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Ex1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charts/chartEx2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charts/chartEx3.xml" ContentType="application/vnd.ms-office.chartex+xml"/>
  <Override PartName="/ppt/charts/style7.xml" ContentType="application/vnd.ms-office.chartstyle+xml"/>
  <Override PartName="/ppt/charts/colors7.xml" ContentType="application/vnd.ms-office.chartcolorstyle+xml"/>
  <Override PartName="/ppt/charts/chartEx4.xml" ContentType="application/vnd.ms-office.chartex+xml"/>
  <Override PartName="/ppt/charts/style8.xml" ContentType="application/vnd.ms-office.chartstyle+xml"/>
  <Override PartName="/ppt/charts/colors8.xml" ContentType="application/vnd.ms-office.chartcolorstyle+xml"/>
  <Override PartName="/ppt/charts/chartEx5.xml" ContentType="application/vnd.ms-office.chartex+xml"/>
  <Override PartName="/ppt/charts/style9.xml" ContentType="application/vnd.ms-office.chartstyle+xml"/>
  <Override PartName="/ppt/charts/colors9.xml" ContentType="application/vnd.ms-office.chartcolorstyle+xml"/>
  <Override PartName="/ppt/charts/chartEx6.xml" ContentType="application/vnd.ms-office.chartex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workspace\CNNslice_DAC\CNNSlice\CNNSlice\0001_DAC_Compar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workspace\CNNslice_DAC\CNNSlice\CNNSlice\0001_DAC_Compar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workspace\CNNslice_DAC\CNNSlice\CNNSlice\0001_DAC_Compar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workspace\CNNslice_DAC\CNNSlice\CNNSlice\0001_DAC_Compar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file:///D:\workspace\CNNslice_DAC\CNNSlice\CNNSlice\Dataset\001_WA_F%20-%20&#21103;&#26412;.csv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file:///D:\workspace\CNNslice_DAC\CNNSlice\CNNSlice\Dataset\001_WA_F%20-%20&#21103;&#26412;%20(2).csv" TargetMode="External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oleObject" Target="file:///D:\workspace\CNNslice_DAC\CNNSlice\CNNSlice\Dataset\001_WA_F%20-%20&#21103;&#26412;.csv" TargetMode="External"/></Relationships>
</file>

<file path=ppt/charts/_rels/chartEx4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oleObject" Target="file:///D:\workspace\CNNslice_DAC\CNNSlice\CNNSlice\Dataset\001_WA_F%20-%20&#21103;&#26412;%20(2).csv" TargetMode="External"/></Relationships>
</file>

<file path=ppt/charts/_rels/chartEx5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microsoft.com/office/2011/relationships/chartStyle" Target="style9.xml"/><Relationship Id="rId1" Type="http://schemas.openxmlformats.org/officeDocument/2006/relationships/oleObject" Target="file:///D:\workspace\CNNslice_DAC\CNNSlice\CNNSlice\Dataset\001_WA_F%20-%20&#21103;&#26412;.csv" TargetMode="External"/></Relationships>
</file>

<file path=ppt/charts/_rels/chartEx6.xml.rels><?xml version="1.0" encoding="UTF-8" standalone="yes"?>
<Relationships xmlns="http://schemas.openxmlformats.org/package/2006/relationships"><Relationship Id="rId3" Type="http://schemas.microsoft.com/office/2011/relationships/chartColorStyle" Target="colors10.xml"/><Relationship Id="rId2" Type="http://schemas.microsoft.com/office/2011/relationships/chartStyle" Target="style10.xml"/><Relationship Id="rId1" Type="http://schemas.openxmlformats.org/officeDocument/2006/relationships/oleObject" Target="file:///D:\workspace\CNNslice_DAC\CNNSlice\CNNSlice\Dataset\001_WA_F%20-%20&#21103;&#26412;%20(2)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baseline="0">
                <a:effectLst/>
              </a:rPr>
              <a:t>Classification Accuracy (layer 1)</a:t>
            </a:r>
            <a:endParaRPr lang="en-US" sz="140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Sheet2!$G$1</c:f>
              <c:strCache>
                <c:ptCount val="1"/>
                <c:pt idx="0">
                  <c:v>Prune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Sheet2!$G$2:$G$10</c:f>
              <c:numCache>
                <c:formatCode>General</c:formatCode>
                <c:ptCount val="9"/>
                <c:pt idx="0">
                  <c:v>0.42580000000000001</c:v>
                </c:pt>
                <c:pt idx="1">
                  <c:v>0.29285</c:v>
                </c:pt>
                <c:pt idx="2">
                  <c:v>0.184</c:v>
                </c:pt>
                <c:pt idx="3">
                  <c:v>0.1226</c:v>
                </c:pt>
                <c:pt idx="4">
                  <c:v>9.715E-2</c:v>
                </c:pt>
                <c:pt idx="5">
                  <c:v>7.6050000000000006E-2</c:v>
                </c:pt>
                <c:pt idx="6">
                  <c:v>7.1500000000000008E-2</c:v>
                </c:pt>
                <c:pt idx="7">
                  <c:v>6.8400000000000002E-2</c:v>
                </c:pt>
                <c:pt idx="8">
                  <c:v>6.83E-2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075-4F49-B193-9E755960A732}"/>
            </c:ext>
          </c:extLst>
        </c:ser>
        <c:ser>
          <c:idx val="1"/>
          <c:order val="1"/>
          <c:tx>
            <c:strRef>
              <c:f>Sheet2!$H$1</c:f>
              <c:strCache>
                <c:ptCount val="1"/>
                <c:pt idx="0">
                  <c:v>Origin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Sheet2!$H$2:$H$10</c:f>
              <c:numCache>
                <c:formatCode>General</c:formatCode>
                <c:ptCount val="9"/>
                <c:pt idx="0">
                  <c:v>0.69940000000000002</c:v>
                </c:pt>
                <c:pt idx="1">
                  <c:v>0.47460000000000002</c:v>
                </c:pt>
                <c:pt idx="2">
                  <c:v>0.27850000000000003</c:v>
                </c:pt>
                <c:pt idx="3">
                  <c:v>0.1817</c:v>
                </c:pt>
                <c:pt idx="4">
                  <c:v>0.13969999999999999</c:v>
                </c:pt>
                <c:pt idx="5">
                  <c:v>0.1045</c:v>
                </c:pt>
                <c:pt idx="6">
                  <c:v>9.9000000000000005E-2</c:v>
                </c:pt>
                <c:pt idx="7">
                  <c:v>9.8699999999999996E-2</c:v>
                </c:pt>
                <c:pt idx="8">
                  <c:v>9.8799999999999999E-2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075-4F49-B193-9E755960A732}"/>
            </c:ext>
          </c:extLst>
        </c:ser>
        <c:ser>
          <c:idx val="2"/>
          <c:order val="2"/>
          <c:tx>
            <c:strRef>
              <c:f>Sheet2!$I$1</c:f>
              <c:strCache>
                <c:ptCount val="1"/>
                <c:pt idx="0">
                  <c:v>ALL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Sheet2!$I$2:$I$10</c:f>
              <c:numCache>
                <c:formatCode>General</c:formatCode>
                <c:ptCount val="9"/>
                <c:pt idx="0">
                  <c:v>0.95289999999999997</c:v>
                </c:pt>
                <c:pt idx="1">
                  <c:v>0.93820000000000003</c:v>
                </c:pt>
                <c:pt idx="2">
                  <c:v>0.92749999999999999</c:v>
                </c:pt>
                <c:pt idx="3">
                  <c:v>0.90749999999999997</c:v>
                </c:pt>
                <c:pt idx="4">
                  <c:v>0.88290000000000002</c:v>
                </c:pt>
                <c:pt idx="5">
                  <c:v>0.8619</c:v>
                </c:pt>
                <c:pt idx="6">
                  <c:v>0.83879999999999999</c:v>
                </c:pt>
                <c:pt idx="7">
                  <c:v>0.81040000000000001</c:v>
                </c:pt>
                <c:pt idx="8">
                  <c:v>0.77769999999999995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075-4F49-B193-9E755960A732}"/>
            </c:ext>
          </c:extLst>
        </c:ser>
        <c:ser>
          <c:idx val="3"/>
          <c:order val="3"/>
          <c:tx>
            <c:strRef>
              <c:f>Sheet2!$J$1</c:f>
              <c:strCache>
                <c:ptCount val="1"/>
                <c:pt idx="0">
                  <c:v>DY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Sheet2!$J$2:$J$10</c:f>
              <c:numCache>
                <c:formatCode>General</c:formatCode>
                <c:ptCount val="9"/>
                <c:pt idx="0">
                  <c:v>0.7198</c:v>
                </c:pt>
                <c:pt idx="1">
                  <c:v>0.55689999999999995</c:v>
                </c:pt>
                <c:pt idx="2">
                  <c:v>0.52339999999999998</c:v>
                </c:pt>
                <c:pt idx="3">
                  <c:v>0.50719999999999998</c:v>
                </c:pt>
                <c:pt idx="4">
                  <c:v>0.52439999999999998</c:v>
                </c:pt>
                <c:pt idx="5">
                  <c:v>0.50109999999999999</c:v>
                </c:pt>
                <c:pt idx="6">
                  <c:v>0.49469999999999997</c:v>
                </c:pt>
                <c:pt idx="7">
                  <c:v>0.4768</c:v>
                </c:pt>
                <c:pt idx="8">
                  <c:v>0.4516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075-4F49-B193-9E755960A7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9654416"/>
        <c:axId val="819655072"/>
      </c:lineChart>
      <c:catAx>
        <c:axId val="8196544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0" i="0" baseline="0">
                    <a:effectLst/>
                  </a:rPr>
                  <a:t>Portion of the weights that are modified(%)</a:t>
                </a:r>
                <a:endParaRPr lang="en-US" sz="10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19655072"/>
        <c:crosses val="autoZero"/>
        <c:auto val="1"/>
        <c:lblAlgn val="ctr"/>
        <c:lblOffset val="100"/>
        <c:noMultiLvlLbl val="0"/>
      </c:catAx>
      <c:valAx>
        <c:axId val="81965507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0" i="0" baseline="0">
                    <a:effectLst/>
                  </a:rPr>
                  <a:t>Classification accuracy</a:t>
                </a:r>
                <a:endParaRPr lang="en-US" sz="10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196544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baseline="0">
                <a:effectLst/>
              </a:rPr>
              <a:t>Classification Accuracy (layer 2)</a:t>
            </a:r>
            <a:endParaRPr lang="en-US" sz="140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Sheet2!$G$13</c:f>
              <c:strCache>
                <c:ptCount val="1"/>
                <c:pt idx="0">
                  <c:v>Prune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Sheet2!$G$14:$G$22</c:f>
              <c:numCache>
                <c:formatCode>General</c:formatCode>
                <c:ptCount val="9"/>
                <c:pt idx="0">
                  <c:v>0.91179999999999994</c:v>
                </c:pt>
                <c:pt idx="1">
                  <c:v>0.76085000000000003</c:v>
                </c:pt>
                <c:pt idx="2">
                  <c:v>0.6139</c:v>
                </c:pt>
                <c:pt idx="3">
                  <c:v>0.49760000000000004</c:v>
                </c:pt>
                <c:pt idx="4">
                  <c:v>0.43620000000000003</c:v>
                </c:pt>
                <c:pt idx="5">
                  <c:v>0.38655</c:v>
                </c:pt>
                <c:pt idx="6">
                  <c:v>0.33075000000000004</c:v>
                </c:pt>
                <c:pt idx="7">
                  <c:v>0.26724999999999999</c:v>
                </c:pt>
                <c:pt idx="8">
                  <c:v>0.23825000000000002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EE1-4AEB-B8C2-FBCD12A767D0}"/>
            </c:ext>
          </c:extLst>
        </c:ser>
        <c:ser>
          <c:idx val="1"/>
          <c:order val="1"/>
          <c:tx>
            <c:strRef>
              <c:f>Sheet2!$H$13</c:f>
              <c:strCache>
                <c:ptCount val="1"/>
                <c:pt idx="0">
                  <c:v>Origin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Sheet2!$H$14:$H$22</c:f>
              <c:numCache>
                <c:formatCode>General</c:formatCode>
                <c:ptCount val="9"/>
                <c:pt idx="0">
                  <c:v>0.9345</c:v>
                </c:pt>
                <c:pt idx="1">
                  <c:v>0.82620000000000005</c:v>
                </c:pt>
                <c:pt idx="2">
                  <c:v>0.75870000000000004</c:v>
                </c:pt>
                <c:pt idx="3">
                  <c:v>0.68010000000000004</c:v>
                </c:pt>
                <c:pt idx="4">
                  <c:v>0.623</c:v>
                </c:pt>
                <c:pt idx="5">
                  <c:v>0.57120000000000004</c:v>
                </c:pt>
                <c:pt idx="6">
                  <c:v>0.51470000000000005</c:v>
                </c:pt>
                <c:pt idx="7">
                  <c:v>0.4546</c:v>
                </c:pt>
                <c:pt idx="8">
                  <c:v>0.41810000000000003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EE1-4AEB-B8C2-FBCD12A767D0}"/>
            </c:ext>
          </c:extLst>
        </c:ser>
        <c:ser>
          <c:idx val="2"/>
          <c:order val="2"/>
          <c:tx>
            <c:strRef>
              <c:f>Sheet2!$I$13</c:f>
              <c:strCache>
                <c:ptCount val="1"/>
                <c:pt idx="0">
                  <c:v>ALL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Sheet2!$I$14:$I$22</c:f>
              <c:numCache>
                <c:formatCode>General</c:formatCode>
                <c:ptCount val="9"/>
                <c:pt idx="0">
                  <c:v>0.96909999999999996</c:v>
                </c:pt>
                <c:pt idx="1">
                  <c:v>0.9667</c:v>
                </c:pt>
                <c:pt idx="2">
                  <c:v>0.96399999999999997</c:v>
                </c:pt>
                <c:pt idx="3">
                  <c:v>0.96460000000000001</c:v>
                </c:pt>
                <c:pt idx="4">
                  <c:v>0.96430000000000005</c:v>
                </c:pt>
                <c:pt idx="5">
                  <c:v>0.96509999999999996</c:v>
                </c:pt>
                <c:pt idx="6">
                  <c:v>0.96530000000000005</c:v>
                </c:pt>
                <c:pt idx="7">
                  <c:v>0.96509999999999996</c:v>
                </c:pt>
                <c:pt idx="8">
                  <c:v>0.96450000000000002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EE1-4AEB-B8C2-FBCD12A767D0}"/>
            </c:ext>
          </c:extLst>
        </c:ser>
        <c:ser>
          <c:idx val="3"/>
          <c:order val="3"/>
          <c:tx>
            <c:strRef>
              <c:f>Sheet2!$J$13</c:f>
              <c:strCache>
                <c:ptCount val="1"/>
                <c:pt idx="0">
                  <c:v>DY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Sheet2!$J$14:$J$22</c:f>
              <c:numCache>
                <c:formatCode>General</c:formatCode>
                <c:ptCount val="9"/>
                <c:pt idx="0">
                  <c:v>0.9627</c:v>
                </c:pt>
                <c:pt idx="1">
                  <c:v>0.95150000000000001</c:v>
                </c:pt>
                <c:pt idx="2">
                  <c:v>0.9304</c:v>
                </c:pt>
                <c:pt idx="3">
                  <c:v>0.9103</c:v>
                </c:pt>
                <c:pt idx="4">
                  <c:v>0.89049999999999996</c:v>
                </c:pt>
                <c:pt idx="5">
                  <c:v>0.88849999999999996</c:v>
                </c:pt>
                <c:pt idx="6">
                  <c:v>0.86609999999999998</c:v>
                </c:pt>
                <c:pt idx="7">
                  <c:v>0.86240000000000006</c:v>
                </c:pt>
                <c:pt idx="8">
                  <c:v>0.85299999999999998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EE1-4AEB-B8C2-FBCD12A767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979680"/>
        <c:axId val="823680968"/>
      </c:lineChart>
      <c:catAx>
        <c:axId val="6759796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0" i="0" baseline="0">
                    <a:effectLst/>
                  </a:rPr>
                  <a:t>Portion of the weights that are modified(%)</a:t>
                </a:r>
                <a:endParaRPr lang="en-US" sz="10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3680968"/>
        <c:crosses val="autoZero"/>
        <c:auto val="1"/>
        <c:lblAlgn val="ctr"/>
        <c:lblOffset val="100"/>
        <c:noMultiLvlLbl val="0"/>
      </c:catAx>
      <c:valAx>
        <c:axId val="823680968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0" i="0" baseline="0">
                    <a:effectLst/>
                  </a:rPr>
                  <a:t>Classification accuracy</a:t>
                </a:r>
                <a:endParaRPr lang="en-US" sz="1000">
                  <a:effectLst/>
                </a:endParaRPr>
              </a:p>
            </c:rich>
          </c:tx>
          <c:layout>
            <c:manualLayout>
              <c:xMode val="edge"/>
              <c:yMode val="edge"/>
              <c:x val="3.0555555555555555E-2"/>
              <c:y val="0.2197838291046952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5979680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Classification Accuracy (layer 3)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Sheet2!$G$26</c:f>
              <c:strCache>
                <c:ptCount val="1"/>
                <c:pt idx="0">
                  <c:v>Prune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Sheet2!$G$27:$G$35</c:f>
              <c:numCache>
                <c:formatCode>General</c:formatCode>
                <c:ptCount val="9"/>
                <c:pt idx="0">
                  <c:v>0.81535000000000002</c:v>
                </c:pt>
                <c:pt idx="1">
                  <c:v>0.52244999999999997</c:v>
                </c:pt>
                <c:pt idx="2">
                  <c:v>0.42820000000000003</c:v>
                </c:pt>
                <c:pt idx="3">
                  <c:v>0.39400000000000002</c:v>
                </c:pt>
                <c:pt idx="4">
                  <c:v>0.37375000000000003</c:v>
                </c:pt>
                <c:pt idx="5">
                  <c:v>0.30904999999999999</c:v>
                </c:pt>
                <c:pt idx="6">
                  <c:v>0.21335000000000001</c:v>
                </c:pt>
                <c:pt idx="7">
                  <c:v>0.20699999999999999</c:v>
                </c:pt>
                <c:pt idx="8">
                  <c:v>0.1237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069-4ABC-832F-3ACBF04AA8EC}"/>
            </c:ext>
          </c:extLst>
        </c:ser>
        <c:ser>
          <c:idx val="1"/>
          <c:order val="1"/>
          <c:tx>
            <c:strRef>
              <c:f>Sheet2!$H$26</c:f>
              <c:strCache>
                <c:ptCount val="1"/>
                <c:pt idx="0">
                  <c:v>Origin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Sheet2!$H$27:$H$35</c:f>
              <c:numCache>
                <c:formatCode>General</c:formatCode>
                <c:ptCount val="9"/>
                <c:pt idx="0">
                  <c:v>0.78939999999999999</c:v>
                </c:pt>
                <c:pt idx="1">
                  <c:v>0.61339999999999995</c:v>
                </c:pt>
                <c:pt idx="2">
                  <c:v>0.44519999999999998</c:v>
                </c:pt>
                <c:pt idx="3">
                  <c:v>0.4783</c:v>
                </c:pt>
                <c:pt idx="4">
                  <c:v>0.45929999999999999</c:v>
                </c:pt>
                <c:pt idx="5">
                  <c:v>0.43580000000000002</c:v>
                </c:pt>
                <c:pt idx="6">
                  <c:v>0.26640000000000003</c:v>
                </c:pt>
                <c:pt idx="7">
                  <c:v>0.26369999999999999</c:v>
                </c:pt>
                <c:pt idx="8">
                  <c:v>8.6900000000000005E-2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069-4ABC-832F-3ACBF04AA8EC}"/>
            </c:ext>
          </c:extLst>
        </c:ser>
        <c:ser>
          <c:idx val="2"/>
          <c:order val="2"/>
          <c:tx>
            <c:strRef>
              <c:f>Sheet2!$I$26</c:f>
              <c:strCache>
                <c:ptCount val="1"/>
                <c:pt idx="0">
                  <c:v>ALL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Sheet2!$I$27:$I$35</c:f>
              <c:numCache>
                <c:formatCode>General</c:formatCode>
                <c:ptCount val="9"/>
                <c:pt idx="0">
                  <c:v>0.97189999999999999</c:v>
                </c:pt>
                <c:pt idx="1">
                  <c:v>0.96240000000000003</c:v>
                </c:pt>
                <c:pt idx="2">
                  <c:v>0.96899999999999997</c:v>
                </c:pt>
                <c:pt idx="3">
                  <c:v>0.97109999999999996</c:v>
                </c:pt>
                <c:pt idx="4">
                  <c:v>0.96870000000000001</c:v>
                </c:pt>
                <c:pt idx="5">
                  <c:v>0.96699999999999997</c:v>
                </c:pt>
                <c:pt idx="6">
                  <c:v>0.96530000000000005</c:v>
                </c:pt>
                <c:pt idx="7">
                  <c:v>0.96530000000000005</c:v>
                </c:pt>
                <c:pt idx="8">
                  <c:v>0.96909999999999996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069-4ABC-832F-3ACBF04AA8EC}"/>
            </c:ext>
          </c:extLst>
        </c:ser>
        <c:ser>
          <c:idx val="3"/>
          <c:order val="3"/>
          <c:tx>
            <c:strRef>
              <c:f>Sheet2!$J$26</c:f>
              <c:strCache>
                <c:ptCount val="1"/>
                <c:pt idx="0">
                  <c:v>DY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Sheet2!$J$27:$J$35</c:f>
              <c:numCache>
                <c:formatCode>General</c:formatCode>
                <c:ptCount val="9"/>
                <c:pt idx="0">
                  <c:v>0.97140000000000004</c:v>
                </c:pt>
                <c:pt idx="1">
                  <c:v>0.92969999999999997</c:v>
                </c:pt>
                <c:pt idx="2">
                  <c:v>0.86350000000000005</c:v>
                </c:pt>
                <c:pt idx="3">
                  <c:v>0.9133</c:v>
                </c:pt>
                <c:pt idx="4">
                  <c:v>0.91180000000000005</c:v>
                </c:pt>
                <c:pt idx="5">
                  <c:v>0.8357</c:v>
                </c:pt>
                <c:pt idx="6">
                  <c:v>0.78100000000000003</c:v>
                </c:pt>
                <c:pt idx="7">
                  <c:v>0.73660000000000003</c:v>
                </c:pt>
                <c:pt idx="8">
                  <c:v>0.74519999999999997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069-4ABC-832F-3ACBF04AA8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4762464"/>
        <c:axId val="814766400"/>
      </c:lineChart>
      <c:catAx>
        <c:axId val="8147624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Portion of the weights that are</a:t>
                </a:r>
                <a:r>
                  <a:rPr lang="en-US" baseline="0"/>
                  <a:t> modified(%)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14766400"/>
        <c:crosses val="autoZero"/>
        <c:auto val="1"/>
        <c:lblAlgn val="ctr"/>
        <c:lblOffset val="100"/>
        <c:noMultiLvlLbl val="0"/>
      </c:catAx>
      <c:valAx>
        <c:axId val="814766400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Classification 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14762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Model</a:t>
            </a:r>
            <a:r>
              <a:rPr lang="en-US" sz="1800" baseline="0"/>
              <a:t> Size</a:t>
            </a:r>
            <a:endParaRPr lang="en-US" sz="18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Sheet3!$C$2:$F$2</c:f>
              <c:strCache>
                <c:ptCount val="4"/>
                <c:pt idx="0">
                  <c:v>Prune</c:v>
                </c:pt>
                <c:pt idx="1">
                  <c:v>Origin</c:v>
                </c:pt>
                <c:pt idx="2">
                  <c:v>ALL</c:v>
                </c:pt>
                <c:pt idx="3">
                  <c:v>DY</c:v>
                </c:pt>
              </c:strCache>
            </c:strRef>
          </c:cat>
          <c:val>
            <c:numRef>
              <c:f>Sheet3!$C$3:$F$3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0-C9F6-4238-99DB-23FF66455D87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Sheet3!$C$2:$F$2</c:f>
              <c:strCache>
                <c:ptCount val="4"/>
                <c:pt idx="0">
                  <c:v>Prune</c:v>
                </c:pt>
                <c:pt idx="1">
                  <c:v>Origin</c:v>
                </c:pt>
                <c:pt idx="2">
                  <c:v>ALL</c:v>
                </c:pt>
                <c:pt idx="3">
                  <c:v>DY</c:v>
                </c:pt>
              </c:strCache>
            </c:strRef>
          </c:cat>
          <c:val>
            <c:numRef>
              <c:f>Sheet3!$C$4:$F$4</c:f>
              <c:numCache>
                <c:formatCode>General</c:formatCode>
                <c:ptCount val="4"/>
                <c:pt idx="0">
                  <c:v>78400000</c:v>
                </c:pt>
                <c:pt idx="1">
                  <c:v>50176000</c:v>
                </c:pt>
                <c:pt idx="2">
                  <c:v>5017600000</c:v>
                </c:pt>
                <c:pt idx="3">
                  <c:v>627200000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F6-4238-99DB-23FF66455D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21736552"/>
        <c:axId val="921741144"/>
      </c:barChart>
      <c:catAx>
        <c:axId val="921736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1741144"/>
        <c:crosses val="autoZero"/>
        <c:auto val="1"/>
        <c:lblAlgn val="ctr"/>
        <c:lblOffset val="100"/>
        <c:noMultiLvlLbl val="0"/>
      </c:catAx>
      <c:valAx>
        <c:axId val="921741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1736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'001_WA_F - 副本'!$A$1:$A$784</cx:f>
        <cx:lvl ptCount="784" formatCode="G/通用格式">
          <cx:pt idx="0">0.0011566108357900699</cx:pt>
          <cx:pt idx="1">0.00045577101213141599</cx:pt>
          <cx:pt idx="2">-0.000107961910750216</cx:pt>
          <cx:pt idx="3">-9.5509160934613898e-05</cx:pt>
          <cx:pt idx="4">0.00025687428323869799</cx:pt>
          <cx:pt idx="5">0.00063486601229670596</cx:pt>
          <cx:pt idx="6">-0.00033178494322156</cx:pt>
          <cx:pt idx="7">-3.9838901766656604e-06</cx:pt>
          <cx:pt idx="8">0.00049186457570999102</cx:pt>
          <cx:pt idx="9">0.00031307281960359898</cx:pt>
          <cx:pt idx="10">0.00073463237669220698</cx:pt>
          <cx:pt idx="11">-0.00058962790427722299</cx:pt>
          <cx:pt idx="12">-0.00059684353688788095</cx:pt>
          <cx:pt idx="13">0.00057454983169942097</cx:pt>
          <cx:pt idx="14">-0.000106019620755002</cx:pt>
          <cx:pt idx="15">0.00082384106648031698</cx:pt>
          <cx:pt idx="16">4.0834189950998103e-05</cx:pt>
          <cx:pt idx="17">0.00016463907251729499</cx:pt>
          <cx:pt idx="18">0.000112244728042377</cx:pt>
          <cx:pt idx="19">0.000106059285413148</cx:pt>
          <cx:pt idx="20">0.00031343226199980699</cx:pt>
          <cx:pt idx="21">-0.00061954654354542602</cx:pt>
          <cx:pt idx="22">-0.00028795121282756698</cx:pt>
          <cx:pt idx="23">0.00060943174146533402</cx:pt>
          <cx:pt idx="24">0.00055640313612341497</cx:pt>
          <cx:pt idx="25">-0.00014011126618145299</cx:pt>
          <cx:pt idx="26">0.00018904142296461001</cx:pt>
          <cx:pt idx="27">-0.00026820333439099401</cx:pt>
          <cx:pt idx="28">-0.00080046886036701996</cx:pt>
          <cx:pt idx="29">6.75411152299549e-05</cx:pt>
          <cx:pt idx="30">0.00022416794742941801</cx:pt>
          <cx:pt idx="31">0.000243380595790543</cx:pt>
          <cx:pt idx="32">0.000230849863665988</cx:pt>
          <cx:pt idx="33">-0.00015085609497456399</cx:pt>
          <cx:pt idx="34">0.00125696468229344</cx:pt>
          <cx:pt idx="35">0.0027168551370871201</cx:pt>
          <cx:pt idx="36">0.0042574941087488404</cx:pt>
          <cx:pt idx="37">0.00111256310498092</cx:pt>
          <cx:pt idx="38">0.00268655870707722</cx:pt>
          <cx:pt idx="39">0.0063404232540863904</cx:pt>
          <cx:pt idx="40">0.0053795344607957202</cx:pt>
          <cx:pt idx="41">0.00363256109168523</cx:pt>
          <cx:pt idx="42">0.00200157898806825</cx:pt>
          <cx:pt idx="43">0.00102966727865725</cx:pt>
          <cx:pt idx="44">0.0052131730376260097</cx:pt>
          <cx:pt idx="45">0.0031534105560597899</cx:pt>
          <cx:pt idx="46">0.00222960676422876</cx:pt>
          <cx:pt idx="47">0.00188033420085702</cx:pt>
          <cx:pt idx="48">0.0014457500764369401</cx:pt>
          <cx:pt idx="49">0.00197157261648045</cx:pt>
          <cx:pt idx="50">0.00065281383325336304</cx:pt>
          <cx:pt idx="51">0.00098234366533015696</cx:pt>
          <cx:pt idx="52">-0.00061213232522016302</cx:pt>
          <cx:pt idx="53">-0.00037263292157353501</cx:pt>
          <cx:pt idx="54">-0.00035913493165498498</cx:pt>
          <cx:pt idx="55">0.00015667836609747701</cx:pt>
          <cx:pt idx="56">-0.00034502894441806599</cx:pt>
          <cx:pt idx="57">0.00074521634653067204</cx:pt>
          <cx:pt idx="58">0.00027075116075507999</cx:pt>
          <cx:pt idx="59">-0.000138113682162482</cx:pt>
          <cx:pt idx="60">0.00028831741309039599</cx:pt>
          <cx:pt idx="61">0.000550400026332228</cx:pt>
          <cx:pt idx="62">0.00260819269227738</cx:pt>
          <cx:pt idx="63">0.0070535640884316301</cx:pt>
          <cx:pt idx="64">0.013397898675845701</cx:pt>
          <cx:pt idx="65">0.0170381076719879</cx:pt>
          <cx:pt idx="66">0.021675472501329798</cx:pt>
          <cx:pt idx="67">0.025413293822381999</cx:pt>
          <cx:pt idx="68">0.0247324702409309</cx:pt>
          <cx:pt idx="69">0.0042815731687751999</cx:pt>
          <cx:pt idx="70">0.0212470352604304</cx:pt>
          <cx:pt idx="71">0.02175396477068</cx:pt>
          <cx:pt idx="72">0.020422841721562501</cx:pt>
          <cx:pt idx="73">0.020245155105284001</cx:pt>
          <cx:pt idx="74">0.026792287556986399</cx:pt>
          <cx:pt idx="75">0.0153664964642546</cx:pt>
          <cx:pt idx="76">0.017374803982950101</cx:pt>
          <cx:pt idx="77">0.0171419475360624</cx:pt>
          <cx:pt idx="78">0.0092017618958311707</cx:pt>
          <cx:pt idx="79">0.0034476409174868999</cx:pt>
          <cx:pt idx="80">-0.00030850022602189902</cx:pt>
          <cx:pt idx="81">-0.00073319618667952099</cx:pt>
          <cx:pt idx="82">7.2238743378675004e-05</cx:pt>
          <cx:pt idx="83">-0.00072488561732461795</cx:pt>
          <cx:pt idx="84">0.00091868829493456003</cx:pt>
          <cx:pt idx="85">4.7523313077029503e-05</cx:pt>
          <cx:pt idx="86">-0.0016878953842744101</cx:pt>
          <cx:pt idx="87">8.7631199952420102e-05</cx:pt>
          <cx:pt idx="88">0.00095032419939395599</cx:pt>
          <cx:pt idx="89">-0.00036662503464870099</cx:pt>
          <cx:pt idx="90">0.0042327575850330803</cx:pt>
          <cx:pt idx="91">0.0085683199824348796</cx:pt>
          <cx:pt idx="92">0.018326696775527201</cx:pt>
          <cx:pt idx="93">0.039440664453528</cx:pt>
          <cx:pt idx="94">0.038052636910283197</cx:pt>
          <cx:pt idx="95">0.0480302933526034</cx:pt>
          <cx:pt idx="96">0.027207645969308799</cx:pt>
          <cx:pt idx="97">0.0347059558735043</cx:pt>
          <cx:pt idx="98">0.030115047081539802</cx:pt>
          <cx:pt idx="99">0.029140152837497699</cx:pt>
          <cx:pt idx="100">0.031749549275279898</cx:pt>
          <cx:pt idx="101">-0.00108650052791771</cx:pt>
          <cx:pt idx="102">0.0079039154805728498</cx:pt>
          <cx:pt idx="103">0.014472089020760401</cx:pt>
          <cx:pt idx="104">0.017132761009350201</cx:pt>
          <cx:pt idx="105">0.026936156773964</cx:pt>
          <cx:pt idx="106">0.016906747624182501</cx:pt>
          <cx:pt idx="107">0.0112178676212906</cx:pt>
          <cx:pt idx="108">0.0041030607130613404</cx:pt>
          <cx:pt idx="109">-0.00236341712264453</cx:pt>
          <cx:pt idx="110">0.00025206819249552802</cx:pt>
          <cx:pt idx="111">-0.00064455927004483898</cx:pt>
          <cx:pt idx="112">-0.00024253475581255499</cx:pt>
          <cx:pt idx="113">-0.00051373348906988002</cx:pt>
          <cx:pt idx="114">-0.0052960414204630303</cx:pt>
          <cx:pt idx="115">-0.00067279288112674705</cx:pt>
          <cx:pt idx="116">-0.00020647655117454999</cx:pt>
          <cx:pt idx="117">-1.2650025646007e-06</cx:pt>
          <cx:pt idx="118">0.0041463209597307196</cx:pt>
          <cx:pt idx="119">0.0085766486653605298</cx:pt>
          <cx:pt idx="120">0.0073283942306084301</cx:pt>
          <cx:pt idx="121">0.022886625885826</cx:pt>
          <cx:pt idx="122">0.032673647282271401</cx:pt>
          <cx:pt idx="123">0.023325475292786901</cx:pt>
          <cx:pt idx="124">0.0282660123397214</cx:pt>
          <cx:pt idx="125">0.00048548072175914702</cx:pt>
          <cx:pt idx="126">0.014001099803989701</cx:pt>
          <cx:pt idx="127">0.021996067572770599</cx:pt>
          <cx:pt idx="128">0.0301981036108517</cx:pt>
          <cx:pt idx="129">-0.0078928364905005398</cx:pt>
          <cx:pt idx="130">-0.030212909210971799</cx:pt>
          <cx:pt idx="131">-0.017615928140666801</cx:pt>
          <cx:pt idx="132">-0.016876662426698899</cx:pt>
          <cx:pt idx="133">-0.024040260269943901</cx:pt>
          <cx:pt idx="134">-0.024134009797676499</cx:pt>
          <cx:pt idx="135">-0.0091043529304184502</cx:pt>
          <cx:pt idx="136">-0.0021173335381800399</cx:pt>
          <cx:pt idx="137">-0.0077595972833394101</cx:pt>
          <cx:pt idx="138">-0.0025680697050241398</cx:pt>
          <cx:pt idx="139">0.00056059247944356303</cx:pt>
          <cx:pt idx="140">0.00022977460185764101</cx:pt>
          <cx:pt idx="141">0.00027781033599359999</cx:pt>
          <cx:pt idx="142">0.00012601047907430499</cx:pt>
          <cx:pt idx="143">-0.00065240292446705798</cx:pt>
          <cx:pt idx="144">-0.00226325759350544</cx:pt>
          <cx:pt idx="145">-0.0215983815966539</cx:pt>
          <cx:pt idx="146">-0.017736343285828699</cx:pt>
          <cx:pt idx="147">-0.0069725489543849698</cx:pt>
          <cx:pt idx="148">-0.0075048944814895104</cx:pt>
          <cx:pt idx="149">-0.023867876340603101</cx:pt>
          <cx:pt idx="150">-0.028171907644686901</cx:pt>
          <cx:pt idx="151">-0.0115436262759062</cx:pt>
          <cx:pt idx="152">-0.010796856784124301</cx:pt>
          <cx:pt idx="153">-0.0147801133293277</cx:pt>
          <cx:pt idx="154">0.035623584836755401</cx:pt>
          <cx:pt idx="155">0.047889262295939698</cx:pt>
          <cx:pt idx="156">0.0552097386617076</cx:pt>
          <cx:pt idx="157">0.031394278641896603</cx:pt>
          <cx:pt idx="158">0.0016383466771179699</cx:pt>
          <cx:pt idx="159">-0.0054790566974674904</cx:pt>
          <cx:pt idx="160">-0.00054891581994421298</cx:pt>
          <cx:pt idx="161">-0.017273988192011501</cx:pt>
          <cx:pt idx="162">-0.0184345880165411</cx:pt>
          <cx:pt idx="163">-0.0037264032180924301</cx:pt>
          <cx:pt idx="164">-0.0061727812977602804</cx:pt>
          <cx:pt idx="165">0.000617458562712713</cx:pt>
          <cx:pt idx="166">0.00281959604039345</cx:pt>
          <cx:pt idx="167">0.00089599915462732405</cx:pt>
          <cx:pt idx="168">-0.00027129093954534098</cx:pt>
          <cx:pt idx="169">2.4107507839452699e-06</cx:pt>
          <cx:pt idx="170">0.00040766125531468403</cx:pt>
          <cx:pt idx="171">-0.0047269233400844797</cx:pt>
          <cx:pt idx="172">-0.0042599152959554203</cx:pt>
          <cx:pt idx="173">-0.0170537819859988</cx:pt>
          <cx:pt idx="174">-0.031621640256927701</cx:pt>
          <cx:pt idx="175">-0.0155273480249652</cx:pt>
          <cx:pt idx="176">-0.019636253025435702</cx:pt>
          <cx:pt idx="177">-0.047134256997014803</cx:pt>
          <cx:pt idx="178">-0.082437447684492293</cx:pt>
          <cx:pt idx="179">-0.0365970947915637</cx:pt>
          <cx:pt idx="180">-0.044573484759909403</cx:pt>
          <cx:pt idx="181">-0.056468224541775601</cx:pt>
          <cx:pt idx="182">-0.057824017645473902</cx:pt>
          <cx:pt idx="183">-0.0336810184431766</cx:pt>
          <cx:pt idx="184">-0.013455281521768</cx:pt>
          <cx:pt idx="185">-0.018562861401115498</cx:pt>
          <cx:pt idx="186">-0.058853802659372997</cx:pt>
          <cx:pt idx="187">-0.033362716380695101</cx:pt>
          <cx:pt idx="188">-0.0574920501701379</cx:pt>
          <cx:pt idx="189">-0.036464303395441197</cx:pt>
          <cx:pt idx="190">-0.016940413196603599</cx:pt>
          <cx:pt idx="191">-0.0019990406000600499</cx:pt>
          <cx:pt idx="192">-0.00090574868168979896</cx:pt>
          <cx:pt idx="193">-7.8080673349684697e-06</cx:pt>
          <cx:pt idx="194">0.00056687655104755905</cx:pt>
          <cx:pt idx="195">0.0012912454249696501</cx:pt>
          <cx:pt idx="196">0.00026243948878810602</cx:pt>
          <cx:pt idx="197">-0.00096005911878860903</cx:pt>
          <cx:pt idx="198">0.0027045530965386201</cx:pt>
          <cx:pt idx="199">-0.00679023499207871</cx:pt>
          <cx:pt idx="200">-0.0045832338199797099</cx:pt>
          <cx:pt idx="201">-0.013335209148867801</cx:pt>
          <cx:pt idx="202">-0.028333085943042301</cx:pt>
          <cx:pt idx="203">-0.0451255766903789</cx:pt>
          <cx:pt idx="204">-0.034102973750807099</cx:pt>
          <cx:pt idx="205">-0.0389426931328141</cx:pt>
          <cx:pt idx="206">-0.049380388108009599</cx:pt>
          <cx:pt idx="207">-0.032274456423832802</cx:pt>
          <cx:pt idx="208">-0.0519788789931055</cx:pt>
          <cx:pt idx="209">-0.018685108042589101</cx:pt>
          <cx:pt idx="210">-0.062626698057603195</cx:pt>
          <cx:pt idx="211">-0.0112562521216428</cx:pt>
          <cx:pt idx="212">-0.019730678028615101</cx:pt>
          <cx:pt idx="213">-0.023008591476685401</cx:pt>
          <cx:pt idx="214">-0.0272142726051889</cx:pt>
          <cx:pt idx="215">-0.056264572297205502</cx:pt>
          <cx:pt idx="216">-0.065467089889423902</cx:pt>
          <cx:pt idx="217">-0.030174149002806201</cx:pt>
          <cx:pt idx="218">-0.022306302871654402</cx:pt>
          <cx:pt idx="219">-0.017423960473045501</cx:pt>
          <cx:pt idx="220">-0.00121564229945455</cx:pt>
          <cx:pt idx="221">-0.0058875344366087498</cx:pt>
          <cx:pt idx="222">0.00085885728397861404</cx:pt>
          <cx:pt idx="223">0.00072738479949901905</cx:pt>
          <cx:pt idx="224">-0.00013264957183266101</cx:pt>
          <cx:pt idx="225">0.000290593414087582</cx:pt>
          <cx:pt idx="226">0.00110362965457567</cx:pt>
          <cx:pt idx="227">-0.0069784699014385299</cx:pt>
          <cx:pt idx="228">-0.0102172016541765</cx:pt>
          <cx:pt idx="229">-0.0325763116338268</cx:pt>
          <cx:pt idx="230">-0.033965098392113202</cx:pt>
          <cx:pt idx="231">-0.060563490552240702</cx:pt>
          <cx:pt idx="232">-0.065624885655211504</cx:pt>
          <cx:pt idx="233">-0.037525986134817599</cx:pt>
          <cx:pt idx="234">-0.047305097086706403</cx:pt>
          <cx:pt idx="235">-0.019742172249683901</cx:pt>
          <cx:pt idx="236">0.0196491767824458</cx:pt>
          <cx:pt idx="237">0.0116780089025859</cx:pt>
          <cx:pt idx="238">-0.020544062117682501</cx:pt>
          <cx:pt idx="239">-0.0076276273504327701</cx:pt>
          <cx:pt idx="240">0.027059242434326801</cx:pt>
          <cx:pt idx="241">0.030630967366286298</cx:pt>
          <cx:pt idx="242">0.00091960844430794399</cx:pt>
          <cx:pt idx="243">-0.0118467219996662</cx:pt>
          <cx:pt idx="244">-0.049670840610189497</cx:pt>
          <cx:pt idx="245">-0.0098299714541798706</cx:pt>
          <cx:pt idx="246">-0.0250518281080154</cx:pt>
          <cx:pt idx="247">-0.049009041355784697</cx:pt>
          <cx:pt idx="248">-0.015392323532698</cx:pt>
          <cx:pt idx="249">-0.0064916506744067603</cx:pt>
          <cx:pt idx="250">-0.0016065477086703501</cx:pt>
          <cx:pt idx="251">-0.00037649658052062</cx:pt>
          <cx:pt idx="252">0.00048049919182148497</cx:pt>
          <cx:pt idx="253">-0.00141618004159096</cx:pt>
          <cx:pt idx="254">-0.00090606223580299195</cx:pt>
          <cx:pt idx="255">-0.0064400576669726298</cx:pt>
          <cx:pt idx="256">-0.0242182916783177</cx:pt>
          <cx:pt idx="257">-0.043012564054291803</cx:pt>
          <cx:pt idx="258">-0.035447811062404598</cx:pt>
          <cx:pt idx="259">-0.0527009359967128</cx:pt>
          <cx:pt idx="260">-0.069854354877923797</cx:pt>
          <cx:pt idx="261">-0.025193096565051601</cx:pt>
          <cx:pt idx="262">-0.032946622133420797</cx:pt>
          <cx:pt idx="263">-0.0071830101296574802</cx:pt>
          <cx:pt idx="264">0.027415341726708502</cx:pt>
          <cx:pt idx="265">-0.0062271142621308298</cx:pt>
          <cx:pt idx="266">-0.0153042454933977</cx:pt>
          <cx:pt idx="267">0.0052018247861681799</cx:pt>
          <cx:pt idx="268">0.033871847345742799</cx:pt>
          <cx:pt idx="269">0.063177362646034796</cx:pt>
          <cx:pt idx="270">0.028038869399698799</cx:pt>
          <cx:pt idx="271">0.0025306983523961501</cx:pt>
          <cx:pt idx="272">0.013907148781136001</cx:pt>
          <cx:pt idx="273">-0.0015070943192021301</cx:pt>
          <cx:pt idx="274">-0.047345121091830498</cx:pt>
          <cx:pt idx="275">-0.029183828591286501</cx:pt>
          <cx:pt idx="276">-0.0079831989436601903</cx:pt>
          <cx:pt idx="277">-0.015913000577907101</cx:pt>
          <cx:pt idx="278">-0.0136164295602192</cx:pt>
          <cx:pt idx="279">-0.0129181165037344</cx:pt>
          <cx:pt idx="280">0.00090495467089436103</cx:pt>
          <cx:pt idx="281">-0.00115494900379819</cx:pt>
          <cx:pt idx="282">-0.0047052346906256296</cx:pt>
          <cx:pt idx="283">0.0030861728772922301</cx:pt>
          <cx:pt idx="284">-0.0125702761164357</cx:pt>
          <cx:pt idx="285">0.000156904427238733</cx:pt>
          <cx:pt idx="286">0.011028836953459501</cx:pt>
          <cx:pt idx="287">-0.0027894806594718899</cx:pt>
          <cx:pt idx="288">-0.033282784859345702</cx:pt>
          <cx:pt idx="289">-0.00157431090543772</cx:pt>
          <cx:pt idx="290">-0.00562817449134311</cx:pt>
          <cx:pt idx="291">0.032010357715600603</cx:pt>
          <cx:pt idx="292">0.021074735211529399</cx:pt>
          <cx:pt idx="293">-0.0539885254156275</cx:pt>
          <cx:pt idx="294">-0.037891897978031601</cx:pt>
          <cx:pt idx="295">-0.035949785306143803</cx:pt>
          <cx:pt idx="296">-0.031645346466091497</cx:pt>
          <cx:pt idx="297">-0.0233722097913787</cx:pt>
          <cx:pt idx="298">-0.012431878658384901</cx:pt>
          <cx:pt idx="299">0.00058398697260650899</cx:pt>
          <cx:pt idx="300">-0.0245101577585096</cx:pt>
          <cx:pt idx="301">-0.0069989342718794296</cx:pt>
          <cx:pt idx="302">-0.026004892772858699</cx:pt>
          <cx:pt idx="303">0.012334527842249201</cx:pt>
          <cx:pt idx="304">-0.0137602839383785</cx:pt>
          <cx:pt idx="305">-0.030505771304277899</cx:pt>
          <cx:pt idx="306">-0.0123940262856323</cx:pt>
          <cx:pt idx="307">-0.00335286999606745</cx:pt>
          <cx:pt idx="308">-0.00058161719255753295</cx:pt>
          <cx:pt idx="309">-0.000799632231711501</cx:pt>
          <cx:pt idx="310">-0.00160388644416508</cx:pt>
          <cx:pt idx="311">-0.00019093347004999999</cx:pt>
          <cx:pt idx="312">0.0014262483420934701</cx:pt>
          <cx:pt idx="313">0.0229256843541931</cx:pt>
          <cx:pt idx="314">0.051053400312508497</cx:pt>
          <cx:pt idx="315">0.0288843044858185</cx:pt>
          <cx:pt idx="316">-0.025488562256490599</cx:pt>
          <cx:pt idx="317">-0.000519611486855524</cx:pt>
          <cx:pt idx="318">0.00078350782064474001</cx:pt>
          <cx:pt idx="319">0.0115038085377836</cx:pt>
          <cx:pt idx="320">-0.0407705398482794</cx:pt>
          <cx:pt idx="321">-0.114562739028367</cx:pt>
          <cx:pt idx="322">-0.096790263466144402</cx:pt>
          <cx:pt idx="323">-0.119727790558398</cx:pt>
          <cx:pt idx="324">-0.077885661503477199</cx:pt>
          <cx:pt idx="325">-0.059074839427943102</cx:pt>
          <cx:pt idx="326">-0.025514514159042798</cx:pt>
          <cx:pt idx="327">0.031729751590111599</cx:pt>
          <cx:pt idx="328">-0.024454108723957001</cx:pt>
          <cx:pt idx="329">0.0134244761830012</cx:pt>
          <cx:pt idx="330">0.015068434181985399</cx:pt>
          <cx:pt idx="331">0.029224045010724901</cx:pt>
          <cx:pt idx="332">0.0079856074147204494</cx:pt>
          <cx:pt idx="333">-0.0062094920887976702</cx:pt>
          <cx:pt idx="334">-0.0033906861071777601</cx:pt>
          <cx:pt idx="335">-0.0016331906848729501</cx:pt>
          <cx:pt idx="336">-0.00030003363456072</cx:pt>
          <cx:pt idx="337">0.000237646138137153</cx:pt>
          <cx:pt idx="338">0.00013765564061708101</cx:pt>
          <cx:pt idx="339">-0.0018307378159008101</cx:pt>
          <cx:pt idx="340">0.0108818771943916</cx:pt>
          <cx:pt idx="341">0.041621939022746399</cx:pt>
          <cx:pt idx="342">0.043093416400787801</cx:pt>
          <cx:pt idx="343">0.014716933474302901</cx:pt>
          <cx:pt idx="344">-0.030287844204421099</cx:pt>
          <cx:pt idx="345">-0.0073697188178932903</cx:pt>
          <cx:pt idx="346">0.010254975848115201</cx:pt>
          <cx:pt idx="347">-0.023097847894516702</cx:pt>
          <cx:pt idx="348">-0.112445532566993</cx:pt>
          <cx:pt idx="349">-0.13946510530068401</cx:pt>
          <cx:pt idx="350">-0.133351835363271</cx:pt>
          <cx:pt idx="351">-0.17068058949808501</cx:pt>
          <cx:pt idx="352">-0.109399291348133</cx:pt>
          <cx:pt idx="353">-0.059069289646892197</cx:pt>
          <cx:pt idx="354">-0.040385043444116697</cx:pt>
          <cx:pt idx="355">0.027892680033474501</cx:pt>
          <cx:pt idx="356">0.0080818717266242096</cx:pt>
          <cx:pt idx="357">0.054483094196486802</cx:pt>
          <cx:pt idx="358">0.053346867221407003</cx:pt>
          <cx:pt idx="359">0.050507991677220102</cx:pt>
          <cx:pt idx="360">0.015494495161996901</cx:pt>
          <cx:pt idx="361">-0.0118537680493841</cx:pt>
          <cx:pt idx="362">-0.011925859740912001</cx:pt>
          <cx:pt idx="363">-0.0048838449165906402</cx:pt>
          <cx:pt idx="364">0.000206331911912801</cx:pt>
          <cx:pt idx="365">0.00086242117342669395</cx:pt>
          <cx:pt idx="366">-0.00042166511049689098</cx:pt>
          <cx:pt idx="367">-0.00041334426168110799</cx:pt>
          <cx:pt idx="368">0.0077279025567827198</cx:pt>
          <cx:pt idx="369">0.046294220781612203</cx:pt>
          <cx:pt idx="370">0.049616816485136599</cx:pt>
          <cx:pt idx="371">0.035418589104075998</cx:pt>
          <cx:pt idx="372">0.029509329035643898</cx:pt>
          <cx:pt idx="373">0.034685157041759902</cx:pt>
          <cx:pt idx="374">0.044693142154374997</cx:pt>
          <cx:pt idx="375">-0.050728592092249301</cx:pt>
          <cx:pt idx="376">-0.10321389234113</cx:pt>
          <cx:pt idx="377">-0.107031374669776</cx:pt>
          <cx:pt idx="378">-0.094519569675588402</cx:pt>
          <cx:pt idx="379">-0.082746857686068306</cx:pt>
          <cx:pt idx="380">-0.059690207240860299</cx:pt>
          <cx:pt idx="381">-0.046574031434199498</cx:pt>
          <cx:pt idx="382">-0.0086598911717825008</cx:pt>
          <cx:pt idx="383">0.0291053400996753</cx:pt>
          <cx:pt idx="384">0.017215893648802501</cx:pt>
          <cx:pt idx="385">0.068992691282798099</cx:pt>
          <cx:pt idx="386">0.081103005179536294</cx:pt>
          <cx:pt idx="387">0.056214935359900797</cx:pt>
          <cx:pt idx="388">-0.0066437559180917601</cx:pt>
          <cx:pt idx="389">-0.0090871534460414596</cx:pt>
          <cx:pt idx="390">-0.0033151092172006001</cx:pt>
          <cx:pt idx="391">-0.0011273962268742699</cx:pt>
          <cx:pt idx="392">-0.00087229429745685203</cx:pt>
          <cx:pt idx="393">-0.00022239215384671599</cx:pt>
          <cx:pt idx="394">3.1695181036366e-05</cx:pt>
          <cx:pt idx="395">0.0120323689968961</cx:pt>
          <cx:pt idx="396">0.0270780825868196</cx:pt>
          <cx:pt idx="397">0.044355656334111301</cx:pt>
          <cx:pt idx="398">0.040175810488462999</cx:pt>
          <cx:pt idx="399">0.0236321339202781</cx:pt>
          <cx:pt idx="400">0.050776643730414101</cx:pt>
          <cx:pt idx="401">0.078857112053439898</cx:pt>
          <cx:pt idx="402">0.058347668633590401</cx:pt>
          <cx:pt idx="403">0.0266432219872835</cx:pt>
          <cx:pt idx="404">-0.065335491158300396</cx:pt>
          <cx:pt idx="405">-0.017965529312076699</cx:pt>
          <cx:pt idx="406">-0.015657608418229101</cx:pt>
          <cx:pt idx="407">-0.014430836630725599</cx:pt>
          <cx:pt idx="408">0.010542555970819399</cx:pt>
          <cx:pt idx="409">-0.020658543130609601</cx:pt>
          <cx:pt idx="410">-0.0162954837611438</cx:pt>
          <cx:pt idx="411">-0.0097362555569435599</cx:pt>
          <cx:pt idx="412">-0.00716688216815439</cx:pt>
          <cx:pt idx="413">0.056259672997179003</cx:pt>
          <cx:pt idx="414">0.051290946131137903</cx:pt>
          <cx:pt idx="415">0.0092204543896151504</cx:pt>
          <cx:pt idx="416">0.011927255278765999</cx:pt>
          <cx:pt idx="417">0.0102153066234155</cx:pt>
          <cx:pt idx="418">-0.00125043235663281</cx:pt>
          <cx:pt idx="419">4.37673157439902e-07</cx:pt>
          <cx:pt idx="420">0.00013961260240254999</cx:pt>
          <cx:pt idx="421">-0.00155605951093813</cx:pt>
          <cx:pt idx="422">-0.00073056551559848803</cx:pt>
          <cx:pt idx="423">0.021914638818388898</cx:pt>
          <cx:pt idx="424">0.035798607370618601</cx:pt>
          <cx:pt idx="425">0.056068155929820597</cx:pt>
          <cx:pt idx="426">0.0230117794640044</cx:pt>
          <cx:pt idx="427">0.0343144747317276</cx:pt>
          <cx:pt idx="428">0.061708772120571298</cx:pt>
          <cx:pt idx="429">0.083619460959606498</cx:pt>
          <cx:pt idx="430">0.056132503521515303</cx:pt>
          <cx:pt idx="431">0.038081272773240603</cx:pt>
          <cx:pt idx="432">0.055541305660169397</cx:pt>
          <cx:pt idx="433">0.091006237386740796</cx:pt>
          <cx:pt idx="434">0.063911466592134994</cx:pt>
          <cx:pt idx="435">0.047382928953304398</cx:pt>
          <cx:pt idx="436">0.072700217999457903</cx:pt>
          <cx:pt idx="437">0.017082263303928601</cx:pt>
          <cx:pt idx="438">0.0051474626271539401</cx:pt>
          <cx:pt idx="439">-0.0245674245489306</cx:pt>
          <cx:pt idx="440">-0.0492634604105191</cx:pt>
          <cx:pt idx="441">-0.020259507063768799</cx:pt>
          <cx:pt idx="442">-0.0140647939725777</cx:pt>
          <cx:pt idx="443">-0.0015093389415894499</cx:pt>
          <cx:pt idx="444">0.024161626281974598</cx:pt>
          <cx:pt idx="445">0.027065774981664001</cx:pt>
          <cx:pt idx="446">0.0027563761706471202</cx:pt>
          <cx:pt idx="447">0.00069276730020657905</cx:pt>
          <cx:pt idx="448">-0.00027953626971612399</cx:pt>
          <cx:pt idx="449">-0.00069345832210157901</cx:pt>
          <cx:pt idx="450">-0.00171910566589561</cx:pt>
          <cx:pt idx="451">0.0156265426314025</cx:pt>
          <cx:pt idx="452">0.0270739279886422</cx:pt>
          <cx:pt idx="453">0.055494074858237201</cx:pt>
          <cx:pt idx="454">0.048370783544073703</cx:pt>
          <cx:pt idx="455">0.0272480824258063</cx:pt>
          <cx:pt idx="456">-0.0013874877910697999</cx:pt>
          <cx:pt idx="457">0.029057492614496801</cx:pt>
          <cx:pt idx="458">0.050857191466098399</cx:pt>
          <cx:pt idx="459">0.102665094682395</cx:pt>
          <cx:pt idx="460">0.14396910899857501</cx:pt>
          <cx:pt idx="461">0.125870157593475</cx:pt>
          <cx:pt idx="462">0.072861884800264301</cx:pt>
          <cx:pt idx="463">0.066113727739601905</cx:pt>
          <cx:pt idx="464">0.088938893942101804</cx:pt>
          <cx:pt idx="465">0.071708923404188094</cx:pt>
          <cx:pt idx="466">-0.0111858902893515</cx:pt>
          <cx:pt idx="467">-0.0309115694762052</cx:pt>
          <cx:pt idx="468">-0.022457587075665999</cx:pt>
          <cx:pt idx="469">-0.00764511618327405</cx:pt>
          <cx:pt idx="470">0.0047832550756306798</cx:pt>
          <cx:pt idx="471">0.0072804652479826603</cx:pt>
          <cx:pt idx="472">0.0078178247743967595</cx:pt>
          <cx:pt idx="473">0.038045560594232197</cx:pt>
          <cx:pt idx="474">0.0051329332914149296</cx:pt>
          <cx:pt idx="475">0.0011463425150641201</cx:pt>
          <cx:pt idx="476">-0.00045116328579104001</cx:pt>
          <cx:pt idx="477">2.24962581368012e-05</cx:pt>
          <cx:pt idx="478">0.0042311161810399296</cx:pt>
          <cx:pt idx="479">0.0064024731355775801</cx:pt>
          <cx:pt idx="480">0.0279308908012782</cx:pt>
          <cx:pt idx="481">0.034305472531935798</cx:pt>
          <cx:pt idx="482">0.020793713545597899</cx:pt>
          <cx:pt idx="483">0.011239991388517299</cx:pt>
          <cx:pt idx="484">-0.0068919900433227496</cx:pt>
          <cx:pt idx="485">-0.011271814417128601</cx:pt>
          <cx:pt idx="486">0.0475603020364746</cx:pt>
          <cx:pt idx="487">0.048677147276932502</cx:pt>
          <cx:pt idx="488">0.099182268151335601</cx:pt>
          <cx:pt idx="489">0.072078724148230397</cx:pt>
          <cx:pt idx="490">0.020025698692055401</cx:pt>
          <cx:pt idx="491">0.033598537855781999</cx:pt>
          <cx:pt idx="492">0.067659681425156395</cx:pt>
          <cx:pt idx="493">0.053915759568348098</cx:pt>
          <cx:pt idx="494">-0.0123765606594987</cx:pt>
          <cx:pt idx="495">-0.044043745358052701</cx:pt>
          <cx:pt idx="496">-0.041581174317462798</cx:pt>
          <cx:pt idx="497">0.0086401367908208095</cx:pt>
          <cx:pt idx="498">0.0067947813143294502</cx:pt>
          <cx:pt idx="499">0.014093242162398</cx:pt>
          <cx:pt idx="500">0.0095372993578501097</cx:pt>
          <cx:pt idx="501">0.025136324699641499</cx:pt>
          <cx:pt idx="502">0.00189643649321659</cx:pt>
          <cx:pt idx="503">0.0012083047049056201</cx:pt>
          <cx:pt idx="504">0.000337951056767836</cx:pt>
          <cx:pt idx="505">-0.00048538301911253202</cx:pt>
          <cx:pt idx="506">0.0021584064837622198</cx:pt>
          <cx:pt idx="507">-0.0027672911047000501</cx:pt>
          <cx:pt idx="508">0.020143933965104301</cx:pt>
          <cx:pt idx="509">0.024344520641293201</cx:pt>
          <cx:pt idx="510">0.0287467503132059</cx:pt>
          <cx:pt idx="511">0.020466827841150899</cx:pt>
          <cx:pt idx="512">0.0021005366700483801</cx:pt>
          <cx:pt idx="513">0.029010335597816701</cx:pt>
          <cx:pt idx="514">0.054567977694930901</cx:pt>
          <cx:pt idx="515">0.025497600470059601</cx:pt>
          <cx:pt idx="516">0.097577229849260594</cx:pt>
          <cx:pt idx="517">0.040829714648533001</cx:pt>
          <cx:pt idx="518">0.038525441740040002</cx:pt>
          <cx:pt idx="519">0.0118575823769547</cx:pt>
          <cx:pt idx="520">9.6204386801794498e-06</cx:pt>
          <cx:pt idx="521">0.0021493632888247398</cx:pt>
          <cx:pt idx="522">-0.024553046308723198</cx:pt>
          <cx:pt idx="523">-0.039884354487478298</cx:pt>
          <cx:pt idx="524">-0.041265342506778997</cx:pt>
          <cx:pt idx="525">0.0034975352774701601</cx:pt>
          <cx:pt idx="526">0.0112251935276576</cx:pt>
          <cx:pt idx="527">0.028780016412374501</cx:pt>
          <cx:pt idx="528">0.031618136813170397</cx:pt>
          <cx:pt idx="529">0.0208566582284937</cx:pt>
          <cx:pt idx="530">0.000271777000787572</cx:pt>
          <cx:pt idx="531">0.00045448044880957701</cx:pt>
          <cx:pt idx="532">-0.00034835468975576199</cx:pt>
          <cx:pt idx="533">0.00061255480451904098</cx:pt>
          <cx:pt idx="534">-0.0026491140280356499</cx:pt>
          <cx:pt idx="535">-0.0071256246962843302</cx:pt>
          <cx:pt idx="536">-0.00171327251460628</cx:pt>
          <cx:pt idx="537">0.000387817534524731</cx:pt>
          <cx:pt idx="538">0.0066032773156065603</cx:pt>
          <cx:pt idx="539">0.030785486555425401</cx:pt>
          <cx:pt idx="540">0.0118048232792655</cx:pt>
          <cx:pt idx="541">0.0131923915241132</cx:pt>
          <cx:pt idx="542">0.050736814232830101</cx:pt>
          <cx:pt idx="543">0.040407777205814802</cx:pt>
          <cx:pt idx="544">0.057428640386407902</cx:pt>
          <cx:pt idx="545">0.0310417192400055</cx:pt>
          <cx:pt idx="546">0.032991735556196701</cx:pt>
          <cx:pt idx="547">0.029473651648223801</cx:pt>
          <cx:pt idx="548">0.020249822346583402</cx:pt>
          <cx:pt idx="549">0.048862319879799998</cx:pt>
          <cx:pt idx="550">0.034221038132414602</cx:pt>
          <cx:pt idx="551">-0.0223612829739539</cx:pt>
          <cx:pt idx="552">-0.015481863466005601</cx:pt>
          <cx:pt idx="553">0.0072897426447298798</cx:pt>
          <cx:pt idx="554">0.016393209436043998</cx:pt>
          <cx:pt idx="555">0.043236555752247899</cx:pt>
          <cx:pt idx="556">0.030004727346371898</cx:pt>
          <cx:pt idx="557">0.015672630676585399</cx:pt>
          <cx:pt idx="558">0.0029046803379467702</cx:pt>
          <cx:pt idx="559">-0.000404829952759752</cx:pt>
          <cx:pt idx="560">-0.00031466318634453298</cx:pt>
          <cx:pt idx="561">-0.00067892294781412101</cx:pt>
          <cx:pt idx="562">-0.00073154337115364902</cx:pt>
          <cx:pt idx="563">0.0019847475135365599</cx:pt>
          <cx:pt idx="564">-0.00030748967630716298</cx:pt>
          <cx:pt idx="565">-0.012908991039051399</cx:pt>
          <cx:pt idx="566">-0.0200291977426371</cx:pt>
          <cx:pt idx="567">0.0096499328604493506</cx:pt>
          <cx:pt idx="568">0.0259639761001485</cx:pt>
          <cx:pt idx="569">0.014523488107496599</cx:pt>
          <cx:pt idx="570">0.011756373242869701</cx:pt>
          <cx:pt idx="571">0.023738171744777499</cx:pt>
          <cx:pt idx="572">0.015280983601249999</cx:pt>
          <cx:pt idx="573">-0.0391932744847895</cx:pt>
          <cx:pt idx="574">-0.024986975018351201</cx:pt>
          <cx:pt idx="575">0.064360295517975896</cx:pt>
          <cx:pt idx="576">0.050116213735434401</cx:pt>
          <cx:pt idx="577">0.051623786652150103</cx:pt>
          <cx:pt idx="578">0.054212317223989198</cx:pt>
          <cx:pt idx="579">-0.0017535775780632499</cx:pt>
          <cx:pt idx="580">-0.00060517983771033097</cx:pt>
          <cx:pt idx="581">0.037569040861672398</cx:pt>
          <cx:pt idx="582">0.042545430878950699</cx:pt>
          <cx:pt idx="583">0.036988809988881197</cx:pt>
          <cx:pt idx="584">0.023501126163508801</cx:pt>
          <cx:pt idx="585">0.0084757065517413709</cx:pt>
          <cx:pt idx="586">0.00164929787588931</cx:pt>
          <cx:pt idx="587">-0.000390994982287494</cx:pt>
          <cx:pt idx="588">2.4220353751891798e-05</cx:pt>
          <cx:pt idx="589">-0.00039709620723634798</cx:pt>
          <cx:pt idx="590">0.00107898276712261</cx:pt>
          <cx:pt idx="591">0.0047565375497566603</cx:pt>
          <cx:pt idx="592">0.0031661805278608902</cx:pt>
          <cx:pt idx="593">-0.024317583748815801</cx:pt>
          <cx:pt idx="594">-0.025225857212861798</cx:pt>
          <cx:pt idx="595">-0.0031071413277965099</cx:pt>
          <cx:pt idx="596">0.024823649609754399</cx:pt>
          <cx:pt idx="597">0.026183956668933701</cx:pt>
          <cx:pt idx="598">0.017720139182587101</cx:pt>
          <cx:pt idx="599">0.029387338710795002</cx:pt>
          <cx:pt idx="600">0.031929792507551</cx:pt>
          <cx:pt idx="601">0.0149254943376326</cx:pt>
          <cx:pt idx="602">0.038619874649277103</cx:pt>
          <cx:pt idx="603">0.034611748446495498</cx:pt>
          <cx:pt idx="604">0.038547160937899103</cx:pt>
          <cx:pt idx="605">0.068495590733182496</cx:pt>
          <cx:pt idx="606">0.047416204006823198</cx:pt>
          <cx:pt idx="607">0.028472358925137199</cx:pt>
          <cx:pt idx="608">0.016186303119705401</cx:pt>
          <cx:pt idx="609">0.030937391489768901</cx:pt>
          <cx:pt idx="610">0.068907750129280104</cx:pt>
          <cx:pt idx="611">0.047779064477363999</cx:pt>
          <cx:pt idx="612">0.0137497213452534</cx:pt>
          <cx:pt idx="613">0.0010276125690231301</cx:pt>
          <cx:pt idx="614">0.000740756951365577</cx:pt>
          <cx:pt idx="615">0.000201605437020041</cx:pt>
          <cx:pt idx="616">-2.3715123969674799e-05</cx:pt>
          <cx:pt idx="617">0.000466009264401485</cx:pt>
          <cx:pt idx="618">0.0020412478518284801</cx:pt>
          <cx:pt idx="619">0.0079676190101756906</cx:pt>
          <cx:pt idx="620">0.0111023298064662</cx:pt>
          <cx:pt idx="621">-0.011892866132358</cx:pt>
          <cx:pt idx="622">-0.034304515491230002</cx:pt>
          <cx:pt idx="623">-0.030670118445029499</cx:pt>
          <cx:pt idx="624">-0.0138244255352307</cx:pt>
          <cx:pt idx="625">-0.0088654883070056392</cx:pt>
          <cx:pt idx="626">0.0035985190242853599</cx:pt>
          <cx:pt idx="627">0.020017421993585</cx:pt>
          <cx:pt idx="628">0.0266120380287099</cx:pt>
          <cx:pt idx="629">0.0046084989278268396</cx:pt>
          <cx:pt idx="630">-0.0053240121804450204</cx:pt>
          <cx:pt idx="631">0.0266129903742768</cx:pt>
          <cx:pt idx="632">0.024729091319225599</cx:pt>
          <cx:pt idx="633">-0.0048396698529288304</cx:pt>
          <cx:pt idx="634">0.0014740735240930101</cx:pt>
          <cx:pt idx="635">0.023271080125410501</cx:pt>
          <cx:pt idx="636">0.020465141309072</cx:pt>
          <cx:pt idx="637">0.022956153412733198</cx:pt>
          <cx:pt idx="638">0.045433755137313701</cx:pt>
          <cx:pt idx="639">0.017269503578586899</cx:pt>
          <cx:pt idx="640">0.00187525101213402</cx:pt>
          <cx:pt idx="641">-0.00225337555568411</cx:pt>
          <cx:pt idx="642">-0.0020691982875024701</cx:pt>
          <cx:pt idx="643">-5.0313479391645598e-06</cx:pt>
          <cx:pt idx="644">-0.00144710232138841</cx:pt>
          <cx:pt idx="645">-0.00080318392732571596</cx:pt>
          <cx:pt idx="646">-0.00065566134412111603</cx:pt>
          <cx:pt idx="647">0.0039123292657593702</cx:pt>
          <cx:pt idx="648">0.00099344385623550296</cx:pt>
          <cx:pt idx="649">-0.0215909465610199</cx:pt>
          <cx:pt idx="650">-0.078915483533803704</cx:pt>
          <cx:pt idx="651">-0.081850614459898802</cx:pt>
          <cx:pt idx="652">-0.0061138488756558402</cx:pt>
          <cx:pt idx="653">-0.0063185476759888802</cx:pt>
          <cx:pt idx="654">0.0088280885226665797</cx:pt>
          <cx:pt idx="655">-0.00174757872344405</cx:pt>
          <cx:pt idx="656">-0.0120276120011954</cx:pt>
          <cx:pt idx="657">-0.0062074263612271197</cx:pt>
          <cx:pt idx="658">0.020483518996354599</cx:pt>
          <cx:pt idx="659">0.0224665274680763</cx:pt>
          <cx:pt idx="660">-0.015916666551319601</cx:pt>
          <cx:pt idx="661">-0.032112071375269197</cx:pt>
          <cx:pt idx="662">0.018883302477048201</cx:pt>
          <cx:pt idx="663">0.0091738800059687799</cx:pt>
          <cx:pt idx="664">0.017315148490744101</cx:pt>
          <cx:pt idx="665">0.0277963647492434</cx:pt>
          <cx:pt idx="666">0.029368123179350801</cx:pt>
          <cx:pt idx="667">0.010670522555845101</cx:pt>
          <cx:pt idx="668">-0.0067875771974180302</cx:pt>
          <cx:pt idx="669">-0.0021001338073229799</cx:pt>
          <cx:pt idx="670">-0.0016738810824210399</cx:pt>
          <cx:pt idx="671">-0.000215293620796067</cx:pt>
          <cx:pt idx="672">0.00018532759876006101</cx:pt>
          <cx:pt idx="673">-0.00011820914535983201</cx:pt>
          <cx:pt idx="674">-0.00039645068522127101</cx:pt>
          <cx:pt idx="675">-0.0030651194098208</cx:pt>
          <cx:pt idx="676">-0.0096187026029626501</cx:pt>
          <cx:pt idx="677">-0.034362529524703103</cx:pt>
          <cx:pt idx="678">-0.068762363201078994</cx:pt>
          <cx:pt idx="679">-0.064037690020019106</cx:pt>
          <cx:pt idx="680">-0.047526365783232098</cx:pt>
          <cx:pt idx="681">-0.018720303178137498</cx:pt>
          <cx:pt idx="682">-0.0086266227695778099</cx:pt>
          <cx:pt idx="683">0.0011320886307324401</cx:pt>
          <cx:pt idx="684">-0.042863157165675798</cx:pt>
          <cx:pt idx="685">-0.0039014013290490398</cx:pt>
          <cx:pt idx="686">0.0074939746882226703</cx:pt>
          <cx:pt idx="687">-0.0087585603104689408</cx:pt>
          <cx:pt idx="688">0.017126068014309399</cx:pt>
          <cx:pt idx="689">-0.0230796064716359</cx:pt>
          <cx:pt idx="690">0.0188616281093952</cx:pt>
          <cx:pt idx="691">0.015641003764510601</cx:pt>
          <cx:pt idx="692">0.0087439148042201698</cx:pt>
          <cx:pt idx="693">-0.0098379306178644401</cx:pt>
          <cx:pt idx="694">-0.00146162101186921</cx:pt>
          <cx:pt idx="695">0.0030211180726008001</cx:pt>
          <cx:pt idx="696">-0.00089787576784514198</cx:pt>
          <cx:pt idx="697">0.0028553970795155001</cx:pt>
          <cx:pt idx="698">-0.00055063764963090005</cx:pt>
          <cx:pt idx="699">-0.00094082502004818095</cx:pt>
          <cx:pt idx="700">2.47274366458789e-05</cx:pt>
          <cx:pt idx="701">-0.00028716091727298598</cx:pt>
          <cx:pt idx="702">-0.00059551609468766302</cx:pt>
          <cx:pt idx="703">-0.0018185720183109099</cx:pt>
          <cx:pt idx="704">-0.000264957734304282</cx:pt>
          <cx:pt idx="705">-0.00483361620399155</cx:pt>
          <cx:pt idx="706">-0.0032224542152306901</cx:pt>
          <cx:pt idx="707">-0.0131707625378741</cx:pt>
          <cx:pt idx="708">-0.0213957634861171</cx:pt>
          <cx:pt idx="709">-0.032336714468570699</cx:pt>
          <cx:pt idx="710">-0.034078373664287398</cx:pt>
          <cx:pt idx="711">-0.051150116531207303</cx:pt>
          <cx:pt idx="712">-0.067443520468245394</cx:pt>
          <cx:pt idx="713">-0.0053657402959659904</cx:pt>
          <cx:pt idx="714">-0.0117162444698401</cx:pt>
          <cx:pt idx="715">-0.0087531060132689503</cx:pt>
          <cx:pt idx="716">0.0139502733054645</cx:pt>
          <cx:pt idx="717">-0.00840325203980191</cx:pt>
          <cx:pt idx="718">0.0047882318816433603</cx:pt>
          <cx:pt idx="719">0.0080424416695382694</cx:pt>
          <cx:pt idx="720">0.00041638593746811699</cx:pt>
          <cx:pt idx="721">-0.0022997937718548999</cx:pt>
          <cx:pt idx="722">-0.0033170315011108601</cx:pt>
          <cx:pt idx="723">0.00183305104131957</cx:pt>
          <cx:pt idx="724">-0.0010442799893066899</cx:pt>
          <cx:pt idx="725">0.00017833004352214301</cx:pt>
          <cx:pt idx="726">-0.00022617529562278001</cx:pt>
          <cx:pt idx="727">0.00017080184380169301</cx:pt>
          <cx:pt idx="728">-0.00046769097113649499</cx:pt>
          <cx:pt idx="729">0.00012905411905636701</cx:pt>
          <cx:pt idx="730">-0.00036277291141532502</cx:pt>
          <cx:pt idx="731">0.00056402590252869101</cx:pt>
          <cx:pt idx="732">0.0023232526070306298</cx:pt>
          <cx:pt idx="733">0.0096755694604062307</cx:pt>
          <cx:pt idx="734">0.014724924788002899</cx:pt>
          <cx:pt idx="735">0.00300963172226107</cx:pt>
          <cx:pt idx="736">0.0051552931216271997</cx:pt>
          <cx:pt idx="737">-0.0033621986475802302</cx:pt>
          <cx:pt idx="738">-0.0121812172179309</cx:pt>
          <cx:pt idx="739">-0.0028008913173564898</cx:pt>
          <cx:pt idx="740">0.020191052190879799</cx:pt>
          <cx:pt idx="741">0.0145873068060717</cx:pt>
          <cx:pt idx="742">-0.0123819805039217</cx:pt>
          <cx:pt idx="743">-0.021191637861141099</cx:pt>
          <cx:pt idx="744">-0.00056652977130683803</cx:pt>
          <cx:pt idx="745">-0.0052796970753319801</cx:pt>
          <cx:pt idx="746">-0.000109997765882431</cx:pt>
          <cx:pt idx="747">-0.00035098052499675899</cx:pt>
          <cx:pt idx="748">-0.00063078597298079698</cx:pt>
          <cx:pt idx="749">-0.00124276941556963</cx:pt>
          <cx:pt idx="750">-0.0054553582780109298</cx:pt>
          <cx:pt idx="751">0.0014425794366334399</cx:pt>
          <cx:pt idx="752">0.00028129349252513901</cx:pt>
          <cx:pt idx="753">1.3093189885195299e-06</cx:pt>
          <cx:pt idx="754">0.00017273886847598901</cx:pt>
          <cx:pt idx="755">-0.00035793908310688199</cx:pt>
          <cx:pt idx="756">0.00015965935636560899</cx:pt>
          <cx:pt idx="757">0.00074338764532253302</cx:pt>
          <cx:pt idx="758">-0.00038912097588430502</cx:pt>
          <cx:pt idx="759">9.8139010921423003e-05</cx:pt>
          <cx:pt idx="760">-0.00020856955537357699</cx:pt>
          <cx:pt idx="761">0.00032524656679273201</cx:pt>
          <cx:pt idx="762">0.00018403322174581299</cx:pt>
          <cx:pt idx="763">-0.00052767879918390001</cx:pt>
          <cx:pt idx="764">-0.00156647562705811</cx:pt>
          <cx:pt idx="765">-0.00038668773543534102</cx:pt>
          <cx:pt idx="766">0.0027635241305788501</cx:pt>
          <cx:pt idx="767">-0.0028761683901410299</cx:pt>
          <cx:pt idx="768">-0.00178975374907139</cx:pt>
          <cx:pt idx="769">-0.0028161455436390898</cx:pt>
          <cx:pt idx="770">-0.0013619754981881399</cx:pt>
          <cx:pt idx="771">-0.0047986698645633603</cx:pt>
          <cx:pt idx="772">-0.00318286261805047</cx:pt>
          <cx:pt idx="773">-0.0049967356567869404</cx:pt>
          <cx:pt idx="774">-0.0090895032060408706</cx:pt>
          <cx:pt idx="775">-0.00181821557915473</cx:pt>
          <cx:pt idx="776">0.00082704371694928495</cx:pt>
          <cx:pt idx="777">-0.00297668946177226</cx:pt>
          <cx:pt idx="778">-0.0068382422258731201</cx:pt>
          <cx:pt idx="779">-0.00114818229275991</cx:pt>
          <cx:pt idx="780">0.00018241607265934799</cx:pt>
          <cx:pt idx="781">-0.00018855767443189001</cx:pt>
          <cx:pt idx="782">-0.00034672468424815902</cx:pt>
          <cx:pt idx="783">5.8594336257405799e-05</cx:pt>
        </cx:lvl>
      </cx:numDim>
    </cx:data>
    <cx:data id="1">
      <cx:numDim type="val">
        <cx:f>'001_WA_F - 副本'!$B$1:$B$784</cx:f>
        <cx:lvl ptCount="784" formatCode="G/通用格式">
          <cx:pt idx="0">-0.000349246461338075</cx:pt>
          <cx:pt idx="1">0.000219009760241143</cx:pt>
          <cx:pt idx="2">0.00050445564051870004</cx:pt>
          <cx:pt idx="3">-0.00054114209003986303</cx:pt>
          <cx:pt idx="4">-0.00028421744073875801</cx:pt>
          <cx:pt idx="5">-0.00063902611427564798</cx:pt>
          <cx:pt idx="6">-0.000430114924401574</cx:pt>
          <cx:pt idx="7">-0.000233251788298103</cx:pt>
          <cx:pt idx="8">4.79251476881221e-05</cx:pt>
          <cx:pt idx="9">-0.00025632277180042301</cx:pt>
          <cx:pt idx="10">-0.00073633496713011303</cx:pt>
          <cx:pt idx="11">-0.00045182145752163401</cx:pt>
          <cx:pt idx="12">-0.000100309942448003</cx:pt>
          <cx:pt idx="13">0.00056051501207559501</cx:pt>
          <cx:pt idx="14">-0.00079537357023199101</cx:pt>
          <cx:pt idx="15">0.00026109210948642702</cx:pt>
          <cx:pt idx="16">-0.00091015008358837698</cx:pt>
          <cx:pt idx="17">-1.33819074967154e-05</cx:pt>
          <cx:pt idx="18">-0.000642513611837235</cx:pt>
          <cx:pt idx="19">-0.00035407586077535201</cx:pt>
          <cx:pt idx="20">1.40651248264539e-05</cx:pt>
          <cx:pt idx="21">0.00011837466031587099</cx:pt>
          <cx:pt idx="22">-7.8222974347051696e-07</cx:pt>
          <cx:pt idx="23">0.00014032591707987101</cx:pt>
          <cx:pt idx="24">2.28428133888568e-05</cx:pt>
          <cx:pt idx="25">0.000141262612372472</cx:pt>
          <cx:pt idx="26">0.00021606966978128701</cx:pt>
          <cx:pt idx="27">-0.000431378004176275</cx:pt>
          <cx:pt idx="28">-0.000145221312989773</cx:pt>
          <cx:pt idx="29">-0.00088632781382262302</cx:pt>
          <cx:pt idx="30">-0.00020800467302158399</cx:pt>
          <cx:pt idx="31">0.00039761292173953001</cx:pt>
          <cx:pt idx="32">-0.00049210301893524695</cx:pt>
          <cx:pt idx="33">-0.00047170403392031999</cx:pt>
          <cx:pt idx="34">-0.00032643476219798199</cx:pt>
          <cx:pt idx="35">-0.00017248528564258399</cx:pt>
          <cx:pt idx="36">-0.000146602500047321</cx:pt>
          <cx:pt idx="37">2.4479890896436098e-05</cx:pt>
          <cx:pt idx="38">0.00031950107684212498</cx:pt>
          <cx:pt idx="39">-0.00126395027456879</cx:pt>
          <cx:pt idx="40">-0.0013357198614923501</cx:pt>
          <cx:pt idx="41">0.00152618202144333</cx:pt>
          <cx:pt idx="42">0.0018705238865806099</cx:pt>
          <cx:pt idx="43">-0.00033461437712314901</cx:pt>
          <cx:pt idx="44">-0.0040569873351404802</cx:pt>
          <cx:pt idx="45">-0.00041640182234303199</cx:pt>
          <cx:pt idx="46">0.00138449423211645</cx:pt>
          <cx:pt idx="47">0.00091216789383105103</cx:pt>
          <cx:pt idx="48">0.0021018337847901998</cx:pt>
          <cx:pt idx="49">0.0055476868516069902</cx:pt>
          <cx:pt idx="50">-0.00046215921063413998</cx:pt>
          <cx:pt idx="51">-0.00073142576083786695</cx:pt>
          <cx:pt idx="52">1.1410673491357501e-05</cx:pt>
          <cx:pt idx="53">0.00026136571748189898</cx:pt>
          <cx:pt idx="54">-0.00080903854237399998</cx:pt>
          <cx:pt idx="55">0.00024278691548821301</cx:pt>
          <cx:pt idx="56">0.00071268235263594699</cx:pt>
          <cx:pt idx="57">-0.00087820984568072295</cx:pt>
          <cx:pt idx="58">-0.000205728454918106</cx:pt>
          <cx:pt idx="59">0.00013166005055484099</cx:pt>
          <cx:pt idx="60">-0.00026392751854119101</cx:pt>
          <cx:pt idx="61">6.8490762355930896e-05</cx:pt>
          <cx:pt idx="62">-0.000449497700215365</cx:pt>
          <cx:pt idx="63">-0.00055629931321478105</cx:pt>
          <cx:pt idx="64">-0.00134527338580451</cx:pt>
          <cx:pt idx="65">-0.0053933288261847397</cx:pt>
          <cx:pt idx="66">-0.0063578019069945703</cx:pt>
          <cx:pt idx="67">0.0054574340937525298</cx:pt>
          <cx:pt idx="68">0.0135699243529764</cx:pt>
          <cx:pt idx="69">0.0192309457448476</cx:pt>
          <cx:pt idx="70">0.0214966390056728</cx:pt>
          <cx:pt idx="71">0.0128817662379718</cx:pt>
          <cx:pt idx="72">0.00146423775623841</cx:pt>
          <cx:pt idx="73">0.0078076393494442998</cx:pt>
          <cx:pt idx="74">0.0187631102619326</cx:pt>
          <cx:pt idx="75">0.030012168974047501</cx:pt>
          <cx:pt idx="76">0.0150810533014241</cx:pt>
          <cx:pt idx="77">0.016551678837556899</cx:pt>
          <cx:pt idx="78">0.0085420773681691899</cx:pt>
          <cx:pt idx="79">0.0023078118382689099</cx:pt>
          <cx:pt idx="80">0.00171598643721146</cx:pt>
          <cx:pt idx="81">-0.000234473444273443</cx:pt>
          <cx:pt idx="82">0.000170235371207439</cx:pt>
          <cx:pt idx="83">-0.00054463417937078201</cx:pt>
          <cx:pt idx="84">0.00025315282110899398</cx:pt>
          <cx:pt idx="85">0.000126872305071151</cx:pt>
          <cx:pt idx="86">8.5635551668995305e-05</cx:pt>
          <cx:pt idx="87">-0.00060994187713689005</cx:pt>
          <cx:pt idx="88">0.00149663091108801</cx:pt>
          <cx:pt idx="89">-0.00112927806865881</cx:pt>
          <cx:pt idx="90">-0.00056190607835983396</cx:pt>
          <cx:pt idx="91">-0.00173589935903023</cx:pt>
          <cx:pt idx="92">-0.0054897091224415297</cx:pt>
          <cx:pt idx="93">-0.00517294786387687</cx:pt>
          <cx:pt idx="94">-0.021491072954160001</cx:pt>
          <cx:pt idx="95">-0.0134733168373979</cx:pt>
          <cx:pt idx="96">-0.0251036960240805</cx:pt>
          <cx:pt idx="97">-0.00275966798929603</cx:pt>
          <cx:pt idx="98">0.0076043280807496201</cx:pt>
          <cx:pt idx="99">0.015820648230004501</cx:pt>
          <cx:pt idx="100">0.00077189208607318703</cx:pt>
          <cx:pt idx="101">-0.0069771576268352698</cx:pt>
          <cx:pt idx="102">0.045053051915619299</cx:pt>
          <cx:pt idx="103">0.051220931751676503</cx:pt>
          <cx:pt idx="104">0.0423001135798802</cx:pt>
          <cx:pt idx="105">0.048714747988748301</cx:pt>
          <cx:pt idx="106">0.0326621878838163</cx:pt>
          <cx:pt idx="107">0.014171889338930399</cx:pt>
          <cx:pt idx="108">0.0085597988360949992</cx:pt>
          <cx:pt idx="109">0.00283190176622452</cx:pt>
          <cx:pt idx="110">0.00070674400018121803</cx:pt>
          <cx:pt idx="111">-0.0010659340288395401</cx:pt>
          <cx:pt idx="112">0.000347577163326055</cx:pt>
          <cx:pt idx="113">-0.0015166920405031399</cx:pt>
          <cx:pt idx="114">0.00081177226273141702</cx:pt>
          <cx:pt idx="115">0.00018939982468200401</cx:pt>
          <cx:pt idx="116">-0.0019971105358300299</cx:pt>
          <cx:pt idx="117">-0.015533374093144</cx:pt>
          <cx:pt idx="118">-0.0349991451799362</cx:pt>
          <cx:pt idx="119">-0.050907238746391401</cx:pt>
          <cx:pt idx="120">-0.064881603489818598</cx:pt>
          <cx:pt idx="121">-0.0054800719088922397</cx:pt>
          <cx:pt idx="122">-0.0104421722344338</cx:pt>
          <cx:pt idx="123">0.012729229583690301</cx:pt>
          <cx:pt idx="124">0.047893500117166199</cx:pt>
          <cx:pt idx="125">0.014384687755368299</cx:pt>
          <cx:pt idx="126">-0.00310973371900194</cx:pt>
          <cx:pt idx="127">-0.0123884954866775</cx:pt>
          <cx:pt idx="128">0.0027174189617744401</cx:pt>
          <cx:pt idx="129">0.018330225558008301</cx:pt>
          <cx:pt idx="130">0.077700467104206805</cx:pt>
          <cx:pt idx="131">0.075659958987926504</cx:pt>
          <cx:pt idx="132">0.060213961702402702</cx:pt>
          <cx:pt idx="133">0.076993022466318797</cx:pt>
          <cx:pt idx="134">0.060914913576270102</cx:pt>
          <cx:pt idx="135">0.057787513723611503</cx:pt>
          <cx:pt idx="136">0.032956575525044801</cx:pt>
          <cx:pt idx="137">0.0086719426133574501</cx:pt>
          <cx:pt idx="138">0.00050931478101990204</cx:pt>
          <cx:pt idx="139">3.2135873689421303e-05</cx:pt>
          <cx:pt idx="140">0.00025414347768518901</cx:pt>
          <cx:pt idx="141">-0.000158714925358737</cx:pt>
          <cx:pt idx="142">-0.00016744147643463301</cx:pt>
          <cx:pt idx="143">-0.0021641004575559202</cx:pt>
          <cx:pt idx="144">-0.0196157443501844</cx:pt>
          <cx:pt idx="145">-0.046143016188378398</cx:pt>
          <cx:pt idx="146">-0.082705575241529897</cx:pt>
          <cx:pt idx="147">-0.10247465729706499</cx:pt>
          <cx:pt idx="148">-0.096331986704594599</cx:pt>
          <cx:pt idx="149">-0.012871834633776001</cx:pt>
          <cx:pt idx="150">0.029923743967161399</cx:pt>
          <cx:pt idx="151">0.123481205558148</cx:pt>
          <cx:pt idx="152">0.094723787498514095</cx:pt>
          <cx:pt idx="153">0.075813005475701703</cx:pt>
          <cx:pt idx="154">0.060698920146501197</cx:pt>
          <cx:pt idx="155">0.037257743427287403</cx:pt>
          <cx:pt idx="156">0.0407374996774807</cx:pt>
          <cx:pt idx="157">0.109362065657581</cx:pt>
          <cx:pt idx="158">0.087109994032920093</cx:pt>
          <cx:pt idx="159">0.045207953792193299</cx:pt>
          <cx:pt idx="160">0.0268804297937375</cx:pt>
          <cx:pt idx="161">0.053828920079053301</cx:pt>
          <cx:pt idx="162">0.039250316592450402</cx:pt>
          <cx:pt idx="163">0.040523756669873297</cx:pt>
          <cx:pt idx="164">0.029829773555604601</cx:pt>
          <cx:pt idx="165">0.0058414919553485397</cx:pt>
          <cx:pt idx="166">0.00087461635118711296</cx:pt>
          <cx:pt idx="167">0.00057862645901103702</cx:pt>
          <cx:pt idx="168">-0.00062571508228504097</cx:pt>
          <cx:pt idx="169">0.00070295657944200102</cx:pt>
          <cx:pt idx="170">0.00156790136016511</cx:pt>
          <cx:pt idx="171">-0.0159452411263609</cx:pt>
          <cx:pt idx="172">-0.042536274512072002</cx:pt>
          <cx:pt idx="173">-0.052270141039411903</cx:pt>
          <cx:pt idx="174">-0.099446118357573499</cx:pt>
          <cx:pt idx="175">-0.11566971692004301</cx:pt>
          <cx:pt idx="176">-0.119347185735019</cx:pt>
          <cx:pt idx="177">-0.059007088177770603</cx:pt>
          <cx:pt idx="178">0.044288182734086003</cx:pt>
          <cx:pt idx="179">0.112742092753311</cx:pt>
          <cx:pt idx="180">0.087683087994548797</cx:pt>
          <cx:pt idx="181">0.0113588594895799</cx:pt>
          <cx:pt idx="182">0.019932430402169</cx:pt>
          <cx:pt idx="183">0.021716486477034402</cx:pt>
          <cx:pt idx="184">0.018229374224512401</cx:pt>
          <cx:pt idx="185">0.047025383863242301</cx:pt>
          <cx:pt idx="186">0.074908489272831294</cx:pt>
          <cx:pt idx="187">0.044757872577034001</cx:pt>
          <cx:pt idx="188">0.036412766749934503</cx:pt>
          <cx:pt idx="189">0.025665197976591898</cx:pt>
          <cx:pt idx="190">0.024708863083183801</cx:pt>
          <cx:pt idx="191">0.032620205886980398</cx:pt>
          <cx:pt idx="192">0.027470187743185499</cx:pt>
          <cx:pt idx="193">0.026351513962866301</cx:pt>
          <cx:pt idx="194">0.00653338015172547</cx:pt>
          <cx:pt idx="195">0.0020123941815283399</cx:pt>
          <cx:pt idx="196">-0.00084877702201913597</cx:pt>
          <cx:pt idx="197">-0.00124588760288061</cx:pt>
          <cx:pt idx="198">-0.00125513354882314</cx:pt>
          <cx:pt idx="199">-0.031755343184902501</cx:pt>
          <cx:pt idx="200">-0.045423584572865702</cx:pt>
          <cx:pt idx="201">-0.053414364122659402</cx:pt>
          <cx:pt idx="202">-0.094760585961372004</cx:pt>
          <cx:pt idx="203">-0.11827179890389</cx:pt>
          <cx:pt idx="204">-0.103962799515164</cx:pt>
          <cx:pt idx="205">-0.020425768879591601</cx:pt>
          <cx:pt idx="206">0.046470066775858999</cx:pt>
          <cx:pt idx="207">0.059084907358204097</cx:pt>
          <cx:pt idx="208">-0.0215721431966952</cx:pt>
          <cx:pt idx="209">-0.041024980659377</cx:pt>
          <cx:pt idx="210">0.010316857658038</cx:pt>
          <cx:pt idx="211">0.046745953836500903</cx:pt>
          <cx:pt idx="212">-0.00019612046733924799</cx:pt>
          <cx:pt idx="213">0.063564016573844695</cx:pt>
          <cx:pt idx="214">0.057221044467761002</cx:pt>
          <cx:pt idx="215">0.082640782850216699</cx:pt>
          <cx:pt idx="216">0.0898185400642557</cx:pt>
          <cx:pt idx="217">0.062434983378033999</cx:pt>
          <cx:pt idx="218">0.038705958499376698</cx:pt>
          <cx:pt idx="219">0.0399108013399486</cx:pt>
          <cx:pt idx="220">0.021995045278389899</cx:pt>
          <cx:pt idx="221">0.021528069667457201</cx:pt>
          <cx:pt idx="222">0.0060832000653322496</cx:pt>
          <cx:pt idx="223">0.00034367890309290697</cx:pt>
          <cx:pt idx="224">0.00116047859498782</cx:pt>
          <cx:pt idx="225">-0.00012809800172999599</cx:pt>
          <cx:pt idx="226">-0.00452187257144703</cx:pt>
          <cx:pt idx="227">-0.021090533552577399</cx:pt>
          <cx:pt idx="228">-0.032774791958871903</cx:pt>
          <cx:pt idx="229">-0.0299894066814743</cx:pt>
          <cx:pt idx="230">-0.042742950974249898</cx:pt>
          <cx:pt idx="231">-0.074519114151629096</cx:pt>
          <cx:pt idx="232">-0.048862191196193297</cx:pt>
          <cx:pt idx="233">0.022324399636345599</cx:pt>
          <cx:pt idx="234">-0.0038994999785142799</cx:pt>
          <cx:pt idx="235">0.054637351914018403</cx:pt>
          <cx:pt idx="236">-0.0010940326651921199</cx:pt>
          <cx:pt idx="237">-0.1004656153023</cx:pt>
          <cx:pt idx="238">-0.057445309145092403</cx:pt>
          <cx:pt idx="239">-0.010726275150907899</cx:pt>
          <cx:pt idx="240">-0.079648636958655303</cx:pt>
          <cx:pt idx="241">-0.024710705085723799</cx:pt>
          <cx:pt idx="242">0.0031829793187463699</cx:pt>
          <cx:pt idx="243">-0.0125580145220778</cx:pt>
          <cx:pt idx="244">-0.034180806860289702</cx:pt>
          <cx:pt idx="245">-0.0188146451932392</cx:pt>
          <cx:pt idx="246">-0.033588421914772799</cx:pt>
          <cx:pt idx="247">-0.019371914198084102</cx:pt>
          <cx:pt idx="248">0.0156099180419631</cx:pt>
          <cx:pt idx="249">0.0129826256853413</cx:pt>
          <cx:pt idx="250">3.7994713709595798e-06</cx:pt>
          <cx:pt idx="251">-0.00041634768734933502</cx:pt>
          <cx:pt idx="252">-0.00028413782624540798</cx:pt>
          <cx:pt idx="253">-0.00070766905128836696</cx:pt>
          <cx:pt idx="254">-0.0040998496352484199</cx:pt>
          <cx:pt idx="255">-0.020918247146982601</cx:pt>
          <cx:pt idx="256">-0.031503891891006199</cx:pt>
          <cx:pt idx="257">-0.041130133503986199</cx:pt>
          <cx:pt idx="258">-0.049843724372521499</cx:pt>
          <cx:pt idx="259">-0.076429586789953805</cx:pt>
          <cx:pt idx="260">-0.058352125858739799</cx:pt>
          <cx:pt idx="261">0.0121893482596067</cx:pt>
          <cx:pt idx="262">-0.033101873722737901</cx:pt>
          <cx:pt idx="263">0.063668987747721797</cx:pt>
          <cx:pt idx="264">0.022120055252917801</cx:pt>
          <cx:pt idx="265">-0.096164369740027206</cx:pt>
          <cx:pt idx="266">-0.110562429311651</cx:pt>
          <cx:pt idx="267">-0.080229609766945195</cx:pt>
          <cx:pt idx="268">-0.14519996241806099</cx:pt>
          <cx:pt idx="269">-0.17758390109900801</cx:pt>
          <cx:pt idx="270">-0.13615453001163999</cx:pt>
          <cx:pt idx="271">-0.188236016466509</cx:pt>
          <cx:pt idx="272">-0.128617160425472</cx:pt>
          <cx:pt idx="273">-0.12350735475473799</cx:pt>
          <cx:pt idx="274">-0.108141360247724</cx:pt>
          <cx:pt idx="275">-0.066515090840064794</cx:pt>
          <cx:pt idx="276">-0.015487927423894401</cx:pt>
          <cx:pt idx="277">-0.0052983183697516397</cx:pt>
          <cx:pt idx="278">-0.0037177758567708799</cx:pt>
          <cx:pt idx="279">-6.9731749623669996e-05</cx:pt>
          <cx:pt idx="280">-2.2371687472637401e-05</cx:pt>
          <cx:pt idx="281">-0.00063264804684701496</cx:pt>
          <cx:pt idx="282">-0.00446080171733052</cx:pt>
          <cx:pt idx="283">-0.024423186763189102</cx:pt>
          <cx:pt idx="284">-0.037853795097168498</cx:pt>
          <cx:pt idx="285">-0.071901212843271403</cx:pt>
          <cx:pt idx="286">-0.093412026236644394</cx:pt>
          <cx:pt idx="287">-0.055683139420644297</cx:pt>
          <cx:pt idx="288">-0.044619159245982601</cx:pt>
          <cx:pt idx="289">0.023560988243585101</cx:pt>
          <cx:pt idx="290">-0.00633864314186344</cx:pt>
          <cx:pt idx="291">0.039790437984273598</cx:pt>
          <cx:pt idx="292">0.080646820883759102</cx:pt>
          <cx:pt idx="293">-0.088399577787201394</cx:pt>
          <cx:pt idx="294">-0.106131660036258</cx:pt>
          <cx:pt idx="295">-0.0068672507623971802</cx:pt>
          <cx:pt idx="296">-0.123898587432538</cx:pt>
          <cx:pt idx="297">-0.139064254827475</cx:pt>
          <cx:pt idx="298">-0.169745924977277</cx:pt>
          <cx:pt idx="299">-0.19026692483251201</cx:pt>
          <cx:pt idx="300">-0.17643246509928301</cx:pt>
          <cx:pt idx="301">-0.16617421094366999</cx:pt>
          <cx:pt idx="302">-0.136767221268939</cx:pt>
          <cx:pt idx="303">-0.077661297845748406</cx:pt>
          <cx:pt idx="304">-0.029108519335594801</cx:pt>
          <cx:pt idx="305">-0.0091028935907057004</cx:pt>
          <cx:pt idx="306">-0.0049911303261911599</cx:pt>
          <cx:pt idx="307">-0.00047194558722147602</cx:pt>
          <cx:pt idx="308">-0.00041649481169895398</cx:pt>
          <cx:pt idx="309">-0.0027523069614212802</cx:pt>
          <cx:pt idx="310">-0.0088707128411958606</cx:pt>
          <cx:pt idx="311">-0.023366946074461801</cx:pt>
          <cx:pt idx="312">-0.049374153582918599</cx:pt>
          <cx:pt idx="313">-0.065448491586182905</cx:pt>
          <cx:pt idx="314">-0.057665080983457802</cx:pt>
          <cx:pt idx="315">-0.017066199514177101</cx:pt>
          <cx:pt idx="316">-0.038226566705338798</cx:pt>
          <cx:pt idx="317">0.0260313662269612</cx:pt>
          <cx:pt idx="318">0.0540807238639643</cx:pt>
          <cx:pt idx="319">0.0525191501422827</cx:pt>
          <cx:pt idx="320">0.0877779270486507</cx:pt>
          <cx:pt idx="321">-0.093755086108728194</cx:pt>
          <cx:pt idx="322">-0.067540119473892601</cx:pt>
          <cx:pt idx="323">0.038660197973014301</cx:pt>
          <cx:pt idx="324">0.035790893019340402</cx:pt>
          <cx:pt idx="325">0.0124156361490764</cx:pt>
          <cx:pt idx="326">-0.030046542947059801</cx:pt>
          <cx:pt idx="327">-0.12866705413406501</cx:pt>
          <cx:pt idx="328">-0.13786242395686199</cx:pt>
          <cx:pt idx="329">-0.13549338286335999</cx:pt>
          <cx:pt idx="330">-0.120114829956102</cx:pt>
          <cx:pt idx="331">-0.052726107755009702</cx:pt>
          <cx:pt idx="332">-0.030590845060383499</cx:pt>
          <cx:pt idx="333">-0.0117606990029499</cx:pt>
          <cx:pt idx="334">-0.0034660249135178402</cx:pt>
          <cx:pt idx="335">-0.00037112909158796501</cx:pt>
          <cx:pt idx="336">0.00043756742117031399</cx:pt>
          <cx:pt idx="337">-0.0023159130966042499</cx:pt>
          <cx:pt idx="338">-0.0062808756579440603</cx:pt>
          <cx:pt idx="339">-0.0255059365665114</cx:pt>
          <cx:pt idx="340">-0.046661242911458997</cx:pt>
          <cx:pt idx="341">-0.062136146487535897</cx:pt>
          <cx:pt idx="342">-0.054499883973279199</cx:pt>
          <cx:pt idx="343">-0.078229094229893006</cx:pt>
          <cx:pt idx="344">-0.048229792020859301</cx:pt>
          <cx:pt idx="345">-0.0148359256416561</cx:pt>
          <cx:pt idx="346">0.039462086601337903</cx:pt>
          <cx:pt idx="347">0.062883838375686299</cx:pt>
          <cx:pt idx="348">0.034820236342686703</cx:pt>
          <cx:pt idx="349">-0.065249725889474197</cx:pt>
          <cx:pt idx="350">-0.066192927318250994</cx:pt>
          <cx:pt idx="351">0.0177351779574829</cx:pt>
          <cx:pt idx="352">0.024798904907764201</cx:pt>
          <cx:pt idx="353">0.079738978114137493</cx:pt>
          <cx:pt idx="354">0.033981765735610403</cx:pt>
          <cx:pt idx="355">-0.039359193167736603</cx:pt>
          <cx:pt idx="356">-0.074902618941159904</cx:pt>
          <cx:pt idx="357">-0.079494553332444595</cx:pt>
          <cx:pt idx="358">-0.065147781667995397</cx:pt>
          <cx:pt idx="359">-0.034935331874719103</cx:pt>
          <cx:pt idx="360">-0.0236169155659493</cx:pt>
          <cx:pt idx="361">-0.017081011482936101</cx:pt>
          <cx:pt idx="362">-0.0093171899562597606</cx:pt>
          <cx:pt idx="363">-0.0016401217172316101</cx:pt>
          <cx:pt idx="364">-0.000147367010128712</cx:pt>
          <cx:pt idx="365">0.000345904930750993</cx:pt>
          <cx:pt idx="366">-0.0014999347193945601</cx:pt>
          <cx:pt idx="367">-0.017807079045208701</cx:pt>
          <cx:pt idx="368">-0.028616444164491502</cx:pt>
          <cx:pt idx="369">-0.0470155469605626</cx:pt>
          <cx:pt idx="370">-0.0704812145699448</cx:pt>
          <cx:pt idx="371">-0.069503277445912906</cx:pt>
          <cx:pt idx="372">-0.066335518377294705</cx:pt>
          <cx:pt idx="373">-0.048304717260001101</cx:pt>
          <cx:pt idx="374">0.0084823892734251002</cx:pt>
          <cx:pt idx="375">-0.0046723104681435802</cx:pt>
          <cx:pt idx="376">0.057311184302386499</cx:pt>
          <cx:pt idx="377">-0.058884626968440303</cx:pt>
          <cx:pt idx="378">-0.088555989863347701</cx:pt>
          <cx:pt idx="379">-0.0048748930203884201</cx:pt>
          <cx:pt idx="380">0.040389492594468897</cx:pt>
          <cx:pt idx="381">0.097379618749243696</cx:pt>
          <cx:pt idx="382">0.046604526795588998</cx:pt>
          <cx:pt idx="383">0.037401589834754903</cx:pt>
          <cx:pt idx="384">-0.019564678552708801</cx:pt>
          <cx:pt idx="385">-0.031925438952993802</cx:pt>
          <cx:pt idx="386">-0.042372369568589599</cx:pt>
          <cx:pt idx="387">-0.033550959626734503</cx:pt>
          <cx:pt idx="388">-0.0338309638777477</cx:pt>
          <cx:pt idx="389">-0.026908862433654899</cx:pt>
          <cx:pt idx="390">-0.015522406104241</cx:pt>
          <cx:pt idx="391">-0.0036900677747246</cx:pt>
          <cx:pt idx="392">-0.000241508827131729</cx:pt>
          <cx:pt idx="393">-0.00036277656222603898</cx:pt>
          <cx:pt idx="394">-0.00118169413621605</cx:pt>
          <cx:pt idx="395">-0.0050518888778859896</cx:pt>
          <cx:pt idx="396">-0.0097021525859322093</cx:pt>
          <cx:pt idx="397">-0.019099130120701701</cx:pt>
          <cx:pt idx="398">-0.057018479308318999</cx:pt>
          <cx:pt idx="399">-0.033218738289853</cx:pt>
          <cx:pt idx="400">-0.0258141680283616</cx:pt>
          <cx:pt idx="401">-0.046799864450790797</cx:pt>
          <cx:pt idx="402">-0.0045379623854474704</cx:pt>
          <cx:pt idx="403">-0.0044042544157015103</cx:pt>
          <cx:pt idx="404">-0.073316145309290801</cx:pt>
          <cx:pt idx="405">-0.111040811101995</cx:pt>
          <cx:pt idx="406">-0.10838970294700701</cx:pt>
          <cx:pt idx="407">-0.023533248896597098</cx:pt>
          <cx:pt idx="408">0.072746193179393098</cx:pt>
          <cx:pt idx="409">0.063348797393538395</cx:pt>
          <cx:pt idx="410">0.091064240540208397</cx:pt>
          <cx:pt idx="411">0.053453674308555903</cx:pt>
          <cx:pt idx="412">0.0149292740646409</cx:pt>
          <cx:pt idx="413">-0.028007923164823801</cx:pt>
          <cx:pt idx="414">-0.056543337030730299</cx:pt>
          <cx:pt idx="415">-0.048989095566449002</cx:pt>
          <cx:pt idx="416">-0.040338217828894699</cx:pt>
          <cx:pt idx="417">-0.034086164565902098</cx:pt>
          <cx:pt idx="418">-0.0144795127635369</cx:pt>
          <cx:pt idx="419">-4.8438927378715297e-05</cx:pt>
          <cx:pt idx="420">-0.000456586681968849</cx:pt>
          <cx:pt idx="421">-0.00140585934447884</cx:pt>
          <cx:pt idx="422">0.0010613133519484801</cx:pt>
          <cx:pt idx="423">0.00193786649404486</cx:pt>
          <cx:pt idx="424">-0.00626161641893987</cx:pt>
          <cx:pt idx="425">-0.014052631982347999</cx:pt>
          <cx:pt idx="426">-0.036513546055101702</cx:pt>
          <cx:pt idx="427">0.0206817857836489</cx:pt>
          <cx:pt idx="428">0.0101165264043729</cx:pt>
          <cx:pt idx="429">-0.0221385631766143</cx:pt>
          <cx:pt idx="430">0.031933460130447899</cx:pt>
          <cx:pt idx="431">-0.0078519142301159608</cx:pt>
          <cx:pt idx="432">-0.057041841767863699</cx:pt>
          <cx:pt idx="433">-0.097799653420112695</cx:pt>
          <cx:pt idx="434">-0.108605814610011</cx:pt>
          <cx:pt idx="435">-0.101075268184038</cx:pt>
          <cx:pt idx="436">0.053838970849810201</cx:pt>
          <cx:pt idx="437">0.115868010657611</cx:pt>
          <cx:pt idx="438">0.049153043460382198</cx:pt>
          <cx:pt idx="439">-0.016950371236678599</cx:pt>
          <cx:pt idx="440">-0.0107081804272587</cx:pt>
          <cx:pt idx="441">0.000999311946520787</cx:pt>
          <cx:pt idx="442">-0.064593037348984694</cx:pt>
          <cx:pt idx="443">-0.056597954762679398</cx:pt>
          <cx:pt idx="444">-0.063234096590386799</cx:pt>
          <cx:pt idx="445">-0.0458402701329612</cx:pt>
          <cx:pt idx="446">-0.021067798851803401</cx:pt>
          <cx:pt idx="447">-0.0023402459124873798</cx:pt>
          <cx:pt idx="448">-0.00037208521192502898</cx:pt>
          <cx:pt idx="449">-0.0013440037620152999</cx:pt>
          <cx:pt idx="450">-0.00281109940269251</cx:pt>
          <cx:pt idx="451">-0.0028298545011374702</cx:pt>
          <cx:pt idx="452">-0.0168957476502146</cx:pt>
          <cx:pt idx="453">-0.0253173358724273</cx:pt>
          <cx:pt idx="454">-0.0077276596639711797</cx:pt>
          <cx:pt idx="455">0.035529373572877401</cx:pt>
          <cx:pt idx="456">0.044882191548462499</cx:pt>
          <cx:pt idx="457">0.00366509815677347</cx:pt>
          <cx:pt idx="458">0.017115753787518301</cx:pt>
          <cx:pt idx="459">0.0102216733443363</cx:pt>
          <cx:pt idx="460">-0.00743564190346248</cx:pt>
          <cx:pt idx="461">-0.0219158136587215</cx:pt>
          <cx:pt idx="462">-0.0795512178271362</cx:pt>
          <cx:pt idx="463">-0.051437248001419598</cx:pt>
          <cx:pt idx="464">0.041167125768086101</cx:pt>
          <cx:pt idx="465">0.083877412630983098</cx:pt>
          <cx:pt idx="466">0.012581485600298</cx:pt>
          <cx:pt idx="467">-0.013322739203282899</cx:pt>
          <cx:pt idx="468">0.0255070938788842</cx:pt>
          <cx:pt idx="469">0.0096648835632137907</cx:pt>
          <cx:pt idx="470">-0.035676477564185002</cx:pt>
          <cx:pt idx="471">-0.051137911948677499</cx:pt>
          <cx:pt idx="472">-0.062311791452048203</cx:pt>
          <cx:pt idx="473">-0.047934351631941298</cx:pt>
          <cx:pt idx="474">-0.029267437202801699</cx:pt>
          <cx:pt idx="475">-0.0048766371445846104</cx:pt>
          <cx:pt idx="476">-8.7275489646844304e-05</cx:pt>
          <cx:pt idx="477">9.3169615566034603e-05</cx:pt>
          <cx:pt idx="478">-0.0057049942504976796</cx:pt>
          <cx:pt idx="479">-0.0089083342810610099</cx:pt>
          <cx:pt idx="480">-0.0195329259361323</cx:pt>
          <cx:pt idx="481">-0.0255553550784237</cx:pt>
          <cx:pt idx="482">0.026695249636716</cx:pt>
          <cx:pt idx="483">0.055546987497029</cx:pt>
          <cx:pt idx="484">0.0065232076115159703</cx:pt>
          <cx:pt idx="485">0.0018052294626245901</cx:pt>
          <cx:pt idx="486">0.073577673490195103</cx:pt>
          <cx:pt idx="487">0.043443101798529497</cx:pt>
          <cx:pt idx="488">0.050976185613894297</cx:pt>
          <cx:pt idx="489">0.039400438111436301</cx:pt>
          <cx:pt idx="490">-0.0197663490599083</cx:pt>
          <cx:pt idx="491">-0.044893072207847003</cx:pt>
          <cx:pt idx="492">0.017716311737739202</cx:pt>
          <cx:pt idx="493">0.10640869898376</cx:pt>
          <cx:pt idx="494">0.071599396098221205</cx:pt>
          <cx:pt idx="495">0.016868553987390501</cx:pt>
          <cx:pt idx="496">0.057073249246750397</cx:pt>
          <cx:pt idx="497">0.016548346555079599</cx:pt>
          <cx:pt idx="498">-0.022665334507028401</cx:pt>
          <cx:pt idx="499">-0.039516294278941599</cx:pt>
          <cx:pt idx="500">-0.043857767082730897</cx:pt>
          <cx:pt idx="501">-0.042292609089231603</cx:pt>
          <cx:pt idx="502">-0.014703232593516</cx:pt>
          <cx:pt idx="503">-0.0022882126205964401</cx:pt>
          <cx:pt idx="504">0.00018180695786201899</cx:pt>
          <cx:pt idx="505">-5.2599634844506997e-05</cx:pt>
          <cx:pt idx="506">-0.0067666047271839197</cx:pt>
          <cx:pt idx="507">-0.015775471399843501</cx:pt>
          <cx:pt idx="508">-0.0079938553581369101</cx:pt>
          <cx:pt idx="509">-0.014254115084560001</cx:pt>
          <cx:pt idx="510">0.049511061453088499</cx:pt>
          <cx:pt idx="511">0.040764886148919897</cx:pt>
          <cx:pt idx="512">-0.0069686736851869704</cx:pt>
          <cx:pt idx="513">0.024778477414365702</cx:pt>
          <cx:pt idx="514">0.034585321681764897</cx:pt>
          <cx:pt idx="515">0.0572435436227847</cx:pt>
          <cx:pt idx="516">0.043908198089707903</cx:pt>
          <cx:pt idx="517">0.0138142466107532</cx:pt>
          <cx:pt idx="518">-0.045023007172756702</cx:pt>
          <cx:pt idx="519">-0.076016367187240405</cx:pt>
          <cx:pt idx="520">0.0419018011550071</cx:pt>
          <cx:pt idx="521">0.103428701525366</cx:pt>
          <cx:pt idx="522">0.022354912589354899</cx:pt>
          <cx:pt idx="523">0.032994934788622303</cx:pt>
          <cx:pt idx="524">0.0307991977185193</cx:pt>
          <cx:pt idx="525">-0.067930051616212794</cx:pt>
          <cx:pt idx="526">-0.048727501060807803</cx:pt>
          <cx:pt idx="527">-0.038582636223283402</cx:pt>
          <cx:pt idx="528">-0.042917702625492403</cx:pt>
          <cx:pt idx="529">-0.027532850540261299</cx:pt>
          <cx:pt idx="530">-0.00476513613085472</cx:pt>
          <cx:pt idx="531">-0.00255282822977511</cx:pt>
          <cx:pt idx="532">-0.00026476071161061002</cx:pt>
          <cx:pt idx="533">-0.00083017779309270303</cx:pt>
          <cx:pt idx="534">-0.0059603975323919102</cx:pt>
          <cx:pt idx="535">-0.0159043043162202</cx:pt>
          <cx:pt idx="536">-0.010522188810699201</cx:pt>
          <cx:pt idx="537">0.0077037149543987601</cx:pt>
          <cx:pt idx="538">0.0406422413652106</cx:pt>
          <cx:pt idx="539">0.0140435203874763</cx:pt>
          <cx:pt idx="540">0.024555657196972801</cx:pt>
          <cx:pt idx="541">0.0253058731185224</cx:pt>
          <cx:pt idx="542">0.032577168593483703</cx:pt>
          <cx:pt idx="543">0.039531723397052999</cx:pt>
          <cx:pt idx="544">0.062937694832958399</cx:pt>
          <cx:pt idx="545">-0.0086943385692956395</cx:pt>
          <cx:pt idx="546">-0.0554695752259994</cx:pt>
          <cx:pt idx="547">-0.0338488345089379</cx:pt>
          <cx:pt idx="548">0.039509295210569201</cx:pt>
          <cx:pt idx="549">0.042439855158438101</cx:pt>
          <cx:pt idx="550">0.020693892328872501</cx:pt>
          <cx:pt idx="551">0.026243807094002501</cx:pt>
          <cx:pt idx="552">-0.0026939110575056298</cx:pt>
          <cx:pt idx="553">-0.066284186814289603</cx:pt>
          <cx:pt idx="554">-0.0112828064391717</cx:pt>
          <cx:pt idx="555">-0.026545399781480201</cx:pt>
          <cx:pt idx="556">-0.0090853186930679106</cx:pt>
          <cx:pt idx="557">-0.019095672609509801</cx:pt>
          <cx:pt idx="558">-0.0059210405651643604</cx:pt>
          <cx:pt idx="559">0.00019757948395130099</cx:pt>
          <cx:pt idx="560">-2.6700071470400299e-05</cx:pt>
          <cx:pt idx="561">-3.02311817038407e-05</cx:pt>
          <cx:pt idx="562">-0.0035594453677508398</cx:pt>
          <cx:pt idx="563">-0.0140687597914763</cx:pt>
          <cx:pt idx="564">-0.0141113526767349</cx:pt>
          <cx:pt idx="565">0.0093619102292719393</cx:pt>
          <cx:pt idx="566">-0.0067999441016503804</cx:pt>
          <cx:pt idx="567">-0.032800808437218699</cx:pt>
          <cx:pt idx="568">0.0057521982644967596</cx:pt>
          <cx:pt idx="569">0.0016419819371192299</cx:pt>
          <cx:pt idx="570">-0.023447594009690799</cx:pt>
          <cx:pt idx="571">-0.024181315569909601</cx:pt>
          <cx:pt idx="572">0.0035211369155697101</cx:pt>
          <cx:pt idx="573">-0.028543987542291299</cx:pt>
          <cx:pt idx="574">-0.037309405893320997</cx:pt>
          <cx:pt idx="575">0.0210441041463546</cx:pt>
          <cx:pt idx="576">0.033099836817765599</cx:pt>
          <cx:pt idx="577">0.0301718267928455</cx:pt>
          <cx:pt idx="578">0.034731810838069602</cx:pt>
          <cx:pt idx="579">0.075395277447695794</cx:pt>
          <cx:pt idx="580">-0.034077548994634298</cx:pt>
          <cx:pt idx="581">-0.055198493879967697</cx:pt>
          <cx:pt idx="582">-0.0071223587239655599</cx:pt>
          <cx:pt idx="583">-0.010058604464649</cx:pt>
          <cx:pt idx="584">-0.00089345283622146705</cx:pt>
          <cx:pt idx="585">0.00013089618548750901</cx:pt>
          <cx:pt idx="586">-0.00134126310351186</cx:pt>
          <cx:pt idx="587">1.02029289453449e-05</cx:pt>
          <cx:pt idx="588">1.8798212632222599e-05</cx:pt>
          <cx:pt idx="589">-0.00017867265085766201</cx:pt>
          <cx:pt idx="590">-0.0023822124140556299</cx:pt>
          <cx:pt idx="591">-0.011310520684623199</cx:pt>
          <cx:pt idx="592">-0.0024246864627645698</cx:pt>
          <cx:pt idx="593">0.0213966381459414</cx:pt>
          <cx:pt idx="594">-0.032808664931232301</cx:pt>
          <cx:pt idx="595">-0.048203235657440599</cx:pt>
          <cx:pt idx="596">-0.043162121539267899</cx:pt>
          <cx:pt idx="597">-0.038566615556196698</cx:pt>
          <cx:pt idx="598">-0.053580845693333601</cx:pt>
          <cx:pt idx="599">0.0103197851743164</cx:pt>
          <cx:pt idx="600">0.032334591750641802</cx:pt>
          <cx:pt idx="601">-0.014377308175761</cx:pt>
          <cx:pt idx="602">-0.029050405759406501</cx:pt>
          <cx:pt idx="603">0.0053715024656713004</cx:pt>
          <cx:pt idx="604">0.029876156144403299</cx:pt>
          <cx:pt idx="605">0.065792442416670302</cx:pt>
          <cx:pt idx="606">0.073674021918134297</cx:pt>
          <cx:pt idx="607">-0.0090608392911000896</cx:pt>
          <cx:pt idx="608">-0.044946055430926599</cx:pt>
          <cx:pt idx="609">-0.032215949908441302</cx:pt>
          <cx:pt idx="610">-0.0135628541650369</cx:pt>
          <cx:pt idx="611">-0.010422221349826399</cx:pt>
          <cx:pt idx="612">0.0055003540268220201</cx:pt>
          <cx:pt idx="613">0.0062067383265980497</cx:pt>
          <cx:pt idx="614">0.00031634015054567301</cx:pt>
          <cx:pt idx="615">-0.00029632927865791902</cx:pt>
          <cx:pt idx="616">9.0696461797256e-06</cx:pt>
          <cx:pt idx="617">-0.000198902592604439</cx:pt>
          <cx:pt idx="618">-0.00183419046675584</cx:pt>
          <cx:pt idx="619">-0.0023250304486983398</cx:pt>
          <cx:pt idx="620">-0.010349837996590699</cx:pt>
          <cx:pt idx="621">-0.0065001014477984601</cx:pt>
          <cx:pt idx="622">-0.046479789724415202</cx:pt>
          <cx:pt idx="623">-0.074777643218123802</cx:pt>
          <cx:pt idx="624">-0.073703493225396099</cx:pt>
          <cx:pt idx="625">-0.077020027105949407</cx:pt>
          <cx:pt idx="626">-0.082243100301458594</cx:pt>
          <cx:pt idx="627">-0.050117513815837102</cx:pt>
          <cx:pt idx="628">-0.058616853004373699</cx:pt>
          <cx:pt idx="629">-0.062791884651538399</cx:pt>
          <cx:pt idx="630">-0.044039212445637799</cx:pt>
          <cx:pt idx="631">0.024526966483384201</cx:pt>
          <cx:pt idx="632">0.11240894232803</cx:pt>
          <cx:pt idx="633">0.079758198008964498</cx:pt>
          <cx:pt idx="634">0.0288689341289689</cx:pt>
          <cx:pt idx="635">-0.012480852291164</cx:pt>
          <cx:pt idx="636">-0.0157616180687804</cx:pt>
          <cx:pt idx="637">-0.013357908179824299</cx:pt>
          <cx:pt idx="638">-0.029838373933682601</cx:pt>
          <cx:pt idx="639">-0.0100330359427651</cx:pt>
          <cx:pt idx="640">0.0032218101597659898</cx:pt>
          <cx:pt idx="641">0.0075125290739983001</cx:pt>
          <cx:pt idx="642">0.0041697406553515403</cx:pt>
          <cx:pt idx="643">-0.00020993557903203501</cx:pt>
          <cx:pt idx="644">0.00017561874575006901</cx:pt>
          <cx:pt idx="645">-0.000132309747520423</cx:pt>
          <cx:pt idx="646">-0.0010027573650565401</cx:pt>
          <cx:pt idx="647">-0.0018267208197112301</cx:pt>
          <cx:pt idx="648">-0.00115067549541599</cx:pt>
          <cx:pt idx="649">-0.0081295221434067692</cx:pt>
          <cx:pt idx="650">-0.0033193485256388898</cx:pt>
          <cx:pt idx="651">-0.022297151457813399</cx:pt>
          <cx:pt idx="652">-0.0046841230239409101</cx:pt>
          <cx:pt idx="653">-0.0157832360897972</cx:pt>
          <cx:pt idx="654">-0.023860236047958099</cx:pt>
          <cx:pt idx="655">-0.039810643166848202</cx:pt>
          <cx:pt idx="656">-0.0063377594916704198</cx:pt>
          <cx:pt idx="657">-0.028474205926571801</cx:pt>
          <cx:pt idx="658">0.052118441173602002</cx:pt>
          <cx:pt idx="659">0.078167439988690496</cx:pt>
          <cx:pt idx="660">0.087103323549683601</cx:pt>
          <cx:pt idx="661">0.0088027471945949804</cx:pt>
          <cx:pt idx="662">0.0019606429132668301</cx:pt>
          <cx:pt idx="663">-0.0047818522002664203</cx:pt>
          <cx:pt idx="664">0.00235964138463946</cx:pt>
          <cx:pt idx="665">0.00053151437418455104</cx:pt>
          <cx:pt idx="666">-0.0128583294815964</cx:pt>
          <cx:pt idx="667">-0.00050577986002603502</cx:pt>
          <cx:pt idx="668">0.0046222870503599498</cx:pt>
          <cx:pt idx="669">0.0076404464774477796</cx:pt>
          <cx:pt idx="670">0.0026711250533440201</cx:pt>
          <cx:pt idx="671">1.8226852333821999e-05</cx:pt>
          <cx:pt idx="672">3.12106748729497e-05</cx:pt>
          <cx:pt idx="673">0.00031484609172024802</cx:pt>
          <cx:pt idx="674">0.00076958233151417298</cx:pt>
          <cx:pt idx="675">-0.00229464602751511</cx:pt>
          <cx:pt idx="676">-0.0081486597761080103</cx:pt>
          <cx:pt idx="677">-0.00296096233876045</cx:pt>
          <cx:pt idx="678">-0.0041512648072747097</cx:pt>
          <cx:pt idx="679">0.0086500689899533592</cx:pt>
          <cx:pt idx="680">0.027183600408224901</cx:pt>
          <cx:pt idx="681">0.0314366005396811</cx:pt>
          <cx:pt idx="682">0.0147285783939389</cx:pt>
          <cx:pt idx="683">-0.028926929206180899</cx:pt>
          <cx:pt idx="684">-0.0505126732217583</cx:pt>
          <cx:pt idx="685">-0.042186007284449697</cx:pt>
          <cx:pt idx="686">-0.040949662337451599</cx:pt>
          <cx:pt idx="687">0.013022716724808101</cx:pt>
          <cx:pt idx="688">0.033064041234217099</cx:pt>
          <cx:pt idx="689">-0.022537041870380699</cx:pt>
          <cx:pt idx="690">-0.031075827732378498</cx:pt>
          <cx:pt idx="691">-0.0273383989205058</cx:pt>
          <cx:pt idx="692">0.010608500342481701</cx:pt>
          <cx:pt idx="693">-0.0075578384525946604</cx:pt>
          <cx:pt idx="694">0.0022443566056005101</cx:pt>
          <cx:pt idx="695">-0.00156936833733004</cx:pt>
          <cx:pt idx="696">-0.0038238545743641498</cx:pt>
          <cx:pt idx="697">-0.0022836426969066498</cx:pt>
          <cx:pt idx="698">-0.00026563675008598099</cx:pt>
          <cx:pt idx="699">-9.8665178148624194e-05</cx:pt>
          <cx:pt idx="700">4.1902216223450399e-05</cx:pt>
          <cx:pt idx="701">2.01881456653555e-05</cx:pt>
          <cx:pt idx="702">-0.00014995437623853601</cx:pt>
          <cx:pt idx="703">0.00049035415118975801</cx:pt>
          <cx:pt idx="704">-0.0038570123805057302</cx:pt>
          <cx:pt idx="705">-0.0031319985564019701</cx:pt>
          <cx:pt idx="706">-0.00060058520788910496</cx:pt>
          <cx:pt idx="707">0.0032188219804474101</cx:pt>
          <cx:pt idx="708">-0.0054987410831363699</cx:pt>
          <cx:pt idx="709">-0.020957018424458199</cx:pt>
          <cx:pt idx="710">-0.042764629863532598</cx:pt>
          <cx:pt idx="711">-0.054188471903334097</cx:pt>
          <cx:pt idx="712">-0.044070630925956297</cx:pt>
          <cx:pt idx="713">-0.027825298901849701</cx:pt>
          <cx:pt idx="714">-0.018226982329708399</cx:pt>
          <cx:pt idx="715">0.015841493888934199</cx:pt>
          <cx:pt idx="716">0.00052737501769122995</cx:pt>
          <cx:pt idx="717">0.014133624761410399</cx:pt>
          <cx:pt idx="718">0.020110138027319199</cx:pt>
          <cx:pt idx="719">-0.0069758132099500903</cx:pt>
          <cx:pt idx="720">-0.00062373328753461202</cx:pt>
          <cx:pt idx="721">-0.00108821684975278</cx:pt>
          <cx:pt idx="722">0.0050686498706980403</cx:pt>
          <cx:pt idx="723">0.0022226546694197099</cx:pt>
          <cx:pt idx="724">-0.00048808426543607699</cx:pt>
          <cx:pt idx="725">-0.00062880932215195597</cx:pt>
          <cx:pt idx="726">-0.00035462194209030302</cx:pt>
          <cx:pt idx="727">0.00085045140754965603</cx:pt>
          <cx:pt idx="728">0.000241964627781334</cx:pt>
          <cx:pt idx="729">0.00012553628187652601</cx:pt>
          <cx:pt idx="730">0.00033535470656094598</cx:pt>
          <cx:pt idx="731">-0.00061533222286048398</cx:pt>
          <cx:pt idx="732">0.00141858485675524</cx:pt>
          <cx:pt idx="733">0.0020634193890731898</cx:pt>
          <cx:pt idx="734">0.00176803473312339</cx:pt>
          <cx:pt idx="735">0.00140698283893792</cx:pt>
          <cx:pt idx="736">0.0028301967013307102</cx:pt>
          <cx:pt idx="737">0.0021924144096427101</cx:pt>
          <cx:pt idx="738">0.00429600827227853</cx:pt>
          <cx:pt idx="739">-0.0011014718163845701</cx:pt>
          <cx:pt idx="740">0.00134405726849217</cx:pt>
          <cx:pt idx="741">0.0057714020487221801</cx:pt>
          <cx:pt idx="742">0.00949000311306601</cx:pt>
          <cx:pt idx="743">0.017360650069403301</cx:pt>
          <cx:pt idx="744">-0.0057044715717358098</cx:pt>
          <cx:pt idx="745">-0.0014171704750719301</cx:pt>
          <cx:pt idx="746">0.00049213859964363296</cx:pt>
          <cx:pt idx="747">-0.0141367124802471</cx:pt>
          <cx:pt idx="748">-0.00430512861165217</cx:pt>
          <cx:pt idx="749">-0.0050015217299088496</cx:pt>
          <cx:pt idx="750">-0.0027409982817204002</cx:pt>
          <cx:pt idx="751">-0.00035522986260397201</cx:pt>
          <cx:pt idx="752">0.000930612405906606</cx:pt>
          <cx:pt idx="753">-0.00049106232824906498</cx:pt>
          <cx:pt idx="754">-0.00015870422575559699</cx:pt>
          <cx:pt idx="755">0.00092199540270093596</cx:pt>
          <cx:pt idx="756">0.00134841581637839</cx:pt>
          <cx:pt idx="757">3.8057100767804798e-05</cx:pt>
          <cx:pt idx="758">0.00031025471059250898</cx:pt>
          <cx:pt idx="759">0.000129345241485058</cx:pt>
          <cx:pt idx="760">-0.00104257098189818</cx:pt>
          <cx:pt idx="761">0.00019250975110801801</cx:pt>
          <cx:pt idx="762">-0.000144424771348132</cx:pt>
          <cx:pt idx="763">-0.00082070286348041898</cx:pt>
          <cx:pt idx="764">-1.48442346443157e-06</cx:pt>
          <cx:pt idx="765">-0.00054956179894287199</cx:pt>
          <cx:pt idx="766">-0.00054891597524191996</cx:pt>
          <cx:pt idx="767">-0.00015074114746754799</cx:pt>
          <cx:pt idx="768">-0.0018356336148887</cx:pt>
          <cx:pt idx="769">-0.0043744553190859401</cx:pt>
          <cx:pt idx="770">0.00305827552711316</cx:pt>
          <cx:pt idx="771">0.0019386836827343099</cx:pt>
          <cx:pt idx="772">-0.0014911280368002601</cx:pt>
          <cx:pt idx="773">-0.0033180440982032299</cx:pt>
          <cx:pt idx="774">-0.0025464599881980599</cx:pt>
          <cx:pt idx="775">-0.00113810924175387</cx:pt>
          <cx:pt idx="776">0.000427816699382324</cx:pt>
          <cx:pt idx="777">-0.0029792987498525299</cx:pt>
          <cx:pt idx="778">-0.0017532789936792899</cx:pt>
          <cx:pt idx="779">-0.00014504328205096399</cx:pt>
          <cx:pt idx="780">-0.00032795366561963902</cx:pt>
          <cx:pt idx="781">-0.000514347645561005</cx:pt>
          <cx:pt idx="782">3.1813896576809399e-05</cx:pt>
          <cx:pt idx="783">8.4633036046548397e-05</cx:pt>
        </cx:lvl>
      </cx:numDim>
    </cx:data>
    <cx:data id="2">
      <cx:numDim type="val">
        <cx:f>'001_WA_F - 副本'!$C$1:$C$784</cx:f>
        <cx:lvl ptCount="784" formatCode="G/通用格式">
          <cx:pt idx="0">0.00042972457836660502</cx:pt>
          <cx:pt idx="1">-0.00046426162448984199</cx:pt>
          <cx:pt idx="2">7.1446499051372106e-05</cx:pt>
          <cx:pt idx="3">-0.00054455226324304402</cx:pt>
          <cx:pt idx="4">-0.00037803867817343199</cx:pt>
          <cx:pt idx="5">6.5878136277680799e-05</cx:pt>
          <cx:pt idx="6">0.00034773481942998902</cx:pt>
          <cx:pt idx="7">0.00054348243256285898</cx:pt>
          <cx:pt idx="8">-0.00032638282540873301</cx:pt>
          <cx:pt idx="9">0.00010188035983586801</cx:pt>
          <cx:pt idx="10">-0.00073987683986205999</cx:pt>
          <cx:pt idx="11">0.00063480817264240899</cx:pt>
          <cx:pt idx="12">-0.000320369816137742</cx:pt>
          <cx:pt idx="13">-0.0010748425457728799</cx:pt>
          <cx:pt idx="14">-5.1779741837632298e-05</cx:pt>
          <cx:pt idx="15">-0.00075839380201214799</cx:pt>
          <cx:pt idx="16">-0.00041180717513724502</cx:pt>
          <cx:pt idx="17">-0.000136393559008198</cx:pt>
          <cx:pt idx="18">3.76526644719429e-05</cx:pt>
          <cx:pt idx="19">-0.000112985328168191</cx:pt>
          <cx:pt idx="20">0.00018007629930600301</cx:pt>
          <cx:pt idx="21">5.17503835286905e-05</cx:pt>
          <cx:pt idx="22">0.00037912964041548499</cx:pt>
          <cx:pt idx="23">0.00045000051145030901</cx:pt>
          <cx:pt idx="24">-0.00055044055893572704</cx:pt>
          <cx:pt idx="25">7.4296466500973994e-05</cx:pt>
          <cx:pt idx="26">1.25608304874511e-05</cx:pt>
          <cx:pt idx="27">-0.00045131853608797699</cx:pt>
          <cx:pt idx="28">-0.000487659977832615</cx:pt>
          <cx:pt idx="29">7.4181502904589595e-05</cx:pt>
          <cx:pt idx="30">0.00036149674418121399</cx:pt>
          <cx:pt idx="31">-0.00047902672554709399</cx:pt>
          <cx:pt idx="32">0.00061103050581923603</cx:pt>
          <cx:pt idx="33">-0.00013969894490694799</cx:pt>
          <cx:pt idx="34">-0.00047863972910546702</cx:pt>
          <cx:pt idx="35">-0.00060186200458886997</cx:pt>
          <cx:pt idx="36">-0.00069422205093454205</cx:pt>
          <cx:pt idx="37">-0.00025815823620551899</cx:pt>
          <cx:pt idx="38">-0.00053642111663774203</cx:pt>
          <cx:pt idx="39">-0.00057261691758438604</cx:pt>
          <cx:pt idx="40">-0.00127800241510881</cx:pt>
          <cx:pt idx="41">-0.000407754517950337</cx:pt>
          <cx:pt idx="42">-0.00099401028540674992</cx:pt>
          <cx:pt idx="43">-0.00113048065520593</cx:pt>
          <cx:pt idx="44">0.00051114304513233497</cx:pt>
          <cx:pt idx="45">-0.00103764041722245</cx:pt>
          <cx:pt idx="46">-0.00016135851268519999</cx:pt>
          <cx:pt idx="47">-0.000406771703186671</cx:pt>
          <cx:pt idx="48">0.000245496196347829</cx:pt>
          <cx:pt idx="49">-6.3089443718972798e-05</cx:pt>
          <cx:pt idx="50">-0.000414582703222315</cx:pt>
          <cx:pt idx="51">-7.3711114115682506e-05</cx:pt>
          <cx:pt idx="52">0.0010194676423689801</cx:pt>
          <cx:pt idx="53">0.00056162787881326596</cx:pt>
          <cx:pt idx="54">-0.0013261052524036799</cx:pt>
          <cx:pt idx="55">0.00026537896278264498</cx:pt>
          <cx:pt idx="56">-0.00049424798367941696</cx:pt>
          <cx:pt idx="57">0.000672667268460168</cx:pt>
          <cx:pt idx="58">0.00016256974100922999</cx:pt>
          <cx:pt idx="59">0.00019097238719677299</cx:pt>
          <cx:pt idx="60">1.02378291786649e-05</cx:pt>
          <cx:pt idx="61">-0.000233695666733312</cx:pt>
          <cx:pt idx="62">8.3997251619522095e-05</cx:pt>
          <cx:pt idx="63">7.3252979467264398e-05</cx:pt>
          <cx:pt idx="64">-0.0023295635708593201</cx:pt>
          <cx:pt idx="65">-0.0020178832128608499</cx:pt>
          <cx:pt idx="66">-0.00347630393310192</cx:pt>
          <cx:pt idx="67">-0.00385833974866856</cx:pt>
          <cx:pt idx="68">-0.0048136817226315798</cx:pt>
          <cx:pt idx="69">-0.00530801692889055</cx:pt>
          <cx:pt idx="70">-0.0064296178045416602</cx:pt>
          <cx:pt idx="71">-0.0044598131122232203</cx:pt>
          <cx:pt idx="72">-0.0044372674307620102</cx:pt>
          <cx:pt idx="73">-0.0039454201593157904</cx:pt>
          <cx:pt idx="74">-0.00217243380671861</cx:pt>
          <cx:pt idx="75">-0.0015262330289982601</cx:pt>
          <cx:pt idx="76">-0.00065635818971010896</cx:pt>
          <cx:pt idx="77">-0.00087870199557433897</cx:pt>
          <cx:pt idx="78">-0.00044805339918466098</cx:pt>
          <cx:pt idx="79">0.00087389458334155296</cx:pt>
          <cx:pt idx="80">-0.00037678870239130199</cx:pt>
          <cx:pt idx="81">-0.00072904122258408402</cx:pt>
          <cx:pt idx="82">-9.4867972364344206e-05</cx:pt>
          <cx:pt idx="83">-0.00043503117264580499</cx:pt>
          <cx:pt idx="84">-0.00017844821481786101</cx:pt>
          <cx:pt idx="85">-0.00060734096749587502</cx:pt>
          <cx:pt idx="86">0.00085622185137608996</cx:pt>
          <cx:pt idx="87">-5.6019124529594102e-05</cx:pt>
          <cx:pt idx="88">6.1435682721433095e-05</cx:pt>
          <cx:pt idx="89">3.1481297271950903e-05</cx:pt>
          <cx:pt idx="90">-0.00034155638699798999</cx:pt>
          <cx:pt idx="91">-0.00041105116792170801</cx:pt>
          <cx:pt idx="92">-0.0028243996188845998</cx:pt>
          <cx:pt idx="93">-0.00401523707200934</cx:pt>
          <cx:pt idx="94">-0.0057167434628375901</cx:pt>
          <cx:pt idx="95">-0.0042507826605053499</cx:pt>
          <cx:pt idx="96">-0.0123241221038924</cx:pt>
          <cx:pt idx="97">-0.0212022482041767</cx:pt>
          <cx:pt idx="98">-0.017979773583155102</cx:pt>
          <cx:pt idx="99">-0.016229061592992301</cx:pt>
          <cx:pt idx="100">-0.0109280731038408</cx:pt>
          <cx:pt idx="101">-0.0023311629886745501</cx:pt>
          <cx:pt idx="102">0.0090696511071497593</cx:pt>
          <cx:pt idx="103">0.000999344774391219</cx:pt>
          <cx:pt idx="104">-0.00063651088135011698</cx:pt>
          <cx:pt idx="105">-0.00044933378056652402</cx:pt>
          <cx:pt idx="106">0.0022749522764679599</cx:pt>
          <cx:pt idx="107">0.0038723008978925901</cx:pt>
          <cx:pt idx="108">0.00015538385306510099</cx:pt>
          <cx:pt idx="109">-0.000115309995887836</cx:pt>
          <cx:pt idx="110">-0.00038788162468491498</cx:pt>
          <cx:pt idx="111">0.00054970494510190497</cx:pt>
          <cx:pt idx="112">0.000134162671624764</cx:pt>
          <cx:pt idx="113">0.00015068734146139699</cx:pt>
          <cx:pt idx="114">0.00238735641698332</cx:pt>
          <cx:pt idx="115">0.00024624730408894099</cx:pt>
          <cx:pt idx="116">0.00043866718168540002</cx:pt>
          <cx:pt idx="117">0.0011202627893962</cx:pt>
          <cx:pt idx="118">-0.00124361378689921</cx:pt>
          <cx:pt idx="119">-0.0056197689342282597</cx:pt>
          <cx:pt idx="120">-0.0116114473629649</cx:pt>
          <cx:pt idx="121">-0.015363210039620901</cx:pt>
          <cx:pt idx="122">-0.0142089606722189</cx:pt>
          <cx:pt idx="123">-0.0071347735022343501</cx:pt>
          <cx:pt idx="124">-0.0067496431583005702</cx:pt>
          <cx:pt idx="125">-0.0091321196289220492</cx:pt>
          <cx:pt idx="126">-0.023229556816931899</cx:pt>
          <cx:pt idx="127">-0.0120145945115209</cx:pt>
          <cx:pt idx="128">0.00288971596117074</cx:pt>
          <cx:pt idx="129">0.0078944061012558003</cx:pt>
          <cx:pt idx="130">0.012484923281341801</cx:pt>
          <cx:pt idx="131">0.0041084829224907202</cx:pt>
          <cx:pt idx="132">0.00165229877627456</cx:pt>
          <cx:pt idx="133">0.015054866339734199</cx:pt>
          <cx:pt idx="134">0.0165772645511327</cx:pt>
          <cx:pt idx="135">0.0073794512251833299</cx:pt>
          <cx:pt idx="136">-0.00194252504780185</cx:pt>
          <cx:pt idx="137">-0.000366718478410258</cx:pt>
          <cx:pt idx="138">0.00024205093328484101</cx:pt>
          <cx:pt idx="139">-0.00023120748081446499</cx:pt>
          <cx:pt idx="140">-0.00061707129832461497</cx:pt>
          <cx:pt idx="141">0.00026537674815099</cx:pt>
          <cx:pt idx="142">-2.8465276797309699e-05</cx:pt>
          <cx:pt idx="143">0.00094982195519971099</cx:pt>
          <cx:pt idx="144">0.00084940565715208201</cx:pt>
          <cx:pt idx="145">0.010322872722804299</cx:pt>
          <cx:pt idx="146">0.0058049743221295896</cx:pt>
          <cx:pt idx="147">-0.0095577893079374608</cx:pt>
          <cx:pt idx="148">-0.0053833617851570996</cx:pt>
          <cx:pt idx="149">0.0071621866190077601</cx:pt>
          <cx:pt idx="150">-0.0067182283114783099</cx:pt>
          <cx:pt idx="151">0.012543550402305301</cx:pt>
          <cx:pt idx="152">0.028796201665243101</cx:pt>
          <cx:pt idx="153">0.0046352726737160501</cx:pt>
          <cx:pt idx="154">-0.0083734017085965607</cx:pt>
          <cx:pt idx="155">-0.0120892844890414</cx:pt>
          <cx:pt idx="156">-0.018047862340215302</cx:pt>
          <cx:pt idx="157">0.0092777319404731499</cx:pt>
          <cx:pt idx="158">0.012783236185172899</cx:pt>
          <cx:pt idx="159">0.0092647135884431908</cx:pt>
          <cx:pt idx="160">-0.00171419428537242</cx:pt>
          <cx:pt idx="161">0.0070303345853529398</cx:pt>
          <cx:pt idx="162">0.014637561555566199</cx:pt>
          <cx:pt idx="163">0.0034338389291631798</cx:pt>
          <cx:pt idx="164">-0.0016471945518373801</cx:pt>
          <cx:pt idx="165">-0.00037221057038207403</cx:pt>
          <cx:pt idx="166">-0.0030142897349492402</cx:pt>
          <cx:pt idx="167">0.00085546356175915795</cx:pt>
          <cx:pt idx="168">0.00063685311029103796</cx:pt>
          <cx:pt idx="169">-7.5498209521513096e-06</cx:pt>
          <cx:pt idx="170">-0.00072755449727229902</cx:pt>
          <cx:pt idx="171">-0.00071775316157084797</cx:pt>
          <cx:pt idx="172">7.05452691319769e-05</cx:pt>
          <cx:pt idx="173">0.0060904572651747499</cx:pt>
          <cx:pt idx="174">0.0097286095655756601</cx:pt>
          <cx:pt idx="175">0.0038152221489699198</cx:pt>
          <cx:pt idx="176">0.0097231326335836792</cx:pt>
          <cx:pt idx="177">0.0022616143589593799</cx:pt>
          <cx:pt idx="178">-0.00351532651106663</cx:pt>
          <cx:pt idx="179">0.036277783494912001</cx:pt>
          <cx:pt idx="180">0.031288464587724302</cx:pt>
          <cx:pt idx="181">0.0234282150083223</cx:pt>
          <cx:pt idx="182">0.0238752733622444</cx:pt>
          <cx:pt idx="183">0.024622759111403599</cx:pt>
          <cx:pt idx="184">0.030737946995363901</cx:pt>
          <cx:pt idx="185">0.021573726175697101</cx:pt>
          <cx:pt idx="186">0.0144270036958539</cx:pt>
          <cx:pt idx="187">0.0239809899512409</cx:pt>
          <cx:pt idx="188">0.019849420435298401</cx:pt>
          <cx:pt idx="189">0.0125245716395141</cx:pt>
          <cx:pt idx="190">0.012148936839810999</cx:pt>
          <cx:pt idx="191">0.010171056572540299</cx:pt>
          <cx:pt idx="192">-0.0031647153692882599</cx:pt>
          <cx:pt idx="193">-0.0046472700057819897</cx:pt>
          <cx:pt idx="194">-0.0033150496756373</cx:pt>
          <cx:pt idx="195">-0.0028736080438352802</cx:pt>
          <cx:pt idx="196">0.000101030586602002</cx:pt>
          <cx:pt idx="197">-0.00032443730878255802</cx:pt>
          <cx:pt idx="198">0.0032620787971155201</cx:pt>
          <cx:pt idx="199">0.0021061159671498901</cx:pt>
          <cx:pt idx="200">-0.0029749035384949302</cx:pt>
          <cx:pt idx="201">-0.0074474828134609801</cx:pt>
          <cx:pt idx="202">0.0044737594108993101</cx:pt>
          <cx:pt idx="203">-0.0092075116758283705</cx:pt>
          <cx:pt idx="204">-0.024248574947628901</cx:pt>
          <cx:pt idx="205">0.0031634329092673601</cx:pt>
          <cx:pt idx="206">0.0074447677692627999</cx:pt>
          <cx:pt idx="207">0.031329390193896897</cx:pt>
          <cx:pt idx="208">0.038677027359237899</cx:pt>
          <cx:pt idx="209">0.015054228731256799</cx:pt>
          <cx:pt idx="210">-0.00019266912626181399</cx:pt>
          <cx:pt idx="211">0.0121034406661802</cx:pt>
          <cx:pt idx="212">0.032713737834864497</cx:pt>
          <cx:pt idx="213">0.0215989513623236</cx:pt>
          <cx:pt idx="214">0.012250612975456101</cx:pt>
          <cx:pt idx="215">0.029805319218019301</cx:pt>
          <cx:pt idx="216">0.016274650672595301</cx:pt>
          <cx:pt idx="217">0.0153280194448648</cx:pt>
          <cx:pt idx="218">0.015710625324312</cx:pt>
          <cx:pt idx="219">0.016604385136852001</cx:pt>
          <cx:pt idx="220">0.00029264701338886298</cx:pt>
          <cx:pt idx="221">-0.0067079710620835398</cx:pt>
          <cx:pt idx="222">-0.0039208904590222202</cx:pt>
          <cx:pt idx="223">-0.0032935238856149299</cx:pt>
          <cx:pt idx="224">-0.00088776639232068702</cx:pt>
          <cx:pt idx="225">-9.9530609841959799e-05</cx:pt>
          <cx:pt idx="226">0.00257504389965268</cx:pt>
          <cx:pt idx="227">-0.00168039498437189</cx:pt>
          <cx:pt idx="228">-0.0080395018673311905</cx:pt>
          <cx:pt idx="229">-0.0086047658007933799</cx:pt>
          <cx:pt idx="230">0.0051542527244731002</cx:pt>
          <cx:pt idx="231">-0.00450517770231431</cx:pt>
          <cx:pt idx="232">0.016448322060707701</cx:pt>
          <cx:pt idx="233">0.012947807377099401</cx:pt>
          <cx:pt idx="234">0.0083883262675846105</cx:pt>
          <cx:pt idx="235">0.0161832103835019</cx:pt>
          <cx:pt idx="236">0.0029056685193354199</cx:pt>
          <cx:pt idx="237">0.0088075361199285301</cx:pt>
          <cx:pt idx="238">0.00065790123993970495</cx:pt>
          <cx:pt idx="239">0.023508848316763899</cx:pt>
          <cx:pt idx="240">-0.0088360040687473392</cx:pt>
          <cx:pt idx="241">-0.027121466126936899</cx:pt>
          <cx:pt idx="242">0.017132474107557399</cx:pt>
          <cx:pt idx="243">0.0147612721534689</cx:pt>
          <cx:pt idx="244">-0.0079132912876838796</cx:pt>
          <cx:pt idx="245">0.022217151288663101</cx:pt>
          <cx:pt idx="246">0.0146146845772866</cx:pt>
          <cx:pt idx="247">0.0049951214495723099</cx:pt>
          <cx:pt idx="248">0.00253971159564856</cx:pt>
          <cx:pt idx="249">0.00331560131175307</cx:pt>
          <cx:pt idx="250">-0.0013252068293109201</cx:pt>
          <cx:pt idx="251">0.00016440357332698799</cx:pt>
          <cx:pt idx="252">0.00046313131313441698</cx:pt>
          <cx:pt idx="253">-0.000121421962421274</cx:pt>
          <cx:pt idx="254">-0.0014398450530221001</cx:pt>
          <cx:pt idx="255">-0.00435472525910273</cx:pt>
          <cx:pt idx="256">-0.0064852835684461197</cx:pt>
          <cx:pt idx="257">-0.0042777254612671499</cx:pt>
          <cx:pt idx="258">0.0105203082555171</cx:pt>
          <cx:pt idx="259">0.0050402108117329801</cx:pt>
          <cx:pt idx="260">0.0078119545203850001</cx:pt>
          <cx:pt idx="261">0.0053197191632524902</cx:pt>
          <cx:pt idx="262">-0.0140949616728577</cx:pt>
          <cx:pt idx="263">-0.0064230836929123998</cx:pt>
          <cx:pt idx="264">-0.0134394692681137</cx:pt>
          <cx:pt idx="265">0.0042317680146536796</cx:pt>
          <cx:pt idx="266">-0.0020726451592822698</cx:pt>
          <cx:pt idx="267">0.0062687864464819497</cx:pt>
          <cx:pt idx="268">-0.0075369707141958002</cx:pt>
          <cx:pt idx="269">-0.0082347849580706994</cx:pt>
          <cx:pt idx="270">-0.0074066404236633101</cx:pt>
          <cx:pt idx="271">0.0127149933762948</cx:pt>
          <cx:pt idx="272">0.012062691950542499</cx:pt>
          <cx:pt idx="273">0.028690213379376401</cx:pt>
          <cx:pt idx="274">0.0263095949793931</cx:pt>
          <cx:pt idx="275">0.0103428223494461</cx:pt>
          <cx:pt idx="276">-0.0052089094620427802</cx:pt>
          <cx:pt idx="277">-0.0034005481953536202</cx:pt>
          <cx:pt idx="278">0.00034801850641742499</cx:pt>
          <cx:pt idx="279">0.00106901208033071</cx:pt>
          <cx:pt idx="280">-0.00024033754784231399</cx:pt>
          <cx:pt idx="281">0.00101090318032096</cx:pt>
          <cx:pt idx="282">-0.00064724040813274797</cx:pt>
          <cx:pt idx="283">-0.0065958981827733696</cx:pt>
          <cx:pt idx="284">-0.0021600025274255402</cx:pt>
          <cx:pt idx="285">0.0048938400702581899</cx:pt>
          <cx:pt idx="286">-0.00413756018506738</cx:pt>
          <cx:pt idx="287">-0.0098817295220337102</cx:pt>
          <cx:pt idx="288">-0.021245466396552101</cx:pt>
          <cx:pt idx="289">-0.023273795328891001</cx:pt>
          <cx:pt idx="290">-0.038100854604449202</cx:pt>
          <cx:pt idx="291">-0.015241428381782199</cx:pt>
          <cx:pt idx="292">-0.0092936854677387899</cx:pt>
          <cx:pt idx="293">-0.037408530694183498</cx:pt>
          <cx:pt idx="294">-0.033082770359877001</cx:pt>
          <cx:pt idx="295">-0.037507259365382697</cx:pt>
          <cx:pt idx="296">-0.0209418652643662</cx:pt>
          <cx:pt idx="297">-0.029039822988079399</cx:pt>
          <cx:pt idx="298">-0.010970288038904499</cx:pt>
          <cx:pt idx="299">0.012819618359463899</cx:pt>
          <cx:pt idx="300">0.0103856055943739</cx:pt>
          <cx:pt idx="301">-0.0043614614916403002</cx:pt>
          <cx:pt idx="302">0.0274473864653643</cx:pt>
          <cx:pt idx="303">0.021972020769643101</cx:pt>
          <cx:pt idx="304">-0.0025162821137508502</cx:pt>
          <cx:pt idx="305">-0.0019848415775571599</cx:pt>
          <cx:pt idx="306">0.00024814546533493602</cx:pt>
          <cx:pt idx="307">0.00053941234317551998</cx:pt>
          <cx:pt idx="308">0.00049354002646962195</cx:pt>
          <cx:pt idx="309">-0.00052229030795118703</cx:pt>
          <cx:pt idx="310">0.00133882887310619</cx:pt>
          <cx:pt idx="311">-0.0039702489693083801</cx:pt>
          <cx:pt idx="312">-0.0017851878186550001</cx:pt>
          <cx:pt idx="313">0.0093828830257306796</cx:pt>
          <cx:pt idx="314">-0.00341876758757927</cx:pt>
          <cx:pt idx="315">-0.0050413136448047204</cx:pt>
          <cx:pt idx="316">-0.0070124323673045998</cx:pt>
          <cx:pt idx="317">-0.0118309332818786</cx:pt>
          <cx:pt idx="318">-0.00379299405874799</cx:pt>
          <cx:pt idx="319">-0.013919987203317</cx:pt>
          <cx:pt idx="320">-0.022606412268144301</cx:pt>
          <cx:pt idx="321">-0.061012971202355</cx:pt>
          <cx:pt idx="322">-0.035598391009467802</cx:pt>
          <cx:pt idx="323">-0.019269251989048702</cx:pt>
          <cx:pt idx="324">0.0020421200155631902</cx:pt>
          <cx:pt idx="325">-0.0076776398876567398</cx:pt>
          <cx:pt idx="326">-0.0156148852432214</cx:pt>
          <cx:pt idx="327">-0.0055505036373857701</cx:pt>
          <cx:pt idx="328">0.0041702705491816197</cx:pt>
          <cx:pt idx="329">-0.0055071715312923798</cx:pt>
          <cx:pt idx="330">0.011078974013242499</cx:pt>
          <cx:pt idx="331">0.0168183306621074</cx:pt>
          <cx:pt idx="332">0.0109532061448944</cx:pt>
          <cx:pt idx="333">0.0016763290517280401</cx:pt>
          <cx:pt idx="334">0.00166706521828593</cx:pt>
          <cx:pt idx="335">-0.00106388083746696</cx:pt>
          <cx:pt idx="336">-1.71561772589712e-05</cx:pt>
          <cx:pt idx="337">0.00055005444255770697</cx:pt>
          <cx:pt idx="338">0.0020448773003448502</cx:pt>
          <cx:pt idx="339">-0.0063663599431435297</cx:pt>
          <cx:pt idx="340">0.0081385239904197895</cx:pt>
          <cx:pt idx="341">0.010695898381637901</cx:pt>
          <cx:pt idx="342">-0.0046949637832358398</cx:pt>
          <cx:pt idx="343">-0.0043271128223102001</cx:pt>
          <cx:pt idx="344">-0.0080680319613204293</cx:pt>
          <cx:pt idx="345">-0.0265473651782758</cx:pt>
          <cx:pt idx="346">-0.020177414335387101</cx:pt>
          <cx:pt idx="347">-0.0382084066649837</cx:pt>
          <cx:pt idx="348">-0.047210441968060998</cx:pt>
          <cx:pt idx="349">-0.024912685237147</cx:pt>
          <cx:pt idx="350">-0.0057449960694199399</cx:pt>
          <cx:pt idx="351">0.029112544354969801</cx:pt>
          <cx:pt idx="352">0.028439103051444099</cx:pt>
          <cx:pt idx="353">0.0041057264985218398</cx:pt>
          <cx:pt idx="354">-0.0042126175208029798</cx:pt>
          <cx:pt idx="355">-0.0108699598935271</cx:pt>
          <cx:pt idx="356">-0.00424965977771616</cx:pt>
          <cx:pt idx="357">0.017105715027637899</cx:pt>
          <cx:pt idx="358">0.018223840578390899</cx:pt>
          <cx:pt idx="359">0.0237643978339361</cx:pt>
          <cx:pt idx="360">0.0043291872194870301</cx:pt>
          <cx:pt idx="361">0.00146002590090727</cx:pt>
          <cx:pt idx="362">0.0029878142250944401</cx:pt>
          <cx:pt idx="363">-0.00010925588360488101</cx:pt>
          <cx:pt idx="364">0.0011369281989453001</cx:pt>
          <cx:pt idx="365">0.000327907548082946</cx:pt>
          <cx:pt idx="366">2.2608884016536e-05</cx:pt>
          <cx:pt idx="367">-0.0057813170745090701</cx:pt>
          <cx:pt idx="368">0.0085239805711924497</cx:pt>
          <cx:pt idx="369">0.0074703409664685499</cx:pt>
          <cx:pt idx="370">-0.0056788696383594101</cx:pt>
          <cx:pt idx="371">0.0080533772500217607</cx:pt>
          <cx:pt idx="372">0.0045023679246414001</cx:pt>
          <cx:pt idx="373">-0.0060653773664682501</cx:pt>
          <cx:pt idx="374">-0.017105078362486599</cx:pt>
          <cx:pt idx="375">-0.0221744678718949</cx:pt>
          <cx:pt idx="376">-0.019695435233731601</cx:pt>
          <cx:pt idx="377">0.0055695833024107001</cx:pt>
          <cx:pt idx="378">0.050048638088155802</cx:pt>
          <cx:pt idx="379">0.062786876701437802</cx:pt>
          <cx:pt idx="380">0.0162415947703816</cx:pt>
          <cx:pt idx="381">0.0108389722740195</cx:pt>
          <cx:pt idx="382">0.0032434591078134701</cx:pt>
          <cx:pt idx="383">0.0057878636648112398</cx:pt>
          <cx:pt idx="384">0.013504281049978899</cx:pt>
          <cx:pt idx="385">0.015799698634489399</cx:pt>
          <cx:pt idx="386">0.024549020583169798</cx:pt>
          <cx:pt idx="387">0.0089536137896320707</cx:pt>
          <cx:pt idx="388">-0.0099321551488763295</cx:pt>
          <cx:pt idx="389">-0.0050396628785440104</cx:pt>
          <cx:pt idx="390">-0.0054668356064039598</cx:pt>
          <cx:pt idx="391">2.64679009401355e-05</cx:pt>
          <cx:pt idx="392">-0.00029266885973249602</cx:pt>
          <cx:pt idx="393">-0.000394481182873536</cx:pt>
          <cx:pt idx="394">5.4785397441644101e-05</cx:pt>
          <cx:pt idx="395">-0.00166611066207593</cx:pt>
          <cx:pt idx="396">0.00685633825240677</cx:pt>
          <cx:pt idx="397">0.00278017228845208</cx:pt>
          <cx:pt idx="398">-0.016885123293217799</cx:pt>
          <cx:pt idx="399">0.00331051040733754</cx:pt>
          <cx:pt idx="400">0.0089275466090100002</cx:pt>
          <cx:pt idx="401">0.02435376479622</cx:pt>
          <cx:pt idx="402">0.0058225139076824297</cx:pt>
          <cx:pt idx="403">-0.0083768242447470193</cx:pt>
          <cx:pt idx="404">0.023326978729924699</cx:pt>
          <cx:pt idx="405">0.031811301202810401</cx:pt>
          <cx:pt idx="406">0.067612170274304897</cx:pt>
          <cx:pt idx="407">0.063425382623035306</cx:pt>
          <cx:pt idx="408">0.017078470357675801</cx:pt>
          <cx:pt idx="409">0.0065956166684952499</cx:pt>
          <cx:pt idx="410">0.0023734529626117402</cx:pt>
          <cx:pt idx="411">0.024720288226724601</cx:pt>
          <cx:pt idx="412">-0.0011200972188645901</cx:pt>
          <cx:pt idx="413">-0.00182701300297592</cx:pt>
          <cx:pt idx="414">0.0155653977035934</cx:pt>
          <cx:pt idx="415">-0.00029531020100921602</cx:pt>
          <cx:pt idx="416">-0.0238544481141361</cx:pt>
          <cx:pt idx="417">-0.0098027830903012394</cx:pt>
          <cx:pt idx="418">-0.0047436637919907503</cx:pt>
          <cx:pt idx="419">-6.2657278392659504e-05</cx:pt>
          <cx:pt idx="420">0.00039096972179973897</cx:pt>
          <cx:pt idx="421">-0.00045567364015760301</cx:pt>
          <cx:pt idx="422">0.00028770586411790697</cx:pt>
          <cx:pt idx="423">0.00032125214666326102</cx:pt>
          <cx:pt idx="424">0.00580432289951346</cx:pt>
          <cx:pt idx="425">-0.011612295108105899</cx:pt>
          <cx:pt idx="426">-0.032078684673787702</cx:pt>
          <cx:pt idx="427">-0.00688084836631525</cx:pt>
          <cx:pt idx="428">0.0021260222546053802</cx:pt>
          <cx:pt idx="429">0.024153823473487799</cx:pt>
          <cx:pt idx="430">0.0095347915559812393</cx:pt>
          <cx:pt idx="431">0.0067011775052099702</cx:pt>
          <cx:pt idx="432">0.0141856573587778</cx:pt>
          <cx:pt idx="433">0.059200326478207103</cx:pt>
          <cx:pt idx="434">0.069771341380307203</cx:pt>
          <cx:pt idx="435">0.047662836812517297</cx:pt>
          <cx:pt idx="436">0.034384685544286399</cx:pt>
          <cx:pt idx="437">0.028040365154028399</cx:pt>
          <cx:pt idx="438">-0.00299854888563227</cx:pt>
          <cx:pt idx="439">-0.026356671331903898</cx:pt>
          <cx:pt idx="440">-0.036088725684991801</cx:pt>
          <cx:pt idx="441">-0.0065696480433485201</cx:pt>
          <cx:pt idx="442">0.026771982709880002</cx:pt>
          <cx:pt idx="443">-0.0072872104064616002</cx:pt>
          <cx:pt idx="444">-0.018784952806936199</cx:pt>
          <cx:pt idx="445">-0.0097770187384203008</cx:pt>
          <cx:pt idx="446">-0.00162468705943883</cx:pt>
          <cx:pt idx="447">0.00038317785633028902</cx:pt>
          <cx:pt idx="448">-0.000547305435869455</cx:pt>
          <cx:pt idx="449">-3.6328521989878698e-05</cx:pt>
          <cx:pt idx="450">-0.00057718139153695104</cx:pt>
          <cx:pt idx="451">-0.0039032485353340499</cx:pt>
          <cx:pt idx="452">-0.00403086741656755</cx:pt>
          <cx:pt idx="453">-0.019280479878694998</cx:pt>
          <cx:pt idx="454">-0.015280366497256601</cx:pt>
          <cx:pt idx="455">-0.016406910961285499</cx:pt>
          <cx:pt idx="456">-0.0101051858396419</cx:pt>
          <cx:pt idx="457">-0.0103880019571281</cx:pt>
          <cx:pt idx="458">-0.011941406746865999</cx:pt>
          <cx:pt idx="459">-0.000191078342609226</cx:pt>
          <cx:pt idx="460">0.040947924269701702</cx:pt>
          <cx:pt idx="461">0.050068252574039303</cx:pt>
          <cx:pt idx="462">0.040670930473501503</cx:pt>
          <cx:pt idx="463">0.035140731302165398</cx:pt>
          <cx:pt idx="464">0.023137396403498101</cx:pt>
          <cx:pt idx="465">-0.011186430109873901</cx:pt>
          <cx:pt idx="466">-0.024576213972996301</cx:pt>
          <cx:pt idx="467">-0.033550834889928501</cx:pt>
          <cx:pt idx="468">-0.032367220854103998</cx:pt>
          <cx:pt idx="469">-0.0131179333581345</cx:pt>
          <cx:pt idx="470">0.0147756103702363</cx:pt>
          <cx:pt idx="471">-0.0016109505526148201</cx:pt>
          <cx:pt idx="472">-0.014762787699849501</cx:pt>
          <cx:pt idx="473">-0.0119362370027685</cx:pt>
          <cx:pt idx="474">-0.0049478936819034704</cx:pt>
          <cx:pt idx="475">-0.00083451497928359103</cx:pt>
          <cx:pt idx="476">0.00055467870505435102</cx:pt>
          <cx:pt idx="477">-0.00091167571031112895</cx:pt>
          <cx:pt idx="478">-0.00078364516228481397</cx:pt>
          <cx:pt idx="479">-0.0065569651113627303</cx:pt>
          <cx:pt idx="480">-0.0144387278033139</cx:pt>
          <cx:pt idx="481">-0.0221739066334905</cx:pt>
          <cx:pt idx="482">-0.021800578638400001</cx:pt>
          <cx:pt idx="483">-0.0247398428136862</cx:pt>
          <cx:pt idx="484">-0.024907064180129199</cx:pt>
          <cx:pt idx="485">-0.048048285385878298</cx:pt>
          <cx:pt idx="486">-0.047972911487820798</cx:pt>
          <cx:pt idx="487">7.9559361997921305e-05</cx:pt>
          <cx:pt idx="488">0.010887916409415299</cx:pt>
          <cx:pt idx="489">0.0124881834387607</cx:pt>
          <cx:pt idx="490">-0.00056541691190430804</cx:pt>
          <cx:pt idx="491">-0.0086210407620856203</cx:pt>
          <cx:pt idx="492">-0.017224299045497299</cx:pt>
          <cx:pt idx="493">-0.043013002876922099</cx:pt>
          <cx:pt idx="494">-0.033647087961073199</cx:pt>
          <cx:pt idx="495">-0.043221542597864003</cx:pt>
          <cx:pt idx="496">-0.020674539434577401</cx:pt>
          <cx:pt idx="497">-0.0015454821543631799</cx:pt>
          <cx:pt idx="498">0.0089980782529531702</cx:pt>
          <cx:pt idx="499">-0.00032808576205812899</cx:pt>
          <cx:pt idx="500">-0.0087062784165738306</cx:pt>
          <cx:pt idx="501">-0.0023837990966103098</cx:pt>
          <cx:pt idx="502">-0.00066300809472668199</cx:pt>
          <cx:pt idx="503">4.5959968920931699e-05</cx:pt>
          <cx:pt idx="504">-0.00048328886050450398</cx:pt>
          <cx:pt idx="505">-0.00018733597318664201</cx:pt>
          <cx:pt idx="506">-0.00080025847729075399</cx:pt>
          <cx:pt idx="507">-0.0085351899026778495</cx:pt>
          <cx:pt idx="508">-0.021483377573498399</cx:pt>
          <cx:pt idx="509">-0.0124773928243669</cx:pt>
          <cx:pt idx="510">-0.018053810657223699</cx:pt>
          <cx:pt idx="511">-0.041508187877792202</cx:pt>
          <cx:pt idx="512">-0.056153127132337</cx:pt>
          <cx:pt idx="513">-0.070889579926401394</cx:pt>
          <cx:pt idx="514">-0.043956672455345402</cx:pt>
          <cx:pt idx="515">-0.0147782518479538</cx:pt>
          <cx:pt idx="516">-0.018842035469122501</cx:pt>
          <cx:pt idx="517">0.0102971240515268</cx:pt>
          <cx:pt idx="518">-0.0106714709508986</cx:pt>
          <cx:pt idx="519">-0.029918852777926899</cx:pt>
          <cx:pt idx="520">-0.0220396112886341</cx:pt>
          <cx:pt idx="521">-0.038202995046476999</cx:pt>
          <cx:pt idx="522">-0.0345749882964577</cx:pt>
          <cx:pt idx="523">-0.055391800619091297</cx:pt>
          <cx:pt idx="524">-0.019117777397894099</cx:pt>
          <cx:pt idx="525">-0.0108193595457281</cx:pt>
          <cx:pt idx="526">-0.0146484466461785</cx:pt>
          <cx:pt idx="527">-0.018862788576983099</cx:pt>
          <cx:pt idx="528">-0.0115944529783715</cx:pt>
          <cx:pt idx="529">-0.0027498887859895198</cx:pt>
          <cx:pt idx="530">0.0019977493970962401</cx:pt>
          <cx:pt idx="531">-0.00010298299136852199</cx:pt>
          <cx:pt idx="532">0.00021172324051936401</cx:pt>
          <cx:pt idx="533">2.8788061148642701e-05</cx:pt>
          <cx:pt idx="534">-8.3159289478135101e-05</cx:pt>
          <cx:pt idx="535">-0.0079044023668619103</cx:pt>
          <cx:pt idx="536">-0.0117191219733833</cx:pt>
          <cx:pt idx="537">-0.0083702318374953392</cx:pt>
          <cx:pt idx="538">-0.0031332024598290202</cx:pt>
          <cx:pt idx="539">-0.032228685238332201</cx:pt>
          <cx:pt idx="540">-0.051062546063955799</cx:pt>
          <cx:pt idx="541">-0.055818948300914502</cx:pt>
          <cx:pt idx="542">-0.053858712246107401</cx:pt>
          <cx:pt idx="543">-0.052169436565632103</cx:pt>
          <cx:pt idx="544">-0.033371323527906498</cx:pt>
          <cx:pt idx="545">-0.037690265506471102</cx:pt>
          <cx:pt idx="546">-0.028818298416872602</cx:pt>
          <cx:pt idx="547">-0.00270053679045378</cx:pt>
          <cx:pt idx="548">-0.024338659418201299</cx:pt>
          <cx:pt idx="549">-0.0239470734302368</cx:pt>
          <cx:pt idx="550">-0.036382357425860302</cx:pt>
          <cx:pt idx="551">-0.0348456534506403</cx:pt>
          <cx:pt idx="552">-0.035590407259812898</cx:pt>
          <cx:pt idx="553">-0.0264875716507528</cx:pt>
          <cx:pt idx="554">-0.0250366949534588</cx:pt>
          <cx:pt idx="555">-0.016906786116519999</cx:pt>
          <cx:pt idx="556">-0.011742965529958901</cx:pt>
          <cx:pt idx="557">-0.0046006676294761796</cx:pt>
          <cx:pt idx="558">-0.00068432194612546302</cx:pt>
          <cx:pt idx="559">0.00063112038659738701</cx:pt>
          <cx:pt idx="560">0.000291430242274335</cx:pt>
          <cx:pt idx="561">-7.1699257544658105e-05</cx:pt>
          <cx:pt idx="562">-0.0011093914358255299</cx:pt>
          <cx:pt idx="563">-0.0078585798136028492</cx:pt>
          <cx:pt idx="564">-0.004929690963272</cx:pt>
          <cx:pt idx="565">0.0030124814599127902</cx:pt>
          <cx:pt idx="566">-0.00072645561362092402</cx:pt>
          <cx:pt idx="567">-0.0052969522145406003</cx:pt>
          <cx:pt idx="568">-0.024493371655210101</cx:pt>
          <cx:pt idx="569">-0.045033869367853398</cx:pt>
          <cx:pt idx="570">-0.032523654748049302</cx:pt>
          <cx:pt idx="571">-0.016078859830390702</cx:pt>
          <cx:pt idx="572">-0.016851600827130001</cx:pt>
          <cx:pt idx="573">-0.029829625247240199</cx:pt>
          <cx:pt idx="574">-0.015427892474827801</cx:pt>
          <cx:pt idx="575">0.00751547635854062</cx:pt>
          <cx:pt idx="576">-0.013650705344678901</cx:pt>
          <cx:pt idx="577">-0.0177417200885619</cx:pt>
          <cx:pt idx="578">-0.013908833151570901</cx:pt>
          <cx:pt idx="579">-0.0098415091316425597</cx:pt>
          <cx:pt idx="580">-0.025361162835467702</cx:pt>
          <cx:pt idx="581">-0.014165802965899</cx:pt>
          <cx:pt idx="582">-0.0049242853756583903</cx:pt>
          <cx:pt idx="583">-0.0087139607423826499</cx:pt>
          <cx:pt idx="584">-0.0084372838689116998</cx:pt>
          <cx:pt idx="585">-0.0085129556928721806</cx:pt>
          <cx:pt idx="586">2.55839809501995e-05</cx:pt>
          <cx:pt idx="587">-0.00028170244376852702</cx:pt>
          <cx:pt idx="588">-0.00053708983024139704</cx:pt>
          <cx:pt idx="589">4.0911759909263297e-05</cx:pt>
          <cx:pt idx="590">-0.00039968264256585198</cx:pt>
          <cx:pt idx="591">-0.0043919929461035297</cx:pt>
          <cx:pt idx="592">0.0031138535597153901</cx:pt>
          <cx:pt idx="593">0.012813224055218</cx:pt>
          <cx:pt idx="594">0.026240717749936499</cx:pt>
          <cx:pt idx="595">0.032350040076435799</cx:pt>
          <cx:pt idx="596">0.0253809719103315</cx:pt>
          <cx:pt idx="597">0.013974574045234001</cx:pt>
          <cx:pt idx="598">0.024022420678771101</cx:pt>
          <cx:pt idx="599">0.021212616016028401</cx:pt>
          <cx:pt idx="600">0.00521823442212136</cx:pt>
          <cx:pt idx="601">-0.029711539753383399</cx:pt>
          <cx:pt idx="602">-0.00758271072784496</cx:pt>
          <cx:pt idx="603">0.016181280029353401</cx:pt>
          <cx:pt idx="604">-0.0099623981800584308</cx:pt>
          <cx:pt idx="605">-0.027759163238390099</cx:pt>
          <cx:pt idx="606">-0.023854912874489698</cx:pt>
          <cx:pt idx="607">-0.029738414531449601</cx:pt>
          <cx:pt idx="608">-0.0135304484418743</cx:pt>
          <cx:pt idx="609">-0.012654747819299201</cx:pt>
          <cx:pt idx="610">-0.013450339838173</cx:pt>
          <cx:pt idx="611">-0.0130286730510017</cx:pt>
          <cx:pt idx="612">-0.0087917913130879499</cx:pt>
          <cx:pt idx="613">-0.0072127112346333701</cx:pt>
          <cx:pt idx="614">-0.00219545727745792</cx:pt>
          <cx:pt idx="615">-7.9558201776133995e-05</cx:pt>
          <cx:pt idx="616">-6.1246746812658795e-05</cx:pt>
          <cx:pt idx="617">-5.4654394694283498e-05</cx:pt>
          <cx:pt idx="618">-0.0013174449441140899</cx:pt>
          <cx:pt idx="619">-0.0050923401769535004</cx:pt>
          <cx:pt idx="620">0.0053911963825314701</cx:pt>
          <cx:pt idx="621">0.020549051135276601</cx:pt>
          <cx:pt idx="622">0.039972275777006898</cx:pt>
          <cx:pt idx="623">0.049600897819548601</cx:pt>
          <cx:pt idx="624">0.042648981095603403</cx:pt>
          <cx:pt idx="625">0.033358592825415097</cx:pt>
          <cx:pt idx="626">0.040677199867602098</cx:pt>
          <cx:pt idx="627">0.036478899505522203</cx:pt>
          <cx:pt idx="628">0.0084642047286246896</cx:pt>
          <cx:pt idx="629">0.0078935045967730606</cx:pt>
          <cx:pt idx="630">0.0251628406013421</cx:pt>
          <cx:pt idx="631">0.0117446201410782</cx:pt>
          <cx:pt idx="632">-0.0266892550707644</cx:pt>
          <cx:pt idx="633">-0.043524152744400801</cx:pt>
          <cx:pt idx="634">-0.042943109957517198</cx:pt>
          <cx:pt idx="635">-0.034949855469512001</cx:pt>
          <cx:pt idx="636">-0.0271710851309463</cx:pt>
          <cx:pt idx="637">-0.023272425011465901</cx:pt>
          <cx:pt idx="638">-0.015315177952854199</cx:pt>
          <cx:pt idx="639">-0.015147271866331699</cx:pt>
          <cx:pt idx="640">-0.0062980062654215199</cx:pt>
          <cx:pt idx="641">-0.0044312123190856298</cx:pt>
          <cx:pt idx="642">-0.00043928327440507597</cx:pt>
          <cx:pt idx="643">0.00031853566096118699</cx:pt>
          <cx:pt idx="644">5.5092401726392102e-05</cx:pt>
          <cx:pt idx="645">-0.000236619908832842</cx:pt>
          <cx:pt idx="646">-0.00035378468914650402</cx:pt>
          <cx:pt idx="647">-0.0066487019298783799</cx:pt>
          <cx:pt idx="648">-0.0068809157000628302</cx:pt>
          <cx:pt idx="649">0.0074922793507806104</cx:pt>
          <cx:pt idx="650">0.0287501515733612</cx:pt>
          <cx:pt idx="651">0.027589857734960199</cx:pt>
          <cx:pt idx="652">0.027551626153053101</cx:pt>
          <cx:pt idx="653">0.021208799472720301</cx:pt>
          <cx:pt idx="654">0.016267345987660099</cx:pt>
          <cx:pt idx="655">0.0093097041101590505</cx:pt>
          <cx:pt idx="656">0.0128049604970324</cx:pt>
          <cx:pt idx="657">0.0376239409339321</cx:pt>
          <cx:pt idx="658">0.0079780064771764799</cx:pt>
          <cx:pt idx="659">-0.0074226005015876704</cx:pt>
          <cx:pt idx="660">-0.026319853031456199</cx:pt>
          <cx:pt idx="661">-0.044128166855290203</cx:pt>
          <cx:pt idx="662">-0.038787456786727098</cx:pt>
          <cx:pt idx="663">-0.034042564945797299</cx:pt>
          <cx:pt idx="664">-0.022837331029013402</cx:pt>
          <cx:pt idx="665">-0.0089206260568188804</cx:pt>
          <cx:pt idx="666">-0.010172853114047999</cx:pt>
          <cx:pt idx="667">-0.0116728453566033</cx:pt>
          <cx:pt idx="668">-0.0018638390867054299</cx:pt>
          <cx:pt idx="669">-0.00095474856331645701</cx:pt>
          <cx:pt idx="670">0.00023846081686887901</cx:pt>
          <cx:pt idx="671">0.000217634764835218</cx:pt>
          <cx:pt idx="672">-4.51219807762224e-05</cx:pt>
          <cx:pt idx="673">0.00052570645014454796</cx:pt>
          <cx:pt idx="674">-0.00084826975750158004</cx:pt>
          <cx:pt idx="675">-0.00060448208390082297</cx:pt>
          <cx:pt idx="676">-0.000179629923208252</cx:pt>
          <cx:pt idx="677">0.0058246498026016998</cx:pt>
          <cx:pt idx="678">0.010176653668674001</cx:pt>
          <cx:pt idx="679">0.0085330982096775004</cx:pt>
          <cx:pt idx="680">0.0183297738434487</cx:pt>
          <cx:pt idx="681">0.0063725004049361399</cx:pt>
          <cx:pt idx="682">0.0118139462872404</cx:pt>
          <cx:pt idx="683">0.0022672116142881502</cx:pt>
          <cx:pt idx="684">-0.0073722381825312398</cx:pt>
          <cx:pt idx="685">0.0087080070873098697</cx:pt>
          <cx:pt idx="686">-0.010031484519965999</cx:pt>
          <cx:pt idx="687">-0.0053654438917004697</cx:pt>
          <cx:pt idx="688">-0.024950498076266502</cx:pt>
          <cx:pt idx="689">-0.043326547084328301</cx:pt>
          <cx:pt idx="690">-0.036927433737141101</cx:pt>
          <cx:pt idx="691">-0.015703540457051</cx:pt>
          <cx:pt idx="692">-0.0083345813116046993</cx:pt>
          <cx:pt idx="693">-0.0067001236382128399</cx:pt>
          <cx:pt idx="694">-0.0070182735929075297</cx:pt>
          <cx:pt idx="695">-0.0042014144971051302</cx:pt>
          <cx:pt idx="696">-0.00359979136633903</cx:pt>
          <cx:pt idx="697">-0.00076377199140536796</cx:pt>
          <cx:pt idx="698">-0.00046687654258222098</cx:pt>
          <cx:pt idx="699">-0.00053612692893069804</cx:pt>
          <cx:pt idx="700">0.00056698375373828204</cx:pt>
          <cx:pt idx="701">0.000433909605552884</cx:pt>
          <cx:pt idx="702">-0.00056927185932446802</cx:pt>
          <cx:pt idx="703">0.00029612915433566698</cx:pt>
          <cx:pt idx="704">0.00185072150186265</cx:pt>
          <cx:pt idx="705">0.0059202329037417499</cx:pt>
          <cx:pt idx="706">-0.0035112687634800801</cx:pt>
          <cx:pt idx="707">-0.00043854455713106499</cx:pt>
          <cx:pt idx="708">0.012662687350391199</cx:pt>
          <cx:pt idx="709">0.0110218466548727</cx:pt>
          <cx:pt idx="710">-0.0047989519021851904</cx:pt>
          <cx:pt idx="711">-0.0033866137138279201</cx:pt>
          <cx:pt idx="712">-0.0085288418891741897</cx:pt>
          <cx:pt idx="713">-0.0067607629244261797</cx:pt>
          <cx:pt idx="714">0.0011055205877553299</cx:pt>
          <cx:pt idx="715">-0.017280742335651599</cx:pt>
          <cx:pt idx="716">-0.0149490295308167</cx:pt>
          <cx:pt idx="717">-0.018732128052934199</cx:pt>
          <cx:pt idx="718">-0.012186326999061199</cx:pt>
          <cx:pt idx="719">-0.00342383962478341</cx:pt>
          <cx:pt idx="720">0.000222930490563419</cx:pt>
          <cx:pt idx="721">-0.0015799881347704</cx:pt>
          <cx:pt idx="722">-0.0025238211739382599</cx:pt>
          <cx:pt idx="723">-0.0021527524110074299</cx:pt>
          <cx:pt idx="724">-0.0017353953162249701</cx:pt>
          <cx:pt idx="725">7.5692604276500494e-05</cx:pt>
          <cx:pt idx="726">-0.00062318001623181405</cx:pt>
          <cx:pt idx="727">-0.000306823793532835</cx:pt>
          <cx:pt idx="728">-2.5390078864242799e-05</cx:pt>
          <cx:pt idx="729">-0.00017112189299826999</cx:pt>
          <cx:pt idx="730">-0.00038890064604823099</cx:pt>
          <cx:pt idx="731">0.00046367288004362</cx:pt>
          <cx:pt idx="732">0.00020485568028345499</cx:pt>
          <cx:pt idx="733">-0.00045731718824820901</cx:pt>
          <cx:pt idx="734">0.0018887602202847301</cx:pt>
          <cx:pt idx="735">0.0047810795223538803</cx:pt>
          <cx:pt idx="736">0.0089261872661738108</cx:pt>
          <cx:pt idx="737">0.0105858766789704</cx:pt>
          <cx:pt idx="738">0.0072005586065090402</cx:pt>
          <cx:pt idx="739">0.0048810761454719598</cx:pt>
          <cx:pt idx="740">0.0046374934099770596</cx:pt>
          <cx:pt idx="741">0.0075924565638588</cx:pt>
          <cx:pt idx="742">0.015148747915131201</cx:pt>
          <cx:pt idx="743">0.014272481533313</cx:pt>
          <cx:pt idx="744">0.011452101570996499</cx:pt>
          <cx:pt idx="745">0.0095021891316241693</cx:pt>
          <cx:pt idx="746">0.0101500333522301</cx:pt>
          <cx:pt idx="747">0.0062367551741276898</cx:pt>
          <cx:pt idx="748">0.0035151851667013698</cx:pt>
          <cx:pt idx="749">0.00095359160021898795</cx:pt>
          <cx:pt idx="750">0.000321262978413496</cx:pt>
          <cx:pt idx="751">-0.00016759541601893801</cx:pt>
          <cx:pt idx="752">-0.00018576489627029099</cx:pt>
          <cx:pt idx="753">6.8458480103272406e-05</cx:pt>
          <cx:pt idx="754">-0.00028908604347747003</cx:pt>
          <cx:pt idx="755">-0.00038244415142468801</cx:pt>
          <cx:pt idx="756">0.000241842194760472</cx:pt>
          <cx:pt idx="757">0.00052622905726570804</cx:pt>
          <cx:pt idx="758">0.00032203516559634602</cx:pt>
          <cx:pt idx="759">-0.000118989166996942</cx:pt>
          <cx:pt idx="760">-0.00081479973497094798</cx:pt>
          <cx:pt idx="761">-0.00018198170406807899</cx:pt>
          <cx:pt idx="762">0.00048833605759868702</cx:pt>
          <cx:pt idx="763">0.000479633746004024</cx:pt>
          <cx:pt idx="764">0.00089163445481216805</cx:pt>
          <cx:pt idx="765">-0.000130765310853396</cx:pt>
          <cx:pt idx="766">0.000101520568464728</cx:pt>
          <cx:pt idx="767">0.00090606132921498502</cx:pt>
          <cx:pt idx="768">0.0010550960648678801</cx:pt>
          <cx:pt idx="769">0.00089613178812643997</cx:pt>
          <cx:pt idx="770">0.00348327301431823</cx:pt>
          <cx:pt idx="771">0.00224888275544063</cx:pt>
          <cx:pt idx="772">0.00061143229501059502</cx:pt>
          <cx:pt idx="773">0.00126173317089463</cx:pt>
          <cx:pt idx="774">0.0031803154071984399</cx:pt>
          <cx:pt idx="775">0.00114685326213274</cx:pt>
          <cx:pt idx="776">0.00042292924368487198</cx:pt>
          <cx:pt idx="777">-0.00025268349663757099</cx:pt>
          <cx:pt idx="778">0.00097255612196022498</cx:pt>
          <cx:pt idx="779">-0.00032597210171659701</cx:pt>
          <cx:pt idx="780">-0.000103269356610959</cx:pt>
          <cx:pt idx="781">-0.00013883069766115199</cx:pt>
          <cx:pt idx="782">0.00058127208472756999</cx:pt>
          <cx:pt idx="783">0.00044107856042728701</cx:pt>
        </cx:lvl>
      </cx:numDim>
    </cx:data>
    <cx:data id="3">
      <cx:numDim type="val">
        <cx:f>'001_WA_F - 副本'!$D$1:$D$784</cx:f>
        <cx:lvl ptCount="784" formatCode="G/通用格式">
          <cx:pt idx="0">-0.00025042030327062102</cx:pt>
          <cx:pt idx="1">0.000470134141004343</cx:pt>
          <cx:pt idx="2">-6.8212923998496806e-05</cx:pt>
          <cx:pt idx="3">0.00039788414106643201</cx:pt>
          <cx:pt idx="4">0.00021961986159034499</cx:pt>
          <cx:pt idx="5">-0.00101583772225495</cx:pt>
          <cx:pt idx="6">0.00061039712247049104</cx:pt>
          <cx:pt idx="7">-0.00029277366366156898</cx:pt>
          <cx:pt idx="8">0.00057272476830544296</cx:pt>
          <cx:pt idx="9">0.00044528322214670098</cx:pt>
          <cx:pt idx="10">0.00038141636158040801</cx:pt>
          <cx:pt idx="11">0.00025581492269553298</cx:pt>
          <cx:pt idx="12">-0.00029603493678416698</cx:pt>
          <cx:pt idx="13">-0.00063083825583794598</cx:pt>
          <cx:pt idx="14">0.00033373656518990801</cx:pt>
          <cx:pt idx="15">0.00045812652407403699</cx:pt>
          <cx:pt idx="16">0.00041912482544876999</cx:pt>
          <cx:pt idx="17">0.00021676649678067499</cx:pt>
          <cx:pt idx="18">0.00042796003196559398</cx:pt>
          <cx:pt idx="19">-0.00084938776265830603</cx:pt>
          <cx:pt idx="20">-0.000435327927928522</cx:pt>
          <cx:pt idx="21">-0.00041496175678805598</cx:pt>
          <cx:pt idx="22">0.00017974074809829</cx:pt>
          <cx:pt idx="23">0.00035764693476668299</cx:pt>
          <cx:pt idx="24">-0.000112946616908038</cx:pt>
          <cx:pt idx="25">-0.00030825732353928302</cx:pt>
          <cx:pt idx="26">0.00034477469258442802</cx:pt>
          <cx:pt idx="27">-0.00010925596018237</cx:pt>
          <cx:pt idx="28">0.00063653411357360702</cx:pt>
          <cx:pt idx="29">-0.00022192106407016601</cx:pt>
          <cx:pt idx="30">0.00016696948798166299</cx:pt>
          <cx:pt idx="31">-0.00042513600273462698</cx:pt>
          <cx:pt idx="32">-0.00027557419824555902</cx:pt>
          <cx:pt idx="33">-0.00028461954681395399</cx:pt>
          <cx:pt idx="34">0.00039587189758728402</cx:pt>
          <cx:pt idx="35">4.2394587750644901e-05</cx:pt>
          <cx:pt idx="36">-6.8142212704870602e-05</cx:pt>
          <cx:pt idx="37">3.2440217542857899e-06</cx:pt>
          <cx:pt idx="38">-0.00082076053525890601</cx:pt>
          <cx:pt idx="39">-0.00273131565991896</cx:pt>
          <cx:pt idx="40">-0.00033311894396172701</cx:pt>
          <cx:pt idx="41">0.00017983999270746801</cx:pt>
          <cx:pt idx="42">3.0150859910530499e-05</cx:pt>
          <cx:pt idx="43">-0.00052841177166428196</cx:pt>
          <cx:pt idx="44">0.0024143431328252098</cx:pt>
          <cx:pt idx="45">0.000705623462313318</cx:pt>
          <cx:pt idx="46">-0.00059854262420624895</cx:pt>
          <cx:pt idx="47">-0.00072818294115752102</cx:pt>
          <cx:pt idx="48">-0.0020320078169578401</cx:pt>
          <cx:pt idx="49">-0.0037747946096777902</cx:pt>
          <cx:pt idx="50">-0.00063415286573064496</cx:pt>
          <cx:pt idx="51">-0.00016058982144287701</cx:pt>
          <cx:pt idx="52">0.000479880899091923</cx:pt>
          <cx:pt idx="53">-6.0600843734119703e-05</cx:pt>
          <cx:pt idx="54">-0.000194268422975991</cx:pt>
          <cx:pt idx="55">-0.000107257271144066</cx:pt>
          <cx:pt idx="56">-5.5219910595872097e-05</cx:pt>
          <cx:pt idx="57">-0.00019262689184584901</cx:pt>
          <cx:pt idx="58">7.0146751025171796e-05</cx:pt>
          <cx:pt idx="59">-0.00027680394611640901</cx:pt>
          <cx:pt idx="60">-0.00083340482358216996</cx:pt>
          <cx:pt idx="61">0.00066082537256374296</cx:pt>
          <cx:pt idx="62">-0.00018773048713763299</cx:pt>
          <cx:pt idx="63">0.00055935278800522503</cx:pt>
          <cx:pt idx="64">-0.00080605069135322803</cx:pt>
          <cx:pt idx="65">-0.000297173927218125</cx:pt>
          <cx:pt idx="66">-0.0050078829166291501</cx:pt>
          <cx:pt idx="67">-0.0039615682643698398</cx:pt>
          <cx:pt idx="68">0.00770418195154789</cx:pt>
          <cx:pt idx="69">0.010748868229250599</cx:pt>
          <cx:pt idx="70">0.0032979141252005</cx:pt>
          <cx:pt idx="71">0.0079208338050934801</cx:pt>
          <cx:pt idx="72">0.019322281497185199</cx:pt>
          <cx:pt idx="73">0.0080010440489809292</cx:pt>
          <cx:pt idx="74">-0.0092497407672802994</cx:pt>
          <cx:pt idx="75">-0.016326332308904401</cx:pt>
          <cx:pt idx="76">-0.0062224729073230498</cx:pt>
          <cx:pt idx="77">-0.010566532901104601</cx:pt>
          <cx:pt idx="78">-0.0062602831065275899</cx:pt>
          <cx:pt idx="79">-0.0014389610888602699</cx:pt>
          <cx:pt idx="80">-0.00028530287023874302</cx:pt>
          <cx:pt idx="81">-0.00067266913887900105</cx:pt>
          <cx:pt idx="82">-0.00061970190859175799</cx:pt>
          <cx:pt idx="83">-0.000332403101184066</cx:pt>
          <cx:pt idx="84">0.00026170229415006899</cx:pt>
          <cx:pt idx="85">-0.000110152861694788</cx:pt>
          <cx:pt idx="86">0.00019091272832729301</cx:pt>
          <cx:pt idx="87">-8.8909274255092607e-05</cx:pt>
          <cx:pt idx="88">-0.00078179161037737397</cx:pt>
          <cx:pt idx="89">-0.00179896085813318</cx:pt>
          <cx:pt idx="90">-0.0014272373101011501</cx:pt>
          <cx:pt idx="91">0.00069457314688129497</cx:pt>
          <cx:pt idx="92">0.000424609464867691</cx:pt>
          <cx:pt idx="93">0.00191298490314685</cx:pt>
          <cx:pt idx="94">0.0032124664314551101</cx:pt>
          <cx:pt idx="95">0.019119817256851399</cx:pt>
          <cx:pt idx="96">0.0353696873175579</cx:pt>
          <cx:pt idx="97">0.022726989782536601</cx:pt>
          <cx:pt idx="98">0.021072435035509301</cx:pt>
          <cx:pt idx="99">0.028473071426840101</cx:pt>
          <cx:pt idx="100">0.054723681541039598</cx:pt>
          <cx:pt idx="101">0.049228582134860602</cx:pt>
          <cx:pt idx="102">0.027704790956689498</cx:pt>
          <cx:pt idx="103">0.0034937287530804502</cx:pt>
          <cx:pt idx="104">-0.0125696300566135</cx:pt>
          <cx:pt idx="105">-0.026239909360809499</cx:pt>
          <cx:pt idx="106">-0.017257109279241799</cx:pt>
          <cx:pt idx="107">-0.0116245554444803</cx:pt>
          <cx:pt idx="108">-0.0046599613961029298</cx:pt>
          <cx:pt idx="109">0.00157827204035238</cx:pt>
          <cx:pt idx="110">0.000225970632899036</cx:pt>
          <cx:pt idx="111">6.1793839917507096e-05</cx:pt>
          <cx:pt idx="112">0.00057434563523332002</cx:pt>
          <cx:pt idx="113">0.000291334906942904</cx:pt>
          <cx:pt idx="114">6.8613286328489607e-05</cx:pt>
          <cx:pt idx="115">-4.7672984274833398e-05</cx:pt>
          <cx:pt idx="116">-0.0010060333850865301</cx:pt>
          <cx:pt idx="117">-0.0031973886339711302</cx:pt>
          <cx:pt idx="118">0.0037036593523336299</cx:pt>
          <cx:pt idx="119">0.0076300322993240596</cx:pt>
          <cx:pt idx="120">0.00641087150351653</cx:pt>
          <cx:pt idx="121">0.0182578214396617</cx:pt>
          <cx:pt idx="122">0.040018837813680597</cx:pt>
          <cx:pt idx="123">0.0313973441828811</cx:pt>
          <cx:pt idx="124">0.020095691062999198</cx:pt>
          <cx:pt idx="125">0.00421938958090379</cx:pt>
          <cx:pt idx="126">0.034351344273732001</cx:pt>
          <cx:pt idx="127">0.063414203538200001</cx:pt>
          <cx:pt idx="128">0.115265532632816</cx:pt>
          <cx:pt idx="129">0.11909054416758599</cx:pt>
          <cx:pt idx="130">0.093567509879521005</cx:pt>
          <cx:pt idx="131">0.069056889616295303</cx:pt>
          <cx:pt idx="132">0.054562218160384902</cx:pt>
          <cx:pt idx="133">0.0052005057297640099</cx:pt>
          <cx:pt idx="134">-0.0040019576595038504</cx:pt>
          <cx:pt idx="135">-0.026737590120089399</cx:pt>
          <cx:pt idx="136">-0.0205627130623839</cx:pt>
          <cx:pt idx="137">-0.0028973098210663501</cx:pt>
          <cx:pt idx="138">-0.0018985216005774901</cx:pt>
          <cx:pt idx="139">-0.00198998665996302</cx:pt>
          <cx:pt idx="140">6.2115907976483304e-05</cx:pt>
          <cx:pt idx="141">0.00085204129813077104</cx:pt>
          <cx:pt idx="142">-8.6454008017265206e-05</cx:pt>
          <cx:pt idx="143">-0.00077252260364748496</cx:pt>
          <cx:pt idx="144">-0.0022436846202733601</cx:pt>
          <cx:pt idx="145">-0.0047343328944924297</cx:pt>
          <cx:pt idx="146">0.0030437285196727301</cx:pt>
          <cx:pt idx="147">0.0084949220693019394</cx:pt>
          <cx:pt idx="148">-0.0010514405871129499</cx:pt>
          <cx:pt idx="149">0.018044778023474602</cx:pt>
          <cx:pt idx="150">0.024697330345577102</cx:pt>
          <cx:pt idx="151">0.0153498150698893</cx:pt>
          <cx:pt idx="152">0.0375734742957438</cx:pt>
          <cx:pt idx="153">0.0186075376184404</cx:pt>
          <cx:pt idx="154">0.0064647255442696798</cx:pt>
          <cx:pt idx="155">0.060136390138455099</cx:pt>
          <cx:pt idx="156">0.12654079045113401</cx:pt>
          <cx:pt idx="157">0.0724300473675345</cx:pt>
          <cx:pt idx="158">0.066717553846687594</cx:pt>
          <cx:pt idx="159">0.065957106907119603</cx:pt>
          <cx:pt idx="160">0.051911785794528501</cx:pt>
          <cx:pt idx="161">0.0619587583884256</cx:pt>
          <cx:pt idx="162">0.029936235719545901</cx:pt>
          <cx:pt idx="163">0.0065203648252858898</cx:pt>
          <cx:pt idx="164">-0.0095964186257104303</cx:pt>
          <cx:pt idx="165">-0.012494196031382699</cx:pt>
          <cx:pt idx="166">-0.0071885452132869499</cx:pt>
          <cx:pt idx="167">-0.0021677694707908</cx:pt>
          <cx:pt idx="168">0.00059632826325783797</cx:pt>
          <cx:pt idx="169">-0.000237447469231024</cx:pt>
          <cx:pt idx="170">-0.00109839574049817</cx:pt>
          <cx:pt idx="171">-0.00092935582476166899</cx:pt>
          <cx:pt idx="172">-0.00347662500223314</cx:pt>
          <cx:pt idx="173">0.00012428859338690701</cx:pt>
          <cx:pt idx="174">-0.0029888822478667202</cx:pt>
          <cx:pt idx="175">-0.0095167849135355202</cx:pt>
          <cx:pt idx="176">-0.032540776760897602</cx:pt>
          <cx:pt idx="177">0.011032533533779599</cx:pt>
          <cx:pt idx="178">0.011205554394693401</cx:pt>
          <cx:pt idx="179">0.013553530972736099</cx:pt>
          <cx:pt idx="180">0.0135923702298103</cx:pt>
          <cx:pt idx="181">-0.014483128211168201</cx:pt>
          <cx:pt idx="182">-0.0231321930988477</cx:pt>
          <cx:pt idx="183">-0.019624884977771501</cx:pt>
          <cx:pt idx="184">0.034325580376673402</cx:pt>
          <cx:pt idx="185">0.043009391653542103</cx:pt>
          <cx:pt idx="186">0.045652285967470001</cx:pt>
          <cx:pt idx="187">0.031226779080636799</cx:pt>
          <cx:pt idx="188">0.025686749495003901</cx:pt>
          <cx:pt idx="189">0.044267205889114897</cx:pt>
          <cx:pt idx="190">0.041524730403491097</cx:pt>
          <cx:pt idx="191">0.0080054988418186094</cx:pt>
          <cx:pt idx="192">0.0114775881111617</cx:pt>
          <cx:pt idx="193">-0.0098566812210243698</cx:pt>
          <cx:pt idx="194">-0.0016694414053217499</cx:pt>
          <cx:pt idx="195">-0.0011507134509067</cx:pt>
          <cx:pt idx="196">-8.5946604724290899e-05</cx:pt>
          <cx:pt idx="197">0.00050237379744605295</cx:pt>
          <cx:pt idx="198">-0.00034906028160034601</cx:pt>
          <cx:pt idx="199">0.000569461460813117</cx:pt>
          <cx:pt idx="200">-0.0063283681607643801</cx:pt>
          <cx:pt idx="201">-0.0134147592371888</cx:pt>
          <cx:pt idx="202">-0.016907907655491401</cx:pt>
          <cx:pt idx="203">-0.0276891847434124</cx:pt>
          <cx:pt idx="204">-0.0019356345030326801</cx:pt>
          <cx:pt idx="205">0.0150019849857438</cx:pt>
          <cx:pt idx="206">0.020422810828836901</cx:pt>
          <cx:pt idx="207">-0.0035285224382910099</cx:pt>
          <cx:pt idx="208">-0.046349966025174598</cx:pt>
          <cx:pt idx="209">-0.084855045441577404</cx:pt>
          <cx:pt idx="210">-0.065956977178477802</cx:pt>
          <cx:pt idx="211">-0.038943866389409998</cx:pt>
          <cx:pt idx="212">-0.0128090385964039</cx:pt>
          <cx:pt idx="213">0.025290348133446699</cx:pt>
          <cx:pt idx="214">0.046610596511676698</cx:pt>
          <cx:pt idx="215">0.0262480640237539</cx:pt>
          <cx:pt idx="216">0.016889928218614601</cx:pt>
          <cx:pt idx="217">0.0269542705121051</cx:pt>
          <cx:pt idx="218">0.054214692277770198</cx:pt>
          <cx:pt idx="219">0.018995069528548798</cx:pt>
          <cx:pt idx="220">0.018080033896904199</cx:pt>
          <cx:pt idx="221">-0.00036089624700316497</cx:pt>
          <cx:pt idx="222">-0.0026683415071827002</cx:pt>
          <cx:pt idx="223">-0.00030894354350389098</cx:pt>
          <cx:pt idx="224">0.00041701903984920101</cx:pt>
          <cx:pt idx="225">-0.00023269376712868199</cx:pt>
          <cx:pt idx="226">-0.00129501563616159</cx:pt>
          <cx:pt idx="227">-0.000695043057332369</cx:pt>
          <cx:pt idx="228">-0.011736548827885799</cx:pt>
          <cx:pt idx="229">-0.0230195251295515</cx:pt>
          <cx:pt idx="230">-0.030607300332940901</cx:pt>
          <cx:pt idx="231">-0.016538288852284401</cx:pt>
          <cx:pt idx="232">0.0057303510526120699</cx:pt>
          <cx:pt idx="233">-0.0015563881764689099</cx:pt>
          <cx:pt idx="234">-0.0135434367266303</cx:pt>
          <cx:pt idx="235">-0.051826072057823899</cx:pt>
          <cx:pt idx="236">-0.094842329266370096</cx:pt>
          <cx:pt idx="237">-0.10700105400731701</cx:pt>
          <cx:pt idx="238">-0.055274620846364399</cx:pt>
          <cx:pt idx="239">-0.033625129171276802</cx:pt>
          <cx:pt idx="240">-0.020482270787210499</cx:pt>
          <cx:pt idx="241">0.0136209151390639</cx:pt>
          <cx:pt idx="242">0.034808415838086498</cx:pt>
          <cx:pt idx="243">0.0118021002321542</cx:pt>
          <cx:pt idx="244">0.013872276298654699</cx:pt>
          <cx:pt idx="245">-0.00126897035754357</cx:pt>
          <cx:pt idx="246">0.048922934863140199</cx:pt>
          <cx:pt idx="247">0.047761198365899801</cx:pt>
          <cx:pt idx="248">0.00028828022533692899</cx:pt>
          <cx:pt idx="249">-0.0121171857541177</cx:pt>
          <cx:pt idx="250">-0.00060698346956065399</cx:pt>
          <cx:pt idx="251">0.00031445105682899999</cx:pt>
          <cx:pt idx="252">0.00071496196068941904</cx:pt>
          <cx:pt idx="253">-5.3419794357433399e-05</cx:pt>
          <cx:pt idx="254">-0.00045480782796803099</cx:pt>
          <cx:pt idx="255">4.9174328519019897e-05</cx:pt>
          <cx:pt idx="256">-0.0129832105266958</cx:pt>
          <cx:pt idx="257">-0.031512698370138197</cx:pt>
          <cx:pt idx="258">-0.036579817126247097</cx:pt>
          <cx:pt idx="259">-0.010638591461633999</cx:pt>
          <cx:pt idx="260">0.0067103744552914598</cx:pt>
          <cx:pt idx="261">-0.042950320446220602</cx:pt>
          <cx:pt idx="262">-0.045902662394331703</cx:pt>
          <cx:pt idx="263">-0.070790033674368702</cx:pt>
          <cx:pt idx="264">-0.0916994116570123</cx:pt>
          <cx:pt idx="265">-0.079845946237536602</cx:pt>
          <cx:pt idx="266">-0.0757973189995957</cx:pt>
          <cx:pt idx="267">-0.059850966130459801</cx:pt>
          <cx:pt idx="268">-0.0383201103104613</cx:pt>
          <cx:pt idx="269">-0.0072723832996848901</cx:pt>
          <cx:pt idx="270">0.0304910334551141</cx:pt>
          <cx:pt idx="271">-0.0033762609977738001</cx:pt>
          <cx:pt idx="272">-0.030742959538409699</cx:pt>
          <cx:pt idx="273">0.014459515785777199</cx:pt>
          <cx:pt idx="274">0.065431379946212398</cx:pt>
          <cx:pt idx="275">0.013151705266767099</cx:pt>
          <cx:pt idx="276">-0.024786452624608001</cx:pt>
          <cx:pt idx="277">-0.00373849133686155</cx:pt>
          <cx:pt idx="278">0.00036037434265647102</cx:pt>
          <cx:pt idx="279">-0.00030246651664181401</cx:pt>
          <cx:pt idx="280">-0.00051657733159072596</cx:pt>
          <cx:pt idx="281">-0.00030210328603112898</cx:pt>
          <cx:pt idx="282">-0.00011259337409188101</cx:pt>
          <cx:pt idx="283">-0.00090317606082267199</cx:pt>
          <cx:pt idx="284">-0.017906467319294399</cx:pt>
          <cx:pt idx="285">-0.041510337238195402</cx:pt>
          <cx:pt idx="286">-0.039594109814553399</cx:pt>
          <cx:pt idx="287">-0.026972496734542301</cx:pt>
          <cx:pt idx="288">-0.0181375450659658</cx:pt>
          <cx:pt idx="289">-0.034036640531769198</cx:pt>
          <cx:pt idx="290">-0.073732534813074693</cx:pt>
          <cx:pt idx="291">-0.072540243725159298</cx:pt>
          <cx:pt idx="292">-0.081429518440318205</cx:pt>
          <cx:pt idx="293">-0.056714461121185201</cx:pt>
          <cx:pt idx="294">-0.087991556966366694</cx:pt>
          <cx:pt idx="295">-0.080307660782821796</cx:pt>
          <cx:pt idx="296">0.0064487399916819</cx:pt>
          <cx:pt idx="297">0.0125568247925824</cx:pt>
          <cx:pt idx="298">-0.0049142669658839002</cx:pt>
          <cx:pt idx="299">-0.017467253577629901</cx:pt>
          <cx:pt idx="300">-0.0273792548456844</cx:pt>
          <cx:pt idx="301">0.0164008608221182</cx:pt>
          <cx:pt idx="302">0.034741244427856303</cx:pt>
          <cx:pt idx="303">-0.026358366787618</cx:pt>
          <cx:pt idx="304">-0.023223935009085501</cx:pt>
          <cx:pt idx="305">-0.00191718123131642</cx:pt>
          <cx:pt idx="306">-0.00028710967568097798</cx:pt>
          <cx:pt idx="307">0.00085578529004477202</cx:pt>
          <cx:pt idx="308">-0.00032206155096509202</cx:pt>
          <cx:pt idx="309">-0.00047140859659349302</cx:pt>
          <cx:pt idx="310">-0.0010386863713253999</cx:pt>
          <cx:pt idx="311">-0.0049874326840555596</cx:pt>
          <cx:pt idx="312">-0.025480446747959299</cx:pt>
          <cx:pt idx="313">-0.047888040228387198</cx:pt>
          <cx:pt idx="314">-0.035933032712831797</cx:pt>
          <cx:pt idx="315">-0.048262633658452202</cx:pt>
          <cx:pt idx="316">-0.034529105064957398</cx:pt>
          <cx:pt idx="317">-0.039612739819769503</cx:pt>
          <cx:pt idx="318">-0.039415805944101497</cx:pt>
          <cx:pt idx="319">-0.069183857639235596</cx:pt>
          <cx:pt idx="320">-0.077358395425535506</cx:pt>
          <cx:pt idx="321">-0.033359981922671998</cx:pt>
          <cx:pt idx="322">-0.059778210127533697</cx:pt>
          <cx:pt idx="323">-0.033984313294329098</cx:pt>
          <cx:pt idx="324">-0.029887693892233801</cx:pt>
          <cx:pt idx="325">-0.0153264207438857</cx:pt>
          <cx:pt idx="326">-0.045760936243392197</cx:pt>
          <cx:pt idx="327">-0.011375886532935</cx:pt>
          <cx:pt idx="328">0.0068400345951434797</cx:pt>
          <cx:pt idx="329">-0.0182976089449732</cx:pt>
          <cx:pt idx="330">0.0224091403034994</cx:pt>
          <cx:pt idx="331">-0.018028544260460699</cx:pt>
          <cx:pt idx="332">-0.022417271793130501</cx:pt>
          <cx:pt idx="333">-0.0021554232069983499</cx:pt>
          <cx:pt idx="334">-0.000112475054502137</cx:pt>
          <cx:pt idx="335">-0.00051849737691827505</cx:pt>
          <cx:pt idx="336">6.6606177896284203e-05</cx:pt>
          <cx:pt idx="337">-0.00026394395475834399</cx:pt>
          <cx:pt idx="338">-0.00084268103905835797</cx:pt>
          <cx:pt idx="339">-0.0072824901811872501</cx:pt>
          <cx:pt idx="340">-0.028141469427833899</cx:pt>
          <cx:pt idx="341">-0.032887126760744498</cx:pt>
          <cx:pt idx="342">-0.018753080259231301</cx:pt>
          <cx:pt idx="343">-0.032257837880236603</cx:pt>
          <cx:pt idx="344">-0.025732782124773</cx:pt>
          <cx:pt idx="345">-0.016478850150266199</cx:pt>
          <cx:pt idx="346">0.011331295936711399</cx:pt>
          <cx:pt idx="347">-0.031040456880253201</cx:pt>
          <cx:pt idx="348">-0.041330664425188297</cx:pt>
          <cx:pt idx="349">-0.062119797428655199</cx:pt>
          <cx:pt idx="350">-0.042271979848162902</cx:pt>
          <cx:pt idx="351">-0.060676537020586799</cx:pt>
          <cx:pt idx="352">-0.046576148960948097</cx:pt>
          <cx:pt idx="353">-0.057720030964147698</cx:pt>
          <cx:pt idx="354">-0.0047732134740766704</cx:pt>
          <cx:pt idx="355">-0.0037905686133039001</cx:pt>
          <cx:pt idx="356">0.00558878580161853</cx:pt>
          <cx:pt idx="357">-0.0065530962613761399</cx:pt>
          <cx:pt idx="358">0.0062038345107748296</cx:pt>
          <cx:pt idx="359">-0.022705889497905099</cx:pt>
          <cx:pt idx="360">-0.013685036274646199</cx:pt>
          <cx:pt idx="361">0.00106330621567369</cx:pt>
          <cx:pt idx="362">-0.00023777058755369899</cx:pt>
          <cx:pt idx="363">0.00041394537888059702</cx:pt>
          <cx:pt idx="364">-0.00047565940007074999</cx:pt>
          <cx:pt idx="365">-0.00072524829083247502</cx:pt>
          <cx:pt idx="366">-0.00080745811597715197</cx:pt>
          <cx:pt idx="367">-0.0032749073893322601</cx:pt>
          <cx:pt idx="368">-0.015472703143992199</cx:pt>
          <cx:pt idx="369">-0.0075787619913674099</cx:pt>
          <cx:pt idx="370">-0.0063894184428588104</cx:pt>
          <cx:pt idx="371">-0.016017537336014</cx:pt>
          <cx:pt idx="372">-0.035956896396117898</cx:pt>
          <cx:pt idx="373">-0.037733527919159897</cx:pt>
          <cx:pt idx="374">-0.0132193210725616</cx:pt>
          <cx:pt idx="375">-0.0234222246358873</cx:pt>
          <cx:pt idx="376">-0.064489110885503201</cx:pt>
          <cx:pt idx="377">-0.047256375160831698</cx:pt>
          <cx:pt idx="378">-0.048497127398536802</cx:pt>
          <cx:pt idx="379">-0.036242878073393298</cx:pt>
          <cx:pt idx="380">-0.065925041330978706</cx:pt>
          <cx:pt idx="381">-0.027669872293535701</cx:pt>
          <cx:pt idx="382">-0.019859659722717499</cx:pt>
          <cx:pt idx="383">-0.016206452644740601</cx:pt>
          <cx:pt idx="384">0.00080966643313379501</cx:pt>
          <cx:pt idx="385">-0.0019791581351098</cx:pt>
          <cx:pt idx="386">0.0116207291146294</cx:pt>
          <cx:pt idx="387">-0.022606644203080999</cx:pt>
          <cx:pt idx="388">-0.0085086600755322397</cx:pt>
          <cx:pt idx="389">0.0020987889835634601</cx:pt>
          <cx:pt idx="390">0.000775956674027742</cx:pt>
          <cx:pt idx="391">0.00037195898696729601</cx:pt>
          <cx:pt idx="392">0.00025638823751187001</cx:pt>
          <cx:pt idx="393">9.2670894575679299e-05</cx:pt>
          <cx:pt idx="394">-0.00027649094218009398</cx:pt>
          <cx:pt idx="395">-0.00080153288607466501</cx:pt>
          <cx:pt idx="396">0.0074728882759168003</cx:pt>
          <cx:pt idx="397">0.0136423024619985</cx:pt>
          <cx:pt idx="398">0.017135479539090202</cx:pt>
          <cx:pt idx="399">0.0015724267713844301</cx:pt>
          <cx:pt idx="400">-0.0280015680511898</cx:pt>
          <cx:pt idx="401">-0.020566301959562199</cx:pt>
          <cx:pt idx="402">-0.030179156562993099</cx:pt>
          <cx:pt idx="403">-0.055171291747091303</cx:pt>
          <cx:pt idx="404">-0.030496758028589002</cx:pt>
          <cx:pt idx="405">-0.027152777662437299</cx:pt>
          <cx:pt idx="406">-0.0048455424181751703</cx:pt>
          <cx:pt idx="407">-0.046164386366090097</cx:pt>
          <cx:pt idx="408">-0.0231587076072724</cx:pt>
          <cx:pt idx="409">-0.027556002491734299</cx:pt>
          <cx:pt idx="410">-0.0414758279893278</cx:pt>
          <cx:pt idx="411">-0.0170979353324291</cx:pt>
          <cx:pt idx="412">-0.028404828470884901</cx:pt>
          <cx:pt idx="413">0.0168653179555288</cx:pt>
          <cx:pt idx="414">0.016770716699535702</cx:pt>
          <cx:pt idx="415">0.0026726120807179102</cx:pt>
          <cx:pt idx="416">-0.0023706925196906401</cx:pt>
          <cx:pt idx="417">0.0018035791127187801</cx:pt>
          <cx:pt idx="418">0.0044893304429844396</cx:pt>
          <cx:pt idx="419">-0.00072346246835740399</cx:pt>
          <cx:pt idx="420">-0.00018452997609572701</cx:pt>
          <cx:pt idx="421">0.00149903504954112</cx:pt>
          <cx:pt idx="422">0.0013346843372916101</cx:pt>
          <cx:pt idx="423">0.0125586712438331</cx:pt>
          <cx:pt idx="424">0.027324158091756302</cx:pt>
          <cx:pt idx="425">0.044517513232118298</cx:pt>
          <cx:pt idx="426">0.042796788254402397</cx:pt>
          <cx:pt idx="427">-0.037461247748346797</cx:pt>
          <cx:pt idx="428">-0.031409915154798199</cx:pt>
          <cx:pt idx="429">-0.0061552352556164501</cx:pt>
          <cx:pt idx="430">-0.00085525617551683098</cx:pt>
          <cx:pt idx="431">-0.036110827832718101</cx:pt>
          <cx:pt idx="432">-0.033837526318370698</cx:pt>
          <cx:pt idx="433">0.016245736132921299</cx:pt>
          <cx:pt idx="434">0.0118338591503961</cx:pt>
          <cx:pt idx="435">-0.026685513008354499</cx:pt>
          <cx:pt idx="436">-0.035420067833638103</cx:pt>
          <cx:pt idx="437">-0.0403845196593796</cx:pt>
          <cx:pt idx="438">0.0059311573054677104</cx:pt>
          <cx:pt idx="439">-0.0149009394328173</cx:pt>
          <cx:pt idx="440">-0.0248574472221311</cx:pt>
          <cx:pt idx="441">-0.00048643888334398401</cx:pt>
          <cx:pt idx="442">-0.00265464209334164</cx:pt>
          <cx:pt idx="443">0.00176905949556353</cx:pt>
          <cx:pt idx="444">0.0029004727868422301</cx:pt>
          <cx:pt idx="445">0.0017229392255302099</cx:pt>
          <cx:pt idx="446">0.0028195598552072398</cx:pt>
          <cx:pt idx="447">-0.00057149638623618204</cx:pt>
          <cx:pt idx="448">-0.00023136347422254101</cx:pt>
          <cx:pt idx="449">0.00227741833264083</cx:pt>
          <cx:pt idx="450">0.0025510259463934898</cx:pt>
          <cx:pt idx="451">0.0237753166750727</cx:pt>
          <cx:pt idx="452">0.028451803173018701</cx:pt>
          <cx:pt idx="453">0.051070877863446697</cx:pt>
          <cx:pt idx="454">0.030311897651470798</cx:pt>
          <cx:pt idx="455">-0.0050498691895627702</cx:pt>
          <cx:pt idx="456">-0.0012870286295673401</cx:pt>
          <cx:pt idx="457">0.049909001920719703</cx:pt>
          <cx:pt idx="458">0.062795183338713201</cx:pt>
          <cx:pt idx="459">0.0634381928367104</cx:pt>
          <cx:pt idx="460">0.058212045637565803</cx:pt>
          <cx:pt idx="461">0.0291930871660286</cx:pt>
          <cx:pt idx="462">0.0059666393903282898</cx:pt>
          <cx:pt idx="463">-0.036314020123472103</cx:pt>
          <cx:pt idx="464">-0.045967394769212397</cx:pt>
          <cx:pt idx="465">-0.032673398671916098</cx:pt>
          <cx:pt idx="466">-0.0053190859616492597</cx:pt>
          <cx:pt idx="467">0.015119447110188301</cx:pt>
          <cx:pt idx="468">-0.00101355914146265</cx:pt>
          <cx:pt idx="469">-0.0086276596254449799</cx:pt>
          <cx:pt idx="470">-0.0128829633727396</cx:pt>
          <cx:pt idx="471">-0.0063088943415425197</cx:pt>
          <cx:pt idx="472">0.0148516122535199</cx:pt>
          <cx:pt idx="473">0.0081929306714221498</cx:pt>
          <cx:pt idx="474">0.0032031966684696201</cx:pt>
          <cx:pt idx="475">-2.2232036533271899e-06</cx:pt>
          <cx:pt idx="476">0.000451416941082232</cx:pt>
          <cx:pt idx="477">0.000171897147837881</cx:pt>
          <cx:pt idx="478">0.0039444008264058099</cx:pt>
          <cx:pt idx="479">0.0306664626569958</cx:pt>
          <cx:pt idx="480">0.032082459579696902</cx:pt>
          <cx:pt idx="481">0.0416918030900576</cx:pt>
          <cx:pt idx="482">0.041517989064279698</cx:pt>
          <cx:pt idx="483">0.0082505273717835993</cx:pt>
          <cx:pt idx="484">0.050280716276008601</cx:pt>
          <cx:pt idx="485">0.059430717973355598</cx:pt>
          <cx:pt idx="486">0.095402670840798898</cx:pt>
          <cx:pt idx="487">0.14899922996062701</cx:pt>
          <cx:pt idx="488">0.099006217654180106</cx:pt>
          <cx:pt idx="489">0.042202759042359102</cx:pt>
          <cx:pt idx="490">-0.021192662281405199</cx:pt>
          <cx:pt idx="491">-0.061295475544906997</cx:pt>
          <cx:pt idx="492">-0.056186708433696803</cx:pt>
          <cx:pt idx="493">-0.065959727181779906</cx:pt>
          <cx:pt idx="494">-0.026976827501603601</cx:pt>
          <cx:pt idx="495">0.0106481593832652</cx:pt>
          <cx:pt idx="496">-0.029553551035370801</cx:pt>
          <cx:pt idx="497">-0.035986609618904097</cx:pt>
          <cx:pt idx="498">-0.017729431333131099</cx:pt>
          <cx:pt idx="499">-0.0082956898617652999</cx:pt>
          <cx:pt idx="500">0.012595919966336</cx:pt>
          <cx:pt idx="501">0.013347537692942901</cx:pt>
          <cx:pt idx="502">0.0029786938930598601</cx:pt>
          <cx:pt idx="503">0.00018168520760824901</cx:pt>
          <cx:pt idx="504">0.00023721630019134799</cx:pt>
          <cx:pt idx="505">-0.000103509855372935</cx:pt>
          <cx:pt idx="506">0.00117579227616694</cx:pt>
          <cx:pt idx="507">0.038464171610177997</cx:pt>
          <cx:pt idx="508">0.016538214771438998</cx:pt>
          <cx:pt idx="509">0.019013450368788199</cx:pt>
          <cx:pt idx="510">0.0312786305114486</cx:pt>
          <cx:pt idx="511">0.044513577143434797</cx:pt>
          <cx:pt idx="512">0.054873863010117298</cx:pt>
          <cx:pt idx="513">0.0928787569485688</cx:pt>
          <cx:pt idx="514">0.099687369636457093</cx:pt>
          <cx:pt idx="515">0.109415469917871</cx:pt>
          <cx:pt idx="516">0.084827171940680193</cx:pt>
          <cx:pt idx="517">0.037169801780053399</cx:pt>
          <cx:pt idx="518">-0.0311963163793187</cx:pt>
          <cx:pt idx="519">-0.059199967006398797</cx:pt>
          <cx:pt idx="520">-0.00365340102381929</cx:pt>
          <cx:pt idx="521">-0.031720341883657702</cx:pt>
          <cx:pt idx="522">-0.010674060257532701</cx:pt>
          <cx:pt idx="523">0.033849089980605603</cx:pt>
          <cx:pt idx="524">-0.016449621910025799</cx:pt>
          <cx:pt idx="525">-0.0178895807217931</cx:pt>
          <cx:pt idx="526">0.0011308092948284</cx:pt>
          <cx:pt idx="527">-0.0069570503734334901</cx:pt>
          <cx:pt idx="528">0.0139545694408374</cx:pt>
          <cx:pt idx="529">0.0071081491669486201</cx:pt>
          <cx:pt idx="530">0.0014819520965845001</cx:pt>
          <cx:pt idx="531">0.00065808578244736296</cx:pt>
          <cx:pt idx="532">5.6632089223902798e-05</cx:pt>
          <cx:pt idx="533">-0.00086066704701489704</cx:pt>
          <cx:pt idx="534">-0.00128567242518786</cx:pt>
          <cx:pt idx="535">0.0152946510588744</cx:pt>
          <cx:pt idx="536">0.0125496004590072</cx:pt>
          <cx:pt idx="537">0.025302005918726899</cx:pt>
          <cx:pt idx="538">0.048762043322368401</cx:pt>
          <cx:pt idx="539">0.0522411866654909</cx:pt>
          <cx:pt idx="540">0.00112359401216638</cx:pt>
          <cx:pt idx="541">0.052377581240357497</cx:pt>
          <cx:pt idx="542">0.11061854639523699</cx:pt>
          <cx:pt idx="543">0.096476113371477601</cx:pt>
          <cx:pt idx="544">0.0255430781064469</cx:pt>
          <cx:pt idx="545">-0.0045216335162779099</cx:pt>
          <cx:pt idx="546">-0.060771355583356002</cx:pt>
          <cx:pt idx="547">-0.037252912684003103</cx:pt>
          <cx:pt idx="548">0.030470806256324898</cx:pt>
          <cx:pt idx="549">0.0438549286973927</cx:pt>
          <cx:pt idx="550">0.014272035145951101</cx:pt>
          <cx:pt idx="551">0.0138290735663064</cx:pt>
          <cx:pt idx="552">-0.024555113733113601</cx:pt>
          <cx:pt idx="553">-0.0094832695779980998</cx:pt>
          <cx:pt idx="554">0.0047290659199081403</cx:pt>
          <cx:pt idx="555">0.0092995086238800706</cx:pt>
          <cx:pt idx="556">0.0077241846892986002</cx:pt>
          <cx:pt idx="557">0.0032079816125050401</cx:pt>
          <cx:pt idx="558">0.0016911556877865601</cx:pt>
          <cx:pt idx="559">1.9160706274969501e-05</cx:pt>
          <cx:pt idx="560">0.000112454349673585</cx:pt>
          <cx:pt idx="561">-0.00068953263242538297</cx:pt>
          <cx:pt idx="562">-0.0013295675095194701</cx:pt>
          <cx:pt idx="563">0.011009238345632499</cx:pt>
          <cx:pt idx="564">0.0033517456303938601</cx:pt>
          <cx:pt idx="565">0.010191008467731201</cx:pt>
          <cx:pt idx="566">0.044581114162181197</cx:pt>
          <cx:pt idx="567">0.057463890058985299</cx:pt>
          <cx:pt idx="568">0.046183185581833298</cx:pt>
          <cx:pt idx="569">0.0557059098852613</cx:pt>
          <cx:pt idx="570">0.053103277263598099</cx:pt>
          <cx:pt idx="571">0.042797218791569301</cx:pt>
          <cx:pt idx="572">-0.036056974989032799</cx:pt>
          <cx:pt idx="573">-0.072044157334139505</cx:pt>
          <cx:pt idx="574">-0.048973971008665997</cx:pt>
          <cx:pt idx="575">-0.018230244333859402</cx:pt>
          <cx:pt idx="576">0.083494343087555795</cx:pt>
          <cx:pt idx="577">0.106931557133183</cx:pt>
          <cx:pt idx="578">0.053040310509345399</cx:pt>
          <cx:pt idx="579">0.011274592224624701</cx:pt>
          <cx:pt idx="580">-0.0072905357121399198</cx:pt>
          <cx:pt idx="581">0.0060622511440737497</cx:pt>
          <cx:pt idx="582">0.0088480100899189697</cx:pt>
          <cx:pt idx="583">0.025204225873340699</cx:pt>
          <cx:pt idx="584">0.010527702431752</cx:pt>
          <cx:pt idx="585">0.00119749847893907</cx:pt>
          <cx:pt idx="586">0.00050860274575387796</cx:pt>
          <cx:pt idx="587">-0.00053129189559276795</cx:pt>
          <cx:pt idx="588">0.000308004927469253</cx:pt>
          <cx:pt idx="589">-0.00032254078448217297</cx:pt>
          <cx:pt idx="590">0.0018383823299257</cx:pt>
          <cx:pt idx="591">0.0072573894416389602</cx:pt>
          <cx:pt idx="592">0.00203819523438541</cx:pt>
          <cx:pt idx="593">-0.015589665291282501</cx:pt>
          <cx:pt idx="594">0.0047537350716298499</cx:pt>
          <cx:pt idx="595">0.019865556309115601</cx:pt>
          <cx:pt idx="596">0.047114600432465001</cx:pt>
          <cx:pt idx="597">0.0236706757558105</cx:pt>
          <cx:pt idx="598">0.014590638359320901</cx:pt>
          <cx:pt idx="599">-0.067376199025182104</cx:pt>
          <cx:pt idx="600">-0.091519618161369706</cx:pt>
          <cx:pt idx="601">-0.10096047775096199</cx:pt>
          <cx:pt idx="602">-0.0598516454441676</cx:pt>
          <cx:pt idx="603">0.018014575163954601</cx:pt>
          <cx:pt idx="604">0.0928850588906414</cx:pt>
          <cx:pt idx="605">0.10604444791877</cx:pt>
          <cx:pt idx="606">0.064329250591179804</cx:pt>
          <cx:pt idx="607">0.044346944181800602</cx:pt>
          <cx:pt idx="608">0.018972341072977399</cx:pt>
          <cx:pt idx="609">0.031563719277406303</cx:pt>
          <cx:pt idx="610">0.027475099959206401</cx:pt>
          <cx:pt idx="611">0.036511503472130898</cx:pt>
          <cx:pt idx="612">0.0096909985960954605</cx:pt>
          <cx:pt idx="613">0.0023296742909801101</cx:pt>
          <cx:pt idx="614">3.02223714769154e-05</cx:pt>
          <cx:pt idx="615">-0.00020433209685752501</cx:pt>
          <cx:pt idx="616">0.00032752957732762599</cx:pt>
          <cx:pt idx="617">2.0866253708369698e-05</cx:pt>
          <cx:pt idx="618">0.0016068658490828</cx:pt>
          <cx:pt idx="619">0.00308588939067081</cx:pt>
          <cx:pt idx="620">0.0027366036722011201</cx:pt>
          <cx:pt idx="621">0.021213799036376602</cx:pt>
          <cx:pt idx="622">-0.010251033180562299</cx:pt>
          <cx:pt idx="623">0.0049192722955553299</cx:pt>
          <cx:pt idx="624">0.035264012107486503</cx:pt>
          <cx:pt idx="625">0.0270273312604144</cx:pt>
          <cx:pt idx="626">0.0092940448826995693</cx:pt>
          <cx:pt idx="627">-0.032736791332015597</cx:pt>
          <cx:pt idx="628">-0.070469060877785802</cx:pt>
          <cx:pt idx="629">-0.0493931003454448</cx:pt>
          <cx:pt idx="630">0.0084951521652958401</cx:pt>
          <cx:pt idx="631">0.028098600254426901</cx:pt>
          <cx:pt idx="632">0.043274789067488897</cx:pt>
          <cx:pt idx="633">0.074328434182856395</cx:pt>
          <cx:pt idx="634">0.027626453143647301</cx:pt>
          <cx:pt idx="635">0.015691812593030801</cx:pt>
          <cx:pt idx="636">0.018506625847612299</cx:pt>
          <cx:pt idx="637">0.0134944383112544</cx:pt>
          <cx:pt idx="638">0.0132979307513561</cx:pt>
          <cx:pt idx="639">0.022767743245243902</cx:pt>
          <cx:pt idx="640">0.00657561599837715</cx:pt>
          <cx:pt idx="641">-0.0010039197824062</cx:pt>
          <cx:pt idx="642">0.00056934291548665504</cx:pt>
          <cx:pt idx="643">-0.00062852035553512297</cx:pt>
          <cx:pt idx="644">-0.00042239582717251798</cx:pt>
          <cx:pt idx="645">-6.4014240486822405e-05</cx:pt>
          <cx:pt idx="646">0.00120177719193468</cx:pt>
          <cx:pt idx="647">0.00239567604938593</cx:pt>
          <cx:pt idx="648">0.0013510235149287099</cx:pt>
          <cx:pt idx="649">0.018347843235761802</cx:pt>
          <cx:pt idx="650">0.00623536767946542</cx:pt>
          <cx:pt idx="651">-0.010495975969945601</cx:pt>
          <cx:pt idx="652">0.0016574235944224901</cx:pt>
          <cx:pt idx="653">0.012869366565166299</cx:pt>
          <cx:pt idx="654">-0.0073465319263244901</cx:pt>
          <cx:pt idx="655">-0.027989242019455102</cx:pt>
          <cx:pt idx="656">-0.037483951777884397</cx:pt>
          <cx:pt idx="657">-0.046833263837208199</cx:pt>
          <cx:pt idx="658">-0.046888640321852498</cx:pt>
          <cx:pt idx="659">-0.0187258328050353</cx:pt>
          <cx:pt idx="660">-0.021450434478500899</cx:pt>
          <cx:pt idx="661">-0.017882009437935501</cx:pt>
          <cx:pt idx="662">-0.0212964610497565</cx:pt>
          <cx:pt idx="663">-0.0100278252309088</cx:pt>
          <cx:pt idx="664">-0.0094350136728007794</cx:pt>
          <cx:pt idx="665">-0.00247053184468503</cx:pt>
          <cx:pt idx="666">0.0021316692711580401</cx:pt>
          <cx:pt idx="667">0.0062702690077466204</cx:pt>
          <cx:pt idx="668">0.00357848377324743</cx:pt>
          <cx:pt idx="669">-0.0017774045037734999</cx:pt>
          <cx:pt idx="670">-0.00076459912046067499</cx:pt>
          <cx:pt idx="671">-0.00011071838138996799</cx:pt>
          <cx:pt idx="672">-4.4718297399008999e-05</cx:pt>
          <cx:pt idx="673">-0.00015931536093267799</cx:pt>
          <cx:pt idx="674">-0.00022870044664456899</cx:pt>
          <cx:pt idx="675">0.00115974357776305</cx:pt>
          <cx:pt idx="676">0.00764440163744086</cx:pt>
          <cx:pt idx="677">0.0040711200076770397</cx:pt>
          <cx:pt idx="678">-0.017857988058145799</cx:pt>
          <cx:pt idx="679">-0.018101642317319099</cx:pt>
          <cx:pt idx="680">-0.020772108472352401</cx:pt>
          <cx:pt idx="681">-0.026389698329226399</cx:pt>
          <cx:pt idx="682">-0.033866648679767103</cx:pt>
          <cx:pt idx="683">-0.040073779423606501</cx:pt>
          <cx:pt idx="684">-0.028461358423211101</cx:pt>
          <cx:pt idx="685">-0.030110673657123801</cx:pt>
          <cx:pt idx="686">-0.0225516890720232</cx:pt>
          <cx:pt idx="687">-0.022478666807868201</cx:pt>
          <cx:pt idx="688">-0.0177017724667109</cx:pt>
          <cx:pt idx="689">-0.0040995460264196398</cx:pt>
          <cx:pt idx="690">-0.0053604954854128903</cx:pt>
          <cx:pt idx="691">-0.016366346842071201</cx:pt>
          <cx:pt idx="692">-0.015084235630260999</cx:pt>
          <cx:pt idx="693">-0.0059087657848103199</cx:pt>
          <cx:pt idx="694">-0.0014590849655434601</cx:pt>
          <cx:pt idx="695">-0.0010713655179023999</cx:pt>
          <cx:pt idx="696">0.00091273767396066695</cx:pt>
          <cx:pt idx="697">-0.00057736932722872295</cx:pt>
          <cx:pt idx="698">-0.000166517205252225</cx:pt>
          <cx:pt idx="699">-8.3657364698081903e-05</cx:pt>
          <cx:pt idx="700">-0.00027211406320683799</cx:pt>
          <cx:pt idx="701">-0.00061544643604970997</cx:pt>
          <cx:pt idx="702">-0.00059436662481678201</cx:pt>
          <cx:pt idx="703">0.0023889406070639698</cx:pt>
          <cx:pt idx="704">0.0045785138452368304</cx:pt>
          <cx:pt idx="705">-0.0035028021121558299</cx:pt>
          <cx:pt idx="706">-0.018321221698437001</cx:pt>
          <cx:pt idx="707">-0.018998694218674301</cx:pt>
          <cx:pt idx="708">-0.0078345045334772094</cx:pt>
          <cx:pt idx="709">-0.00452604357987296</cx:pt>
          <cx:pt idx="710">-0.0041399602813313001</cx:pt>
          <cx:pt idx="711">-0.0056041909776238397</cx:pt>
          <cx:pt idx="712">-0.0046133120404985304</cx:pt>
          <cx:pt idx="713">-0.0067629730824454396</cx:pt>
          <cx:pt idx="714">-0.0063277425711445699</cx:pt>
          <cx:pt idx="715">-0.0070161765379768296</cx:pt>
          <cx:pt idx="716">-0.0055136054701296197</cx:pt>
          <cx:pt idx="717">-0.0075530626001381503</cx:pt>
          <cx:pt idx="718">-0.0072886066219351201</cx:pt>
          <cx:pt idx="719">-0.0078069658823806303</cx:pt>
          <cx:pt idx="720">-0.0054566734454393404</cx:pt>
          <cx:pt idx="721">-0.0040209397179011997</cx:pt>
          <cx:pt idx="722">-0.00294156126065253</cx:pt>
          <cx:pt idx="723">-0.0010410422897155201</cx:pt>
          <cx:pt idx="724">-0.00021944866211849601</cx:pt>
          <cx:pt idx="725">0.00070148436525778804</cx:pt>
          <cx:pt idx="726">-0.00038285168493128901</cx:pt>
          <cx:pt idx="727">-2.3675222591415101e-05</cx:pt>
          <cx:pt idx="728">0.00022100061500202899</cx:pt>
          <cx:pt idx="729">0.00081058332740795895</cx:pt>
          <cx:pt idx="730">-0.00031817477456910802</cx:pt>
          <cx:pt idx="731">-0.00012352218060395699</cx:pt>
          <cx:pt idx="732">0.00016670202279974299</cx:pt>
          <cx:pt idx="733">-0.0058237973004666502</cx:pt>
          <cx:pt idx="734">-0.0054385972574440304</cx:pt>
          <cx:pt idx="735">3.7529773048658499e-05</cx:pt>
          <cx:pt idx="736">-0.00092549132751926103</cx:pt>
          <cx:pt idx="737">-0.00013628681540134299</cx:pt>
          <cx:pt idx="738">-0.00060556523994030598</cx:pt>
          <cx:pt idx="739">-0.00053863969627142695</cx:pt>
          <cx:pt idx="740">-4.4950322752116199e-05</cx:pt>
          <cx:pt idx="741">-0.00096709353686979204</cx:pt>
          <cx:pt idx="742">-0.00057321405089672396</cx:pt>
          <cx:pt idx="743">-6.0431167773692201e-05</cx:pt>
          <cx:pt idx="744">-6.8550266547502801e-07</cx:pt>
          <cx:pt idx="745">0.00027649164240748698</cx:pt>
          <cx:pt idx="746">2.5661573660444201e-05</cx:pt>
          <cx:pt idx="747">-0.00166541908077261</cx:pt>
          <cx:pt idx="748">8.2265080796982494e-05</cx:pt>
          <cx:pt idx="749">0.00040710991141037302</cx:pt>
          <cx:pt idx="750">0.00037980859083538299</cx:pt>
          <cx:pt idx="751">-0.000336037224809132</cx:pt>
          <cx:pt idx="752">-0.000167950847352518</cx:pt>
          <cx:pt idx="753">-9.6317361250599604e-05</cx:pt>
          <cx:pt idx="754">-0.00044113724093858302</cx:pt>
          <cx:pt idx="755">2.7669414419794399e-05</cx:pt>
          <cx:pt idx="756">0.00035147832820751001</cx:pt>
          <cx:pt idx="757">0.00071375405637074795</cx:pt>
          <cx:pt idx="758">-0.00067515612631271105</cx:pt>
          <cx:pt idx="759">0.00042189838125187299</cx:pt>
          <cx:pt idx="760">-0.00017100098607044799</cx:pt>
          <cx:pt idx="761">0.00048185585675392399</cx:pt>
          <cx:pt idx="762">-3.5965183736002601e-05</cx:pt>
          <cx:pt idx="763">-2.9669751169686701e-05</cx:pt>
          <cx:pt idx="764">-0.00039125690150990501</cx:pt>
          <cx:pt idx="765">-0.00070736839884850402</cx:pt>
          <cx:pt idx="766">-0.000435497922512545</cx:pt>
          <cx:pt idx="767">-0.00040288557935268</cx:pt>
          <cx:pt idx="768">0.00037069654247686302</cx:pt>
          <cx:pt idx="769">0.00074551840451281899</cx:pt>
          <cx:pt idx="770">-0.00031509841821248101</cx:pt>
          <cx:pt idx="771">0.00069156246946241301</cx:pt>
          <cx:pt idx="772">0.00049673405529372498</cx:pt>
          <cx:pt idx="773">-0.00094134360618259498</cx:pt>
          <cx:pt idx="774">0.000428546789730757</cx:pt>
          <cx:pt idx="775">-0.00028571368688936298</cx:pt>
          <cx:pt idx="776">0.00078758748494306397</cx:pt>
          <cx:pt idx="777">-0.00072538009634590301</cx:pt>
          <cx:pt idx="778">-0.00083284606122016396</cx:pt>
          <cx:pt idx="779">-0.000108000155661242</cx:pt>
          <cx:pt idx="780">0.00024868648911146902</cx:pt>
          <cx:pt idx="781">0.000215863069914095</cx:pt>
          <cx:pt idx="782">0.00042186950989104899</cx:pt>
          <cx:pt idx="783">-0.00013941742019957999</cx:pt>
        </cx:lvl>
      </cx:numDim>
    </cx:data>
    <cx:data id="4">
      <cx:numDim type="val">
        <cx:f>'001_WA_F - 副本'!$E$1:$E$784</cx:f>
        <cx:lvl ptCount="784" formatCode="G/通用格式">
          <cx:pt idx="0">-0.00061104353881985898</cx:pt>
          <cx:pt idx="1">0.00028957823010219503</cx:pt>
          <cx:pt idx="2">-0.000493669695476394</cx:pt>
          <cx:pt idx="3">0.00035963343030546101</cx:pt>
          <cx:pt idx="4">0.00046387265379161898</cx:pt>
          <cx:pt idx="5">0.00095585115711400005</cx:pt>
          <cx:pt idx="6">0.00013226591214814701</cx:pt>
          <cx:pt idx="7">-0.00034750904279133398</cx:pt>
          <cx:pt idx="8">0.00050605615493506798</cx:pt>
          <cx:pt idx="9">8.2261114782359999e-05</cx:pt>
          <cx:pt idx="10">-0.00020743477999425399</cx:pt>
          <cx:pt idx="11">0.000308925434050523</cx:pt>
          <cx:pt idx="12">-0.000121776890307697</cx:pt>
          <cx:pt idx="13">-0.00012319189287292301</cx:pt>
          <cx:pt idx="14">-7.3186819955195606e-05</cx:pt>
          <cx:pt idx="15">-0.00059650020043071599</cx:pt>
          <cx:pt idx="16">-0.00032352603460550502</cx:pt>
          <cx:pt idx="17">0.00026134620719175602</cx:pt>
          <cx:pt idx="18">0.00060169442243428097</cx:pt>
          <cx:pt idx="19">0.00027852301963112098</cx:pt>
          <cx:pt idx="20">-0.00056203743964801497</cx:pt>
          <cx:pt idx="21">0.00051999640867415496</cx:pt>
          <cx:pt idx="22">-0.00059372149431202801</cx:pt>
          <cx:pt idx="23">-0.00033137565508175503</cx:pt>
          <cx:pt idx="24">0.00040133771444242399</cx:pt>
          <cx:pt idx="25">0.00045265013054499698</cx:pt>
          <cx:pt idx="26">1.8387618948160999e-05</cx:pt>
          <cx:pt idx="27">0.0011050830231782601</cx:pt>
          <cx:pt idx="28">-0.00045372262641794501</cx:pt>
          <cx:pt idx="29">6.6184279270762699e-05</cx:pt>
          <cx:pt idx="30">-8.2913238295163506e-05</cx:pt>
          <cx:pt idx="31">-0.00068088928627826201</cx:pt>
          <cx:pt idx="32">-0.00017652942772497201</cx:pt>
          <cx:pt idx="33">1.8061585387874e-05</cx:pt>
          <cx:pt idx="34">-0.0011253157735275699</cx:pt>
          <cx:pt idx="35">-0.0022252511121129302</cx:pt>
          <cx:pt idx="36">-0.00223596594692968</cx:pt>
          <cx:pt idx="37">-0.0013445897396786701</cx:pt>
          <cx:pt idx="38">-0.0010091039114684501</cx:pt>
          <cx:pt idx="39">-0.00134854673030816</cx:pt>
          <cx:pt idx="40">-0.0044770816644505301</cx:pt>
          <cx:pt idx="41">-0.0027278526351543898</cx:pt>
          <cx:pt idx="42">-0.00049535635944545199</cx:pt>
          <cx:pt idx="43">-0.00077256921191195095</cx:pt>
          <cx:pt idx="44">-0.00135520578245818</cx:pt>
          <cx:pt idx="45">-0.000206262445907982</cx:pt>
          <cx:pt idx="46">0.00049982067968356301</cx:pt>
          <cx:pt idx="47">-0.00036552729281484598</cx:pt>
          <cx:pt idx="48">-0.00047580939005127697</cx:pt>
          <cx:pt idx="49">-0.00078519539280897104</cx:pt>
          <cx:pt idx="50">-0.0010980762470505999</cx:pt>
          <cx:pt idx="51">-0.00057342972427736896</cx:pt>
          <cx:pt idx="52">-2.0963630277490202e-05</cx:pt>
          <cx:pt idx="53">-5.6063878277612601e-06</cx:pt>
          <cx:pt idx="54">0.00068963652986112902</cx:pt>
          <cx:pt idx="55">0.00034335127607360998</cx:pt>
          <cx:pt idx="56">0.00032742680546108798</cx:pt>
          <cx:pt idx="57">0.00024700916384361502</cx:pt>
          <cx:pt idx="58">0.00046752322758279101</cx:pt>
          <cx:pt idx="59">-0.00077788379464127698</cx:pt>
          <cx:pt idx="60">0.00066921812712512105</cx:pt>
          <cx:pt idx="61">-0.00035614756246923099</cx:pt>
          <cx:pt idx="62">-0.00065003797618777895</cx:pt>
          <cx:pt idx="63">-0.0039111600754868402</cx:pt>
          <cx:pt idx="64">-0.0053252937755097996</cx:pt>
          <cx:pt idx="65">-0.00372640976518943</cx:pt>
          <cx:pt idx="66">-0.010012630368188001</cx:pt>
          <cx:pt idx="67">-0.011732045695957399</cx:pt>
          <cx:pt idx="68">-0.0128920677453149</cx:pt>
          <cx:pt idx="69">-0.0111313550729795</cx:pt>
          <cx:pt idx="70">-0.0111399346214941</cx:pt>
          <cx:pt idx="71">-0.0094108657433238999</cx:pt>
          <cx:pt idx="72">-0.0074355685293641099</cx:pt>
          <cx:pt idx="73">-0.0043810085092392597</cx:pt>
          <cx:pt idx="74">-0.0041155499100101302</cx:pt>
          <cx:pt idx="75">-0.0040980827856103201</cx:pt>
          <cx:pt idx="76">-0.00171036940414182</cx:pt>
          <cx:pt idx="77">-0.00040270511678794401</cx:pt>
          <cx:pt idx="78">-0.0015022054516451301</cx:pt>
          <cx:pt idx="79">-0.0010726809158129399</cx:pt>
          <cx:pt idx="80">2.44774639069852e-05</cx:pt>
          <cx:pt idx="81">-0.00025805086028621001</cx:pt>
          <cx:pt idx="82">0.00020858038174624799</cx:pt>
          <cx:pt idx="83">-0.00039671513875891599</cx:pt>
          <cx:pt idx="84">0.00054301544474933999</cx:pt>
          <cx:pt idx="85">0.00121098186103272</cx:pt>
          <cx:pt idx="86">3.9247683788284403e-05</cx:pt>
          <cx:pt idx="87">-0.00052103877368056203</cx:pt>
          <cx:pt idx="88">0.000267036405289059</cx:pt>
          <cx:pt idx="89">0.00031230006530870501</cx:pt>
          <cx:pt idx="90">-0.0024068975767570799</cx:pt>
          <cx:pt idx="91">-0.0051647489145040699</cx:pt>
          <cx:pt idx="92">-0.0070149236273349298</cx:pt>
          <cx:pt idx="93">-0.0111487653479311</cx:pt>
          <cx:pt idx="94">-0.0147557954944397</cx:pt>
          <cx:pt idx="95">-0.019556649022987802</cx:pt>
          <cx:pt idx="96">-0.024882821499948901</cx:pt>
          <cx:pt idx="97">-0.034775153817901597</cx:pt>
          <cx:pt idx="98">-0.035500397639731403</cx:pt>
          <cx:pt idx="99">-0.035041111824663698</cx:pt>
          <cx:pt idx="100">-0.0200189906998752</cx:pt>
          <cx:pt idx="101">-0.0095840524479545199</cx:pt>
          <cx:pt idx="102">-0.0029442072552499999</cx:pt>
          <cx:pt idx="103">-0.00096318874804913698</cx:pt>
          <cx:pt idx="104">-0.0021929003080156601</cx:pt>
          <cx:pt idx="105">-0.00045320671256551999</cx:pt>
          <cx:pt idx="106">0.00047814593336715198</cx:pt>
          <cx:pt idx="107">0.00141120066530728</cx:pt>
          <cx:pt idx="108">0.00022880185782351</cx:pt>
          <cx:pt idx="109">-0.00036922550091136403</cx:pt>
          <cx:pt idx="110">-0.00092853369294095</cx:pt>
          <cx:pt idx="111">0.000115405682037236</cx:pt>
          <cx:pt idx="112">-0.0010581923123430201</cx:pt>
          <cx:pt idx="113">-3.7197478441590799e-05</cx:pt>
          <cx:pt idx="114">0.00032824315847036398</cx:pt>
          <cx:pt idx="115">-0.00034224173100052798</cx:pt>
          <cx:pt idx="116">0.00018959846575086899</cx:pt>
          <cx:pt idx="117">-0.0021855235300493698</cx:pt>
          <cx:pt idx="118">-0.0076363247571303999</cx:pt>
          <cx:pt idx="119">-0.0095746319748950606</cx:pt>
          <cx:pt idx="120">-0.012578835191153</cx:pt>
          <cx:pt idx="121">-0.0170281838488874</cx:pt>
          <cx:pt idx="122">-0.019669602433858801</cx:pt>
          <cx:pt idx="123">-0.016434020553550099</cx:pt>
          <cx:pt idx="124">-0.026595262449000501</cx:pt>
          <cx:pt idx="125">-0.040350164941291899</cx:pt>
          <cx:pt idx="126">-0.061888598910024198</cx:pt>
          <cx:pt idx="127">-0.047266395143888099</cx:pt>
          <cx:pt idx="128">-0.021561731811844901</cx:pt>
          <cx:pt idx="129">-0.0048924405203217896</cx:pt>
          <cx:pt idx="130">0.0049048867689606198</cx:pt>
          <cx:pt idx="131">-0.0029156476964310001</cx:pt>
          <cx:pt idx="132">-0.0018275097644464299</cx:pt>
          <cx:pt idx="133">0.0039172572008676701</cx:pt>
          <cx:pt idx="134">0.0078643220921870392</cx:pt>
          <cx:pt idx="135">0.012255900769572101</cx:pt>
          <cx:pt idx="136">0.0079924455166573705</cx:pt>
          <cx:pt idx="137">0.00120699747512633</cx:pt>
          <cx:pt idx="138">-3.0666616099257502e-05</cx:pt>
          <cx:pt idx="139">-0.00036235442397218099</cx:pt>
          <cx:pt idx="140">0.00029742889962198501</cx:pt>
          <cx:pt idx="141">0.00038702133927339598</cx:pt>
          <cx:pt idx="142">-0.00020324285595840901</cx:pt>
          <cx:pt idx="143">-0.00081223739030293</cx:pt>
          <cx:pt idx="144">-0.00094958691427276295</cx:pt>
          <cx:pt idx="145">-0.0045196396351876601</cx:pt>
          <cx:pt idx="146">-0.0126844664692814</cx:pt>
          <cx:pt idx="147">-0.022577768703851201</cx:pt>
          <cx:pt idx="148">-0.0143546706666069</cx:pt>
          <cx:pt idx="149">-0.0081859784103868894</cx:pt>
          <cx:pt idx="150">-0.0090529903308169905</cx:pt>
          <cx:pt idx="151">0.00708591365958586</cx:pt>
          <cx:pt idx="152">-0.00388395443705518</cx:pt>
          <cx:pt idx="153">0.0102314713582045</cx:pt>
          <cx:pt idx="154">-0.00142789043407797</cx:pt>
          <cx:pt idx="155">-0.041203891277233701</cx:pt>
          <cx:pt idx="156">-0.0536045518608676</cx:pt>
          <cx:pt idx="157">-0.0075261536013340796</cx:pt>
          <cx:pt idx="158">0.0031178005180182299</cx:pt>
          <cx:pt idx="159">-0.0130795625916349</cx:pt>
          <cx:pt idx="160">-0.0042559814720116197</cx:pt>
          <cx:pt idx="161">-0.0045132630036357601</cx:pt>
          <cx:pt idx="162">0.0076534999933480499</cx:pt>
          <cx:pt idx="163">0.0147268552912887</cx:pt>
          <cx:pt idx="164">0.0095781573136943694</cx:pt>
          <cx:pt idx="165">0.0013187886918883901</cx:pt>
          <cx:pt idx="166">-0.00038020495146644598</cx:pt>
          <cx:pt idx="167">-0.00055703915638825505</cx:pt>
          <cx:pt idx="168">-0.00034679817601339602</cx:pt>
          <cx:pt idx="169">-0.00015154795834529199</cx:pt>
          <cx:pt idx="170">0.00065541833851340801</cx:pt>
          <cx:pt idx="171">-0.00029125974011443798</cx:pt>
          <cx:pt idx="172">-0.00062843480162962399</cx:pt>
          <cx:pt idx="173">-0.0119146735974405</cx:pt>
          <cx:pt idx="174">-0.0124218269228111</cx:pt>
          <cx:pt idx="175">-0.021726313555266101</cx:pt>
          <cx:pt idx="176">-0.0061317541597424299</cx:pt>
          <cx:pt idx="177">0.0070108041365739603</cx:pt>
          <cx:pt idx="178">0.013560015333285999</cx:pt>
          <cx:pt idx="179">0.0080931228770068208</cx:pt>
          <cx:pt idx="180">0.010307759382826</cx:pt>
          <cx:pt idx="181">0.041367373695825098</cx:pt>
          <cx:pt idx="182">0.045971984103253503</cx:pt>
          <cx:pt idx="183">0.068270046762601205</cx:pt>
          <cx:pt idx="184">0.050163904044443902</cx:pt>
          <cx:pt idx="185">0.070517175925220194</cx:pt>
          <cx:pt idx="186">0.0329017729907079</cx:pt>
          <cx:pt idx="187">-0.026199281675106999</cx:pt>
          <cx:pt idx="188">-0.039579195054308597</cx:pt>
          <cx:pt idx="189">-0.029362488596193701</cx:pt>
          <cx:pt idx="190">-0.019944868705689699</cx:pt>
          <cx:pt idx="191">-0.0029567957670033501</cx:pt>
          <cx:pt idx="192">0.0032291322490160101</cx:pt>
          <cx:pt idx="193">-0.00017492668604886499</cx:pt>
          <cx:pt idx="194">-0.00034856587312300001</cx:pt>
          <cx:pt idx="195">-0.00032646859650937901</cx:pt>
          <cx:pt idx="196">0.00016067408940851201</cx:pt>
          <cx:pt idx="197">-0.000205757645616048</cx:pt>
          <cx:pt idx="198">0.0015265713939821401</cx:pt>
          <cx:pt idx="199">0.00074463592079272798</cx:pt>
          <cx:pt idx="200">-0.0052680688460030999</cx:pt>
          <cx:pt idx="201">-0.020079109574800202</cx:pt>
          <cx:pt idx="202">-0.0189266354365514</cx:pt>
          <cx:pt idx="203">-0.023462100357781401</cx:pt>
          <cx:pt idx="204">-0.0069002267573306103</cx:pt>
          <cx:pt idx="205">-0.0058093631098272798</cx:pt>
          <cx:pt idx="206">-0.00079789449977741395</cx:pt>
          <cx:pt idx="207">0.027966818096167499</cx:pt>
          <cx:pt idx="208">0.05954720865648</cx:pt>
          <cx:pt idx="209">0.085902987542796003</cx:pt>
          <cx:pt idx="210">0.084758328634536306</cx:pt>
          <cx:pt idx="211">0.068452475846317307</cx:pt>
          <cx:pt idx="212">0.031796320225760899</cx:pt>
          <cx:pt idx="213">0.0127376143314477</cx:pt>
          <cx:pt idx="214">-0.022211251385588899</cx:pt>
          <cx:pt idx="215">-0.057795633562260099</cx:pt>
          <cx:pt idx="216">-0.0554091629265204</cx:pt>
          <cx:pt idx="217">-0.052903136264644698</cx:pt>
          <cx:pt idx="218">-0.046197988533174902</cx:pt>
          <cx:pt idx="219">-0.015323423589346701</cx:pt>
          <cx:pt idx="220">-0.0078413643375265102</cx:pt>
          <cx:pt idx="221">-0.010015452613003</cx:pt>
          <cx:pt idx="222">-0.0019328228695033899</cx:pt>
          <cx:pt idx="223">-0.00032792555182582599</cx:pt>
          <cx:pt idx="224">-0.00039042014353075699</cx:pt>
          <cx:pt idx="225">-0.000234759787456796</cx:pt>
          <cx:pt idx="226">0.0017333702825714501</cx:pt>
          <cx:pt idx="227">0.0015217638256254001</cx:pt>
          <cx:pt idx="228">-0.0039534651418554802</cx:pt>
          <cx:pt idx="229">-0.016249928329878101</cx:pt>
          <cx:pt idx="230">-0.0134317709752421</cx:pt>
          <cx:pt idx="231">-0.0160040457324543</cx:pt>
          <cx:pt idx="232">0.0119739766794312</cx:pt>
          <cx:pt idx="233">-0.0026041586217500001</cx:pt>
          <cx:pt idx="234">0.022555307025755499</cx:pt>
          <cx:pt idx="235">0.080714440656206393</cx:pt>
          <cx:pt idx="236">0.065435740494292294</cx:pt>
          <cx:pt idx="237">0.062541595525587995</cx:pt>
          <cx:pt idx="238">0.021110231330130302</cx:pt>
          <cx:pt idx="239">-0.0018918504967857499</cx:pt>
          <cx:pt idx="240">-0.035575844015446799</cx:pt>
          <cx:pt idx="241">-0.057054590532481603</cx:pt>
          <cx:pt idx="242">-0.015522342131717701</cx:pt>
          <cx:pt idx="243">-0.047992736953626797</cx:pt>
          <cx:pt idx="244">-0.050398924282755199</cx:pt>
          <cx:pt idx="245">-0.028386427200012301</cx:pt>
          <cx:pt idx="246">-0.037417038324607098</cx:pt>
          <cx:pt idx="247">-0.034453150279595002</cx:pt>
          <cx:pt idx="248">-0.0140262969187451</cx:pt>
          <cx:pt idx="249">-0.013747410900118299</cx:pt>
          <cx:pt idx="250">-0.0025895361929904499</cx:pt>
          <cx:pt idx="251">-0.000113563703449857</cx:pt>
          <cx:pt idx="252">5.5617448951388299e-05</cx:pt>
          <cx:pt idx="253">0.00037070239803537998</cx:pt>
          <cx:pt idx="254">0.00053729821784164302</cx:pt>
          <cx:pt idx="255">0.0029168983863388201</cx:pt>
          <cx:pt idx="256">-0.0076697244132462299</cx:pt>
          <cx:pt idx="257">-0.014396868256615699</cx:pt>
          <cx:pt idx="258">-0.000155080175056082</cx:pt>
          <cx:pt idx="259">-0.0241745416687053</cx:pt>
          <cx:pt idx="260">0.0078360123667199598</cx:pt>
          <cx:pt idx="261">0.042642672427164997</cx:pt>
          <cx:pt idx="262">0.037298636212441998</cx:pt>
          <cx:pt idx="263">0.038732338619693399</cx:pt>
          <cx:pt idx="264">0.041908348192855098</cx:pt>
          <cx:pt idx="265">0.0242592247212262</cx:pt>
          <cx:pt idx="266">-0.040114452261990299</cx:pt>
          <cx:pt idx="267">-0.051746435033519701</cx:pt>
          <cx:pt idx="268">-0.061221821814544199</cx:pt>
          <cx:pt idx="269">-0.015698550101917001</cx:pt>
          <cx:pt idx="270">-0.0089242118381476394</cx:pt>
          <cx:pt idx="271">-0.0259857143011748</cx:pt>
          <cx:pt idx="272">-0.0033968939040798099</cx:pt>
          <cx:pt idx="273">-0.0199408361344026</cx:pt>
          <cx:pt idx="274">-0.038216713493212602</cx:pt>
          <cx:pt idx="275">-0.042575529313124201</cx:pt>
          <cx:pt idx="276">-0.038116139384337597</cx:pt>
          <cx:pt idx="277">-0.0163257564308858</cx:pt>
          <cx:pt idx="278">0.00070048560334368495</cx:pt>
          <cx:pt idx="279">0.0033517439948391702</cx:pt>
          <cx:pt idx="280">0.000611175211479136</cx:pt>
          <cx:pt idx="281">0.00032496597867456899</cx:pt>
          <cx:pt idx="282">0.0010813084237971001</cx:pt>
          <cx:pt idx="283">0.0019429523117845699</cx:pt>
          <cx:pt idx="284">-0.0032615523876472498</cx:pt>
          <cx:pt idx="285">-0.0095704614423313804</cx:pt>
          <cx:pt idx="286">-0.0052934465236346203</cx:pt>
          <cx:pt idx="287">-0.019764669924947301</cx:pt>
          <cx:pt idx="288">0.014925377304745999</cx:pt>
          <cx:pt idx="289">0.050194494677940002</cx:pt>
          <cx:pt idx="290">-0.0041007312085175199</cx:pt>
          <cx:pt idx="291">-0.0032614085945313299</cx:pt>
          <cx:pt idx="292">0.0037246902552483998</cx:pt>
          <cx:pt idx="293">-0.0292108442339481</cx:pt>
          <cx:pt idx="294">-0.044569598956482097</cx:pt>
          <cx:pt idx="295">-0.0362847545903432</cx:pt>
          <cx:pt idx="296">0.0033531671481004102</cx:pt>
          <cx:pt idx="297">-0.00171887817823626</cx:pt>
          <cx:pt idx="298">0.00644485719127678</cx:pt>
          <cx:pt idx="299">0.0149992921536421</cx:pt>
          <cx:pt idx="300">0.0150091173346835</cx:pt>
          <cx:pt idx="301">-0.032368141613348403</cx:pt>
          <cx:pt idx="302">-0.037795175180197198</cx:pt>
          <cx:pt idx="303">-0.0346588371067474</cx:pt>
          <cx:pt idx="304">-0.0291294866596951</cx:pt>
          <cx:pt idx="305">-0.0072702916709247497</cx:pt>
          <cx:pt idx="306">-3.0283127104211299e-05</cx:pt>
          <cx:pt idx="307">0.00072374575732933296</cx:pt>
          <cx:pt idx="308">-0.000235432641013912</cx:pt>
          <cx:pt idx="309">9.1817051950129303e-05</cx:pt>
          <cx:pt idx="310">0.0024096157796176</cx:pt>
          <cx:pt idx="311">0.0055837816022492699</cx:pt>
          <cx:pt idx="312">0.0060967925944992703</cx:pt>
          <cx:pt idx="313">0.0023216422669728501</cx:pt>
          <cx:pt idx="314">0.0116257427448552</cx:pt>
          <cx:pt idx="315">0.011868900151514501</cx:pt>
          <cx:pt idx="316">0.035216984558760003</cx:pt>
          <cx:pt idx="317">0.0144847750917164</cx:pt>
          <cx:pt idx="318">-0.016816174321858099</cx:pt>
          <cx:pt idx="319">-0.0149893711339601</cx:pt>
          <cx:pt idx="320">0.00497932040930561</cx:pt>
          <cx:pt idx="321">-0.0292600699869991</cx:pt>
          <cx:pt idx="322">-0.016063905325033601</cx:pt>
          <cx:pt idx="323">0.040572901720034402</cx:pt>
          <cx:pt idx="324">0.0740281345737481</cx:pt>
          <cx:pt idx="325">0.041846040236569397</cx:pt>
          <cx:pt idx="326">0.02754965898206</cx:pt>
          <cx:pt idx="327">0.033080518924676901</cx:pt>
          <cx:pt idx="328">0.027182942971401999</cx:pt>
          <cx:pt idx="329">0.0030285507893277599</cx:pt>
          <cx:pt idx="330">-0.0143552059987869</cx:pt>
          <cx:pt idx="331">-0.034695193551208398</cx:pt>
          <cx:pt idx="332">-0.028545715053776101</cx:pt>
          <cx:pt idx="333">-0.0122845956736046</cx:pt>
          <cx:pt idx="334">-0.0033019528958482601</cx:pt>
          <cx:pt idx="335">-0.00050308598631001696</cx:pt>
          <cx:pt idx="336">0.00024618094542831097</cx:pt>
          <cx:pt idx="337">-9.8804467283149699e-05</cx:pt>
          <cx:pt idx="338">0.0021231659950822698</cx:pt>
          <cx:pt idx="339">0.0038645917469770602</cx:pt>
          <cx:pt idx="340">0.0138219811484984</cx:pt>
          <cx:pt idx="341">-6.2839219047265202e-05</cx:pt>
          <cx:pt idx="342">8.7547175573329794e-05</cx:pt>
          <cx:pt idx="343">0.016268623959260001</cx:pt>
          <cx:pt idx="344">0.0021025279909475201</cx:pt>
          <cx:pt idx="345">-0.0045858985826594603</cx:pt>
          <cx:pt idx="346">-0.041569799673804697</cx:pt>
          <cx:pt idx="347">-0.0348324484562334</cx:pt>
          <cx:pt idx="348">-0.0292803719794596</cx:pt>
          <cx:pt idx="349">0.0074838026470014501</cx:pt>
          <cx:pt idx="350">0.0096971503467511103</cx:pt>
          <cx:pt idx="351">0.068598201392201005</cx:pt>
          <cx:pt idx="352">0.060897284421375202</cx:pt>
          <cx:pt idx="353">0.028733658017579301</cx:pt>
          <cx:pt idx="354">0.0226211056340056</cx:pt>
          <cx:pt idx="355">0.016141519157615199</cx:pt>
          <cx:pt idx="356">0.020757115491176099</cx:pt>
          <cx:pt idx="357">0.0050584880513907804</cx:pt>
          <cx:pt idx="358">-0.019700495853192002</cx:pt>
          <cx:pt idx="359">-0.0315124648789906</cx:pt>
          <cx:pt idx="360">-0.034465369232053303</cx:pt>
          <cx:pt idx="361">-0.0076068331453466899</cx:pt>
          <cx:pt idx="362">-0.0029879964407900101</cx:pt>
          <cx:pt idx="363">0.00076727393997763995</cx:pt>
          <cx:pt idx="364">0.00080730995381271</cx:pt>
          <cx:pt idx="365">0.00066456039418047398</cx:pt>
          <cx:pt idx="366">-0.00020997400124929099</cx:pt>
          <cx:pt idx="367">0.00032808513649158901</cx:pt>
          <cx:pt idx="368">0.011363040207169601</cx:pt>
          <cx:pt idx="369">-0.0120601602044268</cx:pt>
          <cx:pt idx="370">-0.012292768647685699</cx:pt>
          <cx:pt idx="371">0.023471280501930199</cx:pt>
          <cx:pt idx="372">0.0102452392087328</cx:pt>
          <cx:pt idx="373">-0.015815205290794901</cx:pt>
          <cx:pt idx="374">-0.0215924948445529</cx:pt>
          <cx:pt idx="375">-0.033743201802866801</cx:pt>
          <cx:pt idx="376">-0.00043733931019012502</cx:pt>
          <cx:pt idx="377">0.030024641212395401</cx:pt>
          <cx:pt idx="378">0.022280528905682499</cx:pt>
          <cx:pt idx="379">0.056382616022186201</cx:pt>
          <cx:pt idx="380">0.069741972443188902</cx:pt>
          <cx:pt idx="381">0.0254516087570936</cx:pt>
          <cx:pt idx="382">-0.0060572404856409998</cx:pt>
          <cx:pt idx="383">-0.010962898818984599</cx:pt>
          <cx:pt idx="384">0.0144138030369902</cx:pt>
          <cx:pt idx="385">-0.021276050635550801</cx:pt>
          <cx:pt idx="386">-0.0435494235290209</cx:pt>
          <cx:pt idx="387">-0.056595678811314498</cx:pt>
          <cx:pt idx="388">-0.047222058025728098</cx:pt>
          <cx:pt idx="389">-0.0122864527458537</cx:pt>
          <cx:pt idx="390">-0.00636479053176195</cx:pt>
          <cx:pt idx="391">-1.3780126539429801e-07</cx:pt>
          <cx:pt idx="392">-0.00067161080403754401</cx:pt>
          <cx:pt idx="393">-0.00020471802823028901</cx:pt>
          <cx:pt idx="394">-2.9804888222614601e-05</cx:pt>
          <cx:pt idx="395">0.0041185471810520104</cx:pt>
          <cx:pt idx="396">0.0127658191257808</cx:pt>
          <cx:pt idx="397">-0.026217985666282299</cx:pt>
          <cx:pt idx="398">-0.011629924452790701</cx:pt>
          <cx:pt idx="399">0.022566979255492801</cx:pt>
          <cx:pt idx="400">0.0020711490680348798</cx:pt>
          <cx:pt idx="401">-0.021206523037301299</cx:pt>
          <cx:pt idx="402">-0.00045964750542709502</cx:pt>
          <cx:pt idx="403">-0.0141689458791232</cx:pt>
          <cx:pt idx="404">0.0059317578192453696</cx:pt>
          <cx:pt idx="405">0.0196210409059836</cx:pt>
          <cx:pt idx="406">-0.0201255888151037</cx:pt>
          <cx:pt idx="407">0.055317995963613399</cx:pt>
          <cx:pt idx="408">0.038025603837187803</cx:pt>
          <cx:pt idx="409">-0.0015037844735150401</cx:pt>
          <cx:pt idx="410">-0.019097779518940899</cx:pt>
          <cx:pt idx="411">-0.0058617292974567099</cx:pt>
          <cx:pt idx="412">-0.00056200995751733596</cx:pt>
          <cx:pt idx="413">-0.0451545455473671</cx:pt>
          <cx:pt idx="414">-0.059158662089741097</cx:pt>
          <cx:pt idx="415">-0.0621587878263739</cx:pt>
          <cx:pt idx="416">-0.045078558814088301</cx:pt>
          <cx:pt idx="417">-0.011350363031747</cx:pt>
          <cx:pt idx="418">-0.0041171263710110999</cx:pt>
          <cx:pt idx="419">4.2291363050667199e-05</cx:pt>
          <cx:pt idx="420">0.00071279009368203699</cx:pt>
          <cx:pt idx="421">-1.5856014517907101e-05</cx:pt>
          <cx:pt idx="422">-0.00103780844672266</cx:pt>
          <cx:pt idx="423">0.0051541013355453098</cx:pt>
          <cx:pt idx="424">0.0117805497195386</cx:pt>
          <cx:pt idx="425">-0.017990564329918898</cx:pt>
          <cx:pt idx="426">-0.013749535428777101</cx:pt>
          <cx:pt idx="427">0.0099441557937745492</cx:pt>
          <cx:pt idx="428">0.0169269408687986</cx:pt>
          <cx:pt idx="429">-0.0111890429826015</cx:pt>
          <cx:pt idx="430">0.0076604453642232099</cx:pt>
          <cx:pt idx="431">0.018101332907479398</cx:pt>
          <cx:pt idx="432">0.0056133844267130797</cx:pt>
          <cx:pt idx="433">-0.0034299602240554701</cx:pt>
          <cx:pt idx="434">-0.00190989113668124</cx:pt>
          <cx:pt idx="435">0.055073151535021403</cx:pt>
          <cx:pt idx="436">0.034772885614023197</cx:pt>
          <cx:pt idx="437">6.6381622278350295e-05</cx:pt>
          <cx:pt idx="438">-0.035707074969811299</cx:pt>
          <cx:pt idx="439">-0.0202692326021215</cx:pt>
          <cx:pt idx="440">-0.022018700249863299</cx:pt>
          <cx:pt idx="441">-0.026550407692047799</cx:pt>
          <cx:pt idx="442">-0.035581143755647499</cx:pt>
          <cx:pt idx="443">-0.0376676080651447</cx:pt>
          <cx:pt idx="444">-0.035581800958625898</cx:pt>
          <cx:pt idx="445">-0.019194733944273599</cx:pt>
          <cx:pt idx="446">-0.0041288765535284202</cx:pt>
          <cx:pt idx="447">-0.00079681342272515995</cx:pt>
          <cx:pt idx="448">-0.000404655804712238</cx:pt>
          <cx:pt idx="449">6.92835310269492e-05</cx:pt>
          <cx:pt idx="450">-0.0010056778848755101</cx:pt>
          <cx:pt idx="451">-0.00098500430096171696</cx:pt>
          <cx:pt idx="452">0.00340696831276565</cx:pt>
          <cx:pt idx="453">-0.0124642749901917</cx:pt>
          <cx:pt idx="454">-0.018847631495278599</cx:pt>
          <cx:pt idx="455">-0.0045228809660791498</cx:pt>
          <cx:pt idx="456">0.010425430780431601</cx:pt>
          <cx:pt idx="457">0.0028312020160647</cx:pt>
          <cx:pt idx="458">0.030387913731289101</cx:pt>
          <cx:pt idx="459">0.067403290356083695</cx:pt>
          <cx:pt idx="460">0.067418726900629597</cx:pt>
          <cx:pt idx="461">0.044249297325435998</cx:pt>
          <cx:pt idx="462">-0.0023107616163689599</cx:pt>
          <cx:pt idx="463">0.0374624274622994</cx:pt>
          <cx:pt idx="464">-0.010855523625619</cx:pt>
          <cx:pt idx="465">-0.039001468920880099</cx:pt>
          <cx:pt idx="466">-0.043404671805655298</cx:pt>
          <cx:pt idx="467">-0.033719273013267097</cx:pt>
          <cx:pt idx="468">-0.0075416543714997997</cx:pt>
          <cx:pt idx="469">-0.016925572756648001</cx:pt>
          <cx:pt idx="470">-0.021377846250707402</cx:pt>
          <cx:pt idx="471">-0.027377880288185601</cx:pt>
          <cx:pt idx="472">-0.031665310782593603</cx:pt>
          <cx:pt idx="473">-0.019352399653924601</cx:pt>
          <cx:pt idx="474">-0.0052143094715232999</cx:pt>
          <cx:pt idx="475">0.000366804854097111</cx:pt>
          <cx:pt idx="476">0.000209086022301993</cx:pt>
          <cx:pt idx="477">-0.00024442229081527399</cx:pt>
          <cx:pt idx="478">-0.00240593898605024</cx:pt>
          <cx:pt idx="479">-0.0081480935634814494</cx:pt>
          <cx:pt idx="480">-0.013484415404881401</cx:pt>
          <cx:pt idx="481">-0.017870322742018999</cx:pt>
          <cx:pt idx="482">-0.018893344256422001</cx:pt>
          <cx:pt idx="483">-4.0150430468585697e-05</cx:pt>
          <cx:pt idx="484">0.012321395640907199</cx:pt>
          <cx:pt idx="485">0.0040370256081929201</cx:pt>
          <cx:pt idx="486">0.048264953549376502</cx:pt>
          <cx:pt idx="487">0.079656147823678594</cx:pt>
          <cx:pt idx="488">0.085411938717426403</cx:pt>
          <cx:pt idx="489">0.063085993574289997</cx:pt>
          <cx:pt idx="490">0.00476326791181693</cx:pt>
          <cx:pt idx="491">0.046141417544751998</cx:pt>
          <cx:pt idx="492">-0.0328787206070437</cx:pt>
          <cx:pt idx="493">-0.073371196208248404</cx:pt>
          <cx:pt idx="494">-0.057803320989669803</cx:pt>
          <cx:pt idx="495">-0.046023691173548202</cx:pt>
          <cx:pt idx="496">-0.016494601447743201</cx:pt>
          <cx:pt idx="497">-0.0185884468535089</cx:pt>
          <cx:pt idx="498">-0.030989524646954002</cx:pt>
          <cx:pt idx="499">-0.040780120730420998</cx:pt>
          <cx:pt idx="500">-0.033041275203084197</cx:pt>
          <cx:pt idx="501">-0.0113161044651991</cx:pt>
          <cx:pt idx="502">-0.0038359378729482599</cx:pt>
          <cx:pt idx="503">1.98498674652231e-05</cx:pt>
          <cx:pt idx="504">0.00028836135011917801</cx:pt>
          <cx:pt idx="505">9.8227111619561501e-05</cx:pt>
          <cx:pt idx="506">-0.00091046590570047399</cx:pt>
          <cx:pt idx="507">-0.012715743512249</cx:pt>
          <cx:pt idx="508">-0.019088116454542201</cx:pt>
          <cx:pt idx="509">-0.021858620677128699</cx:pt>
          <cx:pt idx="510">-0.031689898321318397</cx:pt>
          <cx:pt idx="511">-0.0259763083567572</cx:pt>
          <cx:pt idx="512">-0.0102202440522558</cx:pt>
          <cx:pt idx="513">-0.0143670762203043</cx:pt>
          <cx:pt idx="514">-0.0059314366177892902</cx:pt>
          <cx:pt idx="515">0.031621878411092597</cx:pt>
          <cx:pt idx="516">-0.0025380209754536699</cx:pt>
          <cx:pt idx="517">0.0069320720180488802</cx:pt>
          <cx:pt idx="518">0.0010622172783140401</cx:pt>
          <cx:pt idx="519">-0.0010826702819557599</cx:pt>
          <cx:pt idx="520">-0.0409452317252052</cx:pt>
          <cx:pt idx="521">-0.0621134775549484</cx:pt>
          <cx:pt idx="522">-0.0607094972187378</cx:pt>
          <cx:pt idx="523">-0.038544551204252597</cx:pt>
          <cx:pt idx="524">-0.00033426140018747</cx:pt>
          <cx:pt idx="525">-0.00084174373915349096</cx:pt>
          <cx:pt idx="526">-0.0243959654393326</cx:pt>
          <cx:pt idx="527">-0.038641766367818797</cx:pt>
          <cx:pt idx="528">-0.029461325550277698</cx:pt>
          <cx:pt idx="529">-0.0060036391055774503</cx:pt>
          <cx:pt idx="530">0.00011659869180923101</cx:pt>
          <cx:pt idx="531">0.00024231036864019701</cx:pt>
          <cx:pt idx="532">8.0017448660651399e-05</cx:pt>
          <cx:pt idx="533">-0.00096252870944018296</cx:pt>
          <cx:pt idx="534">-0.000773099867223778</cx:pt>
          <cx:pt idx="535">-0.0120088482100304</cx:pt>
          <cx:pt idx="536">-0.0179165818012826</cx:pt>
          <cx:pt idx="537">-0.028834645590219098</cx:pt>
          <cx:pt idx="538">-0.045732918821099103</cx:pt>
          <cx:pt idx="539">-0.051213149711942699</cx:pt>
          <cx:pt idx="540">-0.053837429291807702</cx:pt>
          <cx:pt idx="541">-0.070221705182864205</cx:pt>
          <cx:pt idx="542">-0.062235745513046697</cx:pt>
          <cx:pt idx="543">-0.062737927094096105</cx:pt>
          <cx:pt idx="544">-0.062877189974796396</cx:pt>
          <cx:pt idx="545">-0.054061880349263097</cx:pt>
          <cx:pt idx="546">0.00134224788137674</cx:pt>
          <cx:pt idx="547">-0.017501694736135401</cx:pt>
          <cx:pt idx="548">-0.035739235507746499</cx:pt>
          <cx:pt idx="549">-0.039440316214908601</cx:pt>
          <cx:pt idx="550">-0.035007890976766702</cx:pt>
          <cx:pt idx="551">-0.0052608594940455099</cx:pt>
          <cx:pt idx="552">0.00741077927489916</cx:pt>
          <cx:pt idx="553">0.0053405382803868497</cx:pt>
          <cx:pt idx="554">-0.012764298589206901</cx:pt>
          <cx:pt idx="555">-0.0309689380695072</cx:pt>
          <cx:pt idx="556">-0.023121031982029899</cx:pt>
          <cx:pt idx="557">-0.0027923925623482698</cx:pt>
          <cx:pt idx="558">-0.00134201154545229</cx:pt>
          <cx:pt idx="559">-0.00016810642231724799</cx:pt>
          <cx:pt idx="560">-0.00016393419941022601</cx:pt>
          <cx:pt idx="561">0.00067408843504984997</cx:pt>
          <cx:pt idx="562">-0.00069460010659331303</cx:pt>
          <cx:pt idx="563">-0.0093616041854728393</cx:pt>
          <cx:pt idx="564">-0.018777684499691898</cx:pt>
          <cx:pt idx="565">-0.031527117956423101</cx:pt>
          <cx:pt idx="566">-0.055969931747303803</cx:pt>
          <cx:pt idx="567">-0.061175948043060702</cx:pt>
          <cx:pt idx="568">-0.062393613072678503</cx:pt>
          <cx:pt idx="569">-0.086771762261920404</cx:pt>
          <cx:pt idx="570">-0.092828277842714094</cx:pt>
          <cx:pt idx="571">-0.118534315547676</cx:pt>
          <cx:pt idx="572">-0.112676583997059</cx:pt>
          <cx:pt idx="573">-0.038909293800401097</cx:pt>
          <cx:pt idx="574">-0.0210831643884258</cx:pt>
          <cx:pt idx="575">-0.0263331354065502</cx:pt>
          <cx:pt idx="576">-0.034486644174059999</cx:pt>
          <cx:pt idx="577">-0.043903146906713701</cx:pt>
          <cx:pt idx="578">-0.044847496844905098</cx:pt>
          <cx:pt idx="579">-0.0173999406796564</cx:pt>
          <cx:pt idx="580">0.0091645610375016093</cx:pt>
          <cx:pt idx="581">0.0084558802358221698</cx:pt>
          <cx:pt idx="582">0.0092602400600798798</cx:pt>
          <cx:pt idx="583">-0.0134414240051245</cx:pt>
          <cx:pt idx="584">-0.0040018031939079097</cx:pt>
          <cx:pt idx="585">0.0027957680513677301</cx:pt>
          <cx:pt idx="586">-0.0018933845237714901</cx:pt>
          <cx:pt idx="587">0.00084688422485552505</cx:pt>
          <cx:pt idx="588">-0.000165874824070328</cx:pt>
          <cx:pt idx="589">1.3662481730728999e-05</cx:pt>
          <cx:pt idx="590">-0.001091968195502</cx:pt>
          <cx:pt idx="591">-0.0061354281042029502</cx:pt>
          <cx:pt idx="592">-0.0133302148737427</cx:pt>
          <cx:pt idx="593">-0.018068252523218</cx:pt>
          <cx:pt idx="594">-0.034328085629352099</cx:pt>
          <cx:pt idx="595">-0.048336618432916298</cx:pt>
          <cx:pt idx="596">-0.057943123119955399</cx:pt>
          <cx:pt idx="597">-0.070053629969689196</cx:pt>
          <cx:pt idx="598">-0.064479257786837704</cx:pt>
          <cx:pt idx="599">-0.092396748982465193</cx:pt>
          <cx:pt idx="600">-0.045851901055574601</cx:pt>
          <cx:pt idx="601">-0.030764917520135798</cx:pt>
          <cx:pt idx="602">-0.011605113773095199</cx:pt>
          <cx:pt idx="603">-0.0277540702063418</cx:pt>
          <cx:pt idx="604">-0.047163137436758297</cx:pt>
          <cx:pt idx="605">-0.076318528029106894</cx:pt>
          <cx:pt idx="606">-0.028868335836512299</cx:pt>
          <cx:pt idx="607">-0.030819001256803001</cx:pt>
          <cx:pt idx="608">0.00011487088852608299</cx:pt>
          <cx:pt idx="609">0.018608448071994101</cx:pt>
          <cx:pt idx="610">0.0070706257901457696</cx:pt>
          <cx:pt idx="611">-0.0081986141766612099</cx:pt>
          <cx:pt idx="612">0.0034054261334272801</cx:pt>
          <cx:pt idx="613">-0.00103905047539492</cx:pt>
          <cx:pt idx="614">-0.0019723211957662101</cx:pt>
          <cx:pt idx="615">-0.00097392722456474796</cx:pt>
          <cx:pt idx="616">0.00095356037969963902</cx:pt>
          <cx:pt idx="617">-0.000445858700087151</cx:pt>
          <cx:pt idx="618">-0.00283004041645846</cx:pt>
          <cx:pt idx="619">-0.0057551205460298202</cx:pt>
          <cx:pt idx="620">-0.0110120409360579</cx:pt>
          <cx:pt idx="621">-0.016180552710550501</cx:pt>
          <cx:pt idx="622">-0.019393693285316899</cx:pt>
          <cx:pt idx="623">-0.032177422928402803</cx:pt>
          <cx:pt idx="624">-0.0214059208647705</cx:pt>
          <cx:pt idx="625">-0.041997916283029402</cx:pt>
          <cx:pt idx="626">-0.022953764094911299</cx:pt>
          <cx:pt idx="627">-0.0232314135301066</cx:pt>
          <cx:pt idx="628">0.0091597938388726895</cx:pt>
          <cx:pt idx="629">-0.0122444012526952</cx:pt>
          <cx:pt idx="630">-0.0092168639444861495</cx:pt>
          <cx:pt idx="631">-0.046695519086428897</cx:pt>
          <cx:pt idx="632">-0.077501229764087895</cx:pt>
          <cx:pt idx="633">-0.062890026713359207</cx:pt>
          <cx:pt idx="634">-0.040174902182191101</cx:pt>
          <cx:pt idx="635">-0.038937033023384797</cx:pt>
          <cx:pt idx="636">0.00358216953735173</cx:pt>
          <cx:pt idx="637">0.0021642450689138199</cx:pt>
          <cx:pt idx="638">0.0062332829853377399</cx:pt>
          <cx:pt idx="639">0.0019988891562892201</cx:pt>
          <cx:pt idx="640">0.0019077007568438799</cx:pt>
          <cx:pt idx="641">0.00255876276827023</cx:pt>
          <cx:pt idx="642">0.00024992208357953102</cx:pt>
          <cx:pt idx="643">0.000252478327620977</cx:pt>
          <cx:pt idx="644">-0.000274774195542452</cx:pt>
          <cx:pt idx="645">-0.000385049364427661</cx:pt>
          <cx:pt idx="646">-0.0014980353493011501</cx:pt>
          <cx:pt idx="647">-0.0040762797125280699</cx:pt>
          <cx:pt idx="648">-0.0083280576840339508</cx:pt>
          <cx:pt idx="649">-0.0071470569766329097</cx:pt>
          <cx:pt idx="650">-0.0066051402287515002</cx:pt>
          <cx:pt idx="651">-0.019582517794527101</cx:pt>
          <cx:pt idx="652">0.0056971428056332802</cx:pt>
          <cx:pt idx="653">-0.017448742692409799</cx:pt>
          <cx:pt idx="654">0.0086374529637838308</cx:pt>
          <cx:pt idx="655">0.0067648890422130903</cx:pt>
          <cx:pt idx="656">-0.0027683397407571599</cx:pt>
          <cx:pt idx="657">-0.021298781121425001</cx:pt>
          <cx:pt idx="658">-0.012272298136648201</cx:pt>
          <cx:pt idx="659">-0.033315679362259903</cx:pt>
          <cx:pt idx="660">-0.042328412513448203</cx:pt>
          <cx:pt idx="661">-0.033540735659646798</cx:pt>
          <cx:pt idx="662">-0.030689379707814001</cx:pt>
          <cx:pt idx="663">-0.021637203993542999</cx:pt>
          <cx:pt idx="664">0.0154765464876177</cx:pt>
          <cx:pt idx="665">0.0078353654065007206</cx:pt>
          <cx:pt idx="666">0.0089945718856061108</cx:pt>
          <cx:pt idx="667">0.0100045736581131</cx:pt>
          <cx:pt idx="668">0.0093370516825941798</cx:pt>
          <cx:pt idx="669">0.0022850997397040398</cx:pt>
          <cx:pt idx="670">-0.00058382280615084704</cx:pt>
          <cx:pt idx="671">-0.00046229081290690799</cx:pt>
          <cx:pt idx="672">-6.5376970309414406e-05</cx:pt>
          <cx:pt idx="673">0.00066868319256151198</cx:pt>
          <cx:pt idx="674">-0.00057051169473076304</cx:pt>
          <cx:pt idx="675">-0.00099364580646936289</cx:pt>
          <cx:pt idx="676">0.0037644178274410301</cx:pt>
          <cx:pt idx="677">0.0080877044379611199</cx:pt>
          <cx:pt idx="678">0.0061234154803249596</cx:pt>
          <cx:pt idx="679">0.017180741577220798</cx:pt>
          <cx:pt idx="680">0.042540755030276302</cx:pt>
          <cx:pt idx="681">0.021015424328758602</cx:pt>
          <cx:pt idx="682">0.030342063266181801</cx:pt>
          <cx:pt idx="683">0.0071787850333472599</cx:pt>
          <cx:pt idx="684">-0.0064400444591970699</cx:pt>
          <cx:pt idx="685">0.00642761050058156</cx:pt>
          <cx:pt idx="686">-0.0069597867062068004</cx:pt>
          <cx:pt idx="687">-0.0053852252230198704</cx:pt>
          <cx:pt idx="688">0.0079655192952824399</cx:pt>
          <cx:pt idx="689">-0.0039729151782328899</cx:pt>
          <cx:pt idx="690">-0.035666704290178701</cx:pt>
          <cx:pt idx="691">-0.020151499664221799</cx:pt>
          <cx:pt idx="692">0.021299267254979298</cx:pt>
          <cx:pt idx="693">0.025279407204879301</cx:pt>
          <cx:pt idx="694">0.018159676844830799</cx:pt>
          <cx:pt idx="695">0.0176396307705288</cx:pt>
          <cx:pt idx="696">-0.00148188427709052</cx:pt>
          <cx:pt idx="697">-0.0014838118333814899</cx:pt>
          <cx:pt idx="698">-0.00018861383836646701</cx:pt>
          <cx:pt idx="699">-0.00054880601418408597</cx:pt>
          <cx:pt idx="700">-0.00018677075728248699</cx:pt>
          <cx:pt idx="701">-0.00073915306533241004</cx:pt>
          <cx:pt idx="702">0.00060419152696180201</cx:pt>
          <cx:pt idx="703">-0.00043138881809184801</cx:pt>
          <cx:pt idx="704">0.0040544641824274601</cx:pt>
          <cx:pt idx="705">0.010876734372506899</cx:pt>
          <cx:pt idx="706">0.0064720669876825497</cx:pt>
          <cx:pt idx="707">0.014261454688508099</cx:pt>
          <cx:pt idx="708">0.024957367803114899</cx:pt>
          <cx:pt idx="709">0.0221937857806121</cx:pt>
          <cx:pt idx="710">0.020383415013894301</cx:pt>
          <cx:pt idx="711">0.0036987328989256398</cx:pt>
          <cx:pt idx="712">0.0095070249381809593</cx:pt>
          <cx:pt idx="713">0.022446070557451198</cx:pt>
          <cx:pt idx="714">0.018890218075796002</cx:pt>
          <cx:pt idx="715">0.0089251670507071307</cx:pt>
          <cx:pt idx="716">0.024389689388177399</cx:pt>
          <cx:pt idx="717">0.0014580052612808</cx:pt>
          <cx:pt idx="718">-0.010162150871673801</cx:pt>
          <cx:pt idx="719">0.0148976177372058</cx:pt>
          <cx:pt idx="720">0.021469687666793701</cx:pt>
          <cx:pt idx="721">0.0126433695563278</cx:pt>
          <cx:pt idx="722">0.0010301070626097201</cx:pt>
          <cx:pt idx="723">-0.00084536328260198805</cx:pt>
          <cx:pt idx="724">-0.00223778334252767</cx:pt>
          <cx:pt idx="725">0.00024872216052328102</cx:pt>
          <cx:pt idx="726">0.000116514769238929</cx:pt>
          <cx:pt idx="727">-0.00022703425536383699</cx:pt>
          <cx:pt idx="728">-0.00018485191198700499</cx:pt>
          <cx:pt idx="729">-0.00035417297144897799</cx:pt>
          <cx:pt idx="730">0.00019431228883816501</cx:pt>
          <cx:pt idx="731">-0.00015282798741839999</cx:pt>
          <cx:pt idx="732">0.00088163184113714595</cx:pt>
          <cx:pt idx="733">0.0080401239623994203</cx:pt>
          <cx:pt idx="734">0.011503222688016001</cx:pt>
          <cx:pt idx="735">0.0094435274571963504</cx:pt>
          <cx:pt idx="736">0.017039855462213298</cx:pt>
          <cx:pt idx="737">0.029287842540716098</cx:pt>
          <cx:pt idx="738">0.0306230084220778</cx:pt>
          <cx:pt idx="739">0.021735334219839801</cx:pt>
          <cx:pt idx="740">0.035327364004728599</cx:pt>
          <cx:pt idx="741">0.032598548485000899</cx:pt>
          <cx:pt idx="742">0.0455905384186156</cx:pt>
          <cx:pt idx="743">0.034104096392361498</cx:pt>
          <cx:pt idx="744">0.039316502264923399</cx:pt>
          <cx:pt idx="745">0.035147409390801201</cx:pt>
          <cx:pt idx="746">0.0148970735647098</cx:pt>
          <cx:pt idx="747">0.0107389943749258</cx:pt>
          <cx:pt idx="748">0.0099977640932086796</cx:pt>
          <cx:pt idx="749">0.0095574127160580093</cx:pt>
          <cx:pt idx="750">0.0045017298963482399</cx:pt>
          <cx:pt idx="751">0.00072178757629701</cx:pt>
          <cx:pt idx="752">-2.1891462360370999e-05</cx:pt>
          <cx:pt idx="753">-0.00051071799841193402</cx:pt>
          <cx:pt idx="754">-0.000418672147265326</cx:pt>
          <cx:pt idx="755">-0.00102920485723968</cx:pt>
          <cx:pt idx="756">3.40142283587444e-05</cx:pt>
          <cx:pt idx="757">0.00042966613586175798</cx:pt>
          <cx:pt idx="758">0.00032629580607456402</cx:pt>
          <cx:pt idx="759">0.00084218460489885805</cx:pt>
          <cx:pt idx="760">-1.3592059908701501e-05</cx:pt>
          <cx:pt idx="761">0.000224041956219425</cx:pt>
          <cx:pt idx="762">0.00067399431265420398</cx:pt>
          <cx:pt idx="763">0.00089334464228594103</cx:pt>
          <cx:pt idx="764">0.000742038243701184</cx:pt>
          <cx:pt idx="765">0.00137684827646805</cx:pt>
          <cx:pt idx="766">-0.0034925331216994798</cx:pt>
          <cx:pt idx="767">0.00056717266743221801</cx:pt>
          <cx:pt idx="768">0.0031268324343944999</cx:pt>
          <cx:pt idx="769">0.0023726689603626901</cx:pt>
          <cx:pt idx="770">0.0103243950727821</cx:pt>
          <cx:pt idx="771">0.00400003222773101</cx:pt>
          <cx:pt idx="772">0.0028190980850370398</cx:pt>
          <cx:pt idx="773">0.0020298038231962201</cx:pt>
          <cx:pt idx="774">0.0012511513816081501</cx:pt>
          <cx:pt idx="775">0.000527101395244544</cx:pt>
          <cx:pt idx="776">0.00131836092042785</cx:pt>
          <cx:pt idx="777">0.00027177843386585099</cx:pt>
          <cx:pt idx="778">0.0028940726822294601</cx:pt>
          <cx:pt idx="779">-0.00032869365632482301</cx:pt>
          <cx:pt idx="780">-0.00081225190623756801</cx:pt>
          <cx:pt idx="781">-0.00044751712301215599</cx:pt>
          <cx:pt idx="782">-0.00070084492699420205</cx:pt>
          <cx:pt idx="783">0.00041976381842499799</cx:pt>
        </cx:lvl>
      </cx:numDim>
    </cx:data>
    <cx:data id="5">
      <cx:numDim type="val">
        <cx:f>'001_WA_F - 副本'!$F$1:$F$784</cx:f>
        <cx:lvl ptCount="784" formatCode="0.00E+00">
          <cx:pt idx="0">-8.6771183103952397e-05</cx:pt>
          <cx:pt idx="1">-9.2368938325303694e-05</cx:pt>
          <cx:pt idx="2">0.00048834357042946096</cx:pt>
          <cx:pt idx="3">0.000141390615125637</cx:pt>
          <cx:pt idx="4">-0.000334544074101806</cx:pt>
          <cx:pt idx="5">-0.00040722623197959797</cx:pt>
          <cx:pt idx="6">0.00035243198399374001</cx:pt>
          <cx:pt idx="7">0.00032895532507437098</cx:pt>
          <cx:pt idx="8">-5.5604023009544199e-05</cx:pt>
          <cx:pt idx="9">-0.00063701385986064099</cx:pt>
          <cx:pt idx="10">0.00026006413202521602</cx:pt>
          <cx:pt idx="11">0.00062801121885679395</cx:pt>
          <cx:pt idx="12">0.000467318916884243</cx:pt>
          <cx:pt idx="13">0.00055017147268110098</cx:pt>
          <cx:pt idx="14">0.000119199294961532</cx:pt>
          <cx:pt idx="15">-0.00042003302373257298</cx:pt>
          <cx:pt idx="16">0.00033341826369007302</cx:pt>
          <cx:pt idx="17">-0.000256347358398627</cx:pt>
          <cx:pt idx="18">0.00020607820333033499</cx:pt>
          <cx:pt idx="19">-4.4953712543231403e-05</cx:pt>
          <cx:pt idx="20">0.00058239067488071599</cx:pt>
          <cx:pt idx="21">0.00029800893484718799</cx:pt>
          <cx:pt idx="22">0.00050949960260173301</cx:pt>
          <cx:pt idx="23">-0.00048874113949704098</cx:pt>
          <cx:pt idx="24">-0.000117118493043419</cx:pt>
          <cx:pt idx="25">-0.00053587409364110202</cx:pt>
          <cx:pt idx="26">-0.00052507294152117799</cx:pt>
          <cx:pt idx="27">-0.00035479696478505398</cx:pt>
          <cx:pt idx="28">-4.7333442874218202e-06</cx:pt>
          <cx:pt idx="29">8.7574937859410005e-05</cx:pt>
          <cx:pt idx="30">-0.00030021513653399098</cx:pt>
          <cx:pt idx="31">0.00023622032087339701</cx:pt>
          <cx:pt idx="32">-0.00024851217707800102</cx:pt>
          <cx:pt idx="33">-0.00066778240339406502</cx:pt>
          <cx:pt idx="34">0.00079895163462507797</cx:pt>
          <cx:pt idx="35">0.00019874753075747401</cx:pt>
          <cx:pt idx="36">0.00095791838692083802</cx:pt>
          <cx:pt idx="37">-0.00015246454434405699</cx:pt>
          <cx:pt idx="38">-0.00041336435910238801</cx:pt>
          <cx:pt idx="39">0.00090433087168676797</cx:pt>
          <cx:pt idx="40">0.0026132356629918201</cx:pt>
          <cx:pt idx="41">0.0023765243086034801</cx:pt>
          <cx:pt idx="42">-0.00015629755891824999</cx:pt>
          <cx:pt idx="43">0.00080197735882854505</cx:pt>
          <cx:pt idx="44">0.00297643317196297</cx:pt>
          <cx:pt idx="45">0.0014533024912749301</cx:pt>
          <cx:pt idx="46">0.00058609959508160398</cx:pt>
          <cx:pt idx="47">0.00050617733594332298</cx:pt>
          <cx:pt idx="48">-0.000274276371982891</cx:pt>
          <cx:pt idx="49">0.00073251509729999997</cx:pt>
          <cx:pt idx="50">-0.00016840737128623001</cx:pt>
          <cx:pt idx="51">-0.00019507269335104999</cx:pt>
          <cx:pt idx="52">-0.00042543635956264898</cx:pt>
          <cx:pt idx="53">-0.000313537392835654</cx:pt>
          <cx:pt idx="54">0.00038370789663219102</cx:pt>
          <cx:pt idx="55">0.000217751297360448</cx:pt>
          <cx:pt idx="56">0.000202588701780304</cx:pt>
          <cx:pt idx="57">0.00013978894742936899</cx:pt>
          <cx:pt idx="58">0.00013449977910757501</cx:pt>
          <cx:pt idx="59">0.00071011535874241499</cx:pt>
          <cx:pt idx="60">0.0010342143064159101</cx:pt>
          <cx:pt idx="61">0.00051263543870190195</cx:pt>
          <cx:pt idx="62">-0.00203138578282202</cx:pt>
          <cx:pt idx="63">-0.00116459900450552</cx:pt>
          <cx:pt idx="64">-0.0031817941669405499</cx:pt>
          <cx:pt idx="65">-0.0060987114622996401</cx:pt>
          <cx:pt idx="66">-0.0047123740916072401</cx:pt>
          <cx:pt idx="67">-0.011267903147495</cx:pt>
          <cx:pt idx="68">-0.00909760916369084</cx:pt>
          <cx:pt idx="69">-0.0137005387031946</cx:pt>
          <cx:pt idx="70">-0.030178144698755301</cx:pt>
          <cx:pt idx="71">-0.031040168699146199</cx:pt>
          <cx:pt idx="72">-0.045330132477612597</cx:pt>
          <cx:pt idx="73">-0.060546443879872298</cx:pt>
          <cx:pt idx="74">-0.0310620973189637</cx:pt>
          <cx:pt idx="75">-0.019949778783014599</cx:pt>
          <cx:pt idx="76">-0.019644582448431099</cx:pt>
          <cx:pt idx="77">-0.012159269163411699</cx:pt>
          <cx:pt idx="78">-0.0059921542293679599</cx:pt>
          <cx:pt idx="79">-0.0030035165428276998</cx:pt>
          <cx:pt idx="80">-0.000214320908264206</cx:pt>
          <cx:pt idx="81">0.0010615765799514201</cx:pt>
          <cx:pt idx="82">0.000440971380603664</cx:pt>
          <cx:pt idx="83">0.00061271190282003699</cx:pt>
          <cx:pt idx="84">-0.00014141305320445501</cx:pt>
          <cx:pt idx="85">0.00031669456049753002</cx:pt>
          <cx:pt idx="86">-0.00054740320989763195</cx:pt>
          <cx:pt idx="87">0.0029777390380762801</cx:pt>
          <cx:pt idx="88">-0.0023740061132649501</cx:pt>
          <cx:pt idx="89">-0.0055775658230799796</cx:pt>
          <cx:pt idx="90">-0.0064270040255077201</cx:pt>
          <cx:pt idx="91">-0.0094657186469346202</cx:pt>
          <cx:pt idx="92">-0.018719233000584</cx:pt>
          <cx:pt idx="93">-0.0451266515226268</cx:pt>
          <cx:pt idx="94">-0.0171858335362053</cx:pt>
          <cx:pt idx="95">-0.019014865989656099</cx:pt>
          <cx:pt idx="96">-0.026628721523309001</cx:pt>
          <cx:pt idx="97">-0.0014457901362722599</cx:pt>
          <cx:pt idx="98">0.031625187170384497</cx:pt>
          <cx:pt idx="99">0.023151193107517301</cx:pt>
          <cx:pt idx="100">0.00563026604602392</cx:pt>
          <cx:pt idx="101">-0.0030820620416739299</cx:pt>
          <cx:pt idx="102">-0.054441949262319697</cx:pt>
          <cx:pt idx="103">-0.041322851619762603</cx:pt>
          <cx:pt idx="104">-0.0310694482096062</cx:pt>
          <cx:pt idx="105">-0.045293032257473997</cx:pt>
          <cx:pt idx="106">-0.037580726032358201</cx:pt>
          <cx:pt idx="107">-0.0195584251191213</cx:pt>
          <cx:pt idx="108">-0.0059067855464475204</cx:pt>
          <cx:pt idx="109">-0.00037977810284726602</cx:pt>
          <cx:pt idx="110">0.00041914546078586102</cx:pt>
          <cx:pt idx="111">0.00037656162854259501</cx:pt>
          <cx:pt idx="112">-0.000144887190001095</cx:pt>
          <cx:pt idx="113">0.00041539818085023402</cx:pt>
          <cx:pt idx="114">0.00051592960504482797</cx:pt>
          <cx:pt idx="115">0.00030384773898244999</cx:pt>
          <cx:pt idx="116">-7.7570327493670696e-05</cx:pt>
          <cx:pt idx="117">-0.0087004700525760408</cx:pt>
          <cx:pt idx="118">-0.0086238620994568797</cx:pt>
          <cx:pt idx="119">-0.00391781988468109</cx:pt>
          <cx:pt idx="120">-0.023841089687053701</cx:pt>
          <cx:pt idx="121">-0.037261434083578099</cx:pt>
          <cx:pt idx="122">-0.025944834780187401</cx:pt>
          <cx:pt idx="123">0.0107902629076918</cx:pt>
          <cx:pt idx="124">-0.0186800445554016</cx:pt>
          <cx:pt idx="125">0.0494276539349928</cx:pt>
          <cx:pt idx="126">0.056936074080485198</cx:pt>
          <cx:pt idx="127">0.097268312931343998</cx:pt>
          <cx:pt idx="128">0.056360489587849297</cx:pt>
          <cx:pt idx="129">0.088645984176783696</cx:pt>
          <cx:pt idx="130">0.057217254016687598</cx:pt>
          <cx:pt idx="131">-0.025783171202018802</cx:pt>
          <cx:pt idx="132">-0.0192584939153327</cx:pt>
          <cx:pt idx="133">-0.046254760225520802</cx:pt>
          <cx:pt idx="134">-0.034144463259333499</cx:pt>
          <cx:pt idx="135">-0.051539120982923403</cx:pt>
          <cx:pt idx="136">-0.032214041755200699</cx:pt>
          <cx:pt idx="137">-0.011043331562232601</cx:pt>
          <cx:pt idx="138">-0.00031392305525824901</cx:pt>
          <cx:pt idx="139">0.00031188091270464998</cx:pt>
          <cx:pt idx="140">0.00065151276247762903</cx:pt>
          <cx:pt idx="141">-0.00038512355888174001</cx:pt>
          <cx:pt idx="142">-0.00037554797716152401</cx:pt>
          <cx:pt idx="143">-6.8188521223391994e-05</cx:pt>
          <cx:pt idx="144">0.00190710789321521</cx:pt>
          <cx:pt idx="145">-0.0114422638306814</cx:pt>
          <cx:pt idx="146">-0.015699484721437999</cx:pt>
          <cx:pt idx="147">-0.030503230293004901</cx:pt>
          <cx:pt idx="148">-0.041347885095622601</cx:pt>
          <cx:pt idx="149">-0.055504916599982801</cx:pt>
          <cx:pt idx="150">-0.054420128236780302</cx:pt>
          <cx:pt idx="151">-0.045159645298249201</cx:pt>
          <cx:pt idx="152">-0.018618596720302399</cx:pt>
          <cx:pt idx="153">0.054883996323738103</cx:pt>
          <cx:pt idx="154">0.062251554919730397</cx:pt>
          <cx:pt idx="155">0.156390891710633</cx:pt>
          <cx:pt idx="156">0.095671935821954698</cx:pt>
          <cx:pt idx="157">0.093116822813456304</cx:pt>
          <cx:pt idx="158">0.090511460502567101</cx:pt>
          <cx:pt idx="159">-0.0156100266234496</cx:pt>
          <cx:pt idx="160">0.0104440555231458</cx:pt>
          <cx:pt idx="161">-0.0053410134590962301</cx:pt>
          <cx:pt idx="162">-0.012659950656367601</cx:pt>
          <cx:pt idx="163">-0.051780543647461701</cx:pt>
          <cx:pt idx="164">-0.036394528176469397</cx:pt>
          <cx:pt idx="165">-0.0060579099646505402</cx:pt>
          <cx:pt idx="166">-0.00063180850332430897</cx:pt>
          <cx:pt idx="167">8.6033611686270206e-05</cx:pt>
          <cx:pt idx="168">-0.000415145622190678</cx:pt>
          <cx:pt idx="169">-0.000460943764586089</cx:pt>
          <cx:pt idx="170">0.00043195163871171798</cx:pt>
          <cx:pt idx="171">0.010166921628125899</cx:pt>
          <cx:pt idx="172">0.0071681146057328299</cx:pt>
          <cx:pt idx="173">-0.016371849515855501</cx:pt>
          <cx:pt idx="174">-0.025372326242858501</cx:pt>
          <cx:pt idx="175">-0.057675027353791902</cx:pt>
          <cx:pt idx="176">-0.052107734050940602</cx:pt>
          <cx:pt idx="177">-0.107204604700339</cx:pt>
          <cx:pt idx="178">-0.061187972582354699</cx:pt>
          <cx:pt idx="179">0.0038234765336231601</cx:pt>
          <cx:pt idx="180">0.028721211775760799</cx:pt>
          <cx:pt idx="181">0.042764980128335503</cx:pt>
          <cx:pt idx="182">0.044275996068214397</cx:pt>
          <cx:pt idx="183">0.031644569646323797</cx:pt>
          <cx:pt idx="184">0.066144686920160803</cx:pt>
          <cx:pt idx="185">0.14663178935068699</cx:pt>
          <cx:pt idx="186">0.20752071142637599</cx:pt>
          <cx:pt idx="187">0.0540224287555311</cx:pt>
          <cx:pt idx="188">0.059481492694108899</cx:pt>
          <cx:pt idx="189">0.110110070647968</cx:pt>
          <cx:pt idx="190">0.0126202939975561</cx:pt>
          <cx:pt idx="191">-0.077191559892839504</cx:pt>
          <cx:pt idx="192">-0.067642841864423903</cx:pt>
          <cx:pt idx="193">-0.026758440907134199</cx:pt>
          <cx:pt idx="194">-0.0099721142351884996</cx:pt>
          <cx:pt idx="195">-0.00164787502328553</cx:pt>
          <cx:pt idx="196">0.00061054047654780297</cx:pt>
          <cx:pt idx="197">0.00099304458719698201</cx:pt>
          <cx:pt idx="198">0.000209586231892927</cx:pt>
          <cx:pt idx="199">0.0082230381786301907</cx:pt>
          <cx:pt idx="200">-0.011739896578819501</cx:pt>
          <cx:pt idx="201">-0.046888588364667201</cx:pt>
          <cx:pt idx="202">-0.0688933520916859</cx:pt>
          <cx:pt idx="203">-0.057617420560811802</cx:pt>
          <cx:pt idx="204">-0.073712918833902102</cx:pt>
          <cx:pt idx="205">-0.027343341321579499</cx:pt>
          <cx:pt idx="206">0.023957027107012901</cx:pt>
          <cx:pt idx="207">0.0125338230465007</cx:pt>
          <cx:pt idx="208">0.0104985400365816</cx:pt>
          <cx:pt idx="209">-0.049695926149421699</cx:pt>
          <cx:pt idx="210">0.011165572478288499</cx:pt>
          <cx:pt idx="211">0.044956834146603702</cx:pt>
          <cx:pt idx="212">0.056989049708468603</cx:pt>
          <cx:pt idx="213">0.17145734164106899</cx:pt>
          <cx:pt idx="214">0.23961692183376099</cx:pt>
          <cx:pt idx="215">0.12164983061531399</cx:pt>
          <cx:pt idx="216">0.035899418795122498</cx:pt>
          <cx:pt idx="217">0.0102349405030816</cx:pt>
          <cx:pt idx="218">0.00388903532809204</cx:pt>
          <cx:pt idx="219">-0.040387222114100702</cx:pt>
          <cx:pt idx="220">-0.0709349168860577</cx:pt>
          <cx:pt idx="221">-0.026978709455050001</cx:pt>
          <cx:pt idx="222">-0.0171179717852749</cx:pt>
          <cx:pt idx="223">-0.00073030903821623796</cx:pt>
          <cx:pt idx="224">0.0020527485213936401</cx:pt>
          <cx:pt idx="225">0.00261378154770027</cx:pt>
          <cx:pt idx="226">-0.0031499173269293498</cx:pt>
          <cx:pt idx="227">-0.0068187834714503997</cx:pt>
          <cx:pt idx="228">-0.043903183448874603</cx:pt>
          <cx:pt idx="229">-0.058659171124152198</cx:pt>
          <cx:pt idx="230">-0.066189717264924106</cx:pt>
          <cx:pt idx="231">-0.032835641425121999</cx:pt>
          <cx:pt idx="232">-0.016222739904986499</cx:pt>
          <cx:pt idx="233">0.0113296773960048</cx:pt>
          <cx:pt idx="234">-0.0071432656768839796</cx:pt>
          <cx:pt idx="235">-0.094868999394744705</cx:pt>
          <cx:pt idx="236">-0.041849096964553002</cx:pt>
          <cx:pt idx="237">-0.102479207726852</cx:pt>
          <cx:pt idx="238">0.0048447914208760903</cx:pt>
          <cx:pt idx="239">0.0428497065607992</cx:pt>
          <cx:pt idx="240">0.12696149888549099</cx:pt>
          <cx:pt idx="241">0.094673063013994904</cx:pt>
          <cx:pt idx="242">0.170939366345286</cx:pt>
          <cx:pt idx="243">0.15186928321981299</cx:pt>
          <cx:pt idx="244">0.11199388140255299</cx:pt>
          <cx:pt idx="245">0.030336629360772201</cx:pt>
          <cx:pt idx="246">-0.0033569634486752499</cx:pt>
          <cx:pt idx="247">0.033651427628873</cx:pt>
          <cx:pt idx="248">-0.053089407310705897</cx:pt>
          <cx:pt idx="249">-0.033444650474748497</cx:pt>
          <cx:pt idx="250">-0.013873342529809001</cx:pt>
          <cx:pt idx="251">-0.00130636739116485</cx:pt>
          <cx:pt idx="252">-0.00063421894133872103</cx:pt>
          <cx:pt idx="253">0.0038088995370090901</cx:pt>
          <cx:pt idx="254">-0.0026619444160555202</cx:pt>
          <cx:pt idx="255">-0.0075880470186752598</cx:pt>
          <cx:pt idx="256">-0.032840909285882403</cx:pt>
          <cx:pt idx="257">-0.048907870281593303</cx:pt>
          <cx:pt idx="258">-0.0517678644192942</cx:pt>
          <cx:pt idx="259">0.0042742965100631899</cx:pt>
          <cx:pt idx="260">-0.010187320067084799</cx:pt>
          <cx:pt idx="261">-0.067497824020993302</cx:pt>
          <cx:pt idx="262">-0.095030770480246302</cx:pt>
          <cx:pt idx="263">-0.16716261811048</cx:pt>
          <cx:pt idx="264">-0.14708183083929299</cx:pt>
          <cx:pt idx="265">-0.17226933183948401</cx:pt>
          <cx:pt idx="266">-0.15661840721266301</cx:pt>
          <cx:pt idx="267">-0.087308715426585901</cx:pt>
          <cx:pt idx="268">-0.0539922255899224</cx:pt>
          <cx:pt idx="269">0.0191051683138449</cx:pt>
          <cx:pt idx="270">0.088544103940518801</cx:pt>
          <cx:pt idx="271">0.204173717545619</cx:pt>
          <cx:pt idx="272">0.20448901029379701</cx:pt>
          <cx:pt idx="273">0.080080009432785093</cx:pt>
          <cx:pt idx="274">0.0017119085539275599</cx:pt>
          <cx:pt idx="275">0.044959511380245197</cx:pt>
          <cx:pt idx="276">-0.0152688851262428</cx:pt>
          <cx:pt idx="277">-0.0254765032928446</cx:pt>
          <cx:pt idx="278">-0.0129215688184098</cx:pt>
          <cx:pt idx="279">-0.00052258031110673502</cx:pt>
          <cx:pt idx="280">0.00109569746073439</cx:pt>
          <cx:pt idx="281">0.0021632339818104</cx:pt>
          <cx:pt idx="282">0.0081881242532586499</cx:pt>
          <cx:pt idx="283">0.011090077962700199</cx:pt>
          <cx:pt idx="284">-0.021506702465663999</cx:pt>
          <cx:pt idx="285">-0.0393986463094219</cx:pt>
          <cx:pt idx="286">-0.054139473309006703</cx:pt>
          <cx:pt idx="287">0.0016818961591343201</cx:pt>
          <cx:pt idx="288">-0.0134036210356213</cx:pt>
          <cx:pt idx="289">-0.066094060737748095</cx:pt>
          <cx:pt idx="290">-0.115231459594428</cx:pt>
          <cx:pt idx="291">-0.098331486879566096</cx:pt>
          <cx:pt idx="292">-0.156098492526938</cx:pt>
          <cx:pt idx="293">-0.135401362354405</cx:pt>
          <cx:pt idx="294">-0.142066594314054</cx:pt>
          <cx:pt idx="295">-0.13604625535127199</cx:pt>
          <cx:pt idx="296">-0.085865182811802304</cx:pt>
          <cx:pt idx="297">0.046238050248321602</cx:pt>
          <cx:pt idx="298">0.116207855403792</cx:pt>
          <cx:pt idx="299">0.113728346262247</cx:pt>
          <cx:pt idx="300">0.17140062864403699</cx:pt>
          <cx:pt idx="301">0.12713579848671699</cx:pt>
          <cx:pt idx="302">0.096669585367111205</cx:pt>
          <cx:pt idx="303">0.023479315709442498</cx:pt>
          <cx:pt idx="304">-0.028769872022858599</cx:pt>
          <cx:pt idx="305">-0.036724819134970998</cx:pt>
          <cx:pt idx="306">-0.0220417286990344</cx:pt>
          <cx:pt idx="307">0.00042172317582863002</cx:pt>
          <cx:pt idx="308">0.00027364014026427103</cx:pt>
          <cx:pt idx="309">0.0050543055745961903</cx:pt>
          <cx:pt idx="310">0.0183243340663766</cx:pt>
          <cx:pt idx="311">0.0264466942252536</cx:pt>
          <cx:pt idx="312">-0.0146430486588328</cx:pt>
          <cx:pt idx="313">-0.052881399171861701</cx:pt>
          <cx:pt idx="314">-0.0290112291559004</cx:pt>
          <cx:pt idx="315">0.032859887708306397</cx:pt>
          <cx:pt idx="316">0.00291425065977124</cx:pt>
          <cx:pt idx="317">-0.042999682787646001</cx:pt>
          <cx:pt idx="318">0.0126154632471637</cx:pt>
          <cx:pt idx="319">-0.0081659753506010402</cx:pt>
          <cx:pt idx="320">-0.103194621764243</cx:pt>
          <cx:pt idx="321">-0.060594020240243997</cx:pt>
          <cx:pt idx="322">-0.15616094704435901</cx:pt>
          <cx:pt idx="323">-0.205591248611558</cx:pt>
          <cx:pt idx="324">-0.21114933148131601</cx:pt>
          <cx:pt idx="325">0.00082908524175853596</cx:pt>
          <cx:pt idx="326">0.069623506712049393</cx:pt>
          <cx:pt idx="327">0.087925474963439498</cx:pt>
          <cx:pt idx="328">0.19069775229785299</cx:pt>
          <cx:pt idx="329">0.13912299727504601</cx:pt>
          <cx:pt idx="330">0.103040230572677</cx:pt>
          <cx:pt idx="331">0.0120904763691108</cx:pt>
          <cx:pt idx="332">-0.026426761543351201</cx:pt>
          <cx:pt idx="333">-0.027514657857588099</cx:pt>
          <cx:pt idx="334">-0.0086947564843514596</cx:pt>
          <cx:pt idx="335">-4.5432571395582299e-05</cx:pt>
          <cx:pt idx="336">-0.00036153276520624903</cx:pt>
          <cx:pt idx="337">0.000115393222191274</cx:pt>
          <cx:pt idx="338">0.0059634468198765901</cx:pt>
          <cx:pt idx="339">0.030019515059020899</cx:pt>
          <cx:pt idx="340">-0.0027238568480290101</cx:pt>
          <cx:pt idx="341">-0.018525623851473098</cx:pt>
          <cx:pt idx="342">0.0297042470428137</cx:pt>
          <cx:pt idx="343">0.0067877321749205497</cx:pt>
          <cx:pt idx="344">-0.0140838268264018</cx:pt>
          <cx:pt idx="345">0.0631031573146527</cx:pt>
          <cx:pt idx="346">0.094471545101562304</cx:pt>
          <cx:pt idx="347">0.036657107467527303</cx:pt>
          <cx:pt idx="348">-0.0059340262364648202</cx:pt>
          <cx:pt idx="349">-0.086364975629049601</cx:pt>
          <cx:pt idx="350">-0.144608591184608</cx:pt>
          <cx:pt idx="351">-0.16824809912116001</cx:pt>
          <cx:pt idx="352">-0.118290394084345</cx:pt>
          <cx:pt idx="353">-0.0030147908771741001</cx:pt>
          <cx:pt idx="354">0.062025075375590301</cx:pt>
          <cx:pt idx="355">0.135217510985955</cx:pt>
          <cx:pt idx="356">0.102836703436945</cx:pt>
          <cx:pt idx="357">0.080044772873435602</cx:pt>
          <cx:pt idx="358">0.086480752243927705</cx:pt>
          <cx:pt idx="359">0.0128388205144498</cx:pt>
          <cx:pt idx="360">0.0168120277859484</cx:pt>
          <cx:pt idx="361">-0.021963391867249899</cx:pt>
          <cx:pt idx="362">-0.00549745993200747</cx:pt>
          <cx:pt idx="363">-9.6498728495546002e-05</cx:pt>
          <cx:pt idx="364">2.0568989984277001e-06</cx:pt>
          <cx:pt idx="365">-0.00024875493633748699</cx:pt>
          <cx:pt idx="366">0.0037496400311431699</cx:pt>
          <cx:pt idx="367">0.016950746822068399</cx:pt>
          <cx:pt idx="368">-0.0033265847153426298</cx:pt>
          <cx:pt idx="369">0.034599971262185801</cx:pt>
          <cx:pt idx="370">0.040356950361154498</cx:pt>
          <cx:pt idx="371">0.0069138442393208398</cx:pt>
          <cx:pt idx="372">0.00222013804453784</cx:pt>
          <cx:pt idx="373">0.048458987634771099</cx:pt>
          <cx:pt idx="374">0.106378678025473</cx:pt>
          <cx:pt idx="375">0.0116578140532358</cx:pt>
          <cx:pt idx="376">-0.040637381381758</cx:pt>
          <cx:pt idx="377">-0.099383163834587104</cx:pt>
          <cx:pt idx="378">-0.043020460219903099</cx:pt>
          <cx:pt idx="379">-0.122230411172568</cx:pt>
          <cx:pt idx="380">-0.015961305651091599</cx:pt>
          <cx:pt idx="381">-0.050371439740294302</cx:pt>
          <cx:pt idx="382">0.0077160736454293301</cx:pt>
          <cx:pt idx="383">0.075301898973298698</cx:pt>
          <cx:pt idx="384">0.038044821298802101</cx:pt>
          <cx:pt idx="385">0.085947132325298797</cx:pt>
          <cx:pt idx="386">0.0274826876532046</cx:pt>
          <cx:pt idx="387">-0.0099325938803597798</cx:pt>
          <cx:pt idx="388">0.0527750634118632</cx:pt>
          <cx:pt idx="389">-0.011321610948704101</cx:pt>
          <cx:pt idx="390">-0.0035162288732194001</cx:pt>
          <cx:pt idx="391">1.30028381209838e-05</cx:pt>
          <cx:pt idx="392">-0.00025587474419682998</cx:pt>
          <cx:pt idx="393">-0.0016112654044115301</cx:pt>
          <cx:pt idx="394">0.00087425081717621301</cx:pt>
          <cx:pt idx="395">-0.00040685838973197397</cx:pt>
          <cx:pt idx="396">-0.0248871731751696</cx:pt>
          <cx:pt idx="397">0.0378579328970617</cx:pt>
          <cx:pt idx="398">0.0154220362332999</cx:pt>
          <cx:pt idx="399">0.046342432576356</cx:pt>
          <cx:pt idx="400">0.0025201743602279499</cx:pt>
          <cx:pt idx="401">0.0313506221682954</cx:pt>
          <cx:pt idx="402">0.019295427218900801</cx:pt>
          <cx:pt idx="403">0.00379517858940425</cx:pt>
          <cx:pt idx="404">0.031363016980247099</cx:pt>
          <cx:pt idx="405">0.046217103629856697</cx:pt>
          <cx:pt idx="406">0.034424103902777399</cx:pt>
          <cx:pt idx="407">-0.0252523060742443</cx:pt>
          <cx:pt idx="408">-0.118377254047025</cx:pt>
          <cx:pt idx="409">-0.101655425931198</cx:pt>
          <cx:pt idx="410">-0.027290891998286201</cx:pt>
          <cx:pt idx="411">0.017812679452603699</cx:pt>
          <cx:pt idx="412">0.053893175481335799</cx:pt>
          <cx:pt idx="413">0.0849653938334472</cx:pt>
          <cx:pt idx="414">0.00629140745938493</cx:pt>
          <cx:pt idx="415">-0.0103959659223157</cx:pt>
          <cx:pt idx="416">0.045642239218291997</cx:pt>
          <cx:pt idx="417">-0.0082332602976391694</cx:pt>
          <cx:pt idx="418">-0.0033875611122795501</cx:pt>
          <cx:pt idx="419">0.00018119982648166099</cx:pt>
          <cx:pt idx="420">-5.9249145924264698e-05</cx:pt>
          <cx:pt idx="421">0.000169272131429594</cx:pt>
          <cx:pt idx="422">-0.0014680776848041701</cx:pt>
          <cx:pt idx="423">-0.0299543636028714</cx:pt>
          <cx:pt idx="424">-0.031783180731667603</cx:pt>
          <cx:pt idx="425">0.0309743807100985</cx:pt>
          <cx:pt idx="426">0.039895562368976401</cx:pt>
          <cx:pt idx="427">0.0496028361392555</cx:pt>
          <cx:pt idx="428">-0.088894520176385702</cx:pt>
          <cx:pt idx="429">0.0072699319061965703</cx:pt>
          <cx:pt idx="430">0.0219808995186037</cx:pt>
          <cx:pt idx="431">-0.029538517210092999</cx:pt>
          <cx:pt idx="432">0.037424335350838903</cx:pt>
          <cx:pt idx="433">0.0124102370050964</cx:pt>
          <cx:pt idx="434">-0.081136946589008593</cx:pt>
          <cx:pt idx="435">-0.0657338521066443</cx:pt>
          <cx:pt idx="436">-0.137917137002916</cx:pt>
          <cx:pt idx="437">-0.069185519333230402</cx:pt>
          <cx:pt idx="438">0.016470644992115001</cx:pt>
          <cx:pt idx="439">0.024775594964539301</cx:pt>
          <cx:pt idx="440">0.014145634363247899</cx:pt>
          <cx:pt idx="441">0.013357857954134999</cx:pt>
          <cx:pt idx="442">0.0096226020425546899</cx:pt>
          <cx:pt idx="443">-0.00173645360568663</cx:pt>
          <cx:pt idx="444">0.033500250743875998</cx:pt>
          <cx:pt idx="445">-0.0093069453742371105</cx:pt>
          <cx:pt idx="446">-0.0034508233172165699</cx:pt>
          <cx:pt idx="447">0.00017138577446425</cx:pt>
          <cx:pt idx="448">9.26874151343512e-05</cx:pt>
          <cx:pt idx="449">-0.00018429797778479</cx:pt>
          <cx:pt idx="450">0.0029339928493941798</cx:pt>
          <cx:pt idx="451">-0.0337488479610994</cx:pt>
          <cx:pt idx="452">-0.0012010292304163101</cx:pt>
          <cx:pt idx="453">0.033118099440304298</cx:pt>
          <cx:pt idx="454">-0.0024219187189382201</cx:pt>
          <cx:pt idx="455">-0.0286929961306637</cx:pt>
          <cx:pt idx="456">-0.096883714125039294</cx:pt>
          <cx:pt idx="457">-0.052821762752213001</cx:pt>
          <cx:pt idx="458">0.0064368340391536202</cx:pt>
          <cx:pt idx="459">-0.053954656059497501</cx:pt>
          <cx:pt idx="460">-0.113419480466685</cx:pt>
          <cx:pt idx="461">-0.14016965290230199</cx:pt>
          <cx:pt idx="462">-0.114797314182244</cx:pt>
          <cx:pt idx="463">-0.10387174130035901</cx:pt>
          <cx:pt idx="464">-0.115019960611255</cx:pt>
          <cx:pt idx="465">-0.022347641379378301</cx:pt>
          <cx:pt idx="466">-0.028641122327679</cx:pt>
          <cx:pt idx="467">-0.067102949198111994</cx:pt>
          <cx:pt idx="468">-0.029898799193053899</cx:pt>
          <cx:pt idx="469">-0.041492667693370698</cx:pt>
          <cx:pt idx="470">0.0140556075393183</cx:pt>
          <cx:pt idx="471">-0.041359853255255902</cx:pt>
          <cx:pt idx="472">-0.00340698289732386</cx:pt>
          <cx:pt idx="473">-0.0120307517979815</cx:pt>
          <cx:pt idx="474">-0.0024751570831479299</cx:pt>
          <cx:pt idx="475">-0.00057448457263289704</cx:pt>
          <cx:pt idx="476">-7.3638722980103697e-05</cx:pt>
          <cx:pt idx="477">-0.00033966404531214899</cx:pt>
          <cx:pt idx="478">-0.0072450438015047502</cx:pt>
          <cx:pt idx="479">-0.0418538226509464</cx:pt>
          <cx:pt idx="480">0.0073807521391881402</cx:pt>
          <cx:pt idx="481">-0.038530102802105198</cx:pt>
          <cx:pt idx="482">-0.032546398049045099</cx:pt>
          <cx:pt idx="483">-0.054359384635165799</cx:pt>
          <cx:pt idx="484">-0.032040341383214002</cx:pt>
          <cx:pt idx="485">0.012302372970573201</cx:pt>
          <cx:pt idx="486">0.017443330624507099</cx:pt>
          <cx:pt idx="487">-0.0584244267887888</cx:pt>
          <cx:pt idx="488">-0.19116360265410801</cx:pt>
          <cx:pt idx="489">-0.18414509148663</cx:pt>
          <cx:pt idx="490">-0.15617590321597699</cx:pt>
          <cx:pt idx="491">-0.100026584317662</cx:pt>
          <cx:pt idx="492">-0.051059995621043103</cx:pt>
          <cx:pt idx="493">-0.047556891391992998</cx:pt>
          <cx:pt idx="494">-0.111191935608807</cx:pt>
          <cx:pt idx="495">-0.060307095312436297</cx:pt>
          <cx:pt idx="496">-0.024651317582531501</cx:pt>
          <cx:pt idx="497">-0.033918532394076502</cx:pt>
          <cx:pt idx="498">-0.00013272642354868601</cx:pt>
          <cx:pt idx="499">-0.037883557160234498</cx:pt>
          <cx:pt idx="500">-0.0051573129403034096</cx:pt>
          <cx:pt idx="501">-0.0067846625017798697</cx:pt>
          <cx:pt idx="502">-0.0011325395441342801</cx:pt>
          <cx:pt idx="503">0.00084062291060086702</cx:pt>
          <cx:pt idx="504">0.00145544009127726</cx:pt>
          <cx:pt idx="505">0.00041495208847524997</cx:pt>
          <cx:pt idx="506">0.00022854231003399401</cx:pt>
          <cx:pt idx="507">-0.053465396536222599</cx:pt>
          <cx:pt idx="508">-0.045206436200267201</cx:pt>
          <cx:pt idx="509">-0.040115091158818998</cx:pt>
          <cx:pt idx="510">-0.082023144168397594</cx:pt>
          <cx:pt idx="511">-0.0622803306819458</cx:pt>
          <cx:pt idx="512">0.0602585907686791</cx:pt>
          <cx:pt idx="513">0.095227513507665701</cx:pt>
          <cx:pt idx="514">0.068463330178006904</cx:pt>
          <cx:pt idx="515">-0.030873318933177098</cx:pt>
          <cx:pt idx="516">-0.17912280522144799</cx:pt>
          <cx:pt idx="517">-0.196732976589195</cx:pt>
          <cx:pt idx="518">-0.117545216769886</cx:pt>
          <cx:pt idx="519">-0.0157994607307957</cx:pt>
          <cx:pt idx="520">0.0076240701010841802</cx:pt>
          <cx:pt idx="521">0.0052144730120798803</cx:pt>
          <cx:pt idx="522">0.026673139516231601</cx:pt>
          <cx:pt idx="523">-0.0039286360422444997</cx:pt>
          <cx:pt idx="524">0.021396788916576901</cx:pt>
          <cx:pt idx="525">-0.0044139602034697304</cx:pt>
          <cx:pt idx="526">-0.0022868722843176199</cx:pt>
          <cx:pt idx="527">-0.036674897310881797</cx:pt>
          <cx:pt idx="528">-0.016732364001836801</cx:pt>
          <cx:pt idx="529">-0.01488468987851</cx:pt>
          <cx:pt idx="530">-0.00168828023602287</cx:pt>
          <cx:pt idx="531">-0.00046669179535005403</cx:pt>
          <cx:pt idx="532">-0.00057516189646651997</cx:pt>
          <cx:pt idx="533">0.0027615847890086801</cx:pt>
          <cx:pt idx="534">0.0094266741193780798</cx:pt>
          <cx:pt idx="535">-0.0341656703117202</cx:pt>
          <cx:pt idx="536">-0.036337118198598299</cx:pt>
          <cx:pt idx="537">-0.0097339996277443306</cx:pt>
          <cx:pt idx="538">-0.042904026876593102</cx:pt>
          <cx:pt idx="539">-0.073699549275558704</cx:pt>
          <cx:pt idx="540">0.0785414246938788</cx:pt>
          <cx:pt idx="541">0.095813373507947303</cx:pt>
          <cx:pt idx="542">0.039877705608757197</cx:pt>
          <cx:pt idx="543">-0.030518216863534599</cx:pt>
          <cx:pt idx="544">0.035837370833551901</cx:pt>
          <cx:pt idx="545">-0.0531685849927803</cx:pt>
          <cx:pt idx="546">-0.085051635335093398</cx:pt>
          <cx:pt idx="547">-0.097121731837561898</cx:pt>
          <cx:pt idx="548">-0.081901649437701299</cx:pt>
          <cx:pt idx="549">0.012965815771147899</cx:pt>
          <cx:pt idx="550">-0.0035987082332515799</cx:pt>
          <cx:pt idx="551">0.0038711415865580602</cx:pt>
          <cx:pt idx="552">0.047224606440301999</cx:pt>
          <cx:pt idx="553">-0.030100013904630199</cx:pt>
          <cx:pt idx="554">-0.039327998566903999</cx:pt>
          <cx:pt idx="555">-0.0573636981929228</cx:pt>
          <cx:pt idx="556">-0.038424728298896101</cx:pt>
          <cx:pt idx="557">-0.017974884808076699</cx:pt>
          <cx:pt idx="558">-0.00073909740021215202</cx:pt>
          <cx:pt idx="559">-0.000155169173639585</cx:pt>
          <cx:pt idx="560">0.00017461592141808599</cx:pt>
          <cx:pt idx="561">0.0036837232514803199</cx:pt>
          <cx:pt idx="562">0.0076986727983826197</cx:pt>
          <cx:pt idx="563">0.00194582582809742</cx:pt>
          <cx:pt idx="564">-0.011416000835732401</cx:pt>
          <cx:pt idx="565">0.031976190534901</cx:pt>
          <cx:pt idx="566">-0.0081949012520506296</cx:pt>
          <cx:pt idx="567">-0.074596520855562801</cx:pt>
          <cx:pt idx="568">-0.029820294012540199</cx:pt>
          <cx:pt idx="569">-0.0083953769489763398</cx:pt>
          <cx:pt idx="570">0.024723016910025201</cx:pt>
          <cx:pt idx="571">0.077355415970479499</cx:pt>
          <cx:pt idx="572">0.16873830765778899</cx:pt>
          <cx:pt idx="573">0.10454827550864899</cx:pt>
          <cx:pt idx="574">-0.041980978634582999</cx:pt>
          <cx:pt idx="575">-0.124679258307096</cx:pt>
          <cx:pt idx="576">-0.117670142846506</cx:pt>
          <cx:pt idx="577">-0.048262390330135602</cx:pt>
          <cx:pt idx="578">-0.0934954554741773</cx:pt>
          <cx:pt idx="579">-0.0111320407027173</cx:pt>
          <cx:pt idx="580">-0.0544740142894585</cx:pt>
          <cx:pt idx="581">-0.072013144710237995</cx:pt>
          <cx:pt idx="582">-0.12573555675651299</cx:pt>
          <cx:pt idx="583">-0.083260380098480302</cx:pt>
          <cx:pt idx="584">-0.032400334171940798</cx:pt>
          <cx:pt idx="585">-0.0108512397754029</cx:pt>
          <cx:pt idx="586">0.000206557319081886</cx:pt>
          <cx:pt idx="587">0.00025360179716135998</cx:pt>
          <cx:pt idx="588">0.00030460668907527098</cx:pt>
          <cx:pt idx="589">0.00048047890820354698</cx:pt>
          <cx:pt idx="590">0.010026621970460701</cx:pt>
          <cx:pt idx="591">0.015899381597828499</cx:pt>
          <cx:pt idx="592">-0.0035116394494493801</cx:pt>
          <cx:pt idx="593">-0.028445396769355698</cx:pt>
          <cx:pt idx="594">-0.0128245988774419</cx:pt>
          <cx:pt idx="595">-0.0569248098813196</cx:pt>
          <cx:pt idx="596">-0.083118456868915697</cx:pt>
          <cx:pt idx="597">-0.074988148991129197</cx:pt>
          <cx:pt idx="598">0.0023407226529602899</cx:pt>
          <cx:pt idx="599">0.038207443509980697</cx:pt>
          <cx:pt idx="600">0.19257486301199001</cx:pt>
          <cx:pt idx="601">0.102502263987559</cx:pt>
          <cx:pt idx="602">-0.040671052022409102</cx:pt>
          <cx:pt idx="603">-0.036815977105016898</cx:pt>
          <cx:pt idx="604">-0.054506606508043197</cx:pt>
          <cx:pt idx="605">-0.123565692924821</cx:pt>
          <cx:pt idx="606">-0.090166210861304302</cx:pt>
          <cx:pt idx="607">-0.085556127369890697</cx:pt>
          <cx:pt idx="608">-0.146865534428957</cx:pt>
          <cx:pt idx="609">-0.14417185658697099</cx:pt>
          <cx:pt idx="610">-0.112778446536368</cx:pt>
          <cx:pt idx="611">-0.048427523718191298</cx:pt>
          <cx:pt idx="612">-0.0166194117261113</cx:pt>
          <cx:pt idx="613">-0.0042745619371996899</cx:pt>
          <cx:pt idx="614">0.00579231674976728</cx:pt>
          <cx:pt idx="615">-0.00030754905806793398</cx:pt>
          <cx:pt idx="616">-0.00026207661769303201</cx:pt>
          <cx:pt idx="617">0.00016853159802210799</cx:pt>
          <cx:pt idx="618">0.0057058057875636996</cx:pt>
          <cx:pt idx="619">0.00712119349259587</cx:pt>
          <cx:pt idx="620">-0.023258138245380301</cx:pt>
          <cx:pt idx="621">-0.0253955436728148</cx:pt>
          <cx:pt idx="622">0.0347716646380044</cx:pt>
          <cx:pt idx="623">0.0177207035770801</cx:pt>
          <cx:pt idx="624">0.027869511688526898</cx:pt>
          <cx:pt idx="625">0.068113019161884197</cx:pt>
          <cx:pt idx="626">0.097259608987251001</cx:pt>
          <cx:pt idx="627">0.087775847318171896</cx:pt>
          <cx:pt idx="628">0.12192191651067399</cx:pt>
          <cx:pt idx="629">0.040925460917997203</cx:pt>
          <cx:pt idx="630">-0.0031694273710050698</cx:pt>
          <cx:pt idx="631">-0.0056963272475715997</cx:pt>
          <cx:pt idx="632">-0.012525860156702</cx:pt>
          <cx:pt idx="633">-0.00054945142146360702</cx:pt>
          <cx:pt idx="634">-0.0342526637308831</cx:pt>
          <cx:pt idx="635">-0.101773786417032</cx:pt>
          <cx:pt idx="636">-0.15049513360556699</cx:pt>
          <cx:pt idx="637">-0.15861435068381899</cx:pt>
          <cx:pt idx="638">-0.078732101464007206</cx:pt>
          <cx:pt idx="639">-0.014107196727797399</cx:pt>
          <cx:pt idx="640">0.00069398575542532195</cx:pt>
          <cx:pt idx="641">-0.0020306317434834499</cx:pt>
          <cx:pt idx="642">0.000108732496314842</cx:pt>
          <cx:pt idx="643">0.000168741890356656</cx:pt>
          <cx:pt idx="644">3.8545777537148901e-05</cx:pt>
          <cx:pt idx="645">0.000225355468403543</cx:pt>
          <cx:pt idx="646">0.00094567838605629504</cx:pt>
          <cx:pt idx="647">-0.0017993834108953001</cx:pt>
          <cx:pt idx="648">-0.019936597899503399</cx:pt>
          <cx:pt idx="649">-0.0035851049034263198</cx:pt>
          <cx:pt idx="650">0.061736709232864902</cx:pt>
          <cx:pt idx="651">0.0493898493092872</cx:pt>
          <cx:pt idx="652">-0.029538944754375199</cx:pt>
          <cx:pt idx="653">0.0010642347479462601</cx:pt>
          <cx:pt idx="654">0.092886594749238993</cx:pt>
          <cx:pt idx="655">0.139562251103482</cx:pt>
          <cx:pt idx="656">0.069045104131802496</cx:pt>
          <cx:pt idx="657">-0.020473076605557101</cx:pt>
          <cx:pt idx="658">-0.032612859633145003</cx:pt>
          <cx:pt idx="659">-0.0232085952221005</cx:pt>
          <cx:pt idx="660">-0.0349463804811459</cx:pt>
          <cx:pt idx="661">0.00123673142200207</cx:pt>
          <cx:pt idx="662">-0.086825964568834804</cx:pt>
          <cx:pt idx="663">-0.113423415838487</cx:pt>
          <cx:pt idx="664">-0.145093609979705</cx:pt>
          <cx:pt idx="665">-0.096328076963217296</cx:pt>
          <cx:pt idx="666">-0.034817013552248401</cx:pt>
          <cx:pt idx="667">-0.0081520011435419603</cx:pt>
          <cx:pt idx="668">0.012717967512060901</cx:pt>
          <cx:pt idx="669">-0.0016905951537064901</cx:pt>
          <cx:pt idx="670">-0.00050047862419103095</cx:pt>
          <cx:pt idx="671">-9.1952813889537895e-05</cx:pt>
          <cx:pt idx="672">9.30011241474929e-06</cx:pt>
          <cx:pt idx="673">-0.000423441708814564</cx:pt>
          <cx:pt idx="674">0.00063446240950535999</cx:pt>
          <cx:pt idx="675">0.0029780407628319399</cx:pt>
          <cx:pt idx="676">0.019146229450368701</cx:pt>
          <cx:pt idx="677">0.037119415522947098</cx:pt>
          <cx:pt idx="678">0.0397080188129975</cx:pt>
          <cx:pt idx="679">0.0022707521326840998</cx:pt>
          <cx:pt idx="680">-0.0098119821662487304</cx:pt>
          <cx:pt idx="681">-0.0097163380060178006</cx:pt>
          <cx:pt idx="682">0.068364760045000306</cx:pt>
          <cx:pt idx="683">0.059433965106665897</cx:pt>
          <cx:pt idx="684">0.079360959383392493</cx:pt>
          <cx:pt idx="685">-0.0073382678027550099</cx:pt>
          <cx:pt idx="686">-0.0563033181266651</cx:pt>
          <cx:pt idx="687">-0.0030521956520188202</cx:pt>
          <cx:pt idx="688">-0.00980222156174064</cx:pt>
          <cx:pt idx="689">-0.0013629703146162599</cx:pt>
          <cx:pt idx="690">-0.053668841241623098</cx:pt>
          <cx:pt idx="691">-0.072117097508216405</cx:pt>
          <cx:pt idx="692">-0.061579959131618997</cx:pt>
          <cx:pt idx="693">-0.037050585554124403</cx:pt>
          <cx:pt idx="694">-0.017397686851193101</cx:pt>
          <cx:pt idx="695">-0.0076700861077179001</cx:pt>
          <cx:pt idx="696">0.00186732951451009</cx:pt>
          <cx:pt idx="697">-0.000800333532145708</cx:pt>
          <cx:pt idx="698">-0.00034805994258935299</cx:pt>
          <cx:pt idx="699">0.00028815970694064699</cx:pt>
          <cx:pt idx="700">-6.7496923186848696e-05</cx:pt>
          <cx:pt idx="701">0.00024630969542316101</cx:pt>
          <cx:pt idx="702">6.4245010971356601e-05</cx:pt>
          <cx:pt idx="703">0.0011708986800617899</cx:pt>
          <cx:pt idx="704">0.0133300915718873</cx:pt>
          <cx:pt idx="705">0.0030774560370164699</cx:pt>
          <cx:pt idx="706">-0.0084015693909256107</cx:pt>
          <cx:pt idx="707">0.00854492773618825</cx:pt>
          <cx:pt idx="708">0.0252961016593286</cx:pt>
          <cx:pt idx="709">0.075048471384801099</cx:pt>
          <cx:pt idx="710">0.091600246150964806</cx:pt>
          <cx:pt idx="711">0.087733238924930401</cx:pt>
          <cx:pt idx="712">0.013943417050773101</cx:pt>
          <cx:pt idx="713">-0.021035354102410801</cx:pt>
          <cx:pt idx="714">0.00193164006914009</cx:pt>
          <cx:pt idx="715">-0.00172699069865585</cx:pt>
          <cx:pt idx="716">0.022339578637729601</cx:pt>
          <cx:pt idx="717">-0.0127548105698617</cx:pt>
          <cx:pt idx="718">-0.022094301822908499</cx:pt>
          <cx:pt idx="719">-0.0065093317397330102</cx:pt>
          <cx:pt idx="720">-0.016905608872263701</cx:pt>
          <cx:pt idx="721">-0.013454011591987799</cx:pt>
          <cx:pt idx="722">-0.0057563889598382196</cx:pt>
          <cx:pt idx="723">-0.00083898604491041296</cx:pt>
          <cx:pt idx="724">0.0025107923911841501</cx:pt>
          <cx:pt idx="725">-6.6249718866590297e-07</cx:pt>
          <cx:pt idx="726">-0.00025431774626301899</cx:pt>
          <cx:pt idx="727">0.00018215812175408701</cx:pt>
          <cx:pt idx="728">0.00054222996348467895</cx:pt>
          <cx:pt idx="729">0.00022945459334110699</cx:pt>
          <cx:pt idx="730">0.00066564444068395597</cx:pt>
          <cx:pt idx="731">7.9504160823967699e-05</cx:pt>
          <cx:pt idx="732">-0.0059497741832860501</cx:pt>
          <cx:pt idx="733">-0.024643422869309099</cx:pt>
          <cx:pt idx="734">-0.022371941255237501</cx:pt>
          <cx:pt idx="735">-0.00132677301597637</cx:pt>
          <cx:pt idx="736">0.019310250140523198</cx:pt>
          <cx:pt idx="737">0.0264097629674909</cx:pt>
          <cx:pt idx="738">0.020517563819240501</cx:pt>
          <cx:pt idx="739">-0.0176858745212152</cx:pt>
          <cx:pt idx="740">-0.049709429685763702</cx:pt>
          <cx:pt idx="741">-0.0246516925559488</cx:pt>
          <cx:pt idx="742">0.010892475115125</cx:pt>
          <cx:pt idx="743">0.023126711208134899</cx:pt>
          <cx:pt idx="744">0.043376126154791</cx:pt>
          <cx:pt idx="745">0.035047050493372103</cx:pt>
          <cx:pt idx="746">0.016514648575318099</cx:pt>
          <cx:pt idx="747">0.0061744574603420496</cx:pt>
          <cx:pt idx="748">-0.0043729651101448502</cx:pt>
          <cx:pt idx="749">-0.00055086861451631298</cx:pt>
          <cx:pt idx="750">0.0044849369495196601</cx:pt>
          <cx:pt idx="751">0.00027937852165467702</cx:pt>
          <cx:pt idx="752">0.00062316660407181501</cx:pt>
          <cx:pt idx="753">-7.8487838228842805e-05</cx:pt>
          <cx:pt idx="754">0.00030233196753529502</cx:pt>
          <cx:pt idx="755">0.000345333130564549</cx:pt>
          <cx:pt idx="756">0.00016494654586860299</cx:pt>
          <cx:pt idx="757">-0.00010634094125499899</cx:pt>
          <cx:pt idx="758">0.00024867665286804302</cx:pt>
          <cx:pt idx="759">0.00043598460871180198</cx:pt>
          <cx:pt idx="760">0.00028457290279579502</cx:pt>
          <cx:pt idx="761">9.6515222321039501e-05</cx:pt>
          <cx:pt idx="762">0.00011762967585530301</cx:pt>
          <cx:pt idx="763">0.00074818132013579699</cx:pt>
          <cx:pt idx="764">0.0017495340049671401</cx:pt>
          <cx:pt idx="765">0.0012282197343649001</cx:pt>
          <cx:pt idx="766">0.0012875457711593</cx:pt>
          <cx:pt idx="767">0.00072262475351197195</cx:pt>
          <cx:pt idx="768">-0.00051261904293971804</cx:pt>
          <cx:pt idx="769">0.0021715044584232701</cx:pt>
          <cx:pt idx="770">0.0023008799802960301</cx:pt>
          <cx:pt idx="771">0.0016612994477806699</cx:pt>
          <cx:pt idx="772">0.0109738523771173</cx:pt>
          <cx:pt idx="773">0.011188902681092501</cx:pt>
          <cx:pt idx="774">0.012854638425277299</cx:pt>
          <cx:pt idx="775">0.00431119384613935</cx:pt>
          <cx:pt idx="776">0.00174446025232689</cx:pt>
          <cx:pt idx="777">0.00151277969350572</cx:pt>
          <cx:pt idx="778">0.0014787233848651299</cx:pt>
          <cx:pt idx="779">-1.52289270127753e-05</cx:pt>
          <cx:pt idx="780">0.000105953598461289</cx:pt>
          <cx:pt idx="781">0.00053861641651109396</cx:pt>
          <cx:pt idx="782">-0.00034639263122429598</cx:pt>
          <cx:pt idx="783">0.00013528878457939701</cx:pt>
        </cx:lvl>
      </cx:numDim>
    </cx:data>
    <cx:data id="6">
      <cx:numDim type="val">
        <cx:f>'001_WA_F - 副本'!$G$1:$G$784</cx:f>
        <cx:lvl ptCount="784" formatCode="G/通用格式">
          <cx:pt idx="0">-0.00074781515664964398</cx:pt>
          <cx:pt idx="1">-0.00020092538654600001</cx:pt>
          <cx:pt idx="2">-0.00018922415755906499</cx:pt>
          <cx:pt idx="3">0.00079506385745239602</cx:pt>
          <cx:pt idx="4">8.3221447391769798e-05</cx:pt>
          <cx:pt idx="5">-2.2009153092569101e-05</cx:pt>
          <cx:pt idx="6">-0.00067708643732384795</cx:pt>
          <cx:pt idx="7">6.1018824396286897e-05</cx:pt>
          <cx:pt idx="8">0.00022372163023254101</cx:pt>
          <cx:pt idx="9">2.1909857856419699e-05</cx:pt>
          <cx:pt idx="10">-0.00013559238070658301</cx:pt>
          <cx:pt idx="11">-6.7248517733833999e-05</cx:pt>
          <cx:pt idx="12">-0.000525061966085561</cx:pt>
          <cx:pt idx="13">-0.00011128909682391299</cx:pt>
          <cx:pt idx="14">-0.00023440268851574901</cx:pt>
          <cx:pt idx="15">0.00038038514257707402</cx:pt>
          <cx:pt idx="16">0.00029318703076875097</cx:pt>
          <cx:pt idx="17">0.000259469568587297</cx:pt>
          <cx:pt idx="18">-0.00085782392122838401</cx:pt>
          <cx:pt idx="19">0.000118993329507764</cx:pt>
          <cx:pt idx="20">-0.00028579938642433599</cx:pt>
          <cx:pt idx="21">0.00035800742363327497</cx:pt>
          <cx:pt idx="22">0.00012988851429665001</cx:pt>
          <cx:pt idx="23">0.00016042890112002</cx:pt>
          <cx:pt idx="24">0.00013722606379427301</cx:pt>
          <cx:pt idx="25">-0.00014452816472093299</cx:pt>
          <cx:pt idx="26">-0.00059101055767262097</cx:pt>
          <cx:pt idx="27">-0.00034173768744633602</cx:pt>
          <cx:pt idx="28">0.00111933737031096</cx:pt>
          <cx:pt idx="29">0.00056359242923807804</cx:pt>
          <cx:pt idx="30">0.00058738197569393102</cx:pt>
          <cx:pt idx="31">-0.00024082720894194501</cx:pt>
          <cx:pt idx="32">-0.00083606991786512705</cx:pt>
          <cx:pt idx="33">-0.00026426213643866399</cx:pt>
          <cx:pt idx="34">-0.00071943495118364999</cx:pt>
          <cx:pt idx="35">-0.0021830180945160999</cx:pt>
          <cx:pt idx="36">-0.0033103537760191199</cx:pt>
          <cx:pt idx="37">-0.0018720304315739799</cx:pt>
          <cx:pt idx="38">-0.00080182627411732102</cx:pt>
          <cx:pt idx="39">-0.000889872091875851</cx:pt>
          <cx:pt idx="40">-0.0023999645955935702</cx:pt>
          <cx:pt idx="41">-0.00132100601435373</cx:pt>
          <cx:pt idx="42">8.3545324684754804e-05</cx:pt>
          <cx:pt idx="43">-0.0024974074611701798</cx:pt>
          <cx:pt idx="44">-0.00094706055300896198</cx:pt>
          <cx:pt idx="45">-0.00046715134414146599</cx:pt>
          <cx:pt idx="46">-0.00068367023537063199</cx:pt>
          <cx:pt idx="47">-0.00127655985055008</cx:pt>
          <cx:pt idx="48">-0.00099912444106286711</cx:pt>
          <cx:pt idx="49">-0.00036162354283981302</cx:pt>
          <cx:pt idx="50">0.00010594029113673599</cx:pt>
          <cx:pt idx="51">-0.000323445893226582</cx:pt>
          <cx:pt idx="52">-0.00044768756570674799</cx:pt>
          <cx:pt idx="53">1.9802703034442102e-06</cx:pt>
          <cx:pt idx="54">-0.00021640893794267599</cx:pt>
          <cx:pt idx="55">0.00024761878498520299</cx:pt>
          <cx:pt idx="56">0.00073358338533571299</cx:pt>
          <cx:pt idx="57">0.00019749583541912901</cx:pt>
          <cx:pt idx="58">0.00057263182698538099</cx:pt>
          <cx:pt idx="59">0.00046802084493514901</cx:pt>
          <cx:pt idx="60">-0.000371982455545715</cx:pt>
          <cx:pt idx="61">0.00032027755289423598</cx:pt>
          <cx:pt idx="62">-0.0020121799499346299</cx:pt>
          <cx:pt idx="63">-0.0032141584563910599</cx:pt>
          <cx:pt idx="64">-0.0046952579646574802</cx:pt>
          <cx:pt idx="65">-0.0034040605284632098</cx:pt>
          <cx:pt idx="66">-0.0072217735970646598</cx:pt>
          <cx:pt idx="67">-0.0090699078811500595</cx:pt>
          <cx:pt idx="68">-0.0111570528925272</cx:pt>
          <cx:pt idx="69">-0.0114723113489557</cx:pt>
          <cx:pt idx="70">-0.010919369033558401</cx:pt>
          <cx:pt idx="71">-0.0095171533788636492</cx:pt>
          <cx:pt idx="72">-0.0053392631559845997</cx:pt>
          <cx:pt idx="73">-0.00551555186190744</cx:pt>
          <cx:pt idx="74">-0.0065659623003234101</cx:pt>
          <cx:pt idx="75">-0.0062904236574015801</cx:pt>
          <cx:pt idx="76">-0.00278816112113617</cx:pt>
          <cx:pt idx="77">-0.0023100219905978301</cx:pt>
          <cx:pt idx="78">-0.0019045609606539</cx:pt>
          <cx:pt idx="79">-0.00090762340663525399</cx:pt>
          <cx:pt idx="80">0.000107990583533274</cx:pt>
          <cx:pt idx="81">-8.7413858593723596e-05</cx:pt>
          <cx:pt idx="82">0.00051431976007221703</cx:pt>
          <cx:pt idx="83">-0.000123641041082135</cx:pt>
          <cx:pt idx="84">-0.00041880474261167397</cx:pt>
          <cx:pt idx="85">0.00052792432092507301</cx:pt>
          <cx:pt idx="86">0.000106807455780816</cx:pt>
          <cx:pt idx="87">-0.00052204241229497595</cx:pt>
          <cx:pt idx="88">-0.0010710498156772501</cx:pt>
          <cx:pt idx="89">-0.00076735250789206305</cx:pt>
          <cx:pt idx="90">-0.0023529580892700601</cx:pt>
          <cx:pt idx="91">-0.0054110233545096803</cx:pt>
          <cx:pt idx="92">-0.0098450730577175193</cx:pt>
          <cx:pt idx="93">-0.00972191139449885</cx:pt>
          <cx:pt idx="94">-0.0107526692182459</cx:pt>
          <cx:pt idx="95">-0.01156158889736</cx:pt>
          <cx:pt idx="96">-0.026858121241192801</cx:pt>
          <cx:pt idx="97">-0.035348840018916</cx:pt>
          <cx:pt idx="98">-0.030191266690046299</cx:pt>
          <cx:pt idx="99">-0.019096307508400301</cx:pt>
          <cx:pt idx="100">-0.0133645533524773</cx:pt>
          <cx:pt idx="101">-0.0107477397729116</cx:pt>
          <cx:pt idx="102">-0.0137325813944513</cx:pt>
          <cx:pt idx="103">-0.0117910505515123</cx:pt>
          <cx:pt idx="104">-0.0097905491595835</cx:pt>
          <cx:pt idx="105">-0.0030101136245810501</cx:pt>
          <cx:pt idx="106">5.2096408700520798e-05</cx:pt>
          <cx:pt idx="107">0.00124129889516609</cx:pt>
          <cx:pt idx="108">0.00068925580695956498</cx:pt>
          <cx:pt idx="109">-0.00020058818411727199</cx:pt>
          <cx:pt idx="110">-0.000184891212193506</cx:pt>
          <cx:pt idx="111">0.00063007212121446497</cx:pt>
          <cx:pt idx="112">-0.00047157150373532098</cx:pt>
          <cx:pt idx="113">-0.00026773776484813799</cx:pt>
          <cx:pt idx="114">-0.00032129648731301502</cx:pt>
          <cx:pt idx="115">8.2099708601756402e-05</cx:pt>
          <cx:pt idx="116">-9.4001755161774594e-05</cx:pt>
          <cx:pt idx="117">-0.0051227128185908199</cx:pt>
          <cx:pt idx="118">-0.0065824960174907703</cx:pt>
          <cx:pt idx="119">-0.0058250793545765499</cx:pt>
          <cx:pt idx="120">-0.0129016580645994</cx:pt>
          <cx:pt idx="121">-0.0134790548432881</cx:pt>
          <cx:pt idx="122">-0.0027114680771181498</cx:pt>
          <cx:pt idx="123">0.0038237005404684801</cx:pt>
          <cx:pt idx="124">0.0055366915350355504</cx:pt>
          <cx:pt idx="125">-0.0070674463383487499</cx:pt>
          <cx:pt idx="126">-0.019915231269040198</cx:pt>
          <cx:pt idx="127">-0.015759927216131099</cx:pt>
          <cx:pt idx="128">-0.013724010034056801</cx:pt>
          <cx:pt idx="129">-0.0024615599225555002</cx:pt>
          <cx:pt idx="130">-0.0097726378938782204</cx:pt>
          <cx:pt idx="131">-0.013266195001265701</cx:pt>
          <cx:pt idx="132">-0.0037976065477862801</cx:pt>
          <cx:pt idx="133">-0.00057852926860058897</cx:pt>
          <cx:pt idx="134">0.0019121306658291799</cx:pt>
          <cx:pt idx="135">0.0066480028583065197</cx:pt>
          <cx:pt idx="136">0.0044710239797572096</cx:pt>
          <cx:pt idx="137">0.0026059591411402398</cx:pt>
          <cx:pt idx="138">0.00087144685693193004</cx:pt>
          <cx:pt idx="139">-0.00053520910525099198</cx:pt>
          <cx:pt idx="140">-0.00029460139030089498</cx:pt>
          <cx:pt idx="141">-0.00021928134234036899</cx:pt>
          <cx:pt idx="142">0.00031847235457244002</cx:pt>
          <cx:pt idx="143">-0.00093340190262092</cx:pt>
          <cx:pt idx="144">-0.00028978458831371601</cx:pt>
          <cx:pt idx="145">-0.00082915254753485696</cx:pt>
          <cx:pt idx="146">0.00073948113172536201</cx:pt>
          <cx:pt idx="147">-0.0069675276603658803</cx:pt>
          <cx:pt idx="148">0.0022285389609474301</cx:pt>
          <cx:pt idx="149">0.0094322141926352406</cx:pt>
          <cx:pt idx="150">0.013974632722267399</cx:pt>
          <cx:pt idx="151">0.039036997500729899</cx:pt>
          <cx:pt idx="152">0.037843287158280101</cx:pt>
          <cx:pt idx="153">0.020450528477367402</cx:pt>
          <cx:pt idx="154">0.0080611857608595093</cx:pt>
          <cx:pt idx="155">-0.010007882810780799</cx:pt>
          <cx:pt idx="156">-0.032563547257359597</cx:pt>
          <cx:pt idx="157">-0.0198940839898804</cx:pt>
          <cx:pt idx="158">-0.0117555012639694</cx:pt>
          <cx:pt idx="159">-0.022404746117614401</cx:pt>
          <cx:pt idx="160">-0.0074695110118839702</cx:pt>
          <cx:pt idx="161">0.0060965986650681203</cx:pt>
          <cx:pt idx="162">0.0059401706247102998</cx:pt>
          <cx:pt idx="163">0.0078069993203166797</cx:pt>
          <cx:pt idx="164">0.0025924421716749498</cx:pt>
          <cx:pt idx="165">-0.00081235474390660802</cx:pt>
          <cx:pt idx="166">-0.00172241388995337</cx:pt>
          <cx:pt idx="167">0.00050514305231484104</cx:pt>
          <cx:pt idx="168">-0.00026227148005081801</cx:pt>
          <cx:pt idx="169">-0.00053592048492381102</cx:pt>
          <cx:pt idx="170">-0.000117960310050544</cx:pt>
          <cx:pt idx="171">-0.00063316186502890997</cx:pt>
          <cx:pt idx="172">5.9790879128598703e-05</cx:pt>
          <cx:pt idx="173">-0.0022860323931469199</cx:pt>
          <cx:pt idx="174">8.7222316032061902e-05</cx:pt>
          <cx:pt idx="175">-0.0038004249117438802</cx:pt>
          <cx:pt idx="176">0.0090408205192272096</cx:pt>
          <cx:pt idx="177">0.028690811853729601</cx:pt>
          <cx:pt idx="178">0.0255587702092748</cx:pt>
          <cx:pt idx="179">0.030793311707168002</cx:pt>
          <cx:pt idx="180">0.0244089884041656</cx:pt>
          <cx:pt idx="181">0.036707790786174997</cx:pt>
          <cx:pt idx="182">0.029041630504329698</cx:pt>
          <cx:pt idx="183">0.027676294739409701</cx:pt>
          <cx:pt idx="184">0.032861909986743598</cx:pt>
          <cx:pt idx="185">0.023830226228848901</cx:pt>
          <cx:pt idx="186">-0.0035842218779029</cx:pt>
          <cx:pt idx="187">-0.0100836301994899</cx:pt>
          <cx:pt idx="188">-0.0069918786080234302</cx:pt>
          <cx:pt idx="189">0.0113747265059895</cx:pt>
          <cx:pt idx="190">0.0025061310820384199</cx:pt>
          <cx:pt idx="191">0.0044764082639120401</cx:pt>
          <cx:pt idx="192">-0.0089762575627719797</cx:pt>
          <cx:pt idx="193">-0.0065990095283519502</cx:pt>
          <cx:pt idx="194">-0.0021311979701882601</cx:pt>
          <cx:pt idx="195">-0.00057186718461973995</cx:pt>
          <cx:pt idx="196">-0.00062911376756804303</cx:pt>
          <cx:pt idx="197">0.00033485911504825501</cx:pt>
          <cx:pt idx="198">0.0036814960971557902</cx:pt>
          <cx:pt idx="199">0.0029327771725070101</cx:pt>
          <cx:pt idx="200">-0.0058433948539720199</cx:pt>
          <cx:pt idx="201">-0.0122677533967344</cx:pt>
          <cx:pt idx="202">0.0024858865813971601</cx:pt>
          <cx:pt idx="203">-0.0153778458756881</cx:pt>
          <cx:pt idx="204">0.000464259796845857</cx:pt>
          <cx:pt idx="205">0.017491645088105901</cx:pt>
          <cx:pt idx="206">0.0050939065271635997</cx:pt>
          <cx:pt idx="207">0.0064029491797289598</cx:pt>
          <cx:pt idx="208">0.024025952803614199</cx:pt>
          <cx:pt idx="209">0.036173624376361603</cx:pt>
          <cx:pt idx="210">0.0035612866499435398</cx:pt>
          <cx:pt idx="211">0.015366131161052799</cx:pt>
          <cx:pt idx="212">0.01952893187716</cx:pt>
          <cx:pt idx="213">0.0188194340326364</cx:pt>
          <cx:pt idx="214">0.0097674078398270799</cx:pt>
          <cx:pt idx="215">-0.0060940481330253099</cx:pt>
          <cx:pt idx="216">-0.0020996907693956401</cx:pt>
          <cx:pt idx="217">0.0054275068448934897</cx:pt>
          <cx:pt idx="218">-0.0055873768748393397</cx:pt>
          <cx:pt idx="219">-0.0038830424979257199</cx:pt>
          <cx:pt idx="220">-0.0081727856919805199</cx:pt>
          <cx:pt idx="221">-0.0101901760068468</cx:pt>
          <cx:pt idx="222">-0.0033212357058269998</cx:pt>
          <cx:pt idx="223">-0.00121189392510273</cx:pt>
          <cx:pt idx="224">-7.3703647499844902e-05</cx:pt>
          <cx:pt idx="225">0.00057987815951303996</cx:pt>
          <cx:pt idx="226">0.00287341434709218</cx:pt>
          <cx:pt idx="227">0.0027849455789988502</cx:pt>
          <cx:pt idx="228">-0.00505188963906897</cx:pt>
          <cx:pt idx="229">-0.0090564239089334607</cx:pt>
          <cx:pt idx="230">-0.00153037596905187</cx:pt>
          <cx:pt idx="231">-0.019830254663621899</cx:pt>
          <cx:pt idx="232">0.0215294966338948</cx:pt>
          <cx:pt idx="233">0.0076879154352535797</cx:pt>
          <cx:pt idx="234">0.0046835351451128202</cx:pt>
          <cx:pt idx="235">0.021053271459731401</cx:pt>
          <cx:pt idx="236">0.013360710479585401</cx:pt>
          <cx:pt idx="237">0.011667033964950399</cx:pt>
          <cx:pt idx="238">-7.5548850531681504e-05</cx:pt>
          <cx:pt idx="239">0.0025717796948619199</cx:pt>
          <cx:pt idx="240">0.0072718381368615803</cx:pt>
          <cx:pt idx="241">-0.0010377782309192801</cx:pt>
          <cx:pt idx="242">0.028172409888638599</cx:pt>
          <cx:pt idx="243">0.0091682087365155401</cx:pt>
          <cx:pt idx="244">-0.0079873321289251897</cx:pt>
          <cx:pt idx="245">1.2006063448329999e-05</cx:pt>
          <cx:pt idx="246">-0.011826632208534299</cx:pt>
          <cx:pt idx="247">-0.022849704443848901</cx:pt>
          <cx:pt idx="248">-0.016553293815381401</cx:pt>
          <cx:pt idx="249">-0.0122242644174321</cx:pt>
          <cx:pt idx="250">-0.0012435008195128001</cx:pt>
          <cx:pt idx="251">-0.00029382438273483502</cx:pt>
          <cx:pt idx="252">6.6365663407970301e-05</cx:pt>
          <cx:pt idx="253">0.00053441034039013202</cx:pt>
          <cx:pt idx="254">0.00164059578203133</cx:pt>
          <cx:pt idx="255">0.0027778243391969899</cx:pt>
          <cx:pt idx="256">-0.0064073721435829898</cx:pt>
          <cx:pt idx="257">-0.0126018131899254</cx:pt>
          <cx:pt idx="258">0.00040329540470798302</cx:pt>
          <cx:pt idx="259">-0.0171109636191434</cx:pt>
          <cx:pt idx="260">-0.00042875686933177998</cx:pt>
          <cx:pt idx="261">0.00183057106318048</cx:pt>
          <cx:pt idx="262">0.0042265741101123197</cx:pt>
          <cx:pt idx="263">0.0055298721838409198</cx:pt>
          <cx:pt idx="264">0.0075774191188504496</cx:pt>
          <cx:pt idx="265">0.000697548537093723</cx:pt>
          <cx:pt idx="266">0.0063759841592400304</cx:pt>
          <cx:pt idx="267">0.0060867124831144297</cx:pt>
          <cx:pt idx="268">0.0087168560611358206</cx:pt>
          <cx:pt idx="269">0.031798183942989201</cx:pt>
          <cx:pt idx="270">0.0294676378014729</cx:pt>
          <cx:pt idx="271">0.026986571303103401</cx:pt>
          <cx:pt idx="272">0.023053302265637999</cx:pt>
          <cx:pt idx="273">0.0066460493514442004</cx:pt>
          <cx:pt idx="274">-0.0036977318270192102</cx:pt>
          <cx:pt idx="275">-0.016689594406768898</cx:pt>
          <cx:pt idx="276">-0.027987094131736698</cx:pt>
          <cx:pt idx="277">-0.0139193102338267</cx:pt>
          <cx:pt idx="278">-0.0021131635068598002</cx:pt>
          <cx:pt idx="279">0.00137666357158218</cx:pt>
          <cx:pt idx="280">0.00072311568808545198</cx:pt>
          <cx:pt idx="281">-5.4213092465631198e-05</cx:pt>
          <cx:pt idx="282">0.00208070397154739</cx:pt>
          <cx:pt idx="283">0.00040054000958883598</cx:pt>
          <cx:pt idx="284">-0.00816973483265576</cx:pt>
          <cx:pt idx="285">-0.0054505890531173799</cx:pt>
          <cx:pt idx="286">-0.0058572379818519803</cx:pt>
          <cx:pt idx="287">-0.0075080787107728803</cx:pt>
          <cx:pt idx="288">-0.0020588708898411001</cx:pt>
          <cx:pt idx="289">0.0073362857501362002</cx:pt>
          <cx:pt idx="290">-0.019792161252346899</cx:pt>
          <cx:pt idx="291">-0.022440513372443498</cx:pt>
          <cx:pt idx="292">-0.00721052725812317</cx:pt>
          <cx:pt idx="293">0.0010683956597729099</cx:pt>
          <cx:pt idx="294">0.0037238999623573398</cx:pt>
          <cx:pt idx="295">-0.0027733396282091502</cx:pt>
          <cx:pt idx="296">0.022511732571161101</cx:pt>
          <cx:pt idx="297">0.022211086347491402</cx:pt>
          <cx:pt idx="298">0.027216733737513901</cx:pt>
          <cx:pt idx="299">0.026339705814535298</cx:pt>
          <cx:pt idx="300">0.0160798086707797</cx:pt>
          <cx:pt idx="301">-0.0075961427047484603</cx:pt>
          <cx:pt idx="302">-0.0073910159746140604</cx:pt>
          <cx:pt idx="303">-0.016879369513822198</cx:pt>
          <cx:pt idx="304">-0.028361696311675601</cx:pt>
          <cx:pt idx="305">-0.0130643486922838</cx:pt>
          <cx:pt idx="306">-0.0024151462519564301</cx:pt>
          <cx:pt idx="307">0.0011026965858620401</cx:pt>
          <cx:pt idx="308">-0.00028446854679118098</cx:pt>
          <cx:pt idx="309">0.00055599592748759995</cx:pt>
          <cx:pt idx="310">0.0024914332742760402</cx:pt>
          <cx:pt idx="311">0.00079579291457151805</cx:pt>
          <cx:pt idx="312">0.0013394723636526401</cx:pt>
          <cx:pt idx="313">0.0062547008869899097</cx:pt>
          <cx:pt idx="314">0.0097955915740015401</cx:pt>
          <cx:pt idx="315">0.0062077474906336097</cx:pt>
          <cx:pt idx="316">0.0070558070180384899</cx:pt>
          <cx:pt idx="317">0.00095472268585850505</cx:pt>
          <cx:pt idx="318">-0.011938417303953701</cx:pt>
          <cx:pt idx="319">-0.0047943484893551097</cx:pt>
          <cx:pt idx="320">0.023642436065242699</cx:pt>
          <cx:pt idx="321">0.0089920234290802904</cx:pt>
          <cx:pt idx="322">0.0152750089216959</cx:pt>
          <cx:pt idx="323">0.016560419127766599</cx:pt>
          <cx:pt idx="324">0.018305464382766701</cx:pt>
          <cx:pt idx="325">0.029616332984740899</cx:pt>
          <cx:pt idx="326">0.019299139573121599</cx:pt>
          <cx:pt idx="327">0.0143400099794249</cx:pt>
          <cx:pt idx="328">0.012629709083447099</cx:pt>
          <cx:pt idx="329">0.0026987781706995801</cx:pt>
          <cx:pt idx="330">-0.0037225429877928099</cx:pt>
          <cx:pt idx="331">-0.0240994281372338</cx:pt>
          <cx:pt idx="332">-0.0243989415405646</cx:pt>
          <cx:pt idx="333">-0.0095829807174723104</cx:pt>
          <cx:pt idx="334">-0.00169233763932997</cx:pt>
          <cx:pt idx="335">-0.00053387890568503901</cx:pt>
          <cx:pt idx="336">0.00073543322439748602</cx:pt>
          <cx:pt idx="337">-0.00049267684695796995</cx:pt>
          <cx:pt idx="338">0.00094351142659831696</cx:pt>
          <cx:pt idx="339">0.0013991384268472399</cx:pt>
          <cx:pt idx="340">0.016429335480839899</cx:pt>
          <cx:pt idx="341">0.019989160419094099</cx:pt>
          <cx:pt idx="342">0.0047288713247191898</cx:pt>
          <cx:pt idx="343">-0.0015000369894397</cx:pt>
          <cx:pt idx="344">-0.0096244515588407697</cx:pt>
          <cx:pt idx="345">-0.0287152582171472</cx:pt>
          <cx:pt idx="346">-0.035423681673215003</cx:pt>
          <cx:pt idx="347">-0.019543953304868099</cx:pt>
          <cx:pt idx="348">-0.0037979280762640501</cx:pt>
          <cx:pt idx="349">0.010101578175045599</cx:pt>
          <cx:pt idx="350">0.0121299091509686</cx:pt>
          <cx:pt idx="351">0.035156293825852503</cx:pt>
          <cx:pt idx="352">0.019389174235067901</cx:pt>
          <cx:pt idx="353">0.021388644398944799</cx:pt>
          <cx:pt idx="354">0.0112896936491547</cx:pt>
          <cx:pt idx="355">0.0080267564241062201</cx:pt>
          <cx:pt idx="356">-0.0031638664253196402</cx:pt>
          <cx:pt idx="357">0.0095115431333692001</cx:pt>
          <cx:pt idx="358">0.0067465363058697202</cx:pt>
          <cx:pt idx="359">-0.015466472191279</cx:pt>
          <cx:pt idx="360">-0.0260659018078131</cx:pt>
          <cx:pt idx="361">-0.0067134493773579797</cx:pt>
          <cx:pt idx="362">-0.00038852134167552703</cx:pt>
          <cx:pt idx="363">-2.8653163619058099e-05</cx:pt>
          <cx:pt idx="364">-0.000189637249420538</cx:pt>
          <cx:pt idx="365">2.8714550789389398e-05</cx:pt>
          <cx:pt idx="366">0.00107812739379176</cx:pt>
          <cx:pt idx="367">0.0011928224242525199</cx:pt>
          <cx:pt idx="368">0.027305136471366901</cx:pt>
          <cx:pt idx="369">0.021064158779084501</cx:pt>
          <cx:pt idx="370">-0.00108246574374616</cx:pt>
          <cx:pt idx="371">0.0097259894891499506</cx:pt>
          <cx:pt idx="372">0.0054674633368052301</cx:pt>
          <cx:pt idx="373">-0.028598450753251601</cx:pt>
          <cx:pt idx="374">-0.012184347257287099</cx:pt>
          <cx:pt idx="375">-0.0066466954272549096</cx:pt>
          <cx:pt idx="376">0.000378501395534272</cx:pt>
          <cx:pt idx="377">0.0025702297780553799</cx:pt>
          <cx:pt idx="378">0.018297224701723899</cx:pt>
          <cx:pt idx="379">0.030019498273656499</cx:pt>
          <cx:pt idx="380">0.024323979424968799</cx:pt>
          <cx:pt idx="381">0.010790607266402999</cx:pt>
          <cx:pt idx="382">0.0013465438383513701</cx:pt>
          <cx:pt idx="383">-0.0135896409072502</cx:pt>
          <cx:pt idx="384">0.0040043256689671998</cx:pt>
          <cx:pt idx="385">0.0234691922553894</cx:pt>
          <cx:pt idx="386">0.016901327829924099</cx:pt>
          <cx:pt idx="387">-0.021274307978247399</cx:pt>
          <cx:pt idx="388">-0.031437665536556997</cx:pt>
          <cx:pt idx="389">-0.0067276108624373396</cx:pt>
          <cx:pt idx="390">-0.0029317330616261501</cx:pt>
          <cx:pt idx="391">-0.000135597654485135</cx:pt>
          <cx:pt idx="392">-0.0010118996378423099</cx:pt>
          <cx:pt idx="393">0.00026734950400375898</cx:pt>
          <cx:pt idx="394">-0.00070288447969980503</cx:pt>
          <cx:pt idx="395">0.0051195644046458898</cx:pt>
          <cx:pt idx="396">0.026634347482915301</cx:pt>
          <cx:pt idx="397">0.014351957591400901</cx:pt>
          <cx:pt idx="398">0.0061255010492458203</cx:pt>
          <cx:pt idx="399">0.015064417692035301</cx:pt>
          <cx:pt idx="400">-0.011427588363289</cx:pt>
          <cx:pt idx="401">-0.0280196447055444</cx:pt>
          <cx:pt idx="402">-0.020332901641102699</cx:pt>
          <cx:pt idx="403">0.0020839275657327698</cx:pt>
          <cx:pt idx="404">0.0209938482523324</cx:pt>
          <cx:pt idx="405">0.0074366105321156603</cx:pt>
          <cx:pt idx="406">-0.0034879551887156998</cx:pt>
          <cx:pt idx="407">0.014008921108772599</cx:pt>
          <cx:pt idx="408">0.0065014634270351996</cx:pt>
          <cx:pt idx="409">0.0064712386796649196</cx:pt>
          <cx:pt idx="410">-0.00845944715640028</cx:pt>
          <cx:pt idx="411">-0.00148011471077673</cx:pt>
          <cx:pt idx="412">0.0052951070937631598</cx:pt>
          <cx:pt idx="413">0.0064282316641993097</cx:pt>
          <cx:pt idx="414">0.0023418434229921701</cx:pt>
          <cx:pt idx="415">-0.027960031158831399</cx:pt>
          <cx:pt idx="416">-0.031400996505126698</cx:pt>
          <cx:pt idx="417">-0.0101596466619625</cx:pt>
          <cx:pt idx="418">-0.0025786907225671301</cx:pt>
          <cx:pt idx="419">-0.00068744069304108003</cx:pt>
          <cx:pt idx="420">4.7891602114623398e-05</cx:pt>
          <cx:pt idx="421">-0.000455266939411511</cx:pt>
          <cx:pt idx="422">-0.0011869312947327499</cx:pt>
          <cx:pt idx="423">0.0072566104480523003</cx:pt>
          <cx:pt idx="424">0.019360568404820401</cx:pt>
          <cx:pt idx="425">0.0050373259903699402</cx:pt>
          <cx:pt idx="426">-0.0041786165695387196</cx:pt>
          <cx:pt idx="427">-0.0102997895255682</cx:pt>
          <cx:pt idx="428">-0.0161439245458939</cx:pt>
          <cx:pt idx="429">-0.015240804859717599</cx:pt>
          <cx:pt idx="430">0.0021992292384683202</cx:pt>
          <cx:pt idx="431">0.0162467097862867</cx:pt>
          <cx:pt idx="432">0.0034620061968625099</cx:pt>
          <cx:pt idx="433">0.0035933084691402201</cx:pt>
          <cx:pt idx="434">0.0086669277093520992</cx:pt>
          <cx:pt idx="435">0.031542479282902297</cx:pt>
          <cx:pt idx="436">0.021740896623318701</cx:pt>
          <cx:pt idx="437">0.032709438746103103</cx:pt>
          <cx:pt idx="438">-0.00041657893496221097</cx:pt>
          <cx:pt idx="439">-0.0075674392542111196</cx:pt>
          <cx:pt idx="440">-0.0020140045804138101</cx:pt>
          <cx:pt idx="441">0.00012828764639027601</cx:pt>
          <cx:pt idx="442">0.0050899536083484501</cx:pt>
          <cx:pt idx="443">-0.019323306524803199</cx:pt>
          <cx:pt idx="444">-0.0260097990184559</cx:pt>
          <cx:pt idx="445">-0.0151844033437153</cx:pt>
          <cx:pt idx="446">-0.00084750931303607501</cx:pt>
          <cx:pt idx="447">0.00036140693558270602</cx:pt>
          <cx:pt idx="448">4.3028102987045299e-05</cx:pt>
          <cx:pt idx="449">-0.00072425633456508001</cx:pt>
          <cx:pt idx="450">-0.00043476149861675301</cx:pt>
          <cx:pt idx="451">0.00109450974008006</cx:pt>
          <cx:pt idx="452">0.0079574401125369499</cx:pt>
          <cx:pt idx="453">0.00091540028094268505</cx:pt>
          <cx:pt idx="454">-0.014993617635781199</cx:pt>
          <cx:pt idx="455">-0.021789615065057999</cx:pt>
          <cx:pt idx="456">-0.0120887737651187</cx:pt>
          <cx:pt idx="457">-0.017864862205082301</cx:pt>
          <cx:pt idx="458">0.012247152453634299</cx:pt>
          <cx:pt idx="459">0.023328457644624</cx:pt>
          <cx:pt idx="460">0.0185721599210148</cx:pt>
          <cx:pt idx="461">0.016281529956986101</cx:pt>
          <cx:pt idx="462">0.011129798556719001</cx:pt>
          <cx:pt idx="463">0.026681534596928499</cx:pt>
          <cx:pt idx="464">0.028493404626031199</cx:pt>
          <cx:pt idx="465">0.038461158968994998</cx:pt>
          <cx:pt idx="466">0.0054372947401225297</cx:pt>
          <cx:pt idx="467">-0.021433815416119498</cx:pt>
          <cx:pt idx="468">0.0025023890059997999</cx:pt>
          <cx:pt idx="469">-0.0032919266101998699</cx:pt>
          <cx:pt idx="470">-0.0031675728017592501</cx:pt>
          <cx:pt idx="471">-0.0206131148965818</cx:pt>
          <cx:pt idx="472">-0.025968075200349602</cx:pt>
          <cx:pt idx="473">-0.0147811077832996</cx:pt>
          <cx:pt idx="474">-0.00145741711704438</cx:pt>
          <cx:pt idx="475">8.7476427409812702e-05</cx:pt>
          <cx:pt idx="476">-0.00044452586697623698</cx:pt>
          <cx:pt idx="477">0.00086308492479233502</cx:pt>
          <cx:pt idx="478">-0.0018355344543536699</cx:pt>
          <cx:pt idx="479">-0.0052154287445486296</cx:pt>
          <cx:pt idx="480">-0.0035061464496494899</cx:pt>
          <cx:pt idx="481">-0.0065759133497574002</cx:pt>
          <cx:pt idx="482">-0.023367545245772</cx:pt>
          <cx:pt idx="483">-0.028256311883515801</cx:pt>
          <cx:pt idx="484">-0.00167530903134303</cx:pt>
          <cx:pt idx="485">0.0068652631972611197</cx:pt>
          <cx:pt idx="486">0.0029646580495482698</cx:pt>
          <cx:pt idx="487">0.0104324311902093</cx:pt>
          <cx:pt idx="488">0.0084566434807276294</cx:pt>
          <cx:pt idx="489">0.0043891764527720601</cx:pt>
          <cx:pt idx="490">-0.0080612282701515593</cx:pt>
          <cx:pt idx="491">0.0150964032955129</cx:pt>
          <cx:pt idx="492">0.020051942791147599</cx:pt>
          <cx:pt idx="493">0.024184775469499899</cx:pt>
          <cx:pt idx="494">-0.0089758672723561396</cx:pt>
          <cx:pt idx="495">-0.021731844121830799</cx:pt>
          <cx:pt idx="496">-0.00807731807140925</cx:pt>
          <cx:pt idx="497">-0.00109954783213815</cx:pt>
          <cx:pt idx="498">-0.0050052936368568902</cx:pt>
          <cx:pt idx="499">-0.014559544335322701</cx:pt>
          <cx:pt idx="500">-0.021447188095225399</cx:pt>
          <cx:pt idx="501">-0.010640866549470201</cx:pt>
          <cx:pt idx="502">-0.00047660827528602098</cx:pt>
          <cx:pt idx="503">-0.00026467625317831098</cx:pt>
          <cx:pt idx="504">0.000409437543870714</cx:pt>
          <cx:pt idx="505">-8.0141886462228103e-05</cx:pt>
          <cx:pt idx="506">-0.00058893913141784798</cx:pt>
          <cx:pt idx="507">-0.0083490623485451797</cx:pt>
          <cx:pt idx="508">-0.0099886590265952993</cx:pt>
          <cx:pt idx="509">-0.0019578226586143901</cx:pt>
          <cx:pt idx="510">-0.0048190035023213404</cx:pt>
          <cx:pt idx="511">-0.017449144226864801</cx:pt>
          <cx:pt idx="512">-0.00216921094307721</cx:pt>
          <cx:pt idx="513">-0.00755584125995279</cx:pt>
          <cx:pt idx="514">0.002609232508566</cx:pt>
          <cx:pt idx="515">0.016983775714006499</cx:pt>
          <cx:pt idx="516">-0.0097726122204015893</cx:pt>
          <cx:pt idx="517">-0.0084882272547544095</cx:pt>
          <cx:pt idx="518">0.00028150537647704998</cx:pt>
          <cx:pt idx="519">-0.0040084595565918497</cx:pt>
          <cx:pt idx="520">0.00607660555826052</cx:pt>
          <cx:pt idx="521">0.0147626380479323</cx:pt>
          <cx:pt idx="522">0.00143333177939213</cx:pt>
          <cx:pt idx="523">0.0087439587870295904</cx:pt>
          <cx:pt idx="524">0.0132779097800204</cx:pt>
          <cx:pt idx="525">0.0098368808506682694</cx:pt>
          <cx:pt idx="526">-0.011790188778806899</cx:pt>
          <cx:pt idx="527">-0.030283737496206001</cx:pt>
          <cx:pt idx="528">-0.0254446216212461</cx:pt>
          <cx:pt idx="529">-0.0098999566818299203</cx:pt>
          <cx:pt idx="530">0.00110835279189399</cx:pt>
          <cx:pt idx="531">0.00033873017204277101</cx:pt>
          <cx:pt idx="532">0.00049199842265593</cx:pt>
          <cx:pt idx="533">5.2907195284780602e-05</cx:pt>
          <cx:pt idx="534">0.000165060364203384</cx:pt>
          <cx:pt idx="535">-0.0055639721015004698</cx:pt>
          <cx:pt idx="536">-0.0094648683874111201</cx:pt>
          <cx:pt idx="537">-0.00142110532027836</cx:pt>
          <cx:pt idx="538">-0.0053634058352946597</cx:pt>
          <cx:pt idx="539">-0.0053225604297165302</cx:pt>
          <cx:pt idx="540">0.00090983260397719005</cx:pt>
          <cx:pt idx="541">-0.0020344563775552701</cx:pt>
          <cx:pt idx="542">0.0056227610960820499</cx:pt>
          <cx:pt idx="543">0.0093411510155795505</cx:pt>
          <cx:pt idx="544">-0.00144779940592039</cx:pt>
          <cx:pt idx="545">-0.013706371496564101</cx:pt>
          <cx:pt idx="546">-0.0076245437795524401</cx:pt>
          <cx:pt idx="547">-0.0047662790384567898</cx:pt>
          <cx:pt idx="548">0.0043684281430079897</cx:pt>
          <cx:pt idx="549">0.0076399811315992997</cx:pt>
          <cx:pt idx="550">0.00444117095868902</cx:pt>
          <cx:pt idx="551">0.011267836450426699</cx:pt>
          <cx:pt idx="552">0.0078303053882282699</cx:pt>
          <cx:pt idx="553">-0.0036083605811220599</cx:pt>
          <cx:pt idx="554">-0.019469589034382999</cx:pt>
          <cx:pt idx="555">-0.028307620846591199</cx:pt>
          <cx:pt idx="556">-0.018887677293584999</cx:pt>
          <cx:pt idx="557">-0.0116387542614091</cx:pt>
          <cx:pt idx="558">-0.00043818772601383503</cx:pt>
          <cx:pt idx="559">-0.000270621394961455</cx:pt>
          <cx:pt idx="560">0.000174635324484584</cx:pt>
          <cx:pt idx="561">0.000162769806715017</cx:pt>
          <cx:pt idx="562">-0.0016013832222309501</cx:pt>
          <cx:pt idx="563">-0.0062894299969241899</cx:pt>
          <cx:pt idx="564">-0.0106445687951314</cx:pt>
          <cx:pt idx="565">-0.0144694515045578</cx:pt>
          <cx:pt idx="566">-0.021315893025983801</cx:pt>
          <cx:pt idx="567">-0.0041880270116415102</cx:pt>
          <cx:pt idx="568">0.0122512471869231</cx:pt>
          <cx:pt idx="569">-0.0084822047655185601</cx:pt>
          <cx:pt idx="570">-0.0069425657554849302</cx:pt>
          <cx:pt idx="571">-0.011184434186395</cx:pt>
          <cx:pt idx="572">-0.0171482756917106</cx:pt>
          <cx:pt idx="573">-0.012092122595997601</cx:pt>
          <cx:pt idx="574">-0.0242782079829598</cx:pt>
          <cx:pt idx="575">-0.033247583092807897</cx:pt>
          <cx:pt idx="576">-0.0016260377371034201</cx:pt>
          <cx:pt idx="577">-0.0137606050524127</cx:pt>
          <cx:pt idx="578">-0.028234565095279399</cx:pt>
          <cx:pt idx="579">-0.0083063325431285504</cx:pt>
          <cx:pt idx="580">-0.0036386623225293101</cx:pt>
          <cx:pt idx="581">-0.0064168815261520301</cx:pt>
          <cx:pt idx="582">-0.013160143063483501</cx:pt>
          <cx:pt idx="583">-0.015083738730639999</cx:pt>
          <cx:pt idx="584">-0.0080220616087211295</cx:pt>
          <cx:pt idx="585">-0.0080315219585338701</cx:pt>
          <cx:pt idx="586">-0.00043500363457121702</cx:pt>
          <cx:pt idx="587">0.00040962961304730802</cx:pt>
          <cx:pt idx="588">0.00047236414636344601</cx:pt>
          <cx:pt idx="589">-0.00030214744401998702</cx:pt>
          <cx:pt idx="590">-0.000497131538969032</cx:pt>
          <cx:pt idx="591">-0.0069530738424027601</cx:pt>
          <cx:pt idx="592">-0.0079900865404860799</cx:pt>
          <cx:pt idx="593">-0.010516557685217399</cx:pt>
          <cx:pt idx="594">-0.012575874290540801</cx:pt>
          <cx:pt idx="595">-0.0090925606697461105</cx:pt>
          <cx:pt idx="596">0.0047537191766823701</cx:pt>
          <cx:pt idx="597">-0.00296072474138017</cx:pt>
          <cx:pt idx="598">0.0017450729462626</cx:pt>
          <cx:pt idx="599">-0.0087848351705353007</cx:pt>
          <cx:pt idx="600">-0.0090127739087575206</cx:pt>
          <cx:pt idx="601">-0.022196097851831999</cx:pt>
          <cx:pt idx="602">-0.036504983944895597</cx:pt>
          <cx:pt idx="603">-0.040608032807264903</cx:pt>
          <cx:pt idx="604">-0.0140183109459413</cx:pt>
          <cx:pt idx="605">-0.021096652638244</cx:pt>
          <cx:pt idx="606">-0.036736446678679799</cx:pt>
          <cx:pt idx="607">-0.025506948172102601</cx:pt>
          <cx:pt idx="608">-0.0089040179789905798</cx:pt>
          <cx:pt idx="609">-0.0040479239365519204</cx:pt>
          <cx:pt idx="610">-0.0153096348818413</cx:pt>
          <cx:pt idx="611">-0.0106950383378023</cx:pt>
          <cx:pt idx="612">-0.0089827077071659902</cx:pt>
          <cx:pt idx="613">-0.0088901056947389701</cx:pt>
          <cx:pt idx="614">-0.0013462371865849601</cx:pt>
          <cx:pt idx="615">0.000425652067149186</cx:pt>
          <cx:pt idx="616">-0.000107848829837998</cx:pt>
          <cx:pt idx="617">-0.00048618588390711301</cx:pt>
          <cx:pt idx="618">-0.0017962099128670001</cx:pt>
          <cx:pt idx="619">-0.00467585627143629</cx:pt>
          <cx:pt idx="620">-0.0059563178519661001</cx:pt>
          <cx:pt idx="621">-0.0078347403587294903</cx:pt>
          <cx:pt idx="622">-0.0017563174289125</cx:pt>
          <cx:pt idx="623">-0.0041703714728722396</cx:pt>
          <cx:pt idx="624">-0.0093413941398959605</cx:pt>
          <cx:pt idx="625">-0.019008195997771999</cx:pt>
          <cx:pt idx="626">0.00586060547507853</cx:pt>
          <cx:pt idx="627">0.0123101911322618</cx:pt>
          <cx:pt idx="628">0.0041023756768837896</cx:pt>
          <cx:pt idx="629">-0.015975124393642501</cx:pt>
          <cx:pt idx="630">-0.0090330058638552098</cx:pt>
          <cx:pt idx="631">-0.0354727542834819</cx:pt>
          <cx:pt idx="632">-0.018368544397956502</cx:pt>
          <cx:pt idx="633">-0.0407943358941322</cx:pt>
          <cx:pt idx="634">-0.039014658334854499</cx:pt>
          <cx:pt idx="635">-0.0218526344263015</cx:pt>
          <cx:pt idx="636">-0.0097477611048273401</cx:pt>
          <cx:pt idx="637">-0.014633537049556999</cx:pt>
          <cx:pt idx="638">-0.00074270759275707899</cx:pt>
          <cx:pt idx="639">-0.0055581762428394696</cx:pt>
          <cx:pt idx="640">-0.0078820421133944905</cx:pt>
          <cx:pt idx="641">-0.0050881888321531099</cx:pt>
          <cx:pt idx="642">-0.0011697715568463299</cx:pt>
          <cx:pt idx="643">-0.00035236652351946498</cx:pt>
          <cx:pt idx="644">-0.00081335810176508098</cx:pt>
          <cx:pt idx="645">-7.8438899382998005e-05</cx:pt>
          <cx:pt idx="646">-0.000971477002620641</cx:pt>
          <cx:pt idx="647">-0.00327578080525589</cx:pt>
          <cx:pt idx="648">-0.0058664290272190198</cx:pt>
          <cx:pt idx="649">-0.00243344513883778</cx:pt>
          <cx:pt idx="650">0.00370126787805604</cx:pt>
          <cx:pt idx="651">0.00432072851330153</cx:pt>
          <cx:pt idx="652">-0.0089129043538016903</cx:pt>
          <cx:pt idx="653">-0.0300604499514153</cx:pt>
          <cx:pt idx="654">-0.014032165343737701</cx:pt>
          <cx:pt idx="655">0.017665243300863599</cx:pt>
          <cx:pt idx="656">0.017842454662551101</cx:pt>
          <cx:pt idx="657">0.0076196501508068596</cx:pt>
          <cx:pt idx="658">-0.00014562631376627399</cx:pt>
          <cx:pt idx="659">-0.0052566002521979502</cx:pt>
          <cx:pt idx="660">-0.0109873293980653</cx:pt>
          <cx:pt idx="661">-0.017817303205667399</cx:pt>
          <cx:pt idx="662">-0.0185499963878452</cx:pt>
          <cx:pt idx="663">-0.0167591104705733</cx:pt>
          <cx:pt idx="664">0.000371146226395155</cx:pt>
          <cx:pt idx="665">0.0067712672432066997</cx:pt>
          <cx:pt idx="666">-0.00052747156651363695</cx:pt>
          <cx:pt idx="667">-0.0038625880438312799</cx:pt>
          <cx:pt idx="668">-0.0026110301428205001</cx:pt>
          <cx:pt idx="669">-0.0037717131654648101</cx:pt>
          <cx:pt idx="670">0.00033828193980669298</cx:pt>
          <cx:pt idx="671">1.44618521542803e-05</cx:pt>
          <cx:pt idx="672">4.4484939010937199e-05</cx:pt>
          <cx:pt idx="673">0.00045245877163166903</cx:pt>
          <cx:pt idx="674">0.00023465783270323</cx:pt>
          <cx:pt idx="675">-0.00103731613236646</cx:pt>
          <cx:pt idx="676">0.00338571936153191</cx:pt>
          <cx:pt idx="677">0.0110094735013047</cx:pt>
          <cx:pt idx="678">0.0132348247384543</cx:pt>
          <cx:pt idx="679">0.0116991856046776</cx:pt>
          <cx:pt idx="680">0.012135410068799301</cx:pt>
          <cx:pt idx="681">-0.0077142130556876803</cx:pt>
          <cx:pt idx="682">0.00144865846767505</cx:pt>
          <cx:pt idx="683">0.0012252940593167399</cx:pt>
          <cx:pt idx="684">0.00135321509997634</cx:pt>
          <cx:pt idx="685">0.0101537474018476</cx:pt>
          <cx:pt idx="686">-0.0062389663096737904</cx:pt>
          <cx:pt idx="687">0.0017441377102990401</cx:pt>
          <cx:pt idx="688">0.00551940145814395</cx:pt>
          <cx:pt idx="689">-0.0127913786329536</cx:pt>
          <cx:pt idx="690">-0.0125066636413615</cx:pt>
          <cx:pt idx="691">0.0054736091330111897</cx:pt>
          <cx:pt idx="692">0.013746007345030901</cx:pt>
          <cx:pt idx="693">0.0098059643640765297</cx:pt>
          <cx:pt idx="694">0.0053774826714308999</cx:pt>
          <cx:pt idx="695">0.0025100142945167401</cx:pt>
          <cx:pt idx="696">-0.0036832302017936499</cx:pt>
          <cx:pt idx="697">-0.0014351671912871599</cx:pt>
          <cx:pt idx="698">-0.00073081459329119405</cx:pt>
          <cx:pt idx="699">0.000248476777212594</cx:pt>
          <cx:pt idx="700">2.8736524286915701e-06</cx:pt>
          <cx:pt idx="701">0.00024577820775424099</cx:pt>
          <cx:pt idx="702">0.000262398643410093</cx:pt>
          <cx:pt idx="703">0.00077650876076300302</cx:pt>
          <cx:pt idx="704">0.0030735366866648899</cx:pt>
          <cx:pt idx="705">0.0062669992295380098</cx:pt>
          <cx:pt idx="706">0.0059811268923534002</cx:pt>
          <cx:pt idx="707">0.0059317851195253004</cx:pt>
          <cx:pt idx="708">0.011025306592090001</cx:pt>
          <cx:pt idx="709">0.0121578897973531</cx:pt>
          <cx:pt idx="710">0.010557771687255</cx:pt>
          <cx:pt idx="711">0.0041323022982816997</cx:pt>
          <cx:pt idx="712">-0.0130562819811187</cx:pt>
          <cx:pt idx="713">-0.0034839237828290601</cx:pt>
          <cx:pt idx="714">0.010078876907617201</cx:pt>
          <cx:pt idx="715">0.0043945316738025902</cx:pt>
          <cx:pt idx="716">0.0109792224190757</cx:pt>
          <cx:pt idx="717">0.0020799716888377901</cx:pt>
          <cx:pt idx="718">0.0030046916522775899</cx:pt>
          <cx:pt idx="719">0.0043848949520506704</cx:pt>
          <cx:pt idx="720">0.0074415376022458199</cx:pt>
          <cx:pt idx="721">0.00156874933257424</cx:pt>
          <cx:pt idx="722">-0.0072727688848372796</cx:pt>
          <cx:pt idx="723">-0.0061250336836755799</cx:pt>
          <cx:pt idx="724">-0.0036846723835891101</cx:pt>
          <cx:pt idx="725">8.2106343147888701e-05</cx:pt>
          <cx:pt idx="726">-0.00073159928517870702</cx:pt>
          <cx:pt idx="727">0.00070845381112594902</cx:pt>
          <cx:pt idx="728">-0.00022749363095218901</cx:pt>
          <cx:pt idx="729">1.9908228208642301e-05</cx:pt>
          <cx:pt idx="730">0.00068015523486323801</cx:pt>
          <cx:pt idx="731">0.00088707499092702301</cx:pt>
          <cx:pt idx="732">-0.000253848496781806</cx:pt>
          <cx:pt idx="733">0.000937687138274384</cx:pt>
          <cx:pt idx="734">0.0049318562110511896</cx:pt>
          <cx:pt idx="735">0.0083302739763805901</cx:pt>
          <cx:pt idx="736">0.013374812698177901</cx:pt>
          <cx:pt idx="737">0.018189605383578</cx:pt>
          <cx:pt idx="738">0.0138779266124386</cx:pt>
          <cx:pt idx="739">0.0093767035421990896</cx:pt>
          <cx:pt idx="740">0.0164617173962903</cx:pt>
          <cx:pt idx="741">0.0217965738860273</cx:pt>
          <cx:pt idx="742">0.0284991600769351</cx:pt>
          <cx:pt idx="743">0.0141200080697688</cx:pt>
          <cx:pt idx="744">0.011377032572691501</cx:pt>
          <cx:pt idx="745">0.010570777414133399</cx:pt>
          <cx:pt idx="746">0.0134239054851961</cx:pt>
          <cx:pt idx="747">0.0060335811970636602</cx:pt>
          <cx:pt idx="748">0.0055710763102162298</cx:pt>
          <cx:pt idx="749">0.0072599698161255896</cx:pt>
          <cx:pt idx="750">0.0028912840462172401</cx:pt>
          <cx:pt idx="751">0.00062526527296193003</cx:pt>
          <cx:pt idx="752">-0.00052027877436460705</cx:pt>
          <cx:pt idx="753">5.5830460648212499e-05</cx:pt>
          <cx:pt idx="754">0.00017860155706825301</cx:pt>
          <cx:pt idx="755">-0.00026740819711645002</cx:pt>
          <cx:pt idx="756">-0.00061414242678098005</cx:pt>
          <cx:pt idx="757">-0.00019977460586827699</cx:pt>
          <cx:pt idx="758">-8.5760841422628301e-05</cx:pt>
          <cx:pt idx="759">9.7176793747716906e-05</cx:pt>
          <cx:pt idx="760">0.00069734817806881098</cx:pt>
          <cx:pt idx="761">0.00059368520467690503</cx:pt>
          <cx:pt idx="762">0.00051051831619334902</cx:pt>
          <cx:pt idx="763">0.0012500088904541999</cx:pt>
          <cx:pt idx="764">0.00070358681452634597</cx:pt>
          <cx:pt idx="765">0.00034774237179882199</cx:pt>
          <cx:pt idx="766">-0.00018042001949553901</cx:pt>
          <cx:pt idx="767">0.00028708656221166799</cx:pt>
          <cx:pt idx="768">0.0012106973988879599</cx:pt>
          <cx:pt idx="769">0.00273851412968304</cx:pt>
          <cx:pt idx="770">0.0059066467332930198</cx:pt>
          <cx:pt idx="771">0.0046519406579949001</cx:pt>
          <cx:pt idx="772">0.0037553873928322301</cx:pt>
          <cx:pt idx="773">0.00257657548762025</cx:pt>
          <cx:pt idx="774">0.0050930904899957599</cx:pt>
          <cx:pt idx="775">0.0025988621679495002</cx:pt>
          <cx:pt idx="776">0.00178633341718297</cx:pt>
          <cx:pt idx="777">0.00038648312123613899</cx:pt>
          <cx:pt idx="778">0.0012857256827284501</cx:pt>
          <cx:pt idx="779">0.00084081245040133702</cx:pt>
          <cx:pt idx="780">0.00089208919624382804</cx:pt>
          <cx:pt idx="781">0.00016375590827094299</cx:pt>
          <cx:pt idx="782">0.00035714139713729701</cx:pt>
          <cx:pt idx="783">-0.00024010010027464699</cx:pt>
        </cx:lvl>
      </cx:numDim>
    </cx:data>
    <cx:data id="7">
      <cx:numDim type="val">
        <cx:f>'001_WA_F - 副本'!$H$1:$H$784</cx:f>
        <cx:lvl ptCount="784" formatCode="G/通用格式">
          <cx:pt idx="0">0.00059644573769594797</cx:pt>
          <cx:pt idx="1">0.00029080958719831401</cx:pt>
          <cx:pt idx="2">-0.000455193787521059</cx:pt>
          <cx:pt idx="3">-2.67000945063519e-05</cx:pt>
          <cx:pt idx="4">0.000632969669226079</cx:pt>
          <cx:pt idx="5">-0.00052506555196276501</cx:pt>
          <cx:pt idx="6">-8.6720363994892397e-05</cx:pt>
          <cx:pt idx="7">0.00067161136672390603</cx:pt>
          <cx:pt idx="8">3.1597493360202602e-05</cx:pt>
          <cx:pt idx="9">0.00053022614625252199</cx:pt>
          <cx:pt idx="10">0.000582453866051709</cx:pt>
          <cx:pt idx="11">-0.00055651706265286204</cx:pt>
          <cx:pt idx="12">-0.00030529489843433101</cx:pt>
          <cx:pt idx="13">0.00079539304940024695</cx:pt>
          <cx:pt idx="14">-0.00051156045405344099</cx:pt>
          <cx:pt idx="15">0.00019744516800786199</cx:pt>
          <cx:pt idx="16">-9.2286026449462294e-05</cx:pt>
          <cx:pt idx="17">0.00028452463622091799</cx:pt>
          <cx:pt idx="18">-0.00047873048926638101</cx:pt>
          <cx:pt idx="19">-0.00070886309987471603</cx:pt>
          <cx:pt idx="20">-0.00085690596990677201</cx:pt>
          <cx:pt idx="21">2.0027076476737002e-05</cx:pt>
          <cx:pt idx="22">-1.40784470207606e-05</cx:pt>
          <cx:pt idx="23">6.3140435678924695e-05</cx:pt>
          <cx:pt idx="24">0.00062456585797858596</cx:pt>
          <cx:pt idx="25">0.00022540498378359499</cx:pt>
          <cx:pt idx="26">0.00015956178527598699</cx:pt>
          <cx:pt idx="27">-0.000102454459478932</cx:pt>
          <cx:pt idx="28">0.000137453671958652</cx:pt>
          <cx:pt idx="29">-9.4936659826304001e-05</cx:pt>
          <cx:pt idx="30">0.00050831043773668803</cx:pt>
          <cx:pt idx="31">0.0007944023624742</cx:pt>
          <cx:pt idx="32">-0.00026086532362413697</cx:pt>
          <cx:pt idx="33">-0.00048004945881021402</cx:pt>
          <cx:pt idx="34">0.00058438495253675701</cx:pt>
          <cx:pt idx="35">0.00067275995329359704</cx:pt>
          <cx:pt idx="36">0.0023407791553323198</cx:pt>
          <cx:pt idx="37">0.00079293754634101395</cx:pt>
          <cx:pt idx="38">0.0010326976865800001</cx:pt>
          <cx:pt idx="39">0.0015479326176876401</cx:pt>
          <cx:pt idx="40">0.0016926437862149</cx:pt>
          <cx:pt idx="41">0.00248428008081597</cx:pt>
          <cx:pt idx="42">0.0016284024561257499</cx:pt>
          <cx:pt idx="43">0.00174610437453392</cx:pt>
          <cx:pt idx="44">0.0028533097258474798</cx:pt>
          <cx:pt idx="45">0.00124327554533411</cx:pt>
          <cx:pt idx="46">0.00084903046869705704</cx:pt>
          <cx:pt idx="47">0.00078637899440852396</cx:pt>
          <cx:pt idx="48">-0.000147318902253414</cx:pt>
          <cx:pt idx="49">0.00090170594932963296</cx:pt>
          <cx:pt idx="50">0.00066081299520043496</cx:pt>
          <cx:pt idx="51">4.7628634364788203e-05</cx:pt>
          <cx:pt idx="52">0.00055047731198861101</cx:pt>
          <cx:pt idx="53">0.00107409025746108</cx:pt>
          <cx:pt idx="54">0.000417279177763184</cx:pt>
          <cx:pt idx="55">0.00022020080023011301</cx:pt>
          <cx:pt idx="56">-0.00036850266354115902</cx:pt>
          <cx:pt idx="57">0.00031282361593806498</cx:pt>
          <cx:pt idx="58">-0.00024946554732660698</cx:pt>
          <cx:pt idx="59">-0.000105084551124863</cx:pt>
          <cx:pt idx="60">-0.00014031503452775599</cx:pt>
          <cx:pt idx="61">-0.000333619214319443</cx:pt>
          <cx:pt idx="62">0.00066960149728909199</cx:pt>
          <cx:pt idx="63">0.0029085577146799602</cx:pt>
          <cx:pt idx="64">0.0063427427018742898</cx:pt>
          <cx:pt idx="65">0.0077456784796461602</cx:pt>
          <cx:pt idx="66">0.0078970332816279895</cx:pt>
          <cx:pt idx="67">0.0101435033702872</cx:pt>
          <cx:pt idx="68">0.0058033290338673502</cx:pt>
          <cx:pt idx="69">-0.0040319781652360803</cx:pt>
          <cx:pt idx="70">0.0080457137821841208</cx:pt>
          <cx:pt idx="71">0.0078944440691426105</cx:pt>
          <cx:pt idx="72">0.0070378231462023197</cx:pt>
          <cx:pt idx="73">0.0067118787010067103</cx:pt>
          <cx:pt idx="74">0.0085249304167785197</cx:pt>
          <cx:pt idx="75">0.0035022952404979999</cx:pt>
          <cx:pt idx="76">0.0025832136788764399</cx:pt>
          <cx:pt idx="77">0.0020785051256814401</cx:pt>
          <cx:pt idx="78">0.0019035200918732201</cx:pt>
          <cx:pt idx="79">0.00054834262120683202</cx:pt>
          <cx:pt idx="80">0.00063389444324775</cx:pt>
          <cx:pt idx="81">0.00014975689900706299</cx:pt>
          <cx:pt idx="82">-4.3665203069969202e-05</cx:pt>
          <cx:pt idx="83">0.00024990882709085698</cx:pt>
          <cx:pt idx="84">0.00063950137212402398</cx:pt>
          <cx:pt idx="85">-0.00084885308126259604</cx:pt>
          <cx:pt idx="86">-0.00098270723589631397</cx:pt>
          <cx:pt idx="87">-0.000415599308394533</cx:pt>
          <cx:pt idx="88">3.2365705900058803e-05</cx:pt>
          <cx:pt idx="89">-0.00129060397517412</cx:pt>
          <cx:pt idx="90">-0.000150866628330095</cx:pt>
          <cx:pt idx="91">-1.3595319620821e-05</cx:pt>
          <cx:pt idx="92">0.00518095834062938</cx:pt>
          <cx:pt idx="93">0.0192242324430421</cx:pt>
          <cx:pt idx="94">0.0133678290096522</cx:pt>
          <cx:pt idx="95">0.013230038635669499</cx:pt>
          <cx:pt idx="96">0.0029584813762469999</cx:pt>
          <cx:pt idx="97">0.00065072097242739699</cx:pt>
          <cx:pt idx="98">-0.0058431414361318204</cx:pt>
          <cx:pt idx="99">-4.4838834736264499e-05</cx:pt>
          <cx:pt idx="100">0.013551161683095799</cx:pt>
          <cx:pt idx="101">0.0039362968219751699</cx:pt>
          <cx:pt idx="102">-0.00330157467918558</cx:pt>
          <cx:pt idx="103">-0.0031695872411996</cx:pt>
          <cx:pt idx="104">-0.0107106784232304</cx:pt>
          <cx:pt idx="105">-0.0033191525752311901</cx:pt>
          <cx:pt idx="106">-0.00148233597757402</cx:pt>
          <cx:pt idx="107">0.0044749370641122702</cx:pt>
          <cx:pt idx="108">0.00064412797211719499</cx:pt>
          <cx:pt idx="109">-0.00137601501484361</cx:pt>
          <cx:pt idx="110">-0.00020935026053515499</cx:pt>
          <cx:pt idx="111">4.68120905015431e-05</cx:pt>
          <cx:pt idx="112">-4.6902345462304697e-05</cx:pt>
          <cx:pt idx="113">-0.00026394337855120302</cx:pt>
          <cx:pt idx="114">-0.00228987807376747</cx:pt>
          <cx:pt idx="115">-0.00042237114978564699</cx:pt>
          <cx:pt idx="116">-0.00039473239409434501</cx:pt>
          <cx:pt idx="117">-0.0033820510535592101</cx:pt>
          <cx:pt idx="118">-0.0037122417110498299</cx:pt>
          <cx:pt idx="119">0.0053694492246941497</cx:pt>
          <cx:pt idx="120">0.0055828789484334103</cx:pt>
          <cx:pt idx="121">0.016682905379137501</cx:pt>
          <cx:pt idx="122">0.014143026851471299</cx:pt>
          <cx:pt idx="123">0.0064958299279252799</cx:pt>
          <cx:pt idx="124">-0.013257732520509101</cx:pt>
          <cx:pt idx="125">-0.0308546435526896</cx:pt>
          <cx:pt idx="126">-0.0030849844379741498</cx:pt>
          <cx:pt idx="127">0.0040287706341215401</cx:pt>
          <cx:pt idx="128">0.0356209667651049</cx:pt>
          <cx:pt idx="129">0.044365870391090502</cx:pt>
          <cx:pt idx="130">-0.021024002157737701</cx:pt>
          <cx:pt idx="131">-0.0135006195619637</cx:pt>
          <cx:pt idx="132">-0.0097917115139987392</cx:pt>
          <cx:pt idx="133">-0.0073171127650646399</cx:pt>
          <cx:pt idx="134">-0.0139675584634265</cx:pt>
          <cx:pt idx="135">-0.012302454815465901</cx:pt>
          <cx:pt idx="136">0.0019905467106189302</cx:pt>
          <cx:pt idx="137">0.00140019948182099</cx:pt>
          <cx:pt idx="138">0.00111348765620384</cx:pt>
          <cx:pt idx="139">-0.00016015409102376101</cx:pt>
          <cx:pt idx="140">0.00052363611575564504</cx:pt>
          <cx:pt idx="141">-0.00021581193407431201</cx:pt>
          <cx:pt idx="142">0.00033859915716222998</cx:pt>
          <cx:pt idx="143">-0.0017489822212772401</cx:pt>
          <cx:pt idx="144">-0.0049002538016271998</cx:pt>
          <cx:pt idx="145">-0.019641596133275801</cx:pt>
          <cx:pt idx="146">-0.0229129078298504</cx:pt>
          <cx:pt idx="147">0.0043819888970154904</cx:pt>
          <cx:pt idx="148">0.00092395986045410296</cx:pt>
          <cx:pt idx="149">-0.0069990175956726203</cx:pt>
          <cx:pt idx="150">-0.0077709505387931598</cx:pt>
          <cx:pt idx="151">-0.033593937585698702</cx:pt>
          <cx:pt idx="152">-0.035833197777904398</cx:pt>
          <cx:pt idx="153">-0.037000442581909702</cx:pt>
          <cx:pt idx="154">-0.012883773750126001</cx:pt>
          <cx:pt idx="155">-0.00119126458085337</cx:pt>
          <cx:pt idx="156">0.017954344496141202</cx:pt>
          <cx:pt idx="157">0.020012723608762599</cx:pt>
          <cx:pt idx="158">-0.023203847324880001</cx:pt>
          <cx:pt idx="159">-0.019924080837941002</cx:pt>
          <cx:pt idx="160">-0.017549962937214499</cx:pt>
          <cx:pt idx="161">0.014122197627543499</cx:pt>
          <cx:pt idx="162">0.0074678311460864497</cx:pt>
          <cx:pt idx="163">-0.0029035948653586999</cx:pt>
          <cx:pt idx="164">0.0025050252372603998</cx:pt>
          <cx:pt idx="165">0.0077200557146111298</cx:pt>
          <cx:pt idx="166">0.0070159981148729001</cx:pt>
          <cx:pt idx="167">3.0289727091519498e-06</cx:pt>
          <cx:pt idx="168">-0.000221931529509615</cx:pt>
          <cx:pt idx="169">-7.4883930252591803e-05</cx:pt>
          <cx:pt idx="170">-0.00173216990927908</cx:pt>
          <cx:pt idx="171">-0.0045461602793915199</cx:pt>
          <cx:pt idx="172">-0.0074657020956320798</cx:pt>
          <cx:pt idx="173">-0.0223641502582375</cx:pt>
          <cx:pt idx="174">-0.030148518329240301</cx:pt>
          <cx:pt idx="175">0.0025752313067455598</cx:pt>
          <cx:pt idx="176">-0.0029090540733211299</cx:pt>
          <cx:pt idx="177">-0.019772672070054401</cx:pt>
          <cx:pt idx="178">-0.050643929515632798</cx:pt>
          <cx:pt idx="179">-0.034601740106697698</cx:pt>
          <cx:pt idx="180">-0.0012582654792714001</cx:pt>
          <cx:pt idx="181">-0.0038805285683033998</cx:pt>
          <cx:pt idx="182">-0.014055473570141501</cx:pt>
          <cx:pt idx="183">-0.016282738044704401</cx:pt>
          <cx:pt idx="184">-0.0094026801038242895</cx:pt>
          <cx:pt idx="185">-0.0139682722962914</cx:pt>
          <cx:pt idx="186">-0.0143372284712068</cx:pt>
          <cx:pt idx="187">-0.00045574603385393797</cx:pt>
          <cx:pt idx="188">-0.025200093247404201</cx:pt>
          <cx:pt idx="189">-0.0153846059029681</cx:pt>
          <cx:pt idx="190">-0.0062027432608549298</cx:pt>
          <cx:pt idx="191">0.0037014692902800099</cx:pt>
          <cx:pt idx="192">0.0018711836004813799</cx:pt>
          <cx:pt idx="193">0.016977783500342299</cx:pt>
          <cx:pt idx="194">0.0016306632778408201</cx:pt>
          <cx:pt idx="195">0.00044789481443635099</cx:pt>
          <cx:pt idx="196">0.00032379320208486502</cx:pt>
          <cx:pt idx="197">-0.00024963651270068499</cx:pt>
          <cx:pt idx="198">-0.0062601421382809299</cx:pt>
          <cx:pt idx="199">-0.012637646828985299</cx:pt>
          <cx:pt idx="200">-0.0092192177111232107</cx:pt>
          <cx:pt idx="201">-0.0071142210001281601</cx:pt>
          <cx:pt idx="202">-0.031304276346577502</cx:pt>
          <cx:pt idx="203">-0.016406397313953901</cx:pt>
          <cx:pt idx="204">-0.0124861969013478</cx:pt>
          <cx:pt idx="205">-0.0300565526061158</cx:pt>
          <cx:pt idx="206">-0.041759108210108198</cx:pt>
          <cx:pt idx="207">-0.019560088846475501</cx:pt>
          <cx:pt idx="208">0.0137517885059486</cx:pt>
          <cx:pt idx="209">0.0087546679810222502</cx:pt>
          <cx:pt idx="210">-0.041824769533559701</cx:pt>
          <cx:pt idx="211">0.0226099800000523</cx:pt>
          <cx:pt idx="212">-0.041836690377507597</cx:pt>
          <cx:pt idx="213">-0.081961118702852095</cx:pt>
          <cx:pt idx="214">-0.0019237745614318</cx:pt>
          <cx:pt idx="215">-0.033718696678625801</cx:pt>
          <cx:pt idx="216">-0.038254754532230401</cx:pt>
          <cx:pt idx="217">0.0063886446920431604</cx:pt>
          <cx:pt idx="218">0.0185221026891122</cx:pt>
          <cx:pt idx="219">-0.0123044504282837</cx:pt>
          <cx:pt idx="220">-0.0026088188833248401</cx:pt>
          <cx:pt idx="221">0.016673519230082302</cx:pt>
          <cx:pt idx="222">0.00143690806907843</cx:pt>
          <cx:pt idx="223">0.0012085579596515701</cx:pt>
          <cx:pt idx="224">-0.00017020450308590499</cx:pt>
          <cx:pt idx="225">-0.00039625658440155899</cx:pt>
          <cx:pt idx="226">-0.0028677754443801801</cx:pt>
          <cx:pt idx="227">-0.0075841574322364196</cx:pt>
          <cx:pt idx="228">-0.0060511378077907404</cx:pt>
          <cx:pt idx="229">-0.014013638310153301</cx:pt>
          <cx:pt idx="230">-0.0116295960728026</cx:pt>
          <cx:pt idx="231">-0.016129675594382099</cx:pt>
          <cx:pt idx="232">-0.040967932004156798</cx:pt>
          <cx:pt idx="233">-0.0408559530051145</cx:pt>
          <cx:pt idx="234">-0.050848330653487699</cx:pt>
          <cx:pt idx="235">-0.0034659027374319999</cx:pt>
          <cx:pt idx="236">0.0271131760670234</cx:pt>
          <cx:pt idx="237">0.0017873491396273799</cx:pt>
          <cx:pt idx="238">-0.059265030674400102</cx:pt>
          <cx:pt idx="239">-0.037171732247629</cx:pt>
          <cx:pt idx="240">-0.032129552438867101</cx:pt>
          <cx:pt idx="241">-0.046624206610206997</cx:pt>
          <cx:pt idx="242">-0.035293948456348201</cx:pt>
          <cx:pt idx="243">0.0062062994238899598</cx:pt>
          <cx:pt idx="244">0.013291491344319201</cx:pt>
          <cx:pt idx="245">0.0167100437129146</cx:pt>
          <cx:pt idx="246">-0.0031661694540318602</cx:pt>
          <cx:pt idx="247">-0.00270832641664408</cx:pt>
          <cx:pt idx="248">0.0017610029887738</cx:pt>
          <cx:pt idx="249">0.0052601444052732703</cx:pt>
          <cx:pt idx="250">0.0020668145753392998</cx:pt>
          <cx:pt idx="251">-0.00025019080195100898</cx:pt>
          <cx:pt idx="252">-0.00045828713794986999</cx:pt>
          <cx:pt idx="253">-0.0011181347451650499</cx:pt>
          <cx:pt idx="254">0.00063133733501697601</cx:pt>
          <cx:pt idx="255">0.0017439722246932301</cx:pt>
          <cx:pt idx="256">-0.0134620378260143</cx:pt>
          <cx:pt idx="257">-0.0085840055086117695</cx:pt>
          <cx:pt idx="258">-0.022133083974101901</cx:pt>
          <cx:pt idx="259">-0.00024925163053432102</cx:pt>
          <cx:pt idx="260">-0.0053406519150938098</cx:pt>
          <cx:pt idx="261">-0.015546005661085299</cx:pt>
          <cx:pt idx="262">0.012535229927196899</cx:pt>
          <cx:pt idx="263">0.036285378039449499</cx:pt>
          <cx:pt idx="264">0.0016438273830289599</cx:pt>
          <cx:pt idx="265">-0.040086053953580503</cx:pt>
          <cx:pt idx="266">-0.094832432171218894</cx:pt>
          <cx:pt idx="267">-0.071442123122074597</cx:pt>
          <cx:pt idx="268">-0.027814706689330001</cx:pt>
          <cx:pt idx="269">-0.014134105100976201</cx:pt>
          <cx:pt idx="270">-0.0132422420053753</cx:pt>
          <cx:pt idx="271">0.0031686560733716401</cx:pt>
          <cx:pt idx="272">-0.020090001742228299</cx:pt>
          <cx:pt idx="273">-0.0051953736406047</cx:pt>
          <cx:pt idx="274">0.0092614875918354302</cx:pt>
          <cx:pt idx="275">0.026241289990122901</cx:pt>
          <cx:pt idx="276">0.0153833382111375</cx:pt>
          <cx:pt idx="277">-0.0033592322456746002</cx:pt>
          <cx:pt idx="278">-0.0081292448634840905</cx:pt>
          <cx:pt idx="279">-0.0135772261803895</cx:pt>
          <cx:pt idx="280">0.00107865202345695</cx:pt>
          <cx:pt idx="281">-9.8015305783545799e-05</cx:pt>
          <cx:pt idx="282">-0.00085786710727859801</cx:pt>
          <cx:pt idx="283">0.0063339519744031398</cx:pt>
          <cx:pt idx="284">-0.0154406455322974</cx:pt>
          <cx:pt idx="285">-0.0082227200955363507</cx:pt>
          <cx:pt idx="286">0.021216160814872601</cx:pt>
          <cx:pt idx="287">0.038732565200513998</cx:pt>
          <cx:pt idx="288">0.0098896339239566092</cx:pt>
          <cx:pt idx="289">0.019793309780450501</cx:pt>
          <cx:pt idx="290">0.053361657873417803</cx:pt>
          <cx:pt idx="291">0.052358796757633198</cx:pt>
          <cx:pt idx="292">0.0071236063590410202</cx:pt>
          <cx:pt idx="293">-0.046870096550973898</cx:pt>
          <cx:pt idx="294">-0.079579847650216903</cx:pt>
          <cx:pt idx="295">-0.082565593835957699</cx:pt>
          <cx:pt idx="296">-0.0092955888472388403</cx:pt>
          <cx:pt idx="297">-0.019856533916451299</cx:pt>
          <cx:pt idx="298">0.011695225068897201</cx:pt>
          <cx:pt idx="299">-0.0082765276592411206</cx:pt>
          <cx:pt idx="300">-0.039651002219947003</cx:pt>
          <cx:pt idx="301">-0.0117591198384149</cx:pt>
          <cx:pt idx="302">0.0010588111299707199</cx:pt>
          <cx:pt idx="303">0.018969702172101699</cx:pt>
          <cx:pt idx="304">0.0074129192948467204</cx:pt>
          <cx:pt idx="305">-0.011370651723993999</cx:pt>
          <cx:pt idx="306">-0.0076885264966215297</cx:pt>
          <cx:pt idx="307">-0.00228590351746116</cx:pt>
          <cx:pt idx="308">0.00068763650436924303</cx:pt>
          <cx:pt idx="309">-0.000288117763134354</cx:pt>
          <cx:pt idx="310">-0.0018622987091742899</cx:pt>
          <cx:pt idx="311">-0.0043275282601014497</cx:pt>
          <cx:pt idx="312">-0.010585609708261501</cx:pt>
          <cx:pt idx="313">-0.0088148343279166805</cx:pt>
          <cx:pt idx="314">0.017356286909196699</cx:pt>
          <cx:pt idx="315">0.022643012245728799</cx:pt>
          <cx:pt idx="316">0.0076123780842627699</cx:pt>
          <cx:pt idx="317">0.036124274380674601</cx:pt>
          <cx:pt idx="318">0.036280694021690603</cx:pt>
          <cx:pt idx="319">0.036239508014937402</cx:pt>
          <cx:pt idx="320">0.047394470247842199</cx:pt>
          <cx:pt idx="321">0.018408844373945101</cx:pt>
          <cx:pt idx="322">-0.042140964858819401</cx:pt>
          <cx:pt idx="323">-0.046468204544239</cx:pt>
          <cx:pt idx="324">-0.020786589485385702</cx:pt>
          <cx:pt idx="325">0.00205650551526296</cx:pt>
          <cx:pt idx="326">-0.010771735942363501</cx:pt>
          <cx:pt idx="327">0.0026698270746874598</cx:pt>
          <cx:pt idx="328">-0.037350631610517299</cx:pt>
          <cx:pt idx="329">-0.039158569960828803</cx:pt>
          <cx:pt idx="330">-0.030426064341205199</cx:pt>
          <cx:pt idx="331">0.0020813477411310002</cx:pt>
          <cx:pt idx="332">0.0148582823328545</cx:pt>
          <cx:pt idx="333">0.00276508318224025</cx:pt>
          <cx:pt idx="334">0.0023283443089609701</cx:pt>
          <cx:pt idx="335">-0.00056695792791821805</cx:pt>
          <cx:pt idx="336">-0.00017670695937351699</cx:pt>
          <cx:pt idx="337">-0.00079764061922464895</cx:pt>
          <cx:pt idx="338">-0.00055295845123115399</cx:pt>
          <cx:pt idx="339">-0.00370251305966179</cx:pt>
          <cx:pt idx="340">-0.0096876623921286504</cx:pt>
          <cx:pt idx="341">-0.00231688100093575</cx:pt>
          <cx:pt idx="342">0.0049043383232506999</cx:pt>
          <cx:pt idx="343">0.0068933445632673304</cx:pt>
          <cx:pt idx="344">-0.0026147730925347402</cx:pt>
          <cx:pt idx="345">0.024665752601679799</cx:pt>
          <cx:pt idx="346">0.027193079653479401</cx:pt>
          <cx:pt idx="347">0.066874553803889195</cx:pt>
          <cx:pt idx="348">0.0269080131875306</cx:pt>
          <cx:pt idx="349">0.011245212030236</cx:pt>
          <cx:pt idx="350">-0.019890778211701699</cx:pt>
          <cx:pt idx="351">-0.0063439207019183597</cx:pt>
          <cx:pt idx="352">-0.016039146442157301</cx:pt>
          <cx:pt idx="353">0.0075648746378257203</cx:pt>
          <cx:pt idx="354">-0.041991918400265997</cx:pt>
          <cx:pt idx="355">0.0049803525077543598</cx:pt>
          <cx:pt idx="356">-0.0482643155421877</cx:pt>
          <cx:pt idx="357">-0.039274468889510201</cx:pt>
          <cx:pt idx="358">-0.023892404891925199</cx:pt>
          <cx:pt idx="359">0.0085784520483150207</cx:pt>
          <cx:pt idx="360">0.0156033786028951</cx:pt>
          <cx:pt idx="361">-0.0066393950121799499</cx:pt>
          <cx:pt idx="362">-0.0046213137117259396</cx:pt>
          <cx:pt idx="363">-0.00121080166860697</cx:pt>
          <cx:pt idx="364">0.00034705330906151997</cx:pt>
          <cx:pt idx="365">0.00049058648237851603</cx:pt>
          <cx:pt idx="366">-0.00019353674865111301</cx:pt>
          <cx:pt idx="367">-0.0050338608817940503</cx:pt>
          <cx:pt idx="368">-0.019222668344708399</cx:pt>
          <cx:pt idx="369">-0.022901343232720701</cx:pt>
          <cx:pt idx="370">-0.031494062681718303</cx:pt>
          <cx:pt idx="371">-0.033036109061787299</cx:pt>
          <cx:pt idx="372">-0.0086673009981078995</cx:pt>
          <cx:pt idx="373">0.0104509961089815</cx:pt>
          <cx:pt idx="374">0.0025224635435298999</cx:pt>
          <cx:pt idx="375">0.056446295394269402</cx:pt>
          <cx:pt idx="376">0.0236881554546996</cx:pt>
          <cx:pt idx="377">0.0243237728814188</cx:pt>
          <cx:pt idx="378">0.0041224171969924299</cx:pt>
          <cx:pt idx="379">0.0177549546012448</cx:pt>
          <cx:pt idx="380">0.0145731708013581</cx:pt>
          <cx:pt idx="381">-0.0198843274135443</cx:pt>
          <cx:pt idx="382">0.0148082411483262</cx:pt>
          <cx:pt idx="383">-0.0085217768230115096</cx:pt>
          <cx:pt idx="384">-0.026532212395039102</cx:pt>
          <cx:pt idx="385">-0.0100817375774557</cx:pt>
          <cx:pt idx="386">-0.0013360255226419801</cx:pt>
          <cx:pt idx="387">0.0095928850173620395</cx:pt>
          <cx:pt idx="388">0.0076809093183943401</cx:pt>
          <cx:pt idx="389">0.0024908859036379201</cx:pt>
          <cx:pt idx="390">0.00610780717072942</cx:pt>
          <cx:pt idx="391">0.00054373728344203696</cx:pt>
          <cx:pt idx="392">-0.00026060519416767002</cx:pt>
          <cx:pt idx="393">-0.00082042063750071702</cx:pt>
          <cx:pt idx="394">-0.00040372283917867601</cx:pt>
          <cx:pt idx="395">-0.0021184063300324599</cx:pt>
          <cx:pt idx="396">-0.018552228978161799</cx:pt>
          <cx:pt idx="397">-0.031635727384475502</cx:pt>
          <cx:pt idx="398">-0.0215146889626259</cx:pt>
          <cx:pt idx="399">-0.034725368378722497</cx:pt>
          <cx:pt idx="400">-0.0412156253273381</cx:pt>
          <cx:pt idx="401">-0.063855768328656096</cx:pt>
          <cx:pt idx="402">-0.039267827002007399</cx:pt>
          <cx:pt idx="403">-0.0061923515943105101</cx:pt>
          <cx:pt idx="404">-0.0236574702589613</cx:pt>
          <cx:pt idx="405">0.031954978676839399</cx:pt>
          <cx:pt idx="406">0.0062612622953752096</cx:pt>
          <cx:pt idx="407">-0.015134644314480101</cx:pt>
          <cx:pt idx="408">0.00223198072313223</cx:pt>
          <cx:pt idx="409">-0.0097416429997648993</cx:pt>
          <cx:pt idx="410">0.021763801451110801</cx:pt>
          <cx:pt idx="411">-0.025825964787618699</cx:pt>
          <cx:pt idx="412">-0.0280178079169019</cx:pt>
          <cx:pt idx="413">-0.0117691558228924</cx:pt>
          <cx:pt idx="414">-0.0112251569521744</cx:pt>
          <cx:pt idx="415">0.0055783977915764404</cx:pt>
          <cx:pt idx="416">0.016171813381004301</cx:pt>
          <cx:pt idx="417">0.00830059556998115</cx:pt>
          <cx:pt idx="418">0.00379209972436226</cx:pt>
          <cx:pt idx="419">-0.000338013264296391</cx:pt>
          <cx:pt idx="420">-0.00035603017207515102</cx:pt>
          <cx:pt idx="421">-0.00061990731279192805</cx:pt>
          <cx:pt idx="422">-0.00011887754522385101</cx:pt>
          <cx:pt idx="423">-0.0025511179241022399</cx:pt>
          <cx:pt idx="424">-0.016653817098537999</cx:pt>
          <cx:pt idx="425">-0.026367496910905699</cx:pt>
          <cx:pt idx="426">-0.024773087396403499</cx:pt>
          <cx:pt idx="427">-0.019678819261607</cx:pt>
          <cx:pt idx="428">-0.042143796084554201</cx:pt>
          <cx:pt idx="429">-0.074767125982629704</cx:pt>
          <cx:pt idx="430">-0.072264648679105301</cx:pt>
          <cx:pt idx="431">-0.015773507062479101</cx:pt>
          <cx:pt idx="432">0.0137166300606758</cx:pt>
          <cx:pt idx="433">0.046454311080638598</cx:pt>
          <cx:pt idx="434">0.0300401679610958</cx:pt>
          <cx:pt idx="435">0.0051947068817374603</cx:pt>
          <cx:pt idx="436">0.0111188754860976</cx:pt>
          <cx:pt idx="437">-0.0299897924514584</cx:pt>
          <cx:pt idx="438">0.010670015882776</cx:pt>
          <cx:pt idx="439">-0.015764180700936999</cx:pt>
          <cx:pt idx="440">-0.042389305541883297</cx:pt>
          <cx:pt idx="441">-0.040372382501881098</cx:pt>
          <cx:pt idx="442">-0.028224240168270499</cx:pt>
          <cx:pt idx="443">-0.000317009207932676</cx:pt>
          <cx:pt idx="444">0.0112944206730434</cx:pt>
          <cx:pt idx="445">0.011713381170957</cx:pt>
          <cx:pt idx="446">0.00110613935088858</cx:pt>
          <cx:pt idx="447">0.00134223823334454</cx:pt>
          <cx:pt idx="448">-0.000140078600004024</cx:pt>
          <cx:pt idx="449">-4.2332735310682203e-05</cx:pt>
          <cx:pt idx="450">-0.0012712931419926301</cx:pt>
          <cx:pt idx="451">-0.0018350362298623401</cx:pt>
          <cx:pt idx="452">-0.0084302817563871296</cx:pt>
          <cx:pt idx="453">-0.015486040728105201</cx:pt>
          <cx:pt idx="454">-0.0324599278266905</cx:pt>
          <cx:pt idx="455">-0.038217180546470803</cx:pt>
          <cx:pt idx="456">-0.055904623250394303</cx:pt>
          <cx:pt idx="457">-0.079069188977095597</cx:pt>
          <cx:pt idx="458">-0.061701615169403798</cx:pt>
          <cx:pt idx="459">0.00356056402090395</cx:pt>
          <cx:pt idx="460">0.068064266975330107</cx:pt>
          <cx:pt idx="461">0.065622289720743299</cx:pt>
          <cx:pt idx="462">0.073490193927787703</cx:pt>
          <cx:pt idx="463">0.0094859015739260297</cx:pt>
          <cx:pt idx="464">0.00148688308176566</cx:pt>
          <cx:pt idx="465">-0.025675362683566901</cx:pt>
          <cx:pt idx="466">-0.0090036634820412909</cx:pt>
          <cx:pt idx="467">0.010664655075972499</cx:pt>
          <cx:pt idx="468">-0.023182394682048298</cx:pt>
          <cx:pt idx="469">-0.0574128643806796</cx:pt>
          <cx:pt idx="470">-0.0399773440807875</cx:pt>
          <cx:pt idx="471">-0.0077460044280423298</cx:pt>
          <cx:pt idx="472">-0.00031118934379922798</cx:pt>
          <cx:pt idx="473">0.0079699907096628698</cx:pt>
          <cx:pt idx="474">-0.0013143712845572399</cx:pt>
          <cx:pt idx="475">0.00059626256951183804</cx:pt>
          <cx:pt idx="476">0.00056060619229206796</cx:pt>
          <cx:pt idx="477">3.7492086411521099e-05</cx:pt>
          <cx:pt idx="478">-0.00073597006319845197</cx:pt>
          <cx:pt idx="479">-0.0015428551200695299</cx:pt>
          <cx:pt idx="480">-0.0063695515773703098</cx:pt>
          <cx:pt idx="481">-0.0106467676354622</cx:pt>
          <cx:pt idx="482">-0.032896814155244501</cx:pt>
          <cx:pt idx="483">-0.048754869740072697</cx:pt>
          <cx:pt idx="484">-0.078013635181930593</cx:pt>
          <cx:pt idx="485">-0.10343770584968499</cx:pt>
          <cx:pt idx="486">-0.037122480518751798</cx:pt>
          <cx:pt idx="487">0.0682302877512619</cx:pt>
          <cx:pt idx="488">0.097379518259646705</cx:pt>
          <cx:pt idx="489">0.064148004387616794</cx:pt>
          <cx:pt idx="490">0.0038808669988574401</cx:pt>
          <cx:pt idx="491">-0.031047218331033799</cx:pt>
          <cx:pt idx="492">-0.0093076635769301294</cx:pt>
          <cx:pt idx="493">-0.021970745466707301</cx:pt>
          <cx:pt idx="494">-0.0083082569965333402</cx:pt>
          <cx:pt idx="495">0.014268087673051801</cx:pt>
          <cx:pt idx="496">-0.0182324634387835</cx:pt>
          <cx:pt idx="497">-0.044794160648215703</cx:pt>
          <cx:pt idx="498">-0.033221530961402602</cx:pt>
          <cx:pt idx="499">-0.011601367766563699</cx:pt>
          <cx:pt idx="500">-0.00145595917408134</cx:pt>
          <cx:pt idx="501">-0.00080863162371727095</cx:pt>
          <cx:pt idx="502">-0.0028592051215554802</cx:pt>
          <cx:pt idx="503">-0.00054651183835084996</cx:pt>
          <cx:pt idx="504">-1.5100286506674299e-05</cx:pt>
          <cx:pt idx="505">-0.00048599748391097</cx:pt>
          <cx:pt idx="506">-0.0018256119061996301</cx:pt>
          <cx:pt idx="507">-0.00279778622150539</cx:pt>
          <cx:pt idx="508">-0.0056735266124757202</cx:pt>
          <cx:pt idx="509">-0.0080783283434801099</cx:pt>
          <cx:pt idx="510">-0.0314011506746334</cx:pt>
          <cx:pt idx="511">-0.055429857585340303</cx:pt>
          <cx:pt idx="512">-0.088989942768967406</cx:pt>
          <cx:pt idx="513">-0.082818326963238501</cx:pt>
          <cx:pt idx="514">0.040320035949841397</cx:pt>
          <cx:pt idx="515">0.080693955541730297</cx:pt>
          <cx:pt idx="516">0.115987321476595</cx:pt>
          <cx:pt idx="517">0.026186209064465501</cx:pt>
          <cx:pt idx="518">-0.072313800457760397</cx:pt>
          <cx:pt idx="519">-0.018337029970215701</cx:pt>
          <cx:pt idx="520">-0.055859708127820797</cx:pt>
          <cx:pt idx="521">-0.050178390742685201</cx:pt>
          <cx:pt idx="522">-0.017707244742958799</cx:pt>
          <cx:pt idx="523">-0.0161047051129127</cx:pt>
          <cx:pt idx="524">-0.040957370352339401</cx:pt>
          <cx:pt idx="525">-0.040161792231939802</cx:pt>
          <cx:pt idx="526">-0.017564531139763501</cx:pt>
          <cx:pt idx="527">6.3209664838331493e-05</cx:pt>
          <cx:pt idx="528">0.0079564290614379894</cx:pt>
          <cx:pt idx="529">0.00358097706671815</cx:pt>
          <cx:pt idx="530">-0.00105634040715161</cx:pt>
          <cx:pt idx="531">-0.00037894176278141799</cx:pt>
          <cx:pt idx="532">0.00022141679823308201</cx:pt>
          <cx:pt idx="533">-0.0010559298377698801</cx:pt>
          <cx:pt idx="534">-0.00039618955221973199</cx:pt>
          <cx:pt idx="535">-0.0043197729850751</cx:pt>
          <cx:pt idx="536">-0.0073660823260484403</cx:pt>
          <cx:pt idx="537">-0.019079191767627599</cx:pt>
          <cx:pt idx="538">-0.032268001811250398</cx:pt>
          <cx:pt idx="539">-0.057550665309028998</cx:pt>
          <cx:pt idx="540">-0.079286155416509005</cx:pt>
          <cx:pt idx="541">-0.065170635324408893</cx:pt>
          <cx:pt idx="542">0.081801003435962805</cx:pt>
          <cx:pt idx="543">0.100616653640362</cx:pt>
          <cx:pt idx="544">0.071411773753753099</cx:pt>
          <cx:pt idx="545">-0.00243838112348821</cx:pt>
          <cx:pt idx="546">-0.052326889722811</cx:pt>
          <cx:pt idx="547">-0.0509428742663754</cx:pt>
          <cx:pt idx="548">-0.050196492653835703</cx:pt>
          <cx:pt idx="549">-0.021446953444678701</cx:pt>
          <cx:pt idx="550">0.0224315772618984</cx:pt>
          <cx:pt idx="551">-0.0090893243604880693</cx:pt>
          <cx:pt idx="552">-0.031061493834374201</cx:pt>
          <cx:pt idx="553">-0.041455591651434899</cx:pt>
          <cx:pt idx="554">-0.014244843775623701</cx:pt>
          <cx:pt idx="555">0.00350544843445456</cx:pt>
          <cx:pt idx="556">0.0034958825213632998</cx:pt>
          <cx:pt idx="557">0.0033418078002243</cx:pt>
          <cx:pt idx="558">0.00054805249549421395</cx:pt>
          <cx:pt idx="559">0.00032403774248006902</cx:pt>
          <cx:pt idx="560">0.00049914347940149502</cx:pt>
          <cx:pt idx="561">-0.00064413557948332103</cx:pt>
          <cx:pt idx="562">0.00062067363196929403</cx:pt>
          <cx:pt idx="563">0.000239230161183011</cx:pt>
          <cx:pt idx="564">-0.0039938448207295502</cx:pt>
          <cx:pt idx="565">-0.0111398055745705</cx:pt>
          <cx:pt idx="566">-0.021829917969780399</cx:pt>
          <cx:pt idx="567">-0.050215652072331397</cx:pt>
          <cx:pt idx="568">-0.076482058067076697</cx:pt>
          <cx:pt idx="569">-0.0276652339427087</cx:pt>
          <cx:pt idx="570">0.095862655810913702</cx:pt>
          <cx:pt idx="571">0.131677937556434</cx:pt>
          <cx:pt idx="572">0.074603463863116296</cx:pt>
          <cx:pt idx="573">0.0093207298986231202</cx:pt>
          <cx:pt idx="574">-0.015674374052257599</cx:pt>
          <cx:pt idx="575">0.011223349569272401</cx:pt>
          <cx:pt idx="576">-0.0044794848619847203</cx:pt>
          <cx:pt idx="577">0.0029580840051540601</cx:pt>
          <cx:pt idx="578">0.0370879953707395</cx:pt>
          <cx:pt idx="579">-0.018618903831317399</cx:pt>
          <cx:pt idx="580">-0.031202557424300399</cx:pt>
          <cx:pt idx="581">-0.030195019866882802</cx:pt>
          <cx:pt idx="582">-0.016692011366271998</cx:pt>
          <cx:pt idx="583">-0.0016401861042389201</cx:pt>
          <cx:pt idx="584">0.0010778582369757701</cx:pt>
          <cx:pt idx="585">0.0040721080871732301</cx:pt>
          <cx:pt idx="586">-0.00054073555122517605</cx:pt>
          <cx:pt idx="587">0.00067613892658767297</cx:pt>
          <cx:pt idx="588">0.00031389182445941101</cx:pt>
          <cx:pt idx="589">0.00036764022886511498</cx:pt>
          <cx:pt idx="590">0.00142978424106855</cx:pt>
          <cx:pt idx="591">0.0012343243595472899</cx:pt>
          <cx:pt idx="592">-0.00228982711828647</cx:pt>
          <cx:pt idx="593">-0.012000274168487399</cx:pt>
          <cx:pt idx="594">-0.019663745449531801</cx:pt>
          <cx:pt idx="595">-0.048510670856670997</cx:pt>
          <cx:pt idx="596">-0.052320729098901599</cx:pt>
          <cx:pt idx="597">-0.0104186855517115</cx:pt>
          <cx:pt idx="598">0.011503704767519799</cx:pt>
          <cx:pt idx="599">0.073570628918736697</cx:pt>
          <cx:pt idx="600">0.056385037840892202</cx:pt>
          <cx:pt idx="601">0.080724472592710594</cx:pt>
          <cx:pt idx="602">0.051453019181650302</cx:pt>
          <cx:pt idx="603">0.041606855077856199</cx:pt>
          <cx:pt idx="604">-0.00071540663205004503</cx:pt>
          <cx:pt idx="605">0.0475559525081998</cx:pt>
          <cx:pt idx="606">0.0103486676652675</cx:pt>
          <cx:pt idx="607">0.0049402903027521497</cx:pt>
          <cx:pt idx="608">-0.039101115107232402</cx:pt>
          <cx:pt idx="609">-0.0287714478229745</cx:pt>
          <cx:pt idx="610">0.0121601572990133</cx:pt>
          <cx:pt idx="611">0.0066278098347173804</cx:pt>
          <cx:pt idx="612">0.0016608237700807399</cx:pt>
          <cx:pt idx="613">0.0020932241169982499</cx:pt>
          <cx:pt idx="614">0.00020170611584663701</cx:pt>
          <cx:pt idx="615">-0.00033110595956536699</cx:pt>
          <cx:pt idx="616">0.00055041725623155495</cx:pt>
          <cx:pt idx="617">0.00071014527327320899</cx:pt>
          <cx:pt idx="618">0.00075057203822533405</cx:pt>
          <cx:pt idx="619">0.0032991879524220898</cx:pt>
          <cx:pt idx="620">0.0057352346832717001</cx:pt>
          <cx:pt idx="621">-0.0065598414478915297</cx:pt>
          <cx:pt idx="622">-0.021543407468072099</cx:pt>
          <cx:pt idx="623">-0.025036957627993999</cx:pt>
          <cx:pt idx="624">-0.046388195675742601</cx:pt>
          <cx:pt idx="625">-0.0380778369669088</cx:pt>
          <cx:pt idx="626">-0.0318133725010145</cx:pt>
          <cx:pt idx="627">0.020358096790938401</cx:pt>
          <cx:pt idx="628">0.033402528963226402</cx:pt>
          <cx:pt idx="629">0.044618247895125002</cx:pt>
          <cx:pt idx="630">0.054362595848319602</cx:pt>
          <cx:pt idx="631">0.072686234282483705</cx:pt>
          <cx:pt idx="632">0.042098264421717498</cx:pt>
          <cx:pt idx="633">0.025918679147737302</cx:pt>
          <cx:pt idx="634">0.010769591835809601</cx:pt>
          <cx:pt idx="635">-0.0054626744976581203</cx:pt>
          <cx:pt idx="636">-0.015000595152151699</cx:pt>
          <cx:pt idx="637">0.0030513481923742898</cx:pt>
          <cx:pt idx="638">0.0148682073680944</cx:pt>
          <cx:pt idx="639">0.00389427389348901</cx:pt>
          <cx:pt idx="640">0.0035695174315434298</cx:pt>
          <cx:pt idx="641">0.0033732923313647598</cx:pt>
          <cx:pt idx="642">0.00029573078038582998</cx:pt>
          <cx:pt idx="643">-0.00052686524140058795</cx:pt>
          <cx:pt idx="644">0.00040099515073508502</cx:pt>
          <cx:pt idx="645">0.00047632090520768498</cx:pt>
          <cx:pt idx="646">7.7918044766960004e-05</cx:pt>
          <cx:pt idx="647">0.0030705876542398802</cx:pt>
          <cx:pt idx="648">0.0052652344568702002</cx:pt>
          <cx:pt idx="649">-0.00476013277969439</cx:pt>
          <cx:pt idx="650">-0.0257358558229983</cx:pt>
          <cx:pt idx="651">-0.027461275328443901</cx:pt>
          <cx:pt idx="652">-0.026751628206922499</cx:pt>
          <cx:pt idx="653">-0.044784311094074797</cx:pt>
          <cx:pt idx="654">-0.029262905923660099</cx:pt>
          <cx:pt idx="655">0.0089723201642990802</cx:pt>
          <cx:pt idx="656">0.032065449653165802</cx:pt>
          <cx:pt idx="657">0.065801556598613503</cx:pt>
          <cx:pt idx="658">0.072522898892595694</cx:pt>
          <cx:pt idx="659">0.071605561978226595</cx:pt>
          <cx:pt idx="660">0.064822130722142005</cx:pt>
          <cx:pt idx="661">0.035313234249644797</cx:pt>
          <cx:pt idx="662">0.050240476039287503</cx:pt>
          <cx:pt idx="663">0.013462981372902401</cx:pt>
          <cx:pt idx="664">0.015190963759164001</cx:pt>
          <cx:pt idx="665">0.019192994823545601</cx:pt>
          <cx:pt idx="666">0.019823888347185702</cx:pt>
          <cx:pt idx="667">0.00588181779736297</cx:pt>
          <cx:pt idx="668">0.0032674478065282601</cx:pt>
          <cx:pt idx="669">0.0040897513212918698</cx:pt>
          <cx:pt idx="670">-0.00022801170639540899</cx:pt>
          <cx:pt idx="671">-0.00080640503306410197</cx:pt>
          <cx:pt idx="672">-0.00068481688126483301</cx:pt>
          <cx:pt idx="673">-0.00050222081716557202</cx:pt>
          <cx:pt idx="674">-0.00029562532838482301</cx:pt>
          <cx:pt idx="675">-0.00054286146734728897</cx:pt>
          <cx:pt idx="676">-0.0049709574152872601</cx:pt>
          <cx:pt idx="677">-0.0126313039365041</cx:pt>
          <cx:pt idx="678">-0.015726243821094801</cx:pt>
          <cx:pt idx="679">-0.0336973733901689</cx:pt>
          <cx:pt idx="680">-0.039373810904264103</cx:pt>
          <cx:pt idx="681">-0.030898357382002101</cx:pt>
          <cx:pt idx="682">-0.050295910429658301</cx:pt>
          <cx:pt idx="683">-0.015500191301237001</cx:pt>
          <cx:pt idx="684">0.059728376337593599</cx:pt>
          <cx:pt idx="685">0.054274089398592303</cx:pt>
          <cx:pt idx="686">0.057811038510420298</cx:pt>
          <cx:pt idx="687">0.066889328027089204</cx:pt>
          <cx:pt idx="688">0.082206874436840993</cx:pt>
          <cx:pt idx="689">0.0204320832752663</cx:pt>
          <cx:pt idx="690">0.030975793658129702</cx:pt>
          <cx:pt idx="691">0.0194224576380576</cx:pt>
          <cx:pt idx="692">0.0173813510050328</cx:pt>
          <cx:pt idx="693">-0.0013382558416864801</cx:pt>
          <cx:pt idx="694">-0.00082607902454227204</cx:pt>
          <cx:pt idx="695">-0.0024557126022647499</cx:pt>
          <cx:pt idx="696">0.0050865376540121</cx:pt>
          <cx:pt idx="697">0.00149671171128777</cx:pt>
          <cx:pt idx="698">0.00045713012058768099</cx:pt>
          <cx:pt idx="699">9.8517201703560801e-05</cx:pt>
          <cx:pt idx="700">0.00025818063073751002</cx:pt>
          <cx:pt idx="701">-0.00027775809870099298</cx:pt>
          <cx:pt idx="702">0.000118121296467595</cx:pt>
          <cx:pt idx="703">-0.00095084823114942102</cx:pt>
          <cx:pt idx="704">-0.00392858546022658</cx:pt>
          <cx:pt idx="705">-0.0084832531259040195</cx:pt>
          <cx:pt idx="706">-0.0044667153146558903</cx:pt>
          <cx:pt idx="707">-0.015826554035970199</cx:pt>
          <cx:pt idx="708">-0.032155929754770801</cx:pt>
          <cx:pt idx="709">-0.018459549176609399</cx:pt>
          <cx:pt idx="710">0.0183928235050646</cx:pt>
          <cx:pt idx="711">0.0038226871011364399</cx:pt>
          <cx:pt idx="712">-0.018531949059682501</cx:pt>
          <cx:pt idx="713">-0.019201107745419201</cx:pt>
          <cx:pt idx="714">0.00368964112857586</cx:pt>
          <cx:pt idx="715">0.020955799084727899</cx:pt>
          <cx:pt idx="716">0.0265295111008567</cx:pt>
          <cx:pt idx="717">0.048724886872747501</cx:pt>
          <cx:pt idx="718">0.035658001122544303</cx:pt>
          <cx:pt idx="719">0.020175318718674298</cx:pt>
          <cx:pt idx="720">0.0075205987564914397</cx:pt>
          <cx:pt idx="721">-0.0019723949934427501</cx:pt>
          <cx:pt idx="722">-0.0073327255145085</cx:pt>
          <cx:pt idx="723">-0.0044037051571861902</cx:pt>
          <cx:pt idx="724">-0.000675077710677056</cx:pt>
          <cx:pt idx="725">5.1782424396856301e-05</cx:pt>
          <cx:pt idx="726">0.00062831842306720301</cx:pt>
          <cx:pt idx="727">-0.000320377680521804</cx:pt>
          <cx:pt idx="728">0.00059727993545016897</cx:pt>
          <cx:pt idx="729">-0.00030490902397577798</cx:pt>
          <cx:pt idx="730">0.0010518469243000199</cx:pt>
          <cx:pt idx="731">-9.3061133555952405e-06</cx:pt>
          <cx:pt idx="732">-0.00052122979016178605</cx:pt>
          <cx:pt idx="733">-0.00168616857905505</cx:pt>
          <cx:pt idx="734">-0.00326497144223368</cx:pt>
          <cx:pt idx="735">-0.0051104109181761203</cx:pt>
          <cx:pt idx="736">-0.0063096706388768202</cx:pt>
          <cx:pt idx="737">-0.0087212805037521109</cx:pt>
          <cx:pt idx="738">-0.0069636485982147202</cx:pt>
          <cx:pt idx="739">-0.0018293783421556801</cx:pt>
          <cx:pt idx="740">-0.00094241922958679598</cx:pt>
          <cx:pt idx="741">-0.0102156642050799</cx:pt>
          <cx:pt idx="742">-0.019270347589889301</cx:pt>
          <cx:pt idx="743">-0.0064255838127576202</cx:pt>
          <cx:pt idx="744">0.0055070973210763503</cx:pt>
          <cx:pt idx="745">0.00771276196731897</cx:pt>
          <cx:pt idx="746">-0.0030784339137803801</cx:pt>
          <cx:pt idx="747">-0.0051549369287484997</cx:pt>
          <cx:pt idx="748">-0.00057124016637010301</cx:pt>
          <cx:pt idx="749">-0.000405946085522324</cx:pt>
          <cx:pt idx="750">-0.00108705079531673</cx:pt>
          <cx:pt idx="751">-0.00061548995128389095</cx:pt>
          <cx:pt idx="752">-0.00039858986110550198</cx:pt>
          <cx:pt idx="753">-0.000147823368197673</cx:pt>
          <cx:pt idx="754">0.000214871032251004</cx:pt>
          <cx:pt idx="755">-8.2182965242125005e-05</cx:pt>
          <cx:pt idx="756">0.00024081621621948801</cx:pt>
          <cx:pt idx="757">0.000200889438792886</cx:pt>
          <cx:pt idx="758">-0.00055998563939084001</cx:pt>
          <cx:pt idx="759">9.5866539553470905e-05</cx:pt>
          <cx:pt idx="760">1.8111954161022101e-05</cx:pt>
          <cx:pt idx="761">0.000237923903677057</cx:pt>
          <cx:pt idx="762">3.70935921723592e-06</cx:pt>
          <cx:pt idx="763">-0.00096679475030215199</cx:pt>
          <cx:pt idx="764">0.00052982306253907202</cx:pt>
          <cx:pt idx="765">-0.000104592197857485</cx:pt>
          <cx:pt idx="766">-0.00086044104029927996</cx:pt>
          <cx:pt idx="767">0.000120794438781582</cx:pt>
          <cx:pt idx="768">-0.00059241638166961401</cx:pt>
          <cx:pt idx="769">-0.0029115642377825698</cx:pt>
          <cx:pt idx="770">-0.0022451065338482102</cx:pt>
          <cx:pt idx="771">0.000132594206221682</cx:pt>
          <cx:pt idx="772">-0.00150096671229302</cx:pt>
          <cx:pt idx="773">-0.00245671928997285</cx:pt>
          <cx:pt idx="774">-0.0065737719645734298</cx:pt>
          <cx:pt idx="775">-0.00039773906655625701</cx:pt>
          <cx:pt idx="776">-0.00011270497210407401</cx:pt>
          <cx:pt idx="777">0.00075120667273837198</cx:pt>
          <cx:pt idx="778">0.000440461780255631</cx:pt>
          <cx:pt idx="779">-6.5024843757612505e-05</cx:pt>
          <cx:pt idx="780">0.00046447025190745098</cx:pt>
          <cx:pt idx="781">-0.00048437399921984301</cx:pt>
          <cx:pt idx="782">-0.00045689357619851901</cx:pt>
          <cx:pt idx="783">6.64471834220023e-05</cx:pt>
        </cx:lvl>
      </cx:numDim>
    </cx:data>
    <cx:data id="8">
      <cx:numDim type="val">
        <cx:f>'001_WA_F - 副本'!$I$1:$I$784</cx:f>
        <cx:lvl ptCount="784" formatCode="G/通用格式">
          <cx:pt idx="0">-0.00051323705867461599</cx:pt>
          <cx:pt idx="1">1.8893031299024699e-05</cx:pt>
          <cx:pt idx="2">-0.00033701368658174799</cx:pt>
          <cx:pt idx="3">-0.000126062903606441</cx:pt>
          <cx:pt idx="4">-4.8781498582338101e-05</cx:pt>
          <cx:pt idx="5">0.000214325937726196</cx:pt>
          <cx:pt idx="6">0.00014303595929735099</cx:pt>
          <cx:pt idx="7">-0.00034533143083731297</cx:pt>
          <cx:pt idx="8">-0.00027602345085712401</cx:pt>
          <cx:pt idx="9">0.00019256477618859701</cx:pt>
          <cx:pt idx="10">-0.00033197043071087398</cx:pt>
          <cx:pt idx="11">0.00027106315715793601</cx:pt>
          <cx:pt idx="12">-0.00065865972057135695</cx:pt>
          <cx:pt idx="13">-8.1438217305367197e-05</cx:pt>
          <cx:pt idx="14">-0.00123666294582194</cx:pt>
          <cx:pt idx="15">-0.00061623906971066897</cx:pt>
          <cx:pt idx="16">-0.00038406355621524902</cx:pt>
          <cx:pt idx="17">0.000121537333216306</cx:pt>
          <cx:pt idx="18">0.00040371405522783598</cx:pt>
          <cx:pt idx="19">-7.2201846279778103e-05</cx:pt>
          <cx:pt idx="20">0.00027060987996626798</cx:pt>
          <cx:pt idx="21">-0.000117495880527292</cx:pt>
          <cx:pt idx="22">-0.00050129524777460901</cx:pt>
          <cx:pt idx="23">-0.000150713059672506</cx:pt>
          <cx:pt idx="24">0.00018141988499524499</cx:pt>
          <cx:pt idx="25">-1.01712122057262e-05</cx:pt>
          <cx:pt idx="26">-0.00018434338049065499</cx:pt>
          <cx:pt idx="27">2.5673550555848899e-05</cx:pt>
          <cx:pt idx="28">-0.00050048753521397696</cx:pt>
          <cx:pt idx="29">-0.000104293646875718</cx:pt>
          <cx:pt idx="30">0.000184032385262197</cx:pt>
          <cx:pt idx="31">-4.8932117258330099e-05</cx:pt>
          <cx:pt idx="32">3.2862182135518898e-05</cx:pt>
          <cx:pt idx="33">-0.00044914119830933701</cx:pt>
          <cx:pt idx="34">0.000105962795393121</cx:pt>
          <cx:pt idx="35">0.0017236866427161001</cx:pt>
          <cx:pt idx="36">0.001242500086768</cx:pt>
          <cx:pt idx="37">0.00153505657611525</cx:pt>
          <cx:pt idx="38">0.0023959752291620399</cx:pt>
          <cx:pt idx="39">0.0020072776366334799</cx:pt>
          <cx:pt idx="40">0.0037305230362454402</cx:pt>
          <cx:pt idx="41">0.0026028180223862702</cx:pt>
          <cx:pt idx="42">0.00091833874250522103</cx:pt>
          <cx:pt idx="43">0.0017472299611874199</cx:pt>
          <cx:pt idx="44">0.0017591775702520799</cx:pt>
          <cx:pt idx="45">0.00119600335559365</cx:pt>
          <cx:pt idx="46">0.00089590969537423602</cx:pt>
          <cx:pt idx="47">0.0013722651207560799</cx:pt>
          <cx:pt idx="48">0.00156969689297036</cx:pt>
          <cx:pt idx="49">-0.00035835103654673599</cx:pt>
          <cx:pt idx="50">0.0010503921323551</cx:pt>
          <cx:pt idx="51">0.00041086708333305197</cx:pt>
          <cx:pt idx="52">-0.000207624561551887</cx:pt>
          <cx:pt idx="53">-0.00017355796406624699</cx:pt>
          <cx:pt idx="54">-0.00048114102530782802</cx:pt>
          <cx:pt idx="55">0.00099251484468591096</cx:pt>
          <cx:pt idx="56">-4.6062226768218102e-05</cx:pt>
          <cx:pt idx="57">-0.00101276646769719</cx:pt>
          <cx:pt idx="58">0.00034068517243743902</cx:pt>
          <cx:pt idx="59">0.00090132825571815603</cx:pt>
          <cx:pt idx="60">3.6797268152328501e-05</cx:pt>
          <cx:pt idx="61">-0.000281600285951796</cx:pt>
          <cx:pt idx="62">0.00066480230178497498</cx:pt>
          <cx:pt idx="63">0.00284246246685638</cx:pt>
          <cx:pt idx="64">0.00608423084958704</cx:pt>
          <cx:pt idx="65">0.0078114415302579596</cx:pt>
          <cx:pt idx="66">0.0111612677344218</cx:pt>
          <cx:pt idx="67">0.012588327917703101</cx:pt>
          <cx:pt idx="68">0.0135688432855199</cx:pt>
          <cx:pt idx="69">0.0089844381401684194</cx:pt>
          <cx:pt idx="70">0.014124464125787399</cx:pt>
          <cx:pt idx="71">0.011729997329441799</cx:pt>
          <cx:pt idx="72">0.0125368469456892</cx:pt>
          <cx:pt idx="73">0.0144932253433995</cx:pt>
          <cx:pt idx="74">0.015017383220840201</cx:pt>
          <cx:pt idx="75">0.0093718524783332393</cx:pt>
          <cx:pt idx="76">0.011022393740530901</cx:pt>
          <cx:pt idx="77">0.0077453247187185903</cx:pt>
          <cx:pt idx="78">0.0047628129195466298</cx:pt>
          <cx:pt idx="79">0.0017637528938755</cx:pt>
          <cx:pt idx="80">0.000750177619996356</cx:pt>
          <cx:pt idx="81">-0.00071214491365890597</cx:pt>
          <cx:pt idx="82">-0.00017964553800028501</cx:pt>
          <cx:pt idx="83">-1.34324827527246e-06</cx:pt>
          <cx:pt idx="84">-0.00020184806635481701</cx:pt>
          <cx:pt idx="85">-8.9936545206647001e-05</cx:pt>
          <cx:pt idx="86">-0.00058297082917003302</cx:pt>
          <cx:pt idx="87">0.0005509759146163</cx:pt>
          <cx:pt idx="88">0.00094251040371632103</cx:pt>
          <cx:pt idx="89">-0.00074670792881390198</cx:pt>
          <cx:pt idx="90">0.00089433417235190596</cx:pt>
          <cx:pt idx="91">0.0029594309141997999</cx:pt>
          <cx:pt idx="92">0.0070814310178626697</cx:pt>
          <cx:pt idx="93">0.014433924720041</cx:pt>
          <cx:pt idx="94">0.019006333814891301</cx:pt>
          <cx:pt idx="95">0.0213570573424849</cx:pt>
          <cx:pt idx="96">0.0150685672558852</cx:pt>
          <cx:pt idx="97">0.016310946168894499</cx:pt>
          <cx:pt idx="98">0.0103974733080486</cx:pt>
          <cx:pt idx="99">0.0094790481717050498</cx:pt>
          <cx:pt idx="100">0.018520303704062602</cx:pt>
          <cx:pt idx="101">0.016086488018489799</cx:pt>
          <cx:pt idx="102">0.020163622999294101</cx:pt>
          <cx:pt idx="103">0.016827415000338599</cx:pt>
          <cx:pt idx="104">0.014388170194946599</cx:pt>
          <cx:pt idx="105">0.019405835786526798</cx:pt>
          <cx:pt idx="106">0.0136089898797692</cx:pt>
          <cx:pt idx="107">0.0085558716008945802</cx:pt>
          <cx:pt idx="108">0.0030177038808763398</cx:pt>
          <cx:pt idx="109">-0.00058815888024777796</cx:pt>
          <cx:pt idx="110">-0.00034068710873873899</cx:pt>
          <cx:pt idx="111">-0.000252772734255088</cx:pt>
          <cx:pt idx="112">5.9641591812080103e-05</cx:pt>
          <cx:pt idx="113">0.00094640035621026302</cx:pt>
          <cx:pt idx="114">-0.00093827394739140404</cx:pt>
          <cx:pt idx="115">-0.00080471883431143</cx:pt>
          <cx:pt idx="116">-0.000320525236723863</cx:pt>
          <cx:pt idx="117">-0.0038008056165585199</cx:pt>
          <cx:pt idx="118">-0.0030861426692272201</cx:pt>
          <cx:pt idx="119">-0.0028510718007084199</cx:pt>
          <cx:pt idx="120">-0.0040955079736876097</cx:pt>
          <cx:pt idx="121">0.010084551307543699</cx:pt>
          <cx:pt idx="122">0.021210139893226499</cx:pt>
          <cx:pt idx="123">0.027742605409250099</cx:pt>
          <cx:pt idx="124">0.032038634143671203</cx:pt>
          <cx:pt idx="125">0.0050372810788392704</cx:pt>
          <cx:pt idx="126">0.0148060264925022</cx:pt>
          <cx:pt idx="127">0.0134608747181329</cx:pt>
          <cx:pt idx="128">0.029265067641076999</cx:pt>
          <cx:pt idx="129">0.022038210634503098</cx:pt>
          <cx:pt idx="130">-0.0027694731992359898</cx:pt>
          <cx:pt idx="131">-0.0112663716023002</cx:pt>
          <cx:pt idx="132">-0.005915165898027</cx:pt>
          <cx:pt idx="133">-0.0018902763057413101</cx:pt>
          <cx:pt idx="134">-0.0100398401102685</cx:pt>
          <cx:pt idx="135">-0.0075177768716804599</cx:pt>
          <cx:pt idx="136">-0.0029347568407684598</cx:pt>
          <cx:pt idx="137">0.00078197806776142301</cx:pt>
          <cx:pt idx="138">0.00054817791699126098</cx:pt>
          <cx:pt idx="139">-0.000392829711530322</cx:pt>
          <cx:pt idx="140">-7.7328371557166303e-05</cx:pt>
          <cx:pt idx="141">0.00023653155264614199</cx:pt>
          <cx:pt idx="142">0.00033054796896031698</cx:pt>
          <cx:pt idx="143">-0.0010168577819178</cx:pt>
          <cx:pt idx="144">-0.00304835225508356</cx:pt>
          <cx:pt idx="145">-0.0155270121503644</cx:pt>
          <cx:pt idx="146">-0.014404400761245899</cx:pt>
          <cx:pt idx="147">-0.0062289614106762602</cx:pt>
          <cx:pt idx="148">-0.0037973147583511102</cx:pt>
          <cx:pt idx="149">0.0063609043573069303</cx:pt>
          <cx:pt idx="150">0.0071407203409132002</cx:pt>
          <cx:pt idx="151">0.019283183585713001</cx:pt>
          <cx:pt idx="152">0.032437150987911299</cx:pt>
          <cx:pt idx="153">0.00201690106685449</cx:pt>
          <cx:pt idx="154">0.0101799749210057</cx:pt>
          <cx:pt idx="155">0.0042423065026793803</cx:pt>
          <cx:pt idx="156">0.016543991582237402</cx:pt>
          <cx:pt idx="157">0.021847679354586199</cx:pt>
          <cx:pt idx="158">-0.0090494482212997301</cx:pt>
          <cx:pt idx="159">0.0050853355092145801</cx:pt>
          <cx:pt idx="160">0.0085680757651984008</cx:pt>
          <cx:pt idx="161">0.0183552757759349</cx:pt>
          <cx:pt idx="162">-0.00096789224946538296</cx:pt>
          <cx:pt idx="163">-0.0072310602644008104</cx:pt>
          <cx:pt idx="164">-0.00230005508270021</cx:pt>
          <cx:pt idx="165">0.0055073089599014099</cx:pt>
          <cx:pt idx="166">0.0021887460684069699</cx:pt>
          <cx:pt idx="167">0.000116123355079118</cx:pt>
          <cx:pt idx="168">0.00089497744018703096</cx:pt>
          <cx:pt idx="169">-0.00025024682519455801</cx:pt>
          <cx:pt idx="170">0.00031229002023846</cx:pt>
          <cx:pt idx="171">-0.0035424563350582501</cx:pt>
          <cx:pt idx="172">-0.0054828796172445597</cx:pt>
          <cx:pt idx="173">-0.013050053719049701</cx:pt>
          <cx:pt idx="174">-0.023000325670814101</cx:pt>
          <cx:pt idx="175">-0.0099104543519337</cx:pt>
          <cx:pt idx="176">-0.00066201587173162304</cx:pt>
          <cx:pt idx="177">0.0060565298880879597</cx:pt>
          <cx:pt idx="178">-0.0135894270308758</cx:pt>
          <cx:pt idx="179">-0.0099302295480271294</cx:pt>
          <cx:pt idx="180">0.0054421637723243597</cx:pt>
          <cx:pt idx="181">-0.0035380798079329601</cx:pt>
          <cx:pt idx="182">-0.0183564315898605</cx:pt>
          <cx:pt idx="183">-0.0035963188972830502</cx:pt>
          <cx:pt idx="184">0.0041451233077566402</cx:pt>
          <cx:pt idx="185">0.0080024458994490105</cx:pt>
          <cx:pt idx="186">-0.019117965138976199</cx:pt>
          <cx:pt idx="187">0.0079436074837342802</cx:pt>
          <cx:pt idx="188">-0.013519917179701999</cx:pt>
          <cx:pt idx="189">0.00070249611628787098</cx:pt>
          <cx:pt idx="190">0.0133666782501554</cx:pt>
          <cx:pt idx="191">0.0106908719614394</cx:pt>
          <cx:pt idx="192">-0.00056021517423451297</cx:pt>
          <cx:pt idx="193">0.00972544715920046</cx:pt>
          <cx:pt idx="194">-0.00052733591622136904</cx:pt>
          <cx:pt idx="195">-0.00068031174343594005</cx:pt>
          <cx:pt idx="196">-6.5578055721156897e-05</cx:pt>
          <cx:pt idx="197">-6.2965173213123699e-05</cx:pt>
          <cx:pt idx="198">-0.00110217171660338</cx:pt>
          <cx:pt idx="199">-0.0073933952274170198</cx:pt>
          <cx:pt idx="200">-0.0024746846675862701</cx:pt>
          <cx:pt idx="201">-0.0022422546769625702</cx:pt>
          <cx:pt idx="202">-0.016260590341070202</cx:pt>
          <cx:pt idx="203">-0.0240877082047165</cx:pt>
          <cx:pt idx="204">0.0019872890170016702</cx:pt>
          <cx:pt idx="205">0.0031065647850310701</cx:pt>
          <cx:pt idx="206">-0.0085529150562401405</cx:pt>
          <cx:pt idx="207">-0.0107587645330287</cx:pt>
          <cx:pt idx="208">-1.07067521819875e-05</cx:pt>
          <cx:pt idx="209">0.0116902212490827</cx:pt>
          <cx:pt idx="210">-0.017147730852953898</cx:pt>
          <cx:pt idx="211">0.013883878499566399</cx:pt>
          <cx:pt idx="212">-0.00177549278995164</cx:pt>
          <cx:pt idx="213">0.0041157655388097897</cx:pt>
          <cx:pt idx="214">0.017410394906937601</cx:pt>
          <cx:pt idx="215">-0.0031355576435289898</cx:pt>
          <cx:pt idx="216">-0.0269301377982861</cx:pt>
          <cx:pt idx="217">0.0100553575932491</cx:pt>
          <cx:pt idx="218">0.021945177405377998</cx:pt>
          <cx:pt idx="219">0.0117728889992451</cx:pt>
          <cx:pt idx="220">0.0133968381522138</cx:pt>
          <cx:pt idx="221">0.0107646670144623</cx:pt>
          <cx:pt idx="222">-0.00020979439137737299</cx:pt>
          <cx:pt idx="223">-0.00129829579045942</cx:pt>
          <cx:pt idx="224">0.00034189447518315799</cx:pt>
          <cx:pt idx="225">0.00010161809582949</cx:pt>
          <cx:pt idx="226">-0.00093277345516445595</cx:pt>
          <cx:pt idx="227">-0.0039734576926388201</cx:pt>
          <cx:pt idx="228">-0.0034327794273867501</cx:pt>
          <cx:pt idx="229">-0.0092381263883563203</cx:pt>
          <cx:pt idx="230">-0.0099531938413806795</cx:pt>
          <cx:pt idx="231">-0.019642599435646599</cx:pt>
          <cx:pt idx="232">-0.017840444372189599</cx:pt>
          <cx:pt idx="233">0.0013166487371651799</cx:pt>
          <cx:pt idx="234">0.0134927704409652</cx:pt>
          <cx:pt idx="235">0.0115233523778961</cx:pt>
          <cx:pt idx="236">0.017051051819958401</cx:pt>
          <cx:pt idx="237">0.027383651874689</cx:pt>
          <cx:pt idx="238">-0.016356923774088102</cx:pt>
          <cx:pt idx="239">-0.017984060562323701</cx:pt>
          <cx:pt idx="240">0.0069259016484099897</cx:pt>
          <cx:pt idx="241">0.0035176232675555902</cx:pt>
          <cx:pt idx="242">0.0109853004103957</cx:pt>
          <cx:pt idx="243">0.015232001216924</cx:pt>
          <cx:pt idx="244">-0.0066503511012681203</cx:pt>
          <cx:pt idx="245">0.0089640154599509598</cx:pt>
          <cx:pt idx="246">0.016439562103489801</cx:pt>
          <cx:pt idx="247">0.017909282786559701</cx:pt>
          <cx:pt idx="248">0.0143717124605269</cx:pt>
          <cx:pt idx="249">0.010239531402517</cx:pt>
          <cx:pt idx="250">0.0044168241836672999</cx:pt>
          <cx:pt idx="251">9.6926151200912603e-05</cx:pt>
          <cx:pt idx="252">-0.00039144959855219499</cx:pt>
          <cx:pt idx="253">-0.00129146665266275</cx:pt>
          <cx:pt idx="254">-0.00033806196682971</cx:pt>
          <cx:pt idx="255">8.1298377039167296e-05</cx:pt>
          <cx:pt idx="256">-0.0110276227944212</cx:pt>
          <cx:pt idx="257">-0.017548717048492202</cx:pt>
          <cx:pt idx="258">-0.013922154029605499</cx:pt>
          <cx:pt idx="259">-0.0278262100098422</cx:pt>
          <cx:pt idx="260">-0.0092583306688028902</cx:pt>
          <cx:pt idx="261">0.018152426286267499</cx:pt>
          <cx:pt idx="262">0.012853449561872</cx:pt>
          <cx:pt idx="263">0.0015495999815813399</cx:pt>
          <cx:pt idx="264">0.0041867870780603099</cx:pt>
          <cx:pt idx="265">-0.0037131889795091601</cx:pt>
          <cx:pt idx="266">-0.033542956992805302</cx:pt>
          <cx:pt idx="267">-0.034816565614396902</cx:pt>
          <cx:pt idx="268">-0.0253464782597295</cx:pt>
          <cx:pt idx="269">-0.0103926205370712</cx:pt>
          <cx:pt idx="270">-0.0057651217736075702</cx:pt>
          <cx:pt idx="271">0.00130195004679979</cx:pt>
          <cx:pt idx="272">0.014576789037229599</cx:pt>
          <cx:pt idx="273">0.0058061955684920704</cx:pt>
          <cx:pt idx="274">0.0159716797336437</cx:pt>
          <cx:pt idx="275">0.0292025899238595</cx:pt>
          <cx:pt idx="276">0.0217669319449867</cx:pt>
          <cx:pt idx="277">0.0049320873272363803</cx:pt>
          <cx:pt idx="278">-0.00033601230430867598</cx:pt>
          <cx:pt idx="279">-0.00607647432111009</cx:pt>
          <cx:pt idx="280">0.000107729231284368</cx:pt>
          <cx:pt idx="281">-0.0012913048916025</cx:pt>
          <cx:pt idx="282">-0.0047251490931997696</cx:pt>
          <cx:pt idx="283">-0.0040207140101954104</cx:pt>
          <cx:pt idx="284">-0.0104897911754774</cx:pt>
          <cx:pt idx="285">-0.0089939034092223792</cx:pt>
          <cx:pt idx="286">0.00167242583145332</cx:pt>
          <cx:pt idx="287">0.00282426920766592</cx:pt>
          <cx:pt idx="288">0.0079641911749989101</cx:pt>
          <cx:pt idx="289">0.021829432675398799</cx:pt>
          <cx:pt idx="290">0.019418364409612299</cx:pt>
          <cx:pt idx="291">0.0125619994606525</cx:pt>
          <cx:pt idx="292">0.0080519393034871704</cx:pt>
          <cx:pt idx="293">-0.019855697149212301</cx:pt>
          <cx:pt idx="294">-0.0077217722641811197</cx:pt>
          <cx:pt idx="295">-0.055942767201471101</cx:pt>
          <cx:pt idx="296">-0.034849494041189401</cx:pt>
          <cx:pt idx="297">-0.0311607116801664</cx:pt>
          <cx:pt idx="298">-0.0093099364636397893</cx:pt>
          <cx:pt idx="299">-0.0043648562700439198</cx:pt>
          <cx:pt idx="300">-0.010908574834887001</cx:pt>
          <cx:pt idx="301">-0.0010930713765441801</cx:pt>
          <cx:pt idx="302">0.0042584010801624897</cx:pt>
          <cx:pt idx="303">0.034539138547303699</cx:pt>
          <cx:pt idx="304">0.013560567650217299</cx:pt>
          <cx:pt idx="305">-0.011145815489324</cx:pt>
          <cx:pt idx="306">-0.0018353096791741299</cx:pt>
          <cx:pt idx="307">-0.0018793554578910199</cx:pt>
          <cx:pt idx="308">0.00052506785997184096</cx:pt>
          <cx:pt idx="309">-0.00077254659707267498</cx:pt>
          <cx:pt idx="310">-0.0074228126815946904</cx:pt>
          <cx:pt idx="311">-0.0078677087321236596</cx:pt>
          <cx:pt idx="312">-0.0047213060751744697</cx:pt>
          <cx:pt idx="313">-0.00166014338894581</cx:pt>
          <cx:pt idx="314">0.0151749239221983</cx:pt>
          <cx:pt idx="315">0.028602674491859301</cx:pt>
          <cx:pt idx="316">0.021194244924077801</cx:pt>
          <cx:pt idx="317">0.036340391714567301</cx:pt>
          <cx:pt idx="318">0.0041834862790836001</cx:pt>
          <cx:pt idx="319">0.020219550266238499</cx:pt>
          <cx:pt idx="320">0.0095894392640238496</cx:pt>
          <cx:pt idx="321">-0.016050119088712799</cx:pt>
          <cx:pt idx="322">-0.011752955435923799</cx:pt>
          <cx:pt idx="323">-0.046351109395653997</cx:pt>
          <cx:pt idx="324">-0.039814252178901097</cx:pt>
          <cx:pt idx="325">-0.054247761652916497</cx:pt>
          <cx:pt idx="326">-0.029179490078530199</cx:pt>
          <cx:pt idx="327">0.0029777171470995499</cx:pt>
          <cx:pt idx="328">-0.012471144255434699</cx:pt>
          <cx:pt idx="329">0.0048985869826318196</cx:pt>
          <cx:pt idx="330">-0.0052107485052506298</cx:pt>
          <cx:pt idx="331">0.029673902699760901</cx:pt>
          <cx:pt idx="332">0.030564896996834099</cx:pt>
          <cx:pt idx="333">0.0069548221350020697</cx:pt>
          <cx:pt idx="334">0.0046243362995783202</cx:pt>
          <cx:pt idx="335">-0.00058537136754281802</cx:pt>
          <cx:pt idx="336">1.0142992522347499e-05</cx:pt>
          <cx:pt idx="337">-0.0012782518436674599</cx:pt>
          <cx:pt idx="338">-0.0038037645800536699</cx:pt>
          <cx:pt idx="339">-0.0052919033092012702</cx:pt>
          <cx:pt idx="340">-0.0062598724320924899</cx:pt>
          <cx:pt idx="341">0.0042466281907061502</cx:pt>
          <cx:pt idx="342">0.023299083792081801</cx:pt>
          <cx:pt idx="343">0.021160085967941101</cx:pt>
          <cx:pt idx="344">-0.0054941543226568598</cx:pt>
          <cx:pt idx="345">0.0055617836166590101</cx:pt>
          <cx:pt idx="346">-0.012340760104641701</cx:pt>
          <cx:pt idx="347">0.010754693824294901</cx:pt>
          <cx:pt idx="348">-0.000329830577191555</cx:pt>
          <cx:pt idx="349">1.1700450513710099e-05</cx:pt>
          <cx:pt idx="350">-0.020742041270343001</cx:pt>
          <cx:pt idx="351">-0.024490882829395599</cx:pt>
          <cx:pt idx="352">-0.033921227704142999</cx:pt>
          <cx:pt idx="353">-0.023461191302424501</cx:pt>
          <cx:pt idx="354">-0.025865186811536999</cx:pt>
          <cx:pt idx="355">0.028053137951555999</cx:pt>
          <cx:pt idx="356">0.0214792522303206</cx:pt>
          <cx:pt idx="357">0.024588424253172501</cx:pt>
          <cx:pt idx="358">0.00526361545843916</cx:pt>
          <cx:pt idx="359">0.032096354139409498</cx:pt>
          <cx:pt idx="360">0.028926297099041799</cx:pt>
          <cx:pt idx="361">0.00042974588295058102</cx:pt>
          <cx:pt idx="362">-0.00016768844454553901</cx:pt>
          <cx:pt idx="363">-0.0012883964884829601</cx:pt>
          <cx:pt idx="364">9.1170686366421499e-05</cx:pt>
          <cx:pt idx="365">-0.00061621705319458097</cx:pt>
          <cx:pt idx="366">-0.00184039721681044</cx:pt>
          <cx:pt idx="367">-0.0056692804439524196</cx:pt>
          <cx:pt idx="368">-0.0099196229949261201</cx:pt>
          <cx:pt idx="369">0.0122018700767996</cx:pt>
          <cx:pt idx="370">0.024102593858824201</cx:pt>
          <cx:pt idx="371">0.019755252358258198</cx:pt>
          <cx:pt idx="372">0.0060642857521055402</cx:pt>
          <cx:pt idx="373">0.0032791703466798299</cx:pt>
          <cx:pt idx="374">-0.0039775016900823103</cx:pt>
          <cx:pt idx="375">0.0283340661513579</cx:pt>
          <cx:pt idx="376">0.039022158289479497</cx:pt>
          <cx:pt idx="377">0.029687183805410501</cx:pt>
          <cx:pt idx="378">0.0110442721147536</cx:pt>
          <cx:pt idx="379">0.027322288334679801</cx:pt>
          <cx:pt idx="380">-0.0138714965449138</cx:pt>
          <cx:pt idx="381">-0.027259107542603599</cx:pt>
          <cx:pt idx="382">0.013690494699620401</cx:pt>
          <cx:pt idx="383">0.039417775962727497</cx:pt>
          <cx:pt idx="384">0.0178886452683862</cx:pt>
          <cx:pt idx="385">0.0032068944205178398</cx:pt>
          <cx:pt idx="386">0.01106417848723</cx:pt>
          <cx:pt idx="387">0.015185082707947601</cx:pt>
          <cx:pt idx="388">0.0049164482475298702</cx:pt>
          <cx:pt idx="389">0.0012796148938324899</cx:pt>
          <cx:pt idx="390">0.0037566310449183402</cx:pt>
          <cx:pt idx="391">0.00145310334443763</cx:pt>
          <cx:pt idx="392">0.00036404683048732998</cx:pt>
          <cx:pt idx="393">-0.00036363780979132697</cx:pt>
          <cx:pt idx="394">-0.00126437446638201</cx:pt>
          <cx:pt idx="395">-0.0037385475280948899</cx:pt>
          <cx:pt idx="396">-0.0046846664440103204</cx:pt>
          <cx:pt idx="397">0.0253985258991801</cx:pt>
          <cx:pt idx="398">0.030090243610495199</cx:pt>
          <cx:pt idx="399">0.0087108671286156604</cx:pt>
          <cx:pt idx="400">-0.0116574027349485</cx:pt>
          <cx:pt idx="401">-0.0104883796932057</cx:pt>
          <cx:pt idx="402">0.0218102203599152</cx:pt>
          <cx:pt idx="403">0.058098011164710701</cx:pt>
          <cx:pt idx="404">0.042159276825403498</cx:pt>
          <cx:pt idx="405">0.053749834539781202</cx:pt>
          <cx:pt idx="406">0.0361166100313614</cx:pt>
          <cx:pt idx="407">0.013103966525715801</cx:pt>
          <cx:pt idx="408">0.00055507514795576595</cx:pt>
          <cx:pt idx="409">-0.0056144994563532401</cx:pt>
          <cx:pt idx="410">-0.0024819285649259298</cx:pt>
          <cx:pt idx="411">-0.0037857936409994302</cx:pt>
          <cx:pt idx="412">-0.0231648395438264</cx:pt>
          <cx:pt idx="413">-0.020749245198344899</cx:pt>
          <cx:pt idx="414">-0.015966326133063299</cx:pt>
          <cx:pt idx="415">-0.013768168244105599</cx:pt>
          <cx:pt idx="416">0.0023876980853936801</cx:pt>
          <cx:pt idx="417">0.0052738270560390597</cx:pt>
          <cx:pt idx="418">0.00109603418760866</cx:pt>
          <cx:pt idx="419">0.00032042128664716498</cx:pt>
          <cx:pt idx="420">-2.4285215061407601e-07</cx:pt>
          <cx:pt idx="421">-0.00040428340047928398</cx:pt>
          <cx:pt idx="422">-0.00012097655839413</cx:pt>
          <cx:pt idx="423">0.00052985960422701102</cx:pt>
          <cx:pt idx="424">-0.010635993849162299</cx:pt>
          <cx:pt idx="425">0.013185793855917199</cx:pt>
          <cx:pt idx="426">0.0096018816409373705</cx:pt>
          <cx:pt idx="427">0.0054326819842042597</cx:pt>
          <cx:pt idx="428">0.0072856760367590902</cx:pt>
          <cx:pt idx="429">0.0260142551178658</cx:pt>
          <cx:pt idx="430">0.015735976994445299</cx:pt>
          <cx:pt idx="431">0.034321075589092802</cx:pt>
          <cx:pt idx="432">0.038667148388868901</cx:pt>
          <cx:pt idx="433">0.062056143839317603</cx:pt>
          <cx:pt idx="434">0.045766694679802898</cx:pt>
          <cx:pt idx="435">-0.0087923439188560999</cx:pt>
          <cx:pt idx="436">0.0082730738034308103</cx:pt>
          <cx:pt idx="437">-0.018393668557655899</cx:pt>
          <cx:pt idx="438">0.0017802060443134599</cx:pt>
          <cx:pt idx="439">-0.0165167786884605</cx:pt>
          <cx:pt idx="440">-0.043435913380405297</cx:pt>
          <cx:pt idx="441">-0.050399045357201397</cx:pt>
          <cx:pt idx="442">-0.037851255909519502</cx:pt>
          <cx:pt idx="443">-0.0167029395099152</cx:pt>
          <cx:pt idx="444">0.0064015948365599897</cx:pt>
          <cx:pt idx="445">0.010378619297169</cx:pt>
          <cx:pt idx="446">0.00097599535239500305</cx:pt>
          <cx:pt idx="447">-0.00057568888394952803</cx:pt>
          <cx:pt idx="448">-0.00048276172355418999</cx:pt>
          <cx:pt idx="449">-0.00051138078924837995</cx:pt>
          <cx:pt idx="450">-0.00131634392328402</cx:pt>
          <cx:pt idx="451">-9.4178411752806403e-05</cx:pt>
          <cx:pt idx="452">-0.015029229526498201</cx:pt>
          <cx:pt idx="453">-0.0093607185715257404</cx:pt>
          <cx:pt idx="454">-0.0033051333062109399</cx:pt>
          <cx:pt idx="455">-0.0076430174921734099</cx:pt>
          <cx:pt idx="456">-0.014962387402872999</cx:pt>
          <cx:pt idx="457">0.0109330114727599</cx:pt>
          <cx:pt idx="458">0.029259685375383902</cx:pt>
          <cx:pt idx="459">0.033463756199303897</cx:pt>
          <cx:pt idx="460">0.052767440166827002</cx:pt>
          <cx:pt idx="461">0.048112853462631999</cx:pt>
          <cx:pt idx="462">0.021526313154552099</cx:pt>
          <cx:pt idx="463">0.0036242501485003399</cx:pt>
          <cx:pt idx="464">0.00289116093682114</cx:pt>
          <cx:pt idx="465">-0.0022903993715969401</cx:pt>
          <cx:pt idx="466">-0.012737174697313801</cx:pt>
          <cx:pt idx="467">-0.027085348334092301</cx:pt>
          <cx:pt idx="468">-0.032684806724951498</cx:pt>
          <cx:pt idx="469">-0.036990750693245499</cx:pt>
          <cx:pt idx="470">-0.032318507327028602</cx:pt>
          <cx:pt idx="471">-0.0025394688849187299</cx:pt>
          <cx:pt idx="472">0.0041245364033149403</cx:pt>
          <cx:pt idx="473">0.015715948213712399</cx:pt>
          <cx:pt idx="474">0.0035387635755597798</cx:pt>
          <cx:pt idx="475">0.00070483743424677302</cx:pt>
          <cx:pt idx="476">-0.00023942101130654801</cx:pt>
          <cx:pt idx="477">0.000192309827353408</cx:pt>
          <cx:pt idx="478">-0.00079036596403049802</cx:pt>
          <cx:pt idx="479">-0.0033587964891702098</cx:pt>
          <cx:pt idx="480">-0.0052131564595445197</cx:pt>
          <cx:pt idx="481">-0.0066367689773870198</cx:pt>
          <cx:pt idx="482">-0.0055135463816966502</cx:pt>
          <cx:pt idx="483">-0.0112473604275448</cx:pt>
          <cx:pt idx="484">-0.0065493103995893399</cx:pt>
          <cx:pt idx="485">0.0052619782703539402</cx:pt>
          <cx:pt idx="486">0.0055440679886632899</cx:pt>
          <cx:pt idx="487">0.033842832117714099</cx:pt>
          <cx:pt idx="488">0.037217848703155698</cx:pt>
          <cx:pt idx="489">0.016821362645144299</cx:pt>
          <cx:pt idx="490">-0.0062578321102201399</cx:pt>
          <cx:pt idx="491">-0.021428719465611999</cx:pt>
          <cx:pt idx="492">0.0090882592908228896</cx:pt>
          <cx:pt idx="493">0.0029593886710137401</cx:pt>
          <cx:pt idx="494">-0.023210058941600199</cx:pt>
          <cx:pt idx="495">-0.015613699694690199</cx:pt>
          <cx:pt idx="496">-0.0131731138259387</cx:pt>
          <cx:pt idx="497">-0.014020090311452999</cx:pt>
          <cx:pt idx="498">-0.012402509497118601</cx:pt>
          <cx:pt idx="499">0.0101653906280465</cx:pt>
          <cx:pt idx="500">0.0079637802403930997</cx:pt>
          <cx:pt idx="501">0.0058383842445885199</cx:pt>
          <cx:pt idx="502">0.00127750263058357</cx:pt>
          <cx:pt idx="503">1.47222076590517e-05</cx:pt>
          <cx:pt idx="504">0.00029802942170998898</cx:pt>
          <cx:pt idx="505">-0.00073947775234401401</cx:pt>
          <cx:pt idx="506">-0.00072542667266636905</cx:pt>
          <cx:pt idx="507">-0.0071787597305226396</cx:pt>
          <cx:pt idx="508">-0.00144214213720346</cx:pt>
          <cx:pt idx="509">0.010256185275028799</cx:pt>
          <cx:pt idx="510">0.019467550226801401</cx:pt>
          <cx:pt idx="511">0.0093430271044023603</cx:pt>
          <cx:pt idx="512">-0.00081807465084976299</cx:pt>
          <cx:pt idx="513">0.00066419915533253901</cx:pt>
          <cx:pt idx="514">0.0178043868964705</cx:pt>
          <cx:pt idx="515">0.016279825879841999</cx:pt>
          <cx:pt idx="516">0.018491276895418199</cx:pt>
          <cx:pt idx="517">-0.0103947627334344</cx:pt>
          <cx:pt idx="518">-0.030961390825725101</cx:pt>
          <cx:pt idx="519">-0.0127215173198533</cx:pt>
          <cx:pt idx="520">-0.029564622568481701</cx:pt>
          <cx:pt idx="521">-0.0099558267970231099</cx:pt>
          <cx:pt idx="522">-0.0039606856779994103</cx:pt>
          <cx:pt idx="523">-0.0085573868309673506</cx:pt>
          <cx:pt idx="524">0.0045959762285433404</cx:pt>
          <cx:pt idx="525">-0.0034417625311720002</cx:pt>
          <cx:pt idx="526">0.0115690808209565</cx:pt>
          <cx:pt idx="527">0.019303370858722899</cx:pt>
          <cx:pt idx="528">0.0117347879078234</cx:pt>
          <cx:pt idx="529">0.0013639082454726199</cx:pt>
          <cx:pt idx="530">-0.00027560414186616398</cx:pt>
          <cx:pt idx="531">0.00091816052318281001</cx:pt>
          <cx:pt idx="532">-0.00059995824179373905</cx:pt>
          <cx:pt idx="533">-0.00076989630821324101</cx:pt>
          <cx:pt idx="534">-0.0010245485802513499</cx:pt>
          <cx:pt idx="535">-0.010942113645351199</cx:pt>
          <cx:pt idx="536">-0.0011230686489454001</cx:pt>
          <cx:pt idx="537">0.0055669878864438799</cx:pt>
          <cx:pt idx="538">0.0132231907162263</cx:pt>
          <cx:pt idx="539">0.012897076653243101</cx:pt>
          <cx:pt idx="540">0.0012543582081444801</cx:pt>
          <cx:pt idx="541">-0.0071261097895816902</cx:pt>
          <cx:pt idx="542">0.025414899459882699</cx:pt>
          <cx:pt idx="543">0.00159517364301562</cx:pt>
          <cx:pt idx="544">-0.015725902205128799</cx:pt>
          <cx:pt idx="545">-0.0220351385827273</cx:pt>
          <cx:pt idx="546">-0.0310971349370955</cx:pt>
          <cx:pt idx="547">0.00186993936256615</cx:pt>
          <cx:pt idx="548">-0.010828614888282399</cx:pt>
          <cx:pt idx="549">0.035082913776161601</cx:pt>
          <cx:pt idx="550">0.022332225138308601</cx:pt>
          <cx:pt idx="551">0.0055372145241591401</cx:pt>
          <cx:pt idx="552">-0.00087794674640247704</cx:pt>
          <cx:pt idx="553">0.017701819623527602</cx:pt>
          <cx:pt idx="554">0.031211027935174201</cx:pt>
          <cx:pt idx="555">0.027696151914153699</cx:pt>
          <cx:pt idx="556">0.0082186964569815404</cx:pt>
          <cx:pt idx="557">-0.0010593620611010399</cx:pt>
          <cx:pt idx="558">0.0019396432204680601</cx:pt>
          <cx:pt idx="559">1.35869631889608e-05</cx:pt>
          <cx:pt idx="560">0.00044116746624920202</cx:pt>
          <cx:pt idx="561">0.00014709485278006001</cx:pt>
          <cx:pt idx="562">-0.00105048368541202</cx:pt>
          <cx:pt idx="563">-0.0051712070269410403</cx:pt>
          <cx:pt idx="564">0.0039506107030978796</cx:pt>
          <cx:pt idx="565">0.011665971486468</cx:pt>
          <cx:pt idx="566">0.013066287312726899</cx:pt>
          <cx:pt idx="567">0.021208682100036701</cx:pt>
          <cx:pt idx="568">0.0066590986708635197</cx:pt>
          <cx:pt idx="569">-0.01373791652264</cx:pt>
          <cx:pt idx="570">0.0061334163125510996</cx:pt>
          <cx:pt idx="571">0.0099037413374626904</cx:pt>
          <cx:pt idx="572">-0.0079999056359755499</cx:pt>
          <cx:pt idx="573">-0.031113241542789199</cx:pt>
          <cx:pt idx="574">-0.019299447695308398</cx:pt>
          <cx:pt idx="575">0.026625076977435502</cx:pt>
          <cx:pt idx="576">0.0013394000085609</cx:pt>
          <cx:pt idx="577">0.0095472832507605392</cx:pt>
          <cx:pt idx="578">0.013611334186412499</cx:pt>
          <cx:pt idx="579">-0.0091782736820659599</cx:pt>
          <cx:pt idx="580">0.0078648075193940709</cx:pt>
          <cx:pt idx="581">0.029884984682470202</cx:pt>
          <cx:pt idx="582">0.033783712752215402</cx:pt>
          <cx:pt idx="583">0.021282630251711</cx:pt>
          <cx:pt idx="584">0.00057612091374746501</cx:pt>
          <cx:pt idx="585">-0.0021339243078365099</cx:pt>
          <cx:pt idx="586">0.00074734092762653904</cx:pt>
          <cx:pt idx="587">-0.00018031963437242801</cx:pt>
          <cx:pt idx="588">0.00075548308483278602</cx:pt>
          <cx:pt idx="589">0.00110004766334194</cx:pt>
          <cx:pt idx="590">0.00123074975612697</cx:pt>
          <cx:pt idx="591">-0.00077698484291893603</cx:pt>
          <cx:pt idx="592">0.010334625892761899</cx:pt>
          <cx:pt idx="593">0.0067650744762883103</cx:pt>
          <cx:pt idx="594">0.016267178629451599</cx:pt>
          <cx:pt idx="595">0.0269227005965294</cx:pt>
          <cx:pt idx="596">0.0109918559909529</cx:pt>
          <cx:pt idx="597">0.018185708703069701</cx:pt>
          <cx:pt idx="598">-0.0044101493536537802</cx:pt>
          <cx:pt idx="599">0.0220920665540601</cx:pt>
          <cx:pt idx="600">0.00383972120786154</cx:pt>
          <cx:pt idx="601">0.0069359552103018902</cx:pt>
          <cx:pt idx="602">0.0030133702791304202</cx:pt>
          <cx:pt idx="603">0.0018871023431626299</cx:pt>
          <cx:pt idx="604">-0.016619290123270399</cx:pt>
          <cx:pt idx="605">0.027882528174228701</cx:pt>
          <cx:pt idx="606">-0.0070851770437284798</cx:pt>
          <cx:pt idx="607">0.0026552077931847498</cx:pt>
          <cx:pt idx="608">0.00684827891084873</cx:pt>
          <cx:pt idx="609">0.013193328899080901</cx:pt>
          <cx:pt idx="610">0.036051892800241299</cx:pt>
          <cx:pt idx="611">0.018533270657796901</cx:pt>
          <cx:pt idx="612">-0.0026811677327206801</cx:pt>
          <cx:pt idx="613">-0.0038244106523644401</cx:pt>
          <cx:pt idx="614">0.00071288818301476898</cx:pt>
          <cx:pt idx="615">-0.00051041036576162995</cx:pt>
          <cx:pt idx="616">0.0010409423576224</cx:pt>
          <cx:pt idx="617">-0.00064228446584418204</cx:pt>
          <cx:pt idx="618">0.00095092508039333796</cx:pt>
          <cx:pt idx="619">0.00121724808154392</cx:pt>
          <cx:pt idx="620">0.00961966704081757</cx:pt>
          <cx:pt idx="621">0.0068379182528956603</cx:pt>
          <cx:pt idx="622">0.0207514818964884</cx:pt>
          <cx:pt idx="623">0.032599185472818301</cx:pt>
          <cx:pt idx="624">0.015259069018899601</cx:pt>
          <cx:pt idx="625">0.019747822655453901</cx:pt>
          <cx:pt idx="626">0.0046295630743161198</cx:pt>
          <cx:pt idx="627">0.0196856367803484</cx:pt>
          <cx:pt idx="628">0.0093826012847757993</cx:pt>
          <cx:pt idx="629">0.0083426624237672199</cx:pt>
          <cx:pt idx="630">-0.0022183962020476699</cx:pt>
          <cx:pt idx="631">-0.019877683266095299</cx:pt>
          <cx:pt idx="632">-0.014497940986381099</cx:pt>
          <cx:pt idx="633">-0.0064165398560883302</cx:pt>
          <cx:pt idx="634">-0.0071601247090887499</cx:pt>
          <cx:pt idx="635">0.013550322520965399</cx:pt>
          <cx:pt idx="636">0.0132868254290354</cx:pt>
          <cx:pt idx="637">0.0140167176543524</cx:pt>
          <cx:pt idx="638">0.0220716358819022</cx:pt>
          <cx:pt idx="639">0.0065210385498249996</cx:pt>
          <cx:pt idx="640">0.00045380706480998</cx:pt>
          <cx:pt idx="641">-0.0026803832157143602</cx:pt>
          <cx:pt idx="642">0.00021774256198717901</cx:pt>
          <cx:pt idx="643">-0.00061417713714141599</cx:pt>
          <cx:pt idx="644">-0.00102532907823321</cx:pt>
          <cx:pt idx="645">0.00045384573642902998</cx:pt>
          <cx:pt idx="646">-0.00049747285091768202</cx:pt>
          <cx:pt idx="647">0.00161285895702315</cx:pt>
          <cx:pt idx="648">-0.00189861758523698</cx:pt>
          <cx:pt idx="649">-0.0114996455970654</cx:pt>
          <cx:pt idx="650">-0.026348910555400899</cx:pt>
          <cx:pt idx="651">-0.0098934855457390898</cx:pt>
          <cx:pt idx="652">0.023674106956928599</cx:pt>
          <cx:pt idx="653">0.020960940677627101</cx:pt>
          <cx:pt idx="654">0.0147811118550324</cx:pt>
          <cx:pt idx="655">0.0193636988495892</cx:pt>
          <cx:pt idx="656">0.0049340222580177596</cx:pt>
          <cx:pt idx="657">0.028611363361796899</cx:pt>
          <cx:pt idx="658">0.0101211467185899</cx:pt>
          <cx:pt idx="659">0.00897446736188693</cx:pt>
          <cx:pt idx="660">0.014892144241649001</cx:pt>
          <cx:pt idx="661">0.0053663142649480397</cx:pt>
          <cx:pt idx="662">0.029279864261603301</cx:pt>
          <cx:pt idx="663">0.025836603434291901</cx:pt>
          <cx:pt idx="664">0.0219148275743806</cx:pt>
          <cx:pt idx="665">0.019827926772917299</cx:pt>
          <cx:pt idx="666">0.0180883812583611</cx:pt>
          <cx:pt idx="667">0.0088579332329718</cx:pt>
          <cx:pt idx="668">-0.0019086308539125101</cx:pt>
          <cx:pt idx="669">-0.00050013014688644203</cx:pt>
          <cx:pt idx="670">-0.00034661498877295601</cx:pt>
          <cx:pt idx="671">-0.00060521715313826597</cx:pt>
          <cx:pt idx="672">-0.00078304623063000405</cx:pt>
          <cx:pt idx="673">0.00024691217985782699</cx:pt>
          <cx:pt idx="674">1.3340939203537101e-05</cx:pt>
          <cx:pt idx="675">-0.0010197973891397001</cx:pt>
          <cx:pt idx="676">-0.0114764833013404</cx:pt>
          <cx:pt idx="677">-0.022664981684421499</cx:pt>
          <cx:pt idx="678">-0.029656308250512398</cx:pt>
          <cx:pt idx="679">-0.0254569768738401</cx:pt>
          <cx:pt idx="680">-0.00086732251738754699</cx:pt>
          <cx:pt idx="681">0.021421713495777601</cx:pt>
          <cx:pt idx="682">0.032450659276772598</cx:pt>
          <cx:pt idx="683">0.037101770282037802</cx:pt>
          <cx:pt idx="684">0.035417118125717698</cx:pt>
          <cx:pt idx="685">0.050359865339462899</cx:pt>
          <cx:pt idx="686">0.038683393709173099</cx:pt>
          <cx:pt idx="687">0.0271287220938175</cx:pt>
          <cx:pt idx="688">0.030706244659803799</cx:pt>
          <cx:pt idx="689">-0.0045458075877738103</cx:pt>
          <cx:pt idx="690">0.015090385334852701</cx:pt>
          <cx:pt idx="691">0.019043739230211701</cx:pt>
          <cx:pt idx="692">0.0126607038213163</cx:pt>
          <cx:pt idx="693">0.00021539754987019401</cx:pt>
          <cx:pt idx="694">0.00086151397446638004</cx:pt>
          <cx:pt idx="695">0.00088450588944902903</cx:pt>
          <cx:pt idx="696">0.00120181188788304</cx:pt>
          <cx:pt idx="697">0.00064051443027300702</cx:pt>
          <cx:pt idx="698">-0.00037330421556466597</cx:pt>
          <cx:pt idx="699">0.00012976477414251101</cx:pt>
          <cx:pt idx="700">-0.00059532869064526104</cx:pt>
          <cx:pt idx="701">-7.1761471152785804e-06</cx:pt>
          <cx:pt idx="702">0.00040928644248994299</cx:pt>
          <cx:pt idx="703">-0.0011262435438433201</cx:pt>
          <cx:pt idx="704">-0.0098931858331272899</cx:pt>
          <cx:pt idx="705">-0.0162459786513812</cx:pt>
          <cx:pt idx="706">-0.0074571745879710204</cx:pt>
          <cx:pt idx="707">-0.0096403264365424596</cx:pt>
          <cx:pt idx="708">-0.0146264699483516</cx:pt>
          <cx:pt idx="709">-0.0067972759820814597</cx:pt>
          <cx:pt idx="710">0.0084431926915038199</cx:pt>
          <cx:pt idx="711">-0.0077613946943643703</cx:pt>
          <cx:pt idx="712">-0.0097935437699038091</cx:pt>
          <cx:pt idx="713">0.0084041336064433307</cx:pt>
          <cx:pt idx="714">0.019240373700498602</cx:pt>
          <cx:pt idx="715">0.024404424910060299</cx:pt>
          <cx:pt idx="716">0.0216153294116752</cx:pt>
          <cx:pt idx="717">0.017035138307676001</cx:pt>
          <cx:pt idx="718">0.00655938912549017</cx:pt>
          <cx:pt idx="719">0.0089421487230424406</cx:pt>
          <cx:pt idx="720">0.0059694597278560904</cx:pt>
          <cx:pt idx="721">0.000219502252827845</cx:pt>
          <cx:pt idx="722">-0.0025044293670990901</cx:pt>
          <cx:pt idx="723">-0.0010318026120400899</cx:pt>
          <cx:pt idx="724">-0.00092235757911986302</cx:pt>
          <cx:pt idx="725">-0.00123745190551802</cx:pt>
          <cx:pt idx="726">0.00014808688863962301</cx:pt>
          <cx:pt idx="727">0.00052422011284705</cx:pt>
          <cx:pt idx="728">0.00052593972674149002</cx:pt>
          <cx:pt idx="729">-0.00083726482662719703</cx:pt>
          <cx:pt idx="730">0.00012106093961945099</cx:pt>
          <cx:pt idx="731">0.00057690034608766296</cx:pt>
          <cx:pt idx="732">0.000340534740564887</cx:pt>
          <cx:pt idx="733">-0.00049274789382980496</cx:pt>
          <cx:pt idx="734">-0.00064490702657764298</cx:pt>
          <cx:pt idx="735">-0.0035221193287184901</cx:pt>
          <cx:pt idx="736">-0.0068504021848694602</cx:pt>
          <cx:pt idx="737">-0.0101239380770101</cx:pt>
          <cx:pt idx="738">-0.0101327669055824</cx:pt>
          <cx:pt idx="739">-0.000840511433525328</cx:pt>
          <cx:pt idx="740">0.0033204312031802998</cx:pt>
          <cx:pt idx="741">0.0067548074375319298</cx:pt>
          <cx:pt idx="742">0.00187528874086563</cx:pt>
          <cx:pt idx="743">-0.012615133152782201</cx:pt>
          <cx:pt idx="744">-0.00074277767293212801</cx:pt>
          <cx:pt idx="745">0.0032079706972366101</cx:pt>
          <cx:pt idx="746">0.0022169116171900198</cx:pt>
          <cx:pt idx="747">0.00078965008369219101</cx:pt>
          <cx:pt idx="748">0.0041705037435489202</cx:pt>
          <cx:pt idx="749">0.000166780706220006</cx:pt>
          <cx:pt idx="750">-0.0029694829740085698</cx:pt>
          <cx:pt idx="751">0.000278769328299923</cx:pt>
          <cx:pt idx="752">3.2476396757344303e-05</cx:pt>
          <cx:pt idx="753">-0.00024562678633790899</cx:pt>
          <cx:pt idx="754">5.6078497878456603e-05</cx:pt>
          <cx:pt idx="755">-0.00064906587330257901</cx:pt>
          <cx:pt idx="756">-0.00086440709618518198</cx:pt>
          <cx:pt idx="757">-0.00075264763223541003</cx:pt>
          <cx:pt idx="758">-0.00014939386901545099</cx:pt>
          <cx:pt idx="759">-0.00087503781828150902</cx:pt>
          <cx:pt idx="760">8.5533956350429495e-05</cx:pt>
          <cx:pt idx="761">-6.89328468500598e-05</cx:pt>
          <cx:pt idx="762">-0.00049638820968936999</cx:pt>
          <cx:pt idx="763">0.00027140001537772799</cx:pt>
          <cx:pt idx="764">-0.000636521287584915</cx:pt>
          <cx:pt idx="765">0.000115180804134674</cx:pt>
          <cx:pt idx="766">0.00030749637563390699</cx:pt>
          <cx:pt idx="767">0.00011670798657773701</cx:pt>
          <cx:pt idx="768">-0.00122597739334674</cx:pt>
          <cx:pt idx="769">-0.0011437739130993</cx:pt>
          <cx:pt idx="770">-0.0016701099818124199</cx:pt>
          <cx:pt idx="771">-0.0027903197383030301</cx:pt>
          <cx:pt idx="772">-0.0033006219318463099</cx:pt>
          <cx:pt idx="773">-0.0035207881919457002</cx:pt>
          <cx:pt idx="774">-0.0046289287080635896</cx:pt>
          <cx:pt idx="775">0.00052484897556433999</cx:pt>
          <cx:pt idx="776">0.0010675644808066599</cx:pt>
          <cx:pt idx="777">-0.0015827580473056701</cx:pt>
          <cx:pt idx="778">-0.0029724237511922799</cx:pt>
          <cx:pt idx="779">0.00015325110176082099</cx:pt>
          <cx:pt idx="780">0.00071402227079223101</cx:pt>
          <cx:pt idx="781">-5.3682750574608703e-05</cx:pt>
          <cx:pt idx="782">-0.00038664694077924502</cx:pt>
          <cx:pt idx="783">0.000219867939499039</cx:pt>
        </cx:lvl>
      </cx:numDim>
    </cx:data>
    <cx:data id="9">
      <cx:numDim type="val">
        <cx:f>'001_WA_F - 副本'!$J$1:$J$784</cx:f>
        <cx:lvl ptCount="784" formatCode="G/通用格式">
          <cx:pt idx="0">-0.000148851103862798</cx:pt>
          <cx:pt idx="1">0.00083508981246824905</cx:pt>
          <cx:pt idx="2">-5.7720849552506797e-05</cx:pt>
          <cx:pt idx="3">0.00056310749110853001</cx:pt>
          <cx:pt idx="4">-5.9251879104750203e-05</cx:pt>
          <cx:pt idx="5">2.5514198130479799e-05</cx:pt>
          <cx:pt idx="6">-4.94385016200744e-05</cx:pt>
          <cx:pt idx="7">0.00055678545972770498</cx:pt>
          <cx:pt idx="8">1.9566714982353899e-05</cx:pt>
          <cx:pt idx="9">7.8678077835555297e-05</cx:pt>
          <cx:pt idx="10">-0.00021726335753513099</cx:pt>
          <cx:pt idx="11">-0.00016470242238386299</cx:pt>
          <cx:pt idx="12">-0.00056972567846162703</cx:pt>
          <cx:pt idx="13">-0.00039274910848353901</cx:pt>
          <cx:pt idx="14">-0.00020224814430525701</cx:pt>
          <cx:pt idx="15">0.000149542969772649</cx:pt>
          <cx:pt idx="16">-8.4848722336814194e-05</cx:pt>
          <cx:pt idx="17">-0.000111180992862148</cx:pt>
          <cx:pt idx="18">-0.00012835094181253999</cx:pt>
          <cx:pt idx="19">0.00061870223395003399</cx:pt>
          <cx:pt idx="20">0.00036520177218895102</cx:pt>
          <cx:pt idx="21">-0.00016016887300113501</cx:pt>
          <cx:pt idx="22">-0.000108894504750997</cx:pt>
          <cx:pt idx="23">1.8735050680397802e-05</cx:pt>
          <cx:pt idx="24">-2.04040049731116e-05</cx:pt>
          <cx:pt idx="25">0.00068594694054311799</cx:pt>
          <cx:pt idx="26">-8.0178901908949695e-05</cx:pt>
          <cx:pt idx="27">-0.00050955778450632004</cx:pt>
          <cx:pt idx="28">0.000213520640907817</cx:pt>
          <cx:pt idx="29">-8.8168791708301606e-05</cx:pt>
          <cx:pt idx="30">0.00034726609708642602</cx:pt>
          <cx:pt idx="31">0.00056367838342463305</cx:pt>
          <cx:pt idx="32">0.00039807040124747301</cx:pt>
          <cx:pt idx="33">0.00022924612297270101</cx:pt>
          <cx:pt idx="34">-0.0023506067443633</cx:pt>
          <cx:pt idx="35">-0.0053325036368553399</cx:pt>
          <cx:pt idx="36">-0.0044588791311112397</cx:pt>
          <cx:pt idx="37">-0.00110926187533657</cx:pt>
          <cx:pt idx="38">-0.00148144709450485</cx:pt>
          <cx:pt idx="39">-0.0028484659857591198</cx:pt>
          <cx:pt idx="40">-0.0044965751197406003</cx:pt>
          <cx:pt idx="41">-0.0029371166958286599</cx:pt>
          <cx:pt idx="42">0.00083988675598954297</cx:pt>
          <cx:pt idx="43">-0.0027991068346118401</cx:pt>
          <cx:pt idx="44">-0.0027284475924429798</cx:pt>
          <cx:pt idx="45">-0.0015123827319327</cx:pt>
          <cx:pt idx="46">-0.00123479024428267</cx:pt>
          <cx:pt idx="47">-0.00226929800574392</cx:pt>
          <cx:pt idx="48">-0.00181691208657428</cx:pt>
          <cx:pt idx="49">-0.0011749544078363901</cx:pt>
          <cx:pt idx="50">-0.0017275117829465799</cx:pt>
          <cx:pt idx="51">-0.0010266203630696</cx:pt>
          <cx:pt idx="52">-0.000177727138678791</cx:pt>
          <cx:pt idx="53">0.000494722254054435</cx:pt>
          <cx:pt idx="54">0.00067531724017684601</cx:pt>
          <cx:pt idx="55">-4.1358158251020997e-05</cx:pt>
          <cx:pt idx="56">0.000462563406502983</cx:pt>
          <cx:pt idx="57">0.000116647111331626</cx:pt>
          <cx:pt idx="58">-8.0000630855377194e-05</cx:pt>
          <cx:pt idx="59">-0.000454489249682821</cx:pt>
          <cx:pt idx="60">-0.00021532234480496699</cx:pt>
          <cx:pt idx="61">-0.00079176244652091096</cx:pt>
          <cx:pt idx="62">-0.00305418188574341</cx:pt>
          <cx:pt idx="63">-0.0084085291481378194</cx:pt>
          <cx:pt idx="64">-0.0092728193711592993</cx:pt>
          <cx:pt idx="65">-0.0065720411179291498</cx:pt>
          <cx:pt idx="66">-0.018637615062203901</cx:pt>
          <cx:pt idx="67">-0.0209702014472577</cx:pt>
          <cx:pt idx="68">-0.022214161385478898</cx:pt>
          <cx:pt idx="69">-0.018931038941453801</cx:pt>
          <cx:pt idx="70">-0.014509794646467299</cx:pt>
          <cx:pt idx="71">-0.016371930241939399</cx:pt>
          <cx:pt idx="72">-0.019130399576348399</cx:pt>
          <cx:pt idx="73">-0.0081840829135430507</cx:pt>
          <cx:pt idx="74">-0.0093829315640646897</cx:pt>
          <cx:pt idx="75">-0.0074227430016171898</cx:pt>
          <cx:pt idx="76">-0.00422257432578716</cx:pt>
          <cx:pt idx="77">-0.0035725861862527398</cx:pt>
          <cx:pt idx="78">-0.00381806791667582</cx:pt>
          <cx:pt idx="79">-0.0016985106709303901</cx:pt>
          <cx:pt idx="80">-9.58364553562651e-05</cx:pt>
          <cx:pt idx="81">-0.00045178696812072597</cx:pt>
          <cx:pt idx="82">0.00083996092608859204</cx:pt>
          <cx:pt idx="83">0.000276033014225445</cx:pt>
          <cx:pt idx="84">0.00030253945891138703</cx:pt>
          <cx:pt idx="85">-0.00094033427484991401</cx:pt>
          <cx:pt idx="86">0.00033885259149201802</cx:pt>
          <cx:pt idx="87">-0.00266139897932576</cx:pt>
          <cx:pt idx="88">-0.00085951923043140204</cx:pt>
          <cx:pt idx="89">-0.0019663154672514998</cx:pt>
          <cx:pt idx="90">-0.00613252924703189</cx:pt>
          <cx:pt idx="91">-0.0082720378200644099</cx:pt>
          <cx:pt idx="92">-0.0138473075841205</cx:pt>
          <cx:pt idx="93">-0.023258390964397399</cx:pt>
          <cx:pt idx="94">-0.031841889890372503</cx:pt>
          <cx:pt idx="95">-0.033473568331201603</cx:pt>
          <cx:pt idx="96">-0.049216727386570298</cx:pt>
          <cx:pt idx="97">-0.063596445696192799</cx:pt>
          <cx:pt idx="98">-0.051718622216362101</cx:pt>
          <cx:pt idx="99">-0.043385319841019503</cx:pt>
          <cx:pt idx="100">-0.023636409233941998</cx:pt>
          <cx:pt idx="101">-0.0150428743176681</cx:pt>
          <cx:pt idx="102">-0.017066657561423799</cx:pt>
          <cx:pt idx="103">-0.0170280843914489</cx:pt>
          <cx:pt idx="104">-0.0129376064419269</cx:pt>
          <cx:pt idx="105">0.00021896697231607601</cx:pt>
          <cx:pt idx="106">0.0013047230476874901</cx:pt>
          <cx:pt idx="107">-0.0051060466740660802</cx:pt>
          <cx:pt idx="108">-0.00089646188385649004</cx:pt>
          <cx:pt idx="109">0.0049895321473418996</cx:pt>
          <cx:pt idx="110">0.00063238043509935898</cx:pt>
          <cx:pt idx="111">-0.000147691841549618</cx:pt>
          <cx:pt idx="112">0.00056761169352671998</cx:pt>
          <cx:pt idx="113">0.00059296971938977295</cx:pt>
          <cx:pt idx="114">-0.00044234600388527002</cx:pt>
          <cx:pt idx="115">0.0012792708321094799</cx:pt>
          <cx:pt idx="116">0.0012745137686090899</cx:pt>
          <cx:pt idx="117">-0.0067703435067121096</cx:pt>
          <cx:pt idx="118">-0.0092844741077858107</cx:pt>
          <cx:pt idx="119">-0.0071413607611769498</cx:pt>
          <cx:pt idx="120">-0.021648574069919602</cx:pt>
          <cx:pt idx="121">-0.034585207308439503</cx:pt>
          <cx:pt idx="122">-0.035866306486436503</cx:pt>
          <cx:pt idx="123">-0.022348563400348301</cx:pt>
          <cx:pt idx="124">-0.0333676882984736</cx:pt>
          <cx:pt idx="125">-0.052143849888685201</cx:pt>
          <cx:pt idx="126">-0.0491046578231987</cx:pt>
          <cx:pt idx="127">-0.034519874106434298</cx:pt>
          <cx:pt idx="128">-0.0224722484199751</cx:pt>
          <cx:pt idx="129">-0.0044693045654490404</cx:pt>
          <cx:pt idx="130">-0.016742014022047801</cx:pt>
          <cx:pt idx="131">-0.033453093800795898</cx:pt>
          <cx:pt idx="132">-0.015447942122297701</cx:pt>
          <cx:pt idx="133">-0.0033379332695287799</cx:pt>
          <cx:pt idx="134">0.00287052633407975</cx:pt>
          <cx:pt idx="135">0.0116856608129232</cx:pt>
          <cx:pt idx="136">0.017871061802850901</cx:pt>
          <cx:pt idx="137">0.0154073646938994</cx:pt>
          <cx:pt idx="138">0.0057217453005086504</cx:pt>
          <cx:pt idx="139">-0.00085191046664451296</cx:pt>
          <cx:pt idx="140">-0.00034257283531460598</cx:pt>
          <cx:pt idx="141">-0.00022022623636309101</cx:pt>
          <cx:pt idx="142">0.00060794047027091895</cx:pt>
          <cx:pt idx="143">-0.000255217223536616</cx:pt>
          <cx:pt idx="144">0.0028256686091741499</cx:pt>
          <cx:pt idx="145">0.00307344611327918</cx:pt>
          <cx:pt idx="146">-0.00331065582087428</cx:pt>
          <cx:pt idx="147">-0.016018975250689901</cx:pt>
          <cx:pt idx="148">-0.020850744902780299</cx:pt>
          <cx:pt idx="149">-0.016276927150537399</cx:pt>
          <cx:pt idx="150">-0.029931411480469201</cx:pt>
          <cx:pt idx="151">0.0190737331907791</cx:pt>
          <cx:pt idx="152">0.028512367272630901</cx:pt>
          <cx:pt idx="153">-0.015048446069438099</cx:pt>
          <cx:pt idx="154">-0.0362454667016412</cx:pt>
          <cx:pt idx="155">-0.076442621268875799</cx:pt>
          <cx:pt idx="156">-0.052959720032798897</cx:pt>
          <cx:pt idx="157">-0.0445129027750783</cx:pt>
          <cx:pt idx="158">-0.058897961454305398</cx:pt>
          <cx:pt idx="159">-0.064795460997330606</cx:pt>
          <cx:pt idx="160">-0.017979509741147901</cx:pt>
          <cx:pt idx="161">-0.010087908729910401</cx:pt>
          <cx:pt idx="162">-0.000616725668111826</cx:pt>
          <cx:pt idx="163">0.0132430465570058</cx:pt>
          <cx:pt idx="164">0.013143643072528599</cx:pt>
          <cx:pt idx="165">0.0051517837223578602</cx:pt>
          <cx:pt idx="166">0.00099526525223204098</cx:pt>
          <cx:pt idx="167">0.000421919487241124</cx:pt>
          <cx:pt idx="168">0.000334000088646393</cx:pt>
          <cx:pt idx="169">-0.00039616555294792603</cx:pt>
          <cx:pt idx="170">0.00077460383528420303</cx:pt>
          <cx:pt idx="171">0.0020483307373862598</cx:pt>
          <cx:pt idx="172">0.0055748653538323402</cx:pt>
          <cx:pt idx="173">0.0067832135972973797</cx:pt>
          <cx:pt idx="174">0.0040397950198682404</cx:pt>
          <cx:pt idx="175">-0.0147846581782736</cx:pt>
          <cx:pt idx="176">-0.0027968542045276202</cx:pt>
          <cx:pt idx="177">0.024552650569978698</cx:pt>
          <cx:pt idx="178">-0.0111002413789339</cx:pt>
          <cx:pt idx="179">0.0068893365285968696</cx:pt>
          <cx:pt idx="180">0.0076634599692493198</cx:pt>
          <cx:pt idx="181">0.00356604027565435</cx:pt>
          <cx:pt idx="182">-0.014368043860250901</cx:pt>
          <cx:pt idx="183">0.00164131543157836</cx:pt>
          <cx:pt idx="184">0.0117553121090242</cx:pt>
          <cx:pt idx="185">0.037211020377576398</cx:pt>
          <cx:pt idx="186">-0.0037750322463559502</cx:pt>
          <cx:pt idx="187">0.0058647268092596296</cx:pt>
          <cx:pt idx="188">0.0088056089657900707</cx:pt>
          <cx:pt idx="189">0.00486497595444249</cx:pt>
          <cx:pt idx="190">0.0172305453615447</cx:pt>
          <cx:pt idx="191">0.039496811094382599</cx:pt>
          <cx:pt idx="192">0.0196658304920042</cx:pt>
          <cx:pt idx="193">0.0084907956210865995</cx:pt>
          <cx:pt idx="194">-0.00076128351290598501</cx:pt>
          <cx:pt idx="195">-0.00448563570932953</cx:pt>
          <cx:pt idx="196">0.00120604471090999</cx:pt>
          <cx:pt idx="197">-0.00055611081850886004</cx:pt>
          <cx:pt idx="198">0.0036789100852698902</cx:pt>
          <cx:pt idx="199">0.0031711915793876302</cx:pt>
          <cx:pt idx="200">-0.00099440354851949397</cx:pt>
          <cx:pt idx="201">-0.0036038285195632699</cx:pt>
          <cx:pt idx="202">0.0094393686598988492</cx:pt>
          <cx:pt idx="203">-0.0098056711529487008</cx:pt>
          <cx:pt idx="204">0.020893021547139401</cx:pt>
          <cx:pt idx="205">0.026847253029495699</cx:pt>
          <cx:pt idx="206">0.0019503188905998501</cx:pt>
          <cx:pt idx="207">0.016770223801528102</cx:pt>
          <cx:pt idx="208">0.049374943056837199</cx:pt>
          <cx:pt idx="209">0.045303119380415001</cx:pt>
          <cx:pt idx="210">0.018352776080515502</cx:pt>
          <cx:pt idx="211">0.048971909586413599</cx:pt>
          <cx:pt idx="212">0.051558447657650303</cx:pt>
          <cx:pt idx="213">0.078649265371493596</cx:pt>
          <cx:pt idx="214">0.032986606878209403</cx:pt>
          <cx:pt idx="215">0.0372841845538434</cx:pt>
          <cx:pt idx="216">0.015734899642871399</cx:pt>
          <cx:pt idx="217">0.0097203431255488901</cx:pt>
          <cx:pt idx="218">0.0034368336333844701</cx:pt>
          <cx:pt idx="219">0.0363947794569573</cx:pt>
          <cx:pt idx="220">0.023859585146760998</cx:pt>
          <cx:pt idx="221">0.0088522685953551002</cx:pt>
          <cx:pt idx="222">0.000837510925863213</cx:pt>
          <cx:pt idx="223">-0.0018945786112000501</cx:pt>
          <cx:pt idx="224">-0.00201199017919121</cx:pt>
          <cx:pt idx="225">-0.00041462485199569399</cx:pt>
          <cx:pt idx="226">0.0038025450186447798</cx:pt>
          <cx:pt idx="227">0.0050079315698229702</cx:pt>
          <cx:pt idx="228">0.0015568110574699799</cx:pt>
          <cx:pt idx="229">0.0097052578111738903</cx:pt>
          <cx:pt idx="230">0.018800882818259201</cx:pt>
          <cx:pt idx="231">0.0078229693249830898</cx:pt>
          <cx:pt idx="232">0.052283464946762399</cx:pt>
          <cx:pt idx="233">0.032089206460151197</cx:pt>
          <cx:pt idx="234">0.014548734747360801</cx:pt>
          <cx:pt idx="235">0.055188146366037097</cx:pt>
          <cx:pt idx="236">0.060547455121154697</cx:pt>
          <cx:pt idx="237">0.064094669844092705</cx:pt>
          <cx:pt idx="238">0.051768326892460602</cx:pt>
          <cx:pt idx="239">0.052012873868737597</cx:pt>
          <cx:pt idx="240">0.074962664486757105</cx:pt>
          <cx:pt idx="241">0.026202007950279601</cx:pt>
          <cx:pt idx="242">0.040313976369382297</cx:pt>
          <cx:pt idx="243">0.010352600808512399</cx:pt>
          <cx:pt idx="244">0.0133660713915038</cx:pt>
          <cx:pt idx="245">0.013335433305596601</cx:pt>
          <cx:pt idx="246">0.0060661871929887003</cx:pt>
          <cx:pt idx="247">0.0189219137621661</cx:pt>
          <cx:pt idx="248">0.048403902682888203</cx:pt>
          <cx:pt idx="249">0.024814586309526501</cx:pt>
          <cx:pt idx="250">0.0050286059860001004</cx:pt>
          <cx:pt idx="251">0.00082409285045826795</cx:pt>
          <cx:pt idx="252">0.00054021647212280802</cx:pt>
          <cx:pt idx="253">-3.2256738343612098e-05</cx:pt>
          <cx:pt idx="254">0.0021404508164889501</cx:pt>
          <cx:pt idx="255">0.00427450506763146</cx:pt>
          <cx:pt idx="256">-0.0018211040119616401</cx:pt>
          <cx:pt idx="257">-0.0038748370653905601</cx:pt>
          <cx:pt idx="258">0.029426601190928801</cx:pt>
          <cx:pt idx="259">0.0023112705693654201</cx:pt>
          <cx:pt idx="260">0.017706895413634599</cx:pt>
          <cx:pt idx="261">0.020655334219107799</cx:pt>
          <cx:pt idx="262">-0.000216500432986093</cx:pt>
          <cx:pt idx="263">0.024390011460998201</cx:pt>
          <cx:pt idx="264">0.040304789147299999</cx:pt>
          <cx:pt idx="265">0.050596798437130198</cx:pt>
          <cx:pt idx="266">0.049757792086311599</cx:pt>
          <cx:pt idx="267">0.0346232114115263</cx:pt>
          <cx:pt idx="268">0.0435974091466865</cx:pt>
          <cx:pt idx="269">0.032219378163446603</cx:pt>
          <cx:pt idx="270">0.014193446449960101</cx:pt>
          <cx:pt idx="271">-0.00287888892215377</cx:pt>
          <cx:pt idx="272">0.024781446333132302</cx:pt>
          <cx:pt idx="273">0.0132621931858318</cx:pt>
          <cx:pt idx="274">0.01795986463611</cx:pt>
          <cx:pt idx="275">0.012862131290646599</cx:pt>
          <cx:pt idx="276">0.0142441761395637</cx:pt>
          <cx:pt idx="277">0.017663359941768798</cx:pt>
          <cx:pt idx="278">0.0046685604585451302</cx:pt>
          <cx:pt idx="279">0.00131836329879234</cx:pt>
          <cx:pt idx="280">-0.00040317521954368898</cx:pt>
          <cx:pt idx="281">0.0019340982700348701</cx:pt>
          <cx:pt idx="282">0.0030685591514143002</cx:pt>
          <cx:pt idx="283">0.0035984034030306202</cx:pt>
          <cx:pt idx="284">0.0021288280013623101</cx:pt>
          <cx:pt idx="285">-0.0034370768387961201</cx:pt>
          <cx:pt idx="286">0.0051015455962611098</cx:pt>
          <cx:pt idx="287">0.00052877367529128303</cx:pt>
          <cx:pt idx="288">0.0025718740096066098</cx:pt>
          <cx:pt idx="289">0.0087932581830638592</cx:pt>
          <cx:pt idx="290">-0.0178699365826301</cx:pt>
          <cx:pt idx="291">-0.0367897830673663</cx:pt>
          <cx:pt idx="292">-0.0060159685053349796</cx:pt>
          <cx:pt idx="293">-0.0258298593297141</cx:pt>
          <cx:pt idx="294">-0.0084153352704453895</cx:pt>
          <cx:pt idx="295">-0.016106364411337101</cx:pt>
          <cx:pt idx="296">-0.015500208206889601</cx:pt>
          <cx:pt idx="297">-0.053375775516875099</cx:pt>
          <cx:pt idx="298">-0.017572527519671598</cx:pt>
          <cx:pt idx="299">0.0036876643642938002</cx:pt>
          <cx:pt idx="300">0.0111277195956179</cx:pt>
          <cx:pt idx="301">-0.012216808743817</cx:pt>
          <cx:pt idx="302">0.0050038610799070004</cx:pt>
          <cx:pt idx="303">0.011208955849453001</cx:pt>
          <cx:pt idx="304">0.0067786978773253801</cx:pt>
          <cx:pt idx="305">0.0124826080202415</cx:pt>
          <cx:pt idx="306">0.0020873431349973</cx:pt>
          <cx:pt idx="307">0.00055528965740720998</cx:pt>
          <cx:pt idx="308">-2.16725665421829e-05</cx:pt>
          <cx:pt idx="309">-0.00058413486201848702</cx:pt>
          <cx:pt idx="310">0.0039594338750094799</cx:pt>
          <cx:pt idx="311">0.0038408383023666899</cx:pt>
          <cx:pt idx="312">0.0123305563612231</cx:pt>
          <cx:pt idx="313">0.016931952686045901</cx:pt>
          <cx:pt idx="314">0.028201409370116701</cx:pt>
          <cx:pt idx="315">0.014887575397055699</cx:pt>
          <cx:pt idx="316">0.0110498238987971</cx:pt>
          <cx:pt idx="317">0.0031235679481488999</cx:pt>
          <cx:pt idx="318">-0.0224150028548709</cx:pt>
          <cx:pt idx="319">-0.0150017430303495</cx:pt>
          <cx:pt idx="320">0.0034665063749890201</cx:pt>
          <cx:pt idx="321">-0.0177096002652554</cx:pt>
          <cx:pt idx="322">0.012699335049539901</cx:pt>
          <cx:pt idx="323">0.0127691514635167</cx:pt>
          <cx:pt idx="324">-0.0433046045470796</cx:pt>
          <cx:pt idx="325">-0.050676675176431998</cx:pt>
          <cx:pt idx="326">-0.0318937419346043</cx:pt>
          <cx:pt idx="327">-0.020694195948909099</cx:pt>
          <cx:pt idx="328">-0.014472179764966</cx:pt>
          <cx:pt idx="329">-0.014927311894026501</cx:pt>
          <cx:pt idx="330">0.0090204035624253699</cx:pt>
          <cx:pt idx="331">0.001559554822585</cx:pt>
          <cx:pt idx="332">-0.00144383880821926</cx:pt>
          <cx:pt idx="333">0.0042327494245833399</cx:pt>
          <cx:pt idx="334">0.0071437779264272704</cx:pt>
          <cx:pt idx="335">0.00045222534559867397</cx:pt>
          <cx:pt idx="336">3.8562565359614099e-05</cx:pt>
          <cx:pt idx="337">0.00125511025231537</cx:pt>
          <cx:pt idx="338">0.0025070401865482099</cx:pt>
          <cx:pt idx="339">0.00127550143900189</cx:pt>
          <cx:pt idx="340">0.026267407598919702</cx:pt>
          <cx:pt idx="341">0.034352075116646903</cx:pt>
          <cx:pt idx="342">0.030387347934079701</cx:pt>
          <cx:pt idx="343">0.023096227898777001</cx:pt>
          <cx:pt idx="344">0.017748926696831299</cx:pt>
          <cx:pt idx="345">-0.025758091870442701</cx:pt>
          <cx:pt idx="346">-0.019117727262700699</cx:pt>
          <cx:pt idx="347">0.00353906084240192</cx:pt>
          <cx:pt idx="348">-0.013984753694574701</cx:pt>
          <cx:pt idx="349">-0.0026666404846443898</cx:pt>
          <cx:pt idx="350">-0.00337210711002331</cx:pt>
          <cx:pt idx="351">0.012115845885042701</cx:pt>
          <cx:pt idx="352">-0.0534187334753288</cx:pt>
          <cx:pt idx="353">-0.053311620605806999</cx:pt>
          <cx:pt idx="354">-0.0050312920983584704</cx:pt>
          <cx:pt idx="355">-0.0078387255524419493</cx:pt>
          <cx:pt idx="356">-0.023911139633187101</cx:pt>
          <cx:pt idx="357">0.0045306385830799004</cx:pt>
          <cx:pt idx="358">0.0252324554979136</cx:pt>
          <cx:pt idx="359">0.01026143656283</cx:pt>
          <cx:pt idx="360">-0.021449587052694501</cx:pt>
          <cx:pt idx="361">0.00152336963871016</cx:pt>
          <cx:pt idx="362">0.0042710238097706304</cx:pt>
          <cx:pt idx="363">-0.00070639958359529505</cx:pt>
          <cx:pt idx="364">0.000131902526906304</cx:pt>
          <cx:pt idx="365">-0.00026917771201720897</cx:pt>
          <cx:pt idx="366">0.00066629924320689004</cx:pt>
          <cx:pt idx="367">1.2852839044581101e-05</cx:pt>
          <cx:pt idx="368">0.0283836264956592</cx:pt>
          <cx:pt idx="369">0.034892587668181201</cx:pt>
          <cx:pt idx="370">0.0151947787604891</cx:pt>
          <cx:pt idx="371">0.047846692286984703</cx:pt>
          <cx:pt idx="372">0.057642554805708998</cx:pt>
          <cx:pt idx="373">0.015847295714167799</cx:pt>
          <cx:pt idx="374">0.023004369628837701</cx:pt>
          <cx:pt idx="375">0.020419920585061001</cx:pt>
          <cx:pt idx="376">0.00076360564534998904</cx:pt>
          <cx:pt idx="377">0.0051884384583468996</cx:pt>
          <cx:pt idx="378">0.024669183204519701</cx:pt>
          <cx:pt idx="379">0.0139108797214562</cx:pt>
          <cx:pt idx="380">-0.019615290844069599</cx:pt>
          <cx:pt idx="381">-0.045112377361253397</cx:pt>
          <cx:pt idx="382">-0.0092765207329582201</cx:pt>
          <cx:pt idx="383">-0.015216936334353601</cx:pt>
          <cx:pt idx="384">0.0100065261861492</cx:pt>
          <cx:pt idx="385">0.022228993785439799</cx:pt>
          <cx:pt idx="386">0.015893062061689001</cx:pt>
          <cx:pt idx="387">-0.024133577457379402</cx:pt>
          <cx:pt idx="388">-0.037338100418390703</cx:pt>
          <cx:pt idx="389">-0.0085494250307042892</cx:pt>
          <cx:pt idx="390">-0.00391892837158351</cx:pt>
          <cx:pt idx="391">-0.00091853335993698595</cx:pt>
          <cx:pt idx="392">-0.00032261597185841498</cx:pt>
          <cx:pt idx="393">0.00038472949427272702</cx:pt>
          <cx:pt idx="394">-0.00036692664912704899</cx:pt>
          <cx:pt idx="395">0.00707245737302864</cx:pt>
          <cx:pt idx="396">0.026987220971816502</cx:pt>
          <cx:pt idx="397">0.034542889867619303</cx:pt>
          <cx:pt idx="398">0.040558382336317998</cx:pt>
          <cx:pt idx="399">0.044681277749344897</cx:pt>
          <cx:pt idx="400">0.037456069072165997</cx:pt>
          <cx:pt idx="401">0.0318702323741651</cx:pt>
          <cx:pt idx="402">0.040431911293903201</cx:pt>
          <cx:pt idx="403">0.0157476010752092</cx:pt>
          <cx:pt idx="404">-0.0103436020252954</cx:pt>
          <cx:pt idx="405">0.0024949122926079602</cx:pt>
          <cx:pt idx="406">0.022654439786106002</cx:pt>
          <cx:pt idx="407">-0.0064591990689325997</cx:pt>
          <cx:pt idx="408">-0.041329049677101701</cx:pt>
          <cx:pt idx="409">-0.051106144453716099</cx:pt>
          <cx:pt idx="410">-0.020179876236824001</cx:pt>
          <cx:pt idx="411">0.010250926621855099</cx:pt>
          <cx:pt idx="412">0.0237317576853672</cx:pt>
          <cx:pt idx="413">0.0132710262455954</cx:pt>
          <cx:pt idx="414">0.0143642373943067</cx:pt>
          <cx:pt idx="415">-0.015991225655407799</cx:pt>
          <cx:pt idx="416">-0.040421464656122202</cx:pt>
          <cx:pt idx="417">-0.0164970390803309</cx:pt>
          <cx:pt idx="418">-0.0041415131800996898</cx:pt>
          <cx:pt idx="419">-1.0532563199735001e-05</cx:pt>
          <cx:pt idx="420">0.00046251272500141399</cx:pt>
          <cx:pt idx="421">-0.00029765760303406198</cx:pt>
          <cx:pt idx="422">-0.000320309538408546</cx:pt>
          <cx:pt idx="423">0.0073733175547007696</cx:pt>
          <cx:pt idx="424">0.025624461342881901</cx:pt>
          <cx:pt idx="425">0.033012649419708003</cx:pt>
          <cx:pt idx="426">0.042446907720158501</cx:pt>
          <cx:pt idx="427">0.0281689994554702</cx:pt>
          <cx:pt idx="428">0.044624851884712102</cx:pt>
          <cx:pt idx="429">0.039329359417614798</cx:pt>
          <cx:pt idx="430">0.055878307319390301</cx:pt>
          <cx:pt idx="431">0.0498305837182383</cx:pt>
          <cx:pt idx="432">-0.0077374082674375498</cx:pt>
          <cx:pt idx="433">-0.0063762083449855501</cx:pt>
          <cx:pt idx="434">0.033459799228944202</cx:pt>
          <cx:pt idx="435">-0.018303810150496001</cx:pt>
          <cx:pt idx="436">-0.052473063797565701</cx:pt>
          <cx:pt idx="437">-0.019104325874439599</cx:pt>
          <cx:pt idx="438">-0.0039480166843442101</cx:pt>
          <cx:pt idx="439">0.0048236275709199403</cx:pt>
          <cx:pt idx="440">0.015942119333739499</cx:pt>
          <cx:pt idx="441">0.016798671998684699</cx:pt>
          <cx:pt idx="442">0.023491308397319301</cx:pt>
          <cx:pt idx="443">-0.0023649412496275701</cx:pt>
          <cx:pt idx="444">-0.035768084554405999</cx:pt>
          <cx:pt idx="445">-0.028146484907601198</cx:pt>
          <cx:pt idx="446">-0.0052670769827376897</cx:pt>
          <cx:pt idx="447">-0.0028815210686982898</cx:pt>
          <cx:pt idx="448">-0.00015071166204438501</cx:pt>
          <cx:pt idx="449">-0.00025979520085068602</cx:pt>
          <cx:pt idx="450">-0.00044618340606300398</cx:pt>
          <cx:pt idx="451">0.00190202896489838</cx:pt>
          <cx:pt idx="452">0.00089421670935239603</cx:pt>
          <cx:pt idx="453">0.0035016188743501198</cx:pt>
          <cx:pt idx="454">0.0087465351286328593</cx:pt>
          <cx:pt idx="455">0.0046569701188942398</cx:pt>
          <cx:pt idx="456">0.017678869588056902</cx:pt>
          <cx:pt idx="457">0.0137749490959989</cx:pt>
          <cx:pt idx="458">0.0325431080448116</cx:pt>
          <cx:pt idx="459">0.020832493703935001</cx:pt>
          <cx:pt idx="460">0.020674443659696298</cx:pt>
          <cx:pt idx="461">0.0446824433726681</cx:pt>
          <cx:pt idx="462">-0.034884966994410703</cx:pt>
          <cx:pt idx="463">-0.0364138481526241</cx:pt>
          <cx:pt idx="464">-0.035630502285103498</cx:pt>
          <cx:pt idx="465">-0.0041647469137388801</cx:pt>
          <cx:pt idx="466">0.00342319405302699</cx:pt>
          <cx:pt idx="467">-0.029619914277555601</cx:pt>
          <cx:pt idx="468">0.0256597880455838</cx:pt>
          <cx:pt idx="469">0.0037173759761029101</cx:pt>
          <cx:pt idx="470">0.0074429392783222801</cx:pt>
          <cx:pt idx="471">-0.014460273079256699</cx:pt>
          <cx:pt idx="472">-0.019568890362153601</cx:pt>
          <cx:pt idx="473">-0.035308426343173702</cx:pt>
          <cx:pt idx="474">-0.0112154380132905</cx:pt>
          <cx:pt idx="475">-0.0029890012397988802</cx:pt>
          <cx:pt idx="476">-0.00035844328169668698</cx:pt>
          <cx:pt idx="477">-0.00014739462877295901</cx:pt>
          <cx:pt idx="478">-0.00247051030057352</cx:pt>
          <cx:pt idx="479">-0.0062074806449091396</cx:pt>
          <cx:pt idx="480">-0.0240664305557549</cx:pt>
          <cx:pt idx="481">-0.025122908734930002</cx:pt>
          <cx:pt idx="482">-0.0053620050576457003</cx:pt>
          <cx:pt idx="483">-0.0020230726211286402</cx:pt>
          <cx:pt idx="484">0.0220918542810008</cx:pt>
          <cx:pt idx="485">0.026199200798225099</cx:pt>
          <cx:pt idx="486">0.0152364391618334</cx:pt>
          <cx:pt idx="487">-0.00580501988569832</cx:pt>
          <cx:pt idx="488">-0.021271485840243201</cx:pt>
          <cx:pt idx="489">0.0121666423950043</cx:pt>
          <cx:pt idx="490">-0.0310007596296718</cx:pt>
          <cx:pt idx="491">0.0058527405211176104</cx:pt>
          <cx:pt idx="492">0.0257336772398849</cx:pt>
          <cx:pt idx="493">0.0280149340490961</cx:pt>
          <cx:pt idx="494">0.0074038264035486802</cx:pt>
          <cx:pt idx="495">-0.033364804243474502</cx:pt>
          <cx:pt idx="496">-0.0013042231838554701</cx:pt>
          <cx:pt idx="497">-0.0059164758223603604</cx:pt>
          <cx:pt idx="498">0.0044113925498744802</cx:pt>
          <cx:pt idx="499">-0.0117113981573573</cx:pt>
          <cx:pt idx="500">-0.018815918918133601</cx:pt>
          <cx:pt idx="501">-0.031759413723190702</cx:pt>
          <cx:pt idx="502">-0.0034164543712866002</cx:pt>
          <cx:pt idx="503">-0.00084503294810502495</cx:pt>
          <cx:pt idx="504">0.00028137525764202902</cx:pt>
          <cx:pt idx="505">8.3175658482109594e-05</cx:pt>
          <cx:pt idx="506">-0.0015458704120089701</cx:pt>
          <cx:pt idx="507">-0.018412794132741599</cx:pt>
          <cx:pt idx="508">-0.038721316157714201</cx:pt>
          <cx:pt idx="509">-0.0302768351508667</cx:pt>
          <cx:pt idx="510">-0.0071348846696694702</cx:pt>
          <cx:pt idx="511">0.0040158529469714998</cx:pt>
          <cx:pt idx="512">0.024399554487696502</cx:pt>
          <cx:pt idx="513">0.0076623415535890102</cx:pt>
          <cx:pt idx="514">-0.018715435019741301</cx:pt>
          <cx:pt idx="515">-0.0076938127239272701</cx:pt>
          <cx:pt idx="516">-0.00036754552530216802</cx:pt>
          <cx:pt idx="517">0.031944943160232497</cx:pt>
          <cx:pt idx="518">0.0184564400739799</cx:pt>
          <cx:pt idx="519">0.000375727045348967</cx:pt>
          <cx:pt idx="520">0.0163702029456466</cx:pt>
          <cx:pt idx="521">0.0227425964419944</cx:pt>
          <cx:pt idx="522">-0.025499536867459701</cx:pt>
          <cx:pt idx="523">-0.034423714811621903</cx:pt>
          <cx:pt idx="524">-0.018834584807473399</cx:pt>
          <cx:pt idx="525">-0.0080557804164799393</cx:pt>
          <cx:pt idx="526">0.00078470465273066899</cx:pt>
          <cx:pt idx="527">-0.022265687132081401</cx:pt>
          <cx:pt idx="528">-0.0304872818483365</cx:pt>
          <cx:pt idx="529">-0.022387015104022499</cx:pt>
          <cx:pt idx="530">0.00045289303501594799</cx:pt>
          <cx:pt idx="531">0.00033803822081045502</cx:pt>
          <cx:pt idx="532">0.00033244490028558002</cx:pt>
          <cx:pt idx="533">-9.1417193982420603e-05</cx:pt>
          <cx:pt idx="534">-0.00028301765249894999</cx:pt>
          <cx:pt idx="535">-0.022411846506552299</cx:pt>
          <cx:pt idx="536">-0.042899536599497898</cx:pt>
          <cx:pt idx="537">-0.042520258502126602</cx:pt>
          <cx:pt idx="538">-0.028180830437841201</cx:pt>
          <cx:pt idx="539">-0.0045551008420165904</cx:pt>
          <cx:pt idx="540">0.0107882641551323</cx:pt>
          <cx:pt idx="541">-0.0064397150568157998</cx:pt>
          <cx:pt idx="542">-0.0145021084508834</cx:pt>
          <cx:pt idx="543">-0.013581452122593899</cx:pt>
          <cx:pt idx="544">0.024235592593782301</cx:pt>
          <cx:pt idx="545">0.0276803074822871</cx:pt>
          <cx:pt idx="546">0.0174428199796259</cx:pt>
          <cx:pt idx="547">-0.014354227015838199</cx:pt>
          <cx:pt idx="548">-0.019729538853397802</cx:pt>
          <cx:pt idx="549">-0.0086766401822322304</cx:pt>
          <cx:pt idx="550">-0.0051943170169700802</cx:pt>
          <cx:pt idx="551">-0.010459756805730001</cx:pt>
          <cx:pt idx="552">-0.0264775792991894</cx:pt>
          <cx:pt idx="553">-0.0217876265906147</cx:pt>
          <cx:pt idx="554">-0.018891389907316598</cx:pt>
          <cx:pt idx="555">-0.0137851839156896</cx:pt>
          <cx:pt idx="556">-0.0119861901304815</cx:pt>
          <cx:pt idx="557">-0.021093822875774899</cx:pt>
          <cx:pt idx="558">-0.0044403731853460103</cx:pt>
          <cx:pt idx="559">-0.00014928281473751699</cx:pt>
          <cx:pt idx="560">-0.00015773895573745699</cx:pt>
          <cx:pt idx="561">-0.000126570374434545</cx:pt>
          <cx:pt idx="562">-0.0016322287150787201</cx:pt>
          <cx:pt idx="563">-0.020249065165476501</cx:pt>
          <cx:pt idx="564">-0.044337525149646902</cx:pt>
          <cx:pt idx="565">-0.045799347232112098</cx:pt>
          <cx:pt idx="566">-0.0397423781033584</cx:pt>
          <cx:pt idx="567">-0.038030291628994399</cx:pt>
          <cx:pt idx="568">-0.0137520759765863</cx:pt>
          <cx:pt idx="569">-0.038361815026989397</cx:pt>
          <cx:pt idx="570">-0.041655418873883597</cx:pt>
          <cx:pt idx="571">-0.0305531755768923</cx:pt>
          <cx:pt idx="572">-0.0072223981083713298</cx:pt>
          <cx:pt idx="573">0.024908102946866101</cx:pt>
          <cx:pt idx="574">-0.0110031075170969</cx:pt>
          <cx:pt idx="575">-0.026703065803004598</cx:pt>
          <cx:pt idx="576">-0.018308715603453801</cx:pt>
          <cx:pt idx="577">0.00085283460065147497</cx:pt>
          <cx:pt idx="578">-0.026195088723841201</cx:pt>
          <cx:pt idx="579">-0.0083655445064812206</cx:pt>
          <cx:pt idx="580">-0.015136409971557199</cx:pt>
          <cx:pt idx="581">-0.016414591903736099</cx:pt>
          <cx:pt idx="582">-0.00430189707713622</cx:pt>
          <cx:pt idx="583">0.0073707304025521399</cx:pt>
          <cx:pt idx="584">0.00496257150304535</cx:pt>
          <cx:pt idx="585">-0.0067168907270673903</cx:pt>
          <cx:pt idx="586">-0.0023367961505240801</cx:pt>
          <cx:pt idx="587">0.000157685517762606</cx:pt>
          <cx:pt idx="588">0.00049086360362857401</cx:pt>
          <cx:pt idx="589">-0.00037407898617596399</cx:pt>
          <cx:pt idx="590">-0.0019249355594249001</cx:pt>
          <cx:pt idx="591">-0.0143942186757159</cx:pt>
          <cx:pt idx="592">-0.027938375611012201</cx:pt>
          <cx:pt idx="593">-0.031522248807611702</cx:pt>
          <cx:pt idx="594">-0.032724456409880101</cx:pt>
          <cx:pt idx="595">-0.015349167497809299</cx:pt>
          <cx:pt idx="596">-0.044112573462892997</cx:pt>
          <cx:pt idx="597">-0.057684040185210103</cx:pt>
          <cx:pt idx="598">-0.059867474843070201</cx:pt>
          <cx:pt idx="599">-0.0464150548155755</cx:pt>
          <cx:pt idx="600">-0.015854148728728801</cx:pt>
          <cx:pt idx="601">-0.040937994418345697</cx:pt>
          <cx:pt idx="602">-0.0702195005892952</cx:pt>
          <cx:pt idx="603">-0.055278995010179098</cx:pt>
          <cx:pt idx="604">-0.025825349656381402</cx:pt>
          <cx:pt idx="605">-0.030772054561519199</cx:pt>
          <cx:pt idx="606">-0.035309917565167097</cx:pt>
          <cx:pt idx="607">-0.014200311064112899</cx:pt>
          <cx:pt idx="608">-0.0024911265321328098</cx:pt>
          <cx:pt idx="609">-0.00314220444669619</cx:pt>
          <cx:pt idx="610">-0.0073867432327893402</cx:pt>
          <cx:pt idx="611">0.0036279853054513398</cx:pt>
          <cx:pt idx="612">0.0101921426332454</cx:pt>
          <cx:pt idx="613">-0.0017433142859519201</cx:pt>
          <cx:pt idx="614">-0.0054558768388212903</cx:pt>
          <cx:pt idx="615">0.00032871483661230301</cx:pt>
          <cx:pt idx="616">-0.000110960511544136</cx:pt>
          <cx:pt idx="617">-7.9757624616472601e-05</cx:pt>
          <cx:pt idx="618">-0.0020041220440810701</cx:pt>
          <cx:pt idx="619">-0.0093777266291101193</cx:pt>
          <cx:pt idx="620">-0.010319732681073</cx:pt>
          <cx:pt idx="621">-0.020574195488295199</cx:pt>
          <cx:pt idx="622">-0.0299707455583791</cx:pt>
          <cx:pt idx="623">-0.024385620882254901</cx:pt>
          <cx:pt idx="624">-0.042200613188986998</cx:pt>
          <cx:pt idx="625">-0.053725829506683899</cx:pt>
          <cx:pt idx="626">-0.037887564413754599</cx:pt>
          <cx:pt idx="627">-0.0164546655662598</cx:pt>
          <cx:pt idx="628">-0.012650619631154001</cx:pt>
          <cx:pt idx="629">-0.057249816509930399</cx:pt>
          <cx:pt idx="630">-0.048077713625570298</cx:pt>
          <cx:pt idx="631">-0.077918928989143696</cx:pt>
          <cx:pt idx="632">-0.026963179997650698</cx:pt>
          <cx:pt idx="633">-0.028014096977865902</cx:pt>
          <cx:pt idx="634">-0.022655006659324801</cx:pt>
          <cx:pt idx="635">-0.0090600309865854402</cx:pt>
          <cx:pt idx="636">0.0015619906807756499</cx:pt>
          <cx:pt idx="637">-0.0088877447433552692</cx:pt>
          <cx:pt idx="638">0.0052962924622974999</cx:pt>
          <cx:pt idx="639">0.0138341440433859</cx:pt>
          <cx:pt idx="640">0.018472978530134299</cx:pt>
          <cx:pt idx="641">0.00384496573084485</cx:pt>
          <cx:pt idx="642">0.0020560675884692902</cx:pt>
          <cx:pt idx="643">-0.00058522900740179396</cx:pt>
          <cx:pt idx="644">-0.000131805048243062</cx:pt>
          <cx:pt idx="645">-0.00051801243062106104</cx:pt>
          <cx:pt idx="646">-0.0010470417428430599</cx:pt>
          <cx:pt idx="647">-0.00322652716337551</cx:pt>
          <cx:pt idx="648">-0.0019994350730040901</cx:pt>
          <cx:pt idx="649">-0.00013209665374835201</cx:pt>
          <cx:pt idx="650">-0.0080440793340006804</cx:pt>
          <cx:pt idx="651">-0.013682543722499</cx:pt>
          <cx:pt idx="652">-0.022658322199094898</cx:pt>
          <cx:pt idx="653">-0.042928627641272699</cx:pt>
          <cx:pt idx="654">-0.018564548378959898</cx:pt>
          <cx:pt idx="655">0.00072592660381579598</cx:pt>
          <cx:pt idx="656">-0.0064396947777570299</cx:pt>
          <cx:pt idx="657">-0.0259337750202502</cx:pt>
          <cx:pt idx="658">-0.030659755229212601</cx:pt>
          <cx:pt idx="659">-0.030816416610010298</cx:pt>
          <cx:pt idx="660">0.0085342220828873803</cx:pt>
          <cx:pt idx="661">0.0082471005639546697</cx:pt>
          <cx:pt idx="662">0.00082432479500210698</cx:pt>
          <cx:pt idx="663">0.0027921709343080498</cx:pt>
          <cx:pt idx="664">0.0049093712339512204</cx:pt>
          <cx:pt idx="665">0.0064424386750294299</cx:pt>
          <cx:pt idx="666">0.00762450476813309</cx:pt>
          <cx:pt idx="667">0.013035457466720701</cx:pt>
          <cx:pt idx="668">0.019900176619454198</cx:pt>
          <cx:pt idx="669">0.0044418338162469598</cx:pt>
          <cx:pt idx="670">0.00040565956559592199</cx:pt>
          <cx:pt idx="671">2.7033058629844401e-05</cx:pt>
          <cx:pt idx="672">-9.9608735229102696e-05</cx:pt>
          <cx:pt idx="673">-0.00012616925937641101</cx:pt>
          <cx:pt idx="674">-0.000475837501169301</cx:pt>
          <cx:pt idx="675">0.00194352896130421</cx:pt>
          <cx:pt idx="676">0.0082229070559653207</cx:pt>
          <cx:pt idx="677">0.014335391629086199</cx:pt>
          <cx:pt idx="678">0.010252716772493901</cx:pt>
          <cx:pt idx="679">0.00780773340955706</cx:pt>
          <cx:pt idx="680">0.0139950498379974</cx:pt>
          <cx:pt idx="681">0.0062048316824740296</cx:pt>
          <cx:pt idx="682">0.024893203648567199</cx:pt>
          <cx:pt idx="683">0.052245926435538798</cx:pt>
          <cx:pt idx="684">0.041882377703426399</cx:pt>
          <cx:pt idx="685">0.0364037734023323</cx:pt>
          <cx:pt idx="686">0.00178722854878807</cx:pt>
          <cx:pt idx="687">-0.0185724428214477</cx:pt>
          <cx:pt idx="688">0.00079132091763375097</cx:pt>
          <cx:pt idx="689">-0.018246439216468499</cx:pt>
          <cx:pt idx="690">-0.013154444295493299</cx:pt>
          <cx:pt idx="691">0.0150919268268869</cx:pt>
          <cx:pt idx="692">0.024823690676683201</cx:pt>
          <cx:pt idx="693">0.018178001000531199</cx:pt>
          <cx:pt idx="694">0.0145283200506607</cx:pt>
          <cx:pt idx="695">0.0120978355192192</cx:pt>
          <cx:pt idx="696">-0.0046770121912748097</cx:pt>
          <cx:pt idx="697">-0.0030403299978186298</cx:pt>
          <cx:pt idx="698">-0.00033562711235960802</cx:pt>
          <cx:pt idx="699">0.00085767562487302801</cx:pt>
          <cx:pt idx="700">-0.00039493917147693798</cx:pt>
          <cx:pt idx="701">0.00039037362838039298</cx:pt>
          <cx:pt idx="702">-1.40799109404594e-05</cx:pt>
          <cx:pt idx="703">-0.00077070805653789995</cx:pt>
          <cx:pt idx="704">0.0033654927073723398</cx:pt>
          <cx:pt idx="705">0.0114072006061868</cx:pt>
          <cx:pt idx="706">0.0092108341321428602</cx:pt>
          <cx:pt idx="707">0.0143879831995046</cx:pt>
          <cx:pt idx="708">0.025716987644753699</cx:pt>
          <cx:pt idx="709">0.029920653570147601</cx:pt>
          <cx:pt idx="710">0.037878893649073798</cx:pt>
          <cx:pt idx="711">0.033947618358089598</cx:pt>
          <cx:pt idx="712">0.025783141687288302</cx:pt>
          <cx:pt idx="713">0.031532421653511299</cx:pt>
          <cx:pt idx="714">0.030971447539227401</cx:pt>
          <cx:pt idx="715">0.020416110284434401</cx:pt>
          <cx:pt idx="716">0.032383073923903001</cx:pt>
          <cx:pt idx="717">0.016241929585787102</cx:pt>
          <cx:pt idx="718">0.016300164271042701</cx:pt>
          <cx:pt idx="719">0.029635315855876702</cx:pt>
          <cx:pt idx="720">0.030181672678794201</cx:pt>
          <cx:pt idx="721">0.0186253863756254</cx:pt>
          <cx:pt idx="722">0.0044315611974750898</cx:pt>
          <cx:pt idx="723">0.0032075836206043899</cx:pt>
          <cx:pt idx="724">-9.8418301005763899e-05</cx:pt>
          <cx:pt idx="725">0.00066649884828504297</cx:pt>
          <cx:pt idx="726">-0.00049490169103341198</cx:pt>
          <cx:pt idx="727">-0.00025704448627530599</cx:pt>
          <cx:pt idx="728">0.00024865808966324999</cx:pt>
          <cx:pt idx="729">0.000209659476582179</cx:pt>
          <cx:pt idx="730">-0.000225737845244271</cx:pt>
          <cx:pt idx="731">-0.00045742399239377001</cx:pt>
          <cx:pt idx="732">0.00076305696191069597</cx:pt>
          <cx:pt idx="733">0.0081868633070731507</cx:pt>
          <cx:pt idx="734">0.0105669375163724</cx:pt>
          <cx:pt idx="735">0.012158523780155601</cx:pt>
          <cx:pt idx="736">0.019075071449166502</cx:pt>
          <cx:pt idx="737">0.027062500038439598</cx:pt>
          <cx:pt idx="738">0.026476671199216401</cx:pt>
          <cx:pt idx="739">0.024257628774937499</cx:pt>
          <cx:pt idx="740">0.037446675631195803</cx:pt>
          <cx:pt idx="741">0.039111549946705799</cx:pt>
          <cx:pt idx="742">0.042946063421031501</cx:pt>
          <cx:pt idx="743">0.022730299590883501</cx:pt>
          <cx:pt idx="744">0.027978154355287901</cx:pt>
          <cx:pt idx="745">0.030831158443619201</cx:pt>
          <cx:pt idx="746">0.023403335344689202</cx:pt>
          <cx:pt idx="747">0.011953713971418801</cx:pt>
          <cx:pt idx="748">0.011292354650673599</cx:pt>
          <cx:pt idx="749">0.0088100180643475908</cx:pt>
          <cx:pt idx="750">0.0028439810400848601</cx:pt>
          <cx:pt idx="751">0.000398145962154497</cx:pt>
          <cx:pt idx="752">-0.00048097745299162202</cx:pt>
          <cx:pt idx="753">0.00023045431046309601</cx:pt>
          <cx:pt idx="754">0.000684594639820112</cx:pt>
          <cx:pt idx="755">-2.7200998126671599e-05</cx:pt>
          <cx:pt idx="756">0.000238118787912952</cx:pt>
          <cx:pt idx="757">0.00064587030387372305</cx:pt>
          <cx:pt idx="758">0.00015247457680816101</cx:pt>
          <cx:pt idx="759">-0.00057333667537256801</cx:pt>
          <cx:pt idx="760">0.0014091625960146799</cx:pt>
          <cx:pt idx="761">-0.00048733500600414199</cx:pt>
          <cx:pt idx="762">-6.5437228249606399e-06</cx:pt>
          <cx:pt idx="763">0.00151568992517404</cx:pt>
          <cx:pt idx="764">0.00091027464049612801</cx:pt>
          <cx:pt idx="765">0.00058524645969110104</cx:pt>
          <cx:pt idx="766">0.00096937509544002098</cx:pt>
          <cx:pt idx="767">5.97201610318985e-05</cx:pt>
          <cx:pt idx="768">0.000945026597692095</cx:pt>
          <cx:pt idx="769">0.0020616129690086602</cx:pt>
          <cx:pt idx="770">0.0075002178344565802</cx:pt>
          <cx:pt idx="771">0.0070588335876986498</cx:pt>
          <cx:pt idx="772">0.0034386997967830201</cx:pt>
          <cx:pt idx="773">0.0026935812541807299</cx:pt>
          <cx:pt idx="774">0.0052731359237259403</cx:pt>
          <cx:pt idx="775">0.0029809442970375002</cx:pt>
          <cx:pt idx="776">0.00258699564400716</cx:pt>
          <cx:pt idx="777">-0.00023207722745953601</cx:pt>
          <cx:pt idx="778">0.00092172417217294199</cx:pt>
          <cx:pt idx="779">0.00013732262926377601</cx:pt>
          <cx:pt idx="780">-0.000613371572045938</cx:pt>
          <cx:pt idx="781">0.00068081342026950599</cx:pt>
          <cx:pt idx="782">-0.00032788176275985498</cx:pt>
          <cx:pt idx="783">0.00022689617179185399</cx:pt>
        </cx:lvl>
      </cx:numDim>
    </cx:data>
    <cx:data id="10">
      <cx:numDim type="val">
        <cx:f>'001_WA_F - 副本'!$K$1:$K$784</cx:f>
        <cx:lvl ptCount="784" formatCode="0.00E+00">
          <cx:pt idx="0">5.6109188761643598e-05</cx:pt>
          <cx:pt idx="1">0.0013243141249134401</cx:pt>
          <cx:pt idx="2">-0.00053667296226322903</cx:pt>
          <cx:pt idx="3">8.5664594371488901e-05</cx:pt>
          <cx:pt idx="4">-0.000113311408257612</cx:pt>
          <cx:pt idx="5">-0.00027460376493080999</cx:pt>
          <cx:pt idx="6">0.00070774014508367803</cx:pt>
          <cx:pt idx="7">0.00057661037250703495</cx:pt>
          <cx:pt idx="8">0.00067526881870512098</cx:pt>
          <cx:pt idx="9">0.000320270935319935</cx:pt>
          <cx:pt idx="10">0.00047746050749000599</cx:pt>
          <cx:pt idx="11">-0.00067372026546289802</cx:pt>
          <cx:pt idx="12">0.00019119702823454401</cx:pt>
          <cx:pt idx="13">0.00081566812480375595</cx:pt>
          <cx:pt idx="14">-0.000120864313968155</cx:pt>
          <cx:pt idx="15">0.000260697409030807</cx:pt>
          <cx:pt idx="16">2.74787561725806e-05</cx:pt>
          <cx:pt idx="17">-0.00033419663810548201</cx:pt>
          <cx:pt idx="18">-0.00018920995693802399</cx:pt>
          <cx:pt idx="19">-0.00035814087297931097</cx:pt>
          <cx:pt idx="20">-0.00035228778932410999</cx:pt>
          <cx:pt idx="21">0.00048196718551668202</cx:pt>
          <cx:pt idx="22">0.00068948035277328597</cx:pt>
          <cx:pt idx="23">-0.00056745156576929997</cx:pt>
          <cx:pt idx="24">0.000167989612139082</cx:pt>
          <cx:pt idx="25">0.00012095630009644001</cx:pt>
          <cx:pt idx="26">0.00036076496708284302</cx:pt>
          <cx:pt idx="27">-0.000106285057587463</cx:pt>
          <cx:pt idx="28">-2.2270575433201599e-05</cx:pt>
          <cx:pt idx="29">0.00012350365297135999</cx:pt>
          <cx:pt idx="30">-0.00082772097208115905</cx:pt>
          <cx:pt idx="31">-0.00095720121509480902</cx:pt>
          <cx:pt idx="32">0.00070500366406070296</cx:pt>
          <cx:pt idx="33">0.00074339968916942395</cx:pt>
          <cx:pt idx="34">1.8701804366317001e-05</cx:pt>
          <cx:pt idx="35">-0.000164340233994892</cx:pt>
          <cx:pt idx="36">6.8484034929973698e-05</cx:pt>
          <cx:pt idx="37">-0.00029238243235655398</cx:pt>
          <cx:pt idx="38">0.00039930021301475102</cx:pt>
          <cx:pt idx="39">0.0021805064615558799</cx:pt>
          <cx:pt idx="40">0.0017113340936507899</cx:pt>
          <cx:pt idx="41">0.0010544137548425499</cx:pt>
          <cx:pt idx="42">0.0045029527095083498</cx:pt>
          <cx:pt idx="43">0.0036552491879278102</cx:pt>
          <cx:pt idx="44">-0.0035852095433063498</cx:pt>
          <cx:pt idx="45">0.00053826147249727303</cx:pt>
          <cx:pt idx="46">0.0014006742185280099</cx:pt>
          <cx:pt idx="47">0.0012594104464321099</cx:pt>
          <cx:pt idx="48">0.0018019713156922201</cx:pt>
          <cx:pt idx="49">0.00084230219975054798</cx:pt>
          <cx:pt idx="50">-3.7996238494887901e-05</cx:pt>
          <cx:pt idx="51">0.00099296797966948592</cx:pt>
          <cx:pt idx="52">-0.00049152697717710296</cx:pt>
          <cx:pt idx="53">-0.00018863974984832999</cx:pt>
          <cx:pt idx="54">0.000201674690875668</cx:pt>
          <cx:pt idx="55">-2.3318257328158201e-05</cx:pt>
          <cx:pt idx="56">-0.00122606956317375</cx:pt>
          <cx:pt idx="57">-0.00036572814968000001</cx:pt>
          <cx:pt idx="58">-0.00020506939027767199</cx:pt>
          <cx:pt idx="59">0.00047658704090441098</cx:pt>
          <cx:pt idx="60">-0.00056027533410138203</cx:pt>
          <cx:pt idx="61">0.00018951825162762199</cx:pt>
          <cx:pt idx="62">-0.00040180951505511899</cx:pt>
          <cx:pt idx="63">0.00059584152585123002</cx:pt>
          <cx:pt idx="64">-0.0028332798567357602</cx:pt>
          <cx:pt idx="65">-0.0095486810183652293</cx:pt>
          <cx:pt idx="66">-0.0045829091363831899</cx:pt>
          <cx:pt idx="67">0.0047281958126696097</cx:pt>
          <cx:pt idx="68">0.0110918025637919</cx:pt>
          <cx:pt idx="69">0.0188510406402831</cx:pt>
          <cx:pt idx="70">0.0075326425818661603</cx:pt>
          <cx:pt idx="71">0.025239208718202601</cx:pt>
          <cx:pt idx="72">0.041948130512508203</cx:pt>
          <cx:pt idx="73">0.029254900766373299</cx:pt>
          <cx:pt idx="74">0.035439231003760403</cx:pt>
          <cx:pt idx="75">0.038296569028784401</cx:pt>
          <cx:pt idx="76">0.0202162236584972</cx:pt>
          <cx:pt idx="77">0.0124003929646602</cx:pt>
          <cx:pt idx="78">0.0070990151404071696</cx:pt>
          <cx:pt idx="79">0.00238920892831751</cx:pt>
          <cx:pt idx="80">-0.00075314582962968005</cx:pt>
          <cx:pt idx="81">-0.00151444615444955</cx:pt>
          <cx:pt idx="82">-0.000221506042633517</cx:pt>
          <cx:pt idx="83">0.00063654003603245697</cx:pt>
          <cx:pt idx="84">-0.00051823138591646596</cx:pt>
          <cx:pt idx="85">0.00026903650179723701</cx:pt>
          <cx:pt idx="86">-0.00035724721109662801</cx:pt>
          <cx:pt idx="87">0.00077025429596873796</cx:pt>
          <cx:pt idx="88">0.00088978711968078401</cx:pt>
          <cx:pt idx="89">-0.00176203514048195</cx:pt>
          <cx:pt idx="90">-0.00125416645520258</cx:pt>
          <cx:pt idx="91">-0.00066058676361697196</cx:pt>
          <cx:pt idx="92">-0.0025202880841693502</cx:pt>
          <cx:pt idx="93">-0.00486330681393573</cx:pt>
          <cx:pt idx="94">-0.0087069494997100497</cx:pt>
          <cx:pt idx="95">-0.0154358678498045</cx:pt>
          <cx:pt idx="96">-0.014614981143431099</cx:pt>
          <cx:pt idx="97">0.0122148120426249</cx:pt>
          <cx:pt idx="98">0.0039493209746604904</cx:pt>
          <cx:pt idx="99">0.021499414661059701</cx:pt>
          <cx:pt idx="100">0.027339263787156499</cx:pt>
          <cx:pt idx="101">0.033209482706476202</cx:pt>
          <cx:pt idx="102">0.0509537330331222</cx:pt>
          <cx:pt idx="103">0.034377601697904901</cx:pt>
          <cx:pt idx="104">0.0081145920407764</cx:pt>
          <cx:pt idx="105">0.030443650706829101</cx:pt>
          <cx:pt idx="106">0.032941078159586697</cx:pt>
          <cx:pt idx="107">0.0217792073195445</cx:pt>
          <cx:pt idx="108">0.0071069777313791903</cx:pt>
          <cx:pt idx="109">-0.0040621233507284801</cx:pt>
          <cx:pt idx="110">-0.00058928633765439496</cx:pt>
          <cx:pt idx="111">-0.000322618172056863</cx:pt>
          <cx:pt idx="112">-0.00068701117690754304</cx:pt>
          <cx:pt idx="113">0.00102806913580046</cx:pt>
          <cx:pt idx="114">-0.00078025841452984896</cx:pt>
          <cx:pt idx="115">-0.0010266668790783399</cx:pt>
          <cx:pt idx="116">0.00067846211333104497</cx:pt>
          <cx:pt idx="117">0.0029324466394920201</cx:pt>
          <cx:pt idx="118">-0.0024271385265950199</cx:pt>
          <cx:pt idx="119">-0.0049230509622914202</cx:pt>
          <cx:pt idx="120">-0.023566385803788299</cx:pt>
          <cx:pt idx="121">-0.029667639811433399</cx:pt>
          <cx:pt idx="122">-0.0397084476518344</cx:pt>
          <cx:pt idx="123">-0.063331098994913404</cx:pt>
          <cx:pt idx="124">-0.052609897261133798</cx:pt>
          <cx:pt idx="125">-0.058054940986534999</cx:pt>
          <cx:pt idx="126">-0.00649628646160136</cx:pt>
          <cx:pt idx="127">0.0332264016406724</cx:pt>
          <cx:pt idx="128">0.0578824198705261</cx:pt>
          <cx:pt idx="129">0.037728380866801497</cx:pt>
          <cx:pt idx="130">0.0366613941370365</cx:pt>
          <cx:pt idx="131">0.0350674617641921</cx:pt>
          <cx:pt idx="132">0.0096949003117397202</cx:pt>
          <cx:pt idx="133">0.0186326301198151</cx:pt>
          <cx:pt idx="134">0.024879062706997301</cx:pt>
          <cx:pt idx="135">0.024148844958167302</cx:pt>
          <cx:pt idx="136">-0.000227347482799995</cx:pt>
          <cx:pt idx="137">-0.0076604803495376001</cx:pt>
          <cx:pt idx="138">-0.00391350168646179</cx:pt>
          <cx:pt idx="139">-3.2013029340043199e-05</cx:pt>
          <cx:pt idx="140">-0.00016673076497991299</cx:pt>
          <cx:pt idx="141">-0.00020707002992907401</cx:pt>
          <cx:pt idx="142">0.000318361179193832</cx:pt>
          <cx:pt idx="143">-0.0016461199044738</cx:pt>
          <cx:pt idx="144">-0.0066824478825910803</cx:pt>
          <cx:pt idx="145">-0.0081093298321245708</cx:pt>
          <cx:pt idx="146">-0.021318591687910601</cx:pt>
          <cx:pt idx="147">-0.033409333774040303</cx:pt>
          <cx:pt idx="148">-0.058823884323939001</cx:pt>
          <cx:pt idx="149">-0.074309518412563502</cx:pt>
          <cx:pt idx="150">-0.094031344164444003</cx:pt>
          <cx:pt idx="151">-0.11400098582063301</cx:pt>
          <cx:pt idx="152">-0.090418570589353195</cx:pt>
          <cx:pt idx="153">-0.092414373187911097</cx:pt>
          <cx:pt idx="154">-0.041026166930681403</cx:pt>
          <cx:pt idx="155">0.037757627175015698</cx:pt>
          <cx:pt idx="156">0.050726917594382102</cx:pt>
          <cx:pt idx="157">0.013153895038572399</cx:pt>
          <cx:pt idx="158">0.0054056671897240198</cx:pt>
          <cx:pt idx="159">0.068042528931610904</cx:pt>
          <cx:pt idx="160">0.040982195452804501</cx:pt>
          <cx:pt idx="161">0.0129897210262918</cx:pt>
          <cx:pt idx="162">0.021672476523229199</cx:pt>
          <cx:pt idx="163">0.019952190128087799</cx:pt>
          <cx:pt idx="164">0.0043168483677581597</cx:pt>
          <cx:pt idx="165">0.0014389035151334999</cx:pt>
          <cx:pt idx="166">0.0019994060048882699</cx:pt>
          <cx:pt idx="167">0.00102339229827932</cx:pt>
          <cx:pt idx="168">-0.00063478675043276305</cx:pt>
          <cx:pt idx="169">-4.5842528623901203e-05</cx:pt>
          <cx:pt idx="170">-0.00119073176611019</cx:pt>
          <cx:pt idx="171">-0.0073735312090247897</cx:pt>
          <cx:pt idx="172">-0.015774060065186699</cx:pt>
          <cx:pt idx="173">-0.015723031053521699</cx:pt>
          <cx:pt idx="174">-0.039081177802690097</cx:pt>
          <cx:pt idx="175">-0.052007701338265898</cx:pt>
          <cx:pt idx="176">-0.073206317871610901</cx:pt>
          <cx:pt idx="177">-0.10253179289168</cx:pt>
          <cx:pt idx="178">-0.109860970051066</cx:pt>
          <cx:pt idx="179">-0.047343603370877299</cx:pt>
          <cx:pt idx="180">0.0018845485204994699</cx:pt>
          <cx:pt idx="181">0.0063310365327397004</cx:pt>
          <cx:pt idx="182">0.071673945478313905</cx:pt>
          <cx:pt idx="183">0.062753188572435503</cx:pt>
          <cx:pt idx="184">-0.0092539261300210503</cx:pt>
          <cx:pt idx="185">-0.037121291741494998</cx:pt>
          <cx:pt idx="186">-0.037581597348609198</cx:pt>
          <cx:pt idx="187">-0.035607420771952197</cx:pt>
          <cx:pt idx="188">-0.0028522800619333998</cx:pt>
          <cx:pt idx="189">-0.025431916528332599</cx:pt>
          <cx:pt idx="190">0.0115868008423918</cx:pt>
          <cx:pt idx="191">0.032600567711040501</cx:pt>
          <cx:pt idx="192">0.015161930312116099</cx:pt>
          <cx:pt idx="193">0.0094516108244040997</cx:pt>
          <cx:pt idx="194">0.00233301604231185</cx:pt>
          <cx:pt idx="195">0.00173260258032219</cx:pt>
          <cx:pt idx="196">-0.00059734981379720199</cx:pt>
          <cx:pt idx="197">-0.00054454950680902202</cx:pt>
          <cx:pt idx="198">-0.0042158521332068197</cx:pt>
          <cx:pt idx="199">-0.0099867297941677192</cx:pt>
          <cx:pt idx="200">-0.025950158541896098</cx:pt>
          <cx:pt idx="201">-0.031048599052771499</cx:pt>
          <cx:pt idx="202">-0.046560263700628303</cx:pt>
          <cx:pt idx="203">-0.047649559822949203</cx:pt>
          <cx:pt idx="204">-0.097064679855337094</cx:pt>
          <cx:pt idx="205">-0.071343296179730495</cx:pt>
          <cx:pt idx="206">-0.018259424118139501</cx:pt>
          <cx:pt idx="207">0.0093199042618464095</cx:pt>
          <cx:pt idx="208">0.070078105062677004</cx:pt>
          <cx:pt idx="209">0.092488457840063001</cx:pt>
          <cx:pt idx="210">0.13437475639256399</cx:pt>
          <cx:pt idx="211">0.094533815889935605</cx:pt>
          <cx:pt idx="212">-0.041968387760932299</cx:pt>
          <cx:pt idx="213">-0.062841320204595902</cx:pt>
          <cx:pt idx="214">-0.063997865048613503</cx:pt>
          <cx:pt idx="215">-0.061435087347464001</cx:pt>
          <cx:pt idx="216">-0.054485575802210799</cx:pt>
          <cx:pt idx="217">-0.041008620729419902</cx:pt>
          <cx:pt idx="218">0.012789738590280099</cx:pt>
          <cx:pt idx="219">0.026927714537232</cx:pt>
          <cx:pt idx="220">0.017759053988635299</cx:pt>
          <cx:pt idx="221">0.010282507593776399</cx:pt>
          <cx:pt idx="222">0.0033863690310769398</cx:pt>
          <cx:pt idx="223">0.00057808976214551505</cx:pt>
          <cx:pt idx="224">-0.000184261014658363</cx:pt>
          <cx:pt idx="225">-0.00071135046571934603</cx:pt>
          <cx:pt idx="226">-0.00356647305967307</cx:pt>
          <cx:pt idx="227">-0.0084646527988225303</cx:pt>
          <cx:pt idx="228">-0.0296601671979526</cx:pt>
          <cx:pt idx="229">-0.037520902115263301</cx:pt>
          <cx:pt idx="230">-0.012500368861781901</cx:pt>
          <cx:pt idx="231">-0.0113480510949852</cx:pt>
          <cx:pt idx="232">-0.040782004658252997</cx:pt>
          <cx:pt idx="233">-0.00023943381025737299</cx:pt>
          <cx:pt idx="234">-0.00927181292558878</cx:pt>
          <cx:pt idx="235">0.031469534686350401</cx:pt>
          <cx:pt idx="236">0.101615951570631</cx:pt>
          <cx:pt idx="237">0.098305320447125297</cx:pt>
          <cx:pt idx="238">0.043748872943798797</cx:pt>
          <cx:pt idx="239">-0.030585766279790701</cx:pt>
          <cx:pt idx="240">-0.065609168705614604</cx:pt>
          <cx:pt idx="241">-0.099632305518207301</cx:pt>
          <cx:pt idx="242">-0.077601034008321801</cx:pt>
          <cx:pt idx="243">-0.055931725951298299</cx:pt>
          <cx:pt idx="244">-0.091595292902998102</cx:pt>
          <cx:pt idx="245">-0.040311288198554597</cx:pt>
          <cx:pt idx="246">-0.017610902065600498</cx:pt>
          <cx:pt idx="247">2.6124558776462101e-05</cx:pt>
          <cx:pt idx="248">0.022893925232624401</cx:pt>
          <cx:pt idx="249">0.0103638712611292</cx:pt>
          <cx:pt idx="250">0.0026657157812884601</cx:pt>
          <cx:pt idx="251">-0.00050193123497787099</cx:pt>
          <cx:pt idx="252">-9.7961599665727196e-05</cx:pt>
          <cx:pt idx="253">-0.0014352084926487999</cx:pt>
          <cx:pt idx="254">-0.0046256458637914102</cx:pt>
          <cx:pt idx="255">-0.0125627245184943</cx:pt>
          <cx:pt idx="256">-0.031379478429341301</cx:pt>
          <cx:pt idx="257">-0.050354271884205298</cx:pt>
          <cx:pt idx="258">-0.0059970187673096696</cx:pt>
          <cx:pt idx="259">0.00035771845784973201</cx:pt>
          <cx:pt idx="260">-9.3677459602182394e-05</cx:pt>
          <cx:pt idx="261">0.057160076387686498</cx:pt>
          <cx:pt idx="262">0.035175683617007202</cx:pt>
          <cx:pt idx="263">0.060611789006037801</cx:pt>
          <cx:pt idx="264">0.0110019181051547</cx:pt>
          <cx:pt idx="265">-0.0079903592924923002</cx:pt>
          <cx:pt idx="266">-0.061105179104414799</cx:pt>
          <cx:pt idx="267">-0.049312876129950403</cx:pt>
          <cx:pt idx="268">-0.018426227854319299</cx:pt>
          <cx:pt idx="269">-0.089554658076587607</cx:pt>
          <cx:pt idx="270">-0.10799414133714599</cx:pt>
          <cx:pt idx="271">-0.10928979785474</cx:pt>
          <cx:pt idx="272">-0.108030617400925</cx:pt>
          <cx:pt idx="273">-0.044374763918456697</cx:pt>
          <cx:pt idx="274">-0.030413381275125401</cx:pt>
          <cx:pt idx="275">-0.0110748446970209</cx:pt>
          <cx:pt idx="276">0.0026313671926690399</cx:pt>
          <cx:pt idx="277">0.0025059619972689598</cx:pt>
          <cx:pt idx="278">0.0035018889488071699</cx:pt>
          <cx:pt idx="279">-0.00096105147160776704</cx:pt>
          <cx:pt idx="280">0.00029822296803115502</cx:pt>
          <cx:pt idx="281">-0.000175849682859165</cx:pt>
          <cx:pt idx="282">-0.0055343807486033098</cx:pt>
          <cx:pt idx="283">-0.0150176274038027</cx:pt>
          <cx:pt idx="284">-0.0319929809164246</cx:pt>
          <cx:pt idx="285">-0.055482522205332799</cx:pt>
          <cx:pt idx="286">-0.0410249234527469</cx:pt>
          <cx:pt idx="287">-0.0127388415889499</cx:pt>
          <cx:pt idx="288">0.0021210694018281499</cx:pt>
          <cx:pt idx="289">0.0042510582470082804</cx:pt>
          <cx:pt idx="290">0.024493709235239001</cx:pt>
          <cx:pt idx="291">0.019926244923316599</cx:pt>
          <cx:pt idx="292">0.026761256755070701</cx:pt>
          <cx:pt idx="293">-0.022554528691808701</cx:pt>
          <cx:pt idx="294">-0.055123910021857798</cx:pt>
          <cx:pt idx="295">-0.068285077988892703</cx:pt>
          <cx:pt idx="296">-0.058770270790384799</cx:pt>
          <cx:pt idx="297">-0.061199213133754399</cx:pt>
          <cx:pt idx="298">-0.102586687881617</cx:pt>
          <cx:pt idx="299">-0.084880106325285504</cx:pt>
          <cx:pt idx="300">-0.089934914514128203</cx:pt>
          <cx:pt idx="301">-0.046132326802095502</cx:pt>
          <cx:pt idx="302">-0.038855671531855498</cx:pt>
          <cx:pt idx="303">-0.021869935661314802</cx:pt>
          <cx:pt idx="304">-0.021487188930447799</cx:pt>
          <cx:pt idx="305">-0.00154786264547063</cx:pt>
          <cx:pt idx="306">-0.00011056952839407799</cx:pt>
          <cx:pt idx="307">1.2947791582936599e-05</cx:pt>
          <cx:pt idx="308">-0.00059358199725007097</cx:pt>
          <cx:pt idx="309">-0.001397840329857</cx:pt>
          <cx:pt idx="310">-0.0061901346401498003</cx:pt>
          <cx:pt idx="311">-0.016819573956812502</cx:pt>
          <cx:pt idx="312">-0.035088485317519097</cx:pt>
          <cx:pt idx="313">-0.046523443706041501</cx:pt>
          <cx:pt idx="314">-0.048785708958736497</cx:pt>
          <cx:pt idx="315">-0.045752070862217803</cx:pt>
          <cx:pt idx="316">-0.061931583760780402</cx:pt>
          <cx:pt idx="317">-0.0171746171223035</cx:pt>
          <cx:pt idx="318">0.014641262348656901</cx:pt>
          <cx:pt idx="319">-0.045516783532504497</cx:pt>
          <cx:pt idx="320">0.027520021490007401</cx:pt>
          <cx:pt idx="321">0.022829047888402301</cx:pt>
          <cx:pt idx="322">-0.0312046648464556</cx:pt>
          <cx:pt idx="323">-0.054279650619537302</cx:pt>
          <cx:pt idx="324">0.0031129170795773098</cx:pt>
          <cx:pt idx="325">-0.0441973749635622</cx:pt>
          <cx:pt idx="326">-0.072023218237093706</cx:pt>
          <cx:pt idx="327">-0.018990858573593099</cx:pt>
          <cx:pt idx="328">-0.0150536970099979</cx:pt>
          <cx:pt idx="329">-0.0119629393591353</cx:pt>
          <cx:pt idx="330">-0.030829844614079199</cx:pt>
          <cx:pt idx="331">-0.025898949179159102</cx:pt>
          <cx:pt idx="332">-0.016664848671068901</cx:pt>
          <cx:pt idx="333">0.00839979644015818</cx:pt>
          <cx:pt idx="334">0.00589738085836327</cx:pt>
          <cx:pt idx="335">-0.00023517011477478699</cx:pt>
          <cx:pt idx="336">-0.00050290186668939401</cx:pt>
          <cx:pt idx="337">-0.00075667869270417505</cx:pt>
          <cx:pt idx="338">-0.0036412546825449299</cx:pt>
          <cx:pt idx="339">-0.019774994659602502</cx:pt>
          <cx:pt idx="340">-0.032719053355538603</cx:pt>
          <cx:pt idx="341">-0.048151184222642598</cx:pt>
          <cx:pt idx="342">-0.0441573897613146</cx:pt>
          <cx:pt idx="343">-0.0376174614267063</cx:pt>
          <cx:pt idx="344">-0.035592587534936701</cx:pt>
          <cx:pt idx="345">-0.00676526842164199</cx:pt>
          <cx:pt idx="346">0.0155283787172469</cx:pt>
          <cx:pt idx="347">0.055781051820772198</cx:pt>
          <cx:pt idx="348">0.081808727040058399</cx:pt>
          <cx:pt idx="349">0.090822362292171305</cx:pt>
          <cx:pt idx="350">0.039822052496812803</cx:pt>
          <cx:pt idx="351">0.0116656267777878</cx:pt>
          <cx:pt idx="352">0.0083800695487249999</cx:pt>
          <cx:pt idx="353">-0.0480294613803363</cx:pt>
          <cx:pt idx="354">-0.0506709756130614</cx:pt>
          <cx:pt idx="355">-0.0107239818798234</cx:pt>
          <cx:pt idx="356">0.030413434937488999</cx:pt>
          <cx:pt idx="357">0.0081844112296449705</cx:pt>
          <cx:pt idx="358">-0.0256079344977365</cx:pt>
          <cx:pt idx="359">-0.0155079804371882</cx:pt>
          <cx:pt idx="360">-0.016183840562884601</cx:pt>
          <cx:pt idx="361">-0.00753981316153893</cx:pt>
          <cx:pt idx="362">-0.0047094391993466999</cx:pt>
          <cx:pt idx="363">-0.0017814994751942899</cx:pt>
          <cx:pt idx="364">0.00013931361467547199</cx:pt>
          <cx:pt idx="365">-0.00013142624992114601</cx:pt>
          <cx:pt idx="366">-0.00186714625312302</cx:pt>
          <cx:pt idx="367">-0.012965713895960801</cx:pt>
          <cx:pt idx="368">-0.027522247908259301</cx:pt>
          <cx:pt idx="369">-0.043945202273108601</cx:pt>
          <cx:pt idx="370">-0.0278141331440117</cx:pt>
          <cx:pt idx="371">0.00078750033827220496</cx:pt>
          <cx:pt idx="372">0.0065999825447384001</cx:pt>
          <cx:pt idx="373">0.021650078813436301</cx:pt>
          <cx:pt idx="374">-0.0052097998207143196</cx:pt>
          <cx:pt idx="375">0.031001943596089699</cx:pt>
          <cx:pt idx="376">0.0579178419964071</cx:pt>
          <cx:pt idx="377">-0.0129138501486486</cx:pt>
          <cx:pt idx="378">0.054485748147545303</cx:pt>
          <cx:pt idx="379">0.059953816563348798</cx:pt>
          <cx:pt idx="380">-0.0085043798543115098</cx:pt>
          <cx:pt idx="381">-0.061581357923239703</cx:pt>
          <cx:pt idx="382">-0.041628646331466901</cx:pt>
          <cx:pt idx="383">0.000181907669198716</cx:pt>
          <cx:pt idx="384">0.0224913949105475</cx:pt>
          <cx:pt idx="385">-0.020443568182757499</cx:pt>
          <cx:pt idx="386">-0.030555980034430899</cx:pt>
          <cx:pt idx="387">-0.032076962398801499</cx:pt>
          <cx:pt idx="388">-0.036504527151539498</cx:pt>
          <cx:pt idx="389">-0.0188658755711054</cx:pt>
          <cx:pt idx="390">-0.0084577276043636702</cx:pt>
          <cx:pt idx="391">-0.00038643990255915901</cx:pt>
          <cx:pt idx="392">-0.00036636958790097699</cx:pt>
          <cx:pt idx="393">-0.00069477443998618496</cx:pt>
          <cx:pt idx="394">-0.00097084736470156305</cx:pt>
          <cx:pt idx="395">-0.00011821991330846601</cx:pt>
          <cx:pt idx="396">-0.0114986657954016</cx:pt>
          <cx:pt idx="397">-0.0074304244143749802</cx:pt>
          <cx:pt idx="398">-0.0108242981464674</cx:pt>
          <cx:pt idx="399">0.0066464255214444797</cx:pt>
          <cx:pt idx="400">0.027900833563067901</cx:pt>
          <cx:pt idx="401">-0.011908688711522701</cx:pt>
          <cx:pt idx="402">-0.019245329017437401</cx:pt>
          <cx:pt idx="403">-0.0193282854623857</cx:pt>
          <cx:pt idx="404">-0.075589711462492895</cx:pt>
          <cx:pt idx="405">-0.050752093385919503</cx:pt>
          <cx:pt idx="406">0.070331503191005507</cx:pt>
          <cx:pt idx="407">0.0277528279164076</cx:pt>
          <cx:pt idx="408">-0.00124015335745432</cx:pt>
          <cx:pt idx="409">-0.077963144617468796</cx:pt>
          <cx:pt idx="410">-0.029840290240580498</cx:pt>
          <cx:pt idx="411">-0.0143649402320819</cx:pt>
          <cx:pt idx="412">0.0023418871059818699</cx:pt>
          <cx:pt idx="413">-0.019616910295450901</cx:pt>
          <cx:pt idx="414">-0.0207513618585334</cx:pt>
          <cx:pt idx="415">-0.0347015581479432</cx:pt>
          <cx:pt idx="416">-0.026069956283732699</cx:pt>
          <cx:pt idx="417">-0.0126345393570312</cx:pt>
          <cx:pt idx="418">-0.0088477940017954292</cx:pt>
          <cx:pt idx="419">-0.00033967728886836801</cx:pt>
          <cx:pt idx="420">0.00047073571779169599</cx:pt>
          <cx:pt idx="421">-0.00079997988694380804</cx:pt>
          <cx:pt idx="422">-0.00053908293173852496</cx:pt>
          <cx:pt idx="423">0.000584311211190428</cx:pt>
          <cx:pt idx="424">-0.0077672283773113898</cx:pt>
          <cx:pt idx="425">-0.0040838375927663498</cx:pt>
          <cx:pt idx="426">-0.0087051136802417696</cx:pt>
          <cx:pt idx="427">0.047135299815473999</cx:pt>
          <cx:pt idx="428">0.039083862915169403</cx:pt>
          <cx:pt idx="429">0.00236988119776191</cx:pt>
          <cx:pt idx="430">-0.027733583235243501</cx:pt>
          <cx:pt idx="431">-0.067062708903682794</cx:pt>
          <cx:pt idx="432">-0.13816133789787</cx:pt>
          <cx:pt idx="433">-0.016652950441880501</cx:pt>
          <cx:pt idx="434">0.12994200950332699</cx:pt>
          <cx:pt idx="435">0.016623010155466598</cx:pt>
          <cx:pt idx="436">0.0135212145322495</cx:pt>
          <cx:pt idx="437">-0.034197478997009999</cx:pt>
          <cx:pt idx="438">-0.0012397792272679799</cx:pt>
          <cx:pt idx="439">-0.013661847785692899</cx:pt>
          <cx:pt idx="440">-0.00349342372604825</cx:pt>
          <cx:pt idx="441">0.0030741049727189499</cx:pt>
          <cx:pt idx="442">-0.020672980230460599</cx:pt>
          <cx:pt idx="443">-0.027675822046152002</cx:pt>
          <cx:pt idx="444">-0.026019462646681001</cx:pt>
          <cx:pt idx="445">-0.0154882380087613</cx:pt>
          <cx:pt idx="446">-0.012793473775739399</cx:pt>
          <cx:pt idx="447">-0.0027642577929506001</cx:pt>
          <cx:pt idx="448">-0.00067614352435167496</cx:pt>
          <cx:pt idx="449">-9.0216561077522894e-05</cx:pt>
          <cx:pt idx="450">-0.0018897031187338599</cx:pt>
          <cx:pt idx="451">-0.0021846012057974702</cx:pt>
          <cx:pt idx="452">-0.0138133635857843</cx:pt>
          <cx:pt idx="453">-0.023994847241219499</cx:pt>
          <cx:pt idx="454">0.0045919993136991199</cx:pt>
          <cx:pt idx="455">0.043935487349761299</cx:pt>
          <cx:pt idx="456">0.025556190315886702</cx:pt>
          <cx:pt idx="457">0.036641741498986899</cx:pt>
          <cx:pt idx="458">-0.034774667145852298</cx:pt>
          <cx:pt idx="459">-0.079231613727354405</cx:pt>
          <cx:pt idx="460">-0.077767856045641001</cx:pt>
          <cx:pt idx="461">-0.0104547954273822</cx:pt>
          <cx:pt idx="462">0.099243984484568101</cx:pt>
          <cx:pt idx="463">0.068824687141124594</cx:pt>
          <cx:pt idx="464">0.019595538322164999</cx:pt>
          <cx:pt idx="465">-0.048592109595118602</cx:pt>
          <cx:pt idx="466">0.00307697048314526</cx:pt>
          <cx:pt idx="467">-0.0027401703912258001</cx:pt>
          <cx:pt idx="468">-0.0013711448813333799</cx:pt>
          <cx:pt idx="469">-0.017793429532410501</cx:pt>
          <cx:pt idx="470">-0.040758554924288197</cx:pt>
          <cx:pt idx="471">-0.035550331902054602</cx:pt>
          <cx:pt idx="472">-0.026625254985938901</cx:pt>
          <cx:pt idx="473">-0.020730854201688399</cx:pt>
          <cx:pt idx="474">-0.018642697134412099</cx:pt>
          <cx:pt idx="475">-0.0055837231279398398</cx:pt>
          <cx:pt idx="476">-0.00085604679303751203</cx:pt>
          <cx:pt idx="477">-0.00016667229722919401</cx:pt>
          <cx:pt idx="478">-0.00146545457290424</cx:pt>
          <cx:pt idx="479">-0.0068253530551100096</cx:pt>
          <cx:pt idx="480">-0.0098727031002365795</cx:pt>
          <cx:pt idx="481">-0.011249999854278599</cx:pt>
          <cx:pt idx="482">0.0074236650118281204</cx:pt>
          <cx:pt idx="483">0.015758629454511501</cx:pt>
          <cx:pt idx="484">0.034979920257108499</cx:pt>
          <cx:pt idx="485">0.013897551298707501</cx:pt>
          <cx:pt idx="486">-0.033496035753569998</cx:pt>
          <cx:pt idx="487">-0.088778316507291205</cx:pt>
          <cx:pt idx="488">-0.077646542719328401</cx:pt>
          <cx:pt idx="489">-0.0066537569478439902</cx:pt>
          <cx:pt idx="490">0.080756824323341997</cx:pt>
          <cx:pt idx="491">0.113863952591815</cx:pt>
          <cx:pt idx="492">0.058727783906487703</cx:pt>
          <cx:pt idx="493">-0.044950325095312799</cx:pt>
          <cx:pt idx="494">-0.00448653130121831</cx:pt>
          <cx:pt idx="495">0.017731502792712801</cx:pt>
          <cx:pt idx="496">0.031040748795571199</cx:pt>
          <cx:pt idx="497">-0.0121456592498054</cx:pt>
          <cx:pt idx="498">-0.028489472843302499</cx:pt>
          <cx:pt idx="499">-0.020975862676794702</cx:pt>
          <cx:pt idx="500">-0.0228062585927322</cx:pt>
          <cx:pt idx="501">-0.0306957071927111</cx:pt>
          <cx:pt idx="502">-0.0095917125181943091</cx:pt>
          <cx:pt idx="503">-0.00028265264942765498</cx:pt>
          <cx:pt idx="504">-0.00010333401949187601</cx:pt>
          <cx:pt idx="505">0.00019856060811045001</cx:pt>
          <cx:pt idx="506">-0.00373426233405747</cx:pt>
          <cx:pt idx="507">-0.0096885959169456196</cx:pt>
          <cx:pt idx="508">-0.0114979428556931</cx:pt>
          <cx:pt idx="509">-0.0081989255426923504</cx:pt>
          <cx:pt idx="510">-0.0180594367497709</cx:pt>
          <cx:pt idx="511">0.015329618655608101</cx:pt>
          <cx:pt idx="512">0.0262152510799624</cx:pt>
          <cx:pt idx="513">0.0172833053268685</cx:pt>
          <cx:pt idx="514">-0.056916633036942499</cx:pt>
          <cx:pt idx="515">-0.093725224322528902</cx:pt>
          <cx:pt idx="516">-0.060069780214622601</cx:pt>
          <cx:pt idx="517">0.011896219128329799</cx:pt>
          <cx:pt idx="518">0.055082544512575903</cx:pt>
          <cx:pt idx="519">0.058304824974414103</cx:pt>
          <cx:pt idx="520">0.042500152444729301</cx:pt>
          <cx:pt idx="521">0.0133412265687637</cx:pt>
          <cx:pt idx="522">-0.014033684294553201</cx:pt>
          <cx:pt idx="523">0.0072345483571530896</cx:pt>
          <cx:pt idx="524">0.00144689410472506</cx:pt>
          <cx:pt idx="525">-0.033808756074252197</cx:pt>
          <cx:pt idx="526">-0.034691939835210898</cx:pt>
          <cx:pt idx="527">-0.0144537398057059</cx:pt>
          <cx:pt idx="528">-0.0146333488581395</cx:pt>
          <cx:pt idx="529">-0.011240556172353301</cx:pt>
          <cx:pt idx="530">-0.0025508779600083801</cx:pt>
          <cx:pt idx="531">-0.00093766366865097003</cx:pt>
          <cx:pt idx="532">3.6938885603443597e-05</cx:pt>
          <cx:pt idx="533">-0.0021540298605506</cx:pt>
          <cx:pt idx="534">-0.0054661326835908899</cx:pt>
          <cx:pt idx="535">-0.0135394561541138</cx:pt>
          <cx:pt idx="536">-0.0147147919719086</cx:pt>
          <cx:pt idx="537">-0.0126476110016694</cx:pt>
          <cx:pt idx="538">-0.028828399647045099</cx:pt>
          <cx:pt idx="539">-0.0077465007155045201</cx:pt>
          <cx:pt idx="540">0.050881067305547097</cx:pt>
          <cx:pt idx="541">0.029083650799063498</cx:pt>
          <cx:pt idx="542">-0.015303975646817</cx:pt>
          <cx:pt idx="543">-0.023558059598593799</cx:pt>
          <cx:pt idx="544">0.000760834524254536</cx:pt>
          <cx:pt idx="545">0.0151305875387966</cx:pt>
          <cx:pt idx="546">0.0108267915911919</cx:pt>
          <cx:pt idx="547">0.048940455016734698</cx:pt>
          <cx:pt idx="548">0.103257552424869</cx:pt>
          <cx:pt idx="549">0.064579627630101694</cx:pt>
          <cx:pt idx="550">-0.030112355271356299</cx:pt>
          <cx:pt idx="551">-0.00090530271169666403</cx:pt>
          <cx:pt idx="552">0.0018628446406636699</cx:pt>
          <cx:pt idx="553">-0.01783751474656</cx:pt>
          <cx:pt idx="554">-0.0068406387700818303</cx:pt>
          <cx:pt idx="555">0.00076055928472069999</cx:pt>
          <cx:pt idx="556">-0.0041946436108220297</cx:pt>
          <cx:pt idx="557">-0.0073800342751404501</cx:pt>
          <cx:pt idx="558">-0.00533570088630928</cx:pt>
          <cx:pt idx="559">-0.0012521750084816001</cx:pt>
          <cx:pt idx="560">0.00067038207475215398</cx:pt>
          <cx:pt idx="561">-0.00044648747814411802</cx:pt>
          <cx:pt idx="562">-0.0020033727214281102</cx:pt>
          <cx:pt idx="563">-0.0149829835174534</cx:pt>
          <cx:pt idx="564">-0.0229290878876993</cx:pt>
          <cx:pt idx="565">-0.0247976623317968</cx:pt>
          <cx:pt idx="566">-0.0389832886724579</cx:pt>
          <cx:pt idx="567">-0.039115870809696897</cx:pt>
          <cx:pt idx="568">-0.0085133009498898592</cx:pt>
          <cx:pt idx="569">-0.0285019447704048</cx:pt>
          <cx:pt idx="570">-0.031776278279444702</cx:pt>
          <cx:pt idx="571">-0.0045132318472756103</cx:pt>
          <cx:pt idx="572">0.0115042373094403</cx:pt>
          <cx:pt idx="573">-0.036815462746571499</cx:pt>
          <cx:pt idx="574">0.0111942227576152</cx:pt>
          <cx:pt idx="575">0.084529013531470104</cx:pt>
          <cx:pt idx="576">0.076564713482518504</cx:pt>
          <cx:pt idx="577">0.066422902770765402</cx:pt>
          <cx:pt idx="578">0.0213174909760817</cx:pt>
          <cx:pt idx="579">0.016448976369645998</cx:pt>
          <cx:pt idx="580">0.0026862353667983499</cx:pt>
          <cx:pt idx="581">0.0032074995446399099</cx:pt>
          <cx:pt idx="582">-0.0083740367388782395</cx:pt>
          <cx:pt idx="583">-0.0153760098391132</cx:pt>
          <cx:pt idx="584">-0.0060573205070147398</cx:pt>
          <cx:pt idx="585">-0.0053044407468626096</cx:pt>
          <cx:pt idx="586">-0.0018302229788891601</cx:pt>
          <cx:pt idx="587">0.00037002674385572102</cx:pt>
          <cx:pt idx="588">-7.1459531899102498e-06</cx:pt>
          <cx:pt idx="589">-0.00023101203029966301</cx:pt>
          <cx:pt idx="590">-0.00125175116394015</cx:pt>
          <cx:pt idx="591">-0.010989759550140201</cx:pt>
          <cx:pt idx="592">-0.0091554687862325304</cx:pt>
          <cx:pt idx="593">-0.015710738635845801</cx:pt>
          <cx:pt idx="594">-0.0265257869918374</cx:pt>
          <cx:pt idx="595">-0.056320041990261499</cx:pt>
          <cx:pt idx="596">-0.0493571453547966</cx:pt>
          <cx:pt idx="597">-0.022426471260169101</cx:pt>
          <cx:pt idx="598">-0.063657917588109902</cx:pt>
          <cx:pt idx="599">0.013022120083617699</cx:pt>
          <cx:pt idx="600">0.068442881924109897</cx:pt>
          <cx:pt idx="601">0.065774059438333102</cx:pt>
          <cx:pt idx="602">0.040548945056165103</cx:pt>
          <cx:pt idx="603">0.020808243462299199</cx:pt>
          <cx:pt idx="604">-0.00080889920817728202</cx:pt>
          <cx:pt idx="605">0.0562459085483481</cx:pt>
          <cx:pt idx="606">-0.0049307017704128498</cx:pt>
          <cx:pt idx="607">0.0055971987508453003</cx:pt>
          <cx:pt idx="608">0.0122938178447444</cx:pt>
          <cx:pt idx="609">-0.012567959432311</cx:pt>
          <cx:pt idx="610">-0.010592526927749601</cx:pt>
          <cx:pt idx="611">-0.0172748146084249</cx:pt>
          <cx:pt idx="612">-0.0054451311981482996</cx:pt>
          <cx:pt idx="613">-0.0014587943468988599</cx:pt>
          <cx:pt idx="614">-0.00260186512844807</cx:pt>
          <cx:pt idx="615">0.000358711443927093</cx:pt>
          <cx:pt idx="616">-0.00037514107816894599</cx:pt>
          <cx:pt idx="617">-0.00033346745340010798</cx:pt>
          <cx:pt idx="618">-0.000232730507015524</cx:pt>
          <cx:pt idx="619">-0.00715559215623068</cx:pt>
          <cx:pt idx="620">-0.00129277486859669</cx:pt>
          <cx:pt idx="621">-0.012810881668494201</cx:pt>
          <cx:pt idx="622">-0.021372929843402801</cx:pt>
          <cx:pt idx="623">-0.049516994961013597</cx:pt>
          <cx:pt idx="624">-0.0434304627821121</cx:pt>
          <cx:pt idx="625">-0.066419324202302704</cx:pt>
          <cx:pt idx="626">-0.079785242752091798</cx:pt>
          <cx:pt idx="627">-0.033012961803976899</cx:pt>
          <cx:pt idx="628">0.016421930274403002</cx:pt>
          <cx:pt idx="629">0.0092785442442387695</cx:pt>
          <cx:pt idx="630">-0.017930798819231</cx:pt>
          <cx:pt idx="631">0.0031958078910264199</cx:pt>
          <cx:pt idx="632">0.028338612535459901</cx:pt>
          <cx:pt idx="633">0.014090893654768601</cx:pt>
          <cx:pt idx="634">0.014622220899132</cx:pt>
          <cx:pt idx="635">0.00546224884087763</cx:pt>
          <cx:pt idx="636">-0.0109114401169778</cx:pt>
          <cx:pt idx="637">-0.0140469959920456</cx:pt>
          <cx:pt idx="638">-0.0088742104074629197</cx:pt>
          <cx:pt idx="639">-0.015755759715898401</cx:pt>
          <cx:pt idx="640">-0.00162207097573479</cx:pt>
          <cx:pt idx="641">1.45444860434426e-05</cx:pt>
          <cx:pt idx="642">-0.00018288140476863701</cx:pt>
          <cx:pt idx="643">-0.000419563957353381</cx:pt>
          <cx:pt idx="644">0.00042282800051234899</cx:pt>
          <cx:pt idx="645">-0.00052988437079031002</cx:pt>
          <cx:pt idx="646">-0.00070971944015041095</cx:pt>
          <cx:pt idx="647">-0.0047117196073227898</cx:pt>
          <cx:pt idx="648">-0.0084995395070948197</cx:pt>
          <cx:pt idx="649">-0.011971082820288</cx:pt>
          <cx:pt idx="650">-0.018198226508504198</cx:pt>
          <cx:pt idx="651">-0.031883956089818602</cx:pt>
          <cx:pt idx="652">-0.0250735582227237</cx:pt>
          <cx:pt idx="653">-0.0207266310088947</cx:pt>
          <cx:pt idx="654">-0.069310371504103102</cx:pt>
          <cx:pt idx="655">-0.085059233432311698</cx:pt>
          <cx:pt idx="656">0.0064682014052605003</cx:pt>
          <cx:pt idx="657">-0.026137760435011901</cx:pt>
          <cx:pt idx="658">-0.0286087303598332</cx:pt>
          <cx:pt idx="659">0.031930809850021197</cx:pt>
          <cx:pt idx="660">0.0589967382580752</cx:pt>
          <cx:pt idx="661">0.018014714694561999</cx:pt>
          <cx:pt idx="662">0.0220763864059988</cx:pt>
          <cx:pt idx="663">-0.0044255818415416103</cx:pt>
          <cx:pt idx="664">-0.0100690414269866</cx:pt>
          <cx:pt idx="665">-0.0117880722997038</cx:pt>
          <cx:pt idx="666">-0.0055661496777180703</cx:pt>
          <cx:pt idx="667">-0.011770139249239401</cx:pt>
          <cx:pt idx="668">-0.0042704171339205997</cx:pt>
          <cx:pt idx="669">-0.00056833625686164297</cx:pt>
          <cx:pt idx="670">0.00023056837884084</cx:pt>
          <cx:pt idx="671">0.00033772599588281798</cx:pt>
          <cx:pt idx="672">2.4163110004414398e-06</cx:pt>
          <cx:pt idx="673">0.000371717294645376</cx:pt>
          <cx:pt idx="674">0.00059639291181482704</cx:pt>
          <cx:pt idx="675">-0.00067690435717975201</cx:pt>
          <cx:pt idx="676">-0.0024735066236970899</cx:pt>
          <cx:pt idx="677">-0.0080642248878679997</cx:pt>
          <cx:pt idx="678">-0.017951975561685402</cx:pt>
          <cx:pt idx="679">-0.026054048060862599</cx:pt>
          <cx:pt idx="680">-0.023057283233666299</cx:pt>
          <cx:pt idx="681">-0.012628678736049399</cx:pt>
          <cx:pt idx="682">-0.0183499794560463</cx:pt>
          <cx:pt idx="683">-0.0216749022395176</cx:pt>
          <cx:pt idx="684">-0.0009860562956398851</cx:pt>
          <cx:pt idx="685">-0.054291699294138303</cx:pt>
          <cx:pt idx="686">-0.0293504594050682</cx:pt>
          <cx:pt idx="687">0.054766431684158297</cx:pt>
          <cx:pt idx="688">0.073645486576269001</cx:pt>
          <cx:pt idx="689">0.0047180168597404501</cx:pt>
          <cx:pt idx="690">-1.21946131783786e-05</cx:pt>
          <cx:pt idx="691">-0.0151077341949367</cx:pt>
          <cx:pt idx="692">-0.0116710546761564</cx:pt>
          <cx:pt idx="693">-0.0131062560403168</cx:pt>
          <cx:pt idx="694">-0.0085447004243185392</cx:pt>
          <cx:pt idx="695">-0.0046575162371867602</cx:pt>
          <cx:pt idx="696">-0.00405095425394803</cx:pt>
          <cx:pt idx="697">-0.001079544169794</cx:pt>
          <cx:pt idx="698">-0.00052809146010356002</cx:pt>
          <cx:pt idx="699">0.00027607049893538899</cx:pt>
          <cx:pt idx="700">5.2127416006071399e-06</cx:pt>
          <cx:pt idx="701">0.00063620659553076603</cx:pt>
          <cx:pt idx="702">-0.00017791824163749501</cx:pt>
          <cx:pt idx="703">-0.00073757602291685698</cx:pt>
          <cx:pt idx="704">-0.00280459497284175</cx:pt>
          <cx:pt idx="705">-0.0042941943235307997</cx:pt>
          <cx:pt idx="706">-0.00327753935174986</cx:pt>
          <cx:pt idx="707">-0.0056032830816929403</cx:pt>
          <cx:pt idx="708">-0.010008616913578801</cx:pt>
          <cx:pt idx="709">-0.0183077107078767</cx:pt>
          <cx:pt idx="710">-0.032798173072160097</cx:pt>
          <cx:pt idx="711">-0.036253250764294101</cx:pt>
          <cx:pt idx="712">-0.0279491028048762</cx:pt>
          <cx:pt idx="713">-0.0141786374411639</cx:pt>
          <cx:pt idx="714">0.019531538683495199</cx:pt>
          <cx:pt idx="715">0.0261540408390139</cx:pt>
          <cx:pt idx="716">0.033005555434160699</cx:pt>
          <cx:pt idx="717">0.034154612888619901</cx:pt>
          <cx:pt idx="718">0.0158043148597799</cx:pt>
          <cx:pt idx="719">0.0028705464817135999</cx:pt>
          <cx:pt idx="720">0.0012179153507844401</cx:pt>
          <cx:pt idx="721">0.00030698304987113699</cx:pt>
          <cx:pt idx="722">-0.00037554703137217499</cx:pt>
          <cx:pt idx="723">3.9082448823537702e-06</cx:pt>
          <cx:pt idx="724">-0.00055057588083271903</cx:pt>
          <cx:pt idx="725">-0.000141503281102239</cx:pt>
          <cx:pt idx="726">-0.00052320087377935305</cx:pt>
          <cx:pt idx="727">0.000578836623175577</cx:pt>
          <cx:pt idx="728">-0.000106355463086751</cx:pt>
          <cx:pt idx="729">0.00091282638131833004</cx:pt>
          <cx:pt idx="730">0.00043208580357856498</cx:pt>
          <cx:pt idx="731">-0.00036985194312475601</cx:pt>
          <cx:pt idx="732">0.00069027638911108101</cx:pt>
          <cx:pt idx="733">-9.2704312078499706e-05</cx:pt>
          <cx:pt idx="734">-0.0011372513708218901</cx:pt>
          <cx:pt idx="735">-0.00033699190062441698</cx:pt>
          <cx:pt idx="736">-0.00513685594378203</cx:pt>
          <cx:pt idx="737">-0.0121013275661966</cx:pt>
          <cx:pt idx="738">-0.0051713992881019001</cx:pt>
          <cx:pt idx="739">-0.0061066440510541796</cx:pt>
          <cx:pt idx="740">-0.0071474673614976298</cx:pt>
          <cx:pt idx="741">-0.048873621551955702</cx:pt>
          <cx:pt idx="742">-0.035170002102621202</cx:pt>
          <cx:pt idx="743">0.0074619714990266303</cx:pt>
          <cx:pt idx="744">0.0192934459124647</cx:pt>
          <cx:pt idx="745">0.0132742812618355</cx:pt>
          <cx:pt idx="746">0.0042763148599795501</cx:pt>
          <cx:pt idx="747">-0.0037079064959184799</cx:pt>
          <cx:pt idx="748">-0.00321200280107518</cx:pt>
          <cx:pt idx="749">-0.0033703109691149702</cx:pt>
          <cx:pt idx="750">-0.0021047245658282199</cx:pt>
          <cx:pt idx="751">-0.00035834652139764999</cx:pt>
          <cx:pt idx="752">0.000286715584573798</cx:pt>
          <cx:pt idx="753">-0.00030527006476304899</cx:pt>
          <cx:pt idx="754">-1.3891199276149099e-05</cx:pt>
          <cx:pt idx="755">-9.6284650783552402e-05</cx:pt>
          <cx:pt idx="756">-0.00011916820498134601</cx:pt>
          <cx:pt idx="757">0.000878032956626955</cx:pt>
          <cx:pt idx="758">0.00035399748465819503</cx:pt>
          <cx:pt idx="759">-0.00024095611338238301</cx:pt>
          <cx:pt idx="760">-0.000297292933256711</cx:pt>
          <cx:pt idx="761">0.00052193697585983497</cx:pt>
          <cx:pt idx="762">-0.00022568832087690801</cx:pt>
          <cx:pt idx="763">-0.00051160383682635096</cx:pt>
          <cx:pt idx="764">-0.00156065968610546</cx:pt>
          <cx:pt idx="765">-0.0017271169260799999</cx:pt>
          <cx:pt idx="766">-0.00312244204440913</cx:pt>
          <cx:pt idx="767">0.00032358519712190798</cx:pt>
          <cx:pt idx="768">-0.00049578067719675302</cx:pt>
          <cx:pt idx="769">-0.0026047555906716798</cx:pt>
          <cx:pt idx="770">0.00044850111658560599</cx:pt>
          <cx:pt idx="771">0.0025810444104776</cx:pt>
          <cx:pt idx="772">0.00050341658258135004</cx:pt>
          <cx:pt idx="773">-0.0019432704764227799</cx:pt>
          <cx:pt idx="774">-0.0014092097249015501</cx:pt>
          <cx:pt idx="775">-0.00026220357789968299</cx:pt>
          <cx:pt idx="776">-0.00044191516421519301</cx:pt>
          <cx:pt idx="777">-0.0010400061129206301</cx:pt>
          <cx:pt idx="778">3.85203258027671e-05</cx:pt>
          <cx:pt idx="779">-0.00065862827080766402</cx:pt>
          <cx:pt idx="780">0.000453246611729692</cx:pt>
          <cx:pt idx="781">0.00137556405461941</cx:pt>
          <cx:pt idx="782">-0.00028181889318114198</cx:pt>
          <cx:pt idx="783">-6.06229334370074e-05</cx:pt>
        </cx:lvl>
      </cx:numDim>
    </cx:data>
    <cx:data id="11">
      <cx:numDim type="val">
        <cx:f>'001_WA_F - 副本'!$L$1:$L$784</cx:f>
        <cx:lvl ptCount="784" formatCode="G/通用格式">
          <cx:pt idx="0">0.000332786127025616</cx:pt>
          <cx:pt idx="1">-0.000431572872239838</cx:pt>
          <cx:pt idx="2">0.00012336302455226401</cx:pt>
          <cx:pt idx="3">0.00057834141800526897</cx:pt>
          <cx:pt idx="4">0.00047717374566482498</cx:pt>
          <cx:pt idx="5">-4.95104347325484e-05</cx:pt>
          <cx:pt idx="6">-0.00018425421116081999</cx:pt>
          <cx:pt idx="7">1.06873508306047e-06</cx:pt>
          <cx:pt idx="8">-0.000114250330212026</cx:pt>
          <cx:pt idx="9">-0.000297355671473528</cx:pt>
          <cx:pt idx="10">-0.00021354875496145301</cx:pt>
          <cx:pt idx="11">-0.00039848975223245398</cx:pt>
          <cx:pt idx="12">-0.00075531747691814097</cx:pt>
          <cx:pt idx="13">-0.00048761299488151702</cx:pt>
          <cx:pt idx="14">0.000523530007779878</cx:pt>
          <cx:pt idx="15">-0.00035113994062831898</cx:pt>
          <cx:pt idx="16">-0.00023271158266891101</cx:pt>
          <cx:pt idx="17">-1.8657645976621499e-05</cx:pt>
          <cx:pt idx="18">-2.4844811490406899e-05</cx:pt>
          <cx:pt idx="19">0.000251657385712739</cx:pt>
          <cx:pt idx="20">-0.00013480013180570301</cx:pt>
          <cx:pt idx="21">-0.00035816225461556402</cx:pt>
          <cx:pt idx="22">0.00057332179835509602</cx:pt>
          <cx:pt idx="23">0.00094438310908167395</cx:pt>
          <cx:pt idx="24">-0.00086311831685545004</cx:pt>
          <cx:pt idx="25">0.00046560489473632599</cx:pt>
          <cx:pt idx="26">0.00032929463300309899</cx:pt>
          <cx:pt idx="27">0.000114575545937497</cx:pt>
          <cx:pt idx="28">-0.00026113567937496602</cx:pt>
          <cx:pt idx="29">1.9941429127752898e-05</cx:pt>
          <cx:pt idx="30">0.00050737825883176901</cx:pt>
          <cx:pt idx="31">-0.00044752641613277799</cx:pt>
          <cx:pt idx="32">5.1181910592762702e-06</cx:pt>
          <cx:pt idx="33">0.00025684694457027099</cx:pt>
          <cx:pt idx="34">2.58756846760447e-05</cx:pt>
          <cx:pt idx="35">6.2417834574570797e-05</cx:pt>
          <cx:pt idx="36">-0.00081078579918240695</cx:pt>
          <cx:pt idx="37">-0.00071374541355499505</cx:pt>
          <cx:pt idx="38">-0.00045967747909583199</cx:pt>
          <cx:pt idx="39">-0.0014889874912334001</cx:pt>
          <cx:pt idx="40">-0.00053198381640686895</cx:pt>
          <cx:pt idx="41">-0.00072539353847223898</cx:pt>
          <cx:pt idx="42">-0.000118890073250605</cx:pt>
          <cx:pt idx="43">9.26747871015792e-05</cx:pt>
          <cx:pt idx="44">0.0015618087534961099</cx:pt>
          <cx:pt idx="45">-0.00031164713800351402</cx:pt>
          <cx:pt idx="46">-0.00046869578260555998</cx:pt>
          <cx:pt idx="47">-0.00017679706561836599</cx:pt>
          <cx:pt idx="48">-0.00089640516034684699</cx:pt>
          <cx:pt idx="49">-0.00016883856391368001</cx:pt>
          <cx:pt idx="50">-0.00023013900221179799</cx:pt>
          <cx:pt idx="51">0.000101418296819638</cx:pt>
          <cx:pt idx="52">-7.5397791847095404e-05</cx:pt>
          <cx:pt idx="53">0.00037715813083911</cx:pt>
          <cx:pt idx="54">0.00056435666889035696</cx:pt>
          <cx:pt idx="55">-0.00045175354331757398</cx:pt>
          <cx:pt idx="56">-0.00025631439159580401</cx:pt>
          <cx:pt idx="57">0.00020305287238601801</cx:pt>
          <cx:pt idx="58">-0.00051657784654096401</cx:pt>
          <cx:pt idx="59">0.00036795106556181898</cx:pt>
          <cx:pt idx="60">-6.0689360396116102e-05</cx:pt>
          <cx:pt idx="61">6.9859257497360006e-05</cx:pt>
          <cx:pt idx="62">-3.9803784658686101e-05</cx:pt>
          <cx:pt idx="63">-0.00053392786037749799</cx:pt>
          <cx:pt idx="64">-0.00114145807552631</cx:pt>
          <cx:pt idx="65">-0.0020645436372494302</cx:pt>
          <cx:pt idx="66">-0.0027462070882498702</cx:pt>
          <cx:pt idx="67">-0.00058592320463615602</cx:pt>
          <cx:pt idx="68">0.0012940880123628699</cx:pt>
          <cx:pt idx="69">0.0077044140213804197</cx:pt>
          <cx:pt idx="70">-0.0039707847969940096</cx:pt>
          <cx:pt idx="71">-0.0056174355623500299</cx:pt>
          <cx:pt idx="72">-0.0058395836793387196</cx:pt>
          <cx:pt idx="73">0.0024659670080677001</cx:pt>
          <cx:pt idx="74">-0.00111140140558371</cx:pt>
          <cx:pt idx="75">-0.0042349147843530098</cx:pt>
          <cx:pt idx="76">-0.0040400301315825504</cx:pt>
          <cx:pt idx="77">-0.0038823654238998601</cx:pt>
          <cx:pt idx="78">-0.0018073430262131301</cx:pt>
          <cx:pt idx="79">-0.00033620302298241201</cx:pt>
          <cx:pt idx="80">-1.8670034983503201e-05</cx:pt>
          <cx:pt idx="81">0.00073823901004589805</cx:pt>
          <cx:pt idx="82">0.00029265487676854399</cx:pt>
          <cx:pt idx="83">0.00010897043897767501</cx:pt>
          <cx:pt idx="84">1.30682033761079e-05</cx:pt>
          <cx:pt idx="85">0.00048124975662629601</cx:pt>
          <cx:pt idx="86">0.00014750522247902899</cx:pt>
          <cx:pt idx="87">-0.00011947095010027</cx:pt>
          <cx:pt idx="88">-0.00021549884359621201</cx:pt>
          <cx:pt idx="89">-0.00251707642767093</cx:pt>
          <cx:pt idx="90">-0.0026492924114015098</cx:pt>
          <cx:pt idx="91">-0.0040590879340376496</cx:pt>
          <cx:pt idx="92">-0.0068297285874839297</cx:pt>
          <cx:pt idx="93">-0.0140866448262617</cx:pt>
          <cx:pt idx="94">-0.017961234659720798</cx:pt>
          <cx:pt idx="95">-0.0016216636845744099</cx:pt>
          <cx:pt idx="96">0.0087668173033916899</cx:pt>
          <cx:pt idx="97">-0.0144039967074848</cx:pt>
          <cx:pt idx="98">-0.033866469265333397</cx:pt>
          <cx:pt idx="99">-0.020142407050360599</cx:pt>
          <cx:pt idx="100">-0.018899349810418801</cx:pt>
          <cx:pt idx="101">-0.0014837624879438199</cx:pt>
          <cx:pt idx="102">0.00135724569585905</cx:pt>
          <cx:pt idx="103">-0.0020681219632439399</cx:pt>
          <cx:pt idx="104">-0.014753528964177301</cx:pt>
          <cx:pt idx="105">-0.0122211909431313</cx:pt>
          <cx:pt idx="106">-0.0052219140756138002</cx:pt>
          <cx:pt idx="107">-0.00354761009172811</cx:pt>
          <cx:pt idx="108">-0.0013156307832716499</cx:pt>
          <cx:pt idx="109">0.00060927248718763301</cx:pt>
          <cx:pt idx="110">0.00015855155883376899</cx:pt>
          <cx:pt idx="111">-0.00052299331958720503</cx:pt>
          <cx:pt idx="112">-0.00044855007327741499</cx:pt>
          <cx:pt idx="113">0.00025232643399175002</cx:pt>
          <cx:pt idx="114">0.00044896050713816099</cx:pt>
          <cx:pt idx="115">-0.00078772598784421905</cx:pt>
          <cx:pt idx="116">-0.00052602931433854403</cx:pt>
          <cx:pt idx="117">0.0010695373482119701</cx:pt>
          <cx:pt idx="118">0.0078331130940903996</cx:pt>
          <cx:pt idx="119">0.0140350881090922</cx:pt>
          <cx:pt idx="120">0.0048214032687226701</cx:pt>
          <cx:pt idx="121">-0.014554190357250399</cx:pt>
          <cx:pt idx="122">-0.026976490938465599</cx:pt>
          <cx:pt idx="123">-0.021622090760961499</cx:pt>
          <cx:pt idx="124">-0.00050349608369898002</cx:pt>
          <cx:pt idx="125">0.038950170155987597</cx:pt>
          <cx:pt idx="126">0.025757197237611999</cx:pt>
          <cx:pt idx="127">0.034473935559396103</cx:pt>
          <cx:pt idx="128">0.038100826691848097</cx:pt>
          <cx:pt idx="129">0.021271103688117399</cx:pt>
          <cx:pt idx="130">0.0242595162187772</cx:pt>
          <cx:pt idx="131">0.0213159682747757</cx:pt>
          <cx:pt idx="132">0.0025363812698694899</cx:pt>
          <cx:pt idx="133">-0.0081279843800389599</cx:pt>
          <cx:pt idx="134">-0.012951352232964701</cx:pt>
          <cx:pt idx="135">-0.012503840053406099</cx:pt>
          <cx:pt idx="136">-0.0135215780197419</cx:pt>
          <cx:pt idx="137">-0.0025133424197740801</cx:pt>
          <cx:pt idx="138">0.00016470144768329699</cx:pt>
          <cx:pt idx="139">-2.9824497785224401e-05</cx:pt>
          <cx:pt idx="140">-0.00028189697348840199</cx:pt>
          <cx:pt idx="141">0.00062619680003458695</cx:pt>
          <cx:pt idx="142">-0.00032047874878601699</cx:pt>
          <cx:pt idx="143">-0.00017537190901090901</cx:pt>
          <cx:pt idx="144">-0.0016839187604722201</cx:pt>
          <cx:pt idx="145">-0.0030212710763967</cx:pt>
          <cx:pt idx="146">-0.0140949243869316</cx:pt>
          <cx:pt idx="147">-0.0052484100358826703</cx:pt>
          <cx:pt idx="148">0.00075468973508768398</cx:pt>
          <cx:pt idx="149">0.019100354642255901</cx:pt>
          <cx:pt idx="150">0.017780866445423898</cx:pt>
          <cx:pt idx="151">0.00173056240391924</cx:pt>
          <cx:pt idx="152">0.0065979385854237401</cx:pt>
          <cx:pt idx="153">0.042914224634832701</cx:pt>
          <cx:pt idx="154">0.037448646675885697</cx:pt>
          <cx:pt idx="155">0.0096282840357711005</cx:pt>
          <cx:pt idx="156">0.017994785907815902</cx:pt>
          <cx:pt idx="157">-0.027284177718559</cx:pt>
          <cx:pt idx="158">-0.018897396198218699</cx:pt>
          <cx:pt idx="159">0.032877190553361801</cx:pt>
          <cx:pt idx="160">-0.0113765005316504</cx:pt>
          <cx:pt idx="161">-0.0020177212091875398</cx:pt>
          <cx:pt idx="162">0.0015085139134870299</cx:pt>
          <cx:pt idx="163">-0.0119630219147038</cx:pt>
          <cx:pt idx="164">-0.012622031679719699</cx:pt>
          <cx:pt idx="165">-0.0042983315154600599</cx:pt>
          <cx:pt idx="166">0.00015265676278689201</cx:pt>
          <cx:pt idx="167">-0.00075329972668038798</cx:pt>
          <cx:pt idx="168">-0.00030574181023477798</cx:pt>
          <cx:pt idx="169">-0.000193448239336386</cx:pt>
          <cx:pt idx="170">-0.00142479562259775</cx:pt>
          <cx:pt idx="171">-0.0015390914522004401</cx:pt>
          <cx:pt idx="172">-0.013789906489807401</cx:pt>
          <cx:pt idx="173">-0.030651357728723901</cx:pt>
          <cx:pt idx="174">-0.050556462672011103</cx:pt>
          <cx:pt idx="175">-0.034214959501894897</cx:pt>
          <cx:pt idx="176">0.0093200671865110492</cx:pt>
          <cx:pt idx="177">0.028360947075425198</cx:pt>
          <cx:pt idx="178">0.045082605048594702</cx:pt>
          <cx:pt idx="179">0.037671871810012303</cx:pt>
          <cx:pt idx="180">0.091247109947630994</cx:pt>
          <cx:pt idx="181">0.059400523349012503</cx:pt>
          <cx:pt idx="182">0.051953180551428599</cx:pt>
          <cx:pt idx="183">-0.016661473583342499</cx:pt>
          <cx:pt idx="184">-0.00061076030199420895</cx:pt>
          <cx:pt idx="185">0.028819159944963299</cx:pt>
          <cx:pt idx="186">-0.022500576373812801</cx:pt>
          <cx:pt idx="187">0.0232454935599943</cx:pt>
          <cx:pt idx="188">-0.0141586617264129</cx:pt>
          <cx:pt idx="189">-0.0025656055532737401</cx:pt>
          <cx:pt idx="190">-4.8687109859385698e-05</cx:pt>
          <cx:pt idx="191">-0.0115412041497494</cx:pt>
          <cx:pt idx="192">-0.0097127070716971995</cx:pt>
          <cx:pt idx="193">-0.0069576147912497697</cx:pt>
          <cx:pt idx="194">-0.0013046065799489899</cx:pt>
          <cx:pt idx="195">-0.00029555112467476798</cx:pt>
          <cx:pt idx="196">0.000109964267833937</cx:pt>
          <cx:pt idx="197">0.00067461489560274304</cx:pt>
          <cx:pt idx="198">-0.0033933601435002501</cx:pt>
          <cx:pt idx="199">-0.0022057118061349999</cx:pt>
          <cx:pt idx="200">-0.0066265647866859097</cx:pt>
          <cx:pt idx="201">-0.032469064697199602</cx:pt>
          <cx:pt idx="202">-0.055375923117481497</cx:pt>
          <cx:pt idx="203">-0.033019140793413698</cx:pt>
          <cx:pt idx="204">0.024882418263836501</cx:pt>
          <cx:pt idx="205">0.056068852739464402</cx:pt>
          <cx:pt idx="206">0.045816060984946297</cx:pt>
          <cx:pt idx="207">0.042736776365164299</cx:pt>
          <cx:pt idx="208">0.060771416474201499</cx:pt>
          <cx:pt idx="209">0.060544811229409599</cx:pt>
          <cx:pt idx="210">0.033683537287493202</cx:pt>
          <cx:pt idx="211">0.055551061042542503</cx:pt>
          <cx:pt idx="212">0.028360223697824399</cx:pt>
          <cx:pt idx="213">0.021635267325548099</cx:pt>
          <cx:pt idx="214">0.054972097835609003</cx:pt>
          <cx:pt idx="215">0.089347368485138703</cx:pt>
          <cx:pt idx="216">0.0077698031378121701</cx:pt>
          <cx:pt idx="217">0.012118380097383899</cx:pt>
          <cx:pt idx="218">0.0136210912448029</cx:pt>
          <cx:pt idx="219">-0.018215274697243499</cx:pt>
          <cx:pt idx="220">-0.0143198726312366</cx:pt>
          <cx:pt idx="221">-0.0123813221997639</cx:pt>
          <cx:pt idx="222">-0.00120229197741505</cx:pt>
          <cx:pt idx="223">9.8269025747618004e-05</cx:pt>
          <cx:pt idx="224">-0.00044649077257371601</cx:pt>
          <cx:pt idx="225">0.000144102020710622</cx:pt>
          <cx:pt idx="226">0.00028804182724565197</cx:pt>
          <cx:pt idx="227">-0.0061142149141197102</cx:pt>
          <cx:pt idx="228">0.00419871662753637</cx:pt>
          <cx:pt idx="229">-0.013355800484013299</cx:pt>
          <cx:pt idx="230">-0.034888910034823001</cx:pt>
          <cx:pt idx="231">0.014067707977935001</cx:pt>
          <cx:pt idx="232">0.042298889499068397</cx:pt>
          <cx:pt idx="233">0.024918731321779901</cx:pt>
          <cx:pt idx="234">0.059204954532541203</cx:pt>
          <cx:pt idx="235">0.038878001775600003</cx:pt>
          <cx:pt idx="236">0.047141449663864798</cx:pt>
          <cx:pt idx="237">0.070967443702199901</cx:pt>
          <cx:pt idx="238">0.12213777123750801</cx:pt>
          <cx:pt idx="239">0.058440346438138703</cx:pt>
          <cx:pt idx="240">0.031882926090974303</cx:pt>
          <cx:pt idx="241">0.031360026711378997</cx:pt>
          <cx:pt idx="242">0.039674075144476198</cx:pt>
          <cx:pt idx="243">0.081872336705108295</cx:pt>
          <cx:pt idx="244">0.0139059925603238</cx:pt>
          <cx:pt idx="245">-0.0124510694882749</cx:pt>
          <cx:pt idx="246">0.017948246995773</cx:pt>
          <cx:pt idx="247">0.0098233700754454204</cx:pt>
          <cx:pt idx="248">-0.013562149567390601</cx:pt>
          <cx:pt idx="249">-0.0068046356559212104</cx:pt>
          <cx:pt idx="250">0.00057353938212201499</cx:pt>
          <cx:pt idx="251">-0.00033039873496565998</cx:pt>
          <cx:pt idx="252">2.3691742248102402e-06</cx:pt>
          <cx:pt idx="253">0.00031989446079327798</cx:pt>
          <cx:pt idx="254">-0.00360827021407386</cx:pt>
          <cx:pt idx="255">-0.0105221041668314</cx:pt>
          <cx:pt idx="256">0.028606023465268901</cx:pt>
          <cx:pt idx="257">0.059778001049987199</cx:pt>
          <cx:pt idx="258">0.00353247544793281</cx:pt>
          <cx:pt idx="259">0.043515401773471803</cx:pt>
          <cx:pt idx="260">0.025548708563684699</cx:pt>
          <cx:pt idx="261">-0.021494708564520602</cx:pt>
          <cx:pt idx="262">0.023851829637482801</cx:pt>
          <cx:pt idx="263">-0.00977487504161134</cx:pt>
          <cx:pt idx="264">0.018701595924930401</cx:pt>
          <cx:pt idx="265">-0.052632564481252697</cx:pt>
          <cx:pt idx="266">-0.077913665618684305</cx:pt>
          <cx:pt idx="267">-0.058127398515779097</cx:pt>
          <cx:pt idx="268">-0.032712089152485503</cx:pt>
          <cx:pt idx="269">-0.017644360847431401</cx:pt>
          <cx:pt idx="270">0.0091900726178475497</cx:pt>
          <cx:pt idx="271">0.031777753007847298</cx:pt>
          <cx:pt idx="272">-0.020792376877959099</cx:pt>
          <cx:pt idx="273">-0.039500644761779898</cx:pt>
          <cx:pt idx="274">0.0084637530807615095</cx:pt>
          <cx:pt idx="275">0.011061208438808199</cx:pt>
          <cx:pt idx="276">-0.0095514871895678501</cx:pt>
          <cx:pt idx="277">-0.0027914848025040601</cx:pt>
          <cx:pt idx="278">0.0022347264674004801</cx:pt>
          <cx:pt idx="279">-0.000116654110437551</cx:pt>
          <cx:pt idx="280">0.00039389069517030602</cx:pt>
          <cx:pt idx="281">0.00063554023264627505</cx:pt>
          <cx:pt idx="282">-0.000100070957359623</cx:pt>
          <cx:pt idx="283">-0.0018900267642383299</cx:pt>
          <cx:pt idx="284">0.0363486697941982</cx:pt>
          <cx:pt idx="285">0.067217116227574494</cx:pt>
          <cx:pt idx="286">0.057177961215336602</cx:pt>
          <cx:pt idx="287">0.039539276849865898</cx:pt>
          <cx:pt idx="288">0.048487440002414499</cx:pt>
          <cx:pt idx="289">-0.027570610797429802</cx:pt>
          <cx:pt idx="290">0.000799035379152021</cx:pt>
          <cx:pt idx="291">-0.0019340090407620599</cx:pt>
          <cx:pt idx="292">-0.0859688657429106</cx:pt>
          <cx:pt idx="293">-0.21428543935559599</cx:pt>
          <cx:pt idx="294">-0.25310120151938997</cx:pt>
          <cx:pt idx="295">-0.121223459727197</cx:pt>
          <cx:pt idx="296">-0.032688917095008103</cx:pt>
          <cx:pt idx="297">0.0125062034957705</cx:pt>
          <cx:pt idx="298">-0.0060787568108394297</cx:pt>
          <cx:pt idx="299">0.046183280442192602</cx:pt>
          <cx:pt idx="300">-0.039832280880178698</cx:pt>
          <cx:pt idx="301">-0.034670448365818202</cx:pt>
          <cx:pt idx="302">-0.016426501183959399</cx:pt>
          <cx:pt idx="303">-0.0067323870107464301</cx:pt>
          <cx:pt idx="304">-0.00168752363945844</cx:pt>
          <cx:pt idx="305">-0.0079362781916864598</cx:pt>
          <cx:pt idx="306">-0.0040162772272225502</cx:pt>
          <cx:pt idx="307">0.00032676219236833797</cx:pt>
          <cx:pt idx="308">-0.000615248896911895</cx:pt>
          <cx:pt idx="309">-7.3616524534762096e-05</cx:pt>
          <cx:pt idx="310">0.0021079087716952402</cx:pt>
          <cx:pt idx="311">0.0053443628132530596</cx:pt>
          <cx:pt idx="312">0.028544090309978499</cx:pt>
          <cx:pt idx="313">0.059037211974864903</cx:pt>
          <cx:pt idx="314">0.061701885282616997</cx:pt>
          <cx:pt idx="315">0.053791496611916498</cx:pt>
          <cx:pt idx="316">0.045608466144811899</cx:pt>
          <cx:pt idx="317">0.00254794099591298</cx:pt>
          <cx:pt idx="318">0.03827232827365</cx:pt>
          <cx:pt idx="319">0.058144518982078897</cx:pt>
          <cx:pt idx="320">-0.083519684508441897</cx:pt>
          <cx:pt idx="321">-0.25136574272914503</cx:pt>
          <cx:pt idx="322">-0.17519563379420899</cx:pt>
          <cx:pt idx="323">-0.082750158214975805</cx:pt>
          <cx:pt idx="324">-0.018453417724645899</cx:pt>
          <cx:pt idx="325">-0.0039374866426596404</cx:pt>
          <cx:pt idx="326">-0.023119397580643301</cx:pt>
          <cx:pt idx="327">0.035867816530542398</cx:pt>
          <cx:pt idx="328">-0.032880871835144002</cx:pt>
          <cx:pt idx="329">-0.0433842832716805</cx:pt>
          <cx:pt idx="330">-0.0410963988731382</cx:pt>
          <cx:pt idx="331">-0.021442058700956401</cx:pt>
          <cx:pt idx="332">-0.0064239827244049197</cx:pt>
          <cx:pt idx="333">-0.0031377612591476198</cx:pt>
          <cx:pt idx="334">-0.00491720401953468</cx:pt>
          <cx:pt idx="335">1.14307008136708e-05</cx:pt>
          <cx:pt idx="336">-2.49466625643373e-06</cx:pt>
          <cx:pt idx="337">0.00051159105792969103</cx:pt>
          <cx:pt idx="338">0.00049748587120621805</cx:pt>
          <cx:pt idx="339">0.00207140543542758</cx:pt>
          <cx:pt idx="340">0.0194273962496152</cx:pt>
          <cx:pt idx="341">0.024483727443566</cx:pt>
          <cx:pt idx="342">0.016502757188455099</cx:pt>
          <cx:pt idx="343">0.051765705178779903</cx:pt>
          <cx:pt idx="344">0.028101871381573999</cx:pt>
          <cx:pt idx="345">0.015987552684957301</cx:pt>
          <cx:pt idx="346">0.031450133464846999</cx:pt>
          <cx:pt idx="347">-0.042548580091285503</cx:pt>
          <cx:pt idx="348">-0.16059407565733799</cx:pt>
          <cx:pt idx="349">-0.22274970500868199</cx:pt>
          <cx:pt idx="350">-0.123587862488544</cx:pt>
          <cx:pt idx="351">-0.038716940304976098</cx:pt>
          <cx:pt idx="352">0.032486430527804998</cx:pt>
          <cx:pt idx="353">-0.010937025664219399</cx:pt>
          <cx:pt idx="354">-0.083439557197099307</cx:pt>
          <cx:pt idx="355">-0.047309433712520499</cx:pt>
          <cx:pt idx="356">-0.051027273375320703</cx:pt>
          <cx:pt idx="357">-0.044597025099887999</cx:pt>
          <cx:pt idx="358">-0.064714516175158596</cx:pt>
          <cx:pt idx="359">-0.038055893295122399</cx:pt>
          <cx:pt idx="360">-0.0052400587597933503</cx:pt>
          <cx:pt idx="361">0.0055091021675018103</cx:pt>
          <cx:pt idx="362">0.0019316667623149499</cx:pt>
          <cx:pt idx="363">-0.00011851562460995</cx:pt>
          <cx:pt idx="364">-0.000141595581436463</cx:pt>
          <cx:pt idx="365">0.00032124985130946299</cx:pt>
          <cx:pt idx="366">0.00098813847147408694</cx:pt>
          <cx:pt idx="367">0.00092179601003959904</cx:pt>
          <cx:pt idx="368">-0.010166303707360699</cx:pt>
          <cx:pt idx="369">-0.018630490299035699</cx:pt>
          <cx:pt idx="370">0.0104613526730404</cx:pt>
          <cx:pt idx="371">0.0249541765341731</cx:pt>
          <cx:pt idx="372">0.0059923184865151103</cx:pt>
          <cx:pt idx="373">0.017971241227411401</cx:pt>
          <cx:pt idx="374">-0.049756027430669703</cx:pt>
          <cx:pt idx="375">-0.124099453239472</cx:pt>
          <cx:pt idx="376">-0.21371287489040899</cx:pt>
          <cx:pt idx="377">-0.160357901831328</cx:pt>
          <cx:pt idx="378">-0.088489871197163894</cx:pt>
          <cx:pt idx="379">-0.042635912274780599</cx:pt>
          <cx:pt idx="380">-0.026561033598304199</cx:pt>
          <cx:pt idx="381">-0.030049583923720799</cx:pt>
          <cx:pt idx="382">-0.079846950417045107</cx:pt>
          <cx:pt idx="383">-0.055136155153152601</cx:pt>
          <cx:pt idx="384">-0.058154702489877502</cx:pt>
          <cx:pt idx="385">-0.046329608324741499</cx:pt>
          <cx:pt idx="386">-0.050885858282310903</cx:pt>
          <cx:pt idx="387">-0.0496512927395504</cx:pt>
          <cx:pt idx="388">-0.0151610813265336</cx:pt>
          <cx:pt idx="389">0.0050383256444253696</cx:pt>
          <cx:pt idx="390">0.0030521989319701099</cx:pt>
          <cx:pt idx="391">-0.00059743748131423297</cx:pt>
          <cx:pt idx="392">0.000654337813392684</cx:pt>
          <cx:pt idx="393">-0.00054019982561304895</cx:pt>
          <cx:pt idx="394">0.00130008435974739</cx:pt>
          <cx:pt idx="395">-0.00169696639842023</cx:pt>
          <cx:pt idx="396">-0.029813322930019402</cx:pt>
          <cx:pt idx="397">-0.053375371063283099</cx:pt>
          <cx:pt idx="398">-0.014546161975864599</cx:pt>
          <cx:pt idx="399">-0.0013916841460624801</cx:pt>
          <cx:pt idx="400">-0.033534564720552502</cx:pt>
          <cx:pt idx="401">-0.020368046856286799</cx:pt>
          <cx:pt idx="402">-0.095834838739827399</cx:pt>
          <cx:pt idx="403">-0.158863577040811</cx:pt>
          <cx:pt idx="404">-0.182318742605422</cx:pt>
          <cx:pt idx="405">-0.15602954513363301</cx:pt>
          <cx:pt idx="406">-0.105119731829987</cx:pt>
          <cx:pt idx="407">-0.028794396330663601</cx:pt>
          <cx:pt idx="408">-0.036551905707112697</cx:pt>
          <cx:pt idx="409">-0.042942677302517301</cx:pt>
          <cx:pt idx="410">-0.041663574091638199</cx:pt>
          <cx:pt idx="411">-0.047330137306606797</cx:pt>
          <cx:pt idx="412">-0.094782994415028604</cx:pt>
          <cx:pt idx="413">-0.0405365485163749</cx:pt>
          <cx:pt idx="414">-0.046527494052098099</cx:pt>
          <cx:pt idx="415">-0.062221351441961198</cx:pt>
          <cx:pt idx="416">-0.022892374424002899</cx:pt>
          <cx:pt idx="417">0.00282285315577612</cx:pt>
          <cx:pt idx="418">0.00268169924880966</cx:pt>
          <cx:pt idx="419">-0.00056521326857902096</cx:pt>
          <cx:pt idx="420">-0.00039160725177385001</cx:pt>
          <cx:pt idx="421">-0.00056785178974903296</cx:pt>
          <cx:pt idx="422">-0.00126813454331002</cx:pt>
          <cx:pt idx="423">-0.00449229584288925</cx:pt>
          <cx:pt idx="424">-0.026894449992904901</cx:pt>
          <cx:pt idx="425">-0.0531102940754467</cx:pt>
          <cx:pt idx="426">-0.044465850801138698</cx:pt>
          <cx:pt idx="427">-0.052774150057948097</cx:pt>
          <cx:pt idx="428">-0.049414478067664303</cx:pt>
          <cx:pt idx="429">-0.072576491657897396</cx:pt>
          <cx:pt idx="430">-0.13248314738872899</cx:pt>
          <cx:pt idx="431">-0.17582004035756499</cx:pt>
          <cx:pt idx="432">-0.13912413425442099</cx:pt>
          <cx:pt idx="433">-0.13408526337645901</cx:pt>
          <cx:pt idx="434">-0.0878044841977456</cx:pt>
          <cx:pt idx="435">-0.044887534133094799</cx:pt>
          <cx:pt idx="436">-0.0290305551171346</cx:pt>
          <cx:pt idx="437">-0.059696247143244903</cx:pt>
          <cx:pt idx="438">-0.057288290710976103</cx:pt>
          <cx:pt idx="439">-0.071713219277419998</cx:pt>
          <cx:pt idx="440">-0.084264244551748801</cx:pt>
          <cx:pt idx="441">-0.053688088944032299</cx:pt>
          <cx:pt idx="442">-0.065714592235252098</cx:pt>
          <cx:pt idx="443">-0.0642159691216726</cx:pt>
          <cx:pt idx="444">-0.018718605181844601</cx:pt>
          <cx:pt idx="445">0.00370017926698165</cx:pt>
          <cx:pt idx="446">0.0040296656327710404</cx:pt>
          <cx:pt idx="447">0.0018639770028471699</cx:pt>
          <cx:pt idx="448">0.00016293824331210999</cx:pt>
          <cx:pt idx="449">-0.000289665681377846</cx:pt>
          <cx:pt idx="450">-0.00166848000212671</cx:pt>
          <cx:pt idx="451">-0.00050112879340015405</cx:pt>
          <cx:pt idx="452">-0.022650924300722099</cx:pt>
          <cx:pt idx="453">-0.038409164472648402</cx:pt>
          <cx:pt idx="454">-0.042138940186051597</cx:pt>
          <cx:pt idx="455">-0.093664460940059105</cx:pt>
          <cx:pt idx="456">-0.093188300625302894</cx:pt>
          <cx:pt idx="457">-0.121238767766463</cx:pt>
          <cx:pt idx="458">-0.13224848143315099</cx:pt>
          <cx:pt idx="459">-0.11024043915927501</cx:pt>
          <cx:pt idx="460">-0.093409021116235696</cx:pt>
          <cx:pt idx="461">-0.069326918517455302</cx:pt>
          <cx:pt idx="462">-0.015386488392378101</cx:pt>
          <cx:pt idx="463">-0.015636968380756001</cx:pt>
          <cx:pt idx="464">0.031878287100673003</cx:pt>
          <cx:pt idx="465">-0.0086386722451962401</cx:pt>
          <cx:pt idx="466">-0.0600788556365262</cx:pt>
          <cx:pt idx="467">-0.0298150885726387</cx:pt>
          <cx:pt idx="468">-0.088072918048932095</cx:pt>
          <cx:pt idx="469">-0.059261673951127698</cx:pt>
          <cx:pt idx="470">-0.054391874449078302</cx:pt>
          <cx:pt idx="471">-0.035676702679515102</cx:pt>
          <cx:pt idx="472">-0.0114825445364546</cx:pt>
          <cx:pt idx="473">0.012410527927705899</cx:pt>
          <cx:pt idx="474">0.00913227927312181</cx:pt>
          <cx:pt idx="475">0.0027597820892813298</cx:pt>
          <cx:pt idx="476">-0.00035666698021686298</cx:pt>
          <cx:pt idx="477">0.00012683928392807201</cx:pt>
          <cx:pt idx="478">-0.00115257081802913</cx:pt>
          <cx:pt idx="479">0.00124141018242076</cx:pt>
          <cx:pt idx="480">-0.0165217966084183</cx:pt>
          <cx:pt idx="481">-0.042404471091785301</cx:pt>
          <cx:pt idx="482">-0.066716646358598697</cx:pt>
          <cx:pt idx="483">-0.10630373523988999</cx:pt>
          <cx:pt idx="484">-0.086982971251158003</cx:pt>
          <cx:pt idx="485">-0.075194694365836506</cx:pt>
          <cx:pt idx="486">-0.063964304709431097</cx:pt>
          <cx:pt idx="487">-0.066105586776419603</cx:pt>
          <cx:pt idx="488">-0.065293675334818904</cx:pt>
          <cx:pt idx="489">-0.0098073659799779497</cx:pt>
          <cx:pt idx="490">0.055335631757888103</cx:pt>
          <cx:pt idx="491">0.060486373494938503</cx:pt>
          <cx:pt idx="492">0.054216435003338698</cx:pt>
          <cx:pt idx="493">0.0192345297710717</cx:pt>
          <cx:pt idx="494">0.0140760487793047</cx:pt>
          <cx:pt idx="495">0.0194016165090681</cx:pt>
          <cx:pt idx="496">-0.057162218035021702</cx:pt>
          <cx:pt idx="497">-0.038705408063290397</cx:pt>
          <cx:pt idx="498">-0.036342632571659698</cx:pt>
          <cx:pt idx="499">-0.0267362087583514</cx:pt>
          <cx:pt idx="500">0.0022456175304671399</cx:pt>
          <cx:pt idx="501">0.018565972005031201</cx:pt>
          <cx:pt idx="502">0.0048397357178565602</cx:pt>
          <cx:pt idx="503">-6.3427447283576604e-06</cx:pt>
          <cx:pt idx="504">0.00064387682852709203</cx:pt>
          <cx:pt idx="505">0.0010252224914615801</cx:pt>
          <cx:pt idx="506">-0.0017758237543580499</cx:pt>
          <cx:pt idx="507">0.0056458622499004404</cx:pt>
          <cx:pt idx="508">-0.022440010484099202</cx:pt>
          <cx:pt idx="509">-0.049740199845632202</cx:pt>
          <cx:pt idx="510">-0.0725799459288584</cx:pt>
          <cx:pt idx="511">-0.092528346560894398</cx:pt>
          <cx:pt idx="512">-0.080514854464942401</cx:pt>
          <cx:pt idx="513">-0.038729917740561198</cx:pt>
          <cx:pt idx="514">-0.0046501244107360496</cx:pt>
          <cx:pt idx="515">-0.032616444060954597</cx:pt>
          <cx:pt idx="516">-0.036860474074763797</cx:pt>
          <cx:pt idx="517">-0.00380855180569626</cx:pt>
          <cx:pt idx="518">0.038243215270602003</cx:pt>
          <cx:pt idx="519">0.059320591043841298</cx:pt>
          <cx:pt idx="520">0.014028404370290799</cx:pt>
          <cx:pt idx="521">-0.0094109679988227894</cx:pt>
          <cx:pt idx="522">0.024087176744239401</cx:pt>
          <cx:pt idx="523">-0.028719249450304501</cx:pt>
          <cx:pt idx="524">-0.061928693166797402</cx:pt>
          <cx:pt idx="525">-0.036839501447747801</cx:pt>
          <cx:pt idx="526">-0.0153784557597449</cx:pt>
          <cx:pt idx="527">0.0144037702081621</cx:pt>
          <cx:pt idx="528">0.023175744899924501</cx:pt>
          <cx:pt idx="529">0.014160769392185</cx:pt>
          <cx:pt idx="530">0.0035245007359223199</cx:pt>
          <cx:pt idx="531">0.00032719561861352901</cx:pt>
          <cx:pt idx="532">-0.00016852171526755499</cx:pt>
          <cx:pt idx="533">-0.00034701484201757799</cx:pt>
          <cx:pt idx="534">-0.00096396234031395395</cx:pt>
          <cx:pt idx="535">-0.00067969556008893998</cx:pt>
          <cx:pt idx="536">-0.0297669585368978</cx:pt>
          <cx:pt idx="537">-0.079970418517997299</cx:pt>
          <cx:pt idx="538">-0.081985578859316496</cx:pt>
          <cx:pt idx="539">-0.075734993689518401</cx:pt>
          <cx:pt idx="540">-0.062428164230674599</cx:pt>
          <cx:pt idx="541">-0.029100523435947</cx:pt>
          <cx:pt idx="542">-0.0076459880813974203</cx:pt>
          <cx:pt idx="543">0.0076976534770512601</cx:pt>
          <cx:pt idx="544">-0.020186209991546501</cx:pt>
          <cx:pt idx="545">0.0105042426935849</cx:pt>
          <cx:pt idx="546">0.038969519087378703</cx:pt>
          <cx:pt idx="547">0.060638400615671002</cx:pt>
          <cx:pt idx="548">0.013025806812712201</cx:pt>
          <cx:pt idx="549">0.020420457669217001</cx:pt>
          <cx:pt idx="550">0.0139020644607919</cx:pt>
          <cx:pt idx="551">0.0056536294018335901</cx:pt>
          <cx:pt idx="552">-0.020896477311716798</cx:pt>
          <cx:pt idx="553">-0.0073626753871962099</cx:pt>
          <cx:pt idx="554">0.0041359075446574202</cx:pt>
          <cx:pt idx="555">0.042330540830489399</cx:pt>
          <cx:pt idx="556">0.0144696634880197</cx:pt>
          <cx:pt idx="557">0.0107886628278967</cx:pt>
          <cx:pt idx="558">0.00281182830832268</cx:pt>
          <cx:pt idx="559">-3.0321757932721501e-05</cx:pt>
          <cx:pt idx="560">0.00037368974898987399</cx:pt>
          <cx:pt idx="561">-0.00093749078538267602</cx:pt>
          <cx:pt idx="562">0.00117831587165552</cx:pt>
          <cx:pt idx="563">0.0095028705243096895</cx:pt>
          <cx:pt idx="564">-0.0086116978311594709</cx:pt>
          <cx:pt idx="565">-0.0554659547804622</cx:pt>
          <cx:pt idx="566">-0.035893344181954098</cx:pt>
          <cx:pt idx="567">-0.0620475707244404</cx:pt>
          <cx:pt idx="568">-0.061110565526664003</cx:pt>
          <cx:pt idx="569">-0.0166970726511344</cx:pt>
          <cx:pt idx="570">0.055727598753918098</cx:pt>
          <cx:pt idx="571">0.095197335046086795</cx:pt>
          <cx:pt idx="572">0.0905723608277995</cx:pt>
          <cx:pt idx="573">0.0339217531310365</cx:pt>
          <cx:pt idx="574">0.070834688182801905</cx:pt>
          <cx:pt idx="575">0.059449693562791901</cx:pt>
          <cx:pt idx="576">0.033787235603002098</cx:pt>
          <cx:pt idx="577">0.062016061910335603</cx:pt>
          <cx:pt idx="578">0.043418461274828402</cx:pt>
          <cx:pt idx="579">0.043178924958389001</cx:pt>
          <cx:pt idx="580">0.0449444691309029</cx:pt>
          <cx:pt idx="581">0.036755157650412901</cx:pt>
          <cx:pt idx="582">0.030858279868400802</cx:pt>
          <cx:pt idx="583">0.051426716420211703</cx:pt>
          <cx:pt idx="584">0.0227457309547625</cx:pt>
          <cx:pt idx="585">0.0081662070626066004</cx:pt>
          <cx:pt idx="586">0.0020986226172861199</cx:pt>
          <cx:pt idx="587">0.00028557902223638298</cx:pt>
          <cx:pt idx="588">2.1214738799978599e-05</cx:pt>
          <cx:pt idx="589">-8.2043494661086195e-05</cx:pt>
          <cx:pt idx="590">0.0048365335146096002</cx:pt>
          <cx:pt idx="591">0.0071198355376941597</cx:pt>
          <cx:pt idx="592">-0.0021259838287949299</cx:pt>
          <cx:pt idx="593">-0.011340376378172</cx:pt>
          <cx:pt idx="594">-0.013754174833679401</cx:pt>
          <cx:pt idx="595">-0.043726656017668397</cx:pt>
          <cx:pt idx="596">-0.041126394997744099</cx:pt>
          <cx:pt idx="597">0.00089134951864839598</cx:pt>
          <cx:pt idx="598">0.075672024759737</cx:pt>
          <cx:pt idx="599">0.055218823986498501</cx:pt>
          <cx:pt idx="600">0.020730298715392101</cx:pt>
          <cx:pt idx="601">0.058180818042493698</cx:pt>
          <cx:pt idx="602">0.060000323246755298</cx:pt>
          <cx:pt idx="603">0.054285874550535997</cx:pt>
          <cx:pt idx="604">0.039964637423185803</cx:pt>
          <cx:pt idx="605">0.078046167177684395</cx:pt>
          <cx:pt idx="606">0.088099410524518598</cx:pt>
          <cx:pt idx="607">0.062745812459171796</cx:pt>
          <cx:pt idx="608">0.040879525247298903</cx:pt>
          <cx:pt idx="609">0.036682086880524503</cx:pt>
          <cx:pt idx="610">0.040645100938833903</cx:pt>
          <cx:pt idx="611">0.050356527941099599</cx:pt>
          <cx:pt idx="612">0.0230147610339047</cx:pt>
          <cx:pt idx="613">0.0126190751150475</cx:pt>
          <cx:pt idx="614">0.00034308727956996402</cx:pt>
          <cx:pt idx="615">0.00026975519955891398</cx:pt>
          <cx:pt idx="616">-2.53605182076192e-06</cx:pt>
          <cx:pt idx="617">-0.00012315175653463401</cx:pt>
          <cx:pt idx="618">0.0048170017253325202</cx:pt>
          <cx:pt idx="619">-0.00148998838870726</cx:pt>
          <cx:pt idx="620">0.0027023662245132499</cx:pt>
          <cx:pt idx="621">0.017722585389326698</cx:pt>
          <cx:pt idx="622">0.028941429883051501</cx:pt>
          <cx:pt idx="623">0.051333794269920199</cx:pt>
          <cx:pt idx="624">0.056642583292533397</cx:pt>
          <cx:pt idx="625">0.062585945105877699</cx:pt>
          <cx:pt idx="626">0.028806152597911899</cx:pt>
          <cx:pt idx="627">0.032628985767101402</cx:pt>
          <cx:pt idx="628">-0.018050222870235</cx:pt>
          <cx:pt idx="629">0.0266274617232789</cx:pt>
          <cx:pt idx="630">0.068892460624634597</cx:pt>
          <cx:pt idx="631">0.0033850999856723601</cx:pt>
          <cx:pt idx="632">-0.0075182086905816103</cx:pt>
          <cx:pt idx="633">0.048159162407032101</cx:pt>
          <cx:pt idx="634">0.054033138623290497</cx:pt>
          <cx:pt idx="635">0.037961627393208998</cx:pt>
          <cx:pt idx="636">0.011991516707254299</cx:pt>
          <cx:pt idx="637">0.031427309300727499</cx:pt>
          <cx:pt idx="638">0.0307538588390662</cx:pt>
          <cx:pt idx="639">0.035553383179189102</cx:pt>
          <cx:pt idx="640">0.017366742983459901</cx:pt>
          <cx:pt idx="641">0.0081953935433699797</cx:pt>
          <cx:pt idx="642">-0.00026982958940463103</cx:pt>
          <cx:pt idx="643">0.00039449488457669001</cx:pt>
          <cx:pt idx="644">-5.7539467930396402e-05</cx:pt>
          <cx:pt idx="645">5.8175884132321701e-05</cx:pt>
          <cx:pt idx="646">0.00064286558047772205</cx:pt>
          <cx:pt idx="647">-0.0086168061180693107</cx:pt>
          <cx:pt idx="648">-0.017161274078275401</cx:pt>
          <cx:pt idx="649">-0.0056952632458514797</cx:pt>
          <cx:pt idx="650">0.0110065751267042</cx:pt>
          <cx:pt idx="651">0.040886939268539799</cx:pt>
          <cx:pt idx="652">0.0494658960679022</cx:pt>
          <cx:pt idx="653">0.062633044854121397</cx:pt>
          <cx:pt idx="654">0.0121388381380891</cx:pt>
          <cx:pt idx="655">0.0038423355949913302</cx:pt>
          <cx:pt idx="656">-0.0105841518585938</cx:pt>
          <cx:pt idx="657">0.038497597693207097</cx:pt>
          <cx:pt idx="658">0.0090659137474350202</cx:pt>
          <cx:pt idx="659">0.013764326846080701</cx:pt>
          <cx:pt idx="660">0.022562495903060101</cx:pt>
          <cx:pt idx="661">0.0142814141138551</cx:pt>
          <cx:pt idx="662">0.049401223665018201</cx:pt>
          <cx:pt idx="663">0.076066203741097502</cx:pt>
          <cx:pt idx="664">0.0206553245659329</cx:pt>
          <cx:pt idx="665">0.033457450807707401</cx:pt>
          <cx:pt idx="666">0.0351427115550084</cx:pt>
          <cx:pt idx="667">0.0325353074218694</cx:pt>
          <cx:pt idx="668">0.0098508096762189995</cx:pt>
          <cx:pt idx="669">0.0040831479782886303</cx:pt>
          <cx:pt idx="670">6.0243551283912298e-05</cx:pt>
          <cx:pt idx="671">-0.00068805016872148996</cx:pt>
          <cx:pt idx="672">0.00049160128568588699</cx:pt>
          <cx:pt idx="673">-0.000837814087620103</cx:pt>
          <cx:pt idx="674">-0.00076436336545758596</cx:pt>
          <cx:pt idx="675">-0.0064083387216253597</cx:pt>
          <cx:pt idx="676">-0.0041967116554207503</cx:pt>
          <cx:pt idx="677">0.0030728678394431799</cx:pt>
          <cx:pt idx="678">-0.020443925400201499</cx:pt>
          <cx:pt idx="679">-0.049556338319743397</cx:pt>
          <cx:pt idx="680">-0.0125802186691305</cx:pt>
          <cx:pt idx="681">-0.0012262101188807301</cx:pt>
          <cx:pt idx="682">-0.024508287639442201</cx:pt>
          <cx:pt idx="683">-0.0020808932225546699</cx:pt>
          <cx:pt idx="684">0.0016337668216184599</cx:pt>
          <cx:pt idx="685">-0.0133023825624478</cx:pt>
          <cx:pt idx="686">-0.013246546776233201</cx:pt>
          <cx:pt idx="687">0.0121897972200241</cx:pt>
          <cx:pt idx="688">-0.027918641486505601</cx:pt>
          <cx:pt idx="689">0.032184347851918899</cx:pt>
          <cx:pt idx="690">0.054680397973279303</cx:pt>
          <cx:pt idx="691">0.060889387232563701</cx:pt>
          <cx:pt idx="692">0.0164909575030073</cx:pt>
          <cx:pt idx="693">0.021122775192438201</cx:pt>
          <cx:pt idx="694">0.016409305321446799</cx:pt>
          <cx:pt idx="695">0.014928407656103201</cx:pt>
          <cx:pt idx="696">0.013497325543387799</cx:pt>
          <cx:pt idx="697">0.0029177742073648598</cx:pt>
          <cx:pt idx="698">0.00030637086798982198</cx:pt>
          <cx:pt idx="699">6.4291909953281601e-05</cx:pt>
          <cx:pt idx="700">-0.00042919853383804099</cx:pt>
          <cx:pt idx="701">-0.00081210089726477198</cx:pt>
          <cx:pt idx="702">-8.2034322377410405e-05</cx:pt>
          <cx:pt idx="703">-0.00047814307707802999</cx:pt>
          <cx:pt idx="704">-0.00458958479167917</cx:pt>
          <cx:pt idx="705">-0.0185121392419344</cx:pt>
          <cx:pt idx="706">-0.018744593916104401</cx:pt>
          <cx:pt idx="707">0.00032274890228527003</cx:pt>
          <cx:pt idx="708">0.024915071142404599</cx:pt>
          <cx:pt idx="709">0.0178230944139664</cx:pt>
          <cx:pt idx="710">-0.0030237683251667698</cx:pt>
          <cx:pt idx="711">0.0039981094663770096</cx:pt>
          <cx:pt idx="712">0.0099087104929698293</cx:pt>
          <cx:pt idx="713">-0.017784268954623501</cx:pt>
          <cx:pt idx="714">0.0256253591552521</cx:pt>
          <cx:pt idx="715">-0.000124139503471209</cx:pt>
          <cx:pt idx="716">0.0167265676614505</cx:pt>
          <cx:pt idx="717">0.0219090967584771</cx:pt>
          <cx:pt idx="718">0.027626964089678602</cx:pt>
          <cx:pt idx="719">0.017712442646577599</cx:pt>
          <cx:pt idx="720">0.004153350344388</cx:pt>
          <cx:pt idx="721">-0.000564222607754948</cx:pt>
          <cx:pt idx="722">-0.0055932642068416902</cx:pt>
          <cx:pt idx="723">-0.0020912300142133999</cx:pt>
          <cx:pt idx="724">-0.000230740597775707</cx:pt>
          <cx:pt idx="725">0.000111197928002154</cx:pt>
          <cx:pt idx="726">0.00078355110321904503</cx:pt>
          <cx:pt idx="727">0.00071383430289401304</cx:pt>
          <cx:pt idx="728">-0.00026455113255277097</cx:pt>
          <cx:pt idx="729">-0.00055650785807183801</cx:pt>
          <cx:pt idx="730">-0.000258713368124735</cx:pt>
          <cx:pt idx="731">-4.8667475692649002e-05</cx:pt>
          <cx:pt idx="732">-0.0043856749186141301</cx:pt>
          <cx:pt idx="733">-0.018684780623258301</cx:pt>
          <cx:pt idx="734">-0.017999237324852001</cx:pt>
          <cx:pt idx="735">0.00339115520070115</cx:pt>
          <cx:pt idx="736">0.013687609756793799</cx:pt>
          <cx:pt idx="737">0.0050306771526908798</cx:pt>
          <cx:pt idx="738">-0.00983901855718264</cx:pt>
          <cx:pt idx="739">-0.0173070472593055</cx:pt>
          <cx:pt idx="740">0.0029389140384957699</cx:pt>
          <cx:pt idx="741">0.017334481840427698</cx:pt>
          <cx:pt idx="742">0.0179501248597277</cx:pt>
          <cx:pt idx="743">0.0018962844333006599</cx:pt>
          <cx:pt idx="744">0.011775475674707599</cx:pt>
          <cx:pt idx="745">0.0040025110960287998</cx:pt>
          <cx:pt idx="746">0.0172860528478457</cx:pt>
          <cx:pt idx="747">0.016429159324815701</cx:pt>
          <cx:pt idx="748">0.0050117051526247097</cx:pt>
          <cx:pt idx="749">0.00048905930442548603</cx:pt>
          <cx:pt idx="750">0.00042785536640750101</cx:pt>
          <cx:pt idx="751">-9.6336747821246097e-05</cx:pt>
          <cx:pt idx="752">-0.00027612613066180301</cx:pt>
          <cx:pt idx="753">0.00018228253648479699</cx:pt>
          <cx:pt idx="754">-0.00012848300928334101</cx:pt>
          <cx:pt idx="755">0.000162226265898598</cx:pt>
          <cx:pt idx="756">-0.00049462262242912095</cx:pt>
          <cx:pt idx="757">-0.00043515590640742303</cx:pt>
          <cx:pt idx="758">0.000222155013834272</cx:pt>
          <cx:pt idx="759">0.00090637602158635398</cx:pt>
          <cx:pt idx="760">0.00037774255268305598</cx:pt>
          <cx:pt idx="761">-0.00026651994799234999</cx:pt>
          <cx:pt idx="762">0.0017071622271669299</cx:pt>
          <cx:pt idx="763">0.0010441639430570401</cx:pt>
          <cx:pt idx="764">0.0013822412732010199</cx:pt>
          <cx:pt idx="765">0.00139263744154207</cx:pt>
          <cx:pt idx="766">0.00133567563258711</cx:pt>
          <cx:pt idx="767">0.0010065300635468499</cx:pt>
          <cx:pt idx="768">0.0031271025211881899</cx:pt>
          <cx:pt idx="769">0.0023359880685550698</cx:pt>
          <cx:pt idx="770">0.0020880882249282502</cx:pt>
          <cx:pt idx="771">0.0030903418710989</cx:pt>
          <cx:pt idx="772">0.0012583053507900001</cx:pt>
          <cx:pt idx="773">0.00078487634097120895</cx:pt>
          <cx:pt idx="774">0.0011033626956248701</cx:pt>
          <cx:pt idx="775">0.0014681458487389</cx:pt>
          <cx:pt idx="776">-0.00125686963557621</cx:pt>
          <cx:pt idx="777">-0.0012407062766825699</cx:pt>
          <cx:pt idx="778">-0.00046347483334540301</cx:pt>
          <cx:pt idx="779">-0.00073808044639961498</cx:pt>
          <cx:pt idx="780">-0.000101148040834306</cx:pt>
          <cx:pt idx="781">-0.00100545360744234</cx:pt>
          <cx:pt idx="782">6.0057297205688097e-05</cx:pt>
          <cx:pt idx="783">0.00075451108271402099</cx:pt>
        </cx:lvl>
      </cx:numDim>
    </cx:data>
    <cx:data id="12">
      <cx:numDim type="val">
        <cx:f>'001_WA_F - 副本'!$M$1:$M$784</cx:f>
        <cx:lvl ptCount="784" formatCode="G/通用格式">
          <cx:pt idx="0">-0.00028626213177284802</cx:pt>
          <cx:pt idx="1">0.00021084142515453701</cx:pt>
          <cx:pt idx="2">0.00019071596854480501</cx:pt>
          <cx:pt idx="3">-5.1682927079343202e-05</cx:pt>
          <cx:pt idx="4">-0.00031287395019990901</cx:pt>
          <cx:pt idx="5">-0.000196837863421683</cx:pt>
          <cx:pt idx="6">-4.7037852431645402e-05</cx:pt>
          <cx:pt idx="7">0.00026717088745613701</cx:pt>
          <cx:pt idx="8">-0.00038771630403455299</cx:pt>
          <cx:pt idx="9">-0.00039038159637569701</cx:pt>
          <cx:pt idx="10">-0.000646320273708747</cx:pt>
          <cx:pt idx="11">-0.00048400845466288798</cx:pt>
          <cx:pt idx="12">0.00040743014118105997</cx:pt>
          <cx:pt idx="13">-0.00017553826858923</cx:pt>
          <cx:pt idx="14">-0.00014452424644432899</cx:pt>
          <cx:pt idx="15">0.00012276170675860001</cx:pt>
          <cx:pt idx="16">0.00053036682350577897</cx:pt>
          <cx:pt idx="17">-0.00013979403020660601</cx:pt>
          <cx:pt idx="18">-0.00012293989998943001</cx:pt>
          <cx:pt idx="19">0.00108461548590233</cx:pt>
          <cx:pt idx="20">-8.2410538751156906e-05</cx:pt>
          <cx:pt idx="21">0.00013121194506299799</cx:pt>
          <cx:pt idx="22">-0.00056488694637406897</cx:pt>
          <cx:pt idx="23">-0.000755033351507732</cx:pt>
          <cx:pt idx="24">-0.000772590068833382</cx:pt>
          <cx:pt idx="25">4.4033405518386798e-05</cx:pt>
          <cx:pt idx="26">0.00033545033541654599</cx:pt>
          <cx:pt idx="27">-0.00057478709818768097</cx:pt>
          <cx:pt idx="28">-0.00021663520346572001</cx:pt>
          <cx:pt idx="29">0.00013825017320296101</cx:pt>
          <cx:pt idx="30">0.000121028880960061</cx:pt>
          <cx:pt idx="31">-0.000130301121968694</cx:pt>
          <cx:pt idx="32">3.1634538791493099e-05</cx:pt>
          <cx:pt idx="33">-0.000296408263668577</cx:pt>
          <cx:pt idx="34">0.0032822038633990901</cx:pt>
          <cx:pt idx="35">0.0066973859895881104</cx:pt>
          <cx:pt idx="36">0.00592039534523654</cx:pt>
          <cx:pt idx="37">0.0022813306076540098</cx:pt>
          <cx:pt idx="38">0.0028342634882938</cx:pt>
          <cx:pt idx="39">0.0044607665200868604</cx:pt>
          <cx:pt idx="40">0.0051502714946408496</cx:pt>
          <cx:pt idx="41">0.0037511921739815201</cx:pt>
          <cx:pt idx="42">9.0540110943818999e-06</cx:pt>
          <cx:pt idx="43">0.0046721932948242204</cx:pt>
          <cx:pt idx="44">0.0091468296659220905</cx:pt>
          <cx:pt idx="45">0.0051763679001588904</cx:pt>
          <cx:pt idx="46">0.0033172706675209701</cx:pt>
          <cx:pt idx="47">0.00354499691161669</cx:pt>
          <cx:pt idx="48">0.0023342948487097598</cx:pt>
          <cx:pt idx="49">0.0020052021399859202</cx:pt>
          <cx:pt idx="50">0.0016031897970303301</cx:pt>
          <cx:pt idx="51">0.00028875015094044401</cx:pt>
          <cx:pt idx="52">0.000301053789265855</cx:pt>
          <cx:pt idx="53">-0.000275077604010568</cx:pt>
          <cx:pt idx="54">-0.00012884692176304101</cx:pt>
          <cx:pt idx="55">-0.00070330253974860296</cx:pt>
          <cx:pt idx="56">-3.4215558798353798e-05</cx:pt>
          <cx:pt idx="57">0.00028355645396413101</cx:pt>
          <cx:pt idx="58">-0.00037244238194048798</cx:pt>
          <cx:pt idx="59">0.00073901284105922502</cx:pt>
          <cx:pt idx="60">-0.00011021314085522401</cx:pt>
          <cx:pt idx="61">0.000209332479556466</cx:pt>
          <cx:pt idx="62">0.0036165870651138198</cx:pt>
          <cx:pt idx="63">0.0129324417683029</cx:pt>
          <cx:pt idx="64">0.021431245769217001</cx:pt>
          <cx:pt idx="65">0.031466907928144099</cx:pt>
          <cx:pt idx="66">0.041460608185818003</cx:pt>
          <cx:pt idx="67">0.049282759464958199</cx:pt>
          <cx:pt idx="68">0.037973553435393902</cx:pt>
          <cx:pt idx="69">0.00036485840777442802</cx:pt>
          <cx:pt idx="70">0.037915526011876401</cx:pt>
          <cx:pt idx="71">0.042107850010671702</cx:pt>
          <cx:pt idx="72">0.033826488837787903</cx:pt>
          <cx:pt idx="73">0.020138582398381202</cx:pt>
          <cx:pt idx="74">0.0224924502698685</cx:pt>
          <cx:pt idx="75">0.010427624392681301</cx:pt>
          <cx:pt idx="76">0.0154184671159885</cx:pt>
          <cx:pt idx="77">0.0172929706484111</cx:pt>
          <cx:pt idx="78">0.0109778833124561</cx:pt>
          <cx:pt idx="79">0.0027622158516132801</cx:pt>
          <cx:pt idx="80">2.8221338114299399e-05</cx:pt>
          <cx:pt idx="81">-0.00056086957940350301</cx:pt>
          <cx:pt idx="82">0.00039579712713397298</cx:pt>
          <cx:pt idx="83">-0.00048437914087154198</cx:pt>
          <cx:pt idx="84">0.000172768668064577</cx:pt>
          <cx:pt idx="85">-0.00054139188316493605</cx:pt>
          <cx:pt idx="86">-0.0029491270824124902</cx:pt>
          <cx:pt idx="87">0.0012678165274537601</cx:pt>
          <cx:pt idx="88">0.0043170337752102403</cx:pt>
          <cx:pt idx="89">0.0058829922279423101</cx:pt>
          <cx:pt idx="90">0.0130232990810926</cx:pt>
          <cx:pt idx="91">0.0098085538547238605</cx:pt>
          <cx:pt idx="92">0.0235408238601915</cx:pt>
          <cx:pt idx="93">0.068666484294463107</cx:pt>
          <cx:pt idx="94">0.072003529022906396</cx:pt>
          <cx:pt idx="95">0.073486302378801105</cx:pt>
          <cx:pt idx="96">0.049870651354361098</cx:pt>
          <cx:pt idx="97">0.0219104894790173</cx:pt>
          <cx:pt idx="98">-0.016655348163237799</cx:pt>
          <cx:pt idx="99">0.0080405746984723997</cx:pt>
          <cx:pt idx="100">0.0192683214284926</cx:pt>
          <cx:pt idx="101">-0.061884922390499801</cx:pt>
          <cx:pt idx="102">-0.050907991545250199</cx:pt>
          <cx:pt idx="103">-0.0050596593724481801</cx:pt>
          <cx:pt idx="104">0.0023426265176452201</cx:pt>
          <cx:pt idx="105">0.024041855820979698</cx:pt>
          <cx:pt idx="106">0.015832710600956</cx:pt>
          <cx:pt idx="107">0.022366245003751201</cx:pt>
          <cx:pt idx="108">0.0142392368335363</cx:pt>
          <cx:pt idx="109">0.0012112049310780901</cx:pt>
          <cx:pt idx="110">0.000184250494531017</cx:pt>
          <cx:pt idx="111">0.00021038240150648901</cx:pt>
          <cx:pt idx="112">-0.00066979068822174399</cx:pt>
          <cx:pt idx="113">0.00026589250896417099</cx:pt>
          <cx:pt idx="114">-0.0067954165670271599</cx:pt>
          <cx:pt idx="115">-0.0023743790457606299</cx:pt>
          <cx:pt idx="116">0.0041157933600707904</cx:pt>
          <cx:pt idx="117">0.022563643346171499</cx:pt>
          <cx:pt idx="118">0.014757501891441</cx:pt>
          <cx:pt idx="119">-0.0011984562491380499</cx:pt>
          <cx:pt idx="120">0.031009062978525001</cx:pt>
          <cx:pt idx="121">0.079629940644883199</cx:pt>
          <cx:pt idx="122">0.056737289642843601</cx:pt>
          <cx:pt idx="123">0.0241316117936877</cx:pt>
          <cx:pt idx="124">0.0136603924522783</cx:pt>
          <cx:pt idx="125">-0.103254746697808</cx:pt>
          <cx:pt idx="126">-0.12847153716701201</cx:pt>
          <cx:pt idx="127">-0.108657076018094</cx:pt>
          <cx:pt idx="128">-0.055821802957604798</cx:pt>
          <cx:pt idx="129">-0.036502611055436798</cx:pt>
          <cx:pt idx="130">-0.0396947527354417</cx:pt>
          <cx:pt idx="131">-0.0050603046641855397</cx:pt>
          <cx:pt idx="132">-0.0059252328122107603</cx:pt>
          <cx:pt idx="133">-0.022441713735287899</cx:pt>
          <cx:pt idx="134">-0.0177354642867294</cx:pt>
          <cx:pt idx="135">0.0094485029125751796</cx:pt>
          <cx:pt idx="136">0.013681444955189101</cx:pt>
          <cx:pt idx="137">-0.0046994147177669698</cx:pt>
          <cx:pt idx="138">-0.0012254172626536</cx:pt>
          <cx:pt idx="139">0.0023475637071507698</cx:pt>
          <cx:pt idx="140">-0.00082841863453456295</cx:pt>
          <cx:pt idx="141">0.00085132086647996203</cx:pt>
          <cx:pt idx="142">-0.00082925673569897299</cx:pt>
          <cx:pt idx="143">0.0018481134175157301</cx:pt>
          <cx:pt idx="144">0.020119886013427998</cx:pt>
          <cx:pt idx="145">0.0109655990712039</cx:pt>
          <cx:pt idx="146">0.0011471540669082899</cx:pt>
          <cx:pt idx="147">-0.0046905889384129098</cx:pt>
          <cx:pt idx="148">0.034686482566992201</cx:pt>
          <cx:pt idx="149">0.0038988098439945501</cx:pt>
          <cx:pt idx="150">-0.0163797366531197</cx:pt>
          <cx:pt idx="151">-0.072669543430090494</cx:pt>
          <cx:pt idx="152">-0.0593920844762688</cx:pt>
          <cx:pt idx="153">-0.094415581143462199</cx:pt>
          <cx:pt idx="154">-0.0434145533431975</cx:pt>
          <cx:pt idx="155">-0.049081551357711299</cx:pt>
          <cx:pt idx="156">-0.0202513188402682</cx:pt>
          <cx:pt idx="157">-0.019519938760513299</cx:pt>
          <cx:pt idx="158">-0.013092205631362199</cx:pt>
          <cx:pt idx="159">0.0089441168306828005</cx:pt>
          <cx:pt idx="160">0.026808888780204699</cx:pt>
          <cx:pt idx="161">-0.0015122389739125101</cx:pt>
          <cx:pt idx="162">-0.010875086326986701</cx:pt>
          <cx:pt idx="163">0.00606853593175189</cx:pt>
          <cx:pt idx="164">-0.0051556510785345702</cx:pt>
          <cx:pt idx="165">0.011801724353926899</cx:pt>
          <cx:pt idx="166">0.0081716806756968793</cx:pt>
          <cx:pt idx="167">0.0036356015390283901</cx:pt>
          <cx:pt idx="168">0.00035808154559859598</cx:pt>
          <cx:pt idx="169">-0.00046549123621382899</cx:pt>
          <cx:pt idx="170">-7.3341070309867196e-05</cx:pt>
          <cx:pt idx="171">0.014696747493075099</cx:pt>
          <cx:pt idx="172">0.033885601422933002</cx:pt>
          <cx:pt idx="173">0.034353806801272001</cx:pt>
          <cx:pt idx="174">0.0082456533347280304</cx:pt>
          <cx:pt idx="175">-0.031103616345575898</cx:pt>
          <cx:pt idx="176">-0.0052445739592987799</cx:pt>
          <cx:pt idx="177">-0.059722463632368203</cx:pt>
          <cx:pt idx="178">-0.095163474776218906</cx:pt>
          <cx:pt idx="179">-0.078574423746336802</cx:pt>
          <cx:pt idx="180">-0.115469495520754</cx:pt>
          <cx:pt idx="181">-0.084151488033574903</cx:pt>
          <cx:pt idx="182">-0.055891603109176902</cx:pt>
          <cx:pt idx="183">-0.030406562506022802</cx:pt>
          <cx:pt idx="184">-0.0057457038150941497</cx:pt>
          <cx:pt idx="185">-0.097980883602609703</cx:pt>
          <cx:pt idx="186">-0.099707384853067696</cx:pt>
          <cx:pt idx="187">-0.085580744789689397</cx:pt>
          <cx:pt idx="188">-0.053226082646730698</cx:pt>
          <cx:pt idx="189">-0.018243195953951099</cx:pt>
          <cx:pt idx="190">-0.018153130902755402</cx:pt>
          <cx:pt idx="191">-0.017356581389006101</cx:pt>
          <cx:pt idx="192">-0.014769663856151499</cx:pt>
          <cx:pt idx="193">0.014558674013683499</cx:pt>
          <cx:pt idx="194">0.0155297827798119</cx:pt>
          <cx:pt idx="195">0.0133885467043134</cx:pt>
          <cx:pt idx="196">0.00013060886456059599</cx:pt>
          <cx:pt idx="197">-0.00054440599758072796</cx:pt>
          <cx:pt idx="198">-0.00062263772620691795</cx:pt>
          <cx:pt idx="199">0.0058259258868891802</cx:pt>
          <cx:pt idx="200">0.035713172666405502</cx:pt>
          <cx:pt idx="201">0.015857392892486399</cx:pt>
          <cx:pt idx="202">-0.035385285486249501</cx:pt>
          <cx:pt idx="203">-0.027892689018080601</cx:pt>
          <cx:pt idx="204">0.033308298075107198</cx:pt>
          <cx:pt idx="205">-0.036394184517437603</cx:pt>
          <cx:pt idx="206">-0.055424994023776798</cx:pt>
          <cx:pt idx="207">-0.059878841220568697</cx:pt>
          <cx:pt idx="208">-0.0808535242772324</cx:pt>
          <cx:pt idx="209">-0.106624342466208</cx:pt>
          <cx:pt idx="210">-0.069037571065572997</cx:pt>
          <cx:pt idx="211">-0.025505875068497198</cx:pt>
          <cx:pt idx="212">-0.029721196298066601</cx:pt>
          <cx:pt idx="213">-0.0265289936305876</cx:pt>
          <cx:pt idx="214">-0.064112059826313295</cx:pt>
          <cx:pt idx="215">-0.114439785233361</cx:pt>
          <cx:pt idx="216">-0.0165444149302259</cx:pt>
          <cx:pt idx="217">-0.024799846722159801</cx:pt>
          <cx:pt idx="218">-0.041920514258526297</cx:pt>
          <cx:pt idx="219">-0.0450699811973772</cx:pt>
          <cx:pt idx="220">0.0096502166379725408</cx:pt>
          <cx:pt idx="221">0.035727224636561201</cx:pt>
          <cx:pt idx="222">0.0166903023847777</cx:pt>
          <cx:pt idx="223">0.0084307661716776106</cx:pt>
          <cx:pt idx="224">0.0040987890385853999</cx:pt>
          <cx:pt idx="225">0.000209933101494015</cx:pt>
          <cx:pt idx="226">0.00053627295296925805</cx:pt>
          <cx:pt idx="227">-0.00346556073427383</cx:pt>
          <cx:pt idx="228">0.0143915400620709</cx:pt>
          <cx:pt idx="229">0.030801541566631702</cx:pt>
          <cx:pt idx="230">0.0122438703168435</cx:pt>
          <cx:pt idx="231">0.0091259351633518095</cx:pt>
          <cx:pt idx="232">0.025895414950389301</cx:pt>
          <cx:pt idx="233">-9.2950049182920794e-05</cx:pt>
          <cx:pt idx="234">-0.033206059307727201</cx:pt>
          <cx:pt idx="235">-0.10353609419351199</cx:pt>
          <cx:pt idx="236">-0.115943668411767</cx:pt>
          <cx:pt idx="237">-0.097594100796635899</cx:pt>
          <cx:pt idx="238">-0.020234498458955599</cx:pt>
          <cx:pt idx="239">-0.017571710421364</cx:pt>
          <cx:pt idx="240">-0.027880323236757799</cx:pt>
          <cx:pt idx="241">0.0070579856993108602</cx:pt>
          <cx:pt idx="242">0.0094491458141372098</cx:pt>
          <cx:pt idx="243">-0.0248635132760778</cx:pt>
          <cx:pt idx="244">0.0156009031245817</cx:pt>
          <cx:pt idx="245">-0.016677407475794801</cx:pt>
          <cx:pt idx="246">-0.064417946793980205</cx:pt>
          <cx:pt idx="247">-0.0599138524553781</cx:pt>
          <cx:pt idx="248">-0.042764016785758703</cx:pt>
          <cx:pt idx="249">-0.0149716415651384</cx:pt>
          <cx:pt idx="250">-0.00328650702538254</cx:pt>
          <cx:pt idx="251">-0.00084308152954926303</cx:pt>
          <cx:pt idx="252">0.00078320863660128403</cx:pt>
          <cx:pt idx="253">-0.00074293567412683803</cx:pt>
          <cx:pt idx="254">-0.0028339020155772202</cx:pt>
          <cx:pt idx="255">-0.010868821658000599</cx:pt>
          <cx:pt idx="256">-0.0139653142288255</cx:pt>
          <cx:pt idx="257">0.0022948211958710601</cx:pt>
          <cx:pt idx="258">-0.025989119624431699</cx:pt>
          <cx:pt idx="259">0.037942822752006999</cx:pt>
          <cx:pt idx="260">-0.0139498115532846</cx:pt>
          <cx:pt idx="261">-0.034693852650314501</cx:pt>
          <cx:pt idx="262">-0.072596450558628095</cx:pt>
          <cx:pt idx="263">-0.116683042380443</cx:pt>
          <cx:pt idx="264">-0.108751886237268</cx:pt>
          <cx:pt idx="265">-0.067326642420215896</cx:pt>
          <cx:pt idx="266">0.010287177719120501</cx:pt>
          <cx:pt idx="267">0.053645545939856702</cx:pt>
          <cx:pt idx="268">0.028282606377921099</cx:pt>
          <cx:pt idx="269">0.036028652400268403</cx:pt>
          <cx:pt idx="270">0.000550512830041975</cx:pt>
          <cx:pt idx="271">-0.042185031172022602</cx:pt>
          <cx:pt idx="272">0.037705303770311199</cx:pt>
          <cx:pt idx="273">0.0038259520957875</cx:pt>
          <cx:pt idx="274">-0.049566398885104203</cx:pt>
          <cx:pt idx="275">-0.0558223450278513</cx:pt>
          <cx:pt idx="276">-0.018546999555668301</cx:pt>
          <cx:pt idx="277">-0.043441199124549301</cx:pt>
          <cx:pt idx="278">-0.019063617345649601</cx:pt>
          <cx:pt idx="279">-0.010238416517935001</cx:pt>
          <cx:pt idx="280">-0.00041747142115169201</cx:pt>
          <cx:pt idx="281">-0.00070673543514018105</cx:pt>
          <cx:pt idx="282">-0.0074647029746203099</cx:pt>
          <cx:pt idx="283">-0.022018902599177499</cx:pt>
          <cx:pt idx="284">-0.0069048442258772902</cx:pt>
          <cx:pt idx="285">0.0045843878187080203</cx:pt>
          <cx:pt idx="286">0.020381575412715201</cx:pt>
          <cx:pt idx="287">0.049099913046230001</cx:pt>
          <cx:pt idx="288">0.0115435864846055</cx:pt>
          <cx:pt idx="289">-0.032860007750575702</cx:pt>
          <cx:pt idx="290">-0.10098406154401</cx:pt>
          <cx:pt idx="291">-0.097198058540953397</cx:pt>
          <cx:pt idx="292">-0.094855643759403405</cx:pt>
          <cx:pt idx="293">-0.066461809933743607</cx:pt>
          <cx:pt idx="294">0.018972119658229002</cx:pt>
          <cx:pt idx="295">0.086355466857170701</cx:pt>
          <cx:pt idx="296">0.046280608263740697</cx:pt>
          <cx:pt idx="297">0.051814471224339999</cx:pt>
          <cx:pt idx="298">-0.056889674127913001</cx:pt>
          <cx:pt idx="299">-0.0805384930102718</cx:pt>
          <cx:pt idx="300">0.0019861078645783399</cx:pt>
          <cx:pt idx="301">0.051695162657114102</cx:pt>
          <cx:pt idx="302">-0.010469663319109399</cx:pt>
          <cx:pt idx="303">-0.020799153460723301</cx:pt>
          <cx:pt idx="304">-0.024161885674576299</cx:pt>
          <cx:pt idx="305">-0.044034571570534101</cx:pt>
          <cx:pt idx="306">-0.015964955038000599</cx:pt>
          <cx:pt idx="307">-0.00372970800691698</cx:pt>
          <cx:pt idx="308">-0.00073702318510708001</cx:pt>
          <cx:pt idx="309">0.0014300144383097</cx:pt>
          <cx:pt idx="310">-0.0154751106853044</cx:pt>
          <cx:pt idx="311">-0.0228840322797574</cx:pt>
          <cx:pt idx="312">-0.0197815092986833</cx:pt>
          <cx:pt idx="313">-0.0058688658559021703</cx:pt>
          <cx:pt idx="314">0.0445544103467111</cx:pt>
          <cx:pt idx="315">0.044677044715271397</cx:pt>
          <cx:pt idx="316">0.0496976349511144</cx:pt>
          <cx:pt idx="317">-0.043678291460602502</cx:pt>
          <cx:pt idx="318">-0.088558687803199504</cx:pt>
          <cx:pt idx="319">-0.10709071193448499</cx:pt>
          <cx:pt idx="320">-0.107788364598085</cx:pt>
          <cx:pt idx="321">-0.052107951292897803</cx:pt>
          <cx:pt idx="322">0.056367810390284399</cx:pt>
          <cx:pt idx="323">0.024974046702871702</cx:pt>
          <cx:pt idx="324">0.067552108256569807</cx:pt>
          <cx:pt idx="325">-0.0149544704180568</cx:pt>
          <cx:pt idx="326">-0.054299916396625403</cx:pt>
          <cx:pt idx="327">-0.0132196471507618</cx:pt>
          <cx:pt idx="328">0.037388808522567797</cx:pt>
          <cx:pt idx="329">0.056371231467985797</cx:pt>
          <cx:pt idx="330">0.017256440180309401</cx:pt>
          <cx:pt idx="331">0.0105745998653092</cx:pt>
          <cx:pt idx="332">-6.8828006196521905e-05</cx:pt>
          <cx:pt idx="333">-0.0182588272083134</cx:pt>
          <cx:pt idx="334">-0.016619312123685202</cx:pt>
          <cx:pt idx="335">-0.0020157266449619001</cx:pt>
          <cx:pt idx="336">0.000525974082809287</cx:pt>
          <cx:pt idx="337">-0.00039162755277518199</cx:pt>
          <cx:pt idx="338">-0.0094112558321428202</cx:pt>
          <cx:pt idx="339">-0.023382085434947599</cx:pt>
          <cx:pt idx="340">-0.043474127319496597</cx:pt>
          <cx:pt idx="341">-0.022953342561813798</cx:pt>
          <cx:pt idx="342">0.039437227910791697</cx:pt>
          <cx:pt idx="343">0.059897514849158798</cx:pt>
          <cx:pt idx="344">0.016980514582499901</cx:pt>
          <cx:pt idx="345">-0.043016139868606897</cx:pt>
          <cx:pt idx="346">-0.0059222675861943398</cx:pt>
          <cx:pt idx="347">-0.0097690960645580496</cx:pt>
          <cx:pt idx="348">-0.0069471427115336097</cx:pt>
          <cx:pt idx="349">0.075237467102905201</cx:pt>
          <cx:pt idx="350">0.098579306549394397</cx:pt>
          <cx:pt idx="351">-0.035942160714758399</cx:pt>
          <cx:pt idx="352">0.0257689722087849</cx:pt>
          <cx:pt idx="353">-0.0397291935211068</cx:pt>
          <cx:pt idx="354">-0.022741154400668099</cx:pt>
          <cx:pt idx="355">0.042995810648061197</cx:pt>
          <cx:pt idx="356">0.044417913541314899</cx:pt>
          <cx:pt idx="357">0.0428073391318071</cx:pt>
          <cx:pt idx="358">0.0239638393200436</cx:pt>
          <cx:pt idx="359">0.021911901651284201</cx:pt>
          <cx:pt idx="360">0.044209898505439403</cx:pt>
          <cx:pt idx="361">-0.011195186121492199</cx:pt>
          <cx:pt idx="362">-0.017847147719493198</cx:pt>
          <cx:pt idx="363">-0.0038340466256077499</cx:pt>
          <cx:pt idx="364">-0.0002511537906942</cx:pt>
          <cx:pt idx="365">-0.00014654912982404699</cx:pt>
          <cx:pt idx="366">-0.0033472906559880002</cx:pt>
          <cx:pt idx="367">-0.010516198959610999</cx:pt>
          <cx:pt idx="368">-0.031959066928822999</cx:pt>
          <cx:pt idx="369">0.014368283251626399</cx:pt>
          <cx:pt idx="370">0.0643293715162854</cx:pt>
          <cx:pt idx="371">0.024688924656549701</cx:pt>
          <cx:pt idx="372">0.061795443725395402</cx:pt>
          <cx:pt idx="373">-0.019205474442292099</cx:pt>
          <cx:pt idx="374">0.0048850337578233496</cx:pt>
          <cx:pt idx="375">0.0160889853502061</cx:pt>
          <cx:pt idx="376">0.121999789915824</cx:pt>
          <cx:pt idx="377">0.16968399848337301</cx:pt>
          <cx:pt idx="378">0.044484078243323899</cx:pt>
          <cx:pt idx="379">0.0049799052886445698</cx:pt>
          <cx:pt idx="380">-0.0278033338926407</cx:pt>
          <cx:pt idx="381">-0.069501931527952795</cx:pt>
          <cx:pt idx="382">0.065410246469807101</cx:pt>
          <cx:pt idx="383">0.064028427154710799</cx:pt>
          <cx:pt idx="384">0.0061217678636247301</cx:pt>
          <cx:pt idx="385">-0.0053546781602222104</cx:pt>
          <cx:pt idx="386">0.036990769322003403</cx:pt>
          <cx:pt idx="387">0.084368060472726603</cx:pt>
          <cx:pt idx="388">0.050653114909246399</cx:pt>
          <cx:pt idx="389">0.0047496941777753704</cx:pt>
          <cx:pt idx="390">0.0070667056016236098</cx:pt>
          <cx:pt idx="391">0.0019922629637633702</cx:pt>
          <cx:pt idx="392">-0.00033406408484644499</cx:pt>
          <cx:pt idx="393">-1.25242191012504e-05</cx:pt>
          <cx:pt idx="394">-0.0012150890026252201</cx:pt>
          <cx:pt idx="395">0.0020012438804850501</cx:pt>
          <cx:pt idx="396">-0.0053637264184626899</cx:pt>
          <cx:pt idx="397">0.017654625184684102</cx:pt>
          <cx:pt idx="398">0.0486362335815183</cx:pt>
          <cx:pt idx="399">0.049901974205332503</cx:pt>
          <cx:pt idx="400">0.050286310907823997</cx:pt>
          <cx:pt idx="401">-0.00029473533755558701</cx:pt>
          <cx:pt idx="402">-0.012155006696955699</cx:pt>
          <cx:pt idx="403">0.078914433495140698</cx:pt>
          <cx:pt idx="404">0.128030519943542</cx:pt>
          <cx:pt idx="405">0.15600582158697501</cx:pt>
          <cx:pt idx="406">0.055058929847716299</cx:pt>
          <cx:pt idx="407">0.019901169666124999</cx:pt>
          <cx:pt idx="408">0.059198116552241498</cx:pt>
          <cx:pt idx="409">0.044327234058256497</cx:pt>
          <cx:pt idx="410">0.078697817968310907</cx:pt>
          <cx:pt idx="411">0.0277937881154347</cx:pt>
          <cx:pt idx="412">-0.059376422660808198</cx:pt>
          <cx:pt idx="413">-0.0308618830183288</cx:pt>
          <cx:pt idx="414">0.031648713560998798</cx:pt>
          <cx:pt idx="415">0.055435247033525301</cx:pt>
          <cx:pt idx="416">0.065550131873889597</cx:pt>
          <cx:pt idx="417">0.030927517931572598</cx:pt>
          <cx:pt idx="418">0.0038925243762524299</cx:pt>
          <cx:pt idx="419">-0.00147245244360156</cx:pt>
          <cx:pt idx="420">-0.00022023371987019201</cx:pt>
          <cx:pt idx="421">-0.00044611237716034302</cx:pt>
          <cx:pt idx="422">0.0020928090494772402</cx:pt>
          <cx:pt idx="423">0.0103979998678783</cx:pt>
          <cx:pt idx="424">-0.029582625960201801</cx:pt>
          <cx:pt idx="425">-0.022672167814194</cx:pt>
          <cx:pt idx="426">0.017161728127850301</cx:pt>
          <cx:pt idx="427">0.025066181963592501</cx:pt>
          <cx:pt idx="428">-0.0369016672580285</cx:pt>
          <cx:pt idx="429">-0.056519325386011898</cx:pt>
          <cx:pt idx="430">-0.0449408121181544</cx:pt>
          <cx:pt idx="431">-0.0442935101709966</cx:pt>
          <cx:pt idx="432">0.0441588352210796</cx:pt>
          <cx:pt idx="433">0.074664027710671405</cx:pt>
          <cx:pt idx="434">0.0311443177072038</cx:pt>
          <cx:pt idx="435">0.058015464629432897</cx:pt>
          <cx:pt idx="436">0.071538948959428902</cx:pt>
          <cx:pt idx="437">0.070570945261774001</cx:pt>
          <cx:pt idx="438">0.075176798380610296</cx:pt>
          <cx:pt idx="439">0.013833057241304399</cx:pt>
          <cx:pt idx="440">-0.059507254760667101</cx:pt>
          <cx:pt idx="441">-0.065744403176628302</cx:pt>
          <cx:pt idx="442">0.0068870275663656597</cx:pt>
          <cx:pt idx="443">0.048773511430770501</cx:pt>
          <cx:pt idx="444">0.072281396121628705</cx:pt>
          <cx:pt idx="445">0.057034218657535198</cx:pt>
          <cx:pt idx="446">0.0115424512861073</cx:pt>
          <cx:pt idx="447">0.0067055005930936303</cx:pt>
          <cx:pt idx="448">0.00021773171858028</cx:pt>
          <cx:pt idx="449">-6.9055634714214803e-05</cx:pt>
          <cx:pt idx="450">0.00101596454277137</cx:pt>
          <cx:pt idx="451">-0.00056239956481396501</cx:pt>
          <cx:pt idx="452">-0.0561603960665428</cx:pt>
          <cx:pt idx="453">-0.030851529303758399</cx:pt>
          <cx:pt idx="454">0.019890624606840199</cx:pt>
          <cx:pt idx="455">0.025098534187939</cx:pt>
          <cx:pt idx="456">-0.055043765500728398</cx:pt>
          <cx:pt idx="457">-0.039785148803187002</cx:pt>
          <cx:pt idx="458">-0.030522262539208499</cx:pt>
          <cx:pt idx="459">-0.0049430813895893003</cx:pt>
          <cx:pt idx="460">0.0114053385736042</cx:pt>
          <cx:pt idx="461">0.016868651846628498</cx:pt>
          <cx:pt idx="462">0.048516638000105999</cx:pt>
          <cx:pt idx="463">0.108806282075571</cx:pt>
          <cx:pt idx="464">0.126571780235848</cx:pt>
          <cx:pt idx="465">0.17390818296639701</cx:pt>
          <cx:pt idx="466">0.0824400976655906</cx:pt>
          <cx:pt idx="467">-0.0033529990014357501</cx:pt>
          <cx:pt idx="468">-0.035752866203034701</cx:pt>
          <cx:pt idx="469">0.00092188212440659197</cx:pt>
          <cx:pt idx="470">0.036430162279199402</cx:pt>
          <cx:pt idx="471">0.059226853478763698</cx:pt>
          <cx:pt idx="472">0.029399521355288401</cx:pt>
          <cx:pt idx="473">0.0671304429703697</cx:pt>
          <cx:pt idx="474">0.015699808422922502</cx:pt>
          <cx:pt idx="475">0.00014347298492360999</cx:pt>
          <cx:pt idx="476">-0.00096049127897020604</cx:pt>
          <cx:pt idx="477">0.00040925662624866901</cx:pt>
          <cx:pt idx="478">0.0083996180555407293</cx:pt>
          <cx:pt idx="479">-0.0078683951398835893</cx:pt>
          <cx:pt idx="480">-0.036166179867046601</cx:pt>
          <cx:pt idx="481">-0.016482069754694101</cx:pt>
          <cx:pt idx="482">-0.00040236789915894998</cx:pt>
          <cx:pt idx="483">0.0253127684720812</cx:pt>
          <cx:pt idx="484">0.0138481670582472</cx:pt>
          <cx:pt idx="485">-0.017732069880365402</cx:pt>
          <cx:pt idx="486">-0.0366331559016023</cx:pt>
          <cx:pt idx="487">0.028899774777106601</cx:pt>
          <cx:pt idx="488">0.055663388153850503</cx:pt>
          <cx:pt idx="489">0.0261275630908765</cx:pt>
          <cx:pt idx="490">0.034633250283921502</cx:pt>
          <cx:pt idx="491">0.044214075735259997</cx:pt>
          <cx:pt idx="492">0.121438734640337</cx:pt>
          <cx:pt idx="493">0.140604027049271</cx:pt>
          <cx:pt idx="494">0.13570433809744301</cx:pt>
          <cx:pt idx="495">-0.019026646136764601</cx:pt>
          <cx:pt idx="496">-0.0199196802117176</cx:pt>
          <cx:pt idx="497">0.024482075185372501</cx:pt>
          <cx:pt idx="498">-0.026880946455682501</cx:pt>
          <cx:pt idx="499">-0.0034943090833447002</cx:pt>
          <cx:pt idx="500">-0.0022334652259441501</cx:pt>
          <cx:pt idx="501">0.037802528433525599</cx:pt>
          <cx:pt idx="502">0.000151802580628918</cx:pt>
          <cx:pt idx="503">0.00215376606885104</cx:pt>
          <cx:pt idx="504">-0.00026043142790044</cx:pt>
          <cx:pt idx="505">0.00069495766206872499</cx:pt>
          <cx:pt idx="506">0.0055110264590312501</cx:pt>
          <cx:pt idx="507">-0.0022664375062447701</cx:pt>
          <cx:pt idx="508">0.0062763659903145603</cx:pt>
          <cx:pt idx="509">-0.017990583609486799</cx:pt>
          <cx:pt idx="510">-0.036887854993096797</cx:pt>
          <cx:pt idx="511">0.048053537780620902</cx:pt>
          <cx:pt idx="512">0.039406562244971501</cx:pt>
          <cx:pt idx="513">0.018639225652279899</cx:pt>
          <cx:pt idx="514">-0.0292434336806273</cx:pt>
          <cx:pt idx="515">-0.0040472152312356104</cx:pt>
          <cx:pt idx="516">0.066182797565415993</cx:pt>
          <cx:pt idx="517">0.066438461453910705</cx:pt>
          <cx:pt idx="518">0.090016804374130996</cx:pt>
          <cx:pt idx="519">0.071265407789927598</cx:pt>
          <cx:pt idx="520">0.118254869240833</cx:pt>
          <cx:pt idx="521">0.093352094181758896</cx:pt>
          <cx:pt idx="522">0.103284309196624</cx:pt>
          <cx:pt idx="523">0.024750075467918801</cx:pt>
          <cx:pt idx="524">-0.034525851041411398</cx:pt>
          <cx:pt idx="525">-0.039257543440965499</cx:pt>
          <cx:pt idx="526">-0.047277878963368797</cx:pt>
          <cx:pt idx="527">0.020447332461861801</cx:pt>
          <cx:pt idx="528">0.016885452302683901</cx:pt>
          <cx:pt idx="529">0.0224088851172079</cx:pt>
          <cx:pt idx="530">0.00064875577744374295</cx:pt>
          <cx:pt idx="531">0.00083042294303116199</cx:pt>
          <cx:pt idx="532">-0.00018307791917260101</cx:pt>
          <cx:pt idx="533">-0.00092212870072293598</cx:pt>
          <cx:pt idx="534">0.000109007433400116</cx:pt>
          <cx:pt idx="535">0.0105956774029478</cx:pt>
          <cx:pt idx="536">0.031548815536668801</cx:pt>
          <cx:pt idx="537">0.00321557153595362</cx:pt>
          <cx:pt idx="538">-0.025440773078933099</cx:pt>
          <cx:pt idx="539">0.0193298427853161</cx:pt>
          <cx:pt idx="540">0.023877516576479501</cx:pt>
          <cx:pt idx="541">-0.0030420501279738998</cx:pt>
          <cx:pt idx="542">-0.039990546831663698</cx:pt>
          <cx:pt idx="543">-0.0275458496627062</cx:pt>
          <cx:pt idx="544">0.010414186057772799</cx:pt>
          <cx:pt idx="545">0.013575973777942099</cx:pt>
          <cx:pt idx="546">0.14756658121207</cx:pt>
          <cx:pt idx="547">0.14258744887803401</cx:pt>
          <cx:pt idx="548">0.083508513815767002</cx:pt>
          <cx:pt idx="549">0.081173839853467197</cx:pt>
          <cx:pt idx="550">0.079476976327284496</cx:pt>
          <cx:pt idx="551">0.017722927625943699</cx:pt>
          <cx:pt idx="552">0.0098480108511992195</cx:pt>
          <cx:pt idx="553">-0.0091839940117597503</cx:pt>
          <cx:pt idx="554">-0.013617865780632401</cx:pt>
          <cx:pt idx="555">-0.0036984606598823499</cx:pt>
          <cx:pt idx="556">0.0055784833095442101</cx:pt>
          <cx:pt idx="557">0.015176405195848799</cx:pt>
          <cx:pt idx="558">0.011393221484397699</cx:pt>
          <cx:pt idx="559">-0.00040989042219276002</cx:pt>
          <cx:pt idx="560">0.00012735073017870201</cx:pt>
          <cx:pt idx="561">0.00034157103431467901</cx:pt>
          <cx:pt idx="562">0.0069982334382117</cx:pt>
          <cx:pt idx="563">0.021044976684824999</cx:pt>
          <cx:pt idx="564">0.0269999282585031</cx:pt>
          <cx:pt idx="565">0.0105963627039047</cx:pt>
          <cx:pt idx="566">-0.049367613437396998</cx:pt>
          <cx:pt idx="567">0.0220641751675364</cx:pt>
          <cx:pt idx="568">0.020760381701877498</cx:pt>
          <cx:pt idx="569">-0.045815657554128898</cx:pt>
          <cx:pt idx="570">-0.015273622393493501</cx:pt>
          <cx:pt idx="571">-0.0108037429879312</cx:pt>
          <cx:pt idx="572">-0.020881634096450798</cx:pt>
          <cx:pt idx="573">-0.040204075180810199</cx:pt>
          <cx:pt idx="574">0.015158019672332801</cx:pt>
          <cx:pt idx="575">0.027296130518787501</cx:pt>
          <cx:pt idx="576">0.0155524412949589</cx:pt>
          <cx:pt idx="577">0.022892663320398701</cx:pt>
          <cx:pt idx="578">0.047422336175853903</cx:pt>
          <cx:pt idx="579">-0.028138307660031801</cx:pt>
          <cx:pt idx="580">0.0277170311065945</cx:pt>
          <cx:pt idx="581">0.013624058034973401</cx:pt>
          <cx:pt idx="582">-0.0150298456365418</cx:pt>
          <cx:pt idx="583">-0.034109540959898599</cx:pt>
          <cx:pt idx="584">-0.029944959828144199</cx:pt>
          <cx:pt idx="585">0.0023023654981513199</cx:pt>
          <cx:pt idx="586">0.0054383060637374202</cx:pt>
          <cx:pt idx="587">0.00044627251395358802</cx:pt>
          <cx:pt idx="588">-0.00023664706426907299</cx:pt>
          <cx:pt idx="589">-0.00031797239726189902</cx:pt>
          <cx:pt idx="590">0.0105369331269394</cx:pt>
          <cx:pt idx="591">0.022425307294344901</cx:pt>
          <cx:pt idx="592">0.019798346582700199</cx:pt>
          <cx:pt idx="593">0.041280145536247197</cx:pt>
          <cx:pt idx="594">0.0185101848523175</cx:pt>
          <cx:pt idx="595">-0.022609385339684099</cx:pt>
          <cx:pt idx="596">-0.040094326065927097</cx:pt>
          <cx:pt idx="597">-0.0440240256313165</cx:pt>
          <cx:pt idx="598">-0.0185668408160438</cx:pt>
          <cx:pt idx="599">-0.058239114404031303</cx:pt>
          <cx:pt idx="600">-0.056339022178869699</cx:pt>
          <cx:pt idx="601">-0.050476462975740703</cx:pt>
          <cx:pt idx="602">-0.066877298344372796</cx:pt>
          <cx:pt idx="603">-0.12427007835777</cx:pt>
          <cx:pt idx="604">-0.079622504541236802</cx:pt>
          <cx:pt idx="605">-0.016116284880523302</cx:pt>
          <cx:pt idx="606">-0.0155151074750453</cx:pt>
          <cx:pt idx="607">-0.046747081885911597</cx:pt>
          <cx:pt idx="608">-0.035651837434031303</cx:pt>
          <cx:pt idx="609">-0.014945929140638199</cx:pt>
          <cx:pt idx="610">-0.010392425628820701</cx:pt>
          <cx:pt idx="611">-0.0321755279539407</cx:pt>
          <cx:pt idx="612">-0.049349447610797403</cx:pt>
          <cx:pt idx="613">0.0050519425556960701</cx:pt>
          <cx:pt idx="614">0.012816720420703399</cx:pt>
          <cx:pt idx="615">0.000707041762963054</cx:pt>
          <cx:pt idx="616">-0.00032379761831029399</cx:pt>
          <cx:pt idx="617">-0.00029831683861338801</cx:pt>
          <cx:pt idx="618">0.00066419758743967302</cx:pt>
          <cx:pt idx="619">0.0028458064596746302</cx:pt>
          <cx:pt idx="620">-0.0075148701867211801</cx:pt>
          <cx:pt idx="621">-0.016055040677422201</cx:pt>
          <cx:pt idx="622">-0.0203528514812415</cx:pt>
          <cx:pt idx="623">-0.046758569484256898</cx:pt>
          <cx:pt idx="624">-0.073210473231448706</cx:pt>
          <cx:pt idx="625">-0.048010848876412902</cx:pt>
          <cx:pt idx="626">-0.0422794265848822</cx:pt>
          <cx:pt idx="627">-0.101311184054532</cx:pt>
          <cx:pt idx="628">-0.085915949979563894</cx:pt>
          <cx:pt idx="629">-0.070408046009152001</cx:pt>
          <cx:pt idx="630">-0.14613364790434399</cx:pt>
          <cx:pt idx="631">-0.15667402452309601</cx:pt>
          <cx:pt idx="632">-0.159233813633193</cx:pt>
          <cx:pt idx="633">-0.120201436837835</cx:pt>
          <cx:pt idx="634">-0.100447490547961</cx:pt>
          <cx:pt idx="635">-0.081230242840069397</cx:pt>
          <cx:pt idx="636">-0.038386383900608598</cx:pt>
          <cx:pt idx="637">0.00765964314618507</cx:pt>
          <cx:pt idx="638">0.00046194598337258601</cx:pt>
          <cx:pt idx="639">-0.050645563523350701</cx:pt>
          <cx:pt idx="640">-0.037728141816071301</cx:pt>
          <cx:pt idx="641">-0.0055084817135203096</cx:pt>
          <cx:pt idx="642">-0.00124315402224864</cx:pt>
          <cx:pt idx="643">0.00012915830153005099</cx:pt>
          <cx:pt idx="644">0.00036235408909669298</cx:pt>
          <cx:pt idx="645">0.00019153518612381301</cx:pt>
          <cx:pt idx="646">-0.000367490112349199</cx:pt>
          <cx:pt idx="647">0.00242935905138013</cx:pt>
          <cx:pt idx="648">-0.012648795957329</cx:pt>
          <cx:pt idx="649">-0.044747168633397401</cx:pt>
          <cx:pt idx="650">-0.060851800441706502</cx:pt>
          <cx:pt idx="651">-0.073907457647548594</cx:pt>
          <cx:pt idx="652">-0.082735712653917604</cx:pt>
          <cx:pt idx="653">-0.098799610012158201</cx:pt>
          <cx:pt idx="654">-0.090625619701886095</cx:pt>
          <cx:pt idx="655">-0.10045546844405399</cx:pt>
          <cx:pt idx="656">-0.055597747460995502</cx:pt>
          <cx:pt idx="657">-0.123086846138229</cx:pt>
          <cx:pt idx="658">-0.133219072914387</cx:pt>
          <cx:pt idx="659">-0.16967496489550701</cx:pt>
          <cx:pt idx="660">-0.17754824228494301</cx:pt>
          <cx:pt idx="661">-0.17836936304525799</cx:pt>
          <cx:pt idx="662">-0.101950749060711</cx:pt>
          <cx:pt idx="663">-0.067219526467210203</cx:pt>
          <cx:pt idx="664">-0.025453646826210499</cx:pt>
          <cx:pt idx="665">0.031634035132929998</cx:pt>
          <cx:pt idx="666">0.0225483669719138</cx:pt>
          <cx:pt idx="667">-0.017917577688698099</cx:pt>
          <cx:pt idx="668">-0.039808300784968803</cx:pt>
          <cx:pt idx="669">-0.0061240272628996497</cx:pt>
          <cx:pt idx="670">-0.00092026648866203997</cx:pt>
          <cx:pt idx="671">-0.00047198930029213298</cx:pt>
          <cx:pt idx="672">0.000473441664826129</cx:pt>
          <cx:pt idx="673">2.6953167278218601e-05</cx:pt>
          <cx:pt idx="674">-0.00020241878613951601</cx:pt>
          <cx:pt idx="675">-0.00131609779824758</cx:pt>
          <cx:pt idx="676">-0.00924347436903733</cx:pt>
          <cx:pt idx="677">-0.032928330221560199</cx:pt>
          <cx:pt idx="678">-0.065739172452098801</cx:pt>
          <cx:pt idx="679">-0.064814291036459207</cx:pt>
          <cx:pt idx="680">-0.093685491026554102</cx:pt>
          <cx:pt idx="681">-0.091624259154474294</cx:pt>
          <cx:pt idx="682">-0.080366199598727206</cx:pt>
          <cx:pt idx="683">-0.054463529390545697</cx:pt>
          <cx:pt idx="684">-0.048016827167486301</cx:pt>
          <cx:pt idx="685">-0.083997457112725396</cx:pt>
          <cx:pt idx="686">-0.084728564236595402</cx:pt>
          <cx:pt idx="687">-0.087952246161860495</cx:pt>
          <cx:pt idx="688">-0.074387743081035601</cx:pt>
          <cx:pt idx="689">-0.051921836822809798</cx:pt>
          <cx:pt idx="690">-0.039059502035643102</cx:pt>
          <cx:pt idx="691">-0.020406388070086701</cx:pt>
          <cx:pt idx="692">-0.0092054431204382607</cx:pt>
          <cx:pt idx="693">0.0247319210551812</cx:pt>
          <cx:pt idx="694">0.0244354986143735</cx:pt>
          <cx:pt idx="695">-0.000111840243542746</cx:pt>
          <cx:pt idx="696">0.0020551227688408199</cx:pt>
          <cx:pt idx="697">0.00054121547043936699</cx:pt>
          <cx:pt idx="698">0.00041114885195108798</cx:pt>
          <cx:pt idx="699">-0.00090547364216673901</cx:pt>
          <cx:pt idx="700">-0.000187394616302596</cx:pt>
          <cx:pt idx="701">-0.000116104714938362</cx:pt>
          <cx:pt idx="702">0.00053726873274547197</cx:pt>
          <cx:pt idx="703">-0.00110823653750886</cx:pt>
          <cx:pt idx="704">-0.0024754165777401802</cx:pt>
          <cx:pt idx="705">-0.0073367752016668796</cx:pt>
          <cx:pt idx="706">-0.016919485680249601</cx:pt>
          <cx:pt idx="707">-0.035183363325881498</cx:pt>
          <cx:pt idx="708">-0.060548710934068897</cx:pt>
          <cx:pt idx="709">-0.054105618972079897</cx:pt>
          <cx:pt idx="710">-0.032100851908884197</cx:pt>
          <cx:pt idx="711">-0.026063102776774299</cx:pt>
          <cx:pt idx="712">-0.028563250969235902</cx:pt>
          <cx:pt idx="713">-0.056544172734702101</cx:pt>
          <cx:pt idx="714">-0.071094080683754599</cx:pt>
          <cx:pt idx="715">-0.031473218039253299</cx:pt>
          <cx:pt idx="716">-0.046640545135191502</cx:pt>
          <cx:pt idx="717">-0.028952101299046198</cx:pt>
          <cx:pt idx="718">-0.043758141246909202</cx:pt>
          <cx:pt idx="719">-0.082068647475566497</cx:pt>
          <cx:pt idx="720">-0.047801317415204297</cx:pt>
          <cx:pt idx="721">-0.00068771803286243405</cx:pt>
          <cx:pt idx="722">0.0152274233315337</cx:pt>
          <cx:pt idx="723">0.014614951302261999</cx:pt>
          <cx:pt idx="724">0.0041821655800047498</cx:pt>
          <cx:pt idx="725">-0.00047451727583566901</cx:pt>
          <cx:pt idx="726">0.000477950898583284</cx:pt>
          <cx:pt idx="727">-0.00053550058712177595</cx:pt>
          <cx:pt idx="728">-0.00038628672615117799</cx:pt>
          <cx:pt idx="729">-0.00062604474491523201</cx:pt>
          <cx:pt idx="730">4.41065944316338e-05</cx:pt>
          <cx:pt idx="731">0.00094385212324837604</cx:pt>
          <cx:pt idx="732">0.00078605614840347097</cx:pt>
          <cx:pt idx="733">-0.0047399429056436898</cx:pt>
          <cx:pt idx="734">-0.0058281164236557003</cx:pt>
          <cx:pt idx="735">-0.0060630517301582896</cx:pt>
          <cx:pt idx="736">-0.017406054281259499</cx:pt>
          <cx:pt idx="737">-0.0156215410984967</cx:pt>
          <cx:pt idx="738">-0.00035492753115460798</cx:pt>
          <cx:pt idx="739">0.0043627991395340003</cx:pt>
          <cx:pt idx="740">-0.0071834083186935998</cx:pt>
          <cx:pt idx="741">-0.0225114403086497</cx:pt>
          <cx:pt idx="742">-0.024084512732289901</cx:pt>
          <cx:pt idx="743">-0.030403153547685299</cx:pt>
          <cx:pt idx="744">-0.027424111836218599</cx:pt>
          <cx:pt idx="745">-0.0298433786830225</cx:pt>
          <cx:pt idx="746">-0.027360826531042701</cx:pt>
          <cx:pt idx="747">-0.0254728760519424</cx:pt>
          <cx:pt idx="748">-0.0171596493853023</cx:pt>
          <cx:pt idx="749">-0.0123654577187322</cx:pt>
          <cx:pt idx="750">-0.0068538720235653897</cx:pt>
          <cx:pt idx="751">0.00067863779015438902</cx:pt>
          <cx:pt idx="752">-0.00048448611786603498</cx:pt>
          <cx:pt idx="753">-0.000112586495554997</cx:pt>
          <cx:pt idx="754">0.00049696256507250397</cx:pt>
          <cx:pt idx="755">0.000162087047995413</cx:pt>
          <cx:pt idx="756">-0.000107671582858148</cx:pt>
          <cx:pt idx="757">-0.00077315350900039495</cx:pt>
          <cx:pt idx="758">8.2547085585678797e-05</cx:pt>
          <cx:pt idx="759">-0.00061030776020289904</cx:pt>
          <cx:pt idx="760">-0.00047311356521938599</cx:pt>
          <cx:pt idx="761">0.00086319806762236704</cx:pt>
          <cx:pt idx="762">-0.00127194116868474</cx:pt>
          <cx:pt idx="763">-0.0024883673397022399</cx:pt>
          <cx:pt idx="764">-0.0033124502609629199</cx:pt>
          <cx:pt idx="765">-0.0016199116594344299</cx:pt>
          <cx:pt idx="766">-0.0024771148143819702</cx:pt>
          <cx:pt idx="767">-0.00127278666897128</cx:pt>
          <cx:pt idx="768">-0.00133334219036918</cx:pt>
          <cx:pt idx="769">-0.0038101020134059102</cx:pt>
          <cx:pt idx="770">-0.0060761984966445099</cx:pt>
          <cx:pt idx="771">-0.00398915343588261</cx:pt>
          <cx:pt idx="772">-0.0049716312308225197</cx:pt>
          <cx:pt idx="773">-0.0094231065226945097</cx:pt>
          <cx:pt idx="774">-0.017327240527665499</cx:pt>
          <cx:pt idx="775">-0.0045963172067275699</cx:pt>
          <cx:pt idx="776">-0.00036188143246707998</cx:pt>
          <cx:pt idx="777">-0.0020862726496755401</cx:pt>
          <cx:pt idx="778">-0.0055552085434149899</cx:pt>
          <cx:pt idx="779">-0.0011587397139348199</cx:pt>
          <cx:pt idx="780">0.00034159148747445401</cx:pt>
          <cx:pt idx="781">0.00053801956988980195</cx:pt>
          <cx:pt idx="782">-0.000595396746897303</cx:pt>
          <cx:pt idx="783">6.9386517416496695e-05</cx:pt>
        </cx:lvl>
      </cx:numDim>
    </cx:data>
    <cx:data id="13">
      <cx:numDim type="val">
        <cx:f>'001_WA_F - 副本'!$N$1:$N$784</cx:f>
        <cx:lvl ptCount="784" formatCode="0.00E+00">
          <cx:pt idx="0">-9.6625224114623795e-05</cx:pt>
          <cx:pt idx="1">-0.00063096819983143101</cx:pt>
          <cx:pt idx="2">0.00053990826121407204</cx:pt>
          <cx:pt idx="3">8.13108528406491e-05</cx:pt>
          <cx:pt idx="4">-0.00039209600926498102</cx:pt>
          <cx:pt idx="5">-1.4874343276342e-05</cx:pt>
          <cx:pt idx="6">0.00076713424258339797</cx:pt>
          <cx:pt idx="7">-0.00039129077883238902</cx:pt>
          <cx:pt idx="8">-0.00060163141214012404</cx:pt>
          <cx:pt idx="9">-0.00074206212129174795</cx:pt>
          <cx:pt idx="10">0.00036719291277709199</cx:pt>
          <cx:pt idx="11">-0.000104193554977092</cx:pt>
          <cx:pt idx="12">-9.9546795849890003e-05</cx:pt>
          <cx:pt idx="13">-0.00012674319045648399</cx:pt>
          <cx:pt idx="14">-0.00085177069600492596</cx:pt>
          <cx:pt idx="15">-0.00015240012399861801</cx:pt>
          <cx:pt idx="16">0.00011148351332235101</cx:pt>
          <cx:pt idx="17">-0.000461373737921106</cx:pt>
          <cx:pt idx="18">-0.000375125404428061</cx:pt>
          <cx:pt idx="19">-0.00057299716609221702</cx:pt>
          <cx:pt idx="20">0.00044727084894044598</cx:pt>
          <cx:pt idx="21">0.00086895012662731503</cx:pt>
          <cx:pt idx="22">0.00043137940312274099</cx:pt>
          <cx:pt idx="23">-0.00019474538008850301</cx:pt>
          <cx:pt idx="24">0.00056941741503805298</cx:pt>
          <cx:pt idx="25">-0.00053866329462626695</cx:pt>
          <cx:pt idx="26">-1.64509804479518e-05</cx:pt>
          <cx:pt idx="27">-0.00058188606020112099</cx:pt>
          <cx:pt idx="28">0.00019751215779943601</cx:pt>
          <cx:pt idx="29">-0.00034587159672793799</cx:pt>
          <cx:pt idx="30">-0.00042177975217545398</cx:pt>
          <cx:pt idx="31">0.00040969296243540499</cx:pt>
          <cx:pt idx="32">6.8320380391446999e-06</cx:pt>
          <cx:pt idx="33">0.000181449948368895</cx:pt>
          <cx:pt idx="34">-0.0059118109040856596</cx:pt>
          <cx:pt idx="35">-0.0119223549802239</cx:pt>
          <cx:pt idx="36">-0.0088845069811074005</cx:pt>
          <cx:pt idx="37">-0.0035778808256399499</cx:pt>
          <cx:pt idx="38">-0.00042589771274261699</cx:pt>
          <cx:pt idx="39">-0.0012472895364744501</cx:pt>
          <cx:pt idx="40">-0.0064335182470919303</cx:pt>
          <cx:pt idx="41">-0.0030625221014923998</cx:pt>
          <cx:pt idx="42">0.0014986620494014001</cx:pt>
          <cx:pt idx="43">-0.0025753921923647302</cx:pt>
          <cx:pt idx="44">-0.0027201225154990399</cx:pt>
          <cx:pt idx="45">-0.0027257097089290398</cx:pt>
          <cx:pt idx="46">-0.00111954827307432</cx:pt>
          <cx:pt idx="47">-0.0014665707152188301</cx:pt>
          <cx:pt idx="48">-0.00017933813622198199</cx:pt>
          <cx:pt idx="49">0.000209496944357242</cx:pt>
          <cx:pt idx="50">-0.00176725369629195</cx:pt>
          <cx:pt idx="51">-0.0023857453904955498</cx:pt>
          <cx:pt idx="52">-0.00027147423617328298</cx:pt>
          <cx:pt idx="53">9.6736629579021596e-05</cx:pt>
          <cx:pt idx="54">0.00068489487882664396</cx:pt>
          <cx:pt idx="55">0.00086658000922765698</cx:pt>
          <cx:pt idx="56">0.000282087450455273</cx:pt>
          <cx:pt idx="57">-0.000518911901242189</cx:pt>
          <cx:pt idx="58">0.00025029250361112101</cx:pt>
          <cx:pt idx="59">-9.2703678712631598e-05</cx:pt>
          <cx:pt idx="60">-9.7085464987560496e-05</cx:pt>
          <cx:pt idx="61">-0.00039947882380461902</cx:pt>
          <cx:pt idx="62">-0.0040122612779593999</cx:pt>
          <cx:pt idx="63">-0.015316076476184499</cx:pt>
          <cx:pt idx="64">-0.016321131481891901</cx:pt>
          <cx:pt idx="65">-0.0120881612401487</cx:pt>
          <cx:pt idx="66">-0.029338084485352099</cx:pt>
          <cx:pt idx="67">-0.033425790991167298</cx:pt>
          <cx:pt idx="68">-0.036151584651015103</cx:pt>
          <cx:pt idx="69">-0.021606289339227799</cx:pt>
          <cx:pt idx="70">-0.0064420788719073297</cx:pt>
          <cx:pt idx="71">-0.00209122865988192</cx:pt>
          <cx:pt idx="72">-0.0015223975884841999</cx:pt>
          <cx:pt idx="73">0.010031892493236201</cx:pt>
          <cx:pt idx="74">-0.00186342551950958</cx:pt>
          <cx:pt idx="75">-0.0085414997062042905</cx:pt>
          <cx:pt idx="76">-0.0074390304614979901</cx:pt>
          <cx:pt idx="77">-0.00304562366854624</cx:pt>
          <cx:pt idx="78">-0.0020556971781214598</cx:pt>
          <cx:pt idx="79">-0.00161702138302095</cx:pt>
          <cx:pt idx="80">-0.00057649985041942603</cx:pt>
          <cx:pt idx="81">-0.00012014802476947999</cx:pt>
          <cx:pt idx="82">-0.00074062401264751796</cx:pt>
          <cx:pt idx="83">-9.8772532692031906e-05</cx:pt>
          <cx:pt idx="84">0.00048790379952189003</cx:pt>
          <cx:pt idx="85">0.00022350226163484101</cx:pt>
          <cx:pt idx="86">9.3978287060964108e-06</cx:pt>
          <cx:pt idx="87">-0.00081781707580666095</cx:pt>
          <cx:pt idx="88">-0.0025489022290603501</cx:pt>
          <cx:pt idx="89">-0.00079304114003883499</cx:pt>
          <cx:pt idx="90">-0.0055186002795960497</cx:pt>
          <cx:pt idx="91">-0.0024817079624923199</cx:pt>
          <cx:pt idx="92">-0.010611312213555799</cx:pt>
          <cx:pt idx="93">-0.0367759753510397</cx:pt>
          <cx:pt idx="94">-0.036087056253465803</cx:pt>
          <cx:pt idx="95">-0.051334770778372597</cx:pt>
          <cx:pt idx="96">-0.078115509586255599</cx:pt>
          <cx:pt idx="97">-0.068474841618287402</cx:pt>
          <cx:pt idx="98">-0.0362203422407118</cx:pt>
          <cx:pt idx="99">-0.0218639069247119</cx:pt>
          <cx:pt idx="100">0.034456100403223902</cx:pt>
          <cx:pt idx="101">0.053908040660439499</cx:pt>
          <cx:pt idx="102">0.059944382162656601</cx:pt>
          <cx:pt idx="103">0.035997471163058702</cx:pt>
          <cx:pt idx="104">0.018165713903109899</cx:pt>
          <cx:pt idx="105">0.017544272228892099</cx:pt>
          <cx:pt idx="106">0.011344131957058899</cx:pt>
          <cx:pt idx="107">0.0082688867348679508</cx:pt>
          <cx:pt idx="108">0.0051069138687496402</cx:pt>
          <cx:pt idx="109">-0.00028366085651519902</cx:pt>
          <cx:pt idx="110">0.000168816210138251</cx:pt>
          <cx:pt idx="111">-0.00091900237811801903</cx:pt>
          <cx:pt idx="112">0.00031668605036635301</cx:pt>
          <cx:pt idx="113">0.00052903992477750298</cx:pt>
          <cx:pt idx="114">-5.8582215728365102e-06</cx:pt>
          <cx:pt idx="115">-0.00020114957914508499</cx:pt>
          <cx:pt idx="116">-0.000438262268766474</cx:pt>
          <cx:pt idx="117">-0.0203611551912262</cx:pt>
          <cx:pt idx="118">-0.033882015267290899</cx:pt>
          <cx:pt idx="119">-0.023066169201171102</cx:pt>
          <cx:pt idx="120">-0.037861426753642902</cx:pt>
          <cx:pt idx="121">-0.033658955639455798</cx:pt>
          <cx:pt idx="122">-0.029700405609185299</cx:pt>
          <cx:pt idx="123">0.042617559399893798</cx:pt>
          <cx:pt idx="124">0.072949806177726298</cx:pt>
          <cx:pt idx="125">0.062261939881171</cx:pt>
          <cx:pt idx="126">0.066685058653246199</cx:pt>
          <cx:pt idx="127">0.074712473893808307</cx:pt>
          <cx:pt idx="128">0.030554623092242401</cx:pt>
          <cx:pt idx="129">0.057023759418344901</cx:pt>
          <cx:pt idx="130">0.076023597738958004</cx:pt>
          <cx:pt idx="131">0.076281185532233994</cx:pt>
          <cx:pt idx="132">0.073194201687244803</cx:pt>
          <cx:pt idx="133">0.055949351383213101</cx:pt>
          <cx:pt idx="134">0.067595717795544102</cx:pt>
          <cx:pt idx="135">0.068436904088279599</cx:pt>
          <cx:pt idx="136">0.041266869061654901</cx:pt>
          <cx:pt idx="137">0.0088598061090887897</cx:pt>
          <cx:pt idx="138">-0.0011937076000647401</cx:pt>
          <cx:pt idx="139">-8.3952679655711294e-05</cx:pt>
          <cx:pt idx="140">0.00050026839345995895</cx:pt>
          <cx:pt idx="141">-0.00066496496079161401</cx:pt>
          <cx:pt idx="142">-0.00076505879526443199</cx:pt>
          <cx:pt idx="143">-0.0072044851037788397</cx:pt>
          <cx:pt idx="144">-0.033003078191620898</cx:pt>
          <cx:pt idx="145">-0.011888359064623899</cx:pt>
          <cx:pt idx="146">-0.0131116232013245</cx:pt>
          <cx:pt idx="147">-0.0094032851944057996</cx:pt>
          <cx:pt idx="148">0.037624271939383801</cx:pt>
          <cx:pt idx="149">0.079583966929593006</cx:pt>
          <cx:pt idx="150">0.092467065745543503</cx:pt>
          <cx:pt idx="151">0.106325213961836</cx:pt>
          <cx:pt idx="152">0.011964888063414199</cx:pt>
          <cx:pt idx="153">-0.018701282674336302</cx:pt>
          <cx:pt idx="154">-0.040239512502592598</cx:pt>
          <cx:pt idx="155">0.020962682947684101</cx:pt>
          <cx:pt idx="156">0.024483952068722999</cx:pt>
          <cx:pt idx="157">0.0178498087936655</cx:pt>
          <cx:pt idx="158">0.022977012095241101</cx:pt>
          <cx:pt idx="159">-0.040099431201539401</cx:pt>
          <cx:pt idx="160">-0.029332553173226101</cx:pt>
          <cx:pt idx="161">0.00130408644436902</cx:pt>
          <cx:pt idx="162">0.031187881218836901</cx:pt>
          <cx:pt idx="163">0.060492824225750898</cx:pt>
          <cx:pt idx="164">0.048426798657533299</cx:pt>
          <cx:pt idx="165">0.0122045032275203</cx:pt>
          <cx:pt idx="166">-0.00063981908290806195</cx:pt>
          <cx:pt idx="167">0.000131605803833423</cx:pt>
          <cx:pt idx="168">-0.00034153112410253799</cx:pt>
          <cx:pt idx="169">0.000406510717281842</cx:pt>
          <cx:pt idx="170">-0.00117176248485865</cx:pt>
          <cx:pt idx="171">-0.021866695252602202</cx:pt>
          <cx:pt idx="172">-0.049482989916505203</cx:pt>
          <cx:pt idx="173">0.021188959984110901</cx:pt>
          <cx:pt idx="174">0.0084690478622048097</cx:pt>
          <cx:pt idx="175">0.074605885909100195</cx:pt>
          <cx:pt idx="176">0.082880267101935898</cx:pt>
          <cx:pt idx="177">0.067821737465528706</cx:pt>
          <cx:pt idx="178">0.013338011007190601</cx:pt>
          <cx:pt idx="179">0.0270478486248273</cx:pt>
          <cx:pt idx="180">0.0070577972471949201</cx:pt>
          <cx:pt idx="181">0.0085578903358400592</cx:pt>
          <cx:pt idx="182">-0.058273582075015699</cx:pt>
          <cx:pt idx="183">-0.0032312786127987199</cx:pt>
          <cx:pt idx="184">0.114923554651873</cx:pt>
          <cx:pt idx="185">0.0040304962324570403</cx:pt>
          <cx:pt idx="186">-0.052627446066469297</cx:pt>
          <cx:pt idx="187">-0.046659288678111498</cx:pt>
          <cx:pt idx="188">-0.076677169930415998</cx:pt>
          <cx:pt idx="189">-0.048972409773205397</cx:pt>
          <cx:pt idx="190">-0.0107932773026119</cx:pt>
          <cx:pt idx="191">0.031534569070163103</cx:pt>
          <cx:pt idx="192">0.026111115076991001</cx:pt>
          <cx:pt idx="193">0.018068854032628898</cx:pt>
          <cx:pt idx="194">0.00294058420314018</cx:pt>
          <cx:pt idx="195">0.00077446172754567198</cx:pt>
          <cx:pt idx="196">-0.00042729687681709899</cx:pt>
          <cx:pt idx="197">-0.00016791836750658501</cx:pt>
          <cx:pt idx="198">-0.00132380215689766</cx:pt>
          <cx:pt idx="199">-0.0293207086637262</cx:pt>
          <cx:pt idx="200">-0.062023752072026803</cx:pt>
          <cx:pt idx="201">0.054655445251710802</cx:pt>
          <cx:pt idx="202">0.035285140671709798</cx:pt>
          <cx:pt idx="203">0.0370862547486185</cx:pt>
          <cx:pt idx="204">0.034296625140256602</cx:pt>
          <cx:pt idx="205">0.0252412582880173</cx:pt>
          <cx:pt idx="206">0.0047863961482463198</cx:pt>
          <cx:pt idx="207">-0.0077079043525577701</cx:pt>
          <cx:pt idx="208">0.0059542728354596598</cx:pt>
          <cx:pt idx="209">-0.082349047156537694</cx:pt>
          <cx:pt idx="210">-0.018923201663182301</cx:pt>
          <cx:pt idx="211">0.106537292354632</cx:pt>
          <cx:pt idx="212">0.114906331730526</cx:pt>
          <cx:pt idx="213">0.073052577510401104</cx:pt>
          <cx:pt idx="214">-0.059978438065851999</cx:pt>
          <cx:pt idx="215">-0.031176274800816601</cx:pt>
          <cx:pt idx="216">-0.043182522749179698</cx:pt>
          <cx:pt idx="217">-0.0087218845859712794</cx:pt>
          <cx:pt idx="218">0.0104742662941977</cx:pt>
          <cx:pt idx="219">-0.00118135889493578</cx:pt>
          <cx:pt idx="220">0.0090091440014388093</cx:pt>
          <cx:pt idx="221">0.022379580634840801</cx:pt>
          <cx:pt idx="222">0.0052748686656287503</cx:pt>
          <cx:pt idx="223">0.00102699968338607</cx:pt>
          <cx:pt idx="224">0.000372812310013741</cx:pt>
          <cx:pt idx="225">-0.00091569814072522699</cx:pt>
          <cx:pt idx="226">0.00297108457732929</cx:pt>
          <cx:pt idx="227">-0.0111768771989728</cx:pt>
          <cx:pt idx="228">-0.055538045130885103</cx:pt>
          <cx:pt idx="229">0.037479922523471598</cx:pt>
          <cx:pt idx="230">0.054652013673551401</cx:pt>
          <cx:pt idx="231">0.064388201792166602</cx:pt>
          <cx:pt idx="232">0.14581951403024601</cx:pt>
          <cx:pt idx="233">0.056057186151788799</cx:pt>
          <cx:pt idx="234">-0.00394795117376486</cx:pt>
          <cx:pt idx="235">0.029970278747105599</cx:pt>
          <cx:pt idx="236">-0.103400620410931</cx:pt>
          <cx:pt idx="237">-0.18492287207959099</cx:pt>
          <cx:pt idx="238">-0.027834895575454599</cx:pt>
          <cx:pt idx="239">0.098028651337781006</cx:pt>
          <cx:pt idx="240">0.020577413848434398</cx:pt>
          <cx:pt idx="241">0.0502337657882359</cx:pt>
          <cx:pt idx="242">-0.054825128375811598</cx:pt>
          <cx:pt idx="243">-0.087620299700598495</cx:pt>
          <cx:pt idx="244">-0.040795408981630803</cx:pt>
          <cx:pt idx="245">0.034387741167403701</cx:pt>
          <cx:pt idx="246">-0.051109315765607601</cx:pt>
          <cx:pt idx="247">-0.0413014013826246</cx:pt>
          <cx:pt idx="248">0.0217098787099184</cx:pt>
          <cx:pt idx="249">0.028925575250873799</cx:pt>
          <cx:pt idx="250">0.00084991635794521496</cx:pt>
          <cx:pt idx="251">-0.00063828805174507002</cx:pt>
          <cx:pt idx="252">0.00041079906104697698</cx:pt>
          <cx:pt idx="253">-0.0010594209891111</cx:pt>
          <cx:pt idx="254">0.0096322812699748007</cx:pt>
          <cx:pt idx="255">0.0025578846172266</cx:pt>
          <cx:pt idx="256">-0.076193285738765604</cx:pt>
          <cx:pt idx="257">-0.073372532466576601</cx:pt>
          <cx:pt idx="258">0.021956667021467199</cx:pt>
          <cx:pt idx="259">0.072927969258592906</cx:pt>
          <cx:pt idx="260">0.119093457556532</cx:pt>
          <cx:pt idx="261">0.10079212344918299</cx:pt>
          <cx:pt idx="262">0.087110508705768794</cx:pt>
          <cx:pt idx="263">0.047522994814684603</cx:pt>
          <cx:pt idx="264">-0.211674240505802</cx:pt>
          <cx:pt idx="265">-0.15518012323375099</cx:pt>
          <cx:pt idx="266">-0.0307362050381772</cx:pt>
          <cx:pt idx="267">0.032589841812121802</cx:pt>
          <cx:pt idx="268">0.0010924121104605299</cx:pt>
          <cx:pt idx="269">0.015620729600730601</cx:pt>
          <cx:pt idx="270">-0.035614961524088003</cx:pt>
          <cx:pt idx="271">-0.0771193878774767</cx:pt>
          <cx:pt idx="272">-0.031528054030779497</cx:pt>
          <cx:pt idx="273">0.0238955539819584</cx:pt>
          <cx:pt idx="274">-0.105441535265737</cx:pt>
          <cx:pt idx="275">-0.071074404938565205</cx:pt>
          <cx:pt idx="276">-0.016092051784406598</cx:pt>
          <cx:pt idx="277">-0.0043486794805407099</cx:pt>
          <cx:pt idx="278">-0.0060431122500686201</cx:pt>
          <cx:pt idx="279">-3.0418227149083501e-05</cx:pt>
          <cx:pt idx="280">0.000107995601785312</cx:pt>
          <cx:pt idx="281">-0.00152192584679308</cx:pt>
          <cx:pt idx="282">0.00310509095914484</cx:pt>
          <cx:pt idx="283">-0.0084415529692146198</cx:pt>
          <cx:pt idx="284">-0.084490352927265103</cx:pt>
          <cx:pt idx="285">-0.029029599071324599</cx:pt>
          <cx:pt idx="286">0.0247753047066962</cx:pt>
          <cx:pt idx="287">0.117652621539866</cx:pt>
          <cx:pt idx="288">0.17245913321164499</cx:pt>
          <cx:pt idx="289">0.19797321356681399</cx:pt>
          <cx:pt idx="290">0.081996225364941194</cx:pt>
          <cx:pt idx="291">-0.137964619350119</cx:pt>
          <cx:pt idx="292">-0.226470343357313</cx:pt>
          <cx:pt idx="293">-0.22792365090720401</cx:pt>
          <cx:pt idx="294">-0.106964384212794</cx:pt>
          <cx:pt idx="295">0.084565062850095296</cx:pt>
          <cx:pt idx="296">0.015184208343663399</cx:pt>
          <cx:pt idx="297">-0.0109628644295708</cx:pt>
          <cx:pt idx="298">-0.077568474895023096</cx:pt>
          <cx:pt idx="299">-0.13938750977072401</cx:pt>
          <cx:pt idx="300">-0.13710025353862901</cx:pt>
          <cx:pt idx="301">-0.049909162221514702</cx:pt>
          <cx:pt idx="302">-0.069764995980365202</cx:pt>
          <cx:pt idx="303">-0.077187719661583706</cx:pt>
          <cx:pt idx="304">-0.048459425079863602</cx:pt>
          <cx:pt idx="305">-0.015516097369037</cx:pt>
          <cx:pt idx="306">-0.0067509291691194998</cx:pt>
          <cx:pt idx="307">8.2258474025408194e-06</cx:pt>
          <cx:pt idx="308">-0.00040847815905684201</cx:pt>
          <cx:pt idx="309">-0.0022793734865116299</cx:pt>
          <cx:pt idx="310">-0.0087307195995761696</cx:pt>
          <cx:pt idx="311">-0.034734442557123303</cx:pt>
          <cx:pt idx="312">-0.075417288066782204</cx:pt>
          <cx:pt idx="313">0.054375492035967997</cx:pt>
          <cx:pt idx="314">0.11554787195873201</cx:pt>
          <cx:pt idx="315">0.17920790024498001</cx:pt>
          <cx:pt idx="316">0.129627276123611</cx:pt>
          <cx:pt idx="317">0.18493272328000099</cx:pt>
          <cx:pt idx="318">0.081339543302234196</cx:pt>
          <cx:pt idx="319">-0.111571694832945</cx:pt>
          <cx:pt idx="320">-0.120899187579891</cx:pt>
          <cx:pt idx="321">-0.177724634991381</cx:pt>
          <cx:pt idx="322">-0.055659878543548598</cx:pt>
          <cx:pt idx="323">0.12720482552883999</cx:pt>
          <cx:pt idx="324">0.145827740576633</cx:pt>
          <cx:pt idx="325">0.108056110819132</cx:pt>
          <cx:pt idx="326">-0.069139168038047399</cx:pt>
          <cx:pt idx="327">-0.21988664609192199</cx:pt>
          <cx:pt idx="328">-0.10026380186787399</cx:pt>
          <cx:pt idx="329">0.0082905115723047491</cx:pt>
          <cx:pt idx="330">0.017612991021003999</cx:pt>
          <cx:pt idx="331">-0.0160704397930207</cx:pt>
          <cx:pt idx="332">-0.069632142561991295</cx:pt>
          <cx:pt idx="333">-0.028534899117862899</cx:pt>
          <cx:pt idx="334">-0.0066466178757136904</cx:pt>
          <cx:pt idx="335">0.000179720215366279</cx:pt>
          <cx:pt idx="336">0.00029425940751150398</cx:pt>
          <cx:pt idx="337">-0.0020464795239678898</cx:pt>
          <cx:pt idx="338">-0.0066279846902290796</cx:pt>
          <cx:pt idx="339">-0.026601814095645999</cx:pt>
          <cx:pt idx="340">0.044393172333481598</cx:pt>
          <cx:pt idx="341">0.11322085196003601</cx:pt>
          <cx:pt idx="342">0.144961451486083</cx:pt>
          <cx:pt idx="343">0.101818663336017</cx:pt>
          <cx:pt idx="344">0.142359826646627</cx:pt>
          <cx:pt idx="345">0.049688270725846903</cx:pt>
          <cx:pt idx="346">0.043519155526108098</cx:pt>
          <cx:pt idx="347">-0.156107543159341</cx:pt>
          <cx:pt idx="348">-0.16350276125426999</cx:pt>
          <cx:pt idx="349">-0.17873691680067799</cx:pt>
          <cx:pt idx="350">-0.16965030003543</cx:pt>
          <cx:pt idx="351">0.0073409610467130198</cx:pt>
          <cx:pt idx="352">0.085623058011259898</cx:pt>
          <cx:pt idx="353">0.0806143446734741</cx:pt>
          <cx:pt idx="354">-0.052687356539687598</cx:pt>
          <cx:pt idx="355">-0.109546296449737</cx:pt>
          <cx:pt idx="356">-0.052218782555628597</cx:pt>
          <cx:pt idx="357">0.025712546977733501</cx:pt>
          <cx:pt idx="358">0.11064570307947599</cx:pt>
          <cx:pt idx="359">0.089322725640679307</cx:pt>
          <cx:pt idx="360">-0.042003734274399997</cx:pt>
          <cx:pt idx="361">-0.0339701371012942</cx:pt>
          <cx:pt idx="362">-0.0074406291697864304</cx:pt>
          <cx:pt idx="363">0.000117717039118946</cx:pt>
          <cx:pt idx="364">7.90399606754782e-05</cx:pt>
          <cx:pt idx="365">-0.00099351107277570005</cx:pt>
          <cx:pt idx="366">-0.0041733669614489096</cx:pt>
          <cx:pt idx="367">-0.011655647820807601</cx:pt>
          <cx:pt idx="368">0.113784042282647</cx:pt>
          <cx:pt idx="369">0.15325766332923901</cx:pt>
          <cx:pt idx="370">0.116448526672704</cx:pt>
          <cx:pt idx="371">0.074674336010321099</cx:pt>
          <cx:pt idx="372">0.12524012570277199</cx:pt>
          <cx:pt idx="373">0.053592856457756501</cx:pt>
          <cx:pt idx="374">0.028360470996466099</cx:pt>
          <cx:pt idx="375">-0.099346483636856095</cx:pt>
          <cx:pt idx="376">-0.176409367183125</cx:pt>
          <cx:pt idx="377">-0.242550219386058</cx:pt>
          <cx:pt idx="378">-0.31485552267748002</cx:pt>
          <cx:pt idx="379">-0.15813311209554901</cx:pt>
          <cx:pt idx="380">-0.0131841993585722</cx:pt>
          <cx:pt idx="381">0.13299958263609499</cx:pt>
          <cx:pt idx="382">0.0101344660455387</cx:pt>
          <cx:pt idx="383">-0.109817879208108</cx:pt>
          <cx:pt idx="384">-0.051360111629030897</cx:pt>
          <cx:pt idx="385">0.053314387146274803</cx:pt>
          <cx:pt idx="386">0.12898937860354201</cx:pt>
          <cx:pt idx="387">0.085233050171158703</cx:pt>
          <cx:pt idx="388">-0.016304270376316099</cx:pt>
          <cx:pt idx="389">-0.029112252380337999</cx:pt>
          <cx:pt idx="390">-0.0080011754983675999</cx:pt>
          <cx:pt idx="391">0.00035178781616074099</cx:pt>
          <cx:pt idx="392">0.00044471000225858602</cx:pt>
          <cx:pt idx="393">0.00037806215365809799</cx:pt>
          <cx:pt idx="394">-0.00242551385474872</cx:pt>
          <cx:pt idx="395">0.015964902613220401</cx:pt>
          <cx:pt idx="396">0.13862375974027899</cx:pt>
          <cx:pt idx="397">0.16949883381289699</cx:pt>
          <cx:pt idx="398">0.13443660082247499</cx:pt>
          <cx:pt idx="399">0.117504063745157</cx:pt>
          <cx:pt idx="400">0.11701848136660099</cx:pt>
          <cx:pt idx="401">0.115370001757366</cx:pt>
          <cx:pt idx="402">0.056957764533823098</cx:pt>
          <cx:pt idx="403">0.0094431682780615599</cx:pt>
          <cx:pt idx="404">-0.079494391659621397</cx:pt>
          <cx:pt idx="405">-0.188980167134147</cx:pt>
          <cx:pt idx="406">-0.22647389075900901</cx:pt>
          <cx:pt idx="407">-0.15099972236793499</cx:pt>
          <cx:pt idx="408">0.058441968499828703</cx:pt>
          <cx:pt idx="409">0.11079224477302101</cx:pt>
          <cx:pt idx="410">0.087662855040740104</cx:pt>
          <cx:pt idx="411">-0.014677052582677</cx:pt>
          <cx:pt idx="412">0.0076517662823048999</cx:pt>
          <cx:pt idx="413">-0.026570491697586199</cx:pt>
          <cx:pt idx="414">0.086401906197366998</cx:pt>
          <cx:pt idx="415">0.066018532483744993</cx:pt>
          <cx:pt idx="416">-0.016867814010797701</cx:pt>
          <cx:pt idx="417">-0.035484542300350599</cx:pt>
          <cx:pt idx="418">-0.0081754197845318299</cx:pt>
          <cx:pt idx="419">-0.00014246027546000001</cx:pt>
          <cx:pt idx="420">0.00019529296079174701</cx:pt>
          <cx:pt idx="421">0.00068685230726071302</cx:pt>
          <cx:pt idx="422">0.0032909426809130701</cx:pt>
          <cx:pt idx="423">0.039333942026395202</cx:pt>
          <cx:pt idx="424">0.13144150833134899</cx:pt>
          <cx:pt idx="425">0.10666630870874499</cx:pt>
          <cx:pt idx="426">0.066456928373231</cx:pt>
          <cx:pt idx="427">0.087634631092388393</cx:pt>
          <cx:pt idx="428">0.096352864756422005</cx:pt>
          <cx:pt idx="429">0.100056912360516</cx:pt>
          <cx:pt idx="430">0.0453348107448103</cx:pt>
          <cx:pt idx="431">0.0512102532213091</cx:pt>
          <cx:pt idx="432">0.040475279085853397</cx:pt>
          <cx:pt idx="433">-0.050702318377816601</cx:pt>
          <cx:pt idx="434">-0.208960061537455</cx:pt>
          <cx:pt idx="435">-0.22161439503829</cx:pt>
          <cx:pt idx="436">-0.052552150508315</cx:pt>
          <cx:pt idx="437">0.0070304743929111603</cx:pt>
          <cx:pt idx="438">0.0092690338306329993</cx:pt>
          <cx:pt idx="439">0.0166954248837697</cx:pt>
          <cx:pt idx="440">-0.0111326214078779</cx:pt>
          <cx:pt idx="441">0.014351434122644099</cx:pt>
          <cx:pt idx="442">0.060545938229577601</cx:pt>
          <cx:pt idx="443">0.013892345115865699</cx:pt>
          <cx:pt idx="444">-0.044010160074526197</cx:pt>
          <cx:pt idx="445">-0.036808986906372299</cx:pt>
          <cx:pt idx="446">0.0071927256399905897</cx:pt>
          <cx:pt idx="447">-0.0061206203662520003</cx:pt>
          <cx:pt idx="448">-0.000219347695869468</cx:pt>
          <cx:pt idx="449">0.00086819209913766102</cx:pt>
          <cx:pt idx="450">0.0025636829140622901</cx:pt>
          <cx:pt idx="451">0.0201507240171547</cx:pt>
          <cx:pt idx="452">0.033916278627102801</cx:pt>
          <cx:pt idx="453">0.0283785440944028</cx:pt>
          <cx:pt idx="454">0.037369600572044602</cx:pt>
          <cx:pt idx="455">0.021659884679116399</cx:pt>
          <cx:pt idx="456">0.110217215812451</cx:pt>
          <cx:pt idx="457">0.071973674303528107</cx:pt>
          <cx:pt idx="458">-0.042889701706096101</cx:pt>
          <cx:pt idx="459">0.0083460104096430201</cx:pt>
          <cx:pt idx="460">0.0054738512272095299</cx:pt>
          <cx:pt idx="461">-0.026477466438142899</cx:pt>
          <cx:pt idx="462">-0.12989425230245299</cx:pt>
          <cx:pt idx="463">-0.165907175074957</cx:pt>
          <cx:pt idx="464">-0.064754554594561101</cx:pt>
          <cx:pt idx="465">0.019115106203591099</cx:pt>
          <cx:pt idx="466">0.048388953550782703</cx:pt>
          <cx:pt idx="467">-0.00628263962192186</cx:pt>
          <cx:pt idx="468">0.027090169819296801</cx:pt>
          <cx:pt idx="469">0.050906448687655197</cx:pt>
          <cx:pt idx="470">0.085709177462790095</cx:pt>
          <cx:pt idx="471">-0.0148576925669671</cx:pt>
          <cx:pt idx="472">0.0029279456087154599</cx:pt>
          <cx:pt idx="473">-0.026525913350897198</cx:pt>
          <cx:pt idx="474">-0.0111430434687372</cx:pt>
          <cx:pt idx="475">-0.010974373515490399</cx:pt>
          <cx:pt idx="476">-0.000123418148879797</cx:pt>
          <cx:pt idx="477">0.000434524971738016</cx:pt>
          <cx:pt idx="478">0.0014704395947027001</cx:pt>
          <cx:pt idx="479">-0.00322393318378836</cx:pt>
          <cx:pt idx="480">-0.0106505951960675</cx:pt>
          <cx:pt idx="481">-0.0080172150015452599</cx:pt>
          <cx:pt idx="482">-0.025841953027993199</cx:pt>
          <cx:pt idx="483">-0.039775691529955103</cx:pt>
          <cx:pt idx="484">0.0470904279010858</cx:pt>
          <cx:pt idx="485">0.0419393648853814</cx:pt>
          <cx:pt idx="486">0.035858758000949703</cx:pt>
          <cx:pt idx="487">-0.021804133268321101</cx:pt>
          <cx:pt idx="488">-0.016516231451859101</cx:pt>
          <cx:pt idx="489">-0.14743587099099001</cx:pt>
          <cx:pt idx="490">-0.23252792692843299</cx:pt>
          <cx:pt idx="491">-0.235407498716422</cx:pt>
          <cx:pt idx="492">-0.097419184617260998</cx:pt>
          <cx:pt idx="493">0.043326881838976698</cx:pt>
          <cx:pt idx="494">0.18997128644018199</cx:pt>
          <cx:pt idx="495">0.0570775197371855</cx:pt>
          <cx:pt idx="496">0.078016974559741895</cx:pt>
          <cx:pt idx="497">0.037376568089153302</cx:pt>
          <cx:pt idx="498">0.052952965991109102</cx:pt>
          <cx:pt idx="499">0.0207110996291942</cx:pt>
          <cx:pt idx="500">0.045282679336117203</cx:pt>
          <cx:pt idx="501">-0.010642701027757299</cx:pt>
          <cx:pt idx="502">-0.0046197048752931796</cx:pt>
          <cx:pt idx="503">-0.00205102254684134</cx:pt>
          <cx:pt idx="504">0.00042396476070294203</cx:pt>
          <cx:pt idx="505">-0.00045020332299777402</cx:pt>
          <cx:pt idx="506">-0.00079169088703375</cx:pt>
          <cx:pt idx="507">-0.00852422115637466</cx:pt>
          <cx:pt idx="508">-0.0208194013753949</cx:pt>
          <cx:pt idx="509">-0.024048898909075599</cx:pt>
          <cx:pt idx="510">-0.0290931576280056</cx:pt>
          <cx:pt idx="511">-0.084153452980859897</cx:pt>
          <cx:pt idx="512">-0.015437289121450501</cx:pt>
          <cx:pt idx="513">0.0055845730873304899</cx:pt>
          <cx:pt idx="514">0.0540348841841993</cx:pt>
          <cx:pt idx="515">0.061509076707358501</cx:pt>
          <cx:pt idx="516">-0.065346216846732794</cx:pt>
          <cx:pt idx="517">-0.19270140635432001</cx:pt>
          <cx:pt idx="518">-0.24482183014052</cx:pt>
          <cx:pt idx="519">-0.26278118676880602</cx:pt>
          <cx:pt idx="520">-0.100105846394655</cx:pt>
          <cx:pt idx="521">0.10283619341789001</cx:pt>
          <cx:pt idx="522">0.15688541464639599</cx:pt>
          <cx:pt idx="523">0.071384770855602103</cx:pt>
          <cx:pt idx="524">0.010179081185440199</cx:pt>
          <cx:pt idx="525">0.096558199429236005</cx:pt>
          <cx:pt idx="526">0.054616606012774599</cx:pt>
          <cx:pt idx="527">0.00132900296174927</cx:pt>
          <cx:pt idx="528">0.077039139648898594</cx:pt>
          <cx:pt idx="529">-0.020160884797235299</cx:pt>
          <cx:pt idx="530">-0.0058463921925526298</cx:pt>
          <cx:pt idx="531">-0.0015288191094889401</cx:pt>
          <cx:pt idx="532">0.00026449882014770398</cx:pt>
          <cx:pt idx="533">-0.00067133627005174304</cx:pt>
          <cx:pt idx="534">0.0061691287260565303</cx:pt>
          <cx:pt idx="535">-0.0036773711559811798</cx:pt>
          <cx:pt idx="536">-0.023702425024713199</cx:pt>
          <cx:pt idx="537">-0.026268074906498001</cx:pt>
          <cx:pt idx="538">-0.040797602156747798</cx:pt>
          <cx:pt idx="539">-0.028301234664948799</cx:pt>
          <cx:pt idx="540">0.071435199166670502</cx:pt>
          <cx:pt idx="541">0.057481551515017902</cx:pt>
          <cx:pt idx="542">0.106735969055523</cx:pt>
          <cx:pt idx="543">0.101440385677565</cx:pt>
          <cx:pt idx="544">-0.0176674955185816</cx:pt>
          <cx:pt idx="545">-0.16538609570812299</cx:pt>
          <cx:pt idx="546">-0.185008466606358</cx:pt>
          <cx:pt idx="547">-0.22455759308070899</cx:pt>
          <cx:pt idx="548">-0.107986653712372</cx:pt>
          <cx:pt idx="549">0.057291288517708497</cx:pt>
          <cx:pt idx="550">0.18149691268896001</cx:pt>
          <cx:pt idx="551">0.111166981857622</cx:pt>
          <cx:pt idx="552">0.10142682944699501</cx:pt>
          <cx:pt idx="553">0.071130040777195105</cx:pt>
          <cx:pt idx="554">0.031015086778827802</cx:pt>
          <cx:pt idx="555">0.031339134856748697</cx:pt>
          <cx:pt idx="556">0.076629287748324004</cx:pt>
          <cx:pt idx="557">-0.022613262964519799</cx:pt>
          <cx:pt idx="558">-0.0038693617470309701</cx:pt>
          <cx:pt idx="559">-0.000139569720426272</cx:pt>
          <cx:pt idx="560">-4.2895363475471403e-05</cx:pt>
          <cx:pt idx="561">-0.00046320943802281102</cx:pt>
          <cx:pt idx="562">0.0020306280536577098</cx:pt>
          <cx:pt idx="563">-0.0206444570071973</cx:pt>
          <cx:pt idx="564">-0.0344318051443539</cx:pt>
          <cx:pt idx="565">0.011036739922062</cx:pt>
          <cx:pt idx="566">0.0087735914565332702</cx:pt>
          <cx:pt idx="567">-0.035106189540889003</cx:pt>
          <cx:pt idx="568">0.038519201754572199</cx:pt>
          <cx:pt idx="569">0.068680488342167695</cx:pt>
          <cx:pt idx="570">0.065579242545581604</cx:pt>
          <cx:pt idx="571">0.032643415762014599</cx:pt>
          <cx:pt idx="572">0.00157825762335473</cx:pt>
          <cx:pt idx="573">-0.103693317768334</cx:pt>
          <cx:pt idx="574">-0.14612438502182801</cx:pt>
          <cx:pt idx="575">-0.14104065143720501</cx:pt>
          <cx:pt idx="576">-0.031838820292966599</cx:pt>
          <cx:pt idx="577">0.15651199434935401</cx:pt>
          <cx:pt idx="578">0.14109585203205299</cx:pt>
          <cx:pt idx="579">0.102407583434296</cx:pt>
          <cx:pt idx="580">0.043779382453708597</cx:pt>
          <cx:pt idx="581">0.0147333039375225</cx:pt>
          <cx:pt idx="582">0.039300598633743897</cx:pt>
          <cx:pt idx="583">0.0216365823543835</cx:pt>
          <cx:pt idx="584">0.065438586088047701</cx:pt>
          <cx:pt idx="585">8.2985854095429302e-05</cx:pt>
          <cx:pt idx="586">-0.0037050672964548401</cx:pt>
          <cx:pt idx="587">-0.00012719147402084999</cx:pt>
          <cx:pt idx="588">0.00025158322405528202</cx:pt>
          <cx:pt idx="589">0.000379655462804931</cx:pt>
          <cx:pt idx="590">-0.00477376981968525</cx:pt>
          <cx:pt idx="591">-0.033665460958983401</cx:pt>
          <cx:pt idx="592">-0.034487202356920398</cx:pt>
          <cx:pt idx="593">0.030920968404097499</cx:pt>
          <cx:pt idx="594">0.0433690496800615</cx:pt>
          <cx:pt idx="595">-0.00079935111300393803</cx:pt>
          <cx:pt idx="596">-0.0075361128172765903</cx:pt>
          <cx:pt idx="597">0.057018359326733097</cx:pt>
          <cx:pt idx="598">0.090519485243598499</cx:pt>
          <cx:pt idx="599">0.0139020365226179</cx:pt>
          <cx:pt idx="600">0.0082556573214911701</cx:pt>
          <cx:pt idx="601">-0.101846901822179</cx:pt>
          <cx:pt idx="602">-0.15777129282413899</cx:pt>
          <cx:pt idx="603">-0.086561223238848004</cx:pt>
          <cx:pt idx="604">0.016020075984443001</cx:pt>
          <cx:pt idx="605">0.111567577004881</cx:pt>
          <cx:pt idx="606">0.098856377533616202</cx:pt>
          <cx:pt idx="607">0.030096119306644901</cx:pt>
          <cx:pt idx="608">0.0433990397290024</cx:pt>
          <cx:pt idx="609">0.085610638961925306</cx:pt>
          <cx:pt idx="610">0.029476162175412601</cx:pt>
          <cx:pt idx="611">0.024603117721736501</cx:pt>
          <cx:pt idx="612">0.067402797534724196</cx:pt>
          <cx:pt idx="613">0.0027345785355733202</cx:pt>
          <cx:pt idx="614">-0.0014374103539767399</cx:pt>
          <cx:pt idx="615">1.2849719084516301e-05</cx:pt>
          <cx:pt idx="616">0.00044562303307204301</cx:pt>
          <cx:pt idx="617">-0.00026094001062839203</cx:pt>
          <cx:pt idx="618">-0.0050175190956264996</cx:pt>
          <cx:pt idx="619">-0.028467866385396799</cx:pt>
          <cx:pt idx="620">-0.038628666514926899</cx:pt>
          <cx:pt idx="621">-0.040423252429007503</cx:pt>
          <cx:pt idx="622">-0.046896193924105802</cx:pt>
          <cx:pt idx="623">-0.057826823814631202</cx:pt>
          <cx:pt idx="624">-0.056763001348412098</cx:pt>
          <cx:pt idx="625">-0.040640835798716801</cx:pt>
          <cx:pt idx="626">-0.0024804223305247802</cx:pt>
          <cx:pt idx="627">-0.042395042761459299</cx:pt>
          <cx:pt idx="628">-0.072771005394672295</cx:pt>
          <cx:pt idx="629">-0.0980480348564743</cx:pt>
          <cx:pt idx="630">-0.12167327278026301</cx:pt>
          <cx:pt idx="631">-0.0546869623229021</cx:pt>
          <cx:pt idx="632">0.122056338807241</cx:pt>
          <cx:pt idx="633">0.10683106232902</cx:pt>
          <cx:pt idx="634">0.13098508302796399</cx:pt>
          <cx:pt idx="635">0.14534168923934501</cx:pt>
          <cx:pt idx="636">0.14133368576052299</cx:pt>
          <cx:pt idx="637">0.109509492517778</cx:pt>
          <cx:pt idx="638">0.0312003547788147</cx:pt>
          <cx:pt idx="639">0.030770478030330398</cx:pt>
          <cx:pt idx="640">0.0398555825335032</cx:pt>
          <cx:pt idx="641">0.00717259146703602</cx:pt>
          <cx:pt idx="642">0.0062707227097101399</cx:pt>
          <cx:pt idx="643">0.000230588748514839</cx:pt>
          <cx:pt idx="644">-0.00033422906547742401</cx:pt>
          <cx:pt idx="645">0.000377951609593428</cx:pt>
          <cx:pt idx="646">-0.0018053570357954799</cx:pt>
          <cx:pt idx="647">-0.0038367168378572901</cx:pt>
          <cx:pt idx="648">-0.013015990181752901</cx:pt>
          <cx:pt idx="649">-0.025572916039831702</cx:pt>
          <cx:pt idx="650">-0.050511335940851797</cx:pt>
          <cx:pt idx="651">-0.082422365067769801</cx:pt>
          <cx:pt idx="652">-0.069691747501214804</cx:pt>
          <cx:pt idx="653">-0.025482642976227099</cx:pt>
          <cx:pt idx="654">0.0346885719039393</cx:pt>
          <cx:pt idx="655">-0.012914767809465801</cx:pt>
          <cx:pt idx="656">-0.061784329425039898</cx:pt>
          <cx:pt idx="657">-0.074294589427653296</cx:pt>
          <cx:pt idx="658">-0.040091640906994998</cx:pt>
          <cx:pt idx="659">-0.032846502398582098</cx:pt>
          <cx:pt idx="660">0.033070740601070701</cx:pt>
          <cx:pt idx="661">0.0804405949690956</cx:pt>
          <cx:pt idx="662">0.079946114438410903</cx:pt>
          <cx:pt idx="663">0.0849116405820068</cx:pt>
          <cx:pt idx="664">0.15404799713575501</cx:pt>
          <cx:pt idx="665">0.13253019610464001</cx:pt>
          <cx:pt idx="666">0.0044913173045743396</cx:pt>
          <cx:pt idx="667">0.0028551114269319499</cx:pt>
          <cx:pt idx="668">0.040209846958472802</cx:pt>
          <cx:pt idx="669">0.0070868243584552302</cx:pt>
          <cx:pt idx="670">0.0042502765532458804</cx:pt>
          <cx:pt idx="671">-0.00020962432477554801</cx:pt>
          <cx:pt idx="672">-0.00032789231685914503</cx:pt>
          <cx:pt idx="673">0.000464119992754189</cx:pt>
          <cx:pt idx="674">-0.00067215316962944904</cx:pt>
          <cx:pt idx="675">-0.00061023069489618998</cx:pt>
          <cx:pt idx="676">-0.0037768708023644599</cx:pt>
          <cx:pt idx="677">-0.0073659215881399396</cx:pt>
          <cx:pt idx="678">-0.017754293590747001</cx:pt>
          <cx:pt idx="679">-0.0383426704017166</cx:pt>
          <cx:pt idx="680">-0.046991110329918602</cx:pt>
          <cx:pt idx="681">-0.0067862535610025403</cx:pt>
          <cx:pt idx="682">0.057273009268750702</cx:pt>
          <cx:pt idx="683">0.025020787023682101</cx:pt>
          <cx:pt idx="684">-0.031523052895936501</cx:pt>
          <cx:pt idx="685">-0.068838144098387205</cx:pt>
          <cx:pt idx="686">-0.134627752976476</cx:pt>
          <cx:pt idx="687">-0.090619902686967596</cx:pt>
          <cx:pt idx="688">0.019785800501868199</cx:pt>
          <cx:pt idx="689">0.040407592043038398</cx:pt>
          <cx:pt idx="690">0.0340049202681997</cx:pt>
          <cx:pt idx="691">0.123507435351478</cx:pt>
          <cx:pt idx="692">0.164769423708924</cx:pt>
          <cx:pt idx="693">0.15746057748843101</cx:pt>
          <cx:pt idx="694">0.0742017285343608</cx:pt>
          <cx:pt idx="695">0.0311928045530146</cx:pt>
          <cx:pt idx="696">-0.0060477424040799596</cx:pt>
          <cx:pt idx="697">-0.0083346901858915093</cx:pt>
          <cx:pt idx="698">-0.0010369150985898199</cx:pt>
          <cx:pt idx="699">-2.1552895586372701e-05</cx:pt>
          <cx:pt idx="700">0.00056901387268284498</cx:pt>
          <cx:pt idx="701">0.0012913675043197501</cx:pt>
          <cx:pt idx="702">0.000238751164797438</cx:pt>
          <cx:pt idx="703">0.0011827097064547301</cx:pt>
          <cx:pt idx="704">0.0013335076260673001</cx:pt>
          <cx:pt idx="705">0.0020578024726785201</cx:pt>
          <cx:pt idx="706">-0.00179189167553491</cx:pt>
          <cx:pt idx="707">-0.0062071442765259197</cx:pt>
          <cx:pt idx="708">-0.0125847230722937</cx:pt>
          <cx:pt idx="709">-0.0088676528449472599</cx:pt>
          <cx:pt idx="710">-0.026821486020602098</cx:pt>
          <cx:pt idx="711">-0.044379754355977297</cx:pt>
          <cx:pt idx="712">-0.065771545937825193</cx:pt>
          <cx:pt idx="713">-0.042338134141442399</cx:pt>
          <cx:pt idx="714">-0.041957890911948001</cx:pt>
          <cx:pt idx="715">-0.0365543003654554</cx:pt>
          <cx:pt idx="716">-0.0120331025224273</cx:pt>
          <cx:pt idx="717">0.063526550596587503</cx:pt>
          <cx:pt idx="718">0.10223590125354599</cx:pt>
          <cx:pt idx="719">0.026354253773312901</cx:pt>
          <cx:pt idx="720">0.054737823426710498</cx:pt>
          <cx:pt idx="721">0.057244168340811898</cx:pt>
          <cx:pt idx="722">0.0297339764306386</cx:pt>
          <cx:pt idx="723">0.0082896226001791806</cx:pt>
          <cx:pt idx="724">-0.00074099303226525298</cx:pt>
          <cx:pt idx="725">-0.00140775817851188</cx:pt>
          <cx:pt idx="726">-0.0014575882305785401</cx:pt>
          <cx:pt idx="727">-0.00048582470174621001</cx:pt>
          <cx:pt idx="728">0.00026942150590791999</cx:pt>
          <cx:pt idx="729">-0.00026654892014838698</cx:pt>
          <cx:pt idx="730">0.00024858094053510703</cx:pt>
          <cx:pt idx="731">-0.00034901519307162899</cx:pt>
          <cx:pt idx="732">0.00047106712767873502</cx:pt>
          <cx:pt idx="733">0.0018078533225198</cx:pt>
          <cx:pt idx="734">0.00292198939834912</cx:pt>
          <cx:pt idx="735">0.0026217259162750399</cx:pt>
          <cx:pt idx="736">0.0059825046176702201</cx:pt>
          <cx:pt idx="737">0.0070623055846478298</cx:pt>
          <cx:pt idx="738">0.0092973564697406696</cx:pt>
          <cx:pt idx="739">0.010200713724326399</cx:pt>
          <cx:pt idx="740">0.0174457608768139</cx:pt>
          <cx:pt idx="741">0.015217861837149699</cx:pt>
          <cx:pt idx="742">0.0026865210071241302</cx:pt>
          <cx:pt idx="743">-0.015653109945404201</cx:pt>
          <cx:pt idx="744">-0.030274451948824801</cx:pt>
          <cx:pt idx="745">-0.0059565509430906599</cx:pt>
          <cx:pt idx="746">0.015504894896957701</cx:pt>
          <cx:pt idx="747">0.0092391235620154898</cx:pt>
          <cx:pt idx="748">0.021897333260320499</cx:pt>
          <cx:pt idx="749">0.019717024374638101</cx:pt>
          <cx:pt idx="750">0.0047918960689498098</cx:pt>
          <cx:pt idx="751">0.000180239004202946</cx:pt>
          <cx:pt idx="752">-0.000210780202757853</cx:pt>
          <cx:pt idx="753">-0.00060768463646144002</cx:pt>
          <cx:pt idx="754">-7.3034356648639596e-05</cx:pt>
          <cx:pt idx="755">0.00020021827506007601</cx:pt>
          <cx:pt idx="756">0.00026003007197930198</cx:pt>
          <cx:pt idx="757">0.000339547502803209</cx:pt>
          <cx:pt idx="758">0.00020589865291853701</cx:pt>
          <cx:pt idx="759">9.4880857095042495e-05</cx:pt>
          <cx:pt idx="760">3.1301824368352597e-05</cx:pt>
          <cx:pt idx="761">-0.00085319104288096202</cx:pt>
          <cx:pt idx="762">8.0995931285764996e-05</cx:pt>
          <cx:pt idx="763">0.00042471118511325701</cx:pt>
          <cx:pt idx="764">-0.00067953385428445195</cx:pt>
          <cx:pt idx="765">-0.00156741965472497</cx:pt>
          <cx:pt idx="766">0.00029962015266234003</cx:pt>
          <cx:pt idx="767">-0.000586323179148764</cx:pt>
          <cx:pt idx="768">-0.0022641323947830698</cx:pt>
          <cx:pt idx="769">-0.0010196841234694899</cx:pt>
          <cx:pt idx="770">0.0029678795963393998</cx:pt>
          <cx:pt idx="771">-0.0024930614238785698</cx:pt>
          <cx:pt idx="772">-0.00328679031579292</cx:pt>
          <cx:pt idx="773">-0.0037192318254250399</cx:pt>
          <cx:pt idx="774">-0.00077427322488008896</cx:pt>
          <cx:pt idx="775">0.0039086346951491997</cx:pt>
          <cx:pt idx="776">0.0082981180658382499</cx:pt>
          <cx:pt idx="777">0.00442109392382383</cx:pt>
          <cx:pt idx="778">0.0110569102978939</cx:pt>
          <cx:pt idx="779">0.00056759018434430098</cx:pt>
          <cx:pt idx="780">7.4435757258178704e-05</cx:pt>
          <cx:pt idx="781">4.2896116316495299e-05</cx:pt>
          <cx:pt idx="782">0.000200717182859333</cx:pt>
          <cx:pt idx="783">-0.00019314723122777701</cx:pt>
        </cx:lvl>
      </cx:numDim>
    </cx:data>
    <cx:data id="14">
      <cx:numDim type="val">
        <cx:f>'001_WA_F - 副本'!$O$1:$O$784</cx:f>
        <cx:lvl ptCount="784" formatCode="G/通用格式">
          <cx:pt idx="0">-0.00032730938874961601</cx:pt>
          <cx:pt idx="1">-9.9809845119368197e-05</cx:pt>
          <cx:pt idx="2">-0.00089612265127787295</cx:pt>
          <cx:pt idx="3">0.00070226393207798105</cx:pt>
          <cx:pt idx="4">-1.58683178235922e-05</cx:pt>
          <cx:pt idx="5">-0.00025655771470265901</cx:pt>
          <cx:pt idx="6">-0.000204329243118455</cx:pt>
          <cx:pt idx="7">-0.00032442318096770697</cx:pt>
          <cx:pt idx="8">-2.1941859912154601e-05</cx:pt>
          <cx:pt idx="9">-0.00015439510151594901</cx:pt>
          <cx:pt idx="10">0.00053426104509652402</cx:pt>
          <cx:pt idx="11">-0.00058058782311575701</cx:pt>
          <cx:pt idx="12">0.00070046807812184796</cx:pt>
          <cx:pt idx="13">-0.000148781225985832</cx:pt>
          <cx:pt idx="14">0.00089979053279549699</cx:pt>
          <cx:pt idx="15">-0.000585016501671494</cx:pt>
          <cx:pt idx="16">-8.4962316065150198e-05</cx:pt>
          <cx:pt idx="17">0.00060401710525795696</cx:pt>
          <cx:pt idx="18">-0.00028431804439997202</cx:pt>
          <cx:pt idx="19">-0.000104778234841272</cx:pt>
          <cx:pt idx="20">0.00027185225668420303</cx:pt>
          <cx:pt idx="21">0.00021410799335251201</cx:pt>
          <cx:pt idx="22">0.000175759318127994</cx:pt>
          <cx:pt idx="23">-0.000478350087438747</cx:pt>
          <cx:pt idx="24">-0.00015234670934011099</cx:pt>
          <cx:pt idx="25">-2.1840352648287698e-05</cx:pt>
          <cx:pt idx="26">-0.0011378251264252</cx:pt>
          <cx:pt idx="27">-5.4081023504376301e-05</cx:pt>
          <cx:pt idx="28">-0.00012960381839848299</cx:pt>
          <cx:pt idx="29">-0.00014232142201697301</cx:pt>
          <cx:pt idx="30">0.00024010000427464101</cx:pt>
          <cx:pt idx="31">-0.000243099698521366</cx:pt>
          <cx:pt idx="32">-6.6641442048025396e-05</cx:pt>
          <cx:pt idx="33">0.00054266912140936397</cx:pt>
          <cx:pt idx="34">0.00016025368748934601</cx:pt>
          <cx:pt idx="35">0.00090232888003526296</cx:pt>
          <cx:pt idx="36">0.00061081567505276695</cx:pt>
          <cx:pt idx="37">0.000277526751135296</cx:pt>
          <cx:pt idx="38">0.00072237502361029203</cx:pt>
          <cx:pt idx="39">0.00044236755517670798</cx:pt>
          <cx:pt idx="40">9.3873355832598101e-05</cx:pt>
          <cx:pt idx="41">0.00067976978217091602</cx:pt>
          <cx:pt idx="42">0.00046301795608293502</cx:pt>
          <cx:pt idx="43">-0.00018662962937398799</cx:pt>
          <cx:pt idx="44">-9.4820973160604404e-05</cx:pt>
          <cx:pt idx="45">0.00064778679129104497</cx:pt>
          <cx:pt idx="46">0.00072865443740350797</cx:pt>
          <cx:pt idx="47">0.00033883002580255202</cx:pt>
          <cx:pt idx="48">-0.000209134194503908</cx:pt>
          <cx:pt idx="49">0.00074626586573796805</cx:pt>
          <cx:pt idx="50">-0.00070682194508075601</cx:pt>
          <cx:pt idx="51">0.00015774279807507401</cx:pt>
          <cx:pt idx="52">0.00042194317464708801</cx:pt>
          <cx:pt idx="53">-0.00019546509841383801</cx:pt>
          <cx:pt idx="54">-3.5728316817208902e-05</cx:pt>
          <cx:pt idx="55">-0.00044019783752120698</cx:pt>
          <cx:pt idx="56">-3.1940032831508201e-06</cx:pt>
          <cx:pt idx="57">-0.00045216398812344998</cx:pt>
          <cx:pt idx="58">0.00029885807717483601</cx:pt>
          <cx:pt idx="59">-0.00061326983366780303</cx:pt>
          <cx:pt idx="60">-0.00075136552071318496</cx:pt>
          <cx:pt idx="61">9.8540730543260395e-05</cx:pt>
          <cx:pt idx="62">0.00057294847619424201</cx:pt>
          <cx:pt idx="63">0.00058802337818782797</cx:pt>
          <cx:pt idx="64">0.00097273853846489996</cx:pt>
          <cx:pt idx="65">0.0003435053450184</cx:pt>
          <cx:pt idx="66">-6.8616487359428498e-05</cx:pt>
          <cx:pt idx="67">-0.00021987906551521801</cx:pt>
          <cx:pt idx="68">-0.00042271330314570799</cx:pt>
          <cx:pt idx="69">-0.0022037394594740202</cx:pt>
          <cx:pt idx="70">-0.00231338081291137</cx:pt>
          <cx:pt idx="71">-0.0041644499229287002</cx:pt>
          <cx:pt idx="72">-0.0053809958714882301</cx:pt>
          <cx:pt idx="73">-0.0043071505235605101</cx:pt>
          <cx:pt idx="74">-0.00074534959807347396</cx:pt>
          <cx:pt idx="75">0.00078920445678778203</cx:pt>
          <cx:pt idx="76">0.0010233713575903401</cx:pt>
          <cx:pt idx="77">-0.000353557993855832</cx:pt>
          <cx:pt idx="78">0.000172792846965623</cx:pt>
          <cx:pt idx="79">0.00038061590617429999</cx:pt>
          <cx:pt idx="80">0.00049938950687403898</cx:pt>
          <cx:pt idx="81">-0.00038039629150880702</cx:pt>
          <cx:pt idx="82">-7.4983400180357205e-05</cx:pt>
          <cx:pt idx="83">0.00081396101138751797</cx:pt>
          <cx:pt idx="84">-0.000140013393562021</cx:pt>
          <cx:pt idx="85">0.00039899943928433502</cx:pt>
          <cx:pt idx="86">0.00031330057955392598</cx:pt>
          <cx:pt idx="87">-0.00148961153181007</cx:pt>
          <cx:pt idx="88">0.00068597974049263496</cx:pt>
          <cx:pt idx="89">0.000185056129990964</cx:pt>
          <cx:pt idx="90">0.0012236185140737301</cx:pt>
          <cx:pt idx="91">0.00144947156352577</cx:pt>
          <cx:pt idx="92">-0.00025169405133660397</cx:pt>
          <cx:pt idx="93">-0.0066206092277928501</cx:pt>
          <cx:pt idx="94">-0.0040807448587811398</cx:pt>
          <cx:pt idx="95">-0.00194545164721417</cx:pt>
          <cx:pt idx="96">0.0054695895229735</cx:pt>
          <cx:pt idx="97">0.0149089139733504</cx:pt>
          <cx:pt idx="98">0.0238213924099278</cx:pt>
          <cx:pt idx="99">0.013268783862531599</cx:pt>
          <cx:pt idx="100">-0.0095248886232118506</cx:pt>
          <cx:pt idx="101">-0.013647201452727801</cx:pt>
          <cx:pt idx="102">-0.00119501753084378</cx:pt>
          <cx:pt idx="103">0.00096105743217867595</cx:pt>
          <cx:pt idx="104">-0.0037820115661984502</cx:pt>
          <cx:pt idx="105">-0.010532599799061799</cx:pt>
          <cx:pt idx="106">-0.012405559252201199</cx:pt>
          <cx:pt idx="107">-0.0080826200376429604</cx:pt>
          <cx:pt idx="108">-0.000231910290711629</cx:pt>
          <cx:pt idx="109">0.00192295729325689</cx:pt>
          <cx:pt idx="110">0.0010500660454536099</cx:pt>
          <cx:pt idx="111">0.00035429755568558202</cx:pt>
          <cx:pt idx="112">1.0667336160102101e-05</cx:pt>
          <cx:pt idx="113">-0.000280085769596674</cx:pt>
          <cx:pt idx="114">0.000438134425724699</cx:pt>
          <cx:pt idx="115">-6.0727469087703498e-05</cx:pt>
          <cx:pt idx="116">0.0026440907205177002</cx:pt>
          <cx:pt idx="117">-0.0056508209053077298</cx:pt>
          <cx:pt idx="118">-0.017283501838551301</cx:pt>
          <cx:pt idx="119">-0.022972559783783</cx:pt>
          <cx:pt idx="120">-0.014034644454974699</cx:pt>
          <cx:pt idx="121">0.017972890367599699</cx:pt>
          <cx:pt idx="122">0.0014915733681649</cx:pt>
          <cx:pt idx="123">0.021498758401160799</cx:pt>
          <cx:pt idx="124">0.018731615766149401</cx:pt>
          <cx:pt idx="125">0.010686498486858501</cx:pt>
          <cx:pt idx="126">-0.0054627256569054899</cx:pt>
          <cx:pt idx="127">0.053955220899055599</cx:pt>
          <cx:pt idx="128">0.110339040526214</cx:pt>
          <cx:pt idx="129">0.103106973462969</cx:pt>
          <cx:pt idx="130">0.060563900482982401</cx:pt>
          <cx:pt idx="131">0.00118632453077876</cx:pt>
          <cx:pt idx="132">0.0044979294510922698</cx:pt>
          <cx:pt idx="133">0.0341657668846976</cx:pt>
          <cx:pt idx="134">0.054154416923068903</cx:pt>
          <cx:pt idx="135">0.040795985622474003</cx:pt>
          <cx:pt idx="136">0.033470656388155502</cx:pt>
          <cx:pt idx="137">0.0083972440140872399</cx:pt>
          <cx:pt idx="138">0.00084660391554881897</cx:pt>
          <cx:pt idx="139">0.00046743799702806798</cx:pt>
          <cx:pt idx="140">-0.00026194413114611199</cx:pt>
          <cx:pt idx="141">0.00060653073283177105</cx:pt>
          <cx:pt idx="142">0.00040949166679963298</cx:pt>
          <cx:pt idx="143">-0.00216487405449323</cx:pt>
          <cx:pt idx="144">-0.0132643416274403</cx:pt>
          <cx:pt idx="145">-0.024673667429148199</cx:pt>
          <cx:pt idx="146">-0.052656024132050699</cx:pt>
          <cx:pt idx="147">-0.021087292281915401</cx:pt>
          <cx:pt idx="148">0.00043208637378408499</cx:pt>
          <cx:pt idx="149">-0.031226044201860498</cx:pt>
          <cx:pt idx="150">-0.0050853774287837597</cx:pt>
          <cx:pt idx="151">0.0078223423072617104</cx:pt>
          <cx:pt idx="152">0.00339110964973141</cx:pt>
          <cx:pt idx="153">0.0440602320838979</cx:pt>
          <cx:pt idx="154">0.0253653977357206</cx:pt>
          <cx:pt idx="155">0.0108253053115707</cx:pt>
          <cx:pt idx="156">0.12928086678577599</cx:pt>
          <cx:pt idx="157">0.14992301949262499</cx:pt>
          <cx:pt idx="158">0.096004525570405494</cx:pt>
          <cx:pt idx="159">0.035641354363623298</cx:pt>
          <cx:pt idx="160">0.077755824923322697</cx:pt>
          <cx:pt idx="161">0.088991183041249006</cx:pt>
          <cx:pt idx="162">0.114466818989737</cx:pt>
          <cx:pt idx="163">0.0857033217165519</cx:pt>
          <cx:pt idx="164">0.047140123663285197</cx:pt>
          <cx:pt idx="165">0.0108803341241933</cx:pt>
          <cx:pt idx="166">0.0020728955028548502</cx:pt>
          <cx:pt idx="167">-0.00010359596127416599</cx:pt>
          <cx:pt idx="168">-2.7168307466111e-05</cx:pt>
          <cx:pt idx="169">0.00014487703697583999</cx:pt>
          <cx:pt idx="170">0.0028049974924971499</cx:pt>
          <cx:pt idx="171">-0.0079619601181017807</cx:pt>
          <cx:pt idx="172">-0.0163343710839556</cx:pt>
          <cx:pt idx="173">-0.031605341371745699</cx:pt>
          <cx:pt idx="174">-0.043348195603757703</cx:pt>
          <cx:pt idx="175">0.021690336181794698</cx:pt>
          <cx:pt idx="176">0.0114647430499517</cx:pt>
          <cx:pt idx="177">0.0273994188034427</cx:pt>
          <cx:pt idx="178">0.102622368444761</cx:pt>
          <cx:pt idx="179">0.094394596975773501</cx:pt>
          <cx:pt idx="180">0.052710708705301999</cx:pt>
          <cx:pt idx="181">0.036120100148203799</cx:pt>
          <cx:pt idx="182">0.079142340241327894</cx:pt>
          <cx:pt idx="183">0.080172772297513906</cx:pt>
          <cx:pt idx="184">0.056307990262552898</cx:pt>
          <cx:pt idx="185">0.15790820438362499</cx:pt>
          <cx:pt idx="186">0.17809012948043701</cx:pt>
          <cx:pt idx="187">0.135846879769046</cx:pt>
          <cx:pt idx="188">0.094940480045872494</cx:pt>
          <cx:pt idx="189">0.134160556992098</cx:pt>
          <cx:pt idx="190">0.093014370871223204</cx:pt>
          <cx:pt idx="191">0.0513568678694417</cx:pt>
          <cx:pt idx="192">0.038829043140412099</cx:pt>
          <cx:pt idx="193">0.0117313039096159</cx:pt>
          <cx:pt idx="194">0.0033565055666091698</cx:pt>
          <cx:pt idx="195">6.2781695471356293e-05</cx:pt>
          <cx:pt idx="196">-0.00039409763684824801</cx:pt>
          <cx:pt idx="197">-0.00034407553221620199</cx:pt>
          <cx:pt idx="198">-0.00090207039481488905</cx:pt>
          <cx:pt idx="199">-0.011034836928683499</cx:pt>
          <cx:pt idx="200">-0.019448530389600201</cx:pt>
          <cx:pt idx="201">-0.015868328429281601</cx:pt>
          <cx:pt idx="202">-0.0137213906342269</cx:pt>
          <cx:pt idx="203">0.054065183952171997</cx:pt>
          <cx:pt idx="204">0.013811000421039899</cx:pt>
          <cx:pt idx="205">0.060834477489003398</cx:pt>
          <cx:pt idx="206">0.098039565754406505</cx:pt>
          <cx:pt idx="207">0.0767424393992506</cx:pt>
          <cx:pt idx="208">0.058865924285398101</cx:pt>
          <cx:pt idx="209">0.075587587002327802</cx:pt>
          <cx:pt idx="210">0.17147897504342699</cx:pt>
          <cx:pt idx="211">0.207677272250999</cx:pt>
          <cx:pt idx="212">0.23130793353095899</cx:pt>
          <cx:pt idx="213">0.25145280763070099</cx:pt>
          <cx:pt idx="214">0.21801674721147701</cx:pt>
          <cx:pt idx="215">0.205518103495064</cx:pt>
          <cx:pt idx="216">0.13415195031955501</cx:pt>
          <cx:pt idx="217">0.10086404141745001</cx:pt>
          <cx:pt idx="218">0.103578976782582</cx:pt>
          <cx:pt idx="219">0.067860691684062294</cx:pt>
          <cx:pt idx="220">0.028056364787582801</cx:pt>
          <cx:pt idx="221">0.0094360738257002596</cx:pt>
          <cx:pt idx="222">0.00395792818312324</cx:pt>
          <cx:pt idx="223">-3.2879241885639998e-05</cx:pt>
          <cx:pt idx="224">-1.5588860117188001e-05</cx:pt>
          <cx:pt idx="225">-0.00054338072897436003</cx:pt>
          <cx:pt idx="226">-0.0035018438394259399</cx:pt>
          <cx:pt idx="227">-0.0089696696158620606</cx:pt>
          <cx:pt idx="228">-0.0248959637704456</cx:pt>
          <cx:pt idx="229">-0.035112496487256999</cx:pt>
          <cx:pt idx="230">-0.0270776480930945</cx:pt>
          <cx:pt idx="231">0.00185066385759816</cx:pt>
          <cx:pt idx="232">-0.0012023268788383301</cx:pt>
          <cx:pt idx="233">0.085829513711497496</cx:pt>
          <cx:pt idx="234">0.0066581941547003299</cx:pt>
          <cx:pt idx="235">0.051354769069985498</cx:pt>
          <cx:pt idx="236">0.076257296606340605</cx:pt>
          <cx:pt idx="237">0.018868103658286801</cx:pt>
          <cx:pt idx="238">0.023695499634009999</cx:pt>
          <cx:pt idx="239">0.115798925862348</cx:pt>
          <cx:pt idx="240">0.179933894766409</cx:pt>
          <cx:pt idx="241">0.10823783558714201</cx:pt>
          <cx:pt idx="242">0.098548773397015205</cx:pt>
          <cx:pt idx="243">0.0459237441945805</cx:pt>
          <cx:pt idx="244">-0.017231299437226299</cx:pt>
          <cx:pt idx="245">-0.0653329837570778</cx:pt>
          <cx:pt idx="246">0.031996371339112699</cx:pt>
          <cx:pt idx="247">0.043602293156573803</cx:pt>
          <cx:pt idx="248">0.035979731782152399</cx:pt>
          <cx:pt idx="249">0.0075965661766256099</cx:pt>
          <cx:pt idx="250">0.00230888180752706</cx:pt>
          <cx:pt idx="251">-0.00016948988132861199</cx:pt>
          <cx:pt idx="252">-0.00043810741967176199</cx:pt>
          <cx:pt idx="253">-6.3659977777622901e-05</cx:pt>
          <cx:pt idx="254">-0.00050546937503832704</cx:pt>
          <cx:pt idx="255">-0.017210773127415702</cx:pt>
          <cx:pt idx="256">-0.016072800768669699</cx:pt>
          <cx:pt idx="257">-0.029381459126357201</cx:pt>
          <cx:pt idx="258">-0.026298285849415199</cx:pt>
          <cx:pt idx="259">-0.045162235932860499</cx:pt>
          <cx:pt idx="260">0.032723696621765802</cx:pt>
          <cx:pt idx="261">0.056071657883240998</cx:pt>
          <cx:pt idx="262">0.0039790932505487098</cx:pt>
          <cx:pt idx="263">0.015477520720283799</cx:pt>
          <cx:pt idx="264">0.018554661376484899</cx:pt>
          <cx:pt idx="265">-0.0193347848562802</cx:pt>
          <cx:pt idx="266">-0.19021567941214201</cx:pt>
          <cx:pt idx="267">-0.213830250223843</cx:pt>
          <cx:pt idx="268">-0.23944068825916401</cx:pt>
          <cx:pt idx="269">-0.21479494432417401</cx:pt>
          <cx:pt idx="270">-0.068262253920579302</cx:pt>
          <cx:pt idx="271">-0.067504869663604306</cx:pt>
          <cx:pt idx="272">-0.111015548507623</cx:pt>
          <cx:pt idx="273">-0.180064252693099</cx:pt>
          <cx:pt idx="274">-0.046865526689997203</cx:pt>
          <cx:pt idx="275">-0.040172893634842798</cx:pt>
          <cx:pt idx="276">0.018357822506119</cx:pt>
          <cx:pt idx="277">0.0140075668016445</cx:pt>
          <cx:pt idx="278">0.0023277880654132702</cx:pt>
          <cx:pt idx="279">-0.00039919775633001598</cx:pt>
          <cx:pt idx="280">0.00059141075834322101</cx:pt>
          <cx:pt idx="281">-0.00060855237280608304</cx:pt>
          <cx:pt idx="282">0.0017389416698451699</cx:pt>
          <cx:pt idx="283">-0.0079587089598422804</cx:pt>
          <cx:pt idx="284">0.010022355658803</cx:pt>
          <cx:pt idx="285">-0.0030648073087801201</cx:pt>
          <cx:pt idx="286">-0.031484532060464199</cx:pt>
          <cx:pt idx="287">-0.065354132598520895</cx:pt>
          <cx:pt idx="288">0.059486830743168198</cx:pt>
          <cx:pt idx="289">0.066526127676996893</cx:pt>
          <cx:pt idx="290">0.025211906841189801</cx:pt>
          <cx:pt idx="291">-0.0303268200608229</cx:pt>
          <cx:pt idx="292">0.032194403082552503</cx:pt>
          <cx:pt idx="293">-0.140417508812755</cx:pt>
          <cx:pt idx="294">-0.279868008973431</cx:pt>
          <cx:pt idx="295">-0.27448306113342102</cx:pt>
          <cx:pt idx="296">-0.30755682412223601</cx:pt>
          <cx:pt idx="297">-0.29406105972466701</cx:pt>
          <cx:pt idx="298">-0.13661965393977499</cx:pt>
          <cx:pt idx="299">-0.134850812282927</cx:pt>
          <cx:pt idx="300">-0.105356440864229</cx:pt>
          <cx:pt idx="301">-0.10756931950188001</cx:pt>
          <cx:pt idx="302">-0.092180260044069096</cx:pt>
          <cx:pt idx="303">-0.088497614804143102</cx:pt>
          <cx:pt idx="304">-0.0047525018820041998</cx:pt>
          <cx:pt idx="305">0.0068951183598370798</cx:pt>
          <cx:pt idx="306">0.0034732378687862202</cx:pt>
          <cx:pt idx="307">0.0014622411598887301</cx:pt>
          <cx:pt idx="308">0.00016467189919808499</cx:pt>
          <cx:pt idx="309">-0.00017032757275537699</cx:pt>
          <cx:pt idx="310">-0.00102768116937732</cx:pt>
          <cx:pt idx="311">-0.0046365893626527203</cx:pt>
          <cx:pt idx="312">0.012404071523945801</cx:pt>
          <cx:pt idx="313">-0.033940780541339199</cx:pt>
          <cx:pt idx="314">-0.027390331992757099</cx:pt>
          <cx:pt idx="315">-0.071045952122418904</cx:pt>
          <cx:pt idx="316">0.0137172619637388</cx:pt>
          <cx:pt idx="317">-0.011474937377486</cx:pt>
          <cx:pt idx="318">0.042474247653499102</cx:pt>
          <cx:pt idx="319">0.011773097473777101</cx:pt>
          <cx:pt idx="320">0.012511748569759101</cx:pt>
          <cx:pt idx="321">-0.040340370511831598</cx:pt>
          <cx:pt idx="322">-0.016872241020137801</cx:pt>
          <cx:pt idx="323">-0.0026666420988844201</cx:pt>
          <cx:pt idx="324">-0.088687688681257495</cx:pt>
          <cx:pt idx="325">-0.13192652508484701</cx:pt>
          <cx:pt idx="326">-0.108362727518776</cx:pt>
          <cx:pt idx="327">-0.111434433412946</cx:pt>
          <cx:pt idx="328">-0.11979115494378401</cx:pt>
          <cx:pt idx="329">-0.12149155230198901</cx:pt>
          <cx:pt idx="330">-0.14287047408966599</cx:pt>
          <cx:pt idx="331">-0.077640087051466106</cx:pt>
          <cx:pt idx="332">-0.019977549775937801</cx:pt>
          <cx:pt idx="333">0.0058192856267720002</cx:pt>
          <cx:pt idx="334">0.0011735181477739399</cx:pt>
          <cx:pt idx="335">0.00144375630951109</cx:pt>
          <cx:pt idx="336">4.5326368830041201e-05</cx:pt>
          <cx:pt idx="337">2.7639455164947698e-05</cx:pt>
          <cx:pt idx="338">-0.0013281349904092599</cx:pt>
          <cx:pt idx="339">0.0026902256396408399</cx:pt>
          <cx:pt idx="340">0.0022802552481987698</cx:pt>
          <cx:pt idx="341">-0.042002974112708702</cx:pt>
          <cx:pt idx="342">0.0109335766618846</cx:pt>
          <cx:pt idx="343">-0.0217441752909476</cx:pt>
          <cx:pt idx="344">-0.0024224970208935699</cx:pt>
          <cx:pt idx="345">-0.0205740231165886</cx:pt>
          <cx:pt idx="346">0.0247846127887974</cx:pt>
          <cx:pt idx="347">0.0047601239683303098</cx:pt>
          <cx:pt idx="348">-0.042497217457307203</cx:pt>
          <cx:pt idx="349">0.031802965505516798</cx:pt>
          <cx:pt idx="350">0.060427247147778501</cx:pt>
          <cx:pt idx="351">0.022101908301448599</cx:pt>
          <cx:pt idx="352">-0.091164663670784296</cx:pt>
          <cx:pt idx="353">-0.097866058285929494</cx:pt>
          <cx:pt idx="354">-0.074364960608041902</cx:pt>
          <cx:pt idx="355">-0.116197387444171</cx:pt>
          <cx:pt idx="356">-0.031126977328150299</cx:pt>
          <cx:pt idx="357">-0.083089656499604606</cx:pt>
          <cx:pt idx="358">-0.12707708611148699</cx:pt>
          <cx:pt idx="359">-0.044550150144357599</cx:pt>
          <cx:pt idx="360">-0.015025508413775999</cx:pt>
          <cx:pt idx="361">-0.0027298571819652901</cx:pt>
          <cx:pt idx="362">0.00029159703962416901</cx:pt>
          <cx:pt idx="363">0.00058878911077987403</cx:pt>
          <cx:pt idx="364">-0.00016324145189964201</cx:pt>
          <cx:pt idx="365">-0.00015811735980697899</cx:pt>
          <cx:pt idx="366">-0.0021112720531223498</cx:pt>
          <cx:pt idx="367">0.0038551212316944301</cx:pt>
          <cx:pt idx="368">-0.015783489047558299</cx:pt>
          <cx:pt idx="369">-0.0103606156596939</cx:pt>
          <cx:pt idx="370">0.034316941638329698</cx:pt>
          <cx:pt idx="371">0.044662934790419599</cx:pt>
          <cx:pt idx="372">-0.132642531304006</cx:pt>
          <cx:pt idx="373">-0.0754908918394539</cx:pt>
          <cx:pt idx="374">-0.036961574348136197</cx:pt>
          <cx:pt idx="375">-0.040747999805620799</cx:pt>
          <cx:pt idx="376">-0.0083251336650893605</cx:pt>
          <cx:pt idx="377">0.076070438763341103</cx:pt>
          <cx:pt idx="378">0.034952634375649203</cx:pt>
          <cx:pt idx="379">-0.066694339658357402</cx:pt>
          <cx:pt idx="380">-0.176390353100251</cx:pt>
          <cx:pt idx="381">-0.093033289681290807</cx:pt>
          <cx:pt idx="382">-0.042256447285840701</cx:pt>
          <cx:pt idx="383">-0.092191943599999299</cx:pt>
          <cx:pt idx="384">-0.094609843040689395</cx:pt>
          <cx:pt idx="385">-0.093912389465493296</cx:pt>
          <cx:pt idx="386">-0.106283292131537</cx:pt>
          <cx:pt idx="387">-0.024477914194694899</cx:pt>
          <cx:pt idx="388">0.0139424502929664</cx:pt>
          <cx:pt idx="389">0.00063588809291581397</cx:pt>
          <cx:pt idx="390">-1.6131568305824501e-05</cx:pt>
          <cx:pt idx="391">-0.00031002803808160499</cx:pt>
          <cx:pt idx="392">-0.00038562050866902301</cx:pt>
          <cx:pt idx="393">0.0021633109903910598</cx:pt>
          <cx:pt idx="394">7.1231958463491296e-05</cx:pt>
          <cx:pt idx="395">-0.0057269201099914603</cx:pt>
          <cx:pt idx="396">-0.0129285504492285</cx:pt>
          <cx:pt idx="397">-0.00404160244552781</cx:pt>
          <cx:pt idx="398">0.0801739835868788</cx:pt>
          <cx:pt idx="399">0.0574958392910161</cx:pt>
          <cx:pt idx="400">-0.049604341939869699</cx:pt>
          <cx:pt idx="401">-0.117529678164479</cx:pt>
          <cx:pt idx="402">-0.058997213429588503</cx:pt>
          <cx:pt idx="403">-0.109567194857563</cx:pt>
          <cx:pt idx="404">-0.113325837650852</cx:pt>
          <cx:pt idx="405">-0.0064480044536802204</cx:pt>
          <cx:pt idx="406">0.020555144750385401</cx:pt>
          <cx:pt idx="407">-0.049368887019807101</cx:pt>
          <cx:pt idx="408">-0.10519288621348601</cx:pt>
          <cx:pt idx="409">-0.049460465967249699</cx:pt>
          <cx:pt idx="410">0.035668102525114397</cx:pt>
          <cx:pt idx="411">-0.032617512298302502</cx:pt>
          <cx:pt idx="412">-0.107483696601694</cx:pt>
          <cx:pt idx="413">-0.110516172509474</cx:pt>
          <cx:pt idx="414">-0.100281277270685</cx:pt>
          <cx:pt idx="415">-0.00020370746005821401</cx:pt>
          <cx:pt idx="416">0.0147041756633291</cx:pt>
          <cx:pt idx="417">-0.00309394412833763</cx:pt>
          <cx:pt idx="418">-0.0012018349407486801</cx:pt>
          <cx:pt idx="419">9.6497591432310998e-05</cx:pt>
          <cx:pt idx="420">-0.000235736545825382</cx:pt>
          <cx:pt idx="421">0.0036247541357184499</cx:pt>
          <cx:pt idx="422">0.0023295565433716502</cx:pt>
          <cx:pt idx="423">-0.019180470939436201</cx:pt>
          <cx:pt idx="424">-0.029418668880705899</cx:pt>
          <cx:pt idx="425">0.017738669666508899</cx:pt>
          <cx:pt idx="426">0.055251098575324301</cx:pt>
          <cx:pt idx="427">0.079142951783257504</cx:pt>
          <cx:pt idx="428">0.056548606606845499</cx:pt>
          <cx:pt idx="429">-0.0057143013686387304</cx:pt>
          <cx:pt idx="430">0.00058722681802486501</cx:pt>
          <cx:pt idx="431">-0.043556867184865199</cx:pt>
          <cx:pt idx="432">-0.082856577562675005</cx:pt>
          <cx:pt idx="433">-0.10134726799263299</cx:pt>
          <cx:pt idx="434">-0.097930643069777001</cx:pt>
          <cx:pt idx="435">-0.048038490766923098</cx:pt>
          <cx:pt idx="436">-0.043523826072390102</cx:pt>
          <cx:pt idx="437">-0.030319939252339199</cx:pt>
          <cx:pt idx="438">-0.030397006880758401</cx:pt>
          <cx:pt idx="439">-0.039693600966531899</cx:pt>
          <cx:pt idx="440">-0.064297079933798004</cx:pt>
          <cx:pt idx="441">-0.014115096245071001</cx:pt>
          <cx:pt idx="442">-0.069352756611717206</cx:pt>
          <cx:pt idx="443">0.0146641001421622</cx:pt>
          <cx:pt idx="444">0.020177720083329999</cx:pt>
          <cx:pt idx="445">-0.017040599855335001</cx:pt>
          <cx:pt idx="446">-0.0013942674257990399</cx:pt>
          <cx:pt idx="447">0.00088408511794571402</cx:pt>
          <cx:pt idx="448">-0.00076652848546161399</cx:pt>
          <cx:pt idx="449">0.0018045178230269199</cx:pt>
          <cx:pt idx="450">0.0050544700512740702</cx:pt>
          <cx:pt idx="451">-0.0063378815888804896</cx:pt>
          <cx:pt idx="452">-0.017661237653812601</cx:pt>
          <cx:pt idx="453">0.0072724014423166698</cx:pt>
          <cx:pt idx="454">-0.013077465607088201</cx:pt>
          <cx:pt idx="455">0.035338046164338097</cx:pt>
          <cx:pt idx="456">0.057273309891769597</cx:pt>
          <cx:pt idx="457">0.029517278206112899</cx:pt>
          <cx:pt idx="458">0.030261393095689398</cx:pt>
          <cx:pt idx="459">-0.051651620027789502</cx:pt>
          <cx:pt idx="460">-0.027493609775447</cx:pt>
          <cx:pt idx="461">-0.057382247048154499</cx:pt>
          <cx:pt idx="462">-0.084575504091716894</cx:pt>
          <cx:pt idx="463">-0.091479091629624101</cx:pt>
          <cx:pt idx="464">-0.036271515687856498</cx:pt>
          <cx:pt idx="465">-0.0522614006114267</cx:pt>
          <cx:pt idx="466">-0.138212029175562</cx:pt>
          <cx:pt idx="467">-0.078028433483480403</cx:pt>
          <cx:pt idx="468">-0.060295152356636003</cx:pt>
          <cx:pt idx="469">0.0108074062840256</cx:pt>
          <cx:pt idx="470">0.0077336306275060203</cx:pt>
          <cx:pt idx="471">0.027336230209716601</cx:pt>
          <cx:pt idx="472">0.022490928301410799</cx:pt>
          <cx:pt idx="473">-0.0204039590256779</cx:pt>
          <cx:pt idx="474">-0.0037357715427077699</cx:pt>
          <cx:pt idx="475">-0.00110121065767954</cx:pt>
          <cx:pt idx="476">-0.000158968667354199</cx:pt>
          <cx:pt idx="477">0.00055414007395225605</cx:pt>
          <cx:pt idx="478">0.00645833044658188</cx:pt>
          <cx:pt idx="479">0.0224539289475892</cx:pt>
          <cx:pt idx="480">0.0031448448918722301</cx:pt>
          <cx:pt idx="481">-0.0087089679079014205</cx:pt>
          <cx:pt idx="482">-0.0050131382783681596</cx:pt>
          <cx:pt idx="483">0.0423644903522266</cx:pt>
          <cx:pt idx="484">-0.0336859002829124</cx:pt>
          <cx:pt idx="485">-0.052599858446949498</cx:pt>
          <cx:pt idx="486">0.0384630981070547</cx:pt>
          <cx:pt idx="487">-0.028719742241465802</cx:pt>
          <cx:pt idx="488">-0.0146690983137085</cx:pt>
          <cx:pt idx="489">-0.025275845271450999</cx:pt>
          <cx:pt idx="490">-0.00129883190673718</cx:pt>
          <cx:pt idx="491">-0.0034793650193350699</cx:pt>
          <cx:pt idx="492">-0.058316990000130603</cx:pt>
          <cx:pt idx="493">-0.097030338093605104</cx:pt>
          <cx:pt idx="494">-0.039897391878706903</cx:pt>
          <cx:pt idx="495">0.0316726144369004</cx:pt>
          <cx:pt idx="496">-0.065207094473164903</cx:pt>
          <cx:pt idx="497">-0.0027314217598458901</cx:pt>
          <cx:pt idx="498">0.039175547268192099</cx:pt>
          <cx:pt idx="499">0.021075105233605701</cx:pt>
          <cx:pt idx="500">0.0161665257780969</cx:pt>
          <cx:pt idx="501">-0.0083450480627158593</cx:pt>
          <cx:pt idx="502">-0.000954263480228853</cx:pt>
          <cx:pt idx="503">-0.00055846496427690003</cx:pt>
          <cx:pt idx="504">-0.00017920344449347099</cx:pt>
          <cx:pt idx="505">0.000171908276883206</cx:pt>
          <cx:pt idx="506">0.0027190815795684101</cx:pt>
          <cx:pt idx="507">0.0228415261304388</cx:pt>
          <cx:pt idx="508">0.029400218376709499</cx:pt>
          <cx:pt idx="509">-0.029217530150913398</cx:pt>
          <cx:pt idx="510">-0.015907857081150799</cx:pt>
          <cx:pt idx="511">0.024482142361997999</cx:pt>
          <cx:pt idx="512">-0.041723311599415502</cx:pt>
          <cx:pt idx="513">-0.0818493707820626</cx:pt>
          <cx:pt idx="514">-0.0804461205676896</cx:pt>
          <cx:pt idx="515">-0.129153986833941</cx:pt>
          <cx:pt idx="516">-0.091327949003260397</cx:pt>
          <cx:pt idx="517">-0.148367218343256</cx:pt>
          <cx:pt idx="518">-0.15157378744514399</cx:pt>
          <cx:pt idx="519">-0.089116403105832798</cx:pt>
          <cx:pt idx="520">-0.018472883646956401</cx:pt>
          <cx:pt idx="521">-0.111013723387241</cx:pt>
          <cx:pt idx="522">-0.057868206416030403</cx:pt>
          <cx:pt idx="523">0.091333704693557602</cx:pt>
          <cx:pt idx="524">0.059301104814628497</cx:pt>
          <cx:pt idx="525">0.00895530238604118</cx:pt>
          <cx:pt idx="526">0.038266991466045799</cx:pt>
          <cx:pt idx="527">0.023060813375448901</cx:pt>
          <cx:pt idx="528">0.0071030536900440998</cx:pt>
          <cx:pt idx="529">0.0027736210236388001</cx:pt>
          <cx:pt idx="530">-0.00178389102438228</cx:pt>
          <cx:pt idx="531">-0.00093963888731513198</cx:pt>
          <cx:pt idx="532">0.00018375334439981101</cx:pt>
          <cx:pt idx="533">-0.000368482099766682</cx:pt>
          <cx:pt idx="534">0.0019496485925916899</cx:pt>
          <cx:pt idx="535">0.0069610946999500503</cx:pt>
          <cx:pt idx="536">0.037009024389622801</cx:pt>
          <cx:pt idx="537">-0.022945908023614701</cx:pt>
          <cx:pt idx="538">-0.028590100916036899</cx:pt>
          <cx:pt idx="539">0.0148542932284024</cx:pt>
          <cx:pt idx="540">-0.031689033196720701</cx:pt>
          <cx:pt idx="541">-0.100462943103967</cx:pt>
          <cx:pt idx="542">-0.110316222918699</cx:pt>
          <cx:pt idx="543">-0.069311769491582603</cx:pt>
          <cx:pt idx="544">-0.092513407553966101</cx:pt>
          <cx:pt idx="545">-0.20010530666031001</cx:pt>
          <cx:pt idx="546">-0.178406014490718</cx:pt>
          <cx:pt idx="547">-0.14881926655202499</cx:pt>
          <cx:pt idx="548">-0.061856100672412602</cx:pt>
          <cx:pt idx="549">-0.053631177168987999</cx:pt>
          <cx:pt idx="550">0.0012777982543534501</cx:pt>
          <cx:pt idx="551">0.084783485576021805</cx:pt>
          <cx:pt idx="552">0.095199705083261296</cx:pt>
          <cx:pt idx="553">0.022068664662926601</cx:pt>
          <cx:pt idx="554">0.072868451739016099</cx:pt>
          <cx:pt idx="555">0.0192127833587682</cx:pt>
          <cx:pt idx="556">0.013737489026463901</cx:pt>
          <cx:pt idx="557">0.012139664284907301</cx:pt>
          <cx:pt idx="558">-0.00033790232334393703</cx:pt>
          <cx:pt idx="559">0.00017087168620942401</cx:pt>
          <cx:pt idx="560">8.5908718517190493e-05</cx:pt>
          <cx:pt idx="561">0.00016660573632365101</cx:pt>
          <cx:pt idx="562">0.000475804136951004</cx:pt>
          <cx:pt idx="563">0.00675072001992073</cx:pt>
          <cx:pt idx="564">0.0266078584006391</cx:pt>
          <cx:pt idx="565">-0.0095427387386192598</cx:pt>
          <cx:pt idx="566">-0.026406748250746601</cx:pt>
          <cx:pt idx="567">0.00113893601663358</cx:pt>
          <cx:pt idx="568">0.045490960887383303</cx:pt>
          <cx:pt idx="569">0.013279483244952</cx:pt>
          <cx:pt idx="570">-0.063423125363885294</cx:pt>
          <cx:pt idx="571">-0.076996657184303</cx:pt>
          <cx:pt idx="572">-0.082555140883394898</cx:pt>
          <cx:pt idx="573">-0.087912771103800899</cx:pt>
          <cx:pt idx="574">-0.127675648258646</cx:pt>
          <cx:pt idx="575">-0.0100465843768752</cx:pt>
          <cx:pt idx="576">-0.017426810768507901</cx:pt>
          <cx:pt idx="577">-0.032066996247790198</cx:pt>
          <cx:pt idx="578">0.0051911050403895403</cx:pt>
          <cx:pt idx="579">0.115540175075106</cx:pt>
          <cx:pt idx="580">0.027823179919118</cx:pt>
          <cx:pt idx="581">0.0148866095787037</cx:pt>
          <cx:pt idx="582">0.071477044962498404</cx:pt>
          <cx:pt idx="583">0.036030773380214702</cx:pt>
          <cx:pt idx="584">0.0132651965147842</cx:pt>
          <cx:pt idx="585">0.018106888342127699</cx:pt>
          <cx:pt idx="586">-5.48675871898363e-05</cx:pt>
          <cx:pt idx="587">0.00049182173648241502</cx:pt>
          <cx:pt idx="588">-0.00089037844783535804</cx:pt>
          <cx:pt idx="589">0.00048109176675525202</cx:pt>
          <cx:pt idx="590">0.0015902448787196699</cx:pt>
          <cx:pt idx="591">0.013665642372029401</cx:pt>
          <cx:pt idx="592">0.0378222441249964</cx:pt>
          <cx:pt idx="593">-0.023568077404009301</cx:pt>
          <cx:pt idx="594">-0.027520053576078101</cx:pt>
          <cx:pt idx="595">-0.0031020649611315002</cx:pt>
          <cx:pt idx="596">0.032290753047823403</cx:pt>
          <cx:pt idx="597">-0.016722776845231699</cx:pt>
          <cx:pt idx="598">-0.010300783146594</cx:pt>
          <cx:pt idx="599">-0.020437696379673902</cx:pt>
          <cx:pt idx="600">-0.0136556565523229</cx:pt>
          <cx:pt idx="601">-0.011816378489520199</cx:pt>
          <cx:pt idx="602">0.0045696846175620198</cx:pt>
          <cx:pt idx="603">0.039472845613713801</cx:pt>
          <cx:pt idx="604">-0.014380798462518701</cx:pt>
          <cx:pt idx="605">-0.067357311809966694</cx:pt>
          <cx:pt idx="606">0.022166694101463699</cx:pt>
          <cx:pt idx="607">0.095020618177229094</cx:pt>
          <cx:pt idx="608">0.041714943765908397</cx:pt>
          <cx:pt idx="609">0.028809943150625902</cx:pt>
          <cx:pt idx="610">0.064215412955663007</cx:pt>
          <cx:pt idx="611">0.041754092527443998</cx:pt>
          <cx:pt idx="612">0.031699374753956198</cx:pt>
          <cx:pt idx="613">0.027621150440067101</cx:pt>
          <cx:pt idx="614">-6.0422942082192603e-05</cx:pt>
          <cx:pt idx="615">0.00033366788767501498</cx:pt>
          <cx:pt idx="616">-4.3023749516453803e-05</cx:pt>
          <cx:pt idx="617">0.00039985448647157201</cx:pt>
          <cx:pt idx="618">0.0025185521003863801</cx:pt>
          <cx:pt idx="619">0.028798731078255899</cx:pt>
          <cx:pt idx="620">0.021945306693728</cx:pt>
          <cx:pt idx="621">-0.0088060343749177001</cx:pt>
          <cx:pt idx="622">-0.0290923072746061</cx:pt>
          <cx:pt idx="623">-0.021145617408995</cx:pt>
          <cx:pt idx="624">0.022500459556352902</cx:pt>
          <cx:pt idx="625">-0.0312773085379357</cx:pt>
          <cx:pt idx="626">-0.10198236842227799</cx:pt>
          <cx:pt idx="627">0.0070298216282587899</cx:pt>
          <cx:pt idx="628">0.032754852193011802</cx:pt>
          <cx:pt idx="629">-0.023113610524262099</cx:pt>
          <cx:pt idx="630">0.0151640922809356</cx:pt>
          <cx:pt idx="631">0.072202743802109601</cx:pt>
          <cx:pt idx="632">0.0207521966979081</cx:pt>
          <cx:pt idx="633">0.051010678324602203</cx:pt>
          <cx:pt idx="634">0.048631159425177199</cx:pt>
          <cx:pt idx="635">0.036745084668450702</cx:pt>
          <cx:pt idx="636">0.053982803590964197</cx:pt>
          <cx:pt idx="637">0.053694872777634101</cx:pt>
          <cx:pt idx="638">0.043745573709666898</cx:pt>
          <cx:pt idx="639">0.056550710676841698</cx:pt>
          <cx:pt idx="640">0.0261402532396941</cx:pt>
          <cx:pt idx="641">0.029896843090932601</cx:pt>
          <cx:pt idx="642">0.00035841180788301</cx:pt>
          <cx:pt idx="643">0.000114615297651516</cx:pt>
          <cx:pt idx="644">-8.5162601438724706e-05</cx:pt>
          <cx:pt idx="645">0.00036589556973071598</cx:pt>
          <cx:pt idx="646">0.0015050205671787199</cx:pt>
          <cx:pt idx="647">0.021910894252139001</cx:pt>
          <cx:pt idx="648">0.0393748358010369</cx:pt>
          <cx:pt idx="649">0.045665470060535097</cx:pt>
          <cx:pt idx="650">0.038280897502181201</cx:pt>
          <cx:pt idx="651">0.022437077048831699</cx:pt>
          <cx:pt idx="652">0.0181091561663617</cx:pt>
          <cx:pt idx="653">0.057664011622002097</cx:pt>
          <cx:pt idx="654">0.023033620976651702</cx:pt>
          <cx:pt idx="655">0.032637746248013202</cx:pt>
          <cx:pt idx="656">0.087271007560211902</cx:pt>
          <cx:pt idx="657">0.075314826983480104</cx:pt>
          <cx:pt idx="658">0.101992225032422</cx:pt>
          <cx:pt idx="659">0.052323081598553298</cx:pt>
          <cx:pt idx="660">0.0025729484133897901</cx:pt>
          <cx:pt idx="661">0.067626464293277802</cx:pt>
          <cx:pt idx="662">0.021265992812949001</cx:pt>
          <cx:pt idx="663">0.0299386896675395</cx:pt>
          <cx:pt idx="664">0.055830713309476303</cx:pt>
          <cx:pt idx="665">0.0078461477669447208</cx:pt>
          <cx:pt idx="666">0.024333399111340501</cx:pt>
          <cx:pt idx="667">0.042433549594877003</cx:pt>
          <cx:pt idx="668">0.029672820744898</cx:pt>
          <cx:pt idx="669">0.022018022180053699</cx:pt>
          <cx:pt idx="670">0.00099520281296578404</cx:pt>
          <cx:pt idx="671">0.00083065207016816498</cx:pt>
          <cx:pt idx="672">1.2177658451447601e-05</cx:pt>
          <cx:pt idx="673">0.00029612034083029002</cx:pt>
          <cx:pt idx="674">0.00057518800664068997</cx:pt>
          <cx:pt idx="675">0.0023452392396329002</cx:pt>
          <cx:pt idx="676">0.0010684905712385301</cx:pt>
          <cx:pt idx="677">0.020158003809616801</cx:pt>
          <cx:pt idx="678">0.047250935870958501</cx:pt>
          <cx:pt idx="679">0.100725482596793</cx:pt>
          <cx:pt idx="680">0.054983949577683398</cx:pt>
          <cx:pt idx="681">0.097171970727083001</cx:pt>
          <cx:pt idx="682">0.063362375271790505</cx:pt>
          <cx:pt idx="683">0.078953929344825799</cx:pt>
          <cx:pt idx="684">0.11225075092998001</cx:pt>
          <cx:pt idx="685">0.042434816820657598</cx:pt>
          <cx:pt idx="686">0.043532888693319997</cx:pt>
          <cx:pt idx="687">0.059476578811645003</cx:pt>
          <cx:pt idx="688">0.026857149612428799</cx:pt>
          <cx:pt idx="689">0.061030795112639702</cx:pt>
          <cx:pt idx="690">0.077048485045150106</cx:pt>
          <cx:pt idx="691">-0.0320227098845276</cx:pt>
          <cx:pt idx="692">0.0404958373665084</cx:pt>
          <cx:pt idx="693">-0.010624556908022199</cx:pt>
          <cx:pt idx="694">0.00332338463977394</cx:pt>
          <cx:pt idx="695">-0.00108461402878636</cx:pt>
          <cx:pt idx="696">0.0063620995657950397</cx:pt>
          <cx:pt idx="697">0.000367964999370241</cx:pt>
          <cx:pt idx="698">-0.000291933246870562</cx:pt>
          <cx:pt idx="699">0.00015895974864625501</cx:pt>
          <cx:pt idx="700">0.00084498643613622505</cx:pt>
          <cx:pt idx="701">0.00014467773826671901</cx:pt>
          <cx:pt idx="702">0.00078592289929938798</cx:pt>
          <cx:pt idx="703">1.4660792486823599e-05</cx:pt>
          <cx:pt idx="704">-0.0032207192972634</cx:pt>
          <cx:pt idx="705">-0.012248257831751</cx:pt>
          <cx:pt idx="706">0.031536870123068002</cx:pt>
          <cx:pt idx="707">0.067010371442072406</cx:pt>
          <cx:pt idx="708">0.059597250975289298</cx:pt>
          <cx:pt idx="709">0.061019030439223999</cx:pt>
          <cx:pt idx="710">0.042934598874313501</cx:pt>
          <cx:pt idx="711">0.085282801226102795</cx:pt>
          <cx:pt idx="712">0.15291836623145999</cx:pt>
          <cx:pt idx="713">0.149950666941015</cx:pt>
          <cx:pt idx="714">0.087614508141557607</cx:pt>
          <cx:pt idx="715">0.099879589213059797</cx:pt>
          <cx:pt idx="716">0.072692084543901497</cx:pt>
          <cx:pt idx="717">0.0270913102288779</cx:pt>
          <cx:pt idx="718">0.019948390045367199</cx:pt>
          <cx:pt idx="719">0.061998116742525797</cx:pt>
          <cx:pt idx="720">0.059978017313894898</cx:pt>
          <cx:pt idx="721">0.061118732114659201</cx:pt>
          <cx:pt idx="722">0.0628729734907265</cx:pt>
          <cx:pt idx="723">0.017686883247533799</cx:pt>
          <cx:pt idx="724">0.0060145059374524003</cx:pt>
          <cx:pt idx="725">0.00012003028845613</cx:pt>
          <cx:pt idx="726">-0.000214667492854243</cx:pt>
          <cx:pt idx="727">-0.00055103589498617801</cx:pt>
          <cx:pt idx="728">0.00028227090024774402</cx:pt>
          <cx:pt idx="729">0.00012701703370659301</cx:pt>
          <cx:pt idx="730">-0.00025713461399475799</cx:pt>
          <cx:pt idx="731">-1.1357781661350099e-05</cx:pt>
          <cx:pt idx="732">7.3685145473309095e-05</cx:pt>
          <cx:pt idx="733">0.00096355789455148896</cx:pt>
          <cx:pt idx="734">2.0606454368064599e-05</cx:pt>
          <cx:pt idx="735">-0.0058307736054715098</cx:pt>
          <cx:pt idx="736">-0.012087795054635499</cx:pt>
          <cx:pt idx="737">-0.018853592106533298</cx:pt>
          <cx:pt idx="738">-0.018648859816634999</cx:pt>
          <cx:pt idx="739">-0.019982383289195702</cx:pt>
          <cx:pt idx="740">-0.019711183874523901</cx:pt>
          <cx:pt idx="741">-0.017477786881963001</cx:pt>
          <cx:pt idx="742">-0.015589516251685399</cx:pt>
          <cx:pt idx="743">-0.0094005383529881803</cx:pt>
          <cx:pt idx="744">-0.0033929611119005998</cx:pt>
          <cx:pt idx="745">-0.0184484935342198</cx:pt>
          <cx:pt idx="746">-0.0057245859600964996</cx:pt>
          <cx:pt idx="747">0.0066457529949722196</cx:pt>
          <cx:pt idx="748">0.011219080489841901</cx:pt>
          <cx:pt idx="749">0.0121965282293649</cx:pt>
          <cx:pt idx="750">0.0057665874597048802</cx:pt>
          <cx:pt idx="751">0.00042946907033283399</cx:pt>
          <cx:pt idx="752">-0.00058878118221618303</cx:pt>
          <cx:pt idx="753">-4.9626967206501097e-05</cx:pt>
          <cx:pt idx="754">0.00058436293457891496</cx:pt>
          <cx:pt idx="755">0.00084909470512031695</cx:pt>
          <cx:pt idx="756">-0.00065201150053701296</cx:pt>
          <cx:pt idx="757">-0.00036529627267760498</cx:pt>
          <cx:pt idx="758">-0.00068326718577617796</cx:pt>
          <cx:pt idx="759">0.00037026686718638499</cx:pt>
          <cx:pt idx="760">9.3854811622773695e-05</cx:pt>
          <cx:pt idx="761">-0.00021301699004919701</cx:pt>
          <cx:pt idx="762">-0.00035088085365883001</cx:pt>
          <cx:pt idx="763">-0.00034800885900577598</cx:pt>
          <cx:pt idx="764">-0.00072607135582606502</cx:pt>
          <cx:pt idx="765">-0.000391744506026615</cx:pt>
          <cx:pt idx="766">-0.00024638155064503201</cx:pt>
          <cx:pt idx="767">-0.00143076368546197</cx:pt>
          <cx:pt idx="768">-0.00140340805292044</cx:pt>
          <cx:pt idx="769">-0.00306387917106556</cx:pt>
          <cx:pt idx="770">-0.0050425791667317501</cx:pt>
          <cx:pt idx="771">-0.0033932016379628499</cx:pt>
          <cx:pt idx="772">-0.0016594845939774999</cx:pt>
          <cx:pt idx="773">-0.00077596414105458899</cx:pt>
          <cx:pt idx="774">-0.00090815877224100102</cx:pt>
          <cx:pt idx="775">-0.00138930066700381</cx:pt>
          <cx:pt idx="776">-0.00034408098334173998</cx:pt>
          <cx:pt idx="777">0.00049034756861969302</cx:pt>
          <cx:pt idx="778">0.00024775771452246402</cx:pt>
          <cx:pt idx="779">0.00015907782928787099</cx:pt>
          <cx:pt idx="780">-0.000420628827192667</cx:pt>
          <cx:pt idx="781">0.00015364490062825601</cx:pt>
          <cx:pt idx="782">0.00018059289528709501</cx:pt>
          <cx:pt idx="783">1.4917020948077099e-05</cx:pt>
        </cx:lvl>
      </cx:numDim>
    </cx:data>
    <cx:data id="15">
      <cx:numDim type="val">
        <cx:f>'001_WA_F - 副本'!$P$1:$P$784</cx:f>
        <cx:lvl ptCount="784" formatCode="G/通用格式">
          <cx:pt idx="0">-0.00019030784435659399</cx:pt>
          <cx:pt idx="1">0.000628075776256626</cx:pt>
          <cx:pt idx="2">-0.000218615951756165</cx:pt>
          <cx:pt idx="3">-8.6601429911456498e-05</cx:pt>
          <cx:pt idx="4">0.00053669503271839896</cx:pt>
          <cx:pt idx="5">-0.00058218668722619603</cx:pt>
          <cx:pt idx="6">0.00036085649172524402</cx:pt>
          <cx:pt idx="7">0.000100528403567983</cx:pt>
          <cx:pt idx="8">0.00038580656427753999</cx:pt>
          <cx:pt idx="9">-0.00035176566678214098</cx:pt>
          <cx:pt idx="10">-0.00085666104681412299</cx:pt>
          <cx:pt idx="11">-0.00082338970093797498</cx:pt>
          <cx:pt idx="12">-0.00027267787453897502</cx:pt>
          <cx:pt idx="13">-0.00068004398936420403</cx:pt>
          <cx:pt idx="14">5.8487427318094203e-05</cx:pt>
          <cx:pt idx="15">2.39879212590204e-05</cx:pt>
          <cx:pt idx="16">2.29330234017348e-05</cx:pt>
          <cx:pt idx="17">0.000200418422595388</cx:pt>
          <cx:pt idx="18">0.00057563273754937896</cx:pt>
          <cx:pt idx="19">0.00016641016003618599</cx:pt>
          <cx:pt idx="20">5.1399784885912002e-05</cx:pt>
          <cx:pt idx="21">0.00013560088488206</cx:pt>
          <cx:pt idx="22">-0.000120876864467225</cx:pt>
          <cx:pt idx="23">0.000633797144104276</cx:pt>
          <cx:pt idx="24">-6.8130176300845301e-05</cx:pt>
          <cx:pt idx="25">-0.00034019345993609499</cx:pt>
          <cx:pt idx="26">0.00020636140571479101</cx:pt>
          <cx:pt idx="27">0.00065848283212488696</cx:pt>
          <cx:pt idx="28">-0.00039091074804745098</cx:pt>
          <cx:pt idx="29">0.000215151251363673</cx:pt>
          <cx:pt idx="30">0.00059580713711325105</cx:pt>
          <cx:pt idx="31">-0.000106955424091812</cx:pt>
          <cx:pt idx="32">-0.00024600617536311298</cx:pt>
          <cx:pt idx="33">-6.1595457585245596e-05</cx:pt>
          <cx:pt idx="34">-0.00073803762350118003</cx:pt>
          <cx:pt idx="35">-0.00038944130480121403</cx:pt>
          <cx:pt idx="36">-0.00061092352466436</cx:pt>
          <cx:pt idx="37">-0.00047874340432778399</cx:pt>
          <cx:pt idx="38">-0.00114729810753061</cx:pt>
          <cx:pt idx="39">-0.00040979433748349297</cx:pt>
          <cx:pt idx="40">-0.00072627991586948597</cx:pt>
          <cx:pt idx="41">-0.00082211427426948298</cx:pt>
          <cx:pt idx="42">-0.00059021522384730197</cx:pt>
          <cx:pt idx="43">1.47967901085769e-06</cx:pt>
          <cx:pt idx="44">-0.00178130848256073</cx:pt>
          <cx:pt idx="45">-0.00038325056632204402</cx:pt>
          <cx:pt idx="46">-0.000150819947487056</cx:pt>
          <cx:pt idx="47">-1.7813603365479301e-05</cx:pt>
          <cx:pt idx="48">0.00065717158574493402</cx:pt>
          <cx:pt idx="49">-0.00067631411471307098</cx:pt>
          <cx:pt idx="50">8.4318215692297104e-06</cx:pt>
          <cx:pt idx="51">-0.00062094513927310599</cx:pt>
          <cx:pt idx="52">0.000137592759453125</cx:pt>
          <cx:pt idx="53">-8.3410693534144098e-05</cx:pt>
          <cx:pt idx="54">-0.00055705736739840295</cx:pt>
          <cx:pt idx="55">-0.00043831644986288301</cx:pt>
          <cx:pt idx="56">0.00023954294954063799</cx:pt>
          <cx:pt idx="57">-0.00052264453094868601</cx:pt>
          <cx:pt idx="58">1.1234987864788101e-05</cx:pt>
          <cx:pt idx="59">-0.00022128372303788701</cx:pt>
          <cx:pt idx="60">-0.00017245073416964</cx:pt>
          <cx:pt idx="61">-0.00029716736613583301</cx:pt>
          <cx:pt idx="62">-0.000536321962721251</cx:pt>
          <cx:pt idx="63">-0.00067082991910639598</cx:pt>
          <cx:pt idx="64">-0.00184569169498078</cx:pt>
          <cx:pt idx="65">-0.0033424595071428502</cx:pt>
          <cx:pt idx="66">-0.0060619539575630203</cx:pt>
          <cx:pt idx="67">-0.0064271885335147596</cx:pt>
          <cx:pt idx="68">-0.00696769413496194</cx:pt>
          <cx:pt idx="69">-0.0104409848522675</cx:pt>
          <cx:pt idx="70">-0.0150058881388597</cx:pt>
          <cx:pt idx="71">-0.010073928484700701</cx:pt>
          <cx:pt idx="72">-0.0102178616441033</cx:pt>
          <cx:pt idx="73">-0.0062818572872801598</cx:pt>
          <cx:pt idx="74">-0.0032682733790408802</cx:pt>
          <cx:pt idx="75">-0.00389102302569635</cx:pt>
          <cx:pt idx="76">-0.00210343431266832</cx:pt>
          <cx:pt idx="77">-0.0014255843100814301</cx:pt>
          <cx:pt idx="78">-0.00068336998428309001</cx:pt>
          <cx:pt idx="79">-0.00067151752548145203</cx:pt>
          <cx:pt idx="80">8.9566022946180996e-05</cx:pt>
          <cx:pt idx="81">-9.7641766780088299e-05</cx:pt>
          <cx:pt idx="82">0.00032472867816866601</cx:pt>
          <cx:pt idx="83">-0.00036130803099634201</cx:pt>
          <cx:pt idx="84">-7.4921874717263299e-05</cx:pt>
          <cx:pt idx="85">-0.00041725336584444</cx:pt>
          <cx:pt idx="86">0.00044837783175210298</cx:pt>
          <cx:pt idx="87">0.00014664111084582699</cx:pt>
          <cx:pt idx="88">-0.00051732674178772101</cx:pt>
          <cx:pt idx="89">-0.00024888029026800298</cx:pt>
          <cx:pt idx="90">-0.00115918224221907</cx:pt>
          <cx:pt idx="91">-0.00115196422587603</cx:pt>
          <cx:pt idx="92">-0.0050462584541472299</cx:pt>
          <cx:pt idx="93">-0.0086027228447114207</cx:pt>
          <cx:pt idx="94">-0.0141437193154729</cx:pt>
          <cx:pt idx="95">-0.021943929147461901</cx:pt>
          <cx:pt idx="96">-0.029112360645673099</cx:pt>
          <cx:pt idx="97">-0.034569149411653899</cx:pt>
          <cx:pt idx="98">-0.022658575843606601</cx:pt>
          <cx:pt idx="99">-0.030367394615387799</cx:pt>
          <cx:pt idx="100">-0.043629436189263703</cx:pt>
          <cx:pt idx="101">-0.020951428891542199</cx:pt>
          <cx:pt idx="102">0.0081061933765728903</cx:pt>
          <cx:pt idx="103">-0.0071021635855185996</cx:pt>
          <cx:pt idx="104">-0.0028450847188710598</cx:pt>
          <cx:pt idx="105">0.0074901503031039301</cx:pt>
          <cx:pt idx="106">0.011121292436972401</cx:pt>
          <cx:pt idx="107">0.0052767243363040497</cx:pt>
          <cx:pt idx="108">-0.00114141597822591</cx:pt>
          <cx:pt idx="109">-0.00047749445032184299</cx:pt>
          <cx:pt idx="110">-0.00024740500809352701</cx:pt>
          <cx:pt idx="111">0.00017781379490120199</cx:pt>
          <cx:pt idx="112">-0.000635276031970584</cx:pt>
          <cx:pt idx="113">-0.000322791912297564</cx:pt>
          <cx:pt idx="114">0.0028659142165217599</cx:pt>
          <cx:pt idx="115">0.00050538908856281504</cx:pt>
          <cx:pt idx="116">0.00142757419854413</cx:pt>
          <cx:pt idx="117">0.00170558126255207</cx:pt>
          <cx:pt idx="118">2.8895805116355401e-05</cx:pt>
          <cx:pt idx="119">-0.0033434952405726401</cx:pt>
          <cx:pt idx="120">-0.0062453748405349903</cx:pt>
          <cx:pt idx="121">-0.0111563279000019</cx:pt>
          <cx:pt idx="122">-0.017980577926314099</cx:pt>
          <cx:pt idx="123">-0.012601729947350799</cx:pt>
          <cx:pt idx="124">-0.0098682215325986006</cx:pt>
          <cx:pt idx="125">0.00179480009984214</cx:pt>
          <cx:pt idx="126">-0.015820292192775798</cx:pt>
          <cx:pt idx="127">0.013079556211508799</cx:pt>
          <cx:pt idx="128">0.0219894175511916</cx:pt>
          <cx:pt idx="129">0.0231848951272626</cx:pt>
          <cx:pt idx="130">0.025681791771954999</cx:pt>
          <cx:pt idx="131">0.0023355455335317202</cx:pt>
          <cx:pt idx="132">-0.000833812194976566</cx:pt>
          <cx:pt idx="133">0.022457741385706501</cx:pt>
          <cx:pt idx="134">0.021505104850215399</cx:pt>
          <cx:pt idx="135">0.0147064044265393</cx:pt>
          <cx:pt idx="136">0.0082510785607803096</cx:pt>
          <cx:pt idx="137">0.01026232278429</cx:pt>
          <cx:pt idx="138">0.0050470523772768398</cx:pt>
          <cx:pt idx="139">-0.00020533724799792701</cx:pt>
          <cx:pt idx="140">0.000359829318283982</cx:pt>
          <cx:pt idx="141">0.00026836798130790498</cx:pt>
          <cx:pt idx="142">0.000198261432538076</cx:pt>
          <cx:pt idx="143">0.000129553486300556</cx:pt>
          <cx:pt idx="144">0.0040439692985491504</cx:pt>
          <cx:pt idx="145">0.021500760468187701</cx:pt>
          <cx:pt idx="146">0.016392621612189601</cx:pt>
          <cx:pt idx="147">0.0029526278548590401</cx:pt>
          <cx:pt idx="148">0.0079481179140725392</cx:pt>
          <cx:pt idx="149">0.014125341604474401</cx:pt>
          <cx:pt idx="150">0.0042475954339912204</cx:pt>
          <cx:pt idx="151">0.057177506514529401</cx:pt>
          <cx:pt idx="152">0.097146068560986204</cx:pt>
          <cx:pt idx="153">0.066584286149040398</cx:pt>
          <cx:pt idx="154">0.016531464537436098</cx:pt>
          <cx:pt idx="155">-0.0056970224278043401</cx:pt>
          <cx:pt idx="156">-0.0190224263383721</cx:pt>
          <cx:pt idx="157">0.0171774745314082</cx:pt>
          <cx:pt idx="158">-0.00711258331871162</cx:pt>
          <cx:pt idx="159">0.000197577958284581</cx:pt>
          <cx:pt idx="160">-0.017666267382796599</cx:pt>
          <cx:pt idx="161">-0.0131700243728388</cx:pt>
          <cx:pt idx="162">-0.0031678543135757798</cx:pt>
          <cx:pt idx="163">-0.0048847379916445001</cx:pt>
          <cx:pt idx="164">0.0075905327303658699</cx:pt>
          <cx:pt idx="165">0.0086428456944736397</cx:pt>
          <cx:pt idx="166">-0.0040135244733650001</cx:pt>
          <cx:pt idx="167">-0.00196852603802388</cx:pt>
          <cx:pt idx="168">0.00014455959582975101</cx:pt>
          <cx:pt idx="169">-3.4673017596027701e-05</cx:pt>
          <cx:pt idx="170">0.00166619621722598</cx:pt>
          <cx:pt idx="171">-0.00050883488627911802</cx:pt>
          <cx:pt idx="172">0.0041694888134468496</cx:pt>
          <cx:pt idx="173">0.016820528785649901</cx:pt>
          <cx:pt idx="174">0.015290725760410399</cx:pt>
          <cx:pt idx="175">0.011245132968222601</cx:pt>
          <cx:pt idx="176">0.020925479362975199</cx:pt>
          <cx:pt idx="177">0.018510294802889599</cx:pt>
          <cx:pt idx="178">0.021273716764528602</cx:pt>
          <cx:pt idx="179">0.087871776037784496</cx:pt>
          <cx:pt idx="180">0.073869702353422398</cx:pt>
          <cx:pt idx="181">0.043424004377129601</cx:pt>
          <cx:pt idx="182">0.0066449164534707703</cx:pt>
          <cx:pt idx="183">0.0038197711268694299</cx:pt>
          <cx:pt idx="184">0.0042654529024656399</cx:pt>
          <cx:pt idx="185">0.0030067231551194899</cx:pt>
          <cx:pt idx="186">0.0141817537546288</cx:pt>
          <cx:pt idx="187">0.036739895071474703</cx:pt>
          <cx:pt idx="188">0.013377895779027101</cx:pt>
          <cx:pt idx="189">-0.0086006783391691898</cx:pt>
          <cx:pt idx="190">-0.0032652161064750298</cx:pt>
          <cx:pt idx="191">0.022882724571139799</cx:pt>
          <cx:pt idx="192">0.011716560892780401</cx:pt>
          <cx:pt idx="193">0.0026122905980680302</cx:pt>
          <cx:pt idx="194">-0.0037467675741924499</cx:pt>
          <cx:pt idx="195">-0.0076829319872889603</cx:pt>
          <cx:pt idx="196">-0.00034006024852596</cx:pt>
          <cx:pt idx="197">-0.000110598333329177</cx:pt>
          <cx:pt idx="198">0.0087691505458956896</cx:pt>
          <cx:pt idx="199">0.0064081896423890802</cx:pt>
          <cx:pt idx="200">-0.00059833556530100205</cx:pt>
          <cx:pt idx="201">-0.012400586639398199</cx:pt>
          <cx:pt idx="202">-0.0010010674561677401</cx:pt>
          <cx:pt idx="203">-0.0092498244525699401</cx:pt>
          <cx:pt idx="204">-0.036778798896057598</cx:pt>
          <cx:pt idx="205">0.0098005102522135002</cx:pt>
          <cx:pt idx="206">0.023532736037885599</cx:pt>
          <cx:pt idx="207">0.024546627226625501</cx:pt>
          <cx:pt idx="208">0.029188769878601702</cx:pt>
          <cx:pt idx="209">0.0060150431111660003</cx:pt>
          <cx:pt idx="210">-0.015437879872162301</cx:pt>
          <cx:pt idx="211">-0.0236622600284856</cx:pt>
          <cx:pt idx="212">-0.0128807133196309</cx:pt>
          <cx:pt idx="213">0.00063023684254477803</cx:pt>
          <cx:pt idx="214">0.017049638055713499</cx:pt>
          <cx:pt idx="215">0.045976465912622597</cx:pt>
          <cx:pt idx="216">0.0064742916914672299</cx:pt>
          <cx:pt idx="217">-0.0140241202793917</cx:pt>
          <cx:pt idx="218">0.0033526402772136102</cx:pt>
          <cx:pt idx="219">0.037538692747008801</cx:pt>
          <cx:pt idx="220">0.0162021295577734</cx:pt>
          <cx:pt idx="221">0.0024615495885209298</cx:pt>
          <cx:pt idx="222">0.00075310655316848901</cx:pt>
          <cx:pt idx="223">-0.0044073988461552404</cx:pt>
          <cx:pt idx="224">-0.000236036846878824</cx:pt>
          <cx:pt idx="225">0.00042025188053837199</cx:pt>
          <cx:pt idx="226">0.0053547834430681196</cx:pt>
          <cx:pt idx="227">0.0047047040260195698</cx:pt>
          <cx:pt idx="228">-0.0120898301994273</cx:pt>
          <cx:pt idx="229">-0.021051364081095199</cx:pt>
          <cx:pt idx="230">-0.0079655965630366799</cx:pt>
          <cx:pt idx="231">-0.035205461089104398</cx:pt>
          <cx:pt idx="232">-0.016178163580466601</cx:pt>
          <cx:pt idx="233">0.0259769313254118</cx:pt>
          <cx:pt idx="234">0.017412832040015098</cx:pt>
          <cx:pt idx="235">0.0087585769588805398</cx:pt>
          <cx:pt idx="236">0.0171883039795118</cx:pt>
          <cx:pt idx="237">0.039130127458455503</cx:pt>
          <cx:pt idx="238">0.0219288986560294</cx:pt>
          <cx:pt idx="239">0.036299733723252299</cx:pt>
          <cx:pt idx="240">-0.0274319126652047</cx:pt>
          <cx:pt idx="241">-0.017964566716130101</cx:pt>
          <cx:pt idx="242">0.061772350491708303</cx:pt>
          <cx:pt idx="243">0.038744453639256</cx:pt>
          <cx:pt idx="244">-0.019769454647839298</cx:pt>
          <cx:pt idx="245">-0.0072667131528586599</cx:pt>
          <cx:pt idx="246">0.016750527295218601</cx:pt>
          <cx:pt idx="247">0.037284740342449503</cx:pt>
          <cx:pt idx="248">0.064417852500637807</cx:pt>
          <cx:pt idx="249">0.038828406276683901</cx:pt>
          <cx:pt idx="250">0.0111447402398643</cx:pt>
          <cx:pt idx="251">0.00011936567849986899</cx:pt>
          <cx:pt idx="252">0.00080458945368623005</cx:pt>
          <cx:pt idx="253">0.000861756060871119</cx:pt>
          <cx:pt idx="254">0.00039945794697170199</cx:pt>
          <cx:pt idx="255">-0.0021921346527642798</cx:pt>
          <cx:pt idx="256">-0.0088776316960906005</cx:pt>
          <cx:pt idx="257">-0.020718771545895999</cx:pt>
          <cx:pt idx="258">-0.0102988284914212</cx:pt>
          <cx:pt idx="259">-0.033400351910016002</cx:pt>
          <cx:pt idx="260">-0.028581115450861901</cx:pt>
          <cx:pt idx="261">0.0069113223754301801</cx:pt>
          <cx:pt idx="262">-0.028235148025279599</cx:pt>
          <cx:pt idx="263">-0.0285269362426714</cx:pt>
          <cx:pt idx="264">-0.0078464343762812</cx:pt>
          <cx:pt idx="265">0.038342866966092702</cx:pt>
          <cx:pt idx="266">0.035402537183793999</cx:pt>
          <cx:pt idx="267">-0.013156540829171001</cx:pt>
          <cx:pt idx="268">-0.0079341816168801895</cx:pt>
          <cx:pt idx="269">0.059943744955535297</cx:pt>
          <cx:pt idx="270">0.044658707068034799</cx:pt>
          <cx:pt idx="271">0.035477009944531901</cx:pt>
          <cx:pt idx="272">0.025393512769745899</cx:pt>
          <cx:pt idx="273">0.038743827131130303</cx:pt>
          <cx:pt idx="274">0.067038340249299402</cx:pt>
          <cx:pt idx="275">0.0490607364782574</cx:pt>
          <cx:pt idx="276">0.046947325677084997</cx:pt>
          <cx:pt idx="277">0.0364326426490027</cx:pt>
          <cx:pt idx="278">0.0128763501869784</cx:pt>
          <cx:pt idx="279">0.0022075615817613498</cx:pt>
          <cx:pt idx="280">0.00022857977334432599</cx:pt>
          <cx:pt idx="281">0.00043221929953844799</cx:pt>
          <cx:pt idx="282">0.0031022366330752198</cx:pt>
          <cx:pt idx="283">-0.0019669913148756199</cx:pt>
          <cx:pt idx="284">0.00081018666053315602</cx:pt>
          <cx:pt idx="285">-0.019119709871147101</cx:pt>
          <cx:pt idx="286">-0.035652166720371199</cx:pt>
          <cx:pt idx="287">-0.052908300167233302</cx:pt>
          <cx:pt idx="288">-0.053263947663235597</cx:pt>
          <cx:pt idx="289">-0.036251391337851699</cx:pt>
          <cx:pt idx="290">-0.024968315558443699</cx:pt>
          <cx:pt idx="291">-0.035819217590485702</cx:pt>
          <cx:pt idx="292">-0.0075730756906299398</cx:pt>
          <cx:pt idx="293">-0.017066588299614299</cx:pt>
          <cx:pt idx="294">-0.0033995451569361502</cx:pt>
          <cx:pt idx="295">-0.052013177487601203</cx:pt>
          <cx:pt idx="296">-0.018455160381974499</cx:pt>
          <cx:pt idx="297">0.016202033277607199</cx:pt>
          <cx:pt idx="298">0.00898150997473471</cx:pt>
          <cx:pt idx="299">0.013159635451330301</cx:pt>
          <cx:pt idx="300">0.041457735478397303</cx:pt>
          <cx:pt idx="301">0.025193448658381901</cx:pt>
          <cx:pt idx="302">0.0656918152228749</cx:pt>
          <cx:pt idx="303">0.084665959686562098</cx:pt>
          <cx:pt idx="304">0.050987430104491298</cx:pt>
          <cx:pt idx="305">0.032052983386837097</cx:pt>
          <cx:pt idx="306">0.0100224767850277</cx:pt>
          <cx:pt idx="307">0.00074395011282339597</cx:pt>
          <cx:pt idx="308">0.000393067813304082</cx:pt>
          <cx:pt idx="309">-0.00016111361724393001</cx:pt>
          <cx:pt idx="310">0.00620182253144347</cx:pt>
          <cx:pt idx="311">0.0016535261439999901</cx:pt>
          <cx:pt idx="312">0.000256284771553197</cx:pt>
          <cx:pt idx="313">-0.019257979021220499</cx:pt>
          <cx:pt idx="314">-0.0139081318702481</cx:pt>
          <cx:pt idx="315">-0.029138026875707799</cx:pt>
          <cx:pt idx="316">0.00084517634667977603</cx:pt>
          <cx:pt idx="317">0.0116683477563193</cx:pt>
          <cx:pt idx="318">0.0069912372927513804</cx:pt>
          <cx:pt idx="319">-0.023558841348094699</cx:pt>
          <cx:pt idx="320">-0.020426753901081202</cx:pt>
          <cx:pt idx="321">-0.034336457926588397</cx:pt>
          <cx:pt idx="322">-0.0328395831142477</cx:pt>
          <cx:pt idx="323">-0.048915545008705298</cx:pt>
          <cx:pt idx="324">-0.0104848423265816</cx:pt>
          <cx:pt idx="325">0.023803078638132798</cx:pt>
          <cx:pt idx="326">-0.024340271362834801</cx:pt>
          <cx:pt idx="327">-0.042242636191714103</cx:pt>
          <cx:pt idx="328">0.0160354561837305</cx:pt>
          <cx:pt idx="329">0.021703328275520101</cx:pt>
          <cx:pt idx="330">0.042152681958453599</cx:pt>
          <cx:pt idx="331">0.081854382758161495</cx:pt>
          <cx:pt idx="332">0.0755509397521551</cx:pt>
          <cx:pt idx="333">0.035340579270926098</cx:pt>
          <cx:pt idx="334">0.01554491105109</cx:pt>
          <cx:pt idx="335">0.00160235264941463</cx:pt>
          <cx:pt idx="336">0.000295541163520525</cx:pt>
          <cx:pt idx="337">7.32997804545807e-05</cx:pt>
          <cx:pt idx="338">0.0055335149669361898</cx:pt>
          <cx:pt idx="339">0.00215805349625563</cx:pt>
          <cx:pt idx="340">0.0073865483820790504</cx:pt>
          <cx:pt idx="341">0.0036164553661800899</cx:pt>
          <cx:pt idx="342">-0.012856177857746599</cx:pt>
          <cx:pt idx="343">-0.016142823151757</cx:pt>
          <cx:pt idx="344">0.0143907343613084</cx:pt>
          <cx:pt idx="345">-0.00093460446058584703</cx:pt>
          <cx:pt idx="346">-0.0116095969453342</cx:pt>
          <cx:pt idx="347">-0.0287526297409769</cx:pt>
          <cx:pt idx="348">-0.051841164635532497</cx:pt>
          <cx:pt idx="349">-0.022417690296849001</cx:pt>
          <cx:pt idx="350">-0.032054851577507898</cx:pt>
          <cx:pt idx="351">-0.020596066885956599</cx:pt>
          <cx:pt idx="352">0.0144332211488204</cx:pt>
          <cx:pt idx="353">0.0225905260081544</cx:pt>
          <cx:pt idx="354">-0.0247500137279455</cx:pt>
          <cx:pt idx="355">-0.0532956004408131</cx:pt>
          <cx:pt idx="356">0.022413996913452802</cx:pt>
          <cx:pt idx="357">0.029418214066432701</cx:pt>
          <cx:pt idx="358">0.0171026159889743</cx:pt>
          <cx:pt idx="359">0.049180218769601901</cx:pt>
          <cx:pt idx="360">0.029447456321960001</cx:pt>
          <cx:pt idx="361">0.016332145825801302</cx:pt>
          <cx:pt idx="362">0.0092821174844683503</cx:pt>
          <cx:pt idx="363">0.00056998808599742598</cx:pt>
          <cx:pt idx="364">-3.4539245843646197e-05</cx:pt>
          <cx:pt idx="365">-0.00062810416120656501</cx:pt>
          <cx:pt idx="366">0.00154977122970677</cx:pt>
          <cx:pt idx="367">-0.00147698660998834</cx:pt>
          <cx:pt idx="368">0.0011982789920269501</cx:pt>
          <cx:pt idx="369">-0.0083116335036832294</cx:pt>
          <cx:pt idx="370">-0.031221642444809902</cx:pt>
          <cx:pt idx="371">-0.018097200372713299</cx:pt>
          <cx:pt idx="372">0.00276721859543089</cx:pt>
          <cx:pt idx="373">0.042851704772511601</cx:pt>
          <cx:pt idx="374">0.020459137452780999</cx:pt>
          <cx:pt idx="375">0.0044254850818303401</cx:pt>
          <cx:pt idx="376">0.00013476120084376399</cx:pt>
          <cx:pt idx="377">0.0064956111408152597</cx:pt>
          <cx:pt idx="378">0.0179523789673308</cx:pt>
          <cx:pt idx="379">0.0135839237584197</cx:pt>
          <cx:pt idx="380">-0.0058931160975346404</cx:pt>
          <cx:pt idx="381">-0.000141422453647273</cx:pt>
          <cx:pt idx="382">-0.037584016473958301</cx:pt>
          <cx:pt idx="383">-0.0012725948993014399</cx:pt>
          <cx:pt idx="384">0.042338023387237501</cx:pt>
          <cx:pt idx="385">0.018843093141271101</cx:pt>
          <cx:pt idx="386">-0.0010146262203689701</cx:pt>
          <cx:pt idx="387">0.000405627887382063</cx:pt>
          <cx:pt idx="388">-0.0047110474669108801</cx:pt>
          <cx:pt idx="389">-0.00328906265350373</cx:pt>
          <cx:pt idx="390">-0.0077576083015206097</cx:pt>
          <cx:pt idx="391">-0.000188711902574259</cx:pt>
          <cx:pt idx="392">-0.000178294358745949</cx:pt>
          <cx:pt idx="393">-0.000165582005388084</cx:pt>
          <cx:pt idx="394">7.4881652290310704e-05</cx:pt>
          <cx:pt idx="395">-0.0022953368786847502</cx:pt>
          <cx:pt idx="396">-0.0046381037883805503</cx:pt>
          <cx:pt idx="397">-0.019856399703962701</cx:pt>
          <cx:pt idx="398">-0.054579507491457201</cx:pt>
          <cx:pt idx="399">-0.041434266165189498</cx:pt>
          <cx:pt idx="400">-0.016816687469963201</cx:pt>
          <cx:pt idx="401">0.067694253511549604</cx:pt>
          <cx:pt idx="402">0.0727172734695027</cx:pt>
          <cx:pt idx="403">0.0356355277839632</cx:pt>
          <cx:pt idx="404">0.065954228966636705</cx:pt>
          <cx:pt idx="405">0.0612180096202177</cx:pt>
          <cx:pt idx="406">0.0633956729943497</cx:pt>
          <cx:pt idx="407">0.040832584094956999</cx:pt>
          <cx:pt idx="408">-0.00048780493197397802</cx:pt>
          <cx:pt idx="409">0.011097605491977001</cx:pt>
          <cx:pt idx="410">-0.0117523641118377</cx:pt>
          <cx:pt idx="411">0.043332681046763299</cx:pt>
          <cx:pt idx="412">-0.0170842966705172</cx:pt>
          <cx:pt idx="413">-0.022340561481588701</cx:pt>
          <cx:pt idx="414">-0.0121848145981805</cx:pt>
          <cx:pt idx="415">-0.0212879798619919</cx:pt>
          <cx:pt idx="416">-0.036110483481568097</cx:pt>
          <cx:pt idx="417">-0.012469528806760499</cx:pt>
          <cx:pt idx="418">-0.0078413240745453406</cx:pt>
          <cx:pt idx="419">-0.00099958835169986805</cx:pt>
          <cx:pt idx="420">0.000176323292672316</cx:pt>
          <cx:pt idx="421">-0.000145145036051179</cx:pt>
          <cx:pt idx="422">0.0010913628238489099</cx:pt>
          <cx:pt idx="423">0.0010557081869960599</cx:pt>
          <cx:pt idx="424">-0.00447220638313951</cx:pt>
          <cx:pt idx="425">-0.026498428347261301</cx:pt>
          <cx:pt idx="426">-0.059567920186479897</cx:pt>
          <cx:pt idx="427">-0.047023796422001898</cx:pt>
          <cx:pt idx="428">-0.040942787606386699</cx:pt>
          <cx:pt idx="429">0.030921912318657201</cx:pt>
          <cx:pt idx="430">0.074487627759918199</cx:pt>
          <cx:pt idx="431">0.043610389184291998</cx:pt>
          <cx:pt idx="432">0.043597160199743898</cx:pt>
          <cx:pt idx="433">0.102395945461964</cx:pt>
          <cx:pt idx="434">0.10680733720015601</cx:pt>
          <cx:pt idx="435">0.034477767187786001</cx:pt>
          <cx:pt idx="436">0.020269331589160899</cx:pt>
          <cx:pt idx="437">0.057288567759711598</cx:pt>
          <cx:pt idx="438">0.0188301396159367</cx:pt>
          <cx:pt idx="439">-0.036046694271314801</cx:pt>
          <cx:pt idx="440">-0.0506135939119082</cx:pt>
          <cx:pt idx="441">-0.031366883283780997</cx:pt>
          <cx:pt idx="442">-0.0109055490471261</cx:pt>
          <cx:pt idx="443">-0.038511319402008297</cx:pt>
          <cx:pt idx="444">-0.045088872702008301</cx:pt>
          <cx:pt idx="445">-0.016968572042548698</cx:pt>
          <cx:pt idx="446">-0.0030890241504490401</cx:pt>
          <cx:pt idx="447">-4.5141906409551901e-05</cx:pt>
          <cx:pt idx="448">1.78813707842813e-05</cx:pt>
          <cx:pt idx="449">-5.0004453426389403e-05</cx:pt>
          <cx:pt idx="450">0.000486949144943052</cx:pt>
          <cx:pt idx="451">0.00130382740057287</cx:pt>
          <cx:pt idx="452">0.00087825071385294997</cx:pt>
          <cx:pt idx="453">-0.0148899788765204</cx:pt>
          <cx:pt idx="454">-0.0318100352174207</cx:pt>
          <cx:pt idx="455">-0.061056742869520203</cx:pt>
          <cx:pt idx="456">-0.086572110525364204</cx:pt>
          <cx:pt idx="457">-0.029314378947841901</cx:pt>
          <cx:pt idx="458">-0.013751386178309399</cx:pt>
          <cx:pt idx="459">-0.020006530604947399</cx:pt>
          <cx:pt idx="460">0.050269007931287898</cx:pt>
          <cx:pt idx="461">0.102929132643379</cx:pt>
          <cx:pt idx="462">0.0635587498287426</cx:pt>
          <cx:pt idx="463">0.035390209507897702</cx:pt>
          <cx:pt idx="464">0.027413745422803899</cx:pt>
          <cx:pt idx="465">-0.0073954608344064896</cx:pt>
          <cx:pt idx="466">-0.048312337797420703</cx:pt>
          <cx:pt idx="467">-0.074972481495557103</cx:pt>
          <cx:pt idx="468">-0.077542952657454395</cx:pt>
          <cx:pt idx="469">-0.056915264227056298</cx:pt>
          <cx:pt idx="470">-0.035540842767697201</cx:pt>
          <cx:pt idx="471">-0.047165711843995199</cx:pt>
          <cx:pt idx="472">-0.044738011453909897</cx:pt>
          <cx:pt idx="473">-0.026553144756907499</cx:pt>
          <cx:pt idx="474">-0.012090795379734599</cx:pt>
          <cx:pt idx="475">-0.00066827874265222196</cx:pt>
          <cx:pt idx="476">-9.8508163683928105e-05</cx:pt>
          <cx:pt idx="477">-0.00049076658473621703</cx:pt>
          <cx:pt idx="478">0.000384406950944503</cx:pt>
          <cx:pt idx="479">0.0011337057817426401</cx:pt>
          <cx:pt idx="480">-0.0043145739102095097</cx:pt>
          <cx:pt idx="481">-0.0107981127647164</cx:pt>
          <cx:pt idx="482">-0.0267615275001277</cx:pt>
          <cx:pt idx="483">-0.080382890085610004</cx:pt>
          <cx:pt idx="484">-0.096538694575783804</cx:pt>
          <cx:pt idx="485">-0.068631947419992304</cx:pt>
          <cx:pt idx="486">-0.064563995292580306</cx:pt>
          <cx:pt idx="487">-0.0081980854810680594</cx:pt>
          <cx:pt idx="488">0.0055910879485733898</cx:pt>
          <cx:pt idx="489">0.047494793695150798</cx:pt>
          <cx:pt idx="490">0.028350530983130701</cx:pt>
          <cx:pt idx="491">0.0056583152132304798</cx:pt>
          <cx:pt idx="492">-0.0051379052467045204</cx:pt>
          <cx:pt idx="493">-0.039613498095692402</cx:pt>
          <cx:pt idx="494">-0.045953210309091198</cx:pt>
          <cx:pt idx="495">-0.065853612347839499</cx:pt>
          <cx:pt idx="496">-0.040152804387975097</cx:pt>
          <cx:pt idx="497">-0.023513104553954299</cx:pt>
          <cx:pt idx="498">-0.026057388806807601</cx:pt>
          <cx:pt idx="499">-0.0204191736962335</cx:pt>
          <cx:pt idx="500">-0.0100718905235807</cx:pt>
          <cx:pt idx="501">-0.00092700316371374203</cx:pt>
          <cx:pt idx="502">0.00083684919671144897</cx:pt>
          <cx:pt idx="503">-0.00026636659794626502</cx:pt>
          <cx:pt idx="504">-0.00040615356888383302</cx:pt>
          <cx:pt idx="505">0.00084389389632258404</cx:pt>
          <cx:pt idx="506">0.00141576310939166</cx:pt>
          <cx:pt idx="507">-0.00644252340484052</cx:pt>
          <cx:pt idx="508">-0.016506397646079599</cx:pt>
          <cx:pt idx="509">-0.0079501700127897097</cx:pt>
          <cx:pt idx="510">-0.0082155162380569604</cx:pt>
          <cx:pt idx="511">-0.053811823960262399</cx:pt>
          <cx:pt idx="512">-0.081298893689448801</cx:pt>
          <cx:pt idx="513">-0.086627532001872995</cx:pt>
          <cx:pt idx="514">-0.041041020279159401</cx:pt>
          <cx:pt idx="515">0.0106298397021107</cx:pt>
          <cx:pt idx="516">-0.0030307290163804298</cx:pt>
          <cx:pt idx="517">0.036469244408157103</cx:pt>
          <cx:pt idx="518">-0.0078553750045942498</cx:pt>
          <cx:pt idx="519">-0.038199975855029503</cx:pt>
          <cx:pt idx="520">-0.032965052860680397</cx:pt>
          <cx:pt idx="521">0.00096963856216702505</cx:pt>
          <cx:pt idx="522">-0.0087793806086137096</cx:pt>
          <cx:pt idx="523">-0.047611471910008502</cx:pt>
          <cx:pt idx="524">-0.042094418548225397</cx:pt>
          <cx:pt idx="525">-0.055980714512773998</cx:pt>
          <cx:pt idx="526">-0.0485607466067862</cx:pt>
          <cx:pt idx="527">-0.041983062505436299</cx:pt>
          <cx:pt idx="528">-0.018344880469251298</cx:pt>
          <cx:pt idx="529">-0.0043689377186906997</cx:pt>
          <cx:pt idx="530">0.0026017741681563702</cx:pt>
          <cx:pt idx="531">-0.000258131470194033</cx:pt>
          <cx:pt idx="532">0.00010194399783392499</cx:pt>
          <cx:pt idx="533">-0.00027833110749240901</cx:pt>
          <cx:pt idx="534">0.00034845038885301802</cx:pt>
          <cx:pt idx="535">-0.0085657421883410904</cx:pt>
          <cx:pt idx="536">-0.011170486496317999</cx:pt>
          <cx:pt idx="537">-0.015806586354435499</cx:pt>
          <cx:pt idx="538">0.0069220833448204299</cx:pt>
          <cx:pt idx="539">-0.0093117123698766395</cx:pt>
          <cx:pt idx="540">-0.021144180713147699</cx:pt>
          <cx:pt idx="541">-0.0295176114543792</cx:pt>
          <cx:pt idx="542">-0.053029706511301303</cx:pt>
          <cx:pt idx="543">-0.051127823279888997</cx:pt>
          <cx:pt idx="544">-0.047028142561147797</cx:pt>
          <cx:pt idx="545">-0.0580485627148375</cx:pt>
          <cx:pt idx="546">-0.043445706126626397</cx:pt>
          <cx:pt idx="547">-0.021333145946428898</cx:pt>
          <cx:pt idx="548">-0.048689533078592799</cx:pt>
          <cx:pt idx="549">0.0078066748915395796</cx:pt>
          <cx:pt idx="550">0.00270102207535501</cx:pt>
          <cx:pt idx="551">-0.040293995997557501</cx:pt>
          <cx:pt idx="552">-0.090556493001487104</cx:pt>
          <cx:pt idx="553">-0.075507131280857107</cx:pt>
          <cx:pt idx="554">-0.055300467948432103</cx:pt>
          <cx:pt idx="555">-0.040278934067302402</cx:pt>
          <cx:pt idx="556">-0.0246902668193026</cx:pt>
          <cx:pt idx="557">-0.0051209477431136902</cx:pt>
          <cx:pt idx="558">-0.00024178498309406301</cx:pt>
          <cx:pt idx="559">0.00046819335671961299</cx:pt>
          <cx:pt idx="560">-0.00019922183214418699</cx:pt>
          <cx:pt idx="561">-0.000354541620249904</cx:pt>
          <cx:pt idx="562">-0.0017507638131898299</cx:pt>
          <cx:pt idx="563">-0.011853837532924299</cx:pt>
          <cx:pt idx="564">-0.0074457923869587304</cx:pt>
          <cx:pt idx="565">0.00066884450947152696</cx:pt>
          <cx:pt idx="566">0.0062924992298713798</cx:pt>
          <cx:pt idx="567">0.0140307488350121</cx:pt>
          <cx:pt idx="568">-0.0050948504515232404</cx:pt>
          <cx:pt idx="569">-0.020497326185051099</cx:pt>
          <cx:pt idx="570">0.00017396245912040199</cx:pt>
          <cx:pt idx="571">0.015759500267331601</cx:pt>
          <cx:pt idx="572">-0.0199783808053479</cx:pt>
          <cx:pt idx="573">-0.036304069007373603</cx:pt>
          <cx:pt idx="574">-0.046165150845183703</cx:pt>
          <cx:pt idx="575">-0.028218768257372399</cx:pt>
          <cx:pt idx="576">-0.0672012063991307</cx:pt>
          <cx:pt idx="577">-0.0030864208525818301</cx:pt>
          <cx:pt idx="578">0.024371764420885799</cx:pt>
          <cx:pt idx="579">-0.0081587478523006303</cx:pt>
          <cx:pt idx="580">-0.085581707713607097</cx:pt>
          <cx:pt idx="581">-0.069648277406127501</cx:pt>
          <cx:pt idx="582">-0.041564618944474302</cx:pt>
          <cx:pt idx="583">-0.029302775140821899</cx:pt>
          <cx:pt idx="584">-0.017149066315473201</cx:pt>
          <cx:pt idx="585">-0.0059551013379202803</cx:pt>
          <cx:pt idx="586">-0.0012786773611450199</cx:pt>
          <cx:pt idx="587">5.4085835408563e-05</cx:pt>
          <cx:pt idx="588">-0.000460212745081055</cx:pt>
          <cx:pt idx="589">0.00018433781848369599</cx:pt>
          <cx:pt idx="590">-0.00064624309325136899</cx:pt>
          <cx:pt idx="591">-0.0073604228240656197</cx:pt>
          <cx:pt idx="592">0.0073486720876879599</cx:pt>
          <cx:pt idx="593">0.025803789337854099</cx:pt>
          <cx:pt idx="594">0.040327578493945297</cx:pt>
          <cx:pt idx="595">0.048393660090060103</cx:pt>
          <cx:pt idx="596">0.0020455488689159499</cx:pt>
          <cx:pt idx="597">0.0156743964960546</cx:pt>
          <cx:pt idx="598">0.027840061648968</cx:pt>
          <cx:pt idx="599">0.051438984437750197</cx:pt>
          <cx:pt idx="600">0.0126811549503534</cx:pt>
          <cx:pt idx="601">-0.049524453427597502</cx:pt>
          <cx:pt idx="602">-0.0517345272673723</cx:pt>
          <cx:pt idx="603">-0.0159000892510591</cx:pt>
          <cx:pt idx="604">-0.049849807719081297</cx:pt>
          <cx:pt idx="605">-0.0214741360297371</cx:pt>
          <cx:pt idx="606">-0.0093425551150331399</cx:pt>
          <cx:pt idx="607">-0.049855582139465601</cx:pt>
          <cx:pt idx="608">-0.073264559460569603</cx:pt>
          <cx:pt idx="609">-0.060008860503809797</cx:pt>
          <cx:pt idx="610">-0.039089718052219197</cx:pt>
          <cx:pt idx="611">-0.025630127234968301</cx:pt>
          <cx:pt idx="612">-0.0079064937039286399</cx:pt>
          <cx:pt idx="613">-0.0040057361428920499</cx:pt>
          <cx:pt idx="614">-0.0015215207731670601</cx:pt>
          <cx:pt idx="615">0.00048611188658536102</cx:pt>
          <cx:pt idx="616">0.00031350447455874401</cx:pt>
          <cx:pt idx="617">-0.00064029472490241502</cx:pt>
          <cx:pt idx="618">-0.0013023550149231301</cx:pt>
          <cx:pt idx="619">-0.00551819428285586</cx:pt>
          <cx:pt idx="620">0.013288181159589799</cx:pt>
          <cx:pt idx="621">0.035557377956888903</cx:pt>
          <cx:pt idx="622">0.0538471086395131</cx:pt>
          <cx:pt idx="623">0.059624207893850797</cx:pt>
          <cx:pt idx="624">0.022653894771733001</cx:pt>
          <cx:pt idx="625">0.011603145867208399</cx:pt>
          <cx:pt idx="626">0.0270332240276028</cx:pt>
          <cx:pt idx="627">0.051146152384558198</cx:pt>
          <cx:pt idx="628">-0.0123980303904439</cx:pt>
          <cx:pt idx="629">-0.0174048517970119</cx:pt>
          <cx:pt idx="630">0.019607478419581902</cx:pt>
          <cx:pt idx="631">-0.011000065041050101</cx:pt>
          <cx:pt idx="632">-0.045867455237939399</cx:pt>
          <cx:pt idx="633">-0.031536402141727302</cx:pt>
          <cx:pt idx="634">-0.034921527853790303</cx:pt>
          <cx:pt idx="635">-0.060748926097415099</cx:pt>
          <cx:pt idx="636">-0.077436227670277205</cx:pt>
          <cx:pt idx="637">-0.0601487311137439</cx:pt>
          <cx:pt idx="638">-0.035589982477369698</cx:pt>
          <cx:pt idx="639">-0.020883099220624101</cx:pt>
          <cx:pt idx="640">-0.0048985697794324398</cx:pt>
          <cx:pt idx="641">-0.00057624969708432205</cx:pt>
          <cx:pt idx="642">0.00028917304347400298</cx:pt>
          <cx:pt idx="643">-0.00034816132967151501</cx:pt>
          <cx:pt idx="644">0.0010560282416168601</cx:pt>
          <cx:pt idx="645">-0.00050010225740182998</cx:pt>
          <cx:pt idx="646">-0.00058256156821548399</cx:pt>
          <cx:pt idx="647">-0.0102919903772599</cx:pt>
          <cx:pt idx="648">0.0013855297603613201</cx:pt>
          <cx:pt idx="649">0.027689996318265301</cx:pt>
          <cx:pt idx="650">0.048943049598331102</cx:pt>
          <cx:pt idx="651">0.035642440387683501</cx:pt>
          <cx:pt idx="652">0.0124715384705245</cx:pt>
          <cx:pt idx="653">0.00243986879417468</cx:pt>
          <cx:pt idx="654">-0.010485119741831901</cx:pt>
          <cx:pt idx="655">0.0055871002692572799</cx:pt>
          <cx:pt idx="656">0.013657527686096601</cx:pt>
          <cx:pt idx="657">0.047744375023582197</cx:pt>
          <cx:pt idx="658">0.030614019978982401</cx:pt>
          <cx:pt idx="659">0.0034415600761050799</cx:pt>
          <cx:pt idx="660">-0.017826502555304699</cx:pt>
          <cx:pt idx="661">-0.027652722904411901</cx:pt>
          <cx:pt idx="662">-0.038011177679749299</cx:pt>
          <cx:pt idx="663">-0.0559886167679087</cx:pt>
          <cx:pt idx="664">-0.058341756867190599</cx:pt>
          <cx:pt idx="665">-0.043023387087959698</cx:pt>
          <cx:pt idx="666">-0.0232523943304128</cx:pt>
          <cx:pt idx="667">-0.019243710383526302</cx:pt>
          <cx:pt idx="668">-0.0027533484005922001</cx:pt>
          <cx:pt idx="669">0.00012048000786927701</cx:pt>
          <cx:pt idx="670">0.00024225594700057201</cx:pt>
          <cx:pt idx="671">-0.00046100796582295198</cx:pt>
          <cx:pt idx="672">-6.1209979528298496e-05</cx:pt>
          <cx:pt idx="673">0.00025019275481074298</cx:pt>
          <cx:pt idx="674">0.00074143667680047997</cx:pt>
          <cx:pt idx="675">0.00065421712437019601</cx:pt>
          <cx:pt idx="676">0.0043574369866636103</cx:pt>
          <cx:pt idx="677">0.018750373667580301</cx:pt>
          <cx:pt idx="678">0.021076867664819698</cx:pt>
          <cx:pt idx="679">0.018042411480617498</cx:pt>
          <cx:pt idx="680">0.037618876992810198</cx:pt>
          <cx:pt idx="681">0.028505761113479501</cx:pt>
          <cx:pt idx="682">0.044324327908627503</cx:pt>
          <cx:pt idx="683">0.037794872177018601</cx:pt>
          <cx:pt idx="684">-0.0035940612769281201</cx:pt>
          <cx:pt idx="685">0.0033115989382998898</cx:pt>
          <cx:pt idx="686">-0.020932093629916802</cx:pt>
          <cx:pt idx="687">-0.033334297037578599</cx:pt>
          <cx:pt idx="688">-0.041070611254243598</cx:pt>
          <cx:pt idx="689">-0.048811467627913101</cx:pt>
          <cx:pt idx="690">-0.035392204227548303</cx:pt>
          <cx:pt idx="691">-0.016829391060046502</cx:pt>
          <cx:pt idx="692">-0.028621998462063598</cx:pt>
          <cx:pt idx="693">-0.022923282943060098</cx:pt>
          <cx:pt idx="694">-0.0136748350633188</cx:pt>
          <cx:pt idx="695">-0.0072509225693928297</cx:pt>
          <cx:pt idx="696">-0.00597229274852223</cx:pt>
          <cx:pt idx="697">-0.0028710797286426101</cx:pt>
          <cx:pt idx="698">-0.00029641443716934901</cx:pt>
          <cx:pt idx="699">-0.00017471979729052699</cx:pt>
          <cx:pt idx="700">7.5537696514500595e-05</cx:pt>
          <cx:pt idx="701">-0.00092637800141224798</cx:pt>
          <cx:pt idx="702">-0.000201220035850853</cx:pt>
          <cx:pt idx="703">0.00170074288417312</cx:pt>
          <cx:pt idx="704">0.0042872246757493602</cx:pt>
          <cx:pt idx="705">0.0167029367962203</cx:pt>
          <cx:pt idx="706">0.0019609655586060701</cx:pt>
          <cx:pt idx="707">0.0047517338564619796</cx:pt>
          <cx:pt idx="708">0.0218507614717884</cx:pt>
          <cx:pt idx="709">0.0214042182441995</cx:pt>
          <cx:pt idx="710">-0.0021661570657361402</cx:pt>
          <cx:pt idx="711">0.0012639272274691401</cx:pt>
          <cx:pt idx="712">-0.0044538075725780602</cx:pt>
          <cx:pt idx="713">-0.0121247874869197</cx:pt>
          <cx:pt idx="714">-0.0058130336313465597</cx:pt>
          <cx:pt idx="715">-0.025159557332928802</cx:pt>
          <cx:pt idx="716">-0.0134079906094734</cx:pt>
          <cx:pt idx="717">-0.00070696988469787605</cx:pt>
          <cx:pt idx="718">0.00429653248339305</cx:pt>
          <cx:pt idx="719">-0.0025647895808242499</cx:pt>
          <cx:pt idx="720">-0.0056583307573886601</cx:pt>
          <cx:pt idx="721">-0.0040125173872281898</cx:pt>
          <cx:pt idx="722">-0.00213676508574336</cx:pt>
          <cx:pt idx="723">7.9521563102223202e-05</cx:pt>
          <cx:pt idx="724">0.00025303108942310301</cx:pt>
          <cx:pt idx="725">-0.000242702668254064</cx:pt>
          <cx:pt idx="726">-0.00027998738432664699</cx:pt>
          <cx:pt idx="727">-0.00036245982485306398</cx:pt>
          <cx:pt idx="728">8.0558741054817401e-05</cx:pt>
          <cx:pt idx="729">6.5984051221661499e-05</cx:pt>
          <cx:pt idx="730">7.9939439639896897e-05</cx:pt>
          <cx:pt idx="731">-8.5603384016949506e-05</cx:pt>
          <cx:pt idx="732">0.000125068256887565</cx:pt>
          <cx:pt idx="733">0.0080765934141965694</cx:pt>
          <cx:pt idx="734">0.0102035073138726</cx:pt>
          <cx:pt idx="735">0.0118047351659344</cx:pt>
          <cx:pt idx="736">0.014483346654780399</cx:pt>
          <cx:pt idx="737">0.020133426603077501</cx:pt>
          <cx:pt idx="738">0.016728896191329199</cx:pt>
          <cx:pt idx="739">0.0154553316444856</cx:pt>
          <cx:pt idx="740">0.019690801298468098</cx:pt>
          <cx:pt idx="741">0.026467895626963701</cx:pt>
          <cx:pt idx="742">0.042407476008426301</cx:pt>
          <cx:pt idx="743">0.030292697312178301</cx:pt>
          <cx:pt idx="744">0.0234239182840556</cx:pt>
          <cx:pt idx="745">0.023429795285143398</cx:pt>
          <cx:pt idx="746">0.0217444533426213</cx:pt>
          <cx:pt idx="747">0.0121287993427213</cx:pt>
          <cx:pt idx="748">0.0064199500162041498</cx:pt>
          <cx:pt idx="749">0.0030933132244448901</cx:pt>
          <cx:pt idx="750">0.00056098059437377805</cx:pt>
          <cx:pt idx="751">7.8617767756197399e-05</cx:pt>
          <cx:pt idx="752">-0.00041946553145809199</cx:pt>
          <cx:pt idx="753">0.000695133544074544</cx:pt>
          <cx:pt idx="754">-0.00054489259268839505</cx:pt>
          <cx:pt idx="755">-0.00011355086150709201</cx:pt>
          <cx:pt idx="756">-0.00038068515531510699</cx:pt>
          <cx:pt idx="757">-6.1968805025620398e-05</cx:pt>
          <cx:pt idx="758">0.00030105621439785902</cx:pt>
          <cx:pt idx="759">0.000666792286738619</cx:pt>
          <cx:pt idx="760">-0.00093101298545700197</cx:pt>
          <cx:pt idx="761">0.00050509812919548097</cx:pt>
          <cx:pt idx="762">0.00044179194911057</cx:pt>
          <cx:pt idx="763">0.00048826810202987802</cx:pt>
          <cx:pt idx="764">0.00025042474476185301</cx:pt>
          <cx:pt idx="765">0.00064185719688390601</cx:pt>
          <cx:pt idx="766">0.00205956218258759</cx:pt>
          <cx:pt idx="767">0.0017933029491716201</cx:pt>
          <cx:pt idx="768">0.00301835365839947</cx:pt>
          <cx:pt idx="769">0.0027057378224046701</cx:pt>
          <cx:pt idx="770">0.0094891685952391506</cx:pt>
          <cx:pt idx="771">0.0058318206596106297</cx:pt>
          <cx:pt idx="772">0.0035403029032831899</cx:pt>
          <cx:pt idx="773">0.0040688368360919797</cx:pt>
          <cx:pt idx="774">0.0072977583517066296</cx:pt>
          <cx:pt idx="775">0.0028919923734565798</cx:pt>
          <cx:pt idx="776">-0.00013162472285328599</cx:pt>
          <cx:pt idx="777">1.9115934793215398e-05</cx:pt>
          <cx:pt idx="778">-0.000285889734818954</cx:pt>
          <cx:pt idx="779">-0.000170864665408281</cx:pt>
          <cx:pt idx="780">-6.9581859561624796e-05</cx:pt>
          <cx:pt idx="781">0.00013808789648108401</cx:pt>
          <cx:pt idx="782">0.00065966581354965704</cx:pt>
          <cx:pt idx="783">0.00017206010797769699</cx:pt>
        </cx:lvl>
      </cx:numDim>
    </cx:data>
    <cx:data id="16">
      <cx:numDim type="val">
        <cx:f>'001_WA_F - 副本'!$Q$1:$Q$784</cx:f>
        <cx:lvl ptCount="784" formatCode="G/通用格式">
          <cx:pt idx="0">0.00064969523552428296</cx:pt>
          <cx:pt idx="1">-9.5045412404031198e-06</cx:pt>
          <cx:pt idx="2">0.00024910659108304999</cx:pt>
          <cx:pt idx="3">-0.00037745912777905098</cx:pt>
          <cx:pt idx="4">-0.00071209202105772403</cx:pt>
          <cx:pt idx="5">-0.00028996174896838301</cx:pt>
          <cx:pt idx="6">-0.00018087514953809701</cx:pt>
          <cx:pt idx="7">0.0010755019810393799</cx:pt>
          <cx:pt idx="8">0.00035120692272622199</cx:pt>
          <cx:pt idx="9">0.00053879615748411301</cx:pt>
          <cx:pt idx="10">-0.00024121160232662</cx:pt>
          <cx:pt idx="11">0.00048779560378355599</cx:pt>
          <cx:pt idx="12">5.5997501824248103e-05</cx:pt>
          <cx:pt idx="13">-7.2841679239186505e-05</cx:pt>
          <cx:pt idx="14">-0.00060231515350847998</cx:pt>
          <cx:pt idx="15">0.00024382047237860499</cx:pt>
          <cx:pt idx="16">0.00091180116311994101</cx:pt>
          <cx:pt idx="17">-0.00013499686088485401</cx:pt>
          <cx:pt idx="18">0.00017823238056399301</cx:pt>
          <cx:pt idx="19">0.00056044077745751096</cx:pt>
          <cx:pt idx="20">-0.00035093360995563201</cx:pt>
          <cx:pt idx="21">-0.00098781525018990608</cx:pt>
          <cx:pt idx="22">0.00046617437572218798</cx:pt>
          <cx:pt idx="23">-3.5488589026569398e-05</cx:pt>
          <cx:pt idx="24">-0.00022084804935334999</cx:pt>
          <cx:pt idx="25">-0.00018216899122323901</cx:pt>
          <cx:pt idx="26">-0.00047216668959476101</cx:pt>
          <cx:pt idx="27">5.1474140147660399e-05</cx:pt>
          <cx:pt idx="28">-0.00019033161436060199</cx:pt>
          <cx:pt idx="29">0.00050393080522703</cx:pt>
          <cx:pt idx="30">0.00063033710977843202</cx:pt>
          <cx:pt idx="31">-5.35094997629585e-05</cx:pt>
          <cx:pt idx="32">-2.95800092733799e-05</cx:pt>
          <cx:pt idx="33">-0.000170515491616107</cx:pt>
          <cx:pt idx="34">0.00036175445271214598</cx:pt>
          <cx:pt idx="35">0.000169713116617542</cx:pt>
          <cx:pt idx="36">0.000112395201572224</cx:pt>
          <cx:pt idx="37">0.00058093545101088801</cx:pt>
          <cx:pt idx="38">0.000314098195480559</cx:pt>
          <cx:pt idx="39">-0.000407775013233961</cx:pt>
          <cx:pt idx="40">0.000602690512768768</cx:pt>
          <cx:pt idx="41">-0.00034227997504912398</cx:pt>
          <cx:pt idx="42">-0.0017765575488847801</cx:pt>
          <cx:pt idx="43">-0.0036236530341464601</cx:pt>
          <cx:pt idx="44">0.000172460567932583</cx:pt>
          <cx:pt idx="45">0.00062017218808023498</cx:pt>
          <cx:pt idx="46">-0.00014187700614630999</cx:pt>
          <cx:pt idx="47">0.00102381331906937</cx:pt>
          <cx:pt idx="48">0.00084728724793757895</cx:pt>
          <cx:pt idx="49">0.0021783191201049899</cx:pt>
          <cx:pt idx="50">-0.00157289461224146</cx:pt>
          <cx:pt idx="51">-2.56177898707744e-05</cx:pt>
          <cx:pt idx="52">0.00026187433511510601</cx:pt>
          <cx:pt idx="53">-0.00049867759229099196</cx:pt>
          <cx:pt idx="54">0.00038117296671327702</cx:pt>
          <cx:pt idx="55">-4.1347045460675396e-06</cx:pt>
          <cx:pt idx="56">0.00028636742817341701</cx:pt>
          <cx:pt idx="57">0.00076204323579969499</cx:pt>
          <cx:pt idx="58">0.00087192253203900196</cx:pt>
          <cx:pt idx="59">0.00161755732224745</cx:pt>
          <cx:pt idx="60">0.0012223698800279601</cx:pt>
          <cx:pt idx="61">-0.00041970691977071</cx:pt>
          <cx:pt idx="62">-2.7038179192008201e-05</cx:pt>
          <cx:pt idx="63">0.00091814116541318004</cx:pt>
          <cx:pt idx="64">0.00034932420614687602</cx:pt>
          <cx:pt idx="65">0.0011786529279324801</cx:pt>
          <cx:pt idx="66">0.00133503013536606</cx:pt>
          <cx:pt idx="67">0.0011335611851480999</cx:pt>
          <cx:pt idx="68">0.00260679243257477</cx:pt>
          <cx:pt idx="69">0.0030790233947869099</cx:pt>
          <cx:pt idx="70">-0.0025081612017690299</cx:pt>
          <cx:pt idx="71">-0.0047971769219378804</cx:pt>
          <cx:pt idx="72">0.000130248127968221</cx:pt>
          <cx:pt idx="73">-0.0034046000291545098</cx:pt>
          <cx:pt idx="74">-0.00177244460175884</cx:pt>
          <cx:pt idx="75">0.00056768055897396595</cx:pt>
          <cx:pt idx="76">-0.0020080994564279598</cx:pt>
          <cx:pt idx="77">-0.00036137553745233002</cx:pt>
          <cx:pt idx="78">0.00068561320877702698</cx:pt>
          <cx:pt idx="79">-0.000236251915490841</cx:pt>
          <cx:pt idx="80">-0.00062692414519702395</cx:pt>
          <cx:pt idx="81">-0.000107739372093531</cx:pt>
          <cx:pt idx="82">-0.000630937625722697</cx:pt>
          <cx:pt idx="83">0.00047885284004462798</cx:pt>
          <cx:pt idx="84">-0.000474286120351863</cx:pt>
          <cx:pt idx="85">0.00017795648262170299</cx:pt>
          <cx:pt idx="86">6.0049097974240199e-05</cx:pt>
          <cx:pt idx="87">0.0032532984440594099</cx:pt>
          <cx:pt idx="88">0.0015633678445009999</cx:pt>
          <cx:pt idx="89">-0.000684786730798451</cx:pt>
          <cx:pt idx="90">-0.0024935004779648999</cx:pt>
          <cx:pt idx="91">-0.012018788255117799</cx:pt>
          <cx:pt idx="92">-0.011918471909822001</cx:pt>
          <cx:pt idx="93">-0.0043755689738190001</cx:pt>
          <cx:pt idx="94">-0.0061708466841665704</cx:pt>
          <cx:pt idx="95">-0.0074573911457399399</cx:pt>
          <cx:pt idx="96">-0.0043189536259473802</cx:pt>
          <cx:pt idx="97">0.0041923619460967898</cx:pt>
          <cx:pt idx="98">-0.000430688505844086</cx:pt>
          <cx:pt idx="99">-0.0077180111046221099</cx:pt>
          <cx:pt idx="100">-0.00119669285134062</cx:pt>
          <cx:pt idx="101">0.0075881475472403901</cx:pt>
          <cx:pt idx="102">0.0143195567988457</cx:pt>
          <cx:pt idx="103">0.021881429095905298</cx:pt>
          <cx:pt idx="104">0.0100709497135258</cx:pt>
          <cx:pt idx="105">0.00024085101693434901</cx:pt>
          <cx:pt idx="106">-0.0075637043712439601</cx:pt>
          <cx:pt idx="107">0.0033194368861728398</cx:pt>
          <cx:pt idx="108">0.0033788204932363002</cx:pt>
          <cx:pt idx="109">-0.0043042881118754098</cx:pt>
          <cx:pt idx="110">0.00017508828065716201</cx:pt>
          <cx:pt idx="111">0.000266058059662504</cx:pt>
          <cx:pt idx="112">-0.000299054162475059</cx:pt>
          <cx:pt idx="113">0.00063487798829945405</cx:pt>
          <cx:pt idx="114">0.000106112326654479</cx:pt>
          <cx:pt idx="115">-0.00040752313608459798</cx:pt>
          <cx:pt idx="116">0.00038803003929977799</cx:pt>
          <cx:pt idx="117">-0.0016101599251419</cx:pt>
          <cx:pt idx="118">-0.0080586763159576896</cx:pt>
          <cx:pt idx="119">-0.012617886731513</cx:pt>
          <cx:pt idx="120">-0.018047584820275599</cx:pt>
          <cx:pt idx="121">-0.018769072331451201</cx:pt>
          <cx:pt idx="122">-0.0121024614556473</cx:pt>
          <cx:pt idx="123">-0.022246794724611899</cx:pt>
          <cx:pt idx="124">-0.041242635510044798</cx:pt>
          <cx:pt idx="125">-0.044279503071139599</cx:pt>
          <cx:pt idx="126">-0.040051773260760599</cx:pt>
          <cx:pt idx="127">-0.030332006540632998</cx:pt>
          <cx:pt idx="128">-0.012642486073594399</cx:pt>
          <cx:pt idx="129">0.0095517793797460799</cx:pt>
          <cx:pt idx="130">0.034492150509973202</cx:pt>
          <cx:pt idx="131">0.035128403054570198</cx:pt>
          <cx:pt idx="132">-0.0017900805983139499</cx:pt>
          <cx:pt idx="133">-0.0174750405021089</cx:pt>
          <cx:pt idx="134">-0.0085593366893561302</cx:pt>
          <cx:pt idx="135">0.0063987118915412597</cx:pt>
          <cx:pt idx="136">0.010217072809555101</cx:pt>
          <cx:pt idx="137">-0.010209336599944401</cx:pt>
          <cx:pt idx="138">-0.00362586649635613</cx:pt>
          <cx:pt idx="139">0.00089683298991634895</cx:pt>
          <cx:pt idx="140">-0.00032989091107208198</cx:pt>
          <cx:pt idx="141">-0.00086582857671268598</cx:pt>
          <cx:pt idx="142">0.000189499597753397</cx:pt>
          <cx:pt idx="143">0.00023368109326668801</cx:pt>
          <cx:pt idx="144">-0.00222150228480264</cx:pt>
          <cx:pt idx="145">-0.00713845680181818</cx:pt>
          <cx:pt idx="146">-0.015086802617560501</cx:pt>
          <cx:pt idx="147">-0.018792228606328801</cx:pt>
          <cx:pt idx="148">-0.024917835548158299</cx:pt>
          <cx:pt idx="149">-0.035012529515142901</cx:pt>
          <cx:pt idx="150">-0.012622796754827199</cx:pt>
          <cx:pt idx="151">-0.0310033266838124</cx:pt>
          <cx:pt idx="152">-0.058269033984190997</cx:pt>
          <cx:pt idx="153">-0.029745286193310801</cx:pt>
          <cx:pt idx="154">-0.041764540912407</cx:pt>
          <cx:pt idx="155">-0.043371112052504199</cx:pt>
          <cx:pt idx="156">-0.041124266204343098</cx:pt>
          <cx:pt idx="157">0.033724972493612698</cx:pt>
          <cx:pt idx="158">0.066438732950294593</cx:pt>
          <cx:pt idx="159">0.101852011178934</cx:pt>
          <cx:pt idx="160">0.082353517055719402</cx:pt>
          <cx:pt idx="161">0.0397708716942052</cx:pt>
          <cx:pt idx="162">0.0080105490305465796</cx:pt>
          <cx:pt idx="163">0.0092953129647618</cx:pt>
          <cx:pt idx="164">0.0263437400759273</cx:pt>
          <cx:pt idx="165">0.0098817287787944207</cx:pt>
          <cx:pt idx="166">0.0068768011725341797</cx:pt>
          <cx:pt idx="167">0.0019790636554750398</cx:pt>
          <cx:pt idx="168">0.00065861817659287804</cx:pt>
          <cx:pt idx="169">0.00062789762224185904</cx:pt>
          <cx:pt idx="170">0.00076610616102753301</cx:pt>
          <cx:pt idx="171">-0.00043774372429711001</cx:pt>
          <cx:pt idx="172">-0.0035880534811365602</cx:pt>
          <cx:pt idx="173">-0.0077312760199816297</cx:pt>
          <cx:pt idx="174">-0.0202894668276004</cx:pt>
          <cx:pt idx="175">-0.032773377528415998</cx:pt>
          <cx:pt idx="176">-0.036717681405583097</cx:pt>
          <cx:pt idx="177">-0.045440087929041299</cx:pt>
          <cx:pt idx="178">-0.033173232928958997</cx:pt>
          <cx:pt idx="179">-0.0324318743729229</cx:pt>
          <cx:pt idx="180">-0.042799303763535197</cx:pt>
          <cx:pt idx="181">-0.016555983294557201</cx:pt>
          <cx:pt idx="182">-0.040166022333738297</cx:pt>
          <cx:pt idx="183">-0.069877414100880594</cx:pt>
          <cx:pt idx="184">-0.058608994729486399</cx:pt>
          <cx:pt idx="185">0.0105069014729619</cx:pt>
          <cx:pt idx="186">0.028080621027125299</cx:pt>
          <cx:pt idx="187">0.093415593360721597</cx:pt>
          <cx:pt idx="188">0.114174413277442</cx:pt>
          <cx:pt idx="189">0.124462583891744</cx:pt>
          <cx:pt idx="190">0.059328199628129498</cx:pt>
          <cx:pt idx="191">0.00930792533261212</cx:pt>
          <cx:pt idx="192">0.0135182089773156</cx:pt>
          <cx:pt idx="193">0.014378074156611499</cx:pt>
          <cx:pt idx="194">0.0048402773011498304</cx:pt>
          <cx:pt idx="195">0.0049630698338032101</cx:pt>
          <cx:pt idx="196">8.9321441368401402e-06</cx:pt>
          <cx:pt idx="197">-0.00039045362615846202</cx:pt>
          <cx:pt idx="198">0.00059323723375118002</cx:pt>
          <cx:pt idx="199">-0.00050079232821655096</cx:pt>
          <cx:pt idx="200">-0.0018609178642905501</cx:pt>
          <cx:pt idx="201">-0.0032723863542069901</cx:pt>
          <cx:pt idx="202">-0.0143291736313719</cx:pt>
          <cx:pt idx="203">-0.023383934604081901</cx:pt>
          <cx:pt idx="204">-0.0452110631803136</cx:pt>
          <cx:pt idx="205">-0.035636556357606597</cx:pt>
          <cx:pt idx="206">-0.0279812507239885</cx:pt>
          <cx:pt idx="207">-0.026916119673582799</cx:pt>
          <cx:pt idx="208">-0.065827852187365907</cx:pt>
          <cx:pt idx="209">-0.0379312970769832</cx:pt>
          <cx:pt idx="210">-0.0396510109005309</cx:pt>
          <cx:pt idx="211">-0.018832480111229798</cx:pt>
          <cx:pt idx="212">-0.021527474246104999</cx:pt>
          <cx:pt idx="213">0.018973510876689099</cx:pt>
          <cx:pt idx="214">0.079723045503608203</cx:pt>
          <cx:pt idx="215">0.098497175757037397</cx:pt>
          <cx:pt idx="216">0.084955762910454105</cx:pt>
          <cx:pt idx="217">0.108978588680837</cx:pt>
          <cx:pt idx="218">0.10191120275524899</cx:pt>
          <cx:pt idx="219">0.070275953258744403</cx:pt>
          <cx:pt idx="220">0.0267035075338522</cx:pt>
          <cx:pt idx="221">0.015040737345130201</cx:pt>
          <cx:pt idx="222">0.00220323470878052</cx:pt>
          <cx:pt idx="223">0.0032842290422679999</cx:pt>
          <cx:pt idx="224">-0.000228406890059421</cx:pt>
          <cx:pt idx="225">-0.00084934643675455901</cx:pt>
          <cx:pt idx="226">-0.00069828217345940498</cx:pt>
          <cx:pt idx="227">-0.0029991053182761998</cx:pt>
          <cx:pt idx="228">-0.0041645197065702097</cx:pt>
          <cx:pt idx="229">-2.4633960307185599e-06</cx:pt>
          <cx:pt idx="230">-7.1743834212725896e-05</cx:pt>
          <cx:pt idx="231">-0.026723209385566001</cx:pt>
          <cx:pt idx="232">-0.046288960264230801</cx:pt>
          <cx:pt idx="233">-0.052000229691161297</cx:pt>
          <cx:pt idx="234">-0.043361996529573898</cx:pt>
          <cx:pt idx="235">-0.046536164587778199</cx:pt>
          <cx:pt idx="236">-0.0270282026861954</cx:pt>
          <cx:pt idx="237">-0.0099806279912447397</cx:pt>
          <cx:pt idx="238">0.011960845536469899</cx:pt>
          <cx:pt idx="239">0.0042308270758143803</cx:pt>
          <cx:pt idx="240">0.059595688575294299</cx:pt>
          <cx:pt idx="241">0.020934490729606101</cx:pt>
          <cx:pt idx="242">-0.00439851387138769</cx:pt>
          <cx:pt idx="243">0.044020249749057598</cx:pt>
          <cx:pt idx="244">0.0713647879508503</cx:pt>
          <cx:pt idx="245">0.102800619277698</cx:pt>
          <cx:pt idx="246">0.097443774516899007</cx:pt>
          <cx:pt idx="247">0.065156631647691199</cx:pt>
          <cx:pt idx="248">0.018115395749325799</cx:pt>
          <cx:pt idx="249">0.0095939879166178493</cx:pt>
          <cx:pt idx="250">0.00039711870676667</cx:pt>
          <cx:pt idx="251">0.0017121024114680799</cx:pt>
          <cx:pt idx="252">6.4434533294040303e-05</cx:pt>
          <cx:pt idx="253">-0.00050425553947656303</cx:pt>
          <cx:pt idx="254">-0.000381502953323808</cx:pt>
          <cx:pt idx="255">-0.0054876410899895901</cx:pt>
          <cx:pt idx="256">-0.0040071595016063803</cx:pt>
          <cx:pt idx="257">-0.0052457077279991502</cx:pt>
          <cx:pt idx="258">-0.0153953554587659</cx:pt>
          <cx:pt idx="259">-0.035337067977649197</cx:pt>
          <cx:pt idx="260">-0.047357082440378097</cx:pt>
          <cx:pt idx="261">-0.050470620854784098</cx:pt>
          <cx:pt idx="262">-0.048491806345734197</cx:pt>
          <cx:pt idx="263">-0.072300812701005898</cx:pt>
          <cx:pt idx="264">-0.046689150561890998</cx:pt>
          <cx:pt idx="265">-0.0163209122488348</cx:pt>
          <cx:pt idx="266">0.013892377895014799</cx:pt>
          <cx:pt idx="267">0.037383855335219499</cx:pt>
          <cx:pt idx="268">0.016188964202878499</cx:pt>
          <cx:pt idx="269">-0.0305334788275002</cx:pt>
          <cx:pt idx="270">-0.057845180415936302</cx:pt>
          <cx:pt idx="271">-0.0019272197110323499</cx:pt>
          <cx:pt idx="272">0.080710487245222395</cx:pt>
          <cx:pt idx="273">0.0608031682257371</cx:pt>
          <cx:pt idx="274">0.049562513153927297</cx:pt>
          <cx:pt idx="275">0.083492227063992702</cx:pt>
          <cx:pt idx="276">0.063683376032691599</cx:pt>
          <cx:pt idx="277">0.0197173345273416</cx:pt>
          <cx:pt idx="278">0.0028301027264745499</cx:pt>
          <cx:pt idx="279">0.000675388679883108</cx:pt>
          <cx:pt idx="280">-0.00024293808334459601</cx:pt>
          <cx:pt idx="281">0.00044528546406738501</cx:pt>
          <cx:pt idx="282">-0.00123355664694911</cx:pt>
          <cx:pt idx="283">-0.0028630361107116701</cx:pt>
          <cx:pt idx="284">-0.00642038528681616</cx:pt>
          <cx:pt idx="285">-0.0080560600682454894</cx:pt>
          <cx:pt idx="286">-0.0135898356499879</cx:pt>
          <cx:pt idx="287">-0.0059706652570407897</cx:pt>
          <cx:pt idx="288">-0.017319628798961002</cx:pt>
          <cx:pt idx="289">-0.035040305369419399</cx:pt>
          <cx:pt idx="290">-0.075963761655228307</cx:pt>
          <cx:pt idx="291">-0.068082237217087394</cx:pt>
          <cx:pt idx="292">-0.0068492906392938696</cx:pt>
          <cx:pt idx="293">0.018532261956532101</cx:pt>
          <cx:pt idx="294">0.055834840114872497</cx:pt>
          <cx:pt idx="295">0.060513174434148602</cx:pt>
          <cx:pt idx="296">0.0048042766552290096</cx:pt>
          <cx:pt idx="297">-0.058664812350186897</cx:pt>
          <cx:pt idx="298">-0.074198525878597904</cx:pt>
          <cx:pt idx="299">-0.023846052690388</cx:pt>
          <cx:pt idx="300">0.066861017488412305</cx:pt>
          <cx:pt idx="301">0.068014191174047403</cx:pt>
          <cx:pt idx="302">0.093483791050333803</cx:pt>
          <cx:pt idx="303">0.080568646213515602</cx:pt>
          <cx:pt idx="304">0.059744035851780397</cx:pt>
          <cx:pt idx="305">0.0148958833510033</cx:pt>
          <cx:pt idx="306">0.0058284229107037804</cx:pt>
          <cx:pt idx="307">0.00042183053766393003</cx:pt>
          <cx:pt idx="308">-0.00025309155936321698</cx:pt>
          <cx:pt idx="309">0.00014423872764141599</cx:pt>
          <cx:pt idx="310">-0.00141516711837623</cx:pt>
          <cx:pt idx="311">-0.00076139885470012702</cx:pt>
          <cx:pt idx="312">-0.0027153171599204398</cx:pt>
          <cx:pt idx="313">-0.036705674992590497</cx:pt>
          <cx:pt idx="314">-0.020102804639049801</cx:pt>
          <cx:pt idx="315">0.036842248466667803</cx:pt>
          <cx:pt idx="316">0.00706059551701741</cx:pt>
          <cx:pt idx="317">-0.0570700180956588</cx:pt>
          <cx:pt idx="318">-0.088035011594127202</cx:pt>
          <cx:pt idx="319">-0.052439518361561903</cx:pt>
          <cx:pt idx="320">-0.030153150796363999</cx:pt>
          <cx:pt idx="321">0.0011866656032561501</cx:pt>
          <cx:pt idx="322">0.024070685306293499</cx:pt>
          <cx:pt idx="323">-0.019139665557423</cx:pt>
          <cx:pt idx="324">-0.070168569068680894</cx:pt>
          <cx:pt idx="325">-0.14952291722771099</cx:pt>
          <cx:pt idx="326">-0.093465442631274098</cx:pt>
          <cx:pt idx="327">-0.011203369970977</cx:pt>
          <cx:pt idx="328">0.020819697133939101</cx:pt>
          <cx:pt idx="329">0.044096898133926699</cx:pt>
          <cx:pt idx="330">0.0396194177205361</cx:pt>
          <cx:pt idx="331">0.059470290794399402</cx:pt>
          <cx:pt idx="332">0.028439817094095699</cx:pt>
          <cx:pt idx="333">0.0081072590397241705</cx:pt>
          <cx:pt idx="334">0.0040464060715842999</cx:pt>
          <cx:pt idx="335">4.2794193222718997e-05</cx:pt>
          <cx:pt idx="336">-0.000203090897555882</cx:pt>
          <cx:pt idx="337">-0.00054288984149737597</cx:pt>
          <cx:pt idx="338">-0.00062337909853562602</cx:pt>
          <cx:pt idx="339">-0.0013071473844125201</cx:pt>
          <cx:pt idx="340">-0.0069311240259301698</cx:pt>
          <cx:pt idx="341">-0.034352119527852699</cx:pt>
          <cx:pt idx="342">0.0048705863465455402</cx:pt>
          <cx:pt idx="343">0.011594891313183199</cx:pt>
          <cx:pt idx="344">-0.0155132134092717</cx:pt>
          <cx:pt idx="345">-0.028100555485971498</cx:pt>
          <cx:pt idx="346">-0.055903518155358198</cx:pt>
          <cx:pt idx="347">-0.028208519101006999</cx:pt>
          <cx:pt idx="348">-0.0044714746112024997</cx:pt>
          <cx:pt idx="349">0.038897876728171701</cx:pt>
          <cx:pt idx="350">0.027659896282197401</cx:pt>
          <cx:pt idx="351">-0.025945484851599698</cx:pt>
          <cx:pt idx="352">-0.118255731000259</cx:pt>
          <cx:pt idx="353">-0.107506706746596</cx:pt>
          <cx:pt idx="354">-0.067746641075869501</cx:pt>
          <cx:pt idx="355">-0.034244442774753699</cx:pt>
          <cx:pt idx="356">-0.0092992872412520407</cx:pt>
          <cx:pt idx="357">0.0037853450556749298</cx:pt>
          <cx:pt idx="358">0.019576979357218399</cx:pt>
          <cx:pt idx="359">0.045915114023456403</cx:pt>
          <cx:pt idx="360">0.0210276174706663</cx:pt>
          <cx:pt idx="361">0.0024938615846362699</cx:pt>
          <cx:pt idx="362">0.00072132737830806403</cx:pt>
          <cx:pt idx="363">-0.000323558080059356</cx:pt>
          <cx:pt idx="364">-0.00015831480723091899</cx:pt>
          <cx:pt idx="365">-0.00031871474016512602</cx:pt>
          <cx:pt idx="366">-0.0010569019352528301</cx:pt>
          <cx:pt idx="367">-0.00090515012389917496</cx:pt>
          <cx:pt idx="368">0.0046606402097617997</cx:pt>
          <cx:pt idx="369">0.0032452673366859899</cx:pt>
          <cx:pt idx="370">0.035530023835354099</cx:pt>
          <cx:pt idx="371">0.018132413421407499</cx:pt>
          <cx:pt idx="372">0.0079586446330000508</cx:pt>
          <cx:pt idx="373">-0.020620689731249101</cx:pt>
          <cx:pt idx="374">-0.019124836497648599</cx:pt>
          <cx:pt idx="375">-0.016556929895361901</cx:pt>
          <cx:pt idx="376">0.031758679083440003</cx:pt>
          <cx:pt idx="377">0.043248194266417003</cx:pt>
          <cx:pt idx="378">-0.0092529320371073798</cx:pt>
          <cx:pt idx="379">-0.054815599312342499</cx:pt>
          <cx:pt idx="380">-0.11107809413354799</cx:pt>
          <cx:pt idx="381">-0.083648934170545197</cx:pt>
          <cx:pt idx="382">-0.049754658697571702</cx:pt>
          <cx:pt idx="383">-0.062577754935440905</cx:pt>
          <cx:pt idx="384">-0.076820796577479894</cx:pt>
          <cx:pt idx="385">-0.028372868380797799</cx:pt>
          <cx:pt idx="386">0.020482139595602401</cx:pt>
          <cx:pt idx="387">0.062683766571044894</cx:pt>
          <cx:pt idx="388">0.0173159451443348</cx:pt>
          <cx:pt idx="389">0.0059482283023010903</cx:pt>
          <cx:pt idx="390">-0.00070746894594995102</cx:pt>
          <cx:pt idx="391">0.00045131836487703801</cx:pt>
          <cx:pt idx="392">-9.1213904574241204e-05</cx:pt>
          <cx:pt idx="393">0.00091739382684974196</cx:pt>
          <cx:pt idx="394">-0.00053173920855023105</cx:pt>
          <cx:pt idx="395">-0.0028600655439985599</cx:pt>
          <cx:pt idx="396">0.0068814181478749504</cx:pt>
          <cx:pt idx="397">0.032254921386822601</cx:pt>
          <cx:pt idx="398">0.0217025536429672</cx:pt>
          <cx:pt idx="399">0.025895212501550701</cx:pt>
          <cx:pt idx="400">-0.011151369300081799</cx:pt>
          <cx:pt idx="401">-0.0048616781986390899</cx:pt>
          <cx:pt idx="402">0.0074329906868124702</cx:pt>
          <cx:pt idx="403">0.018002857756402799</cx:pt>
          <cx:pt idx="404">0.0204327401027646</cx:pt>
          <cx:pt idx="405">0.035402404354274601</cx:pt>
          <cx:pt idx="406">-0.0182550865884482</cx:pt>
          <cx:pt idx="407">-0.029656171972185199</cx:pt>
          <cx:pt idx="408">-0.078965502698921997</cx:pt>
          <cx:pt idx="409">-0.055818499378927598</cx:pt>
          <cx:pt idx="410">-0.093529429557014696</cx:pt>
          <cx:pt idx="411">-0.097496609104569198</cx:pt>
          <cx:pt idx="412">-0.044680496485224597</cx:pt>
          <cx:pt idx="413">-0.015109196421663199</cx:pt>
          <cx:pt idx="414">0.0096411719963302393</cx:pt>
          <cx:pt idx="415">0.038127487868632799</cx:pt>
          <cx:pt idx="416">0.016026855252620001</cx:pt>
          <cx:pt idx="417">0.0046265150489238098</cx:pt>
          <cx:pt idx="418">-0.00112568931776922</cx:pt>
          <cx:pt idx="419">-0.00045338584406077402</cx:pt>
          <cx:pt idx="420">-0.00031372518492558499</cx:pt>
          <cx:pt idx="421">0.000604264048011653</cx:pt>
          <cx:pt idx="422">0.00052451279839314704</cx:pt>
          <cx:pt idx="423">-0.0095577983853805896</cx:pt>
          <cx:pt idx="424">-0.00087786175522029403</cx:pt>
          <cx:pt idx="425">0.0081233514681807797</cx:pt>
          <cx:pt idx="426">0.00049886069231126296</cx:pt>
          <cx:pt idx="427">-0.0115727235001269</cx:pt>
          <cx:pt idx="428">-0.022109973566595002</cx:pt>
          <cx:pt idx="429">-0.0015980264511496101</cx:pt>
          <cx:pt idx="430">-0.00105782725562697</cx:pt>
          <cx:pt idx="431">0.022966491776700099</cx:pt>
          <cx:pt idx="432">0.036288198609221799</cx:pt>
          <cx:pt idx="433">-0.0121271870506555</cx:pt>
          <cx:pt idx="434">-0.0063381195587847803</cx:pt>
          <cx:pt idx="435">0.020662483960453702</cx:pt>
          <cx:pt idx="436">-0.0190853693973853</cx:pt>
          <cx:pt idx="437">-0.065528223318282897</cx:pt>
          <cx:pt idx="438">-0.12861325787733499</cx:pt>
          <cx:pt idx="439">-0.094468113080487803</cx:pt>
          <cx:pt idx="440">-0.0528461313820155</cx:pt>
          <cx:pt idx="441">-0.0348134369439611</cx:pt>
          <cx:pt idx="442">0.012049251209338099</cx:pt>
          <cx:pt idx="443">0.055756467215904097</cx:pt>
          <cx:pt idx="444">0.035169551914034397</cx:pt>
          <cx:pt idx="445">6.3669258976215001e-05</cx:pt>
          <cx:pt idx="446">-0.0015333109168734101</cx:pt>
          <cx:pt idx="447">-0.00025404531380733499</cx:pt>
          <cx:pt idx="448">-0.00017511137514563299</cx:pt>
          <cx:pt idx="449">-0.00067701149841596902</cx:pt>
          <cx:pt idx="450">0.00107636835167371</cx:pt>
          <cx:pt idx="451">-0.012133856451960001</cx:pt>
          <cx:pt idx="452">0.0073825469332041999</cx:pt>
          <cx:pt idx="453">0.019508598177499701</cx:pt>
          <cx:pt idx="454">0.0160514555106137</cx:pt>
          <cx:pt idx="455">0.0112796379080827</cx:pt>
          <cx:pt idx="456">0.0048985056144053296</cx:pt>
          <cx:pt idx="457">-0.00495991705558962</cx:pt>
          <cx:pt idx="458">0.055773792030275299</cx:pt>
          <cx:pt idx="459">-0.0068505056146397798</cx:pt>
          <cx:pt idx="460">-0.0321030314505171</cx:pt>
          <cx:pt idx="461">-0.016953533397006199</cx:pt>
          <cx:pt idx="462">0.035786526626538299</cx:pt>
          <cx:pt idx="463">0.061604482941129003</cx:pt>
          <cx:pt idx="464">-0.043181929670337398</cx:pt>
          <cx:pt idx="465">-0.084549778028384107</cx:pt>
          <cx:pt idx="466">-0.082400301837928194</cx:pt>
          <cx:pt idx="467">-0.075917040513519302</cx:pt>
          <cx:pt idx="468">-0.0433999774081738</cx:pt>
          <cx:pt idx="469">-0.032436581978857397</cx:pt>
          <cx:pt idx="470">0.0149941231022748</cx:pt>
          <cx:pt idx="471">0.042875841285607903</cx:pt>
          <cx:pt idx="472">0.0051215370841642804</cx:pt>
          <cx:pt idx="473">-0.0063219941565318396</cx:pt>
          <cx:pt idx="474">0.0021567358716042101</cx:pt>
          <cx:pt idx="475">4.8130360098132297e-05</cx:pt>
          <cx:pt idx="476">0.00032640591241012401</cx:pt>
          <cx:pt idx="477">0.000449177729672761</cx:pt>
          <cx:pt idx="478">-0.00027719903809738403</cx:pt>
          <cx:pt idx="479">-0.0118395862513408</cx:pt>
          <cx:pt idx="480">0.021880632606678201</cx:pt>
          <cx:pt idx="481">0.022047074930573</cx:pt>
          <cx:pt idx="482">0.0477029572860935</cx:pt>
          <cx:pt idx="483">0.060213256043259798</cx:pt>
          <cx:pt idx="484">-0.0038142078092414699</cx:pt>
          <cx:pt idx="485">0.041934051150486602</cx:pt>
          <cx:pt idx="486">0.027774759094903598</cx:pt>
          <cx:pt idx="487">-0.080573223854792694</cx:pt>
          <cx:pt idx="488">-0.090321679139161906</cx:pt>
          <cx:pt idx="489">-0.029377497066844199</cx:pt>
          <cx:pt idx="490">0.058462194612676703</cx:pt>
          <cx:pt idx="491">0.061206010995623901</cx:pt>
          <cx:pt idx="492">-0.065508567340788304</cx:pt>
          <cx:pt idx="493">-0.087256507842847206</cx:pt>
          <cx:pt idx="494">-0.057421243195975698</cx:pt>
          <cx:pt idx="495">-0.0163757740612296</cx:pt>
          <cx:pt idx="496">-0.050801001280858002</cx:pt>
          <cx:pt idx="497">-0.032173167864517599</cx:pt>
          <cx:pt idx="498">0.017499594037753901</cx:pt>
          <cx:pt idx="499">0.022764959713006301</cx:pt>
          <cx:pt idx="500">-0.0121224285833743</cx:pt>
          <cx:pt idx="501">-0.0224396235076532</cx:pt>
          <cx:pt idx="502">-3.6047466626384399e-05</cx:pt>
          <cx:pt idx="503">0.00031791620954396699</cx:pt>
          <cx:pt idx="504">0.00014236523212833601</cx:pt>
          <cx:pt idx="505">-4.5717756342791297e-05</cx:pt>
          <cx:pt idx="506">0.00054184206123640999</cx:pt>
          <cx:pt idx="507">-0.0090819919729827597</cx:pt>
          <cx:pt idx="508">0.046140010265430402</cx:pt>
          <cx:pt idx="509">0.029352931580736302</cx:pt>
          <cx:pt idx="510">0.051915299349709197</cx:pt>
          <cx:pt idx="511">0.070999576773175005</cx:pt>
          <cx:pt idx="512">0.054085688744648197</cx:pt>
          <cx:pt idx="513">0.035784064780742302</cx:pt>
          <cx:pt idx="514">-0.033675058912020397</cx:pt>
          <cx:pt idx="515">-0.099284480889562599</cx:pt>
          <cx:pt idx="516">-0.107765872218301</cx:pt>
          <cx:pt idx="517">-0.047560863685336602</cx:pt>
          <cx:pt idx="518">0.041240590544093202</cx:pt>
          <cx:pt idx="519">0.051204299718396601</cx:pt>
          <cx:pt idx="520">0.0058502309697365997</cx:pt>
          <cx:pt idx="521">-0.033014023913762999</cx:pt>
          <cx:pt idx="522">0.00343958523705569</cx:pt>
          <cx:pt idx="523">-0.023663194955128</cx:pt>
          <cx:pt idx="524">-0.044632280937172697</cx:pt>
          <cx:pt idx="525">-0.020487826088618499</cx:pt>
          <cx:pt idx="526">0.0028611343929035899</cx:pt>
          <cx:pt idx="527">-0.00687130576780722</cx:pt>
          <cx:pt idx="528">-0.0268450858571871</cx:pt>
          <cx:pt idx="529">-0.026035911012356399</cx:pt>
          <cx:pt idx="530">-0.00082200527615304401</cx:pt>
          <cx:pt idx="531">0.00075200585838885103</cx:pt>
          <cx:pt idx="532">0.00034643251243614103</cx:pt>
          <cx:pt idx="533">0.00036177633310321598</cx:pt>
          <cx:pt idx="534">0.00161462084913772</cx:pt>
          <cx:pt idx="535">0.0029434202365880699</cx:pt>
          <cx:pt idx="536">0.030792507021188499</cx:pt>
          <cx:pt idx="537">0.049785314058168599</cx:pt>
          <cx:pt idx="538">0.060582683354786698</cx:pt>
          <cx:pt idx="539">0.082203701065738197</cx:pt>
          <cx:pt idx="540">0.075244255184436101</cx:pt>
          <cx:pt idx="541">0.0354104735734357</cx:pt>
          <cx:pt idx="542">-0.037229645396505903</cx:pt>
          <cx:pt idx="543">-0.086585800389251497</cx:pt>
          <cx:pt idx="544">-0.0495810203868806</cx:pt>
          <cx:pt idx="545">0.0054169376154486696</cx:pt>
          <cx:pt idx="546">0.049638737748627301</cx:pt>
          <cx:pt idx="547">0.01556052862155</cx:pt>
          <cx:pt idx="548">-0.0061031218940593998</cx:pt>
          <cx:pt idx="549">-0.0054236620626985999</cx:pt>
          <cx:pt idx="550">-0.0019340092672428301</cx:pt>
          <cx:pt idx="551">-0.0135702232263629</cx:pt>
          <cx:pt idx="552">-0.018166250190890298</cx:pt>
          <cx:pt idx="553">-0.0041973260043760702</cx:pt>
          <cx:pt idx="554">0.0032375166768435501</cx:pt>
          <cx:pt idx="555">-0.023324355891117799</cx:pt>
          <cx:pt idx="556">-0.027580453485836799</cx:pt>
          <cx:pt idx="557">-0.024541835430831199</cx:pt>
          <cx:pt idx="558">-0.00108785426015819</cx:pt>
          <cx:pt idx="559">-0.00091959660101252497</cx:pt>
          <cx:pt idx="560">0.000390331158873557</cx:pt>
          <cx:pt idx="561">-0.00025310440434608399</cx:pt>
          <cx:pt idx="562">0.0044632210866674604</cx:pt>
          <cx:pt idx="563">0.0247653508094779</cx:pt>
          <cx:pt idx="564">0.0144980114921294</cx:pt>
          <cx:pt idx="565">0.0278719965274342</cx:pt>
          <cx:pt idx="566">0.077602407106083501</cx:pt>
          <cx:pt idx="567">0.12796943805758301</cx:pt>
          <cx:pt idx="568">0.14761060222984601</cx:pt>
          <cx:pt idx="569">0.093323080499545699</cx:pt>
          <cx:pt idx="570">0.033913198410012703</cx:pt>
          <cx:pt idx="571">-0.040711919718317398</cx:pt>
          <cx:pt idx="572">-0.020266660179273199</cx:pt>
          <cx:pt idx="573">-0.0069594324920587702</cx:pt>
          <cx:pt idx="574">-0.017774186603375201</cx:pt>
          <cx:pt idx="575">-0.025430679143279799</cx:pt>
          <cx:pt idx="576">-0.043366212337082301</cx:pt>
          <cx:pt idx="577">-0.030116102279757501</cx:pt>
          <cx:pt idx="578">-0.058886085997117102</cx:pt>
          <cx:pt idx="579">-0.048637917486890697</cx:pt>
          <cx:pt idx="580">-0.029477816406206999</cx:pt>
          <cx:pt idx="581">-0.0091623190552395997</cx:pt>
          <cx:pt idx="582">-0.019369294818543902</cx:pt>
          <cx:pt idx="583">-0.033656829022067902</cx:pt>
          <cx:pt idx="584">-0.0290086247112211</cx:pt>
          <cx:pt idx="585">-0.016266423378830198</cx:pt>
          <cx:pt idx="586">-0.00083591040522176005</cx:pt>
          <cx:pt idx="587">0.000267939871103505</cx:pt>
          <cx:pt idx="588">0.00046706737190203097</cx:pt>
          <cx:pt idx="589">0.00103707288840053</cx:pt>
          <cx:pt idx="590">0.0091988727866482104</cx:pt>
          <cx:pt idx="591">0.0296347476507571</cx:pt>
          <cx:pt idx="592">0.0068263146705607796</cx:pt>
          <cx:pt idx="593">0.0110854969807918</cx:pt>
          <cx:pt idx="594">0.033979163069858001</cx:pt>
          <cx:pt idx="595">0.066710067723967606</cx:pt>
          <cx:pt idx="596">0.110051330950087</cx:pt>
          <cx:pt idx="597">0.073031281507403303</cx:pt>
          <cx:pt idx="598">0.0522507595188485</cx:pt>
          <cx:pt idx="599">0.0073821839020580598</cx:pt>
          <cx:pt idx="600">0.0135528951019201</cx:pt>
          <cx:pt idx="601">-0.0478529202237288</cx:pt>
          <cx:pt idx="602">-0.041469679113226701</cx:pt>
          <cx:pt idx="603">-0.0090002233761400097</cx:pt>
          <cx:pt idx="604">-0.0400413125571445</cx:pt>
          <cx:pt idx="605">-0.032110481928749102</cx:pt>
          <cx:pt idx="606">-0.0395361786957266</cx:pt>
          <cx:pt idx="607">-0.034928763081764</cx:pt>
          <cx:pt idx="608">-0.0507242982167199</cx:pt>
          <cx:pt idx="609">-0.051892292819372403</cx:pt>
          <cx:pt idx="610">-0.034835403604676303</cx:pt>
          <cx:pt idx="611">-0.0277732740377604</cx:pt>
          <cx:pt idx="612">-0.027131256534962199</cx:pt>
          <cx:pt idx="613">-0.0048695401484386298</cx:pt>
          <cx:pt idx="614">0.00021457160317659801</cx:pt>
          <cx:pt idx="615">-0.00044395169340605002</cx:pt>
          <cx:pt idx="616">-0.00015529532970595501</cx:pt>
          <cx:pt idx="617">-0.000337021024857653</cx:pt>
          <cx:pt idx="618">0.0032925169647603399</cx:pt>
          <cx:pt idx="619">0.026985746262905601</cx:pt>
          <cx:pt idx="620">0.0076600905584283899</cx:pt>
          <cx:pt idx="621">0.0080332550260214901</cx:pt>
          <cx:pt idx="622">0.037215021472630498</cx:pt>
          <cx:pt idx="623">0.050853778772411103</cx:pt>
          <cx:pt idx="624">0.041934803600142401</cx:pt>
          <cx:pt idx="625">0.059968728680934898</cx:pt>
          <cx:pt idx="626">0.083782647530083507</cx:pt>
          <cx:pt idx="627">0.0799848592629685</cx:pt>
          <cx:pt idx="628">0.087423741044422298</cx:pt>
          <cx:pt idx="629">0.0017486877352525701</cx:pt>
          <cx:pt idx="630">-0.033642142045116001</cx:pt>
          <cx:pt idx="631">-0.0069646756611083001</cx:pt>
          <cx:pt idx="632">-0.0081040306711038807</cx:pt>
          <cx:pt idx="633">0.0137583708237681</cx:pt>
          <cx:pt idx="634">-0.0079648003937339302</cx:pt>
          <cx:pt idx="635">-0.034181055259185203</cx:pt>
          <cx:pt idx="636">-0.073801245613625693</cx:pt>
          <cx:pt idx="637">-0.070584375604806002</cx:pt>
          <cx:pt idx="638">-0.036356070133636099</cx:pt>
          <cx:pt idx="639">-0.019483157113767</cx:pt>
          <cx:pt idx="640">-0.0035668804591142498</cx:pt>
          <cx:pt idx="641">-0.000612705392678886</cx:pt>
          <cx:pt idx="642">-0.00021646065340415001</cx:pt>
          <cx:pt idx="643">0.00067156488002974399</cx:pt>
          <cx:pt idx="644">0.00017089263071570499</cx:pt>
          <cx:pt idx="645">0.00029027074173921798</cx:pt>
          <cx:pt idx="646">0.00196745769280541</cx:pt>
          <cx:pt idx="647">0.0136264132460186</cx:pt>
          <cx:pt idx="648">0.0072684244633366103</cx:pt>
          <cx:pt idx="649">0.0093436687652049804</cx:pt>
          <cx:pt idx="650">0.036040875343778998</cx:pt>
          <cx:pt idx="651">0.040598580224536197</cx:pt>
          <cx:pt idx="652">0.018165481098507699</cx:pt>
          <cx:pt idx="653">0.017764517666261002</cx:pt>
          <cx:pt idx="654">0.069850738430460593</cx:pt>
          <cx:pt idx="655">0.0465578136623927</cx:pt>
          <cx:pt idx="656">0.021387084540804902</cx:pt>
          <cx:pt idx="657">-0.0287822420878882</cx:pt>
          <cx:pt idx="658">-0.019876537670664999</cx:pt>
          <cx:pt idx="659">-0.00047025217987298402</cx:pt>
          <cx:pt idx="660">-0.00595144777569889</cx:pt>
          <cx:pt idx="661">-0.016319609154409699</cx:pt>
          <cx:pt idx="662">-0.043765553710266199</cx:pt>
          <cx:pt idx="663">-0.054772318172919499</cx:pt>
          <cx:pt idx="664">-0.0693930708508044</cx:pt>
          <cx:pt idx="665">-0.0260516167031342</cx:pt>
          <cx:pt idx="666">-0.0074244447151093898</cx:pt>
          <cx:pt idx="667">-0.00067360300192372501</cx:pt>
          <cx:pt idx="668">-0.00114695984005366</cx:pt>
          <cx:pt idx="669">-0.00093896783451222405</cx:pt>
          <cx:pt idx="670">-0.0013055602419811199</cx:pt>
          <cx:pt idx="671">0.00052411307520012097</cx:pt>
          <cx:pt idx="672">-0.00029375402420732502</cx:pt>
          <cx:pt idx="673">0.00024371759262609301</cx:pt>
          <cx:pt idx="674">0.00097803334008568499</cx:pt>
          <cx:pt idx="675">0.0011383477156010999</cx:pt>
          <cx:pt idx="676">-0.00379117523229895</cx:pt>
          <cx:pt idx="677">0.0016365274421738601</cx:pt>
          <cx:pt idx="678">0.0078534382427670798</cx:pt>
          <cx:pt idx="679">0.0048106975737260797</cx:pt>
          <cx:pt idx="680">0.0094987594955341596</cx:pt>
          <cx:pt idx="681">0.026424709058032202</cx:pt>
          <cx:pt idx="682">0.048932967079232503</cx:pt>
          <cx:pt idx="683">0.0200699234783362</cx:pt>
          <cx:pt idx="684">0.024593645565753899</cx:pt>
          <cx:pt idx="685">-0.0064003299564410901</cx:pt>
          <cx:pt idx="686">-0.0168914866997684</cx:pt>
          <cx:pt idx="687">0.0100886524461643</cx:pt>
          <cx:pt idx="688">-0.0061193698439928699</cx:pt>
          <cx:pt idx="689">-0.025895933715785</cx:pt>
          <cx:pt idx="690">-0.023706360650524901</cx:pt>
          <cx:pt idx="691">-0.035906887560427501</cx:pt>
          <cx:pt idx="692">-0.0084945369092139095</cx:pt>
          <cx:pt idx="693">-0.011418618202287</cx:pt>
          <cx:pt idx="694">-0.00515022600525482</cx:pt>
          <cx:pt idx="695">0.0016450805070417601</cx:pt>
          <cx:pt idx="696">0.00024779016793391798</cx:pt>
          <cx:pt idx="697">-0.00024348977236663999</cx:pt>
          <cx:pt idx="698">9.3756235348490494e-06</cx:pt>
          <cx:pt idx="699">-0.00017144699248148099</cx:pt>
          <cx:pt idx="700">-5.4732837015971701e-05</cx:pt>
          <cx:pt idx="701">-0.00017750757151098801</cx:pt>
          <cx:pt idx="702">0.00020839043886872901</cx:pt>
          <cx:pt idx="703">-0.0011024723267012799</cx:pt>
          <cx:pt idx="704">-0.0099035286454509392</cx:pt>
          <cx:pt idx="705">-0.0310170669419093</cx:pt>
          <cx:pt idx="706">-0.017025121950547301</cx:pt>
          <cx:pt idx="707">-0.016823586357521601</cx:pt>
          <cx:pt idx="708">-0.026832763220446101</cx:pt>
          <cx:pt idx="709">-0.023778976156210899</cx:pt>
          <cx:pt idx="710">-0.0103167041727041</cx:pt>
          <cx:pt idx="711">-0.0123684385751117</cx:pt>
          <cx:pt idx="712">-0.0107083883973233</cx:pt>
          <cx:pt idx="713">0.0072681196107848896</cx:pt>
          <cx:pt idx="714">-0.0015306757245117601</cx:pt>
          <cx:pt idx="715">0.0036069569950345302</cx:pt>
          <cx:pt idx="716">-0.0043038779214477803</cx:pt>
          <cx:pt idx="717">-0.023868825511573301</cx:pt>
          <cx:pt idx="718">-0.026808194325386399</cx:pt>
          <cx:pt idx="719">-0.0090160451645382705</cx:pt>
          <cx:pt idx="720">-0.00172560065551022</cx:pt>
          <cx:pt idx="721">-0.00220921988043711</cx:pt>
          <cx:pt idx="722">-0.00123047525048891</cx:pt>
          <cx:pt idx="723">0.00080295357785974001</cx:pt>
          <cx:pt idx="724">0.000309254012692899</cx:pt>
          <cx:pt idx="725">-0.00073449893444220101</cx:pt>
          <cx:pt idx="726">-0.00081795598124630696</cx:pt>
          <cx:pt idx="727">0.00029694430762998002</cx:pt>
          <cx:pt idx="728">-0.00056987110179952801</cx:pt>
          <cx:pt idx="729">0.00014089408630474099</cx:pt>
          <cx:pt idx="730">0.00063231500661243504</cx:pt>
          <cx:pt idx="731">-0.00025569230359043401</cx:pt>
          <cx:pt idx="732">0.000145837487338493</cx:pt>
          <cx:pt idx="733">-0.0111973602490843</cx:pt>
          <cx:pt idx="734">-0.0142507371179729</cx:pt>
          <cx:pt idx="735">-0.016876305516476502</cx:pt>
          <cx:pt idx="736">-0.0188725067334258</cx:pt>
          <cx:pt idx="737">-0.0238834370982977</cx:pt>
          <cx:pt idx="738">-0.026565295484180601</cx:pt>
          <cx:pt idx="739">-0.0143355445795319</cx:pt>
          <cx:pt idx="740">-0.0030484540633615199</cx:pt>
          <cx:pt idx="741">-0.0013172927561549801</cx:pt>
          <cx:pt idx="742">-0.0074286042373911997</cx:pt>
          <cx:pt idx="743">-0.0076260266066918202</cx:pt>
          <cx:pt idx="744">-0.00012921482909516001</cx:pt>
          <cx:pt idx="745">-0.0100594788798946</cx:pt>
          <cx:pt idx="746">-0.0085241212084774202</cx:pt>
          <cx:pt idx="747">-0.0023324303520264001</cx:pt>
          <cx:pt idx="748">5.9476826613912998e-05</cx:pt>
          <cx:pt idx="749">-0.00082775173074159099</cx:pt>
          <cx:pt idx="750">-0.00045252245720308498</cx:pt>
          <cx:pt idx="751">-0.00068371161838548804</cx:pt>
          <cx:pt idx="752">0.000884850248515116</cx:pt>
          <cx:pt idx="753">-0.00053226232120095497</cx:pt>
          <cx:pt idx="754">0.00053302969113144295</cx:pt>
          <cx:pt idx="755">0.00023868587546925499</cx:pt>
          <cx:pt idx="756">9.1931373073494702e-05</cx:pt>
          <cx:pt idx="757">0.000333435425173485</cx:pt>
          <cx:pt idx="758">-0.00058168697165152095</cx:pt>
          <cx:pt idx="759">-6.6370231893126801e-05</cx:pt>
          <cx:pt idx="760">-8.5117480884509301e-05</cx:pt>
          <cx:pt idx="761">0.000136641305886941</cx:pt>
          <cx:pt idx="762">-0.00038858346229241899</cx:pt>
          <cx:pt idx="763">0.00048077497379931999</cx:pt>
          <cx:pt idx="764">-0.00038466809506070601</cx:pt>
          <cx:pt idx="765">-0.0016924062750608101</cx:pt>
          <cx:pt idx="766">-5.4296918533981502e-06</cx:pt>
          <cx:pt idx="767">0.00021684266499098699</cx:pt>
          <cx:pt idx="768">0.00024119647640952901</cx:pt>
          <cx:pt idx="769">-0.00084075659356729396</cx:pt>
          <cx:pt idx="770">-0.00219625830027661</cx:pt>
          <cx:pt idx="771">-0.00045236847918216701</cx:pt>
          <cx:pt idx="772">-0.000822088633412817</cx:pt>
          <cx:pt idx="773">-6.4603348813531801e-05</cx:pt>
          <cx:pt idx="774">1.82090122427207e-05</cx:pt>
          <cx:pt idx="775">0.00042917428034902101</cx:pt>
          <cx:pt idx="776">0.000171333347374853</cx:pt>
          <cx:pt idx="777">-0.00050150111042123705</cx:pt>
          <cx:pt idx="778">-0.00065987340040713405</cx:pt>
          <cx:pt idx="779">-2.3699427966251201e-05</cx:pt>
          <cx:pt idx="780">-0.00013419363909350501</cx:pt>
          <cx:pt idx="781">-0.000103721428245297</cx:pt>
          <cx:pt idx="782">-0.00035257417131623</cx:pt>
          <cx:pt idx="783">-0.000152573625305327</cx:pt>
        </cx:lvl>
      </cx:numDim>
    </cx:data>
    <cx:data id="17">
      <cx:numDim type="val">
        <cx:f>'001_WA_F - 副本'!$R$1:$R$784</cx:f>
        <cx:lvl ptCount="784" formatCode="G/通用格式">
          <cx:pt idx="0">-0.00048569039005667201</cx:pt>
          <cx:pt idx="1">-5.0728615011779201e-05</cx:pt>
          <cx:pt idx="2">4.8201260634761001e-05</cx:pt>
          <cx:pt idx="3">4.4470068475396299e-05</cx:pt>
          <cx:pt idx="4">0.0010527380266945</cx:pt>
          <cx:pt idx="5">0.000508963956640566</cx:pt>
          <cx:pt idx="6">-0.00020015966320887599</cx:pt>
          <cx:pt idx="7">0.00021884359947180201</cx:pt>
          <cx:pt idx="8">-0.000375243442869601</cx:pt>
          <cx:pt idx="9">-1.71046676283892e-06</cx:pt>
          <cx:pt idx="10">-0.00024346020782454301</cx:pt>
          <cx:pt idx="11">-0.00097586485243841099</cx:pt>
          <cx:pt idx="12">-2.97913020310755e-05</cx:pt>
          <cx:pt idx="13">-0.0010272978598585101</cx:pt>
          <cx:pt idx="14">4.2804584907994e-05</cx:pt>
          <cx:pt idx="15">-1.4785832457637e-05</cx:pt>
          <cx:pt idx="16">-0.00054951560573177397</cx:pt>
          <cx:pt idx="17">4.9843228895032597e-05</cx:pt>
          <cx:pt idx="18">0.00060228956378075699</cx:pt>
          <cx:pt idx="19">0.000133103698050678</cx:pt>
          <cx:pt idx="20">0.000253165445928271</cx:pt>
          <cx:pt idx="21">0.00035739896576901102</cx:pt>
          <cx:pt idx="22">0.00039899602976768499</cx:pt>
          <cx:pt idx="23">0.00012867028778429501</cx:pt>
          <cx:pt idx="24">0.000119742509282862</cx:pt>
          <cx:pt idx="25">0.00079298117152094296</cx:pt>
          <cx:pt idx="26">-0.00047335923583371401</cx:pt>
          <cx:pt idx="27">-0.00023764152940510401</cx:pt>
          <cx:pt idx="28">-0.000380404354827117</cx:pt>
          <cx:pt idx="29">-0.00039539448661253898</cx:pt>
          <cx:pt idx="30">0.00057335566716935199</cx:pt>
          <cx:pt idx="31">0.00025928769526509297</cx:pt>
          <cx:pt idx="32">-0.00033031700870480701</cx:pt>
          <cx:pt idx="33">0.00021391286077620701</cx:pt>
          <cx:pt idx="34">-0.000596099069447511</cx:pt>
          <cx:pt idx="35">-0.00043223340414793199</cx:pt>
          <cx:pt idx="36">-0.0013720872442213299</cx:pt>
          <cx:pt idx="37">-0.0011360927718921999</cx:pt>
          <cx:pt idx="38">-0.00135725154366029</cx:pt>
          <cx:pt idx="39">-0.0024812950079699599</cx:pt>
          <cx:pt idx="40">-0.0015037418962030799</cx:pt>
          <cx:pt idx="41">-0.0022342254466823199</cx:pt>
          <cx:pt idx="42">0.0013673080807458</cx:pt>
          <cx:pt idx="43">0.0025740158528782002</cx:pt>
          <cx:pt idx="44">-0.0018328450234516699</cx:pt>
          <cx:pt idx="45">-0.00094461925900962305</cx:pt>
          <cx:pt idx="46">-0.00057121185339203799</cx:pt>
          <cx:pt idx="47">-0.00092810533728780297</cx:pt>
          <cx:pt idx="48">-0.00080892114564467404</cx:pt>
          <cx:pt idx="49">-0.0016814077330986701</cx:pt>
          <cx:pt idx="50">-0.00060913811521526903</cx:pt>
          <cx:pt idx="51">0.00020592895791041101</cx:pt>
          <cx:pt idx="52">0.000455820879550571</cx:pt>
          <cx:pt idx="53">0.00029073796714443702</cx:pt>
          <cx:pt idx="54">0.00015944845218509199</cx:pt>
          <cx:pt idx="55">-0.00019226243470251301</cx:pt>
          <cx:pt idx="56">-0.00025239816667547201</cx:pt>
          <cx:pt idx="57">0.00055501014867639703</cx:pt>
          <cx:pt idx="58">-0.00014895445390364099</cx:pt>
          <cx:pt idx="59">0.00075977037788728602</cx:pt>
          <cx:pt idx="60">-0.00027286739153246399</cx:pt>
          <cx:pt idx="61">0.00012976291340664899</cx:pt>
          <cx:pt idx="62">-0.00057570759398362298</cx:pt>
          <cx:pt idx="63">-0.00054869433789657895</cx:pt>
          <cx:pt idx="64">-0.0023033346074842502</cx:pt>
          <cx:pt idx="65">-0.0033155749304933698</cx:pt>
          <cx:pt idx="66">-0.0089544573937512095</cx:pt>
          <cx:pt idx="67">-0.0124682647023936</cx:pt>
          <cx:pt idx="68">-0.012733626755858001</cx:pt>
          <cx:pt idx="69">-0.0140632014602477</cx:pt>
          <cx:pt idx="70">-0.016662186153769399</cx:pt>
          <cx:pt idx="71">-0.0209779238967534</cx:pt>
          <cx:pt idx="72">-0.0215656425340871</cx:pt>
          <cx:pt idx="73">-0.016399432531121999</cx:pt>
          <cx:pt idx="74">-0.0076045841397659499</cx:pt>
          <cx:pt idx="75">-0.00731072032095846</cx:pt>
          <cx:pt idx="76">-0.0041343809203294802</cx:pt>
          <cx:pt idx="77">-0.0034134968942458699</cx:pt>
          <cx:pt idx="78">-0.0025104735811908702</cx:pt>
          <cx:pt idx="79">-0.0010702214981086599</cx:pt>
          <cx:pt idx="80">-0.00090116097857064099</cx:pt>
          <cx:pt idx="81">0.000374413073185534</cx:pt>
          <cx:pt idx="82">0.00033750329914386502</cx:pt>
          <cx:pt idx="83">0.00029478398824383102</cx:pt>
          <cx:pt idx="84">0.00015073952937066701</cx:pt>
          <cx:pt idx="85">0.000132582074353965</cx:pt>
          <cx:pt idx="86">0.00020067884401061301</cx:pt>
          <cx:pt idx="87">-0.00047310352173320102</cx:pt>
          <cx:pt idx="88">0.00113053872944766</cx:pt>
          <cx:pt idx="89">0.0010526359476922601</cx:pt>
          <cx:pt idx="90">-0.0011260106483472799</cx:pt>
          <cx:pt idx="91">-0.00174557714170176</cx:pt>
          <cx:pt idx="92">-0.0044021582035464399</cx:pt>
          <cx:pt idx="93">-0.0043696754559317298</cx:pt>
          <cx:pt idx="94">-0.0091898823463764899</cx:pt>
          <cx:pt idx="95">-0.0228752772063597</cx:pt>
          <cx:pt idx="96">-0.018609282451489802</cx:pt>
          <cx:pt idx="97">-0.026059244518420201</cx:pt>
          <cx:pt idx="98">-0.00131657422043899</cx:pt>
          <cx:pt idx="99">0.0067244945498229</cx:pt>
          <cx:pt idx="100">-0.025686399985242601</cx:pt>
          <cx:pt idx="101">-0.0080530356255782698</cx:pt>
          <cx:pt idx="102">0.033555301701458103</cx:pt>
          <cx:pt idx="103">0.00127199931114745</cx:pt>
          <cx:pt idx="104">0.019108308388871599</cx:pt>
          <cx:pt idx="105">0.0061284692973691199</cx:pt>
          <cx:pt idx="106">-0.0064031102758448097</cx:pt>
          <cx:pt idx="107">0.0073005277247913001</cx:pt>
          <cx:pt idx="108">0.0045651663231502399</cx:pt>
          <cx:pt idx="109">0.00077842281535222201</cx:pt>
          <cx:pt idx="110">-0.00024681977587183402</cx:pt>
          <cx:pt idx="111">-6.9104441294426099e-05</cx:pt>
          <cx:pt idx="112">0.00060665416771613805</cx:pt>
          <cx:pt idx="113">0.000178143828010013</cx:pt>
          <cx:pt idx="114">0.0018216686615938301</cx:pt>
          <cx:pt idx="115">0.00056418237641046496</cx:pt>
          <cx:pt idx="116">0.00025305538186292601</cx:pt>
          <cx:pt idx="117">0.0034777658016139899</cx:pt>
          <cx:pt idx="118">0.00423565332063249</cx:pt>
          <cx:pt idx="119">0.0027006088219756301</cx:pt>
          <cx:pt idx="120">0.0023298791350117101</cx:pt>
          <cx:pt idx="121">-0.016011963505556</cx:pt>
          <cx:pt idx="122">-0.028150948131102301</cx:pt>
          <cx:pt idx="123">-0.016006745055886899</cx:pt>
          <cx:pt idx="124">-0.0153607252203174</cx:pt>
          <cx:pt idx="125">0.047058387785915</cx:pt>
          <cx:pt idx="126">0.0679493444232252</cx:pt>
          <cx:pt idx="127">0.057969278570924501</cx:pt>
          <cx:pt idx="128">0.056079518133001799</cx:pt>
          <cx:pt idx="129">0.036525599763764002</cx:pt>
          <cx:pt idx="130">0.0167297337612103</cx:pt>
          <cx:pt idx="131">-0.00530412818806132</cx:pt>
          <cx:pt idx="132">-0.0099026810604377503</cx:pt>
          <cx:pt idx="133">0.038473694830751297</cx:pt>
          <cx:pt idx="134">0.0230057131076182</cx:pt>
          <cx:pt idx="135">0.0245451394859349</cx:pt>
          <cx:pt idx="136">0.034754103919678099</cx:pt>
          <cx:pt idx="137">0.0092598166420422307</cx:pt>
          <cx:pt idx="138">0.00094410916185546495</cx:pt>
          <cx:pt idx="139">-0.00073848377074557496</cx:pt>
          <cx:pt idx="140">0.00015753169981184601</cx:pt>
          <cx:pt idx="141">0.00055339601088080998</cx:pt>
          <cx:pt idx="142">-0.000196176840006843</cx:pt>
          <cx:pt idx="143">0.0016884113492820999</cx:pt>
          <cx:pt idx="144">0.0010693693927197</cx:pt>
          <cx:pt idx="145">0.0122947529263617</cx:pt>
          <cx:pt idx="146">0.0060883631547838397</cx:pt>
          <cx:pt idx="147">-0.0113210044036145</cx:pt>
          <cx:pt idx="148">-0.045234426190426703</cx:pt>
          <cx:pt idx="149">-0.049815030707705502</cx:pt>
          <cx:pt idx="150">-0.051833128570437099</cx:pt>
          <cx:pt idx="151">-0.0373292438196123</cx:pt>
          <cx:pt idx="152">-0.0071918544737002797</cx:pt>
          <cx:pt idx="153">0.024126669391380199</cx:pt>
          <cx:pt idx="154">-0.029092527413833499</cx:pt>
          <cx:pt idx="155">-0.034830465566227299</cx:pt>
          <cx:pt idx="156">-0.050697254768641002</cx:pt>
          <cx:pt idx="157">0.0253991171229172</cx:pt>
          <cx:pt idx="158">0.034219595955098298</cx:pt>
          <cx:pt idx="159">0.0312222585588708</cx:pt>
          <cx:pt idx="160">0.047971804859599503</cx:pt>
          <cx:pt idx="161">0.050083049588680102</cx:pt>
          <cx:pt idx="162">0.023987629911469001</cx:pt>
          <cx:pt idx="163">0.013117070539478101</cx:pt>
          <cx:pt idx="164">0.022731524544636599</cx:pt>
          <cx:pt idx="165">0.0087498289450283796</cx:pt>
          <cx:pt idx="166">0.0036518387488896601</cx:pt>
          <cx:pt idx="167">-0.00058507003717739097</cx:pt>
          <cx:pt idx="168">0.00018951784686763599</cx:pt>
          <cx:pt idx="169">-0.00058431616511419996</cx:pt>
          <cx:pt idx="170">0.00075062325658344499</cx:pt>
          <cx:pt idx="171">-0.0012884479629597901</cx:pt>
          <cx:pt idx="172">0.00015999246886407801</cx:pt>
          <cx:pt idx="173">0.0035337450872221302</cx:pt>
          <cx:pt idx="174">-0.0117307220740023</cx:pt>
          <cx:pt idx="175">-0.055330798146200698</cx:pt>
          <cx:pt idx="176">-0.067230726787227496</cx:pt>
          <cx:pt idx="177">-0.066259740236865997</cx:pt>
          <cx:pt idx="178">-0.10439376154161401</cx:pt>
          <cx:pt idx="179">-0.102957466815079</cx:pt>
          <cx:pt idx="180">-0.107858538556388</cx:pt>
          <cx:pt idx="181">-0.069908014864570697</cx:pt>
          <cx:pt idx="182">-0.056977439973208102</cx:pt>
          <cx:pt idx="183">-0.0030762019061332298</cx:pt>
          <cx:pt idx="184">0.075322911844714902</cx:pt>
          <cx:pt idx="185">0.158327529517028</cx:pt>
          <cx:pt idx="186">0.17541521917172101</cx:pt>
          <cx:pt idx="187">0.082583004386936998</cx:pt>
          <cx:pt idx="188">0.11261145617924399</cx:pt>
          <cx:pt idx="189">0.073608834847823698</cx:pt>
          <cx:pt idx="190">-0.0040574677413869904</cx:pt>
          <cx:pt idx="191">0.027410702564877001</cx:pt>
          <cx:pt idx="192">0.043676493537630902</cx:pt>
          <cx:pt idx="193">0.026747913239031099</cx:pt>
          <cx:pt idx="194">0.0064104251816188397</cx:pt>
          <cx:pt idx="195">2.7953170582027499e-05</cx:pt>
          <cx:pt idx="196">-0.00063865569348570703</cx:pt>
          <cx:pt idx="197">-0.000109648022355009</cx:pt>
          <cx:pt idx="198">0.0012451728809829</cx:pt>
          <cx:pt idx="199">-0.0028792076603449701</cx:pt>
          <cx:pt idx="200">-0.00221383357084682</cx:pt>
          <cx:pt idx="201">0.00073046312439474395</cx:pt>
          <cx:pt idx="202">-0.039683837052847497</cx:pt>
          <cx:pt idx="203">-0.074124868175299605</cx:pt>
          <cx:pt idx="204">-0.087524695972561101</cx:pt>
          <cx:pt idx="205">-0.107494636520527</cx:pt>
          <cx:pt idx="206">-0.14140868480685001</cx:pt>
          <cx:pt idx="207">-0.14737746018346201</cx:pt>
          <cx:pt idx="208">-0.05591329514934</cx:pt>
          <cx:pt idx="209">-0.031276325566831902</cx:pt>
          <cx:pt idx="210">0.108131188022127</cx:pt>
          <cx:pt idx="211">0.19470342173831701</cx:pt>
          <cx:pt idx="212">0.142136799691579</cx:pt>
          <cx:pt idx="213">0.055933497202362702</cx:pt>
          <cx:pt idx="214">0.12658661293000301</cx:pt>
          <cx:pt idx="215">0.10436931333135401</cx:pt>
          <cx:pt idx="216">0.075054556904939201</cx:pt>
          <cx:pt idx="217">0.020299737559577601</cx:pt>
          <cx:pt idx="218">-0.042780652978006803</cx:pt>
          <cx:pt idx="219">-0.030466290166776201</cx:pt>
          <cx:pt idx="220">-0.021556459274257301</cx:pt>
          <cx:pt idx="221">0.0101709305122314</cx:pt>
          <cx:pt idx="222">0.0024832026152430001</cx:pt>
          <cx:pt idx="223">0.00079941339764385904</cx:pt>
          <cx:pt idx="224">0.00020191626567106201</cx:pt>
          <cx:pt idx="225">0.00091621518362487904</cx:pt>
          <cx:pt idx="226">0.0022287793733139299</cx:pt>
          <cx:pt idx="227">0.0151651636133585</cx:pt>
          <cx:pt idx="228">0.021038764754692098</cx:pt>
          <cx:pt idx="229">0.025203178133886599</cx:pt>
          <cx:pt idx="230">0.0034307383982828399</cx:pt>
          <cx:pt idx="231">-0.049567687714641803</cx:pt>
          <cx:pt idx="232">-0.054946649598170798</cx:pt>
          <cx:pt idx="233">-0.114066420273464</cx:pt>
          <cx:pt idx="234">-0.127505794294339</cx:pt>
          <cx:pt idx="235">-0.072305412120227106</cx:pt>
          <cx:pt idx="236">-0.050175957941550997</cx:pt>
          <cx:pt idx="237">0.050981503873815802</cx:pt>
          <cx:pt idx="238">0.018816594738677299</cx:pt>
          <cx:pt idx="239">0.097471219156484906</cx:pt>
          <cx:pt idx="240">0.045740244242667899</cx:pt>
          <cx:pt idx="241">0.0035232502390082402</cx:pt>
          <cx:pt idx="242">0.020406250401807002</cx:pt>
          <cx:pt idx="243">0.059125197859696901</cx:pt>
          <cx:pt idx="244">0.010672173266508199</cx:pt>
          <cx:pt idx="245">0.0428579837843997</cx:pt>
          <cx:pt idx="246">-0.0078260860899286803</cx:pt>
          <cx:pt idx="247">-0.10154517012986</cx:pt>
          <cx:pt idx="248">-0.033689941607265399</cx:pt>
          <cx:pt idx="249">-0.0014532163017786</cx:pt>
          <cx:pt idx="250">0.0060348820179629004</cx:pt>
          <cx:pt idx="251">0.00045639446310268299</cx:pt>
          <cx:pt idx="252">0.00088718045699395895</cx:pt>
          <cx:pt idx="253">0.0010947203528376399</cx:pt>
          <cx:pt idx="254">0.0116483671271561</cx:pt>
          <cx:pt idx="255">0.030155119425871901</cx:pt>
          <cx:pt idx="256">0.0063706772977183499</cx:pt>
          <cx:pt idx="257">-0.0051006876034153104</cx:pt>
          <cx:pt idx="258">-0.012633283911168599</cx:pt>
          <cx:pt idx="259">-0.056732638632310303</cx:pt>
          <cx:pt idx="260">-0.0732385380220065</cx:pt>
          <cx:pt idx="261">-0.039967817544820303</cx:pt>
          <cx:pt idx="262">-0.0719381072023864</cx:pt>
          <cx:pt idx="263">-0.026032888413615701</cx:pt>
          <cx:pt idx="264">-0.059113972301486899</cx:pt>
          <cx:pt idx="265">0.039112590384646401</cx:pt>
          <cx:pt idx="266">-0.010551283636520499</cx:pt>
          <cx:pt idx="267">-0.079694641812954395</cx:pt>
          <cx:pt idx="268">-0.13690119202501699</cx:pt>
          <cx:pt idx="269">-0.067814184789275894</cx:pt>
          <cx:pt idx="270">-0.14708144013973501</cx:pt>
          <cx:pt idx="271">-0.078245562337145802</cx:pt>
          <cx:pt idx="272">0.027519814565833901</cx:pt>
          <cx:pt idx="273">0.0098903877482369694</cx:pt>
          <cx:pt idx="274">0.035669378539195003</cx:pt>
          <cx:pt idx="275">-0.079072841642137806</cx:pt>
          <cx:pt idx="276">-0.027732779404689899</cx:pt>
          <cx:pt idx="277">0.0065105753819184797</cx:pt>
          <cx:pt idx="278">0.0047008409407397903</cx:pt>
          <cx:pt idx="279">-0.0018471597476762401</cx:pt>
          <cx:pt idx="280">-5.7897332979920599e-05</cx:pt>
          <cx:pt idx="281">0.0012736337685067</cx:pt>
          <cx:pt idx="282">0.00608874340978088</cx:pt>
          <cx:pt idx="283">0.025650784709821201</cx:pt>
          <cx:pt idx="284">0.0089603903606518299</cx:pt>
          <cx:pt idx="285">-0.023887186388682199</cx:pt>
          <cx:pt idx="286">-0.058614590426356597</cx:pt>
          <cx:pt idx="287">-0.050780194495371397</cx:pt>
          <cx:pt idx="288">-0.035667667201515298</cx:pt>
          <cx:pt idx="289">-0.025385179824789501</cx:pt>
          <cx:pt idx="290">-0.024421088420320501</cx:pt>
          <cx:pt idx="291">0.031187022741939699</cx:pt>
          <cx:pt idx="292">0.0122445704724273</cx:pt>
          <cx:pt idx="293">-0.0673355850796825</cx:pt>
          <cx:pt idx="294">-0.043006854143647202</cx:pt>
          <cx:pt idx="295">-0.176714351407217</cx:pt>
          <cx:pt idx="296">-0.098331919375684904</cx:pt>
          <cx:pt idx="297">-0.12196029441463099</cx:pt>
          <cx:pt idx="298">-0.093869091059353302</cx:pt>
          <cx:pt idx="299">-0.086960475089332107</cx:pt>
          <cx:pt idx="300">0.045079814852450703</cx:pt>
          <cx:pt idx="301">0.0166015169086959</cx:pt>
          <cx:pt idx="302">0.044889741141111703</cx:pt>
          <cx:pt idx="303">0.017957865750708599</cx:pt>
          <cx:pt idx="304">0.0050800559055454199</cx:pt>
          <cx:pt idx="305">0.020745019247073501</cx:pt>
          <cx:pt idx="306">0.0071971722922042104</cx:pt>
          <cx:pt idx="307">8.5449969867281797e-05</cx:pt>
          <cx:pt idx="308">-0.000777822828129524</cx:pt>
          <cx:pt idx="309">0.0013205810639874899</cx:pt>
          <cx:pt idx="310">0.0042152183035316796</cx:pt>
          <cx:pt idx="311">0.0067930993595981502</cx:pt>
          <cx:pt idx="312">0.0111481846082538</cx:pt>
          <cx:pt idx="313">-0.0134098100113406</cx:pt>
          <cx:pt idx="314">-0.015486340369617799</cx:pt>
          <cx:pt idx="315">-0.0126363048419064</cx:pt>
          <cx:pt idx="316">-0.017179677336986599</cx:pt>
          <cx:pt idx="317">-0.027973522279508101</cx:pt>
          <cx:pt idx="318">-0.022867950961413398</cx:pt>
          <cx:pt idx="319">-0.049731620988337701</cx:pt>
          <cx:pt idx="320">-0.18187523461310401</cx:pt>
          <cx:pt idx="321">-0.16791376656536799</cx:pt>
          <cx:pt idx="322">-0.052556698183212902</cx:pt>
          <cx:pt idx="323">0.026460361969774301</cx:pt>
          <cx:pt idx="324">0.083016947210255501</cx:pt>
          <cx:pt idx="325">0.080239168492561297</cx:pt>
          <cx:pt idx="326">0.071448720295597304</cx:pt>
          <cx:pt idx="327">-0.0097227297560069301</cx:pt>
          <cx:pt idx="328">0.095773587337879107</cx:pt>
          <cx:pt idx="329">0.024283678892231202</cx:pt>
          <cx:pt idx="330">0.042012841296467103</cx:pt>
          <cx:pt idx="331">0.0347791054247054</cx:pt>
          <cx:pt idx="332">0.025447059146719499</cx:pt>
          <cx:pt idx="333">0.025959239128411998</cx:pt>
          <cx:pt idx="334">0.019946525833698599</cx:pt>
          <cx:pt idx="335">0.00031047866662902698</cx:pt>
          <cx:pt idx="336">0.00018181519946536699</cx:pt>
          <cx:pt idx="337">0.0017540998786324401</cx:pt>
          <cx:pt idx="338">0.0019609725377497298</cx:pt>
          <cx:pt idx="339">0.000119784534445739</cx:pt>
          <cx:pt idx="340">0.0154624296078136</cx:pt>
          <cx:pt idx="341">-0.0042798111827542801</cx:pt>
          <cx:pt idx="342">-0.012962581725981699</cx:pt>
          <cx:pt idx="343">-0.00150906643413885</cx:pt>
          <cx:pt idx="344">-0.084727449024990797</cx:pt>
          <cx:pt idx="345">-0.045552648351504701</cx:pt>
          <cx:pt idx="346">-0.0473710687294146</cx:pt>
          <cx:pt idx="347">-0.11570557828618699</cx:pt>
          <cx:pt idx="348">-0.21107923333165299</cx:pt>
          <cx:pt idx="349">-0.058876107127683902</cx:pt>
          <cx:pt idx="350">0.094262467763973401</cx:pt>
          <cx:pt idx="351">0.173335243514457</cx:pt>
          <cx:pt idx="352">0.090048142042221904</cx:pt>
          <cx:pt idx="353">0.15747940966382201</cx:pt>
          <cx:pt idx="354">0.150464904018629</cx:pt>
          <cx:pt idx="355">0.12985933355271201</cx:pt>
          <cx:pt idx="356">0.12688965554342499</cx:pt>
          <cx:pt idx="357">0.033649260823332298</cx:pt>
          <cx:pt idx="358">0.012758511731746301</cx:pt>
          <cx:pt idx="359">-0.016676684989689699</cx:pt>
          <cx:pt idx="360">-0.018416347231013</cx:pt>
          <cx:pt idx="361">0.0141379842352801</cx:pt>
          <cx:pt idx="362">0.017703313055839599</cx:pt>
          <cx:pt idx="363">0.00041257248478302199</cx:pt>
          <cx:pt idx="364">-0.00036623425037835802</cx:pt>
          <cx:pt idx="365">0.00060938339524446803</cx:pt>
          <cx:pt idx="366">-0.0035750976753845601</cx:pt>
          <cx:pt idx="367">0.0024858048519307602</cx:pt>
          <cx:pt idx="368">0.00523186807625085</cx:pt>
          <cx:pt idx="369">-0.0196920004421333</cx:pt>
          <cx:pt idx="370">-0.056301760925704103</cx:pt>
          <cx:pt idx="371">-0.035635447176597501</cx:pt>
          <cx:pt idx="372">-0.0450603648401873</cx:pt>
          <cx:pt idx="373">-0.050629860510509501</cx:pt>
          <cx:pt idx="374">-0.072078986111136403</cx:pt>
          <cx:pt idx="375">-0.11289629734354199</cx:pt>
          <cx:pt idx="376">-0.055210437138753302</cx:pt>
          <cx:pt idx="377">0.046868283830571802</cx:pt>
          <cx:pt idx="378">0.161593878327249</cx:pt>
          <cx:pt idx="379">0.15151699322593701</cx:pt>
          <cx:pt idx="380">0.062059012319594702</cx:pt>
          <cx:pt idx="381">0.120637850505162</cx:pt>
          <cx:pt idx="382">0.0652507599503582</cx:pt>
          <cx:pt idx="383">0.117910726749083</cx:pt>
          <cx:pt idx="384">0.0666119335143283</cx:pt>
          <cx:pt idx="385">-0.042382999860627199</cx:pt>
          <cx:pt idx="386">-0.103399391232258</cx:pt>
          <cx:pt idx="387">-0.094384636433498204</cx:pt>
          <cx:pt idx="388">-0.051618890892799897</cx:pt>
          <cx:pt idx="389">0.0027153874321754002</cx:pt>
          <cx:pt idx="390">0.010344885976688801</cx:pt>
          <cx:pt idx="391">-0.00039087433767343401</cx:pt>
          <cx:pt idx="392">0.00037959108028860002</cx:pt>
          <cx:pt idx="393">0.00083677370655200296</cx:pt>
          <cx:pt idx="394">-0.00172550839540026</cx:pt>
          <cx:pt idx="395">0.0068012203519132799</cx:pt>
          <cx:pt idx="396">-0.0029859568031619702</cx:pt>
          <cx:pt idx="397">-0.040297706772265698</cx:pt>
          <cx:pt idx="398">-0.059315149116753299</cx:pt>
          <cx:pt idx="399">-0.076849147615563398</cx:pt>
          <cx:pt idx="400">-0.066582351645964599</cx:pt>
          <cx:pt idx="401">-0.011364582518231799</cx:pt>
          <cx:pt idx="402">-0.03025222098518</cx:pt>
          <cx:pt idx="403">-0.124970018844495</cx:pt>
          <cx:pt idx="404">-0.047712955203620698</cx:pt>
          <cx:pt idx="405">0.099467514771541601</cx:pt>
          <cx:pt idx="406">0.13222002019683901</cx:pt>
          <cx:pt idx="407">0.092047892055107605</cx:pt>
          <cx:pt idx="408">0.047764781153069702</cx:pt>
          <cx:pt idx="409">0.036549609915073097</cx:pt>
          <cx:pt idx="410">0.0080847471594346597</cx:pt>
          <cx:pt idx="411">0.016710592519125302</cx:pt>
          <cx:pt idx="412">-0.0025391100210350702</cx:pt>
          <cx:pt idx="413">-0.087595014182779804</cx:pt>
          <cx:pt idx="414">-0.11691040404481901</cx:pt>
          <cx:pt idx="415">-0.093292450876657801</cx:pt>
          <cx:pt idx="416">-0.038766533146551999</cx:pt>
          <cx:pt idx="417">-0.0047249876753677998</cx:pt>
          <cx:pt idx="418">-0.00151781151631152</cx:pt>
          <cx:pt idx="419">0.00055540514325350099</cx:pt>
          <cx:pt idx="420">-0.00025792251861414002</cx:pt>
          <cx:pt idx="421">0.0017975060144603001</cx:pt>
          <cx:pt idx="422">0.0014802210683409901</cx:pt>
          <cx:pt idx="423">0.00047618009248566001</cx:pt>
          <cx:pt idx="424">-0.0084709530541855396</cx:pt>
          <cx:pt idx="425">-0.0280614190825914</cx:pt>
          <cx:pt idx="426">-2.1180023343186701e-05</cx:pt>
          <cx:pt idx="427">0.0112775146968311</cx:pt>
          <cx:pt idx="428">0.022759074468882399</cx:pt>
          <cx:pt idx="429">-0.088199664666187394</cx:pt>
          <cx:pt idx="430">-0.069224419652654204</cx:pt>
          <cx:pt idx="431">-0.0823259750325777</cx:pt>
          <cx:pt idx="432">-0.079198254339847798</cx:pt>
          <cx:pt idx="433">0.079780918092357295</cx:pt>
          <cx:pt idx="434">0.045452301648365299</cx:pt>
          <cx:pt idx="435">0.016467624101745501</cx:pt>
          <cx:pt idx="436">0.044409696262220903</cx:pt>
          <cx:pt idx="437">0.023861044442822301</cx:pt>
          <cx:pt idx="438">0.094198036093855603</cx:pt>
          <cx:pt idx="439">0.038848519511817302</cx:pt>
          <cx:pt idx="440">-0.0119178587547841</cx:pt>
          <cx:pt idx="441">-0.11054291980981901</cx:pt>
          <cx:pt idx="442">-0.081760213913032107</cx:pt>
          <cx:pt idx="443">-0.072683859322844296</cx:pt>
          <cx:pt idx="444">-0.033610313574794902</cx:pt>
          <cx:pt idx="445">-0.010328134872077101</cx:pt>
          <cx:pt idx="446">-0.0031511367421479999</cx:pt>
          <cx:pt idx="447">0.00026715302771498201</cx:pt>
          <cx:pt idx="448">-0.000161045478853191</cx:pt>
          <cx:pt idx="449">0.00127123931593709</cx:pt>
          <cx:pt idx="450">0.0031856984141463199</cx:pt>
          <cx:pt idx="451">0.0094634701070419793</cx:pt>
          <cx:pt idx="452">0.024668362759581799</cx:pt>
          <cx:pt idx="453">-0.034789530447313401</cx:pt>
          <cx:pt idx="454">-0.020875619687237699</cx:pt>
          <cx:pt idx="455">0.035282507768462999</cx:pt>
          <cx:pt idx="456">-0.0210476972158667</cx:pt>
          <cx:pt idx="457">-0.0352976926121343</cx:pt>
          <cx:pt idx="458">-0.022784634623668899</cx:pt>
          <cx:pt idx="459">-0.046140582270524998</cx:pt>
          <cx:pt idx="460">-0.033125580428307301</cx:pt>
          <cx:pt idx="461">0.021456561574592199</cx:pt>
          <cx:pt idx="462">-0.032839809818990401</cx:pt>
          <cx:pt idx="463">-0.030160911061333898</cx:pt>
          <cx:pt idx="464">0.0117055853656914</cx:pt>
          <cx:pt idx="465">0.019240324020917299</cx:pt>
          <cx:pt idx="466">0.049547024659332903</cx:pt>
          <cx:pt idx="467">-0.015411786795011</cx:pt>
          <cx:pt idx="468">-0.071246168064731497</cx:pt>
          <cx:pt idx="469">-0.152323930398302</cx:pt>
          <cx:pt idx="470">-0.10652647860202701</cx:pt>
          <cx:pt idx="471">-0.0606362530152958</cx:pt>
          <cx:pt idx="472">-0.030161661424088802</cx:pt>
          <cx:pt idx="473">-0.0153955852282711</cx:pt>
          <cx:pt idx="474">-0.0035086419119921401</cx:pt>
          <cx:pt idx="475">-0.00053060734179875097</cx:pt>
          <cx:pt idx="476">0.00014097295683659201</cx:pt>
          <cx:pt idx="477">0.000131361142053063</cx:pt>
          <cx:pt idx="478">-0.0038962980055858398</cx:pt>
          <cx:pt idx="479">0.0156030799279582</cx:pt>
          <cx:pt idx="480">0.017121388683206801</cx:pt>
          <cx:pt idx="481">-0.037336031602384398</cx:pt>
          <cx:pt idx="482">0.00025636469812660701</cx:pt>
          <cx:pt idx="483">0.0149341685229451</cx:pt>
          <cx:pt idx="484">-0.040197732994378101</cx:pt>
          <cx:pt idx="485">-0.0587098607711979</cx:pt>
          <cx:pt idx="486">-0.0622380663558363</cx:pt>
          <cx:pt idx="487">-0.0040289270311607899</cx:pt>
          <cx:pt idx="488">-0.0104227565153937</cx:pt>
          <cx:pt idx="489">-0.052743534543959698</cx:pt>
          <cx:pt idx="490">-0.038081124791012</cx:pt>
          <cx:pt idx="491">0.0346166408893726</cx:pt>
          <cx:pt idx="492">0.046462790086224802</cx:pt>
          <cx:pt idx="493">0.068829982305297202</cx:pt>
          <cx:pt idx="494">0.042756120447607897</cx:pt>
          <cx:pt idx="495">-0.029019995466223799</cx:pt>
          <cx:pt idx="496">-0.075910642248022103</cx:pt>
          <cx:pt idx="497">-0.13858409168359501</cx:pt>
          <cx:pt idx="498">-0.112626824094889</cx:pt>
          <cx:pt idx="499">-0.063210642660061905</cx:pt>
          <cx:pt idx="500">-0.031010404805912901</cx:pt>
          <cx:pt idx="501">-0.0143599056410007</cx:pt>
          <cx:pt idx="502">-0.0017381103919775699</cx:pt>
          <cx:pt idx="503">-0.0013370420166664699</cx:pt>
          <cx:pt idx="504">-0.00026957561218095402</cx:pt>
          <cx:pt idx="505">0.000464737652556171</cx:pt>
          <cx:pt idx="506">0.00229190143687944</cx:pt>
          <cx:pt idx="507">-0.00269015067780351</cx:pt>
          <cx:pt idx="508">-0.00225212366881049</cx:pt>
          <cx:pt idx="509">-0.0080380544929335405</cx:pt>
          <cx:pt idx="510">0.013975982899631</cx:pt>
          <cx:pt idx="511">0.0045295794900722299</cx:pt>
          <cx:pt idx="512">-0.0149399163715119</cx:pt>
          <cx:pt idx="513">-0.079666055483889706</cx:pt>
          <cx:pt idx="514">-0.062422354203130401</cx:pt>
          <cx:pt idx="515">-0.036007424300870498</cx:pt>
          <cx:pt idx="516">-0.095743191742848205</cx:pt>
          <cx:pt idx="517">0.000313448336580907</cx:pt>
          <cx:pt idx="518">0.0280422706936772</cx:pt>
          <cx:pt idx="519">0.045132212783520698</cx:pt>
          <cx:pt idx="520">0.12696567995581901</cx:pt>
          <cx:pt idx="521">0.062389214647230601</cx:pt>
          <cx:pt idx="522">0.014649247037751299</cx:pt>
          <cx:pt idx="523">-0.079579769933244601</cx:pt>
          <cx:pt idx="524">-0.105738173159149</cx:pt>
          <cx:pt idx="525">-0.14303481152512901</cx:pt>
          <cx:pt idx="526">-0.10489077455968999</cx:pt>
          <cx:pt idx="527">-0.073232173830739503</cx:pt>
          <cx:pt idx="528">-0.037145649944825401</cx:pt>
          <cx:pt idx="529">-0.0105678389306397</cx:pt>
          <cx:pt idx="530">0.00062340710724433502</cx:pt>
          <cx:pt idx="531">-0.00075440538980262896</cx:pt>
          <cx:pt idx="532">0.00131419704018437</cx:pt>
          <cx:pt idx="533">-0.000104686484345459</cx:pt>
          <cx:pt idx="534">0.0033218269935505898</cx:pt>
          <cx:pt idx="535">-0.013150686670788499</cx:pt>
          <cx:pt idx="536">-0.0073497040783526597</cx:pt>
          <cx:pt idx="537">0.0104703501069409</cx:pt>
          <cx:pt idx="538">0.038411676228230898</cx:pt>
          <cx:pt idx="539">0.0373818609538469</cx:pt>
          <cx:pt idx="540">-0.0284723544702759</cx:pt>
          <cx:pt idx="541">-0.153889864233238</cx:pt>
          <cx:pt idx="542">-0.13831448240064001</cx:pt>
          <cx:pt idx="543">-0.162261587995912</cx:pt>
          <cx:pt idx="544">-0.080293247242728294</cx:pt>
          <cx:pt idx="545">0.0025998105104027701</cx:pt>
          <cx:pt idx="546">0.0273920441909387</cx:pt>
          <cx:pt idx="547">0.082693122882703599</cx:pt>
          <cx:pt idx="548">0.094529267989201707</cx:pt>
          <cx:pt idx="549">0.111974761460314</cx:pt>
          <cx:pt idx="550">0.024517421071249601</cx:pt>
          <cx:pt idx="551">-0.112707815455606</cx:pt>
          <cx:pt idx="552">-0.14070117610678301</cx:pt>
          <cx:pt idx="553">-0.12970427720703401</cx:pt>
          <cx:pt idx="554">-0.086204369956631804</cx:pt>
          <cx:pt idx="555">-0.0527104797456708</cx:pt>
          <cx:pt idx="556">-0.031413721391718399</cx:pt>
          <cx:pt idx="557">-0.0084691966032427492</cx:pt>
          <cx:pt idx="558">-0.00094551384167368901</cx:pt>
          <cx:pt idx="559">-0.00027572691089138799</cx:pt>
          <cx:pt idx="560">-0.00070771721337484401</cx:pt>
          <cx:pt idx="561">0.00043071970147044399</cx:pt>
          <cx:pt idx="562">-0.0079798116787690894</cx:pt>
          <cx:pt idx="563">-0.0182549228104887</cx:pt>
          <cx:pt idx="564">0.001609551802851</cx:pt>
          <cx:pt idx="565">0.0275337886514554</cx:pt>
          <cx:pt idx="566">0.088410590839171799</cx:pt>
          <cx:pt idx="567">0.043203005910077599</cx:pt>
          <cx:pt idx="568">0.0064587136538193602</cx:pt>
          <cx:pt idx="569">-0.0596444012098786</cx:pt>
          <cx:pt idx="570">-0.043219051782745398</cx:pt>
          <cx:pt idx="571">-0.051403971468587002</cx:pt>
          <cx:pt idx="572">-0.084120182258200199</cx:pt>
          <cx:pt idx="573">0.0115989005354629</cx:pt>
          <cx:pt idx="574">0.0176739003693538</cx:pt>
          <cx:pt idx="575">0.046789575505610401</cx:pt>
          <cx:pt idx="576">0.028074935263861501</cx:pt>
          <cx:pt idx="577">0.066948843449938497</cx:pt>
          <cx:pt idx="578">-0.018438894274039101</cx:pt>
          <cx:pt idx="579">-0.12222855259431201</cx:pt>
          <cx:pt idx="580">-0.15262524347925499</cx:pt>
          <cx:pt idx="581">-0.111625574952916</cx:pt>
          <cx:pt idx="582">-0.057439018738094601</cx:pt>
          <cx:pt idx="583">-0.0364838920625127</cx:pt>
          <cx:pt idx="584">-0.024215281614382401</cx:pt>
          <cx:pt idx="585">-0.0089522586904305802</cx:pt>
          <cx:pt idx="586">-0.0013530391398757201</cx:pt>
          <cx:pt idx="587">2.85726625414259e-05</cx:pt>
          <cx:pt idx="588">0.00030720518276351099</cx:pt>
          <cx:pt idx="589">0.00057063531279215004</cx:pt>
          <cx:pt idx="590">-0.022024141717352799</cx:pt>
          <cx:pt idx="591">-0.0188729080280364</cx:pt>
          <cx:pt idx="592">-0.020027606310831302</cx:pt>
          <cx:pt idx="593">0.0094206137896734495</cx:pt>
          <cx:pt idx="594">0.088998768967034805</cx:pt>
          <cx:pt idx="595">0.107384872123551</cx:pt>
          <cx:pt idx="596">0.0080532961909428897</cx:pt>
          <cx:pt idx="597">0.010375905789089101</cx:pt>
          <cx:pt idx="598">-0.024507340879628199</cx:pt>
          <cx:pt idx="599">-0.051795171075634402</cx:pt>
          <cx:pt idx="600">-0.046505122758793802</cx:pt>
          <cx:pt idx="601">0.0024813342593784401</cx:pt>
          <cx:pt idx="602">0.0521197111617379</cx:pt>
          <cx:pt idx="603">0.0125123736524392</cx:pt>
          <cx:pt idx="604">-0.054650307439200303</cx:pt>
          <cx:pt idx="605">-0.058149030111896101</cx:pt>
          <cx:pt idx="606">-0.161187035330354</cx:pt>
          <cx:pt idx="607">-0.15653498836597099</cx:pt>
          <cx:pt idx="608">-0.115198144938364</cx:pt>
          <cx:pt idx="609">-0.085800300082618894</cx:pt>
          <cx:pt idx="610">-0.054726653430602797</cx:pt>
          <cx:pt idx="611">-0.033511991647940102</cx:pt>
          <cx:pt idx="612">-0.012360495719514799</cx:pt>
          <cx:pt idx="613">-0.0012844494993966399</cx:pt>
          <cx:pt idx="614">-0.0032047770250520002</cx:pt>
          <cx:pt idx="615">0.00053835556492767497</cx:pt>
          <cx:pt idx="616">-0.000294761887269332</cx:pt>
          <cx:pt idx="617">0.00103132091836448</cx:pt>
          <cx:pt idx="618">-0.0105299823536375</cx:pt>
          <cx:pt idx="619">-0.0055739807612527302</cx:pt>
          <cx:pt idx="620">-0.0057633938695462496</cx:pt>
          <cx:pt idx="621">0.021709332754816901</cx:pt>
          <cx:pt idx="622">0.076531777364346201</cx:pt>
          <cx:pt idx="623">0.074278333062717597</cx:pt>
          <cx:pt idx="624">0.0261230983252871</cx:pt>
          <cx:pt idx="625">0.0084498908001712902</cx:pt>
          <cx:pt idx="626">-0.00270595790582441</cx:pt>
          <cx:pt idx="627">0.043663384624194598</cx:pt>
          <cx:pt idx="628">0.026741231857480199</cx:pt>
          <cx:pt idx="629">0.066041989226596806</cx:pt>
          <cx:pt idx="630">0.062432194939009103</cx:pt>
          <cx:pt idx="631">-0.050209616255028698</cx:pt>
          <cx:pt idx="632">-0.177138607476095</cx:pt>
          <cx:pt idx="633">-0.171143479016863</cx:pt>
          <cx:pt idx="634">-0.18230213704454001</cx:pt>
          <cx:pt idx="635">-0.14136334864505901</cx:pt>
          <cx:pt idx="636">-0.102167456867926</cx:pt>
          <cx:pt idx="637">-0.079415459758507903</cx:pt>
          <cx:pt idx="638">-0.046864052632552403</cx:pt>
          <cx:pt idx="639">-0.022337573084927499</cx:pt>
          <cx:pt idx="640">-0.0078570314640216497</cx:pt>
          <cx:pt idx="641">-0.00089826259474643996</cx:pt>
          <cx:pt idx="642">-0.00131856706289289</cx:pt>
          <cx:pt idx="643">-0.00010161518410070799</cx:pt>
          <cx:pt idx="644">-0.00035291739638767199</cx:pt>
          <cx:pt idx="645">-0.00036982471622437098</cx:pt>
          <cx:pt idx="646">-2.05842477719993e-05</cx:pt>
          <cx:pt idx="647">9.3085518565334005e-05</cx:pt>
          <cx:pt idx="648">-0.00223260503698213</cx:pt>
          <cx:pt idx="649">0.0214810753788914</cx:pt>
          <cx:pt idx="650">0.010751306178026601</cx:pt>
          <cx:pt idx="651">0.030815870168779201</cx:pt>
          <cx:pt idx="652">0.072615628800180895</cx:pt>
          <cx:pt idx="653">0.011195864163669401</cx:pt>
          <cx:pt idx="654">0.041311179231526399</cx:pt>
          <cx:pt idx="655">0.0108146772272913</cx:pt>
          <cx:pt idx="656">-0.066030580415163603</cx:pt>
          <cx:pt idx="657">0.014160759865517699</cx:pt>
          <cx:pt idx="658">-0.0090778011904200998</cx:pt>
          <cx:pt idx="659">-0.057576535098003298</cx:pt>
          <cx:pt idx="660">-0.12915106042786401</cx:pt>
          <cx:pt idx="661">-0.084247019868735104</cx:pt>
          <cx:pt idx="662">-0.13543919907353</cx:pt>
          <cx:pt idx="663">-0.11526710473263301</cx:pt>
          <cx:pt idx="664">-0.068472203151434596</cx:pt>
          <cx:pt idx="665">-0.051935904031341899</cx:pt>
          <cx:pt idx="666">-0.021247572488273699</cx:pt>
          <cx:pt idx="667">-0.010903558938174299</cx:pt>
          <cx:pt idx="668">0.000454430943043658</cx:pt>
          <cx:pt idx="669">-0.00109012501970243</cx:pt>
          <cx:pt idx="670">7.6662174982109103e-05</cx:pt>
          <cx:pt idx="671">2.41331236305882e-05</cx:pt>
          <cx:pt idx="672">0.000152498822922831</cx:pt>
          <cx:pt idx="673">-0.000741251907116994</cx:pt>
          <cx:pt idx="674">-0.00031080031458874499</cx:pt>
          <cx:pt idx="675">0.0062185868428480404</cx:pt>
          <cx:pt idx="676">0.0032412851767207201</cx:pt>
          <cx:pt idx="677">-0.000270390802634894</cx:pt>
          <cx:pt idx="678">0.016348363654968699</cx:pt>
          <cx:pt idx="679">0.059330465476725498</cx:pt>
          <cx:pt idx="680">0.054765935773597098</cx:pt>
          <cx:pt idx="681">0.015819341736826999</cx:pt>
          <cx:pt idx="682">0.00093992325411412195</cx:pt>
          <cx:pt idx="683">-0.0154562196839386</cx:pt>
          <cx:pt idx="684">0.040917517674659898</cx:pt>
          <cx:pt idx="685">0.038798664622250102</cx:pt>
          <cx:pt idx="686">-0.044090942038888997</cx:pt>
          <cx:pt idx="687">-0.083213348500735904</cx:pt>
          <cx:pt idx="688">-0.082350760502911194</cx:pt>
          <cx:pt idx="689">-0.082191658735644199</cx:pt>
          <cx:pt idx="690">-0.090225670915495895</cx:pt>
          <cx:pt idx="691">-0.071449703159349898</cx:pt>
          <cx:pt idx="692">-0.044004842595988497</cx:pt>
          <cx:pt idx="693">-0.036748961015590401</cx:pt>
          <cx:pt idx="694">-0.0203446882091032</cx:pt>
          <cx:pt idx="695">-0.0045123255048197097</cx:pt>
          <cx:pt idx="696">-0.00491098681526794</cx:pt>
          <cx:pt idx="697">-0.0044998107879415097</cx:pt>
          <cx:pt idx="698">-0.00042999434171156698</cx:pt>
          <cx:pt idx="699">0.00086997221406528698</cx:pt>
          <cx:pt idx="700">-5.3752631074763003e-06</cx:pt>
          <cx:pt idx="701">0.000205265791317251</cx:pt>
          <cx:pt idx="702">-0.00014887268674995601</cx:pt>
          <cx:pt idx="703">-0.0017663235375136399</cx:pt>
          <cx:pt idx="704">-0.020598282006066702</cx:pt>
          <cx:pt idx="705">-0.0084393125787524097</cx:pt>
          <cx:pt idx="706">0.0098832909714716803</cx:pt>
          <cx:pt idx="707">0.045117000886589501</cx:pt>
          <cx:pt idx="708">0.096748839745552401</cx:pt>
          <cx:pt idx="709">0.057626745469612897</cx:pt>
          <cx:pt idx="710">0.060703763712987802</cx:pt>
          <cx:pt idx="711">0.052716963968040501</cx:pt>
          <cx:pt idx="712">0.089885705792531301</cx:pt>
          <cx:pt idx="713">0.095662829434152399</cx:pt>
          <cx:pt idx="714">0.047337579771965101</cx:pt>
          <cx:pt idx="715">-0.030368235696611501</cx:pt>
          <cx:pt idx="716">0.036493866230530601</cx:pt>
          <cx:pt idx="717">0.0317381414674065</cx:pt>
          <cx:pt idx="718">-0.00058286550933104296</cx:pt>
          <cx:pt idx="719">0.00097333359663800197</cx:pt>
          <cx:pt idx="720">-0.0029400539665885199</cx:pt>
          <cx:pt idx="721">-0.0018653328757237599</cx:pt>
          <cx:pt idx="722">-0.0066562365272528302</cx:pt>
          <cx:pt idx="723">-0.00126686853664573</cx:pt>
          <cx:pt idx="724">-0.00026404087553927801</cx:pt>
          <cx:pt idx="725">-0.00035968775069219501</cx:pt>
          <cx:pt idx="726">-0.00059754478468589795</cx:pt>
          <cx:pt idx="727">0.00014289849585026601</cx:pt>
          <cx:pt idx="728">0.00040297752748317899</cx:pt>
          <cx:pt idx="729">5.8903730976265603e-05</cx:pt>
          <cx:pt idx="730">-3.3993935490780602e-05</cx:pt>
          <cx:pt idx="731">-0.00022682480248176299</cx:pt>
          <cx:pt idx="732">-0.0015800061030651999</cx:pt>
          <cx:pt idx="733">0.014743230346918001</cx:pt>
          <cx:pt idx="734">0.027803825883010599</cx:pt>
          <cx:pt idx="735">0.034112610316455898</cx:pt>
          <cx:pt idx="736">0.065696165298156695</cx:pt>
          <cx:pt idx="737">0.083119709466998107</cx:pt>
          <cx:pt idx="738">0.096315560344272896</cx:pt>
          <cx:pt idx="739">0.11800997790835401</cx:pt>
          <cx:pt idx="740">0.117338238670046</cx:pt>
          <cx:pt idx="741">0.090642848000712595</cx:pt>
          <cx:pt idx="742">0.088908569136618404</cx:pt>
          <cx:pt idx="743">0.038915536842853801</cx:pt>
          <cx:pt idx="744">0.051828689174885499</cx:pt>
          <cx:pt idx="745">0.046343738911289199</cx:pt>
          <cx:pt idx="746">0.028641803396461801</cx:pt>
          <cx:pt idx="747">0.0139297903256529</cx:pt>
          <cx:pt idx="748">0.0085471226979683193</cx:pt>
          <cx:pt idx="749">0.0044336391337248503</cx:pt>
          <cx:pt idx="750">0.0022179807170750999</cx:pt>
          <cx:pt idx="751">0.00038685323046738697</cx:pt>
          <cx:pt idx="752">-0.00026645862931912097</cx:pt>
          <cx:pt idx="753">9.7094951008724802e-05</cx:pt>
          <cx:pt idx="754">-0.00032139172684549701</cx:pt>
          <cx:pt idx="755">0.00027666695520083402</cx:pt>
          <cx:pt idx="756">0.00076139009260365502</cx:pt>
          <cx:pt idx="757">0.000153910292815311</cx:pt>
          <cx:pt idx="758">2.7059498797493299e-05</cx:pt>
          <cx:pt idx="759">3.49665642174574e-05</cx:pt>
          <cx:pt idx="760">9.9068342646084595e-05</cx:pt>
          <cx:pt idx="761">0.00019143627213232599</cx:pt>
          <cx:pt idx="762">8.3531126759786299e-05</cx:pt>
          <cx:pt idx="763">-0.00012873547172013099</cx:pt>
          <cx:pt idx="764">-0.00109006923606522</cx:pt>
          <cx:pt idx="765">-0.0018978468246889199</cx:pt>
          <cx:pt idx="766">-0.0117153763353685</cx:pt>
          <cx:pt idx="767">-0.0021936841348557199</cx:pt>
          <cx:pt idx="768">0.0054845334971576698</cx:pt>
          <cx:pt idx="769">0.0046006139970234897</cx:pt>
          <cx:pt idx="770">0.0254946057771347</cx:pt>
          <cx:pt idx="771">0.0084575022989539506</cx:pt>
          <cx:pt idx="772">0.0052814216725036896</cx:pt>
          <cx:pt idx="773">0.0039155525472265003</cx:pt>
          <cx:pt idx="774">0.00343271924953491</cx:pt>
          <cx:pt idx="775">0.0021581961653215401</cx:pt>
          <cx:pt idx="776">0.00070370703371956298</cx:pt>
          <cx:pt idx="777">0.00052690789802099097</cx:pt>
          <cx:pt idx="778">0.00047738106158029103</cx:pt>
          <cx:pt idx="779">0.00076345375869549302</cx:pt>
          <cx:pt idx="780">0.00027592225368177497</cx:pt>
          <cx:pt idx="781">-0.00021954399600273799</cx:pt>
          <cx:pt idx="782">0.000125334212787246</cx:pt>
          <cx:pt idx="783">0.00025896801798863602</cx:pt>
        </cx:lvl>
      </cx:numDim>
    </cx:data>
    <cx:data id="18">
      <cx:numDim type="val">
        <cx:f>'001_WA_F - 副本'!$S$1:$S$784</cx:f>
        <cx:lvl ptCount="784" formatCode="G/通用格式">
          <cx:pt idx="0">-0.00094215102990097895</cx:pt>
          <cx:pt idx="1">0.000148310174162223</cx:pt>
          <cx:pt idx="2">0.00026211637236955799</cx:pt>
          <cx:pt idx="3">0.000409552757878017</cx:pt>
          <cx:pt idx="4">-0.00065060943886532604</cx:pt>
          <cx:pt idx="5">9.8240489377804795e-05</cx:pt>
          <cx:pt idx="6">-0.00029833395519384602</cx:pt>
          <cx:pt idx="7">-0.0011666541949592599</cx:pt>
          <cx:pt idx="8">0.00015209413895660699</cx:pt>
          <cx:pt idx="9">0.00060944585708916301</cx:pt>
          <cx:pt idx="10">-0.00055867786817941198</cx:pt>
          <cx:pt idx="11">-0.000280479685616049</cx:pt>
          <cx:pt idx="12">0.00051301933342959196</cx:pt>
          <cx:pt idx="13">-0.000161160413723089</cx:pt>
          <cx:pt idx="14">0.000161340636215965</cx:pt>
          <cx:pt idx="15">-0.00057585487242550195</cx:pt>
          <cx:pt idx="16">-0.00017743935159841601</cx:pt>
          <cx:pt idx="17">0.00033632416736374698</cx:pt>
          <cx:pt idx="18">0.00059377404560714798</cx:pt>
          <cx:pt idx="19">-0.00047747337333740598</cx:pt>
          <cx:pt idx="20">-6.9497756500418693e-05</cx:pt>
          <cx:pt idx="21">-0.00017727173550257999</cx:pt>
          <cx:pt idx="22">-0.00041029257397874998</cx:pt>
          <cx:pt idx="23">0.00020275361345673101</cx:pt>
          <cx:pt idx="24">0.00068148394069496505</cx:pt>
          <cx:pt idx="25">0.00076849534515349</cx:pt>
          <cx:pt idx="26">0.00017340462760811399</cx:pt>
          <cx:pt idx="27">0.00063882435062214804</cx:pt>
          <cx:pt idx="28">0.00010388455425064399</cx:pt>
          <cx:pt idx="29">0.00033681798463287301</cx:pt>
          <cx:pt idx="30">-0.00050627058933129304</cx:pt>
          <cx:pt idx="31">0.00021546103733554599</cx:pt>
          <cx:pt idx="32">-0.00019924055763999201</cx:pt>
          <cx:pt idx="33">0.00047377304495266998</cx:pt>
          <cx:pt idx="34">0.00041281366715077299</cx:pt>
          <cx:pt idx="35">0.00139358249149186</cx:pt>
          <cx:pt idx="36">0.00027762910076653601</cx:pt>
          <cx:pt idx="37">0.00066571816108072302</cx:pt>
          <cx:pt idx="38">0.00165971826260873</cx:pt>
          <cx:pt idx="39">0.0049818945033455299</cx:pt>
          <cx:pt idx="40">0.00095387447051250196</cx:pt>
          <cx:pt idx="41">0.00299373284934961</cx:pt>
          <cx:pt idx="42">0.00080063025979560504</cx:pt>
          <cx:pt idx="43">-2.2094054275491201e-05</cx:pt>
          <cx:pt idx="44">-0.00117461780458397</cx:pt>
          <cx:pt idx="45">0.00059982703650243501</cx:pt>
          <cx:pt idx="46">0.00169433177714746</cx:pt>
          <cx:pt idx="47">0.0024331571295841798</cx:pt>
          <cx:pt idx="48">0.0025900611652132301</cx:pt>
          <cx:pt idx="49">0.0048688744795506401</cx:pt>
          <cx:pt idx="50">1.1378642017262299e-06</cx:pt>
          <cx:pt idx="51">0.00072510118291884296</cx:pt>
          <cx:pt idx="52">-0.00019353910145509401</cx:pt>
          <cx:pt idx="53">0.000332996464743157</cx:pt>
          <cx:pt idx="54">-0.00055326865493423704</cx:pt>
          <cx:pt idx="55">0.00033357324491962499</cx:pt>
          <cx:pt idx="56">0.00120042606408438</cx:pt>
          <cx:pt idx="57">0.00029331392903218101</cx:pt>
          <cx:pt idx="58">0.00031792691742509201</cx:pt>
          <cx:pt idx="59">-3.3190811090722701e-05</cx:pt>
          <cx:pt idx="60">0.000150948918042776</cx:pt>
          <cx:pt idx="61">2.2631210558847699e-05</cx:pt>
          <cx:pt idx="62">0.00023714673958549201</cx:pt>
          <cx:pt idx="63">0.0027252467053279299</cx:pt>
          <cx:pt idx="64">0.0024631452589143799</cx:pt>
          <cx:pt idx="65">-0.00041904666457766299</cx:pt>
          <cx:pt idx="66">0.00062030807246396199</cx:pt>
          <cx:pt idx="67">0.0105699192131593</cx:pt>
          <cx:pt idx="68">0.018756241057555901</cx:pt>
          <cx:pt idx="69">0.0083861322311811707</cx:pt>
          <cx:pt idx="70">0.0096503556993414192</cx:pt>
          <cx:pt idx="71">0.0093977808221040599</cx:pt>
          <cx:pt idx="72">0.013200538252807901</cx:pt>
          <cx:pt idx="73">0.0144623150160139</cx:pt>
          <cx:pt idx="74">0.018711884722003701</cx:pt>
          <cx:pt idx="75">0.024202328494685999</cx:pt>
          <cx:pt idx="76">0.0152948566754586</cx:pt>
          <cx:pt idx="77">0.017137117049674699</cx:pt>
          <cx:pt idx="78">0.011330907491514801</cx:pt>
          <cx:pt idx="79">0.0034613402327996002</cx:pt>
          <cx:pt idx="80">0.00080690338052603796</cx:pt>
          <cx:pt idx="81">-0.000627691588706016</cx:pt>
          <cx:pt idx="82">8.4835603303906002e-06</cx:pt>
          <cx:pt idx="83">0.00073783896378340399</cx:pt>
          <cx:pt idx="84">5.77321627910238e-05</cx:pt>
          <cx:pt idx="85">0.000236428260836827</cx:pt>
          <cx:pt idx="86">-0.0020692560857559</cx:pt>
          <cx:pt idx="87">0.00065110797458201898</cx:pt>
          <cx:pt idx="88">0.0013344848919591801</cx:pt>
          <cx:pt idx="89">-0.00011334541955496401</cx:pt>
          <cx:pt idx="90">-0.00054579738165774403</cx:pt>
          <cx:pt idx="91">0.00153907664895402</cx:pt>
          <cx:pt idx="92">0.0043765692510367602</cx:pt>
          <cx:pt idx="93">0.0083181860895518208</cx:pt>
          <cx:pt idx="94">-0.0110396966505205</cx:pt>
          <cx:pt idx="95">0.017176184122800201</cx:pt>
          <cx:pt idx="96">-0.0013048020677146699</cx:pt>
          <cx:pt idx="97">-0.0054102839692134804</cx:pt>
          <cx:pt idx="98">0.0216034148115406</cx:pt>
          <cx:pt idx="99">0.045315481656662701</cx:pt>
          <cx:pt idx="100">0.028927375237852201</cx:pt>
          <cx:pt idx="101">-0.0228557467187793</cx:pt>
          <cx:pt idx="102">-0.01798879600864</cx:pt>
          <cx:pt idx="103">0.032961070926658301</cx:pt>
          <cx:pt idx="104">0.063008234279446698</cx:pt>
          <cx:pt idx="105">0.0567870332879339</cx:pt>
          <cx:pt idx="106">0.027107292461162599</cx:pt>
          <cx:pt idx="107">0.023081740713280501</cx:pt>
          <cx:pt idx="108">0.0119947604638407</cx:pt>
          <cx:pt idx="109">-0.0064997812611769096</cx:pt>
          <cx:pt idx="110">-0.0013121720544465401</cx:pt>
          <cx:pt idx="111">3.7789185041344999e-05</cx:pt>
          <cx:pt idx="112">-0.000102286868079627</cx:pt>
          <cx:pt idx="113">0.00022343704979600499</cx:pt>
          <cx:pt idx="114">-0.00687880774915073</cx:pt>
          <cx:pt idx="115">-0.0017620211256466299</cx:pt>
          <cx:pt idx="116">-0.00087606985548374704</cx:pt>
          <cx:pt idx="117">-0.0049639369344614097</cx:pt>
          <cx:pt idx="118">-0.0113318964276868</cx:pt>
          <cx:pt idx="119">-0.013201462351521601</cx:pt>
          <cx:pt idx="120">-0.0087369479832352208</cx:pt>
          <cx:pt idx="121">-0.0121387689247715</cx:pt>
          <cx:pt idx="122">-0.031453803588415999</cx:pt>
          <cx:pt idx="123">-0.060095224961937102</cx:pt>
          <cx:pt idx="124">-0.029338678197781999</cx:pt>
          <cx:pt idx="125">-0.022360090079654699</cx:pt>
          <cx:pt idx="126">-0.050002858061562003</cx:pt>
          <cx:pt idx="127">-0.048504610429580701</cx:pt>
          <cx:pt idx="128">-0.040795258574474497</cx:pt>
          <cx:pt idx="129">-0.074484610959360806</cx:pt>
          <cx:pt idx="130">-0.057137636218814299</cx:pt>
          <cx:pt idx="131">0.039845862663578098</cx:pt>
          <cx:pt idx="132">0.052259807562610998</cx:pt>
          <cx:pt idx="133">0.043448611238784199</cx:pt>
          <cx:pt idx="134">0.04436063323983</cx:pt>
          <cx:pt idx="135">0.026346898498085601</cx:pt>
          <cx:pt idx="136">-0.027655806741301199</cx:pt>
          <cx:pt idx="137">-0.0264229133665571</cx:pt>
          <cx:pt idx="138">-0.0077429592283499099</cx:pt>
          <cx:pt idx="139">0.0031818932018203602</cx:pt>
          <cx:pt idx="140">7.2643263740246306e-05</cx:pt>
          <cx:pt idx="141">-0.00020495081720110301</cx:pt>
          <cx:pt idx="142">-0.00096412330224809797</cx:pt>
          <cx:pt idx="143">-0.0012600084523766101</cx:pt>
          <cx:pt idx="144">-0.00614523767552931</cx:pt>
          <cx:pt idx="145">-0.019072753817720899</cx:pt>
          <cx:pt idx="146">-0.02852665182203</cx:pt>
          <cx:pt idx="147">-0.024201738040163401</cx:pt>
          <cx:pt idx="148">-0.037673868219055502</cx:pt>
          <cx:pt idx="149">-0.043539530655689503</cx:pt>
          <cx:pt idx="150">-0.071157108931016094</cx:pt>
          <cx:pt idx="151">-0.094941060184253703</cx:pt>
          <cx:pt idx="152">-0.066454787713474406</cx:pt>
          <cx:pt idx="153">0.058375082818257998</cx:pt>
          <cx:pt idx="154">0.076547230676567005</cx:pt>
          <cx:pt idx="155">0.043981808825126298</cx:pt>
          <cx:pt idx="156">-0.021348509623670901</cx:pt>
          <cx:pt idx="157">0.0044830203767755299</cx:pt>
          <cx:pt idx="158">0.026959684096867598</cx:pt>
          <cx:pt idx="159">0.0068666745161599799</cx:pt>
          <cx:pt idx="160">-0.0215903611730708</cx:pt>
          <cx:pt idx="161">-0.083104265993569099</cx:pt>
          <cx:pt idx="162">-0.0390133587641514</cx:pt>
          <cx:pt idx="163">0.016084131772854698</cx:pt>
          <cx:pt idx="164">0.00330630004575187</cx:pt>
          <cx:pt idx="165">0.0063221588884316404</cx:pt>
          <cx:pt idx="166">0.0086426969104817092</cx:pt>
          <cx:pt idx="167">0.0052353196438145498</cx:pt>
          <cx:pt idx="168">6.8582039176220605e-05</cx:pt>
          <cx:pt idx="169">-0.00010496446745335199</cx:pt>
          <cx:pt idx="170">-0.0012476285954118301</cx:pt>
          <cx:pt idx="171">-0.0097552569154417297</cx:pt>
          <cx:pt idx="172">-0.011057255635001401</cx:pt>
          <cx:pt idx="173">-0.00608791177234625</cx:pt>
          <cx:pt idx="174">-0.039080606195264503</cx:pt>
          <cx:pt idx="175">-0.031587128315112303</cx:pt>
          <cx:pt idx="176">-0.059896052606050999</cx:pt>
          <cx:pt idx="177">-0.077975414052514194</cx:pt>
          <cx:pt idx="178">-0.118431961743102</cx:pt>
          <cx:pt idx="179">-0.112819959227315</cx:pt>
          <cx:pt idx="180">-0.023852485061359702</cx:pt>
          <cx:pt idx="181">-0.016657007969297501</cx:pt>
          <cx:pt idx="182">0.0053602174728334404</cx:pt>
          <cx:pt idx="183">0.0095420364529723491</cx:pt>
          <cx:pt idx="184">-0.0090805134023138993</cx:pt>
          <cx:pt idx="185">-0.0315492504810772</cx:pt>
          <cx:pt idx="186">-0.116665235918449</cx:pt>
          <cx:pt idx="187">-0.084874699217140706</cx:pt>
          <cx:pt idx="188">-0.0634570215312876</cx:pt>
          <cx:pt idx="189">-0.044529575545642297</cx:pt>
          <cx:pt idx="190">0.018817682306524999</cx:pt>
          <cx:pt idx="191">0.027656250638523099</cx:pt>
          <cx:pt idx="192">0.032640183551286103</cx:pt>
          <cx:pt idx="193">0.00380382166934046</cx:pt>
          <cx:pt idx="194">0.014341782798257501</cx:pt>
          <cx:pt idx="195">0.01258390634327</cx:pt>
          <cx:pt idx="196">0.00020908752905026299</cx:pt>
          <cx:pt idx="197">-0.0016190283205063001</cx:pt>
          <cx:pt idx="198">-0.0010917811024027801</cx:pt>
          <cx:pt idx="199">-0.0062968526861673004</cx:pt>
          <cx:pt idx="200">-0.0127182141110128</cx:pt>
          <cx:pt idx="201">-0.018695741443311601</cx:pt>
          <cx:pt idx="202">-0.062967611232385298</cx:pt>
          <cx:pt idx="203">-0.079595776082658498</cx:pt>
          <cx:pt idx="204">-0.073042705865516602</cx:pt>
          <cx:pt idx="205">-0.0745947798490776</cx:pt>
          <cx:pt idx="206">-0.198540770018727</cx:pt>
          <cx:pt idx="207">-0.13557150805508</cx:pt>
          <cx:pt idx="208">-0.16658760579899701</cx:pt>
          <cx:pt idx="209">-0.107025263731237</cx:pt>
          <cx:pt idx="210">0.019045520745975</cx:pt>
          <cx:pt idx="211">0.037267966382467203</cx:pt>
          <cx:pt idx="212">0.0230092417808213</cx:pt>
          <cx:pt idx="213">0.095170761415514907</cx:pt>
          <cx:pt idx="214">-0.00072451052915934898</cx:pt>
          <cx:pt idx="215">-0.094944502891670293</cx:pt>
          <cx:pt idx="216">-0.029394507285454601</cx:pt>
          <cx:pt idx="217">0.053002037967401099</cx:pt>
          <cx:pt idx="218">0.082592761719974706</cx:pt>
          <cx:pt idx="219">0.089671643367888507</cx:pt>
          <cx:pt idx="220">0.049959704327683603</cx:pt>
          <cx:pt idx="221">-0.0020217349196126602</cx:pt>
          <cx:pt idx="222">0.021228241606316499</cx:pt>
          <cx:pt idx="223">0.0074474518103971798</cx:pt>
          <cx:pt idx="224">0.00233982819441931</cx:pt>
          <cx:pt idx="225">-0.00019614579891246599</cx:pt>
          <cx:pt idx="226">0.0016019070979738899</cx:pt>
          <cx:pt idx="227">-0.0041487984073371896</cx:pt>
          <cx:pt idx="228">-0.022036326081716299</cx:pt>
          <cx:pt idx="229">-0.038564181275717202</cx:pt>
          <cx:pt idx="230">-0.075238119145155394</cx:pt>
          <cx:pt idx="231">-0.092947874853992099</cx:pt>
          <cx:pt idx="232">-0.081632659502447497</cx:pt>
          <cx:pt idx="233">-0.087916040404016793</cx:pt>
          <cx:pt idx="234">-0.20731664342987299</cx:pt>
          <cx:pt idx="235">-0.16714712029030199</cx:pt>
          <cx:pt idx="236">-0.12647639206420699</cx:pt>
          <cx:pt idx="237">-0.080934006122330607</cx:pt>
          <cx:pt idx="238">0.017552040196285899</cx:pt>
          <cx:pt idx="239">0.115303145133284</cx:pt>
          <cx:pt idx="240">0.093687340811171402</cx:pt>
          <cx:pt idx="241">0.087908475508331502</cx:pt>
          <cx:pt idx="242">-0.065511863264272302</cx:pt>
          <cx:pt idx="243">-0.135228835328292</cx:pt>
          <cx:pt idx="244">-0.058831430561380897</cx:pt>
          <cx:pt idx="245">0.0051326186309428902</cx:pt>
          <cx:pt idx="246">0.0076323925513684197</cx:pt>
          <cx:pt idx="247">-0.028266165544486001</cx:pt>
          <cx:pt idx="248">-0.0083710936242320805</cx:pt>
          <cx:pt idx="249">-0.018213571587894301</cx:pt>
          <cx:pt idx="250">0.0017538578951252601</cx:pt>
          <cx:pt idx="251">-0.0012178584801629999</cx:pt>
          <cx:pt idx="252">-0.00038751842830228399</cx:pt>
          <cx:pt idx="253">-0.0015025869277606799</cx:pt>
          <cx:pt idx="254">2.7419081406283701e-05</cx:pt>
          <cx:pt idx="255">-0.011398620209504599</cx:pt>
          <cx:pt idx="256">-0.035634791140606498</cx:pt>
          <cx:pt idx="257">-0.063486071604380898</cx:pt>
          <cx:pt idx="258">-0.095956239287049994</cx:pt>
          <cx:pt idx="259">-0.086789650646269395</cx:pt>
          <cx:pt idx="260">-0.069392280141372706</cx:pt>
          <cx:pt idx="261">-0.100886895938987</cx:pt>
          <cx:pt idx="262">-0.15509567108137201</cx:pt>
          <cx:pt idx="263">-0.150209102301537</cx:pt>
          <cx:pt idx="264">0.0030161334990574098</cx:pt>
          <cx:pt idx="265">-0.023617711942444702</cx:pt>
          <cx:pt idx="266">0.093999002545465796</cx:pt>
          <cx:pt idx="267">0.134157527636315</cx:pt>
          <cx:pt idx="268">-0.0088573031373329492</cx:pt>
          <cx:pt idx="269">-0.069949359288192903</cx:pt>
          <cx:pt idx="270">-0.067351356774548093</cx:pt>
          <cx:pt idx="271">-0.026873759467796</cx:pt>
          <cx:pt idx="272">-0.033055632744192098</cx:pt>
          <cx:pt idx="273">-0.091024032731115298</cx:pt>
          <cx:pt idx="274">-0.091682386716616798</cx:pt>
          <cx:pt idx="275">-0.063690328333671206</cx:pt>
          <cx:pt idx="276">-0.052205774054262903</cx:pt>
          <cx:pt idx="277">-0.044619984763656702</cx:pt>
          <cx:pt idx="278">-0.00422383131022453</cx:pt>
          <cx:pt idx="279">-0.0010278609190442799</cx:pt>
          <cx:pt idx="280">0.000180331729295336</cx:pt>
          <cx:pt idx="281">-0.0012625773202274101</cx:pt>
          <cx:pt idx="282">-0.0041500471179723702</cx:pt>
          <cx:pt idx="283">-0.021477509366677399</cx:pt>
          <cx:pt idx="284">-0.049791990008147498</cx:pt>
          <cx:pt idx="285">-0.093953873839736607</cx:pt>
          <cx:pt idx="286">-0.133667714352878</cx:pt>
          <cx:pt idx="287">-0.045296845928195703</cx:pt>
          <cx:pt idx="288">-0.0102043243510722</cx:pt>
          <cx:pt idx="289">-0.032785021285236998</cx:pt>
          <cx:pt idx="290">-0.15866263071768899</cx:pt>
          <cx:pt idx="291">-0.067607006847213102</cx:pt>
          <cx:pt idx="292">-0.0122574264517431</cx:pt>
          <cx:pt idx="293">0.053056490998582097</cx:pt>
          <cx:pt idx="294">-0.0052952696263471998</cx:pt>
          <cx:pt idx="295">0.047125927564989199</cx:pt>
          <cx:pt idx="296">-0.101911205861888</cx:pt>
          <cx:pt idx="297">-0.057048475514622499</cx:pt>
          <cx:pt idx="298">-0.066234850243054602</cx:pt>
          <cx:pt idx="299">-0.019506603031334099</cx:pt>
          <cx:pt idx="300">-0.090896924452917305</cx:pt>
          <cx:pt idx="301">-0.16481803054159599</cx:pt>
          <cx:pt idx="302">-0.117913509516812</cx:pt>
          <cx:pt idx="303">-0.131473340609296</cx:pt>
          <cx:pt idx="304">-0.077454378016552305</cx:pt>
          <cx:pt idx="305">-0.035107582121837198</cx:pt>
          <cx:pt idx="306">-0.012754682034857299</cx:pt>
          <cx:pt idx="307">-0.00188077998381035</cx:pt>
          <cx:pt idx="308">-0.00059955348248100096</cx:pt>
          <cx:pt idx="309">-0.0024163280118508299</cx:pt>
          <cx:pt idx="310">-0.013324558882234201</cx:pt>
          <cx:pt idx="311">-0.032974317714377401</cx:pt>
          <cx:pt idx="312">-0.090331387784269704</cx:pt>
          <cx:pt idx="313">-0.106187625083963</cx:pt>
          <cx:pt idx="314">-0.083872433164135701</cx:pt>
          <cx:pt idx="315">-0.064751228250053597</cx:pt>
          <cx:pt idx="316">-0.0095782862031654706</cx:pt>
          <cx:pt idx="317">-0.035449266661541697</cx:pt>
          <cx:pt idx="318">-0.070339542916927497</cx:pt>
          <cx:pt idx="319">-0.036506296587922697</cx:pt>
          <cx:pt idx="320">0.086622362877439796</cx:pt>
          <cx:pt idx="321">-0.014776936791898799</cx:pt>
          <cx:pt idx="322">-0.10767363713005899</cx:pt>
          <cx:pt idx="323">-0.0928696019213235</cx:pt>
          <cx:pt idx="324">-0.023980446716996302</cx:pt>
          <cx:pt idx="325">0.027004580805673001</cx:pt>
          <cx:pt idx="326">-0.031456472677594098</cx:pt>
          <cx:pt idx="327">0.0166944307958873</cx:pt>
          <cx:pt idx="328">-0.116613227100814</cx:pt>
          <cx:pt idx="329">-0.14281195886166501</cx:pt>
          <cx:pt idx="330">-0.123378432163378</cx:pt>
          <cx:pt idx="331">-0.11070146920349901</cx:pt>
          <cx:pt idx="332">-0.104768761669948</cx:pt>
          <cx:pt idx="333">-0.060451190282598398</cx:pt>
          <cx:pt idx="334">-0.032872973096249897</cx:pt>
          <cx:pt idx="335">-0.0017478448516412199</cx:pt>
          <cx:pt idx="336">-0.000237237710333121</cx:pt>
          <cx:pt idx="337">-0.0015790960284396099</cx:pt>
          <cx:pt idx="338">-0.0079187778359853904</cx:pt>
          <cx:pt idx="339">-0.041175858561576101</cx:pt>
          <cx:pt idx="340">-0.091201488238911194</cx:pt>
          <cx:pt idx="341">-0.081580704157536099</cx:pt>
          <cx:pt idx="342">-0.059439760167598499</cx:pt>
          <cx:pt idx="343">-0.094875929540971696</cx:pt>
          <cx:pt idx="344">-0.0589260096710418</cx:pt>
          <cx:pt idx="345">-0.0395423585256926</cx:pt>
          <cx:pt idx="346">0.072199953595035601</cx:pt>
          <cx:pt idx="347">0.16797794890780299</cx:pt>
          <cx:pt idx="348">0.195952400934162</cx:pt>
          <cx:pt idx="349">0.042867622643826798</cx:pt>
          <cx:pt idx="350">0.041193384709718901</cx:pt>
          <cx:pt idx="351">-0.028931166693101099</cx:pt>
          <cx:pt idx="352">-0.037826305517569499</cx:pt>
          <cx:pt idx="353">0.0149541570085226</cx:pt>
          <cx:pt idx="354">0.093733779837060299</cx:pt>
          <cx:pt idx="355">0.035212615083468499</cx:pt>
          <cx:pt idx="356">-0.114943684198044</cx:pt>
          <cx:pt idx="357">-0.139797053163219</cx:pt>
          <cx:pt idx="358">-0.088517438572355001</cx:pt>
          <cx:pt idx="359">-0.095560320720500705</cx:pt>
          <cx:pt idx="360">-0.075576536725450602</cx:pt>
          <cx:pt idx="361">-0.053551956786381999</cx:pt>
          <cx:pt idx="362">-0.033871716624771897</cx:pt>
          <cx:pt idx="363">-0.00352762150019802</cx:pt>
          <cx:pt idx="364">-0.00060714042564507804</cx:pt>
          <cx:pt idx="365">0.000150059548889581</cx:pt>
          <cx:pt idx="366">-0.0074081446916080696</cx:pt>
          <cx:pt idx="367">-0.035076428683133203</cx:pt>
          <cx:pt idx="368">-0.0656002233909114</cx:pt>
          <cx:pt idx="369">-0.0550829808355194</cx:pt>
          <cx:pt idx="370">-0.0444548778551569</cx:pt>
          <cx:pt idx="371">-0.075022159886892606</cx:pt>
          <cx:pt idx="372">-0.026916335201800399</cx:pt>
          <cx:pt idx="373">0.0081405585527331292</cx:pt>
          <cx:pt idx="374">0.18889618797576599</cx:pt>
          <cx:pt idx="375">0.13294807824017599</cx:pt>
          <cx:pt idx="376">0.15720826389376399</cx:pt>
          <cx:pt idx="377">0.069583732095986103</cx:pt>
          <cx:pt idx="378">-0.019799351518567099</cx:pt>
          <cx:pt idx="379">-0.091429513440757601</cx:pt>
          <cx:pt idx="380">-0.019359964544724599</cx:pt>
          <cx:pt idx="381">0.14682019467684601</cx:pt>
          <cx:pt idx="382">0.114865320188182</cx:pt>
          <cx:pt idx="383">0.036985757698052298</cx:pt>
          <cx:pt idx="384">-0.059275668898543799</cx:pt>
          <cx:pt idx="385">-0.113556642257392</cx:pt>
          <cx:pt idx="386">-0.076579862048251401</cx:pt>
          <cx:pt idx="387">-0.081168435892115906</cx:pt>
          <cx:pt idx="388">-0.090300693614249999</cx:pt>
          <cx:pt idx="389">-0.066694563142166194</cx:pt>
          <cx:pt idx="390">-0.036021889988785902</cx:pt>
          <cx:pt idx="391">-0.0045220490883682999</cx:pt>
          <cx:pt idx="392">0.000215667717510462</cx:pt>
          <cx:pt idx="393">-0.000674173422960553</cx:pt>
          <cx:pt idx="394">-0.0036736422048493302</cx:pt>
          <cx:pt idx="395">-0.013630654353673499</cx:pt>
          <cx:pt idx="396">-0.031047983012091801</cx:pt>
          <cx:pt idx="397">-0.0193233154851436</cx:pt>
          <cx:pt idx="398">-0.067716073442209701</cx:pt>
          <cx:pt idx="399">-0.0122991511411355</cx:pt>
          <cx:pt idx="400">0.072082273272985595</cx:pt>
          <cx:pt idx="401">0.096457688206850398</cx:pt>
          <cx:pt idx="402">0.159454769106221</cx:pt>
          <cx:pt idx="403">0.14332846645279201</cx:pt>
          <cx:pt idx="404">0.10948907880914301</cx:pt>
          <cx:pt idx="405">0.066575218865655497</cx:pt>
          <cx:pt idx="406">-0.080026044948967701</cx:pt>
          <cx:pt idx="407">-0.089576457145189997</cx:pt>
          <cx:pt idx="408">0.030623301709746802</cx:pt>
          <cx:pt idx="409">0.18792455918584999</cx:pt>
          <cx:pt idx="410">0.099822866375694097</cx:pt>
          <cx:pt idx="411">0.070357030557903905</cx:pt>
          <cx:pt idx="412">0.0100371877411691</cx:pt>
          <cx:pt idx="413">-0.042800759574373202</cx:pt>
          <cx:pt idx="414">-0.070356917866004398</cx:pt>
          <cx:pt idx="415">-0.101642762395157</cx:pt>
          <cx:pt idx="416">-0.061982862313205898</cx:pt>
          <cx:pt idx="417">-0.035831963635674299</cx:pt>
          <cx:pt idx="418">-0.014569150856043</cx:pt>
          <cx:pt idx="419">-0.00053555960155557295</cx:pt>
          <cx:pt idx="420">-0.00102383498146239</cx:pt>
          <cx:pt idx="421">-0.00031078775656920098</cx:pt>
          <cx:pt idx="422">0.0015523392853753501</cx:pt>
          <cx:pt idx="423">0.0069473194353225597</cx:pt>
          <cx:pt idx="424">0.0085070633261763</cx:pt>
          <cx:pt idx="425">-0.052284439266368797</cx:pt>
          <cx:pt idx="426">-0.112909431564004</cx:pt>
          <cx:pt idx="427">0.016006381234108101</cx:pt>
          <cx:pt idx="428">0.083211714514218299</cx:pt>
          <cx:pt idx="429">0.112645943870422</cx:pt>
          <cx:pt idx="430">0.17448192855105199</cx:pt>
          <cx:pt idx="431">0.110035739404218</cx:pt>
          <cx:pt idx="432">0.141369486158334</cx:pt>
          <cx:pt idx="433">-0.033452188809172799</cx:pt>
          <cx:pt idx="434">-0.0695651656297957</cx:pt>
          <cx:pt idx="435">-0.046114522065261801</cx:pt>
          <cx:pt idx="436">0.10874420269631301</cx:pt>
          <cx:pt idx="437">0.24966708428340401</cx:pt>
          <cx:pt idx="438">0.13443024110922899</cx:pt>
          <cx:pt idx="439">0.075228235632192594</cx:pt>
          <cx:pt idx="440">0.018840259765818799</cx:pt>
          <cx:pt idx="441">0.0083274763627217696</cx:pt>
          <cx:pt idx="442">-0.032491120345298601</cx:pt>
          <cx:pt idx="443">-0.051612146300619603</cx:pt>
          <cx:pt idx="444">-0.0452263228216052</cx:pt>
          <cx:pt idx="445">-0.021170385760586</cx:pt>
          <cx:pt idx="446">-0.010378207665239701</cx:pt>
          <cx:pt idx="447">0.00111561268987516</cx:pt>
          <cx:pt idx="448">0.00062294532768709097</cx:pt>
          <cx:pt idx="449">-0.00043975371431798299</cx:pt>
          <cx:pt idx="450">0.00050775183309879305</cx:pt>
          <cx:pt idx="451">0.0057921767635626901</cx:pt>
          <cx:pt idx="452">-0.0086082200958960894</cx:pt>
          <cx:pt idx="453">-0.041965509269914901</cx:pt>
          <cx:pt idx="454">-0.13567322942351201</cx:pt>
          <cx:pt idx="455">-0.028992177944823502</cx:pt>
          <cx:pt idx="456">0.049865404668860698</cx:pt>
          <cx:pt idx="457">0.061259344559310001</cx:pt>
          <cx:pt idx="458">0.113690705343307</cx:pt>
          <cx:pt idx="459">0.19051610307639799</cx:pt>
          <cx:pt idx="460">0.171730872923406</cx:pt>
          <cx:pt idx="461">0.013306830748863199</cx:pt>
          <cx:pt idx="462">-0.054597479435425297</cx:pt>
          <cx:pt idx="463">0.039880066157576201</cx:pt>
          <cx:pt idx="464">0.19976591478494399</cx:pt>
          <cx:pt idx="465">0.24403828424573801</cx:pt>
          <cx:pt idx="466">0.070311373358256907</cx:pt>
          <cx:pt idx="467">0.076451035091247496</cx:pt>
          <cx:pt idx="468">0.034257143017858302</cx:pt>
          <cx:pt idx="469">-0.00113604055904065</cx:pt>
          <cx:pt idx="470">-0.047735987653927801</cx:pt>
          <cx:pt idx="471">-0.051694187098937798</cx:pt>
          <cx:pt idx="472">-0.041055109768748398</cx:pt>
          <cx:pt idx="473">-0.018520749847677299</cx:pt>
          <cx:pt idx="474">-0.0074423769964977399</cx:pt>
          <cx:pt idx="475">-0.00053959427449914695</cx:pt>
          <cx:pt idx="476">-0.00042668827242509799</cx:pt>
          <cx:pt idx="477">0.000371375987123956</cx:pt>
          <cx:pt idx="478">0.0046105691230810802</cx:pt>
          <cx:pt idx="479">0.0016140665327053899</cx:pt>
          <cx:pt idx="480">0.012055197450058</cx:pt>
          <cx:pt idx="481">-0.017980215559992001</cx:pt>
          <cx:pt idx="482">-0.117580644264309</cx:pt>
          <cx:pt idx="483">-0.065386173294041394</cx:pt>
          <cx:pt idx="484">-0.0044472915682054297</cx:pt>
          <cx:pt idx="485">0.076890575223142799</cx:pt>
          <cx:pt idx="486">0.13712814325612899</cx:pt>
          <cx:pt idx="487">0.084002780142156702</cx:pt>
          <cx:pt idx="488">0.054703124778464902</cx:pt>
          <cx:pt idx="489">0.020369548401231299</cx:pt>
          <cx:pt idx="490">0.013564769439644299</cx:pt>
          <cx:pt idx="491">0.087653739197380301</cx:pt>
          <cx:pt idx="492">0.170547892259373</cx:pt>
          <cx:pt idx="493">0.12085396719616499</cx:pt>
          <cx:pt idx="494">0.075561816247606398</cx:pt>
          <cx:pt idx="495">0.062619147990258098</cx:pt>
          <cx:pt idx="496">-0.027449133096744401</cx:pt>
          <cx:pt idx="497">-0.0305802451786828</cx:pt>
          <cx:pt idx="498">-0.048458905603342699</cx:pt>
          <cx:pt idx="499">-0.024422181079699502</cx:pt>
          <cx:pt idx="500">-0.032980903249408097</cx:pt>
          <cx:pt idx="501">-0.034842616241740398</cx:pt>
          <cx:pt idx="502">-0.00831714542043001</cx:pt>
          <cx:pt idx="503">-0.00051085310579244395</cx:pt>
          <cx:pt idx="504">-0.00054605500958182702</cx:pt>
          <cx:pt idx="505">1.2377253827651901e-05</cx:pt>
          <cx:pt idx="506">0.0010663528587178299</cx:pt>
          <cx:pt idx="507">-0.0022036536258258502</cx:pt>
          <cx:pt idx="508">0.0041806443268572304</cx:pt>
          <cx:pt idx="509">0.00292597881458321</cx:pt>
          <cx:pt idx="510">-0.068787022792253794</cx:pt>
          <cx:pt idx="511">-0.088164548597429504</cx:pt>
          <cx:pt idx="512">-0.037523943103304098</cx:pt>
          <cx:pt idx="513">0.00137901970387978</cx:pt>
          <cx:pt idx="514">-0.0189594791778178</cx:pt>
          <cx:pt idx="515">0.0097804233560036206</cx:pt>
          <cx:pt idx="516">-0.0052773697838771304</cx:pt>
          <cx:pt idx="517">-0.0074446689946440197</cx:pt>
          <cx:pt idx="518">0.065296280352249395</cx:pt>
          <cx:pt idx="519">0.076426353443894507</cx:pt>
          <cx:pt idx="520">0.109926367854513</cx:pt>
          <cx:pt idx="521">-0.00153815895356353</cx:pt>
          <cx:pt idx="522">-0.026823236402194701</cx:pt>
          <cx:pt idx="523">-0.0013089338470858301</cx:pt>
          <cx:pt idx="524">-0.077068181802596794</cx:pt>
          <cx:pt idx="525">-0.077169160810594703</cx:pt>
          <cx:pt idx="526">-0.098425360957700894</cx:pt>
          <cx:pt idx="527">-0.031575215381370501</cx:pt>
          <cx:pt idx="528">-0.035448825415299597</cx:pt>
          <cx:pt idx="529">-0.032017210245103699</cx:pt>
          <cx:pt idx="530">-0.00205137284164803</cx:pt>
          <cx:pt idx="531">-0.000267542486167647</cx:pt>
          <cx:pt idx="532">0.00078495842458497296</cx:pt>
          <cx:pt idx="533">-0.0026480600757411601</cx:pt>
          <cx:pt idx="534">-0.0029487579230828799</cx:pt>
          <cx:pt idx="535">-0.0093574672786865994</cx:pt>
          <cx:pt idx="536">-0.0066074340673490202</cx:pt>
          <cx:pt idx="537">-0.0154974004074974</cx:pt>
          <cx:pt idx="538">-0.028357332870521099</cx:pt>
          <cx:pt idx="539">-0.059078093227757297</cx:pt>
          <cx:pt idx="540">-0.054590135889334201</cx:pt>
          <cx:pt idx="541">-0.063954072841794302</cx:pt>
          <cx:pt idx="542">-0.057501966153967403</cx:pt>
          <cx:pt idx="543">0.023433840869490401</cx:pt>
          <cx:pt idx="544">0.019240196316162399</cx:pt>
          <cx:pt idx="545">-0.077936642196207107</cx:pt>
          <cx:pt idx="546">0.0350168718258978</cx:pt>
          <cx:pt idx="547">0.042935909815835997</cx:pt>
          <cx:pt idx="548">0.034195849096572299</cx:pt>
          <cx:pt idx="549">-0.0824656077822674</cx:pt>
          <cx:pt idx="550">-0.036504860991701603</cx:pt>
          <cx:pt idx="551">-0.012906642393639801</cx:pt>
          <cx:pt idx="552">-0.036654243595256097</cx:pt>
          <cx:pt idx="553">-0.040345622265739602</cx:pt>
          <cx:pt idx="554">-0.073754438337273895</cx:pt>
          <cx:pt idx="555">-0.028184928756677399</cx:pt>
          <cx:pt idx="556">-0.019215146310955399</cx:pt>
          <cx:pt idx="557">-0.020780498651939601</cx:pt>
          <cx:pt idx="558">-0.00079808913858564099</cx:pt>
          <cx:pt idx="559">0.00029883673346466902</cx:pt>
          <cx:pt idx="560">-0.00041643985310832801</cx:pt>
          <cx:pt idx="561">0.00029125506050416302</cx:pt>
          <cx:pt idx="562">-0.0028101715679841699</cx:pt>
          <cx:pt idx="563">-0.020545871276381699</cx:pt>
          <cx:pt idx="564">-0.040852277303250799</cx:pt>
          <cx:pt idx="565">-0.062598456492029206</cx:pt>
          <cx:pt idx="566">-0.016545052434243</cx:pt>
          <cx:pt idx="567">-0.0081882457216846793</cx:pt>
          <cx:pt idx="568">-0.047277266918446303</cx:pt>
          <cx:pt idx="569">-0.024880178866364899</cx:pt>
          <cx:pt idx="570">-0.0096616434666857102</cx:pt>
          <cx:pt idx="571">0.0091592438186679902</cx:pt>
          <cx:pt idx="572">-0.034306387068333798</cx:pt>
          <cx:pt idx="573">-0.061239711902198901</cx:pt>
          <cx:pt idx="574">-0.0013251257502702499</cx:pt>
          <cx:pt idx="575">-0.049676424203813602</cx:pt>
          <cx:pt idx="576">0.026521179652828599</cx:pt>
          <cx:pt idx="577">-0.0904094758877</cx:pt>
          <cx:pt idx="578">-0.070617628184670406</cx:pt>
          <cx:pt idx="579">-0.043507538487711703</cx:pt>
          <cx:pt idx="580">-0.049572087846991499</cx:pt>
          <cx:pt idx="581">-0.056655811434845799</cx:pt>
          <cx:pt idx="582">-0.060533140700062701</cx:pt>
          <cx:pt idx="583">-0.023982433818715499</cx:pt>
          <cx:pt idx="584">-0.0146458507266013</cx:pt>
          <cx:pt idx="585">-0.0079863535525060807</cx:pt>
          <cx:pt idx="586">-0.0011675740584392101</cx:pt>
          <cx:pt idx="587">-0.0010208374909731501</cx:pt>
          <cx:pt idx="588">0.000217956226116975</cx:pt>
          <cx:pt idx="589">-0.00027619994490456603</cx:pt>
          <cx:pt idx="590">-0.0040574997227083697</cx:pt>
          <cx:pt idx="591">-0.0143263949776564</cx:pt>
          <cx:pt idx="592">-0.044400832217867399</cx:pt>
          <cx:pt idx="593">-0.0050449540742770003</cx:pt>
          <cx:pt idx="594">-0.014978412639653599</cx:pt>
          <cx:pt idx="595">-0.035462669509854897</cx:pt>
          <cx:pt idx="596">-0.033232637856444897</cx:pt>
          <cx:pt idx="597">-0.057525875690432</cx:pt>
          <cx:pt idx="598">-0.037349210794505698</cx:pt>
          <cx:pt idx="599">-0.074708857138596499</cx:pt>
          <cx:pt idx="600">-0.038996789064039299</cx:pt>
          <cx:pt idx="601">-0.046311418384295103</cx:pt>
          <cx:pt idx="602">-0.017587751843054601</cx:pt>
          <cx:pt idx="603">-0.048045798559699503</cx:pt>
          <cx:pt idx="604">0.0079346926235</cx:pt>
          <cx:pt idx="605">-0.024991884474397701</cx:pt>
          <cx:pt idx="606">-0.046123237139561603</cx:pt>
          <cx:pt idx="607">-0.0134373744643594</cx:pt>
          <cx:pt idx="608">0.0044085770520825296</cx:pt>
          <cx:pt idx="609">-0.028008107551790201</cx:pt>
          <cx:pt idx="610">-0.0103251367034056</cx:pt>
          <cx:pt idx="611">-0.00859910537901213</cx:pt>
          <cx:pt idx="612">-0.0095438543612050702</cx:pt>
          <cx:pt idx="613">-0.00099113264757250109</cx:pt>
          <cx:pt idx="614">0.0046562437552842197</cx:pt>
          <cx:pt idx="615">0.00073643751970580904</cx:pt>
          <cx:pt idx="616">0.00032741095518629002</cx:pt>
          <cx:pt idx="617">5.5213933831331599e-05</cx:pt>
          <cx:pt idx="618">-0.0013586172920227299</cx:pt>
          <cx:pt idx="619">-0.0044809402521507101</cx:pt>
          <cx:pt idx="620">-0.0332659271741527</cx:pt>
          <cx:pt idx="621">-0.048625671555839897</cx:pt>
          <cx:pt idx="622">-0.012647442826289899</cx:pt>
          <cx:pt idx="623">-0.034360993764333297</cx:pt>
          <cx:pt idx="624">-0.063443820686921101</cx:pt>
          <cx:pt idx="625">-0.091193395804854804</cx:pt>
          <cx:pt idx="626">-0.0030698892979289798</cx:pt>
          <cx:pt idx="627">-0.090048620051420294</cx:pt>
          <cx:pt idx="628">-0.065895106376546594</cx:pt>
          <cx:pt idx="629">-0.15120973509965299</cx:pt>
          <cx:pt idx="630">-0.104912501496326</cx:pt>
          <cx:pt idx="631">-0.033584750542745498</cx:pt>
          <cx:pt idx="632">0.0601696492035197</cx:pt>
          <cx:pt idx="633">-0.0137423203087037</cx:pt>
          <cx:pt idx="634">-0.017474694281139899</cx:pt>
          <cx:pt idx="635">0.037195778105270597</cx:pt>
          <cx:pt idx="636">0.0042983890859364503</cx:pt>
          <cx:pt idx="637">0.029311490958094599</cx:pt>
          <cx:pt idx="638">-0.0026764642715382701</cx:pt>
          <cx:pt idx="639">-0.0053595452186854199</cx:pt>
          <cx:pt idx="640">-0.0021915634237998998</cx:pt>
          <cx:pt idx="641">0.0022954024567727899</cx:pt>
          <cx:pt idx="642">0.00027043378236749798</cx:pt>
          <cx:pt idx="643">0.00030630045629356301</cx:pt>
          <cx:pt idx="644">0.00016083041950232699</cx:pt>
          <cx:pt idx="645">0.00026904200519004999</cx:pt>
          <cx:pt idx="646">-0.00061675030914421696</cx:pt>
          <cx:pt idx="647">-0.00156792719839313</cx:pt>
          <cx:pt idx="648">-0.010020728604378699</cx:pt>
          <cx:pt idx="649">-0.042212076514462099</cx:pt>
          <cx:pt idx="650">-0.014455199387698001</cx:pt>
          <cx:pt idx="651">0.0043661187347976797</cx:pt>
          <cx:pt idx="652">-0.0037152655520567499</cx:pt>
          <cx:pt idx="653">-0.038155894055967997</cx:pt>
          <cx:pt idx="654">-0.037212851381554703</cx:pt>
          <cx:pt idx="655">-0.077377488476641998</cx:pt>
          <cx:pt idx="656">-0.062868581697005904</cx:pt>
          <cx:pt idx="657">-0.076479418547842806</cx:pt>
          <cx:pt idx="658">0.0268603323167282</cx:pt>
          <cx:pt idx="659">0.029199140187080499</cx:pt>
          <cx:pt idx="660">0.00378805199053213</cx:pt>
          <cx:pt idx="661">0.0100111214077481</cx:pt>
          <cx:pt idx="662">0.022741217058167</cx:pt>
          <cx:pt idx="663">0.028204880583548201</cx:pt>
          <cx:pt idx="664">0.014154672217829499</cx:pt>
          <cx:pt idx="665">0.030095691729129199</cx:pt>
          <cx:pt idx="666">0.0031717758721230499</cx:pt>
          <cx:pt idx="667">0.0063482907230670302</cx:pt>
          <cx:pt idx="668">-0.00181722242461668</cx:pt>
          <cx:pt idx="669">0.0021989863629045701</cx:pt>
          <cx:pt idx="670">0.000696014065286225</cx:pt>
          <cx:pt idx="671">-0.00058742554704223902</cx:pt>
          <cx:pt idx="672">-5.3239909021254198e-06</cx:pt>
          <cx:pt idx="673">-0.00049591070817996499</cx:pt>
          <cx:pt idx="674">-0.00041162872038276802</cx:pt>
          <cx:pt idx="675">-0.0018338018081781599</cx:pt>
          <cx:pt idx="676">-0.00073261818555914301</cx:pt>
          <cx:pt idx="677">-0.0024681813080079601</cx:pt>
          <cx:pt idx="678">-0.0082564153402099501</cx:pt>
          <cx:pt idx="679">-0.0101458342434663</cx:pt>
          <cx:pt idx="680">-0.0355390381141674</cx:pt>
          <cx:pt idx="681">-0.049225386415744601</cx:pt>
          <cx:pt idx="682">-0.105910031692939</cx:pt>
          <cx:pt idx="683">-0.066389487437352304</cx:pt>
          <cx:pt idx="684">-0.027198997779985901</cx:pt>
          <cx:pt idx="685">0.0101356183344011</cx:pt>
          <cx:pt idx="686">0.022266401115215401</cx:pt>
          <cx:pt idx="687">-0.0057092043997207702</cx:pt>
          <cx:pt idx="688">0.0131620401022963</cx:pt>
          <cx:pt idx="689">0.0295991727271494</cx:pt>
          <cx:pt idx="690">0.052753869052926103</cx:pt>
          <cx:pt idx="691">0.022752141928101099</cx:pt>
          <cx:pt idx="692">0.025105768650594499</cx:pt>
          <cx:pt idx="693">0.00142702741048362</cx:pt>
          <cx:pt idx="694">0.00053327687290835298</cx:pt>
          <cx:pt idx="695">-0.00118050637995894</cx:pt>
          <cx:pt idx="696">-0.0011278929654217401</cx:pt>
          <cx:pt idx="697">0.0015036485435366499</cx:pt>
          <cx:pt idx="698">-0.00047979262263079099</cx:pt>
          <cx:pt idx="699">3.6635364447292099e-05</cx:pt>
          <cx:pt idx="700">0.000410733165862043</cx:pt>
          <cx:pt idx="701">0.000533209551681914</cx:pt>
          <cx:pt idx="702">-0.000147026788948807</cx:pt>
          <cx:pt idx="703">-0.00013355240054237799</cx:pt>
          <cx:pt idx="704">0.0014827163499219001</cx:pt>
          <cx:pt idx="705">0.0044898752748007299</cx:pt>
          <cx:pt idx="706">0.0060302792715880996</cx:pt>
          <cx:pt idx="707">0.019019808607663499</cx:pt>
          <cx:pt idx="708">0.0157965237483579</cx:pt>
          <cx:pt idx="709">-0.00076376829663136298</cx:pt>
          <cx:pt idx="710">-0.014472878387127901</cx:pt>
          <cx:pt idx="711">-0.00194243554256802</cx:pt>
          <cx:pt idx="712">-0.049756458610881599</cx:pt>
          <cx:pt idx="713">-0.025122245341449901</cx:pt>
          <cx:pt idx="714">-0.0284626922821292</cx:pt>
          <cx:pt idx="715">-0.039674680701844399</cx:pt>
          <cx:pt idx="716">-0.046469274104568997</cx:pt>
          <cx:pt idx="717">-0.020003881561031899</cx:pt>
          <cx:pt idx="718">0.0082781436583027092</cx:pt>
          <cx:pt idx="719">-0.026700606863536001</cx:pt>
          <cx:pt idx="720">-0.020789048042351901</cx:pt>
          <cx:pt idx="721">-0.0072714094730055301</cx:pt>
          <cx:pt idx="722">0.00171230634234107</cx:pt>
          <cx:pt idx="723">0.00175722150831866</cx:pt>
          <cx:pt idx="724">-0.00123605186499579</cx:pt>
          <cx:pt idx="725">0.00157636983727174</cx:pt>
          <cx:pt idx="726">-0.00022455712433062</cx:pt>
          <cx:pt idx="727">-0.000213553076521145</cx:pt>
          <cx:pt idx="728">-0.00012231797474886001</cx:pt>
          <cx:pt idx="729">6.4726716599862596e-05</cx:pt>
          <cx:pt idx="730">-0.00022579417096078001</cx:pt>
          <cx:pt idx="731">0.00040691344739050801</cx:pt>
          <cx:pt idx="732">0.0035319635746912099</cx:pt>
          <cx:pt idx="733">0.0029551660023758898</cx:pt>
          <cx:pt idx="734">0.0097115185963129701</cx:pt>
          <cx:pt idx="735">0.0150456979686747</cx:pt>
          <cx:pt idx="736">0.0030491777594299301</cx:pt>
          <cx:pt idx="737">-0.0042007959921196896</cx:pt>
          <cx:pt idx="738">0.0060493660993779699</cx:pt>
          <cx:pt idx="739">0.012753721443889501</cx:pt>
          <cx:pt idx="740">0.0152485384337336</cx:pt>
          <cx:pt idx="741">0.0026560887405745102</cx:pt>
          <cx:pt idx="742">-0.011788392699193</cx:pt>
          <cx:pt idx="743">-0.0064122759858627996</cx:pt>
          <cx:pt idx="744">-0.012496199088271801</cx:pt>
          <cx:pt idx="745">-0.034684471018299301</cx:pt>
          <cx:pt idx="746">-0.010852579549965101</cx:pt>
          <cx:pt idx="747">-0.0117668675757602</cx:pt>
          <cx:pt idx="748">-0.0107296700108658</cx:pt>
          <cx:pt idx="749">-0.0090666151784543608</cx:pt>
          <cx:pt idx="750">-0.0038932811354631999</cx:pt>
          <cx:pt idx="751">-0.000340349989657985</cx:pt>
          <cx:pt idx="752">7.6655851686862098e-05</cx:pt>
          <cx:pt idx="753">-4.0074062122382497e-05</cx:pt>
          <cx:pt idx="754">9.4538493481936401e-06</cx:pt>
          <cx:pt idx="755">8.8212612912038995e-05</cx:pt>
          <cx:pt idx="756">-9.8240244482380393e-05</cx:pt>
          <cx:pt idx="757">-4.5120180603720999e-05</cx:pt>
          <cx:pt idx="758">0.00036140824149998198</cx:pt>
          <cx:pt idx="759">6.5145413245171197e-05</cx:pt>
          <cx:pt idx="760">0.00080824852444780096</cx:pt>
          <cx:pt idx="761">0.00047397581207650903</cx:pt>
          <cx:pt idx="762">-0.00141904006166716</cx:pt>
          <cx:pt idx="763">-0.00186467733820918</cx:pt>
          <cx:pt idx="764">-0.0027320597719404198</cx:pt>
          <cx:pt idx="765">-0.00145490702322522</cx:pt>
          <cx:pt idx="766">-0.0031094277068251402</cx:pt>
          <cx:pt idx="767">-0.00186961587417286</cx:pt>
          <cx:pt idx="768">-0.00120698500495918</cx:pt>
          <cx:pt idx="769">-0.0058787845227196399</cx:pt>
          <cx:pt idx="770">-4.1233738920835499e-05</cx:pt>
          <cx:pt idx="771">0.00028229941296606999</cx:pt>
          <cx:pt idx="772">-0.0050758076555235798</cx:pt>
          <cx:pt idx="773">-0.0055601303895041997</cx:pt>
          <cx:pt idx="774">-0.00294939934468629</cx:pt>
          <cx:pt idx="775">-0.0023191841500637901</cx:pt>
          <cx:pt idx="776">-0.00026948824678925003</cx:pt>
          <cx:pt idx="777">-0.0028335213948174199</cx:pt>
          <cx:pt idx="778">-0.0022929457266717798</cx:pt>
          <cx:pt idx="779">0.000672998360863498</cx:pt>
          <cx:pt idx="780">-0.000130492874764503</cx:pt>
          <cx:pt idx="781">-2.4697750505729599e-05</cx:pt>
          <cx:pt idx="782">-0.00085587396526579801</cx:pt>
          <cx:pt idx="783">0.00063943746689446696</cx:pt>
        </cx:lvl>
      </cx:numDim>
    </cx:data>
    <cx:data id="19">
      <cx:numDim type="val">
        <cx:f>'001_WA_F - 副本'!$T$1:$T$784</cx:f>
        <cx:lvl ptCount="784" formatCode="G/通用格式">
          <cx:pt idx="0">0.00054759481945144701</cx:pt>
          <cx:pt idx="1">0.000104184586399074</cx:pt>
          <cx:pt idx="2">-0.000112725332473741</cx:pt>
          <cx:pt idx="3">0.00084915414775989597</cx:pt>
          <cx:pt idx="4">-2.80553486947195e-05</cx:pt>
          <cx:pt idx="5">-0.00012212362624272499</cx:pt>
          <cx:pt idx="6">0.00036279425478222298</cx:pt>
          <cx:pt idx="7">0.00041897188429673</cx:pt>
          <cx:pt idx="8">-0.00038250837205969901</cx:pt>
          <cx:pt idx="9">0.00037267750333534798</cx:pt>
          <cx:pt idx="10">-0.00025735424536499899</cx:pt>
          <cx:pt idx="11">0.00036509683742499402</cx:pt>
          <cx:pt idx="12">-0.00048857281153140398</cx:pt>
          <cx:pt idx="13">0.00012682133434532299</cx:pt>
          <cx:pt idx="14">4.9195494140883999e-05</cx:pt>
          <cx:pt idx="15">3.7438925574796399e-06</cx:pt>
          <cx:pt idx="16">-0.00036483477560102901</cx:pt>
          <cx:pt idx="17">0.00052577480757393504</cx:pt>
          <cx:pt idx="18">0.00035201843001798401</cx:pt>
          <cx:pt idx="19">-8.56804643695277e-05</cx:pt>
          <cx:pt idx="20">-0.000195353886356109</cx:pt>
          <cx:pt idx="21">0.00063691428485836295</cx:pt>
          <cx:pt idx="22">-0.00093939923432677505</cx:pt>
          <cx:pt idx="23">-0.00025603100009248899</cx:pt>
          <cx:pt idx="24">0.00125086164329619</cx:pt>
          <cx:pt idx="25">-0.00043029150641719899</cx:pt>
          <cx:pt idx="26">1.6113949555010701e-05</cx:pt>
          <cx:pt idx="27">0.00039692476259043199</cx:pt>
          <cx:pt idx="28">-8.3859623770287902e-05</cx:pt>
          <cx:pt idx="29">1.7518075036314799e-05</cx:pt>
          <cx:pt idx="30">-0.00097703000776989198</cx:pt>
          <cx:pt idx="31">-8.7530897619938802e-07</cx:pt>
          <cx:pt idx="32">-0.000423542149831351</cx:pt>
          <cx:pt idx="33">0.00031707779890084497</cx:pt>
          <cx:pt idx="34">0.00017955831341108099</cx:pt>
          <cx:pt idx="35">0.00206630959317265</cx:pt>
          <cx:pt idx="36">0.0015514179270171801</cx:pt>
          <cx:pt idx="37">0.000438056695838396</cx:pt>
          <cx:pt idx="38">-0.00018522047220129799</cx:pt>
          <cx:pt idx="39">0.00036738024295030099</cx:pt>
          <cx:pt idx="40">0.000149476069395187</cx:pt>
          <cx:pt idx="41">4.5477471012359099e-05</cx:pt>
          <cx:pt idx="42">0.00039427871583808501</cx:pt>
          <cx:pt idx="43">-0.00068080613842972997</cx:pt>
          <cx:pt idx="44">0.000161742015645242</cx:pt>
          <cx:pt idx="45">0.00015226031473999501</cx:pt>
          <cx:pt idx="46">-7.6027383784474004e-05</cx:pt>
          <cx:pt idx="47">0.00052445277815635002</cx:pt>
          <cx:pt idx="48">0.00096644000718894198</cx:pt>
          <cx:pt idx="49">-0.00034083858232636599</cx:pt>
          <cx:pt idx="50">0.00011885888626583099</cx:pt>
          <cx:pt idx="51">0.00031783308304832202</cx:pt>
          <cx:pt idx="52">-0.00041270860869870799</cx:pt>
          <cx:pt idx="53">0.000164665964913425</cx:pt>
          <cx:pt idx="54">-0.00023786644100050601</cx:pt>
          <cx:pt idx="55">-0.000100166134881447</cx:pt>
          <cx:pt idx="56">0.00034881985802800601</cx:pt>
          <cx:pt idx="57">7.2025715012494907e-05</cx:pt>
          <cx:pt idx="58">-0.00016227655812269901</cx:pt>
          <cx:pt idx="59">8.1905130910782099e-06</cx:pt>
          <cx:pt idx="60">-0.00052487218187498405</cx:pt>
          <cx:pt idx="61">-6.1400722968050296e-06</cx:pt>
          <cx:pt idx="62">0.00052135887872877798</cx:pt>
          <cx:pt idx="63">0.00328498160901775</cx:pt>
          <cx:pt idx="64">-0.00022013963943025701</cx:pt>
          <cx:pt idx="65">-0.0092265441788662306</cx:pt>
          <cx:pt idx="66">-0.0057155369811134702</cx:pt>
          <cx:pt idx="67">-0.0037625108668880901</cx:pt>
          <cx:pt idx="68">-0.0047771605541636203</cx:pt>
          <cx:pt idx="69">0.00088435840347437296</cx:pt>
          <cx:pt idx="70">-0.0030058518934624502</cx:pt>
          <cx:pt idx="71">-0.0028626307541675501</cx:pt>
          <cx:pt idx="72">0.00029734624024932698</cx:pt>
          <cx:pt idx="73">-0.000133877255172027</cx:pt>
          <cx:pt idx="74">-0.000734012154753396</cx:pt>
          <cx:pt idx="75">-0.00031905402819489698</cx:pt>
          <cx:pt idx="76">0.00034734804709038003</cx:pt>
          <cx:pt idx="77">0.000249392689551615</cx:pt>
          <cx:pt idx="78">-0.0013259765900668901</cx:pt>
          <cx:pt idx="79">-0.00069086029793661804</cx:pt>
          <cx:pt idx="80">0.00022519055607771101</cx:pt>
          <cx:pt idx="81">-6.0312005658309001e-05</cx:pt>
          <cx:pt idx="82">0.00027238042828394901</cx:pt>
          <cx:pt idx="83">9.5622484959839803e-06</cx:pt>
          <cx:pt idx="84">0.000320912188369208</cx:pt>
          <cx:pt idx="85">-0.000217408494743327</cx:pt>
          <cx:pt idx="86">0.00057094758711868205</cx:pt>
          <cx:pt idx="87">-0.00026632030785967402</cx:pt>
          <cx:pt idx="88">0.00022230514119864699</cx:pt>
          <cx:pt idx="89">0.000485475191502136</cx:pt>
          <cx:pt idx="90">0.00143593169687719</cx:pt>
          <cx:pt idx="91">0.0126419265560197</cx:pt>
          <cx:pt idx="92">0.0140338219860627</cx:pt>
          <cx:pt idx="93">-0.00782528922572495</cx:pt>
          <cx:pt idx="94">-0.0080675932298543106</cx:pt>
          <cx:pt idx="95">-0.0116161637695233</cx:pt>
          <cx:pt idx="96">0.0083482115554523104</cx:pt>
          <cx:pt idx="97">0.018831325891577801</cx:pt>
          <cx:pt idx="98">-0.0025109662239820702</cx:pt>
          <cx:pt idx="99">-0.00085859756797789703</cx:pt>
          <cx:pt idx="100">0.0100498172585444</cx:pt>
          <cx:pt idx="101">0.011806584428242501</cx:pt>
          <cx:pt idx="102">0.0090653028411887809</cx:pt>
          <cx:pt idx="103">0.00149774510697604</cx:pt>
          <cx:pt idx="104">-0.00290113153002736</cx:pt>
          <cx:pt idx="105">-0.00117440288693595</cx:pt>
          <cx:pt idx="106">-0.0022469382897318101</cx:pt>
          <cx:pt idx="107">-0.00109851785298943</cx:pt>
          <cx:pt idx="108">-6.4196128357408002e-06</cx:pt>
          <cx:pt idx="109">-4.9418130488039699e-05</cx:pt>
          <cx:pt idx="110">0.00045568348931075502</cx:pt>
          <cx:pt idx="111">0.00101340610225984</cx:pt>
          <cx:pt idx="112">-9.2133716836421704e-05</cx:pt>
          <cx:pt idx="113">6.2149090907379095e-05</cx:pt>
          <cx:pt idx="114">-0.00025086534589090399</cx:pt>
          <cx:pt idx="115">0.0011229988001698499</cx:pt>
          <cx:pt idx="116">0.00193897493271047</cx:pt>
          <cx:pt idx="117">-0.0036431200039467701</cx:pt>
          <cx:pt idx="118">-0.00145816773539822</cx:pt>
          <cx:pt idx="119">0.0117909721183889</cx:pt>
          <cx:pt idx="120">-0.0030868965790499699</cx:pt>
          <cx:pt idx="121">-0.0145966187174241</cx:pt>
          <cx:pt idx="122">0.010370064391042599</cx:pt>
          <cx:pt idx="123">0.016088405075089601</cx:pt>
          <cx:pt idx="124">0.0055217116024832702</cx:pt>
          <cx:pt idx="125">-0.022045315039503601</cx:pt>
          <cx:pt idx="126">-0.0061658867477006303</cx:pt>
          <cx:pt idx="127">0.025135045027948999</cx:pt>
          <cx:pt idx="128">0.00829931337248648</cx:pt>
          <cx:pt idx="129">0.0061331685029034199</cx:pt>
          <cx:pt idx="130">0.0237192709617506</cx:pt>
          <cx:pt idx="131">0.0182910943775892</cx:pt>
          <cx:pt idx="132">-0.00129853243423053</cx:pt>
          <cx:pt idx="133">-0.00175633230980415</cx:pt>
          <cx:pt idx="134">-0.0040184546760832799</cx:pt>
          <cx:pt idx="135">0.0012125525100659699</cx:pt>
          <cx:pt idx="136">0.00125118903561</cx:pt>
          <cx:pt idx="137">0.00084911272532943503</cx:pt>
          <cx:pt idx="138">0.000346695695288695</cx:pt>
          <cx:pt idx="139">0.0010947439957211401</cx:pt>
          <cx:pt idx="140">-0.00029480432722676502</cx:pt>
          <cx:pt idx="141">-0.000384108598676028</cx:pt>
          <cx:pt idx="142">-7.9575102934598802e-05</cx:pt>
          <cx:pt idx="143">0.0041637463140820896</cx:pt>
          <cx:pt idx="144">0.0088947683129976599</cx:pt>
          <cx:pt idx="145">0.0058152354429450003</cx:pt>
          <cx:pt idx="146">0.017574702968594699</cx:pt>
          <cx:pt idx="147">0.027464282393040499</cx:pt>
          <cx:pt idx="148">-0.028680524273237099</cx:pt>
          <cx:pt idx="149">-0.023546334110481699</cx:pt>
          <cx:pt idx="150">-0.0082620754906683191</cx:pt>
          <cx:pt idx="151">0.060569171522993799</cx:pt>
          <cx:pt idx="152">0.0051698545942767604</cx:pt>
          <cx:pt idx="153">-0.0228975762817046</cx:pt>
          <cx:pt idx="154">-0.0134637188436019</cx:pt>
          <cx:pt idx="155">0.00295715300753314</cx:pt>
          <cx:pt idx="156">0.0224844083417912</cx:pt>
          <cx:pt idx="157">0.027046744708298799</cx:pt>
          <cx:pt idx="158">0.060003288547099701</cx:pt>
          <cx:pt idx="159">0.0551070808049006</cx:pt>
          <cx:pt idx="160">0.0291620784776635</cx:pt>
          <cx:pt idx="161">0.0038292044313492698</cx:pt>
          <cx:pt idx="162">-0.0015067353252843699</cx:pt>
          <cx:pt idx="163">-0.0030680066335174402</cx:pt>
          <cx:pt idx="164">0.00033399337826131798</cx:pt>
          <cx:pt idx="165">0.00053096125913851895</cx:pt>
          <cx:pt idx="166">0.0016446599686458299</cx:pt>
          <cx:pt idx="167">-0.00018375440340140099</cx:pt>
          <cx:pt idx="168">-0.00015164163031172601</cx:pt>
          <cx:pt idx="169">0.00020742975314917101</cx:pt>
          <cx:pt idx="170">0.00315561368225163</cx:pt>
          <cx:pt idx="171">0.00361445744984189</cx:pt>
          <cx:pt idx="172">0.00613557688212347</cx:pt>
          <cx:pt idx="173">0.0131075435733335</cx:pt>
          <cx:pt idx="174">0.042623060378908999</cx:pt>
          <cx:pt idx="175">0.032629902948819497</cx:pt>
          <cx:pt idx="176">-0.0127201460605143</cx:pt>
          <cx:pt idx="177">0.0050282878627575904</cx:pt>
          <cx:pt idx="178">0.070645012993364301</cx:pt>
          <cx:pt idx="179">0.092501327625984994</cx:pt>
          <cx:pt idx="180">0.0240963823989402</cx:pt>
          <cx:pt idx="181">-0.00657152400977923</cx:pt>
          <cx:pt idx="182">-0.0026030646028904901</cx:pt>
          <cx:pt idx="183">0.0509444376082301</cx:pt>
          <cx:pt idx="184">0.0280708784223163</cx:pt>
          <cx:pt idx="185">0.00647518063027956</cx:pt>
          <cx:pt idx="186">0.029612998003866499</cx:pt>
          <cx:pt idx="187">0.0146192641527358</cx:pt>
          <cx:pt idx="188">0.0060252074677734297</cx:pt>
          <cx:pt idx="189">-0.0074990443025854097</cx:pt>
          <cx:pt idx="190">-0.0086145052269268208</cx:pt>
          <cx:pt idx="191">-0.0149482840507846</cx:pt>
          <cx:pt idx="192">-0.0073726187150790004</cx:pt>
          <cx:pt idx="193">0.0029444777152102001</cx:pt>
          <cx:pt idx="194">0.00138641258818349</cx:pt>
          <cx:pt idx="195">-0.00065864513557949795</cx:pt>
          <cx:pt idx="196">0.00056128108847167905</cx:pt>
          <cx:pt idx="197">0.000294327197498689</cx:pt>
          <cx:pt idx="198">-0.0049940925491639898</cx:pt>
          <cx:pt idx="199">-0.0072651698749097203</cx:pt>
          <cx:pt idx="200">0.0078797469290492507</cx:pt>
          <cx:pt idx="201">0.027368326847173</cx:pt>
          <cx:pt idx="202">0.047307084510591298</cx:pt>
          <cx:pt idx="203">0.044368502671738898</cx:pt>
          <cx:pt idx="204">0.059369101112542101</cx:pt>
          <cx:pt idx="205">0.056235910684350701</cx:pt>
          <cx:pt idx="206">0.113825825198533</cx:pt>
          <cx:pt idx="207">0.064559326176459195</cx:pt>
          <cx:pt idx="208">0.0070998229366161401</cx:pt>
          <cx:pt idx="209">-0.0028482110474755502</cx:pt>
          <cx:pt idx="210">0.049572521196611499</cx:pt>
          <cx:pt idx="211">0.034354795691390903</cx:pt>
          <cx:pt idx="212">-0.016237045810891401</cx:pt>
          <cx:pt idx="213">-0.060741526290910799</cx:pt>
          <cx:pt idx="214">-0.0158648056777091</cx:pt>
          <cx:pt idx="215">-0.0219190646890382</cx:pt>
          <cx:pt idx="216">-0.0020767259913065401</cx:pt>
          <cx:pt idx="217">-0.0279085808644607</cx:pt>
          <cx:pt idx="218">-0.0089122207000292396</cx:pt>
          <cx:pt idx="219">-0.013145684133153901</cx:pt>
          <cx:pt idx="220">-0.0146170924592279</cx:pt>
          <cx:pt idx="221">-0.0010304970706713</cx:pt>
          <cx:pt idx="222">0.0031937816822256398</cx:pt>
          <cx:pt idx="223">0.000546300932081929</cx:pt>
          <cx:pt idx="224">-9.3962267843736698e-05</cx:pt>
          <cx:pt idx="225">-0.00045446129292263198</cx:pt>
          <cx:pt idx="226">-0.0065214305317762098</cx:pt>
          <cx:pt idx="227">-0.0036129290996331702</cx:pt>
          <cx:pt idx="228">0.0043814302342466598</cx:pt>
          <cx:pt idx="229">-0.0058098034183140697</cx:pt>
          <cx:pt idx="230">0.0267754640647563</cx:pt>
          <cx:pt idx="231">0.044124634217194598</cx:pt>
          <cx:pt idx="232">0.082697553285937198</cx:pt>
          <cx:pt idx="233">0.077188451920709</cx:pt>
          <cx:pt idx="234">0.018474147720919699</cx:pt>
          <cx:pt idx="235">-0.0029106498295944001</cx:pt>
          <cx:pt idx="236">0.0233762717728624</cx:pt>
          <cx:pt idx="237">0.063885506959416402</cx:pt>
          <cx:pt idx="238">0.051767999129593699</cx:pt>
          <cx:pt idx="239">0.035791647706609198</cx:pt>
          <cx:pt idx="240">-0.029517220937400699</cx:pt>
          <cx:pt idx="241">-0.080315729166482899</cx:pt>
          <cx:pt idx="242">-0.0630659068383186</cx:pt>
          <cx:pt idx="243">-0.040538115559657598</cx:pt>
          <cx:pt idx="244">-0.042217954125828197</cx:pt>
          <cx:pt idx="245">-0.0419386736709031</cx:pt>
          <cx:pt idx="246">-0.010781347782382799</cx:pt>
          <cx:pt idx="247">-0.0187362572115343</cx:pt>
          <cx:pt idx="248">-0.013782960274518899</cx:pt>
          <cx:pt idx="249">-0.00016377603515637</cx:pt>
          <cx:pt idx="250">0.00282479198560193</cx:pt>
          <cx:pt idx="251">-0.00017325415663617001</cx:pt>
          <cx:pt idx="252">-1.8066580557923299e-05</cx:pt>
          <cx:pt idx="253">0.000110833900813366</cx:pt>
          <cx:pt idx="254">-0.00117408640289719</cx:pt>
          <cx:pt idx="255">-0.00016030012337389399</cx:pt>
          <cx:pt idx="256">0.0082352836788111197</cx:pt>
          <cx:pt idx="257">-0.0096557793946369999</cx:pt>
          <cx:pt idx="258">0.0422832563344629</cx:pt>
          <cx:pt idx="259">0.072812211551727304</cx:pt>
          <cx:pt idx="260">0.0871228108340968</cx:pt>
          <cx:pt idx="261">0.074354755247645204</cx:pt>
          <cx:pt idx="262">-0.014586266356241301</cx:pt>
          <cx:pt idx="263">0.028977796003520899</cx:pt>
          <cx:pt idx="264">0.0228735923958273</cx:pt>
          <cx:pt idx="265">0.017453193476445299</cx:pt>
          <cx:pt idx="266">-0.030911590257081002</cx:pt>
          <cx:pt idx="267">-0.023238316659631199</cx:pt>
          <cx:pt idx="268">-0.0307809144426139</cx:pt>
          <cx:pt idx="269">-0.040497447156892498</cx:pt>
          <cx:pt idx="270">-0.041082710391879003</cx:pt>
          <cx:pt idx="271">-0.047573282626582399</cx:pt>
          <cx:pt idx="272">-0.028950479204512401</cx:pt>
          <cx:pt idx="273">-0.0408953367019513</cx:pt>
          <cx:pt idx="274">-0.037737034696580699</cx:pt>
          <cx:pt idx="275">-0.031434086850252597</cx:pt>
          <cx:pt idx="276">-0.0113123805525105</cx:pt>
          <cx:pt idx="277">0.0019611433298560199</cx:pt>
          <cx:pt idx="278">0.00041892794555831902</cx:pt>
          <cx:pt idx="279">-0.0017389623649403899</cx:pt>
          <cx:pt idx="280">-0.00013637714906060601</cx:pt>
          <cx:pt idx="281">-0.00017968184312569299</cx:pt>
          <cx:pt idx="282">-0.0030372979084004599</cx:pt>
          <cx:pt idx="283">0.022124385774404998</cx:pt>
          <cx:pt idx="284">0.019380036048678301</cx:pt>
          <cx:pt idx="285">0.0032279904108357699</cx:pt>
          <cx:pt idx="286">0.034283845038087297</cx:pt>
          <cx:pt idx="287">0.048283299259918998</cx:pt>
          <cx:pt idx="288">0.053320268351971997</cx:pt>
          <cx:pt idx="289">0.054972862336336102</cx:pt>
          <cx:pt idx="290">0.0017547038756943001</cx:pt>
          <cx:pt idx="291">0.011183779179997499</cx:pt>
          <cx:pt idx="292">-0.044754534711491503</cx:pt>
          <cx:pt idx="293">-0.077853831026072295</cx:pt>
          <cx:pt idx="294">-0.085099468477736001</cx:pt>
          <cx:pt idx="295">-0.079811593120778304</cx:pt>
          <cx:pt idx="296">-0.072648387159919794</cx:pt>
          <cx:pt idx="297">0.0044237749048651803</cx:pt>
          <cx:pt idx="298">-0.0062211296966769598</cx:pt>
          <cx:pt idx="299">-0.016107577441261098</cx:pt>
          <cx:pt idx="300">0.0028851180719852302</cx:pt>
          <cx:pt idx="301">-0.0462046173559462</cx:pt>
          <cx:pt idx="302">-0.045623170478496899</cx:pt>
          <cx:pt idx="303">-0.027660556786587898</cx:pt>
          <cx:pt idx="304">-0.017911604583618301</cx:pt>
          <cx:pt idx="305">-0.00097191884199665599</cx:pt>
          <cx:pt idx="306">0.00071680256957034195</cx:pt>
          <cx:pt idx="307">-9.5598528620835502e-05</cx:pt>
          <cx:pt idx="308">0.00077457597712769896</cx:pt>
          <cx:pt idx="309">-4.6317614329349602e-06</cx:pt>
          <cx:pt idx="310">-0.00105833627158995</cx:pt>
          <cx:pt idx="311">0.0224840850813906</cx:pt>
          <cx:pt idx="312">0.0210542311142678</cx:pt>
          <cx:pt idx="313">-0.020429857705189299</cx:pt>
          <cx:pt idx="314">-0.0062962223775750803</cx:pt>
          <cx:pt idx="315">-0.00573494895390219</cx:pt>
          <cx:pt idx="316">0.0037447775199520501</cx:pt>
          <cx:pt idx="317">0.0018314596409288301</cx:pt>
          <cx:pt idx="318">-0.0750839344699092</cx:pt>
          <cx:pt idx="319">-0.063815410395137398</cx:pt>
          <cx:pt idx="320">-0.036861666899134303</cx:pt>
          <cx:pt idx="321">-0.0283467941459568</cx:pt>
          <cx:pt idx="322">-0.040298949349068802</cx:pt>
          <cx:pt idx="323">-0.065663667443347104</cx:pt>
          <cx:pt idx="324">-0.065903509225730003</cx:pt>
          <cx:pt idx="325">8.8784961108101697e-05</cx:pt>
          <cx:pt idx="326">-0.016769337560387398</cx:pt>
          <cx:pt idx="327">-0.0109622238425251</cx:pt>
          <cx:pt idx="328">-0.048005315638617201</cx:pt>
          <cx:pt idx="329">-0.099602947546853698</cx:pt>
          <cx:pt idx="330">-0.072666414650768604</cx:pt>
          <cx:pt idx="331">-0.033540418392481397</cx:pt>
          <cx:pt idx="332">-0.016263285411713398</cx:pt>
          <cx:pt idx="333">-0.0024365319777796199</cx:pt>
          <cx:pt idx="334">0.000107817625437578</cx:pt>
          <cx:pt idx="335">0.00033655533421331901</cx:pt>
          <cx:pt idx="336">-0.000221270798463477</cx:pt>
          <cx:pt idx="337">-0.0012545238895284301</cx:pt>
          <cx:pt idx="338">-0.00061248465570150205</cx:pt>
          <cx:pt idx="339">0.0100074686236187</cx:pt>
          <cx:pt idx="340">-0.00062523874240189199</cx:pt>
          <cx:pt idx="341">-0.019602651414080199</cx:pt>
          <cx:pt idx="342">-0.00153085009653408</cx:pt>
          <cx:pt idx="343">-0.0154262898553477</cx:pt>
          <cx:pt idx="344">-0.0079429150971522793</cx:pt>
          <cx:pt idx="345">-0.0042226463863366502</cx:pt>
          <cx:pt idx="346">-0.044884225484147701</cx:pt>
          <cx:pt idx="347">-0.012995756819616001</cx:pt>
          <cx:pt idx="348">0.065111185452224093</cx:pt>
          <cx:pt idx="349">0.038799730470869598</cx:pt>
          <cx:pt idx="350">0.018909171791776799</cx:pt>
          <cx:pt idx="351">0.0168909388125346</cx:pt>
          <cx:pt idx="352">0.00070955241931794496</cx:pt>
          <cx:pt idx="353">0.0144527846406195</cx:pt>
          <cx:pt idx="354">0.036123435689658499</cx:pt>
          <cx:pt idx="355">-0.0081510691780992701</cx:pt>
          <cx:pt idx="356">-0.053377728545942499</cx:pt>
          <cx:pt idx="357">-0.076452782406588801</cx:pt>
          <cx:pt idx="358">-0.071576494810823593</cx:pt>
          <cx:pt idx="359">-0.029861867274011401</cx:pt>
          <cx:pt idx="360">-0.020424395645723299</cx:pt>
          <cx:pt idx="361">-0.0055569223893859303</cx:pt>
          <cx:pt idx="362">0.00095605472250536296</cx:pt>
          <cx:pt idx="363">-0.00059296071337804003</cx:pt>
          <cx:pt idx="364">-0.00026858076333870201</cx:pt>
          <cx:pt idx="365">-0.00165674973193693</cx:pt>
          <cx:pt idx="366">-0.00039804927600007602</cx:pt>
          <cx:pt idx="367">0.00060510455775304695</cx:pt>
          <cx:pt idx="368">-0.0276860048327747</cx:pt>
          <cx:pt idx="369">-0.038882654739827903</cx:pt>
          <cx:pt idx="370">-0.0081429822052998604</cx:pt>
          <cx:pt idx="371">0.03738282470116</cx:pt>
          <cx:pt idx="372">-0.0097368513820216204</cx:pt>
          <cx:pt idx="373">0.018415228539836199</cx:pt>
          <cx:pt idx="374">-0.0108327306128474</cx:pt>
          <cx:pt idx="375">0.00023923849435762199</cx:pt>
          <cx:pt idx="376">0.064102742032136603</cx:pt>
          <cx:pt idx="377">0.034433963512123897</cx:pt>
          <cx:pt idx="378">0.047745229331458701</cx:pt>
          <cx:pt idx="379">0.0065509133700266996</cx:pt>
          <cx:pt idx="380">0.056804583674018902</cx:pt>
          <cx:pt idx="381">0.026965994920668899</cx:pt>
          <cx:pt idx="382">0.0240946571461878</cx:pt>
          <cx:pt idx="383">-0.049374492477203803</cx:pt>
          <cx:pt idx="384">-0.044821508536298099</cx:pt>
          <cx:pt idx="385">-0.072929890102823802</cx:pt>
          <cx:pt idx="386">-0.072413435964297806</cx:pt>
          <cx:pt idx="387">-0.030891976229324401</cx:pt>
          <cx:pt idx="388">-0.0078091284860513201</cx:pt>
          <cx:pt idx="389">-0.0060503077659901702</cx:pt>
          <cx:pt idx="390">-0.00013192366415374599</cx:pt>
          <cx:pt idx="391">-0.00068767921766693196</cx:pt>
          <cx:pt idx="392">0.00122572846411603</cx:pt>
          <cx:pt idx="393">0.00066070417067719798</cx:pt>
          <cx:pt idx="394">-0.00025300597851545198</cx:pt>
          <cx:pt idx="395">-0.0066496096677642101</cx:pt>
          <cx:pt idx="396">-0.0311742826645727</cx:pt>
          <cx:pt idx="397">-0.060446115006232398</cx:pt>
          <cx:pt idx="398">-0.0076364018281139699</cx:pt>
          <cx:pt idx="399">0.0319204588937562</cx:pt>
          <cx:pt idx="400">0.0131981942906805</cx:pt>
          <cx:pt idx="401">0.018552344341564001</cx:pt>
          <cx:pt idx="402">0.042946018661965901</cx:pt>
          <cx:pt idx="403">0.000650496356397555</cx:pt>
          <cx:pt idx="404">0.0047329864983453301</cx:pt>
          <cx:pt idx="405">0.0196701463920117</cx:pt>
          <cx:pt idx="406">0.035529328422003098</cx:pt>
          <cx:pt idx="407">0.053646588008555103</cx:pt>
          <cx:pt idx="408">0.063830804744274494</cx:pt>
          <cx:pt idx="409">0.015647873329647701</cx:pt>
          <cx:pt idx="410">-0.029192023451813699</cx:pt>
          <cx:pt idx="411">-0.090373995768125701</cx:pt>
          <cx:pt idx="412">-0.0595775944015043</cx:pt>
          <cx:pt idx="413">-0.0321118848325651</cx:pt>
          <cx:pt idx="414">-0.045623035126884197</cx:pt>
          <cx:pt idx="415">-0.025742557139898498</cx:pt>
          <cx:pt idx="416">0.0029453607929906499</cx:pt>
          <cx:pt idx="417">-0.00057064543044210703</cx:pt>
          <cx:pt idx="418">-0.0034457413819571499</cx:pt>
          <cx:pt idx="419">-0.000124959968400731</cx:pt>
          <cx:pt idx="420">-0.00044347671498258398</cx:pt>
          <cx:pt idx="421">0.00209456661130347</cx:pt>
          <cx:pt idx="422">0.00122603939204171</cx:pt>
          <cx:pt idx="423">-0.016648055491642399</cx:pt>
          <cx:pt idx="424">-0.036742290587965999</cx:pt>
          <cx:pt idx="425">-0.042357851113193797</cx:pt>
          <cx:pt idx="426">-0.020413589785911498</cx:pt>
          <cx:pt idx="427">0.027868392879108798</cx:pt>
          <cx:pt idx="428">-0.0058479566820166303</cx:pt>
          <cx:pt idx="429">0.024493052377761799</cx:pt>
          <cx:pt idx="430">0.036752888176259102</cx:pt>
          <cx:pt idx="431">0.030282805128522401</cx:pt>
          <cx:pt idx="432">0.0396508715283082</cx:pt>
          <cx:pt idx="433">0.041990282884062098</cx:pt>
          <cx:pt idx="434">0.087761661625095105</cx:pt>
          <cx:pt idx="435">0.080311755937767695</cx:pt>
          <cx:pt idx="436">0.085247412268627906</cx:pt>
          <cx:pt idx="437">0.053540040363873102</cx:pt>
          <cx:pt idx="438">-0.0042982005008913504</cx:pt>
          <cx:pt idx="439">-0.056882509527036197</cx:pt>
          <cx:pt idx="440">-0.010892562197600901</cx:pt>
          <cx:pt idx="441">0.048451551075034301</cx:pt>
          <cx:pt idx="442">0.019208131211351901</cx:pt>
          <cx:pt idx="443">-0.0085968319605746208</cx:pt>
          <cx:pt idx="444">0.0093868501064500003</cx:pt>
          <cx:pt idx="445">-0.0051032643228410904</cx:pt>
          <cx:pt idx="446">-0.0104268641392096</cx:pt>
          <cx:pt idx="447">-0.0016684426760773001</cx:pt>
          <cx:pt idx="448">0.00096385695620218202</cx:pt>
          <cx:pt idx="449">0.00098061315753630906</cx:pt>
          <cx:pt idx="450">0.0034077428010692102</cx:pt>
          <cx:pt idx="451">-0.0098507467584105293</cx:pt>
          <cx:pt idx="452">-0.035739573873439102</cx:pt>
          <cx:pt idx="453">-0.036291544416266697</cx:pt>
          <cx:pt idx="454">-0.029281859191236801</cx:pt>
          <cx:pt idx="455">-0.0073826074292758096</cx:pt>
          <cx:pt idx="456">-0.030370527858640198</cx:pt>
          <cx:pt idx="457">-0.014342127316894399</cx:pt>
          <cx:pt idx="458">-0.0047221735650236204</cx:pt>
          <cx:pt idx="459">0.042055309835286499</cx:pt>
          <cx:pt idx="460">0.073877870028541806</cx:pt>
          <cx:pt idx="461">0.086293269432862502</cx:pt>
          <cx:pt idx="462">0.043053341236163202</cx:pt>
          <cx:pt idx="463">0.027145454617032098</cx:pt>
          <cx:pt idx="464">-0.0081283698491558896</cx:pt>
          <cx:pt idx="465">-0.022737589658608299</cx:pt>
          <cx:pt idx="466">0.045963990040562702</cx:pt>
          <cx:pt idx="467">0.042271679086127403</cx:pt>
          <cx:pt idx="468">0.029157262729736001</cx:pt>
          <cx:pt idx="469">0.089672045884799795</cx:pt>
          <cx:pt idx="470">0.072706090714279498</cx:pt>
          <cx:pt idx="471">0.015739675312128502</cx:pt>
          <cx:pt idx="472">0.0094763258499158103</cx:pt>
          <cx:pt idx="473">-0.013918177536233501</cx:pt>
          <cx:pt idx="474">-0.0122743258430824</cx:pt>
          <cx:pt idx="475">-0.0038189875426641101</cx:pt>
          <cx:pt idx="476">8.8872763201108904e-05</cx:pt>
          <cx:pt idx="477">-0.00049391427018977401</cx:pt>
          <cx:pt idx="478">0.0014451759439706501</cx:pt>
          <cx:pt idx="479">0.0037748922355068299</cx:pt>
          <cx:pt idx="480">-0.022043110579333801</cx:pt>
          <cx:pt idx="481">-0.033823307386659</cx:pt>
          <cx:pt idx="482">-0.019110757091824099</cx:pt>
          <cx:pt idx="483">-0.013044177368241301</cx:pt>
          <cx:pt idx="484">-0.013863712534636301</cx:pt>
          <cx:pt idx="485">-0.034397613521227603</cx:pt>
          <cx:pt idx="486">-0.018762509640406402</cx:pt>
          <cx:pt idx="487">-0.00061520852728300102</cx:pt>
          <cx:pt idx="488">0.048396662632594102</cx:pt>
          <cx:pt idx="489">0.039595260288981901</cx:pt>
          <cx:pt idx="490">0.036091869165226602</cx:pt>
          <cx:pt idx="491">-0.0054654085358497003</cx:pt>
          <cx:pt idx="492">-0.0487181540547032</cx:pt>
          <cx:pt idx="493">-0.039238595152051803</cx:pt>
          <cx:pt idx="494">-0.0079381301566284704</cx:pt>
          <cx:pt idx="495">0.056219007700413597</cx:pt>
          <cx:pt idx="496">0.0524075483540761</cx:pt>
          <cx:pt idx="497">0.077559734817017001</cx:pt>
          <cx:pt idx="498">0.059690852458477502</cx:pt>
          <cx:pt idx="499">0.020297397376619501</cx:pt>
          <cx:pt idx="500">-0.022337265184918301</cx:pt>
          <cx:pt idx="501">-0.022313464842583199</cx:pt>
          <cx:pt idx="502">-0.0066148055812127902</cx:pt>
          <cx:pt idx="503">-0.00024303837156892499</cx:pt>
          <cx:pt idx="504">-0.00042686333637531203</cx:pt>
          <cx:pt idx="505">0.000113541075267823</cx:pt>
          <cx:pt idx="506">0.0012833102111678501</cx:pt>
          <cx:pt idx="507">0.00737414449099802</cx:pt>
          <cx:pt idx="508">-0.0034052128360680099</cx:pt>
          <cx:pt idx="509">-0.0215101946985734</cx:pt>
          <cx:pt idx="510">-0.036500477531784502</cx:pt>
          <cx:pt idx="511">-0.054231051989446201</cx:pt>
          <cx:pt idx="512">-0.0464509796176363</cx:pt>
          <cx:pt idx="513">-0.043193040313367501</cx:pt>
          <cx:pt idx="514">-0.05550347083216</cx:pt>
          <cx:pt idx="515">-0.086721903915413595</cx:pt>
          <cx:pt idx="516">-0.083072972426241107</cx:pt>
          <cx:pt idx="517">-0.047927289926295802</cx:pt>
          <cx:pt idx="518">-0.0398774498362627</cx:pt>
          <cx:pt idx="519">-0.076201874797783994</cx:pt>
          <cx:pt idx="520">-0.060544133843917103</cx:pt>
          <cx:pt idx="521">-0.044660067475734901</cx:pt>
          <cx:pt idx="522">-0.0499446997177024</cx:pt>
          <cx:pt idx="523">0.098438557052760306</cx:pt>
          <cx:pt idx="524">0.0867227532491881</cx:pt>
          <cx:pt idx="525">0.088344223159773402</cx:pt>
          <cx:pt idx="526">0.066808894552346704</cx:pt>
          <cx:pt idx="527">0.043072186791242799</cx:pt>
          <cx:pt idx="528">0.0026235971971850102</cx:pt>
          <cx:pt idx="529">-0.0090294841335678399</cx:pt>
          <cx:pt idx="530">-0.0027050971593739698</cx:pt>
          <cx:pt idx="531">-0.00099368290172933906</cx:pt>
          <cx:pt idx="532">0.00047201312835503398</cx:pt>
          <cx:pt idx="533">3.2037441258195102e-05</cx:pt>
          <cx:pt idx="534">-0.00026518455757082302</cx:pt>
          <cx:pt idx="535">0.0040273959840643504</cx:pt>
          <cx:pt idx="536">0.0158455991215787</cx:pt>
          <cx:pt idx="537">0.0118227152054491</cx:pt>
          <cx:pt idx="538">-0.040096718077438302</cx:pt>
          <cx:pt idx="539">-0.065014936611656707</cx:pt>
          <cx:pt idx="540">-0.047169052945773497</cx:pt>
          <cx:pt idx="541">-0.054795544074301997</cx:pt>
          <cx:pt idx="542">-0.046184609674920697</cx:pt>
          <cx:pt idx="543">-0.070124003189499004</cx:pt>
          <cx:pt idx="544">-0.055247610409750098</cx:pt>
          <cx:pt idx="545">-0.048918363984338499</cx:pt>
          <cx:pt idx="546">-0.064155892697371597</cx:pt>
          <cx:pt idx="547">-0.087345005781556198</cx:pt>
          <cx:pt idx="548">-0.058511343708280199</cx:pt>
          <cx:pt idx="549">-0.056561410161084</cx:pt>
          <cx:pt idx="550">-0.023073670348097899</cx:pt>
          <cx:pt idx="551">0.098401746864146294</cx:pt>
          <cx:pt idx="552">0.073735764852064706</cx:pt>
          <cx:pt idx="553">0.101984307055414</cx:pt>
          <cx:pt idx="554">0.082241123303102695</cx:pt>
          <cx:pt idx="555">0.0310894036062292</cx:pt>
          <cx:pt idx="556">0.0028741071671218401</cx:pt>
          <cx:pt idx="557">-0.0036083843112872699</cx:pt>
          <cx:pt idx="558">-0.0039171042195392898</cx:pt>
          <cx:pt idx="559">-0.00017588218280093301</cx:pt>
          <cx:pt idx="560">-0.00026584351944383802</cx:pt>
          <cx:pt idx="561">-0.00018535245396571301</cx:pt>
          <cx:pt idx="562">-0.00053546447457505301</cx:pt>
          <cx:pt idx="563">0.0070182282294334397</cx:pt>
          <cx:pt idx="564">0.038657081102600702</cx:pt>
          <cx:pt idx="565">0.025256130586072699</cx:pt>
          <cx:pt idx="566">-0.014124534876275499</cx:pt>
          <cx:pt idx="567">-0.051513286662074602</cx:pt>
          <cx:pt idx="568">-0.018126439621005599</cx:pt>
          <cx:pt idx="569">-0.0462315865406141</cx:pt>
          <cx:pt idx="570">-0.069760120434560494</cx:pt>
          <cx:pt idx="571">-0.045658086934248797</cx:pt>
          <cx:pt idx="572">-0.060786359985909803</cx:pt>
          <cx:pt idx="573">-0.021032664727869299</cx:pt>
          <cx:pt idx="574">-0.0178080191515411</cx:pt>
          <cx:pt idx="575">-0.0040827413444191997</cx:pt>
          <cx:pt idx="576">-0.0035753308627631802</cx:pt>
          <cx:pt idx="577">-0.059736655292304597</cx:pt>
          <cx:pt idx="578">-0.0042417396802474803</cx:pt>
          <cx:pt idx="579">0.056575104948338097</cx:pt>
          <cx:pt idx="580">0.093431004422608405</cx:pt>
          <cx:pt idx="581">0.0892601363402548</cx:pt>
          <cx:pt idx="582">0.078878083488259698</cx:pt>
          <cx:pt idx="583">0.017638521965735399</cx:pt>
          <cx:pt idx="584">-0.0131224578232317</cx:pt>
          <cx:pt idx="585">0.00267437497276631</cx:pt>
          <cx:pt idx="586">-0.0026579815461336099</cx:pt>
          <cx:pt idx="587">-0.00044789674352726898</cx:pt>
          <cx:pt idx="588">-0.00025118358842363998</cx:pt>
          <cx:pt idx="589">-9.31454431372004e-05</cx:pt>
          <cx:pt idx="590">0.0023284719846869799</cx:pt>
          <cx:pt idx="591">0.0151446440901728</cx:pt>
          <cx:pt idx="592">0.042075728965540203</cx:pt>
          <cx:pt idx="593">0.039043980284508097</cx:pt>
          <cx:pt idx="594">0.017596309856644302</cx:pt>
          <cx:pt idx="595">0.018290983124297801</cx:pt>
          <cx:pt idx="596">-0.0109091321993132</cx:pt>
          <cx:pt idx="597">-0.067222652405721298</cx:pt>
          <cx:pt idx="598">-0.076526785467076197</cx:pt>
          <cx:pt idx="599">-0.0419249869120168</cx:pt>
          <cx:pt idx="600">-0.043238522078277601</cx:pt>
          <cx:pt idx="601">-0.070165619833299206</cx:pt>
          <cx:pt idx="602">-0.054238122470973898</cx:pt>
          <cx:pt idx="603">0.0088588056632304107</cx:pt>
          <cx:pt idx="604">0.0064445299437408902</cx:pt>
          <cx:pt idx="605">-0.041674052103634798</cx:pt>
          <cx:pt idx="606">0.015595473673166001</cx:pt>
          <cx:pt idx="607">0.016932662140017402</cx:pt>
          <cx:pt idx="608">0.10602984139381701</cx:pt>
          <cx:pt idx="609">0.083637070000220401</cx:pt>
          <cx:pt idx="610">0.037386127121686402</cx:pt>
          <cx:pt idx="611">-0.0083990934385576692</cx:pt>
          <cx:pt idx="612">0.0049605001770081196</cx:pt>
          <cx:pt idx="613">0.016207703972537901</cx:pt>
          <cx:pt idx="614">-0.00064373444085563702</cx:pt>
          <cx:pt idx="615">5.2037066454885699e-05</cx:pt>
          <cx:pt idx="616">-0.00016960518493131199</cx:pt>
          <cx:pt idx="617">6.4370405953818199e-06</cx:pt>
          <cx:pt idx="618">0.00050319342534599701</cx:pt>
          <cx:pt idx="619">0.0114270142319856</cx:pt>
          <cx:pt idx="620">0.028255236927529001</cx:pt>
          <cx:pt idx="621">0.035872052119145501</cx:pt>
          <cx:pt idx="622">0.028345938054109999</cx:pt>
          <cx:pt idx="623">0.044634932326731901</cx:pt>
          <cx:pt idx="624">0.026271351730757099</cx:pt>
          <cx:pt idx="625">-0.028610629426104602</cx:pt>
          <cx:pt idx="626">-0.036919010452987601</cx:pt>
          <cx:pt idx="627">-0.0178113492501763</cx:pt>
          <cx:pt idx="628">-0.039135926494562698</cx:pt>
          <cx:pt idx="629">-0.082728043706421103</cx:pt>
          <cx:pt idx="630">-0.091113083703055403</cx:pt>
          <cx:pt idx="631">-0.029611798976317098</cx:pt>
          <cx:pt idx="632">-0.026563281852562001</cx:pt>
          <cx:pt idx="633">0.038743495402763797</cx:pt>
          <cx:pt idx="634">0.049610855921588398</cx:pt>
          <cx:pt idx="635">0.0067920455053983603</cx:pt>
          <cx:pt idx="636">0.071527271292273306</cx:pt>
          <cx:pt idx="637">0.021422534688912299</cx:pt>
          <cx:pt idx="638">0.0289596531455108</cx:pt>
          <cx:pt idx="639">0.020497479037663201</cx:pt>
          <cx:pt idx="640">0.018112889773565399</cx:pt>
          <cx:pt idx="641">0.018896052922989199</cx:pt>
          <cx:pt idx="642">0.0052845264311320904</cx:pt>
          <cx:pt idx="643">0.00029029511437075</cx:pt>
          <cx:pt idx="644">0.00023074072913808899</cx:pt>
          <cx:pt idx="645">0.000309600158749492</cx:pt>
          <cx:pt idx="646">0.00281655294538338</cx:pt>
          <cx:pt idx="647">0.0056584543562123897</cx:pt>
          <cx:pt idx="648">0.015863891296118999</cx:pt>
          <cx:pt idx="649">0.0332020028458841</cx:pt>
          <cx:pt idx="650">0.042174014327241903</cx:pt>
          <cx:pt idx="651">0.059504221650733498</cx:pt>
          <cx:pt idx="652">0.050906442979362303</cx:pt>
          <cx:pt idx="653">0.029240365815570799</cx:pt>
          <cx:pt idx="654">0.024618714149507798</cx:pt>
          <cx:pt idx="655">0.0065461416584123196</cx:pt>
          <cx:pt idx="656">-0.044566091090835501</cx:pt>
          <cx:pt idx="657">-0.0075847330888091404</cx:pt>
          <cx:pt idx="658">-0.0369503947536855</cx:pt>
          <cx:pt idx="659">-0.0148818284120042</cx:pt>
          <cx:pt idx="660">-0.031411288483576098</cx:pt>
          <cx:pt idx="661">0.030883851380625899</cx:pt>
          <cx:pt idx="662">0.026528462104310001</cx:pt>
          <cx:pt idx="663">-0.0039928303483115699</cx:pt>
          <cx:pt idx="664">0.044822734613143102</cx:pt>
          <cx:pt idx="665">-0.0025247808827921002</cx:pt>
          <cx:pt idx="666">0.00379575322465676</cx:pt>
          <cx:pt idx="667">0.027093039034955801</cx:pt>
          <cx:pt idx="668">0.02333124584399</cx:pt>
          <cx:pt idx="669">0.0177712251113765</cx:pt>
          <cx:pt idx="670">0.0039852274372311602</cx:pt>
          <cx:pt idx="671">-0.000374001922639411</cx:pt>
          <cx:pt idx="672">-0.000106859606653502</cx:pt>
          <cx:pt idx="673">-0.000502508897209262</cx:pt>
          <cx:pt idx="674">0.0016605203592688399</cx:pt>
          <cx:pt idx="675">0.0058586178543388297</cx:pt>
          <cx:pt idx="676">0.0113268545064309</cx:pt>
          <cx:pt idx="677">0.016461746525434001</cx:pt>
          <cx:pt idx="678">0.031373814733449398</cx:pt>
          <cx:pt idx="679">0.053971230489457303</cx:pt>
          <cx:pt idx="680">0.075248358079827701</cx:pt>
          <cx:pt idx="681">0.094823202701869003</cx:pt>
          <cx:pt idx="682">0.062527986717182599</cx:pt>
          <cx:pt idx="683">0.043861946509615501</cx:pt>
          <cx:pt idx="684">0.011525981781379599</cx:pt>
          <cx:pt idx="685">0.023293566488249599</cx:pt>
          <cx:pt idx="686">0.034793995393976401</cx:pt>
          <cx:pt idx="687">-0.0084849581156096598</cx:pt>
          <cx:pt idx="688">-0.0117125408078392</cx:pt>
          <cx:pt idx="689">-0.0070378633410561704</cx:pt>
          <cx:pt idx="690">-0.039747271542088999</cx:pt>
          <cx:pt idx="691">-0.038049109780789001</cx:pt>
          <cx:pt idx="692">0.0096198354325495103</cx:pt>
          <cx:pt idx="693">0.0030608624690406198</cx:pt>
          <cx:pt idx="694">-0.0033425355804293502</cx:pt>
          <cx:pt idx="695">0.0143090260425058</cx:pt>
          <cx:pt idx="696">0.0024952939050702102</cx:pt>
          <cx:pt idx="697">-0.00068257972444399503</cx:pt>
          <cx:pt idx="698">-0.00095190448555996805</cx:pt>
          <cx:pt idx="699">9.9715068963399e-05</cx:pt>
          <cx:pt idx="700">0.000233245532248377</cx:pt>
          <cx:pt idx="701">-0.00037070399979760902</cx:pt>
          <cx:pt idx="702">0.00015470585098490699</cx:pt>
          <cx:pt idx="703">-0.00062734934983429795</cx:pt>
          <cx:pt idx="704">0.00032660068004996499</cx:pt>
          <cx:pt idx="705">0.0035885572686455</cx:pt>
          <cx:pt idx="706">0.013972779152253499</cx:pt>
          <cx:pt idx="707">0.0227884278515878</cx:pt>
          <cx:pt idx="708">0.0364743609412524</cx:pt>
          <cx:pt idx="709">0.059327052130069301</cx:pt>
          <cx:pt idx="710">0.068497323268547197</cx:pt>
          <cx:pt idx="711">0.043674192955888799</cx:pt>
          <cx:pt idx="712">0.069635962035846793</cx:pt>
          <cx:pt idx="713">0.088980496672147899</cx:pt>
          <cx:pt idx="714">0.010964974167812801</cx:pt>
          <cx:pt idx="715">0.0013492141867000899</cx:pt>
          <cx:pt idx="716">-0.0027925059714104402</cx:pt>
          <cx:pt idx="717">-0.029572730886461101</cx:pt>
          <cx:pt idx="718">-0.031881274342991997</cx:pt>
          <cx:pt idx="719">0.0601433208490001</cx:pt>
          <cx:pt idx="720">0.038447286084206403</cx:pt>
          <cx:pt idx="721">0.024309754181637999</cx:pt>
          <cx:pt idx="722">0.0095458521217703894</cx:pt>
          <cx:pt idx="723">0.0111470567303354</cx:pt>
          <cx:pt idx="724">0.00627378907033793</cx:pt>
          <cx:pt idx="725">0.00042795450004823202</cx:pt>
          <cx:pt idx="726">0.00090519123071210899</cx:pt>
          <cx:pt idx="727">-0.00024425947808937601</cx:pt>
          <cx:pt idx="728">7.8290596686062496e-05</cx:pt>
          <cx:pt idx="729">5.5076568450153599e-05</cx:pt>
          <cx:pt idx="730">-0.00045520032282353901</cx:pt>
          <cx:pt idx="731">0.00041070810345124402</cx:pt>
          <cx:pt idx="732">0.00028913381065562402</cx:pt>
          <cx:pt idx="733">0.00050778706390286802</cx:pt>
          <cx:pt idx="734">0.00103956487514125</cx:pt>
          <cx:pt idx="735">0.00080029472594329604</cx:pt>
          <cx:pt idx="736">0.00155796440664747</cx:pt>
          <cx:pt idx="737">0.00053229817957732898</cx:pt>
          <cx:pt idx="738">0.00062819413149189604</cx:pt>
          <cx:pt idx="739">-0.0038122773979368399</cx:pt>
          <cx:pt idx="740">0.0127703560401463</cx:pt>
          <cx:pt idx="741">0.031565361650767898</cx:pt>
          <cx:pt idx="742">0.016660153355995199</cx:pt>
          <cx:pt idx="743">0.025304991158584401</cx:pt>
          <cx:pt idx="744">0.041355947459813198</cx:pt>
          <cx:pt idx="745">0.044340134574872798</cx:pt>
          <cx:pt idx="746">0.0096175784713804294</cx:pt>
          <cx:pt idx="747">0.0099895366465294708</cx:pt>
          <cx:pt idx="748">0.0106290844359627</cx:pt>
          <cx:pt idx="749">0.0064174651924530897</cx:pt>
          <cx:pt idx="750">0.0023992698149816502</cx:pt>
          <cx:pt idx="751">0.00075292244164948299</cx:pt>
          <cx:pt idx="752">-0.00014201397577797399</cx:pt>
          <cx:pt idx="753">0.000221979374582681</cx:pt>
          <cx:pt idx="754">0.00046244853287529301</cx:pt>
          <cx:pt idx="755">-0.00077752639267102098</cx:pt>
          <cx:pt idx="756">0.00014327008623481001</cx:pt>
          <cx:pt idx="757">0.00042625100049280902</cx:pt>
          <cx:pt idx="758">-0.000227933336386944</cx:pt>
          <cx:pt idx="759">-0.00074169935106657996</cx:pt>
          <cx:pt idx="760">-0.00036350544427437897</cx:pt>
          <cx:pt idx="761">0.0010207633558267299</cx:pt>
          <cx:pt idx="762">-0.00037464335038301999</cx:pt>
          <cx:pt idx="763">-0.00029136640999649697</cx:pt>
          <cx:pt idx="764">-0.00072854820203103901</cx:pt>
          <cx:pt idx="765">-0.00086983374562145204</cx:pt>
          <cx:pt idx="766">-0.0020313802035170402</cx:pt>
          <cx:pt idx="767">-0.00091719424619244303</cx:pt>
          <cx:pt idx="768">2.04826919793188e-07</cx:pt>
          <cx:pt idx="769">-0.0014739705197494501</cx:pt>
          <cx:pt idx="770">-0.00330878889161781</cx:pt>
          <cx:pt idx="771">-0.00036004029814250998</cx:pt>
          <cx:pt idx="772">-0.0014962661089618801</cx:pt>
          <cx:pt idx="773">-0.0012484718786548001</cx:pt>
          <cx:pt idx="774">-0.0049241992692720601</cx:pt>
          <cx:pt idx="775">-0.0047650462788879399</cx:pt>
          <cx:pt idx="776">-0.0030232739585198498</cx:pt>
          <cx:pt idx="777">-0.00047986437601662402</cx:pt>
          <cx:pt idx="778">-0.00025894012624558802</cx:pt>
          <cx:pt idx="779">-0.00051536340020552998</cx:pt>
          <cx:pt idx="780">-0.00041899655195698699</cx:pt>
          <cx:pt idx="781">0.000187231241857808</cx:pt>
          <cx:pt idx="782">-0.00065668403662333397</cx:pt>
          <cx:pt idx="783">-0.000253010786666246</cx:pt>
        </cx:lvl>
      </cx:numDim>
    </cx:data>
    <cx:data id="20">
      <cx:numDim type="val">
        <cx:f>'001_WA_F - 副本'!$U$1:$U$784</cx:f>
        <cx:lvl ptCount="784" formatCode="0.00E+00">
          <cx:pt idx="0">2.68888574291595e-05</cx:pt>
          <cx:pt idx="1">-0.000249473078233584</cx:pt>
          <cx:pt idx="2">0.000233011598305721</cx:pt>
          <cx:pt idx="3">0.00021498868742376499</cx:pt>
          <cx:pt idx="4">-0.00024503623258161002</cx:pt>
          <cx:pt idx="5">-0.00030878350116128199</cx:pt>
          <cx:pt idx="6">-9.0290360392687906e-05</cx:pt>
          <cx:pt idx="7">-0.00023034909406393801</cx:pt>
          <cx:pt idx="8">0.00060529398470118595</cx:pt>
          <cx:pt idx="9">0.000119461010166699</cx:pt>
          <cx:pt idx="10">-0.00077800741522578599</cx:pt>
          <cx:pt idx="11">0.00070124917357553896</cx:pt>
          <cx:pt idx="12">0.00034416747506974102</cx:pt>
          <cx:pt idx="13">0.00048555058985716898</cx:pt>
          <cx:pt idx="14">-6.2352510149295395e-05</cx:pt>
          <cx:pt idx="15">0.00032331103129093101</cx:pt>
          <cx:pt idx="16">-0.000722244911919156</cx:pt>
          <cx:pt idx="17">-0.00083619006606430095</cx:pt>
          <cx:pt idx="18">-0.000557237601632506</cx:pt>
          <cx:pt idx="19">-0.000956176160052464</cx:pt>
          <cx:pt idx="20">6.1363691734388006e-05</cx:pt>
          <cx:pt idx="21">0.00074185496089819198</cx:pt>
          <cx:pt idx="22">0.00058210938158409595</cx:pt>
          <cx:pt idx="23">-0.00034443473709991498</cx:pt>
          <cx:pt idx="24">-0.00049039468221523397</cx:pt>
          <cx:pt idx="25">0.00039646700197440801</cx:pt>
          <cx:pt idx="26">-0.00023939765941549001</cx:pt>
          <cx:pt idx="27">-0.00070149780290940003</cx:pt>
          <cx:pt idx="28">0.00027943339565491702</cx:pt>
          <cx:pt idx="29">-0.00018374579657668601</cx:pt>
          <cx:pt idx="30">-0.00021491043006814699</cx:pt>
          <cx:pt idx="31">0.00020583948455204799</cx:pt>
          <cx:pt idx="32">0.00057009762446413295</cx:pt>
          <cx:pt idx="33">0.00052384752724091599</cx:pt>
          <cx:pt idx="34">-7.6649494261194395e-05</cx:pt>
          <cx:pt idx="35">0.000170390395911036</cx:pt>
          <cx:pt idx="36">0.000436741740764277</cx:pt>
          <cx:pt idx="37">0.00019306076357310199</cx:pt>
          <cx:pt idx="38">0.00024952842688221301</cx:pt>
          <cx:pt idx="39">-0.00042105647530860303</cx:pt>
          <cx:pt idx="40">0.00055559445600266702</cx:pt>
          <cx:pt idx="41">0.00047153263087555398</cx:pt>
          <cx:pt idx="42">-0.0012429919391223</cx:pt>
          <cx:pt idx="43">-0.00014562466218545701</cx:pt>
          <cx:pt idx="44">5.6204648391411301e-05</cx:pt>
          <cx:pt idx="45">-2.8969639737143698e-05</cx:pt>
          <cx:pt idx="46">0.00069369385763907803</cx:pt>
          <cx:pt idx="47">-0.00018928809054759101</cx:pt>
          <cx:pt idx="48">-0.00046639454070286602</cx:pt>
          <cx:pt idx="49">0.00040662658344354298</cx:pt>
          <cx:pt idx="50">-4.48930334707054e-05</cx:pt>
          <cx:pt idx="51">-0.00025698973972921598</cx:pt>
          <cx:pt idx="52">-0.00017604292519048201</cx:pt>
          <cx:pt idx="53">0.00054968194473833498</cx:pt>
          <cx:pt idx="54">0.00047503572792794802</cx:pt>
          <cx:pt idx="55">-0.00085699969312308995</cx:pt>
          <cx:pt idx="56">-0.00025884037352711601</cx:pt>
          <cx:pt idx="57">-0.00056592825220149704</cx:pt>
          <cx:pt idx="58">-0.000147735108491682</cx:pt>
          <cx:pt idx="59">-0.00068661221792282396</cx:pt>
          <cx:pt idx="60">-0.00046217163361127498</cx:pt>
          <cx:pt idx="61">-0.00068315005424463005</cx:pt>
          <cx:pt idx="62">0.00064021909878486801</cx:pt>
          <cx:pt idx="63">0.00063451226883224797</cx:pt>
          <cx:pt idx="64">0.0016495582157326301</cx:pt>
          <cx:pt idx="65">-0.0021839608019538501</cx:pt>
          <cx:pt idx="66">-0.00032349719355043101</cx:pt>
          <cx:pt idx="67">-0.0041090049738711698</cx:pt>
          <cx:pt idx="68">-0.0055425136761986203</cx:pt>
          <cx:pt idx="69">-0.0078992421342644892</cx:pt>
          <cx:pt idx="70">-0.0200274228725227</cx:pt>
          <cx:pt idx="71">-0.015113322106901</cx:pt>
          <cx:pt idx="72">-0.012700151523818801</cx:pt>
          <cx:pt idx="73">-0.0162244064321212</cx:pt>
          <cx:pt idx="74">-0.0013320851806543699</cx:pt>
          <cx:pt idx="75">0.0028522174224187898</cx:pt>
          <cx:pt idx="76">0.00233429613774736</cx:pt>
          <cx:pt idx="77">0.0019118706958712701</cx:pt>
          <cx:pt idx="78">0.00035208824860923299</cx:pt>
          <cx:pt idx="79">0.000460313217357223</cx:pt>
          <cx:pt idx="80">-4.9324427624562101e-05</cx:pt>
          <cx:pt idx="81">0.00028882103773350602</cx:pt>
          <cx:pt idx="82">-0.00043468739029619901</cx:pt>
          <cx:pt idx="83">0.00036582113652858998</cx:pt>
          <cx:pt idx="84">0.00032752608838851799</cx:pt>
          <cx:pt idx="85">-0.00037945668120488099</cx:pt>
          <cx:pt idx="86">-0.00030138449527741801</cx:pt>
          <cx:pt idx="87">0.00041336687596815698</cx:pt>
          <cx:pt idx="88">0.00028428637908929199</cx:pt>
          <cx:pt idx="89">-0.00137362341996274</cx:pt>
          <cx:pt idx="90">0.00015425272566982101</cx:pt>
          <cx:pt idx="91">0.00059546563842633002</cx:pt>
          <cx:pt idx="92">-0.00095380853955784502</cx:pt>
          <cx:pt idx="93">-0.0076636855019002704</cx:pt>
          <cx:pt idx="94">0.017974132942745701</cx:pt>
          <cx:pt idx="95">0.0248671232470913</cx:pt>
          <cx:pt idx="96">0.040469026113093602</cx:pt>
          <cx:pt idx="97">0.073705591096740006</cx:pt>
          <cx:pt idx="98">0.053252209707595297</cx:pt>
          <cx:pt idx="99">0.033424474558874803</cx:pt>
          <cx:pt idx="100">0.011979411792861199</cx:pt>
          <cx:pt idx="101">0.0068598187739330298</cx:pt>
          <cx:pt idx="102">0.020901514374051099</cx:pt>
          <cx:pt idx="103">0.0076336242643189403</cx:pt>
          <cx:pt idx="104">-0.0036731940484626699</cx:pt>
          <cx:pt idx="105">-0.010011250558514999</cx:pt>
          <cx:pt idx="106">-0.012193011038013001</cx:pt>
          <cx:pt idx="107">-0.0069529049546563299</cx:pt>
          <cx:pt idx="108">-0.0028290685589377001</cx:pt>
          <cx:pt idx="109">-0.00054858249358559496</cx:pt>
          <cx:pt idx="110">-0.00011951330805841599</cx:pt>
          <cx:pt idx="111">-0.000450914216023211</cx:pt>
          <cx:pt idx="112">-3.6941699489787301e-07</cx:pt>
          <cx:pt idx="113">-0.00056490200100957203</cx:pt>
          <cx:pt idx="114">-0.00013453053641524401</cx:pt>
          <cx:pt idx="115">-5.9992286875051903e-05</cx:pt>
          <cx:pt idx="116">-0.0016372635482671</cx:pt>
          <cx:pt idx="117">-0.010861266423383999</cx:pt>
          <cx:pt idx="118">-0.018412811273951502</cx:pt>
          <cx:pt idx="119">0.0035058066588608198</cx:pt>
          <cx:pt idx="120">0.017543256636478301</cx:pt>
          <cx:pt idx="121">0.0566299576221495</cx:pt>
          <cx:pt idx="122">0.043835514009617597</cx:pt>
          <cx:pt idx="123">0.097820566629263306</cx:pt>
          <cx:pt idx="124">0.064181042584336601</cx:pt>
          <cx:pt idx="125">0.024633671019549701</cx:pt>
          <cx:pt idx="126">-0.0130677144317003</cx:pt>
          <cx:pt idx="127">0.025381346825709299</cx:pt>
          <cx:pt idx="128">0.041262760306052103</cx:pt>
          <cx:pt idx="129">0.053822371326050999</cx:pt>
          <cx:pt idx="130">0.058306882860535897</cx:pt>
          <cx:pt idx="131">-0.0029780701763985999</cx:pt>
          <cx:pt idx="132">-0.012289127252384</cx:pt>
          <cx:pt idx="133">-0.0060530018842584899</cx:pt>
          <cx:pt idx="134">0.011969457936571001</cx:pt>
          <cx:pt idx="135">0.0047311845769982602</cx:pt>
          <cx:pt idx="136">0.0065273900372848498</cx:pt>
          <cx:pt idx="137">0.00284932483018743</cx:pt>
          <cx:pt idx="138">-1.2245711090567501e-05</cx:pt>
          <cx:pt idx="139">-0.00018488935004719499</cx:pt>
          <cx:pt idx="140">0.00061728846909547103</cx:pt>
          <cx:pt idx="141">0.00079898650282251996</cx:pt>
          <cx:pt idx="142">-0.000381031440842651</cx:pt>
          <cx:pt idx="143">-0.00330984283892196</cx:pt>
          <cx:pt idx="144">-0.0150510460668967</cx:pt>
          <cx:pt idx="145">-0.0118758975183834</cx:pt>
          <cx:pt idx="146">-0.0125905951538961</cx:pt>
          <cx:pt idx="147">0.0229603464927878</cx:pt>
          <cx:pt idx="148">0.046639039199839201</cx:pt>
          <cx:pt idx="149">0.047650127686936203</cx:pt>
          <cx:pt idx="150">0.0520409678148753</cx:pt>
          <cx:pt idx="151">0.039889164518301497</cx:pt>
          <cx:pt idx="152">0.032749526935528503</cx:pt>
          <cx:pt idx="153">-0.015941508601836001</cx:pt>
          <cx:pt idx="154">-0.065221871520896299</cx:pt>
          <cx:pt idx="155">-0.045944900453020902</cx:pt>
          <cx:pt idx="156">-0.0063768825854011602</cx:pt>
          <cx:pt idx="157">-0.0066404320288043798</cx:pt>
          <cx:pt idx="158">0.0566890549632856</cx:pt>
          <cx:pt idx="159">0.0078247882971148493</cx:pt>
          <cx:pt idx="160">0.020383597495601799</cx:pt>
          <cx:pt idx="161">0.030318015100211398</cx:pt>
          <cx:pt idx="162">0.033945376480234803</cx:pt>
          <cx:pt idx="163">0.028599383309862701</cx:pt>
          <cx:pt idx="164">0.0095058211539629199</cx:pt>
          <cx:pt idx="165">0.0035828156049226702</cx:pt>
          <cx:pt idx="166">0.00083689187890955904</cx:pt>
          <cx:pt idx="167">0.000743387937896456</cx:pt>
          <cx:pt idx="168">0.00042408868479407998</cx:pt>
          <cx:pt idx="169">-0.00027111851445335501</cx:pt>
          <cx:pt idx="170">0.001369088673984</cx:pt>
          <cx:pt idx="171">-0.0095756623029356596</cx:pt>
          <cx:pt idx="172">-0.029964574700113</cx:pt>
          <cx:pt idx="173">0.00165438131252573</cx:pt>
          <cx:pt idx="174">-0.0019586555549315002</cx:pt>
          <cx:pt idx="175">0.032915649836570103</cx:pt>
          <cx:pt idx="176">0.012232230522929601</cx:pt>
          <cx:pt idx="177">-0.065325876697969298</cx:pt>
          <cx:pt idx="178">0.099513331796898294</cx:pt>
          <cx:pt idx="179">0.081854020245851603</cx:pt>
          <cx:pt idx="180">-0.056972664995127098</cx:pt>
          <cx:pt idx="181">-0.103248303195366</cx:pt>
          <cx:pt idx="182">-0.0054565793378763697</cx:pt>
          <cx:pt idx="183">0.0419020643122993</cx:pt>
          <cx:pt idx="184">0.038514937070378397</cx:pt>
          <cx:pt idx="185">-0.0061077514947668297</cx:pt>
          <cx:pt idx="186">0.049499103268757498</cx:pt>
          <cx:pt idx="187">-0.027487898205876701</cx:pt>
          <cx:pt idx="188">-0.0291047277039602</cx:pt>
          <cx:pt idx="189">0.057871750921194197</cx:pt>
          <cx:pt idx="190">0.039081628323359298</cx:pt>
          <cx:pt idx="191">0.014550827958642799</cx:pt>
          <cx:pt idx="192">0.0146679262858589</cx:pt>
          <cx:pt idx="193">0.00371640581695143</cx:pt>
          <cx:pt idx="194">-5.4430048058665397e-05</cx:pt>
          <cx:pt idx="195">-0.000171192632993452</cx:pt>
          <cx:pt idx="196">-0.00037453545778714701</cx:pt>
          <cx:pt idx="197">0.00084536128303095695</cx:pt>
          <cx:pt idx="198">-0.00055307848168869504</cx:pt>
          <cx:pt idx="199">-0.022796770475662101</cx:pt>
          <cx:pt idx="200">-0.049051476611220002</cx:pt>
          <cx:pt idx="201">-0.00016638254346120401</cx:pt>
          <cx:pt idx="202">-0.016178953992336799</cx:pt>
          <cx:pt idx="203">0.033936031657909198</cx:pt>
          <cx:pt idx="204">-0.041972328392081898</cx:pt>
          <cx:pt idx="205">0.037241214551733098</cx:pt>
          <cx:pt idx="206">0.219556207339551</cx:pt>
          <cx:pt idx="207">0.24319312177833</cx:pt>
          <cx:pt idx="208">0.029962529865013299</cx:pt>
          <cx:pt idx="209">-0.041510705313560298</cx:pt>
          <cx:pt idx="210">0.068362464354415994</cx:pt>
          <cx:pt idx="211">0.032333672850346301</cx:pt>
          <cx:pt idx="212">0.094090206036136895</cx:pt>
          <cx:pt idx="213">0.059089344366703697</cx:pt>
          <cx:pt idx="214">-0.00101023692845013</cx:pt>
          <cx:pt idx="215">0.040398095841661798</cx:pt>
          <cx:pt idx="216">0.0032097180814780798</cx:pt>
          <cx:pt idx="217">-0.024256830544070199</cx:pt>
          <cx:pt idx="218">-0.0095261034069445503</cx:pt>
          <cx:pt idx="219">0.017663350303566899</cx:pt>
          <cx:pt idx="220">0.0309623392007033</cx:pt>
          <cx:pt idx="221">0.0064251251611313698</cx:pt>
          <cx:pt idx="222">0.00018587767444578401</cx:pt>
          <cx:pt idx="223">-0.00017434336906939701</cx:pt>
          <cx:pt idx="224">0.00013352596541623001</cx:pt>
          <cx:pt idx="225">0.00034203112741089202</cx:pt>
          <cx:pt idx="226">0.0024200511031135601</cx:pt>
          <cx:pt idx="227">-0.013992603550468099</cx:pt>
          <cx:pt idx="228">-0.048910193366514698</cx:pt>
          <cx:pt idx="229">-0.012057788491448</cx:pt>
          <cx:pt idx="230">-0.0566001498417915</cx:pt>
          <cx:pt idx="231">0.010935394495223001</cx:pt>
          <cx:pt idx="232">0.035014566100095901</cx:pt>
          <cx:pt idx="233">0.098154761775323507</cx:pt>
          <cx:pt idx="234">0.17459346644326701</cx:pt>
          <cx:pt idx="235">0.211916349818348</cx:pt>
          <cx:pt idx="236">0.057497866792708803</cx:pt>
          <cx:pt idx="237">-0.060471266946296003</cx:pt>
          <cx:pt idx="238">-0.0028315395069237999</cx:pt>
          <cx:pt idx="239">0.0503373610544115</cx:pt>
          <cx:pt idx="240">0.083113898642958303</cx:pt>
          <cx:pt idx="241">0.063649346105767196</cx:pt>
          <cx:pt idx="242">-0.015678402524952902</cx:pt>
          <cx:pt idx="243">-0.030259948135938599</cx:pt>
          <cx:pt idx="244">0.028264925749078299</cx:pt>
          <cx:pt idx="245">0.0054599301165171596</cx:pt>
          <cx:pt idx="246">-0.017320057288341399</cx:pt>
          <cx:pt idx="247">0.0050488005824450696</cx:pt>
          <cx:pt idx="248">0.043046489476458699</cx:pt>
          <cx:pt idx="249">0.015227146085932499</cx:pt>
          <cx:pt idx="250">0.0017320089945304399</cx:pt>
          <cx:pt idx="251">0.00027148712121346201</cx:pt>
          <cx:pt idx="252">0.00057204174175674795</cx:pt>
          <cx:pt idx="253">0.000193938721829931</cx:pt>
          <cx:pt idx="254">-0.00099027979003027205</cx:pt>
          <cx:pt idx="255">-0.0115665086986779</cx:pt>
          <cx:pt idx="256">-0.027772035613761899</cx:pt>
          <cx:pt idx="257">-0.031022312276269101</cx:pt>
          <cx:pt idx="258">-0.021552196086779898</cx:pt>
          <cx:pt idx="259">0.027579431121979501</cx:pt>
          <cx:pt idx="260">0.058404533929168098</cx:pt>
          <cx:pt idx="261">0.060168681516835999</cx:pt>
          <cx:pt idx="262">0.216060378757821</cx:pt>
          <cx:pt idx="263">0.242122006510508</cx:pt>
          <cx:pt idx="264">0.071133070014258004</cx:pt>
          <cx:pt idx="265">-0.0243085531396698</cx:pt>
          <cx:pt idx="266">-0.115010391736936</cx:pt>
          <cx:pt idx="267">-0.0505097326656214</cx:pt>
          <cx:pt idx="268">-0.084147999067979901</cx:pt>
          <cx:pt idx="269">-0.051243981315412399</cx:pt>
          <cx:pt idx="270">-0.027944953852069399</cx:pt>
          <cx:pt idx="271">-0.0461022435411437</cx:pt>
          <cx:pt idx="272">-0.071462409186221307</cx:pt>
          <cx:pt idx="273">-0.0065036143452629498</cx:pt>
          <cx:pt idx="274">-0.036186009670154298</cx:pt>
          <cx:pt idx="275">-0.0125792531478602</cx:pt>
          <cx:pt idx="276">0.041553949967297998</cx:pt>
          <cx:pt idx="277">0.024162894359757801</cx:pt>
          <cx:pt idx="278">0.0035652199437261</cx:pt>
          <cx:pt idx="279">0.00050539132607798699</cx:pt>
          <cx:pt idx="280">0.00040196168789902501</cx:pt>
          <cx:pt idx="281">-0.000345314880584684</cx:pt>
          <cx:pt idx="282">-0.00190148740043592</cx:pt>
          <cx:pt idx="283">-0.0057165928852991703</cx:pt>
          <cx:pt idx="284">-0.0058080090249459197</cx:pt>
          <cx:pt idx="285">-0.0081216289603440999</cx:pt>
          <cx:pt idx="286">0.054866217499790898</cx:pt>
          <cx:pt idx="287">-0.0075906375532893604</cx:pt>
          <cx:pt idx="288">0.10698747263441501</cx:pt>
          <cx:pt idx="289">0.18473116072000001</cx:pt>
          <cx:pt idx="290">0.21545913388555199</cx:pt>
          <cx:pt idx="291">0.15262712179398299</cx:pt>
          <cx:pt idx="292">0.0078497567954610905</cx:pt>
          <cx:pt idx="293">-0.13724933001767101</cx:pt>
          <cx:pt idx="294">-0.21335975379280001</cx:pt>
          <cx:pt idx="295">-0.14720838902876299</cx:pt>
          <cx:pt idx="296">-0.072687523251945496</cx:pt>
          <cx:pt idx="297">-0.048460864480852801</cx:pt>
          <cx:pt idx="298">-0.0051797887239333901</cx:pt>
          <cx:pt idx="299">-0.076670150590425298</cx:pt>
          <cx:pt idx="300">-0.071871827590033799</cx:pt>
          <cx:pt idx="301">-0.0047398665373144201</cx:pt>
          <cx:pt idx="302">-0.017120430496143899</cx:pt>
          <cx:pt idx="303">-0.035019930122526403</cx:pt>
          <cx:pt idx="304">0.023190658333721099</cx:pt>
          <cx:pt idx="305">0.0060517714996949998</cx:pt>
          <cx:pt idx="306">0.0030317835282560098</cx:pt>
          <cx:pt idx="307">0.00139237098937528</cx:pt>
          <cx:pt idx="308">-7.9900346621283194e-05</cx:pt>
          <cx:pt idx="309">0.00074155195933929498</cx:pt>
          <cx:pt idx="310">-0.0028521566618102999</cx:pt>
          <cx:pt idx="311">-0.013758103323675301</cx:pt>
          <cx:pt idx="312">-0.012883779595345</cx:pt>
          <cx:pt idx="313">0.015502799915461401</cx:pt>
          <cx:pt idx="314">0.12592399599666201</cx:pt>
          <cx:pt idx="315">0.016373468793382799</cx:pt>
          <cx:pt idx="316">0.050238183701069097</cx:pt>
          <cx:pt idx="317">0.077991369473600497</cx:pt>
          <cx:pt idx="318">0.155630709346749</cx:pt>
          <cx:pt idx="319">0.0025865800702362602</cx:pt>
          <cx:pt idx="320">-0.153224792560022</cx:pt>
          <cx:pt idx="321">-0.233140460912275</cx:pt>
          <cx:pt idx="322">-0.19567881443461899</cx:pt>
          <cx:pt idx="323">-0.10159587738852199</cx:pt>
          <cx:pt idx="324">-0.0218284749099532</cx:pt>
          <cx:pt idx="325">-0.018882262868779101</cx:pt>
          <cx:pt idx="326">0.0054766155088880096</cx:pt>
          <cx:pt idx="327">-0.114295238522358</cx:pt>
          <cx:pt idx="328">-0.10651051101445599</cx:pt>
          <cx:pt idx="329">-0.053445960785675803</cx:pt>
          <cx:pt idx="330">-0.035160885612174397</cx:pt>
          <cx:pt idx="331">0.0082160684936886802</cx:pt>
          <cx:pt idx="332">0.046392512385449801</cx:pt>
          <cx:pt idx="333">-0.0025175761677965901</cx:pt>
          <cx:pt idx="334">0.0011087657361825399</cx:pt>
          <cx:pt idx="335">0.00129803692978745</cx:pt>
          <cx:pt idx="336">0.000237175700519981</cx:pt>
          <cx:pt idx="337">-5.9004265883602203e-05</cx:pt>
          <cx:pt idx="338">-0.0025543538571232301</cx:pt>
          <cx:pt idx="339">-0.0128198811395505</cx:pt>
          <cx:pt idx="340">0.0136767626083892</cx:pt>
          <cx:pt idx="341">0.0095330601733562299</cx:pt>
          <cx:pt idx="342">0.15774152525532401</cx:pt>
          <cx:pt idx="343">0.111635064037204</cx:pt>
          <cx:pt idx="344">0.12832054308646501</cx:pt>
          <cx:pt idx="345">0.083925999662184406</cx:pt>
          <cx:pt idx="346">0.078276400847583194</cx:pt>
          <cx:pt idx="347">-0.064739064053158504</cx:pt>
          <cx:pt idx="348">-0.196143684033424</cx:pt>
          <cx:pt idx="349">-0.18947734500650101</cx:pt>
          <cx:pt idx="350">-0.14818339603665401</cx:pt>
          <cx:pt idx="351">-0.13140897410588401</cx:pt>
          <cx:pt idx="352">-0.086853111095474098</cx:pt>
          <cx:pt idx="353">-0.069557624769840204</cx:pt>
          <cx:pt idx="354">-0.051597307135823202</cx:pt>
          <cx:pt idx="355">-0.051999826813633597</cx:pt>
          <cx:pt idx="356">0.0062070245549584596</cx:pt>
          <cx:pt idx="357">-0.024907919291585499</cx:pt>
          <cx:pt idx="358">-0.031464473891054098</cx:pt>
          <cx:pt idx="359">0.047063438004543101</cx:pt>
          <cx:pt idx="360">0.029466225354584399</cx:pt>
          <cx:pt idx="361">-0.013131897246677999</cx:pt>
          <cx:pt idx="362">0.00013796142623208701</cx:pt>
          <cx:pt idx="363">0.000295299098617295</cx:pt>
          <cx:pt idx="364">0.00030567321270853098</cx:pt>
          <cx:pt idx="365">0.00056768329715149897</cx:pt>
          <cx:pt idx="366">-0.000597813574582046</cx:pt>
          <cx:pt idx="367">0.0010391260280309901</cx:pt>
          <cx:pt idx="368">0.039833743516241797</cx:pt>
          <cx:pt idx="369">0.044771950918240197</cx:pt>
          <cx:pt idx="370">0.071710612427499404</cx:pt>
          <cx:pt idx="371">0.0769870953672743</cx:pt>
          <cx:pt idx="372">0.051464631199660903</cx:pt>
          <cx:pt idx="373">0.070859667593301395</cx:pt>
          <cx:pt idx="374">0.036194966262332498</cx:pt>
          <cx:pt idx="375">-0.172148600697519</cx:pt>
          <cx:pt idx="376">-0.136142725889805</cx:pt>
          <cx:pt idx="377">-0.069734840427283395</cx:pt>
          <cx:pt idx="378">-0.075924325206868301</cx:pt>
          <cx:pt idx="379">-0.163954788843651</cx:pt>
          <cx:pt idx="380">-0.214969430705618</cx:pt>
          <cx:pt idx="381">-0.128110785163107</cx:pt>
          <cx:pt idx="382">-0.106674070560056</cx:pt>
          <cx:pt idx="383">-0.10104346238251299</cx:pt>
          <cx:pt idx="384">-0.093442560808531</cx:pt>
          <cx:pt idx="385">-0.0145236734530476</cx:pt>
          <cx:pt idx="386">0.0041771516059128499</cx:pt>
          <cx:pt idx="387">0.042820915116066803</cx:pt>
          <cx:pt idx="388">0.049134413090545302</cx:pt>
          <cx:pt idx="389">-0.0016835613711140901</cx:pt>
          <cx:pt idx="390">-0.00014253449090721301</cx:pt>
          <cx:pt idx="391">-0.00030051503039242599</cx:pt>
          <cx:pt idx="392">-0.00046848160998541702</cx:pt>
          <cx:pt idx="393">0.00253089010022373</cx:pt>
          <cx:pt idx="394">0.0032466350395493801</cx:pt>
          <cx:pt idx="395">-7.5891492898348e-05</cx:pt>
          <cx:pt idx="396">0.025736370765143401</cx:pt>
          <cx:pt idx="397">0.058037933997316597</cx:pt>
          <cx:pt idx="398">0.0209849962289364</cx:pt>
          <cx:pt idx="399">0.042061361007270502</cx:pt>
          <cx:pt idx="400">0.022577578916196699</cx:pt>
          <cx:pt idx="401">0.000194523611830567</cx:pt>
          <cx:pt idx="402">0.00359258946629852</cx:pt>
          <cx:pt idx="403">-0.14021766115515599</cx:pt>
          <cx:pt idx="404">-0.13192541973385999</cx:pt>
          <cx:pt idx="405">-0.0061074988534712896</cx:pt>
          <cx:pt idx="406">0.041986589566050801</cx:pt>
          <cx:pt idx="407">-0.036962589321009397</cx:pt>
          <cx:pt idx="408">-0.074394461977888293</cx:pt>
          <cx:pt idx="409">-0.103042889231936</cx:pt>
          <cx:pt idx="410">-0.082139235118574905</cx:pt>
          <cx:pt idx="411">-0.122912455928846</cx:pt>
          <cx:pt idx="412">-0.082568267895377703</cx:pt>
          <cx:pt idx="413">-0.034761610503413802</cx:pt>
          <cx:pt idx="414">-0.0157235671187178</cx:pt>
          <cx:pt idx="415">0.094363282581238897</cx:pt>
          <cx:pt idx="416">0.057362321188280399</cx:pt>
          <cx:pt idx="417">-0.013008711146333399</cx:pt>
          <cx:pt idx="418">-0.00337877856067113</cx:pt>
          <cx:pt idx="419">-0.000158730448222728</cx:pt>
          <cx:pt idx="420">-0.00052614702155696599</cx:pt>
          <cx:pt idx="421">0.0035791234161849901</cx:pt>
          <cx:pt idx="422">0.0030373432665389802</cx:pt>
          <cx:pt idx="423">0.00152717885651463</cx:pt>
          <cx:pt idx="424">-0.00194109782744973</cx:pt>
          <cx:pt idx="425">0.043753654407939699</cx:pt>
          <cx:pt idx="426">-0.0014404804713797901</cx:pt>
          <cx:pt idx="427">0.0258205913323982</cx:pt>
          <cx:pt idx="428">-0.0226502345238313</cx:pt>
          <cx:pt idx="429">-0.0236722289274016</cx:pt>
          <cx:pt idx="430">-0.031445698354664001</cx:pt>
          <cx:pt idx="431">-0.16667410788572001</cx:pt>
          <cx:pt idx="432">-0.15520277251138501</cx:pt>
          <cx:pt idx="433">-0.030720906614529399</cx:pt>
          <cx:pt idx="434">-0.101105640661417</cx:pt>
          <cx:pt idx="435">-0.112696319478103</cx:pt>
          <cx:pt idx="436">-0.100775346404959</cx:pt>
          <cx:pt idx="437">-0.12798545445574899</cx:pt>
          <cx:pt idx="438">-0.0709517198742836</cx:pt>
          <cx:pt idx="439">-0.12935748175841499</cx:pt>
          <cx:pt idx="440">-0.0849442364249091</cx:pt>
          <cx:pt idx="441">0.0048980653762858298</cx:pt>
          <cx:pt idx="442">-0.046016441889222999</cx:pt>
          <cx:pt idx="443">0.082869835450181895</cx:pt>
          <cx:pt idx="444">0.036532245092372802</cx:pt>
          <cx:pt idx="445">-0.028623871838348199</cx:pt>
          <cx:pt idx="446">-0.0047581421909203498</cx:pt>
          <cx:pt idx="447">0.00038567694274219198</cx:pt>
          <cx:pt idx="448">-0.00033642211873265003</cx:pt>
          <cx:pt idx="449">0.00161606183405912</cx:pt>
          <cx:pt idx="450">0.0042468292099027598</cx:pt>
          <cx:pt idx="451">0.0054361107224606001</cx:pt>
          <cx:pt idx="452">-0.0175721605810574</cx:pt>
          <cx:pt idx="453">0.033134367010106802</cx:pt>
          <cx:pt idx="454">-0.049058764969344901</cx:pt>
          <cx:pt idx="455">-0.0046921924088592602</cx:pt>
          <cx:pt idx="456">0.0049687962432055401</cx:pt>
          <cx:pt idx="457">-0.027425145316710201</cx:pt>
          <cx:pt idx="458">-0.034016565383088997</cx:pt>
          <cx:pt idx="459">-0.15970403772008199</cx:pt>
          <cx:pt idx="460">-0.18013744088022501</cx:pt>
          <cx:pt idx="461">-0.098473578205740306</cx:pt>
          <cx:pt idx="462">-0.107372359156366</cx:pt>
          <cx:pt idx="463">-0.15010418862119401</cx:pt>
          <cx:pt idx="464">-0.18372050948294699</cx:pt>
          <cx:pt idx="465">-0.14840771817293899</cx:pt>
          <cx:pt idx="466">-0.20735518482947099</cx:pt>
          <cx:pt idx="467">-0.15026339013866299</cx:pt>
          <cx:pt idx="468">-0.036178528003150197</cx:pt>
          <cx:pt idx="469">-0.0073084030287564302</cx:pt>
          <cx:pt idx="470">0.0116381225251643</cx:pt>
          <cx:pt idx="471">0.061272755440793497</cx:pt>
          <cx:pt idx="472">0.048160757238960399</cx:pt>
          <cx:pt idx="473">-0.023511018220094899</cx:pt>
          <cx:pt idx="474">-0.0024721924093943802</cx:pt>
          <cx:pt idx="475">0.00133981607403357</cx:pt>
          <cx:pt idx="476">0.000103917614950081</cx:pt>
          <cx:pt idx="477">0.00066214544495776502</cx:pt>
          <cx:pt idx="478">0.0037236857715062101</cx:pt>
          <cx:pt idx="479">0.0094098466630661501</cx:pt>
          <cx:pt idx="480">-0.012886736030720001</cx:pt>
          <cx:pt idx="481">-0.0022708146551843598</cx:pt>
          <cx:pt idx="482">-0.041530384809682901</cx:pt>
          <cx:pt idx="483">-0.018096760741335399</cx:pt>
          <cx:pt idx="484">-0.060974719975586497</cx:pt>
          <cx:pt idx="485">-0.081301705420216905</cx:pt>
          <cx:pt idx="486">0.0028872323620619598</cx:pt>
          <cx:pt idx="487">-0.073052467668551502</cx:pt>
          <cx:pt idx="488">-0.0596391792515856</cx:pt>
          <cx:pt idx="489">-0.132523609743046</cx:pt>
          <cx:pt idx="490">-0.10478772686191901</cx:pt>
          <cx:pt idx="491">-0.17204755498193799</cx:pt>
          <cx:pt idx="492">-0.24445317671355399</cx:pt>
          <cx:pt idx="493">-0.20999616394994999</cx:pt>
          <cx:pt idx="494">-0.18950800134071899</cx:pt>
          <cx:pt idx="495">-0.050097981116002402</cx:pt>
          <cx:pt idx="496">0.0180186238499595</cx:pt>
          <cx:pt idx="497">-0.031743171554069999</cx:pt>
          <cx:pt idx="498">0.046040777835591899</cx:pt>
          <cx:pt idx="499">0.068897751467785498</cx:pt>
          <cx:pt idx="500">0.0571448346061652</cx:pt>
          <cx:pt idx="501">-0.010026617031794499</cx:pt>
          <cx:pt idx="502">-0.0056039250154842199</cx:pt>
          <cx:pt idx="503">-0.00078250944909253098</cx:pt>
          <cx:pt idx="504">-0.00066109535886113005</cx:pt>
          <cx:pt idx="505">-0.00018158240008697699</cx:pt>
          <cx:pt idx="506">0.0020762516025950601</cx:pt>
          <cx:pt idx="507">0.0079169348306283496</cx:pt>
          <cx:pt idx="508">-0.019073749832702901</cx:pt>
          <cx:pt idx="509">-0.052424349158350703</cx:pt>
          <cx:pt idx="510">-0.079142825492724694</cx:pt>
          <cx:pt idx="511">-0.088256477294055904</cx:pt>
          <cx:pt idx="512">-0.066941218863617299</cx:pt>
          <cx:pt idx="513">-0.067578435198905801</cx:pt>
          <cx:pt idx="514">-0.0251844846395032</cx:pt>
          <cx:pt idx="515">-0.0430113321786951</cx:pt>
          <cx:pt idx="516">-0.0668726775577307</cx:pt>
          <cx:pt idx="517">-0.161089656387986</cx:pt>
          <cx:pt idx="518">-0.21253092304357801</cx:pt>
          <cx:pt idx="519">-0.214204677244902</cx:pt>
          <cx:pt idx="520">-0.15277762940404799</cx:pt>
          <cx:pt idx="521">-0.12560518667502099</cx:pt>
          <cx:pt idx="522">-0.047226109273583901</cx:pt>
          <cx:pt idx="523">0.072977420475853497</cx:pt>
          <cx:pt idx="524">0.083836695314214393</cx:pt>
          <cx:pt idx="525">0.070430036863772805</cx:pt>
          <cx:pt idx="526">0.097959143494535703</cx:pt>
          <cx:pt idx="527">0.075538243633932606</cx:pt>
          <cx:pt idx="528">0.045594788345779</cx:pt>
          <cx:pt idx="529">-0.00070917465490943595</cx:pt>
          <cx:pt idx="530">-0.0057884330014495904</cx:pt>
          <cx:pt idx="531">-0.0026927919106948801</cx:pt>
          <cx:pt idx="532">-0.00043063774061099402</cx:pt>
          <cx:pt idx="533">0.00048041945038205299</cx:pt>
          <cx:pt idx="534">0.00166208577632018</cx:pt>
          <cx:pt idx="535">0.0023416597030376401</cx:pt>
          <cx:pt idx="536">0.0137189450307589</cx:pt>
          <cx:pt idx="537">-0.036239846019603401</cx:pt>
          <cx:pt idx="538">-0.070589305038002495</cx:pt>
          <cx:pt idx="539">-0.053984765043645903</cx:pt>
          <cx:pt idx="540">-0.050171090337944098</cx:pt>
          <cx:pt idx="541">-0.055672427824870703</cx:pt>
          <cx:pt idx="542">-0.046720006933534799</cx:pt>
          <cx:pt idx="543">-0.022790403249290599</cx:pt>
          <cx:pt idx="544">-0.021425742866375799</cx:pt>
          <cx:pt idx="545">-0.22953144855285901</cx:pt>
          <cx:pt idx="546">-0.28681546395256002</cx:pt>
          <cx:pt idx="547">-0.23668722136791201</cx:pt>
          <cx:pt idx="548">-0.069345699286669296</cx:pt>
          <cx:pt idx="549">0.118072808380956</cx:pt>
          <cx:pt idx="550">0.091275085916777396</cx:pt>
          <cx:pt idx="551">0.110712231370949</cx:pt>
          <cx:pt idx="552">0.170165203229872</cx:pt>
          <cx:pt idx="553">0.079604246495741604</cx:pt>
          <cx:pt idx="554">0.075513619361333606</cx:pt>
          <cx:pt idx="555">0.032480470971063699</cx:pt>
          <cx:pt idx="556">0.052659290614313903</cx:pt>
          <cx:pt idx="557">0.019639833022565799</cx:pt>
          <cx:pt idx="558">-0.0013956368364989201</cx:pt>
          <cx:pt idx="559">1.77398231770018e-05</cx:pt>
          <cx:pt idx="560">0.00033946041147304003</cx:pt>
          <cx:pt idx="561">0.00083594362950041503</cx:pt>
          <cx:pt idx="562">0.00065166702313060299</cx:pt>
          <cx:pt idx="563">-0.0020999373079998102</cx:pt>
          <cx:pt idx="564">0.0020538582890462899</cx:pt>
          <cx:pt idx="565">-0.0052234597241187699</cx:pt>
          <cx:pt idx="566">-0.060218451313691697</cx:pt>
          <cx:pt idx="567">-0.056987248052228698</cx:pt>
          <cx:pt idx="568">0.0011412464095193499</cx:pt>
          <cx:pt idx="569">0.0195578365708306</cx:pt>
          <cx:pt idx="570">-0.0592061970716267</cx:pt>
          <cx:pt idx="571">-0.074532436550958897</cx:pt>
          <cx:pt idx="572">-0.039765483420451303</cx:pt>
          <cx:pt idx="573">-0.075652517855839499</cx:pt>
          <cx:pt idx="574">-0.160889593751497</cx:pt>
          <cx:pt idx="575">-0.038961343036636502</cx:pt>
          <cx:pt idx="576">0.139850235869837</cx:pt>
          <cx:pt idx="577">0.22594520391655701</cx:pt>
          <cx:pt idx="578">0.12155139764348701</cx:pt>
          <cx:pt idx="579">0.114446751314493</cx:pt>
          <cx:pt idx="580">0.071155617813792094</cx:pt>
          <cx:pt idx="581">0.044769493209110299</cx:pt>
          <cx:pt idx="582">0.042934992897270999</cx:pt>
          <cx:pt idx="583">0.038130380912085197</cx:pt>
          <cx:pt idx="584">0.037198037338861699</cx:pt>
          <cx:pt idx="585">0.039693059611624698</cx:pt>
          <cx:pt idx="586">0.000176071505781626</cx:pt>
          <cx:pt idx="587">-0.000489783334177471</cx:pt>
          <cx:pt idx="588">0.000235343625491214</cx:pt>
          <cx:pt idx="589">0.00056274632325281095</cx:pt>
          <cx:pt idx="590">0.0028005676449411698</cx:pt>
          <cx:pt idx="591">-0.00120616379324848</cx:pt>
          <cx:pt idx="592">0.014022462337315101</cx:pt>
          <cx:pt idx="593">-0.0089823685173342997</cx:pt>
          <cx:pt idx="594">-0.0123858077501741</cx:pt>
          <cx:pt idx="595">-0.040602369250114803</cx:pt>
          <cx:pt idx="596">0.019995843928212301</cx:pt>
          <cx:pt idx="597">0.0099596604404778803</cx:pt>
          <cx:pt idx="598">0.033402859084073699</cx:pt>
          <cx:pt idx="599">-0.025445732360358801</cx:pt>
          <cx:pt idx="600">-0.014419497881580401</cx:pt>
          <cx:pt idx="601">0.0382008014319326</cx:pt>
          <cx:pt idx="602">0.081275579295682104</cx:pt>
          <cx:pt idx="603">0.16319439043436099</cx:pt>
          <cx:pt idx="604">0.233820130905041</cx:pt>
          <cx:pt idx="605">0.082848892626225704</cx:pt>
          <cx:pt idx="606">0.080192536851749402</cx:pt>
          <cx:pt idx="607">0.053813317302622198</cx:pt>
          <cx:pt idx="608">0.065021610068844299</cx:pt>
          <cx:pt idx="609">0.080722143356079107</cx:pt>
          <cx:pt idx="610">0.054722159836903803</cx:pt>
          <cx:pt idx="611">0.038437991166118603</cx:pt>
          <cx:pt idx="612">0.053700075666761299</cx:pt>
          <cx:pt idx="613">0.054072592055288901</cx:pt>
          <cx:pt idx="614">0.00091735715710545998</cx:pt>
          <cx:pt idx="615">-0.00068197557415302496</cx:pt>
          <cx:pt idx="616">0.00046036354296711299</cx:pt>
          <cx:pt idx="617">4.3167201475241703e-06</cx:pt>
          <cx:pt idx="618">0.0012691013133008799</cx:pt>
          <cx:pt idx="619">-0.0050132310235293199</cx:pt>
          <cx:pt idx="620">-0.0121959907444195</cx:pt>
          <cx:pt idx="621">-0.016034806582048401</cx:pt>
          <cx:pt idx="622">-0.011424298283474001</cx:pt>
          <cx:pt idx="623">-0.037035136180757003</cx:pt>
          <cx:pt idx="624">0.016960045788923399</cx:pt>
          <cx:pt idx="625">0.015926845804678302</cx:pt>
          <cx:pt idx="626">-0.061347011868232597</cx:pt>
          <cx:pt idx="627">-0.065842748429164294</cx:pt>
          <cx:pt idx="628">-0.078014757941139906</cx:pt>
          <cx:pt idx="629">-0.0087771940638855395</cx:pt>
          <cx:pt idx="630">0.0405268669490867</cx:pt>
          <cx:pt idx="631">0.168488802587417</cx:pt>
          <cx:pt idx="632">0.20857663916595001</cx:pt>
          <cx:pt idx="633">0.132920278844811</cx:pt>
          <cx:pt idx="634">0.113256853296613</cx:pt>
          <cx:pt idx="635">0.080960908165882001</cx:pt>
          <cx:pt idx="636">0.041288779153981402</cx:pt>
          <cx:pt idx="637">0.047547076819130001</cx:pt>
          <cx:pt idx="638">0.048828238694321902</cx:pt>
          <cx:pt idx="639">0.054493126534527002</cx:pt>
          <cx:pt idx="640">0.025990407922655102</cx:pt>
          <cx:pt idx="641">0.041541058412855901</cx:pt>
          <cx:pt idx="642">0.0047259964621666102</cx:pt>
          <cx:pt idx="643">0.00057978005385731402</cx:pt>
          <cx:pt idx="644">-0.00057776168378844003</cx:pt>
          <cx:pt idx="645">0.000504779893942281</cx:pt>
          <cx:pt idx="646">0.0012492123137181599</cx:pt>
          <cx:pt idx="647">0.0032296651213966901</cx:pt>
          <cx:pt idx="648">-0.00646349985125201</cx:pt>
          <cx:pt idx="649">-0.0055376912822885397</cx:pt>
          <cx:pt idx="650">-0.000198573462869423</cx:pt>
          <cx:pt idx="651">-0.042974165627179102</cx:pt>
          <cx:pt idx="652">-0.036642089163996201</cx:pt>
          <cx:pt idx="653">-0.017657273165379499</cx:pt>
          <cx:pt idx="654">-0.013829857941784899</cx:pt>
          <cx:pt idx="655">0.00086522876455637796</cx:pt>
          <cx:pt idx="656">0.00160965015318358</cx:pt>
          <cx:pt idx="657">0.061877855289723102</cx:pt>
          <cx:pt idx="658">0.189375946208343</cx:pt>
          <cx:pt idx="659">0.15435954441065999</cx:pt>
          <cx:pt idx="660">0.083841130948451803</cx:pt>
          <cx:pt idx="661">0.098488960145710694</cx:pt>
          <cx:pt idx="662">0.0142829665012676</cx:pt>
          <cx:pt idx="663">0.060230352458347999</cx:pt>
          <cx:pt idx="664">0.015435288111998799</cx:pt>
          <cx:pt idx="665">0.0088551262894746401</cx:pt>
          <cx:pt idx="666">0.00627307564415983</cx:pt>
          <cx:pt idx="667">0.017320664073778001</cx:pt>
          <cx:pt idx="668">0.023436604002882899</cx:pt>
          <cx:pt idx="669">0.0232952940719982</cx:pt>
          <cx:pt idx="670">0.0032934290496251599</cx:pt>
          <cx:pt idx="671">0.00064867429264702696</cx:pt>
          <cx:pt idx="672">0.00061702320991926097</cx:pt>
          <cx:pt idx="673">-0.000148251987504346</cx:pt>
          <cx:pt idx="674">0.000213303949520063</cx:pt>
          <cx:pt idx="675">0.0022486814489988301</cx:pt>
          <cx:pt idx="676">-0.0062654900522232399</cx:pt>
          <cx:pt idx="677">-0.0080668393481838595</cx:pt>
          <cx:pt idx="678">-0.0048710711553854504</cx:pt>
          <cx:pt idx="679">0.0092588921189227704</cx:pt>
          <cx:pt idx="680">-0.024761561442683901</cx:pt>
          <cx:pt idx="681">-0.031408334287215997</cx:pt>
          <cx:pt idx="682">-0.0069476129942073099</cx:pt>
          <cx:pt idx="683">-0.020254521631334399</cx:pt>
          <cx:pt idx="684">0.044674634551191202</cx:pt>
          <cx:pt idx="685">0.089133295593587306</cx:pt>
          <cx:pt idx="686">0.093640351673308295</cx:pt>
          <cx:pt idx="687">0.14093990203002901</cx:pt>
          <cx:pt idx="688">0.090377900784565104</cx:pt>
          <cx:pt idx="689">0.12535599211454601</cx:pt>
          <cx:pt idx="690">0.081020624415761994</cx:pt>
          <cx:pt idx="691">0.050008044937296402</cx:pt>
          <cx:pt idx="692">0.051248191158283302</cx:pt>
          <cx:pt idx="693">0.049031276846557698</cx:pt>
          <cx:pt idx="694">0.0239422248974356</cx:pt>
          <cx:pt idx="695">-0.0053284173373079804</cx:pt>
          <cx:pt idx="696">-0.0031578383048374101</cx:pt>
          <cx:pt idx="697">-0.0025826360096939702</cx:pt>
          <cx:pt idx="698">-0.00027820156163695602</cx:pt>
          <cx:pt idx="699">8.1837973311109304e-05</cx:pt>
          <cx:pt idx="700">-0.00058918428556982796</cx:pt>
          <cx:pt idx="701">-0.000428677290967156</cx:pt>
          <cx:pt idx="702">-0.00034784348380105301</cx:pt>
          <cx:pt idx="703">0.00018850600466329399</cx:pt>
          <cx:pt idx="704">-0.00123949324388286</cx:pt>
          <cx:pt idx="705">-0.0103210139167724</cx:pt>
          <cx:pt idx="706">-0.0094532125534990893</cx:pt>
          <cx:pt idx="707">-0.0077455877984190296</cx:pt>
          <cx:pt idx="708">-0.00029896075873395698</cx:pt>
          <cx:pt idx="709">-0.025607773111223</cx:pt>
          <cx:pt idx="710">-0.0105564305481972</cx:pt>
          <cx:pt idx="711">0.068872131785302299</cx:pt>
          <cx:pt idx="712">0.110608266162234</cx:pt>
          <cx:pt idx="713">0.089036255836573097</cx:pt>
          <cx:pt idx="714">0.026829883148808902</cx:pt>
          <cx:pt idx="715">0.0074371710342925898</cx:pt>
          <cx:pt idx="716">0.043609555367002797</cx:pt>
          <cx:pt idx="717">0.052226666163426298</cx:pt>
          <cx:pt idx="718">0.029202963099373699</cx:pt>
          <cx:pt idx="719">0.055532398605508702</cx:pt>
          <cx:pt idx="720">0.034618552739179</cx:pt>
          <cx:pt idx="721">0.038847839191576999</cx:pt>
          <cx:pt idx="722">0.036579158844575799</cx:pt>
          <cx:pt idx="723">0.010997005487609899</cx:pt>
          <cx:pt idx="724">0.0063210759725648401</cx:pt>
          <cx:pt idx="725">-0.00091620349968159198</cx:pt>
          <cx:pt idx="726">0.00045746527123425001</cx:pt>
          <cx:pt idx="727">0.000109372499244284</cx:pt>
          <cx:pt idx="728">-1.48549367628831e-05</cx:pt>
          <cx:pt idx="729">-0.00059117718535065705</cx:pt>
          <cx:pt idx="730">-3.8708800589482603e-05</cx:pt>
          <cx:pt idx="731">0.00054401557582567503</cx:pt>
          <cx:pt idx="732">-0.00031733061385285001</cx:pt>
          <cx:pt idx="733">-3.5932532211629199e-05</cx:pt>
          <cx:pt idx="734">-0.0011326872834748201</cx:pt>
          <cx:pt idx="735">-0.0045656121308221302</cx:pt>
          <cx:pt idx="736">-0.011651246832341099</cx:pt>
          <cx:pt idx="737">-0.017147274842077499</cx:pt>
          <cx:pt idx="738">-0.0067483121584189197</cx:pt>
          <cx:pt idx="739">-0.0052813309683232296</cx:pt>
          <cx:pt idx="740">-0.0024866106596402198</cx:pt>
          <cx:pt idx="741">-0.00488699646875204</cx:pt>
          <cx:pt idx="742">0.0018237833994684399</cx:pt>
          <cx:pt idx="743">0.0278733950653961</cx:pt>
          <cx:pt idx="744">0.022322425272040401</cx:pt>
          <cx:pt idx="745">0.0015063728809960801</cx:pt>
          <cx:pt idx="746">0.011101523886045401</cx:pt>
          <cx:pt idx="747">0.042965824628259298</cx:pt>
          <cx:pt idx="748">0.0253932177926482</cx:pt>
          <cx:pt idx="749">0.015449522913582</cx:pt>
          <cx:pt idx="750">0.012813387049261099</cx:pt>
          <cx:pt idx="751">0.0010228452012476499</cx:pt>
          <cx:pt idx="752">-0.00076119542206261098</cx:pt>
          <cx:pt idx="753">0.00017992009055021801</cx:pt>
          <cx:pt idx="754">-0.00044967145739372301</cx:pt>
          <cx:pt idx="755">0.00016918241811741101</cx:pt>
          <cx:pt idx="756">0.000206647316454823</cx:pt>
          <cx:pt idx="757">0.00037425779706355298</cx:pt>
          <cx:pt idx="758">0.00017128345753018</cx:pt>
          <cx:pt idx="759">-2.7712876414936499e-05</cx:pt>
          <cx:pt idx="760">2.88774849338907e-05</cx:pt>
          <cx:pt idx="761">0.00059669630312475898</cx:pt>
          <cx:pt idx="762">0.000210083159056201</cx:pt>
          <cx:pt idx="763">-0.00012709387309782101</cx:pt>
          <cx:pt idx="764">-0.000138962162710655</cx:pt>
          <cx:pt idx="765">-0.00051778597195417696</cx:pt>
          <cx:pt idx="766">-0.00095605028564517305</cx:pt>
          <cx:pt idx="767">-0.00031544435634058102</cx:pt>
          <cx:pt idx="768">-0.0011589642243422301</cx:pt>
          <cx:pt idx="769">-0.0027943423310870302</cx:pt>
          <cx:pt idx="770">-0.0038426577749000601</cx:pt>
          <cx:pt idx="771">-0.00166646797483948</cx:pt>
          <cx:pt idx="772">-0.00028174895165953098</cx:pt>
          <cx:pt idx="773">0.00216101743902204</cx:pt>
          <cx:pt idx="774">-0.0021294739667577799</cx:pt>
          <cx:pt idx="775">-0.0012265111670672099</cx:pt>
          <cx:pt idx="776">0.00098221870892027403</cx:pt>
          <cx:pt idx="777">0.0059488380216521199</cx:pt>
          <cx:pt idx="778">0.0096000779361538995</cx:pt>
          <cx:pt idx="779">0.0011246130868940399</cx:pt>
          <cx:pt idx="780">-2.2134957191878001e-05</cx:pt>
          <cx:pt idx="781">0.00014498280962114301</cx:pt>
          <cx:pt idx="782">0.000162658895424716</cx:pt>
          <cx:pt idx="783">0.00060781769671880903</cx:pt>
        </cx:lvl>
      </cx:numDim>
    </cx:data>
    <cx:data id="21">
      <cx:numDim type="val">
        <cx:f>'001_WA_F - 副本'!$V$1:$V$784</cx:f>
        <cx:lvl ptCount="784" formatCode="G/通用格式">
          <cx:pt idx="0">0.00033616164224311603</cx:pt>
          <cx:pt idx="1">0.000429132552590264</cx:pt>
          <cx:pt idx="2">0.00033548479510595199</cx:pt>
          <cx:pt idx="3">-0.00051217293954501902</cx:pt>
          <cx:pt idx="4">0.000320115183288253</cx:pt>
          <cx:pt idx="5">0.00036129993160512397</cx:pt>
          <cx:pt idx="6">-0.00016832518679551499</cx:pt>
          <cx:pt idx="7">4.9203017914747197e-05</cx:pt>
          <cx:pt idx="8">-0.00058919084571774005</cx:pt>
          <cx:pt idx="9">-0.00062521304923656904</cx:pt>
          <cx:pt idx="10">-8.8695450856809301e-05</cx:pt>
          <cx:pt idx="11">0.00037149538527322002</cx:pt>
          <cx:pt idx="12">-0.00053410304925615196</cx:pt>
          <cx:pt idx="13">0.00028421765948009799</cx:pt>
          <cx:pt idx="14">-0.00079558385260366604</cx:pt>
          <cx:pt idx="15">0.00038355228051495502</cx:pt>
          <cx:pt idx="16">0.00031668458000921602</cx:pt>
          <cx:pt idx="17">-0.000182159091663399</cx:pt>
          <cx:pt idx="18">-0.00034583415081165401</cx:pt>
          <cx:pt idx="19">-0.00124392788682101</cx:pt>
          <cx:pt idx="20">-0.00022315173696782001</cx:pt>
          <cx:pt idx="21">0.00095691995521921902</cx:pt>
          <cx:pt idx="22">1.23717466925475e-05</cx:pt>
          <cx:pt idx="23">-0.00018407578905955</cx:pt>
          <cx:pt idx="24">-6.6201820165303401e-05</cx:pt>
          <cx:pt idx="25">0.00040630918595423599</cx:pt>
          <cx:pt idx="26">5.4939717242186498e-05</cx:pt>
          <cx:pt idx="27">0.000107111866092007</cx:pt>
          <cx:pt idx="28">-0.00077542027854634005</cx:pt>
          <cx:pt idx="29">-0.00094399205606345298</cx:pt>
          <cx:pt idx="30">0.00021603534028209899</cx:pt>
          <cx:pt idx="31">0.000336308981546554</cx:pt>
          <cx:pt idx="32">4.88743026883724e-05</cx:pt>
          <cx:pt idx="33">-2.4171134457937602e-05</cx:pt>
          <cx:pt idx="34">-0.00029269637375811002</cx:pt>
          <cx:pt idx="35">0.00026952898034184898</cx:pt>
          <cx:pt idx="36">0.0016233105639425201</cx:pt>
          <cx:pt idx="37">0.00056770502249650699</cx:pt>
          <cx:pt idx="38">-0.00040759404436970702</cx:pt>
          <cx:pt idx="39">-0.0019661345193949702</cx:pt>
          <cx:pt idx="40">1.3693080064015201e-05</cx:pt>
          <cx:pt idx="41">0.00110391724048115</cx:pt>
          <cx:pt idx="42">-0.0030531310283516901</cx:pt>
          <cx:pt idx="43">-0.0040724192428511297</cx:pt>
          <cx:pt idx="44">0.00017375443104835299</cx:pt>
          <cx:pt idx="45">0.00216655709985296</cx:pt>
          <cx:pt idx="46">0.0024335287570947202</cx:pt>
          <cx:pt idx="47">0.00045237316665096099</cx:pt>
          <cx:pt idx="48">-2.58086687504545e-05</cx:pt>
          <cx:pt idx="49">0.000185480709667847</cx:pt>
          <cx:pt idx="50">-0.00042075301874217502</cx:pt>
          <cx:pt idx="51">0.00040950691453060399</cx:pt>
          <cx:pt idx="52">-0.00043126076564768299</cx:pt>
          <cx:pt idx="53">-0.00018390674074687</cx:pt>
          <cx:pt idx="54">0.00032218732796747998</cx:pt>
          <cx:pt idx="55">0.00027184895245236198</cx:pt>
          <cx:pt idx="56">-0.00089628509407280502</cx:pt>
          <cx:pt idx="57">-0.000305706521828415</cx:pt>
          <cx:pt idx="58">-0.00093653903527562401</cx:pt>
          <cx:pt idx="59">-0.00062240504564440495</cx:pt>
          <cx:pt idx="60">0.00070227783106118001</cx:pt>
          <cx:pt idx="61">0.00072773608989161096</cx:pt>
          <cx:pt idx="62">0.00022707503690434799</cx:pt>
          <cx:pt idx="63">0.0010249207564800001</cx:pt>
          <cx:pt idx="64">0.0025325169092982902</cx:pt>
          <cx:pt idx="65">-3.4915323859409397e-05</cx:pt>
          <cx:pt idx="66">-0.0035424798507227</cx:pt>
          <cx:pt idx="67">-0.00571309118641868</cx:pt>
          <cx:pt idx="68">-0.0050038888014643998</cx:pt>
          <cx:pt idx="69">-0.0125210218112057</cx:pt>
          <cx:pt idx="70">-0.016734799645762102</cx:pt>
          <cx:pt idx="71">-0.0272420603686368</cx:pt>
          <cx:pt idx="72">-0.018347226167608598</cx:pt>
          <cx:pt idx="73">-0.0155291189916164</cx:pt>
          <cx:pt idx="74">0.0019073428171957399</cx:pt>
          <cx:pt idx="75">-0.0118090957409908</cx:pt>
          <cx:pt idx="76">-0.0085948584475942207</cx:pt>
          <cx:pt idx="77">-0.0045054780109690801</cx:pt>
          <cx:pt idx="78">-0.0031102450080263701</cx:pt>
          <cx:pt idx="79">-0.00156936695281306</cx:pt>
          <cx:pt idx="80">-0.00055806458592351298</cx:pt>
          <cx:pt idx="81">-0.00021409996353264699</cx:pt>
          <cx:pt idx="82">0.00018145833514782899</cx:pt>
          <cx:pt idx="83">0.00027831818110008198</cx:pt>
          <cx:pt idx="84">0.000900723009471977</cx:pt>
          <cx:pt idx="85">0.000243396627762201</cx:pt>
          <cx:pt idx="86">-0.00083512033366787595</cx:pt>
          <cx:pt idx="87">-0.000106098558176181</cx:pt>
          <cx:pt idx="88">0.0020638420234482401</cx:pt>
          <cx:pt idx="89">0.0016601958178152801</cx:pt>
          <cx:pt idx="90">0.0022789845336694701</cx:pt>
          <cx:pt idx="91">0.00020943260256911601</cx:pt>
          <cx:pt idx="92">0.00131066424923766</cx:pt>
          <cx:pt idx="93">-0.00165297715250991</cx:pt>
          <cx:pt idx="94">-0.0078769655534731298</cx:pt>
          <cx:pt idx="95">0.00271774152642722</cx:pt>
          <cx:pt idx="96">0.016535384660952002</cx:pt>
          <cx:pt idx="97">0.0153359650789586</cx:pt>
          <cx:pt idx="98">0.019931527688800101</cx:pt>
          <cx:pt idx="99">-0.0047814261777143702</cx:pt>
          <cx:pt idx="100">-0.017272282245956502</cx:pt>
          <cx:pt idx="101">-0.0016785095144685</cx:pt>
          <cx:pt idx="102">0.0201528688166695</cx:pt>
          <cx:pt idx="103">0.011496085658270001</cx:pt>
          <cx:pt idx="104">0.037249954794156999</cx:pt>
          <cx:pt idx="105">-0.00063667882028406702</cx:pt>
          <cx:pt idx="106">-0.033284651838673997</cx:pt>
          <cx:pt idx="107">-0.0239851439732068</cx:pt>
          <cx:pt idx="108">-0.0067516512283173997</cx:pt>
          <cx:pt idx="109">0.0090196866575599603</cx:pt>
          <cx:pt idx="110">0.0031548708332879601</cx:pt>
          <cx:pt idx="111">0.00098941009693809994</cx:pt>
          <cx:pt idx="112">-0.00050939621362779098</cx:pt>
          <cx:pt idx="113">-7.5617363790694703e-05</cx:pt>
          <cx:pt idx="114">-0.0031604522253597801</cx:pt>
          <cx:pt idx="115">-0.0010095550653290799</cx:pt>
          <cx:pt idx="116">-0.00020317233424619501</cx:pt>
          <cx:pt idx="117">-0.0015780122051402101</cx:pt>
          <cx:pt idx="118">-0.0049541908410346801</cx:pt>
          <cx:pt idx="119">0.00179955532402711</cx:pt>
          <cx:pt idx="120">-0.0096692199390085807</cx:pt>
          <cx:pt idx="121">-0.0108856564687318</cx:pt>
          <cx:pt idx="122">-0.0115657663161471</cx:pt>
          <cx:pt idx="123">0.0037566243383835999</cx:pt>
          <cx:pt idx="124">0.0057695385553700801</cx:pt>
          <cx:pt idx="125">0.054102109513638599</cx:pt>
          <cx:pt idx="126">0.0330508848545241</cx:pt>
          <cx:pt idx="127">0.056684087619939802</cx:pt>
          <cx:pt idx="128">0.053887404171764498</cx:pt>
          <cx:pt idx="129">0.072701167185620405</cx:pt>
          <cx:pt idx="130">0.055059583205304997</cx:pt>
          <cx:pt idx="131">0.037659153385637197</cx:pt>
          <cx:pt idx="132">0.015133095195256401</cx:pt>
          <cx:pt idx="133">0.015138317146334301</cx:pt>
          <cx:pt idx="134">-0.018572170802268601</cx:pt>
          <cx:pt idx="135">-0.0122020183624719</cx:pt>
          <cx:pt idx="136">0.030815043013401398</cx:pt>
          <cx:pt idx="137">0.0181422154623813</cx:pt>
          <cx:pt idx="138">0.0011139015684364</cx:pt>
          <cx:pt idx="139">-0.00086966097460185903</cx:pt>
          <cx:pt idx="140">0.00010657552506734501</cx:pt>
          <cx:pt idx="141">-0.00035647161338717902</cx:pt>
          <cx:pt idx="142">-0.00038682189531330898</cx:pt>
          <cx:pt idx="143">0.0031748088087033902</cx:pt>
          <cx:pt idx="144">-0.00160094621081627</cx:pt>
          <cx:pt idx="145">-0.0091878789388601997</cx:pt>
          <cx:pt idx="146">-0.0137335462781004</cx:pt>
          <cx:pt idx="147">-0.013103287279281299</cx:pt>
          <cx:pt idx="148">-0.036575420661983597</cx:pt>
          <cx:pt idx="149">-0.042486017352410303</cx:pt>
          <cx:pt idx="150">-0.016728017946299401</cx:pt>
          <cx:pt idx="151">-0.00882035863609258</cx:pt>
          <cx:pt idx="152">0.011580839807606901</cx:pt>
          <cx:pt idx="153">0.045312070464277397</cx:pt>
          <cx:pt idx="154">0.021765429771247801</cx:pt>
          <cx:pt idx="155">0.064522953793205898</cx:pt>
          <cx:pt idx="156">0.10482316920120401</cx:pt>
          <cx:pt idx="157">0.091215879450513002</cx:pt>
          <cx:pt idx="158">0.0043850236862755</cx:pt>
          <cx:pt idx="159">0.0026763810947935899</cx:pt>
          <cx:pt idx="160">0.071782750132974402</cx:pt>
          <cx:pt idx="161">0.037371388932007102</cx:pt>
          <cx:pt idx="162">0.021474147684026199</cx:pt>
          <cx:pt idx="163">-0.016414300030994401</cx:pt>
          <cx:pt idx="164">0.012136970758609899</cx:pt>
          <cx:pt idx="165">0.0050002913086307204</cx:pt>
          <cx:pt idx="166">0.00676445044158529</cx:pt>
          <cx:pt idx="167">-0.00019767465329828499</cx:pt>
          <cx:pt idx="168">0.00054476270292097497</cx:pt>
          <cx:pt idx="169">0.00016588078732278599</cx:pt>
          <cx:pt idx="170">6.0619427515071199e-05</cx:pt>
          <cx:pt idx="171">-7.8738463861941497e-05</cx:pt>
          <cx:pt idx="172">-0.0024709946882731201</cx:pt>
          <cx:pt idx="173">-0.0045078656251674896</cx:pt>
          <cx:pt idx="174">-0.017420104114860599</cx:pt>
          <cx:pt idx="175">-0.032087388136171201</cx:pt>
          <cx:pt idx="176">-0.0131316337015788</cx:pt>
          <cx:pt idx="177">-0.048476699043060803</cx:pt>
          <cx:pt idx="178">-0.062234145494596098</cx:pt>
          <cx:pt idx="179">-0.058893833308705602</cx:pt>
          <cx:pt idx="180">-0.027259679723623999</cx:pt>
          <cx:pt idx="181">0.011948557839788199</cx:pt>
          <cx:pt idx="182">0.0136603751714813</cx:pt>
          <cx:pt idx="183">-0.034645754979062401</cx:pt>
          <cx:pt idx="184">0.043927128163391303</cx:pt>
          <cx:pt idx="185">0.0051448098238415299</cx:pt>
          <cx:pt idx="186">-0.0140075744240755</cx:pt>
          <cx:pt idx="187">0.0088343649342480304</cx:pt>
          <cx:pt idx="188">0.047881706634194103</cx:pt>
          <cx:pt idx="189">0.081671377699014697</cx:pt>
          <cx:pt idx="190">0.068339242126715993</cx:pt>
          <cx:pt idx="191">0.017042821779160899</cx:pt>
          <cx:pt idx="192">0.0112006917878348</cx:pt>
          <cx:pt idx="193">0.00192186743652228</cx:pt>
          <cx:pt idx="194">0.0097557138795065206</cx:pt>
          <cx:pt idx="195">-0.0031829789057135401</cx:pt>
          <cx:pt idx="196">-1.9640209985910501e-05</cx:pt>
          <cx:pt idx="197">0.00046308016934337498</cx:pt>
          <cx:pt idx="198">-0.000631061722075769</cx:pt>
          <cx:pt idx="199">5.15122205863328e-05</cx:pt>
          <cx:pt idx="200">-0.0114723520607414</cx:pt>
          <cx:pt idx="201">-0.0117223149820134</cx:pt>
          <cx:pt idx="202">-0.015965876644722401</cx:pt>
          <cx:pt idx="203">-0.046042565473883301</cx:pt>
          <cx:pt idx="204">-0.0258283489668319</cx:pt>
          <cx:pt idx="205">-0.050241268095253401</cx:pt>
          <cx:pt idx="206">-0.047588759471790698</cx:pt>
          <cx:pt idx="207">0.0128315949122826</cx:pt>
          <cx:pt idx="208">-0.043015784984024003</cx:pt>
          <cx:pt idx="209">-0.055743576252809297</cx:pt>
          <cx:pt idx="210">-0.043030109575444897</cx:pt>
          <cx:pt idx="211">-0.019372396752937199</cx:pt>
          <cx:pt idx="212">-0.014067974542884699</cx:pt>
          <cx:pt idx="213">-0.048493616904267803</cx:pt>
          <cx:pt idx="214">-0.045607357742457798</cx:pt>
          <cx:pt idx="215">-0.041014756789199899</cx:pt>
          <cx:pt idx="216">0.020853726335145699</cx:pt>
          <cx:pt idx="217">0.037465541281563097</cx:pt>
          <cx:pt idx="218">0.0558572758331864</cx:pt>
          <cx:pt idx="219">0.0558160682263555</cx:pt>
          <cx:pt idx="220">0.010214141514209799</cx:pt>
          <cx:pt idx="221">0.039024301632838897</cx:pt>
          <cx:pt idx="222">0.012217156039014399</cx:pt>
          <cx:pt idx="223">-0.0014302391777152501</cx:pt>
          <cx:pt idx="224">-0.00030513300226875302</cx:pt>
          <cx:pt idx="225">-4.1334935943422998e-05</cx:pt>
          <cx:pt idx="226">3.1478991598976201e-05</cx:pt>
          <cx:pt idx="227">-0.0029466098712149099</cx:pt>
          <cx:pt idx="228">-0.022944163378194202</cx:pt>
          <cx:pt idx="229">-0.021322784246425801</cx:pt>
          <cx:pt idx="230">-0.020644353166854298</cx:pt>
          <cx:pt idx="231">-0.053977471517224498</cx:pt>
          <cx:pt idx="232">-0.0625345762965165</cx:pt>
          <cx:pt idx="233">-0.051646163170192903</cx:pt>
          <cx:pt idx="234">0.0060813810486638597</cx:pt>
          <cx:pt idx="235">0.0072143151798782397</cx:pt>
          <cx:pt idx="236">-0.021602617147451798</cx:pt>
          <cx:pt idx="237">-0.0886576443392601</cx:pt>
          <cx:pt idx="238">-0.052765787678938997</cx:pt>
          <cx:pt idx="239">0.0066372119858890896</cx:pt>
          <cx:pt idx="240">-0.067365217868601904</cx:pt>
          <cx:pt idx="241">-0.110471454887379</cx:pt>
          <cx:pt idx="242">-0.0159445650824869</cx:pt>
          <cx:pt idx="243">0.027956943784776801</cx:pt>
          <cx:pt idx="244">0.051740399135607198</cx:pt>
          <cx:pt idx="245">0.0613172920559132</cx:pt>
          <cx:pt idx="246">0.046548337607670298</cx:pt>
          <cx:pt idx="247">0.0928864122124064</cx:pt>
          <cx:pt idx="248">0.098927751430480104</cx:pt>
          <cx:pt idx="249">0.082082548397046706</cx:pt>
          <cx:pt idx="250">0.017900662666585802</cx:pt>
          <cx:pt idx="251">0.0013700359261892101</cx:pt>
          <cx:pt idx="252">0.00033002981225092198</cx:pt>
          <cx:pt idx="253">-0.00034855246560962802</cx:pt>
          <cx:pt idx="254">-0.00069145406014563596</cx:pt>
          <cx:pt idx="255">-0.0045632430421291203</cx:pt>
          <cx:pt idx="256">-0.024106034564495001</cx:pt>
          <cx:pt idx="257">-0.029401978472423301</cx:pt>
          <cx:pt idx="258">-0.041399486413368297</cx:pt>
          <cx:pt idx="259">-0.043189669541647602</cx:pt>
          <cx:pt idx="260">-0.083774320071812694</cx:pt>
          <cx:pt idx="261">-0.049306430638865202</cx:pt>
          <cx:pt idx="262">-0.012483078674905499</cx:pt>
          <cx:pt idx="263">0.00011542432315522101</cx:pt>
          <cx:pt idx="264">-0.060292267537482701</cx:pt>
          <cx:pt idx="265">-0.058083225445172297</cx:pt>
          <cx:pt idx="266">-0.014730921168091399</cx:pt>
          <cx:pt idx="267">-0.062508448642493095</cx:pt>
          <cx:pt idx="268">-0.090695203833143098</cx:pt>
          <cx:pt idx="269">-0.072451972171612394</cx:pt>
          <cx:pt idx="270">-0.0550741489823467</cx:pt>
          <cx:pt idx="271">-0.0238159746443035</cx:pt>
          <cx:pt idx="272">-0.012594143232281399</cx:pt>
          <cx:pt idx="273">-0.043957054389701801</cx:pt>
          <cx:pt idx="274">0.053324041187659703</cx:pt>
          <cx:pt idx="275">0.109356357601771</cx:pt>
          <cx:pt idx="276">0.140568118628252</cx:pt>
          <cx:pt idx="277">0.10299935607665001</cx:pt>
          <cx:pt idx="278">0.022122457663173101</cx:pt>
          <cx:pt idx="279">0.0021572058159208501</cx:pt>
          <cx:pt idx="280">-0.00048849428645022402</cx:pt>
          <cx:pt idx="281">-0.00107036281114369</cx:pt>
          <cx:pt idx="282">-0.00117453251999037</cx:pt>
          <cx:pt idx="283">-0.0023052073887577201</cx:pt>
          <cx:pt idx="284">-0.0235578809403717</cx:pt>
          <cx:pt idx="285">-0.040639675031246998</cx:pt>
          <cx:pt idx="286">-0.067284367352306307</cx:pt>
          <cx:pt idx="287">-0.054359084732045398</cx:pt>
          <cx:pt idx="288">-0.061371451888875599</cx:pt>
          <cx:pt idx="289">-0.010147933130505399</cx:pt>
          <cx:pt idx="290">-0.012797389312644699</cx:pt>
          <cx:pt idx="291">0.00382072704598978</cx:pt>
          <cx:pt idx="292">0.039076801144422899</cx:pt>
          <cx:pt idx="293">0.060391233043998301</cx:pt>
          <cx:pt idx="294">0.049275846673685203</cx:pt>
          <cx:pt idx="295">-0.0183664289489264</cx:pt>
          <cx:pt idx="296">-0.025285446527676201</cx:pt>
          <cx:pt idx="297">-0.122492483035454</cx:pt>
          <cx:pt idx="298">-0.0878648168323415</cx:pt>
          <cx:pt idx="299">-0.13142399210310099</cx:pt>
          <cx:pt idx="300">-0.089063689303502197</cx:pt>
          <cx:pt idx="301">-0.0701153658538822</cx:pt>
          <cx:pt idx="302">0.027340936388773301</cx:pt>
          <cx:pt idx="303">0.070782840935347105</cx:pt>
          <cx:pt idx="304">0.115033902188237</cx:pt>
          <cx:pt idx="305">0.081772273697811093</cx:pt>
          <cx:pt idx="306">0.020529135006522502</cx:pt>
          <cx:pt idx="307">0.0011162428513278001</cx:pt>
          <cx:pt idx="308">-0.00048931263818507498</cx:pt>
          <cx:pt idx="309">-0.00105587036915533</cx:pt>
          <cx:pt idx="310">-0.0027075302722427801</cx:pt>
          <cx:pt idx="311">-0.0020727931347856998</cx:pt>
          <cx:pt idx="312">-0.0265781964892567</cx:pt>
          <cx:pt idx="313">-0.053354387013853199</cx:pt>
          <cx:pt idx="314">-0.05665751405187</cx:pt>
          <cx:pt idx="315">-0.034429161874001801</cx:pt>
          <cx:pt idx="316">-0.0292615206561413</cx:pt>
          <cx:pt idx="317">-0.040418763826074303</cx:pt>
          <cx:pt idx="318">-0.030300040996671398</cx:pt>
          <cx:pt idx="319">0.0230232116208344</cx:pt>
          <cx:pt idx="320">0.052444891246475701</cx:pt>
          <cx:pt idx="321">0.067598107639213201</cx:pt>
          <cx:pt idx="322">-0.00399891729274274</cx:pt>
          <cx:pt idx="323">-0.029589467065510001</cx:pt>
          <cx:pt idx="324">-0.068428875010327905</cx:pt>
          <cx:pt idx="325">-0.051331176274634599</cx:pt>
          <cx:pt idx="326">-0.087188504776380696</cx:pt>
          <cx:pt idx="327">-0.16360279923717799</cx:pt>
          <cx:pt idx="328">-0.141423929695082</cx:pt>
          <cx:pt idx="329">-0.11349653324196</cx:pt>
          <cx:pt idx="330">-0.0689584852641945</cx:pt>
          <cx:pt idx="331">-0.012767359592953101</cx:pt>
          <cx:pt idx="332">0.018844725887099699</cx:pt>
          <cx:pt idx="333">0.022332184923880199</cx:pt>
          <cx:pt idx="334">0.00929285141533291</cx:pt>
          <cx:pt idx="335">0.00077222361938832996</cx:pt>
          <cx:pt idx="336">-0.00029335061528344198</cx:pt>
          <cx:pt idx="337">-0.000141569360868233</cx:pt>
          <cx:pt idx="338">-0.00268766953870092</cx:pt>
          <cx:pt idx="339">-0.00157066031831689</cx:pt>
          <cx:pt idx="340">-0.024113370705274501</cx:pt>
          <cx:pt idx="341">-0.032964469424795299</cx:pt>
          <cx:pt idx="342">-0.047313616629626</cx:pt>
          <cx:pt idx="343">-0.043540562444687902</cx:pt>
          <cx:pt idx="344">-0.054149847337696302</cx:pt>
          <cx:pt idx="345">-0.039616378055542502</cx:pt>
          <cx:pt idx="346">0.019186338821193302</cx:pt>
          <cx:pt idx="347">-0.0046737871705430098</cx:pt>
          <cx:pt idx="348">0.0243831835595157</cx:pt>
          <cx:pt idx="349">0.010208254057445</cx:pt>
          <cx:pt idx="350">0.0078363234822851797</cx:pt>
          <cx:pt idx="351">0.026938920354300702</cx:pt>
          <cx:pt idx="352">-0.0209029349536838</cx:pt>
          <cx:pt idx="353">-0.019891698976957299</cx:pt>
          <cx:pt idx="354">-0.073546249602475106</cx:pt>
          <cx:pt idx="355">-0.079703106889115902</cx:pt>
          <cx:pt idx="356">-0.090897605995365394</cx:pt>
          <cx:pt idx="357">-0.128290761304132</cx:pt>
          <cx:pt idx="358">-0.084589222699106903</cx:pt>
          <cx:pt idx="359">-0.032160893361253599</cx:pt>
          <cx:pt idx="360">-0.0072059580241233502</cx:pt>
          <cx:pt idx="361">-0.0010183212581399901</cx:pt>
          <cx:pt idx="362">0.0046527596939725697</cx:pt>
          <cx:pt idx="363">-0.00023409214067356699</cx:pt>
          <cx:pt idx="364">-0.00038105455354283502</cx:pt>
          <cx:pt idx="365">-0.00019237806292060801</cx:pt>
          <cx:pt idx="366">-0.0023635823120818299</cx:pt>
          <cx:pt idx="367">0.0057100961856124503</cx:pt>
          <cx:pt idx="368">-0.014773287736700801</cx:pt>
          <cx:pt idx="369">-0.016138327680649801</cx:pt>
          <cx:pt idx="370">-0.0556799100815073</cx:pt>
          <cx:pt idx="371">-0.063295408352399898</cx:pt>
          <cx:pt idx="372">-0.083079231309390197</cx:pt>
          <cx:pt idx="373">-0.013335341518036401</cx:pt>
          <cx:pt idx="374">0.0106683097213758</cx:pt>
          <cx:pt idx="375">0.0171792430759178</cx:pt>
          <cx:pt idx="376">0.055562827473142798</cx:pt>
          <cx:pt idx="377">0.02671111350943</cx:pt>
          <cx:pt idx="378">0.0619569084561125</cx:pt>
          <cx:pt idx="379">0.054549311766449497</cx:pt>
          <cx:pt idx="380">0.039517776751004</cx:pt>
          <cx:pt idx="381">0.021224269254023698</cx:pt>
          <cx:pt idx="382">-0.0079746395241656297</cx:pt>
          <cx:pt idx="383">0.0047508597760882202</cx:pt>
          <cx:pt idx="384">-0.075683522454737695</cx:pt>
          <cx:pt idx="385">-0.079767560895552495</cx:pt>
          <cx:pt idx="386">-0.081563660967220106</cx:pt>
          <cx:pt idx="387">-0.013897086309408601</cx:pt>
          <cx:pt idx="388">0.0014748794101227399</cx:pt>
          <cx:pt idx="389">-0.0021495717623875102</cx:pt>
          <cx:pt idx="390">6.7792571808657299e-05</cx:pt>
          <cx:pt idx="391">-0.000112764273217989</cx:pt>
          <cx:pt idx="392">-9.8170801043208602e-05</cx:pt>
          <cx:pt idx="393">0.0016401186877916701</cx:pt>
          <cx:pt idx="394">-0.000297958609485261</cx:pt>
          <cx:pt idx="395">0.0083526871612119493</cx:pt>
          <cx:pt idx="396">-0.0064084792339179899</cx:pt>
          <cx:pt idx="397">-0.028901015752316898</cx:pt>
          <cx:pt idx="398">-0.087569920786190095</cx:pt>
          <cx:pt idx="399">-0.118089065822111</cx:pt>
          <cx:pt idx="400">-0.12272145797159</cx:pt>
          <cx:pt idx="401">-0.024018558910343098</cx:pt>
          <cx:pt idx="402">0.013598750593925299</cx:pt>
          <cx:pt idx="403">-0.0059969680337320502</cx:pt>
          <cx:pt idx="404">-0.0449497563746823</cx:pt>
          <cx:pt idx="405">0.011332273358440101</cx:pt>
          <cx:pt idx="406">0.055658519399502802</cx:pt>
          <cx:pt idx="407">0.035613272229144698</cx:pt>
          <cx:pt idx="408">0.016435453285274002</cx:pt>
          <cx:pt idx="409">0.043132608222163298</cx:pt>
          <cx:pt idx="410">0.068171792405961995</cx:pt>
          <cx:pt idx="411">0.017067750308181799</cx:pt>
          <cx:pt idx="412">-0.0422050232584169</cx:pt>
          <cx:pt idx="413">-0.057916517802585499</cx:pt>
          <cx:pt idx="414">-0.077053430645221396</cx:pt>
          <cx:pt idx="415">-0.018935035545344901</cx:pt>
          <cx:pt idx="416">-0.0106943427324064</cx:pt>
          <cx:pt idx="417">-0.0081678387266715304</cx:pt>
          <cx:pt idx="418">-0.0036702772183383301</cx:pt>
          <cx:pt idx="419">0.00070988961854751096</cx:pt>
          <cx:pt idx="420">0.00036758677184444501</cx:pt>
          <cx:pt idx="421">0.0028891647404706402</cx:pt>
          <cx:pt idx="422">0.0041575485123153001</cx:pt>
          <cx:pt idx="423">-0.0058690368703429099</cx:pt>
          <cx:pt idx="424">-0.0031293806062893501</cx:pt>
          <cx:pt idx="425">-0.0149636097870081</cx:pt>
          <cx:pt idx="426">-0.082530444755517296</cx:pt>
          <cx:pt idx="427">-0.123722643793561</cx:pt>
          <cx:pt idx="428">-0.135493822245321</cx:pt>
          <cx:pt idx="429">-0.111208362060452</cx:pt>
          <cx:pt idx="430">-0.12524370039221</cx:pt>
          <cx:pt idx="431">-0.14947554659923901</cx:pt>
          <cx:pt idx="432">-0.040447708946230801</cx:pt>
          <cx:pt idx="433">-0.016223928906212701</cx:pt>
          <cx:pt idx="434">0.0129073252483071</cx:pt>
          <cx:pt idx="435">-0.0015861352934058799</cx:pt>
          <cx:pt idx="436">0.017457226665206702</cx:pt>
          <cx:pt idx="437">0.089767875645797301</cx:pt>
          <cx:pt idx="438">0.087280500609345696</cx:pt>
          <cx:pt idx="439">0.034878878442632398</cx:pt>
          <cx:pt idx="440">0.0022291777404811401</cx:pt>
          <cx:pt idx="441">-0.0533352735042796</cx:pt>
          <cx:pt idx="442">-0.040789295053087801</cx:pt>
          <cx:pt idx="443">-0.0053561387773147203</cx:pt>
          <cx:pt idx="444">-0.0029055219745639598</cx:pt>
          <cx:pt idx="445">-0.0105615061149888</cx:pt>
          <cx:pt idx="446">-0.0036760507711062298</cx:pt>
          <cx:pt idx="447">-0.000845881090266372</cx:pt>
          <cx:pt idx="448">2.5040795787990999e-05</cx:pt>
          <cx:pt idx="449">0.0014150830499591999</cx:pt>
          <cx:pt idx="450">0.0066580248433755996</cx:pt>
          <cx:pt idx="451">0.0044203492275061004</cx:pt>
          <cx:pt idx="452">0.030070661012708801</cx:pt>
          <cx:pt idx="453">0.036914951261396302</cx:pt>
          <cx:pt idx="454">-0.0156654479356611</cx:pt>
          <cx:pt idx="455">-0.060304418637334697</cx:pt>
          <cx:pt idx="456">-0.10045077380937199</cx:pt>
          <cx:pt idx="457">-0.15426004662647499</cx:pt>
          <cx:pt idx="458">-0.155251312605245</cx:pt>
          <cx:pt idx="459">-0.14323066571843601</cx:pt>
          <cx:pt idx="460">-0.072378905868423798</cx:pt>
          <cx:pt idx="461">-0.020570362274406</cx:pt>
          <cx:pt idx="462">-0.034264570282334497</cx:pt>
          <cx:pt idx="463">0.016449472009522501</cx:pt>
          <cx:pt idx="464">0.031358726932751699</cx:pt>
          <cx:pt idx="465">0.132317183902044</cx:pt>
          <cx:pt idx="466">0.057611964333198401</cx:pt>
          <cx:pt idx="467">0.032022108324099602</cx:pt>
          <cx:pt idx="468">0.034587967513743302</cx:pt>
          <cx:pt idx="469">-0.052049141775406101</cx:pt>
          <cx:pt idx="470">-0.0319981624880726</cx:pt>
          <cx:pt idx="471">-0.0100450062525062</cx:pt>
          <cx:pt idx="472">-0.0022531463427767099</cx:pt>
          <cx:pt idx="473">-0.011983720752321301</cx:pt>
          <cx:pt idx="474">-0.0070181841482263602</cx:pt>
          <cx:pt idx="475">-0.00096597158161140296</cx:pt>
          <cx:pt idx="476">-0.00027907377785182003</cx:pt>
          <cx:pt idx="477">-2.7654599683664498e-05</cx:pt>
          <cx:pt idx="478">0.00121413727187646</cx:pt>
          <cx:pt idx="479">0.0170350863515287</cx:pt>
          <cx:pt idx="480">0.0560576700105304</cx:pt>
          <cx:pt idx="481">0.074210839289759398</cx:pt>
          <cx:pt idx="482">0.062726196817259106</cx:pt>
          <cx:pt idx="483">0.030182959829403899</cx:pt>
          <cx:pt idx="484">-0.026419635592423701</cx:pt>
          <cx:pt idx="485">-0.068486937510309306</cx:pt>
          <cx:pt idx="486">-0.11289515627791399</cx:pt>
          <cx:pt idx="487">-0.087073622943229095</cx:pt>
          <cx:pt idx="488">-0.075507035853354901</cx:pt>
          <cx:pt idx="489">-0.058554959019382603</cx:pt>
          <cx:pt idx="490">-0.108898865374723</cx:pt>
          <cx:pt idx="491">-0.0126027294009874</cx:pt>
          <cx:pt idx="492">0.092052304613872996</cx:pt>
          <cx:pt idx="493">0.126288016441581</cx:pt>
          <cx:pt idx="494">0.037644576366545897</cx:pt>
          <cx:pt idx="495">0.0100581649313403</cx:pt>
          <cx:pt idx="496">-0.021516123435356499</cx:pt>
          <cx:pt idx="497">-0.055761306012887701</cx:pt>
          <cx:pt idx="498">-0.061922876354460303</cx:pt>
          <cx:pt idx="499">-0.044521900354049099</cx:pt>
          <cx:pt idx="500">-0.029978115861856999</cx:pt>
          <cx:pt idx="501">-0.015429848520393899</cx:pt>
          <cx:pt idx="502">-0.0049202041655774902</cx:pt>
          <cx:pt idx="503">0.00012639478217855399</cx:pt>
          <cx:pt idx="504">0.00022376756459318301</cx:pt>
          <cx:pt idx="505">0.00047946037810460402</cx:pt>
          <cx:pt idx="506">0.000555231909504752</cx:pt>
          <cx:pt idx="507">0.0163213913978589</cx:pt>
          <cx:pt idx="508">0.062742732107780905</cx:pt>
          <cx:pt idx="509">0.0750224366768866</cx:pt>
          <cx:pt idx="510">0.097815724739993504</cx:pt>
          <cx:pt idx="511">0.11225720697474301</cx:pt>
          <cx:pt idx="512">0.098395862782354099</cx:pt>
          <cx:pt idx="513">0.021376383356545899</cx:pt>
          <cx:pt idx="514">0.047626256323436103</cx:pt>
          <cx:pt idx="515">0.066027186839061502</cx:pt>
          <cx:pt idx="516">0.015935828903394001</cx:pt>
          <cx:pt idx="517">-0.016852473128812599</cx:pt>
          <cx:pt idx="518">-0.015827689902840301</cx:pt>
          <cx:pt idx="519">0.049188485428112903</cx:pt>
          <cx:pt idx="520">0.068018914435527197</cx:pt>
          <cx:pt idx="521">0.048017979236904498</cx:pt>
          <cx:pt idx="522">0.00034447757324268302</cx:pt>
          <cx:pt idx="523">-0.032715182864897101</cx:pt>
          <cx:pt idx="524">-0.097211300923828597</cx:pt>
          <cx:pt idx="525">-0.095993936551105705</cx:pt>
          <cx:pt idx="526">-0.068906077359124504</cx:pt>
          <cx:pt idx="527">-0.059429445959738397</cx:pt>
          <cx:pt idx="528">-0.043091684394909603</cx:pt>
          <cx:pt idx="529">-0.014981410991116099</cx:pt>
          <cx:pt idx="530">-0.00262853407949674</cx:pt>
          <cx:pt idx="531">-0.00121405802434192</cx:pt>
          <cx:pt idx="532">0.000171323769284027</cx:pt>
          <cx:pt idx="533">0.000955662555268927</cx:pt>
          <cx:pt idx="534">0.00403819527943874</cx:pt>
          <cx:pt idx="535">0.020912542928287099</cx:pt>
          <cx:pt idx="536">0.054820713309711999</cx:pt>
          <cx:pt idx="537">0.063090716309190401</cx:pt>
          <cx:pt idx="538">0.069277783823466901</cx:pt>
          <cx:pt idx="539">0.052697698958775303</cx:pt>
          <cx:pt idx="540">0.113371466231576</cx:pt>
          <cx:pt idx="541">0.054523509776937498</cx:pt>
          <cx:pt idx="542">0.090375056453769004</cx:pt>
          <cx:pt idx="543">0.039777093541334602</cx:pt>
          <cx:pt idx="544">0.0192018502071441</cx:pt>
          <cx:pt idx="545">0.052491733565567703</cx:pt>
          <cx:pt idx="546">0.047487313755133799</cx:pt>
          <cx:pt idx="547">0.0453565195484045</cx:pt>
          <cx:pt idx="548">-0.017169680066006301</cx:pt>
          <cx:pt idx="549">-0.0090766572203592293</cx:pt>
          <cx:pt idx="550">0.0128167534900134</cx:pt>
          <cx:pt idx="551">-0.077982398229365701</cx:pt>
          <cx:pt idx="552">-0.092958602182740505</cx:pt>
          <cx:pt idx="553">-0.096078741980225493</cx:pt>
          <cx:pt idx="554">-0.071025946543771395</cx:pt>
          <cx:pt idx="555">-0.055202186069509197</cx:pt>
          <cx:pt idx="556">-0.0224377679680045</cx:pt>
          <cx:pt idx="557">-0.0140846710990244</cx:pt>
          <cx:pt idx="558">-0.0036903079996438298</cx:pt>
          <cx:pt idx="559">-0.00078607676846694104</cx:pt>
          <cx:pt idx="560">-0.00029542937204878798</cx:pt>
          <cx:pt idx="561">0.00094951343876568701</cx:pt>
          <cx:pt idx="562">-0.00034776474926007399</cx:pt>
          <cx:pt idx="563">0.013038234372346901</cx:pt>
          <cx:pt idx="564">0.045120411653746702</cx:pt>
          <cx:pt idx="565">0.088633805820631698</cx:pt>
          <cx:pt idx="566">0.044728674989596498</cx:pt>
          <cx:pt idx="567">-0.000792034323918184</cx:pt>
          <cx:pt idx="568">0.081899371209509797</cx:pt>
          <cx:pt idx="569">0.10976433236978</cx:pt>
          <cx:pt idx="570">0.104078413056494</cx:pt>
          <cx:pt idx="571">0.065061800509765996</cx:pt>
          <cx:pt idx="572">0.0207256336124888</cx:pt>
          <cx:pt idx="573">0.094726937668276806</cx:pt>
          <cx:pt idx="574">0.0179412456452566</cx:pt>
          <cx:pt idx="575">-0.016244187051633999</cx:pt>
          <cx:pt idx="576">-0.084121683045321902</cx:pt>
          <cx:pt idx="577">-0.061954608282562398</cx:pt>
          <cx:pt idx="578">-0.10746086474260901</cx:pt>
          <cx:pt idx="579">-0.117344985563004</cx:pt>
          <cx:pt idx="580">-0.107194476451289</cx:pt>
          <cx:pt idx="581">-0.078413042874709502</cx:pt>
          <cx:pt idx="582">-0.0599902953901729</cx:pt>
          <cx:pt idx="583">-0.049041260976863198</cx:pt>
          <cx:pt idx="584">-0.0150443263562341</cx:pt>
          <cx:pt idx="585">-0.0043675055133814899</cx:pt>
          <cx:pt idx="586">-0.0025361646313591798</cx:pt>
          <cx:pt idx="587">-0.00078908950340518405</cx:pt>
          <cx:pt idx="588">1.4908535111401199e-05</cx:pt>
          <cx:pt idx="589">-0.00093759087278713095</cx:pt>
          <cx:pt idx="590">-0.0074281484829031201</cx:pt>
          <cx:pt idx="591">-0.0047701457101464798</cx:pt>
          <cx:pt idx="592">-0.0038487534303200599</cx:pt>
          <cx:pt idx="593">0.021680076593963</cx:pt>
          <cx:pt idx="594">-0.016679416725563299</cx:pt>
          <cx:pt idx="595">0.0233188014265765</cx:pt>
          <cx:pt idx="596">0.038972430761610499</cx:pt>
          <cx:pt idx="597">0.061540113239963702</cx:pt>
          <cx:pt idx="598">0.043680502124462603</cx:pt>
          <cx:pt idx="599">0.071593052930363901</cx:pt>
          <cx:pt idx="600">0.064737836925649203</cx:pt>
          <cx:pt idx="601">0.059544981844928499</cx:pt>
          <cx:pt idx="602">0.035796649252797803</cx:pt>
          <cx:pt idx="603">-0.027654091839967702</cx:pt>
          <cx:pt idx="604">-0.077757794368615393</cx:pt>
          <cx:pt idx="605">-0.061681553813202103</cx:pt>
          <cx:pt idx="606">-0.10858900725897799</cx:pt>
          <cx:pt idx="607">-0.075313178525170596</cx:pt>
          <cx:pt idx="608">-0.0522251364901734</cx:pt>
          <cx:pt idx="609">-0.043281935422765198</cx:pt>
          <cx:pt idx="610">-0.030740746868461299</cx:pt>
          <cx:pt idx="611">-0.026721469870536401</cx:pt>
          <cx:pt idx="612">-0.012597022787454001</cx:pt>
          <cx:pt idx="613">-0.0019769185928650802</cx:pt>
          <cx:pt idx="614">-0.0012803469124960901</cx:pt>
          <cx:pt idx="615">-9.1937000589920295e-06</cx:pt>
          <cx:pt idx="616">-0.00101763609892476</cx:pt>
          <cx:pt idx="617">-0.00073246232100934803</cx:pt>
          <cx:pt idx="618">0.00056589024856754295</cx:pt>
          <cx:pt idx="619">0.00454193425262842</cx:pt>
          <cx:pt idx="620">-0.0102643912126498</cx:pt>
          <cx:pt idx="621">-0.030894521080118899</cx:pt>
          <cx:pt idx="622">-0.052647338523446899</cx:pt>
          <cx:pt idx="623">-0.034593608197772803</cx:pt>
          <cx:pt idx="624">-0.0083574508559004397</cx:pt>
          <cx:pt idx="625">0.033226857831708402</cx:pt>
          <cx:pt idx="626">0.047962251476674198</cx:pt>
          <cx:pt idx="627">0.103530910767526</cx:pt>
          <cx:pt idx="628">0.097123340572876402</cx:pt>
          <cx:pt idx="629">0.12200026820078499</cx:pt>
          <cx:pt idx="630">0.080660873416675799</cx:pt>
          <cx:pt idx="631">0.043579675702410399</cx:pt>
          <cx:pt idx="632">0.00089274712483927298</cx:pt>
          <cx:pt idx="633">-0.020290854955661901</cx:pt>
          <cx:pt idx="634">-0.064775988078547703</cx:pt>
          <cx:pt idx="635">-0.010716534145130199</cx:pt>
          <cx:pt idx="636">-0.034637506406732597</cx:pt>
          <cx:pt idx="637">-0.039915765441439599</cx:pt>
          <cx:pt idx="638">-0.0144594538810089</cx:pt>
          <cx:pt idx="639">-0.0094705596648331208</cx:pt>
          <cx:pt idx="640">-0.0069259414873273396</cx:pt>
          <cx:pt idx="641">-0.0036215249156542899</cx:pt>
          <cx:pt idx="642">4.7489470562161901e-05</cx:pt>
          <cx:pt idx="643">4.1650726406813298e-05</cx:pt>
          <cx:pt idx="644">4.1183553656761098e-05</cx:pt>
          <cx:pt idx="645">0.00122435330197227</cx:pt>
          <cx:pt idx="646">0.0027964573336663199</cx:pt>
          <cx:pt idx="647">0.020448322233135301</cx:pt>
          <cx:pt idx="648">0.0163399072634338</cx:pt>
          <cx:pt idx="649">-0.021712794327614901</cx:pt>
          <cx:pt idx="650">-0.0581735080854099</cx:pt>
          <cx:pt idx="651">-0.026684632595369798</cx:pt>
          <cx:pt idx="652">-0.0190955779718264</cx:pt>
          <cx:pt idx="653">-0.00215202305390007</cx:pt>
          <cx:pt idx="654">0.046674793432263099</cx:pt>
          <cx:pt idx="655">0.036668223879469303</cx:pt>
          <cx:pt idx="656">-0.0179172750809314</cx:pt>
          <cx:pt idx="657">-0.012890178907901499</cx:pt>
          <cx:pt idx="658">0.016223342559971699</cx:pt>
          <cx:pt idx="659">-0.0083915758358198301</cx:pt>
          <cx:pt idx="660">-0.041254214884953302</cx:pt>
          <cx:pt idx="661">-0.0487835652448134</cx:pt>
          <cx:pt idx="662">-0.0185072391299737</cx:pt>
          <cx:pt idx="663">-0.020580224754933901</cx:pt>
          <cx:pt idx="664">-0.022375640297481899</cx:pt>
          <cx:pt idx="665">-0.025863927277549902</cx:pt>
          <cx:pt idx="666">-0.0140827411555739</cx:pt>
          <cx:pt idx="667">-0.0036436820976476401</cx:pt>
          <cx:pt idx="668">-0.0021887144484718699</cx:pt>
          <cx:pt idx="669">-0.00189169186762898</cx:pt>
          <cx:pt idx="670">-0.0021717246279203098</cx:pt>
          <cx:pt idx="671">0.000164083537212792</cx:pt>
          <cx:pt idx="672">0.00023061589647990199</cx:pt>
          <cx:pt idx="673">0.00033918914346826699</cx:pt>
          <cx:pt idx="674">0.00026449546405590498</cx:pt>
          <cx:pt idx="675">0.0133859044054836</cx:pt>
          <cx:pt idx="676">0.0016007586401217001</cx:pt>
          <cx:pt idx="677">-0.0153588260869656</cx:pt>
          <cx:pt idx="678">-0.0259097362714217</cx:pt>
          <cx:pt idx="679">0.00097664826233481001</cx:pt>
          <cx:pt idx="680">-0.023886256974456802</cx:pt>
          <cx:pt idx="681">-0.035230749938005103</cx:pt>
          <cx:pt idx="682">-0.098816693058459096</cx:pt>
          <cx:pt idx="683">-0.095107734929764598</cx:pt>
          <cx:pt idx="684">-0.0398752999246898</cx:pt>
          <cx:pt idx="685">-0.0139575414691135</cx:pt>
          <cx:pt idx="686">-0.023948604545668498</cx:pt>
          <cx:pt idx="687">-0.033085128012475602</cx:pt>
          <cx:pt idx="688">-0.0411835691454744</cx:pt>
          <cx:pt idx="689">-0.035872205074053198</cx:pt>
          <cx:pt idx="690">-0.0079736549442658393</cx:pt>
          <cx:pt idx="691">-0.0205432351465487</cx:pt>
          <cx:pt idx="692">-0.019076597188296102</cx:pt>
          <cx:pt idx="693">-0.020144919367430701</cx:pt>
          <cx:pt idx="694">-0.011969875707443</cx:pt>
          <cx:pt idx="695">-0.00112623813776982</cx:pt>
          <cx:pt idx="696">-0.00063935883850083596</cx:pt>
          <cx:pt idx="697">-0.00063143853410363405</cx:pt>
          <cx:pt idx="698">0.00097529209473547402</cx:pt>
          <cx:pt idx="699">-0.00016821009669336099</cx:pt>
          <cx:pt idx="700">0.00050605934687357804</cx:pt>
          <cx:pt idx="701">-0.00031345966216942599</cx:pt>
          <cx:pt idx="702">-8.4012405419119806e-05</cx:pt>
          <cx:pt idx="703">-0.0010548305060214601</cx:pt>
          <cx:pt idx="704">-0.0028269936644559801</cx:pt>
          <cx:pt idx="705">-0.0136534408063056</cx:pt>
          <cx:pt idx="706">-0.014750864625798299</cx:pt>
          <cx:pt idx="707">-0.015681257738124801</cx:pt>
          <cx:pt idx="708">-0.038967259017297001</cx:pt>
          <cx:pt idx="709">-0.046255539001145998</cx:pt>
          <cx:pt idx="710">-0.067837961165568006</cx:pt>
          <cx:pt idx="711">-0.054781731554686797</cx:pt>
          <cx:pt idx="712">-0.047323812627671401</cx:pt>
          <cx:pt idx="713">-0.033911050450681497</cx:pt>
          <cx:pt idx="714">-0.029302841602020398</cx:pt>
          <cx:pt idx="715">-0.0146327181674651</cx:pt>
          <cx:pt idx="716">-0.010640430583299099</cx:pt>
          <cx:pt idx="717">-0.0099657891118382896</cx:pt>
          <cx:pt idx="718">-0.0045385439002396796</cx:pt>
          <cx:pt idx="719">-0.0045944972446573</cx:pt>
          <cx:pt idx="720">-0.0071468053197229998</cx:pt>
          <cx:pt idx="721">-0.0060897560259261596</cx:pt>
          <cx:pt idx="722">-0.00089292527548892196</cx:pt>
          <cx:pt idx="723">-0.0034517587771960602</cx:pt>
          <cx:pt idx="724">-0.000142297963626307</cx:pt>
          <cx:pt idx="725">-0.00015997963327900899</cx:pt>
          <cx:pt idx="726">0.00095943454046106295</cx:pt>
          <cx:pt idx="727">0.00025696935153071601</cx:pt>
          <cx:pt idx="728">-0.00026712441974623098</cx:pt>
          <cx:pt idx="729">-0.00079687937473308496</cx:pt>
          <cx:pt idx="730">-0.00054218534650835601</cx:pt>
          <cx:pt idx="731">-0.00011303350380156201</cx:pt>
          <cx:pt idx="732">0.00048174762758906398</cx:pt>
          <cx:pt idx="733">-0.0055465370474365797</cx:pt>
          <cx:pt idx="734">-0.00911474170458078</cx:pt>
          <cx:pt idx="735">-0.015512270430359699</cx:pt>
          <cx:pt idx="736">-0.020579099254325599</cx:pt>
          <cx:pt idx="737">-0.0273402296302999</cx:pt>
          <cx:pt idx="738">-0.035081656998886698</cx:pt>
          <cx:pt idx="739">-0.029654485316386901</cx:pt>
          <cx:pt idx="740">-0.027880091497376299</cx:pt>
          <cx:pt idx="741">-0.026063179261413001</cx:pt>
          <cx:pt idx="742">-0.025851856805238101</cx:pt>
          <cx:pt idx="743">-0.0172622883568379</cx:pt>
          <cx:pt idx="744">-0.010260271651355899</cx:pt>
          <cx:pt idx="745">-0.0102048742384927</cx:pt>
          <cx:pt idx="746">-0.0065777258320514499</cx:pt>
          <cx:pt idx="747">-0.0029960820318590499</cx:pt>
          <cx:pt idx="748">0.00031583926776353497</cx:pt>
          <cx:pt idx="749">-0.000104520592770706</cx:pt>
          <cx:pt idx="750">-0.00063672109709902601</cx:pt>
          <cx:pt idx="751">-0.00028397632886981898</cx:pt>
          <cx:pt idx="752">0.00014443788050309399</cx:pt>
          <cx:pt idx="753">0.00044866665076642303</cx:pt>
          <cx:pt idx="754">-0.000238785403956757</cx:pt>
          <cx:pt idx="755">4.3191566484721999e-05</cx:pt>
          <cx:pt idx="756">0.00070733855533030101</cx:pt>
          <cx:pt idx="757">0.00023396026232156799</cx:pt>
          <cx:pt idx="758">-0.00022003380884823799</cx:pt>
          <cx:pt idx="759">7.1207344604764603e-05</cx:pt>
          <cx:pt idx="760">0.00018394332487076199</cx:pt>
          <cx:pt idx="761">0.00053282492217163896</cx:pt>
          <cx:pt idx="762">-0.000330504100314746</cx:pt>
          <cx:pt idx="763">-0.00092688377665762502</cx:pt>
          <cx:pt idx="764">0.000171151405648431</cx:pt>
          <cx:pt idx="765">-0.000691034163203203</cx:pt>
          <cx:pt idx="766">-0.00055985338421519603</cx:pt>
          <cx:pt idx="767">-0.00076195645949305205</cx:pt>
          <cx:pt idx="768">-0.0017215700764583401</cx:pt>
          <cx:pt idx="769">-0.0025103484831535202</cx:pt>
          <cx:pt idx="770">-0.0039054672876808702</cx:pt>
          <cx:pt idx="771">-0.00240639761678739</cx:pt>
          <cx:pt idx="772">-0.00117612483427243</cx:pt>
          <cx:pt idx="773">-0.00068794127687649598</cx:pt>
          <cx:pt idx="774">-0.00024469390788738098</cx:pt>
          <cx:pt idx="775">0.00039808754650169702</cx:pt>
          <cx:pt idx="776">0.00014702201507859499</cx:pt>
          <cx:pt idx="777">-0.0014248921758485799</cx:pt>
          <cx:pt idx="778">-0.0010310853954644901</cx:pt>
          <cx:pt idx="779">-0.00071759223654884103</cx:pt>
          <cx:pt idx="780">-0.00084987548788280202</cx:pt>
          <cx:pt idx="781">4.7545191587271001e-06</cx:pt>
          <cx:pt idx="782">-0.000157235258232309</cx:pt>
          <cx:pt idx="783">-0.000342852728729776</cx:pt>
        </cx:lvl>
      </cx:numDim>
    </cx:data>
    <cx:data id="22">
      <cx:numDim type="val">
        <cx:f>'001_WA_F - 副本'!$W$1:$W$784</cx:f>
        <cx:lvl ptCount="784" formatCode="G/通用格式">
          <cx:pt idx="0">-0.00039046966044160798</cx:pt>
          <cx:pt idx="1">-0.00021570863797521999</cx:pt>
          <cx:pt idx="2">-0.00044295361848024602</cx:pt>
          <cx:pt idx="3">-0.00044312570933263099</cx:pt>
          <cx:pt idx="4">0.00100783889969892</cx:pt>
          <cx:pt idx="5">0.00032446905303462202</cx:pt>
          <cx:pt idx="6">-0.00035133411475563302</cx:pt>
          <cx:pt idx="7">8.1344749296657597e-05</cx:pt>
          <cx:pt idx="8">0.00033810592645959302</cx:pt>
          <cx:pt idx="9">0.00048693064036315302</cx:pt>
          <cx:pt idx="10">5.3422740569188199e-05</cx:pt>
          <cx:pt idx="11">0.00056262877022790697</cx:pt>
          <cx:pt idx="12">0.000858131070564291</cx:pt>
          <cx:pt idx="13">9.8498794292274603e-05</cx:pt>
          <cx:pt idx="14">-0.00065661223613261801</cx:pt>
          <cx:pt idx="15">0.000144510137871911</cx:pt>
          <cx:pt idx="16">0.0011342057591660799</cx:pt>
          <cx:pt idx="17">-0.00031467629565283301</cx:pt>
          <cx:pt idx="18">0.00024520843375618501</cx:pt>
          <cx:pt idx="19">0.000162087733133987</cx:pt>
          <cx:pt idx="20">0.00046333673382278499</cx:pt>
          <cx:pt idx="21">0.00037956969510909502</cx:pt>
          <cx:pt idx="22">0.00017626378630779699</cx:pt>
          <cx:pt idx="23">-0.00078703708945223195</cx:pt>
          <cx:pt idx="24">0.00032528693829903302</cx:pt>
          <cx:pt idx="25">0.00027012193018239602</cx:pt>
          <cx:pt idx="26">0.000242980693410928</cx:pt>
          <cx:pt idx="27">-0.00019313625072026701</cx:pt>
          <cx:pt idx="28">0.000205154456482491</cx:pt>
          <cx:pt idx="29">0.00034334036215352199</cx:pt>
          <cx:pt idx="30">-0.00019581227690991499</cx:pt>
          <cx:pt idx="31">-0.00060368884501071105</cx:pt>
          <cx:pt idx="32">0.00061826304872776995</cx:pt>
          <cx:pt idx="33">-0.00060664821522629696</cx:pt>
          <cx:pt idx="34">-8.1681158278777894e-05</cx:pt>
          <cx:pt idx="35">0.0014812010833629</cx:pt>
          <cx:pt idx="36">0.00093390727488309999</cx:pt>
          <cx:pt idx="37">0.00064245074898425399</cx:pt>
          <cx:pt idx="38">0.00068800045692634401</cx:pt>
          <cx:pt idx="39">0.0017818748623818299</cx:pt>
          <cx:pt idx="40">0.0011728063728477301</cx:pt>
          <cx:pt idx="41">0.0011260993422189101</cx:pt>
          <cx:pt idx="42">-0.000200007676113369</cx:pt>
          <cx:pt idx="43">5.05188009667378e-05</cx:pt>
          <cx:pt idx="44">0.0011265158295689899</cx:pt>
          <cx:pt idx="45">0.00153361281359847</cx:pt>
          <cx:pt idx="46">0.00095456785076657505</cx:pt>
          <cx:pt idx="47">0.00146379881556003</cx:pt>
          <cx:pt idx="48">0.00056712028351781497</cx:pt>
          <cx:pt idx="49">0.000595997545124246</cx:pt>
          <cx:pt idx="50">0.000710002589792314</cx:pt>
          <cx:pt idx="51">0.00027137509253071797</cx:pt>
          <cx:pt idx="52">7.2987280096199099e-06</cx:pt>
          <cx:pt idx="53">-0.00017966367014556501</cx:pt>
          <cx:pt idx="54">-0.00038179529851428999</cx:pt>
          <cx:pt idx="55">-8.8014992340145401e-05</cx:pt>
          <cx:pt idx="56">8.1864559558698897e-05</cx:pt>
          <cx:pt idx="57">0.00084724731886969603</cx:pt>
          <cx:pt idx="58">-0.00096758483888717995</cx:pt>
          <cx:pt idx="59">-0.00037305720988461499</cx:pt>
          <cx:pt idx="60">0.00018972712386448401</cx:pt>
          <cx:pt idx="61">4.0050295342653197e-05</cx:pt>
          <cx:pt idx="62">0.00161221602914856</cx:pt>
          <cx:pt idx="63">0.0024256112160657502</cx:pt>
          <cx:pt idx="64">0.0036778216274321002</cx:pt>
          <cx:pt idx="65">0.0044902729149039096</cx:pt>
          <cx:pt idx="66">0.0069262632091206004</cx:pt>
          <cx:pt idx="67">0.0084365732801654006</cx:pt>
          <cx:pt idx="68">0.0062050916135179997</cx:pt>
          <cx:pt idx="69">-0.0048913398915348396</cx:pt>
          <cx:pt idx="70">0.00061038416758980299</cx:pt>
          <cx:pt idx="71">0.0024297425200074199</cx:pt>
          <cx:pt idx="72">0.0031777377873406002</cx:pt>
          <cx:pt idx="73">0.00140043470560376</cx:pt>
          <cx:pt idx="74">0.0050419038319100802</cx:pt>
          <cx:pt idx="75">-0.00045224435446734</cx:pt>
          <cx:pt idx="76">0.00131455371645712</cx:pt>
          <cx:pt idx="77">0.0015483969925622601</cx:pt>
          <cx:pt idx="78">0.0024900043319187998</cx:pt>
          <cx:pt idx="79">-0.00015730397335710899</cx:pt>
          <cx:pt idx="80">-0.00052522301114149702</cx:pt>
          <cx:pt idx="81">-0.00043501047395747098</cx:pt>
          <cx:pt idx="82">4.63363472371705e-05</cx:pt>
          <cx:pt idx="83">0.00043396535519205201</cx:pt>
          <cx:pt idx="84">-0.000381880264366503</cx:pt>
          <cx:pt idx="85">-5.6228881989653103e-05</cx:pt>
          <cx:pt idx="86">0.00075814142987780202</cx:pt>
          <cx:pt idx="87">-0.000708295910785846</cx:pt>
          <cx:pt idx="88">0.00080830400379332701</cx:pt>
          <cx:pt idx="89">-0.00040680682250730598</cx:pt>
          <cx:pt idx="90">0.0013742774340223299</cx:pt>
          <cx:pt idx="91">0.0014847587724943999</cx:pt>
          <cx:pt idx="92">0.00400549736403699</cx:pt>
          <cx:pt idx="93">0.012388200648142601</cx:pt>
          <cx:pt idx="94">0.0090901904564443092</cx:pt>
          <cx:pt idx="95">0.0129586919254275</cx:pt>
          <cx:pt idx="96">0.0042589202766906298</cx:pt>
          <cx:pt idx="97">0.012508592416640501</cx:pt>
          <cx:pt idx="98">0.0074114580463044699</cx:pt>
          <cx:pt idx="99">-0.00053236005689662397</cx:pt>
          <cx:pt idx="100">0.0037394222290856901</cx:pt>
          <cx:pt idx="101">-0.00136170993905947</cx:pt>
          <cx:pt idx="102">-0.0087271289009757096</cx:pt>
          <cx:pt idx="103">-0.0106901552271749</cx:pt>
          <cx:pt idx="104">-0.011848584772173799</cx:pt>
          <cx:pt idx="105">-0.0042068034644620203</cx:pt>
          <cx:pt idx="106">-0.0016354389600562499</cx:pt>
          <cx:pt idx="107">-0.0010665460897648399</cx:pt>
          <cx:pt idx="108">-0.00060358377482309803</cx:pt>
          <cx:pt idx="109">3.6702735745366001e-05</cx:pt>
          <cx:pt idx="110">0.00063630035821615695</cx:pt>
          <cx:pt idx="111">0.00066445859546809404</cx:pt>
          <cx:pt idx="112">0.00036605397796908497</cx:pt>
          <cx:pt idx="113">7.1265291142578798e-05</cx:pt>
          <cx:pt idx="114">-0.000342301745885706</cx:pt>
          <cx:pt idx="115">-0.00037905502277356103</cx:pt>
          <cx:pt idx="116">0.0017520641377315399</cx:pt>
          <cx:pt idx="117">0.0010290827541215501</cx:pt>
          <cx:pt idx="118">0.0021725166073679201</cx:pt>
          <cx:pt idx="119">0.0027782182637825698</cx:pt>
          <cx:pt idx="120">0.0072234555186360804</cx:pt>
          <cx:pt idx="121">0.019697259221320301</cx:pt>
          <cx:pt idx="122">0.010598975293427</cx:pt>
          <cx:pt idx="123">0.0079509717073399499</cx:pt>
          <cx:pt idx="124">0.014954987893095</cx:pt>
          <cx:pt idx="125">0.0073107708868638301</cx:pt>
          <cx:pt idx="126">0.00549961095121595</cx:pt>
          <cx:pt idx="127">-0.00207700517481908</cx:pt>
          <cx:pt idx="128">0.00170431581345381</cx:pt>
          <cx:pt idx="129">0.0038126130606570001</cx:pt>
          <cx:pt idx="130">-0.015066145194446001</cx:pt>
          <cx:pt idx="131">-0.016820421524336798</cx:pt>
          <cx:pt idx="132">-0.0156994420173714</cx:pt>
          <cx:pt idx="133">-0.0170810204460695</cx:pt>
          <cx:pt idx="134">-0.018513119402110499</cx:pt>
          <cx:pt idx="135">-0.0149878723871878</cx:pt>
          <cx:pt idx="136">-0.010358910726218499</cx:pt>
          <cx:pt idx="137">-0.0012827710270731699</cx:pt>
          <cx:pt idx="138">0.00044387747520443902</cx:pt>
          <cx:pt idx="139">-0.00035767147443096597</cx:pt>
          <cx:pt idx="140">0.00018213071742682801</cx:pt>
          <cx:pt idx="141">-6.5960660342970394e-05</cx:pt>
          <cx:pt idx="142">-0.00149943770686485</cx:pt>
          <cx:pt idx="143">-0.00153897985563906</cx:pt>
          <cx:pt idx="144">0.00049395755446553799</cx:pt>
          <cx:pt idx="145">-0.0055795059806910598</cx:pt>
          <cx:pt idx="146">-0.0032306523407960499</cx:pt>
          <cx:pt idx="147">0.0020528119052763598</cx:pt>
          <cx:pt idx="148">0.0063553749107637903</cx:pt>
          <cx:pt idx="149">0.00024711426534377201</cx:pt>
          <cx:pt idx="150">0.0087616039590634708</cx:pt>
          <cx:pt idx="151">0.014604138332752901</cx:pt>
          <cx:pt idx="152">0.012712946845358199</cx:pt>
          <cx:pt idx="153">0.027954118678081299</cx:pt>
          <cx:pt idx="154">0.033380035604976203</cx:pt>
          <cx:pt idx="155">0.038260972682503301</cx:pt>
          <cx:pt idx="156">0.0087197970769593604</cx:pt>
          <cx:pt idx="157">-0.0017913985400615201</cx:pt>
          <cx:pt idx="158">-0.0105026867269676</cx:pt>
          <cx:pt idx="159">-0.0239108758051979</cx:pt>
          <cx:pt idx="160">-0.012931536737086699</cx:pt>
          <cx:pt idx="161">-0.0156220215571097</cx:pt>
          <cx:pt idx="162">-0.017937770128405799</cx:pt>
          <cx:pt idx="163">-0.0180121941235485</cx:pt>
          <cx:pt idx="164">-0.014129819669591299</cx:pt>
          <cx:pt idx="165">-0.0021689792813231802</cx:pt>
          <cx:pt idx="166">-0.00045089064237066601</cx:pt>
          <cx:pt idx="167">0.000240653496883081</cx:pt>
          <cx:pt idx="168">0.00031124589601771698</cx:pt>
          <cx:pt idx="169">-0.00040103115037947698</cx:pt>
          <cx:pt idx="170">0.00030149060248340899</cx:pt>
          <cx:pt idx="171">-0.00137694226385997</cx:pt>
          <cx:pt idx="172">-0.0009817105190663021</cx:pt>
          <cx:pt idx="173">-0.0065412613283841901</cx:pt>
          <cx:pt idx="174">-0.0132152170610034</cx:pt>
          <cx:pt idx="175">-0.00120776740574445</cx:pt>
          <cx:pt idx="176">-0.0057703283856210602</cx:pt>
          <cx:pt idx="177">-0.019680705680802098</cx:pt>
          <cx:pt idx="178">0.0011213181232700899</cx:pt>
          <cx:pt idx="179">0.026562813631363501</cx:pt>
          <cx:pt idx="180">0.024008885869792398</cx:pt>
          <cx:pt idx="181">0.028614376901282199</cx:pt>
          <cx:pt idx="182">0.026655903403270301</cx:pt>
          <cx:pt idx="183">0.0222106519207073</cx:pt>
          <cx:pt idx="184">0.0062927249131526598</cx:pt>
          <cx:pt idx="185">-0.018377406970222401</cx:pt>
          <cx:pt idx="186">-0.016128688046281699</cx:pt>
          <cx:pt idx="187">-0.027386173083221901</cx:pt>
          <cx:pt idx="188">-0.032032706574366097</cx:pt>
          <cx:pt idx="189">-0.023855163876186899</cx:pt>
          <cx:pt idx="190">-0.019675690693162901</cx:pt>
          <cx:pt idx="191">-0.0151844002863056</cx:pt>
          <cx:pt idx="192">-0.0076877586150382498</cx:pt>
          <cx:pt idx="193">-0.0024507060144344198</cx:pt>
          <cx:pt idx="194">-0.00095162177659465701</cx:pt>
          <cx:pt idx="195">0.00043841723204393601</cx:pt>
          <cx:pt idx="196">0.00019042235243083</cx:pt>
          <cx:pt idx="197">-0.00052737461190641003</cx:pt>
          <cx:pt idx="198">0.000670916555567729</cx:pt>
          <cx:pt idx="199">-0.0049526234187607697</cx:pt>
          <cx:pt idx="200">-0.0035245826036995101</cx:pt>
          <cx:pt idx="201">-0.0060768232327827101</cx:pt>
          <cx:pt idx="202">-0.0148233459401205</cx:pt>
          <cx:pt idx="203">-0.0135077173887051</cx:pt>
          <cx:pt idx="204">-0.0162936889913688</cx:pt>
          <cx:pt idx="205">-0.0029900312688031501</cx:pt>
          <cx:pt idx="206">0.0142971183733888</cx:pt>
          <cx:pt idx="207">0.038139065440287702</cx:pt>
          <cx:pt idx="208">0.024078014346499001</cx:pt>
          <cx:pt idx="209">0.024253515880212399</cx:pt>
          <cx:pt idx="210">0.0074711467334826398</cx:pt>
          <cx:pt idx="211">0.0084861176566468199</cx:pt>
          <cx:pt idx="212">-0.017267962292240899</cx:pt>
          <cx:pt idx="213">-0.030408520555959499</cx:pt>
          <cx:pt idx="214">-0.021792575612433199</cx:pt>
          <cx:pt idx="215">-0.038500872882218803</cx:pt>
          <cx:pt idx="216">-0.036191781469583399</cx:pt>
          <cx:pt idx="217">-0.029231923771177299</cx:pt>
          <cx:pt idx="218">-0.024167136377850399</cx:pt>
          <cx:pt idx="219">-0.019440853249405601</cx:pt>
          <cx:pt idx="220">-0.0087677427871193907</cx:pt>
          <cx:pt idx="221">-0.0040850096246486103</cx:pt>
          <cx:pt idx="222">0.00035532669196206701</cx:pt>
          <cx:pt idx="223">-0.00029644489484736898</cx:pt>
          <cx:pt idx="224">0.0011602179734444</cx:pt>
          <cx:pt idx="225">-0.00016725468619644199</cx:pt>
          <cx:pt idx="226">-0.00045681027317668802</cx:pt>
          <cx:pt idx="227">-0.0034121001818500302</cx:pt>
          <cx:pt idx="228">-0.0039048962699464698</cx:pt>
          <cx:pt idx="229">-0.011144594830279001</cx:pt>
          <cx:pt idx="230">-0.0060523657335755402</cx:pt>
          <cx:pt idx="231">-0.0149967329936034</cx:pt>
          <cx:pt idx="232">-0.0043300306662827897</cx:pt>
          <cx:pt idx="233">0.0085559576981141597</cx:pt>
          <cx:pt idx="234">0.015065371652647101</cx:pt>
          <cx:pt idx="235">0.023402283191735901</cx:pt>
          <cx:pt idx="236">0.0088502182524917393</cx:pt>
          <cx:pt idx="237">-0.0087104314049315408</cx:pt>
          <cx:pt idx="238">-0.00978568275673849</cx:pt>
          <cx:pt idx="239">-0.0118749721328495</cx:pt>
          <cx:pt idx="240">0.0020705425284890202</cx:pt>
          <cx:pt idx="241">-0.0024938971827356601</cx:pt>
          <cx:pt idx="242">0.0051775164000292901</cx:pt>
          <cx:pt idx="243">0.00127343256951285</cx:pt>
          <cx:pt idx="244">-0.0148634511092504</cx:pt>
          <cx:pt idx="245">-0.013670976665873901</cx:pt>
          <cx:pt idx="246">-0.021078687803929401</cx:pt>
          <cx:pt idx="247">-0.021570654157756899</cx:pt>
          <cx:pt idx="248">-0.012710578106214499</cx:pt>
          <cx:pt idx="249">-0.0071082209168031301</cx:pt>
          <cx:pt idx="250">-0.000163052977479013</cx:pt>
          <cx:pt idx="251">0.00043182945530915198</cx:pt>
          <cx:pt idx="252">0.00038682154527013598</cx:pt>
          <cx:pt idx="253">-0.00035118051572648402</cx:pt>
          <cx:pt idx="254">0.00028063835059613301</cx:pt>
          <cx:pt idx="255">-0.000402739976046006</cx:pt>
          <cx:pt idx="256">-0.0095661180903608093</cx:pt>
          <cx:pt idx="257">-0.0097184227395416198</cx:pt>
          <cx:pt idx="258">-0.0137119632875393</cx:pt>
          <cx:pt idx="259">-0.00227244720650059</cx:pt>
          <cx:pt idx="260">-0.00115544420997521</cx:pt>
          <cx:pt idx="261">0.0117941020878298</cx:pt>
          <cx:pt idx="262">0.026486999260499099</cx:pt>
          <cx:pt idx="263">0.00161245282562435</cx:pt>
          <cx:pt idx="264">-0.020238723474597299</cx:pt>
          <cx:pt idx="265">-0.0082840303914663502</cx:pt>
          <cx:pt idx="266">-0.022604145595624101</cx:pt>
          <cx:pt idx="267">-0.024499431045749202</cx:pt>
          <cx:pt idx="268">-0.00693593153246423</cx:pt>
          <cx:pt idx="269">0.019060283550712299</cx:pt>
          <cx:pt idx="270">0.026366719566808101</cx:pt>
          <cx:pt idx="271">0.0085017533096321506</cx:pt>
          <cx:pt idx="272">0.00293017185966101</cx:pt>
          <cx:pt idx="273">-0.0063687358672760196</cx:pt>
          <cx:pt idx="274">-0.0177549692570734</cx:pt>
          <cx:pt idx="275">-0.019060433406383699</cx:pt>
          <cx:pt idx="276">-0.0107452652082324</cx:pt>
          <cx:pt idx="277">-0.0047421359114735301</cx:pt>
          <cx:pt idx="278">-0.0047681828800497702</cx:pt>
          <cx:pt idx="279">-0.0025883844521891802</cx:pt>
          <cx:pt idx="280">7.2505499875488697e-05</cx:pt>
          <cx:pt idx="281">-0.00024954807827818302</cx:pt>
          <cx:pt idx="282">-0.00084573593280177302</cx:pt>
          <cx:pt idx="283">-0.00040727937999851901</cx:pt>
          <cx:pt idx="284">-0.00379440917946827</cx:pt>
          <cx:pt idx="285">0.0065857030703654496</cx:pt>
          <cx:pt idx="286">0.014764855569319099</cx:pt>
          <cx:pt idx="287">0.018422878508567199</cx:pt>
          <cx:pt idx="288">0.0093361195895722594</cx:pt>
          <cx:pt idx="289">0.011558319934307301</cx:pt>
          <cx:pt idx="290">-0.0062519462363803697</cx:pt>
          <cx:pt idx="291">-0.018071865565470701</cx:pt>
          <cx:pt idx="292">-0.0311885147176857</cx:pt>
          <cx:pt idx="293">-0.0197355779257525</cx:pt>
          <cx:pt idx="294">-0.0223544895530963</cx:pt>
          <cx:pt idx="295">-0.017897032666409501</cx:pt>
          <cx:pt idx="296">0.023802457636065401</cx:pt>
          <cx:pt idx="297">0.044001289227403699</cx:pt>
          <cx:pt idx="298">0.0296532079615732</cx:pt>
          <cx:pt idx="299">0.00169269134993871</cx:pt>
          <cx:pt idx="300">-0.015930735633636998</cx:pt>
          <cx:pt idx="301">-0.00735842364736</cx:pt>
          <cx:pt idx="302">-0.0039295010155904102</cx:pt>
          <cx:pt idx="303">-0.0100611754996084</cx:pt>
          <cx:pt idx="304">-0.0116975003739942</cx:pt>
          <cx:pt idx="305">-0.0079418885006391996</cx:pt>
          <cx:pt idx="306">-0.0040192865043262001</cx:pt>
          <cx:pt idx="307">0.000142387311003509</cx:pt>
          <cx:pt idx="308">-0.00039601372526589001</cx:pt>
          <cx:pt idx="309">-0.000468272555077297</cx:pt>
          <cx:pt idx="310">-0.0016134179646603</cx:pt>
          <cx:pt idx="311">-0.000229975736824066</cx:pt>
          <cx:pt idx="312">0.0020694634130370699</cx:pt>
          <cx:pt idx="313">0.0063890069010127002</cx:pt>
          <cx:pt idx="314">0.018010454225637199</cx:pt>
          <cx:pt idx="315">0.025662813864798399</cx:pt>
          <cx:pt idx="316">0.017370507893086001</cx:pt>
          <cx:pt idx="317">0.0057954797460890804</cx:pt>
          <cx:pt idx="318">-0.016183891583054201</cx:pt>
          <cx:pt idx="319">-0.0308604478740712</cx:pt>
          <cx:pt idx="320">-0.0210119948915134</cx:pt>
          <cx:pt idx="321">-0.018562372730439401</cx:pt>
          <cx:pt idx="322">-0.0287836171861761</cx:pt>
          <cx:pt idx="323">0.0014255936618110599</cx:pt>
          <cx:pt idx="324">0.047596036314281498</cx:pt>
          <cx:pt idx="325">0.066974657790490097</cx:pt>
          <cx:pt idx="326">0.037159559764525202</cx:pt>
          <cx:pt idx="327">0.0076143664611721604</cx:pt>
          <cx:pt idx="328">-0.0056174419888199998</cx:pt>
          <cx:pt idx="329">0.011792203337756799</cx:pt>
          <cx:pt idx="330">0.0017517583685776701</cx:pt>
          <cx:pt idx="331">-0.0024457585274868898</cx:pt>
          <cx:pt idx="332">7.0833994164046704e-05</cx:pt>
          <cx:pt idx="333">-0.0026807528112658</cx:pt>
          <cx:pt idx="334">-0.00125199028703853</cx:pt>
          <cx:pt idx="335">-0.00062813483804701495</cx:pt>
          <cx:pt idx="336">0.00049290912296807499</cx:pt>
          <cx:pt idx="337">-4.7174953682560397e-06</cx:pt>
          <cx:pt idx="338">-0.00091946548191675396</cx:pt>
          <cx:pt idx="339">0.00064207957875937597</cx:pt>
          <cx:pt idx="340">0.00930471252173771</cx:pt>
          <cx:pt idx="341">0.013077396830148099</cx:pt>
          <cx:pt idx="342">0.019350935696039101</cx:pt>
          <cx:pt idx="343">0.0112209486975559</cx:pt>
          <cx:pt idx="344">-0.0044925334373763998</cx:pt>
          <cx:pt idx="345">0.01555215115371</cx:pt>
          <cx:pt idx="346">-0.0229341635842077</cx:pt>
          <cx:pt idx="347">-0.031597890023088299</cx:pt>
          <cx:pt idx="348">-0.041440707461530099</cx:pt>
          <cx:pt idx="349">-0.037532572121936898</cx:pt>
          <cx:pt idx="350">-0.027466586592359701</cx:pt>
          <cx:pt idx="351">-0.0057408966395142398</cx:pt>
          <cx:pt idx="352">0.030610377285013299</cx:pt>
          <cx:pt idx="353">0.0460825051870477</cx:pt>
          <cx:pt idx="354">0.016631048909444501</cx:pt>
          <cx:pt idx="355">0.0147346392319057</cx:pt>
          <cx:pt idx="356">-0.00048127771443598802</cx:pt>
          <cx:pt idx="357">0.016461942505623901</cx:pt>
          <cx:pt idx="358">0.0118835526290594</cx:pt>
          <cx:pt idx="359">0.0076083398728311801</cx:pt>
          <cx:pt idx="360">0.0113497459645551</cx:pt>
          <cx:pt idx="361">-0.0024589311908651901</cx:pt>
          <cx:pt idx="362">-0.0015370873318871</cx:pt>
          <cx:pt idx="363">0.000133854455751839</cx:pt>
          <cx:pt idx="364">-0.00033013534573051199</cx:pt>
          <cx:pt idx="365">5.2206206910107897e-05</cx:pt>
          <cx:pt idx="366">-0.00067075243542828397</cx:pt>
          <cx:pt idx="367">0.00510011365841754</cx:pt>
          <cx:pt idx="368">0.016032656845194299</cx:pt>
          <cx:pt idx="369">0.016165255044687799</cx:pt>
          <cx:pt idx="370">0.0104875694325018</cx:pt>
          <cx:pt idx="371">-0.0018800037879189899</cx:pt>
          <cx:pt idx="372">-0.019380685679491701</cx:pt>
          <cx:pt idx="373">0.0021547293376232598</cx:pt>
          <cx:pt idx="374">-0.0064199469212389499</cx:pt>
          <cx:pt idx="375">-0.023583940270351302</cx:pt>
          <cx:pt idx="376">-0.035732472608439099</cx:pt>
          <cx:pt idx="377">-0.037393693209313399</cx:pt>
          <cx:pt idx="378">-0.0172577228524338</cx:pt>
          <cx:pt idx="379">-0.00019866253297588701</cx:pt>
          <cx:pt idx="380">0.0050680919009962796</cx:pt>
          <cx:pt idx="381">-0.0062747133952366797</cx:pt>
          <cx:pt idx="382">0.013398965187923899</cx:pt>
          <cx:pt idx="383">0.0192876118592217</cx:pt>
          <cx:pt idx="384">0.00159298387968004</cx:pt>
          <cx:pt idx="385">0.021216584757538501</cx:pt>
          <cx:pt idx="386">0.023070107026637601</cx:pt>
          <cx:pt idx="387">0.016847842769578899</cx:pt>
          <cx:pt idx="388">0.0063601791408636399</cx:pt>
          <cx:pt idx="389">0.00054398519244537103</cx:pt>
          <cx:pt idx="390">-0.00067123566133120102</cx:pt>
          <cx:pt idx="391">0.00061462572267032803</cx:pt>
          <cx:pt idx="392">0.00026891149386331199</cx:pt>
          <cx:pt idx="393">0.00010210592399312701</cx:pt>
          <cx:pt idx="394">-0.00105885881776482</cx:pt>
          <cx:pt idx="395">0.0065519645609742197</cx:pt>
          <cx:pt idx="396">0.0159213282877834</cx:pt>
          <cx:pt idx="397">0.016055486688332898</cx:pt>
          <cx:pt idx="398">0.0093987318246640094</cx:pt>
          <cx:pt idx="399">0.00111696113092086</cx:pt>
          <cx:pt idx="400">-0.0077215276775473704</cx:pt>
          <cx:pt idx="401">-0.00297453223581505</cx:pt>
          <cx:pt idx="402">-0.0067516129028167404</cx:pt>
          <cx:pt idx="403">-0.00012270050824878301</cx:pt>
          <cx:pt idx="404">-0.017048938449728799</cx:pt>
          <cx:pt idx="405">-0.00812903938427895</cx:pt>
          <cx:pt idx="406">-0.022170354955746201</cx:pt>
          <cx:pt idx="407">-0.014544446023607899</cx:pt>
          <cx:pt idx="408">-0.018881218449052301</cx:pt>
          <cx:pt idx="409">-0.018273477263074499</cx:pt>
          <cx:pt idx="410">0.021427765999024</cx:pt>
          <cx:pt idx="411">-0.0015940838737479399</cx:pt>
          <cx:pt idx="412">0.0071567873915241503</cx:pt>
          <cx:pt idx="413">0.028020912774729699</cx:pt>
          <cx:pt idx="414">0.015492375540706101</cx:pt>
          <cx:pt idx="415">0.00186989696984009</cx:pt>
          <cx:pt idx="416">0.013611726875889</cx:pt>
          <cx:pt idx="417">0.0029808826221508198</cx:pt>
          <cx:pt idx="418">-0.00011683793306834999</cx:pt>
          <cx:pt idx="419">-0.00079393540293049502</cx:pt>
          <cx:pt idx="420">-9.7630303078248695e-05</cx:pt>
          <cx:pt idx="421">7.1571181681276598e-07</cx:pt>
          <cx:pt idx="422">-0.0016294152789935101</cx:pt>
          <cx:pt idx="423">0.0056503114173695902</cx:pt>
          <cx:pt idx="424">0.0069386603966597399</cx:pt>
          <cx:pt idx="425">0.021264230260567799</cx:pt>
          <cx:pt idx="426">0.010208412150771499</cx:pt>
          <cx:pt idx="427">0.011998588771705201</cx:pt>
          <cx:pt idx="428">0.0045713480263751402</cx:pt>
          <cx:pt idx="429">0.0033382388887383502</cx:pt>
          <cx:pt idx="430">-0.0041177241481934997</cx:pt>
          <cx:pt idx="431">-0.0074315284612431198</cx:pt>
          <cx:pt idx="432">-0.00039991705842943399</cx:pt>
          <cx:pt idx="433">0.0067997795105929904</cx:pt>
          <cx:pt idx="434">-0.020413991523147199</cx:pt>
          <cx:pt idx="435">-0.032665317176777703</cx:pt>
          <cx:pt idx="436">-0.018638142111283298</cx:pt>
          <cx:pt idx="437">-0.01029910205194</cx:pt>
          <cx:pt idx="438">0.00013337937458279901</cx:pt>
          <cx:pt idx="439">-0.0033775733740395901</cx:pt>
          <cx:pt idx="440">0.00433348516941485</cx:pt>
          <cx:pt idx="441">0.0038031442554346201</cx:pt>
          <cx:pt idx="442">-0.0027940190561063201</cx:pt>
          <cx:pt idx="443">0.00188698355135711</cx:pt>
          <cx:pt idx="444">0.011796998816407601</cx:pt>
          <cx:pt idx="445">0.0077215913377156201</cx:pt>
          <cx:pt idx="446">-0.00061130469880517997</cx:pt>
          <cx:pt idx="447">-0.000969757156222071</cx:pt>
          <cx:pt idx="448">0.00011416819100031099</cx:pt>
          <cx:pt idx="449">-6.9896243739215005e-05</cx:pt>
          <cx:pt idx="450">-0.00050717548217155996</cx:pt>
          <cx:pt idx="451">0.0030104202877963</cx:pt>
          <cx:pt idx="452">0.0174338433510813</cx:pt>
          <cx:pt idx="453">0.025846345316050099</cx:pt>
          <cx:pt idx="454">0.013571068931779499</cx:pt>
          <cx:pt idx="455">0.0136280211672002</cx:pt>
          <cx:pt idx="456">-0.0042408505128900802</cx:pt>
          <cx:pt idx="457">-0.0203973809421856</cx:pt>
          <cx:pt idx="458">-0.0111119459794096</cx:pt>
          <cx:pt idx="459">0.0145570720499373</cx:pt>
          <cx:pt idx="460">0.016407586021700699</cx:pt>
          <cx:pt idx="461">-0.0077169578076250996</cx:pt>
          <cx:pt idx="462">-0.019334322439665499</cx:pt>
          <cx:pt idx="463">-0.030617841216753101</cx:pt>
          <cx:pt idx="464">0.0072991825259131797</cx:pt>
          <cx:pt idx="465">-0.0031519176817824701</cx:pt>
          <cx:pt idx="466">-0.0256655642194701</cx:pt>
          <cx:pt idx="467">-0.027674373714829802</cx:pt>
          <cx:pt idx="468">0.0063510701027522298</cx:pt>
          <cx:pt idx="469">-0.0028266099102645598</cx:pt>
          <cx:pt idx="470">0.0045766451966805502</cx:pt>
          <cx:pt idx="471">0.0064084268395300098</cx:pt>
          <cx:pt idx="472">-0.0016662101305312299</cx:pt>
          <cx:pt idx="473">0.010438783304118199</cx:pt>
          <cx:pt idx="474">6.7334528432686202e-05</cx:pt>
          <cx:pt idx="475">0.00033295943878193301</cx:pt>
          <cx:pt idx="476">0.000271659570425608</cx:pt>
          <cx:pt idx="477">-0.00027545500123895498</cx:pt>
          <cx:pt idx="478">0.00023956842539210699</cx:pt>
          <cx:pt idx="479">0.000555786631960623</cx:pt>
          <cx:pt idx="480">0.016767165498123598</cx:pt>
          <cx:pt idx="481">0.018403681979152899</cx:pt>
          <cx:pt idx="482">0.0036001410125078201</cx:pt>
          <cx:pt idx="483">0.0045884601396267398</cx:pt>
          <cx:pt idx="484">-0.0175408949296815</cx:pt>
          <cx:pt idx="485">-0.021983538863934501</cx:pt>
          <cx:pt idx="486">-0.00097245209563710203</cx:pt>
          <cx:pt idx="487">0.0140848702351617</cx:pt>
          <cx:pt idx="488">0.017567529467370301</cx:pt>
          <cx:pt idx="489">-0.00267013989472365</cx:pt>
          <cx:pt idx="490">-0.024181398388517</cx:pt>
          <cx:pt idx="491">-0.0269552103084892</cx:pt>
          <cx:pt idx="492">0.0059563322019514</cx:pt>
          <cx:pt idx="493">0.0026293442564353001</cx:pt>
          <cx:pt idx="494">-0.034275856795254897</cx:pt>
          <cx:pt idx="495">-0.030577211061384599</cx:pt>
          <cx:pt idx="496">-0.0042593920943372098</cx:pt>
          <cx:pt idx="497">0.0064446283654739402</cx:pt>
          <cx:pt idx="498">0.0093864860560913393</cx:pt>
          <cx:pt idx="499">0.0100149191739296</cx:pt>
          <cx:pt idx="500">0.0033336346343833399</cx:pt>
          <cx:pt idx="501">0.0091693380907617392</cx:pt>
          <cx:pt idx="502">3.2392025905685797e-05</cx:pt>
          <cx:pt idx="503">0.00049257803041602595</cx:pt>
          <cx:pt idx="504">-0.00076545951665067398</cx:pt>
          <cx:pt idx="505">0.00039215192003184501</cx:pt>
          <cx:pt idx="506">0.00044298203100098999</cx:pt>
          <cx:pt idx="507">-0.0037930787971270398</cx:pt>
          <cx:pt idx="508">0.0054177119949941899</cx:pt>
          <cx:pt idx="509">0.0071855894826185302</cx:pt>
          <cx:pt idx="510">-0.0051866872196601101</cx:pt>
          <cx:pt idx="511">-0.0038783345594695299</cx:pt>
          <cx:pt idx="512">-0.020203828291628201</cx:pt>
          <cx:pt idx="513">-0.015951185491895201</cx:pt>
          <cx:pt idx="514">0.018324243379553101</cx:pt>
          <cx:pt idx="515">0.028065159568784501</cx:pt>
          <cx:pt idx="516">0.029201420506170701</cx:pt>
          <cx:pt idx="517">-0.0063260991533220798</cx:pt>
          <cx:pt idx="518">-0.034554718496373503</cx:pt>
          <cx:pt idx="519">-0.020202449580127801</cx:pt>
          <cx:pt idx="520">-0.0039706798827793804</cx:pt>
          <cx:pt idx="521">-0.0082740510329022705</cx:pt>
          <cx:pt idx="522">-0.011043128899721999</cx:pt>
          <cx:pt idx="523">-0.024268758925083699</cx:pt>
          <cx:pt idx="524">-0.011195599432474701</cx:pt>
          <cx:pt idx="525">0.0010831276799392101</cx:pt>
          <cx:pt idx="526">0.016486371008675098</cx:pt>
          <cx:pt idx="527">0.0075511597769692797</cx:pt>
          <cx:pt idx="528">0.00508753416716126</cx:pt>
          <cx:pt idx="529">0.0079785436068486992</cx:pt>
          <cx:pt idx="530">0.00098451793240813905</cx:pt>
          <cx:pt idx="531">-0.000156875549781235</cx:pt>
          <cx:pt idx="532">-0.00016240964994964</cx:pt>
          <cx:pt idx="533">0.00013525106058525</cx:pt>
          <cx:pt idx="534">-0.00050865899788075995</cx:pt>
          <cx:pt idx="535">-0.00309743318144337</cx:pt>
          <cx:pt idx="536">0.0019915026545443098</cx:pt>
          <cx:pt idx="537">0.00029054619207577199</cx:pt>
          <cx:pt idx="538">-0.012682630579396399</cx:pt>
          <cx:pt idx="539">-0.0126614608482637</cx:pt>
          <cx:pt idx="540">-0.012214887914660799</cx:pt>
          <cx:pt idx="541">-0.0079465612843545499</cx:pt>
          <cx:pt idx="542">0.032074704522235903</cx:pt>
          <cx:pt idx="543">0.032369577401274101</cx:pt>
          <cx:pt idx="544">0.029775472560350801</cx:pt>
          <cx:pt idx="545">-0.0174417482715832</cx:pt>
          <cx:pt idx="546">-0.035436007752741298</cx:pt>
          <cx:pt idx="547">-0.010360130872796001</cx:pt>
          <cx:pt idx="548">0.0054682405096739203</cx:pt>
          <cx:pt idx="549">0.0054644058682240702</cx:pt>
          <cx:pt idx="550">0.0134637506428857</cx:pt>
          <cx:pt idx="551">-0.011551369856030801</cx:pt>
          <cx:pt idx="552">0.0031689095452854502</cx:pt>
          <cx:pt idx="553">0.0108538331937753</cx:pt>
          <cx:pt idx="554">0.0178929920730958</cx:pt>
          <cx:pt idx="555">-0.00056804367152248005</cx:pt>
          <cx:pt idx="556">-0.0034202297578896498</cx:pt>
          <cx:pt idx="557">0.00207526801948068</cx:pt>
          <cx:pt idx="558">0.00101963697616479</cx:pt>
          <cx:pt idx="559">-3.6182332977177498e-06</cx:pt>
          <cx:pt idx="560">0.00047903310696180201</cx:pt>
          <cx:pt idx="561">-0.00038455174679767401</cx:pt>
          <cx:pt idx="562">0.0017758650709789601</cx:pt>
          <cx:pt idx="563">0.00038355846396899499</cx:pt>
          <cx:pt idx="564">0.0050016589790212104</cx:pt>
          <cx:pt idx="565">0.011699705779008701</cx:pt>
          <cx:pt idx="566">-0.013899230729386799</cx:pt>
          <cx:pt idx="567">-0.0214930189043115</cx:pt>
          <cx:pt idx="568">-0.017628481771572502</cx:pt>
          <cx:pt idx="569">-0.00410559480580301</cx:pt>
          <cx:pt idx="570">0.020651141017817499</cx:pt>
          <cx:pt idx="571">0.030624973284343601</cx:pt>
          <cx:pt idx="572">0.015388467155631099</cx:pt>
          <cx:pt idx="573">-0.0083619338529454194</cx:pt>
          <cx:pt idx="574">-0.00277273757546748</cx:pt>
          <cx:pt idx="575">0.014451065845962599</cx:pt>
          <cx:pt idx="576">0.0203571352227233</cx:pt>
          <cx:pt idx="577">0.0105510800373891</cx:pt>
          <cx:pt idx="578">0.0075840735666427</cx:pt>
          <cx:pt idx="579">-0.00800451031748514</cx:pt>
          <cx:pt idx="580">-0.0054093730656686002</cx:pt>
          <cx:pt idx="581">-0.0016391088750078401</cx:pt>
          <cx:pt idx="582">-0.0021011456898365199</cx:pt>
          <cx:pt idx="583">-0.0038753118974010499</cx:pt>
          <cx:pt idx="584">-0.0030674817009051702</cx:pt>
          <cx:pt idx="585">0.00029120049450802999</cx:pt>
          <cx:pt idx="586">0.00035365252110728702</cx:pt>
          <cx:pt idx="587">0.00086654569601515798</cx:pt>
          <cx:pt idx="588">-0.00047281808791565399</cx:pt>
          <cx:pt idx="589">-0.000168381486662589</cx:pt>
          <cx:pt idx="590">0.00068069063425830198</cx:pt>
          <cx:pt idx="591">0.0026131901392142999</cx:pt>
          <cx:pt idx="592">0.0073023512894304296</cx:pt>
          <cx:pt idx="593">0.0011405105303601199</cx:pt>
          <cx:pt idx="594">-0.0043615144028455403</cx:pt>
          <cx:pt idx="595">-0.014343568612471</cx:pt>
          <cx:pt idx="596">-0.012948381871277601</cx:pt>
          <cx:pt idx="597">0.010770654271052</cx:pt>
          <cx:pt idx="598">0.00765295506669575</cx:pt>
          <cx:pt idx="599">0.0070389490687270597</cx:pt>
          <cx:pt idx="600">0.0036079670673171702</cx:pt>
          <cx:pt idx="601">0.018647169931281099</cx:pt>
          <cx:pt idx="602">0.034887245668503798</cx:pt>
          <cx:pt idx="603">0.020526958535578</cx:pt>
          <cx:pt idx="604">0.0072146520448400399</cx:pt>
          <cx:pt idx="605">0.00632835994689102</cx:pt>
          <cx:pt idx="606">-0.0061708200015513298</cx:pt>
          <cx:pt idx="607">-0.0091932514515543993</cx:pt>
          <cx:pt idx="608">-0.014767306380385</cx:pt>
          <cx:pt idx="609">-0.022196424450852102</cx:pt>
          <cx:pt idx="610">0.0016877264454252599</cx:pt>
          <cx:pt idx="611">0.0030613888907385701</cx:pt>
          <cx:pt idx="612">-0.0039891462802498397</cx:pt>
          <cx:pt idx="613">-0.0032878553145308498</cx:pt>
          <cx:pt idx="614">0.00274884964061674</cx:pt>
          <cx:pt idx="615">-0.0010543553426672399</cx:pt>
          <cx:pt idx="616">0.00043060433253034399</cx:pt>
          <cx:pt idx="617">0.00099537548373828809</cx:pt>
          <cx:pt idx="618">0.000364434497381954</cx:pt>
          <cx:pt idx="619">0.0032863245743320999</cx:pt>
          <cx:pt idx="620">0.0044471416362621497</cx:pt>
          <cx:pt idx="621">0.0016511122808374999</cx:pt>
          <cx:pt idx="622">-0.0066147286389071401</cx:pt>
          <cx:pt idx="623">-0.0092179120380145307</cx:pt>
          <cx:pt idx="624">-0.0030675539812015499</cx:pt>
          <cx:pt idx="625">0.0012866224974319601</cx:pt>
          <cx:pt idx="626">0.00238167811280246</cx:pt>
          <cx:pt idx="627">-0.0127802766693428</cx:pt>
          <cx:pt idx="628">0.0077851755527131297</cx:pt>
          <cx:pt idx="629">0.026267952383491801</cx:pt>
          <cx:pt idx="630">0.032484577657504198</cx:pt>
          <cx:pt idx="631">0.018746313986460102</cx:pt>
          <cx:pt idx="632">0.010373407413522001</cx:pt>
          <cx:pt idx="633">-0.0021491777140859201</cx:pt>
          <cx:pt idx="634">-0.00351357950777866</cx:pt>
          <cx:pt idx="635">-0.0106987797990033</cx:pt>
          <cx:pt idx="636">-0.0117089234187924</cx:pt>
          <cx:pt idx="637">-0.011231788215790101</cx:pt>
          <cx:pt idx="638">0.0020585968446352899</cx:pt>
          <cx:pt idx="639">-0.0050847655421164799</cx:pt>
          <cx:pt idx="640">-0.0071795176350693104</cx:pt>
          <cx:pt idx="641">-0.0031762200264510098</cx:pt>
          <cx:pt idx="642">-0.00095449056928056605</cx:pt>
          <cx:pt idx="643">-0.00023782484163865301</cx:pt>
          <cx:pt idx="644">0.00017448716591652</cx:pt>
          <cx:pt idx="645">-0.00055862105433911104</cx:pt>
          <cx:pt idx="646">-0.00037637270549058602</cx:pt>
          <cx:pt idx="647">0.00181935133379465</cx:pt>
          <cx:pt idx="648">0.00146266552297552</cx:pt>
          <cx:pt idx="649">-0.0032426386106344501</cx:pt>
          <cx:pt idx="650">-0.013260594863595199</cx:pt>
          <cx:pt idx="651">-0.013941510798941899</cx:pt>
          <cx:pt idx="652">-0.00092628999485058305</cx:pt>
          <cx:pt idx="653">-0.0010221585801238899</cx:pt>
          <cx:pt idx="654">-0.00214906735906694</cx:pt>
          <cx:pt idx="655">0.00635785829500471</cx:pt>
          <cx:pt idx="656">0.025032558599658299</cx:pt>
          <cx:pt idx="657">0.0235186968760903</cx:pt>
          <cx:pt idx="658">0.031316967582397701</cx:pt>
          <cx:pt idx="659">0.016841499991075499</cx:pt>
          <cx:pt idx="660">0.00035252835360601302</cx:pt>
          <cx:pt idx="661">-0.00066382755465269603</cx:pt>
          <cx:pt idx="662">-0.0065858578331116002</cx:pt>
          <cx:pt idx="663">-0.018684509855389199</cx:pt>
          <cx:pt idx="664">-0.00327645455006393</cx:pt>
          <cx:pt idx="665">0.0017528064766690399</cx:pt>
          <cx:pt idx="666">0.0053565302736476202</cx:pt>
          <cx:pt idx="667">-0.00078104965876073598</cx:pt>
          <cx:pt idx="668">-0.0033519290869933401</cx:pt>
          <cx:pt idx="669">-0.00310401435829638</cx:pt>
          <cx:pt idx="670">-0.00049809076171730498</cx:pt>
          <cx:pt idx="671">-0.00077276599818306595</cx:pt>
          <cx:pt idx="672">2.8228178399835501e-05</cx:pt>
          <cx:pt idx="673">0.00054102796135458505</cx:pt>
          <cx:pt idx="674">0.00032222673009023398</cx:pt>
          <cx:pt idx="675">-0.00064611627153600404</cx:pt>
          <cx:pt idx="676">-0.0035148693189096399</cx:pt>
          <cx:pt idx="677">-0.0078660517905383698</cx:pt>
          <cx:pt idx="678">-0.0147771561021938</cx:pt>
          <cx:pt idx="679">-0.014535103512052399</cx:pt>
          <cx:pt idx="680">-0.010493249904511399</cx:pt>
          <cx:pt idx="681">-0.013619060085348401</cx:pt>
          <cx:pt idx="682">-0.0155275107057365</cx:pt>
          <cx:pt idx="683">-0.0124074122286326</cx:pt>
          <cx:pt idx="684">0.010019274421890999</cx:pt>
          <cx:pt idx="685">0.0221828170322197</cx:pt>
          <cx:pt idx="686">0.0156938942581791</cx:pt>
          <cx:pt idx="687">0.011032561312554499</cx:pt>
          <cx:pt idx="688">0.0080204381982846192</cx:pt>
          <cx:pt idx="689">-0.0129059799618191</cx:pt>
          <cx:pt idx="690">-0.0085195551030065007</cx:pt>
          <cx:pt idx="691">-0.0053431606527967199</cx:pt>
          <cx:pt idx="692">0.0037908858527137801</cx:pt>
          <cx:pt idx="693">-0.0026462141995452198</cx:pt>
          <cx:pt idx="694">0.000233419451497524</cx:pt>
          <cx:pt idx="695">0.0021661242839250599</cx:pt>
          <cx:pt idx="696">0.0022418786131446801</cx:pt>
          <cx:pt idx="697">0.00127499273143404</cx:pt>
          <cx:pt idx="698">-8.4889862772854604e-05</cx:pt>
          <cx:pt idx="699">7.0829926733754402e-05</cx:pt>
          <cx:pt idx="700">0.00035226760437136602</cx:pt>
          <cx:pt idx="701">0.00035797820711678098</cx:pt>
          <cx:pt idx="702">0.00034549356849014102</cx:pt>
          <cx:pt idx="703">-0.00103648277171408</cx:pt>
          <cx:pt idx="704">-0.00121741778748427</cx:pt>
          <cx:pt idx="705">-0.0030499186772665401</cx:pt>
          <cx:pt idx="706">-0.0040193164769764499</cx:pt>
          <cx:pt idx="707">-0.0074651296685585497</cx:pt>
          <cx:pt idx="708">-0.0090907093282427305</cx:pt>
          <cx:pt idx="709">-0.0091457364375997496</cx:pt>
          <cx:pt idx="710">-0.013798105497616901</cx:pt>
          <cx:pt idx="711">-0.026657036250848899</cx:pt>
          <cx:pt idx="712">-0.025863548063904299</cx:pt>
          <cx:pt idx="713">-0.00640968754456898</cx:pt>
          <cx:pt idx="714">0.0029902634067839702</cx:pt>
          <cx:pt idx="715">-0.00061845757032300095</cx:pt>
          <cx:pt idx="716">-0.0085543281002995308</cx:pt>
          <cx:pt idx="717">-0.0037349089571181902</cx:pt>
          <cx:pt idx="718">-0.00057103909074976997</cx:pt>
          <cx:pt idx="719">0.0062157849631024002</cx:pt>
          <cx:pt idx="720">0.0051282028172500698</cx:pt>
          <cx:pt idx="721">0.00222751152546013</cx:pt>
          <cx:pt idx="722">-1.96843976621188e-05</cx:pt>
          <cx:pt idx="723">-0.0014647006715933499</cx:pt>
          <cx:pt idx="724">-0.00039061389691149201</cx:pt>
          <cx:pt idx="725">0.00088408311461063102</cx:pt>
          <cx:pt idx="726">0.00041874913201162602</cx:pt>
          <cx:pt idx="727">9.9598761229817697e-05</cx:pt>
          <cx:pt idx="728">-0.00035087404227230701</cx:pt>
          <cx:pt idx="729">-0.00019608365188567101</cx:pt>
          <cx:pt idx="730">0.000468410635418833</cx:pt>
          <cx:pt idx="731">-0.00035333645809316501</cx:pt>
          <cx:pt idx="732">8.85760290673132e-05</cx:pt>
          <cx:pt idx="733">0.00088229664522652496</cx:pt>
          <cx:pt idx="734">0.000718582363172578</cx:pt>
          <cx:pt idx="735">-0.0017474106803418499</cx:pt>
          <cx:pt idx="736">-0.00232762566741458</cx:pt>
          <cx:pt idx="737">-0.00139189707189361</cx:pt>
          <cx:pt idx="738">-0.0030458648288865702</cx:pt>
          <cx:pt idx="739">-0.0071697022634734896</cx:pt>
          <cx:pt idx="740">-0.00076562568783703497</cx:pt>
          <cx:pt idx="741">0.0017154531247464101</cx:pt>
          <cx:pt idx="742">0.0023113088997346802</cx:pt>
          <cx:pt idx="743">-0.00022968551224677601</cx:pt>
          <cx:pt idx="744">0.0030556444585529202</cx:pt>
          <cx:pt idx="745">0.0016069421699143</cx:pt>
          <cx:pt idx="746">0.0051049097602478997</cx:pt>
          <cx:pt idx="747">0.0047736099693849498</cx:pt>
          <cx:pt idx="748">0.00100636067148235</cx:pt>
          <cx:pt idx="749">0.0010945241000604399</cx:pt>
          <cx:pt idx="750">-0.00056316827998690905</cx:pt>
          <cx:pt idx="751">0.00098631506440974011</cx:pt>
          <cx:pt idx="752">0.000233252229949897</cx:pt>
          <cx:pt idx="753">0.000296715209274607</cx:pt>
          <cx:pt idx="754">-8.8648841734814698e-05</cx:pt>
          <cx:pt idx="755">0.00016937250568671501</cx:pt>
          <cx:pt idx="756">0.00046091325392677102</cx:pt>
          <cx:pt idx="757">-0.00014588702271804601</cx:pt>
          <cx:pt idx="758">0.000303011832768952</cx:pt>
          <cx:pt idx="759">0.000768950778640154</cx:pt>
          <cx:pt idx="760">-0.00090688343751505395</cx:pt>
          <cx:pt idx="761">-0.000336920579440521</cx:pt>
          <cx:pt idx="762">0.000113504915933661</cx:pt>
          <cx:pt idx="763">-0.00127149827796364</cx:pt>
          <cx:pt idx="764">-0.00057370715636365305</cx:pt>
          <cx:pt idx="765">-0.00143185567854329</cx:pt>
          <cx:pt idx="766">-0.00135450780133032</cx:pt>
          <cx:pt idx="767">0.000353620985430118</cx:pt>
          <cx:pt idx="768">-0.00094720556382388895</cx:pt>
          <cx:pt idx="769">-0.00052915264033454295</cx:pt>
          <cx:pt idx="770">-0.00050307057653713595</cx:pt>
          <cx:pt idx="771">-0.000242055001151553</cx:pt>
          <cx:pt idx="772">-0.00126229670528829</cx:pt>
          <cx:pt idx="773">-0.00068143110651155796</cx:pt>
          <cx:pt idx="774">0.00074545409684261303</cx:pt>
          <cx:pt idx="775">0.0013504212061251999</cx:pt>
          <cx:pt idx="776">0.00109447436159366</cx:pt>
          <cx:pt idx="777">-0.0015233605868581099</cx:pt>
          <cx:pt idx="778">-0.00026412981461016599</cx:pt>
          <cx:pt idx="779">-8.5323043287612206e-05</cx:pt>
          <cx:pt idx="780">-0.00066751572409671101</cx:pt>
          <cx:pt idx="781">-0.00055311505363840304</cx:pt>
          <cx:pt idx="782">-0.00014814390810929601</cx:pt>
          <cx:pt idx="783">-0.00073129598802591702</cx:pt>
        </cx:lvl>
      </cx:numDim>
    </cx:data>
    <cx:data id="23">
      <cx:numDim type="val">
        <cx:f>'001_WA_F - 副本'!$X$1:$X$784</cx:f>
        <cx:lvl ptCount="784" formatCode="G/通用格式">
          <cx:pt idx="0">0.00020498632141611201</cx:pt>
          <cx:pt idx="1">0.0010632102706931599</cx:pt>
          <cx:pt idx="2">0.00051323203743741804</cx:pt>
          <cx:pt idx="3">-0.00041162165905515402</cx:pt>
          <cx:pt idx="4">-0.00054366114037378798</cx:pt>
          <cx:pt idx="5">-0.000857931307821007</cx:pt>
          <cx:pt idx="6">0.000189603078987737</cx:pt>
          <cx:pt idx="7">0.00036915310257747602</cx:pt>
          <cx:pt idx="8">6.9658536167212695e-05</cx:pt>
          <cx:pt idx="9">0.00045600388317918502</cx:pt>
          <cx:pt idx="10">-0.00030433571982197203</cx:pt>
          <cx:pt idx="11">-0.00040367879091630601</cx:pt>
          <cx:pt idx="12">-0.00058342984263513799</cx:pt>
          <cx:pt idx="13">0.00012162366591130599</cx:pt>
          <cx:pt idx="14">0.00016045799170234901</cx:pt>
          <cx:pt idx="15">-0.000102119436523437</cx:pt>
          <cx:pt idx="16">-0.00052271245735082295</cx:pt>
          <cx:pt idx="17">0.00024238684054855099</cx:pt>
          <cx:pt idx="18">-0.00019943940609445099</cx:pt>
          <cx:pt idx="19">0.00033582816281637002</cx:pt>
          <cx:pt idx="20">-0.00137020637565717</cx:pt>
          <cx:pt idx="21">-0.00047974503561887998</cx:pt>
          <cx:pt idx="22">-0.00062661879270250098</cx:pt>
          <cx:pt idx="23">0.00020226670741108901</cx:pt>
          <cx:pt idx="24">-0.00072208608927593098</cx:pt>
          <cx:pt idx="25">-0.000142352395897631</cx:pt>
          <cx:pt idx="26">0.00040413093530635498</cx:pt>
          <cx:pt idx="27">0.00020438868446400201</cx:pt>
          <cx:pt idx="28">0.000216456484954585</cx:pt>
          <cx:pt idx="29">-0.00082047093614387803</cx:pt>
          <cx:pt idx="30">-1.6851904415369499e-05</cx:pt>
          <cx:pt idx="31">0.00030716973190720502</cx:pt>
          <cx:pt idx="32">-6.7056681261708099e-06</cx:pt>
          <cx:pt idx="33">0.000212319282154971</cx:pt>
          <cx:pt idx="34">-0.0066644569888586903</cx:pt>
          <cx:pt idx="35">-0.0136130084291667</cx:pt>
          <cx:pt idx="36">-0.0110825868954487</cx:pt>
          <cx:pt idx="37">-0.0039342217127740498</cx:pt>
          <cx:pt idx="38">-0.0016839126174873599</cx:pt>
          <cx:pt idx="39">-0.00082037291590669802</cx:pt>
          <cx:pt idx="40">-0.0074822286488693398</cx:pt>
          <cx:pt idx="41">-0.0058048696091307804</cx:pt>
          <cx:pt idx="42">-0.0012285522070425599</cx:pt>
          <cx:pt idx="43">-0.0076525916441353998</cx:pt>
          <cx:pt idx="44">-0.0073020388457984498</cx:pt>
          <cx:pt idx="45">-0.0048608660688286799</cx:pt>
          <cx:pt idx="46">-0.0040205519613092898</cx:pt>
          <cx:pt idx="47">-0.0043363982875771001</cx:pt>
          <cx:pt idx="48">-0.00291472489717456</cx:pt>
          <cx:pt idx="49">-0.00061854257316972504</cx:pt>
          <cx:pt idx="50">-0.00276733340052114</cx:pt>
          <cx:pt idx="51">-0.00071853457307519597</cx:pt>
          <cx:pt idx="52">0.00035890529663346201</cx:pt>
          <cx:pt idx="53">0.00061030890589803199</cx:pt>
          <cx:pt idx="54">-0.00020029694020560601</cx:pt>
          <cx:pt idx="55">-0.00064928502191915702</cx:pt>
          <cx:pt idx="56">-0.00047076208866902699</cx:pt>
          <cx:pt idx="57">-0.0004679743130147</cx:pt>
          <cx:pt idx="58">5.47324824509313e-05</cx:pt>
          <cx:pt idx="59">0.00021422187592726199</cx:pt>
          <cx:pt idx="60">0.00056307651371433</cx:pt>
          <cx:pt idx="61">-0.000220585131184816</cx:pt>
          <cx:pt idx="62">-0.0051119921633015503</cx:pt>
          <cx:pt idx="63">-0.0193684755298805</cx:pt>
          <cx:pt idx="64">-0.021917639329934499</cx:pt>
          <cx:pt idx="65">-0.012807522638528</cx:pt>
          <cx:pt idx="66">-0.019650070395117101</cx:pt>
          <cx:pt idx="67">-0.020369933525735798</cx:pt>
          <cx:pt idx="68">-0.034344767727934197</cx:pt>
          <cx:pt idx="69">-0.032411985065152797</cx:pt>
          <cx:pt idx="70">-0.0227604655192729</cx:pt>
          <cx:pt idx="71">-0.031077647324577101</cx:pt>
          <cx:pt idx="72">-0.0286048387140913</cx:pt>
          <cx:pt idx="73">-0.0120506186456257</cx:pt>
          <cx:pt idx="74">-0.020046918036615</cx:pt>
          <cx:pt idx="75">-0.0119945751170737</cx:pt>
          <cx:pt idx="76">-0.0062192241056002601</cx:pt>
          <cx:pt idx="77">-0.0040520458626108298</cx:pt>
          <cx:pt idx="78">-0.00344270518048691</cx:pt>
          <cx:pt idx="79">-0.0021214334494823999</cx:pt>
          <cx:pt idx="80">-0.00042360718244352399</cx:pt>
          <cx:pt idx="81">0.00042347883843713903</cx:pt>
          <cx:pt idx="82">-0.00014167045656489301</cx:pt>
          <cx:pt idx="83">-0.00071253346807765498</cx:pt>
          <cx:pt idx="84">0.00078482092348279402</cx:pt>
          <cx:pt idx="85">8.4083622356086304e-05</cx:pt>
          <cx:pt idx="86">0.00015248067554474</cx:pt>
          <cx:pt idx="87">-0.00076761270199202504</cx:pt>
          <cx:pt idx="88">-0.0034107376591005702</cx:pt>
          <cx:pt idx="89">-0.0029002630989876398</cx:pt>
          <cx:pt idx="90">-0.013778802266190601</cx:pt>
          <cx:pt idx="91">-0.0263198221404938</cx:pt>
          <cx:pt idx="92">-0.043083163209808102</cx:pt>
          <cx:pt idx="93">-0.048505350143272202</cx:pt>
          <cx:pt idx="94">-0.043442590249585002</cx:pt>
          <cx:pt idx="95">-0.048750059506402502</cx:pt>
          <cx:pt idx="96">-0.083056653076381798</cx:pt>
          <cx:pt idx="97">-0.112394527905852</cx:pt>
          <cx:pt idx="98">-0.0978337119172355</cx:pt>
          <cx:pt idx="99">-0.10207357019537</cx:pt>
          <cx:pt idx="100">-0.042395670463270002</cx:pt>
          <cx:pt idx="101">-0.013229653804130201</cx:pt>
          <cx:pt idx="102">-0.037793103280342098</cx:pt>
          <cx:pt idx="103">-0.035373425853023603</cx:pt>
          <cx:pt idx="104">-0.028623463145258401</cx:pt>
          <cx:pt idx="105">-0.0097776245717827795</cx:pt>
          <cx:pt idx="106">-4.9746593448359601e-05</cx:pt>
          <cx:pt idx="107">0.0012935766495782901</cx:pt>
          <cx:pt idx="108">0.00054731122211383902</cx:pt>
          <cx:pt idx="109">0.0003384709470798</cx:pt>
          <cx:pt idx="110">-0.00049989090593079697</cx:pt>
          <cx:pt idx="111">0.000233428846069448</cx:pt>
          <cx:pt idx="112">-0.00032452176838505597</cx:pt>
          <cx:pt idx="113">0.0013052991457195499</cx:pt>
          <cx:pt idx="114">-9.0376697628677594e-05</cx:pt>
          <cx:pt idx="115">-0.00031201960249980902</cx:pt>
          <cx:pt idx="116">-0.0017406088583433699</cx:pt>
          <cx:pt idx="117">-0.0212604533715328</cx:pt>
          <cx:pt idx="118">-0.036830029331662503</cx:pt>
          <cx:pt idx="119">-0.042178053559328701</cx:pt>
          <cx:pt idx="120">-0.063240416005088104</cx:pt>
          <cx:pt idx="121">-0.066646709950486605</cx:pt>
          <cx:pt idx="122">-0.060958008349062301</cx:pt>
          <cx:pt idx="123">-0.027798485884967299</cx:pt>
          <cx:pt idx="124">-0.016189167054479502</cx:pt>
          <cx:pt idx="125">-0.039262947639459103</cx:pt>
          <cx:pt idx="126">-0.067819515590684998</cx:pt>
          <cx:pt idx="127">-0.033608001315837098</cx:pt>
          <cx:pt idx="128">-0.0080731154640721805</cx:pt>
          <cx:pt idx="129">-0.017246779606239101</cx:pt>
          <cx:pt idx="130">0.00126633188955621</cx:pt>
          <cx:pt idx="131">0.0165599035989356</cx:pt>
          <cx:pt idx="132">0.0234307919408373</cx:pt>
          <cx:pt idx="133">0.020009304001387899</cx:pt>
          <cx:pt idx="134">0.034105283262220003</cx:pt>
          <cx:pt idx="135">0.027346446023955098</cx:pt>
          <cx:pt idx="136">0.0180113483469963</cx:pt>
          <cx:pt idx="137">0.0064665478593540996</cx:pt>
          <cx:pt idx="138">-0.0020795927986650901</cx:pt>
          <cx:pt idx="139">-0.00060841147121690697</cx:pt>
          <cx:pt idx="140">-0.00035701998358352401</cx:pt>
          <cx:pt idx="141">-0.00041365488105771898</cx:pt>
          <cx:pt idx="142">9.4345461550660896e-05</cx:pt>
          <cx:pt idx="143">-0.0024277084054139999</cx:pt>
          <cx:pt idx="144">-0.0219451889990286</cx:pt>
          <cx:pt idx="145">-0.0288516247978216</cx:pt>
          <cx:pt idx="146">-0.040928331706543301</cx:pt>
          <cx:pt idx="147">-0.051306883683755501</cx:pt>
          <cx:pt idx="148">0.0051759236711982201</cx:pt>
          <cx:pt idx="149">0.0062319220853882702</cx:pt>
          <cx:pt idx="150">-0.028048810326281499</cx:pt>
          <cx:pt idx="151">-0.050592424318056002</cx:pt>
          <cx:pt idx="152">-0.025442104185799199</cx:pt>
          <cx:pt idx="153">-0.055658023281067698</cx:pt>
          <cx:pt idx="154">-0.084502143133144997</cx:pt>
          <cx:pt idx="155">-0.0301458478768496</cx:pt>
          <cx:pt idx="156">-0.040306845625356302</cx:pt>
          <cx:pt idx="157">-0.00703583543338227</cx:pt>
          <cx:pt idx="158">0.014169977545667499</cx:pt>
          <cx:pt idx="159">-0.0138095311091407</cx:pt>
          <cx:pt idx="160">-0.024894541075144098</cx:pt>
          <cx:pt idx="161">-0.0056575092645844097</cx:pt>
          <cx:pt idx="162">0.0235559790735477</cx:pt>
          <cx:pt idx="163">0.027798511842137</cx:pt>
          <cx:pt idx="164">0.00899319964127363</cx:pt>
          <cx:pt idx="165">-0.0049857057412753996</cx:pt>
          <cx:pt idx="166">-0.0010892438991601399</cx:pt>
          <cx:pt idx="167">-0.00012324390613495799</cx:pt>
          <cx:pt idx="168">0.00021369816452096501</cx:pt>
          <cx:pt idx="169">-0.00016625016289568601</cx:pt>
          <cx:pt idx="170">0.0041819342556006899</cx:pt>
          <cx:pt idx="171">0.011240670385919201</cx:pt>
          <cx:pt idx="172">0.00317443777505028</cx:pt>
          <cx:pt idx="173">0.00671291540155177</cx:pt>
          <cx:pt idx="174">-0.0051927478130967299</cx:pt>
          <cx:pt idx="175">-0.0019569677589899798</cx:pt>
          <cx:pt idx="176">0.041201378815885002</cx:pt>
          <cx:pt idx="177">-0.0205666892949555</cx:pt>
          <cx:pt idx="178">-0.0800487535330862</cx:pt>
          <cx:pt idx="179">-0.093818565601165402</cx:pt>
          <cx:pt idx="180">-0.035079257779738998</cx:pt>
          <cx:pt idx="181">-0.0376227011503582</cx:pt>
          <cx:pt idx="182">-0.071727163749922301</cx:pt>
          <cx:pt idx="183">-0.023604540428857498</cx:pt>
          <cx:pt idx="184">0.050905777599849898</cx:pt>
          <cx:pt idx="185">0.033064346216745297</cx:pt>
          <cx:pt idx="186">-0.0020182438704480299</cx:pt>
          <cx:pt idx="187">-0.055208451501038001</cx:pt>
          <cx:pt idx="188">-0.088280979493917</cx:pt>
          <cx:pt idx="189">-0.0108952359205572</cx:pt>
          <cx:pt idx="190">0.0085459331649002292</cx:pt>
          <cx:pt idx="191">0.038633860001496101</cx:pt>
          <cx:pt idx="192">0.0043348697674645198</cx:pt>
          <cx:pt idx="193">-0.0052042022459201</cx:pt>
          <cx:pt idx="194">-0.000431953438590794</cx:pt>
          <cx:pt idx="195">-0.00033171949501421399</cx:pt>
          <cx:pt idx="196">0.00097635442718421196</cx:pt>
          <cx:pt idx="197">-0.00071037039461245804</cx:pt>
          <cx:pt idx="198">0.0150868840947633</cx:pt>
          <cx:pt idx="199">0.038619744952160702</cx:pt>
          <cx:pt idx="200">-0.0063624106225099496</cx:pt>
          <cx:pt idx="201">-0.0075513383122544396</cx:pt>
          <cx:pt idx="202">0.074513434388705502</cx:pt>
          <cx:pt idx="203">0.0588062498200244</cx:pt>
          <cx:pt idx="204">0.034548615339641299</cx:pt>
          <cx:pt idx="205">0.030097965884685302</cx:pt>
          <cx:pt idx="206">-0.062201074721036198</cx:pt>
          <cx:pt idx="207">-0.093413070551383301</cx:pt>
          <cx:pt idx="208">-0.079148487133322107</cx:pt>
          <cx:pt idx="209">-0.091874658969816503</cx:pt>
          <cx:pt idx="210">-0.030393939159466098</cx:pt>
          <cx:pt idx="211">0.047737325837793602</cx:pt>
          <cx:pt idx="212">0.0398045421272612</cx:pt>
          <cx:pt idx="213">0.12544511163547101</cx:pt>
          <cx:pt idx="214">0.047015525346755398</cx:pt>
          <cx:pt idx="215">0.00060706933997354195</cx:pt>
          <cx:pt idx="216">-0.048428429973438297</cx:pt>
          <cx:pt idx="217">-0.000878916739496157</cx:pt>
          <cx:pt idx="218">0.035786956832651803</cx:pt>
          <cx:pt idx="219">0.042790822307012297</cx:pt>
          <cx:pt idx="220">0.0056029321337977599</cx:pt>
          <cx:pt idx="221">0.0046678624369393702</cx:pt>
          <cx:pt idx="222">0.00092568884047530896</cx:pt>
          <cx:pt idx="223">-0.00020962079828296199</cx:pt>
          <cx:pt idx="224">-0.0022634224263869298</cx:pt>
          <cx:pt idx="225">0.00063691001812517104</cx:pt>
          <cx:pt idx="226">0.024702775839970301</cx:pt>
          <cx:pt idx="227">0.03806607597509</cx:pt>
          <cx:pt idx="228">-0.016614779423073</cx:pt>
          <cx:pt idx="229">0.055717560048433902</cx:pt>
          <cx:pt idx="230">0.042143357692002302</cx:pt>
          <cx:pt idx="231">0.032433866632236998</cx:pt>
          <cx:pt idx="232">0.126735215031473</cx:pt>
          <cx:pt idx="233">0.078558036819487601</cx:pt>
          <cx:pt idx="234">0.058764277850158399</cx:pt>
          <cx:pt idx="235">0.0083913649440591192</cx:pt>
          <cx:pt idx="236">-0.0075786729435030498</cx:pt>
          <cx:pt idx="237">-0.062507310289615897</cx:pt>
          <cx:pt idx="238">-0.0057264438158088201</cx:pt>
          <cx:pt idx="239">0.14441232192585299</cx:pt>
          <cx:pt idx="240">0.140808196328497</cx:pt>
          <cx:pt idx="241">0.076449733295706604</cx:pt>
          <cx:pt idx="242">-0.016267357092686299</cx:pt>
          <cx:pt idx="243">-0.156188628134906</cx:pt>
          <cx:pt idx="244">-0.050627616540977902</cx:pt>
          <cx:pt idx="245">-8.14175846845072e-06</cx:pt>
          <cx:pt idx="246">0.0095780837647741496</cx:pt>
          <cx:pt idx="247">0.018794817180001502</cx:pt>
          <cx:pt idx="248">-0.0071923550559359296</cx:pt>
          <cx:pt idx="249">-0.0162044457246877</cx:pt>
          <cx:pt idx="250">-0.0074089527973197596</cx:pt>
          <cx:pt idx="251">-5.1478476856051198e-05</cx:pt>
          <cx:pt idx="252">0.00035135802274742403</cx:pt>
          <cx:pt idx="253">0.00151358571772119</cx:pt>
          <cx:pt idx="254">0.018624837803287001</cx:pt>
          <cx:pt idx="255">0.037959863678714303</cx:pt>
          <cx:pt idx="256">0.031570701702589098</cx:pt>
          <cx:pt idx="257">0.0144592392464082</cx:pt>
          <cx:pt idx="258">0.0018086552309311099</cx:pt>
          <cx:pt idx="259">-0.0095552609101251899</cx:pt>
          <cx:pt idx="260">0.074056522339011596</cx:pt>
          <cx:pt idx="261">0.036436642705146703</cx:pt>
          <cx:pt idx="262">0.0269776865926693</cx:pt>
          <cx:pt idx="263">0.0105505553377894</cx:pt>
          <cx:pt idx="264">0.061591755186529901</cx:pt>
          <cx:pt idx="265">-0.091389758510302802</cx:pt>
          <cx:pt idx="266">-0.013512509119243401</cx:pt>
          <cx:pt idx="267">0.099026561055285803</cx:pt>
          <cx:pt idx="268">0.081419740627802606</cx:pt>
          <cx:pt idx="269">0.036184810482782097</cx:pt>
          <cx:pt idx="270">-0.059035244803772903</cx:pt>
          <cx:pt idx="271">-0.12627503296827799</cx:pt>
          <cx:pt idx="272">-0.0560720655578184</cx:pt>
          <cx:pt idx="273">0.038575745866088702</cx:pt>
          <cx:pt idx="274">0.0173724842343254</cx:pt>
          <cx:pt idx="275">-0.0049781831873587003</cx:pt>
          <cx:pt idx="276">-0.033196348872891399</cx:pt>
          <cx:pt idx="277">-0.018497213030857201</cx:pt>
          <cx:pt idx="278">-0.0058374810995861096</cx:pt>
          <cx:pt idx="279">-0.00027265545131330998</cx:pt>
          <cx:pt idx="280">0.00022005461604137901</cx:pt>
          <cx:pt idx="281">0.0035628592482092498</cx:pt>
          <cx:pt idx="282">0.022447194785964301</cx:pt>
          <cx:pt idx="283">0.017282063285618501</cx:pt>
          <cx:pt idx="284">0.024581635017280501</cx:pt>
          <cx:pt idx="285">-0.0265771340731497</cx:pt>
          <cx:pt idx="286">-0.0403695660330501</cx:pt>
          <cx:pt idx="287">-0.016242817973901601</cx:pt>
          <cx:pt idx="288">0.075902483570419094</cx:pt>
          <cx:pt idx="289">0.099458503383552194</cx:pt>
          <cx:pt idx="290">-0.0034837026100706802</cx:pt>
          <cx:pt idx="291">0.046781967677194697</cx:pt>
          <cx:pt idx="292">0.0140421908001935</cx:pt>
          <cx:pt idx="293">-0.045945839196112503</cx:pt>
          <cx:pt idx="294">0.037950967397895503</cx:pt>
          <cx:pt idx="295">0.098500871726683606</cx:pt>
          <cx:pt idx="296">0.089513946400290298</cx:pt>
          <cx:pt idx="297">0.00019607607651452399</cx:pt>
          <cx:pt idx="298">-0.040146516762172901</cx:pt>
          <cx:pt idx="299">-0.058592276628257403</cx:pt>
          <cx:pt idx="300">-0.033949022192224503</cx:pt>
          <cx:pt idx="301">0.022747075299644402</cx:pt>
          <cx:pt idx="302">0.0178334240497432</cx:pt>
          <cx:pt idx="303">-0.050806888933875999</cx:pt>
          <cx:pt idx="304">-0.060604574277306901</cx:pt>
          <cx:pt idx="305">-0.0185521050361101</cx:pt>
          <cx:pt idx="306">-0.0133872904569122</cx:pt>
          <cx:pt idx="307">-0.00028505434282231798</cx:pt>
          <cx:pt idx="308">5.8202624380540397e-05</cx:pt>
          <cx:pt idx="309">0.0038114871391421402</cx:pt>
          <cx:pt idx="310">0.0252832241682657</cx:pt>
          <cx:pt idx="311">0.029097720049419799</cx:pt>
          <cx:pt idx="312">0.0040089113860675698</cx:pt>
          <cx:pt idx="313">-0.0077095817875565903</cx:pt>
          <cx:pt idx="314">-0.00541786888663585</cx:pt>
          <cx:pt idx="315">0.0135652084550594</cx:pt>
          <cx:pt idx="316">0.080747319576652807</cx:pt>
          <cx:pt idx="317">0.092674407673547093</cx:pt>
          <cx:pt idx="318">0.091940318430656198</cx:pt>
          <cx:pt idx="319">0.076386937605938607</cx:pt>
          <cx:pt idx="320">0.033028195256210202</cx:pt>
          <cx:pt idx="321">-0.044023820603562899</cx:pt>
          <cx:pt idx="322">-0.050897950554474901</cx:pt>
          <cx:pt idx="323">0.0554492583032982</cx:pt>
          <cx:pt idx="324">0.095753008391602695</cx:pt>
          <cx:pt idx="325">0.0836631141551369</cx:pt>
          <cx:pt idx="326">-0.041711704208350603</cx:pt>
          <cx:pt idx="327">-0.068171980191099796</cx:pt>
          <cx:pt idx="328">0.0049626400279887102</cx:pt>
          <cx:pt idx="329">0.0141901298130935</cx:pt>
          <cx:pt idx="330">-0.0070194085378085403</cx:pt>
          <cx:pt idx="331">-0.071458114267833106</cx:pt>
          <cx:pt idx="332">-0.090060113825682395</cx:pt>
          <cx:pt idx="333">-0.026181126453576099</cx:pt>
          <cx:pt idx="334">-0.0093702057412092497</cx:pt>
          <cx:pt idx="335">-0.00070242036572978905</cx:pt>
          <cx:pt idx="336">0.00050746075686627804</cx:pt>
          <cx:pt idx="337">0.0034896026674185198</cx:pt>
          <cx:pt idx="338">0.016586910599718899</cx:pt>
          <cx:pt idx="339">0.029452136978584099</cx:pt>
          <cx:pt idx="340">0.0056943784321676497</cx:pt>
          <cx:pt idx="341">-0.017572333414673999</cx:pt>
          <cx:pt idx="342">-0.061592905061111002</cx:pt>
          <cx:pt idx="343">-0.024692695104772702</cx:pt>
          <cx:pt idx="344">0.071969284376280807</cx:pt>
          <cx:pt idx="345">0.020822081920871802</cx:pt>
          <cx:pt idx="346">0.050106020153705799</cx:pt>
          <cx:pt idx="347">0.063108631533556003</cx:pt>
          <cx:pt idx="348">0.036381823466715903</cx:pt>
          <cx:pt idx="349">-0.087478139589207096</cx:pt>
          <cx:pt idx="350">-0.095879587177271602</cx:pt>
          <cx:pt idx="351">0.038818335463837499</cx:pt>
          <cx:pt idx="352">0.15835488127945899</cx:pt>
          <cx:pt idx="353">0.039441141555812603</cx:pt>
          <cx:pt idx="354">0.040767029276979699</cx:pt>
          <cx:pt idx="355">-0.074229968268411703</cx:pt>
          <cx:pt idx="356">-0.0051305614298450403</cx:pt>
          <cx:pt idx="357">-0.0455538430546472</cx:pt>
          <cx:pt idx="358">-0.011733657622950099</cx:pt>
          <cx:pt idx="359">-0.075424469235238795</cx:pt>
          <cx:pt idx="360">-0.075263694500511999</cx:pt>
          <cx:pt idx="361">-0.019159222348269601</cx:pt>
          <cx:pt idx="362">-0.0022580084243025399</cx:pt>
          <cx:pt idx="363">0.00064909814572589898</cx:pt>
          <cx:pt idx="364">-9.6439436252841295e-05</cx:pt>
          <cx:pt idx="365">0.00023913014828647199</cx:pt>
          <cx:pt idx="366">0.010165417805692399</cx:pt>
          <cx:pt idx="367">0.014224500703831701</cx:pt>
          <cx:pt idx="368">0.036432153330462798</cx:pt>
          <cx:pt idx="369">0.026964445775181999</cx:pt>
          <cx:pt idx="370">-0.028956053816315101</cx:pt>
          <cx:pt idx="371">-0.00216667177854962</cx:pt>
          <cx:pt idx="372">0.0073517805780546402</cx:pt>
          <cx:pt idx="373">-0.0110140386919343</cx:pt>
          <cx:pt idx="374">0.0822737093822975</cx:pt>
          <cx:pt idx="375">-0.0058612663450808402</cx:pt>
          <cx:pt idx="376">-0.085643335350731001</cx:pt>
          <cx:pt idx="377">-0.19299413372128801</cx:pt>
          <cx:pt idx="378">-0.193037486428179</cx:pt>
          <cx:pt idx="379">-0.042423676912616302</cx:pt>
          <cx:pt idx="380">0.11781734189986599</cx:pt>
          <cx:pt idx="381">0.0743556205682077</cx:pt>
          <cx:pt idx="382">-0.016357938926716501</cx:pt>
          <cx:pt idx="383">-0.095855459354290198</cx:pt>
          <cx:pt idx="384">-0.023153076504198199</cx:pt>
          <cx:pt idx="385">0.023539949935707401</cx:pt>
          <cx:pt idx="386">0.0139677587997665</cx:pt>
          <cx:pt idx="387">-0.073237247960640794</cx:pt>
          <cx:pt idx="388">-0.064908860308014404</cx:pt>
          <cx:pt idx="389">-0.011353755782312</cx:pt>
          <cx:pt idx="390">-0.0036644054752626698</cx:pt>
          <cx:pt idx="391">-0.0015448101062509999</cx:pt>
          <cx:pt idx="392">-0.00032534539190740599</cx:pt>
          <cx:pt idx="393">0.00020768573996399</cx:pt>
          <cx:pt idx="394">0.0042260459722057398</cx:pt>
          <cx:pt idx="395">0.0064317153787273196</cx:pt>
          <cx:pt idx="396">0.017256186069801099</cx:pt>
          <cx:pt idx="397">0.0339120922976964</cx:pt>
          <cx:pt idx="398">-0.040385112518635399</cx:pt>
          <cx:pt idx="399">0.013602345179616599</cx:pt>
          <cx:pt idx="400">0.010621128512619</cx:pt>
          <cx:pt idx="401">0.049458054627632503</cx:pt>
          <cx:pt idx="402">0.082356576538116899</cx:pt>
          <cx:pt idx="403">-0.0062514562153134301</cx:pt>
          <cx:pt idx="404">-0.070098022658119902</cx:pt>
          <cx:pt idx="405">-0.166471019954715</cx:pt>
          <cx:pt idx="406">-0.16280336536694401</cx:pt>
          <cx:pt idx="407">-0.058377632330282897</cx:pt>
          <cx:pt idx="408">0.097713532060122801</cx:pt>
          <cx:pt idx="409">0.101357600639081</cx:pt>
          <cx:pt idx="410">0.017908902896587899</cx:pt>
          <cx:pt idx="411">0.0339092903906415</cx:pt>
          <cx:pt idx="412">0.0231111987682504</cx:pt>
          <cx:pt idx="413">-0.0040965082892033501</cx:pt>
          <cx:pt idx="414">0.0054884465182911402</cx:pt>
          <cx:pt idx="415">-0.0049198338326639102</cx:pt>
          <cx:pt idx="416">-0.0417351604951961</cx:pt>
          <cx:pt idx="417">-0.017457962336643498</cx:pt>
          <cx:pt idx="418">-0.0060249553494016901</cx:pt>
          <cx:pt idx="419">-3.5229885426552299e-05</cx:pt>
          <cx:pt idx="420">0.00032641459904037798</cx:pt>
          <cx:pt idx="421">-0.00094585192686043296</cx:pt>
          <cx:pt idx="422">0.00145933969958935</cx:pt>
          <cx:pt idx="423">0.0216940811150119</cx:pt>
          <cx:pt idx="424">0.020802232739310401</cx:pt>
          <cx:pt idx="425">-0.012956426440477301</cx:pt>
          <cx:pt idx="426">-0.036344521444612199</cx:pt>
          <cx:pt idx="427">0.00022935104630837901</cx:pt>
          <cx:pt idx="428">-0.019076086730308601</cx:pt>
          <cx:pt idx="429">0.0074976060819705696</cx:pt>
          <cx:pt idx="430">0.073352319047069098</cx:pt>
          <cx:pt idx="431">-0.034765196247911898</cx:pt>
          <cx:pt idx="432">-0.155079693899314</cx:pt>
          <cx:pt idx="433">-0.142660341617321</cx:pt>
          <cx:pt idx="434">-0.14901528507221001</cx:pt>
          <cx:pt idx="435">-0.011320496729256</cx:pt>
          <cx:pt idx="436">0.052952967507461701</cx:pt>
          <cx:pt idx="437">0.19701106242993299</cx:pt>
          <cx:pt idx="438">0.0169351382331</cx:pt>
          <cx:pt idx="439">0.060685977967553498</cx:pt>
          <cx:pt idx="440">0.042950220275390603</cx:pt>
          <cx:pt idx="441">0.046814281485704101</cx:pt>
          <cx:pt idx="442">0.052541084391029003</cx:pt>
          <cx:pt idx="443">-0.00081770485512817101</cx:pt>
          <cx:pt idx="444">-0.069231378949620004</cx:pt>
          <cx:pt idx="445">-0.058451250683636498</cx:pt>
          <cx:pt idx="446">-0.018545852500811599</cx:pt>
          <cx:pt idx="447">-0.0083517601777416007</cx:pt>
          <cx:pt idx="448">-0.00040372331510087398</cx:pt>
          <cx:pt idx="449">0.000185310155680647</cx:pt>
          <cx:pt idx="450">-0.00048075681421748102</cx:pt>
          <cx:pt idx="451">-0.0049204896633399499</cx:pt>
          <cx:pt idx="452">0.014997025162011899</cx:pt>
          <cx:pt idx="453">-0.029495914633230601</cx:pt>
          <cx:pt idx="454">0.045786230726053902</cx:pt>
          <cx:pt idx="455">0.085439114403196598</cx:pt>
          <cx:pt idx="456">0.082945875948139805</cx:pt>
          <cx:pt idx="457">-0.0093679409097932095</cx:pt>
          <cx:pt idx="458">-0.0271782093008976</cx:pt>
          <cx:pt idx="459">-0.031938400032176802</cx:pt>
          <cx:pt idx="460">-0.025497700590462299</cx:pt>
          <cx:pt idx="461">-0.117451637480257</cx:pt>
          <cx:pt idx="462">-0.102315081790185</cx:pt>
          <cx:pt idx="463">0.14426117322618201</cx:pt>
          <cx:pt idx="464">0.13709448993283499</cx:pt>
          <cx:pt idx="465">0.22178268782139199</cx:pt>
          <cx:pt idx="466">0.072583457238237906</cx:pt>
          <cx:pt idx="467">0.015271893774333099</cx:pt>
          <cx:pt idx="468">0.048992673800621098</cx:pt>
          <cx:pt idx="469">0.032143998664296701</cx:pt>
          <cx:pt idx="470">0.0142519989898343</cx:pt>
          <cx:pt idx="471">0.034100084115111298</cx:pt>
          <cx:pt idx="472">-0.030896581969341402</cx:pt>
          <cx:pt idx="473">-0.051701068368421997</cx:pt>
          <cx:pt idx="474">-0.020485308696153899</cx:pt>
          <cx:pt idx="475">-0.0010528406357413599</cx:pt>
          <cx:pt idx="476">0.00075796608597780799</cx:pt>
          <cx:pt idx="477">-0.00020457180622014101</cx:pt>
          <cx:pt idx="478">-0.0069080850741602001</cx:pt>
          <cx:pt idx="479">-0.032968518884135198</cx:pt>
          <cx:pt idx="480">-0.0268521087599023</cx:pt>
          <cx:pt idx="481">-0.040144257338282897</cx:pt>
          <cx:pt idx="482">0.015764101323863699</cx:pt>
          <cx:pt idx="483">0.043213335615089797</cx:pt>
          <cx:pt idx="484">0.058237292307722101</cx:pt>
          <cx:pt idx="485">0.0411495918104237</cx:pt>
          <cx:pt idx="486">0.043914420933940199</cx:pt>
          <cx:pt idx="487">-0.028170284733700798</cx:pt>
          <cx:pt idx="488">-0.090860567064461495</cx:pt>
          <cx:pt idx="489">-0.176878301435654</cx:pt>
          <cx:pt idx="490">-0.076881602054401602</cx:pt>
          <cx:pt idx="491">0.158321702823048</cx:pt>
          <cx:pt idx="492">0.19253691929851099</cx:pt>
          <cx:pt idx="493">0.17014826389188401</cx:pt>
          <cx:pt idx="494">0.049713209858615298</cx:pt>
          <cx:pt idx="495">-0.047711937211011198</cx:pt>
          <cx:pt idx="496">0.0096106319081965402</cx:pt>
          <cx:pt idx="497">-0.0045915618125629198</cx:pt>
          <cx:pt idx="498">0.057877830544483103</cx:pt>
          <cx:pt idx="499">0.0074452507585767696</cx:pt>
          <cx:pt idx="500">-0.029571017102499202</cx:pt>
          <cx:pt idx="501">-0.041967874957910503</cx:pt>
          <cx:pt idx="502">-0.0111531269744541</cx:pt>
          <cx:pt idx="503">-0.0021701482267401902</cx:pt>
          <cx:pt idx="504">0.000407654053605218</cx:pt>
          <cx:pt idx="505">-0.000102355205727802</cx:pt>
          <cx:pt idx="506">-0.0083877038421834894</cx:pt>
          <cx:pt idx="507">-0.027671097090922098</cx:pt>
          <cx:pt idx="508">-0.036925809506091298</cx:pt>
          <cx:pt idx="509">-0.022915816308791099</cx:pt>
          <cx:pt idx="510">0.00045135641228556998</cx:pt>
          <cx:pt idx="511">0.036939424570882201</cx:pt>
          <cx:pt idx="512">0.020168776718596199</cx:pt>
          <cx:pt idx="513">-0.016440419070860999</cx:pt>
          <cx:pt idx="514">-0.0295746770224951</cx:pt>
          <cx:pt idx="515">-0.094633470626098795</cx:pt>
          <cx:pt idx="516">-0.22505115990288899</cx:pt>
          <cx:pt idx="517">-0.20369822185994099</cx:pt>
          <cx:pt idx="518">0.0213918939364003</cx:pt>
          <cx:pt idx="519">0.12730776482360601</cx:pt>
          <cx:pt idx="520">0.10960192022302701</cx:pt>
          <cx:pt idx="521">0.101791453437323</cx:pt>
          <cx:pt idx="522">-0.0175983676879626</cx:pt>
          <cx:pt idx="523">-0.056818341698629801</cx:pt>
          <cx:pt idx="524">-0.010221184551627601</cx:pt>
          <cx:pt idx="525">-0.014482545201247501</cx:pt>
          <cx:pt idx="526">0.0027902614842299201</cx:pt>
          <cx:pt idx="527">-0.058356524503922799</cx:pt>
          <cx:pt idx="528">-0.049057869619809</cx:pt>
          <cx:pt idx="529">-0.020487661490979699</cx:pt>
          <cx:pt idx="530">-0.0019304091395613301</cx:pt>
          <cx:pt idx="531">-0.00023216025829821799</cx:pt>
          <cx:pt idx="532">-0.00045400078409532998</cx:pt>
          <cx:pt idx="533">0.00060207244671490405</cx:pt>
          <cx:pt idx="534">0.00027023569231547298</cx:pt>
          <cx:pt idx="535">-0.015913491683132799</cx:pt>
          <cx:pt idx="536">-0.023451187495034199</cx:pt>
          <cx:pt idx="537">0.0024320921266809199</cx:pt>
          <cx:pt idx="538">-0.0050998385628782004</cx:pt>
          <cx:pt idx="539">0.0133570447314322</cx:pt>
          <cx:pt idx="540">0.027286284764116601</cx:pt>
          <cx:pt idx="541">0.0247954310561673</cx:pt>
          <cx:pt idx="542">-0.040863140605504999</cx:pt>
          <cx:pt idx="543">-0.128172327414878</cx:pt>
          <cx:pt idx="544">-0.25272625591572301</cx:pt>
          <cx:pt idx="545">-0.191223437415521</cx:pt>
          <cx:pt idx="546">0.094908779440443</cx:pt>
          <cx:pt idx="547">0.14265017911715999</cx:pt>
          <cx:pt idx="548">-0.024698319125170801</cx:pt>
          <cx:pt idx="549">-0.0043191429094823703</cx:pt>
          <cx:pt idx="550">-0.091219441939927606</cx:pt>
          <cx:pt idx="551">-0.052328110353955903</cx:pt>
          <cx:pt idx="552">-0.068059348583837095</cx:pt>
          <cx:pt idx="553">-0.080066394655271503</cx:pt>
          <cx:pt idx="554">-0.13136289340702301</cx:pt>
          <cx:pt idx="555">-0.093076654296738004</cx:pt>
          <cx:pt idx="556">-0.033744851014189302</cx:pt>
          <cx:pt idx="557">-0.0153847949227166</cx:pt>
          <cx:pt idx="558">-0.0036524216872418601</cx:pt>
          <cx:pt idx="559">-0.0010137055598563899</cx:pt>
          <cx:pt idx="560">-0.00063715195899951595</cx:pt>
          <cx:pt idx="561">-0.000169854428604546</cx:pt>
          <cx:pt idx="562">-0.0022115725518673099</cx:pt>
          <cx:pt idx="563">-0.024694818083130898</cx:pt>
          <cx:pt idx="564">-0.023662409364692299</cx:pt>
          <cx:pt idx="565">-0.017674345081292099</cx:pt>
          <cx:pt idx="566">-0.0350399008356942</cx:pt>
          <cx:pt idx="567">-0.043629366916459897</cx:pt>
          <cx:pt idx="568">-0.0557790100338365</cx:pt>
          <cx:pt idx="569">-0.11651881842577901</cx:pt>
          <cx:pt idx="570">-0.12900130776108501</cx:pt>
          <cx:pt idx="571">-0.16042309979545299</cx:pt>
          <cx:pt idx="572">-0.183041064047926</cx:pt>
          <cx:pt idx="573">-0.10601649097603499</cx:pt>
          <cx:pt idx="574">0.18160390762392201</cx:pt>
          <cx:pt idx="575">0.11290145114104901</cx:pt>
          <cx:pt idx="576">-0.0038665075533229698</cx:pt>
          <cx:pt idx="577">-0.0061627352113651501</cx:pt>
          <cx:pt idx="578">-0.13545642321863599</cx:pt>
          <cx:pt idx="579">-0.103715937757675</cx:pt>
          <cx:pt idx="580">-0.095444211586239003</cx:pt>
          <cx:pt idx="581">-0.10541782509683401</cx:pt>
          <cx:pt idx="582">-0.13480137981877399</cx:pt>
          <cx:pt idx="583">-0.10008337485897401</cx:pt>
          <cx:pt idx="584">-0.0149357862400327</cx:pt>
          <cx:pt idx="585">-0.00191804206367411</cx:pt>
          <cx:pt idx="586">-0.0021879819832928801</cx:pt>
          <cx:pt idx="587">-0.00075108571665245805</cx:pt>
          <cx:pt idx="588">0.00031795011229923101</cx:pt>
          <cx:pt idx="589">0.0011508681602106199</cx:pt>
          <cx:pt idx="590">-0.0027767813754252199</cx:pt>
          <cx:pt idx="591">-0.025179623908596498</cx:pt>
          <cx:pt idx="592">-0.026301349440121202</cx:pt>
          <cx:pt idx="593">-0.042506736886990498</cx:pt>
          <cx:pt idx="594">-0.079355651359700893</cx:pt>
          <cx:pt idx="595">-0.108144120968168</cx:pt>
          <cx:pt idx="596">-0.10427262168623801</cx:pt>
          <cx:pt idx="597">-0.128880627938427</cx:pt>
          <cx:pt idx="598">-0.098337708217333897</cx:pt>
          <cx:pt idx="599">-0.0886824178112251</cx:pt>
          <cx:pt idx="600">-0.053379556961657797</cx:pt>
          <cx:pt idx="601">0.098218271622536393</cx:pt>
          <cx:pt idx="602">0.15996893595429801</cx:pt>
          <cx:pt idx="603">0.031419681621768399</cx:pt>
          <cx:pt idx="604">0.033848908083933801</cx:pt>
          <cx:pt idx="605">-0.023996808884776601</cx:pt>
          <cx:pt idx="606">-0.1075807893809</cx:pt>
          <cx:pt idx="607">-0.111936289267787</cx:pt>
          <cx:pt idx="608">-0.065508211595716598</cx:pt>
          <cx:pt idx="609">-0.031760566176378298</cx:pt>
          <cx:pt idx="610">-0.102922927289572</cx:pt>
          <cx:pt idx="611">-0.066658574273984098</cx:pt>
          <cx:pt idx="612">-0.0097742822464697496</cx:pt>
          <cx:pt idx="613">-0.00329222512836679</cx:pt>
          <cx:pt idx="614">-0.0049057636775850198</cx:pt>
          <cx:pt idx="615">-0.00071059489175767405</cx:pt>
          <cx:pt idx="616">0.00043643825712144603</cx:pt>
          <cx:pt idx="617">0.000304287454700556</cx:pt>
          <cx:pt idx="618">-0.0043798762851145704</cx:pt>
          <cx:pt idx="619">-0.0208652685374957</cx:pt>
          <cx:pt idx="620">-0.039480522143948399</cx:pt>
          <cx:pt idx="621">-0.047139626979666199</cx:pt>
          <cx:pt idx="622">-0.070630165988260801</cx:pt>
          <cx:pt idx="623">-0.10074812379591699</cx:pt>
          <cx:pt idx="624">-0.068009060310557201</cx:pt>
          <cx:pt idx="625">-0.072989066210116402</cx:pt>
          <cx:pt idx="626">-0.080066042453959499</cx:pt>
          <cx:pt idx="627">-0.0921027590332687</cx:pt>
          <cx:pt idx="628">-0.020159654631760698</cx:pt>
          <cx:pt idx="629">0.132617235911234</cx:pt>
          <cx:pt idx="630">0.165610779213925</cx:pt>
          <cx:pt idx="631">0.089587167263372097</cx:pt>
          <cx:pt idx="632">0.099687784204693805</cx:pt>
          <cx:pt idx="633">0.0116748386981806</cx:pt>
          <cx:pt idx="634">-0.053028857627094701</cx:pt>
          <cx:pt idx="635">-0.0045595363669692296</cx:pt>
          <cx:pt idx="636">-0.038236132230171201</cx:pt>
          <cx:pt idx="637">-0.068547543086625196</cx:pt>
          <cx:pt idx="638">-0.078449880912397796</cx:pt>
          <cx:pt idx="639">-0.044442899144616702</cx:pt>
          <cx:pt idx="640">-0.014760158954687</cx:pt>
          <cx:pt idx="641">-0.0086083262811089099</cx:pt>
          <cx:pt idx="642">-0.00042126893676328102</cx:pt>
          <cx:pt idx="643">-0.000161591554333869</cx:pt>
          <cx:pt idx="644">-0.00062119740801472995</cx:pt>
          <cx:pt idx="645">0.00032376320811300401</cx:pt>
          <cx:pt idx="646">-0.0044503803485065599</cx:pt>
          <cx:pt idx="647">-0.0079223909393514105</cx:pt>
          <cx:pt idx="648">-0.0222155702345368</cx:pt>
          <cx:pt idx="649">-0.033764627689208598</cx:pt>
          <cx:pt idx="650">-0.045148667406434598</cx:pt>
          <cx:pt idx="651">-0.109567688780825</cx:pt>
          <cx:pt idx="652">-0.113376513027515</cx:pt>
          <cx:pt idx="653">-0.117526809314156</cx:pt>
          <cx:pt idx="654">-0.076706728614715294</cx:pt>
          <cx:pt idx="655">-0.077120140075977395</cx:pt>
          <cx:pt idx="656">0.065935028666501597</cx:pt>
          <cx:pt idx="657">0.11168883828458</cx:pt>
          <cx:pt idx="658">0.160573865971537</cx:pt>
          <cx:pt idx="659">0.113529015345012</cx:pt>
          <cx:pt idx="660">0.12699352247114301</cx:pt>
          <cx:pt idx="661">0.089829587889339105</cx:pt>
          <cx:pt idx="662">-0.0185241187298508</cx:pt>
          <cx:pt idx="663">-0.00123001573987318</cx:pt>
          <cx:pt idx="664">-0.040504338903190697</cx:pt>
          <cx:pt idx="665">-0.036965399008586801</cx:pt>
          <cx:pt idx="666">-0.072701825741775805</cx:pt>
          <cx:pt idx="667">-0.041564120348212101</cx:pt>
          <cx:pt idx="668">-0.016648885085483699</cx:pt>
          <cx:pt idx="669">-0.010586869845502301</cx:pt>
          <cx:pt idx="670">3.1212174557141099e-05</cx:pt>
          <cx:pt idx="671">0.000200526049730203</cx:pt>
          <cx:pt idx="672">0.00044980490756497997</cx:pt>
          <cx:pt idx="673">0.00047723148723597102</cx:pt>
          <cx:pt idx="674">-0.0017489450337911301</cx:pt>
          <cx:pt idx="675">-0.0039361625520887402</cx:pt>
          <cx:pt idx="676">-0.0060800270858023401</cx:pt>
          <cx:pt idx="677">-0.013074016131595499</cx:pt>
          <cx:pt idx="678">-0.0417506071047552</cx:pt>
          <cx:pt idx="679">-0.095852085866848305</cx:pt>
          <cx:pt idx="680">-0.11637997115986</cx:pt>
          <cx:pt idx="681">-0.130361831692686</cx:pt>
          <cx:pt idx="682">-0.066854658131955902</cx:pt>
          <cx:pt idx="683">-0.0013339426028904601</cx:pt>
          <cx:pt idx="684">-0.059055959423358999</cx:pt>
          <cx:pt idx="685">0.0355365357254726</cx:pt>
          <cx:pt idx="686">-0.0022324142174822998</cx:pt>
          <cx:pt idx="687">0.0746549612156268</cx:pt>
          <cx:pt idx="688">0.15262952709246999</cx:pt>
          <cx:pt idx="689">0.083401744978709294</cx:pt>
          <cx:pt idx="690">-0.044083150712719302</cx:pt>
          <cx:pt idx="691">0.032673854330093698</cx:pt>
          <cx:pt idx="692">0.0071601683627877197</cx:pt>
          <cx:pt idx="693">-0.0078475227968290706</cx:pt>
          <cx:pt idx="694">-0.021198148036943198</cx:pt>
          <cx:pt idx="695">-0.018186011186449299</cx:pt>
          <cx:pt idx="696">-0.0118188896016178</cx:pt>
          <cx:pt idx="697">-0.0035797249005820298</cx:pt>
          <cx:pt idx="698">-0.00050924316437894897</cx:pt>
          <cx:pt idx="699">9.2229490843818797e-05</cx:pt>
          <cx:pt idx="700">-6.3031072824506394e-05</cx:pt>
          <cx:pt idx="701">-0.00099021158678142093</cx:pt>
          <cx:pt idx="702">-0.00018047775941447199</cx:pt>
          <cx:pt idx="703">-0.00087447174288116797</cx:pt>
          <cx:pt idx="704">-0.0050045648460721303</cx:pt>
          <cx:pt idx="705">-0.0078386646397172292</cx:pt>
          <cx:pt idx="706">-0.025794047654529199</cx:pt>
          <cx:pt idx="707">-0.043942367425760902</cx:pt>
          <cx:pt idx="708">-0.042490943476591499</cx:pt>
          <cx:pt idx="709">-0.034195527512208702</cx:pt>
          <cx:pt idx="710">-0.0789111407786562</cx:pt>
          <cx:pt idx="711">-0.020072173999260302</cx:pt>
          <cx:pt idx="712">-0.016594107132841301</cx:pt>
          <cx:pt idx="713">0.026103779962274198</cx:pt>
          <cx:pt idx="714">0.054439824861190499</cx:pt>
          <cx:pt idx="715">0.075176803622888796</cx:pt>
          <cx:pt idx="716">0.069626734859300501</cx:pt>
          <cx:pt idx="717">0.0210898632216635</cx:pt>
          <cx:pt idx="718">0.0144781336790032</cx:pt>
          <cx:pt idx="719">-0.035574102454992103</cx:pt>
          <cx:pt idx="720">-0.028087455411108402</cx:pt>
          <cx:pt idx="721">-0.026027721217647799</cx:pt>
          <cx:pt idx="722">-0.019955819975987301</cx:pt>
          <cx:pt idx="723">-0.0037871947303763399</cx:pt>
          <cx:pt idx="724">-0.00227617360141368</cx:pt>
          <cx:pt idx="725">-3.3399351797608402e-05</cx:pt>
          <cx:pt idx="726">-0.00046843560109335398</cx:pt>
          <cx:pt idx="727">0.00028796798091258898</cx:pt>
          <cx:pt idx="728">7.8310108564268294e-05</cx:pt>
          <cx:pt idx="729">-0.00032825370707660498</cx:pt>
          <cx:pt idx="730">8.1105188736376805e-05</cx:pt>
          <cx:pt idx="731">0.00064005330906642297</cx:pt>
          <cx:pt idx="732">-0.00068053149784564704</cx:pt>
          <cx:pt idx="733">-0.001800649593906</cx:pt>
          <cx:pt idx="734">-0.00020210806597901701</cx:pt>
          <cx:pt idx="735">0.010770250618920899</cx:pt>
          <cx:pt idx="736">0.0169186912766866</cx:pt>
          <cx:pt idx="737">0.0146838046078992</cx:pt>
          <cx:pt idx="738">-0.010197931979462799</cx:pt>
          <cx:pt idx="739">-0.0207584714830444</cx:pt>
          <cx:pt idx="740">-0.0093596957776588604</cx:pt>
          <cx:pt idx="741">0.0288707387688922</cx:pt>
          <cx:pt idx="742">0.042994345754944797</cx:pt>
          <cx:pt idx="743">0.022267982836091198</cx:pt>
          <cx:pt idx="744">-0.0051487536604641702</cx:pt>
          <cx:pt idx="745">-0.0116431197204434</cx:pt>
          <cx:pt idx="746">0.0199589472345203</cx:pt>
          <cx:pt idx="747">0.020444320985444499</cx:pt>
          <cx:pt idx="748">0.0057102115911171697</cx:pt>
          <cx:pt idx="749">-8.0660445787723403e-05</cx:pt>
          <cx:pt idx="750">-0.0016495760971922699</cx:pt>
          <cx:pt idx="751">-0.0012481539323352701</cx:pt>
          <cx:pt idx="752">0.000403246881961833</cx:pt>
          <cx:pt idx="753">0.00044164877734861001</cx:pt>
          <cx:pt idx="754">0.000194725160209651</cx:pt>
          <cx:pt idx="755">0.00061632730300024995</cx:pt>
          <cx:pt idx="756">7.6307636354429898e-05</cx:pt>
          <cx:pt idx="757">0.00034649593014761198</cx:pt>
          <cx:pt idx="758">0.0010878642980443401</cx:pt>
          <cx:pt idx="759">0.000229436615744575</cx:pt>
          <cx:pt idx="760">0.00020133528342431599</cx:pt>
          <cx:pt idx="761">0.00056609946829403401</cx:pt>
          <cx:pt idx="762">0.00073476356181546604</cx:pt>
          <cx:pt idx="763">-0.00083340855423552401</cx:pt>
          <cx:pt idx="764">0.0011805838623057099</cx:pt>
          <cx:pt idx="765">0.0054989493697941601</cx:pt>
          <cx:pt idx="766">0.0062378606726848796</cx:pt>
          <cx:pt idx="767">0.00571065301014171</cx:pt>
          <cx:pt idx="768">0.0044892480673411998</cx:pt>
          <cx:pt idx="769">0.0141100034211995</cx:pt>
          <cx:pt idx="770">0.00740013950363434</cx:pt>
          <cx:pt idx="771">0.0031075506949954299</cx:pt>
          <cx:pt idx="772">0.0103014791524693</cx:pt>
          <cx:pt idx="773">0.015008095936018999</cx:pt>
          <cx:pt idx="774">0.014583186052708299</cx:pt>
          <cx:pt idx="775">0.0092630335215325502</cx:pt>
          <cx:pt idx="776">0.0041796057136492303</cx:pt>
          <cx:pt idx="777">0.0049764895329368697</cx:pt>
          <cx:pt idx="778">0.0041825500483546</cx:pt>
          <cx:pt idx="779">-0.000102201743346452</cx:pt>
          <cx:pt idx="780">0.00062322649372102896</cx:pt>
          <cx:pt idx="781">-0.00058835738624360098</cx:pt>
          <cx:pt idx="782">-0.00065265652107861401</cx:pt>
          <cx:pt idx="783">0.00037359744301279998</cx:pt>
        </cx:lvl>
      </cx:numDim>
    </cx:data>
    <cx:data id="24">
      <cx:numDim type="val">
        <cx:f>'001_WA_F - 副本'!$Y$1:$Y$784</cx:f>
        <cx:lvl ptCount="784" formatCode="0.00E+00">
          <cx:pt idx="0">9.6260173772605697e-05</cx:pt>
          <cx:pt idx="1">-0.00035162088825879001</cx:pt>
          <cx:pt idx="2">0.00034823457017542201</cx:pt>
          <cx:pt idx="3">0.000166345239067044</cx:pt>
          <cx:pt idx="4">-2.7859279512425099e-05</cx:pt>
          <cx:pt idx="5">0.00022556027458106299</cx:pt>
          <cx:pt idx="6">-0.00034152103824855798</cx:pt>
          <cx:pt idx="7">0.00039548061259140097</cx:pt>
          <cx:pt idx="8">-0.000200915323141991</cx:pt>
          <cx:pt idx="9">0.000205072660438156</cx:pt>
          <cx:pt idx="10">0.00024077578126466999</cx:pt>
          <cx:pt idx="11">0.00010449135036009999</cx:pt>
          <cx:pt idx="12">-0.00046077010301974702</cx:pt>
          <cx:pt idx="13">8.0111474456961897e-05</cx:pt>
          <cx:pt idx="14">-0.00025680113015426001</cx:pt>
          <cx:pt idx="15">0.00034810294899043602</cx:pt>
          <cx:pt idx="16">0.00054287907328974397</cx:pt>
          <cx:pt idx="17">-0.00051903430098520803</cx:pt>
          <cx:pt idx="18">-0.00028278251013370202</cx:pt>
          <cx:pt idx="19">0.00084071758497484997</cx:pt>
          <cx:pt idx="20">0.00062920990800540897</cx:pt>
          <cx:pt idx="21">0.00047215730058976999</cx:pt>
          <cx:pt idx="22">0.00016908461064404101</cx:pt>
          <cx:pt idx="23">0.000100337636764486</cx:pt>
          <cx:pt idx="24">-0.00015858400534722201</cx:pt>
          <cx:pt idx="25">8.9098084398925802e-05</cx:pt>
          <cx:pt idx="26">0.00038896397626385002</cx:pt>
          <cx:pt idx="27">-0.000111602604571222</cx:pt>
          <cx:pt idx="28">0.00055557730622439699</cx:pt>
          <cx:pt idx="29">0.00037848076327793797</cx:pt>
          <cx:pt idx="30">-0.000331961812825736</cx:pt>
          <cx:pt idx="31">-6.2145309173842e-05</cx:pt>
          <cx:pt idx="32">-8.5909150717381006e-05</cx:pt>
          <cx:pt idx="33">-0.000379091445931651</cx:pt>
          <cx:pt idx="34">-0.00016094916488278201</cx:pt>
          <cx:pt idx="35">-0.000838815081105905</cx:pt>
          <cx:pt idx="36">-0.000946470545043919</cx:pt>
          <cx:pt idx="37">-0.000683536924143742</cx:pt>
          <cx:pt idx="38">3.4244088971487302e-05</cx:pt>
          <cx:pt idx="39">8.1395442367402694e-05</cx:pt>
          <cx:pt idx="40">-0.00022870044269369599</cx:pt>
          <cx:pt idx="41">-0.00101844229036437</cx:pt>
          <cx:pt idx="42">-0.00071770850255243202</cx:pt>
          <cx:pt idx="43">0.00067199905495792997</cx:pt>
          <cx:pt idx="44">0.0035634652629102899</cx:pt>
          <cx:pt idx="45">0.00065658244552751197</cx:pt>
          <cx:pt idx="46">-0.00084046938477968201</cx:pt>
          <cx:pt idx="47">-0.0010616593100946799</cx:pt>
          <cx:pt idx="48">-1.65155864909758e-05</cx:pt>
          <cx:pt idx="49">-0.00117091202640347</cx:pt>
          <cx:pt idx="50">-6.9830858027533098e-05</cx:pt>
          <cx:pt idx="51">0.00018093683253858899</cx:pt>
          <cx:pt idx="52">-0.00086324690088023003</cx:pt>
          <cx:pt idx="53">0.00019300342394727799</cx:pt>
          <cx:pt idx="54">6.7898383555584706e-05</cx:pt>
          <cx:pt idx="55">0.00068477163947541601</cx:pt>
          <cx:pt idx="56">0.00072145496899826103</cx:pt>
          <cx:pt idx="57">6.3224419248061306e-05</cx:pt>
          <cx:pt idx="58">-0.00054466768479319099</cx:pt>
          <cx:pt idx="59">-0.000341472529475028</cx:pt>
          <cx:pt idx="60">0.00016252010341899899</cx:pt>
          <cx:pt idx="61">0.00015926487772229499</cx:pt>
          <cx:pt idx="62">9.5403098302373899e-05</cx:pt>
          <cx:pt idx="63">9.3497817118454804e-06</cx:pt>
          <cx:pt idx="64">9.8240489776675794e-05</cx:pt>
          <cx:pt idx="65">-0.00070713744364011297</cx:pt>
          <cx:pt idx="66">0.0020650548910950599</cx:pt>
          <cx:pt idx="67">0.00726089599195868</cx:pt>
          <cx:pt idx="68">0.0104755317066632</cx:pt>
          <cx:pt idx="69">-0.0031539407374590301</cx:pt>
          <cx:pt idx="70">-0.0016777028562972101</cx:pt>
          <cx:pt idx="71">0.00033830880210325702</cx:pt>
          <cx:pt idx="72">-0.0014743787754150999</cx:pt>
          <cx:pt idx="73">-0.0058361561122408003</cx:pt>
          <cx:pt idx="74">-0.0094232166308935994</cx:pt>
          <cx:pt idx="75">-0.023184977910973001</cx:pt>
          <cx:pt idx="76">-0.0096386543311589405</cx:pt>
          <cx:pt idx="77">-0.0058487161847745198</cx:pt>
          <cx:pt idx="78">-0.00199906645581011</cx:pt>
          <cx:pt idx="79">-0.0012575790972495699</cx:pt>
          <cx:pt idx="80">0.00104372300537302</cx:pt>
          <cx:pt idx="81">0.00052024799312485096</cx:pt>
          <cx:pt idx="82">9.2636643981444097e-05</cx:pt>
          <cx:pt idx="83">-0.000105078381922506</cx:pt>
          <cx:pt idx="84">-6.6661338841924799e-06</cx:pt>
          <cx:pt idx="85">-0.00039275285974868399</cx:pt>
          <cx:pt idx="86">0.00074326290373055704</cx:pt>
          <cx:pt idx="87">-0.00068027730703048596</cx:pt>
          <cx:pt idx="88">-0.00027928519011675301</cx:pt>
          <cx:pt idx="89">-0.0039411157182283703</cx:pt>
          <cx:pt idx="90">-0.0043410234816980402</cx:pt>
          <cx:pt idx="91">-0.0047260848072541604</cx:pt>
          <cx:pt idx="92">-0.0049945709017339699</cx:pt>
          <cx:pt idx="93">-0.0074037925092400201</cx:pt>
          <cx:pt idx="94">-0.019275656037783001</cx:pt>
          <cx:pt idx="95">0.0073050896596831404</cx:pt>
          <cx:pt idx="96">0.0174916502682801</cx:pt>
          <cx:pt idx="97">0.013999294818880599</cx:pt>
          <cx:pt idx="98">-0.0049494707226591201</cx:pt>
          <cx:pt idx="99">-0.0036430646144092801</cx:pt>
          <cx:pt idx="100">0.018056614167394101</cx:pt>
          <cx:pt idx="101">0.0086870621873964896</cx:pt>
          <cx:pt idx="102">-0.015769460773044201</cx:pt>
          <cx:pt idx="103">-0.0216576526451242</cx:pt>
          <cx:pt idx="104">-0.025738621637723301</cx:pt>
          <cx:pt idx="105">-0.010705045223985901</cx:pt>
          <cx:pt idx="106">0.0051652763703366501</cx:pt>
          <cx:pt idx="107">0.0018327783125504701</cx:pt>
          <cx:pt idx="108">-0.00131117322871404</cx:pt>
          <cx:pt idx="109">0.000338275598239169</cx:pt>
          <cx:pt idx="110">-2.1685284900498199e-05</cx:pt>
          <cx:pt idx="111">-4.4065276000320898e-05</cx:pt>
          <cx:pt idx="112">-0.00073121802029928499</cx:pt>
          <cx:pt idx="113">-0.00015729530581083101</cx:pt>
          <cx:pt idx="114">0.0023079853037916201</cx:pt>
          <cx:pt idx="115">0.0012456857051506901</cx:pt>
          <cx:pt idx="116">-0.000672258286369928</cx:pt>
          <cx:pt idx="117">-0.00060710428474896499</cx:pt>
          <cx:pt idx="118">0.0085632153529471393</cx:pt>
          <cx:pt idx="119">0.019151696639964601</cx:pt>
          <cx:pt idx="120">0.0082277706074736692</cx:pt>
          <cx:pt idx="121">-0.0031947853942382001</cx:pt>
          <cx:pt idx="122">-0.0059900025750271001</cx:pt>
          <cx:pt idx="123">0.00099951953797620496</cx:pt>
          <cx:pt idx="124">0.0467271234967504</cx:pt>
          <cx:pt idx="125">0.085431773161157507</cx:pt>
          <cx:pt idx="126">0.061256137022437901</cx:pt>
          <cx:pt idx="127">0.045267186085832099</cx:pt>
          <cx:pt idx="128">0.0164930276936066</cx:pt>
          <cx:pt idx="129">0.030736520233399001</cx:pt>
          <cx:pt idx="130">0.049408522704713798</cx:pt>
          <cx:pt idx="131">0.042411427356362698</cx:pt>
          <cx:pt idx="132">0.027514583718644299</cx:pt>
          <cx:pt idx="133">-0.0142534359281311</cx:pt>
          <cx:pt idx="134">0.000335958429817566</cx:pt>
          <cx:pt idx="135">-0.0128435137434517</cx:pt>
          <cx:pt idx="136">-0.017634915272377399</cx:pt>
          <cx:pt idx="137">-0.00393861294526712</cx:pt>
          <cx:pt idx="138">-0.00102757302600748</cx:pt>
          <cx:pt idx="139">-0.00222513145957004</cx:pt>
          <cx:pt idx="140">1.21761379189626e-05</cx:pt>
          <cx:pt idx="141">0.000240926626264375</cx:pt>
          <cx:pt idx="142">0.00081000188243964899</cx:pt>
          <cx:pt idx="143">0.000292612699094645</cx:pt>
          <cx:pt idx="144">0.00032699371165487899</cx:pt>
          <cx:pt idx="145">0.000913946323500641</cx:pt>
          <cx:pt idx="146">0.0079709685814838196</cx:pt>
          <cx:pt idx="147">0.014745423346472501</cx:pt>
          <cx:pt idx="148">-0.0086964381177210698</cx:pt>
          <cx:pt idx="149">-0.017721988307268299</cx:pt>
          <cx:pt idx="150">0.0073048919311098004</cx:pt>
          <cx:pt idx="151">0.016784723863819101</cx:pt>
          <cx:pt idx="152">0.033213161771056501</cx:pt>
          <cx:pt idx="153">0.038440664819358102</cx:pt>
          <cx:pt idx="154">0.032128594575135297</cx:pt>
          <cx:pt idx="155">0.024055123037009098</cx:pt>
          <cx:pt idx="156">0.050556199153799698</cx:pt>
          <cx:pt idx="157">-0.0058065075465322099</cx:pt>
          <cx:pt idx="158">0.015409955234120899</cx:pt>
          <cx:pt idx="159">0.047843114772879898</cx:pt>
          <cx:pt idx="160">0.0083759503867151894</cx:pt>
          <cx:pt idx="161">-0.011845701071185899</cx:pt>
          <cx:pt idx="162">-0.0151374242419986</cx:pt>
          <cx:pt idx="163">-0.0210152471528386</cx:pt>
          <cx:pt idx="164">-0.0105957695565407</cx:pt>
          <cx:pt idx="165">-0.00062149948633885696</cx:pt>
          <cx:pt idx="166">-0.0056955528949324498</cx:pt>
          <cx:pt idx="167">-0.0029145126003789902</cx:pt>
          <cx:pt idx="168">-9.6732699228012992e-06</cx:pt>
          <cx:pt idx="169">-0.00015560230048051299</cx:pt>
          <cx:pt idx="170">-0.00065881334079844595</cx:pt>
          <cx:pt idx="171">-0.0027677222996717798</cx:pt>
          <cx:pt idx="172">0.00021576829597600499</cx:pt>
          <cx:pt idx="173">-0.0052129643883573901</cx:pt>
          <cx:pt idx="174">-0.029605921022225</cx:pt>
          <cx:pt idx="175">-0.044333759289763401</cx:pt>
          <cx:pt idx="176">-0.045521486951480901</cx:pt>
          <cx:pt idx="177">-0.013708557205909499</cx:pt>
          <cx:pt idx="178">-0.0087616806708635496</cx:pt>
          <cx:pt idx="179">-0.0099716334388012303</cx:pt>
          <cx:pt idx="180">0.045063520981630398</cx:pt>
          <cx:pt idx="181">0.075362274877448496</cx:pt>
          <cx:pt idx="182">0.079117865375615298</cx:pt>
          <cx:pt idx="183">0.028963829846590499</cx:pt>
          <cx:pt idx="184">0.032708704794426197</cx:pt>
          <cx:pt idx="185">-0.0051214900335077003</cx:pt>
          <cx:pt idx="186">0.012403810595873701</cx:pt>
          <cx:pt idx="187">0.024095762757597301</cx:pt>
          <cx:pt idx="188">-0.0031384752839699499</cx:pt>
          <cx:pt idx="189">-0.028197615439735101</cx:pt>
          <cx:pt idx="190">-0.021719765945926901</cx:pt>
          <cx:pt idx="191">-0.025903131986776198</cx:pt>
          <cx:pt idx="192">-0.017892250579337798</cx:pt>
          <cx:pt idx="193">-0.0090753532856486692</cx:pt>
          <cx:pt idx="194">-0.00030383475634379099</cx:pt>
          <cx:pt idx="195">-0.00015007866298501001</cx:pt>
          <cx:pt idx="196">-0.00034339313317488301</cx:pt>
          <cx:pt idx="197">0.00072558943386363903</cx:pt>
          <cx:pt idx="198">0.0012251452924807199</cx:pt>
          <cx:pt idx="199">-0.000132277611125035</cx:pt>
          <cx:pt idx="200">0.00155211281055163</cx:pt>
          <cx:pt idx="201">-0.0139662468989015</cx:pt>
          <cx:pt idx="202">-0.071301597757130103</cx:pt>
          <cx:pt idx="203">-0.0625725585982876</cx:pt>
          <cx:pt idx="204">-0.024449573147216901</cx:pt>
          <cx:pt idx="205">-0.00073447508418886601</cx:pt>
          <cx:pt idx="206">0.0037615004539757902</cx:pt>
          <cx:pt idx="207">0.0060063676725595396</cx:pt>
          <cx:pt idx="208">0.00212605712106853</cx:pt>
          <cx:pt idx="209">0.028938492947419799</cx:pt>
          <cx:pt idx="210">-0.026009974687296499</cx:pt>
          <cx:pt idx="211">0.015801408147831101</cx:pt>
          <cx:pt idx="212">0.068951917660803594</cx:pt>
          <cx:pt idx="213">0.0396119548823822</cx:pt>
          <cx:pt idx="214">0.027791314553513798</cx:pt>
          <cx:pt idx="215">0.0442953445436031</cx:pt>
          <cx:pt idx="216">-0.030401966856964498</cx:pt>
          <cx:pt idx="217">-0.014810909299398101</cx:pt>
          <cx:pt idx="218">0.0049009430768298997</cx:pt>
          <cx:pt idx="219">-0.033878486285769303</cx:pt>
          <cx:pt idx="220">-0.030320473156606201</cx:pt>
          <cx:pt idx="221">-0.022775877180363498</cx:pt>
          <cx:pt idx="222">-0.00108693223790501</cx:pt>
          <cx:pt idx="223">-8.8964316894695296e-05</cx:pt>
          <cx:pt idx="224">0.00068869318778125202</cx:pt>
          <cx:pt idx="225">0.0010022673600654701</cx:pt>
          <cx:pt idx="226">0.0010999540507175901</cx:pt>
          <cx:pt idx="227">0.0023522118005680501</cx:pt>
          <cx:pt idx="228">0.0058894777917899302</cx:pt>
          <cx:pt idx="229">-0.019288569653423199</cx:pt>
          <cx:pt idx="230">-0.0673533228419054</cx:pt>
          <cx:pt idx="231">-0.042320679470119797</cx:pt>
          <cx:pt idx="232">-0.0079005987826254905</cx:pt>
          <cx:pt idx="233">0.0184546042667861</cx:pt>
          <cx:pt idx="234">0.040429704310718302</cx:pt>
          <cx:pt idx="235">0.047799928931878302</cx:pt>
          <cx:pt idx="236">-8.6276653226399904e-05</cx:pt>
          <cx:pt idx="237">-0.040329636613487603</cx:pt>
          <cx:pt idx="238">-0.0309601366449626</cx:pt>
          <cx:pt idx="239">-0.0119833238281302</cx:pt>
          <cx:pt idx="240">0.10126441278402901</cx:pt>
          <cx:pt idx="241">0.090299970896724605</cx:pt>
          <cx:pt idx="242">0.041377573197379301</cx:pt>
          <cx:pt idx="243">0.0040950977488358803</cx:pt>
          <cx:pt idx="244">-0.043726925474091197</cx:pt>
          <cx:pt idx="245">-0.035795894164419598</cx:pt>
          <cx:pt idx="246">0.019953542458038299</cx:pt>
          <cx:pt idx="247">-0.0192108281630518</cx:pt>
          <cx:pt idx="248">-0.038742201854554098</cx:pt>
          <cx:pt idx="249">-0.016400992613950501</cx:pt>
          <cx:pt idx="250">0.00066789492934002999</cx:pt>
          <cx:pt idx="251">0.00037223771818215403</cx:pt>
          <cx:pt idx="252">-0.00021228791256136501</cx:pt>
          <cx:pt idx="253">-0.00037142939066894598</cx:pt>
          <cx:pt idx="254">0.0030412781544197701</cx:pt>
          <cx:pt idx="255">0.0077430198125919697</cx:pt>
          <cx:pt idx="256">0.0032722180884046498</cx:pt>
          <cx:pt idx="257">0.0041558662404139104</cx:pt>
          <cx:pt idx="258">-0.030790450536338599</cx:pt>
          <cx:pt idx="259">-0.0041619890630825397</cx:pt>
          <cx:pt idx="260">0.025257516474124799</cx:pt>
          <cx:pt idx="261">0.037136494360871498</cx:pt>
          <cx:pt idx="262">0.066935480645812007</cx:pt>
          <cx:pt idx="263">0.053239180851428501</cx:pt>
          <cx:pt idx="264">0.046231211095176902</cx:pt>
          <cx:pt idx="265">-0.091826901845452599</cx:pt>
          <cx:pt idx="266">-0.175501821732304</cx:pt>
          <cx:pt idx="267">-0.088428056320654105</cx:pt>
          <cx:pt idx="268">0.036108349543735402</cx:pt>
          <cx:pt idx="269">0.026292423143721499</cx:pt>
          <cx:pt idx="270">0.010483168807335399</cx:pt>
          <cx:pt idx="271">-0.0666997290068225</cx:pt>
          <cx:pt idx="272">-0.096606838743075796</cx:pt>
          <cx:pt idx="273">-0.033111815386908203</cx:pt>
          <cx:pt idx="274">0.0051872423740766298</cx:pt>
          <cx:pt idx="275">-0.0059541729633956902</cx:pt>
          <cx:pt idx="276">-0.0244999652273785</cx:pt>
          <cx:pt idx="277">0.0019826240305994601</cx:pt>
          <cx:pt idx="278">0.0065968899069635198</cx:pt>
          <cx:pt idx="279">0.0059458050077892599</cx:pt>
          <cx:pt idx="280">0.00085234167348314301</cx:pt>
          <cx:pt idx="281">0.00062442719813797498</cx:pt>
          <cx:pt idx="282">0.0029808130060656199</cx:pt>
          <cx:pt idx="283">0.0058322922916991798</cx:pt>
          <cx:pt idx="284">0.0099756109366443205</cx:pt>
          <cx:pt idx="285">0.0122621886025975</cx:pt>
          <cx:pt idx="286">0.0082088029420881708</cx:pt>
          <cx:pt idx="287">0.0059191499876623298</cx:pt>
          <cx:pt idx="288">0.0401128121876939</cx:pt>
          <cx:pt idx="289">0.013265105373121699</cx:pt>
          <cx:pt idx="290">0.016652386772247001</cx:pt>
          <cx:pt idx="291">-0.0055503554674599101</cx:pt>
          <cx:pt idx="292">-0.0086979895245171499</cx:pt>
          <cx:pt idx="293">-0.124267957146043</cx:pt>
          <cx:pt idx="294">-0.193164111950236</cx:pt>
          <cx:pt idx="295">-0.070920597267233196</cx:pt>
          <cx:pt idx="296">0.0201577181264368</cx:pt>
          <cx:pt idx="297">0.048639797430983199</cx:pt>
          <cx:pt idx="298">-0.025518465824499299</cx:pt>
          <cx:pt idx="299">-0.075949989609868193</cx:pt>
          <cx:pt idx="300">-0.092337054796813894</cx:pt>
          <cx:pt idx="301">-0.033093191708382499</cx:pt>
          <cx:pt idx="302">-0.0078871290108389596</cx:pt>
          <cx:pt idx="303">-0.0116454380140842</cx:pt>
          <cx:pt idx="304">-0.0043920264915787398</cx:pt>
          <cx:pt idx="305">0.0058828699082116203</cx:pt>
          <cx:pt idx="306">0.00212607086018344</cx:pt>
          <cx:pt idx="307">0.0011130962952709</cx:pt>
          <cx:pt idx="308">-0.00068369215490520798</cx:pt>
          <cx:pt idx="309">6.8606831966876305e-05</cx:pt>
          <cx:pt idx="310">0.0015447510794734001</cx:pt>
          <cx:pt idx="311">0.000419950391397028</cx:pt>
          <cx:pt idx="312">0.0056263092651707</cx:pt>
          <cx:pt idx="313">0.0098745844590226693</cx:pt>
          <cx:pt idx="314">0.0050577560907645704</cx:pt>
          <cx:pt idx="315">-0.0210049112545195</cx:pt>
          <cx:pt idx="316">-0.00238555801003722</cx:pt>
          <cx:pt idx="317">-0.029660368976153401</cx:pt>
          <cx:pt idx="318">-0.068043819149297594</cx:pt>
          <cx:pt idx="319">-0.0420334743923318</cx:pt>
          <cx:pt idx="320">-0.0514905168492788</cx:pt>
          <cx:pt idx="321">-0.14348742501155301</cx:pt>
          <cx:pt idx="322">-0.099965107709053397</cx:pt>
          <cx:pt idx="323">-0.024474822313951299</cx:pt>
          <cx:pt idx="324">0.019580355585668299</cx:pt>
          <cx:pt idx="325">0.015695593210078101</cx:pt>
          <cx:pt idx="326">-0.034296752144366498</cx:pt>
          <cx:pt idx="327">-0.054301668769687901</cx:pt>
          <cx:pt idx="328">-0.028092892664671399</cx:pt>
          <cx:pt idx="329">-0.012547354083594</cx:pt>
          <cx:pt idx="330">-0.0032218037826440798</cx:pt>
          <cx:pt idx="331">-0.0070943934465689503</cx:pt>
          <cx:pt idx="332">-0.0038130294255178201</cx:pt>
          <cx:pt idx="333">-0.00149528130064345</cx:pt>
          <cx:pt idx="334">-0.0050406975184206096</cx:pt>
          <cx:pt idx="335">-0.00037627678025227098</cx:pt>
          <cx:pt idx="336">0.00030435267467946201</cx:pt>
          <cx:pt idx="337">-0.00015806026366229199</cx:pt>
          <cx:pt idx="338">0.00031532300481596501</cx:pt>
          <cx:pt idx="339">-0.0039960497041391296</cx:pt>
          <cx:pt idx="340">-0.0077438298522319402</cx:pt>
          <cx:pt idx="341">-0.028896390614052799</cx:pt>
          <cx:pt idx="342">-0.041567975594386901</cx:pt>
          <cx:pt idx="343">-0.0422908644146942</cx:pt>
          <cx:pt idx="344">-0.037322574294005602</cx:pt>
          <cx:pt idx="345">-0.061916797470764201</cx:pt>
          <cx:pt idx="346">-0.11917473010230401</cx:pt>
          <cx:pt idx="347">-0.112450484817878</cx:pt>
          <cx:pt idx="348">-0.0977380994363308</cx:pt>
          <cx:pt idx="349">-0.125170095855896</cx:pt>
          <cx:pt idx="350">-0.043378059469036702</cx:pt>
          <cx:pt idx="351">0.0063632966136682899</cx:pt>
          <cx:pt idx="352">0.055797614239140099</cx:pt>
          <cx:pt idx="353">0.033047428136573097</cx:pt>
          <cx:pt idx="354">0.00098814262085011309</cx:pt>
          <cx:pt idx="355">-0.046651590739971098</cx:pt>
          <cx:pt idx="356">-0.027863670694639402</cx:pt>
          <cx:pt idx="357">-0.0170844320687202</cx:pt>
          <cx:pt idx="358">-0.042429470224414102</cx:pt>
          <cx:pt idx="359">-0.024026485757724099</cx:pt>
          <cx:pt idx="360">-0.0042966229039843699</cx:pt>
          <cx:pt idx="361">0.0086457793683282907</cx:pt>
          <cx:pt idx="362">0.00325064384256846</cx:pt>
          <cx:pt idx="363">0.000980918086917979</cx:pt>
          <cx:pt idx="364">-0.00028416289257385101</cx:pt>
          <cx:pt idx="365">0.00020487663165565101</cx:pt>
          <cx:pt idx="366">-0.000134195769034014</cx:pt>
          <cx:pt idx="367">-0.0047476211418034401</cx:pt>
          <cx:pt idx="368">-0.019543810435965401</cx:pt>
          <cx:pt idx="369">-0.051187165848292797</cx:pt>
          <cx:pt idx="370">-0.070851095782167806</cx:pt>
          <cx:pt idx="371">-0.079805265735252304</cx:pt>
          <cx:pt idx="372">-0.085171026207198297</cx:pt>
          <cx:pt idx="373">-0.110315955659725</cx:pt>
          <cx:pt idx="374">-0.14285702553707</cx:pt>
          <cx:pt idx="375">-0.12531137849572099</cx:pt>
          <cx:pt idx="376">-0.082127868208180896</cx:pt>
          <cx:pt idx="377">0.0116130746268045</cx:pt>
          <cx:pt idx="378">0.0084083191847943509</cx:pt>
          <cx:pt idx="379">0.019546377263193599</cx:pt>
          <cx:pt idx="380">0.074387954004883197</cx:pt>
          <cx:pt idx="381">0.027468620160626799</cx:pt>
          <cx:pt idx="382">0.027207129901021102</cx:pt>
          <cx:pt idx="383">-0.035164502418317901</cx:pt>
          <cx:pt idx="384">-0.046600011489303803</cx:pt>
          <cx:pt idx="385">-0.017321542788873899</cx:pt>
          <cx:pt idx="386">-0.029964848056736899</cx:pt>
          <cx:pt idx="387">-0.036867000992133699</cx:pt>
          <cx:pt idx="388">-0.0057363832720378804</cx:pt>
          <cx:pt idx="389">0.0110678359303752</cx:pt>
          <cx:pt idx="390">0.0055441392133338003</cx:pt>
          <cx:pt idx="391">0.000313324500360568</cx:pt>
          <cx:pt idx="392">-0.00014718763757141701</cx:pt>
          <cx:pt idx="393">0.00021048074081797899</cx:pt>
          <cx:pt idx="394">0.00093815599509383305</cx:pt>
          <cx:pt idx="395">-0.0052994559938712204</cx:pt>
          <cx:pt idx="396">-0.025271241077544301</cx:pt>
          <cx:pt idx="397">-0.069265785523288895</cx:pt>
          <cx:pt idx="398">-0.083990046821050005</cx:pt>
          <cx:pt idx="399">-0.080225419173917803</cx:pt>
          <cx:pt idx="400">-0.098461900922295606</cx:pt>
          <cx:pt idx="401">-0.116364605016565</cx:pt>
          <cx:pt idx="402">-0.10536236757381399</cx:pt>
          <cx:pt idx="403">-0.069856603818671495</cx:pt>
          <cx:pt idx="404">-0.0283639415549631</cx:pt>
          <cx:pt idx="405">-0.0223482284505849</cx:pt>
          <cx:pt idx="406">-0.034383421271789803</cx:pt>
          <cx:pt idx="407">-0.013823367044825801</cx:pt>
          <cx:pt idx="408">0.050280648297731198</cx:pt>
          <cx:pt idx="409">-0.0075626820084712301</cx:pt>
          <cx:pt idx="410">-0.016282109902847001</cx:pt>
          <cx:pt idx="411">-0.0547808964098523</cx:pt>
          <cx:pt idx="412">-0.072169800941244103</cx:pt>
          <cx:pt idx="413">-0.023164868177976899</cx:pt>
          <cx:pt idx="414">-0.027489761584542399</cx:pt>
          <cx:pt idx="415">-0.041386184143771799</cx:pt>
          <cx:pt idx="416">-0.015542975521457499</cx:pt>
          <cx:pt idx="417">0.00731338425862481</cx:pt>
          <cx:pt idx="418">0.00415139472184469</cx:pt>
          <cx:pt idx="419">0.00023392637150087601</cx:pt>
          <cx:pt idx="420">-0.000476553784042226</cx:pt>
          <cx:pt idx="421">-0.00034495223076774198</cx:pt>
          <cx:pt idx="422">0.00015897585396498101</cx:pt>
          <cx:pt idx="423">-0.0056366742900862601</cx:pt>
          <cx:pt idx="424">-0.029019659340761599</cx:pt>
          <cx:pt idx="425">-0.0703922597488153</cx:pt>
          <cx:pt idx="426">-0.072928662785197301</cx:pt>
          <cx:pt idx="427">-0.083314877525599795</cx:pt>
          <cx:pt idx="428">-0.066724351774441304</cx:pt>
          <cx:pt idx="429">-0.043486149532550901</cx:pt>
          <cx:pt idx="430">0.0094262272936248698</cx:pt>
          <cx:pt idx="431">0.0254156116705192</cx:pt>
          <cx:pt idx="432">0.0065576928883000303</cx:pt>
          <cx:pt idx="433">-0.025092379564861499</cx:pt>
          <cx:pt idx="434">-0.049020674350791299</cx:pt>
          <cx:pt idx="435">-0.0045998327759748901</cx:pt>
          <cx:pt idx="436">0.031778439297094598</cx:pt>
          <cx:pt idx="437">-0.062054090804780103</cx:pt>
          <cx:pt idx="438">-0.0945481313807775</cx:pt>
          <cx:pt idx="439">-0.093880391146570402</cx:pt>
          <cx:pt idx="440">-0.081812227822391004</cx:pt>
          <cx:pt idx="441">-0.031322673749489598</cx:pt>
          <cx:pt idx="442">-0.026534825672157699</cx:pt>
          <cx:pt idx="443">-0.031912150623349698</cx:pt>
          <cx:pt idx="444">-0.011256089200671801</cx:pt>
          <cx:pt idx="445">0.0078775824171531603</cx:pt>
          <cx:pt idx="446">0.0038935800055235701</cx:pt>
          <cx:pt idx="447">0.0046640871229477803</cx:pt>
          <cx:pt idx="448">0.0010250542424649399</cx:pt>
          <cx:pt idx="449">-0.00034889275176408599</cx:pt>
          <cx:pt idx="450">-0.00071714533726726498</cx:pt>
          <cx:pt idx="451">-0.0021593220672940102</cx:pt>
          <cx:pt idx="452">-0.0160903497549237</cx:pt>
          <cx:pt idx="453">-0.0449640673118804</cx:pt>
          <cx:pt idx="454">-0.044443141558628302</cx:pt>
          <cx:pt idx="455">-0.059819827513174502</cx:pt>
          <cx:pt idx="456">-0.029804236323671299</cx:pt>
          <cx:pt idx="457">0.0073920548072984099</cx:pt>
          <cx:pt idx="458">0.050218100339466699</cx:pt>
          <cx:pt idx="459">0.091910069197123107</cx:pt>
          <cx:pt idx="460">0.052292341530867197</cx:pt>
          <cx:pt idx="461">0.042797160872461298</cx:pt>
          <cx:pt idx="462">-0.023258897726172699</cx:pt>
          <cx:pt idx="463">-0.034340792728176597</cx:pt>
          <cx:pt idx="464">-0.0173416361257402</cx:pt>
          <cx:pt idx="465">-0.062102430364054398</cx:pt>
          <cx:pt idx="466">-0.098204733785844503</cx:pt>
          <cx:pt idx="467">-0.073025772991945806</cx:pt>
          <cx:pt idx="468">-0.075810488415626001</cx:pt>
          <cx:pt idx="469">-0.0267717316809435</cx:pt>
          <cx:pt idx="470">-0.0050356683202286397</cx:pt>
          <cx:pt idx="471">-0.012672664301024201</cx:pt>
          <cx:pt idx="472">-0.0068875813705285699</cx:pt>
          <cx:pt idx="473">0.019477159104244999</cx:pt>
          <cx:pt idx="474">0.0154555494226796</cx:pt>
          <cx:pt idx="475">0.0088768461549633901</cx:pt>
          <cx:pt idx="476">0.00060218258637243297</cx:pt>
          <cx:pt idx="477">-0.00064740465635525495</cx:pt>
          <cx:pt idx="478">-0.00025186592881764101</cx:pt>
          <cx:pt idx="479">0.0022420180455046401</cx:pt>
          <cx:pt idx="480">-0.0037701899862492799</cx:pt>
          <cx:pt idx="481">-0.022520571485892302</cx:pt>
          <cx:pt idx="482">-0.029322307276919601</cx:pt>
          <cx:pt idx="483">0.00196467482330678</cx:pt>
          <cx:pt idx="484">0.018413793197843802</cx:pt>
          <cx:pt idx="485">0.0219567466534723</cx:pt>
          <cx:pt idx="486">0.060572647212074102</cx:pt>
          <cx:pt idx="487">0.071406319516977901</cx:pt>
          <cx:pt idx="488">0.0271203078257643</cx:pt>
          <cx:pt idx="489">0.036125719306625698</cx:pt>
          <cx:pt idx="490">0.011060084966128</cx:pt>
          <cx:pt idx="491">-0.022911750415203099</cx:pt>
          <cx:pt idx="492">-0.043710263306114903</cx:pt>
          <cx:pt idx="493">-0.10301494020973601</cx:pt>
          <cx:pt idx="494">-0.11344010228948399</cx:pt>
          <cx:pt idx="495">-0.084980436626302905</cx:pt>
          <cx:pt idx="496">-0.064444414492243696</cx:pt>
          <cx:pt idx="497">-0.020636757813389101</cx:pt>
          <cx:pt idx="498">0.0115167987358578</cx:pt>
          <cx:pt idx="499">0.00377758097121891</cx:pt>
          <cx:pt idx="500">0.0154186268692868</cx:pt>
          <cx:pt idx="501">0.027252406642689599</cx:pt>
          <cx:pt idx="502">0.0081928218468850494</cx:pt>
          <cx:pt idx="503">0.00030059103509987999</cx:pt>
          <cx:pt idx="504">-0.00030175012465866901</cx:pt>
          <cx:pt idx="505">4.17280195543785e-05</cx:pt>
          <cx:pt idx="506">-0.00210011515225049</cx:pt>
          <cx:pt idx="507">0.011496613965670401</cx:pt>
          <cx:pt idx="508">-0.0032258399799931499</cx:pt>
          <cx:pt idx="509">-0.016660540983092199</cx:pt>
          <cx:pt idx="510">-0.00733537978642317</cx:pt>
          <cx:pt idx="511">0.058935703304482799</cx:pt>
          <cx:pt idx="512">0.045185456412939001</cx:pt>
          <cx:pt idx="513">0.022350706144635</cx:pt>
          <cx:pt idx="514">0.0575565949745942</cx:pt>
          <cx:pt idx="515">0.059501147396582903</cx:pt>
          <cx:pt idx="516">0.0527399295157778</cx:pt>
          <cx:pt idx="517">-0.011787582248118499</cx:pt>
          <cx:pt idx="518">-0.024622799971138299</cx:pt>
          <cx:pt idx="519">-0.070896608951999299</cx:pt>
          <cx:pt idx="520">-0.078019514571059795</cx:pt>
          <cx:pt idx="521">-0.0820332563456007</cx:pt>
          <cx:pt idx="522">-0.041724903566708299</cx:pt>
          <cx:pt idx="523">-0.052406170081602303</cx:pt>
          <cx:pt idx="524">-0.059731677864249898</cx:pt>
          <cx:pt idx="525">-0.00806541904339967</cx:pt>
          <cx:pt idx="526">0.028828283890929798</cx:pt>
          <cx:pt idx="527">0.029550301025972999</cx:pt>
          <cx:pt idx="528">0.0215170756212393</cx:pt>
          <cx:pt idx="529">0.019589277458536999</cx:pt>
          <cx:pt idx="530">0.00317139912553845</cx:pt>
          <cx:pt idx="531">0.00064580395518846101</cx:pt>
          <cx:pt idx="532">-7.6033854605004001e-05</cx:pt>
          <cx:pt idx="533">3.1225905636311299e-06</cx:pt>
          <cx:pt idx="534">-0.0034787269284458498</cx:pt>
          <cx:pt idx="535">0.0092722114737784703</cx:pt>
          <cx:pt idx="536">0.0060836999626782797</cx:pt>
          <cx:pt idx="537">-0.0084508451508782494</cx:pt>
          <cx:pt idx="538">0.024540676235011102</cx:pt>
          <cx:pt idx="539">0.069074559300204993</cx:pt>
          <cx:pt idx="540">0.040912005280133099</cx:pt>
          <cx:pt idx="541">0.066042378391318504</cx:pt>
          <cx:pt idx="542">0.076275001419276303</cx:pt>
          <cx:pt idx="543">0.060538596408907699</cx:pt>
          <cx:pt idx="544">0.0038520727998511998</cx:pt>
          <cx:pt idx="545">0.023175541068669699</cx:pt>
          <cx:pt idx="546">-0.059207257318639503</cx:pt>
          <cx:pt idx="547">-0.085694009440745803</cx:pt>
          <cx:pt idx="548">-0.076097248885895794</cx:pt>
          <cx:pt idx="549">-0.054973423879103797</cx:pt>
          <cx:pt idx="550">-0.017058891760518499</cx:pt>
          <cx:pt idx="551">-0.012577274872693601</cx:pt>
          <cx:pt idx="552">-0.019080152397787899</cx:pt>
          <cx:pt idx="553">-0.00372265981767615</cx:pt>
          <cx:pt idx="554">0.014523128553213501</cx:pt>
          <cx:pt idx="555">0.040530903830836601</cx:pt>
          <cx:pt idx="556">0.011686781821790599</cx:pt>
          <cx:pt idx="557">0.0140250438469307</cx:pt>
          <cx:pt idx="558">0.0055461427523354999</cx:pt>
          <cx:pt idx="559">1.7105712639837302e-05</cx:pt>
          <cx:pt idx="560">-0.00018520610283274001</cx:pt>
          <cx:pt idx="561">-0.00099908127870258897</cx:pt>
          <cx:pt idx="562">-0.00161195984492107</cx:pt>
          <cx:pt idx="563">0.015275694809232101</cx:pt>
          <cx:pt idx="564">0.027300853558101499</cx:pt>
          <cx:pt idx="565">0.018144869825268702</cx:pt>
          <cx:pt idx="566">0.0594789774187773</cx:pt>
          <cx:pt idx="567">0.089523591778174497</cx:pt>
          <cx:pt idx="568">0.070077592502195404</cx:pt>
          <cx:pt idx="569">0.058053366189639001</cx:pt>
          <cx:pt idx="570">0.082373820940692705</cx:pt>
          <cx:pt idx="571">0.094864189524999198</cx:pt>
          <cx:pt idx="572">0.074676667119616194</cx:pt>
          <cx:pt idx="573">0.024197043155731401</cx:pt>
          <cx:pt idx="574">-0.017122557143342699</cx:pt>
          <cx:pt idx="575">-0.0390962873749729</cx:pt>
          <cx:pt idx="576">0.011331877071960201</cx:pt>
          <cx:pt idx="577">0.035588100908276403</cx:pt>
          <cx:pt idx="578">0.030585276820215501</cx:pt>
          <cx:pt idx="579">0.024672073386346</cx:pt>
          <cx:pt idx="580">0.022870055895102399</cx:pt>
          <cx:pt idx="581">0.0128828657970662</cx:pt>
          <cx:pt idx="582">0.021554079972107301</cx:pt>
          <cx:pt idx="583">0.039056951547739797</cx:pt>
          <cx:pt idx="584">0.020485007456313101</cx:pt>
          <cx:pt idx="585">0.0122391363896276</cx:pt>
          <cx:pt idx="586">0.0039800622933715297</cx:pt>
          <cx:pt idx="587">0.00023556496487301399</cx:pt>
          <cx:pt idx="588">0.00027637650134018898</cx:pt>
          <cx:pt idx="589">0.000281761453748262</cx:pt>
          <cx:pt idx="590">0.0025119566502694399</cx:pt>
          <cx:pt idx="591">0.010947070700532101</cx:pt>
          <cx:pt idx="592">0.024909258496232298</cx:pt>
          <cx:pt idx="593">0.0372784080220964</cx:pt>
          <cx:pt idx="594">0.035464490423007797</cx:pt>
          <cx:pt idx="595">0.049430560613414998</cx:pt>
          <cx:pt idx="596">0.025549598071960201</cx:pt>
          <cx:pt idx="597">0.046677206453662398</cx:pt>
          <cx:pt idx="598">0.042916189614182303</cx:pt>
          <cx:pt idx="599">0.043688315459206602</cx:pt>
          <cx:pt idx="600">0.040540707547676198</cx:pt>
          <cx:pt idx="601">0.0061005229641475003</cx:pt>
          <cx:pt idx="602">0.0098908966292279906</cx:pt>
          <cx:pt idx="603">-0.039256895329477001</cx:pt>
          <cx:pt idx="604">-0.018155151344739998</cx:pt>
          <cx:pt idx="605">0.050146312493103702</cx:pt>
          <cx:pt idx="606">0.065774942356834398</cx:pt>
          <cx:pt idx="607">0.058255860065918597</cx:pt>
          <cx:pt idx="608">0.050066588272144899</cx:pt>
          <cx:pt idx="609">0.052371184693181402</cx:pt>
          <cx:pt idx="610">0.0535396818940252</cx:pt>
          <cx:pt idx="611">0.036901892260165298</cx:pt>
          <cx:pt idx="612">0.017740129107577399</cx:pt>
          <cx:pt idx="613">0.0069448991166696297</cx:pt>
          <cx:pt idx="614">0.00074742796306890603</cx:pt>
          <cx:pt idx="615">0.00054680441296874104</cx:pt>
          <cx:pt idx="616">-0.00029387537402030998</cx:pt>
          <cx:pt idx="617">-0.00051335098535351697</cx:pt>
          <cx:pt idx="618">0.0055580037859622698</cx:pt>
          <cx:pt idx="619">0.000813591008264231</cx:pt>
          <cx:pt idx="620">0.013902685527972299</cx:pt>
          <cx:pt idx="621">0.045181875609263497</cx:pt>
          <cx:pt idx="622">0.021130472973935902</cx:pt>
          <cx:pt idx="623">0.036754003822442503</cx:pt>
          <cx:pt idx="624">0.029510271089728</cx:pt>
          <cx:pt idx="625">0.0171570651888929</cx:pt>
          <cx:pt idx="626">-0.0043831830380513196</cx:pt>
          <cx:pt idx="627">-0.0022966941431728899</cx:pt>
          <cx:pt idx="628">-0.042806757956522903</cx:pt>
          <cx:pt idx="629">-0.0337115208164772</cx:pt>
          <cx:pt idx="630">-0.0286843922068079</cx:pt>
          <cx:pt idx="631">-0.083325419222511798</cx:pt>
          <cx:pt idx="632">-0.0092249047334869005</cx:pt>
          <cx:pt idx="633">0.021737942204856399</cx:pt>
          <cx:pt idx="634">0.035093106644237898</cx:pt>
          <cx:pt idx="635">0.061898225658165003</cx:pt>
          <cx:pt idx="636">0.057401435194155498</cx:pt>
          <cx:pt idx="637">0.071568859149574393</cx:pt>
          <cx:pt idx="638">0.031316994025394999</cx:pt>
          <cx:pt idx="639">0.0180632095803928</cx:pt>
          <cx:pt idx="640">0.0098271503943004896</cx:pt>
          <cx:pt idx="641">0.00061379119358578903</cx:pt>
          <cx:pt idx="642">-0.00083707585876283401</cx:pt>
          <cx:pt idx="643">-0.00012166561322675201</cx:pt>
          <cx:pt idx="644">7.29628006120582e-05</cx:pt>
          <cx:pt idx="645">-0.00038229548051496099</cx:pt>
          <cx:pt idx="646">0.00171988656383487</cx:pt>
          <cx:pt idx="647">-0.0051984141501970598</cx:pt>
          <cx:pt idx="648">-0.0090686431594960704</cx:pt>
          <cx:pt idx="649">0.0043137426665144796</cx:pt>
          <cx:pt idx="650">0.0101445583565959</cx:pt>
          <cx:pt idx="651">-0.0045606407843600399</cx:pt>
          <cx:pt idx="652">-0.021896289849671801</cx:pt>
          <cx:pt idx="653">-0.032949732454778002</cx:pt>
          <cx:pt idx="654">-0.013531703182768501</cx:pt>
          <cx:pt idx="655">0.018192869318446801</cx:pt>
          <cx:pt idx="656">0.015772972086400199</cx:pt>
          <cx:pt idx="657">-0.051719387453447799</cx:pt>
          <cx:pt idx="658">-0.088152593449637801</cx:pt>
          <cx:pt idx="659">-0.062910004091839902</cx:pt>
          <cx:pt idx="660">-0.0179757705218304</cx:pt>
          <cx:pt idx="661">-0.0092746076753281101</cx:pt>
          <cx:pt idx="662">0.026637193033065502</cx:pt>
          <cx:pt idx="663">0.036673862943185899</cx:pt>
          <cx:pt idx="664">0.023598895205583101</cx:pt>
          <cx:pt idx="665">0.017821537634894701</cx:pt>
          <cx:pt idx="666">0.0072224129933230203</cx:pt>
          <cx:pt idx="667">0.0097205411748981802</cx:pt>
          <cx:pt idx="668">0.0042527337055655503</cx:pt>
          <cx:pt idx="669">-0.00083215747185443295</cx:pt>
          <cx:pt idx="670">-0.00052459635293516796</cx:pt>
          <cx:pt idx="671">0.00092639149751794995</cx:pt>
          <cx:pt idx="672">-1.6806990302522e-06</cx:pt>
          <cx:pt idx="673">0.00064459178408165</cx:pt>
          <cx:pt idx="674">-0.00024458505299778202</cx:pt>
          <cx:pt idx="675">-0.0031646451465165201</cx:pt>
          <cx:pt idx="676">0.0045632117688310797</cx:pt>
          <cx:pt idx="677">0.00158476683526757</cx:pt>
          <cx:pt idx="678">-0.014739960492019</cx:pt>
          <cx:pt idx="679">-0.032175783539660302</cx:pt>
          <cx:pt idx="680">-0.0421477436440768</cx:pt>
          <cx:pt idx="681">-0.051669003107898598</cx:pt>
          <cx:pt idx="682">-0.027100243258415702</cx:pt>
          <cx:pt idx="683">-0.0041907586787601299</cx:pt>
          <cx:pt idx="684">0.0274739517154955</cx:pt>
          <cx:pt idx="685">-0.018131594910516399</cx:pt>
          <cx:pt idx="686">-0.0106434226770428</cx:pt>
          <cx:pt idx="687">0.0074389333596290904</cx:pt>
          <cx:pt idx="688">-0.0232484958477681</cx:pt>
          <cx:pt idx="689">-0.0101175908771648</cx:pt>
          <cx:pt idx="690">-0.0034778184692826099</cx:pt>
          <cx:pt idx="691">-0.0064848420982279399</cx:pt>
          <cx:pt idx="692">-0.012735562472251201</cx:pt>
          <cx:pt idx="693">-0.011671460406491699</cx:pt>
          <cx:pt idx="694">-0.0044080200257217298</cx:pt>
          <cx:pt idx="695">-0.00095236777600692004</cx:pt>
          <cx:pt idx="696">0.0053024812221301003</cx:pt>
          <cx:pt idx="697">0.0023336859372046401</cx:pt>
          <cx:pt idx="698">0.00113275817433371</cx:pt>
          <cx:pt idx="699">9.7134021130531903e-05</cx:pt>
          <cx:pt idx="700">-0.000144647335974129</cx:pt>
          <cx:pt idx="701">-0.00035475872385833698</cx:pt>
          <cx:pt idx="702">-5.8341560828802299e-05</cx:pt>
          <cx:pt idx="703">0.0025995081944135798</cx:pt>
          <cx:pt idx="704">0.0032731212519452502</cx:pt>
          <cx:pt idx="705">-0.00316823012557593</cx:pt>
          <cx:pt idx="706">-0.0044195931883289604</cx:pt>
          <cx:pt idx="707">0.00055923325505166795</cx:pt>
          <cx:pt idx="708">0.00055317274583238597</cx:pt>
          <cx:pt idx="709">-0.00245782466454283</cx:pt>
          <cx:pt idx="710">-0.00692598676372268</cx:pt>
          <cx:pt idx="711">-0.00264266394567125</cx:pt>
          <cx:pt idx="712">0.022109746180371599</cx:pt>
          <cx:pt idx="713">0.030132084596916801</cx:pt>
          <cx:pt idx="714">0.0398777942380108</cx:pt>
          <cx:pt idx="715">0.029074201725673401</cx:pt>
          <cx:pt idx="716">0.00771534222253211</cx:pt>
          <cx:pt idx="717">0.0043781847362462604</cx:pt>
          <cx:pt idx="718">-0.0043072436434391497</cx:pt>
          <cx:pt idx="719">-0.0143752699017296</cx:pt>
          <cx:pt idx="720">-0.0064050119221188504</cx:pt>
          <cx:pt idx="721">-0.0073540725129595504</cx:pt>
          <cx:pt idx="722">-0.0035047360769669901</cx:pt>
          <cx:pt idx="723">-0.00120998556073154</cx:pt>
          <cx:pt idx="724">-0.00014427382961278699</cx:pt>
          <cx:pt idx="725">0.00081359472634203204</cx:pt>
          <cx:pt idx="726">-6.5558315220541101e-05</cx:pt>
          <cx:pt idx="727">-0.00027765062329409602</cx:pt>
          <cx:pt idx="728">-0.00049383400364556298</cx:pt>
          <cx:pt idx="729">-0.00095986445982626902</cx:pt>
          <cx:pt idx="730">0.00033280462143263302</cx:pt>
          <cx:pt idx="731">7.9724401565722295e-05</cx:pt>
          <cx:pt idx="732">-0.0010577924899272701</cx:pt>
          <cx:pt idx="733">-0.0040231248837152402</cx:pt>
          <cx:pt idx="734">-0.0030912369752693399</cx:pt>
          <cx:pt idx="735">0.00203738650299337</cx:pt>
          <cx:pt idx="736">0.0060393098439761603</cx:pt>
          <cx:pt idx="737">0.0088127846085797601</cx:pt>
          <cx:pt idx="738">0.0090001603559443002</cx:pt>
          <cx:pt idx="739">0.0021528452540179998</cx:pt>
          <cx:pt idx="740">0.0047177500126613899</cx:pt>
          <cx:pt idx="741">0.0095622179429367508</cx:pt>
          <cx:pt idx="742">0.0066468350301017599</cx:pt>
          <cx:pt idx="743">-0.00043341432559063</cx:pt>
          <cx:pt idx="744">-0.0072974388342169896</cx:pt>
          <cx:pt idx="745">-0.0102118903174907</cx:pt>
          <cx:pt idx="746">-0.0042492308503496298</cx:pt>
          <cx:pt idx="747">-0.00117096407110841</cx:pt>
          <cx:pt idx="748">-0.0028469831262511098</cx:pt>
          <cx:pt idx="749">-0.0030834554230857302</cx:pt>
          <cx:pt idx="750">-0.00107636998756346</cx:pt>
          <cx:pt idx="751">0.00043549526668300602</cx:pt>
          <cx:pt idx="752">-3.5741208162597899e-05</cx:pt>
          <cx:pt idx="753">0.000840597915579904</cx:pt>
          <cx:pt idx="754">-0.00011530346627321699</cx:pt>
          <cx:pt idx="755">-0.00026349422915121701</cx:pt>
          <cx:pt idx="756">0.000398345914926587</cx:pt>
          <cx:pt idx="757">-0.00052124846676504803</cx:pt>
          <cx:pt idx="758">-0.00042476942047288099</cx:pt>
          <cx:pt idx="759">0.00094951865764995804</cx:pt>
          <cx:pt idx="760">-0.00013873294296226001</cx:pt>
          <cx:pt idx="761">-0.00036839344156997</cx:pt>
          <cx:pt idx="762">8.2092738480008304e-06</cx:pt>
          <cx:pt idx="763">0.00077040853078850504</cx:pt>
          <cx:pt idx="764">-0.00047239219855926303</cx:pt>
          <cx:pt idx="765">0.0011043875616573199</cx:pt>
          <cx:pt idx="766">0.00046579645615367</cx:pt>
          <cx:pt idx="767">0.000371617930579305</cx:pt>
          <cx:pt idx="768">0.00085355936411642304</cx:pt>
          <cx:pt idx="769">0.00184970869921685</cx:pt>
          <cx:pt idx="770">0.0011664375452908899</cx:pt>
          <cx:pt idx="771">0.0019356265031750901</cx:pt>
          <cx:pt idx="772">0.00056598370874785201</cx:pt>
          <cx:pt idx="773">-0.00055614407804232299</cx:pt>
          <cx:pt idx="774">0.00045896699867360702</cx:pt>
          <cx:pt idx="775">0.00047858911965877</cx:pt>
          <cx:pt idx="776">-0.0011170458895866601</cx:pt>
          <cx:pt idx="777">-0.0016626918521992699</cx:pt>
          <cx:pt idx="778">-0.0011327164341875099</cx:pt>
          <cx:pt idx="779">0.00029354220062304502</cx:pt>
          <cx:pt idx="780">0.00036314978772853599</cx:pt>
          <cx:pt idx="781">-0.000342225383219386</cx:pt>
          <cx:pt idx="782">-0.00032212868233241602</cx:pt>
          <cx:pt idx="783">-0.00079895611797868495</cx:pt>
        </cx:lvl>
      </cx:numDim>
    </cx:data>
    <cx:data id="25">
      <cx:numDim type="val">
        <cx:f>'001_WA_F - 副本'!$Z$1:$Z$784</cx:f>
        <cx:lvl ptCount="784" formatCode="G/通用格式">
          <cx:pt idx="0">-0.00035187727705585998</cx:pt>
          <cx:pt idx="1">-0.00013498377324356399</cx:pt>
          <cx:pt idx="2">-0.00057720927213835804</cx:pt>
          <cx:pt idx="3">0.00017646112149621699</cx:pt>
          <cx:pt idx="4">0.00019885470853693899</cx:pt>
          <cx:pt idx="5">0.00027962747209032702</cx:pt>
          <cx:pt idx="6">-0.00038798130524061102</cx:pt>
          <cx:pt idx="7">-0.00060499416149980504</cx:pt>
          <cx:pt idx="8">-0.00049528630378977096</cx:pt>
          <cx:pt idx="9">0.00036804904945841801</cx:pt>
          <cx:pt idx="10">-3.8871214150843903e-05</cx:pt>
          <cx:pt idx="11">-5.8336352969288697e-05</cx:pt>
          <cx:pt idx="12">-0.00043686738778772399</cx:pt>
          <cx:pt idx="13">-0.00052560330919594405</cx:pt>
          <cx:pt idx="14">0.00056546648283975097</cx:pt>
          <cx:pt idx="15">-0.00056676573519155</cx:pt>
          <cx:pt idx="16">-0.00050897973486523204</cx:pt>
          <cx:pt idx="17">0.000328892180709097</cx:pt>
          <cx:pt idx="18">-0.000936800933251243</cx:pt>
          <cx:pt idx="19">0.0015511225451782301</cx:pt>
          <cx:pt idx="20">0.00036678265896342301</cx:pt>
          <cx:pt idx="21">-0.000864940271049609</cx:pt>
          <cx:pt idx="22">0.00033586956890964301</cx:pt>
          <cx:pt idx="23">-0.00026778272278517898</cx:pt>
          <cx:pt idx="24">-0.00077736881480743698</cx:pt>
          <cx:pt idx="25">0.00053616470869355403</cx:pt>
          <cx:pt idx="26">1.7461868492634601e-05</cx:pt>
          <cx:pt idx="27">0.000159201399990936</cx:pt>
          <cx:pt idx="28">-0.00047167069331400499</cx:pt>
          <cx:pt idx="29">0.000108485490703317</cx:pt>
          <cx:pt idx="30">-9.0647133371184703e-05</cx:pt>
          <cx:pt idx="31">-0.00026521283883856</cx:pt>
          <cx:pt idx="32">-0.00077034415184717097</cx:pt>
          <cx:pt idx="33">-0.00056918594275438003</cx:pt>
          <cx:pt idx="34">-2.0553606420035601e-05</cx:pt>
          <cx:pt idx="35">-0.00063108905978727099</cx:pt>
          <cx:pt idx="36">-0.00076649914245899905</cx:pt>
          <cx:pt idx="37">-0.00062325759788476795</cx:pt>
          <cx:pt idx="38">-0.00027551696434838799</cx:pt>
          <cx:pt idx="39">-0.00089286031461993697</cx:pt>
          <cx:pt idx="40">-0.00085386160065521201</cx:pt>
          <cx:pt idx="41">-0.00081723263913381302</cx:pt>
          <cx:pt idx="42">-0.00054142121886280499</cx:pt>
          <cx:pt idx="43">0.00060722044326326496</cx:pt>
          <cx:pt idx="44">0.0019922005360367202</cx:pt>
          <cx:pt idx="45">0.00030371253934913099</cx:pt>
          <cx:pt idx="46">-0.00047107632968721098</cx:pt>
          <cx:pt idx="47">-0.00080957887456087905</cx:pt>
          <cx:pt idx="48">-5.4093649006815002e-06</cx:pt>
          <cx:pt idx="49">0.00016599811132658699</cx:pt>
          <cx:pt idx="50">-0.00033759515513912301</cx:pt>
          <cx:pt idx="51">-0.00028126595124837098</cx:pt>
          <cx:pt idx="52">-2.2927377536682e-05</cx:pt>
          <cx:pt idx="53">-0.000288632316184498</cx:pt>
          <cx:pt idx="54">0.00079904099593951304</cx:pt>
          <cx:pt idx="55">3.3123786242495102e-05</cx:pt>
          <cx:pt idx="56">0.00013877102442045599</cx:pt>
          <cx:pt idx="57">-0.00035965424897359098</cx:pt>
          <cx:pt idx="58">-0.00023464547617462901</cx:pt>
          <cx:pt idx="59">9.3595021587775906e-05</cx:pt>
          <cx:pt idx="60">0.00076518542503875499</cx:pt>
          <cx:pt idx="61">-0.00014467945451761001</cx:pt>
          <cx:pt idx="62">-0.00066840272571626596</cx:pt>
          <cx:pt idx="63">-0.000512364780320626</cx:pt>
          <cx:pt idx="64">-0.0014059724499290601</cx:pt>
          <cx:pt idx="65">-0.0024696180733553702</cx:pt>
          <cx:pt idx="66">-0.00084025720296783098</cx:pt>
          <cx:pt idx="67">0.0047992999430448999</cx:pt>
          <cx:pt idx="68">0.0016866584278524401</cx:pt>
          <cx:pt idx="69">0.0154451471155541</cx:pt>
          <cx:pt idx="70">-0.0077528549963440602</cx:pt>
          <cx:pt idx="71">-0.0104330999147177</cx:pt>
          <cx:pt idx="72">-0.0045835678731270396</cx:pt>
          <cx:pt idx="73">0.00060621596690415799</cx:pt>
          <cx:pt idx="74">-0.012107376282073199</cx:pt>
          <cx:pt idx="75">-0.0096660491898862503</cx:pt>
          <cx:pt idx="76">-0.0064183990675193096</cx:pt>
          <cx:pt idx="77">-0.0057988334460922697</cx:pt>
          <cx:pt idx="78">-0.0023422352796440499</cx:pt>
          <cx:pt idx="79">-0.00020636889093189899</cx:pt>
          <cx:pt idx="80">0.000111389964690887</cx:pt>
          <cx:pt idx="81">-0.00028512442835335798</cx:pt>
          <cx:pt idx="82">0.000393028153600899</cx:pt>
          <cx:pt idx="83">-0.00061560330640169302</cx:pt>
          <cx:pt idx="84">0.00023274014451795901</cx:pt>
          <cx:pt idx="85">-0.000123033719910447</cx:pt>
          <cx:pt idx="86">0.00016381592316815099</cx:pt>
          <cx:pt idx="87">5.26336165535209e-05</cx:pt>
          <cx:pt idx="88">-0.00036570555963045599</cx:pt>
          <cx:pt idx="89">0.0010335254525580401</cx:pt>
          <cx:pt idx="90">0.0018430360407798499</cx:pt>
          <cx:pt idx="91">0.0072076065871972501</cx:pt>
          <cx:pt idx="92">-0.00194315438969026</cx:pt>
          <cx:pt idx="93">-0.017025174372809801</cx:pt>
          <cx:pt idx="94">-0.013848053838305299</cx:pt>
          <cx:pt idx="95">0.0048360577752850501</cx:pt>
          <cx:pt idx="96">0.0133022942481207</cx:pt>
          <cx:pt idx="97">-0.0059121156424873896</cx:pt>
          <cx:pt idx="98">-0.030303787443508701</cx:pt>
          <cx:pt idx="99">-0.014266209872943501</cx:pt>
          <cx:pt idx="100">-0.0141192109065709</cx:pt>
          <cx:pt idx="101">0.0039337012518985397</cx:pt>
          <cx:pt idx="102">-0.0091636329015657401</cx:pt>
          <cx:pt idx="103">-0.014466052232499801</cx:pt>
          <cx:pt idx="104">-0.019136714695403002</cx:pt>
          <cx:pt idx="105">-0.0165679632060785</cx:pt>
          <cx:pt idx="106">-0.0087612093113244392</cx:pt>
          <cx:pt idx="107">-0.0044780790435867803</cx:pt>
          <cx:pt idx="108">-0.0023119856705225801</cx:pt>
          <cx:pt idx="109">-9.1063748711746198e-05</cx:pt>
          <cx:pt idx="110">0.00068648055969130995</cx:pt>
          <cx:pt idx="111">-0.000229410827796179</cx:pt>
          <cx:pt idx="112">-0.00054654775109462799</cx:pt>
          <cx:pt idx="113">-0.00020388151381942301</cx:pt>
          <cx:pt idx="114">0.00055138932655397603</cx:pt>
          <cx:pt idx="115">-0.00048653235514107201</cx:pt>
          <cx:pt idx="116">-0.00079589275811561399</cx:pt>
          <cx:pt idx="117">0.00320998042972733</cx:pt>
          <cx:pt idx="118">0.0145293071024323</cx:pt>
          <cx:pt idx="119">0.0206170276707177</cx:pt>
          <cx:pt idx="120">0.021835801235981299</cx:pt>
          <cx:pt idx="121">0.0126147855279329</cx:pt>
          <cx:pt idx="122">-0.0090585518291125301</cx:pt>
          <cx:pt idx="123">0.0018474101099323801</cx:pt>
          <cx:pt idx="124">0.019672620520028699</cx:pt>
          <cx:pt idx="125">0.0406226344382382</cx:pt>
          <cx:pt idx="126">0.0253015812407715</cx:pt>
          <cx:pt idx="127">-0.0033565770006645599</cx:pt>
          <cx:pt idx="128">-0.0141546013229863</cx:pt>
          <cx:pt idx="129">-0.0469564394144188</cx:pt>
          <cx:pt idx="130">-0.0477639041774982</cx:pt>
          <cx:pt idx="131">-0.035218446836856501</cx:pt>
          <cx:pt idx="132">-0.019728296812476901</cx:pt>
          <cx:pt idx="133">-0.0185448049856227</cx:pt>
          <cx:pt idx="134">-0.018548335173064801</cx:pt>
          <cx:pt idx="135">-0.0079501857955318906</cx:pt>
          <cx:pt idx="136">-0.0136982071930958</cx:pt>
          <cx:pt idx="137">-0.0025493055269804202</cx:pt>
          <cx:pt idx="138">0.00072474208515215595</cx:pt>
          <cx:pt idx="139">0.00030778805524082502</cx:pt>
          <cx:pt idx="140">-0.0011661206771945399</cx:pt>
          <cx:pt idx="141">0.00083721954126252205</cx:pt>
          <cx:pt idx="142">-0.000400329564975436</cx:pt>
          <cx:pt idx="143">0.00088621501709832599</cx:pt>
          <cx:pt idx="144">0.0020318914891552398</cx:pt>
          <cx:pt idx="145">0.0111665193752179</cx:pt>
          <cx:pt idx="146">-0.0065364525413212898</cx:pt>
          <cx:pt idx="147">-0.0029709639178220801</cx:pt>
          <cx:pt idx="148">0.025914554477973299</cx:pt>
          <cx:pt idx="149">0.033931775501264</cx:pt>
          <cx:pt idx="150">-0.0208667472376791</cx:pt>
          <cx:pt idx="151">-0.039474425049978203</cx:pt>
          <cx:pt idx="152">0.0065395227979458499</cx:pt>
          <cx:pt idx="153">0.030563426163153402</cx:pt>
          <cx:pt idx="154">0.042067872895938198</cx:pt>
          <cx:pt idx="155">-0.017261294317443301</cx:pt>
          <cx:pt idx="156">-0.0264716186087408</cx:pt>
          <cx:pt idx="157">-0.0615885959038373</cx:pt>
          <cx:pt idx="158">-0.077389987848351396</cx:pt>
          <cx:pt idx="159">-0.036869751831868899</cx:pt>
          <cx:pt idx="160">-0.042778029904225003</cx:pt>
          <cx:pt idx="161">-0.017133025424150902</cx:pt>
          <cx:pt idx="162">-0.0065673233365923598</cx:pt>
          <cx:pt idx="163">-0.013775501945648701</cx:pt>
          <cx:pt idx="164">-0.010629419025442099</cx:pt>
          <cx:pt idx="165">-0.0016073715004448401</cx:pt>
          <cx:pt idx="166">6.2019556794972098e-05</cx:pt>
          <cx:pt idx="167">-0.00082556518322252396</cx:pt>
          <cx:pt idx="168">-0.00052991709365225704</cx:pt>
          <cx:pt idx="169">0.000140074428134854</cx:pt>
          <cx:pt idx="170">-0.00529025369945226</cx:pt>
          <cx:pt idx="171">0.0022272757803678401</cx:pt>
          <cx:pt idx="172">0.0016499372747714001</cx:pt>
          <cx:pt idx="173">-0.0124397431851595</cx:pt>
          <cx:pt idx="174">-0.033104818301182198</cx:pt>
          <cx:pt idx="175">-0.0156944837409159</cx:pt>
          <cx:pt idx="176">0.017896087855314401</cx:pt>
          <cx:pt idx="177">0.032468329099343302</cx:pt>
          <cx:pt idx="178">0.0370493953620556</cx:pt>
          <cx:pt idx="179">0.0077490138082189301</cx:pt>
          <cx:pt idx="180">0.047981376194289702</cx:pt>
          <cx:pt idx="181">-0.0017942729988556501</cx:pt>
          <cx:pt idx="182">-0.021286080924602199</cx:pt>
          <cx:pt idx="183">-0.024570128965465999</cx:pt>
          <cx:pt idx="184">0.064709436808051496</cx:pt>
          <cx:pt idx="185">0.085692954612128794</cx:pt>
          <cx:pt idx="186">-0.0345482185121836</cx:pt>
          <cx:pt idx="187">0.0031279764325181001</cx:pt>
          <cx:pt idx="188">-0.0029347638683778401</cx:pt>
          <cx:pt idx="189">-0.0036633848038360802</cx:pt>
          <cx:pt idx="190">-0.0089384438540277295</cx:pt>
          <cx:pt idx="191">-0.011194725379813799</cx:pt>
          <cx:pt idx="192">-0.014220752682921001</cx:pt>
          <cx:pt idx="193">-0.011102523579163999</cx:pt>
          <cx:pt idx="194">-0.0017907431681748801</cx:pt>
          <cx:pt idx="195">-0.00077706391309389795</cx:pt>
          <cx:pt idx="196">0.00012638019151501201</cx:pt>
          <cx:pt idx="197">0.00034547506171767799</cx:pt>
          <cx:pt idx="198">0.00020132178650263599</cx:pt>
          <cx:pt idx="199">0.0133382915269367</cx:pt>
          <cx:pt idx="200">0.0124235810011831</cx:pt>
          <cx:pt idx="201">-0.0116593061298005</cx:pt>
          <cx:pt idx="202">0.0097175905042797099</cx:pt>
          <cx:pt idx="203">0.021191706894955201</cx:pt>
          <cx:pt idx="204">0.032105122805976299</cx:pt>
          <cx:pt idx="205">0.086631781525118495</cx:pt>
          <cx:pt idx="206">0.054291521987361001</cx:pt>
          <cx:pt idx="207">0.0313460434663956</cx:pt>
          <cx:pt idx="208">0.00044415123573777901</cx:pt>
          <cx:pt idx="209">-0.0053496581740409199</cx:pt>
          <cx:pt idx="210">-0.0043553188078031399</cx:pt>
          <cx:pt idx="211">-0.00084672195026022699</cx:pt>
          <cx:pt idx="212">0.049633491591858002</cx:pt>
          <cx:pt idx="213">0.082374564701616304</cx:pt>
          <cx:pt idx="214">0.072108546257610498</cx:pt>
          <cx:pt idx="215">0.100605797260875</cx:pt>
          <cx:pt idx="216">0.044248956914467799</cx:pt>
          <cx:pt idx="217">0.010439645863983899</cx:pt>
          <cx:pt idx="218">-0.0187259217649033</cx:pt>
          <cx:pt idx="219">-0.0415713108651663</cx:pt>
          <cx:pt idx="220">-0.036201246588456103</cx:pt>
          <cx:pt idx="221">-0.020011538629247299</cx:pt>
          <cx:pt idx="222">-0.0028164056123040301</cx:pt>
          <cx:pt idx="223">-0.00052043860708111598</cx:pt>
          <cx:pt idx="224">7.3533696472397904e-05</cx:pt>
          <cx:pt idx="225">0.0014429763763391299</cx:pt>
          <cx:pt idx="226">0.0036452787435794398</cx:pt>
          <cx:pt idx="227">0.00426801458723101</cx:pt>
          <cx:pt idx="228">0.00768510640271311</cx:pt>
          <cx:pt idx="229">0.0138083788163447</cx:pt>
          <cx:pt idx="230">0.0097998287706539608</cx:pt>
          <cx:pt idx="231">0.071838816498720898</cx:pt>
          <cx:pt idx="232">0.076393139077346406</cx:pt>
          <cx:pt idx="233">0.066585905198854198</cx:pt>
          <cx:pt idx="234">0.093821587609565396</cx:pt>
          <cx:pt idx="235">0.049777305652045398</cx:pt>
          <cx:pt idx="236">0.0120515545253211</cx:pt>
          <cx:pt idx="237">0.071055542940114499</cx:pt>
          <cx:pt idx="238">0.19033251894695399</cx:pt>
          <cx:pt idx="239">0.13733284494798101</cx:pt>
          <cx:pt idx="240">0.018668675582877301</cx:pt>
          <cx:pt idx="241">0.051002770504906897</cx:pt>
          <cx:pt idx="242">0.045970184852397698</cx:pt>
          <cx:pt idx="243">0.031690573232677502</cx:pt>
          <cx:pt idx="244">-0.010882846548233601</cx:pt>
          <cx:pt idx="245">-0.037843900632875203</cx:pt>
          <cx:pt idx="246">0.00053537899008121101</cx:pt>
          <cx:pt idx="247">-0.0039173855750225901</cx:pt>
          <cx:pt idx="248">-0.031406847573280702</cx:pt>
          <cx:pt idx="249">-0.0116211130979168</cx:pt>
          <cx:pt idx="250">-0.00039160242528967599</cx:pt>
          <cx:pt idx="251">0.00068831136658517198</cx:pt>
          <cx:pt idx="252">0.00070579341017642497</cx:pt>
          <cx:pt idx="253">0.00117548479247319</cx:pt>
          <cx:pt idx="254">-0.00034770282849384398</cx:pt>
          <cx:pt idx="255">-0.0041141133466483003</cx:pt>
          <cx:pt idx="256">0.0214917013125627</cx:pt>
          <cx:pt idx="257">0.0265981028460948</cx:pt>
          <cx:pt idx="258">0.024896957970696298</cx:pt>
          <cx:pt idx="259">0.059531615989744199</cx:pt>
          <cx:pt idx="260">0.0273662396172537</cx:pt>
          <cx:pt idx="261">-0.019935974524513799</cx:pt>
          <cx:pt idx="262">0.066652978948634894</cx:pt>
          <cx:pt idx="263">0.0261158456965923</cx:pt>
          <cx:pt idx="264">0.059468695446330697</cx:pt>
          <cx:pt idx="265">0.056728130373614599</cx:pt>
          <cx:pt idx="266">0.070366667269484803</cx:pt>
          <cx:pt idx="267">0.0179707092071721</cx:pt>
          <cx:pt idx="268">-0.079005878789769696</cx:pt>
          <cx:pt idx="269">-0.00427728835147598</cx:pt>
          <cx:pt idx="270">0.0045688108758761099</cx:pt>
          <cx:pt idx="271">-0.014625025044460701</cx:pt>
          <cx:pt idx="272">-0.050409106791094498</cx:pt>
          <cx:pt idx="273">-0.077564022636354896</cx:pt>
          <cx:pt idx="274">-0.0017531481195992801</cx:pt>
          <cx:pt idx="275">-0.00081877975650135001</cx:pt>
          <cx:pt idx="276">-0.013064030034072799</cx:pt>
          <cx:pt idx="277">-0.0060725603238359297</cx:pt>
          <cx:pt idx="278">0.0028465580565781401</cx:pt>
          <cx:pt idx="279">0.00064910847449289302</cx:pt>
          <cx:pt idx="280">0.00035648700585261402</cx:pt>
          <cx:pt idx="281">0.00073297911908623797</cx:pt>
          <cx:pt idx="282">0.0035663263910609999</cx:pt>
          <cx:pt idx="283">-0.0071188700754914501</cx:pt>
          <cx:pt idx="284">0.024353182328780101</cx:pt>
          <cx:pt idx="285">0.020230670373163701</cx:pt>
          <cx:pt idx="286">0.0275841109552214</cx:pt>
          <cx:pt idx="287">0.00769519363696336</cx:pt>
          <cx:pt idx="288">0.034779215662553001</cx:pt>
          <cx:pt idx="289">-0.0139355322051879</cx:pt>
          <cx:pt idx="290">0.059013017302163198</cx:pt>
          <cx:pt idx="291">-0.016656529508593601</cx:pt>
          <cx:pt idx="292">-0.083850423205718103</cx:pt>
          <cx:pt idx="293">-0.16832907312901399</cx:pt>
          <cx:pt idx="294">-0.19446133939563101</cx:pt>
          <cx:pt idx="295">-0.110610737926257</cx:pt>
          <cx:pt idx="296">-0.066511898842304601</cx:pt>
          <cx:pt idx="297">0.0171428177228308</cx:pt>
          <cx:pt idx="298">0.0038651809006925398</cx:pt>
          <cx:pt idx="299">0.011853385087717499</cx:pt>
          <cx:pt idx="300">-0.055628905188787103</cx:pt>
          <cx:pt idx="301">-0.071378504482590796</cx:pt>
          <cx:pt idx="302">-0.037708992777448401</cx:pt>
          <cx:pt idx="303">-0.0174259713078877</cx:pt>
          <cx:pt idx="304">-0.0056332860321345003</cx:pt>
          <cx:pt idx="305">-0.0085734300759360404</cx:pt>
          <cx:pt idx="306">-0.0023205596135921899</cx:pt>
          <cx:pt idx="307">-0.00150418383335497</cx:pt>
          <cx:pt idx="308">-0.00011633106174501001</cx:pt>
          <cx:pt idx="309">0.00065956793303831502</cx:pt>
          <cx:pt idx="310">0.0032218956264900901</cx:pt>
          <cx:pt idx="311">0.00094968737712430005</cx:pt>
          <cx:pt idx="312">0.0015863171740798699</cx:pt>
          <cx:pt idx="313">0.010363245393745399</cx:pt>
          <cx:pt idx="314">0.017087323942930301</cx:pt>
          <cx:pt idx="315">0.0052347846614747102</cx:pt>
          <cx:pt idx="316">0.047295016978722501</cx:pt>
          <cx:pt idx="317">0.062129884627145401</cx:pt>
          <cx:pt idx="318">0.079292579004117403</cx:pt>
          <cx:pt idx="319">0.034122439130693301</cx:pt>
          <cx:pt idx="320">-0.20598646467819601</cx:pt>
          <cx:pt idx="321">-0.32302419578527602</cx:pt>
          <cx:pt idx="322">-0.19588911134131001</cx:pt>
          <cx:pt idx="323">-0.083629042651812202</cx:pt>
          <cx:pt idx="324">-0.011906362168136999</cx:pt>
          <cx:pt idx="325">0.011192547633039999</cx:pt>
          <cx:pt idx="326">-0.065482688638154499</cx:pt>
          <cx:pt idx="327">-0.0307393275567115</cx:pt>
          <cx:pt idx="328">-0.052509773965347603</cx:pt>
          <cx:pt idx="329">-0.057836811370153299</cx:pt>
          <cx:pt idx="330">-0.059879342928056203</cx:pt>
          <cx:pt idx="331">-0.023516899877759501</cx:pt>
          <cx:pt idx="332">-0.0114989393727222</cx:pt>
          <cx:pt idx="333">-0.00234535297490032</cx:pt>
          <cx:pt idx="334">-0.00348350160363995</cx:pt>
          <cx:pt idx="335">-0.00034295200974031499</cx:pt>
          <cx:pt idx="336">0.00020620205650659099</cx:pt>
          <cx:pt idx="337">0.0011833652674255099</cx:pt>
          <cx:pt idx="338">0.0018900711297733599</cx:pt>
          <cx:pt idx="339">-0.0077426566494729603</cx:pt>
          <cx:pt idx="340">-0.0214553117715886</cx:pt>
          <cx:pt idx="341">-0.036806663097124603</cx:pt>
          <cx:pt idx="342">-0.0202436393991479</cx:pt>
          <cx:pt idx="343">0.050656722365131301</cx:pt>
          <cx:pt idx="344">0.085522538097610998</cx:pt>
          <cx:pt idx="345">0.035569400001111598</cx:pt>
          <cx:pt idx="346">0.0233535107661457</cx:pt>
          <cx:pt idx="347">-0.11699484505828001</cx:pt>
          <cx:pt idx="348">-0.301539865463537</cx:pt>
          <cx:pt idx="349">-0.344792586995321</cx:pt>
          <cx:pt idx="350">-0.137854255430502</cx:pt>
          <cx:pt idx="351">-0.0108818047897466</cx:pt>
          <cx:pt idx="352">0.055080632993665703</cx:pt>
          <cx:pt idx="353">-0.050718291008696202</cx:pt>
          <cx:pt idx="354">-0.14897507959814699</cx:pt>
          <cx:pt idx="355">-0.127058113488141</cx:pt>
          <cx:pt idx="356">-0.072198933943180194</cx:pt>
          <cx:pt idx="357">-0.0403414015291945</cx:pt>
          <cx:pt idx="358">-0.077323189641536602</cx:pt>
          <cx:pt idx="359">-0.061381583782823601</cx:pt>
          <cx:pt idx="360">-0.0096337736266034306</cx:pt>
          <cx:pt idx="361">0.0063124384131444996</cx:pt>
          <cx:pt idx="362">0.0026442143030178601</cx:pt>
          <cx:pt idx="363">0.00044161953663141902</cx:pt>
          <cx:pt idx="364">0.000631350564981056</cx:pt>
          <cx:pt idx="365">0.00049215713640427298</cx:pt>
          <cx:pt idx="366">0.0023368948356608898</cx:pt>
          <cx:pt idx="367">-0.0142521590359231</cx:pt>
          <cx:pt idx="368">-0.062149769310895601</cx:pt>
          <cx:pt idx="369">-0.083332256592880696</cx:pt>
          <cx:pt idx="370">0.0036634263879586201</cx:pt>
          <cx:pt idx="371">0.054372902160621399</cx:pt>
          <cx:pt idx="372">0.066538936238571197</cx:pt>
          <cx:pt idx="373">0.037072304759004603</cx:pt>
          <cx:pt idx="374">-0.092607801332589806</cx:pt>
          <cx:pt idx="375">-0.14392745917195501</cx:pt>
          <cx:pt idx="376">-0.269543973994118</cx:pt>
          <cx:pt idx="377">-0.21306010556531399</cx:pt>
          <cx:pt idx="378">-0.081554434997961806</cx:pt>
          <cx:pt idx="379">-0.0421281713490591</cx:pt>
          <cx:pt idx="380">-0.00896601895380289</cx:pt>
          <cx:pt idx="381">-0.021154873434388599</cx:pt>
          <cx:pt idx="382">-0.10684503660415701</cx:pt>
          <cx:pt idx="383">-0.14215956412032901</cx:pt>
          <cx:pt idx="384">-0.089155663685579506</cx:pt>
          <cx:pt idx="385">-0.041301526205706901</cx:pt>
          <cx:pt idx="386">-0.051463150875442502</cx:pt>
          <cx:pt idx="387">-0.070264561807859602</cx:pt>
          <cx:pt idx="388">-0.0131709462823658</cx:pt>
          <cx:pt idx="389">0.0075442917671793399</cx:pt>
          <cx:pt idx="390">0.0040750301421368504</cx:pt>
          <cx:pt idx="391">0.00215874543360471</cx:pt>
          <cx:pt idx="392">-0.000123228963280552</cx:pt>
          <cx:pt idx="393">6.64468440781018e-05</cx:pt>
          <cx:pt idx="394">0.00303769253575419</cx:pt>
          <cx:pt idx="395">-0.017981834432803202</cx:pt>
          <cx:pt idx="396">-0.083919403351587596</cx:pt>
          <cx:pt idx="397">-0.078954632717302894</cx:pt>
          <cx:pt idx="398">-0.0268608482668489</cx:pt>
          <cx:pt idx="399">0.023065635919089299</cx:pt>
          <cx:pt idx="400">-0.0095109513704055397</cx:pt>
          <cx:pt idx="401">-0.0034885312926155598</cx:pt>
          <cx:pt idx="402">-0.102694537391137</cx:pt>
          <cx:pt idx="403">-0.150685273822869</cx:pt>
          <cx:pt idx="404">-0.17342660322509801</cx:pt>
          <cx:pt idx="405">-0.152111584772472</cx:pt>
          <cx:pt idx="406">-0.0789793022579834</cx:pt>
          <cx:pt idx="407">-0.047405939835978003</cx:pt>
          <cx:pt idx="408">-0.055547335114355501</cx:pt>
          <cx:pt idx="409">0.010504554558642999</cx:pt>
          <cx:pt idx="410">-0.043691891532552603</cx:pt>
          <cx:pt idx="411">-0.077892513621293194</cx:pt>
          <cx:pt idx="412">-0.11453355778624499</cx:pt>
          <cx:pt idx="413">-0.024764519014739</cx:pt>
          <cx:pt idx="414">-0.049921915419647897</cx:pt>
          <cx:pt idx="415">-0.048245542779317703</cx:pt>
          <cx:pt idx="416">-0.015179932335067</cx:pt>
          <cx:pt idx="417">0.0090652783307469606</cx:pt>
          <cx:pt idx="418">0.0035445548984321101</cx:pt>
          <cx:pt idx="419">0.00045241728692368798</cx:pt>
          <cx:pt idx="420">-0.00066171645073503297</cx:pt>
          <cx:pt idx="421">-0.000390854329349593</cx:pt>
          <cx:pt idx="422">-7.6182497742549607e-05</cx:pt>
          <cx:pt idx="423">-0.019595134072324102</cx:pt>
          <cx:pt idx="424">-0.075619476589461401</cx:pt>
          <cx:pt idx="425">-0.078323016534256995</cx:pt>
          <cx:pt idx="426">-0.0403349123082739</cx:pt>
          <cx:pt idx="427">-0.010026929203679801</cx:pt>
          <cx:pt idx="428">-0.036145373616522897</cx:pt>
          <cx:pt idx="429">-0.096063310692551696</cx:pt>
          <cx:pt idx="430">-0.14206961670167101</cx:pt>
          <cx:pt idx="431">-0.20687352521028801</cx:pt>
          <cx:pt idx="432">-0.186269440133118</cx:pt>
          <cx:pt idx="433">-0.16981960573080401</cx:pt>
          <cx:pt idx="434">-0.085246429033593099</cx:pt>
          <cx:pt idx="435">-0.055502830977139803</cx:pt>
          <cx:pt idx="436">-0.033520053361896798</cx:pt>
          <cx:pt idx="437">-0.030108147871029899</cx:pt>
          <cx:pt idx="438">-0.058729307106815398</cx:pt>
          <cx:pt idx="439">-0.080260562316499695</cx:pt>
          <cx:pt idx="440">-0.082718391484116402</cx:pt>
          <cx:pt idx="441">-0.029972717837884799</cx:pt>
          <cx:pt idx="442">-0.033306223359741503</cx:pt>
          <cx:pt idx="443">-0.045795444652058898</cx:pt>
          <cx:pt idx="444">-0.0050250149719807602</cx:pt>
          <cx:pt idx="445">0.00497058424743558</cx:pt>
          <cx:pt idx="446">0.0044255138112015901</cx:pt>
          <cx:pt idx="447">0.00122041756911682</cx:pt>
          <cx:pt idx="448">-4.9222594096108101e-05</cx:pt>
          <cx:pt idx="449">-0.00071701983471823903</cx:pt>
          <cx:pt idx="450">-3.87056764564792e-05</cx:pt>
          <cx:pt idx="451">-0.0111754429103775</cx:pt>
          <cx:pt idx="452">-0.051808746768327099</cx:pt>
          <cx:pt idx="453">-0.074552701020786497</cx:pt>
          <cx:pt idx="454">-0.063088442821641999</cx:pt>
          <cx:pt idx="455">-0.077210433931821199</cx:pt>
          <cx:pt idx="456">-0.067833609838130596</cx:pt>
          <cx:pt idx="457">-0.15744533713331699</cx:pt>
          <cx:pt idx="458">-0.17254280338886899</cx:pt>
          <cx:pt idx="459">-0.19014376823002899</cx:pt>
          <cx:pt idx="460">-0.17168903640546601</cx:pt>
          <cx:pt idx="461">-0.12535431658638199</cx:pt>
          <cx:pt idx="462">-0.012129024646512899</cx:pt>
          <cx:pt idx="463">0.025378279175442699</cx:pt>
          <cx:pt idx="464">0.073499026723078398</cx:pt>
          <cx:pt idx="465">0.016416212736937899</cx:pt>
          <cx:pt idx="466">-0.046328115142713101</cx:pt>
          <cx:pt idx="467">-0.0094028662359834508</cx:pt>
          <cx:pt idx="468">-0.057946269517616403</cx:pt>
          <cx:pt idx="469">0.0058585104414882799</cx:pt>
          <cx:pt idx="470">-0.0030329405820185601</cx:pt>
          <cx:pt idx="471">-0.0064413287013169998</cx:pt>
          <cx:pt idx="472">0.0129977648173886</cx:pt>
          <cx:pt idx="473">0.014148156957180099</cx:pt>
          <cx:pt idx="474">0.0078819022311553896</cx:pt>
          <cx:pt idx="475">-0.00037315381425373397</cx:pt>
          <cx:pt idx="476">0.000436491114646112</cx:pt>
          <cx:pt idx="477">0.00032504504337475002</cx:pt>
          <cx:pt idx="478">-0.000104663463158962</cx:pt>
          <cx:pt idx="479">-0.0043118197097688996</cx:pt>
          <cx:pt idx="480">-0.033906968999611098</cx:pt>
          <cx:pt idx="481">-0.057484580357428101</cx:pt>
          <cx:pt idx="482">-0.082265471774740195</cx:pt>
          <cx:pt idx="483">-0.12000204438090201</cx:pt>
          <cx:pt idx="484">-0.120299209499947</cx:pt>
          <cx:pt idx="485">-0.115884034484076</cx:pt>
          <cx:pt idx="486">-0.12511096562097701</cx:pt>
          <cx:pt idx="487">-0.14425240682319601</cx:pt>
          <cx:pt idx="488">-0.115946727414883</cx:pt>
          <cx:pt idx="489">-0.056066743874826297</cx:pt>
          <cx:pt idx="490">0.083873696784678195</cx:pt>
          <cx:pt idx="491">0.092201871006019107</cx:pt>
          <cx:pt idx="492">0.11474044918250199</cx:pt>
          <cx:pt idx="493">0.096601025794446904</cx:pt>
          <cx:pt idx="494">0.090099475175145105</cx:pt>
          <cx:pt idx="495">0.0790272983100265</cx:pt>
          <cx:pt idx="496">0.021112406790999801</cx:pt>
          <cx:pt idx="497">0.022177670105968401</cx:pt>
          <cx:pt idx="498">0.017013449194781299</cx:pt>
          <cx:pt idx="499">0.011070269312203999</cx:pt>
          <cx:pt idx="500">0.033376111978441397</cx:pt>
          <cx:pt idx="501">0.0305676314189928</cx:pt>
          <cx:pt idx="502">0.0069062198281690003</cx:pt>
          <cx:pt idx="503">0.00023485614352555199</cx:pt>
          <cx:pt idx="504">-0.00010847539350455801</cx:pt>
          <cx:pt idx="505">0.00054828561730173395</cx:pt>
          <cx:pt idx="506">-0.0011347895794609</cx:pt>
          <cx:pt idx="507">0.0039156385923701797</cx:pt>
          <cx:pt idx="508">-0.025224143361252199</cx:pt>
          <cx:pt idx="509">-0.073803548544392097</cx:pt>
          <cx:pt idx="510">-0.088756958574613604</cx:pt>
          <cx:pt idx="511">-0.077814673419818403</cx:pt>
          <cx:pt idx="512">-0.074125172780521095</cx:pt>
          <cx:pt idx="513">-0.0628205090193837</cx:pt>
          <cx:pt idx="514">-0.066081821320859796</cx:pt>
          <cx:pt idx="515">-0.081106492606085004</cx:pt>
          <cx:pt idx="516">-0.049989391902663903</cx:pt>
          <cx:pt idx="517">0.099203058758485105</cx:pt>
          <cx:pt idx="518">0.096751316143279198</cx:pt>
          <cx:pt idx="519">0.120403983874409</cx:pt>
          <cx:pt idx="520">0.074332618202337997</cx:pt>
          <cx:pt idx="521">0.068008651788776103</cx:pt>
          <cx:pt idx="522">0.091450875742593501</cx:pt>
          <cx:pt idx="523">0.055493111709868002</cx:pt>
          <cx:pt idx="524">0.00442780438665421</cx:pt>
          <cx:pt idx="525">0.0017665881807781001</cx:pt>
          <cx:pt idx="526">0.016026468135031901</cx:pt>
          <cx:pt idx="527">0.043212035161616702</cx:pt>
          <cx:pt idx="528">0.051069141307363598</cx:pt>
          <cx:pt idx="529">0.023121953467210798</cx:pt>
          <cx:pt idx="530">0.0027530065559222602</cx:pt>
          <cx:pt idx="531">0.00071029864860276898</cx:pt>
          <cx:pt idx="532">0.00071013148629360903</cx:pt>
          <cx:pt idx="533">-0.00074027990017248402</cx:pt>
          <cx:pt idx="534">-0.0011652200758240901</cx:pt>
          <cx:pt idx="535">0.00357501752597752</cx:pt>
          <cx:pt idx="536">-0.019682630504058801</cx:pt>
          <cx:pt idx="537">-0.091428135390780901</cx:pt>
          <cx:pt idx="538">-0.099517633935112704</cx:pt>
          <cx:pt idx="539">-0.0614466028691176</cx:pt>
          <cx:pt idx="540">-0.054102841104388899</cx:pt>
          <cx:pt idx="541">-0.040890004467360803</cx:pt>
          <cx:pt idx="542">-0.050000234332630802</cx:pt>
          <cx:pt idx="543">0.012671169949712201</cx:pt>
          <cx:pt idx="544">0.013311649098165601</cx:pt>
          <cx:pt idx="545">0.074257673925845494</cx:pt>
          <cx:pt idx="546">0.102346608543376</cx:pt>
          <cx:pt idx="547">0.092784117960808404</cx:pt>
          <cx:pt idx="548">-0.0041570370922434001</cx:pt>
          <cx:pt idx="549">-0.0129100048113794</cx:pt>
          <cx:pt idx="550">-0.037196407570394399</cx:pt>
          <cx:pt idx="551">0.0033270550101479799</cx:pt>
          <cx:pt idx="552">-0.0021460232249702902</cx:pt>
          <cx:pt idx="553">0.00016319955594334501</cx:pt>
          <cx:pt idx="554">0.00720795074694553</cx:pt>
          <cx:pt idx="555">0.0566631369504558</cx:pt>
          <cx:pt idx="556">0.047061342338014997</cx:pt>
          <cx:pt idx="557">0.019828609884412401</cx:pt>
          <cx:pt idx="558">0.0028028559137207899</cx:pt>
          <cx:pt idx="559">0.00017065882491337599</cx:pt>
          <cx:pt idx="560">0.00048974535321970498</cx:pt>
          <cx:pt idx="561">-0.00074636066675642205</cx:pt>
          <cx:pt idx="562">0.00100555469119825</cx:pt>
          <cx:pt idx="563">0.0047680623299481998</cx:pt>
          <cx:pt idx="564">-0.017129516641405901</cx:pt>
          <cx:pt idx="565">-0.082105934080043103</cx:pt>
          <cx:pt idx="566">-0.066212771704304202</cx:pt>
          <cx:pt idx="567">-0.061910896364604999</cx:pt>
          <cx:pt idx="568">-0.071708297782896196</cx:pt>
          <cx:pt idx="569">-0.064181560162017301</cx:pt>
          <cx:pt idx="570">0.012645163105674199</cx:pt>
          <cx:pt idx="571">0.099370341583858296</cx:pt>
          <cx:pt idx="572">0.133570643039746</cx:pt>
          <cx:pt idx="573">0.079890163005033807</cx:pt>
          <cx:pt idx="574">0.100738307427427</cx:pt>
          <cx:pt idx="575">0.059525372276350699</cx:pt>
          <cx:pt idx="576">-0.050139685103408001</cx:pt>
          <cx:pt idx="577">-0.0066769862438840798</cx:pt>
          <cx:pt idx="578">-0.026286206589854699</cx:pt>
          <cx:pt idx="579">-0.00855640495295645</cx:pt>
          <cx:pt idx="580">0.0030659002918862499</cx:pt>
          <cx:pt idx="581">0.00777388885629868</cx:pt>
          <cx:pt idx="582">0.0063420284225353197</cx:pt>
          <cx:pt idx="583">0.048873422329579301</cx:pt>
          <cx:pt idx="584">0.039876408042616503</cx:pt>
          <cx:pt idx="585">0.0081448477659217706</cx:pt>
          <cx:pt idx="586">0.0021779969938714298</cx:pt>
          <cx:pt idx="587">-0.000213911966456241</cx:pt>
          <cx:pt idx="588">-0.00020803657498788799</cx:pt>
          <cx:pt idx="589">0.00019533506572689199</cx:pt>
          <cx:pt idx="590">0.0012905118856065499</cx:pt>
          <cx:pt idx="591">-0.0017378732354007801</cx:pt>
          <cx:pt idx="592">-0.0179734603789077</cx:pt>
          <cx:pt idx="593">-0.029116929718223699</cx:pt>
          <cx:pt idx="594">-0.0279919372215949</cx:pt>
          <cx:pt idx="595">-0.059901643614909197</cx:pt>
          <cx:pt idx="596">-0.092978001122907106</cx:pt>
          <cx:pt idx="597">-0.065121008697713798</cx:pt>
          <cx:pt idx="598">0.039273441695731402</cx:pt>
          <cx:pt idx="599">0.030198500665167199</cx:pt>
          <cx:pt idx="600">0.0200676744396311</cx:pt>
          <cx:pt idx="601">0.0677855652904054</cx:pt>
          <cx:pt idx="602">0.064974868127834901</cx:pt>
          <cx:pt idx="603">0.062682120983566098</cx:pt>
          <cx:pt idx="604">0.0115281882845987</cx:pt>
          <cx:pt idx="605">0.017180676942909898</cx:pt>
          <cx:pt idx="606">0.015417898719268901</cx:pt>
          <cx:pt idx="607">-0.0086160420134401196</cx:pt>
          <cx:pt idx="608">-0.0063499464187345899</cx:pt>
          <cx:pt idx="609">0.018639833889053901</cx:pt>
          <cx:pt idx="610">0.0143061602009611</cx:pt>
          <cx:pt idx="611">0.041786727659098397</cx:pt>
          <cx:pt idx="612">0.0275884434145518</cx:pt>
          <cx:pt idx="613">0.010186142591245</cx:pt>
          <cx:pt idx="614">-0.00071553095814648698</cx:pt>
          <cx:pt idx="615">0.00037643679697551402</cx:pt>
          <cx:pt idx="616">0.00032535642362989397</cx:pt>
          <cx:pt idx="617">-0.00072470066850144799</cx:pt>
          <cx:pt idx="618">0.0024070904917208699</cx:pt>
          <cx:pt idx="619">-0.0055065531978458898</cx:pt>
          <cx:pt idx="620">-0.0078085484875645298</cx:pt>
          <cx:pt idx="621">0.0050437039870721602</cx:pt>
          <cx:pt idx="622">0.0168071395563766</cx:pt>
          <cx:pt idx="623">-0.0087403808886761108</cx:pt>
          <cx:pt idx="624">-0.0610346858606476</cx:pt>
          <cx:pt idx="625">-0.0085263795081241597</cx:pt>
          <cx:pt idx="626">0.0137832075142672</cx:pt>
          <cx:pt idx="627">0.021320801447900401</cx:pt>
          <cx:pt idx="628">-0.064372432480018393</cx:pt>
          <cx:pt idx="629">0.053580298434230803</cx:pt>
          <cx:pt idx="630">0.11976117456953</cx:pt>
          <cx:pt idx="631">0.072115897098573398</cx:pt>
          <cx:pt idx="632">0.0069909560837379901</cx:pt>
          <cx:pt idx="633">-0.00111386674280084</cx:pt>
          <cx:pt idx="634">-0.030861264361440901</cx:pt>
          <cx:pt idx="635">-0.0080290798980201198</cx:pt>
          <cx:pt idx="636">-0.0163439317188382</cx:pt>
          <cx:pt idx="637">0.00017859313856275399</cx:pt>
          <cx:pt idx="638">0.0086144076844960303</cx:pt>
          <cx:pt idx="639">0.032585424092344301</cx:pt>
          <cx:pt idx="640">0.020447928526208199</cx:pt>
          <cx:pt idx="641">0.0039308829385891701</cx:pt>
          <cx:pt idx="642">-0.0012460192894768499</cx:pt>
          <cx:pt idx="643">0.00037152541290219197</cx:pt>
          <cx:pt idx="644">0.000601214329680585</cx:pt>
          <cx:pt idx="645">-0.00052789107627514999</cx:pt>
          <cx:pt idx="646">0.00066954986218963996</cx:pt>
          <cx:pt idx="647">-0.0074951511499066602</cx:pt>
          <cx:pt idx="648">-0.0174938491803668</cx:pt>
          <cx:pt idx="649">-0.011126551124035201</cx:pt>
          <cx:pt idx="650">0.014522283170385701</cx:pt>
          <cx:pt idx="651">-0.0043930649697830797</cx:pt>
          <cx:pt idx="652">-0.0463170629058395</cx:pt>
          <cx:pt idx="653">0.00085331594854006604</cx:pt>
          <cx:pt idx="654">-0.0095714701141154605</cx:pt>
          <cx:pt idx="655">0.036122519399153903</cx:pt>
          <cx:pt idx="656">0.00371233952729177</cx:pt>
          <cx:pt idx="657">0.111147658272908</cx:pt>
          <cx:pt idx="658">0.082425985771070007</cx:pt>
          <cx:pt idx="659">0.071291187774128795</cx:pt>
          <cx:pt idx="660">0.0129773408319985</cx:pt>
          <cx:pt idx="661">-0.042233217790668701</cx:pt>
          <cx:pt idx="662">-0.0379020314352475</cx:pt>
          <cx:pt idx="663">0.025834607684869001</cx:pt>
          <cx:pt idx="664">-0.019114730412799499</cx:pt>
          <cx:pt idx="665">-0.0057212474552098998</cx:pt>
          <cx:pt idx="666">0.0023013560060992401</cx:pt>
          <cx:pt idx="667">0.0095509460625344007</cx:pt>
          <cx:pt idx="668">0.0075350100664568201</cx:pt>
          <cx:pt idx="669">-0.0030736305586502501</cx:pt>
          <cx:pt idx="670">-0.00038841640716075399</cx:pt>
          <cx:pt idx="671">-0.00088600336775898603</cx:pt>
          <cx:pt idx="672">0.00026288260305507201</cx:pt>
          <cx:pt idx="673">-0.00021461684113765499</cx:pt>
          <cx:pt idx="674">0.000667023177995435</cx:pt>
          <cx:pt idx="675">-0.0012096627749227</cx:pt>
          <cx:pt idx="676">0.0034544227720911301</cx:pt>
          <cx:pt idx="677">0.016452545227402599</cx:pt>
          <cx:pt idx="678">-0.021846629754132499</cx:pt>
          <cx:pt idx="679">-0.068714449242279499</cx:pt>
          <cx:pt idx="680">-0.024577792889441299</cx:pt>
          <cx:pt idx="681">-0.0056355075755327002</cx:pt>
          <cx:pt idx="682">-0.0082447512243071092</cx:pt>
          <cx:pt idx="683">0.0324273923876017</cx:pt>
          <cx:pt idx="684">0.0010543608597517</cx:pt>
          <cx:pt idx="685">0.031310199494603501</cx:pt>
          <cx:pt idx="686">0.032229861854505902</cx:pt>
          <cx:pt idx="687">0.056864337386151501</cx:pt>
          <cx:pt idx="688">-0.049626103018689798</cx:pt>
          <cx:pt idx="689">-0.0084330515973313896</cx:pt>
          <cx:pt idx="690">0.0078546247956870104</cx:pt>
          <cx:pt idx="691">0.058266798075320203</cx:pt>
          <cx:pt idx="692">-0.0037384031646671601</cx:pt>
          <cx:pt idx="693">0.00105558523744894</cx:pt>
          <cx:pt idx="694">-0.0060050395427954199</cx:pt>
          <cx:pt idx="695">0.00178092851421637</cx:pt>
          <cx:pt idx="696">0.0078865740666187595</cx:pt>
          <cx:pt idx="697">0.0020008319689849602</cx:pt>
          <cx:pt idx="698">0.00035304130352699597</cx:pt>
          <cx:pt idx="699">-0.00013519667578022101</cx:pt>
          <cx:pt idx="700">-0.00013688011219010701</cx:pt>
          <cx:pt idx="701">-0.00049127573601647401</cx:pt>
          <cx:pt idx="702">-2.1239823170844901e-05</cx:pt>
          <cx:pt idx="703">0.00012735861405310101</cx:pt>
          <cx:pt idx="704">-0.0025456684039538301</cx:pt>
          <cx:pt idx="705">-0.0155250382224035</cx:pt>
          <cx:pt idx="706">-0.034568442587325797</cx:pt>
          <cx:pt idx="707">-0.010424310462593501</cx:pt>
          <cx:pt idx="708">0.040031448878497702</cx:pt>
          <cx:pt idx="709">0.015710483366853802</cx:pt>
          <cx:pt idx="710">-0.029968962337618001</cx:pt>
          <cx:pt idx="711">-0.014360731722725501</cx:pt>
          <cx:pt idx="712">0.024334148578842401</cx:pt>
          <cx:pt idx="713">0.0058658288974994697</cx:pt>
          <cx:pt idx="714">0.057257003568223899</cx:pt>
          <cx:pt idx="715">0.0475801932201824</cx:pt>
          <cx:pt idx="716">0.0438773578544858</cx:pt>
          <cx:pt idx="717">-0.0023518614537654998</cx:pt>
          <cx:pt idx="718">0.0039312833198722396</cx:pt>
          <cx:pt idx="719">-0.0118461703452342</cx:pt>
          <cx:pt idx="720">-0.016211589735808302</cx:pt>
          <cx:pt idx="721">-0.016704216904078799</cx:pt>
          <cx:pt idx="722">-0.011158279040478799</cx:pt>
          <cx:pt idx="723">-0.0028759185354927802</cx:pt>
          <cx:pt idx="724">-0.00046415213102675798</cx:pt>
          <cx:pt idx="725">0.00050569219060577896</cx:pt>
          <cx:pt idx="726">0.00046310728649206302</cx:pt>
          <cx:pt idx="727">0.00034527321801993202</cx:pt>
          <cx:pt idx="728">0.000234134406453398</cx:pt>
          <cx:pt idx="729">0.00023906931715608699</cx:pt>
          <cx:pt idx="730">0.00013197135836492</cx:pt>
          <cx:pt idx="731">0.00074858149689970498</cx:pt>
          <cx:pt idx="732">-0.0075984024048746397</cx:pt>
          <cx:pt idx="733">-0.033190874651692903</cx:pt>
          <cx:pt idx="734">-0.0314475286488849</cx:pt>
          <cx:pt idx="735">0.00949162722986833</cx:pt>
          <cx:pt idx="736">0.019738166911309901</cx:pt>
          <cx:pt idx="737">0.0064127357276939599</cx:pt>
          <cx:pt idx="738">-0.0133270076069753</cx:pt>
          <cx:pt idx="739">-0.0211517882467466</cx:pt>
          <cx:pt idx="740">-0.010153223565743901</cx:pt>
          <cx:pt idx="741">0.052075827686399498</cx:pt>
          <cx:pt idx="742">0.063861802032914597</cx:pt>
          <cx:pt idx="743">0.024159521285077999</cx:pt>
          <cx:pt idx="744">0.0044611725071630496</cx:pt>
          <cx:pt idx="745">-0.0075726256714957899</cx:pt>
          <cx:pt idx="746">0.019737833672464799</cx:pt>
          <cx:pt idx="747">0.0225166507713934</cx:pt>
          <cx:pt idx="748">0.0100617532290612</cx:pt>
          <cx:pt idx="749">-0.00091940304035870396</cx:pt>
          <cx:pt idx="750">0.00049677182531758903</cx:pt>
          <cx:pt idx="751">0.00060936160962244497</cx:pt>
          <cx:pt idx="752">0.00093123264101819603</cx:pt>
          <cx:pt idx="753">1.46679787033702e-05</cx:pt>
          <cx:pt idx="754">0.00015615354384995099</cx:pt>
          <cx:pt idx="755">-0.00011121530458453201</cx:pt>
          <cx:pt idx="756">0.000121234666762147</cx:pt>
          <cx:pt idx="757">0.00090406903758467199</cx:pt>
          <cx:pt idx="758">-0.00049828185466307799</cx:pt>
          <cx:pt idx="759">-7.5698723220041301e-05</cx:pt>
          <cx:pt idx="760">-0.00011678678709976001</cx:pt>
          <cx:pt idx="761">0.00091846039249735998</cx:pt>
          <cx:pt idx="762">9.6148997975911994e-05</cx:pt>
          <cx:pt idx="763">-4.6930032449175799e-05</cx:pt>
          <cx:pt idx="764">0.00232511384042933</cx:pt>
          <cx:pt idx="765">0.0061141971265091704</cx:pt>
          <cx:pt idx="766">0.0091705975991852092</cx:pt>
          <cx:pt idx="767">0.0107995114462701</cx:pt>
          <cx:pt idx="768">0.0120816811289567</cx:pt>
          <cx:pt idx="769">0.0065701336805936601</cx:pt>
          <cx:pt idx="770">0.0011108954958795299</cx:pt>
          <cx:pt idx="771">0.0049704220602515004</cx:pt>
          <cx:pt idx="772">0.0039557927720940802</cx:pt>
          <cx:pt idx="773">0.0031190912931245698</cx:pt>
          <cx:pt idx="774">0.00295819732239572</cx:pt>
          <cx:pt idx="775">0.0038064038847055999</cx:pt>
          <cx:pt idx="776">-0.00076709550031262203</cx:pt>
          <cx:pt idx="777">-0.00206042325726162</cx:pt>
          <cx:pt idx="778">-0.0021604416669919798</cx:pt>
          <cx:pt idx="779">8.6342310620877199e-05</cx:pt>
          <cx:pt idx="780">0.00084436113710895805</cx:pt>
          <cx:pt idx="781">-0.000150186778456184</cx:pt>
          <cx:pt idx="782">-0.00039074372053551302</cx:pt>
          <cx:pt idx="783">0.00026831749621873999</cx:pt>
        </cx:lvl>
      </cx:numDim>
    </cx:data>
    <cx:data id="26">
      <cx:numDim type="val">
        <cx:f>'001_WA_F - 副本'!$AA$1:$AA$784</cx:f>
        <cx:lvl ptCount="784" formatCode="G/通用格式">
          <cx:pt idx="0">0.00067999136831001499</cx:pt>
          <cx:pt idx="1">-4.6231967809243599e-05</cx:pt>
          <cx:pt idx="2">5.22848376240538e-06</cx:pt>
          <cx:pt idx="3">-0.00020482435986408001</cx:pt>
          <cx:pt idx="4">0.00069559595799523395</cx:pt>
          <cx:pt idx="5">0.000128231543191847</cx:pt>
          <cx:pt idx="6">-0.00127034203125174</cx:pt>
          <cx:pt idx="7">0.00040807265426679199</cx:pt>
          <cx:pt idx="8">0.00013036435062176399</cx:pt>
          <cx:pt idx="9">0.00036289782255069102</cx:pt>
          <cx:pt idx="10">0.00055476152174169799</cx:pt>
          <cx:pt idx="11">0.00090937721609260903</cx:pt>
          <cx:pt idx="12">0.00037409979673463202</cx:pt>
          <cx:pt idx="13">-0.00078080199368924105</cx:pt>
          <cx:pt idx="14">0.00069773876238920899</cx:pt>
          <cx:pt idx="15">5.7171326302642599e-05</cx:pt>
          <cx:pt idx="16">0.00030431056321072401</cx:pt>
          <cx:pt idx="17">0.00020053506250375001</cx:pt>
          <cx:pt idx="18">0.00050182508648844901</cx:pt>
          <cx:pt idx="19">-0.00086230059162044695</cx:pt>
          <cx:pt idx="20">-1.11704206360982e-05</cx:pt>
          <cx:pt idx="21">0.00068822173773816801</cx:pt>
          <cx:pt idx="22">-0.00049042586774618096</cx:pt>
          <cx:pt idx="23">-3.3458739568547398e-05</cx:pt>
          <cx:pt idx="24">-0.00056904570501674595</cx:pt>
          <cx:pt idx="25">-0.00055098074655549403</cx:pt>
          <cx:pt idx="26">0.00035309278922292898</cx:pt>
          <cx:pt idx="27">0.00019113748811280299</cx:pt>
          <cx:pt idx="28">-0.00035670824166979801</cx:pt>
          <cx:pt idx="29">6.4076459484016307e-05</cx:pt>
          <cx:pt idx="30">0.00016568278758868801</cx:pt>
          <cx:pt idx="31">0.00063315418858876996</cx:pt>
          <cx:pt idx="32">1.14520185635311e-05</cx:pt>
          <cx:pt idx="33">0.00037130269901779298</cx:pt>
          <cx:pt idx="34">-0.00049331775434840899</cx:pt>
          <cx:pt idx="35">-0.000696912090482953</cx:pt>
          <cx:pt idx="36">-7.0031072760541903e-05</cx:pt>
          <cx:pt idx="37">-0.000719518424778436</cx:pt>
          <cx:pt idx="38">-0.00034424657254871703</cx:pt>
          <cx:pt idx="39">-0.00029055864005563101</cx:pt>
          <cx:pt idx="40">-0.00101451590426597</cx:pt>
          <cx:pt idx="41">-0.0018376495720334499</cx:pt>
          <cx:pt idx="42">0.00023305518179720701</cx:pt>
          <cx:pt idx="43">0.0021809175563057399</cx:pt>
          <cx:pt idx="44">-0.00021321296291009799</cx:pt>
          <cx:pt idx="45">0.00014895159195832299</cx:pt>
          <cx:pt idx="46">-0.000109761768414207</cx:pt>
          <cx:pt idx="47">-5.8965081290354401e-05</cx:pt>
          <cx:pt idx="48">0.000127725633430904</cx:pt>
          <cx:pt idx="49">1.6166433299283702e-05</cx:pt>
          <cx:pt idx="50">-0.00012227754284676199</cx:pt>
          <cx:pt idx="51">0.00058336443667738496</cx:pt>
          <cx:pt idx="52">-0.00044750632479867599</cx:pt>
          <cx:pt idx="53">-0.00075174371558479197</cx:pt>
          <cx:pt idx="54">0.00026491282520599101</cx:pt>
          <cx:pt idx="55">0.00031044704780250598</cx:pt>
          <cx:pt idx="56">-0.00047356163574082598</cx:pt>
          <cx:pt idx="57">0.00043992382929973798</cx:pt>
          <cx:pt idx="58">-7.6070542119498999e-05</cx:pt>
          <cx:pt idx="59">-0.00016424881866855301</cx:pt>
          <cx:pt idx="60">0.00018542786132163801</cx:pt>
          <cx:pt idx="61">-0.00019350483158847001</cx:pt>
          <cx:pt idx="62">0.00017568626141052499</cx:pt>
          <cx:pt idx="63">-0.00050758291634635602</cx:pt>
          <cx:pt idx="64">-0.0049738531052990302</cx:pt>
          <cx:pt idx="65">-0.0110113714697701</cx:pt>
          <cx:pt idx="66">-0.0047647137613937201</cx:pt>
          <cx:pt idx="67">-0.0052099188477303503</cx:pt>
          <cx:pt idx="68">-0.0095696113397005598</cx:pt>
          <cx:pt idx="69">-0.0080557018063747501</cx:pt>
          <cx:pt idx="70">-0.0081888346425114597</cx:pt>
          <cx:pt idx="71">0.0083260053298994906</cx:pt>
          <cx:pt idx="72">0.0090777190078534208</cx:pt>
          <cx:pt idx="73">-0.00200054072788226</cx:pt>
          <cx:pt idx="74">-0.0014630991683780099</cx:pt>
          <cx:pt idx="75">-0.0061432077601604601</cx:pt>
          <cx:pt idx="76">-0.00246770020270263</cx:pt>
          <cx:pt idx="77">-0.0013914418575898301</cx:pt>
          <cx:pt idx="78">-0.0016108217720299501</cx:pt>
          <cx:pt idx="79">-3.6146242055796403e-05</cx:pt>
          <cx:pt idx="80">-0.000211772138753199</cx:pt>
          <cx:pt idx="81">0.000102881924611536</cx:pt>
          <cx:pt idx="82">-0.00054775976606536</cx:pt>
          <cx:pt idx="83">0.00027629273432180999</cx:pt>
          <cx:pt idx="84">-0.00051796677793381103</cx:pt>
          <cx:pt idx="85">0.00089137859888851003</cx:pt>
          <cx:pt idx="86">0.000107839790527735</cx:pt>
          <cx:pt idx="87">0.00039283341358321101</cx:pt>
          <cx:pt idx="88">0.00058169325461458797</cx:pt>
          <cx:pt idx="89">0.000223315728962252</cx:pt>
          <cx:pt idx="90">9.0837696037228001e-05</cx:pt>
          <cx:pt idx="91">-0.0012341500453970601</cx:pt>
          <cx:pt idx="92">-0.0064958685683858602</cx:pt>
          <cx:pt idx="93">-0.013272938185450001</cx:pt>
          <cx:pt idx="94">-0.0150085586400156</cx:pt>
          <cx:pt idx="95">-0.0249395073676285</cx:pt>
          <cx:pt idx="96">-0.0074832655312978601</cx:pt>
          <cx:pt idx="97">-0.012618704582252199</cx:pt>
          <cx:pt idx="98">-0.0080818274272264293</cx:pt>
          <cx:pt idx="99">0.016824740716507601</cx:pt>
          <cx:pt idx="100">-0.00141425624900106</cx:pt>
          <cx:pt idx="101">-0.0189482616579815</cx:pt>
          <cx:pt idx="102">-0.0072117850602714502</cx:pt>
          <cx:pt idx="103">-0.021857824141595601</cx:pt>
          <cx:pt idx="104">-0.0078012263430357904</cx:pt>
          <cx:pt idx="105">-0.0063043759734957901</cx:pt>
          <cx:pt idx="106">-0.0080096752156233499</cx:pt>
          <cx:pt idx="107">0.00077183982371080396</cx:pt>
          <cx:pt idx="108">0.0016771741276776801</cx:pt>
          <cx:pt idx="109">-3.2851946607364103e-05</cx:pt>
          <cx:pt idx="110">-0.0016765118117011901</cx:pt>
          <cx:pt idx="111">0.00041003488619954001</cx:pt>
          <cx:pt idx="112">-0.00051455790772454604</cx:pt>
          <cx:pt idx="113">0.00027616996461188201</cx:pt>
          <cx:pt idx="114">0.00205345674115352</cx:pt>
          <cx:pt idx="115">0.000284538063290898</cx:pt>
          <cx:pt idx="116">0.0013630082277171799</cx:pt>
          <cx:pt idx="117">0.0033981577890290801</cx:pt>
          <cx:pt idx="118">0.0027356361208744802</cx:pt>
          <cx:pt idx="119">0.0016861105150963399</cx:pt>
          <cx:pt idx="120">0.0035449314540116298</cx:pt>
          <cx:pt idx="121">-0.0094621447043822596</cx:pt>
          <cx:pt idx="122">-0.0050097653592229598</cx:pt>
          <cx:pt idx="123">0.00059228726812919597</cx:pt>
          <cx:pt idx="124">0.00052359125827844096</cx:pt>
          <cx:pt idx="125">0.0115683324383739</cx:pt>
          <cx:pt idx="126">0.037610174519950398</cx:pt>
          <cx:pt idx="127">0.069063665245191003</cx:pt>
          <cx:pt idx="128">0.046559008515720299</cx:pt>
          <cx:pt idx="129">0.0055792671863246603</cx:pt>
          <cx:pt idx="130">0.0054590400055849701</cx:pt>
          <cx:pt idx="131">-0.0091346708137380501</cx:pt>
          <cx:pt idx="132">-0.023330063642192599</cx:pt>
          <cx:pt idx="133">0.0064189041893895496</cx:pt>
          <cx:pt idx="134">-0.0064658485100154098</cx:pt>
          <cx:pt idx="135">0.0071886616290547101</cx:pt>
          <cx:pt idx="136">0.030803005702976199</cx:pt>
          <cx:pt idx="137">0.0155684846827072</cx:pt>
          <cx:pt idx="138">0.0054788328192304104</cx:pt>
          <cx:pt idx="139">-0.00032939280029005202</cx:pt>
          <cx:pt idx="140">-0.00033725014189416898</cx:pt>
          <cx:pt idx="141">0.00032846476841496999</cx:pt>
          <cx:pt idx="142">6.6057863560813103e-05</cx:pt>
          <cx:pt idx="143">0.00049447092702063398</cx:pt>
          <cx:pt idx="144">-0.0013324348482182599</cx:pt>
          <cx:pt idx="145">0.0093467665550134894</cx:pt>
          <cx:pt idx="146">0.0064610334176843998</cx:pt>
          <cx:pt idx="147">-0.0060514878493187103</cx:pt>
          <cx:pt idx="148">-0.00166368763144966</cx:pt>
          <cx:pt idx="149">-0.00081227482987595505</cx:pt>
          <cx:pt idx="150">-0.035599796417191298</cx:pt>
          <cx:pt idx="151">-0.024217821331494201</cx:pt>
          <cx:pt idx="152">-0.0077698111477445099</cx:pt>
          <cx:pt idx="153">0.0191606637222984</cx:pt>
          <cx:pt idx="154">0.0047632088626388003</cx:pt>
          <cx:pt idx="155">0.0060227902683234998</cx:pt>
          <cx:pt idx="156">-0.018512756017028901</cx:pt>
          <cx:pt idx="157">-0.011286487031456099</cx:pt>
          <cx:pt idx="158">-0.0290952206875188</cx:pt>
          <cx:pt idx="159">-0.019596592639951699</cx:pt>
          <cx:pt idx="160">-0.018912196602005198</cx:pt>
          <cx:pt idx="161">-0.0058979494491775298</cx:pt>
          <cx:pt idx="162">-0.00775173263281173</cx:pt>
          <cx:pt idx="163">0.00088841425641839598</cx:pt>
          <cx:pt idx="164">0.018633990045762001</cx:pt>
          <cx:pt idx="165">0.017593140317758299</cx:pt>
          <cx:pt idx="166">0.0036275982136906499</cx:pt>
          <cx:pt idx="167">-0.00038557710702100801</cx:pt>
          <cx:pt idx="168">-0.00019778297032407299</cx:pt>
          <cx:pt idx="169">0.000104954572815241</cx:pt>
          <cx:pt idx="170">0.0016176120072806299</cx:pt>
          <cx:pt idx="171">-0.00061805348463198702</cx:pt>
          <cx:pt idx="172">0.00158072856178476</cx:pt>
          <cx:pt idx="173">0.0072860250356089496</cx:pt>
          <cx:pt idx="174">0.0041750179729017301</cx:pt>
          <cx:pt idx="175">-0.011195791038143299</cx:pt>
          <cx:pt idx="176">-0.00065170151258898295</cx:pt>
          <cx:pt idx="177">-0.0018466409831968699</cx:pt>
          <cx:pt idx="178">-0.039751925159432301</cx:pt>
          <cx:pt idx="179">-0.00378661457196752</cx:pt>
          <cx:pt idx="180">-0.018379990547607299</cx:pt>
          <cx:pt idx="181">-0.0039856506897550997</cx:pt>
          <cx:pt idx="182">-0.0076893087590133198</cx:pt>
          <cx:pt idx="183">-0.010387115858774901</cx:pt>
          <cx:pt idx="184">0.0078275241607376894</cx:pt>
          <cx:pt idx="185">0.0214360332370764</cx:pt>
          <cx:pt idx="186">0.012408408245510601</cx:pt>
          <cx:pt idx="187">-0.014133855569486599</cx:pt>
          <cx:pt idx="188">-0.0081269466236521398</cx:pt>
          <cx:pt idx="189">0.0012832713857502901</cx:pt>
          <cx:pt idx="190">-0.0037755526520886198</cx:pt>
          <cx:pt idx="191">0.0216592178351083</cx:pt>
          <cx:pt idx="192">0.026548015382893898</cx:pt>
          <cx:pt idx="193">0.020714176862443801</cx:pt>
          <cx:pt idx="194">0.0049932726826383599</cx:pt>
          <cx:pt idx="195">-0.00337619439402414</cx:pt>
          <cx:pt idx="196">9.9051401551891196e-05</cx:pt>
          <cx:pt idx="197">-8.0538994825333799e-05</cx:pt>
          <cx:pt idx="198">0.00139060660227562</cx:pt>
          <cx:pt idx="199">0.0033652750203110502</cx:pt>
          <cx:pt idx="200">0.0034803395380480699</cx:pt>
          <cx:pt idx="201">-0.0051349610409509904</cx:pt>
          <cx:pt idx="202">-0.011604749711419801</cx:pt>
          <cx:pt idx="203">-0.029349964019399401</cx:pt>
          <cx:pt idx="204">-0.024499451248995299</cx:pt>
          <cx:pt idx="205">-0.0101007050471894</cx:pt>
          <cx:pt idx="206">0.0149911233151737</cx:pt>
          <cx:pt idx="207">0.020403544493351099</cx:pt>
          <cx:pt idx="208">0.047536673946469897</cx:pt>
          <cx:pt idx="209">-0.00116028716757216</cx:pt>
          <cx:pt idx="210">-0.025837688447040898</cx:pt>
          <cx:pt idx="211">-0.0102722291206972</cx:pt>
          <cx:pt idx="212">-0.0050522342102505896</cx:pt>
          <cx:pt idx="213">0.016365220582305499</cx:pt>
          <cx:pt idx="214">0.011805329238147901</cx:pt>
          <cx:pt idx="215">0.044165299706148103</cx:pt>
          <cx:pt idx="216">0.053656651487820402</cx:pt>
          <cx:pt idx="217">0.023088329880731399</cx:pt>
          <cx:pt idx="218">0.0089132658463271699</cx:pt>
          <cx:pt idx="219">0.017743350990485501</cx:pt>
          <cx:pt idx="220">0.0263928685641521</cx:pt>
          <cx:pt idx="221">0.024416646349233399</cx:pt>
          <cx:pt idx="222">0.0011878620071101699</cx:pt>
          <cx:pt idx="223">-0.0020453650286648799</cx:pt>
          <cx:pt idx="224">0.00102155454743034</cx:pt>
          <cx:pt idx="225">-0.00036225093357036999</cx:pt>
          <cx:pt idx="226">0.00063650350443346902</cx:pt>
          <cx:pt idx="227">0.0096538364201871202</cx:pt>
          <cx:pt idx="228">0.0087313326303694802</cx:pt>
          <cx:pt idx="229">-0.0059497499986153699</cx:pt>
          <cx:pt idx="230">-0.015429660101464101</cx:pt>
          <cx:pt idx="231">-0.0305277890568748</cx:pt>
          <cx:pt idx="232">0.0187308401452961</cx:pt>
          <cx:pt idx="233">0.045003815159442101</cx:pt>
          <cx:pt idx="234">0.073335369007173801</cx:pt>
          <cx:pt idx="235">0.063778195938181001</cx:pt>
          <cx:pt idx="236">0.021007513361746499</cx:pt>
          <cx:pt idx="237">-0.025146134456071698</cx:pt>
          <cx:pt idx="238">-0.020325611742610002</cx:pt>
          <cx:pt idx="239">0.034801539323114299</cx:pt>
          <cx:pt idx="240">-0.0285432856719629</cx:pt>
          <cx:pt idx="241">-0.032501869733377597</cx:pt>
          <cx:pt idx="242">0.0458918543690763</cx:pt>
          <cx:pt idx="243">0.054811029389529399</cx:pt>
          <cx:pt idx="244">0.039661806155340498</cx:pt>
          <cx:pt idx="245">0.028502149864234799</cx:pt>
          <cx:pt idx="246">0.025458849343841499</cx:pt>
          <cx:pt idx="247">0.0298288277643689</cx:pt>
          <cx:pt idx="248">0.042670352564942303</cx:pt>
          <cx:pt idx="249">0.032244685390732698</cx:pt>
          <cx:pt idx="250">0.0079923218353839202</cx:pt>
          <cx:pt idx="251">0.00060562386816028499</cx:pt>
          <cx:pt idx="252">-0.000332454646408975</cx:pt>
          <cx:pt idx="253">0.00053489749200888502</cx:pt>
          <cx:pt idx="254">9.8268661423460098e-05</cx:pt>
          <cx:pt idx="255">0.0086809000306955902</cx:pt>
          <cx:pt idx="256">0.0092620518789622505</cx:pt>
          <cx:pt idx="257">-0.0053623108626761999</cx:pt>
          <cx:pt idx="258">0.00019426337629408901</cx:pt>
          <cx:pt idx="259">0.0128938754781297</cx:pt>
          <cx:pt idx="260">0.0380163968051839</cx:pt>
          <cx:pt idx="261">0.085937104209007506</cx:pt>
          <cx:pt idx="262">0.098891484218148598</cx:pt>
          <cx:pt idx="263">0.061748679227547801</cx:pt>
          <cx:pt idx="264">-0.016629504618977602</cx:pt>
          <cx:pt idx="265">-0.024326671982523501</cx:pt>
          <cx:pt idx="266">0.035166431687653703</cx:pt>
          <cx:pt idx="267">0.020582881717404099</cx:pt>
          <cx:pt idx="268">-0.0451518527077681</cx:pt>
          <cx:pt idx="269">-0.0292466312671253</cx:pt>
          <cx:pt idx="270">-0.00061961619971773901</cx:pt>
          <cx:pt idx="271">0.0141714403554514</cx:pt>
          <cx:pt idx="272">0.033568803044071401</cx:pt>
          <cx:pt idx="273">0.032386720244464297</cx:pt>
          <cx:pt idx="274">0.039992070376969703</cx:pt>
          <cx:pt idx="275">0.018167167642025299</cx:pt>
          <cx:pt idx="276">0.039055752884833803</cx:pt>
          <cx:pt idx="277">0.030947109579482199</cx:pt>
          <cx:pt idx="278">0.0075759430522824604</cx:pt>
          <cx:pt idx="279">-0.00099228128208621205</cx:pt>
          <cx:pt idx="280">-0.00018198163473701201</cx:pt>
          <cx:pt idx="281">0.0011645401799383101</cx:pt>
          <cx:pt idx="282">0.00101992652990186</cx:pt>
          <cx:pt idx="283">0.0151489150831021</cx:pt>
          <cx:pt idx="284">0.020002687067848</cx:pt>
          <cx:pt idx="285">-0.0089150919065897807</cx:pt>
          <cx:pt idx="286">-0.0097204391437716604</cx:pt>
          <cx:pt idx="287">0.017746660288089799</cx:pt>
          <cx:pt idx="288">0.058240109841528297</cx:pt>
          <cx:pt idx="289">0.071314739543637803</cx:pt>
          <cx:pt idx="290">0.063072431561902106</cx:pt>
          <cx:pt idx="291">0.0185818464563841</cx:pt>
          <cx:pt idx="292">0.018411392457534301</cx:pt>
          <cx:pt idx="293">-0.023803321046484398</cx:pt>
          <cx:pt idx="294">0.047016771565558398</cx:pt>
          <cx:pt idx="295">-0.00106054363847449</cx:pt>
          <cx:pt idx="296">-0.0525871501509209</cx:pt>
          <cx:pt idx="297">-0.076390367924136907</cx:pt>
          <cx:pt idx="298">-0.0278387346439288</cx:pt>
          <cx:pt idx="299">0.0114048840838107</cx:pt>
          <cx:pt idx="300">0.036305663640306199</cx:pt>
          <cx:pt idx="301">0.021721690178595099</cx:pt>
          <cx:pt idx="302">0.018122882401032901</cx:pt>
          <cx:pt idx="303">0.037911149954742603</cx:pt>
          <cx:pt idx="304">0.028850891902305598</cx:pt>
          <cx:pt idx="305">0.024033800907391701</cx:pt>
          <cx:pt idx="306">0.0051146133159434204</cx:pt>
          <cx:pt idx="307">0.0011691335646589699</cx:pt>
          <cx:pt idx="308">-0.000390168233224868</cx:pt>
          <cx:pt idx="309">0.00067457106203081799</cx:pt>
          <cx:pt idx="310">0.0040239915814684196</cx:pt>
          <cx:pt idx="311">0.014975669574533701</cx:pt>
          <cx:pt idx="312">0.019353464997114499</cx:pt>
          <cx:pt idx="313">-0.0045673445839415497</cx:pt>
          <cx:pt idx="314">-0.0095573584320312304</cx:pt>
          <cx:pt idx="315">0.021114403446226501</cx:pt>
          <cx:pt idx="316">0.045408126351011699</cx:pt>
          <cx:pt idx="317">0.040049016945892503</cx:pt>
          <cx:pt idx="318">0.038443979159174302</cx:pt>
          <cx:pt idx="319">0.0048804887990944396</cx:pt>
          <cx:pt idx="320">0.00325979902971427</cx:pt>
          <cx:pt idx="321">-0.0384659879861773</cx:pt>
          <cx:pt idx="322">0.0315314226162422</cx:pt>
          <cx:pt idx="323">-0.0137936624355522</cx:pt>
          <cx:pt idx="324">-0.032064294336697899</cx:pt>
          <cx:pt idx="325">-0.034333114779635902</cx:pt>
          <cx:pt idx="326">-0.0017567969858617899</cx:pt>
          <cx:pt idx="327">0.0096169362375263003</cx:pt>
          <cx:pt idx="328">0.0397961933067544</cx:pt>
          <cx:pt idx="329">-0.022310749847497102</cx:pt>
          <cx:pt idx="330">-0.00583933633515458</cx:pt>
          <cx:pt idx="331">0.018519371372647898</cx:pt>
          <cx:pt idx="332">0.025315153529128599</cx:pt>
          <cx:pt idx="333">0.020198595707156</cx:pt>
          <cx:pt idx="334">0.00382292866894819</cx:pt>
          <cx:pt idx="335">0.00137660253503862</cx:pt>
          <cx:pt idx="336">-0.00027170688790969198</cx:pt>
          <cx:pt idx="337">0.0011817368512893501</cx:pt>
          <cx:pt idx="338">0.0033404622422889899</cx:pt>
          <cx:pt idx="339">0.0083787160676872495</cx:pt>
          <cx:pt idx="340">0.014106719295139699</cx:pt>
          <cx:pt idx="341">0.0062194352980684897</cx:pt>
          <cx:pt idx="342">-0.0205527851425217</cx:pt>
          <cx:pt idx="343">0.0111243031704262</cx:pt>
          <cx:pt idx="344">0.0161910369639406</cx:pt>
          <cx:pt idx="345">0.037047216721390698</cx:pt>
          <cx:pt idx="346">0.034131094885059998</cx:pt>
          <cx:pt idx="347">0.033717342795590903</cx:pt>
          <cx:pt idx="348">-0.017384721735636901</cx:pt>
          <cx:pt idx="349">-0.012075193581553101</cx:pt>
          <cx:pt idx="350">0.011131255843906</cx:pt>
          <cx:pt idx="351">-0.0036433438257490501</cx:pt>
          <cx:pt idx="352">-0.018363363484445599</cx:pt>
          <cx:pt idx="353">-0.025704277809894701</cx:pt>
          <cx:pt idx="354">-0.00378315288396717</cx:pt>
          <cx:pt idx="355">-0.036096439461948397</cx:pt>
          <cx:pt idx="356">-0.017856852964555602</cx:pt>
          <cx:pt idx="357">-0.050659661805684902</cx:pt>
          <cx:pt idx="358">-0.025231281518315701</cx:pt>
          <cx:pt idx="359">-0.0131018588227094</cx:pt>
          <cx:pt idx="360">-0.021521379776904201</cx:pt>
          <cx:pt idx="361">0.0017181444996051799</cx:pt>
          <cx:pt idx="362">0.00014551990664072901</cx:pt>
          <cx:pt idx="363">0.00025394948961408398</cx:pt>
          <cx:pt idx="364">-0.00028170335262861002</cx:pt>
          <cx:pt idx="365">1.1397095949703601e-05</cx:pt>
          <cx:pt idx="366">0.0015747426323482301</cx:pt>
          <cx:pt idx="367">-0.000801592494299954</cx:pt>
          <cx:pt idx="368">0.00054474228852374902</cx:pt>
          <cx:pt idx="369">-0.0201523846611012</cx:pt>
          <cx:pt idx="370">-0.034595175283029897</cx:pt>
          <cx:pt idx="371">-0.0054165099867859003</cx:pt>
          <cx:pt idx="372">-0.011518780591158099</cx:pt>
          <cx:pt idx="373">0.0089697165388670699</cx:pt>
          <cx:pt idx="374">0.022202096358122501</cx:pt>
          <cx:pt idx="375">0.077932449181680297</cx:pt>
          <cx:pt idx="376">0.073064180813524601</cx:pt>
          <cx:pt idx="377">0.067623478869101694</cx:pt>
          <cx:pt idx="378">0.070388406802428499</cx:pt>
          <cx:pt idx="379">0.00704374713049936</cx:pt>
          <cx:pt idx="380">-0.020109469809881202</cx:pt>
          <cx:pt idx="381">-0.0131158402519258</cx:pt>
          <cx:pt idx="382">-0.059086146709938198</cx:pt>
          <cx:pt idx="383">-0.031647978587428599</cx:pt>
          <cx:pt idx="384">0.0056225169556743497</cx:pt>
          <cx:pt idx="385">-0.032244617783944697</cx:pt>
          <cx:pt idx="386">-0.0536955903034394</cx:pt>
          <cx:pt idx="387">-0.058233903946004903</cx:pt>
          <cx:pt idx="388">-0.045501200028638597</cx:pt>
          <cx:pt idx="389">-0.011620958043097301</cx:pt>
          <cx:pt idx="390">-0.0057933113942804197</cx:pt>
          <cx:pt idx="391">-0.00017087394112737299</cx:pt>
          <cx:pt idx="392">-0.00043565979566086198</cx:pt>
          <cx:pt idx="393">0.00101615862575594</cx:pt>
          <cx:pt idx="394">0.00016848301256990701</cx:pt>
          <cx:pt idx="395">-0.0028405611707448398</cx:pt>
          <cx:pt idx="396">-0.014122213067834399</cx:pt>
          <cx:pt idx="397">-0.0479024238839117</cx:pt>
          <cx:pt idx="398">-0.062404637541927398</cx:pt>
          <cx:pt idx="399">-0.064927811048436201</cx:pt>
          <cx:pt idx="400">-0.065708683712485602</cx:pt>
          <cx:pt idx="401">-0.0082363732411710397</cx:pt>
          <cx:pt idx="402">-0.00072847807453238099</cx:pt>
          <cx:pt idx="403">0.062344834257664003</cx:pt>
          <cx:pt idx="404">0.121829817647314</cx:pt>
          <cx:pt idx="405">0.118298647395865</cx:pt>
          <cx:pt idx="406">0.10785333739471201</cx:pt>
          <cx:pt idx="407">0.018423188627410901</cx:pt>
          <cx:pt idx="408">-0.022666440266604599</cx:pt>
          <cx:pt idx="409">-0.0188724190735714</cx:pt>
          <cx:pt idx="410">-0.042628383178359597</cx:pt>
          <cx:pt idx="411">-0.019804312943674102</cx:pt>
          <cx:pt idx="412">-0.0260606819087934</cx:pt>
          <cx:pt idx="413">-0.029348617947684699</cx:pt>
          <cx:pt idx="414">-0.043712564969652097</cx:pt>
          <cx:pt idx="415">-0.054321338783640198</cx:pt>
          <cx:pt idx="416">-0.0290124111393017</cx:pt>
          <cx:pt idx="417">-0.0074875385125795198</cx:pt>
          <cx:pt idx="418">-0.00155552264616324</cx:pt>
          <cx:pt idx="419">0.00065060565172901002</cx:pt>
          <cx:pt idx="420">-0.00046975633070676101</cx:pt>
          <cx:pt idx="421">0.00055292130624856205</cx:pt>
          <cx:pt idx="422">0.00083715026014602098</cx:pt>
          <cx:pt idx="423">-0.0034803371948162699</cx:pt>
          <cx:pt idx="424">-0.019461200948000801</cx:pt>
          <cx:pt idx="425">-0.071104163311821095</cx:pt>
          <cx:pt idx="426">-0.095636049512929797</cx:pt>
          <cx:pt idx="427">-0.11147757240416201</cx:pt>
          <cx:pt idx="428">-0.085926251337639606</cx:pt>
          <cx:pt idx="429">-0.075664632676587601</cx:pt>
          <cx:pt idx="430">-0.013482649032845</cx:pt>
          <cx:pt idx="431">0.034126885436376098</cx:pt>
          <cx:pt idx="432">0.0557325408352616</cx:pt>
          <cx:pt idx="433">0.104970081751369</cx:pt>
          <cx:pt idx="434">0.083514893752145505</cx:pt>
          <cx:pt idx="435">0.0546287988700409</cx:pt>
          <cx:pt idx="436">0.0235567702365264</cx:pt>
          <cx:pt idx="437">-0.026375848262695099</cx:pt>
          <cx:pt idx="438">-0.031403875633360799</cx:pt>
          <cx:pt idx="439">-0.025897095069155801</cx:pt>
          <cx:pt idx="440">-0.028511103633893201</cx:pt>
          <cx:pt idx="441">-0.037372974482341698</cx:pt>
          <cx:pt idx="442">-0.042075206896020602</cx:pt>
          <cx:pt idx="443">-0.058198595316449497</cx:pt>
          <cx:pt idx="444">-0.029547896666094101</cx:pt>
          <cx:pt idx="445">-0.0061736141847200804</cx:pt>
          <cx:pt idx="446">-0.0023554248581731199</cx:pt>
          <cx:pt idx="447">-0.0022500046191166901</cx:pt>
          <cx:pt idx="448">6.0931638089700598e-06</cx:pt>
          <cx:pt idx="449">-0.00072594391101831097</cx:pt>
          <cx:pt idx="450">0.00210134483793152</cx:pt>
          <cx:pt idx="451">-0.00223527079365805</cx:pt>
          <cx:pt idx="452">-0.0141914148338265</cx:pt>
          <cx:pt idx="453">-0.057783815734063201</cx:pt>
          <cx:pt idx="454">-0.072286358666672199</cx:pt>
          <cx:pt idx="455">-0.071300839267680896</cx:pt>
          <cx:pt idx="456">-0.10611206656059</cx:pt>
          <cx:pt idx="457">-0.099233084511984496</cx:pt>
          <cx:pt idx="458">-0.097316467481970204</cx:pt>
          <cx:pt idx="459">-0.084601546050464799</cx:pt>
          <cx:pt idx="460">-0.036736493068285497</cx:pt>
          <cx:pt idx="461">-0.0077471686952299296</cx:pt>
          <cx:pt idx="462">0.0092362369169694501</cx:pt>
          <cx:pt idx="463">0.072269154261571905</cx:pt>
          <cx:pt idx="464">0.0191740410908753</cx:pt>
          <cx:pt idx="465">-0.058723039917654998</cx:pt>
          <cx:pt idx="466">-0.066525511094618905</cx:pt>
          <cx:pt idx="467">-0.0342210113479346</cx:pt>
          <cx:pt idx="468">-0.015279378254337599</cx:pt>
          <cx:pt idx="469">-0.035356956735300697</cx:pt>
          <cx:pt idx="470">-0.059882023916298502</cx:pt>
          <cx:pt idx="471">-0.059946095862268699</cx:pt>
          <cx:pt idx="472">-0.0307019098052983</cx:pt>
          <cx:pt idx="473">-0.0141044056289782</cx:pt>
          <cx:pt idx="474">-0.0093538619515905197</cx:pt>
          <cx:pt idx="475">-0.0051784325239852399</cx:pt>
          <cx:pt idx="476">-0.00044764495806600102</cx:pt>
          <cx:pt idx="477">0.00035442102554976603</cx:pt>
          <cx:pt idx="478">0.0025277859325623102</cx:pt>
          <cx:pt idx="479">5.0870459283063301e-05</cx:pt>
          <cx:pt idx="480">-0.0063398682423241003</cx:pt>
          <cx:pt idx="481">-0.026001719108940499</cx:pt>
          <cx:pt idx="482">-0.024124964067542599</cx:pt>
          <cx:pt idx="483">-0.0616155149184874</cx:pt>
          <cx:pt idx="484">-0.087155752883773099</cx:pt>
          <cx:pt idx="485">-0.112562000389267</cx:pt>
          <cx:pt idx="486">-0.148874175777676</cx:pt>
          <cx:pt idx="487">-0.137816782906651</cx:pt>
          <cx:pt idx="488">-0.14086764925148901</cx:pt>
          <cx:pt idx="489">-0.10349745760668</cx:pt>
          <cx:pt idx="490">0.00306942697042038</cx:pt>
          <cx:pt idx="491">0.050896176394032898</cx:pt>
          <cx:pt idx="492">0.0135958094912713</cx:pt>
          <cx:pt idx="493">-0.033527695422573403</cx:pt>
          <cx:pt idx="494">-0.0630163645210116</cx:pt>
          <cx:pt idx="495">-0.045865440259771198</cx:pt>
          <cx:pt idx="496">-0.021395647210729299</cx:pt>
          <cx:pt idx="497">-0.044499131287873001</cx:pt>
          <cx:pt idx="498">-0.051643337887117502</cx:pt>
          <cx:pt idx="499">-0.041534463137267302</cx:pt>
          <cx:pt idx="500">-0.026585818292161601</cx:pt>
          <cx:pt idx="501">-0.0185119367882043</cx:pt>
          <cx:pt idx="502">-0.0029714186727367998</cx:pt>
          <cx:pt idx="503">0.00019331053363280399</cx:pt>
          <cx:pt idx="504">-0.000103908917936412</cx:pt>
          <cx:pt idx="505">-0.00064995617537306105</cx:pt>
          <cx:pt idx="506">0.0035633399867940501</cx:pt>
          <cx:pt idx="507">0.0068513701131062204</cx:pt>
          <cx:pt idx="508">0.010328156962865801</cx:pt>
          <cx:pt idx="509">-0.00092011905181448202</cx:pt>
          <cx:pt idx="510">0.0234414699038809</cx:pt>
          <cx:pt idx="511">-0.028836085493530599</cx:pt>
          <cx:pt idx="512">-0.058675938313419301</cx:pt>
          <cx:pt idx="513">-0.075010318344751997</cx:pt>
          <cx:pt idx="514">-0.0991470390196139</cx:pt>
          <cx:pt idx="515">-0.114124205733347</cx:pt>
          <cx:pt idx="516">-0.15978991890007699</cx:pt>
          <cx:pt idx="517">-0.092714559448814404</cx:pt>
          <cx:pt idx="518">-0.0059457723014194703</cx:pt>
          <cx:pt idx="519">0.0080907107719081599</cx:pt>
          <cx:pt idx="520">0.0137780858287124</cx:pt>
          <cx:pt idx="521">-0.0070748752676235401</cx:pt>
          <cx:pt idx="522">-0.027008646761197099</cx:pt>
          <cx:pt idx="523">0.0029866153870197602</cx:pt>
          <cx:pt idx="524">-0.0013243727901393299</cx:pt>
          <cx:pt idx="525">-0.039935319859367401</cx:pt>
          <cx:pt idx="526">-0.052265016316759297</cx:pt>
          <cx:pt idx="527">-0.051470473546706703</cx:pt>
          <cx:pt idx="528">-0.027304037732696799</cx:pt>
          <cx:pt idx="529">-0.0066775905269255802</cx:pt>
          <cx:pt idx="530">-6.2561994668489798e-05</cx:pt>
          <cx:pt idx="531">0.00024543375387909498</cx:pt>
          <cx:pt idx="532">-4.6807465792516497e-05</cx:pt>
          <cx:pt idx="533">-0.00053706521869855502</cx:pt>
          <cx:pt idx="534">0.00113584437168801</cx:pt>
          <cx:pt idx="535">0.0076259082762681896</cx:pt>
          <cx:pt idx="536">0.0167933096130536</cx:pt>
          <cx:pt idx="537">0.0151592850254716</cx:pt>
          <cx:pt idx="538">0.0486366340075313</cx:pt>
          <cx:pt idx="539">0.023282679440389802</cx:pt>
          <cx:pt idx="540">0.022325047861176599</cx:pt>
          <cx:pt idx="541">0.0051284312391188898</cx:pt>
          <cx:pt idx="542">-0.036085548402256903</cx:pt>
          <cx:pt idx="543">-0.073044330350091502</cx:pt>
          <cx:pt idx="544">-0.090215453143601299</cx:pt>
          <cx:pt idx="545">-0.063352063593207095</cx:pt>
          <cx:pt idx="546">-0.026902711765751298</cx:pt>
          <cx:pt idx="547">0.018695696510746099</cx:pt>
          <cx:pt idx="548">0.026949299868617899</cx:pt>
          <cx:pt idx="549">0.0040158944019025103</cx:pt>
          <cx:pt idx="550">-0.0079352485356595608</cx:pt>
          <cx:pt idx="551">0.000394977762539493</cx:pt>
          <cx:pt idx="552">-0.039104438816319601</cx:pt>
          <cx:pt idx="553">-0.071068948945899005</cx:pt>
          <cx:pt idx="554">-0.050156758637452198</cx:pt>
          <cx:pt idx="555">-0.027341797171052201</cx:pt>
          <cx:pt idx="556">-0.014681643638818799</cx:pt>
          <cx:pt idx="557">0.00101556607682689</cx:pt>
          <cx:pt idx="558">-0.00077486964772857203</cx:pt>
          <cx:pt idx="559">-0.00027627774120226998</cx:pt>
          <cx:pt idx="560">-0.0011047852054095601</cx:pt>
          <cx:pt idx="561">-0.00032779945877348397</cx:pt>
          <cx:pt idx="562">-0.00548286552971334</cx:pt>
          <cx:pt idx="563">-0.0043953425632171899</cx:pt>
          <cx:pt idx="564">0.022890267726865501</cx:pt>
          <cx:pt idx="565">0.010314738921353201</cx:pt>
          <cx:pt idx="566">0.030986956466599599</cx:pt>
          <cx:pt idx="567">0.032691345311955</cx:pt>
          <cx:pt idx="568">0.045455059321754802</cx:pt>
          <cx:pt idx="569">0.0297271271073212</cx:pt>
          <cx:pt idx="570">0.044299384565004797</cx:pt>
          <cx:pt idx="571">0.0523295814892498</cx:pt>
          <cx:pt idx="572">-0.0092757563656410708</cx:pt>
          <cx:pt idx="573">-0.042377584953132097</cx:pt>
          <cx:pt idx="574">-0.032439903656743201</cx:pt>
          <cx:pt idx="575">-0.0161138585694286</cx:pt>
          <cx:pt idx="576">0.0386110532300738</cx:pt>
          <cx:pt idx="577">0.047519201340414097</cx:pt>
          <cx:pt idx="578">0.0235591311969135</cx:pt>
          <cx:pt idx="579">0.013746563001902801</cx:pt>
          <cx:pt idx="580">-0.036112763771475397</cx:pt>
          <cx:pt idx="581">-0.053423714998433097</cx:pt>
          <cx:pt idx="582">-0.019225206152839801</cx:pt>
          <cx:pt idx="583">-0.016567262014063899</cx:pt>
          <cx:pt idx="584">-0.0054947806215921097</cx:pt>
          <cx:pt idx="585">-0.0026803191034672001</cx:pt>
          <cx:pt idx="586">-0.00059755987795757101</cx:pt>
          <cx:pt idx="587">0.00026152522221760199</cx:pt>
          <cx:pt idx="588">-0.000120555791287203</cx:pt>
          <cx:pt idx="589">0.00025124343879160299</cx:pt>
          <cx:pt idx="590">-0.012961507002302201</cx:pt>
          <cx:pt idx="591">-0.0087266438917543796</cx:pt>
          <cx:pt idx="592">0.011974018325479299</cx:pt>
          <cx:pt idx="593">0.0247346361299394</cx:pt>
          <cx:pt idx="594">0.039714264635061697</cx:pt>
          <cx:pt idx="595">0.043830906687273699</cx:pt>
          <cx:pt idx="596">0.018245923203625</cx:pt>
          <cx:pt idx="597">0.036081548933057997</cx:pt>
          <cx:pt idx="598">0.068557657429424601</cx:pt>
          <cx:pt idx="599">0.052813316661271099</cx:pt>
          <cx:pt idx="600">0.010959601882604199</cx:pt>
          <cx:pt idx="601">-0.0081345516548119098</cx:pt>
          <cx:pt idx="602">-0.0090797680358262398</cx:pt>
          <cx:pt idx="603">0.044437400476023299</cx:pt>
          <cx:pt idx="604">0.044016238149985197</cx:pt>
          <cx:pt idx="605">0.031339001057319099</cx:pt>
          <cx:pt idx="606">-0.0247674497296788</cx:pt>
          <cx:pt idx="607">-0.038124911546230503</cx:pt>
          <cx:pt idx="608">-0.025701593774358</cx:pt>
          <cx:pt idx="609">-0.028323466193629299</cx:pt>
          <cx:pt idx="610">-0.037365740485530499</cx:pt>
          <cx:pt idx="611">-0.0189494890199884</cx:pt>
          <cx:pt idx="612">-0.0040665200583186898</cx:pt>
          <cx:pt idx="613">0.00072024150521744898</cx:pt>
          <cx:pt idx="614">-0.00144461970856771</cx:pt>
          <cx:pt idx="615">-0.000241696557252447</cx:pt>
          <cx:pt idx="616">-0.00045594677002942801</cx:pt>
          <cx:pt idx="617">-0.00012936249653028301</cx:pt>
          <cx:pt idx="618">-0.0035180168641232301</cx:pt>
          <cx:pt idx="619">-0.0038643751492024401</cx:pt>
          <cx:pt idx="620">0.0025573348149587902</cx:pt>
          <cx:pt idx="621">0.022822113559736099</cx:pt>
          <cx:pt idx="622">0.0064207589755622902</cx:pt>
          <cx:pt idx="623">-0.015943270382137598</cx:pt>
          <cx:pt idx="624">-0.013201087873249501</cx:pt>
          <cx:pt idx="625">-0.040400233579271298</cx:pt>
          <cx:pt idx="626">-0.029755010541163199</cx:pt>
          <cx:pt idx="627">-0.0016643799670046601</cx:pt>
          <cx:pt idx="628">-0.029799108082448299</cx:pt>
          <cx:pt idx="629">-0.00037099235612774302</cx:pt>
          <cx:pt idx="630">0.040228938201941102</cx:pt>
          <cx:pt idx="631">0.036338314896052701</cx:pt>
          <cx:pt idx="632">0.017641520187633299</cx:pt>
          <cx:pt idx="633">-0.023253526157624799</cx:pt>
          <cx:pt idx="634">-0.043192120074355099</cx:pt>
          <cx:pt idx="635">-0.055420100362812898</cx:pt>
          <cx:pt idx="636">-0.030506557154049801</cx:pt>
          <cx:pt idx="637">-0.039927916906410899</cx:pt>
          <cx:pt idx="638">-0.031832364961858602</cx:pt>
          <cx:pt idx="639">-0.0150547064202004</cx:pt>
          <cx:pt idx="640">-0.0045618208557806498</cx:pt>
          <cx:pt idx="641">-0.00076888914464876197</cx:pt>
          <cx:pt idx="642">-5.7404610721379699e-05</cx:pt>
          <cx:pt idx="643">0.000408403300414942</cx:pt>
          <cx:pt idx="644">-5.5711457323998402e-05</cx:pt>
          <cx:pt idx="645">-0.00079428149182463905</cx:pt>
          <cx:pt idx="646">-9.0528801619974594e-05</cx:pt>
          <cx:pt idx="647">-0.0053004267531712298</cx:pt>
          <cx:pt idx="648">-0.0091477352899547709</cx:pt>
          <cx:pt idx="649">0.0035871604678926702</cx:pt>
          <cx:pt idx="650">-0.0073006130363610696</cx:pt>
          <cx:pt idx="651">-0.053952011814537702</cx:pt>
          <cx:pt idx="652">-0.058506582880196598</cx:pt>
          <cx:pt idx="653">-0.078977628476610703</cx:pt>
          <cx:pt idx="654">-0.064896120966159807</cx:pt>
          <cx:pt idx="655">-0.0487969112130055</cx:pt>
          <cx:pt idx="656">-0.018842505969251501</cx:pt>
          <cx:pt idx="657">0.018659425161898599</cx:pt>
          <cx:pt idx="658">-0.0089888064741932405</cx:pt>
          <cx:pt idx="659">0.023084495761058799</cx:pt>
          <cx:pt idx="660">0.0053645560110776496</cx:pt>
          <cx:pt idx="661">-0.035739565172860699</cx:pt>
          <cx:pt idx="662">-0.048183056711289002</cx:pt>
          <cx:pt idx="663">-0.057175573689567903</cx:pt>
          <cx:pt idx="664">-0.044204285183038997</cx:pt>
          <cx:pt idx="665">-0.038328282470858302</cx:pt>
          <cx:pt idx="666">-0.022439571350461599</cx:pt>
          <cx:pt idx="667">-0.0113124111491614</cx:pt>
          <cx:pt idx="668">-0.00458209218293787</cx:pt>
          <cx:pt idx="669">-0.00217145238407227</cx:pt>
          <cx:pt idx="670">0.00049127250575755005</cx:pt>
          <cx:pt idx="671">-0.0010508511483816299</cx:pt>
          <cx:pt idx="672">-0.0011505631737710499</cx:pt>
          <cx:pt idx="673">-0.00023611971675356001</cx:pt>
          <cx:pt idx="674">0.00050763525371001501</cx:pt>
          <cx:pt idx="675">-0.00039537542523446402</cx:pt>
          <cx:pt idx="676">0.0045351623157393198</cx:pt>
          <cx:pt idx="677">0.0048283489963744297</cx:pt>
          <cx:pt idx="678">-0.0102585744843268</cx:pt>
          <cx:pt idx="679">-0.0077699639577186001</cx:pt>
          <cx:pt idx="680">-0.015147913998264401</cx:pt>
          <cx:pt idx="681">-0.013245336535308801</cx:pt>
          <cx:pt idx="682">0.0075061028694356404</cx:pt>
          <cx:pt idx="683">-0.0075306448105902698</cx:pt>
          <cx:pt idx="684">-0.0364913402307388</cx:pt>
          <cx:pt idx="685">-0.067542030612012596</cx:pt>
          <cx:pt idx="686">-0.096209534604223795</cx:pt>
          <cx:pt idx="687">-0.046732012808208503</cx:pt>
          <cx:pt idx="688">-0.049437676535691401</cx:pt>
          <cx:pt idx="689">-0.043091687716557199</cx:pt>
          <cx:pt idx="690">-0.0395202313734863</cx:pt>
          <cx:pt idx="691">-0.032325727401466699</cx:pt>
          <cx:pt idx="692">-0.0084579457718014801</cx:pt>
          <cx:pt idx="693">-0.0146696812992811</cx:pt>
          <cx:pt idx="694">-0.012206169690214401</cx:pt>
          <cx:pt idx="695">-0.0063927137958256896</cx:pt>
          <cx:pt idx="696">-0.0076168433294457102</cx:pt>
          <cx:pt idx="697">-0.0039544616466451301</cx:pt>
          <cx:pt idx="698">-0.000342600592213478</cx:pt>
          <cx:pt idx="699">0.00055020534883291905</cx:pt>
          <cx:pt idx="700">0.00054221815015815503</cx:pt>
          <cx:pt idx="701">-0.00046328469230099599</cx:pt>
          <cx:pt idx="702">9.6445126385196703e-05</cx:pt>
          <cx:pt idx="703">7.4716406889759903e-05</cx:pt>
          <cx:pt idx="704">0.0017218353392127201</cx:pt>
          <cx:pt idx="705">0.010650208341638901</cx:pt>
          <cx:pt idx="706">-0.00113489198668938</cx:pt>
          <cx:pt idx="707">0.0098813362951458896</cx:pt>
          <cx:pt idx="708">0.0301246106557734</cx:pt>
          <cx:pt idx="709">0.027602142976258799</cx:pt>
          <cx:pt idx="710">0.0166008397623395</cx:pt>
          <cx:pt idx="711">0.017733967075310199</cx:pt>
          <cx:pt idx="712">0.0228864210527948</cx:pt>
          <cx:pt idx="713">-0.0022689705955823399</cx:pt>
          <cx:pt idx="714">0.0080259784371611992</cx:pt>
          <cx:pt idx="715">0.0056385846959435999</cx:pt>
          <cx:pt idx="716">0.033847708063645301</cx:pt>
          <cx:pt idx="717">0.033200121163712799</cx:pt>
          <cx:pt idx="718">0.0059373002038597498</cx:pt>
          <cx:pt idx="719">0.0075505673658637501</cx:pt>
          <cx:pt idx="720">0.0048037586818680403</cx:pt>
          <cx:pt idx="721">-0.000409769760912683</cx:pt>
          <cx:pt idx="722">-0.00090406767698786197</cx:pt>
          <cx:pt idx="723">-0.00055058675374416695</cx:pt>
          <cx:pt idx="724">0.000339999010144538</cx:pt>
          <cx:pt idx="725">0.00037099346327683201</cx:pt>
          <cx:pt idx="726">0.00019015048475093201</cx:pt>
          <cx:pt idx="727">-0.000184224362283012</cx:pt>
          <cx:pt idx="728">-0.000240209244555292</cx:pt>
          <cx:pt idx="729">-0.00039268529460262098</cx:pt>
          <cx:pt idx="730">-0.00050134207088637099</cx:pt>
          <cx:pt idx="731">0.00073996540570392595</cx:pt>
          <cx:pt idx="732">-0.00029632926497211198</cx:pt>
          <cx:pt idx="733">0.0054531537976058603</cx:pt>
          <cx:pt idx="734">0.0083090586390690505</cx:pt>
          <cx:pt idx="735">0.0146256355474664</cx:pt>
          <cx:pt idx="736">0.027203777964571602</cx:pt>
          <cx:pt idx="737">0.037084467046000602</cx:pt>
          <cx:pt idx="738">0.032375266717570197</cx:pt>
          <cx:pt idx="739">0.035861589547428699</cx:pt>
          <cx:pt idx="740">0.0331640430380305</cx:pt>
          <cx:pt idx="741">0.025327288823438199</cx:pt>
          <cx:pt idx="742">0.049370467017145502</cx:pt>
          <cx:pt idx="743">0.042402342256725803</cx:pt>
          <cx:pt idx="744">0.035215254146066702</cx:pt>
          <cx:pt idx="745">0.035852745866461498</cx:pt>
          <cx:pt idx="746">0.0210086489222399</cx:pt>
          <cx:pt idx="747">0.0118886706628278</cx:pt>
          <cx:pt idx="748">0.0087397963903071002</cx:pt>
          <cx:pt idx="749">0.0044996611215452802</cx:pt>
          <cx:pt idx="750">0.0023065250442164701</cx:pt>
          <cx:pt idx="751">0.00051661849412042897</cx:pt>
          <cx:pt idx="752">8.26753542966262e-06</cx:pt>
          <cx:pt idx="753">-0.000233318997389376</cx:pt>
          <cx:pt idx="754">-0.00021219932136089099</cx:pt>
          <cx:pt idx="755">-0.000162421259661994</cx:pt>
          <cx:pt idx="756">9.2093937200871394e-05</cx:pt>
          <cx:pt idx="757">-0.00048238542392099298</cx:pt>
          <cx:pt idx="758">-0.000653559267045443</cx:pt>
          <cx:pt idx="759">0.00116166706239497</cx:pt>
          <cx:pt idx="760">0.00060207706831113096</cx:pt>
          <cx:pt idx="761">3.13093899796343e-06</cx:pt>
          <cx:pt idx="762">-4.5328743595163197e-05</cx:pt>
          <cx:pt idx="763">-2.4255247669334799e-05</cx:pt>
          <cx:pt idx="764">0.00034310237428384802</cx:pt>
          <cx:pt idx="765">-9.8167476723946394e-05</cx:pt>
          <cx:pt idx="766">8.63812420076783e-05</cx:pt>
          <cx:pt idx="767">0.0036002334855461098</cx:pt>
          <cx:pt idx="768">0.0047373352585979803</cx:pt>
          <cx:pt idx="769">0.0033921334115006498</cx:pt>
          <cx:pt idx="770">0.0125397617438366</cx:pt>
          <cx:pt idx="771">0.0102523552122726</cx:pt>
          <cx:pt idx="772">0.0042051647076599002</cx:pt>
          <cx:pt idx="773">0.0028275640309959799</cx:pt>
          <cx:pt idx="774">0.0052519803889975701</cx:pt>
          <cx:pt idx="775">0.00200193884833494</cx:pt>
          <cx:pt idx="776">-0.0011136656103240101</cx:pt>
          <cx:pt idx="777">0.00055352630478975901</cx:pt>
          <cx:pt idx="778">0.00124223154613577</cx:pt>
          <cx:pt idx="779">0.00059752576181478498</cx:pt>
          <cx:pt idx="780">-0.000316595942036775</cx:pt>
          <cx:pt idx="781">0.00059554423858081303</cx:pt>
          <cx:pt idx="782">0.000111659673800228</cx:pt>
          <cx:pt idx="783">0.00085222708787548803</cx:pt>
        </cx:lvl>
      </cx:numDim>
    </cx:data>
    <cx:data id="27">
      <cx:numDim type="val">
        <cx:f>'001_WA_F - 副本'!$AB$1:$AB$784</cx:f>
        <cx:lvl ptCount="784" formatCode="G/通用格式">
          <cx:pt idx="0">-0.000166500095992996</cx:pt>
          <cx:pt idx="1">-0.00036470365572789502</cx:pt>
          <cx:pt idx="2">0.00029157857167665699</cx:pt>
          <cx:pt idx="3">-0.00050970854853340901</cx:pt>
          <cx:pt idx="4">0.00056031762663958805</cx:pt>
          <cx:pt idx="5">0.00091953948249358895</cx:pt>
          <cx:pt idx="6">0.00043632816724269998</cx:pt>
          <cx:pt idx="7">-0.000215289000302299</cx:pt>
          <cx:pt idx="8">-0.00033406629710223701</cx:pt>
          <cx:pt idx="9">0.00029874347639333301</cx:pt>
          <cx:pt idx="10">0.00087672127942483799</cx:pt>
          <cx:pt idx="11">0.00045480022230624502</cx:pt>
          <cx:pt idx="12">0.00070302863381990603</cx:pt>
          <cx:pt idx="13">0.00046457523684792902</cx:pt>
          <cx:pt idx="14">-0.00064315434951164798</cx:pt>
          <cx:pt idx="15">-0.00055249047517552999</cx:pt>
          <cx:pt idx="16">-8.2446151598818395e-05</cx:pt>
          <cx:pt idx="17">-0.00066166271001648</cx:pt>
          <cx:pt idx="18">-0.00106704677317742</cx:pt>
          <cx:pt idx="19">0.00059238097583227695</cx:pt>
          <cx:pt idx="20">0.00055159118202605898</cx:pt>
          <cx:pt idx="21">0.000138858744077112</cx:pt>
          <cx:pt idx="22">-0.00069467345740291701</cx:pt>
          <cx:pt idx="23">0.000694756973045196</cx:pt>
          <cx:pt idx="24">0.00049211759424759203</cx:pt>
          <cx:pt idx="25">0.00038603075133561898</cx:pt>
          <cx:pt idx="26">0.00031364033922640002</cx:pt>
          <cx:pt idx="27">-0.000252348609686653</cx:pt>
          <cx:pt idx="28">-0.000536034464827158</cx:pt>
          <cx:pt idx="29">0.00035508951193048802</cx:pt>
          <cx:pt idx="30">0.000236852792345419</cx:pt>
          <cx:pt idx="31">-0.00074838823830168004</cx:pt>
          <cx:pt idx="32">0.00093855185079788097</cx:pt>
          <cx:pt idx="33">0.00042720147309013298</cx:pt>
          <cx:pt idx="34">0.000702642033742136</cx:pt>
          <cx:pt idx="35">-0.00015264444584516801</cx:pt>
          <cx:pt idx="36">0.00056507169202507396</cx:pt>
          <cx:pt idx="37">0.00090164535768005698</cx:pt>
          <cx:pt idx="38">0.00153889121802171</cx:pt>
          <cx:pt idx="39">0.0021590945445147101</cx:pt>
          <cx:pt idx="40">0.0016292572901214499</cx:pt>
          <cx:pt idx="41">0.0013232701387349999</cx:pt>
          <cx:pt idx="42">0.00048099991417026203</cx:pt>
          <cx:pt idx="43">0.00061578509935710196</cx:pt>
          <cx:pt idx="44">0.0014243490104545199</cx:pt>
          <cx:pt idx="45">0.0012224746021318499</cx:pt>
          <cx:pt idx="46">0.00084640798422062804</cx:pt>
          <cx:pt idx="47">0.00067522937770256395</cx:pt>
          <cx:pt idx="48">-0.00056787705388009705</cx:pt>
          <cx:pt idx="49">0.00046871724652301002</cx:pt>
          <cx:pt idx="50">0.00041484748989362798</cx:pt>
          <cx:pt idx="51">-5.0298649554031302e-05</cx:pt>
          <cx:pt idx="52">-0.00117348324843144</cx:pt>
          <cx:pt idx="53">0.000202987488065819</cx:pt>
          <cx:pt idx="54">5.4094324630956903e-05</cx:pt>
          <cx:pt idx="55">0.00012231113565074601</cx:pt>
          <cx:pt idx="56">-0.00053663368642359495</cx:pt>
          <cx:pt idx="57">7.7850634238385506e-05</cx:pt>
          <cx:pt idx="58">0.00035691005848123602</cx:pt>
          <cx:pt idx="59">0.00034480936448382399</cx:pt>
          <cx:pt idx="60">0.00016496427039071801</cx:pt>
          <cx:pt idx="61">-5.8659709760772299e-05</cx:pt>
          <cx:pt idx="62">0.00050284704554493897</cx:pt>
          <cx:pt idx="63">0.0019161662374694501</cx:pt>
          <cx:pt idx="64">0.0042413025258681803</cx:pt>
          <cx:pt idx="65">0.0047840155388379404</cx:pt>
          <cx:pt idx="66">0.0064635598986797502</cx:pt>
          <cx:pt idx="67">0.0069451180930451602</cx:pt>
          <cx:pt idx="68">0.0087543788089132091</cx:pt>
          <cx:pt idx="69">0.0055807643927811004</cx:pt>
          <cx:pt idx="70">0.0061790068592668303</cx:pt>
          <cx:pt idx="71">0.0038038661872440999</cx:pt>
          <cx:pt idx="72">0.0047863022776791601</cx:pt>
          <cx:pt idx="73">0.0093143165529309003</cx:pt>
          <cx:pt idx="74">0.0076659009238165101</cx:pt>
          <cx:pt idx="75">0.0047468647912006501</cx:pt>
          <cx:pt idx="76">0.0055718400071112202</cx:pt>
          <cx:pt idx="77">0.0045736463553961004</cx:pt>
          <cx:pt idx="78">0.0029508917287074002</cx:pt>
          <cx:pt idx="79">0.00155093270425343</cx:pt>
          <cx:pt idx="80">-0.000157306466289968</cx:pt>
          <cx:pt idx="81">0.00034676373277536799</cx:pt>
          <cx:pt idx="82">0.00046937956452449602</cx:pt>
          <cx:pt idx="83">0.00059415280852420204</cx:pt>
          <cx:pt idx="84">-0.00036488708691784401</cx:pt>
          <cx:pt idx="85">-0.000108751552043769</cx:pt>
          <cx:pt idx="86">0.000343928446711368</cx:pt>
          <cx:pt idx="87">8.7490937693227404e-05</cx:pt>
          <cx:pt idx="88">0.00055308262343561096</cx:pt>
          <cx:pt idx="89">-0.00118764976434914</cx:pt>
          <cx:pt idx="90">3.5048630529856402e-05</cx:pt>
          <cx:pt idx="91">0.0021284726160973699</cx:pt>
          <cx:pt idx="92">0.0057887215252078201</cx:pt>
          <cx:pt idx="93">0.010147228401080399</cx:pt>
          <cx:pt idx="94">0.0126070671995399</cx:pt>
          <cx:pt idx="95">0.017880624640835799</cx:pt>
          <cx:pt idx="96">0.0146584718145487</cx:pt>
          <cx:pt idx="97">0.00970849011635346</cx:pt>
          <cx:pt idx="98">0.0078626258559571695</cx:pt>
          <cx:pt idx="99">0.0073431512479323301</cx:pt>
          <cx:pt idx="100">0.0067330794089708202</cx:pt>
          <cx:pt idx="101">0.0028026244297440698</cx:pt>
          <cx:pt idx="102">0.0076021478400123202</cx:pt>
          <cx:pt idx="103">0.0068804762175025099</cx:pt>
          <cx:pt idx="104">0.0034553281132323698</cx:pt>
          <cx:pt idx="105">0.0071605409281600297</cx:pt>
          <cx:pt idx="106">0.0065810570761011501</cx:pt>
          <cx:pt idx="107">0.0039870391486707003</cx:pt>
          <cx:pt idx="108">0.0010589441389400099</cx:pt>
          <cx:pt idx="109">-0.00026311803102045</cx:pt>
          <cx:pt idx="110">-0.00035438872954209299</cx:pt>
          <cx:pt idx="111">-0.000321302703186066</cx:pt>
          <cx:pt idx="112">-0.000143345980212651</cx:pt>
          <cx:pt idx="113">0.00048544553346520201</cx:pt>
          <cx:pt idx="114">-7.0157181983283694e-05</cx:pt>
          <cx:pt idx="115">0.00045308534485157399</cx:pt>
          <cx:pt idx="116">-0.00043094188182653199</cx:pt>
          <cx:pt idx="117">-0.0022910047309455698</cx:pt>
          <cx:pt idx="118">-0.0014964217785321701</cx:pt>
          <cx:pt idx="119">0.00138400414260396</cx:pt>
          <cx:pt idx="120">0.0011186060513139601</cx:pt>
          <cx:pt idx="121">0.00839129590624158</cx:pt>
          <cx:pt idx="122">0.013178428603935701</cx:pt>
          <cx:pt idx="123">0.0161125341612731</cx:pt>
          <cx:pt idx="124">0.019442030611716399</cx:pt>
          <cx:pt idx="125">0.014086759259754399</cx:pt>
          <cx:pt idx="126">0.0113437582081407</cx:pt>
          <cx:pt idx="127">-0.00052031856982393703</cx:pt>
          <cx:pt idx="128">-0.00047886458052561799</cx:pt>
          <cx:pt idx="129">0.0046411124362509297</cx:pt>
          <cx:pt idx="130">0.00067386965354009401</cx:pt>
          <cx:pt idx="131">-0.0069498802925990399</cx:pt>
          <cx:pt idx="132">-0.0095677062506028202</cx:pt>
          <cx:pt idx="133">-0.0102093786420195</cx:pt>
          <cx:pt idx="134">-0.0085418824605575892</cx:pt>
          <cx:pt idx="135">-0.0050116756841485002</cx:pt>
          <cx:pt idx="136">-0.0047608273493934001</cx:pt>
          <cx:pt idx="137">-0.0019201158816918001</cx:pt>
          <cx:pt idx="138">0.000187308736860693</cx:pt>
          <cx:pt idx="139">-9.4851158423220401e-05</cx:pt>
          <cx:pt idx="140">-9.0854565959667404e-05</cx:pt>
          <cx:pt idx="141">0.00072153528055837995</cx:pt>
          <cx:pt idx="142">-6.0792543526616398e-05</cx:pt>
          <cx:pt idx="143">3.2164108157015603e-05</cx:pt>
          <cx:pt idx="144">-0.0021661950225553999</cx:pt>
          <cx:pt idx="145">-0.0087272776354589392</cx:pt>
          <cx:pt idx="146">-0.0080947057619527706</cx:pt>
          <cx:pt idx="147">-0.0032976692409489002</cx:pt>
          <cx:pt idx="148">-0.0022066845105531401</cx:pt>
          <cx:pt idx="149">0.0016986893635318201</cx:pt>
          <cx:pt idx="150">0.0044115087449049699</cx:pt>
          <cx:pt idx="151">0.012278556718234799</cx:pt>
          <cx:pt idx="152">0.0166634176578969</cx:pt>
          <cx:pt idx="153">0.0104797943371122</cx:pt>
          <cx:pt idx="154">0.0220273547929104</cx:pt>
          <cx:pt idx="155">0.0146431236555151</cx:pt>
          <cx:pt idx="156">0.0139995527932547</cx:pt>
          <cx:pt idx="157">0.0157128811064755</cx:pt>
          <cx:pt idx="158">0.0050379368491998804</cx:pt>
          <cx:pt idx="159">0.00081814313716086905</cx:pt>
          <cx:pt idx="160">-0.0027427354799525999</cx:pt>
          <cx:pt idx="161">-0.0057366002250756496</cx:pt>
          <cx:pt idx="162">-0.0101741949573951</cx:pt>
          <cx:pt idx="163">-0.0078037408102243503</cx:pt>
          <cx:pt idx="164">-0.0053705980556283802</cx:pt>
          <cx:pt idx="165">0.00043630953519769699</cx:pt>
          <cx:pt idx="166">5.90561980776271e-05</cx:pt>
          <cx:pt idx="167">8.5690046876764095e-05</cx:pt>
          <cx:pt idx="168">-6.2180033773217707e-05</cx:pt>
          <cx:pt idx="169">-0.00050141131276165804</cx:pt>
          <cx:pt idx="170">-5.2516090842787702e-05</cx:pt>
          <cx:pt idx="171">-0.0026110104276502199</cx:pt>
          <cx:pt idx="172">-0.0044795690592625802</cx:pt>
          <cx:pt idx="173">-0.0099926768159361804</cx:pt>
          <cx:pt idx="174">-0.014706382549035101</cx:pt>
          <cx:pt idx="175">-0.0092530659257987792</cx:pt>
          <cx:pt idx="176">-0.0052590543644755001</cx:pt>
          <cx:pt idx="177">0.0012291615976945799</cx:pt>
          <cx:pt idx="178">-0.00687562953943091</cx:pt>
          <cx:pt idx="179">-0.0017825183418125801</cx:pt>
          <cx:pt idx="180">0.0119100512761861</cx:pt>
          <cx:pt idx="181">0.0162859744959865</cx:pt>
          <cx:pt idx="182">0.0106109874729126</cx:pt>
          <cx:pt idx="183">0.0139116784395174</cx:pt>
          <cx:pt idx="184">0.00123166017752319</cx:pt>
          <cx:pt idx="185">-0.0020293766024811902</cx:pt>
          <cx:pt idx="186">-0.010179305804367199</cx:pt>
          <cx:pt idx="187">0.0037070481225581001</cx:pt>
          <cx:pt idx="188">-0.011461518183691399</cx:pt>
          <cx:pt idx="189">-0.0076520491366461399</cx:pt>
          <cx:pt idx="190">0.0025759744761665298</cx:pt>
          <cx:pt idx="191">0.00068070454812769695</cx:pt>
          <cx:pt idx="192">-0.0045704522908168402</cx:pt>
          <cx:pt idx="193">-0.0010904918043191799</cx:pt>
          <cx:pt idx="194">-0.000747979465505294</cx:pt>
          <cx:pt idx="195">-0.00039217323465719699</cx:pt>
          <cx:pt idx="196">4.5635308720253699e-05</cx:pt>
          <cx:pt idx="197">0.00044668465827466398</cx:pt>
          <cx:pt idx="198">-0.00079954003316418196</cx:pt>
          <cx:pt idx="199">-0.0041010829155786197</cx:pt>
          <cx:pt idx="200">-0.0028777615548234402</cx:pt>
          <cx:pt idx="201">-0.0059842622967116602</cx:pt>
          <cx:pt idx="202">-0.0082330799498458104</cx:pt>
          <cx:pt idx="203">-0.012907923089283299</cx:pt>
          <cx:pt idx="204">-0.0044591827782441201</cx:pt>
          <cx:pt idx="205">0.0010599624911287601</cx:pt>
          <cx:pt idx="206">-0.0057168495366300203</cx:pt>
          <cx:pt idx="207">-0.00184988059989601</cx:pt>
          <cx:pt idx="208">-0.0024496251115277601</cx:pt>
          <cx:pt idx="209">0.0095266682318477895</cx:pt>
          <cx:pt idx="210">0.010955300234141501</cx:pt>
          <cx:pt idx="211">0.0234437918680537</cx:pt>
          <cx:pt idx="212">0.0053408744175734496</cx:pt>
          <cx:pt idx="213">-0.0084244450735406606</cx:pt>
          <cx:pt idx="214">-0.0104403409124598</cx:pt>
          <cx:pt idx="215">-0.0022252251104536002</cx:pt>
          <cx:pt idx="216">-0.0083885442597300408</cx:pt>
          <cx:pt idx="217">0.0014171398862703</cx:pt>
          <cx:pt idx="218">0.0049382535852111097</cx:pt>
          <cx:pt idx="219">-0.0013678791696999999</cx:pt>
          <cx:pt idx="220">0.0038538220968159201</cx:pt>
          <cx:pt idx="221">-0.0011446540105026701</cx:pt>
          <cx:pt idx="222">0.00055687409842059704</cx:pt>
          <cx:pt idx="223">0.000199850376900596</cx:pt>
          <cx:pt idx="224">0.00014914624236015401</cx:pt>
          <cx:pt idx="225">0.00018605999193969</cx:pt>
          <cx:pt idx="226">-0.00030114552201823501</cx:pt>
          <cx:pt idx="227">-0.0022121475186221901</cx:pt>
          <cx:pt idx="228">-0.0041023722558147799</cx:pt>
          <cx:pt idx="229">-0.0087415412478869092</cx:pt>
          <cx:pt idx="230">-0.0079209496873591106</cx:pt>
          <cx:pt idx="231">-0.0150612056063888</cx:pt>
          <cx:pt idx="232">-0.0173035634038292</cx:pt>
          <cx:pt idx="233">-0.0036690958346484201</cx:pt>
          <cx:pt idx="234">-0.0015228833849115599</cx:pt>
          <cx:pt idx="235">-0.0081383043529480101</cx:pt>
          <cx:pt idx="236">-0.0074406286784713203</cx:pt>
          <cx:pt idx="237">0.0061894698382680101</cx:pt>
          <cx:pt idx="238">0.010785809349611399</cx:pt>
          <cx:pt idx="239">0.0089228671923344202</cx:pt>
          <cx:pt idx="240">0.0082127736754623003</cx:pt>
          <cx:pt idx="241">-0.0089069912098067808</cx:pt>
          <cx:pt idx="242">-0.0150656327556879</cx:pt>
          <cx:pt idx="243">0.0037528899266098701</cx:pt>
          <cx:pt idx="244">-0.0029364978836333199</cx:pt>
          <cx:pt idx="245">-0.0023700619321082601</cx:pt>
          <cx:pt idx="246">-0.00034190813280927397</cx:pt>
          <cx:pt idx="247">-0.000175101448493087</cx:pt>
          <cx:pt idx="248">0.00390184554206098</cx:pt>
          <cx:pt idx="249">0.0031722153886221001</cx:pt>
          <cx:pt idx="250">0.0013624137613351399</cx:pt>
          <cx:pt idx="251">-0.00030918407512659299</cx:pt>
          <cx:pt idx="252">-0.00030190079193318902</cx:pt>
          <cx:pt idx="253">-0.00033763470980107302</cx:pt>
          <cx:pt idx="254">-0.00102369384335781</cx:pt>
          <cx:pt idx="255">-0.0039213323328093699</cx:pt>
          <cx:pt idx="256">-0.0088533517563170305</cx:pt>
          <cx:pt idx="257">-0.0112545706300307</cx:pt>
          <cx:pt idx="258">-0.0066862159709349398</cx:pt>
          <cx:pt idx="259">-0.018144667844406898</cx:pt>
          <cx:pt idx="260">-0.0167368463448671</cx:pt>
          <cx:pt idx="261">-0.0024417545909210499</cx:pt>
          <cx:pt idx="262">-0.0128756633942803</cx:pt>
          <cx:pt idx="263">-0.020434266784363699</cx:pt>
          <cx:pt idx="264">-0.010709316177255099</cx:pt>
          <cx:pt idx="265">0.0021021197322670698</cx:pt>
          <cx:pt idx="266">0.000283257946535485</cx:pt>
          <cx:pt idx="267">-0.0107596369900741</cx:pt>
          <cx:pt idx="268">-0.016274737389224501</cx:pt>
          <cx:pt idx="269">-0.019897571056870001</cx:pt>
          <cx:pt idx="270">-0.012426764245122301</cx:pt>
          <cx:pt idx="271">0.0037252731246645398</cx:pt>
          <cx:pt idx="272">0.013650071849774299</cx:pt>
          <cx:pt idx="273">0.0045186810970415103</cx:pt>
          <cx:pt idx="274">0.00546957471157804</cx:pt>
          <cx:pt idx="275">0.011856580652500601</cx:pt>
          <cx:pt idx="276">0.0098690042955025502</cx:pt>
          <cx:pt idx="277">0.000760928664668793</cx:pt>
          <cx:pt idx="278">-0.00143289240786126</cx:pt>
          <cx:pt idx="279">-0.0024515336491513998</cx:pt>
          <cx:pt idx="280">-0.00080110660103840405</cx:pt>
          <cx:pt idx="281">-0.0010487850546995301</cx:pt>
          <cx:pt idx="282">-0.0025371397015990201</cx:pt>
          <cx:pt idx="283">-0.00282549354387921</cx:pt>
          <cx:pt idx="284">-0.0082409495339674094</cx:pt>
          <cx:pt idx="285">-0.0015211854100328501</cx:pt>
          <cx:pt idx="286">0.00026813818334890302</cx:pt>
          <cx:pt idx="287">-0.00675980752117529</cx:pt>
          <cx:pt idx="288">-0.013515729429682899</cx:pt>
          <cx:pt idx="289">-0.0032965902931584401</cx:pt>
          <cx:pt idx="290">-0.0062071011036353299</cx:pt>
          <cx:pt idx="291">-0.0054482552395606803</cx:pt>
          <cx:pt idx="292">-0.0043883846661672199</cx:pt>
          <cx:pt idx="293">-0.0055356012518870696</cx:pt>
          <cx:pt idx="294">-0.0095838676253951795</cx:pt>
          <cx:pt idx="295">-0.040418930598526498</cx:pt>
          <cx:pt idx="296">-0.032646905718979199</cx:pt>
          <cx:pt idx="297">-0.019780408962927501</cx:pt>
          <cx:pt idx="298">-0.00046281164367835003</cx:pt>
          <cx:pt idx="299">0.00687049925221128</cx:pt>
          <cx:pt idx="300">-0.0016875434291021201</cx:pt>
          <cx:pt idx="301">0.0068088321722071304</cx:pt>
          <cx:pt idx="302">0.0061797935984090197</cx:pt>
          <cx:pt idx="303">0.0151160915945653</cx:pt>
          <cx:pt idx="304">0.0048579500031387902</cx:pt>
          <cx:pt idx="305">-0.0085686754176580292</cx:pt>
          <cx:pt idx="306">-0.0020818487302048201</cx:pt>
          <cx:pt idx="307">-0.00124195299717732</cx:pt>
          <cx:pt idx="308">3.1670608718010398e-05</cx:pt>
          <cx:pt idx="309">-0.00075761750099549599</cx:pt>
          <cx:pt idx="310">-0.0032537178535945398</cx:pt>
          <cx:pt idx="311">-0.0030076115485125001</cx:pt>
          <cx:pt idx="312">-0.0053599650006800901</cx:pt>
          <cx:pt idx="313">0.0062083530747265104</cx:pt>
          <cx:pt idx="314">0.0099574247848440208</cx:pt>
          <cx:pt idx="315">0.0055525227745757402</cx:pt>
          <cx:pt idx="316">-0.0076116654835182498</cx:pt>
          <cx:pt idx="317">0.00542748826478936</cx:pt>
          <cx:pt idx="318">-0.00316346307998995</cx:pt>
          <cx:pt idx="319">-0.0063376618521638799</cx:pt>
          <cx:pt idx="320">-0.015500729400336999</cx:pt>
          <cx:pt idx="321">-0.023739123609323599</cx:pt>
          <cx:pt idx="322">-0.034927202624840503</cx:pt>
          <cx:pt idx="323">-0.056863774657759998</cx:pt>
          <cx:pt idx="324">-0.035635754946431203</cx:pt>
          <cx:pt idx="325">-0.024328824721035799</cx:pt>
          <cx:pt idx="326">-0.0031815082515878699</cx:pt>
          <cx:pt idx="327">0.013433443358201401</cx:pt>
          <cx:pt idx="328">-0.00371348858294073</cx:pt>
          <cx:pt idx="329">0.0097386734952327001</cx:pt>
          <cx:pt idx="330">0.0042280814230652502</cx:pt>
          <cx:pt idx="331">0.014348604841276501</cx:pt>
          <cx:pt idx="332">0.011710754443680299</cx:pt>
          <cx:pt idx="333">0.00112179014383553</cx:pt>
          <cx:pt idx="334">0.00023520323529693899</cx:pt>
          <cx:pt idx="335">-0.00178965693447676</cx:pt>
          <cx:pt idx="336">-6.7168743881209294e-05</cx:pt>
          <cx:pt idx="337">-0.00065784617014960796</cx:pt>
          <cx:pt idx="338">-0.0020939823262280501</cx:pt>
          <cx:pt idx="339">-0.00253107911685688</cx:pt>
          <cx:pt idx="340">-0.0057215875617377997</cx:pt>
          <cx:pt idx="341">0.0070291695246943496</cx:pt>
          <cx:pt idx="342">0.010851468673820501</cx:pt>
          <cx:pt idx="343">0.00075820673066596305</cx:pt>
          <cx:pt idx="344">-0.010190652667222</cx:pt>
          <cx:pt idx="345">-0.0049171096339812896</cx:pt>
          <cx:pt idx="346">-0.0088602964898387305</cx:pt>
          <cx:pt idx="347">-0.0054573123455019896</cx:pt>
          <cx:pt idx="348">-0.016784876972209501</cx:pt>
          <cx:pt idx="349">-0.017522983804278001</cx:pt>
          <cx:pt idx="350">-0.037016863195508697</cx:pt>
          <cx:pt idx="351">-0.034899373105673398</cx:pt>
          <cx:pt idx="352">-0.017277071798593599</cx:pt>
          <cx:pt idx="353">0.0025791034460192</cx:pt>
          <cx:pt idx="354">0.00090926973640276297</cx:pt>
          <cx:pt idx="355">0.017676346764661399</cx:pt>
          <cx:pt idx="356">0.0150410337401968</cx:pt>
          <cx:pt idx="357">0.016682772692502498</cx:pt>
          <cx:pt idx="358">0.012439854406016601</cx:pt>
          <cx:pt idx="359">0.015779615327854799</cx:pt>
          <cx:pt idx="360">0.014495662560740599</cx:pt>
          <cx:pt idx="361">0.00072591053173898397</cx:pt>
          <cx:pt idx="362">-0.00156147290597226</cx:pt>
          <cx:pt idx="363">2.15018830143677e-05</cx:pt>
          <cx:pt idx="364">0.00060552254814424001</cx:pt>
          <cx:pt idx="365">0.00011016395379322501</cx:pt>
          <cx:pt idx="366">-0.00061912454497637303</cx:pt>
          <cx:pt idx="367">-0.00065086698596852899</cx:pt>
          <cx:pt idx="368">-0.0069305199205113802</cx:pt>
          <cx:pt idx="369">0.0077463854136729099</cx:pt>
          <cx:pt idx="370">0.0163132956261102</cx:pt>
          <cx:pt idx="371">0.0094831680473770608</cx:pt>
          <cx:pt idx="372">0.0042084233632338998</cx:pt>
          <cx:pt idx="373">-0.0034303996284910099</cx:pt>
          <cx:pt idx="374">-0.0077079109900122797</cx:pt>
          <cx:pt idx="375">0.0033254847266385901</cx:pt>
          <cx:pt idx="376">0.0097396801991754892</cx:pt>
          <cx:pt idx="377">0.00182517521476934</cx:pt>
          <cx:pt idx="378">-0.015522358769962399</cx:pt>
          <cx:pt idx="379">0.0055449855374690203</cx:pt>
          <cx:pt idx="380">-0.0060014688707952799</cx:pt>
          <cx:pt idx="381">0.00140774023269292</cx:pt>
          <cx:pt idx="382">0.013671159012935301</cx:pt>
          <cx:pt idx="383">0.0140205802361468</cx:pt>
          <cx:pt idx="384">0.0059903723729704999</cx:pt>
          <cx:pt idx="385">0.0046408146362951104</cx:pt>
          <cx:pt idx="386">0.013181900445614099</cx:pt>
          <cx:pt idx="387">0.011913788864206999</cx:pt>
          <cx:pt idx="388">0.0080105879626341196</cx:pt>
          <cx:pt idx="389">0.00156402076624881</cx:pt>
          <cx:pt idx="390">0.0013378390716142401</cx:pt>
          <cx:pt idx="391">0.00051134591534037301</cx:pt>
          <cx:pt idx="392">0.00038516134939884001</cx:pt>
          <cx:pt idx="393">-1.2610968818795401e-05</cx:pt>
          <cx:pt idx="394">0.00013671025751413099</cx:pt>
          <cx:pt idx="395">0.00039406409675153399</cx:pt>
          <cx:pt idx="396">-0.000923884827181047</cx:pt>
          <cx:pt idx="397">0.0167824700741834</cx:pt>
          <cx:pt idx="398">0.018761468916453701</cx:pt>
          <cx:pt idx="399">0.00287530865519153</cx:pt>
          <cx:pt idx="400">-0.0027720475089461401</cx:pt>
          <cx:pt idx="401">-0.00192480920315687</cx:pt>
          <cx:pt idx="402">0.0018439125821578101</cx:pt>
          <cx:pt idx="403">0.020660392949588401</cx:pt>
          <cx:pt idx="404">0.0088014431784249701</cx:pt>
          <cx:pt idx="405">0.00057725863495913397</cx:pt>
          <cx:pt idx="406">-0.00149156490500685</cx:pt>
          <cx:pt idx="407">0.0043257551226015501</cx:pt>
          <cx:pt idx="408">0.011209371585786901</cx:pt>
          <cx:pt idx="409">-0.0024727736401604101</cx:pt>
          <cx:pt idx="410">-0.0047760809693835598</cx:pt>
          <cx:pt idx="411">-0.00752421594613402</cx:pt>
          <cx:pt idx="412">-0.0228847840035479</cx:pt>
          <cx:pt idx="413">-0.0087531879423521902</cx:pt>
          <cx:pt idx="414">-0.0024946139779615101</cx:pt>
          <cx:pt idx="415">-0.0040962391198477504</cx:pt>
          <cx:pt idx="416">0.0044949828040587699</cx:pt>
          <cx:pt idx="417">0.0042903676958109998</cx:pt>
          <cx:pt idx="418">0.00129154677069053</cx:pt>
          <cx:pt idx="419">-0.00047633205538977501</cx:pt>
          <cx:pt idx="420">-0.00031436652485075498</cx:pt>
          <cx:pt idx="421">-0.00050418168578935101</cx:pt>
          <cx:pt idx="422">-2.09892935320949e-05</cx:pt>
          <cx:pt idx="423">0.0053513340170943799</cx:pt>
          <cx:pt idx="424">0.0021537697950666898</cx:pt>
          <cx:pt idx="425">0.014043862713032</cx:pt>
          <cx:pt idx="426">0.0069552477683922599</cx:pt>
          <cx:pt idx="427">-0.0043493368129702099</cx:pt>
          <cx:pt idx="428">-0.0034441287108127202</cx:pt>
          <cx:pt idx="429">0.011983522976939699</cx:pt>
          <cx:pt idx="430">0.019793573753267998</cx:pt>
          <cx:pt idx="431">0.0236271230521404</cx:pt>
          <cx:pt idx="432">0.0101755513957435</cx:pt>
          <cx:pt idx="433">0.0070658895434813204</cx:pt>
          <cx:pt idx="434">0.000237745462899842</cx:pt>
          <cx:pt idx="435">-0.0040440008642358798</cx:pt>
          <cx:pt idx="436">0.0113093514946121</cx:pt>
          <cx:pt idx="437">-0.00814217213844666</cx:pt>
          <cx:pt idx="438">-0.0083217379894761894</cx:pt>
          <cx:pt idx="439">-0.0126483000291907</cx:pt>
          <cx:pt idx="440">-0.033704512262877698</cx:pt>
          <cx:pt idx="441">-0.024379893859946499</cx:pt>
          <cx:pt idx="442">-0.0119414613840137</cx:pt>
          <cx:pt idx="443">-0.0051877158076574902</cx:pt>
          <cx:pt idx="444">0.0061954821910870702</cx:pt>
          <cx:pt idx="445">0.0089580731621068006</cx:pt>
          <cx:pt idx="446">0.0022457128943327602</cx:pt>
          <cx:pt idx="447">0.00048118128381841599</cx:pt>
          <cx:pt idx="448">-0.00025740512219544299</cx:pt>
          <cx:pt idx="449">0.000107546145517232</cx:pt>
          <cx:pt idx="450">-0.00052017773117397903</cx:pt>
          <cx:pt idx="451">0.0046031930554499799</cx:pt>
          <cx:pt idx="452">0.00091966363447912205</cx:pt>
          <cx:pt idx="453">0.0076510103698986904</cx:pt>
          <cx:pt idx="454">0.0076451575634182301</cx:pt>
          <cx:pt idx="455">-0.0034542595913497399</cx:pt>
          <cx:pt idx="456">-0.0052639989570918803</cx:pt>
          <cx:pt idx="457">0.0088028825662800295</cx:pt>
          <cx:pt idx="458">0.024469922426261798</cx:pt>
          <cx:pt idx="459">0.023078211419683799</cx:pt>
          <cx:pt idx="460">0.010439895177002801</cx:pt>
          <cx:pt idx="461">0.0029950503244391899</cx:pt>
          <cx:pt idx="462">-0.0071457827417247197</cx:pt>
          <cx:pt idx="463">0.00146849514894362</cx:pt>
          <cx:pt idx="464">0.0054957015902423502</cx:pt>
          <cx:pt idx="465">-0.00522274008066375</cx:pt>
          <cx:pt idx="466">-0.0119882204220813</cx:pt>
          <cx:pt idx="467">-0.0077888742014827397</cx:pt>
          <cx:pt idx="468">-0.016148405164741898</cx:pt>
          <cx:pt idx="469">-0.0076408891689955299</cx:pt>
          <cx:pt idx="470">-0.0074396441816328004</cx:pt>
          <cx:pt idx="471">0.0021018968802931099</cx:pt>
          <cx:pt idx="472">0.00181433035500409</cx:pt>
          <cx:pt idx="473">0.0119646592575894</cx:pt>
          <cx:pt idx="474">0.0033209270723851001</cx:pt>
          <cx:pt idx="475">0.00032622180747818899</cx:pt>
          <cx:pt idx="476">8.7970515085014707e-05</cx:pt>
          <cx:pt idx="477">-0.00025620127172878803</cx:pt>
          <cx:pt idx="478">0.0018298994027695699</cx:pt>
          <cx:pt idx="479">0.0028172859415732799</cx:pt>
          <cx:pt idx="480">0.0079293979290880803</cx:pt>
          <cx:pt idx="481">0.0140667678184716</cx:pt>
          <cx:pt idx="482">0.0114795573108774</cx:pt>
          <cx:pt idx="483">0.00107373599330297</cx:pt>
          <cx:pt idx="484">0.0085338781589865201</cx:pt>
          <cx:pt idx="485">0.015842286957074798</cx:pt>
          <cx:pt idx="486">0.0137373490532416</cx:pt>
          <cx:pt idx="487">0.0149660223472359</cx:pt>
          <cx:pt idx="488">0.0060387761005966404</cx:pt>
          <cx:pt idx="489">-0.0021060604355583401</cx:pt>
          <cx:pt idx="490">-0.0089959757586284203</cx:pt>
          <cx:pt idx="491">-0.0064981522563116101</cx:pt>
          <cx:pt idx="492">0.0086864278690176201</cx:pt>
          <cx:pt idx="493">-0.0067499746592945102</cx:pt>
          <cx:pt idx="494">-0.00567731282298324</cx:pt>
          <cx:pt idx="495">-0.0031150033604823999</cx:pt>
          <cx:pt idx="496">-0.0051809075710564896</cx:pt>
          <cx:pt idx="497">0.0038752390735587098</cx:pt>
          <cx:pt idx="498">0.0030134890954709699</cx:pt>
          <cx:pt idx="499">0.0076212027396928804</cx:pt>
          <cx:pt idx="500">0.0071258444409110803</cx:pt>
          <cx:pt idx="501">0.0074763483640652101</cx:pt>
          <cx:pt idx="502">0.00144533281808511</cx:pt>
          <cx:pt idx="503">-3.9369718810732198e-06</cx:pt>
          <cx:pt idx="504">-0.00067979635785789</cx:pt>
          <cx:pt idx="505">0.00012769316568448399</cx:pt>
          <cx:pt idx="506">0.00062362012085623796</cx:pt>
          <cx:pt idx="507">0.00085631291277229299</cx:pt>
          <cx:pt idx="508">0.0112389926512136</cx:pt>
          <cx:pt idx="509">0.020736335323117701</cx:pt>
          <cx:pt idx="510">0.0277806306807689</cx:pt>
          <cx:pt idx="511">0.022112947405214099</cx:pt>
          <cx:pt idx="512">0.0148006171840221</cx:pt>
          <cx:pt idx="513">0.020529405510111901</cx:pt>
          <cx:pt idx="514">0.0106934979691719</cx:pt>
          <cx:pt idx="515">-0.0014172590650716899</cx:pt>
          <cx:pt idx="516">0.00150792283132739</cx:pt>
          <cx:pt idx="517">0.00079516511953598302</cx:pt>
          <cx:pt idx="518">-2.2424962716728301e-05</cx:pt>
          <cx:pt idx="519">0.0051803813067370303</cx:pt>
          <cx:pt idx="520">-0.00230455565584622</cx:pt>
          <cx:pt idx="521">-0.015142288826620399</cx:pt>
          <cx:pt idx="522">-0.00102758076885105</cx:pt>
          <cx:pt idx="523">0.0012869768702099701</cx:pt>
          <cx:pt idx="524">0.0046747866080700104</cx:pt>
          <cx:pt idx="525">0.0095289672778056302</cx:pt>
          <cx:pt idx="526">0.013963553759451399</cx:pt>
          <cx:pt idx="527">0.017405186088399902</cx:pt>
          <cx:pt idx="528">0.0107219474287885</cx:pt>
          <cx:pt idx="529">0.0037497589788682501</cx:pt>
          <cx:pt idx="530">0.0011466549550768099</cx:pt>
          <cx:pt idx="531">0.00084799215849800302</cx:pt>
          <cx:pt idx="532">0.00068785320823878796</cx:pt>
          <cx:pt idx="533">-0.000273236619060465</cx:pt>
          <cx:pt idx="534">-0.000101369825014398</cx:pt>
          <cx:pt idx="535">-0.0049635976422535404</cx:pt>
          <cx:pt idx="536">0.0083172935088925808</cx:pt>
          <cx:pt idx="537">0.013690395597610301</cx:pt>
          <cx:pt idx="538">0.018273535287617802</cx:pt>
          <cx:pt idx="539">0.0223912288001899</cx:pt>
          <cx:pt idx="540">0.014485985227561201</cx:pt>
          <cx:pt idx="541">0.0136452504184698</cx:pt>
          <cx:pt idx="542">0.0109975405061598</cx:pt>
          <cx:pt idx="543">-0.0085849126184432498</cx:pt>
          <cx:pt idx="544">-0.0087713035741077902</cx:pt>
          <cx:pt idx="545">-0.0054700718663118304</cx:pt>
          <cx:pt idx="546">-0.0072830216966813799</cx:pt>
          <cx:pt idx="547">0.0077578658538229204</cx:pt>
          <cx:pt idx="548">0.00050285561300441098</cx:pt>
          <cx:pt idx="549">-0.00022724603763937001</cx:pt>
          <cx:pt idx="550">0.0086671241863934892</cx:pt>
          <cx:pt idx="551">0.00190874399759403</cx:pt>
          <cx:pt idx="552">0.0026000699141912201</cx:pt>
          <cx:pt idx="553">0.017222434488451802</cx:pt>
          <cx:pt idx="554">0.022177886770546999</cx:pt>
          <cx:pt idx="555">0.022693843162210701</cx:pt>
          <cx:pt idx="556">0.0065850497825745398</cx:pt>
          <cx:pt idx="557">0.00041578367283676902</cx:pt>
          <cx:pt idx="558">0.0010271959694911599</cx:pt>
          <cx:pt idx="559">-6.53702268030121e-05</cx:pt>
          <cx:pt idx="560">0.000169446581815845</cx:pt>
          <cx:pt idx="561">0.00040866550945904099</cx:pt>
          <cx:pt idx="562">-0.00014448850902696499</cx:pt>
          <cx:pt idx="563">-0.00114098725053828</cx:pt>
          <cx:pt idx="564">0.00650810893447374</cx:pt>
          <cx:pt idx="565">0.016298110094029698</cx:pt>
          <cx:pt idx="566">0.015561084374325899</cx:pt>
          <cx:pt idx="567">0.024614548635954799</cx:pt>
          <cx:pt idx="568">0.016776255037130199</cx:pt>
          <cx:pt idx="569">0.0061448899206830703</cx:pt>
          <cx:pt idx="570">0.0031288973052625898</cx:pt>
          <cx:pt idx="571">-0.0085598530896289892</cx:pt>
          <cx:pt idx="572">-0.0074851461944493202</cx:pt>
          <cx:pt idx="573">-0.022975773819060699</cx:pt>
          <cx:pt idx="574">-0.023603027382159698</cx:pt>
          <cx:pt idx="575">0.0077853103435426901</cx:pt>
          <cx:pt idx="576">-0.0045051359218356204</cx:pt>
          <cx:pt idx="577">-0.0078209192859034094</cx:pt>
          <cx:pt idx="578">0.0034242808437216902</cx:pt>
          <cx:pt idx="579">-0.0016975901648049101</cx:pt>
          <cx:pt idx="580">0.013653894528076201</cx:pt>
          <cx:pt idx="581">0.026081383112378599</cx:pt>
          <cx:pt idx="582">0.025619136016278701</cx:pt>
          <cx:pt idx="583">0.019480485692340999</cx:pt>
          <cx:pt idx="584">0.0047654720695687897</cx:pt>
          <cx:pt idx="585">-0.0011062340622901201</cx:pt>
          <cx:pt idx="586">-5.1059235105563497e-05</cx:pt>
          <cx:pt idx="587">-0.00061329078529627804</cx:pt>
          <cx:pt idx="588">-5.6330333875465203e-05</cx:pt>
          <cx:pt idx="589">1.9216160187980299e-05</cx:pt>
          <cx:pt idx="590">0.00062582162382307104</cx:pt>
          <cx:pt idx="591">0.0020737402555889299</cx:pt>
          <cx:pt idx="592">0.011300707730417</cx:pt>
          <cx:pt idx="593">0.011813946093618299</cx:pt>
          <cx:pt idx="594">0.014428249057424399</cx:pt>
          <cx:pt idx="595">0.022789292684570101</cx:pt>
          <cx:pt idx="596">0.018550596793610399</cx:pt>
          <cx:pt idx="597">0.019035138803065899</cx:pt>
          <cx:pt idx="598">0.00248965966888052</cx:pt>
          <cx:pt idx="599">0.0028827680945595299</cx:pt>
          <cx:pt idx="600">-0.00118360769577016</cx:pt>
          <cx:pt idx="601">-0.013705402086517099</cx:pt>
          <cx:pt idx="602">-0.019954917391910399</cx:pt>
          <cx:pt idx="603">-0.018904268741222901</cx:pt>
          <cx:pt idx="604">-0.024879253092074002</cx:pt>
          <cx:pt idx="605">-0.00175979059901841</cx:pt>
          <cx:pt idx="606">-0.00038284300864677699</cx:pt>
          <cx:pt idx="607">0.0070946729859516101</cx:pt>
          <cx:pt idx="608">0.0151980681967678</cx:pt>
          <cx:pt idx="609">0.020238827317515501</cx:pt>
          <cx:pt idx="610">0.030996482046482799</cx:pt>
          <cx:pt idx="611">0.0211822976984627</cx:pt>
          <cx:pt idx="612">0.0028109713460734401</cx:pt>
          <cx:pt idx="613">-0.002976124022776</cx:pt>
          <cx:pt idx="614">-0.00026206821715191002</cx:pt>
          <cx:pt idx="615">-0.000325948641929326</cx:pt>
          <cx:pt idx="616">3.03811833719824e-05</cx:pt>
          <cx:pt idx="617">0.000103332380253443</cx:pt>
          <cx:pt idx="618">0.00124801773127557</cx:pt>
          <cx:pt idx="619">0.0033320201546671599</cx:pt>
          <cx:pt idx="620">0.00962431473216541</cx:pt>
          <cx:pt idx="621">0.00882543242994039</cx:pt>
          <cx:pt idx="622">0.013941192385429299</cx:pt>
          <cx:pt idx="623">0.017398250944845699</cx:pt>
          <cx:pt idx="624">0.012563663030271</cx:pt>
          <cx:pt idx="625">0.014521216354005001</cx:pt>
          <cx:pt idx="626">0.0138544490765016</cx:pt>
          <cx:pt idx="627">0.0093759707709545007</cx:pt>
          <cx:pt idx="628">0.00835902575457762</cx:pt>
          <cx:pt idx="629">-0.0081748140571661007</cx:pt>
          <cx:pt idx="630">-0.027298529654888999</cx:pt>
          <cx:pt idx="631">-0.0294048003008925</cx:pt>
          <cx:pt idx="632">-0.024475078637285302</cx:pt>
          <cx:pt idx="633">-0.016503094051379601</cx:pt>
          <cx:pt idx="634">-0.0029355512204939601</cx:pt>
          <cx:pt idx="635">0.0138721945146878</cx:pt>
          <cx:pt idx="636">0.0161423506587949</cx:pt>
          <cx:pt idx="637">0.019402753712641</cx:pt>
          <cx:pt idx="638">0.017265026957513099</cx:pt>
          <cx:pt idx="639">0.0089792399505068104</cx:pt>
          <cx:pt idx="640">0.0018801314894308901</cx:pt>
          <cx:pt idx="641">-0.0027461407593101098</cx:pt>
          <cx:pt idx="642">0.000156807326771747</cx:pt>
          <cx:pt idx="643">0.00023029677658049</cx:pt>
          <cx:pt idx="644">-0.00082286316019668303</cx:pt>
          <cx:pt idx="645">9.2858517188313197e-05</cx:pt>
          <cx:pt idx="646">0.00013961542181053301</cx:pt>
          <cx:pt idx="647">0.00123466703709162</cx:pt>
          <cx:pt idx="648">0.00081249325407662298</cx:pt>
          <cx:pt idx="649">-0.0053859040702322197</cx:pt>
          <cx:pt idx="650">-0.0139831673127039</cx:pt>
          <cx:pt idx="651">-0.0035380088350297498</cx:pt>
          <cx:pt idx="652">0.014772071179843801</cx:pt>
          <cx:pt idx="653">0.016169348965448999</cx:pt>
          <cx:pt idx="654">0.017175689992678499</cx:pt>
          <cx:pt idx="655">0.012768173102256799</cx:pt>
          <cx:pt idx="656">0.0043828939537353603</cx:pt>
          <cx:pt idx="657">0.000205731638085628</cx:pt>
          <cx:pt idx="658">-0.0118944207087162</cx:pt>
          <cx:pt idx="659">-0.0131880977737651</cx:pt>
          <cx:pt idx="660">-0.0104068535519048</cx:pt>
          <cx:pt idx="661">-0.0087483229877570994</cx:pt>
          <cx:pt idx="662">0.0117676777879173</cx:pt>
          <cx:pt idx="663">0.0098550186391270292</cx:pt>
          <cx:pt idx="664">0.014394580350990701</cx:pt>
          <cx:pt idx="665">0.016151924081253401</cx:pt>
          <cx:pt idx="666">0.012856878237632799</cx:pt>
          <cx:pt idx="667">0.0064373875029794803</cx:pt>
          <cx:pt idx="668">-0.0027472910786615402</cx:pt>
          <cx:pt idx="669">-0.0019916078943376602</cx:pt>
          <cx:pt idx="670">-0.00051905393505785797</cx:pt>
          <cx:pt idx="671">0.00036775933921532499</cx:pt>
          <cx:pt idx="672">-0.00073710051785801003</cx:pt>
          <cx:pt idx="673">0.00024936765886226597</cx:pt>
          <cx:pt idx="674">-0.00066036177488750403</cx:pt>
          <cx:pt idx="675">-0.0010904666733289701</cx:pt>
          <cx:pt idx="676">-0.0069622547433505003</cx:pt>
          <cx:pt idx="677">-0.0136986181213448</cx:pt>
          <cx:pt idx="678">-0.015865314572297898</cx:pt>
          <cx:pt idx="679">-0.0093126275716614894</cx:pt>
          <cx:pt idx="680">0.00094200836194159099</cx:pt>
          <cx:pt idx="681">0.011889826518424001</cx:pt>
          <cx:pt idx="682">0.0140484336965338</cx:pt>
          <cx:pt idx="683">0.0143178365250446</cx:pt>
          <cx:pt idx="684">0.00612637624042533</cx:pt>
          <cx:pt idx="685">0.015838121662490701</cx:pt>
          <cx:pt idx="686">0.011206970737694799</cx:pt>
          <cx:pt idx="687">0.0027077929077228501</cx:pt>
          <cx:pt idx="688">0.0083337539852403296</cx:pt>
          <cx:pt idx="689">-0.0038579482897007499</cx:pt>
          <cx:pt idx="690">0.0058609303982604596</cx:pt>
          <cx:pt idx="691">0.0022977518370118498</cx:pt>
          <cx:pt idx="692">0.0037608024793942601</cx:pt>
          <cx:pt idx="693">7.6135266273117598e-05</cx:pt>
          <cx:pt idx="694">0.00180605255044326</cx:pt>
          <cx:pt idx="695">0.00081132842225073898</cx:pt>
          <cx:pt idx="696">0.00093375988433496099</cx:pt>
          <cx:pt idx="697">0.0011246949614430899</cx:pt>
          <cx:pt idx="698">-0.00015414825268736</cx:pt>
          <cx:pt idx="699">-0.000184734264039344</cx:pt>
          <cx:pt idx="700">0.00078018334422125398</cx:pt>
          <cx:pt idx="701">0.00013568011658058801</cx:pt>
          <cx:pt idx="702">0.00028917776543944398</cx:pt>
          <cx:pt idx="703">-0.000626419213933037</cx:pt>
          <cx:pt idx="704">-0.0042945520350008799</cx:pt>
          <cx:pt idx="705">-0.0078989340715973303</cx:pt>
          <cx:pt idx="706">-0.0017158080692319</cx:pt>
          <cx:pt idx="707">-0.0054909801811979997</cx:pt>
          <cx:pt idx="708">-0.0065970864997575802</cx:pt>
          <cx:pt idx="709">-0.00760061875256273</cx:pt>
          <cx:pt idx="710">-0.0042017381711588701</cx:pt>
          <cx:pt idx="711">-0.0072263087008712697</cx:pt>
          <cx:pt idx="712">-0.0097006250896612203</cx:pt>
          <cx:pt idx="713">0.00077049936145948204</cx:pt>
          <cx:pt idx="714">0.0055260695518422097</cx:pt>
          <cx:pt idx="715">0.0064842473386794901</cx:pt>
          <cx:pt idx="716">0.0031301582527655299</cx:pt>
          <cx:pt idx="717">0.00048034952612296299</cx:pt>
          <cx:pt idx="718">-0.00183796971184083</cx:pt>
          <cx:pt idx="719">-0.0050573121512026403</cx:pt>
          <cx:pt idx="720">-0.0018752035853352299</cx:pt>
          <cx:pt idx="721">-0.00087332489528648902</cx:pt>
          <cx:pt idx="722">-9.1875054371091299e-05</cx:pt>
          <cx:pt idx="723">-0.00072209096601578895</cx:pt>
          <cx:pt idx="724">-0.00031114251131321002</cx:pt>
          <cx:pt idx="725">-0.00061547480058055798</cx:pt>
          <cx:pt idx="726">0.00042212717828629199</cx:pt>
          <cx:pt idx="727">0.000279857970136773</cx:pt>
          <cx:pt idx="728">0.00047149384879651199</cx:pt>
          <cx:pt idx="729">-0.00026667204672972802</cx:pt>
          <cx:pt idx="730">-0.000102680842427349</cx:pt>
          <cx:pt idx="731">-0.000439838957649803</cx:pt>
          <cx:pt idx="732">0.00094187152748167601</cx:pt>
          <cx:pt idx="733">0.00108206574446857</cx:pt>
          <cx:pt idx="734">-0.00027379743407823499</cx:pt>
          <cx:pt idx="735">-0.00182929261744895</cx:pt>
          <cx:pt idx="736">-0.0047828291261082598</cx:pt>
          <cx:pt idx="737">-0.0096472824597930492</cx:pt>
          <cx:pt idx="738">-0.0083247088972161001</cx:pt>
          <cx:pt idx="739">-0.00079419209974380804</cx:pt>
          <cx:pt idx="740">0.0030791304281631098</cx:pt>
          <cx:pt idx="741">0.000368264534711088</cx:pt>
          <cx:pt idx="742">-0.0048013898666097897</cx:pt>
          <cx:pt idx="743">-0.0097550421742407297</cx:pt>
          <cx:pt idx="744">-0.00537177607208304</cx:pt>
          <cx:pt idx="745">-0.0080546172816896005</cx:pt>
          <cx:pt idx="746">-0.0042533906504713002</cx:pt>
          <cx:pt idx="747">-0.0037565192635717099</cx:pt>
          <cx:pt idx="748">0.00030932108339598097</cx:pt>
          <cx:pt idx="749">-0.00020521656628114899</cx:pt>
          <cx:pt idx="750">-0.0022553449346672401</cx:pt>
          <cx:pt idx="751">-0.00033698552477878102</cx:pt>
          <cx:pt idx="752">0.00035496671415999402</cx:pt>
          <cx:pt idx="753">0.00033358063929179099</cx:pt>
          <cx:pt idx="754">0.00033287765109705299</cx:pt>
          <cx:pt idx="755">4.4957346398708102e-05</cx:pt>
          <cx:pt idx="756">-0.00045058061678618599</cx:pt>
          <cx:pt idx="757">-0.00065023917768067697</cx:pt>
          <cx:pt idx="758">0.00031555284104950497</cx:pt>
          <cx:pt idx="759">-0.000331548611265894</cx:pt>
          <cx:pt idx="760">0.00013882029103290901</cx:pt>
          <cx:pt idx="761">0.00026410351104828102</cx:pt>
          <cx:pt idx="762">0.00083425005949076705</cx:pt>
          <cx:pt idx="763">-0.000107070998400692</cx:pt>
          <cx:pt idx="764">-0.00060555022268245098</cx:pt>
          <cx:pt idx="765">0.000101903729364019</cx:pt>
          <cx:pt idx="766">0.00089529587554986996</cx:pt>
          <cx:pt idx="767">0.00053999964400745998</cx:pt>
          <cx:pt idx="768">0.00129578016218836</cx:pt>
          <cx:pt idx="769">-0.00068509776261465899</cx:pt>
          <cx:pt idx="770">-0.00051042226253166705</cx:pt>
          <cx:pt idx="771">-0.0023555164560001298</cx:pt>
          <cx:pt idx="772">-0.00162490534120667</cx:pt>
          <cx:pt idx="773">-0.0018297913847535601</cx:pt>
          <cx:pt idx="774">-0.00210830437471467</cx:pt>
          <cx:pt idx="775">-0.000198289194313862</cx:pt>
          <cx:pt idx="776">0.00053922882340262299</cx:pt>
          <cx:pt idx="777">-0.0013632633184412399</cx:pt>
          <cx:pt idx="778">-0.0020993954614196299</cx:pt>
          <cx:pt idx="779">-0.00047527443589179399</cx:pt>
          <cx:pt idx="780">0.00046594476311909698</cx:pt>
          <cx:pt idx="781">-0.00043299651473324599</cx:pt>
          <cx:pt idx="782">-0.00071446734788896502</cx:pt>
          <cx:pt idx="783">5.6070529083658202e-05</cx:pt>
        </cx:lvl>
      </cx:numDim>
    </cx:data>
    <cx:data id="28">
      <cx:numDim type="val">
        <cx:f>'001_WA_F - 副本'!$AC$1:$AC$784</cx:f>
        <cx:lvl ptCount="784" formatCode="G/通用格式">
          <cx:pt idx="0">0.00018286583014842501</cx:pt>
          <cx:pt idx="1">0.00046725521384732101</cx:pt>
          <cx:pt idx="2">0.00036034541156190801</cx:pt>
          <cx:pt idx="3">0.00019520026816925799</cx:pt>
          <cx:pt idx="4">0.000168640995798532</cx:pt>
          <cx:pt idx="5">-0.00090626820595760005</cx:pt>
          <cx:pt idx="6">0.00084452671469675996</cx:pt>
          <cx:pt idx="7">-1.0288833364885399e-06</cx:pt>
          <cx:pt idx="8">-0.00027261318246464002</cx:pt>
          <cx:pt idx="9">0.00014158239948330799</cx:pt>
          <cx:pt idx="10">0.000180159253633869</cx:pt>
          <cx:pt idx="11">0.00074271519043982495</cx:pt>
          <cx:pt idx="12">-0.00034533748654613002</cx:pt>
          <cx:pt idx="13">0.00015611481932525299</cx:pt>
          <cx:pt idx="14">9.6001034286921194e-05</cx:pt>
          <cx:pt idx="15">0.00059917014620237204</cx:pt>
          <cx:pt idx="16">-0.000368520448019208</cx:pt>
          <cx:pt idx="17">-0.00071339561481562595</cx:pt>
          <cx:pt idx="18">0.000392591373833139</cx:pt>
          <cx:pt idx="19">-0.00016842773291143</cx:pt>
          <cx:pt idx="20">0.00056956318243721197</cx:pt>
          <cx:pt idx="21">0.00035123712101578302</cx:pt>
          <cx:pt idx="22">-0.00019069297624425499</cx:pt>
          <cx:pt idx="23">0.00043491678028727298</cx:pt>
          <cx:pt idx="24">-0.00037196569011288902</cx:pt>
          <cx:pt idx="25">-0.000223867297213059</cx:pt>
          <cx:pt idx="26">-0.00045845683978795802</cx:pt>
          <cx:pt idx="27">0.00090590906378054995</cx:pt>
          <cx:pt idx="28">0.00035556342326305398</cx:pt>
          <cx:pt idx="29">-0.000229316361387182</cx:pt>
          <cx:pt idx="30">-0.00082062250097305104</cx:pt>
          <cx:pt idx="31">-9.6984334176904497e-05</cx:pt>
          <cx:pt idx="32">-0.00019746150344607699</cx:pt>
          <cx:pt idx="33">0.000140735953153184</cx:pt>
          <cx:pt idx="34">-0.0016450769507207899</cx:pt>
          <cx:pt idx="35">-0.0021333261440515199</cx:pt>
          <cx:pt idx="36">-0.0024135547312487001</cx:pt>
          <cx:pt idx="37">-0.00187015889808466</cx:pt>
          <cx:pt idx="38">-0.00165402601785408</cx:pt>
          <cx:pt idx="39">-0.00105233061548807</cx:pt>
          <cx:pt idx="40">-0.0034139334629692299</cx:pt>
          <cx:pt idx="41">-0.0026565395999779799</cx:pt>
          <cx:pt idx="42">-0.00039378620987972599</cx:pt>
          <cx:pt idx="43">-0.00047715906332316101</cx:pt>
          <cx:pt idx="44">-0.000319202164617787</cx:pt>
          <cx:pt idx="45">-0.00062692042663230402</cx:pt>
          <cx:pt idx="46">-0.00054096045889092802</cx:pt>
          <cx:pt idx="47">-0.00024947252253643598</cx:pt>
          <cx:pt idx="48">0.000210737378912851</cx:pt>
          <cx:pt idx="49">-0.00085814752029669903</cx:pt>
          <cx:pt idx="50">-0.00178720102874914</cx:pt>
          <cx:pt idx="51">-0.00144347813870139</cx:pt>
          <cx:pt idx="52">-0.000172728269202612</cx:pt>
          <cx:pt idx="53">-0.00072787145073988503</cx:pt>
          <cx:pt idx="54">0.00083500895158350095</cx:pt>
          <cx:pt idx="55">-0.00083542151233556702</cx:pt>
          <cx:pt idx="56">-0.0013928769932903999</cx:pt>
          <cx:pt idx="57">0.00031763457074514701</cx:pt>
          <cx:pt idx="58">-0.00020843027116688301</cx:pt>
          <cx:pt idx="59">-0.00046635007820660702</cx:pt>
          <cx:pt idx="60">-0.000179701969329711</cx:pt>
          <cx:pt idx="61">-0.00074086021222172303</cx:pt>
          <cx:pt idx="62">-0.0010653359577657701</cx:pt>
          <cx:pt idx="63">-0.0048288433554904697</cx:pt>
          <cx:pt idx="64">-0.0038220511832832999</cx:pt>
          <cx:pt idx="65">-0.0041074753557454801</cx:pt>
          <cx:pt idx="66">-0.0114087337674191</cx:pt>
          <cx:pt idx="67">-0.014467358351684299</cx:pt>
          <cx:pt idx="68">-0.018236570200841101</cx:pt>
          <cx:pt idx="69">-0.018216963962921901</cx:pt>
          <cx:pt idx="70">-0.016330836703116199</cx:pt>
          <cx:pt idx="71">-0.010974521597336201</cx:pt>
          <cx:pt idx="72">-0.0101764917883462</cx:pt>
          <cx:pt idx="73">-0.0067732103174169304</cx:pt>
          <cx:pt idx="74">-0.0026206667231278599</cx:pt>
          <cx:pt idx="75">-0.0051607301866476397</cx:pt>
          <cx:pt idx="76">-0.0018837619338112001</cx:pt>
          <cx:pt idx="77">-0.00176789023499879</cx:pt>
          <cx:pt idx="78">-0.0025121504242770001</cx:pt>
          <cx:pt idx="79">-0.0012297229495327501</cx:pt>
          <cx:pt idx="80">-0.00039208115475130001</cx:pt>
          <cx:pt idx="81">-0.00062497107696914903</cx:pt>
          <cx:pt idx="82">0.00086902459984185396</cx:pt>
          <cx:pt idx="83">0.00023139521946384799</cx:pt>
          <cx:pt idx="84">-0.00035805524203262102</cx:pt>
          <cx:pt idx="85">0.00084621049964645899</cx:pt>
          <cx:pt idx="86">-0.00053964649882188697</cx:pt>
          <cx:pt idx="87">0.00097100124917969498</cx:pt>
          <cx:pt idx="88">-0.000242737612761616</cx:pt>
          <cx:pt idx="89">-0.00016551505976226499</cx:pt>
          <cx:pt idx="90">-0.0056029012511684398</cx:pt>
          <cx:pt idx="91">-0.0089398917597399204</cx:pt>
          <cx:pt idx="92">-0.011986625202403201</cx:pt>
          <cx:pt idx="93">-0.0185994010347902</cx:pt>
          <cx:pt idx="94">-0.0247172288849925</cx:pt>
          <cx:pt idx="95">-0.031423590095960102</cx:pt>
          <cx:pt idx="96">-0.044686452262502299</cx:pt>
          <cx:pt idx="97">-0.045493538482414303</cx:pt>
          <cx:pt idx="98">-0.027423605522111601</cx:pt>
          <cx:pt idx="99">-0.0178069471469917</cx:pt>
          <cx:pt idx="100">-0.012556540991992399</cx:pt>
          <cx:pt idx="101">-0.0099525335295347697</cx:pt>
          <cx:pt idx="102">-0.023158554775002099</cx:pt>
          <cx:pt idx="103">-0.0231300200761612</cx:pt>
          <cx:pt idx="104">-0.0156986078226257</cx:pt>
          <cx:pt idx="105">-0.0078293513254512701</cx:pt>
          <cx:pt idx="106">-0.0049259049676396698</cx:pt>
          <cx:pt idx="107">-0.00097488966833921399</cx:pt>
          <cx:pt idx="108">-0.00056315655699793301</cx:pt>
          <cx:pt idx="109">-0.000517142437718928</cx:pt>
          <cx:pt idx="110">-0.00030608527528191997</cx:pt>
          <cx:pt idx="111">-0.00036907460872515101</cx:pt>
          <cx:pt idx="112">0.00045963431458914098</cx:pt>
          <cx:pt idx="113">0.00056916470070048097</cx:pt>
          <cx:pt idx="114">0.000123100641777277</cx:pt>
          <cx:pt idx="115">0.00094546581767323504</cx:pt>
          <cx:pt idx="116">0.0023605948465042501</cx:pt>
          <cx:pt idx="117">-0.00078147457878868104</cx:pt>
          <cx:pt idx="118">-0.0059850710610007104</cx:pt>
          <cx:pt idx="119">-0.0102501804699279</cx:pt>
          <cx:pt idx="120">-0.023095504730541502</cx:pt>
          <cx:pt idx="121">-0.034575848874228501</cx:pt>
          <cx:pt idx="122">-0.0296892066694554</cx:pt>
          <cx:pt idx="123">-0.0076125678363230696</cx:pt>
          <cx:pt idx="124">-0.013392519458020001</cx:pt>
          <cx:pt idx="125">-0.011471032246483</cx:pt>
          <cx:pt idx="126">0.0067713993527717302</cx:pt>
          <cx:pt idx="127">0.00135525298420809</cx:pt>
          <cx:pt idx="128">0.00440106514918374</cx:pt>
          <cx:pt idx="129">0.0221758144855345</cx:pt>
          <cx:pt idx="130">0.0093272470918762101</cx:pt>
          <cx:pt idx="131">0.019759198795980398</cx:pt>
          <cx:pt idx="132">0.010625595101426299</cx:pt>
          <cx:pt idx="133">0.0059940031523105803</cx:pt>
          <cx:pt idx="134">0.0065473810871361201</cx:pt>
          <cx:pt idx="135">0.015086990602707601</cx:pt>
          <cx:pt idx="136">0.0087685618594353296</cx:pt>
          <cx:pt idx="137">0.0017976826667035701</cx:pt>
          <cx:pt idx="138">-2.9039255395362098e-06</cx:pt>
          <cx:pt idx="139">-0.00046791452655329499</cx:pt>
          <cx:pt idx="140">7.6694005149324605e-05</cx:pt>
          <cx:pt idx="141">0.00082219355546317104</cx:pt>
          <cx:pt idx="142">-0.00059328318354364405</cx:pt>
          <cx:pt idx="143">-0.00127763194525138</cx:pt>
          <cx:pt idx="144">0.0030862908304636299</cx:pt>
          <cx:pt idx="145">0.013752176729051199</cx:pt>
          <cx:pt idx="146">0.0018432377342907</cx:pt>
          <cx:pt idx="147">-0.025677339285947499</cx:pt>
          <cx:pt idx="148">-0.0255060539981493</cx:pt>
          <cx:pt idx="149">-0.0064214031206837503</cx:pt>
          <cx:pt idx="150">-0.0202124126882578</cx:pt>
          <cx:pt idx="151">0.049108999884171799</cx:pt>
          <cx:pt idx="152">0.073987699456724801</cx:pt>
          <cx:pt idx="153">0.057614340406514697</cx:pt>
          <cx:pt idx="154">0.033127452869868602</cx:pt>
          <cx:pt idx="155">-0.00928660841980853</cx:pt>
          <cx:pt idx="156">-0.0310970036960946</cx:pt>
          <cx:pt idx="157">0.013078480702860501</cx:pt>
          <cx:pt idx="158">0.022144934965301798</cx:pt>
          <cx:pt idx="159">0.0245100159113479</cx:pt>
          <cx:pt idx="160">0.034186506460493898</cx:pt>
          <cx:pt idx="161">0.018337281043104298</cx:pt>
          <cx:pt idx="162">0.0075529742285871003</cx:pt>
          <cx:pt idx="163">0.012672829316307</cx:pt>
          <cx:pt idx="164">0.0109980078383837</cx:pt>
          <cx:pt idx="165">0.0055730860316621101</cx:pt>
          <cx:pt idx="166">0.00030659638208189798</cx:pt>
          <cx:pt idx="167">-8.3115478004375807e-05</cx:pt>
          <cx:pt idx="168">0.00040984273642055003</cx:pt>
          <cx:pt idx="169">-0.00067056095688371598</cx:pt>
          <cx:pt idx="170">0.00189906362894837</cx:pt>
          <cx:pt idx="171">3.0746051882883698e-05</cx:pt>
          <cx:pt idx="172">0.0010241957036395801</cx:pt>
          <cx:pt idx="173">0.00026735640245008699</cx:pt>
          <cx:pt idx="174">0.00039692736927860503</cx:pt>
          <cx:pt idx="175">-0.0150714768906205</cx:pt>
          <cx:pt idx="176">0.011124442947838001</cx:pt>
          <cx:pt idx="177">0.041027683185960097</cx:pt>
          <cx:pt idx="178">0.017599359468892101</cx:pt>
          <cx:pt idx="179">0.062878239396234603</cx:pt>
          <cx:pt idx="180">0.083290818172270006</cx:pt>
          <cx:pt idx="181">0.121795896097981</cx:pt>
          <cx:pt idx="182">0.0559221457107986</cx:pt>
          <cx:pt idx="183">0.060127950623050701</cx:pt>
          <cx:pt idx="184">0.087627019265109504</cx:pt>
          <cx:pt idx="185">0.078433244153999798</cx:pt>
          <cx:pt idx="186">0.0108241374811473</cx:pt>
          <cx:pt idx="187">0.0079572932418147304</cx:pt>
          <cx:pt idx="188">0.0073886539320668996</cx:pt>
          <cx:pt idx="189">0.0053352498048205898</cx:pt>
          <cx:pt idx="190">-0.0110239061872726</cx:pt>
          <cx:pt idx="191">0.0034418189748287899</cx:pt>
          <cx:pt idx="192">0.010280478335327499</cx:pt>
          <cx:pt idx="193">0.00647469705851086</cx:pt>
          <cx:pt idx="194">0.0031654843892301001</cx:pt>
          <cx:pt idx="195">0.00010214302266387</cx:pt>
          <cx:pt idx="196">-9.2896800112120804e-05</cx:pt>
          <cx:pt idx="197">-0.00072098239471187896</cx:pt>
          <cx:pt idx="198">0.0075484556224376196</cx:pt>
          <cx:pt idx="199">0.00337846667664883</cx:pt>
          <cx:pt idx="200">-0.00685686553530508</cx:pt>
          <cx:pt idx="201">-0.017653010696371499</cx:pt>
          <cx:pt idx="202">0.011689720055764401</cx:pt>
          <cx:pt idx="203">-0.0296375861138738</cx:pt>
          <cx:pt idx="204">-0.0098593318618890799</cx:pt>
          <cx:pt idx="205">0.032394619220447</cx:pt>
          <cx:pt idx="206">0.0143070607219343</cx:pt>
          <cx:pt idx="207">0.0205340347574181</cx:pt>
          <cx:pt idx="208">0.064771968061985</cx:pt>
          <cx:pt idx="209">0.0295375604822826</cx:pt>
          <cx:pt idx="210">-0.017818781761427802</cx:pt>
          <cx:pt idx="211">0.015148330880561899</cx:pt>
          <cx:pt idx="212">0.0778577153089587</cx:pt>
          <cx:pt idx="213">0.066695665563740097</cx:pt>
          <cx:pt idx="214">0.016991566064361498</cx:pt>
          <cx:pt idx="215">-0.0025384247511858302</cx:pt>
          <cx:pt idx="216">-0.0027669620786098001</cx:pt>
          <cx:pt idx="217">-0.0098732792841706701</cx:pt>
          <cx:pt idx="218">-0.044976447724582001</cx:pt>
          <cx:pt idx="219">-0.017852391868428099</cx:pt>
          <cx:pt idx="220">-0.013785517415087999</cx:pt>
          <cx:pt idx="221">-0.0088071480968292398</cx:pt>
          <cx:pt idx="222">0.00189252015198153</cx:pt>
          <cx:pt idx="223">0.00099712317322089503</cx:pt>
          <cx:pt idx="224">-0.00044410753774406597</cx:pt>
          <cx:pt idx="225">-0.00020494270702902799</cx:pt>
          <cx:pt idx="226">0.0057613273143332696</cx:pt>
          <cx:pt idx="227">0.0067203654205551903</cx:pt>
          <cx:pt idx="228">-0.0031503055078731402</cx:pt>
          <cx:pt idx="229">0.0028269158702170999</cx:pt>
          <cx:pt idx="230">0.032732420986276899</cx:pt>
          <cx:pt idx="231">-0.010008668911712299</cx:pt>
          <cx:pt idx="232">0.0453287275595122</cx:pt>
          <cx:pt idx="233">0.048510760511912401</cx:pt>
          <cx:pt idx="234">-0.0055257039389108803</cx:pt>
          <cx:pt idx="235">-0.0055275510224025203</cx:pt>
          <cx:pt idx="236">-0.016703240190712201</cx:pt>
          <cx:pt idx="237">0.00203413944193408</cx:pt>
          <cx:pt idx="238">-0.023578445803947402</cx:pt>
          <cx:pt idx="239">0.043033979636881298</cx:pt>
          <cx:pt idx="240">0.033123574715996099</cx:pt>
          <cx:pt idx="241">-0.028197328831422501</cx:pt>
          <cx:pt idx="242">0.0046964936737012497</cx:pt>
          <cx:pt idx="243">0.00342791035511042</cx:pt>
          <cx:pt idx="244">-0.015786776579559399</cx:pt>
          <cx:pt idx="245">0.0026587484656881502</cx:pt>
          <cx:pt idx="246">-0.044218411841913101</cx:pt>
          <cx:pt idx="247">-0.054849254706194499</cx:pt>
          <cx:pt idx="248">-0.0171584377473563</cx:pt>
          <cx:pt idx="249">0.0020774921662613699</cx:pt>
          <cx:pt idx="250">0.0056039289418406499</cx:pt>
          <cx:pt idx="251">0.00049979014031987905</cx:pt>
          <cx:pt idx="252">0.00037080583867895298</cx:pt>
          <cx:pt idx="253">0.00061904916345231905</cx:pt>
          <cx:pt idx="254">0.0017258334735287301</cx:pt>
          <cx:pt idx="255">0.0080582764757620995</cx:pt>
          <cx:pt idx="256">0.0152963613112795</cx:pt>
          <cx:pt idx="257">0.0019211220519654299</cx:pt>
          <cx:pt idx="258">0.045445742669157102</cx:pt>
          <cx:pt idx="259">0.0038970809731848398</cx:pt>
          <cx:pt idx="260">0.0059945835825479001</cx:pt>
          <cx:pt idx="261">0.031695780731627397</cx:pt>
          <cx:pt idx="262">-0.025861593228050699</cx:pt>
          <cx:pt idx="263">-0.037234434309062599</cx:pt>
          <cx:pt idx="264">-0.053901787989949601</cx:pt>
          <cx:pt idx="265">-0.027797823445011201</cx:pt>
          <cx:pt idx="266">-0.037108015157690501</cx:pt>
          <cx:pt idx="267">0.0133871661302104</cx:pt>
          <cx:pt idx="268">0.016624335642233201</cx:pt>
          <cx:pt idx="269">0.017873491727828698</cx:pt>
          <cx:pt idx="270">-0.039208845122057197</cx:pt>
          <cx:pt idx="271">-0.0035480739585746399</cx:pt>
          <cx:pt idx="272">0.036668365690687099</cx:pt>
          <cx:pt idx="273">0.0096931852081127597</cx:pt>
          <cx:pt idx="274">-0.0090040649874847407</cx:pt>
          <cx:pt idx="275">-0.0388017160141991</cx:pt>
          <cx:pt idx="276">-0.025729550870152801</cx:pt>
          <cx:pt idx="277">-0.00152054694621494</cx:pt>
          <cx:pt idx="278">0.0041550204786505798</cx:pt>
          <cx:pt idx="279">0.00071329470906638097</cx:pt>
          <cx:pt idx="280">0.00129594650437608</cx:pt>
          <cx:pt idx="281">0.00036756007134575099</cx:pt>
          <cx:pt idx="282">0.0019713622644449902</cx:pt>
          <cx:pt idx="283">0.0069088911398839997</cx:pt>
          <cx:pt idx="284">0.0151626347782935</cx:pt>
          <cx:pt idx="285">0.0190159844010373</cx:pt>
          <cx:pt idx="286">0.012214664712395599</cx:pt>
          <cx:pt idx="287">-0.0148103011680053</cx:pt>
          <cx:pt idx="288">0.0044152018628420397</cx:pt>
          <cx:pt idx="289">0.0282362671570431</cx:pt>
          <cx:pt idx="290">-0.0527430005343998</cx:pt>
          <cx:pt idx="291">-0.074629194880900501</cx:pt>
          <cx:pt idx="292">-0.045914463695508299</cx:pt>
          <cx:pt idx="293">-0.061961922418711499</cx:pt>
          <cx:pt idx="294">-0.03683382037302</cx:pt>
          <cx:pt idx="295">-0.044383514181465501</cx:pt>
          <cx:pt idx="296">-0.012779534958706699</cx:pt>
          <cx:pt idx="297">-0.052347811831552502</cx:pt>
          <cx:pt idx="298">-0.018216194787319201</cx:pt>
          <cx:pt idx="299">-0.0021131286248984001</cx:pt>
          <cx:pt idx="300">0.0578149722305547</cx:pt>
          <cx:pt idx="301">0.0025898718532224498</cx:pt>
          <cx:pt idx="302">0.034798209448230401</cx:pt>
          <cx:pt idx="303">0.021079243115717201</cx:pt>
          <cx:pt idx="304">-0.0099538826033187602</cx:pt>
          <cx:pt idx="305">0.0038668253732349</cx:pt>
          <cx:pt idx="306">0.00099058561551864906</cx:pt>
          <cx:pt idx="307">0.00135909739570007</cx:pt>
          <cx:pt idx="308">-2.0746292528059699e-05</cx:pt>
          <cx:pt idx="309">8.9037946606017606e-05</cx:pt>
          <cx:pt idx="310">0.0042374686070168</cx:pt>
          <cx:pt idx="311">-0.0038175646492812801</cx:pt>
          <cx:pt idx="312">0.020585009789486301</cx:pt>
          <cx:pt idx="313">0.0285145235401532</cx:pt>
          <cx:pt idx="314">0.042691032184188599</cx:pt>
          <cx:pt idx="315">0.041205049806765003</cx:pt>
          <cx:pt idx="316">0.052360197675750501</cx:pt>
          <cx:pt idx="317">0.040863983511095402</cx:pt>
          <cx:pt idx="318">-0.015376464423302601</cx:pt>
          <cx:pt idx="319">-0.031671203950836703</cx:pt>
          <cx:pt idx="320">0.0078210967102813299</cx:pt>
          <cx:pt idx="321">-0.0062365531525124304</cx:pt>
          <cx:pt idx="322">0.043475779378286401</cx:pt>
          <cx:pt idx="323">0.033266034633208298</cx:pt>
          <cx:pt idx="324">0.0088034255315842802</cx:pt>
          <cx:pt idx="325">-0.0034614698355971501</cx:pt>
          <cx:pt idx="326">-0.0081164527011376806</cx:pt>
          <cx:pt idx="327">-0.016976997291800602</cx:pt>
          <cx:pt idx="328">0.0306892173724213</cx:pt>
          <cx:pt idx="329">0.022637179084872901</cx:pt>
          <cx:pt idx="330">0.057779193945053701</cx:pt>
          <cx:pt idx="331">0.037571437088401202</cx:pt>
          <cx:pt idx="332">0.0070949726815523698</cx:pt>
          <cx:pt idx="333">0.0029132878479743601</cx:pt>
          <cx:pt idx="334">0.0047327544123586503</cx:pt>
          <cx:pt idx="335">0.000212087044029921</cx:pt>
          <cx:pt idx="336">0.000164161433690423</cx:pt>
          <cx:pt idx="337">-2.45905901232457e-05</cx:pt>
          <cx:pt idx="338">0.00369732435222797</cx:pt>
          <cx:pt idx="339">-0.0057787964715574503</cx:pt>
          <cx:pt idx="340">0.0541038176097191</cx:pt>
          <cx:pt idx="341">0.060087637151171699</cx:pt>
          <cx:pt idx="342">0.0424216033405986</cx:pt>
          <cx:pt idx="343">0.056584747321812602</cx:pt>
          <cx:pt idx="344">0.0235850094540224</cx:pt>
          <cx:pt idx="345">-0.0137643677043328</cx:pt>
          <cx:pt idx="346">-0.040672158078297299</cx:pt>
          <cx:pt idx="347">-0.0035926643327886401</cx:pt>
          <cx:pt idx="348">-0.010194049511044001</cx:pt>
          <cx:pt idx="349">0.061075642301849198</cx:pt>
          <cx:pt idx="350">0.0747969280776382</cx:pt>
          <cx:pt idx="351">0.048381788087852803</cx:pt>
          <cx:pt idx="352">-0.0248535137540274</cx:pt>
          <cx:pt idx="353">-0.0011809637551907001</cx:pt>
          <cx:pt idx="354">0.068989365678230496</cx:pt>
          <cx:pt idx="355">0.037106101894765597</cx:pt>
          <cx:pt idx="356">0.076238620446861305</cx:pt>
          <cx:pt idx="357">0.088623644187395406</cx:pt>
          <cx:pt idx="358">0.066132129645353505</cx:pt>
          <cx:pt idx="359">0.049973338244130798</cx:pt>
          <cx:pt idx="360">-0.0071119704064513097</cx:pt>
          <cx:pt idx="361">0.0043162794779382204</cx:pt>
          <cx:pt idx="362">0.0065002633342006099</cx:pt>
          <cx:pt idx="363">0.00026743820853753403</cx:pt>
          <cx:pt idx="364">-0.00057844126843047301</cx:pt>
          <cx:pt idx="365">-0.000219374779002266</cx:pt>
          <cx:pt idx="366">0.00090101205822856701</cx:pt>
          <cx:pt idx="367">-0.0048039405405676501</cx:pt>
          <cx:pt idx="368">0.047548383555276297</cx:pt>
          <cx:pt idx="369">0.044683199955772301</cx:pt>
          <cx:pt idx="370">0.0093906236916175608</cx:pt>
          <cx:pt idx="371">0.052229515657115103</cx:pt>
          <cx:pt idx="372">0.030909208221603601</cx:pt>
          <cx:pt idx="373">0.0247298429868925</cx:pt>
          <cx:pt idx="374">0.0036851033827685902</cx:pt>
          <cx:pt idx="375">0.00039620971680300602</cx:pt>
          <cx:pt idx="376">0.013333770632440701</cx:pt>
          <cx:pt idx="377">0.070051521861892896</cx:pt>
          <cx:pt idx="378">0.064236079677155597</cx:pt>
          <cx:pt idx="379">-0.0022037885215871302</cx:pt>
          <cx:pt idx="380">-0.0158740884620183</cx:pt>
          <cx:pt idx="381">0.0047570280948407801</cx:pt>
          <cx:pt idx="382">0.011820895347379</cx:pt>
          <cx:pt idx="383">0.024988438267810699</cx:pt>
          <cx:pt idx="384">0.102292103010848</cx:pt>
          <cx:pt idx="385">0.076481055944644397</cx:pt>
          <cx:pt idx="386">0.034823075673111201</cx:pt>
          <cx:pt idx="387">-0.00388712686676721</cx:pt>
          <cx:pt idx="388">-0.025470484394630798</cx:pt>
          <cx:pt idx="389">-0.0124546895987703</cx:pt>
          <cx:pt idx="390">-0.0092680355833629005</cx:pt>
          <cx:pt idx="391">-0.000507074182858759</cx:pt>
          <cx:pt idx="392">-0.00032662504436094399</cx:pt>
          <cx:pt idx="393">0.0011402615417737301</cx:pt>
          <cx:pt idx="394">0.00034953000549951699</cx:pt>
          <cx:pt idx="395">0.0072615706911820501</cx:pt>
          <cx:pt idx="396">0.022685918483729001</cx:pt>
          <cx:pt idx="397">0.00331312178330392</cx:pt>
          <cx:pt idx="398">0.0089771763904422097</cx:pt>
          <cx:pt idx="399">0.025899132888132202</cx:pt>
          <cx:pt idx="400">0.029956505227404</cx:pt>
          <cx:pt idx="401">0.085147639643802495</cx:pt>
          <cx:pt idx="402">0.068814912704510595</cx:pt>
          <cx:pt idx="403">0.0087643655103061893</cx:pt>
          <cx:pt idx="404">0.00182283691367629</cx:pt>
          <cx:pt idx="405">0.041672306841243303</cx:pt>
          <cx:pt idx="406">-1.9575328971843701e-05</cx:pt>
          <cx:pt idx="407">-0.0025219499000281201</cx:pt>
          <cx:pt idx="408">-0.0095008587496151799</cx:pt>
          <cx:pt idx="409">0.0049139269110576901</cx:pt>
          <cx:pt idx="410">0.0076331712077144197</cx:pt>
          <cx:pt idx="411">0.0155290936239242</cx:pt>
          <cx:pt idx="412">0.056424245050637999</cx:pt>
          <cx:pt idx="413">0.035444705627109399</cx:pt>
          <cx:pt idx="414">0.0084445171907998901</cx:pt>
          <cx:pt idx="415">-0.026302149768348802</cx:pt>
          <cx:pt idx="416">-0.046279309604947798</cx:pt>
          <cx:pt idx="417">-0.017299373431402101</cx:pt>
          <cx:pt idx="418">-0.0084392662218778607</cx:pt>
          <cx:pt idx="419">-0.00044334185395724903</cx:pt>
          <cx:pt idx="420">0.00025362889215954599</cx:pt>
          <cx:pt idx="421">0.0010963510363462201</cx:pt>
          <cx:pt idx="422">0.00062427891245906103</cx:pt>
          <cx:pt idx="423">0.0050894805503278401</cx:pt>
          <cx:pt idx="424">0.0026452082857360499</cx:pt>
          <cx:pt idx="425">-0.0092084444912837893</cx:pt>
          <cx:pt idx="426">-0.00790190854397862</cx:pt>
          <cx:pt idx="427">0.017449176376697101</cx:pt>
          <cx:pt idx="428">0.025798028727413901</cx:pt>
          <cx:pt idx="429">0.062958622498285793</cx:pt>
          <cx:pt idx="430">0.082041149050577106</cx:pt>
          <cx:pt idx="431">0.078510210842625106</cx:pt>
          <cx:pt idx="432">0.0439802318890746</cx:pt>
          <cx:pt idx="433">0.0363412263806452</cx:pt>
          <cx:pt idx="434">0.020296006146593399</cx:pt>
          <cx:pt idx="435">0.014040905108938099</cx:pt>
          <cx:pt idx="436">0.0501873596081416</cx:pt>
          <cx:pt idx="437">0.0612156696165745</cx:pt>
          <cx:pt idx="438">-0.039742818109736198</cx:pt>
          <cx:pt idx="439">-0.035685078341876703</cx:pt>
          <cx:pt idx="440">-0.015261343709863</cx:pt>
          <cx:pt idx="441">0.022637417483757201</cx:pt>
          <cx:pt idx="442">0.0294905842321612</cx:pt>
          <cx:pt idx="443">-0.022809618395932599</cx:pt>
          <cx:pt idx="444">-0.027068147785105301</cx:pt>
          <cx:pt idx="445">-0.019035333046413101</cx:pt>
          <cx:pt idx="446">-0.0051148249330726699</cx:pt>
          <cx:pt idx="447">-0.0022049948210656201</cx:pt>
          <cx:pt idx="448">-3.9206303808196798e-05</cx:pt>
          <cx:pt idx="449">-0.00038148758070201102</cx:pt>
          <cx:pt idx="450">0.0017316221742566999</cx:pt>
          <cx:pt idx="451">-0.0018011206309659501</cx:pt>
          <cx:pt idx="452">-0.019762393445644299</cx:pt>
          <cx:pt idx="453">-0.045862359867492798</cx:pt>
          <cx:pt idx="454">-0.0319950663022424</cx:pt>
          <cx:pt idx="455">-0.0142447449813062</cx:pt>
          <cx:pt idx="456">0.0031512352377500701</cx:pt>
          <cx:pt idx="457">0.0086710661518748806</cx:pt>
          <cx:pt idx="458">0.0331481050952218</cx:pt>
          <cx:pt idx="459">0.051099085957206303</cx:pt>
          <cx:pt idx="460">0.107366520656011</cx:pt>
          <cx:pt idx="461">0.094409850645096299</cx:pt>
          <cx:pt idx="462">0.044261610541830303</cx:pt>
          <cx:pt idx="463">0.041977808393762701</cx:pt>
          <cx:pt idx="464">0.048557310396907402</cx:pt>
          <cx:pt idx="465">-0.0107378062527627</cx:pt>
          <cx:pt idx="466">-0.061428169104845803</cx:pt>
          <cx:pt idx="467">-0.084462175370496301</cx:pt>
          <cx:pt idx="468">-0.059436044029171901</cx:pt>
          <cx:pt idx="469">-0.044140119395426503</cx:pt>
          <cx:pt idx="470">0.012570730063828301</cx:pt>
          <cx:pt idx="471">-0.0233380390139366</cx:pt>
          <cx:pt idx="472">-0.0133988258038087</cx:pt>
          <cx:pt idx="473">-0.035140999412991099</cx:pt>
          <cx:pt idx="474">-0.0203381209425352</cx:pt>
          <cx:pt idx="475">-0.0041925518180252596</cx:pt>
          <cx:pt idx="476">-0.00050981928678360999</cx:pt>
          <cx:pt idx="477">-3.1778318679831499e-05</cx:pt>
          <cx:pt idx="478">-0.00032376281072800698</cx:pt>
          <cx:pt idx="479">-0.0076915062453861097</cx:pt>
          <cx:pt idx="480">-0.050799490602927398</cx:pt>
          <cx:pt idx="481">-0.071579169323058495</cx:pt>
          <cx:pt idx="482">-0.061076077086443699</cx:pt>
          <cx:pt idx="483">-0.047064416698312801</cx:pt>
          <cx:pt idx="484">-0.051591566724411099</cx:pt>
          <cx:pt idx="485">-0.062514668333422299</cx:pt>
          <cx:pt idx="486">-0.034853942555555899</cx:pt>
          <cx:pt idx="487">0.013379017083436501</cx:pt>
          <cx:pt idx="488">0.049934322198626403</cx:pt>
          <cx:pt idx="489">0.068377544218633998</cx:pt>
          <cx:pt idx="490">0.028011019806485599</cx:pt>
          <cx:pt idx="491">0.042381918293653398</cx:pt>
          <cx:pt idx="492">-0.0131168414811374</cx:pt>
          <cx:pt idx="493">-0.038045403744599797</cx:pt>
          <cx:pt idx="494">-0.0015183943311872701</cx:pt>
          <cx:pt idx="495">-0.0630440550907784</cx:pt>
          <cx:pt idx="496">-0.046556758640036701</cx:pt>
          <cx:pt idx="497">-0.023874788938613799</cx:pt>
          <cx:pt idx="498">-0.014363659305437799</cx:pt>
          <cx:pt idx="499">-0.036944356584131199</cx:pt>
          <cx:pt idx="500">-0.023121294676890902</cx:pt>
          <cx:pt idx="501">-0.024283095029361702</cx:pt>
          <cx:pt idx="502">-0.0050107826681993701</cx:pt>
          <cx:pt idx="503">-0.00180448427361093</cx:pt>
          <cx:pt idx="504">0.00048498907510905397</cx:pt>
          <cx:pt idx="505">-2.38640924610593e-05</cx:pt>
          <cx:pt idx="506">0.0018576502520305199</cx:pt>
          <cx:pt idx="507">-0.015965316188650099</cx:pt>
          <cx:pt idx="508">-0.0529422534967103</cx:pt>
          <cx:pt idx="509">-0.065661262403590007</cx:pt>
          <cx:pt idx="510">-0.075114090956738405</cx:pt>
          <cx:pt idx="511">-0.091900281881943297</cx:pt>
          <cx:pt idx="512">-0.109085587979633</cx:pt>
          <cx:pt idx="513">-0.117948969173027</cx:pt>
          <cx:pt idx="514">-0.059082375562969698</cx:pt>
          <cx:pt idx="515">-0.032478824102070897</cx:pt>
          <cx:pt idx="516">-0.057869123109442498</cx:pt>
          <cx:pt idx="517">0.0461561046535209</cx:pt>
          <cx:pt idx="518">-0.0086941583882290396</cx:pt>
          <cx:pt idx="519">-0.030138540284780298</cx:pt>
          <cx:pt idx="520">-0.0658384335728944</cx:pt>
          <cx:pt idx="521">-0.0175341983254085</cx:pt>
          <cx:pt idx="522">-0.018177575782611199</cx:pt>
          <cx:pt idx="523">-0.033710253590961803</cx:pt>
          <cx:pt idx="524">-0.042113260992870299</cx:pt>
          <cx:pt idx="525">-0.028419612066529602</cx:pt>
          <cx:pt idx="526">-0.020512560938949001</cx:pt>
          <cx:pt idx="527">-0.038412308989899203</cx:pt>
          <cx:pt idx="528">-0.020824804422682801</cx:pt>
          <cx:pt idx="529">-0.0089067725934568204</cx:pt>
          <cx:pt idx="530">0.00220855502226425</cx:pt>
          <cx:pt idx="531">0.00035093380952081702</cx:pt>
          <cx:pt idx="532">0.00025837231720338198</cx:pt>
          <cx:pt idx="533">-0.0010074732302594301</cx:pt>
          <cx:pt idx="534">0.00076256030447546396</cx:pt>
          <cx:pt idx="535">-0.013700198985833601</cx:pt>
          <cx:pt idx="536">-0.037619455366758398</cx:pt>
          <cx:pt idx="537">-0.050193619603045699</cx:pt>
          <cx:pt idx="538">-0.067157378867573905</cx:pt>
          <cx:pt idx="539">-0.091355134199926094</cx:pt>
          <cx:pt idx="540">-0.11712653597851599</cx:pt>
          <cx:pt idx="541">-0.113948590233274</cx:pt>
          <cx:pt idx="542">-0.072374955744196404</cx:pt>
          <cx:pt idx="543">-0.12483859350090901</cx:pt>
          <cx:pt idx="544">-0.13387025745696701</cx:pt>
          <cx:pt idx="545">-0.074106268383962795</cx:pt>
          <cx:pt idx="546">-0.063294313633219398</cx:pt>
          <cx:pt idx="547">-0.0642943908457691</cx:pt>
          <cx:pt idx="548">-0.059141042912241697</cx:pt>
          <cx:pt idx="549">-0.0107012075025863</cx:pt>
          <cx:pt idx="550">-0.029062636978036301</cx:pt>
          <cx:pt idx="551">-0.00517242971522551</cx:pt>
          <cx:pt idx="552">-0.053680630158635799</cx:pt>
          <cx:pt idx="553">-0.034619786508897202</cx:pt>
          <cx:pt idx="554">-0.012028550426504201</cx:pt>
          <cx:pt idx="555">-0.018789404742614702</cx:pt>
          <cx:pt idx="556">-0.019693402505820301</cx:pt>
          <cx:pt idx="557">-0.0076794562986057498</cx:pt>
          <cx:pt idx="558">-0.00320853645431697</cx:pt>
          <cx:pt idx="559">-7.2624243542879306e-05</cx:pt>
          <cx:pt idx="560">-0.00046608418410489302</cx:pt>
          <cx:pt idx="561">0.000465744569931902</cx:pt>
          <cx:pt idx="562">-0.00033979676145038903</cx:pt>
          <cx:pt idx="563">-0.0073104013751115601</cx:pt>
          <cx:pt idx="564">-0.012315357640531601</cx:pt>
          <cx:pt idx="565">-0.022964401976439199</cx:pt>
          <cx:pt idx="566">-0.036698781869465097</cx:pt>
          <cx:pt idx="567">-0.066867427683140704</cx:pt>
          <cx:pt idx="568">-0.056465417005000101</cx:pt>
          <cx:pt idx="569">-0.0782004867169621</cx:pt>
          <cx:pt idx="570">-0.11712575282368</cx:pt>
          <cx:pt idx="571">-0.113764267978242</cx:pt>
          <cx:pt idx="572">-0.117118453382104</cx:pt>
          <cx:pt idx="573">-0.050181079823745103</cx:pt>
          <cx:pt idx="574">-0.057254809175246203</cx:pt>
          <cx:pt idx="575">-0.0487732242879352</cx:pt>
          <cx:pt idx="576">-0.055539120604231301</cx:pt>
          <cx:pt idx="577">-0.0202174937179866</cx:pt>
          <cx:pt idx="578">9.0640430972588996e-05</cx:pt>
          <cx:pt idx="579">0.040989063309579202</cx:pt>
          <cx:pt idx="580">0.0096677460219010709</cx:pt>
          <cx:pt idx="581">0.016633477705799</cx:pt>
          <cx:pt idx="582">0.038891044877481601</cx:pt>
          <cx:pt idx="583">0.0013489790675954799</cx:pt>
          <cx:pt idx="584">-0.0157661486669507</cx:pt>
          <cx:pt idx="585">-0.0099342796035215303</cx:pt>
          <cx:pt idx="586">-0.0034062576403904002</cx:pt>
          <cx:pt idx="587">-0.00014353509373192801</cx:pt>
          <cx:pt idx="588">-0.000136136242668007</cx:pt>
          <cx:pt idx="589">3.8017141873691999e-05</cx:pt>
          <cx:pt idx="590">0.00045745197505343398</cx:pt>
          <cx:pt idx="591">-0.0024122920088215801</cx:pt>
          <cx:pt idx="592">0.0044679812310392001</cx:pt>
          <cx:pt idx="593">0.025754551879173599</cx:pt>
          <cx:pt idx="594">0.0185449392530211</cx:pt>
          <cx:pt idx="595">0.0216289011580513</cx:pt>
          <cx:pt idx="596">0.017816422284714799</cx:pt>
          <cx:pt idx="597">-0.0096545191222300493</cx:pt>
          <cx:pt idx="598">-0.027683595244798999</cx:pt>
          <cx:pt idx="599">-0.048819721894967902</cx:pt>
          <cx:pt idx="600">-0.034575362496636501</cx:pt>
          <cx:pt idx="601">-0.043984505243321703</cx:pt>
          <cx:pt idx="602">-0.058647093813590297</cx:pt>
          <cx:pt idx="603">-0.0184287236151006</cx:pt>
          <cx:pt idx="604">-0.0121385836267767</cx:pt>
          <cx:pt idx="605">-0.013123817168665701</cx:pt>
          <cx:pt idx="606">0.0014619715499971299</cx:pt>
          <cx:pt idx="607">-0.0063879436944097902</cx:pt>
          <cx:pt idx="608">0.043875147515945297</cx:pt>
          <cx:pt idx="609">0.019952212678264199</cx:pt>
          <cx:pt idx="610">0.0015887397943181801</cx:pt>
          <cx:pt idx="611">-0.0113004764959096</cx:pt>
          <cx:pt idx="612">-0.0075346091142821604</cx:pt>
          <cx:pt idx="613">-0.0087305004006811102</cx:pt>
          <cx:pt idx="614">-0.0031002872652326598</cx:pt>
          <cx:pt idx="615">0.00023463053968348201</cx:pt>
          <cx:pt idx="616">-0.00023981491412544201</cx:pt>
          <cx:pt idx="617">-0.00043610594981911198</cx:pt>
          <cx:pt idx="618">-0.0023741393906811402</cx:pt>
          <cx:pt idx="619">-0.0026013213326437799</cx:pt>
          <cx:pt idx="620">0.0092094488373528106</cx:pt>
          <cx:pt idx="621">0.035324598529020201</cx:pt>
          <cx:pt idx="622">0.044986519495483199</cx:pt>
          <cx:pt idx="623">0.067176708833082605</cx:pt>
          <cx:pt idx="624">0.048650764895698001</cx:pt>
          <cx:pt idx="625">0.025104513875973501</cx:pt>
          <cx:pt idx="626">0.030020513978614299</cx:pt>
          <cx:pt idx="627">0.019464593593406201</cx:pt>
          <cx:pt idx="628">-0.011093110153629401</cx:pt>
          <cx:pt idx="629">-0.0098278051902253808</cx:pt>
          <cx:pt idx="630">0.0098705700752139292</cx:pt>
          <cx:pt idx="631">0.016535136310538299</cx:pt>
          <cx:pt idx="632">-0.018784655263207901</cx:pt>
          <cx:pt idx="633">-0.045968618318690098</cx:pt>
          <cx:pt idx="634">-0.037844248045858099</cx:pt>
          <cx:pt idx="635">-0.044927670375144002</cx:pt>
          <cx:pt idx="636">-0.025989686155870301</cx:pt>
          <cx:pt idx="637">-0.049899375608509197</cx:pt>
          <cx:pt idx="638">-0.0011271367214206599</cx:pt>
          <cx:pt idx="639">-0.0040102922747767902</cx:pt>
          <cx:pt idx="640">-0.0045765333435032803</cx:pt>
          <cx:pt idx="641">-0.00069009601979776701</cx:pt>
          <cx:pt idx="642">0.000118060300983655</cx:pt>
          <cx:pt idx="643">0.00057855219301268404</cx:pt>
          <cx:pt idx="644">-7.1151877378480006e-05</cx:pt>
          <cx:pt idx="645">-0.00041129727556833299</cx:pt>
          <cx:pt idx="646">-0.00062408134851590403</cx:pt>
          <cx:pt idx="647">-0.0038620866561132599</cx:pt>
          <cx:pt idx="648">0.0076836559398695096</cx:pt>
          <cx:pt idx="649">0.029582033747676401</cx:pt>
          <cx:pt idx="650">0.052778720395579397</cx:pt>
          <cx:pt idx="651">0.050107310971823603</cx:pt>
          <cx:pt idx="652">0.061790530907691002</cx:pt>
          <cx:pt idx="653">0.035280592179054299</cx:pt>
          <cx:pt idx="654">0.0281195900994958</cx:pt>
          <cx:pt idx="655">0.0127741170603205</cx:pt>
          <cx:pt idx="656">-0.020589357754704898</cx:pt>
          <cx:pt idx="657">0.00157199349922515</cx:pt>
          <cx:pt idx="658">0.011124974418361799</cx:pt>
          <cx:pt idx="659">0.0045140712778093499</cx:pt>
          <cx:pt idx="660">-0.057553810724767902</cx:pt>
          <cx:pt idx="661">-0.077057237416657404</cx:pt>
          <cx:pt idx="662">-0.0516212454759735</cx:pt>
          <cx:pt idx="663">-0.064840824401864297</cx:pt>
          <cx:pt idx="664">-0.0264105338585378</cx:pt>
          <cx:pt idx="665">-0.0194317420802145</cx:pt>
          <cx:pt idx="666">-0.00033597208319824699</cx:pt>
          <cx:pt idx="667">0.0050454560909867999</cx:pt>
          <cx:pt idx="668">0.0030778145414321798</cx:pt>
          <cx:pt idx="669">-0.00034996444063522001</cx:pt>
          <cx:pt idx="670">0.00056571251010415695</cx:pt>
          <cx:pt idx="671">0.00012423395616065601</cx:pt>
          <cx:pt idx="672">0.00023168666251778501</cx:pt>
          <cx:pt idx="673">0.00049962873872926603</cx:pt>
          <cx:pt idx="674">0.00050040540546311099</cx:pt>
          <cx:pt idx="675">0.00322914333932749</cx:pt>
          <cx:pt idx="676">0.011474312730898399</cx:pt>
          <cx:pt idx="677">0.0201328377848604</cx:pt>
          <cx:pt idx="678">0.030273289948550899</cx:pt>
          <cx:pt idx="679">0.045354168587408601</cx:pt>
          <cx:pt idx="680">0.057379302080181098</cx:pt>
          <cx:pt idx="681">0.022540713509189</cx:pt>
          <cx:pt idx="682">0.025450302132717501</cx:pt>
          <cx:pt idx="683">0.016282090674794698</cx:pt>
          <cx:pt idx="684">-0.0032884145477912801</cx:pt>
          <cx:pt idx="685">0.0363506981981295</cx:pt>
          <cx:pt idx="686">0.022545459521860399</cx:pt>
          <cx:pt idx="687">-0.0070122467849309403</cx:pt>
          <cx:pt idx="688">-0.047984381315893401</cx:pt>
          <cx:pt idx="689">-0.068461041425020394</cx:pt>
          <cx:pt idx="690">-0.070103872001726603</cx:pt>
          <cx:pt idx="691">-0.027193806421850101</cx:pt>
          <cx:pt idx="692">0.0132016391094383</cx:pt>
          <cx:pt idx="693">0.0151403621846631</cx:pt>
          <cx:pt idx="694">0.0035590465475342</cx:pt>
          <cx:pt idx="695">0.0085393858520443899</cx:pt>
          <cx:pt idx="696">-0.0057263168098512099</cx:pt>
          <cx:pt idx="697">-0.0040726122944477403</cx:pt>
          <cx:pt idx="698">-0.00024913337510294302</cx:pt>
          <cx:pt idx="699">-0.00068462396837664296</cx:pt>
          <cx:pt idx="700">-0.00060120872956704598</cx:pt>
          <cx:pt idx="701">-0.00013756088874066001</cx:pt>
          <cx:pt idx="702">-0.00096394012600713099</cx:pt>
          <cx:pt idx="703">0.00091919973303756098</cx:pt>
          <cx:pt idx="704">0.0034108632156273802</cx:pt>
          <cx:pt idx="705">0.0155870996222879</cx:pt>
          <cx:pt idx="706">0.0054972764380175898</cx:pt>
          <cx:pt idx="707">0.0202524482494029</cx:pt>
          <cx:pt idx="708">0.043787784975225397</cx:pt>
          <cx:pt idx="709">0.036202460417121801</cx:pt>
          <cx:pt idx="710">0.0157299731265465</cx:pt>
          <cx:pt idx="711">0.0103537929563542</cx:pt>
          <cx:pt idx="712">0.012207514607931701</cx:pt>
          <cx:pt idx="713">0.0288019305534126</cx:pt>
          <cx:pt idx="714">0.031762090851973901</cx:pt>
          <cx:pt idx="715">-0.0022545678497028201</cx:pt>
          <cx:pt idx="716">0.0010953136747593</cx:pt>
          <cx:pt idx="717">-0.0117830192010489</cx:pt>
          <cx:pt idx="718">-0.0034483288111313401</cx:pt>
          <cx:pt idx="719">0.043894292711459601</cx:pt>
          <cx:pt idx="720">0.040953537713857298</cx:pt>
          <cx:pt idx="721">0.0184504142205715</cx:pt>
          <cx:pt idx="722">-0.000558234603081433</cx:pt>
          <cx:pt idx="723">-7.5941866624168895e-05</cx:pt>
          <cx:pt idx="724">-0.0029537976928243198</cx:pt>
          <cx:pt idx="725">7.6639592890742601e-05</cx:pt>
          <cx:pt idx="726">-0.00068541217551705796</cx:pt>
          <cx:pt idx="727">-0.00019287911188221901</cx:pt>
          <cx:pt idx="728">-0.000344164168985948</cx:pt>
          <cx:pt idx="729">-0.00048871299969181997</cx:pt>
          <cx:pt idx="730">0.00072211698991986296</cx:pt>
          <cx:pt idx="731">0.00027869887348301099</cx:pt>
          <cx:pt idx="732">0.00089452822957516499</cx:pt>
          <cx:pt idx="733">0.0057202804592486698</cx:pt>
          <cx:pt idx="734">0.0124229323870344</cx:pt>
          <cx:pt idx="735">0.018992275827717502</cx:pt>
          <cx:pt idx="736">0.032826538172387003</cx:pt>
          <cx:pt idx="737">0.044254687508877101</cx:pt>
          <cx:pt idx="738">0.041539710705105697</cx:pt>
          <cx:pt idx="739">0.038574429987266297</cx:pt>
          <cx:pt idx="740">0.0535183203205793</cx:pt>
          <cx:pt idx="741">0.0697342748188058</cx:pt>
          <cx:pt idx="742">0.077200619973306003</cx:pt>
          <cx:pt idx="743">0.047416086016951499</cx:pt>
          <cx:pt idx="744">0.045542781480936698</cx:pt>
          <cx:pt idx="745">0.047866957171748999</cx:pt>
          <cx:pt idx="746">0.034256472697829297</cx:pt>
          <cx:pt idx="747">0.025158338395844599</cx:pt>
          <cx:pt idx="748">0.0220616958356952</cx:pt>
          <cx:pt idx="749">0.015466655695108701</cx:pt>
          <cx:pt idx="750">0.0065827662099099699</cx:pt>
          <cx:pt idx="751">0.0011826279900127999</cx:pt>
          <cx:pt idx="752">2.1584131561155499e-05</cx:pt>
          <cx:pt idx="753">0.00042884369445445698</cx:pt>
          <cx:pt idx="754">-0.00069858677705130401</cx:pt>
          <cx:pt idx="755">-0.000100476065801145</cx:pt>
          <cx:pt idx="756">0.00037035057232741802</cx:pt>
          <cx:pt idx="757">-0.00022370452096999999</cx:pt>
          <cx:pt idx="758">-9.0657555582506294e-05</cx:pt>
          <cx:pt idx="759">-0.00014325662388111899</cx:pt>
          <cx:pt idx="760">2.3113956801787899e-05</cx:pt>
          <cx:pt idx="761">0.00039332774399153999</cx:pt>
          <cx:pt idx="762">0.000193182178947767</cx:pt>
          <cx:pt idx="763">0.0025001919221627499</cx:pt>
          <cx:pt idx="764">0.000803865030812669</cx:pt>
          <cx:pt idx="765">0.0010519619055675701</cx:pt>
          <cx:pt idx="766">0.00168378614915801</cx:pt>
          <cx:pt idx="767">0.0030911730756176701</cx:pt>
          <cx:pt idx="768">0.0045751483307596898</cx:pt>
          <cx:pt idx="769">0.0051662167404289503</cx:pt>
          <cx:pt idx="770">0.0129223596816642</cx:pt>
          <cx:pt idx="771">0.0068768182784611498</cx:pt>
          <cx:pt idx="772">0.0050009305071446603</cx:pt>
          <cx:pt idx="773">0.0040421486874229499</cx:pt>
          <cx:pt idx="774">0.0052426449400131596</cx:pt>
          <cx:pt idx="775">0.0050681800343722102</cx:pt>
          <cx:pt idx="776">0.00280415296937543</cx:pt>
          <cx:pt idx="777">0.00020204659214385001</cx:pt>
          <cx:pt idx="778">0.00179129935901018</cx:pt>
          <cx:pt idx="779">-0.00037744944450208301</cx:pt>
          <cx:pt idx="780">0.00060487290147872403</cx:pt>
          <cx:pt idx="781">-0.00076074447922967997</cx:pt>
          <cx:pt idx="782">0.00057090772658822204</cx:pt>
          <cx:pt idx="783">0.000490584659349495</cx:pt>
        </cx:lvl>
      </cx:numDim>
    </cx:data>
    <cx:data id="29">
      <cx:numDim type="val">
        <cx:f>'001_WA_F - 副本'!$AD$1:$AD$784</cx:f>
        <cx:lvl ptCount="784" formatCode="G/通用格式">
          <cx:pt idx="0">-0.000172305853167364</cx:pt>
          <cx:pt idx="1">-0.000159255826179747</cx:pt>
          <cx:pt idx="2">0.000895147286764274</cx:pt>
          <cx:pt idx="3">0.0011389872051686301</cx:pt>
          <cx:pt idx="4">0.00088140136774923696</cx:pt>
          <cx:pt idx="5">0.00054490960742839501</cx:pt>
          <cx:pt idx="6">-3.1022772190807101e-05</cx:pt>
          <cx:pt idx="7">0.00012101878644657</cx:pt>
          <cx:pt idx="8">0.000397835276379871</cx:pt>
          <cx:pt idx="9">0.000280789613986302</cx:pt>
          <cx:pt idx="10">-0.00044636384669434698</cx:pt>
          <cx:pt idx="11">-0.00024208694466139501</cx:pt>
          <cx:pt idx="12">0.00075506352029571303</cx:pt>
          <cx:pt idx="13">-0.00033560420005828199</cx:pt>
          <cx:pt idx="14">-0.000267436810051924</cx:pt>
          <cx:pt idx="15">9.4134008351909103e-06</cx:pt>
          <cx:pt idx="16">0.00048306692591349099</cx:pt>
          <cx:pt idx="17">0.000120839873807467</cx:pt>
          <cx:pt idx="18">-4.6897468309849499e-05</cx:pt>
          <cx:pt idx="19">0.00039948603004151599</cx:pt>
          <cx:pt idx="20">0.00039306358570046098</cx:pt>
          <cx:pt idx="21">0.00053554487889601998</cx:pt>
          <cx:pt idx="22">-0.00022467532486425</cx:pt>
          <cx:pt idx="23">0.00030459664173456899</cx:pt>
          <cx:pt idx="24">0.00015260184359481901</cx:pt>
          <cx:pt idx="25">3.65914845226085e-05</cx:pt>
          <cx:pt idx="26">-0.000226100822708722</cx:pt>
          <cx:pt idx="27">0.00031720156590077901</cx:pt>
          <cx:pt idx="28">0.00023966383704936901</cx:pt>
          <cx:pt idx="29">-9.5934286244562402e-05</cx:pt>
          <cx:pt idx="30">-7.0070077664925799e-05</cx:pt>
          <cx:pt idx="31">-0.000338258626275673</cx:pt>
          <cx:pt idx="32">-0.000129311810458691</cx:pt>
          <cx:pt idx="33">-0.00065929477887064999</cx:pt>
          <cx:pt idx="34">0.00059625121834246304</cx:pt>
          <cx:pt idx="35">0.000558739383932656</cx:pt>
          <cx:pt idx="36">0.00098436666313644699</cx:pt>
          <cx:pt idx="37">0.000412104255992103</cx:pt>
          <cx:pt idx="38">0.00129311597985317</cx:pt>
          <cx:pt idx="39">0.00161572350790624</cx:pt>
          <cx:pt idx="40">0.00126529591101896</cx:pt>
          <cx:pt idx="41">0.0014601140577751399</cx:pt>
          <cx:pt idx="42">0.0010308988291727801</cx:pt>
          <cx:pt idx="43">-6.7555858881907503e-05</cx:pt>
          <cx:pt idx="44">0.00098744436653453306</cx:pt>
          <cx:pt idx="45">7.5665594425452194e-05</cx:pt>
          <cx:pt idx="46">0.0011512512448366801</cx:pt>
          <cx:pt idx="47">0.00034044301149515602</cx:pt>
          <cx:pt idx="48">0.00062577845030276601</cx:pt>
          <cx:pt idx="49">-1.41454676050125e-05</cx:pt>
          <cx:pt idx="50">0.00014766374912726101</cx:pt>
          <cx:pt idx="51">-0.00027320166340190599</cx:pt>
          <cx:pt idx="52">-0.00015958626893336001</cx:pt>
          <cx:pt idx="53">0.00031739449372956399</cx:pt>
          <cx:pt idx="54">0.00025518526939376901</cx:pt>
          <cx:pt idx="55">0.00018480101179473501</cx:pt>
          <cx:pt idx="56">-0.00030347220571684698</cx:pt>
          <cx:pt idx="57">-0.00084187151807633802</cx:pt>
          <cx:pt idx="58">-0.00028496590765182</cx:pt>
          <cx:pt idx="59">-0.00015727921493353299</cx:pt>
          <cx:pt idx="60">-0.00013325376877542801</cx:pt>
          <cx:pt idx="61">-0.00026544455810593998</cx:pt>
          <cx:pt idx="62">0.00044555541410213402</cx:pt>
          <cx:pt idx="63">0.0011468119381857901</cx:pt>
          <cx:pt idx="64">0.00348541534956628</cx:pt>
          <cx:pt idx="65">0.0053389316593653703</cx:pt>
          <cx:pt idx="66">0.0077295201113713498</cx:pt>
          <cx:pt idx="67">0.0081875901233407506</cx:pt>
          <cx:pt idx="68">0.0099938237515670401</cx:pt>
          <cx:pt idx="69">0.0078132313525447906</cx:pt>
          <cx:pt idx="70">0.012163742181670999</cx:pt>
          <cx:pt idx="71">0.0078408837771257699</cx:pt>
          <cx:pt idx="72">0.0065125320839069202</cx:pt>
          <cx:pt idx="73">0.0077846740786281302</cx:pt>
          <cx:pt idx="74">0.0062141405660339002</cx:pt>
          <cx:pt idx="75">0.0048584988493520203</cx:pt>
          <cx:pt idx="76">0.0050072160033471204</cx:pt>
          <cx:pt idx="77">0.00436958979473385</cx:pt>
          <cx:pt idx="78">0.0021657564131567098</cx:pt>
          <cx:pt idx="79">0.00152106793614334</cx:pt>
          <cx:pt idx="80">0.00063131545703290601</cx:pt>
          <cx:pt idx="81">-0.00010019079381811199</cx:pt>
          <cx:pt idx="82">0.00053368485747744905</cx:pt>
          <cx:pt idx="83">0.00046791509204248101</cx:pt>
          <cx:pt idx="84">0.00064598105112745297</cx:pt>
          <cx:pt idx="85">2.7303738233312201e-05</cx:pt>
          <cx:pt idx="86">0.00033718506534172502</cx:pt>
          <cx:pt idx="87">6.5910588509437496e-05</cx:pt>
          <cx:pt idx="88">-0.00037725433474729698</cx:pt>
          <cx:pt idx="89">-0.0014758547111621001</cx:pt>
          <cx:pt idx="90">-0.00012695931449321901</cx:pt>
          <cx:pt idx="91">0.00095415409333994301</cx:pt>
          <cx:pt idx="92">0.0042043610072350704</cx:pt>
          <cx:pt idx="93">0.0095981200037499603</cx:pt>
          <cx:pt idx="94">0.010070256670429999</cx:pt>
          <cx:pt idx="95">0.0141054724084677</cx:pt>
          <cx:pt idx="96">0.0109928027603325</cx:pt>
          <cx:pt idx="97">0.0058962220527063198</cx:pt>
          <cx:pt idx="98">0.0051766966433455198</cx:pt>
          <cx:pt idx="99">0.0051659417431236497</cx:pt>
          <cx:pt idx="100">0.0024220886348610398</cx:pt>
          <cx:pt idx="101">-0.00520724406523597</cx:pt>
          <cx:pt idx="102">-0.000450671946919251</cx:pt>
          <cx:pt idx="103">0.00367132746155269</cx:pt>
          <cx:pt idx="104">0.00176873091037493</cx:pt>
          <cx:pt idx="105">0.0066762430878573196</cx:pt>
          <cx:pt idx="106">0.0063102487983399498</cx:pt>
          <cx:pt idx="107">0.0033840626361147101</cx:pt>
          <cx:pt idx="108">0.0015126962953862901</cx:pt>
          <cx:pt idx="109">-5.1985426674417001e-05</cx:pt>
          <cx:pt idx="110">0.00078995578004305701</cx:pt>
          <cx:pt idx="111">0.000727310923513972</cx:pt>
          <cx:pt idx="112">0.00013049466205146699</cx:pt>
          <cx:pt idx="113">0.00023735063568590799</cx:pt>
          <cx:pt idx="114">0.00038380097023244398</cx:pt>
          <cx:pt idx="115">-3.2831317622269602e-05</cx:pt>
          <cx:pt idx="116">0.00039570134329724999</cx:pt>
          <cx:pt idx="117">-0.00026588822082358</cx:pt>
          <cx:pt idx="118">0.0010329450793797499</cx:pt>
          <cx:pt idx="119">0.00130678210098558</cx:pt>
          <cx:pt idx="120">0.0050654841087475798</cx:pt>
          <cx:pt idx="121">0.00897432784146736</cx:pt>
          <cx:pt idx="122">0.010903469448199799</cx:pt>
          <cx:pt idx="123">0.0028734275352034402</cx:pt>
          <cx:pt idx="124">0.0112753702404262</cx:pt>
          <cx:pt idx="125">0.0136905638271067</cx:pt>
          <cx:pt idx="126">0.0145369474734455</cx:pt>
          <cx:pt idx="127">-0.0062352720510400403</cx:pt>
          <cx:pt idx="128">-0.00510845340273178</cx:pt>
          <cx:pt idx="129">-0.0070366505069791403</cx:pt>
          <cx:pt idx="130">-0.0080399691835974594</cx:pt>
          <cx:pt idx="131">-0.0054168742520706503</cx:pt>
          <cx:pt idx="132">-0.0059581666335598903</cx:pt>
          <cx:pt idx="133">-0.0048845027852851301</cx:pt>
          <cx:pt idx="134">5.95443026554218e-05</cx:pt>
          <cx:pt idx="135">-0.00147208471218269</cx:pt>
          <cx:pt idx="136">-0.0058868194940670101</cx:pt>
          <cx:pt idx="137">-0.0038935328372423799</cx:pt>
          <cx:pt idx="138">-0.0020078377457409002</cx:pt>
          <cx:pt idx="139">2.5117171499400402e-05</cx:pt>
          <cx:pt idx="140">-0.00025959855577163801</cx:pt>
          <cx:pt idx="141">-0.00055164096922128</cx:pt>
          <cx:pt idx="142">0.00025158581434520501</cx:pt>
          <cx:pt idx="143">-0.00020377850449610201</cx:pt>
          <cx:pt idx="144">-0.0025609499919516201</cx:pt>
          <cx:pt idx="145">-0.0061550511756205701</cx:pt>
          <cx:pt idx="146">-0.0017024439989533301</cx:pt>
          <cx:pt idx="147">-0.0014888914267217801</cx:pt>
          <cx:pt idx="148">0.0024627179477323198</cx:pt>
          <cx:pt idx="149">-0.0033911749448345099</cx:pt>
          <cx:pt idx="150">-0.0052196528856768998</cx:pt>
          <cx:pt idx="151">-0.0069452659739193297</cx:pt>
          <cx:pt idx="152">0.0148473384099693</cx:pt>
          <cx:pt idx="153">0.018833040501666801</cx:pt>
          <cx:pt idx="154">0.024211850621992301</cx:pt>
          <cx:pt idx="155">0.011599664718785299</cx:pt>
          <cx:pt idx="156">0.0081562868220092406</cx:pt>
          <cx:pt idx="157">0.0042890430905233997</cx:pt>
          <cx:pt idx="158">0.00194544757961867</cx:pt>
          <cx:pt idx="159">0.00291926598052501</cx:pt>
          <cx:pt idx="160">-0.00559460279764846</cx:pt>
          <cx:pt idx="161">-0.0029674157880295298</cx:pt>
          <cx:pt idx="162">-4.2016519941862397e-06</cx:pt>
          <cx:pt idx="163">0.0016105030235704801</cx:pt>
          <cx:pt idx="164">-0.0024070329759346598</cx:pt>
          <cx:pt idx="165">-0.00055727252468413505</cx:pt>
          <cx:pt idx="166">0.00044332432918026002</cx:pt>
          <cx:pt idx="167">-0.00063955532562540596</cx:pt>
          <cx:pt idx="168">-6.9217859301776095e-05</cx:pt>
          <cx:pt idx="169">-0.00051867910678943198</cx:pt>
          <cx:pt idx="170">-0.00013498144905129401</cx:pt>
          <cx:pt idx="171">-0.0012092121742013501</cx:pt>
          <cx:pt idx="172">-0.0028551932017013</cx:pt>
          <cx:pt idx="173">-0.0067355714889703799</cx:pt>
          <cx:pt idx="174">-0.0131379705503847</cx:pt>
          <cx:pt idx="175">-0.0117270944079627</cx:pt>
          <cx:pt idx="176">-0.010408334557059201</cx:pt>
          <cx:pt idx="177">-0.0125643407634588</cx:pt>
          <cx:pt idx="178">-0.024650894220815601</cx:pt>
          <cx:pt idx="179">-0.0114023028032476</cx:pt>
          <cx:pt idx="180">0.0073516767973511796</cx:pt>
          <cx:pt idx="181">0.011113862244913401</cx:pt>
          <cx:pt idx="182">0.00062346785075248501</cx:pt>
          <cx:pt idx="183">-0.00070141278777483104</cx:pt>
          <cx:pt idx="184">-0.017716286272038102</cx:pt>
          <cx:pt idx="185">-0.0245730190244129</cx:pt>
          <cx:pt idx="186">-0.0245992209482137</cx:pt>
          <cx:pt idx="187">-0.0105636499779277</cx:pt>
          <cx:pt idx="188">-0.0161510046685505</cx:pt>
          <cx:pt idx="189">-0.0056541813641681898</cx:pt>
          <cx:pt idx="190">0.0046259003437813598</cx:pt>
          <cx:pt idx="191">0.0063567684104128596</cx:pt>
          <cx:pt idx="192">0.0021420882391833202</cx:pt>
          <cx:pt idx="193">-0.00104250890765752</cx:pt>
          <cx:pt idx="194">0.00063751790275524598</cx:pt>
          <cx:pt idx="195">0.00051371217037295201</cx:pt>
          <cx:pt idx="196">0.00050484601997268603</cx:pt>
          <cx:pt idx="197">-0.00040430296821330997</cx:pt>
          <cx:pt idx="198">0.00070271501836196898</cx:pt>
          <cx:pt idx="199">-0.0032867133627634501</cx:pt>
          <cx:pt idx="200">-0.0044721672392655397</cx:pt>
          <cx:pt idx="201">-0.0108936517793661</cx:pt>
          <cx:pt idx="202">-0.0152607879193545</cx:pt>
          <cx:pt idx="203">-0.020554460188178501</cx:pt>
          <cx:pt idx="204">-0.016679876360406201</cx:pt>
          <cx:pt idx="205">-0.0153783481998501</cx:pt>
          <cx:pt idx="206">-0.0146055465298366</cx:pt>
          <cx:pt idx="207">-0.0075053158117200603</cx:pt>
          <cx:pt idx="208">-0.012124662586359299</cx:pt>
          <cx:pt idx="209">-0.00536782746414078</cx:pt>
          <cx:pt idx="210">-0.0043129392721429896</cx:pt>
          <cx:pt idx="211">-0.00573452536166787</cx:pt>
          <cx:pt idx="212">-0.020370936099179299</cx:pt>
          <cx:pt idx="213">-0.0179867384921873</cx:pt>
          <cx:pt idx="214">-0.016253149503748</cx:pt>
          <cx:pt idx="215">-0.013600913824093499</cx:pt>
          <cx:pt idx="216">-0.0148041987896583</cx:pt>
          <cx:pt idx="217">-0.0108640722422757</cx:pt>
          <cx:pt idx="218">0.00077311818565130297</cx:pt>
          <cx:pt idx="219">-0.00015553967734266701</cx:pt>
          <cx:pt idx="220">0.0083379864115400697</cx:pt>
          <cx:pt idx="221">-0.0010392864058265401</cx:pt>
          <cx:pt idx="222">0.00126911772894621</cx:pt>
          <cx:pt idx="223">0.000186495395771208</cx:pt>
          <cx:pt idx="224">0.00011417281850533099</cx:pt>
          <cx:pt idx="225">-0.000241992965666639</cx:pt>
          <cx:pt idx="226">0.000232134625397893</cx:pt>
          <cx:pt idx="227">-0.0024404051896995001</cx:pt>
          <cx:pt idx="228">-0.0096520984675057906</cx:pt>
          <cx:pt idx="229">-0.016640155044295099</cx:pt>
          <cx:pt idx="230">-0.020077407040710302</cx:pt>
          <cx:pt idx="231">-0.0239932853179399</cx:pt>
          <cx:pt idx="232">-0.0275850574442176</cx:pt>
          <cx:pt idx="233">-0.0078689322907600397</cx:pt>
          <cx:pt idx="234">-0.0064746694741538097</cx:pt>
          <cx:pt idx="235">-0.0050579403012206798</cx:pt>
          <cx:pt idx="236">-0.0024824774496468001</cx:pt>
          <cx:pt idx="237">0.0073050476369407704</cx:pt>
          <cx:pt idx="238">-0.000861990336402908</cx:pt>
          <cx:pt idx="239">-0.0012450916536408099</cx:pt>
          <cx:pt idx="240">-0.013772724761110799</cx:pt>
          <cx:pt idx="241">-0.0104959173711559</cx:pt>
          <cx:pt idx="242">-0.0103747337082803</cx:pt>
          <cx:pt idx="243">-0.0057101334912063499</cx:pt>
          <cx:pt idx="244">-0.0097936103715522103</cx:pt>
          <cx:pt idx="245">-0.0138952976060818</cx:pt>
          <cx:pt idx="246">-0.0033584197049168602</cx:pt>
          <cx:pt idx="247">-0.00199234274357773</cx:pt>
          <cx:pt idx="248">-0.0028958538765158602</cx:pt>
          <cx:pt idx="249">-0.00059317633560838597</cx:pt>
          <cx:pt idx="250">0.00059677246553290495</cx:pt>
          <cx:pt idx="251">0.00035825441324005298</cx:pt>
          <cx:pt idx="252">-0.00047405728388747701</cx:pt>
          <cx:pt idx="253">-0.000464254692885531</cx:pt>
          <cx:pt idx="254">-0.0012797920096977999</cx:pt>
          <cx:pt idx="255">-0.0016160690025678801</cx:pt>
          <cx:pt idx="256">-0.0106578567079707</cx:pt>
          <cx:pt idx="257">-0.018776931716344598</cx:pt>
          <cx:pt idx="258">-0.024072578174672302</cx:pt>
          <cx:pt idx="259">-0.021710239412048301</cx:pt>
          <cx:pt idx="260">-0.026376712917707702</cx:pt>
          <cx:pt idx="261">-0.011239739056140299</cx:pt>
          <cx:pt idx="262">-0.012247363600382401</cx:pt>
          <cx:pt idx="263">-0.0038813600382313499</cx:pt>
          <cx:pt idx="264">0.010980952974612299</cx:pt>
          <cx:pt idx="265">0.0071033855613200697</cx:pt>
          <cx:pt idx="266">0.00080084956884245997</cx:pt>
          <cx:pt idx="267">-0.024594292266374999</cx:pt>
          <cx:pt idx="268">-0.022531686614585801</cx:pt>
          <cx:pt idx="269">-0.0025257352179679899</cx:pt>
          <cx:pt idx="270">0.0034880489745148799</cx:pt>
          <cx:pt idx="271">-0.00407095331939928</cx:pt>
          <cx:pt idx="272">-0.000808466847960548</cx:pt>
          <cx:pt idx="273">0.00251159216631155</cx:pt>
          <cx:pt idx="274">-0.00490635301789712</cx:pt>
          <cx:pt idx="275">-0.0034166736612673701</cx:pt>
          <cx:pt idx="276">-0.0046404005970338202</cx:pt>
          <cx:pt idx="277">-0.00647617750088082</cx:pt>
          <cx:pt idx="278">-0.00165576810263783</cx:pt>
          <cx:pt idx="279">-0.00077080186557051803</cx:pt>
          <cx:pt idx="280">-0.00051339352983837598</cx:pt>
          <cx:pt idx="281">-0.00025829908377934401</cx:pt>
          <cx:pt idx="282">-0.00163767551146756</cx:pt>
          <cx:pt idx="283">-0.0029551932853842198</cx:pt>
          <cx:pt idx="284">-0.0089954553541671794</cx:pt>
          <cx:pt idx="285">-0.0110022739816295</cx:pt>
          <cx:pt idx="286">-0.011553131812935101</cx:pt>
          <cx:pt idx="287">-0.012412351900467199</cx:pt>
          <cx:pt idx="288">-0.016844666891514801</cx:pt>
          <cx:pt idx="289">-0.0064368122569382199</cx:pt>
          <cx:pt idx="290">-0.0062827006391701096</cx:pt>
          <cx:pt idx="291">0.0088470879695869298</cx:pt>
          <cx:pt idx="292">0.0134571940997135</cx:pt>
          <cx:pt idx="293">-0.0031145688873503701</cx:pt>
          <cx:pt idx="294">-0.019937744899159102</cx:pt>
          <cx:pt idx="295">-0.040134872366199302</cx:pt>
          <cx:pt idx="296">-0.0207569224904884</cx:pt>
          <cx:pt idx="297">0.0032179688037658402</cx:pt>
          <cx:pt idx="298">0.0092477880878788898</cx:pt>
          <cx:pt idx="299">0.0034806075660273701</cx:pt>
          <cx:pt idx="300">-0.0062591091762791802</cx:pt>
          <cx:pt idx="301">0.00099470644701916402</cx:pt>
          <cx:pt idx="302">-0.0048307073609688798</cx:pt>
          <cx:pt idx="303">-0.0066790544143595296</cx:pt>
          <cx:pt idx="304">-0.0071170447411393499</cx:pt>
          <cx:pt idx="305">-0.0104729123465775</cx:pt>
          <cx:pt idx="306">-0.0027126868715288801</cx:pt>
          <cx:pt idx="307">-0.00030700438030360202</cx:pt>
          <cx:pt idx="308">0.00043495903518680302</cx:pt>
          <cx:pt idx="309">-0.00048755893405177101</cx:pt>
          <cx:pt idx="310">-0.0022359191261128301</cx:pt>
          <cx:pt idx="311">-0.0058767360190066604</cx:pt>
          <cx:pt idx="312">-0.0120801782742628</cx:pt>
          <cx:pt idx="313">-0.0091061583482745304</cx:pt>
          <cx:pt idx="314">0.00068663416337292097</cx:pt>
          <cx:pt idx="315">-0.0024762191026958401</cx:pt>
          <cx:pt idx="316">-0.0020610573633957599</cx:pt>
          <cx:pt idx="317">0.0061059900130826603</cx:pt>
          <cx:pt idx="318">0.0038745718244161099</cx:pt>
          <cx:pt idx="319">0.0060294852728287798</cx:pt>
          <cx:pt idx="320">0.0031877477996494802</cx:pt>
          <cx:pt idx="321">-0.0118515538529975</cx:pt>
          <cx:pt idx="322">-0.028976366833088098</cx:pt>
          <cx:pt idx="323">-0.047509716248220098</cx:pt>
          <cx:pt idx="324">-0.015122250546715</cx:pt>
          <cx:pt idx="325">-0.0110641937646978</cx:pt>
          <cx:pt idx="326">-0.0059388288428863199</cx:pt>
          <cx:pt idx="327">0.0087141456736989694</cx:pt>
          <cx:pt idx="328">-0.014586095481347899</cx:pt>
          <cx:pt idx="329">-0.0021388393002483999</cx:pt>
          <cx:pt idx="330">-0.00160373142041178</cx:pt>
          <cx:pt idx="331">0.0011807704300566501</cx:pt>
          <cx:pt idx="332">-0.0068618772582146204</cx:pt>
          <cx:pt idx="333">-0.0074210367059550503</cx:pt>
          <cx:pt idx="334">-0.00374948119346805</cx:pt>
          <cx:pt idx="335">-1.3358079387941601e-06</cx:pt>
          <cx:pt idx="336">0.00033275739227183197</cx:pt>
          <cx:pt idx="337">-0.00038703193565053597</cx:pt>
          <cx:pt idx="338">-0.00150538987784621</cx:pt>
          <cx:pt idx="339">-0.0045181214008208903</cx:pt>
          <cx:pt idx="340">-0.0135892856412918</cx:pt>
          <cx:pt idx="341">-0.0078926082136830493</cx:pt>
          <cx:pt idx="342">-0.0047561889908342902</cx:pt>
          <cx:pt idx="343">-0.0050707596350165699</cx:pt>
          <cx:pt idx="344">0.0052014758182454901</cx:pt>
          <cx:pt idx="345">-1.7161848134885e-05</cx:pt>
          <cx:pt idx="346">0.0069763203567629198</cx:pt>
          <cx:pt idx="347">0.0042459380766014998</cx:pt>
          <cx:pt idx="348">-0.0018468537156003701</cx:pt>
          <cx:pt idx="349">-0.0114641864913152</cx:pt>
          <cx:pt idx="350">-0.023342155907590499</cx:pt>
          <cx:pt idx="351">-0.035429578767789197</cx:pt>
          <cx:pt idx="352">-0.0177335096054487</cx:pt>
          <cx:pt idx="353">-0.015616619517906801</cx:pt>
          <cx:pt idx="354">-0.021517989211545501</cx:pt>
          <cx:pt idx="355">-0.016981061309258898</cx:pt>
          <cx:pt idx="356">-0.016063002873177201</cx:pt>
          <cx:pt idx="357">-0.0052723629746225997</cx:pt>
          <cx:pt idx="358">0.0032380453288042899</cx:pt>
          <cx:pt idx="359">-0.00046612130005018701</cx:pt>
          <cx:pt idx="360">0.00054125779783672199</cx:pt>
          <cx:pt idx="361">-0.0038793375870133902</cx:pt>
          <cx:pt idx="362">-0.0050271765618604396</cx:pt>
          <cx:pt idx="363">-0.000386252786537557</cx:pt>
          <cx:pt idx="364">-0.00032733215215199901</cx:pt>
          <cx:pt idx="365">0.00032465295438222498</cx:pt>
          <cx:pt idx="366">-0.00013611300239225701</cx:pt>
          <cx:pt idx="367">-0.0042651479176474601</cx:pt>
          <cx:pt idx="368">-0.0155442225093687</cx:pt>
          <cx:pt idx="369">-0.00918570910148017</cx:pt>
          <cx:pt idx="370">0.0024835793819497202</cx:pt>
          <cx:pt idx="371">-0.0016568567448119801</cx:pt>
          <cx:pt idx="372">0.0093553596948462592</cx:pt>
          <cx:pt idx="373">0.0040252841019859696</cx:pt>
          <cx:pt idx="374">-0.0046452270997396896</cx:pt>
          <cx:pt idx="375">0.0013172714565642799</cx:pt>
          <cx:pt idx="376">0.00071825260829238397</cx:pt>
          <cx:pt idx="377">-0.0011714298257815799</cx:pt>
          <cx:pt idx="378">-0.015458699466460901</cx:pt>
          <cx:pt idx="379">-0.00508750897360333</cx:pt>
          <cx:pt idx="380">-0.0189998653801659</cx:pt>
          <cx:pt idx="381">-0.0115869144818105</cx:pt>
          <cx:pt idx="382">-0.020667682669057601</cx:pt>
          <cx:pt idx="383">-0.026123103069634699</cx:pt>
          <cx:pt idx="384">-0.026034283798652701</cx:pt>
          <cx:pt idx="385">-0.0050866472083116801</cx:pt>
          <cx:pt idx="386">0.0046463852770549296</cx:pt>
          <cx:pt idx="387">0.0011527835343982001</cx:pt>
          <cx:pt idx="388">-0.00016639381227649301</cx:pt>
          <cx:pt idx="389">-0.00188814753063069</cx:pt>
          <cx:pt idx="390">-0.00078975791029347198</cx:pt>
          <cx:pt idx="391">0.00097373947742487399</cx:pt>
          <cx:pt idx="392">-0.00037985407004345498</cx:pt>
          <cx:pt idx="393">-0.00024502446213874599</cx:pt>
          <cx:pt idx="394">0.000108740665398808</cx:pt>
          <cx:pt idx="395">-0.00093529583690955505</cx:pt>
          <cx:pt idx="396">-0.0084947884932277794</cx:pt>
          <cx:pt idx="397">-0.00059631670694027504</cx:pt>
          <cx:pt idx="398">0.0020205177513990999</cx:pt>
          <cx:pt idx="399">0.0012689157335029099</cx:pt>
          <cx:pt idx="400">0.0104529294732264</cx:pt>
          <cx:pt idx="401">0.010568546739524299</cx:pt>
          <cx:pt idx="402">-0.0092651695554158107</cx:pt>
          <cx:pt idx="403">0.012923917844717201</cx:pt>
          <cx:pt idx="404">0.0109704110288981</cx:pt>
          <cx:pt idx="405">0.0080893523060840394</cx:pt>
          <cx:pt idx="406">0.0013943868251674301</cx:pt>
          <cx:pt idx="407">-0.0053284127743555001</cx:pt>
          <cx:pt idx="408">0.0072604268750631603</cx:pt>
          <cx:pt idx="409">-0.0098965443188951206</cx:pt>
          <cx:pt idx="410">-0.031236838726700598</cx:pt>
          <cx:pt idx="411">-0.023953265827015398</cx:pt>
          <cx:pt idx="412">-0.031798051355206899</cx:pt>
          <cx:pt idx="413">-0.0154372141700594</cx:pt>
          <cx:pt idx="414">-0.0015162035545185099</cx:pt>
          <cx:pt idx="415">-0.0049024931818871399</cx:pt>
          <cx:pt idx="416">0.0015325749633756101</cx:pt>
          <cx:pt idx="417">0.00260500650804404</cx:pt>
          <cx:pt idx="418">0.00047708079885895198</cx:pt>
          <cx:pt idx="419">0.00065420520464325204</cx:pt>
          <cx:pt idx="420">-0.00024996735347188298</cx:pt>
          <cx:pt idx="421">0.00029985129283137201</cx:pt>
          <cx:pt idx="422">0.00065261112450106602</cx:pt>
          <cx:pt idx="423">0.0034037052409866702</cx:pt>
          <cx:pt idx="424">-0.00385672718663786</cx:pt>
          <cx:pt idx="425">-0.00212316717623781</cx:pt>
          <cx:pt idx="426">-0.0056035174511070898</cx:pt>
          <cx:pt idx="427">-0.0021339960521429102</cx:pt>
          <cx:pt idx="428">0.011986567383191</cx:pt>
          <cx:pt idx="429">0.019413241448755301</cx:pt>
          <cx:pt idx="430">0.012672770954591401</cx:pt>
          <cx:pt idx="431">0.016323422816647701</cx:pt>
          <cx:pt idx="432">0.0203748448650303</cx:pt>
          <cx:pt idx="433">0.027305453380582101</cx:pt>
          <cx:pt idx="434">0.017829012384135801</cx:pt>
          <cx:pt idx="435">0.0096229224061963395</cx:pt>
          <cx:pt idx="436">0.0126176060411892</cx:pt>
          <cx:pt idx="437">0.0012209462060785599</cx:pt>
          <cx:pt idx="438">-0.015851537259300399</cx:pt>
          <cx:pt idx="439">-0.013878215726784699</cx:pt>
          <cx:pt idx="440">-0.026615154674591301</cx:pt>
          <cx:pt idx="441">-0.0088379922666898605</cx:pt>
          <cx:pt idx="442">-0.0031374475056103299</cx:pt>
          <cx:pt idx="443">0.00058008313687845801</cx:pt>
          <cx:pt idx="444">0.0050344733083125598</cx:pt>
          <cx:pt idx="445">0.010953200897900601</cx:pt>
          <cx:pt idx="446">0.0049233238758601</cx:pt>
          <cx:pt idx="447">0.00078979611840024604</cx:pt>
          <cx:pt idx="448">0.000139554081314392</cx:pt>
          <cx:pt idx="449">-8.3243974856432601e-05</cx:pt>
          <cx:pt idx="450">-0.00092482941718324103</cx:pt>
          <cx:pt idx="451">0.0019639074452582001</cx:pt>
          <cx:pt idx="452">-0.00496989443827754</cx:pt>
          <cx:pt idx="453">-0.00010841537371976799</cx:pt>
          <cx:pt idx="454">0.0038486740842324802</cx:pt>
          <cx:pt idx="455">0.0048085119935681198</cx:pt>
          <cx:pt idx="456">0.016876348805581701</cx:pt>
          <cx:pt idx="457">0.021780972169054901</cx:pt>
          <cx:pt idx="458">0.0175528486707399</cx:pt>
          <cx:pt idx="459">0.0269906801584586</cx:pt>
          <cx:pt idx="460">0.026112027575348098</cx:pt>
          <cx:pt idx="461">0.0245729322268218</cx:pt>
          <cx:pt idx="462">0.0184596164368745</cx:pt>
          <cx:pt idx="463">0.020691189863450799</cx:pt>
          <cx:pt idx="464">0.023166340498004201</cx:pt>
          <cx:pt idx="465">0.017386924489675</cx:pt>
          <cx:pt idx="466">0.000739181045672055</cx:pt>
          <cx:pt idx="467">-0.000808381870666952</cx:pt>
          <cx:pt idx="468">-0.0031431048032774999</cx:pt>
          <cx:pt idx="469">0.010479319433661399</cx:pt>
          <cx:pt idx="470">0.000109410059255091</cx:pt>
          <cx:pt idx="471">0.0038135407043867701</cx:pt>
          <cx:pt idx="472">0.0066944298865599999</cx:pt>
          <cx:pt idx="473">0.015239590040829001</cx:pt>
          <cx:pt idx="474">0.0058168659253565501</cx:pt>
          <cx:pt idx="475">0.00182604701568265</cx:pt>
          <cx:pt idx="476">-0.000429988827298035</cx:pt>
          <cx:pt idx="477">-6.1724238681530101e-05</cx:pt>
          <cx:pt idx="478">0.00257050502233637</cx:pt>
          <cx:pt idx="479">0.00056258485089905302</cx:pt>
          <cx:pt idx="480">0.0031822363469982198</cx:pt>
          <cx:pt idx="481">0.0079714330473575398</cx:pt>
          <cx:pt idx="482">0.0087628269957379795</cx:pt>
          <cx:pt idx="483">0.0051203390660943399</cx:pt>
          <cx:pt idx="484">0.020258454082788899</cx:pt>
          <cx:pt idx="485">0.0173624531188078</cx:pt>
          <cx:pt idx="486">0.0065676505261664997</cx:pt>
          <cx:pt idx="487">0.013515090120810499</cx:pt>
          <cx:pt idx="488">0.0139952011395646</cx:pt>
          <cx:pt idx="489">0.021167036393884502</cx:pt>
          <cx:pt idx="490">0.0206864922053361</cx:pt>
          <cx:pt idx="491">0.0083953127475002703</cx:pt>
          <cx:pt idx="492">0.021282695444904399</cx:pt>
          <cx:pt idx="493">0.013838689988992601</cx:pt>
          <cx:pt idx="494">0.016572368541072101</cx:pt>
          <cx:pt idx="495">0.00115318955309652</cx:pt>
          <cx:pt idx="496">-0.00055854496723309701</cx:pt>
          <cx:pt idx="497">0.020301186633855599</cx:pt>
          <cx:pt idx="498">0.0088303385604532603</cx:pt>
          <cx:pt idx="499">0.0066031513062084603</cx:pt>
          <cx:pt idx="500">0.0074276554493641796</cx:pt>
          <cx:pt idx="501">0.0123572523725163</cx:pt>
          <cx:pt idx="502">0.00171534546508562</cx:pt>
          <cx:pt idx="503">0.00042788773960870903</cx:pt>
          <cx:pt idx="504">-0.00028322594711296598</cx:pt>
          <cx:pt idx="505">-0.00034359673895563301</cx:pt>
          <cx:pt idx="506">-0.00021158278971670699</cx:pt>
          <cx:pt idx="507">0.00278111151975912</cx:pt>
          <cx:pt idx="508">0.0077473039366796198</cx:pt>
          <cx:pt idx="509">0.010585506591826201</cx:pt>
          <cx:pt idx="510">0.016004386581000701</cx:pt>
          <cx:pt idx="511">0.018836072071446198</cx:pt>
          <cx:pt idx="512">0.0160488478314674</cx:pt>
          <cx:pt idx="513">0.0154181222043814</cx:pt>
          <cx:pt idx="514">-0.00064026591607176195</cx:pt>
          <cx:pt idx="515">0.000992978245471565</cx:pt>
          <cx:pt idx="516">0.0145457686216334</cx:pt>
          <cx:pt idx="517">0.0102584682287944</cx:pt>
          <cx:pt idx="518">0.0140766619070655</cx:pt>
          <cx:pt idx="519">0.0031122267091930702</cx:pt>
          <cx:pt idx="520">0.0205153182717158</cx:pt>
          <cx:pt idx="521">0.012903300244071001</cx:pt>
          <cx:pt idx="522">0.0230211705175427</cx:pt>
          <cx:pt idx="523">0.0092161733868145902</cx:pt>
          <cx:pt idx="524">0.0103019629719657</cx:pt>
          <cx:pt idx="525">0.0234809942987858</cx:pt>
          <cx:pt idx="526">0.015382532886338399</cx:pt>
          <cx:pt idx="527">0.0128944344546401</cx:pt>
          <cx:pt idx="528">0.011523532017276</cx:pt>
          <cx:pt idx="529">0.0065739180615597397</cx:pt>
          <cx:pt idx="530">0.000857476257597124</cx:pt>
          <cx:pt idx="531">0.00050856810809875601</cx:pt>
          <cx:pt idx="532">-0.00070662730459229999</cx:pt>
          <cx:pt idx="533">1.47202293064826e-05</cx:pt>
          <cx:pt idx="534">-0.00069177214472529501</cx:pt>
          <cx:pt idx="535">-0.0013664143064530401</cx:pt>
          <cx:pt idx="536">0.00756385300410959</cx:pt>
          <cx:pt idx="537">0.0068283103287673404</cx:pt>
          <cx:pt idx="538">0.0070204940111916903</cx:pt>
          <cx:pt idx="539">0.0153642200778392</cx:pt>
          <cx:pt idx="540">0.00725682928215196</cx:pt>
          <cx:pt idx="541">0.0019359540133063</cx:pt>
          <cx:pt idx="542">-0.00446549115506899</cx:pt>
          <cx:pt idx="543">0.0011847553844225201</cx:pt>
          <cx:pt idx="544">-0.0156163663811639</cx:pt>
          <cx:pt idx="545">-0.019475855460608</cx:pt>
          <cx:pt idx="546">-0.0092006106900784992</cx:pt>
          <cx:pt idx="547">0.0094233523335589594</cx:pt>
          <cx:pt idx="548">0.025100309466326701</cx:pt>
          <cx:pt idx="549">0.028864081244352899</cx:pt>
          <cx:pt idx="550">0.0149766323663979</cx:pt>
          <cx:pt idx="551">0.0036295324779002601</cx:pt>
          <cx:pt idx="552">0.0071352040507369997</cx:pt>
          <cx:pt idx="553">0.016897862753616499</cx:pt>
          <cx:pt idx="554">0.0141010849589671</cx:pt>
          <cx:pt idx="555">0.018599660115391901</cx:pt>
          <cx:pt idx="556">0.0079347507432649504</cx:pt>
          <cx:pt idx="557">0.0043487318636779302</cx:pt>
          <cx:pt idx="558">0.00131033914357968</cx:pt>
          <cx:pt idx="559">-0.00080537666270256601</cx:pt>
          <cx:pt idx="560">-4.8590212738877303e-05</cx:pt>
          <cx:pt idx="561">-0.00063176646253592999</cx:pt>
          <cx:pt idx="562">-0.0014333612326246101</cx:pt>
          <cx:pt idx="563">9.3531335139484696e-05</cx:pt>
          <cx:pt idx="564">0.0033497271426418201</cx:pt>
          <cx:pt idx="565">0.0022358598122275298</cx:pt>
          <cx:pt idx="566">0.00189929188485166</cx:pt>
          <cx:pt idx="567">0.017297008177572099</cx:pt>
          <cx:pt idx="568">0.013625077918401901</cx:pt>
          <cx:pt idx="569">0.00064409282725338501</cx:pt>
          <cx:pt idx="570">-0.00555972159855653</cx:pt>
          <cx:pt idx="571">-0.0047139987924412104</cx:pt>
          <cx:pt idx="572">-0.0108138687026885</cx:pt>
          <cx:pt idx="573">-0.033173920150634202</cx:pt>
          <cx:pt idx="574">-0.023922586058043201</cx:pt>
          <cx:pt idx="575">0.0070404620624687896</cx:pt>
          <cx:pt idx="576">0.023383340835393299</cx:pt>
          <cx:pt idx="577">0.014014069605222499</cx:pt>
          <cx:pt idx="578">0.019286154563561201</cx:pt>
          <cx:pt idx="579">0.0028096828068074398</cx:pt>
          <cx:pt idx="580">0.0110403509932575</cx:pt>
          <cx:pt idx="581">0.020418850125633499</cx:pt>
          <cx:pt idx="582">0.012862352510638201</cx:pt>
          <cx:pt idx="583">0.0141724580249701</cx:pt>
          <cx:pt idx="584">0.0060631920617734598</cx:pt>
          <cx:pt idx="585">0.00182100352757202</cx:pt>
          <cx:pt idx="586">0.0014763129545237799</cx:pt>
          <cx:pt idx="587">0.00039506468969317002</cx:pt>
          <cx:pt idx="588">0.00053018460945470399</cx:pt>
          <cx:pt idx="589">-5.2571411773688798e-05</cx:pt>
          <cx:pt idx="590">-0.00014197439773184001</cx:pt>
          <cx:pt idx="591">0.00040858815525130198</cx:pt>
          <cx:pt idx="592">0.0038536605642271798</cx:pt>
          <cx:pt idx="593">0.0067217086039734197</cx:pt>
          <cx:pt idx="594">-0.000155834905503839</cx:pt>
          <cx:pt idx="595">0.0022898261785779198</cx:pt>
          <cx:pt idx="596">0.012776048994184001</cx:pt>
          <cx:pt idx="597">0.0080147793005706201</cx:pt>
          <cx:pt idx="598">0.0042334937887319804</cx:pt>
          <cx:pt idx="599">0.0019624157246851</cx:pt>
          <cx:pt idx="600">-0.00015058640818758201</cx:pt>
          <cx:pt idx="601">-0.016100090040850602</cx:pt>
          <cx:pt idx="602">-0.0227241077729253</cx:pt>
          <cx:pt idx="603">-0.0143256286565088</cx:pt>
          <cx:pt idx="604">-0.0072995755276771702</cx:pt>
          <cx:pt idx="605">0.0080801793650423902</cx:pt>
          <cx:pt idx="606">0.0105771836038012</cx:pt>
          <cx:pt idx="607">0.0085862824634221208</cx:pt>
          <cx:pt idx="608">0.018267107948251898</cx:pt>
          <cx:pt idx="609">0.017595969110614101</cx:pt>
          <cx:pt idx="610">0.022517568427072299</cx:pt>
          <cx:pt idx="611">0.020156120091020201</cx:pt>
          <cx:pt idx="612">0.0055208821481557797</cx:pt>
          <cx:pt idx="613">-0.00079665643151355305</cx:pt>
          <cx:pt idx="614">4.99784296671921e-05</cx:pt>
          <cx:pt idx="615">-0.000267789381803943</cx:pt>
          <cx:pt idx="616">-1.39479449175095e-05</cx:pt>
          <cx:pt idx="617">6.1843003491747606e-05</cx:pt>
          <cx:pt idx="618">-0.00018459815464882899</cx:pt>
          <cx:pt idx="619">0.0025149066519780201</cx:pt>
          <cx:pt idx="620">0.00329029702137126</cx:pt>
          <cx:pt idx="621">0.0028887214679433901</cx:pt>
          <cx:pt idx="622">0.0029011666847476602</cx:pt>
          <cx:pt idx="623">0.0032175012608878601</cx:pt>
          <cx:pt idx="624">0.0066729192975674796</cx:pt>
          <cx:pt idx="625">0.0077987846622151096</cx:pt>
          <cx:pt idx="626">0.014898301231546699</cx:pt>
          <cx:pt idx="627">0.0095466095381451701</cx:pt>
          <cx:pt idx="628">0.010340402664308</cx:pt>
          <cx:pt idx="629">-0.0062230266431977498</cx:pt>
          <cx:pt idx="630">-0.0286701077425657</cx:pt>
          <cx:pt idx="631">-0.021136016736114201</cx:pt>
          <cx:pt idx="632">-0.015927019889358698</cx:pt>
          <cx:pt idx="633">-0.0155102505040643</cx:pt>
          <cx:pt idx="634">-0.0010729143828971</cx:pt>
          <cx:pt idx="635">0.0164067595421536</cx:pt>
          <cx:pt idx="636">0.0175355243952829</cx:pt>
          <cx:pt idx="637">0.025678949718315899</cx:pt>
          <cx:pt idx="638">0.0191885542344566</cx:pt>
          <cx:pt idx="639">0.0093493271186975806</cx:pt>
          <cx:pt idx="640">0.0010197180351280801</cx:pt>
          <cx:pt idx="641">-0.0024548074064552798</cx:pt>
          <cx:pt idx="642">-0.00088925448958509503</cx:pt>
          <cx:pt idx="643">0.00033750625946376802</cx:pt>
          <cx:pt idx="644">0.00019371724659758899</cx:pt>
          <cx:pt idx="645">-0.00032476329418191602</cx:pt>
          <cx:pt idx="646">0.00056145048836655901</cx:pt>
          <cx:pt idx="647">0.0015103607320313399</cx:pt>
          <cx:pt idx="648">3.9126930987694303e-05</cx:pt>
          <cx:pt idx="649">-0.0079768784997377405</cx:pt>
          <cx:pt idx="650">-0.0118273224519122</cx:pt>
          <cx:pt idx="651">-0.0015589994913331299</cx:pt>
          <cx:pt idx="652">0.010376244121762</cx:pt>
          <cx:pt idx="653">0.0051299391857228</cx:pt>
          <cx:pt idx="654">0.012662843280124399</cx:pt>
          <cx:pt idx="655">0.011469569009532899</cx:pt>
          <cx:pt idx="656">0.0023419864626194101</cx:pt>
          <cx:pt idx="657">-0.00259208400771336</cx:pt>
          <cx:pt idx="658">-0.015279665300439799</cx:pt>
          <cx:pt idx="659">-0.013097290237452</cx:pt>
          <cx:pt idx="660">-0.0165098701261241</cx:pt>
          <cx:pt idx="661">-0.018447111088680902</cx:pt>
          <cx:pt idx="662">0.0077056741754101101</cx:pt>
          <cx:pt idx="663">0.011533850314743299</cx:pt>
          <cx:pt idx="664">0.010404050667794399</cx:pt>
          <cx:pt idx="665">0.014609431196681</cx:pt>
          <cx:pt idx="666">0.0074841463929830997</cx:pt>
          <cx:pt idx="667">0.0034352293198158901</cx:pt>
          <cx:pt idx="668">-0.0028850490090731201</cx:pt>
          <cx:pt idx="669">-0.0022380500834971099</cx:pt>
          <cx:pt idx="670">-0.00143605764391809</cx:pt>
          <cx:pt idx="671">-0.00029402013996973202</cx:pt>
          <cx:pt idx="672">0.00056808201928045302</cx:pt>
          <cx:pt idx="673">-0.00044964741383760097</cx:pt>
          <cx:pt idx="674">0.000100488420115774</cx:pt>
          <cx:pt idx="675">-0.0012324094436529499</cx:pt>
          <cx:pt idx="676">-0.0055206610788246097</cx:pt>
          <cx:pt idx="677">-0.011166991643060399</cx:pt>
          <cx:pt idx="678">-0.015565695213844899</cx:pt>
          <cx:pt idx="679">-0.014475797149636401</cx:pt>
          <cx:pt idx="680">-0.0102037674539193</cx:pt>
          <cx:pt idx="681">-0.0024185103413920102</cx:pt>
          <cx:pt idx="682">0.00301746670040908</cx:pt>
          <cx:pt idx="683">0.0038496260074223601</cx:pt>
          <cx:pt idx="684">-0.010679908676131999</cx:pt>
          <cx:pt idx="685">-0.0093578046675691397</cx:pt>
          <cx:pt idx="686">-0.0130008169498024</cx:pt>
          <cx:pt idx="687">-0.0093421240378087095</cx:pt>
          <cx:pt idx="688">-0.0035955412000480899</cx:pt>
          <cx:pt idx="689">-0.014283332627471499</cx:pt>
          <cx:pt idx="690">0.00114165946830071</cx:pt>
          <cx:pt idx="691">0.0015227870753233</cx:pt>
          <cx:pt idx="692">-0.0024227380620166698</cx:pt>
          <cx:pt idx="693">-0.0050145843847726598</cx:pt>
          <cx:pt idx="694">-0.0015623773200898799</cx:pt>
          <cx:pt idx="695">-0.00105976868222028</cx:pt>
          <cx:pt idx="696">-0.000129279063789871</cx:pt>
          <cx:pt idx="697">0.00031591962982445502</cx:pt>
          <cx:pt idx="698">3.0291989759033001e-05</cx:pt>
          <cx:pt idx="699">0.00047037718181863102</cx:pt>
          <cx:pt idx="700">6.1793554786398905e-05</cx:pt>
          <cx:pt idx="701">0.00090124580950743001</cx:pt>
          <cx:pt idx="702">-0.00057120962229211003</cx:pt>
          <cx:pt idx="703">-0.0010113627833536901</cx:pt>
          <cx:pt idx="704">-0.00315305108325008</cx:pt>
          <cx:pt idx="705">-0.0062342814291613804</cx:pt>
          <cx:pt idx="706">-0.0048533509682327901</cx:pt>
          <cx:pt idx="707">-0.0065704508209643003</cx:pt>
          <cx:pt idx="708">-0.0104105271887185</cx:pt>
          <cx:pt idx="709">-0.0148926341779763</cx:pt>
          <cx:pt idx="710">-0.0075592877253982697</cx:pt>
          <cx:pt idx="711">-0.0088364819116257196</cx:pt>
          <cx:pt idx="712">-0.0175167624761975</cx:pt>
          <cx:pt idx="713">-0.015084197075239201</cx:pt>
          <cx:pt idx="714">-0.0128646955899023</cx:pt>
          <cx:pt idx="715">-0.0095556692563028203</cx:pt>
          <cx:pt idx="716">-0.0095249571591323606</cx:pt>
          <cx:pt idx="717">-0.0138927153914242</cx:pt>
          <cx:pt idx="718">-0.011971349587894401</cx:pt>
          <cx:pt idx="719">-0.013537484241689501</cx:pt>
          <cx:pt idx="720">-0.010261444590311799</cx:pt>
          <cx:pt idx="721">-0.0044028280727816402</cx:pt>
          <cx:pt idx="722">-0.0013019180004464901</cx:pt>
          <cx:pt idx="723">-0.00040216251007666598</cx:pt>
          <cx:pt idx="724">0.000353791944850678</cx:pt>
          <cx:pt idx="725">0.00060591740012100001</cx:pt>
          <cx:pt idx="726">2.3215320108476398e-05</cx:pt>
          <cx:pt idx="727">-9.2053258097155906e-05</cx:pt>
          <cx:pt idx="728">0.00022706892537869601</cx:pt>
          <cx:pt idx="729">-0.00012211721396807699</cx:pt>
          <cx:pt idx="730">-0.00064945209225893098</cx:pt>
          <cx:pt idx="731">-0.00020715743152547301</cx:pt>
          <cx:pt idx="732">0.0011054965375699099</cx:pt>
          <cx:pt idx="733">-0.00107121296437936</cx:pt>
          <cx:pt idx="734">-0.0012996894416159</cx:pt>
          <cx:pt idx="735">-0.0020629718504629698</cx:pt>
          <cx:pt idx="736">-0.0067208434702526101</cx:pt>
          <cx:pt idx="737">-0.0070355267986354003</cx:pt>
          <cx:pt idx="738">-0.0045082632416133198</cx:pt>
          <cx:pt idx="739">-0.0031337801720527402</cx:pt>
          <cx:pt idx="740">-0.0029448326378893998</cx:pt>
          <cx:pt idx="741">-0.0037134845748870399</cx:pt>
          <cx:pt idx="742">-0.010516425448459699</cx:pt>
          <cx:pt idx="743">-0.0122923482320494</cx:pt>
          <cx:pt idx="744">-0.0083325042553682501</cx:pt>
          <cx:pt idx="745">-0.0084352472830347101</cx:pt>
          <cx:pt idx="746">-0.0066449403068597999</cx:pt>
          <cx:pt idx="747">-0.0047464931726287603</cx:pt>
          <cx:pt idx="748">-0.0028082614018017401</cx:pt>
          <cx:pt idx="749">-0.0023149740421279101</cx:pt>
          <cx:pt idx="750">-0.00099592209138238993</cx:pt>
          <cx:pt idx="751">-0.00010726471773167</cx:pt>
          <cx:pt idx="752">-6.9745747560740997e-06</cx:pt>
          <cx:pt idx="753">0.000375865476597327</cx:pt>
          <cx:pt idx="754">-0.000106148080996009</cx:pt>
          <cx:pt idx="755">-0.00083449902050524295</cx:pt>
          <cx:pt idx="756">-0.00014076328902351901</cx:pt>
          <cx:pt idx="757">0.000145709556833053</cx:pt>
          <cx:pt idx="758">0.00010025627076806601</cx:pt>
          <cx:pt idx="759">0.00031670195743526401</cx:pt>
          <cx:pt idx="760">9.7628146624361206e-05</cx:pt>
          <cx:pt idx="761">0.00037532765026677999</cx:pt>
          <cx:pt idx="762">-0.00040757472736237602</cx:pt>
          <cx:pt idx="763">-0.00155722201988701</cx:pt>
          <cx:pt idx="764">-0.0015918423225651001</cx:pt>
          <cx:pt idx="765">-0.00079531957130117201</cx:pt>
          <cx:pt idx="766">-0.00030911639425037298</cx:pt>
          <cx:pt idx="767">0.00019602292948785099</cx:pt>
          <cx:pt idx="768">0.0010321567505293899</cx:pt>
          <cx:pt idx="769">-0.000387926393513503</cx:pt>
          <cx:pt idx="770">-0.0010966542441472099</cx:pt>
          <cx:pt idx="771">-0.00028094134916222999</cx:pt>
          <cx:pt idx="772">-0.00068093763887764399</cx:pt>
          <cx:pt idx="773">-0.00073223318091576403</cx:pt>
          <cx:pt idx="774">-0.00140395014255675</cx:pt>
          <cx:pt idx="775">-0.00033879193470937301</cx:pt>
          <cx:pt idx="776">0.000478035458010719</cx:pt>
          <cx:pt idx="777">-0.0016584770280453601</cx:pt>
          <cx:pt idx="778">-0.0010163069546457199</cx:pt>
          <cx:pt idx="779">0.000150938086931871</cx:pt>
          <cx:pt idx="780">-0.00022572719137062399</cx:pt>
          <cx:pt idx="781">-0.00029143240919924702</cx:pt>
          <cx:pt idx="782">0.00025258171421745101</cx:pt>
          <cx:pt idx="783">-0.00096485180278390399</cx:pt>
        </cx:lvl>
      </cx:numDim>
    </cx:data>
    <cx:data id="30">
      <cx:numDim type="val">
        <cx:f>'001_WA_F - 副本'!$AE$1:$AE$784</cx:f>
        <cx:lvl ptCount="784" formatCode="0.00E+00">
          <cx:pt idx="0">-2.31322850271169e-05</cx:pt>
          <cx:pt idx="1">0.000239110963936833</cx:pt>
          <cx:pt idx="2">0.00087571359027020096</cx:pt>
          <cx:pt idx="3">0.00029723975275653601</cx:pt>
          <cx:pt idx="4">0.000368295430631525</cx:pt>
          <cx:pt idx="5">-6.4903962396963593e-05</cx:pt>
          <cx:pt idx="6">-0.00017525695668980199</cx:pt>
          <cx:pt idx="7">0.00099285407423394</cx:pt>
          <cx:pt idx="8">0.000283984948970244</cx:pt>
          <cx:pt idx="9">-0.00033207462173636602</cx:pt>
          <cx:pt idx="10">-0.00099095383957582698</cx:pt>
          <cx:pt idx="11">0.00089233500736347004</cx:pt>
          <cx:pt idx="12">-0.00032265388366776798</cx:pt>
          <cx:pt idx="13">-0.00053174781065091505</cx:pt>
          <cx:pt idx="14">0.00045819393765549797</cx:pt>
          <cx:pt idx="15">0.00040561330936002298</cx:pt>
          <cx:pt idx="16">0.00028859091751937599</cx:pt>
          <cx:pt idx="17">0.00020239835780962899</cx:pt>
          <cx:pt idx="18">-0.000206864109125616</cx:pt>
          <cx:pt idx="19">0.00084961782808564204</cx:pt>
          <cx:pt idx="20">0.000589272699796173</cx:pt>
          <cx:pt idx="21">-0.00033466554771024499</cx:pt>
          <cx:pt idx="22">0.00036894046379698102</cx:pt>
          <cx:pt idx="23">0.000168415673292995</cx:pt>
          <cx:pt idx="24">0.00018157326783622301</cx:pt>
          <cx:pt idx="25">-0.00033049495419290798</cx:pt>
          <cx:pt idx="26">0.00029947752186317098</cx:pt>
          <cx:pt idx="27">-9.3813949910348898e-05</cx:pt>
          <cx:pt idx="28">-0.000217634455628251</cx:pt>
          <cx:pt idx="29">-0.000267467001836258</cx:pt>
          <cx:pt idx="30">0.00031499842896727</cx:pt>
          <cx:pt idx="31">0.00033600434737567699</cx:pt>
          <cx:pt idx="32">0.00043234391256628498</cx:pt>
          <cx:pt idx="33">0.000211626985873174</cx:pt>
          <cx:pt idx="34">0.00061266040586239795</cx:pt>
          <cx:pt idx="35">-0.00085247190188237796</cx:pt>
          <cx:pt idx="36">-0.00307788214592519</cx:pt>
          <cx:pt idx="37">-0.00019400256651848699</cx:pt>
          <cx:pt idx="38">-0.0027242274796338999</cx:pt>
          <cx:pt idx="39">-0.0083925041040625297</cx:pt>
          <cx:pt idx="40">-0.0024223740210324298</cx:pt>
          <cx:pt idx="41">-0.0033631910074177901</cx:pt>
          <cx:pt idx="42">-0.0029975296732328801</cx:pt>
          <cx:pt idx="43">-0.0033380770651005301</cx:pt>
          <cx:pt idx="44">0.0079828831598842392</cx:pt>
          <cx:pt idx="45">0.0011874222717383101</cx:pt>
          <cx:pt idx="46">-0.00101741498732779</cx:pt>
          <cx:pt idx="47">-0.00176598747081816</cx:pt>
          <cx:pt idx="48">-0.0030079652845832099</cx:pt>
          <cx:pt idx="49">-0.0060221467784492</cx:pt>
          <cx:pt idx="50">-0.0010396113843232199</cx:pt>
          <cx:pt idx="51">-0.00077308021927867095</cx:pt>
          <cx:pt idx="52">-0.000186563669407604</cx:pt>
          <cx:pt idx="53">-0.00017879841870968599</cx:pt>
          <cx:pt idx="54">0.000227328157419757</cx:pt>
          <cx:pt idx="55">-0.00015181327162692399</cx:pt>
          <cx:pt idx="56">-0.00094578970096821798</cx:pt>
          <cx:pt idx="57">0.00094674716139845098</cx:pt>
          <cx:pt idx="58">0.00013248156059402199</cx:pt>
          <cx:pt idx="59">0.00079706068414431004</cx:pt>
          <cx:pt idx="60">0.000299867846089106</cx:pt>
          <cx:pt idx="61">0.00050744573664595401</cx:pt>
          <cx:pt idx="62">-0.0020999403958697998</cx:pt>
          <cx:pt idx="63">-0.0043274313229748401</cx:pt>
          <cx:pt idx="64">0.00076246869427269801</cx:pt>
          <cx:pt idx="65">0.015652489088710302</cx:pt>
          <cx:pt idx="66">0.00271449854480663</cx:pt>
          <cx:pt idx="67">-0.0025161197368381298</cx:pt>
          <cx:pt idx="68">-0.00543789158937996</cx:pt>
          <cx:pt idx="69">-0.00512591720290802</cx:pt>
          <cx:pt idx="70">-0.017865174822669999</cx:pt>
          <cx:pt idx="71">-0.019484888803234599</cx:pt>
          <cx:pt idx="72">0.0049535501734336296</cx:pt>
          <cx:pt idx="73">-0.019851712592453101</cx:pt>
          <cx:pt idx="74">-0.018745455116366501</cx:pt>
          <cx:pt idx="75">-0.028195805818203301</cx:pt>
          <cx:pt idx="76">-0.0087853569630087607</cx:pt>
          <cx:pt idx="77">-0.010665115995381899</cx:pt>
          <cx:pt idx="78">-0.0094710611128882103</cx:pt>
          <cx:pt idx="79">-0.0023336712333474701</cx:pt>
          <cx:pt idx="80">0.0049268909270137398</cx:pt>
          <cx:pt idx="81">0.0036854388016320499</cx:pt>
          <cx:pt idx="82">-4.87940955435655e-06</cx:pt>
          <cx:pt idx="83">-0.00034950780362781402</cx:pt>
          <cx:pt idx="84">0.000138171412037663</cx:pt>
          <cx:pt idx="85">-0.00061250535150665501</cx:pt>
          <cx:pt idx="86">0.00037059532466212101</cx:pt>
          <cx:pt idx="87">-2.5557449580131701e-05</cx:pt>
          <cx:pt idx="88">0.000325201133365682</cx:pt>
          <cx:pt idx="89">0.0010988590505042199</cx:pt>
          <cx:pt idx="90">-0.0021847717419263999</cx:pt>
          <cx:pt idx="91">3.9419620902559798e-05</cx:pt>
          <cx:pt idx="92">0.0191104904589833</cx:pt>
          <cx:pt idx="93">0.0497366643580427</cx:pt>
          <cx:pt idx="94">0.044014432701106498</cx:pt>
          <cx:pt idx="95">0.062582173162677904</cx:pt>
          <cx:pt idx="96">0.091731933534376794</cx:pt>
          <cx:pt idx="97">0.069415341638947997</cx:pt>
          <cx:pt idx="98">0.056893103403082297</cx:pt>
          <cx:pt idx="99">0.0152747731501649</cx:pt>
          <cx:pt idx="100">0.032800152327423802</cx:pt>
          <cx:pt idx="101">0.0151752564001212</cx:pt>
          <cx:pt idx="102">-0.035843723431373299</cx:pt>
          <cx:pt idx="103">-0.051349895056393903</cx:pt>
          <cx:pt idx="104">-0.052323101372387999</cx:pt>
          <cx:pt idx="105">-0.032262010988640497</cx:pt>
          <cx:pt idx="106">-0.023763226567213198</cx:pt>
          <cx:pt idx="107">-0.0176699572341616</cx:pt>
          <cx:pt idx="108">-0.0024471847057502601</cx:pt>
          <cx:pt idx="109">0.00570696481737546</cx:pt>
          <cx:pt idx="110">0.00094255336049102597</cx:pt>
          <cx:pt idx="111">-0.000141132897961257</cx:pt>
          <cx:pt idx="112">-0.00016336479575359099</cx:pt>
          <cx:pt idx="113">-0.00030246595121347401</cx:pt>
          <cx:pt idx="114">0.00070291086254166597</cx:pt>
          <cx:pt idx="115">-0.000348258500364444</cx:pt>
          <cx:pt idx="116">-0.00013306642976035501</cx:pt>
          <cx:pt idx="117">0.00212605201019876</cx:pt>
          <cx:pt idx="118">0.0223222270573196</cx:pt>
          <cx:pt idx="119">0.044723199992782701</cx:pt>
          <cx:pt idx="120">0.067263749475444695</cx:pt>
          <cx:pt idx="121">0.066406344922895405</cx:pt>
          <cx:pt idx="122">0.105015621811603</cx:pt>
          <cx:pt idx="123">0.121237867119367</cx:pt>
          <cx:pt idx="124">0.087552106536570098</cx:pt>
          <cx:pt idx="125">0.054314908583048799</cx:pt>
          <cx:pt idx="126">0.036668207772224001</cx:pt>
          <cx:pt idx="127">0.055633415011606797</cx:pt>
          <cx:pt idx="128">0.055579923009985002</cx:pt>
          <cx:pt idx="129">0.0094463853750038403</cx:pt>
          <cx:pt idx="130">0.021938119420967801</cx:pt>
          <cx:pt idx="131">-0.015827726392935601</cx:pt>
          <cx:pt idx="132">-0.00710944361368482</cx:pt>
          <cx:pt idx="133">-0.035214754344150903</cx:pt>
          <cx:pt idx="134">-0.033075142483458601</cx:pt>
          <cx:pt idx="135">-0.044789511403394801</cx:pt>
          <cx:pt idx="136">-0.026426727288298601</cx:pt>
          <cx:pt idx="137">-0.00246022456837595</cx:pt>
          <cx:pt idx="138">-0.000467287205979296</cx:pt>
          <cx:pt idx="139">-0.00013322647288113899</cx:pt>
          <cx:pt idx="140">-2.51045478002524e-05</cx:pt>
          <cx:pt idx="141">0.00044685796610340398</cx:pt>
          <cx:pt idx="142">-0.0010234526736158001</cx:pt>
          <cx:pt idx="143">-0.00046670961690581099</cx:pt>
          <cx:pt idx="144">-0.00088123824495944</cx:pt>
          <cx:pt idx="145">-0.0057327181669385796</cx:pt>
          <cx:pt idx="146">0.0311059028832954</cx:pt>
          <cx:pt idx="147">0.063213953378557397</cx:pt>
          <cx:pt idx="148">0.056119455702848701</cx:pt>
          <cx:pt idx="149">0.092089344355172506</cx:pt>
          <cx:pt idx="150">0.16253477548435399</cx:pt>
          <cx:pt idx="151">0.15142887111661299</cx:pt>
          <cx:pt idx="152">0.12995935996980401</cx:pt>
          <cx:pt idx="153">0.093328301186922397</cx:pt>
          <cx:pt idx="154">0.039159677672849703</cx:pt>
          <cx:pt idx="155">0.064061074706591906</cx:pt>
          <cx:pt idx="156">0.092385571246377904</cx:pt>
          <cx:pt idx="157">-0.043082675427668797</cx:pt>
          <cx:pt idx="158">-0.0596103664572483</cx:pt>
          <cx:pt idx="159">-0.045515773177398501</cx:pt>
          <cx:pt idx="160">-0.0051466575206587</cx:pt>
          <cx:pt idx="161">0.0078434271034018305</cx:pt>
          <cx:pt idx="162">-0.00144789885072449</cx:pt>
          <cx:pt idx="163">-0.0446125631012287</cx:pt>
          <cx:pt idx="164">-0.024846173962668701</cx:pt>
          <cx:pt idx="165">-0.0086073173473285892</cx:pt>
          <cx:pt idx="166">-0.0023535000732849099</cx:pt>
          <cx:pt idx="167">-0.00089580007046261196</cx:pt>
          <cx:pt idx="168">-0.000214612426812993</cx:pt>
          <cx:pt idx="169">0.00060726990741843999</cx:pt>
          <cx:pt idx="170">0.00052216942730263203</cx:pt>
          <cx:pt idx="171">0.00412229143015083</cx:pt>
          <cx:pt idx="172">0.0139608114121916</cx:pt>
          <cx:pt idx="173">0.017545782310306599</cx:pt>
          <cx:pt idx="174">0.055494010998908203</cx:pt>
          <cx:pt idx="175">0.095103199974025096</cx:pt>
          <cx:pt idx="176">0.078308546633067994</cx:pt>
          <cx:pt idx="177">0.132999399644424</cx:pt>
          <cx:pt idx="178">0.180829078952678</cx:pt>
          <cx:pt idx="179">0.15212256265042701</cx:pt>
          <cx:pt idx="180">0.080664519882307495</cx:pt>
          <cx:pt idx="181">0.076044904778097597</cx:pt>
          <cx:pt idx="182">0.029717706482612401</cx:pt>
          <cx:pt idx="183">0.038518587768916403</cx:pt>
          <cx:pt idx="184">0.052451282901107198</cx:pt>
          <cx:pt idx="185">-0.026050517987531101</cx:pt>
          <cx:pt idx="186">0.012504855156660199</cx:pt>
          <cx:pt idx="187">-0.0078220262922285393</cx:pt>
          <cx:pt idx="188">-0.0334893232329792</cx:pt>
          <cx:pt idx="189">0.0097148811012017795</cx:pt>
          <cx:pt idx="190">0.0300347205056355</cx:pt>
          <cx:pt idx="191">-0.024562134982756199</cx:pt>
          <cx:pt idx="192">-0.025395694223995902</cx:pt>
          <cx:pt idx="193">-0.0151562739152476</cx:pt>
          <cx:pt idx="194">-0.0012190555118744199</cx:pt>
          <cx:pt idx="195">-0.00140748846507787</cx:pt>
          <cx:pt idx="196">-0.00024215637344642501</cx:pt>
          <cx:pt idx="197">0.0016343245876740201</cx:pt>
          <cx:pt idx="198">0.000796042897209563</cx:pt>
          <cx:pt idx="199">0.0120788266739796</cx:pt>
          <cx:pt idx="200">0.031098377829855299</cx:pt>
          <cx:pt idx="201">0.042996893205283201</cx:pt>
          <cx:pt idx="202">0.069680397793102297</cx:pt>
          <cx:pt idx="203">0.066608013127552199</cx:pt>
          <cx:pt idx="204">0.13235918546314401</cx:pt>
          <cx:pt idx="205">0.115058695008199</cx:pt>
          <cx:pt idx="206">0.144921002818866</cx:pt>
          <cx:pt idx="207">0.075118020641497904</cx:pt>
          <cx:pt idx="208">0.034397234546801797</cx:pt>
          <cx:pt idx="209">0.094614008158192001</cx:pt>
          <cx:pt idx="210">0.022099788509617701</cx:pt>
          <cx:pt idx="211">-0.015665448602217202</cx:pt>
          <cx:pt idx="212">0.015661101617132502</cx:pt>
          <cx:pt idx="213">-0.0318547757561033</cx:pt>
          <cx:pt idx="214">-0.000258740246859999</cx:pt>
          <cx:pt idx="215">-0.00318960261668059</cx:pt>
          <cx:pt idx="216">-0.048185261358115003</cx:pt>
          <cx:pt idx="217">-0.0078285960426216893</cx:pt>
          <cx:pt idx="218">0.010827077496501599</cx:pt>
          <cx:pt idx="219">-0.0531721498013248</cx:pt>
          <cx:pt idx="220">-0.043890623479620902</cx:pt>
          <cx:pt idx="221">-0.0132164657586053</cx:pt>
          <cx:pt idx="222">-0.00108224360050174</cx:pt>
          <cx:pt idx="223">-0.00058428425362942499</cx:pt>
          <cx:pt idx="224">0.00037632470356910498</cx:pt>
          <cx:pt idx="225">0.00058875138193312303</cx:pt>
          <cx:pt idx="226">-0.00031137535160905699</cx:pt>
          <cx:pt idx="227">0.014443996192654501</cx:pt>
          <cx:pt idx="228">0.0303558295901699</cx:pt>
          <cx:pt idx="229">0.000257083131789234</cx:pt>
          <cx:pt idx="230">-0.052677903783802597</cx:pt>
          <cx:pt idx="231">-0.0198543673729485</cx:pt>
          <cx:pt idx="232">0.0250781164008743</cx:pt>
          <cx:pt idx="233">0.037691306573520898</cx:pt>
          <cx:pt idx="234">0.041786824043503201</cx:pt>
          <cx:pt idx="235">-0.042322456600159403</cx:pt>
          <cx:pt idx="236">-0.067846599795902907</cx:pt>
          <cx:pt idx="237">-0.0060690869968511698</cx:pt>
          <cx:pt idx="238">0.058450032027432597</cx:pt>
          <cx:pt idx="239">0.031843821746363202</cx:pt>
          <cx:pt idx="240">0.0088971059281202393</cx:pt>
          <cx:pt idx="241">0.012229640103099199</cx:pt>
          <cx:pt idx="242">0.016809787542289099</cx:pt>
          <cx:pt idx="243">-0.013585312755513701</cx:pt>
          <cx:pt idx="244">-0.075114413639654098</cx:pt>
          <cx:pt idx="245">-0.031449655038962299</cx:pt>
          <cx:pt idx="246">-0.0021935055834377301</cx:pt>
          <cx:pt idx="247">-0.0468966539477313</cx:pt>
          <cx:pt idx="248">-0.057175733404076702</cx:pt>
          <cx:pt idx="249">-0.014220187537414599</cx:pt>
          <cx:pt idx="250">-0.0013030466864458899</cx:pt>
          <cx:pt idx="251">0.00055846233994048702</cx:pt>
          <cx:pt idx="252">-0.00059373223739337495</cx:pt>
          <cx:pt idx="253">0.00026839387136558799</cx:pt>
          <cx:pt idx="254">5.0120920033035801e-05</cx:pt>
          <cx:pt idx="255">0.0012973131487692201</cx:pt>
          <cx:pt idx="256">-0.0101215262197272</cx:pt>
          <cx:pt idx="257">-0.044904778614152603</cx:pt>
          <cx:pt idx="258">-0.066821423590709306</cx:pt>
          <cx:pt idx="259">-0.060837380371986299</cx:pt>
          <cx:pt idx="260">-0.052651929372129397</cx:pt>
          <cx:pt idx="261">-0.10088671086790101</cx:pt>
          <cx:pt idx="262">-0.123366384040257</cx:pt>
          <cx:pt idx="263">-0.14250574875143199</cx:pt>
          <cx:pt idx="264">-0.134924880212205</cx:pt>
          <cx:pt idx="265">-0.17467864429010499</cx:pt>
          <cx:pt idx="266">-0.061751077256675703</cx:pt>
          <cx:pt idx="267">-0.0084633617464164208</cx:pt>
          <cx:pt idx="268">-0.0107663205652564</cx:pt>
          <cx:pt idx="269">-0.028078725195711401</cx:pt>
          <cx:pt idx="270">0.034530729446231402</cx:pt>
          <cx:pt idx="271">-0.0270257607954308</cx:pt>
          <cx:pt idx="272">-0.111490339914301</cx:pt>
          <cx:pt idx="273">-0.0561522160921748</cx:pt>
          <cx:pt idx="274">0.0056288830467983997</cx:pt>
          <cx:pt idx="275">-0.046279948284059097</cx:pt>
          <cx:pt idx="276">-0.046614806416524802</cx:pt>
          <cx:pt idx="277">-0.010081976266079901</cx:pt>
          <cx:pt idx="278">0.00177219824542398</cx:pt>
          <cx:pt idx="279">3.76472785763753e-05</cx:pt>
          <cx:pt idx="280">-0.00051529165256638501</cx:pt>
          <cx:pt idx="281">0.000155785203340553</cx:pt>
          <cx:pt idx="282">0.0030330407307825901</cx:pt>
          <cx:pt idx="283">-0.0085496896239867608</cx:pt>
          <cx:pt idx="284">-0.034439728159628202</cx:pt>
          <cx:pt idx="285">-0.079098852696138006</cx:pt>
          <cx:pt idx="286">-0.096800973927595402</cx:pt>
          <cx:pt idx="287">-0.14390644037144201</cx:pt>
          <cx:pt idx="288">-0.16796561139623201</cx:pt>
          <cx:pt idx="289">-0.25020928300035999</cx:pt>
          <cx:pt idx="290">-0.23349658043552901</cx:pt>
          <cx:pt idx="291">-0.19662444344386201</cx:pt>
          <cx:pt idx="292">-0.190824925599196</cx:pt>
          <cx:pt idx="293">-0.164312239295375</cx:pt>
          <cx:pt idx="294">-0.15905420164763201</cx:pt>
          <cx:pt idx="295">-0.150680628136039</cx:pt>
          <cx:pt idx="296">-0.0111675137730749</cx:pt>
          <cx:pt idx="297">-0.029544014990828999</cx:pt>
          <cx:pt idx="298">0.0156056685769826</cx:pt>
          <cx:pt idx="299">-0.0335496454420929</cx:pt>
          <cx:pt idx="300">-0.071474860462169304</cx:pt>
          <cx:pt idx="301">-0.030509613473077301</cx:pt>
          <cx:pt idx="302">0.0046339949647237798</cx:pt>
          <cx:pt idx="303">-0.053248048429981702</cx:pt>
          <cx:pt idx="304">-0.0380327000631017</cx:pt>
          <cx:pt idx="305">-0.00280301380675213</cx:pt>
          <cx:pt idx="306">-0.00026286377051818399</cx:pt>
          <cx:pt idx="307">0.00025325046671664098</cx:pt>
          <cx:pt idx="308">0.00043359480592744802</cx:pt>
          <cx:pt idx="309">0.00022771583844092199</cx:pt>
          <cx:pt idx="310">-0.00057015697642142</cx:pt>
          <cx:pt idx="311">-0.0126709669957794</cx:pt>
          <cx:pt idx="312">-0.0620548506315576</cx:pt>
          <cx:pt idx="313">-0.126465975455717</cx:pt>
          <cx:pt idx="314">-0.15471356316132301</cx:pt>
          <cx:pt idx="315">-0.24788073562928201</cx:pt>
          <cx:pt idx="316">-0.26459275950924299</cx:pt>
          <cx:pt idx="317">-0.285445949577049</cx:pt>
          <cx:pt idx="318">-0.20460663676031901</cx:pt>
          <cx:pt idx="319">-0.15286703867877199</cx:pt>
          <cx:pt idx="320">-0.15370620677909</cx:pt>
          <cx:pt idx="321">-0.171366218466695</cx:pt>
          <cx:pt idx="322">-0.16888630224984399</cx:pt>
          <cx:pt idx="323">-0.098278507552874594</cx:pt>
          <cx:pt idx="324">-0.027549732728021002</cx:pt>
          <cx:pt idx="325">-0.0257976964053157</cx:pt>
          <cx:pt idx="326">-0.034711093834528702</cx:pt>
          <cx:pt idx="327">-0.017645125136093801</cx:pt>
          <cx:pt idx="328">0.037253481013369602</cx:pt>
          <cx:pt idx="329">-0.028793729842321501</cx:pt>
          <cx:pt idx="330">-0.0038265550137541698</cx:pt>
          <cx:pt idx="331">-0.026737965669147198</cx:pt>
          <cx:pt idx="332">-0.019165577426315701</cx:pt>
          <cx:pt idx="333">-0.00012166850602144199</cx:pt>
          <cx:pt idx="334">-0.0087458318824539995</cx:pt>
          <cx:pt idx="335">0.000374800799921311</cx:pt>
          <cx:pt idx="336">-0.00027855867846226899</cx:pt>
          <cx:pt idx="337">-0.00086031652212233904</cx:pt>
          <cx:pt idx="338">-0.00191114970199574</cx:pt>
          <cx:pt idx="339">-0.018138189058216101</cx:pt>
          <cx:pt idx="340">-0.083636544767045101</cx:pt>
          <cx:pt idx="341">-0.15278525363957199</cx:pt>
          <cx:pt idx="342">-0.235374552354815</cx:pt>
          <cx:pt idx="343">-0.26238249760485899</cx:pt>
          <cx:pt idx="344">-0.23544392286824101</cx:pt>
          <cx:pt idx="345">-0.16833998005737999</cx:pt>
          <cx:pt idx="346">-0.0255333357955413</cx:pt>
          <cx:pt idx="347">-0.021964832257375499</cx:pt>
          <cx:pt idx="348">0.020860588635390399</cx:pt>
          <cx:pt idx="349">-0.0573813876554084</cx:pt>
          <cx:pt idx="350">-0.038100777160843799</cx:pt>
          <cx:pt idx="351">-0.049610059089118502</cx:pt>
          <cx:pt idx="352">0.031422506140087597</cx:pt>
          <cx:pt idx="353">-0.10097857499412401</cx:pt>
          <cx:pt idx="354">-0.057555697380160101</cx:pt>
          <cx:pt idx="355">-0.039504251594477999</cx:pt>
          <cx:pt idx="356">0.015702647912577</cx:pt>
          <cx:pt idx="357">-0.017841932183899199</cx:pt>
          <cx:pt idx="358">-0.055410880149854298</cx:pt>
          <cx:pt idx="359">-0.049587586713850898</cx:pt>
          <cx:pt idx="360">-0.015306127516866301</cx:pt>
          <cx:pt idx="361">0.0125826667060233</cx:pt>
          <cx:pt idx="362">-0.000746047234888739</cx:pt>
          <cx:pt idx="363">0.00014779325140633099</cx:pt>
          <cx:pt idx="364">-0.000123834308244542</cx:pt>
          <cx:pt idx="365">-0.00131498215991628</cx:pt>
          <cx:pt idx="366">-0.0015725252889806599</cx:pt>
          <cx:pt idx="367">-0.014987111343518799</cx:pt>
          <cx:pt idx="368">-0.065487637262023501</cx:pt>
          <cx:pt idx="369">-0.119595621130708</cx:pt>
          <cx:pt idx="370">-0.11166462749917</cx:pt>
          <cx:pt idx="371">-0.074686256026546799</cx:pt>
          <cx:pt idx="372">-0.059750335931244902</cx:pt>
          <cx:pt idx="373">0.0093037663440223694</cx:pt>
          <cx:pt idx="374">0.14140655181933001</cx:pt>
          <cx:pt idx="375">0.118571298105733</cx:pt>
          <cx:pt idx="376">0.12519260788287401</cx:pt>
          <cx:pt idx="377">0.097827466807831498</cx:pt>
          <cx:pt idx="378">-0.039630362794510599</cx:pt>
          <cx:pt idx="379">-0.0033873826389767001</cx:pt>
          <cx:pt idx="380">0.041328353045350798</cx:pt>
          <cx:pt idx="381">-0.10709931280122099</cx:pt>
          <cx:pt idx="382">-0.035833774656572198</cx:pt>
          <cx:pt idx="383">0.00028351631738594098</cx:pt>
          <cx:pt idx="384">0.0108066010462685</cx:pt>
          <cx:pt idx="385">0.022324035961808601</cx:pt>
          <cx:pt idx="386">-0.031246277983380599</cx:pt>
          <cx:pt idx="387">-0.047738886745748603</cx:pt>
          <cx:pt idx="388">-0.0051405823380706499</cx:pt>
          <cx:pt idx="389">0.024086992082700001</cx:pt>
          <cx:pt idx="390">0.0013324547184906199</cx:pt>
          <cx:pt idx="391">-0.00062035836944983704</cx:pt>
          <cx:pt idx="392">0.00058695653200803205</cx:pt>
          <cx:pt idx="393">-0.00046253229762381902</cx:pt>
          <cx:pt idx="394">-0.00162618735508999</cx:pt>
          <cx:pt idx="395">-0.0077941331893046301</cx:pt>
          <cx:pt idx="396">-0.024266927772367299</cx:pt>
          <cx:pt idx="397">-0.011930109884265599</cx:pt>
          <cx:pt idx="398">0.083994859003853894</cx:pt>
          <cx:pt idx="399">0.16649290421989499</cx:pt>
          <cx:pt idx="400">0.13563903002399999</cx:pt>
          <cx:pt idx="401">0.11053172065624001</cx:pt>
          <cx:pt idx="402">0.106729891429321</cx:pt>
          <cx:pt idx="403">0.070164309639594302</cx:pt>
          <cx:pt idx="404">0.092391158951673102</cx:pt>
          <cx:pt idx="405">0.113658319982406</cx:pt>
          <cx:pt idx="406">0.093621200943796196</cx:pt>
          <cx:pt idx="407">0.056385864820968801</cx:pt>
          <cx:pt idx="408">0.0169422200515752</cx:pt>
          <cx:pt idx="409">-0.12437554541093</cx:pt>
          <cx:pt idx="410">-0.055701725256836102</cx:pt>
          <cx:pt idx="411">0.0287353421776569</cx:pt>
          <cx:pt idx="412">0.023589597097731899</cx:pt>
          <cx:pt idx="413">0.036459013918616903</cx:pt>
          <cx:pt idx="414">-0.0083261389784665806</cx:pt>
          <cx:pt idx="415">-0.016900798086181199</cx:pt>
          <cx:pt idx="416">-0.00207556573538739</cx:pt>
          <cx:pt idx="417">0.0239939646504094</cx:pt>
          <cx:pt idx="418">0.0173263225241715</cx:pt>
          <cx:pt idx="419">0.00041770300958360898</cx:pt>
          <cx:pt idx="420">-0.00052312065658359399</cx:pt>
          <cx:pt idx="421">0.00065900758643495103</cx:pt>
          <cx:pt idx="422">-0.00097817456441708496</cx:pt>
          <cx:pt idx="423">0.0054586238580840397</cx:pt>
          <cx:pt idx="424">0.0121736526450249</cx:pt>
          <cx:pt idx="425">0.058508024978133601</cx:pt>
          <cx:pt idx="426">0.165781895954176</cx:pt>
          <cx:pt idx="427">0.12530283486084301</cx:pt>
          <cx:pt idx="428">0.045356441985341098</cx:pt>
          <cx:pt idx="429">0.043880078298578103</cx:pt>
          <cx:pt idx="430">0.083732719283818702</cx:pt>
          <cx:pt idx="431">-0.044223514491450899</cx:pt>
          <cx:pt idx="432">-0.055485396243907498</cx:pt>
          <cx:pt idx="433">0.076142616599219101</cx:pt>
          <cx:pt idx="434">0.072815997119084999</cx:pt>
          <cx:pt idx="435">0.094122979890602795</cx:pt>
          <cx:pt idx="436">0.047187532867411501</cx:pt>
          <cx:pt idx="437">-0.121295030679947</cx:pt>
          <cx:pt idx="438">-0.0101396235165694</cx:pt>
          <cx:pt idx="439">0.0084507812783300301</cx:pt>
          <cx:pt idx="440">-0.027694615363377102</cx:pt>
          <cx:pt idx="441">0.015246346216627999</cx:pt>
          <cx:pt idx="442">-0.017795552846695099</cx:pt>
          <cx:pt idx="443">0.019263812261333099</cx:pt>
          <cx:pt idx="444">0.034022569420212999</cx:pt>
          <cx:pt idx="445">0.023927300223087901</cx:pt>
          <cx:pt idx="446">0.0155823477464397</cx:pt>
          <cx:pt idx="447">0.000241565047465663</cx:pt>
          <cx:pt idx="448">-0.000647846065867031</cx:pt>
          <cx:pt idx="449">-0.00053253045590992095</cx:pt>
          <cx:pt idx="450">0.0015722210555769601</cx:pt>
          <cx:pt idx="451">0.024162995222661399</cx:pt>
          <cx:pt idx="452">0.0412989030398054</cx:pt>
          <cx:pt idx="453">0.079532618912938502</cx:pt>
          <cx:pt idx="454">0.12519756044870001</cx:pt>
          <cx:pt idx="455">0.028295649662860699</cx:pt>
          <cx:pt idx="456">-0.047294552155632399</cx:pt>
          <cx:pt idx="457">0.0179064768612602</cx:pt>
          <cx:pt idx="458">0.020988424375239199</cx:pt>
          <cx:pt idx="459">-0.084707030298955002</cx:pt>
          <cx:pt idx="460">-0.061608671258482801</cx:pt>
          <cx:pt idx="461">0.018172431220560399</cx:pt>
          <cx:pt idx="462">0.045914330391366297</cx:pt>
          <cx:pt idx="463">0.0231669329751618</cx:pt>
          <cx:pt idx="464">-0.00019221829361506899</cx:pt>
          <cx:pt idx="465">-0.032976332216801102</cx:pt>
          <cx:pt idx="466">0.0061151732939175602</cx:pt>
          <cx:pt idx="467">0.0328529771430583</cx:pt>
          <cx:pt idx="468">-0.0089244956742554008</cx:pt>
          <cx:pt idx="469">0.0079626374648399598</cx:pt>
          <cx:pt idx="470">0.019690073480594299</cx:pt>
          <cx:pt idx="471">0.043098139507636898</cx:pt>
          <cx:pt idx="472">0.065452746598135797</cx:pt>
          <cx:pt idx="473">0.0655385044589646</cx:pt>
          <cx:pt idx="474">0.037139513914887498</cx:pt>
          <cx:pt idx="475">0.0019580269839467698</cx:pt>
          <cx:pt idx="476">0.00049912500178551499</cx:pt>
          <cx:pt idx="477">0.000124166867932978</cx:pt>
          <cx:pt idx="478">0.0055548392939064302</cx:pt>
          <cx:pt idx="479">0.035237009180348201</cx:pt>
          <cx:pt idx="480">0.021546250210446899</cx:pt>
          <cx:pt idx="481">0.039969415167371403</cx:pt>
          <cx:pt idx="482">0.081261929443944003</cx:pt>
          <cx:pt idx="483">-0.0065693654771425197</cx:pt>
          <cx:pt idx="484">-0.0020181869074098499</cx:pt>
          <cx:pt idx="485">0.021589464773116199</cx:pt>
          <cx:pt idx="486">-0.0056653455284965898</cx:pt>
          <cx:pt idx="487">-0.061616149504977201</cx:pt>
          <cx:pt idx="488">-0.024129276383358201</cx:pt>
          <cx:pt idx="489">-0.0012722251788375601</cx:pt>
          <cx:pt idx="490">0.029789967734231398</cx:pt>
          <cx:pt idx="491">-0.0084176727837379801</cx:pt>
          <cx:pt idx="492">-0.0053024854543736203</cx:pt>
          <cx:pt idx="493">-0.0374535205775322</cx:pt>
          <cx:pt idx="494">0.00082963453259267395</cx:pt>
          <cx:pt idx="495">-0.023296929621957899</cx:pt>
          <cx:pt idx="496">-0.070271048621038501</cx:pt>
          <cx:pt idx="497">-0.0514772640737369</cx:pt>
          <cx:pt idx="498">0.0027357268872391901</cx:pt>
          <cx:pt idx="499">0.0111585110873149</cx:pt>
          <cx:pt idx="500">0.018986233820351899</cx:pt>
          <cx:pt idx="501">0.043235410331618797</cx:pt>
          <cx:pt idx="502">0.019701349122054498</cx:pt>
          <cx:pt idx="503">0.0020212556500883898</cx:pt>
          <cx:pt idx="504">0.000115034741261275</cx:pt>
          <cx:pt idx="505">0.00026235979261648502</cx:pt>
          <cx:pt idx="506">0.0031895242494389599</cx:pt>
          <cx:pt idx="507">0.042669611786704399</cx:pt>
          <cx:pt idx="508">-0.013711248514077</cx:pt>
          <cx:pt idx="509">-0.025695563635934601</cx:pt>
          <cx:pt idx="510">0.013592151089094499</cx:pt>
          <cx:pt idx="511">0.033008866622295199</cx:pt>
          <cx:pt idx="512">0.0744272921434668</cx:pt>
          <cx:pt idx="513">0.120529431789711</cx:pt>
          <cx:pt idx="514">-0.0024849151232281702</cx:pt>
          <cx:pt idx="515">-0.069876957958154795</cx:pt>
          <cx:pt idx="516">6.8886058187662795e-05</cx:pt>
          <cx:pt idx="517">0.0081419807622971699</cx:pt>
          <cx:pt idx="518">0.0285121091141552</cx:pt>
          <cx:pt idx="519">-0.077376598289771503</cx:pt>
          <cx:pt idx="520">0.0031218827547057899</cx:pt>
          <cx:pt idx="521">0.020013846863451899</cx:pt>
          <cx:pt idx="522">0.032678378560745999</cx:pt>
          <cx:pt idx="523">0.042343234289047599</cx:pt>
          <cx:pt idx="524">-0.048983513996634899</cx:pt>
          <cx:pt idx="525">-0.0065814433638061998</cx:pt>
          <cx:pt idx="526">0.020288578576845101</cx:pt>
          <cx:pt idx="527">0.0118651064106626</cx:pt>
          <cx:pt idx="528">0.0253486928399492</cx:pt>
          <cx:pt idx="529">0.029086574883164101</cx:pt>
          <cx:pt idx="530">0.012191546239278799</cx:pt>
          <cx:pt idx="531">0.00379539061538172</cx:pt>
          <cx:pt idx="532">-0.00084862741406761496</cx:pt>
          <cx:pt idx="533">-0.00031132663363248801</cx:pt>
          <cx:pt idx="534">-0.0020559363539110298</cx:pt>
          <cx:pt idx="535">0.019794518054460801</cx:pt>
          <cx:pt idx="536">-0.031800939558999201</cx:pt>
          <cx:pt idx="537">-0.049071867017099299</cx:pt>
          <cx:pt idx="538">-0.036409457199018301</cx:pt>
          <cx:pt idx="539">0.00254515005693125</cx:pt>
          <cx:pt idx="540">-0.032854088914530198</cx:pt>
          <cx:pt idx="541">0.0354068148708006</cx:pt>
          <cx:pt idx="542">0.0067254530574024302</cx:pt>
          <cx:pt idx="543">0.00061891571261154198</cx:pt>
          <cx:pt idx="544">-0.020777077281806701</cx:pt>
          <cx:pt idx="545">0.0929397500690715</cx:pt>
          <cx:pt idx="546">-0.0043897500658998997</cx:pt>
          <cx:pt idx="547">-0.067909812451078994</cx:pt>
          <cx:pt idx="548">-0.011291900000902</cx:pt>
          <cx:pt idx="549">-0.011110260569354</cx:pt>
          <cx:pt idx="550">0.0077291798752366202</cx:pt>
          <cx:pt idx="551">-0.024365770300839602</cx:pt>
          <cx:pt idx="552">-0.055768094468422402</cx:pt>
          <cx:pt idx="553">0.0043525205387708503</cx:pt>
          <cx:pt idx="554">0.018152304927268999</cx:pt>
          <cx:pt idx="555">0.018983756369084202</cx:pt>
          <cx:pt idx="556">0.0096420718706113403</cx:pt>
          <cx:pt idx="557">0.0145803669958327</cx:pt>
          <cx:pt idx="558">0.0089902865493750091</cx:pt>
          <cx:pt idx="559">0.000127399102789454</cx:pt>
          <cx:pt idx="560">0.00038127031794040899</cx:pt>
          <cx:pt idx="561">-0.000842576758332685</cx:pt>
          <cx:pt idx="562">4.5939300494211103e-06</cx:pt>
          <cx:pt idx="563">0.032392568740449899</cx:pt>
          <cx:pt idx="564">-0.0074397801256629601</cx:pt>
          <cx:pt idx="565">-0.030070929299533901</cx:pt>
          <cx:pt idx="566">-0.031765726205677199</cx:pt>
          <cx:pt idx="567">0.0117424289997318</cx:pt>
          <cx:pt idx="568">0.0033803110054878298</cx:pt>
          <cx:pt idx="569">0.0117077312705145</cx:pt>
          <cx:pt idx="570">0.0061863430762429403</cx:pt>
          <cx:pt idx="571">0.025533150818494499</cx:pt>
          <cx:pt idx="572">0.0123922017772498</cx:pt>
          <cx:pt idx="573">0.0179955570795922</cx:pt>
          <cx:pt idx="574">-0.036716293872616303</cx:pt>
          <cx:pt idx="575">-0.036008878274472897</cx:pt>
          <cx:pt idx="576">0.0065188544842698102</cx:pt>
          <cx:pt idx="577">0.0023762801543521501</cx:pt>
          <cx:pt idx="578">0.010222780453389301</cx:pt>
          <cx:pt idx="579">-0.080520241878728499</cx:pt>
          <cx:pt idx="580">-0.063878758666589194</cx:pt>
          <cx:pt idx="581">0.0076257003266433001</cx:pt>
          <cx:pt idx="582">0.027630310552945</cx:pt>
          <cx:pt idx="583">0.032467198138814497</cx:pt>
          <cx:pt idx="584">0.011481584672695701</cx:pt>
          <cx:pt idx="585">0.0055944050968851104</cx:pt>
          <cx:pt idx="586">0.0032380009452730599</cx:pt>
          <cx:pt idx="587">-0.00041143799562420099</cx:pt>
          <cx:pt idx="588">0.00016328019945860501</cx:pt>
          <cx:pt idx="589">0.00043370497623625799</cx:pt>
          <cx:pt idx="590">0.0052870800540326104</cx:pt>
          <cx:pt idx="591">0.029883585268467499</cx:pt>
          <cx:pt idx="592">-0.00048473921078268502</cx:pt>
          <cx:pt idx="593">-0.067639405745914996</cx:pt>
          <cx:pt idx="594">-0.062810709768773607</cx:pt>
          <cx:pt idx="595">-0.045468130165898603</cx:pt>
          <cx:pt idx="596">-0.010900197537529299</cx:pt>
          <cx:pt idx="597">0.0056074770807189797</cx:pt>
          <cx:pt idx="598">0.057848784249932998</cx:pt>
          <cx:pt idx="599">-0.011533357909318301</cx:pt>
          <cx:pt idx="600">-0.0053076781778316501</cx:pt>
          <cx:pt idx="601">-0.077579990910015301</cx:pt>
          <cx:pt idx="602">-0.011215530367796</cx:pt>
          <cx:pt idx="603">-0.0170068801264582</cx:pt>
          <cx:pt idx="604">0.0190448849978982</cx:pt>
          <cx:pt idx="605">-0.017082623004733701</cx:pt>
          <cx:pt idx="606">0.046101578592948098</cx:pt>
          <cx:pt idx="607">0.012337064132218</cx:pt>
          <cx:pt idx="608">0.013560746233862799</cx:pt>
          <cx:pt idx="609">0.040793341383407601</cx:pt>
          <cx:pt idx="610">0.047495093675447499</cx:pt>
          <cx:pt idx="611">0.082108147936017895</cx:pt>
          <cx:pt idx="612">0.033861462310125802</cx:pt>
          <cx:pt idx="613">0.012824209400069699</cx:pt>
          <cx:pt idx="614">0.0020979964307683801</cx:pt>
          <cx:pt idx="615">-4.2423301877236604e-06</cx:pt>
          <cx:pt idx="616">8.0223346925413101e-05</cx:pt>
          <cx:pt idx="617">-0.0010078565729872101</cx:pt>
          <cx:pt idx="618">0.0045586084828729096</cx:pt>
          <cx:pt idx="619">0.023238756045525701</cx:pt>
          <cx:pt idx="620">0.0247624656180611</cx:pt>
          <cx:pt idx="621">0.0138372335595639</cx:pt>
          <cx:pt idx="622">-0.052499058624583497</cx:pt>
          <cx:pt idx="623">-0.023303391634412099</cx:pt>
          <cx:pt idx="624">0.035673521088936802</cx:pt>
          <cx:pt idx="625">-0.0036977938785660602</cx:pt>
          <cx:pt idx="626">0.054659541610995198</cx:pt>
          <cx:pt idx="627">-0.0031091898816070001</cx:pt>
          <cx:pt idx="628">-0.044911454141180703</cx:pt>
          <cx:pt idx="629">0.0082193733070917499</cx:pt>
          <cx:pt idx="630">0.058417980291131599</cx:pt>
          <cx:pt idx="631">0.045088714761164099</cx:pt>
          <cx:pt idx="632">0.024782758372609098</cx:pt>
          <cx:pt idx="633">-0.016877130116481599</cx:pt>
          <cx:pt idx="634">0.0075837726384167898</cx:pt>
          <cx:pt idx="635">0.064426947737484003</cx:pt>
          <cx:pt idx="636">0.0637196233949721</cx:pt>
          <cx:pt idx="637">0.035760462652158098</cx:pt>
          <cx:pt idx="638">0.035582200694641401</cx:pt>
          <cx:pt idx="639">0.0673737193758326</cx:pt>
          <cx:pt idx="640">0.023656862098952701</cx:pt>
          <cx:pt idx="641">0.0032117076100044001</cx:pt>
          <cx:pt idx="642">0.000184150641170802</cx:pt>
          <cx:pt idx="643">-0.000117686170313783</cx:pt>
          <cx:pt idx="644">-0.00034410518863188798</cx:pt>
          <cx:pt idx="645">-0.00066773247763531204</cx:pt>
          <cx:pt idx="646">0.00089130692849789101</cx:pt>
          <cx:pt idx="647">0.011451869276466801</cx:pt>
          <cx:pt idx="648">0.018279012756345001</cx:pt>
          <cx:pt idx="649">0.042814864879311999</cx:pt>
          <cx:pt idx="650">0.031272826489479003</cx:pt>
          <cx:pt idx="651">0.062999140279511104</cx:pt>
          <cx:pt idx="652">0.035072500644230099</cx:pt>
          <cx:pt idx="653">-0.00093755121020915099</cx:pt>
          <cx:pt idx="654">-0.0253078441594866</cx:pt>
          <cx:pt idx="655">-0.0260270624091841</cx:pt>
          <cx:pt idx="656">-0.0209485732135293</cx:pt>
          <cx:pt idx="657">0.033446190257184302</cx:pt>
          <cx:pt idx="658">0.018507448254477601</cx:pt>
          <cx:pt idx="659">0.0241265816145598</cx:pt>
          <cx:pt idx="660">-0.070473655187285503</cx:pt>
          <cx:pt idx="661">-0.090233054932347706</cx:pt>
          <cx:pt idx="662">-0.033898636227209698</cx:pt>
          <cx:pt idx="663">-0.0091704891524259993</cx:pt>
          <cx:pt idx="664">0.017653760508558599</cx:pt>
          <cx:pt idx="665">0.0283481606177058</cx:pt>
          <cx:pt idx="666">0.013020713020013799</cx:pt>
          <cx:pt idx="667">0.020734964564551699</cx:pt>
          <cx:pt idx="668">0.0050279778480205699</cx:pt>
          <cx:pt idx="669">8.9401056500910606e-05</cx:pt>
          <cx:pt idx="670">-2.8404912383529599e-05</cx:pt>
          <cx:pt idx="671">-0.00051817803936604102</cx:pt>
          <cx:pt idx="672">0.000151608801207033</cx:pt>
          <cx:pt idx="673">-0.00039974260697448399</cx:pt>
          <cx:pt idx="674">-0.00022944749007850401</cx:pt>
          <cx:pt idx="675">0.00217783787346147</cx:pt>
          <cx:pt idx="676">0.011215541346280399</cx:pt>
          <cx:pt idx="677">0.0162024350202702</cx:pt>
          <cx:pt idx="678">0.0269401915598864</cx:pt>
          <cx:pt idx="679">0.052302798097886898</cx:pt>
          <cx:pt idx="680">0.054418867792732903</cx:pt>
          <cx:pt idx="681">0.045842654174869102</cx:pt>
          <cx:pt idx="682">0.011245020998757099</cx:pt>
          <cx:pt idx="683">0.0181470826594212</cx:pt>
          <cx:pt idx="684">0.013761528549217601</cx:pt>
          <cx:pt idx="685">0.040883651721898902</cx:pt>
          <cx:pt idx="686">0.053521671279954497</cx:pt>
          <cx:pt idx="687">-0.0028467904332107399</cx:pt>
          <cx:pt idx="688">-0.0376686565028478</cx:pt>
          <cx:pt idx="689">0.0453865390188311</cx:pt>
          <cx:pt idx="690">0.012290860263371801</cx:pt>
          <cx:pt idx="691">-0.025466959844838401</cx:pt>
          <cx:pt idx="692">-0.028102277976067399</cx:pt>
          <cx:pt idx="693">-0.0050233173683658199</cx:pt>
          <cx:pt idx="694">0.0014799074182794199</cx:pt>
          <cx:pt idx="695">-0.0072448695490730996</cx:pt>
          <cx:pt idx="696">0.0022544871927500502</cx:pt>
          <cx:pt idx="697">0.0018367839945765099</cx:pt>
          <cx:pt idx="698">0.000275498088789952</cx:pt>
          <cx:pt idx="699">0.000362255998902653</cx:pt>
          <cx:pt idx="700">-0.00099412314165778898</cx:pt>
          <cx:pt idx="701">0.00016853256736377</cx:pt>
          <cx:pt idx="702">-0.00059547921819896302</cx:pt>
          <cx:pt idx="703">-0.00125786221610895</cx:pt>
          <cx:pt idx="704">0.00297289075264941</cx:pt>
          <cx:pt idx="705">0.0093779025522317191</cx:pt>
          <cx:pt idx="706">0.0209828953712583</cx:pt>
          <cx:pt idx="707">0.025088508873395199</cx:pt>
          <cx:pt idx="708">0.033390287131540103</cx:pt>
          <cx:pt idx="709">0.0408276989038013</cx:pt>
          <cx:pt idx="710">0.057372722569433203</cx:pt>
          <cx:pt idx="711">0.054979195592446101</cx:pt>
          <cx:pt idx="712">0.017313794501735699</cx:pt>
          <cx:pt idx="713">0.0091189520577028907</cx:pt>
          <cx:pt idx="714">0.00075091469818669302</cx:pt>
          <cx:pt idx="715">-0.0054815279009363402</cx:pt>
          <cx:pt idx="716">0.018850601776050101</cx:pt>
          <cx:pt idx="717">0.023056088749232699</cx:pt>
          <cx:pt idx="718">-0.00083732978375465205</cx:pt>
          <cx:pt idx="719">-0.023222916342829001</cx:pt>
          <cx:pt idx="720">-0.024236632950478801</cx:pt>
          <cx:pt idx="721">-0.021991320153533899</cx:pt>
          <cx:pt idx="722">-0.015505366445417199</cx:pt>
          <cx:pt idx="723">-0.0079773952228216292</cx:pt>
          <cx:pt idx="724">-0.0024876398657632001</cx:pt>
          <cx:pt idx="725">0.00032860460728779701</cx:pt>
          <cx:pt idx="726">-3.1553523704838902e-05</cx:pt>
          <cx:pt idx="727">0.00012432715278356301</cx:pt>
          <cx:pt idx="728">0.00039686753408727101</cx:pt>
          <cx:pt idx="729">0.00034712619121231699</cx:pt>
          <cx:pt idx="730">0.00063903132177154005</cx:pt>
          <cx:pt idx="731">-0.00076406129485366201</cx:pt>
          <cx:pt idx="732">-0.0012191330753945999</cx:pt>
          <cx:pt idx="733">-0.00028837850341860498</cx:pt>
          <cx:pt idx="734">-0.00041054943276523599</cx:pt>
          <cx:pt idx="735">0.00022039706271994</cx:pt>
          <cx:pt idx="736">0.00098187760208880192</cx:pt>
          <cx:pt idx="737">-0.0012624434924232101</cx:pt>
          <cx:pt idx="738">0.00270542388105791</cx:pt>
          <cx:pt idx="739">0.0035151642694339598</cx:pt>
          <cx:pt idx="740">-0.0023488893553910502</cx:pt>
          <cx:pt idx="741">-0.00456360160199291</cx:pt>
          <cx:pt idx="742">-0.0020900342125604698</cx:pt>
          <cx:pt idx="743">-0.00014369953800947999</cx:pt>
          <cx:pt idx="744">-0.00054108724073196398</cx:pt>
          <cx:pt idx="745">0.00055308822507328203</cx:pt>
          <cx:pt idx="746">-0.00126642074205353</cx:pt>
          <cx:pt idx="747">-0.0021188290247787702</cx:pt>
          <cx:pt idx="748">-0.0035319363813320899</cx:pt>
          <cx:pt idx="749">-0.0018716428327292701</cx:pt>
          <cx:pt idx="750">-0.00026598817567842497</cx:pt>
          <cx:pt idx="751">0.00015698427334652601</cx:pt>
          <cx:pt idx="752">0.00093294290793247603</cx:pt>
          <cx:pt idx="753">9.0284669668825606e-05</cx:pt>
          <cx:pt idx="754">-0.00026149439033939397</cx:pt>
          <cx:pt idx="755">0.00013937726877842301</cx:pt>
          <cx:pt idx="756">0.00012501443018176001</cx:pt>
          <cx:pt idx="757">-5.3455452987867501e-05</cx:pt>
          <cx:pt idx="758">0.000261701337485528</cx:pt>
          <cx:pt idx="759">0.00050087627727648805</cx:pt>
          <cx:pt idx="760">8.4016439796902797e-05</cx:pt>
          <cx:pt idx="761">-0.00041113083513289502</cx:pt>
          <cx:pt idx="762">0.00068538991346249998</cx:pt>
          <cx:pt idx="763">0.000308978091396689</cx:pt>
          <cx:pt idx="764">-0.000222632545995919</cx:pt>
          <cx:pt idx="765">-0.000201083539538401</cx:pt>
          <cx:pt idx="766">-0.000188979579123856</cx:pt>
          <cx:pt idx="767">0.00036774146927758401</cx:pt>
          <cx:pt idx="768">0.00032364916623941797</cx:pt>
          <cx:pt idx="769">0.00084647868590139396</cx:pt>
          <cx:pt idx="770">0.000133553923399436</cx:pt>
          <cx:pt idx="771">0.00112048275462884</cx:pt>
          <cx:pt idx="772">0.00052857450558366898</cx:pt>
          <cx:pt idx="773">-0.000168116320426516</cx:pt>
          <cx:pt idx="774">-0.00080708806485509804</cx:pt>
          <cx:pt idx="775">-0.00047839977218671801</cx:pt>
          <cx:pt idx="776">-0.00093281754555943905</cx:pt>
          <cx:pt idx="777">0.00023788708881407</cx:pt>
          <cx:pt idx="778">0.000428221566110545</cx:pt>
          <cx:pt idx="779">-0.00031904873354201901</cx:pt>
          <cx:pt idx="780">-0.00129868821039644</cx:pt>
          <cx:pt idx="781">-2.42602776290273e-05</cx:pt>
          <cx:pt idx="782">0.00026485060689270402</cx:pt>
          <cx:pt idx="783">0.000238407833461065</cx:pt>
        </cx:lvl>
      </cx:numDim>
    </cx:data>
    <cx:data id="31">
      <cx:numDim type="val">
        <cx:f>'001_WA_F - 副本'!$AF$1:$AF$784</cx:f>
        <cx:lvl ptCount="784" formatCode="G/通用格式">
          <cx:pt idx="0">0.000123509406556444</cx:pt>
          <cx:pt idx="1">-0.000257064822395576</cx:pt>
          <cx:pt idx="2">-0.00033630551324511499</cx:pt>
          <cx:pt idx="3">0.00010775041981144801</cx:pt>
          <cx:pt idx="4">6.7135613629201095e-05</cx:pt>
          <cx:pt idx="5">1.70336789645218e-05</cx:pt>
          <cx:pt idx="6">0.00058273970050272004</cx:pt>
          <cx:pt idx="7">-2.6222881690617398e-06</cx:pt>
          <cx:pt idx="8">-0.00030064454493400198</cx:pt>
          <cx:pt idx="9">-0.00089318260894792395</cx:pt>
          <cx:pt idx="10">-0.00044657997306710601</cx:pt>
          <cx:pt idx="11">0.00072052444453001496</cx:pt>
          <cx:pt idx="12">0.00034844102883020798</cx:pt>
          <cx:pt idx="13">-0.00039696741036221499</cx:pt>
          <cx:pt idx="14">0.00049046592024502898</cx:pt>
          <cx:pt idx="15">-0.00078503532154049205</cx:pt>
          <cx:pt idx="16">-0.00114818111121645</cx:pt>
          <cx:pt idx="17">0.00127478483572859</cx:pt>
          <cx:pt idx="18">0.00053037990928900204</cx:pt>
          <cx:pt idx="19">-0.00027009998689667001</cx:pt>
          <cx:pt idx="20">2.80147072168529e-05</cx:pt>
          <cx:pt idx="21">-0.000219564504182247</cx:pt>
          <cx:pt idx="22">-0.00033413973545373302</cx:pt>
          <cx:pt idx="23">5.11932104487849e-05</cx:pt>
          <cx:pt idx="24">0.0011356592710504</cx:pt>
          <cx:pt idx="25">0.00042186057747065601</cx:pt>
          <cx:pt idx="26">-0.000314018898762915</cx:pt>
          <cx:pt idx="27">0.00028420866695382798</cx:pt>
          <cx:pt idx="28">0.000146942453308703</cx:pt>
          <cx:pt idx="29">-0.00023576142704420701</cx:pt>
          <cx:pt idx="30">-0.00069659858559585803</cx:pt>
          <cx:pt idx="31">0.00042188250486404098</cx:pt>
          <cx:pt idx="32">-0.00031571255665412498</cx:pt>
          <cx:pt idx="33">0.000223505353642554</cx:pt>
          <cx:pt idx="34">-0.00192253941692746</cx:pt>
          <cx:pt idx="35">-0.0026616326789040902</cx:pt>
          <cx:pt idx="36">-0.0017525110742920001</cx:pt>
          <cx:pt idx="37">-0.00065528760438639299</cx:pt>
          <cx:pt idx="38">-0.00146670389353839</cx:pt>
          <cx:pt idx="39">-0.0013090922745217801</cx:pt>
          <cx:pt idx="40">-0.0040864475544339501</cx:pt>
          <cx:pt idx="41">-0.0016966785413318501</cx:pt>
          <cx:pt idx="42">0.00049669124945686202</cx:pt>
          <cx:pt idx="43">-0.0022074708870787399</cx:pt>
          <cx:pt idx="44">-0.0023426937045616502</cx:pt>
          <cx:pt idx="45">-0.0015533991249369701</cx:pt>
          <cx:pt idx="46">-8.1775051320705005e-05</cx:pt>
          <cx:pt idx="47">-0.0016749190417379299</cx:pt>
          <cx:pt idx="48">-0.00077052749635978998</cx:pt>
          <cx:pt idx="49">-0.00077816983900592203</cx:pt>
          <cx:pt idx="50">-0.00083286636807743098</cx:pt>
          <cx:pt idx="51">-0.00087036617954098204</cx:pt>
          <cx:pt idx="52">-5.3729274808317602e-05</cx:pt>
          <cx:pt idx="53">2.2356951563430601e-05</cx:pt>
          <cx:pt idx="54">-0.00079855096264288303</cx:pt>
          <cx:pt idx="55">0.000101780943425838</cx:pt>
          <cx:pt idx="56">0.000175279300622206</cx:pt>
          <cx:pt idx="57">0.00029722163671476399</cx:pt>
          <cx:pt idx="58">-0.000133160523712322</cx:pt>
          <cx:pt idx="59">-0.00067095089284903095</cx:pt>
          <cx:pt idx="60">4.8543913100846899e-05</cx:pt>
          <cx:pt idx="61">5.0297123445687201e-05</cx:pt>
          <cx:pt idx="62">-0.00111026023863128</cx:pt>
          <cx:pt idx="63">-0.00370971835053592</cx:pt>
          <cx:pt idx="64">-0.0043231068321017202</cx:pt>
          <cx:pt idx="65">-0.00551090304542048</cx:pt>
          <cx:pt idx="66">-0.0163007765820199</cx:pt>
          <cx:pt idx="67">-0.019636069265674402</cx:pt>
          <cx:pt idx="68">-0.021576435109178199</cx:pt>
          <cx:pt idx="69">-0.020842085122488599</cx:pt>
          <cx:pt idx="70">-0.0190887376391005</cx:pt>
          <cx:pt idx="71">-0.017856747590565498</cx:pt>
          <cx:pt idx="72">-0.019441684441239501</cx:pt>
          <cx:pt idx="73">-0.0093944059627062704</cx:pt>
          <cx:pt idx="74">-0.00505709253990228</cx:pt>
          <cx:pt idx="75">-0.0061677527054231499</cx:pt>
          <cx:pt idx="76">-0.0048205829566200301</cx:pt>
          <cx:pt idx="77">-0.0039275315600489497</cx:pt>
          <cx:pt idx="78">-0.0040078812973407402</cx:pt>
          <cx:pt idx="79">-0.0020434115146324601</cx:pt>
          <cx:pt idx="80">-7.9231003255555196e-05</cx:pt>
          <cx:pt idx="81">-0.00032418317766476302</cx:pt>
          <cx:pt idx="82">-0.000211063411445083</cx:pt>
          <cx:pt idx="83">-2.3943919369923299e-06</cx:pt>
          <cx:pt idx="84">0.00052112831432875003</cx:pt>
          <cx:pt idx="85">0.000114759817426664</cx:pt>
          <cx:pt idx="86">-0.000109792563819851</cx:pt>
          <cx:pt idx="87">-0.00089919931603083003</cx:pt>
          <cx:pt idx="88">-1.63777564836321e-05</cx:pt>
          <cx:pt idx="89">-0.00090225475672084702</cx:pt>
          <cx:pt idx="90">-0.0044346604390811404</cx:pt>
          <cx:pt idx="91">-0.0038849900660246801</cx:pt>
          <cx:pt idx="92">-0.0116918390441364</cx:pt>
          <cx:pt idx="93">-0.024609007317153601</cx:pt>
          <cx:pt idx="94">-0.036076199918242999</cx:pt>
          <cx:pt idx="95">-0.042882340059625497</cx:pt>
          <cx:pt idx="96">-0.060745889908904997</cx:pt>
          <cx:pt idx="97">-0.069939907055231704</cx:pt>
          <cx:pt idx="98">-0.0551682317864041</cx:pt>
          <cx:pt idx="99">-0.048262381826678802</cx:pt>
          <cx:pt idx="100">-0.037202309219689797</cx:pt>
          <cx:pt idx="101">-0.012147150788338799</cx:pt>
          <cx:pt idx="102">0.00087379362576395605</cx:pt>
          <cx:pt idx="103">0.00603101746223736</cx:pt>
          <cx:pt idx="104">0.0161343150481876</cx:pt>
          <cx:pt idx="105">0.0135941644753192</cx:pt>
          <cx:pt idx="106">0.0070633794577158997</cx:pt>
          <cx:pt idx="107">-0.0058709954878368399</cx:pt>
          <cx:pt idx="108">-0.0058136596961253402</cx:pt>
          <cx:pt idx="109">0.0049761484423797801</cx:pt>
          <cx:pt idx="110">0.0010846954390937801</cx:pt>
          <cx:pt idx="111">0.00046353566718719899</cx:pt>
          <cx:pt idx="112">0.00040556977394767103</cx:pt>
          <cx:pt idx="113">5.6061724214245096e-06</cx:pt>
          <cx:pt idx="114">7.0631340862241504e-05</cx:pt>
          <cx:pt idx="115">0.00021934735697205101</cx:pt>
          <cx:pt idx="116">-0.000202452389248926</cx:pt>
          <cx:pt idx="117">-0.0023485874840704101</cx:pt>
          <cx:pt idx="118">-0.0029944277277485901</cx:pt>
          <cx:pt idx="119">-0.0031427983018373499</cx:pt>
          <cx:pt idx="120">-0.0248035981151636</cx:pt>
          <cx:pt idx="121">-0.0496627522983717</cx:pt>
          <cx:pt idx="122">-0.057245598970867999</cx:pt>
          <cx:pt idx="123">-0.0223426354049121</cx:pt>
          <cx:pt idx="124">-0.040679910467439802</cx:pt>
          <cx:pt idx="125">-0.0548999575550519</cx:pt>
          <cx:pt idx="126">-0.047709046673663498</cx:pt>
          <cx:pt idx="127">-0.0298802356681135</cx:pt>
          <cx:pt idx="128">-0.0051864543620375103</cx:pt>
          <cx:pt idx="129">0.020288745150388001</cx:pt>
          <cx:pt idx="130">0.0061185060768285497</cx:pt>
          <cx:pt idx="131">-0.0078257113004366503</cx:pt>
          <cx:pt idx="132">0.01221102335062</cx:pt>
          <cx:pt idx="133">0.0183487522597265</cx:pt>
          <cx:pt idx="134">0.0085881909864357307</cx:pt>
          <cx:pt idx="135">0.0149983216077523</cx:pt>
          <cx:pt idx="136">0.022492285505663401</cx:pt>
          <cx:pt idx="137">0.0211671972145689</cx:pt>
          <cx:pt idx="138">0.0071468261722271997</cx:pt>
          <cx:pt idx="139">-0.00105395651711401</cx:pt>
          <cx:pt idx="140">-3.6977753734173601e-05</cx:pt>
          <cx:pt idx="141">-9.3213566583751396e-05</cx:pt>
          <cx:pt idx="142">-3.5708614198098798e-05</cx:pt>
          <cx:pt idx="143">-0.0019130891625814799</cx:pt>
          <cx:pt idx="144">0.0026302550954002898</cx:pt>
          <cx:pt idx="145">0.0146892457187165</cx:pt>
          <cx:pt idx="146">0.0081960759034845204</cx:pt>
          <cx:pt idx="147">-0.011770274605180001</cx:pt>
          <cx:pt idx="148">-0.016504158189992901</cx:pt>
          <cx:pt idx="149">-0.020888646411415</cx:pt>
          <cx:pt idx="150">-0.027797624643965901</cx:pt>
          <cx:pt idx="151">0.024940873046516401</cx:pt>
          <cx:pt idx="152">0.057494943533369203</cx:pt>
          <cx:pt idx="153">0.0067059335920465002</cx:pt>
          <cx:pt idx="154">-0.016096322584127701</cx:pt>
          <cx:pt idx="155">-0.077213851734353606</cx:pt>
          <cx:pt idx="156">-0.038723495878208697</cx:pt>
          <cx:pt idx="157">-0.022248409838197199</cx:pt>
          <cx:pt idx="158">-0.056835681091155901</cx:pt>
          <cx:pt idx="159">-0.065018104281374597</cx:pt>
          <cx:pt idx="160">-0.0187306198544696</cx:pt>
          <cx:pt idx="161">-0.000313883423075586</cx:pt>
          <cx:pt idx="162">0.000414859960125162</cx:pt>
          <cx:pt idx="163">0.0074370199982053001</cx:pt>
          <cx:pt idx="164">0.0206776117071839</cx:pt>
          <cx:pt idx="165">0.0084643321903483601</cx:pt>
          <cx:pt idx="166">-0.00029860536660232902</cx:pt>
          <cx:pt idx="167">-0.000706292612625258</cx:pt>
          <cx:pt idx="168">-0.00015264316273733199</cx:pt>
          <cx:pt idx="169">-0.00012840681585927301</cx:pt>
          <cx:pt idx="170">0.00142710967183087</cx:pt>
          <cx:pt idx="171">0.00063959072833271304</cx:pt>
          <cx:pt idx="172">0.0052249597828578102</cx:pt>
          <cx:pt idx="173">0.017138404663693201</cx:pt>
          <cx:pt idx="174">0.0149639423794941</cx:pt>
          <cx:pt idx="175">-0.011358200688042301</cx:pt>
          <cx:pt idx="176">-0.0057365677336763798</cx:pt>
          <cx:pt idx="177">0.016132254617387601</cx:pt>
          <cx:pt idx="178">0.0147093122108165</cx:pt>
          <cx:pt idx="179">0.0423239793788419</cx:pt>
          <cx:pt idx="180">0.031143682937552999</cx:pt>
          <cx:pt idx="181">0.0174809292693896</cx:pt>
          <cx:pt idx="182">-0.023953391587132802</cx:pt>
          <cx:pt idx="183">-0.028038813988087899</cx:pt>
          <cx:pt idx="184">0.0144445283577514</cx:pt>
          <cx:pt idx="185">0.025036512514086302</cx:pt>
          <cx:pt idx="186">-0.0013333857647494899</cx:pt>
          <cx:pt idx="187">0.0118416174225015</cx:pt>
          <cx:pt idx="188">0.0053818804885265399</cx:pt>
          <cx:pt idx="189">0.00263238513472207</cx:pt>
          <cx:pt idx="190">0.030007999433426899</cx:pt>
          <cx:pt idx="191">0.049795733593699001</cx:pt>
          <cx:pt idx="192">0.032554313445897501</cx:pt>
          <cx:pt idx="193">0.0191419611683116</cx:pt>
          <cx:pt idx="194">-0.0012234250413508899</cx:pt>
          <cx:pt idx="195">-0.00677302198552736</cx:pt>
          <cx:pt idx="196">0.00012447394379501799</cx:pt>
          <cx:pt idx="197">0.00040025906368973798</cx:pt>
          <cx:pt idx="198">0.0078823379067209896</cx:pt>
          <cx:pt idx="199">0.0088327696341059907</cx:pt>
          <cx:pt idx="200">-0.00042477100318185902</cx:pt>
          <cx:pt idx="201">-0.00083493825239981895</cx:pt>
          <cx:pt idx="202">0.027538252552948599</cx:pt>
          <cx:pt idx="203">0.0091051421781167402</cx:pt>
          <cx:pt idx="204">0.0051758152400647002</cx:pt>
          <cx:pt idx="205">0.0280050861871569</cx:pt>
          <cx:pt idx="206">0.037607177158801401</cx:pt>
          <cx:pt idx="207">0.021818496868175399</cx:pt>
          <cx:pt idx="208">0.040525892031808501</cx:pt>
          <cx:pt idx="209">0.023355511673480701</cx:pt>
          <cx:pt idx="210">-0.024667224659640899</cx:pt>
          <cx:pt idx="211">0.0155261116534761</cx:pt>
          <cx:pt idx="212">0.0471626841276436</cx:pt>
          <cx:pt idx="213">0.075667008677096498</cx:pt>
          <cx:pt idx="214">0.040363966639400298</cx:pt>
          <cx:pt idx="215">0.036506507062307098</cx:pt>
          <cx:pt idx="216">0.0056487926418367302</cx:pt>
          <cx:pt idx="217">0.021797075478310599</cx:pt>
          <cx:pt idx="218">0.041424229676522498</cx:pt>
          <cx:pt idx="219">0.0694296205599466</cx:pt>
          <cx:pt idx="220">0.0336148383463633</cx:pt>
          <cx:pt idx="221">0.023677243947919702</cx:pt>
          <cx:pt idx="222">-0.00051680756126455197</cx:pt>
          <cx:pt idx="223">-0.0043553139881864402</cx:pt>
          <cx:pt idx="224">-0.0017450041374821501</cx:pt>
          <cx:pt idx="225">-0.00054499539055987995</cx:pt>
          <cx:pt idx="226">0.0055693013161079701</cx:pt>
          <cx:pt idx="227">0.0089571439638666192</cx:pt>
          <cx:pt idx="228">0.000519033177649189</cx:pt>
          <cx:pt idx="229">0.018986381345512299</cx:pt>
          <cx:pt idx="230">0.046429933284867803</cx:pt>
          <cx:pt idx="231">0.0242192651367087</cx:pt>
          <cx:pt idx="232">0.042334752133499902</cx:pt>
          <cx:pt idx="233">0.039690103406362302</cx:pt>
          <cx:pt idx="234">0.024710990769181099</cx:pt>
          <cx:pt idx="235">0.0448503230744546</cx:pt>
          <cx:pt idx="236">0.069934248673393207</cx:pt>
          <cx:pt idx="237">0.078657723903666099</cx:pt>
          <cx:pt idx="238">0.040777955225109602</cx:pt>
          <cx:pt idx="239">0.0441568584866842</cx:pt>
          <cx:pt idx="240">0.040674313419398901</cx:pt>
          <cx:pt idx="241">0.024796384406178099</cx:pt>
          <cx:pt idx="242">0.053012174968608501</cx:pt>
          <cx:pt idx="243">0.0117893754050167</cx:pt>
          <cx:pt idx="244">0.00045367346412564398</cx:pt>
          <cx:pt idx="245">0.0238656073210178</cx:pt>
          <cx:pt idx="246">0.0325739110653342</cx:pt>
          <cx:pt idx="247">0.0608973814106651</cx:pt>
          <cx:pt idx="248">0.081639329619847198</cx:pt>
          <cx:pt idx="249">0.048338801601406703</cx:pt>
          <cx:pt idx="250">0.0075543165117832999</cx:pt>
          <cx:pt idx="251">0.00167290497322728</cx:pt>
          <cx:pt idx="252">-0.000178704315965996</cx:pt>
          <cx:pt idx="253">0.00047390664199131499</cx:pt>
          <cx:pt idx="254">0.00060185806837537896</cx:pt>
          <cx:pt idx="255">0.0019770535210964302</cx:pt>
          <cx:pt idx="256">0.00140926036631009</cx:pt>
          <cx:pt idx="257">0.0085490789245875401</cx:pt>
          <cx:pt idx="258">0.0345674708154955</cx:pt>
          <cx:pt idx="259">0.00036258510193397598</cx:pt>
          <cx:pt idx="260">0.0109202413539339</cx:pt>
          <cx:pt idx="261">0.031480456682662299</cx:pt>
          <cx:pt idx="262">-0.0053804107689340097</cx:pt>
          <cx:pt idx="263">0.0073206232723773404</cx:pt>
          <cx:pt idx="264">0.0098999589685830405</cx:pt>
          <cx:pt idx="265">0.030786987470322599</cx:pt>
          <cx:pt idx="266">0.040769918386714697</cx:pt>
          <cx:pt idx="267">0.0198398847915181</cx:pt>
          <cx:pt idx="268">0.024204172933177202</cx:pt>
          <cx:pt idx="269">0.037005691702790097</cx:pt>
          <cx:pt idx="270">0.00665090028223864</cx:pt>
          <cx:pt idx="271">-0.0045492253309688301</cx:pt>
          <cx:pt idx="272">0.027559422613843601</cx:pt>
          <cx:pt idx="273">0.033396999678045401</cx:pt>
          <cx:pt idx="274">0.050464078744319699</cx:pt>
          <cx:pt idx="275">0.050031435419756499</cx:pt>
          <cx:pt idx="276">0.059948955040608799</cx:pt>
          <cx:pt idx="277">0.050216690878506297</cx:pt>
          <cx:pt idx="278">0.013434586811416099</cx:pt>
          <cx:pt idx="279">0.0011135696461137001</cx:pt>
          <cx:pt idx="280">-0.00094024677267016998</cx:pt>
          <cx:pt idx="281">0.0012914886108836899</cx:pt>
          <cx:pt idx="282">0.0048642002681866499</cx:pt>
          <cx:pt idx="283">-0.00098278115761333803</cx:pt>
          <cx:pt idx="284">0.010116502304688401</cx:pt>
          <cx:pt idx="285">-0.00340243865172832</cx:pt>
          <cx:pt idx="286">-0.00082894608771957195</cx:pt>
          <cx:pt idx="287">-0.0036335002345716698</cx:pt>
          <cx:pt idx="288">0.010681175133495299</cx:pt>
          <cx:pt idx="289">0.0160571673925765</cx:pt>
          <cx:pt idx="290">-0.010115344349694201</cx:pt>
          <cx:pt idx="291">-0.059615907372330003</cx:pt>
          <cx:pt idx="292">-0.043694903212531402</cx:pt>
          <cx:pt idx="293">-0.054699631603733798</cx:pt>
          <cx:pt idx="294">-0.025850039152562301</cx:pt>
          <cx:pt idx="295">-0.0317693258358233</cx:pt>
          <cx:pt idx="296">-0.0119299735277624</cx:pt>
          <cx:pt idx="297">-0.038584339943802802</cx:pt>
          <cx:pt idx="298">-0.0064625956781998997</cx:pt>
          <cx:pt idx="299">0.0125095177810491</cx:pt>
          <cx:pt idx="300">0.049525348150789197</cx:pt>
          <cx:pt idx="301">0.021609421712317601</cx:pt>
          <cx:pt idx="302">0.032469894436308801</cx:pt>
          <cx:pt idx="303">0.049550926177172397</cx:pt>
          <cx:pt idx="304">0.052253113120156701</cx:pt>
          <cx:pt idx="305">0.0379602875287985</cx:pt>
          <cx:pt idx="306">0.0123308993047973</cx:pt>
          <cx:pt idx="307">0.00079313500614917095</cx:pt>
          <cx:pt idx="308">-0.00043177007811812698</cx:pt>
          <cx:pt idx="309">-0.00076833638518928097</cx:pt>
          <cx:pt idx="310">0.0074571206544821701</cx:pt>
          <cx:pt idx="311">0.010732881180579201</cx:pt>
          <cx:pt idx="312">0.020933488579365101</cx:pt>
          <cx:pt idx="313">0.012176978204673301</cx:pt>
          <cx:pt idx="314">0.0113894663455916</cx:pt>
          <cx:pt idx="315">0.030402205418556202</cx:pt>
          <cx:pt idx="316">0.031896966544506897</cx:pt>
          <cx:pt idx="317">0.0138606095831721</cx:pt>
          <cx:pt idx="318">-0.0063197030208667297</cx:pt>
          <cx:pt idx="319">0.00120119858738034</cx:pt>
          <cx:pt idx="320">0.00099792414253961799</cx:pt>
          <cx:pt idx="321">-0.021908828482235701</cx:pt>
          <cx:pt idx="322">-0.00049372321261448597</cx:pt>
          <cx:pt idx="323">-0.0087286532650071198</cx:pt>
          <cx:pt idx="324">-0.0361481231407745</cx:pt>
          <cx:pt idx="325">-0.0229657945323695</cx:pt>
          <cx:pt idx="326">-0.016997034402501901</cx:pt>
          <cx:pt idx="327">-0.0416632336694664</cx:pt>
          <cx:pt idx="328">0.0016389780917314999</cx:pt>
          <cx:pt idx="329">0.0090154290170642304</cx:pt>
          <cx:pt idx="330">0.020530350935401599</cx:pt>
          <cx:pt idx="331">0.037102252794417298</cx:pt>
          <cx:pt idx="332">0.042004416880366803</cx:pt>
          <cx:pt idx="333">0.028033049330258901</cx:pt>
          <cx:pt idx="334">0.016652342084419701</cx:pt>
          <cx:pt idx="335">-0.00031435196578879002</cx:pt>
          <cx:pt idx="336">6.7352548583355501e-05</cx:pt>
          <cx:pt idx="337">0.00014438780140079501</cx:pt>
          <cx:pt idx="338">0.0055855027337240399</cx:pt>
          <cx:pt idx="339">0.015376037074943</cx:pt>
          <cx:pt idx="340">0.028279438534478701</cx:pt>
          <cx:pt idx="341">0.0248763492319189</cx:pt>
          <cx:pt idx="342">0.0193706632411558</cx:pt>
          <cx:pt idx="343">0.041045752483063698</cx:pt>
          <cx:pt idx="344">0.044464997993454498</cx:pt>
          <cx:pt idx="345">-0.010821302477591801</cx:pt>
          <cx:pt idx="346">-0.00100925572398512</cx:pt>
          <cx:pt idx="347">0.034380140962294199</cx:pt>
          <cx:pt idx="348">0.00052180702014133597</cx:pt>
          <cx:pt idx="349">-0.019655948497616701</cx:pt>
          <cx:pt idx="350">-0.054019457537712298</cx:pt>
          <cx:pt idx="351">-0.00051984813033443297</cx:pt>
          <cx:pt idx="352">-0.027796408661527001</cx:pt>
          <cx:pt idx="353">-0.015682816601283601</cx:pt>
          <cx:pt idx="354">-0.0056746532093910401</cx:pt>
          <cx:pt idx="355">-0.0096582091718396806</cx:pt>
          <cx:pt idx="356">0.00184926309975974</cx:pt>
          <cx:pt idx="357">0.0169866968071395</cx:pt>
          <cx:pt idx="358">0.0092466933286599606</cx:pt>
          <cx:pt idx="359">0.0174178092018735</cx:pt>
          <cx:pt idx="360">-0.0034355279818980098</cx:pt>
          <cx:pt idx="361">0.0137312852019182</cx:pt>
          <cx:pt idx="362">0.0131632106576921</cx:pt>
          <cx:pt idx="363">0.000411279305161658</cx:pt>
          <cx:pt idx="364">-0.00015353792321893701</cx:pt>
          <cx:pt idx="365">-8.1445379034365706e-05</cx:pt>
          <cx:pt idx="366">0.0020565931752588298</cx:pt>
          <cx:pt idx="367">0.0101078390484961</cx:pt>
          <cx:pt idx="368">0.027237584083017099</cx:pt>
          <cx:pt idx="369">0.027067095277411999</cx:pt>
          <cx:pt idx="370">0.0034367249875960899</cx:pt>
          <cx:pt idx="371">0.064920329745326702</cx:pt>
          <cx:pt idx="372">0.071203776693592305</cx:pt>
          <cx:pt idx="373">0.056324811744066103</cx:pt>
          <cx:pt idx="374">0.048939806582742898</cx:pt>
          <cx:pt idx="375">0.052499136509906098</cx:pt>
          <cx:pt idx="376">0.0049071398532516096</cx:pt>
          <cx:pt idx="377">-0.0116016881377294</cx:pt>
          <cx:pt idx="378">0.017580824845168</cx:pt>
          <cx:pt idx="379">0.024631875145292401</cx:pt>
          <cx:pt idx="380">-0.0045960432298145903</cx:pt>
          <cx:pt idx="381">-0.039080678384578398</cx:pt>
          <cx:pt idx="382">-0.023512355739062199</cx:pt>
          <cx:pt idx="383">-0.012710378227323399</cx:pt>
          <cx:pt idx="384">0.026825440734388899</cx:pt>
          <cx:pt idx="385">0.0061116998317169401</cx:pt>
          <cx:pt idx="386">-0.0067094221294172604</cx:pt>
          <cx:pt idx="387">-0.031066252280258399</cx:pt>
          <cx:pt idx="388">-0.028860915986519999</cx:pt>
          <cx:pt idx="389">-0.0030212187108962399</cx:pt>
          <cx:pt idx="390">-0.00043255093043722902</cx:pt>
          <cx:pt idx="391">-0.000789166420359949</cx:pt>
          <cx:pt idx="392">0.00074898939800093801</cx:pt>
          <cx:pt idx="393">0.00021112483298310901</cx:pt>
          <cx:pt idx="394">0.0013991850220879099</cx:pt>
          <cx:pt idx="395">0.0053050522730126101</cx:pt>
          <cx:pt idx="396">0.0142755884526134</cx:pt>
          <cx:pt idx="397">0.0227426761383408</cx:pt>
          <cx:pt idx="398">0.034288859267959299</cx:pt>
          <cx:pt idx="399">0.053927825047904401</cx:pt>
          <cx:pt idx="400">0.052740267042815203</cx:pt>
          <cx:pt idx="401">0.094141702285444703</cx:pt>
          <cx:pt idx="402">0.095134083027288999</cx:pt>
          <cx:pt idx="403">0.0071156180279563696</cx:pt>
          <cx:pt idx="404">-0.024838211044395601</cx:pt>
          <cx:pt idx="405">0.0079366903509648194</cx:pt>
          <cx:pt idx="406">0.066286240724808501</cx:pt>
          <cx:pt idx="407">0.040652556141678099</cx:pt>
          <cx:pt idx="408">-0.0253481880236999</cx:pt>
          <cx:pt idx="409">-0.032970950174933802</cx:pt>
          <cx:pt idx="410">-0.036031546273436403</cx:pt>
          <cx:pt idx="411">-0.00051144118151357399</cx:pt>
          <cx:pt idx="412">-0.00401545775088485</cx:pt>
          <cx:pt idx="413">-0.023262731448652801</cx:pt>
          <cx:pt idx="414">-0.0025230841920182699</cx:pt>
          <cx:pt idx="415">-0.0071063141593700396</cx:pt>
          <cx:pt idx="416">-0.039609656292789598</cx:pt>
          <cx:pt idx="417">-0.018430097242073</cx:pt>
          <cx:pt idx="418">-0.0063156110035003299</cx:pt>
          <cx:pt idx="419">-0.00040689753599029601</cx:pt>
          <cx:pt idx="420">0.00044434956449984999</cx:pt>
          <cx:pt idx="421">-0.000140950611226874</cx:pt>
          <cx:pt idx="422">-0.0013086176219007099</cx:pt>
          <cx:pt idx="423">0.0030763440528004502</cx:pt>
          <cx:pt idx="424">0.0038161153627712398</cx:pt>
          <cx:pt idx="425">0.0038515470245374501</cx:pt>
          <cx:pt idx="426">0.027929120862479999</cx:pt>
          <cx:pt idx="427">0.047606141517000197</cx:pt>
          <cx:pt idx="428">0.053570915789297097</cx:pt>
          <cx:pt idx="429">0.095817560133682103</cx:pt>
          <cx:pt idx="430">0.087024976220337696</cx:pt>
          <cx:pt idx="431">0.028606869437518102</cx:pt>
          <cx:pt idx="432">-0.042975280792432</cx:pt>
          <cx:pt idx="433">-0.00699482016674854</cx:pt>
          <cx:pt idx="434">0.087409470722030799</cx:pt>
          <cx:pt idx="435">0.030990474416743199</cx:pt>
          <cx:pt idx="436">-0.0245182630832434</cx:pt>
          <cx:pt idx="437">0.019587959183529301</cx:pt>
          <cx:pt idx="438">-0.0511562077211032</cx:pt>
          <cx:pt idx="439">-0.0415804777779928</cx:pt>
          <cx:pt idx="440">-0.034365789263057701</cx:pt>
          <cx:pt idx="441">-0.0077831054775363701</cx:pt>
          <cx:pt idx="442">0.012953525283392201</cx:pt>
          <cx:pt idx="443">-0.00091614293505692696</cx:pt>
          <cx:pt idx="444">-0.042211406155310202</cx:pt>
          <cx:pt idx="445">-0.033270498765320199</cx:pt>
          <cx:pt idx="446">-0.0102749389303114</cx:pt>
          <cx:pt idx="447">-0.0057068540093264796</cx:pt>
          <cx:pt idx="448">0.00025932861459220999</cx:pt>
          <cx:pt idx="449">0.00088572333736729202</cx:pt>
          <cx:pt idx="450">-0.000125507580485671</cx:pt>
          <cx:pt idx="451">-0.0032880632378239701</cx:pt>
          <cx:pt idx="452">-0.0110681524707945</cx:pt>
          <cx:pt idx="453">-0.0169960509415998</cx:pt>
          <cx:pt idx="454">-0.0034227404372257101</cx:pt>
          <cx:pt idx="455">0.0040445707140887603</cx:pt>
          <cx:pt idx="456">0.023780790117579501</cx:pt>
          <cx:pt idx="457">0.052354949167081201</cx:pt>
          <cx:pt idx="458">0.045069184535956701</cx:pt>
          <cx:pt idx="459">-0.0218427010755218</cx:pt>
          <cx:pt idx="460">0.015116356420232799</cx:pt>
          <cx:pt idx="461">0.089364960793411205</cx:pt>
          <cx:pt idx="462">0.020281527312297602</cx:pt>
          <cx:pt idx="463">-0.0207076692221639</cx:pt>
          <cx:pt idx="464">0.00311753112043271</cx:pt>
          <cx:pt idx="465">0.0035293637728512901</cx:pt>
          <cx:pt idx="466">-0.070878561841810503</cx:pt>
          <cx:pt idx="467">-0.081536805993689995</cx:pt>
          <cx:pt idx="468">-0.029567725806636101</cx:pt>
          <cx:pt idx="469">-0.023396764752351099</cx:pt>
          <cx:pt idx="470">-0.0023233130181954001</cx:pt>
          <cx:pt idx="471">-0.0105591631757165</cx:pt>
          <cx:pt idx="472">-0.021860632420304199</cx:pt>
          <cx:pt idx="473">-0.041556144675722703</cx:pt>
          <cx:pt idx="474">-0.019366373063977399</cx:pt>
          <cx:pt idx="475">-0.00398875369691566</cx:pt>
          <cx:pt idx="476">0.00045875780460391199</cx:pt>
          <cx:pt idx="477">-0.00040574488119886598</cx:pt>
          <cx:pt idx="478">-0.0024336516785090998</cx:pt>
          <cx:pt idx="479">-0.012596739614047199</cx:pt>
          <cx:pt idx="480">-0.041930507204310997</cx:pt>
          <cx:pt idx="481">-0.037605919205647001</cx:pt>
          <cx:pt idx="482">-0.0096846778963048004</cx:pt>
          <cx:pt idx="483">-0.0068676341747229202</cx:pt>
          <cx:pt idx="484">-0.00127784605466164</cx:pt>
          <cx:pt idx="485">0.030905861182245201</cx:pt>
          <cx:pt idx="486">-0.0064455136420115298</cx:pt>
          <cx:pt idx="487">0.00108686600919112</cx:pt>
          <cx:pt idx="488">-0.00019829502638479799</cx:pt>
          <cx:pt idx="489">0.051092452283851397</cx:pt>
          <cx:pt idx="490">-0.010938939888611599</cx:pt>
          <cx:pt idx="491">-0.0079247213165259504</cx:pt>
          <cx:pt idx="492">0.031455031409589301</cx:pt>
          <cx:pt idx="493">0.022578495839886099</cx:pt>
          <cx:pt idx="494">-0.0247701824813127</cx:pt>
          <cx:pt idx="495">-0.048818677508443903</cx:pt>
          <cx:pt idx="496">-0.0054516704949599901</cx:pt>
          <cx:pt idx="497">-0.0103560985920664</cx:pt>
          <cx:pt idx="498">0.0077316841699027299</cx:pt>
          <cx:pt idx="499">-0.00342617732050534</cx:pt>
          <cx:pt idx="500">-0.020650299806470901</cx:pt>
          <cx:pt idx="501">-0.038197105914826002</cx:pt>
          <cx:pt idx="502">-0.006917956085478</cx:pt>
          <cx:pt idx="503">-0.00149660108959516</cx:pt>
          <cx:pt idx="504">-0.00016300050426674501</cx:pt>
          <cx:pt idx="505">-0.00030590815981880302</cx:pt>
          <cx:pt idx="506">-0.000836974237774641</cx:pt>
          <cx:pt idx="507">-0.023854537184816001</cx:pt>
          <cx:pt idx="508">-0.062710664277656605</cx:pt>
          <cx:pt idx="509">-0.036184461891711199</cx:pt>
          <cx:pt idx="510">-0.0169032860466518</cx:pt>
          <cx:pt idx="511">-0.0149659983587374</cx:pt>
          <cx:pt idx="512">-0.012589428333008501</cx:pt>
          <cx:pt idx="513">-0.0296600998093077</cx:pt>
          <cx:pt idx="514">-0.017688026424745502</cx:pt>
          <cx:pt idx="515">-0.00149648335688609</cx:pt>
          <cx:pt idx="516">0.012983557985504501</cx:pt>
          <cx:pt idx="517">0.046945471243075597</cx:pt>
          <cx:pt idx="518">-0.022289361121159201</cx:pt>
          <cx:pt idx="519">-0.032402981471292801</cx:pt>
          <cx:pt idx="520">-0.0105360755264567</cx:pt>
          <cx:pt idx="521">0.015031260727719599</cx:pt>
          <cx:pt idx="522">-0.031544658673173999</cx:pt>
          <cx:pt idx="523">-0.043966600583762297</cx:pt>
          <cx:pt idx="524">-0.022851247696427001</cx:pt>
          <cx:pt idx="525">-0.027276291094359899</cx:pt>
          <cx:pt idx="526">-0.0058621031963096296</cx:pt>
          <cx:pt idx="527">-0.030450701260286699</cx:pt>
          <cx:pt idx="528">-0.035448160831657798</cx:pt>
          <cx:pt idx="529">-0.022557025404337201</cx:pt>
          <cx:pt idx="530">0.00044099679349973898</cx:pt>
          <cx:pt idx="531">-0.00030512735400058702</cx:pt>
          <cx:pt idx="532">0.00034803408555208603</cx:pt>
          <cx:pt idx="533">-0.00029515527944384102</cx:pt>
          <cx:pt idx="534">0.0010629147304598099</cx:pt>
          <cx:pt idx="535">-0.026919161543699801</cx:pt>
          <cx:pt idx="536">-0.065895608423810495</cx:pt>
          <cx:pt idx="537">-0.061476434692671202</cx:pt>
          <cx:pt idx="538">-0.040925240501938701</cx:pt>
          <cx:pt idx="539">-0.026946857854548801</cx:pt>
          <cx:pt idx="540">-0.0057639753886782399</cx:pt>
          <cx:pt idx="541">-0.0133400850604196</cx:pt>
          <cx:pt idx="542">-0.017172333000060099</cx:pt>
          <cx:pt idx="543">-0.040483064327701497</cx:pt>
          <cx:pt idx="544">0.0206034574648052</cx:pt>
          <cx:pt idx="545">0.025265279021210799</cx:pt>
          <cx:pt idx="546">-0.029215725829106101</cx:pt>
          <cx:pt idx="547">-0.020619086229559099</cx:pt>
          <cx:pt idx="548">-0.044106788861090498</cx:pt>
          <cx:pt idx="549">0.0028497424589171102</cx:pt>
          <cx:pt idx="550">-0.018736033544534798</cx:pt>
          <cx:pt idx="551">-0.031602344220110497</cx:pt>
          <cx:pt idx="552">-0.070593024946766697</cx:pt>
          <cx:pt idx="553">-0.053563137786515898</cx:pt>
          <cx:pt idx="554">-0.023384427297169101</cx:pt>
          <cx:pt idx="555">-0.023565196908206801</cx:pt>
          <cx:pt idx="556">-0.0129794516720578</cx:pt>
          <cx:pt idx="557">-0.018640930868657701</cx:pt>
          <cx:pt idx="558">-0.0068687533596280001</cx:pt>
          <cx:pt idx="559">0.000481823135375635</cx:pt>
          <cx:pt idx="560">2.8442210367932499e-05</cx:pt>
          <cx:pt idx="561">0.00053197377677903599</cx:pt>
          <cx:pt idx="562">-0.00014964527655673799</cx:pt>
          <cx:pt idx="563">-0.0257441717543914</cx:pt>
          <cx:pt idx="564">-0.054955332381693103</cx:pt>
          <cx:pt idx="565">-0.050995069106526798</cx:pt>
          <cx:pt idx="566">-0.0402175785024712</cx:pt>
          <cx:pt idx="567">-0.036792850363976198</cx:pt>
          <cx:pt idx="568">0.0055683319890427099</cx:pt>
          <cx:pt idx="569">-0.018620686747955199</cx:pt>
          <cx:pt idx="570">-0.035429455566071903</cx:pt>
          <cx:pt idx="571">-0.029543418855342601</cx:pt>
          <cx:pt idx="572">-0.0093813745825454299</cx:pt>
          <cx:pt idx="573">0.047803376999380802</cx:pt>
          <cx:pt idx="574">-0.0068522458236868304</cx:pt>
          <cx:pt idx="575">0.0059927013489864001</cx:pt>
          <cx:pt idx="576">-0.038778869004486398</cx:pt>
          <cx:pt idx="577">0.0153228032797089</cx:pt>
          <cx:pt idx="578">-0.034625608202193903</cx:pt>
          <cx:pt idx="579">-0.017028315880193701</cx:pt>
          <cx:pt idx="580">-0.040178278399613201</cx:pt>
          <cx:pt idx="581">-0.018809215103229401</cx:pt>
          <cx:pt idx="582">0.0078292802142840897</cx:pt>
          <cx:pt idx="583">0.00989496094878968</cx:pt>
          <cx:pt idx="584">0.0037038873678627202</cx:pt>
          <cx:pt idx="585">-0.0041215519431871397</cx:pt>
          <cx:pt idx="586">-0.0029292607950852901</cx:pt>
          <cx:pt idx="587">0.00029747562294575797</cx:pt>
          <cx:pt idx="588">0.00041324325416998501</cx:pt>
          <cx:pt idx="589">-0.00047889747279831498</cx:pt>
          <cx:pt idx="590">-0.000841576483764502</cx:pt>
          <cx:pt idx="591">-0.0181021617226601</cx:pt>
          <cx:pt idx="592">-0.0311925008442667</cx:pt>
          <cx:pt idx="593">-0.024904385604877</cx:pt>
          <cx:pt idx="594">-0.021282923027568599</cx:pt>
          <cx:pt idx="595">0.010273200076051999</cx:pt>
          <cx:pt idx="596">-0.0165557966466966</cx:pt>
          <cx:pt idx="597">-0.033670089453990797</cx:pt>
          <cx:pt idx="598">-0.080150102251824104</cx:pt>
          <cx:pt idx="599">-0.039743519144198602</cx:pt>
          <cx:pt idx="600">-0.0090369627902960499</cx:pt>
          <cx:pt idx="601">-0.017765240606192601</cx:pt>
          <cx:pt idx="602">-0.070974956015360302</cx:pt>
          <cx:pt idx="603">-0.024463618292424699</cx:pt>
          <cx:pt idx="604">-0.033753620923668702</cx:pt>
          <cx:pt idx="605">-0.029886353278875798</cx:pt>
          <cx:pt idx="606">-0.032211871063168501</cx:pt>
          <cx:pt idx="607">-0.0448291437250979</cx:pt>
          <cx:pt idx="608">-0.0301337238360153</cx:pt>
          <cx:pt idx="609">-0.011102600006447499</cx:pt>
          <cx:pt idx="610">-0.0021146625577393701</cx:pt>
          <cx:pt idx="611">-0.0026899148922503199</cx:pt>
          <cx:pt idx="612">0.0049845801357203002</cx:pt>
          <cx:pt idx="613">0.0013075865478064199</cx:pt>
          <cx:pt idx="614">-0.0047804411499649197</cx:pt>
          <cx:pt idx="615">0.00040533404029598902</cx:pt>
          <cx:pt idx="616">0.00071927512878772702</cx:pt>
          <cx:pt idx="617">-0.00075160115886920801</cx:pt>
          <cx:pt idx="618">-0.0022252341842532801</cx:pt>
          <cx:pt idx="619">-0.0134989561259915</cx:pt>
          <cx:pt idx="620">-0.012215585725499301</cx:pt>
          <cx:pt idx="621">-0.0115509516057711</cx:pt>
          <cx:pt idx="622">-0.0049297480981830904</cx:pt>
          <cx:pt idx="623">0.021062996368741</cx:pt>
          <cx:pt idx="624">-0.00248785155745937</cx:pt>
          <cx:pt idx="625">-0.029758349542908499</cx:pt>
          <cx:pt idx="626">-0.041948648773089098</cx:pt>
          <cx:pt idx="627">0.0092882596545474892</cx:pt>
          <cx:pt idx="628">-0.0079272863491333095</cx:pt>
          <cx:pt idx="629">-0.053858226705248799</cx:pt>
          <cx:pt idx="630">-0.016977826538781701</cx:pt>
          <cx:pt idx="631">-0.043985526071709503</cx:pt>
          <cx:pt idx="632">-0.049614568711580799</cx:pt>
          <cx:pt idx="633">-0.038490393028289202</cx:pt>
          <cx:pt idx="634">-0.039586730932062303</cx:pt>
          <cx:pt idx="635">-0.0324568779656614</cx:pt>
          <cx:pt idx="636">-0.026533419234508401</cx:pt>
          <cx:pt idx="637">-0.018193897096664299</cx:pt>
          <cx:pt idx="638">0.0013208967657090799</cx:pt>
          <cx:pt idx="639">0.0057766906130136703</cx:pt>
          <cx:pt idx="640">0.0092878700787429897</cx:pt>
          <cx:pt idx="641">0.00664235242101091</cx:pt>
          <cx:pt idx="642">0.00335558463381126</cx:pt>
          <cx:pt idx="643">0.000206164444272736</cx:pt>
          <cx:pt idx="644">-0.000839997288231946</cx:pt>
          <cx:pt idx="645">0.00018067825288398801</cx:pt>
          <cx:pt idx="646">-0.00188798328068627</cx:pt>
          <cx:pt idx="647">-0.0093474916896964504</cx:pt>
          <cx:pt idx="648">-0.0043718806969607303</cx:pt>
          <cx:pt idx="649">0.0021999634409786699</cx:pt>
          <cx:pt idx="650">0.012015924764319799</cx:pt>
          <cx:pt idx="651">0.016278675658210701</cx:pt>
          <cx:pt idx="652">0.0124566014373603</cx:pt>
          <cx:pt idx="653">0.0087003031848423198</cx:pt>
          <cx:pt idx="654">0.0011602979555704199</cx:pt>
          <cx:pt idx="655">0.0081846098170522096</cx:pt>
          <cx:pt idx="656">-0.00191412228282484</cx:pt>
          <cx:pt idx="657">-0.0083784337591350407</cx:pt>
          <cx:pt idx="658">0.0037975731477501301</cx:pt>
          <cx:pt idx="659">-0.020608457839606201</cx:pt>
          <cx:pt idx="660">-0.013017946872812901</cx:pt>
          <cx:pt idx="661">-0.036992114363771603</cx:pt>
          <cx:pt idx="662">-0.032587400716213598</cx:pt>
          <cx:pt idx="663">-0.016346112003975202</cx:pt>
          <cx:pt idx="664">-0.017610334527635801</cx:pt>
          <cx:pt idx="665">-0.00735593381152219</cx:pt>
          <cx:pt idx="666">-0.00070823637989211505</cx:pt>
          <cx:pt idx="667">0.0046547674745048197</cx:pt>
          <cx:pt idx="668">0.0080991256291462598</cx:pt>
          <cx:pt idx="669">0.0070225408252378397</cx:pt>
          <cx:pt idx="670">0.0018405220246898301</cx:pt>
          <cx:pt idx="671">5.18200504209906e-05</cx:pt>
          <cx:pt idx="672">0.00023790111196060899</cx:pt>
          <cx:pt idx="673">8.0656295524350496e-05</cx:pt>
          <cx:pt idx="674">-7.8232081120704601e-06</cx:pt>
          <cx:pt idx="675">0.0013759062200508401</cx:pt>
          <cx:pt idx="676">0.0040080744752064596</cx:pt>
          <cx:pt idx="677">0.015838465777762</cx:pt>
          <cx:pt idx="678">0.0136935288210962</cx:pt>
          <cx:pt idx="679">0.011683428692892499</cx:pt>
          <cx:pt idx="680">0.021344140845606801</cx:pt>
          <cx:pt idx="681">0.020841189561429999</cx:pt>
          <cx:pt idx="682">0.051609546586355699</cx:pt>
          <cx:pt idx="683">0.070559664279200199</cx:pt>
          <cx:pt idx="684">0.054937922762778701</cx:pt>
          <cx:pt idx="685">0.067869757148125903</cx:pt>
          <cx:pt idx="686">0.028794606206854801</cx:pt>
          <cx:pt idx="687">0.011831446008947</cx:pt>
          <cx:pt idx="688">-0.0224837158748224</cx:pt>
          <cx:pt idx="689">-0.062843913296205298</cx:pt>
          <cx:pt idx="690">-0.043312972256167703</cx:pt>
          <cx:pt idx="691">-0.0023630900821391002</cx:pt>
          <cx:pt idx="692">-0.00026314190365096199</cx:pt>
          <cx:pt idx="693">0.0026009367903441802</cx:pt>
          <cx:pt idx="694">0.0095751914944861294</cx:pt>
          <cx:pt idx="695">0.0052692699735232204</cx:pt>
          <cx:pt idx="696">-0.0049255175178441997</cx:pt>
          <cx:pt idx="697">-0.0038068530774444998</cx:pt>
          <cx:pt idx="698">0.0010787819639953499</cx:pt>
          <cx:pt idx="699">0.00010404750201741299</cx:pt>
          <cx:pt idx="700">7.4570266339350395e-05</cx:pt>
          <cx:pt idx="701">0.00023951417246013401</cx:pt>
          <cx:pt idx="702">0.00025618235379241603</cx:pt>
          <cx:pt idx="703">0.00057070985280407603</cx:pt>
          <cx:pt idx="704">0.0020757782386358701</cx:pt>
          <cx:pt idx="705">0.011307755426387</cx:pt>
          <cx:pt idx="706">0.0039893506414175701</cx:pt>
          <cx:pt idx="707">0.0067801244803249597</cx:pt>
          <cx:pt idx="708">0.0061191953299986604</cx:pt>
          <cx:pt idx="709">0.011247065411598501</cx:pt>
          <cx:pt idx="710">0.020989438608407299</cx:pt>
          <cx:pt idx="711">0.035619444584047297</cx:pt>
          <cx:pt idx="712">0.033165051254763399</cx:pt>
          <cx:pt idx="713">0.032851353628893902</cx:pt>
          <cx:pt idx="714">0.041449529416920802</cx:pt>
          <cx:pt idx="715">0.0414498088157743</cx:pt>
          <cx:pt idx="716">0.033692561173875597</cx:pt>
          <cx:pt idx="717">0.018855695803565799</cx:pt>
          <cx:pt idx="718">0.020085526074118999</cx:pt>
          <cx:pt idx="719">0.030469794374103399</cx:pt>
          <cx:pt idx="720">0.0262937992828528</cx:pt>
          <cx:pt idx="721">0.0184336455759622</cx:pt>
          <cx:pt idx="722">0.0073743265402339501</cx:pt>
          <cx:pt idx="723">0.0037123998039479801</cx:pt>
          <cx:pt idx="724">0.0020384226967569701</cx:pt>
          <cx:pt idx="725">-0.000333787942738585</cx:pt>
          <cx:pt idx="726">-0.00069344759292508601</cx:pt>
          <cx:pt idx="727">0.00035327375235459798</cx:pt>
          <cx:pt idx="728">-1.89661419116104e-05</cx:pt>
          <cx:pt idx="729">-0.00048219225789181299</cx:pt>
          <cx:pt idx="730">-0.00062962872021007899</cx:pt>
          <cx:pt idx="731">-0.00051200530178078997</cx:pt>
          <cx:pt idx="732">0.00028306945819779898</cx:pt>
          <cx:pt idx="733">0.0057121969500959604</cx:pt>
          <cx:pt idx="734">0.00618204682004462</cx:pt>
          <cx:pt idx="735">0.0093558096187624194</cx:pt>
          <cx:pt idx="736">0.0145569639107018</cx:pt>
          <cx:pt idx="737">0.024184260418995698</cx:pt>
          <cx:pt idx="738">0.019752772479944801</cx:pt>
          <cx:pt idx="739">0.023826796036488102</cx:pt>
          <cx:pt idx="740">0.038678739950254601</cx:pt>
          <cx:pt idx="741">0.048622449690188703</cx:pt>
          <cx:pt idx="742">0.050638158405295397</cx:pt>
          <cx:pt idx="743">0.032613677473065303</cx:pt>
          <cx:pt idx="744">0.030445815217206601</cx:pt>
          <cx:pt idx="745">0.035157467813073301</cx:pt>
          <cx:pt idx="746">0.024734564235839199</cx:pt>
          <cx:pt idx="747">0.018313181416004399</cx:pt>
          <cx:pt idx="748">0.0153709477697759</cx:pt>
          <cx:pt idx="749">0.0097494338298015105</cx:pt>
          <cx:pt idx="750">0.0047067255940270699</cx:pt>
          <cx:pt idx="751">0.00077756303375493396</cx:pt>
          <cx:pt idx="752">0.00014206851748117501</cx:pt>
          <cx:pt idx="753">-3.62395025660386e-05</cx:pt>
          <cx:pt idx="754">-0.00056587090536829195</cx:pt>
          <cx:pt idx="755">-0.00061708498804578598</cx:pt>
          <cx:pt idx="756">-0.00026256054860740902</cx:pt>
          <cx:pt idx="757">-0.00045591779978738402</cx:pt>
          <cx:pt idx="758">-0.00014046606794274101</cx:pt>
          <cx:pt idx="759">0.00017421688514555799</cx:pt>
          <cx:pt idx="760">-0.000377053078213549</cx:pt>
          <cx:pt idx="761">-0.000203658980775006</cx:pt>
          <cx:pt idx="762">0.00057790823765430305</cx:pt>
          <cx:pt idx="763">0.00034727511774624502</cx:pt>
          <cx:pt idx="764">0.00151844556246898</cx:pt>
          <cx:pt idx="765">0.0016053629629791601</cx:pt>
          <cx:pt idx="766">0.00324037839294269</cx:pt>
          <cx:pt idx="767">0.0019898915350219002</cx:pt>
          <cx:pt idx="768">0.0012765337283926</cx:pt>
          <cx:pt idx="769">0.0037437567093644999</cx:pt>
          <cx:pt idx="770">0.0071998235925987602</cx:pt>
          <cx:pt idx="771">0.0052178685123608799</cx:pt>
          <cx:pt idx="772">0.0039072334706907802</cx:pt>
          <cx:pt idx="773">0.00290029947923689</cx:pt>
          <cx:pt idx="774">0.0030665220865335198</cx:pt>
          <cx:pt idx="775">0.00183196771072166</cx:pt>
          <cx:pt idx="776">0.0024419396194612399</cx:pt>
          <cx:pt idx="777">0.0018546647266381999</cx:pt>
          <cx:pt idx="778">0.0034270363631146998</cx:pt>
          <cx:pt idx="779">5.5787993633535301e-05</cx:pt>
          <cx:pt idx="780">0.000403021564708435</cx:pt>
          <cx:pt idx="781">0.00087087661801906596</cx:pt>
          <cx:pt idx="782">0.00064031900622718997</cx:pt>
          <cx:pt idx="783">0.00035316567441983298</cx:pt>
        </cx:lvl>
      </cx:numDim>
    </cx:data>
    <cx:data id="32">
      <cx:numDim type="val">
        <cx:f>'001_WA_F - 副本'!$AG$1:$AG$784</cx:f>
        <cx:lvl ptCount="784" formatCode="G/通用格式">
          <cx:pt idx="0">-0.00031771600016121198</cx:pt>
          <cx:pt idx="1">-0.000463613163007715</cx:pt>
          <cx:pt idx="2">-0.0011511915910538599</cx:pt>
          <cx:pt idx="3">0.000109084687304629</cx:pt>
          <cx:pt idx="4">0.00033319865530968801</cx:pt>
          <cx:pt idx="5">0.00026670395617171702</cx:pt>
          <cx:pt idx="6">-3.8862635270535302e-05</cx:pt>
          <cx:pt idx="7">-0.00012188352305561701</cx:pt>
          <cx:pt idx="8">-0.00055306070964902603</cx:pt>
          <cx:pt idx="9">-2.6130881374383899e-05</cx:pt>
          <cx:pt idx="10">-0.00086353044860208001</cx:pt>
          <cx:pt idx="11">-0.000494057716672164</cx:pt>
          <cx:pt idx="12">0.00039931679688864398</cx:pt>
          <cx:pt idx="13">0.00047673474395905298</cx:pt>
          <cx:pt idx="14">0.00059213318333842799</cx:pt>
          <cx:pt idx="15">-0.00093448148985096798</cx:pt>
          <cx:pt idx="16">0.00067515308413682897</cx:pt>
          <cx:pt idx="17">0.00041760555285005402</cx:pt>
          <cx:pt idx="18">5.5480137534557803e-05</cx:pt>
          <cx:pt idx="19">0.00023597264674138501</cx:pt>
          <cx:pt idx="20">0.000227113101753304</cx:pt>
          <cx:pt idx="21">9.6920847812990196e-05</cx:pt>
          <cx:pt idx="22">3.3683747134721498e-05</cx:pt>
          <cx:pt idx="23">-0.00069270623171083701</cx:pt>
          <cx:pt idx="24">-0.00052543300005721699</cx:pt>
          <cx:pt idx="25">-4.9724556301377001e-05</cx:pt>
          <cx:pt idx="26">0.00012121556762668599</cx:pt>
          <cx:pt idx="27">-0.00043173857730216498</cx:pt>
          <cx:pt idx="28">-0.000116545095545187</cx:pt>
          <cx:pt idx="29">-0.00060253730454953305</cx:pt>
          <cx:pt idx="30">0.00032373702616574898</cx:pt>
          <cx:pt idx="31">0.00034845736075801199</cx:pt>
          <cx:pt idx="32">-0.000108470114795479</cx:pt>
          <cx:pt idx="33">0.00019664527238816401</cx:pt>
          <cx:pt idx="34">0.00036189767192334999</cx:pt>
          <cx:pt idx="35">-0.00074403040728857896</cx:pt>
          <cx:pt idx="36">-0.00070866661696830397</cx:pt>
          <cx:pt idx="37">-0.00071205196899660204</cx:pt>
          <cx:pt idx="38">0.00027297530785068403</cx:pt>
          <cx:pt idx="39">0.00062996967542002403</cx:pt>
          <cx:pt idx="40">-0.00078803504758191202</cx:pt>
          <cx:pt idx="41">3.6283089754625102e-06</cx:pt>
          <cx:pt idx="42">8.2633330937087406e-05</cx:pt>
          <cx:pt idx="43">-0.00025869746559821098</cx:pt>
          <cx:pt idx="44">-0.00049194817372071097</cx:pt>
          <cx:pt idx="45">-0.00132942679838344</cx:pt>
          <cx:pt idx="46">-0.00060097867666303198</cx:pt>
          <cx:pt idx="47">-0.00037982640832921001</cx:pt>
          <cx:pt idx="48">-0.000229173508210981</cx:pt>
          <cx:pt idx="49">0.00057575539522268699</cx:pt>
          <cx:pt idx="50">-0.00084880771552037996</cx:pt>
          <cx:pt idx="51">0.00026783141118322799</cx:pt>
          <cx:pt idx="52">7.5846525234210405e-05</cx:pt>
          <cx:pt idx="53">-0.00037976125196818102</cx:pt>
          <cx:pt idx="54">-0.00112347097266622</cx:pt>
          <cx:pt idx="55">-0.00054647577114673798</cx:pt>
          <cx:pt idx="56">-0.00044524367686847198</cx:pt>
          <cx:pt idx="57">0.00090641230730875602</cx:pt>
          <cx:pt idx="58">-0.0009814514723892069</cx:pt>
          <cx:pt idx="59">0.00022077627167445201</cx:pt>
          <cx:pt idx="60">-0.000217519967057107</cx:pt>
          <cx:pt idx="61">-4.88535842776896e-05</cx:pt>
          <cx:pt idx="62">-0.00030178323359584701</cx:pt>
          <cx:pt idx="63">-0.00130223269049863</cx:pt>
          <cx:pt idx="64">-0.00070936408707612602</cx:pt>
          <cx:pt idx="65">-0.00085556400037594196</cx:pt>
          <cx:pt idx="66">-0.0017507163284422201</cx:pt>
          <cx:pt idx="67">-0.0012424734373752901</cx:pt>
          <cx:pt idx="68">-0.0037020481485340899</cx:pt>
          <cx:pt idx="69">-0.0052755730257732</cx:pt>
          <cx:pt idx="70">-0.00564577446516325</cx:pt>
          <cx:pt idx="71">-0.0032462558244156299</cx:pt>
          <cx:pt idx="72">-0.0031841470546868098</cx:pt>
          <cx:pt idx="73">-0.00090453389301544296</cx:pt>
          <cx:pt idx="74">0.00049796471922470696</cx:pt>
          <cx:pt idx="75">-0.00085901780540813602</cx:pt>
          <cx:pt idx="76">-0.00098276456641906607</cx:pt>
          <cx:pt idx="77">-0.000887545516234349</cx:pt>
          <cx:pt idx="78">-0.00015964632563348599</cx:pt>
          <cx:pt idx="79">-0.000102476801970228</cx:pt>
          <cx:pt idx="80">-0.0010690815705453199</cx:pt>
          <cx:pt idx="81">0.00067760813189426299</cx:pt>
          <cx:pt idx="82">0.00029277858354574498</cx:pt>
          <cx:pt idx="83">0.00035401574699589901</cx:pt>
          <cx:pt idx="84">-4.2118458717876e-05</cx:pt>
          <cx:pt idx="85">-0.00015765535742885101</cx:pt>
          <cx:pt idx="86">5.7758934071401801e-05</cx:pt>
          <cx:pt idx="87">-0.0010153699726607099</cx:pt>
          <cx:pt idx="88">-0.00018059890558554101</cx:pt>
          <cx:pt idx="89">0.00017458248183398301</cx:pt>
          <cx:pt idx="90">-0.00067352121468298304</cx:pt>
          <cx:pt idx="91">-0.00126694800767635</cx:pt>
          <cx:pt idx="92">-0.0021656774653942999</cx:pt>
          <cx:pt idx="93">-0.0036256135129848202</cx:pt>
          <cx:pt idx="94">-0.00246544809161779</cx:pt>
          <cx:pt idx="95">0.0015871424230844301</cx:pt>
          <cx:pt idx="96">-0.0056802287061791402</cx:pt>
          <cx:pt idx="97">-0.013226426107274101</cx:pt>
          <cx:pt idx="98">-0.014787531938136599</cx:pt>
          <cx:pt idx="99">-0.0071507971585742904</cx:pt>
          <cx:pt idx="100">-0.0099971832920799798</cx:pt>
          <cx:pt idx="101">0.0061069561002101</cx:pt>
          <cx:pt idx="102">0.0104765603482944</cx:pt>
          <cx:pt idx="103">0.0029549284837226998</cx:pt>
          <cx:pt idx="104">0.0040809172310363696</cx:pt>
          <cx:pt idx="105">0.0066923709714517901</cx:pt>
          <cx:pt idx="106">0.0033920393463547599</cx:pt>
          <cx:pt idx="107">-0.00256733008230537</cx:pt>
          <cx:pt idx="108">-0.0031588504259913502</cx:pt>
          <cx:pt idx="109">-4.0430572880510802e-05</cx:pt>
          <cx:pt idx="110">0.00092334485198672302</cx:pt>
          <cx:pt idx="111">2.7696384378306199e-05</cx:pt>
          <cx:pt idx="112">-0.00034613195328915802</cx:pt>
          <cx:pt idx="113">-0.000135157336311798</cx:pt>
          <cx:pt idx="114">-9.7480986141868504e-05</cx:pt>
          <cx:pt idx="115">0.00012100945667743</cx:pt>
          <cx:pt idx="116">0.00087706871022776999</cx:pt>
          <cx:pt idx="117">-0.00028253487694358597</cx:pt>
          <cx:pt idx="118">-0.00132281980771962</cx:pt>
          <cx:pt idx="119">-0.0025175549601787498</cx:pt>
          <cx:pt idx="120">-0.00578981235687264</cx:pt>
          <cx:pt idx="121">-0.0090136688047874006</cx:pt>
          <cx:pt idx="122">-0.0121073986860528</cx:pt>
          <cx:pt idx="123">-0.0085505957767673304</cx:pt>
          <cx:pt idx="124">-0.012301437502772201</cx:pt>
          <cx:pt idx="125">-0.0125880227025498</cx:pt>
          <cx:pt idx="126">0.00692070495049319</cx:pt>
          <cx:pt idx="127">0.023763192069124101</cx:pt>
          <cx:pt idx="128">0.016683830670943801</cx:pt>
          <cx:pt idx="129">0.0073949450636479497</cx:pt>
          <cx:pt idx="130">-0.0044028562711289198</cx:pt>
          <cx:pt idx="131">-0.011935761295239</cx:pt>
          <cx:pt idx="132">-0.0052033458894893796</cx:pt>
          <cx:pt idx="133">0.0033242887903929398</cx:pt>
          <cx:pt idx="134">0.0062230999603789198</cx:pt>
          <cx:pt idx="135">0.0138604096365128</cx:pt>
          <cx:pt idx="136">0.011136287890622199</cx:pt>
          <cx:pt idx="137">0.0071647386596688902</cx:pt>
          <cx:pt idx="138">0.0035846295309035401</cx:pt>
          <cx:pt idx="139">-0.00024083707633911199</cx:pt>
          <cx:pt idx="140">0.00081871615108924098</cx:pt>
          <cx:pt idx="141">0.00027083867848827497</cx:pt>
          <cx:pt idx="142">-0.000381354451014461</cx:pt>
          <cx:pt idx="143">0.00043009295215042001</cx:pt>
          <cx:pt idx="144">-0.00159086119435801</cx:pt>
          <cx:pt idx="145">-0.0017388222890292601</cx:pt>
          <cx:pt idx="146">-0.0052169909300779499</cx:pt>
          <cx:pt idx="147">-0.0062714053815336101</cx:pt>
          <cx:pt idx="148">-0.0071829853986835604</cx:pt>
          <cx:pt idx="149">-0.0126724436850151</cx:pt>
          <cx:pt idx="150">-0.010980852733868399</cx:pt>
          <cx:pt idx="151">0.0017406389273921599</cx:pt>
          <cx:pt idx="152">0.019631166967003101</cx:pt>
          <cx:pt idx="153">0.023982155509558699</cx:pt>
          <cx:pt idx="154">0.032472189162268503</cx:pt>
          <cx:pt idx="155">0.0098895579711016698</cx:pt>
          <cx:pt idx="156">0.012030389501732301</cx:pt>
          <cx:pt idx="157">0.0035866385525508502</cx:pt>
          <cx:pt idx="158">-0.032542269003330397</cx:pt>
          <cx:pt idx="159">-0.030448244896107899</cx:pt>
          <cx:pt idx="160">-0.0134758019359745</cx:pt>
          <cx:pt idx="161">-0.010810542845264601</cx:pt>
          <cx:pt idx="162">-0.0032879837975175702</cx:pt>
          <cx:pt idx="163">0.0094533846985060295</cx:pt>
          <cx:pt idx="164">0.014068294421204001</cx:pt>
          <cx:pt idx="165">0.0050701837152166097</cx:pt>
          <cx:pt idx="166">0.0015570708507804099</cx:pt>
          <cx:pt idx="167">-0.00048994169691940199</cx:pt>
          <cx:pt idx="168">0.00027377272810323101</cx:pt>
          <cx:pt idx="169">0.000396800897957033</cx:pt>
          <cx:pt idx="170">0.0011007842725911101</cx:pt>
          <cx:pt idx="171">0.00040514370494329699</cx:pt>
          <cx:pt idx="172">0.00140337396450236</cx:pt>
          <cx:pt idx="173">0.00114245294558177</cx:pt>
          <cx:pt idx="174">0.00136176659199998</cx:pt>
          <cx:pt idx="175">-0.0028786284379045501</cx:pt>
          <cx:pt idx="176">-0.00165823076817178</cx:pt>
          <cx:pt idx="177">-0.0072918917505923296</cx:pt>
          <cx:pt idx="178">-0.0014781086425756801</cx:pt>
          <cx:pt idx="179">0.012113363478264701</cx:pt>
          <cx:pt idx="180">0.0285653225432538</cx:pt>
          <cx:pt idx="181">0.026322145737376599</cx:pt>
          <cx:pt idx="182">0.0172417279436477</cx:pt>
          <cx:pt idx="183">-0.0098361483535647203</cx:pt>
          <cx:pt idx="184">-0.014016870445063801</cx:pt>
          <cx:pt idx="185">-0.0084718414207849996</cx:pt>
          <cx:pt idx="186">-0.026503768348460199</cx:pt>
          <cx:pt idx="187">-0.0211953804989355</cx:pt>
          <cx:pt idx="188">-0.0104524614451426</cx:pt>
          <cx:pt idx="189">-0.0039796367497923696</cx:pt>
          <cx:pt idx="190">-0.00221052724908617</cx:pt>
          <cx:pt idx="191">0.0065343762340732397</cx:pt>
          <cx:pt idx="192">0.014272618105741401</cx:pt>
          <cx:pt idx="193">0.00297269852633196</cx:pt>
          <cx:pt idx="194">0.00081559399244831004</cx:pt>
          <cx:pt idx="195">-0.00084112168214082799</cx:pt>
          <cx:pt idx="196">-0.000227943230406506</cx:pt>
          <cx:pt idx="197">0.00033551712638204097</cx:pt>
          <cx:pt idx="198">7.2398046384762303e-05</cx:pt>
          <cx:pt idx="199">-0.00020119787185371801</cx:pt>
          <cx:pt idx="200">0.0016830488560184999</cx:pt>
          <cx:pt idx="201">-0.00058482987245437202</cx:pt>
          <cx:pt idx="202">-0.00111000150005605</cx:pt>
          <cx:pt idx="203">0.00023961607550760901</cx:pt>
          <cx:pt idx="204">0.00118015577166496</cx:pt>
          <cx:pt idx="205">0.0026064279369540102</cx:pt>
          <cx:pt idx="206">0.0079707953557949292</cx:pt>
          <cx:pt idx="207">0.0093438405519292306</cx:pt>
          <cx:pt idx="208">0.026275880608173902</cx:pt>
          <cx:pt idx="209">0.0078944283338262897</cx:pt>
          <cx:pt idx="210">-0.0139552347077664</cx:pt>
          <cx:pt idx="211">-0.022624659326387301</cx:pt>
          <cx:pt idx="212">-0.0186137500040277</cx:pt>
          <cx:pt idx="213">-0.034852983462883201</cx:pt>
          <cx:pt idx="214">-0.035040668859606099</cx:pt>
          <cx:pt idx="215">-0.027893770345967999</cx:pt>
          <cx:pt idx="216">-0.021570368098179402</cx:pt>
          <cx:pt idx="217">-0.0094402289674975198</cx:pt>
          <cx:pt idx="218">-0.0031046609484943199</cx:pt>
          <cx:pt idx="219">0.0102997064727142</cx:pt>
          <cx:pt idx="220">0.0080082799811193508</cx:pt>
          <cx:pt idx="221">0.0024747187711985702</cx:pt>
          <cx:pt idx="222">0.0029230264630827401</cx:pt>
          <cx:pt idx="223">-0.000112576531532999</cx:pt>
          <cx:pt idx="224">0.00076286418453933101</cx:pt>
          <cx:pt idx="225">-0.000113765893557779</cx:pt>
          <cx:pt idx="226">0.00094978382481752098</cx:pt>
          <cx:pt idx="227">0.0022496982904279001</cx:pt>
          <cx:pt idx="228">0.0016206324080182001</cx:pt>
          <cx:pt idx="229">-0.0027495409418732799</cx:pt>
          <cx:pt idx="230">0.0011141535596025801</cx:pt>
          <cx:pt idx="231">0.00194186187952781</cx:pt>
          <cx:pt idx="232">-0.0017468388166532499</cx:pt>
          <cx:pt idx="233">-0.00142555607795698</cx:pt>
          <cx:pt idx="234">-0.022389993079731201</cx:pt>
          <cx:pt idx="235">-0.0048433842615863603</cx:pt>
          <cx:pt idx="236">0.0150001773299413</cx:pt>
          <cx:pt idx="237">-0.0107097538222122</cx:pt>
          <cx:pt idx="238">-0.035164483286838598</cx:pt>
          <cx:pt idx="239">-0.0095321148040818492</cx:pt>
          <cx:pt idx="240">-0.00201266591946091</cx:pt>
          <cx:pt idx="241">-0.0136297688918513</cx:pt>
          <cx:pt idx="242">-0.0021024770382380002</cx:pt>
          <cx:pt idx="243">-0.0063058060602564203</cx:pt>
          <cx:pt idx="244">-0.0092329949800343102</cx:pt>
          <cx:pt idx="245">0.011485983992143</cx:pt>
          <cx:pt idx="246">0.0090718869828971295</cx:pt>
          <cx:pt idx="247">0.0109160118019852</cx:pt>
          <cx:pt idx="248">0.0272212769930507</cx:pt>
          <cx:pt idx="249">0.016850281123091702</cx:pt>
          <cx:pt idx="250">0.0010943003159839999</cx:pt>
          <cx:pt idx="251">0.000174264635633517</cx:pt>
          <cx:pt idx="252">0.00055785962076650597</cx:pt>
          <cx:pt idx="253">-0.00037456312853836101</cx:pt>
          <cx:pt idx="254">0.00293764803541367</cx:pt>
          <cx:pt idx="255">0.0036785839919678</cx:pt>
          <cx:pt idx="256">-0.0033655906085085598</cx:pt>
          <cx:pt idx="257">-0.0096320827179623009</cx:pt>
          <cx:pt idx="258">0.0040712763609542704</cx:pt>
          <cx:pt idx="259">-0.0050571088288220399</cx:pt>
          <cx:pt idx="260">-0.0054131853355497001</cx:pt>
          <cx:pt idx="261">-0.00269675917128089</cx:pt>
          <cx:pt idx="262">-0.017421449896124</cx:pt>
          <cx:pt idx="263">0.0083996364269387693</cx:pt>
          <cx:pt idx="264">0.0079303614699256994</cx:pt>
          <cx:pt idx="265">-0.0182742286664433</cx:pt>
          <cx:pt idx="266">-0.028344874284736699</cx:pt>
          <cx:pt idx="267">-0.0037461196196983898</cx:pt>
          <cx:pt idx="268">0.0110212388925562</cx:pt>
          <cx:pt idx="269">0.034735384178674</cx:pt>
          <cx:pt idx="270">0.0345785742195154</cx:pt>
          <cx:pt idx="271">0.029412939819546301</cx:pt>
          <cx:pt idx="272">0.038635108427691203</cx:pt>
          <cx:pt idx="273">0.0265941498082445</cx:pt>
          <cx:pt idx="274">0.010724896893583099</cx:pt>
          <cx:pt idx="275">0.0180255221547653</cx:pt>
          <cx:pt idx="276">0.030544666470750399</cx:pt>
          <cx:pt idx="277">0.023198510027609299</cx:pt>
          <cx:pt idx="278">0.0057973660641018601</cx:pt>
          <cx:pt idx="279">-0.00017830835898656201</cx:pt>
          <cx:pt idx="280">4.95660911809362e-05</cx:pt>
          <cx:pt idx="281">-3.0168309890696e-05</cx:pt>
          <cx:pt idx="282">0.000257988401050122</cx:pt>
          <cx:pt idx="283">0.00122431512224553</cx:pt>
          <cx:pt idx="284">-0.00472696633190636</cx:pt>
          <cx:pt idx="285">-0.0066259003571543396</cx:pt>
          <cx:pt idx="286">-0.0034188141207192402</cx:pt>
          <cx:pt idx="287">-0.0155542646334683</cx:pt>
          <cx:pt idx="288">-0.0138208248535285</cx:pt>
          <cx:pt idx="289">-0.011770421946847701</cx:pt>
          <cx:pt idx="290">-0.0066400042158267303</cx:pt>
          <cx:pt idx="291">-0.0019622644873718898</cx:pt>
          <cx:pt idx="292">0.0061573989451682099</cx:pt>
          <cx:pt idx="293">-0.030360685400420698</cx:pt>
          <cx:pt idx="294">-0.051876513504501398</cx:pt>
          <cx:pt idx="295">-0.0147726329521641</cx:pt>
          <cx:pt idx="296">-0.0081511567851024792</cx:pt>
          <cx:pt idx="297">-0.0039432047554980899</cx:pt>
          <cx:pt idx="298">0.0227365527806151</cx:pt>
          <cx:pt idx="299">0.034444953755299199</cx:pt>
          <cx:pt idx="300">0.0538026099202197</cx:pt>
          <cx:pt idx="301">0.038688260350467497</cx:pt>
          <cx:pt idx="302">0.033524147115256801</cx:pt>
          <cx:pt idx="303">0.0374754806172653</cx:pt>
          <cx:pt idx="304">0.039772880369927099</cx:pt>
          <cx:pt idx="305">0.032517505515225503</cx:pt>
          <cx:pt idx="306">0.0085603707238556103</cx:pt>
          <cx:pt idx="307">-0.000144330873039469</cx:pt>
          <cx:pt idx="308">-7.7247312544203599e-05</cx:pt>
          <cx:pt idx="309">-0.00068213802391495096</cx:pt>
          <cx:pt idx="310">-0.00021711754546958599</cx:pt>
          <cx:pt idx="311">-0.0036833605873838999</cx:pt>
          <cx:pt idx="312">-0.0050209242802368298</cx:pt>
          <cx:pt idx="313">-0.0039949933179378502</cx:pt>
          <cx:pt idx="314">-0.0082017683720365508</cx:pt>
          <cx:pt idx="315">-0.025780402536063899</cx:pt>
          <cx:pt idx="316">-0.018201718553354101</cx:pt>
          <cx:pt idx="317">-0.012718211370215299</cx:pt>
          <cx:pt idx="318">-0.0058089254662831496</cx:pt>
          <cx:pt idx="319">-0.0030534276913336501</cx:pt>
          <cx:pt idx="320">-0.020127046108951201</cx:pt>
          <cx:pt idx="321">-0.035363130541620803</cx:pt>
          <cx:pt idx="322">-0.034165523191282098</cx:pt>
          <cx:pt idx="323">-0.021778630050225799</cx:pt>
          <cx:pt idx="324">-0.027357862549631101</cx:pt>
          <cx:pt idx="325">-0.0067314060920925702</cx:pt>
          <cx:pt idx="326">0.017759039283358102</cx:pt>
          <cx:pt idx="327">0.032671718241473302</cx:pt>
          <cx:pt idx="328">0.038338120686863097</cx:pt>
          <cx:pt idx="329">0.036389961206429303</cx:pt>
          <cx:pt idx="330">0.0355558513210609</cx:pt>
          <cx:pt idx="331">0.032275872149531898</cx:pt>
          <cx:pt idx="332">0.028913592343679399</cx:pt>
          <cx:pt idx="333">0.023446874869955898</cx:pt>
          <cx:pt idx="334">0.0045061102432522003</cx:pt>
          <cx:pt idx="335">-0.00014321718740019601</cx:pt>
          <cx:pt idx="336">0.00036432166229757499</cx:pt>
          <cx:pt idx="337">9.5071137151612504e-06</cx:pt>
          <cx:pt idx="338">-0.00093162181263459697</cx:pt>
          <cx:pt idx="339">-0.00295107284834689</cx:pt>
          <cx:pt idx="340">-0.0046192911419215398</cx:pt>
          <cx:pt idx="341">-0.0062331810764159404</cx:pt>
          <cx:pt idx="342">-0.023814724181679101</cx:pt>
          <cx:pt idx="343">-0.017928652851425399</cx:pt>
          <cx:pt idx="344">-0.0178406455587597</cx:pt>
          <cx:pt idx="345">-0.014184624462369099</cx:pt>
          <cx:pt idx="346">0.0032871372594240702</cx:pt>
          <cx:pt idx="347">-0.00380286230138535</cx:pt>
          <cx:pt idx="348">-0.00820679923171754</cx:pt>
          <cx:pt idx="349">-0.0122072792940648</cx:pt>
          <cx:pt idx="350">-0.0165159316135669</cx:pt>
          <cx:pt idx="351">-0.0189445872548516</cx:pt>
          <cx:pt idx="352">-0.028839779839127801</cx:pt>
          <cx:pt idx="353">-0.029938455887267401</cx:pt>
          <cx:pt idx="354">-0.022652284514010902</cx:pt>
          <cx:pt idx="355">-0.016284163511718901</cx:pt>
          <cx:pt idx="356">0.016080111067379499</cx:pt>
          <cx:pt idx="357">0.0037694328668971301</cx:pt>
          <cx:pt idx="358">-0.0077061569830558898</cx:pt>
          <cx:pt idx="359">0.0017472233811028099</cx:pt>
          <cx:pt idx="360">0.0072607042544098298</cx:pt>
          <cx:pt idx="361">0.010032668222931401</cx:pt>
          <cx:pt idx="362">0.0028166497348430801</cx:pt>
          <cx:pt idx="363">0.00039845726716128502</cx:pt>
          <cx:pt idx="364">5.9701522568919997e-05</cx:pt>
          <cx:pt idx="365">-0.00017080967021377601</cx:pt>
          <cx:pt idx="366">0.000184609392726115</cx:pt>
          <cx:pt idx="367">-0.0021782729176981199</cx:pt>
          <cx:pt idx="368">-0.0059115006329372496</cx:pt>
          <cx:pt idx="369">-0.00715599614718511</cx:pt>
          <cx:pt idx="370">-0.025362142700052302</cx:pt>
          <cx:pt idx="371">-0.0131178159967994</cx:pt>
          <cx:pt idx="372">-0.0026008360748278701</cx:pt>
          <cx:pt idx="373">0.0118628483649829</cx:pt>
          <cx:pt idx="374">0.025914750896665999</cx:pt>
          <cx:pt idx="375">-0.00647930183040065</cx:pt>
          <cx:pt idx="376">-0.0025671158269766699</cx:pt>
          <cx:pt idx="377">-0.00531499137024527</cx:pt>
          <cx:pt idx="378">0.0065854948999645099</cx:pt>
          <cx:pt idx="379">-0.0083322714981018901</cx:pt>
          <cx:pt idx="380">-0.030856373876061001</cx:pt>
          <cx:pt idx="381">-0.0523179393690811</cx:pt>
          <cx:pt idx="382">-0.048231348808061597</cx:pt>
          <cx:pt idx="383">-0.025764090281010898</cx:pt>
          <cx:pt idx="384">-0.0051441125639614801</cx:pt>
          <cx:pt idx="385">-0.022446242406496002</cx:pt>
          <cx:pt idx="386">-0.019595137218493399</cx:pt>
          <cx:pt idx="387">-0.00698587951290266</cx:pt>
          <cx:pt idx="388">-0.0022955342715063401</cx:pt>
          <cx:pt idx="389">-0.00015734730255235601</cx:pt>
          <cx:pt idx="390">-0.0016900649576709599</cx:pt>
          <cx:pt idx="391">-0.00049682201375959498</cx:pt>
          <cx:pt idx="392">-0.00012309272531449601</cx:pt>
          <cx:pt idx="393">0.00028157079771006101</cx:pt>
          <cx:pt idx="394">-0.00065954475074586204</cx:pt>
          <cx:pt idx="395">-0.00053958803884013697</cx:pt>
          <cx:pt idx="396">-0.00317572205859676</cx:pt>
          <cx:pt idx="397">-0.0110101590011612</cx:pt>
          <cx:pt idx="398">-0.022362179433185601</cx:pt>
          <cx:pt idx="399">-0.016363244305681202</cx:pt>
          <cx:pt idx="400">0.012046631349307601</cx:pt>
          <cx:pt idx="401">0.026705438032864799</cx:pt>
          <cx:pt idx="402">0.0391208705354745</cx:pt>
          <cx:pt idx="403">0.00355315084618868</cx:pt>
          <cx:pt idx="404">-0.018858659265896301</cx:pt>
          <cx:pt idx="405">-0.0029879117084715199</cx:pt>
          <cx:pt idx="406">-0.00083212636424328905</cx:pt>
          <cx:pt idx="407">-0.0028638298446838702</cx:pt>
          <cx:pt idx="408">-0.021009659532212802</cx:pt>
          <cx:pt idx="409">-0.042620993059742998</cx:pt>
          <cx:pt idx="410">-0.042680546746022001</cx:pt>
          <cx:pt idx="411">-0.031094490397065001</cx:pt>
          <cx:pt idx="412">-0.021980673815761801</cx:pt>
          <cx:pt idx="413">-0.024633648196950401</cx:pt>
          <cx:pt idx="414">-0.018196147040820398</cx:pt>
          <cx:pt idx="415">-0.0124597316674521</cx:pt>
          <cx:pt idx="416">-0.011624706293009299</cx:pt>
          <cx:pt idx="417">-0.0073627770472856598</cx:pt>
          <cx:pt idx="418">-0.0038355718019868999</cx:pt>
          <cx:pt idx="419">-0.000278223870458252</cx:pt>
          <cx:pt idx="420">6.4196132433860299e-05</cx:pt>
          <cx:pt idx="421">-9.05441633037279e-05</cx:pt>
          <cx:pt idx="422">0.0012582429250941999</cx:pt>
          <cx:pt idx="423">2.9688245386819399e-05</cx:pt>
          <cx:pt idx="424">-0.0063112064381425203</cx:pt>
          <cx:pt idx="425">-0.0095985595227059094</cx:pt>
          <cx:pt idx="426">-0.0112133620326502</cx:pt>
          <cx:pt idx="427">-0.00047364356120584698</cx:pt>
          <cx:pt idx="428">0.017422180814359201</cx:pt>
          <cx:pt idx="429">0.039191905882458702</cx:pt>
          <cx:pt idx="430">0.059582315826059003</cx:pt>
          <cx:pt idx="431">0.050114054926141301</cx:pt>
          <cx:pt idx="432">0.016848864554117899</cx:pt>
          <cx:pt idx="433">-0.022538105112110501</cx:pt>
          <cx:pt idx="434">-0.0166841704111549</cx:pt>
          <cx:pt idx="435">-0.018829954108201801</cx:pt>
          <cx:pt idx="436">-0.020354605615352201</cx:pt>
          <cx:pt idx="437">-0.025861566091370001</cx:pt>
          <cx:pt idx="438">-0.033622432039896101</cx:pt>
          <cx:pt idx="439">-0.039931432146537597</cx:pt>
          <cx:pt idx="440">-0.0361533615067254</cx:pt>
          <cx:pt idx="441">-0.0264777706314787</cx:pt>
          <cx:pt idx="442">-0.0214591198369222</cx:pt>
          <cx:pt idx="443">-0.015892320601161102</cx:pt>
          <cx:pt idx="444">-0.012624230279247899</cx:pt>
          <cx:pt idx="445">-0.00695175444887917</cx:pt>
          <cx:pt idx="446">-0.0016716745918574499</cx:pt>
          <cx:pt idx="447">-0.0012322181886626801</cx:pt>
          <cx:pt idx="448">-0.00058020329782875</cx:pt>
          <cx:pt idx="449">0.00083862247590548095</cx:pt>
          <cx:pt idx="450">5.6839914816521597e-05</cx:pt>
          <cx:pt idx="451">-0.0017979912412767101</cx:pt>
          <cx:pt idx="452">-0.0104122299687949</cx:pt>
          <cx:pt idx="453">-0.0095577260747149798</cx:pt>
          <cx:pt idx="454">-0.024947023328661801</cx:pt>
          <cx:pt idx="455">-0.0201816029016996</cx:pt>
          <cx:pt idx="456">0.00148822725791179</cx:pt>
          <cx:pt idx="457">0.036635384227776797</cx:pt>
          <cx:pt idx="458">0.051548835899938798</cx:pt>
          <cx:pt idx="459">0.038301409527543399</cx:pt>
          <cx:pt idx="460">0.039193776458512998</cx:pt>
          <cx:pt idx="461">0.024341738393381902</cx:pt>
          <cx:pt idx="462">-0.0120054953379236</cx:pt>
          <cx:pt idx="463">-0.014705323242467899</cx:pt>
          <cx:pt idx="464">-0.027614253987140101</cx:pt>
          <cx:pt idx="465">-0.027910488241806902</cx:pt>
          <cx:pt idx="466">-0.019866776773083999</cx:pt>
          <cx:pt idx="467">-0.029189747869514001</cx:pt>
          <cx:pt idx="468">-0.030705028725619699</cx:pt>
          <cx:pt idx="469">-0.030894216361739901</cx:pt>
          <cx:pt idx="470">-0.026835595078984</cx:pt>
          <cx:pt idx="471">-0.017181103574753599</cx:pt>
          <cx:pt idx="472">-0.0148264356379499</cx:pt>
          <cx:pt idx="473">-0.010875134515083399</cx:pt>
          <cx:pt idx="474">-0.0056707628085963099</cx:pt>
          <cx:pt idx="475">-0.00095401337474169501</cx:pt>
          <cx:pt idx="476">0.00056041482169835505</cx:pt>
          <cx:pt idx="477">0.000236673639658599</cx:pt>
          <cx:pt idx="478">0.00075151762835300596</cx:pt>
          <cx:pt idx="479">-0.0038531977750308</cx:pt>
          <cx:pt idx="480">-0.0162405458600198</cx:pt>
          <cx:pt idx="481">-0.017278157186353501</cx:pt>
          <cx:pt idx="482">-0.024216222170692001</cx:pt>
          <cx:pt idx="483">-0.020043685715314102</cx:pt>
          <cx:pt idx="484">-0.0055702728587017697</cx:pt>
          <cx:pt idx="485">0.020700815807919</cx:pt>
          <cx:pt idx="486">0.049190810065076397</cx:pt>
          <cx:pt idx="487">0.031343324044818398</cx:pt>
          <cx:pt idx="488">0.024317986709275301</cx:pt>
          <cx:pt idx="489">0.0245452538802679</cx:pt>
          <cx:pt idx="490">0.00139151947739942</cx:pt>
          <cx:pt idx="491">-0.0064672577295911597</cx:pt>
          <cx:pt idx="492">-0.020124811823670301</cx:pt>
          <cx:pt idx="493">-0.018734402442974901</cx:pt>
          <cx:pt idx="494">-0.010493823951983099</cx:pt>
          <cx:pt idx="495">-0.022745154471668201</cx:pt>
          <cx:pt idx="496">-0.020513444174828699</cx:pt>
          <cx:pt idx="497">-0.0266510245118428</cx:pt>
          <cx:pt idx="498">-0.024088085561601798</cx:pt>
          <cx:pt idx="499">-0.015962066861491101</cx:pt>
          <cx:pt idx="500">-0.015543132234797001</cx:pt>
          <cx:pt idx="501">-0.0089432042468024393</cx:pt>
          <cx:pt idx="502">-0.0032682592363952102</cx:pt>
          <cx:pt idx="503">-0.00087001892971295004</cx:pt>
          <cx:pt idx="504">-2.10895997710157e-05</cx:pt>
          <cx:pt idx="505">-0.00054665419504864102</cx:pt>
          <cx:pt idx="506">0.00031672655383011098</cx:pt>
          <cx:pt idx="507">-0.0094799480196890596</cx:pt>
          <cx:pt idx="508">-0.0173049950728596</cx:pt>
          <cx:pt idx="509">-0.018881045250728298</cx:pt>
          <cx:pt idx="510">-0.0232402346626213</cx:pt>
          <cx:pt idx="511">-0.0145470870266714</cx:pt>
          <cx:pt idx="512">0.0012491407570920899</cx:pt>
          <cx:pt idx="513">-0.0036300217042522101</cx:pt>
          <cx:pt idx="514">0.020502430235727901</cx:pt>
          <cx:pt idx="515">0.032355219088422899</cx:pt>
          <cx:pt idx="516">0.033281366338901601</cx:pt>
          <cx:pt idx="517">0.027392391289766199</cx:pt>
          <cx:pt idx="518">0.0110663013585547</cx:pt>
          <cx:pt idx="519">-0.0086002251303541298</cx:pt>
          <cx:pt idx="520">0.0096001553300953599</cx:pt>
          <cx:pt idx="521">0.0062388359519798898</cx:pt>
          <cx:pt idx="522">-0.013843064442994</cx:pt>
          <cx:pt idx="523">-0.011943188722157</cx:pt>
          <cx:pt idx="524">-0.015133059496336001</cx:pt>
          <cx:pt idx="525">-0.038367843587282999</cx:pt>
          <cx:pt idx="526">-0.028051603706425801</cx:pt>
          <cx:pt idx="527">-0.0204279046949132</cx:pt>
          <cx:pt idx="528">-0.016850446514068598</cx:pt>
          <cx:pt idx="529">-0.00753250357655474</cx:pt>
          <cx:pt idx="530">-0.0011154783301010999</cx:pt>
          <cx:pt idx="531">-0.000668481737749563</cx:pt>
          <cx:pt idx="532">0.00024604761941394098</cx:pt>
          <cx:pt idx="533">0.00026286747284342502</cx:pt>
          <cx:pt idx="534">-0.00017238778290001901</cx:pt>
          <cx:pt idx="535">-0.0118770968343926</cx:pt>
          <cx:pt idx="536">-0.0146079887940257</cx:pt>
          <cx:pt idx="537">-0.015380229272441299</cx:pt>
          <cx:pt idx="538">-0.00791426780606788</cx:pt>
          <cx:pt idx="539">0.0018414135198618199</cx:pt>
          <cx:pt idx="540">-0.0084961627794079893</cx:pt>
          <cx:pt idx="541">-0.028112145357348201</cx:pt>
          <cx:pt idx="542">-0.025189285301936901</cx:pt>
          <cx:pt idx="543">-0.031778346538310701</cx:pt>
          <cx:pt idx="544">-0.0113509806815739</cx:pt>
          <cx:pt idx="545">0.0083452146363750604</cx:pt>
          <cx:pt idx="546">0.0216481648595</cx:pt>
          <cx:pt idx="547">0.0232909688357716</cx:pt>
          <cx:pt idx="548">0.031917977168723799</cx:pt>
          <cx:pt idx="549">0.012483240883647599</cx:pt>
          <cx:pt idx="550">0.015859082982524701</cx:pt>
          <cx:pt idx="551">0.0139716756686143</cx:pt>
          <cx:pt idx="552">-0.020808672426350299</cx:pt>
          <cx:pt idx="553">-0.038391107033128598</cx:pt>
          <cx:pt idx="554">-0.025293620015254401</cx:pt>
          <cx:pt idx="555">-0.018237706420896602</cx:pt>
          <cx:pt idx="556">-0.016334754137908601</cx:pt>
          <cx:pt idx="557">-0.0098236845654050206</cx:pt>
          <cx:pt idx="558">-0.0034841213496981899</cx:pt>
          <cx:pt idx="559">-1.1027165652405001e-05</cx:pt>
          <cx:pt idx="560">0.00046485077665342901</cx:pt>
          <cx:pt idx="561">-0.00045812290934631802</cx:pt>
          <cx:pt idx="562">6.02178315966654e-05</cx:pt>
          <cx:pt idx="563">-0.00702032694277651</cx:pt>
          <cx:pt idx="564">-0.0094652261808955505</cx:pt>
          <cx:pt idx="565">-0.018157663585659699</cx:pt>
          <cx:pt idx="566">-0.00149851028302204</cx:pt>
          <cx:pt idx="567">-0.00053082239121534204</cx:pt>
          <cx:pt idx="568">-0.0018005394393684701</cx:pt>
          <cx:pt idx="569">-0.0092023879533845807</cx:pt>
          <cx:pt idx="570">-0.037806138978890902</cx:pt>
          <cx:pt idx="571">-0.057364105256453503</cx:pt>
          <cx:pt idx="572">-0.061994376072064997</cx:pt>
          <cx:pt idx="573">-0.0128197423624549</cx:pt>
          <cx:pt idx="574">-0.0113547162517602</cx:pt>
          <cx:pt idx="575">0.022577264818530399</cx:pt>
          <cx:pt idx="576">0.0180294578715441</cx:pt>
          <cx:pt idx="577">0.0012826887652969</cx:pt>
          <cx:pt idx="578">0.030047713801537899</cx:pt>
          <cx:pt idx="579">0.034359490876411998</cx:pt>
          <cx:pt idx="580">-0.00108737664752572</cx:pt>
          <cx:pt idx="581">-0.028439945221691101</cx:pt>
          <cx:pt idx="582">-0.017565851302418299</cx:pt>
          <cx:pt idx="583">-0.011011632570778</cx:pt>
          <cx:pt idx="584">-0.0103231751182722</cx:pt>
          <cx:pt idx="585">-0.0055592299585593098</cx:pt>
          <cx:pt idx="586">-0.00117100252654125</cx:pt>
          <cx:pt idx="587">-0.00025726759459134002</cx:pt>
          <cx:pt idx="588">-0.00040383811401225098</cx:pt>
          <cx:pt idx="589">-0.00011076783425597101</cx:pt>
          <cx:pt idx="590">3.23232401955272e-05</cx:pt>
          <cx:pt idx="591">-0.00069010007342834502</cx:pt>
          <cx:pt idx="592">-0.00171879078490385</cx:pt>
          <cx:pt idx="593">-0.0056666676704049896</cx:pt>
          <cx:pt idx="594">-0.0034732881125800899</cx:pt>
          <cx:pt idx="595">0.0069596149667438502</cx:pt>
          <cx:pt idx="596">0.0034410802226901602</cx:pt>
          <cx:pt idx="597">0.0041843390726643004</cx:pt>
          <cx:pt idx="598">-0.0098120998481162798</cx:pt>
          <cx:pt idx="599">-0.017617372936967801</cx:pt>
          <cx:pt idx="600">-0.035012477324970502</cx:pt>
          <cx:pt idx="601">-0.036248963080901697</cx:pt>
          <cx:pt idx="602">-0.0135055773654077</cx:pt>
          <cx:pt idx="603">0.026266635840364299</cx:pt>
          <cx:pt idx="604">0.0122614258968141</cx:pt>
          <cx:pt idx="605">-0.00177975068134732</cx:pt>
          <cx:pt idx="606">0.013950266751554001</cx:pt>
          <cx:pt idx="607">0.0068018613344810498</cx:pt>
          <cx:pt idx="608">-0.0080431651574226597</cx:pt>
          <cx:pt idx="609">-0.018377323533220899</cx:pt>
          <cx:pt idx="610">-0.014332023918479601</cx:pt>
          <cx:pt idx="611">-0.0098073459983258008</cx:pt>
          <cx:pt idx="612">-0.0051154068638342501</cx:pt>
          <cx:pt idx="613">-0.00192266956842451</cx:pt>
          <cx:pt idx="614">-0.00067020672366958195</cx:pt>
          <cx:pt idx="615">0.00020738425471478799</cx:pt>
          <cx:pt idx="616">0.00034545339326407301</cx:pt>
          <cx:pt idx="617">-0.000316278098027195</cx:pt>
          <cx:pt idx="618">-0.00064032226133249603</cx:pt>
          <cx:pt idx="619">0.0022340582913842502</cx:pt>
          <cx:pt idx="620">-0.00125666598148112</cx:pt>
          <cx:pt idx="621">-0.00147625521857843</cx:pt>
          <cx:pt idx="622">0.00032773490004452599</cx:pt>
          <cx:pt idx="623">0.0086352527195630198</cx:pt>
          <cx:pt idx="624">0.00200675734386874</cx:pt>
          <cx:pt idx="625">0.0092582923680244698</cx:pt>
          <cx:pt idx="626">0.0029210806619300199</cx:pt>
          <cx:pt idx="627">0.0146519398692001</cx:pt>
          <cx:pt idx="628">-0.0012406376425816801</cx:pt>
          <cx:pt idx="629">-0.0139302913847706</cx:pt>
          <cx:pt idx="630">-0.016091593647422998</cx:pt>
          <cx:pt idx="631">-0.00025474042506592901</cx:pt>
          <cx:pt idx="632">-0.00058831003669101295</cx:pt>
          <cx:pt idx="633">0.0038116888293294902</cx:pt>
          <cx:pt idx="634">0.0050569526493261198</cx:pt>
          <cx:pt idx="635">-0.0075943215396119699</cx:pt>
          <cx:pt idx="636">-0.0132194531308206</cx:pt>
          <cx:pt idx="637">-0.016549775109114401</cx:pt>
          <cx:pt idx="638">-0.012013790585051099</cx:pt>
          <cx:pt idx="639">-0.0067574546860478396</cx:pt>
          <cx:pt idx="640">-0.000492490672979217</cx:pt>
          <cx:pt idx="641">0.00067720430376862597</cx:pt>
          <cx:pt idx="642">0.00117112706411999</cx:pt>
          <cx:pt idx="643">0.00022322633435819801</cx:pt>
          <cx:pt idx="644">0.00024858398269882198</cx:pt>
          <cx:pt idx="645">-0.00031271702934839698</cx:pt>
          <cx:pt idx="646">-0.000101212899219894</cx:pt>
          <cx:pt idx="647">0.0021560685749697</cx:pt>
          <cx:pt idx="648">0.00361694358869154</cx:pt>
          <cx:pt idx="649">0.0049867379205708797</cx:pt>
          <cx:pt idx="650">0.0044382126850129704</cx:pt>
          <cx:pt idx="651">0.0102694929045032</cx:pt>
          <cx:pt idx="652">0.021954516914202801</cx:pt>
          <cx:pt idx="653">0.023253339147423401</cx:pt>
          <cx:pt idx="654">0.0191798785831243</cx:pt>
          <cx:pt idx="655">0.0125795362145585</cx:pt>
          <cx:pt idx="656">0.0120763293638251</cx:pt>
          <cx:pt idx="657">0.011122287633127999</cx:pt>
          <cx:pt idx="658">0.019813654775567398</cx:pt>
          <cx:pt idx="659">0.0081803838226860194</cx:pt>
          <cx:pt idx="660">0.000939037333313847</cx:pt>
          <cx:pt idx="661">0.010794405552710801</cx:pt>
          <cx:pt idx="662">0.0025228263076192601</cx:pt>
          <cx:pt idx="663">0.0010501309816074501</cx:pt>
          <cx:pt idx="664">-0.00165867564744733</cx:pt>
          <cx:pt idx="665">-0.0067217982676225701</cx:pt>
          <cx:pt idx="666">-0.0054759575338479303</cx:pt>
          <cx:pt idx="667">-0.0038534883436770599</cx:pt>
          <cx:pt idx="668">7.7856767927613502e-05</cx:pt>
          <cx:pt idx="669">0.00115887245040074</cx:pt>
          <cx:pt idx="670">0.00037684838686359302</cx:pt>
          <cx:pt idx="671">-0.000242726314553972</cx:pt>
          <cx:pt idx="672">0.00028147457978257301</cx:pt>
          <cx:pt idx="673">0.000157682970122805</cx:pt>
          <cx:pt idx="674">-0.00015765974340811801</cx:pt>
          <cx:pt idx="675">0.000475448970957655</cx:pt>
          <cx:pt idx="676">0.0010023747434037701</cx:pt>
          <cx:pt idx="677">0.0010394071728855999</cx:pt>
          <cx:pt idx="678">0.00051410878730666495</cx:pt>
          <cx:pt idx="679">0.0086871735117654194</cx:pt>
          <cx:pt idx="680">0.020111558472953501</cx:pt>
          <cx:pt idx="681">0.025379833650498201</cx:pt>
          <cx:pt idx="682">0.0272864013279073</cx:pt>
          <cx:pt idx="683">0.017357778543739402</cx:pt>
          <cx:pt idx="684">0.0131107280981114</cx:pt>
          <cx:pt idx="685">0.0106768201677859</cx:pt>
          <cx:pt idx="686">0.0161130705109244</cx:pt>
          <cx:pt idx="687">0.0093847314074027507</cx:pt>
          <cx:pt idx="688">0.010721353957713399</cx:pt>
          <cx:pt idx="689">0.0084260447953026004</cx:pt>
          <cx:pt idx="690">0.0051505975091304399</cx:pt>
          <cx:pt idx="691">-0.00097547869412157402</cx:pt>
          <cx:pt idx="692">0.0034782750847430501</cx:pt>
          <cx:pt idx="693">-0.0012140089419571099</cx:pt>
          <cx:pt idx="694">0.0019875934783542999</cx:pt>
          <cx:pt idx="695">0.0029523808717414699</cx:pt>
          <cx:pt idx="696">-0.00028513127620689301</cx:pt>
          <cx:pt idx="697">-0.00091319876430790597</cx:pt>
          <cx:pt idx="698">0.00033992041668868297</cx:pt>
          <cx:pt idx="699">-0.000170434742642001</cx:pt>
          <cx:pt idx="700">7.3481620553097105e-05</cx:pt>
          <cx:pt idx="701">-0.000252908275832706</cx:pt>
          <cx:pt idx="702">0.00012644339381273699</cx:pt>
          <cx:pt idx="703">0.00039841401449101601</cx:pt>
          <cx:pt idx="704">-0.00063093159852850502</cx:pt>
          <cx:pt idx="705">0.00033380296282636699</cx:pt>
          <cx:pt idx="706">0.00062397110111539998</cx:pt>
          <cx:pt idx="707">0.0024908576010787202</cx:pt>
          <cx:pt idx="708">0.00013326349780319401</cx:pt>
          <cx:pt idx="709">-0.0033153196649870599</cx:pt>
          <cx:pt idx="710">0.00236889727651472</cx:pt>
          <cx:pt idx="711">0.0049718678649123401</cx:pt>
          <cx:pt idx="712">0.0091145905044737706</cx:pt>
          <cx:pt idx="713">0.019992017526547199</cx:pt>
          <cx:pt idx="714">0.018597434126236798</cx:pt>
          <cx:pt idx="715">0.023106588443485301</cx:pt>
          <cx:pt idx="716">0.017580166497484701</cx:pt>
          <cx:pt idx="717">0.0102161292478348</cx:pt>
          <cx:pt idx="718">0.0066855329848308203</cx:pt>
          <cx:pt idx="719">0.0117660970186342</cx:pt>
          <cx:pt idx="720">0.00681270564241627</cx:pt>
          <cx:pt idx="721">0.0040341135951044698</cx:pt>
          <cx:pt idx="722">0.0038920006524041698</cx:pt>
          <cx:pt idx="723">0.0025284176594582699</cx:pt>
          <cx:pt idx="724">0.00104319448696592</cx:pt>
          <cx:pt idx="725">2.84509205552406e-05</cx:pt>
          <cx:pt idx="726">9.6623748920421196e-06</cx:pt>
          <cx:pt idx="727">-0.00039843866172587498</cx:pt>
          <cx:pt idx="728">-6.9848248185770505e-05</cx:pt>
          <cx:pt idx="729">0.00023717781691604</cx:pt>
          <cx:pt idx="730">0.000643446143253329</cx:pt>
          <cx:pt idx="731">0.00053831055971530401</cx:pt>
          <cx:pt idx="732">-0.000111922137285092</cx:pt>
          <cx:pt idx="733">0.00172263243245816</cx:pt>
          <cx:pt idx="734">0.00077943521999208995</cx:pt>
          <cx:pt idx="735">8.4189816942837099e-05</cx:pt>
          <cx:pt idx="736">0.00069174459976183795</cx:pt>
          <cx:pt idx="737">0.00017472699521265401</cx:pt>
          <cx:pt idx="738">-0.00098180337518163408</cx:pt>
          <cx:pt idx="739">0.0062533343910971002</cx:pt>
          <cx:pt idx="740">0.013476616975275199</cx:pt>
          <cx:pt idx="741">0.012872534581665301</cx:pt>
          <cx:pt idx="742">0.0047052089951604998</cx:pt>
          <cx:pt idx="743">0.0055143225951525899</cx:pt>
          <cx:pt idx="744">0.011027300849717901</cx:pt>
          <cx:pt idx="745">0.0129219142717818</cx:pt>
          <cx:pt idx="746">0.0050488591928798798</cx:pt>
          <cx:pt idx="747">0.00374178355935074</cx:pt>
          <cx:pt idx="748">0.0034526854379237099</cx:pt>
          <cx:pt idx="749">0.0022596919394742799</cx:pt>
          <cx:pt idx="750">0.00061957184065321205</cx:pt>
          <cx:pt idx="751">0.00057376985643054195</cx:pt>
          <cx:pt idx="752">0.00035798195918305102</cx:pt>
          <cx:pt idx="753">0.00044114411500197997</cx:pt>
          <cx:pt idx="754">0.00053052503910969899</cx:pt>
          <cx:pt idx="755">0.00080235538588038704</cx:pt>
          <cx:pt idx="756">-7.5678915338299097e-05</cx:pt>
          <cx:pt idx="757">0.00056130345083886101</cx:pt>
          <cx:pt idx="758">-0.00051715942126793004</cx:pt>
          <cx:pt idx="759">-0.00040829586417040899</cx:pt>
          <cx:pt idx="760">0.00058883895207294203</cx:pt>
          <cx:pt idx="761">-0.00041479919506256499</cx:pt>
          <cx:pt idx="762">9.8885867545417299e-05</cx:pt>
          <cx:pt idx="763">0.00029832069368104102</cx:pt>
          <cx:pt idx="764">-0.00067206212906113501</cx:pt>
          <cx:pt idx="765">-0.00051591589659812402</cx:pt>
          <cx:pt idx="766">-0.000238565050105956</cx:pt>
          <cx:pt idx="767">-9.7143792316864205e-05</cx:pt>
          <cx:pt idx="768">-9.1669351492512497e-05</cx:pt>
          <cx:pt idx="769">0.0014066535310332999</cx:pt>
          <cx:pt idx="770">0.00042525594466752501</cx:pt>
          <cx:pt idx="771">0.00045347911176156502</cx:pt>
          <cx:pt idx="772">-0.00131758290467884</cx:pt>
          <cx:pt idx="773">-0.0016962046134969301</cx:pt>
          <cx:pt idx="774">0.00066661261979142697</cx:pt>
          <cx:pt idx="775">4.0830238073953699e-05</cx:pt>
          <cx:pt idx="776">-0.00055058012375543098</cx:pt>
          <cx:pt idx="777">5.7041846667092499e-05</cx:pt>
          <cx:pt idx="778">0.0011178764487397501</cx:pt>
          <cx:pt idx="779">0.00013043484705076901</cx:pt>
          <cx:pt idx="780">0.0010416472895778499</cx:pt>
          <cx:pt idx="781">0.00025779957663885902</cx:pt>
          <cx:pt idx="782">-4.7547384694591799e-05</cx:pt>
          <cx:pt idx="783">-1.48365622782227e-05</cx:pt>
        </cx:lvl>
      </cx:numDim>
    </cx:data>
    <cx:data id="33">
      <cx:numDim type="val">
        <cx:f>'001_WA_F - 副本'!$AH$1:$AH$784</cx:f>
        <cx:lvl ptCount="784" formatCode="G/通用格式">
          <cx:pt idx="0">-0.000489000925829529</cx:pt>
          <cx:pt idx="1">-0.00066450676336534298</cx:pt>
          <cx:pt idx="2">0.00043609277038457299</cx:pt>
          <cx:pt idx="3">0.00059329161441298796</cx:pt>
          <cx:pt idx="4">-0.000260000093450454</cx:pt>
          <cx:pt idx="5">-8.1401892722094695e-05</cx:pt>
          <cx:pt idx="6">-0.00022969923647454899</cx:pt>
          <cx:pt idx="7">0.00055980652077313505</cx:pt>
          <cx:pt idx="8">9.3049589363632594e-06</cx:pt>
          <cx:pt idx="9">5.7048543209069699e-05</cx:pt>
          <cx:pt idx="10">-0.00013543845661375799</cx:pt>
          <cx:pt idx="11">-8.8764944502501498e-05</cx:pt>
          <cx:pt idx="12">0.000200330984283583</cx:pt>
          <cx:pt idx="13">-0.00034881050747546997</cx:pt>
          <cx:pt idx="14">0.00027949677386709899</cx:pt>
          <cx:pt idx="15">0.00053853351301093202</cx:pt>
          <cx:pt idx="16">0.00013249438870167901</cx:pt>
          <cx:pt idx="17">0.00056973563125749097</cx:pt>
          <cx:pt idx="18">-0.00035851641618690999</cx:pt>
          <cx:pt idx="19">-0.00029845800736886797</cx:pt>
          <cx:pt idx="20">0.00051344276840424997</cx:pt>
          <cx:pt idx="21">-0.00086898837382224996</cx:pt>
          <cx:pt idx="22">-1.6711409832440801e-05</cx:pt>
          <cx:pt idx="23">0.000121240493126154</cx:pt>
          <cx:pt idx="24">0.00034388906378791402</cx:pt>
          <cx:pt idx="25">9.9817455870726405e-05</cx:pt>
          <cx:pt idx="26">-0.00042897343041042602</cx:pt>
          <cx:pt idx="27">-4.5978711448893304e-06</cx:pt>
          <cx:pt idx="28">-0.00022701347804444</cx:pt>
          <cx:pt idx="29">-0.00059412687877281997</cx:pt>
          <cx:pt idx="30">0.00045906576092967499</cx:pt>
          <cx:pt idx="31">0.00031507573030579999</cx:pt>
          <cx:pt idx="32">0.00034630505051460599</cx:pt>
          <cx:pt idx="33">0.00012494264768631201</cx:pt>
          <cx:pt idx="34">0.00064571543954036596</cx:pt>
          <cx:pt idx="35">0.00037318325237758099</cx:pt>
          <cx:pt idx="36">-0.00034522740755992302</cx:pt>
          <cx:pt idx="37">0.00043843650364445698</cx:pt>
          <cx:pt idx="38">0.00016549958231218301</cx:pt>
          <cx:pt idx="39">-0.00082795767464508105</cx:pt>
          <cx:pt idx="40">-0.000339339982348665</cx:pt>
          <cx:pt idx="41">5.1442171370745001e-05</cx:pt>
          <cx:pt idx="42">7.7994991481991396e-05</cx:pt>
          <cx:pt idx="43">0.00066201304072060097</cx:pt>
          <cx:pt idx="44">0.0013037369566266</cx:pt>
          <cx:pt idx="45">-0.00037152036112296402</cx:pt>
          <cx:pt idx="46">0.00054734089353210497</cx:pt>
          <cx:pt idx="47">-0.00043688769899368</cx:pt>
          <cx:pt idx="48">-0.00101630169451235</cx:pt>
          <cx:pt idx="49">-0.00137361500215494</cx:pt>
          <cx:pt idx="50">-0.00047388875758426198</cx:pt>
          <cx:pt idx="51">0.00032600467945247499</cx:pt>
          <cx:pt idx="52">-0.00070712240526063204</cx:pt>
          <cx:pt idx="53">-0.00053595317080306596</cx:pt>
          <cx:pt idx="54">-0.00025740395857645998</cx:pt>
          <cx:pt idx="55">-0.00012623748547885299</cx:pt>
          <cx:pt idx="56">0.000139745463129657</cx:pt>
          <cx:pt idx="57">0.00037448081213802502</cx:pt>
          <cx:pt idx="58">0.00015605469119063799</cx:pt>
          <cx:pt idx="59">-0.00024966107697656199</cx:pt>
          <cx:pt idx="60">0.00048787328027512201</cx:pt>
          <cx:pt idx="61">-0.0011330407092770801</cx:pt>
          <cx:pt idx="62">0.000354292434723187</cx:pt>
          <cx:pt idx="63">0.00094194207920035003</cx:pt>
          <cx:pt idx="64">-7.0604253005131294e-05</cx:pt>
          <cx:pt idx="65">-0.00055550727612220302</cx:pt>
          <cx:pt idx="66">0.0017759576946183801</cx:pt>
          <cx:pt idx="67">0.00304283804027306</cx:pt>
          <cx:pt idx="68">0.0073862521962765604</cx:pt>
          <cx:pt idx="69">0.0108439829020091</cx:pt>
          <cx:pt idx="70">0.0127324435634904</cx:pt>
          <cx:pt idx="71">0.0098814366869196205</cx:pt>
          <cx:pt idx="72">0.0012484618146293299</cx:pt>
          <cx:pt idx="73">-0.00230815457484257</cx:pt>
          <cx:pt idx="74">-0.0068454458295240002</cx:pt>
          <cx:pt idx="75">-0.0060218328413306097</cx:pt>
          <cx:pt idx="76">-0.0036150633628997701</cx:pt>
          <cx:pt idx="77">-0.0037913352718794901</cx:pt>
          <cx:pt idx="78">-0.00258151607766471</cx:pt>
          <cx:pt idx="79">0.00041907769180159503</cx:pt>
          <cx:pt idx="80">0.00022823786669904701</cx:pt>
          <cx:pt idx="81">-0.00061728998676480304</cx:pt>
          <cx:pt idx="82">-0.00027721400456044498</cx:pt>
          <cx:pt idx="83">-2.9283383145009901e-05</cx:pt>
          <cx:pt idx="84">0.000111340746288414</cx:pt>
          <cx:pt idx="85">-0.00041720888022824399</cx:pt>
          <cx:pt idx="86">0.00019000907897197801</cx:pt>
          <cx:pt idx="87">0.00050208997157251</cx:pt>
          <cx:pt idx="88">0.000250303700881188</cx:pt>
          <cx:pt idx="89">-0.0040454364849882001</cx:pt>
          <cx:pt idx="90">-0.0046391701909080599</cx:pt>
          <cx:pt idx="91">-0.0098729396430509604</cx:pt>
          <cx:pt idx="92">-0.010301859910031901</cx:pt>
          <cx:pt idx="93">-0.0088396108330281598</cx:pt>
          <cx:pt idx="94">-0.0086770497541765294</cx:pt>
          <cx:pt idx="95">0.0028041392722768098</cx:pt>
          <cx:pt idx="96">0.015962688929676502</cx:pt>
          <cx:pt idx="97">0.0075344406935033198</cx:pt>
          <cx:pt idx="98">-0.0056961310107860597</cx:pt>
          <cx:pt idx="99">-0.0114337806564052</cx:pt>
          <cx:pt idx="100">0.010273072351395201</cx:pt>
          <cx:pt idx="101">0.0155470018574094</cx:pt>
          <cx:pt idx="102">0.0042182148127298301</cx:pt>
          <cx:pt idx="103">0.0079310317354745995</cx:pt>
          <cx:pt idx="104">-0.0035719598734762301</cx:pt>
          <cx:pt idx="105">-0.01172537047418</cx:pt>
          <cx:pt idx="106">-0.0033872233531566601</cx:pt>
          <cx:pt idx="107">0.0037700125997657502</cx:pt>
          <cx:pt idx="108">-0.0012456697332579899</cx:pt>
          <cx:pt idx="109">-0.0071977170853231298</cx:pt>
          <cx:pt idx="110">-0.00178316630932842</cx:pt>
          <cx:pt idx="111">0.00026078172835342702</cx:pt>
          <cx:pt idx="112">0.00071881930051177702</cx:pt>
          <cx:pt idx="113">0.00030818610463216898</cx:pt>
          <cx:pt idx="114">0.0020297801081489699</cx:pt>
          <cx:pt idx="115">-0.00045787080214929499</cx:pt>
          <cx:pt idx="116">-0.00111816942793311</cx:pt>
          <cx:pt idx="117">-0.0080444965475008692</cx:pt>
          <cx:pt idx="118">-0.00581947396122965</cx:pt>
          <cx:pt idx="119">-0.0070241551695620699</cx:pt>
          <cx:pt idx="120">-0.0101833172656979</cx:pt>
          <cx:pt idx="121">-0.0220289589560177</cx:pt>
          <cx:pt idx="122">-0.011463120126886399</cx:pt>
          <cx:pt idx="123">-0.019417144014410598</cx:pt>
          <cx:pt idx="124">0.0073154764869228402</cx:pt>
          <cx:pt idx="125">0.0154133723143242</cx:pt>
          <cx:pt idx="126">0.0011663179800334199</cx:pt>
          <cx:pt idx="127">-0.023592764212731501</cx:pt>
          <cx:pt idx="128">-0.0013835152778438301</cx:pt>
          <cx:pt idx="129">0.036687630381541297</cx:pt>
          <cx:pt idx="130">0.033442458061564997</cx:pt>
          <cx:pt idx="131">0.048003109633818299</cx:pt>
          <cx:pt idx="132">0.0368294905892547</cx:pt>
          <cx:pt idx="133">0.0041856133891246001</cx:pt>
          <cx:pt idx="134">-0.0093781922715496305</cx:pt>
          <cx:pt idx="135">-0.0282619048375377</cx:pt>
          <cx:pt idx="136">-0.031332324185718699</cx:pt>
          <cx:pt idx="137">-0.021626221040369799</cx:pt>
          <cx:pt idx="138">-0.0044394985052121898</cx:pt>
          <cx:pt idx="139">-0.00055598152505877</cx:pt>
          <cx:pt idx="140">-2.5328376752373801e-05</cx:pt>
          <cx:pt idx="141">-0.000104398847128106</cx:pt>
          <cx:pt idx="142">-0.00067097727559455196</cx:pt>
          <cx:pt idx="143">0.00081563115590699699</cx:pt>
          <cx:pt idx="144">6.1167297527113998e-06</cx:pt>
          <cx:pt idx="145">-0.0074884963999766402</cx:pt>
          <cx:pt idx="146">-0.0055225639746420202</cx:pt>
          <cx:pt idx="147">-0.0078042405886537798</cx:pt>
          <cx:pt idx="148">-0.018633265314403701</cx:pt>
          <cx:pt idx="149">-0.034740265205090402</cx:pt>
          <cx:pt idx="150">-0.037420967895967598</cx:pt>
          <cx:pt idx="151">-0.034272663006495299</cx:pt>
          <cx:pt idx="152">-0.0175131716433778</cx:pt>
          <cx:pt idx="153">-0.00169479987575698</cx:pt>
          <cx:pt idx="154">-0.0096636491774744898</cx:pt>
          <cx:pt idx="155">-0.0052279253641009703</cx:pt>
          <cx:pt idx="156">-0.0078052449504227503</cx:pt>
          <cx:pt idx="157">0.039580286745677103</cx:pt>
          <cx:pt idx="158">0.021524773402646</cx:pt>
          <cx:pt idx="159">0.011842697053714</cx:pt>
          <cx:pt idx="160">0.0045787578884390299</cx:pt>
          <cx:pt idx="161">0.027299277709526001</cx:pt>
          <cx:pt idx="162">0.0060332858007771002</cx:pt>
          <cx:pt idx="163">-0.010418391009454599</cx:pt>
          <cx:pt idx="164">-0.0223090142047014</cx:pt>
          <cx:pt idx="165">-0.0074495991519315102</cx:pt>
          <cx:pt idx="166">-0.00017521777612434299</cx:pt>
          <cx:pt idx="167">-0.00078106935182238602</cx:pt>
          <cx:pt idx="168">0.00054503403089431403</cx:pt>
          <cx:pt idx="169">0.000800293299097751</cx:pt>
          <cx:pt idx="170">-0.0041800520365706502</cx:pt>
          <cx:pt idx="171">-0.0030856861214112801</cx:pt>
          <cx:pt idx="172">-0.0041466098999360301</cx:pt>
          <cx:pt idx="173">-0.0110040399490194</cx:pt>
          <cx:pt idx="174">-0.021981331936842499</cx:pt>
          <cx:pt idx="175">-0.013265504821488</cx:pt>
          <cx:pt idx="176">-0.029648161062653101</cx:pt>
          <cx:pt idx="177">-0.029027617370506398</cx:pt>
          <cx:pt idx="178">-0.043559301762899898</cx:pt>
          <cx:pt idx="179">-0.0068602825195148804</cx:pt>
          <cx:pt idx="180">0.0100624494821048</cx:pt>
          <cx:pt idx="181">0.032986099676162797</cx:pt>
          <cx:pt idx="182">0.012641599447972799</cx:pt>
          <cx:pt idx="183">-0.011020123658446001</cx:pt>
          <cx:pt idx="184">-0.017625903643295499</cx:pt>
          <cx:pt idx="185">-0.0096889537380983708</cx:pt>
          <cx:pt idx="186">-0.0019946878636931602</cx:pt>
          <cx:pt idx="187">-0.0143471117447948</cx:pt>
          <cx:pt idx="188">-0.0131305463979159</cx:pt>
          <cx:pt idx="189">0.0032021995688693702</cx:pt>
          <cx:pt idx="190">0.0175700224799713</cx:pt>
          <cx:pt idx="191">-5.1781873963660798e-05</cx:pt>
          <cx:pt idx="192">-0.0050005116184228104</cx:pt>
          <cx:pt idx="193">-0.0040206732067588902</cx:pt>
          <cx:pt idx="194">0.0054670647354872499</cx:pt>
          <cx:pt idx="195">0.0028737757531291201</cx:pt>
          <cx:pt idx="196">0.00020843798315633099</cx:pt>
          <cx:pt idx="197">0.00016499956666963701</cx:pt>
          <cx:pt idx="198">-0.0026600741030361999</cx:pt>
          <cx:pt idx="199">-0.0041844575829371499</cx:pt>
          <cx:pt idx="200">-0.0053793875132965002</cx:pt>
          <cx:pt idx="201">-0.010378462871594199</cx:pt>
          <cx:pt idx="202">-0.037879031084388198</cx:pt>
          <cx:pt idx="203">-0.0266199576633896</cx:pt>
          <cx:pt idx="204">-0.016159401161030498</cx:pt>
          <cx:pt idx="205">-0.00714982258596286</cx:pt>
          <cx:pt idx="206">-0.020315261022211002</cx:pt>
          <cx:pt idx="207">-0.0072039329527413204</cx:pt>
          <cx:pt idx="208">-0.0069388242045674304</cx:pt>
          <cx:pt idx="209">0.019562351336887902</cx:pt>
          <cx:pt idx="210">0.029397277824410602</cx:pt>
          <cx:pt idx="211">0.036929140743478799</cx:pt>
          <cx:pt idx="212">0.0253571458737861</cx:pt>
          <cx:pt idx="213">0.035932240272691103</cx:pt>
          <cx:pt idx="214">-0.0056866285266880196</cx:pt>
          <cx:pt idx="215">-0.0272234416716878</cx:pt>
          <cx:pt idx="216">-0.014083023804416899</cx:pt>
          <cx:pt idx="217">0.0117892750391393</cx:pt>
          <cx:pt idx="218">0.045784770919907902</cx:pt>
          <cx:pt idx="219">0.015468440615608099</cx:pt>
          <cx:pt idx="220">0.0148177745946932</cx:pt>
          <cx:pt idx="221">-0.0110712620998817</cx:pt>
          <cx:pt idx="222">0.0068642801873882503</cx:pt>
          <cx:pt idx="223">0.00125904777425804</cx:pt>
          <cx:pt idx="224">-7.7829088328750906e-05</cx:pt>
          <cx:pt idx="225">0.00062190390976818899</cx:pt>
          <cx:pt idx="226">-0.000176532397440785</cx:pt>
          <cx:pt idx="227">-0.0021734624248385</cx:pt>
          <cx:pt idx="228">0.0031457250488000298</cx:pt>
          <cx:pt idx="229">-0.010595512742839401</cx:pt>
          <cx:pt idx="230">-0.032067889391649798</cx:pt>
          <cx:pt idx="231">-0.014885558762495</cx:pt>
          <cx:pt idx="232">-0.0100828408410942</cx:pt>
          <cx:pt idx="233">0.0156086856448098</cx:pt>
          <cx:pt idx="234">-0.0085292289491143009</cx:pt>
          <cx:pt idx="235">0.038513461000240203</cx:pt>
          <cx:pt idx="236">0.0502800266251495</cx:pt>
          <cx:pt idx="237">0.071476114063704202</cx:pt>
          <cx:pt idx="238">0.0679668617650631</cx:pt>
          <cx:pt idx="239">-0.0059548425956585001</cx:pt>
          <cx:pt idx="240">0.0125997565819448</cx:pt>
          <cx:pt idx="241">0.048553147758551699</cx:pt>
          <cx:pt idx="242">-0.0206489471948588</cx:pt>
          <cx:pt idx="243">-0.059346435495732597</cx:pt>
          <cx:pt idx="244">-0.053886113464554401</cx:pt>
          <cx:pt idx="245">-0.029853171622007402</cx:pt>
          <cx:pt idx="246">0.022633493440110598</cx:pt>
          <cx:pt idx="247">0.030831560468400299</cx:pt>
          <cx:pt idx="248">0.011882403310361901</cx:pt>
          <cx:pt idx="249">-0.0049775704259044503</cx:pt>
          <cx:pt idx="250">0.0046913156188617498</cx:pt>
          <cx:pt idx="251">0.00013385367807928</cx:pt>
          <cx:pt idx="252">-0.00033325157719315803</cx:pt>
          <cx:pt idx="253">0.00075704208862645197</cx:pt>
          <cx:pt idx="254">0.00083226221907844696</cx:pt>
          <cx:pt idx="255">0.00096321471053251802</cx:pt>
          <cx:pt idx="256">-0.0039003597007754398</cx:pt>
          <cx:pt idx="257">-0.020486680863407901</cx:pt>
          <cx:pt idx="258">-0.035960274929845402</cx:pt>
          <cx:pt idx="259">0.0026421013654624602</cx:pt>
          <cx:pt idx="260">-0.00072986379151071404</cx:pt>
          <cx:pt idx="261">0.023022511548379899</cx:pt>
          <cx:pt idx="262">0.019151569794443001</cx:pt>
          <cx:pt idx="263">0.0179252898630206</cx:pt>
          <cx:pt idx="264">0.060147177171003</cx:pt>
          <cx:pt idx="265">0.0092086280892679194</cx:pt>
          <cx:pt idx="266">-0.0151164990334904</cx:pt>
          <cx:pt idx="267">0.0073502680935890897</cx:pt>
          <cx:pt idx="268">0.016449038394451301</cx:pt>
          <cx:pt idx="269">0.0050384901103834</cx:pt>
          <cx:pt idx="270">1.11462217696264e-05</cx:pt>
          <cx:pt idx="271">-0.045835098211710598</cx:pt>
          <cx:pt idx="272">-0.0635455857270978</cx:pt>
          <cx:pt idx="273">-0.0273522460731658</cx:pt>
          <cx:pt idx="274">0.0042186740480634997</cx:pt>
          <cx:pt idx="275">0.0406338554553521</cx:pt>
          <cx:pt idx="276">0.0049893081519382801</cx:pt>
          <cx:pt idx="277">0.0066826612243426802</cx:pt>
          <cx:pt idx="278">0.0031427003194168198</cx:pt>
          <cx:pt idx="279">0.0038740831330316</cx:pt>
          <cx:pt idx="280">-0.000343958357765308</cx:pt>
          <cx:pt idx="281">0.000165844046338466</cx:pt>
          <cx:pt idx="282">0.00086743226908841595</cx:pt>
          <cx:pt idx="283">0.0023909085752905198</cx:pt>
          <cx:pt idx="284">-0.0081466641367939196</cx:pt>
          <cx:pt idx="285">-0.021459904481692101</cx:pt>
          <cx:pt idx="286">-0.0148260896234284</cx:pt>
          <cx:pt idx="287">0.0114972596776079</cx:pt>
          <cx:pt idx="288">-0.0015808592844688599</cx:pt>
          <cx:pt idx="289">0.028281901189722101</cx:pt>
          <cx:pt idx="290">0.022117940176101799</cx:pt>
          <cx:pt idx="291">0.0245677684550775</cx:pt>
          <cx:pt idx="292">0.020199853610831899</cx:pt>
          <cx:pt idx="293">-0.0118982658674431</cx:pt>
          <cx:pt idx="294">-0.037947496022587603</cx:pt>
          <cx:pt idx="295">-0.000387022185755677</cx:pt>
          <cx:pt idx="296">-0.0074835206469894304</cx:pt>
          <cx:pt idx="297">0.0210543253352088</cx:pt>
          <cx:pt idx="298">0.00688691697967615</cx:pt>
          <cx:pt idx="299">-0.016974648714228199</cx:pt>
          <cx:pt idx="300">-0.042806641554513698</cx:pt>
          <cx:pt idx="301">0.00021170477070997501</cx:pt>
          <cx:pt idx="302">-0.0103533899461583</cx:pt>
          <cx:pt idx="303">-0.0150297604199758</cx:pt>
          <cx:pt idx="304">-0.0141367311472212</cx:pt>
          <cx:pt idx="305">-0.0147409896588194</cx:pt>
          <cx:pt idx="306">-0.0023849457295287602</cx:pt>
          <cx:pt idx="307">0.00109418344818564</cx:pt>
          <cx:pt idx="308">-3.01765486033017e-05</cx:pt>
          <cx:pt idx="309">0.000250771415753665</cx:pt>
          <cx:pt idx="310">0.00030447886556795</cx:pt>
          <cx:pt idx="311">-0.00031974206791664201</cx:pt>
          <cx:pt idx="312">-0.0045252732369886603</cx:pt>
          <cx:pt idx="313">-0.012161175667272799</cx:pt>
          <cx:pt idx="314">-0.024111737822153499</cx:pt>
          <cx:pt idx="315">0.00017599261684076901</cx:pt>
          <cx:pt idx="316">-0.016964700353738</cx:pt>
          <cx:pt idx="317">0.031592500632433497</cx:pt>
          <cx:pt idx="318">-0.014638131879046799</cx:pt>
          <cx:pt idx="319">0.0225478737630396</cx:pt>
          <cx:pt idx="320">0.021074415245687299</cx:pt>
          <cx:pt idx="321">0.0076058652028573098</cx:pt>
          <cx:pt idx="322">0.0073300340763840502</cx:pt>
          <cx:pt idx="323">0.023082398198725401</cx:pt>
          <cx:pt idx="324">-0.021768858932913498</cx:pt>
          <cx:pt idx="325">-0.061734038647496499</cx:pt>
          <cx:pt idx="326">-0.040099516064862797</cx:pt>
          <cx:pt idx="327">-0.0220414654649034</cx:pt>
          <cx:pt idx="328">0.0040545792386166499</cx:pt>
          <cx:pt idx="329">0.000312680446741974</cx:pt>
          <cx:pt idx="330">-0.022487398598880201</cx:pt>
          <cx:pt idx="331">-0.036610857445793198</cx:pt>
          <cx:pt idx="332">-0.0221899032601513</cx:pt>
          <cx:pt idx="333">-0.0159494469296215</cx:pt>
          <cx:pt idx="334">-0.0045473985495316201</cx:pt>
          <cx:pt idx="335">0.00031051474324726399</cx:pt>
          <cx:pt idx="336">0.0014099309845558199</cx:pt>
          <cx:pt idx="337">0.00087713187351348199</cx:pt>
          <cx:pt idx="338">-1.40134272713785e-05</cx:pt>
          <cx:pt idx="339">-0.0011874252381059601</cx:pt>
          <cx:pt idx="340">-0.0034127226745497602</cx:pt>
          <cx:pt idx="341">-0.023733705552923499</cx:pt>
          <cx:pt idx="342">-0.033650671156932502</cx:pt>
          <cx:pt idx="343">-0.0303592679676979</cx:pt>
          <cx:pt idx="344">-0.0061752625146444303</cx:pt>
          <cx:pt idx="345">0.0109253621627115</cx:pt>
          <cx:pt idx="346">-0.053708787541543498</cx:pt>
          <cx:pt idx="347">-0.033863860465508898</cx:pt>
          <cx:pt idx="348">-0.032729513561939802</cx:pt>
          <cx:pt idx="349">-0.021149049548395901</cx:pt>
          <cx:pt idx="350">0.019214252731184302</cx:pt>
          <cx:pt idx="351">0.024749506320244499</cx:pt>
          <cx:pt idx="352">-0.019185789614653701</cx:pt>
          <cx:pt idx="353">-0.044640939856535299</cx:pt>
          <cx:pt idx="354">-0.036341193337993599</cx:pt>
          <cx:pt idx="355">-0.032073168105248302</cx:pt>
          <cx:pt idx="356">-0.00732695175289269</cx:pt>
          <cx:pt idx="357">-0.0046529699422809597</cx:pt>
          <cx:pt idx="358">-0.010326358370299899</cx:pt>
          <cx:pt idx="359">-0.0029951516554619102</cx:pt>
          <cx:pt idx="360">0.0098306894371910005</cx:pt>
          <cx:pt idx="361">0.00737156034641279</cx:pt>
          <cx:pt idx="362">0.00136773308672434</cx:pt>
          <cx:pt idx="363">0.0018455027720355099</cx:pt>
          <cx:pt idx="364">0.00029476060472621201</cx:pt>
          <cx:pt idx="365">0.000120771073600871</cx:pt>
          <cx:pt idx="366">0.00039937962790033502</cx:pt>
          <cx:pt idx="367">-0.0023855306066399799</cx:pt>
          <cx:pt idx="368">-0.0091743979415017697</cx:pt>
          <cx:pt idx="369">-0.018418790925046499</cx:pt>
          <cx:pt idx="370">-0.046278829821622</cx:pt>
          <cx:pt idx="371">-0.034078851607828399</cx:pt>
          <cx:pt idx="372">-0.0295846820442833</cx:pt>
          <cx:pt idx="373">-0.040913317951041701</cx:pt>
          <cx:pt idx="374">-0.051483870496477797</cx:pt>
          <cx:pt idx="375">-0.0589381504944122</cx:pt>
          <cx:pt idx="376">-0.077994216513111697</cx:pt>
          <cx:pt idx="377">0.0047526031857104498</cx:pt>
          <cx:pt idx="378">0.0296366635720723</cx:pt>
          <cx:pt idx="379">0.028990315348293501</cx:pt>
          <cx:pt idx="380">0.013223769823816</cx:pt>
          <cx:pt idx="381">-0.035647603612296998</cx:pt>
          <cx:pt idx="382">-0.0100633805857875</cx:pt>
          <cx:pt idx="383">-0.041120774730007102</cx:pt>
          <cx:pt idx="384">0.0148645687263324</cx:pt>
          <cx:pt idx="385">0.0050474661132330701</cx:pt>
          <cx:pt idx="386">0.0010834067275991299</cx:pt>
          <cx:pt idx="387">0.00311224062933549</cx:pt>
          <cx:pt idx="388">0.014543344273645</cx:pt>
          <cx:pt idx="389">0.016620232449772999</cx:pt>
          <cx:pt idx="390">0.00832374523943109</cx:pt>
          <cx:pt idx="391">0.0042476774226241397</cx:pt>
          <cx:pt idx="392">-0.00073340402110561704</cx:pt>
          <cx:pt idx="393">-0.000231648972150139</cx:pt>
          <cx:pt idx="394">0.00023487237072073201</cx:pt>
          <cx:pt idx="395">-0.00065608424227771105</cx:pt>
          <cx:pt idx="396">-0.0077737595375654096</cx:pt>
          <cx:pt idx="397">-0.024136185309255601</cx:pt>
          <cx:pt idx="398">-0.037378753084429901</cx:pt>
          <cx:pt idx="399">-0.033375836556503398</cx:pt>
          <cx:pt idx="400">-0.070422606205366903</cx:pt>
          <cx:pt idx="401">-0.091994073423861303</cx:pt>
          <cx:pt idx="402">-0.0989111639165174</cx:pt>
          <cx:pt idx="403">-0.034960935479295498</cx:pt>
          <cx:pt idx="404">0.019290201188294099</cx:pt>
          <cx:pt idx="405">0.041486892279506103</cx:pt>
          <cx:pt idx="406">0.029887991708813299</cx:pt>
          <cx:pt idx="407">0.017792951681158499</cx:pt>
          <cx:pt idx="408">0.0067136961511606603</cx:pt>
          <cx:pt idx="409">-0.064032155607040897</cx:pt>
          <cx:pt idx="410">-0.0916974498473586</cx:pt>
          <cx:pt idx="411">-0.036337000009759299</cx:pt>
          <cx:pt idx="412">-0.012447597965880099</cx:pt>
          <cx:pt idx="413">-0.0223415019155873</cx:pt>
          <cx:pt idx="414">-0.0088021891667504296</cx:pt>
          <cx:pt idx="415">-0.0157066116467993</cx:pt>
          <cx:pt idx="416">0.0094746029118589706</cx:pt>
          <cx:pt idx="417">0.016886501791006901</cx:pt>
          <cx:pt idx="418">0.0100060965939965</cx:pt>
          <cx:pt idx="419">0.000364260930353057</cx:pt>
          <cx:pt idx="420">0.00036767240433524702</cx:pt>
          <cx:pt idx="421">0.00030880207498647602</cx:pt>
          <cx:pt idx="422">5.2016543726055002e-05</cx:pt>
          <cx:pt idx="423">-0.0028892952904781299</cx:pt>
          <cx:pt idx="424">-0.0049464667041331598</cx:pt>
          <cx:pt idx="425">-0.026843951629210799</cx:pt>
          <cx:pt idx="426">-0.036495286669735602</cx:pt>
          <cx:pt idx="427">-0.056657835588068202</cx:pt>
          <cx:pt idx="428">-0.083476432334886302</cx:pt>
          <cx:pt idx="429">-0.055012125886612702</cx:pt>
          <cx:pt idx="430">-0.0064137697254431202</cx:pt>
          <cx:pt idx="431">0.11038069826678699</cx:pt>
          <cx:pt idx="432">0.112118726449862</cx:pt>
          <cx:pt idx="433">0.104535715844903</cx:pt>
          <cx:pt idx="434">0.066500756852214904</cx:pt>
          <cx:pt idx="435">0.013466996019975299</cx:pt>
          <cx:pt idx="436">-0.037832836925208703</cx:pt>
          <cx:pt idx="437">-0.101564120989905</cx:pt>
          <cx:pt idx="438">-0.102356518411749</cx:pt>
          <cx:pt idx="439">-0.055681332088832601</cx:pt>
          <cx:pt idx="440">-0.044635702625127699</cx:pt>
          <cx:pt idx="441">-0.032815543448551698</cx:pt>
          <cx:pt idx="442">-0.0230390099384228</cx:pt>
          <cx:pt idx="443">-0.0121761373457006</cx:pt>
          <cx:pt idx="444">0.0044274948970125898</cx:pt>
          <cx:pt idx="445">0.020449965736892801</cx:pt>
          <cx:pt idx="446">0.0132295612409146</cx:pt>
          <cx:pt idx="447">0.00453569943413958</cx:pt>
          <cx:pt idx="448">-8.8645342834928106e-05</cx:pt>
          <cx:pt idx="449">9.6420149759669904e-05</cx:pt>
          <cx:pt idx="450">-0.00039999824364252802</cx:pt>
          <cx:pt idx="451">-0.0014118253902374301</cx:pt>
          <cx:pt idx="452">-0.00012467067884672201</cx:pt>
          <cx:pt idx="453">-0.028436469233612299</cx:pt>
          <cx:pt idx="454">-0.061829507220609398</cx:pt>
          <cx:pt idx="455">-0.081805496543853398</cx:pt>
          <cx:pt idx="456">-0.069897196913233595</cx:pt>
          <cx:pt idx="457">-0.025768052141226402</cx:pt>
          <cx:pt idx="458">0.071199364561329304</cx:pt>
          <cx:pt idx="459">0.17405793491633101</cx:pt>
          <cx:pt idx="460">0.137971710212617</cx:pt>
          <cx:pt idx="461">0.089400177294896896</cx:pt>
          <cx:pt idx="462">-0.021051623243731599</cx:pt>
          <cx:pt idx="463">-0.062951597821004096</cx:pt>
          <cx:pt idx="464">-0.065621542738691002</cx:pt>
          <cx:pt idx="465">-0.056955967832715601</cx:pt>
          <cx:pt idx="466">-0.042716282945051899</cx:pt>
          <cx:pt idx="467">-0.026055334246475301</cx:pt>
          <cx:pt idx="468">-0.036537298465646899</cx:pt>
          <cx:pt idx="469">-0.0055693413728829001</cx:pt>
          <cx:pt idx="470">-0.0123786714417777</cx:pt>
          <cx:pt idx="471">-0.0043962405041264602</cx:pt>
          <cx:pt idx="472">0.0067814193620138498</cx:pt>
          <cx:pt idx="473">0.031828431555520502</cx:pt>
          <cx:pt idx="474">0.015825759815563001</cx:pt>
          <cx:pt idx="475">0.0043223397922646104</cx:pt>
          <cx:pt idx="476">-3.62299295426739e-05</cx:pt>
          <cx:pt idx="477">-0.00067088633926149204</cx:pt>
          <cx:pt idx="478">-0.000415586798991195</cx:pt>
          <cx:pt idx="479">0.00085945043843654</cx:pt>
          <cx:pt idx="480">0.0059030332103068399</cx:pt>
          <cx:pt idx="481">-0.0202493727611615</cx:pt>
          <cx:pt idx="482">-0.052779062892032498</cx:pt>
          <cx:pt idx="483">-0.063195757082549306</cx:pt>
          <cx:pt idx="484">-0.070358483335329805</cx:pt>
          <cx:pt idx="485">0.011251400486055999</cx:pt>
          <cx:pt idx="486">0.089251296143885203</cx:pt>
          <cx:pt idx="487">0.12575963414813901</cx:pt>
          <cx:pt idx="488">0.13178000002907</cx:pt>
          <cx:pt idx="489">0.025841392570943599</cx:pt>
          <cx:pt idx="490">-0.071415656050284104</cx:pt>
          <cx:pt idx="491">-0.12759044597774899</cx:pt>
          <cx:pt idx="492">-0.091053584144088207</cx:pt>
          <cx:pt idx="493">-0.047617980706477402</cx:pt>
          <cx:pt idx="494">-0.015809510840171501</cx:pt>
          <cx:pt idx="495">-0.027166095440075099</cx:pt>
          <cx:pt idx="496">-0.0225567420574809</cx:pt>
          <cx:pt idx="497">0.0080881303018135592</cx:pt>
          <cx:pt idx="498">0.0190726876176113</cx:pt>
          <cx:pt idx="499">0.023781692635451299</cx:pt>
          <cx:pt idx="500">0.0216529160912367</cx:pt>
          <cx:pt idx="501">0.0380671076255834</cx:pt>
          <cx:pt idx="502">0.0087098176519049691</cx:pt>
          <cx:pt idx="503">0.0016300423746413799</cx:pt>
          <cx:pt idx="504">0.00096126087446007599</cx:pt>
          <cx:pt idx="505">-0.00015408408801631599</cx:pt>
          <cx:pt idx="506">-0.00056327630637859104</cx:pt>
          <cx:pt idx="507">0.0137632911232871</cx:pt>
          <cx:pt idx="508">0.0092234845907319708</cx:pt>
          <cx:pt idx="509">-0.026502754374418101</cx:pt>
          <cx:pt idx="510">-0.042772610167689198</cx:pt>
          <cx:pt idx="511">-0.034544633631704298</cx:pt>
          <cx:pt idx="512">-0.0182509864927871</cx:pt>
          <cx:pt idx="513">0.075615009757003804</cx:pt>
          <cx:pt idx="514">0.091021832192697494</cx:pt>
          <cx:pt idx="515">0.100716875207698</cx:pt>
          <cx:pt idx="516">0.075731583038162395</cx:pt>
          <cx:pt idx="517">-0.013537856817323</cx:pt>
          <cx:pt idx="518">-0.103930590683108</cx:pt>
          <cx:pt idx="519">-0.099100911614060899</cx:pt>
          <cx:pt idx="520">-0.045560331780950702</cx:pt>
          <cx:pt idx="521">-0.0166584005075841</cx:pt>
          <cx:pt idx="522">0.035911996734911099</cx:pt>
          <cx:pt idx="523">0.00614723792061445</cx:pt>
          <cx:pt idx="524">0.021857105804186702</cx:pt>
          <cx:pt idx="525">0.040221915025708002</cx:pt>
          <cx:pt idx="526">0.032773201588445301</cx:pt>
          <cx:pt idx="527">0.033735697433118002</cx:pt>
          <cx:pt idx="528">0.016777307423427</cx:pt>
          <cx:pt idx="529">0.019202519181901301</cx:pt>
          <cx:pt idx="530">0.0043569742099941597</cx:pt>
          <cx:pt idx="531">0.0023770669899554802</cx:pt>
          <cx:pt idx="532">-0.00059379844602678201</cx:pt>
          <cx:pt idx="533">-0.00071310986429718695</cx:pt>
          <cx:pt idx="534">-0.00100724907300047</cx:pt>
          <cx:pt idx="535">0.013967578239035799</cx:pt>
          <cx:pt idx="536">0.00039288231656085798</cx:pt>
          <cx:pt idx="537">-0.024238067108531099</cx:pt>
          <cx:pt idx="538">-0.042854393241967902</cx:pt>
          <cx:pt idx="539">-0.019945228949439099</cx:pt>
          <cx:pt idx="540">0.0131349505077795</cx:pt>
          <cx:pt idx="541">0.094580268420013797</cx:pt>
          <cx:pt idx="542">0.083292914483202196</cx:pt>
          <cx:pt idx="543">0.072932867438598406</cx:pt>
          <cx:pt idx="544">0.017125520594821801</cx:pt>
          <cx:pt idx="545">-0.0416446352263634</cx:pt>
          <cx:pt idx="546">-0.121484532318907</cx:pt>
          <cx:pt idx="547">-0.094002859684182094</cx:pt>
          <cx:pt idx="548">-0.021967084790104702</cx:pt>
          <cx:pt idx="549">-0.026356476232025701</cx:pt>
          <cx:pt idx="550">0.0071032193534660299</cx:pt>
          <cx:pt idx="551">0.00782782846601956</cx:pt>
          <cx:pt idx="552">0.025090299209608501</cx:pt>
          <cx:pt idx="553">0.0219049575047498</cx:pt>
          <cx:pt idx="554">0.028028070383399401</cx:pt>
          <cx:pt idx="555">0.035543339579517899</cx:pt>
          <cx:pt idx="556">0.00485529290660485</cx:pt>
          <cx:pt idx="557">0.011955273451902899</cx:pt>
          <cx:pt idx="558">0.0045319995341353003</cx:pt>
          <cx:pt idx="559">-0.00024607981404184301</cx:pt>
          <cx:pt idx="560">-0.000235112294208254</cx:pt>
          <cx:pt idx="561">-0.00016338625894503001</cx:pt>
          <cx:pt idx="562">-0.00068583585479877797</cx:pt>
          <cx:pt idx="563">0.01360421484841</cx:pt>
          <cx:pt idx="564">0.0069554086564247598</cx:pt>
          <cx:pt idx="565">-0.0050896047171285199</cx:pt>
          <cx:pt idx="566">-0.0131383116841903</cx:pt>
          <cx:pt idx="567">0.0095963084567362595</cx:pt>
          <cx:pt idx="568">0.038198157906498699</cx:pt>
          <cx:pt idx="569">0.033052111015211799</cx:pt>
          <cx:pt idx="570">0.083055083116460704</cx:pt>
          <cx:pt idx="571">0.12517333575368</cx:pt>
          <cx:pt idx="572">0.066520713602115006</cx:pt>
          <cx:pt idx="573">-0.085385461901753903</cx:pt>
          <cx:pt idx="574">-0.082240957737086007</cx:pt>
          <cx:pt idx="575">-0.073002889971342896</cx:pt>
          <cx:pt idx="576">-0.041942670810500897</cx:pt>
          <cx:pt idx="577">-0.0348909276362653</cx:pt>
          <cx:pt idx="578">-0.00694173249148869</cx:pt>
          <cx:pt idx="579">-0.022155703406114401</cx:pt>
          <cx:pt idx="580">7.8567415128789303e-05</cx:pt>
          <cx:pt idx="581">-0.0080742875351020194</cx:pt>
          <cx:pt idx="582">0.012066445788662001</cx:pt>
          <cx:pt idx="583">0.0287602021856968</cx:pt>
          <cx:pt idx="584">0.0040813432084178397</cx:pt>
          <cx:pt idx="585">0.0036752072760416099</cx:pt>
          <cx:pt idx="586">0.0039538930466645802</cx:pt>
          <cx:pt idx="587">-0.00023370763813110001</cx:pt>
          <cx:pt idx="588">-0.00015906730098860301</cx:pt>
          <cx:pt idx="589">0.000148208203346839</cx:pt>
          <cx:pt idx="590">0.0001203939531665</cx:pt>
          <cx:pt idx="591">0.0060989327634446699</cx:pt>
          <cx:pt idx="592">0.013403306495140301</cx:pt>
          <cx:pt idx="593">0.012566454127146401</cx:pt>
          <cx:pt idx="594">0.030732455445741699</cx:pt>
          <cx:pt idx="595">0.024524194324786999</cx:pt>
          <cx:pt idx="596">0.035573177658197098</cx:pt>
          <cx:pt idx="597">0.0555001218116992</cx:pt>
          <cx:pt idx="598">0.062400110460998498</cx:pt>
          <cx:pt idx="599">0.055885344375676799</cx:pt>
          <cx:pt idx="600">0.049321110877071903</cx:pt>
          <cx:pt idx="601">-0.034166393462066701</cx:pt>
          <cx:pt idx="602">-0.052284917033894297</cx:pt>
          <cx:pt idx="603">-0.098149055591597395</cx:pt>
          <cx:pt idx="604">-0.0746816488698617</cx:pt>
          <cx:pt idx="605">-0.055143625751633098</cx:pt>
          <cx:pt idx="606">-0.060694983026084601</cx:pt>
          <cx:pt idx="607">-0.048309961007689202</cx:pt>
          <cx:pt idx="608">-0.0135202886904074</cx:pt>
          <cx:pt idx="609">-0.0193821136291977</cx:pt>
          <cx:pt idx="610">0.0105956641587284</cx:pt>
          <cx:pt idx="611">0.0150878851617845</cx:pt>
          <cx:pt idx="612">-0.0043085612163683996</cx:pt>
          <cx:pt idx="613">-0.011604295181046</cx:pt>
          <cx:pt idx="614">0.0014398003037617</cx:pt>
          <cx:pt idx="615">0.00018535330033313201</cx:pt>
          <cx:pt idx="616">8.3142807976886797e-05</cx:pt>
          <cx:pt idx="617">0.000686019422671194</cx:pt>
          <cx:pt idx="618">0.0019865884794782501</cx:pt>
          <cx:pt idx="619">0.00071233842458559799</cx:pt>
          <cx:pt idx="620">0.0096711444734346903</cx:pt>
          <cx:pt idx="621">0.026952618778421499</cx:pt>
          <cx:pt idx="622">0.0303338082019881</cx:pt>
          <cx:pt idx="623">0.035436110759582501</cx:pt>
          <cx:pt idx="624">0.049370163408317597</cx:pt>
          <cx:pt idx="625">0.072490260177261595</cx:pt>
          <cx:pt idx="626">0.076500190875919305</cx:pt>
          <cx:pt idx="627">0.0055583858111531098</cx:pt>
          <cx:pt idx="628">-0.0059436839126511204</cx:pt>
          <cx:pt idx="629">-0.0057354089849200197</cx:pt>
          <cx:pt idx="630">-0.0253813358027444</cx:pt>
          <cx:pt idx="631">-0.051955108996601301</cx:pt>
          <cx:pt idx="632">-0.026706731393085801</cx:pt>
          <cx:pt idx="633">-0.064206416491169302</cx:pt>
          <cx:pt idx="634">-0.059896464282178298</cx:pt>
          <cx:pt idx="635">-0.0074594768181964902</cx:pt>
          <cx:pt idx="636">-0.00036448924037355397</cx:pt>
          <cx:pt idx="637">0.0054801696287846103</cx:pt>
          <cx:pt idx="638">-0.0047104016638845198</cx:pt>
          <cx:pt idx="639">-0.0073890294496343897</cx:pt>
          <cx:pt idx="640">-0.0156376355320221</cx:pt>
          <cx:pt idx="641">-0.0163959310840378</cx:pt>
          <cx:pt idx="642">-0.0023202113277522498</cx:pt>
          <cx:pt idx="643">-0.000282424178302221</cx:pt>
          <cx:pt idx="644">0.000400371993855738</cx:pt>
          <cx:pt idx="645">0.00048895641480266696</cx:pt>
          <cx:pt idx="646">0.00044115608012626202</cx:pt>
          <cx:pt idx="647">-0.00635441856297365</cx:pt>
          <cx:pt idx="648">-0.0053150911697968</cx:pt>
          <cx:pt idx="649">-0.0032279741621652402</cx:pt>
          <cx:pt idx="650">0.0065219941393329104</cx:pt>
          <cx:pt idx="651">0.0056161204768727102</cx:pt>
          <cx:pt idx="652">-0.0207706821130366</cx:pt>
          <cx:pt idx="653">0.0089531828780154993</cx:pt>
          <cx:pt idx="654">0.033479162985920602</cx:pt>
          <cx:pt idx="655">0.060912354213957201</cx:pt>
          <cx:pt idx="656">0.080643978060720697</cx:pt>
          <cx:pt idx="657">0.055456848647166899</cx:pt>
          <cx:pt idx="658">-0.0139581115164472</cx:pt>
          <cx:pt idx="659">-0.029816014372080899</cx:pt>
          <cx:pt idx="660">-0.0034504415901395699</cx:pt>
          <cx:pt idx="661">-0.0367140866881061</cx:pt>
          <cx:pt idx="662">-0.0121126696602997</cx:pt>
          <cx:pt idx="663">-0.00019990060141578201</cx:pt>
          <cx:pt idx="664">-0.019978775722256301</cx:pt>
          <cx:pt idx="665">-0.033956740646273402</cx:pt>
          <cx:pt idx="666">-0.026006003080200499</cx:pt>
          <cx:pt idx="667">-0.0224635216083773</cx:pt>
          <cx:pt idx="668">-0.0150979641184834</cx:pt>
          <cx:pt idx="669">-0.0121010487032238</cx:pt>
          <cx:pt idx="670">-0.00063477543276576199</cx:pt>
          <cx:pt idx="671">-0.00023938024308644301</cx:pt>
          <cx:pt idx="672">0.00027344106025856899</cx:pt>
          <cx:pt idx="673">-0.00036852566336130802</cx:pt>
          <cx:pt idx="674">0.000306246625429406</cx:pt>
          <cx:pt idx="675">-0.0048640232196479902</cx:pt>
          <cx:pt idx="676">-0.0028196683033515999</cx:pt>
          <cx:pt idx="677">-0.00743293761783942</cx:pt>
          <cx:pt idx="678">-0.0062987254313229303</cx:pt>
          <cx:pt idx="679">-0.0141253285743499</cx:pt>
          <cx:pt idx="680">-0.023403690837902998</cx:pt>
          <cx:pt idx="681">-0.019734425626354898</cx:pt>
          <cx:pt idx="682">0.022669021102660399</cx:pt>
          <cx:pt idx="683">0.0599365757871127</cx:pt>
          <cx:pt idx="684">0.062183101353935399</cx:pt>
          <cx:pt idx="685">0.040296476258203602</cx:pt>
          <cx:pt idx="686">0.050537921759967103</cx:pt>
          <cx:pt idx="687">0.030709082508578699</cx:pt>
          <cx:pt idx="688">0.0061911106314423902</cx:pt>
          <cx:pt idx="689">-0.0237953921584967</cx:pt>
          <cx:pt idx="690">-0.0211049103931918</cx:pt>
          <cx:pt idx="691">-0.0257599363617112</cx:pt>
          <cx:pt idx="692">-0.043904348516452897</cx:pt>
          <cx:pt idx="693">-0.042495913486333303</cx:pt>
          <cx:pt idx="694">-0.025734947381438101</cx:pt>
          <cx:pt idx="695">-0.0182593655859991</cx:pt>
          <cx:pt idx="696">-0.0026925970472949901</cx:pt>
          <cx:pt idx="697">-0.00046588099254389902</cx:pt>
          <cx:pt idx="698">-0.000189932904644778</cx:pt>
          <cx:pt idx="699">-0.00049950683201094802</cx:pt>
          <cx:pt idx="700">0.00040951630665447602</cx:pt>
          <cx:pt idx="701">0.00023598857105262</cx:pt>
          <cx:pt idx="702">0.000162500798721675</cx:pt>
          <cx:pt idx="703">0.00082595139179881898</cx:pt>
          <cx:pt idx="704">0.0042962585312703297</cx:pt>
          <cx:pt idx="705">0.0023722042998771098</cx:pt>
          <cx:pt idx="706">0.0114632240862527</cx:pt>
          <cx:pt idx="707">0.0047740310087289904</cx:pt>
          <cx:pt idx="708">-0.0149454327359308</cx:pt>
          <cx:pt idx="709">-0.0097227318046722907</cx:pt>
          <cx:pt idx="710">-0.00105323183830133</cx:pt>
          <cx:pt idx="711">0.0045991172476051896</cx:pt>
          <cx:pt idx="712">0.0034182593430725598</cx:pt>
          <cx:pt idx="713">0.0331211962765448</cx:pt>
          <cx:pt idx="714">0.052176915939208403</cx:pt>
          <cx:pt idx="715">0.034502373082887297</cx:pt>
          <cx:pt idx="716">0.0060049867913989901</cx:pt>
          <cx:pt idx="717">-0.0095563655900665501</cx:pt>
          <cx:pt idx="718">-0.0216150427531345</cx:pt>
          <cx:pt idx="719">-0.038946212277328501</cx:pt>
          <cx:pt idx="720">-0.0293858369845197</cx:pt>
          <cx:pt idx="721">-0.018959935409956</cx:pt>
          <cx:pt idx="722">-0.011303036566259601</cx:pt>
          <cx:pt idx="723">-0.0035358973486159699</cx:pt>
          <cx:pt idx="724">-0.0016697882574738399</cx:pt>
          <cx:pt idx="725">-0.00100755206186763</cx:pt>
          <cx:pt idx="726">0.00047499055611358401</cx:pt>
          <cx:pt idx="727">-0.000399315495364468</cx:pt>
          <cx:pt idx="728">0.00023982556284426099</cx:pt>
          <cx:pt idx="729">0.00025037169324305703</cx:pt>
          <cx:pt idx="730">0.00057409155350115896</cx:pt>
          <cx:pt idx="731">7.0941560852805696e-05</cx:pt>
          <cx:pt idx="732">-0.00057476816508579998</cx:pt>
          <cx:pt idx="733">-0.00372424234362842</cx:pt>
          <cx:pt idx="734">-0.0047837428729145901</cx:pt>
          <cx:pt idx="735">-0.0012334992662781201</cx:pt>
          <cx:pt idx="736">-0.0090446932256192207</cx:pt>
          <cx:pt idx="737">-0.0125169784588944</cx:pt>
          <cx:pt idx="738">-0.0015407892248125599</cx:pt>
          <cx:pt idx="739">-0.0045220057015925201</cx:pt>
          <cx:pt idx="740">-0.0082603597775400203</cx:pt>
          <cx:pt idx="741">-0.0106124062705796</cx:pt>
          <cx:pt idx="742">-0.00712896634639411</cx:pt>
          <cx:pt idx="743">-0.017510524321360001</cx:pt>
          <cx:pt idx="744">-0.0175458308038869</cx:pt>
          <cx:pt idx="745">-0.0154507048740746</cx:pt>
          <cx:pt idx="746">-0.015882919620947199</cx:pt>
          <cx:pt idx="747">-0.0105498875149701</cx:pt>
          <cx:pt idx="748">-0.0059619486222857298</cx:pt>
          <cx:pt idx="749">-0.0031084579228809199</cx:pt>
          <cx:pt idx="750">-0.00086193555902314904</cx:pt>
          <cx:pt idx="751">0.00013363050852552701</cx:pt>
          <cx:pt idx="752">-0.000540402546903494</cx:pt>
          <cx:pt idx="753">-0.00041598921631321199</cx:pt>
          <cx:pt idx="754">0.00076502448398064202</cx:pt>
          <cx:pt idx="755">0.00031713746872729802</cx:pt>
          <cx:pt idx="756">0.00036470887790653099</cx:pt>
          <cx:pt idx="757">-0.00048512143836785702</cx:pt>
          <cx:pt idx="758">-0.00066874697650420303</cx:pt>
          <cx:pt idx="759">9.1653224281160794e-05</cx:pt>
          <cx:pt idx="760">-0.00035780826769896601</cx:pt>
          <cx:pt idx="761">0.000563732258974558</cx:pt>
          <cx:pt idx="762">-0.00077492548190243504</cx:pt>
          <cx:pt idx="763">-0.00077421918523394801</cx:pt>
          <cx:pt idx="764">-0.000741853971012545</cx:pt>
          <cx:pt idx="765">0.000184036559348465</cx:pt>
          <cx:pt idx="766">0.0043930090910243502</cx:pt>
          <cx:pt idx="767">0.00034001794318239202</cx:pt>
          <cx:pt idx="768">-0.0012928469158379301</cx:pt>
          <cx:pt idx="769">-0.00086365980319089196</cx:pt>
          <cx:pt idx="770">0.00026082724693871301</cx:pt>
          <cx:pt idx="771">0.00101744950823952</cx:pt>
          <cx:pt idx="772">-0.00013884527944719901</cx:pt>
          <cx:pt idx="773">-0.0022553087498602201</cx:pt>
          <cx:pt idx="774">-0.00648151934100523</cx:pt>
          <cx:pt idx="775">0.00075267337329439196</cx:pt>
          <cx:pt idx="776">-0.00169126224382686</cx:pt>
          <cx:pt idx="777">-0.00079007208859935903</cx:pt>
          <cx:pt idx="778">-0.00029259727964749301</cx:pt>
          <cx:pt idx="779">-0.000250105315609023</cx:pt>
          <cx:pt idx="780">0.00119051617730656</cx:pt>
          <cx:pt idx="781">-7.1828474345092899e-05</cx:pt>
          <cx:pt idx="782">0.000122696290712823</cx:pt>
          <cx:pt idx="783">0.00033184996473595101</cx:pt>
        </cx:lvl>
      </cx:numDim>
    </cx:data>
    <cx:data id="34">
      <cx:numDim type="val">
        <cx:f>'001_WA_F - 副本'!$AI$1:$AI$784</cx:f>
        <cx:lvl ptCount="784" formatCode="0.00E+00">
          <cx:pt idx="0">-6.06565429705458e-05</cx:pt>
          <cx:pt idx="1">5.9286882254233599e-05</cx:pt>
          <cx:pt idx="2">0.00015474199865370299</cx:pt>
          <cx:pt idx="3">0.00021994231399756001</cx:pt>
          <cx:pt idx="4">0.00092158660674229102</cx:pt>
          <cx:pt idx="5">-0.00034748685311894798</cx:pt>
          <cx:pt idx="6">-0.00029350433988741301</cx:pt>
          <cx:pt idx="7">-0.00058930493812374201</cx:pt>
          <cx:pt idx="8">0.00068806855582297295</cx:pt>
          <cx:pt idx="9">9.0498264469086103e-05</cx:pt>
          <cx:pt idx="10">-0.00061212429702204002</cx:pt>
          <cx:pt idx="11">0.00097522063029042505</cx:pt>
          <cx:pt idx="12">0.00015711046888182301</cx:pt>
          <cx:pt idx="13">0.00081959356257415498</cx:pt>
          <cx:pt idx="14">-6.4050903646878501e-05</cx:pt>
          <cx:pt idx="15">0.000269108791787645</cx:pt>
          <cx:pt idx="16">6.5981624462609e-05</cx:pt>
          <cx:pt idx="17">8.1840460923043306e-05</cx:pt>
          <cx:pt idx="18">-2.50114262929088e-06</cx:pt>
          <cx:pt idx="19">0.00017352620768486799</cx:pt>
          <cx:pt idx="20">0.000778039823921269</cx:pt>
          <cx:pt idx="21">0.000238913075471059</cx:pt>
          <cx:pt idx="22">-0.00015031003860815301</cx:pt>
          <cx:pt idx="23">0.00059622374972844296</cx:pt>
          <cx:pt idx="24">-0.00049584827146562495</cx:pt>
          <cx:pt idx="25">0.00020201950424280599</cx:pt>
          <cx:pt idx="26">0.00054878395328472</cx:pt>
          <cx:pt idx="27">-0.00026370867822650499</cx:pt>
          <cx:pt idx="28">-0.000439479521334007</cx:pt>
          <cx:pt idx="29">0.00038325987161945901</cx:pt>
          <cx:pt idx="30">-0.000102202133414943</cx:pt>
          <cx:pt idx="31">0.00019547729838242199</cx:pt>
          <cx:pt idx="32">-5.5680323882926699e-05</cx:pt>
          <cx:pt idx="33">-7.3158181278220794e-05</cx:pt>
          <cx:pt idx="34">0.0095006945499579998</cx:pt>
          <cx:pt idx="35">0.018256668464946401</cx:pt>
          <cx:pt idx="36">0.017882141065043301</cx:pt>
          <cx:pt idx="37">0.0069457629449089803</cx:pt>
          <cx:pt idx="38">0.00387929474488745</cx:pt>
          <cx:pt idx="39">0.0069949023219546304</cx:pt>
          <cx:pt idx="40">0.0136348650451568</cx:pt>
          <cx:pt idx="41">0.0097372352163916393</cx:pt>
          <cx:pt idx="42">-0.000645407616167635</cx:pt>
          <cx:pt idx="43">0.0094760784961219202</cx:pt>
          <cx:pt idx="44">0.015378981171909001</cx:pt>
          <cx:pt idx="45">0.010016506624674199</cx:pt>
          <cx:pt idx="46">0.0072891830946838002</cx:pt>
          <cx:pt idx="47">0.0089010314829455206</cx:pt>
          <cx:pt idx="48">0.00610957969906016</cx:pt>
          <cx:pt idx="49">0.0042164844900418599</cx:pt>
          <cx:pt idx="50">0.0035326196726290201</cx:pt>
          <cx:pt idx="51">0.0029747999334846001</cx:pt>
          <cx:pt idx="52">-0.000347383990356591</cx:pt>
          <cx:pt idx="53">-0.00017561376790088101</cx:pt>
          <cx:pt idx="54">0.00024960824764461202</cx:pt>
          <cx:pt idx="55">0.00032078393836899801</cx:pt>
          <cx:pt idx="56">-0.00011744916207294801</cx:pt>
          <cx:pt idx="57">-0.00042231347979316798</cx:pt>
          <cx:pt idx="58">0.00028434944291002402</cx:pt>
          <cx:pt idx="59">0.00229223062417108</cx:pt>
          <cx:pt idx="60">0.00096031280400855695</cx:pt>
          <cx:pt idx="61">-0.000141887023989163</cx:pt>
          <cx:pt idx="62">0.010429822156065</cx:pt>
          <cx:pt idx="63">0.032841554889374298</cx:pt>
          <cx:pt idx="64">0.041139169869493397</cx:pt>
          <cx:pt idx="65">0.035289057035909399</cx:pt>
          <cx:pt idx="66">0.057609097234431403</cx:pt>
          <cx:pt idx="67">0.065526642818851302</cx:pt>
          <cx:pt idx="68">0.067162235727554503</cx:pt>
          <cx:pt idx="69">0.030580811454256999</cx:pt>
          <cx:pt idx="70">0.030178711976212799</cx:pt>
          <cx:pt idx="71">0.042328508528539803</cx:pt>
          <cx:pt idx="72">0.052203063870879897</cx:pt>
          <cx:pt idx="73">0.030161893143247898</cx:pt>
          <cx:pt idx="74">0.053280258316172398</cx:pt>
          <cx:pt idx="75">0.030462216241831999</cx:pt>
          <cx:pt idx="76">0.022052816516739199</cx:pt>
          <cx:pt idx="77">0.024878247456298099</cx:pt>
          <cx:pt idx="78">0.016438764080685699</cx:pt>
          <cx:pt idx="79">0.0060659913052438898</cx:pt>
          <cx:pt idx="80">0.00057083203633927898</cx:pt>
          <cx:pt idx="81">-0.00112388691660369</cx:pt>
          <cx:pt idx="82">-7.7442940388107904e-06</cx:pt>
          <cx:pt idx="83">0.00080626706082770599</cx:pt>
          <cx:pt idx="84">-0.00043509992098750901</cx:pt>
          <cx:pt idx="85">-0.00022196221394606101</cx:pt>
          <cx:pt idx="86">-0.00192571670211933</cx:pt>
          <cx:pt idx="87">0.0057098418307472204</cx:pt>
          <cx:pt idx="88">0.0080787250470148002</cx:pt>
          <cx:pt idx="89">0.0072407370609146897</cx:pt>
          <cx:pt idx="90">0.022464961932299399</cx:pt>
          <cx:pt idx="91">0.023097830166618601</cx:pt>
          <cx:pt idx="92">0.047710100044470599</cx:pt>
          <cx:pt idx="93">0.102875702139964</cx:pt>
          <cx:pt idx="94">0.098102404960426506</cx:pt>
          <cx:pt idx="95">0.10147396401130999</cx:pt>
          <cx:pt idx="96">0.12284971257722301</cx:pt>
          <cx:pt idx="97">0.14930885741236799</cx:pt>
          <cx:pt idx="98">0.096102244516694094</cx:pt>
          <cx:pt idx="99">0.039604866294854602</cx:pt>
          <cx:pt idx="100">0.029546731977101202</cx:pt>
          <cx:pt idx="101">-0.0051571870745135999</cx:pt>
          <cx:pt idx="102">0.038715260019947899</cx:pt>
          <cx:pt idx="103">0.034026033964717699</cx:pt>
          <cx:pt idx="104">-0.0034726135792195099</cx:pt>
          <cx:pt idx="105">0.0298122881758392</cx:pt>
          <cx:pt idx="106">0.020360831236374201</cx:pt>
          <cx:pt idx="107">0.013381680307991001</cx:pt>
          <cx:pt idx="108">0.0040567813097762001</cx:pt>
          <cx:pt idx="109">-0.0083119949325363499</cx:pt>
          <cx:pt idx="110">-0.00159789004601944</cx:pt>
          <cx:pt idx="111">-0.00062952256300752697</cx:pt>
          <cx:pt idx="112">-0.00108881307225478</cx:pt>
          <cx:pt idx="113">-0.00058793887264682197</cx:pt>
          <cx:pt idx="114">-0.0075802884053699201</cx:pt>
          <cx:pt idx="115">-0.0027397519086894999</cx:pt>
          <cx:pt idx="116">0.0093477234447918705</cx:pt>
          <cx:pt idx="117">0.038458501152549701</cx:pt>
          <cx:pt idx="118">0.040827019305988303</cx:pt>
          <cx:pt idx="119">0.042512192560582703</cx:pt>
          <cx:pt idx="120">0.066162034820364896</cx:pt>
          <cx:pt idx="121">0.12726559143516999</cx:pt>
          <cx:pt idx="122">0.13543681952769401</cx:pt>
          <cx:pt idx="123">0.0606954733242899</cx:pt>
          <cx:pt idx="124">0.056066540132390798</cx:pt>
          <cx:pt idx="125">0.0071746148841770902</cx:pt>
          <cx:pt idx="126">0.0110012984117577</cx:pt>
          <cx:pt idx="127">-0.023197727424312999</cx:pt>
          <cx:pt idx="128">0.010826018514641799</cx:pt>
          <cx:pt idx="129">0.0293845835504669</cx:pt>
          <cx:pt idx="130">0.019166090725180301</cx:pt>
          <cx:pt idx="131">0.0141045545246499</cx:pt>
          <cx:pt idx="132">-0.0280516535281361</cx:pt>
          <cx:pt idx="133">-0.030977000376678401</cx:pt>
          <cx:pt idx="134">-0.063072330042888897</cx:pt>
          <cx:pt idx="135">-0.082381492725463107</cx:pt>
          <cx:pt idx="136">-0.090001795684664307</cx:pt>
          <cx:pt idx="137">-0.043563916971386098</cx:pt>
          <cx:pt idx="138">-0.0055760339334477499</cx:pt>
          <cx:pt idx="139">0.0030492535551211401</cx:pt>
          <cx:pt idx="140">6.9154599707770405e-05</cx:pt>
          <cx:pt idx="141">-0.00043652282965356</cx:pt>
          <cx:pt idx="142">-0.0018738455489559201</cx:pt>
          <cx:pt idx="143">0.00183815141997072</cx:pt>
          <cx:pt idx="144">0.0243427065591434</cx:pt>
          <cx:pt idx="145">-0.017337857792197799</cx:pt>
          <cx:pt idx="146">-0.029018344832054899</cx:pt>
          <cx:pt idx="147">0.012020237682436799</cx:pt>
          <cx:pt idx="148">0.027844857843813599</cx:pt>
          <cx:pt idx="149">0.0043175795892522496</cx:pt>
          <cx:pt idx="150">0.0989940284255965</cx:pt>
          <cx:pt idx="151">0.022068192062844098</cx:pt>
          <cx:pt idx="152">-0.0117715138189866</cx:pt>
          <cx:pt idx="153">0.00097433353014475305</cx:pt>
          <cx:pt idx="154">-0.0048770832883499897</cx:pt>
          <cx:pt idx="155">-0.0031192136807384001</cx:pt>
          <cx:pt idx="156">-0.025915611251044201</cx:pt>
          <cx:pt idx="157">-0.0056936323434228601</cx:pt>
          <cx:pt idx="158">-0.0342360391261411</cx:pt>
          <cx:pt idx="159">-0.028881946110010801</cx:pt>
          <cx:pt idx="160">-0.018718837456552801</cx:pt>
          <cx:pt idx="161">-0.063419257267869802</cx:pt>
          <cx:pt idx="162">-0.11548633238119101</cx:pt>
          <cx:pt idx="163">-0.14152440584411299</cx:pt>
          <cx:pt idx="164">-0.0942241832313431</cx:pt>
          <cx:pt idx="165">-0.022024470439615199</cx:pt>
          <cx:pt idx="166">0.0103499006081998</cx:pt>
          <cx:pt idx="167">0.0033215689018814198</cx:pt>
          <cx:pt idx="168">-3.6927575150002e-05</cx:pt>
          <cx:pt idx="169">-0.00057094850237737304</cx:pt>
          <cx:pt idx="170">0.00129932207148548</cx:pt>
          <cx:pt idx="171">0.013206318164947901</cx:pt>
          <cx:pt idx="172">0.031572043432383998</cx:pt>
          <cx:pt idx="173">-0.0097489308601818592</cx:pt>
          <cx:pt idx="174">-0.0013268162117500101</cx:pt>
          <cx:pt idx="175">-0.0085640251700941795</cx:pt>
          <cx:pt idx="176">-0.012044091494182301</cx:pt>
          <cx:pt idx="177">-0.062614406239850803</cx:pt>
          <cx:pt idx="178">-0.0178733061387473</cx:pt>
          <cx:pt idx="179">0.0072064823475034602</cx:pt>
          <cx:pt idx="180">-0.055567628929316402</cx:pt>
          <cx:pt idx="181">-0.10691897846335199</cx:pt>
          <cx:pt idx="182">-0.060821162973767197</cx:pt>
          <cx:pt idx="183">-0.095119602640497306</cx:pt>
          <cx:pt idx="184">-0.028185289402300799</cx:pt>
          <cx:pt idx="185">-0.070664264895143797</cx:pt>
          <cx:pt idx="186">-0.118189210732194</cx:pt>
          <cx:pt idx="187">-0.122991858465639</cx:pt>
          <cx:pt idx="188">-0.12759589363163901</cx:pt>
          <cx:pt idx="189">-0.095928533525990498</cx:pt>
          <cx:pt idx="190">-0.12797792915322101</cx:pt>
          <cx:pt idx="191">-0.121697456537691</cx:pt>
          <cx:pt idx="192">-0.056886417739278702</cx:pt>
          <cx:pt idx="193">-0.0135957377971843</cx:pt>
          <cx:pt idx="194">0.0079800377603999502</cx:pt>
          <cx:pt idx="195">0.0094438350084245191</cx:pt>
          <cx:pt idx="196">-0.00074357445411022099</cx:pt>
          <cx:pt idx="197">-1.81370696939278e-05</cx:pt>
          <cx:pt idx="198">0.0037235719768378001</cx:pt>
          <cx:pt idx="199">0.0031129694715306402</cx:pt>
          <cx:pt idx="200">0.041506919813420598</cx:pt>
          <cx:pt idx="201">0.0080539712032486697</cx:pt>
          <cx:pt idx="202">-0.0022550491170158201</cx:pt>
          <cx:pt idx="203">-0.056424923805565498</cx:pt>
          <cx:pt idx="204">-0.080331140699657799</cx:pt>
          <cx:pt idx="205">-0.081841241875586501</cx:pt>
          <cx:pt idx="206">-0.0051221077581539796</cx:pt>
          <cx:pt idx="207">0.053713263112301499</cx:pt>
          <cx:pt idx="208">-0.059226110292681697</cx:pt>
          <cx:pt idx="209">-0.044162009740526802</cx:pt>
          <cx:pt idx="210">-0.053650210669071503</cx:pt>
          <cx:pt idx="211">-0.047732517304201701</cx:pt>
          <cx:pt idx="212">-0.051365252204298099</cx:pt>
          <cx:pt idx="213">-0.019977912617558598</cx:pt>
          <cx:pt idx="214">-0.027896801438121802</cx:pt>
          <cx:pt idx="215">-0.108410905633858</cx:pt>
          <cx:pt idx="216">-0.14054862556300399</cx:pt>
          <cx:pt idx="217">-0.11794067667254</cx:pt>
          <cx:pt idx="218">-0.134383350669176</cx:pt>
          <cx:pt idx="219">-0.094816795822048494</cx:pt>
          <cx:pt idx="220">-0.037960209489023698</cx:pt>
          <cx:pt idx="221">-0.0025792208800474599</cx:pt>
          <cx:pt idx="222">-0.00112893022889539</cx:pt>
          <cx:pt idx="223">0.0056056411498536804</cx:pt>
          <cx:pt idx="224">0.0052975411251627797</cx:pt>
          <cx:pt idx="225">-6.2066055751369706e-05</cx:pt>
          <cx:pt idx="226">-0.0026668606831906101</cx:pt>
          <cx:pt idx="227">-0.00922890750909287</cx:pt>
          <cx:pt idx="228">0.062548618210374093</cx:pt>
          <cx:pt idx="229">0.060905095281122701</cx:pt>
          <cx:pt idx="230">0.031871341067451403</cx:pt>
          <cx:pt idx="231">-0.034432667907131703</cx:pt>
          <cx:pt idx="232">-0.071637832977873198</cx:pt>
          <cx:pt idx="233">-0.062835692942729393</cx:pt>
          <cx:pt idx="234">0.0078633966425697803</cx:pt>
          <cx:pt idx="235">-0.0259546106410793</cx:pt>
          <cx:pt idx="236">-0.045084854709279101</cx:pt>
          <cx:pt idx="237">-0.0049443392783772803</cx:pt>
          <cx:pt idx="238">0.052993840219065301</cx:pt>
          <cx:pt idx="239">-0.023925577356400201</cx:pt>
          <cx:pt idx="240">0.040197069400280297</cx:pt>
          <cx:pt idx="241">0.030902636023172499</cx:pt>
          <cx:pt idx="242">-0.079445942135917602</cx:pt>
          <cx:pt idx="243">-0.0765184965065452</cx:pt>
          <cx:pt idx="244">0.0075218342269979897</cx:pt>
          <cx:pt idx="245">-0.060637863561970699</cx:pt>
          <cx:pt idx="246">-0.11423321202219799</cx:pt>
          <cx:pt idx="247">-0.080670270689221502</cx:pt>
          <cx:pt idx="248">-0.075365429993520805</cx:pt>
          <cx:pt idx="249">-0.0282360367752287</cx:pt>
          <cx:pt idx="250">-0.0135517027957763</cx:pt>
          <cx:pt idx="251">-0.00058477874110086296</cx:pt>
          <cx:pt idx="252">0.00061694464947609304</cx:pt>
          <cx:pt idx="253">-0.00310725596046425</cx:pt>
          <cx:pt idx="254">-0.0039759434141797998</cx:pt>
          <cx:pt idx="255">-0.010082899622003301</cx:pt>
          <cx:pt idx="256">0.044208807125593601</cx:pt>
          <cx:pt idx="257">0.050288363602404101</cx:pt>
          <cx:pt idx="258">-0.052308361649860899</cx:pt>
          <cx:pt idx="259">-0.049739722770345399</cx:pt>
          <cx:pt idx="260">-0.083165327625299101</cx:pt>
          <cx:pt idx="261">-0.049882902836045698</cx:pt>
          <cx:pt idx="262">0.0049605835714420701</cx:pt>
          <cx:pt idx="263">-0.083160050706849301</cx:pt>
          <cx:pt idx="264">-0.0014945348158440399</cx:pt>
          <cx:pt idx="265">0.10562670496440001</cx:pt>
          <cx:pt idx="266">0.075265959772692195</cx:pt>
          <cx:pt idx="267">-0.0164861395620244</cx:pt>
          <cx:pt idx="268">0.0224867150687642</cx:pt>
          <cx:pt idx="269">-0.019215717154948402</cx:pt>
          <cx:pt idx="270">-0.0713054321723295</cx:pt>
          <cx:pt idx="271">-0.047852856529414102</cx:pt>
          <cx:pt idx="272">0.0060774201582502697</cx:pt>
          <cx:pt idx="273">-0.060542208586347901</cx:pt>
          <cx:pt idx="274">-0.0837779429316272</cx:pt>
          <cx:pt idx="275">-0.0803042308171385</cx:pt>
          <cx:pt idx="276">-0.0098456812948617307</cx:pt>
          <cx:pt idx="277">-0.048211380582768401</cx:pt>
          <cx:pt idx="278">-0.037101258019793901</cx:pt>
          <cx:pt idx="279">-0.033319332538695103</cx:pt>
          <cx:pt idx="280">-0.00018803920981250901</cx:pt>
          <cx:pt idx="281">-0.00056481643871981796</cx:pt>
          <cx:pt idx="282">-0.0078705754053040606</cx:pt>
          <cx:pt idx="283">-0.0034855340732509801</cx:pt>
          <cx:pt idx="284">0.021288523580763202</cx:pt>
          <cx:pt idx="285">0.028754559076452</cx:pt>
          <cx:pt idx="286">-0.0363396841528855</cx:pt>
          <cx:pt idx="287">-0.063899926252419303</cx:pt>
          <cx:pt idx="288">-0.034768860926207498</cx:pt>
          <cx:pt idx="289">-0.018009989409722899</cx:pt>
          <cx:pt idx="290">-0.029943681389314199</cx:pt>
          <cx:pt idx="291">-0.078043849980654806</cx:pt>
          <cx:pt idx="292">-0.0237100618137778</cx:pt>
          <cx:pt idx="293">0.064112585316863605</cx:pt>
          <cx:pt idx="294">0.11682082855942499</cx:pt>
          <cx:pt idx="295">0.0089426103279362096</cx:pt>
          <cx:pt idx="296">-0.033040124565057699</cx:pt>
          <cx:pt idx="297">-0.0088850508037114796</cx:pt>
          <cx:pt idx="298">0.012435422087079699</cx:pt>
          <cx:pt idx="299">-0.093625192688648204</cx:pt>
          <cx:pt idx="300">-0.033392241225012699</cx:pt>
          <cx:pt idx="301">-0.0043741355352093503</cx:pt>
          <cx:pt idx="302">-0.018136753261909399</cx:pt>
          <cx:pt idx="303">-0.016375925897156699</cx:pt>
          <cx:pt idx="304">-0.0127654576049826</cx:pt>
          <cx:pt idx="305">-0.048549241234019297</cx:pt>
          <cx:pt idx="306">-0.0186530405439915</cx:pt>
          <cx:pt idx="307">-0.0092720478148334805</cx:pt>
          <cx:pt idx="308">-0.00032557163722360502</cx:pt>
          <cx:pt idx="309">0.0022136156565565899</cx:pt>
          <cx:pt idx="310">-0.010557256440167801</cx:pt>
          <cx:pt idx="311">-0.0059725396017630697</cx:pt>
          <cx:pt idx="312">-0.0118497064370638</cx:pt>
          <cx:pt idx="313">-0.018382137482278699</cx:pt>
          <cx:pt idx="314">-0.0011113991010354</cx:pt>
          <cx:pt idx="315">0.010427215760255199</cx:pt>
          <cx:pt idx="316">-0.017021400894731</cx:pt>
          <cx:pt idx="317">-0.038283338750107303</cx:pt>
          <cx:pt idx="318">-0.10464175271088</cx:pt>
          <cx:pt idx="319">-0.064587740839258403</cx:pt>
          <cx:pt idx="320">-0.139325489603389</cx:pt>
          <cx:pt idx="321">-0.114664293477779</cx:pt>
          <cx:pt idx="322">-0.043327603008006199</cx:pt>
          <cx:pt idx="323">-0.020231515245706801</cx:pt>
          <cx:pt idx="324">0.0131748283564889</cx:pt>
          <cx:pt idx="325">0.064615982453964799</cx:pt>
          <cx:pt idx="326">0.14683154084522801</cx:pt>
          <cx:pt idx="327">0.0207038121346424</cx:pt>
          <cx:pt idx="328">-0.013474448231773101</cx:pt>
          <cx:pt idx="329">0.052746131923393301</cx:pt>
          <cx:pt idx="330">0.0070892516086273399</cx:pt>
          <cx:pt idx="331">0.021242177182349001</cx:pt>
          <cx:pt idx="332">0.072553567979515995</cx:pt>
          <cx:pt idx="333">0.0166423276623771</cx:pt>
          <cx:pt idx="334">0.00561686879975866</cx:pt>
          <cx:pt idx="335">-0.00084822944289986895</cx:pt>
          <cx:pt idx="336">-0.00020760646829100899</cx:pt>
          <cx:pt idx="337">-0.00051944542406140502</cx:pt>
          <cx:pt idx="338">-0.010542444982143399</cx:pt>
          <cx:pt idx="339">-0.025058848324055801</cx:pt>
          <cx:pt idx="340">-0.024180271729188199</cx:pt>
          <cx:pt idx="341">-0.034203204260459197</cx:pt>
          <cx:pt idx="342">-0.010232852378483599</cx:pt>
          <cx:pt idx="343">-0.018765376255555102</cx:pt>
          <cx:pt idx="344">-0.045663456001794001</cx:pt>
          <cx:pt idx="345">0.037296322522704997</cx:pt>
          <cx:pt idx="346">0.015141171268054501</cx:pt>
          <cx:pt idx="347">-0.103511397045284</cx:pt>
          <cx:pt idx="348">-0.20021857799037601</cx:pt>
          <cx:pt idx="349">-0.126195313987609</cx:pt>
          <cx:pt idx="350">-0.029693828026748598</cx:pt>
          <cx:pt idx="351">-0.0138314449002387</cx:pt>
          <cx:pt idx="352">0.050834898932424703</cx:pt>
          <cx:pt idx="353">0.13353303400047201</cx:pt>
          <cx:pt idx="354">0.068324395752683703</cx:pt>
          <cx:pt idx="355">0.0136685044742949</cx:pt>
          <cx:pt idx="356">0.063824580206882503</cx:pt>
          <cx:pt idx="357">0.058984497288354899</cx:pt>
          <cx:pt idx="358">0.057805078377240297</cx:pt>
          <cx:pt idx="359">0.122921689053596</cx:pt>
          <cx:pt idx="360">0.13404788545167201</cx:pt>
          <cx:pt idx="361">0.0085617178404060208</cx:pt>
          <cx:pt idx="362">0.00076580427384186501</cx:pt>
          <cx:pt idx="363">-0.00387746297387862</cx:pt>
          <cx:pt idx="364">-0.00039590480075403999</cx:pt>
          <cx:pt idx="365">0.00045223552185035898</cx:pt>
          <cx:pt idx="366">-0.0062224202084640102</cx:pt>
          <cx:pt idx="367">-0.0073329394535779002</cx:pt>
          <cx:pt idx="368">-0.0158201989277371</cx:pt>
          <cx:pt idx="369">-0.015090046210455701</cx:pt>
          <cx:pt idx="370">-0.024903488677838301</cx:pt>
          <cx:pt idx="371">-0.070416434714092493</cx:pt>
          <cx:pt idx="372">-0.022640329364996801</cx:pt>
          <cx:pt idx="373">-0.014950288555398501</cx:pt>
          <cx:pt idx="374">-0.00060807353280092295</cx:pt>
          <cx:pt idx="375">-0.13566432516351801</cx:pt>
          <cx:pt idx="376">-0.11824105426966799</cx:pt>
          <cx:pt idx="377">-0.093057947607023503</cx:pt>
          <cx:pt idx="378">0.0011144110803505301</cx:pt>
          <cx:pt idx="379">0.054072581102404399</cx:pt>
          <cx:pt idx="380">-0.0085184930386320908</cx:pt>
          <cx:pt idx="381">-0.062149543310723802</cx:pt>
          <cx:pt idx="382">0.028699451115184901</cx:pt>
          <cx:pt idx="383">0.119332636506044</cx:pt>
          <cx:pt idx="384">0.118575602110104</cx:pt>
          <cx:pt idx="385">0.083830887585305006</cx:pt>
          <cx:pt idx="386">0.12272318584961101</cx:pt>
          <cx:pt idx="387">0.186618414230909</cx:pt>
          <cx:pt idx="388">0.10484538359079</cx:pt>
          <cx:pt idx="389">0.0079647092038284805</cx:pt>
          <cx:pt idx="390">0.0098517371645488894</cx:pt>
          <cx:pt idx="391">0.0013093733568536501</cx:pt>
          <cx:pt idx="392">-0.00015540584297770501</cx:pt>
          <cx:pt idx="393">-0.00026484460865010203</cx:pt>
          <cx:pt idx="394">-0.0022819708730484299</cx:pt>
          <cx:pt idx="395">0.0062656486253865797</cx:pt>
          <cx:pt idx="396">-0.0145300931630794</cx:pt>
          <cx:pt idx="397">0.0195764988438746</cx:pt>
          <cx:pt idx="398">-0.036439829436236797</cx:pt>
          <cx:pt idx="399">-0.050365470341587802</cx:pt>
          <cx:pt idx="400">-0.013728975316381099</cx:pt>
          <cx:pt idx="401">0.023082156095289099</cx:pt>
          <cx:pt idx="402">0.047979127503433701</cx:pt>
          <cx:pt idx="403">-0.013973220543312801</cx:pt>
          <cx:pt idx="404">-0.091738240530872206</cx:pt>
          <cx:pt idx="405">-0.00058579509182676696</cx:pt>
          <cx:pt idx="406">-0.033616094310637598</cx:pt>
          <cx:pt idx="407">0.018678760536444301</cx:pt>
          <cx:pt idx="408">-0.100232302057656</cx:pt>
          <cx:pt idx="409">-0.049240191556557497</cx:pt>
          <cx:pt idx="410">0.060984435097580302</cx:pt>
          <cx:pt idx="411">0.020578760674293099</cx:pt>
          <cx:pt idx="412">0.14257788806471999</cx:pt>
          <cx:pt idx="413">0.18219399217735699</cx:pt>
          <cx:pt idx="414">0.16420011166360901</cx:pt>
          <cx:pt idx="415">0.092336164418856503</cx:pt>
          <cx:pt idx="416">0.086684064274640996</cx:pt>
          <cx:pt idx="417">0.0033761613595363299</cx:pt>
          <cx:pt idx="418">-0.0036167824875948302</cx:pt>
          <cx:pt idx="419">-0.00028653659814107399</cx:pt>
          <cx:pt idx="420">0.00060378351294834904</cx:pt>
          <cx:pt idx="421">-0.0018587931624425701</cx:pt>
          <cx:pt idx="422">-2.2858264579040799e-05</cx:pt>
          <cx:pt idx="423">-0.00334980568229139</cx:pt>
          <cx:pt idx="424">-0.0098312621582269302</cx:pt>
          <cx:pt idx="425">0.058857690502265199</cx:pt>
          <cx:pt idx="426">-0.054712895898916897</cx:pt>
          <cx:pt idx="427">-0.038745505550681403</cx:pt>
          <cx:pt idx="428">0.0215573008541231</cx:pt>
          <cx:pt idx="429">0.061451613317803799</cx:pt>
          <cx:pt idx="430">0.018559979561227</cx:pt>
          <cx:pt idx="431">-0.053825581694645401</cx:pt>
          <cx:pt idx="432">-0.060868894582935602</cx:pt>
          <cx:pt idx="433">-0.062272401955916698</cx:pt>
          <cx:pt idx="434">-0.109139799866488</cx:pt>
          <cx:pt idx="435">-0.13485430661060899</cx:pt>
          <cx:pt idx="436">-0.112652083129441</cx:pt>
          <cx:pt idx="437">-0.116686538186814</cx:pt>
          <cx:pt idx="438">-0.050156367116902197</cx:pt>
          <cx:pt idx="439">0.030046772004261299</cx:pt>
          <cx:pt idx="440">0.16931098754572199</cx:pt>
          <cx:pt idx="441">0.13121782936322701</cx:pt>
          <cx:pt idx="442">0.078763885384355303</cx:pt>
          <cx:pt idx="443">0.099916080994454898</cx:pt>
          <cx:pt idx="444">0.081448926198760693</cx:pt>
          <cx:pt idx="445">0.034502785060959898</cx:pt>
          <cx:pt idx="446">-0.00052988276876437905</cx:pt>
          <cx:pt idx="447">0.0079645846788014805</cx:pt>
          <cx:pt idx="448">-0.000124307387894939</cx:pt>
          <cx:pt idx="449">-0.00052804370831358201</cx:pt>
          <cx:pt idx="450">0.000189699465952391</cx:pt>
          <cx:pt idx="451">0.0083955410437625399</cx:pt>
          <cx:pt idx="452">0.0156747960897545</cx:pt>
          <cx:pt idx="453">0.082152059078970496</cx:pt>
          <cx:pt idx="454">0.00037561672107364399</cx:pt>
          <cx:pt idx="455">-0.024159223889140099</cx:pt>
          <cx:pt idx="456">0.030966230981638102</cx:pt>
          <cx:pt idx="457">0.0518110522102916</cx:pt>
          <cx:pt idx="458">-0.011933793112111899</cx:pt>
          <cx:pt idx="459">0.027662762281832402</cx:pt>
          <cx:pt idx="460">0.0009949524712833599</cx:pt>
          <cx:pt idx="461">-0.086767917331579097</cx:pt>
          <cx:pt idx="462">-0.082062319362353003</cx:pt>
          <cx:pt idx="463">-0.11668092086291</cx:pt>
          <cx:pt idx="464">-0.067008829946900897</cx:pt>
          <cx:pt idx="465">-0.0125355933562724</cx:pt>
          <cx:pt idx="466">-0.029602718447606001</cx:pt>
          <cx:pt idx="467">0.047754771737582899</cx:pt>
          <cx:pt idx="468">0.095701084198241596</cx:pt>
          <cx:pt idx="469">0.056859893609257001</cx:pt>
          <cx:pt idx="470">0.078842537045067995</cx:pt>
          <cx:pt idx="471">0.090634118493102295</cx:pt>
          <cx:pt idx="472">-0.0054205774055735697</cx:pt>
          <cx:pt idx="473">0.035334401112961197</cx:pt>
          <cx:pt idx="474">-0.0078928522587405296</cx:pt>
          <cx:pt idx="475">0.0011218945807117101</cx:pt>
          <cx:pt idx="476">-0.00053971340105421798</cx:pt>
          <cx:pt idx="477">0.00033106818673305101</cx:pt>
          <cx:pt idx="478">0.00075137826951490099</cx:pt>
          <cx:pt idx="479">0.0043957637485022997</cx:pt>
          <cx:pt idx="480">0.016339388375646201</cx:pt>
          <cx:pt idx="481">0.031572221296772403</cx:pt>
          <cx:pt idx="482">0.015677427615982301</cx:pt>
          <cx:pt idx="483">0.052812442056134598</cx:pt>
          <cx:pt idx="484">0.059394161903448199</cx:pt>
          <cx:pt idx="485">0.039186114207956202</cx:pt>
          <cx:pt idx="486">0.0135799860095533</cx:pt>
          <cx:pt idx="487">0.072071613881230595</cx:pt>
          <cx:pt idx="488">0.060707774397837901</cx:pt>
          <cx:pt idx="489">-0.021598167097290601</cx:pt>
          <cx:pt idx="490">-0.115445701937268</cx:pt>
          <cx:pt idx="491">-0.0781585148770121</cx:pt>
          <cx:pt idx="492">-0.028291522671917799</cx:pt>
          <cx:pt idx="493">0.0080678481168599304</cx:pt>
          <cx:pt idx="494">-0.025513977865450999</cx:pt>
          <cx:pt idx="495">-0.0135903453057006</cx:pt>
          <cx:pt idx="496">0.018279352597603101</cx:pt>
          <cx:pt idx="497">0.027420486359245901</cx:pt>
          <cx:pt idx="498">0.00128958700717705</cx:pt>
          <cx:pt idx="499">-0.031445961170779697</cx:pt>
          <cx:pt idx="500">-0.088733920630331406</cx:pt>
          <cx:pt idx="501">-0.00428829735695149</cx:pt>
          <cx:pt idx="502">-0.01041403651516</cx:pt>
          <cx:pt idx="503">0.00175741727141659</cx:pt>
          <cx:pt idx="504">4.6687711746372298e-05</cx:pt>
          <cx:pt idx="505">-0.000335866775867713</cx:pt>
          <cx:pt idx="506">-0.00055476581534928205</cx:pt>
          <cx:pt idx="507">-0.0051573556790343398</cx:pt>
          <cx:pt idx="508">0.034928379758706302</cx:pt>
          <cx:pt idx="509">0.0307937391285092</cx:pt>
          <cx:pt idx="510">-0.0376946548452241</cx:pt>
          <cx:pt idx="511">0.082666764211266897</cx:pt>
          <cx:pt idx="512">0.078291511142099507</cx:pt>
          <cx:pt idx="513">0.0755288356052604</cx:pt>
          <cx:pt idx="514">0.12926657429738</cx:pt>
          <cx:pt idx="515">0.105297799931571</cx:pt>
          <cx:pt idx="516">0.097358012497132398</cx:pt>
          <cx:pt idx="517">-0.078871317035879004</cx:pt>
          <cx:pt idx="518">-0.020672451858933301</cx:pt>
          <cx:pt idx="519">0.056904713622674602</cx:pt>
          <cx:pt idx="520">0.0106510153184586</cx:pt>
          <cx:pt idx="521">-0.038727960532213598</cx:pt>
          <cx:pt idx="522">-0.031513172310964198</cx:pt>
          <cx:pt idx="523">-0.078812842547801604</cx:pt>
          <cx:pt idx="524">-0.0932053984260902</cx:pt>
          <cx:pt idx="525">-0.055866969376107398</cx:pt>
          <cx:pt idx="526">-0.041408374521724398</cx:pt>
          <cx:pt idx="527">-0.048308244362544502</cx:pt>
          <cx:pt idx="528">-0.086952021899012993</cx:pt>
          <cx:pt idx="529">0.0089435577109146097</cx:pt>
          <cx:pt idx="530">0.0015073738368976801</cx:pt>
          <cx:pt idx="531">7.9839455160001993e-05</cx:pt>
          <cx:pt idx="532">0.00027579523633880498</cx:pt>
          <cx:pt idx="533">-0.0014893605644567601</cx:pt>
          <cx:pt idx="534">0.00164884204679934</cx:pt>
          <cx:pt idx="535">-0.00931098979881732</cx:pt>
          <cx:pt idx="536">0.051842819030242501</cx:pt>
          <cx:pt idx="537">0.040521753653314098</cx:pt>
          <cx:pt idx="538">-0.041312039307397602</cx:pt>
          <cx:pt idx="539">0.0196971314697994</cx:pt>
          <cx:pt idx="540">0.066160367631261902</cx:pt>
          <cx:pt idx="541">0.033420904285398401</cx:pt>
          <cx:pt idx="542">0.10787457509854199</cx:pt>
          <cx:pt idx="543">0.10261381665462101</cx:pt>
          <cx:pt idx="544">0.063626721414653004</cx:pt>
          <cx:pt idx="545">0.0022251358577088402</cx:pt>
          <cx:pt idx="546">0.110120704039968</cx:pt>
          <cx:pt idx="547">0.101684018343428</cx:pt>
          <cx:pt idx="548">-0.049388496604316802</cx:pt>
          <cx:pt idx="549">0.068268587637265205</cx:pt>
          <cx:pt idx="550">-0.0019196859762465701</cx:pt>
          <cx:pt idx="551">-0.055196270239611697</cx:pt>
          <cx:pt idx="552">-0.0068420195476783397</cx:pt>
          <cx:pt idx="553">-0.0075342174373966798</cx:pt>
          <cx:pt idx="554">-0.0079600156401788292</cx:pt>
          <cx:pt idx="555">-0.087416291740386495</cx:pt>
          <cx:pt idx="556">-0.078647003640679905</cx:pt>
          <cx:pt idx="557">0.0011140789340136699</cx:pt>
          <cx:pt idx="558">0.00061441673152193104</cx:pt>
          <cx:pt idx="559">-0.00018636043551169699</cx:pt>
          <cx:pt idx="560">0.00021333108367791901</cx:pt>
          <cx:pt idx="561">0.000426058030882039</cx:pt>
          <cx:pt idx="562">0.00189233787365351</cx:pt>
          <cx:pt idx="563">0.024510959722164601</cx:pt>
          <cx:pt idx="564">0.056082161562632099</cx:pt>
          <cx:pt idx="565">0.050546572993820198</cx:pt>
          <cx:pt idx="566">-0.068553198860056605</cx:pt>
          <cx:pt idx="567">-0.0060514983598413596</cx:pt>
          <cx:pt idx="568">0.052509605767980902</cx:pt>
          <cx:pt idx="569">0.145306581744855</cx:pt>
          <cx:pt idx="570">0.167816369872652</cx:pt>
          <cx:pt idx="571">0.0977385744047366</cx:pt>
          <cx:pt idx="572">0.042074593653282602</cx:pt>
          <cx:pt idx="573">0.102782825897444</cx:pt>
          <cx:pt idx="574">0.16712779505309799</cx:pt>
          <cx:pt idx="575">0.13655526888233599</cx:pt>
          <cx:pt idx="576">0.0435940293871344</cx:pt>
          <cx:pt idx="577">0.072153181745262598</cx:pt>
          <cx:pt idx="578">0.020540166161604801</cx:pt>
          <cx:pt idx="579">-0.0482687172035553</cx:pt>
          <cx:pt idx="580">-0.015099832446307899</cx:pt>
          <cx:pt idx="581">0.018289871928195402</cx:pt>
          <cx:pt idx="582">-0.030124001704023001</cx:pt>
          <cx:pt idx="583">-0.094309720831552799</cx:pt>
          <cx:pt idx="584">-0.075279633121831696</cx:pt>
          <cx:pt idx="585">-0.0029284599800439401</cx:pt>
          <cx:pt idx="586">0.00098104349636899194</cx:pt>
          <cx:pt idx="587">-0.00026052580116855397</cx:pt>
          <cx:pt idx="588">0.00062194519843505002</cx:pt>
          <cx:pt idx="589">0.00039099534978317198</cx:pt>
          <cx:pt idx="590">-0.00070527552836388997</cx:pt>
          <cx:pt idx="591">0.033242192222764699</cx:pt>
          <cx:pt idx="592">0.040686377019431001</cx:pt>
          <cx:pt idx="593">0.017569713103743001</cx:pt>
          <cx:pt idx="594">0.0042373792208057299</cx:pt>
          <cx:pt idx="595">0.0080535355539249898</cx:pt>
          <cx:pt idx="596">0.046102384565839601</cx:pt>
          <cx:pt idx="597">0.18335235371922601</cx:pt>
          <cx:pt idx="598">0.18940859588290199</cx:pt>
          <cx:pt idx="599">0.15208830747803601</cx:pt>
          <cx:pt idx="600">0.11762733693156099</cx:pt>
          <cx:pt idx="601">0.160179679821984</cx:pt>
          <cx:pt idx="602">0.211153312486622</cx:pt>
          <cx:pt idx="603">0.133324584260197</cx:pt>
          <cx:pt idx="604">0.069911726214061706</cx:pt>
          <cx:pt idx="605">0.068152212077938507</cx:pt>
          <cx:pt idx="606">0.013465396172532401</cx:pt>
          <cx:pt idx="607">-0.0182259898944532</cx:pt>
          <cx:pt idx="608">-0.080787027534945696</cx:pt>
          <cx:pt idx="609">-0.087832025442847503</cx:pt>
          <cx:pt idx="610">-0.047796180448559003</cx:pt>
          <cx:pt idx="611">-0.077684508484867895</cx:pt>
          <cx:pt idx="612">-0.063431440915871995</cx:pt>
          <cx:pt idx="613">0.00389827290287874</cx:pt>
          <cx:pt idx="614">0.013225267759353501</cx:pt>
          <cx:pt idx="615">-0.000186989791592161</cx:pt>
          <cx:pt idx="616">0.00085013578728490298</cx:pt>
          <cx:pt idx="617">0.00013485069927663499</cx:pt>
          <cx:pt idx="618">0.0016628566982072599</cx:pt>
          <cx:pt idx="619">0.030797571212350501</cx:pt>
          <cx:pt idx="620">0.027295014096766799</cx:pt>
          <cx:pt idx="621">0.032011616290787297</cx:pt>
          <cx:pt idx="622">0.033984534777096398</cx:pt>
          <cx:pt idx="623">-0.0137709773987932</cx:pt>
          <cx:pt idx="624">0.043769712682658501</cx:pt>
          <cx:pt idx="625">0.11173922349457301</cx:pt>
          <cx:pt idx="626">0.16930655287909399</cx:pt>
          <cx:pt idx="627">0.132209230623618</cx:pt>
          <cx:pt idx="628">0.167040896943458</cx:pt>
          <cx:pt idx="629">0.1198650002951</cx:pt>
          <cx:pt idx="630">0.044965768598859701</cx:pt>
          <cx:pt idx="631">0.0051435939240992998</cx:pt>
          <cx:pt idx="632">-0.054869790174237001</cx:pt>
          <cx:pt idx="633">-0.064791558246120401</cx:pt>
          <cx:pt idx="634">-0.088300134989744095</cx:pt>
          <cx:pt idx="635">-0.082525249292101394</cx:pt>
          <cx:pt idx="636">-0.114916734768346</cx:pt>
          <cx:pt idx="637">-0.121939575659903</cx:pt>
          <cx:pt idx="638">-0.067551040456895695</cx:pt>
          <cx:pt idx="639">-0.079242643385789596</cx:pt>
          <cx:pt idx="640">-0.051498206848792902</cx:pt>
          <cx:pt idx="641">0.0120281064623002</cx:pt>
          <cx:pt idx="642">0.00049735806902282895</cx:pt>
          <cx:pt idx="643">-0.000350744898517757</cx:pt>
          <cx:pt idx="644">5.0199363841035701e-05</cx:pt>
          <cx:pt idx="645">0.00050260185032947099</cx:pt>
          <cx:pt idx="646">-2.8157649509788199e-05</cx:pt>
          <cx:pt idx="647">0.0096719761778421409</cx:pt>
          <cx:pt idx="648">-0.0036130563197443598</cx:pt>
          <cx:pt idx="649">-0.0233975164281684</cx:pt>
          <cx:pt idx="650">-0.102134578649811</cx:pt>
          <cx:pt idx="651">-0.083875190608659098</cx:pt>
          <cx:pt idx="652">0.039169862021873003</cx:pt>
          <cx:pt idx="653">0.0112970956770503</cx:pt>
          <cx:pt idx="654">0.073612924954396294</cx:pt>
          <cx:pt idx="655">0.019380874073275101</cx:pt>
          <cx:pt idx="656">-0.060030618982405699</cx:pt>
          <cx:pt idx="657">-0.077962818339358295</cx:pt>
          <cx:pt idx="658">-0.035988463343451099</cx:pt>
          <cx:pt idx="659">-0.12614136920456601</cx:pt>
          <cx:pt idx="660">-0.14267625635973599</cx:pt>
          <cx:pt idx="661">-0.086637394410935306</cx:pt>
          <cx:pt idx="662">-0.064719897921581296</cx:pt>
          <cx:pt idx="663">-0.075478119506649802</cx:pt>
          <cx:pt idx="664">-0.0959295038747838</cx:pt>
          <cx:pt idx="665">-0.039028397283220703</cx:pt>
          <cx:pt idx="666">-0.017474121792576701</cx:pt>
          <cx:pt idx="667">-0.0151932728662422</cx:pt>
          <cx:pt idx="668">-0.027096404286094399</cx:pt>
          <cx:pt idx="669">0.013675212923375099</cx:pt>
          <cx:pt idx="670">-0.0014670255642218</cx:pt>
          <cx:pt idx="671">0.00041324483512367399</cx:pt>
          <cx:pt idx="672">0.00067911423974951395</cx:pt>
          <cx:pt idx="673">0.00049565748573723596</cx:pt>
          <cx:pt idx="674">-0.0036319693465127201</cx:pt>
          <cx:pt idx="675">-0.0060906375540297599</cx:pt>
          <cx:pt idx="676">-0.0253255736853818</cx:pt>
          <cx:pt idx="677">-0.064244958613171296</cx:pt>
          <cx:pt idx="678">-0.11340947169744001</cx:pt>
          <cx:pt idx="679">-0.0968490702837983</cx:pt>
          <cx:pt idx="680">-0.107472384101577</cx:pt>
          <cx:pt idx="681">-0.068142170906488095</cx:pt>
          <cx:pt idx="682">-0.086962648563627898</cx:pt>
          <cx:pt idx="683">-0.12509677404556899</cx:pt>
          <cx:pt idx="684">-0.129506228301354</cx:pt>
          <cx:pt idx="685">-0.112755072014116</cx:pt>
          <cx:pt idx="686">-0.099631830057978696</cx:pt>
          <cx:pt idx="687">-0.121223306123633</cx:pt>
          <cx:pt idx="688">-0.094774637626085803</cx:pt>
          <cx:pt idx="689">-0.070365056763262199</cx:pt>
          <cx:pt idx="690">-0.0021259356901045501</cx:pt>
          <cx:pt idx="691">-0.0352001151244501</cx:pt>
          <cx:pt idx="692">-0.047049161414528598</cx:pt>
          <cx:pt idx="693">-0.053245320631953898</cx:pt>
          <cx:pt idx="694">-0.022380558034798399</cx:pt>
          <cx:pt idx="695">-0.0084420531066434906</cx:pt>
          <cx:pt idx="696">-0.00040179942609021898</cx:pt>
          <cx:pt idx="697">0.0040176260064596504</cx:pt>
          <cx:pt idx="698">-0.00130930446574531</cx:pt>
          <cx:pt idx="699">0.000365425534907774</cx:pt>
          <cx:pt idx="700">-0.000339260014985469</cx:pt>
          <cx:pt idx="701">-0.000200586679862986</cx:pt>
          <cx:pt idx="702">0.000806496582798306</cx:pt>
          <cx:pt idx="703">-0.0033407345405903899</cx:pt>
          <cx:pt idx="704">-0.0010642659788140699</cx:pt>
          <cx:pt idx="705">-0.026684411930277398</cx:pt>
          <cx:pt idx="706">-0.040891210132349601</cx:pt>
          <cx:pt idx="707">-0.096242858007266396</cx:pt>
          <cx:pt idx="708">-0.13313865172041001</cx:pt>
          <cx:pt idx="709">-0.10334557020778901</cx:pt>
          <cx:pt idx="710">-0.052082605703277801</cx:pt>
          <cx:pt idx="711">-0.071562406063585798</cx:pt>
          <cx:pt idx="712">-0.123191751525599</cx:pt>
          <cx:pt idx="713">-0.092374594161399703</cx:pt>
          <cx:pt idx="714">-0.0453240787918643</cx:pt>
          <cx:pt idx="715">-0.019312940509364201</cx:pt>
          <cx:pt idx="716">-0.048707961480710098</cx:pt>
          <cx:pt idx="717">-0.044811379185211303</cx:pt>
          <cx:pt idx="718">-0.0081202767033822492</cx:pt>
          <cx:pt idx="719">0.0075737848080227096</cx:pt>
          <cx:pt idx="720">-0.0153710826000138</cx:pt>
          <cx:pt idx="721">-0.030292197170435301</cx:pt>
          <cx:pt idx="722">-0.0136867394141813</cx:pt>
          <cx:pt idx="723">-0.0044609507980557499</cx:pt>
          <cx:pt idx="724">-4.8321384930284703e-05</cx:pt>
          <cx:pt idx="725">-4.6761620800990003e-05</cx:pt>
          <cx:pt idx="726">3.5269762100545001e-05</cx:pt>
          <cx:pt idx="727">0.00098785546873677308</cx:pt>
          <cx:pt idx="728">-0.00067651386272627899</cx:pt>
          <cx:pt idx="729">-0.00059725722087787905</cx:pt>
          <cx:pt idx="730">-0.000433588274403893</cx:pt>
          <cx:pt idx="731">4.5919684943357998e-05</cx:pt>
          <cx:pt idx="732">0.0036734620819895499</cx:pt>
          <cx:pt idx="733">-8.4298436751546006e-05</cx:pt>
          <cx:pt idx="734">-0.0029582963738449398</cx:pt>
          <cx:pt idx="735">-0.026559540123064499</cx:pt>
          <cx:pt idx="736">-0.0308918281546595</cx:pt>
          <cx:pt idx="737">-0.025752538352031201</cx:pt>
          <cx:pt idx="738">-0.0029934846987207499</cx:pt>
          <cx:pt idx="739">0.00338988375059105</cx:pt>
          <cx:pt idx="740">-0.00381432650783653</cx:pt>
          <cx:pt idx="741">0.0042164989633265999</cx:pt>
          <cx:pt idx="742">0.0011055617346974701</cx:pt>
          <cx:pt idx="743">-0.00078994504027409603</cx:pt>
          <cx:pt idx="744">-0.016484354911542001</cx:pt>
          <cx:pt idx="745">-0.013899001724198</cx:pt>
          <cx:pt idx="746">-0.015980429845054499</cx:pt>
          <cx:pt idx="747">-0.0055647473930381204</cx:pt>
          <cx:pt idx="748">-0.0075832514116394396</cx:pt>
          <cx:pt idx="749">-0.013575421384498999</cx:pt>
          <cx:pt idx="750">-0.0054912324018184201</cx:pt>
          <cx:pt idx="751">-0.00110169659182839</cx:pt>
          <cx:pt idx="752">0.00039342048406868901</cx:pt>
          <cx:pt idx="753">-0.00020573140041551399</cx:pt>
          <cx:pt idx="754">-0.000108972912447358</cx:pt>
          <cx:pt idx="755">-3.1870920630743601e-05</cx:pt>
          <cx:pt idx="756">0.00029628143488818099</cx:pt>
          <cx:pt idx="757">-0.00042568965013914102</cx:pt>
          <cx:pt idx="758">-0.00037125766107925303</cx:pt>
          <cx:pt idx="759">-0.00041422949408060201</cx:pt>
          <cx:pt idx="760">-1.9475909226076e-05</cx:pt>
          <cx:pt idx="761">-0.00042098971387904201</cx:pt>
          <cx:pt idx="762">-0.000548160843805338</cx:pt>
          <cx:pt idx="763">-0.0017948340503974999</cx:pt>
          <cx:pt idx="764">-0.0037154976311828901</cx:pt>
          <cx:pt idx="765">-0.0067215645206763902</cx:pt>
          <cx:pt idx="766">-0.0053893618278015301</cx:pt>
          <cx:pt idx="767">-0.0072500208847129603</cx:pt>
          <cx:pt idx="768">-0.0048917263342034703</cx:pt>
          <cx:pt idx="769">-0.0014221036421388699</cx:pt>
          <cx:pt idx="770">-0.00220647327345261</cx:pt>
          <cx:pt idx="771">-0.0025701792530896301</cx:pt>
          <cx:pt idx="772">-0.0023089052319130599</cx:pt>
          <cx:pt idx="773">-0.0037679248491328198</cx:pt>
          <cx:pt idx="774">-0.0074708231282392202</cx:pt>
          <cx:pt idx="775">0.0013161174473904299</cx:pt>
          <cx:pt idx="776">3.0244897064919401e-05</cx:pt>
          <cx:pt idx="777">-0.0053995504843158499</cx:pt>
          <cx:pt idx="778">-0.0047675792267502497</cx:pt>
          <cx:pt idx="779">-0.00017008666985628701</cx:pt>
          <cx:pt idx="780">0.00030247570807148103</cx:pt>
          <cx:pt idx="781">0.00011159888002535901</cx:pt>
          <cx:pt idx="782">-0.00029679432158856802</cx:pt>
          <cx:pt idx="783">0.00051523992682375199</cx:pt>
        </cx:lvl>
      </cx:numDim>
    </cx:data>
    <cx:data id="35">
      <cx:numDim type="val">
        <cx:f>'001_WA_F - 副本'!$AJ$1:$AJ$784</cx:f>
        <cx:lvl ptCount="784" formatCode="G/通用格式">
          <cx:pt idx="0">0.00027584932270353397</cx:pt>
          <cx:pt idx="1">0.00034837765570172499</cx:pt>
          <cx:pt idx="2">0.00015966227697598599</cx:pt>
          <cx:pt idx="3">5.5446864130233498e-05</cx:pt>
          <cx:pt idx="4">0.00031846805188030097</cx:pt>
          <cx:pt idx="5">-0.00031803730144924102</cx:pt>
          <cx:pt idx="6">-2.34425801486968e-05</cx:pt>
          <cx:pt idx="7">-0.000434983965547396</cx:pt>
          <cx:pt idx="8">-0.000486446918427018</cx:pt>
          <cx:pt idx="9">-5.9722803705458802e-05</cx:pt>
          <cx:pt idx="10">-0.000120242904722855</cx:pt>
          <cx:pt idx="11">0.000148902957960459</cx:pt>
          <cx:pt idx="12">-0.00059391199778403901</cx:pt>
          <cx:pt idx="13">-0.000226096985506816</cx:pt>
          <cx:pt idx="14">-3.8174228345253998e-05</cx:pt>
          <cx:pt idx="15">0.00031866150234469002</cx:pt>
          <cx:pt idx="16">0.00018912371110287201</cx:pt>
          <cx:pt idx="17">-0.00029346027564791497</cx:pt>
          <cx:pt idx="18">0.00086384654905532598</cx:pt>
          <cx:pt idx="19">0.00050956514551616196</cx:pt>
          <cx:pt idx="20">0.00020116339892156199</cx:pt>
          <cx:pt idx="21">0.00117319129121111</cx:pt>
          <cx:pt idx="22">-0.00057241847976723104</cx:pt>
          <cx:pt idx="23">-0.00028807466046159501</cx:pt>
          <cx:pt idx="24">-5.8600239545887298e-05</cx:pt>
          <cx:pt idx="25">0.00024828952719330898</cx:pt>
          <cx:pt idx="26">0.00033321271448975598</cx:pt>
          <cx:pt idx="27">-0.000165123205453638</cx:pt>
          <cx:pt idx="28">-0.00070232425621041903</cx:pt>
          <cx:pt idx="29">0.00048244730107596499</cx:pt>
          <cx:pt idx="30">0.00015239664593477399</cx:pt>
          <cx:pt idx="31">-3.5230692222409601e-05</cx:pt>
          <cx:pt idx="32">0.00041459880776183199</cx:pt>
          <cx:pt idx="33">-0.00073918376625209403</cx:pt>
          <cx:pt idx="34">-0.00163979826030639</cx:pt>
          <cx:pt idx="35">-0.0030066971952760701</cx:pt>
          <cx:pt idx="36">-0.0041612712435214697</cx:pt>
          <cx:pt idx="37">-0.0014641591711309701</cx:pt>
          <cx:pt idx="38">-0.0024776653303872501</cx:pt>
          <cx:pt idx="39">-0.011187345482491701</cx:pt>
          <cx:pt idx="40">-0.0045398858144265197</cx:pt>
          <cx:pt idx="41">-0.0040713208818466597</cx:pt>
          <cx:pt idx="42">-0.0023106516523802899</cx:pt>
          <cx:pt idx="43">-0.0031692986371305398</cx:pt>
          <cx:pt idx="44">0.0022437430635993002</cx:pt>
          <cx:pt idx="45">-3.6868632794810197e-05</cx:pt>
          <cx:pt idx="46">-0.0010736377064399099</cx:pt>
          <cx:pt idx="47">-0.0024033386139205798</cx:pt>
          <cx:pt idx="48">-0.0047249257058258696</cx:pt>
          <cx:pt idx="49">-0.0091746251364982299</cx:pt>
          <cx:pt idx="50">-0.00042734710731461299</cx:pt>
          <cx:pt idx="51">0.000257018782335854</cx:pt>
          <cx:pt idx="52">5.0615401903111203e-05</cx:pt>
          <cx:pt idx="53">0.00024092274907587299</cx:pt>
          <cx:pt idx="54">-0.00061837226132607</cx:pt>
          <cx:pt idx="55">0.00085934731874660105</cx:pt>
          <cx:pt idx="56">0.00048810531342018397</cx:pt>
          <cx:pt idx="57">0.00026501133800618999</cx:pt>
          <cx:pt idx="58">0.00081888181569041998</cx:pt>
          <cx:pt idx="59">-0.00044121034778699499</cx:pt>
          <cx:pt idx="60">1.4915941418694199e-05</cx:pt>
          <cx:pt idx="61">-0.00030821405451934001</cx:pt>
          <cx:pt idx="62">-0.0037725455372334699</cx:pt>
          <cx:pt idx="63">-0.0097791074046514603</cx:pt>
          <cx:pt idx="64">-0.0045317970357700204</cx:pt>
          <cx:pt idx="65">0.0153575852269231</cx:pt>
          <cx:pt idx="66">0.0123933980778417</cx:pt>
          <cx:pt idx="67">-0.0095546627992259409</cx:pt>
          <cx:pt idx="68">-0.020212880708008401</cx:pt>
          <cx:pt idx="69">-0.018120008630164799</cx:pt>
          <cx:pt idx="70">-0.028659574993963901</cx:pt>
          <cx:pt idx="71">-0.0152520862259229</cx:pt>
          <cx:pt idx="72">0.024461153016084501</cx:pt>
          <cx:pt idx="73">0.011904978067452301</cx:pt>
          <cx:pt idx="74">-0.011486058975037799</cx:pt>
          <cx:pt idx="75">-0.014153398734617101</cx:pt>
          <cx:pt idx="76">-0.0117967310748668</cx:pt>
          <cx:pt idx="77">-0.017547634455255701</cx:pt>
          <cx:pt idx="78">-0.012978973405177599</cx:pt>
          <cx:pt idx="79">-0.0015902706794448599</cx:pt>
          <cx:pt idx="80">0.0055244628618741302</cx:pt>
          <cx:pt idx="81">0.00444234320783112</cx:pt>
          <cx:pt idx="82">6.4321940993030495e-05</cx:pt>
          <cx:pt idx="83">-0.00043624818795648602</cx:pt>
          <cx:pt idx="84">-8.7190085764127595e-05</cx:pt>
          <cx:pt idx="85">-0.00032336386017189998</cx:pt>
          <cx:pt idx="86">-3.1017708897285503e-05</cx:pt>
          <cx:pt idx="87">0.00018809981846188101</cx:pt>
          <cx:pt idx="88">-0.00073281757182873202</cx:pt>
          <cx:pt idx="89">-0.0010197329108951401</cx:pt>
          <cx:pt idx="90">-0.0070951541613565204</cx:pt>
          <cx:pt idx="91">-0.0133547548578914</cx:pt>
          <cx:pt idx="92">-0.0022281695914287501</cx:pt>
          <cx:pt idx="93">0.031897898997965399</cx:pt>
          <cx:pt idx="94">0.038840717238529901</cx:pt>
          <cx:pt idx="95">0.011824136775207999</cx:pt>
          <cx:pt idx="96">-0.014538196227716</cx:pt>
          <cx:pt idx="97">-0.074496877456989199</cx:pt>
          <cx:pt idx="98">-0.098823014286205296</cx:pt>
          <cx:pt idx="99">-0.077932667455004198</cx:pt>
          <cx:pt idx="100">0.018399550812997802</cx:pt>
          <cx:pt idx="101">0.025750980376383199</cx:pt>
          <cx:pt idx="102">0.026682043158075201</cx:pt>
          <cx:pt idx="103">-0.0045545345164120102</cx:pt>
          <cx:pt idx="104">-0.0292375630046629</cx:pt>
          <cx:pt idx="105">-0.031605202106712797</cx:pt>
          <cx:pt idx="106">-0.02914659829127</cx:pt>
          <cx:pt idx="107">-0.019939212631485601</cx:pt>
          <cx:pt idx="108">-0.0024731672584773902</cx:pt>
          <cx:pt idx="109">0.0036785029853433201</cx:pt>
          <cx:pt idx="110">-0.0011416073196155101</cx:pt>
          <cx:pt idx="111">-0.00075698527688640102</cx:pt>
          <cx:pt idx="112">0.00090732068157207502</cx:pt>
          <cx:pt idx="113">0.00033565486383093702</cx:pt>
          <cx:pt idx="114">0.000374292924251082</cx:pt>
          <cx:pt idx="115">-0.0013742531698485801</cx:pt>
          <cx:pt idx="116">-0.0020081373472844999</cx:pt>
          <cx:pt idx="117">0.0101413996169155</cx:pt>
          <cx:pt idx="118">0.0074670078473967</cx:pt>
          <cx:pt idx="119">-0.00465205486675342</cx:pt>
          <cx:pt idx="120">0.044375130847713197</cx:pt>
          <cx:pt idx="121">0.037091937243685501</cx:pt>
          <cx:pt idx="122">0.0568150177538937</cx:pt>
          <cx:pt idx="123">0.051249355485232198</cx:pt>
          <cx:pt idx="124">-0.023118602655062302</cx:pt>
          <cx:pt idx="125">-0.091826983883597502</cx:pt>
          <cx:pt idx="126">-0.123661866737844</cx:pt>
          <cx:pt idx="127">-0.11620127675793999</cx:pt>
          <cx:pt idx="128">-0.047538777077734497</cx:pt>
          <cx:pt idx="129">-0.00693941116355732</cx:pt>
          <cx:pt idx="130">0.067463908568433095</cx:pt>
          <cx:pt idx="131">0.0208243941789296</cx:pt>
          <cx:pt idx="132">-0.025735996295556202</cx:pt>
          <cx:pt idx="133">-0.044347995142239</cx:pt>
          <cx:pt idx="134">-0.047767044354608101</cx:pt>
          <cx:pt idx="135">-0.041317990620942199</cx:pt>
          <cx:pt idx="136">-0.0097627077097852902</cx:pt>
          <cx:pt idx="137">0.00069470632182288899</cx:pt>
          <cx:pt idx="138">-0.00023273131003415199</cx:pt>
          <cx:pt idx="139">0.000288803928344206</cx:pt>
          <cx:pt idx="140">-0.00013220326421640999</cx:pt>
          <cx:pt idx="141">-0.00028635212039375603</cx:pt>
          <cx:pt idx="142">-0.00012098628784176201</cx:pt>
          <cx:pt idx="143">-0.0010475698138693501</cx:pt>
          <cx:pt idx="144">-0.00032073458636587099</cx:pt>
          <cx:pt idx="145">0.0095397605479882793</cx:pt>
          <cx:pt idx="146">0.0149080597899837</cx:pt>
          <cx:pt idx="147">0.040103549643640699</cx:pt>
          <cx:pt idx="148">0.0680212274467554</cx:pt>
          <cx:pt idx="149">-0.0114327050096597</cx:pt>
          <cx:pt idx="150">-0.0133793299394159</cx:pt>
          <cx:pt idx="151">-0.012051487477075001</cx:pt>
          <cx:pt idx="152">0.0107063950336543</cx:pt>
          <cx:pt idx="153">0.022298918145290499</cx:pt>
          <cx:pt idx="154">-0.11569319060833</cx:pt>
          <cx:pt idx="155">-0.068217934041399003</cx:pt>
          <cx:pt idx="156">-0.081731413978037501</cx:pt>
          <cx:pt idx="157">-0.097443218029870299</cx:pt>
          <cx:pt idx="158">-0.0265271383753014</cx:pt>
          <cx:pt idx="159">-0.033255343275675898</cx:pt>
          <cx:pt idx="160">-0.032415779187955102</cx:pt>
          <cx:pt idx="161">-0.030515251448148199</cx:pt>
          <cx:pt idx="162">-0.0312653275149197</cx:pt>
          <cx:pt idx="163">-0.030844533406525099</cx:pt>
          <cx:pt idx="164">-0.015721025586342099</cx:pt>
          <cx:pt idx="165">-0.0037619081846671201</cx:pt>
          <cx:pt idx="166">-0.0028003072977630301</cx:pt>
          <cx:pt idx="167">-0.000550887061895841</cx:pt>
          <cx:pt idx="168">0.00024697684860151001</cx:pt>
          <cx:pt idx="169">0.00051318392496584096</cx:pt>
          <cx:pt idx="170">-0.00144175163897932</cx:pt>
          <cx:pt idx="171">0.018596256378996</cx:pt>
          <cx:pt idx="172">0.0164612483549628</cx:pt>
          <cx:pt idx="173">0.021946508812151499</cx:pt>
          <cx:pt idx="174">0.060553814676527901</cx:pt>
          <cx:pt idx="175">0.092124575309202802</cx:pt>
          <cx:pt idx="176">0.068041229257284605</cx:pt>
          <cx:pt idx="177">0.023815022314737401</cx:pt>
          <cx:pt idx="178">0.086886212024342394</cx:pt>
          <cx:pt idx="179">0.094269656326849999</cx:pt>
          <cx:pt idx="180">0.086073097065713297</cx:pt>
          <cx:pt idx="181">0.096861722191418906</cx:pt>
          <cx:pt idx="182">0.00186104306614431</cx:pt>
          <cx:pt idx="183">-0.046564519473406597</cx:pt>
          <cx:pt idx="184">-0.060288087246232101</cx:pt>
          <cx:pt idx="185">-0.050464909440751597</cx:pt>
          <cx:pt idx="186">-0.016161690734389101</cx:pt>
          <cx:pt idx="187">0.0085415824332652698</cx:pt>
          <cx:pt idx="188">-0.0496376882184274</cx:pt>
          <cx:pt idx="189">-0.0463859834262157</cx:pt>
          <cx:pt idx="190">-0.024737308392304501</cx:pt>
          <cx:pt idx="191">-0.048209952604901699</cx:pt>
          <cx:pt idx="192">-0.045347497144494001</cx:pt>
          <cx:pt idx="193">-0.022368055821273498</cx:pt>
          <cx:pt idx="194">-0.00113177453390686</cx:pt>
          <cx:pt idx="195">-0.00023499518030852399</cx:pt>
          <cx:pt idx="196">0.000336797463087963</cx:pt>
          <cx:pt idx="197">0.00219714898173691</cx:pt>
          <cx:pt idx="198">0.00077352427426292004</cx:pt>
          <cx:pt idx="199">0.028055526925001701</cx:pt>
          <cx:pt idx="200">0.0305939410315147</cx:pt>
          <cx:pt idx="201">0.0317882717449985</cx:pt>
          <cx:pt idx="202">0.069526425540465897</cx:pt>
          <cx:pt idx="203">0.084013935367575607</cx:pt>
          <cx:pt idx="204">0.045110030866013798</cx:pt>
          <cx:pt idx="205">0.039653212203151697</cx:pt>
          <cx:pt idx="206">0.088943331992612701</cx:pt>
          <cx:pt idx="207">0.098615529700257804</cx:pt>
          <cx:pt idx="208">0.086860076814193402</cx:pt>
          <cx:pt idx="209">0.087257169811799803</cx:pt>
          <cx:pt idx="210">-0.024796986386038</cx:pt>
          <cx:pt idx="211">-0.225041411263702</cx:pt>
          <cx:pt idx="212">-0.16860217791336901</cx:pt>
          <cx:pt idx="213">-0.085336435866955801</cx:pt>
          <cx:pt idx="214">-0.035060137000193302</cx:pt>
          <cx:pt idx="215">-0.031926571268642699</cx:pt>
          <cx:pt idx="216">0.0068457861677817602</cx:pt>
          <cx:pt idx="217">-0.0117342414942323</cx:pt>
          <cx:pt idx="218">-0.0045806239560185202</cx:pt>
          <cx:pt idx="219">-0.065315890883154995</cx:pt>
          <cx:pt idx="220">-0.042021888962448503</cx:pt>
          <cx:pt idx="221">-0.031378059674204303</cx:pt>
          <cx:pt idx="222">-0.00069224842411012204</cx:pt>
          <cx:pt idx="223">-0.00089708677077720103</cx:pt>
          <cx:pt idx="224">-0.000233241403539455</cx:pt>
          <cx:pt idx="225">0.0017120225718915401</cx:pt>
          <cx:pt idx="226">0.00080985335276838799</cx:pt>
          <cx:pt idx="227">0.018310936056401401</cx:pt>
          <cx:pt idx="228">0.0262105409186679</cx:pt>
          <cx:pt idx="229">0.026842521989075101</cx:pt>
          <cx:pt idx="230">0.026146880666057599</cx:pt>
          <cx:pt idx="231">0.055629029217968799</cx:pt>
          <cx:pt idx="232">0.014723586422069</cx:pt>
          <cx:pt idx="233">-0.00303950774966229</cx:pt>
          <cx:pt idx="234">0.084682694647192594</cx:pt>
          <cx:pt idx="235">0.116059192387684</cx:pt>
          <cx:pt idx="236">0.104230213003627</cx:pt>
          <cx:pt idx="237">0.102522962021972</cx:pt>
          <cx:pt idx="238">0.070638374588181493</cx:pt>
          <cx:pt idx="239">-0.125090495181607</cx:pt>
          <cx:pt idx="240">-0.180867527712856</cx:pt>
          <cx:pt idx="241">-0.039476957296079702</cx:pt>
          <cx:pt idx="242">0.0098117170088523609</cx:pt>
          <cx:pt idx="243">-0.00088924583588564996</cx:pt>
          <cx:pt idx="244">0.040799656055809999</cx:pt>
          <cx:pt idx="245">-0.0149692437087732</cx:pt>
          <cx:pt idx="246">0.013400980185656299</cx:pt>
          <cx:pt idx="247">-0.0176019255726815</cx:pt>
          <cx:pt idx="248">-0.061588763197654703</cx:pt>
          <cx:pt idx="249">-0.023454478858488201</cx:pt>
          <cx:pt idx="250">-0.0027534852676088899</cx:pt>
          <cx:pt idx="251">0.00023483300049282699</cx:pt>
          <cx:pt idx="252">0.00068230167598631397</cx:pt>
          <cx:pt idx="253">0.00079065383346326899</cx:pt>
          <cx:pt idx="254">0.00175501309204613</cx:pt>
          <cx:pt idx="255">0.0032615644198573102</cx:pt>
          <cx:pt idx="256">-0.0111540122938368</cx:pt>
          <cx:pt idx="257">-0.023117246758652399</cx:pt>
          <cx:pt idx="258">-0.034681730194714801</cx:pt>
          <cx:pt idx="259">-0.023915141275514001</cx:pt>
          <cx:pt idx="260">0.028937644228059601</cx:pt>
          <cx:pt idx="261">-0.0024312176843242399</cx:pt>
          <cx:pt idx="262">0.050980074989400603</cx:pt>
          <cx:pt idx="263">0.116476355272256</cx:pt>
          <cx:pt idx="264">0.124149316198382</cx:pt>
          <cx:pt idx="265">0.12688471854965699</cx:pt>
          <cx:pt idx="266">0.15050167009723101</cx:pt>
          <cx:pt idx="267">-0.099383589905705699</cx:pt>
          <cx:pt idx="268">-0.12753269440304499</cx:pt>
          <cx:pt idx="269">-0.0089123368963381303</cx:pt>
          <cx:pt idx="270">0.041104284640938897</cx:pt>
          <cx:pt idx="271">0.062487035642509202</cx:pt>
          <cx:pt idx="272">0.0098351897691825296</cx:pt>
          <cx:pt idx="273">-0.015355175016325801</cx:pt>
          <cx:pt idx="274">-0.0046479144802655898</cx:pt>
          <cx:pt idx="275">-0.0182970259032374</cx:pt>
          <cx:pt idx="276">-0.025166649120331602</cx:pt>
          <cx:pt idx="277">-0.0085051256399428891</cx:pt>
          <cx:pt idx="278">0.018169440915960601</cx:pt>
          <cx:pt idx="279">0.027245180608196098</cx:pt>
          <cx:pt idx="280">-0.00056540651987400296</cx:pt>
          <cx:pt idx="281">0.00074479627195328795</cx:pt>
          <cx:pt idx="282">7.6565487927535597e-05</cx:pt>
          <cx:pt idx="283">-0.0273633776033551</cx:pt>
          <cx:pt idx="284">-0.061020599769621903</cx:pt>
          <cx:pt idx="285">-0.085450568672525096</cx:pt>
          <cx:pt idx="286">-0.11454496121286099</cx:pt>
          <cx:pt idx="287">-0.089740006237274697</cx:pt>
          <cx:pt idx="288">-0.055794528419643802</cx:pt>
          <cx:pt idx="289">-0.080635628767763007</cx:pt>
          <cx:pt idx="290">-0.0035736535375237898</cx:pt>
          <cx:pt idx="291">0.095606067261125097</cx:pt>
          <cx:pt idx="292">0.093518916844630595</cx:pt>
          <cx:pt idx="293">0.0516962033584243</cx:pt>
          <cx:pt idx="294">-0.0021816329929715801</cx:pt>
          <cx:pt idx="295">-0.100927162283481</cx:pt>
          <cx:pt idx="296">-0.088186380914980003</cx:pt>
          <cx:pt idx="297">-0.0433822393513138</cx:pt>
          <cx:pt idx="298">0.090565649259624598</cx:pt>
          <cx:pt idx="299">0.080184681419280895</cx:pt>
          <cx:pt idx="300">0.0084769506912601399</cx:pt>
          <cx:pt idx="301">-0.0070751927181321502</cx:pt>
          <cx:pt idx="302">-0.032709063238928401</cx:pt>
          <cx:pt idx="303">-0.0083134012972510499</cx:pt>
          <cx:pt idx="304">-0.0066167146465945497</cx:pt>
          <cx:pt idx="305">0.016847122911148898</cx:pt>
          <cx:pt idx="306">0.0176457588551674</cx:pt>
          <cx:pt idx="307">0.0072479081458328796</cx:pt>
          <cx:pt idx="308">0.000834149844291959</cx:pt>
          <cx:pt idx="309">0.00091039855148182004</cx:pt>
          <cx:pt idx="310">-0.0076767050395677404</cx:pt>
          <cx:pt idx="311">-0.037257457439179201</cx:pt>
          <cx:pt idx="312">-0.097475096225831406</cx:pt>
          <cx:pt idx="313">-0.16802269608006801</cx:pt>
          <cx:pt idx="314">-0.21725158061708499</cx:pt>
          <cx:pt idx="315">-0.25342990298741502</cx:pt>
          <cx:pt idx="316">-0.17944134008988599</cx:pt>
          <cx:pt idx="317">-0.23417009463938401</cx:pt>
          <cx:pt idx="318">-0.142098706583871</cx:pt>
          <cx:pt idx="319">-0.029367596641990699</cx:pt>
          <cx:pt idx="320">-0.11527590686121</cx:pt>
          <cx:pt idx="321">-0.081657385274451294</cx:pt>
          <cx:pt idx="322">0.023321934672716</cx:pt>
          <cx:pt idx="323">-0.091570170249996405</cx:pt>
          <cx:pt idx="324">-0.070699423291842603</cx:pt>
          <cx:pt idx="325">-0.048158319086138199</cx:pt>
          <cx:pt idx="326">0.010086332894863</cx:pt>
          <cx:pt idx="327">0.016209315847828601</cx:pt>
          <cx:pt idx="328">0.019612480247736399</cx:pt>
          <cx:pt idx="329">-0.067858270502757098</cx:pt>
          <cx:pt idx="330">0.016157468336155899</cx:pt>
          <cx:pt idx="331">-0.025080434105547399</cx:pt>
          <cx:pt idx="332">-0.042997847096186897</cx:pt>
          <cx:pt idx="333">-0.00200568468315336</cx:pt>
          <cx:pt idx="334">-0.013093200651464101</cx:pt>
          <cx:pt idx="335">-0.00069967635171859597</cx:pt>
          <cx:pt idx="336">0.00037200320102748598</cx:pt>
          <cx:pt idx="337">-0.0012816023056111</cx:pt>
          <cx:pt idx="338">-0.0074079589466164199</cx:pt>
          <cx:pt idx="339">-0.044466057403265501</cx:pt>
          <cx:pt idx="340">-0.102676682620814</cx:pt>
          <cx:pt idx="341">-0.19265231170647701</cx:pt>
          <cx:pt idx="342">-0.28952238422389898</cx:pt>
          <cx:pt idx="343">-0.32626544259107998</cx:pt>
          <cx:pt idx="344">-0.28668742895354199</cx:pt>
          <cx:pt idx="345">-0.34072076288030201</cx:pt>
          <cx:pt idx="346">-0.206465215965173</cx:pt>
          <cx:pt idx="347">-0.12145383621243</cx:pt>
          <cx:pt idx="348">-0.016348225066643102</cx:pt>
          <cx:pt idx="349">0.041859058181669802</cx:pt>
          <cx:pt idx="350">0.065142470635540906</cx:pt>
          <cx:pt idx="351">-0.095246097663387402</cx:pt>
          <cx:pt idx="352">-0.038257752872421197</cx:pt>
          <cx:pt idx="353">-0.0124882648518809</cx:pt>
          <cx:pt idx="354">-0.056495108070948097</cx:pt>
          <cx:pt idx="355">-0.0190058111763193</cx:pt>
          <cx:pt idx="356">-0.040917803510928802</cx:pt>
          <cx:pt idx="357">-0.086653783166382198</cx:pt>
          <cx:pt idx="358">-0.0135379984869297</cx:pt>
          <cx:pt idx="359">-0.085834617141936506</cx:pt>
          <cx:pt idx="360">-0.049710285378329298</cx:pt>
          <cx:pt idx="361">-0.000806141567535874</cx:pt>
          <cx:pt idx="362">-0.0153511991677728</cx:pt>
          <cx:pt idx="363">0.0030209475506550198</cx:pt>
          <cx:pt idx="364">-0.00012757853577686601</cx:pt>
          <cx:pt idx="365">-0.00166727325968199</cx:pt>
          <cx:pt idx="366">-0.00136499557646209</cx:pt>
          <cx:pt idx="367">-0.043993617917669203</cx:pt>
          <cx:pt idx="368">-0.0933256948358865</cx:pt>
          <cx:pt idx="369">-0.179660354847307</cx:pt>
          <cx:pt idx="370">-0.22233521364266101</cx:pt>
          <cx:pt idx="371">-0.24326871866107899</cx:pt>
          <cx:pt idx="372">-0.188753294963103</cx:pt>
          <cx:pt idx="373">-0.13708425414268</cx:pt>
          <cx:pt idx="374">-0.0116801546326082</cx:pt>
          <cx:pt idx="375">0.102237638338908</cx:pt>
          <cx:pt idx="376">0.18586613413014599</cx:pt>
          <cx:pt idx="377">0.10225246025837199</cx:pt>
          <cx:pt idx="378">-0.0039396032777875801</cx:pt>
          <cx:pt idx="379">-0.078333470228936705</cx:pt>
          <cx:pt idx="380">0.00361485430981701</cx:pt>
          <cx:pt idx="381">0.042521692551121003</cx:pt>
          <cx:pt idx="382">-0.090501817138592899</cx:pt>
          <cx:pt idx="383">-0.0954429001600203</cx:pt>
          <cx:pt idx="384">-0.102164284083577</cx:pt>
          <cx:pt idx="385">-0.0122221899838445</cx:pt>
          <cx:pt idx="386">-0.0032401053969746802</cx:pt>
          <cx:pt idx="387">-0.031473069547945397</cx:pt>
          <cx:pt idx="388">0.033394027236101798</cx:pt>
          <cx:pt idx="389">0.025144957396619701</cx:pt>
          <cx:pt idx="390">0.019173153885338301</cx:pt>
          <cx:pt idx="391">0.0157772140385883</cx:pt>
          <cx:pt idx="392">5.8522840950095597e-05</cx:pt>
          <cx:pt idx="393">0.0013179139242989199</cx:pt>
          <cx:pt idx="394">0.000115535081359192</cx:pt>
          <cx:pt idx="395">-0.031191067458080101</cx:pt>
          <cx:pt idx="396">-0.054776240362327103</cx:pt>
          <cx:pt idx="397">-0.073818256144374803</cx:pt>
          <cx:pt idx="398">-0.071199121859217201</cx:pt>
          <cx:pt idx="399">-0.034852547828229198</cx:pt>
          <cx:pt idx="400">0.049810328067551597</cx:pt>
          <cx:pt idx="401">0.17033459283965</cx:pt>
          <cx:pt idx="402">0.13525585345343599</cx:pt>
          <cx:pt idx="403">0.15591870840417399</cx:pt>
          <cx:pt idx="404">0.168487518806204</cx:pt>
          <cx:pt idx="405">0.045280471762802199</cx:pt>
          <cx:pt idx="406">0.081786364584193902</cx:pt>
          <cx:pt idx="407">-0.0304426840524144</cx:pt>
          <cx:pt idx="408">-0.033432338028013299</cx:pt>
          <cx:pt idx="409">0.027218648488876299</cx:pt>
          <cx:pt idx="410">-0.035214138257413603</cx:pt>
          <cx:pt idx="411">0.00716493039533838</cx:pt>
          <cx:pt idx="412">-0.084584996186532105</cx:pt>
          <cx:pt idx="413">-0.016940644327140701</cx:pt>
          <cx:pt idx="414">0.034025424406506001</cx:pt>
          <cx:pt idx="415">0.050717934109828798</cx:pt>
          <cx:pt idx="416">0.074263033557087396</cx:pt>
          <cx:pt idx="417">0.052796364773138899</cx:pt>
          <cx:pt idx="418">0.036813358159283299</cx:pt>
          <cx:pt idx="419">0.0022331844841196398</cx:pt>
          <cx:pt idx="420">-0.00053800064814368495</cx:pt>
          <cx:pt idx="421">0.0040914012301247801</cx:pt>
          <cx:pt idx="422">0.00073501864601670198</cx:pt>
          <cx:pt idx="423">-0.0186289580884283</cx:pt>
          <cx:pt idx="424">-0.0266943037793087</cx:pt>
          <cx:pt idx="425">0.053542087557048902</cx:pt>
          <cx:pt idx="426">0.085470911447141695</cx:pt>
          <cx:pt idx="427">0.056587485578853798</cx:pt>
          <cx:pt idx="428">0.088847881389429603</cx:pt>
          <cx:pt idx="429">0.216474236597751</cx:pt>
          <cx:pt idx="430">0.24584282973143801</cx:pt>
          <cx:pt idx="431">0.10736538997304899</cx:pt>
          <cx:pt idx="432">0.047915684778208102</cx:pt>
          <cx:pt idx="433">0.098564728197156198</cx:pt>
          <cx:pt idx="434">0.046936506203508303</cx:pt>
          <cx:pt idx="435">0.041267670189800799</cx:pt>
          <cx:pt idx="436">-0.039314007820573899</cx:pt>
          <cx:pt idx="437">-0.045739935196865797</cx:pt>
          <cx:pt idx="438">0.076664623891263703</cx:pt>
          <cx:pt idx="439">0.040175586140074299</cx:pt>
          <cx:pt idx="440">-0.0021499738571147701</cx:pt>
          <cx:pt idx="441">0.0038706480055175599</cx:pt>
          <cx:pt idx="442">0.072665306226874393</cx:pt>
          <cx:pt idx="443">0.112810579078991</cx:pt>
          <cx:pt idx="444">0.076586219558366905</cx:pt>
          <cx:pt idx="445">0.051919781796259203</cx:pt>
          <cx:pt idx="446">0.043898396013151597</cx:pt>
          <cx:pt idx="447">0.0041800317799113602</cx:pt>
          <cx:pt idx="448">-0.00068062357897882397</cx:pt>
          <cx:pt idx="449">0.0022698648825170099</cx:pt>
          <cx:pt idx="450">0.0055547584033959997</cx:pt>
          <cx:pt idx="451">-0.00019176203821882101</cx:pt>
          <cx:pt idx="452">0.0050083736277615502</cx:pt>
          <cx:pt idx="453">0.0536170984916641</cx:pt>
          <cx:pt idx="454">0.11432339083698501</cx:pt>
          <cx:pt idx="455">0.12614695168418799</cx:pt>
          <cx:pt idx="456">0.165967953742819</cx:pt>
          <cx:pt idx="457">0.20017347803433699</cx:pt>
          <cx:pt idx="458">0.128168002859369</cx:pt>
          <cx:pt idx="459">-0.013594669612814501</cx:pt>
          <cx:pt idx="460">0.0300283079727574</cx:pt>
          <cx:pt idx="461">0.013805961371329299</cx:pt>
          <cx:pt idx="462">0.126063408579313</cx:pt>
          <cx:pt idx="463">0.096804414973144806</cx:pt>
          <cx:pt idx="464">0.084149598738296597</cx:pt>
          <cx:pt idx="465">0.052695012528230299</cx:pt>
          <cx:pt idx="466">0.130375320888277</cx:pt>
          <cx:pt idx="467">0.036980787103510597</cx:pt>
          <cx:pt idx="468">0.046258620325754403</cx:pt>
          <cx:pt idx="469">0.088555124173076205</cx:pt>
          <cx:pt idx="470">0.097883976055594998</cx:pt>
          <cx:pt idx="471">0.121439857513888</cx:pt>
          <cx:pt idx="472">0.10270851051313901</cx:pt>
          <cx:pt idx="473">0.080886045269306206</cx:pt>
          <cx:pt idx="474">0.053669686879840098</cx:pt>
          <cx:pt idx="475">0.00163867917210945</cx:pt>
          <cx:pt idx="476">0.00054508256258192301</cx:pt>
          <cx:pt idx="477">0.00081546601225459105</cx:pt>
          <cx:pt idx="478">0.012543276763828199</cx:pt>
          <cx:pt idx="479">0.025126880947599701</cx:pt>
          <cx:pt idx="480">0.032439690619329199</cx:pt>
          <cx:pt idx="481">0.032536826576637999</cx:pt>
          <cx:pt idx="482">0.109177452530771</cx:pt>
          <cx:pt idx="483">0.060549002057715497</cx:pt>
          <cx:pt idx="484">0.081930936246887506</cx:pt>
          <cx:pt idx="485">0.033455677841147002</cx:pt>
          <cx:pt idx="486">-0.050622615157852803</cx:pt>
          <cx:pt idx="487">-0.0577605573268982</cx:pt>
          <cx:pt idx="488">-0.019521987026683101</cx:pt>
          <cx:pt idx="489">0.036893783720748301</cx:pt>
          <cx:pt idx="490">0.120995717871366</cx:pt>
          <cx:pt idx="491">0.10767582520789599</cx:pt>
          <cx:pt idx="492">0.074287797696641802</cx:pt>
          <cx:pt idx="493">0.079982550196332394</cx:pt>
          <cx:pt idx="494">0.057147969233257802</cx:pt>
          <cx:pt idx="495">-0.0017083703144776001</cx:pt>
          <cx:pt idx="496">0.027047794648297999</cx:pt>
          <cx:pt idx="497">0.084718094931125795</cx:pt>
          <cx:pt idx="498">0.078847825630961793</cx:pt>
          <cx:pt idx="499">0.093936371840748101</cx:pt>
          <cx:pt idx="500">0.087469217800878296</cx:pt>
          <cx:pt idx="501">0.074097677902227502</cx:pt>
          <cx:pt idx="502">0.023949498990293101</cx:pt>
          <cx:pt idx="503">0.0026217551583257899</cx:pt>
          <cx:pt idx="504">-0.00045662656157444901</cx:pt>
          <cx:pt idx="505">-3.1198681718484101e-05</cx:pt>
          <cx:pt idx="506">0.0066634336280514397</cx:pt>
          <cx:pt idx="507">0.066416530835807994</cx:pt>
          <cx:pt idx="508">0.034025933855656401</cx:pt>
          <cx:pt idx="509">0.0081013934819051305</cx:pt>
          <cx:pt idx="510">0.038880835668050201</cx:pt>
          <cx:pt idx="511">0.00143569705683335</cx:pt>
          <cx:pt idx="512">-0.041179607282735502</cx:pt>
          <cx:pt idx="513">-0.056369437183533599</cx:pt>
          <cx:pt idx="514">-0.074536440736651999</cx:pt>
          <cx:pt idx="515">-0.0606455086158443</cx:pt>
          <cx:pt idx="516">-0.10194138809658899</cx:pt>
          <cx:pt idx="517">-0.015709723807622099</cx:pt>
          <cx:pt idx="518">0.086758049993850894</cx:pt>
          <cx:pt idx="519">0.067648760872270897</cx:pt>
          <cx:pt idx="520">0.084237042797785197</cx:pt>
          <cx:pt idx="521">0.13145473243826999</cx:pt>
          <cx:pt idx="522">0.087498203817245795</cx:pt>
          <cx:pt idx="523">0.0447246771918825</cx:pt>
          <cx:pt idx="524">-0.025734248342970799</cx:pt>
          <cx:pt idx="525">0.013798983323332299</cx:pt>
          <cx:pt idx="526">0.054990272379285998</cx:pt>
          <cx:pt idx="527">0.088301771395907405</cx:pt>
          <cx:pt idx="528">0.102133828710141</cx:pt>
          <cx:pt idx="529">0.055278570984036601</cx:pt>
          <cx:pt idx="530">0.0120274202037282</cx:pt>
          <cx:pt idx="531">0.0043047245305866703</cx:pt>
          <cx:pt idx="532">0.00026478644880889303</cx:pt>
          <cx:pt idx="533">-0.0010937261131743</cx:pt>
          <cx:pt idx="534">-0.00163201233493118</cx:pt>
          <cx:pt idx="535">0.063112942798450603</cx:pt>
          <cx:pt idx="536">0.026121564310119499</cx:pt>
          <cx:pt idx="537">-0.0033227064611057399</cx:pt>
          <cx:pt idx="538">-0.015646057869892999</cx:pt>
          <cx:pt idx="539">-0.028092520549688499</cx:pt>
          <cx:pt idx="540">-0.095564872827256606</cx:pt>
          <cx:pt idx="541">-0.068029386831164898</cx:pt>
          <cx:pt idx="542">-0.082519228314180001</cx:pt>
          <cx:pt idx="543">-0.065366515840415307</cx:pt>
          <cx:pt idx="544">-0.17150379266770899</cx:pt>
          <cx:pt idx="545">-0.065214770745581296</cx:pt>
          <cx:pt idx="546">-0.072244879828923303</cx:pt>
          <cx:pt idx="547">0.032145213498873497</cx:pt>
          <cx:pt idx="548">0.105116598868112</cx:pt>
          <cx:pt idx="549">0.043509674381677098</cx:pt>
          <cx:pt idx="550">-0.0250953120988067</cx:pt>
          <cx:pt idx="551">-0.0438082870676825</cx:pt>
          <cx:pt idx="552">-0.032207409164635797</cx:pt>
          <cx:pt idx="553">0.026443399246699899</cx:pt>
          <cx:pt idx="554">0.070091120586752903</cx:pt>
          <cx:pt idx="555">0.085984956136028204</cx:pt>
          <cx:pt idx="556">0.056562214114676601</cx:pt>
          <cx:pt idx="557">0.051020526757311599</cx:pt>
          <cx:pt idx="558">0.0180971538580415</cx:pt>
          <cx:pt idx="559">8.9148070576936298e-05</cx:pt>
          <cx:pt idx="560">0.00046831439808933401</cx:pt>
          <cx:pt idx="561">-0.0015115437352117499</cx:pt>
          <cx:pt idx="562">0.0029664116202861601</cx:pt>
          <cx:pt idx="563">0.072445812442551494</cx:pt>
          <cx:pt idx="564">0.049988367243767602</cx:pt>
          <cx:pt idx="565">0.0260240289038235</cx:pt>
          <cx:pt idx="566">0.019915289279474901</cx:pt>
          <cx:pt idx="567">-0.00029812235113052001</cx:pt>
          <cx:pt idx="568">-0.062937495170480695</cx:pt>
          <cx:pt idx="569">-0.14745175412886699</cx:pt>
          <cx:pt idx="570">-0.13716577091191101</cx:pt>
          <cx:pt idx="571">-0.057264314970461902</cx:pt>
          <cx:pt idx="572">-0.054088051297563097</cx:pt>
          <cx:pt idx="573">-0.080795780552830099</cx:pt>
          <cx:pt idx="574">-0.036284744193830397</cx:pt>
          <cx:pt idx="575">-0.027881694215233399</cx:pt>
          <cx:pt idx="576">0.0102143127908703</cx:pt>
          <cx:pt idx="577">-0.093717708895660307</cx:pt>
          <cx:pt idx="578">-0.021129722262496601</cx:pt>
          <cx:pt idx="579">-0.074060081448798804</cx:pt>
          <cx:pt idx="580">-0.0134205602179816</cx:pt>
          <cx:pt idx="581">0.0270080024230119</cx:pt>
          <cx:pt idx="582">0.028391571330881198</cx:pt>
          <cx:pt idx="583">0.060037644235711</cx:pt>
          <cx:pt idx="584">0.017279758518377202</cx:pt>
          <cx:pt idx="585">0.022128225011078001</cx:pt>
          <cx:pt idx="586">0.0073436898651391899</cx:pt>
          <cx:pt idx="587">0.00019637901793025499</cx:pt>
          <cx:pt idx="588">-0.000406973804383668</cx:pt>
          <cx:pt idx="589">0.00050547420974686203</cx:pt>
          <cx:pt idx="590">0.0068085975474089901</cx:pt>
          <cx:pt idx="591">0.059185445010908298</cx:pt>
          <cx:pt idx="592">0.0348943838267863</cx:pt>
          <cx:pt idx="593">0.0097318788418627802</cx:pt>
          <cx:pt idx="594">-0.014926130558674601</cx:pt>
          <cx:pt idx="595">-0.073138559078450696</cx:pt>
          <cx:pt idx="596">-0.069063549523451298</cx:pt>
          <cx:pt idx="597">-0.128920006406014</cx:pt>
          <cx:pt idx="598">-0.093561003591519004</cx:pt>
          <cx:pt idx="599">-0.021379249807722801</cx:pt>
          <cx:pt idx="600">-0.0073229840621182396</cx:pt>
          <cx:pt idx="601">-0.066723802032626095</cx:pt>
          <cx:pt idx="602">-0.0511795497723131</cx:pt>
          <cx:pt idx="603">-0.065438311904068694</cx:pt>
          <cx:pt idx="604">-0.048022429760997402</cx:pt>
          <cx:pt idx="605">-0.081534201417336097</cx:pt>
          <cx:pt idx="606">0.0222848108591049</cx:pt>
          <cx:pt idx="607">-0.0073276750112171501</cx:pt>
          <cx:pt idx="608">0.0096097038871325799</cx:pt>
          <cx:pt idx="609">0.030397185849640299</cx:pt>
          <cx:pt idx="610">0.0258380918279386</cx:pt>
          <cx:pt idx="611">0.055047819775491898</cx:pt>
          <cx:pt idx="612">0.025382011335474599</cx:pt>
          <cx:pt idx="613">-0.0022193902523676202</cx:pt>
          <cx:pt idx="614">0.00171324411900547</cx:pt>
          <cx:pt idx="615">0.00045519598692839798</cx:pt>
          <cx:pt idx="616">-0.000510260054117898</cx:pt>
          <cx:pt idx="617">0.00045288009597495499</cx:pt>
          <cx:pt idx="618">0.00573864768971802</cx:pt>
          <cx:pt idx="619">0.024840956831691401</cx:pt>
          <cx:pt idx="620">0.025208583419968001</cx:pt>
          <cx:pt idx="621">0.037480016670683597</cx:pt>
          <cx:pt idx="622">-0.0027583667652540601</cx:pt>
          <cx:pt idx="623">-0.0349433991940276</cx:pt>
          <cx:pt idx="624">-0.049733770867091298</cx:pt>
          <cx:pt idx="625">-0.00955665837971993</cx:pt>
          <cx:pt idx="626">0.030578412949830502</cx:pt>
          <cx:pt idx="627">0.0350487492226942</cx:pt>
          <cx:pt idx="628">0.019317326793453299</cx:pt>
          <cx:pt idx="629">0.0016822251852946001</cx:pt>
          <cx:pt idx="630">-0.057078772182820502</cx:pt>
          <cx:pt idx="631">-0.031062891380117599</cx:pt>
          <cx:pt idx="632">-0.024610997019623299</cx:pt>
          <cx:pt idx="633">-0.046684134555934502</cx:pt>
          <cx:pt idx="634">-0.029335023491380501</cx:pt>
          <cx:pt idx="635">-0.0227819899419981</cx:pt>
          <cx:pt idx="636">-0.0052881524140372697</cx:pt>
          <cx:pt idx="637">0.0221910113189666</cx:pt>
          <cx:pt idx="638">0.030625059681341899</cx:pt>
          <cx:pt idx="639">0.029891307310486399</cx:pt>
          <cx:pt idx="640">-0.0079738154239768402</cx:pt>
          <cx:pt idx="641">-0.018654673576910499</cx:pt>
          <cx:pt idx="642">-0.0051112349026936899</cx:pt>
          <cx:pt idx="643">-0.00013673113929876199</cx:pt>
          <cx:pt idx="644">0.00093063422010068904</cx:pt>
          <cx:pt idx="645">-0.00034701265274020098</cx:pt>
          <cx:pt idx="646">0.0031577159500070901</cx:pt>
          <cx:pt idx="647">0.0156094704321347</cx:pt>
          <cx:pt idx="648">0.0295169097510306</cx:pt>
          <cx:pt idx="649">0.0309845747381748</cx:pt>
          <cx:pt idx="650">0.018286522384330098</cx:pt>
          <cx:pt idx="651">0.075067257821285399</cx:pt>
          <cx:pt idx="652">-0.018012805419275899</cx:pt>
          <cx:pt idx="653">-0.00579751042052035</cx:pt>
          <cx:pt idx="654">0.010617206861047199</cx:pt>
          <cx:pt idx="655">0.040143384499910499</cx:pt>
          <cx:pt idx="656">0.082519994305488398</cx:pt>
          <cx:pt idx="657">0.0154651629511364</cx:pt>
          <cx:pt idx="658">-0.082302849181943999</cx:pt>
          <cx:pt idx="659">-0.077773371668656902</cx:pt>
          <cx:pt idx="660">-0.026617038956837698</cx:pt>
          <cx:pt idx="661">-0.067663910476382594</cx:pt>
          <cx:pt idx="662">-0.12868397644160701</cx:pt>
          <cx:pt idx="663">-0.061055646764585102</cx:pt>
          <cx:pt idx="664">-0.053005447024937299</cx:pt>
          <cx:pt idx="665">-0.0014901224354715401</cx:pt>
          <cx:pt idx="666">0.017033199547955898</cx:pt>
          <cx:pt idx="667">-0.012738011256096001</cx:pt>
          <cx:pt idx="668">-0.025598767435277999</cx:pt>
          <cx:pt idx="669">-0.0169511839167533</cx:pt>
          <cx:pt idx="670">-0.00349605904738814</cx:pt>
          <cx:pt idx="671">-0.00026968612822202002</cx:pt>
          <cx:pt idx="672">-0.000416658106738456</cx:pt>
          <cx:pt idx="673">0.00064353253738704496</cx:pt>
          <cx:pt idx="674">0.00117931461292848</cx:pt>
          <cx:pt idx="675">0.0051561076746232896</cx:pt>
          <cx:pt idx="676">0.0148759409752647</cx:pt>
          <cx:pt idx="677">-0.0094669612908606302</cx:pt>
          <cx:pt idx="678">-0.025873870235128799</cx:pt>
          <cx:pt idx="679">-0.00336208735312548</cx:pt>
          <cx:pt idx="680">0.00984382351605184</cx:pt>
          <cx:pt idx="681">0.021616443747883098</cx:pt>
          <cx:pt idx="682">0.057223431551764598</cx:pt>
          <cx:pt idx="683">0.034395721969638901</cx:pt>
          <cx:pt idx="684">-0.020497135514147599</cx:pt>
          <cx:pt idx="685">-0.088886443775026594</cx:pt>
          <cx:pt idx="686">-0.088920246910069597</cx:pt>
          <cx:pt idx="687">-0.050332356625089301</cx:pt>
          <cx:pt idx="688">-0.0251682983771742</cx:pt>
          <cx:pt idx="689">-0.0221680470396328</cx:pt>
          <cx:pt idx="690">-0.059676758209614898</cx:pt>
          <cx:pt idx="691">-0.044748057919647699</cx:pt>
          <cx:pt idx="692">-0.049013761015519297</cx:pt>
          <cx:pt idx="693">-0.021888726287273001</cx:pt>
          <cx:pt idx="694">-0.00157962878396977</cx:pt>
          <cx:pt idx="695">-0.0149653155651004</cx:pt>
          <cx:pt idx="696">-0.0048494592538760803</cx:pt>
          <cx:pt idx="697">0.0042059623556899997</cx:pt>
          <cx:pt idx="698">0.00104260270068327</cx:pt>
          <cx:pt idx="699">9.7225897451065006e-05</cx:pt>
          <cx:pt idx="700">-0.00046511637465395598</cx:pt>
          <cx:pt idx="701">-0.00012560021749314799</cx:pt>
          <cx:pt idx="702">0.00014133585475735599</cx:pt>
          <cx:pt idx="703">-5.8800181373827598e-05</cx:pt>
          <cx:pt idx="704">-0.00179419481194636</cx:pt>
          <cx:pt idx="705">-0.025596399755843199</cx:pt>
          <cx:pt idx="706">-0.020607700060908899</cx:pt>
          <cx:pt idx="707">-0.010603863701721301</cx:pt>
          <cx:pt idx="708">0.026119979320601599</cx:pt>
          <cx:pt idx="709">0.049680390935622397</cx:pt>
          <cx:pt idx="710">0.084117838763575897</cx:pt>
          <cx:pt idx="711">0.045177879833413002</cx:pt>
          <cx:pt idx="712">-0.041186885127890101</cx:pt>
          <cx:pt idx="713">-0.0513267538885697</cx:pt>
          <cx:pt idx="714">-0.027066121146550302</cx:pt>
          <cx:pt idx="715">-0.037991575901186701</cx:pt>
          <cx:pt idx="716">-0.0127638368461162</cx:pt>
          <cx:pt idx="717">-0.051175714151569102</cx:pt>
          <cx:pt idx="718">-0.052589400962781599</cx:pt>
          <cx:pt idx="719">-0.0596870972582682</cx:pt>
          <cx:pt idx="720">-0.057222172770767403</cx:pt>
          <cx:pt idx="721">-0.057170834822512999</cx:pt>
          <cx:pt idx="722">-0.0303777044048337</cx:pt>
          <cx:pt idx="723">-0.0152380654892492</cx:pt>
          <cx:pt idx="724">-0.0070426474285460398</cx:pt>
          <cx:pt idx="725">0.00082995531299019795</cx:pt>
          <cx:pt idx="726">0.0011266491797930101</cx:pt>
          <cx:pt idx="727">-0.00039186153944255499</cx:pt>
          <cx:pt idx="728">-0.00041080801629558698</cx:pt>
          <cx:pt idx="729">0.00072451456043976003</cx:pt>
          <cx:pt idx="730">0.000109755951234386</cx:pt>
          <cx:pt idx="731">-0.00027013380880278802</cx:pt>
          <cx:pt idx="732">-0.0033235572226329099</cx:pt>
          <cx:pt idx="733">-0.050185605016360102</cx:pt>
          <cx:pt idx="734">-0.048835973925831902</cx:pt>
          <cx:pt idx="735">-0.0130281832792539</cx:pt>
          <cx:pt idx="736">-0.021480289506986001</cx:pt>
          <cx:pt idx="737">-0.0069292545778414597</cx:pt>
          <cx:pt idx="738">-0.017725210951143999</cx:pt>
          <cx:pt idx="739">-0.045641924359889098</cx:pt>
          <cx:pt idx="740">-0.0555035156697972</cx:pt>
          <cx:pt idx="741">-0.053806672189587602</cx:pt>
          <cx:pt idx="742">-0.059331765205814103</cx:pt>
          <cx:pt idx="743">-0.052678308251477603</cx:pt>
          <cx:pt idx="744">-0.043884837657500397</cx:pt>
          <cx:pt idx="745">-0.042212505526898002</cx:pt>
          <cx:pt idx="746">-0.0123580488386037</cx:pt>
          <cx:pt idx="747">-0.015312785761211299</cx:pt>
          <cx:pt idx="748">-0.016947819694496099</cx:pt>
          <cx:pt idx="749">-0.0185004619883023</cx:pt>
          <cx:pt idx="750">-0.0071158542201496203</cx:pt>
          <cx:pt idx="751">-0.00036672049374351798</cx:pt>
          <cx:pt idx="752">-7.2552664024997198e-05</cx:pt>
          <cx:pt idx="753">0.00050191802124436398</cx:pt>
          <cx:pt idx="754">-0.00041172529496171298</cx:pt>
          <cx:pt idx="755">0.00042221874763374298</cx:pt>
          <cx:pt idx="756">-0.00016317799126906599</cx:pt>
          <cx:pt idx="757">0.00058724380124668401</cx:pt>
          <cx:pt idx="758">-0.00042664209219527401</cx:pt>
          <cx:pt idx="759">0.00084125763999306504</cx:pt>
          <cx:pt idx="760">0.00034150574357125202</cx:pt>
          <cx:pt idx="761">-0.0010337463967618099</cx:pt>
          <cx:pt idx="762">-0.000101669691484328</cx:pt>
          <cx:pt idx="763">-0.0047489382194301002</cx:pt>
          <cx:pt idx="764">-0.00364625771747463</cx:pt>
          <cx:pt idx="765">0.00063613960017669098</cx:pt>
          <cx:pt idx="766">0.00173439632804324</cx:pt>
          <cx:pt idx="767">0.00019155104941847</cx:pt>
          <cx:pt idx="768">0.0015602719789625399</cx:pt>
          <cx:pt idx="769">-0.00068887500828923999</cx:pt>
          <cx:pt idx="770">0.00012824112701684601</cx:pt>
          <cx:pt idx="771">-0.00024679711945441298</cx:pt>
          <cx:pt idx="772">0.000299277730543794</cx:pt>
          <cx:pt idx="773">0.0051415974305632503</cx:pt>
          <cx:pt idx="774">0.0098923597089220997</cx:pt>
          <cx:pt idx="775">-0.0014690602572628899</cx:pt>
          <cx:pt idx="776">-0.00015430629407409</cx:pt>
          <cx:pt idx="777">-0.00035281750827673202</cx:pt>
          <cx:pt idx="778">-0.0087485116129269302</cx:pt>
          <cx:pt idx="779">-0.00087200563287145199</cx:pt>
          <cx:pt idx="780">0.00070440421907122205</cx:pt>
          <cx:pt idx="781">-0.000489233420755784</cx:pt>
          <cx:pt idx="782">-0.00069622538481019204</cx:pt>
          <cx:pt idx="783">0.000174941579905069</cx:pt>
        </cx:lvl>
      </cx:numDim>
    </cx:data>
    <cx:data id="36">
      <cx:numDim type="val">
        <cx:f>'001_WA_F - 副本'!$AK$1:$AK$784</cx:f>
        <cx:lvl ptCount="784" formatCode="G/通用格式">
          <cx:pt idx="0">0.00043945039229251399</cx:pt>
          <cx:pt idx="1">0.000362405802490464</cx:pt>
          <cx:pt idx="2">-0.00020791392456543601</cx:pt>
          <cx:pt idx="3">0.00059152000449340597</cx:pt>
          <cx:pt idx="4">-0.00018444451041046701</cx:pt>
          <cx:pt idx="5">-0.00078920930579149502</cx:pt>
          <cx:pt idx="6">-0.000200709013684924</cx:pt>
          <cx:pt idx="7">0.00095445903464720704</cx:pt>
          <cx:pt idx="8">-0.000139964647408686</cx:pt>
          <cx:pt idx="9">-0.00070214704337198696</cx:pt>
          <cx:pt idx="10">0.00094559592511701297</cx:pt>
          <cx:pt idx="11">0.00058639664186333005</cx:pt>
          <cx:pt idx="12">9.3460608105755898e-05</cx:pt>
          <cx:pt idx="13">-0.00042955082316483399</cx:pt>
          <cx:pt idx="14">-0.000197764231852278</cx:pt>
          <cx:pt idx="15">0.00016823866661448499</cx:pt>
          <cx:pt idx="16">-0.00014502374828412901</cx:pt>
          <cx:pt idx="17">0.00059555722251168901</cx:pt>
          <cx:pt idx="18">-0.00069382818483749997</cx:pt>
          <cx:pt idx="19">0.00048675452033449299</cx:pt>
          <cx:pt idx="20">-0.00029718959586960399</cx:pt>
          <cx:pt idx="21">-0.00014525575325728999</cx:pt>
          <cx:pt idx="22">-0.000156224259416677</cx:pt>
          <cx:pt idx="23">0.000209508104102051</cx:pt>
          <cx:pt idx="24">-0.00028517402706068802</cx:pt>
          <cx:pt idx="25">0.00012000189164816</cx:pt>
          <cx:pt idx="26">0.00050461817610399204</cx:pt>
          <cx:pt idx="27">-0.00011701780453386501</cx:pt>
          <cx:pt idx="28">0.000200558563484769</cx:pt>
          <cx:pt idx="29">0.00027901656447633301</cx:pt>
          <cx:pt idx="30">0.00098405878554515594</cx:pt>
          <cx:pt idx="31">0.00040127421175691801</cx:pt>
          <cx:pt idx="32">0.00064048264788173703</cx:pt>
          <cx:pt idx="33">0.00082909179590687297</cx:pt>
          <cx:pt idx="34">0.00033071334075720902</cx:pt>
          <cx:pt idx="35">-0.00022752064923792201</cx:pt>
          <cx:pt idx="36">-0.00038021595677715798</cx:pt>
          <cx:pt idx="37">-0.00037574017081896098</cx:pt>
          <cx:pt idx="38">-0.00028427582759326802</cx:pt>
          <cx:pt idx="39">-0.0010925822836908099</cx:pt>
          <cx:pt idx="40">-0.00055483949380497803</cx:pt>
          <cx:pt idx="41">-0.000967135603592707</cx:pt>
          <cx:pt idx="42">-0.00104738119309992</cx:pt>
          <cx:pt idx="43">4.1233653146631198e-05</cx:pt>
          <cx:pt idx="44">0.0031918450787233</cx:pt>
          <cx:pt idx="45">0.00040917735646226898</cx:pt>
          <cx:pt idx="46">-0.00077267679273845704</cx:pt>
          <cx:pt idx="47">-0.00025283944669499201</cx:pt>
          <cx:pt idx="48">2.1470954392144398e-05</cx:pt>
          <cx:pt idx="49">-0.00076842475226649104</cx:pt>
          <cx:pt idx="50">7.6234579492481804e-06</cx:pt>
          <cx:pt idx="51">0.00019414826963616301</cx:pt>
          <cx:pt idx="52">0.00055567295272999299</cx:pt>
          <cx:pt idx="53">0.000279615861962066</cx:pt>
          <cx:pt idx="54">-0.00035875632728164802</cx:pt>
          <cx:pt idx="55">5.9013316833267703e-05</cx:pt>
          <cx:pt idx="56">-0.00049604167519681297</cx:pt>
          <cx:pt idx="57">-0.00024005462830178499</cx:pt>
          <cx:pt idx="58">0.00052182419424769404</cx:pt>
          <cx:pt idx="59">-0.00066208506106777202</cx:pt>
          <cx:pt idx="60">-8.9679737748618604e-05</cx:pt>
          <cx:pt idx="61">0.00025539013287262098</cx:pt>
          <cx:pt idx="62">-0.00015679476854975601</cx:pt>
          <cx:pt idx="63">-0.000559039648097712</cx:pt>
          <cx:pt idx="64">0.00114704152705493</cx:pt>
          <cx:pt idx="65">0.0021042404404419401</cx:pt>
          <cx:pt idx="66">0.0015061372805215301</cx:pt>
          <cx:pt idx="67">0.0087434049937199394</cx:pt>
          <cx:pt idx="68">0.0046717415347761401</cx:pt>
          <cx:pt idx="69">-0.0068378865743895199</cx:pt>
          <cx:pt idx="70">-0.00933671390433795</cx:pt>
          <cx:pt idx="71">-0.0076904435317701504</cx:pt>
          <cx:pt idx="72">-0.0064635613815176296</cx:pt>
          <cx:pt idx="73">-0.0087255227513679898</cx:pt>
          <cx:pt idx="74">-0.010982047428329001</cx:pt>
          <cx:pt idx="75">-0.016185843115625299</cx:pt>
          <cx:pt idx="76">-0.0084454868680154897</cx:pt>
          <cx:pt idx="77">-0.0064389965008497096</cx:pt>
          <cx:pt idx="78">-0.0023070856755883599</cx:pt>
          <cx:pt idx="79">0.00034080701473651999</cx:pt>
          <cx:pt idx="80">0.000310243907622425</cx:pt>
          <cx:pt idx="81">0.00062196839090347005</cx:pt>
          <cx:pt idx="82">-0.00040402477801701199</cx:pt>
          <cx:pt idx="83">-0.00033036833682731901</cx:pt>
          <cx:pt idx="84">-0.00021667469607705101</cx:pt>
          <cx:pt idx="85">9.0319267893348198e-05</cx:pt>
          <cx:pt idx="86">0.00128824256145617</cx:pt>
          <cx:pt idx="87">0.00045513076520784201</cx:pt>
          <cx:pt idx="88">-2.2771234421717999e-05</cx:pt>
          <cx:pt idx="89">-0.00155994038461949</cx:pt>
          <cx:pt idx="90">-0.0019983854509505999</cx:pt>
          <cx:pt idx="91">-0.0043180551495577797</cx:pt>
          <cx:pt idx="92">-0.0061554475041013298</cx:pt>
          <cx:pt idx="93">0.00055411644990410096</cx:pt>
          <cx:pt idx="94">-0.0058128562289429296</cx:pt>
          <cx:pt idx="95">0.0107646631048953</cx:pt>
          <cx:pt idx="96">0.015225122346699999</cx:pt>
          <cx:pt idx="97">-0.0093870776850217604</cx:pt>
          <cx:pt idx="98">-0.037589764574779</cx:pt>
          <cx:pt idx="99">-0.0465627735605521</cx:pt>
          <cx:pt idx="100">-0.0179324052748309</cx:pt>
          <cx:pt idx="101">-0.00236803403216073</cx:pt>
          <cx:pt idx="102">-0.019074874906535099</cx:pt>
          <cx:pt idx="103">-0.0310639965450373</cx:pt>
          <cx:pt idx="104">-0.032182802221385198</cx:pt>
          <cx:pt idx="105">-0.025481688414499701</cx:pt>
          <cx:pt idx="106">-0.0095132911658938595</cx:pt>
          <cx:pt idx="107">-0.0045256386757817303</cx:pt>
          <cx:pt idx="108">-0.0028108843051159898</cx:pt>
          <cx:pt idx="109">0.00053566925803866705</cx:pt>
          <cx:pt idx="110">0.00040570965198071798</cx:pt>
          <cx:pt idx="111">0.00055666256516684505</cx:pt>
          <cx:pt idx="112">-0.00049458165392259599</cx:pt>
          <cx:pt idx="113">-0.00040522615960209398</cx:pt>
          <cx:pt idx="114">0.0049703255799858296</cx:pt>
          <cx:pt idx="115">0.0013960623653410001</cx:pt>
          <cx:pt idx="116">-0.00151155787134459</cx:pt>
          <cx:pt idx="117">-0.00094743189474907603</cx:pt>
          <cx:pt idx="118">0.0099194231780653994</cx:pt>
          <cx:pt idx="119">0.0142798795239674</cx:pt>
          <cx:pt idx="120">0.0079447432614710295</cx:pt>
          <cx:pt idx="121">-0.0015113554603003801</cx:pt>
          <cx:pt idx="122">-0.017534586413994999</cx:pt>
          <cx:pt idx="123">0.00240955984748966</cx:pt>
          <cx:pt idx="124">0.017634902300790799</cx:pt>
          <cx:pt idx="125">0.035509858795140903</cx:pt>
          <cx:pt idx="126">-0.0080838225162948793</cx:pt>
          <cx:pt idx="127">-0.021529516548526299</cx:pt>
          <cx:pt idx="128">-0.026574493382761102</cx:pt>
          <cx:pt idx="129">-0.0131432628352042</cx:pt>
          <cx:pt idx="130">0.0107229393113234</cx:pt>
          <cx:pt idx="131">-0.0075349582930819298</cx:pt>
          <cx:pt idx="132">-0.0068626831549283901</cx:pt>
          <cx:pt idx="133">-0.023512503411715301</cx:pt>
          <cx:pt idx="134">-0.024848614894641002</cx:pt>
          <cx:pt idx="135">-0.027143083634393501</cx:pt>
          <cx:pt idx="136">-0.0278247428924066</cx:pt>
          <cx:pt idx="137">-0.0043150884785073404</cx:pt>
          <cx:pt idx="138">-0.00087665739708116697</cx:pt>
          <cx:pt idx="139">-0.00155311877542607</cx:pt>
          <cx:pt idx="140">-0.00024043403181002199</cx:pt>
          <cx:pt idx="141">-7.2334339868283706e-05</cx:pt>
          <cx:pt idx="142">0.00082870587397142095</cx:pt>
          <cx:pt idx="143">0.0013056716957580499</cx:pt>
          <cx:pt idx="144">0.0037918203671983802</cx:pt>
          <cx:pt idx="145">0.00451366095167181</cx:pt>
          <cx:pt idx="146">0.0036514660882982501</cx:pt>
          <cx:pt idx="147">0.019439280134335699</cx:pt>
          <cx:pt idx="148">0.024920519019563499</cx:pt>
          <cx:pt idx="149">0.027210892304944698</cx:pt>
          <cx:pt idx="150">0.026494002734307801</cx:pt>
          <cx:pt idx="151">0.0166040288839399</cx:pt>
          <cx:pt idx="152">0.048573647960957901</cx:pt>
          <cx:pt idx="153">0.039318815104474103</cx:pt>
          <cx:pt idx="154">0.020731866640962899</cx:pt>
          <cx:pt idx="155">0.0126519204981971</cx:pt>
          <cx:pt idx="156">0.0085066454698049798</cx:pt>
          <cx:pt idx="157">-0.0346249062542522</cx:pt>
          <cx:pt idx="158">-0.036729993055900099</cx:pt>
          <cx:pt idx="159">-0.0120365257923478</cx:pt>
          <cx:pt idx="160">-0.029295182885492599</cx:pt>
          <cx:pt idx="161">-0.0115310732740864</cx:pt>
          <cx:pt idx="162">-0.0218237760171778</cx:pt>
          <cx:pt idx="163">-0.038434821029473099</cx:pt>
          <cx:pt idx="164">-0.0233394155628401</cx:pt>
          <cx:pt idx="165">-0.0061326339821007698</cx:pt>
          <cx:pt idx="166">-0.0052324830950095996</cx:pt>
          <cx:pt idx="167">-0.0020355149735877699</cx:pt>
          <cx:pt idx="168">-0.00031777864154147701</cx:pt>
          <cx:pt idx="169">-0.000148099781287836</cx:pt>
          <cx:pt idx="170">-0.00278214943667475</cx:pt>
          <cx:pt idx="171">-0.0025157904679150998</cx:pt>
          <cx:pt idx="172">-0.000291208888702835</cx:pt>
          <cx:pt idx="173">-0.0089808900188464904</cx:pt>
          <cx:pt idx="174">-0.012366359895485299</cx:pt>
          <cx:pt idx="175">0.0044546178061064404</cx:pt>
          <cx:pt idx="176">0.0121085338880591</cx:pt>
          <cx:pt idx="177">0.019323619678072598</cx:pt>
          <cx:pt idx="178">0.037248731696344198</cx:pt>
          <cx:pt idx="179">-0.021535600158308799</cx:pt>
          <cx:pt idx="180">0.034053038839150701</cx:pt>
          <cx:pt idx="181">0.055329381123507701</cx:pt>
          <cx:pt idx="182">0.027190670296196599</cx:pt>
          <cx:pt idx="183">-0.00390465122759911</cx:pt>
          <cx:pt idx="184">-0.0289432985186939</cx:pt>
          <cx:pt idx="185">-0.068747688854964004</cx:pt>
          <cx:pt idx="186">-0.086121417235518402</cx:pt>
          <cx:pt idx="187">-0.0410842301056666</cx:pt>
          <cx:pt idx="188">-0.024627253543072301</cx:pt>
          <cx:pt idx="189">0.0044319662770421903</cx:pt>
          <cx:pt idx="190">-0.0055646652363032503</cx:pt>
          <cx:pt idx="191">-0.026178649911481298</cx:pt>
          <cx:pt idx="192">-0.020785262566002299</cx:pt>
          <cx:pt idx="193">-0.0121551509308764</cx:pt>
          <cx:pt idx="194">-0.0014226402532331701</cx:pt>
          <cx:pt idx="195">-0.00080944452212624305</cx:pt>
          <cx:pt idx="196">-0.00063953033557356299</cx:pt>
          <cx:pt idx="197">0.00021947426984035901</cx:pt>
          <cx:pt idx="198">0.00103187316365233</cx:pt>
          <cx:pt idx="199">0.0030979948510047798</cx:pt>
          <cx:pt idx="200">0.00094681140699840003</cx:pt>
          <cx:pt idx="201">-0.0117222650559361</cx:pt>
          <cx:pt idx="202">-0.0028787516772547702</cx:pt>
          <cx:pt idx="203">-0.0042893152955806998</cx:pt>
          <cx:pt idx="204">-0.021414306539823399</cx:pt>
          <cx:pt idx="205">0.000749475613536774</cx:pt>
          <cx:pt idx="206">0.021809900493767499</cx:pt>
          <cx:pt idx="207">-0.018146711541868501</cx:pt>
          <cx:pt idx="208">0.038512700790946097</cx:pt>
          <cx:pt idx="209">0.076549274494831496</cx:pt>
          <cx:pt idx="210">0.032232929842631999</cx:pt>
          <cx:pt idx="211">-0.0116796803952502</cx:pt>
          <cx:pt idx="212">0.0092342785123202906</cx:pt>
          <cx:pt idx="213">-0.022567670665389301</cx:pt>
          <cx:pt idx="214">-0.051654111215234</cx:pt>
          <cx:pt idx="215">-0.0081135305676028804</cx:pt>
          <cx:pt idx="216">-0.0278295943404075</cx:pt>
          <cx:pt idx="217">-0.00157728738486979</cx:pt>
          <cx:pt idx="218">0.012257640029299501</cx:pt>
          <cx:pt idx="219">-0.029127893638851599</cx:pt>
          <cx:pt idx="220">-0.030837562585125301</cx:pt>
          <cx:pt idx="221">-0.018221777686084</cx:pt>
          <cx:pt idx="222">0.000104258571116047</cx:pt>
          <cx:pt idx="223">7.8089346894246798e-05</cx:pt>
          <cx:pt idx="224">-5.9279673915523198e-05</cx:pt>
          <cx:pt idx="225">0.00084949039992018697</cx:pt>
          <cx:pt idx="226">0.0023663312738364099</cx:pt>
          <cx:pt idx="227">0.0052354278802167996</cx:pt>
          <cx:pt idx="228">0.0104261014393275</cx:pt>
          <cx:pt idx="229">0.0042616231576737603</cx:pt>
          <cx:pt idx="230">-0.023156680316891401</cx:pt>
          <cx:pt idx="231">-0.0031582605087370902</cx:pt>
          <cx:pt idx="232">-0.0331394358192156</cx:pt>
          <cx:pt idx="233">0.0057139014215797203</cx:pt>
          <cx:pt idx="234">0.051116422868351302</cx:pt>
          <cx:pt idx="235">0.044186679418937898</cx:pt>
          <cx:pt idx="236">0.065308859601066194</cx:pt>
          <cx:pt idx="237">0.11529748647270301</cx:pt>
          <cx:pt idx="238">0.17667767047267999</cx:pt>
          <cx:pt idx="239">0.069859725822072796</cx:pt>
          <cx:pt idx="240">0.0184748111693019</cx:pt>
          <cx:pt idx="241">0.0254544472910204</cx:pt>
          <cx:pt idx="242">-0.043692273562072698</cx:pt>
          <cx:pt idx="243">-0.050635837540463899</cx:pt>
          <cx:pt idx="244">-0.033665309035774298</cx:pt>
          <cx:pt idx="245">-0.046550378945952403</cx:pt>
          <cx:pt idx="246">0.016229833833881002</cx:pt>
          <cx:pt idx="247">-0.0038695785744886999</cx:pt>
          <cx:pt idx="248">-0.036790004474915899</cx:pt>
          <cx:pt idx="249">-0.0106079022748464</cx:pt>
          <cx:pt idx="250">0.0025551226156488101</cx:pt>
          <cx:pt idx="251">0.0010350430804326701</cx:pt>
          <cx:pt idx="252">0.000223339164329083</cx:pt>
          <cx:pt idx="253">0.00083734088258361503</cx:pt>
          <cx:pt idx="254">0.0054652440819733198</cx:pt>
          <cx:pt idx="255">0.0088361722892171604</cx:pt>
          <cx:pt idx="256">0.00571100539612598</cx:pt>
          <cx:pt idx="257">0.025462743181893399</cx:pt>
          <cx:pt idx="258">0.00038550492481443402</cx:pt>
          <cx:pt idx="259">-0.00128939124373381</cx:pt>
          <cx:pt idx="260">0.013505759428767901</cx:pt>
          <cx:pt idx="261">0.034376156034836299</cx:pt>
          <cx:pt idx="262">0.054658659140357099</cx:pt>
          <cx:pt idx="263">0.041171876004239299</cx:pt>
          <cx:pt idx="264">0.082551375420293394</cx:pt>
          <cx:pt idx="265">0.056817512124420599</cx:pt>
          <cx:pt idx="266">0.0034833035612194</cx:pt>
          <cx:pt idx="267">-0.0045333436792420701</cx:pt>
          <cx:pt idx="268">-0.0233634574367729</cx:pt>
          <cx:pt idx="269">0.015508404768941299</cx:pt>
          <cx:pt idx="270">-0.030405251472170301</cx:pt>
          <cx:pt idx="271">-0.067349443903910206</cx:pt>
          <cx:pt idx="272">-0.053977171190391901</cx:pt>
          <cx:pt idx="273">-0.041028241364657797</cx:pt>
          <cx:pt idx="274">0.0114618323011114</cx:pt>
          <cx:pt idx="275">0.017922600283126099</cx:pt>
          <cx:pt idx="276">-0.020310208592152299</cx:pt>
          <cx:pt idx="277">0.00242451420917064</cx:pt>
          <cx:pt idx="278">0.0126814790668249</cx:pt>
          <cx:pt idx="279">0.014128378312108799</cx:pt>
          <cx:pt idx="280">0.00014992614074912301</cx:pt>
          <cx:pt idx="281">0.00049596448688178196</cx:pt>
          <cx:pt idx="282">0.0066139128868088898</cx:pt>
          <cx:pt idx="283">0.0060529819331419099</cx:pt>
          <cx:pt idx="284">0.00923955966992159</cx:pt>
          <cx:pt idx="285">0.033497544699535302</cx:pt>
          <cx:pt idx="286">0.056258274085146401</cx:pt>
          <cx:pt idx="287">0.034905617200486697</cx:pt>
          <cx:pt idx="288">0.075792529394947794</cx:pt>
          <cx:pt idx="289">0.031798207125359801</cx:pt>
          <cx:pt idx="290">0.037217180559510801</cx:pt>
          <cx:pt idx="291">0.0247596125036612</cx:pt>
          <cx:pt idx="292">-0.028313175010168001</cx:pt>
          <cx:pt idx="293">-0.070089961219700805</cx:pt>
          <cx:pt idx="294">-0.14361998053133901</cx:pt>
          <cx:pt idx="295">-0.066261071728837703</cx:pt>
          <cx:pt idx="296">-0.0038574272320945802</cx:pt>
          <cx:pt idx="297">0.054831544551693298</cx:pt>
          <cx:pt idx="298">-0.00874859138495814</cx:pt>
          <cx:pt idx="299">-0.043900978245690302</cx:pt>
          <cx:pt idx="300">-0.059748943019499103</cx:pt>
          <cx:pt idx="301">-0.029415618530564</cx:pt>
          <cx:pt idx="302">0.0038247273778621001</cx:pt>
          <cx:pt idx="303">0.0082703151611441695</cx:pt>
          <cx:pt idx="304">0.0043806844524454103</cx:pt>
          <cx:pt idx="305">0.0081422966678770907</cx:pt>
          <cx:pt idx="306">0.0063761492691745397</cx:pt>
          <cx:pt idx="307">0.0037024820732445298</cx:pt>
          <cx:pt idx="308">0.00026081254805402699</cx:pt>
          <cx:pt idx="309">0.00066393883378223898</cx:pt>
          <cx:pt idx="310">0.0029559116904283199</cx:pt>
          <cx:pt idx="311">0.00055872649167960898</cx:pt>
          <cx:pt idx="312">0.0052160104317046001</cx:pt>
          <cx:pt idx="313">0.041614397140120503</cx:pt>
          <cx:pt idx="314">0.064416855708541498</cx:pt>
          <cx:pt idx="315">0.048044489233647097</cx:pt>
          <cx:pt idx="316">0.052288286616146498</cx:pt>
          <cx:pt idx="317">0.0069851808042552402</cx:pt>
          <cx:pt idx="318">-0.0072384764701341796</cx:pt>
          <cx:pt idx="319">0.041193038632877502</cx:pt>
          <cx:pt idx="320">-0.10606706708095601</cx:pt>
          <cx:pt idx="321">-0.18061489802657299</cx:pt>
          <cx:pt idx="322">-0.107104595899292</cx:pt>
          <cx:pt idx="323">-0.035563484109606698</cx:pt>
          <cx:pt idx="324">0.0076811214797002604</cx:pt>
          <cx:pt idx="325">0.0398391836224277</cx:pt>
          <cx:pt idx="326">-0.029602037818225301</cx:pt>
          <cx:pt idx="327">-0.042764115308469797</cx:pt>
          <cx:pt idx="328">-0.0194712213239174</cx:pt>
          <cx:pt idx="329">-0.0035841435572382899</cx:pt>
          <cx:pt idx="330">0.0059526203550017403</cx:pt>
          <cx:pt idx="331">0.0064277520636692002</cx:pt>
          <cx:pt idx="332">-0.0130799293894248</cx:pt>
          <cx:pt idx="333">-0.0052504608535031303</cx:pt>
          <cx:pt idx="334">-0.0092484846275988492</cx:pt>
          <cx:pt idx="335">-0.00067258003838784096</cx:pt>
          <cx:pt idx="336">6.3178303094721004e-05</cx:pt>
          <cx:pt idx="337">-5.5509651563698503e-05</cx:pt>
          <cx:pt idx="338">0.00116925906557143</cx:pt>
          <cx:pt idx="339">-0.0083891854254404697</cx:pt>
          <cx:pt idx="340">-0.0050265589293089098</cx:pt>
          <cx:pt idx="341">-0.0029159105219856698</cx:pt>
          <cx:pt idx="342">-0.00108595708805814</cx:pt>
          <cx:pt idx="343">0.0037276521001059202</cx:pt>
          <cx:pt idx="344">-0.00745927193221484</cx:pt>
          <cx:pt idx="345">-0.067220396651160003</cx:pt>
          <cx:pt idx="346">-0.081086986583735102</cx:pt>
          <cx:pt idx="347">-0.130682588811219</cx:pt>
          <cx:pt idx="348">-0.13633992936912201</cx:pt>
          <cx:pt idx="349">-0.18344593348882399</cx:pt>
          <cx:pt idx="350">-0.074406997431844202</cx:pt>
          <cx:pt idx="351">-0.0022449469005002402</cx:pt>
          <cx:pt idx="352">0.054220318514473002</cx:pt>
          <cx:pt idx="353">0.0051033934681991603</cx:pt>
          <cx:pt idx="354">-0.042526425714409899</cx:pt>
          <cx:pt idx="355">-0.0590763730210562</cx:pt>
          <cx:pt idx="356">-0.034932743500292199</cx:pt>
          <cx:pt idx="357">0.0014097481179868999</cx:pt>
          <cx:pt idx="358">-0.032687360091121498</cx:pt>
          <cx:pt idx="359">-0.014815272474115499</cx:pt>
          <cx:pt idx="360">-0.0075684107560940201</cx:pt>
          <cx:pt idx="361">0.0093284398965781407</cx:pt>
          <cx:pt idx="362">0.0054745251215378996</cx:pt>
          <cx:pt idx="363">0.0012933167815273501</cx:pt>
          <cx:pt idx="364">0.00093147599982916496</cx:pt>
          <cx:pt idx="365">-0.00024767762602563001</cx:pt>
          <cx:pt idx="366">0.00017390788344397799</cx:pt>
          <cx:pt idx="367">-0.0118262044314891</cx:pt>
          <cx:pt idx="368">-0.031876118012814099</cx:pt>
          <cx:pt idx="369">-0.053682160169920098</cx:pt>
          <cx:pt idx="370">-0.055250911030004103</cx:pt>
          <cx:pt idx="371">-0.082656313581252694</cx:pt>
          <cx:pt idx="372">-0.102994366313045</cx:pt>
          <cx:pt idx="373">-0.135526243223663</cx:pt>
          <cx:pt idx="374">-0.14897116662825099</cx:pt>
          <cx:pt idx="375">-0.127063267475861</cx:pt>
          <cx:pt idx="376">-0.071191708965277295</cx:pt>
          <cx:pt idx="377">0.0089198978430917591</cx:pt>
          <cx:pt idx="378">0.027152121867663401</cx:pt>
          <cx:pt idx="379">-0.0103654266782918</cx:pt>
          <cx:pt idx="380">0.022404896673398698</cx:pt>
          <cx:pt idx="381">0.027978520406212098</cx:pt>
          <cx:pt idx="382">-0.019144374962132098</cx:pt>
          <cx:pt idx="383">-0.052103386135137597</cx:pt>
          <cx:pt idx="384">-0.049264894160589399</cx:pt>
          <cx:pt idx="385">-0.00208268992823024</cx:pt>
          <cx:pt idx="386">-0.0075605486955282498</cx:pt>
          <cx:pt idx="387">-0.0227946722735669</cx:pt>
          <cx:pt idx="388">-0.0043251832524662101</cx:pt>
          <cx:pt idx="389">0.0121445381048195</cx:pt>
          <cx:pt idx="390">0.0092210838363059704</cx:pt>
          <cx:pt idx="391">0.0038905593744748899</cx:pt>
          <cx:pt idx="392">-0.00010569984420289701</cx:pt>
          <cx:pt idx="393">3.8275775257630399e-05</cx:pt>
          <cx:pt idx="394">0.00087636803784182796</cx:pt>
          <cx:pt idx="395">-0.0152636290005746</cx:pt>
          <cx:pt idx="396">-0.038594541495136699</cx:pt>
          <cx:pt idx="397">-0.082289624970223796</cx:pt>
          <cx:pt idx="398">-0.082073790453001894</cx:pt>
          <cx:pt idx="399">-0.097089405411786595</cx:pt>
          <cx:pt idx="400">-0.16207961898703199</cx:pt>
          <cx:pt idx="401">-0.165382843425497</cx:pt>
          <cx:pt idx="402">-0.135016812950529</cx:pt>
          <cx:pt idx="403">-0.063456227668280504</cx:pt>
          <cx:pt idx="404">0.031024418364379101</cx:pt>
          <cx:pt idx="405">0.050869168106192901</cx:pt>
          <cx:pt idx="406">0.0073204204627056596</cx:pt>
          <cx:pt idx="407">0.0099127806308918296</cx:pt>
          <cx:pt idx="408">-0.0220112642228695</cx:pt>
          <cx:pt idx="409">0.017144358807904901</cx:pt>
          <cx:pt idx="410">0.0071957767128163503</cx:pt>
          <cx:pt idx="411">-0.029769068577417099</cx:pt>
          <cx:pt idx="412">-0.0284743013075371</cx:pt>
          <cx:pt idx="413">0.024772792672408402</cx:pt>
          <cx:pt idx="414">0.0027144622944011202</cx:pt>
          <cx:pt idx="415">-0.022141857663662098</cx:pt>
          <cx:pt idx="416">0.0013165060767270399</cx:pt>
          <cx:pt idx="417">0.013746918659381199</cx:pt>
          <cx:pt idx="418">0.0079204679552597797</cx:pt>
          <cx:pt idx="419">0.000119203502918858</cx:pt>
          <cx:pt idx="420">-0.00113632580515863</cx:pt>
          <cx:pt idx="421">0.00082541920841124798</cx:pt>
          <cx:pt idx="422">-0.00047922982414965099</cx:pt>
          <cx:pt idx="423">-0.014230345797997101</cx:pt>
          <cx:pt idx="424">-0.0367867004410923</cx:pt>
          <cx:pt idx="425">-0.073855945492812505</cx:pt>
          <cx:pt idx="426">-0.076009791996078102</cx:pt>
          <cx:pt idx="427">-0.094401464483097206</cx:pt>
          <cx:pt idx="428">-0.13020433645285501</cx:pt>
          <cx:pt idx="429">-0.148201099407653</cx:pt>
          <cx:pt idx="430">-0.079902025573373198</cx:pt>
          <cx:pt idx="431">0.0102359882338817</cx:pt>
          <cx:pt idx="432">0.059960479363989197</cx:pt>
          <cx:pt idx="433">0.087341667758839697</cx:pt>
          <cx:pt idx="434">0.031662430425291099</cx:pt>
          <cx:pt idx="435">-0.0032478917151716699</cx:pt>
          <cx:pt idx="436">-0.019729667990909701</cx:pt>
          <cx:pt idx="437">-0.034068910671191603</cx:pt>
          <cx:pt idx="438">-0.050922140901676897</cx:pt>
          <cx:pt idx="439">-0.063713206956537594</cx:pt>
          <cx:pt idx="440">-0.058856005578889398</cx:pt>
          <cx:pt idx="441">-0.0058188310585693404</cx:pt>
          <cx:pt idx="442">-0.0100254459092394</cx:pt>
          <cx:pt idx="443">-0.022194307125086899</cx:pt>
          <cx:pt idx="444">0.0088389806764136904</cx:pt>
          <cx:pt idx="445">0.014680894220515101</cx:pt>
          <cx:pt idx="446">0.0077067748354384099</cx:pt>
          <cx:pt idx="447">0.0053941881419951798</cx:pt>
          <cx:pt idx="448">0.00050213556152796596</cx:pt>
          <cx:pt idx="449">0.00014324248115053499</cx:pt>
          <cx:pt idx="450">-0.00061696910991094697</cx:pt>
          <cx:pt idx="451">-0.0077469611835557896</cx:pt>
          <cx:pt idx="452">-0.023540706390585499</cx:pt>
          <cx:pt idx="453">-0.055220944069783597</cx:pt>
          <cx:pt idx="454">-0.057691624700646198</cx:pt>
          <cx:pt idx="455">-0.068973957558230298</cx:pt>
          <cx:pt idx="456">-0.061179950749811599</cx:pt>
          <cx:pt idx="457">-0.045973077849441997</cx:pt>
          <cx:pt idx="458">-0.0010221842017517401</cx:pt>
          <cx:pt idx="459">0.049119369214092497</cx:pt>
          <cx:pt idx="460">0.038619933331299601</cx:pt>
          <cx:pt idx="461">0.092943830911901004</cx:pt>
          <cx:pt idx="462">0.021097017908274299</cx:pt>
          <cx:pt idx="463">-0.0506538568024903</cx:pt>
          <cx:pt idx="464">-0.0307736385347003</cx:pt>
          <cx:pt idx="465">-0.031935991715709801</cx:pt>
          <cx:pt idx="466">-0.0420475714161423</cx:pt>
          <cx:pt idx="467">-0.035661009967294897</cx:pt>
          <cx:pt idx="468">-0.060723696721499</cx:pt>
          <cx:pt idx="469">-0.0153522895295371</cx:pt>
          <cx:pt idx="470">0.00927047539536059</cx:pt>
          <cx:pt idx="471">-0.0099723471568888694</cx:pt>
          <cx:pt idx="472">0.015286403436241901</cx:pt>
          <cx:pt idx="473">0.030228363934242299</cx:pt>
          <cx:pt idx="474">0.0176898219221991</cx:pt>
          <cx:pt idx="475">0.0076209013717669699</cx:pt>
          <cx:pt idx="476">0.00067530839151359401</cx:pt>
          <cx:pt idx="477">-0.00041080480735732002</cx:pt>
          <cx:pt idx="478">-0.00124394546133028</cx:pt>
          <cx:pt idx="479">0.0010929369717978101</cx:pt>
          <cx:pt idx="480">-0.0062708113783278502</cx:pt>
          <cx:pt idx="481">-0.027741620745215901</cx:pt>
          <cx:pt idx="482">-0.0379701336992911</cx:pt>
          <cx:pt idx="483">-0.027635194019805499</cx:pt>
          <cx:pt idx="484">-0.0171475087190689</cx:pt>
          <cx:pt idx="485">0.037104614414536698</cx:pt>
          <cx:pt idx="486">0.035721812971270299</cx:pt>
          <cx:pt idx="487">0.033549703229447503</cx:pt>
          <cx:pt idx="488">0.0152881367086284</cx:pt>
          <cx:pt idx="489">0.054797063591541802</cx:pt>
          <cx:pt idx="490">0.0127509879800532</cx:pt>
          <cx:pt idx="491">-0.041677054289446701</cx:pt>
          <cx:pt idx="492">-0.037462398574435597</cx:pt>
          <cx:pt idx="493">-0.046791135456867403</cx:pt>
          <cx:pt idx="494">-0.074996281473467</cx:pt>
          <cx:pt idx="495">-0.073180432846215296</cx:pt>
          <cx:pt idx="496">-0.065647832080682006</cx:pt>
          <cx:pt idx="497">-0.0361580614125111</cx:pt>
          <cx:pt idx="498">0.00087242102506909303</cx:pt>
          <cx:pt idx="499">-0.0010908452117140001</cx:pt>
          <cx:pt idx="500">0.025536895666999501</cx:pt>
          <cx:pt idx="501">0.040882273516747301</cx:pt>
          <cx:pt idx="502">0.0122078347555992</cx:pt>
          <cx:pt idx="503">0.00055651382039359997</cx:pt>
          <cx:pt idx="504">-0.00063732610074937804</cx:pt>
          <cx:pt idx="505">7.8042604182936099e-05</cx:pt>
          <cx:pt idx="506">-0.00154031609626618</cx:pt>
          <cx:pt idx="507">0.0132449058673774</cx:pt>
          <cx:pt idx="508">0.0022826383548593802</cx:pt>
          <cx:pt idx="509">-0.023937632188660501</cx:pt>
          <cx:pt idx="510">-0.033847184207104197</cx:pt>
          <cx:pt idx="511">0.0084137222330788793</cx:pt>
          <cx:pt idx="512">-0.012867509512003</cx:pt>
          <cx:pt idx="513">-6.5137725383655496e-05</cx:pt>
          <cx:pt idx="514">0.0092448130021695295</cx:pt>
          <cx:pt idx="515">0.0184197250574448</cx:pt>
          <cx:pt idx="516">0.0208218753517064</cx:pt>
          <cx:pt idx="517">0.0578126088889995</cx:pt>
          <cx:pt idx="518">0.0238227641729159</cx:pt>
          <cx:pt idx="519">-0.017693418311180199</cx:pt>
          <cx:pt idx="520">-0.018678686465464799</cx:pt>
          <cx:pt idx="521">-0.0361110458118526</cx:pt>
          <cx:pt idx="522">-0.0480114925357744</cx:pt>
          <cx:pt idx="523">-0.0619600995193509</cx:pt>
          <cx:pt idx="524">-0.060407962729697798</cx:pt>
          <cx:pt idx="525">-0.030385542609452601</cx:pt>
          <cx:pt idx="526">0.016521872917176501</cx:pt>
          <cx:pt idx="527">0.031670582565904999</cx:pt>
          <cx:pt idx="528">0.031953320231917201</cx:pt>
          <cx:pt idx="529">0.0242399817522139</cx:pt>
          <cx:pt idx="530">0.0038205924254240999</cx:pt>
          <cx:pt idx="531">0.00063342926770212904</cx:pt>
          <cx:pt idx="532">-0.00028320655212312601</cx:pt>
          <cx:pt idx="533">7.3188361551648801e-06</cx:pt>
          <cx:pt idx="534">-0.0015856828528367701</cx:pt>
          <cx:pt idx="535">0.0146334843541921</cx:pt>
          <cx:pt idx="536">0.0152272441555063</cx:pt>
          <cx:pt idx="537">-0.0189580321357746</cx:pt>
          <cx:pt idx="538">-0.011989156710192</cx:pt>
          <cx:pt idx="539">-0.0029898805914357102</cx:pt>
          <cx:pt idx="540">-0.0201519607876375</cx:pt>
          <cx:pt idx="541">0.0092005128478752397</cx:pt>
          <cx:pt idx="542">0.0059708784532407303</cx:pt>
          <cx:pt idx="543">0.026564027772350798</cx:pt>
          <cx:pt idx="544">-0.0137595042650105</cx:pt>
          <cx:pt idx="545">0.063160720119856906</cx:pt>
          <cx:pt idx="546">0.00904880437836467</cx:pt>
          <cx:pt idx="547">0.011738775642011401</cx:pt>
          <cx:pt idx="548">-0.0245360384311849</cx:pt>
          <cx:pt idx="549">-0.065706754819458202</cx:pt>
          <cx:pt idx="550">-0.086035392140273698</cx:pt>
          <cx:pt idx="551">-0.051086557964804998</cx:pt>
          <cx:pt idx="552">-0.048442263812939</cx:pt>
          <cx:pt idx="553">-0.0287967487736315</cx:pt>
          <cx:pt idx="554">-0.0064457893937602097</cx:pt>
          <cx:pt idx="555">0.0368492688520747</cx:pt>
          <cx:pt idx="556">0.028980326617065299</cx:pt>
          <cx:pt idx="557">0.020619197249627901</cx:pt>
          <cx:pt idx="558">0.0031570881211036099</cx:pt>
          <cx:pt idx="559">0.00014089617812269899</cx:pt>
          <cx:pt idx="560">0.00015319890661768301</cx:pt>
          <cx:pt idx="561">-8.1829542671070602e-05</cx:pt>
          <cx:pt idx="562">0.00090927738463895404</cx:pt>
          <cx:pt idx="563">0.016623410395793299</cx:pt>
          <cx:pt idx="564">0.028595187692355101</cx:pt>
          <cx:pt idx="565">-0.0035996924439168701</cx:pt>
          <cx:pt idx="566">0.00068248013151581903</cx:pt>
          <cx:pt idx="567">-0.0040156012330955296</cx:pt>
          <cx:pt idx="568">-0.0219334917899007</cx:pt>
          <cx:pt idx="569">-0.0053376720906756596</cx:pt>
          <cx:pt idx="570">0.0080595802119939001</cx:pt>
          <cx:pt idx="571">0.038964579290524999</cx:pt>
          <cx:pt idx="572">0.060205620223592403</cx:pt>
          <cx:pt idx="573">0.0037224352699962498</cx:pt>
          <cx:pt idx="574">0.0205629408449996</cx:pt>
          <cx:pt idx="575">0.019774940838841699</cx:pt>
          <cx:pt idx="576">-0.0067467130663292699</cx:pt>
          <cx:pt idx="577">-0.047544776661753198</cx:pt>
          <cx:pt idx="578">-0.025750588978212599</cx:pt>
          <cx:pt idx="579">-0.035704508647697003</cx:pt>
          <cx:pt idx="580">-0.030907395859758501</cx:pt>
          <cx:pt idx="581">-0.016329570093887202</cx:pt>
          <cx:pt idx="582">-0.00386989594873664</cx:pt>
          <cx:pt idx="583">0.036767228989075099</cx:pt>
          <cx:pt idx="584">0.033780060777247899</cx:pt>
          <cx:pt idx="585">0.0141128724097907</cx:pt>
          <cx:pt idx="586">0.0036595127617345901</cx:pt>
          <cx:pt idx="587">6.0405519809776503e-05</cx:pt>
          <cx:pt idx="588">-0.00058348353480438002</cx:pt>
          <cx:pt idx="589">0.00051933665675065496</cx:pt>
          <cx:pt idx="590">0.0010844730254756601</cx:pt>
          <cx:pt idx="591">0.00505609458867018</cx:pt>
          <cx:pt idx="592">0.016154745033691801</cx:pt>
          <cx:pt idx="593">0.0108816740884622</cx:pt>
          <cx:pt idx="594">-0.0028228412618830001</cx:pt>
          <cx:pt idx="595">-0.029356848771560601</cx:pt>
          <cx:pt idx="596">-0.041409438200601299</cx:pt>
          <cx:pt idx="597">-0.0095490836853228296</cx:pt>
          <cx:pt idx="598">0.024984958914849299</cx:pt>
          <cx:pt idx="599">0.0150721951142019</cx:pt>
          <cx:pt idx="600">0.056183485359772099</cx:pt>
          <cx:pt idx="601">0.017199422705549298</cx:pt>
          <cx:pt idx="602">0.051372409720568397</cx:pt>
          <cx:pt idx="603">0.039148302688750199</cx:pt>
          <cx:pt idx="604">0.024338882814603901</cx:pt>
          <cx:pt idx="605">-0.025896749042871099</cx:pt>
          <cx:pt idx="606">0.044821293584789798</cx:pt>
          <cx:pt idx="607">0.0054798359415835296</cx:pt>
          <cx:pt idx="608">-0.0192870920227954</cx:pt>
          <cx:pt idx="609">0.0111788562441763</cx:pt>
          <cx:pt idx="610">0.025361763921331999</cx:pt>
          <cx:pt idx="611">0.039517470023434899</cx:pt>
          <cx:pt idx="612">0.0160500456351922</cx:pt>
          <cx:pt idx="613">0.0025339079950199199</cx:pt>
          <cx:pt idx="614">5.90814297579341e-05</cx:pt>
          <cx:pt idx="615">0.000230162048694682</cx:pt>
          <cx:pt idx="616">-0.00011880220276543401</cx:pt>
          <cx:pt idx="617">-0.00037800944805855999</cx:pt>
          <cx:pt idx="618">0.0023699988875054601</cx:pt>
          <cx:pt idx="619">-0.0088575740616689894</cx:pt>
          <cx:pt idx="620">0.0011381504538694001</cx:pt>
          <cx:pt idx="621">0.032877823568807502</cx:pt>
          <cx:pt idx="622">0.020874841771115399</cx:pt>
          <cx:pt idx="623">0.0059372355089902596</cx:pt>
          <cx:pt idx="624">-0.0278892845092087</cx:pt>
          <cx:pt idx="625">-0.019076109586856599</cx:pt>
          <cx:pt idx="626">-0.0080172276737634305</cx:pt>
          <cx:pt idx="627">-0.0036796894949701199</cx:pt>
          <cx:pt idx="628">-0.028219307443629101</cx:pt>
          <cx:pt idx="629">0.0375262643486141</cx:pt>
          <cx:pt idx="630">0.057398591308785503</cx:pt>
          <cx:pt idx="631">0.028937616906464101</cx:pt>
          <cx:pt idx="632">0.055342287965025203</cx:pt>
          <cx:pt idx="633">0.028187454561081599</cx:pt>
          <cx:pt idx="634">0.034740762425354198</cx:pt>
          <cx:pt idx="635">0.0313566728943988</cx:pt>
          <cx:pt idx="636">0.014188786008677901</cx:pt>
          <cx:pt idx="637">0.0312122608797323</cx:pt>
          <cx:pt idx="638">0.026346640581682401</cx:pt>
          <cx:pt idx="639">0.023588569159088</cx:pt>
          <cx:pt idx="640">0.0021915937672545502</cx:pt>
          <cx:pt idx="641">-0.0045410593024215696</cx:pt>
          <cx:pt idx="642">-0.000579852387780824</cx:pt>
          <cx:pt idx="643">-0.00086535930311577402</cx:pt>
          <cx:pt idx="644">-0.00023471393970018301</cx:pt>
          <cx:pt idx="645">-6.2516514401189504e-06</cx:pt>
          <cx:pt idx="646">0.0014624401254328999</cx:pt>
          <cx:pt idx="647">-0.0120090972012134</cx:pt>
          <cx:pt idx="648">-0.015705704005758402</cx:pt>
          <cx:pt idx="649">0.00135993512845481</cx:pt>
          <cx:pt idx="650">0.029425791084199099</cx:pt>
          <cx:pt idx="651">0.026744605183559599</cx:pt>
          <cx:pt idx="652">-0.0260856189920666</cx:pt>
          <cx:pt idx="653">-0.025997838297029899</cx:pt>
          <cx:pt idx="654">-0.030989211352515901</cx:pt>
          <cx:pt idx="655">0.031861246148257701</cx:pt>
          <cx:pt idx="656">0.0418215206809186</cx:pt>
          <cx:pt idx="657">0.039136646706650902</cx:pt>
          <cx:pt idx="658">0.0060112007114260001</cx:pt>
          <cx:pt idx="659">0.025904984683616999</cx:pt>
          <cx:pt idx="660">0.058125198484334999</cx:pt>
          <cx:pt idx="661">0.038878228445738502</cx:pt>
          <cx:pt idx="662">0.018160705347813399</cx:pt>
          <cx:pt idx="663">0.033715799793536297</cx:pt>
          <cx:pt idx="664">0.00670512533724274</cx:pt>
          <cx:pt idx="665">0.0068129609713900802</cx:pt>
          <cx:pt idx="666">0.0084774040862351206</cx:pt>
          <cx:pt idx="667">0.0020762717635416299</cx:pt>
          <cx:pt idx="668">2.1500407180328501e-05</cx:pt>
          <cx:pt idx="669">-0.0028742586113087</cx:pt>
          <cx:pt idx="670">-0.00039089844125726102</cx:pt>
          <cx:pt idx="671">4.1398152607726199e-05</cx:pt>
          <cx:pt idx="672">-0.000164884371329834</cx:pt>
          <cx:pt idx="673">0.00045259524912084101</cx:pt>
          <cx:pt idx="674">0.00026730478386027199</cx:pt>
          <cx:pt idx="675">-0.0040824432117858101</cx:pt>
          <cx:pt idx="676">0.0066607521598724996</cx:pt>
          <cx:pt idx="677">0.0137083464621486</cx:pt>
          <cx:pt idx="678">-0.0021502977510635402</cx:pt>
          <cx:pt idx="679">-0.029098017231757801</cx:pt>
          <cx:pt idx="680">-0.036985603678366299</cx:pt>
          <cx:pt idx="681">-0.044283749521231403</cx:pt>
          <cx:pt idx="682">-0.045195507719554003</cx:pt>
          <cx:pt idx="683">-0.010177629760722701</cx:pt>
          <cx:pt idx="684">-0.030166936041919799</cx:pt>
          <cx:pt idx="685">-0.047025244493602597</cx:pt>
          <cx:pt idx="686">-0.0201484587928175</cx:pt>
          <cx:pt idx="687">0.023025975634888601</cx:pt>
          <cx:pt idx="688">-0.0231263017177969</cx:pt>
          <cx:pt idx="689">0.024119472425917599</cx:pt>
          <cx:pt idx="690">0.00236070000063575</cx:pt>
          <cx:pt idx="691">0.0043749166240629302</cx:pt>
          <cx:pt idx="692">-0.0127978368551685</cx:pt>
          <cx:pt idx="693">-0.0019486421328023</cx:pt>
          <cx:pt idx="694">0.00206788275699744</cx:pt>
          <cx:pt idx="695">0.00224201106277582</cx:pt>
          <cx:pt idx="696">0.00858894134143353</cx:pt>
          <cx:pt idx="697">0.0040701675615284899</cx:pt>
          <cx:pt idx="698">0.00094489533181990495</cx:pt>
          <cx:pt idx="699">0.000735141366276775</cx:pt>
          <cx:pt idx="700">0.00052799028167066703</cx:pt>
          <cx:pt idx="701">-5.9733464429230702e-05</cx:pt>
          <cx:pt idx="702">0.00030214746270494002</cx:pt>
          <cx:pt idx="703">0.00170510830131935</cx:pt>
          <cx:pt idx="704">-0.0024004078638544899</cx:pt>
          <cx:pt idx="705">-0.010580468712863399</cx:pt>
          <cx:pt idx="706">0.00072142903915165999</cx:pt>
          <cx:pt idx="707">0.0079089806289215202</cx:pt>
          <cx:pt idx="708">0.010513678768502101</cx:pt>
          <cx:pt idx="709">0.0038835392118015998</cx:pt>
          <cx:pt idx="710">0.0049285227232797003</cx:pt>
          <cx:pt idx="711">-0.0014008140013245199</cx:pt>
          <cx:pt idx="712">-0.0021752745679652998</cx:pt>
          <cx:pt idx="713">-0.0289244700145386</cx:pt>
          <cx:pt idx="714">-0.0054099820271527599</cx:pt>
          <cx:pt idx="715">0.026626794117154899</cx:pt>
          <cx:pt idx="716">0.0065251803625475399</cx:pt>
          <cx:pt idx="717">-0.017351698134075999</cx:pt>
          <cx:pt idx="718">-0.015386432928882501</cx:pt>
          <cx:pt idx="719">-0.030757998611431699</cx:pt>
          <cx:pt idx="720">-0.023169252398879601</cx:pt>
          <cx:pt idx="721">-0.019941839121041902</cx:pt>
          <cx:pt idx="722">-0.0121666427789234</cx:pt>
          <cx:pt idx="723">-0.0032917901873411701</cx:pt>
          <cx:pt idx="724">-0.00059448621814069905</cx:pt>
          <cx:pt idx="725">2.9925973256187399e-05</cx:pt>
          <cx:pt idx="726">0.0012048934801243299</cx:pt>
          <cx:pt idx="727">5.7896858411294699e-05</cx:pt>
          <cx:pt idx="728">0.000112826345985872</cx:pt>
          <cx:pt idx="729">-0.000225341400642379</cx:pt>
          <cx:pt idx="730">0.00012218298929764199</cx:pt>
          <cx:pt idx="731">-0.00055038439566848399</cx:pt>
          <cx:pt idx="732">-0.0065497288575610997</cx:pt>
          <cx:pt idx="733">-0.0276399107730009</cx:pt>
          <cx:pt idx="734">-0.0242522951682001</cx:pt>
          <cx:pt idx="735">0.0020374785780115298</cx:pt>
          <cx:pt idx="736">0.0063812485382336599</cx:pt>
          <cx:pt idx="737">0.010212596623930301</cx:pt>
          <cx:pt idx="738">0.0069966433611540297</cx:pt>
          <cx:pt idx="739">0.0052703807186437598</cx:pt>
          <cx:pt idx="740">0.0055806915481695198</cx:pt>
          <cx:pt idx="741">0.021757299443197299</cx:pt>
          <cx:pt idx="742">0.026964916993765398</cx:pt>
          <cx:pt idx="743">0.0059390289386492597</cx:pt>
          <cx:pt idx="744">-0.017689219885070599</cx:pt>
          <cx:pt idx="745">-0.0202376378277783</cx:pt>
          <cx:pt idx="746">0.00015861283632639901</cx:pt>
          <cx:pt idx="747">-0.0021134751815179501</cx:pt>
          <cx:pt idx="748">-0.0096046254109906099</cx:pt>
          <cx:pt idx="749">-0.0083441178734550807</cx:pt>
          <cx:pt idx="750">-0.0028239536771785399</cx:pt>
          <cx:pt idx="751">-0.000369785199334925</cx:pt>
          <cx:pt idx="752">0.00060507753022456595</cx:pt>
          <cx:pt idx="753">-1.5002109876605e-06</cx:pt>
          <cx:pt idx="754">-0.00045713087721628001</cx:pt>
          <cx:pt idx="755">0.000205705928102367</cx:pt>
          <cx:pt idx="756">0.00054844342667101701</cx:pt>
          <cx:pt idx="757">0.00059430080353754301</cx:pt>
          <cx:pt idx="758">5.1706774773757103e-05</cx:pt>
          <cx:pt idx="759">-0.00020277644133539301</cx:pt>
          <cx:pt idx="760">-0.00019519129284016601</cx:pt>
          <cx:pt idx="761">0.00029139785046538002</cx:pt>
          <cx:pt idx="762">0.00037520388919367199</cx:pt>
          <cx:pt idx="763">-0.00025040647718114101</cx:pt>
          <cx:pt idx="764">0.000194390410624586</cx:pt>
          <cx:pt idx="765">0.00067939644597271999</cx:pt>
          <cx:pt idx="766">0.0033421026562413499</cx:pt>
          <cx:pt idx="767">0.0028579272773525399</cx:pt>
          <cx:pt idx="768">0.00367177307791982</cx:pt>
          <cx:pt idx="769">0.00354625444285298</cx:pt>
          <cx:pt idx="770">0.0026108214054738599</cx:pt>
          <cx:pt idx="771">0.0026493850715391802</cx:pt>
          <cx:pt idx="772">0.0026106717967748</cx:pt>
          <cx:pt idx="773">0.0012012116688809599</cx:pt>
          <cx:pt idx="774">0.00092437505099567303</cx:pt>
          <cx:pt idx="775">0.0012911521195099101</cx:pt>
          <cx:pt idx="776">-0.0039502337115404898</cx:pt>
          <cx:pt idx="777">-0.0030881471645227</cx:pt>
          <cx:pt idx="778">-0.0032567559496878801</cx:pt>
          <cx:pt idx="779">0.00047879514241903198</cx:pt>
          <cx:pt idx="780">-8.8816326328563806e-05</cx:pt>
          <cx:pt idx="781">-5.2652812376097303e-07</cx:pt>
          <cx:pt idx="782">0.00044127775582384498</cx:pt>
          <cx:pt idx="783">0.00013223790392840099</cx:pt>
        </cx:lvl>
      </cx:numDim>
    </cx:data>
    <cx:data id="37">
      <cx:numDim type="val">
        <cx:f>'001_WA_F - 副本'!$AL$1:$AL$784</cx:f>
        <cx:lvl ptCount="784" formatCode="G/通用格式">
          <cx:pt idx="0">-0.00027711944537852197</cx:pt>
          <cx:pt idx="1">-0.00065027287757300897</cx:pt>
          <cx:pt idx="2">-0.00018851471259981399</cx:pt>
          <cx:pt idx="3">0.00019453226450578099</cx:pt>
          <cx:pt idx="4">0.00017301650185345499</cx:pt>
          <cx:pt idx="5">0.00036831267978151898</cx:pt>
          <cx:pt idx="6">0.00010563429749247601</cx:pt>
          <cx:pt idx="7">-0.00106095617018878</cx:pt>
          <cx:pt idx="8">0.00015670404858233</cx:pt>
          <cx:pt idx="9">0.00107737570532327</cx:pt>
          <cx:pt idx="10">0.00015097552724122</cx:pt>
          <cx:pt idx="11">0.00043219503195117003</cx:pt>
          <cx:pt idx="12">-0.00052522360740863598</cx:pt>
          <cx:pt idx="13">-0.000487508916420848</cx:pt>
          <cx:pt idx="14">0.000124919217601115</cx:pt>
          <cx:pt idx="15">-0.00034551354205671802</cx:pt>
          <cx:pt idx="16">0.00035198076804411399</cx:pt>
          <cx:pt idx="17">-0.00068735257846315695</cx:pt>
          <cx:pt idx="18">0.00055600232035618504</cx:pt>
          <cx:pt idx="19">0.00069685782794652899</cx:pt>
          <cx:pt idx="20">-0.00071418645279651004</cx:pt>
          <cx:pt idx="21">-5.2802633178175398e-05</cx:pt>
          <cx:pt idx="22">0.00025852107708735701</cx:pt>
          <cx:pt idx="23">-0.00026532029124200099</cx:pt>
          <cx:pt idx="24">-0.00054442581185832099</cx:pt>
          <cx:pt idx="25">0.00076405561467133502</cx:pt>
          <cx:pt idx="26">-3.8508461935579799e-05</cx:pt>
          <cx:pt idx="27">-0.00058267425335208002</cx:pt>
          <cx:pt idx="28">-7.8009585641929894e-05</cx:pt>
          <cx:pt idx="29">0.00043545198709747201</cx:pt>
          <cx:pt idx="30">0.00010792512170044601</cx:pt>
          <cx:pt idx="31">0.00013597446101008999</cx:pt>
          <cx:pt idx="32">0.00018342434876126101</cx:pt>
          <cx:pt idx="33">4.3384279080222097e-05</cx:pt>
          <cx:pt idx="34">-0.00039753637605598798</cx:pt>
          <cx:pt idx="35">7.8736223107401396e-05</cx:pt>
          <cx:pt idx="36">-0.000165146675509238</cx:pt>
          <cx:pt idx="37">-0.0014923584992451999</cx:pt>
          <cx:pt idx="38">-0.00101416126251231</cx:pt>
          <cx:pt idx="39">-0.0016076678660578399</cx:pt>
          <cx:pt idx="40">-0.000111411243048832</cx:pt>
          <cx:pt idx="41">-0.00031005056002745901</cx:pt>
          <cx:pt idx="42">-0.00085690815714039496</cx:pt>
          <cx:pt idx="43">-0.00010920728461180199</cx:pt>
          <cx:pt idx="44">0.00025856987749215798</cx:pt>
          <cx:pt idx="45">-0.00018704951444682499</cx:pt>
          <cx:pt idx="46">-0.00067128905105380803</cx:pt>
          <cx:pt idx="47">0.000756332490744129</cx:pt>
          <cx:pt idx="48">-0.00173900184769557</cx:pt>
          <cx:pt idx="49">-0.0027121064924493102</cx:pt>
          <cx:pt idx="50">-0.000225730278498039</cx:pt>
          <cx:pt idx="51">-0.00024476275919261501</cx:pt>
          <cx:pt idx="52">-0.000238409222589163</cx:pt>
          <cx:pt idx="53">-0.00043846976205512103</cx:pt>
          <cx:pt idx="54">0.00043757820226075599</cx:pt>
          <cx:pt idx="55">-0.0012126086282921199</cx:pt>
          <cx:pt idx="56">0.00015742479168697699</cx:pt>
          <cx:pt idx="57">5.5436019706800498e-05</cx:pt>
          <cx:pt idx="58">-0.00025448812183604498</cx:pt>
          <cx:pt idx="59">0.00035071048617811497</cx:pt>
          <cx:pt idx="60">-0.000107456819450812</cx:pt>
          <cx:pt idx="61">0.00033545435457296903</cx:pt>
          <cx:pt idx="62">0.00012678050429135201</cx:pt>
          <cx:pt idx="63">-0.000141891951046128</cx:pt>
          <cx:pt idx="64">-0.0011631560558239701</cx:pt>
          <cx:pt idx="65">-0.0019949668464829301</cx:pt>
          <cx:pt idx="66">0.00097528545932277198</cx:pt>
          <cx:pt idx="67">0.00498343143812439</cx:pt>
          <cx:pt idx="68">0.0015558390746792201</cx:pt>
          <cx:pt idx="69">-0.0017436272072173999</cx:pt>
          <cx:pt idx="70">-0.0046190227810044603</cx:pt>
          <cx:pt idx="71">-0.0039641767202761701</cx:pt>
          <cx:pt idx="72">-0.00141049482792339</cx:pt>
          <cx:pt idx="73">-0.0033770938078964501</cx:pt>
          <cx:pt idx="74">-0.0075226779590883298</cx:pt>
          <cx:pt idx="75">-0.0069669134961203999</cx:pt>
          <cx:pt idx="76">-0.0047666068746949298</cx:pt>
          <cx:pt idx="77">-0.0081011644008187299</cx:pt>
          <cx:pt idx="78">-0.0035195278661911199</cx:pt>
          <cx:pt idx="79">-0.0012993915272910201</cx:pt>
          <cx:pt idx="80">0.00022754274887576799</cx:pt>
          <cx:pt idx="81">0.000160556403065672</cx:pt>
          <cx:pt idx="82">0.00076047493325239303</cx:pt>
          <cx:pt idx="83">0.000461588471864604</cx:pt>
          <cx:pt idx="84">0.00041402168237675399</cx:pt>
          <cx:pt idx="85">0.00035423615925942901</cx:pt>
          <cx:pt idx="86">0.00279284226429372</cx:pt>
          <cx:pt idx="87">0.00053221635787616399</cx:pt>
          <cx:pt idx="88">-0.0010064342388466901</cx:pt>
          <cx:pt idx="89">-0.00061114493689946696</cx:pt>
          <cx:pt idx="90">-0.00041217515772696103</cx:pt>
          <cx:pt idx="91">-0.00035461795442396098</cx:pt>
          <cx:pt idx="92">-0.00232402512069962</cx:pt>
          <cx:pt idx="93">-0.0034947320586268199</cx:pt>
          <cx:pt idx="94">-0.0045455913986787999</cx:pt>
          <cx:pt idx="95">-0.0037659849285115901</cx:pt>
          <cx:pt idx="96">0.0010092563456018499</cx:pt>
          <cx:pt idx="97">-0.0158217206018859</cx:pt>
          <cx:pt idx="98">-0.024521036758847901</cx:pt>
          <cx:pt idx="99">-0.018866360971681598</cx:pt>
          <cx:pt idx="100">0.0010255898378217401</cx:pt>
          <cx:pt idx="101">0.023076342325641101</cx:pt>
          <cx:pt idx="102">0.012673410429017099</cx:pt>
          <cx:pt idx="103">0.0059788899414246303</cx:pt>
          <cx:pt idx="104">-0.00034944690450042199</cx:pt>
          <cx:pt idx="105">-0.0079345792468972793</cx:pt>
          <cx:pt idx="106">0.0058384370982193703</cx:pt>
          <cx:pt idx="107">0.00239405300957576</cx:pt>
          <cx:pt idx="108">-0.0016164317475774899</cx:pt>
          <cx:pt idx="109">-4.9997765127700898e-05</cx:pt>
          <cx:pt idx="110">-0.00015043393535672101</cx:pt>
          <cx:pt idx="111">0.00042864832456504298</cx:pt>
          <cx:pt idx="112">0.00014828459494727601</cx:pt>
          <cx:pt idx="113">-0.00022483602761946901</cx:pt>
          <cx:pt idx="114">0.0059664507810311598</cx:pt>
          <cx:pt idx="115">0.00144770965355261</cx:pt>
          <cx:pt idx="116">-0.0014101844049990899</cx:pt>
          <cx:pt idx="117">-0.00030228558361816102</cx:pt>
          <cx:pt idx="118">0.00359670015834513</cx:pt>
          <cx:pt idx="119">0.0045938551977039903</cx:pt>
          <cx:pt idx="120">-0.000149493183507117</cx:pt>
          <cx:pt idx="121">-0.00273238567618323</cx:pt>
          <cx:pt idx="122">-0.000909942478564323</cx:pt>
          <cx:pt idx="123">-0.018018345382385101</cx:pt>
          <cx:pt idx="124">-0.024941707404138602</cx:pt>
          <cx:pt idx="125">-0.027652279981537499</cx:pt>
          <cx:pt idx="126">-0.047992721366170901</cx:pt>
          <cx:pt idx="127">-0.050412251523657498</cx:pt>
          <cx:pt idx="128">-0.041864193358165401</cx:pt>
          <cx:pt idx="129">0.028869598483802002</cx:pt>
          <cx:pt idx="130">0.045683042499729098</cx:pt>
          <cx:pt idx="131">0.041452783402294101</cx:pt>
          <cx:pt idx="132">0.043662035850769797</cx:pt>
          <cx:pt idx="133">0.021453672400817799</cx:pt>
          <cx:pt idx="134">0.029982705121397099</cx:pt>
          <cx:pt idx="135">0.0030364949543347898</cx:pt>
          <cx:pt idx="136">-0.016696703904039802</cx:pt>
          <cx:pt idx="137">-0.0070821270373223498</cx:pt>
          <cx:pt idx="138">-8.1751095561295297e-05</cx:pt>
          <cx:pt idx="139">-0.00187447249719904</cx:pt>
          <cx:pt idx="140">0.00021635712415069</cx:pt>
          <cx:pt idx="141">-0.00036775277749795198</cx:pt>
          <cx:pt idx="142">0.00122380921484314</cx:pt>
          <cx:pt idx="143">0.0011769498096284999</cx:pt>
          <cx:pt idx="144">-0.00042739292221576802</cx:pt>
          <cx:pt idx="145">0.0028092215025393198</cx:pt>
          <cx:pt idx="146">0.0086203004538527098</cx:pt>
          <cx:pt idx="147">-0.000748669400939769</cx:pt>
          <cx:pt idx="148">-0.00614046903083408</cx:pt>
          <cx:pt idx="149">-0.00571589014130869</cx:pt>
          <cx:pt idx="150">-0.021838583233668999</cx:pt>
          <cx:pt idx="151">-0.043560217811406302</cx:pt>
          <cx:pt idx="152">-0.036101283893187099</cx:pt>
          <cx:pt idx="153">-0.041476603509580601</cx:pt>
          <cx:pt idx="154">-0.064387743202320796</cx:pt>
          <cx:pt idx="155">-0.0148493056811862</cx:pt>
          <cx:pt idx="156">0.068393571580279505</cx:pt>
          <cx:pt idx="157">0.068071946650308204</cx:pt>
          <cx:pt idx="158">0.022613209949239901</cx:pt>
          <cx:pt idx="159">0.036135502424346599</cx:pt>
          <cx:pt idx="160">-0.0022700460585238199</cx:pt>
          <cx:pt idx="161">0.033494127561488</cx:pt>
          <cx:pt idx="162">0.032331127856940298</cx:pt>
          <cx:pt idx="163">0.0132132257645056</cx:pt>
          <cx:pt idx="164">-0.0068046438305849897</cx:pt>
          <cx:pt idx="165">-0.0047664281516498997</cx:pt>
          <cx:pt idx="166">-0.0038342795298379698</cx:pt>
          <cx:pt idx="167">-0.0021985763928123198</cx:pt>
          <cx:pt idx="168">0.00048960397208335405</cx:pt>
          <cx:pt idx="169">0.000696398291530828</cx:pt>
          <cx:pt idx="170">-0.0040799954227086696</cx:pt>
          <cx:pt idx="171">-0.0029955572125350801</cx:pt>
          <cx:pt idx="172">-0.0047924398865473103</cx:pt>
          <cx:pt idx="173">-0.0040132706902949698</cx:pt>
          <cx:pt idx="174">-0.0021876031152147498</cx:pt>
          <cx:pt idx="175">-0.0146925542308635</cx:pt>
          <cx:pt idx="176">-0.046829718965655298</cx:pt>
          <cx:pt idx="177">-0.033570789470824799</cx:pt>
          <cx:pt idx="178">-0.041486217337999398</cx:pt>
          <cx:pt idx="179">-0.083854126278629995</cx:pt>
          <cx:pt idx="180">-0.048337646744605903</cx:pt>
          <cx:pt idx="181">-0.021370294949897499</cx:pt>
          <cx:pt idx="182">-0.011569964872535201</cx:pt>
          <cx:pt idx="183">-0.00302326424460013</cx:pt>
          <cx:pt idx="184">0.0342231798192364</cx:pt>
          <cx:pt idx="185">0.032514249990234098</cx:pt>
          <cx:pt idx="186">0.024510522292596201</cx:pt>
          <cx:pt idx="187">-0.0086328555746966497</cx:pt>
          <cx:pt idx="188">-0.0170448388165844</cx:pt>
          <cx:pt idx="189">-0.0051763943915722303</cx:pt>
          <cx:pt idx="190">0.0106551368625524</cx:pt>
          <cx:pt idx="191">0.0021648200104601801</cx:pt>
          <cx:pt idx="192">-0.00025774144318794698</cx:pt>
          <cx:pt idx="193">-0.0051940327432576303</cx:pt>
          <cx:pt idx="194">0.0059546271292646004</cx:pt>
          <cx:pt idx="195">0.0028331691320967801</cx:pt>
          <cx:pt idx="196">0.00018186313774449801</cx:pt>
          <cx:pt idx="197">-0.00044948614990396898</cx:pt>
          <cx:pt idx="198">-0.0032334623244033799</cx:pt>
          <cx:pt idx="199">-0.0055650699786797698</cx:pt>
          <cx:pt idx="200">-0.0096414199088365703</cx:pt>
          <cx:pt idx="201">-0.010057683860109801</cx:pt>
          <cx:pt idx="202">-0.027467462030202498</cx:pt>
          <cx:pt idx="203">-0.025736226998784702</cx:pt>
          <cx:pt idx="204">-0.025837893537870998</cx:pt>
          <cx:pt idx="205">-0.0051751921488844502</cx:pt>
          <cx:pt idx="206">-0.0269204468544153</cx:pt>
          <cx:pt idx="207">-0.056348536194520502</cx:pt>
          <cx:pt idx="208">-0.00993616834256268</cx:pt>
          <cx:pt idx="209">0.0066068628745670002</cx:pt>
          <cx:pt idx="210">0.058246341255908197</cx:pt>
          <cx:pt idx="211">0.064473074554852405</cx:pt>
          <cx:pt idx="212">0.073946274634816497</cx:pt>
          <cx:pt idx="213">0.085822323920867097</cx:pt>
          <cx:pt idx="214">-0.000254602617059527</cx:pt>
          <cx:pt idx="215">0.0016115589773130501</cx:pt>
          <cx:pt idx="216">-0.023110713779583</cx:pt>
          <cx:pt idx="217">-0.0060671927847668096</cx:pt>
          <cx:pt idx="218">0.028045253727837501</cx:pt>
          <cx:pt idx="219">0.023671248654189101</cx:pt>
          <cx:pt idx="220">0.0115302290439564</cx:pt>
          <cx:pt idx="221">-0.0078790167229228301</cx:pt>
          <cx:pt idx="222">0.0074671123983474702</cx:pt>
          <cx:pt idx="223">0.0015470299904803799</cx:pt>
          <cx:pt idx="224">8.4314865959335603e-05</cx:pt>
          <cx:pt idx="225">0.00041580534642106999</cx:pt>
          <cx:pt idx="226">-0.0013389859746363801</cx:pt>
          <cx:pt idx="227">-0.00343309734840404</cx:pt>
          <cx:pt idx="228">-0.0046412108792248802</cx:pt>
          <cx:pt idx="229">-0.010172821896952001</cx:pt>
          <cx:pt idx="230">-0.027528818064387599</cx:pt>
          <cx:pt idx="231">-0.0169879895718297</cx:pt>
          <cx:pt idx="232">-0.0059639323556002297</cx:pt>
          <cx:pt idx="233">0.021979683301227099</cx:pt>
          <cx:pt idx="234">0.0010313032818720399</cx:pt>
          <cx:pt idx="235">-0.0154895607778846</cx:pt>
          <cx:pt idx="236">0.0024313765134556702</cx:pt>
          <cx:pt idx="237">-0.0093343055892480403</cx:pt>
          <cx:pt idx="238">0.055994213507665598</cx:pt>
          <cx:pt idx="239">0.020774181133376601</cx:pt>
          <cx:pt idx="240">0.081819128053298398</cx:pt>
          <cx:pt idx="241">0.113259126005733</cx:pt>
          <cx:pt idx="242">-0.0046749709468613303</cx:pt>
          <cx:pt idx="243">-0.0427068205653535</cx:pt>
          <cx:pt idx="244">-0.078147710433163195</cx:pt>
          <cx:pt idx="245">-0.046716166881396598</cx:pt>
          <cx:pt idx="246">0.0026856040309589601</cx:pt>
          <cx:pt idx="247">0.016041757529559501</cx:pt>
          <cx:pt idx="248">0.0013209181205727501</cx:pt>
          <cx:pt idx="249">-0.0135398551235901</cx:pt>
          <cx:pt idx="250">0.0049352692743473399</cx:pt>
          <cx:pt idx="251">0.00065262553325528801</cx:pt>
          <cx:pt idx="252">-0.00049040638149431301</cx:pt>
          <cx:pt idx="253">-0.000226758136839645</cx:pt>
          <cx:pt idx="254">-0.00045110010272711502</cx:pt>
          <cx:pt idx="255">-0.000457683256428535</cx:pt>
          <cx:pt idx="256">-0.0058712859821197002</cx:pt>
          <cx:pt idx="257">-0.0090140126770039807</cx:pt>
          <cx:pt idx="258">-0.028002065616809801</cx:pt>
          <cx:pt idx="259">0.0114195700155002</cx:pt>
          <cx:pt idx="260">0.031840303966033601</cx:pt>
          <cx:pt idx="261">0.058579295505598601</cx:pt>
          <cx:pt idx="262">0.018243333846464399</cx:pt>
          <cx:pt idx="263">-0.0309711744755851</cx:pt>
          <cx:pt idx="264">-0.0067312355313043299</cx:pt>
          <cx:pt idx="265">-0.033465881084690202</cx:pt>
          <cx:pt idx="266">-0.036979295896205099</cx:pt>
          <cx:pt idx="267">0.033841131804599203</cx:pt>
          <cx:pt idx="268">0.12907604768032699</cx:pt>
          <cx:pt idx="269">0.059044808549998003</cx:pt>
          <cx:pt idx="270">0.018795113199387401</cx:pt>
          <cx:pt idx="271">-0.0264736483510335</cx:pt>
          <cx:pt idx="272">-0.081418322736197798</cx:pt>
          <cx:pt idx="273">-0.048164378293190598</cx:pt>
          <cx:pt idx="274">-0.020787090025230302</cx:pt>
          <cx:pt idx="275">0.0045544676743817201</cx:pt>
          <cx:pt idx="276">-0.012498550983204199</cx:pt>
          <cx:pt idx="277">0.0042422820839917302</cx:pt>
          <cx:pt idx="278">0.00931190998991961</cx:pt>
          <cx:pt idx="279">0.011796650178437401</cx:pt>
          <cx:pt idx="280">0.00046760559000526698</cx:pt>
          <cx:pt idx="281">0.00039274848371705301</cx:pt>
          <cx:pt idx="282">-0.000237815989084627</cx:pt>
          <cx:pt idx="283">-0.00092454442790094397</cx:pt>
          <cx:pt idx="284">-0.0030499152428203101</cx:pt>
          <cx:pt idx="285">-0.0194235661246141</cx:pt>
          <cx:pt idx="286">-0.0250272363814814</cx:pt>
          <cx:pt idx="287">0.0054676561053377303</cx:pt>
          <cx:pt idx="288">0.013057105793167399</cx:pt>
          <cx:pt idx="289">0.038503793498707098</cx:pt>
          <cx:pt idx="290">0.0065971370422495202</cx:pt>
          <cx:pt idx="291">-0.032219281560546598</cx:pt>
          <cx:pt idx="292">-0.0262775050533402</cx:pt>
          <cx:pt idx="293">-0.0433530720465106</cx:pt>
          <cx:pt idx="294">-0.0199438439480801</cx:pt>
          <cx:pt idx="295">0.049851082677717998</cx:pt>
          <cx:pt idx="296">0.082907488172118904</cx:pt>
          <cx:pt idx="297">0.042049862704943</cx:pt>
          <cx:pt idx="298">-0.027477463537464102</cx:pt>
          <cx:pt idx="299">-0.038757009794633202</cx:pt>
          <cx:pt idx="300">-0.097945396330746198</cx:pt>
          <cx:pt idx="301">-0.065503337077885193</cx:pt>
          <cx:pt idx="302">-0.046150834577453302</cx:pt>
          <cx:pt idx="303">-0.025183663877355801</cx:pt>
          <cx:pt idx="304">0.00091833941456537802</cx:pt>
          <cx:pt idx="305">0.0045336372761419896</cx:pt>
          <cx:pt idx="306">0.0064709963094834099</cx:pt>
          <cx:pt idx="307">0.0037072446398549301</cx:pt>
          <cx:pt idx="308">-0.00090553634034753702</cx:pt>
          <cx:pt idx="309">0.000637701336573703</cx:pt>
          <cx:pt idx="310">0.00021487866968276101</cx:pt>
          <cx:pt idx="311">0.000495764865011667</cx:pt>
          <cx:pt idx="312">-0.00042579440103873099</cx:pt>
          <cx:pt idx="313">-0.0062079003623632502</cx:pt>
          <cx:pt idx="314">-0.033562849577607697</cx:pt>
          <cx:pt idx="315">-0.0027317828019569001</cx:pt>
          <cx:pt idx="316">-0.00248350823459545</cx:pt>
          <cx:pt idx="317">0.041249318426628399</cx:pt>
          <cx:pt idx="318">-0.00059740689036343205</cx:pt>
          <cx:pt idx="319">-0.027340797102893999</cx:pt>
          <cx:pt idx="320">-0.068175165018699399</cx:pt>
          <cx:pt idx="321">-0.0186741731695475</cx:pt>
          <cx:pt idx="322">0.0210422135770644</cx:pt>
          <cx:pt idx="323">0.0474166752408621</cx:pt>
          <cx:pt idx="324">0.0375026128464446</cx:pt>
          <cx:pt idx="325">-0.0367948165902535</cx:pt>
          <cx:pt idx="326">-0.071767978955806999</cx:pt>
          <cx:pt idx="327">-0.0657445597768051</cx:pt>
          <cx:pt idx="328">-0.027596816822859301</cx:pt>
          <cx:pt idx="329">-0.029022783319335499</cx:pt>
          <cx:pt idx="330">-0.023377004856651298</cx:pt>
          <cx:pt idx="331">-0.0072100976851009599</cx:pt>
          <cx:pt idx="332">-0.0068923319181589601</cx:pt>
          <cx:pt idx="333">-0.0065777388584250304</cx:pt>
          <cx:pt idx="334">-0.0027608161025086601</cx:pt>
          <cx:pt idx="335">0.00098045934576359997</cx:pt>
          <cx:pt idx="336">-0.00050458413335659398</cx:pt>
          <cx:pt idx="337">0.0010148597056687</cx:pt>
          <cx:pt idx="338">0.00018869099417510301</cx:pt>
          <cx:pt idx="339">0.00051043969417506401</cx:pt>
          <cx:pt idx="340">0.0038928038977273502</cx:pt>
          <cx:pt idx="341">-0.011826370044858</cx:pt>
          <cx:pt idx="342">-0.025777105924202601</cx:pt>
          <cx:pt idx="343">-0.0189495082841451</cx:pt>
          <cx:pt idx="344">0.016166728501538399</cx:pt>
          <cx:pt idx="345">0.022451994699311899</cx:pt>
          <cx:pt idx="346">-0.059496832396713897</cx:pt>
          <cx:pt idx="347">-0.12781249882840801</cx:pt>
          <cx:pt idx="348">-0.076806315349729898</cx:pt>
          <cx:pt idx="349">-0.039947392575360799</cx:pt>
          <cx:pt idx="350">0.024380075154097899</cx:pt>
          <cx:pt idx="351">0.014371285782787201</cx:pt>
          <cx:pt idx="352">0.00795755360311424</cx:pt>
          <cx:pt idx="353">-0.064950855597767004</cx:pt>
          <cx:pt idx="354">-0.036051962701205399</cx:pt>
          <cx:pt idx="355">-0.051019940697963402</cx:pt>
          <cx:pt idx="356">-0.0198946089524909</cx:pt>
          <cx:pt idx="357">-0.00504557974715991</cx:pt>
          <cx:pt idx="358">-0.0078716557953869195</cx:pt>
          <cx:pt idx="359">0.0029661089879733701</cx:pt>
          <cx:pt idx="360">0.0055303651499045304</cx:pt>
          <cx:pt idx="361">0.011454131360165</cx:pt>
          <cx:pt idx="362">0.00330401558680275</cx:pt>
          <cx:pt idx="363">0.0045648719174689496</cx:pt>
          <cx:pt idx="364">-2.7019058658735299e-05</cx:pt>
          <cx:pt idx="365">0.00048692251712827199</cx:pt>
          <cx:pt idx="366">0.00099899164862420607</cx:pt>
          <cx:pt idx="367">0.00044637155393697001</cx:pt>
          <cx:pt idx="368">0.00238658515502512</cx:pt>
          <cx:pt idx="369">-0.018563268090283198</cx:pt>
          <cx:pt idx="370">-0.0283518423467405</cx:pt>
          <cx:pt idx="371">-0.0235194559445903</cx:pt>
          <cx:pt idx="372">-0.0043028429544152104</cx:pt>
          <cx:pt idx="373">-0.0087281694265075802</cx:pt>
          <cx:pt idx="374">-0.041680534316744899</cx:pt>
          <cx:pt idx="375">-0.068383353104946198</cx:pt>
          <cx:pt idx="376">-0.064420506038807598</cx:pt>
          <cx:pt idx="377">0.050779351572040297</cx:pt>
          <cx:pt idx="378">0.052856329022415501</cx:pt>
          <cx:pt idx="379">-0.0038182003816041102</cx:pt>
          <cx:pt idx="380">-0.013374839836995099</cx:pt>
          <cx:pt idx="381">-0.037338674749067102</cx:pt>
          <cx:pt idx="382">0.029959407512824301</cx:pt>
          <cx:pt idx="383">0.0080652689659318905</cx:pt>
          <cx:pt idx="384">0.0184689023865348</cx:pt>
          <cx:pt idx="385">0.00141448055137475</cx:pt>
          <cx:pt idx="386">0.0025220552778636102</cx:pt>
          <cx:pt idx="387">0.0141842392679714</cx:pt>
          <cx:pt idx="388">0.0105057363486475</cx:pt>
          <cx:pt idx="389">0.0113589092220649</cx:pt>
          <cx:pt idx="390">0.0045930879188273398</cx:pt>
          <cx:pt idx="391">0.0012568005088159</cx:pt>
          <cx:pt idx="392">0.00068180974570442097</cx:pt>
          <cx:pt idx="393">0.00035734368950698101</cx:pt>
          <cx:pt idx="394">-1.15650501243702e-05</cx:pt>
          <cx:pt idx="395">0.00150409044170647</cx:pt>
          <cx:pt idx="396">-0.0024686218057251501</cx:pt>
          <cx:pt idx="397">-0.021544034304118501</cx:pt>
          <cx:pt idx="398">-0.022315338754277301</cx:pt>
          <cx:pt idx="399">-0.0122703379837241</cx:pt>
          <cx:pt idx="400">-0.018603056580347398</cx:pt>
          <cx:pt idx="401">-0.046524860291428403</cx:pt>
          <cx:pt idx="402">-0.075987973655816707</cx:pt>
          <cx:pt idx="403">0.0073435901283864704</cx:pt>
          <cx:pt idx="404">0.086679396735266298</cx:pt>
          <cx:pt idx="405">0.105633172378809</cx:pt>
          <cx:pt idx="406">0.079689345177426998</cx:pt>
          <cx:pt idx="407">0.00731517919175503</cx:pt>
          <cx:pt idx="408">-0.0065771809553977203</cx:pt>
          <cx:pt idx="409">-0.031254517813861397</cx:pt>
          <cx:pt idx="410">-0.0154236422694169</cx:pt>
          <cx:pt idx="411">0.021425121929261</cx:pt>
          <cx:pt idx="412">-0.00655687990545067</cx:pt>
          <cx:pt idx="413">-0.012839793679118999</cx:pt>
          <cx:pt idx="414">0.0064207203945724099</cx:pt>
          <cx:pt idx="415">-0.00057430298661964899</cx:pt>
          <cx:pt idx="416">0.00119768203130376</cx:pt>
          <cx:pt idx="417">0.0083073871994583503</cx:pt>
          <cx:pt idx="418">0.0084214490819400894</cx:pt>
          <cx:pt idx="419">-0.00029645502812076</cx:pt>
          <cx:pt idx="420">0.00057451550128810201</cx:pt>
          <cx:pt idx="421">0.000107821301369395</cx:pt>
          <cx:pt idx="422">0.00091658001011813404</cx:pt>
          <cx:pt idx="423">0.00027335991403588499</cx:pt>
          <cx:pt idx="424">-0.00047196543298367899</cx:pt>
          <cx:pt idx="425">-0.0206947108765149</cx:pt>
          <cx:pt idx="426">-0.0211189669628747</cx:pt>
          <cx:pt idx="427">-0.0238738238038252</cx:pt>
          <cx:pt idx="428">-0.057022431478324101</cx:pt>
          <cx:pt idx="429">-0.059128998148551798</cx:pt>
          <cx:pt idx="430">0.013805314283937499</cx:pt>
          <cx:pt idx="431">0.161375977347891</cx:pt>
          <cx:pt idx="432">0.145265660915914</cx:pt>
          <cx:pt idx="433">0.15948875504073501</cx:pt>
          <cx:pt idx="434">0.091890546342362794</cx:pt>
          <cx:pt idx="435">0.017598436502910202</cx:pt>
          <cx:pt idx="436">-0.0241011720040753</cx:pt>
          <cx:pt idx="437">-0.055155855116607901</cx:pt>
          <cx:pt idx="438">-0.026326624631259302</cx:pt>
          <cx:pt idx="439">-0.0152258637593929</cx:pt>
          <cx:pt idx="440">-0.049102782122543202</cx:pt>
          <cx:pt idx="441">-0.032885383431655903</cx:pt>
          <cx:pt idx="442">-0.0021262501788340501</cx:pt>
          <cx:pt idx="443">-0.0051427353955848598</cx:pt>
          <cx:pt idx="444">0.0048655783027568098</cx:pt>
          <cx:pt idx="445">0.0168882381042419</cx:pt>
          <cx:pt idx="446">0.014043448022698199</cx:pt>
          <cx:pt idx="447">0.0034128642222526501</cx:pt>
          <cx:pt idx="448">0.00056805491421295796</cx:pt>
          <cx:pt idx="449">-0.00047108029603690801</cx:pt>
          <cx:pt idx="450">0.00012258530598049</cx:pt>
          <cx:pt idx="451">0.00113604911817819</cx:pt>
          <cx:pt idx="452">-0.00051767875350987205</cx:pt>
          <cx:pt idx="453">-0.0139002921605417</cx:pt>
          <cx:pt idx="454">-0.028360018043090799</cx:pt>
          <cx:pt idx="455">-0.045863695795983803</cx:pt>
          <cx:pt idx="456">-0.058787544112407497</cx:pt>
          <cx:pt idx="457">-0.028581874846749001</cx:pt>
          <cx:pt idx="458">0.0308838553121808</cx:pt>
          <cx:pt idx="459">0.164232348894021</cx:pt>
          <cx:pt idx="460">0.135286387393596</cx:pt>
          <cx:pt idx="461">0.115098340755331</cx:pt>
          <cx:pt idx="462">-0.016934135240882199</cx:pt>
          <cx:pt idx="463">-0.061375035062374302</cx:pt>
          <cx:pt idx="464">-0.057652948985795802</cx:pt>
          <cx:pt idx="465">-0.041883891047617403</cx:pt>
          <cx:pt idx="466">-0.015252405811046499</cx:pt>
          <cx:pt idx="467">-0.025466916624897001</cx:pt>
          <cx:pt idx="468">-0.046631313813696597</cx:pt>
          <cx:pt idx="469">-0.022537789877649001</cx:pt>
          <cx:pt idx="470">-0.0084743505435671499</cx:pt>
          <cx:pt idx="471">0.0038689085067874301</cx:pt>
          <cx:pt idx="472">0.025602271546792</cx:pt>
          <cx:pt idx="473">0.033840269051507499</cx:pt>
          <cx:pt idx="474">0.019006226955727401</cx:pt>
          <cx:pt idx="475">0.0053558046717772203</cx:pt>
          <cx:pt idx="476">-0.000481145007339627</cx:pt>
          <cx:pt idx="477">-0.00097394276606191301</cx:pt>
          <cx:pt idx="478">-0.00043151444308931603</cx:pt>
          <cx:pt idx="479">0.00061174281489907495</cx:pt>
          <cx:pt idx="480">-0.00863211733319608</cx:pt>
          <cx:pt idx="481">-0.025100326473529899</cx:pt>
          <cx:pt idx="482">-0.044918904607891698</cx:pt>
          <cx:pt idx="483">-0.048097653505281099</cx:pt>
          <cx:pt idx="484">-0.0752749553414339</cx:pt>
          <cx:pt idx="485">-0.028700241763212401</cx:pt>
          <cx:pt idx="486">0.0372432044602721</cx:pt>
          <cx:pt idx="487">0.11147601130979699</cx:pt>
          <cx:pt idx="488">0.11403529522853501</cx:pt>
          <cx:pt idx="489">0.044747244422542298</cx:pt>
          <cx:pt idx="490">-0.084197380039413197</cx:pt>
          <cx:pt idx="491">-0.16695435735135</cx:pt>
          <cx:pt idx="492">-0.124923720459026</cx:pt>
          <cx:pt idx="493">-0.084280913348738107</cx:pt>
          <cx:pt idx="494">-0.049909908739380199</cx:pt>
          <cx:pt idx="495">-0.052650795924435598</cx:pt>
          <cx:pt idx="496">-0.034295490416861397</cx:pt>
          <cx:pt idx="497">-0.0048366237958228503</cx:pt>
          <cx:pt idx="498">0.011116952934333501</cx:pt>
          <cx:pt idx="499">0.029490227396087101</cx:pt>
          <cx:pt idx="500">0.043815990182832699</cx:pt>
          <cx:pt idx="501">0.0415387377464949</cx:pt>
          <cx:pt idx="502">0.0089051596056333795</cx:pt>
          <cx:pt idx="503">0.000496580079009162</cx:pt>
          <cx:pt idx="504">0.00035777233614712198</cx:pt>
          <cx:pt idx="505">0.00027522088184883398</cx:pt>
          <cx:pt idx="506">-7.7518060506107895e-05</cx:pt>
          <cx:pt idx="507">0.0028523300900482598</cx:pt>
          <cx:pt idx="508">-0.015510660111532199</cx:pt>
          <cx:pt idx="509">-0.044915885838719402</cx:pt>
          <cx:pt idx="510">-0.067913381447183604</cx:pt>
          <cx:pt idx="511">-0.039736855935775597</cx:pt>
          <cx:pt idx="512">-0.042422811448142701</cx:pt>
          <cx:pt idx="513">0.037359197862076803</cx:pt>
          <cx:pt idx="514">0.077389559490829596</cx:pt>
          <cx:pt idx="515">0.092791708463844602</cx:pt>
          <cx:pt idx="516">0.054291226479831298</cx:pt>
          <cx:pt idx="517">0.041320541976985002</cx:pt>
          <cx:pt idx="518">-0.12680349724430401</cx:pt>
          <cx:pt idx="519">-0.19368619826939101</cx:pt>
          <cx:pt idx="520">-0.139608417645702</cx:pt>
          <cx:pt idx="521">-0.089532187547264303</cx:pt>
          <cx:pt idx="522">-0.020220125111431699</cx:pt>
          <cx:pt idx="523">-0.052036533546353902</cx:pt>
          <cx:pt idx="524">-0.0201289093685375</cx:pt>
          <cx:pt idx="525">-0.0160194502519579</cx:pt>
          <cx:pt idx="526">0.00066028680489900102</cx:pt>
          <cx:pt idx="527">0.023449351056391801</cx:pt>
          <cx:pt idx="528">0.028682458554963999</cx:pt>
          <cx:pt idx="529">0.0187392513023634</cx:pt>
          <cx:pt idx="530">0.00199302144219158</cx:pt>
          <cx:pt idx="531">0.00147127530675246</cx:pt>
          <cx:pt idx="532">-0.00097445010612575095</cx:pt>
          <cx:pt idx="533">-0.00066595024462672795</cx:pt>
          <cx:pt idx="534">-0.00056061217536843802</cx:pt>
          <cx:pt idx="535">0.0049825944020572303</cx:pt>
          <cx:pt idx="536">-0.0128819765227597</cx:pt>
          <cx:pt idx="537">-0.0413980645308017</cx:pt>
          <cx:pt idx="538">-0.0318479339040059</cx:pt>
          <cx:pt idx="539">-0.0090961782493911604</cx:pt>
          <cx:pt idx="540">0.0023352084192774102</cx:pt>
          <cx:pt idx="541">0.063381925937246897</cx:pt>
          <cx:pt idx="542">0.038625981857846603</cx:pt>
          <cx:pt idx="543">0.040252193542181298</cx:pt>
          <cx:pt idx="544">0.0135666505066026</cx:pt>
          <cx:pt idx="545">0.049898668700775903</cx:pt>
          <cx:pt idx="546">-0.13874230022495701</cx:pt>
          <cx:pt idx="547">-0.19332033052317599</cx:pt>
          <cx:pt idx="548">-0.13559138122258799</cx:pt>
          <cx:pt idx="549">-0.083288336630771898</cx:pt>
          <cx:pt idx="550">-0.049534944713968798</cx:pt>
          <cx:pt idx="551">-0.047816717311862697</cx:pt>
          <cx:pt idx="552">-0.0215495478946378</cx:pt>
          <cx:pt idx="553">-0.023206934828562498</cx:pt>
          <cx:pt idx="554">-0.0020955244546313301</cx:pt>
          <cx:pt idx="555">0.024241814368229999</cx:pt>
          <cx:pt idx="556">0.0141015365391027</cx:pt>
          <cx:pt idx="557">0.0069977545320184303</cx:pt>
          <cx:pt idx="558">0.0029797234911185999</cx:pt>
          <cx:pt idx="559">-0.00050527029017575901</cx:pt>
          <cx:pt idx="560">-0.000173278982200599</cx:pt>
          <cx:pt idx="561">-0.0018842215599289901</cx:pt>
          <cx:pt idx="562">-0.00086494747016470201</cx:pt>
          <cx:pt idx="563">0.0041326165302923903</cx:pt>
          <cx:pt idx="564">6.0771225919757397e-06</cx:pt>
          <cx:pt idx="565">-0.0158140691002761</cx:pt>
          <cx:pt idx="566">0.00877605309543328</cx:pt>
          <cx:pt idx="567">0.030804858781499599</cx:pt>
          <cx:pt idx="568">0.031983331880786198</cx:pt>
          <cx:pt idx="569">-0.00355342566465555</cx:pt>
          <cx:pt idx="570">0.022776362404850301</cx:pt>
          <cx:pt idx="571">0.064081223390022493</cx:pt>
          <cx:pt idx="572">0.067809327584276505</cx:pt>
          <cx:pt idx="573">-0.016493955306725198</cx:pt>
          <cx:pt idx="574">-0.071114984912114099</cx:pt>
          <cx:pt idx="575">-0.119419693427749</cx:pt>
          <cx:pt idx="576">-0.065615811741443403</cx:pt>
          <cx:pt idx="577">-0.059807010474152197</cx:pt>
          <cx:pt idx="578">-0.0522715774836831</cx:pt>
          <cx:pt idx="579">-0.038470966114174998</cx:pt>
          <cx:pt idx="580">-0.028355779092175799</cx:pt>
          <cx:pt idx="581">-0.036997292350416801</cx:pt>
          <cx:pt idx="582">-0.0136565704547628</cx:pt>
          <cx:pt idx="583">0.0163195148536718</cx:pt>
          <cx:pt idx="584">0.0060259556760010498</cx:pt>
          <cx:pt idx="585">-0.0018709019427036299</cx:pt>
          <cx:pt idx="586">0.0024933937318034499</cx:pt>
          <cx:pt idx="587">0.00048537300524739501</cx:pt>
          <cx:pt idx="588">-0.00064419251010177096</cx:pt>
          <cx:pt idx="589">-0.00042631300207563903</cx:pt>
          <cx:pt idx="590">-0.00092699822304322002</cx:pt>
          <cx:pt idx="591">0.0020947568994019502</cx:pt>
          <cx:pt idx="592">0.0037191388223307398</cx:pt>
          <cx:pt idx="593">0.0045555231927468399</cx:pt>
          <cx:pt idx="594">0.028241508345602299</cx:pt>
          <cx:pt idx="595">0.034504008121575502</cx:pt>
          <cx:pt idx="596">0.028521426869734499</cx:pt>
          <cx:pt idx="597">0.012436847947334</cx:pt>
          <cx:pt idx="598">0.0124514995444684</cx:pt>
          <cx:pt idx="599">-3.1725985875177501e-05</cx:pt>
          <cx:pt idx="600">0.046447731639745998</cx:pt>
          <cx:pt idx="601">0.0088344197314395804</cx:pt>
          <cx:pt idx="602">0.0030193300094560802</cx:pt>
          <cx:pt idx="603">-0.065825727178359203</cx:pt>
          <cx:pt idx="604">-0.064921024784292194</cx:pt>
          <cx:pt idx="605">-0.060843242687273598</cx:pt>
          <cx:pt idx="606">-0.037035961318027201</cx:pt>
          <cx:pt idx="607">-0.044010509616989102</cx:pt>
          <cx:pt idx="608">-0.022672653193262799</cx:pt>
          <cx:pt idx="609">-0.025956385432456701</cx:pt>
          <cx:pt idx="610">-0.0148827016058044</cx:pt>
          <cx:pt idx="611">-0.0023369690179246899</cx:pt>
          <cx:pt idx="612">-0.012726673325201599</cx:pt>
          <cx:pt idx="613">-0.0153535377099144</cx:pt>
          <cx:pt idx="614">0.0010385037399875199</cx:pt>
          <cx:pt idx="615">0.00068984844673932702</cx:pt>
          <cx:pt idx="616">-1.2156768475953499e-05</cx:pt>
          <cx:pt idx="617">-0.00026781351035822898</cx:pt>
          <cx:pt idx="618">0.0022281326426117701</cx:pt>
          <cx:pt idx="619">-0.00564254805961032</cx:pt>
          <cx:pt idx="620">-0.00419560498508432</cx:pt>
          <cx:pt idx="621">0.014844204835609999</cx:pt>
          <cx:pt idx="622">0.0124123420992188</cx:pt>
          <cx:pt idx="623">0.016200415261636899</cx:pt>
          <cx:pt idx="624">0.048801001471106997</cx:pt>
          <cx:pt idx="625">0.047152524197611498</cx:pt>
          <cx:pt idx="626">0.0091655403613848906</cx:pt>
          <cx:pt idx="627">-0.051395533614609898</cx:pt>
          <cx:pt idx="628">-0.037705463922410698</cx:pt>
          <cx:pt idx="629">0.053704152308509598</cx:pt>
          <cx:pt idx="630">0.047411053128148903</cx:pt>
          <cx:pt idx="631">-0.039261994164146899</cx:pt>
          <cx:pt idx="632">-0.0077854475040837704</cx:pt>
          <cx:pt idx="633">-0.026167837814248699</cx:pt>
          <cx:pt idx="634">-0.028616900389107601</cx:pt>
          <cx:pt idx="635">-0.023848837584192598</cx:pt>
          <cx:pt idx="636">0.0043268630020542997</cx:pt>
          <cx:pt idx="637">-0.0018681070663547101</cx:pt>
          <cx:pt idx="638">-0.018670220583547899</cx:pt>
          <cx:pt idx="639">-0.018507546767722999</cx:pt>
          <cx:pt idx="640">-0.022219316242170301</cx:pt>
          <cx:pt idx="641">-0.0177285677345351</cx:pt>
          <cx:pt idx="642">3.7641505028915498e-05</cx:pt>
          <cx:pt idx="643">-0.000101749174517293</cx:pt>
          <cx:pt idx="644">0.00031800970113248699</cx:pt>
          <cx:pt idx="645">-0.000127244552181873</cx:pt>
          <cx:pt idx="646">0.00085874048517622502</cx:pt>
          <cx:pt idx="647">-0.012125292161337699</cx:pt>
          <cx:pt idx="648">-0.0121852977869317</cx:pt>
          <cx:pt idx="649">-0.0071260452179353799</cx:pt>
          <cx:pt idx="650">0.0077071854671581603</cx:pt>
          <cx:pt idx="651">0.0017299433048692499</cx:pt>
          <cx:pt idx="652">0.00130203525191891</cx:pt>
          <cx:pt idx="653">0.030684985224238601</cx:pt>
          <cx:pt idx="654">0.0056633436779654897</cx:pt>
          <cx:pt idx="655">0.025999287071150599</cx:pt>
          <cx:pt idx="656">0.097891555251454196</cx:pt>
          <cx:pt idx="657">0.148874706004474</cx:pt>
          <cx:pt idx="658">0.044725096500340802</cx:pt>
          <cx:pt idx="659">-0.0038027248113248801</cx:pt>
          <cx:pt idx="660">0.0072427701459170596</cx:pt>
          <cx:pt idx="661">-0.0164270429974923</cx:pt>
          <cx:pt idx="662">0.0033505449524910201</cx:pt>
          <cx:pt idx="663">-0.0019798226709442498</cx:pt>
          <cx:pt idx="664">-0.0044422256463684398</cx:pt>
          <cx:pt idx="665">-0.015063279144248799</cx:pt>
          <cx:pt idx="666">-0.022389680514450401</cx:pt>
          <cx:pt idx="667">-0.024921695789796999</cx:pt>
          <cx:pt idx="668">-0.0185480385980379</cx:pt>
          <cx:pt idx="669">-0.0088941586518904991</cx:pt>
          <cx:pt idx="670">0.00052800027615227101</cx:pt>
          <cx:pt idx="671">-0.000471447902822828</cx:pt>
          <cx:pt idx="672">-0.00059999076395426802</cx:pt>
          <cx:pt idx="673">9.8858343591634495e-05</cx:pt>
          <cx:pt idx="674">-0.00028162425728850898</cx:pt>
          <cx:pt idx="675">-0.0040091547169423397</cx:pt>
          <cx:pt idx="676">0.0016020699631178099</cx:pt>
          <cx:pt idx="677">-0.0090960033047436401</cx:pt>
          <cx:pt idx="678">-0.0066188273712713599</cx:pt>
          <cx:pt idx="679">-0.021311596633936</cx:pt>
          <cx:pt idx="680">-0.037370329744438401</cx:pt>
          <cx:pt idx="681">-0.036693695736271299</cx:pt>
          <cx:pt idx="682">-0.0050441469641905202</cx:pt>
          <cx:pt idx="683">0.0448988834421927</cx:pt>
          <cx:pt idx="684">0.0616278974870451</cx:pt>
          <cx:pt idx="685">0.0631353630979921</cx:pt>
          <cx:pt idx="686">0.073465431415809496</cx:pt>
          <cx:pt idx="687">0.042765189264179299</cx:pt>
          <cx:pt idx="688">-0.0044905201047788596</cx:pt>
          <cx:pt idx="689">-0.0248865351314073</cx:pt>
          <cx:pt idx="690">-0.0085892554240683192</cx:pt>
          <cx:pt idx="691">-0.0081760858303763506</cx:pt>
          <cx:pt idx="692">-0.0290314953827321</cx:pt>
          <cx:pt idx="693">-0.024231040531108299</cx:pt>
          <cx:pt idx="694">-0.0196266820209864</cx:pt>
          <cx:pt idx="695">-0.0170362950710241</cx:pt>
          <cx:pt idx="696">-0.0034230044489435099</cx:pt>
          <cx:pt idx="697">0.00054535919064612002</cx:pt>
          <cx:pt idx="698">4.9399908734143596e-06</cx:pt>
          <cx:pt idx="699">0.00041147692365640199</cx:pt>
          <cx:pt idx="700">0.000187090225061912</cx:pt>
          <cx:pt idx="701">-0.00035219761777624298</cx:pt>
          <cx:pt idx="702">-0.0012129082383656199</cx:pt>
          <cx:pt idx="703">0.0021540626782954602</cx:pt>
          <cx:pt idx="704">0.014382600788134799</cx:pt>
          <cx:pt idx="705">0.020078195575424201</cx:pt>
          <cx:pt idx="706">0.024102109457330202</cx:pt>
          <cx:pt idx="707">0.0093393409771460704</cx:pt>
          <cx:pt idx="708">-0.018827554881964002</cx:pt>
          <cx:pt idx="709">-0.029601641909389999</cx:pt>
          <cx:pt idx="710">-0.051688693040202301</cx:pt>
          <cx:pt idx="711">-0.0223103536742097</cx:pt>
          <cx:pt idx="712">0.0075472132220814597</cx:pt>
          <cx:pt idx="713">0.023462024866732299</cx:pt>
          <cx:pt idx="714">0.049598028458883101</cx:pt>
          <cx:pt idx="715">0.027980001262698</cx:pt>
          <cx:pt idx="716">-0.0031063959807387598</cx:pt>
          <cx:pt idx="717">-0.017942282778442401</cx:pt>
          <cx:pt idx="718">-0.024379060899723502</cx:pt>
          <cx:pt idx="719">-0.043392947815822799</cx:pt>
          <cx:pt idx="720">-0.0253561219045483</cx:pt>
          <cx:pt idx="721">-0.0178276387173847</cx:pt>
          <cx:pt idx="722">-0.0123864395452959</cx:pt>
          <cx:pt idx="723">-0.0059411929442295302</cx:pt>
          <cx:pt idx="724">-0.0024211904283434299</cx:pt>
          <cx:pt idx="725">0.000231064866889134</cx:pt>
          <cx:pt idx="726">0.00046351050758168001</cx:pt>
          <cx:pt idx="727">-0.00063592061346592096</cx:pt>
          <cx:pt idx="728">0.00030818099057011001</cx:pt>
          <cx:pt idx="729">0.00065369735717332495</cx:pt>
          <cx:pt idx="730">-0.000873870592498188</cx:pt>
          <cx:pt idx="731">-0.000157901684467859</cx:pt>
          <cx:pt idx="732">-0.00077892363491408002</cx:pt>
          <cx:pt idx="733">-0.0073051695967036902</cx:pt>
          <cx:pt idx="734">-0.0086558535633947803</cx:pt>
          <cx:pt idx="735">-0.00199622789594065</cx:pt>
          <cx:pt idx="736">-0.012435441990393399</cx:pt>
          <cx:pt idx="737">-0.017741878841518</cx:pt>
          <cx:pt idx="738">0.0023421776055043298</cx:pt>
          <cx:pt idx="739">0.00037414821285139101</cx:pt>
          <cx:pt idx="740">0.00019686328163280299</cx:pt>
          <cx:pt idx="741">-0.00822049550752014</cx:pt>
          <cx:pt idx="742">-0.0092559111885965294</cx:pt>
          <cx:pt idx="743">-0.023354734819614399</cx:pt>
          <cx:pt idx="744">-0.018663617676128199</cx:pt>
          <cx:pt idx="745">-0.0089410715058040793</cx:pt>
          <cx:pt idx="746">-0.016062635005998398</cx:pt>
          <cx:pt idx="747">-0.013941325519328401</cx:pt>
          <cx:pt idx="748">-0.00557072097661952</cx:pt>
          <cx:pt idx="749">-0.00097023609381543998</cx:pt>
          <cx:pt idx="750">-0.000241022007557553</cx:pt>
          <cx:pt idx="751">0.00064175887579158604</cx:pt>
          <cx:pt idx="752">5.1998234401781201e-05</cx:pt>
          <cx:pt idx="753">-0.00018316982937531599</cx:pt>
          <cx:pt idx="754">0.00028204936032291401</cx:pt>
          <cx:pt idx="755">5.2581518060607397e-05</cx:pt>
          <cx:pt idx="756">-0.00034835296278572898</cx:pt>
          <cx:pt idx="757">-0.00024643393719873399</cx:pt>
          <cx:pt idx="758">-0.00066675531473124096</cx:pt>
          <cx:pt idx="759">-0.00055053945323156595</cx:pt>
          <cx:pt idx="760">0.00019826687609171599</cx:pt>
          <cx:pt idx="761">-9.4276074823883204e-05</cx:pt>
          <cx:pt idx="762">-0.00051385122415236904</cx:pt>
          <cx:pt idx="763">-2.2765011042742001e-05</cx:pt>
          <cx:pt idx="764">-0.00057441324509838795</cx:pt>
          <cx:pt idx="765">0.000235359193901751</cx:pt>
          <cx:pt idx="766">0.00122329089211401</cx:pt>
          <cx:pt idx="767">0.00059274712256031804</cx:pt>
          <cx:pt idx="768">-0.00093848211315193599</cx:pt>
          <cx:pt idx="769">-0.0011618570544531901</cx:pt>
          <cx:pt idx="770">-0.0025691955121108201</cx:pt>
          <cx:pt idx="771">-0.0013242901233206899</cx:pt>
          <cx:pt idx="772">0.00028284150845967902</cx:pt>
          <cx:pt idx="773">-0.00157405599451864</cx:pt>
          <cx:pt idx="774">-0.0068395078873578702</cx:pt>
          <cx:pt idx="775">0.00027099865915367202</cx:pt>
          <cx:pt idx="776">-0.00072749334786594401</cx:pt>
          <cx:pt idx="777">-0.00039284022254827998</cx:pt>
          <cx:pt idx="778">0.00081954014504883102</cx:pt>
          <cx:pt idx="779">7.6478699589876395e-05</cx:pt>
          <cx:pt idx="780">6.9159222738388802e-05</cx:pt>
          <cx:pt idx="781">-0.00030754316216846601</cx:pt>
          <cx:pt idx="782">0.00039944082134894598</cx:pt>
          <cx:pt idx="783">2.9919940580192301e-05</cx:pt>
        </cx:lvl>
      </cx:numDim>
    </cx:data>
    <cx:data id="38">
      <cx:numDim type="val">
        <cx:f>'001_WA_F - 副本'!$AM$1:$AM$784</cx:f>
        <cx:lvl ptCount="784" formatCode="G/通用格式">
          <cx:pt idx="0">0.00019592293605497199</cx:pt>
          <cx:pt idx="1">-4.3869188175878399e-05</cx:pt>
          <cx:pt idx="2">4.4197525339561699e-05</cx:pt>
          <cx:pt idx="3">-0.00077026369312190902</cx:pt>
          <cx:pt idx="4">-0.000396298981971941</cx:pt>
          <cx:pt idx="5">0.00023309473151149099</cx:pt>
          <cx:pt idx="6">-0.00046793256620966802</cx:pt>
          <cx:pt idx="7">0.00033997030822830701</cx:pt>
          <cx:pt idx="8">0.00017103518006504999</cx:pt>
          <cx:pt idx="9">0.000165990748875652</cx:pt>
          <cx:pt idx="10">0.00066266626021933199</cx:pt>
          <cx:pt idx="11">4.4107652906290403e-05</cx:pt>
          <cx:pt idx="12">0.00051989404785347305</cx:pt>
          <cx:pt idx="13">-0.000141346115891228</cx:pt>
          <cx:pt idx="14">-0.000153753565557927</cx:pt>
          <cx:pt idx="15">0.0010876912365107899</cx:pt>
          <cx:pt idx="16">-0.00025095062358555098</cx:pt>
          <cx:pt idx="17">2.1877166925486699e-05</cx:pt>
          <cx:pt idx="18">-0.00089814456817521101</cx:pt>
          <cx:pt idx="19">0.00040047154034491498</cx:pt>
          <cx:pt idx="20">0.00029225709560787598</cx:pt>
          <cx:pt idx="21">0.000706025345232062</cx:pt>
          <cx:pt idx="22">-0.00060456044244769803</cx:pt>
          <cx:pt idx="23">-9.0660887525866306e-05</cx:pt>
          <cx:pt idx="24">0.00103838098353933</cx:pt>
          <cx:pt idx="25">0.00053321465404436799</cx:pt>
          <cx:pt idx="26">0.00047149958754681503</cx:pt>
          <cx:pt idx="27">5.8256929909877202e-06</cx:pt>
          <cx:pt idx="28">-0.00048460110252582602</cx:pt>
          <cx:pt idx="29">-1.3595731985388001e-05</cx:pt>
          <cx:pt idx="30">0.00034090417850481602</cx:pt>
          <cx:pt idx="31">0.00049918201099120895</cx:pt>
          <cx:pt idx="32">-0.00059579045314823097</cx:pt>
          <cx:pt idx="33">-0.00053594457269547698</cx:pt>
          <cx:pt idx="34">0.000152634483650103</cx:pt>
          <cx:pt idx="35">0.0011409369658383201</cx:pt>
          <cx:pt idx="36">0.000132835276037659</cx:pt>
          <cx:pt idx="37">0.00015550430491789101</cx:pt>
          <cx:pt idx="38">0.00038315420408846599</cx:pt>
          <cx:pt idx="39">8.2851432874889101e-05</cx:pt>
          <cx:pt idx="40">-0.00012500097890915201</cx:pt>
          <cx:pt idx="41">0.00096108874183040897</cx:pt>
          <cx:pt idx="42">0.00011806037695887499</cx:pt>
          <cx:pt idx="43">-0.00072872925458391797</cx:pt>
          <cx:pt idx="44">0.0023347343487289001</cx:pt>
          <cx:pt idx="45">0.0014016284149288799</cx:pt>
          <cx:pt idx="46">0.0019834414233297799</cx:pt>
          <cx:pt idx="47">0.0028090614721883399</cx:pt>
          <cx:pt idx="48">0.00092787641953172198</cx:pt>
          <cx:pt idx="49">0.00016586595976283701</cx:pt>
          <cx:pt idx="50">0.00058793310578728302</cx:pt>
          <cx:pt idx="51">0.00031670836395647598</cx:pt>
          <cx:pt idx="52">-0.000590758938488377</cx:pt>
          <cx:pt idx="53">-1.7190735729901701e-05</cx:pt>
          <cx:pt idx="54">-0.00020489477583064699</cx:pt>
          <cx:pt idx="55">0.000147842335880994</cx:pt>
          <cx:pt idx="56">-0.000342207281081639</cx:pt>
          <cx:pt idx="57">-0.00024780705440686297</cx:pt>
          <cx:pt idx="58">0.00097520380982327496</cx:pt>
          <cx:pt idx="59">0.00031870801538009299</cx:pt>
          <cx:pt idx="60">0.00056836001151728795</cx:pt>
          <cx:pt idx="61">0.00082885296584215499</cx:pt>
          <cx:pt idx="62">0.00019481224492822399</cx:pt>
          <cx:pt idx="63">3.90230955177416e-05</cx:pt>
          <cx:pt idx="64">0.00118505205045836</cx:pt>
          <cx:pt idx="65">-0.00052158613778743304</cx:pt>
          <cx:pt idx="66">-0.0017394848715508501</cx:pt>
          <cx:pt idx="67">-0.0020102663422198598</cx:pt>
          <cx:pt idx="68">-0.0061805498840874903</cx:pt>
          <cx:pt idx="69">-0.0126172021449061</cx:pt>
          <cx:pt idx="70">-0.004248046942754</cx:pt>
          <cx:pt idx="71">-0.0050441708525181504</cx:pt>
          <cx:pt idx="72">-0.00042700403451341598</cx:pt>
          <cx:pt idx="73">-0.00072949615214074504</cx:pt>
          <cx:pt idx="74">0.012071535934629099</cx:pt>
          <cx:pt idx="75">0.0078604766643438004</cx:pt>
          <cx:pt idx="76">6.64853545700977e-05</cx:pt>
          <cx:pt idx="77">-0.00073339099082664501</cx:pt>
          <cx:pt idx="78">-0.00022904256235894101</cx:pt>
          <cx:pt idx="79">-0.0015878476949076101</cx:pt>
          <cx:pt idx="80">-0.00057931851639010505</cx:pt>
          <cx:pt idx="81">-0.000407887745534472</cx:pt>
          <cx:pt idx="82">0.00016265380904733701</cx:pt>
          <cx:pt idx="83">0.00084495413910627899</cx:pt>
          <cx:pt idx="84">0.00010588241329627</cx:pt>
          <cx:pt idx="85">0.00021967066626181001</cx:pt>
          <cx:pt idx="86">-0.00100729954099458</cx:pt>
          <cx:pt idx="87">-0.000689711508500443</cx:pt>
          <cx:pt idx="88">0.00117945678661839</cx:pt>
          <cx:pt idx="89">-0.00039069120374281399</cx:pt>
          <cx:pt idx="90">-0.00052871109736337904</cx:pt>
          <cx:pt idx="91">-0.00014202343068974401</cx:pt>
          <cx:pt idx="92">-0.0019975387231891701</cx:pt>
          <cx:pt idx="93">-0.0065052973204992497</cx:pt>
          <cx:pt idx="94">-0.0153117584071249</cx:pt>
          <cx:pt idx="95">-0.0071074014908127101</cx:pt>
          <cx:pt idx="96">-0.0040337480289315397</cx:pt>
          <cx:pt idx="97">0.0080254273945161297</cx:pt>
          <cx:pt idx="98">-0.0023238529987087398</cx:pt>
          <cx:pt idx="99">-0.033911419173193298</cx:pt>
          <cx:pt idx="100">-0.0059212864294808402</cx:pt>
          <cx:pt idx="101">0.0056928420323700503</cx:pt>
          <cx:pt idx="102">0.020360599015927901</cx:pt>
          <cx:pt idx="103">0.0140258210531733</cx:pt>
          <cx:pt idx="104">0.0107391130038506</cx:pt>
          <cx:pt idx="105">0.0040590857169711704</cx:pt>
          <cx:pt idx="106">-0.0090671442899192406</cx:pt>
          <cx:pt idx="107">-0.0055924368857820303</cx:pt>
          <cx:pt idx="108">-0.0017017370309064101</cx:pt>
          <cx:pt idx="109">0.0013489117283064401</cx:pt>
          <cx:pt idx="110">0.00077889856634926098</cx:pt>
          <cx:pt idx="111">-0.00058683448042896305</cx:pt>
          <cx:pt idx="112">-1.0702041148095101e-05</cx:pt>
          <cx:pt idx="113">-8.4415071925907203e-05</cx:pt>
          <cx:pt idx="114">-0.0052156282573406799</cx:pt>
          <cx:pt idx="115">-0.00082935847686761103</cx:pt>
          <cx:pt idx="116">0.00015406187637205301</cx:pt>
          <cx:pt idx="117">-0.0014159991688597101</cx:pt>
          <cx:pt idx="118">-0.0025995017612033002</cx:pt>
          <cx:pt idx="119">-0.0015602284523177799</cx:pt>
          <cx:pt idx="120">-0.0186830050109319</cx:pt>
          <cx:pt idx="121">-0.031908014981065998</cx:pt>
          <cx:pt idx="122">-0.039865240089964199</cx:pt>
          <cx:pt idx="123">-0.048240724172706903</cx:pt>
          <cx:pt idx="124">-0.061063990275079298</cx:pt>
          <cx:pt idx="125">-0.0297412262373625</cx:pt>
          <cx:pt idx="126">-0.033353799801120597</cx:pt>
          <cx:pt idx="127">-0.0205818770632228</cx:pt>
          <cx:pt idx="128">0.034278312158101398</cx:pt>
          <cx:pt idx="129">0.062923304256894894</cx:pt>
          <cx:pt idx="130">0.027465819958571901</cx:pt>
          <cx:pt idx="131">0.0216269849762755</cx:pt>
          <cx:pt idx="132">0.0050377127658487401</cx:pt>
          <cx:pt idx="133">0.0102071708691028</cx:pt>
          <cx:pt idx="134">-0.0028755003306643202</cx:pt>
          <cx:pt idx="135">0.0019242790851928199</cx:pt>
          <cx:pt idx="136">0.0146537208936299</cx:pt>
          <cx:pt idx="137">0.0025324936453843599</cx:pt>
          <cx:pt idx="138">0.0025423637267155599</cx:pt>
          <cx:pt idx="139">0.00118190162787715</cx:pt>
          <cx:pt idx="140">0.00053360922422850295</cx:pt>
          <cx:pt idx="141">-0.00029148579334218998</cx:pt>
          <cx:pt idx="142">-0.0011213507542598899</cx:pt>
          <cx:pt idx="143">0.0012515483192856499</cx:pt>
          <cx:pt idx="144">0.00099282516781147795</cx:pt>
          <cx:pt idx="145">-0.0132627270902395</cx:pt>
          <cx:pt idx="146">-0.0220370724352849</cx:pt>
          <cx:pt idx="147">-0.028739772903770701</cx:pt>
          <cx:pt idx="148">-0.050186823679556701</cx:pt>
          <cx:pt idx="149">-0.064626880825988095</cx:pt>
          <cx:pt idx="150">-0.056569030435948499</cx:pt>
          <cx:pt idx="151">-0.074134274384272697</cx:pt>
          <cx:pt idx="152">-0.087946441491129304</cx:pt>
          <cx:pt idx="153">-0.059327809619448703</cx:pt>
          <cx:pt idx="154">-0.045169293424513902</cx:pt>
          <cx:pt idx="155">0.0191747428079336</cx:pt>
          <cx:pt idx="156">0.077747864452702695</cx:pt>
          <cx:pt idx="157">0.088244476189362403</cx:pt>
          <cx:pt idx="158">0.031147928561523999</cx:pt>
          <cx:pt idx="159">0.032048706569429701</cx:pt>
          <cx:pt idx="160">0.078964587615032195</cx:pt>
          <cx:pt idx="161">0.049408476394644803</cx:pt>
          <cx:pt idx="162">0.035875335254610299</cx:pt>
          <cx:pt idx="163">0.011785276150365599</cx:pt>
          <cx:pt idx="164">0.027065913852150601</cx:pt>
          <cx:pt idx="165">0.0228741889925137</cx:pt>
          <cx:pt idx="166">0.0138869746511011</cx:pt>
          <cx:pt idx="167">0.0010335341262523801</cx:pt>
          <cx:pt idx="168">-0.00018579541312057301</cx:pt>
          <cx:pt idx="169">-0.00089992836571213704</cx:pt>
          <cx:pt idx="170">-0.00066101714594207902</cx:pt>
          <cx:pt idx="171">0.0027340591414899301</cx:pt>
          <cx:pt idx="172">0.0021142685299117298</cx:pt>
          <cx:pt idx="173">-0.010849855840361499</cx:pt>
          <cx:pt idx="174">-0.028660971208136599</cx:pt>
          <cx:pt idx="175">-0.041028969445643</cx:pt>
          <cx:pt idx="176">-0.028901998059179299</cx:pt>
          <cx:pt idx="177">-0.050898785267810699</cx:pt>
          <cx:pt idx="178">-0.073307075672624497</cx:pt>
          <cx:pt idx="179">-0.065137244951358794</cx:pt>
          <cx:pt idx="180">-0.052877926162092401</cx:pt>
          <cx:pt idx="181">-0.023403407068680899</cx:pt>
          <cx:pt idx="182">-0.0294113987908639</cx:pt>
          <cx:pt idx="183">-0.023810157113223099</cx:pt>
          <cx:pt idx="184">0.043607889601024498</cx:pt>
          <cx:pt idx="185">0.020230832145054198</cx:pt>
          <cx:pt idx="186">0.0043303397642302996</cx:pt>
          <cx:pt idx="187">0.023776480719701499</cx:pt>
          <cx:pt idx="188">0.047571992732057498</cx:pt>
          <cx:pt idx="189">0.060373274230280799</cx:pt>
          <cx:pt idx="190">0.056559483973278701</cx:pt>
          <cx:pt idx="191">0.047312399216721403</cx:pt>
          <cx:pt idx="192">0.0462077312404751</cx:pt>
          <cx:pt idx="193">0.039897410932805501</cx:pt>
          <cx:pt idx="194">0.0082653633861296399</cx:pt>
          <cx:pt idx="195">0.0014954341941560601</cx:pt>
          <cx:pt idx="196">0.000407048241494421</cx:pt>
          <cx:pt idx="197">-0.00029012608172774098</cx:pt>
          <cx:pt idx="198">2.3671636228669199e-05</cx:pt>
          <cx:pt idx="199">0.00024581294531518099</cx:pt>
          <cx:pt idx="200">-0.0021943855452975498</cx:pt>
          <cx:pt idx="201">-0.0070060209510824098</cx:pt>
          <cx:pt idx="202">-0.027456597557991399</cx:pt>
          <cx:pt idx="203">-0.048842700674848499</cx:pt>
          <cx:pt idx="204">-0.033561882532568997</cx:pt>
          <cx:pt idx="205">-0.028216297681955101</cx:pt>
          <cx:pt idx="206">-0.022243031844227198</cx:pt>
          <cx:pt idx="207">0.0239979253740468</cx:pt>
          <cx:pt idx="208">-0.024561424151247201</cx:pt>
          <cx:pt idx="209">-0.0021216712263740002</cx:pt>
          <cx:pt idx="210">-0.0144458744866768</cx:pt>
          <cx:pt idx="211">0.030944141404075299</cx:pt>
          <cx:pt idx="212">0.015925977083845001</cx:pt>
          <cx:pt idx="213">0.010706565018177299</cx:pt>
          <cx:pt idx="214">0.021212386540097401</cx:pt>
          <cx:pt idx="215">-0.046326149484861301</cx:pt>
          <cx:pt idx="216">-0.011551430369605899</cx:pt>
          <cx:pt idx="217">0.0238228099498499</cx:pt>
          <cx:pt idx="218">0.048463708723752302</cx:pt>
          <cx:pt idx="219">0.065183655800927498</cx:pt>
          <cx:pt idx="220">0.019178381313943199</cx:pt>
          <cx:pt idx="221">0.031846222263819002</cx:pt>
          <cx:pt idx="222">0.0083693681966969195</cx:pt>
          <cx:pt idx="223">0.0022709178248448299</cx:pt>
          <cx:pt idx="224">-0.00029991914936198198</cx:pt>
          <cx:pt idx="225">-0.00013895755051458901</cx:pt>
          <cx:pt idx="226">-0.00311360309029865</cx:pt>
          <cx:pt idx="227">-0.0054717018188492903</cx:pt>
          <cx:pt idx="228">-0.0095272257419164105</cx:pt>
          <cx:pt idx="229">-0.0091984724192122596</cx:pt>
          <cx:pt idx="230">0.0042374344341835303</cx:pt>
          <cx:pt idx="231">-0.022402386680262901</cx:pt>
          <cx:pt idx="232">-0.037116430191000499</cx:pt>
          <cx:pt idx="233">-0.0076485520170814303</cx:pt>
          <cx:pt idx="234">0.039646171161239099</cx:pt>
          <cx:pt idx="235">0.0130530981220936</cx:pt>
          <cx:pt idx="236">0.0046175300390868404</cx:pt>
          <cx:pt idx="237">-0.029742925033312599</cx:pt>
          <cx:pt idx="238">-0.041847324525505901</cx:pt>
          <cx:pt idx="239">-0.035548540508425798</cx:pt>
          <cx:pt idx="240">-0.019874075716734101</cx:pt>
          <cx:pt idx="241">-0.0128718612746135</cx:pt>
          <cx:pt idx="242">0.0035703620586914299</cx:pt>
          <cx:pt idx="243">-0.0043596680329145102</cx:pt>
          <cx:pt idx="244">0.019240203342402298</cx:pt>
          <cx:pt idx="245">0.049136800242360799</cx:pt>
          <cx:pt idx="246">0.030605907268910802</cx:pt>
          <cx:pt idx="247">0.054833519864958699</cx:pt>
          <cx:pt idx="248">0.048599318676886001</cx:pt>
          <cx:pt idx="249">0.045902744361657803</cx:pt>
          <cx:pt idx="250">0.011287886127870499</cx:pt>
          <cx:pt idx="251">0.00077489341012209603</cx:pt>
          <cx:pt idx="252">0.00039525158862904498</cx:pt>
          <cx:pt idx="253">-0.00085021741233235295</cx:pt>
          <cx:pt idx="254">-0.00179505338021668</cx:pt>
          <cx:pt idx="255">-0.0060817261520613999</cx:pt>
          <cx:pt idx="256">-0.0078550414160180604</cx:pt>
          <cx:pt idx="257">-0.0156309884233546</cx:pt>
          <cx:pt idx="258">-0.0112268206603092</cx:pt>
          <cx:pt idx="259">0.00050716485246392502</cx:pt>
          <cx:pt idx="260">-0.0357475456283547</cx:pt>
          <cx:pt idx="261">-0.0139383691104474</cx:pt>
          <cx:pt idx="262">0.014586413811977001</cx:pt>
          <cx:pt idx="263">0.0059974145580962901</cx:pt>
          <cx:pt idx="264">0.0044103246135299397</cx:pt>
          <cx:pt idx="265">-0.0212167216948911</cx:pt>
          <cx:pt idx="266">-0.078606948846093996</cx:pt>
          <cx:pt idx="267">-0.087468771169182197</cx:pt>
          <cx:pt idx="268">-0.093217641217356706</cx:pt>
          <cx:pt idx="269">-0.033829179086222502</cx:pt>
          <cx:pt idx="270">-0.019719983634435698</cx:pt>
          <cx:pt idx="271">-0.0374567244869458</cx:pt>
          <cx:pt idx="272">0.0083086783325741296</cx:pt>
          <cx:pt idx="273">-0.0257746398128374</cx:pt>
          <cx:pt idx="274">0.014424732457750999</cx:pt>
          <cx:pt idx="275">0.067002814636099597</cx:pt>
          <cx:pt idx="276">0.084986074681596496</cx:pt>
          <cx:pt idx="277">0.045712917071963802</cx:pt>
          <cx:pt idx="278">0.00088421826242757195</cx:pt>
          <cx:pt idx="279">-0.012559482122609201</cx:pt>
          <cx:pt idx="280">0.00039035056047700202</cx:pt>
          <cx:pt idx="281">-0.000198879223547195</cx:pt>
          <cx:pt idx="282">-0.0020697799825695898</cx:pt>
          <cx:pt idx="283">-0.0029693398216229499</cx:pt>
          <cx:pt idx="284">-0.0083164023925014399</cx:pt>
          <cx:pt idx="285">-0.0196414854246586</cx:pt>
          <cx:pt idx="286">-0.019056565832978999</cx:pt>
          <cx:pt idx="287">0.0059141735213423599</cx:pt>
          <cx:pt idx="288">-0.0349755145405398</cx:pt>
          <cx:pt idx="289">-0.021947049209027601</cx:pt>
          <cx:pt idx="290">0.013774337746749099</cx:pt>
          <cx:pt idx="291">0.0439339157530661</cx:pt>
          <cx:pt idx="292">0.080731223626167595</cx:pt>
          <cx:pt idx="293">-0.017786522670283099</cx:pt>
          <cx:pt idx="294">-0.041244003662438203</cx:pt>
          <cx:pt idx="295">-0.0232661917661653</cx:pt>
          <cx:pt idx="296">-0.010334386790271899</cx:pt>
          <cx:pt idx="297">-0.0563140052321306</cx:pt>
          <cx:pt idx="298">-0.030901947928277201</cx:pt>
          <cx:pt idx="299">-0.11062912194173399</cx:pt>
          <cx:pt idx="300">-0.030140771322787599</cx:pt>
          <cx:pt idx="301">-0.053989960138555698</cx:pt>
          <cx:pt idx="302">0.017806432738280399</cx:pt>
          <cx:pt idx="303">0.041434815626470702</cx:pt>
          <cx:pt idx="304">0.054338100566896801</cx:pt>
          <cx:pt idx="305">0.0261291896821584</cx:pt>
          <cx:pt idx="306">0.00571826644676004</cx:pt>
          <cx:pt idx="307">-0.0031593728881444201</cx:pt>
          <cx:pt idx="308">-0.00040837501163078601</cx:pt>
          <cx:pt idx="309">0.00054823566903252599</cx:pt>
          <cx:pt idx="310">-0.0041601124485381204</cx:pt>
          <cx:pt idx="311">-0.0015588032437357799</cx:pt>
          <cx:pt idx="312">-0.0111924043119485</cx:pt>
          <cx:pt idx="313">-0.0211523612216955</cx:pt>
          <cx:pt idx="314">-0.0027504626539991699</cx:pt>
          <cx:pt idx="315">-0.00173539029221059</cx:pt>
          <cx:pt idx="316">-0.045961952875918997</cx:pt>
          <cx:pt idx="317">-0.076101361315274202</cx:pt>
          <cx:pt idx="318">-0.042747867615920802</cx:pt>
          <cx:pt idx="319">0.031734532983217503</cx:pt>
          <cx:pt idx="320">0.034788367042436603</cx:pt>
          <cx:pt idx="321">0.0064977334097099</cx:pt>
          <cx:pt idx="322">-0.015799071010723899</cx:pt>
          <cx:pt idx="323">-0.0030168039160372701</cx:pt>
          <cx:pt idx="324">-0.025834031472991199</cx:pt>
          <cx:pt idx="325">-0.029056656323875701</cx:pt>
          <cx:pt idx="326">-0.0354517355595469</cx:pt>
          <cx:pt idx="327">-0.132032078731353</cx:pt>
          <cx:pt idx="328">-0.12313968788348501</cx:pt>
          <cx:pt idx="329">-0.073518227205862902</cx:pt>
          <cx:pt idx="330">-0.046635839939833598</cx:pt>
          <cx:pt idx="331">0.00190482050867043</cx:pt>
          <cx:pt idx="332">0.00144573494956413</cx:pt>
          <cx:pt idx="333">0.0053612617397541104</cx:pt>
          <cx:pt idx="334">0.0064932368414534099</cx:pt>
          <cx:pt idx="335">8.8924050416624696e-05</cx:pt>
          <cx:pt idx="336">0.00024371611361369299</cx:pt>
          <cx:pt idx="337">0.000352296551995266</cx:pt>
          <cx:pt idx="338">-0.0034636039750917899</cx:pt>
          <cx:pt idx="339">9.8313569566617007e-05</cx:pt>
          <cx:pt idx="340">-0.012262990888580299</cx:pt>
          <cx:pt idx="341">-0.0041930380245334201</cx:pt>
          <cx:pt idx="342">-0.0098458544953709901</cx:pt>
          <cx:pt idx="343">-0.0300642409425417</cx:pt>
          <cx:pt idx="344">-0.068071629171530396</cx:pt>
          <cx:pt idx="345">-0.077151048586876506</cx:pt>
          <cx:pt idx="346">-0.056436368226040499</cx:pt>
          <cx:pt idx="347">-0.041435898178518803</cx:pt>
          <cx:pt idx="348">-0.0275771464141999</cx:pt>
          <cx:pt idx="349">0.0072641435230043601</cx:pt>
          <cx:pt idx="350">0.054485968321224397</cx:pt>
          <cx:pt idx="351">0.040966462384383999</cx:pt>
          <cx:pt idx="352">-0.0482169004379061</cx:pt>
          <cx:pt idx="353">-0.0015397549286814</cx:pt>
          <cx:pt idx="354">-0.0462063374349128</cx:pt>
          <cx:pt idx="355">-0.077087075023116403</cx:pt>
          <cx:pt idx="356">-0.082324681547298995</cx:pt>
          <cx:pt idx="357">-0.066546520207854704</cx:pt>
          <cx:pt idx="358">-0.034834942887794901</cx:pt>
          <cx:pt idx="359">0.00164624254697091</cx:pt>
          <cx:pt idx="360">0.0054317554020478498</cx:pt>
          <cx:pt idx="361">0.0022738569523163901</cx:pt>
          <cx:pt idx="362">0.00500355633038445</cx:pt>
          <cx:pt idx="363">0.00067785259352771705</cx:pt>
          <cx:pt idx="364">-0.00061104507710509504</cx:pt>
          <cx:pt idx="365">-0.00024133784695711701</cx:pt>
          <cx:pt idx="366">1.7980576552129499e-05</cx:pt>
          <cx:pt idx="367">0.00268222748070903</cx:pt>
          <cx:pt idx="368">-0.0035037764480399499</cx:pt>
          <cx:pt idx="369">0.016948050981052398</cx:pt>
          <cx:pt idx="370">-0.0011219011027062101</cx:pt>
          <cx:pt idx="371">-0.0412293641738894</cx:pt>
          <cx:pt idx="372">-0.051433387429660603</cx:pt>
          <cx:pt idx="373">-0.034777709746768901</cx:pt>
          <cx:pt idx="374">-0.048336753563386098</cx:pt>
          <cx:pt idx="375">0.00118517280859457</cx:pt>
          <cx:pt idx="376">0.064620300867140504</cx:pt>
          <cx:pt idx="377">0.032103744207971498</cx:pt>
          <cx:pt idx="378">0.0564800048065843</cx:pt>
          <cx:pt idx="379">0.021961935313146198</cx:pt>
          <cx:pt idx="380">-0.024573659776591799</cx:pt>
          <cx:pt idx="381">0.0059245237427107697</cx:pt>
          <cx:pt idx="382">0.0128738773271974</cx:pt>
          <cx:pt idx="383">-0.0259740793592706</cx:pt>
          <cx:pt idx="384">-0.0441482166332023</cx:pt>
          <cx:pt idx="385">-0.042441904768463698</cx:pt>
          <cx:pt idx="386">-0.037193295385979701</cx:pt>
          <cx:pt idx="387">0.0085042883269562698</cx:pt>
          <cx:pt idx="388">0.0029369946403881302</cx:pt>
          <cx:pt idx="389">0.00015619857765437401</cx:pt>
          <cx:pt idx="390">0.0039242476128361903</cx:pt>
          <cx:pt idx="391">0.00014740141231708699</cx:pt>
          <cx:pt idx="392">0.00038758430413465697</cx:pt>
          <cx:pt idx="393">0.00013790316637365301</cx:pt>
          <cx:pt idx="394">-0.0010068015789751199</cx:pt>
          <cx:pt idx="395">0.0035118677696119901</cx:pt>
          <cx:pt idx="396">0.0012696912662082901</cx:pt>
          <cx:pt idx="397">0.0160476795929551</cx:pt>
          <cx:pt idx="398">-0.028490706956974199</cx:pt>
          <cx:pt idx="399">-0.057768702143153598</cx:pt>
          <cx:pt idx="400">-0.065005271296185205</cx:pt>
          <cx:pt idx="401">-0.0263978114753699</cx:pt>
          <cx:pt idx="402">0.0023726889825276699</cx:pt>
          <cx:pt idx="403">0.045722195604580698</cx:pt>
          <cx:pt idx="404">0.038677523047574998</cx:pt>
          <cx:pt idx="405">0.079189580694674994</cx:pt>
          <cx:pt idx="406">0.0371212928381029</cx:pt>
          <cx:pt idx="407">9.7239020699971097e-05</cx:pt>
          <cx:pt idx="408">-0.00081258723532436495</cx:pt>
          <cx:pt idx="409">0.021380964896749101</cx:pt>
          <cx:pt idx="410">0.0268245255747479</cx:pt>
          <cx:pt idx="411">-0.024876292236514899</cx:pt>
          <cx:pt idx="412">0.0052406873736534198</cx:pt>
          <cx:pt idx="413">-0.0268263260800632</cx:pt>
          <cx:pt idx="414">-0.041511162499434803</cx:pt>
          <cx:pt idx="415">-0.0070888768518229403</cx:pt>
          <cx:pt idx="416">-0.0035668252515145501</cx:pt>
          <cx:pt idx="417">-0.0039515887571883604</cx:pt>
          <cx:pt idx="418">-0.0024329107099435002</cx:pt>
          <cx:pt idx="419">0.00027711664108611301</cx:pt>
          <cx:pt idx="420">0.000103497609919417</cx:pt>
          <cx:pt idx="421">0.00025001215760197398</cx:pt>
          <cx:pt idx="422">0.00024038496290930999</cx:pt>
          <cx:pt idx="423">-0.0053186754415373901</cx:pt>
          <cx:pt idx="424">-0.0099174642995415903</cx:pt>
          <cx:pt idx="425">0.016777704573168298</cx:pt>
          <cx:pt idx="426">-0.016671126546672702</cx:pt>
          <cx:pt idx="427">-0.036722199591795401</cx:pt>
          <cx:pt idx="428">-0.041758841345076299</cx:pt>
          <cx:pt idx="429">-0.042666964043825799</cx:pt>
          <cx:pt idx="430">-0.044494807531640097</cx:pt>
          <cx:pt idx="431">-0.0075168323574460001</cx:pt>
          <cx:pt idx="432">0.053821098349780799</cx:pt>
          <cx:pt idx="433">0.043627202009555797</cx:pt>
          <cx:pt idx="434">0.013372260494508599</cx:pt>
          <cx:pt idx="435">-0.028069858665309099</cx:pt>
          <cx:pt idx="436">0.015744456139134499</cx:pt>
          <cx:pt idx="437">0.0440874693311918</cx:pt>
          <cx:pt idx="438">0.0361935378715212</cx:pt>
          <cx:pt idx="439">-0.000436899866144787</cx:pt>
          <cx:pt idx="440">-0.00040970615041999902</cx:pt>
          <cx:pt idx="441">-0.042721557993694599</cx:pt>
          <cx:pt idx="442">-0.0225295276728005</cx:pt>
          <cx:pt idx="443">-0.0068702160913689803</cx:pt>
          <cx:pt idx="444">-0.0033812995541502898</cx:pt>
          <cx:pt idx="445">-0.0062711056797382604</cx:pt>
          <cx:pt idx="446">-0.0034264370041779701</cx:pt>
          <cx:pt idx="447">0.00024624396019959003</cx:pt>
          <cx:pt idx="448">-0.000311848423459976</cx:pt>
          <cx:pt idx="449">-3.2840082549694501e-05</cx:pt>
          <cx:pt idx="450">0.00093820965621213602</cx:pt>
          <cx:pt idx="451">-0.0043428264644716401</cx:pt>
          <cx:pt idx="452">0.014756827558510301</cx:pt>
          <cx:pt idx="453">0.0208212641098206</cx:pt>
          <cx:pt idx="454">-0.00052212012998529905</cx:pt>
          <cx:pt idx="455">-0.0047691910033461297</cx:pt>
          <cx:pt idx="456">-0.0443167163821655</cx:pt>
          <cx:pt idx="457">-0.066043449048924494</cx:pt>
          <cx:pt idx="458">-0.0059237443453440102</cx:pt>
          <cx:pt idx="459">0.017378438355618</cx:pt>
          <cx:pt idx="460">0.015194517904192</cx:pt>
          <cx:pt idx="461">0.0058050882432161797</cx:pt>
          <cx:pt idx="462">0.0063668038330956002</cx:pt>
          <cx:pt idx="463">0.0065507257145130497</cx:pt>
          <cx:pt idx="464">-0.0178579247338756</cx:pt>
          <cx:pt idx="465">0.064870421732582007</cx:pt>
          <cx:pt idx="466">0.0309203794397576</cx:pt>
          <cx:pt idx="467">0.0029900573025548999</cx:pt>
          <cx:pt idx="468">-0.0089605373383125596</cx:pt>
          <cx:pt idx="469">-0.063186181735549296</cx:pt>
          <cx:pt idx="470">-0.024118548405350299</cx:pt>
          <cx:pt idx="471">-0.015435320660625799</cx:pt>
          <cx:pt idx="472">-0.011803616378133999</cx:pt>
          <cx:pt idx="473">-0.0090462060199864407</cx:pt>
          <cx:pt idx="474">-0.0028440123275203801</cx:pt>
          <cx:pt idx="475">0.00017397754178229101</cx:pt>
          <cx:pt idx="476">3.6845128792583698e-05</cx:pt>
          <cx:pt idx="477">0.00058128347062939205</cx:pt>
          <cx:pt idx="478">-0.0012520433004356299</cx:pt>
          <cx:pt idx="479">-0.0024709650805382699</cx:pt>
          <cx:pt idx="480">0.027890705023259299</cx:pt>
          <cx:pt idx="481">0.0308013141572273</cx:pt>
          <cx:pt idx="482">0.041378491609604898</cx:pt>
          <cx:pt idx="483">0.0308795395017172</cx:pt>
          <cx:pt idx="484">-0.0331965788348869</cx:pt>
          <cx:pt idx="485">-0.017959088117688399</cx:pt>
          <cx:pt idx="486">0.014301008489213099</cx:pt>
          <cx:pt idx="487">-0.033311110912012797</cx:pt>
          <cx:pt idx="488">-0.065541450902405998</cx:pt>
          <cx:pt idx="489">-0.028782772748915601</cx:pt>
          <cx:pt idx="490">-0.034824893805192297</cx:pt>
          <cx:pt idx="491">-0.0073316790512348599</cx:pt>
          <cx:pt idx="492">-0.0152696726058279</cx:pt>
          <cx:pt idx="493">0.093231279909474093</cx:pt>
          <cx:pt idx="494">0.067806390815685694</cx:pt>
          <cx:pt idx="495">-0.0038273346629629401</cx:pt>
          <cx:pt idx="496">-0.041140623218349201</cx:pt>
          <cx:pt idx="497">-0.081463736669027606</cx:pt>
          <cx:pt idx="498">-0.056249923287899503</cx:pt>
          <cx:pt idx="499">-0.049499403681309902</cx:pt>
          <cx:pt idx="500">-0.038369110173900302</cx:pt>
          <cx:pt idx="501">-0.021854936005531199</cx:pt>
          <cx:pt idx="502">-0.0047935119007027601</cx:pt>
          <cx:pt idx="503">-4.4889952335083599e-05</cx:pt>
          <cx:pt idx="504">-0.00016762378399440899</cx:pt>
          <cx:pt idx="505">-0.00051587807341820597</cx:pt>
          <cx:pt idx="506">-0.0010438564157028199</cx:pt>
          <cx:pt idx="507">-0.0082485472878714907</cx:pt>
          <cx:pt idx="508">0.031306879607794803</cx:pt>
          <cx:pt idx="509">0.045484741952646297</cx:pt>
          <cx:pt idx="510">0.056171768907344502</cx:pt>
          <cx:pt idx="511">0.046825853338345998</cx:pt>
          <cx:pt idx="512">0.027210369722500499</cx:pt>
          <cx:pt idx="513">0.017660965840751299</cx:pt>
          <cx:pt idx="514">0.031666896916327202</cx:pt>
          <cx:pt idx="515">0.0096035335396440508</cx:pt>
          <cx:pt idx="516">-0.020648827350729301</cx:pt>
          <cx:pt idx="517">-0.047671751653690399</cx:pt>
          <cx:pt idx="518">-0.017153531270385401</cx:pt>
          <cx:pt idx="519">0.032670615117501703</cx:pt>
          <cx:pt idx="520">0.061069859080001301</cx:pt>
          <cx:pt idx="521">0.099891549783598294</cx:pt>
          <cx:pt idx="522">0.045066839489737297</cx:pt>
          <cx:pt idx="523">-0.0408550252318058</cx:pt>
          <cx:pt idx="524">-0.098295585716186601</cx:pt>
          <cx:pt idx="525">-0.094038982186844602</cx:pt>
          <cx:pt idx="526">-0.0563577956972399</cx:pt>
          <cx:pt idx="527">-0.039994786397287298</cx:pt>
          <cx:pt idx="528">-0.0428211917132355</cx:pt>
          <cx:pt idx="529">-0.015527732554428899</cx:pt>
          <cx:pt idx="530">-0.0032810915494705601</cx:pt>
          <cx:pt idx="531">-0.0012069863220271499</cx:pt>
          <cx:pt idx="532">-0.00067127427697005401</cx:pt>
          <cx:pt idx="533">-0.00019022645744664601</cx:pt>
          <cx:pt idx="534">0.0027688144975100801</cx:pt>
          <cx:pt idx="535">-0.0067873452725599496</cx:pt>
          <cx:pt idx="536">0.015066317443051799</cx:pt>
          <cx:pt idx="537">0.036504052426587399</cx:pt>
          <cx:pt idx="538">0.0290662916551459</cx:pt>
          <cx:pt idx="539">0.0071374903747635499</cx:pt>
          <cx:pt idx="540">0.043118988939090303</cx:pt>
          <cx:pt idx="541">0.0011073889914170599</cx:pt>
          <cx:pt idx="542">0.013678915765480399</cx:pt>
          <cx:pt idx="543">-0.0176822927394263</cx:pt>
          <cx:pt idx="544">-0.022241846762851</cx:pt>
          <cx:pt idx="545">-0.025405875654049202</cx:pt>
          <cx:pt idx="546">0.056187086693569102</cx:pt>
          <cx:pt idx="547">0.0793950009281221</cx:pt>
          <cx:pt idx="548">0.063634444214281397</cx:pt>
          <cx:pt idx="549">0.085963368456701703</cx:pt>
          <cx:pt idx="550">0.053135314323288697</cx:pt>
          <cx:pt idx="551">-0.060465368584162002</cx:pt>
          <cx:pt idx="552">-0.072979163342505704</cx:pt>
          <cx:pt idx="553">-0.073401079803016606</cx:pt>
          <cx:pt idx="554">-0.040786525957904197</cx:pt>
          <cx:pt idx="555">-0.032976810053157897</cx:pt>
          <cx:pt idx="556">-0.020957046495051201</cx:pt>
          <cx:pt idx="557">-0.0142047097321805</cx:pt>
          <cx:pt idx="558">-0.0025669427546080601</cx:pt>
          <cx:pt idx="559">0.00012425784009520701</cx:pt>
          <cx:pt idx="560">-0.000421170349041987</cx:pt>
          <cx:pt idx="561">0.00088560991524907801</cx:pt>
          <cx:pt idx="562">0.00156453102732499</cx:pt>
          <cx:pt idx="563">0.00138207516298688</cx:pt>
          <cx:pt idx="564">0.011556133037708</cx:pt>
          <cx:pt idx="565">0.050582576815714202</cx:pt>
          <cx:pt idx="566">0.038135720138106698</cx:pt>
          <cx:pt idx="567">0.0079694354652672696</cx:pt>
          <cx:pt idx="568">0.060420081358370001</cx:pt>
          <cx:pt idx="569">0.083864019350378793</cx:pt>
          <cx:pt idx="570">0.078501054098407005</cx:pt>
          <cx:pt idx="571">0.041387503996823297</cx:pt>
          <cx:pt idx="572">0.0255819815275832</cx:pt>
          <cx:pt idx="573">0.070439806675390598</cx:pt>
          <cx:pt idx="574">0.014101297851071601</cx:pt>
          <cx:pt idx="575">0.059311798797382798</cx:pt>
          <cx:pt idx="576">0.0173731251341478</cx:pt>
          <cx:pt idx="577">0.045780825344873599</cx:pt>
          <cx:pt idx="578">-0.055724412177908203</cx:pt>
          <cx:pt idx="579">-0.0870830672297392</cx:pt>
          <cx:pt idx="580">-0.090823944845139906</cx:pt>
          <cx:pt idx="581">-0.0573957610183106</cx:pt>
          <cx:pt idx="582">-0.042581315386198297</cx:pt>
          <cx:pt idx="583">-0.035746416305035701</cx:pt>
          <cx:pt idx="584">-0.0186518117945116</cx:pt>
          <cx:pt idx="585">-0.00829253396168011</cx:pt>
          <cx:pt idx="586">-0.0015381053370725399</cx:pt>
          <cx:pt idx="587">-0.000455041599133922</cx:pt>
          <cx:pt idx="588">-0.00075153341473785905</cx:pt>
          <cx:pt idx="589">-8.5111614803825897e-05</cx:pt>
          <cx:pt idx="590">-0.0023056720460114199</cx:pt>
          <cx:pt idx="591">-0.00043025924688331902</cx:pt>
          <cx:pt idx="592">-0.0012444172589116699</cx:pt>
          <cx:pt idx="593">0.026131328032805899</cx:pt>
          <cx:pt idx="594">0.0273018918770918</cx:pt>
          <cx:pt idx="595">0.035661381870217099</cx:pt>
          <cx:pt idx="596">0.041889698561836899</cx:pt>
          <cx:pt idx="597">0.079317405611844694</cx:pt>
          <cx:pt idx="598">0.051904799710183198</cx:pt>
          <cx:pt idx="599">0.065499068051141598</cx:pt>
          <cx:pt idx="600">0.076078959398512197</cx:pt>
          <cx:pt idx="601">0.066866225274091196</cx:pt>
          <cx:pt idx="602">0.041327162816632998</cx:pt>
          <cx:pt idx="603">0.019583238566929999</cx:pt>
          <cx:pt idx="604">-0.010053960385701</cx:pt>
          <cx:pt idx="605">-0.055114961438624703</cx:pt>
          <cx:pt idx="606">-0.101594147546373</cx:pt>
          <cx:pt idx="607">-0.078154740513707896</cx:pt>
          <cx:pt idx="608">-0.069079868912289094</cx:pt>
          <cx:pt idx="609">-0.045188754179969898</cx:pt>
          <cx:pt idx="610">-0.031277891385647898</cx:pt>
          <cx:pt idx="611">-0.025981729778656301</cx:pt>
          <cx:pt idx="612">-0.018931787139748399</cx:pt>
          <cx:pt idx="613">-0.0021586511547169898</cx:pt>
          <cx:pt idx="614">-0.00028413909402446599</cx:pt>
          <cx:pt idx="615">0.00052448615212713501</cx:pt>
          <cx:pt idx="616">-0.00085468854940097202</cx:pt>
          <cx:pt idx="617">0.00083589857848514505</cx:pt>
          <cx:pt idx="618">0.0018893423479784399</cx:pt>
          <cx:pt idx="619">0.0144643918313057</cx:pt>
          <cx:pt idx="620">0.011524115664177499</cx:pt>
          <cx:pt idx="621">0.0052675705586143302</cx:pt>
          <cx:pt idx="622">0.013905888301532301</cx:pt>
          <cx:pt idx="623">0.0302273937275973</cx:pt>
          <cx:pt idx="624">0.0101905324418463</cx:pt>
          <cx:pt idx="625">0.020991763527459101</cx:pt>
          <cx:pt idx="626">0.052261790656849397</cx:pt>
          <cx:pt idx="627">0.110905208935717</cx:pt>
          <cx:pt idx="628">0.11921826880832601</cx:pt>
          <cx:pt idx="629">0.0871861003159181</cx:pt>
          <cx:pt idx="630">0.020067609197137199</cx:pt>
          <cx:pt idx="631">0.0137174963919414</cx:pt>
          <cx:pt idx="632">-0.088893975243081597</cx:pt>
          <cx:pt idx="633">-0.12721557915557499</cx:pt>
          <cx:pt idx="634">-0.104856690749788</cx:pt>
          <cx:pt idx="635">-0.047237830846471401</cx:pt>
          <cx:pt idx="636">-0.048434363434631797</cx:pt>
          <cx:pt idx="637">-0.037543617620028599</cx:pt>
          <cx:pt idx="638">-0.0185418441613125</cx:pt>
          <cx:pt idx="639">-0.015052059307704301</cx:pt>
          <cx:pt idx="640">-0.0054126192553606203</cx:pt>
          <cx:pt idx="641">-0.00185118852030329</cx:pt>
          <cx:pt idx="642">-4.8936173530909301e-05</cx:pt>
          <cx:pt idx="643">-0.000265590230104492</cx:pt>
          <cx:pt idx="644">7.0692164351920996e-05</cx:pt>
          <cx:pt idx="645">-0.00029019788523293802</cx:pt>
          <cx:pt idx="646">0.00227941714103303</cx:pt>
          <cx:pt idx="647">0.0225659055946584</cx:pt>
          <cx:pt idx="648">0.034548060751435697</cx:pt>
          <cx:pt idx="649">0.021232839330422599</cx:pt>
          <cx:pt idx="650">-0.0028062673655956999</cx:pt>
          <cx:pt idx="651">0.020832972092294601</cx:pt>
          <cx:pt idx="652">0.040156654248570803</cx:pt>
          <cx:pt idx="653">0.0155224864508099</cx:pt>
          <cx:pt idx="654">0.054912781486083001</cx:pt>
          <cx:pt idx="655">0.037077347011325298</cx:pt>
          <cx:pt idx="656">0.0084390362722570403</cx:pt>
          <cx:pt idx="657">-0.035047992674119503</cx:pt>
          <cx:pt idx="658">-0.0068892771720992802</cx:pt>
          <cx:pt idx="659">-0.0185089795477201</cx:pt>
          <cx:pt idx="660">-0.103748534173322</cx:pt>
          <cx:pt idx="661">-0.097627060234611804</cx:pt>
          <cx:pt idx="662">-0.036184635327572101</cx:pt>
          <cx:pt idx="663">-0.029591797124575301</cx:pt>
          <cx:pt idx="664">-0.022017114479031201</cx:pt>
          <cx:pt idx="665">-0.015322823198392401</cx:pt>
          <cx:pt idx="666">-0.011518731666135099</cx:pt>
          <cx:pt idx="667">-0.0065403371118362202</cx:pt>
          <cx:pt idx="668">-0.0020428374921240902</cx:pt>
          <cx:pt idx="669">-0.00059479646211441301</cx:pt>
          <cx:pt idx="670">-0.00144596815084118</cx:pt>
          <cx:pt idx="671">-0.00028730530912360498</cx:pt>
          <cx:pt idx="672">-0.00078688754210776504</cx:pt>
          <cx:pt idx="673">-0.00029833121826369302</cx:pt>
          <cx:pt idx="674">0.00037416478224236601</cx:pt>
          <cx:pt idx="675">0.0092448101834131796</cx:pt>
          <cx:pt idx="676">0.00212203962601256</cx:pt>
          <cx:pt idx="677">-0.0094737040687125993</cx:pt>
          <cx:pt idx="678">8.0455390521786707e-06</cx:pt>
          <cx:pt idx="679">-0.00318253653778474</cx:pt>
          <cx:pt idx="680">-0.0162403787271727</cx:pt>
          <cx:pt idx="681">0.0037973900931679901</cx:pt>
          <cx:pt idx="682">-0.043378915216708301</cx:pt>
          <cx:pt idx="683">-0.0482474848536249</cx:pt>
          <cx:pt idx="684">0.0072041929735772699</cx:pt>
          <cx:pt idx="685">-0.020048712510232498</cx:pt>
          <cx:pt idx="686">-0.026852470198404099</cx:pt>
          <cx:pt idx="687">-0.050306887009017802</cx:pt>
          <cx:pt idx="688">-0.0518959654030723</cx:pt>
          <cx:pt idx="689">-0.033747646006303499</cx:pt>
          <cx:pt idx="690">-0.0081325614834550693</cx:pt>
          <cx:pt idx="691">-0.023849179532606499</cx:pt>
          <cx:pt idx="692">-0.011618441586900599</cx:pt>
          <cx:pt idx="693">-0.014984099797571499</cx:pt>
          <cx:pt idx="694">-0.0116550053698594</cx:pt>
          <cx:pt idx="695">-0.0036990894856695298</cx:pt>
          <cx:pt idx="696">-0.0010650465601259899</cx:pt>
          <cx:pt idx="697">-8.5738657606077798e-05</cx:pt>
          <cx:pt idx="698">1.7555362069332599e-05</cx:pt>
          <cx:pt idx="699">1.39175326586866e-05</cx:pt>
          <cx:pt idx="700">0.00084567204658905304</cx:pt>
          <cx:pt idx="701">0.00099106484450844998</cx:pt>
          <cx:pt idx="702">0.00038612935043997497</cx:pt>
          <cx:pt idx="703">0.00059712442153578098</cx:pt>
          <cx:pt idx="704">-0.015571885392213601</cx:pt>
          <cx:pt idx="705">-0.035513987329548503</cx:pt>
          <cx:pt idx="706">-0.019602703951046199</cx:pt>
          <cx:pt idx="707">-0.020381120892516799</cx:pt>
          <cx:pt idx="708">-0.049800389853659997</cx:pt>
          <cx:pt idx="709">-0.056513893717723598</cx:pt>
          <cx:pt idx="710">-0.059214778761341201</cx:pt>
          <cx:pt idx="711">-0.057978718901879799</cx:pt>
          <cx:pt idx="712">-0.043136696509790497</cx:pt>
          <cx:pt idx="713">-0.0279502601016779</cx:pt>
          <cx:pt idx="714">-0.0364066617535082</cx:pt>
          <cx:pt idx="715">-0.022393019372427301</cx:pt>
          <cx:pt idx="716">-0.018076212890265599</cx:pt>
          <cx:pt idx="717">-0.0030127213896871401</cx:pt>
          <cx:pt idx="718">-0.00086575713981351199</cx:pt>
          <cx:pt idx="719">-0.00333653746037068</cx:pt>
          <cx:pt idx="720">-0.0036017427850769902</cx:pt>
          <cx:pt idx="721">-0.0033137293654146899</cx:pt>
          <cx:pt idx="722">-0.00317807550202377</cx:pt>
          <cx:pt idx="723">-0.0029562094830431099</cx:pt>
          <cx:pt idx="724">-0.0011660212290077699</cx:pt>
          <cx:pt idx="725">-0.00016977482138342799</cx:pt>
          <cx:pt idx="726">-0.000205504056080503</cx:pt>
          <cx:pt idx="727">0.00017486839581767199</cx:pt>
          <cx:pt idx="728">-0.00051355628736783805</cx:pt>
          <cx:pt idx="729">6.5113164234191905e-05</cx:pt>
          <cx:pt idx="730">7.5255409915159999e-05</cx:pt>
          <cx:pt idx="731">-0.00024412099761048</cx:pt>
          <cx:pt idx="732">0.0010243504280193</cx:pt>
          <cx:pt idx="733">-0.00660193459148181</cx:pt>
          <cx:pt idx="734">-0.0091569365105401302</cx:pt>
          <cx:pt idx="735">-0.015170169827794001</cx:pt>
          <cx:pt idx="736">-0.016516424302061</cx:pt>
          <cx:pt idx="737">-0.017700461768688499</cx:pt>
          <cx:pt idx="738">-0.026307006831637499</cx:pt>
          <cx:pt idx="739">-0.016604611246936001</cx:pt>
          <cx:pt idx="740">-0.014215606311438599</cx:pt>
          <cx:pt idx="741">-0.0097055376262202599</cx:pt>
          <cx:pt idx="742">-0.018569247041145199</cx:pt>
          <cx:pt idx="743">-0.013646165811512999</cx:pt>
          <cx:pt idx="744">-0.0059988877782873196</cx:pt>
          <cx:pt idx="745">-0.00146140780629962</cx:pt>
          <cx:pt idx="746">-0.00048245303809784002</cx:pt>
          <cx:pt idx="747">-0.00052901483263082601</cx:pt>
          <cx:pt idx="748">-0.000598047452126879</cx:pt>
          <cx:pt idx="749">0.00047838214593178902</cx:pt>
          <cx:pt idx="750">0.00078239307559140904</cx:pt>
          <cx:pt idx="751">-8.2019631744526797e-05</cx:pt>
          <cx:pt idx="752">0.00029039460710771899</cx:pt>
          <cx:pt idx="753">0.00071848104829148201</cx:pt>
          <cx:pt idx="754">-0.00070572188522658504</cx:pt>
          <cx:pt idx="755">-0.00036580960537006498</cx:pt>
          <cx:pt idx="756">0.00034550845903075098</cx:pt>
          <cx:pt idx="757">-0.000191668986288821</cx:pt>
          <cx:pt idx="758">0.00029815781105984001</cx:pt>
          <cx:pt idx="759">0.00040462305799649401</cx:pt>
          <cx:pt idx="760">-0.00025893624222639099</cx:pt>
          <cx:pt idx="761">-0.00058118401805681396</cx:pt>
          <cx:pt idx="762">0.00044991602550185699</cx:pt>
          <cx:pt idx="763">0.00036649029571281201</cx:pt>
          <cx:pt idx="764">0.000107549469308899</cx:pt>
          <cx:pt idx="765">0.00054211205388254499</cx:pt>
          <cx:pt idx="766">-0.0010055749910647001</cx:pt>
          <cx:pt idx="767">-0.00129353488687078</cx:pt>
          <cx:pt idx="768">-0.0026095078362811</cx:pt>
          <cx:pt idx="769">-0.0030409621063792499</cx:pt>
          <cx:pt idx="770">-0.00073335516188595298</cx:pt>
          <cx:pt idx="771">-0.00199005952412488</cx:pt>
          <cx:pt idx="772">-0.00091097326321086796</cx:pt>
          <cx:pt idx="773">-0.00041190425919405299</cx:pt>
          <cx:pt idx="774">-0.00058721435356802899</cx:pt>
          <cx:pt idx="775">-0.00090384403859380795</cx:pt>
          <cx:pt idx="776">-0.00057320088894933098</cx:pt>
          <cx:pt idx="777">9.1237000907579805e-05</cx:pt>
          <cx:pt idx="778">-0.00012823179025653201</cx:pt>
          <cx:pt idx="779">0.00064515976090832004</cx:pt>
          <cx:pt idx="780">-0.00070221442480659999</cx:pt>
          <cx:pt idx="781">-0.00034399316761081798</cx:pt>
          <cx:pt idx="782">-0.00047481668639630598</cx:pt>
          <cx:pt idx="783">-0.00023955252751661801</cx:pt>
        </cx:lvl>
      </cx:numDim>
    </cx:data>
    <cx:data id="39">
      <cx:numDim type="val">
        <cx:f>'001_WA_F - 副本'!$AN$1:$AN$784</cx:f>
        <cx:lvl ptCount="784" formatCode="G/通用格式">
          <cx:pt idx="0">0.00027397330674747101</cx:pt>
          <cx:pt idx="1">1.4002717796489901e-05</cx:pt>
          <cx:pt idx="2">-0.00023633447980775401</cx:pt>
          <cx:pt idx="3">0.00053457414260580803</cx:pt>
          <cx:pt idx="4">0.00056354360599543895</cx:pt>
          <cx:pt idx="5">-0.00028307355181785601</cx:pt>
          <cx:pt idx="6">0.00021517501823998801</cx:pt>
          <cx:pt idx="7">0.00055415333441700596</cx:pt>
          <cx:pt idx="8">-0.00077097811565504399</cx:pt>
          <cx:pt idx="9">0.00033321047918939299</cx:pt>
          <cx:pt idx="10">0.00039221859018128601</cx:pt>
          <cx:pt idx="11">-0.00064750942103477605</cx:pt>
          <cx:pt idx="12">-0.00011025454304435</cx:pt>
          <cx:pt idx="13">0.00020441291566897099</cx:pt>
          <cx:pt idx="14">-0.000234494425022598</cx:pt>
          <cx:pt idx="15">-0.0012773570496448</cx:pt>
          <cx:pt idx="16">0.000233300027732179</cx:pt>
          <cx:pt idx="17">0.00027719867918636799</cx:pt>
          <cx:pt idx="18">-2.8779900956090101e-05</cx:pt>
          <cx:pt idx="19">-0.000102325346387161</cx:pt>
          <cx:pt idx="20">0.00036743468662114398</cx:pt>
          <cx:pt idx="21">1.9027706530545701e-05</cx:pt>
          <cx:pt idx="22">-9.9368617869867901e-05</cx:pt>
          <cx:pt idx="23">0.00051080098166609905</cx:pt>
          <cx:pt idx="24">3.6755769203863503e-05</cx:pt>
          <cx:pt idx="25">-0.00050906563934562902</cx:pt>
          <cx:pt idx="26">0.00046535158319358199</cx:pt>
          <cx:pt idx="27">-0.000583735028548495</cx:pt>
          <cx:pt idx="28">-0.000220898126294754</cx:pt>
          <cx:pt idx="29">-0.00040399610343359502</cx:pt>
          <cx:pt idx="30">-0.00063379416361231599</cx:pt>
          <cx:pt idx="31">0.000600036405458499</cx:pt>
          <cx:pt idx="32">0.0010555266736603001</cx:pt>
          <cx:pt idx="33">-0.00098957032560789389</cx:pt>
          <cx:pt idx="34">-0.000102598557949691</cx:pt>
          <cx:pt idx="35">0.000208117786478683</cx:pt>
          <cx:pt idx="36">-0.00052584899210255699</cx:pt>
          <cx:pt idx="37">-0.00022193689864534799</cx:pt>
          <cx:pt idx="38">-0.000825886875978553</cx:pt>
          <cx:pt idx="39">-0.00135218411868841</cx:pt>
          <cx:pt idx="40">-0.00058057888153060198</cx:pt>
          <cx:pt idx="41">-0.00024750154877478702</cx:pt>
          <cx:pt idx="42">-7.2777866242562203e-05</cx:pt>
          <cx:pt idx="43">0.00028960050329890499</cx:pt>
          <cx:pt idx="44">0.0011321232353694601</cx:pt>
          <cx:pt idx="45">0.000507207725077709</cx:pt>
          <cx:pt idx="46">0.000181714043289502</cx:pt>
          <cx:pt idx="47">0.00026906754181355502</cx:pt>
          <cx:pt idx="48">-0.00031894936307206602</cx:pt>
          <cx:pt idx="49">-0.00024536032828464997</cx:pt>
          <cx:pt idx="50">-5.9095934116984301e-05</cx:pt>
          <cx:pt idx="51">-0.00057379235710769199</cx:pt>
          <cx:pt idx="52">0.00049096563568205604</cx:pt>
          <cx:pt idx="53">-4.94921732644215e-05</cx:pt>
          <cx:pt idx="54">-0.000191881715270302</cx:pt>
          <cx:pt idx="55">-1.9773481247783901e-05</cx:pt>
          <cx:pt idx="56">-0.00061454096529895905</cx:pt>
          <cx:pt idx="57">0.000238581263824638</cx:pt>
          <cx:pt idx="58">-0.00039725000751603698</cx:pt>
          <cx:pt idx="59">0.00039447167510564199</cx:pt>
          <cx:pt idx="60">0.00054140588294687903</cx:pt>
          <cx:pt idx="61">-0.000211663727616991</cx:pt>
          <cx:pt idx="62">-0.00045825763017581501</cx:pt>
          <cx:pt idx="63">0.00080868934420646197</cx:pt>
          <cx:pt idx="64">0.00037382899382941502</cx:pt>
          <cx:pt idx="65">0.00088487715962111998</cx:pt>
          <cx:pt idx="66">0.00034630804413003099</cx:pt>
          <cx:pt idx="67">0.00038178807623383498</cx:pt>
          <cx:pt idx="68">0.00049212697527383702</cx:pt>
          <cx:pt idx="69">-0.00071676617084381303</cx:pt>
          <cx:pt idx="70">-0.0035422286880980999</cx:pt>
          <cx:pt idx="71">-0.0050634552651775697</cx:pt>
          <cx:pt idx="72">-0.00600249379753897</cx:pt>
          <cx:pt idx="73">-0.0052869186824844204</cx:pt>
          <cx:pt idx="74">-0.0026677660947466899</cx:pt>
          <cx:pt idx="75">-0.0035146313226406098</cx:pt>
          <cx:pt idx="76">-0.0030721149160636702</cx:pt>
          <cx:pt idx="77">-0.00239090273650144</cx:pt>
          <cx:pt idx="78">-0.00027241211281220899</cx:pt>
          <cx:pt idx="79">-0.00060881756451372396</cx:pt>
          <cx:pt idx="80">0.00026864193920569799</cx:pt>
          <cx:pt idx="81">0.000174494623562507</cx:pt>
          <cx:pt idx="82">0.00022085475862390399</cx:pt>
          <cx:pt idx="83">-0.000106694345388875</cx:pt>
          <cx:pt idx="84">-0.000360078022214173</cx:pt>
          <cx:pt idx="85">-0.000889217308279764</cx:pt>
          <cx:pt idx="86">0.00011918241982387601</cx:pt>
          <cx:pt idx="87">0.00021874293431122801</cx:pt>
          <cx:pt idx="88">-0.00014268126799922901</cx:pt>
          <cx:pt idx="89">-0.00094258522865661905</cx:pt>
          <cx:pt idx="90">-0.00058072438934337397</cx:pt>
          <cx:pt idx="91">-0.00158625024745614</cx:pt>
          <cx:pt idx="92">-0.0028816120869331</cx:pt>
          <cx:pt idx="93">0.0018005326814226801</cx:pt>
          <cx:pt idx="94">0.0010808930151244699</cx:pt>
          <cx:pt idx="95">0.0082564654737656996</cx:pt>
          <cx:pt idx="96">0.011546578300451501</cx:pt>
          <cx:pt idx="97">0.0067788565601171503</cx:pt>
          <cx:pt idx="98">-0.010603068792095801</cx:pt>
          <cx:pt idx="99">-0.024051357102080499</cx:pt>
          <cx:pt idx="100">-0.020434606044585201</cx:pt>
          <cx:pt idx="101">-0.018879060413505101</cx:pt>
          <cx:pt idx="102">-0.0074874818431065497</cx:pt>
          <cx:pt idx="103">-0.0032219997817623399</cx:pt>
          <cx:pt idx="104">-0.012103705863469301</cx:pt>
          <cx:pt idx="105">-0.012224443516655401</cx:pt>
          <cx:pt idx="106">-0.0061429218030941398</cx:pt>
          <cx:pt idx="107">-0.0015956749593250301</cx:pt>
          <cx:pt idx="108">-0.000689037536738101</cx:pt>
          <cx:pt idx="109">-0.000461697190933255</cx:pt>
          <cx:pt idx="110">-0.00052180067593046004</cx:pt>
          <cx:pt idx="111">-0.00022523284671362401</cx:pt>
          <cx:pt idx="112">-8.6242604900138895e-05</cx:pt>
          <cx:pt idx="113">-0.000398148346370946</cx:pt>
          <cx:pt idx="114">0.0028880345438355702</cx:pt>
          <cx:pt idx="115">0.00037498672730845901</cx:pt>
          <cx:pt idx="116">0.00025719899069336397</cx:pt>
          <cx:pt idx="117">0.00042029431562816801</cx:pt>
          <cx:pt idx="118">0.0035779355350757801</cx:pt>
          <cx:pt idx="119">0.00614938657500481</cx:pt>
          <cx:pt idx="120">0.00067101024786261605</cx:pt>
          <cx:pt idx="121">-0.0051215503233190303</cx:pt>
          <cx:pt idx="122">-0.0064886673074741703</cx:pt>
          <cx:pt idx="123">-0.00015623347457475401</cx:pt>
          <cx:pt idx="124">-0.0093805062848489502</cx:pt>
          <cx:pt idx="125">-0.00428040299036092</cx:pt>
          <cx:pt idx="126">-0.014546939518367</cx:pt>
          <cx:pt idx="127">-0.028281450981149599</cx:pt>
          <cx:pt idx="128">-0.023511583648265898</cx:pt>
          <cx:pt idx="129">-0.00932742500077831</cx:pt>
          <cx:pt idx="130">-0.0079723328460223307</cx:pt>
          <cx:pt idx="131">-0.0076213434555184303</cx:pt>
          <cx:pt idx="132">0.00120281959322735</cx:pt>
          <cx:pt idx="133">-0.00096065179612773001</cx:pt>
          <cx:pt idx="134">-0.0112760170282968</cx:pt>
          <cx:pt idx="135">-0.012711036213195999</cx:pt>
          <cx:pt idx="136">-0.0109376034889012</cx:pt>
          <cx:pt idx="137">-0.00045621834573134702</cx:pt>
          <cx:pt idx="138">0.000942484537775785</cx:pt>
          <cx:pt idx="139">-0.00044825220778781799</cx:pt>
          <cx:pt idx="140">-0.00026111068505116499</cx:pt>
          <cx:pt idx="141">-0.0013819479633655101</cx:pt>
          <cx:pt idx="142">0.00025340120424616501</cx:pt>
          <cx:pt idx="143">-7.2674349495606205e-05</cx:pt>
          <cx:pt idx="144">0.0011156881475846299</cx:pt>
          <cx:pt idx="145">-0.0026604803068449698</cx:pt>
          <cx:pt idx="146">-0.0093767463516936499</cx:pt>
          <cx:pt idx="147">-0.0078007819460011799</cx:pt>
          <cx:pt idx="148">-0.0140105976309324</cx:pt>
          <cx:pt idx="149">-0.022224296882263801</cx:pt>
          <cx:pt idx="150">-0.013787372813203301</cx:pt>
          <cx:pt idx="151">-0.0125816146670683</cx:pt>
          <cx:pt idx="152">-0.0109993331414742</cx:pt>
          <cx:pt idx="153">-0.028418195391630902</cx:pt>
          <cx:pt idx="154">-0.046699481063492698</cx:pt>
          <cx:pt idx="155">-0.033921328776772397</cx:pt>
          <cx:pt idx="156">-0.011942918254823401</cx:pt>
          <cx:pt idx="157">-0.031117077258160201</cx:pt>
          <cx:pt idx="158">-0.031366268819844501</cx:pt>
          <cx:pt idx="159">0.0064583704232455798</cx:pt>
          <cx:pt idx="160">-0.0051838532514665303</cx:pt>
          <cx:pt idx="161">0.023607796224004898</cx:pt>
          <cx:pt idx="162">0.018544158814283201</cx:pt>
          <cx:pt idx="163">0.00244547405264427</cx:pt>
          <cx:pt idx="164">-0.0011268870285445201</cx:pt>
          <cx:pt idx="165">0.0038211364981169098</cx:pt>
          <cx:pt idx="166">0.0041622405104099897</cx:pt>
          <cx:pt idx="167">-0.00085778712527034601</cx:pt>
          <cx:pt idx="168">-0.00030461409711992601</cx:pt>
          <cx:pt idx="169">6.8456230841858497e-06</cx:pt>
          <cx:pt idx="170">-0.00170387847746239</cx:pt>
          <cx:pt idx="171">0.0041085960903805901</cx:pt>
          <cx:pt idx="172">0.0026168807834774498</cx:pt>
          <cx:pt idx="173">-0.0098911182503447909</cx:pt>
          <cx:pt idx="174">-0.0144489235301303</cx:pt>
          <cx:pt idx="175">-0.0114064160898622</cx:pt>
          <cx:pt idx="176">-0.0147749316140571</cx:pt>
          <cx:pt idx="177">-0.0089339342243348902</cx:pt>
          <cx:pt idx="178">0.00095505667485695799</cx:pt>
          <cx:pt idx="179">-0.024121446974885798</cx:pt>
          <cx:pt idx="180">-0.014425641714661</cx:pt>
          <cx:pt idx="181">-0.014728365621154401</cx:pt>
          <cx:pt idx="182">-0.018157794127820402</cx:pt>
          <cx:pt idx="183">-0.0296484512943457</cx:pt>
          <cx:pt idx="184">0.00133171871196069</cx:pt>
          <cx:pt idx="185">0.015296360308105701</cx:pt>
          <cx:pt idx="186">-0.0027518117287667699</cx:pt>
          <cx:pt idx="187">-0.0079758666748176998</cx:pt>
          <cx:pt idx="188">-0.015945154295933201</cx:pt>
          <cx:pt idx="189">0.00137111268319132</cx:pt>
          <cx:pt idx="190">-0.0071524481480272802</cx:pt>
          <cx:pt idx="191">0.0078839512536841693</cx:pt>
          <cx:pt idx="192">0.00566396517496908</cx:pt>
          <cx:pt idx="193">0.0086705400284501095</cx:pt>
          <cx:pt idx="194">0.00202808165353521</cx:pt>
          <cx:pt idx="195">-0.000164438431459594</cx:pt>
          <cx:pt idx="196">0.000160935931837876</cx:pt>
          <cx:pt idx="197">0.00095587752191239096</cx:pt>
          <cx:pt idx="198">-0.00228643269102292</cx:pt>
          <cx:pt idx="199">0.0039983497714147099</cx:pt>
          <cx:pt idx="200">0.00903529526530902</cx:pt>
          <cx:pt idx="201">0.0014862531968637799</cx:pt>
          <cx:pt idx="202">-0.0062671580447814798</cx:pt>
          <cx:pt idx="203">0.0015782326248083101</cx:pt>
          <cx:pt idx="204">0.00144675397742488</cx:pt>
          <cx:pt idx="205">-0.015973441451310001</cx:pt>
          <cx:pt idx="206">-0.033025982793968803</cx:pt>
          <cx:pt idx="207">-0.0635454990821991</cx:pt>
          <cx:pt idx="208">-0.023466891878187499</cx:pt>
          <cx:pt idx="209">0.0182547284931294</cx:pt>
          <cx:pt idx="210">0.0100111982595475</cx:pt>
          <cx:pt idx="211">0.014865075650548201</cx:pt>
          <cx:pt idx="212">-0.0114637385719759</cx:pt>
          <cx:pt idx="213">-0.0314485299916148</cx:pt>
          <cx:pt idx="214">0.015081876910551999</cx:pt>
          <cx:pt idx="215">0.00909566578541951</cx:pt>
          <cx:pt idx="216">-0.00963359128684582</cx:pt>
          <cx:pt idx="217">0.013000326732530701</cx:pt>
          <cx:pt idx="218">0.0059406393671792897</cx:pt>
          <cx:pt idx="219">-0.0061544452112472902</cx:pt>
          <cx:pt idx="220">-0.00094679090934759102</cx:pt>
          <cx:pt idx="221">0.0045078794927175501</cx:pt>
          <cx:pt idx="222">0.00113364009935138</cx:pt>
          <cx:pt idx="223">-0.00081611489298657797</cx:pt>
          <cx:pt idx="224">-0.00091335384515165102</cx:pt>
          <cx:pt idx="225">0.0012209726894686899</cx:pt>
          <cx:pt idx="226">0.00019393650775573499</cx:pt>
          <cx:pt idx="227">0.00415784184765562</cx:pt>
          <cx:pt idx="228">0.0184355019303718</cx:pt>
          <cx:pt idx="229">0.010839988117276199</cx:pt>
          <cx:pt idx="230">0.0164795384479864</cx:pt>
          <cx:pt idx="231">0.018188742252142901</cx:pt>
          <cx:pt idx="232">-0.0130926283993407</cx:pt>
          <cx:pt idx="233">-0.056943801334145998</cx:pt>
          <cx:pt idx="234">-0.039261668209443198</cx:pt>
          <cx:pt idx="235">-0.056326381633050801</cx:pt>
          <cx:pt idx="236">-0.026736790959938701</cx:pt>
          <cx:pt idx="237">0.011842134537881599</cx:pt>
          <cx:pt idx="238">0.018303481782425</cx:pt>
          <cx:pt idx="239">-0.010063555493632101</cx:pt>
          <cx:pt idx="240">-0.024905971044706501</cx:pt>
          <cx:pt idx="241">-0.0203508051496997</cx:pt>
          <cx:pt idx="242">0.0039095939625189303</cx:pt>
          <cx:pt idx="243">0.022510178001657302</cx:pt>
          <cx:pt idx="244">0.016155250458044002</cx:pt>
          <cx:pt idx="245">0.011376717290643899</cx:pt>
          <cx:pt idx="246">0.0101602292872435</cx:pt>
          <cx:pt idx="247">0.0160344613801367</cx:pt>
          <cx:pt idx="248">-0.0080189473991240708</cx:pt>
          <cx:pt idx="249">-0.0062505635876376701</cx:pt>
          <cx:pt idx="250">0.0035759453716081198</cx:pt>
          <cx:pt idx="251">0.00019617642640782799</cx:pt>
          <cx:pt idx="252">0.00012292520503018699</cx:pt>
          <cx:pt idx="253">-0.000391052074191011</cx:pt>
          <cx:pt idx="254">0.0034069309018054002</cx:pt>
          <cx:pt idx="255">0.0079600478085653792</cx:pt>
          <cx:pt idx="256">0.015984802945850599</cx:pt>
          <cx:pt idx="257">0.036581799622803501</cx:pt>
          <cx:pt idx="258">0.022879946405730701</cx:pt>
          <cx:pt idx="259">-0.00746676458607058</cx:pt>
          <cx:pt idx="260">-0.0103410488473202</cx:pt>
          <cx:pt idx="261">-0.037034421332030602</cx:pt>
          <cx:pt idx="262">-0.0054294700350135203</cx:pt>
          <cx:pt idx="263">-0.010465584248869699</cx:pt>
          <cx:pt idx="264">-0.0079367015630117908</cx:pt>
          <cx:pt idx="265">0.012063556327442999</cx:pt>
          <cx:pt idx="266">-0.021269382689588799</cx:pt>
          <cx:pt idx="267">-0.031236452167348602</cx:pt>
          <cx:pt idx="268">-0.0139130822326686</cx:pt>
          <cx:pt idx="269">-0.0096145641268856798</cx:pt>
          <cx:pt idx="270">-0.00184715527411896</cx:pt>
          <cx:pt idx="271">0.0016132140293916501</cx:pt>
          <cx:pt idx="272">-0.0171515673059482</cx:pt>
          <cx:pt idx="273">-0.0067044161088318198</cx:pt>
          <cx:pt idx="274">-0.0033417332438314298</cx:pt>
          <cx:pt idx="275">0.017341697355792499</cx:pt>
          <cx:pt idx="276">-0.0051899427008631404</cx:pt>
          <cx:pt idx="277">-0.000375329075737427</cx:pt>
          <cx:pt idx="278">0.0048997347597571099</cx:pt>
          <cx:pt idx="279">0.000110392597423466</cx:pt>
          <cx:pt idx="280">-0.000364432539304416</cx:pt>
          <cx:pt idx="281">0.00081804281864610202</cx:pt>
          <cx:pt idx="282">0.0020445992395638</cx:pt>
          <cx:pt idx="283">0.0098461431375087404</cx:pt>
          <cx:pt idx="284">0.0198487897024862</cx:pt>
          <cx:pt idx="285">0.040565373598490502</cx:pt>
          <cx:pt idx="286">0.041261771708191203</cx:pt>
          <cx:pt idx="287">-0.0028909212598448</cx:pt>
          <cx:pt idx="288">-0.0053184230556394202</cx:pt>
          <cx:pt idx="289">-0.0097242085234127904</cx:pt>
          <cx:pt idx="290">0.049441432637390301</cx:pt>
          <cx:pt idx="291">0.032858877129522901</cx:pt>
          <cx:pt idx="292">-0.00085560197991372102</cx:pt>
          <cx:pt idx="293">-0.00166522187933148</cx:pt>
          <cx:pt idx="294">-0.018765231161426602</cx:pt>
          <cx:pt idx="295">-0.010243177194387</cx:pt>
          <cx:pt idx="296">0.0100576588924848</cx:pt>
          <cx:pt idx="297">-0.0072136248049628499</cx:pt>
          <cx:pt idx="298">0.018518505291574901</cx:pt>
          <cx:pt idx="299">0.0096371594720494405</cx:pt>
          <cx:pt idx="300">-0.0082164460403428199</cx:pt>
          <cx:pt idx="301">0.0121563949361629</cx:pt>
          <cx:pt idx="302">-0.0068884516816493596</cx:pt>
          <cx:pt idx="303">0.00210444786140055</cx:pt>
          <cx:pt idx="304">0.0062417461241610099</cx:pt>
          <cx:pt idx="305">-0.0035281423388981801</cx:pt>
          <cx:pt idx="306">-0.00049297266010476203</cx:pt>
          <cx:pt idx="307">0.000152117085154587</cx:pt>
          <cx:pt idx="308">0.00052974691814766401</cx:pt>
          <cx:pt idx="309">0.00064768670381945505</cx:pt>
          <cx:pt idx="310">0.0017575470510738801</cx:pt>
          <cx:pt idx="311">0.0075080196798259797</cx:pt>
          <cx:pt idx="312">0.0299269161214347</cx:pt>
          <cx:pt idx="313">0.042783933607654798</cx:pt>
          <cx:pt idx="314">0.050707175757091903</cx:pt>
          <cx:pt idx="315">0.0462986016918168</cx:pt>
          <cx:pt idx="316">0.026864544098444201</cx:pt>
          <cx:pt idx="317">0.021973465231112599</cx:pt>
          <cx:pt idx="318">0.049515285803300502</cx:pt>
          <cx:pt idx="319">0.046302093285138901</cx:pt>
          <cx:pt idx="320">0.0094436622927892601</cx:pt>
          <cx:pt idx="321">-0.0113064098564075</cx:pt>
          <cx:pt idx="322">-0.016298192992224</cx:pt>
          <cx:pt idx="323">-0.0123374792707002</cx:pt>
          <cx:pt idx="324">-0.0167979764741484</cx:pt>
          <cx:pt idx="325">0.0107528004554881</cx:pt>
          <cx:pt idx="326">0.020326489521146601</cx:pt>
          <cx:pt idx="327">0.024637270661505398</cx:pt>
          <cx:pt idx="328">0.0189141546841534</cx:pt>
          <cx:pt idx="329">0.010876035073894201</cx:pt>
          <cx:pt idx="330">-0.0132785014014616</cx:pt>
          <cx:pt idx="331">5.71275323857411e-05</cx:pt>
          <cx:pt idx="332">-0.00190286951967306</cx:pt>
          <cx:pt idx="333">-0.0036649990412443798</cx:pt>
          <cx:pt idx="334">-0.0017861767706952099</cx:pt>
          <cx:pt idx="335">0.00011605674654010101</cx:pt>
          <cx:pt idx="336">-0.00067679506594606903</cx:pt>
          <cx:pt idx="337">0.00089203115961687598</cx:pt>
          <cx:pt idx="338">0.00103512968638737</cx:pt>
          <cx:pt idx="339">0.0015096683352036899</cx:pt>
          <cx:pt idx="340">0.020205054576727902</cx:pt>
          <cx:pt idx="341">0.017997605820513601</cx:pt>
          <cx:pt idx="342">0.036429333416938797</cx:pt>
          <cx:pt idx="343">0.0375837984185192</cx:pt>
          <cx:pt idx="344">0.020934453250462701</cx:pt>
          <cx:pt idx="345">0.026088958994007799</cx:pt>
          <cx:pt idx="346">0.026345138092913001</cx:pt>
          <cx:pt idx="347">-0.0073850627946526904</cx:pt>
          <cx:pt idx="348">-0.0283284696127417</cx:pt>
          <cx:pt idx="349">-0.073296658521668598</cx:pt>
          <cx:pt idx="350">-0.051651091714662298</cx:pt>
          <cx:pt idx="351">-0.039783952916457997</cx:pt>
          <cx:pt idx="352">-0.00075996433649261298</cx:pt>
          <cx:pt idx="353">0.013644309601732201</cx:pt>
          <cx:pt idx="354">-0.0013201218000278899</cx:pt>
          <cx:pt idx="355">0.016620127304992901</cx:pt>
          <cx:pt idx="356">-0.0068696240150383303</cx:pt>
          <cx:pt idx="357">-0.0063977753204373603</cx:pt>
          <cx:pt idx="358">-0.0161736795160543</cx:pt>
          <cx:pt idx="359">-0.0045567106452479196</cx:pt>
          <cx:pt idx="360">-0.0031976533396527599</cx:pt>
          <cx:pt idx="361">-0.0027057878096017102</cx:pt>
          <cx:pt idx="362">-0.00130537334832115</cx:pt>
          <cx:pt idx="363">0.000468560540981691</cx:pt>
          <cx:pt idx="364">-0.000481530352455882</cx:pt>
          <cx:pt idx="365">-0.00017227415702420899</cx:pt>
          <cx:pt idx="366">0.0022494088591464398</cx:pt>
          <cx:pt idx="367">0.00040870780349015903</cx:pt>
          <cx:pt idx="368">-0.0027149796112308101</cx:pt>
          <cx:pt idx="369">-0.012995987513248399</cx:pt>
          <cx:pt idx="370">0.0052443832578624901</cx:pt>
          <cx:pt idx="371">-0.0087194554765412206</cx:pt>
          <cx:pt idx="372">-0.020822503797746299</cx:pt>
          <cx:pt idx="373">-0.0039648121716377603</cx:pt>
          <cx:pt idx="374">-0.0037809848812632202</cx:pt>
          <cx:pt idx="375">0.0040241726287668098</cx:pt>
          <cx:pt idx="376">-0.073582065270976896</cx:pt>
          <cx:pt idx="377">-0.070732831675781496</cx:pt>
          <cx:pt idx="378">-0.027721334229573201</cx:pt>
          <cx:pt idx="379">-0.040435371139671702</cx:pt>
          <cx:pt idx="380">0.0115180570127024</cx:pt>
          <cx:pt idx="381">0.052938954941350903</cx:pt>
          <cx:pt idx="382">0.038800727065537999</cx:pt>
          <cx:pt idx="383">0.0091883842211446104</cx:pt>
          <cx:pt idx="384">-0.0070557349951567497</cx:pt>
          <cx:pt idx="385">-0.0122974873541734</cx:pt>
          <cx:pt idx="386">-0.0057887268922985798</cx:pt>
          <cx:pt idx="387">-0.020632598968076701</cx:pt>
          <cx:pt idx="388">-0.0115688526865876</cx:pt>
          <cx:pt idx="389">-0.00016483957090334899</cx:pt>
          <cx:pt idx="390">0.0014060399247277299</cx:pt>
          <cx:pt idx="391">0.00053107038423594799</cx:pt>
          <cx:pt idx="392">0.00035703168868246902</cx:pt>
          <cx:pt idx="393">0.00017132458792228601</cx:pt>
          <cx:pt idx="394">0.00034037666867469399</cx:pt>
          <cx:pt idx="395">-0.0021680182571610098</cx:pt>
          <cx:pt idx="396">-0.015422390617358599</cx:pt>
          <cx:pt idx="397">-0.041924314273501399</cx:pt>
          <cx:pt idx="398">-0.0075146791075339798</cx:pt>
          <cx:pt idx="399">-0.032109096480786997</cx:pt>
          <cx:pt idx="400">-0.053219494697848799</cx:pt>
          <cx:pt idx="401">-0.054887322534645101</cx:pt>
          <cx:pt idx="402">-0.057166889076833101</cx:pt>
          <cx:pt idx="403">-0.056475539093964099</cx:pt>
          <cx:pt idx="404">-0.062516834588819806</cx:pt>
          <cx:pt idx="405">-0.035226438673105299</cx:pt>
          <cx:pt idx="406">-0.031804883741179298</cx:pt>
          <cx:pt idx="407">-0.020946741307503701</cx:pt>
          <cx:pt idx="408">0.018994030105057</cx:pt>
          <cx:pt idx="409">0.057085447112908902</cx:pt>
          <cx:pt idx="410">0.028938611930972899</cx:pt>
          <cx:pt idx="411">0.0070529592712473598</cx:pt>
          <cx:pt idx="412">-0.024573455036659201</cx:pt>
          <cx:pt idx="413">-0.022977296121631501</cx:pt>
          <cx:pt idx="414">-0.024517779279407199</cx:pt>
          <cx:pt idx="415">-0.022662298594288199</cx:pt>
          <cx:pt idx="416">-0.0065343229511366802</cx:pt>
          <cx:pt idx="417">0.00175160806237289</cx:pt>
          <cx:pt idx="418">0.00156641341466648</cx:pt>
          <cx:pt idx="419">-0.00058994394340633797</cx:pt>
          <cx:pt idx="420">-0.00026981848730668801</cx:pt>
          <cx:pt idx="421">-0.0014523574151448001</cx:pt>
          <cx:pt idx="422">0.00070496152836268405</cx:pt>
          <cx:pt idx="423">-0.0088353951922033099</cx:pt>
          <cx:pt idx="424">-0.024543506565599799</cx:pt>
          <cx:pt idx="425">-0.041924736605276902</cx:pt>
          <cx:pt idx="426">-0.027368886806904299</cx:pt>
          <cx:pt idx="427">-0.037168890171801597</cx:pt>
          <cx:pt idx="428">-0.059055810215384599</cx:pt>
          <cx:pt idx="429">-0.073460049995201906</cx:pt>
          <cx:pt idx="430">-0.098203521338549704</cx:pt>
          <cx:pt idx="431">-0.083149996296238302</cx:pt>
          <cx:pt idx="432">-0.054626457872123703</cx:pt>
          <cx:pt idx="433">0.016275576073771999</cx:pt>
          <cx:pt idx="434">0.033005800295158802</cx:pt>
          <cx:pt idx="435">0.0301803579445801</cx:pt>
          <cx:pt idx="436">0.036966690055984998</cx:pt>
          <cx:pt idx="437">0.0027686700840183699</cx:pt>
          <cx:pt idx="438">0.011186702607144199</cx:pt>
          <cx:pt idx="439">-0.011472964895843801</cx:pt>
          <cx:pt idx="440">-0.021673728233385099</cx:pt>
          <cx:pt idx="441">-0.039888944696524702</cx:pt>
          <cx:pt idx="442">-0.0305979738583682</cx:pt>
          <cx:pt idx="443">-0.020763113920212701</cx:pt>
          <cx:pt idx="444">8.6931564581416e-05</cx:pt>
          <cx:pt idx="445">0.00184764255576922</cx:pt>
          <cx:pt idx="446">0.00081366528268279003</cx:pt>
          <cx:pt idx="447">0.00010402795784685799</cx:pt>
          <cx:pt idx="448">0.00074899365462439895</cx:pt>
          <cx:pt idx="449">-0.00033433309145194999</cx:pt>
          <cx:pt idx="450">-0.00073979551166397097</cx:pt>
          <cx:pt idx="451">-0.00588797160271311</cx:pt>
          <cx:pt idx="452">-0.022475485781408899</cx:pt>
          <cx:pt idx="453">-0.043220588945383498</cx:pt>
          <cx:pt idx="454">-0.057380940331677503</cx:pt>
          <cx:pt idx="455">-0.072811879422660097</cx:pt>
          <cx:pt idx="456">-0.073472877899102507</cx:pt>
          <cx:pt idx="457">-0.081987380172493296</cx:pt>
          <cx:pt idx="458">-0.082843599759974296</cx:pt>
          <cx:pt idx="459">-0.059465314553918902</cx:pt>
          <cx:pt idx="460">-0.0214704385781514</cx:pt>
          <cx:pt idx="461">0.038538751844612203</cx:pt>
          <cx:pt idx="462">0.0581566269626341</cx:pt>
          <cx:pt idx="463">0.023327341729543798</cx:pt>
          <cx:pt idx="464">0.040385473159940399</cx:pt>
          <cx:pt idx="465">0.018476292619926799</cx:pt>
          <cx:pt idx="466">0.0135118971357192</cx:pt>
          <cx:pt idx="467">0.0015507263022472</cx:pt>
          <cx:pt idx="468">-0.026694727069383101</cx:pt>
          <cx:pt idx="469">-0.021793588789816899</cx:pt>
          <cx:pt idx="470">-0.0128817106138297</cx:pt>
          <cx:pt idx="471">-0.00036929198999091802</cx:pt>
          <cx:pt idx="472">0.00322302440047194</cx:pt>
          <cx:pt idx="473">0.0037855599644566799</cx:pt>
          <cx:pt idx="474">0.00087136621224694804</cx:pt>
          <cx:pt idx="475">0.0010001339219048099</cx:pt>
          <cx:pt idx="476">0.00043271909778981599</cx:pt>
          <cx:pt idx="477">0.000433537870978146</cx:pt>
          <cx:pt idx="478">0.00044723341211564099</cx:pt>
          <cx:pt idx="479">-0.0030500794862434902</cx:pt>
          <cx:pt idx="480">-0.015739499645350999</cx:pt>
          <cx:pt idx="481">-0.020979708298531199</cx:pt>
          <cx:pt idx="482">-0.055860769671914397</cx:pt>
          <cx:pt idx="483">-0.091951787306281105</cx:pt>
          <cx:pt idx="484">-0.081515801451929104</cx:pt>
          <cx:pt idx="485">-0.063412158915993</cx:pt>
          <cx:pt idx="486">-0.056432726988408698</cx:pt>
          <cx:pt idx="487">0.00209195602865402</cx:pt>
          <cx:pt idx="488">0.0299815447101223</cx:pt>
          <cx:pt idx="489">0.0618836856004907</cx:pt>
          <cx:pt idx="490">0.066374670026727298</cx:pt>
          <cx:pt idx="491">0.0078237979178618806</cx:pt>
          <cx:pt idx="492">0.033754964216583097</cx:pt>
          <cx:pt idx="493">0.0280562154593069</cx:pt>
          <cx:pt idx="494">0.0087973537823766799</cx:pt>
          <cx:pt idx="495">-0.0100056712234175</cx:pt>
          <cx:pt idx="496">-0.018614605879361899</cx:pt>
          <cx:pt idx="497">-0.0146635877887738</cx:pt>
          <cx:pt idx="498">-0.0140550110376971</cx:pt>
          <cx:pt idx="499">-0.0089295902636692195</cx:pt>
          <cx:pt idx="500">0.0069358937334725503</cx:pt>
          <cx:pt idx="501">0.0054121584664970799</cx:pt>
          <cx:pt idx="502">0.00070525417369615695</cx:pt>
          <cx:pt idx="503">-8.2082563008042996e-05</cx:pt>
          <cx:pt idx="504">0.000424101253610244</cx:pt>
          <cx:pt idx="505">0.000100487878778194</cx:pt>
          <cx:pt idx="506">-0.00022827827349892899</cx:pt>
          <cx:pt idx="507">0.0012610132848015401</cx:pt>
          <cx:pt idx="508">-0.0098227492244331305</cx:pt>
          <cx:pt idx="509">-0.0167690003963392</cx:pt>
          <cx:pt idx="510">-0.037566754980243602</cx:pt>
          <cx:pt idx="511">-0.076105887862791502</cx:pt>
          <cx:pt idx="512">-0.0865833627418158</cx:pt>
          <cx:pt idx="513">-0.055445683239029597</cx:pt>
          <cx:pt idx="514">-0.0018074753421421701</cx:pt>
          <cx:pt idx="515">0.0178942595272884</cx:pt>
          <cx:pt idx="516">0.048821799401868302</cx:pt>
          <cx:pt idx="517">0.062590684693517307</cx:pt>
          <cx:pt idx="518">0.000758537783856531</cx:pt>
          <cx:pt idx="519">0.031041955099874001</cx:pt>
          <cx:pt idx="520">0.0180693144281109</cx:pt>
          <cx:pt idx="521">0.0087638228831326305</cx:pt>
          <cx:pt idx="522">-0.0082894759612233901</cx:pt>
          <cx:pt idx="523">-0.038014862688607598</cx:pt>
          <cx:pt idx="524">-0.042403934517882401</cx:pt>
          <cx:pt idx="525">-0.036766638277455299</cx:pt>
          <cx:pt idx="526">-0.025790324996517799</cx:pt>
          <cx:pt idx="527">-0.0122454735808726</cx:pt>
          <cx:pt idx="528">0.0117377342889705</cx:pt>
          <cx:pt idx="529">0.0049763403181778002</cx:pt>
          <cx:pt idx="530">0.00046718157815988</cx:pt>
          <cx:pt idx="531">8.2898887879319103e-05</cx:pt>
          <cx:pt idx="532">-0.00057612706194937495</cx:pt>
          <cx:pt idx="533">0.000195681204525637</cx:pt>
          <cx:pt idx="534">0.00131455631066977</cx:pt>
          <cx:pt idx="535">0.0031575165341499898</cx:pt>
          <cx:pt idx="536">-0.0066379341842468303</cx:pt>
          <cx:pt idx="537">-0.027119605340194801</cx:pt>
          <cx:pt idx="538">-0.042697470987821298</cx:pt>
          <cx:pt idx="539">-0.059962403851708999</cx:pt>
          <cx:pt idx="540">-0.0505972284196455</cx:pt>
          <cx:pt idx="541">-0.029009089364968901</cx:pt>
          <cx:pt idx="542">0.023650723292125701</cx:pt>
          <cx:pt idx="543">0.053681900390576097</cx:pt>
          <cx:pt idx="544">0.0425608005988974</cx:pt>
          <cx:pt idx="545">0.044559172152241401</cx:pt>
          <cx:pt idx="546">0.0081040656384354197</cx:pt>
          <cx:pt idx="547">0.018158052290311599</cx:pt>
          <cx:pt idx="548">0.010556251897642499</cx:pt>
          <cx:pt idx="549">0.0078715734650367398</cx:pt>
          <cx:pt idx="550">-0.00070258007205424502</cx:pt>
          <cx:pt idx="551">-0.028398486845371999</cx:pt>
          <cx:pt idx="552">-0.039305852777098998</cx:pt>
          <cx:pt idx="553">-0.038340642875617899</cx:pt>
          <cx:pt idx="554">-0.031224286694682</cx:pt>
          <cx:pt idx="555">-0.00362426507959296</cx:pt>
          <cx:pt idx="556">0.0019326808178146001</cx:pt>
          <cx:pt idx="557">0.0031589749375923802</cx:pt>
          <cx:pt idx="558">0.00061971317698600401</cx:pt>
          <cx:pt idx="559">0.00046809882759537701</cx:pt>
          <cx:pt idx="560">-0.00055220150137294901</cx:pt>
          <cx:pt idx="561">-0.00066334401913649399</cx:pt>
          <cx:pt idx="562">0.0039925058055589801</cx:pt>
          <cx:pt idx="563">0.014338467164683399</cx:pt>
          <cx:pt idx="564">0.0090599554163710103</cx:pt>
          <cx:pt idx="565">-0.022090961759713399</cx:pt>
          <cx:pt idx="566">-0.028520536323010898</cx:pt>
          <cx:pt idx="567">-0.044046763280094103</cx:pt>
          <cx:pt idx="568">-0.031012438152701501</cx:pt>
          <cx:pt idx="569">-0.016103628781540199</cx:pt>
          <cx:pt idx="570">0.046023348550935803</cx:pt>
          <cx:pt idx="571">0.074133176638438505</cx:pt>
          <cx:pt idx="572">0.041283794199634301</cx:pt>
          <cx:pt idx="573">-0.0151229751923858</cx:pt>
          <cx:pt idx="574">0.0113039774843375</cx:pt>
          <cx:pt idx="575">0.0210010548231911</cx:pt>
          <cx:pt idx="576">0.0254194747675013</cx:pt>
          <cx:pt idx="577">0.051781858950341701</cx:pt>
          <cx:pt idx="578">0.036934860238600098</cx:pt>
          <cx:pt idx="579">-0.0170697718016753</cx:pt>
          <cx:pt idx="580">-0.0123349134004637</cx:pt>
          <cx:pt idx="581">-0.016534533180079799</cx:pt>
          <cx:pt idx="582">-0.0064896649193332996</cx:pt>
          <cx:pt idx="583">0.0065275568326040997</cx:pt>
          <cx:pt idx="584">0.0048979939184638898</cx:pt>
          <cx:pt idx="585">0.00220972070668041</cx:pt>
          <cx:pt idx="586">0.00163138980787037</cx:pt>
          <cx:pt idx="587">-3.0403153011503499e-05</cx:pt>
          <cx:pt idx="588">-0.00030161868725319898</cx:pt>
          <cx:pt idx="589">-0.00018311403518794699</cx:pt>
          <cx:pt idx="590">0.0080400707897968302</cx:pt>
          <cx:pt idx="591">0.0136408675292115</cx:pt>
          <cx:pt idx="592">0.018333422859198902</cx:pt>
          <cx:pt idx="593">-0.0013040325992932701</cx:pt>
          <cx:pt idx="594">-0.0191676163389044</cx:pt>
          <cx:pt idx="595">-0.041982456878378101</cx:pt>
          <cx:pt idx="596">-0.038644800754163301</cx:pt>
          <cx:pt idx="597">-0.028691274572526598</cx:pt>
          <cx:pt idx="598">0.0141841976802365</cx:pt>
          <cx:pt idx="599">0.012774868601857999</cx:pt>
          <cx:pt idx="600">0.012218830929298201</cx:pt>
          <cx:pt idx="601">0.013609133078755</cx:pt>
          <cx:pt idx="602">0.027451778544071999</cx:pt>
          <cx:pt idx="603">0.036076489385144198</cx:pt>
          <cx:pt idx="604">0.0193985580236384</cx:pt>
          <cx:pt idx="605">0.0433634425699665</cx:pt>
          <cx:pt idx="606">0.0333417860158974</cx:pt>
          <cx:pt idx="607">0.0069050837504899499</cx:pt>
          <cx:pt idx="608">-0.021950353390609099</cx:pt>
          <cx:pt idx="609">-0.012893358626952</cx:pt>
          <cx:pt idx="610">0.0039228634316805797</cx:pt>
          <cx:pt idx="611">0.0153728311962008</cx:pt>
          <cx:pt idx="612">0.0063502947517292303</cx:pt>
          <cx:pt idx="613">0.00192762178235588</cx:pt>
          <cx:pt idx="614">0.00013012973952243199</cx:pt>
          <cx:pt idx="615">0.00030048413102307401</cx:pt>
          <cx:pt idx="616">-0.00065922503996064497</cx:pt>
          <cx:pt idx="617">0.000220066916163525</cx:pt>
          <cx:pt idx="618">0.0019186330005624701</cx:pt>
          <cx:pt idx="619">0.0024207724384375799</cx:pt>
          <cx:pt idx="620">0.0111769183995921</cx:pt>
          <cx:pt idx="621">0.010370130935840501</cx:pt>
          <cx:pt idx="622">-0.0125881634718066</cx:pt>
          <cx:pt idx="623">-0.031160783713399198</cx:pt>
          <cx:pt idx="624">-0.030310135809756601</cx:pt>
          <cx:pt idx="625">0.0065829107358710698</cx:pt>
          <cx:pt idx="626">-0.021181448788111401</cx:pt>
          <cx:pt idx="627">0.0082896073197064202</cx:pt>
          <cx:pt idx="628">0.0087593738442391794</cx:pt>
          <cx:pt idx="629">0.036695517007567603</cx:pt>
          <cx:pt idx="630">0.0468557334356915</cx:pt>
          <cx:pt idx="631">0.0201100116937253</cx:pt>
          <cx:pt idx="632">-0.0154676593414226</cx:pt>
          <cx:pt idx="633">-0.0044609092543317196</cx:pt>
          <cx:pt idx="634">0.0080481957609717693</cx:pt>
          <cx:pt idx="635">-0.0071531495601435202</cx:pt>
          <cx:pt idx="636">-0.015832802941304201</cx:pt>
          <cx:pt idx="637">0.00183112004523778</cx:pt>
          <cx:pt idx="638">0.0081044672929173906</cx:pt>
          <cx:pt idx="639">0.013470501134031801</cx:pt>
          <cx:pt idx="640">0.00699649964183698</cx:pt>
          <cx:pt idx="641">0.0032749962208220101</cx:pt>
          <cx:pt idx="642">-0.0011350533285082601</cx:pt>
          <cx:pt idx="643">-0.0010001519391352001</cx:pt>
          <cx:pt idx="644">-0.000210628130764994</cx:pt>
          <cx:pt idx="645">0.00082436068645180003</cx:pt>
          <cx:pt idx="646">0.00063594365027078398</cx:pt>
          <cx:pt idx="647">-0.00224262927712069</cx:pt>
          <cx:pt idx="648">-0.0030498664954614401</cx:pt>
          <cx:pt idx="649">-0.0039839630455532496</cx:pt>
          <cx:pt idx="650">-0.019603752781388699</cx:pt>
          <cx:pt idx="651">-0.030634424491296199</cx:pt>
          <cx:pt idx="652">-0.0208002936317137</cx:pt>
          <cx:pt idx="653">-0.0026426800826004101</cx:pt>
          <cx:pt idx="654">-0.0097054096526172102</cx:pt>
          <cx:pt idx="655">0.022699962002276499</cx:pt>
          <cx:pt idx="656">0.040438829653805998</cx:pt>
          <cx:pt idx="657">0.070415613932969301</cx:pt>
          <cx:pt idx="658">0.0138141990159837</cx:pt>
          <cx:pt idx="659">0.025810561602887101</cx:pt>
          <cx:pt idx="660">0.015430170070887801</cx:pt>
          <cx:pt idx="661">0.0037050691513178498</cx:pt>
          <cx:pt idx="662">0.023656631736213699</cx:pt>
          <cx:pt idx="663">0.0302713411821483</cx:pt>
          <cx:pt idx="664">0.00282041236724606</cx:pt>
          <cx:pt idx="665">0.0114427237698924</cx:pt>
          <cx:pt idx="666">0.015803877210780401</cx:pt>
          <cx:pt idx="667">0.015980027624677502</cx:pt>
          <cx:pt idx="668">0.0057850692936378297</cx:pt>
          <cx:pt idx="669">0.00225275410350731</cx:pt>
          <cx:pt idx="670">0.00026509849123067101</cx:pt>
          <cx:pt idx="671">-5.0173321174941699e-05</cx:pt>
          <cx:pt idx="672">-5.2478538478889897e-05</cx:pt>
          <cx:pt idx="673">-8.5111575412093697e-05</cx:pt>
          <cx:pt idx="674">0.00098848867436916103</cx:pt>
          <cx:pt idx="675">-0.00186165105318227</cx:pt>
          <cx:pt idx="676">-0.0034365292093424598</cx:pt>
          <cx:pt idx="677">-0.0111039326301694</cx:pt>
          <cx:pt idx="678">-0.021237597560301202</cx:pt>
          <cx:pt idx="679">-0.054869519096943799</cx:pt>
          <cx:pt idx="680">-0.046700925756192099</cx:pt>
          <cx:pt idx="681">-0.022712050049517402</cx:pt>
          <cx:pt idx="682">-0.00463694714825861</cx:pt>
          <cx:pt idx="683">0.015042087607270899</cx:pt>
          <cx:pt idx="684">0.038647983681368799</cx:pt>
          <cx:pt idx="685">0.034272263760764199</cx:pt>
          <cx:pt idx="686">0.032800730800772497</cx:pt>
          <cx:pt idx="687">0.034036539220128899</cx:pt>
          <cx:pt idx="688">0.0081544385054338701</cx:pt>
          <cx:pt idx="689">0.0014516159419707699</cx:pt>
          <cx:pt idx="690">0.0285636814152305</cx:pt>
          <cx:pt idx="691">0.044080056236816399</cx:pt>
          <cx:pt idx="692">0.015295201255920101</cx:pt>
          <cx:pt idx="693">0.0061661493973459696</cx:pt>
          <cx:pt idx="694">0.0076371155472988199</cx:pt>
          <cx:pt idx="695">0.0072419671296008702</cx:pt>
          <cx:pt idx="696">0.0039447241258592503</cx:pt>
          <cx:pt idx="697">0.0023705525554764502</cx:pt>
          <cx:pt idx="698">0.00054389499537320102</cx:pt>
          <cx:pt idx="699">0.00040405131279453799</cx:pt>
          <cx:pt idx="700">-0.000189839991588433</cx:pt>
          <cx:pt idx="701">-0.000121773224332789</cx:pt>
          <cx:pt idx="702">-0.00053057937422903295</cx:pt>
          <cx:pt idx="703">-0.00063232040102341198</cx:pt>
          <cx:pt idx="704">-0.00466061100003931</cx:pt>
          <cx:pt idx="705">-0.0116199821162409</cx:pt>
          <cx:pt idx="706">-2.6535193375721098e-05</cx:pt>
          <cx:pt idx="707">-0.0082014264885349498</cx:pt>
          <cx:pt idx="708">-0.0102282704230818</cx:pt>
          <cx:pt idx="709">-0.00046652306419534603</cx:pt>
          <cx:pt idx="710">0.00076398081136384204</cx:pt>
          <cx:pt idx="711">-0.010906530344254799</cx:pt>
          <cx:pt idx="712">-0.00041866755219538703</cx:pt>
          <cx:pt idx="713">-0.0027508103308639502</cx:pt>
          <cx:pt idx="714">0.024170686361193398</cx:pt>
          <cx:pt idx="715">0.012250015212456901</cx:pt>
          <cx:pt idx="716">0.021470064513917201</cx:pt>
          <cx:pt idx="717">0.017811247352389599</cx:pt>
          <cx:pt idx="718">0.015165144212750101</cx:pt>
          <cx:pt idx="719">0.014306051909222401</cx:pt>
          <cx:pt idx="720">0.00242683681263672</cx:pt>
          <cx:pt idx="721">-0.0050679152138978899</cx:pt>
          <cx:pt idx="722">-0.0059398906147027503</cx:pt>
          <cx:pt idx="723">-0.00096536079508784795</cx:pt>
          <cx:pt idx="724">0.00054746656077141003</cx:pt>
          <cx:pt idx="725">-9.0856681609784902e-05</cx:pt>
          <cx:pt idx="726">0.000414841679283896</cx:pt>
          <cx:pt idx="727">-7.0340771937324496e-06</cx:pt>
          <cx:pt idx="728">2.4861922591232599e-05</cx:pt>
          <cx:pt idx="729">-0.00045746321803551799</cx:pt>
          <cx:pt idx="730">-6.6100637191154502e-05</cx:pt>
          <cx:pt idx="731">0.00032542086546950703</cx:pt>
          <cx:pt idx="732">-0.00196637981894253</cx:pt>
          <cx:pt idx="733">-0.0088262486132729308</cx:pt>
          <cx:pt idx="734">-0.0088910902322644203</cx:pt>
          <cx:pt idx="735">-0.0017243043548163201</cx:pt>
          <cx:pt idx="736">-0.0015677115555779099</cx:pt>
          <cx:pt idx="737">0.0041447216201818101</cx:pt>
          <cx:pt idx="738">0.0013966437925507799</cx:pt>
          <cx:pt idx="739">4.61914180667232e-05</cx:pt>
          <cx:pt idx="740">-0.0032440030982124998</cx:pt>
          <cx:pt idx="741">0.0088704100409267798</cx:pt>
          <cx:pt idx="742">0.010638600179621399</cx:pt>
          <cx:pt idx="743">0.0041634791870192901</cx:pt>
          <cx:pt idx="744">0.00105473562000366</cx:pt>
          <cx:pt idx="745">0.0020114732085377601</cx:pt>
          <cx:pt idx="746">-0.00192063388800424</cx:pt>
          <cx:pt idx="747">0.0041362259258960503</cx:pt>
          <cx:pt idx="748">0.00071369762549850901</cx:pt>
          <cx:pt idx="749">-0.00081572582684408398</cx:pt>
          <cx:pt idx="750">-0.00058887350362259996</cx:pt>
          <cx:pt idx="751">-1.58289805713003e-05</cx:pt>
          <cx:pt idx="752">0.00016262499425701</cx:pt>
          <cx:pt idx="753">0.00044360358859681602</cx:pt>
          <cx:pt idx="754">0.00034484718301841202</cx:pt>
          <cx:pt idx="755">-0.00036986033299744799</cx:pt>
          <cx:pt idx="756">-0.00029300711559271202</cx:pt>
          <cx:pt idx="757">-0.00028353739706279301</cx:pt>
          <cx:pt idx="758">0.00033695207961914202</cx:pt>
          <cx:pt idx="759">0.00087105423063895098</cx:pt>
          <cx:pt idx="760">0.000227905621739468</cx:pt>
          <cx:pt idx="761">0.00100539168949841</cx:pt>
          <cx:pt idx="762">0.00023356504680766701</cx:pt>
          <cx:pt idx="763">0.00031150280477550499</cx:pt>
          <cx:pt idx="764">0.00132435484081931</cx:pt>
          <cx:pt idx="765">0.00212915352258891</cx:pt>
          <cx:pt idx="766">0.0036616208901087302</cx:pt>
          <cx:pt idx="767">0.00097112307458388503</cx:pt>
          <cx:pt idx="768">0.00187220235391767</cx:pt>
          <cx:pt idx="769">0.0032363974429474901</cx:pt>
          <cx:pt idx="770">0.00107700255684717</cx:pt>
          <cx:pt idx="771">0.0012896668999563799</cx:pt>
          <cx:pt idx="772">0.0038431139778395901</cx:pt>
          <cx:pt idx="773">0.0013319440713911201</cx:pt>
          <cx:pt idx="774">-0.0036139058135065999</cx:pt>
          <cx:pt idx="775">0.0014004634101161199</cx:pt>
          <cx:pt idx="776">-0.00073025977787363197</cx:pt>
          <cx:pt idx="777">-0.00107281192612439</cx:pt>
          <cx:pt idx="778">-0.00133625748078205</cx:pt>
          <cx:pt idx="779">-0.000101592420935149</cx:pt>
          <cx:pt idx="780">0.00024477523739566099</cx:pt>
          <cx:pt idx="781">-0.00053571071235125004</cx:pt>
          <cx:pt idx="782">-0.00029321888274318398</cx:pt>
          <cx:pt idx="783">-0.00033197324089732601</cx:pt>
        </cx:lvl>
      </cx:numDim>
    </cx:data>
    <cx:data id="40">
      <cx:numDim type="val">
        <cx:f>'001_WA_F - 副本'!$AO$1:$AO$784</cx:f>
        <cx:lvl ptCount="784" formatCode="G/通用格式">
          <cx:pt idx="0">-0.00058649865364248895</cx:pt>
          <cx:pt idx="1">0.00053051007308024204</cx:pt>
          <cx:pt idx="2">-0.000252882404230061</cx:pt>
          <cx:pt idx="3">0.0010516799073217299</cx:pt>
          <cx:pt idx="4">-0.00037873067292295502</cx:pt>
          <cx:pt idx="5">-0.00020812046836992399</cx:pt>
          <cx:pt idx="6">0.00026980050990291801</cx:pt>
          <cx:pt idx="7">-0.00059572566689641197</cx:pt>
          <cx:pt idx="8">0.0010131158963386901</cx:pt>
          <cx:pt idx="9">0.00025223803273166997</cx:pt>
          <cx:pt idx="10">-0.00084190499633143596</cx:pt>
          <cx:pt idx="11">-0.00043725201763254799</cx:pt>
          <cx:pt idx="12">0.00060256745495929499</cx:pt>
          <cx:pt idx="13">-5.0611764059671002e-05</cx:pt>
          <cx:pt idx="14">-0.000121989725499844</cx:pt>
          <cx:pt idx="15">-0.00056396192669960201</cx:pt>
          <cx:pt idx="16">6.15203058735702e-05</cx:pt>
          <cx:pt idx="17">0.00089314217395147397</cx:pt>
          <cx:pt idx="18">-0.000546844096275229</cx:pt>
          <cx:pt idx="19">-0.0013038917626086101</cx:pt>
          <cx:pt idx="20">8.9260571084064094e-05</cx:pt>
          <cx:pt idx="21">0.00020217852175621201</cx:pt>
          <cx:pt idx="22">0.00044298578884917301</cx:pt>
          <cx:pt idx="23">-0.00043556283967565801</cx:pt>
          <cx:pt idx="24">-0.000100312932955587</cx:pt>
          <cx:pt idx="25">-0.00014359693473852401</cx:pt>
          <cx:pt idx="26">-0.00030556782629185701</cx:pt>
          <cx:pt idx="27">-0.00028321297361766303</cx:pt>
          <cx:pt idx="28">-0.00028449328127088302</cx:pt>
          <cx:pt idx="29">-0.00027082590930739499</cx:pt>
          <cx:pt idx="30">0.00056538377022044897</cx:pt>
          <cx:pt idx="31">0.00012485210200301701</cx:pt>
          <cx:pt idx="32">0.00030275327285230602</cx:pt>
          <cx:pt idx="33">-0.000154043168893588</cx:pt>
          <cx:pt idx="34">-0.00265782284838845</cx:pt>
          <cx:pt idx="35">-0.0040695081290200198</cx:pt>
          <cx:pt idx="36">-0.0031644260482504398</cx:pt>
          <cx:pt idx="37">-0.00098090432854268709</cx:pt>
          <cx:pt idx="38">-0.00155834927943027</cx:pt>
          <cx:pt idx="39">-0.0032393172784376499</cx:pt>
          <cx:pt idx="40">-0.0057418929168424702</cx:pt>
          <cx:pt idx="41">-0.0038165815968414</cx:pt>
          <cx:pt idx="42">-0.00077031246826648298</cx:pt>
          <cx:pt idx="43">-0.00020572229184435801</cx:pt>
          <cx:pt idx="44">-0.0018143118892003801</cx:pt>
          <cx:pt idx="45">-0.00099182325640170994</cx:pt>
          <cx:pt idx="46">-0.00119725846216779</cx:pt>
          <cx:pt idx="47">-0.00063330841566554795</cx:pt>
          <cx:pt idx="48">-0.00012015597356612999</cx:pt>
          <cx:pt idx="49">-0.00074482780800637696</cx:pt>
          <cx:pt idx="50">-0.000769784762547021</cx:pt>
          <cx:pt idx="51">-0.00101336613340262</cx:pt>
          <cx:pt idx="52">0.000119842391451064</cx:pt>
          <cx:pt idx="53">0.00017157058563388401</cx:pt>
          <cx:pt idx="54">-0.00015488872457472701</cx:pt>
          <cx:pt idx="55">-0.00053407084166055504</cx:pt>
          <cx:pt idx="56">0.00054324065052425703</cx:pt>
          <cx:pt idx="57">4.1884083600251702e-05</cx:pt>
          <cx:pt idx="58">-0.000313280937921285</cx:pt>
          <cx:pt idx="59">6.1456014774364203e-05</cx:pt>
          <cx:pt idx="60">0.00070426132831801597</cx:pt>
          <cx:pt idx="61">0.00023839488289144101</cx:pt>
          <cx:pt idx="62">-0.00097672883529460503</cx:pt>
          <cx:pt idx="63">-0.00722365859768739</cx:pt>
          <cx:pt idx="64">-0.0071242052591691503</cx:pt>
          <cx:pt idx="65">-0.0056542162104538498</cx:pt>
          <cx:pt idx="66">-0.015874486206817501</cx:pt>
          <cx:pt idx="67">-0.018449369899184598</cx:pt>
          <cx:pt idx="68">-0.0251320138900193</cx:pt>
          <cx:pt idx="69">-0.021763287735528599</cx:pt>
          <cx:pt idx="70">-0.018964905288581801</cx:pt>
          <cx:pt idx="71">-0.0154599392290477</cx:pt>
          <cx:pt idx="72">-0.016071807855458701</cx:pt>
          <cx:pt idx="73">-0.0090184159758146497</cx:pt>
          <cx:pt idx="74">-0.0051020713261382897</cx:pt>
          <cx:pt idx="75">-0.0061651946382453998</cx:pt>
          <cx:pt idx="76">-0.00231739407513269</cx:pt>
          <cx:pt idx="77">-0.0021420416923500401</cx:pt>
          <cx:pt idx="78">-0.002290085639523</cx:pt>
          <cx:pt idx="79">-0.0012418697010142901</cx:pt>
          <cx:pt idx="80">0.00038327442391540703</cx:pt>
          <cx:pt idx="81">-0.00063422849974657</cx:pt>
          <cx:pt idx="82">-0.00053246382124422296</cx:pt>
          <cx:pt idx="83">0.000292493325382987</cx:pt>
          <cx:pt idx="84">-8.4690301515866694e-05</cx:pt>
          <cx:pt idx="85">0.00128369828950081</cx:pt>
          <cx:pt idx="86">0.00081254369298512001</cx:pt>
          <cx:pt idx="87">-0.00127064813216354</cx:pt>
          <cx:pt idx="88">0.00027438462805278699</cx:pt>
          <cx:pt idx="89">3.8137274583079802e-05</cx:pt>
          <cx:pt idx="90">-0.00676202434420798</cx:pt>
          <cx:pt idx="91">-0.011827280483446201</cx:pt>
          <cx:pt idx="92">-0.0155348649766238</cx:pt>
          <cx:pt idx="93">-0.023216343313201701</cx:pt>
          <cx:pt idx="94">-0.028634140008882699</cx:pt>
          <cx:pt idx="95">-0.0262291992224922</cx:pt>
          <cx:pt idx="96">-0.051777924067874799</cx:pt>
          <cx:pt idx="97">-0.068246732642918598</cx:pt>
          <cx:pt idx="98">-0.054664151566347498</cx:pt>
          <cx:pt idx="99">-0.046326904155163398</cx:pt>
          <cx:pt idx="100">-0.022436945516117399</cx:pt>
          <cx:pt idx="101">0.0020021080822062898</cx:pt>
          <cx:pt idx="102">0.0048711746317922303</cx:pt>
          <cx:pt idx="103">-0.0052879299500468097</cx:pt>
          <cx:pt idx="104">-0.0100784285632001</cx:pt>
          <cx:pt idx="105">-0.0086486995285448495</cx:pt>
          <cx:pt idx="106">-0.0086896531518157304</cx:pt>
          <cx:pt idx="107">-0.000476807011395018</cx:pt>
          <cx:pt idx="108">-0.00080838499487268195</cx:pt>
          <cx:pt idx="109">-0.00020629216564061701</cx:pt>
          <cx:pt idx="110">-0.00114153169103479</cx:pt>
          <cx:pt idx="111">-0.00042152130448244501</cx:pt>
          <cx:pt idx="112">-5.3307492685034199e-05</cx:pt>
          <cx:pt idx="113">8.2362541631365106e-05</cx:pt>
          <cx:pt idx="114">0.000339461546355601</cx:pt>
          <cx:pt idx="115">0.00045598176808034699</cx:pt>
          <cx:pt idx="116">0.0033007062043031998</cx:pt>
          <cx:pt idx="117">0.0016628281718160699</cx:pt>
          <cx:pt idx="118">-0.0052588889693332896</cx:pt>
          <cx:pt idx="119">-0.0078192410294571704</cx:pt>
          <cx:pt idx="120">-0.0291269761793773</cx:pt>
          <cx:pt idx="121">-0.039340418003411301</cx:pt>
          <cx:pt idx="122">-0.0282672244785214</cx:pt>
          <cx:pt idx="123">-0.018485051219313001</cx:pt>
          <cx:pt idx="124">-0.044124616260899599</cx:pt>
          <cx:pt idx="125">-0.0539061497050509</cx:pt>
          <cx:pt idx="126">-0.052610975486801499</cx:pt>
          <cx:pt idx="127">-0.0326236357914877</cx:pt>
          <cx:pt idx="128">-0.0039115945214453097</cx:pt>
          <cx:pt idx="129">0.0078417959064035099</cx:pt>
          <cx:pt idx="130">0.0099796182530565401</cx:pt>
          <cx:pt idx="131">0.0056011394809559797</cx:pt>
          <cx:pt idx="132">-0.0025399490729830199</cx:pt>
          <cx:pt idx="133">0.0153388784736419</cx:pt>
          <cx:pt idx="134">0.00732106375915508</cx:pt>
          <cx:pt idx="135">0.015305531283252301</cx:pt>
          <cx:pt idx="136">0.0099616712108673497</cx:pt>
          <cx:pt idx="137">0.0028941716045461198</cx:pt>
          <cx:pt idx="138">0.00056305949647392402</cx:pt>
          <cx:pt idx="139">-0.00026254724345032399</cx:pt>
          <cx:pt idx="140">0.00041545530447513099</cx:pt>
          <cx:pt idx="141">-0.00018896780307481101</cx:pt>
          <cx:pt idx="142">-0.00030028504594178701</cx:pt>
          <cx:pt idx="143">-0.00051772579824795203</cx:pt>
          <cx:pt idx="144">0.00042586926972773998</cx:pt>
          <cx:pt idx="145">0.0124922487970026</cx:pt>
          <cx:pt idx="146">0.0092940591797913107</cx:pt>
          <cx:pt idx="147">-0.0236261799673179</cx:pt>
          <cx:pt idx="148">-0.021134880112527399</cx:pt>
          <cx:pt idx="149">-0.0017895381939020401</cx:pt>
          <cx:pt idx="150">-0.0040041395231245501</cx:pt>
          <cx:pt idx="151">0.020637604779492301</cx:pt>
          <cx:pt idx="152">0.0103765216520372</cx:pt>
          <cx:pt idx="153">-0.019341242710022199</cx:pt>
          <cx:pt idx="154">-0.0194156781147766</cx:pt>
          <cx:pt idx="155">-0.047178078625543997</cx:pt>
          <cx:pt idx="156">-0.043699548390685197</cx:pt>
          <cx:pt idx="157">0.022785744145665001</cx:pt>
          <cx:pt idx="158">-0.0051239402190945398</cx:pt>
          <cx:pt idx="159">-0.0255348569662119</cx:pt>
          <cx:pt idx="160">-0.010735394309731699</cx:pt>
          <cx:pt idx="161">-0.0043004704795754902</cx:pt>
          <cx:pt idx="162">0.0022705800764865102</cx:pt>
          <cx:pt idx="163">0.019755444203326599</cx:pt>
          <cx:pt idx="164">0.018153431601985601</cx:pt>
          <cx:pt idx="165">0.0062203343421202498</cx:pt>
          <cx:pt idx="166">0.000111113484057337</cx:pt>
          <cx:pt idx="167">-0.00057284477350555397</cx:pt>
          <cx:pt idx="168">0.000262549578832726</cx:pt>
          <cx:pt idx="169">2.8935373242761901e-06</cx:pt>
          <cx:pt idx="170">0.000442811189104677</cx:pt>
          <cx:pt idx="171">-0.0032595251952423701</cx:pt>
          <cx:pt idx="172">-0.00072837196581981302</cx:pt>
          <cx:pt idx="173">0.00645903654172839</cx:pt>
          <cx:pt idx="174">0.0163287474327081</cx:pt>
          <cx:pt idx="175">-0.0176376471712794</cx:pt>
          <cx:pt idx="176">0.0018793681971974901</cx:pt>
          <cx:pt idx="177">0.039907607851471703</cx:pt>
          <cx:pt idx="178">0.036617871915623899</cx:pt>
          <cx:pt idx="179">0.040883887302397601</cx:pt>
          <cx:pt idx="180">0.030878240993029299</cx:pt>
          <cx:pt idx="181">0.057304749756407397</cx:pt>
          <cx:pt idx="182">0.039021324043984403</cx:pt>
          <cx:pt idx="183">0.0310414866233195</cx:pt>
          <cx:pt idx="184">0.047390574093176298</cx:pt>
          <cx:pt idx="185">0.066688865439829603</cx:pt>
          <cx:pt idx="186">0.027189527697369601</cx:pt>
          <cx:pt idx="187">0.0128305983132725</cx:pt>
          <cx:pt idx="188">-0.0045441462234241297</cx:pt>
          <cx:pt idx="189">-0.010651480960086</cx:pt>
          <cx:pt idx="190">-7.3862397110817596e-05</cx:pt>
          <cx:pt idx="191">0.026912035496663801</cx:pt>
          <cx:pt idx="192">0.026344628009792301</cx:pt>
          <cx:pt idx="193">0.0030407432126512098</cx:pt>
          <cx:pt idx="194">-0.0029481521086839801</cx:pt>
          <cx:pt idx="195">-0.0043832861345693098</cx:pt>
          <cx:pt idx="196">-0.00068339880044973199</cx:pt>
          <cx:pt idx="197">-0.00050114318217997901</cx:pt>
          <cx:pt idx="198">0.0022191455928108998</cx:pt>
          <cx:pt idx="199">-0.000164430089798421</cx:pt>
          <cx:pt idx="200">-0.016818868153825401</cx:pt>
          <cx:pt idx="201">-0.032615687618231901</cx:pt>
          <cx:pt idx="202">0.0120779811760666</cx:pt>
          <cx:pt idx="203">-0.0296623200833863</cx:pt>
          <cx:pt idx="204">-0.024174314665541399</cx:pt>
          <cx:pt idx="205">0.0097740265094917698</cx:pt>
          <cx:pt idx="206">0.0094581138217685896</cx:pt>
          <cx:pt idx="207">0.033888421971618801</cx:pt>
          <cx:pt idx="208">0.096731130191951703</cx:pt>
          <cx:pt idx="209">0.060368458811095198</cx:pt>
          <cx:pt idx="210">0.014158741290307</cx:pt>
          <cx:pt idx="211">7.2036701315888405e-05</cx:pt>
          <cx:pt idx="212">0.0393082419185216</cx:pt>
          <cx:pt idx="213">0.053745733338005003</cx:pt>
          <cx:pt idx="214">0.011641147457133299</cx:pt>
          <cx:pt idx="215">0.0129990755234307</cx:pt>
          <cx:pt idx="216">-0.00186599904949277</cx:pt>
          <cx:pt idx="217">-0.021500858512424701</cx:pt>
          <cx:pt idx="218">-0.027156560567322099</cx:pt>
          <cx:pt idx="219">0.016215704202196202</cx:pt>
          <cx:pt idx="220">0.013255367365956399</cx:pt>
          <cx:pt idx="221">-0.0055990816419859701</cx:pt>
          <cx:pt idx="222">-0.0022118921101778998</cx:pt>
          <cx:pt idx="223">-0.00223803127210711</cx:pt>
          <cx:pt idx="224">0.00025006867128594398</cx:pt>
          <cx:pt idx="225">-0.00012029211933452</cx:pt>
          <cx:pt idx="226">0.0035640231084267501</cx:pt>
          <cx:pt idx="227">0.0019312515394383899</cx:pt>
          <cx:pt idx="228">-0.013926514909965699</cx:pt>
          <cx:pt idx="229">-0.019555895322794298</cx:pt>
          <cx:pt idx="230">0.00076472459294977895</cx:pt>
          <cx:pt idx="231">-0.015847236508282798</cx:pt>
          <cx:pt idx="232">0.037322081661560098</cx:pt>
          <cx:pt idx="233">0.013917552714982699</cx:pt>
          <cx:pt idx="234">-0.0090757088536661604</cx:pt>
          <cx:pt idx="235">0.0549493309587617</cx:pt>
          <cx:pt idx="236">0.052389421886042002</cx:pt>
          <cx:pt idx="237">0.0568670558325758</cx:pt>
          <cx:pt idx="238">0.0230518425942088</cx:pt>
          <cx:pt idx="239">0.043717540643831897</cx:pt>
          <cx:pt idx="240">0.018421995602832</cx:pt>
          <cx:pt idx="241">-0.020954740466477401</cx:pt>
          <cx:pt idx="242">0.0138064180962995</cx:pt>
          <cx:pt idx="243">-0.00660590384969532</cx:pt>
          <cx:pt idx="244">-0.018688200996244499</cx:pt>
          <cx:pt idx="245">0.0121590894976142</cx:pt>
          <cx:pt idx="246">-0.0154069295854234</cx:pt>
          <cx:pt idx="247">-0.017247727664311398</cx:pt>
          <cx:pt idx="248">0.0176450996958489</cx:pt>
          <cx:pt idx="249">0.0108289320236574</cx:pt>
          <cx:pt idx="250">0.0050802065071778001</cx:pt>
          <cx:pt idx="251">0.00172929956416672</cx:pt>
          <cx:pt idx="252">-0.00066904261433407602</cx:pt>
          <cx:pt idx="253">-0.00024262276246425301</cx:pt>
          <cx:pt idx="254">0.0032693522705775501</cx:pt>
          <cx:pt idx="255">0.0057007231854237003</cx:pt>
          <cx:pt idx="256">-0.0045011752338836603</cx:pt>
          <cx:pt idx="257">-0.019913129544305502</cx:pt>
          <cx:pt idx="258">0.019323534452260201</cx:pt>
          <cx:pt idx="259">-0.0119892078247883</cx:pt>
          <cx:pt idx="260">0.0020546013942967399</cx:pt>
          <cx:pt idx="261">0.024565685127557899</cx:pt>
          <cx:pt idx="262">-0.0026296798611245998</cx:pt>
          <cx:pt idx="263">0.010366421135439299</cx:pt>
          <cx:pt idx="264">-0.014522393495267299</cx:pt>
          <cx:pt idx="265">0.018710380899908799</cx:pt>
          <cx:pt idx="266">0.016202662825968502</cx:pt>
          <cx:pt idx="267">0.026382023862234601</cx:pt>
          <cx:pt idx="268">0.024801974987882301</cx:pt>
          <cx:pt idx="269">0.044371038817073202</cx:pt>
          <cx:pt idx="270">-0.0125933805967266</cx:pt>
          <cx:pt idx="271">0.0017257153260295699</cx:pt>
          <cx:pt idx="272">0.031578652195803802</cx:pt>
          <cx:pt idx="273">0.027693404564726101</cx:pt>
          <cx:pt idx="274">0.0108184500599084</cx:pt>
          <cx:pt idx="275">-0.017366687382538298</cx:pt>
          <cx:pt idx="276">-0.011581276080945601</cx:pt>
          <cx:pt idx="277">0.0055602439904158</cx:pt>
          <cx:pt idx="278">0.00507041632037614</cx:pt>
          <cx:pt idx="279">0.0046381649088513398</cx:pt>
          <cx:pt idx="280">0.00038578156908568003</cx:pt>
          <cx:pt idx="281">0.00055891597821849503</cx:pt>
          <cx:pt idx="282">0.0036178489307686799</cx:pt>
          <cx:pt idx="283">0.00179118673428705</cx:pt>
          <cx:pt idx="284">-0.0056313152815355297</cx:pt>
          <cx:pt idx="285">-0.0061141705872850101</cx:pt>
          <cx:pt idx="286">0.0046700497953049798</cx:pt>
          <cx:pt idx="287">-0.034261959468868598</cx:pt>
          <cx:pt idx="288">-0.010439575215797799</cx:pt>
          <cx:pt idx="289">0.019294684389664502</cx:pt>
          <cx:pt idx="290">-0.033938530375576197</cx:pt>
          <cx:pt idx="291">-0.059850150912223503</cx:pt>
          <cx:pt idx="292">-0.031534217427472602</cx:pt>
          <cx:pt idx="293">-0.044751256615559697</cx:pt>
          <cx:pt idx="294">-0.041960976098581702</cx:pt>
          <cx:pt idx="295">-0.047082808389192599</cx:pt>
          <cx:pt idx="296">0.0014720354745988201</cx:pt>
          <cx:pt idx="297">-0.018207686467195901</cx:pt>
          <cx:pt idx="298">0.0075301749865915504</cx:pt>
          <cx:pt idx="299">0.0125594971249428</cx:pt>
          <cx:pt idx="300">0.038156787441687302</cx:pt>
          <cx:pt idx="301">-0.025426970730269199</cx:pt>
          <cx:pt idx="302">0.0187696996821234</cx:pt>
          <cx:pt idx="303">0.0078547217348311701</cx:pt>
          <cx:pt idx="304">-0.0019280590213236299</cx:pt>
          <cx:pt idx="305">0.012495305543153701</cx:pt>
          <cx:pt idx="306">0.0024138813605278199</cx:pt>
          <cx:pt idx="307">0.0020656475580949998</cx:pt>
          <cx:pt idx="308">-0.00072733544220877097</cx:pt>
          <cx:pt idx="309">-0.000106349648020682</cx:pt>
          <cx:pt idx="310">0.0057527857510165101</cx:pt>
          <cx:pt idx="311">-0.0037548624770128102</cx:pt>
          <cx:pt idx="312">0.0021646313669428999</cx:pt>
          <cx:pt idx="313">0.024614883163814199</cx:pt>
          <cx:pt idx="314">0.033881893527442399</cx:pt>
          <cx:pt idx="315">0.025021700337714298</cx:pt>
          <cx:pt idx="316">0.044946012723140603</cx:pt>
          <cx:pt idx="317">0.015368447323063901</cx:pt>
          <cx:pt idx="318">-0.021578180821824399</cx:pt>
          <cx:pt idx="319">-0.029181919845305802</cx:pt>
          <cx:pt idx="320">-0.0148859152528716</cx:pt>
          <cx:pt idx="321">-0.046285669094993903</cx:pt>
          <cx:pt idx="322">-0.022125075798469101</cx:pt>
          <cx:pt idx="323">-0.032179992097308999</cx:pt>
          <cx:pt idx="324">-0.010337227115968701</cx:pt>
          <cx:pt idx="325">-0.017304644721428401</cx:pt>
          <cx:pt idx="326">-0.00091969843175748495</cx:pt>
          <cx:pt idx="327">-0.0112204497328226</cx:pt>
          <cx:pt idx="328">0.0023786843987313698</cx:pt>
          <cx:pt idx="329">-0.0151131778859219</cx:pt>
          <cx:pt idx="330">0.0304015043236259</cx:pt>
          <cx:pt idx="331">0.0106771728444984</cx:pt>
          <cx:pt idx="332">-0.0110179965228525</cx:pt>
          <cx:pt idx="333">-0.00032720157362064702</cx:pt>
          <cx:pt idx="334">0.0014542497878505299</cx:pt>
          <cx:pt idx="335">-6.3035907910218396e-05</cx:pt>
          <cx:pt idx="336">8.4442819174332804e-06</cx:pt>
          <cx:pt idx="337">0.00014400669027293101</cx:pt>
          <cx:pt idx="338">0.0048823875100185996</cx:pt>
          <cx:pt idx="339">-0.0095209689334723301</cx:pt>
          <cx:pt idx="340">0.039360820723827197</cx:pt>
          <cx:pt idx="341">0.040096860025202997</cx:pt>
          <cx:pt idx="342">0.019485609654694799</cx:pt>
          <cx:pt idx="343">0.0400182457689622</cx:pt>
          <cx:pt idx="344">0.0231360695134653</cx:pt>
          <cx:pt idx="345">-0.049597126531464801</cx:pt>
          <cx:pt idx="346">-0.057539818528843503</cx:pt>
          <cx:pt idx="347">-0.058583003745484703</cx:pt>
          <cx:pt idx="348">-0.050999704676583803</cx:pt>
          <cx:pt idx="349">0.0077051567799493997</cx:pt>
          <cx:pt idx="350">0.012886475913484401</cx:pt>
          <cx:pt idx="351">0.0082696216920441993</cx:pt>
          <cx:pt idx="352">-0.053083477907116899</cx:pt>
          <cx:pt idx="353">-0.040054515433460898</cx:pt>
          <cx:pt idx="354">0.016873281880018999</cx:pt>
          <cx:pt idx="355">-0.018055892882993901</cx:pt>
          <cx:pt idx="356">0.00072335691720562295</cx:pt>
          <cx:pt idx="357">0.021448256980745001</cx:pt>
          <cx:pt idx="358">0.0241924227506734</cx:pt>
          <cx:pt idx="359">0.019327704040134099</cx:pt>
          <cx:pt idx="360">-0.0249958900434844</cx:pt>
          <cx:pt idx="361">-0.0027193308841255101</cx:pt>
          <cx:pt idx="362">0.00177333324779558</cx:pt>
          <cx:pt idx="363">-3.7761952183841402e-06</cx:pt>
          <cx:pt idx="364">0.000332949780021397</cx:pt>
          <cx:pt idx="365">0.00068599394500670199</cx:pt>
          <cx:pt idx="366">0.0013621331408152199</cx:pt>
          <cx:pt idx="367">-0.0072772722538096803</cx:pt>
          <cx:pt idx="368">0.0456164862884849</cx:pt>
          <cx:pt idx="369">0.036072864071149298</cx:pt>
          <cx:pt idx="370">0.0072732016076222997</cx:pt>
          <cx:pt idx="371">0.049654619299876898</cx:pt>
          <cx:pt idx="372">0.021202508338830101</cx:pt>
          <cx:pt idx="373">-0.0096145663437996898</cx:pt>
          <cx:pt idx="374">-0.0084838118469979604</cx:pt>
          <cx:pt idx="375">-0.048754114771128197</cx:pt>
          <cx:pt idx="376">-0.0267367487337235</cx:pt>
          <cx:pt idx="377">0.042752674137885402</cx:pt>
          <cx:pt idx="378">0.060554133987283203</cx:pt>
          <cx:pt idx="379">0.0047206742604556104</cx:pt>
          <cx:pt idx="380">-0.0097983450910709407</cx:pt>
          <cx:pt idx="381">0.0158598166146613</cx:pt>
          <cx:pt idx="382">-0.0078433031172206093</cx:pt>
          <cx:pt idx="383">-0.023736066752120099</cx:pt>
          <cx:pt idx="384">0.019313028066052101</cx:pt>
          <cx:pt idx="385">0.023422407508905198</cx:pt>
          <cx:pt idx="386">0.00665506071373719</cx:pt>
          <cx:pt idx="387">-0.023813620583806101</cx:pt>
          <cx:pt idx="388">-0.051496193523004899</cx:pt>
          <cx:pt idx="389">-0.017708374780004501</cx:pt>
          <cx:pt idx="390">-0.012659547933867799</cx:pt>
          <cx:pt idx="391">-0.000304900700428606</cx:pt>
          <cx:pt idx="392">0.000163799173732738</cx:pt>
          <cx:pt idx="393">0.000112941818578277</cx:pt>
          <cx:pt idx="394">0.00053800827523284203</cx:pt>
          <cx:pt idx="395">0.0060269980175738898</cx:pt>
          <cx:pt idx="396">0.029135232370123401</cx:pt>
          <cx:pt idx="397">0.0072068668182267096</cx:pt>
          <cx:pt idx="398">0.012419531882527601</cx:pt>
          <cx:pt idx="399">0.0473959461788288</cx:pt>
          <cx:pt idx="400">0.053793594593908797</cx:pt>
          <cx:pt idx="401">0.072700783522252899</cx:pt>
          <cx:pt idx="402">0.047756103990381597</cx:pt>
          <cx:pt idx="403">-0.015973468755932502</cx:pt>
          <cx:pt idx="404">0.012115987921996601</cx:pt>
          <cx:pt idx="405">0.063402837978196097</cx:pt>
          <cx:pt idx="406">0.039764542118514601</cx:pt>
          <cx:pt idx="407">0.0448371504104789</cx:pt>
          <cx:pt idx="408">0.0036489022828844401</cx:pt>
          <cx:pt idx="409">0.032619728064412698</cx:pt>
          <cx:pt idx="410">0.0057756357988617904</cx:pt>
          <cx:pt idx="411">0.011839611629099</cx:pt>
          <cx:pt idx="412">0.026651485443352701</cx:pt>
          <cx:pt idx="413">-0.0078547093549692099</cx:pt>
          <cx:pt idx="414">-0.0190448730333392</cx:pt>
          <cx:pt idx="415">-0.035598095477350801</cx:pt>
          <cx:pt idx="416">-0.074077735575655196</cx:pt>
          <cx:pt idx="417">-0.025806321275463999</cx:pt>
          <cx:pt idx="418">-0.0080580518379276302</cx:pt>
          <cx:pt idx="419">-5.2152508320190097e-05</cx:pt>
          <cx:pt idx="420">-0.00023635140592790301</cx:pt>
          <cx:pt idx="421">0.00058310828340204504</cx:pt>
          <cx:pt idx="422">-0.00041511000273954497</cx:pt>
          <cx:pt idx="423">0.0050931986439952202</cx:pt>
          <cx:pt idx="424">0.0121449640441323</cx:pt>
          <cx:pt idx="425">-0.000850174330311385</cx:pt>
          <cx:pt idx="426">0.00311570913276238</cx:pt>
          <cx:pt idx="427">0.038974884532309503</cx:pt>
          <cx:pt idx="428">0.071048638335163006</cx:pt>
          <cx:pt idx="429">0.093675421972512302</cx:pt>
          <cx:pt idx="430">0.109895218559006</cx:pt>
          <cx:pt idx="431">0.091610884376095797</cx:pt>
          <cx:pt idx="432">0.064594975686578904</cx:pt>
          <cx:pt idx="433">0.061519803096054697</cx:pt>
          <cx:pt idx="434">0.053439707743544097</cx:pt>
          <cx:pt idx="435">0.060368664097365299</cx:pt>
          <cx:pt idx="436">0.032036039132346601</cx:pt>
          <cx:pt idx="437">0.069245378997605495</cx:pt>
          <cx:pt idx="438">-0.00334179103854461</cx:pt>
          <cx:pt idx="439">-0.012380152546934701</cx:pt>
          <cx:pt idx="440">-0.0149742847936273</cx:pt>
          <cx:pt idx="441">-0.00080634011946375704</cx:pt>
          <cx:pt idx="442">0.017232944873950301</cx:pt>
          <cx:pt idx="443">-0.024362630978646899</cx:pt>
          <cx:pt idx="444">-0.057326155292227801</cx:pt>
          <cx:pt idx="445">-0.033545008399662499</cx:pt>
          <cx:pt idx="446">-0.0042001766388530702</cx:pt>
          <cx:pt idx="447">-0.00121612421582351</cx:pt>
          <cx:pt idx="448">-0.000198933233364915</cx:pt>
          <cx:pt idx="449">-0.00013269881114721</cx:pt>
          <cx:pt idx="450">-0.00042179252280153198</cx:pt>
          <cx:pt idx="451">-0.0115359109665675</cx:pt>
          <cx:pt idx="452">-0.0176431002979806</cx:pt>
          <cx:pt idx="453">-0.036682780092610903</cx:pt>
          <cx:pt idx="454">-0.017407304233767001</cx:pt>
          <cx:pt idx="455">0.018269979027673199</cx:pt>
          <cx:pt idx="456">0.059761796451468598</cx:pt>
          <cx:pt idx="457">0.037427928592057499</cx:pt>
          <cx:pt idx="458">0.063660829390597001</cx:pt>
          <cx:pt idx="459">0.090638886564902196</cx:pt>
          <cx:pt idx="460">0.142103028257696</cx:pt>
          <cx:pt idx="461">0.12603564005948201</cx:pt>
          <cx:pt idx="462">0.047885272361975199</cx:pt>
          <cx:pt idx="463">0.052032266232525298</cx:pt>
          <cx:pt idx="464">0.0039112793253789904</cx:pt>
          <cx:pt idx="465">-0.0129988948922489</cx:pt>
          <cx:pt idx="466">-0.0047936798100737402</cx:pt>
          <cx:pt idx="467">-0.0177675880291303</cx:pt>
          <cx:pt idx="468">-0.0310013455840915</cx:pt>
          <cx:pt idx="469">-0.052562366531151802</cx:pt>
          <cx:pt idx="470">-0.010770086352914401</cx:pt>
          <cx:pt idx="471">-0.027978220979315498</cx:pt>
          <cx:pt idx="472">-0.035460679787492198</cx:pt>
          <cx:pt idx="473">-0.041622229628509103</cx:pt>
          <cx:pt idx="474">-0.0140154425100406</cx:pt>
          <cx:pt idx="475">-0.0023680066336140299</cx:pt>
          <cx:pt idx="476">-0.00071132157147914602</cx:pt>
          <cx:pt idx="477">0.00079094554604923202</cx:pt>
          <cx:pt idx="478">-0.0039650184138170499</cx:pt>
          <cx:pt idx="479">-0.020424131222961699</cx:pt>
          <cx:pt idx="480">-0.049607855572986498</cx:pt>
          <cx:pt idx="481">-0.059108015973915802</cx:pt>
          <cx:pt idx="482">-0.050179274629541602</cx:pt>
          <cx:pt idx="483">-0.017134742040572099</cx:pt>
          <cx:pt idx="484">-0.0148859787129607</cx:pt>
          <cx:pt idx="485">-0.043644946702385799</cx:pt>
          <cx:pt idx="486">-0.0084834185798390496</cx:pt>
          <cx:pt idx="487">0.042893813841950998</cx:pt>
          <cx:pt idx="488">0.075746276295860296</cx:pt>
          <cx:pt idx="489">0.087615626060360899</cx:pt>
          <cx:pt idx="490">0.027093720871429399</cx:pt>
          <cx:pt idx="491">0.044206315016789302</cx:pt>
          <cx:pt idx="492">-0.058466832419948503</cx:pt>
          <cx:pt idx="493">-0.054512344194273199</cx:pt>
          <cx:pt idx="494">0.015690769278959901</cx:pt>
          <cx:pt idx="495">-0.025123260756447</cx:pt>
          <cx:pt idx="496">-0.037395778070300999</cx:pt>
          <cx:pt idx="497">-0.038087567765112303</cx:pt>
          <cx:pt idx="498">-0.022873553233928499</cx:pt>
          <cx:pt idx="499">-0.040264610347367301</cx:pt>
          <cx:pt idx="500">-0.033843952930586903</cx:pt>
          <cx:pt idx="501">-0.0262502081181375</cx:pt>
          <cx:pt idx="502">-0.0052157500996760503</cx:pt>
          <cx:pt idx="503">-0.0011829551022074401</cx:pt>
          <cx:pt idx="504">-0.00033716953685472702</cx:pt>
          <cx:pt idx="505">0.00016658194206647801</cx:pt>
          <cx:pt idx="506">-0.0010910071730713001</cx:pt>
          <cx:pt idx="507">-0.024948135823182602</cx:pt>
          <cx:pt idx="508">-0.055966702851342198</cx:pt>
          <cx:pt idx="509">-0.052823670935409801</cx:pt>
          <cx:pt idx="510">-0.062145041353846603</cx:pt>
          <cx:pt idx="511">-0.069455794339583293</cx:pt>
          <cx:pt idx="512">-0.083757180056735006</cx:pt>
          <cx:pt idx="513">-0.10526419541821</cx:pt>
          <cx:pt idx="514">-0.059939546785405001</cx:pt>
          <cx:pt idx="515">-0.0261853978369244</cx:pt>
          <cx:pt idx="516">-0.047173003359804198</cx:pt>
          <cx:pt idx="517">0.031847196501096298</cx:pt>
          <cx:pt idx="518">-0.0115296996232369</cx:pt>
          <cx:pt idx="519">-0.038165601393751601</cx:pt>
          <cx:pt idx="520">-0.068932586232492196</cx:pt>
          <cx:pt idx="521">-0.011416315612844299</cx:pt>
          <cx:pt idx="522">-0.0142121048746715</cx:pt>
          <cx:pt idx="523">-0.035452669052718197</cx:pt>
          <cx:pt idx="524">-0.015791871646599599</cx:pt>
          <cx:pt idx="525">-0.0189922332660824</cx:pt>
          <cx:pt idx="526">-0.043377125551777702</cx:pt>
          <cx:pt idx="527">-0.064857967791933799</cx:pt>
          <cx:pt idx="528">-0.047719291780099003</cx:pt>
          <cx:pt idx="529">-0.015129248776593499</cx:pt>
          <cx:pt idx="530">0.0016398989239473701</cx:pt>
          <cx:pt idx="531">-0.00036777121465456298</cx:pt>
          <cx:pt idx="532">0.000314085704517123</cx:pt>
          <cx:pt idx="533">-0.000186984166561356</cx:pt>
          <cx:pt idx="534">0.00099501486715496005</cx:pt>
          <cx:pt idx="535">-0.020625152446272599</cx:pt>
          <cx:pt idx="536">-0.042802976950341097</cx:pt>
          <cx:pt idx="537">-0.046858635719871901</cx:pt>
          <cx:pt idx="538">-0.067896766162730895</cx:pt>
          <cx:pt idx="539">-0.086142907234338706</cx:pt>
          <cx:pt idx="540">-0.117777439790822</cx:pt>
          <cx:pt idx="541">-0.12901000663478501</cx:pt>
          <cx:pt idx="542">-0.128893984429097</cx:pt>
          <cx:pt idx="543">-0.144090031536247</cx:pt>
          <cx:pt idx="544">-0.130691571242841</cx:pt>
          <cx:pt idx="545">-0.089733957100729303</cx:pt>
          <cx:pt idx="546">-0.060725538612594901</cx:pt>
          <cx:pt idx="547">-0.058863418521042897</cx:pt>
          <cx:pt idx="548">-0.066960915207312899</cx:pt>
          <cx:pt idx="549">-0.0121121692695202</cx:pt>
          <cx:pt idx="550">-0.015496418263474299</cx:pt>
          <cx:pt idx="551">0.00301410952502897</cx:pt>
          <cx:pt idx="552">-0.0110234537327098</cx:pt>
          <cx:pt idx="553">-0.030251095853042299</cx:pt>
          <cx:pt idx="554">-0.058546384789372997</cx:pt>
          <cx:pt idx="555">-0.065632675564142595</cx:pt>
          <cx:pt idx="556">-0.043838113503956999</cx:pt>
          <cx:pt idx="557">-0.0115132578954829</cx:pt>
          <cx:pt idx="558">-0.00291450470038982</cx:pt>
          <cx:pt idx="559">-0.00043354163871577099</cx:pt>
          <cx:pt idx="560">0.000684875011089143</cx:pt>
          <cx:pt idx="561">0.00072361570192355697</cx:pt>
          <cx:pt idx="562">-0.00097629714015625801</cx:pt>
          <cx:pt idx="563">-0.0103989397064779</cx:pt>
          <cx:pt idx="564">-0.0309253680928783</cx:pt>
          <cx:pt idx="565">-0.034888170321773597</cx:pt>
          <cx:pt idx="566">-0.054998865471975703</cx:pt>
          <cx:pt idx="567">-0.070399794625099599</cx:pt>
          <cx:pt idx="568">-0.060963380022381997</cx:pt>
          <cx:pt idx="569">-0.0870855499060018</cx:pt>
          <cx:pt idx="570">-0.14032029413102601</cx:pt>
          <cx:pt idx="571">-0.15099836268637301</cx:pt>
          <cx:pt idx="572">-0.128560606014611</cx:pt>
          <cx:pt idx="573">-0.033864536399859903</cx:pt>
          <cx:pt idx="574">-0.018450395623896401</cx:pt>
          <cx:pt idx="575">-0.039305313169043898</cx:pt>
          <cx:pt idx="576">-0.026105529798729901</cx:pt>
          <cx:pt idx="577">0.015248640548940101</cx:pt>
          <cx:pt idx="578">0.017719093023387499</cx:pt>
          <cx:pt idx="579">0.021871378361403699</cx:pt>
          <cx:pt idx="580">-0.0026550537859435499</cx:pt>
          <cx:pt idx="581">-0.0098467938351658093</cx:pt>
          <cx:pt idx="582">-0.021856696551189499</cx:pt>
          <cx:pt idx="583">-0.037589043667798701</cx:pt>
          <cx:pt idx="584">-0.0270328659059649</cx:pt>
          <cx:pt idx="585">-0.0101169928637089</cx:pt>
          <cx:pt idx="586">-0.00249695615787031</cx:pt>
          <cx:pt idx="587">4.9545226270853102e-05</cx:pt>
          <cx:pt idx="588">-0.00045881012587080502</cx:pt>
          <cx:pt idx="589">0.00041343061671917302</cx:pt>
          <cx:pt idx="590">-0.00076300886349917605</cx:pt>
          <cx:pt idx="591">-0.0056932297640401603</cx:pt>
          <cx:pt idx="592">-0.016258322822150801</cx:pt>
          <cx:pt idx="593">-0.015357276715953499</cx:pt>
          <cx:pt idx="594">-0.021097556283263302</cx:pt>
          <cx:pt idx="595">0.00467541380363153</cx:pt>
          <cx:pt idx="596">0.0146956637542189</cx:pt>
          <cx:pt idx="597">-0.017274604711160501</cx:pt>
          <cx:pt idx="598">-0.011016994942370101</cx:pt>
          <cx:pt idx="599">-0.063974224175094505</cx:pt>
          <cx:pt idx="600">-0.029885064257776001</cx:pt>
          <cx:pt idx="601">-0.038115878924055199</cx:pt>
          <cx:pt idx="602">-0.022165713600839701</cx:pt>
          <cx:pt idx="603">-0.0095644911909309408</cx:pt>
          <cx:pt idx="604">0.021754077596336598</cx:pt>
          <cx:pt idx="605">-0.0041043655070042801</cx:pt>
          <cx:pt idx="606">-0.0174329704025077</cx:pt>
          <cx:pt idx="607">-0.073599276073980799</cx:pt>
          <cx:pt idx="608">-0.038155404558575197</cx:pt>
          <cx:pt idx="609">-0.014933567682954899</cx:pt>
          <cx:pt idx="610">-0.021232372514846699</cx:pt>
          <cx:pt idx="611">-0.0221851241554528</cx:pt>
          <cx:pt idx="612">-0.0055382165878385204</cx:pt>
          <cx:pt idx="613">-0.0060054142974253896</cx:pt>
          <cx:pt idx="614">-0.0034953562220339002</cx:pt>
          <cx:pt idx="615">0.00017536055195079499</cx:pt>
          <cx:pt idx="616">7.1142526456636197e-06</cx:pt>
          <cx:pt idx="617">-0.00013004888876789699</cx:pt>
          <cx:pt idx="618">-0.0022999164129331199</cx:pt>
          <cx:pt idx="619">-0.0077624168647710398</cx:pt>
          <cx:pt idx="620">-0.0112710007287171</cx:pt>
          <cx:pt idx="621">0.00208127276916201</cx:pt>
          <cx:pt idx="622">0.00146755944017038</cx:pt>
          <cx:pt idx="623">0.028345725840394301</cx:pt>
          <cx:pt idx="624">0.027401401937910699</cx:pt>
          <cx:pt idx="625">0.0190249434358872</cx:pt>
          <cx:pt idx="626">0.0468099641890505</cx:pt>
          <cx:pt idx="627">0.041716735454642502</cx:pt>
          <cx:pt idx="628">0.0067272539822633799</cx:pt>
          <cx:pt idx="629">-0.013605604477263901</cx:pt>
          <cx:pt idx="630">-0.0052321618250983897</cx:pt>
          <cx:pt idx="631">-0.0034329566060221101</cx:pt>
          <cx:pt idx="632">-0.022089381957502801</cx:pt>
          <cx:pt idx="633">-0.078967256131214705</cx:pt>
          <cx:pt idx="634">-0.091643192136546495</cx:pt>
          <cx:pt idx="635">-0.097428684265032206</cx:pt>
          <cx:pt idx="636">-0.056146289521258899</cx:pt>
          <cx:pt idx="637">-0.042434911586733598</cx:pt>
          <cx:pt idx="638">0.0067893115593391003</cx:pt>
          <cx:pt idx="639">-0.0042511344573853901</cx:pt>
          <cx:pt idx="640">-0.0012610028617757499</cx:pt>
          <cx:pt idx="641">0.0018977733413405901</cx:pt>
          <cx:pt idx="642">0.00092037603790632498</cx:pt>
          <cx:pt idx="643">-0.00041618730787533302</cx:pt>
          <cx:pt idx="644">-0.000164533007773831</cx:pt>
          <cx:pt idx="645">-0.00012653851008073201</cx:pt>
          <cx:pt idx="646">-0.00099157192691089299</cx:pt>
          <cx:pt idx="647">-0.0090081551702530707</cx:pt>
          <cx:pt idx="648">-0.0097233231071125505</cx:pt>
          <cx:pt idx="649">0.0051774140583578602</cx:pt>
          <cx:pt idx="650">0.0244141073094148</cx:pt>
          <cx:pt idx="651">0.0341067217269167</cx:pt>
          <cx:pt idx="652">0.040769266418284801</cx:pt>
          <cx:pt idx="653">0.026145352139512301</cx:pt>
          <cx:pt idx="654">0.042861585252951397</cx:pt>
          <cx:pt idx="655">0.049943857976363297</cx:pt>
          <cx:pt idx="656">-0.0054793500826125002</cx:pt>
          <cx:pt idx="657">0.0079265959403489097</cx:pt>
          <cx:pt idx="658">0.0046288211502064002</cx:pt>
          <cx:pt idx="659">-0.037563593702053699</cx:pt>
          <cx:pt idx="660">-0.065051432213764804</cx:pt>
          <cx:pt idx="661">-0.081846683243121707</cx:pt>
          <cx:pt idx="662">-0.079883592211794696</cx:pt>
          <cx:pt idx="663">-0.084720512700545397</cx:pt>
          <cx:pt idx="664">-0.034013182803083401</cx:pt>
          <cx:pt idx="665">0.0046394748843477098</cx:pt>
          <cx:pt idx="666">0.016853770355165699</cx:pt>
          <cx:pt idx="667">0.0046097161209410599</cx:pt>
          <cx:pt idx="668">0.0071709063462015703</cx:pt>
          <cx:pt idx="669">0.0016094101517447801</cx:pt>
          <cx:pt idx="670">0.00035585381082837899</cx:pt>
          <cx:pt idx="671">-0.00081960610596609003</cx:pt>
          <cx:pt idx="672">0.00034317731041472898</cx:pt>
          <cx:pt idx="673">-2.5571716436784999e-05</cx:pt>
          <cx:pt idx="674">0.00087206664529913705</cx:pt>
          <cx:pt idx="675">0.0027899883997095699</cx:pt>
          <cx:pt idx="676">0.0143733817404448</cx:pt>
          <cx:pt idx="677">0.025744732251749301</cx:pt>
          <cx:pt idx="678">0.032517398075686002</cx:pt>
          <cx:pt idx="679">0.046792514015207003</cx:pt>
          <cx:pt idx="680">0.056207744337874697</cx:pt>
          <cx:pt idx="681">0.0206057741126386</cx:pt>
          <cx:pt idx="682">0.0268282266417019</cx:pt>
          <cx:pt idx="683">0.025873466965874101</cx:pt>
          <cx:pt idx="684">0.0073658002145433896</cx:pt>
          <cx:pt idx="685">0.045922725537918499</cx:pt>
          <cx:pt idx="686">0.0251978870005596</cx:pt>
          <cx:pt idx="687">-0.022807740358686199</cx:pt>
          <cx:pt idx="688">-0.042064906486806997</cx:pt>
          <cx:pt idx="689">-0.0611861486987956</cx:pt>
          <cx:pt idx="690">-0.065867179433609105</cx:pt>
          <cx:pt idx="691">-0.0257523635136006</cx:pt>
          <cx:pt idx="692">0.0094439370909468502</cx:pt>
          <cx:pt idx="693">0.031780255792204302</cx:pt>
          <cx:pt idx="694">0.023263264672867798</cx:pt>
          <cx:pt idx="695">0.0153811118824774</cx:pt>
          <cx:pt idx="696">-0.0062590331250331997</cx:pt>
          <cx:pt idx="697">-0.0036918355550715899</cx:pt>
          <cx:pt idx="698">-0.00031422146373063099</cx:pt>
          <cx:pt idx="699">-0.00067475280892388798</cx:pt>
          <cx:pt idx="700">-0.000111952784230298</cx:pt>
          <cx:pt idx="701">-0.00091369555438598098</cx:pt>
          <cx:pt idx="702">3.07300468425426e-05</cx:pt>
          <cx:pt idx="703">-0.000195931539980369</cx:pt>
          <cx:pt idx="704">0.0089430686060777698</cx:pt>
          <cx:pt idx="705">0.022568592557298799</cx:pt>
          <cx:pt idx="706">0.015636500885901301</cx:pt>
          <cx:pt idx="707">0.029560965814682399</cx:pt>
          <cx:pt idx="708">0.050658659483769103</cx:pt>
          <cx:pt idx="709">0.044989314240285898</cx:pt>
          <cx:pt idx="710">0.0291820064378196</cx:pt>
          <cx:pt idx="711">0.024709816943960902</cx:pt>
          <cx:pt idx="712">0.0168793549388702</cx:pt>
          <cx:pt idx="713">0.030381709461710201</cx:pt>
          <cx:pt idx="714">0.033560565021428998</cx:pt>
          <cx:pt idx="715">0.00093874256721398195</cx:pt>
          <cx:pt idx="716">0.00688450573510903</cx:pt>
          <cx:pt idx="717">-0.020265647238924898</cx:pt>
          <cx:pt idx="718">-0.0049620361950080804</cx:pt>
          <cx:pt idx="719">0.028651336369590701</cx:pt>
          <cx:pt idx="720">0.0309519805519873</cx:pt>
          <cx:pt idx="721">0.0153699047960646</cx:pt>
          <cx:pt idx="722">-2.7474372727181799e-05</cx:pt>
          <cx:pt idx="723">-0.0033115697817266798</cx:pt>
          <cx:pt idx="724">-0.0032912305987446602</cx:pt>
          <cx:pt idx="725">0.000132874706683042</cx:pt>
          <cx:pt idx="726">-0.00054185553696850703</cx:pt>
          <cx:pt idx="727">0.000181751066613071</cx:pt>
          <cx:pt idx="728">-0.00060527930873859298</cx:pt>
          <cx:pt idx="729">-0.00057696905700705705</cx:pt>
          <cx:pt idx="730">-4.6457083948972901e-05</cx:pt>
          <cx:pt idx="731">-0.00037245125096265597</cx:pt>
          <cx:pt idx="732">0.00101391516935246</cx:pt>
          <cx:pt idx="733">0.0040617077713895099</cx:pt>
          <cx:pt idx="734">0.0110926934720239</cx:pt>
          <cx:pt idx="735">0.0198524889764553</cx:pt>
          <cx:pt idx="736">0.031122212165828202</cx:pt>
          <cx:pt idx="737">0.040448610111258602</cx:pt>
          <cx:pt idx="738">0.039738393837052501</cx:pt>
          <cx:pt idx="739">0.0368375304865989</cx:pt>
          <cx:pt idx="740">0.049041320548191498</cx:pt>
          <cx:pt idx="741">0.057422620719921401</cx:pt>
          <cx:pt idx="742">0.070854491677880799</cx:pt>
          <cx:pt idx="743">0.048391510614252002</cx:pt>
          <cx:pt idx="744">0.0432657645511067</cx:pt>
          <cx:pt idx="745">0.039275201870033</cx:pt>
          <cx:pt idx="746">0.035619526959552901</cx:pt>
          <cx:pt idx="747">0.024067675654517201</cx:pt>
          <cx:pt idx="748">0.015488065567814501</cx:pt>
          <cx:pt idx="749">0.014027615990164499</cx:pt>
          <cx:pt idx="750">0.00547471816406013</cx:pt>
          <cx:pt idx="751">0.00058917470961071799</cx:pt>
          <cx:pt idx="752">-0.00088249769067509903</cx:pt>
          <cx:pt idx="753">-0.000591356447417468</cx:pt>
          <cx:pt idx="754">0.000116492303704248</cx:pt>
          <cx:pt idx="755">0.00016533572991596099</cx:pt>
          <cx:pt idx="756">1.90054547640918e-05</cx:pt>
          <cx:pt idx="757">-0.00039207680950715097</cx:pt>
          <cx:pt idx="758">0.00093564711995854598</cx:pt>
          <cx:pt idx="759">0.00063192176499902704</cx:pt>
          <cx:pt idx="760">9.0683487343854805e-05</cx:pt>
          <cx:pt idx="761">0.00013475359931966</cx:pt>
          <cx:pt idx="762">0.00052307707980775496</cx:pt>
          <cx:pt idx="763">0.0020867056593763902</cx:pt>
          <cx:pt idx="764">0.0024414246175298599</cx:pt>
          <cx:pt idx="765">0.0020697264310330999</cx:pt>
          <cx:pt idx="766">0.0022444526330510201</cx:pt>
          <cx:pt idx="767">0.00184783874007099</cx:pt>
          <cx:pt idx="768">0.0037759224113227299</cx:pt>
          <cx:pt idx="769">0.0047044870743768296</cx:pt>
          <cx:pt idx="770">0.012328173144695901</cx:pt>
          <cx:pt idx="771">0.00678438726815181</cx:pt>
          <cx:pt idx="772">0.0054046811726074697</cx:pt>
          <cx:pt idx="773">0.0051653944690851399</cx:pt>
          <cx:pt idx="774">0.011398642516038501</cx:pt>
          <cx:pt idx="775">0.0052382709653031202</cx:pt>
          <cx:pt idx="776">0.0013341037184356299</cx:pt>
          <cx:pt idx="777">0.0019113519856529401</cx:pt>
          <cx:pt idx="778">0.0025874536207803902</cx:pt>
          <cx:pt idx="779">-0.00017020303789100599</cx:pt>
          <cx:pt idx="780">1.00271408282659e-06</cx:pt>
          <cx:pt idx="781">4.8163284714239103e-05</cx:pt>
          <cx:pt idx="782">-0.00040100445391426002</cx:pt>
          <cx:pt idx="783">0.00042372574321470399</cx:pt>
        </cx:lvl>
      </cx:numDim>
    </cx:data>
    <cx:data id="41">
      <cx:numDim type="val">
        <cx:f>'001_WA_F - 副本'!$AP$1:$AP$784</cx:f>
        <cx:lvl ptCount="784" formatCode="0.00E+00">
          <cx:pt idx="0">2.4208409493304099e-05</cx:pt>
          <cx:pt idx="1">-0.00023592339254463999</cx:pt>
          <cx:pt idx="2">-0.00038775010723923298</cx:pt>
          <cx:pt idx="3">7.49076640028077e-05</cx:pt>
          <cx:pt idx="4">0.00085269726802234599</cx:pt>
          <cx:pt idx="5">0.00038449545166220498</cx:pt>
          <cx:pt idx="6">0.00093281781736531796</cx:pt>
          <cx:pt idx="7">-0.000199991149819223</cx:pt>
          <cx:pt idx="8">0.00037038983502178202</cx:pt>
          <cx:pt idx="9">0.00017028536665543201</cx:pt>
          <cx:pt idx="10">-0.00055233592659891103</cx:pt>
          <cx:pt idx="11">-0.000176117855571196</cx:pt>
          <cx:pt idx="12">0.00020903630477836301</cx:pt>
          <cx:pt idx="13">-0.00027625476955253202</cx:pt>
          <cx:pt idx="14">0.00046268284549514299</cx:pt>
          <cx:pt idx="15">0.00032870043933452202</cx:pt>
          <cx:pt idx="16">0.00041613583274619599</cx:pt>
          <cx:pt idx="17">0.00030202661832124099</cx:pt>
          <cx:pt idx="18">0.00069749879365420698</cx:pt>
          <cx:pt idx="19">-0.0010244222226535699</cx:pt>
          <cx:pt idx="20">0.00029025014333342101</cx:pt>
          <cx:pt idx="21">0.00032948317424655001</cx:pt>
          <cx:pt idx="22">-0.00032679515161428401</cx:pt>
          <cx:pt idx="23">-0.00055785889551221099</cx:pt>
          <cx:pt idx="24">-0.00014273682657911299</cx:pt>
          <cx:pt idx="25">-0.00019591980916557899</cx:pt>
          <cx:pt idx="26">0.000142141254747864</cx:pt>
          <cx:pt idx="27">-4.32109994664484e-05</cx:pt>
          <cx:pt idx="28">6.7656734152448799e-05</cx:pt>
          <cx:pt idx="29">0.00080064498700168696</cx:pt>
          <cx:pt idx="30">0.0010135892574326</cx:pt>
          <cx:pt idx="31">0.000237479651438797</cx:pt>
          <cx:pt idx="32">-4.8049222136866397e-05</cx:pt>
          <cx:pt idx="33">-0.00067838084159550403</cx:pt>
          <cx:pt idx="34">-0.00039753740130780703</cx:pt>
          <cx:pt idx="35">-0.00052068818365685605</cx:pt>
          <cx:pt idx="36">-0.00053572453915781996</cx:pt>
          <cx:pt idx="37">-0.00063304673242861598</cx:pt>
          <cx:pt idx="38">-0.00035718637428659798</cx:pt>
          <cx:pt idx="39">-0.00074588799466955601</cx:pt>
          <cx:pt idx="40">-0.00051434782841173999</cx:pt>
          <cx:pt idx="41">-0.00025482471283375899</cx:pt>
          <cx:pt idx="42">9.2732856248453697e-05</cx:pt>
          <cx:pt idx="43">-0.000140567682380678</cx:pt>
          <cx:pt idx="44">-8.5437284839793396e-05</cx:pt>
          <cx:pt idx="45">-0.000319187823344691</cx:pt>
          <cx:pt idx="46">0.000216128257105198</cx:pt>
          <cx:pt idx="47">0.00023756730706803999</cx:pt>
          <cx:pt idx="48">0.00068765008429019705</cx:pt>
          <cx:pt idx="49">1.84709033787487e-05</cx:pt>
          <cx:pt idx="50">0.000232425006020778</cx:pt>
          <cx:pt idx="51">-0.00050532730072828296</cx:pt>
          <cx:pt idx="52">0.00042391461530096801</cx:pt>
          <cx:pt idx="53">-0.00032766744831648899</cx:pt>
          <cx:pt idx="54">0.00011119443050339399</cx:pt>
          <cx:pt idx="55">-0.00038904388055527501</cx:pt>
          <cx:pt idx="56">-0.000322617820669594</cx:pt>
          <cx:pt idx="57">-0.00016836105587800099</cx:pt>
          <cx:pt idx="58">7.1359755206883201e-05</cx:pt>
          <cx:pt idx="59">-0.00013616530132627201</cx:pt>
          <cx:pt idx="60">-4.3645943600301302e-06</cx:pt>
          <cx:pt idx="61">-0.00053244272950544601</cx:pt>
          <cx:pt idx="62">-0.00037853975259204798</cx:pt>
          <cx:pt idx="63">0.00088817133969058999</cx:pt>
          <cx:pt idx="64">-0.00104707808628307</cx:pt>
          <cx:pt idx="65">-0.0055937903436698898</cx:pt>
          <cx:pt idx="66">-0.00144354964666178</cx:pt>
          <cx:pt idx="67">-0.0020880007948562</cx:pt>
          <cx:pt idx="68">-0.0056179842408864101</cx:pt>
          <cx:pt idx="69">-0.0061755735072009299</cx:pt>
          <cx:pt idx="70">-0.0040320773221737298</cx:pt>
          <cx:pt idx="71">0.0060627929956803299</cx:pt>
          <cx:pt idx="72">0.0127269463649909</cx:pt>
          <cx:pt idx="73">0.0173555746658966</cx:pt>
          <cx:pt idx="74">0.013976642442501901</cx:pt>
          <cx:pt idx="75">-0.00020180190553414399</cx:pt>
          <cx:pt idx="76">0.00154275823632917</cx:pt>
          <cx:pt idx="77">-0.000174063220947725</cx:pt>
          <cx:pt idx="78">0.00080124573716767599</cx:pt>
          <cx:pt idx="79">0.00016272706057300699</cx:pt>
          <cx:pt idx="80">-0.00019104263885635699</cx:pt>
          <cx:pt idx="81">-0.000328474035785195</cx:pt>
          <cx:pt idx="82">-0.00022241720584204199</cx:pt>
          <cx:pt idx="83">-0.00047434945471952602</cx:pt>
          <cx:pt idx="84">0.000698428398473318</cx:pt>
          <cx:pt idx="85">-0.00042913622301868001</cx:pt>
          <cx:pt idx="86">-0.00049763306035134505</cx:pt>
          <cx:pt idx="87">-0.000399414371587168</cx:pt>
          <cx:pt idx="88">0.00051747030929275701</cx:pt>
          <cx:pt idx="89">0.0091893503040862308</cx:pt>
          <cx:pt idx="90">0.0083268346620045102</cx:pt>
          <cx:pt idx="91">0.0106692085732826</cx:pt>
          <cx:pt idx="92">0.0062686622186772303</cx:pt>
          <cx:pt idx="93">-0.0099749844950628493</cx:pt>
          <cx:pt idx="94">-0.0115077875550547</cx:pt>
          <cx:pt idx="95">-0.032293227437598097</cx:pt>
          <cx:pt idx="96">-0.0151222350942554</cx:pt>
          <cx:pt idx="97">0.012290742195093201</cx:pt>
          <cx:pt idx="98">0.037172639447293702</cx:pt>
          <cx:pt idx="99">0.034242460674983002</cx:pt>
          <cx:pt idx="100">0.0015839355740468199</cx:pt>
          <cx:pt idx="101">-0.0182306593165492</cx:pt>
          <cx:pt idx="102">-0.0157166979263389</cx:pt>
          <cx:pt idx="103">-0.035498830217216497</cx:pt>
          <cx:pt idx="104">-0.0054772118907825199</cx:pt>
          <cx:pt idx="105">-0.012804370198754</cx:pt>
          <cx:pt idx="106">-0.0184940051169451</cx:pt>
          <cx:pt idx="107">-0.013667279442067399</cx:pt>
          <cx:pt idx="108">0.0047678636273528396</cx:pt>
          <cx:pt idx="109">-0.00039632334274106201</cx:pt>
          <cx:pt idx="110">0.000605552562519206</cx:pt>
          <cx:pt idx="111">-0.000286093197723362</cx:pt>
          <cx:pt idx="112">-0.00067042928225009195</cx:pt>
          <cx:pt idx="113">-0.000201503815519338</cx:pt>
          <cx:pt idx="114">-0.000734497318096995</cx:pt>
          <cx:pt idx="115">0.0011722187733125501</cx:pt>
          <cx:pt idx="116">0.00030712012979196502</cx:pt>
          <cx:pt idx="117">-0.0027268768093290201</cx:pt>
          <cx:pt idx="118">0.00137038315750624</cx:pt>
          <cx:pt idx="119">0.0020631987018076801</cx:pt>
          <cx:pt idx="120">0.022395883730927799</cx:pt>
          <cx:pt idx="121">0.0363491715482935</cx:pt>
          <cx:pt idx="122">-0.00280588353206192</cx:pt>
          <cx:pt idx="123">-0.028260455487678401</cx:pt>
          <cx:pt idx="124">-0.062382830541360297</cx:pt>
          <cx:pt idx="125">-0.0080599547111250298</cx:pt>
          <cx:pt idx="126">0.070057773303577195</cx:pt>
          <cx:pt idx="127">0.087335604892619906</cx:pt>
          <cx:pt idx="128">-0.021811738063697302</cx:pt>
          <cx:pt idx="129">-0.053587156625038497</cx:pt>
          <cx:pt idx="130">0.0146238283342956</cx:pt>
          <cx:pt idx="131">-0.0058673948366668198</cx:pt>
          <cx:pt idx="132">-0.016781863148261699</cx:pt>
          <cx:pt idx="133">0.025289298219409801</cx:pt>
          <cx:pt idx="134">0.027183424003912</cx:pt>
          <cx:pt idx="135">0.0194226910694155</cx:pt>
          <cx:pt idx="136">0.036336862309229299</cx:pt>
          <cx:pt idx="137">0.0146155105694976</cx:pt>
          <cx:pt idx="138">0.00113914129429579</cx:pt>
          <cx:pt idx="139">0.00034277660496436201</cx:pt>
          <cx:pt idx="140">1.8009360188101299e-05</cx:pt>
          <cx:pt idx="141">9.3779111255324504e-05</cx:pt>
          <cx:pt idx="142">-0.000765214333167856</cx:pt>
          <cx:pt idx="143">0.0029295637046561902</cx:pt>
          <cx:pt idx="144">-0.0011493373566315199</cx:pt>
          <cx:pt idx="145">0.016268917898675999</cx:pt>
          <cx:pt idx="146">0.018720443822516999</cx:pt>
          <cx:pt idx="147">0.0106639880967839</cx:pt>
          <cx:pt idx="148">0.038392543694926</cx:pt>
          <cx:pt idx="149">0.018603479309162799</cx:pt>
          <cx:pt idx="150">-0.00055033744963652596</cx:pt>
          <cx:pt idx="151">0.020396795733451999</cx:pt>
          <cx:pt idx="152">-0.0052993576840555199</cx:pt>
          <cx:pt idx="153">0.069788102745081404</cx:pt>
          <cx:pt idx="154">0.0286936938039055</cx:pt>
          <cx:pt idx="155">0.048513816725610698</cx:pt>
          <cx:pt idx="156">0.091748427949124203</cx:pt>
          <cx:pt idx="157">0.076211517048503694</cx:pt>
          <cx:pt idx="158">0.056848167644904198</cx:pt>
          <cx:pt idx="159">0.032817481535579798</cx:pt>
          <cx:pt idx="160">0.043183176798882998</cx:pt>
          <cx:pt idx="161">0.016290460319098799</cx:pt>
          <cx:pt idx="162">0.0413448682213741</cx:pt>
          <cx:pt idx="163">0.032480018156250803</cx:pt>
          <cx:pt idx="164">0.026820353211889601</cx:pt>
          <cx:pt idx="165">0.012804204401245699</cx:pt>
          <cx:pt idx="166">0.0035685373368907502</cx:pt>
          <cx:pt idx="167">0.000124703783513558</cx:pt>
          <cx:pt idx="168">-0.00014983513694272001</cx:pt>
          <cx:pt idx="169">-0.00078869466723071702</cx:pt>
          <cx:pt idx="170">-0.0012626617260014701</cx:pt>
          <cx:pt idx="171">-0.0111578740963456</cx:pt>
          <cx:pt idx="172">-0.0061574154053245104</cx:pt>
          <cx:pt idx="173">0.018792696698927198</cx:pt>
          <cx:pt idx="174">0.021512483263419702</cx:pt>
          <cx:pt idx="175">0.046303897156741401</cx:pt>
          <cx:pt idx="176">0.073158616433543294</cx:pt>
          <cx:pt idx="177">0.041247080317888402</cx:pt>
          <cx:pt idx="178">0.035948773587412698</cx:pt>
          <cx:pt idx="179">0.019452846141698898</cx:pt>
          <cx:pt idx="180">-0.0011398189133524899</cx:pt>
          <cx:pt idx="181">0.038745591976954298</cx:pt>
          <cx:pt idx="182">-0.00057089633412068597</cx:pt>
          <cx:pt idx="183">0.041236032093710601</cx:pt>
          <cx:pt idx="184">0.085068977558729997</cx:pt>
          <cx:pt idx="185">0.059310463810797298</cx:pt>
          <cx:pt idx="186">0.051726961133274803</cx:pt>
          <cx:pt idx="187">-0.0035001093957693101</cx:pt>
          <cx:pt idx="188">-0.0220530240252792</cx:pt>
          <cx:pt idx="189">0.020749772479463802</cx:pt>
          <cx:pt idx="190">-0.0073603795842875196</cx:pt>
          <cx:pt idx="191">-0.013917903942132799</cx:pt>
          <cx:pt idx="192">0.012091527473676899</cx:pt>
          <cx:pt idx="193">0.0102840041141986</cx:pt>
          <cx:pt idx="194">0.0019773564090270301</cx:pt>
          <cx:pt idx="195">0.000549181011960617</cx:pt>
          <cx:pt idx="196">-0.000195629548426653</cx:pt>
          <cx:pt idx="197">8.2436738360712898e-05</cx:pt>
          <cx:pt idx="198">-0.0044787865918341097</cx:pt>
          <cx:pt idx="199">-0.012538846242411901</cx:pt>
          <cx:pt idx="200">-0.021262582525320001</cx:pt>
          <cx:pt idx="201">0.0244552215203276</cx:pt>
          <cx:pt idx="202">0.040659985831419998</cx:pt>
          <cx:pt idx="203">0.033942978713689897</cx:pt>
          <cx:pt idx="204">0.052156862074747602</cx:pt>
          <cx:pt idx="205">0.047178728928449397</cx:pt>
          <cx:pt idx="206">0.055537399599074597</cx:pt>
          <cx:pt idx="207">0.0333549747059078</cx:pt>
          <cx:pt idx="208">-0.022846667680458</cx:pt>
          <cx:pt idx="209">-0.052042232536628097</cx:pt>
          <cx:pt idx="210">0.0060603567600582501</cx:pt>
          <cx:pt idx="211">0.011614641925229201</cx:pt>
          <cx:pt idx="212">0.0520184794090831</cx:pt>
          <cx:pt idx="213">0.044388271714369501</cx:pt>
          <cx:pt idx="214">-0.0175433733917735</cx:pt>
          <cx:pt idx="215">-0.10055411403753001</cx:pt>
          <cx:pt idx="216">-0.063944097940217604</cx:pt>
          <cx:pt idx="217">-0.053576579623731899</cx:pt>
          <cx:pt idx="218">-0.047852866293117503</cx:pt>
          <cx:pt idx="219">-0.025862440481069799</cx:pt>
          <cx:pt idx="220">-0.0144932482581365</cx:pt>
          <cx:pt idx="221">0.0047199819708964898</cx:pt>
          <cx:pt idx="222">-0.0011741919727405101</cx:pt>
          <cx:pt idx="223">0.00062088294934000896</cx:pt>
          <cx:pt idx="224">-0.00037040626123517498</cx:pt>
          <cx:pt idx="225">-0.00099718583709315308</cx:pt>
          <cx:pt idx="226">-0.0031331728312180098</cx:pt>
          <cx:pt idx="227">-0.0028766239860096498</cx:pt>
          <cx:pt idx="228">-0.028878409587019</cx:pt>
          <cx:pt idx="229">0.010844935410123</cx:pt>
          <cx:pt idx="230">-0.00071400121711650004</cx:pt>
          <cx:pt idx="231">-0.042823344778148899</cx:pt>
          <cx:pt idx="232">0.012940960871272</cx:pt>
          <cx:pt idx="233">0.0287966344351991</cx:pt>
          <cx:pt idx="234">0.023761822599926999</cx:pt>
          <cx:pt idx="235">-0.0077174099227977104</cx:pt>
          <cx:pt idx="236">-0.079846024007832098</cx:pt>
          <cx:pt idx="237">-0.10155811672753901</cx:pt>
          <cx:pt idx="238">-0.053614131890481802</cx:pt>
          <cx:pt idx="239">-0.0178111570637823</cx:pt>
          <cx:pt idx="240">-0.11402701223428401</cx:pt>
          <cx:pt idx="241">-0.078121010980196595</cx:pt>
          <cx:pt idx="242">-0.095264196101340001</cx:pt>
          <cx:pt idx="243">-0.15902435129046699</cx:pt>
          <cx:pt idx="244">-0.093098498057287496</cx:pt>
          <cx:pt idx="245">-0.058489661585043998</cx:pt>
          <cx:pt idx="246">-0.041958953686551601</cx:pt>
          <cx:pt idx="247">-0.030894925288516902</cx:pt>
          <cx:pt idx="248">-0.0153503397443917</cx:pt>
          <cx:pt idx="249">-0.00213108330392599</cx:pt>
          <cx:pt idx="250">0.000198858523424798</cx:pt>
          <cx:pt idx="251">-0.000186633722811092</cx:pt>
          <cx:pt idx="252">-0.00029653529366096399</cx:pt>
          <cx:pt idx="253">0.000797966789457626</cx:pt>
          <cx:pt idx="254">-0.00190889111271959</cx:pt>
          <cx:pt idx="255">0.0115410251533468</cx:pt>
          <cx:pt idx="256">0.022041906407442701</cx:pt>
          <cx:pt idx="257">-0.0025782119721953602</cx:pt>
          <cx:pt idx="258">0.0116809769774361</cx:pt>
          <cx:pt idx="259">0.0161619231254965</cx:pt>
          <cx:pt idx="260">0.027611589579031901</cx:pt>
          <cx:pt idx="261">-0.020216231826638901</cx:pt>
          <cx:pt idx="262">-0.0307696020193809</cx:pt>
          <cx:pt idx="263">-0.031535838768442299</cx:pt>
          <cx:pt idx="264">-0.0474756474218428</cx:pt>
          <cx:pt idx="265">-0.077471380252201905</cx:pt>
          <cx:pt idx="266">-0.067906942328814696</cx:pt>
          <cx:pt idx="267">-0.11429841552463001</cx:pt>
          <cx:pt idx="268">-0.18479891287151201</cx:pt>
          <cx:pt idx="269">-0.15154880372958701</cx:pt>
          <cx:pt idx="270">-0.15808709889595901</cx:pt>
          <cx:pt idx="271">-0.19525629447222001</cx:pt>
          <cx:pt idx="272">-0.123343347552613</cx:pt>
          <cx:pt idx="273">-0.054433752471126397</cx:pt>
          <cx:pt idx="274">-0.045186873907851199</cx:pt>
          <cx:pt idx="275">-0.035892551061013897</cx:pt>
          <cx:pt idx="276">-0.0069631097721394204</cx:pt>
          <cx:pt idx="277">-0.0026821253499997302</cx:pt>
          <cx:pt idx="278">0.0011483667074046601</cx:pt>
          <cx:pt idx="279">0.00017007831024475699</cx:pt>
          <cx:pt idx="280">9.5476814347954405e-05</cx:pt>
          <cx:pt idx="281">-0.00043375891851420801</cx:pt>
          <cx:pt idx="282">0.00070009606511613296</cx:pt>
          <cx:pt idx="283">0.025096212748310101</cx:pt>
          <cx:pt idx="284">0.0275943046482586</cx:pt>
          <cx:pt idx="285">0.0054773040483402603</cx:pt>
          <cx:pt idx="286">-0.0031861381114135002</cx:pt>
          <cx:pt idx="287">0.017287399739679299</cx:pt>
          <cx:pt idx="288">0.025849157359309202</cx:pt>
          <cx:pt idx="289">-0.0053935440080215696</cx:pt>
          <cx:pt idx="290">-0.042073055199018099</cx:pt>
          <cx:pt idx="291">0.015102967111995</cx:pt>
          <cx:pt idx="292">-0.0056580983280832796</cx:pt>
          <cx:pt idx="293">-0.071661071978514096</cx:pt>
          <cx:pt idx="294">-0.032853023158204202</cx:pt>
          <cx:pt idx="295">-0.054112867834693497</cx:pt>
          <cx:pt idx="296">-0.141747424447624</cx:pt>
          <cx:pt idx="297">-0.097104806647279093</cx:pt>
          <cx:pt idx="298">-0.081390374572377203</cx:pt>
          <cx:pt idx="299">-0.120426332616294</cx:pt>
          <cx:pt idx="300">-0.095008232158810796</cx:pt>
          <cx:pt idx="301">-0.072406172887135203</cx:pt>
          <cx:pt idx="302">-0.061222037320102</cx:pt>
          <cx:pt idx="303">-0.050467735526655802</cx:pt>
          <cx:pt idx="304">-0.011263165114027199</cx:pt>
          <cx:pt idx="305">-0.00042028972520027701</cx:pt>
          <cx:pt idx="306">0.0030559689660582998</cx:pt>
          <cx:pt idx="307">5.5748798509009703e-05</cx:pt>
          <cx:pt idx="308">0.00087610346520963799</cx:pt>
          <cx:pt idx="309">-0.00067857823776521701</cx:pt>
          <cx:pt idx="310">0.0049764044146577901</cx:pt>
          <cx:pt idx="311">0.016768909661960998</cx:pt>
          <cx:pt idx="312">0.029368996695356898</cx:pt>
          <cx:pt idx="313">0.017838357466021901</cx:pt>
          <cx:pt idx="314">-0.012324393521159001</cx:pt>
          <cx:pt idx="315">0.022819986904343</cx:pt>
          <cx:pt idx="316">-0.048165792073159797</cx:pt>
          <cx:pt idx="317">-0.038431692151359102</cx:pt>
          <cx:pt idx="318">-0.027040391082227201</cx:pt>
          <cx:pt idx="319">-0.044315374031763499</cx:pt>
          <cx:pt idx="320">-0.00092622881459496903</cx:pt>
          <cx:pt idx="321">0.032770804466837201</cx:pt>
          <cx:pt idx="322">0.0080036389901675699</cx:pt>
          <cx:pt idx="323">0.0084697033126846406</cx:pt>
          <cx:pt idx="324">0.0118652485609175</cx:pt>
          <cx:pt idx="325">0.11179368995028401</cx:pt>
          <cx:pt idx="326">0.052287959248062899</cx:pt>
          <cx:pt idx="327">-0.033633344687890997</cx:pt>
          <cx:pt idx="328">-0.044055946721208897</cx:pt>
          <cx:pt idx="329">-0.077671946967784303</cx:pt>
          <cx:pt idx="330">-0.077535030924013107</cx:pt>
          <cx:pt idx="331">-0.047963059440113698</cx:pt>
          <cx:pt idx="332">-0.0211506265955889</cx:pt>
          <cx:pt idx="333">-0.0080698420499475398</cx:pt>
          <cx:pt idx="334">0.00019551169295549999</cx:pt>
          <cx:pt idx="335">0.00098947505697705293</cx:pt>
          <cx:pt idx="336">-0.00042518433116043301</cx:pt>
          <cx:pt idx="337">0.00042322371360480402</cx:pt>
          <cx:pt idx="338">0.0018038793364955599</cx:pt>
          <cx:pt idx="339">0.0170553402659934</cx:pt>
          <cx:pt idx="340">0.019865637336256198</cx:pt>
          <cx:pt idx="341">0.035655902696971199</cx:pt>
          <cx:pt idx="342">-0.016512930354466701</cx:pt>
          <cx:pt idx="343">-0.0161696424928384</cx:pt>
          <cx:pt idx="344">0.052269791596818403</cx:pt>
          <cx:pt idx="345">-0.0132581276091987</cx:pt>
          <cx:pt idx="346">0.027124263602849499</cx:pt>
          <cx:pt idx="347">0.037127440001392599</cx:pt>
          <cx:pt idx="348">0.013868973343086399</cx:pt>
          <cx:pt idx="349">0.050687237674091702</cx:pt>
          <cx:pt idx="350">0.067366708596210995</cx:pt>
          <cx:pt idx="351">0.041991272690115697</cx:pt>
          <cx:pt idx="352">0.016043405723916701</cx:pt>
          <cx:pt idx="353">0.016786088095755498</cx:pt>
          <cx:pt idx="354">0.128127889541644</cx:pt>
          <cx:pt idx="355">0.0234802026967822</cx:pt>
          <cx:pt idx="356">0.055016492364108001</cx:pt>
          <cx:pt idx="357">0.0152387868804426</cx:pt>
          <cx:pt idx="358">-0.018777289163093899</cx:pt>
          <cx:pt idx="359">-0.032699818081645099</cx:pt>
          <cx:pt idx="360">-0.0304747365093293</cx:pt>
          <cx:pt idx="361">-0.0125360604497851</cx:pt>
          <cx:pt idx="362">0.00228112217686057</cx:pt>
          <cx:pt idx="363">-0.00024695951695021798</cx:pt>
          <cx:pt idx="364">0.00036306495891578301</cx:pt>
          <cx:pt idx="365">0.00075917903353052104</cx:pt>
          <cx:pt idx="366">-0.00066415535220995395</cx:pt>
          <cx:pt idx="367">0.017404873010246801</cx:pt>
          <cx:pt idx="368">0.021727568467183499</cx:pt>
          <cx:pt idx="369">0.031044974721576</cx:pt>
          <cx:pt idx="370">-0.031203746592302201</cx:pt>
          <cx:pt idx="371">0.00114275946721454</cx:pt>
          <cx:pt idx="372">0.081522272164532297</cx:pt>
          <cx:pt idx="373">0.072719266989411502</cx:pt>
          <cx:pt idx="374">0.078166009053742297</cx:pt>
          <cx:pt idx="375">0.047085096846608797</cx:pt>
          <cx:pt idx="376">0.080932264673809901</cx:pt>
          <cx:pt idx="377">0.058263979363823298</cx:pt>
          <cx:pt idx="378">0.066588141657239405</cx:pt>
          <cx:pt idx="379">0.050045099760021</cx:pt>
          <cx:pt idx="380">0.0149252642522951</cx:pt>
          <cx:pt idx="381">-0.032172796869057198</cx:pt>
          <cx:pt idx="382">0.0095797973431969094</cx:pt>
          <cx:pt idx="383">-0.016476691404144199</cx:pt>
          <cx:pt idx="384">0.067894101003205504</cx:pt>
          <cx:pt idx="385">0.052566579700131302</cx:pt>
          <cx:pt idx="386">-0.0019665968787454199</cx:pt>
          <cx:pt idx="387">-0.021627191586856699</cx:pt>
          <cx:pt idx="388">0.0053625134247920299</cx:pt>
          <cx:pt idx="389">-0.0148049791648512</cx:pt>
          <cx:pt idx="390">0.00022798340309983101</cx:pt>
          <cx:pt idx="391">0.000273398257454294</cx:pt>
          <cx:pt idx="392">8.0610299693772907e-05</cx:pt>
          <cx:pt idx="393">0.00254618088904629</cx:pt>
          <cx:pt idx="394">0.00193303675894376</cx:pt>
          <cx:pt idx="395">-0.00038106063591340002</cx:pt>
          <cx:pt idx="396">-0.018424401529025601</cx:pt>
          <cx:pt idx="397">-0.024445705157384399</cx:pt>
          <cx:pt idx="398">-0.058108667071576497</cx:pt>
          <cx:pt idx="399">-0.047881330017337097</cx:pt>
          <cx:pt idx="400">0.057451805672183803</cx:pt>
          <cx:pt idx="401">0.10042681736127</cx:pt>
          <cx:pt idx="402">0.078214591271948505</cx:pt>
          <cx:pt idx="403">0.0553871424771369</cx:pt>
          <cx:pt idx="404">0.073457193176132696</cx:pt>
          <cx:pt idx="405">0.050262344936233098</cx:pt>
          <cx:pt idx="406">0.071145910823848496</cx:pt>
          <cx:pt idx="407">0.023461525033812498</cx:pt>
          <cx:pt idx="408">-0.0323165279515049</cx:pt>
          <cx:pt idx="409">-0.094622490054331598</cx:pt>
          <cx:pt idx="410">-0.017270435464500199</cx:pt>
          <cx:pt idx="411">-0.054691674835886397</cx:pt>
          <cx:pt idx="412">-0.010000739049008899</cx:pt>
          <cx:pt idx="413">0.0194397570477171</cx:pt>
          <cx:pt idx="414">0.036488192283263901</cx:pt>
          <cx:pt idx="415">0.0470425156937683</cx:pt>
          <cx:pt idx="416">0.021898157420061799</cx:pt>
          <cx:pt idx="417">-0.012536380836330401</cx:pt>
          <cx:pt idx="418">-0.0045709066329359298</cx:pt>
          <cx:pt idx="419">-0.00060190609181781695</cx:pt>
          <cx:pt idx="420">-0.00033001764922112401</cx:pt>
          <cx:pt idx="421">0.0042000271737579397</cx:pt>
          <cx:pt idx="422">0.0054935900665271601</cx:pt>
          <cx:pt idx="423">-0.013903209314630601</cx:pt>
          <cx:pt idx="424">-0.056816883167056097</cx:pt>
          <cx:pt idx="425">-0.083524526228087606</cx:pt>
          <cx:pt idx="426">-0.118425790409802</cx:pt>
          <cx:pt idx="427">-0.16475396857387001</cx:pt>
          <cx:pt idx="428">-0.080231779851551804</cx:pt>
          <cx:pt idx="429">-0.0273460888586828</cx:pt>
          <cx:pt idx="430">0.057488008848024602</cx:pt>
          <cx:pt idx="431">0.060050691858675703</cx:pt>
          <cx:pt idx="432">0.141998397143349</cx:pt>
          <cx:pt idx="433">0.105358195976079</cx:pt>
          <cx:pt idx="434">0.098834684761935604</cx:pt>
          <cx:pt idx="435">0.071949169831002802</cx:pt>
          <cx:pt idx="436">-0.0020761963539951901</cx:pt>
          <cx:pt idx="437">-0.0061145065475612104</cx:pt>
          <cx:pt idx="438">-0.036145849495042397</cx:pt>
          <cx:pt idx="439">-0.0416343390307959</cx:pt>
          <cx:pt idx="440">-0.0123741661408425</cx:pt>
          <cx:pt idx="441">0.040404145707326297</cx:pt>
          <cx:pt idx="442">0.083992593688178296</cx:pt>
          <cx:pt idx="443">0.061114336267658997</cx:pt>
          <cx:pt idx="444">0.038365124628195899</cx:pt>
          <cx:pt idx="445">-0.0138409866748088</cx:pt>
          <cx:pt idx="446">-0.00114372165179439</cx:pt>
          <cx:pt idx="447">-0.00098497012845040108</cx:pt>
          <cx:pt idx="448">-0.000539132026214499</cx:pt>
          <cx:pt idx="449">0.0025698498214091299</cx:pt>
          <cx:pt idx="450">0.0084382653181304702</cx:pt>
          <cx:pt idx="451">-0.0043201643603648001</cx:pt>
          <cx:pt idx="452">-0.067678998540279894</cx:pt>
          <cx:pt idx="453">-0.11025085115536901</cx:pt>
          <cx:pt idx="454">-0.17235565473935999</cx:pt>
          <cx:pt idx="455">-0.224432842208485</cx:pt>
          <cx:pt idx="456">-0.25188817065396701</cx:pt>
          <cx:pt idx="457">-0.18531901906804801</cx:pt>
          <cx:pt idx="458">-0.16262516286919801</cx:pt>
          <cx:pt idx="459">-0.12593641715245399</cx:pt>
          <cx:pt idx="460">-0.071910218744928603</cx:pt>
          <cx:pt idx="461">0.038609864061813201</cx:pt>
          <cx:pt idx="462">0.059657989440668899</cx:pt>
          <cx:pt idx="463">0.080121425907357297</cx:pt>
          <cx:pt idx="464">0.0259291597365927</cx:pt>
          <cx:pt idx="465">0.029467749279049701</cx:pt>
          <cx:pt idx="466">-0.018280604571666699</cx:pt>
          <cx:pt idx="467">0.00387531613149089</cx:pt>
          <cx:pt idx="468">-0.046555320789698297</cx:pt>
          <cx:pt idx="469">0.032921361385871699</cx:pt>
          <cx:pt idx="470">0.063464947497819599</cx:pt>
          <cx:pt idx="471">0.0391100319457868</cx:pt>
          <cx:pt idx="472">0.056782410676596902</cx:pt>
          <cx:pt idx="473">-0.022615872579447301</cx:pt>
          <cx:pt idx="474">-0.0064936800797848401</cx:pt>
          <cx:pt idx="475">-0.0012147523887183799</cx:pt>
          <cx:pt idx="476">4.2468556239444303e-05</cx:pt>
          <cx:pt idx="477">0.00080905740044112</cx:pt>
          <cx:pt idx="478">0.0057426951004890996</cx:pt>
          <cx:pt idx="479">0.011283243822839</cx:pt>
          <cx:pt idx="480">-0.083906278850287702</cx:pt>
          <cx:pt idx="481">-0.148172151843081</cx:pt>
          <cx:pt idx="482">-0.12159133544897199</cx:pt>
          <cx:pt idx="483">-0.17661275433816601</cx:pt>
          <cx:pt idx="484">-0.25086408337517802</cx:pt>
          <cx:pt idx="485">-0.27168603784602702</cx:pt>
          <cx:pt idx="486">-0.29585144010842401</cx:pt>
          <cx:pt idx="487">-0.32286341259593399</cx:pt>
          <cx:pt idx="488">-0.30638054004208798</cx:pt>
          <cx:pt idx="489">-0.221220946151023</cx:pt>
          <cx:pt idx="490">-0.081386203752559103</cx:pt>
          <cx:pt idx="491">0.043463508312162003</cx:pt>
          <cx:pt idx="492">-0.050957332786781898</cx:pt>
          <cx:pt idx="493">-0.0075470787185377202</cx:pt>
          <cx:pt idx="494">-0.015511225050623601</cx:pt>
          <cx:pt idx="495">-0.0054412475361175</cx:pt>
          <cx:pt idx="496">-0.021365993375264299</cx:pt>
          <cx:pt idx="497">0.0169996235771744</cx:pt>
          <cx:pt idx="498">-0.00420564671440003</cx:pt>
          <cx:pt idx="499">0.0095903930861100297</cx:pt>
          <cx:pt idx="500">0.0138849986792553</cx:pt>
          <cx:pt idx="501">-0.010429515285711</cx:pt>
          <cx:pt idx="502">-0.00016430839397343599</cx:pt>
          <cx:pt idx="503">0.00050358996711309201</cx:pt>
          <cx:pt idx="504">-0.00048167202782513401</cx:pt>
          <cx:pt idx="505">0.00031465855398546898</cx:pt>
          <cx:pt idx="506">0.0032853073315743399</cx:pt>
          <cx:pt idx="507">0.024351639126217101</cx:pt>
          <cx:pt idx="508">-0.059469176245891001</cx:pt>
          <cx:pt idx="509">-0.11093795812829001</cx:pt>
          <cx:pt idx="510">-0.0471467077823386</cx:pt>
          <cx:pt idx="511">-0.061849537759519201</cx:pt>
          <cx:pt idx="512">-0.123214077141741</cx:pt>
          <cx:pt idx="513">-0.17324809015652001</cx:pt>
          <cx:pt idx="514">-0.157408786335861</cx:pt>
          <cx:pt idx="515">-0.23883279831370799</cx:pt>
          <cx:pt idx="516">-0.293639402864733</cx:pt>
          <cx:pt idx="517">-0.22377593833636999</cx:pt>
          <cx:pt idx="518">-0.118769246957508</cx:pt>
          <cx:pt idx="519">-0.023773613880609799</cx:pt>
          <cx:pt idx="520">-0.0137238584215799</cx:pt>
          <cx:pt idx="521">-0.0452098494742805</cx:pt>
          <cx:pt idx="522">-0.059561380145211298</cx:pt>
          <cx:pt idx="523">0.022944930213926198</cx:pt>
          <cx:pt idx="524">-0.039851224730905403</cx:pt>
          <cx:pt idx="525">0.035641097974921099</cx:pt>
          <cx:pt idx="526">0.0028766356606576499</cx:pt>
          <cx:pt idx="527">0.0132612660192118</cx:pt>
          <cx:pt idx="528">0.027592742739319401</cx:pt>
          <cx:pt idx="529">-0.00189280572599246</cx:pt>
          <cx:pt idx="530">0.0018963611639331</cx:pt>
          <cx:pt idx="531">0.00031354296469851501</cx:pt>
          <cx:pt idx="532">-0.00028878160517349899</cx:pt>
          <cx:pt idx="533">0.00072956611451451296</cx:pt>
          <cx:pt idx="534">0.00430104326957004</cx:pt>
          <cx:pt idx="535">0.045442157668754701</cx:pt>
          <cx:pt idx="536">0.0164588606424746</cx:pt>
          <cx:pt idx="537">-0.0064996122020210996</cx:pt>
          <cx:pt idx="538">0.0099997527652397507</cx:pt>
          <cx:pt idx="539">0.0034615861840731001</cx:pt>
          <cx:pt idx="540">-0.019045719022799199</cx:pt>
          <cx:pt idx="541">-0.012615643422837801</cx:pt>
          <cx:pt idx="542">0.048380234842094597</cx:pt>
          <cx:pt idx="543">0.045065353951327998</cx:pt>
          <cx:pt idx="544">-0.062920131511718297</cx:pt>
          <cx:pt idx="545">-0.126323270215702</cx:pt>
          <cx:pt idx="546">-0.067485133282513904</cx:pt>
          <cx:pt idx="547">-0.0154983868941975</cx:pt>
          <cx:pt idx="548">-0.010038810109726799</cx:pt>
          <cx:pt idx="549">-0.0208525605800844</cx:pt>
          <cx:pt idx="550">-0.057993420197727602</cx:pt>
          <cx:pt idx="551">-0.023831925580411899</cx:pt>
          <cx:pt idx="552">-0.0071763132703263899</cx:pt>
          <cx:pt idx="553">0.024880374903776301</cx:pt>
          <cx:pt idx="554">0.015425290654305699</cx:pt>
          <cx:pt idx="555">0.0199731915038119</cx:pt>
          <cx:pt idx="556">0.034945865679339501</cx:pt>
          <cx:pt idx="557">0.00137752961846048</cx:pt>
          <cx:pt idx="558">-0.00079942648864163605</cx:pt>
          <cx:pt idx="559">-0.00024858581628437902</cx:pt>
          <cx:pt idx="560">-3.40164373213633e-05</cx:pt>
          <cx:pt idx="561">-0.000396383061452884</cx:pt>
          <cx:pt idx="562">0.0049409702495811702</cx:pt>
          <cx:pt idx="563">0.029611322939916401</cx:pt>
          <cx:pt idx="564">0.056675992035243802</cx:pt>
          <cx:pt idx="565">0.052333391161484603</cx:pt>
          <cx:pt idx="566">0.021900250720506501</cx:pt>
          <cx:pt idx="567">0.022869358968290801</cx:pt>
          <cx:pt idx="568">0.083450857220292093</cx:pt>
          <cx:pt idx="569">0.031613340661178997</cx:pt>
          <cx:pt idx="570">0.056854835422496898</cx:pt>
          <cx:pt idx="571">0.097213328752641201</cx:pt>
          <cx:pt idx="572">0.017719884748886101</cx:pt>
          <cx:pt idx="573">-0.00030213488408365401</cx:pt>
          <cx:pt idx="574">-0.030000327759758499</cx:pt>
          <cx:pt idx="575">0.038926108782227499</cx:pt>
          <cx:pt idx="576">-0.015727101024288401</cx:pt>
          <cx:pt idx="577">0.020844683200926899</cx:pt>
          <cx:pt idx="578">-0.030861118745099801</cx:pt>
          <cx:pt idx="579">0.0035766892674665499</cx:pt>
          <cx:pt idx="580">-0.0062578178246465201</cx:pt>
          <cx:pt idx="581">0.015505140652893301</cx:pt>
          <cx:pt idx="582">0.057940164536380998</cx:pt>
          <cx:pt idx="583">-0.0037809009580950501</cx:pt>
          <cx:pt idx="584">0.0091290817622689899</cx:pt>
          <cx:pt idx="585">0.00091540911984450298</cx:pt>
          <cx:pt idx="586">-0.00060457775219683696</cx:pt>
          <cx:pt idx="587">0.00021898896854992501</cx:pt>
          <cx:pt idx="588">-0.00025462838993683002</cx:pt>
          <cx:pt idx="589">1.62379225727813e-06</cx:pt>
          <cx:pt idx="590">-0.00099938068374136693</cx:pt>
          <cx:pt idx="591">0.017172172966861202</cx:pt>
          <cx:pt idx="592">0.056424338014660902</cx:pt>
          <cx:pt idx="593">0.070643813317319795</cx:pt>
          <cx:pt idx="594">0.038262224424900397</cx:pt>
          <cx:pt idx="595">0.0889105635184336</cx:pt>
          <cx:pt idx="596">0.112080994144585</cx:pt>
          <cx:pt idx="597">0.00413128172967541</cx:pt>
          <cx:pt idx="598">0.077653292649598707</cx:pt>
          <cx:pt idx="599">0.060851721283710303</cx:pt>
          <cx:pt idx="600">0.068521256830969393</cx:pt>
          <cx:pt idx="601">0.096784494610791805</cx:pt>
          <cx:pt idx="602">0.080685498872196407</cx:pt>
          <cx:pt idx="603">0.045882303984943001</cx:pt>
          <cx:pt idx="604">-0.018782724052028001</cx:pt>
          <cx:pt idx="605">-0.022578972491077799</cx:pt>
          <cx:pt idx="606">-0.031924996790542802</cx:pt>
          <cx:pt idx="607">0.0097636757181737404</cx:pt>
          <cx:pt idx="608">0.074526430246333</cx:pt>
          <cx:pt idx="609">0.063858885039674698</cx:pt>
          <cx:pt idx="610">-0.00488208381064673</cx:pt>
          <cx:pt idx="611">-0.012207617116581301</cx:pt>
          <cx:pt idx="612">-0.0032483826945008199</cx:pt>
          <cx:pt idx="613">-0.00097175193509643298</cx:pt>
          <cx:pt idx="614">0.000416343414727906</cx:pt>
          <cx:pt idx="615">0.00040557089381589999</cx:pt>
          <cx:pt idx="616">-4.4349247389785298e-05</cx:pt>
          <cx:pt idx="617">0.00013771830639836401</cx:pt>
          <cx:pt idx="618">-0.0029105206909861201</cx:pt>
          <cx:pt idx="619">0.0076801073079123903</cx:pt>
          <cx:pt idx="620">0.030642894219334998</cx:pt>
          <cx:pt idx="621">0.044244340447701203</cx:pt>
          <cx:pt idx="622">-0.0197100128225936</cx:pt>
          <cx:pt idx="623">-0.0292229830499964</cx:pt>
          <cx:pt idx="624">0.0674864954991716</cx:pt>
          <cx:pt idx="625">0.034875110422815499</cx:pt>
          <cx:pt idx="626">0.0267009796279081</cx:pt>
          <cx:pt idx="627">0.048275466623826799</cx:pt>
          <cx:pt idx="628">0.052892017413514403</cx:pt>
          <cx:pt idx="629">0.070295532176849196</cx:pt>
          <cx:pt idx="630">0.051320273974996299</cx:pt>
          <cx:pt idx="631">0.042024713120780599</cx:pt>
          <cx:pt idx="632">0.023131229537640099</cx:pt>
          <cx:pt idx="633">0.0552099514975882</cx:pt>
          <cx:pt idx="634">0.0412570919072512</cx:pt>
          <cx:pt idx="635">0.071207138709230594</cx:pt>
          <cx:pt idx="636">0.043260334022768097</cx:pt>
          <cx:pt idx="637">-0.0028612184945668402</cx:pt>
          <cx:pt idx="638">0.0048894576412978601</cx:pt>
          <cx:pt idx="639">0.00118100546277427</cx:pt>
          <cx:pt idx="640">-0.0209517681736868</cx:pt>
          <cx:pt idx="641">-0.0083627547177752299</cx:pt>
          <cx:pt idx="642">-0.00033008069728305298</cx:pt>
          <cx:pt idx="643">-0.000451507278244216</cx:pt>
          <cx:pt idx="644">0.00012120761342633101</cx:pt>
          <cx:pt idx="645">-0.00074597822488591903</cx:pt>
          <cx:pt idx="646">0.00192665030079563</cx:pt>
          <cx:pt idx="647">0.0077676682026064604</cx:pt>
          <cx:pt idx="648">0.022512605961421701</cx:pt>
          <cx:pt idx="649">0.024937930258161</cx:pt>
          <cx:pt idx="650">0.00437144817990643</cx:pt>
          <cx:pt idx="651">-0.0278140739667244</cx:pt>
          <cx:pt idx="652">-0.0034986403749405199</cx:pt>
          <cx:pt idx="653">0.037053456688711697</cx:pt>
          <cx:pt idx="654">0.0547276882060969</cx:pt>
          <cx:pt idx="655">0.058858032049252197</cx:pt>
          <cx:pt idx="656">0.059807416928252199</cx:pt>
          <cx:pt idx="657">0.10233270401099</cx:pt>
          <cx:pt idx="658">0.079493235915350499</cx:pt>
          <cx:pt idx="659">0.031205667276828001</cx:pt>
          <cx:pt idx="660">0.0102978871051884</cx:pt>
          <cx:pt idx="661">0.0063101568111750602</cx:pt>
          <cx:pt idx="662">0.037622237562604001</cx:pt>
          <cx:pt idx="663">0.014860929317491301</cx:pt>
          <cx:pt idx="664">-0.019648497829199599</cx:pt>
          <cx:pt idx="665">-0.0520611580989696</cx:pt>
          <cx:pt idx="666">-0.045670585787675702</cx:pt>
          <cx:pt idx="667">-0.019052339745068099</cx:pt>
          <cx:pt idx="668">-0.017094439096423001</cx:pt>
          <cx:pt idx="669">-0.0093451126329632799</cx:pt>
          <cx:pt idx="670">0.00029296883481742201</cx:pt>
          <cx:pt idx="671">0.00076845621609683405</cx:pt>
          <cx:pt idx="672">-0.00018722505015808199</cx:pt>
          <cx:pt idx="673">0.00024774389028155402</cx:pt>
          <cx:pt idx="674">0.0012813460504525599</cx:pt>
          <cx:pt idx="675">0.0045257066799272499</cx:pt>
          <cx:pt idx="676">0.0117255221680097</cx:pt>
          <cx:pt idx="677">0.018834905372072001</cx:pt>
          <cx:pt idx="678">0.016283233652334798</cx:pt>
          <cx:pt idx="679">0.0279391083761663</cx:pt>
          <cx:pt idx="680">0.0163198726423084</cx:pt>
          <cx:pt idx="681">0.014178131991901899</cx:pt>
          <cx:pt idx="682">0.016789920265489901</cx:pt>
          <cx:pt idx="683">0.0118106822051414</cx:pt>
          <cx:pt idx="684">0.0023696464662136601</cx:pt>
          <cx:pt idx="685">0.0301085308524137</cx:pt>
          <cx:pt idx="686">0.057277103423608401</cx:pt>
          <cx:pt idx="687">0.059335302641151298</cx:pt>
          <cx:pt idx="688">0.0118414130633476</cx:pt>
          <cx:pt idx="689">0.030897826545926699</cx:pt>
          <cx:pt idx="690">-0.0042588267572255699</cx:pt>
          <cx:pt idx="691">-0.048046264640928898</cx:pt>
          <cx:pt idx="692">-0.048787177060707398</cx:pt>
          <cx:pt idx="693">-0.0197289091804294</cx:pt>
          <cx:pt idx="694">-0.015382229299975399</cx:pt>
          <cx:pt idx="695">-0.0120150913721626</cx:pt>
          <cx:pt idx="696">-0.0090817845662181096</cx:pt>
          <cx:pt idx="697">-0.00195895568095616</cx:pt>
          <cx:pt idx="698">1.8826255483415801e-05</cx:pt>
          <cx:pt idx="699">0.000162471143945135</cx:pt>
          <cx:pt idx="700">0.00031886315195706202</cx:pt>
          <cx:pt idx="701">-4.9058955283964302e-05</cx:pt>
          <cx:pt idx="702">0.00025430010351336699</cx:pt>
          <cx:pt idx="703">0.00053503202851751903</cx:pt>
          <cx:pt idx="704">0.00264887440654935</cx:pt>
          <cx:pt idx="705">0.001567204859793</cx:pt>
          <cx:pt idx="706">0.0067852227357967599</cx:pt>
          <cx:pt idx="707">0.0082682879594944501</cx:pt>
          <cx:pt idx="708">0.0077803762378548203</cx:pt>
          <cx:pt idx="709">0.0039308408554247403</cx:pt>
          <cx:pt idx="710">0.0021180147038643501</cx:pt>
          <cx:pt idx="711">0.0130292835395281</cx:pt>
          <cx:pt idx="712">0.017683476941304399</cx:pt>
          <cx:pt idx="713">0.031083781592217301</cx:pt>
          <cx:pt idx="714">1.70827952826407e-05</cx:pt>
          <cx:pt idx="715">0.0042646422867820104</cx:pt>
          <cx:pt idx="716">0.0165339128968576</cx:pt>
          <cx:pt idx="717">-0.019828373599212901</cx:pt>
          <cx:pt idx="718">-0.029855672733353301</cx:pt>
          <cx:pt idx="719">-0.0086767898752664295</cx:pt>
          <cx:pt idx="720">-0.011933905396317701</cx:pt>
          <cx:pt idx="721">-0.0075235142853531198</cx:pt>
          <cx:pt idx="722">-0.0040590679825053301</cx:pt>
          <cx:pt idx="723">-0.0019130714560234999</cx:pt>
          <cx:pt idx="724">-0.00082201037420841705</cx:pt>
          <cx:pt idx="725">0.000192332801194072</cx:pt>
          <cx:pt idx="726">0.00082283070441348499</cx:pt>
          <cx:pt idx="727">0.00040921042134570802</cx:pt>
          <cx:pt idx="728">-0.00046561933283591699</cx:pt>
          <cx:pt idx="729">0.000307912534017411</cx:pt>
          <cx:pt idx="730">-0.000141777686474045</cx:pt>
          <cx:pt idx="731">-0.0014946701443236999</cx:pt>
          <cx:pt idx="732">0.00013695199814291799</cx:pt>
          <cx:pt idx="733">0.000126398492007043</cx:pt>
          <cx:pt idx="734">0.000177249292576299</cx:pt>
          <cx:pt idx="735">0.00010681534392213001</cx:pt>
          <cx:pt idx="736">-0.0016439777585710901</cx:pt>
          <cx:pt idx="737">-0.0030537338248407399</cx:pt>
          <cx:pt idx="738">-0.00089445334809196099</cx:pt>
          <cx:pt idx="739">-0.00158481152997314</cx:pt>
          <cx:pt idx="740">-0.00067355170057507505</cx:pt>
          <cx:pt idx="741">0.0039275961918473897</cx:pt>
          <cx:pt idx="742">-0.00076627793075635003</cx:pt>
          <cx:pt idx="743">-0.00031602625565882198</cx:pt>
          <cx:pt idx="744">-0.0013371711416319001</cx:pt>
          <cx:pt idx="745">-0.0026161501415625501</cx:pt>
          <cx:pt idx="746">-0.00255971841192775</cx:pt>
          <cx:pt idx="747">0.0031698427748336898</cx:pt>
          <cx:pt idx="748">0.00250608489838775</cx:pt>
          <cx:pt idx="749">0.0034299613908810398</cx:pt>
          <cx:pt idx="750">0.00241939537882722</cx:pt>
          <cx:pt idx="751">-4.0159736645586401e-05</cx:pt>
          <cx:pt idx="752">-0.00057336107426826405</cx:pt>
          <cx:pt idx="753">-0.00052517721910736402</cx:pt>
          <cx:pt idx="754">0.00028584052186001802</cx:pt>
          <cx:pt idx="755">0.00050409884105845901</cx:pt>
          <cx:pt idx="756">3.3698587919368098e-05</cx:pt>
          <cx:pt idx="757">-4.2596848294762698e-05</cx:pt>
          <cx:pt idx="758">-9.8003794692696201e-05</cx:pt>
          <cx:pt idx="759">7.53259177286414e-05</cx:pt>
          <cx:pt idx="760">0.00090200790835547799</cx:pt>
          <cx:pt idx="761">-0.00041852976828558798</cx:pt>
          <cx:pt idx="762">-4.0074417744430698e-05</cx:pt>
          <cx:pt idx="763">-0.00066844405370285501</cx:pt>
          <cx:pt idx="764">-0.000469589943171541</cx:pt>
          <cx:pt idx="765">-0.000197332634187199</cx:pt>
          <cx:pt idx="766">-0.00023076924193806599</cx:pt>
          <cx:pt idx="767">0.00010452192845416</cx:pt>
          <cx:pt idx="768">-6.2476338361528699e-05</cx:pt>
          <cx:pt idx="769">-0.00031936007754896002</cx:pt>
          <cx:pt idx="770">-0.0012727875452358301</cx:pt>
          <cx:pt idx="771">-0.00069873138322529499</cx:pt>
          <cx:pt idx="772">0.00142194032847734</cx:pt>
          <cx:pt idx="773">0.00017015882902249901</cx:pt>
          <cx:pt idx="774">-0.00042884487039023097</cx:pt>
          <cx:pt idx="775">-0.00049289974992102403</cx:pt>
          <cx:pt idx="776">0.00035854483108836401</cx:pt>
          <cx:pt idx="777">-0.000630354375464435</cx:pt>
          <cx:pt idx="778">-0.00048373588993191099</cx:pt>
          <cx:pt idx="779">-0.00041294282666134801</cx:pt>
          <cx:pt idx="780">-5.4829522686020903e-05</cx:pt>
          <cx:pt idx="781">5.5004316891972302e-05</cx:pt>
          <cx:pt idx="782">5.4120713205428699e-05</cx:pt>
          <cx:pt idx="783">0.00036051392183997103</cx:pt>
        </cx:lvl>
      </cx:numDim>
    </cx:data>
    <cx:data id="42">
      <cx:numDim type="val">
        <cx:f>'001_WA_F - 副本'!$AQ$1:$AQ$784</cx:f>
        <cx:lvl ptCount="784" formatCode="G/通用格式">
          <cx:pt idx="0">0.00076096087320302896</cx:pt>
          <cx:pt idx="1">-0.00040021420630537998</cx:pt>
          <cx:pt idx="2">-0.00012803601313916699</cx:pt>
          <cx:pt idx="3">0.00035308655387671501</cx:pt>
          <cx:pt idx="4">-0.000149959173722041</cx:pt>
          <cx:pt idx="5">-5.5122623026757198e-05</cx:pt>
          <cx:pt idx="6">-0.00013336409969149699</cx:pt>
          <cx:pt idx="7">0.0010860925962941899</cx:pt>
          <cx:pt idx="8">0.00022160492468266201</cx:pt>
          <cx:pt idx="9">0.00018758888218719499</cx:pt>
          <cx:pt idx="10">-0.000407719030651277</cx:pt>
          <cx:pt idx="11">-0.00013923515740803599</cx:pt>
          <cx:pt idx="12">0.000232225140957348</cx:pt>
          <cx:pt idx="13">-0.000150717190909006</cx:pt>
          <cx:pt idx="14">-0.000551341224867431</cx:pt>
          <cx:pt idx="15">0.00091755616314469798</cx:pt>
          <cx:pt idx="16">-0.00040517059477224897</cx:pt>
          <cx:pt idx="17">-0.00056134781427676398</cx:pt>
          <cx:pt idx="18">4.4392519371836403e-05</cx:pt>
          <cx:pt idx="19">-4.1716553576879803e-05</cx:pt>
          <cx:pt idx="20">-0.000123706213313881</cx:pt>
          <cx:pt idx="21">0.000101649280829891</cx:pt>
          <cx:pt idx="22">-5.3650421670551703e-05</cx:pt>
          <cx:pt idx="23">0.00017072896036954101</cx:pt>
          <cx:pt idx="24">-0.00032313982661664298</cx:pt>
          <cx:pt idx="25">-9.6844890507300806e-06</cx:pt>
          <cx:pt idx="26">0.000394600459054452</cx:pt>
          <cx:pt idx="27">0.00057568995934142498</cx:pt>
          <cx:pt idx="28">-0.00036593960783589497</cx:pt>
          <cx:pt idx="29">0.0010554314159505699</cx:pt>
          <cx:pt idx="30">0.0009923595543540561</cx:pt>
          <cx:pt idx="31">0.00017634903457261199</cx:pt>
          <cx:pt idx="32">-0.000204246400412547</cx:pt>
          <cx:pt idx="33">-0.00029854866182975901</cx:pt>
          <cx:pt idx="34">-0.0050251806092829303</cx:pt>
          <cx:pt idx="35">-0.0088136112707709394</cx:pt>
          <cx:pt idx="36">-0.0075456032392803799</cx:pt>
          <cx:pt idx="37">-0.0033455981605985999</cx:pt>
          <cx:pt idx="38">-0.0016291539759587101</cx:pt>
          <cx:pt idx="39">-0.0033230617199089601</cx:pt>
          <cx:pt idx="40">-0.0071068929464842903</cx:pt>
          <cx:pt idx="41">-0.0033776570638926699</cx:pt>
          <cx:pt idx="42">0.00020224690608999999</cx:pt>
          <cx:pt idx="43">-0.0050074230214027099</cx:pt>
          <cx:pt idx="44">-0.0048727507426263297</cx:pt>
          <cx:pt idx="45">-0.0036869727060290002</cx:pt>
          <cx:pt idx="46">-0.00336918575263849</cx:pt>
          <cx:pt idx="47">-0.0037422872423130801</cx:pt>
          <cx:pt idx="48">-0.0020985876168415798</cx:pt>
          <cx:pt idx="49">-0.00051856060513598304</cx:pt>
          <cx:pt idx="50">-0.00150727908352119</cx:pt>
          <cx:pt idx="51">-0.0013419668784615799</cx:pt>
          <cx:pt idx="52">0.00063539206101324104</cx:pt>
          <cx:pt idx="53">-0.00020099716580423001</cx:pt>
          <cx:pt idx="54">3.65012056250841e-05</cx:pt>
          <cx:pt idx="55">0.000115170591085518</cx:pt>
          <cx:pt idx="56">-5.9328314705508098e-05</cx:pt>
          <cx:pt idx="57">0.00066117221945928605</cx:pt>
          <cx:pt idx="58">-0.000100035507110267</cx:pt>
          <cx:pt idx="59">-0.00082986336435332401</cx:pt>
          <cx:pt idx="60">-0.00093018702159803799</cx:pt>
          <cx:pt idx="61">0.00058949119340656999</cx:pt>
          <cx:pt idx="62">-0.0037526965830751201</cx:pt>
          <cx:pt idx="63">-0.0131044304041311</cx:pt>
          <cx:pt idx="64">-0.0131126720936735</cx:pt>
          <cx:pt idx="65">-0.010590212953969899</cx:pt>
          <cx:pt idx="66">-0.016682992691117299</cx:pt>
          <cx:pt idx="67">-0.017695208080760302</cx:pt>
          <cx:pt idx="68">-0.028354419853558702</cx:pt>
          <cx:pt idx="69">-0.0286539059009197</cx:pt>
          <cx:pt idx="70">-0.0287683768436524</cx:pt>
          <cx:pt idx="71">-0.028291375027370801</cx:pt>
          <cx:pt idx="72">-0.017417520660223899</cx:pt>
          <cx:pt idx="73">-0.0048811739765254099</cx:pt>
          <cx:pt idx="74">-0.010243413367461899</cx:pt>
          <cx:pt idx="75">-0.00682754810214657</cx:pt>
          <cx:pt idx="76">-0.0028479157522170902</cx:pt>
          <cx:pt idx="77">-0.0027530147907352102</cx:pt>
          <cx:pt idx="78">-0.0012889695791125999</cx:pt>
          <cx:pt idx="79">-0.00175250931026126</cx:pt>
          <cx:pt idx="80">-0.00015835900957323701</cx:pt>
          <cx:pt idx="81">2.09180817556165e-05</cx:pt>
          <cx:pt idx="82">-0.00029210852058670299</cx:pt>
          <cx:pt idx="83">0.000546770277680627</cx:pt>
          <cx:pt idx="84">0.00036042239753840302</cx:pt>
          <cx:pt idx="85">-0.00015795061869926201</cx:pt>
          <cx:pt idx="86">-0.00023417835068694401</cx:pt>
          <cx:pt idx="87">-0.0024569397320573301</cx:pt>
          <cx:pt idx="88">-0.0027408879968727402</cx:pt>
          <cx:pt idx="89">-0.0013566116916661399</cx:pt>
          <cx:pt idx="90">-0.0066627623288224302</cx:pt>
          <cx:pt idx="91">-0.019052512494699698</cx:pt>
          <cx:pt idx="92">-0.030602890429224198</cx:pt>
          <cx:pt idx="93">-0.030997709561548601</cx:pt>
          <cx:pt idx="94">-0.020890571080722401</cx:pt>
          <cx:pt idx="95">-0.019452857717251699</cx:pt>
          <cx:pt idx="96">-0.058703930798782</cx:pt>
          <cx:pt idx="97">-0.086277844525304903</cx:pt>
          <cx:pt idx="98">-0.057045148956620398</cx:pt>
          <cx:pt idx="99">-0.0347105417484046</cx:pt>
          <cx:pt idx="100">-0.024306305172499501</cx:pt>
          <cx:pt idx="101">-0.0147739968146131</cx:pt>
          <cx:pt idx="102">-0.0211313868729332</cx:pt>
          <cx:pt idx="103">-0.0085993183385245295</cx:pt>
          <cx:pt idx="104">-0.0048703336460564602</cx:pt>
          <cx:pt idx="105">0.0029791218791810699</cx:pt>
          <cx:pt idx="106">0.0066936112802121698</cx:pt>
          <cx:pt idx="107">0.00179273029363978</cx:pt>
          <cx:pt idx="108">0.00070007996793295605</cx:pt>
          <cx:pt idx="109">-0.00016639660649603099</cx:pt>
          <cx:pt idx="110">-0.00010010328383265399</cx:pt>
          <cx:pt idx="111">-0.000311377785006599</cx:pt>
          <cx:pt idx="112">-0.000562360702816832</cx:pt>
          <cx:pt idx="113">-0.00065710110700636405</cx:pt>
          <cx:pt idx="114">-0.00026191186985069802</cx:pt>
          <cx:pt idx="115">0.00064571343141618101</cx:pt>
          <cx:pt idx="116">-0.00042467009272227</cx:pt>
          <cx:pt idx="117">-0.0080883575459891992</cx:pt>
          <cx:pt idx="118">-0.016657323957940801</cx:pt>
          <cx:pt idx="119">-0.0194730361457724</cx:pt>
          <cx:pt idx="120">-0.034013391478646501</cx:pt>
          <cx:pt idx="121">-0.039943363983935699</cx:pt>
          <cx:pt idx="122">-0.0263865693074899</cx:pt>
          <cx:pt idx="123">-0.021203320931787398</cx:pt>
          <cx:pt idx="124">-0.034110278894716801</cx:pt>
          <cx:pt idx="125">-0.031221876912548699</cx:pt>
          <cx:pt idx="126">-0.054422272436570898</cx:pt>
          <cx:pt idx="127">-0.055053976262971101</cx:pt>
          <cx:pt idx="128">-0.037867495721309298</cx:pt>
          <cx:pt idx="129">-0.026287401989823201</cx:pt>
          <cx:pt idx="130">0.00096002813725111599</cx:pt>
          <cx:pt idx="131">0.0049625844081810097</cx:pt>
          <cx:pt idx="132">0.0115962960378994</cx:pt>
          <cx:pt idx="133">0.0159976848857354</cx:pt>
          <cx:pt idx="134">0.031066071631625201</cx:pt>
          <cx:pt idx="135">0.033690614881127103</cx:pt>
          <cx:pt idx="136">0.024184219749679998</cx:pt>
          <cx:pt idx="137">0.0037820585501029801</cx:pt>
          <cx:pt idx="138">-0.00063261194494307902</cx:pt>
          <cx:pt idx="139">-0.0016815586773561699</cx:pt>
          <cx:pt idx="140">0.00039532628691248101</cx:pt>
          <cx:pt idx="141">-0.00064840614859167404</cx:pt>
          <cx:pt idx="142">-3.3508144122025801e-05</cx:pt>
          <cx:pt idx="143">-0.0019603009986923201</cx:pt>
          <cx:pt idx="144">-0.0059986966823004301</cx:pt>
          <cx:pt idx="145">0.0039356520104646799</cx:pt>
          <cx:pt idx="146">-0.00073365114775534397</cx:pt>
          <cx:pt idx="147">-0.017569663689775802</cx:pt>
          <cx:pt idx="148">-0.011794040723928</cx:pt>
          <cx:pt idx="149">0.00310142986646423</cx:pt>
          <cx:pt idx="150">0.0042351266122050701</cx:pt>
          <cx:pt idx="151">0.0048985303628112497</cx:pt>
          <cx:pt idx="152">0.0075037093966488499</cx:pt>
          <cx:pt idx="153">0.023769171637347999</cx:pt>
          <cx:pt idx="154">0.024483889244972201</cx:pt>
          <cx:pt idx="155">0.011324354564722999</cx:pt>
          <cx:pt idx="156">0.0090285400833363706</cx:pt>
          <cx:pt idx="157">0.0056122337724781399</cx:pt>
          <cx:pt idx="158">0.0025096877734790998</cx:pt>
          <cx:pt idx="159">-0.0148563687646938</cx:pt>
          <cx:pt idx="160">-0.0106354674170444</cx:pt>
          <cx:pt idx="161">-0.0095239500427341302</cx:pt>
          <cx:pt idx="162">0.0059877168654017196</cx:pt>
          <cx:pt idx="163">0.025507819613581399</cx:pt>
          <cx:pt idx="164">0.0074591505009110898</cx:pt>
          <cx:pt idx="165">-0.0041004102769259098</cx:pt>
          <cx:pt idx="166">-0.00397756890549039</cx:pt>
          <cx:pt idx="167">0.00063081150597864299</cx:pt>
          <cx:pt idx="168">-0.000462051915342721</cx:pt>
          <cx:pt idx="169">-0.00029955555606617099</cx:pt>
          <cx:pt idx="170">0.00258536251827178</cx:pt>
          <cx:pt idx="171">-0.000149424253049885</cx:pt>
          <cx:pt idx="172">-0.010074821677433701</cx:pt>
          <cx:pt idx="173">0.0019186203169546401</cx:pt>
          <cx:pt idx="174">0.00285345536549145</cx:pt>
          <cx:pt idx="175">-0.014740724046019799</cx:pt>
          <cx:pt idx="176">0.0070914839188820399</cx:pt>
          <cx:pt idx="177">0.017636699983623098</cx:pt>
          <cx:pt idx="178">0.0049550181032738203</cx:pt>
          <cx:pt idx="179">0.021189288209340702</cx:pt>
          <cx:pt idx="180">0.042985125856117697</cx:pt>
          <cx:pt idx="181">0.041702352801344302</cx:pt>
          <cx:pt idx="182">0.037302282327862701</cx:pt>
          <cx:pt idx="183">0.042926508280863598</cx:pt>
          <cx:pt idx="184">0.075520570240931506</cx:pt>
          <cx:pt idx="185">0.081428192121579895</cx:pt>
          <cx:pt idx="186">0.080541701713538097</cx:pt>
          <cx:pt idx="187">0.058184665005632699</cx:pt>
          <cx:pt idx="188">0.017158626003215799</cx:pt>
          <cx:pt idx="189">0.0060267200972684998</cx:pt>
          <cx:pt idx="190">0.010023719974646701</cx:pt>
          <cx:pt idx="191">0.021130981478133699</cx:pt>
          <cx:pt idx="192">-0.0103015867464815</cx:pt>
          <cx:pt idx="193">-0.019131038355440201</cx:pt>
          <cx:pt idx="194">3.0510093885045501e-05</cx:pt>
          <cx:pt idx="195">-0.00048536130257253898</cx:pt>
          <cx:pt idx="196">-0.00055753297720735802</cx:pt>
          <cx:pt idx="197">-0.00044392017295708799</cx:pt>
          <cx:pt idx="198">0.0112191008030787</cx:pt>
          <cx:pt idx="199">0.012236329056754199</cx:pt>
          <cx:pt idx="200">-0.020140953548167698</cx:pt>
          <cx:pt idx="201">-0.032380625395039303</cx:pt>
          <cx:pt idx="202">-0.011968057343164499</cx:pt>
          <cx:pt idx="203">-0.0210357532671685</cx:pt>
          <cx:pt idx="204">-0.024046563180392298</cx:pt>
          <cx:pt idx="205">-0.00278766785744645</cx:pt>
          <cx:pt idx="206">0.0062508427639161599</cx:pt>
          <cx:pt idx="207">0.019256605751076399</cx:pt>
          <cx:pt idx="208">0.024734664559897701</cx:pt>
          <cx:pt idx="209">0.019500867915547799</cx:pt>
          <cx:pt idx="210">0.017507271596576699</cx:pt>
          <cx:pt idx="211">-0.031688985455793801</cx:pt>
          <cx:pt idx="212">-0.0410814993063255</cx:pt>
          <cx:pt idx="213">0.043275711135362403</cx:pt>
          <cx:pt idx="214">0.0523395123874347</cx:pt>
          <cx:pt idx="215">0.048875498020118001</cx:pt>
          <cx:pt idx="216">0.0220648878462423</cx:pt>
          <cx:pt idx="217">-0.0104538787067248</cx:pt>
          <cx:pt idx="218">0.00316379913089271</cx:pt>
          <cx:pt idx="219">0.015691242303129599</cx:pt>
          <cx:pt idx="220">0.0058927011046489598</cx:pt>
          <cx:pt idx="221">-0.0135518881374493</cx:pt>
          <cx:pt idx="222">0.00195344908221221</cx:pt>
          <cx:pt idx="223">-0.00014875227316949201</cx:pt>
          <cx:pt idx="224">-0.00172057274345779</cx:pt>
          <cx:pt idx="225">8.1859417260595003e-05</cx:pt>
          <cx:pt idx="226">0.0082054352738995806</cx:pt>
          <cx:pt idx="227">0.0065866901545796998</cx:pt>
          <cx:pt idx="228">-0.026830578794511201</cx:pt>
          <cx:pt idx="229">-0.010828274203377701</cx:pt>
          <cx:pt idx="230">-0.00104351961731313</cx:pt>
          <cx:pt idx="231">-0.026024428691357002</cx:pt>
          <cx:pt idx="232">0.0065629572741527</cx:pt>
          <cx:pt idx="233">0.0198394015819491</cx:pt>
          <cx:pt idx="234">0.026731282053650999</cx:pt>
          <cx:pt idx="235">0.011076313275452001</cx:pt>
          <cx:pt idx="236">-0.0130531672572181</cx:pt>
          <cx:pt idx="237">0.039471870722326198</cx:pt>
          <cx:pt idx="238">0.033711791106557198</cx:pt>
          <cx:pt idx="239">-0.043362349150039801</cx:pt>
          <cx:pt idx="240">-0.121246516752105</cx:pt>
          <cx:pt idx="241">-0.0535024960485211</cx:pt>
          <cx:pt idx="242">0.022564835225437899</cx:pt>
          <cx:pt idx="243">0.010572204896089199</cx:pt>
          <cx:pt idx="244">-0.0060541578466721396</cx:pt>
          <cx:pt idx="245">0.0032106577402820401</cx:pt>
          <cx:pt idx="246">-0.0078009089755976396</cx:pt>
          <cx:pt idx="247">-0.0128123325794524</cx:pt>
          <cx:pt idx="248">0.0089268424894724807</cx:pt>
          <cx:pt idx="249">0.00088482761889035599</cx:pt>
          <cx:pt idx="250">-0.0029029719437438598</cx:pt>
          <cx:pt idx="251">-0.000389459067169674</cx:pt>
          <cx:pt idx="252">-1.1455372653809799e-05</cx:pt>
          <cx:pt idx="253">0.00119357847347154</cx:pt>
          <cx:pt idx="254">-0.00096903165080078097</cx:pt>
          <cx:pt idx="255">0.00135781614367765</cx:pt>
          <cx:pt idx="256">-0.0069558361805152702</cx:pt>
          <cx:pt idx="257">0.0115140309086788</cx:pt>
          <cx:pt idx="258">0.0156831280618424</cx:pt>
          <cx:pt idx="259">-0.020813152879527001</cx:pt>
          <cx:pt idx="260">-0.032049834846728902</cx:pt>
          <cx:pt idx="261">0.018130466396988999</cx:pt>
          <cx:pt idx="262">0.0076076729103543503</cx:pt>
          <cx:pt idx="263">-0.051660183898465002</cx:pt>
          <cx:pt idx="264">-0.031107839344750698</cx:pt>
          <cx:pt idx="265">0.0154323205515343</cx:pt>
          <cx:pt idx="266">-0.0296154055384137</cx:pt>
          <cx:pt idx="267">-0.110967491834113</cx:pt>
          <cx:pt idx="268">-0.084707794257810304</cx:pt>
          <cx:pt idx="269">0.040883486278867301</cx:pt>
          <cx:pt idx="270">0.0557532336978242</cx:pt>
          <cx:pt idx="271">0.061228401006150297</cx:pt>
          <cx:pt idx="272">0.0377050049065921</cx:pt>
          <cx:pt idx="273">0.025283105261137299</cx:pt>
          <cx:pt idx="274">-0.0102819811465378</cx:pt>
          <cx:pt idx="275">-0.042140307711925798</cx:pt>
          <cx:pt idx="276">-0.028461759170907201</cx:pt>
          <cx:pt idx="277">-0.013178064032709901</cx:pt>
          <cx:pt idx="278">-0.0110180599943591</cx:pt>
          <cx:pt idx="279">-0.00093600431216867995</cx:pt>
          <cx:pt idx="280">0.00013498392786300299</cx:pt>
          <cx:pt idx="281">0.0013661506605738101</cx:pt>
          <cx:pt idx="282">0.0057773581543570096</cx:pt>
          <cx:pt idx="283">0.000546283231672779</cx:pt>
          <cx:pt idx="284">-0.0085304981175067102</cx:pt>
          <cx:pt idx="285">-0.0028988588050369501</cx:pt>
          <cx:pt idx="286">-0.016286770100630302</cx:pt>
          <cx:pt idx="287">-0.043342218086727301</cx:pt>
          <cx:pt idx="288">-0.042474241813547697</cx:pt>
          <cx:pt idx="289">-0.00078270128607352903</cx:pt>
          <cx:pt idx="290">-0.00383719305351627</cx:pt>
          <cx:pt idx="291">-0.036604912201609399</cx:pt>
          <cx:pt idx="292">-0.00072104721271531503</cx:pt>
          <cx:pt idx="293">-0.048873772988453898</cx:pt>
          <cx:pt idx="294">-0.18155719945676699</cx:pt>
          <cx:pt idx="295">-0.14882170402803099</cx:pt>
          <cx:pt idx="296">-0.020586607269937302</cx:pt>
          <cx:pt idx="297">0.140676952390761</cx:pt>
          <cx:pt idx="298">0.095704031567584502</cx:pt>
          <cx:pt idx="299">0.087820197807055897</cx:pt>
          <cx:pt idx="300">0.0434713229755029</cx:pt>
          <cx:pt idx="301">-0.016953232764099799</cx:pt>
          <cx:pt idx="302">-0.053882227459606399</cx:pt>
          <cx:pt idx="303">-0.074256694970140993</cx:pt>
          <cx:pt idx="304">-0.0545852250541966</cx:pt>
          <cx:pt idx="305">-0.0219089096997282</cx:pt>
          <cx:pt idx="306">-0.0133889075444829</cx:pt>
          <cx:pt idx="307">-0.00016261688179422499</cx:pt>
          <cx:pt idx="308">-0.00056265665365542701</cx:pt>
          <cx:pt idx="309">1.34716804642781e-05</cx:pt>
          <cx:pt idx="310">0.0081715922553729104</cx:pt>
          <cx:pt idx="311">-0.0027243327328789202</cx:pt>
          <cx:pt idx="312">-0.026980081620998499</cx:pt>
          <cx:pt idx="313">-0.017180722665100699</cx:pt>
          <cx:pt idx="314">-0.018348053937077301</cx:pt>
          <cx:pt idx="315">-0.045292957229308699</cx:pt>
          <cx:pt idx="316">-0.011967515643344501</cx:pt>
          <cx:pt idx="317">0.0023734313139737902</cx:pt>
          <cx:pt idx="318">0.032670273414902903</cx:pt>
          <cx:pt idx="319">-0.0039260823367815202</cx:pt>
          <cx:pt idx="320">-0.0073460486154317403</cx:pt>
          <cx:pt idx="321">-0.085073113684405302</cx:pt>
          <cx:pt idx="322">-0.15024352527052401</cx:pt>
          <cx:pt idx="323">-0.093590804961601604</cx:pt>
          <cx:pt idx="324">0.027420346602669499</cx:pt>
          <cx:pt idx="325">0.116385026151078</cx:pt>
          <cx:pt idx="326">0.072426252536220898</cx:pt>
          <cx:pt idx="327">0.047777597921592897</cx:pt>
          <cx:pt idx="328">0.041947676730497603</cx:pt>
          <cx:pt idx="329">-0.0065572752439885503</cx:pt>
          <cx:pt idx="330">-0.067640520639227195</cx:pt>
          <cx:pt idx="331">-0.088793113871334095</cx:pt>
          <cx:pt idx="332">-0.0464240054975966</cx:pt>
          <cx:pt idx="333">-0.017178099858471099</cx:pt>
          <cx:pt idx="334">-0.0065623901077594398</cx:pt>
          <cx:pt idx="335">-0.00031479633858269302</cx:pt>
          <cx:pt idx="336">0.00036027394906319699</cx:pt>
          <cx:pt idx="337">0.00037720155472900998</cx:pt>
          <cx:pt idx="338">0.0046314984320021601</cx:pt>
          <cx:pt idx="339">-0.0081499411986010201</cx:pt>
          <cx:pt idx="340">-0.0096833401757859192</cx:pt>
          <cx:pt idx="341">-0.0137810110743484</cx:pt>
          <cx:pt idx="342">-0.025113000077239801</cx:pt>
          <cx:pt idx="343">-0.048350257945705202</cx:pt>
          <cx:pt idx="344">0.0141423761447961</cx:pt>
          <cx:pt idx="345">-0.0049417788638264999</cx:pt>
          <cx:pt idx="346">0.015730898579945401</cx:pt>
          <cx:pt idx="347">-0.0133214064090647</cx:pt>
          <cx:pt idx="348">-0.020865293308387899</cx:pt>
          <cx:pt idx="349">-0.064213415585349695</cx:pt>
          <cx:pt idx="350">-0.11534677720978</cx:pt>
          <cx:pt idx="351">-0.039664244069070598</cx:pt>
          <cx:pt idx="352">0.053953635053652797</cx:pt>
          <cx:pt idx="353">0.058342371972472898</cx:pt>
          <cx:pt idx="354">0.052671642469575397</cx:pt>
          <cx:pt idx="355">0.016960154428567398</cx:pt>
          <cx:pt idx="356">0.019006460427837001</cx:pt>
          <cx:pt idx="357">-0.00842705040970472</cx:pt>
          <cx:pt idx="358">-0.053272868696934601</cx:pt>
          <cx:pt idx="359">-0.073254811312349094</cx:pt>
          <cx:pt idx="360">-0.056980867261243399</cx:pt>
          <cx:pt idx="361">-0.0149790938195046</cx:pt>
          <cx:pt idx="362">-0.0050686108978450902</cx:pt>
          <cx:pt idx="363">0.00060662162205890602</cx:pt>
          <cx:pt idx="364">-0.00044762926840076099</cx:pt>
          <cx:pt idx="365">2.9970845949461702e-05</cx:pt>
          <cx:pt idx="366">0.00121282879713249</cx:pt>
          <cx:pt idx="367">-0.0057319657292239897</cx:pt>
          <cx:pt idx="368">0.0096733052773786098</cx:pt>
          <cx:pt idx="369">-0.0141610726750747</cx:pt>
          <cx:pt idx="370">-0.032753607762661903</cx:pt>
          <cx:pt idx="371">-0.0041292712079216698</cx:pt>
          <cx:pt idx="372">0.043908795130149302</cx:pt>
          <cx:pt idx="373">0.013473147158775799</cx:pt>
          <cx:pt idx="374">-0.0284191645806466</cx:pt>
          <cx:pt idx="375">-0.0548413820184534</cx:pt>
          <cx:pt idx="376">-0.093246015730349699</cx:pt>
          <cx:pt idx="377">-0.138257854674815</cx:pt>
          <cx:pt idx="378">-0.094655113318486098</cx:pt>
          <cx:pt idx="379">-0.012861331973844</cx:pt>
          <cx:pt idx="380">0.079132035335872694</cx:pt>
          <cx:pt idx="381">0.062551980354491499</cx:pt>
          <cx:pt idx="382">-0.019229909454236901</cx:pt>
          <cx:pt idx="383">-0.017646023362304999</cx:pt>
          <cx:pt idx="384">0.0268473732394711</cx:pt>
          <cx:pt idx="385">-0.0080129432237617398</cx:pt>
          <cx:pt idx="386">-0.048340507394288898</cx:pt>
          <cx:pt idx="387">-0.074260719747988896</cx:pt>
          <cx:pt idx="388">-0.073463412606548401</cx:pt>
          <cx:pt idx="389">-0.013792747411679299</cx:pt>
          <cx:pt idx="390">-0.0045666180164914199</cx:pt>
          <cx:pt idx="391">-0.000849430737455767</cx:pt>
          <cx:pt idx="392">-0.00035905228324606002</cx:pt>
          <cx:pt idx="393">7.8736464617694198e-05</cx:pt>
          <cx:pt idx="394">0.000159978480025708</cx:pt>
          <cx:pt idx="395">0.00763368740054827</cx:pt>
          <cx:pt idx="396">0.022974873746772099</cx:pt>
          <cx:pt idx="397">-0.0084349234427309999</cx:pt>
          <cx:pt idx="398">-0.0093988615999218098</cx:pt>
          <cx:pt idx="399">0.050687367000154103</cx:pt>
          <cx:pt idx="400">0.050403397752480802</cx:pt>
          <cx:pt idx="401">0.026506671456859698</cx:pt>
          <cx:pt idx="402">-0.017291674965919799</cx:pt>
          <cx:pt idx="403">-0.060223095064061698</cx:pt>
          <cx:pt idx="404">-0.10881996321144401</cx:pt>
          <cx:pt idx="405">-0.12541003470516199</cx:pt>
          <cx:pt idx="406">-0.064148656730482104</cx:pt>
          <cx:pt idx="407">0.0052857008641021396</cx:pt>
          <cx:pt idx="408">0.084030062711533904</cx:pt>
          <cx:pt idx="409">0.031035349975948701</cx:pt>
          <cx:pt idx="410">-0.032922089743192898</cx:pt>
          <cx:pt idx="411">0.065185260379006099</cx:pt>
          <cx:pt idx="412">0.024695276057490102</cx:pt>
          <cx:pt idx="413">-0.033347987140069701</cx:pt>
          <cx:pt idx="414">-0.060505758180683801</cx:pt>
          <cx:pt idx="415">-0.071914398715771793</cx:pt>
          <cx:pt idx="416">-0.073084468322358598</cx:pt>
          <cx:pt idx="417">-0.0107305948889286</cx:pt>
          <cx:pt idx="418">-0.00240941866376569</cx:pt>
          <cx:pt idx="419">-2.7218299089912199e-05</cx:pt>
          <cx:pt idx="420">0.000532415054126791</cx:pt>
          <cx:pt idx="421">-0.00042263321554723501</cx:pt>
          <cx:pt idx="422">-0.00083315692652096503</cx:pt>
          <cx:pt idx="423">0.0161538552928116</cx:pt>
          <cx:pt idx="424">0.032529405837338002</cx:pt>
          <cx:pt idx="425">-0.019768217142385702</cx:pt>
          <cx:pt idx="426">-0.0075089962102736002</cx:pt>
          <cx:pt idx="427">0.023840766431412301</cx:pt>
          <cx:pt idx="428">0.0368744748686054</cx:pt>
          <cx:pt idx="429">0.042069683140439497</cx:pt>
          <cx:pt idx="430">0.056443357061861897</cx:pt>
          <cx:pt idx="431">-0.0281723876188349</cx:pt>
          <cx:pt idx="432">-0.056579425874249599</cx:pt>
          <cx:pt idx="433">-0.092554456933092305</cx:pt>
          <cx:pt idx="434">-0.046274002571480899</cx:pt>
          <cx:pt idx="435">0.0084975678363362495</cx:pt>
          <cx:pt idx="436">0.039729678620724199</cx:pt>
          <cx:pt idx="437">0.073013527742331302</cx:pt>
          <cx:pt idx="438">-0.0026877623646275098</cx:pt>
          <cx:pt idx="439">0.051507996564569503</cx:pt>
          <cx:pt idx="440">0.023732037487869499</cx:pt>
          <cx:pt idx="441">0.00063861905751271398</cx:pt>
          <cx:pt idx="442">-0.0107974742733568</cx:pt>
          <cx:pt idx="443">-0.052653333163911298</cx:pt>
          <cx:pt idx="444">-0.068960160538573803</cx:pt>
          <cx:pt idx="445">-0.026327101614569502</cx:pt>
          <cx:pt idx="446">0.0023378307934927701</cx:pt>
          <cx:pt idx="447">-0.000243250673662348</cx:pt>
          <cx:pt idx="448">0.00042315898545719998</cx:pt>
          <cx:pt idx="449">0.000245339145512055</cx:pt>
          <cx:pt idx="450">0.00054107009310315804</cx:pt>
          <cx:pt idx="451">0.00040841591554629901</cx:pt>
          <cx:pt idx="452">0.0039921483113469197</cx:pt>
          <cx:pt idx="453">-0.0098368180717957696</cx:pt>
          <cx:pt idx="454">0.026706655304131199</cx:pt>
          <cx:pt idx="455">0.0180118451412868</cx:pt>
          <cx:pt idx="456">0.044142401936424103</cx:pt>
          <cx:pt idx="457">0.047856539730827603</cx:pt>
          <cx:pt idx="458">0.058460113966393799</cx:pt>
          <cx:pt idx="459">0.00743794007022343</cx:pt>
          <cx:pt idx="460">0.0133491759998753</cx:pt>
          <cx:pt idx="461">0.00064955179101623098</cx:pt>
          <cx:pt idx="462">0.022256585771454201</cx:pt>
          <cx:pt idx="463">0.052129690138422502</cx:pt>
          <cx:pt idx="464">0.03018377971936</cx:pt>
          <cx:pt idx="465">0.018339086563504699</cx:pt>
          <cx:pt idx="466">-0.00099687793253364207</cx:pt>
          <cx:pt idx="467">0.0105071982867654</cx:pt>
          <cx:pt idx="468">0.016189054928516699</cx:pt>
          <cx:pt idx="469">-0.0104999719562291</cx:pt>
          <cx:pt idx="470">-0.0121596596180888</cx:pt>
          <cx:pt idx="471">-0.0462110916824853</cx:pt>
          <cx:pt idx="472">-0.034154814706704902</cx:pt>
          <cx:pt idx="473">-0.0186416721350748</cx:pt>
          <cx:pt idx="474">-0.000298713512244838</cx:pt>
          <cx:pt idx="475">-0.00060947723230331003</cx:pt>
          <cx:pt idx="476">-0.00042994696819619998</cx:pt>
          <cx:pt idx="477">0.00029356328786318999</cx:pt>
          <cx:pt idx="478">6.2348525280490796e-05</cx:pt>
          <cx:pt idx="479">-0.0123356817199941</cx:pt>
          <cx:pt idx="480">-0.0118082976661889</cx:pt>
          <cx:pt idx="481">-0.0180374187349755</cx:pt>
          <cx:pt idx="482">0.010131380119261599</cx:pt>
          <cx:pt idx="483">0.024392396179403801</cx:pt>
          <cx:pt idx="484">0.061571538367965799</cx:pt>
          <cx:pt idx="485">0.058781464649952202</cx:pt>
          <cx:pt idx="486">0.074262275019117502</cx:pt>
          <cx:pt idx="487">0.035338606176635201</cx:pt>
          <cx:pt idx="488">0.0097281780598154899</cx:pt>
          <cx:pt idx="489">0.027444313494966999</cx:pt>
          <cx:pt idx="490">0.0167332830596491</cx:pt>
          <cx:pt idx="491">0.047419961532059997</cx:pt>
          <cx:pt idx="492">-0.018557293942082598</cx:pt>
          <cx:pt idx="493">-0.039219541291536202</cx:pt>
          <cx:pt idx="494">0.00062618344475305903</cx:pt>
          <cx:pt idx="495">-0.022083865191765199</cx:pt>
          <cx:pt idx="496">-0.0233029067864641</cx:pt>
          <cx:pt idx="497">-0.0112844250961014</cx:pt>
          <cx:pt idx="498">-0.0120957297043859</cx:pt>
          <cx:pt idx="499">-0.042637751206700103</cx:pt>
          <cx:pt idx="500">-0.040614634110055801</cx:pt>
          <cx:pt idx="501">-0.010064183053699501</cx:pt>
          <cx:pt idx="502">-0.00305317557872593</cx:pt>
          <cx:pt idx="503">-0.00172476048895056</cx:pt>
          <cx:pt idx="504">0.00041979062005474699</cx:pt>
          <cx:pt idx="505">-0.00041467568869281798</cx:pt>
          <cx:pt idx="506">-0.00187290063488442</cx:pt>
          <cx:pt idx="507">-0.0090666862801941292</cx:pt>
          <cx:pt idx="508">-0.021326559251290001</cx:pt>
          <cx:pt idx="509">-0.018618345151907401</cx:pt>
          <cx:pt idx="510">-0.0094370487221133205</cx:pt>
          <cx:pt idx="511">0.0094516209463827699</cx:pt>
          <cx:pt idx="512">0.010746854461289399</cx:pt>
          <cx:pt idx="513">-0.021606715426382501</cx:pt>
          <cx:pt idx="514">-0.013996090335324099</cx:pt>
          <cx:pt idx="515">-0.0117198058929701</cx:pt>
          <cx:pt idx="516">-0.037136881396667099</cx:pt>
          <cx:pt idx="517">0.027601665746923802</cx:pt>
          <cx:pt idx="518">0.0088397741935240803</cx:pt>
          <cx:pt idx="519">-0.01366426566687</cx:pt>
          <cx:pt idx="520">0.0021510129365194799</cx:pt>
          <cx:pt idx="521">0.0257970068829536</cx:pt>
          <cx:pt idx="522">0.025602965126546098</cx:pt>
          <cx:pt idx="523">0.023736413377525599</cx:pt>
          <cx:pt idx="524">0.0156166296428086</cx:pt>
          <cx:pt idx="525">0.0045685203112142796</cx:pt>
          <cx:pt idx="526">-0.048226927929186598</cx:pt>
          <cx:pt idx="527">-0.076063634101234998</cx:pt>
          <cx:pt idx="528">-0.052960020063234498</cx:pt>
          <cx:pt idx="529">-0.0106893837604568</cx:pt>
          <cx:pt idx="530">-0.00227205037896117</cx:pt>
          <cx:pt idx="531">-0.00069422497023864497</cx:pt>
          <cx:pt idx="532">-6.68343825255147e-05</cx:pt>
          <cx:pt idx="533">0.00043542283477241101</cx:pt>
          <cx:pt idx="534">-0.00072539425184985204</cx:pt>
          <cx:pt idx="535">-0.0074369313626445601</cx:pt>
          <cx:pt idx="536">-0.020940362675660101</cx:pt>
          <cx:pt idx="537">-0.0189014920847102</cx:pt>
          <cx:pt idx="538">-0.018270109916239698</cx:pt>
          <cx:pt idx="539">-0.0140489403994554</cx:pt>
          <cx:pt idx="540">-0.031414099490985399</cx:pt>
          <cx:pt idx="541">-0.0219654673452436</cx:pt>
          <cx:pt idx="542">-0.051089671082335301</cx:pt>
          <cx:pt idx="543">-0.032509112971554399</cx:pt>
          <cx:pt idx="544">-0.0467133339315874</cx:pt>
          <cx:pt idx="545">-0.0028955628744944599</cx:pt>
          <cx:pt idx="546">-0.011026891735908701</cx:pt>
          <cx:pt idx="547">-0.063308424440983904</cx:pt>
          <cx:pt idx="548">-0.022417156643564501</cx:pt>
          <cx:pt idx="549">0.0074017367776663201</cx:pt>
          <cx:pt idx="550">0.019672027487414399</cx:pt>
          <cx:pt idx="551">0.019865880334775501</cx:pt>
          <cx:pt idx="552">0.0091554488946379107</cx:pt>
          <cx:pt idx="553">-0.027821018064158699</cx:pt>
          <cx:pt idx="554">-0.068511235051518696</cx:pt>
          <cx:pt idx="555">-0.0649236963786336</cx:pt>
          <cx:pt idx="556">-0.036247358748319698</cx:pt>
          <cx:pt idx="557">-0.0086338891022579595</cx:pt>
          <cx:pt idx="558">-0.00184966010466464</cx:pt>
          <cx:pt idx="559">-0.00025665643729890799</cx:pt>
          <cx:pt idx="560">0.00053330803409236199</cx:pt>
          <cx:pt idx="561">-0.000339405164041029</cx:pt>
          <cx:pt idx="562">-0.0022512714687947201</cx:pt>
          <cx:pt idx="563">-0.011554614329621699</cx:pt>
          <cx:pt idx="564">-0.030565145437213101</cx:pt>
          <cx:pt idx="565">-0.0323058528112131</cx:pt>
          <cx:pt idx="566">-0.0634069470468204</cx:pt>
          <cx:pt idx="567">-0.066484716635541494</cx:pt>
          <cx:pt idx="568">-0.075356901955161801</cx:pt>
          <cx:pt idx="569">-0.079448727112841594</cx:pt>
          <cx:pt idx="570">-0.098462345104752894</cx:pt>
          <cx:pt idx="571">-0.064813567513024403</cx:pt>
          <cx:pt idx="572">-0.0078862481478264301</cx:pt>
          <cx:pt idx="573">0.0220001908129039</cx:pt>
          <cx:pt idx="574">-0.068883680232295394</cx:pt>
          <cx:pt idx="575">-0.099101851187366793</cx:pt>
          <cx:pt idx="576">-0.028839861547874698</cx:pt>
          <cx:pt idx="577">0.016790882676386801</cx:pt>
          <cx:pt idx="578">0.0053003548933600701</cx:pt>
          <cx:pt idx="579">0.0048006221268145901</cx:pt>
          <cx:pt idx="580">0.00033296155257926002</cx:pt>
          <cx:pt idx="581">-0.026850245121464399</cx:pt>
          <cx:pt idx="582">-0.052961206210368303</cx:pt>
          <cx:pt idx="583">-0.0446165779275376</cx:pt>
          <cx:pt idx="584">-0.0190895898624849</cx:pt>
          <cx:pt idx="585">-0.0092868702647655697</cx:pt>
          <cx:pt idx="586">-0.00172662787111617</cx:pt>
          <cx:pt idx="587">0.00026979291389864403</cx:pt>
          <cx:pt idx="588">-0.00092889445997753901</cx:pt>
          <cx:pt idx="589">-0.00043045137729929097</cx:pt>
          <cx:pt idx="590">-0.0037463882489306198</cx:pt>
          <cx:pt idx="591">-0.013128686539753701</cx:pt>
          <cx:pt idx="592">-0.030941835846379401</cx:pt>
          <cx:pt idx="593">-0.033195031683951499</cx:pt>
          <cx:pt idx="594">-0.062127011253433902</cx:pt>
          <cx:pt idx="595">-0.081222855587849405</cx:pt>
          <cx:pt idx="596">-0.056417498594723198</cx:pt>
          <cx:pt idx="597">-0.077859500917461896</cx:pt>
          <cx:pt idx="598">-0.085613829265225996</cx:pt>
          <cx:pt idx="599">-0.035814376810911097</cx:pt>
          <cx:pt idx="600">0.068170233498490093</cx:pt>
          <cx:pt idx="601">0.023593795820097001</cx:pt>
          <cx:pt idx="602">-0.0815603849967486</cx:pt>
          <cx:pt idx="603">-0.086476920776975302</cx:pt>
          <cx:pt idx="604">-0.0131201919674376</cx:pt>
          <cx:pt idx="605">-0.00125823404035969</cx:pt>
          <cx:pt idx="606">0.0163443890249012</cx:pt>
          <cx:pt idx="607">-0.027111963373287799</cx:pt>
          <cx:pt idx="608">-0.019164913528013201</cx:pt>
          <cx:pt idx="609">-0.0146070147701871</cx:pt>
          <cx:pt idx="610">-0.031480545932951597</cx:pt>
          <cx:pt idx="611">-0.0384593908265147</cx:pt>
          <cx:pt idx="612">-0.0114313433485894</cx:pt>
          <cx:pt idx="613">-0.0096090646338098107</cx:pt>
          <cx:pt idx="614">-0.0066537104907277997</cx:pt>
          <cx:pt idx="615">-0.00014743486066339599</cx:pt>
          <cx:pt idx="616">-0.00017873364609115899</cx:pt>
          <cx:pt idx="617">-0.00065772229967513</cx:pt>
          <cx:pt idx="618">-0.0037099354551746598</cx:pt>
          <cx:pt idx="619">-0.0150581187011014</cx:pt>
          <cx:pt idx="620">-0.034760351589847603</cx:pt>
          <cx:pt idx="621">-0.036885428093242301</cx:pt>
          <cx:pt idx="622">-0.036192910041388401</cx:pt>
          <cx:pt idx="623">-0.0252816668426275</cx:pt>
          <cx:pt idx="624">-0.0140393242423941</cx:pt>
          <cx:pt idx="625">-0.069527300325144897</cx:pt>
          <cx:pt idx="626">-0.0318155024913978</cx:pt>
          <cx:pt idx="627">0.020978653424827201</cx:pt>
          <cx:pt idx="628">0.064561564194959994</cx:pt>
          <cx:pt idx="629">-0.021099899290673001</cx:pt>
          <cx:pt idx="630">-0.049648946820731198</cx:pt>
          <cx:pt idx="631">-0.044526302808665201</cx:pt>
          <cx:pt idx="632">-0.027215501641364302</cx:pt>
          <cx:pt idx="633">-0.020772806588247299</cx:pt>
          <cx:pt idx="634">-0.0196485287438957</cx:pt>
          <cx:pt idx="635">-0.037237954393511401</cx:pt>
          <cx:pt idx="636">-0.023457636553713301</cx:pt>
          <cx:pt idx="637">-0.00143974460593604</cx:pt>
          <cx:pt idx="638">0.0025935055617793399</cx:pt>
          <cx:pt idx="639">-0.025061421576362999</cx:pt>
          <cx:pt idx="640">-0.0115136206556961</cx:pt>
          <cx:pt idx="641">-0.0080216410437820903</cx:pt>
          <cx:pt idx="642">-0.0025166025860375498</cx:pt>
          <cx:pt idx="643">-0.000153328992950753</cx:pt>
          <cx:pt idx="644">0.00056426406313366396</cx:pt>
          <cx:pt idx="645">0.00042752268204488401</cx:pt>
          <cx:pt idx="646">-0.0036838286898033101</cx:pt>
          <cx:pt idx="647">-0.017954916054322201</cx:pt>
          <cx:pt idx="648">-0.028724425104551601</cx:pt>
          <cx:pt idx="649">-0.032042899988543698</cx:pt>
          <cx:pt idx="650">0.017202978084862802</cx:pt>
          <cx:pt idx="651">0.0027840091196775999</cx:pt>
          <cx:pt idx="652">-0.057109210628194497</cx:pt>
          <cx:pt idx="653">-0.069433658886013605</cx:pt>
          <cx:pt idx="654">-0.0151265372909868</cx:pt>
          <cx:pt idx="655">0.0262444691366008</cx:pt>
          <cx:pt idx="656">0.0143068332019675</cx:pt>
          <cx:pt idx="657">-0.074232212709961207</cx:pt>
          <cx:pt idx="658">-0.046350276800426797</cx:pt>
          <cx:pt idx="659">-0.015405396590792301</cx:pt>
          <cx:pt idx="660">-0.025064577232622998</cx:pt>
          <cx:pt idx="661">-0.037912347570651601</cx:pt>
          <cx:pt idx="662">-0.055837216387219002</cx:pt>
          <cx:pt idx="663">-0.0474501924000819</cx:pt>
          <cx:pt idx="664">-0.0052221201875592704</cx:pt>
          <cx:pt idx="665">0.024145620368285801</cx:pt>
          <cx:pt idx="666">0.0070375254385304301</cx:pt>
          <cx:pt idx="667">-0.017505422518306502</cx:pt>
          <cx:pt idx="668">-0.00460546877735123</cx:pt>
          <cx:pt idx="669">-0.0047731318305482698</cx:pt>
          <cx:pt idx="670">-0.0010114374365994699</cx:pt>
          <cx:pt idx="671">0.00033242253892382302</cx:pt>
          <cx:pt idx="672">2.6339239556838301e-05</cx:pt>
          <cx:pt idx="673">-0.00033877492219634199</cx:pt>
          <cx:pt idx="674">-0.00057030034400214105</cx:pt>
          <cx:pt idx="675">-0.0039922204068318402</cx:pt>
          <cx:pt idx="676">0.0038798105621847298</cx:pt>
          <cx:pt idx="677">0.015330064847401299</cx:pt>
          <cx:pt idx="678">0.025949497126023801</cx:pt>
          <cx:pt idx="679">0.00141286265262545</cx:pt>
          <cx:pt idx="680">0.0131219445026744</cx:pt>
          <cx:pt idx="681">-0.0049678367641760798</cx:pt>
          <cx:pt idx="682">0.043431972265085897</cx:pt>
          <cx:pt idx="683">0.082646305404987602</cx:pt>
          <cx:pt idx="684">0.0406954776186393</cx:pt>
          <cx:pt idx="685">-0.0323379730126361</cx:pt>
          <cx:pt idx="686">-0.054068436312650903</cx:pt>
          <cx:pt idx="687">-0.014603584691058101</cx:pt>
          <cx:pt idx="688">-0.0051489309207615498</cx:pt>
          <cx:pt idx="689">-0.031059108136702901</cx:pt>
          <cx:pt idx="690">-0.0663189023260424</cx:pt>
          <cx:pt idx="691">-0.020323789886266899</cx:pt>
          <cx:pt idx="692">0.0144911035859415</cx:pt>
          <cx:pt idx="693">0.032274170219599503</cx:pt>
          <cx:pt idx="694">0.020854881641071001</cx:pt>
          <cx:pt idx="695">0.0095973006418611593</cx:pt>
          <cx:pt idx="696">-0.0045620736915349298</cx:pt>
          <cx:pt idx="697">-0.0013483103247031399</cx:pt>
          <cx:pt idx="698">-0.00034281800124312301</cx:pt>
          <cx:pt idx="699">0.00036756010185875999</cx:pt>
          <cx:pt idx="700">9.2422416665049296e-05</cx:pt>
          <cx:pt idx="701">-0.00050826323199094003</cx:pt>
          <cx:pt idx="702">0.000293395578696008</cx:pt>
          <cx:pt idx="703">0.00206492879784203</cx:pt>
          <cx:pt idx="704">0.0097952140163396692</cx:pt>
          <cx:pt idx="705">0.020510504943237501</cx:pt>
          <cx:pt idx="706">0.0029655858947423698</cx:pt>
          <cx:pt idx="707">0.0062387243401350097</cx:pt>
          <cx:pt idx="708">0.011020180783871399</cx:pt>
          <cx:pt idx="709">0.0148344483959068</cx:pt>
          <cx:pt idx="710">0.017510164838188399</cx:pt>
          <cx:pt idx="711">0.043561535477253797</cx:pt>
          <cx:pt idx="712">-0.0048084301670645296</cx:pt>
          <cx:pt idx="713">-0.0249111329978472</cx:pt>
          <cx:pt idx="714">-0.017842733096331598</cx:pt>
          <cx:pt idx="715">-0.011238831560532901</cx:pt>
          <cx:pt idx="716">0.0040141906346839997</cx:pt>
          <cx:pt idx="717">-0.0216911984119031</cx:pt>
          <cx:pt idx="718">-0.0209711623011462</cx:pt>
          <cx:pt idx="719">-0.033864206011656003</cx:pt>
          <cx:pt idx="720">-0.00182736770050614</cx:pt>
          <cx:pt idx="721">0.0034392626435222101</cx:pt>
          <cx:pt idx="722">-0.0046778316298338798</cx:pt>
          <cx:pt idx="723">-0.0014348600755030099</cx:pt>
          <cx:pt idx="724">-0.0031389956462195999</cx:pt>
          <cx:pt idx="725">0.000210995928037427</cx:pt>
          <cx:pt idx="726">0.00059481146601547002</cx:pt>
          <cx:pt idx="727">-0.00058650211572556198</cx:pt>
          <cx:pt idx="728">-2.2855441591935502e-06</cx:pt>
          <cx:pt idx="729">0.00047193247651959602</cx:pt>
          <cx:pt idx="730">-2.79477755879284e-05</cx:pt>
          <cx:pt idx="731">0.000256699807508876</cx:pt>
          <cx:pt idx="732">0.00050313387391915103</cx:pt>
          <cx:pt idx="733">0.0030511946446668101</cx:pt>
          <cx:pt idx="734">0.010318242361896501</cx:pt>
          <cx:pt idx="735">0.018044481999658898</cx:pt>
          <cx:pt idx="736">0.021362214730971801</cx:pt>
          <cx:pt idx="737">0.0261072260892719</cx:pt>
          <cx:pt idx="738">0.015799567849380799</cx:pt>
          <cx:pt idx="739">0.0093059911890123904</cx:pt>
          <cx:pt idx="740">0.00064735283807452104</cx:pt>
          <cx:pt idx="741">0.00063788325428541304</cx:pt>
          <cx:pt idx="742">0.0153995478891955</cx:pt>
          <cx:pt idx="743">0.028277883509020101</cx:pt>
          <cx:pt idx="744">0.0215203038238145</cx:pt>
          <cx:pt idx="745">0.0065014523921836497</cx:pt>
          <cx:pt idx="746">0.0018431674464158699</cx:pt>
          <cx:pt idx="747">0.00059841274779675495</cx:pt>
          <cx:pt idx="748">0.0037869364558442099</cx:pt>
          <cx:pt idx="749">0.0069541275084839304</cx:pt>
          <cx:pt idx="750">0.0038540338404374598</cx:pt>
          <cx:pt idx="751">0.000113439990318953</cx:pt>
          <cx:pt idx="752">3.3995139980563303e-05</cx:pt>
          <cx:pt idx="753">0.00019725340116221501</cx:pt>
          <cx:pt idx="754">0.000210424707910729</cx:pt>
          <cx:pt idx="755">-0.00051579247139361105</cx:pt>
          <cx:pt idx="756">-8.7516262422110606e-06</cx:pt>
          <cx:pt idx="757">-0.00054116550144456797</cx:pt>
          <cx:pt idx="758">-0.000106788412377747</cx:pt>
          <cx:pt idx="759">0.00054561591489945996</cx:pt>
          <cx:pt idx="760">0.00044500876068780999</cx:pt>
          <cx:pt idx="761">0.00071610697374150398</cx:pt>
          <cx:pt idx="762">-0.00031073807532417601</cx:pt>
          <cx:pt idx="763">0.0010829036287965299</cx:pt>
          <cx:pt idx="764">0.00045967219082867198</cx:pt>
          <cx:pt idx="765">0.00137612274222604</cx:pt>
          <cx:pt idx="766">0.00089166727823880695</cx:pt>
          <cx:pt idx="767">0.00186166620553626</cx:pt>
          <cx:pt idx="768">0.00228929120209899</cx:pt>
          <cx:pt idx="769">0.00276602647171568</cx:pt>
          <cx:pt idx="770">0.0048329797166992601</cx:pt>
          <cx:pt idx="771">0.00363771183536376</cx:pt>
          <cx:pt idx="772">0.0060842928601909296</cx:pt>
          <cx:pt idx="773">0.0051364932749280697</cx:pt>
          <cx:pt idx="774">0.0018610477253668599</cx:pt>
          <cx:pt idx="775">0.00138705529902036</cx:pt>
          <cx:pt idx="776">0.0022884424323043801</cx:pt>
          <cx:pt idx="777">0.0020696490059856601</cx:pt>
          <cx:pt idx="778">0.0054791620720626901</cx:pt>
          <cx:pt idx="779">0.00081355032456750602</cx:pt>
          <cx:pt idx="780">-0.000112126962798978</cx:pt>
          <cx:pt idx="781">0.00029669792948622801</cx:pt>
          <cx:pt idx="782">0.00024405706326529201</cx:pt>
          <cx:pt idx="783">-0.00022048589367903599</cx:pt>
        </cx:lvl>
      </cx:numDim>
    </cx:data>
    <cx:data id="43">
      <cx:numDim type="val">
        <cx:f>'001_WA_F - 副本'!$AR$1:$AR$784</cx:f>
        <cx:lvl ptCount="784" formatCode="G/通用格式">
          <cx:pt idx="0">0.00033474574398338099</cx:pt>
          <cx:pt idx="1">0.00016019434760255701</cx:pt>
          <cx:pt idx="2">0.0011116939532839899</cx:pt>
          <cx:pt idx="3">0.00048329598701462402</cx:pt>
          <cx:pt idx="4">-0.00062109274582394802</cx:pt>
          <cx:pt idx="5">-0.00015634841783725099</cx:pt>
          <cx:pt idx="6">0.00051604364289815701</cx:pt>
          <cx:pt idx="7">-8.9917298318339297e-05</cx:pt>
          <cx:pt idx="8">-0.00053735831061035096</cx:pt>
          <cx:pt idx="9">0.00039326009178536797</cx:pt>
          <cx:pt idx="10">-4.47775257166951e-05</cx:pt>
          <cx:pt idx="11">-0.00012966913117942299</cx:pt>
          <cx:pt idx="12">-0.00053304157378907002</cx:pt>
          <cx:pt idx="13">-0.00038499519932531001</cx:pt>
          <cx:pt idx="14">-0.00027848173523607701</cx:pt>
          <cx:pt idx="15">-0.00063422808602058901</cx:pt>
          <cx:pt idx="16">-0.000113969120654654</cx:pt>
          <cx:pt idx="17">-0.00022458640034787601</cx:pt>
          <cx:pt idx="18">0.00022061775342649401</cx:pt>
          <cx:pt idx="19">-0.00043306665657397001</cx:pt>
          <cx:pt idx="20">-2.3430446991252401e-06</cx:pt>
          <cx:pt idx="21">-0.00046913920540840001</cx:pt>
          <cx:pt idx="22">-0.00031302861207150001</cx:pt>
          <cx:pt idx="23">0.00040423929039148899</cx:pt>
          <cx:pt idx="24">0.00048409091337889201</cx:pt>
          <cx:pt idx="25">-0.00012487903856694599</cx:pt>
          <cx:pt idx="26">0.00048708145952859198</cx:pt>
          <cx:pt idx="27">-0.000106465497949246</cx:pt>
          <cx:pt idx="28">-0.00043114594431237398</cx:pt>
          <cx:pt idx="29">-0.00018843656537014301</cx:pt>
          <cx:pt idx="30">-5.3426178378939603e-05</cx:pt>
          <cx:pt idx="31">8.5246976033131802e-05</cx:pt>
          <cx:pt idx="32">0.00011526515057460099</cx:pt>
          <cx:pt idx="33">0.00026821435168451697</cx:pt>
          <cx:pt idx="34">-0.00056946843446798704</cx:pt>
          <cx:pt idx="35">0.00011542656695293701</cx:pt>
          <cx:pt idx="36">-0.00103877544004012</cx:pt>
          <cx:pt idx="37">-0.00016240942661535</cx:pt>
          <cx:pt idx="38">-0.00050698197223507195</cx:pt>
          <cx:pt idx="39">-0.0029708488291243702</cx:pt>
          <cx:pt idx="40">-0.00088449215467342203</cx:pt>
          <cx:pt idx="41">-0.00146687858713034</cx:pt>
          <cx:pt idx="42">-0.00022778247406018799</cx:pt>
          <cx:pt idx="43">0.00039226187225607599</cx:pt>
          <cx:pt idx="44">0.00096079359187416496</cx:pt>
          <cx:pt idx="45">-0.00053198126854600103</cx:pt>
          <cx:pt idx="46">-0.00038085171116081202</cx:pt>
          <cx:pt idx="47">-0.000171688366576395</cx:pt>
          <cx:pt idx="48">-0.0016678283302629399</cx:pt>
          <cx:pt idx="49">-0.0051092683351661996</cx:pt>
          <cx:pt idx="50">-0.00076932517272181803</cx:pt>
          <cx:pt idx="51">0.000709204315090074</cx:pt>
          <cx:pt idx="52">-0.00079085920255521401</cx:pt>
          <cx:pt idx="53">-0.00013323105257597801</cx:pt>
          <cx:pt idx="54">4.9009964229731403e-05</cx:pt>
          <cx:pt idx="55">0.00063082889564020702</cx:pt>
          <cx:pt idx="56">-0.00024438263952780302</cx:pt>
          <cx:pt idx="57">-0.00012543137236105501</cx:pt>
          <cx:pt idx="58">2.45518399955184e-05</cx:pt>
          <cx:pt idx="59">0.000135803814246869</cx:pt>
          <cx:pt idx="60">0.00065706923139813897</cx:pt>
          <cx:pt idx="61">-0.00030779401978903799</cx:pt>
          <cx:pt idx="62">-0.00050029252560881705</cx:pt>
          <cx:pt idx="63">-0.00092622144637839396</cx:pt>
          <cx:pt idx="64">-0.0015385258189292499</cx:pt>
          <cx:pt idx="65">-0.0016978985330723</cx:pt>
          <cx:pt idx="66">0.00083109762069632196</cx:pt>
          <cx:pt idx="67">0.0077460834546404797</cx:pt>
          <cx:pt idx="68">0.0025240293113263802</cx:pt>
          <cx:pt idx="69">-0.00225354212644078</cx:pt>
          <cx:pt idx="70">-0.0060464956668411203</cx:pt>
          <cx:pt idx="71">-0.00123906181603964</cx:pt>
          <cx:pt idx="72">0.0039258237773264499</cx:pt>
          <cx:pt idx="73">0.0045758532759810899</cx:pt>
          <cx:pt idx="74">-0.0056979716751605503</cx:pt>
          <cx:pt idx="75">-0.013101547621494901</cx:pt>
          <cx:pt idx="76">-0.0083703690642370297</cx:pt>
          <cx:pt idx="77">-0.012487139329942699</cx:pt>
          <cx:pt idx="78">-0.0076315567046054099</cx:pt>
          <cx:pt idx="79">-0.0011837265738562099</cx:pt>
          <cx:pt idx="80">0.00073615887581260895</cx:pt>
          <cx:pt idx="81">0.00095207399573127196</cx:pt>
          <cx:pt idx="82">0.000198622364545842</cx:pt>
          <cx:pt idx="83">-0.00064201192807584605</cx:pt>
          <cx:pt idx="84">0.00049524031571239295</cx:pt>
          <cx:pt idx="85">-9.6898494004397305e-05</cx:pt>
          <cx:pt idx="86">-0.00047673467590948499</cx:pt>
          <cx:pt idx="87">0.00038263240739508597</cx:pt>
          <cx:pt idx="88">-0.00088908136611876801</cx:pt>
          <cx:pt idx="89">0.00170494468150743</cx:pt>
          <cx:pt idx="90">0.0011146221883061799</cx:pt>
          <cx:pt idx="91">0.0016329023410117001</cx:pt>
          <cx:pt idx="92">0.00104015015017908</cx:pt>
          <cx:pt idx="93">0.0017053955607185501</cx:pt>
          <cx:pt idx="94">-0.00122982214712529</cx:pt>
          <cx:pt idx="95">0.00021962693234349801</cx:pt>
          <cx:pt idx="96">0.0072811768265674598</cx:pt>
          <cx:pt idx="97">-0.0091035127210054492</cx:pt>
          <cx:pt idx="98">-0.013736969245918501</cx:pt>
          <cx:pt idx="99">-0.0037144471938228099</cx:pt>
          <cx:pt idx="100">0.0010980944083906199</cx:pt>
          <cx:pt idx="101">0.0044359198281203396</cx:pt>
          <cx:pt idx="102">-0.0123105519096177</cx:pt>
          <cx:pt idx="103">-0.019278217032729701</cx:pt>
          <cx:pt idx="104">-0.026990416585090601</cx:pt>
          <cx:pt idx="105">-0.033778093445940502</cx:pt>
          <cx:pt idx="106">-0.0075021658473898196</cx:pt>
          <cx:pt idx="107">-0.0066837398175738803</cx:pt>
          <cx:pt idx="108">-0.0050153051747221997</cx:pt>
          <cx:pt idx="109">-0.00053252396729476601</cx:pt>
          <cx:pt idx="110">-9.3463662659317198e-07</cx:pt>
          <cx:pt idx="111">0.00106375209135656</cx:pt>
          <cx:pt idx="112">0.00036621437710112199</cx:pt>
          <cx:pt idx="113">6.4055668343994401e-05</cx:pt>
          <cx:pt idx="114">0.00018486777770941701</cx:pt>
          <cx:pt idx="115">-0.00035078068829818199</cx:pt>
          <cx:pt idx="116">-0.00076178891181848303</cx:pt>
          <cx:pt idx="117">0.00085935767918853901</cx:pt>
          <cx:pt idx="118">0.0063528738575489904</cx:pt>
          <cx:pt idx="119">0.0090512935008599804</cx:pt>
          <cx:pt idx="120">0.0084819445462554505</cx:pt>
          <cx:pt idx="121">0.0074397969241424703</cx:pt>
          <cx:pt idx="122">0.0076036726684267503</cx:pt>
          <cx:pt idx="123">-0.0087681154660354792</cx:pt>
          <cx:pt idx="124">0.0022592900872072698</cx:pt>
          <cx:pt idx="125">-0.019870592594986101</cx:pt>
          <cx:pt idx="126">-0.0524632005675938</cx:pt>
          <cx:pt idx="127">-0.040755429073805402</cx:pt>
          <cx:pt idx="128">-0.015700840984572601</cx:pt>
          <cx:pt idx="129">0.015826079262578702</cx:pt>
          <cx:pt idx="130">0.049582154794401499</cx:pt>
          <cx:pt idx="131">0.068372631494337796</cx:pt>
          <cx:pt idx="132">0.047075720276660599</cx:pt>
          <cx:pt idx="133">0.0106040620843102</cx:pt>
          <cx:pt idx="134">0.022549075541127402</cx:pt>
          <cx:pt idx="135">-0.014705629646991</cx:pt>
          <cx:pt idx="136">-0.034466162471136798</cx:pt>
          <cx:pt idx="137">-0.0078898249381747203</cx:pt>
          <cx:pt idx="138">-0.0011804453581131899</cx:pt>
          <cx:pt idx="139">-0.0025819361435627402</cx:pt>
          <cx:pt idx="140">-0.00049966684611352404</cx:pt>
          <cx:pt idx="141">0.00044041120539965798</cx:pt>
          <cx:pt idx="142">-0.00042266909132482599</cx:pt>
          <cx:pt idx="143">0.00074386982653557303</cx:pt>
          <cx:pt idx="144">0.0012413587435194601</cx:pt>
          <cx:pt idx="145">0.0058749845329241403</cx:pt>
          <cx:pt idx="146">0.0128418725598985</cx:pt>
          <cx:pt idx="147">0.00241902702210122</cx:pt>
          <cx:pt idx="148">-0.0042503615503993201</cx:pt>
          <cx:pt idx="149">0.0094581476926485705</cx:pt>
          <cx:pt idx="150">0.0050053503404923197</cx:pt>
          <cx:pt idx="151">-0.021590953955669501</cx:pt>
          <cx:pt idx="152">-0.028545946446943801</cx:pt>
          <cx:pt idx="153">-0.080301682344963904</cx:pt>
          <cx:pt idx="154">-0.078033373944767601</cx:pt>
          <cx:pt idx="155">-0.018644194093419001</cx:pt>
          <cx:pt idx="156">0.041447967735364702</cx:pt>
          <cx:pt idx="157">-0.0105332760270702</cx:pt>
          <cx:pt idx="158">0.015258819159292799</cx:pt>
          <cx:pt idx="159">0.064370480586496803</cx:pt>
          <cx:pt idx="160">0.012657665258567799</cx:pt>
          <cx:pt idx="161">0.020774830511147899</cx:pt>
          <cx:pt idx="162">0.019515664491378398</cx:pt>
          <cx:pt idx="163">-0.0124664614236253</cx:pt>
          <cx:pt idx="164">-0.0184042455697336</cx:pt>
          <cx:pt idx="165">-0.0116438901918375</cx:pt>
          <cx:pt idx="166">-0.0097404208127505505</cx:pt>
          <cx:pt idx="167">-0.0046652070356588502</cx:pt>
          <cx:pt idx="168">-2.2159070525452498e-05</cx:pt>
          <cx:pt idx="169">-0.00063876990578015495</cx:pt>
          <cx:pt idx="170">-0.0030268258461760601</cx:pt>
          <cx:pt idx="171">-0.0010929834444302301</cx:pt>
          <cx:pt idx="172">-0.0010448223897162601</cx:pt>
          <cx:pt idx="173">0.0010001871550074301</cx:pt>
          <cx:pt idx="174">-0.00327640746010155</cx:pt>
          <cx:pt idx="175">-0.023475205079146199</cx:pt>
          <cx:pt idx="176">-0.030130915583704801</cx:pt>
          <cx:pt idx="177">0.016924306511065901</cx:pt>
          <cx:pt idx="178">0.017100815848918701</cx:pt>
          <cx:pt idx="179">-0.031595451324798601</cx:pt>
          <cx:pt idx="180">-0.017270132395737801</cx:pt>
          <cx:pt idx="181">-0.030423199202729598</cx:pt>
          <cx:pt idx="182">0.013131088977496</cx:pt>
          <cx:pt idx="183">0.0166347769817899</cx:pt>
          <cx:pt idx="184">0.0075362510972623899</cx:pt>
          <cx:pt idx="185">0.0106775596575748</cx:pt>
          <cx:pt idx="186">0.0229398642414117</cx:pt>
          <cx:pt idx="187">0.015847236691376401</cx:pt>
          <cx:pt idx="188">0.0079620381428995492</cx:pt>
          <cx:pt idx="189">0.00287931036529087</cx:pt>
          <cx:pt idx="190">0.025970299515384598</cx:pt>
          <cx:pt idx="191">0.0027889859373796499</cx:pt>
          <cx:pt idx="192">-0.0058130755182630601</cx:pt>
          <cx:pt idx="193">-0.010927457725905801</cx:pt>
          <cx:pt idx="194">-0.00196988916550659</cx:pt>
          <cx:pt idx="195">-0.0010327422681505299</cx:pt>
          <cx:pt idx="196">-1.22548068193089e-05</cx:pt>
          <cx:pt idx="197">-0.000179313155246212</cx:pt>
          <cx:pt idx="198">-0.00101999458437466</cx:pt>
          <cx:pt idx="199">-0.0014837511288239701</cx:pt>
          <cx:pt idx="200">-0.0044043220437147397</cx:pt>
          <cx:pt idx="201">-0.0094257048766404894</cx:pt>
          <cx:pt idx="202">-0.028592386826126699</cx:pt>
          <cx:pt idx="203">-0.030843022407822902</cx:pt>
          <cx:pt idx="204">-0.0162258665757865</cx:pt>
          <cx:pt idx="205">0.0054868316691206297</cx:pt>
          <cx:pt idx="206">-0.010098667621844601</cx:pt>
          <cx:pt idx="207">-0.0037132094299640599</cx:pt>
          <cx:pt idx="208">0.0155583685976308</cx:pt>
          <cx:pt idx="209">0.036295110684011297</cx:pt>
          <cx:pt idx="210">0.0521929610993314</cx:pt>
          <cx:pt idx="211">0.035453849994661099</cx:pt>
          <cx:pt idx="212">0.092039263604152294</cx:pt>
          <cx:pt idx="213">0.14906390878912201</cx:pt>
          <cx:pt idx="214">0.0485328893633575</cx:pt>
          <cx:pt idx="215">0.069747037274628998</cx:pt>
          <cx:pt idx="216">0.016710252936187601</cx:pt>
          <cx:pt idx="217">0.034257854387428802</cx:pt>
          <cx:pt idx="218">0.049638113852359202</cx:pt>
          <cx:pt idx="219">0.019188146760644099</cx:pt>
          <cx:pt idx="220">-0.018535021491670699</cx:pt>
          <cx:pt idx="221">-0.016343721999421201</cx:pt>
          <cx:pt idx="222">-0.00063589075688854702</cx:pt>
          <cx:pt idx="223">0.000278402902164481</cx:pt>
          <cx:pt idx="224">-0.00048124895043128601</cx:pt>
          <cx:pt idx="225">0.00014435374312352599</cx:pt>
          <cx:pt idx="226">-0.00098538434208381891</cx:pt>
          <cx:pt idx="227">0.0013615023429885201</cx:pt>
          <cx:pt idx="228">-3.8894521467881602e-05</cx:pt>
          <cx:pt idx="229">-0.0061039737027145302</cx:pt>
          <cx:pt idx="230">-0.031882484629587003</cx:pt>
          <cx:pt idx="231">-0.0415602044667834</cx:pt>
          <cx:pt idx="232">-0.028286917239340698</cx:pt>
          <cx:pt idx="233">-0.0062508356272542301</cx:pt>
          <cx:pt idx="234">0.0020561018343888899</cx:pt>
          <cx:pt idx="235">0.019943949235012901</cx:pt>
          <cx:pt idx="236">0.0023348959291641502</cx:pt>
          <cx:pt idx="237">-0.019518051174807701</cx:pt>
          <cx:pt idx="238">-0.034483840997336902</cx:pt>
          <cx:pt idx="239">0.0077679715995335298</cx:pt>
          <cx:pt idx="240">0.13024953925715399</cx:pt>
          <cx:pt idx="241">0.17896683052534701</cx:pt>
          <cx:pt idx="242">0.037653743993197597</cx:pt>
          <cx:pt idx="243">0.0169975337256318</cx:pt>
          <cx:pt idx="244">-0.025742768198131601</cx:pt>
          <cx:pt idx="245">-0.0026284534746473498</cx:pt>
          <cx:pt idx="246">0.017768998434415199</cx:pt>
          <cx:pt idx="247">-0.0095384754313079505</cx:pt>
          <cx:pt idx="248">-0.036073363396522902</cx:pt>
          <cx:pt idx="249">-0.0242506143424806</cx:pt>
          <cx:pt idx="250">-0.000107445094019129</cx:pt>
          <cx:pt idx="251">-0.00022527818413406301</cx:pt>
          <cx:pt idx="252">-0.00053474329615427402</cx:pt>
          <cx:pt idx="253">-1.33005240064639e-05</cx:pt>
          <cx:pt idx="254">0.00084781114088386704</cx:pt>
          <cx:pt idx="255">0.0014050212630665399</cx:pt>
          <cx:pt idx="256">-0.0028325460375434801</cx:pt>
          <cx:pt idx="257">-0.0086613148727906295</cx:pt>
          <cx:pt idx="258">-0.021757444546496099</cx:pt>
          <cx:pt idx="259">-0.016764311840968299</cx:pt>
          <cx:pt idx="260">-0.0051191122580292398</cx:pt>
          <cx:pt idx="261">0.0071804365602841404</cx:pt>
          <cx:pt idx="262">0.0049795391265754097</cx:pt>
          <cx:pt idx="263">-0.0087682136905763899</cx:pt>
          <cx:pt idx="264">-0.042061617606402403</cx:pt>
          <cx:pt idx="265">-0.14852973508814801</cx:pt>
          <cx:pt idx="266">-0.14124179470514001</cx:pt>
          <cx:pt idx="267">0.0149352788491361</cx:pt>
          <cx:pt idx="268">0.13402092922967099</cx:pt>
          <cx:pt idx="269">0.079531711303371597</cx:pt>
          <cx:pt idx="270">0.029935592749754499</cx:pt>
          <cx:pt idx="271">-0.0055598260016780704</cx:pt>
          <cx:pt idx="272">-0.074371340647794507</cx:pt>
          <cx:pt idx="273">0.000751389324185663</cx:pt>
          <cx:pt idx="274">0.0096790267435662696</cx:pt>
          <cx:pt idx="275">-0.0269588478137643</cx:pt>
          <cx:pt idx="276">-0.038236108062107498</cx:pt>
          <cx:pt idx="277">-0.00351914448651354</cx:pt>
          <cx:pt idx="278">0.012984108870758199</cx:pt>
          <cx:pt idx="279">0.018312705474691299</cx:pt>
          <cx:pt idx="280">0.00012872616656794299</cx:pt>
          <cx:pt idx="281">0.00046882219339298401</cx:pt>
          <cx:pt idx="282">0.00068139424406445798</cx:pt>
          <cx:pt idx="283">0.0019175979202154601</cx:pt>
          <cx:pt idx="284">-0.00174158633334607</cx:pt>
          <cx:pt idx="285">-0.0152602771849103</cx:pt>
          <cx:pt idx="286">-0.0250029479483466</cx:pt>
          <cx:pt idx="287">-0.01402222813666</cx:pt>
          <cx:pt idx="288">-0.0203496069961938</cx:pt>
          <cx:pt idx="289">-0.0121275228093322</cx:pt>
          <cx:pt idx="290">-0.032368704027989199</cx:pt>
          <cx:pt idx="291">-0.085510689129179904</cx:pt>
          <cx:pt idx="292">-0.13925868668864599</cx:pt>
          <cx:pt idx="293">-0.20653451985608301</cx:pt>
          <cx:pt idx="294">-0.099079160229399901</cx:pt>
          <cx:pt idx="295">0.039135405226037999</cx:pt>
          <cx:pt idx="296">0.077800795720062293</cx:pt>
          <cx:pt idx="297">0.063945989509192794</cx:pt>
          <cx:pt idx="298">0.0196466361839213</cx:pt>
          <cx:pt idx="299">-0.037039519853996998</cx:pt>
          <cx:pt idx="300">-0.076952810698101906</cx:pt>
          <cx:pt idx="301">-0.036057885043311901</cx:pt>
          <cx:pt idx="302">-0.024349086394792999</cx:pt>
          <cx:pt idx="303">-0.028335492612756401</cx:pt>
          <cx:pt idx="304">-0.0065186350593183003</cx:pt>
          <cx:pt idx="305">0.0099913289163681297</cx:pt>
          <cx:pt idx="306">0.010705868968499401</cx:pt>
          <cx:pt idx="307">0.0053315278765287697</cx:pt>
          <cx:pt idx="308">0.00039521689715276499</cx:pt>
          <cx:pt idx="309">0.000360081415768181</cx:pt>
          <cx:pt idx="310">-6.96641285532143e-05</cx:pt>
          <cx:pt idx="311">-0.00033095190280279802</cx:pt>
          <cx:pt idx="312">-0.0018577596606907201</cx:pt>
          <cx:pt idx="313">-0.0303644487210619</cx:pt>
          <cx:pt idx="314">-0.0554821930633713</cx:pt>
          <cx:pt idx="315">-0.055071864654134703</cx:pt>
          <cx:pt idx="316">-0.041602805844669799</cx:pt>
          <cx:pt idx="317">-0.055955957933035601</cx:pt>
          <cx:pt idx="318">-0.066664790739025703</cx:pt>
          <cx:pt idx="319">-0.111873793118229</cx:pt>
          <cx:pt idx="320">-0.21143606211954999</cx:pt>
          <cx:pt idx="321">-0.17347953999023499</cx:pt>
          <cx:pt idx="322">-0.055063194704356097</cx:pt>
          <cx:pt idx="323">0.076232477697116496</cx:pt>
          <cx:pt idx="324">0.029459318320255602</cx:pt>
          <cx:pt idx="325">0.011932122207093301</cx:pt>
          <cx:pt idx="326">-0.026520577882226101</cx:pt>
          <cx:pt idx="327">-0.033619731536936703</cx:pt>
          <cx:pt idx="328">-0.040418950422033501</cx:pt>
          <cx:pt idx="329">-0.035046120981394098</cx:pt>
          <cx:pt idx="330">-0.026458394340281799</cx:pt>
          <cx:pt idx="331">-0.012129957355091901</cx:pt>
          <cx:pt idx="332">0.0013302632031535601</cx:pt>
          <cx:pt idx="333">0.0011998040699264501</cx:pt>
          <cx:pt idx="334">-0.000124301353980681</cx:pt>
          <cx:pt idx="335">0.00019924290547039701</cx:pt>
          <cx:pt idx="336">-0.00051371575688947805</cx:pt>
          <cx:pt idx="337">-0.00021182179782368101</cx:pt>
          <cx:pt idx="338">-0.000402200053023706</cx:pt>
          <cx:pt idx="339">-0.0028113977405087001</cx:pt>
          <cx:pt idx="340">-0.0061648362497531998</cx:pt>
          <cx:pt idx="341">-0.052475402896241703</cx:pt>
          <cx:pt idx="342">-0.080196440104186903</cx:pt>
          <cx:pt idx="343">-0.064515232899605202</cx:pt>
          <cx:pt idx="344">-0.059024647849837797</cx:pt>
          <cx:pt idx="345">-0.065449600422271298</cx:pt>
          <cx:pt idx="346">-0.053514197572926102</cx:pt>
          <cx:pt idx="347">-0.120714581485387</cx:pt>
          <cx:pt idx="348">-0.131977798953446</cx:pt>
          <cx:pt idx="349">-0.120955533127999</cx:pt>
          <cx:pt idx="350">0.0280390564905907</cx:pt>
          <cx:pt idx="351">0.032523129018715097</cx:pt>
          <cx:pt idx="352">0.050303493254998999</cx:pt>
          <cx:pt idx="353">-0.032490723586743001</cx:pt>
          <cx:pt idx="354">-0.023844226277706201</cx:pt>
          <cx:pt idx="355">-0.0285335926358527</cx:pt>
          <cx:pt idx="356">-0.023411474205900399</cx:pt>
          <cx:pt idx="357">-0.0142356382439699</cx:pt>
          <cx:pt idx="358">-0.038855979067154899</cx:pt>
          <cx:pt idx="359">-0.0115723051831822</cx:pt>
          <cx:pt idx="360">0.00714600296717812</cx:pt>
          <cx:pt idx="361">0.0152402397737549</cx:pt>
          <cx:pt idx="362">0.0056139402748322798</cx:pt>
          <cx:pt idx="363">0.0016006217394326299</cx:pt>
          <cx:pt idx="364">-0.000123442497111145</cx:pt>
          <cx:pt idx="365">-0.00066437887256381003</cx:pt>
          <cx:pt idx="366">-0.00084495143377104505</cx:pt>
          <cx:pt idx="367">0.0025376838206370099</cx:pt>
          <cx:pt idx="368">-0.012971427337659901</cx:pt>
          <cx:pt idx="369">-0.050129660216641898</cx:pt>
          <cx:pt idx="370">-0.082986412979474705</cx:pt>
          <cx:pt idx="371">-0.062593956821896599</cx:pt>
          <cx:pt idx="372">-0.047069869606100399</cx:pt>
          <cx:pt idx="373">-0.034222767368932601</cx:pt>
          <cx:pt idx="374">-0.0309721108786363</cx:pt>
          <cx:pt idx="375">-0.067559062485812005</cx:pt>
          <cx:pt idx="376">-0.084829853346080106</cx:pt>
          <cx:pt idx="377">0.0074138637794627796</cx:pt>
          <cx:pt idx="378">0.092251174821183196</cx:pt>
          <cx:pt idx="379">0.0293908809160973</cx:pt>
          <cx:pt idx="380">0.039724919378769499</cx:pt>
          <cx:pt idx="381">0.0015004035562911401</cx:pt>
          <cx:pt idx="382">0.0032741053848542902</cx:pt>
          <cx:pt idx="383">-0.0089535928577763602</cx:pt>
          <cx:pt idx="384">-0.00063729321344506602</cx:pt>
          <cx:pt idx="385">0.0110022518024777</cx:pt>
          <cx:pt idx="386">-0.0093803040636016403</cx:pt>
          <cx:pt idx="387">-0.0087477030963476303</cx:pt>
          <cx:pt idx="388">0.0032416703208936002</cx:pt>
          <cx:pt idx="389">0.0082897282235186304</cx:pt>
          <cx:pt idx="390">0.0027492786109954001</cx:pt>
          <cx:pt idx="391">-0.000435216519668169</cx:pt>
          <cx:pt idx="392">0.00021387036587050399</cx:pt>
          <cx:pt idx="393">-0.00033168600052286201</cx:pt>
          <cx:pt idx="394">0.00020023694253332001</cx:pt>
          <cx:pt idx="395">0.0049976425458611896</cx:pt>
          <cx:pt idx="396">-0.016728463313092901</cx:pt>
          <cx:pt idx="397">-0.042679005554896503</cx:pt>
          <cx:pt idx="398">-0.046866113340908198</cx:pt>
          <cx:pt idx="399">-0.018785402025137</cx:pt>
          <cx:pt idx="400">-0.0181823129677448</cx:pt>
          <cx:pt idx="401">-0.0305644930087948</cx:pt>
          <cx:pt idx="402">-0.018429528740538201</cx:pt>
          <cx:pt idx="403">0.0084081093615655401</cx:pt>
          <cx:pt idx="404">0.037209215601325202</cx:pt>
          <cx:pt idx="405">0.089101551561912004</cx:pt>
          <cx:pt idx="406">0.15468950688566599</cx:pt>
          <cx:pt idx="407">0.064249316811910304</cx:pt>
          <cx:pt idx="408">0.077893870112511102</cx:pt>
          <cx:pt idx="409">-0.0086913257035687898</cx:pt>
          <cx:pt idx="410">0.0040020096076194504</cx:pt>
          <cx:pt idx="411">-0.032951276590897999</cx:pt>
          <cx:pt idx="412">-0.034976255052800199</cx:pt>
          <cx:pt idx="413">0.010697188423201699</cx:pt>
          <cx:pt idx="414">0.018165079907833798</cx:pt>
          <cx:pt idx="415">-0.00160001532713068</cx:pt>
          <cx:pt idx="416">0.0031961372186390699</cx:pt>
          <cx:pt idx="417">0.0061161256135766296</cx:pt>
          <cx:pt idx="418">0.0055475740337523503</cx:pt>
          <cx:pt idx="419">0.00014525749510839101</cx:pt>
          <cx:pt idx="420">-0.00027486211141033897</cx:pt>
          <cx:pt idx="421">0.00079008231960338998</cx:pt>
          <cx:pt idx="422">0.00075112164206906501</cx:pt>
          <cx:pt idx="423">0.00175547124081659</cx:pt>
          <cx:pt idx="424">-0.0076153939526474798</cx:pt>
          <cx:pt idx="425">-0.021996379430008501</cx:pt>
          <cx:pt idx="426">-0.0069324981081637501</cx:pt>
          <cx:pt idx="427">-0.0086469788103809894</cx:pt>
          <cx:pt idx="428">-0.0143149018710917</cx:pt>
          <cx:pt idx="429">0.0019661218753645399</cx:pt>
          <cx:pt idx="430">0.075190744142233798</cx:pt>
          <cx:pt idx="431">0.14533270091213199</cx:pt>
          <cx:pt idx="432">0.072238767062576495</cx:pt>
          <cx:pt idx="433">0.13823576201507701</cx:pt>
          <cx:pt idx="434">0.094411738504994902</cx:pt>
          <cx:pt idx="435">0.041308823266251897</cx:pt>
          <cx:pt idx="436">-0.0057366000505773198</cx:pt>
          <cx:pt idx="437">-0.039678934884131399</cx:pt>
          <cx:pt idx="438">-0.0063100452154811098</cx:pt>
          <cx:pt idx="439">-0.057636863071734198</cx:pt>
          <cx:pt idx="440">-0.10559157548954699</cx:pt>
          <cx:pt idx="441">-0.038830583887504898</cx:pt>
          <cx:pt idx="442">0.00546845175628088</cx:pt>
          <cx:pt idx="443">-0.011393389390287599</cx:pt>
          <cx:pt idx="444">-0.00382477672299054</cx:pt>
          <cx:pt idx="445">0.00995104321660264</cx:pt>
          <cx:pt idx="446">0.0044616796319953004</cx:pt>
          <cx:pt idx="447">0.0021870963236999101</cx:pt>
          <cx:pt idx="448">0.00079598394134111703</cx:pt>
          <cx:pt idx="449">-6.66563428713506e-06</cx:pt>
          <cx:pt idx="450">0.0014082167724809901</cx:pt>
          <cx:pt idx="451">0.0053518230539489602</cx:pt>
          <cx:pt idx="452">0.0070230196590647604</cx:pt>
          <cx:pt idx="453">-0.015178465790856599</cx:pt>
          <cx:pt idx="454">-0.0038780477926669702</cx:pt>
          <cx:pt idx="455">-0.0330659808348105</cx:pt>
          <cx:pt idx="456">0.0010364536316222999</cx:pt>
          <cx:pt idx="457">0.045208093046989403</cx:pt>
          <cx:pt idx="458">0.073778788336052295</cx:pt>
          <cx:pt idx="459">0.12671264046417599</cx:pt>
          <cx:pt idx="460">0.14009098124352601</cx:pt>
          <cx:pt idx="461">0.14232112193251101</cx:pt>
          <cx:pt idx="462">0.0060066669299697201</cx:pt>
          <cx:pt idx="463">-0.056076241577809098</cx:pt>
          <cx:pt idx="464">-0.097301495006792096</cx:pt>
          <cx:pt idx="465">-0.075168690317646503</cx:pt>
          <cx:pt idx="466">-0.028670032458398002</cx:pt>
          <cx:pt idx="467">-0.077950179007368101</cx:pt>
          <cx:pt idx="468">-0.117051761377498</cx:pt>
          <cx:pt idx="469">-0.055292759904271203</cx:pt>
          <cx:pt idx="470">-0.017286327309232598</cx:pt>
          <cx:pt idx="471">-0.0081066382151955291</cx:pt>
          <cx:pt idx="472">0.015070410277959001</cx:pt>
          <cx:pt idx="473">0.0193760984971726</cx:pt>
          <cx:pt idx="474">0.010480463844878701</cx:pt>
          <cx:pt idx="475">0.0050908444145111396</cx:pt>
          <cx:pt idx="476">-0.00043896342695584102</cx:pt>
          <cx:pt idx="477">-0.00051779748141738097</cx:pt>
          <cx:pt idx="478">0.0010613819944060999</cx:pt>
          <cx:pt idx="479">0.00742024889501021</cx:pt>
          <cx:pt idx="480">-0.00077233184710580696</cx:pt>
          <cx:pt idx="481">-0.021851868722519301</cx:pt>
          <cx:pt idx="482">-0.021803481950488</cx:pt>
          <cx:pt idx="483">-0.033141699872384703</cx:pt>
          <cx:pt idx="484">-0.026918728501022102</cx:pt>
          <cx:pt idx="485">0.0042218138260426896</cx:pt>
          <cx:pt idx="486">0.034337592937424499</cx:pt>
          <cx:pt idx="487">0.11171267647456699</cx:pt>
          <cx:pt idx="488">0.10392442478958699</cx:pt>
          <cx:pt idx="489">0.048887357658933102</cx:pt>
          <cx:pt idx="490">-0.062281322603214798</cx:pt>
          <cx:pt idx="491">-0.134774510931295</cx:pt>
          <cx:pt idx="492">-0.12974356390911501</cx:pt>
          <cx:pt idx="493">-0.095241493211176295</cx:pt>
          <cx:pt idx="494">-0.049212695670601402</cx:pt>
          <cx:pt idx="495">-0.057714338759653601</cx:pt>
          <cx:pt idx="496">-0.075175379640642206</cx:pt>
          <cx:pt idx="497">-0.033234194462247998</cx:pt>
          <cx:pt idx="498">-0.0042702025157685796</cx:pt>
          <cx:pt idx="499">0.0204434418548896</cx:pt>
          <cx:pt idx="500">0.040438214549453802</cx:pt>
          <cx:pt idx="501">0.037901443803853602</cx:pt>
          <cx:pt idx="502">0.0067844326184506899</cx:pt>
          <cx:pt idx="503">0.00032727454978159602</cx:pt>
          <cx:pt idx="504">0.00058666956775873396</cx:pt>
          <cx:pt idx="505">0.000233341613829506</cx:pt>
          <cx:pt idx="506">0.000172267118063853</cx:pt>
          <cx:pt idx="507">0.0153929150232454</cx:pt>
          <cx:pt idx="508">-0.010109099313026001</cx:pt>
          <cx:pt idx="509">-0.042028940512045303</cx:pt>
          <cx:pt idx="510">-0.0406230665971773</cx:pt>
          <cx:pt idx="511">-0.0232034365587684</cx:pt>
          <cx:pt idx="512">-0.040576626055778602</cx:pt>
          <cx:pt idx="513">0.0046721349825903603</cx:pt>
          <cx:pt idx="514">0.073321590582206497</cx:pt>
          <cx:pt idx="515">0.095647184568715196</cx:pt>
          <cx:pt idx="516">0.0390387731259111</cx:pt>
          <cx:pt idx="517">-0.013549021732705399</cx:pt>
          <cx:pt idx="518">-0.14274232403693099</cx:pt>
          <cx:pt idx="519">-0.18090743192034001</cx:pt>
          <cx:pt idx="520">-0.13358780340392501</cx:pt>
          <cx:pt idx="521">-0.090891123815422206</cx:pt>
          <cx:pt idx="522">-0.047296587432827102</cx:pt>
          <cx:pt idx="523">-0.035269509349709599</cx:pt>
          <cx:pt idx="524">-0.046384865962346603</cx:pt>
          <cx:pt idx="525">-0.0268754392244888</cx:pt>
          <cx:pt idx="526">-0.0095099941921351298</cx:pt>
          <cx:pt idx="527">0.0176295270755931</cx:pt>
          <cx:pt idx="528">0.032518006522473997</cx:pt>
          <cx:pt idx="529">0.026309364506008098</cx:pt>
          <cx:pt idx="530">0.0029955976339523299</cx:pt>
          <cx:pt idx="531">0.00095984746005343805</cx:pt>
          <cx:pt idx="532">0.00025108626913712299</cx:pt>
          <cx:pt idx="533">-7.23489461673133e-05</cx:pt>
          <cx:pt idx="534">-0.00179298899598178</cx:pt>
          <cx:pt idx="535">0.016281634244470999</cx:pt>
          <cx:pt idx="536">-0.0068366810349085498</cx:pt>
          <cx:pt idx="537">-0.019877358519781001</cx:pt>
          <cx:pt idx="538">0.026706654349640299</cx:pt>
          <cx:pt idx="539">0.0254465370278378</cx:pt>
          <cx:pt idx="540">-0.048039906824824501</cx:pt>
          <cx:pt idx="541">0.0033757740042943498</cx:pt>
          <cx:pt idx="542">0.080759333485051002</cx:pt>
          <cx:pt idx="543">0.041973757797741297</cx:pt>
          <cx:pt idx="544">-0.020500454211499802</cx:pt>
          <cx:pt idx="545">-0.056433308163795</cx:pt>
          <cx:pt idx="546">-0.207198922334182</cx:pt>
          <cx:pt idx="547">-0.19308893698302301</cx:pt>
          <cx:pt idx="548">-0.113973940183229</cx:pt>
          <cx:pt idx="549">-0.088038071243847701</cx:pt>
          <cx:pt idx="550">-0.037062432483399597</cx:pt>
          <cx:pt idx="551">-0.0299374868303573</cx:pt>
          <cx:pt idx="552">-0.0362082636300863</cx:pt>
          <cx:pt idx="553">-0.019267323510078399</cx:pt>
          <cx:pt idx="554">-0.0062308170590384196</cx:pt>
          <cx:pt idx="555">0.0198005026061529</cx:pt>
          <cx:pt idx="556">0.024858968471558902</cx:pt>
          <cx:pt idx="557">0.017403012033947798</cx:pt>
          <cx:pt idx="558">0.00267774094235145</cx:pt>
          <cx:pt idx="559">-1.4429650415544599e-05</cx:pt>
          <cx:pt idx="560">8.7890452426295104e-05</cx:pt>
          <cx:pt idx="561">-0.00060787358963622102</cx:pt>
          <cx:pt idx="562">-0.00022918526111705601</cx:pt>
          <cx:pt idx="563">0.0108901846533116</cx:pt>
          <cx:pt idx="564">0.016397202294687298</cx:pt>
          <cx:pt idx="565">0.0130241106847785</cx:pt>
          <cx:pt idx="566">0.053330667915536499</cx:pt>
          <cx:pt idx="567">0.032211901229163502</cx:pt>
          <cx:pt idx="568">-0.0110863602694832</cx:pt>
          <cx:pt idx="569">-0.031320738084053001</cx:pt>
          <cx:pt idx="570">0.0023868137930317199</cx:pt>
          <cx:pt idx="571">0.0058550395142697503</cx:pt>
          <cx:pt idx="572">0.0105344249822657</cx:pt>
          <cx:pt idx="573">-0.110018574543104</cx:pt>
          <cx:pt idx="574">-0.15029190515678301</cx:pt>
          <cx:pt idx="575">-0.14194384195495999</cx:pt>
          <cx:pt idx="576">-0.056800137582534799</cx:pt>
          <cx:pt idx="577">-0.065421278277700501</cx:pt>
          <cx:pt idx="578">-0.0290284266496144</cx:pt>
          <cx:pt idx="579">-0.024848658663952999</cx:pt>
          <cx:pt idx="580">-0.027118496359065401</cx:pt>
          <cx:pt idx="581">-0.023711226705958901</cx:pt>
          <cx:pt idx="582">-0.0091599551741705903</cx:pt>
          <cx:pt idx="583">0.017551407016527</cx:pt>
          <cx:pt idx="584">0.014741257013465001</cx:pt>
          <cx:pt idx="585">0.0045524599442603201</cx:pt>
          <cx:pt idx="586">0.0019982975471587298</cx:pt>
          <cx:pt idx="587">-5.9155816542090201e-05</cx:pt>
          <cx:pt idx="588">-0.00075040327289530896</cx:pt>
          <cx:pt idx="589">0.00032695065739121498</cx:pt>
          <cx:pt idx="590">-0.00026299355231940998</cx:pt>
          <cx:pt idx="591">0.0066477844318315396</cx:pt>
          <cx:pt idx="592">0.0150639807752084</cx:pt>
          <cx:pt idx="593">0.032108047389608999</cx:pt>
          <cx:pt idx="594">0.057699834231850503</cx:pt>
          <cx:pt idx="595">0.041905573318574203</cx:pt>
          <cx:pt idx="596">0.032453090940515898</cx:pt>
          <cx:pt idx="597">-0.0024002297103266901</cx:pt>
          <cx:pt idx="598">-0.017118322136382098</cx:pt>
          <cx:pt idx="599">-0.025987147270693699</cx:pt>
          <cx:pt idx="600">0.0115109874413666</cx:pt>
          <cx:pt idx="601">-0.043360790379753003</cx:pt>
          <cx:pt idx="602">-0.041050979206347198</cx:pt>
          <cx:pt idx="603">-0.058083017771870998</cx:pt>
          <cx:pt idx="604">-0.041793063084349102</cx:pt>
          <cx:pt idx="605">-0.034154507088527603</cx:pt>
          <cx:pt idx="606">-0.029387608962723601</cx:pt>
          <cx:pt idx="607">-0.027961664151638099</cx:pt>
          <cx:pt idx="608">-0.021331019253811302</cx:pt>
          <cx:pt idx="609">-0.016012565198877799</cx:pt>
          <cx:pt idx="610">-0.0014248359680858801</cx:pt>
          <cx:pt idx="611">0.0099315939857495903</cx:pt>
          <cx:pt idx="612">0.00338610997187183</cx:pt>
          <cx:pt idx="613">-0.0084561278725732193</cx:pt>
          <cx:pt idx="614">0.00164397637107957</cx:pt>
          <cx:pt idx="615">0.000174314727841518</cx:pt>
          <cx:pt idx="616">-0.00020173102516672</cx:pt>
          <cx:pt idx="617">2.5874172748019299e-05</cx:pt>
          <cx:pt idx="618">0.0012174262418272301</cx:pt>
          <cx:pt idx="619">0.0033701074274673998</cx:pt>
          <cx:pt idx="620">0.0087716785677021299</cx:pt>
          <cx:pt idx="621">0.047795139605440302</cx:pt>
          <cx:pt idx="622">0.030382639487489399</cx:pt>
          <cx:pt idx="623">0.040335360152496703</cx:pt>
          <cx:pt idx="624">0.085447216967585796</cx:pt>
          <cx:pt idx="625">0.061215006103825298</cx:pt>
          <cx:pt idx="626">-0.023541008921168199</cx:pt>
          <cx:pt idx="627">-0.016868704731408699</cx:pt>
          <cx:pt idx="628">-0.0278208126804604</cx:pt>
          <cx:pt idx="629">0.0344966114586421</cx:pt>
          <cx:pt idx="630">0.024433801930315201</cx:pt>
          <cx:pt idx="631">-0.044366022710335802</cx:pt>
          <cx:pt idx="632">-0.0078730539697681803</cx:pt>
          <cx:pt idx="633">-0.010179556584135999</cx:pt>
          <cx:pt idx="634">-0.039340126074536699</cx:pt>
          <cx:pt idx="635">-0.0135344005429893</cx:pt>
          <cx:pt idx="636">0.0094485107148684997</cx:pt>
          <cx:pt idx="637">0.00051032399544941899</cx:pt>
          <cx:pt idx="638">0.0136222113111951</cx:pt>
          <cx:pt idx="639">0.0084182269606858096</cx:pt>
          <cx:pt idx="640">-0.010137975205138299</cx:pt>
          <cx:pt idx="641">-0.0113381760371245</cx:pt>
          <cx:pt idx="642">0.000382032406632827</cx:pt>
          <cx:pt idx="643">3.4386500353186e-05</cx:pt>
          <cx:pt idx="644">4.3527957692700803e-05</cx:pt>
          <cx:pt idx="645">-0.000207809569682378</cx:pt>
          <cx:pt idx="646">0.00132573016237868</cx:pt>
          <cx:pt idx="647">0.00036683197126218897</cx:pt>
          <cx:pt idx="648">0.0108478476051265</cx:pt>
          <cx:pt idx="649">0.019135501746921701</cx:pt>
          <cx:pt idx="650">0.019956342118794001</cx:pt>
          <cx:pt idx="651">0.0269553774477287</cx:pt>
          <cx:pt idx="652">0.055630605321281897</cx:pt>
          <cx:pt idx="653">0.050201842214858697</cx:pt>
          <cx:pt idx="654">0.034902034102544999</cx:pt>
          <cx:pt idx="655">0.057970646587352299</cx:pt>
          <cx:pt idx="656">0.039242977522845703</cx:pt>
          <cx:pt idx="657">0.047101631643791698</cx:pt>
          <cx:pt idx="658">-0.019536922142100101</cx:pt>
          <cx:pt idx="659">-0.022306835634165099</cx:pt>
          <cx:pt idx="660">-0.0043289018665985798</cx:pt>
          <cx:pt idx="661">-0.018165234546375801</cx:pt>
          <cx:pt idx="662">-0.00220540592031915</cx:pt>
          <cx:pt idx="663">-0.0124190051797056</cx:pt>
          <cx:pt idx="664">-0.0049939823554494096</cx:pt>
          <cx:pt idx="665">-0.0057119357847429698</cx:pt>
          <cx:pt idx="666">-8.9456701918230196e-05</cx:pt>
          <cx:pt idx="667">-0.0066272058977980197</cx:pt>
          <cx:pt idx="668">-0.0095113016680601504</cx:pt>
          <cx:pt idx="669">-0.00656176583266574</cx:pt>
          <cx:pt idx="670">0.00058007211885872901</cx:pt>
          <cx:pt idx="671">-0.00043450218699329099</cx:pt>
          <cx:pt idx="672">-0.00024416099050374201</cx:pt>
          <cx:pt idx="673">-0.00065891421236100403</cx:pt>
          <cx:pt idx="674">0.000179450789205125</cx:pt>
          <cx:pt idx="675">-0.00046540442367598301</cx:pt>
          <cx:pt idx="676">0.0066946516427407298</cx:pt>
          <cx:pt idx="677">-0.031379398578982497</cx:pt>
          <cx:pt idx="678">-0.041285695414125703</cx:pt>
          <cx:pt idx="679">-0.022317178071725698</cx:pt>
          <cx:pt idx="680">-0.0052808552248764604</cx:pt>
          <cx:pt idx="681">-0.012354530750359499</cx:pt>
          <cx:pt idx="682">-0.00181636538021228</cx:pt>
          <cx:pt idx="683">-0.0019533846407175101</cx:pt>
          <cx:pt idx="684">0.0236340467460751</cx:pt>
          <cx:pt idx="685">0.035079766351427302</cx:pt>
          <cx:pt idx="686">0.034972209776291299</cx:pt>
          <cx:pt idx="687">0.00070640340453274897</cx:pt>
          <cx:pt idx="688">-0.019042602676857701</cx:pt>
          <cx:pt idx="689">-0.0074852110343295603</cx:pt>
          <cx:pt idx="690">-0.015812902153936201</cx:pt>
          <cx:pt idx="691">-0.019799562060989599</cx:pt>
          <cx:pt idx="692">-0.017894019823735601</cx:pt>
          <cx:pt idx="693">-0.0127010308789994</cx:pt>
          <cx:pt idx="694">-0.00767240996478003</cx:pt>
          <cx:pt idx="695">-0.0099659537141392196</cx:pt>
          <cx:pt idx="696">0.00040268927520977502</cx:pt>
          <cx:pt idx="697">0.00195266551849805</cx:pt>
          <cx:pt idx="698">0.00049837035530786499</cx:pt>
          <cx:pt idx="699">0.00118311265396734</cx:pt>
          <cx:pt idx="700">-0.0010393884096855501</cx:pt>
          <cx:pt idx="701">0.000230043893776866</cx:pt>
          <cx:pt idx="702">0.000400630486747147</cx:pt>
          <cx:pt idx="703">0.0024231308158406402</cx:pt>
          <cx:pt idx="704">0.0066509493121500399</cx:pt>
          <cx:pt idx="705">-0.0022110162491722099</cx:pt>
          <cx:pt idx="706">-0.0037537763434423999</cx:pt>
          <cx:pt idx="707">0.0056159876887259602</cx:pt>
          <cx:pt idx="708">0.00451332595233595</cx:pt>
          <cx:pt idx="709">-0.0062657710492751003</cx:pt>
          <cx:pt idx="710">0.0024346996548466702</cx:pt>
          <cx:pt idx="711">0.016600304397287501</cx:pt>
          <cx:pt idx="712">0.029899157330777498</cx:pt>
          <cx:pt idx="713">0.049886596055543402</cx:pt>
          <cx:pt idx="714">0.041260380734818997</cx:pt>
          <cx:pt idx="715">0.024490468766843299</cx:pt>
          <cx:pt idx="716">0.020753912172021199</cx:pt>
          <cx:pt idx="717">-0.0059949497110184198</cx:pt>
          <cx:pt idx="718">-0.011468857027927199</cx:pt>
          <cx:pt idx="719">-0.017796818416271499</cx:pt>
          <cx:pt idx="720">-0.0094651467403279697</cx:pt>
          <cx:pt idx="721">-0.011861137070393799</cx:pt>
          <cx:pt idx="722">-0.0099329492185663299</cx:pt>
          <cx:pt idx="723">-0.0032185002471014899</cx:pt>
          <cx:pt idx="724">-0.0013262472746620501</cx:pt>
          <cx:pt idx="725">0.00035674643485507899</cx:pt>
          <cx:pt idx="726">0.00102382363834952</cx:pt>
          <cx:pt idx="727">0.000273261578067006</cx:pt>
          <cx:pt idx="728">4.1832176319018302e-06</cx:pt>
          <cx:pt idx="729">-9.7515431293552701e-05</cx:pt>
          <cx:pt idx="730">-5.9585665143343598e-06</cx:pt>
          <cx:pt idx="731">0.00052172835235385503</cx:pt>
          <cx:pt idx="732">-0.0015056047590413699</cx:pt>
          <cx:pt idx="733">-0.0121254792971343</cx:pt>
          <cx:pt idx="734">-0.0121394159778913</cx:pt>
          <cx:pt idx="735">-0.000367005404338879</cx:pt>
          <cx:pt idx="736">-0.0036994264622163802</cx:pt>
          <cx:pt idx="737">-0.0090956446385470294</cx:pt>
          <cx:pt idx="738">-0.0018133544488304</cx:pt>
          <cx:pt idx="739">-0.0010246098374124099</cx:pt>
          <cx:pt idx="740">-0.0024221877204571702</cx:pt>
          <cx:pt idx="741">-0.0060177814385290601</cx:pt>
          <cx:pt idx="742">-0.012850485398001</cx:pt>
          <cx:pt idx="743">-0.0161722321612109</cx:pt>
          <cx:pt idx="744">-0.0113943539809291</cx:pt>
          <cx:pt idx="745">-0.0048239392294259498</cx:pt>
          <cx:pt idx="746">-0.011988593924849</cx:pt>
          <cx:pt idx="747">-0.0057090530262209303</cx:pt>
          <cx:pt idx="748">-0.00099380605765499001</cx:pt>
          <cx:pt idx="749">-0.000635047047755889</cx:pt>
          <cx:pt idx="750">0.000230741587900386</cx:pt>
          <cx:pt idx="751">-8.8662349446004799e-06</cx:pt>
          <cx:pt idx="752">-0.00017235801724437499</cx:pt>
          <cx:pt idx="753">-2.0662000591761001e-05</cx:pt>
          <cx:pt idx="754">-0.00020021730345715701</cx:pt>
          <cx:pt idx="755">0.00050659209260124302</cx:pt>
          <cx:pt idx="756">0.000729299731854905</cx:pt>
          <cx:pt idx="757">0.00063600034581258501</cx:pt>
          <cx:pt idx="758">0.00050245997395438201</cx:pt>
          <cx:pt idx="759">-0.000219249563950862</cx:pt>
          <cx:pt idx="760">0.000174139980711459</cx:pt>
          <cx:pt idx="761">-0.00012980665743793501</cx:pt>
          <cx:pt idx="762">8.6014388853047899e-05</cx:pt>
          <cx:pt idx="763">0.00011533730840429599</cx:pt>
          <cx:pt idx="764">-0.00040590883273445698</cx:pt>
          <cx:pt idx="765">5.8859224537701902e-05</cx:pt>
          <cx:pt idx="766">4.0243602824575299e-05</cx:pt>
          <cx:pt idx="767">-0.00060090731954074903</cx:pt>
          <cx:pt idx="768">-0.00016343155185225401</cx:pt>
          <cx:pt idx="769">0.00033213785772520898</cx:pt>
          <cx:pt idx="770">-0.00061328363231581402</cx:pt>
          <cx:pt idx="771">0.00030064088684510101</cx:pt>
          <cx:pt idx="772">0.00076589549720167095</cx:pt>
          <cx:pt idx="773">-0.0030323040165597501</cx:pt>
          <cx:pt idx="774">-0.0084506873750941104</cx:pt>
          <cx:pt idx="775">0.00022106362428582599</cx:pt>
          <cx:pt idx="776">-0.00019406737673601499</cx:pt>
          <cx:pt idx="777">0.00058008038827860595</cx:pt>
          <cx:pt idx="778">0.00094649294077224499</cx:pt>
          <cx:pt idx="779">-3.6407021615602102e-05</cx:pt>
          <cx:pt idx="780">-0.00034346791214697402</cx:pt>
          <cx:pt idx="781">0.00039262178041448603</cx:pt>
          <cx:pt idx="782">0.00039278634821929298</cx:pt>
          <cx:pt idx="783">0.00011505863311906401</cx:pt>
        </cx:lvl>
      </cx:numDim>
    </cx:data>
    <cx:data id="44">
      <cx:numDim type="val">
        <cx:f>'001_WA_F - 副本'!$AS$1:$AS$784</cx:f>
        <cx:lvl ptCount="784" formatCode="G/通用格式">
          <cx:pt idx="0">0.00012470445258620899</cx:pt>
          <cx:pt idx="1">-0.00015729456376915101</cx:pt>
          <cx:pt idx="2">-0.00019864070797325899</cx:pt>
          <cx:pt idx="3">-7.6388772570360795e-05</cx:pt>
          <cx:pt idx="4">-0.00070412248785677099</cx:pt>
          <cx:pt idx="5">0.00032642701267187799</cx:pt>
          <cx:pt idx="6">-4.6430952534724302e-05</cx:pt>
          <cx:pt idx="7">-0.000152549089926129</cx:pt>
          <cx:pt idx="8">0.00053464040524651903</cx:pt>
          <cx:pt idx="9">0.00034589398206391202</cx:pt>
          <cx:pt idx="10">-0.00055730496863403897</cx:pt>
          <cx:pt idx="11">0.00059943310907790005</cx:pt>
          <cx:pt idx="12">-0.00048154492269527401</cx:pt>
          <cx:pt idx="13">0.00090763574231423597</cx:pt>
          <cx:pt idx="14">-9.4341364570602599e-05</cx:pt>
          <cx:pt idx="15">-4.3797748685730498e-05</cx:pt>
          <cx:pt idx="16">6.9073895598217096e-05</cx:pt>
          <cx:pt idx="17">0.00051994397863317095</cx:pt>
          <cx:pt idx="18">-0.000193521506275951</cx:pt>
          <cx:pt idx="19">-0.00030867033995612698</cx:pt>
          <cx:pt idx="20">-0.00019860620093920699</cx:pt>
          <cx:pt idx="21">-0.00072876879056843599</cx:pt>
          <cx:pt idx="22">0.00038060397677907502</cx:pt>
          <cx:pt idx="23">8.0054284591984002e-05</cx:pt>
          <cx:pt idx="24">0.00051497979954318496</cx:pt>
          <cx:pt idx="25">0.00020895180264319301</cx:pt>
          <cx:pt idx="26">-0.00072144648028471504</cx:pt>
          <cx:pt idx="27">-0.00050204009446098204</cx:pt>
          <cx:pt idx="28">0.00028447048211869999</cx:pt>
          <cx:pt idx="29">0.000167624815046427</cx:pt>
          <cx:pt idx="30">0.0010766268613093099</cx:pt>
          <cx:pt idx="31">-0.00031752558443182897</cx:pt>
          <cx:pt idx="32">-8.5694110792900695e-06</cx:pt>
          <cx:pt idx="33">0.00036600156367871999</cx:pt>
          <cx:pt idx="34">-0.0025562985680924501</cx:pt>
          <cx:pt idx="35">-0.0044428901545012396</cx:pt>
          <cx:pt idx="36">-0.0038598298593334099</cx:pt>
          <cx:pt idx="37">-0.00185464836679489</cx:pt>
          <cx:pt idx="38">-0.00085637221652148595</cx:pt>
          <cx:pt idx="39">-0.0017212741184094</cx:pt>
          <cx:pt idx="40">-0.0033391165610685801</cx:pt>
          <cx:pt idx="41">-0.0021791328680042998</cx:pt>
          <cx:pt idx="42">-0.00099510430039928999</cx:pt>
          <cx:pt idx="43">-0.0027797897677975798</cx:pt>
          <cx:pt idx="44">-0.0026828980544436202</cx:pt>
          <cx:pt idx="45">-0.00168410559885957</cx:pt>
          <cx:pt idx="46">-0.0016073687994717901</cx:pt>
          <cx:pt idx="47">-0.00155144957763306</cx:pt>
          <cx:pt idx="48">-0.00083857041440033205</cx:pt>
          <cx:pt idx="49">-1.2874508334016499e-05</cx:pt>
          <cx:pt idx="50">-0.00149542955389855</cx:pt>
          <cx:pt idx="51">-0.0019604010227762202</cx:pt>
          <cx:pt idx="52">-0.00041252083834943402</cx:pt>
          <cx:pt idx="53">0.00094544530000339598</cx:pt>
          <cx:pt idx="54">0.000105137787423323</cx:pt>
          <cx:pt idx="55">0.00056747085438319401</cx:pt>
          <cx:pt idx="56">0.00048769172950728602</cx:pt>
          <cx:pt idx="57">-8.0533968359830198e-05</cx:pt>
          <cx:pt idx="58">-0.00070033158562066199</cx:pt>
          <cx:pt idx="59">-0.00089789226982618404</cx:pt>
          <cx:pt idx="60">-0.00047656259197390602</cx:pt>
          <cx:pt idx="61">-0.00063039286091021401</cx:pt>
          <cx:pt idx="62">-0.0021518625842120499</cx:pt>
          <cx:pt idx="63">-0.0061493429711675903</cx:pt>
          <cx:pt idx="64">-0.0073206519704928199</cx:pt>
          <cx:pt idx="65">-0.0059744149231759297</cx:pt>
          <cx:pt idx="66">-0.0118728992250491</cx:pt>
          <cx:pt idx="67">-0.0142465237482056</cx:pt>
          <cx:pt idx="68">-0.015547277319528201</cx:pt>
          <cx:pt idx="69">-0.0150995294024286</cx:pt>
          <cx:pt idx="70">-0.011859795198242601</cx:pt>
          <cx:pt idx="71">-0.012117512266371</cx:pt>
          <cx:pt idx="72">-0.0087534556948096406</cx:pt>
          <cx:pt idx="73">-0.0046761004477641399</cx:pt>
          <cx:pt idx="74">-0.0070524731973681297</cx:pt>
          <cx:pt idx="75">-0.00394974210239023</cx:pt>
          <cx:pt idx="76">-0.001171182527964</cx:pt>
          <cx:pt idx="77">-0.00125654022774652</cx:pt>
          <cx:pt idx="78">-0.00177309292199724</cx:pt>
          <cx:pt idx="79">-0.0019748653012302102</cx:pt>
          <cx:pt idx="80">0.00078276892119864198</cx:pt>
          <cx:pt idx="81">-0.00028723576979645298</cx:pt>
          <cx:pt idx="82">-4.9117199471782297e-05</cx:pt>
          <cx:pt idx="83">0.00024750414716352801</cx:pt>
          <cx:pt idx="84">0.00033189831962809099</cx:pt>
          <cx:pt idx="85">-0.00072102554164190399</cx:pt>
          <cx:pt idx="86">0.00017326688098229999</cx:pt>
          <cx:pt idx="87">-0.0016071033373954199</cx:pt>
          <cx:pt idx="88">-0.0012219469826427101</cx:pt>
          <cx:pt idx="89">-0.00088948479791004496</cx:pt>
          <cx:pt idx="90">-0.0037613682831611401</cx:pt>
          <cx:pt idx="91">-0.0099607718752765095</cx:pt>
          <cx:pt idx="92">-0.0166654558403697</cx:pt>
          <cx:pt idx="93">-0.020398993245371901</cx:pt>
          <cx:pt idx="94">-0.013350814851807899</cx:pt>
          <cx:pt idx="95">-0.012167412301386699</cx:pt>
          <cx:pt idx="96">-0.028819254544657801</cx:pt>
          <cx:pt idx="97">-0.0410749106573952</cx:pt>
          <cx:pt idx="98">-0.026912336708052199</cx:pt>
          <cx:pt idx="99">-0.015343023137260201</cx:pt>
          <cx:pt idx="100">-0.0122529654898121</cx:pt>
          <cx:pt idx="101">-0.0096340360785819104</cx:pt>
          <cx:pt idx="102">-0.0087104172584792708</cx:pt>
          <cx:pt idx="103">-0.00207200774138779</cx:pt>
          <cx:pt idx="104">0.0012647141875237601</cx:pt>
          <cx:pt idx="105">0.00142095363563428</cx:pt>
          <cx:pt idx="106">0.00087124033909879799</cx:pt>
          <cx:pt idx="107">0.00146858508015645</cx:pt>
          <cx:pt idx="108">0.00112914518122811</cx:pt>
          <cx:pt idx="109">-0.00038360145979448598</cx:pt>
          <cx:pt idx="110">-0.00037943777685818498</cx:pt>
          <cx:pt idx="111">0.00024783045782456801</cx:pt>
          <cx:pt idx="112">0.00079605508233781001</cx:pt>
          <cx:pt idx="113">-3.8723081384404399e-05</cx:pt>
          <cx:pt idx="114">7.3647974965686797e-06</cx:pt>
          <cx:pt idx="115">1.35692665899171e-05</cx:pt>
          <cx:pt idx="116">0.00010358894174067899</cx:pt>
          <cx:pt idx="117">-0.00553003948849317</cx:pt>
          <cx:pt idx="118">-0.011641768067625201</cx:pt>
          <cx:pt idx="119">-0.0106703587714638</cx:pt>
          <cx:pt idx="120">-0.0213046248398676</cx:pt>
          <cx:pt idx="121">-0.031590192802648798</cx:pt>
          <cx:pt idx="122">-0.018715374070304502</cx:pt>
          <cx:pt idx="123">-0.0077511967700519997</cx:pt>
          <cx:pt idx="124">-0.023746576287814899</cx:pt>
          <cx:pt idx="125">-0.028755607521734401</cx:pt>
          <cx:pt idx="126">-0.040243066775563302</cx:pt>
          <cx:pt idx="127">-0.034102622360627402</cx:pt>
          <cx:pt idx="128">-0.0256524081272392</cx:pt>
          <cx:pt idx="129">-0.0176085779025794</cx:pt>
          <cx:pt idx="130">-0.0084217950255409003</cx:pt>
          <cx:pt idx="131">-0.0051056889793352602</cx:pt>
          <cx:pt idx="132">0.0044777102880452701</cx:pt>
          <cx:pt idx="133">0.0087985736858554806</cx:pt>
          <cx:pt idx="134">0.013881387205855401</cx:pt>
          <cx:pt idx="135">0.0157232364494257</cx:pt>
          <cx:pt idx="136">0.0088652843088900604</cx:pt>
          <cx:pt idx="137">0.00032519776886321398</cx:pt>
          <cx:pt idx="138">-0.000487279901530279</cx:pt>
          <cx:pt idx="139">-0.00050652896676827699</cx:pt>
          <cx:pt idx="140">-0.00028131122405847199</cx:pt>
          <cx:pt idx="141">-0.00026548364266266999</cx:pt>
          <cx:pt idx="142">0.00027723827676474</cx:pt>
          <cx:pt idx="143">-0.00049980244416698101</cx:pt>
          <cx:pt idx="144">-0.00323705502986406</cx:pt>
          <cx:pt idx="145">-2.4533082999612598e-05</cx:pt>
          <cx:pt idx="146">-0.0048639898066275</cx:pt>
          <cx:pt idx="147">-0.0078495119682926492</cx:pt>
          <cx:pt idx="148">-0.0128091723260146</cx:pt>
          <cx:pt idx="149">-0.0118770791314589</cx:pt>
          <cx:pt idx="150">-0.0027977225671641302</cx:pt>
          <cx:pt idx="151">0.0052389336943653797</cx:pt>
          <cx:pt idx="152">-0.0044527858386377997</cx:pt>
          <cx:pt idx="153">-0.020624028790178599</cx:pt>
          <cx:pt idx="154">-0.0120360568342491</cx:pt>
          <cx:pt idx="155">-0.0029004586005304299</cx:pt>
          <cx:pt idx="156">-0.0045865538431525497</cx:pt>
          <cx:pt idx="157">0.0029044082903902299</cx:pt>
          <cx:pt idx="158">-0.0040225348600090704</cx:pt>
          <cx:pt idx="159">-0.015000792841580001</cx:pt>
          <cx:pt idx="160">-0.0059329832322268499</cx:pt>
          <cx:pt idx="161">-0.0038225031257763699</cx:pt>
          <cx:pt idx="162">0.0040101128818801303</cx:pt>
          <cx:pt idx="163">0.015518872704526499</cx:pt>
          <cx:pt idx="164">0.0075685828963273699</cx:pt>
          <cx:pt idx="165">-0.0017266955855547901</cx:pt>
          <cx:pt idx="166">0.00018871062295476999</cx:pt>
          <cx:pt idx="167">0.00045772497609568601</cx:pt>
          <cx:pt idx="168">-0.00055623591623088205</cx:pt>
          <cx:pt idx="169">0.00024383438442768699</cx:pt>
          <cx:pt idx="170">0.00023672412962826399</cx:pt>
          <cx:pt idx="171">-0.0015700033902969199</cx:pt>
          <cx:pt idx="172">-0.0070016508331986697</cx:pt>
          <cx:pt idx="173">-0.0036598876182309501</cx:pt>
          <cx:pt idx="174">0.0028577141680847799</cx:pt>
          <cx:pt idx="175">0.00101890768923752</cx:pt>
          <cx:pt idx="176">-0.0032617950312351998</cx:pt>
          <cx:pt idx="177">0.0045270315900134903</cx:pt>
          <cx:pt idx="178">0.00305131320407599</cx:pt>
          <cx:pt idx="179">0.00039274411496164003</cx:pt>
          <cx:pt idx="180">-0.0050337744788442702</cx:pt>
          <cx:pt idx="181">-0.00105295993860633</cx:pt>
          <cx:pt idx="182">0.0131743097143388</cx:pt>
          <cx:pt idx="183">0.0335545682832381</cx:pt>
          <cx:pt idx="184">0.047122487673270298</cx:pt>
          <cx:pt idx="185">0.048518767913743099</cx:pt>
          <cx:pt idx="186">0.039413486628369798</cx:pt>
          <cx:pt idx="187">0.021594124411688901</cx:pt>
          <cx:pt idx="188">0.0069297581290759802</cx:pt>
          <cx:pt idx="189">0.00035423522841366298</cx:pt>
          <cx:pt idx="190">0.0061300252566898498</cx:pt>
          <cx:pt idx="191">0.020186391335127798</cx:pt>
          <cx:pt idx="192">0.0037404570829225399</cx:pt>
          <cx:pt idx="193">-0.0032134567817905702</cx:pt>
          <cx:pt idx="194">0.00015558328825734401</cx:pt>
          <cx:pt idx="195">-0.00015852560742064001</cx:pt>
          <cx:pt idx="196">-0.00017072157421238899</cx:pt>
          <cx:pt idx="197">0.000130097204174131</cx:pt>
          <cx:pt idx="198">0.00056318576682715799</cx:pt>
          <cx:pt idx="199">0.00085345164368993704</cx:pt>
          <cx:pt idx="200">-0.0129272160691523</cx:pt>
          <cx:pt idx="201">-0.0154537643921328</cx:pt>
          <cx:pt idx="202">-0.00648383722768274</cx:pt>
          <cx:pt idx="203">-0.0197859554787428</cx:pt>
          <cx:pt idx="204">-0.018810123091015301</cx:pt>
          <cx:pt idx="205">-0.022573634843534401</cx:pt>
          <cx:pt idx="206">-0.015716739288943501</cx:pt>
          <cx:pt idx="207">-0.00029063207250022997</cx:pt>
          <cx:pt idx="208">0.017575439130981699</cx:pt>
          <cx:pt idx="209">0.0225966960570856</cx:pt>
          <cx:pt idx="210">0.0252448235907104</cx:pt>
          <cx:pt idx="211">0.025276926728404699</cx:pt>
          <cx:pt idx="212">0.0147662554832989</cx:pt>
          <cx:pt idx="213">0.037008139016981897</cx:pt>
          <cx:pt idx="214">0.024328038061954101</cx:pt>
          <cx:pt idx="215">0.0153588425726379</cx:pt>
          <cx:pt idx="216">-0.0064719532185117902</cx:pt>
          <cx:pt idx="217">-0.010355492559856299</cx:pt>
          <cx:pt idx="218">-0.0070708517675451199</cx:pt>
          <cx:pt idx="219">0.0068147957811092097</cx:pt>
          <cx:pt idx="220">0.00055512939681403705</cx:pt>
          <cx:pt idx="221">-0.0065687039562342796</cx:pt>
          <cx:pt idx="222">0.00063900152141641703</cx:pt>
          <cx:pt idx="223">0.00021735860922787601</cx:pt>
          <cx:pt idx="224">-0.00147085343657088</cx:pt>
          <cx:pt idx="225">0.00039332085596689102</cx:pt>
          <cx:pt idx="226">0.0013847855874632199</cx:pt>
          <cx:pt idx="227">0.0022882169106851502</cx:pt>
          <cx:pt idx="228">-0.012006289944801501</cx:pt>
          <cx:pt idx="229">-0.0080406824099911803</cx:pt>
          <cx:pt idx="230">-0.0020112946235647301</cx:pt>
          <cx:pt idx="231">-0.0190287988476892</cx:pt>
          <cx:pt idx="232">-0.015127192602562799</cx:pt>
          <cx:pt idx="233">-0.026092232389331699</cx:pt>
          <cx:pt idx="234">-0.0070081644681629102</cx:pt>
          <cx:pt idx="235">0.015689777261336201</cx:pt>
          <cx:pt idx="236">0.0033101351205382101</cx:pt>
          <cx:pt idx="237">0.026336767396046099</cx:pt>
          <cx:pt idx="238">0.025180362469092998</cx:pt>
          <cx:pt idx="239">-0.00291903677602303</cx:pt>
          <cx:pt idx="240">-0.024661511073279099</cx:pt>
          <cx:pt idx="241">0.0022097610718245998</cx:pt>
          <cx:pt idx="242">0.016740809115347099</cx:pt>
          <cx:pt idx="243">0.00733484774599773</cx:pt>
          <cx:pt idx="244">0.0012919924765490501</cx:pt>
          <cx:pt idx="245">0.011522305821936699</cx:pt>
          <cx:pt idx="246">-0.0141369757841603</cx:pt>
          <cx:pt idx="247">-0.023485872265617699</cx:pt>
          <cx:pt idx="248">-0.00280078328846585</cx:pt>
          <cx:pt idx="249">-0.0046382540568866799</cx:pt>
          <cx:pt idx="250">-0.0015503833044985199</cx:pt>
          <cx:pt idx="251">-0.00054398744617751497</cx:pt>
          <cx:pt idx="252">-0.00011308132619815501</cx:pt>
          <cx:pt idx="253">0.00040634868190738798</cx:pt>
          <cx:pt idx="254">0.00088229609478979903</cx:pt>
          <cx:pt idx="255">0.00095009099491862199</cx:pt>
          <cx:pt idx="256">-0.0047144080757647996</cx:pt>
          <cx:pt idx="257">-0.00547318666595757</cx:pt>
          <cx:pt idx="258">0.00037034317526387202</cx:pt>
          <cx:pt idx="259">-0.025157916265181299</cx:pt>
          <cx:pt idx="260">-0.027993973331113399</cx:pt>
          <cx:pt idx="261">-0.0039150674754745802</cx:pt>
          <cx:pt idx="262">-0.0018714687404049299</cx:pt>
          <cx:pt idx="263">-0.0064704475485243204</cx:pt>
          <cx:pt idx="264">-0.023735609898404401</cx:pt>
          <cx:pt idx="265">0.00147343272750563</cx:pt>
          <cx:pt idx="266">-0.013349608059032399</cx:pt>
          <cx:pt idx="267">-0.025032969468954499</cx:pt>
          <cx:pt idx="268">-0.016326527112186798</cx:pt>
          <cx:pt idx="269">0.024058238554488801</cx:pt>
          <cx:pt idx="270">0.036066945075329801</cx:pt>
          <cx:pt idx="271">0.0366303964747881</cx:pt>
          <cx:pt idx="272">0.0260463784958667</cx:pt>
          <cx:pt idx="273">0.0065778455197585397</cx:pt>
          <cx:pt idx="274">-0.0176009744952112</cx:pt>
          <cx:pt idx="275">-0.029683559109267101</cx:pt>
          <cx:pt idx="276">-0.026681297892197298</cx:pt>
          <cx:pt idx="277">-0.0112659833986852</cx:pt>
          <cx:pt idx="278">-0.00494002683501772</cx:pt>
          <cx:pt idx="279">-0.000110365814357598</cx:pt>
          <cx:pt idx="280">0.000325546871306236</cx:pt>
          <cx:pt idx="281">-0.00052773276862365295</cx:pt>
          <cx:pt idx="282">0.00195890572115423</cx:pt>
          <cx:pt idx="283">-0.00056454997449901102</cx:pt>
          <cx:pt idx="284">-0.0075695646846510997</cx:pt>
          <cx:pt idx="285">-0.0077896948484531504</cx:pt>
          <cx:pt idx="286">-0.0155302270340986</cx:pt>
          <cx:pt idx="287">-0.026498795334142199</cx:pt>
          <cx:pt idx="288">-0.0268810536455081</cx:pt>
          <cx:pt idx="289">-0.00089734413403778099</cx:pt>
          <cx:pt idx="290">-0.0175740346252144</cx:pt>
          <cx:pt idx="291">-0.039268077058098497</cx:pt>
          <cx:pt idx="292">-0.024593554051272299</cx:pt>
          <cx:pt idx="293">-0.040290033192204602</cx:pt>
          <cx:pt idx="294">-0.057610693060782897</cx:pt>
          <cx:pt idx="295">-0.021638722738064602</cx:pt>
          <cx:pt idx="296">0.00103189401212748</cx:pt>
          <cx:pt idx="297">0.026482473931125499</cx:pt>
          <cx:pt idx="298">0.027898525665985802</cx:pt>
          <cx:pt idx="299">0.049483949649095402</cx:pt>
          <cx:pt idx="300">0.021215656342257899</cx:pt>
          <cx:pt idx="301">-0.016827441501248999</cx:pt>
          <cx:pt idx="302">-0.021187832622321101</cx:pt>
          <cx:pt idx="303">-0.036567863530813302</cx:pt>
          <cx:pt idx="304">-0.036454525833465798</cx:pt>
          <cx:pt idx="305">-0.0100142084612373</cx:pt>
          <cx:pt idx="306">-0.0057604214931053898</cx:pt>
          <cx:pt idx="307">-8.1494843626646801e-05</cx:pt>
          <cx:pt idx="308">-0.0011140162716410001</cx:pt>
          <cx:pt idx="309">-0.00051615374034357398</cx:pt>
          <cx:pt idx="310">0.0026016872809886999</cx:pt>
          <cx:pt idx="311">-0.0077394877865937101</cx:pt>
          <cx:pt idx="312">-0.014419830622518301</cx:pt>
          <cx:pt idx="313">-0.0011450838835871599</cx:pt>
          <cx:pt idx="314">0.00441809617977066</cx:pt>
          <cx:pt idx="315">-0.011616636493802001</cx:pt>
          <cx:pt idx="316">-0.0060950525294461797</cx:pt>
          <cx:pt idx="317">0.0025501146775153299</cx:pt>
          <cx:pt idx="318">-0.015496855308026599</cx:pt>
          <cx:pt idx="319">-0.031564759034788503</cx:pt>
          <cx:pt idx="320">-0.0046730343455622598</cx:pt>
          <cx:pt idx="321">-0.031928127394262602</cx:pt>
          <cx:pt idx="322">-0.0208133828001177</cx:pt>
          <cx:pt idx="323">0.0151704323594728</cx:pt>
          <cx:pt idx="324">0.016324908551550599</cx:pt>
          <cx:pt idx="325">0.0206868477715146</cx:pt>
          <cx:pt idx="326">0.0087527108676120798</cx:pt>
          <cx:pt idx="327">0.029107550483104899</cx:pt>
          <cx:pt idx="328">0.016522274590557499</cx:pt>
          <cx:pt idx="329">0.0056849660791613802</cx:pt>
          <cx:pt idx="330">-0.0080839185623540998</cx:pt>
          <cx:pt idx="331">-0.037575613003214499</cx:pt>
          <cx:pt idx="332">-0.032556352688220901</cx:pt>
          <cx:pt idx="333">-0.011281519719758199</cx:pt>
          <cx:pt idx="334">-0.0035522234457185499</cx:pt>
          <cx:pt idx="335">0.000138981724792129</cx:pt>
          <cx:pt idx="336">-0.00020542405745202399</cx:pt>
          <cx:pt idx="337">3.6445173555054498e-05</cx:pt>
          <cx:pt idx="338">0.00117663780558169</cx:pt>
          <cx:pt idx="339">-0.0108146037081588</cx:pt>
          <cx:pt idx="340">0.0047151398188096704</cx:pt>
          <cx:pt idx="341">0.0126048382852827</cx:pt>
          <cx:pt idx="342">0.011524659900489599</cx:pt>
          <cx:pt idx="343">-0.0070940195968875099</cx:pt>
          <cx:pt idx="344">-0.00014682788261253</cx:pt>
          <cx:pt idx="345">-0.031089779207578501</cx:pt>
          <cx:pt idx="346">-0.028876769561123401</cx:pt>
          <cx:pt idx="347">-0.0238043093854397</cx:pt>
          <cx:pt idx="348">-0.010498911069411501</cx:pt>
          <cx:pt idx="349">-0.0058943432155961102</cx:pt>
          <cx:pt idx="350">-0.0013570152427394299</cx:pt>
          <cx:pt idx="351">0.021533664288369201</cx:pt>
          <cx:pt idx="352">-0.0041947893347962402</cx:pt>
          <cx:pt idx="353">-0.0028034932938375101</cx:pt>
          <cx:pt idx="354">0.0052483277120436598</cx:pt>
          <cx:pt idx="355">0.00688103779561847</cx:pt>
          <cx:pt idx="356">0.0049000024480841198</cx:pt>
          <cx:pt idx="357">0.012898695663766901</cx:pt>
          <cx:pt idx="358">-0.00188231388612022</cx:pt>
          <cx:pt idx="359">-0.0219648564564669</cx:pt>
          <cx:pt idx="360">-0.031930590342363299</cx:pt>
          <cx:pt idx="361">-0.0086591742277417998</cx:pt>
          <cx:pt idx="362">-0.0033332304010750499</cx:pt>
          <cx:pt idx="363">0.00016108709671480901</cx:pt>
          <cx:pt idx="364">0.000250400672404506</cx:pt>
          <cx:pt idx="365">1.6899002384026799e-05</cx:pt>
          <cx:pt idx="366">-9.2210535174654497e-05</cx:pt>
          <cx:pt idx="367">-0.0105337528239756</cx:pt>
          <cx:pt idx="368">0.017525579761058601</cx:pt>
          <cx:pt idx="369">0.0077138286547533304</cx:pt>
          <cx:pt idx="370">0.00333101543474385</cx:pt>
          <cx:pt idx="371">0.015996110853696999</cx:pt>
          <cx:pt idx="372">0.010980516221174101</cx:pt>
          <cx:pt idx="373">-0.028916888706968</cx:pt>
          <cx:pt idx="374">-0.0281101857557726</cx:pt>
          <cx:pt idx="375">-0.033603126656283101</cx:pt>
          <cx:pt idx="376">-0.044109217099636701</cx:pt>
          <cx:pt idx="377">-0.0382634296432409</cx:pt>
          <cx:pt idx="378">-0.0038171808646399702</cx:pt>
          <cx:pt idx="379">0.0052162373217992299</cx:pt>
          <cx:pt idx="380">0.018410558977081101</cx:pt>
          <cx:pt idx="381">0.027993741955759901</cx:pt>
          <cx:pt idx="382">-0.00053590125886422604</cx:pt>
          <cx:pt idx="383">-0.0080558649309719794</cx:pt>
          <cx:pt idx="384">0.019412789431256999</cx:pt>
          <cx:pt idx="385">0.017428888480200799</cx:pt>
          <cx:pt idx="386">-0.0020920608306057801</cx:pt>
          <cx:pt idx="387">-0.0316089320713542</cx:pt>
          <cx:pt idx="388">-0.037963147103899003</cx:pt>
          <cx:pt idx="389">-0.0101424104872768</cx:pt>
          <cx:pt idx="390">-0.0036120990222606201</cx:pt>
          <cx:pt idx="391">-6.3114571538960696e-05</cx:pt>
          <cx:pt idx="392">4.8073815483808802e-05</cx:pt>
          <cx:pt idx="393">-0.00040282683243562597</cx:pt>
          <cx:pt idx="394">-0.00052238024523394201</cx:pt>
          <cx:pt idx="395">0.0019439680469895101</cx:pt>
          <cx:pt idx="396">0.025907015961622901</cx:pt>
          <cx:pt idx="397">0.0116992552573558</cx:pt>
          <cx:pt idx="398">0.016578866249655599</cx:pt>
          <cx:pt idx="399">0.032606738581163197</cx:pt>
          <cx:pt idx="400">0.016361820558660999</cx:pt>
          <cx:pt idx="401">-0.013426251368142199</cx:pt>
          <cx:pt idx="402">-0.0124378924022467</cx:pt>
          <cx:pt idx="403">-0.038473281212615701</cx:pt>
          <cx:pt idx="404">-0.0561146690383207</cx:pt>
          <cx:pt idx="405">-0.036138643939483898</cx:pt>
          <cx:pt idx="406">-0.011995719216472901</cx:pt>
          <cx:pt idx="407">-0.0053697249699354004</cx:pt>
          <cx:pt idx="408">0.010308330193991499</cx:pt>
          <cx:pt idx="409">0.0094204451462772398</cx:pt>
          <cx:pt idx="410">-0.0031893164981338599</cx:pt>
          <cx:pt idx="411">0.0345375994763676</cx:pt>
          <cx:pt idx="412">0.041637167763490003</cx:pt>
          <cx:pt idx="413">-0.0016608738233971801</cx:pt>
          <cx:pt idx="414">-0.0124182841859704</cx:pt>
          <cx:pt idx="415">-0.035953299919858399</cx:pt>
          <cx:pt idx="416">-0.041655513878082702</cx:pt>
          <cx:pt idx="417">-0.0099096947981608605</cx:pt>
          <cx:pt idx="418">-0.0030603102786069601</cx:pt>
          <cx:pt idx="419">0.000446873708367426</cx:pt>
          <cx:pt idx="420">-7.2252744567344803e-05</cx:pt>
          <cx:pt idx="421">-0.000218270041604643</cx:pt>
          <cx:pt idx="422">-0.00043493804109649898</cx:pt>
          <cx:pt idx="423">0.0088221821322438301</cx:pt>
          <cx:pt idx="424">0.035317923960726701</cx:pt>
          <cx:pt idx="425">0.0235786375970812</cx:pt>
          <cx:pt idx="426">0.025579946528055401</cx:pt>
          <cx:pt idx="427">0.0340412783419533</cx:pt>
          <cx:pt idx="428">0.029802531688191199</cx:pt>
          <cx:pt idx="429">0.0033978099844561098</cx:pt>
          <cx:pt idx="430">0.025930455127789</cx:pt>
          <cx:pt idx="431">-0.00459675912109279</cx:pt>
          <cx:pt idx="432">-0.022171811536711598</cx:pt>
          <cx:pt idx="433">-0.032613394776031701</cx:pt>
          <cx:pt idx="434">-0.022467382360172799</cx:pt>
          <cx:pt idx="435">-0.024193368552612199</cx:pt>
          <cx:pt idx="436">-0.00022917216401323901</cx:pt>
          <cx:pt idx="437">0.0175587659520598</cx:pt>
          <cx:pt idx="438">0.017514256804039199</cx:pt>
          <cx:pt idx="439">0.048779534640269399</cx:pt>
          <cx:pt idx="440">0.029105434362434901</cx:pt>
          <cx:pt idx="441">0.0023016021624582498</cx:pt>
          <cx:pt idx="442">-0.00075889055614391805</cx:pt>
          <cx:pt idx="443">-0.029099008566403101</cx:pt>
          <cx:pt idx="444">-0.039031253312328297</cx:pt>
          <cx:pt idx="445">-0.016337124224210599</cx:pt>
          <cx:pt idx="446">-0.0021227809873154398</cx:pt>
          <cx:pt idx="447">-0.000597849995023116</cx:pt>
          <cx:pt idx="448">0.00076137192907450998</cx:pt>
          <cx:pt idx="449">0.00088810103916997203</cx:pt>
          <cx:pt idx="450">-0.00020743961875213001</cx:pt>
          <cx:pt idx="451">0.0015797897597172399</cx:pt>
          <cx:pt idx="452">0.019778528428907202</cx:pt>
          <cx:pt idx="453">0.025908705046470502</cx:pt>
          <cx:pt idx="454">0.030840488792266502</cx:pt>
          <cx:pt idx="455">0.029849036214261999</cx:pt>
          <cx:pt idx="456">0.032051165724723697</cx:pt>
          <cx:pt idx="457">0.027948785900038398</cx:pt>
          <cx:pt idx="458">0.037645707856493099</cx:pt>
          <cx:pt idx="459">0.0282578212103618</cx:pt>
          <cx:pt idx="460">0.0261043681626573</cx:pt>
          <cx:pt idx="461">0.0119408171614954</cx:pt>
          <cx:pt idx="462">-0.0264335519448692</cx:pt>
          <cx:pt idx="463">-0.020581797200415999</cx:pt>
          <cx:pt idx="464">-0.010877513651631299</cx:pt>
          <cx:pt idx="465">0.0087316880003770903</cx:pt>
          <cx:pt idx="466">0.040730446527288702</cx:pt>
          <cx:pt idx="467">0.033730379531015001</cx:pt>
          <cx:pt idx="468">0.029878637106178899</cx:pt>
          <cx:pt idx="469">-0.0062530501175630197</cx:pt>
          <cx:pt idx="470">-0.0047939856342644497</cx:pt>
          <cx:pt idx="471">-0.030737930804866601</cx:pt>
          <cx:pt idx="472">-0.022987445332611701</cx:pt>
          <cx:pt idx="473">-0.015899088780420401</cx:pt>
          <cx:pt idx="474">-0.0039792676882042001</cx:pt>
          <cx:pt idx="475">-0.00050106233341303897</cx:pt>
          <cx:pt idx="476">0.000140114433379245</cx:pt>
          <cx:pt idx="477">8.5981960123415196e-05</cx:pt>
          <cx:pt idx="478">-0.00077265617386207896</cx:pt>
          <cx:pt idx="479">-0.0033620954113688902</cx:pt>
          <cx:pt idx="480">0.0024697666536780899</cx:pt>
          <cx:pt idx="481">0.0114181938035516</cx:pt>
          <cx:pt idx="482">0.0159761400102797</cx:pt>
          <cx:pt idx="483">0.037075241697786497</cx:pt>
          <cx:pt idx="484">0.0436477587908429</cx:pt>
          <cx:pt idx="485">0.023459160951346699</cx:pt>
          <cx:pt idx="486">0.056079975450592297</cx:pt>
          <cx:pt idx="487">0.044693513931554602</cx:pt>
          <cx:pt idx="488">0.030464638582103399</cx:pt>
          <cx:pt idx="489">0.012059363956284101</cx:pt>
          <cx:pt idx="490">-0.0098372141931706292</cx:pt>
          <cx:pt idx="491">0.020635282803433099</cx:pt>
          <cx:pt idx="492">0.0122505974583827</cx:pt>
          <cx:pt idx="493">0.013180326952568299</cx:pt>
          <cx:pt idx="494">0.034393737596809401</cx:pt>
          <cx:pt idx="495">0.0179079001279005</cx:pt>
          <cx:pt idx="496">0.00170482211532763</cx:pt>
          <cx:pt idx="497">-0.0082733232934227505</cx:pt>
          <cx:pt idx="498">-0.0104019447616152</cx:pt>
          <cx:pt idx="499">-0.027677766470353599</cx:pt>
          <cx:pt idx="500">-0.025698855296676499</cx:pt>
          <cx:pt idx="501">-0.013788591731844</cx:pt>
          <cx:pt idx="502">-0.00318887227436709</cx:pt>
          <cx:pt idx="503">-0.00094045352371442995</cx:pt>
          <cx:pt idx="504">-7.6588125684601499e-05</cx:pt>
          <cx:pt idx="505">-2.7689753329091899e-05</cx:pt>
          <cx:pt idx="506">-0.0021904763968128601</cx:pt>
          <cx:pt idx="507">-0.0093672564587321001</cx:pt>
          <cx:pt idx="508">-0.0091403164555782495</cx:pt>
          <cx:pt idx="509">0.000502158355742485</cx:pt>
          <cx:pt idx="510">0.0024437158269414302</cx:pt>
          <cx:pt idx="511">0.018639243736032401</cx:pt>
          <cx:pt idx="512">0.025985956657001</cx:pt>
          <cx:pt idx="513">0.00076196352664669505</cx:pt>
          <cx:pt idx="514">0.011436041149443301</cx:pt>
          <cx:pt idx="515">0.023469323742317701</cx:pt>
          <cx:pt idx="516">0.0072110757837898299</cx:pt>
          <cx:pt idx="517">0.023737577317474699</cx:pt>
          <cx:pt idx="518">0.0117200080114843</cx:pt>
          <cx:pt idx="519">0.016660830308677599</cx:pt>
          <cx:pt idx="520">0.0209898013561798</cx:pt>
          <cx:pt idx="521">0.025039757663450901</cx:pt>
          <cx:pt idx="522">0.0143203259601699</cx:pt>
          <cx:pt idx="523">0.016356121265154899</cx:pt>
          <cx:pt idx="524">0.0023705742025956502</cx:pt>
          <cx:pt idx="525">0.00142666851339267</cx:pt>
          <cx:pt idx="526">-0.024654870321319099</cx:pt>
          <cx:pt idx="527">-0.037324813449202097</cx:pt>
          <cx:pt idx="528">-0.0315497660691757</cx:pt>
          <cx:pt idx="529">-0.010096250437241199</cx:pt>
          <cx:pt idx="530">-0.00143133490358346</cx:pt>
          <cx:pt idx="531">2.8227439975120399e-05</cx:pt>
          <cx:pt idx="532">0.00041365997173609402</cx:pt>
          <cx:pt idx="533">0.000161414540047476</cx:pt>
          <cx:pt idx="534">-0.00083250127918384599</cx:pt>
          <cx:pt idx="535">-0.0105476102707674</cx:pt>
          <cx:pt idx="536">-0.0148357164640239</cx:pt>
          <cx:pt idx="537">-0.0087955283761456497</cx:pt>
          <cx:pt idx="538">-0.012697197964804599</cx:pt>
          <cx:pt idx="539">-0.0018199776462442399</cx:pt>
          <cx:pt idx="540">-0.0033028661425234698</cx:pt>
          <cx:pt idx="541">-0.0208668020003966</cx:pt>
          <cx:pt idx="542">-0.0244802490871322</cx:pt>
          <cx:pt idx="543">-0.019762498298432001</cx:pt>
          <cx:pt idx="544">-0.0336403947276009</cx:pt>
          <cx:pt idx="545">-0.0135938547384368</cx:pt>
          <cx:pt idx="546">-0.0021007577969946499</cx:pt>
          <cx:pt idx="547">-0.0023813022697840702</cx:pt>
          <cx:pt idx="548">0.0110393328395986</cx:pt>
          <cx:pt idx="549">0.0078045909208217098</cx:pt>
          <cx:pt idx="550">0.024347788907250201</cx:pt>
          <cx:pt idx="551">0.020613542353119001</cx:pt>
          <cx:pt idx="552">0.0065320124255902499</cx:pt>
          <cx:pt idx="553">-0.012124540986163499</cx:pt>
          <cx:pt idx="554">-0.034549345463602603</cx:pt>
          <cx:pt idx="555">-0.025909259063496101</cx:pt>
          <cx:pt idx="556">-0.015151042568435601</cx:pt>
          <cx:pt idx="557">-0.0068251690191785102</cx:pt>
          <cx:pt idx="558">-0.0010465961949158999</cx:pt>
          <cx:pt idx="559">-0.00071324752890592499</cx:pt>
          <cx:pt idx="560">0.00066637938041120496</cx:pt>
          <cx:pt idx="561">-0.00050592663299193401</cx:pt>
          <cx:pt idx="562">-0.0024950488077131101</cx:pt>
          <cx:pt idx="563">-0.011938001922187601</cx:pt>
          <cx:pt idx="564">-0.022062092992662201</cx:pt>
          <cx:pt idx="565">-0.019558980318681599</cx:pt>
          <cx:pt idx="566">-0.031256647741045598</cx:pt>
          <cx:pt idx="567">-0.030527632998966402</cx:pt>
          <cx:pt idx="568">-0.030053834793097201</cx:pt>
          <cx:pt idx="569">-0.052828959129057697</cx:pt>
          <cx:pt idx="570">-0.076803314556213406</cx:pt>
          <cx:pt idx="571">-0.069218680995785403</cx:pt>
          <cx:pt idx="572">-0.044671454658995698</cx:pt>
          <cx:pt idx="573">-0.0067210088534774498</cx:pt>
          <cx:pt idx="574">-0.013761584591096301</cx:pt>
          <cx:pt idx="575">-0.017763050365315902</cx:pt>
          <cx:pt idx="576">0.00109030127809417</cx:pt>
          <cx:pt idx="577">0.015076467901462699</cx:pt>
          <cx:pt idx="578">0.0123152324740738</cx:pt>
          <cx:pt idx="579">0.0029450597847153598</cx:pt>
          <cx:pt idx="580">-0.00314937979935641</cx:pt>
          <cx:pt idx="581">-0.0136654971796763</cx:pt>
          <cx:pt idx="582">-0.0235874558176002</cx:pt>
          <cx:pt idx="583">-0.014824808431688499</cx:pt>
          <cx:pt idx="584">0.00213246452703227</cx:pt>
          <cx:pt idx="585">0.000215802811552012</cx:pt>
          <cx:pt idx="586">-0.00067487711702351604</cx:pt>
          <cx:pt idx="587">-0.000201816780787779</cx:pt>
          <cx:pt idx="588">0.00095728255022943499</cx:pt>
          <cx:pt idx="589">-0.00013198607847507299</cx:pt>
          <cx:pt idx="590">-0.00167029462249956</cx:pt>
          <cx:pt idx="591">-0.0105936011012875</cx:pt>
          <cx:pt idx="592">-0.019616697185584401</cx:pt>
          <cx:pt idx="593">-0.022196200228823602</cx:pt>
          <cx:pt idx="594">-0.023381385386266999</cx:pt>
          <cx:pt idx="595">-0.0262773603024141</cx:pt>
          <cx:pt idx="596">-0.030672370993909001</cx:pt>
          <cx:pt idx="597">-0.051191247354603002</cx:pt>
          <cx:pt idx="598">-0.066079005698081894</cx:pt>
          <cx:pt idx="599">-0.042232315305001399</cx:pt>
          <cx:pt idx="600">0.010923552238936001</cx:pt>
          <cx:pt idx="601">0.0117671029987205</cx:pt>
          <cx:pt idx="602">-0.0109562253036981</cx:pt>
          <cx:pt idx="603">-0.034313099292534198</cx:pt>
          <cx:pt idx="604">-0.00077173048270838995</cx:pt>
          <cx:pt idx="605">-0.0108571513531609</cx:pt>
          <cx:pt idx="606">0.0050795588244667402</cx:pt>
          <cx:pt idx="607">-0.0083338900600889998</cx:pt>
          <cx:pt idx="608">-0.00065994824471306995</cx:pt>
          <cx:pt idx="609">0.00346558746944015</cx:pt>
          <cx:pt idx="610">-0.0069417530235148499</cx:pt>
          <cx:pt idx="611">-0.0106878375483405</cx:pt>
          <cx:pt idx="612">0.0034403190420013198</cx:pt>
          <cx:pt idx="613">-0.00270734455445061</cx:pt>
          <cx:pt idx="614">-0.0041456898847957403</cx:pt>
          <cx:pt idx="615">-0.00027392169172205501</cx:pt>
          <cx:pt idx="616">-0.00100713749182928</cx:pt>
          <cx:pt idx="617">0.00016403116306405</cx:pt>
          <cx:pt idx="618">-0.0021004713956198598</cx:pt>
          <cx:pt idx="619">-0.0092106855732735707</cx:pt>
          <cx:pt idx="620">-0.016682601769916199</cx:pt>
          <cx:pt idx="621">-0.021501049537970801</cx:pt>
          <cx:pt idx="622">-0.020951184553114899</cx:pt>
          <cx:pt idx="623">-0.023516211432513399</cx:pt>
          <cx:pt idx="624">-0.0285311235182103</cx:pt>
          <cx:pt idx="625">-0.0474170363875051</cx:pt>
          <cx:pt idx="626">-0.0258175680007772</cx:pt>
          <cx:pt idx="627">0.0067382898724176899</cx:pt>
          <cx:pt idx="628">0.032584021979748301</cx:pt>
          <cx:pt idx="629">0.0093295705645553804</cx:pt>
          <cx:pt idx="630">-0.00584637643776927</cx:pt>
          <cx:pt idx="631">-0.028824142630275999</cx:pt>
          <cx:pt idx="632">-0.025196616766765299</cx:pt>
          <cx:pt idx="633">-0.029801397426365801</cx:pt>
          <cx:pt idx="634">-0.0147112531575741</cx:pt>
          <cx:pt idx="635">-0.0118860472538839</cx:pt>
          <cx:pt idx="636">0.0044089422133407902</cx:pt>
          <cx:pt idx="637">0.0050473495531480096</cx:pt>
          <cx:pt idx="638">0.0080740538174416399</cx:pt>
          <cx:pt idx="639">-0.00056674704363754902</cx:pt>
          <cx:pt idx="640">0.0032790640302177701</cx:pt>
          <cx:pt idx="641">0.0020724009986622699</cx:pt>
          <cx:pt idx="642">0.000322808303758532</cx:pt>
          <cx:pt idx="643">6.9986689284647402e-05</cx:pt>
          <cx:pt idx="644">0.000253410589857995</cx:pt>
          <cx:pt idx="645">-4.29467320481371e-05</cx:pt>
          <cx:pt idx="646">-0.0022397143320655498</cx:pt>
          <cx:pt idx="647">-0.0059837105146214502</cx:pt>
          <cx:pt idx="648">-0.0112018731371897</cx:pt>
          <cx:pt idx="649">-0.0133659559730969</cx:pt>
          <cx:pt idx="650">-0.0089461014619658698</cx:pt>
          <cx:pt idx="651">-0.0092936393435197502</cx:pt>
          <cx:pt idx="652">-0.024749757450482201</cx:pt>
          <cx:pt idx="653">-0.038399689041667899</cx:pt>
          <cx:pt idx="654">-0.0145848844229046</cx:pt>
          <cx:pt idx="655">0.014400553362394</cx:pt>
          <cx:pt idx="656">0.010960549235271899</cx:pt>
          <cx:pt idx="657">-0.015726353308837999</cx:pt>
          <cx:pt idx="658">-0.016389271627681501</cx:pt>
          <cx:pt idx="659">-0.0190669149730129</cx:pt>
          <cx:pt idx="660">-0.022747825657913199</cx:pt>
          <cx:pt idx="661">-0.026874266081842499</cx:pt>
          <cx:pt idx="662">-0.025419528714478699</cx:pt>
          <cx:pt idx="663">-0.0131760804490915</cx:pt>
          <cx:pt idx="664">0.0121905830548758</cx:pt>
          <cx:pt idx="665">0.018128921976279699</cx:pt>
          <cx:pt idx="666">0.0118143753154435</cx:pt>
          <cx:pt idx="667">0.00128883052648621</cx:pt>
          <cx:pt idx="668">0.0029870018472511</cx:pt>
          <cx:pt idx="669">0.0015792554924292099</cx:pt>
          <cx:pt idx="670">0.000315534420936463</cx:pt>
          <cx:pt idx="671">-0.00051047386223888901</cx:pt>
          <cx:pt idx="672">-0.00015951460847019901</cx:pt>
          <cx:pt idx="673">0.00015478810909607299</cx:pt>
          <cx:pt idx="674">-0.00036397599096857</cx:pt>
          <cx:pt idx="675">0.00010988556661398601</cx:pt>
          <cx:pt idx="676">0.0024939708194745302</cx:pt>
          <cx:pt idx="677">0.0042082685934340903</cx:pt>
          <cx:pt idx="678">0.0071555784815321198</cx:pt>
          <cx:pt idx="679">0.0150936979891309</cx:pt>
          <cx:pt idx="680">0.018517894407552901</cx:pt>
          <cx:pt idx="681">-0.00054479298321887199</cx:pt>
          <cx:pt idx="682">0.00626140557793263</cx:pt>
          <cx:pt idx="683">0.036949555735863303</cx:pt>
          <cx:pt idx="684">0.022219911508691698</cx:pt>
          <cx:pt idx="685">-0.0018187813150989599</cx:pt>
          <cx:pt idx="686">-0.0048853295131369703</cx:pt>
          <cx:pt idx="687">-0.0070246947285312203</cx:pt>
          <cx:pt idx="688">-0.0086690503998414492</cx:pt>
          <cx:pt idx="689">-0.019737335944950401</cx:pt>
          <cx:pt idx="690">-0.025558739895290498</cx:pt>
          <cx:pt idx="691">-0.0012365753589025799</cx:pt>
          <cx:pt idx="692">0.022201357061144501</cx:pt>
          <cx:pt idx="693">0.024261009069747101</cx:pt>
          <cx:pt idx="694">0.016068926205912298</cx:pt>
          <cx:pt idx="695">0.0084687741137346902</cx:pt>
          <cx:pt idx="696">-0.0021180592707948499</cx:pt>
          <cx:pt idx="697">-0.0012165415689349101</cx:pt>
          <cx:pt idx="698">-0.000527940185333555</cx:pt>
          <cx:pt idx="699">-0.00103494701515607</cx:pt>
          <cx:pt idx="700">0.00023763561540421</cx:pt>
          <cx:pt idx="701">-0.00026440201505272502</cx:pt>
          <cx:pt idx="702">0.00054052980504593095</cx:pt>
          <cx:pt idx="703">-6.4110594015412699e-05</cx:pt>
          <cx:pt idx="704">0.0028364434858415099</cx:pt>
          <cx:pt idx="705">0.0080663447585340303</cx:pt>
          <cx:pt idx="706">0.0057127160425256398</cx:pt>
          <cx:pt idx="707">0.0075088632928816002</cx:pt>
          <cx:pt idx="708">0.0087093870797136895</cx:pt>
          <cx:pt idx="709">0.0090835355264040699</cx:pt>
          <cx:pt idx="710">0.012397468171515399</cx:pt>
          <cx:pt idx="711">0.018779328926478201</cx:pt>
          <cx:pt idx="712">-0.0020926961980465902</cx:pt>
          <cx:pt idx="713">0.00071901170165103803</cx:pt>
          <cx:pt idx="714">0.00037875254961101501</cx:pt>
          <cx:pt idx="715">-0.0088842202145019995</cx:pt>
          <cx:pt idx="716">-0.0076223080745720304</cx:pt>
          <cx:pt idx="717">-0.0101283082530855</cx:pt>
          <cx:pt idx="718">-0.0025192727432627902</cx:pt>
          <cx:pt idx="719">-0.0057499907705543599</cx:pt>
          <cx:pt idx="720">0.011284539664592501</cx:pt>
          <cx:pt idx="721">0.0112506402690593</cx:pt>
          <cx:pt idx="722">-7.0065792116527902e-05</cx:pt>
          <cx:pt idx="723">-0.0017887787821950999</cx:pt>
          <cx:pt idx="724">-0.0027865786750437401</cx:pt>
          <cx:pt idx="725">-0.00027674543008754501</cx:pt>
          <cx:pt idx="726">0.00088863826793807903</cx:pt>
          <cx:pt idx="727">0.00033727684658599099</cx:pt>
          <cx:pt idx="728">0.0003469172959347</cx:pt>
          <cx:pt idx="729">0.00043170884377921999</cx:pt>
          <cx:pt idx="730">0.00018648642949805201</cx:pt>
          <cx:pt idx="731">-0.000144247276285097</cx:pt>
          <cx:pt idx="732">0.00095974214697891003</cx:pt>
          <cx:pt idx="733">0.0051527049284714804</cx:pt>
          <cx:pt idx="734">0.0094302046801419005</cx:pt>
          <cx:pt idx="735">0.0082832192844741002</cx:pt>
          <cx:pt idx="736">0.0104085620064365</cx:pt>
          <cx:pt idx="737">0.0155031481466626</cx:pt>
          <cx:pt idx="738">0.0154199283611325</cx:pt>
          <cx:pt idx="739">0.010702207032046201</cx:pt>
          <cx:pt idx="740">0.011671962450102</cx:pt>
          <cx:pt idx="741">0.0153103723830737</cx:pt>
          <cx:pt idx="742">0.0171034634041674</cx:pt>
          <cx:pt idx="743">0.013940353967578799</cx:pt>
          <cx:pt idx="744">0.0114088685272159</cx:pt>
          <cx:pt idx="745">0.0067011103133787697</cx:pt>
          <cx:pt idx="746">0.00311983274189814</cx:pt>
          <cx:pt idx="747">0.00087554989493011904</cx:pt>
          <cx:pt idx="748">0.0059958755251100703</cx:pt>
          <cx:pt idx="749">0.0082885300228380705</cx:pt>
          <cx:pt idx="750">0.0022868708622248799</cx:pt>
          <cx:pt idx="751">0.00068287321362912596</cx:pt>
          <cx:pt idx="752">0.000314575253015817</cx:pt>
          <cx:pt idx="753">0.00022146264810949301</cx:pt>
          <cx:pt idx="754">7.7091115077683003e-05</cx:pt>
          <cx:pt idx="755">0.00031312175191541998</cx:pt>
          <cx:pt idx="756">-0.00039181048391994001</cx:pt>
          <cx:pt idx="757">0.000417415345189328</cx:pt>
          <cx:pt idx="758">0.00021189687052023301</cx:pt>
          <cx:pt idx="759">-0.00010245968220075</cx:pt>
          <cx:pt idx="760">0.00047892916628940099</cx:pt>
          <cx:pt idx="761">0.00105415869576869</cx:pt>
          <cx:pt idx="762">-0.00019965094674222799</cx:pt>
          <cx:pt idx="763">0.00077917886276948601</cx:pt>
          <cx:pt idx="764">0.00034088947824020501</cx:pt>
          <cx:pt idx="765">0.0012441355818287401</cx:pt>
          <cx:pt idx="766">-0.00101687948823926</cx:pt>
          <cx:pt idx="767">-0.00044277731032691103</cx:pt>
          <cx:pt idx="768">5.2554934831411898e-05</cx:pt>
          <cx:pt idx="769">0.00148891424676003</cx:pt>
          <cx:pt idx="770">0.00396658318027135</cx:pt>
          <cx:pt idx="771">0.0023983295184403898</cx:pt>
          <cx:pt idx="772">0.0021644960741754398</cx:pt>
          <cx:pt idx="773">0.00052756328315297805</cx:pt>
          <cx:pt idx="774">-0.00032514315043265002</cx:pt>
          <cx:pt idx="775">0.0013976458640801799</cx:pt>
          <cx:pt idx="776">0.00236692500407539</cx:pt>
          <cx:pt idx="777">0.00089937683346968304</cx:pt>
          <cx:pt idx="778">0.0021460908830277501</cx:pt>
          <cx:pt idx="779">0.00050024718801491396</cx:pt>
          <cx:pt idx="780">0.00032268066107427003</cx:pt>
          <cx:pt idx="781">0.00019327688734146101</cx:pt>
          <cx:pt idx="782">-0.00040959114551190803</cx:pt>
          <cx:pt idx="783">0.000174582251357472</cx:pt>
        </cx:lvl>
      </cx:numDim>
    </cx:data>
    <cx:data id="45">
      <cx:numDim type="val">
        <cx:f>'001_WA_F - 副本'!$AT$1:$AT$784</cx:f>
        <cx:lvl ptCount="784" formatCode="G/通用格式">
          <cx:pt idx="0">0.00048980691129424196</cx:pt>
          <cx:pt idx="1">-5.9488443946164896e-06</cx:pt>
          <cx:pt idx="2">-0.00016106744342128001</cx:pt>
          <cx:pt idx="3">0.00024535226795419302</cx:pt>
          <cx:pt idx="4">0.00023924825998816501</cx:pt>
          <cx:pt idx="5">0.00096774392505493301</cx:pt>
          <cx:pt idx="6">-0.00054058072315606197</cx:pt>
          <cx:pt idx="7">-0.00039982478030619299</cx:pt>
          <cx:pt idx="8">-0.00042383421464418502</cx:pt>
          <cx:pt idx="9">-0.00078117329500818902</cx:pt>
          <cx:pt idx="10">0.00010678257350905001</cx:pt>
          <cx:pt idx="11">0.00024971216545388201</cx:pt>
          <cx:pt idx="12">0.00023105608429786599</cx:pt>
          <cx:pt idx="13">0.00031989008557434403</cx:pt>
          <cx:pt idx="14">0.00089151622648221305</cx:pt>
          <cx:pt idx="15">0.00016664971438395699</cx:pt>
          <cx:pt idx="16">0.00021834181712564101</cx:pt>
          <cx:pt idx="17">-0.00030799499175374702</cx:pt>
          <cx:pt idx="18">0.00058601261672770299</cx:pt>
          <cx:pt idx="19">0.00049894959779131704</cx:pt>
          <cx:pt idx="20">-0.000568947218093628</cx:pt>
          <cx:pt idx="21">-8.3243630855545905e-05</cx:pt>
          <cx:pt idx="22">-0.00038846230065629701</cx:pt>
          <cx:pt idx="23">-4.8156205966135902e-05</cx:pt>
          <cx:pt idx="24">-0.00034202368792779801</cx:pt>
          <cx:pt idx="25">0.00023874799630255099</cx:pt>
          <cx:pt idx="26">0.00064728788906686502</cx:pt>
          <cx:pt idx="27">-0.00012624450383864701</cx:pt>
          <cx:pt idx="28">-0.00108147824202616</cx:pt>
          <cx:pt idx="29">0.00034886276386121101</cx:pt>
          <cx:pt idx="30">-0.00056779982096529001</cx:pt>
          <cx:pt idx="31">0.00017912272114451101</cx:pt>
          <cx:pt idx="32">0.00013291737098233199</cx:pt>
          <cx:pt idx="33">0.000417590839502976</cx:pt>
          <cx:pt idx="34">0.00016718099693928301</cx:pt>
          <cx:pt idx="35">0.00030087833547641903</cx:pt>
          <cx:pt idx="36">3.6171514240535501e-06</cx:pt>
          <cx:pt idx="37">0.00060290676605673395</cx:pt>
          <cx:pt idx="38">0.00075992504955357397</cx:pt>
          <cx:pt idx="39">0.00070274455818478902</cx:pt>
          <cx:pt idx="40">0.00119708756682211</cx:pt>
          <cx:pt idx="41">0.00111330048144918</cx:pt>
          <cx:pt idx="42">0.00020247090536511299</cx:pt>
          <cx:pt idx="43">-0.00039021661476602599</cx:pt>
          <cx:pt idx="44">0.00100965319179341</cx:pt>
          <cx:pt idx="45">0.00044938150077529699</cx:pt>
          <cx:pt idx="46">0.00096286213485153498</cx:pt>
          <cx:pt idx="47">0.00126346724821075</cx:pt>
          <cx:pt idx="48">-3.7473103219939803e-05</cx:pt>
          <cx:pt idx="49">-2.9112636011988699e-05</cx:pt>
          <cx:pt idx="50">0.00075427578121013</cx:pt>
          <cx:pt idx="51">-0.000271252503355469</cx:pt>
          <cx:pt idx="52">0.00022504297442206</cx:pt>
          <cx:pt idx="53">-0.00024626060278170399</cx:pt>
          <cx:pt idx="54">2.56162496877604e-05</cx:pt>
          <cx:pt idx="55">-0.000526136190670002</cx:pt>
          <cx:pt idx="56">0.0010223286879955901</cx:pt>
          <cx:pt idx="57">-0.000252867904671416</cx:pt>
          <cx:pt idx="58">-1.97260589352435e-05</cx:pt>
          <cx:pt idx="59">0.00013516580530358301</cx:pt>
          <cx:pt idx="60">-0.00095651539559080199</cx:pt>
          <cx:pt idx="61">0.00068014353258684</cx:pt>
          <cx:pt idx="62">-0.00010062671761612001</cx:pt>
          <cx:pt idx="63">0.00193169431161472</cx:pt>
          <cx:pt idx="64">0.0030019026308226102</cx:pt>
          <cx:pt idx="65">0.00186539104622023</cx:pt>
          <cx:pt idx="66">0.0035956585637019101</cx:pt>
          <cx:pt idx="67">0.0070594591989572098</cx:pt>
          <cx:pt idx="68">0.0020429638865720199</cx:pt>
          <cx:pt idx="69">0.0024151624301008501</cx:pt>
          <cx:pt idx="70">0.0013563766885821399</cx:pt>
          <cx:pt idx="71">0.0018494367850523401</cx:pt>
          <cx:pt idx="72">0.0080111208540956293</cx:pt>
          <cx:pt idx="73">0.012588652060812</cx:pt>
          <cx:pt idx="74">0.0112660259323859</cx:pt>
          <cx:pt idx="75">0.0062345617588319803</cx:pt>
          <cx:pt idx="76">0.0040489551327822703</cx:pt>
          <cx:pt idx="77">0.0017287931174113399</cx:pt>
          <cx:pt idx="78">0.00182081757893326</cx:pt>
          <cx:pt idx="79">0.00042242493691728097</cx:pt>
          <cx:pt idx="80">-0.000522586419587185</cx:pt>
          <cx:pt idx="81">-0.000378206516812748</cx:pt>
          <cx:pt idx="82">-0.000161982587915164</cx:pt>
          <cx:pt idx="83">-0.000198010852496473</cx:pt>
          <cx:pt idx="84">0.00023503531336571199</cx:pt>
          <cx:pt idx="85">-0.00017758133358562999</cx:pt>
          <cx:pt idx="86">0.00060812413498711603</cx:pt>
          <cx:pt idx="87">-0.000199405484067162</cx:pt>
          <cx:pt idx="88">0.00029079507581105302</cx:pt>
          <cx:pt idx="89">0.00048877023559980803</cx:pt>
          <cx:pt idx="90">0.00142855449343414</cx:pt>
          <cx:pt idx="91">-3.8616170215678098e-05</cx:pt>
          <cx:pt idx="92">0.0036317449216697701</cx:pt>
          <cx:pt idx="93">0.0038314093730436702</cx:pt>
          <cx:pt idx="94">0.0012152307696496299</cx:pt>
          <cx:pt idx="95">0.00093988500586909005</cx:pt>
          <cx:pt idx="96">0.0184167342715865</cx:pt>
          <cx:pt idx="97">0.012114127324848701</cx:pt>
          <cx:pt idx="98">-0.000221511485323172</cx:pt>
          <cx:pt idx="99">-0.0022719993009143401</cx:pt>
          <cx:pt idx="100">0.00049103459030122305</cx:pt>
          <cx:pt idx="101">0.0073361617662933299</cx:pt>
          <cx:pt idx="102">0.018574672044475899</cx:pt>
          <cx:pt idx="103">0.0092470548330203101</cx:pt>
          <cx:pt idx="104">0.0087617831308689602</cx:pt>
          <cx:pt idx="105">0.0093323790016197703</cx:pt>
          <cx:pt idx="106">0.0067718399894457302</cx:pt>
          <cx:pt idx="107">0.0034896662404615701</cx:pt>
          <cx:pt idx="108">0.0014719942018422299</cx:pt>
          <cx:pt idx="109">0.00044043938177219501</cx:pt>
          <cx:pt idx="110">-0.000315151454335151</cx:pt>
          <cx:pt idx="111">-0.00045168558213807999</cx:pt>
          <cx:pt idx="112">0.00090746748824740596</cx:pt>
          <cx:pt idx="113">0.0010697375898245801</cx:pt>
          <cx:pt idx="114">-0.00079901004196047704</cx:pt>
          <cx:pt idx="115">0.00031834978351095202</cx:pt>
          <cx:pt idx="116">0.00122970123465106</cx:pt>
          <cx:pt idx="117">0.0033865134754747701</cx:pt>
          <cx:pt idx="118">-0.0032588964223906601</cx:pt>
          <cx:pt idx="119">-0.0121001021335939</cx:pt>
          <cx:pt idx="120">-0.018519270049868801</cx:pt>
          <cx:pt idx="121">-0.00521813949811821</cx:pt>
          <cx:pt idx="122">0.0062393274607754901</cx:pt>
          <cx:pt idx="123">0.024783277944948699</cx:pt>
          <cx:pt idx="124">0.038094301855961701</cx:pt>
          <cx:pt idx="125">0.00243088440177223</cx:pt>
          <cx:pt idx="126">0.0088410379462288795</cx:pt>
          <cx:pt idx="127">0.012515071530179099</cx:pt>
          <cx:pt idx="128">0.031348495401987898</cx:pt>
          <cx:pt idx="129">0.0224927829866148</cx:pt>
          <cx:pt idx="130">-0.018222115244223201</cx:pt>
          <cx:pt idx="131">-0.023275361553429099</cx:pt>
          <cx:pt idx="132">-0.011664447460488499</cx:pt>
          <cx:pt idx="133">0.010257824991478899</cx:pt>
          <cx:pt idx="134">0.0052354469005234999</cx:pt>
          <cx:pt idx="135">0.0017258317407771099</cx:pt>
          <cx:pt idx="136">0.0028547318959371601</cx:pt>
          <cx:pt idx="137">0.00248946398522842</cx:pt>
          <cx:pt idx="138">0.00012328149428810899</cx:pt>
          <cx:pt idx="139">0.00048556411673435999</cx:pt>
          <cx:pt idx="140">0.00048999414400336305</cx:pt>
          <cx:pt idx="141">1.7882863669482099e-05</cx:pt>
          <cx:pt idx="142">0.00050926774968338003</cx:pt>
          <cx:pt idx="143">-0.00116056169136671</cx:pt>
          <cx:pt idx="144">-0.00097206694265439101</cx:pt>
          <cx:pt idx="145">-0.0023222396646097399</cx:pt>
          <cx:pt idx="146">-0.00308756056571691</cx:pt>
          <cx:pt idx="147">0.0122383665110514</cx:pt>
          <cx:pt idx="148">0.0074934918188088199</cx:pt>
          <cx:pt idx="149">0.0019726324713867402</cx:pt>
          <cx:pt idx="150">0.0054803166298193198</cx:pt>
          <cx:pt idx="151">0.0077704264163897</cx:pt>
          <cx:pt idx="152">-0.00298537493284031</cx:pt>
          <cx:pt idx="153">-0.0195779280428185</cx:pt>
          <cx:pt idx="154">0.0029902051268803401</cx:pt>
          <cx:pt idx="155">-0.028696879986110299</cx:pt>
          <cx:pt idx="156">-0.00054303549552824895</cx:pt>
          <cx:pt idx="157">-0.00052261961802819296</cx:pt>
          <cx:pt idx="158">-0.041694963975149497</cx:pt>
          <cx:pt idx="159">0.00152928959931699</cx:pt>
          <cx:pt idx="160">0.0080624660605437704</cx:pt>
          <cx:pt idx="161">0.028595455236533601</cx:pt>
          <cx:pt idx="162">0.027637445029395701</cx:pt>
          <cx:pt idx="163">0.0093139445024228093</cx:pt>
          <cx:pt idx="164">0.0084310448801785294</cx:pt>
          <cx:pt idx="165">0.0091634754846456994</cx:pt>
          <cx:pt idx="166">0.00544156447782512</cx:pt>
          <cx:pt idx="167">-0.00013911223569968299</cx:pt>
          <cx:pt idx="168">-0.00106395600388918</cx:pt>
          <cx:pt idx="169">7.3746132562945804e-05</cx:pt>
          <cx:pt idx="170">0.00084984892699845201</cx:pt>
          <cx:pt idx="171">-0.0031652600126468701</cx:pt>
          <cx:pt idx="172">-0.0016693852945746999</cx:pt>
          <cx:pt idx="173">0.015318360646096501</cx:pt>
          <cx:pt idx="174">0.0117204015314623</cx:pt>
          <cx:pt idx="175">0.0330197142983608</cx:pt>
          <cx:pt idx="176">0.039370344034647203</cx:pt>
          <cx:pt idx="177">0.039681729323101003</cx:pt>
          <cx:pt idx="178">0.039936696078055701</cx:pt>
          <cx:pt idx="179">0.0102482042600094</cx:pt>
          <cx:pt idx="180">0.0149825245139557</cx:pt>
          <cx:pt idx="181">-0.0038919615148732198</cx:pt>
          <cx:pt idx="182">-0.016877415267932599</cx:pt>
          <cx:pt idx="183">-0.016210942547129702</cx:pt>
          <cx:pt idx="184">-0.036319732452292003</cx:pt>
          <cx:pt idx="185">0.00088528050307521897</cx:pt>
          <cx:pt idx="186">0.0032649600020532399</cx:pt>
          <cx:pt idx="187">0.061043657815442902</cx:pt>
          <cx:pt idx="188">0.0068795624610352097</cx:pt>
          <cx:pt idx="189">-0.0108978513059726</cx:pt>
          <cx:pt idx="190">0.032268714610442097</cx:pt>
          <cx:pt idx="191">0.037398421344335603</cx:pt>
          <cx:pt idx="192">0.0259325320382203</cx:pt>
          <cx:pt idx="193">0.0253588937744764</cx:pt>
          <cx:pt idx="194">0.0050810115737930997</cx:pt>
          <cx:pt idx="195">-6.2103070719689895e-05</cx:pt>
          <cx:pt idx="196">-0.00066041487994988304</cx:pt>
          <cx:pt idx="197">0.00050345133648690597</cx:pt>
          <cx:pt idx="198">-0.0075082925411086004</cx:pt>
          <cx:pt idx="199">-0.014331176483363701</cx:pt>
          <cx:pt idx="200">-0.0020454965673430202</cx:pt>
          <cx:pt idx="201">0.026735372301370301</cx:pt>
          <cx:pt idx="202">0.00238176199308626</cx:pt>
          <cx:pt idx="203">0.030830685647290301</cx:pt>
          <cx:pt idx="204">0.0564213600969719</cx:pt>
          <cx:pt idx="205">0.067469151647474898</cx:pt>
          <cx:pt idx="206">0.067474142516739402</cx:pt>
          <cx:pt idx="207">0.018916237571193199</cx:pt>
          <cx:pt idx="208">0.0150474851212024</cx:pt>
          <cx:pt idx="209">-0.0162334375160017</cx:pt>
          <cx:pt idx="210">-0.031466542276404198</cx:pt>
          <cx:pt idx="211">0.022696135969646598</cx:pt>
          <cx:pt idx="212">0.0260329869794356</cx:pt>
          <cx:pt idx="213">0.019943816402789701</cx:pt>
          <cx:pt idx="214">-0.0019296582942851901</cx:pt>
          <cx:pt idx="215">-0.0092018976625837506</cx:pt>
          <cx:pt idx="216">-0.0123024576534593</cx:pt>
          <cx:pt idx="217">0.0283630612064052</cx:pt>
          <cx:pt idx="218">0.039572502755233302</cx:pt>
          <cx:pt idx="219">0.040320912712618798</cx:pt>
          <cx:pt idx="220">0.0268690185335143</cx:pt>
          <cx:pt idx="221">0.0235556173772693</cx:pt>
          <cx:pt idx="222">0.0067674199421593802</cx:pt>
          <cx:pt idx="223">-0.00028402909145502399</cx:pt>
          <cx:pt idx="224">0.00049004616164124504</cx:pt>
          <cx:pt idx="225">-0.00071705699256312001</cx:pt>
          <cx:pt idx="226">-0.0057103916774690396</cx:pt>
          <cx:pt idx="227">-0.0063461768238572301</cx:pt>
          <cx:pt idx="228">7.7943292225973097e-05</cx:pt>
          <cx:pt idx="229">4.7998303922138097e-05</cx:pt>
          <cx:pt idx="230">0.020118443477746099</cx:pt>
          <cx:pt idx="231">0.050842414656628802</cx:pt>
          <cx:pt idx="232">0.012839522580541701</cx:pt>
          <cx:pt idx="233">0.072448439251737703</cx:pt>
          <cx:pt idx="234">0.056170375761362398</cx:pt>
          <cx:pt idx="235">0.0283636093422736</cx:pt>
          <cx:pt idx="236">0.0294772758943617</cx:pt>
          <cx:pt idx="237">0.0298923939125827</cx:pt>
          <cx:pt idx="238">-0.0381345987309279</cx:pt>
          <cx:pt idx="239">0.00502503906645354</cx:pt>
          <cx:pt idx="240">0.031809247290891102</cx:pt>
          <cx:pt idx="241">0.0110480855590828</cx:pt>
          <cx:pt idx="242">-0.0058637048904826797</cx:pt>
          <cx:pt idx="243">-0.0065683161089288202</cx:pt>
          <cx:pt idx="244">0.0093629260072232798</cx:pt>
          <cx:pt idx="245">0.025954041745506699</cx:pt>
          <cx:pt idx="246">0.029752229821850801</cx:pt>
          <cx:pt idx="247">0.047297511393835701</cx:pt>
          <cx:pt idx="248">0.039916949006340997</cx:pt>
          <cx:pt idx="249">0.027726446047897601</cx:pt>
          <cx:pt idx="250">0.0083230856820866693</cx:pt>
          <cx:pt idx="251">0.00063874097269380902</cx:pt>
          <cx:pt idx="252">0.000146068163948155</cx:pt>
          <cx:pt idx="253">-0.000450036925439191</cx:pt>
          <cx:pt idx="254">0.00060186843008096995</cx:pt>
          <cx:pt idx="255">0.0010204368638482501</cx:pt>
          <cx:pt idx="256">-0.0082077838397839695</cx:pt>
          <cx:pt idx="257">0.0010848790790926701</cx:pt>
          <cx:pt idx="258">0.0151028709629882</cx:pt>
          <cx:pt idx="259">0.025274671329819899</cx:pt>
          <cx:pt idx="260">0.046529765084366001</cx:pt>
          <cx:pt idx="261">0.065541082952327898</cx:pt>
          <cx:pt idx="262">0.019522802526897799</cx:pt>
          <cx:pt idx="263">0.011668426421161299</cx:pt>
          <cx:pt idx="264">-0.0098431558865500202</cx:pt>
          <cx:pt idx="265">-0.016772219355832001</cx:pt>
          <cx:pt idx="266">-0.041286121501320099</cx:pt>
          <cx:pt idx="267">-0.029502061104717502</cx:pt>
          <cx:pt idx="268">-0.013094206253447101</cx:pt>
          <cx:pt idx="269">-0.053244999308942199</cx:pt>
          <cx:pt idx="270">-0.024014197236631198</cx:pt>
          <cx:pt idx="271">0.00513874731244085</cx:pt>
          <cx:pt idx="272">0.013698130913073399</cx:pt>
          <cx:pt idx="273">0.0144600767025704</cx:pt>
          <cx:pt idx="274">0.037404243099783803</cx:pt>
          <cx:pt idx="275">0.061254772541663699</cx:pt>
          <cx:pt idx="276">0.067724100061896206</cx:pt>
          <cx:pt idx="277">0.035236500957995499</cx:pt>
          <cx:pt idx="278">0.0030664372801432198</cx:pt>
          <cx:pt idx="279">-0.0153141266459922</cx:pt>
          <cx:pt idx="280">-0.00037605251659316699</cx:pt>
          <cx:pt idx="281">0.00013363988051280401</cx:pt>
          <cx:pt idx="282">-0.00337239512394462</cx:pt>
          <cx:pt idx="283">0.00085640287690714903</cx:pt>
          <cx:pt idx="284">0.0022827307882000501</cx:pt>
          <cx:pt idx="285">0.0018414576104447901</cx:pt>
          <cx:pt idx="286">0.016987592103915702</cx:pt>
          <cx:pt idx="287">0.0097230135901057793</cx:pt>
          <cx:pt idx="288">0.030299304791343001</cx:pt>
          <cx:pt idx="289">0.019671503358368599</cx:pt>
          <cx:pt idx="290">0.0067837382786495202</cx:pt>
          <cx:pt idx="291">0.0127729541837634</cx:pt>
          <cx:pt idx="292">0.025990503005023501</cx:pt>
          <cx:pt idx="293">0.0096098346549952397</cx:pt>
          <cx:pt idx="294">-0.027678876849568702</cx:pt>
          <cx:pt idx="295">-0.053044537607735802</cx:pt>
          <cx:pt idx="296">-0.076782278028318399</cx:pt>
          <cx:pt idx="297">-0.077811329681015201</cx:pt>
          <cx:pt idx="298">-0.0071951254506279301</cx:pt>
          <cx:pt idx="299">0.030802411452975801</cx:pt>
          <cx:pt idx="300">0.043447001390490798</cx:pt>
          <cx:pt idx="301">0.0270598339026277</cx:pt>
          <cx:pt idx="302">0.021124124935436299</cx:pt>
          <cx:pt idx="303">0.053538412849602299</cx:pt>
          <cx:pt idx="304">0.039182766159626597</cx:pt>
          <cx:pt idx="305">0.018006495346313101</cx:pt>
          <cx:pt idx="306">0.0058538213511672302</cx:pt>
          <cx:pt idx="307">-0.0035429359518658202</cx:pt>
          <cx:pt idx="308">-0.00065594505425957503</cx:pt>
          <cx:pt idx="309">-0.00101159422853765</cx:pt>
          <cx:pt idx="310">-0.0068541013795064996</cx:pt>
          <cx:pt idx="311">0.0011981077019459</cx:pt>
          <cx:pt idx="312">0.0042202491922190503</cx:pt>
          <cx:pt idx="313">-0.026319675302924801</cx:pt>
          <cx:pt idx="314">-0.0188314142095234</cx:pt>
          <cx:pt idx="315">-0.020194894061327399</cx:pt>
          <cx:pt idx="316">-0.012962349358909799</cx:pt>
          <cx:pt idx="317">0.018149735188423801</cx:pt>
          <cx:pt idx="318">-0.0159065020520208</cx:pt>
          <cx:pt idx="319">0.034094531979341203</cx:pt>
          <cx:pt idx="320">0.067559421827878899</cx:pt>
          <cx:pt idx="321">0.042369220273103997</cx:pt>
          <cx:pt idx="322">0.021681233593369102</cx:pt>
          <cx:pt idx="323">-0.032229438184567798</cx:pt>
          <cx:pt idx="324">-0.063672569145313898</cx:pt>
          <cx:pt idx="325">-0.064601397556457996</cx:pt>
          <cx:pt idx="326">-0.036074379743368801</cx:pt>
          <cx:pt idx="327">0.023190233070707399</cx:pt>
          <cx:pt idx="328">0.011878328643096099</cx:pt>
          <cx:pt idx="329">-0.0027997939936297502</cx:pt>
          <cx:pt idx="330">-0.035467870256716903</cx:pt>
          <cx:pt idx="331">0.0113935218272698</cx:pt>
          <cx:pt idx="332">0.030402081063649899</cx:pt>
          <cx:pt idx="333">0.023951623753600298</cx:pt>
          <cx:pt idx="334">0.0074158777560738203</cx:pt>
          <cx:pt idx="335">-0.00068156237186337899</cx:pt>
          <cx:pt idx="336">-0.000156745951510644</cx:pt>
          <cx:pt idx="337">-0.0014741811387474801</cx:pt>
          <cx:pt idx="338">-0.0043946238471915099</cx:pt>
          <cx:pt idx="339">0.010639718139152</cx:pt>
          <cx:pt idx="340">-0.016817250622429201</cx:pt>
          <cx:pt idx="341">-0.027926450392798601</cx:pt>
          <cx:pt idx="342">-0.0095701040852331793</cx:pt>
          <cx:pt idx="343">-0.023812233241784501</cx:pt>
          <cx:pt idx="344">0.0203791848334734</cx:pt>
          <cx:pt idx="345">0.049626496080431903</cx:pt>
          <cx:pt idx="346">0.050706149508269599</cx:pt>
          <cx:pt idx="347">0.109773204297356</cx:pt>
          <cx:pt idx="348">0.12469263283736801</cx:pt>
          <cx:pt idx="349">0.090701559217300304</cx:pt>
          <cx:pt idx="350">-0.036374555443707601</cx:pt>
          <cx:pt idx="351">-0.051992031477497799</cx:pt>
          <cx:pt idx="352">-0.059188947735026198</cx:pt>
          <cx:pt idx="353">-0.043852596638907199</cx:pt>
          <cx:pt idx="354">-0.050959707756999199</cx:pt>
          <cx:pt idx="355">-0.023179767270870399</cx:pt>
          <cx:pt idx="356">-6.7688402982592696e-05</cx:pt>
          <cx:pt idx="357">-0.0160155741000905</cx:pt>
          <cx:pt idx="358">-0.039579898090904397</cx:pt>
          <cx:pt idx="359">0.0033503849637193999</cx:pt>
          <cx:pt idx="360">0.016830565321710501</cx:pt>
          <cx:pt idx="361">0.0044674593122310596</cx:pt>
          <cx:pt idx="362">0.000105031235175088</cx:pt>
          <cx:pt idx="363">-0.00079226273479999002</cx:pt>
          <cx:pt idx="364">0.00014624025276908901</cx:pt>
          <cx:pt idx="365">-0.00031334398553067399</cx:pt>
          <cx:pt idx="366">-0.00109047634074829</cx:pt>
          <cx:pt idx="367">0.0065938710503894897</cx:pt>
          <cx:pt idx="368">-0.032689130442197199</cx:pt>
          <cx:pt idx="369">-0.027362074580680702</cx:pt>
          <cx:pt idx="370">-0.015499376617497399</cx:pt>
          <cx:pt idx="371">0.0013027312298064301</cx:pt>
          <cx:pt idx="372">0.046038679629885899</cx:pt>
          <cx:pt idx="373">0.064803287272003504</cx:pt>
          <cx:pt idx="374">0.0290427106480988</cx:pt>
          <cx:pt idx="375">0.104802531596305</cx:pt>
          <cx:pt idx="376">0.124269426416534</cx:pt>
          <cx:pt idx="377">0.070873082702989795</cx:pt>
          <cx:pt idx="378">-0.070839869771195302</cx:pt>
          <cx:pt idx="379">-0.052714866604142797</cx:pt>
          <cx:pt idx="380">-0.073036015242677194</cx:pt>
          <cx:pt idx="381">-0.047684142611658001</cx:pt>
          <cx:pt idx="382">-0.032562687177823298</cx:pt>
          <cx:pt idx="383">-0.0073451442298720698</cx:pt>
          <cx:pt idx="384">-0.013932751477529299</cx:pt>
          <cx:pt idx="385">-0.034770895350332703</cx:pt>
          <cx:pt idx="386">-0.030330290340690999</cx:pt>
          <cx:pt idx="387">0.0010515474745419499</cx:pt>
          <cx:pt idx="388">-0.0072855341994004603</cx:pt>
          <cx:pt idx="389">-0.00158790361501832</cx:pt>
          <cx:pt idx="390">-0.00018649243820020501</cx:pt>
          <cx:pt idx="391">-0.00076374969972535305</cx:pt>
          <cx:pt idx="392">0.00060286321159160798</cx:pt>
          <cx:pt idx="393">-0.00100066390762734</cx:pt>
          <cx:pt idx="394">-0.0010086270077157801</cx:pt>
          <cx:pt idx="395">-0.0042655316143255396</cx:pt>
          <cx:pt idx="396">-0.029649665481573401</cx:pt>
          <cx:pt idx="397">-0.034945578322489103</cx:pt>
          <cx:pt idx="398">-0.012844454375193199</cx:pt>
          <cx:pt idx="399">-0.024109540076308798</cx:pt>
          <cx:pt idx="400">-0.0044101750641311697</cx:pt>
          <cx:pt idx="401">-0.0054483645945464197</cx:pt>
          <cx:pt idx="402">0.022450838221303102</cx:pt>
          <cx:pt idx="403">0.0596579959256942</cx:pt>
          <cx:pt idx="404">0.0123189591502247</cx:pt>
          <cx:pt idx="405">-0.0058126656782436798</cx:pt>
          <cx:pt idx="406">-0.039058633040561903</cx:pt>
          <cx:pt idx="407">-0.063132241277614007</cx:pt>
          <cx:pt idx="408">-0.015656376249956101</cx:pt>
          <cx:pt idx="409">0.021775973394694</cx:pt>
          <cx:pt idx="410">-0.036088935079480799</cx:pt>
          <cx:pt idx="411">-0.044174262567077301</cx:pt>
          <cx:pt idx="412">-0.045422765279076703</cx:pt>
          <cx:pt idx="413">-0.064583249830835701</cx:pt>
          <cx:pt idx="414">-0.0219868316973015</cx:pt>
          <cx:pt idx="415">-0.0081110534785257104</cx:pt>
          <cx:pt idx="416">-0.010252148330472499</cx:pt>
          <cx:pt idx="417">-0.00064607073324878797</cx:pt>
          <cx:pt idx="418">-0.00058639178425559397</cx:pt>
          <cx:pt idx="419">-0.00071461574467678295</cx:pt>
          <cx:pt idx="420">-0.00026518596122405302</cx:pt>
          <cx:pt idx="421">-0.00047039580235582802</cx:pt>
          <cx:pt idx="422">-0.00051470517591096804</cx:pt>
          <cx:pt idx="423">-0.0095760794778631808</cx:pt>
          <cx:pt idx="424">-0.0328232762592972</cx:pt>
          <cx:pt idx="425">-0.0355217371532352</cx:pt>
          <cx:pt idx="426">-0.0144949626653592</cx:pt>
          <cx:pt idx="427">-0.0155416268886571</cx:pt>
          <cx:pt idx="428">-0.0113744695277836</cx:pt>
          <cx:pt idx="429">-0.00099490031732417492</cx:pt>
          <cx:pt idx="430">0.0124887942599395</cx:pt>
          <cx:pt idx="431">0.055885409330974002</cx:pt>
          <cx:pt idx="432">0.049078180133604703</cx:pt>
          <cx:pt idx="433">0.0021024930066569801</cx:pt>
          <cx:pt idx="434">-0.036417173414045101</cx:pt>
          <cx:pt idx="435">-0.088156943855127401</cx:pt>
          <cx:pt idx="436">0.0010155907651446599</cx:pt>
          <cx:pt idx="437">-0.011468409259152801</cx:pt>
          <cx:pt idx="438">-0.036782011752697602</cx:pt>
          <cx:pt idx="439">-0.061699537443306599</cx:pt>
          <cx:pt idx="440">-0.077273332207034001</cx:pt>
          <cx:pt idx="441">-0.056265588359457698</cx:pt>
          <cx:pt idx="442">-0.022178210406804</cx:pt>
          <cx:pt idx="443">0.0036545118471087898</cx:pt>
          <cx:pt idx="444">-0.00148043131640209</cx:pt>
          <cx:pt idx="445">0.0101085692254672</cx:pt>
          <cx:pt idx="446">-0.00012360499844669699</cx:pt>
          <cx:pt idx="447">-0.00066496173676375097</cx:pt>
          <cx:pt idx="448">5.1743183192828402e-05</cx:pt>
          <cx:pt idx="449">0.00019745983950744</cx:pt>
          <cx:pt idx="450">-0.00033415515465201102</cx:pt>
          <cx:pt idx="451">-0.0089118105534660395</cx:pt>
          <cx:pt idx="452">-0.019761775162503398</cx:pt>
          <cx:pt idx="453">-0.0304402868822067</cx:pt>
          <cx:pt idx="454">-0.040328226568870897</cx:pt>
          <cx:pt idx="455">-0.023807672809963799</cx:pt>
          <cx:pt idx="456">-0.023149850275191699</cx:pt>
          <cx:pt idx="457">0.027155492325064399</cx:pt>
          <cx:pt idx="458">0.053940630187454597</cx:pt>
          <cx:pt idx="459">0.054138870613533098</cx:pt>
          <cx:pt idx="460">0.039898596316220898</cx:pt>
          <cx:pt idx="461">0.027467727984421701</cx:pt>
          <cx:pt idx="462">-0.0271903439868319</cx:pt>
          <cx:pt idx="463">-0.012767268695842901</cx:pt>
          <cx:pt idx="464">-0.00743806686348233</cx:pt>
          <cx:pt idx="465">-0.032057866013618902</cx:pt>
          <cx:pt idx="466">-0.036469563442125999</cx:pt>
          <cx:pt idx="467">-0.035064426555093398</cx:pt>
          <cx:pt idx="468">-0.084348968010964795</cx:pt>
          <cx:pt idx="469">-0.034964733951387703</cx:pt>
          <cx:pt idx="470">0.0015964189586803799</cx:pt>
          <cx:pt idx="471">0.026783558149016</cx:pt>
          <cx:pt idx="472">0.0042925771697615196</cx:pt>
          <cx:pt idx="473">0.0120850542409467</cx:pt>
          <cx:pt idx="474">-0.0015512618183127101</cx:pt>
          <cx:pt idx="475">-0.00074665225007000202</cx:pt>
          <cx:pt idx="476">0.00092383331309915499</cx:pt>
          <cx:pt idx="477">-0.00049529180549080895</cx:pt>
          <cx:pt idx="478">-0.00169563859746602</cx:pt>
          <cx:pt idx="479">-0.0038719876610005298</cx:pt>
          <cx:pt idx="480">-0.0070537254494135804</cx:pt>
          <cx:pt idx="481">-0.0097250395225842497</cx:pt>
          <cx:pt idx="482">-0.0135839678782312</cx:pt>
          <cx:pt idx="483">-0.021708922371537199</cx:pt>
          <cx:pt idx="484">-0.018104175196892499</cx:pt>
          <cx:pt idx="485">0.030825886641067501</cx:pt>
          <cx:pt idx="486">0.057248286032051801</cx:pt>
          <cx:pt idx="487">0.047329647371151702</cx:pt>
          <cx:pt idx="488">0.0094290953561030205</cx:pt>
          <cx:pt idx="489">0.022103321500589902</cx:pt>
          <cx:pt idx="490">-0.021436829833231402</cx:pt>
          <cx:pt idx="491">-0.020236449586485902</cx:pt>
          <cx:pt idx="492">0.034044649096659503</cx:pt>
          <cx:pt idx="493">0.0039921685894393297</cx:pt>
          <cx:pt idx="494">-0.017867835882974002</cx:pt>
          <cx:pt idx="495">-0.037857617700568801</cx:pt>
          <cx:pt idx="496">-0.052936800756111797</cx:pt>
          <cx:pt idx="497">0.0021630073728264899</cx:pt>
          <cx:pt idx="498">0.033820925020648603</cx:pt>
          <cx:pt idx="499">0.030732035697887999</cx:pt>
          <cx:pt idx="500">0.0099580902135231707</cx:pt>
          <cx:pt idx="501">-0.0036420265637745301</cx:pt>
          <cx:pt idx="502">-0.0055617783200350998</cx:pt>
          <cx:pt idx="503">0.00017026094765063501</cx:pt>
          <cx:pt idx="504">-0.000473854325567256</cx:pt>
          <cx:pt idx="505">0.00042122541926958602</cx:pt>
          <cx:pt idx="506">-0.000399319075877216</cx:pt>
          <cx:pt idx="507">-0.0040075810058173896</cx:pt>
          <cx:pt idx="508">0.0045108398326465203</cx:pt>
          <cx:pt idx="509">0.0053528476745565599</cx:pt>
          <cx:pt idx="510">0.00678550311426835</cx:pt>
          <cx:pt idx="511">-0.029859812904662001</cx:pt>
          <cx:pt idx="512">-0.0037273287648796</cx:pt>
          <cx:pt idx="513">0.022595220169240999</cx:pt>
          <cx:pt idx="514">0.0556054017776531</cx:pt>
          <cx:pt idx="515">-0.0224812852167607</cx:pt>
          <cx:pt idx="516">-0.037505158801989603</cx:pt>
          <cx:pt idx="517">-0.0434714794605153</cx:pt>
          <cx:pt idx="518">-0.060418138830600703</cx:pt>
          <cx:pt idx="519">-0.0272104943490683</cx:pt>
          <cx:pt idx="520">-0.033270036782084997</cx:pt>
          <cx:pt idx="521">-0.038020467923448299</cx:pt>
          <cx:pt idx="522">-0.064697791352520906</cx:pt>
          <cx:pt idx="523">-0.052622352755093499</cx:pt>
          <cx:pt idx="524">-0.018948157142293101</cx:pt>
          <cx:pt idx="525">0.0021059700488554101</cx:pt>
          <cx:pt idx="526">0.032951792897181503</cx:pt>
          <cx:pt idx="527">0.046337389402498402</cx:pt>
          <cx:pt idx="528">0.0273877667222048</cx:pt>
          <cx:pt idx="529">0.0048129642098581199</cx:pt>
          <cx:pt idx="530">-0.0043357908394785699</cx:pt>
          <cx:pt idx="531">-0.00094176108883558098</cx:pt>
          <cx:pt idx="532">-0.00023722689973961199</cx:pt>
          <cx:pt idx="533">-0.000500710746495504</cx:pt>
          <cx:pt idx="534">-5.32158646634655e-05</cx:pt>
          <cx:pt idx="535">-0.0020458341110703702</cx:pt>
          <cx:pt idx="536">0.00093906090071369701</cx:pt>
          <cx:pt idx="537">-0.0035145443175977399</cx:pt>
          <cx:pt idx="538">0.0131428522026631</cx:pt>
          <cx:pt idx="539">-0.013872677425402101</cx:pt>
          <cx:pt idx="540">0.014413340632000501</cx:pt>
          <cx:pt idx="541">0.023728892899118</cx:pt>
          <cx:pt idx="542">0.0535994337117374</cx:pt>
          <cx:pt idx="543">-0.047524590509873899</cx:pt>
          <cx:pt idx="544">-0.075037168885945499</cx:pt>
          <cx:pt idx="545">-0.052732205763598598</cx:pt>
          <cx:pt idx="546">-0.068407139207491599</cx:pt>
          <cx:pt idx="547">-0.061933288371650998</cx:pt>
          <cx:pt idx="548">-0.099063486019784597</cx:pt>
          <cx:pt idx="549">-0.032614282386293103</cx:pt>
          <cx:pt idx="550">-0.032380712985069997</cx:pt>
          <cx:pt idx="551">-0.0294660059007208</cx:pt>
          <cx:pt idx="552">-0.020663328457811998</cx:pt>
          <cx:pt idx="553">0.019536569800636502</cx:pt>
          <cx:pt idx="554">0.060476622550041097</cx:pt>
          <cx:pt idx="555">0.069518041280974399</cx:pt>
          <cx:pt idx="556">0.031095371613011</cx:pt>
          <cx:pt idx="557">0.00925091410412829</cx:pt>
          <cx:pt idx="558">-0.00067514491315188096</cx:pt>
          <cx:pt idx="559">0.00031061848557539801</cx:pt>
          <cx:pt idx="560">0.00012308548568898999</cx:pt>
          <cx:pt idx="561">-0.00019072479315293599</cx:pt>
          <cx:pt idx="562">0.00098707026560615105</cx:pt>
          <cx:pt idx="563">-9.1394814553189994e-05</cx:pt>
          <cx:pt idx="564">0.0081579508354946394</cx:pt>
          <cx:pt idx="565">-0.0051686517751054597</cx:pt>
          <cx:pt idx="566">0.0223484819513915</cx:pt>
          <cx:pt idx="567">0.016228164165193099</cx:pt>
          <cx:pt idx="568">0.0218881756762291</cx:pt>
          <cx:pt idx="569">0.054240925093806798</cx:pt>
          <cx:pt idx="570">0.0325595015705668</cx:pt>
          <cx:pt idx="571">-0.015951055387440599</cx:pt>
          <cx:pt idx="572">-0.040746917952729403</cx:pt>
          <cx:pt idx="573">-0.073844750034425893</cx:pt>
          <cx:pt idx="574">-0.074196247300957696</cx:pt>
          <cx:pt idx="575">-0.042002408814721802</cx:pt>
          <cx:pt idx="576">-0.085986599749053899</cx:pt>
          <cx:pt idx="577">-0.015769430405542999</cx:pt>
          <cx:pt idx="578">0.043994636565541298</cx:pt>
          <cx:pt idx="579">-0.0030620751750823098</cx:pt>
          <cx:pt idx="580">-0.0038058418201661801</cx:pt>
          <cx:pt idx="581">0.034431613069745501</cx:pt>
          <cx:pt idx="582">0.084471805229192204</cx:pt>
          <cx:pt idx="583">0.054732629804890499</cx:pt>
          <cx:pt idx="584">0.016814616527751899</cx:pt>
          <cx:pt idx="585">0.0067386075607621197</cx:pt>
          <cx:pt idx="586">-0.00042737044500411</cx:pt>
          <cx:pt idx="587">0.00032589603410540898</cx:pt>
          <cx:pt idx="588">-0.000175172555322574</cx:pt>
          <cx:pt idx="589">-0.00037177665259106901</cx:pt>
          <cx:pt idx="590">0.00131459622511403</cx:pt>
          <cx:pt idx="591">0.0021452891110859901</cx:pt>
          <cx:pt idx="592">0.019182660242818901</cx:pt>
          <cx:pt idx="593">0.0094355503032809707</cx:pt>
          <cx:pt idx="594">0.0212972719853484</cx:pt>
          <cx:pt idx="595">0.018296023462340699</cx:pt>
          <cx:pt idx="596">0.0096006527699888499</cx:pt>
          <cx:pt idx="597">0.0442849266016659</cx:pt>
          <cx:pt idx="598">-0.0263793267413907</cx:pt>
          <cx:pt idx="599">0.0039654100651786801</cx:pt>
          <cx:pt idx="600">-0.029065614817618001</cx:pt>
          <cx:pt idx="601">-0.035200552235613698</cx:pt>
          <cx:pt idx="602">-0.033508565716012503</cx:pt>
          <cx:pt idx="603">-0.018174906040004699</cx:pt>
          <cx:pt idx="604">-0.0221618933234261</cx:pt>
          <cx:pt idx="605">0.075765073530023305</cx:pt>
          <cx:pt idx="606">0.043293301087920698</cx:pt>
          <cx:pt idx="607">0.0074498497580339296</cx:pt>
          <cx:pt idx="608">0.018698891034458001</cx:pt>
          <cx:pt idx="609">0.0298057725067081</cx:pt>
          <cx:pt idx="610">0.065250786853441503</cx:pt>
          <cx:pt idx="611">0.0282080105511756</cx:pt>
          <cx:pt idx="612">0.014425549327114699</cx:pt>
          <cx:pt idx="613">0.0084928534740196897</cx:pt>
          <cx:pt idx="614">-0.00017870604897867701</cx:pt>
          <cx:pt idx="615">-0.00073372231515427596</cx:pt>
          <cx:pt idx="616">0.000252899027951572</cx:pt>
          <cx:pt idx="617">-0.00061562717197203502</cx:pt>
          <cx:pt idx="618">0.00055879447646377505</cx:pt>
          <cx:pt idx="619">0.0067416392283941402</cx:pt>
          <cx:pt idx="620">0.0253222656500895</cx:pt>
          <cx:pt idx="621">0.021218614952125601</cx:pt>
          <cx:pt idx="622">0.0045417957830474701</cx:pt>
          <cx:pt idx="623">0.034048978211359597</cx:pt>
          <cx:pt idx="624">0.0023875572363855498</cx:pt>
          <cx:pt idx="625">0.0277899229983678</cx:pt>
          <cx:pt idx="626">-0.0040599402895281399</cx:pt>
          <cx:pt idx="627">0.032445404701013897</cx:pt>
          <cx:pt idx="628">-0.016862347644226301</cx:pt>
          <cx:pt idx="629">-0.032185745633263402</cx:pt>
          <cx:pt idx="630">-0.022338390346036501</cx:pt>
          <cx:pt idx="631">0.026492756455613699</cx:pt>
          <cx:pt idx="632">0.0108008080664907</cx:pt>
          <cx:pt idx="633">0.027681706050851702</cx:pt>
          <cx:pt idx="634">0.0075655626558155603</cx:pt>
          <cx:pt idx="635">0.027785998916456101</cx:pt>
          <cx:pt idx="636">0.0275012980129434</cx:pt>
          <cx:pt idx="637">0.037233871198116102</cx:pt>
          <cx:pt idx="638">0.0252499408209764</cx:pt>
          <cx:pt idx="639">0.0138946062329854</cx:pt>
          <cx:pt idx="640">0.012432635812685999</cx:pt>
          <cx:pt idx="641">0.0059559130578892101</cx:pt>
          <cx:pt idx="642">0.00089293856261049305</cx:pt>
          <cx:pt idx="643">-0.00035578046502584301</cx:pt>
          <cx:pt idx="644">0.00110345271345463</cx:pt>
          <cx:pt idx="645">0.00047290714215066098</cx:pt>
          <cx:pt idx="646">0.00050082706994897003</cx:pt>
          <cx:pt idx="647">0.0054928532281638904</cx:pt>
          <cx:pt idx="648">0.0117231747992084</cx:pt>
          <cx:pt idx="649">0.0081925962653981096</cx:pt>
          <cx:pt idx="650">-0.0126101034084726</cx:pt>
          <cx:pt idx="651">0.021068055526314401</cx:pt>
          <cx:pt idx="652">0.025177998233813201</cx:pt>
          <cx:pt idx="653">0.041107544635056802</cx:pt>
          <cx:pt idx="654">0.0047138515980613702</cx:pt>
          <cx:pt idx="655">0.037489955521416998</cx:pt>
          <cx:pt idx="656">0.0275875874692341</cx:pt>
          <cx:pt idx="657">0.0266649670691653</cx:pt>
          <cx:pt idx="658">0.018939042717166499</cx:pt>
          <cx:pt idx="659">0.045882428681425898</cx:pt>
          <cx:pt idx="660">0.065818476744557902</cx:pt>
          <cx:pt idx="661">0.027948824350248199</cx:pt>
          <cx:pt idx="662">0.0118193623084696</cx:pt>
          <cx:pt idx="663">0.029267866216887799</cx:pt>
          <cx:pt idx="664">0.028088360793211201</cx:pt>
          <cx:pt idx="665">0.017775380594899599</cx:pt>
          <cx:pt idx="666">0.032676995526159998</cx:pt>
          <cx:pt idx="667">0.020203901872212601</cx:pt>
          <cx:pt idx="668">0.0031729057837205999</cx:pt>
          <cx:pt idx="669">0.0063336448362843996</cx:pt>
          <cx:pt idx="670">-0.00035994828257682703</cx:pt>
          <cx:pt idx="671">-0.00024429424169694001</cx:pt>
          <cx:pt idx="672">4.79783678562155e-05</cx:pt>
          <cx:pt idx="673">0.00032299503179560702</cx:pt>
          <cx:pt idx="674">-8.9633125164205498e-05</cx:pt>
          <cx:pt idx="675">0.00051042504251152295</cx:pt>
          <cx:pt idx="676">-0.012253884719444399</cx:pt>
          <cx:pt idx="677">-0.024004938703684801</cx:pt>
          <cx:pt idx="678">-0.016893375634188301</cx:pt>
          <cx:pt idx="679">0.00232197135261093</cx:pt>
          <cx:pt idx="680">0.034010927820746002</cx:pt>
          <cx:pt idx="681">0.049961133347933701</cx:pt>
          <cx:pt idx="682">0.049408634783987999</cx:pt>
          <cx:pt idx="683">0.079317160613473006</cx:pt>
          <cx:pt idx="684">0.091072466786215001</cx:pt>
          <cx:pt idx="685">0.067041636616479106</cx:pt>
          <cx:pt idx="686">0.063685945105920599</cx:pt>
          <cx:pt idx="687">0.036728669385742103</cx:pt>
          <cx:pt idx="688">0.0579318282313235</cx:pt>
          <cx:pt idx="689">0.019287256294137401</cx:pt>
          <cx:pt idx="690">0.00208242594101945</cx:pt>
          <cx:pt idx="691">-0.0017962637393587901</cx:pt>
          <cx:pt idx="692">0.0029294971098914198</cx:pt>
          <cx:pt idx="693">-0.0042849614841527998</cx:pt>
          <cx:pt idx="694">0.0099579860094555703</cx:pt>
          <cx:pt idx="695">0.0057841403182190302</cx:pt>
          <cx:pt idx="696">0.00451322132695976</cx:pt>
          <cx:pt idx="697">1.5866376999078301e-05</cx:pt>
          <cx:pt idx="698">0.00052285784587598498</cx:pt>
          <cx:pt idx="699">0.00071003776446467305</cx:pt>
          <cx:pt idx="700">-0.000410407128716237</cx:pt>
          <cx:pt idx="701">0.000422783438585535</cx:pt>
          <cx:pt idx="702">-0.00061425145487276403</cx:pt>
          <cx:pt idx="703">-0.0016295335336752701</cx:pt>
          <cx:pt idx="704">-0.013766267103832899</cx:pt>
          <cx:pt idx="705">-0.0236065575714965</cx:pt>
          <cx:pt idx="706">-0.00064142426025049599</cx:pt>
          <cx:pt idx="707">0.00661648293956567</cx:pt>
          <cx:pt idx="708">0.0011932967632532301</cx:pt>
          <cx:pt idx="709">0.013706189251800401</cx:pt>
          <cx:pt idx="710">0.046410930354292598</cx:pt>
          <cx:pt idx="711">0.031028133633370598</cx:pt>
          <cx:pt idx="712">0.045195370943710601</cx:pt>
          <cx:pt idx="713">0.054589427680503101</cx:pt>
          <cx:pt idx="714">0.044507053980804297</cx:pt>
          <cx:pt idx="715">0.060601936979938903</cx:pt>
          <cx:pt idx="716">0.037650067015810203</cx:pt>
          <cx:pt idx="717">0.015789286930921999</cx:pt>
          <cx:pt idx="718">0.0065374607138121701</cx:pt>
          <cx:pt idx="719">0.0168307785708301</cx:pt>
          <cx:pt idx="720">0.011707660509263199</cx:pt>
          <cx:pt idx="721">0.017327051515028499</cx:pt>
          <cx:pt idx="722">0.0180854890689441</cx:pt>
          <cx:pt idx="723">0.0131228875320235</cx:pt>
          <cx:pt idx="724">0.0052427628959148698</cx:pt>
          <cx:pt idx="725">-0.00068598832181528395</cx:pt>
          <cx:pt idx="726">-8.7033033851820596e-06</cx:pt>
          <cx:pt idx="727">0.000145742168917613</cx:pt>
          <cx:pt idx="728">0.000116109912976061</cx:pt>
          <cx:pt idx="729">0.000269727941801357</cx:pt>
          <cx:pt idx="730">0.00069796427465918702</cx:pt>
          <cx:pt idx="731">8.5377713343517603e-05</cx:pt>
          <cx:pt idx="732">-0.00017348941456314901</cx:pt>
          <cx:pt idx="733">-0.00283239955868667</cx:pt>
          <cx:pt idx="734">-0.0088875766971150596</cx:pt>
          <cx:pt idx="735">-0.0122941645717281</cx:pt>
          <cx:pt idx="736">-0.018429121220466301</cx:pt>
          <cx:pt idx="737">-0.021573053620256001</cx:pt>
          <cx:pt idx="738">-0.023087756134688199</cx:pt>
          <cx:pt idx="739">-0.0047819202281691297</cx:pt>
          <cx:pt idx="740">0.0061090033247022599</cx:pt>
          <cx:pt idx="741">0.00124481203471204</cx:pt>
          <cx:pt idx="742">-0.025672134350174101</cx:pt>
          <cx:pt idx="743">-0.020329686771862601</cx:pt>
          <cx:pt idx="744">-0.0043327773394224696</cx:pt>
          <cx:pt idx="745">0.00034928525120207597</cx:pt>
          <cx:pt idx="746">-0.0047426958042507301</cx:pt>
          <cx:pt idx="747">-0.010120899934819599</cx:pt>
          <cx:pt idx="748">-0.0036017595569895599</cx:pt>
          <cx:pt idx="749">-0.0055232770224687604</cx:pt>
          <cx:pt idx="750">-0.00041212497375886498</cx:pt>
          <cx:pt idx="751">-0.00028430359288241202</cx:pt>
          <cx:pt idx="752">0.00075162628544796098</cx:pt>
          <cx:pt idx="753">0.00037432067504099899</cx:pt>
          <cx:pt idx="754">-0.00013675354731871599</cx:pt>
          <cx:pt idx="755">6.9204839910786697e-05</cx:pt>
          <cx:pt idx="756">0.00049708457192501501</cx:pt>
          <cx:pt idx="757">-0.00016532551190032399</cx:pt>
          <cx:pt idx="758">-0.00022587406727632799</cx:pt>
          <cx:pt idx="759">0.00029540489617502902</cx:pt>
          <cx:pt idx="760">-0.00042217961707791498</cx:pt>
          <cx:pt idx="761">5.4060372201140298e-05</cx:pt>
          <cx:pt idx="762">0.00022515543086140701</cx:pt>
          <cx:pt idx="763">-0.00050377169031073801</cx:pt>
          <cx:pt idx="764">-0.00138051011662175</cx:pt>
          <cx:pt idx="765">-0.00144187838088319</cx:pt>
          <cx:pt idx="766">-0.000208415947286796</cx:pt>
          <cx:pt idx="767">0.00064328584017428697</cx:pt>
          <cx:pt idx="768">-0.00125894439997684</cx:pt>
          <cx:pt idx="769">-0.0052934098273789698</cx:pt>
          <cx:pt idx="770">-0.0069721230747862703</cx:pt>
          <cx:pt idx="771">-0.00233944319451454</cx:pt>
          <cx:pt idx="772">-0.0032566365431850302</cx:pt>
          <cx:pt idx="773">-0.0037428552785579799</cx:pt>
          <cx:pt idx="774">-0.0055410486136206801</cx:pt>
          <cx:pt idx="775">-0.00314254583434922</cx:pt>
          <cx:pt idx="776">-0.0020471592727411298</cx:pt>
          <cx:pt idx="777">-0.0033007950548870099</cx:pt>
          <cx:pt idx="778">-0.0023799295810489301</cx:pt>
          <cx:pt idx="779">0.000365150724775992</cx:pt>
          <cx:pt idx="780">-0.00029726036993987098</cx:pt>
          <cx:pt idx="781">-0.000230405004730125</cx:pt>
          <cx:pt idx="782">0.00029258809581434499</cx:pt>
          <cx:pt idx="783">0.00039566014601883699</cx:pt>
        </cx:lvl>
      </cx:numDim>
    </cx:data>
    <cx:data id="46">
      <cx:numDim type="val">
        <cx:f>'001_WA_F - 副本'!$AU$1:$AU$784</cx:f>
        <cx:lvl ptCount="784" formatCode="G/通用格式">
          <cx:pt idx="0">0.00053763552496334001</cx:pt>
          <cx:pt idx="1">0.00030666498702675103</cx:pt>
          <cx:pt idx="2">0.00021519180533515701</cx:pt>
          <cx:pt idx="3">0.00025353328000042997</cx:pt>
          <cx:pt idx="4">-0.00059070453441729997</cx:pt>
          <cx:pt idx="5">6.3822448149687295e-05</cx:pt>
          <cx:pt idx="6">0.00043251935623144497</cx:pt>
          <cx:pt idx="7">-0.00078149109850194699</cx:pt>
          <cx:pt idx="8">0.00046526596978767998</cx:pt>
          <cx:pt idx="9">-0.00014279292986903701</cx:pt>
          <cx:pt idx="10">-0.000380351026317319</cx:pt>
          <cx:pt idx="11">-3.87811011603722e-05</cx:pt>
          <cx:pt idx="12">-4.6963710838008597e-05</cx:pt>
          <cx:pt idx="13">0.00044666120579512698</cx:pt>
          <cx:pt idx="14">-0.00033229572163641699</cx:pt>
          <cx:pt idx="15">0.00053923929932695597</cx:pt>
          <cx:pt idx="16">-0.00071401331239071399</cx:pt>
          <cx:pt idx="17">-0.00028282775678213097</cx:pt>
          <cx:pt idx="18">0.00010062667042716599</cx:pt>
          <cx:pt idx="19">0.00012235955438419201</cx:pt>
          <cx:pt idx="20">-0.00057696498854783204</cx:pt>
          <cx:pt idx="21">-0.00069007342949531597</cx:pt>
          <cx:pt idx="22">0.00071176396288721096</cx:pt>
          <cx:pt idx="23">0.00049288094390520303</cx:pt>
          <cx:pt idx="24">0.00038060561140708903</cx:pt>
          <cx:pt idx="25">6.5779267518317497e-05</cx:pt>
          <cx:pt idx="26">0.00063188124645633</cx:pt>
          <cx:pt idx="27">-3.46613865858306e-05</cx:pt>
          <cx:pt idx="28">-0.00034471280732791101</cx:pt>
          <cx:pt idx="29">-0.00010438300973449401</cx:pt>
          <cx:pt idx="30">-0.000359076953754295</cx:pt>
          <cx:pt idx="31">-2.3301591457689299e-05</cx:pt>
          <cx:pt idx="32">-0.00046695990044419498</cx:pt>
          <cx:pt idx="33">0.00027780862154612402</cx:pt>
          <cx:pt idx="34">-0.00065376791509008604</cx:pt>
          <cx:pt idx="35">-9.1819290029973206e-05</cx:pt>
          <cx:pt idx="36">-0.00105601745984783</cx:pt>
          <cx:pt idx="37">-0.0010131092595983199</cx:pt>
          <cx:pt idx="38">-0.000525392658477765</cx:pt>
          <cx:pt idx="39">-0.0010133515799164901</cx:pt>
          <cx:pt idx="40">-0.00046411304429967899</cx:pt>
          <cx:pt idx="41">-0.00124026398456721</cx:pt>
          <cx:pt idx="42">-0.00085373836757181895</cx:pt>
          <cx:pt idx="43">4.04919700008613e-05</cx:pt>
          <cx:pt idx="44">0.00048928169903804397</cx:pt>
          <cx:pt idx="45">-0.00053642142367025798</cx:pt>
          <cx:pt idx="46">0.00052527367197482099</cx:pt>
          <cx:pt idx="47">0.00020412984330962401</cx:pt>
          <cx:pt idx="48">-0.00060198693656898696</cx:pt>
          <cx:pt idx="49">0.00054853327151253395</cx:pt>
          <cx:pt idx="50">-0.00075628005302696305</cx:pt>
          <cx:pt idx="51">1.8577729663322e-05</cx:pt>
          <cx:pt idx="52">0.00062859342433465497</cx:pt>
          <cx:pt idx="53">-0.000235778402258232</cx:pt>
          <cx:pt idx="54">0.00047475385639321401</cx:pt>
          <cx:pt idx="55">0.00051388925349872105</cx:pt>
          <cx:pt idx="56">-0.000119959603833796</cx:pt>
          <cx:pt idx="57">0.000477901900192135</cx:pt>
          <cx:pt idx="58">0.00088177681413511904</cx:pt>
          <cx:pt idx="59">-7.4067548188853598e-05</cx:pt>
          <cx:pt idx="60">0.00024065704925771799</cx:pt>
          <cx:pt idx="61">0.00061908123234937298</cx:pt>
          <cx:pt idx="62">0.00042501412334298999</cx:pt>
          <cx:pt idx="63">0.00043805399003645401</cx:pt>
          <cx:pt idx="64">-0.0010533683645962699</cx:pt>
          <cx:pt idx="65">-0.0018411547031465399</cx:pt>
          <cx:pt idx="66">-0.0036048532342576401</cx:pt>
          <cx:pt idx="67">-0.002518356628135</cx:pt>
          <cx:pt idx="68">-0.0023412715239041898</cx:pt>
          <cx:pt idx="69">-0.0053541500179615396</cx:pt>
          <cx:pt idx="70">-0.0065506957109333396</cx:pt>
          <cx:pt idx="71">-0.0026002428865522999</cx:pt>
          <cx:pt idx="72">-0.0025025394419249799</cx:pt>
          <cx:pt idx="73">-0.0019358804045226401</cx:pt>
          <cx:pt idx="74">-0.00084791680395107595</cx:pt>
          <cx:pt idx="75">-0.00067629548250034701</cx:pt>
          <cx:pt idx="76">0.0014348374071673001</cx:pt>
          <cx:pt idx="77">0.0012968508160991401</cx:pt>
          <cx:pt idx="78">-0.00052883668680943298</cx:pt>
          <cx:pt idx="79">0.00058583519617901698</cx:pt>
          <cx:pt idx="80">-0.000347302546459252</cx:pt>
          <cx:pt idx="81">-1.7008184593515099e-05</cx:pt>
          <cx:pt idx="82">0.00047664857393167501</cx:pt>
          <cx:pt idx="83">7.8492589566879908e-06</cx:pt>
          <cx:pt idx="84">-0.00012411794496004701</cx:pt>
          <cx:pt idx="85">-0.0004462533712091</cx:pt>
          <cx:pt idx="86">-0.00040845507846512102</cx:pt>
          <cx:pt idx="87">0.00051991360500335004</cx:pt>
          <cx:pt idx="88">0.00017128633504249899</cx:pt>
          <cx:pt idx="89">0.00023159150832548599</cx:pt>
          <cx:pt idx="90">-0.00079327552959973697</cx:pt>
          <cx:pt idx="91">-0.00026337605843898098</cx:pt>
          <cx:pt idx="92">-0.0065975179619793597</cx:pt>
          <cx:pt idx="93">-0.0117957504628709</cx:pt>
          <cx:pt idx="94">-0.0057363059800523098</cx:pt>
          <cx:pt idx="95">0.0043175924894810003</cx:pt>
          <cx:pt idx="96">-0.0101665491346785</cx:pt>
          <cx:pt idx="97">-0.0143942728076708</cx:pt>
          <cx:pt idx="98">-0.0184310537124092</cx:pt>
          <cx:pt idx="99">-0.0328040751424672</cx:pt>
          <cx:pt idx="100">-0.022972913972931001</cx:pt>
          <cx:pt idx="101">-0.012135277374215801</cx:pt>
          <cx:pt idx="102">-0.010658606680217</cx:pt>
          <cx:pt idx="103">-0.0051269295212508399</cx:pt>
          <cx:pt idx="104">0.00080016914632379205</cx:pt>
          <cx:pt idx="105">0.0012113564765845999</cx:pt>
          <cx:pt idx="106">0.00094992324674834699</cx:pt>
          <cx:pt idx="107">0.0015064145915351999</cx:pt>
          <cx:pt idx="108">0.0012851393302116499</cx:pt>
          <cx:pt idx="109">0.00020741846042778499</cx:pt>
          <cx:pt idx="110">0.00094145275716382704</cx:pt>
          <cx:pt idx="111">-0.00050515152783297797</cx:pt>
          <cx:pt idx="112">-0.00030938838958010701</cx:pt>
          <cx:pt idx="113">0.00018114786884609001</cx:pt>
          <cx:pt idx="114">-0.000134364678164951</cx:pt>
          <cx:pt idx="115">-0.00020315025315204799</cx:pt>
          <cx:pt idx="116">-0.00052553127866223899</cx:pt>
          <cx:pt idx="117">-0.0048857776734384803</cx:pt>
          <cx:pt idx="118">-0.0073234949725058699</cx:pt>
          <cx:pt idx="119">-0.0100726915958382</cx:pt>
          <cx:pt idx="120">-0.0197855658607165</cx:pt>
          <cx:pt idx="121">-0.0070179415161912796</cx:pt>
          <cx:pt idx="122">-0.0026196783648488502</cx:pt>
          <cx:pt idx="123">-0.0093570350116199304</cx:pt>
          <cx:pt idx="124">0.0014361790015566</cx:pt>
          <cx:pt idx="125">-0.0141478749426091</cx:pt>
          <cx:pt idx="126">-0.0756509480465309</cx:pt>
          <cx:pt idx="127">-0.065561071743379898</cx:pt>
          <cx:pt idx="128">-0.042258717046155199</cx:pt>
          <cx:pt idx="129">-0.033720001157665297</cx:pt>
          <cx:pt idx="130">-0.019638039576275801</cx:pt>
          <cx:pt idx="131">-0.013402599823708901</cx:pt>
          <cx:pt idx="132">-0.0021844939766327001</cx:pt>
          <cx:pt idx="133">0.0075602996503294998</cx:pt>
          <cx:pt idx="134">0.0126057917455743</cx:pt>
          <cx:pt idx="135">0.0085265156651588604</cx:pt>
          <cx:pt idx="136">0.0052227916707176698</cx:pt>
          <cx:pt idx="137">0.00137230426132288</cx:pt>
          <cx:pt idx="138">-0.00026307398940669498</cx:pt>
          <cx:pt idx="139">-7.6701111830288e-05</cx:pt>
          <cx:pt idx="140">0.000228670049439141</cx:pt>
          <cx:pt idx="141">0.00023316125164605801</cx:pt>
          <cx:pt idx="142">1.3051799545736199e-05</cx:pt>
          <cx:pt idx="143">-0.00144150303722551</cx:pt>
          <cx:pt idx="144">-0.0075212803203763799</cx:pt>
          <cx:pt idx="145">-0.012568592968829499</cx:pt>
          <cx:pt idx="146">-0.0137153994144786</cx:pt>
          <cx:pt idx="147">-0.0171772969868399</cx:pt>
          <cx:pt idx="148">0.0010561489948849199</cx:pt>
          <cx:pt idx="149">0.018407326658411601</cx:pt>
          <cx:pt idx="150">0.035985895707331898</cx:pt>
          <cx:pt idx="151">0.034452383058466998</cx:pt>
          <cx:pt idx="152">0.0104400189377687</cx:pt>
          <cx:pt idx="153">-0.046488011062429203</cx:pt>
          <cx:pt idx="154">-0.085571814141733801</cx:pt>
          <cx:pt idx="155">-0.090103732086019905</cx:pt>
          <cx:pt idx="156">-0.032528492695677598</cx:pt>
          <cx:pt idx="157">-0.018336989346266701</cx:pt>
          <cx:pt idx="158">-0.015703114611941901</cx:pt>
          <cx:pt idx="159">-0.0086389021324186407</cx:pt>
          <cx:pt idx="160">-0.0179265175546259</cx:pt>
          <cx:pt idx="161">-0.0060641212457114898</cx:pt>
          <cx:pt idx="162">0.0027551300723195902</cx:pt>
          <cx:pt idx="163">0.020300545607995799</cx:pt>
          <cx:pt idx="164">0.0093453316858353608</cx:pt>
          <cx:pt idx="165">-0.014040286435279501</cx:pt>
          <cx:pt idx="166">-0.0146578592390479</cx:pt>
          <cx:pt idx="167">0.000479210309560981</cx:pt>
          <cx:pt idx="168">0.00033382510399684298</cx:pt>
          <cx:pt idx="169">-0.000223631067832652</cx:pt>
          <cx:pt idx="170">0.00014446105738465299</cx:pt>
          <cx:pt idx="171">-0.0075455806736884797</cx:pt>
          <cx:pt idx="172">-0.0105119372033951</cx:pt>
          <cx:pt idx="173">0.00276029215535305</cx:pt>
          <cx:pt idx="174">-0.0163842356411757</cx:pt>
          <cx:pt idx="175">-0.035614784938141401</cx:pt>
          <cx:pt idx="176">0.0091699886340066705</cx:pt>
          <cx:pt idx="177">0.045844999027245398</cx:pt>
          <cx:pt idx="178">0.042317149264879998</cx:pt>
          <cx:pt idx="179">0.055683871643579401</cx:pt>
          <cx:pt idx="180">0.021508554733693699</cx:pt>
          <cx:pt idx="181">-0.017439570328153398</cx:pt>
          <cx:pt idx="182">-0.0570990473984469</cx:pt>
          <cx:pt idx="183">-0.13791223814673501</cx:pt>
          <cx:pt idx="184">-0.065214776122364801</cx:pt>
          <cx:pt idx="185">-0.036641509995569498</cx:pt>
          <cx:pt idx="186">-0.0114745450956487</cx:pt>
          <cx:pt idx="187">0.0044112869290929696</cx:pt>
          <cx:pt idx="188">-0.016472863963534101</cx:pt>
          <cx:pt idx="189">-0.026694403328020599</cx:pt>
          <cx:pt idx="190">0.026260830259619498</cx:pt>
          <cx:pt idx="191">0.0407394364865723</cx:pt>
          <cx:pt idx="192">0.017379729894283699</cx:pt>
          <cx:pt idx="193">-0.017045012520001099</cx:pt>
          <cx:pt idx="194">-0.00169705087002586</cx:pt>
          <cx:pt idx="195">0.00085300751338896396</cx:pt>
          <cx:pt idx="196">-0.00053269975645943001</cx:pt>
          <cx:pt idx="197">5.3731203338461097e-05</cx:pt>
          <cx:pt idx="198">-0.00073926042102844696</cx:pt>
          <cx:pt idx="199">-0.0028897463680959798</cx:pt>
          <cx:pt idx="200">-0.0156084422814603</cx:pt>
          <cx:pt idx="201">-0.016825602306441499</cx:pt>
          <cx:pt idx="202">-0.032061879200290397</cx:pt>
          <cx:pt idx="203">-0.074952047115732404</cx:pt>
          <cx:pt idx="204">-0.017367278317096599</cx:pt>
          <cx:pt idx="205">0.0520856022503383</cx:pt>
          <cx:pt idx="206">0.095241941599396099</cx:pt>
          <cx:pt idx="207">0.067162070416236702</cx:pt>
          <cx:pt idx="208">0.036481982541653801</cx:pt>
          <cx:pt idx="209">-0.030435909865974099</cx:pt>
          <cx:pt idx="210">-0.060686973963356101</cx:pt>
          <cx:pt idx="211">-0.080742951076990699</cx:pt>
          <cx:pt idx="212">-0.061032678228229803</cx:pt>
          <cx:pt idx="213">0.023344721923868401</cx:pt>
          <cx:pt idx="214">-0.00081251398909656903</cx:pt>
          <cx:pt idx="215">0.039135960741666899</cx:pt>
          <cx:pt idx="216">-0.037575657104228</cx:pt>
          <cx:pt idx="217">-0.042071361443808998</cx:pt>
          <cx:pt idx="218">0.0078718257632456098</cx:pt>
          <cx:pt idx="219">0.044403940265074097</cx:pt>
          <cx:pt idx="220">0.062452712893211103</cx:pt>
          <cx:pt idx="221">0.0099808018024940201</cx:pt>
          <cx:pt idx="222">0.0017513296292502999</cx:pt>
          <cx:pt idx="223">-0.00034550651134724502</cx:pt>
          <cx:pt idx="224">-0.00016692090111885299</cx:pt>
          <cx:pt idx="225">-0.000387946580664415</cx:pt>
          <cx:pt idx="226">0.0043702349663607499</cx:pt>
          <cx:pt idx="227">-0.0057000322587735198</cx:pt>
          <cx:pt idx="228">-0.0157255190912498</cx:pt>
          <cx:pt idx="229">-0.016096111304245299</cx:pt>
          <cx:pt idx="230">-0.045638697863908798</cx:pt>
          <cx:pt idx="231">-0.070380328948788401</cx:pt>
          <cx:pt idx="232">-0.024013016932979199</cx:pt>
          <cx:pt idx="233">0.052430522721627203</cx:pt>
          <cx:pt idx="234">0.091516474027989098</cx:pt>
          <cx:pt idx="235">0.050246690050624397</cx:pt>
          <cx:pt idx="236">0.0117712936149749</cx:pt>
          <cx:pt idx="237">-0.091605981165099007</cx:pt>
          <cx:pt idx="238">-0.068301796154126002</cx:pt>
          <cx:pt idx="239">-0.071920842337169402</cx:pt>
          <cx:pt idx="240">-0.026627300062643199</cx:pt>
          <cx:pt idx="241">0.024987174356613601</cx:pt>
          <cx:pt idx="242">0.016803632063925</cx:pt>
          <cx:pt idx="243">-0.0082171673243481898</cx:pt>
          <cx:pt idx="244">-0.033826700475853497</cx:pt>
          <cx:pt idx="245">-0.015823639704162801</cx:pt>
          <cx:pt idx="246">0.0059828925833800397</cx:pt>
          <cx:pt idx="247">0.029454846936175401</cx:pt>
          <cx:pt idx="248">0.061854571766669399</cx:pt>
          <cx:pt idx="249">0.025527916485191201</cx:pt>
          <cx:pt idx="250">-0.0042977550845021703</cx:pt>
          <cx:pt idx="251">-0.00153258387713516</cx:pt>
          <cx:pt idx="252">-0.00083216233225284796</cx:pt>
          <cx:pt idx="253">-0.00085492014445514403</cx:pt>
          <cx:pt idx="254">-0.00243265151026672</cx:pt>
          <cx:pt idx="255">-0.0093498351212455803</cx:pt>
          <cx:pt idx="256">-0.0017225307577700801</cx:pt>
          <cx:pt idx="257">-0.015450060111606601</cx:pt>
          <cx:pt idx="258">-0.064500665049198699</cx:pt>
          <cx:pt idx="259">-0.062867289344590099</cx:pt>
          <cx:pt idx="260">-0.0091409894021081302</cx:pt>
          <cx:pt idx="261">0.062046206661267297</cx:pt>
          <cx:pt idx="262">0.090030008826304006</cx:pt>
          <cx:pt idx="263">0.075878834043611898</cx:pt>
          <cx:pt idx="264">0.036284045239759997</cx:pt>
          <cx:pt idx="265">-0.090522237561008606</cx:pt>
          <cx:pt idx="266">-0.14236473325694099</cx:pt>
          <cx:pt idx="267">-0.065574458734052501</cx:pt>
          <cx:pt idx="268">0.040612081083418801</cx:pt>
          <cx:pt idx="269">0.066674428618619094</cx:pt>
          <cx:pt idx="270">0.0035379181717611601</cx:pt>
          <cx:pt idx="271">-0.00015741487915396901</cx:pt>
          <cx:pt idx="272">0.011425789141351001</cx:pt>
          <cx:pt idx="273">0.023939939874434501</cx:pt>
          <cx:pt idx="274">0.048296958998865901</cx:pt>
          <cx:pt idx="275">0.0379089302505589</cx:pt>
          <cx:pt idx="276">0.037056780011333001</cx:pt>
          <cx:pt idx="277">0.0061397447074096403</cx:pt>
          <cx:pt idx="278">-0.0068022727314574804</cx:pt>
          <cx:pt idx="279">0.00026150273019163799</cx:pt>
          <cx:pt idx="280">0.000297918907567383</cx:pt>
          <cx:pt idx="281">-0.00044595353291837899</cx:pt>
          <cx:pt idx="282">-0.0016086846740892701</cx:pt>
          <cx:pt idx="283">-0.0106814444685074</cx:pt>
          <cx:pt idx="284">-0.0076983622886506401</cx:pt>
          <cx:pt idx="285">-0.020429564374644198</cx:pt>
          <cx:pt idx="286">-0.078434008554481793</cx:pt>
          <cx:pt idx="287">-0.031491499225442803</cx:pt>
          <cx:pt idx="288">0.019768246408173099</cx:pt>
          <cx:pt idx="289">0.0206127529455527</cx:pt>
          <cx:pt idx="290">0.059642383875487197</cx:pt>
          <cx:pt idx="291">0.083233590204987606</cx:pt>
          <cx:pt idx="292">0.051110514743177397</cx:pt>
          <cx:pt idx="293">-0.14230813493883801</cx:pt>
          <cx:pt idx="294">-0.17982395655946701</cx:pt>
          <cx:pt idx="295">0.011374603588182401</cx:pt>
          <cx:pt idx="296">0.050049778750646097</cx:pt>
          <cx:pt idx="297">0.054763829737515701</cx:pt>
          <cx:pt idx="298">0.0047349820056292501</cx:pt>
          <cx:pt idx="299">0.023623038629513898</cx:pt>
          <cx:pt idx="300">0.032844912177133499</cx:pt>
          <cx:pt idx="301">0.021860900572248699</cx:pt>
          <cx:pt idx="302">0.026979246372927</cx:pt>
          <cx:pt idx="303">0.025425386384702299</cx:pt>
          <cx:pt idx="304">0.0071112640319143999</cx:pt>
          <cx:pt idx="305">-0.0050492327289752403</cx:pt>
          <cx:pt idx="306">-0.0044907929152542001</cx:pt>
          <cx:pt idx="307">0.00073170589200527295</cx:pt>
          <cx:pt idx="308">-0.00075804677677379596</cx:pt>
          <cx:pt idx="309">-4.8384945036618699e-05</cx:pt>
          <cx:pt idx="310">-0.00023989050206425799</cx:pt>
          <cx:pt idx="311">-0.020642549685275201</cx:pt>
          <cx:pt idx="312">-0.049980310632151297</cx:pt>
          <cx:pt idx="313">-0.044156097349321098</cx:pt>
          <cx:pt idx="314">-0.032645031866760203</cx:pt>
          <cx:pt idx="315">-0.0134166635552789</cx:pt>
          <cx:pt idx="316">0.0104084040546965</cx:pt>
          <cx:pt idx="317">0.019123086515475</cx:pt>
          <cx:pt idx="318">0.077436968518394295</cx:pt>
          <cx:pt idx="319">0.077353770849864195</cx:pt>
          <cx:pt idx="320">-0.0030338861220929902</cx:pt>
          <cx:pt idx="321">-0.20971182268230701</cx:pt>
          <cx:pt idx="322">-0.144494390918397</cx:pt>
          <cx:pt idx="323">-0.0039190856140018599</cx:pt>
          <cx:pt idx="324">0.025908145116074401</cx:pt>
          <cx:pt idx="325">0.0156536262968122</cx:pt>
          <cx:pt idx="326">0.0099775384022320092</cx:pt>
          <cx:pt idx="327">0.045999929320780203</cx:pt>
          <cx:pt idx="328">0.059905709895171501</cx:pt>
          <cx:pt idx="329">0.047411460129324699</cx:pt>
          <cx:pt idx="330">0.0056388174899811398</cx:pt>
          <cx:pt idx="331">-0.014417901933483201</cx:pt>
          <cx:pt idx="332">-0.015700592310539899</cx:pt>
          <cx:pt idx="333">-0.0082946880656887892</cx:pt>
          <cx:pt idx="334">-0.0020886875159865101</cx:pt>
          <cx:pt idx="335">-0.00052477558311870599</cx:pt>
          <cx:pt idx="336">0.00073608763470589403</cx:pt>
          <cx:pt idx="337">-0.00031111970476179498</cx:pt>
          <cx:pt idx="338">0.0041190310689814503</cx:pt>
          <cx:pt idx="339">-0.037428513405365897</cx:pt>
          <cx:pt idx="340">-0.061053755714942599</cx:pt>
          <cx:pt idx="341">-0.030146357897387101</cx:pt>
          <cx:pt idx="342">0.034025530483572299</cx:pt>
          <cx:pt idx="343">-0.013737748279109299</cx:pt>
          <cx:pt idx="344">-0.026147236215807501</cx:pt>
          <cx:pt idx="345">-0.033644843173713398</cx:pt>
          <cx:pt idx="346">0.072572788395362894</cx:pt>
          <cx:pt idx="347">0.079964723493848699</cx:pt>
          <cx:pt idx="348">0.00490685077130305</cx:pt>
          <cx:pt idx="349">-0.038559184195542398</cx:pt>
          <cx:pt idx="350">-0.077430306473511901</cx:pt>
          <cx:pt idx="351">0.0024399333184981298</cx:pt>
          <cx:pt idx="352">-0.011943493857310699</cx:pt>
          <cx:pt idx="353">0.055881430114709897</cx:pt>
          <cx:pt idx="354">0.016062709146397298</cx:pt>
          <cx:pt idx="355">0.067189697122033196</cx:pt>
          <cx:pt idx="356">0.063290522686519898</cx:pt>
          <cx:pt idx="357">0.037053053714625798</cx:pt>
          <cx:pt idx="358">0.00959607996722542</cx:pt>
          <cx:pt idx="359">0.00259988885924383</cx:pt>
          <cx:pt idx="360">-0.00304767456332114</cx:pt>
          <cx:pt idx="361">-0.0041173184928900899</cx:pt>
          <cx:pt idx="362">-0.0027664332014930401</cx:pt>
          <cx:pt idx="363">-0.00124805158747753</cx:pt>
          <cx:pt idx="364">0.0011464648892068499</cx:pt>
          <cx:pt idx="365">0.00036482100414016698</cx:pt>
          <cx:pt idx="366">-0.00018432705157547601</cx:pt>
          <cx:pt idx="367">-0.033030725047378501</cx:pt>
          <cx:pt idx="368">-0.033085704292213497</cx:pt>
          <cx:pt idx="369">0.0076799703056285298</cx:pt>
          <cx:pt idx="370">0.039997928141672703</cx:pt>
          <cx:pt idx="371">0.023886906232671701</cx:pt>
          <cx:pt idx="372">0.0012998830499689701</cx:pt>
          <cx:pt idx="373">-0.028806078252174201</cx:pt>
          <cx:pt idx="374">0.086781442193203495</cx:pt>
          <cx:pt idx="375">0.104059886375219</cx:pt>
          <cx:pt idx="376">0.047041539708432001</cx:pt>
          <cx:pt idx="377">-0.012764654013194101</cx:pt>
          <cx:pt idx="378">-0.040789579145791399</cx:pt>
          <cx:pt idx="379">0.033744001364881898</cx:pt>
          <cx:pt idx="380">-0.0101198151761596</cx:pt>
          <cx:pt idx="381">0.033708248074116702</cx:pt>
          <cx:pt idx="382">0.063060127825471102</cx:pt>
          <cx:pt idx="383">0.083226991061570402</cx:pt>
          <cx:pt idx="384">0.040559112078609003</cx:pt>
          <cx:pt idx="385">0.039811023621762399</cx:pt>
          <cx:pt idx="386">0.0364036312101556</cx:pt>
          <cx:pt idx="387">0.0164731177108919</cx:pt>
          <cx:pt idx="388">0.00588608611769296</cx:pt>
          <cx:pt idx="389">-0.0097627422399316002</cx:pt>
          <cx:pt idx="390">-0.0071279545112158402</cx:pt>
          <cx:pt idx="391">-0.0014765606802095101</cx:pt>
          <cx:pt idx="392">0.000418409954769805</cx:pt>
          <cx:pt idx="393">-6.7149002169835205e-07</cx:pt>
          <cx:pt idx="394">-0.00084866736064855605</cx:pt>
          <cx:pt idx="395">-0.011009645264320101</cx:pt>
          <cx:pt idx="396">-0.00234036228364441</cx:pt>
          <cx:pt idx="397">0.041251577752046797</cx:pt>
          <cx:pt idx="398">0.020757889209320101</cx:pt>
          <cx:pt idx="399">0.014984242029015099</cx:pt>
          <cx:pt idx="400">0.025794518413787298</cx:pt>
          <cx:pt idx="401">0.035980045811779902</cx:pt>
          <cx:pt idx="402">0.086634149101129099</cx:pt>
          <cx:pt idx="403">0.115968161497042</cx:pt>
          <cx:pt idx="404">0.081545500682788902</cx:pt>
          <cx:pt idx="405">0.026635138466654398</cx:pt>
          <cx:pt idx="406">0.059067274334233498</cx:pt>
          <cx:pt idx="407">0.084840100841069396</cx:pt>
          <cx:pt idx="408">0.054280673707297597</cx:pt>
          <cx:pt idx="409">0.023098968208817901</cx:pt>
          <cx:pt idx="410">0.049257940346163903</cx:pt>
          <cx:pt idx="411">0.100667628500151</cx:pt>
          <cx:pt idx="412">0.016652208635550801</cx:pt>
          <cx:pt idx="413">0.0091693563188955992</cx:pt>
          <cx:pt idx="414">-0.0075062990317767402</cx:pt>
          <cx:pt idx="415">-0.0110826231963352</cx:pt>
          <cx:pt idx="416">-0.0121204591117025</cx:pt>
          <cx:pt idx="417">-0.0195497644872277</cx:pt>
          <cx:pt idx="418">-0.0077506865705120401</cx:pt>
          <cx:pt idx="419">7.1524894811316394e-05</cx:pt>
          <cx:pt idx="420">-0.00050688191089408904</cx:pt>
          <cx:pt idx="421">-0.0011197579881537399</cx:pt>
          <cx:pt idx="422">0.000115022665154298</cx:pt>
          <cx:pt idx="423">0.0099562697109143103</cx:pt>
          <cx:pt idx="424">0.025234732174359099</cx:pt>
          <cx:pt idx="425">0.017126272031042201</cx:pt>
          <cx:pt idx="426">-0.017326949493621301</cx:pt>
          <cx:pt idx="427">-0.033621460156200801</cx:pt>
          <cx:pt idx="428">-0.011241408767475199</cx:pt>
          <cx:pt idx="429">0.013744362110957401</cx:pt>
          <cx:pt idx="430">0.051321525610388198</cx:pt>
          <cx:pt idx="431">0.0047956044944226003</cx:pt>
          <cx:pt idx="432">-0.0030504553088275201</cx:pt>
          <cx:pt idx="433">0.045030741738052403</cx:pt>
          <cx:pt idx="434">0.081017614471752597</cx:pt>
          <cx:pt idx="435">0.012902109286993001</cx:pt>
          <cx:pt idx="436">-0.070879118048679204</cx:pt>
          <cx:pt idx="437">-0.016784656678576301</cx:pt>
          <cx:pt idx="438">0.023151160439496998</cx:pt>
          <cx:pt idx="439">0.042488693239961399</cx:pt>
          <cx:pt idx="440">-0.047796258442672997</cx:pt>
          <cx:pt idx="441">-0.022724398055726</cx:pt>
          <cx:pt idx="442">-0.038400106734798503</cx:pt>
          <cx:pt idx="443">-0.027406190478227</cx:pt>
          <cx:pt idx="444">-0.033326777288715602</cx:pt>
          <cx:pt idx="445">-0.0216431871348658</cx:pt>
          <cx:pt idx="446">-0.00249938085112591</cx:pt>
          <cx:pt idx="447">-0.000384874205186599</cx:pt>
          <cx:pt idx="448">-0.00024323870946281901</cx:pt>
          <cx:pt idx="449">-5.5021112134102202e-05</cx:pt>
          <cx:pt idx="450">-0.00078493021953657195</cx:pt>
          <cx:pt idx="451">0.0030099808253680098</cx:pt>
          <cx:pt idx="452">0.013333205342559501</cx:pt>
          <cx:pt idx="453">-0.00052568015804608603</cx:pt>
          <cx:pt idx="454">0.0036114952571146002</cx:pt>
          <cx:pt idx="455">-0.025584829053460399</cx:pt>
          <cx:pt idx="456">-0.059133608704204199</cx:pt>
          <cx:pt idx="457">-0.045765646052653201</cx:pt>
          <cx:pt idx="458">-0.015864648161361499</cx:pt>
          <cx:pt idx="459">-0.0413133828929459</cx:pt>
          <cx:pt idx="460">-0.0238397184111723</cx:pt>
          <cx:pt idx="461">-0.041217775165562402</cx:pt>
          <cx:pt idx="462">-0.038268975619469098</cx:pt>
          <cx:pt idx="463">-0.033520138982510703</cx:pt>
          <cx:pt idx="464">-0.054185893479343598</cx:pt>
          <cx:pt idx="465">-0.0135000003555864</cx:pt>
          <cx:pt idx="466">-0.011656992794876499</cx:pt>
          <cx:pt idx="467">-0.031102799841993701</cx:pt>
          <cx:pt idx="468">-0.064268121138043005</cx:pt>
          <cx:pt idx="469">-0.053969235925642303</cx:pt>
          <cx:pt idx="470">-0.056764972155643002</cx:pt>
          <cx:pt idx="471">-0.049657581051306403</cx:pt>
          <cx:pt idx="472">-0.044138296390130297</cx:pt>
          <cx:pt idx="473">-0.0252605309136988</cx:pt>
          <cx:pt idx="474">-0.013077770597912999</cx:pt>
          <cx:pt idx="475">-0.00041286844752521902</cx:pt>
          <cx:pt idx="476">3.7101499467495598e-05</cx:pt>
          <cx:pt idx="477">-0.00043564254644554</cx:pt>
          <cx:pt idx="478">-0.0017493203948791499</cx:pt>
          <cx:pt idx="479">-0.00053882589832925001</cx:pt>
          <cx:pt idx="480">0.0097229489956762206</cx:pt>
          <cx:pt idx="481">-8.0720871626869903e-06</cx:pt>
          <cx:pt idx="482">-0.0039996072263093303</cx:pt>
          <cx:pt idx="483">-0.035904043368325603</cx:pt>
          <cx:pt idx="484">-0.054159741409845599</cx:pt>
          <cx:pt idx="485">-0.062480300392988498</cx:pt>
          <cx:pt idx="486">-0.046687572564552998</cx:pt>
          <cx:pt idx="487">-0.053701735954952499</cx:pt>
          <cx:pt idx="488">-0.087474631852218807</cx:pt>
          <cx:pt idx="489">-0.10496435519949</cx:pt>
          <cx:pt idx="490">-0.083464408985312294</cx:pt>
          <cx:pt idx="491">-0.051329547083989402</cx:pt>
          <cx:pt idx="492">-0.011970398972669299</cx:pt>
          <cx:pt idx="493">-0.026339187295187</cx:pt>
          <cx:pt idx="494">-0.0047467798380142999</cx:pt>
          <cx:pt idx="495">-0.050793520898409598</cx:pt>
          <cx:pt idx="496">-0.076375324765211902</cx:pt>
          <cx:pt idx="497">-0.050939456346637997</cx:pt>
          <cx:pt idx="498">-0.051638521648743302</cx:pt>
          <cx:pt idx="499">-0.033793188614144098</cx:pt>
          <cx:pt idx="500">-0.022065578953157899</cx:pt>
          <cx:pt idx="501">-0.0083797557591823897</cx:pt>
          <cx:pt idx="502">-0.00132214410183096</cx:pt>
          <cx:pt idx="503">-0.00062941405657561096</cx:pt>
          <cx:pt idx="504">-0.00019942744823303699</cx:pt>
          <cx:pt idx="505">-0.00024236688320207101</cx:pt>
          <cx:pt idx="506">-0.0031042309671384201</cx:pt>
          <cx:pt idx="507">0.00369265270834879</cx:pt>
          <cx:pt idx="508">0.0025184151987362002</cx:pt>
          <cx:pt idx="509">-0.0080598740343179303</cx:pt>
          <cx:pt idx="510">-0.0099301697953111997</cx:pt>
          <cx:pt idx="511">-0.036418183633331998</cx:pt>
          <cx:pt idx="512">-0.061138521717455097</cx:pt>
          <cx:pt idx="513">-0.092609433638565497</cx:pt>
          <cx:pt idx="514">-0.096526349931202807</cx:pt>
          <cx:pt idx="515">-0.053204198172353397</cx:pt>
          <cx:pt idx="516">-0.084423415229531104</cx:pt>
          <cx:pt idx="517">-0.093398758802067106</cx:pt>
          <cx:pt idx="518">-0.031547074113355701</cx:pt>
          <cx:pt idx="519">-0.049921898396855298</cx:pt>
          <cx:pt idx="520">-0.042884962388902499</cx:pt>
          <cx:pt idx="521">-0.045647996836632898</cx:pt>
          <cx:pt idx="522">-0.0052286517266201399</cx:pt>
          <cx:pt idx="523">-0.041765030955954303</cx:pt>
          <cx:pt idx="524">-0.079379156145608504</cx:pt>
          <cx:pt idx="525">-0.040630751075128403</cx:pt>
          <cx:pt idx="526">-0.054821364599651999</cx:pt>
          <cx:pt idx="527">-0.037815688945201403</cx:pt>
          <cx:pt idx="528">-0.0206890900639537</cx:pt>
          <cx:pt idx="529">-0.0059624384167991902</cx:pt>
          <cx:pt idx="530">-0.0021231700522905202</cx:pt>
          <cx:pt idx="531">-0.000959811431814851</cx:pt>
          <cx:pt idx="532">-4.48897971658539e-05</cx:pt>
          <cx:pt idx="533">-0.00037943862762500298</cx:pt>
          <cx:pt idx="534">-0.0030967704760107798</cx:pt>
          <cx:pt idx="535">0.0015673117916192999</cx:pt>
          <cx:pt idx="536">-0.010210001278438701</cx:pt>
          <cx:pt idx="537">-0.019670555782547498</cx:pt>
          <cx:pt idx="538">-0.019550782103387999</cx:pt>
          <cx:pt idx="539">-0.048420540500391997</cx:pt>
          <cx:pt idx="540">-0.061052692022200601</cx:pt>
          <cx:pt idx="541">-0.063866361500421104</cx:pt>
          <cx:pt idx="542">-0.072831203202134501</cx:pt>
          <cx:pt idx="543">-0.066854401757195606</cx:pt>
          <cx:pt idx="544">-0.097457657497849501</cx:pt>
          <cx:pt idx="545">-0.046539094827682197</cx:pt>
          <cx:pt idx="546">-0.023044158879887599</cx:pt>
          <cx:pt idx="547">-0.028859631518360199</cx:pt>
          <cx:pt idx="548">-0.058830069425098198</cx:pt>
          <cx:pt idx="549">-0.054972510709521798</cx:pt>
          <cx:pt idx="550">0.017608850127884001</cx:pt>
          <cx:pt idx="551">-0.026127426524887799</cx:pt>
          <cx:pt idx="552">-0.048417446707904502</cx:pt>
          <cx:pt idx="553">-0.026307025425097399</cx:pt>
          <cx:pt idx="554">-0.048063500791309201</cx:pt>
          <cx:pt idx="555">-0.036660472352883597</cx:pt>
          <cx:pt idx="556">-0.0152456073606035</cx:pt>
          <cx:pt idx="557">-0.0080118284932208603</cx:pt>
          <cx:pt idx="558">-0.00038789681669540199</cx:pt>
          <cx:pt idx="559">0.000195072185992967</cx:pt>
          <cx:pt idx="560">0.00028996267876131598</cx:pt>
          <cx:pt idx="561">0.00068357747175313796</cx:pt>
          <cx:pt idx="562">-0.0012454410117547299</cx:pt>
          <cx:pt idx="563">-0.010446613561150999</cx:pt>
          <cx:pt idx="564">-0.021320021473671898</cx:pt>
          <cx:pt idx="565">-0.0082821800513427201</cx:pt>
          <cx:pt idx="566">-0.033915281904867402</cx:pt>
          <cx:pt idx="567">-0.054250537144608098</cx:pt>
          <cx:pt idx="568">-0.064776890110317606</cx:pt>
          <cx:pt idx="569">-0.011206748644183299</cx:pt>
          <cx:pt idx="570">-0.022149163509671999</cx:pt>
          <cx:pt idx="571">-0.077611006931429402</cx:pt>
          <cx:pt idx="572">-0.070286732617001801</cx:pt>
          <cx:pt idx="573">-0.0183489751404699</cx:pt>
          <cx:pt idx="574">0.0081118743625328803</cx:pt>
          <cx:pt idx="575">-0.038027202569815899</cx:pt>
          <cx:pt idx="576">-0.049918102509539701</cx:pt>
          <cx:pt idx="577">-0.048789095544349702</cx:pt>
          <cx:pt idx="578">0.025071494529931099</cx:pt>
          <cx:pt idx="579">0.0010596521017733501</cx:pt>
          <cx:pt idx="580">-0.043657777656886103</cx:pt>
          <cx:pt idx="581">-0.018319001179882201</cx:pt>
          <cx:pt idx="582">-0.028551012992532501</cx:pt>
          <cx:pt idx="583">-0.030556648259500701</cx:pt>
          <cx:pt idx="584">-0.014351219397865701</cx:pt>
          <cx:pt idx="585">-0.0081090637385828803</cx:pt>
          <cx:pt idx="586">-0.00083587259348333603</cx:pt>
          <cx:pt idx="587">0.00042893445232708102</cx:pt>
          <cx:pt idx="588">6.2996130852417204e-05</cx:pt>
          <cx:pt idx="589">0.00058456526051130599</cx:pt>
          <cx:pt idx="590">-0.00061249711403085197</cx:pt>
          <cx:pt idx="591">-0.012255090562183799</cx:pt>
          <cx:pt idx="592">-0.026002073585316501</cx:pt>
          <cx:pt idx="593">-0.0060035574040536097</cx:pt>
          <cx:pt idx="594">-0.017425560901793698</cx:pt>
          <cx:pt idx="595">-0.052205827658056203</cx:pt>
          <cx:pt idx="596">-0.0026559702460901202</cx:pt>
          <cx:pt idx="597">0.0265249977050586</cx:pt>
          <cx:pt idx="598">0.0035376451600186301</cx:pt>
          <cx:pt idx="599">-0.045497945517488203</cx:pt>
          <cx:pt idx="600">-0.037676274683850798</cx:pt>
          <cx:pt idx="601">0.022420158747855499</cx:pt>
          <cx:pt idx="602">0.0020509548055806601</cx:pt>
          <cx:pt idx="603">-0.041206478365092898</cx:pt>
          <cx:pt idx="604">-0.059966940230391799</cx:pt>
          <cx:pt idx="605">-0.048943625517107001</cx:pt>
          <cx:pt idx="606">0.0235238355078062</cx:pt>
          <cx:pt idx="607">-0.0079746487249003403</cx:pt>
          <cx:pt idx="608">-0.052388189034977502</cx:pt>
          <cx:pt idx="609">-0.030585575819185699</cx:pt>
          <cx:pt idx="610">-0.0105852337599974</cx:pt>
          <cx:pt idx="611">-0.0142368382962183</cx:pt>
          <cx:pt idx="612">-0.0079078505414583704</cx:pt>
          <cx:pt idx="613">-0.0078505323425649802</cx:pt>
          <cx:pt idx="614">-0.00046807908880404798</cx:pt>
          <cx:pt idx="615">-1.7018688829856299e-05</cx:pt>
          <cx:pt idx="616">-1.2568245147105001e-05</cx:pt>
          <cx:pt idx="617">9.3170245118391693e-05</cx:pt>
          <cx:pt idx="618">-0.0012476934006746901</cx:pt>
          <cx:pt idx="619">-0.00490550950007202</cx:pt>
          <cx:pt idx="620">-0.0179236549913105</cx:pt>
          <cx:pt idx="621">-0.021177849386497201</cx:pt>
          <cx:pt idx="622">-0.0158232538372498</cx:pt>
          <cx:pt idx="623">-0.0111568815170124</cx:pt>
          <cx:pt idx="624">0.035039432947253299</cx:pt>
          <cx:pt idx="625">0.037424978991735601</cx:pt>
          <cx:pt idx="626">0.019670604401003999</cx:pt>
          <cx:pt idx="627">-0.0048791363032861098</cx:pt>
          <cx:pt idx="628">0.046965991260355403</cx:pt>
          <cx:pt idx="629">0.040139454803543501</cx:pt>
          <cx:pt idx="630">0.0088098935437803498</cx:pt>
          <cx:pt idx="631">-0.00285245044972028</cx:pt>
          <cx:pt idx="632">-0.037603921458340801</cx:pt>
          <cx:pt idx="633">-0.0486281503058573</cx:pt>
          <cx:pt idx="634">0.00135472541705726</cx:pt>
          <cx:pt idx="635">0.0062177425974305998</cx:pt>
          <cx:pt idx="636">-0.036632771731115801</cx:pt>
          <cx:pt idx="637">-0.011404600228380701</cx:pt>
          <cx:pt idx="638">-0.0045794283986494598</cx:pt>
          <cx:pt idx="639">-0.0083801610959769804</cx:pt>
          <cx:pt idx="640">-0.00400904668473485</cx:pt>
          <cx:pt idx="641">-0.0047034831188548596</cx:pt>
          <cx:pt idx="642">0.00019977776196714099</cx:pt>
          <cx:pt idx="643">0.00091809765519854298</cx:pt>
          <cx:pt idx="644">-0.00043871925874404102</cx:pt>
          <cx:pt idx="645">-0.00039517329380714801</cx:pt>
          <cx:pt idx="646">-0.00112357827039427</cx:pt>
          <cx:pt idx="647">-0.0029427229705676402</cx:pt>
          <cx:pt idx="648">-0.0135459644950303</cx:pt>
          <cx:pt idx="649">-0.0182823502429054</cx:pt>
          <cx:pt idx="650">-0.0045613737731274298</cx:pt>
          <cx:pt idx="651">0.0155500748050778</cx:pt>
          <cx:pt idx="652">0.052361943736504303</cx:pt>
          <cx:pt idx="653">0.054367412544497</cx:pt>
          <cx:pt idx="654">0.019501101780737301</cx:pt>
          <cx:pt idx="655">0.024467150786159901</cx:pt>
          <cx:pt idx="656">0.092382778702775906</cx:pt>
          <cx:pt idx="657">0.040796679808519899</cx:pt>
          <cx:pt idx="658">0.074390951106138803</cx:pt>
          <cx:pt idx="659">-0.0088618485622594997</cx:pt>
          <cx:pt idx="660">0.00018925524149390299</cx:pt>
          <cx:pt idx="661">-0.017611461484019899</cx:pt>
          <cx:pt idx="662">-0.0092959652180871905</cx:pt>
          <cx:pt idx="663">-0.025229538685455102</cx:pt>
          <cx:pt idx="664">-0.038153036838800398</cx:pt>
          <cx:pt idx="665">0.0112351092536008</cx:pt>
          <cx:pt idx="666">0.0109879102651648</cx:pt>
          <cx:pt idx="667">-0.00105760041609325</cx:pt>
          <cx:pt idx="668">0.00052848265440230203</cx:pt>
          <cx:pt idx="669">-0.0016279214054810099</cx:pt>
          <cx:pt idx="670">0.00029897379372965</cx:pt>
          <cx:pt idx="671">-0.00037771421016545201</cx:pt>
          <cx:pt idx="672">-0.00031683119407305098</cx:pt>
          <cx:pt idx="673">0.00072156368591453897</cx:pt>
          <cx:pt idx="674">-0.00119423790631164</cx:pt>
          <cx:pt idx="675">-0.00086746646783064196</cx:pt>
          <cx:pt idx="676">-0.0059152158368214296</cx:pt>
          <cx:pt idx="677">-0.0074391492411229002</cx:pt>
          <cx:pt idx="678">-0.0062541815090465403</cx:pt>
          <cx:pt idx="679">-0.002878287001112</cx:pt>
          <cx:pt idx="680">0.0037253201460641198</cx:pt>
          <cx:pt idx="681">0.0280531864750714</cx:pt>
          <cx:pt idx="682">0.00109521306596551</cx:pt>
          <cx:pt idx="683">-0.00985344372098205</cx:pt>
          <cx:pt idx="684">0.0287721754378794</cx:pt>
          <cx:pt idx="685">0.10225283890763801</cx:pt>
          <cx:pt idx="686">0.088676079302728694</cx:pt>
          <cx:pt idx="687">0.0141572962005774</cx:pt>
          <cx:pt idx="688">-0.0045486557454858601</cx:pt>
          <cx:pt idx="689">-0.0067223246201718297</cx:pt>
          <cx:pt idx="690">0.0042155764520302799</cx:pt>
          <cx:pt idx="691">-0.0058879947724897099</cx:pt>
          <cx:pt idx="692">-0.017480007439664099</cx:pt>
          <cx:pt idx="693">0.0033994851542087298</cx:pt>
          <cx:pt idx="694">0.014904134304443199</cx:pt>
          <cx:pt idx="695">0.0059343437979932799</cx:pt>
          <cx:pt idx="696">0.0046998689834307304</cx:pt>
          <cx:pt idx="697">0.00046571915709637401</cx:pt>
          <cx:pt idx="698">-0.00066711101526361802</cx:pt>
          <cx:pt idx="699">0.00024065325877546399</cx:pt>
          <cx:pt idx="700">-0.00047801881286699201</cx:pt>
          <cx:pt idx="701">0.00061148472029439696</cx:pt>
          <cx:pt idx="702">0.000320164787989858</cx:pt>
          <cx:pt idx="703">-9.8339348421207096e-05</cx:pt>
          <cx:pt idx="704">0.000536668827235789</cx:pt>
          <cx:pt idx="705">-0.0058679082803131302</cx:pt>
          <cx:pt idx="706">-0.0047718468139951904</cx:pt>
          <cx:pt idx="707">-0.014053061501343901</cx:pt>
          <cx:pt idx="708">-0.023500181534527199</cx:pt>
          <cx:pt idx="709">-0.027787844912454701</cx:pt>
          <cx:pt idx="710">-0.040851244643422401</cx:pt>
          <cx:pt idx="711">-0.020046650760756901</cx:pt>
          <cx:pt idx="712">-0.0046853679285965601</cx:pt>
          <cx:pt idx="713">0.030897927979747799</cx:pt>
          <cx:pt idx="714">0.0418558656341965</cx:pt>
          <cx:pt idx="715">0.036301791787948498</cx:pt>
          <cx:pt idx="716">-0.024129687890678299</cx:pt>
          <cx:pt idx="717">0.00773306879622555</cx:pt>
          <cx:pt idx="718">0.041261880789670698</cx:pt>
          <cx:pt idx="719">-0.027972121261154399</cx:pt>
          <cx:pt idx="720">-0.021588951127669301</cx:pt>
          <cx:pt idx="721">-0.012431803499142901</cx:pt>
          <cx:pt idx="722">0.00050312909224702995</cx:pt>
          <cx:pt idx="723">0.0032283503703812301</cx:pt>
          <cx:pt idx="724">-0.00037041549479386601</cx:pt>
          <cx:pt idx="725">0.00074559748097653602</cx:pt>
          <cx:pt idx="726">1.8909360993293199e-05</cx:pt>
          <cx:pt idx="727">0.0010385049890439401</cx:pt>
          <cx:pt idx="728">0.00025036342131541298</cx:pt>
          <cx:pt idx="729">-0.00030709113952271099</cx:pt>
          <cx:pt idx="730">0.00061836140750587702</cx:pt>
          <cx:pt idx="731">-0.00012495823302003899</cx:pt>
          <cx:pt idx="732">0.0012741638170097999</cx:pt>
          <cx:pt idx="733">-0.0019833613734570599</cx:pt>
          <cx:pt idx="734">-0.0023839070551772202</cx:pt>
          <cx:pt idx="735">-0.0041570755187494103</cx:pt>
          <cx:pt idx="736">-0.0128614042620088</cx:pt>
          <cx:pt idx="737">-0.016435494327850901</cx:pt>
          <cx:pt idx="738">-0.021418537062992401</cx:pt>
          <cx:pt idx="739">-0.020732052112237401</cx:pt>
          <cx:pt idx="740">-0.029537195338002</cx:pt>
          <cx:pt idx="741">-0.045031901927779103</cx:pt>
          <cx:pt idx="742">-0.038824302172961699</cx:pt>
          <cx:pt idx="743">-0.0133832601123458</cx:pt>
          <cx:pt idx="744">-0.035237767352566202</cx:pt>
          <cx:pt idx="745">-0.048557550232575603</cx:pt>
          <cx:pt idx="746">-0.019355905554450499</cx:pt>
          <cx:pt idx="747">-0.021148323769647401</cx:pt>
          <cx:pt idx="748">-0.016135357134432201</cx:pt>
          <cx:pt idx="749">-0.011767545265612101</cx:pt>
          <cx:pt idx="750">-0.0035198697922434901</cx:pt>
          <cx:pt idx="751">0.00023031248438194499</cx:pt>
          <cx:pt idx="752">8.4891011080518502e-06</cx:pt>
          <cx:pt idx="753">-9.8661797635245406e-05</cx:pt>
          <cx:pt idx="754">-0.00047997285527591103</cx:pt>
          <cx:pt idx="755">0.000116471392907276</cx:pt>
          <cx:pt idx="756">-0.00067650048449297299</cx:pt>
          <cx:pt idx="757">0.000404732472012965</cx:pt>
          <cx:pt idx="758">8.5419698402983005e-05</cx:pt>
          <cx:pt idx="759">0.00055609167622924999</cx:pt>
          <cx:pt idx="760">7.7503976692749294e-05</cx:pt>
          <cx:pt idx="761">0.0010166143353092399</cx:pt>
          <cx:pt idx="762">0.00015667487169733401</cx:pt>
          <cx:pt idx="763">-0.0018467171926841101</cx:pt>
          <cx:pt idx="764">-0.0019912015667912899</cx:pt>
          <cx:pt idx="765">-0.00064490097502353002</cx:pt>
          <cx:pt idx="766">-0.0044541524111123302</cx:pt>
          <cx:pt idx="767">-0.0014885482846969699</cx:pt>
          <cx:pt idx="768">-0.00046188551127000001</cx:pt>
          <cx:pt idx="769">-0.0027099453324843999</cx:pt>
          <cx:pt idx="770">-0.0075641107980730701</cx:pt>
          <cx:pt idx="771">-0.00170044294578044</cx:pt>
          <cx:pt idx="772">-0.0039713783590227198</cx:pt>
          <cx:pt idx="773">-0.0015462087004119399</cx:pt>
          <cx:pt idx="774">-0.0015151793866431599</cx:pt>
          <cx:pt idx="775">-0.0028184070646643999</cx:pt>
          <cx:pt idx="776">-0.00018381984050543901</cx:pt>
          <cx:pt idx="777">-0.0017376376287066</cx:pt>
          <cx:pt idx="778">-0.0011454055443584699</cx:pt>
          <cx:pt idx="779">0.00029124054547205799</cx:pt>
          <cx:pt idx="780">0.00039025214620338003</cx:pt>
          <cx:pt idx="781">-0.0013472649278148899</cx:pt>
          <cx:pt idx="782">-0.00037259768287634701</cx:pt>
          <cx:pt idx="783">0.00034464012086640598</cx:pt>
        </cx:lvl>
      </cx:numDim>
    </cx:data>
    <cx:data id="47">
      <cx:numDim type="val">
        <cx:f>'001_WA_F - 副本'!$AV$1:$AV$784</cx:f>
        <cx:lvl ptCount="784" formatCode="0.00E+00">
          <cx:pt idx="0">-8.2830740465916004e-05</cx:pt>
          <cx:pt idx="1">-7.3682846980329897e-05</cx:pt>
          <cx:pt idx="2">-0.00044908405631200702</cx:pt>
          <cx:pt idx="3">-0.00073872948952843605</cx:pt>
          <cx:pt idx="4">4.14552141048429e-05</cx:pt>
          <cx:pt idx="5">7.8579204601200695e-05</cx:pt>
          <cx:pt idx="6">-0.00038062724248907702</cx:pt>
          <cx:pt idx="7">-0.0004292123377687</cx:pt>
          <cx:pt idx="8">3.1123752617883197e-05</cx:pt>
          <cx:pt idx="9">-0.00081426629452977298</cx:pt>
          <cx:pt idx="10">-0.000136379681843112</cx:pt>
          <cx:pt idx="11">5.1861334143768499e-05</cx:pt>
          <cx:pt idx="12">0.000101586768727719</cx:pt>
          <cx:pt idx="13">-0.00074848153747825597</cx:pt>
          <cx:pt idx="14">-0.00052959740370818399</cx:pt>
          <cx:pt idx="15">-0.00066009991493428495</cx:pt>
          <cx:pt idx="16">0.00038928782001446702</cx:pt>
          <cx:pt idx="17">-0.00013462797314917901</cx:pt>
          <cx:pt idx="18">0.000513174828327345</cx:pt>
          <cx:pt idx="19">0.000333594908780355</cx:pt>
          <cx:pt idx="20">-0.00121378131652131</cx:pt>
          <cx:pt idx="21">-0.00043069061811534299</cx:pt>
          <cx:pt idx="22">-0.00035040442975518198</cx:pt>
          <cx:pt idx="23">-0.00014159129650074799</cx:pt>
          <cx:pt idx="24">0.00017936223611672399</cx:pt>
          <cx:pt idx="25">-0.00015741775388077701</cx:pt>
          <cx:pt idx="26">-0.00018733576289189899</cx:pt>
          <cx:pt idx="27">-0.00038711694133130399</cx:pt>
          <cx:pt idx="28">0.00117660666015203</cx:pt>
          <cx:pt idx="29">0.00031144147274998703</cx:pt>
          <cx:pt idx="30">-0.00060748705611090399</cx:pt>
          <cx:pt idx="31">-0.00088559126412374905</cx:pt>
          <cx:pt idx="32">-0.00071276481804852904</cx:pt>
          <cx:pt idx="33">-8.0247838763873805e-06</cx:pt>
          <cx:pt idx="34">-0.00026279677478541398</cx:pt>
          <cx:pt idx="35">-0.00043281368446603598</cx:pt>
          <cx:pt idx="36">-0.000223054342564613</cx:pt>
          <cx:pt idx="37">-0.000107804962026435</cx:pt>
          <cx:pt idx="38">-0.0012469526003103201</cx:pt>
          <cx:pt idx="39">-0.00051679545013149297</cx:pt>
          <cx:pt idx="40">-0.00120460533760278</cx:pt>
          <cx:pt idx="41">-0.0021483765249321698</cx:pt>
          <cx:pt idx="42">0.0015905667084119899</cx:pt>
          <cx:pt idx="43">0.0026757361155994798</cx:pt>
          <cx:pt idx="44">-0.00053954142451028905</cx:pt>
          <cx:pt idx="45">-0.00066696150301007704</cx:pt>
          <cx:pt idx="46">-0.0010363903967630899</cx:pt>
          <cx:pt idx="47">2.7297197450117101e-05</cx:pt>
          <cx:pt idx="48">-0.00017107788410475699</cx:pt>
          <cx:pt idx="49">-0.000261657744243464</cx:pt>
          <cx:pt idx="50">0.00016663119924780999</cx:pt>
          <cx:pt idx="51">9.1111058251239094e-05</cx:pt>
          <cx:pt idx="52">0.00068031005849212298</cx:pt>
          <cx:pt idx="53">0.00055425049526617697</cx:pt>
          <cx:pt idx="54">0.000115174155658061</cx:pt>
          <cx:pt idx="55">-0.00057220164118259003</cx:pt>
          <cx:pt idx="56">1.64054429380099e-06</cx:pt>
          <cx:pt idx="57">9.2847721468294694e-05</cx:pt>
          <cx:pt idx="58">-0.000134210249769132</cx:pt>
          <cx:pt idx="59">0.00060810156177931902</cx:pt>
          <cx:pt idx="60">0.000226571813629343</cx:pt>
          <cx:pt idx="61">-0.00046514494665384599</cx:pt>
          <cx:pt idx="62">-0.00029253253425091399</cx:pt>
          <cx:pt idx="63">-0.00130129061485658</cx:pt>
          <cx:pt idx="64">-0.00087090450615355205</cx:pt>
          <cx:pt idx="65">0.0058579047438464702</cx:pt>
          <cx:pt idx="66">0.0091002380138946199</cx:pt>
          <cx:pt idx="67">0.010028659121793701</cx:pt>
          <cx:pt idx="68">0.022767895137077599</cx:pt>
          <cx:pt idx="69">0.051151715579637103</cx:pt>
          <cx:pt idx="70">0.040290394874208997</cx:pt>
          <cx:pt idx="71">0.029762975703006699</cx:pt>
          <cx:pt idx="72">-0.00032706555404795701</cx:pt>
          <cx:pt idx="73">-0.021632968878630199</cx:pt>
          <cx:pt idx="74">-0.025297073021941899</cx:pt>
          <cx:pt idx="75">-0.00639994147948312</cx:pt>
          <cx:pt idx="76">-0.0065973152112518696</cx:pt>
          <cx:pt idx="77">-0.0078627487064956095</cx:pt>
          <cx:pt idx="78">-0.0037300363646078898</cx:pt>
          <cx:pt idx="79">-0.00135667147718044</cx:pt>
          <cx:pt idx="80">0.000138111598203544</cx:pt>
          <cx:pt idx="81">5.0172753391809001e-05</cx:pt>
          <cx:pt idx="82">0.00041485734250875901</cx:pt>
          <cx:pt idx="83">0.00087423215540634704</cx:pt>
          <cx:pt idx="84">-0.00051153287762792496</cx:pt>
          <cx:pt idx="85">-0.00058780238676455095</cx:pt>
          <cx:pt idx="86">0.0037128062755301099</cx:pt>
          <cx:pt idx="87">0.00148250285252943</cx:pt>
          <cx:pt idx="88">0.00027484395514873998</cx:pt>
          <cx:pt idx="89">0.0078032751800830996</cx:pt>
          <cx:pt idx="90">0.0070361352907693103</cx:pt>
          <cx:pt idx="91">0.00748930448239476</cx:pt>
          <cx:pt idx="92">0.0121660437769711</cx:pt>
          <cx:pt idx="93">0.012053418580511101</cx:pt>
          <cx:pt idx="94">0.042056664744166701</cx:pt>
          <cx:pt idx="95">0.057152665305571698</cx:pt>
          <cx:pt idx="96">0.106692929820965</cx:pt>
          <cx:pt idx="97">0.079760048856226895</cx:pt>
          <cx:pt idx="98">0.091074663678530204</cx:pt>
          <cx:pt idx="99">0.130977986269567</cx:pt>
          <cx:pt idx="100">0.13333915654178399</cx:pt>
          <cx:pt idx="101">0.098125437198877702</cx:pt>
          <cx:pt idx="102">0.021595073298924398</cx:pt>
          <cx:pt idx="103">0.017512513980747199</cx:pt>
          <cx:pt idx="104">0.0066462002268574804</cx:pt>
          <cx:pt idx="105">-0.044761915079949498</cx:pt>
          <cx:pt idx="106">-0.017046136351183801</cx:pt>
          <cx:pt idx="107">-0.012306523628376699</cx:pt>
          <cx:pt idx="108">-0.0076872940249560996</cx:pt>
          <cx:pt idx="109">-0.00185530671431965</cx:pt>
          <cx:pt idx="110">0.00059348361789629404</cx:pt>
          <cx:pt idx="111">-0.00086251888647097101</cx:pt>
          <cx:pt idx="112">-6.7792029440767306e-05</cx:pt>
          <cx:pt idx="113">0.00020060282191054901</cx:pt>
          <cx:pt idx="114">0.012798726542057</cx:pt>
          <cx:pt idx="115">0.0029089271235029301</cx:pt>
          <cx:pt idx="116">0.0010352061219675501</cx:pt>
          <cx:pt idx="117">0.010095114477327499</cx:pt>
          <cx:pt idx="118">0.020357956557633498</cx:pt>
          <cx:pt idx="119">0.017482236698990399</cx:pt>
          <cx:pt idx="120">0.047971211086281197</cx:pt>
          <cx:pt idx="121">0.02619203363099</cx:pt>
          <cx:pt idx="122">0.033238922882236503</cx:pt>
          <cx:pt idx="123">0.042475185574010699</cx:pt>
          <cx:pt idx="124">0.039160508332496999</cx:pt>
          <cx:pt idx="125">0.086080975630483905</cx:pt>
          <cx:pt idx="126">0.10452766945812</cx:pt>
          <cx:pt idx="127">0.181652661035997</cx:pt>
          <cx:pt idx="128">0.18553079804419201</cx:pt>
          <cx:pt idx="129">0.117330296920896</cx:pt>
          <cx:pt idx="130">0.054082899578173201</cx:pt>
          <cx:pt idx="131">0.00290288275779938</cx:pt>
          <cx:pt idx="132">-0.0075449777839537097</cx:pt>
          <cx:pt idx="133">-0.041398892384300799</cx:pt>
          <cx:pt idx="134">-0.047973690975989698</cx:pt>
          <cx:pt idx="135">-0.052488196245839801</cx:pt>
          <cx:pt idx="136">-0.0377290671764242</cx:pt>
          <cx:pt idx="137">-0.0071567702196437396</cx:pt>
          <cx:pt idx="138">-0.00144235033289464</cx:pt>
          <cx:pt idx="139">-0.00062890904158170095</cx:pt>
          <cx:pt idx="140">0.00041711385023289401</cx:pt>
          <cx:pt idx="141">0.00022201274062226401</cx:pt>
          <cx:pt idx="142">0.00069011886358701102</cx:pt>
          <cx:pt idx="143">0.0033353568897489701</cx:pt>
          <cx:pt idx="144">0.0090389108482796694</cx:pt>
          <cx:pt idx="145">0.0200043206875638</cx:pt>
          <cx:pt idx="146">0.036769560353030202</cx:pt>
          <cx:pt idx="147">0.018390208579679299</cx:pt>
          <cx:pt idx="148">0.00905132447926142</cx:pt>
          <cx:pt idx="149">0.0028877825931985799</cx:pt>
          <cx:pt idx="150">0.025120093204763001</cx:pt>
          <cx:pt idx="151">-0.0040107648296245496</cx:pt>
          <cx:pt idx="152">0.00010104374588875599</cx:pt>
          <cx:pt idx="153">0.043188456349079501</cx:pt>
          <cx:pt idx="154">0.096362368647917807</cx:pt>
          <cx:pt idx="155">0.15050756544888</cx:pt>
          <cx:pt idx="156">0.133742733022713</cx:pt>
          <cx:pt idx="157">0.053301693746555301</cx:pt>
          <cx:pt idx="158">0.028953332795257601</cx:pt>
          <cx:pt idx="159">0.041792218245447002</cx:pt>
          <cx:pt idx="160">-0.0152462732786723</cx:pt>
          <cx:pt idx="161">-0.061425232019915302</cx:pt>
          <cx:pt idx="162">-0.110718814241916</cx:pt>
          <cx:pt idx="163">-0.092690088642279497</cx:pt>
          <cx:pt idx="164">-0.038521531015779202</cx:pt>
          <cx:pt idx="165">-0.0082363412101661808</cx:pt>
          <cx:pt idx="166">-0.0029651811369063798</cx:pt>
          <cx:pt idx="167">-0.00039017189145473103</cx:pt>
          <cx:pt idx="168">-0.00050283780768498195</cx:pt>
          <cx:pt idx="169">0.00034765694368138998</cx:pt>
          <cx:pt idx="170">-2.42104379360834e-05</cx:pt>
          <cx:pt idx="171">0.0067718267369212704</cx:pt>
          <cx:pt idx="172">0.016702237223945302</cx:pt>
          <cx:pt idx="173">0.010205264187068</cx:pt>
          <cx:pt idx="174">0.030207850666808301</cx:pt>
          <cx:pt idx="175">-0.020104996119954002</cx:pt>
          <cx:pt idx="176">-0.068856034320425405</cx:pt>
          <cx:pt idx="177">-0.0172476221256504</cx:pt>
          <cx:pt idx="178">0.034726864886804702</cx:pt>
          <cx:pt idx="179">0.0416091187147999</cx:pt>
          <cx:pt idx="180">-0.0057132488447421102</cx:pt>
          <cx:pt idx="181">-0.028177090135961199</cx:pt>
          <cx:pt idx="182">0.046668513765254903</cx:pt>
          <cx:pt idx="183">0.050863605994470498</cx:pt>
          <cx:pt idx="184">0.024758441769943199</cx:pt>
          <cx:pt idx="185">0.069847377777696104</cx:pt>
          <cx:pt idx="186">0.028365675451842199</cx:pt>
          <cx:pt idx="187">0.00223514271159988</cx:pt>
          <cx:pt idx="188">0.00049236179756383905</cx:pt>
          <cx:pt idx="189">-0.069927657822548006</cx:pt>
          <cx:pt idx="190">-0.0992636416298842</cx:pt>
          <cx:pt idx="191">-0.091985244077555497</cx:pt>
          <cx:pt idx="192">-0.037043858323446401</cx:pt>
          <cx:pt idx="193">-0.0088695834057577003</cx:pt>
          <cx:pt idx="194">0.000101795086880928</cx:pt>
          <cx:pt idx="195">5.47622192290297e-05</cx:pt>
          <cx:pt idx="196">0.00027434454655539598</cx:pt>
          <cx:pt idx="197">-0.00050943295925592598</cx:pt>
          <cx:pt idx="198">0.00022360063047998201</cx:pt>
          <cx:pt idx="199">0.0060012812984800799</cx:pt>
          <cx:pt idx="200">0.0134950441777314</cx:pt>
          <cx:pt idx="201">0.0030434120318158101</cx:pt>
          <cx:pt idx="202">0.023333031211898399</cx:pt>
          <cx:pt idx="203">-0.032342464295358003</cx:pt>
          <cx:pt idx="204">-0.0550251222154459</cx:pt>
          <cx:pt idx="205">-0.00916440006120634</cx:pt>
          <cx:pt idx="206">-0.0094661421365110892</cx:pt>
          <cx:pt idx="207">-0.034188779963434598</cx:pt>
          <cx:pt idx="208">-0.079201868921538104</cx:pt>
          <cx:pt idx="209">-0.14355570055870701</cx:pt>
          <cx:pt idx="210">-0.044741158466960702</cx:pt>
          <cx:pt idx="211">0.0230339565093425</cx:pt>
          <cx:pt idx="212">0.097033479539141099</cx:pt>
          <cx:pt idx="213">0.071415041332410098</cx:pt>
          <cx:pt idx="214">0.032292003048751398</cx:pt>
          <cx:pt idx="215">0.054581973369002598</cx:pt>
          <cx:pt idx="216">-0.016500541566965499</cx:pt>
          <cx:pt idx="217">-0.064943930802494998</cx:pt>
          <cx:pt idx="218">-0.110857864943279</cx:pt>
          <cx:pt idx="219">-0.096913938071989697</cx:pt>
          <cx:pt idx="220">-0.062474460638588997</cx:pt>
          <cx:pt idx="221">-0.016849734931142099</cx:pt>
          <cx:pt idx="222">0.00166861999343763</cx:pt>
          <cx:pt idx="223">0.00097613165952614201</cx:pt>
          <cx:pt idx="224">-0.00011940578062731299</cx:pt>
          <cx:pt idx="225">0.00045847968535429098</cx:pt>
          <cx:pt idx="226">-0.000112961148132324</cx:pt>
          <cx:pt idx="227">0.00328931253443095</cx:pt>
          <cx:pt idx="228">0.016932349987418601</cx:pt>
          <cx:pt idx="229">0.0078491183104226602</cx:pt>
          <cx:pt idx="230">0.021320840091298299</cx:pt>
          <cx:pt idx="231">-0.016833634006273301</cx:pt>
          <cx:pt idx="232">-0.105266959119453</cx:pt>
          <cx:pt idx="233">-0.13758515284890799</cx:pt>
          <cx:pt idx="234">-0.13656125331563801</cx:pt>
          <cx:pt idx="235">-0.242000795165007</cx:pt>
          <cx:pt idx="236">-0.30720141220083003</cx:pt>
          <cx:pt idx="237">-0.24585405893724099</cx:pt>
          <cx:pt idx="238">-0.072306724281242393</cx:pt>
          <cx:pt idx="239">0.062751040646854106</cx:pt>
          <cx:pt idx="240">0.0948108281431667</cx:pt>
          <cx:pt idx="241">0.12516872503947399</cx:pt>
          <cx:pt idx="242">0.049319002317858601</cx:pt>
          <cx:pt idx="243">-0.00068718572827181404</cx:pt>
          <cx:pt idx="244">-0.072417970957282904</cx:pt>
          <cx:pt idx="245">-0.11664295485113001</cx:pt>
          <cx:pt idx="246">-0.091085565128761994</cx:pt>
          <cx:pt idx="247">-0.095434012918806793</cx:pt>
          <cx:pt idx="248">-0.056423017639768099</cx:pt>
          <cx:pt idx="249">-0.014125357809756101</cx:pt>
          <cx:pt idx="250">0.000212355002826094</cx:pt>
          <cx:pt idx="251">0.00087127544971924299</cx:pt>
          <cx:pt idx="252">-0.00040633087662908599</cx:pt>
          <cx:pt idx="253">0.0013415302720801001</cx:pt>
          <cx:pt idx="254">0.00045174247899709301</cx:pt>
          <cx:pt idx="255">0.00077796981920153299</cx:pt>
          <cx:pt idx="256">0.022770315810600399</cx:pt>
          <cx:pt idx="257">-0.015790444737342101</cx:pt>
          <cx:pt idx="258">-0.054439229452769501</cx:pt>
          <cx:pt idx="259">-0.12072673003044999</cx:pt>
          <cx:pt idx="260">-0.201842912197921</cx:pt>
          <cx:pt idx="261">-0.24242876883995301</cx:pt>
          <cx:pt idx="262">-0.24731533129495101</cx:pt>
          <cx:pt idx="263">-0.29256171216148003</cx:pt>
          <cx:pt idx="264">-0.223516600196489</cx:pt>
          <cx:pt idx="265">-0.12432449381315901</cx:pt>
          <cx:pt idx="266">0.0119997703906133</cx:pt>
          <cx:pt idx="267">0.17063094931300499</cx:pt>
          <cx:pt idx="268">0.18083219285112601</cx:pt>
          <cx:pt idx="269">0.14800734952160799</cx:pt>
          <cx:pt idx="270">0.043616825137669901</cx:pt>
          <cx:pt idx="271">-0.0826118657183781</cx:pt>
          <cx:pt idx="272">-0.14611539466283099</cx:pt>
          <cx:pt idx="273">-0.12911846264687701</cx:pt>
          <cx:pt idx="274">-0.090574790701158106</cx:pt>
          <cx:pt idx="275">-0.069973158151709305</cx:pt>
          <cx:pt idx="276">-0.046205879439313098</cx:pt>
          <cx:pt idx="277">-0.0113820347003244</cx:pt>
          <cx:pt idx="278">-0.00052738975535456098</cx:pt>
          <cx:pt idx="279">-0.00083474172803265799</cx:pt>
          <cx:pt idx="280">0.00027901914032360498</cx:pt>
          <cx:pt idx="281">0.000769960386966892</cx:pt>
          <cx:pt idx="282">0.0021953288403912799</cx:pt>
          <cx:pt idx="283">0.00241985336337474</cx:pt>
          <cx:pt idx="284">0.00100658747432067</cx:pt>
          <cx:pt idx="285">-0.046039485918947701</cx:pt>
          <cx:pt idx="286">-0.090853721525515296</cx:pt>
          <cx:pt idx="287">-0.143220270581422</cx:pt>
          <cx:pt idx="288">-0.21494522120943799</cx:pt>
          <cx:pt idx="289">-0.20045235659958599</cx:pt>
          <cx:pt idx="290">-0.061565006205040101</cx:pt>
          <cx:pt idx="291">-0.053181285652548503</cx:pt>
          <cx:pt idx="292">0.012214981733900201</cx:pt>
          <cx:pt idx="293">0.086643468720129901</cx:pt>
          <cx:pt idx="294">0.15075800655694099</cx:pt>
          <cx:pt idx="295">0.11751449943176299</cx:pt>
          <cx:pt idx="296">0.16282180367541599</cx:pt>
          <cx:pt idx="297">0.12802660369737001</cx:pt>
          <cx:pt idx="298">-0.0094386454325190092</cx:pt>
          <cx:pt idx="299">-0.11528841752022</cx:pt>
          <cx:pt idx="300">-0.126840806962084</cx:pt>
          <cx:pt idx="301">-0.105618729939361</cx:pt>
          <cx:pt idx="302">-0.066113375165054097</cx:pt>
          <cx:pt idx="303">-0.038870998268798002</cx:pt>
          <cx:pt idx="304">-0.039572871103154598</cx:pt>
          <cx:pt idx="305">-0.0088168057216821208</cx:pt>
          <cx:pt idx="306">-0.00180838552597113</cx:pt>
          <cx:pt idx="307">-0.00013023578121052601</cx:pt>
          <cx:pt idx="308">-0.00090041894921404303</cx:pt>
          <cx:pt idx="309">0.0014829736685693499</cx:pt>
          <cx:pt idx="310">0.0045585872368992496</cx:pt>
          <cx:pt idx="311">0.00417842667290919</cx:pt>
          <cx:pt idx="312">-0.0024587824855504402</cx:pt>
          <cx:pt idx="313">-0.044119852208388197</cx:pt>
          <cx:pt idx="314">-0.065890498116749699</cx:pt>
          <cx:pt idx="315">-0.082600599818717299</cx:pt>
          <cx:pt idx="316">-0.071088267697264604</cx:pt>
          <cx:pt idx="317">-0.026164790928625701</cx:pt>
          <cx:pt idx="318">0.089252440486780701</cx:pt>
          <cx:pt idx="319">0.081891730188055997</cx:pt>
          <cx:pt idx="320">0.065146413870308006</cx:pt>
          <cx:pt idx="321">0.085993954117875998</cx:pt>
          <cx:pt idx="322">0.15815090924268399</cx:pt>
          <cx:pt idx="323">0.093981306987667601</cx:pt>
          <cx:pt idx="324">-0.017222596211709199</cx:pt>
          <cx:pt idx="325">-0.013705381978574099</cx:pt>
          <cx:pt idx="326">-0.11270549235270801</cx:pt>
          <cx:pt idx="327">-0.13100650211575399</cx:pt>
          <cx:pt idx="328">-0.091063359255115703</cx:pt>
          <cx:pt idx="329">-0.083993137867359902</cx:pt>
          <cx:pt idx="330">-0.063623505876026998</cx:pt>
          <cx:pt idx="331">-0.023911847569443999</cx:pt>
          <cx:pt idx="332">-0.023699283595732399</cx:pt>
          <cx:pt idx="333">-0.0056901352806838596</cx:pt>
          <cx:pt idx="334">-0.00062822770069800198</cx:pt>
          <cx:pt idx="335">0.000793244854483018</cx:pt>
          <cx:pt idx="336">-0.00047317310694175202</cx:pt>
          <cx:pt idx="337">0.000272626602715442</cx:pt>
          <cx:pt idx="338">0.0050513342357518401</cx:pt>
          <cx:pt idx="339">0.00501080774768065</cx:pt>
          <cx:pt idx="340">-0.0044959133822036201</cx:pt>
          <cx:pt idx="341">-0.0133227460257078</cx:pt>
          <cx:pt idx="342">-0.015807402018638301</cx:pt>
          <cx:pt idx="343">0.036950866930894499</cx:pt>
          <cx:pt idx="344">0.049439861149864199</cx:pt>
          <cx:pt idx="345">0.094514320440641397</cx:pt>
          <cx:pt idx="346">0.062014217254425803</cx:pt>
          <cx:pt idx="347">0.10406769377021099</cx:pt>
          <cx:pt idx="348">0.089061202081584898</cx:pt>
          <cx:pt idx="349">0.0281673637064466</cx:pt>
          <cx:pt idx="350">0.10207415276663</cx:pt>
          <cx:pt idx="351">-0.0018144726747027599</cx:pt>
          <cx:pt idx="352">0.032114622018800401</cx:pt>
          <cx:pt idx="353">-0.10835350377877601</cx:pt>
          <cx:pt idx="354">-0.17707766017443599</cx:pt>
          <cx:pt idx="355">-0.11178430812508</cx:pt>
          <cx:pt idx="356">-0.035855462452540003</cx:pt>
          <cx:pt idx="357">-0.048174295293332697</cx:pt>
          <cx:pt idx="358">-0.052745651460104001</cx:pt>
          <cx:pt idx="359">-0.040356991075445797</cx:pt>
          <cx:pt idx="360">-0.015316452373484101</cx:pt>
          <cx:pt idx="361">0.000524170819124456</cx:pt>
          <cx:pt idx="362">-0.00051476684619663701</cx:pt>
          <cx:pt idx="363">1.53906630488253e-05</cx:pt>
          <cx:pt idx="364">-0.000470999647832775</cx:pt>
          <cx:pt idx="365">0.000178288474499454</cx:pt>
          <cx:pt idx="366">0.0027317869609053799</cx:pt>
          <cx:pt idx="367">0.0058631750214828797</cx:pt>
          <cx:pt idx="368">-0.000405761197893138</cx:pt>
          <cx:pt idx="369">-0.023701828724527699</cx:pt>
          <cx:pt idx="370">-0.00030611808965946499</cx:pt>
          <cx:pt idx="371">0.070743018057469506</cx:pt>
          <cx:pt idx="372">0.045452221374061699</cx:pt>
          <cx:pt idx="373">0.031741242828069997</cx:pt>
          <cx:pt idx="374">-0.013185411112365999</cx:pt>
          <cx:pt idx="375">-0.0041776757136160097</cx:pt>
          <cx:pt idx="376">-0.033326233610650499</cx:pt>
          <cx:pt idx="377">0.0040456452236763002</cx:pt>
          <cx:pt idx="378">0.036559777947749401</cx:pt>
          <cx:pt idx="379">0.037437877864437197</cx:pt>
          <cx:pt idx="380">0.0205984203890958</cx:pt>
          <cx:pt idx="381">-0.107130725275928</cx:pt>
          <cx:pt idx="382">-0.111467506628906</cx:pt>
          <cx:pt idx="383">-0.055278466101180201</cx:pt>
          <cx:pt idx="384">-0.015419108621759801</cx:pt>
          <cx:pt idx="385">-0.0244734730224597</cx:pt>
          <cx:pt idx="386">-0.049509105582795997</cx:pt>
          <cx:pt idx="387">-0.0279095660925902</cx:pt>
          <cx:pt idx="388">-0.015788239401191801</cx:pt>
          <cx:pt idx="389">7.5710031417219593e-05</cx:pt>
          <cx:pt idx="390">-0.00072199513402403397</cx:pt>
          <cx:pt idx="391">0.000143732054390711</cx:pt>
          <cx:pt idx="392">0.00079836620249600901</cx:pt>
          <cx:pt idx="393">-0.00033749024322348603</cx:pt>
          <cx:pt idx="394">0.00104664904843846</cx:pt>
          <cx:pt idx="395">0.0060219852064902699</cx:pt>
          <cx:pt idx="396">0.0032057684058314699</cx:pt>
          <cx:pt idx="397">-0.036139557066003899</cx:pt>
          <cx:pt idx="398">-0.033485309084849597</cx:pt>
          <cx:pt idx="399">0.010798061365342899</cx:pt>
          <cx:pt idx="400">0.030057619059321299</cx:pt>
          <cx:pt idx="401">-0.022977654094253602</cx:pt>
          <cx:pt idx="402">-0.070716649982639199</cx:pt>
          <cx:pt idx="403">-0.080509072773578605</cx:pt>
          <cx:pt idx="404">-0.073407013508234906</cx:pt>
          <cx:pt idx="405">-0.12838610475988099</cx:pt>
          <cx:pt idx="406">0.0166767707090528</cx:pt>
          <cx:pt idx="407">-0.0067535630789994101</cx:pt>
          <cx:pt idx="408">-0.047712490198053702</cx:pt>
          <cx:pt idx="409">-0.034432671304399802</cx:pt>
          <cx:pt idx="410">-0.120580122270149</cx:pt>
          <cx:pt idx="411">-0.033728953988203698</cx:pt>
          <cx:pt idx="412">-0.032404374010541602</cx:pt>
          <cx:pt idx="413">0.0088904119589152397</cx:pt>
          <cx:pt idx="414">-0.0145413313225003</cx:pt>
          <cx:pt idx="415">-0.014360474670169999</cx:pt>
          <cx:pt idx="416">0.0094979820023187306</cx:pt>
          <cx:pt idx="417">0.00296051191758295</cx:pt>
          <cx:pt idx="418">0.00082084449552384</cx:pt>
          <cx:pt idx="419">9.4426274210618899e-05</cx:pt>
          <cx:pt idx="420">0.00048645509978575502</cx:pt>
          <cx:pt idx="421">-0.00053916272516304499</cx:pt>
          <cx:pt idx="422">-0.000118251484475813</cx:pt>
          <cx:pt idx="423">0.0048665019374659899</cx:pt>
          <cx:pt idx="424">0.00063745566278292998</cx:pt>
          <cx:pt idx="425">-0.054261246876746001</cx:pt>
          <cx:pt idx="426">-0.0154957123833359</cx:pt>
          <cx:pt idx="427">-0.0088404242073615302</cx:pt>
          <cx:pt idx="428">-0.058077773407303301</cx:pt>
          <cx:pt idx="429">-0.046055667043891302</cx:pt>
          <cx:pt idx="430">-0.10742735758673901</cx:pt>
          <cx:pt idx="431">-0.107508461605602</cx:pt>
          <cx:pt idx="432">-0.083179717211294205</cx:pt>
          <cx:pt idx="433">-0.092394005423569001</cx:pt>
          <cx:pt idx="434">-0.078629404788954693</cx:pt>
          <cx:pt idx="435">-0.116287705828482</cx:pt>
          <cx:pt idx="436">-0.097043205858792198</cx:pt>
          <cx:pt idx="437">-0.0366290275341715</cx:pt>
          <cx:pt idx="438">-0.0228103755038515</cx:pt>
          <cx:pt idx="439">-0.0594991552220668</cx:pt>
          <cx:pt idx="440">-0.057052803097832103</cx:pt>
          <cx:pt idx="441">-0.013970910957941901</cx:pt>
          <cx:pt idx="442">0.0045892165240104003</cx:pt>
          <cx:pt idx="443">-0.0107501709487246</cx:pt>
          <cx:pt idx="444">0.0135199676502124</cx:pt>
          <cx:pt idx="445">0.0082648737780204509</cx:pt>
          <cx:pt idx="446">0.0010611040218817</cx:pt>
          <cx:pt idx="447">0.00081619686590617905</cx:pt>
          <cx:pt idx="448">-0.00013190496789847899</cx:pt>
          <cx:pt idx="449">0.00064374009013904799</cx:pt>
          <cx:pt idx="450">0.00076459251580840903</cx:pt>
          <cx:pt idx="451">0.0079358485724869508</cx:pt>
          <cx:pt idx="452">-0.0101320709283117</cx:pt>
          <cx:pt idx="453">-0.030253901261003802</cx:pt>
          <cx:pt idx="454">-0.024844044889339102</cx:pt>
          <cx:pt idx="455">-0.0054629464186101203</cx:pt>
          <cx:pt idx="456">-0.055903932748440001</cx:pt>
          <cx:pt idx="457">-0.0215330997161776</cx:pt>
          <cx:pt idx="458">-0.075559781969865195</cx:pt>
          <cx:pt idx="459">-0.062922620932757398</cx:pt>
          <cx:pt idx="460">-0.093495214083954198</cx:pt>
          <cx:pt idx="461">-0.057054004878683097</cx:pt>
          <cx:pt idx="462">-0.067258216510598504</cx:pt>
          <cx:pt idx="463">-0.13348314902467701</cx:pt>
          <cx:pt idx="464">-0.12240170270765301</cx:pt>
          <cx:pt idx="465">-0.031461111981412299</cx:pt>
          <cx:pt idx="466">-0.0043988419728413402</cx:pt>
          <cx:pt idx="467">-0.0122921046929393</cx:pt>
          <cx:pt idx="468">-0.030427784407600099</cx:pt>
          <cx:pt idx="469">0.0055199439714337002</cx:pt>
          <cx:pt idx="470">0.00563067825695494</cx:pt>
          <cx:pt idx="471">-0.0021382273818505299</cx:pt>
          <cx:pt idx="472">0.021096040020535899</cx:pt>
          <cx:pt idx="473">0.0087385341434493696</cx:pt>
          <cx:pt idx="474">0.0026634573949433698</cx:pt>
          <cx:pt idx="475">0.00049957428168636805</cx:pt>
          <cx:pt idx="476">-0.00013029280215336899</cx:pt>
          <cx:pt idx="477">0.000170559501798151</cx:pt>
          <cx:pt idx="478">0.00221678503289838</cx:pt>
          <cx:pt idx="479">-0.0043842212427495997</cx:pt>
          <cx:pt idx="480">-0.031902127430073299</cx:pt>
          <cx:pt idx="481">-0.027495588523109599</cx:pt>
          <cx:pt idx="482">-0.033770415205217799</cx:pt>
          <cx:pt idx="483">-0.0070371245464410596</cx:pt>
          <cx:pt idx="484">0.00183364259651084</cx:pt>
          <cx:pt idx="485">-0.037224169699298197</cx:pt>
          <cx:pt idx="486">-0.063828783857163604</cx:pt>
          <cx:pt idx="487">-0.067456099733710195</cx:pt>
          <cx:pt idx="488">-0.094608149791405305</cx:pt>
          <cx:pt idx="489">-0.0351390642201896</cx:pt>
          <cx:pt idx="490">-0.047671962868732903</cx:pt>
          <cx:pt idx="491">-0.082654005961801696</cx:pt>
          <cx:pt idx="492">-0.092944160848114202</cx:pt>
          <cx:pt idx="493">-0.066814503235016198</cx:pt>
          <cx:pt idx="494">-0.062497243065020899</cx:pt>
          <cx:pt idx="495">-0.012174834088719499</cx:pt>
          <cx:pt idx="496">-0.040954898125595898</cx:pt>
          <cx:pt idx="497">0.0057567650459247697</cx:pt>
          <cx:pt idx="498">-0.0084285533351515802</cx:pt>
          <cx:pt idx="499">-0.025650579329397401</cx:pt>
          <cx:pt idx="500">0.019112498260470401</cx:pt>
          <cx:pt idx="501">0.034991265792205697</cx:pt>
          <cx:pt idx="502">0.011202473025778399</cx:pt>
          <cx:pt idx="503">0.0013029345201223501</cx:pt>
          <cx:pt idx="504">0.00065413094123003602</cx:pt>
          <cx:pt idx="505">0.00028200051642751297</cx:pt>
          <cx:pt idx="506">0.0018346691183396999</cx:pt>
          <cx:pt idx="507">-0.00183528601628843</cx:pt>
          <cx:pt idx="508">-0.041496459123227497</cx:pt>
          <cx:pt idx="509">0.0060692341297932896</cx:pt>
          <cx:pt idx="510">0.0116416919312158</cx:pt>
          <cx:pt idx="511">0.0091661141269118295</cx:pt>
          <cx:pt idx="512">0.0215975524165045</cx:pt>
          <cx:pt idx="513">0.0174081103987372</cx:pt>
          <cx:pt idx="514">-0.049330718981627601</cx:pt>
          <cx:pt idx="515">-0.11022898855173301</cx:pt>
          <cx:pt idx="516">-0.079651994736885598</cx:pt>
          <cx:pt idx="517">0.017594988096109699</cx:pt>
          <cx:pt idx="518">-0.071486012968818999</cx:pt>
          <cx:pt idx="519">-0.074001272819594704</cx:pt>
          <cx:pt idx="520">-0.089793380169312098</cx:pt>
          <cx:pt idx="521">-0.0095420884578253408</cx:pt>
          <cx:pt idx="522">0.0070520570553539597</cx:pt>
          <cx:pt idx="523">0.041709325922395499</cx:pt>
          <cx:pt idx="524">0.0459911239798972</cx:pt>
          <cx:pt idx="525">0.063599995038639195</cx:pt>
          <cx:pt idx="526">0.027180731486883301</cx:pt>
          <cx:pt idx="527">-0.018735572446485001</cx:pt>
          <cx:pt idx="528">0.033128267020301999</cx:pt>
          <cx:pt idx="529">0.0291164602243205</cx:pt>
          <cx:pt idx="530">0.0049398213437631304</cx:pt>
          <cx:pt idx="531">0.0026141490058084098</cx:pt>
          <cx:pt idx="532">0.00039511945147622097</cx:pt>
          <cx:pt idx="533">0.00033870330218173101</cx:pt>
          <cx:pt idx="534">-0.0069163423609816099</cx:pt>
          <cx:pt idx="535">0.00100075045002611</cx:pt>
          <cx:pt idx="536">-0.027701599304047</cx:pt>
          <cx:pt idx="537">-0.032326931354535599</cx:pt>
          <cx:pt idx="538">-0.0026916556190553901</cx:pt>
          <cx:pt idx="539">0.00066228435610954503</cx:pt>
          <cx:pt idx="540">0.0140891966735395</cx:pt>
          <cx:pt idx="541">0.050401953566976902</cx:pt>
          <cx:pt idx="542">-0.035969223249283998</cx:pt>
          <cx:pt idx="543">-0.041365338556098197</cx:pt>
          <cx:pt idx="544">0.048251239611204103</cx:pt>
          <cx:pt idx="545">0.0580881920217724</cx:pt>
          <cx:pt idx="546">-0.045828494847611097</cx:pt>
          <cx:pt idx="547">-0.018616167782582099</cx:pt>
          <cx:pt idx="548">-0.043523621675858298</cx:pt>
          <cx:pt idx="549">0.069420586888609997</cx:pt>
          <cx:pt idx="550">0.074420656971222396</cx:pt>
          <cx:pt idx="551">0.082279788734384504</cx:pt>
          <cx:pt idx="552">0.0322195301910655</cx:pt>
          <cx:pt idx="553">0.058483233690926097</cx:pt>
          <cx:pt idx="554">0.0086215909589791306</cx:pt>
          <cx:pt idx="555">-0.0093468408510350605</cx:pt>
          <cx:pt idx="556">0.0080268666560580001</cx:pt>
          <cx:pt idx="557">0.0202242515815181</cx:pt>
          <cx:pt idx="558">0.0055507943863297299</cx:pt>
          <cx:pt idx="559">0.00072613321155730597</cx:pt>
          <cx:pt idx="560">0.00037780759870980197</cx:pt>
          <cx:pt idx="561">-0.000201367242013577</cx:pt>
          <cx:pt idx="562">-0.0022943804190740198</cx:pt>
          <cx:pt idx="563">0.00081820155431175997</cx:pt>
          <cx:pt idx="564">-0.027831547517603701</cx:pt>
          <cx:pt idx="565">-0.084044817301647395</cx:pt>
          <cx:pt idx="566">-0.025503590513243201</cx:pt>
          <cx:pt idx="567">-0.059815831788403502</cx:pt>
          <cx:pt idx="568">-0.022071426251377601</cx:pt>
          <cx:pt idx="569">0.025803220646498301</cx:pt>
          <cx:pt idx="570">-0.0266166482422939</cx:pt>
          <cx:pt idx="571">-0.0065532483450597197</cx:pt>
          <cx:pt idx="572">0.109286978134501</cx:pt>
          <cx:pt idx="573">0.041279438117709802</cx:pt>
          <cx:pt idx="574">-0.0089687256905491893</cx:pt>
          <cx:pt idx="575">-0.075728124913415504</cx:pt>
          <cx:pt idx="576">0.0110777299479487</cx:pt>
          <cx:pt idx="577">0.00338454949717129</cx:pt>
          <cx:pt idx="578">0.054002853447243003</cx:pt>
          <cx:pt idx="579">0.031308722884319601</cx:pt>
          <cx:pt idx="580">0.031174491280316199</cx:pt>
          <cx:pt idx="581">0.031767057694426198</cx:pt>
          <cx:pt idx="582">0.0061879545263812301</cx:pt>
          <cx:pt idx="583">-0.0182217758447221</cx:pt>
          <cx:pt idx="584">0.0069022449796822096</cx:pt>
          <cx:pt idx="585">0.0071640585749325296</cx:pt>
          <cx:pt idx="586">0.0029096837727095801</cx:pt>
          <cx:pt idx="587">-0.00039353055176759202</cx:pt>
          <cx:pt idx="588">-0.00086964488350817605</cx:pt>
          <cx:pt idx="589">0.00015151817221546201</cx:pt>
          <cx:pt idx="590">0.0048333232578690096</cx:pt>
          <cx:pt idx="591">0.0020182991673006099</cx:pt>
          <cx:pt idx="592">-0.014114762310511999</cx:pt>
          <cx:pt idx="593">-0.055259720837856303</cx:pt>
          <cx:pt idx="594">-0.024282198645073201</cx:pt>
          <cx:pt idx="595">-0.061872981191900503</cx:pt>
          <cx:pt idx="596">-0.097909502456501096</cx:pt>
          <cx:pt idx="597">0.00339663719652</cx:pt>
          <cx:pt idx="598">0.030180414460788198</cx:pt>
          <cx:pt idx="599">-0.023774218481866199</cx:pt>
          <cx:pt idx="600">0.032426915022815299</cx:pt>
          <cx:pt idx="601">0.039052418792954999</cx:pt>
          <cx:pt idx="602">-0.023759496580481598</cx:pt>
          <cx:pt idx="603">-0.110175187378422</cx:pt>
          <cx:pt idx="604">-0.047667042899476902</cx:pt>
          <cx:pt idx="605">-0.054490864243622997</cx:pt>
          <cx:pt idx="606">-0.0216466272178488</cx:pt>
          <cx:pt idx="607">-0.022719814426163502</cx:pt>
          <cx:pt idx="608">-0.023307123567306201</cx:pt>
          <cx:pt idx="609">-0.048731000496171302</cx:pt>
          <cx:pt idx="610">-0.038609546292988399</cx:pt>
          <cx:pt idx="611">-0.0047579704701667704</cx:pt>
          <cx:pt idx="612">0.0045331017481633996</cx:pt>
          <cx:pt idx="613">0.0011718139834066201</cx:pt>
          <cx:pt idx="614">0.00080355640038600395</cx:pt>
          <cx:pt idx="615">0.00058819837661216903</cx:pt>
          <cx:pt idx="616">0.000169456010620118</cx:pt>
          <cx:pt idx="617">0.00027307764146818298</cx:pt>
          <cx:pt idx="618">0.00091385580064239904</cx:pt>
          <cx:pt idx="619">0.00729767526004204</cx:pt>
          <cx:pt idx="620">0.013656965715774599</cx:pt>
          <cx:pt idx="621">-0.0009842445221336601</cx:pt>
          <cx:pt idx="622">0.026826081773057502</cx:pt>
          <cx:pt idx="623">0.0097593997674018801</cx:pt>
          <cx:pt idx="624">-0.040681118876014902</cx:pt>
          <cx:pt idx="625">0.0187261938065778</cx:pt>
          <cx:pt idx="626">0.0960598773003635</cx:pt>
          <cx:pt idx="627">0.0449539954898584</cx:pt>
          <cx:pt idx="628">0.0177560236483645</cx:pt>
          <cx:pt idx="629">0.030287524317456301</cx:pt>
          <cx:pt idx="630">0.018162449964162601</cx:pt>
          <cx:pt idx="631">-0.0194675436157765</cx:pt>
          <cx:pt idx="632">-0.070453427579364195</cx:pt>
          <cx:pt idx="633">-0.0648080973619449</cx:pt>
          <cx:pt idx="634">-0.055786677812757701</cx:pt>
          <cx:pt idx="635">-0.033475315721708997</cx:pt>
          <cx:pt idx="636">-0.034757689697409</cx:pt>
          <cx:pt idx="637">-0.056123886793459997</cx:pt>
          <cx:pt idx="638">-0.0192469596277253</cx:pt>
          <cx:pt idx="639">0.00036437047083871202</cx:pt>
          <cx:pt idx="640">-0.0032712078518224198</cx:pt>
          <cx:pt idx="641">0.00036415367225130398</cx:pt>
          <cx:pt idx="642">0.00116370238280418</cx:pt>
          <cx:pt idx="643">0.00015805492034845801</cx:pt>
          <cx:pt idx="644">0.00077186806247233101</cx:pt>
          <cx:pt idx="645">-0.00050397504767883401</cx:pt>
          <cx:pt idx="646">0.00109481988758543</cx:pt>
          <cx:pt idx="647">0.0046273585922505297</cx:pt>
          <cx:pt idx="648">0.0091725521919425596</cx:pt>
          <cx:pt idx="649">0.0071658667081584797</cx:pt>
          <cx:pt idx="650">-0.0048357651925295996</cx:pt>
          <cx:pt idx="651">0.0037094963926521301</cx:pt>
          <cx:pt idx="652">-0.00735425097526431</cx:pt>
          <cx:pt idx="653">0.037077248323345899</cx:pt>
          <cx:pt idx="654">0.074875705075060403</cx:pt>
          <cx:pt idx="655">0.067014527915727401</cx:pt>
          <cx:pt idx="656">0.0147700399214149</cx:pt>
          <cx:pt idx="657">-0.040394264269951401</cx:pt>
          <cx:pt idx="658">-0.0140156164881746</cx:pt>
          <cx:pt idx="659">0.057361608076268202</cx:pt>
          <cx:pt idx="660">-0.014288568527587401</cx:pt>
          <cx:pt idx="661">-0.060470528556854398</cx:pt>
          <cx:pt idx="662">-0.0265211487204698</cx:pt>
          <cx:pt idx="663">-0.020603968486294501</cx:pt>
          <cx:pt idx="664">-0.029111186518701499</cx:pt>
          <cx:pt idx="665">-0.025340757577123601</cx:pt>
          <cx:pt idx="666">-0.0130653420119906</cx:pt>
          <cx:pt idx="667">-0.0060533253405435604</cx:pt>
          <cx:pt idx="668">-0.00180734974772686</cx:pt>
          <cx:pt idx="669">0.0010162964537212701</cx:pt>
          <cx:pt idx="670">0.0012738315715103601</cx:pt>
          <cx:pt idx="671">0.00033935922907146602</cx:pt>
          <cx:pt idx="672">0.000299070384016325</cx:pt>
          <cx:pt idx="673">-0.000114298083929402</cx:pt>
          <cx:pt idx="674">0.00027931544160598402</cx:pt>
          <cx:pt idx="675">0.00145428064508175</cx:pt>
          <cx:pt idx="676">0.0082204932935291495</cx:pt>
          <cx:pt idx="677">-0.015249775031290699</cx:pt>
          <cx:pt idx="678">-0.0119157217065269</cx:pt>
          <cx:pt idx="679">-0.016580331069908898</cx:pt>
          <cx:pt idx="680">-0.0106818192926483</cx:pt>
          <cx:pt idx="681">0.0023395571596725498</cx:pt>
          <cx:pt idx="682">-0.012035555813452401</cx:pt>
          <cx:pt idx="683">0.0070421459421031703</cx:pt>
          <cx:pt idx="684">0.013554456624923199</cx:pt>
          <cx:pt idx="685">0.075940725522175401</cx:pt>
          <cx:pt idx="686">0.109881507773295</cx:pt>
          <cx:pt idx="687">0.085858473158082593</cx:pt>
          <cx:pt idx="688">0.0100059499704367</cx:pt>
          <cx:pt idx="689">-0.00047442417137952302</cx:pt>
          <cx:pt idx="690">-0.0086693895910408599</cx:pt>
          <cx:pt idx="691">-0.013181423557893601</cx:pt>
          <cx:pt idx="692">-0.016887938975142101</cx:pt>
          <cx:pt idx="693">-0.00052351851414576605</cx:pt>
          <cx:pt idx="694">0.0011877773507792001</cx:pt>
          <cx:pt idx="695">-0.0032729029817637301</cx:pt>
          <cx:pt idx="696">0.00014152581906117699</cx:pt>
          <cx:pt idx="697">0.00073912770869083997</cx:pt>
          <cx:pt idx="698">-0.00014083063964129801</cx:pt>
          <cx:pt idx="699">0.00027957202284923603</cx:pt>
          <cx:pt idx="700">-0.00035534995278882503</cx:pt>
          <cx:pt idx="701">-0.0010482199101173901</cx:pt>
          <cx:pt idx="702">-0.00055107251088924703</cx:pt>
          <cx:pt idx="703">-0.00023709640021659501</cx:pt>
          <cx:pt idx="704">0.0039047727081344299</cx:pt>
          <cx:pt idx="705">0.0057760323662490202</cx:pt>
          <cx:pt idx="706">0.0067119116140050197</cx:pt>
          <cx:pt idx="707">-0.0025643384302731901</cx:pt>
          <cx:pt idx="708">-0.023850583805794301</cx:pt>
          <cx:pt idx="709">-0.031753531624121901</cx:pt>
          <cx:pt idx="710">-0.054066188755758998</cx:pt>
          <cx:pt idx="711">-0.048676671958594202</cx:pt>
          <cx:pt idx="712">0.0079359542765628302</cx:pt>
          <cx:pt idx="713">-0.0053137445733389601</cx:pt>
          <cx:pt idx="714">-0.000109001109140559</cx:pt>
          <cx:pt idx="715">-0.030892612780788999</cx:pt>
          <cx:pt idx="716">-0.0385047993377233</cx:pt>
          <cx:pt idx="717">-0.019423486121701399</cx:pt>
          <cx:pt idx="718">-0.0119868468220238</cx:pt>
          <cx:pt idx="719">-0.0054592384361954599</cx:pt>
          <cx:pt idx="720">-0.0021090371723938598</cx:pt>
          <cx:pt idx="721">-0.0020253626363751199</cx:pt>
          <cx:pt idx="722">-0.0012783491721587599</cx:pt>
          <cx:pt idx="723">-0.00071404333635537403</cx:pt>
          <cx:pt idx="724">0.00027287509884976898</cx:pt>
          <cx:pt idx="725">-0.00015853614532804401</cx:pt>
          <cx:pt idx="726">-0.00042328372951149098</cx:pt>
          <cx:pt idx="727">0.00015505645204165599</cx:pt>
          <cx:pt idx="728">0.00015056793504086</cx:pt>
          <cx:pt idx="729">0.00062793095646068004</cx:pt>
          <cx:pt idx="730">0.00016440618965248599</cx:pt>
          <cx:pt idx="731">0.00019564237388441301</cx:pt>
          <cx:pt idx="732">-0.00056525783879963901</cx:pt>
          <cx:pt idx="733">0.00096270608149984997</cx:pt>
          <cx:pt idx="734">0.00129667423893819</cx:pt>
          <cx:pt idx="735">-0.0047437433599070997</cx:pt>
          <cx:pt idx="736">-0.01296683608873</cx:pt>
          <cx:pt idx="737">-0.0096848266138734908</cx:pt>
          <cx:pt idx="738">-0.00029423531500668703</cx:pt>
          <cx:pt idx="739">0.0094501473744664898</cx:pt>
          <cx:pt idx="740">-0.0051092463821218502</cx:pt>
          <cx:pt idx="741">-0.0053063519093842701</cx:pt>
          <cx:pt idx="742">-0.0062684338982249401</cx:pt>
          <cx:pt idx="743">-7.1197605786528406e-05</cx:pt>
          <cx:pt idx="744">-0.00168222724928941</cx:pt>
          <cx:pt idx="745">0.00069290428349576402</cx:pt>
          <cx:pt idx="746">-0.0094911875461387001</cx:pt>
          <cx:pt idx="747">-0.0040368095063424304</cx:pt>
          <cx:pt idx="748">7.5560683973549498e-05</cx:pt>
          <cx:pt idx="749">0.00046079561918525299</cx:pt>
          <cx:pt idx="750">-0.00032457519265814098</cx:pt>
          <cx:pt idx="751">-0.00111975721337983</cx:pt>
          <cx:pt idx="752">-0.00057757042906497204</cx:pt>
          <cx:pt idx="753">0.00034361719687737801</cx:pt>
          <cx:pt idx="754">-0.00051388754570956205</cx:pt>
          <cx:pt idx="755">0.00042693539452936602</cx:pt>
          <cx:pt idx="756">-0.00089288709600496296</cx:pt>
          <cx:pt idx="757">-0.000171659670779629</cx:pt>
          <cx:pt idx="758">0.000206677515365309</cx:pt>
          <cx:pt idx="759">-0.00014513895277958399</cx:pt>
          <cx:pt idx="760">-0.000307062981584559</cx:pt>
          <cx:pt idx="761">0.00094670030646007604</cx:pt>
          <cx:pt idx="762">0.00033641900709958402</cx:pt>
          <cx:pt idx="763">0.00102906333124388</cx:pt>
          <cx:pt idx="764">0.000104433597673947</cx:pt>
          <cx:pt idx="765">1.3603838477228301e-05</cx:pt>
          <cx:pt idx="766">-0.00039608905806227902</cx:pt>
          <cx:pt idx="767">0.00054537296956296802</cx:pt>
          <cx:pt idx="768">-6.2259490703118399e-05</cx:pt>
          <cx:pt idx="769">0.00073603451321383102</cx:pt>
          <cx:pt idx="770">0.0019269007630551599</cx:pt>
          <cx:pt idx="771">0.00145358220071608</cx:pt>
          <cx:pt idx="772">-0.00014701910661670101</cx:pt>
          <cx:pt idx="773">-0.0021232311631026101</cx:pt>
          <cx:pt idx="774">-0.0085118227020281496</cx:pt>
          <cx:pt idx="775">0.00049383875807086305</cx:pt>
          <cx:pt idx="776">0.00029293124808560199</cx:pt>
          <cx:pt idx="777">-1.12769991607905e-05</cx:pt>
          <cx:pt idx="778">7.9493029986774097e-05</cx:pt>
          <cx:pt idx="779">-0.00066613064788216797</cx:pt>
          <cx:pt idx="780">-0.00048833101521160297</cx:pt>
          <cx:pt idx="781">1.3722145274975901e-05</cx:pt>
          <cx:pt idx="782">0.00037094404427655497</cx:pt>
          <cx:pt idx="783">-0.00082257790371538303</cx:pt>
        </cx:lvl>
      </cx:numDim>
    </cx:data>
    <cx:data id="48">
      <cx:numDim type="val">
        <cx:f>'001_WA_F - 副本'!$AW$1:$AW$784</cx:f>
        <cx:lvl ptCount="784" formatCode="G/通用格式">
          <cx:pt idx="0">-0.00079821352463366896</cx:pt>
          <cx:pt idx="1">-0.00037513672548746701</cx:pt>
          <cx:pt idx="2">2.9432517114950201e-05</cx:pt>
          <cx:pt idx="3">-2.0588375253407198e-05</cx:pt>
          <cx:pt idx="4">-0.00027556636890334302</cx:pt>
          <cx:pt idx="5">-3.4594884765827803e-05</cx:pt>
          <cx:pt idx="6">0.00029321190359102398</cx:pt>
          <cx:pt idx="7">-0.00040965317305133</cx:pt>
          <cx:pt idx="8">2.35229246738139e-05</cx:pt>
          <cx:pt idx="9">-0.00044990943082880998</cx:pt>
          <cx:pt idx="10">-0.00021196805993383601</cx:pt>
          <cx:pt idx="11">0.00025686400004693201</cx:pt>
          <cx:pt idx="12">-0.00044064582385355399</cx:pt>
          <cx:pt idx="13">-0.00033846048149013401</cx:pt>
          <cx:pt idx="14">3.9745413453087603e-05</cx:pt>
          <cx:pt idx="15">0.00032473249796924802</cx:pt>
          <cx:pt idx="16">-0.00029307823501525699</cx:pt>
          <cx:pt idx="17">0.00024723791802966903</cx:pt>
          <cx:pt idx="18">0.000167337279986328</cx:pt>
          <cx:pt idx="19">-6.8845987821205797e-05</cx:pt>
          <cx:pt idx="20">-0.00051572464826014702</cx:pt>
          <cx:pt idx="21">0.00041990571837151103</cx:pt>
          <cx:pt idx="22">0.00043341825041982998</cx:pt>
          <cx:pt idx="23">-0.00040474498068692502</cx:pt>
          <cx:pt idx="24">-0.000110640314673507</cx:pt>
          <cx:pt idx="25">0.00039617474645278099</cx:pt>
          <cx:pt idx="26">0.00061579732648123697</cx:pt>
          <cx:pt idx="27">-0.00026960790893348002</cx:pt>
          <cx:pt idx="28">-0.00057476934576065897</cx:pt>
          <cx:pt idx="29">0.00068401039582967902</cx:pt>
          <cx:pt idx="30">-0.00033909476550233602</cx:pt>
          <cx:pt idx="31">0.00020419942025673801</cx:pt>
          <cx:pt idx="32">6.0601549539533702e-05</cx:pt>
          <cx:pt idx="33">0.00019002705101559499</cx:pt>
          <cx:pt idx="34">-0.00030017696480867602</cx:pt>
          <cx:pt idx="35">7.2034914008323802e-05</cx:pt>
          <cx:pt idx="36">-0.00021438681570270501</cx:pt>
          <cx:pt idx="37">-0.000191520755515068</cx:pt>
          <cx:pt idx="38">-0.0010447579225770799</cx:pt>
          <cx:pt idx="39">0.00024544977739162201</cx:pt>
          <cx:pt idx="40">-0.00140485091444433</cx:pt>
          <cx:pt idx="41">-0.0011795536647104801</cx:pt>
          <cx:pt idx="42">0.00105860367681419</cx:pt>
          <cx:pt idx="43">0.0023073549632845998</cx:pt>
          <cx:pt idx="44">0.00069835959015742896</cx:pt>
          <cx:pt idx="45">-0.00038288879907503797</cx:pt>
          <cx:pt idx="46">0.00016556555659314601</cx:pt>
          <cx:pt idx="47">-0.00054941965566152496</cx:pt>
          <cx:pt idx="48">-0.00049040636678870703</cx:pt>
          <cx:pt idx="49">5.9829221263393003e-05</cx:pt>
          <cx:pt idx="50">-0.00056243973889557697</cx:pt>
          <cx:pt idx="51">-0.000211579454743366</cx:pt>
          <cx:pt idx="52">0.00017243049035959801</cx:pt>
          <cx:pt idx="53">-0.00020175862537773399</cx:pt>
          <cx:pt idx="54">-0.00061304556115854899</cx:pt>
          <cx:pt idx="55">0.000184087780965792</cx:pt>
          <cx:pt idx="56">4.3389421247056803e-05</cx:pt>
          <cx:pt idx="57">5.5595454345130697e-05</cx:pt>
          <cx:pt idx="58">-0.000167581560828135</cx:pt>
          <cx:pt idx="59">-4.5477773699322598e-05</cx:pt>
          <cx:pt idx="60">-0.0011703254961369599</cx:pt>
          <cx:pt idx="61">-0.00048901751894146501</cx:pt>
          <cx:pt idx="62">-0.00012294334494633799</cx:pt>
          <cx:pt idx="63">0.00035514450764419301</cx:pt>
          <cx:pt idx="64">-0.0028054596852204201</cx:pt>
          <cx:pt idx="65">0.0062166434926653998</cx:pt>
          <cx:pt idx="66">0.017097145497031299</cx:pt>
          <cx:pt idx="67">-0.00061721773900687304</cx:pt>
          <cx:pt idx="68">0.00084130718396249304</cx:pt>
          <cx:pt idx="69">0.053734720216892698</cx:pt>
          <cx:pt idx="70">0.0561494610433989</cx:pt>
          <cx:pt idx="71">0.040637390630518001</cx:pt>
          <cx:pt idx="72">-0.0057547288474464001</cx:pt>
          <cx:pt idx="73">-0.0129543987571145</cx:pt>
          <cx:pt idx="74">-0.015010185422134101</cx:pt>
          <cx:pt idx="75">-0.0144570974868876</cx:pt>
          <cx:pt idx="76">-0.0078592708361868192</cx:pt>
          <cx:pt idx="77">-0.0061558225058404303</cx:pt>
          <cx:pt idx="78">-0.0041134752968004099</cx:pt>
          <cx:pt idx="79">-4.9257968191375603e-05</cx:pt>
          <cx:pt idx="80">5.2088993924627003e-05</cx:pt>
          <cx:pt idx="81">0.00058278401503162095</cx:pt>
          <cx:pt idx="82">-8.7273250392527502e-05</cx:pt>
          <cx:pt idx="83">6.1558773019995802e-05</cx:pt>
          <cx:pt idx="84">-0.00053869782216312998</cx:pt>
          <cx:pt idx="85">-7.4365770901368698e-05</cx:pt>
          <cx:pt idx="86">0.00045299271728928698</cx:pt>
          <cx:pt idx="87">-0.0014400403112603401</cx:pt>
          <cx:pt idx="88">-0.00057840714322560398</cx:pt>
          <cx:pt idx="89">0.0084683844310445896</cx:pt>
          <cx:pt idx="90">0.0094561809312186593</cx:pt>
          <cx:pt idx="91">0.014726888622204899</cx:pt>
          <cx:pt idx="92">0.014067470098445599</cx:pt>
          <cx:pt idx="93">0.019953124852705902</cx:pt>
          <cx:pt idx="94">0.066197754621343793</cx:pt>
          <cx:pt idx="95">0.046533655614347802</cx:pt>
          <cx:pt idx="96">0.088873119131321496</cx:pt>
          <cx:pt idx="97">0.078842298324608207</cx:pt>
          <cx:pt idx="98">0.0436570959220779</cx:pt>
          <cx:pt idx="99">0.0045407002459397399</cx:pt>
          <cx:pt idx="100">-0.0099560915176328795</cx:pt>
          <cx:pt idx="101">-0.0035426930628068899</cx:pt>
          <cx:pt idx="102">-0.044207942863585703</cx:pt>
          <cx:pt idx="103">-0.042823410728559101</cx:pt>
          <cx:pt idx="104">-0.024591484450077299</cx:pt>
          <cx:pt idx="105">-0.023277299129965401</cx:pt>
          <cx:pt idx="106">-0.012621841318770701</cx:pt>
          <cx:pt idx="107">-0.0082519728617306502</cx:pt>
          <cx:pt idx="108">-0.0046323695491455597</cx:pt>
          <cx:pt idx="109">-0.0011021888496387899</cx:pt>
          <cx:pt idx="110">-0.00055120036964269</cx:pt>
          <cx:pt idx="111">-8.5412414842041105e-05</cx:pt>
          <cx:pt idx="112">-0.00039897464408583698</cx:pt>
          <cx:pt idx="113">-0.00027108845424182699</cx:pt>
          <cx:pt idx="114">0.00129854014677265</cx:pt>
          <cx:pt idx="115">0.00029437276571308099</cx:pt>
          <cx:pt idx="116">0.0038747759097781101</cx:pt>
          <cx:pt idx="117">0.040696464673950598</cx:pt>
          <cx:pt idx="118">0.062931486984406801</cx:pt>
          <cx:pt idx="119">0.073348478617241405</cx:pt>
          <cx:pt idx="120">0.12572317887262699</cx:pt>
          <cx:pt idx="121">0.053662510022929003</cx:pt>
          <cx:pt idx="122">0.102111694867084</cx:pt>
          <cx:pt idx="123">0.126923521318588</cx:pt>
          <cx:pt idx="124">0.128846280568399</cx:pt>
          <cx:pt idx="125">0.140946651821</cx:pt>
          <cx:pt idx="126">0.010041738593069199</cx:pt>
          <cx:pt idx="127">-0.044737341264331501</cx:pt>
          <cx:pt idx="128">-0.104533698932361</cx:pt>
          <cx:pt idx="129">-0.15294291964534501</cx:pt>
          <cx:pt idx="130">-0.13891851261340801</cx:pt>
          <cx:pt idx="131">-0.101577291075198</cx:pt>
          <cx:pt idx="132">-0.068355940450064101</cx:pt>
          <cx:pt idx="133">-0.0560234890460828</cx:pt>
          <cx:pt idx="134">-0.048874422221888099</cx:pt>
          <cx:pt idx="135">-0.0284148678826977</cx:pt>
          <cx:pt idx="136">-0.014117210765377201</cx:pt>
          <cx:pt idx="137">-0.0031109782353570298</cx:pt>
          <cx:pt idx="138">0.00032781722836083799</cx:pt>
          <cx:pt idx="139">-0.00021593040223630801</cx:pt>
          <cx:pt idx="140">-0.00051633599787214303</cx:pt>
          <cx:pt idx="141">6.4812274515201304e-05</cx:pt>
          <cx:pt idx="142">0.00075697191711783897</cx:pt>
          <cx:pt idx="143">0.010189142434170601</cx:pt>
          <cx:pt idx="144">0.04527630877733</cx:pt>
          <cx:pt idx="145">0.089651799507983104</cx:pt>
          <cx:pt idx="146">0.123740764125281</cx:pt>
          <cx:pt idx="147">0.12536344566535501</cx:pt>
          <cx:pt idx="148">0.12959001914127499</cx:pt>
          <cx:pt idx="149">0.094493298320534103</cx:pt>
          <cx:pt idx="150">0.112531686458507</cx:pt>
          <cx:pt idx="151">0.11846013676688701</cx:pt>
          <cx:pt idx="152">0.125652545168284</cx:pt>
          <cx:pt idx="153">0.095829210793825198</cx:pt>
          <cx:pt idx="154">0.044275326853882399</cx:pt>
          <cx:pt idx="155">0.065859091355308805</cx:pt>
          <cx:pt idx="156">-0.0082404650268120307</cx:pt>
          <cx:pt idx="157">-0.104636338290056</cx:pt>
          <cx:pt idx="158">-0.164374204008359</cx:pt>
          <cx:pt idx="159">-0.135702802381233</cx:pt>
          <cx:pt idx="160">-0.095413643672488002</cx:pt>
          <cx:pt idx="161">-0.074207191915424894</cx:pt>
          <cx:pt idx="162">-0.084123411386043706</cx:pt>
          <cx:pt idx="163">-0.052489653958476899</cx:pt>
          <cx:pt idx="164">-0.020134021901967399</cx:pt>
          <cx:pt idx="165">-0.0050208627736634303</cx:pt>
          <cx:pt idx="166">-0.00036523052711029999</cx:pt>
          <cx:pt idx="167">0.00035900453807114402</cx:pt>
          <cx:pt idx="168">-0.00048229843327950102</cx:pt>
          <cx:pt idx="169">-0.000331703310367044</cx:pt>
          <cx:pt idx="170">0.00052900167998121996</cx:pt>
          <cx:pt idx="171">0.0261865296506451</cx:pt>
          <cx:pt idx="172">0.058088207260686003</cx:pt>
          <cx:pt idx="173">0.071399511452584496</cx:pt>
          <cx:pt idx="174">0.124197062702165</cx:pt>
          <cx:pt idx="175">0.10126362801505701</cx:pt>
          <cx:pt idx="176">0.065066257203438602</cx:pt>
          <cx:pt idx="177">0.060246509564820999</cx:pt>
          <cx:pt idx="178">0.059790169300864698</cx:pt>
          <cx:pt idx="179">0.13661917397680201</cx:pt>
          <cx:pt idx="180">0.130631902009573</cx:pt>
          <cx:pt idx="181">0.048987250078190998</cx:pt>
          <cx:pt idx="182">0.0054369901010135301</cx:pt>
          <cx:pt idx="183">0.042139697111057001</cx:pt>
          <cx:pt idx="184">-0.011896511627261099</cx:pt>
          <cx:pt idx="185">-0.071852981866760396</cx:pt>
          <cx:pt idx="186">-0.096567864265874798</cx:pt>
          <cx:pt idx="187">-0.12972858582742899</cx:pt>
          <cx:pt idx="188">-0.071364750340123795</cx:pt>
          <cx:pt idx="189">-0.070127093111050198</cx:pt>
          <cx:pt idx="190">-0.055806962075354898</cx:pt>
          <cx:pt idx="191">-0.054978831781853102</cx:pt>
          <cx:pt idx="192">-0.023547956009073601</cx:pt>
          <cx:pt idx="193">-0.0080100666827124696</cx:pt>
          <cx:pt idx="194">-0.00124514100776346</cx:pt>
          <cx:pt idx="195">0.000276044756570174</cx:pt>
          <cx:pt idx="196">5.9279974691656399e-05</cx:pt>
          <cx:pt idx="197">-0.00057321396256717195</cx:pt>
          <cx:pt idx="198">0.0017239436282068699</cx:pt>
          <cx:pt idx="199">0.027295130032129199</cx:pt>
          <cx:pt idx="200">0.056959025847050697</cx:pt>
          <cx:pt idx="201">0.043198336963390198</cx:pt>
          <cx:pt idx="202">0.048278912976289202</cx:pt>
          <cx:pt idx="203">-0.026747712811513599</cx:pt>
          <cx:pt idx="204">-0.043604577322551401</cx:pt>
          <cx:pt idx="205">-0.062620571707911604</cx:pt>
          <cx:pt idx="206">-0.032665737339687903</cx:pt>
          <cx:pt idx="207">0.0225255568889953</cx:pt>
          <cx:pt idx="208">0.073266643468933995</cx:pt>
          <cx:pt idx="209">0.0787478064299348</cx:pt>
          <cx:pt idx="210">0.11187751329940999</cx:pt>
          <cx:pt idx="211">-0.0085022238448714</cx:pt>
          <cx:pt idx="212">0.00096136507613928601</cx:pt>
          <cx:pt idx="213">-0.054707533778679797</cx:pt>
          <cx:pt idx="214">-0.106256009664847</cx:pt>
          <cx:pt idx="215">-0.15568500430200599</cx:pt>
          <cx:pt idx="216">-0.101628517055515</cx:pt>
          <cx:pt idx="217">-0.074408892343212393</cx:pt>
          <cx:pt idx="218">-0.0550502408632162</cx:pt>
          <cx:pt idx="219">-0.052572368062464299</cx:pt>
          <cx:pt idx="220">-0.0373480595336214</cx:pt>
          <cx:pt idx="221">-0.0125411465512378</cx:pt>
          <cx:pt idx="222">3.03454741794084e-05</cx:pt>
          <cx:pt idx="223">-0.000250711750767478</cx:pt>
          <cx:pt idx="224">0.00089209860889931001</cx:pt>
          <cx:pt idx="225">0.00012310300326865301</cx:pt>
          <cx:pt idx="226">0.00081494250185481295</cx:pt>
          <cx:pt idx="227">0.024450433948401101</cx:pt>
          <cx:pt idx="228">0.061964718473461397</cx:pt>
          <cx:pt idx="229">0.0068333328438717599</cx:pt>
          <cx:pt idx="230">-0.036063645470817703</cx:pt>
          <cx:pt idx="231">-0.059727193513238901</cx:pt>
          <cx:pt idx="232">-0.135016019196184</cx:pt>
          <cx:pt idx="233">-0.15050718546401201</cx:pt>
          <cx:pt idx="234">-0.107018292894645</cx:pt>
          <cx:pt idx="235">-0.16972002109131901</cx:pt>
          <cx:pt idx="236">0.012407403204470299</cx:pt>
          <cx:pt idx="237">0.23901285363020999</cx:pt>
          <cx:pt idx="238">0.26936295888026901</cx:pt>
          <cx:pt idx="239">0.13173975574337499</cx:pt>
          <cx:pt idx="240">-0.086493356882730202</cx:pt>
          <cx:pt idx="241">-0.124115716875817</cx:pt>
          <cx:pt idx="242">-0.113531038397424</cx:pt>
          <cx:pt idx="243">-0.13929757797530401</cx:pt>
          <cx:pt idx="244">-0.10121907136585399</cx:pt>
          <cx:pt idx="245">-0.089657575031555498</cx:pt>
          <cx:pt idx="246">-0.057069768130623699</cx:pt>
          <cx:pt idx="247">-0.063019778718957503</cx:pt>
          <cx:pt idx="248">-0.040659753258317201</cx:pt>
          <cx:pt idx="249">-0.0125330615523624</cx:pt>
          <cx:pt idx="250">-0.00070983412213585005</cx:pt>
          <cx:pt idx="251">-0.00012825412385422501</cx:pt>
          <cx:pt idx="252">0.00027811495711451198</cx:pt>
          <cx:pt idx="253">0.00049194825193788296</cx:pt>
          <cx:pt idx="254">-0.00013215933269627601</cx:pt>
          <cx:pt idx="255">0.0078321940192312197</cx:pt>
          <cx:pt idx="256">0.028845355100626399</cx:pt>
          <cx:pt idx="257">-0.0406369648943921</cx:pt>
          <cx:pt idx="258">-0.11502003868773</cx:pt>
          <cx:pt idx="259">-0.117349019194311</cx:pt>
          <cx:pt idx="260">-0.201366766681638</cx:pt>
          <cx:pt idx="261">-0.25819638384810201</cx:pt>
          <cx:pt idx="262">-0.21537063340698101</cx:pt>
          <cx:pt idx="263">-0.13627306268924999</cx:pt>
          <cx:pt idx="264">0.012176655819240999</cx:pt>
          <cx:pt idx="265">0.244981318946322</cx:pt>
          <cx:pt idx="266">0.261360044890594</cx:pt>
          <cx:pt idx="267">0.085672048817410695</cx:pt>
          <cx:pt idx="268">-0.11875927309791</cx:pt>
          <cx:pt idx="269">-0.100675272052619</cx:pt>
          <cx:pt idx="270">-0.124954452436878</cx:pt>
          <cx:pt idx="271">-0.13464152429311099</cx:pt>
          <cx:pt idx="272">-0.12907438699547299</cx:pt>
          <cx:pt idx="273">-0.103177291454978</cx:pt>
          <cx:pt idx="274">-0.062781634149665505</cx:pt>
          <cx:pt idx="275">-0.054229886617869802</cx:pt>
          <cx:pt idx="276">-0.038534860703870799</cx:pt>
          <cx:pt idx="277">-0.0080800202448308</cx:pt>
          <cx:pt idx="278">-0.00053009302202531498</cx:pt>
          <cx:pt idx="279">-8.5977047617805295e-05</cx:pt>
          <cx:pt idx="280">-5.9433298949143896e-06</cx:pt>
          <cx:pt idx="281">-0.00064561879201810403</cx:pt>
          <cx:pt idx="282">0.0011492914769943301</cx:pt>
          <cx:pt idx="283">0.0043784821491101196</cx:pt>
          <cx:pt idx="284">-0.0054331128826221303</cx:pt>
          <cx:pt idx="285">-0.087670156107795896</cx:pt>
          <cx:pt idx="286">-0.13293317284508399</cx:pt>
          <cx:pt idx="287">-0.146719314288175</cx:pt>
          <cx:pt idx="288">-0.19924427239364101</cx:pt>
          <cx:pt idx="289">-0.17595774030379999</cx:pt>
          <cx:pt idx="290">0.040677382432107202</cx:pt>
          <cx:pt idx="291">0.080393466291073301</cx:pt>
          <cx:pt idx="292">0.141698763750742</cx:pt>
          <cx:pt idx="293">0.30258999311374302</cx:pt>
          <cx:pt idx="294">0.13790721513562201</cx:pt>
          <cx:pt idx="295">-0.119192500592989</cx:pt>
          <cx:pt idx="296">-0.132604498083468</cx:pt>
          <cx:pt idx="297">-0.0861562389057101</cx:pt>
          <cx:pt idx="298">-0.109199849316342</cx:pt>
          <cx:pt idx="299">-0.11206964957082401</cx:pt>
          <cx:pt idx="300">-0.083720189512578105</cx:pt>
          <cx:pt idx="301">-0.079853878086823094</cx:pt>
          <cx:pt idx="302">-0.039913711736549201</cx:pt>
          <cx:pt idx="303">-0.019743435849251999</cx:pt>
          <cx:pt idx="304">-0.030655343405637799</cx:pt>
          <cx:pt idx="305">-0.0068550055141032001</cx:pt>
          <cx:pt idx="306">-0.00142846753245067</cx:pt>
          <cx:pt idx="307">-0.00039473008143002801</cx:pt>
          <cx:pt idx="308">-0.000417953463875008</cx:pt>
          <cx:pt idx="309">0.00155863553749446</cx:pt>
          <cx:pt idx="310">0.0055516172845407998</cx:pt>
          <cx:pt idx="311">0.0044111348160025101</cx:pt>
          <cx:pt idx="312">-0.0152654759735385</cx:pt>
          <cx:pt idx="313">-0.075301588756323298</cx:pt>
          <cx:pt idx="314">-0.11440697381722401</cx:pt>
          <cx:pt idx="315">-0.097175704739787302</cx:pt>
          <cx:pt idx="316">-0.013930266111700699</cx:pt>
          <cx:pt idx="317">-0.026710691320167099</cx:pt>
          <cx:pt idx="318">0.094989666677199797</cx:pt>
          <cx:pt idx="319">0.123093586005306</cx:pt>
          <cx:pt idx="320">0.18176869848573099</cx:pt>
          <cx:pt idx="321">0.099008073484456297</cx:pt>
          <cx:pt idx="322">-0.032591438608213202</cx:pt>
          <cx:pt idx="323">-0.14479656851151501</cx:pt>
          <cx:pt idx="324">-0.215535197643966</cx:pt>
          <cx:pt idx="325">-0.095284920526820804</cx:pt>
          <cx:pt idx="326">-0.090843022496024897</cx:pt>
          <cx:pt idx="327">-0.0860778480604312</cx:pt>
          <cx:pt idx="328">-0.040015929123994501</cx:pt>
          <cx:pt idx="329">-0.058610437352856398</cx:pt>
          <cx:pt idx="330">-0.040583396444331198</cx:pt>
          <cx:pt idx="331">-0.0164954672103561</cx:pt>
          <cx:pt idx="332">-0.025040680789942898</cx:pt>
          <cx:pt idx="333">-0.0070690834297342997</cx:pt>
          <cx:pt idx="334">-0.00188708695833585</cx:pt>
          <cx:pt idx="335">-1.1767219902937899e-05</cx:pt>
          <cx:pt idx="336">-0.00012827315907213099</cx:pt>
          <cx:pt idx="337">0.0015947910055211501</cx:pt>
          <cx:pt idx="338">0.0044679532370737697</cx:pt>
          <cx:pt idx="339">0.00398291654547114</cx:pt>
          <cx:pt idx="340">-0.018615702338326701</cx:pt>
          <cx:pt idx="341">-0.0443722834721373</cx:pt>
          <cx:pt idx="342">-0.068152545298473602</cx:pt>
          <cx:pt idx="343">-0.0088358930060565295</cx:pt>
          <cx:pt idx="344">0.083545349435582603</cx:pt>
          <cx:pt idx="345">0.113275828793165</cx:pt>
          <cx:pt idx="346">0.064476943224506894</cx:pt>
          <cx:pt idx="347">0.077305693215758003</cx:pt>
          <cx:pt idx="348">0.13858573715061701</cx:pt>
          <cx:pt idx="349">-0.021724616812165601</cx:pt>
          <cx:pt idx="350">-0.053196520766056403</cx:pt>
          <cx:pt idx="351">-0.13238384072228401</cx:pt>
          <cx:pt idx="352">-0.095844529948111504</cx:pt>
          <cx:pt idx="353">-0.0597882599784905</cx:pt>
          <cx:pt idx="354">-0.037090585330782702</cx:pt>
          <cx:pt idx="355">-0.074147889742703393</cx:pt>
          <cx:pt idx="356">-0.0719105689943077</cx:pt>
          <cx:pt idx="357">-0.037175566639972103</cx:pt>
          <cx:pt idx="358">-0.026862735065679599</cx:pt>
          <cx:pt idx="359">-0.024506777779956398</cx:pt>
          <cx:pt idx="360">-0.0159757642482567</cx:pt>
          <cx:pt idx="361">0.0018647790391874901</cx:pt>
          <cx:pt idx="362">0.0011173560290950501</cx:pt>
          <cx:pt idx="363">0.00175321186567379</cx:pt>
          <cx:pt idx="364">0.00087289693700536204</cx:pt>
          <cx:pt idx="365">0.000153744966677061</cx:pt>
          <cx:pt idx="366">0.0013624024416457299</cx:pt>
          <cx:pt idx="367">0.00126819420436439</cx:pt>
          <cx:pt idx="368">-0.00104250362846493</cx:pt>
          <cx:pt idx="369">-0.026981406429146398</cx:pt>
          <cx:pt idx="370">-0.022031908885314099</cx:pt>
          <cx:pt idx="371">0.0094885210240970904</cx:pt>
          <cx:pt idx="372">0.010747866488707</cx:pt>
          <cx:pt idx="373">0.038438802325789299</cx:pt>
          <cx:pt idx="374">0.0164998385432969</cx:pt>
          <cx:pt idx="375">0.00948918663911218</cx:pt>
          <cx:pt idx="376">0.0039620677575392498</cx:pt>
          <cx:pt idx="377">-0.098366473799257198</cx:pt>
          <cx:pt idx="378">-0.062453410279867699</cx:pt>
          <cx:pt idx="379">-0.085231295320447695</cx:pt>
          <cx:pt idx="380">-0.068228436567011705</cx:pt>
          <cx:pt idx="381">-0.016733995625260002</cx:pt>
          <cx:pt idx="382">-0.0458802526474189</cx:pt>
          <cx:pt idx="383">-0.028488640581782802</cx:pt>
          <cx:pt idx="384">-0.040439844886609802</cx:pt>
          <cx:pt idx="385">-0.047265700926611802</cx:pt>
          <cx:pt idx="386">-0.019721062685256099</cx:pt>
          <cx:pt idx="387">-0.00561247774840607</cx:pt>
          <cx:pt idx="388">-0.018241112616466</cx:pt>
          <cx:pt idx="389">0.0010904841737671999</cx:pt>
          <cx:pt idx="390">0.00052761517119285703</cx:pt>
          <cx:pt idx="391">-0.0010032542685332001</cx:pt>
          <cx:pt idx="392">0.00015770017581132699</cx:pt>
          <cx:pt idx="393">-5.6009062066006697e-05</cx:pt>
          <cx:pt idx="394">0.000235023747360297</cx:pt>
          <cx:pt idx="395">0.0067376410105293499</cx:pt>
          <cx:pt idx="396">0.0043499291146188498</cx:pt>
          <cx:pt idx="397">-0.0108586838295758</cx:pt>
          <cx:pt idx="398">-0.0096451130954234594</cx:pt>
          <cx:pt idx="399">-0.034475623589961903</cx:pt>
          <cx:pt idx="400">-0.0099764772329516398</cx:pt>
          <cx:pt idx="401">-0.00677733260069733</cx:pt>
          <cx:pt idx="402">-0.084786352276024102</cx:pt>
          <cx:pt idx="403">-0.14840340321090001</cx:pt>
          <cx:pt idx="404">-0.097500335521540096</cx:pt>
          <cx:pt idx="405">-0.13511177391592999</cx:pt>
          <cx:pt idx="406">-0.0068233308223616699</cx:pt>
          <cx:pt idx="407">-0.0156955703464066</cx:pt>
          <cx:pt idx="408">-0.0842429276646494</cx:pt>
          <cx:pt idx="409">0.0015656104538013401</cx:pt>
          <cx:pt idx="410">-0.052498622527104501</cx:pt>
          <cx:pt idx="411">0.035584428946388497</cx:pt>
          <cx:pt idx="412">-0.030648874628734599</cx:pt>
          <cx:pt idx="413">-0.041004478810508803</cx:pt>
          <cx:pt idx="414">-0.0283676771872188</cx:pt>
          <cx:pt idx="415">0.00072558586772840297</cx:pt>
          <cx:pt idx="416">-0.00567583942405966</cx:pt>
          <cx:pt idx="417">0.0024045346609675999</cx:pt>
          <cx:pt idx="418">0.00064337621451035899</cx:pt>
          <cx:pt idx="419">-1.6458529792980401e-05</cx:pt>
          <cx:pt idx="420">0.00034275463387332299</cx:pt>
          <cx:pt idx="421">6.7721990442635199e-05</cx:pt>
          <cx:pt idx="422">0.00032061995680109898</cx:pt>
          <cx:pt idx="423">0.0081589778102544499</cx:pt>
          <cx:pt idx="424">0.0155169903849661</cx:pt>
          <cx:pt idx="425">-0.0020470306227013501</cx:pt>
          <cx:pt idx="426">-0.0030177160428787801</cx:pt>
          <cx:pt idx="427">-0.046081639826668699</cx:pt>
          <cx:pt idx="428">-0.091281242554739905</cx:pt>
          <cx:pt idx="429">-0.036909534558792201</cx:pt>
          <cx:pt idx="430">-0.116691754759689</cx:pt>
          <cx:pt idx="431">-0.20290710357493599</cx:pt>
          <cx:pt idx="432">-0.14553456417487701</cx:pt>
          <cx:pt idx="433">-0.091301266348321905</cx:pt>
          <cx:pt idx="434">-0.032974212865106003</cx:pt>
          <cx:pt idx="435">-0.075356149739639597</cx:pt>
          <cx:pt idx="436">-0.015663509059596299</cx:pt>
          <cx:pt idx="437">-0.014432799640116799</cx:pt>
          <cx:pt idx="438">0.020243146748287599</cx:pt>
          <cx:pt idx="439">0.047785123818799603</cx:pt>
          <cx:pt idx="440">0.029790680451210701</cx:pt>
          <cx:pt idx="441">-0.0097545224522786692</cx:pt>
          <cx:pt idx="442">-0.024861375435626502</cx:pt>
          <cx:pt idx="443">-0.012568351021803099</cx:pt>
          <cx:pt idx="444">0.0072597169001533098</cx:pt>
          <cx:pt idx="445">0.0041859185957907399</cx:pt>
          <cx:pt idx="446">0.00180448646813545</cx:pt>
          <cx:pt idx="447">0.00047061037457208499</cx:pt>
          <cx:pt idx="448">-0.00024226967106448499</cx:pt>
          <cx:pt idx="449">-0.000428719311178735</cx:pt>
          <cx:pt idx="450">0.00091827023538800098</cx:pt>
          <cx:pt idx="451">0.00657879946136902</cx:pt>
          <cx:pt idx="452">0.015401884921976</cx:pt>
          <cx:pt idx="453">0.0094360326104232194</cx:pt>
          <cx:pt idx="454">-0.00219055585236997</cx:pt>
          <cx:pt idx="455">-0.081051027335203099</cx:pt>
          <cx:pt idx="456">-0.11980445691997001</cx:pt>
          <cx:pt idx="457">-0.080404168166072001</cx:pt>
          <cx:pt idx="458">-0.10553808820800099</cx:pt>
          <cx:pt idx="459">-0.128132548602539</cx:pt>
          <cx:pt idx="460">-0.180051651394494</cx:pt>
          <cx:pt idx="461">-0.094619761125848995</cx:pt>
          <cx:pt idx="462">-0.043319252111800897</cx:pt>
          <cx:pt idx="463">-0.18275186178415401</cx:pt>
          <cx:pt idx="464">-0.049384839268681799</cx:pt>
          <cx:pt idx="465">-0.098919550809181495</cx:pt>
          <cx:pt idx="466">0.0323557925813997</cx:pt>
          <cx:pt idx="467">0.037038122926184899</cx:pt>
          <cx:pt idx="468">0.0319263557439355</cx:pt>
          <cx:pt idx="469">0.0132988522740857</cx:pt>
          <cx:pt idx="470">-0.00085770732041311095</cx:pt>
          <cx:pt idx="471">-0.0072165998753337896</cx:pt>
          <cx:pt idx="472">0.012681451382439301</cx:pt>
          <cx:pt idx="473">0.00407421421681758</cx:pt>
          <cx:pt idx="474">0.0040041746367432797</cx:pt>
          <cx:pt idx="475">0.00141852238655122</cx:pt>
          <cx:pt idx="476">-0.00060036271668107203</cx:pt>
          <cx:pt idx="477">-0.00010667811464886</cx:pt>
          <cx:pt idx="478">0.0023255301794019799</cx:pt>
          <cx:pt idx="479">0.010369478576815</cx:pt>
          <cx:pt idx="480">-0.0045680371837583302</cx:pt>
          <cx:pt idx="481">0.0021687241596626298</cx:pt>
          <cx:pt idx="482">-0.0024471231122236</cx:pt>
          <cx:pt idx="483">-0.102199270606823</cx:pt>
          <cx:pt idx="484">-0.098245838073245301</cx:pt>
          <cx:pt idx="485">-0.067195963165670905</cx:pt>
          <cx:pt idx="486">-0.093255336966246799</cx:pt>
          <cx:pt idx="487">-0.170338351838458</cx:pt>
          <cx:pt idx="488">-0.151582727637948</cx:pt>
          <cx:pt idx="489">-0.061610746495255601</cx:pt>
          <cx:pt idx="490">0.0020272656647743201</cx:pt>
          <cx:pt idx="491">-0.13441418486328699</cx:pt>
          <cx:pt idx="492">-0.079316740939409894</cx:pt>
          <cx:pt idx="493">-0.079853379098027796</cx:pt>
          <cx:pt idx="494">-0.061512307017111502</cx:pt>
          <cx:pt idx="495">-0.038053820704317003</cx:pt>
          <cx:pt idx="496">-0.038684834079477801</cx:pt>
          <cx:pt idx="497">0.0127252875785357</cx:pt>
          <cx:pt idx="498">-0.016003882086533999</cx:pt>
          <cx:pt idx="499">-0.017972930208191799</cx:pt>
          <cx:pt idx="500">0.0045678752095924396</cx:pt>
          <cx:pt idx="501">0.025966546349329701</cx:pt>
          <cx:pt idx="502">0.0087112240163183408</cx:pt>
          <cx:pt idx="503">0.000421580964298704</cx:pt>
          <cx:pt idx="504">0.00071235447459248196</cx:pt>
          <cx:pt idx="505">7.9778095009532896e-05</cx:pt>
          <cx:pt idx="506">0.00230853604844178</cx:pt>
          <cx:pt idx="507">0.0131952728189258</cx:pt>
          <cx:pt idx="508">-0.0071269529268556597</cx:pt>
          <cx:pt idx="509">0.015710754076940701</cx:pt>
          <cx:pt idx="510">-0.0020505484490986</cx:pt>
          <cx:pt idx="511">-0.084307829628194095</cx:pt>
          <cx:pt idx="512">-0.055970774165383097</cx:pt>
          <cx:pt idx="513">0.012219826767750099</cx:pt>
          <cx:pt idx="514">-0.075155252355508101</cx:pt>
          <cx:pt idx="515">-0.136587598716713</cx:pt>
          <cx:pt idx="516">-0.164686007854947</cx:pt>
          <cx:pt idx="517">-0.060259509347232697</cx:pt>
          <cx:pt idx="518">0.071942878968740007</cx:pt>
          <cx:pt idx="519">0.0096608413163740501</cx:pt>
          <cx:pt idx="520">-0.038304615903698998</cx:pt>
          <cx:pt idx="521">-0.042591128576710498</cx:pt>
          <cx:pt idx="522">-0.0342164409846481</cx:pt>
          <cx:pt idx="523">0.018534712561548601</cx:pt>
          <cx:pt idx="524">0.036545264574073401</cx:pt>
          <cx:pt idx="525">0.086682628211574395</cx:pt>
          <cx:pt idx="526">0.054810401642943402</cx:pt>
          <cx:pt idx="527">-0.0135816298878207</cx:pt>
          <cx:pt idx="528">0.016868607922969899</cx:pt>
          <cx:pt idx="529">0.0176297985757694</cx:pt>
          <cx:pt idx="530">0.0038055369756750299</cx:pt>
          <cx:pt idx="531">0.0015770048178365701</cx:pt>
          <cx:pt idx="532">-0.00026801440224406798</cx:pt>
          <cx:pt idx="533">0.00045343272156788702</cx:pt>
          <cx:pt idx="534">-0.0040243319039041199</cx:pt>
          <cx:pt idx="535">0.0029750153072676598</cx:pt>
          <cx:pt idx="536">-0.0129217084859461</cx:pt>
          <cx:pt idx="537">0.0032739018296624798</cx:pt>
          <cx:pt idx="538">-0.0182245381613306</cx:pt>
          <cx:pt idx="539">-0.042979006583959201</cx:pt>
          <cx:pt idx="540">-0.039767325750228302</cx:pt>
          <cx:pt idx="541">0.033439208027500403</cx:pt>
          <cx:pt idx="542">-0.034648302301430102</cx:pt>
          <cx:pt idx="543">-0.121585593315601</cx:pt>
          <cx:pt idx="544">-0.084241238860842699</cx:pt>
          <cx:pt idx="545">0.0046978847445367398</cx:pt>
          <cx:pt idx="546">0.126483792935147</cx:pt>
          <cx:pt idx="547">0.129178518205498</cx:pt>
          <cx:pt idx="548">0.039484530404530302</cx:pt>
          <cx:pt idx="549">-0.058384759137151701</cx:pt>
          <cx:pt idx="550">0.0373051212997038</cx:pt>
          <cx:pt idx="551">0.037377176852803499</cx:pt>
          <cx:pt idx="552">0.0173558393474504</cx:pt>
          <cx:pt idx="553">0.046292862476429199</cx:pt>
          <cx:pt idx="554">0.024161786440038101</cx:pt>
          <cx:pt idx="555">-0.012756388395091399</cx:pt>
          <cx:pt idx="556">-0.0053911451902793096</cx:pt>
          <cx:pt idx="557">0.0086580270732215994</cx:pt>
          <cx:pt idx="558">0.00289547020310588</cx:pt>
          <cx:pt idx="559">-0.00027373842177016799</cx:pt>
          <cx:pt idx="560">0.00020875671880295999</cx:pt>
          <cx:pt idx="561">0.000180843989706023</cx:pt>
          <cx:pt idx="562">-0.0018590630279081101</cx:pt>
          <cx:pt idx="563">-0.00227231861290395</cx:pt>
          <cx:pt idx="564">-0.022418226249608399</cx:pt>
          <cx:pt idx="565">-0.0300460444220245</cx:pt>
          <cx:pt idx="566">-0.016304224381814201</cx:pt>
          <cx:pt idx="567">-0.0259630093531611</cx:pt>
          <cx:pt idx="568">-0.053882047759883499</cx:pt>
          <cx:pt idx="569">-0.0096347764308800307</cx:pt>
          <cx:pt idx="570">-0.036951845494398901</cx:pt>
          <cx:pt idx="571">-0.061183171750724998</cx:pt>
          <cx:pt idx="572">-0.019994105365709201</cx:pt>
          <cx:pt idx="573">0.061010611380979803</cx:pt>
          <cx:pt idx="574">0.114111762301473</cx:pt>
          <cx:pt idx="575">0.12539749249791499</cx:pt>
          <cx:pt idx="576">0.078325760095459704</cx:pt>
          <cx:pt idx="577">-0.054607402805701297</cx:pt>
          <cx:pt idx="578">0.013516762566555301</cx:pt>
          <cx:pt idx="579">0.0097107134787446404</cx:pt>
          <cx:pt idx="580">0.056456938211857197</cx:pt>
          <cx:pt idx="581">0.0229655293391481</cx:pt>
          <cx:pt idx="582">0.020298788049411501</cx:pt>
          <cx:pt idx="583">0.0144045869188873</cx:pt>
          <cx:pt idx="584">-0.0011692306715167099</cx:pt>
          <cx:pt idx="585">0.0024951575558207098</cx:pt>
          <cx:pt idx="586">0.0017993889450782601</cx:pt>
          <cx:pt idx="587">0.00023333532008118201</cx:pt>
          <cx:pt idx="588">-0.000164064320027236</cx:pt>
          <cx:pt idx="589">0.000182922018619452</cx:pt>
          <cx:pt idx="590">0.0028568671314386702</cx:pt>
          <cx:pt idx="591">-0.00028357842128847702</cx:pt>
          <cx:pt idx="592">-0.0064648386335874001</cx:pt>
          <cx:pt idx="593">-0.043010153618991</cx:pt>
          <cx:pt idx="594">-0.063935387932480797</cx:pt>
          <cx:pt idx="595">-0.058941429365231897</cx:pt>
          <cx:pt idx="596">-0.092437142383721194</cx:pt>
          <cx:pt idx="597">-0.075476721717589706</cx:pt>
          <cx:pt idx="598">-0.063449260220946505</cx:pt>
          <cx:pt idx="599">-0.081372307990544096</cx:pt>
          <cx:pt idx="600">-0.030749315864974199</cx:pt>
          <cx:pt idx="601">-0.047283143106902799</cx:pt>
          <cx:pt idx="602">0.067915634511487896</cx:pt>
          <cx:pt idx="603">0.156989813602287</cx:pt>
          <cx:pt idx="604">0.081182137488168701</cx:pt>
          <cx:pt idx="605">-0.096920551737848096</cx:pt>
          <cx:pt idx="606">-0.0266513273324596</cx:pt>
          <cx:pt idx="607">0.039602960064504499</cx:pt>
          <cx:pt idx="608">-0.0179528434409909</cx:pt>
          <cx:pt idx="609">-0.094055354814093203</cx:pt>
          <cx:pt idx="610">-0.036815859469356498</cx:pt>
          <cx:pt idx="611">-0.0059668382502290401</cx:pt>
          <cx:pt idx="612">-0.0076669402547105501</cx:pt>
          <cx:pt idx="613">-0.00038551062440661098</cx:pt>
          <cx:pt idx="614">-0.000438585017444326</cx:pt>
          <cx:pt idx="615">-0.00080266033004359398</cx:pt>
          <cx:pt idx="616">7.5095297904059099e-05</cx:pt>
          <cx:pt idx="617">-0.000382547370295811</cx:pt>
          <cx:pt idx="618">0.00090485619927039803</cx:pt>
          <cx:pt idx="619">0.0014903769742590899</cx:pt>
          <cx:pt idx="620">0.0157780633095519</cx:pt>
          <cx:pt idx="621">-0.0089168238148264901</cx:pt>
          <cx:pt idx="622">-0.0103312131081334</cx:pt>
          <cx:pt idx="623">-0.019254749359300698</cx:pt>
          <cx:pt idx="624">-0.043369174814051899</cx:pt>
          <cx:pt idx="625">-0.062692496543645601</cx:pt>
          <cx:pt idx="626">-0.077051915468069401</cx:pt>
          <cx:pt idx="627">-0.0266839575460514</cx:pt>
          <cx:pt idx="628">0.047910934767122902</cx:pt>
          <cx:pt idx="629">0.022461793209802801</cx:pt>
          <cx:pt idx="630">0.119479187980376</cx:pt>
          <cx:pt idx="631">0.20071172425262099</cx:pt>
          <cx:pt idx="632">-0.0376064584612672</cx:pt>
          <cx:pt idx="633">-0.076344836690851806</cx:pt>
          <cx:pt idx="634">0.050444840397886999</cx:pt>
          <cx:pt idx="635">0.0028863215769527801</cx:pt>
          <cx:pt idx="636">-0.022691417366533101</cx:pt>
          <cx:pt idx="637">-0.063496002185410405</cx:pt>
          <cx:pt idx="638">-0.020549246492890801</cx:pt>
          <cx:pt idx="639">-0.0065489737274968696</cx:pt>
          <cx:pt idx="640">-0.0044998856516203596</cx:pt>
          <cx:pt idx="641">-0.00021990671048579801</cx:pt>
          <cx:pt idx="642">-0.00050904380941802895</cx:pt>
          <cx:pt idx="643">0.00042249045172733802</cx:pt>
          <cx:pt idx="644">-0.00040038015138834</cx:pt>
          <cx:pt idx="645">-0.00020710854049300599</cx:pt>
          <cx:pt idx="646">0.00104238453121837</cx:pt>
          <cx:pt idx="647">0.0035978587333077299</cx:pt>
          <cx:pt idx="648">0.0128652638280443</cx:pt>
          <cx:pt idx="649">0.000200603467734475</cx:pt>
          <cx:pt idx="650">-0.01022959998698</cx:pt>
          <cx:pt idx="651">0.0090121576896344292</cx:pt>
          <cx:pt idx="652">-0.032511560382247</cx:pt>
          <cx:pt idx="653">0.00356486405681288</cx:pt>
          <cx:pt idx="654">-0.0083557410907142901</cx:pt>
          <cx:pt idx="655">0.109004892634234</cx:pt>
          <cx:pt idx="656">0.144493244646692</cx:pt>
          <cx:pt idx="657">0.075946256311349394</cx:pt>
          <cx:pt idx="658">0.062344456092520303</cx:pt>
          <cx:pt idx="659">0.15377528005711899</cx:pt>
          <cx:pt idx="660">0.052958846948888298</cx:pt>
          <cx:pt idx="661">0.027946449802664499</cx:pt>
          <cx:pt idx="662">-0.0175273344350566</cx:pt>
          <cx:pt idx="663">-0.0101939867724293</cx:pt>
          <cx:pt idx="664">-0.014193891374065799</cx:pt>
          <cx:pt idx="665">-0.042263925151880599</cx:pt>
          <cx:pt idx="666">-0.019763468328914399</cx:pt>
          <cx:pt idx="667">-0.00665067300463759</cx:pt>
          <cx:pt idx="668">-0.0027896139368324699</cx:pt>
          <cx:pt idx="669">0.000107563988119457</cx:pt>
          <cx:pt idx="670">0.0013029570720167599</cx:pt>
          <cx:pt idx="671">0.00028886761825632298</cx:pt>
          <cx:pt idx="672">0.000249433861673533</cx:pt>
          <cx:pt idx="673">-0.00048383691088935198</cx:pt>
          <cx:pt idx="674">0.00069185236041588698</cx:pt>
          <cx:pt idx="675">0.00032679907580837299</cx:pt>
          <cx:pt idx="676">0.0031207670667603299</cx:pt>
          <cx:pt idx="677">0.0067076117579901503</cx:pt>
          <cx:pt idx="678">-0.0057033539945284704</cx:pt>
          <cx:pt idx="679">0.0060846622475180696</cx:pt>
          <cx:pt idx="680">0.0176367723734672</cx:pt>
          <cx:pt idx="681">0.041016484815948301</cx:pt>
          <cx:pt idx="682">0.043569208970684503</cx:pt>
          <cx:pt idx="683">0.153195337390299</cx:pt>
          <cx:pt idx="684">0.055833511338660498</cx:pt>
          <cx:pt idx="685">-0.0128013061361156</cx:pt>
          <cx:pt idx="686">0.010649513358867799</cx:pt>
          <cx:pt idx="687">0.025343476270932801</cx:pt>
          <cx:pt idx="688">-0.052893359360480001</cx:pt>
          <cx:pt idx="689">0.0171476003536963</cx:pt>
          <cx:pt idx="690">-0.0098397302399643102</cx:pt>
          <cx:pt idx="691">-0.043339148114906502</cx:pt>
          <cx:pt idx="692">-0.0502578760312304</cx:pt>
          <cx:pt idx="693">-0.025145928365040801</cx:pt>
          <cx:pt idx="694">-0.0073126848520374196</cx:pt>
          <cx:pt idx="695">-0.00254756083959732</cx:pt>
          <cx:pt idx="696">0.000116904930258163</cx:pt>
          <cx:pt idx="697">0.00162369938980838</cx:pt>
          <cx:pt idx="698">-2.3984399275312301e-06</cx:pt>
          <cx:pt idx="699">0.00037359831795778201</cx:pt>
          <cx:pt idx="700">0.00048578659073085398</cx:pt>
          <cx:pt idx="701">-0.00012479208331320999</cx:pt>
          <cx:pt idx="702">-0.00079977310136736702</cx:pt>
          <cx:pt idx="703">-0.00035286546041058602</cx:pt>
          <cx:pt idx="704">1.7050801342191199e-06</cx:pt>
          <cx:pt idx="705">-0.00139701847277877</cx:pt>
          <cx:pt idx="706">0.00038716428084456398</cx:pt>
          <cx:pt idx="707">0.0013728635968378599</cx:pt>
          <cx:pt idx="708">0.0030793419936274899</cx:pt>
          <cx:pt idx="709">-0.00185724034467069</cx:pt>
          <cx:pt idx="710">-0.0092315708513440904</cx:pt>
          <cx:pt idx="711">-0.0237251306383899</cx:pt>
          <cx:pt idx="712">-0.043634896240370702</cx:pt>
          <cx:pt idx="713">-0.048697748693798698</cx:pt>
          <cx:pt idx="714">-0.028825946814677601</cx:pt>
          <cx:pt idx="715">-0.013125095435833701</cx:pt>
          <cx:pt idx="716">-0.037185586814361002</cx:pt>
          <cx:pt idx="717">-0.030734721562997398</cx:pt>
          <cx:pt idx="718">-0.012671688487998999</cx:pt>
          <cx:pt idx="719">-0.0059220649564475699</cx:pt>
          <cx:pt idx="720">-0.0064176308990258899</cx:pt>
          <cx:pt idx="721">-0.0046698330526732598</cx:pt>
          <cx:pt idx="722">-0.00273807494206578</cx:pt>
          <cx:pt idx="723">-0.0010403064577278701</cx:pt>
          <cx:pt idx="724">-0.00033018187524448</cx:pt>
          <cx:pt idx="725">-0.00022986866671603499</cx:pt>
          <cx:pt idx="726">0.00050736286682256904</cx:pt>
          <cx:pt idx="727">-0.00025706935396507298</cx:pt>
          <cx:pt idx="728">0.00075931802849913397</cx:pt>
          <cx:pt idx="729">-0.00077445835977391802</cx:pt>
          <cx:pt idx="730">0.00028194248621772302</cx:pt>
          <cx:pt idx="731">-7.3902735077848903e-05</cx:pt>
          <cx:pt idx="732">-0.000181465358123124</cx:pt>
          <cx:pt idx="733">-0.00010352953127597</cx:pt>
          <cx:pt idx="734">-0.00099319501326918295</cx:pt>
          <cx:pt idx="735">0.0011063704383505099</cx:pt>
          <cx:pt idx="736">0.0014176032929978601</cx:pt>
          <cx:pt idx="737">-0.0031477391174098402</cx:pt>
          <cx:pt idx="738">-0.0012923896133662099</cx:pt>
          <cx:pt idx="739">-0.00096446023121533496</cx:pt>
          <cx:pt idx="740">-0.025048203959428299</cx:pt>
          <cx:pt idx="741">0.00136321903582878</cx:pt>
          <cx:pt idx="742">0.0056060171414047399</cx:pt>
          <cx:pt idx="743">0.015599233641611501</cx:pt>
          <cx:pt idx="744">-0.0115883983191532</cx:pt>
          <cx:pt idx="745">-0.0043206684309821004</cx:pt>
          <cx:pt idx="746">-0.000358549464204365</cx:pt>
          <cx:pt idx="747">0.00080138151941090696</cx:pt>
          <cx:pt idx="748">-0.000112083675167327</cx:pt>
          <cx:pt idx="749">4.85182841895411e-05</cx:pt>
          <cx:pt idx="750">0.000106155670356221</cx:pt>
          <cx:pt idx="751">-0.00024340190120366201</cx:pt>
          <cx:pt idx="752">-0.00062334595154933203</cx:pt>
          <cx:pt idx="753">4.7128302972766897e-05</cx:pt>
          <cx:pt idx="754">-0.00024336124634484</cx:pt>
          <cx:pt idx="755">0.00058870500139247199</cx:pt>
          <cx:pt idx="756">0.00054530064980431504</cx:pt>
          <cx:pt idx="757">-4.6762340691296901e-05</cx:pt>
          <cx:pt idx="758">-0.00038080376921556801</cx:pt>
          <cx:pt idx="759">0.00029286604804091502</cx:pt>
          <cx:pt idx="760">0.00013161615355525701</cx:pt>
          <cx:pt idx="761">0.00031662492405659399</cx:pt>
          <cx:pt idx="762">-0.00054143017880953302</cx:pt>
          <cx:pt idx="763">0.00051271085194642095</cx:pt>
          <cx:pt idx="764">9.5101229215594296e-05</cx:pt>
          <cx:pt idx="765">0.00060711800861936198</cx:pt>
          <cx:pt idx="766">-6.4992135936605197e-05</cx:pt>
          <cx:pt idx="767">0.00021387701557963899</cx:pt>
          <cx:pt idx="768">-0.00099710350006270007</cx:pt>
          <cx:pt idx="769">-0.00034722776437145098</cx:pt>
          <cx:pt idx="770">0.00010345561535908901</cx:pt>
          <cx:pt idx="771">0.00074272898976752999</cx:pt>
          <cx:pt idx="772">0.0010199415111873801</cx:pt>
          <cx:pt idx="773">0.000224377712264562</cx:pt>
          <cx:pt idx="774">0.00038562565496257599</cx:pt>
          <cx:pt idx="775">0.00097293933787788705</cx:pt>
          <cx:pt idx="776">0.00032575894344343399</cx:pt>
          <cx:pt idx="777">-0.00048148900544183799</cx:pt>
          <cx:pt idx="778">-0.00044030006174458099</cx:pt>
          <cx:pt idx="779">-1.0792670074572e-05</cx:pt>
          <cx:pt idx="780">-0.00038491534529392599</cx:pt>
          <cx:pt idx="781">-0.00098974159981854697</cx:pt>
          <cx:pt idx="782">-0.00013124841804309199</cx:pt>
          <cx:pt idx="783">0.00041568758629234901</cx:pt>
        </cx:lvl>
      </cx:numDim>
    </cx:data>
    <cx:data id="49">
      <cx:numDim type="val">
        <cx:f>'001_WA_F - 副本'!$AX$1:$AX$784</cx:f>
        <cx:lvl ptCount="784" formatCode="G/通用格式">
          <cx:pt idx="0">0.00089474273177180105</cx:pt>
          <cx:pt idx="1">-3.9473719676146998e-05</cx:pt>
          <cx:pt idx="2">0.00025381935909362801</cx:pt>
          <cx:pt idx="3">-0.00092315144916010102</cx:pt>
          <cx:pt idx="4">4.28918961135647e-05</cx:pt>
          <cx:pt idx="5">7.32957244719127e-05</cx:pt>
          <cx:pt idx="6">8.5621999938703601e-05</cx:pt>
          <cx:pt idx="7">-0.00061412035085570604</cx:pt>
          <cx:pt idx="8">0.00039219293047902697</cx:pt>
          <cx:pt idx="9">0.00033229865218301199</cx:pt>
          <cx:pt idx="10">-0.00027577294113223001</cx:pt>
          <cx:pt idx="11">-0.00031427647891057699</cx:pt>
          <cx:pt idx="12">0.00059265209583398099</cx:pt>
          <cx:pt idx="13">-0.00049940136011198896</cx:pt>
          <cx:pt idx="14">0.00055134741057215103</cx:pt>
          <cx:pt idx="15">8.5593811238931505e-05</cx:pt>
          <cx:pt idx="16">-0.000568969512944967</cx:pt>
          <cx:pt idx="17">-7.2768145635026599e-05</cx:pt>
          <cx:pt idx="18">-6.70475895509496e-05</cx:pt>
          <cx:pt idx="19">-0.000176197410752443</cx:pt>
          <cx:pt idx="20">-0.000340109606104007</cx:pt>
          <cx:pt idx="21">-0.00053528933707711697</cx:pt>
          <cx:pt idx="22">0.00038699322989677298</cx:pt>
          <cx:pt idx="23">0.00018271346289223101</cx:pt>
          <cx:pt idx="24">0.00050808370076197297</cx:pt>
          <cx:pt idx="25">-0.00047441959901042499</cx:pt>
          <cx:pt idx="26">-0.00033474613169945697</cx:pt>
          <cx:pt idx="27">0.00097104237924705897</cx:pt>
          <cx:pt idx="28">-0.000113553640092316</cx:pt>
          <cx:pt idx="29">0.00038354269931544698</cx:pt>
          <cx:pt idx="30">-0.00134821862577823</cx:pt>
          <cx:pt idx="31">-0.00084544489827951901</cx:pt>
          <cx:pt idx="32">-0.00022324191244383501</cx:pt>
          <cx:pt idx="33">-0.00024139151930809</cx:pt>
          <cx:pt idx="34">0.00030985449237719498</cx:pt>
          <cx:pt idx="35">-0.00019529459703248201</cx:pt>
          <cx:pt idx="36">0.00032527710581869301</cx:pt>
          <cx:pt idx="37">-0.00026481255753153002</cx:pt>
          <cx:pt idx="38">0.00023190246744682599</cx:pt>
          <cx:pt idx="39">0.00013104397928525701</cx:pt>
          <cx:pt idx="40">-0.00033146434965487901</cx:pt>
          <cx:pt idx="41">-0.000112379896190736</cx:pt>
          <cx:pt idx="42">-0.00014033878403963001</cx:pt>
          <cx:pt idx="43">0.000388397030285638</cx:pt>
          <cx:pt idx="44">-0.00056264619593977903</cx:pt>
          <cx:pt idx="45">-2.2969238776009202e-05</cx:pt>
          <cx:pt idx="46">-0.00027931267118232298</cx:pt>
          <cx:pt idx="47">-0.0012048305120497399</cx:pt>
          <cx:pt idx="48">-0.00017506900463500801</cx:pt>
          <cx:pt idx="49">-0.00039370848662876099</cx:pt>
          <cx:pt idx="50">0.00036200788826976901</cx:pt>
          <cx:pt idx="51">-0.000530982892046848</cx:pt>
          <cx:pt idx="52">-0.00045758852319028199</cx:pt>
          <cx:pt idx="53">-0.00029020978761602002</cx:pt>
          <cx:pt idx="54">-0.00068583599328816904</cx:pt>
          <cx:pt idx="55">1.28362903382539e-05</cx:pt>
          <cx:pt idx="56">0.000134977032639674</cx:pt>
          <cx:pt idx="57">-0.00028108559268669398</cx:pt>
          <cx:pt idx="58">-7.0283199106345904e-05</cx:pt>
          <cx:pt idx="59">0.00038284353934262103</cx:pt>
          <cx:pt idx="60">0.00028405826338691998</cx:pt>
          <cx:pt idx="61">4.5776209255224697e-05</cx:pt>
          <cx:pt idx="62">-0.000386231725581207</cx:pt>
          <cx:pt idx="63">0.00037472141327344401</cx:pt>
          <cx:pt idx="64">-0.0015666316489172201</cx:pt>
          <cx:pt idx="65">-0.00325935747110453</cx:pt>
          <cx:pt idx="66">-0.0031383338195017998</cx:pt>
          <cx:pt idx="67">-0.0029287738521120901</cx:pt>
          <cx:pt idx="68">-0.00181454389728749</cx:pt>
          <cx:pt idx="69">-0.0017109196805595299</cx:pt>
          <cx:pt idx="70">-0.0036145794837177201</cx:pt>
          <cx:pt idx="71">-0.0030005449160155399</cx:pt>
          <cx:pt idx="72">-0.0039732534299954103</cx:pt>
          <cx:pt idx="73">-0.00054143498527841705</cx:pt>
          <cx:pt idx="74">0.0015167928371436401</cx:pt>
          <cx:pt idx="75">-0.00067846878743381303</cx:pt>
          <cx:pt idx="76">-0.00025658709920511099</cx:pt>
          <cx:pt idx="77">0.00026352166311386402</cx:pt>
          <cx:pt idx="78">-0.000190341051354469</cx:pt>
          <cx:pt idx="79">-0.000354293418820987</cx:pt>
          <cx:pt idx="80">0.00064718017973894001</cx:pt>
          <cx:pt idx="81">0.00014365341838216999</cx:pt>
          <cx:pt idx="82">0.00019295895096707</cx:pt>
          <cx:pt idx="83">-0.000667327008692261</cx:pt>
          <cx:pt idx="84">-1.34007403718381e-05</cx:pt>
          <cx:pt idx="85">-0.00065941390057622804</cx:pt>
          <cx:pt idx="86">0.00105924870519384</cx:pt>
          <cx:pt idx="87">-6.8020931513341603e-05</cx:pt>
          <cx:pt idx="88">9.3697643248934296e-05</cx:pt>
          <cx:pt idx="89">0.00017501343059915099</cx:pt>
          <cx:pt idx="90">9.2751811110074607e-05</cx:pt>
          <cx:pt idx="91">-0.00052843964390089995</cx:pt>
          <cx:pt idx="92">-0.00036139167022459498</cx:pt>
          <cx:pt idx="93">-0.0060354326966662597</cx:pt>
          <cx:pt idx="94">-0.0085764073097679902</cx:pt>
          <cx:pt idx="95">-0.0144573590512739</cx:pt>
          <cx:pt idx="96">-0.0010608098975128501</cx:pt>
          <cx:pt idx="97">0.00304222070711596</cx:pt>
          <cx:pt idx="98">-0.0095668915501270005</cx:pt>
          <cx:pt idx="99">-0.018189462335862501</cx:pt>
          <cx:pt idx="100">-0.0262904560851903</cx:pt>
          <cx:pt idx="101">-0.026037577226407899</cx:pt>
          <cx:pt idx="102">-0.0151137201870936</cx:pt>
          <cx:pt idx="103">-0.0124914561011263</cx:pt>
          <cx:pt idx="104">-0.00045144524848367599</cx:pt>
          <cx:pt idx="105">-0.00082595151392321096</cx:pt>
          <cx:pt idx="106">-0.0032821082076658899</cx:pt>
          <cx:pt idx="107">0.00067791981520962</cx:pt>
          <cx:pt idx="108">0.0017352420402117299</cx:pt>
          <cx:pt idx="109">-0.00033957965708135901</cx:pt>
          <cx:pt idx="110">1.7134838275133399e-05</cx:pt>
          <cx:pt idx="111">-0.00050762973892670097</cx:pt>
          <cx:pt idx="112">-0.000220297511653802</cx:pt>
          <cx:pt idx="113">0.00049888299604612901</cx:pt>
          <cx:pt idx="114">-0.00043065886070471702</cx:pt>
          <cx:pt idx="115">0.0011314305343014001</cx:pt>
          <cx:pt idx="116">0.00152032278970395</cx:pt>
          <cx:pt idx="117">-0.0030950939315467301</cx:pt>
          <cx:pt idx="118">-0.00662018535595707</cx:pt>
          <cx:pt idx="119">-0.0076795260655878701</cx:pt>
          <cx:pt idx="120">-0.0069549753622353497</cx:pt>
          <cx:pt idx="121">0.010038233824914601</cx:pt>
          <cx:pt idx="122">0.00994521797586519</cx:pt>
          <cx:pt idx="123">0.038672109222059999</cx:pt>
          <cx:pt idx="124">0.032755986138080999</cx:pt>
          <cx:pt idx="125">0.0020850100505117198</cx:pt>
          <cx:pt idx="126">0.0088093744114535605</cx:pt>
          <cx:pt idx="127">0.0097662252515421308</cx:pt>
          <cx:pt idx="128">0.0105773688406572</cx:pt>
          <cx:pt idx="129">0.00089472542126088899</cx:pt>
          <cx:pt idx="130">-0.00136033219402568</cx:pt>
          <cx:pt idx="131">-0.0069423915139701902</cx:pt>
          <cx:pt idx="132">-0.0132663531801121</cx:pt>
          <cx:pt idx="133">0.0141009253763302</cx:pt>
          <cx:pt idx="134">0.0059721572749755498</cx:pt>
          <cx:pt idx="135">0.00136580282980092</cx:pt>
          <cx:pt idx="136">0.010210765025280901</cx:pt>
          <cx:pt idx="137">0.00374500994418785</cx:pt>
          <cx:pt idx="138">0.00089942804480394405</cx:pt>
          <cx:pt idx="139">0.000169112814337507</cx:pt>
          <cx:pt idx="140">-0.000329868485092077</cx:pt>
          <cx:pt idx="141">0.000407929986077359</cx:pt>
          <cx:pt idx="142">0.00037013237708763999</cx:pt>
          <cx:pt idx="143">0.0014116976721886101</cx:pt>
          <cx:pt idx="144">0.00101369129179509</cx:pt>
          <cx:pt idx="145">-0.0016928924343835099</cx:pt>
          <cx:pt idx="146">-0.0035528858633893001</cx:pt>
          <cx:pt idx="147">-0.00035729649825496501</cx:pt>
          <cx:pt idx="148">0.011352184402678701</cx:pt>
          <cx:pt idx="149">0.038246187202225897</cx:pt>
          <cx:pt idx="150">0.032944540487328797</cx:pt>
          <cx:pt idx="151">0.026189099172162101</cx:pt>
          <cx:pt idx="152">-0.0030507827243005299</cx:pt>
          <cx:pt idx="153">-0.029136039334637098</cx:pt>
          <cx:pt idx="154">-0.020594380014017599</cx:pt>
          <cx:pt idx="155">-0.0148558128935049</cx:pt>
          <cx:pt idx="156">0.0090628271220878596</cx:pt>
          <cx:pt idx="157">0.021289779093786401</cx:pt>
          <cx:pt idx="158">0.0105121215682923</cx:pt>
          <cx:pt idx="159">0.0091124997475234195</cx:pt>
          <cx:pt idx="160">0.0050751181554439997</cx:pt>
          <cx:pt idx="161">0.0019499396114331499</cx:pt>
          <cx:pt idx="162">0.0014444450380727599</cx:pt>
          <cx:pt idx="163">-0.00173042767729213</cx:pt>
          <cx:pt idx="164">0.0030626185608967002</cx:pt>
          <cx:pt idx="165">0.0073238785904595803</cx:pt>
          <cx:pt idx="166">0.00114804001980267</cx:pt>
          <cx:pt idx="167">-0.00026957231543909399</cx:pt>
          <cx:pt idx="168">-0.00023343783489652799</cx:pt>
          <cx:pt idx="169">-0.000399568803432372</cx:pt>
          <cx:pt idx="170">0.0016052693040598</cx:pt>
          <cx:pt idx="171">-0.0016315776037073399</cx:pt>
          <cx:pt idx="172">-0.00031199357847670999</cx:pt>
          <cx:pt idx="173">0.0080300451640961494</cx:pt>
          <cx:pt idx="174">0.0057944859572147001</cx:pt>
          <cx:pt idx="175">0.0111310361317845</cx:pt>
          <cx:pt idx="176">0.026995075648416599</cx:pt>
          <cx:pt idx="177">0.031103291489095301</cx:pt>
          <cx:pt idx="178">0.018606547946839701</cx:pt>
          <cx:pt idx="179">-0.00038886357261568299</cx:pt>
          <cx:pt idx="180">-0.021216736341611898</cx:pt>
          <cx:pt idx="181">-0.011563878083871999</cx:pt>
          <cx:pt idx="182">-0.016777945723915302</cx:pt>
          <cx:pt idx="183">0.0023294539566193402</cx:pt>
          <cx:pt idx="184">0.022306028821099</cx:pt>
          <cx:pt idx="185">-0.0039876362366060699</cx:pt>
          <cx:pt idx="186">-0.0341709374616651</cx:pt>
          <cx:pt idx="187">0.0122010478957402</cx:pt>
          <cx:pt idx="188">0.0105705514622201</cx:pt>
          <cx:pt idx="189">0.0056481918059784701</cx:pt>
          <cx:pt idx="190">0.0046001103256756203</cx:pt>
          <cx:pt idx="191">0.0074361662116737403</cx:pt>
          <cx:pt idx="192">0.0062343704375160203</cx:pt>
          <cx:pt idx="193">0.0090877423997642592</cx:pt>
          <cx:pt idx="194">0.00335289915282242</cx:pt>
          <cx:pt idx="195">0.00054240564118171897</cx:pt>
          <cx:pt idx="196">0.00046415243117061501</cx:pt>
          <cx:pt idx="197">2.28989317467721e-05</cx:pt>
          <cx:pt idx="198">0.00048546367316215199</cx:pt>
          <cx:pt idx="199">-0.0064040723425511899</cx:pt>
          <cx:pt idx="200">-0.0045742866778573999</cx:pt>
          <cx:pt idx="201">0.0123153836800789</cx:pt>
          <cx:pt idx="202">0.0024154356058360702</cx:pt>
          <cx:pt idx="203">-0.016173770572394001</cx:pt>
          <cx:pt idx="204">0.019081886468095201</cx:pt>
          <cx:pt idx="205">0.0249463395016008</cx:pt>
          <cx:pt idx="206">0.0076337107116431603</cx:pt>
          <cx:pt idx="207">0.00264656521259336</cx:pt>
          <cx:pt idx="208">0.0017689893046828099</cx:pt>
          <cx:pt idx="209">-0.0092093969242456192</cx:pt>
          <cx:pt idx="210">0.0027183523668734499</cx:pt>
          <cx:pt idx="211">0.044496896688167399</cx:pt>
          <cx:pt idx="212">0.033288073994883101</cx:pt>
          <cx:pt idx="213">0.022617025256891399</cx:pt>
          <cx:pt idx="214">0.0064000632884552502</cx:pt>
          <cx:pt idx="215">0.021165485741260998</cx:pt>
          <cx:pt idx="216">0.036036695364973899</cx:pt>
          <cx:pt idx="217">0.033733685381920099</cx:pt>
          <cx:pt idx="218">0.0145839056081842</cx:pt>
          <cx:pt idx="219">0.013044839837042001</cx:pt>
          <cx:pt idx="220">0.0129428905677613</cx:pt>
          <cx:pt idx="221">0.014232587572450399</cx:pt>
          <cx:pt idx="222">0.0029823304914893302</cx:pt>
          <cx:pt idx="223">0.00047838012488635097</cx:pt>
          <cx:pt idx="224">0.00015042804196706701</cx:pt>
          <cx:pt idx="225">-0.00025801427098741202</cx:pt>
          <cx:pt idx="226">-0.0028401752634063201</cx:pt>
          <cx:pt idx="227">-0.0023549708903627601</cx:pt>
          <cx:pt idx="228">-0.0063154344373074402</cx:pt>
          <cx:pt idx="229">0.0052222481950823301</cx:pt>
          <cx:pt idx="230">0.020125307698216702</cx:pt>
          <cx:pt idx="231">-0.00114742396670335</cx:pt>
          <cx:pt idx="232">0.041141942171845199</cx:pt>
          <cx:pt idx="233">0.0460154445729564</cx:pt>
          <cx:pt idx="234">0.014092129101766399</cx:pt>
          <cx:pt idx="235">-0.0042210844477680301</cx:pt>
          <cx:pt idx="236">-0.0106950829427128</cx:pt>
          <cx:pt idx="237">0.00179851519910925</cx:pt>
          <cx:pt idx="238">0.0025446090389628401</cx:pt>
          <cx:pt idx="239">0.041144462941286403</cx:pt>
          <cx:pt idx="240">0.011309157737692701</cx:pt>
          <cx:pt idx="241">-0.0035837651480417798</cx:pt>
          <cx:pt idx="242">0.0023296920655322901</cx:pt>
          <cx:pt idx="243">0.020376391187515799</cx:pt>
          <cx:pt idx="244">0.031997433605049502</cx:pt>
          <cx:pt idx="245">0.0356902977471351</cx:pt>
          <cx:pt idx="246">0.015062047223684901</cx:pt>
          <cx:pt idx="247">0.00027331542634567198</cx:pt>
          <cx:pt idx="248">0.017009086209917802</cx:pt>
          <cx:pt idx="249">0.019575782424065099</cx:pt>
          <cx:pt idx="250">0.00340215270675922</cx:pt>
          <cx:pt idx="251">-6.8324847345651603e-05</cx:pt>
          <cx:pt idx="252">-0.00043391323655854198</cx:pt>
          <cx:pt idx="253">-0.000236526799534614</cx:pt>
          <cx:pt idx="254">-0.0020809111346910001</cx:pt>
          <cx:pt idx="255">0.00067901023469077698</cx:pt>
          <cx:pt idx="256">-0.016895496185106499</cx:pt>
          <cx:pt idx="257">-0.0094173283688707195</cx:pt>
          <cx:pt idx="258">0.0060488746987031501</cx:pt>
          <cx:pt idx="259">0.0054479695593817896</cx:pt>
          <cx:pt idx="260">0.042470299302369299</cx:pt>
          <cx:pt idx="261">0.055693964813137702</cx:pt>
          <cx:pt idx="262">0.019243819832433499</cx:pt>
          <cx:pt idx="263">-0.0033915398770258498</cx:pt>
          <cx:pt idx="264">-0.0299385886173733</cx:pt>
          <cx:pt idx="265">-0.029282810788857701</cx:pt>
          <cx:pt idx="266">-0.0121896307380978</cx:pt>
          <cx:pt idx="267">-0.00084027133035686</cx:pt>
          <cx:pt idx="268">-0.032918285646344803</cx:pt>
          <cx:pt idx="269">-0.024002906198750801</cx:pt>
          <cx:pt idx="270">-0.024582566061004701</cx:pt>
          <cx:pt idx="271">-0.018483508457224899</cx:pt>
          <cx:pt idx="272">0.0141966798055056</cx:pt>
          <cx:pt idx="273">-0.00166309713900794</cx:pt>
          <cx:pt idx="274">0.0035174332940340401</cx:pt>
          <cx:pt idx="275">-0.015740364780107999</cx:pt>
          <cx:pt idx="276">0.0094442943232334597</cx:pt>
          <cx:pt idx="277">0.0062634313618700303</cx:pt>
          <cx:pt idx="278">0.0026363332600785102</cx:pt>
          <cx:pt idx="279">0.00041171883688318199</cx:pt>
          <cx:pt idx="280">1.57587680607481e-05</cx:pt>
          <cx:pt idx="281">-0.00061350892873300903</cx:pt>
          <cx:pt idx="282">-0.0035395419088855001</cx:pt>
          <cx:pt idx="283">0.0054848721484292299</cx:pt>
          <cx:pt idx="284">-0.011067041115113901</cx:pt>
          <cx:pt idx="285">-0.0063982339463110501</cx:pt>
          <cx:pt idx="286">-0.0033174493942749899</cx:pt>
          <cx:pt idx="287">0.029201191707359499</cx:pt>
          <cx:pt idx="288">0.057871174982830099</cx:pt>
          <cx:pt idx="289">0.042327390316070301</cx:pt>
          <cx:pt idx="290">0.0218751298669108</cx:pt>
          <cx:pt idx="291">-0.0047022231845658697</cx:pt>
          <cx:pt idx="292">-0.0092250893472041497</cx:pt>
          <cx:pt idx="293">-0.074191783381300294</cx:pt>
          <cx:pt idx="294">-0.024592309593890398</cx:pt>
          <cx:pt idx="295">-0.018492856095948099</cx:pt>
          <cx:pt idx="296">-0.054766300264171702</cx:pt>
          <cx:pt idx="297">-0.018365528217555601</cx:pt>
          <cx:pt idx="298">-0.00615960103243885</cx:pt>
          <cx:pt idx="299">-0.024082797351134701</cx:pt>
          <cx:pt idx="300">-0.00208225534235541</cx:pt>
          <cx:pt idx="301">-0.021714903605401899</cx:pt>
          <cx:pt idx="302">-0.022733571570125101</cx:pt>
          <cx:pt idx="303">-0.0175528717121686</cx:pt>
          <cx:pt idx="304">-0.00360470664941232</cx:pt>
          <cx:pt idx="305">0.0061389897725665698</cx:pt>
          <cx:pt idx="306">0.00177529818579786</cx:pt>
          <cx:pt idx="307">-8.2331621308551694e-05</cx:pt>
          <cx:pt idx="308">-0.00067018387937486002</cx:pt>
          <cx:pt idx="309">-0.00141393788977624</cx:pt>
          <cx:pt idx="310">-0.0066484104409249897</cx:pt>
          <cx:pt idx="311">-0.0060968517294959796</cx:pt>
          <cx:pt idx="312">-0.022016356350223702</cx:pt>
          <cx:pt idx="313">-0.0235311304927295</cx:pt>
          <cx:pt idx="314">-0.0015544330974916799</cx:pt>
          <cx:pt idx="315">0.029045477286041801</cx:pt>
          <cx:pt idx="316">0.041458944617696003</cx:pt>
          <cx:pt idx="317">0.040326554843045502</cx:pt>
          <cx:pt idx="318">0.0060082132372063701</cx:pt>
          <cx:pt idx="319">0.012009662310270499</cx:pt>
          <cx:pt idx="320">0.0096750939361510899</cx:pt>
          <cx:pt idx="321">-0.029941675958792002</cx:pt>
          <cx:pt idx="322">0.033226114611263499</cx:pt>
          <cx:pt idx="323">0.024003027040857199</cx:pt>
          <cx:pt idx="324">0.0028915637508571401</cx:pt>
          <cx:pt idx="325">0.047057130390362002</cx:pt>
          <cx:pt idx="326">0.020192648978869701</cx:pt>
          <cx:pt idx="327">-0.0184640536805168</cx:pt>
          <cx:pt idx="328">-0.0103056603561698</cx:pt>
          <cx:pt idx="329">-0.0057564234714929203</cx:pt>
          <cx:pt idx="330">-0.0313107467626558</cx:pt>
          <cx:pt idx="331">-0.0218718679486853</cx:pt>
          <cx:pt idx="332">-0.0051119680350281398</cx:pt>
          <cx:pt idx="333">0.0048012411401838397</cx:pt>
          <cx:pt idx="334">0.00118370241068769</cx:pt>
          <cx:pt idx="335">-0.00044203161776653</cx:pt>
          <cx:pt idx="336">-0.00022765840200701299</cx:pt>
          <cx:pt idx="337">-0.0024141478375470302</cx:pt>
          <cx:pt idx="338">-0.00379273271184827</cx:pt>
          <cx:pt idx="339">-0.019882979843204002</cx:pt>
          <cx:pt idx="340">-0.026596747739594001</cx:pt>
          <cx:pt idx="341">-0.016458633244321699</cx:pt>
          <cx:pt idx="342">0.0069271294838279202</cx:pt>
          <cx:pt idx="343">0.018568836774263998</cx:pt>
          <cx:pt idx="344">0.018279207491576199</cx:pt>
          <cx:pt idx="345">0.024483869111813099</cx:pt>
          <cx:pt idx="346">0.056754892396569202</cx:pt>
          <cx:pt idx="347">0.048758526498864398</cx:pt>
          <cx:pt idx="348">0.050840061184438803</cx:pt>
          <cx:pt idx="349">0.053470072404041599</cx:pt>
          <cx:pt idx="350">0.058935221365829703</cx:pt>
          <cx:pt idx="351">0.035208229398692198</cx:pt>
          <cx:pt idx="352">0.0041586956158440602</cx:pt>
          <cx:pt idx="353">0.027868724761922301</cx:pt>
          <cx:pt idx="354">0.059771483100971801</cx:pt>
          <cx:pt idx="355">0.0066235697298280497</cx:pt>
          <cx:pt idx="356">-0.00630186830589543</cx:pt>
          <cx:pt idx="357">-0.013740984762289099</cx:pt>
          <cx:pt idx="358">-0.025167312998377801</cx:pt>
          <cx:pt idx="359">-0.017281862456702199</cx:pt>
          <cx:pt idx="360">-0.0152222678066353</cx:pt>
          <cx:pt idx="361">-0.0036531067639908798</cx:pt>
          <cx:pt idx="362">-3.3904092287811703e-05</cx:pt>
          <cx:pt idx="363">-0.00035692668260899399</cx:pt>
          <cx:pt idx="364">-0.00013451382869562</cx:pt>
          <cx:pt idx="365">-0.00078987596620158597</cx:pt>
          <cx:pt idx="366">-0.0035924662468439401</cx:pt>
          <cx:pt idx="367">-0.019122099150941301</cx:pt>
          <cx:pt idx="368">-0.032365097080140702</cx:pt>
          <cx:pt idx="369">-0.012383459454664699</cx:pt>
          <cx:pt idx="370">-0.0038392938604732601</cx:pt>
          <cx:pt idx="371">0.020934446774409501</cx:pt>
          <cx:pt idx="372">0.012128871633172699</cx:pt>
          <cx:pt idx="373">0.021156130142928099</cx:pt>
          <cx:pt idx="374">0.047416006034350103</cx:pt>
          <cx:pt idx="375">0.073179849203938094</cx:pt>
          <cx:pt idx="376">0.091809642203885503</cx:pt>
          <cx:pt idx="377">0.089442159573817306</cx:pt>
          <cx:pt idx="378">0.0334500293984741</cx:pt>
          <cx:pt idx="379">-0.0011746298852288899</cx:pt>
          <cx:pt idx="380">-0.014381288436641699</cx:pt>
          <cx:pt idx="381">0.0068943696907830497</cx:pt>
          <cx:pt idx="382">0.022379636849632401</cx:pt>
          <cx:pt idx="383">-0.0021068022517718998</cx:pt>
          <cx:pt idx="384">-0.016203589436663699</cx:pt>
          <cx:pt idx="385">-0.025093984212028301</cx:pt>
          <cx:pt idx="386">-0.0256694744132724</cx:pt>
          <cx:pt idx="387">-0.0262989466005355</cx:pt>
          <cx:pt idx="388">-0.0177959657076272</cx:pt>
          <cx:pt idx="389">-0.011604253570867199</cx:pt>
          <cx:pt idx="390">-0.0055328211945668403</cx:pt>
          <cx:pt idx="391">-0.00041602601491445601</cx:pt>
          <cx:pt idx="392">0.00054962871863784696</cx:pt>
          <cx:pt idx="393">-0.00018767250412706399</cx:pt>
          <cx:pt idx="394">-0.0026381585984786701</cx:pt>
          <cx:pt idx="395">-0.0111878547637995</cx:pt>
          <cx:pt idx="396">-0.024085595930364499</cx:pt>
          <cx:pt idx="397">-0.0152064482718836</cx:pt>
          <cx:pt idx="398">-0.0139197479390968</cx:pt>
          <cx:pt idx="399">-0.0055860831362651202</cx:pt>
          <cx:pt idx="400">-0.0081371647370978607</cx:pt>
          <cx:pt idx="401">-0.0012736073479057699</cx:pt>
          <cx:pt idx="402">0.037767417857578998</cx:pt>
          <cx:pt idx="403">0.083745325379015204</cx:pt>
          <cx:pt idx="404">0.087718692610639595</cx:pt>
          <cx:pt idx="405">0.074996865850750494</cx:pt>
          <cx:pt idx="406">0.022214819739396499</cx:pt>
          <cx:pt idx="407">-0.0036005257938245099</cx:pt>
          <cx:pt idx="408">0.0042728631848408302</cx:pt>
          <cx:pt idx="409">-0.016446058520410999</cx:pt>
          <cx:pt idx="410">0.00096696950138589995</cx:pt>
          <cx:pt idx="411">-0.022601565835520299</cx:pt>
          <cx:pt idx="412">-0.0114045744534579</cx:pt>
          <cx:pt idx="413">-0.010712368229344999</cx:pt>
          <cx:pt idx="414">-0.0094489508366536606</cx:pt>
          <cx:pt idx="415">-0.025168163542077598</cx:pt>
          <cx:pt idx="416">-0.0073754240494104898</cx:pt>
          <cx:pt idx="417">-0.0069579326097364202</cx:pt>
          <cx:pt idx="418">-0.0020023401880523402</cx:pt>
          <cx:pt idx="419">0.00073508149901921002</cx:pt>
          <cx:pt idx="420">0.00050179457712592199</cx:pt>
          <cx:pt idx="421">0.00021032181952412599</cx:pt>
          <cx:pt idx="422">0.00136325711076632</cx:pt>
          <cx:pt idx="423">-0.0071094293547769496</cx:pt>
          <cx:pt idx="424">-0.018874352438170001</cx:pt>
          <cx:pt idx="425">-0.035429795470022001</cx:pt>
          <cx:pt idx="426">-0.0441882956466359</cx:pt>
          <cx:pt idx="427">-0.044979660865342497</cx:pt>
          <cx:pt idx="428">-0.036157415993602698</cx:pt>
          <cx:pt idx="429">-0.033809605713462997</cx:pt>
          <cx:pt idx="430">0.0048490367310041896</cx:pt>
          <cx:pt idx="431">0.063540208505727697</cx:pt>
          <cx:pt idx="432">0.071222273090325403</cx:pt>
          <cx:pt idx="433">0.071443231213966701</cx:pt>
          <cx:pt idx="434">0.032343157409781803</cx:pt>
          <cx:pt idx="435">-0.0078395041490029096</cx:pt>
          <cx:pt idx="436">0.0182560949973368</cx:pt>
          <cx:pt idx="437">0.0107495879507292</cx:pt>
          <cx:pt idx="438">-0.0084879544161559004</cx:pt>
          <cx:pt idx="439">-0.017893106912132799</cx:pt>
          <cx:pt idx="440">-0.0063958212576331001</cx:pt>
          <cx:pt idx="441">0.014023786834349501</cx:pt>
          <cx:pt idx="442">0.00210963964359132</cx:pt>
          <cx:pt idx="443">0.0019929300471319398</cx:pt>
          <cx:pt idx="444">-0.000294497261548007</cx:pt>
          <cx:pt idx="445">-0.0047757839495859902</cx:pt>
          <cx:pt idx="446">-0.0010527654469623599</cx:pt>
          <cx:pt idx="447">-0.0021942182889295599</cx:pt>
          <cx:pt idx="448">0.00031814903734667999</cx:pt>
          <cx:pt idx="449">0.00047775957410109302</cx:pt>
          <cx:pt idx="450">5.9220586171901198e-05</cx:pt>
          <cx:pt idx="451">-0.00490563735820448</cx:pt>
          <cx:pt idx="452">-0.021544211120438399</cx:pt>
          <cx:pt idx="453">-0.053796192125785298</cx:pt>
          <cx:pt idx="454">-0.067322951193879196</cx:pt>
          <cx:pt idx="455">-0.049800474334412703</cx:pt>
          <cx:pt idx="456">-0.060935578531620002</cx:pt>
          <cx:pt idx="457">-0.069095317080695703</cx:pt>
          <cx:pt idx="458">-0.092963274593999695</cx:pt>
          <cx:pt idx="459">-0.058174278044002901</cx:pt>
          <cx:pt idx="460">-0.0035030202700545598</cx:pt>
          <cx:pt idx="461">0.014098381596711399</cx:pt>
          <cx:pt idx="462">-0.0035883105368053501</cx:pt>
          <cx:pt idx="463">0.0152869807174134</cx:pt>
          <cx:pt idx="464">0.022042407863355599</cx:pt>
          <cx:pt idx="465">-0.0015340935879193101</cx:pt>
          <cx:pt idx="466">0.0056240022640955296</cx:pt>
          <cx:pt idx="467">0.0027565178919258101</cx:pt>
          <cx:pt idx="468">0.00234512059204819</cx:pt>
          <cx:pt idx="469">0.00272318302812323</cx:pt>
          <cx:pt idx="470">0.00054262167976729797</cx:pt>
          <cx:pt idx="471">0.011385679222119501</cx:pt>
          <cx:pt idx="472">-0.00064160418747157997</cx:pt>
          <cx:pt idx="473">-0.0132149226260877</cx:pt>
          <cx:pt idx="474">-0.0103488322379904</cx:pt>
          <cx:pt idx="475">-0.0046733617311829501</cx:pt>
          <cx:pt idx="476">0.00020679398928212701</cx:pt>
          <cx:pt idx="477">-2.8410048683045799e-05</cx:pt>
          <cx:pt idx="478">-0.00088973851189458504</cx:pt>
          <cx:pt idx="479">0.00093554971625955496</cx:pt>
          <cx:pt idx="480">-0.0150572166875925</cx:pt>
          <cx:pt idx="481">-0.034504501427669899</cx:pt>
          <cx:pt idx="482">-0.045231326049336301</cx:pt>
          <cx:pt idx="483">-0.074436332386503906</cx:pt>
          <cx:pt idx="484">-0.064451253359506702</cx:pt>
          <cx:pt idx="485">-0.068201442028566803</cx:pt>
          <cx:pt idx="486">-0.10929617007530699</cx:pt>
          <cx:pt idx="487">-0.118048974963508</cx:pt>
          <cx:pt idx="488">-0.090429403228466904</cx:pt>
          <cx:pt idx="489">-0.068401428614210294</cx:pt>
          <cx:pt idx="490">-0.027023031365360699</cx:pt>
          <cx:pt idx="491">0.0089093324115723793</cx:pt>
          <cx:pt idx="492">-0.00317147268597659</cx:pt>
          <cx:pt idx="493">-0.019718000484067601</cx:pt>
          <cx:pt idx="494">-0.0115774161064989</cx:pt>
          <cx:pt idx="495">0.0148501306138879</cx:pt>
          <cx:pt idx="496">0.0166227228156734</cx:pt>
          <cx:pt idx="497">0.0022885053281495702</cx:pt>
          <cx:pt idx="498">-1.50818322001295e-05</cx:pt>
          <cx:pt idx="499">0.0125260323327264</cx:pt>
          <cx:pt idx="500">0.000521818086036318</cx:pt>
          <cx:pt idx="501">-0.0094090335306107192</cx:pt>
          <cx:pt idx="502">-0.0027078864694619498</cx:pt>
          <cx:pt idx="503">-0.000421049455303591</cx:pt>
          <cx:pt idx="504">-0.00070952318241401704</cx:pt>
          <cx:pt idx="505">-0.00048028726343878601</cx:pt>
          <cx:pt idx="506">-0.00102378570294485</cx:pt>
          <cx:pt idx="507">0.00145942328118288</cx:pt>
          <cx:pt idx="508">0.00188585178689437</cx:pt>
          <cx:pt idx="509">-0.0031001136841841801</cx:pt>
          <cx:pt idx="510">-0.0149184150078241</cx:pt>
          <cx:pt idx="511">-0.049103592634574797</cx:pt>
          <cx:pt idx="512">-0.069770332954636</cx:pt>
          <cx:pt idx="513">-0.064889883813022298</cx:pt>
          <cx:pt idx="514">-0.054191159003363402</cx:pt>
          <cx:pt idx="515">-0.058108874402215099</cx:pt>
          <cx:pt idx="516">-0.079571425719525496</cx:pt>
          <cx:pt idx="517">-0.053731444049560803</cx:pt>
          <cx:pt idx="518">-0.051887335761000998</cx:pt>
          <cx:pt idx="519">-0.040236563233937497</cx:pt>
          <cx:pt idx="520">-0.013407109371679099</cx:pt>
          <cx:pt idx="521">-0.023158803533578</cx:pt>
          <cx:pt idx="522">-0.033054613112746198</cx:pt>
          <cx:pt idx="523">0.029666023539587302</cx:pt>
          <cx:pt idx="524">0.012062373330723899</cx:pt>
          <cx:pt idx="525">-0.0147389826050954</cx:pt>
          <cx:pt idx="526">-0.0107544325298737</cx:pt>
          <cx:pt idx="527">0.0066539106770113904</cx:pt>
          <cx:pt idx="528">0.0020664962022309899</cx:pt>
          <cx:pt idx="529">-0.0055682639320572599</cx:pt>
          <cx:pt idx="530">-0.0011811178540019401</cx:pt>
          <cx:pt idx="531">-0.00060512450185874799</cx:pt>
          <cx:pt idx="532">-0.00027313698025748602</cx:pt>
          <cx:pt idx="533">-0.0013626674425703401</cx:pt>
          <cx:pt idx="534">-0.00027759968277625698</cx:pt>
          <cx:pt idx="535">0.0053122297111101204</cx:pt>
          <cx:pt idx="536">0.017863945194546701</cx:pt>
          <cx:pt idx="537">0.0233763613557618</cx:pt>
          <cx:pt idx="538">0.0028993361146451299</cx:pt>
          <cx:pt idx="539">-0.035674511356453997</cx:pt>
          <cx:pt idx="540">-0.041287617361917002</cx:pt>
          <cx:pt idx="541">-0.036254720547052997</cx:pt>
          <cx:pt idx="542">-0.0079020646561530593</cx:pt>
          <cx:pt idx="543">-0.0123187986310982</cx:pt>
          <cx:pt idx="544">-0.019660929195536601</cx:pt>
          <cx:pt idx="545">-0.0588901432964807</cx:pt>
          <cx:pt idx="546">-0.048157137156020803</cx:pt>
          <cx:pt idx="547">-0.033693370086308801</cx:pt>
          <cx:pt idx="548">-0.0069475063647142397</cx:pt>
          <cx:pt idx="549">-0.0199252962236902</cx:pt>
          <cx:pt idx="550">-0.012817437498279601</cx:pt>
          <cx:pt idx="551">0.0242576153132078</cx:pt>
          <cx:pt idx="552">-0.0034940860623090702</cx:pt>
          <cx:pt idx="553">-0.0085535781770312101</cx:pt>
          <cx:pt idx="554">-0.0029256045950265398</cx:pt>
          <cx:pt idx="555">0.0032382525802297098</cx:pt>
          <cx:pt idx="556">0.00024506469511689999</cx:pt>
          <cx:pt idx="557">-0.0092206523712416999</cx:pt>
          <cx:pt idx="558">-0.00128397629856109</cx:pt>
          <cx:pt idx="559">2.6515782638185301e-05</cx:pt>
          <cx:pt idx="560">-0.00038935511599116402</cx:pt>
          <cx:pt idx="561">-0.00028175214058870899</cx:pt>
          <cx:pt idx="562">-0.00014114538103914299</cx:pt>
          <cx:pt idx="563">0.00071611529261038495</cx:pt>
          <cx:pt idx="564">0.021345354652275501</cx:pt>
          <cx:pt idx="565">0.034755374680869401</cx:pt>
          <cx:pt idx="566">0.0111003814678606</cx:pt>
          <cx:pt idx="567">-0.035468911851828398</cx:pt>
          <cx:pt idx="568">-0.0082846037114982004</cx:pt>
          <cx:pt idx="569">-0.00312159391082665</cx:pt>
          <cx:pt idx="570">0.00184783170172243</cx:pt>
          <cx:pt idx="571">0.0067175480565496801</cx:pt>
          <cx:pt idx="572">-0.0120210707429785</cx:pt>
          <cx:pt idx="573">-0.016428152524964299</cx:pt>
          <cx:pt idx="574">-0.028756391315536398</cx:pt>
          <cx:pt idx="575">-0.023284122260349</cx:pt>
          <cx:pt idx="576">-0.027080325129059599</cx:pt>
          <cx:pt idx="577">-0.024474198785583601</cx:pt>
          <cx:pt idx="578">7.9305912085305097e-05</cx:pt>
          <cx:pt idx="579">0.030318872673137799</cx:pt>
          <cx:pt idx="580">0.011684877565097101</cx:pt>
          <cx:pt idx="581">0.018241426310240699</cx:pt>
          <cx:pt idx="582">0.020390653247163</cx:pt>
          <cx:pt idx="583">-0.0093636789918201298</cx:pt>
          <cx:pt idx="584">-0.0063337762935041196</cx:pt>
          <cx:pt idx="585">-0.0096003598058745296</cx:pt>
          <cx:pt idx="586">-0.0019043953232089901</cx:pt>
          <cx:pt idx="587">-0.00068307402644104996</cx:pt>
          <cx:pt idx="588">-0.00044448984086189699</cx:pt>
          <cx:pt idx="589">0.00013937826739077801</cx:pt>
          <cx:pt idx="590">0.00055628290239027997</cx:pt>
          <cx:pt idx="591">0.0046004328735154698</cx:pt>
          <cx:pt idx="592">0.026925220721441</cx:pt>
          <cx:pt idx="593">0.046910490362750898</cx:pt>
          <cx:pt idx="594">0.022587367769090198</cx:pt>
          <cx:pt idx="595">0.0053156191075263998</cx:pt>
          <cx:pt idx="596">0.016308984007616399</cx:pt>
          <cx:pt idx="597">0.0299089240418925</cx:pt>
          <cx:pt idx="598">0.0160765885141891</cx:pt>
          <cx:pt idx="599">-0.0071423732997674396</cx:pt>
          <cx:pt idx="600">-0.0068266620394271098</cx:pt>
          <cx:pt idx="601">-0.012976599294288901</cx:pt>
          <cx:pt idx="602">-0.020324144221172499</cx:pt>
          <cx:pt idx="603">0.00301568732501335</cx:pt>
          <cx:pt idx="604">-0.0056946382365110799</cx:pt>
          <cx:pt idx="605">0.0027360839983667801</cx:pt>
          <cx:pt idx="606">0.0044587074112760498</cx:pt>
          <cx:pt idx="607">0.026171437574618799</cx:pt>
          <cx:pt idx="608">0.044651226688714102</cx:pt>
          <cx:pt idx="609">0.029451119626752301</cx:pt>
          <cx:pt idx="610">-0.0029030812588438002</cx:pt>
          <cx:pt idx="611">-0.0175469901490313</cx:pt>
          <cx:pt idx="612">-0.0138479802020275</cx:pt>
          <cx:pt idx="613">-0.0069318140757616796</cx:pt>
          <cx:pt idx="614">-0.00016803758046027601</cx:pt>
          <cx:pt idx="615">-0.00014034617574639399</cx:pt>
          <cx:pt idx="616">-0.00014563146977813999</cx:pt>
          <cx:pt idx="617">0.00012763312950073101</cx:pt>
          <cx:pt idx="618">-0.00203981414634431</cx:pt>
          <cx:pt idx="619">0.00371061378723775</cx:pt>
          <cx:pt idx="620">0.0171860940063003</cx:pt>
          <cx:pt idx="621">0.023849798312998601</cx:pt>
          <cx:pt idx="622">0.0094026801640161098</cx:pt>
          <cx:pt idx="623">-0.00349792554339082</cx:pt>
          <cx:pt idx="624">0.0087405416779312399</cx:pt>
          <cx:pt idx="625">0.0076892052463916798</cx:pt>
          <cx:pt idx="626">0.0082632042980077293</cx:pt>
          <cx:pt idx="627">0.0067458630246096602</cx:pt>
          <cx:pt idx="628">-0.020566017522432201</cx:pt>
          <cx:pt idx="629">-0.0087500096402513498</cx:pt>
          <cx:pt idx="630">0.011974684701393699</cx:pt>
          <cx:pt idx="631">-0.0032942689272767601</cx:pt>
          <cx:pt idx="632">-0.0016179890739612601</cx:pt>
          <cx:pt idx="633">0.022916292709275601</cx:pt>
          <cx:pt idx="634">0.0145026847760305</cx:pt>
          <cx:pt idx="635">0.0062661223108369099</cx:pt>
          <cx:pt idx="636">0.013265270339847099</cx:pt>
          <cx:pt idx="637">-0.0059389059718633896</cx:pt>
          <cx:pt idx="638">-0.0073097556589039603</cx:pt>
          <cx:pt idx="639">-0.014471248199085299</cx:pt>
          <cx:pt idx="640">-0.0042153460458094196</cx:pt>
          <cx:pt idx="641">-0.0013520605160170301</cx:pt>
          <cx:pt idx="642">5.9224005586709901e-05</cx:pt>
          <cx:pt idx="643">-1.10034970141618e-05</cx:pt>
          <cx:pt idx="644">0.00033665335596993101</cx:pt>
          <cx:pt idx="645">6.5361024809243798e-05</cx:pt>
          <cx:pt idx="646">5.8458290066801702e-05</cx:pt>
          <cx:pt idx="647">0.0043391485638573602</cx:pt>
          <cx:pt idx="648">0.0063493276107992498</cx:pt>
          <cx:pt idx="649">0.0087840718713708202</cx:pt>
          <cx:pt idx="650">0.0079963305032178505</cx:pt>
          <cx:pt idx="651">-0.0012766432197600099</cx:pt>
          <cx:pt idx="652">0.012576299435191</cx:pt>
          <cx:pt idx="653">0.014743795255634301</cx:pt>
          <cx:pt idx="654">0.018559613940641099</cx:pt>
          <cx:pt idx="655">0.022952468797008099</cx:pt>
          <cx:pt idx="656">0.0016847584345921799</cx:pt>
          <cx:pt idx="657">0.0026754450483034101</cx:pt>
          <cx:pt idx="658">0.0102962750823708</cx:pt>
          <cx:pt idx="659">-0.0069738737947628903</cx:pt>
          <cx:pt idx="660">0.0041719012206048404</cx:pt>
          <cx:pt idx="661">-0.0023017855418362401</cx:pt>
          <cx:pt idx="662">0.0011450524518964</cx:pt>
          <cx:pt idx="663">-0.0028702062543609899</cx:pt>
          <cx:pt idx="664">0.0018337593599062601</cx:pt>
          <cx:pt idx="665">-0.0041304468429530297</cx:pt>
          <cx:pt idx="666">-0.0109481126067019</cx:pt>
          <cx:pt idx="667">-0.0070174454469932304</cx:pt>
          <cx:pt idx="668">-0.0028282631927254399</cx:pt>
          <cx:pt idx="669">-0.00111383816900891</cx:pt>
          <cx:pt idx="670">-0.00034723655620285001</cx:pt>
          <cx:pt idx="671">-0.00068651544044318503</cx:pt>
          <cx:pt idx="672">0.00034245378109007901</cx:pt>
          <cx:pt idx="673">-0.0012088387854346299</cx:pt>
          <cx:pt idx="674">0.00096361540069159896</cx:pt>
          <cx:pt idx="675">0.0026314633373922202</cx:pt>
          <cx:pt idx="676">0.0038676425379961499</cx:pt>
          <cx:pt idx="677">0.0042455387495249899</cx:pt>
          <cx:pt idx="678">-0.00029122472104174202</cx:pt>
          <cx:pt idx="679">0.016274226643075901</cx:pt>
          <cx:pt idx="680">0.021055419728702202</cx:pt>
          <cx:pt idx="681">0.032802262539117</cx:pt>
          <cx:pt idx="682">0.032233467273115601</cx:pt>
          <cx:pt idx="683">0.023631330911424799</cx:pt>
          <cx:pt idx="684">-0.00634639001389727</cx:pt>
          <cx:pt idx="685">-0.030083172107715699</cx:pt>
          <cx:pt idx="686">-0.025050179982759699</cx:pt>
          <cx:pt idx="687">-0.039027098937783201</cx:pt>
          <cx:pt idx="688">-0.0277531464276972</cx:pt>
          <cx:pt idx="689">-0.028032778395372</cx:pt>
          <cx:pt idx="690">-0.020914271306388701</cx:pt>
          <cx:pt idx="691">-0.0174342694445133</cx:pt>
          <cx:pt idx="692">0.0062296505193099099</cx:pt>
          <cx:pt idx="693">0.0030647313994468599</cx:pt>
          <cx:pt idx="694">-0.00170365377847056</cx:pt>
          <cx:pt idx="695">0.00026612149773707098</cx:pt>
          <cx:pt idx="696">-0.0023831089269761999</cx:pt>
          <cx:pt idx="697">-0.0014901971720822501</cx:pt>
          <cx:pt idx="698">-7.3528939408349305e-05</cx:pt>
          <cx:pt idx="699">0.00093851069051194497</cx:pt>
          <cx:pt idx="700">-0.00041543520695680599</cx:pt>
          <cx:pt idx="701">0.000669451147342635</cx:pt>
          <cx:pt idx="702">-0.000375736474014205</cx:pt>
          <cx:pt idx="703">-0.00033269720653593399</cx:pt>
          <cx:pt idx="704">-0.00218414584313926</cx:pt>
          <cx:pt idx="705">-0.00080213471414883504</cx:pt>
          <cx:pt idx="706">-0.0062602263772649396</cx:pt>
          <cx:pt idx="707">-0.0016133357565693901</cx:pt>
          <cx:pt idx="708">0.011433443534096499</cx:pt>
          <cx:pt idx="709">0.0114135688981123</cx:pt>
          <cx:pt idx="710">0.0146414978607728</cx:pt>
          <cx:pt idx="711">-0.00069449643764840998</cx:pt>
          <cx:pt idx="712">0.0071371027557322201</cx:pt>
          <cx:pt idx="713">0.0143328141850408</cx:pt>
          <cx:pt idx="714">0.015499564028459201</cx:pt>
          <cx:pt idx="715">-0.0039649710357954797</cx:pt>
          <cx:pt idx="716">-0.0011633700988160701</cx:pt>
          <cx:pt idx="717">0.000788683652955929</cx:pt>
          <cx:pt idx="718">-0.0098367313202386807</cx:pt>
          <cx:pt idx="719">-0.00083178762092140604</cx:pt>
          <cx:pt idx="720">0.0116796810496664</cx:pt>
          <cx:pt idx="721">0.0107133638251008</cx:pt>
          <cx:pt idx="722">0.0030602310232518901</cx:pt>
          <cx:pt idx="723">0.00213934979940983</cx:pt>
          <cx:pt idx="724">0.00131507184650026</cx:pt>
          <cx:pt idx="725">0.00011292211333255399</cx:pt>
          <cx:pt idx="726">0.00028158180360594599</cx:pt>
          <cx:pt idx="727">0.00031641821293812</cx:pt>
          <cx:pt idx="728">0.00018638151326652201</cx:pt>
          <cx:pt idx="729">-4.86526114692279e-05</cx:pt>
          <cx:pt idx="730">-0.00059270998359789396</cx:pt>
          <cx:pt idx="731">0.00025617980031378002</cx:pt>
          <cx:pt idx="732">0.00059275180163788398</cx:pt>
          <cx:pt idx="733">0.0019825500604879098</cx:pt>
          <cx:pt idx="734">0.0037057472720310302</cx:pt>
          <cx:pt idx="735">0.0078869654844005693</cx:pt>
          <cx:pt idx="736">0.0108677122761378</cx:pt>
          <cx:pt idx="737">0.0124695671060391</cx:pt>
          <cx:pt idx="738">0.0065318536459934001</cx:pt>
          <cx:pt idx="739">0.0053865380055720703</cx:pt>
          <cx:pt idx="740">0.0152168677259441</cx:pt>
          <cx:pt idx="741">0.011594062633224799</cx:pt>
          <cx:pt idx="742">0.00983056060587339</cx:pt>
          <cx:pt idx="743">0.0095508628637577999</cx:pt>
          <cx:pt idx="744">0.018466540735976599</cx:pt>
          <cx:pt idx="745">0.017863684001601699</cx:pt>
          <cx:pt idx="746">3.7330303401666397e-05</cx:pt>
          <cx:pt idx="747">-0.00782826523802037</cx:pt>
          <cx:pt idx="748">-0.00083822042770535603</cx:pt>
          <cx:pt idx="749">0.00162545301975462</cx:pt>
          <cx:pt idx="750">-0.00090452114642507804</cx:pt>
          <cx:pt idx="751">0.00018252876647543401</cx:pt>
          <cx:pt idx="752">0.000596387608276093</cx:pt>
          <cx:pt idx="753">-0.000110898173007268</cx:pt>
          <cx:pt idx="754">0.00051450256679598603</cx:pt>
          <cx:pt idx="755">-7.3269704128327997e-05</cx:pt>
          <cx:pt idx="756">0.00037224746303838999</cx:pt>
          <cx:pt idx="757">0.00013387198718451299</cx:pt>
          <cx:pt idx="758">0.00044756105754490902</cx:pt>
          <cx:pt idx="759">0.00021126896873378099</cx:pt>
          <cx:pt idx="760">-1.7258915945976099e-05</cx:pt>
          <cx:pt idx="761">-0.00020730590164206401</cx:pt>
          <cx:pt idx="762">1.7614242897562999e-05</cx:pt>
          <cx:pt idx="763">0.00075111062137739196</cx:pt>
          <cx:pt idx="764">-0.00108859108374431</cx:pt>
          <cx:pt idx="765">-0.00168245478416902</cx:pt>
          <cx:pt idx="766">-0.00258097336364252</cx:pt>
          <cx:pt idx="767">0.000278472847785983</cx:pt>
          <cx:pt idx="768">0.00097893241002747493</cx:pt>
          <cx:pt idx="769">-0.0021755251619564801</cx:pt>
          <cx:pt idx="770">0.00138511713954648</cx:pt>
          <cx:pt idx="771">0.0030796698779772301</cx:pt>
          <cx:pt idx="772">-0.00045840851622366201</cx:pt>
          <cx:pt idx="773">-0.0012955977860358201</cx:pt>
          <cx:pt idx="774">-0.00082304111958242203</cx:pt>
          <cx:pt idx="775">-0.00114639455784597</cx:pt>
          <cx:pt idx="776">-0.00092129624774543197</cx:pt>
          <cx:pt idx="777">-0.0014640946108228001</cx:pt>
          <cx:pt idx="778">-0.00118068490353794</cx:pt>
          <cx:pt idx="779">0.00028863785882132499</cx:pt>
          <cx:pt idx="780">0.000204167584406061</cx:pt>
          <cx:pt idx="781">2.7805692633207999e-05</cx:pt>
          <cx:pt idx="782">0.00049447539573211697</cx:pt>
          <cx:pt idx="783">2.93471208350591e-05</cx:pt>
        </cx:lvl>
      </cx:numDim>
    </cx:data>
    <cx:data id="50">
      <cx:numDim type="val">
        <cx:f>'001_WA_F - 副本'!$AY$1:$AY$784</cx:f>
        <cx:lvl ptCount="784" formatCode="0.00E+00">
          <cx:pt idx="0">-5.6985568466653603e-05</cx:pt>
          <cx:pt idx="1">-0.00051858392286758203</cx:pt>
          <cx:pt idx="2">9.03603508957554e-05</cx:pt>
          <cx:pt idx="3">-0.00022572943659472099</cx:pt>
          <cx:pt idx="4">-0.0011408011184642899</cx:pt>
          <cx:pt idx="5">-0.000473602035214889</cx:pt>
          <cx:pt idx="6">-0.00062399134925421199</cx:pt>
          <cx:pt idx="7">-0.00099812220418950097</cx:pt>
          <cx:pt idx="8">-0.00015915207150788601</cx:pt>
          <cx:pt idx="9">-0.00042966732419532201</cx:pt>
          <cx:pt idx="10">0.00028291284100900302</cx:pt>
          <cx:pt idx="11">-0.00053286086042490799</cx:pt>
          <cx:pt idx="12">-0.00043384822924068901</cx:pt>
          <cx:pt idx="13">0.00036491755751371101</cx:pt>
          <cx:pt idx="14">-0.00018227752769971501</cx:pt>
          <cx:pt idx="15">3.2673141436238701e-05</cx:pt>
          <cx:pt idx="16">-0.000115116457385541</cx:pt>
          <cx:pt idx="17">-0.00026474233264486499</cx:pt>
          <cx:pt idx="18">0.00011652551519752401</cx:pt>
          <cx:pt idx="19">0.00012116610223936199</cx:pt>
          <cx:pt idx="20">0.000119692562258237</cx:pt>
          <cx:pt idx="21">-0.00038544618142299599</cx:pt>
          <cx:pt idx="22">-0.00043671115508658198</cx:pt>
          <cx:pt idx="23">-1.3605285027631799e-05</cx:pt>
          <cx:pt idx="24">-0.000115023099177069</cx:pt>
          <cx:pt idx="25">0.00046445058913912099</cx:pt>
          <cx:pt idx="26">-8.7789040643837697e-05</cx:pt>
          <cx:pt idx="27">-0.00015564357759469401</cx:pt>
          <cx:pt idx="28">0.000346027483747628</cx:pt>
          <cx:pt idx="29">-0.00055354322074386002</cx:pt>
          <cx:pt idx="30">0.0010213696764962601</cx:pt>
          <cx:pt idx="31">-1.3144903668494301e-05</cx:pt>
          <cx:pt idx="32">-0.00019490973742434701</cx:pt>
          <cx:pt idx="33">0.00028672257844068402</cx:pt>
          <cx:pt idx="34">0.00037320937777681601</cx:pt>
          <cx:pt idx="35">0.000152719198710084</cx:pt>
          <cx:pt idx="36">-0.00079925536075652797</cx:pt>
          <cx:pt idx="37">-0.00054473108487431104</cx:pt>
          <cx:pt idx="38">-0.000169846820626876</cx:pt>
          <cx:pt idx="39">-0.00082647172983843801</cx:pt>
          <cx:pt idx="40">-0.00025270462729254102</cx:pt>
          <cx:pt idx="41">-0.00046631105690199198</cx:pt>
          <cx:pt idx="42">-0.00042316435869399298</cx:pt>
          <cx:pt idx="43">0.00020428505427961199</cx:pt>
          <cx:pt idx="44">-0.0026440681630194702</cx:pt>
          <cx:pt idx="45">-0.0011904733110861801</cx:pt>
          <cx:pt idx="46">-0.00071172068475368203</cx:pt>
          <cx:pt idx="47">-0.00091816600420485596</cx:pt>
          <cx:pt idx="48">-4.5085365921628799e-05</cx:pt>
          <cx:pt idx="49">-0.00098617986423333703</cx:pt>
          <cx:pt idx="50">0.00046900180313671998</cx:pt>
          <cx:pt idx="51">-0.00037886548895413498</cx:pt>
          <cx:pt idx="52">-0.000142653889486588</cx:pt>
          <cx:pt idx="53">-0.000285604535726319</cx:pt>
          <cx:pt idx="54">-0.00020966917358155099</cx:pt>
          <cx:pt idx="55">0.00060358031207403105</cx:pt>
          <cx:pt idx="56">-0.00012210375011422001</cx:pt>
          <cx:pt idx="57">-0.00036303100621295299</cx:pt>
          <cx:pt idx="58">0.0010624526447366</cx:pt>
          <cx:pt idx="59">-0.00062290335443439899</cx:pt>
          <cx:pt idx="60">0.00044200332084933799</cx:pt>
          <cx:pt idx="61">0.00045427083485173299</cx:pt>
          <cx:pt idx="62">-0.00044324424780472002</cx:pt>
          <cx:pt idx="63">-0.00115242665864589</cx:pt>
          <cx:pt idx="64">-0.0011114026256706601</cx:pt>
          <cx:pt idx="65">-0.00084973363889331703</cx:pt>
          <cx:pt idx="66">-0.00194227825563488</cx:pt>
          <cx:pt idx="67">-0.00338908500012202</cx:pt>
          <cx:pt idx="68">-0.0029668781444810301</cx:pt>
          <cx:pt idx="69">-0.00370107970154977</cx:pt>
          <cx:pt idx="70">-0.0052638965257758401</cx:pt>
          <cx:pt idx="71">-0.0126435003401726</cx:pt>
          <cx:pt idx="72">-0.012498761131105899</cx:pt>
          <cx:pt idx="73">-0.0063222114850618504</cx:pt>
          <cx:pt idx="74">-0.0038387211687541199</cx:pt>
          <cx:pt idx="75">-0.0052905306206616903</cx:pt>
          <cx:pt idx="76">-0.0024802619473247699</cx:pt>
          <cx:pt idx="77">-0.0018763645576217001</cx:pt>
          <cx:pt idx="78">-0.00035345511854562701</cx:pt>
          <cx:pt idx="79">-6.2049435775804603e-05</cx:pt>
          <cx:pt idx="80">-0.000302793691502925</cx:pt>
          <cx:pt idx="81">3.9367310698243999e-05</cx:pt>
          <cx:pt idx="82">-0.00045116029928772599</cx:pt>
          <cx:pt idx="83">-0.00042909889555949098</cx:pt>
          <cx:pt idx="84">-0.00056480156078967899</cx:pt>
          <cx:pt idx="85">-0.000231421882007458</cx:pt>
          <cx:pt idx="86">0.00102121709567231</cx:pt>
          <cx:pt idx="87">5.6348354896038701e-05</cx:pt>
          <cx:pt idx="88">-0.00059491512767767898</cx:pt>
          <cx:pt idx="89">0.000115953114592202</cx:pt>
          <cx:pt idx="90">0.00025353063921307599</cx:pt>
          <cx:pt idx="91">-0.0013494018669620001</cx:pt>
          <cx:pt idx="92">-0.0025878323661687498</cx:pt>
          <cx:pt idx="93">-0.00287418482972937</cx:pt>
          <cx:pt idx="94">-0.0027614060648806899</cx:pt>
          <cx:pt idx="95">-0.0091552400786934392</cx:pt>
          <cx:pt idx="96">-0.0073579514550654798</cx:pt>
          <cx:pt idx="97">-0.0091719094278361699</cx:pt>
          <cx:pt idx="98">-0.0014630964798998899</cx:pt>
          <cx:pt idx="99">0.0061979975089623803</cx:pt>
          <cx:pt idx="100">0.00227021383362016</cx:pt>
          <cx:pt idx="101">0.014251006735251599</cx:pt>
          <cx:pt idx="102">0.022425157387434801</cx:pt>
          <cx:pt idx="103">-0.0074551640303733803</cx:pt>
          <cx:pt idx="104">-0.0107196669674846</cx:pt>
          <cx:pt idx="105">0.0017198302064720401</cx:pt>
          <cx:pt idx="106">0.00442886919012268</cx:pt>
          <cx:pt idx="107">-0.000147253308349705</cx:pt>
          <cx:pt idx="108">-0.0011302567102017701</cx:pt>
          <cx:pt idx="109">-0.00016695406035410699</cx:pt>
          <cx:pt idx="110">-6.8093110557394701e-05</cx:pt>
          <cx:pt idx="111">-0.00011388648277007</cx:pt>
          <cx:pt idx="112">-0.00056562794796459405</cx:pt>
          <cx:pt idx="113">8.8491630179455402e-06</cx:pt>
          <cx:pt idx="114">0.0026153259465701499</cx:pt>
          <cx:pt idx="115">0.00044024385678513898</cx:pt>
          <cx:pt idx="116">0.00016125303807183901</cx:pt>
          <cx:pt idx="117">0.00250098981559186</cx:pt>
          <cx:pt idx="118">0.0020635270596531001</cx:pt>
          <cx:pt idx="119">0.0011546924908187701</cx:pt>
          <cx:pt idx="120">-0.0014990369694643101</cx:pt>
          <cx:pt idx="121">-0.00871505702489319</cx:pt>
          <cx:pt idx="122">-0.0106011331901421</cx:pt>
          <cx:pt idx="123">-0.00750423767818086</cx:pt>
          <cx:pt idx="124">-0.0033272408863809898</cx:pt>
          <cx:pt idx="125">0.025803411457627899</cx:pt>
          <cx:pt idx="126">0.052308637782446397</cx:pt>
          <cx:pt idx="127">0.059962924781485502</cx:pt>
          <cx:pt idx="128">0.052891457805775699</cx:pt>
          <cx:pt idx="129">0.0229947330981288</cx:pt>
          <cx:pt idx="130">0.022130452915670899</cx:pt>
          <cx:pt idx="131">0.0033990081263060201</cx:pt>
          <cx:pt idx="132">-0.0081714752353660401</cx:pt>
          <cx:pt idx="133">0.018976802661844198</cx:pt>
          <cx:pt idx="134">0.013435239064529101</cx:pt>
          <cx:pt idx="135">0.0059042154373625299</cx:pt>
          <cx:pt idx="136">0.00036275740778955902</cx:pt>
          <cx:pt idx="137">0.0029960419229889301</cx:pt>
          <cx:pt idx="138">0.0012333297029745601</cx:pt>
          <cx:pt idx="139">-9.5716820613061298e-05</cx:pt>
          <cx:pt idx="140">0.000350758182299289</cx:pt>
          <cx:pt idx="141">-0.00018363602181438601</cx:pt>
          <cx:pt idx="142">-0.000460094173389314</cx:pt>
          <cx:pt idx="143">0.00096026226019207299</cx:pt>
          <cx:pt idx="144">0.0020467212110643002</cx:pt>
          <cx:pt idx="145">0.0110925392504173</cx:pt>
          <cx:pt idx="146">0.0114557393740426</cx:pt>
          <cx:pt idx="147">0.0043880500283298603</cx:pt>
          <cx:pt idx="148">-0.0069293776362292902</cx:pt>
          <cx:pt idx="149">0.00099168000705733192</cx:pt>
          <cx:pt idx="150">-0.014365539850531199</cx:pt>
          <cx:pt idx="151">-0.022205564782611001</cx:pt>
          <cx:pt idx="152">-0.0148179076709785</cx:pt>
          <cx:pt idx="153">-0.0086416274975257695</cx:pt>
          <cx:pt idx="154">-0.037188979491918399</cx:pt>
          <cx:pt idx="155">-0.0379036235910373</cx:pt>
          <cx:pt idx="156">-0.056722357930416099</cx:pt>
          <cx:pt idx="157">-0.0354806354710177</cx:pt>
          <cx:pt idx="158">0.00469665759400639</cx:pt>
          <cx:pt idx="159">0.033278088464374002</cx:pt>
          <cx:pt idx="160">0.021277491054720401</cx:pt>
          <cx:pt idx="161">0.0156271315648066</cx:pt>
          <cx:pt idx="162">-0.0035731092767386499</cx:pt>
          <cx:pt idx="163">-0.0068206212637072303</cx:pt>
          <cx:pt idx="164">4.4799425305907702e-05</cx:pt>
          <cx:pt idx="165">0.0042014456736734103</cx:pt>
          <cx:pt idx="166">0.0017660487206726701</cx:pt>
          <cx:pt idx="167">0.00032923044322028802</cx:pt>
          <cx:pt idx="168">-0.00062637404884111503</cx:pt>
          <cx:pt idx="169">-0.00052230583889863202</cx:pt>
          <cx:pt idx="170">0.0012504109973242</cx:pt>
          <cx:pt idx="171">0.0030019701647785598</cx:pt>
          <cx:pt idx="172">0.0060740816887477796</cx:pt>
          <cx:pt idx="173">0.0123979882759365</cx:pt>
          <cx:pt idx="174">0.015170009167198399</cx:pt>
          <cx:pt idx="175">0.0051374179699460402</cx:pt>
          <cx:pt idx="176">0.00306185907095047</cx:pt>
          <cx:pt idx="177">0.0023041587952902002</cx:pt>
          <cx:pt idx="178">-0.032125957487549102</cx:pt>
          <cx:pt idx="179">-0.050518707625961001</cx:pt>
          <cx:pt idx="180">-0.081164694048794506</cx:pt>
          <cx:pt idx="181">-0.083753932948194401</cx:pt>
          <cx:pt idx="182">-0.062121706298936402</cx:pt>
          <cx:pt idx="183">-0.036698444458595797</cx:pt>
          <cx:pt idx="184">-0.023557281348041199</cx:pt>
          <cx:pt idx="185">0.025192585461401899</cx:pt>
          <cx:pt idx="186">0.0843530179103094</cx:pt>
          <cx:pt idx="187">0.057035603287591503</cx:pt>
          <cx:pt idx="188">0.037099362887914301</cx:pt>
          <cx:pt idx="189">-0.0061101704661208596</cx:pt>
          <cx:pt idx="190">-0.030808211051275299</cx:pt>
          <cx:pt idx="191">0.0061178147116602404</cx:pt>
          <cx:pt idx="192">0.013383917094951001</cx:pt>
          <cx:pt idx="193">0.0105981196166557</cx:pt>
          <cx:pt idx="194">0.0027408902150239801</cx:pt>
          <cx:pt idx="195">0.00068874736899166499</cx:pt>
          <cx:pt idx="196">0.00068295665733229295</cx:pt>
          <cx:pt idx="197">-0.00014333644281557399</cx:pt>
          <cx:pt idx="198">0.0040881711427421001</cx:pt>
          <cx:pt idx="199">0.0060461219850261498</cx:pt>
          <cx:pt idx="200">0.0064860431956879098</cx:pt>
          <cx:pt idx="201">-0.0028595448091501001</cx:pt>
          <cx:pt idx="202">0.0011204776500385301</cx:pt>
          <cx:pt idx="203">0.0017133826734160201</cx:pt>
          <cx:pt idx="204">-0.013940895839411801</cx:pt>
          <cx:pt idx="205">-0.054820705705783498</cx:pt>
          <cx:pt idx="206">-0.077169383996426894</cx:pt>
          <cx:pt idx="207">-0.088782675789098806</cx:pt>
          <cx:pt idx="208">-0.065583715377213206</cx:pt>
          <cx:pt idx="209">-0.061922473332315597</cx:pt>
          <cx:pt idx="210">0.0099629114036118207</cx:pt>
          <cx:pt idx="211">0.0528104161347401</cx:pt>
          <cx:pt idx="212">0.038004973923203102</cx:pt>
          <cx:pt idx="213">0.0060201171748328602</cx:pt>
          <cx:pt idx="214">0.043280732085403298</cx:pt>
          <cx:pt idx="215">0.047232765249862099</cx:pt>
          <cx:pt idx="216">0.018438342410054501</cx:pt>
          <cx:pt idx="217">-0.0014810522640404499</cx:pt>
          <cx:pt idx="218">-0.023697082488211799</cx:pt>
          <cx:pt idx="219">-0.0091842657159963998</cx:pt>
          <cx:pt idx="220">-0.016951806707998399</cx:pt>
          <cx:pt idx="221">0.0014353067439156701</cx:pt>
          <cx:pt idx="222">0.000155911053748843</cx:pt>
          <cx:pt idx="223">0.0019941617495795399</cx:pt>
          <cx:pt idx="224">0.00021614031817771299</cx:pt>
          <cx:pt idx="225">-0.000209657569131936</cx:pt>
          <cx:pt idx="226">0.00448327021651142</cx:pt>
          <cx:pt idx="227">0.0118755554229789</cx:pt>
          <cx:pt idx="228">0.012988248589710301</cx:pt>
          <cx:pt idx="229">0.0065312431073465804</cx:pt>
          <cx:pt idx="230">0.0077766710678499199</cx:pt>
          <cx:pt idx="231">-0.0095056661860907794</cx:pt>
          <cx:pt idx="232">-0.034419368840250597</cx:pt>
          <cx:pt idx="233">-0.082509924567870194</cx:pt>
          <cx:pt idx="234">-0.10951931865002</cx:pt>
          <cx:pt idx="235">-0.093011491933016402</cx:pt>
          <cx:pt idx="236">-0.0601877208929237</cx:pt>
          <cx:pt idx="237">0.040959845988120303</cx:pt>
          <cx:pt idx="238">0.064859639736870006</cx:pt>
          <cx:pt idx="239">0.097815890052899507</cx:pt>
          <cx:pt idx="240">0.049513332569674003</cx:pt>
          <cx:pt idx="241">0.018207852865395099</cx:pt>
          <cx:pt idx="242">0.017779302328034301</cx:pt>
          <cx:pt idx="243">0.0085308869138630405</cx:pt>
          <cx:pt idx="244">-0.034093124026239402</cx:pt>
          <cx:pt idx="245">-0.0073313358169541402</cx:pt>
          <cx:pt idx="246">-0.018006487905570301</cx:pt>
          <cx:pt idx="247">-0.032163230217722501</cx:pt>
          <cx:pt idx="248">-0.0236666906036062</cx:pt>
          <cx:pt idx="249">-0.0049055988283269502</cx:pt>
          <cx:pt idx="250">0.0046057156493272897</cx:pt>
          <cx:pt idx="251">0.00065169978264886298</cx:pt>
          <cx:pt idx="252">-0.00060751515230769802</cx:pt>
          <cx:pt idx="253">0.00150659686618998</cx:pt>
          <cx:pt idx="254">0.0048373150977122602</cx:pt>
          <cx:pt idx="255">0.0138747450562008</cx:pt>
          <cx:pt idx="256">0.0120984045612825</cx:pt>
          <cx:pt idx="257">0.0019587033704356401</cx:pt>
          <cx:pt idx="258">-0.00094179755206378203</cx:pt>
          <cx:pt idx="259">-0.028401166012843301</cx:pt>
          <cx:pt idx="260">-0.0539683002446259</cx:pt>
          <cx:pt idx="261">-0.062493541212046901</cx:pt>
          <cx:pt idx="262">-0.086352854653029096</cx:pt>
          <cx:pt idx="263">-0.0744874348170253</cx:pt>
          <cx:pt idx="264">-0.028513758687227098</cx:pt>
          <cx:pt idx="265">0.109178166135905</cx:pt>
          <cx:pt idx="266">0.082083255505927294</cx:pt>
          <cx:pt idx="267">0.054558113122064697</cx:pt>
          <cx:pt idx="268">0.0292638622423766</cx:pt>
          <cx:pt idx="269">-0.0159348851310799</cx:pt>
          <cx:pt idx="270">-0.0541133553189619</cx:pt>
          <cx:pt idx="271">-0.025950750217786402</cx:pt>
          <cx:pt idx="272">-0.033923611553368198</cx:pt>
          <cx:pt idx="273">-0.0280410122688932</cx:pt>
          <cx:pt idx="274">-0.0094737742868895303</cx:pt>
          <cx:pt idx="275">-0.034924763700076897</cx:pt>
          <cx:pt idx="276">-0.0148515514637967</cx:pt>
          <cx:pt idx="277">0.0020885246908616002</cx:pt>
          <cx:pt idx="278">0.00042162957866082002</cx:pt>
          <cx:pt idx="279">-0.00368448320333841</cx:pt>
          <cx:pt idx="280">0.00029073085547359198</cx:pt>
          <cx:pt idx="281">0.0011569667753084001</cx:pt>
          <cx:pt idx="282">0.0043243267997776199</cx:pt>
          <cx:pt idx="283">0.010377322278950499</cx:pt>
          <cx:pt idx="284">0.0103282647802534</cx:pt>
          <cx:pt idx="285">-0.0034215412805410901</cx:pt>
          <cx:pt idx="286">-0.0296166354958265</cx:pt>
          <cx:pt idx="287">-0.040867916035413399</cx:pt>
          <cx:pt idx="288">-0.044345684662317197</cx:pt>
          <cx:pt idx="289">-0.039837386901855697</cx:pt>
          <cx:pt idx="290">-0.045691485535056697</cx:pt>
          <cx:pt idx="291">-0.0026044303275852198</cx:pt>
          <cx:pt idx="292">0.049262093526352697</cx:pt>
          <cx:pt idx="293">0.029003317828137899</cx:pt>
          <cx:pt idx="294">0.011514993274143299</cx:pt>
          <cx:pt idx="295">-0.039919293807852099</cx:pt>
          <cx:pt idx="296">-0.00067888274101126701</cx:pt>
          <cx:pt idx="297">-0.060061073194591703</cx:pt>
          <cx:pt idx="298">-0.036264883110414897</cx:pt>
          <cx:pt idx="299">-0.015573677453490401</cx:pt>
          <cx:pt idx="300">-0.016958574645432899</cx:pt>
          <cx:pt idx="301">-0.025051397016027401</cx:pt>
          <cx:pt idx="302">-0.0057172472533545604</cx:pt>
          <cx:pt idx="303">0.0115543412609449</cx:pt>
          <cx:pt idx="304">0.0068947596205756502</cx:pt>
          <cx:pt idx="305">0.010932815519559999</cx:pt>
          <cx:pt idx="306">0.00179996814769234</cx:pt>
          <cx:pt idx="307">0.00055300103890656201</cx:pt>
          <cx:pt idx="308">-0.00016805491710034399</cx:pt>
          <cx:pt idx="309">0.0013764337249869999</cx:pt>
          <cx:pt idx="310">0.0035935263429213802</cx:pt>
          <cx:pt idx="311">0.0062283456296306</cx:pt>
          <cx:pt idx="312">0.0089085587384980392</cx:pt>
          <cx:pt idx="313">-0.00609792876107439</cx:pt>
          <cx:pt idx="314">-0.0174194709455157</cx:pt>
          <cx:pt idx="315">-0.02097890736701</cx:pt>
          <cx:pt idx="316">-0.0269985628908837</cx:pt>
          <cx:pt idx="317">-0.050756804065016897</cx:pt>
          <cx:pt idx="318">-0.0352467219152705</cx:pt>
          <cx:pt idx="319">0.0067608960371259496</cx:pt>
          <cx:pt idx="320">-0.045480509759236301</cx:pt>
          <cx:pt idx="321">-0.079623241230589198</cx:pt>
          <cx:pt idx="322">-0.075888255398924298</cx:pt>
          <cx:pt idx="323">-0.044376266977456398</cx:pt>
          <cx:pt idx="324">0.015761733306850299</cx:pt>
          <cx:pt idx="325">-0.0025410464179162402</cx:pt>
          <cx:pt idx="326">0.033337018783708199</cx:pt>
          <cx:pt idx="327">-0.0025327553548862899</cx:pt>
          <cx:pt idx="328">-0.00671071109642491</cx:pt>
          <cx:pt idx="329">-0.026594492803065702</cx:pt>
          <cx:pt idx="330">0.011625516080438001</cx:pt>
          <cx:pt idx="331">0.031255339048469798</cx:pt>
          <cx:pt idx="332">0.025758225706981601</cx:pt>
          <cx:pt idx="333">0.016069218996072401</cx:pt>
          <cx:pt idx="334">0.0114655390594174</cx:pt>
          <cx:pt idx="335">0.00064790189047254801</cx:pt>
          <cx:pt idx="336">-0.00086965904521858002</cx:pt>
          <cx:pt idx="337">0.0010161097805195501</cx:pt>
          <cx:pt idx="338">0.0028508460066221201</cx:pt>
          <cx:pt idx="339">0.0053841777543676599</cx:pt>
          <cx:pt idx="340">0.0090044570430775506</cx:pt>
          <cx:pt idx="341">-0.012159659281206501</cx:pt>
          <cx:pt idx="342">-0.0166517643256749</cx:pt>
          <cx:pt idx="343">-0.0148702537371066</cx:pt>
          <cx:pt idx="344">-0.066795388555066296</cx:pt>
          <cx:pt idx="345">-0.042296666992985101</cx:pt>
          <cx:pt idx="346">-0.048752538702727402</cx:pt>
          <cx:pt idx="347">-0.039108291066335003</cx:pt>
          <cx:pt idx="348">-0.144592734408761</cx:pt>
          <cx:pt idx="349">-0.153710157777941</cx:pt>
          <cx:pt idx="350">-0.042509223190025001</cx:pt>
          <cx:pt idx="351">0.065561619589051504</cx:pt>
          <cx:pt idx="352">0.0426726813485057</cx:pt>
          <cx:pt idx="353">0.022516019217535699</cx:pt>
          <cx:pt idx="354">0.0275085194630415</cx:pt>
          <cx:pt idx="355">0.0086918017607533499</cx:pt>
          <cx:pt idx="356">0.0090261730857657107</cx:pt>
          <cx:pt idx="357">-0.0058079848541998302</cx:pt>
          <cx:pt idx="358">0.0043418769847855202</cx:pt>
          <cx:pt idx="359">0.0049208427154402304</cx:pt>
          <cx:pt idx="360">-0.0035647887793800802</cx:pt>
          <cx:pt idx="361">0.0041240239551154599</cx:pt>
          <cx:pt idx="362">0.0048115330431209398</cx:pt>
          <cx:pt idx="363">-0.000216881959830002</cx:pt>
          <cx:pt idx="364">0.00033170277806250002</cx:pt>
          <cx:pt idx="365">0.00025488215891011098</cx:pt>
          <cx:pt idx="366">0.0010408639698547501</cx:pt>
          <cx:pt idx="367">0.00273913253488262</cx:pt>
          <cx:pt idx="368">0.0028711140778064199</cx:pt>
          <cx:pt idx="369">-0.020979786054066599</cx:pt>
          <cx:pt idx="370">-0.021113035844893401</cx:pt>
          <cx:pt idx="371">-0.020510209775271199</cx:pt>
          <cx:pt idx="372">-0.040152880672120798</cx:pt>
          <cx:pt idx="373">-0.048132484775865597</cx:pt>
          <cx:pt idx="374">-0.071136465369144905</cx:pt>
          <cx:pt idx="375">-0.046153980268497097</cx:pt>
          <cx:pt idx="376">-0.081572169737911496</cx:pt>
          <cx:pt idx="377">-0.025448448241789899</cx:pt>
          <cx:pt idx="378">0.0750569195064449</cx:pt>
          <cx:pt idx="379">0.097094000661765698</cx:pt>
          <cx:pt idx="380">0.0084763190970928298</cx:pt>
          <cx:pt idx="381">0.00067135643078430104</cx:pt>
          <cx:pt idx="382">-0.032336035158996801</cx:pt>
          <cx:pt idx="383">-0.011593021076600599</cx:pt>
          <cx:pt idx="384">0.00085966522536242405</cx:pt>
          <cx:pt idx="385">-0.0273885360813577</cx:pt>
          <cx:pt idx="386">-0.039061370791162599</cx:pt>
          <cx:pt idx="387">-0.035565569599146599</cx:pt>
          <cx:pt idx="388">-0.020593914004258699</cx:pt>
          <cx:pt idx="389">0.00047431740814206499</cx:pt>
          <cx:pt idx="390">0.0024087816525112599</cx:pt>
          <cx:pt idx="391">-0.000432151590737812</cx:pt>
          <cx:pt idx="392">-0.000222819131033314</cx:pt>
          <cx:pt idx="393">-0.00050457968123664295</cx:pt>
          <cx:pt idx="394">0.000620263529309424</cx:pt>
          <cx:pt idx="395">0.0018410469571960299</cx:pt>
          <cx:pt idx="396">-0.0027251802797854398</cx:pt>
          <cx:pt idx="397">-0.028012462722144301</cx:pt>
          <cx:pt idx="398">-0.034860390789544199</cx:pt>
          <cx:pt idx="399">-0.058114189975861701</cx:pt>
          <cx:pt idx="400">-0.049795290050425198</cx:pt>
          <cx:pt idx="401">-0.033782559519751697</cx:pt>
          <cx:pt idx="402">-0.040406622372297397</cx:pt>
          <cx:pt idx="403">-0.031594649573807601</cx:pt>
          <cx:pt idx="404">-0.012888001843675299</cx:pt>
          <cx:pt idx="405">0.039851455121862903</cx:pt>
          <cx:pt idx="406">0.097810704127980305</cx:pt>
          <cx:pt idx="407">0.075665127258241899</cx:pt>
          <cx:pt idx="408">0.032660058823484599</cx:pt>
          <cx:pt idx="409">-0.00030849141146593699</cx:pt>
          <cx:pt idx="410">-0.033911487447947503</cx:pt>
          <cx:pt idx="411">-0.0442862040178785</cx:pt>
          <cx:pt idx="412">-0.025241861229964802</cx:pt>
          <cx:pt idx="413">-0.046756981305391902</cx:pt>
          <cx:pt idx="414">-0.046639217798516402</cx:pt>
          <cx:pt idx="415">-0.044804479697096299</cx:pt>
          <cx:pt idx="416">-0.020682748297303401</cx:pt>
          <cx:pt idx="417">-0.001544167165826</cx:pt>
          <cx:pt idx="418">0.000454193924262939</cx:pt>
          <cx:pt idx="419">-0.00014649716964450701</cx:pt>
          <cx:pt idx="420">0.00021216335434926401</cx:pt>
          <cx:pt idx="421">-0.00035546175189852999</cx:pt>
          <cx:pt idx="422">-0.000102866941040426</cx:pt>
          <cx:pt idx="423">-0.00253141438119417</cx:pt>
          <cx:pt idx="424">-0.011641868205696</cx:pt>
          <cx:pt idx="425">-0.027995273323041501</cx:pt>
          <cx:pt idx="426">-0.028429911160369799</cx:pt>
          <cx:pt idx="427">-0.044809906425785202</cx:pt>
          <cx:pt idx="428">-0.016134215521929399</cx:pt>
          <cx:pt idx="429">-0.025262524305165401</cx:pt>
          <cx:pt idx="430">-0.011029538260524</cx:pt>
          <cx:pt idx="431">0.0093830904739040707</cx:pt>
          <cx:pt idx="432">-0.011961670070361001</cx:pt>
          <cx:pt idx="433">0.067932370612193205</cx:pt>
          <cx:pt idx="434">0.0718446672958514</cx:pt>
          <cx:pt idx="435">0.050160165681988202</cx:pt>
          <cx:pt idx="436">0.063184440643425904</cx:pt>
          <cx:pt idx="437">0.0251882025792763</cx:pt>
          <cx:pt idx="438">0.0289893139904259</cx:pt>
          <cx:pt idx="439">-0.031022740031933602</cx:pt>
          <cx:pt idx="440">-0.043065962649656397</cx:pt>
          <cx:pt idx="441">-0.0467946168365505</cx:pt>
          <cx:pt idx="442">-0.031476110365404597</cx:pt>
          <cx:pt idx="443">-0.038866324630160799</cx:pt>
          <cx:pt idx="444">-0.0188606802433097</cx:pt>
          <cx:pt idx="445">-0.0049928133117810797</cx:pt>
          <cx:pt idx="446">-0.0018274859502186501</cx:pt>
          <cx:pt idx="447">0.00020860981850089099</cx:pt>
          <cx:pt idx="448">0.00051648336315049804</cx:pt>
          <cx:pt idx="449">-0.00026893284832199099</cx:pt>
          <cx:pt idx="450">0.0012697534779578801</cx:pt>
          <cx:pt idx="451">-0.0030016617492646899</cx:pt>
          <cx:pt idx="452">-0.0083529746200607501</cx:pt>
          <cx:pt idx="453">-0.033555861803115802</cx:pt>
          <cx:pt idx="454">-0.038482490980301799</cx:pt>
          <cx:pt idx="455">-0.034508270800134598</cx:pt>
          <cx:pt idx="456">-0.029840193439660399</cx:pt>
          <cx:pt idx="457">0.010228564811951699</cx:pt>
          <cx:pt idx="458">0.050985603604085099</cx:pt>
          <cx:pt idx="459">0.036377739207731602</cx:pt>
          <cx:pt idx="460">0.0137821815428087</cx:pt>
          <cx:pt idx="461">0.046523882676452501</cx:pt>
          <cx:pt idx="462">0.022897289708122999</cx:pt>
          <cx:pt idx="463">0.014226695134231601</cx:pt>
          <cx:pt idx="464">0.022478163037638998</cx:pt>
          <cx:pt idx="465">0.0018015767112172401</cx:pt>
          <cx:pt idx="466">-0.0062251009342949703</cx:pt>
          <cx:pt idx="467">-0.0632393899611155</cx:pt>
          <cx:pt idx="468">-0.072357863851016294</cx:pt>
          <cx:pt idx="469">-0.064623368621431004</cx:pt>
          <cx:pt idx="470">-0.048165307098625099</cx:pt>
          <cx:pt idx="471">-0.0332829517862476</cx:pt>
          <cx:pt idx="472">-0.019686822502142001</cx:pt>
          <cx:pt idx="473">-0.0094860942209636003</cx:pt>
          <cx:pt idx="474">-0.0021147611011435499</cx:pt>
          <cx:pt idx="475">0.00010894992398252601</cx:pt>
          <cx:pt idx="476">0.000102584971527047</cx:pt>
          <cx:pt idx="477">6.8320334181292498e-05</cx:pt>
          <cx:pt idx="478">-0.00032231257548628899</cx:pt>
          <cx:pt idx="479">-0.0060396081156998899</cx:pt>
          <cx:pt idx="480">-0.0206760828890565</cx:pt>
          <cx:pt idx="481">-0.046029149110234403</cx:pt>
          <cx:pt idx="482">-0.037054030322601898</cx:pt>
          <cx:pt idx="483">-0.017036091289856298</cx:pt>
          <cx:pt idx="484">-0.019769252322234299</cx:pt>
          <cx:pt idx="485">-0.00080157226933646498</cx:pt>
          <cx:pt idx="486">0.0038118159867116998</cx:pt>
          <cx:pt idx="487">0.023532432164184901</cx:pt>
          <cx:pt idx="488">0.023761627743685901</cx:pt>
          <cx:pt idx="489">0.00828622116557611</cx:pt>
          <cx:pt idx="490">0.0087735807450154205</cx:pt>
          <cx:pt idx="491">0.0083577496864597998</cx:pt>
          <cx:pt idx="492">-0.0076940792617464998</cx:pt>
          <cx:pt idx="493">-0.014270604582194601</cx:pt>
          <cx:pt idx="494">-0.035268161199725298</cx:pt>
          <cx:pt idx="495">-0.065476573674091307</cx:pt>
          <cx:pt idx="496">-0.068713071135130699</cx:pt>
          <cx:pt idx="497">-0.063722939806800993</cx:pt>
          <cx:pt idx="498">-0.0494590047604977</cx:pt>
          <cx:pt idx="499">-0.030709883525084199</cx:pt>
          <cx:pt idx="500">-0.020214543505163999</cx:pt>
          <cx:pt idx="501">-0.0086774809618385997</cx:pt>
          <cx:pt idx="502">-0.0018105771815193101</cx:pt>
          <cx:pt idx="503">-0.00048431931556016901</cx:pt>
          <cx:pt idx="504">0.00047772150827732601</cx:pt>
          <cx:pt idx="505">-0.000151981459697447</cx:pt>
          <cx:pt idx="506">0.00087039008834265499</cx:pt>
          <cx:pt idx="507">-0.011668990878913999</cx:pt>
          <cx:pt idx="508">-0.032225458256598602</cx:pt>
          <cx:pt idx="509">-0.037455352620801997</cx:pt>
          <cx:pt idx="510">-0.040712382471489998</cx:pt>
          <cx:pt idx="511">-0.035719372946957602</cx:pt>
          <cx:pt idx="512">-0.046273654235799301</cx:pt>
          <cx:pt idx="513">-0.045506775194263299</cx:pt>
          <cx:pt idx="514">-0.039738735140108498</cx:pt>
          <cx:pt idx="515">-0.018942018050262101</cx:pt>
          <cx:pt idx="516">-0.039473157402724598</cx:pt>
          <cx:pt idx="517">0.049660947825053099</cx:pt>
          <cx:pt idx="518">0.067043091104780406</cx:pt>
          <cx:pt idx="519">0.025900023746375501</cx:pt>
          <cx:pt idx="520">0.034888719438592598</cx:pt>
          <cx:pt idx="521">-0.016755788805141399</cx:pt>
          <cx:pt idx="522">-0.057240231732158198</cx:pt>
          <cx:pt idx="523">-0.078077649609708699</cx:pt>
          <cx:pt idx="524">-0.060680908921867699</cx:pt>
          <cx:pt idx="525">-0.060278409281246399</cx:pt>
          <cx:pt idx="526">-0.044275274816986801</cx:pt>
          <cx:pt idx="527">-0.035030511742444197</cx:pt>
          <cx:pt idx="528">-0.0222883983856072</cx:pt>
          <cx:pt idx="529">-0.00549050116438622</cx:pt>
          <cx:pt idx="530">-0.00026931861056253803</cx:pt>
          <cx:pt idx="531">0.00027971934554950502</cx:pt>
          <cx:pt idx="532">0.00127229151137763</cx:pt>
          <cx:pt idx="533">-0.00070510118598217895</cx:pt>
          <cx:pt idx="534">0.0020677859883473102</cx:pt>
          <cx:pt idx="535">-0.0090974940394829406</cx:pt>
          <cx:pt idx="536">-0.018335521910614199</cx:pt>
          <cx:pt idx="537">-0.0253130273151859</cx:pt>
          <cx:pt idx="538">-0.0066810403070740598</cx:pt>
          <cx:pt idx="539">-0.017987277201156799</cx:pt>
          <cx:pt idx="540">-0.0623036814668851</cx:pt>
          <cx:pt idx="541">-0.12562049309845699</cx:pt>
          <cx:pt idx="542">-0.107455792447083</cx:pt>
          <cx:pt idx="543">-0.091779504119553004</cx:pt>
          <cx:pt idx="544">-0.030271402476108</cx:pt>
          <cx:pt idx="545">0.017884274284265402</cx:pt>
          <cx:pt idx="546">0.047195181220887401</cx:pt>
          <cx:pt idx="547">0.052812823296386202</cx:pt>
          <cx:pt idx="548">0.031811060574905702</cx:pt>
          <cx:pt idx="549">0.00675604426262978</cx:pt>
          <cx:pt idx="550">-0.0318940902637357</cx:pt>
          <cx:pt idx="551">-0.069128499724428902</cx:pt>
          <cx:pt idx="552">-0.067741412261496894</cx:pt>
          <cx:pt idx="553">-0.0550593721467455</cx:pt>
          <cx:pt idx="554">-0.042606907828510898</cx:pt>
          <cx:pt idx="555">-0.031328812464299798</cx:pt>
          <cx:pt idx="556">-0.020740547064370899</cx:pt>
          <cx:pt idx="557">-0.0048821545385322497</cx:pt>
          <cx:pt idx="558">-0.00052891709979535899</cx:pt>
          <cx:pt idx="559">-0.00017828539930143901</cx:pt>
          <cx:pt idx="560">0.00034438134051086299</cx:pt>
          <cx:pt idx="561">0.00019794627798429301</cx:pt>
          <cx:pt idx="562">0.00065634857864649396</cx:pt>
          <cx:pt idx="563">0.0018333171255154801</cx:pt>
          <cx:pt idx="564">0.0054012101302849001</cx:pt>
          <cx:pt idx="565">0.0126375760499395</cx:pt>
          <cx:pt idx="566">0.030002444971857001</cx:pt>
          <cx:pt idx="567">-0.0021387827780655201</cx:pt>
          <cx:pt idx="568">-0.046111745985404601</cx:pt>
          <cx:pt idx="569">-0.088359555290543804</cx:pt>
          <cx:pt idx="570">-0.056894015284743103</cx:pt>
          <cx:pt idx="571">-0.035397415399649301</cx:pt>
          <cx:pt idx="572">-0.051950888739216002</cx:pt>
          <cx:pt idx="573">-0.0043052307891048901</cx:pt>
          <cx:pt idx="574">0.0220956910436013</cx:pt>
          <cx:pt idx="575">0.0299569626571362</cx:pt>
          <cx:pt idx="576">-0.011572033315218</cx:pt>
          <cx:pt idx="577">-0.01466271767687</cx:pt>
          <cx:pt idx="578">-0.042416689432497399</cx:pt>
          <cx:pt idx="579">-0.053369956611424497</cx:pt>
          <cx:pt idx="580">-0.064016654195113099</cx:pt>
          <cx:pt idx="581">-0.0464648418468274</cx:pt>
          <cx:pt idx="582">-0.026930734326799498</cx:pt>
          <cx:pt idx="583">-0.0226617707880825</cx:pt>
          <cx:pt idx="584">-0.0155974052274588</cx:pt>
          <cx:pt idx="585">-0.0053008409828025904</cx:pt>
          <cx:pt idx="586">-0.00082356036910324697</cx:pt>
          <cx:pt idx="587">0.00095813539145742804</cx:pt>
          <cx:pt idx="588">0.00015966672756041999</cx:pt>
          <cx:pt idx="589">-8.0228538177747706e-05</cx:pt>
          <cx:pt idx="590">-0.00047235631289598999</cx:pt>
          <cx:pt idx="591">0.0066017043832416701</cx:pt>
          <cx:pt idx="592">0.0040426671826434401</cx:pt>
          <cx:pt idx="593">0.026505717790558998</cx:pt>
          <cx:pt idx="594">0.075204192452740598</cx:pt>
          <cx:pt idx="595">0.053311981425139002</cx:pt>
          <cx:pt idx="596">-0.0016155673146869701</cx:pt>
          <cx:pt idx="597">-0.0076708024307949197</cx:pt>
          <cx:pt idx="598">0.021322315099583902</cx:pt>
          <cx:pt idx="599">-0.0011994700481232901</cx:pt>
          <cx:pt idx="600">-0.023379944328190599</cx:pt>
          <cx:pt idx="601">0.0012541290792924199</cx:pt>
          <cx:pt idx="602">0.0287498070801573</cx:pt>
          <cx:pt idx="603">0.0041701319851145001</cx:pt>
          <cx:pt idx="604">-0.0486853646144896</cx:pt>
          <cx:pt idx="605">-0.060536846018554698</cx:pt>
          <cx:pt idx="606">-0.063195221926473893</cx:pt>
          <cx:pt idx="607">-0.057104137589085897</cx:pt>
          <cx:pt idx="608">-0.040739969495060598</cx:pt>
          <cx:pt idx="609">-0.0299375144083774</cx:pt>
          <cx:pt idx="610">-0.0268369816443241</cx:pt>
          <cx:pt idx="611">-0.017837063640104098</cx:pt>
          <cx:pt idx="612">-0.0060841635012735202</cx:pt>
          <cx:pt idx="613">-0.00081174764239759598</cx:pt>
          <cx:pt idx="614">-0.00084975362166909204</cx:pt>
          <cx:pt idx="615">2.8439095367479901e-05</cx:pt>
          <cx:pt idx="616">5.0362600961911599e-05</cx:pt>
          <cx:pt idx="617">-0.00063221260684284198</cx:pt>
          <cx:pt idx="618">-0.0020168238149997999</cx:pt>
          <cx:pt idx="619">-0.0021974340546414102</cx:pt>
          <cx:pt idx="620">-0.00057638447814082705</cx:pt>
          <cx:pt idx="621">0.022163201168141099</cx:pt>
          <cx:pt idx="622">0.064943404343399305</cx:pt>
          <cx:pt idx="623">0.058203649828241798</cx:pt>
          <cx:pt idx="624">0.027343751074805502</cx:pt>
          <cx:pt idx="625">0.0281406171517492</cx:pt>
          <cx:pt idx="626">0.035111729758609503</cx:pt>
          <cx:pt idx="627">0.0039009828388464002</cx:pt>
          <cx:pt idx="628">-0.020984035828091999</cx:pt>
          <cx:pt idx="629">-0.0030788490462477398</cx:pt>
          <cx:pt idx="630">-0.0052092965137461303</cx:pt>
          <cx:pt idx="631">-0.025304357040442399</cx:pt>
          <cx:pt idx="632">-0.082546919001061994</cx:pt>
          <cx:pt idx="633">-0.078192867350416501</cx:pt>
          <cx:pt idx="634">-0.057835771416369398</cx:pt>
          <cx:pt idx="635">-0.057435883907291298</cx:pt>
          <cx:pt idx="636">-0.042599802876717899</cx:pt>
          <cx:pt idx="637">-0.031906711874222199</cx:pt>
          <cx:pt idx="638">-0.023830988961980399</cx:pt>
          <cx:pt idx="639">-0.0120856457532029</cx:pt>
          <cx:pt idx="640">-0.0032539669780986499</cx:pt>
          <cx:pt idx="641">-0.000171317319503976</cx:pt>
          <cx:pt idx="642">0.00057301333268889503</cx:pt>
          <cx:pt idx="643">0.00043744950827647599</cx:pt>
          <cx:pt idx="644">0.000409623534840873</cx:pt>
          <cx:pt idx="645">0.000606057942269646</cx:pt>
          <cx:pt idx="646">-0.00031881269365647403</cx:pt>
          <cx:pt idx="647">-0.0076876193917792502</cx:pt>
          <cx:pt idx="648">-0.0069606414647203499</cx:pt>
          <cx:pt idx="649">0.011139422523003499</cx:pt>
          <cx:pt idx="650">0.0066095975553500603</cx:pt>
          <cx:pt idx="651">0.00079342850906658998</cx:pt>
          <cx:pt idx="652">0.023592074981905398</cx:pt>
          <cx:pt idx="653">0.0083060147958886003</cx:pt>
          <cx:pt idx="654">0.011664074601078401</cx:pt>
          <cx:pt idx="655">-0.033801544392150697</cx:pt>
          <cx:pt idx="656">-0.066730916442032107</cx:pt>
          <cx:pt idx="657">-0.039151041183942303</cx:pt>
          <cx:pt idx="658">-0.036034363739224098</cx:pt>
          <cx:pt idx="659">-0.0238179434891868</cx:pt>
          <cx:pt idx="660">-0.060509130979636699</cx:pt>
          <cx:pt idx="661">-0.050340022479538997</cx:pt>
          <cx:pt idx="662">-0.046400196297735598</cx:pt>
          <cx:pt idx="663">-0.054234905891733201</cx:pt>
          <cx:pt idx="664">-0.033796173205766201</cx:pt>
          <cx:pt idx="665">-0.021249723391731399</cx:pt>
          <cx:pt idx="666">-0.010265458878202099</cx:pt>
          <cx:pt idx="667">-0.0065118492124206697</cx:pt>
          <cx:pt idx="668">-0.00055574059453806395</cx:pt>
          <cx:pt idx="669">-0.00078158105850912002</cx:pt>
          <cx:pt idx="670">-0.00066453191079999196</cx:pt>
          <cx:pt idx="671">-0.000226856178682903</cx:pt>
          <cx:pt idx="672">0.00036598004664746</cx:pt>
          <cx:pt idx="673">0.00045038648440961501</cx:pt>
          <cx:pt idx="674">1.8607983233266401e-05</cx:pt>
          <cx:pt idx="675">-0.00021721918939143599</cx:pt>
          <cx:pt idx="676">0.0034901163626101799</cx:pt>
          <cx:pt idx="677">0.00693498036531103</cx:pt>
          <cx:pt idx="678">-0.0039850232767863402</cx:pt>
          <cx:pt idx="679">0.0056305428572250597</cx:pt>
          <cx:pt idx="680">0.017037914862883599</cx:pt>
          <cx:pt idx="681">0.011516773826588301</cx:pt>
          <cx:pt idx="682">0.0053134219433520601</cx:pt>
          <cx:pt idx="683">-0.0153273355084485</cx:pt>
          <cx:pt idx="684">-0.015014896900966501</cx:pt>
          <cx:pt idx="685">-0.0294831447418075</cx:pt>
          <cx:pt idx="686">-0.0292685184517326</cx:pt>
          <cx:pt idx="687">-0.023705776241833901</cx:pt>
          <cx:pt idx="688">-0.038319824630641403</cx:pt>
          <cx:pt idx="689">-0.035546809893217401</cx:pt>
          <cx:pt idx="690">-0.042314336491906503</cx:pt>
          <cx:pt idx="691">-0.030771522419607601</cx:pt>
          <cx:pt idx="692">-0.0191128371983652</cx:pt>
          <cx:pt idx="693">-0.016643601989394699</cx:pt>
          <cx:pt idx="694">-0.0089418945065966107</cx:pt>
          <cx:pt idx="695">-0.0026039207236407099</cx:pt>
          <cx:pt idx="696">-0.0022408881495125199</cx:pt>
          <cx:pt idx="697">-0.00193074812246769</cx:pt>
          <cx:pt idx="698">-0.00057083320900273198</cx:pt>
          <cx:pt idx="699">0.00067903790345187696</cx:pt>
          <cx:pt idx="700">-0.00072220218658226995</cx:pt>
          <cx:pt idx="701">0.00061166722564446501</cx:pt>
          <cx:pt idx="702">-0.00028533481824566902</cx:pt>
          <cx:pt idx="703">-0.00055631074648804105</cx:pt>
          <cx:pt idx="704">-0.0061976072436509102</cx:pt>
          <cx:pt idx="705">-0.0051078593346717402</cx:pt>
          <cx:pt idx="706">-0.0110555571165687</cx:pt>
          <cx:pt idx="707">0.0141162049869323</cx:pt>
          <cx:pt idx="708">0.055510561118418698</cx:pt>
          <cx:pt idx="709">0.048203880148134801</cx:pt>
          <cx:pt idx="710">0.016730162566493401</cx:pt>
          <cx:pt idx="711">0.026539837181118402</cx:pt>
          <cx:pt idx="712">0.038202512523315198</cx:pt>
          <cx:pt idx="713">0.016846377348222301</cx:pt>
          <cx:pt idx="714">0.0267328243865049</cx:pt>
          <cx:pt idx="715">0.022902905627445101</cx:pt>
          <cx:pt idx="716">0.036493611926545703</cx:pt>
          <cx:pt idx="717">0.025224127162212399</cx:pt>
          <cx:pt idx="718">0.0016961966863984601</cx:pt>
          <cx:pt idx="719">0.00017393657886499001</cx:pt>
          <cx:pt idx="720">-0.0055827925513202399</cx:pt>
          <cx:pt idx="721">-0.0035702598510223499</cx:pt>
          <cx:pt idx="722">-0.0047553614272628098</cx:pt>
          <cx:pt idx="723">-0.0012508863264150099</cx:pt>
          <cx:pt idx="724">0.00029134193480077799</cx:pt>
          <cx:pt idx="725">-0.00033249253658596499</cx:pt>
          <cx:pt idx="726">0.00016179873478239999</cx:pt>
          <cx:pt idx="727">0.00087762949017513496</cx:pt>
          <cx:pt idx="728">0.000210333019991112</cx:pt>
          <cx:pt idx="729">0.00034123233380154501</cx:pt>
          <cx:pt idx="730">0.000129626579151307</cx:pt>
          <cx:pt idx="731">0.00043601084451545498</cx:pt>
          <cx:pt idx="732">-0.0027222989878339398</cx:pt>
          <cx:pt idx="733">-0.0013947973568845099</cx:pt>
          <cx:pt idx="734">0.0058645655784185296</cx:pt>
          <cx:pt idx="735">0.017135818314000899</cx:pt>
          <cx:pt idx="736">0.040725580290825097</cx:pt>
          <cx:pt idx="737">0.053115093630135897</cx:pt>
          <cx:pt idx="738">0.049567960539742398</cx:pt>
          <cx:pt idx="739">0.054454556846559699</cx:pt>
          <cx:pt idx="740">0.055845430697705298</cx:pt>
          <cx:pt idx="741">0.041241990929617701</cx:pt>
          <cx:pt idx="742">0.052322557472297603</cx:pt>
          <cx:pt idx="743">0.038052541141646697</cx:pt>
          <cx:pt idx="744">0.044053087673566797</cx:pt>
          <cx:pt idx="745">0.043194560374639902</cx:pt>
          <cx:pt idx="746">0.0308741790885886</cx:pt>
          <cx:pt idx="747">0.0125420806715963</cx:pt>
          <cx:pt idx="748">0.0053841429673092897</cx:pt>
          <cx:pt idx="749">0.0029066792213375998</cx:pt>
          <cx:pt idx="750">0.0013436297229298499</cx:pt>
          <cx:pt idx="751">-1.9298123113678198e-05</cx:pt>
          <cx:pt idx="752">-0.00097486461240427799</cx:pt>
          <cx:pt idx="753">2.25847563587648e-05</cx:pt>
          <cx:pt idx="754">0.00038073175334826998</cx:pt>
          <cx:pt idx="755">-0.00022415770721082799</cx:pt>
          <cx:pt idx="756">0.00084914195163722798</cx:pt>
          <cx:pt idx="757">-0.00048402200013487098</cx:pt>
          <cx:pt idx="758">-2.3144946240833498e-05</cx:pt>
          <cx:pt idx="759">-0.00049142578275706899</cx:pt>
          <cx:pt idx="760">0.00012120298899672501</cx:pt>
          <cx:pt idx="761">0.00046419864253819602</cx:pt>
          <cx:pt idx="762">0.00075842072371489204</cx:pt>
          <cx:pt idx="763">0.0016108071495356999</cx:pt>
          <cx:pt idx="764">0.00206400149982113</cx:pt>
          <cx:pt idx="765">0.0016830939346591601</cx:pt>
          <cx:pt idx="766">0.0029788079214682298</cx:pt>
          <cx:pt idx="767">0.0060696393399713297</cx:pt>
          <cx:pt idx="768">0.0087179513594669595</cx:pt>
          <cx:pt idx="769">0.0061338094244733597</cx:pt>
          <cx:pt idx="770">0.0156253222928638</cx:pt>
          <cx:pt idx="771">0.0070546937080295602</cx:pt>
          <cx:pt idx="772">0.00460075677915799</cx:pt>
          <cx:pt idx="773">0.0046699653860270401</cx:pt>
          <cx:pt idx="774">0.0059857877184678002</cx:pt>
          <cx:pt idx="775">0.00169302454994538</cx:pt>
          <cx:pt idx="776">4.4027052050919602e-07</cx:pt>
          <cx:pt idx="777">0.00033932752091932298</cx:pt>
          <cx:pt idx="778">2.15293818810952e-05</cx:pt>
          <cx:pt idx="779">-0.000477912624207306</cx:pt>
          <cx:pt idx="780">-0.000257137964147131</cx:pt>
          <cx:pt idx="781">0.00049416581678075704</cx:pt>
          <cx:pt idx="782">0.00094101831189499199</cx:pt>
          <cx:pt idx="783">0.00016547472108712299</cx:pt>
        </cx:lvl>
      </cx:numDim>
    </cx:data>
    <cx:data id="51">
      <cx:numDim type="val">
        <cx:f>'001_WA_F - 副本'!$AZ$1:$AZ$784</cx:f>
        <cx:lvl ptCount="784" formatCode="G/通用格式">
          <cx:pt idx="0">-0.00032591321670130701</cx:pt>
          <cx:pt idx="1">0.00014156075238088399</cx:pt>
          <cx:pt idx="2">-0.00012261722307855701</cx:pt>
          <cx:pt idx="3">0.00039620756243195001</cx:pt>
          <cx:pt idx="4">-4.6947974790933902e-05</cx:pt>
          <cx:pt idx="5">-0.00044120162915912102</cx:pt>
          <cx:pt idx="6">4.0545937388361097e-06</cx:pt>
          <cx:pt idx="7">5.9915759372457302e-05</cx:pt>
          <cx:pt idx="8">0.000332956083739046</cx:pt>
          <cx:pt idx="9">0.000130235921077508</cx:pt>
          <cx:pt idx="10">0.00044730265971013597</cx:pt>
          <cx:pt idx="11">-0.00023705671740526001</cx:pt>
          <cx:pt idx="12">0.000605149612061045</cx:pt>
          <cx:pt idx="13">-0.00043703414997903602</cx:pt>
          <cx:pt idx="14">-0.00079170334242159297</cx:pt>
          <cx:pt idx="15">-0.00025006115449395701</cx:pt>
          <cx:pt idx="16">0.00055841495170374698</cx:pt>
          <cx:pt idx="17">-0.000237902506022289</cx:pt>
          <cx:pt idx="18">-0.0002073896654448</cx:pt>
          <cx:pt idx="19">0.00029133948502020298</cx:pt>
          <cx:pt idx="20">0.000179441163507647</cx:pt>
          <cx:pt idx="21">-0.00043818231694044499</cx:pt>
          <cx:pt idx="22">-9.0502504097446899e-05</cx:pt>
          <cx:pt idx="23">0.00017097186968441201</cx:pt>
          <cx:pt idx="24">-0.00096023436150955105</cx:pt>
          <cx:pt idx="25">0.000782966968790949</cx:pt>
          <cx:pt idx="26">-0.000191535360252113</cx:pt>
          <cx:pt idx="27">4.0891624207503603e-05</cx:pt>
          <cx:pt idx="28">-0.00041796847578370199</cx:pt>
          <cx:pt idx="29">0.00027344447174774999</cx:pt>
          <cx:pt idx="30">0.00092443136750371699</cx:pt>
          <cx:pt idx="31">0.00031853144304109501</cx:pt>
          <cx:pt idx="32">9.1846383579185397e-05</cx:pt>
          <cx:pt idx="33">7.4091254842836103e-05</cx:pt>
          <cx:pt idx="34">-0.00032123325513266898</cx:pt>
          <cx:pt idx="35">0.00019643452126503301</cx:pt>
          <cx:pt idx="36">-0.00015701843727144801</cx:pt>
          <cx:pt idx="37">0.00030750439041414101</cx:pt>
          <cx:pt idx="38">0.0010908665459820901</cx:pt>
          <cx:pt idx="39">-0.00040019066878224999</cx:pt>
          <cx:pt idx="40">0.00023599990435908599</cx:pt>
          <cx:pt idx="41">0.00047126232654373998</cx:pt>
          <cx:pt idx="42">0.00053834986907868297</cx:pt>
          <cx:pt idx="43">-0.00049682603530925705</cx:pt>
          <cx:pt idx="44">0.00010642450805329</cx:pt>
          <cx:pt idx="45">0.000210465703150953</cx:pt>
          <cx:pt idx="46">0.00026191494173706401</cx:pt>
          <cx:pt idx="47">0.00044381858599778302</cx:pt>
          <cx:pt idx="48">0.00033479364354812398</cx:pt>
          <cx:pt idx="49">0.00071139026190167602</cx:pt>
          <cx:pt idx="50">-0.00043232750980219599</cx:pt>
          <cx:pt idx="51">-0.00030096059952126701</cx:pt>
          <cx:pt idx="52">8.0719777149850506e-05</cx:pt>
          <cx:pt idx="53">0.00054551248810385199</cx:pt>
          <cx:pt idx="54">0.00109627639703558</cx:pt>
          <cx:pt idx="55">0.00023281356431297101</cx:pt>
          <cx:pt idx="56">-8.1389450521087697e-05</cx:pt>
          <cx:pt idx="57">-3.11289584018892e-05</cx:pt>
          <cx:pt idx="58">0.00040989163270282401</cx:pt>
          <cx:pt idx="59">0.00056197942678997803</cx:pt>
          <cx:pt idx="60">0.00047098204856931599</cx:pt>
          <cx:pt idx="61">-0.000102721651456668</cx:pt>
          <cx:pt idx="62">-6.0164222170405698e-05</cx:pt>
          <cx:pt idx="63">0.00068110692434421804</cx:pt>
          <cx:pt idx="64">0.00055237742476410101</cx:pt>
          <cx:pt idx="65">-7.0465184590391905e-05</cx:pt>
          <cx:pt idx="66">4.8041016870183699e-05</cx:pt>
          <cx:pt idx="67">0.000373079866937081</cx:pt>
          <cx:pt idx="68">-0.00078675626140245199</cx:pt>
          <cx:pt idx="69">-0.0081033719205428397</cx:pt>
          <cx:pt idx="70">-0.00351482754375435</cx:pt>
          <cx:pt idx="71">-0.0035554434907062501</cx:pt>
          <cx:pt idx="72">-0.0045222227648936096</cx:pt>
          <cx:pt idx="73">-0.00090450345977620005</cx:pt>
          <cx:pt idx="74">0.0042973178480021903</cx:pt>
          <cx:pt idx="75">-0.0012211290827395501</cx:pt>
          <cx:pt idx="76">-0.00086736933480142497</cx:pt>
          <cx:pt idx="77">-0.00027229802627267298</cx:pt>
          <cx:pt idx="78">0.00016044003254315201</cx:pt>
          <cx:pt idx="79">-0.00058372682376380295</cx:pt>
          <cx:pt idx="80">0.00025774031159606097</cx:pt>
          <cx:pt idx="81">0.00034476113178780101</cx:pt>
          <cx:pt idx="82">0.00064572331688687596</cx:pt>
          <cx:pt idx="83">0.00060936260157780299</cx:pt>
          <cx:pt idx="84">0.00043621370330286697</cx:pt>
          <cx:pt idx="85">-0.00069809627520668496</cx:pt>
          <cx:pt idx="86">-0.00030616926260221598</cx:pt>
          <cx:pt idx="87">0.000125542430229575</cx:pt>
          <cx:pt idx="88">0.00026362643787357701</cx:pt>
          <cx:pt idx="89">0.0011384364716816001</cx:pt>
          <cx:pt idx="90">2.84906385100396e-05</cx:pt>
          <cx:pt idx="91">-0.00019106502231906099</cx:pt>
          <cx:pt idx="92">0.00049396103430527998</cx:pt>
          <cx:pt idx="93">-0.00015874163248458999</cx:pt>
          <cx:pt idx="94">-0.00082043746560825695</cx:pt>
          <cx:pt idx="95">-0.0046178872304241097</cx:pt>
          <cx:pt idx="96">-0.010802527755147499</cx:pt>
          <cx:pt idx="97">-0.0181690923647174</cx:pt>
          <cx:pt idx="98">-0.0152274218529256</cx:pt>
          <cx:pt idx="99">-0.0092724811191773494</cx:pt>
          <cx:pt idx="100">-0.0133996039752721</cx:pt>
          <cx:pt idx="101">-0.00116486334728311</cx:pt>
          <cx:pt idx="102">-0.0034655060453651501</cx:pt>
          <cx:pt idx="103">-0.031798379228762802</cx:pt>
          <cx:pt idx="104">-0.018004387891203899</cx:pt>
          <cx:pt idx="105">-0.013670675273451701</cx:pt>
          <cx:pt idx="106">-0.0129189367840199</cx:pt>
          <cx:pt idx="107">-0.0079066367284647797</cx:pt>
          <cx:pt idx="108">-0.0020921888744948399</cx:pt>
          <cx:pt idx="109">-0.00074690785787536005</cx:pt>
          <cx:pt idx="110">-6.6041249540771903e-05</cx:pt>
          <cx:pt idx="111">0.00068235165631354495</cx:pt>
          <cx:pt idx="112">-0.00032334089643054398</cx:pt>
          <cx:pt idx="113">0.00095381489234731105</cx:pt>
          <cx:pt idx="114">0.00033372048710300802</cx:pt>
          <cx:pt idx="115">0.00071029625804936401</cx:pt>
          <cx:pt idx="116">0.00190916822434268</cx:pt>
          <cx:pt idx="117">0.000200933348320509</cx:pt>
          <cx:pt idx="118">-0.0011106449884384099</cx:pt>
          <cx:pt idx="119">0.0050018814246343898</cx:pt>
          <cx:pt idx="120">0.016245024542096</cx:pt>
          <cx:pt idx="121">0.015854667634771599</cx:pt>
          <cx:pt idx="122">0.0088795668563437704</cx:pt>
          <cx:pt idx="123">-0.00118511558959717</cx:pt>
          <cx:pt idx="124">-0.036227034393353702</cx:pt>
          <cx:pt idx="125">-0.029977058354965301</cx:pt>
          <cx:pt idx="126">-0.042293665211435599</cx:pt>
          <cx:pt idx="127">-0.063453033759298103</cx:pt>
          <cx:pt idx="128">-0.067114447977661099</cx:pt>
          <cx:pt idx="129">-0.036099068234164103</cx:pt>
          <cx:pt idx="130">-0.0067282859134328802</cx:pt>
          <cx:pt idx="131">-0.018278254829180302</cx:pt>
          <cx:pt idx="132">-0.028171872707304198</cx:pt>
          <cx:pt idx="133">-0.013042460783884199</cx:pt>
          <cx:pt idx="134">-0.0050421628816348096</cx:pt>
          <cx:pt idx="135">-0.0050529238636111999</cx:pt>
          <cx:pt idx="136">0.0066860732741971197</cx:pt>
          <cx:pt idx="137">0.0049185937187492899</cx:pt>
          <cx:pt idx="138">0.0011313263634625699</cx:pt>
          <cx:pt idx="139">0.00014347426929028399</cx:pt>
          <cx:pt idx="140">-0.00014514745742815101</cx:pt>
          <cx:pt idx="141">-0.000218004259660953</cx:pt>
          <cx:pt idx="142">0.00022689103537154901</cx:pt>
          <cx:pt idx="143">0.00045604359394342401</cx:pt>
          <cx:pt idx="144">0.0075894201704503304</cx:pt>
          <cx:pt idx="145">0.0082491315780428096</cx:pt>
          <cx:pt idx="146">0.00832155971907916</cx:pt>
          <cx:pt idx="147">0.011108337397941301</cx:pt>
          <cx:pt idx="148">0.012233524170639999</cx:pt>
          <cx:pt idx="149">-0.00317887564687364</cx:pt>
          <cx:pt idx="150">0.00719193277608787</cx:pt>
          <cx:pt idx="151">0.020939139298153799</cx:pt>
          <cx:pt idx="152">0.0289394371143534</cx:pt>
          <cx:pt idx="153">0.073409449346418895</cx:pt>
          <cx:pt idx="154">0.014113987625438799</cx:pt>
          <cx:pt idx="155">-0.017020648058041099</cx:pt>
          <cx:pt idx="156">-0.033233845323922998</cx:pt>
          <cx:pt idx="157">-0.030844026393725198</cx:pt>
          <cx:pt idx="158">0.0089659604191079292</cx:pt>
          <cx:pt idx="159">0.0051160937842962698</cx:pt>
          <cx:pt idx="160">0.0182854337842729</cx:pt>
          <cx:pt idx="161">-0.030856925553339899</cx:pt>
          <cx:pt idx="162">-0.012792927194356001</cx:pt>
          <cx:pt idx="163">-0.0041415351372666998</cx:pt>
          <cx:pt idx="164">0.0116136539911112</cx:pt>
          <cx:pt idx="165">0.011197299977085301</cx:pt>
          <cx:pt idx="166">0.00037758042700228599</cx:pt>
          <cx:pt idx="167">-0.00083407623261558305</cx:pt>
          <cx:pt idx="168">0.00033052275528631697</cx:pt>
          <cx:pt idx="169">0.00016729192314268899</cx:pt>
          <cx:pt idx="170">-2.42666694247975e-05</cx:pt>
          <cx:pt idx="171">0.00090835525943588099</cx:pt>
          <cx:pt idx="172">0.0063367497849359296</cx:pt>
          <cx:pt idx="173">0.0038484888769413301</cx:pt>
          <cx:pt idx="174">0.0050591603054321397</cx:pt>
          <cx:pt idx="175">0.00047524122742295498</cx:pt>
          <cx:pt idx="176">-0.0106820595556039</cx:pt>
          <cx:pt idx="177">0.0063718980995976096</cx:pt>
          <cx:pt idx="178">0.0047853469268895497</cx:pt>
          <cx:pt idx="179">0.0111697146225067</cx:pt>
          <cx:pt idx="180">0.025509594366457201</cx:pt>
          <cx:pt idx="181">0.057381027535467997</cx:pt>
          <cx:pt idx="182">0.053353363666085903</cx:pt>
          <cx:pt idx="183">0.062153922276144802</cx:pt>
          <cx:pt idx="184">0.049047051640933398</cx:pt>
          <cx:pt idx="185">0.055484041697404202</cx:pt>
          <cx:pt idx="186">0.039770259232331601</cx:pt>
          <cx:pt idx="187">0.014886137170318701</cx:pt>
          <cx:pt idx="188">0.026619355285141699</cx:pt>
          <cx:pt idx="189">0.028667158017158901</cx:pt>
          <cx:pt idx="190">0.0094725625603600504</cx:pt>
          <cx:pt idx="191">0.00282773799292138</cx:pt>
          <cx:pt idx="192">0.0156116712024172</cx:pt>
          <cx:pt idx="193">0.0084494534037061492</cx:pt>
          <cx:pt idx="194">0.00091967058286573705</cx:pt>
          <cx:pt idx="195">0.00121797788728906</cx:pt>
          <cx:pt idx="196">-0.00052666247294837502</cx:pt>
          <cx:pt idx="197">0.00015161890736348801</cx:pt>
          <cx:pt idx="198">0.0018096007713756801</cx:pt>
          <cx:pt idx="199">0.0023798788137827198</cx:pt>
          <cx:pt idx="200">-0.00172327884978496</cx:pt>
          <cx:pt idx="201">-0.0032552905127979002</cx:pt>
          <cx:pt idx="202">0.0041886433431026797</cx:pt>
          <cx:pt idx="203">-0.0058372182394872798</cx:pt>
          <cx:pt idx="204">-0.0116101290567005</cx:pt>
          <cx:pt idx="205">-0.017793694302651802</cx:pt>
          <cx:pt idx="206">0.01533779410074</cx:pt>
          <cx:pt idx="207">0.0268149965392343</cx:pt>
          <cx:pt idx="208">0.0234031127234848</cx:pt>
          <cx:pt idx="209">0.041090983223034797</cx:pt>
          <cx:pt idx="210">0.10167236390322799</cx:pt>
          <cx:pt idx="211">0.066040992192739206</cx:pt>
          <cx:pt idx="212">0.11050204319422199</cx:pt>
          <cx:pt idx="213">0.094580279908473106</cx:pt>
          <cx:pt idx="214">0.079636518787730204</cx:pt>
          <cx:pt idx="215">0.032077988256854303</cx:pt>
          <cx:pt idx="216">0.025866321542002999</cx:pt>
          <cx:pt idx="217">-0.0020804435103802901</cx:pt>
          <cx:pt idx="218">-0.0095456612086787206</cx:pt>
          <cx:pt idx="219">-0.0104992532350553</cx:pt>
          <cx:pt idx="220">-0.0114524290612288</cx:pt>
          <cx:pt idx="221">-0.0031306415398194899</cx:pt>
          <cx:pt idx="222">0.00181254543044806</cx:pt>
          <cx:pt idx="223">0.00050286765902553005</cx:pt>
          <cx:pt idx="224">-0.000102116292462423</cx:pt>
          <cx:pt idx="225">-0.000269372226121479</cx:pt>
          <cx:pt idx="226">0.0010866728254239099</cx:pt>
          <cx:pt idx="227">0.0049732505349875103</cx:pt>
          <cx:pt idx="228">-0.0084994254126229303</cx:pt>
          <cx:pt idx="229">-0.012642612066592399</cx:pt>
          <cx:pt idx="230">-0.0029966089412455901</cx:pt>
          <cx:pt idx="231">0.016822222632931601</cx:pt>
          <cx:pt idx="232">-0.0076652384237494396</cx:pt>
          <cx:pt idx="233">-0.011229933975940701</cx:pt>
          <cx:pt idx="234">0.020601979253263101</cx:pt>
          <cx:pt idx="235">-0.0055215310807472202</cx:pt>
          <cx:pt idx="236">-0.039894339458826603</cx:pt>
          <cx:pt idx="237">0.013685559183566599</cx:pt>
          <cx:pt idx="238">0.033254437172574397</cx:pt>
          <cx:pt idx="239">0.035890604292518301</cx:pt>
          <cx:pt idx="240">0.051487182171193399</cx:pt>
          <cx:pt idx="241">0.044379938654217202</cx:pt>
          <cx:pt idx="242">0.025917309078870399</cx:pt>
          <cx:pt idx="243">0.0129193870992545</cx:pt>
          <cx:pt idx="244">-0.0078061951172769496</cx:pt>
          <cx:pt idx="245">0.0043048306258567396</cx:pt>
          <cx:pt idx="246">0.0023190979369910499</cx:pt>
          <cx:pt idx="247">-0.021223625980356702</cx:pt>
          <cx:pt idx="248">-0.027887478093209201</cx:pt>
          <cx:pt idx="249">-0.0130688259760358</cx:pt>
          <cx:pt idx="250">0.00079513272962399104</cx:pt>
          <cx:pt idx="251">-0.00029731920596090002</cx:pt>
          <cx:pt idx="252">-0.00023496156248873501</cx:pt>
          <cx:pt idx="253">0.00065377450860233004</cx:pt>
          <cx:pt idx="254">-0.00114985996943095</cx:pt>
          <cx:pt idx="255">0.0034497513378746402</cx:pt>
          <cx:pt idx="256">-0.0128900702862826</cx:pt>
          <cx:pt idx="257">-0.025480737068107499</cx:pt>
          <cx:pt idx="258">0.015786297893743299</cx:pt>
          <cx:pt idx="259">0.026738877982235801</cx:pt>
          <cx:pt idx="260">0.00098806803137043504</cx:pt>
          <cx:pt idx="261">-0.016255960999973101</cx:pt>
          <cx:pt idx="262">-0.016906267399059101</cx:pt>
          <cx:pt idx="263">-0.0898142039958785</cx:pt>
          <cx:pt idx="264">-0.069719368926399405</cx:pt>
          <cx:pt idx="265">-0.031370091294797897</cx:pt>
          <cx:pt idx="266">-0.0082176944201364198</cx:pt>
          <cx:pt idx="267">-0.044601817610544901</cx:pt>
          <cx:pt idx="268">-0.057926564186858799</cx:pt>
          <cx:pt idx="269">-0.032440937098092398</cx:pt>
          <cx:pt idx="270">-0.055560549132586401</cx:pt>
          <cx:pt idx="271">-0.0296056504281377</cx:pt>
          <cx:pt idx="272">-0.031078669194933999</cx:pt>
          <cx:pt idx="273">-0.019872584727343202</cx:pt>
          <cx:pt idx="274">0.0064981404631809002</cx:pt>
          <cx:pt idx="275">-0.0312866265514559</cx:pt>
          <cx:pt idx="276">-0.0143373772375394</cx:pt>
          <cx:pt idx="277">-0.0021849138272526502</cx:pt>
          <cx:pt idx="278">-0.00017850927245592399</cx:pt>
          <cx:pt idx="279">0.00028925687738818901</cx:pt>
          <cx:pt idx="280">-0.00039823018734666798</cx:pt>
          <cx:pt idx="281">-0.000320642045972406</cx:pt>
          <cx:pt idx="282">-0.00015171756749963501</cx:pt>
          <cx:pt idx="283">0.00245170335028267</cx:pt>
          <cx:pt idx="284">-0.0062125804260724799</cx:pt>
          <cx:pt idx="285">-0.0034347503210155898</cx:pt>
          <cx:pt idx="286">0.021185467220721801</cx:pt>
          <cx:pt idx="287">0.0075540333627515501</cx:pt>
          <cx:pt idx="288">-0.0179754250918761</cx:pt>
          <cx:pt idx="289">-0.037029919112040802</cx:pt>
          <cx:pt idx="290">-0.0508469862706371</cx:pt>
          <cx:pt idx="291">-0.056430865589445003</cx:pt>
          <cx:pt idx="292">-0.016780357263645199</cx:pt>
          <cx:pt idx="293">-0.011525171431803601</cx:pt>
          <cx:pt idx="294">0.0075292046196431496</cx:pt>
          <cx:pt idx="295">-0.033556721161545101</cx:pt>
          <cx:pt idx="296">-0.038400544355322801</cx:pt>
          <cx:pt idx="297">-0.047059411548333901</cx:pt>
          <cx:pt idx="298">-0.035475611271049597</cx:pt>
          <cx:pt idx="299">-0.027285770314528699</cx:pt>
          <cx:pt idx="300">-0.0131483497366608</cx:pt>
          <cx:pt idx="301">-0.020505769298692501</cx:pt>
          <cx:pt idx="302">-0.014306889539696501</cx:pt>
          <cx:pt idx="303">-0.042374593272717198</cx:pt>
          <cx:pt idx="304">-0.0033059911032022799</cx:pt>
          <cx:pt idx="305">0.00233216249669715</cx:pt>
          <cx:pt idx="306">0.00076106383698827597</cx:pt>
          <cx:pt idx="307">-3.9552243484160497e-05</cx:pt>
          <cx:pt idx="308">1.2918488244910301e-05</cx:pt>
          <cx:pt idx="309">-0.000156941861920708</cx:pt>
          <cx:pt idx="310">0.00014169948310183199</cx:pt>
          <cx:pt idx="311">-0.0009869465866223111</cx:pt>
          <cx:pt idx="312">0.0027554495142012702</cx:pt>
          <cx:pt idx="313">0.0014443478007174001</cx:pt>
          <cx:pt idx="314">0.00129043535555887</cx:pt>
          <cx:pt idx="315">-0.010078448075303901</cx:pt>
          <cx:pt idx="316">-0.059999362670295299</cx:pt>
          <cx:pt idx="317">-0.053127177199427</cx:pt>
          <cx:pt idx="318">-0.038808386489776303</cx:pt>
          <cx:pt idx="319">-0.0233294726483247</cx:pt>
          <cx:pt idx="320">0.033423158793580703</cx:pt>
          <cx:pt idx="321">0.100786308036591</cx:pt>
          <cx:pt idx="322">0.068938235027925496</cx:pt>
          <cx:pt idx="323">0.053717416030047101</cx:pt>
          <cx:pt idx="324">0.0082546761993479902</cx:pt>
          <cx:pt idx="325">-0.0050245866050716501</cx:pt>
          <cx:pt idx="326">0.024281197062349699</cx:pt>
          <cx:pt idx="327">-0.0181001053696563</cx:pt>
          <cx:pt idx="328">-0.0304354697353388</cx:pt>
          <cx:pt idx="329">-0.0428541668673025</cx:pt>
          <cx:pt idx="330">-0.043088693993493001</cx:pt>
          <cx:pt idx="331">-0.033678156499264401</cx:pt>
          <cx:pt idx="332">-0.0073439148017061702</cx:pt>
          <cx:pt idx="333">-0.0051560822322454401</cx:pt>
          <cx:pt idx="334">-0.0020749500312213201</cx:pt>
          <cx:pt idx="335">0.00032321675627159502</cx:pt>
          <cx:pt idx="336">-2.6684638031060399e-05</cx:pt>
          <cx:pt idx="337">2.42865145325992e-05</cx:pt>
          <cx:pt idx="338">-0.00119332631709826</cx:pt>
          <cx:pt idx="339">-0.00087118157107988396</cx:pt>
          <cx:pt idx="340">0.0089984960720163095</cx:pt>
          <cx:pt idx="341">0.00082936428510395495</cx:pt>
          <cx:pt idx="342">-0.023446982330421601</cx:pt>
          <cx:pt idx="343">-0.032952079645595003</cx:pt>
          <cx:pt idx="344">-0.054965165681614803</cx:pt>
          <cx:pt idx="345">-0.053993727148942697</cx:pt>
          <cx:pt idx="346">0.0097952313073524401</cx:pt>
          <cx:pt idx="347">0.085589270262582201</cx:pt>
          <cx:pt idx="348">0.096682240964454894</cx:pt>
          <cx:pt idx="349">0.069159524864160701</cx:pt>
          <cx:pt idx="350">0.065967507156830404</cx:pt>
          <cx:pt idx="351">0.053022291748646602</cx:pt>
          <cx:pt idx="352">0.0054254258600593399</cx:pt>
          <cx:pt idx="353">-0.00167640186820901</cx:pt>
          <cx:pt idx="354">0.046821239477222998</cx:pt>
          <cx:pt idx="355">-0.036943030004021001</cx:pt>
          <cx:pt idx="356">-0.027138636956899099</cx:pt>
          <cx:pt idx="357">-0.045892316251932998</cx:pt>
          <cx:pt idx="358">-0.037082854431800601</cx:pt>
          <cx:pt idx="359">-0.025371127971578498</cx:pt>
          <cx:pt idx="360">-0.010398411487415</cx:pt>
          <cx:pt idx="361">-0.0026895099663361401</cx:pt>
          <cx:pt idx="362">-0.000227132602826869</cx:pt>
          <cx:pt idx="363">-0.000194168548655468</cx:pt>
          <cx:pt idx="364">-0.00077242590790307301</cx:pt>
          <cx:pt idx="365">-0.00076611814526524296</cx:pt>
          <cx:pt idx="366">-0.0032876632988758699</cx:pt>
          <cx:pt idx="367">0.00226475848432216</cx:pt>
          <cx:pt idx="368">0.0110583482771471</cx:pt>
          <cx:pt idx="369">0.0074697634582302696</cx:pt>
          <cx:pt idx="370">-0.027738952157776699</cx:pt>
          <cx:pt idx="371">-0.038834541407015699</cx:pt>
          <cx:pt idx="372">-0.032076728705598301</cx:pt>
          <cx:pt idx="373">-0.0214146159705999</cx:pt>
          <cx:pt idx="374">0.028955491593050199</cx:pt>
          <cx:pt idx="375">0.070283968589243698</cx:pt>
          <cx:pt idx="376">0.087940875104821695</cx:pt>
          <cx:pt idx="377">0.067889628458252804</cx:pt>
          <cx:pt idx="378">0.038831121396491801</cx:pt>
          <cx:pt idx="379">0.0218157004867632</cx:pt>
          <cx:pt idx="380">0.052646814571880397</cx:pt>
          <cx:pt idx="381">0.0107077244795096</cx:pt>
          <cx:pt idx="382">0.0089297664448138008</cx:pt>
          <cx:pt idx="383">-0.032249089296813499</cx:pt>
          <cx:pt idx="384">-0.022102002275106999</cx:pt>
          <cx:pt idx="385">-0.012281806678403199</cx:pt>
          <cx:pt idx="386">-0.038097201296967899</cx:pt>
          <cx:pt idx="387">-0.018881203385454098</cx:pt>
          <cx:pt idx="388">-0.0060502427417051799</cx:pt>
          <cx:pt idx="389">-0.00184283966834515</cx:pt>
          <cx:pt idx="390">0.00049720083444041905</cx:pt>
          <cx:pt idx="391">-0.00012712736673591401</cx:pt>
          <cx:pt idx="392">-0.00024256224984370601</cx:pt>
          <cx:pt idx="393">0.00132002664596996</cx:pt>
          <cx:pt idx="394">0.00021515158800539401</cx:pt>
          <cx:pt idx="395">-0.00149392309730384</cx:pt>
          <cx:pt idx="396">0.0082744764166921905</cx:pt>
          <cx:pt idx="397">-0.00723815146503674</cx:pt>
          <cx:pt idx="398">-0.036838517917999601</cx:pt>
          <cx:pt idx="399">-0.044306489290985601</cx:pt>
          <cx:pt idx="400">-0.0214044481896709</cx:pt>
          <cx:pt idx="401">-0.0027004176115165302</cx:pt>
          <cx:pt idx="402">0.0099651303833313606</cx:pt>
          <cx:pt idx="403">0.076585638305205594</cx:pt>
          <cx:pt idx="404">0.071370786403157499</cx:pt>
          <cx:pt idx="405">0.023231409200047098</cx:pt>
          <cx:pt idx="406">0.021885350516200199</cx:pt>
          <cx:pt idx="407">-0.0074953390918187203</cx:pt>
          <cx:pt idx="408">0.016895263014568399</cx:pt>
          <cx:pt idx="409">0.032042088193853902</cx:pt>
          <cx:pt idx="410">0.0070860959889592302</cx:pt>
          <cx:pt idx="411">-0.037656871055097699</cx:pt>
          <cx:pt idx="412">-0.017519708444321502</cx:pt>
          <cx:pt idx="413">-0.025115483295279</cx:pt>
          <cx:pt idx="414">-0.031795203971474402</cx:pt>
          <cx:pt idx="415">-0.0065860687994881897</cx:pt>
          <cx:pt idx="416">-0.00424384401191682</cx:pt>
          <cx:pt idx="417">-0.0018165316698175399</cx:pt>
          <cx:pt idx="418">-0.000917883513739152</cx:pt>
          <cx:pt idx="419">-0.00023669128049880301</cx:pt>
          <cx:pt idx="420">-0.00088045101186275002</cx:pt>
          <cx:pt idx="421">0.00239310563554031</cx:pt>
          <cx:pt idx="422">0.0031878679566391798</cx:pt>
          <cx:pt idx="423">-0.0027671332316511099</cx:pt>
          <cx:pt idx="424">-0.0056636396504042797</cx:pt>
          <cx:pt idx="425">-0.021473793601245399</cx:pt>
          <cx:pt idx="426">-0.047998118282520402</cx:pt>
          <cx:pt idx="427">-0.087675882220183798</cx:pt>
          <cx:pt idx="428">-0.081358049222230805</cx:pt>
          <cx:pt idx="429">-0.054138643149655601</cx:pt>
          <cx:pt idx="430">0.049885513634460102</cx:pt>
          <cx:pt idx="431">0.074709107234485206</cx:pt>
          <cx:pt idx="432">0.060844804377209898</cx:pt>
          <cx:pt idx="433">-0.010951798955807</cx:pt>
          <cx:pt idx="434">-0.035561678604410403</cx:pt>
          <cx:pt idx="435">-0.0240371650487217</cx:pt>
          <cx:pt idx="436">0.0079329829781043994</cx:pt>
          <cx:pt idx="437">0.048839151370720098</cx:pt>
          <cx:pt idx="438">-0.020560709644303499</cx:pt>
          <cx:pt idx="439">-0.0198150464128234</cx:pt>
          <cx:pt idx="440">0.0036830102714099301</cx:pt>
          <cx:pt idx="441">-3.12471853869953e-05</cx:pt>
          <cx:pt idx="442">-0.011004855159743501</cx:pt>
          <cx:pt idx="443">0.011701970753712199</cx:pt>
          <cx:pt idx="444">0.0039587247117219499</cx:pt>
          <cx:pt idx="445">-0.0030552640305691299</cx:pt>
          <cx:pt idx="446">-0.001352360728404</cx:pt>
          <cx:pt idx="447">9.7040781645948493e-05</cx:pt>
          <cx:pt idx="448">0.000576965276796394</cx:pt>
          <cx:pt idx="449">0.00166022774237115</cx:pt>
          <cx:pt idx="450">0.0034377096664353602</cx:pt>
          <cx:pt idx="451">0.0010582923756909399</cx:pt>
          <cx:pt idx="452">-0.0084680897795736693</cx:pt>
          <cx:pt idx="453">-0.037513671766545097</cx:pt>
          <cx:pt idx="454">-0.096094888509942994</cx:pt>
          <cx:pt idx="455">-0.13921011368631001</cx:pt>
          <cx:pt idx="456">-0.16876397773660601</cx:pt>
          <cx:pt idx="457">-0.12533527846912201</cx:pt>
          <cx:pt idx="458">-0.052947645795537297</cx:pt>
          <cx:pt idx="459">-0.025215256128127899</cx:pt>
          <cx:pt idx="460">-0.020600602160563301</cx:pt>
          <cx:pt idx="461">-0.0108589370320355</cx:pt>
          <cx:pt idx="462">-0.046432220744849602</cx:pt>
          <cx:pt idx="463">-0.052965367176016298</cx:pt>
          <cx:pt idx="464">0.0118037624242575</cx:pt>
          <cx:pt idx="465">0.0158073891977531</cx:pt>
          <cx:pt idx="466">-0.037066453052541998</cx:pt>
          <cx:pt idx="467">0.0148464716836529</cx:pt>
          <cx:pt idx="468">0.0048767402062294104</cx:pt>
          <cx:pt idx="469">0.0162673531374024</cx:pt>
          <cx:pt idx="470">0.0050616385477642196</cx:pt>
          <cx:pt idx="471">0.0120677469754487</cx:pt>
          <cx:pt idx="472">0.0046674742380244903</cx:pt>
          <cx:pt idx="473">-0.0043035311001419097</cx:pt>
          <cx:pt idx="474">-0.0023991665810949902</cx:pt>
          <cx:pt idx="475">0.00024294632248892899</cx:pt>
          <cx:pt idx="476">0.00054787998025543295</cx:pt>
          <cx:pt idx="477">0.00085653942201320901</cx:pt>
          <cx:pt idx="478">0.0014312126788884299</cx:pt>
          <cx:pt idx="479">0.00644447041342923</cx:pt>
          <cx:pt idx="480">-0.016977431297129301</cx:pt>
          <cx:pt idx="481">-0.059782733405937899</cx:pt>
          <cx:pt idx="482">-0.10197069725883399</cx:pt>
          <cx:pt idx="483">-0.134786604258746</cx:pt>
          <cx:pt idx="484">-0.19814830059749999</cx:pt>
          <cx:pt idx="485">-0.19816939310808801</cx:pt>
          <cx:pt idx="486">-0.199904082675989</cx:pt>
          <cx:pt idx="487">-0.163148032657838</cx:pt>
          <cx:pt idx="488">-0.15297736573471499</cx:pt>
          <cx:pt idx="489">-0.112789096364954</cx:pt>
          <cx:pt idx="490">-0.100528661839937</cx:pt>
          <cx:pt idx="491">-0.028266926557579199</cx:pt>
          <cx:pt idx="492">-6.8684468474839699e-05</cx:pt>
          <cx:pt idx="493">-0.012489525956569899</cx:pt>
          <cx:pt idx="494">-0.036561924305075003</cx:pt>
          <cx:pt idx="495">0.0267290400290934</cx:pt>
          <cx:pt idx="496">0.0267326355223588</cx:pt>
          <cx:pt idx="497">0.0088406551834974492</cx:pt>
          <cx:pt idx="498">-0.016109639566844001</cx:pt>
          <cx:pt idx="499">-0.0200164285623518</cx:pt>
          <cx:pt idx="500">-0.0126874197899582</cx:pt>
          <cx:pt idx="501">-0.0052256085798230998</cx:pt>
          <cx:pt idx="502">-0.00047935517104783903</cx:pt>
          <cx:pt idx="503">-0.00025672573812653799</cx:pt>
          <cx:pt idx="504">0.00034081547171803498</cx:pt>
          <cx:pt idx="505">-8.8831089308484602e-05</cx:pt>
          <cx:pt idx="506">0.0015528130256556999</cx:pt>
          <cx:pt idx="507">0.0108856249056201</cx:pt>
          <cx:pt idx="508">-0.0148840028016983</cx:pt>
          <cx:pt idx="509">-0.055982586066630702</cx:pt>
          <cx:pt idx="510">-0.0587145212274661</cx:pt>
          <cx:pt idx="511">-0.091954610222637997</cx:pt>
          <cx:pt idx="512">-0.12690442725060799</cx:pt>
          <cx:pt idx="513">-0.16714229400953601</cx:pt>
          <cx:pt idx="514">-0.176850065901929</cx:pt>
          <cx:pt idx="515">-0.17106222448385799</cx:pt>
          <cx:pt idx="516">-0.168184892837273</cx:pt>
          <cx:pt idx="517">-0.075651012592242703</cx:pt>
          <cx:pt idx="518">-0.0581297462499063</cx:pt>
          <cx:pt idx="519">-0.025429592949108799</cx:pt>
          <cx:pt idx="520">0.0038182290958834299</cx:pt>
          <cx:pt idx="521">-0.012212861474564801</cx:pt>
          <cx:pt idx="522">-0.025435528388292002</cx:pt>
          <cx:pt idx="523">0.027997632147746799</cx:pt>
          <cx:pt idx="524">0.00151831482798885</cx:pt>
          <cx:pt idx="525">-0.0124077274580077</cx:pt>
          <cx:pt idx="526">-0.027672310094484801</cx:pt>
          <cx:pt idx="527">-0.025077174787321702</cx:pt>
          <cx:pt idx="528">-0.0151354077793136</cx:pt>
          <cx:pt idx="529">-0.00147781943795259</cx:pt>
          <cx:pt idx="530">0.00050007972185525304</cx:pt>
          <cx:pt idx="531">-0.00066550080359386102</cx:pt>
          <cx:pt idx="532">0.00067607152495575897</cx:pt>
          <cx:pt idx="533">0.00090685524870985905</cx:pt>
          <cx:pt idx="534">0.0028205602758659999</cx:pt>
          <cx:pt idx="535">0.0219038798459265</cx:pt>
          <cx:pt idx="536">0.010437493711661999</cx:pt>
          <cx:pt idx="537">-0.0077421475482255401</cx:pt>
          <cx:pt idx="538">-0.015974636324990001</cx:pt>
          <cx:pt idx="539">-0.0308710301621875</cx:pt>
          <cx:pt idx="540">-0.061013988443971802</cx:pt>
          <cx:pt idx="541">-0.079394221592990394</cx:pt>
          <cx:pt idx="542">-0.046894548232538101</cx:pt>
          <cx:pt idx="543">-0.0307199900508883</cx:pt>
          <cx:pt idx="544">-0.059117582407911498</cx:pt>
          <cx:pt idx="545">-0.015862698951008801</cx:pt>
          <cx:pt idx="546">-0.030600085325188001</cx:pt>
          <cx:pt idx="547">-0.0238059884420227</cx:pt>
          <cx:pt idx="548">-0.068355286219154099</cx:pt>
          <cx:pt idx="549">-0.054137639229011797</cx:pt>
          <cx:pt idx="550">-0.030882770067756998</cx:pt>
          <cx:pt idx="551">-0.018910479781851501</cx:pt>
          <cx:pt idx="552">-0.0031211397051359802</cx:pt>
          <cx:pt idx="553">-0.0044069609774089798</cx:pt>
          <cx:pt idx="554">-0.020701560102350601</cx:pt>
          <cx:pt idx="555">-0.020776022914247901</cx:pt>
          <cx:pt idx="556">-0.019477060038169</cx:pt>
          <cx:pt idx="557">-0.0031379674489306199</cx:pt>
          <cx:pt idx="558">-0.00023388768875945499</cx:pt>
          <cx:pt idx="559">0.00047532051166814399</cx:pt>
          <cx:pt idx="560">-0.00049963853688570999</cx:pt>
          <cx:pt idx="561">0.00053053207749556098</cx:pt>
          <cx:pt idx="562">0.0027385345887774699</cx:pt>
          <cx:pt idx="563">0.023773391716674499</cx:pt>
          <cx:pt idx="564">0.022795926526648601</cx:pt>
          <cx:pt idx="565">0.024205024340410299</cx:pt>
          <cx:pt idx="566">0.020224355811320201</cx:pt>
          <cx:pt idx="567">0.019595685522739499</cx:pt>
          <cx:pt idx="568">0.050350978990987699</cx:pt>
          <cx:pt idx="569">0.0372747211850184</cx:pt>
          <cx:pt idx="570">0.048423495835710699</cx:pt>
          <cx:pt idx="571">0.042399570347608502</cx:pt>
          <cx:pt idx="572">0.0144032080687244</cx:pt>
          <cx:pt idx="573">0.035955349031485798</cx:pt>
          <cx:pt idx="574">-0.026125288645722899</cx:pt>
          <cx:pt idx="575">-0.048769672044815103</cx:pt>
          <cx:pt idx="576">-0.098439093123851795</cx:pt>
          <cx:pt idx="577">-0.071348969026579306</cx:pt>
          <cx:pt idx="578">-0.0629005852616209</cx:pt>
          <cx:pt idx="579">-0.019720612507734599</cx:pt>
          <cx:pt idx="580">-0.031622586138504202</cx:pt>
          <cx:pt idx="581">-0.0308747048593325</cx:pt>
          <cx:pt idx="582">-0.025201284134107702</cx:pt>
          <cx:pt idx="583">-0.027404214224831101</cx:pt>
          <cx:pt idx="584">-0.017385522246301299</cx:pt>
          <cx:pt idx="585">-0.00315264566799653</cx:pt>
          <cx:pt idx="586">-0.000199381295709271</cx:pt>
          <cx:pt idx="587">-0.00036674887179552799</cx:pt>
          <cx:pt idx="588">0.00035157992712449803</cx:pt>
          <cx:pt idx="589">0.000171549346594879</cx:pt>
          <cx:pt idx="590">-0.00092252646168106004</cx:pt>
          <cx:pt idx="591">0.017418297054072301</cx:pt>
          <cx:pt idx="592">0.0229466634848161</cx:pt>
          <cx:pt idx="593">0.0155853711416721</cx:pt>
          <cx:pt idx="594">0.0177529961732554</cx:pt>
          <cx:pt idx="595">0.068494831519391605</cx:pt>
          <cx:pt idx="596">0.082517847410273001</cx:pt>
          <cx:pt idx="597">0.057975035649484599</cx:pt>
          <cx:pt idx="598">0.11086124154449099</cx:pt>
          <cx:pt idx="599">0.057217804704182897</cx:pt>
          <cx:pt idx="600">0.050583954890561299</cx:pt>
          <cx:pt idx="601">0.0615042280501686</cx:pt>
          <cx:pt idx="602">0.0044923713816612297</cx:pt>
          <cx:pt idx="603">-0.084129538620697802</cx:pt>
          <cx:pt idx="604">-0.114640725813829</cx:pt>
          <cx:pt idx="605">-0.088725617557696798</cx:pt>
          <cx:pt idx="606">-0.049092587759632503</cx:pt>
          <cx:pt idx="607">-0.0229735794555435</cx:pt>
          <cx:pt idx="608">-0.024719454758809298</cx:pt>
          <cx:pt idx="609">-0.0225938970713103</cx:pt>
          <cx:pt idx="610">-0.0261283807118847</cx:pt>
          <cx:pt idx="611">-0.0109530803815582</cx:pt>
          <cx:pt idx="612">-0.0086319018698111996</cx:pt>
          <cx:pt idx="613">-0.0011478980640135599</cx:pt>
          <cx:pt idx="614">-1.66416259709863e-05</cx:pt>
          <cx:pt idx="615">7.8682786323101998e-05</cx:pt>
          <cx:pt idx="616">0.000310762247766148</cx:pt>
          <cx:pt idx="617">7.6604147786876406e-05</cx:pt>
          <cx:pt idx="618">-0.000470428279720024</cx:pt>
          <cx:pt idx="619">0.0141392724255521</cx:pt>
          <cx:pt idx="620">0.023775380828146099</cx:pt>
          <cx:pt idx="621">0.026885820944801998</cx:pt>
          <cx:pt idx="622">-0.0046274604937338003</cx:pt>
          <cx:pt idx="623">0.0079610564419586999</cx:pt>
          <cx:pt idx="624">0.055165829262502498</cx:pt>
          <cx:pt idx="625">0.032899185776225602</cx:pt>
          <cx:pt idx="626">0.049923916124170201</cx:pt>
          <cx:pt idx="627">0.056862594774757899</cx:pt>
          <cx:pt idx="628">0.058407088661975103</cx:pt>
          <cx:pt idx="629">0.047930315037270001</cx:pt>
          <cx:pt idx="630">-0.021329725614285599</cx:pt>
          <cx:pt idx="631">-0.0363460339556878</cx:pt>
          <cx:pt idx="632">-0.0615421546011422</cx:pt>
          <cx:pt idx="633">-0.0127963742835296</cx:pt>
          <cx:pt idx="634">-0.012196568861349301</cx:pt>
          <cx:pt idx="635">0.0063398446100880398</cx:pt>
          <cx:pt idx="636">-0.0076278212360189803</cx:pt>
          <cx:pt idx="637">-0.0107478074151801</cx:pt>
          <cx:pt idx="638">-0.0093456102375531099</cx:pt>
          <cx:pt idx="639">0.0099596044103894606</cx:pt>
          <cx:pt idx="640">-0.0024490536123042599</cx:pt>
          <cx:pt idx="641">-0.0019822845638262799</cx:pt>
          <cx:pt idx="642">-0.000367212275063629</cx:pt>
          <cx:pt idx="643">-0.00040923995500592101</cx:pt>
          <cx:pt idx="644">0.00066868773733742295</cx:pt>
          <cx:pt idx="645">-0.00016106921760649</cx:pt>
          <cx:pt idx="646">0.0023423673694308702</cx:pt>
          <cx:pt idx="647">0.0160031404084271</cx:pt>
          <cx:pt idx="648">0.047281883504712699</cx:pt>
          <cx:pt idx="649">0.063734894673074402</cx:pt>
          <cx:pt idx="650">0.044634225418898103</cx:pt>
          <cx:pt idx="651">0.0480901184682598</cx:pt>
          <cx:pt idx="652">0.077884227749084101</cx:pt>
          <cx:pt idx="653">0.0527076977330002</cx:pt>
          <cx:pt idx="654">0.079781460829249598</cx:pt>
          <cx:pt idx="655">0.070234154558598702</cx:pt>
          <cx:pt idx="656">-0.0075308765393151903</cx:pt>
          <cx:pt idx="657">-0.037374316082246298</cx:pt>
          <cx:pt idx="658">-0.019911967968008499</cx:pt>
          <cx:pt idx="659">0.014703107241791699</cx:pt>
          <cx:pt idx="660">0.033124434605907499</cx:pt>
          <cx:pt idx="661">0.0463019277724145</cx:pt>
          <cx:pt idx="662">0.029558699201414899</cx:pt>
          <cx:pt idx="663">0.0043808868527427797</cx:pt>
          <cx:pt idx="664">0.00099384215187642592</cx:pt>
          <cx:pt idx="665">-0.010984276238812801</cx:pt>
          <cx:pt idx="666">-0.0044301751593310698</cx:pt>
          <cx:pt idx="667">0.0044753569842997101</cx:pt>
          <cx:pt idx="668">-0.00076453276137835203</cx:pt>
          <cx:pt idx="669">-0.0017705241939140199</cx:pt>
          <cx:pt idx="670">0.0010306559835247999</cx:pt>
          <cx:pt idx="671">0.00028011636417334601</cx:pt>
          <cx:pt idx="672">-9.2538586698560096e-05</cx:pt>
          <cx:pt idx="673">-0.000164498459366497</cx:pt>
          <cx:pt idx="674">0.0019798306092926698</cx:pt>
          <cx:pt idx="675">0.0081272252571805408</cx:pt>
          <cx:pt idx="676">0.022594640660715599</cx:pt>
          <cx:pt idx="677">0.043647697641874102</cx:pt>
          <cx:pt idx="678">0.049567626646020498</cx:pt>
          <cx:pt idx="679">0.10130649045184099</cx:pt>
          <cx:pt idx="680">0.10162356711051899</cx:pt>
          <cx:pt idx="681">0.063150433662780101</cx:pt>
          <cx:pt idx="682">0.035107794461320098</cx:pt>
          <cx:pt idx="683">0.0205459978096348</cx:pt>
          <cx:pt idx="684">-0.042756208934018103</cx:pt>
          <cx:pt idx="685">-0.026059260741433998</cx:pt>
          <cx:pt idx="686">-0.014441690885341901</cx:pt>
          <cx:pt idx="687">0.00186578871972305</cx:pt>
          <cx:pt idx="688">0.0043472875414589498</cx:pt>
          <cx:pt idx="689">0.028283545063600299</cx:pt>
          <cx:pt idx="690">0.0085217080237469395</cx:pt>
          <cx:pt idx="691">-0.025308437657327199</cx:pt>
          <cx:pt idx="692">-0.017500951740645601</cx:pt>
          <cx:pt idx="693">-0.011350382135614101</cx:pt>
          <cx:pt idx="694">-0.0078104411207990197</cx:pt>
          <cx:pt idx="695">0.00119065999499011</cx:pt>
          <cx:pt idx="696">-0.0027750722508735602</cx:pt>
          <cx:pt idx="697">-0.00034861962235845198</cx:pt>
          <cx:pt idx="698">0.000794916992637056</cx:pt>
          <cx:pt idx="699">-0.00070655358143725398</cx:pt>
          <cx:pt idx="700">0.00055458534335782602</cx:pt>
          <cx:pt idx="701">-7.7404920239966192e-06</cx:pt>
          <cx:pt idx="702">0.000280823629666541</cx:pt>
          <cx:pt idx="703">0.00014812712050548901</cx:pt>
          <cx:pt idx="704">0.0031358705006617302</cx:pt>
          <cx:pt idx="705">0.0088044003692959501</cx:pt>
          <cx:pt idx="706">0.0133687288028678</cx:pt>
          <cx:pt idx="707">0.041814105919555797</cx:pt>
          <cx:pt idx="708">0.0485212886133028</cx:pt>
          <cx:pt idx="709">0.017085428442523799</cx:pt>
          <cx:pt idx="710">-0.0016025242599236799</cx:pt>
          <cx:pt idx="711">-0.0059728356029757302</cx:pt>
          <cx:pt idx="712">-0.051030427386290399</cx:pt>
          <cx:pt idx="713">-0.035419605363921601</cx:pt>
          <cx:pt idx="714">-0.036368366636959602</cx:pt>
          <cx:pt idx="715">-0.0067476810870417897</cx:pt>
          <cx:pt idx="716">0.0079633143779546996</cx:pt>
          <cx:pt idx="717">0.0014805474638522999</cx:pt>
          <cx:pt idx="718">-0.0115756266905569</cx:pt>
          <cx:pt idx="719">-0.0064300473531466104</cx:pt>
          <cx:pt idx="720">-0.0076041243262206298</cx:pt>
          <cx:pt idx="721">-0.0068045077563367497</cx:pt>
          <cx:pt idx="722">0.00076757927667001904</cx:pt>
          <cx:pt idx="723">0.000632759490916327</cx:pt>
          <cx:pt idx="724">-0.000195922772515759</cx:pt>
          <cx:pt idx="725">-4.8996901370208497e-05</cx:pt>
          <cx:pt idx="726">-5.8304086467144401e-05</cx:pt>
          <cx:pt idx="727">0.000117305764011315</cx:pt>
          <cx:pt idx="728">0.00017216750878315599</cx:pt>
          <cx:pt idx="729">-0.000144816757688369</cx:pt>
          <cx:pt idx="730">0.00022201568790677299</cx:pt>
          <cx:pt idx="731">0.00053212976647865702</cx:pt>
          <cx:pt idx="732">0.000327632832628939</cx:pt>
          <cx:pt idx="733">0.00096973113893198304</cx:pt>
          <cx:pt idx="734">0.00126407947465608</cx:pt>
          <cx:pt idx="735">0.0028633241430432899</cx:pt>
          <cx:pt idx="736">0.0097637647007596199</cx:pt>
          <cx:pt idx="737">0.00582338838271532</cx:pt>
          <cx:pt idx="738">-0.0060164190563844798</cx:pt>
          <cx:pt idx="739">-0.0037770615201683502</cx:pt>
          <cx:pt idx="740">-0.00038881780123011097</cx:pt>
          <cx:pt idx="741">-0.0010279269364872</cx:pt>
          <cx:pt idx="742">-0.00352027650332017</cx:pt>
          <cx:pt idx="743">0.0028979485185044499</cx:pt>
          <cx:pt idx="744">-0.00051424463528451701</cx:pt>
          <cx:pt idx="745">-0.0020654157715119001</cx:pt>
          <cx:pt idx="746">0.00077801665423032397</cx:pt>
          <cx:pt idx="747">0.00088250596096874903</cx:pt>
          <cx:pt idx="748">0.000360505192958018</cx:pt>
          <cx:pt idx="749">0.00049945687999883401</cx:pt>
          <cx:pt idx="750">-9.0920866972359101e-05</cx:pt>
          <cx:pt idx="751">0.00057372923877248598</cx:pt>
          <cx:pt idx="752">-0.00062326182594533096</cx:pt>
          <cx:pt idx="753">0.00071514889120191303</cx:pt>
          <cx:pt idx="754">-0.000481209549291621</cx:pt>
          <cx:pt idx="755">0.00037877084147843398</cx:pt>
          <cx:pt idx="756">-2.0175324060464399e-05</cx:pt>
          <cx:pt idx="757">-0.00111243141502393</cx:pt>
          <cx:pt idx="758">-3.7170755557523703e-05</cx:pt>
          <cx:pt idx="759">0.00021534657472262699</cx:pt>
          <cx:pt idx="760">-0.00014857611582275301</cx:pt>
          <cx:pt idx="761">0.000150498590299507</cx:pt>
          <cx:pt idx="762">0.00080402358749208304</cx:pt>
          <cx:pt idx="763">-0.000453492803321029</cx:pt>
          <cx:pt idx="764">-0.0010783553322789199</cx:pt>
          <cx:pt idx="765">-0.00087056889551235595</cx:pt>
          <cx:pt idx="766">0.000193389353086526</cx:pt>
          <cx:pt idx="767">-4.1157430533166497e-05</cx:pt>
          <cx:pt idx="768">-0.00074813396861218005</cx:pt>
          <cx:pt idx="769">-0.0010164385442535599</cx:pt>
          <cx:pt idx="770">-0.00016822711872010299</cx:pt>
          <cx:pt idx="771">-0.00048260202057862301</cx:pt>
          <cx:pt idx="772">-0.00053297501874075102</cx:pt>
          <cx:pt idx="773">-0.000106181961097787</cx:pt>
          <cx:pt idx="774">-0.00063643433820660699</cx:pt>
          <cx:pt idx="775">-8.39200887829354e-05</cx:pt>
          <cx:pt idx="776">0.00107990232500726</cx:pt>
          <cx:pt idx="777">0.00030186262872914803</cx:pt>
          <cx:pt idx="778">0.000105731974319258</cx:pt>
          <cx:pt idx="779">0.00049170632846710796</cx:pt>
          <cx:pt idx="780">0.00031257443888195701</cx:pt>
          <cx:pt idx="781">-8.2679130512011204e-05</cx:pt>
          <cx:pt idx="782">0.00069710170914407603</cx:pt>
          <cx:pt idx="783">-0.00069382377001899202</cx:pt>
        </cx:lvl>
      </cx:numDim>
    </cx:data>
    <cx:data id="52">
      <cx:numDim type="val">
        <cx:f>'001_WA_F - 副本'!$BA$1:$BA$784</cx:f>
        <cx:lvl ptCount="784" formatCode="G/通用格式">
          <cx:pt idx="0">-0.00026956764560261701</cx:pt>
          <cx:pt idx="1">0.000393833247216428</cx:pt>
          <cx:pt idx="2">-0.00026438082040743002</cx:pt>
          <cx:pt idx="3">0.00082219504611722501</cx:pt>
          <cx:pt idx="4">0.00021781857354863401</cx:pt>
          <cx:pt idx="5">0.00016381268785109699</cx:pt>
          <cx:pt idx="6">3.4747460528418397e-05</cx:pt>
          <cx:pt idx="7">-0.00011816713405167699</cx:pt>
          <cx:pt idx="8">-0.00027992793676115098</cx:pt>
          <cx:pt idx="9">-3.4269241246547099e-05</cx:pt>
          <cx:pt idx="10">0.000240362169363091</cx:pt>
          <cx:pt idx="11">0.00045350041184900799</cx:pt>
          <cx:pt idx="12">-0.00040209165976544099</cx:pt>
          <cx:pt idx="13">-0.00016542323023739899</cx:pt>
          <cx:pt idx="14">-0.000191959304328212</cx:pt>
          <cx:pt idx="15">-0.000226050947444908</cx:pt>
          <cx:pt idx="16">-0.00089731631332553804</cx:pt>
          <cx:pt idx="17">-0.00095833989401979504</cx:pt>
          <cx:pt idx="18">0.00114792639889157</cx:pt>
          <cx:pt idx="19">-0.00026404129618449101</cx:pt>
          <cx:pt idx="20">0.00078936111816550704</cx:pt>
          <cx:pt idx="21">3.3971613801326603e-05</cx:pt>
          <cx:pt idx="22">6.7181538026740204e-05</cx:pt>
          <cx:pt idx="23">-0.000146723473916649</cx:pt>
          <cx:pt idx="24">-6.63671767429753e-05</cx:pt>
          <cx:pt idx="25">-6.2441242672784097e-05</cx:pt>
          <cx:pt idx="26">0.00026453934847951</cx:pt>
          <cx:pt idx="27">-0.00064865875913127703</cx:pt>
          <cx:pt idx="28">0.000182382813424541</cx:pt>
          <cx:pt idx="29">0.00047206506215237599</cx:pt>
          <cx:pt idx="30">-0.00078207603283260104</cx:pt>
          <cx:pt idx="31">-0.00030751231797742002</cx:pt>
          <cx:pt idx="32">-0.00063546290690869598</cx:pt>
          <cx:pt idx="33">-0.00026033012607104702</cx:pt>
          <cx:pt idx="34">-0.00014247871781435399</cx:pt>
          <cx:pt idx="35">-0.00085822500224714496</cx:pt>
          <cx:pt idx="36">-0.000704562736173676</cx:pt>
          <cx:pt idx="37">-0.00048549301156837498</cx:pt>
          <cx:pt idx="38">-0.00118949468319863</cx:pt>
          <cx:pt idx="39">-0.00105703306765504</cx:pt>
          <cx:pt idx="40">-0.0026159186940230999</cx:pt>
          <cx:pt idx="41">-0.0022484773682341498</cx:pt>
          <cx:pt idx="42">-0.00017916616049956001</cx:pt>
          <cx:pt idx="43">-0.00070649199285061396</cx:pt>
          <cx:pt idx="44">0.00016872395760657299</cx:pt>
          <cx:pt idx="45">-0.00031878831015974898</cx:pt>
          <cx:pt idx="46">-0.00033790735661664998</cx:pt>
          <cx:pt idx="47">-0.0013238189086942399</cx:pt>
          <cx:pt idx="48">-0.00157655002793453</cx:pt>
          <cx:pt idx="49">-0.00018749886245218001</cx:pt>
          <cx:pt idx="50">-3.0439342299050501e-05</cx:pt>
          <cx:pt idx="51">-0.00010647187067788599</cx:pt>
          <cx:pt idx="52">0.00056623739548923905</cx:pt>
          <cx:pt idx="53">-0.000401753688237695</cx:pt>
          <cx:pt idx="54">0.00024992587877581098</cx:pt>
          <cx:pt idx="55">0.00072968449689635097</cx:pt>
          <cx:pt idx="56">-0.00089225176026702202</cx:pt>
          <cx:pt idx="57">-0.00037242283664068102</cx:pt>
          <cx:pt idx="58">0.00041279550428339199</cx:pt>
          <cx:pt idx="59">-0.000108399120624157</cx:pt>
          <cx:pt idx="60">-1.93058885986306e-05</cx:pt>
          <cx:pt idx="61">-0.000117421807173558</cx:pt>
          <cx:pt idx="62">0.00019855784235598399</cx:pt>
          <cx:pt idx="63">-0.0017977664627569299</cx:pt>
          <cx:pt idx="64">-0.0036800341799859502</cx:pt>
          <cx:pt idx="65">-0.00356171604172521</cx:pt>
          <cx:pt idx="66">-0.0105730592201053</cx:pt>
          <cx:pt idx="67">-0.012657976314553201</cx:pt>
          <cx:pt idx="68">-0.0171631559380785</cx:pt>
          <cx:pt idx="69">-0.0184740813543805</cx:pt>
          <cx:pt idx="70">-0.022968157606895901</cx:pt>
          <cx:pt idx="71">-0.015717793599924999</cx:pt>
          <cx:pt idx="72">-0.0134164653749223</cx:pt>
          <cx:pt idx="73">-0.0090501544514202305</cx:pt>
          <cx:pt idx="74">-0.0030561784312915698</cx:pt>
          <cx:pt idx="75">-0.0066870266558340403</cx:pt>
          <cx:pt idx="76">-0.0030780814603047599</cx:pt>
          <cx:pt idx="77">-0.0023850094887261399</cx:pt>
          <cx:pt idx="78">-0.00140026512391893</cx:pt>
          <cx:pt idx="79">-0.00143278282148051</cx:pt>
          <cx:pt idx="80">-0.00082288488073615595</cx:pt>
          <cx:pt idx="81">0.00054221265468464605</cx:pt>
          <cx:pt idx="82">-0.00030375494212274</cx:pt>
          <cx:pt idx="83">0.00017093895824155499</cx:pt>
          <cx:pt idx="84">0.00045053500417444899</cx:pt>
          <cx:pt idx="85">-2.9186238566003799e-05</cx:pt>
          <cx:pt idx="86">-0.000112377040455006</cx:pt>
          <cx:pt idx="87">0.00082900851176352501</cx:pt>
          <cx:pt idx="88">-0.00031648198053833799</cx:pt>
          <cx:pt idx="89">-0.00084833203440460897</cx:pt>
          <cx:pt idx="90">-0.00066247155496646697</cx:pt>
          <cx:pt idx="91">-0.0040286083830424497</cx:pt>
          <cx:pt idx="92">-0.0089307388071562608</cx:pt>
          <cx:pt idx="93">-0.0178552113886889</cx:pt>
          <cx:pt idx="94">-0.0235966753668592</cx:pt>
          <cx:pt idx="95">-0.021782306030043299</cx:pt>
          <cx:pt idx="96">-0.045510833431186198</cx:pt>
          <cx:pt idx="97">-0.0704069783812412</cx:pt>
          <cx:pt idx="98">-0.050838723693714602</cx:pt>
          <cx:pt idx="99">-0.0427833320697747</cx:pt>
          <cx:pt idx="100">-0.051167054148069803</cx:pt>
          <cx:pt idx="101">-0.018876687772896899</cx:pt>
          <cx:pt idx="102">-0.00690523457083195</cx:pt>
          <cx:pt idx="103">-0.0108550002399643</cx:pt>
          <cx:pt idx="104">0.016760329097124799</cx:pt>
          <cx:pt idx="105">0.027489329256349899</cx:pt>
          <cx:pt idx="106">0.016472832024526499</cx:pt>
          <cx:pt idx="107">-0.00330735385386203</cx:pt>
          <cx:pt idx="108">-0.0017244073630681999</cx:pt>
          <cx:pt idx="109">0.00036500955685080198</cx:pt>
          <cx:pt idx="110">0.00038019792150833397</cx:pt>
          <cx:pt idx="111">-0.00025804911915375999</cx:pt>
          <cx:pt idx="112">0.00073915237609896997</cx:pt>
          <cx:pt idx="113">-9.3485519016633996e-05</cx:pt>
          <cx:pt idx="114">0.00020910486198220799</cx:pt>
          <cx:pt idx="115">0.00039599103127407301</cx:pt>
          <cx:pt idx="116">0.0020718367408899402</cx:pt>
          <cx:pt idx="117">0.00072577463218406301</cx:pt>
          <cx:pt idx="118">0.00211267535989917</cx:pt>
          <cx:pt idx="119">0.00101177852571057</cx:pt>
          <cx:pt idx="120">0.00112720847708455</cx:pt>
          <cx:pt idx="121">-0.0110753246654183</cx:pt>
          <cx:pt idx="122">-0.020542524590321701</cx:pt>
          <cx:pt idx="123">-0.0081104991047011403</cx:pt>
          <cx:pt idx="124">-0.051877656859789997</cx:pt>
          <cx:pt idx="125">-0.067565166285955297</cx:pt>
          <cx:pt idx="126">-0.073244958013486502</cx:pt>
          <cx:pt idx="127">-0.026173987982890699</cx:pt>
          <cx:pt idx="128">0.0061907511894165497</cx:pt>
          <cx:pt idx="129">0.033301623133340702</cx:pt>
          <cx:pt idx="130">0.0318320782097413</cx:pt>
          <cx:pt idx="131">0.036580019871076903</cx:pt>
          <cx:pt idx="132">0.044130627809857</cx:pt>
          <cx:pt idx="133">0.054590693526285899</cx:pt>
          <cx:pt idx="134">0.023647989296052999</cx:pt>
          <cx:pt idx="135">0.016626532511040001</cx:pt>
          <cx:pt idx="136">0.029969475067582501</cx:pt>
          <cx:pt idx="137">0.0201539552010871</cx:pt>
          <cx:pt idx="138">0.0083113215577406193</cx:pt>
          <cx:pt idx="139">0.00113726735897906</cx:pt>
          <cx:pt idx="140">-5.9554592191805602e-05</cx:pt>
          <cx:pt idx="141">0.00032456054248545098</cx:pt>
          <cx:pt idx="142">0.00074079167894452102</cx:pt>
          <cx:pt idx="143">-0.00075859511307864002</cx:pt>
          <cx:pt idx="144">0.0095305399252619306</cx:pt>
          <cx:pt idx="145">0.021908558390695401</cx:pt>
          <cx:pt idx="146">0.017248920684499999</cx:pt>
          <cx:pt idx="147">0.0014150237887920001</cx:pt>
          <cx:pt idx="148">0.021552731147323201</cx:pt>
          <cx:pt idx="149">0.032324502486831302</cx:pt>
          <cx:pt idx="150">0.0099278872407317694</cx:pt>
          <cx:pt idx="151">0.057624900588147697</cx:pt>
          <cx:pt idx="152">0.050199313122364503</cx:pt>
          <cx:pt idx="153">-0.020841507254975099</cx:pt>
          <cx:pt idx="154">-0.081405416608586995</cx:pt>
          <cx:pt idx="155">-0.105030765273344</cx:pt>
          <cx:pt idx="156">-0.070689421205391206</cx:pt>
          <cx:pt idx="157">-0.034414607616523402</cx:pt>
          <cx:pt idx="158">-0.052351308921492</cx:pt>
          <cx:pt idx="159">-0.041708990952384402</cx:pt>
          <cx:pt idx="160">-0.0087418109330437803</cx:pt>
          <cx:pt idx="161">-0.0076024943385957196</cx:pt>
          <cx:pt idx="162">-0.00080554155854079099</cx:pt>
          <cx:pt idx="163">0.0044019714888584999</cx:pt>
          <cx:pt idx="164">0.025964607108070401</cx:pt>
          <cx:pt idx="165">0.018752206571955199</cx:pt>
          <cx:pt idx="166">-0.00179052594529454</cx:pt>
          <cx:pt idx="167">-0.00049631629149595705</cx:pt>
          <cx:pt idx="168">0.00031896283987748299</cx:pt>
          <cx:pt idx="169">0.00047584714863968801</cx:pt>
          <cx:pt idx="170">0.000791290817721466</cx:pt>
          <cx:pt idx="171">-0.0020685926601387</cx:pt>
          <cx:pt idx="172">0.0058310383422120297</cx:pt>
          <cx:pt idx="173">0.0089901839373913803</cx:pt>
          <cx:pt idx="174">0.0141995800974126</cx:pt>
          <cx:pt idx="175">0.016161678716278698</cx:pt>
          <cx:pt idx="176">0.051926088523811503</cx:pt>
          <cx:pt idx="177">0.050641410778405102</cx:pt>
          <cx:pt idx="178">0.045082286639137603</cx:pt>
          <cx:pt idx="179">0.089262851455184006</cx:pt>
          <cx:pt idx="180">0.043281726869595902</cx:pt>
          <cx:pt idx="181">0.055163919921502803</cx:pt>
          <cx:pt idx="182">0.018091798008891501</cx:pt>
          <cx:pt idx="183">-0.0034651214747103698</cx:pt>
          <cx:pt idx="184">0.013970133250059</cx:pt>
          <cx:pt idx="185">0.00068827553471238095</cx:pt>
          <cx:pt idx="186">-0.0155407608072008</cx:pt>
          <cx:pt idx="187">-0.015693016765835</cx:pt>
          <cx:pt idx="188">-0.0062523882764767202</cx:pt>
          <cx:pt idx="189">-0.015215607008031099</cx:pt>
          <cx:pt idx="190">0.00058875876644689401</cx:pt>
          <cx:pt idx="191">0.0122101829088435</cx:pt>
          <cx:pt idx="192">0.019744350895517401</cx:pt>
          <cx:pt idx="193">0.0075598147438550997</cx:pt>
          <cx:pt idx="194">-0.00040326801330380503</cx:pt>
          <cx:pt idx="195">-0.0070556176538219498</cx:pt>
          <cx:pt idx="196">0.00027441499099939502</cx:pt>
          <cx:pt idx="197">-0.00090831027196889896</cx:pt>
          <cx:pt idx="198">0.00281510444073495</cx:pt>
          <cx:pt idx="199">0.00276972954167647</cx:pt>
          <cx:pt idx="200">-0.0055436998643380196</cx:pt>
          <cx:pt idx="201">-0.0150392709845188</cx:pt>
          <cx:pt idx="202">0.0052552704585669399</cx:pt>
          <cx:pt idx="203">0.015730372121146301</cx:pt>
          <cx:pt idx="204">-0.0027652056890852101</cx:pt>
          <cx:pt idx="205">0.0042118342302231203</cx:pt>
          <cx:pt idx="206">0.026933301187711301</cx:pt>
          <cx:pt idx="207">0.042060043122108197</cx:pt>
          <cx:pt idx="208">0.0612068724075603</cx:pt>
          <cx:pt idx="209">0.072978167491695001</cx:pt>
          <cx:pt idx="210">0.013188312796593901</cx:pt>
          <cx:pt idx="211">-0.012315563124993101</cx:pt>
          <cx:pt idx="212">0.0063166878547475103</cx:pt>
          <cx:pt idx="213">0.0089420741131424498</cx:pt>
          <cx:pt idx="214">0.0033597499591892098</cx:pt>
          <cx:pt idx="215">-0.0022055004499136601</cx:pt>
          <cx:pt idx="216">-0.0099282298604403095</cx:pt>
          <cx:pt idx="217">0.0096764128839260093</cx:pt>
          <cx:pt idx="218">-0.0158915140766012</cx:pt>
          <cx:pt idx="219">-0.0062072279570710501</cx:pt>
          <cx:pt idx="220">0.0032372145191496399</cx:pt>
          <cx:pt idx="221">0.00128008539340895</cx:pt>
          <cx:pt idx="222">0.00039802697143636099</cx:pt>
          <cx:pt idx="223">-0.0044395637932161296</cx:pt>
          <cx:pt idx="224">0.00094236015174086797</cx:pt>
          <cx:pt idx="225">-0.00080744446960991003</cx:pt>
          <cx:pt idx="226">0.0024265115827478601</cx:pt>
          <cx:pt idx="227">0.0055165301499008603</cx:pt>
          <cx:pt idx="228">-0.0048006148438411098</cx:pt>
          <cx:pt idx="229">-0.014277663542796699</cx:pt>
          <cx:pt idx="230">0.0053415441798066897</cx:pt>
          <cx:pt idx="231">-0.0028361929231456198</cx:pt>
          <cx:pt idx="232">0.027950127318424198</cx:pt>
          <cx:pt idx="233">0.0069790052473803401</cx:pt>
          <cx:pt idx="234">0.0104439223091013</cx:pt>
          <cx:pt idx="235">0.037021675067581597</cx:pt>
          <cx:pt idx="236">0.0356271096427037</cx:pt>
          <cx:pt idx="237">0.037811385201169397</cx:pt>
          <cx:pt idx="238">0.014109018074539299</cx:pt>
          <cx:pt idx="239">0.070785266644861997</cx:pt>
          <cx:pt idx="240">0.020164745132190201</cx:pt>
          <cx:pt idx="241">0.0160124000109872</cx:pt>
          <cx:pt idx="242">0.041795767974848699</cx:pt>
          <cx:pt idx="243">-0.0128986648675066</cx:pt>
          <cx:pt idx="244">-0.051544714149755498</cx:pt>
          <cx:pt idx="245">-0.00253930466061443</cx:pt>
          <cx:pt idx="246">-0.0065203835893652903</cx:pt>
          <cx:pt idx="247">-0.0081847481933612198</cx:pt>
          <cx:pt idx="248">0.0522217641076363</cx:pt>
          <cx:pt idx="249">0.040196239179832102</cx:pt>
          <cx:pt idx="250">0.0086764741236731602</cx:pt>
          <cx:pt idx="251">0.00094839584482923705</cx:pt>
          <cx:pt idx="252">0.00068439525788491803</cx:pt>
          <cx:pt idx="253">0.0018211328230658701</cx:pt>
          <cx:pt idx="254">0.00330444512590192</cx:pt>
          <cx:pt idx="255">0.0071679526081766297</cx:pt>
          <cx:pt idx="256">0.00936171842298502</cx:pt>
          <cx:pt idx="257">0.0072756708453151804</cx:pt>
          <cx:pt idx="258">0.028489802022097901</cx:pt>
          <cx:pt idx="259">0.0124141811662015</cx:pt>
          <cx:pt idx="260">-0.0125630251312494</cx:pt>
          <cx:pt idx="261">0.023391857233567501</cx:pt>
          <cx:pt idx="262">0.0078433732794973808</cx:pt>
          <cx:pt idx="263">0.00360372205609769</cx:pt>
          <cx:pt idx="264">0.0125157481399415</cx:pt>
          <cx:pt idx="265">0.0295944973815793</cx:pt>
          <cx:pt idx="266">0.049204927006119697</cx:pt>
          <cx:pt idx="267">0.049238886063947301</cx:pt>
          <cx:pt idx="268">0.0237786610395582</cx:pt>
          <cx:pt idx="269">0.061670481946098497</cx:pt>
          <cx:pt idx="270">-0.0093165049595520695</cx:pt>
          <cx:pt idx="271">-0.044495860824754999</cx:pt>
          <cx:pt idx="272">-0.012036015726750201</cx:pt>
          <cx:pt idx="273">0.0202005568209996</cx:pt>
          <cx:pt idx="274">0.0366994732134589</cx:pt>
          <cx:pt idx="275">8.1934627411694503e-05</cx:pt>
          <cx:pt idx="276">0.0338237555657767</cx:pt>
          <cx:pt idx="277">0.039148363640765203</cx:pt>
          <cx:pt idx="278">0.0173427350420019</cx:pt>
          <cx:pt idx="279">0.0075611320503203502</cx:pt>
          <cx:pt idx="280">0.00061084799802641604</cx:pt>
          <cx:pt idx="281">0.00040387620814083303</cx:pt>
          <cx:pt idx="282">0.0071759093237714396</cx:pt>
          <cx:pt idx="283">0.016557307362511001</cx:pt>
          <cx:pt idx="284">0.027894679357422798</cx:pt>
          <cx:pt idx="285">0.024798875529903501</cx:pt>
          <cx:pt idx="286">0.025097221918722198</cx:pt>
          <cx:pt idx="287">-0.0026268994168015302</cx:pt>
          <cx:pt idx="288">-0.00083768429754521297</cx:pt>
          <cx:pt idx="289">0.028778573384289199</cx:pt>
          <cx:pt idx="290">0.014886149166702001</cx:pt>
          <cx:pt idx="291">0.0028214565510872799</cx:pt>
          <cx:pt idx="292">0.043771381270390403</cx:pt>
          <cx:pt idx="293">-0.0076927493490973999</cx:pt>
          <cx:pt idx="294">-0.014033801942332599</cx:pt>
          <cx:pt idx="295">-0.0118559942481101</cx:pt>
          <cx:pt idx="296">-0.0025437603299192399</cx:pt>
          <cx:pt idx="297">-0.016857226237632798</cx:pt>
          <cx:pt idx="298">-0.0095208491038334692</cx:pt>
          <cx:pt idx="299">-0.0219798040515676</cx:pt>
          <cx:pt idx="300">0.055839070840020599</cx:pt>
          <cx:pt idx="301">0.0344505852939265</cx:pt>
          <cx:pt idx="302">0.064266273159281906</cx:pt>
          <cx:pt idx="303">0.064916542431375596</cx:pt>
          <cx:pt idx="304">0.052791356512569797</cx:pt>
          <cx:pt idx="305">0.049844343167702997</cx:pt>
          <cx:pt idx="306">0.013667358409724099</cx:pt>
          <cx:pt idx="307">0.0024008235937472101</cx:pt>
          <cx:pt idx="308">-0.00028520766600624299</cx:pt>
          <cx:pt idx="309">0.00069903108271084004</cx:pt>
          <cx:pt idx="310">0.0104993491781763</cx:pt>
          <cx:pt idx="311">0.0086909228482162197</cx:pt>
          <cx:pt idx="312">0.030315492320544601</cx:pt>
          <cx:pt idx="313">0.035427667293768901</cx:pt>
          <cx:pt idx="314">0.042202626802236097</cx:pt>
          <cx:pt idx="315">0.039111363490167403</cx:pt>
          <cx:pt idx="316">0.047018683404534203</cx:pt>
          <cx:pt idx="317">0.024184245894724701</cx:pt>
          <cx:pt idx="318">0.0090876359123836896</cx:pt>
          <cx:pt idx="319">0.024961432861761799</cx:pt>
          <cx:pt idx="320">0.027981102562434398</cx:pt>
          <cx:pt idx="321">-0.0142922363909975</cx:pt>
          <cx:pt idx="322">0.0046605725350714802</cx:pt>
          <cx:pt idx="323">-0.010272169929027899</cx:pt>
          <cx:pt idx="324">0.0022603484124171899</cx:pt>
          <cx:pt idx="325">0.035639673525877602</cx:pt>
          <cx:pt idx="326">-0.0139091033863264</cx:pt>
          <cx:pt idx="327">-0.051312921855171202</cx:pt>
          <cx:pt idx="328">0.051273129798283398</cx:pt>
          <cx:pt idx="329">0.0652204947177428</cx:pt>
          <cx:pt idx="330">0.0992071999973234</cx:pt>
          <cx:pt idx="331">0.084215464720508601</cx:pt>
          <cx:pt idx="332">0.063452919459997204</cx:pt>
          <cx:pt idx="333">0.036131592672355599</cx:pt>
          <cx:pt idx="334">0.010520473355722801</cx:pt>
          <cx:pt idx="335">0.00052423326678221105</cx:pt>
          <cx:pt idx="336">0.00034374648728211898</cx:pt>
          <cx:pt idx="337">0.0015301302673809099</cx:pt>
          <cx:pt idx="338">0.00768248770747021</cx:pt>
          <cx:pt idx="339">-0.0052166565220094496</cx:pt>
          <cx:pt idx="340">0.0426383110747309</cx:pt>
          <cx:pt idx="341">0.027958847329035499</cx:pt>
          <cx:pt idx="342">0.0011729198045512001</cx:pt>
          <cx:pt idx="343">0.035473884791289899</cx:pt>
          <cx:pt idx="344">0.040804169383758498</cx:pt>
          <cx:pt idx="345">0.018470955520180399</cx:pt>
          <cx:pt idx="346">0.018622160946866299</cx:pt>
          <cx:pt idx="347">0.0087890852319577103</cx:pt>
          <cx:pt idx="348">-0.039005840927660601</cx:pt>
          <cx:pt idx="349">-0.024707171198922399</cx:pt>
          <cx:pt idx="350">-0.0252528448126298</cx:pt>
          <cx:pt idx="351">-0.0147517853614721</cx:pt>
          <cx:pt idx="352">-0.0295454794683052</cx:pt>
          <cx:pt idx="353">0.022071263740701001</cx:pt>
          <cx:pt idx="354">0.00045017249146081701</cx:pt>
          <cx:pt idx="355">-0.043494896195699802</cx:pt>
          <cx:pt idx="356">0.055306518472306103</cx:pt>
          <cx:pt idx="357">0.044291981960753901</cx:pt>
          <cx:pt idx="358">0.0549205682774149</cx:pt>
          <cx:pt idx="359">0.067401640520647704</cx:pt>
          <cx:pt idx="360">0.012625192854950999</cx:pt>
          <cx:pt idx="361">0.025796069009021198</cx:pt>
          <cx:pt idx="362">0.0143272750945754</cx:pt>
          <cx:pt idx="363">0.00185806108365553</cx:pt>
          <cx:pt idx="364">0.00027577603176320501</cx:pt>
          <cx:pt idx="365">-0.0010743220865262501</cx:pt>
          <cx:pt idx="366">0.0013166523717675399</cx:pt>
          <cx:pt idx="367">-0.00581410766080549</cx:pt>
          <cx:pt idx="368">0.024494708633315199</cx:pt>
          <cx:pt idx="369">-0.0018220472594346899</cx:pt>
          <cx:pt idx="370">-0.025564837110157699</cx:pt>
          <cx:pt idx="371">0.040694066822491597</cx:pt>
          <cx:pt idx="372">0.048349591730080098</cx:pt>
          <cx:pt idx="373">0.084620001080027402</cx:pt>
          <cx:pt idx="374">0.074914438625321003</cx:pt>
          <cx:pt idx="375">0.042151375316572398</cx:pt>
          <cx:pt idx="376">0.017323652729103099</cx:pt>
          <cx:pt idx="377">0.033503956962861799</cx:pt>
          <cx:pt idx="378">0.00030975851145209599</cx:pt>
          <cx:pt idx="379">-0.051000070029234998</cx:pt>
          <cx:pt idx="380">0.0047508246450378303</cx:pt>
          <cx:pt idx="381">-0.0022431501175032599</cx:pt>
          <cx:pt idx="382">-0.052214204024174697</cx:pt>
          <cx:pt idx="383">0.0024612931097200501</cx:pt>
          <cx:pt idx="384">0.059517921030283798</cx:pt>
          <cx:pt idx="385">0.0230128756962256</cx:pt>
          <cx:pt idx="386">-0.0057556472491545503</cx:pt>
          <cx:pt idx="387">0.0042143091819098399</cx:pt>
          <cx:pt idx="388">-0.0221451278890352</cx:pt>
          <cx:pt idx="389">-0.0093597146438658199</cx:pt>
          <cx:pt idx="390">-0.011430423522278899</cx:pt>
          <cx:pt idx="391">0.00036840622080223999</cx:pt>
          <cx:pt idx="392">0.00017563895631007601</cx:pt>
          <cx:pt idx="393">0.00059761119102408995</cx:pt>
          <cx:pt idx="394">0.0010401640440360601</cx:pt>
          <cx:pt idx="395">0.0024008816183800001</cx:pt>
          <cx:pt idx="396">0.0027819273306654698</cx:pt>
          <cx:pt idx="397">-0.040483139853863898</cx:pt>
          <cx:pt idx="398">-0.0272903461107405</cx:pt>
          <cx:pt idx="399">0.01103677625094</cx:pt>
          <cx:pt idx="400">0.062041620582064798</cx:pt>
          <cx:pt idx="401">0.163619306670577</cx:pt>
          <cx:pt idx="402">0.14350533657041101</cx:pt>
          <cx:pt idx="403">0.095188270290922805</cx:pt>
          <cx:pt idx="404">0.096981077305359598</cx:pt>
          <cx:pt idx="405">0.051932081637538201</cx:pt>
          <cx:pt idx="406">-0.0074666988769178898</cx:pt>
          <cx:pt idx="407">0.00458503852606629</cx:pt>
          <cx:pt idx="408">0.023069880985100901</cx:pt>
          <cx:pt idx="409">0.018670553400527</cx:pt>
          <cx:pt idx="410">0.020409950217534199</cx:pt>
          <cx:pt idx="411">0.055576251712878999</cx:pt>
          <cx:pt idx="412">0.034983284426619903</cx:pt>
          <cx:pt idx="413">0.024894288240108899</cx:pt>
          <cx:pt idx="414">-0.0013042362822671999</cx:pt>
          <cx:pt idx="415">-0.00942120757946599</cx:pt>
          <cx:pt idx="416">-0.0584659117253006</cx:pt>
          <cx:pt idx="417">-0.0255435991027071</cx:pt>
          <cx:pt idx="418">-0.00934784216808884</cx:pt>
          <cx:pt idx="419">0.000151557421060584</cx:pt>
          <cx:pt idx="420">0.000150106348152012</cx:pt>
          <cx:pt idx="421">0.00123986930532399</cx:pt>
          <cx:pt idx="422">-0.000417086314591786</cx:pt>
          <cx:pt idx="423">0.00038740747060541302</cx:pt>
          <cx:pt idx="424">-0.0069933755632412501</cx:pt>
          <cx:pt idx="425">-0.024219371742572101</cx:pt>
          <cx:pt idx="426">-0.049166750764709499</cx:pt>
          <cx:pt idx="427">-0.027678075891819</cx:pt>
          <cx:pt idx="428">0.044234124196543198</cx:pt>
          <cx:pt idx="429">0.135843013959038</cx:pt>
          <cx:pt idx="430">0.18357947240354899</cx:pt>
          <cx:pt idx="431">0.16720711230381499</cx:pt>
          <cx:pt idx="432">0.108761709042315</cx:pt>
          <cx:pt idx="433">0.073905408010652499</cx:pt>
          <cx:pt idx="434">0.065258279634087105</cx:pt>
          <cx:pt idx="435">0.060070119802127002</cx:pt>
          <cx:pt idx="436">0.036160196674316199</cx:pt>
          <cx:pt idx="437">0.096659759690508301</cx:pt>
          <cx:pt idx="438">0.031069701724520098</cx:pt>
          <cx:pt idx="439">0.0028027251424978198</cx:pt>
          <cx:pt idx="440">0.033180090305245102</cx:pt>
          <cx:pt idx="441">0.051388963880708197</cx:pt>
          <cx:pt idx="442">0.029475079734499299</cx:pt>
          <cx:pt idx="443">-0.021946893151906101</cx:pt>
          <cx:pt idx="444">-0.056416458559961698</cx:pt>
          <cx:pt idx="445">-0.021302773341484001</cx:pt>
          <cx:pt idx="446">-0.0041379995055324699</cx:pt>
          <cx:pt idx="447">-0.00346304201502272</cx:pt>
          <cx:pt idx="448">0.00038025885357446102</cx:pt>
          <cx:pt idx="449">0.0019219314354428499</cx:pt>
          <cx:pt idx="450">0.00025797285058573599</cx:pt>
          <cx:pt idx="451">0.00105685885517208</cx:pt>
          <cx:pt idx="452">-0.0057144554101456703</cx:pt>
          <cx:pt idx="453">-0.033630457044650501</cx:pt>
          <cx:pt idx="454">-0.054999861245287697</cx:pt>
          <cx:pt idx="455">-0.044209954752614897</cx:pt>
          <cx:pt idx="456">-0.028317150908016099</cx:pt>
          <cx:pt idx="457">0.0554958200724327</cx:pt>
          <cx:pt idx="458">0.098997609917201093</cx:pt>
          <cx:pt idx="459">0.091034236896678306</cx:pt>
          <cx:pt idx="460">0.13048047056015799</cx:pt>
          <cx:pt idx="461">0.10425852836145599</cx:pt>
          <cx:pt idx="462">0.0143806449418138</cx:pt>
          <cx:pt idx="463">0.0264090181645684</cx:pt>
          <cx:pt idx="464">0.0223769904398563</cx:pt>
          <cx:pt idx="465">0.020338244060785</cx:pt>
          <cx:pt idx="466">-0.077685409725237201</cx:pt>
          <cx:pt idx="467">-0.054899041815047199</cx:pt>
          <cx:pt idx="468">-0.021658978232141898</cx:pt>
          <cx:pt idx="469">0.00177852585234487</cx:pt>
          <cx:pt idx="470">0.0064119048922452303</cx:pt>
          <cx:pt idx="471">-0.036786841312555899</cx:pt>
          <cx:pt idx="472">-0.034895137086824901</cx:pt>
          <cx:pt idx="473">-0.0346574516318474</cx:pt>
          <cx:pt idx="474">-0.022553424136133302</cx:pt>
          <cx:pt idx="475">-0.0055689749336429303</cx:pt>
          <cx:pt idx="476">-0.00053391177931183195</cx:pt>
          <cx:pt idx="477">0.00066317123881273299</cx:pt>
          <cx:pt idx="478">-1.03518595885692e-05</cx:pt>
          <cx:pt idx="479">0.000798946217196136</cx:pt>
          <cx:pt idx="480">-0.022048675875830401</cx:pt>
          <cx:pt idx="481">-0.053414490161305797</cx:pt>
          <cx:pt idx="482">-0.091510804947876695</cx:pt>
          <cx:pt idx="483">-0.14045589833102401</cx:pt>
          <cx:pt idx="484">-0.16657618694975801</cx:pt>
          <cx:pt idx="485">-0.11782487901165201</cx:pt>
          <cx:pt idx="486">-0.096409909882672506</cx:pt>
          <cx:pt idx="487">-0.068181022619665299</cx:pt>
          <cx:pt idx="488">-0.055089639496709399</cx:pt>
          <cx:pt idx="489">-0.0138921351545253</cx:pt>
          <cx:pt idx="490">-0.045852799851510001</cx:pt>
          <cx:pt idx="491">-0.015747756574263101</cx:pt>
          <cx:pt idx="492">-0.023410562147966701</cx:pt>
          <cx:pt idx="493">-0.072622126484568603</cx:pt>
          <cx:pt idx="494">-0.0658713977844258</cx:pt>
          <cx:pt idx="495">-0.067084077595647607</cx:pt>
          <cx:pt idx="496">-0.022589795839623599</cx:pt>
          <cx:pt idx="497">-0.018360931833406001</cx:pt>
          <cx:pt idx="498">-0.0098769542989208901</cx:pt>
          <cx:pt idx="499">-0.017865329917585101</cx:pt>
          <cx:pt idx="500">-0.021673980033714901</cx:pt>
          <cx:pt idx="501">-0.00664621048423029</cx:pt>
          <cx:pt idx="502">-0.0026173545258268301</cx:pt>
          <cx:pt idx="503">-0.00015477132641476699</cx:pt>
          <cx:pt idx="504">0.00030379724286240902</cx:pt>
          <cx:pt idx="505">0.000623934625229551</cx:pt>
          <cx:pt idx="506">0.0032938510531019798</cx:pt>
          <cx:pt idx="507">-0.0061838313871131704</cx:pt>
          <cx:pt idx="508">-0.016820860864234899</cx:pt>
          <cx:pt idx="509">-0.058586501039607802</cx:pt>
          <cx:pt idx="510">-0.077104825159844806</cx:pt>
          <cx:pt idx="511">-0.15239396247394599</cx:pt>
          <cx:pt idx="512">-0.20024378971751</cx:pt>
          <cx:pt idx="513">-0.22691337210844201</cx:pt>
          <cx:pt idx="514">-0.182383126265106</cx:pt>
          <cx:pt idx="515">-0.13026983863941799</cx:pt>
          <cx:pt idx="516">-0.10631172043949701</cx:pt>
          <cx:pt idx="517">-0.018498800105117501</cx:pt>
          <cx:pt idx="518">-0.080864276181893305</cx:pt>
          <cx:pt idx="519">-0.0881054382367739</cx:pt>
          <cx:pt idx="520">-0.066208140312825195</cx:pt>
          <cx:pt idx="521">-0.0122686216009251</cx:pt>
          <cx:pt idx="522">-0.044322532849689497</cx:pt>
          <cx:pt idx="523">-0.038527503750273903</cx:pt>
          <cx:pt idx="524">-0.0148924655738315</cx:pt>
          <cx:pt idx="525">-0.0400665493084775</cx:pt>
          <cx:pt idx="526">-0.036275539440983398</cx:pt>
          <cx:pt idx="527">-0.0395419238019247</cx:pt>
          <cx:pt idx="528">-0.027078485985614499</cx:pt>
          <cx:pt idx="529">-0.0035345807236882099</cx:pt>
          <cx:pt idx="530">0.0037351797784890301</cx:pt>
          <cx:pt idx="531">0.00029798023877166898</cx:pt>
          <cx:pt idx="532">-0.000172555055636037</cx:pt>
          <cx:pt idx="533">0.00064489999933302702</cx:pt>
          <cx:pt idx="534">0.0024048360101542599</cx:pt>
          <cx:pt idx="535">6.6327485542299997e-06</cx:pt>
          <cx:pt idx="536">0.0013505556529745601</cx:pt>
          <cx:pt idx="537">-0.044547041484998301</cx:pt>
          <cx:pt idx="538">-0.0265642223796561</cx:pt>
          <cx:pt idx="539">-0.052246243135192799</cx:pt>
          <cx:pt idx="540">-0.080405200292976001</cx:pt>
          <cx:pt idx="541">-0.067543986974407097</cx:pt>
          <cx:pt idx="542">-0.11229867660008901</cx:pt>
          <cx:pt idx="543">-0.124187475140314</cx:pt>
          <cx:pt idx="544">-0.083751805890190906</cx:pt>
          <cx:pt idx="545">-0.028712916592539599</cx:pt>
          <cx:pt idx="546">-0.034226559006069301</cx:pt>
          <cx:pt idx="547">-0.034135690713494801</cx:pt>
          <cx:pt idx="548">-0.055482215555696802</cx:pt>
          <cx:pt idx="549">-0.00057686170341416298</cx:pt>
          <cx:pt idx="550">-0.00926973912210265</cx:pt>
          <cx:pt idx="551">-0.020082682090558902</cx:pt>
          <cx:pt idx="552">-0.040885543813153201</cx:pt>
          <cx:pt idx="553">-0.078112230422239595</cx:pt>
          <cx:pt idx="554">-0.0597416931355432</cx:pt>
          <cx:pt idx="555">-0.044222056025018802</cx:pt>
          <cx:pt idx="556">-0.0295832667565619</cx:pt>
          <cx:pt idx="557">-0.0037829377056334502</cx:pt>
          <cx:pt idx="558">-0.00046701924324412601</cx:pt>
          <cx:pt idx="559">0.000351908658295186</cx:pt>
          <cx:pt idx="560">-0.00023041161572491899</cx:pt>
          <cx:pt idx="561">-0.00029571909454147502</cx:pt>
          <cx:pt idx="562">-8.0650553682861802e-05</cx:pt>
          <cx:pt idx="563">-0.00734446354939409</cx:pt>
          <cx:pt idx="564">0.0056716567585163398</cx:pt>
          <cx:pt idx="565">-0.0096600849174403799</cx:pt>
          <cx:pt idx="566">0.0272330622406457</cx:pt>
          <cx:pt idx="567">0.037904599967821001</cx:pt>
          <cx:pt idx="568">0.068167748676582304</cx:pt>
          <cx:pt idx="569">0.074152096148267899</cx:pt>
          <cx:pt idx="570">0.0081984321171987892</cx:pt>
          <cx:pt idx="571">-0.015850906023211001</cx:pt>
          <cx:pt idx="572">-0.020469434927472399</cx:pt>
          <cx:pt idx="573">0.048888821800248103</cx:pt>
          <cx:pt idx="574">0.00044326678625220098</cx:pt>
          <cx:pt idx="575">-0.045027594920233102</cx:pt>
          <cx:pt idx="576">-0.055854855425432698</cx:pt>
          <cx:pt idx="577">0.043969803389652097</cx:pt>
          <cx:pt idx="578">-0.0067249879447860896</cx:pt>
          <cx:pt idx="579">0.0091834615676673996</cx:pt>
          <cx:pt idx="580">-0.043640214552435497</cx:pt>
          <cx:pt idx="581">-0.058434253497010397</cx:pt>
          <cx:pt idx="582">-0.037466790584856101</cx:pt>
          <cx:pt idx="583">-0.030059222973343899</cx:pt>
          <cx:pt idx="584">-0.020970448339184</cx:pt>
          <cx:pt idx="585">-0.0045690513574436903</cx:pt>
          <cx:pt idx="586">-0.00158355988245677</cx:pt>
          <cx:pt idx="587">0.00023921805699560599</cx:pt>
          <cx:pt idx="588">-0.000127566313329996</cx:pt>
          <cx:pt idx="589">0.000124720838175334</cx:pt>
          <cx:pt idx="590">-0.00095573364480146695</cx:pt>
          <cx:pt idx="591">-0.010180843175941199</cx:pt>
          <cx:pt idx="592">0.0112715430467043</cx:pt>
          <cx:pt idx="593">0.0220416132251532</cx:pt>
          <cx:pt idx="594">0.0190475635617787</cx:pt>
          <cx:pt idx="595">0.054775163664018398</cx:pt>
          <cx:pt idx="596">0.0677141658799532</cx:pt>
          <cx:pt idx="597">0.106466303780704</cx:pt>
          <cx:pt idx="598">0.080025693093209394</cx:pt>
          <cx:pt idx="599">0.0098690335218029508</cx:pt>
          <cx:pt idx="600">0.030471276672810001</cx:pt>
          <cx:pt idx="601">0.0010517808743146001</cx:pt>
          <cx:pt idx="602">-0.020441698471738899</cx:pt>
          <cx:pt idx="603">-0.0232873890085037</cx:pt>
          <cx:pt idx="604">-0.051971214559713597</cx:pt>
          <cx:pt idx="605">-0.029067128839557501</cx:pt>
          <cx:pt idx="606">-0.035049482985103998</cx:pt>
          <cx:pt idx="607">-0.052629096472669001</cx:pt>
          <cx:pt idx="608">-0.048362613602076797</cx:pt>
          <cx:pt idx="609">-0.048290408097666201</cx:pt>
          <cx:pt idx="610">-0.045488191231016502</cx:pt>
          <cx:pt idx="611">-0.024644381990364998</cx:pt>
          <cx:pt idx="612">-0.0048393198293253097</cx:pt>
          <cx:pt idx="613">-0.0011280676224216699</cx:pt>
          <cx:pt idx="614">-0.0020399828681492201</cx:pt>
          <cx:pt idx="615">-0.00039438678092401598</cx:pt>
          <cx:pt idx="616">0.00013755807044936799</cx:pt>
          <cx:pt idx="617">-0.00022859651930448301</cx:pt>
          <cx:pt idx="618">-0.0010778521670543001</cx:pt>
          <cx:pt idx="619">-0.011258720359883701</cx:pt>
          <cx:pt idx="620">0.0039581119231023101</cx:pt>
          <cx:pt idx="621">0.024189885970055801</cx:pt>
          <cx:pt idx="622">0.012475343525006099</cx:pt>
          <cx:pt idx="623">0.038246555549810803</cx:pt>
          <cx:pt idx="624">0.040163444180606397</cx:pt>
          <cx:pt idx="625">0.032234682719588903</cx:pt>
          <cx:pt idx="626">0.043915528113336003</cx:pt>
          <cx:pt idx="627">0.014207719061151499</cx:pt>
          <cx:pt idx="628">-0.00362197703856344</cx:pt>
          <cx:pt idx="629">0.000620380020269606</cx:pt>
          <cx:pt idx="630">0.014535295467044801</cx:pt>
          <cx:pt idx="631">-0.030612811274048201</cx:pt>
          <cx:pt idx="632">-0.085804764946023598</cx:pt>
          <cx:pt idx="633">-0.074053630209082399</cx:pt>
          <cx:pt idx="634">-0.090104457615431705</cx:pt>
          <cx:pt idx="635">-0.062610358990388498</cx:pt>
          <cx:pt idx="636">-0.044518382621514599</cx:pt>
          <cx:pt idx="637">-0.053242171030505499</cx:pt>
          <cx:pt idx="638">-0.039998342458922802</cx:pt>
          <cx:pt idx="639">-0.024046951034956299</cx:pt>
          <cx:pt idx="640">-0.0052165492936002197</cx:pt>
          <cx:pt idx="641">0.00157628293612826</cx:pt>
          <cx:pt idx="642">0.000138812860618591</cx:pt>
          <cx:pt idx="643">0.00059656730344076004</cx:pt>
          <cx:pt idx="644">0.00014725852330598101</cx:pt>
          <cx:pt idx="645">0.00017552931763873799</cx:pt>
          <cx:pt idx="646">-0.0017370750299517501</cx:pt>
          <cx:pt idx="647">-0.0053556887557830498</cx:pt>
          <cx:pt idx="648">0.0098942281348058398</cx:pt>
          <cx:pt idx="649">0.034279227305051903</cx:pt>
          <cx:pt idx="650">0.045549248606162898</cx:pt>
          <cx:pt idx="651">0.00059985264367888396</cx:pt>
          <cx:pt idx="652">-0.0053689260898842498</cx:pt>
          <cx:pt idx="653">-0.012738598400388299</cx:pt>
          <cx:pt idx="654">-0.00184752052244751</cx:pt>
          <cx:pt idx="655">0.0116769795321303</cx:pt>
          <cx:pt idx="656">0.018490766547955</cx:pt>
          <cx:pt idx="657">-0.00046857400718389403</cx:pt>
          <cx:pt idx="658">-0.0084704005367849493</cx:pt>
          <cx:pt idx="659">-0.054405366352655603</cx:pt>
          <cx:pt idx="660">-0.080804330761080803</cx:pt>
          <cx:pt idx="661">-0.069940198350042102</cx:pt>
          <cx:pt idx="662">-0.061184870412273898</cx:pt>
          <cx:pt idx="663">-0.051443079292647603</cx:pt>
          <cx:pt idx="664">-0.032950302323895599</cx:pt>
          <cx:pt idx="665">-0.035494217018607097</cx:pt>
          <cx:pt idx="666">-0.031918587504705803</cx:pt>
          <cx:pt idx="667">-0.024422202622927301</cx:pt>
          <cx:pt idx="668">-0.00121258369107795</cx:pt>
          <cx:pt idx="669">0.00030877672461998102</cx:pt>
          <cx:pt idx="670">-0.00038348139005981401</cx:pt>
          <cx:pt idx="671">-0.00045598920940577599</cx:pt>
          <cx:pt idx="672">0.00013428726386474499</cx:pt>
          <cx:pt idx="673">-0.00023672826980092299</cx:pt>
          <cx:pt idx="674">0.00165889492071365</cx:pt>
          <cx:pt idx="675">0.0051962658489786004</cx:pt>
          <cx:pt idx="676">0.020779713311079199</cx:pt>
          <cx:pt idx="677">0.043077433179660798</cx:pt>
          <cx:pt idx="678">0.034857063059610803</cx:pt>
          <cx:pt idx="679">-0.0014038005757608901</cx:pt>
          <cx:pt idx="680">-0.00238090102386133</cx:pt>
          <cx:pt idx="681">-0.017519624386931401</cx:pt>
          <cx:pt idx="682">0.0030602115716565998</cx:pt>
          <cx:pt idx="683">0.015190989010997301</cx:pt>
          <cx:pt idx="684">-0.0042694082610273496</cx:pt>
          <cx:pt idx="685">-0.0024566860312088099</cx:pt>
          <cx:pt idx="686">-0.034902142341935699</cx:pt>
          <cx:pt idx="687">-0.056073558941668801</cx:pt>
          <cx:pt idx="688">-0.059627569498972202</cx:pt>
          <cx:pt idx="689">-0.070859516510746803</cx:pt>
          <cx:pt idx="690">-0.062052514960344501</cx:pt>
          <cx:pt idx="691">-0.031435459685554799</cx:pt>
          <cx:pt idx="692">-0.00044160346359528601</cx:pt>
          <cx:pt idx="693">-0.0106790547175135</cx:pt>
          <cx:pt idx="694">-0.0184796338527187</cx:pt>
          <cx:pt idx="695">-0.011516671713089101</cx:pt>
          <cx:pt idx="696">-0.0090750330496779195</cx:pt>
          <cx:pt idx="697">-0.0033809931709442602</cx:pt>
          <cx:pt idx="698">-0.00084325380984870098</cx:pt>
          <cx:pt idx="699">-0.00040939528466362498</cx:pt>
          <cx:pt idx="700">0.00046152379051103801</cx:pt>
          <cx:pt idx="701">-0.00014617276178883199</cx:pt>
          <cx:pt idx="702">0.00028983630467791199</cx:pt>
          <cx:pt idx="703">0.0011622268171649301</cx:pt>
          <cx:pt idx="704">0.010814509854205699</cx:pt>
          <cx:pt idx="705">0.032184120873335803</cx:pt>
          <cx:pt idx="706">0.0099831211958369692</cx:pt>
          <cx:pt idx="707">0.024821389455764301</cx:pt>
          <cx:pt idx="708">0.0446741654024157</cx:pt>
          <cx:pt idx="709">0.029243036684171001</cx:pt>
          <cx:pt idx="710">-0.00339095154599816</cx:pt>
          <cx:pt idx="711">0.0208552665271966</cx:pt>
          <cx:pt idx="712">0.027306628140887398</cx:pt>
          <cx:pt idx="713">0.031095687292441498</cx:pt>
          <cx:pt idx="714">0.017026587568819401</cx:pt>
          <cx:pt idx="715">-0.0286089527832162</cx:pt>
          <cx:pt idx="716">-0.0061007575606979898</cx:pt>
          <cx:pt idx="717">-0.012685590007321499</cx:pt>
          <cx:pt idx="718">-0.0118849969426517</cx:pt>
          <cx:pt idx="719">0.0091518347935782198</cx:pt>
          <cx:pt idx="720">0.010753700797853399</cx:pt>
          <cx:pt idx="721">0.00137806650723883</cx:pt>
          <cx:pt idx="722">-0.0037319575975925802</cx:pt>
          <cx:pt idx="723">-0.0052984729475131298</cx:pt>
          <cx:pt idx="724">-0.0031220734287091302</cx:pt>
          <cx:pt idx="725">-0.00012746243394026201</cx:pt>
          <cx:pt idx="726">-0.0013723792824748</cx:pt>
          <cx:pt idx="727">0.00039195534416210001</cx:pt>
          <cx:pt idx="728">6.4794139460072102e-05</cx:pt>
          <cx:pt idx="729">0.000139690696041564</cx:pt>
          <cx:pt idx="730">-0.00039511553932968299</cx:pt>
          <cx:pt idx="731">-1.9703284299265102e-06</cx:pt>
          <cx:pt idx="732">2.8754813778815299e-05</cx:pt>
          <cx:pt idx="733">0.0065494254681917503</cx:pt>
          <cx:pt idx="734">0.011463824786176999</cx:pt>
          <cx:pt idx="735">0.022097736372702501</cx:pt>
          <cx:pt idx="736">0.032322951683036699</cx:pt>
          <cx:pt idx="737">0.041857141190854499</cx:pt>
          <cx:pt idx="738">0.036421883889901099</cx:pt>
          <cx:pt idx="739">0.036918177234884497</cx:pt>
          <cx:pt idx="740">0.047768067245717499</cx:pt>
          <cx:pt idx="741">0.055726784391026497</cx:pt>
          <cx:pt idx="742">0.073477001878924295</cx:pt>
          <cx:pt idx="743">0.049463254212600699</cx:pt>
          <cx:pt idx="744">0.047992731303187999</cx:pt>
          <cx:pt idx="745">0.0449233971059457</cx:pt>
          <cx:pt idx="746">0.040021124397489997</cx:pt>
          <cx:pt idx="747">0.029829158182037002</cx:pt>
          <cx:pt idx="748">0.016838752443462099</cx:pt>
          <cx:pt idx="749">0.010482673072922499</cx:pt>
          <cx:pt idx="750">0.0029956568088917602</cx:pt>
          <cx:pt idx="751">0.00112167807389561</cx:pt>
          <cx:pt idx="752">0.00014278114075825599</cx:pt>
          <cx:pt idx="753">6.3972117001760497e-05</cx:pt>
          <cx:pt idx="754">-0.00024593830618996999</cx:pt>
          <cx:pt idx="755">0.00051929751634563102</cx:pt>
          <cx:pt idx="756">0.000154045214058268</cx:pt>
          <cx:pt idx="757">-0.00060765557687612697</cx:pt>
          <cx:pt idx="758">-0.00025756087106924299</cx:pt>
          <cx:pt idx="759">-0.000116104414861749</cx:pt>
          <cx:pt idx="760">-8.1135324335363201e-05</cx:pt>
          <cx:pt idx="761">0.00051532066944056396</cx:pt>
          <cx:pt idx="762">0.00024587888330446602</cx:pt>
          <cx:pt idx="763">0.0015243877066109001</cx:pt>
          <cx:pt idx="764">0.00262590786049985</cx:pt>
          <cx:pt idx="765">0.0015234882649362599</cx:pt>
          <cx:pt idx="766">0.00353175615510075</cx:pt>
          <cx:pt idx="767">0.00189834880509364</cx:pt>
          <cx:pt idx="768">0.0047170323570935001</cx:pt>
          <cx:pt idx="769">0.0057121799216968902</cx:pt>
          <cx:pt idx="770">0.013690494924794201</cx:pt>
          <cx:pt idx="771">0.0095978451164443895</cx:pt>
          <cx:pt idx="772">0.0062632094228174499</cx:pt>
          <cx:pt idx="773">0.0076669088892835401</cx:pt>
          <cx:pt idx="774">0.013785177781647199</cx:pt>
          <cx:pt idx="775">0.00512668074295238</cx:pt>
          <cx:pt idx="776">0.0019150976162834201</cx:pt>
          <cx:pt idx="777">0.00085808702101094103</cx:pt>
          <cx:pt idx="778">0.00140456560777824</cx:pt>
          <cx:pt idx="779">0.00016113282906519001</cx:pt>
          <cx:pt idx="780">9.6566712280766198e-05</cx:pt>
          <cx:pt idx="781">0.00010521524185801901</cx:pt>
          <cx:pt idx="782">0.00035607538958236498</cx:pt>
          <cx:pt idx="783">-8.9071772196405805e-05</cx:pt>
        </cx:lvl>
      </cx:numDim>
    </cx:data>
    <cx:data id="53">
      <cx:numDim type="val">
        <cx:f>'001_WA_F - 副本'!$BB$1:$BB$784</cx:f>
        <cx:lvl ptCount="784" formatCode="G/通用格式">
          <cx:pt idx="0">0.00097187489898799902</cx:pt>
          <cx:pt idx="1">-0.00042288441343553098</cx:pt>
          <cx:pt idx="2">0.000107224946883802</cx:pt>
          <cx:pt idx="3">-3.57389053763728e-05</cx:pt>
          <cx:pt idx="4">0.00041380490013773701</cx:pt>
          <cx:pt idx="5">-0.00036155385208864999</cx:pt>
          <cx:pt idx="6">-6.8411194753107202e-05</cx:pt>
          <cx:pt idx="7">-0.00034396767882639498</cx:pt>
          <cx:pt idx="8">-0.00106433433475905</cx:pt>
          <cx:pt idx="9">-9.31021384993442e-05</cx:pt>
          <cx:pt idx="10">3.36707072122851e-05</cx:pt>
          <cx:pt idx="11">-0.00038108685795528</cx:pt>
          <cx:pt idx="12">-0.00016140397122222001</cx:pt>
          <cx:pt idx="13">-0.000100413807300056</cx:pt>
          <cx:pt idx="14">-0.00098449338223526701</cx:pt>
          <cx:pt idx="15">-0.00045328060623862898</cx:pt>
          <cx:pt idx="16">-0.00046465057423895098</cx:pt>
          <cx:pt idx="17">-3.0971405428935303e-05</cx:pt>
          <cx:pt idx="18">5.6942313522855502e-05</cx:pt>
          <cx:pt idx="19">0.000103298232742568</cx:pt>
          <cx:pt idx="20">-0.00029616684136604302</cx:pt>
          <cx:pt idx="21">-5.35082028483804e-06</cx:pt>
          <cx:pt idx="22">0.00028234391574791999</cx:pt>
          <cx:pt idx="23">-3.5159606003881001e-05</cx:pt>
          <cx:pt idx="24">-0.00017733428087608299</cx:pt>
          <cx:pt idx="25">-0.00054344349980107597</cx:pt>
          <cx:pt idx="26">-0.000343471966856854</cx:pt>
          <cx:pt idx="27">0.000125534733205394</cx:pt>
          <cx:pt idx="28">0.00030805831118536399</cx:pt>
          <cx:pt idx="29">0.00058396231440212005</cx:pt>
          <cx:pt idx="30">-0.00057498852761259198</cx:pt>
          <cx:pt idx="31">0.00017189754309266601</cx:pt>
          <cx:pt idx="32">-0.00026974748445109299</cx:pt>
          <cx:pt idx="33">0.00021586933652562899</cx:pt>
          <cx:pt idx="34">0.0046286056503864999</cx:pt>
          <cx:pt idx="35">0.0089916285449184799</cx:pt>
          <cx:pt idx="36">0.0057381635507110897</cx:pt>
          <cx:pt idx="37">0.0019808673608770499</cx:pt>
          <cx:pt idx="38">0.00179918849662208</cx:pt>
          <cx:pt idx="39">0.0043400150450792199</cx:pt>
          <cx:pt idx="40">0.0054869334341957803</cx:pt>
          <cx:pt idx="41">0.0037583511894702598</cx:pt>
          <cx:pt idx="42">0.00171355741175242</cx:pt>
          <cx:pt idx="43">0.0024143039558140698</cx:pt>
          <cx:pt idx="44">0.0020819636931587301</cx:pt>
          <cx:pt idx="45">0.00129805669874368</cx:pt>
          <cx:pt idx="46">0.0015359520049500999</cx:pt>
          <cx:pt idx="47">0.0013208515185346599</cx:pt>
          <cx:pt idx="48">0.00012680453042415699</cx:pt>
          <cx:pt idx="49">0.000400238993302357</cx:pt>
          <cx:pt idx="50">0.000557455645451463</cx:pt>
          <cx:pt idx="51">0.00066224283719454303</cx:pt>
          <cx:pt idx="52">-0.00025521953603847202</cx:pt>
          <cx:pt idx="53">0.00044599845930441999</cx:pt>
          <cx:pt idx="54">-0.000116748805312224</cx:pt>
          <cx:pt idx="55">-0.00019848899505016401</cx:pt>
          <cx:pt idx="56">-0.00032716670621578999</cx:pt>
          <cx:pt idx="57">-0.00084653969538542903</cx:pt>
          <cx:pt idx="58">0.00054107905609146998</cx:pt>
          <cx:pt idx="59">0.000165044276152237</cx:pt>
          <cx:pt idx="60">-0.000489813132922196</cx:pt>
          <cx:pt idx="61">0.00052984880276386696</cx:pt>
          <cx:pt idx="62">0.0045112780596402403</cx:pt>
          <cx:pt idx="63">0.0155669897500309</cx:pt>
          <cx:pt idx="64">0.018304879503911901</cx:pt>
          <cx:pt idx="65">0.0152389815240093</cx:pt>
          <cx:pt idx="66">0.025889118915175501</cx:pt>
          <cx:pt idx="67">0.0261511739925533</cx:pt>
          <cx:pt idx="68">0.015156138416193499</cx:pt>
          <cx:pt idx="69">0.0053774230107455998</cx:pt>
          <cx:pt idx="70">0.016171626189382501</cx:pt>
          <cx:pt idx="71">0.0062425725609621197</cx:pt>
          <cx:pt idx="72">0.00082081215637542701</cx:pt>
          <cx:pt idx="73">0.0075598913140695698</cx:pt>
          <cx:pt idx="74">0.011315579091008899</cx:pt>
          <cx:pt idx="75">0.0042683846830804898</cx:pt>
          <cx:pt idx="76">0.0058945308982926402</cx:pt>
          <cx:pt idx="77">0.00452536412156186</cx:pt>
          <cx:pt idx="78">0.0028954613888826802</cx:pt>
          <cx:pt idx="79">0.00168506520074568</cx:pt>
          <cx:pt idx="80">-0.00033810105796494398</cx:pt>
          <cx:pt idx="81">0.00016455922075525901</cx:pt>
          <cx:pt idx="82">4.8811644588962104e-06</cx:pt>
          <cx:pt idx="83">-0.000123759108442945</cx:pt>
          <cx:pt idx="84">-0.00054530267166854197</cx:pt>
          <cx:pt idx="85">-0.00019185414030186801</cx:pt>
          <cx:pt idx="86">-0.00026466140558784301</cx:pt>
          <cx:pt idx="87">0.000277361268901517</cx:pt>
          <cx:pt idx="88">0.00061190988995451503</cx:pt>
          <cx:pt idx="89">0.0010421593674877999</cx:pt>
          <cx:pt idx="90">0.011376145913305</cx:pt>
          <cx:pt idx="91">0.014679429269357299</cx:pt>
          <cx:pt idx="92">0.029026677385092101</cx:pt>
          <cx:pt idx="93">0.050480194512829001</cx:pt>
          <cx:pt idx="94">0.041786097312484297</cx:pt>
          <cx:pt idx="95">0.035639188237502603</cx:pt>
          <cx:pt idx="96">0.029469497162377199</cx:pt>
          <cx:pt idx="97">0.0398313493357682</cx:pt>
          <cx:pt idx="98">0.031162882422865201</cx:pt>
          <cx:pt idx="99">0.020647560398973201</cx:pt>
          <cx:pt idx="100">-0.00059289691103230101</cx:pt>
          <cx:pt idx="101">-0.0127435104948019</cx:pt>
          <cx:pt idx="102">0.0090252794664635507</cx:pt>
          <cx:pt idx="103">0.0069177349835804697</cx:pt>
          <cx:pt idx="104">0.011092849888915899</cx:pt>
          <cx:pt idx="105">0.0085248583514141892</cx:pt>
          <cx:pt idx="106">0.0071405907537539998</cx:pt>
          <cx:pt idx="107">0.0051144205256964297</cx:pt>
          <cx:pt idx="108">0.00086320218495223395</cx:pt>
          <cx:pt idx="109">-0.00075628483541268605</cx:pt>
          <cx:pt idx="110">-0.000162821510520213</cx:pt>
          <cx:pt idx="111">-0.00019045988892260799</cx:pt>
          <cx:pt idx="112">-0.00051035635278888101</cx:pt>
          <cx:pt idx="113">-0.00070248370571312699</cx:pt>
          <cx:pt idx="114">-0.00042502598601737299</cx:pt>
          <cx:pt idx="115">-0.00080345961971927196</cx:pt>
          <cx:pt idx="116">-0.0016604120948259</cx:pt>
          <cx:pt idx="117">-0.0139851125897294</cx:pt>
          <cx:pt idx="118">-0.0068341462138061899</cx:pt>
          <cx:pt idx="119">0.0144038288118213</cx:pt>
          <cx:pt idx="120">0.0225949170042615</cx:pt>
          <cx:pt idx="121">0.067100435256756297</cx:pt>
          <cx:pt idx="122">0.065042441026242598</cx:pt>
          <cx:pt idx="123">0.064785827815872804</cx:pt>
          <cx:pt idx="124">0.041704186712229301</cx:pt>
          <cx:pt idx="125">-0.030676900600850199</cx:pt>
          <cx:pt idx="126">0.037732609498303003</cx:pt>
          <cx:pt idx="127">0.053291877427608401</cx:pt>
          <cx:pt idx="128">0.055512699289713599</cx:pt>
          <cx:pt idx="129">0.0219516684221004</cx:pt>
          <cx:pt idx="130">-0.014021118983198201</cx:pt>
          <cx:pt idx="131">-0.0014784881602512201</cx:pt>
          <cx:pt idx="132">-0.00699483398681472</cx:pt>
          <cx:pt idx="133">-0.0140117446477428</cx:pt>
          <cx:pt idx="134">-0.022377521898527</cx:pt>
          <cx:pt idx="135">-0.0183109391333416</cx:pt>
          <cx:pt idx="136">-0.00308527900369529</cx:pt>
          <cx:pt idx="137">0.0022932983701442798</cx:pt>
          <cx:pt idx="138">0.00083067253760882103</cx:pt>
          <cx:pt idx="139">-0.00054639022256578395</cx:pt>
          <cx:pt idx="140">0.00034696392587259999</cx:pt>
          <cx:pt idx="141">0.00048786398673411</cx:pt>
          <cx:pt idx="142">-2.1366600718730098e-05</cx:pt>
          <cx:pt idx="143">-0.0023410790952205899</cx:pt>
          <cx:pt idx="144">-0.0091940684828419293</cx:pt>
          <cx:pt idx="145">-0.035882819080553997</cx:pt>
          <cx:pt idx="146">-0.0169654196065105</cx:pt>
          <cx:pt idx="147">0.040226852592865799</cx:pt>
          <cx:pt idx="148">0.022286847507646201</cx:pt>
          <cx:pt idx="149">0.026446143008827801</cx:pt>
          <cx:pt idx="150">0.020147946583511302</cx:pt>
          <cx:pt idx="151">0.021228043337818098</cx:pt>
          <cx:pt idx="152">-0.020586904722170202</cx:pt>
          <cx:pt idx="153">-0.0105502329432146</cx:pt>
          <cx:pt idx="154">0.042828154809362702</cx:pt>
          <cx:pt idx="155">-0.025125361485422899</cx:pt>
          <cx:pt idx="156">-0.010422245988179099</cx:pt>
          <cx:pt idx="157">-0.033960070360458103</cx:pt>
          <cx:pt idx="158">-0.0362544410804801</cx:pt>
          <cx:pt idx="159">-0.0046779256377304798</cx:pt>
          <cx:pt idx="160">-0.025585824365449199</cx:pt>
          <cx:pt idx="161">0.0095365302886486203</cx:pt>
          <cx:pt idx="162">0.0020469677995767102</cx:pt>
          <cx:pt idx="163">0.0075062940287547496</cx:pt>
          <cx:pt idx="164">0.021231869634972599</cx:pt>
          <cx:pt idx="165">0.021372215208349799</cx:pt>
          <cx:pt idx="166">0.0133299266202134</cx:pt>
          <cx:pt idx="167">7.9278867862190596e-05</cx:pt>
          <cx:pt idx="168">-5.3333340665531597e-05</cx:pt>
          <cx:pt idx="169">0.00081898423800684495</cx:pt>
          <cx:pt idx="170">0.00093076559890772003</cx:pt>
          <cx:pt idx="171">-0.0083112490771213698</cx:pt>
          <cx:pt idx="172">-0.0134182104261445</cx:pt>
          <cx:pt idx="173">-0.019561297615874801</cx:pt>
          <cx:pt idx="174">-0.038480041849806301</cx:pt>
          <cx:pt idx="175">0.052123381669687503</cx:pt>
          <cx:pt idx="176">0.067157756100181099</cx:pt>
          <cx:pt idx="177">0.048942592938733098</cx:pt>
          <cx:pt idx="178">0.0119496190525388</cx:pt>
          <cx:pt idx="179">0.0079457561480688697</cx:pt>
          <cx:pt idx="180">0.0131978603719789</cx:pt>
          <cx:pt idx="181">-0.033121956903416003</cx:pt>
          <cx:pt idx="182">-0.022349421230657099</cx:pt>
          <cx:pt idx="183">-0.063087089019360207</cx:pt>
          <cx:pt idx="184">-0.079153112200375797</cx:pt>
          <cx:pt idx="185">-0.048624768176979097</cx:pt>
          <cx:pt idx="186">-0.042144120148113001</cx:pt>
          <cx:pt idx="187">-0.045879832364027297</cx:pt>
          <cx:pt idx="188">-0.0650336377216328</cx:pt>
          <cx:pt idx="189">-0.0096867107915843999</cx:pt>
          <cx:pt idx="190">-0.00380351579227717</cx:pt>
          <cx:pt idx="191">0.022179023635091499</cx:pt>
          <cx:pt idx="192">0.039994312438551498</cx:pt>
          <cx:pt idx="193">0.041155563852676803</cx:pt>
          <cx:pt idx="194">0.0038624327624425798</cx:pt>
          <cx:pt idx="195">0.00026782481579210699</cx:pt>
          <cx:pt idx="196">0.00068601313454644004</cx:pt>
          <cx:pt idx="197">0.00047600658839757302</cx:pt>
          <cx:pt idx="198">-0.010226440274069101</cx:pt>
          <cx:pt idx="199">-0.0246806195331493</cx:pt>
          <cx:pt idx="200">-0.011713991390240101</cx:pt>
          <cx:pt idx="201">-0.0095529722953241903</cx:pt>
          <cx:pt idx="202">-0.056843021507640999</cx:pt>
          <cx:pt idx="203">0.057240289032781999</cx:pt>
          <cx:pt idx="204">0.110828134946723</cx:pt>
          <cx:pt idx="205">0.049914648491767501</cx:pt>
          <cx:pt idx="206">0.022053550261458301</cx:pt>
          <cx:pt idx="207">-0.013693939534322399</cx:pt>
          <cx:pt idx="208">-0.0306794147534083</cx:pt>
          <cx:pt idx="209">-0.030696575143807699</cx:pt>
          <cx:pt idx="210">-0.063093943782468603</cx:pt>
          <cx:pt idx="211">-0.036661343005711999</cx:pt>
          <cx:pt idx="212">-0.092821879403936505</cx:pt>
          <cx:pt idx="213">-0.141038176047526</cx:pt>
          <cx:pt idx="214">-0.108314269853497</cx:pt>
          <cx:pt idx="215">-0.13077579529598901</cx:pt>
          <cx:pt idx="216">-0.112536516230099</cx:pt>
          <cx:pt idx="217">0.0032662973012765801</cx:pt>
          <cx:pt idx="218">0.025901609562967699</cx:pt>
          <cx:pt idx="219">0.022293326033838701</cx:pt>
          <cx:pt idx="220">0.029428469207619899</cx:pt>
          <cx:pt idx="221">0.0209987602532745</cx:pt>
          <cx:pt idx="222">0.00065677041797142601</cx:pt>
          <cx:pt idx="223">0.00061925514501455395</cx:pt>
          <cx:pt idx="224">0.000178567209007706</cx:pt>
          <cx:pt idx="225">1.5191771114348199e-05</cx:pt>
          <cx:pt idx="226">-0.0075521092532251002</cx:pt>
          <cx:pt idx="227">-0.00556429224744074</cx:pt>
          <cx:pt idx="228">-0.00913847708885843</cx:pt>
          <cx:pt idx="229">-0.038057013462755099</cx:pt>
          <cx:pt idx="230">0.037079954044690999</cx:pt>
          <cx:pt idx="231">0.056073086591340901</cx:pt>
          <cx:pt idx="232">0.062402309855800302</cx:pt>
          <cx:pt idx="233">0.011863991631491599</cx:pt>
          <cx:pt idx="234">-0.070341287389018903</cx:pt>
          <cx:pt idx="235">-0.068214540551192901</cx:pt>
          <cx:pt idx="236">-0.040933717828055001</cx:pt>
          <cx:pt idx="237">-0.030599693420161101</cx:pt>
          <cx:pt idx="238">-0.074705344341457494</cx:pt>
          <cx:pt idx="239">-0.099514470541770497</cx:pt>
          <cx:pt idx="240">-0.054056399207505802</cx:pt>
          <cx:pt idx="241">-0.109957623722638</cx:pt>
          <cx:pt idx="242">-0.13274144871370799</cx:pt>
          <cx:pt idx="243">-0.098871067249283795</cx:pt>
          <cx:pt idx="244">-0.064899419434335998</cx:pt>
          <cx:pt idx="245">-0.012408029464368101</cx:pt>
          <cx:pt idx="246">0.019441552294076202</cx:pt>
          <cx:pt idx="247">0.00353770388640924</cx:pt>
          <cx:pt idx="248">0.0190411412577625</cx:pt>
          <cx:pt idx="249">0.0025000570710680802</cx:pt>
          <cx:pt idx="250">0.0027611783251845598</cx:pt>
          <cx:pt idx="251">0.00095561482371411604</cx:pt>
          <cx:pt idx="252">0.00039118871716540101</cx:pt>
          <cx:pt idx="253">-0.0017468784220598099</cx:pt>
          <cx:pt idx="254">0.0109302074360183</cx:pt>
          <cx:pt idx="255">0.015142041369301701</cx:pt>
          <cx:pt idx="256">-0.017733168512118001</cx:pt>
          <cx:pt idx="257">0.025881868005249199</cx:pt>
          <cx:pt idx="258">0.039488164846107003</cx:pt>
          <cx:pt idx="259">0.061015128947036597</cx:pt>
          <cx:pt idx="260">0.076704485230223704</cx:pt>
          <cx:pt idx="261">0.053077447184001397</cx:pt>
          <cx:pt idx="262">-0.015913535449005301</cx:pt>
          <cx:pt idx="263">-0.0137726157550369</cx:pt>
          <cx:pt idx="264">-0.043937887508320103</cx:pt>
          <cx:pt idx="265">-0.104587780963403</cx:pt>
          <cx:pt idx="266">-0.065787664103751003</cx:pt>
          <cx:pt idx="267">-0.059400038655912202</cx:pt>
          <cx:pt idx="268">0.024062318621533001</cx:pt>
          <cx:pt idx="269">-0.032087173149513697</cx:pt>
          <cx:pt idx="270">-0.042621181105304197</cx:pt>
          <cx:pt idx="271">-0.042698229281074099</cx:pt>
          <cx:pt idx="272">-0.0513484896054483</cx:pt>
          <cx:pt idx="273">-0.046444495287270002</cx:pt>
          <cx:pt idx="274">0.0192758157424908</cx:pt>
          <cx:pt idx="275">0.035815462575906398</cx:pt>
          <cx:pt idx="276">0.0271354952502437</cx:pt>
          <cx:pt idx="277">0.0103935947427179</cx:pt>
          <cx:pt idx="278">-0.0065527096313680901</cx:pt>
          <cx:pt idx="279">-0.013026700451992499</cx:pt>
          <cx:pt idx="280">-0.00016447395202910699</cx:pt>
          <cx:pt idx="281">-0.00135520036130544</cx:pt>
          <cx:pt idx="282">0.0027935517774848001</cx:pt>
          <cx:pt idx="283">0.015813945321593598</cx:pt>
          <cx:pt idx="284">-0.0143680892513805</cx:pt>
          <cx:pt idx="285">0.037726983465458899</cx:pt>
          <cx:pt idx="286">0.085561682056872604</cx:pt>
          <cx:pt idx="287">0.0847071922829125</cx:pt>
          <cx:pt idx="288">0.094316373216307495</cx:pt>
          <cx:pt idx="289">0.0678846195880589</cx:pt>
          <cx:pt idx="290">0.045149353330091402</cx:pt>
          <cx:pt idx="291">0.025658435203087498</cx:pt>
          <cx:pt idx="292">-0.072152117370401198</cx:pt>
          <cx:pt idx="293">-0.14718051439079299</cx:pt>
          <cx:pt idx="294">-0.12972610138815299</cx:pt>
          <cx:pt idx="295">-0.097473465796463502</cx:pt>
          <cx:pt idx="296">0.0075302760817202198</cx:pt>
          <cx:pt idx="297">0.054660873369016497</cx:pt>
          <cx:pt idx="298">0.051054446926405199</cx:pt>
          <cx:pt idx="299">0.038986246452746703</cx:pt>
          <cx:pt idx="300">-0.016970337230080099</cx:pt>
          <cx:pt idx="301">-0.016883550977648001</cx:pt>
          <cx:pt idx="302">0.0170486615337401</cx:pt>
          <cx:pt idx="303">0.044051702493709897</cx:pt>
          <cx:pt idx="304">0.024592343585672201</cx:pt>
          <cx:pt idx="305">-0.000711254085479658</cx:pt>
          <cx:pt idx="306">-0.0059545373520342101</cx:pt>
          <cx:pt idx="307">-0.0029809558535817799</cx:pt>
          <cx:pt idx="308">0.000187540379129268</cx:pt>
          <cx:pt idx="309">0.00041431542047345798</cx:pt>
          <cx:pt idx="310">-0.0040988178595734804</cx:pt>
          <cx:pt idx="311">-0.0104515508752781</cx:pt>
          <cx:pt idx="312">-0.0090085630287903493</cx:pt>
          <cx:pt idx="313">-0.0014168770215781</cx:pt>
          <cx:pt idx="314">0.0302449414729992</cx:pt>
          <cx:pt idx="315">0.035692774915406601</cx:pt>
          <cx:pt idx="316">0.018719993474302001</cx:pt>
          <cx:pt idx="317">0.028957671761389001</cx:pt>
          <cx:pt idx="318">0.0081891547178927094</cx:pt>
          <cx:pt idx="319">-0.020021544249937</cx:pt>
          <cx:pt idx="320">-0.065241193808855999</cx:pt>
          <cx:pt idx="321">-0.141237614052975</cx:pt>
          <cx:pt idx="322">-0.163845123827076</cx:pt>
          <cx:pt idx="323">-0.066647773815484104</cx:pt>
          <cx:pt idx="324">-0.014544099213110799</cx:pt>
          <cx:pt idx="325">0.0476249703686328</cx:pt>
          <cx:pt idx="326">0.0341479981565595</cx:pt>
          <cx:pt idx="327">0.0039248207457863301</cx:pt>
          <cx:pt idx="328">-0.0258818818055866</cx:pt>
          <cx:pt idx="329">-0.019651610833650999</cx:pt>
          <cx:pt idx="330">-0.018345513211296301</cx:pt>
          <cx:pt idx="331">0.029423522543464802</cx:pt>
          <cx:pt idx="332">0.038788193906743103</cx:pt>
          <cx:pt idx="333">0.014354840795026601</cx:pt>
          <cx:pt idx="334">0.0052371592418109696</cx:pt>
          <cx:pt idx="335">-0.000241409116874667</cx:pt>
          <cx:pt idx="336">0.000528768086790984</cx:pt>
          <cx:pt idx="337">-0.0012267829116621</cx:pt>
          <cx:pt idx="338">-0.00236310878844872</cx:pt>
          <cx:pt idx="339">-0.0084962724169358808</cx:pt>
          <cx:pt idx="340">-0.020267608799685002</cx:pt>
          <cx:pt idx="341">0.0054661072533100903</cx:pt>
          <cx:pt idx="342">0.029228358057257899</cx:pt>
          <cx:pt idx="343">0.019354582514109899</cx:pt>
          <cx:pt idx="344">0.00440854980775841</cx:pt>
          <cx:pt idx="345">0.00082712435296722505</cx:pt>
          <cx:pt idx="346">0.00045608838145229201</cx:pt>
          <cx:pt idx="347">0.041189635777272603</cx:pt>
          <cx:pt idx="348">-0.0297770820133639</cx:pt>
          <cx:pt idx="349">-0.081499445639084303</cx:pt>
          <cx:pt idx="350">-0.10502554176467099</cx:pt>
          <cx:pt idx="351">-0.048088219235383201</cx:pt>
          <cx:pt idx="352">-0.019044708430130598</cx:pt>
          <cx:pt idx="353">-0.0056842896212983803</cx:pt>
          <cx:pt idx="354">-0.0758190581527491</cx:pt>
          <cx:pt idx="355">-0.013078314822641201</cx:pt>
          <cx:pt idx="356">-0.051601742868101</cx:pt>
          <cx:pt idx="357">-0.029336725622837002</cx:pt>
          <cx:pt idx="358">-0.026328418749793199</cx:pt>
          <cx:pt idx="359">0.021392447526456401</cx:pt>
          <cx:pt idx="360">0.0331529797017951</cx:pt>
          <cx:pt idx="361">0.0026218630787638499</cx:pt>
          <cx:pt idx="362">-0.0039744736416653503</cx:pt>
          <cx:pt idx="363">-0.0028678567744541898</cx:pt>
          <cx:pt idx="364">0.00041444901792848699</cx:pt>
          <cx:pt idx="365">-0.00050698345736452204</cx:pt>
          <cx:pt idx="366">-0.00011313562858590299</cx:pt>
          <cx:pt idx="367">-0.0108682515052719</cx:pt>
          <cx:pt idx="368">-0.036345817378381801</cx:pt>
          <cx:pt idx="369">-0.0097586564061839607</cx:pt>
          <cx:pt idx="370">-0.01340303245727</cx:pt>
          <cx:pt idx="371">-0.015733101453821199</cx:pt>
          <cx:pt idx="372">0.00098220442445638408</cx:pt>
          <cx:pt idx="373">-0.00185099420219484</cx:pt>
          <cx:pt idx="374">-0.00462209702925509</cx:pt>
          <cx:pt idx="375">0.033418913707000397</cx:pt>
          <cx:pt idx="376">-0.036779700222811497</cx:pt>
          <cx:pt idx="377">-0.019184228662484301</cx:pt>
          <cx:pt idx="378">0.00064793180667180404</cx:pt>
          <cx:pt idx="379">0.020959206216846198</cx:pt>
          <cx:pt idx="380">-0.057139889384498301</cx:pt>
          <cx:pt idx="381">-0.070913804329542598</cx:pt>
          <cx:pt idx="382">-0.060789130949223398</cx:pt>
          <cx:pt idx="383">0.00054691630773403199</cx:pt>
          <cx:pt idx="384">-0.0397877068183278</cx:pt>
          <cx:pt idx="385">-0.0292168343970102</cx:pt>
          <cx:pt idx="386">-0.00751066215334376</cx:pt>
          <cx:pt idx="387">0.034843423905401599</cx:pt>
          <cx:pt idx="388">0.020475171283988999</cx:pt>
          <cx:pt idx="389">-0.0055384143599595103</cx:pt>
          <cx:pt idx="390">-0.0030663126559230601</cx:pt>
          <cx:pt idx="391">-0.00097485248585594902</cx:pt>
          <cx:pt idx="392">0.00030164092954216399</cx:pt>
          <cx:pt idx="393">0.000111887673630291</cx:pt>
          <cx:pt idx="394">-0.000233052750788171</cx:pt>
          <cx:pt idx="395">-0.0076353700518805804</cx:pt>
          <cx:pt idx="396">-0.027553711740942701</cx:pt>
          <cx:pt idx="397">-0.0167058632600804</cx:pt>
          <cx:pt idx="398">-0.0033460190288045599</cx:pt>
          <cx:pt idx="399">-0.0151221576855077</cx:pt>
          <cx:pt idx="400">-0.041190937661949603</cx:pt>
          <cx:pt idx="401">-0.0897239952667339</cx:pt>
          <cx:pt idx="402">-0.078563784304273798</cx:pt>
          <cx:pt idx="403">-0.0337900422445057</cx:pt>
          <cx:pt idx="404">-0.112899681583326</cx:pt>
          <cx:pt idx="405">-0.016305988089117301</cx:pt>
          <cx:pt idx="406">0.073219002670486893</cx:pt>
          <cx:pt idx="407">0.031488983727220601</cx:pt>
          <cx:pt idx="408">0.001308632739775</cx:pt>
          <cx:pt idx="409">-0.10481075022506001</cx:pt>
          <cx:pt idx="410">-0.108231879161943</cx:pt>
          <cx:pt idx="411">-0.12447772301712499</cx:pt>
          <cx:pt idx="412">-0.098758705803476898</cx:pt>
          <cx:pt idx="413">-0.045350037742737798</cx:pt>
          <cx:pt idx="414">-0.00213916834823814</cx:pt>
          <cx:pt idx="415">0.039696003647540702</cx:pt>
          <cx:pt idx="416">0.033247232025840297</cx:pt>
          <cx:pt idx="417">0.0042982409555986497</cx:pt>
          <cx:pt idx="418">0.00012572500080536999</cx:pt>
          <cx:pt idx="419">-0.00020485048085488899</cx:pt>
          <cx:pt idx="420">4.23905765506433e-05</cx:pt>
          <cx:pt idx="421">-0.00036378141384257401</cx:pt>
          <cx:pt idx="422">-0.00041923365500075798</cx:pt>
          <cx:pt idx="423">-0.0033662303959047001</cx:pt>
          <cx:pt idx="424">-0.016617958068194501</cx:pt>
          <cx:pt idx="425">-0.0190979998706029</cx:pt>
          <cx:pt idx="426">-0.0042970180601103296</cx:pt>
          <cx:pt idx="427">-0.0044390174337108701</cx:pt>
          <cx:pt idx="428">-0.036046118209138202</cx:pt>
          <cx:pt idx="429">-0.037304372838984197</cx:pt>
          <cx:pt idx="430">-0.0468375566398666</cx:pt>
          <cx:pt idx="431">0.00585224001543599</cx:pt>
          <cx:pt idx="432">0.016565482428583501</cx:pt>
          <cx:pt idx="433">0.107812312439204</cx:pt>
          <cx:pt idx="434">0.10191558475091</cx:pt>
          <cx:pt idx="435">0.0550602337107131</cx:pt>
          <cx:pt idx="436">0.0283051792748375</cx:pt>
          <cx:pt idx="437">-0.115669720898869</cx:pt>
          <cx:pt idx="438">-0.091790366745733099</cx:pt>
          <cx:pt idx="439">-0.16066606319085999</cx:pt>
          <cx:pt idx="440">-0.12660489338349101</cx:pt>
          <cx:pt idx="441">-0.056208362538412798</cx:pt>
          <cx:pt idx="442">0.0070811678677471998</cx:pt>
          <cx:pt idx="443">0.061945215881032502</cx:pt>
          <cx:pt idx="444">0.036262409498906398</cx:pt>
          <cx:pt idx="445">0.013790321006260301</cx:pt>
          <cx:pt idx="446">-0.000199110472132504</cx:pt>
          <cx:pt idx="447">0.00049881468174681795</cx:pt>
          <cx:pt idx="448">-9.9094667026200099e-05</cx:pt>
          <cx:pt idx="449">-7.90269166627102e-05</cx:pt>
          <cx:pt idx="450">-0.0016052144346816301</cx:pt>
          <cx:pt idx="451">-0.00419211465059054</cx:pt>
          <cx:pt idx="452">-0.0147439921959133</cx:pt>
          <cx:pt idx="453">-0.031538900676369497</cx:pt>
          <cx:pt idx="454">-0.046437598035195399</cx:pt>
          <cx:pt idx="455">-0.036528277369808598</cx:pt>
          <cx:pt idx="456">-0.0482183059450466</cx:pt>
          <cx:pt idx="457">-0.068684420372298396</cx:pt>
          <cx:pt idx="458">-0.076183070476337295</cx:pt>
          <cx:pt idx="459">-0.0414456176711556</cx:pt>
          <cx:pt idx="460">0.069961659827340802</cx:pt>
          <cx:pt idx="461">0.17374254657770299</cx:pt>
          <cx:pt idx="462">0.10812588863367301</cx:pt>
          <cx:pt idx="463">0.0489723925183293</cx:pt>
          <cx:pt idx="464">0.0030916608071942801</cx:pt>
          <cx:pt idx="465">-0.092318997199513406</cx:pt>
          <cx:pt idx="466">-0.040560179554980501</cx:pt>
          <cx:pt idx="467">-0.075320666123083996</cx:pt>
          <cx:pt idx="468">-0.080845851113659606</cx:pt>
          <cx:pt idx="469">-0.0409604872629344</cx:pt>
          <cx:pt idx="470">-0.0037332920296207299</cx:pt>
          <cx:pt idx="471">0.044754031161795098</cx:pt>
          <cx:pt idx="472">0.0089273212272853106</cx:pt>
          <cx:pt idx="473">0.0077163408922479798</cx:pt>
          <cx:pt idx="474">-0.0038241641853577701</cx:pt>
          <cx:pt idx="475">-0.00015296397486490001</cx:pt>
          <cx:pt idx="476">-0.00030172797459468502</cx:pt>
          <cx:pt idx="477">-0.00012147824066564899</cx:pt>
          <cx:pt idx="478">-0.0014061535167484</cx:pt>
          <cx:pt idx="479">-0.00546621241919692</cx:pt>
          <cx:pt idx="480">-0.0147504374165345</cx:pt>
          <cx:pt idx="481">-0.033884071936785297</cx:pt>
          <cx:pt idx="482">-0.046600899035056001</cx:pt>
          <cx:pt idx="483">-0.0565267031729077</cx:pt>
          <cx:pt idx="484">-0.082915430582526997</cx:pt>
          <cx:pt idx="485">-0.100736206075665</cx:pt>
          <cx:pt idx="486">-0.081112162691676898</cx:pt>
          <cx:pt idx="487">-0.0084527286956614205</cx:pt>
          <cx:pt idx="488">0.109044292471886</cx:pt>
          <cx:pt idx="489">0.18128416488638399</cx:pt>
          <cx:pt idx="490">0.064424468730550397</cx:pt>
          <cx:pt idx="491">-0.00290089625430135</cx:pt>
          <cx:pt idx="492">-0.0442001686938093</cx:pt>
          <cx:pt idx="493">-0.042884692209221198</cx:pt>
          <cx:pt idx="494">-0.022530266684007601</cx:pt>
          <cx:pt idx="495">0.0222166550171225</cx:pt>
          <cx:pt idx="496">-0.018756079748235701</cx:pt>
          <cx:pt idx="497">-0.030632143613313598</cx:pt>
          <cx:pt idx="498">-0.0239094298579124</cx:pt>
          <cx:pt idx="499">-0.0019835536101139098</cx:pt>
          <cx:pt idx="500">-0.013416521127939699</cx:pt>
          <cx:pt idx="501">-0.011814503335979901</cx:pt>
          <cx:pt idx="502">-0.0085775685869312907</cx:pt>
          <cx:pt idx="503">0.00064572332235171299</cx:pt>
          <cx:pt idx="504">-0.00036393623082214301</cx:pt>
          <cx:pt idx="505">0.00036329927142816898</cx:pt>
          <cx:pt idx="506">-0.00108736436144885</cx:pt>
          <cx:pt idx="507">-0.0078460895099567492</cx:pt>
          <cx:pt idx="508">-0.015010979698723099</cx:pt>
          <cx:pt idx="509">-0.027373414759021601</cx:pt>
          <cx:pt idx="510">-0.041822966177881997</cx:pt>
          <cx:pt idx="511">-0.068338915843526707</cx:pt>
          <cx:pt idx="512">-0.079270820651502594</cx:pt>
          <cx:pt idx="513">-0.082882235552394101</cx:pt>
          <cx:pt idx="514">-0.0033349125344933001</cx:pt>
          <cx:pt idx="515">-0.0028943152079079801</cx:pt>
          <cx:pt idx="516">0.14316809712804199</cx:pt>
          <cx:pt idx="517">0.085435322137725603</cx:pt>
          <cx:pt idx="518">-0.029576078687438102</cx:pt>
          <cx:pt idx="519">0.012835390201061499</cx:pt>
          <cx:pt idx="520">-0.035453134637748997</cx:pt>
          <cx:pt idx="521">-0.0238932298086529</cx:pt>
          <cx:pt idx="522">-0.015035691041356301</cx:pt>
          <cx:pt idx="523">0.033168736734919303</cx:pt>
          <cx:pt idx="524">0.0100359193281588</cx:pt>
          <cx:pt idx="525">-0.041233221962977899</cx:pt>
          <cx:pt idx="526">-0.037945553622939998</cx:pt>
          <cx:pt idx="527">-0.028994268144519299</cx:pt>
          <cx:pt idx="528">-0.0137049611845819</cx:pt>
          <cx:pt idx="529">-0.00131841881281431</cx:pt>
          <cx:pt idx="530">-0.00175299459409386</cx:pt>
          <cx:pt idx="531">-5.5889164985127502e-05</cx:pt>
          <cx:pt idx="532">0.00156822303676696</cx:pt>
          <cx:pt idx="533">0.00030488492323932999</cx:pt>
          <cx:pt idx="534">-0.0016192325476494099</cx:pt>
          <cx:pt idx="535">-0.0088779781172475605</cx:pt>
          <cx:pt idx="536">-0.016560838201797299</cx:pt>
          <cx:pt idx="537">-0.030105803988194998</cx:pt>
          <cx:pt idx="538">-0.054441237016566099</cx:pt>
          <cx:pt idx="539">-0.083957621898286303</cx:pt>
          <cx:pt idx="540">-0.083996197607373202</cx:pt>
          <cx:pt idx="541">-0.0792698621031417</cx:pt>
          <cx:pt idx="542">-0.0011301817875313299</cx:pt>
          <cx:pt idx="543">0.0118605090934738</cx:pt>
          <cx:pt idx="544">0.11775897245519799</cx:pt>
          <cx:pt idx="545">0.055631590696519802</cx:pt>
          <cx:pt idx="546">-0.0277167422277305</cx:pt>
          <cx:pt idx="547">0.0069270813257675196</cx:pt>
          <cx:pt idx="548">0.032379557668588202</cx:pt>
          <cx:pt idx="549">0.0358098563513315</cx:pt>
          <cx:pt idx="550">0.071834452857326703</cx:pt>
          <cx:pt idx="551">0.045722304079740199</cx:pt>
          <cx:pt idx="552">0.0297417034818644</cx:pt>
          <cx:pt idx="553">-0.0130439692417097</cx:pt>
          <cx:pt idx="554">-0.0139276519894147</cx:pt>
          <cx:pt idx="555">-0.020682375488470999</cx:pt>
          <cx:pt idx="556">-0.019154975584661699</cx:pt>
          <cx:pt idx="557">-0.00388628811202356</cx:pt>
          <cx:pt idx="558">0.00060819705329119404</cx:pt>
          <cx:pt idx="559">0.000684967308527839</cx:pt>
          <cx:pt idx="560">-0.00067831360958437402</cx:pt>
          <cx:pt idx="561">-0.000100819838558581</cx:pt>
          <cx:pt idx="562">7.7217115720594405e-05</cx:pt>
          <cx:pt idx="563">-0.00443115007648199</cx:pt>
          <cx:pt idx="564">-0.010717916687926699</cx:pt>
          <cx:pt idx="565">-0.013360938516611199</cx:pt>
          <cx:pt idx="566">-0.044583696523663098</cx:pt>
          <cx:pt idx="567">-0.0533395240294324</cx:pt>
          <cx:pt idx="568">-0.079321620173622903</cx:pt>
          <cx:pt idx="569">-0.045813170928914501</cx:pt>
          <cx:pt idx="570">-0.021917086050726599</cx:pt>
          <cx:pt idx="571">0.039787454302622302</cx:pt>
          <cx:pt idx="572">0.079147310452078998</cx:pt>
          <cx:pt idx="573">0.0278766426100471</cx:pt>
          <cx:pt idx="574">-0.00365609499811274</cx:pt>
          <cx:pt idx="575">0.029019917671401101</cx:pt>
          <cx:pt idx="576">0.033713322730757299</cx:pt>
          <cx:pt idx="577">0.019876727399195999</cx:pt>
          <cx:pt idx="578">0.095910427464871495</cx:pt>
          <cx:pt idx="579">0.051197776922599199</cx:pt>
          <cx:pt idx="580">0.043497160020113501</cx:pt>
          <cx:pt idx="581">-0.0017307992418752001</cx:pt>
          <cx:pt idx="582">-0.0086489600776080196</cx:pt>
          <cx:pt idx="583">-0.0064783114197001397</cx:pt>
          <cx:pt idx="584">-0.010333279663278599</cx:pt>
          <cx:pt idx="585">-0.00053873184324078598</cx:pt>
          <cx:pt idx="586">7.9888417021558905e-05</cx:pt>
          <cx:pt idx="587">0.00038041161920020802</cx:pt>
          <cx:pt idx="588">4.4599182736498199e-05</cx:pt>
          <cx:pt idx="589">-0.00028311509354675402</cx:pt>
          <cx:pt idx="590">0.00145612745210565</cx:pt>
          <cx:pt idx="591">-0.00096695741451715504</cx:pt>
          <cx:pt idx="592">-0.0018632376448116199</cx:pt>
          <cx:pt idx="593">-0.016670406990934101</cx:pt>
          <cx:pt idx="594">-0.032122137513233298</cx:pt>
          <cx:pt idx="595">-0.032530489083886199</cx:pt>
          <cx:pt idx="596">-0.063301562992243501</cx:pt>
          <cx:pt idx="597">-0.058616913434019903</cx:pt>
          <cx:pt idx="598">-0.076069939404504794</cx:pt>
          <cx:pt idx="599">0.036208951532053703</cx:pt>
          <cx:pt idx="600">-0.0096632904385246503</cx:pt>
          <cx:pt idx="601">0.032045783960409101</cx:pt>
          <cx:pt idx="602">0.0370006052075477</cx:pt>
          <cx:pt idx="603">-0.0096775181400383797</cx:pt>
          <cx:pt idx="604">0.0038812594950216502</cx:pt>
          <cx:pt idx="605">0.110234892478714</cx:pt>
          <cx:pt idx="606">0.079196123849429298</cx:pt>
          <cx:pt idx="607">0.064078646309937606</cx:pt>
          <cx:pt idx="608">0.019750520822542202</cx:pt>
          <cx:pt idx="609">0.00085621367498473595</cx:pt>
          <cx:pt idx="610">0.037915746527360301</cx:pt>
          <cx:pt idx="611">0.020274880741489899</cx:pt>
          <cx:pt idx="612">0.0045061735686290202</cx:pt>
          <cx:pt idx="613">0.0044386315824595799</cx:pt>
          <cx:pt idx="614">0.0019037744588498401</cx:pt>
          <cx:pt idx="615">0.00068894570448345101</cx:pt>
          <cx:pt idx="616">0.00066273154686974204</cx:pt>
          <cx:pt idx="617">-0.00025428419695626799</cx:pt>
          <cx:pt idx="618">-0.00028608069227490599</cx:pt>
          <cx:pt idx="619">-0.00095200094904245405</cx:pt>
          <cx:pt idx="620">-0.0015064787460777899</cx:pt>
          <cx:pt idx="621">-0.0184352447194586</cx:pt>
          <cx:pt idx="622">-0.0312489649415525</cx:pt>
          <cx:pt idx="623">-0.028982531008531098</cx:pt>
          <cx:pt idx="624">-0.0610548264102884</cx:pt>
          <cx:pt idx="625">-0.088783058713832005</cx:pt>
          <cx:pt idx="626">-0.082476065702314999</cx:pt>
          <cx:pt idx="627">-0.041731748999766297</cx:pt>
          <cx:pt idx="628">-0.050793102252830999</cx:pt>
          <cx:pt idx="629">0.000674632791328491</cx:pt>
          <cx:pt idx="630">0.012402017852819001</cx:pt>
          <cx:pt idx="631">-0.015355142802998999</cx:pt>
          <cx:pt idx="632">0.043826796459622598</cx:pt>
          <cx:pt idx="633">0.14585398889902901</cx:pt>
          <cx:pt idx="634">0.099754317697753198</cx:pt>
          <cx:pt idx="635">0.050436787467327299</cx:pt>
          <cx:pt idx="636">0.0300283614454874</cx:pt>
          <cx:pt idx="637">0.033957661239576803</cx:pt>
          <cx:pt idx="638">0.032529718564965802</cx:pt>
          <cx:pt idx="639">0.018466472835495899</cx:pt>
          <cx:pt idx="640">0.0080079762450334397</cx:pt>
          <cx:pt idx="641">0.0066016521255160597</cx:pt>
          <cx:pt idx="642">-0.00037176678147370301</cx:pt>
          <cx:pt idx="643">-0.00064899702188117201</cx:pt>
          <cx:pt idx="644">-0.00055808303272483696</cx:pt>
          <cx:pt idx="645">0.00082492618558838995</cx:pt>
          <cx:pt idx="646">-0.00058116580165575103</cx:pt>
          <cx:pt idx="647">0.00042091549683514101</cx:pt>
          <cx:pt idx="648">-0.0065403272913189796</cx:pt>
          <cx:pt idx="649">-0.023779953912674099</cx:pt>
          <cx:pt idx="650">-0.044530318932222798</cx:pt>
          <cx:pt idx="651">-0.050316441238666902</cx:pt>
          <cx:pt idx="652">-0.046929305440772097</cx:pt>
          <cx:pt idx="653">-0.066173312991300304</cx:pt>
          <cx:pt idx="654">-0.0855967133213906</cx:pt>
          <cx:pt idx="655">-0.068546465850128094</cx:pt>
          <cx:pt idx="656">-0.048291478350605099</cx:pt>
          <cx:pt idx="657">0.0108217557978867</cx:pt>
          <cx:pt idx="658">0.054549990607405202</cx:pt>
          <cx:pt idx="659">0.099504182479069295</cx:pt>
          <cx:pt idx="660">0.110780747810882</cx:pt>
          <cx:pt idx="661">0.0909523637619436</cx:pt>
          <cx:pt idx="662">0.089536499266606298</cx:pt>
          <cx:pt idx="663">0.0294023588836647</cx:pt>
          <cx:pt idx="664">0.060187457792761301</cx:pt>
          <cx:pt idx="665">0.048792121838497099</cx:pt>
          <cx:pt idx="666">0.033335988803239298</cx:pt>
          <cx:pt idx="667">0.0265247833995545</cx:pt>
          <cx:pt idx="668">0.0090046379051694804</cx:pt>
          <cx:pt idx="669">0.0067464624208849501</cx:pt>
          <cx:pt idx="670">-0.00059142821281457701</cx:pt>
          <cx:pt idx="671">0.00015781345398601401</cx:pt>
          <cx:pt idx="672">-1.55889175410233e-05</cx:pt>
          <cx:pt idx="673">-0.00027990256425808899</cx:pt>
          <cx:pt idx="674">7.6339037809264104e-05</cx:pt>
          <cx:pt idx="675">-0.00049658724180049797</cx:pt>
          <cx:pt idx="676">-0.0067888068875581698</cx:pt>
          <cx:pt idx="677">-0.0197801109790228</cx:pt>
          <cx:pt idx="678">-0.032596588968873401</cx:pt>
          <cx:pt idx="679">-0.036613728126888199</cx:pt>
          <cx:pt idx="680">-0.012313920138692499</cx:pt>
          <cx:pt idx="681">-0.019349356674629802</cx:pt>
          <cx:pt idx="682">-0.054483673405434002</cx:pt>
          <cx:pt idx="683">-0.00203921781439281</cx:pt>
          <cx:pt idx="684">0.113551116839925</cx:pt>
          <cx:pt idx="685">0.091294011634160302</cx:pt>
          <cx:pt idx="686">0.11933043070727301</cx:pt>
          <cx:pt idx="687">0.122226438115469</cx:pt>
          <cx:pt idx="688">0.119744026065915</cx:pt>
          <cx:pt idx="689">0.020542315169634399</cx:pt>
          <cx:pt idx="690">0.025573731729657601</cx:pt>
          <cx:pt idx="691">0.00709927424710127</cx:pt>
          <cx:pt idx="692">0.045372396539260298</cx:pt>
          <cx:pt idx="693">0.0139088068575194</cx:pt>
          <cx:pt idx="694">0.00832214438069581</cx:pt>
          <cx:pt idx="695">0.00694262338161901</cx:pt>
          <cx:pt idx="696">0.0044786078918594499</cx:pt>
          <cx:pt idx="697">0.00212903946203028</cx:pt>
          <cx:pt idx="698">-0.00076297472653253002</cx:pt>
          <cx:pt idx="699">-3.6673536590412497e-05</cx:pt>
          <cx:pt idx="700">0.00030211742660566097</cx:pt>
          <cx:pt idx="701">-0.00063539569515047003</cx:pt>
          <cx:pt idx="702">0.00049086221231458204</cx:pt>
          <cx:pt idx="703">-0.00104240138293868</cx:pt>
          <cx:pt idx="704">-0.0021325071096338199</cx:pt>
          <cx:pt idx="705">-0.0091116475981380101</cx:pt>
          <cx:pt idx="706">-0.010490411024596399</cx:pt>
          <cx:pt idx="707">-0.016003959464834801</cx:pt>
          <cx:pt idx="708">-0.0122152154195465</cx:pt>
          <cx:pt idx="709">-0.0095565468591106498</cx:pt>
          <cx:pt idx="710">0.0127623596505759</cx:pt>
          <cx:pt idx="711">-0.013132784962011</cx:pt>
          <cx:pt idx="712">0.0058313551677146996</cx:pt>
          <cx:pt idx="713">0.0240727793776375</cx:pt>
          <cx:pt idx="714">0.014042908906369601</cx:pt>
          <cx:pt idx="715">0.024990617862691199</cx:pt>
          <cx:pt idx="716">0.030698191194854299</cx:pt>
          <cx:pt idx="717">0.050243672000025101</cx:pt>
          <cx:pt idx="718">0.039488664339749902</cx:pt>
          <cx:pt idx="719">0.052171457812044401</cx:pt>
          <cx:pt idx="720">0.026848486438609299</cx:pt>
          <cx:pt idx="721">0.0080643375561856093</cx:pt>
          <cx:pt idx="722">-0.0019950889001481499</cx:pt>
          <cx:pt idx="723">-0.00082145506707697496</cx:pt>
          <cx:pt idx="724">6.6049772908525502e-05</cx:pt>
          <cx:pt idx="725">0.00030970476785435199</cx:pt>
          <cx:pt idx="726">8.3933513241640998e-05</cx:pt>
          <cx:pt idx="727">-7.27627786758498e-06</cx:pt>
          <cx:pt idx="728">0.00034321762111041499</cx:pt>
          <cx:pt idx="729">0.00033293851948657498</cx:pt>
          <cx:pt idx="730">0.00060177330404943699</cx:pt>
          <cx:pt idx="731">-0.00075033048712570697</cx:pt>
          <cx:pt idx="732">0.00018257842635881501</cx:pt>
          <cx:pt idx="733">-0.00192349968065755</cx:pt>
          <cx:pt idx="734">-0.0022828580265633102</cx:pt>
          <cx:pt idx="735">-0.0051737172107416502</cx:pt>
          <cx:pt idx="736">-0.0088104981000233194</cx:pt>
          <cx:pt idx="737">-0.012427382793802001</cx:pt>
          <cx:pt idx="738">-0.019447566966419701</cx:pt>
          <cx:pt idx="739">-0.0071709423232385796</cx:pt>
          <cx:pt idx="740">0.023287477958671199</cx:pt>
          <cx:pt idx="741">0.010441574972212601</cx:pt>
          <cx:pt idx="742">-0.044822280013408503</cx:pt>
          <cx:pt idx="743">-0.014589219876918601</cx:pt>
          <cx:pt idx="744">0.023376043533919699</cx:pt>
          <cx:pt idx="745">0.025086095382859198</cx:pt>
          <cx:pt idx="746">0.00025639515249329899</cx:pt>
          <cx:pt idx="747">-0.0021726723939142199</cx:pt>
          <cx:pt idx="748">-0.00054383639061906901</cx:pt>
          <cx:pt idx="749">-8.8807231597326093e-05</cx:pt>
          <cx:pt idx="750">-0.0020867252768371198</cx:pt>
          <cx:pt idx="751">-0.00060240023491849395</cx:pt>
          <cx:pt idx="752">0.00075018423205746199</cx:pt>
          <cx:pt idx="753">6.3847422593186397e-05</cx:pt>
          <cx:pt idx="754">-0.0013619177194410599</cx:pt>
          <cx:pt idx="755">0.00019827796075809801</cx:pt>
          <cx:pt idx="756">0.00017368128745527301</cx:pt>
          <cx:pt idx="757">0.00010767012408706899</cx:pt>
          <cx:pt idx="758">6.0559292750074203e-05</cx:pt>
          <cx:pt idx="759">-0.00018638610086972699</cx:pt>
          <cx:pt idx="760">-0.00025544651904377302</cx:pt>
          <cx:pt idx="761">-0.00032264336318107702</cx:pt>
          <cx:pt idx="762">-2.6671405658393899e-05</cx:pt>
          <cx:pt idx="763">-0.00014894888254713499</cx:pt>
          <cx:pt idx="764">-0.00033635026983610899</cx:pt>
          <cx:pt idx="765">-0.00070553357430379598</cx:pt>
          <cx:pt idx="766">-0.0067469837435716303</cx:pt>
          <cx:pt idx="767">0.0020137583710657502</cx:pt>
          <cx:pt idx="768">0.00080936727937199501</cx:pt>
          <cx:pt idx="769">-0.0038078472666179699</cx:pt>
          <cx:pt idx="770">-0.0067116955664172501</cx:pt>
          <cx:pt idx="771">-0.00498023067358218</cx:pt>
          <cx:pt idx="772">-0.0051981215706282903</cx:pt>
          <cx:pt idx="773">-0.0086393019577298107</cx:pt>
          <cx:pt idx="774">-0.0151583654904607</cx:pt>
          <cx:pt idx="775">-0.0019574001982209698</cx:pt>
          <cx:pt idx="776">8.6223771687093394e-05</cx:pt>
          <cx:pt idx="777">-0.0017565330349666899</cx:pt>
          <cx:pt idx="778">-0.0018716834987675499</cx:pt>
          <cx:pt idx="779">-0.000897664501071334</cx:pt>
          <cx:pt idx="780">-0.00027402794724317602</cx:pt>
          <cx:pt idx="781">0.00034140715496378102</cx:pt>
          <cx:pt idx="782">-0.00021899210636804999</cx:pt>
          <cx:pt idx="783">-0.00045594498638057201</cx:pt>
        </cx:lvl>
      </cx:numDim>
    </cx:data>
    <cx:data id="54">
      <cx:numDim type="val">
        <cx:f>'001_WA_F - 副本'!$BC$1:$BC$784</cx:f>
        <cx:lvl ptCount="784" formatCode="G/通用格式">
          <cx:pt idx="0">-0.000147682773707807</cx:pt>
          <cx:pt idx="1">1.14508066636016e-05</cx:pt>
          <cx:pt idx="2">-0.00022857348879132001</cx:pt>
          <cx:pt idx="3">-0.00024072576236678099</cx:pt>
          <cx:pt idx="4">0.00055352438902543698</cx:pt>
          <cx:pt idx="5">-0.00024497027904828698</cx:pt>
          <cx:pt idx="6">-0.00061580962063336896</cx:pt>
          <cx:pt idx="7">-0.00032993645990255502</cx:pt>
          <cx:pt idx="8">-0.000182658038220719</cx:pt>
          <cx:pt idx="9">-0.00031761217283353898</cx:pt>
          <cx:pt idx="10">0.00017981263623314601</cx:pt>
          <cx:pt idx="11">-0.000189102775959993</cx:pt>
          <cx:pt idx="12">-0.00068001115358718204</cx:pt>
          <cx:pt idx="13">-0.00068362489626784995</cx:pt>
          <cx:pt idx="14">-0.00037714954869568</cx:pt>
          <cx:pt idx="15">0.00036931289445142699</cx:pt>
          <cx:pt idx="16">0.00015371720228195501</cx:pt>
          <cx:pt idx="17">-0.00055515808776215305</cx:pt>
          <cx:pt idx="18">-6.7585685619895504e-05</cx:pt>
          <cx:pt idx="19">-0.00043751377674253102</cx:pt>
          <cx:pt idx="20">0.0011905028255527899</cx:pt>
          <cx:pt idx="21">-0.000630977226013904</cx:pt>
          <cx:pt idx="22">0.00052652400780467997</cx:pt>
          <cx:pt idx="23">-4.9073220709519199e-05</cx:pt>
          <cx:pt idx="24">-0.00014534832741446501</cx:pt>
          <cx:pt idx="25">-0.00056215769740418299</cx:pt>
          <cx:pt idx="26">-0.000564553348463361</cx:pt>
          <cx:pt idx="27">-0.00032330255561219203</cx:pt>
          <cx:pt idx="28">7.8190333433887795e-05</cx:pt>
          <cx:pt idx="29">0.00024832458801746801</cx:pt>
          <cx:pt idx="30">-0.00040132681617003398</cx:pt>
          <cx:pt idx="31">-0.00071525863593576604</cx:pt>
          <cx:pt idx="32">0.000688562563606997</cx:pt>
          <cx:pt idx="33">-0.00071261245505980597</cx:pt>
          <cx:pt idx="34">9.0128981625843505e-05</cx:pt>
          <cx:pt idx="35">0.00056685731278132703</cx:pt>
          <cx:pt idx="36">-0.000110993607342468</cx:pt>
          <cx:pt idx="37">-0.0009952211499805201</cx:pt>
          <cx:pt idx="38">-0.0012040642961478199</cx:pt>
          <cx:pt idx="39">-0.00089753908517808403</cx:pt>
          <cx:pt idx="40">-0.00094479110971460204</cx:pt>
          <cx:pt idx="41">-0.00078542258675296005</cx:pt>
          <cx:pt idx="42">0.00225037157083555</cx:pt>
          <cx:pt idx="43">0.0045703673538879403</cx:pt>
          <cx:pt idx="44">-0.0023752114174284502</cx:pt>
          <cx:pt idx="45">-0.0010446042451913199</cx:pt>
          <cx:pt idx="46">0.00017227566053907201</cx:pt>
          <cx:pt idx="47">-0.00063353609163988901</cx:pt>
          <cx:pt idx="48">-0.00031871368397538797</cx:pt>
          <cx:pt idx="49">-0.0014916339644669701</cx:pt>
          <cx:pt idx="50">0.00059496092120827498</cx:pt>
          <cx:pt idx="51">0.000173696616137273</cx:pt>
          <cx:pt idx="52">0.00048715393016772799</cx:pt>
          <cx:pt idx="53">0.00019352381081724399</cx:pt>
          <cx:pt idx="54">0.00026161440391484701</cx:pt>
          <cx:pt idx="55">0.00020295430870066999</cx:pt>
          <cx:pt idx="56">0.000188215490335689</cx:pt>
          <cx:pt idx="57">0.000203753199656159</cx:pt>
          <cx:pt idx="58">-0.00037939556373221698</cx:pt>
          <cx:pt idx="59">0.00074772835295610295</cx:pt>
          <cx:pt idx="60">0.000103414239476231</cx:pt>
          <cx:pt idx="61">-0.00022670931242932399</cx:pt>
          <cx:pt idx="62">0.00060360367415869802</cx:pt>
          <cx:pt idx="63">-0.00058410015525943405</cx:pt>
          <cx:pt idx="64">-0.0045858944683650404</cx:pt>
          <cx:pt idx="65">-0.0076316163046296999</cx:pt>
          <cx:pt idx="66">-0.00153629125834059</cx:pt>
          <cx:pt idx="67">0.00028939828728225301</cx:pt>
          <cx:pt idx="68">-0.0091556966631310306</cx:pt>
          <cx:pt idx="69">-0.010969269586178</cx:pt>
          <cx:pt idx="70">-0.00676657030028276</cx:pt>
          <cx:pt idx="71">0.0011834088235012799</cx:pt>
          <cx:pt idx="72">0.0066924929495578199</cx:pt>
          <cx:pt idx="73">0.019299424975293099</cx:pt>
          <cx:pt idx="74">0.0082328075031049205</cx:pt>
          <cx:pt idx="75">0.015237067201323199</cx:pt>
          <cx:pt idx="76">-0.0029832637408457202</cx:pt>
          <cx:pt idx="77">-0.010606972097691601</cx:pt>
          <cx:pt idx="78">-0.0073978495793617502</cx:pt>
          <cx:pt idx="79">-0.0013976135710329299</cx:pt>
          <cx:pt idx="80">0.0015916126406500699</cx:pt>
          <cx:pt idx="81">0.00068462307581390895</cx:pt>
          <cx:pt idx="82">0.00045798495239532801</cx:pt>
          <cx:pt idx="83">0.00070591928258877199</cx:pt>
          <cx:pt idx="84">-0.00038489297775778599</cx:pt>
          <cx:pt idx="85">-0.00015528624623313301</cx:pt>
          <cx:pt idx="86">0.0021933425296089002</cx:pt>
          <cx:pt idx="87">0.00065007695875618997</cx:pt>
          <cx:pt idx="88">-0.0012902496567663</cx:pt>
          <cx:pt idx="89">0.00404546215990807</cx:pt>
          <cx:pt idx="90">0.0040064662883925496</cx:pt>
          <cx:pt idx="91">0.0023757316483144098</cx:pt>
          <cx:pt idx="92">-0.00162270304030878</cx:pt>
          <cx:pt idx="93">-0.0092543314837497791</cx:pt>
          <cx:pt idx="94">-0.00154318302710924</cx:pt>
          <cx:pt idx="95">-0.025102685639747799</cx:pt>
          <cx:pt idx="96">-0.020239636338618801</cx:pt>
          <cx:pt idx="97">-0.033255041636386498</cx:pt>
          <cx:pt idx="98">-0.043245626983875803</cx:pt>
          <cx:pt idx="99">0.019456122655671301</cx:pt>
          <cx:pt idx="100">0.047821581004147802</cx:pt>
          <cx:pt idx="101">0.057642120351667797</cx:pt>
          <cx:pt idx="102">0.057313764631627399</cx:pt>
          <cx:pt idx="103">0.019213034086418401</cx:pt>
          <cx:pt idx="104">-0.0392595021287677</cx:pt>
          <cx:pt idx="105">-0.0390689729342487</cx:pt>
          <cx:pt idx="106">-0.0148156155979219</cx:pt>
          <cx:pt idx="107">-0.0070704660413323604</cx:pt>
          <cx:pt idx="108">-0.0044530504240665302</cx:pt>
          <cx:pt idx="109">-0.00137012753735261</cx:pt>
          <cx:pt idx="110">-0.0020554190039794402</cx:pt>
          <cx:pt idx="111">0.00020796348357203699</cx:pt>
          <cx:pt idx="112">-0.000299589125104751</cx:pt>
          <cx:pt idx="113">0.00022217635055237099</cx:pt>
          <cx:pt idx="114">0.0037995232575437901</cx:pt>
          <cx:pt idx="115">0.0010306228883323601</cx:pt>
          <cx:pt idx="116">0.0022021511261012998</cx:pt>
          <cx:pt idx="117">0.025349142713226101</cx:pt>
          <cx:pt idx="118">0.036771559194144897</cx:pt>
          <cx:pt idx="119">0.042396213720957997</cx:pt>
          <cx:pt idx="120">0.056244954623391401</cx:pt>
          <cx:pt idx="121">0.017008530274004501</cx:pt>
          <cx:pt idx="122">0.038260693567008099</cx:pt>
          <cx:pt idx="123">8.9976877037422796e-05</cx:pt>
          <cx:pt idx="124">0.000543499932425442</cx:pt>
          <cx:pt idx="125">-0.0015718606325629499</cx:pt>
          <cx:pt idx="126">0.0045338658151635796</cx:pt>
          <cx:pt idx="127">0.051710959245675099</cx:pt>
          <cx:pt idx="128">0.039086573894736798</cx:pt>
          <cx:pt idx="129">-0.0056650166334907097</cx:pt>
          <cx:pt idx="130">-0.043468598380867897</cx:pt>
          <cx:pt idx="131">-0.021229163795845302</cx:pt>
          <cx:pt idx="132">-0.037465292697006901</cx:pt>
          <cx:pt idx="133">-0.044330330550188903</cx:pt>
          <cx:pt idx="134">-0.026975715436170899</cx:pt>
          <cx:pt idx="135">-0.0539064239195075</cx:pt>
          <cx:pt idx="136">-0.0420157133729223</cx:pt>
          <cx:pt idx="137">-0.0054964392728984804</cx:pt>
          <cx:pt idx="138">0.00140437180437189</cx:pt>
          <cx:pt idx="139">-0.00070404257429049005</cx:pt>
          <cx:pt idx="140">-0.00035959832648717002</cx:pt>
          <cx:pt idx="141">-0.00029414883634914097</cx:pt>
          <cx:pt idx="142">0.00065252015072441599</cx:pt>
          <cx:pt idx="143">0.0058429090336781396</cx:pt>
          <cx:pt idx="144">0.021902439573012002</cx:pt>
          <cx:pt idx="145">0.071265464138786705</cx:pt>
          <cx:pt idx="146">0.095047562966988602</cx:pt>
          <cx:pt idx="147">0.061566520697236803</cx:pt>
          <cx:pt idx="148">0.066413179204828601</cx:pt>
          <cx:pt idx="149">0.063352792524047297</cx:pt>
          <cx:pt idx="150">0.018856915511872401</cx:pt>
          <cx:pt idx="151">0.025269274772768999</cx:pt>
          <cx:pt idx="152">0.055605077630287797</cx:pt>
          <cx:pt idx="153">0.037142582809493903</cx:pt>
          <cx:pt idx="154">0.018237194990520698</cx:pt>
          <cx:pt idx="155">0.034894057122815202</cx:pt>
          <cx:pt idx="156">0.0252756745222943</cx:pt>
          <cx:pt idx="157">0.096228159013577896</cx:pt>
          <cx:pt idx="158">-0.00397472041774132</cx:pt>
          <cx:pt idx="159">0.108402743212782</cx:pt>
          <cx:pt idx="160">0.077078927714473</cx:pt>
          <cx:pt idx="161">0.0010135269517967001</cx:pt>
          <cx:pt idx="162">-0.032552203599362402</cx:pt>
          <cx:pt idx="163">-0.062229054446232501</cx:pt>
          <cx:pt idx="164">-0.049159149859915797</cx:pt>
          <cx:pt idx="165">-0.0067590554358079999</cx:pt>
          <cx:pt idx="166">-0.0055924884115582498</cx:pt>
          <cx:pt idx="167">-0.00022711339938487999</cx:pt>
          <cx:pt idx="168">0.00022971583370475101</cx:pt>
          <cx:pt idx="169">0.00037099683296778802</cx:pt>
          <cx:pt idx="170">-0.0022969563047381498</cx:pt>
          <cx:pt idx="171">0.0144840811270144</cx:pt>
          <cx:pt idx="172">0.024697145410907902</cx:pt>
          <cx:pt idx="173">0.047455331441366898</cx:pt>
          <cx:pt idx="174">0.086694569065975197</cx:pt>
          <cx:pt idx="175">0.0452959608642894</cx:pt>
          <cx:pt idx="176">0.045173729349146298</cx:pt>
          <cx:pt idx="177">0.052083252378022402</cx:pt>
          <cx:pt idx="178">0.035850020366038002</cx:pt>
          <cx:pt idx="179">0.081605305767951899</cx:pt>
          <cx:pt idx="180">0.112267221495206</cx:pt>
          <cx:pt idx="181">0.107484355685597</cx:pt>
          <cx:pt idx="182">-0.00084188211710768495</cx:pt>
          <cx:pt idx="183">-0.031435787715870703</cx:pt>
          <cx:pt idx="184">0.031474601770042299</cx:pt>
          <cx:pt idx="185">0.098904992041805001</cx:pt>
          <cx:pt idx="186">0.038314280566708298</cx:pt>
          <cx:pt idx="187">0.0393592900214947</cx:pt>
          <cx:pt idx="188">0.097085967853939595</cx:pt>
          <cx:pt idx="189">-0.0032112754224883498</cx:pt>
          <cx:pt idx="190">-0.064078962783628707</cx:pt>
          <cx:pt idx="191">-0.065263675514819597</cx:pt>
          <cx:pt idx="192">-0.062108414750506998</cx:pt>
          <cx:pt idx="193">-0.017867556062717001</cx:pt>
          <cx:pt idx="194">-0.0088859225434652703</cx:pt>
          <cx:pt idx="195">-0.00612566967023592</cx:pt>
          <cx:pt idx="196">0.00043540888686600102</cx:pt>
          <cx:pt idx="197">0.0014715902432868499</cx:pt>
          <cx:pt idx="198">-0.00071639212319715598</cx:pt>
          <cx:pt idx="199">0.012335678672770901</cx:pt>
          <cx:pt idx="200">0.033466626301013699</cx:pt>
          <cx:pt idx="201">0.0146080117138805</cx:pt>
          <cx:pt idx="202">0.063120658689338693</cx:pt>
          <cx:pt idx="203">-0.032715619132327303</cx:pt>
          <cx:pt idx="204">-0.0375162780478294</cx:pt>
          <cx:pt idx="205">0.0196846194096526</cx:pt>
          <cx:pt idx="206">0.039359104357469601</cx:pt>
          <cx:pt idx="207">-0.0263525248359225</cx:pt>
          <cx:pt idx="208">0.085442003862362795</cx:pt>
          <cx:pt idx="209">0.036144327573767399</cx:pt>
          <cx:pt idx="210">-0.17282470137380401</cx:pt>
          <cx:pt idx="211">-0.17156125332698699</cx:pt>
          <cx:pt idx="212">0.0204747549920473</cx:pt>
          <cx:pt idx="213">0.117414676851399</cx:pt>
          <cx:pt idx="214">0.053800753626630698</cx:pt>
          <cx:pt idx="215">-0.0048056814873650103</cx:pt>
          <cx:pt idx="216">0.050364160894564997</cx:pt>
          <cx:pt idx="217">0.015616468617507999</cx:pt>
          <cx:pt idx="218">-0.062154786668460103</cx:pt>
          <cx:pt idx="219">-0.076864338796211407</cx:pt>
          <cx:pt idx="220">-0.0607562299322746</cx:pt>
          <cx:pt idx="221">-0.010440193512794399</cx:pt>
          <cx:pt idx="222">-0.0057883379256325604</cx:pt>
          <cx:pt idx="223">-0.0031625642017896402</cx:pt>
          <cx:pt idx="224">0.00083393416041287302</cx:pt>
          <cx:pt idx="225">7.4958401689463403e-06</cx:pt>
          <cx:pt idx="226">0.0014655402164056499</cx:pt>
          <cx:pt idx="227">0.0099217988933136304</cx:pt>
          <cx:pt idx="228">0.044659798225212502</cx:pt>
          <cx:pt idx="229">0.035570653839382203</cx:pt>
          <cx:pt idx="230">0.049823250040086302</cx:pt>
          <cx:pt idx="231">-0.011153658195754999</cx:pt>
          <cx:pt idx="232">-0.026515854649826299</cx:pt>
          <cx:pt idx="233">-0.011571801993177399</cx:pt>
          <cx:pt idx="234">0.034288404572186397</cx:pt>
          <cx:pt idx="235">-0.077817070504254501</cx:pt>
          <cx:pt idx="236">-0.0591453846952808</cx:pt>
          <cx:pt idx="237">-0.115410168043159</cx:pt>
          <cx:pt idx="238">-0.21618123148454099</cx:pt>
          <cx:pt idx="239">-0.14376949069478401</cx:pt>
          <cx:pt idx="240">0.0573136732916045</cx:pt>
          <cx:pt idx="241">0.17163996645030799</cx:pt>
          <cx:pt idx="242">0.16062562532437399</cx:pt>
          <cx:pt idx="243">0.086060770365196299</cx:pt>
          <cx:pt idx="244">0.0067141728807822796</cx:pt>
          <cx:pt idx="245">-0.042707886840437199</cx:pt>
          <cx:pt idx="246">-0.044297701144489901</cx:pt>
          <cx:pt idx="247">-0.089710077755342899</cx:pt>
          <cx:pt idx="248">-0.060857857982221403</cx:pt>
          <cx:pt idx="249">-0.0068887577318440304</cx:pt>
          <cx:pt idx="250">-0.00056048118141349798</cx:pt>
          <cx:pt idx="251">-0.00029382260368316401</cx:pt>
          <cx:pt idx="252">-0.00016559362061803199</cx:pt>
          <cx:pt idx="253">-0.00071088067068480099</cx:pt>
          <cx:pt idx="254">1.8887576662746001e-05</cx:pt>
          <cx:pt idx="255">0.010139934119963299</cx:pt>
          <cx:pt idx="256">0.045222729522472603</cx:pt>
          <cx:pt idx="257">0.0152424437755564</cx:pt>
          <cx:pt idx="258">0.016405501855577698</cx:pt>
          <cx:pt idx="259">0.0154349008468196</cx:pt>
          <cx:pt idx="260">-0.036110748738827803</cx:pt>
          <cx:pt idx="261">-0.078628673718328407</cx:pt>
          <cx:pt idx="262">-0.049566050656115503</cx:pt>
          <cx:pt idx="263">0.0152156000085132</cx:pt>
          <cx:pt idx="264">-0.059829762366429201</cx:pt>
          <cx:pt idx="265">-0.13491130767343601</cx:pt>
          <cx:pt idx="266">-0.095785561213054496</cx:pt>
          <cx:pt idx="267">0.060457387119287102</cx:pt>
          <cx:pt idx="268">0.19942062245132</cx:pt>
          <cx:pt idx="269">0.239468576799829</cx:pt>
          <cx:pt idx="270">0.21236594520454299</cx:pt>
          <cx:pt idx="271">0.107183816276608</cx:pt>
          <cx:pt idx="272">-0.057469824137732502</cx:pt>
          <cx:pt idx="273">-0.090511742746936699</cx:pt>
          <cx:pt idx="274">-0.089167128962127196</cx:pt>
          <cx:pt idx="275">-0.070818985896595896</cx:pt>
          <cx:pt idx="276">-0.073176702709451896</cx:pt>
          <cx:pt idx="277">-0.020338581008074501</cx:pt>
          <cx:pt idx="278">0.0012909537865925099</cx:pt>
          <cx:pt idx="279">-0.00052121124577416203</cx:pt>
          <cx:pt idx="280">-0.00032762153427054003</cx:pt>
          <cx:pt idx="281">-0.0014810705825632499</cx:pt>
          <cx:pt idx="282">0.00214826432772257</cx:pt>
          <cx:pt idx="283">0.0052939612783828504</cx:pt>
          <cx:pt idx="284">0.0094382014439074596</cx:pt>
          <cx:pt idx="285">-0.033981682687193697</cx:pt>
          <cx:pt idx="286">-0.074218031202022403</cx:pt>
          <cx:pt idx="287">-0.050176174371418303</cx:pt>
          <cx:pt idx="288">-0.104043536530761</cx:pt>
          <cx:pt idx="289">-0.19302599625445599</cx:pt>
          <cx:pt idx="290">-0.1013518733471</cx:pt>
          <cx:pt idx="291">0.020482431026667601</cx:pt>
          <cx:pt idx="292">-0.0173614995064179</cx:pt>
          <cx:pt idx="293">-0.086562427191790706</cx:pt>
          <cx:pt idx="294">0.071796090235363902</cx:pt>
          <cx:pt idx="295">0.087905391012362194</cx:pt>
          <cx:pt idx="296">0.151963708131611</cx:pt>
          <cx:pt idx="297">0.22310011502926599</cx:pt>
          <cx:pt idx="298">0.18245151879600099</cx:pt>
          <cx:pt idx="299">0.0232170334949591</cx:pt>
          <cx:pt idx="300">-0.116509583074343</cx:pt>
          <cx:pt idx="301">-0.188170486190572</cx:pt>
          <cx:pt idx="302">-0.126487917019864</cx:pt>
          <cx:pt idx="303">-0.081897196736481603</cx:pt>
          <cx:pt idx="304">-0.0839883478623039</cx:pt>
          <cx:pt idx="305">-0.014749969340842399</cx:pt>
          <cx:pt idx="306">-0.0025839080018070898</cx:pt>
          <cx:pt idx="307">-0.00068741879105264697</cx:pt>
          <cx:pt idx="308">0.00103947476924118</cx:pt>
          <cx:pt idx="309">-0.000328325576047065</cx:pt>
          <cx:pt idx="310">0.0032940778333488299</cx:pt>
          <cx:pt idx="311">-0.00092406292486197305</cx:pt>
          <cx:pt idx="312">-0.0116118455690567</cx:pt>
          <cx:pt idx="313">-0.075040437391294804</cx:pt>
          <cx:pt idx="314">-0.10429826684221</cx:pt>
          <cx:pt idx="315">-0.104180113417961</cx:pt>
          <cx:pt idx="316">-0.10217655899655401</cx:pt>
          <cx:pt idx="317">-0.14151179120740401</cx:pt>
          <cx:pt idx="318">-0.058207730723797597</cx:pt>
          <cx:pt idx="319">0.0327906884669052</cx:pt>
          <cx:pt idx="320">0.026627248141890301</cx:pt>
          <cx:pt idx="321">-0.016879525126267399</cx:pt>
          <cx:pt idx="322">0.13057933623353499</cx:pt>
          <cx:pt idx="323">0.091740359454342099</cx:pt>
          <cx:pt idx="324">0.127645539711604</cx:pt>
          <cx:pt idx="325">0.14838017818111801</cx:pt>
          <cx:pt idx="326">0.027987028880187299</cx:pt>
          <cx:pt idx="327">-0.080266773582287496</cx:pt>
          <cx:pt idx="328">-0.103166484028583</cx:pt>
          <cx:pt idx="329">-0.16801847048941501</cx:pt>
          <cx:pt idx="330">-0.137666485011984</cx:pt>
          <cx:pt idx="331">-0.068778102082622805</cx:pt>
          <cx:pt idx="332">-0.053980262116410903</cx:pt>
          <cx:pt idx="333">-0.015569660452646</cx:pt>
          <cx:pt idx="334">-0.00131315710023246</cx:pt>
          <cx:pt idx="335">0.000171085483196613</cx:pt>
          <cx:pt idx="336">-0.00024743333714550599</cx:pt>
          <cx:pt idx="337">-0.0012106991182686401</cx:pt>
          <cx:pt idx="338">5.1363132542826503e-05</cx:pt>
          <cx:pt idx="339">0.00065759105356585196</cx:pt>
          <cx:pt idx="340">-0.013554594364203299</cx:pt>
          <cx:pt idx="341">-0.063558513621700105</cx:pt>
          <cx:pt idx="342">-0.091527467602802101</cx:pt>
          <cx:pt idx="343">-0.093463609312820897</cx:pt>
          <cx:pt idx="344">-0.065315482834576694</cx:pt>
          <cx:pt idx="345">-0.036277109093278401</cx:pt>
          <cx:pt idx="346">-0.021300224739338899</cx:pt>
          <cx:pt idx="347">0.107587292208428</cx:pt>
          <cx:pt idx="348">0.11849300399740501</cx:pt>
          <cx:pt idx="349">0.072159432575759103</cx:pt>
          <cx:pt idx="350">0.19634361297085501</cx:pt>
          <cx:pt idx="351">0.153067250682104</cx:pt>
          <cx:pt idx="352">0.135524807449005</cx:pt>
          <cx:pt idx="353">0.093994299446597304</cx:pt>
          <cx:pt idx="354">-0.039550759738346999</cx:pt>
          <cx:pt idx="355">-0.101320383566167</cx:pt>
          <cx:pt idx="356">-0.14673437452042601</cx:pt>
          <cx:pt idx="357">-0.14029673630601699</cx:pt>
          <cx:pt idx="358">-0.106890638615723</cx:pt>
          <cx:pt idx="359">-0.048523848814287299</cx:pt>
          <cx:pt idx="360">-0.015923855707720799</cx:pt>
          <cx:pt idx="361">-0.00106411649918024</cx:pt>
          <cx:pt idx="362">0.00010890883957674499</cx:pt>
          <cx:pt idx="363">0.00091389563591658097</cx:pt>
          <cx:pt idx="364">0.00054670649112622204</cx:pt>
          <cx:pt idx="365">-0.0025874741577869998</cx:pt>
          <cx:pt idx="366">-0.00309995270104066</cx:pt>
          <cx:pt idx="367">0.0086474334747126801</cx:pt>
          <cx:pt idx="368">-0.0173995637118282</cx:pt>
          <cx:pt idx="369">-0.083955382538489706</cx:pt>
          <cx:pt idx="370">-0.067330730398051306</cx:pt>
          <cx:pt idx="371">-0.047437847234481703</cx:pt>
          <cx:pt idx="372">-0.0289487682500848</cx:pt>
          <cx:pt idx="373">-0.0479399331941395</cx:pt>
          <cx:pt idx="374">-0.016936386268833099</cx:pt>
          <cx:pt idx="375">0.092592773329710207</cx:pt>
          <cx:pt idx="376">0.083842384400749398</cx:pt>
          <cx:pt idx="377">0.057138052665581397</cx:pt>
          <cx:pt idx="378">0.116071585212998</cx:pt>
          <cx:pt idx="379">0.104842173391455</cx:pt>
          <cx:pt idx="380">0.036658777680736297</cx:pt>
          <cx:pt idx="381">0.013534234325492601</cx:pt>
          <cx:pt idx="382">-0.11280632010346101</cx:pt>
          <cx:pt idx="383">-0.17048776242865299</cx:pt>
          <cx:pt idx="384">-0.073181764502839197</cx:pt>
          <cx:pt idx="385">-0.10666098609489801</cx:pt>
          <cx:pt idx="386">-0.085274175457988904</cx:pt>
          <cx:pt idx="387">-0.031605478288017498</cx:pt>
          <cx:pt idx="388">-0.01270135034333</cx:pt>
          <cx:pt idx="389">0.00256805183468619</cx:pt>
          <cx:pt idx="390">0.0013379871148474899</cx:pt>
          <cx:pt idx="391">-0.00036298515553069999</cx:pt>
          <cx:pt idx="392">0.00065921196953773605</cx:pt>
          <cx:pt idx="393">-0.000951745241439556</cx:pt>
          <cx:pt idx="394">-0.0024089373023999201</cx:pt>
          <cx:pt idx="395">0.0078594854674455799</cx:pt>
          <cx:pt idx="396">-0.022629154420125801</cx:pt>
          <cx:pt idx="397">-0.080689529475700406</cx:pt>
          <cx:pt idx="398">-0.100703458429209</cx:pt>
          <cx:pt idx="399">-0.030883430824959601</cx:pt>
          <cx:pt idx="400">-0.0247968069518552</cx:pt>
          <cx:pt idx="401">-0.048622594164817901</cx:pt>
          <cx:pt idx="402">-0.011352044661410101</cx:pt>
          <cx:pt idx="403">0.030592256667468499</cx:pt>
          <cx:pt idx="404">0.059035839426638301</cx:pt>
          <cx:pt idx="405">-0.022940750044092201</cx:pt>
          <cx:pt idx="406">0.106374151547365</cx:pt>
          <cx:pt idx="407">0.025680533964262599</cx:pt>
          <cx:pt idx="408">-0.095860261254783502</cx:pt>
          <cx:pt idx="409">-0.077282280824687494</cx:pt>
          <cx:pt idx="410">-0.15790245636477901</cx:pt>
          <cx:pt idx="411">-0.113352993993815</cx:pt>
          <cx:pt idx="412">-0.081387137060461301</cx:pt>
          <cx:pt idx="413">-0.026902113230448998</cx:pt>
          <cx:pt idx="414">-0.0382278416554796</cx:pt>
          <cx:pt idx="415">-0.025538819005896302</cx:pt>
          <cx:pt idx="416">0.0022183502637095499</cx:pt>
          <cx:pt idx="417">0.016434090896627299</cx:pt>
          <cx:pt idx="418">0.00486581066324229</cx:pt>
          <cx:pt idx="419">-0.00035253052946101798</cx:pt>
          <cx:pt idx="420">-0.00029634962160980801</cx:pt>
          <cx:pt idx="421">-2.5072488618632198e-05</cx:pt>
          <cx:pt idx="422">0.00123280862525604</cx:pt>
          <cx:pt idx="423">0.0030404917295355901</cx:pt>
          <cx:pt idx="424">-0.019033143668203099</cx:pt>
          <cx:pt idx="425">-0.069833677208326395</cx:pt>
          <cx:pt idx="426">-0.075827886283559104</cx:pt>
          <cx:pt idx="427">-0.0098822693933108795</cx:pt>
          <cx:pt idx="428">0.0041443922006085803</cx:pt>
          <cx:pt idx="429">-0.088906816534925104</cx:pt>
          <cx:pt idx="430">-0.10373150429718</cx:pt>
          <cx:pt idx="431">-0.013508695995150401</cx:pt>
          <cx:pt idx="432">-0.059895606580420403</cx:pt>
          <cx:pt idx="433">0.043782197377303898</cx:pt>
          <cx:pt idx="434">0.18801496572166199</cx:pt>
          <cx:pt idx="435">0.062077760383474297</cx:pt>
          <cx:pt idx="436">-0.0057203124431895302</cx:pt>
          <cx:pt idx="437">-0.0595053290969174</cx:pt>
          <cx:pt idx="438">-0.128511885637074</cx:pt>
          <cx:pt idx="439">-0.073853601848988495</cx:pt>
          <cx:pt idx="440">-0.0534969930494252</cx:pt>
          <cx:pt idx="441">-0.030232297651868401</cx:pt>
          <cx:pt idx="442">0.018306243378833301</cx:pt>
          <cx:pt idx="443">-0.025337043114678801</cx:pt>
          <cx:pt idx="444">0.0088313283047127197</cx:pt>
          <cx:pt idx="445">0.036389304347053703</cx:pt>
          <cx:pt idx="446">0.0129103815109891</cx:pt>
          <cx:pt idx="447">-0.000808209090516574</cx:pt>
          <cx:pt idx="448">-0.00018280026669978899</cx:pt>
          <cx:pt idx="449">-0.00025579197842477399</cx:pt>
          <cx:pt idx="450">0.0031580535833742999</cx:pt>
          <cx:pt idx="451">0.0065165868061607601</cx:pt>
          <cx:pt idx="452">-0.020007458258066099</cx:pt>
          <cx:pt idx="453">-0.069266287696171006</cx:pt>
          <cx:pt idx="454">-0.030764481829110301</cx:pt>
          <cx:pt idx="455">-0.0037819440074525501</cx:pt>
          <cx:pt idx="456">-0.028984118137082501</cx:pt>
          <cx:pt idx="457">-0.0131845926817065</cx:pt>
          <cx:pt idx="458">-0.047592753849070697</cx:pt>
          <cx:pt idx="459">0.0096911458093294801</cx:pt>
          <cx:pt idx="460">-0.0017334738613271599</cx:pt>
          <cx:pt idx="461">0.032624005801672698</cx:pt>
          <cx:pt idx="462">0.141465422475541</cx:pt>
          <cx:pt idx="463">0.085761135249659101</cx:pt>
          <cx:pt idx="464">0.0227975891755553</cx:pt>
          <cx:pt idx="465">-0.076036182739742206</cx:pt>
          <cx:pt idx="466">-0.040774347158380402</cx:pt>
          <cx:pt idx="467">-0.0211952736092724</cx:pt>
          <cx:pt idx="468">-0.0119126847937758</cx:pt>
          <cx:pt idx="469">-0.047255244506001402</cx:pt>
          <cx:pt idx="470">-0.0149961213142621</cx:pt>
          <cx:pt idx="471">0.014904322417047</cx:pt>
          <cx:pt idx="472">0.044274609594423697</cx:pt>
          <cx:pt idx="473">0.032895291641637098</cx:pt>
          <cx:pt idx="474">0.0076597390891767897</cx:pt>
          <cx:pt idx="475">-0.0019237985352003001</cx:pt>
          <cx:pt idx="476">-0.00010746093511630501</cx:pt>
          <cx:pt idx="477">0.0013472773536646601</cx:pt>
          <cx:pt idx="478">0.0045037328678519698</cx:pt>
          <cx:pt idx="479">0.0034676398976210602</cx:pt>
          <cx:pt idx="480">-0.0176711003129741</cx:pt>
          <cx:pt idx="481">-0.0257712452192899</cx:pt>
          <cx:pt idx="482">-0.013310964539741101</cx:pt>
          <cx:pt idx="483">-0.039327228750812598</cx:pt>
          <cx:pt idx="484">0.032048810896498497</cx:pt>
          <cx:pt idx="485">-0.0028648613599376901</cx:pt>
          <cx:pt idx="486">-0.048411918500246398</cx:pt>
          <cx:pt idx="487">-0.025221347607476598</cx:pt>
          <cx:pt idx="488">-0.0342903499751449</cx:pt>
          <cx:pt idx="489">-0.057514411511929597</cx:pt>
          <cx:pt idx="490">-0.033433454907295199</cx:pt>
          <cx:pt idx="491">-0.018668378247012101</cx:pt>
          <cx:pt idx="492">0.039455785511408298</cx:pt>
          <cx:pt idx="493">-0.033119754967307298</cx:pt>
          <cx:pt idx="494">-0.074498730183365794</cx:pt>
          <cx:pt idx="495">-0.017457252547655702</cx:pt>
          <cx:pt idx="496">-0.0039337985888820998</cx:pt>
          <cx:pt idx="497">-0.034592042656158797</cx:pt>
          <cx:pt idx="498">-0.014247174219362901</cx:pt>
          <cx:pt idx="499">0.050739862778910003</cx:pt>
          <cx:pt idx="500">0.059515413607687202</cx:pt>
          <cx:pt idx="501">0.0295598003905208</cx:pt>
          <cx:pt idx="502">0.0064836581574116096</cx:pt>
          <cx:pt idx="503">0.00019902541704645301</cx:pt>
          <cx:pt idx="504">0.00085494723432821905</cx:pt>
          <cx:pt idx="505">-0.00034302797737866502</cx:pt>
          <cx:pt idx="506">0.0061716690041183301</cx:pt>
          <cx:pt idx="507">0.0135430442434626</cx:pt>
          <cx:pt idx="508">-0.00083766722391604299</cx:pt>
          <cx:pt idx="509">0.033228122330257598</cx:pt>
          <cx:pt idx="510">-0.035310659935001799</cx:pt>
          <cx:pt idx="511">-0.033411287602717298</cx:pt>
          <cx:pt idx="512">-0.035831133412900597</cx:pt>
          <cx:pt idx="513">0.019757258010748499</cx:pt>
          <cx:pt idx="514">-0.00327998488415233</cx:pt>
          <cx:pt idx="515">0.0058515494618178203</cx:pt>
          <cx:pt idx="516">-0.14282804675803301</cx:pt>
          <cx:pt idx="517">-0.13585274889792301</cx:pt>
          <cx:pt idx="518">-0.14040426603109901</cx:pt>
          <cx:pt idx="519">-0.078271837617685497</cx:pt>
          <cx:pt idx="520">0.051512923375650499</cx:pt>
          <cx:pt idx="521">0.033381436668402903</cx:pt>
          <cx:pt idx="522">-0.042613829873872799</cx:pt>
          <cx:pt idx="523">0.0494977255471028</cx:pt>
          <cx:pt idx="524">0.032852464018681297</cx:pt>
          <cx:pt idx="525">-0.015220892801246401</cx:pt>
          <cx:pt idx="526">0.0057678997983588304</cx:pt>
          <cx:pt idx="527">0.055393510972574701</cx:pt>
          <cx:pt idx="528">0.026467608699785702</cx:pt>
          <cx:pt idx="529">0.018310392050648099</cx:pt>
          <cx:pt idx="530">0.0023216630201226998</cx:pt>
          <cx:pt idx="531">0.00086902370455222799</cx:pt>
          <cx:pt idx="532">9.5524682847128805e-05</cx:pt>
          <cx:pt idx="533">-0.00035527743831927799</cx:pt>
          <cx:pt idx="534">0.00559962421699183</cx:pt>
          <cx:pt idx="535">0.026639536841323301</cx:pt>
          <cx:pt idx="536">0.014192712775103601</cx:pt>
          <cx:pt idx="537">0.014993513414609101</cx:pt>
          <cx:pt idx="538">-0.0126375266317488</cx:pt>
          <cx:pt idx="539">-0.00757384159554022</cx:pt>
          <cx:pt idx="540">-0.094227906851879401</cx:pt>
          <cx:pt idx="541">-0.050395568819693502</cx:pt>
          <cx:pt idx="542">-0.051847169741750597</cx:pt>
          <cx:pt idx="543">-0.0794139386086887</cx:pt>
          <cx:pt idx="544">-0.151530799490667</cx:pt>
          <cx:pt idx="545">-0.24399483787735601</cx:pt>
          <cx:pt idx="546">-0.22371283411241799</cx:pt>
          <cx:pt idx="547">0.0195657591554785</cx:pt>
          <cx:pt idx="548">0.055109857366433097</cx:pt>
          <cx:pt idx="549">0.030425440841876698</cx:pt>
          <cx:pt idx="550">-0.0009973335143329909</cx:pt>
          <cx:pt idx="551">0.063083338450440105</cx:pt>
          <cx:pt idx="552">0.076743323116708603</cx:pt>
          <cx:pt idx="553">0.067573248473280098</cx:pt>
          <cx:pt idx="554">0.029198518445357001</cx:pt>
          <cx:pt idx="555">0.042045363296811099</cx:pt>
          <cx:pt idx="556">0.00113189431670063</cx:pt>
          <cx:pt idx="557">0.024421422925801298</cx:pt>
          <cx:pt idx="558">-0.00035950610131972003</cx:pt>
          <cx:pt idx="559">0.00024259216215079599</cx:pt>
          <cx:pt idx="560">-0.000148243645419074</cx:pt>
          <cx:pt idx="561">0.00047727759624752902</cx:pt>
          <cx:pt idx="562">0.0059641126226771604</cx:pt>
          <cx:pt idx="563">0.024556137993473202</cx:pt>
          <cx:pt idx="564">0.045842651685191603</cx:pt>
          <cx:pt idx="565">-0.055221821691504198</cx:pt>
          <cx:pt idx="566">-0.025228754157836899</cx:pt>
          <cx:pt idx="567">-0.0044510833827609599</cx:pt>
          <cx:pt idx="568">-0.070516706275520299</cx:pt>
          <cx:pt idx="569">-0.110387625050628</cx:pt>
          <cx:pt idx="570">-0.073823141071081996</cx:pt>
          <cx:pt idx="571">-0.060228043215582498</cx:pt>
          <cx:pt idx="572">-0.068780278000864101</cx:pt>
          <cx:pt idx="573">-0.26834390953489901</cx:pt>
          <cx:pt idx="574">-0.17915220765179299</cx:pt>
          <cx:pt idx="575">-0.076581040155599203</cx:pt>
          <cx:pt idx="576">-0.0257509692922788</cx:pt>
          <cx:pt idx="577">-0.0737462671391413</cx:pt>
          <cx:pt idx="578">0.035075136346522998</cx:pt>
          <cx:pt idx="579">0.091726138780497998</cx:pt>
          <cx:pt idx="580">0.15076034876623001</cx:pt>
          <cx:pt idx="581">0.13352850556625701</cx:pt>
          <cx:pt idx="582">0.041686572179004198</cx:pt>
          <cx:pt idx="583">0.0072583730526801999</cx:pt>
          <cx:pt idx="584">-0.00148477571727253</cx:pt>
          <cx:pt idx="585">0.0085962457637380908</cx:pt>
          <cx:pt idx="586">-0.0010972791362305499</cx:pt>
          <cx:pt idx="587">0.00069512806841291297</cx:pt>
          <cx:pt idx="588">-0.00024226068099218899</cx:pt>
          <cx:pt idx="589">7.1152831575103603e-05</cx:pt>
          <cx:pt idx="590">0.0060215046866750098</cx:pt>
          <cx:pt idx="591">0.0071597723430869</cx:pt>
          <cx:pt idx="592">0.027571385522132098</cx:pt>
          <cx:pt idx="593">0.0058923788052892903</cx:pt>
          <cx:pt idx="594">0.030810655798770001</cx:pt>
          <cx:pt idx="595">0.0197565150769561</cx:pt>
          <cx:pt idx="596">-0.0172543032251622</cx:pt>
          <cx:pt idx="597">-0.066040196609021204</cx:pt>
          <cx:pt idx="598">-0.065824556024706396</cx:pt>
          <cx:pt idx="599">-0.057570614286935301</cx:pt>
          <cx:pt idx="600">-0.028545268003375202</cx:pt>
          <cx:pt idx="601">-0.070473469868851502</cx:pt>
          <cx:pt idx="602">-0.072993952048894098</cx:pt>
          <cx:pt idx="603">0.018794434332855499</cx:pt>
          <cx:pt idx="604">-0.0143399902829411</cx:pt>
          <cx:pt idx="605">-0.0105235798237307</cx:pt>
          <cx:pt idx="606">0.047413938910997398</cx:pt>
          <cx:pt idx="607">0.055668942526159199</cx:pt>
          <cx:pt idx="608">0.11837874210699401</cx:pt>
          <cx:pt idx="609">0.067085734539241201</cx:pt>
          <cx:pt idx="610">-0.023521919735151799</cx:pt>
          <cx:pt idx="611">-0.0519512800047243</cx:pt>
          <cx:pt idx="612">-0.018196563397165199</cx:pt>
          <cx:pt idx="613">-0.00048838316048288003</cx:pt>
          <cx:pt idx="614">-0.00066521378229171795</cx:pt>
          <cx:pt idx="615">-0.000116955668984902</cx:pt>
          <cx:pt idx="616">-0.00040210232156677299</cx:pt>
          <cx:pt idx="617">-0.00018419498741315099</cx:pt>
          <cx:pt idx="618">0.00140266382120699</cx:pt>
          <cx:pt idx="619">0.0075525439946602102</cx:pt>
          <cx:pt idx="620">0.019068783265360701</cx:pt>
          <cx:pt idx="621">0.032985803343908299</cx:pt>
          <cx:pt idx="622">0.058829922522157602</cx:pt>
          <cx:pt idx="623">0.016576463396233101</cx:pt>
          <cx:pt idx="624">-0.0041051957466344798</cx:pt>
          <cx:pt idx="625">0.00358258555223965</cx:pt>
          <cx:pt idx="626">-0.0069917252963916897</cx:pt>
          <cx:pt idx="627">-0.025660031884434199</cx:pt>
          <cx:pt idx="628">-0.064115787160842194</cx:pt>
          <cx:pt idx="629">0.047721558390028701</cx:pt>
          <cx:pt idx="630">0.055909866138460898</cx:pt>
          <cx:pt idx="631">0.052872895865650298</cx:pt>
          <cx:pt idx="632">0.016868924447171401</cx:pt>
          <cx:pt idx="633">0.0038194440694532001</cx:pt>
          <cx:pt idx="634">0.102703131784976</cx:pt>
          <cx:pt idx="635">0.101733600463532</cx:pt>
          <cx:pt idx="636">0.094339659029075401</cx:pt>
          <cx:pt idx="637">-0.0174931785304543</cx:pt>
          <cx:pt idx="638">-0.023007589969613999</cx:pt>
          <cx:pt idx="639">-0.061365282728504597</cx:pt>
          <cx:pt idx="640">-0.025456964928687199</cx:pt>
          <cx:pt idx="641">-0.0019855455965546698</cx:pt>
          <cx:pt idx="642">0.0011670435132780199</cx:pt>
          <cx:pt idx="643">0.00013851781573163201</cx:pt>
          <cx:pt idx="644">-0.00053283154993593598</cx:pt>
          <cx:pt idx="645">-6.3903405461112494e-05</cx:pt>
          <cx:pt idx="646">0.00073409124178799401</cx:pt>
          <cx:pt idx="647">-0.0016309530763637999</cx:pt>
          <cx:pt idx="648">0.0031514566305802798</cx:pt>
          <cx:pt idx="649">0.012994317080935101</cx:pt>
          <cx:pt idx="650">0.034437083069687499</cx:pt>
          <cx:pt idx="651">0.052861873922665802</cx:pt>
          <cx:pt idx="652">0.021649750201678399</cx:pt>
          <cx:pt idx="653">0.038027132853944601</cx:pt>
          <cx:pt idx="654">-0.066600132595523096</cx:pt>
          <cx:pt idx="655">-0.030686976725177999</cx:pt>
          <cx:pt idx="656">0.039653802204207597</cx:pt>
          <cx:pt idx="657">0.10027221973285901</cx:pt>
          <cx:pt idx="658">-0.022677194309343399</cx:pt>
          <cx:pt idx="659">0.059196212846201197</cx:pt>
          <cx:pt idx="660">0.039750246576511203</cx:pt>
          <cx:pt idx="661">0.084779777671488601</cx:pt>
          <cx:pt idx="662">0.101434364102753</cx:pt>
          <cx:pt idx="663">0.074706410635847903</cx:pt>
          <cx:pt idx="664">0.0071868406283169097</cx:pt>
          <cx:pt idx="665">-0.0187327705652162</cx:pt>
          <cx:pt idx="666">-0.035616497368172399</cx:pt>
          <cx:pt idx="667">-0.040854588017515202</cx:pt>
          <cx:pt idx="668">-0.016259271762443</cx:pt>
          <cx:pt idx="669">0.00165451496102788</cx:pt>
          <cx:pt idx="670">0.0011809673799464699</cx:pt>
          <cx:pt idx="671">0.00056827210303910598</cx:pt>
          <cx:pt idx="672">-0.00056104351525829903</cx:pt>
          <cx:pt idx="673">-0.000973295533013535</cx:pt>
          <cx:pt idx="674">0.00071627524840905195</cx:pt>
          <cx:pt idx="675">-0.00042508843624864301</cx:pt>
          <cx:pt idx="676">0.0078439690041497007</cx:pt>
          <cx:pt idx="677">0.0071303616998032397</cx:pt>
          <cx:pt idx="678">0.0325109509529313</cx:pt>
          <cx:pt idx="679">0.042244298133856502</cx:pt>
          <cx:pt idx="680">0.061269117264229699</cx:pt>
          <cx:pt idx="681">0.066895952285003293</cx:pt>
          <cx:pt idx="682">0.053229674969298001</cx:pt>
          <cx:pt idx="683">-0.0047150524888362596</cx:pt>
          <cx:pt idx="684">-0.055960760216105701</cx:pt>
          <cx:pt idx="685">-0.10059455943397901</cx:pt>
          <cx:pt idx="686">-0.089153628964005693</cx:pt>
          <cx:pt idx="687">-0.0075194823322796197</cx:pt>
          <cx:pt idx="688">-0.0134262997141601</cx:pt>
          <cx:pt idx="689">-0.037633262817940799</cx:pt>
          <cx:pt idx="690">-0.024054505092873199</cx:pt>
          <cx:pt idx="691">0.00043563262889864999</cx:pt>
          <cx:pt idx="692">-0.034800201499162998</cx:pt>
          <cx:pt idx="693">-0.0252185937753832</cx:pt>
          <cx:pt idx="694">-0.030644782404840198</cx:pt>
          <cx:pt idx="695">-0.0253835331415176</cx:pt>
          <cx:pt idx="696">-0.00843242716908741</cx:pt>
          <cx:pt idx="697">-0.00062709084508309797</cx:pt>
          <cx:pt idx="698">-0.00076788045973412303</cx:pt>
          <cx:pt idx="699">-0.000111232509950272</cx:pt>
          <cx:pt idx="700">2.8609258083086701e-05</cx:pt>
          <cx:pt idx="701">0.00070095250948182199</cx:pt>
          <cx:pt idx="702">0.00022417656705057</cx:pt>
          <cx:pt idx="703">-0.00029940740844895501</cx:pt>
          <cx:pt idx="704">0.0042897921408519401</cx:pt>
          <cx:pt idx="705">0.0088155975176138403</cx:pt>
          <cx:pt idx="706">0.0062506124946838998</cx:pt>
          <cx:pt idx="707">-0.0067078562517557203</cx:pt>
          <cx:pt idx="708">0.0068254764458697704</cx:pt>
          <cx:pt idx="709">0.021600351163067501</cx:pt>
          <cx:pt idx="710">-0.0285697794971033</cx:pt>
          <cx:pt idx="711">-0.063945196814861202</cx:pt>
          <cx:pt idx="712">-0.075282014649296902</cx:pt>
          <cx:pt idx="713">-0.073904643374400406</cx:pt>
          <cx:pt idx="714">-0.071707993154589103</cx:pt>
          <cx:pt idx="715">-0.124368270800399</cx:pt>
          <cx:pt idx="716">-0.102730788985747</cx:pt>
          <cx:pt idx="717">-0.058523378825294597</cx:pt>
          <cx:pt idx="718">-0.0288047383557914</cx:pt>
          <cx:pt idx="719">-0.0042997762703279804</cx:pt>
          <cx:pt idx="720">-0.0017994124876979801</cx:pt>
          <cx:pt idx="721">-0.017831478244425401</cx:pt>
          <cx:pt idx="722">-0.026510331156007799</cx:pt>
          <cx:pt idx="723">-0.019539397735521699</cx:pt>
          <cx:pt idx="724">-0.0070669467373162403</cx:pt>
          <cx:pt idx="725">-0.00028522003768299001</cx:pt>
          <cx:pt idx="726">0.00015861876113724299</cx:pt>
          <cx:pt idx="727">0.000950187257611955</cx:pt>
          <cx:pt idx="728">-0.00033976153475495598</cx:pt>
          <cx:pt idx="729">-0.000686500730228133</cx:pt>
          <cx:pt idx="730">0.00016870444571590501</cx:pt>
          <cx:pt idx="731">0.00054551200953559004</cx:pt>
          <cx:pt idx="732">-0.00058859750641286103</cx:pt>
          <cx:pt idx="733">0.00090627568418860595</cx:pt>
          <cx:pt idx="734">0.000953906800385329</cx:pt>
          <cx:pt idx="735">-0.00095874160623738705</cx:pt>
          <cx:pt idx="736">-0.0020613594242844999</cx:pt>
          <cx:pt idx="737">0.00042647012791611599</cx:pt>
          <cx:pt idx="738">-0.0027802676916850299</cx:pt>
          <cx:pt idx="739">-0.0059922239345165801</cx:pt>
          <cx:pt idx="740">-0.022014484088460899</cx:pt>
          <cx:pt idx="741">-0.039117386446261497</cx:pt>
          <cx:pt idx="742">-0.0074208061210828298</cx:pt>
          <cx:pt idx="743">-0.0132494881597054</cx:pt>
          <cx:pt idx="744">-0.017350315311631202</cx:pt>
          <cx:pt idx="745">0.0023475432031896601</cx:pt>
          <cx:pt idx="746">0.0055415558421540202</cx:pt>
          <cx:pt idx="747">0.0017557748280509801</cx:pt>
          <cx:pt idx="748">0.0045046216111378299</cx:pt>
          <cx:pt idx="749">0.0056864744258700098</cx:pt>
          <cx:pt idx="750">0.00034355124694518998</cx:pt>
          <cx:pt idx="751">1.5587687505491402e-05</cx:pt>
          <cx:pt idx="752">-0.00041296708326780002</cx:pt>
          <cx:pt idx="753">0.00038659896303002702</cx:pt>
          <cx:pt idx="754">5.5948196001947298e-05</cx:pt>
          <cx:pt idx="755">0.00018780988818151999</cx:pt>
          <cx:pt idx="756">0.000262491541894112</cx:pt>
          <cx:pt idx="757">0.00060900762736300102</cx:pt>
          <cx:pt idx="758">5.6179383044056399e-05</cx:pt>
          <cx:pt idx="759">0.00021104527687357101</cx:pt>
          <cx:pt idx="760">3.5772269984741197e-05</cx:pt>
          <cx:pt idx="761">-0.00012815109171591201</cx:pt>
          <cx:pt idx="762">0.000375228782839704</cx:pt>
          <cx:pt idx="763">0.00080063016600064095</cx:pt>
          <cx:pt idx="764">-0.00022464865230887999</cx:pt>
          <cx:pt idx="765">-8.1700066735455494e-05</cx:pt>
          <cx:pt idx="766">-0.0015837771884557601</cx:pt>
          <cx:pt idx="767">-0.00097490560621750597</cx:pt>
          <cx:pt idx="768">0.00147061661712142</cx:pt>
          <cx:pt idx="769">0.00170662974307136</cx:pt>
          <cx:pt idx="770">0.0035128195141264302</cx:pt>
          <cx:pt idx="771">0.0018562374721533201</cx:pt>
          <cx:pt idx="772">0.00056924182096085296</cx:pt>
          <cx:pt idx="773">-0.00072919039186236103</cx:pt>
          <cx:pt idx="774">-0.000355694896924289</cx:pt>
          <cx:pt idx="775">-0.000456308682000693</cx:pt>
          <cx:pt idx="776">-0.00056640691970300699</cx:pt>
          <cx:pt idx="777">-0.00045851265759392902</cx:pt>
          <cx:pt idx="778">-0.00013715618198433099</cx:pt>
          <cx:pt idx="779">0.00018040162578448801</cx:pt>
          <cx:pt idx="780">-0.00036040359232712103</cx:pt>
          <cx:pt idx="781">-0.000654943213271765</cx:pt>
          <cx:pt idx="782">-7.1823477209496101e-05</cx:pt>
          <cx:pt idx="783">-0.00019080744213318901</cx:pt>
        </cx:lvl>
      </cx:numDim>
    </cx:data>
    <cx:data id="55">
      <cx:numDim type="val">
        <cx:f>'001_WA_F - 副本'!$BD$1:$BD$784</cx:f>
        <cx:lvl ptCount="784" formatCode="G/通用格式">
          <cx:pt idx="0">-0.00017491408692535301</cx:pt>
          <cx:pt idx="1">-4.9902046899733803e-05</cx:pt>
          <cx:pt idx="2">-0.00039984843899932697</cx:pt>
          <cx:pt idx="3">-6.9422330086809503e-05</cx:pt>
          <cx:pt idx="4">-0.00023773049169400099</cx:pt>
          <cx:pt idx="5">-0.00032418427281305501</cx:pt>
          <cx:pt idx="6">3.7434249474800499e-05</cx:pt>
          <cx:pt idx="7">-0.00035534522916155802</cx:pt>
          <cx:pt idx="8">0.000203832893871914</cx:pt>
          <cx:pt idx="9">-0.000135920890572901</cx:pt>
          <cx:pt idx="10">-0.00040011763327754999</cx:pt>
          <cx:pt idx="11">-0.00058127580038557598</cx:pt>
          <cx:pt idx="12">0.00019584778930135699</cx:pt>
          <cx:pt idx="13">-0.00037884306690928499</cx:pt>
          <cx:pt idx="14">-0.00043951388873604102</cx:pt>
          <cx:pt idx="15">-0.00026325101108216702</cx:pt>
          <cx:pt idx="16">-0.000187342862345396</cx:pt>
          <cx:pt idx="17">-0.00065036729005580403</cx:pt>
          <cx:pt idx="18">-0.000198097601797983</cx:pt>
          <cx:pt idx="19">-0.00045339417389891602</cx:pt>
          <cx:pt idx="20">-0.00027326682167159002</cx:pt>
          <cx:pt idx="21">3.2540782245798298e-05</cx:pt>
          <cx:pt idx="22">-1.7975254737879001e-05</cx:pt>
          <cx:pt idx="23">4.4585675619627302e-05</cx:pt>
          <cx:pt idx="24">-0.000238192380688082</cx:pt>
          <cx:pt idx="25">3.1624599455985898e-06</cx:pt>
          <cx:pt idx="26">0.00083492860448074299</cx:pt>
          <cx:pt idx="27">-0.00027838108294301602</cx:pt>
          <cx:pt idx="28">0.00019123721460409101</cx:pt>
          <cx:pt idx="29">-0.00036855578410673799</cx:pt>
          <cx:pt idx="30">0.00050063084538766</cx:pt>
          <cx:pt idx="31">-0.00043837849932803802</cx:pt>
          <cx:pt idx="32">-0.00076192313123480597</cx:pt>
          <cx:pt idx="33">0.00083025248271310405</cx:pt>
          <cx:pt idx="34">-0.0012725161084708701</cx:pt>
          <cx:pt idx="35">-0.00195703255931318</cx:pt>
          <cx:pt idx="36">-0.00142923217762521</cx:pt>
          <cx:pt idx="37">-0.00025791093886709</cx:pt>
          <cx:pt idx="38">-0.00062684725915740196</cx:pt>
          <cx:pt idx="39">-0.00089987733597986501</cx:pt>
          <cx:pt idx="40">-0.00140485681304171</cx:pt>
          <cx:pt idx="41">-0.0016148935519965199</cx:pt>
          <cx:pt idx="42">-0.00042445471713918397</cx:pt>
          <cx:pt idx="43">6.5755627066170402e-05</cx:pt>
          <cx:pt idx="44">0.000305693588521517</cx:pt>
          <cx:pt idx="45">0.00015097882023807699</cx:pt>
          <cx:pt idx="46">-0.00067726800976098897</cx:pt>
          <cx:pt idx="47">-0.000843352197048837</cx:pt>
          <cx:pt idx="48">-0.00047108040537370002</cx:pt>
          <cx:pt idx="49">-0.000186959427596338</cx:pt>
          <cx:pt idx="50">-0.00060021271867081202</cx:pt>
          <cx:pt idx="51">-5.1430310648647397e-05</cx:pt>
          <cx:pt idx="52">2.0327501783275199e-05</cx:pt>
          <cx:pt idx="53">-0.00082600358531253299</cx:pt>
          <cx:pt idx="54">0.00091178923537656696</cx:pt>
          <cx:pt idx="55">6.68775963076807e-06</cx:pt>
          <cx:pt idx="56">-0.00079019377598981701</cx:pt>
          <cx:pt idx="57">0.00012068783412052699</cx:pt>
          <cx:pt idx="58">0.000113518530814828</cx:pt>
          <cx:pt idx="59">-0.000156570568997773</cx:pt>
          <cx:pt idx="60">1.7560566035062701e-05</cx:pt>
          <cx:pt idx="61">8.3912845454073903e-05</cx:pt>
          <cx:pt idx="62">-0.000277061691713751</cx:pt>
          <cx:pt idx="63">-0.0025654520385456499</cx:pt>
          <cx:pt idx="64">-0.0039479178974588299</cx:pt>
          <cx:pt idx="65">-0.0027061667671555399</cx:pt>
          <cx:pt idx="66">-0.0070383536722389501</cx:pt>
          <cx:pt idx="67">-0.0083170886594291001</cx:pt>
          <cx:pt idx="68">-0.0094105898583121701</cx:pt>
          <cx:pt idx="69">-0.0097348885432402693</cx:pt>
          <cx:pt idx="70">-0.0069742341943501004</cx:pt>
          <cx:pt idx="71">-0.0063366049164292797</cx:pt>
          <cx:pt idx="72">-0.0053033078214811801</cx:pt>
          <cx:pt idx="73">-0.0051149083068010104</cx:pt>
          <cx:pt idx="74">-0.0054994268185168099</cx:pt>
          <cx:pt idx="75">-0.00184701156314108</cx:pt>
          <cx:pt idx="76">-0.0016574901105065999</cx:pt>
          <cx:pt idx="77">-0.0020105129198241698</cx:pt>
          <cx:pt idx="78">-0.0026777280483995598</cx:pt>
          <cx:pt idx="79">-0.00030809899176574302</cx:pt>
          <cx:pt idx="80">7.4852202806447994e-05</cx:pt>
          <cx:pt idx="81">0.00013713165881390401</cx:pt>
          <cx:pt idx="82">0.00078947231389678795</cx:pt>
          <cx:pt idx="83">-0.00031146304225824697</cx:pt>
          <cx:pt idx="84">2.3905943931731301e-05</cx:pt>
          <cx:pt idx="85">0.00028677771665135203</cx:pt>
          <cx:pt idx="86">-5.6188975256235e-05</cx:pt>
          <cx:pt idx="87">-0.00062635825982470996</cx:pt>
          <cx:pt idx="88">-0.00048802682782049203</cx:pt>
          <cx:pt idx="89">-0.000123567703115977</cx:pt>
          <cx:pt idx="90">-0.0019815247902834798</cx:pt>
          <cx:pt idx="91">-0.0033519690999808702</cx:pt>
          <cx:pt idx="92">-0.0073190162117834096</cx:pt>
          <cx:pt idx="93">-0.0098122514655839908</cx:pt>
          <cx:pt idx="94">-0.012878815760082299</cx:pt>
          <cx:pt idx="95">-0.0147754033311544</cx:pt>
          <cx:pt idx="96">-0.024757792749680801</cx:pt>
          <cx:pt idx="97">-0.029996110455858</cx:pt>
          <cx:pt idx="98">-0.025951699236867298</cx:pt>
          <cx:pt idx="99">-0.0160686947304206</cx:pt>
          <cx:pt idx="100">-0.010757130180035801</cx:pt>
          <cx:pt idx="101">-0.0060203347125424699</cx:pt>
          <cx:pt idx="102">-0.0117815840957769</cx:pt>
          <cx:pt idx="103">-0.0086664818255270601</cx:pt>
          <cx:pt idx="104">-0.00416653131114027</cx:pt>
          <cx:pt idx="105">-0.00150545896375679</cx:pt>
          <cx:pt idx="106">-0.00095204896783674905</cx:pt>
          <cx:pt idx="107">-0.00038027013351145102</cx:pt>
          <cx:pt idx="108">-0.00016190998829008601</cx:pt>
          <cx:pt idx="109">0.00071587153895816898</cx:pt>
          <cx:pt idx="110">0.00020140637534953501</cx:pt>
          <cx:pt idx="111">-0.00032637021068603999</cx:pt>
          <cx:pt idx="112">0.00026461881139626901</cx:pt>
          <cx:pt idx="113">-0.00050409156373987403</cx:pt>
          <cx:pt idx="114">-0.00071018763863015303</cx:pt>
          <cx:pt idx="115">0.000135640844002708</cx:pt>
          <cx:pt idx="116">-0.00041526351213204101</cx:pt>
          <cx:pt idx="117">-0.0037861476560599201</cx:pt>
          <cx:pt idx="118">-0.0057997819553457699</cx:pt>
          <cx:pt idx="119">-0.0040845919773898499</cx:pt>
          <cx:pt idx="120">-0.0095766719265920706</cx:pt>
          <cx:pt idx="121">-0.010800990124243501</cx:pt>
          <cx:pt idx="122">-0.0120504058894229</cx:pt>
          <cx:pt idx="123">-0.0081379884219643494</cx:pt>
          <cx:pt idx="124">-0.015041639055089401</cx:pt>
          <cx:pt idx="125">-0.0258118176575447</cx:pt>
          <cx:pt idx="126">-0.019838085674624001</cx:pt>
          <cx:pt idx="127">-0.011298518719867701</cx:pt>
          <cx:pt idx="128">-0.0085580764103672206</cx:pt>
          <cx:pt idx="129">0.0014047158562789899</cx:pt>
          <cx:pt idx="130">-0.00507508050966892</cx:pt>
          <cx:pt idx="131">-0.0133048746071277</cx:pt>
          <cx:pt idx="132">-0.0070989859604514297</cx:pt>
          <cx:pt idx="133">-0.0013569946521093999</cx:pt>
          <cx:pt idx="134">0.00061515986587344597</cx:pt>
          <cx:pt idx="135">0.00400322360002582</cx:pt>
          <cx:pt idx="136">0.0056712730926614698</cx:pt>
          <cx:pt idx="137">0.0035811131705637701</cx:pt>
          <cx:pt idx="138">0.00075359253256146897</cx:pt>
          <cx:pt idx="139">-0.000217835265813755</cx:pt>
          <cx:pt idx="140">-0.00102536635511301</cx:pt>
          <cx:pt idx="141">0.00033637080392084098</cx:pt>
          <cx:pt idx="142">0.00031486904925707499</cx:pt>
          <cx:pt idx="143">0.00056593368476538905</cx:pt>
          <cx:pt idx="144">0.000240223722085931</cx:pt>
          <cx:pt idx="145">-0.0015148349736855101</cx:pt>
          <cx:pt idx="146">-0.0018946595285752499</cx:pt>
          <cx:pt idx="147">-0.0089237393102226097</cx:pt>
          <cx:pt idx="148">-0.0050277219879744303</cx:pt>
          <cx:pt idx="149">0.00049991616044778504</cx:pt>
          <cx:pt idx="150">-0.00039772618318662098</cx:pt>
          <cx:pt idx="151">0.0141999270988816</cx:pt>
          <cx:pt idx="152">0.0105791274743216</cx:pt>
          <cx:pt idx="153">0.00073257358987584504</cx:pt>
          <cx:pt idx="154">-0.0068347709619172399</cx:pt>
          <cx:pt idx="155">-0.022227420877922299</cx:pt>
          <cx:pt idx="156">-0.0242415832612933</cx:pt>
          <cx:pt idx="157">-0.022851364585557699</cx:pt>
          <cx:pt idx="158">-0.019923872435835301</cx:pt>
          <cx:pt idx="159">-0.026880181718015698</cx:pt>
          <cx:pt idx="160">-0.0117399469269067</cx:pt>
          <cx:pt idx="161">0.0017031881456678799</cx:pt>
          <cx:pt idx="162">0.0041613508140819298</cx:pt>
          <cx:pt idx="163">0.0048082834771889802</cx:pt>
          <cx:pt idx="164">0.00502546078794016</cx:pt>
          <cx:pt idx="165">0.00075187086785428504</cx:pt>
          <cx:pt idx="166">0.00035152059422424497</cx:pt>
          <cx:pt idx="167">0.00017755637219681001</cx:pt>
          <cx:pt idx="168">-3.3391076003174199e-05</cx:pt>
          <cx:pt idx="169">-0.00057856063085489197</cx:pt>
          <cx:pt idx="170">0.00025396089609979697</cx:pt>
          <cx:pt idx="171">0.00172161119505712</cx:pt>
          <cx:pt idx="172">0.0018242211610578301</cx:pt>
          <cx:pt idx="173">-0.00076095396636790104</cx:pt>
          <cx:pt idx="174">-0.0044458260697646003</cx:pt>
          <cx:pt idx="175">-0.0099057895017646003</cx:pt>
          <cx:pt idx="176">0.0018980168338874001</cx:pt>
          <cx:pt idx="177">0.013851871399701</cx:pt>
          <cx:pt idx="178">0.0045874064350558998</cx:pt>
          <cx:pt idx="179">0.0101691592479459</cx:pt>
          <cx:pt idx="180">0.0086551778636794995</cx:pt>
          <cx:pt idx="181">0.0065472475161837103</cx:pt>
          <cx:pt idx="182">0.0010500961341780701</cx:pt>
          <cx:pt idx="183">-0.00031298072640103402</cx:pt>
          <cx:pt idx="184">-0.00249715250691051</cx:pt>
          <cx:pt idx="185">0.0094726556502182004</cx:pt>
          <cx:pt idx="186">-0.0062883063287758802</cx:pt>
          <cx:pt idx="187">-0.0064194492330876696</cx:pt>
          <cx:pt idx="188">-0.00042256896205826298</cx:pt>
          <cx:pt idx="189">0.0076338700994020899</cx:pt>
          <cx:pt idx="190">0.0047465534527551204</cx:pt>
          <cx:pt idx="191">0.0072318615864962301</cx:pt>
          <cx:pt idx="192">0.00210810820459972</cx:pt>
          <cx:pt idx="193">0.00170742668474422</cx:pt>
          <cx:pt idx="194">-0.0015990002894476899</cx:pt>
          <cx:pt idx="195">-0.00248275500035792</cx:pt>
          <cx:pt idx="196">-7.1132909740249695e-05</cx:pt>
          <cx:pt idx="197">-0.00053564605754926405</cx:pt>
          <cx:pt idx="198">0.0020118923808694102</cx:pt>
          <cx:pt idx="199">0.00325298548716675</cx:pt>
          <cx:pt idx="200">7.9767162920501997e-05</cx:pt>
          <cx:pt idx="201">-0.0047197458667777104</cx:pt>
          <cx:pt idx="202">0.0030163116526061599</cx:pt>
          <cx:pt idx="203">-0.0023621745325918598</cx:pt>
          <cx:pt idx="204">0.0122839378343299</cx:pt>
          <cx:pt idx="205">0.020990639882465099</cx:pt>
          <cx:pt idx="206">0.0027839554228033599</cx:pt>
          <cx:pt idx="207">-0.000184230686091508</cx:pt>
          <cx:pt idx="208">0.013052943476518499</cx:pt>
          <cx:pt idx="209">0.0164540367116369</cx:pt>
          <cx:pt idx="210">-0.00014045604300571901</cx:pt>
          <cx:pt idx="211">0.011496057190088799</cx:pt>
          <cx:pt idx="212">0.0137666605612356</cx:pt>
          <cx:pt idx="213">0.032344593437172997</cx:pt>
          <cx:pt idx="214">0.018893636228248099</cx:pt>
          <cx:pt idx="215">0.01275186034445</cx:pt>
          <cx:pt idx="216">0.0052946024941355196</cx:pt>
          <cx:pt idx="217">0.0031873729492361402</cx:pt>
          <cx:pt idx="218">0.0012207355986562001</cx:pt>
          <cx:pt idx="219">0.0096325333976336296</cx:pt>
          <cx:pt idx="220">0.0041625471275930402</cx:pt>
          <cx:pt idx="221">0.0020557308554410999</cx:pt>
          <cx:pt idx="222">-0.000656068425145315</cx:pt>
          <cx:pt idx="223">-0.00092032520463815001</cx:pt>
          <cx:pt idx="224">-0.00023958714545677801</cx:pt>
          <cx:pt idx="225">-0.000465003220171866</cx:pt>
          <cx:pt idx="226">0.0026215986236343201</cx:pt>
          <cx:pt idx="227">0.0034400536932987099</cx:pt>
          <cx:pt idx="228">0.00120512385808269</cx:pt>
          <cx:pt idx="229">0.0033104228826825702</cx:pt>
          <cx:pt idx="230">0.012867197721461599</cx:pt>
          <cx:pt idx="231">0.0068683984981603103</cx:pt>
          <cx:pt idx="232">0.026032873997975301</cx:pt>
          <cx:pt idx="233">0.0195300908666119</cx:pt>
          <cx:pt idx="234">0.0121041100723626</cx:pt>
          <cx:pt idx="235">0.0183335035576099</cx:pt>
          <cx:pt idx="236">0.018962713058016799</cx:pt>
          <cx:pt idx="237">0.016341649393004601</cx:pt>
          <cx:pt idx="238">0.019970734862923899</cx:pt>
          <cx:pt idx="239">0.019085555553263699</cx:pt>
          <cx:pt idx="240">0.024017280853162199</cx:pt>
          <cx:pt idx="241">0.0156832911914132</cx:pt>
          <cx:pt idx="242">0.0220669181513478</cx:pt>
          <cx:pt idx="243">0.0103002224788917</cx:pt>
          <cx:pt idx="244">-0.00130035097548701</cx:pt>
          <cx:pt idx="245">-0.0076067687821712799</cx:pt>
          <cx:pt idx="246">0.00080138492710493897</cx:pt>
          <cx:pt idx="247">0.0068706559448227901</cx:pt>
          <cx:pt idx="248">0.0070857792416029203</cx:pt>
          <cx:pt idx="249">0.0013695698152188299</cx:pt>
          <cx:pt idx="250">0.000372588472657743</cx:pt>
          <cx:pt idx="251">0.000268423647376563</cx:pt>
          <cx:pt idx="252">0.000210904020530351</cx:pt>
          <cx:pt idx="253">0.0010005382643157601</cx:pt>
          <cx:pt idx="254">0.0012164792339922599</cx:pt>
          <cx:pt idx="255">0.0051855038818705203</cx:pt>
          <cx:pt idx="256">0.0029319027293229498</cx:pt>
          <cx:pt idx="257">0.0022598968462414501</cx:pt>
          <cx:pt idx="258">0.0147642077519791</cx:pt>
          <cx:pt idx="259">0.0031041193081311298</cx:pt>
          <cx:pt idx="260">0.0084919351652007497</cx:pt>
          <cx:pt idx="261">0.0096126841318191804</cx:pt>
          <cx:pt idx="262">0.0148161923772069</cx:pt>
          <cx:pt idx="263">0.012117831054092001</cx:pt>
          <cx:pt idx="264">0.020692070075661002</cx:pt>
          <cx:pt idx="265">0.015835359303447798</cx:pt>
          <cx:pt idx="266">0.021583331617830499</cx:pt>
          <cx:pt idx="267">0.0127528644885907</cx:pt>
          <cx:pt idx="268">0.0135582797690689</cx:pt>
          <cx:pt idx="269">0.011558015688038201</cx:pt>
          <cx:pt idx="270">0.0058543871680028104</cx:pt>
          <cx:pt idx="271">-0.00024128221446320601</cx:pt>
          <cx:pt idx="272">0.0024151960307221198</cx:pt>
          <cx:pt idx="273">-0.0046094682821433098</cx:pt>
          <cx:pt idx="274">0.0075008540385387004</cx:pt>
          <cx:pt idx="275">0.0115656049086239</cx:pt>
          <cx:pt idx="276">0.0041111094988619404</cx:pt>
          <cx:pt idx="277">0.0021300849764491398</cx:pt>
          <cx:pt idx="278">0.00157813569613371</cx:pt>
          <cx:pt idx="279">0.00019065265880290801</cx:pt>
          <cx:pt idx="280">-6.9832170704471505e-05</cx:pt>
          <cx:pt idx="281">0.00049280028220757496</cx:pt>
          <cx:pt idx="282">0.0024506492587154601</cx:pt>
          <cx:pt idx="283">0.00360451979182112</cx:pt>
          <cx:pt idx="284">0.0038595214419985201</cx:pt>
          <cx:pt idx="285">0.0040379575019875696</cx:pt>
          <cx:pt idx="286">0.0105290665193507</cx:pt>
          <cx:pt idx="287">0.0060812638993088296</cx:pt>
          <cx:pt idx="288">0.0089937712374897703</cx:pt>
          <cx:pt idx="289">0.015986149205780099</cx:pt>
          <cx:pt idx="290">0.0032912928855679401</cx:pt>
          <cx:pt idx="291">-0.0057183086635956299</cx:pt>
          <cx:pt idx="292">-0.0048225388239745296</cx:pt>
          <cx:pt idx="293">-0.0015281469527582601</cx:pt>
          <cx:pt idx="294">0.014961309866116599</cx:pt>
          <cx:pt idx="295">0.0028036428187386401</cx:pt>
          <cx:pt idx="296">0.014267183787845601</cx:pt>
          <cx:pt idx="297">-0.0052482958417839802</cx:pt>
          <cx:pt idx="298">0.00127176995990848</cx:pt>
          <cx:pt idx="299">0.00014265499480629201</cx:pt>
          <cx:pt idx="300">-0.00544346840989853</cx:pt>
          <cx:pt idx="301">-0.00764041631785802</cx:pt>
          <cx:pt idx="302">0.0080797130595112107</cx:pt>
          <cx:pt idx="303">0.0122040892402209</cx:pt>
          <cx:pt idx="304">0.0018936531491687001</cx:pt>
          <cx:pt idx="305">0.000817487630910493</cx:pt>
          <cx:pt idx="306">-0.000204500872933089</cx:pt>
          <cx:pt idx="307">-0.00058787005734072504</cx:pt>
          <cx:pt idx="308">-0.00040190186107167102</cx:pt>
          <cx:pt idx="309">0.00020916145882484501</cx:pt>
          <cx:pt idx="310">0.00305837244173668</cx:pt>
          <cx:pt idx="311">0.0043762127137797298</cx:pt>
          <cx:pt idx="312">0.0098680624583676099</cx:pt>
          <cx:pt idx="313">0.0087129763042463702</cx:pt>
          <cx:pt idx="314">0.0128714119433501</cx:pt>
          <cx:pt idx="315">0.016284050763852202</cx:pt>
          <cx:pt idx="316">0.017928796103260501</cx:pt>
          <cx:pt idx="317">0.011433879504029</cx:pt>
          <cx:pt idx="318">0.0046338820809121396</cx:pt>
          <cx:pt idx="319">0.0047027478330933402</cx:pt>
          <cx:pt idx="320">0.00340429076690413</cx:pt>
          <cx:pt idx="321">0.0056134758704594898</cx:pt>
          <cx:pt idx="322">0.0116788910845781</cx:pt>
          <cx:pt idx="323">0.0078924626389561808</cx:pt>
          <cx:pt idx="324">-0.00533736072244288</cx:pt>
          <cx:pt idx="325">-0.0041130840216669897</cx:pt>
          <cx:pt idx="326">0.0014970761581830699</cx:pt>
          <cx:pt idx="327">-0.00338265945350419</cx:pt>
          <cx:pt idx="328">-0.0039465302658865699</cx:pt>
          <cx:pt idx="329">-0.0049276619769345999</cx:pt>
          <cx:pt idx="330">0.0094364052505935495</cx:pt>
          <cx:pt idx="331">0.0060144282940074499</cx:pt>
          <cx:pt idx="332">0.00103466284266347</cx:pt>
          <cx:pt idx="333">-0.000601149837943424</cx:pt>
          <cx:pt idx="334">0.00080723880132552498</cx:pt>
          <cx:pt idx="335">7.2753654720611601e-05</cx:pt>
          <cx:pt idx="336">-0.000514250264624124</cx:pt>
          <cx:pt idx="337">0.00034300386039416101</cx:pt>
          <cx:pt idx="338">0.0013389226688971601</cx:pt>
          <cx:pt idx="339">0.0054952722553591304</cx:pt>
          <cx:pt idx="340">0.017041770236297601</cx:pt>
          <cx:pt idx="341">0.0149928188232742</cx:pt>
          <cx:pt idx="342">0.0087959346315377406</cx:pt>
          <cx:pt idx="343">0.012723056144189501</cx:pt>
          <cx:pt idx="344">0.0101198213041232</cx:pt>
          <cx:pt idx="345">0.0022327493050280801</cx:pt>
          <cx:pt idx="346">-0.0084398611462481801</cx:pt>
          <cx:pt idx="347">0.00305295946443775</cx:pt>
          <cx:pt idx="348">-0.0086739419052345602</cx:pt>
          <cx:pt idx="349">0.00072744532746626402</cx:pt>
          <cx:pt idx="350">-0.0010950681138120501</cx:pt>
          <cx:pt idx="351">0.00133573102110118</cx:pt>
          <cx:pt idx="352">-0.019220690208399598</cx:pt>
          <cx:pt idx="353">-0.01511432634678</cx:pt>
          <cx:pt idx="354">0.0074721064785014703</cx:pt>
          <cx:pt idx="355">0.0078808525163515698</cx:pt>
          <cx:pt idx="356">-0.0034249164347973701</cx:pt>
          <cx:pt idx="357">0.0073070800549684001</cx:pt>
          <cx:pt idx="358">0.013877167063493101</cx:pt>
          <cx:pt idx="359">0.0038452323246853199</cx:pt>
          <cx:pt idx="360">-0.0066668359308328399</cx:pt>
          <cx:pt idx="361">-0.00100631601576087</cx:pt>
          <cx:pt idx="362">0.00112770627960181</cx:pt>
          <cx:pt idx="363">0.00059359195055736695</cx:pt>
          <cx:pt idx="364">0.00060847870272029197</cx:pt>
          <cx:pt idx="365">0.00081253644391048204</cx:pt>
          <cx:pt idx="366">0.00138226513133</cx:pt>
          <cx:pt idx="367">0.00379896799683751</cx:pt>
          <cx:pt idx="368">0.018754937105543899</cx:pt>
          <cx:pt idx="369">0.0131440720419765</cx:pt>
          <cx:pt idx="370">0.0012380264618990799</cx:pt>
          <cx:pt idx="371">0.011866292687667999</cx:pt>
          <cx:pt idx="372">0.0124509595646531</cx:pt>
          <cx:pt idx="373">0.0052043513798437999</cx:pt>
          <cx:pt idx="374">0.0052994003596190196</cx:pt>
          <cx:pt idx="375">0.013010597250607299</cx:pt>
          <cx:pt idx="376">0.0045702035731847697</cx:pt>
          <cx:pt idx="377">0.0073666655905670099</cx:pt>
          <cx:pt idx="378">0.0076729995281659396</cx:pt>
          <cx:pt idx="379">-0.0021033686586320998</cx:pt>
          <cx:pt idx="380">-0.019351114725660801</cx:pt>
          <cx:pt idx="381">-0.0259182800580979</cx:pt>
          <cx:pt idx="382">0.00039322774668312598</cx:pt>
          <cx:pt idx="383">-0.0020011031121618598</cx:pt>
          <cx:pt idx="384">0.010168429842063899</cx:pt>
          <cx:pt idx="385">0.019899804377356702</cx:pt>
          <cx:pt idx="386">0.0148465417184123</cx:pt>
          <cx:pt idx="387">-0.0038970084364675301</cx:pt>
          <cx:pt idx="388">-0.0068696519560074503</cx:pt>
          <cx:pt idx="389">-0.00019137837822122899</cx:pt>
          <cx:pt idx="390">0.00083140237633441596</cx:pt>
          <cx:pt idx="391">0.00036342401522183502</cx:pt>
          <cx:pt idx="392">1.1187684891841801e-05</cx:pt>
          <cx:pt idx="393">-0.00054428989484779004</cx:pt>
          <cx:pt idx="394">-0.00033278699288838599</cx:pt>
          <cx:pt idx="395">0.0027932973838098001</cx:pt>
          <cx:pt idx="396">0.0118915581426379</cx:pt>
          <cx:pt idx="397">0.0084484144945693104</cx:pt>
          <cx:pt idx="398">0.0058086989605057402</cx:pt>
          <cx:pt idx="399">0.0123698067157444</cx:pt>
          <cx:pt idx="400">0.0046902090990203699</cx:pt>
          <cx:pt idx="401">0.0043537031924570403</cx:pt>
          <cx:pt idx="402">0.0033582065098955601</cx:pt>
          <cx:pt idx="403">0.012680245682148501</cx:pt>
          <cx:pt idx="404">0.013323769061809499</cx:pt>
          <cx:pt idx="405">0.0020609209967950102</cx:pt>
          <cx:pt idx="406">-0.0046656428124108897</cx:pt>
          <cx:pt idx="407">-0.015795695272827499</cx:pt>
          <cx:pt idx="408">-0.030307952512199299</cx:pt>
          <cx:pt idx="409">-0.020751011671704699</cx:pt>
          <cx:pt idx="410">-0.000350312973927018</cx:pt>
          <cx:pt idx="411">0.0096212611407706598</cx:pt>
          <cx:pt idx="412">0.018427580381238599</cx:pt>
          <cx:pt idx="413">0.0144739680300832</cx:pt>
          <cx:pt idx="414">0.0083112106570825406</cx:pt>
          <cx:pt idx="415">-0.0026287293677831601</cx:pt>
          <cx:pt idx="416">-0.00462002961203835</cx:pt>
          <cx:pt idx="417">-0.0014882002001502901</cx:pt>
          <cx:pt idx="418">-0.000774350715799254</cx:pt>
          <cx:pt idx="419">-0.000551552914384444</cx:pt>
          <cx:pt idx="420">0.00038819595264899602</cx:pt>
          <cx:pt idx="421">5.8008978804551697e-05</cx:pt>
          <cx:pt idx="422">0.00052263497808061304</cx:pt>
          <cx:pt idx="423">0.00018731403940398401</cx:pt>
          <cx:pt idx="424">0.0033586838996525598</cx:pt>
          <cx:pt idx="425">0.0031583417536597499</cx:pt>
          <cx:pt idx="426">0.0062431575973080104</cx:pt>
          <cx:pt idx="427">0.0073798553707368798</cx:pt>
          <cx:pt idx="428">0.0041898134161300199</cx:pt>
          <cx:pt idx="429">0.0048368106824983603</cx:pt>
          <cx:pt idx="430">0.0067539841667884799</cx:pt>
          <cx:pt idx="431">0.0098847317531379295</cx:pt>
          <cx:pt idx="432">-0.0040215796832416299</cx:pt>
          <cx:pt idx="433">-0.0014334983057130901</cx:pt>
          <cx:pt idx="434">0.0020170067166964301</cx:pt>
          <cx:pt idx="435">0.0015876406033052801</cx:pt>
          <cx:pt idx="436">-0.014676266529237999</cx:pt>
          <cx:pt idx="437">-0.0033017125151826102</cx:pt>
          <cx:pt idx="438">0.0021912504135252202</cx:pt>
          <cx:pt idx="439">0.00694427300846618</cx:pt>
          <cx:pt idx="440">0.0145972691037741</cx:pt>
          <cx:pt idx="441">0.0068078827319791903</cx:pt>
          <cx:pt idx="442">0.0047879780946622997</cx:pt>
          <cx:pt idx="443">0.00045731152309182199</cx:pt>
          <cx:pt idx="444">-0.000964085194882538</cx:pt>
          <cx:pt idx="445">-0.0048647755783833698</cx:pt>
          <cx:pt idx="446">-0.00124334121849471</cx:pt>
          <cx:pt idx="447">-0.00018177301577307001</cx:pt>
          <cx:pt idx="448">0.00073447334578480305</cx:pt>
          <cx:pt idx="449">0.0002435868832856</cx:pt>
          <cx:pt idx="450">0.00042276002516094402</cx:pt>
          <cx:pt idx="451">-0.00176164599698862</cx:pt>
          <cx:pt idx="452">-0.0026231949144565501</cx:pt>
          <cx:pt idx="453">-0.0071255890830628204</cx:pt>
          <cx:pt idx="454">-0.00300951559085443</cx:pt>
          <cx:pt idx="455">0.0035643410196259202</cx:pt>
          <cx:pt idx="456">0.0021514168657527899</cx:pt>
          <cx:pt idx="457">-0.00499848067935545</cx:pt>
          <cx:pt idx="458">0.0045941513932913599</cx:pt>
          <cx:pt idx="459">-0.00056081109537362505</cx:pt>
          <cx:pt idx="460">-0.0017249553339778599</cx:pt>
          <cx:pt idx="461">0.0129384614192453</cx:pt>
          <cx:pt idx="462">0.0015750670387381599</cx:pt>
          <cx:pt idx="463">0.0071665939152285698</cx:pt>
          <cx:pt idx="464">0.00625247477870031</cx:pt>
          <cx:pt idx="465">0.012637333869103399</cx:pt>
          <cx:pt idx="466">0.0054772442056764403</cx:pt>
          <cx:pt idx="467">-0.0069864905565379196</cx:pt>
          <cx:pt idx="468">0.0116047237210452</cx:pt>
          <cx:pt idx="469">-0.0010040625150915901</cx:pt>
          <cx:pt idx="470">0.00094287615631507898</cx:pt>
          <cx:pt idx="471">-0.0027418962100996102</cx:pt>
          <cx:pt idx="472">-0.0032195846845987802</cx:pt>
          <cx:pt idx="473">-0.0081667321526317904</cx:pt>
          <cx:pt idx="474">-0.00076620413903058797</cx:pt>
          <cx:pt idx="475">0.000212612954993044</cx:pt>
          <cx:pt idx="476">0.00042099073103106299</cx:pt>
          <cx:pt idx="477">-0.00029938324193805001</cx:pt>
          <cx:pt idx="478">-0.00144667039033388</cx:pt>
          <cx:pt idx="479">-0.0052401304875141896</cx:pt>
          <cx:pt idx="480">-0.0083587280387934001</cx:pt>
          <cx:pt idx="481">-0.0113625818535308</cx:pt>
          <cx:pt idx="482">-0.0027208552188168998</cx:pt>
          <cx:pt idx="483">0.00071702450211290195</cx:pt>
          <cx:pt idx="484">0.0017886498379238499</cx:pt>
          <cx:pt idx="485">0.0058401978930057996</cx:pt>
          <cx:pt idx="486">-0.00067887606943293696</cx:pt>
          <cx:pt idx="487">-0.0055726700995250098</cx:pt>
          <cx:pt idx="488">-0.0068431871043205597</cx:pt>
          <cx:pt idx="489">0.0118584478928022</cx:pt>
          <cx:pt idx="490">-0.000282885408550596</cx:pt>
          <cx:pt idx="491">0.0046374632949416298</cx:pt>
          <cx:pt idx="492">0.0180572475131731</cx:pt>
          <cx:pt idx="493">0.020762682829510899</cx:pt>
          <cx:pt idx="494">-0.00060692220646795404</cx:pt>
          <cx:pt idx="495">-0.0081274517398270303</cx:pt>
          <cx:pt idx="496">0.0010728579019262799</cx:pt>
          <cx:pt idx="497">-0.000117989681491895</cx:pt>
          <cx:pt idx="498">0.0028859550877723401</cx:pt>
          <cx:pt idx="499">-0.000331769157389418</cx:pt>
          <cx:pt idx="500">-0.00052611493141664796</cx:pt>
          <cx:pt idx="501">-0.0071851450631097297</cx:pt>
          <cx:pt idx="502">-0.00065263747316244495</cx:pt>
          <cx:pt idx="503">0.00074832023523747004</cx:pt>
          <cx:pt idx="504">0.00045834049676524901</cx:pt>
          <cx:pt idx="505">-0.00082412227284153099</cx:pt>
          <cx:pt idx="506">-0.00056879466114105701</cx:pt>
          <cx:pt idx="507">-0.0068020244881495402</cx:pt>
          <cx:pt idx="508">-0.0115181206366266</cx:pt>
          <cx:pt idx="509">-0.010644939314634999</cx:pt>
          <cx:pt idx="510">-3.1867944714308801e-05</cx:pt>
          <cx:pt idx="511">0.00246277179164718</cx:pt>
          <cx:pt idx="512">0.0045997853792943003</cx:pt>
          <cx:pt idx="513">-0.001174339524959</cx:pt>
          <cx:pt idx="514">-0.0051607269071708697</cx:pt>
          <cx:pt idx="515">-0.00109485261629617</cx:pt>
          <cx:pt idx="516">0.00170924232174898</cx:pt>
          <cx:pt idx="517">0.0087010556526803309</cx:pt>
          <cx:pt idx="518">-0.00417541718513827</cx:pt>
          <cx:pt idx="519">-0.0065771537041718203</cx:pt>
          <cx:pt idx="520">0.0025933311453169398</cx:pt>
          <cx:pt idx="521">0.011095570568251899</cx:pt>
          <cx:pt idx="522">-0.00138310253420271</cx:pt>
          <cx:pt idx="523">-0.0054889639614153201</cx:pt>
          <cx:pt idx="524">-0.0038214987123282602</cx:pt>
          <cx:pt idx="525">-0.00073371822472920504</cx:pt>
          <cx:pt idx="526">0.00053934426050441804</cx:pt>
          <cx:pt idx="527">-0.0069679549584136299</cx:pt>
          <cx:pt idx="528">-0.0078887714855870907</cx:pt>
          <cx:pt idx="529">-0.0068400831466245296</cx:pt>
          <cx:pt idx="530">0.00048173540953078798</cx:pt>
          <cx:pt idx="531">-6.1722415684627104e-05</cx:pt>
          <cx:pt idx="532">-0.00048438883590070698</cx:pt>
          <cx:pt idx="533">0.00036085247856666502</cx:pt>
          <cx:pt idx="534">0.00064292806780680604</cx:pt>
          <cx:pt idx="535">-0.0050501419402482501</cx:pt>
          <cx:pt idx="536">-0.0129654411877445</cx:pt>
          <cx:pt idx="537">-0.0104244952147503</cx:pt>
          <cx:pt idx="538">-0.0073683216303343504</cx:pt>
          <cx:pt idx="539">-0.0021523966375395099</cx:pt>
          <cx:pt idx="540">0.0050097577417741804</cx:pt>
          <cx:pt idx="541">-0.00388565022669313</cx:pt>
          <cx:pt idx="542">-0.00081560703665975204</cx:pt>
          <cx:pt idx="543">-0.00081373137918395902</cx:pt>
          <cx:pt idx="544">0.018825041346281698</cx:pt>
          <cx:pt idx="545">0.0082471341162863396</cx:pt>
          <cx:pt idx="546">-0.0111861098540471</cx:pt>
          <cx:pt idx="547">-0.016763726421130599</cx:pt>
          <cx:pt idx="548">-0.0079514991602746398</cx:pt>
          <cx:pt idx="549">0.0077705868460595899</cx:pt>
          <cx:pt idx="550">0.0023356693334355299</cx:pt>
          <cx:pt idx="551">0.00081875957174800599</cx:pt>
          <cx:pt idx="552">-0.0051101057574241202</cx:pt>
          <cx:pt idx="553">-0.0059278560337374699</cx:pt>
          <cx:pt idx="554">-0.0059770939541214201</cx:pt>
          <cx:pt idx="555">-0.0079534813991665905</cx:pt>
          <cx:pt idx="556">-0.0081400905546525609</cx:pt>
          <cx:pt idx="557">-0.0082897366470038401</cx:pt>
          <cx:pt idx="558">-0.00040966850336051199</cx:pt>
          <cx:pt idx="559">-0.00024638400004776902</cx:pt>
          <cx:pt idx="560">-0.00029086411268863099</cx:pt>
          <cx:pt idx="561">0.00027373591873445</cx:pt>
          <cx:pt idx="562">-0.00076564408633492402</cx:pt>
          <cx:pt idx="563">-0.0032124283605359902</cx:pt>
          <cx:pt idx="564">-0.0105551236142654</cx:pt>
          <cx:pt idx="565">-0.0121298438323471</cx:pt>
          <cx:pt idx="566">-0.012020056168298101</cx:pt>
          <cx:pt idx="567">-0.0096141455741652494</cx:pt>
          <cx:pt idx="568">0.0048292160007208399</cx:pt>
          <cx:pt idx="569">-0.0148712937080216</cx:pt>
          <cx:pt idx="570">-0.0050900245335525904</cx:pt>
          <cx:pt idx="571">-0.00013905703988216999</cx:pt>
          <cx:pt idx="572">0.0041703553434389497</cx:pt>
          <cx:pt idx="573">-0.00070549424092114998</cx:pt>
          <cx:pt idx="574">-0.0183389300939822</cx:pt>
          <cx:pt idx="575">-0.019242045715878599</cx:pt>
          <cx:pt idx="576">-0.010459113406523101</cx:pt>
          <cx:pt idx="577">-0.00091777991722877305</cx:pt>
          <cx:pt idx="578">-0.0101594978948716</cx:pt>
          <cx:pt idx="579">0.0022369214920172601</cx:pt>
          <cx:pt idx="580">-0.0033982160735262102</cx:pt>
          <cx:pt idx="581">-0.0079020260808954895</cx:pt>
          <cx:pt idx="582">-0.0059672432963537398</cx:pt>
          <cx:pt idx="583">-0.0028742796402709599</cx:pt>
          <cx:pt idx="584">-0.0037754150030888602</cx:pt>
          <cx:pt idx="585">-0.0045762786549793403</cx:pt>
          <cx:pt idx="586">-4.2527468172719398e-05</cx:pt>
          <cx:pt idx="587">-0.000358216858067824</cx:pt>
          <cx:pt idx="588">-8.98889835046703e-06</cx:pt>
          <cx:pt idx="589">0.00060820223646872998</cx:pt>
          <cx:pt idx="590">1.4170641074849599e-05</cx:pt>
          <cx:pt idx="591">-0.00314432951876608</cx:pt>
          <cx:pt idx="592">-0.0061295688641308998</cx:pt>
          <cx:pt idx="593">-0.00500789730242615</cx:pt>
          <cx:pt idx="594">-0.0043326210393379002</cx:pt>
          <cx:pt idx="595">-0.0010582394957738301</cx:pt>
          <cx:pt idx="596">-0.0091708598560526905</cx:pt>
          <cx:pt idx="597">-0.0180316734313479</cx:pt>
          <cx:pt idx="598">-0.0149692662437145</cx:pt>
          <cx:pt idx="599">-0.013827759635240799</cx:pt>
          <cx:pt idx="600">-0.0051189150946588302</cx:pt>
          <cx:pt idx="601">-0.016462679672526799</cx:pt>
          <cx:pt idx="602">-0.0241734320712968</cx:pt>
          <cx:pt idx="603">-0.0187006111078039</cx:pt>
          <cx:pt idx="604">-0.0068535444562538303</cx:pt>
          <cx:pt idx="605">-0.0067866878579231201</cx:pt>
          <cx:pt idx="606">-0.0126124818414012</cx:pt>
          <cx:pt idx="607">-0.0031370349608124499</cx:pt>
          <cx:pt idx="608">-0.0063353600130973999</cx:pt>
          <cx:pt idx="609">-0.010234482948134</cx:pt>
          <cx:pt idx="610">-0.012065761944539901</cx:pt>
          <cx:pt idx="611">-0.0031958081162881198</cx:pt>
          <cx:pt idx="612">-0.00319592423470123</cx:pt>
          <cx:pt idx="613">-0.0046398191829337201</cx:pt>
          <cx:pt idx="614">-0.0015764351790903499</cx:pt>
          <cx:pt idx="615">-0.000384307199904911</cx:pt>
          <cx:pt idx="616">-0.00016798481970050101</cx:pt>
          <cx:pt idx="617">0.00021407388975578401</cx:pt>
          <cx:pt idx="618">-0.00048800729832249799</cx:pt>
          <cx:pt idx="619">-0.0012938660486838201</cx:pt>
          <cx:pt idx="620">-0.0035011671264456598</cx:pt>
          <cx:pt idx="621">-0.0038941607349618199</cx:pt>
          <cx:pt idx="622">-0.0016639042660304801</cx:pt>
          <cx:pt idx="623">-0.00147296797769407</cx:pt>
          <cx:pt idx="624">-0.0062689636953802801</cx:pt>
          <cx:pt idx="625">-0.013843571044741701</cx:pt>
          <cx:pt idx="626">-0.011032421589630701</cx:pt>
          <cx:pt idx="627">-0.0139075940127865</cx:pt>
          <cx:pt idx="628">-0.0086792483356369805</cx:pt>
          <cx:pt idx="629">-0.016413564906706202</cx:pt>
          <cx:pt idx="630">0.0024413281278431302</cx:pt>
          <cx:pt idx="631">-0.0096729350947600302</cx:pt>
          <cx:pt idx="632">0.0064494356767834</cx:pt>
          <cx:pt idx="633">0.0016142327147739899</cx:pt>
          <cx:pt idx="634">-0.00561116863356949</cx:pt>
          <cx:pt idx="635">-0.0107925574715534</cx:pt>
          <cx:pt idx="636">-0.0131270632724921</cx:pt>
          <cx:pt idx="637">-0.017375277695008198</cx:pt>
          <cx:pt idx="638">-0.0056921031986345199</cx:pt>
          <cx:pt idx="639">0.00082388359412667199</cx:pt>
          <cx:pt idx="640">0.0019119741917342</cx:pt>
          <cx:pt idx="641">-0.0015399595982907501</cx:pt>
          <cx:pt idx="642">5.9875575503581699e-05</cx:pt>
          <cx:pt idx="643">-0.00041253094876009402</cx:pt>
          <cx:pt idx="644">0.000164562608425943</cx:pt>
          <cx:pt idx="645">-0.00038829413693377098</cx:pt>
          <cx:pt idx="646">-0.00041174600759863998</cx:pt>
          <cx:pt idx="647">-0.0015262201207981801</cx:pt>
          <cx:pt idx="648">-0.000253608413006466</cx:pt>
          <cx:pt idx="649">0.0023674340304865702</cx:pt>
          <cx:pt idx="650">0.0039344851250468701</cx:pt>
          <cx:pt idx="651">0.0010540010519482299</cx:pt>
          <cx:pt idx="652">-0.00481874858012807</cx:pt>
          <cx:pt idx="653">-0.0160788247191745</cx:pt>
          <cx:pt idx="654">-0.014326762452836799</cx:pt>
          <cx:pt idx="655">-0.0071982445906469796</cx:pt>
          <cx:pt idx="656">-0.0033108868656333001</cx:pt>
          <cx:pt idx="657">0.0025853871926606199</cx:pt>
          <cx:pt idx="658">0.00098902388466578497</cx:pt>
          <cx:pt idx="659">0.0069835739073009304</cx:pt>
          <cx:pt idx="660">0.013337034378010501</cx:pt>
          <cx:pt idx="661">0.0045892196174934898</cx:pt>
          <cx:pt idx="662">-0.0015792638604927201</cx:pt>
          <cx:pt idx="663">-0.0094136816237097905</cx:pt>
          <cx:pt idx="664">-0.0106431448683082</cx:pt>
          <cx:pt idx="665">-0.0092313271064325894</cx:pt>
          <cx:pt idx="666">-0.0050208734678132199</cx:pt>
          <cx:pt idx="667">0.00162818675529403</cx:pt>
          <cx:pt idx="668">0.0047760230598769297</cx:pt>
          <cx:pt idx="669">-0.000151658436066073</cx:pt>
          <cx:pt idx="670">0.00020749796520192301</cx:pt>
          <cx:pt idx="671">-0.00069173368502601599</cx:pt>
          <cx:pt idx="672">0.00078064650200709905</cx:pt>
          <cx:pt idx="673">0.00046257547994981297</cx:pt>
          <cx:pt idx="674">-7.2448710490811294e-05</cx:pt>
          <cx:pt idx="675">3.1806629301984797e-05</cx:pt>
          <cx:pt idx="676">0.00267525286705182</cx:pt>
          <cx:pt idx="677">0.0084048030603975105</cx:pt>
          <cx:pt idx="678">0.0081738441129910605</cx:pt>
          <cx:pt idx="679">0.0039914467072533497</cx:pt>
          <cx:pt idx="680">0.0021669641848269198</cx:pt>
          <cx:pt idx="681">-0.0064070904881275998</cx:pt>
          <cx:pt idx="682">0.0028085671104897598</cx:pt>
          <cx:pt idx="683">0.0060304752634079799</cx:pt>
          <cx:pt idx="684">0.0088029062891902092</cx:pt>
          <cx:pt idx="685">0.0105966696933977</cx:pt>
          <cx:pt idx="686">0.00048582377201260101</cx:pt>
          <cx:pt idx="687">0.0049157521088039197</cx:pt>
          <cx:pt idx="688">0.0028957747048650802</cx:pt>
          <cx:pt idx="689">-0.0128517641882812</cx:pt>
          <cx:pt idx="690">-0.0103755885588761</cx:pt>
          <cx:pt idx="691">0.00138824771808839</cx:pt>
          <cx:pt idx="692">0.0031491842813924898</cx:pt>
          <cx:pt idx="693">-0.00086776319376975395</cx:pt>
          <cx:pt idx="694">-8.6964083284354595e-05</cx:pt>
          <cx:pt idx="695">0.00140803052982946</cx:pt>
          <cx:pt idx="696">-0.00066672078473712705</cx:pt>
          <cx:pt idx="697">-0.00037319557553809401</cx:pt>
          <cx:pt idx="698">9.09848446348798e-05</cx:pt>
          <cx:pt idx="699">0.0012645140746923599</cx:pt>
          <cx:pt idx="700">0.000195491726623855</cx:pt>
          <cx:pt idx="701">0.00018860217508658901</cx:pt>
          <cx:pt idx="702">-0.00026958406954391702</cx:pt>
          <cx:pt idx="703">0.00074119105988443995</cx:pt>
          <cx:pt idx="704">0.00203191672206352</cx:pt>
          <cx:pt idx="705">0.0029391781314084</cx:pt>
          <cx:pt idx="706">0.0029745171317237498</cx:pt>
          <cx:pt idx="707">0.0043287788173887298</cx:pt>
          <cx:pt idx="708">0.0072802386103965203</cx:pt>
          <cx:pt idx="709">0.0076641214232405696</cx:pt>
          <cx:pt idx="710">0.0093103483682506101</cx:pt>
          <cx:pt idx="711">0.0081582847364350501</cx:pt>
          <cx:pt idx="712">0.0036936904844812701</cx:pt>
          <cx:pt idx="713">0.0044441796390953803</cx:pt>
          <cx:pt idx="714">0.0131330621299484</cx:pt>
          <cx:pt idx="715">0.012508966179283701</cx:pt>
          <cx:pt idx="716">0.0144736929282159</cx:pt>
          <cx:pt idx="717">0.0073778821697764703</cx:pt>
          <cx:pt idx="718">0.0053623945090820399</cx:pt>
          <cx:pt idx="719">0.0102073621230057</cx:pt>
          <cx:pt idx="720">0.0085804704400206499</cx:pt>
          <cx:pt idx="721">0.0019790668384121</cx:pt>
          <cx:pt idx="722">-0.0020289528624524099</cx:pt>
          <cx:pt idx="723">-0.00106509404471733</cx:pt>
          <cx:pt idx="724">-0.00118729617709728</cx:pt>
          <cx:pt idx="725">-0.00016919282945165699</cx:pt>
          <cx:pt idx="726">-0.00042072225886103602</cx:pt>
          <cx:pt idx="727">0.00037221875903752999</cx:pt>
          <cx:pt idx="728">0.00047424189189398101</cx:pt>
          <cx:pt idx="729">0.00010091260178285</cx:pt>
          <cx:pt idx="730">0.000155626421310749</cx:pt>
          <cx:pt idx="731">0.00047340660286679002</cx:pt>
          <cx:pt idx="732">-0.00045517444401480998</cx:pt>
          <cx:pt idx="733">0.00093482350400471805</cx:pt>
          <cx:pt idx="734">0.0031184399740640102</cx:pt>
          <cx:pt idx="735">0.0036526606850785701</cx:pt>
          <cx:pt idx="736">0.0072687322862135398</cx:pt>
          <cx:pt idx="737">0.0100108643132144</cx:pt>
          <cx:pt idx="738">0.0093604948866533502</cx:pt>
          <cx:pt idx="739">0.0082677464575065199</cx:pt>
          <cx:pt idx="740">0.0134486768135729</cx:pt>
          <cx:pt idx="741">0.0177636275526603</cx:pt>
          <cx:pt idx="742">0.022442318970815701</cx:pt>
          <cx:pt idx="743">0.0125936987698412</cx:pt>
          <cx:pt idx="744">0.011029138718937299</cx:pt>
          <cx:pt idx="745">0.0113301313074062</cx:pt>
          <cx:pt idx="746">0.0100994170268049</cx:pt>
          <cx:pt idx="747">0.0071457750846830601</cx:pt>
          <cx:pt idx="748">0.0041075623414161301</cx:pt>
          <cx:pt idx="749">0.0024471019936453601</cx:pt>
          <cx:pt idx="750">0.0010019226114303299</cx:pt>
          <cx:pt idx="751">0.00128474554634448</cx:pt>
          <cx:pt idx="752">-1.17066253007319e-05</cx:pt>
          <cx:pt idx="753">-6.1416444125404296e-05</cx:pt>
          <cx:pt idx="754">-0.00069957507941965198</cx:pt>
          <cx:pt idx="755">-0.00034147545730831399</cx:pt>
          <cx:pt idx="756">0.00057324703807635905</cx:pt>
          <cx:pt idx="757">0.00055568698693622698</cx:pt>
          <cx:pt idx="758">-0.00105584156221503</cx:pt>
          <cx:pt idx="759">0.000140391335142008</cx:pt>
          <cx:pt idx="760">-0.00018524124153943401</cx:pt>
          <cx:pt idx="761">-0.00029164534716923102</cx:pt>
          <cx:pt idx="762">7.1889773184078898e-05</cx:pt>
          <cx:pt idx="763">0.00079595607670278898</cx:pt>
          <cx:pt idx="764">0.00088663391113362304</cx:pt>
          <cx:pt idx="765">0.000115140397344685</cx:pt>
          <cx:pt idx="766">0.00096086649745016103</cx:pt>
          <cx:pt idx="767">0.00021893616994789</cx:pt>
          <cx:pt idx="768">0.00059391683221285505</cx:pt>
          <cx:pt idx="769">0.00153090222667394</cx:pt>
          <cx:pt idx="770">0.0033518285583157099</cx:pt>
          <cx:pt idx="771">0.0025931657022943799</cx:pt>
          <cx:pt idx="772">0.0022746868116249402</cx:pt>
          <cx:pt idx="773">0.0021843555549826998</cx:pt>
          <cx:pt idx="774">0.0024213026741036199</cx:pt>
          <cx:pt idx="775">0.00186524303950378</cx:pt>
          <cx:pt idx="776">0.00107674781653153</cx:pt>
          <cx:pt idx="777">0.00033675975999454799</cx:pt>
          <cx:pt idx="778">0.00037510879020487498</cx:pt>
          <cx:pt idx="779">-0.00043671596519093402</cx:pt>
          <cx:pt idx="780">-0.000131606269931513</cx:pt>
          <cx:pt idx="781">-0.00056884989219780095</cx:pt>
          <cx:pt idx="782">0.00061191884286926096</cx:pt>
          <cx:pt idx="783">4.3426443920671999e-05</cx:pt>
        </cx:lvl>
      </cx:numDim>
    </cx:data>
    <cx:data id="56">
      <cx:numDim type="val">
        <cx:f>'001_WA_F - 副本'!$BE$1:$BE$784</cx:f>
        <cx:lvl ptCount="784" formatCode="G/通用格式">
          <cx:pt idx="0">-0.00059408751858951105</cx:pt>
          <cx:pt idx="1">0.00022615478446108201</cx:pt>
          <cx:pt idx="2">-0.000299815913972757</cx:pt>
          <cx:pt idx="3">0.00017601751990476601</cx:pt>
          <cx:pt idx="4">-1.0167411634841601e-05</cx:pt>
          <cx:pt idx="5">4.8330681851461103e-05</cx:pt>
          <cx:pt idx="6">0.00021790325475345699</cx:pt>
          <cx:pt idx="7">-0.000211139522778438</cx:pt>
          <cx:pt idx="8">7.4093262666933001e-05</cx:pt>
          <cx:pt idx="9">5.9280105819061203e-06</cx:pt>
          <cx:pt idx="10">-0.00039975159591845098</cx:pt>
          <cx:pt idx="11">0.00058663444754668802</cx:pt>
          <cx:pt idx="12">-0.00092482657674554998</cx:pt>
          <cx:pt idx="13">-0.000144374543751228</cx:pt>
          <cx:pt idx="14">0.00013703839119012101</cx:pt>
          <cx:pt idx="15">-5.16811789010577e-05</cx:pt>
          <cx:pt idx="16">0.00064237388966526096</cx:pt>
          <cx:pt idx="17">0.000117251523221778</cx:pt>
          <cx:pt idx="18">0.00035409158998033402</cx:pt>
          <cx:pt idx="19">0.00069887121464040397</cx:pt>
          <cx:pt idx="20">-0.00029005774578412302</cx:pt>
          <cx:pt idx="21">2.9582471428715298e-05</cx:pt>
          <cx:pt idx="22">0.000414056310967216</cx:pt>
          <cx:pt idx="23">0.00053769488644486902</cx:pt>
          <cx:pt idx="24">-0.000305206431812158</cx:pt>
          <cx:pt idx="25">0.00097079228367130395</cx:pt>
          <cx:pt idx="26">0.000126323773322784</cx:pt>
          <cx:pt idx="27">0.00063727515478073703</cx:pt>
          <cx:pt idx="28">0.00047199892794831102</cx:pt>
          <cx:pt idx="29">-0.00012861242599904001</cx:pt>
          <cx:pt idx="30">0.00041848384421017701</cx:pt>
          <cx:pt idx="31">9.8303041861675392e-06</cx:pt>
          <cx:pt idx="32">0.000524365540781479</cx:pt>
          <cx:pt idx="33">0.000119582437483519</cx:pt>
          <cx:pt idx="34">-0.00291477205781247</cx:pt>
          <cx:pt idx="35">-0.0067660532736568196</cx:pt>
          <cx:pt idx="36">-0.0054505904164506803</cx:pt>
          <cx:pt idx="37">-0.0024221549305932801</cx:pt>
          <cx:pt idx="38">-0.0023156078629021199</cx:pt>
          <cx:pt idx="39">-0.0027193272255409602</cx:pt>
          <cx:pt idx="40">-0.0057565352332551003</cx:pt>
          <cx:pt idx="41">-0.00188750812942388</cx:pt>
          <cx:pt idx="42">-0.00046426461639666102</cx:pt>
          <cx:pt idx="43">-0.0038108328992177902</cx:pt>
          <cx:pt idx="44">-0.0018460551443736299</cx:pt>
          <cx:pt idx="45">-0.0039493235692495401</cx:pt>
          <cx:pt idx="46">-0.0025652872226597698</cx:pt>
          <cx:pt idx="47">-0.0030967398396409</cx:pt>
          <cx:pt idx="48">-0.0026992560457649098</cx:pt>
          <cx:pt idx="49">-0.0014999353196136201</cx:pt>
          <cx:pt idx="50">-0.00089481580391295105</cx:pt>
          <cx:pt idx="51">-0.00127788317082785</cx:pt>
          <cx:pt idx="52">0.000140393843329065</cx:pt>
          <cx:pt idx="53">0.0001397304911698</cx:pt>
          <cx:pt idx="54">0.0009944797668872071</cx:pt>
          <cx:pt idx="55">0.00015655418958367999</cx:pt>
          <cx:pt idx="56">-0.00066124007593394002</cx:pt>
          <cx:pt idx="57">-0.00071672594551625002</cx:pt>
          <cx:pt idx="58">-0.000240552540981842</cx:pt>
          <cx:pt idx="59">-0.00021220140997169499</cx:pt>
          <cx:pt idx="60">-0.00049159550671400599</cx:pt>
          <cx:pt idx="61">0.00077445649224134195</cx:pt>
          <cx:pt idx="62">-0.0024091874349732</cx:pt>
          <cx:pt idx="63">-0.0103070227095241</cx:pt>
          <cx:pt idx="64">-0.0113988892791812</cx:pt>
          <cx:pt idx="65">-0.0098293071002647607</cx:pt>
          <cx:pt idx="66">-0.023664616285165401</cx:pt>
          <cx:pt idx="67">-0.028092824747249098</cx:pt>
          <cx:pt idx="68">-0.025646130430695101</cx:pt>
          <cx:pt idx="69">-0.0271745553696397</cx:pt>
          <cx:pt idx="70">-0.0144040579760109</cx:pt>
          <cx:pt idx="71">-0.016122728243608501</cx:pt>
          <cx:pt idx="72">-0.0142486076826697</cx:pt>
          <cx:pt idx="73">-0.014026354239109501</cx:pt>
          <cx:pt idx="74">-0.0236422089354562</cx:pt>
          <cx:pt idx="75">-0.011450726460221701</cx:pt>
          <cx:pt idx="76">-0.0053914476483606201</cx:pt>
          <cx:pt idx="77">-0.0047657248662746803</cx:pt>
          <cx:pt idx="78">-0.0047538836557401301</cx:pt>
          <cx:pt idx="79">-0.00253233618413905</cx:pt>
          <cx:pt idx="80">-0.00034978504582369502</cx:pt>
          <cx:pt idx="81">-0.00041060262849976301</cx:pt>
          <cx:pt idx="82">0.00054679777806264905</cx:pt>
          <cx:pt idx="83">-0.00041976637630801499</cx:pt>
          <cx:pt idx="84">0.00057253495650816096</cx:pt>
          <cx:pt idx="85">-0.00019978909094900901</cx:pt>
          <cx:pt idx="86">-0.00111170455390354</cx:pt>
          <cx:pt idx="87">-0.0021212491964055199</cx:pt>
          <cx:pt idx="88">-0.0010029606741960499</cx:pt>
          <cx:pt idx="89">-0.00127277574486811</cx:pt>
          <cx:pt idx="90">-0.0097380518355256306</cx:pt>
          <cx:pt idx="91">-0.016095678744969099</cx:pt>
          <cx:pt idx="92">-0.0226977132777085</cx:pt>
          <cx:pt idx="93">-0.028189995436238999</cx:pt>
          <cx:pt idx="94">-0.034100984126393702</cx:pt>
          <cx:pt idx="95">-0.0292193635273915</cx:pt>
          <cx:pt idx="96">-0.042709323499440503</cx:pt>
          <cx:pt idx="97">-0.059295690789416898</cx:pt>
          <cx:pt idx="98">-0.035178963596303299</cx:pt>
          <cx:pt idx="99">-0.0059535513005676303</cx:pt>
          <cx:pt idx="100">-0.0067277476191297501</cx:pt>
          <cx:pt idx="101">-0.0127516507915668</cx:pt>
          <cx:pt idx="102">-0.0124042295528229</cx:pt>
          <cx:pt idx="103">-0.0060561493712480603</cx:pt>
          <cx:pt idx="104">-0.0103281193598155</cx:pt>
          <cx:pt idx="105">-0.00016338871729851899</cx:pt>
          <cx:pt idx="106">0.00079842238040767597</cx:pt>
          <cx:pt idx="107">-0.0022221015468940702</cx:pt>
          <cx:pt idx="108">0.00065747385337343496</cx:pt>
          <cx:pt idx="109">-4.4642774676256198e-05</cx:pt>
          <cx:pt idx="110">-5.6248212764056997e-05</cx:pt>
          <cx:pt idx="111">-0.00032950619868500999</cx:pt>
          <cx:pt idx="112">-0.00055730300086969601</cx:pt>
          <cx:pt idx="113">-0.00046204047753624599</cx:pt>
          <cx:pt idx="114">0.000357927868368104</cx:pt>
          <cx:pt idx="115">-0.00019805227304651399</cx:pt>
          <cx:pt idx="116">0.00062809123743668099</cx:pt>
          <cx:pt idx="117">-0.015568294610242899</cx:pt>
          <cx:pt idx="118">-0.027645758800630998</cx:pt>
          <cx:pt idx="119">-0.023033601934875001</cx:pt>
          <cx:pt idx="120">-0.034593952295425501</cx:pt>
          <cx:pt idx="121">-0.045474105776818</cx:pt>
          <cx:pt idx="122">-0.041263341598261997</cx:pt>
          <cx:pt idx="123">-0.029309036789505201</cx:pt>
          <cx:pt idx="124">-0.037446127695703803</cx:pt>
          <cx:pt idx="125">-0.036308062594621</cx:pt>
          <cx:pt idx="126">-0.039673460591460402</cx:pt>
          <cx:pt idx="127">-0.0024007419890747202</cx:pt>
          <cx:pt idx="128">-0.015750700340212202</cx:pt>
          <cx:pt idx="129">-0.022924360731799098</cx:pt>
          <cx:pt idx="130">-0.0157683515894084</cx:pt>
          <cx:pt idx="131">-0.032336863798940602</cx:pt>
          <cx:pt idx="132">-0.020074880942047499</cx:pt>
          <cx:pt idx="133">-0.0025030014208381902</cx:pt>
          <cx:pt idx="134">0.00346402309942996</cx:pt>
          <cx:pt idx="135">0.00670860700944947</cx:pt>
          <cx:pt idx="136">0.00768847611054649</cx:pt>
          <cx:pt idx="137">0.00024233085428049199</cx:pt>
          <cx:pt idx="138">-0.00091619965017889404</cx:pt>
          <cx:pt idx="139">-0.00077654706524657902</cx:pt>
          <cx:pt idx="140">-0.00042597430348410701</cx:pt>
          <cx:pt idx="141">-0.00037512476456288897</cx:pt>
          <cx:pt idx="142">-0.000132697009926582</cx:pt>
          <cx:pt idx="143">-0.00124046289895114</cx:pt>
          <cx:pt idx="144">-0.00699433845590195</cx:pt>
          <cx:pt idx="145">-0.017628899460207199</cx:pt>
          <cx:pt idx="146">-0.025281498964540901</cx:pt>
          <cx:pt idx="147">-0.023568246067174</cx:pt>
          <cx:pt idx="148">-0.034458999575919899</cx:pt>
          <cx:pt idx="149">-0.030922990140524801</cx:pt>
          <cx:pt idx="150">-0.0242272582469138</cx:pt>
          <cx:pt idx="151">0.016713093809061198</cx:pt>
          <cx:pt idx="152">0.0058485523833167697</cx:pt>
          <cx:pt idx="153">-0.0054610235884248398</cx:pt>
          <cx:pt idx="154">-0.029874232613909799</cx:pt>
          <cx:pt idx="155">-0.041587009822741799</cx:pt>
          <cx:pt idx="156">-0.055704244942530602</cx:pt>
          <cx:pt idx="157">-0.038818352491195598</cx:pt>
          <cx:pt idx="158">-0.0053875203058528004</cx:pt>
          <cx:pt idx="159">-0.042824491959641199</cx:pt>
          <cx:pt idx="160">-0.018867551634384201</cx:pt>
          <cx:pt idx="161">-0.031358466742774101</cx:pt>
          <cx:pt idx="162">-0.022261222214536299</cx:pt>
          <cx:pt idx="163">-0.0012553018415115799</cx:pt>
          <cx:pt idx="164">0.000323559370440713</cx:pt>
          <cx:pt idx="165">-0.00855450876964098</cx:pt>
          <cx:pt idx="166">-0.00138432691747526</cx:pt>
          <cx:pt idx="167">-0.0013831059169120399</cx:pt>
          <cx:pt idx="168">0.000297413553626299</cx:pt>
          <cx:pt idx="169">0.00030969066488291202</cx:pt>
          <cx:pt idx="170">0.0032671885254431901</cx:pt>
          <cx:pt idx="171">0.0020956594224538498</cx:pt>
          <cx:pt idx="172">-0.0094235409724562798</cx:pt>
          <cx:pt idx="173">-0.0070712480398310304</cx:pt>
          <cx:pt idx="174">0.020015456903061099</cx:pt>
          <cx:pt idx="175">8.08493707911414e-05</cx:pt>
          <cx:pt idx="176">-0.017597444980208401</cx:pt>
          <cx:pt idx="177">0.0125518521562726</cx:pt>
          <cx:pt idx="178">0.0136041941756549</cx:pt>
          <cx:pt idx="179">-0.0029530767845257801</cx:pt>
          <cx:pt idx="180">-0.0064609085708650102</cx:pt>
          <cx:pt idx="181">-0.050720353822761501</cx:pt>
          <cx:pt idx="182">-0.0266023279246385</cx:pt>
          <cx:pt idx="183">0.0058902125418176703</cx:pt>
          <cx:pt idx="184">-0.0041401782337310497</cx:pt>
          <cx:pt idx="185">0.010719625264967701</cx:pt>
          <cx:pt idx="186">0.027321933761515801</cx:pt>
          <cx:pt idx="187">-0.0060446939406167402</cx:pt>
          <cx:pt idx="188">-0.0196462837776957</cx:pt>
          <cx:pt idx="189">-0.019596079118371901</cx:pt>
          <cx:pt idx="190">-0.021847585224369099</cx:pt>
          <cx:pt idx="191">0.0071085046160407998</cx:pt>
          <cx:pt idx="192">-0.00042519522116528499</cx:pt>
          <cx:pt idx="193">-0.0167867024258305</cx:pt>
          <cx:pt idx="194">-0.00031129555050204798</cx:pt>
          <cx:pt idx="195">0.00014636527395811899</cx:pt>
          <cx:pt idx="196">7.2781840666558699e-06</cx:pt>
          <cx:pt idx="197">-0.00054026427482689295</cx:pt>
          <cx:pt idx="198">0.0111288462556816</cx:pt>
          <cx:pt idx="199">0.010313607839961301</cx:pt>
          <cx:pt idx="200">-0.00066367505046405098</cx:pt>
          <cx:pt idx="201">0.0025367853503811301</cx:pt>
          <cx:pt idx="202">0.040358178835984401</cx:pt>
          <cx:pt idx="203">0.021353399159467799</cx:pt>
          <cx:pt idx="204">0.028808377270543601</cx:pt>
          <cx:pt idx="205">0.016914912549552599</cx:pt>
          <cx:pt idx="206">-0.00181407424132486</cx:pt>
          <cx:pt idx="207">0.0174395871262173</cx:pt>
          <cx:pt idx="208">-8.6398069738671105e-05</cx:pt>
          <cx:pt idx="209">0.011219726230179999</cx:pt>
          <cx:pt idx="210">0.0051562739949799702</cx:pt>
          <cx:pt idx="211">-0.0100200914796157</cx:pt>
          <cx:pt idx="212">-0.0076571760113133096</cx:pt>
          <cx:pt idx="213">0.035183748676507899</cx:pt>
          <cx:pt idx="214">-0.00352330963862883</cx:pt>
          <cx:pt idx="215">0.027101109799187301</cx:pt>
          <cx:pt idx="216">-0.0061206038726156703</cx:pt>
          <cx:pt idx="217">-0.044966246478853097</cx:pt>
          <cx:pt idx="218">-0.022441360463716399</cx:pt>
          <cx:pt idx="219">0.013846793537444399</cx:pt>
          <cx:pt idx="220">-0.0111505207981851</cx:pt>
          <cx:pt idx="221">-0.035266149566533102</cx:pt>
          <cx:pt idx="222">-0.0029957449374315402</cx:pt>
          <cx:pt idx="223">0.00119504736017148</cx:pt>
          <cx:pt idx="224">-0.00150801088828345</cx:pt>
          <cx:pt idx="225">-0.00039048019514326598</cx:pt>
          <cx:pt idx="226">0.00632635676912439</cx:pt>
          <cx:pt idx="227">0.013282412192414699</cx:pt>
          <cx:pt idx="228">0.0049867513642743704</cx:pt>
          <cx:pt idx="229">0.0142256825106134</cx:pt>
          <cx:pt idx="230">0.019826497726691001</cx:pt>
          <cx:pt idx="231">-0.0016420927689454099</cx:pt>
          <cx:pt idx="232">0.036624269350182301</cx:pt>
          <cx:pt idx="233">0.0043858770818418404</cx:pt>
          <cx:pt idx="234">-0.0068940527802994599</cx:pt>
          <cx:pt idx="235">0.059948631602670298</cx:pt>
          <cx:pt idx="236">0.024178040188612301</cx:pt>
          <cx:pt idx="237">0.0067780620108442201</cx:pt>
          <cx:pt idx="238">0.015821540662883202</cx:pt>
          <cx:pt idx="239">0.0013325122897326601</cx:pt>
          <cx:pt idx="240">-0.014995993723081</cx:pt>
          <cx:pt idx="241">-0.031787356359749802</cx:pt>
          <cx:pt idx="242">0.018276713727610701</cx:pt>
          <cx:pt idx="243">0.029798394556624901</cx:pt>
          <cx:pt idx="244">0.0067982469402392796</cx:pt>
          <cx:pt idx="245">-0.0134530991484765</cx:pt>
          <cx:pt idx="246">-0.0156317793254638</cx:pt>
          <cx:pt idx="247">-0.0267048150671651</cx:pt>
          <cx:pt idx="248">-0.0013402818606753799</cx:pt>
          <cx:pt idx="249">-0.019135176572829701</cx:pt>
          <cx:pt idx="250">-0.00260478895118616</cx:pt>
          <cx:pt idx="251">-0.00053164363773139595</cx:pt>
          <cx:pt idx="252">-0.00011173651951955899</cx:pt>
          <cx:pt idx="253">0.000329655816369448</cx:pt>
          <cx:pt idx="254">0.0029341353056333802</cx:pt>
          <cx:pt idx="255">0.0038740908850090801</cx:pt>
          <cx:pt idx="256">-0.0077965633324298999</cx:pt>
          <cx:pt idx="257">-0.0012435461822261501</cx:pt>
          <cx:pt idx="258">0.031342120154946598</cx:pt>
          <cx:pt idx="259">-0.045940266315414202</cx:pt>
          <cx:pt idx="260">-0.041893172614747697</cx:pt>
          <cx:pt idx="261">-0.0057563720405183101</cx:pt>
          <cx:pt idx="262">0.017865504181874999</cx:pt>
          <cx:pt idx="263">0.056462951880613899</cx:pt>
          <cx:pt idx="264">0.082680207318632404</cx:pt>
          <cx:pt idx="265">0.064533940777254703</cx:pt>
          <cx:pt idx="266">0.023102746227441798</cx:pt>
          <cx:pt idx="267">-0.011109332313658101</cx:pt>
          <cx:pt idx="268">0.00045018214793388799</cx:pt>
          <cx:pt idx="269">0.034147038359048101</cx:pt>
          <cx:pt idx="270">0.092995185197756694</cx:pt>
          <cx:pt idx="271">0.052712207623440401</cx:pt>
          <cx:pt idx="272">0.035675251372521297</cx:pt>
          <cx:pt idx="273">-0.024017847688906999</cx:pt>
          <cx:pt idx="274">-0.048345322020151099</cx:pt>
          <cx:pt idx="275">-0.044525014719174701</cx:pt>
          <cx:pt idx="276">-0.041488136218451897</cx:pt>
          <cx:pt idx="277">-0.0089257448115248206</cx:pt>
          <cx:pt idx="278">-0.00036223881823560001</cx:pt>
          <cx:pt idx="279">0.0138948150168338</cx:pt>
          <cx:pt idx="280">-0.00018106097800956499</cx:pt>
          <cx:pt idx="281">0.00057189846061065199</cx:pt>
          <cx:pt idx="282">0.0051546995885068904</cx:pt>
          <cx:pt idx="283">0.0034957346546881998</cx:pt>
          <cx:pt idx="284">-0.027449973419649401</cx:pt>
          <cx:pt idx="285">-0.033680146172991997</cx:pt>
          <cx:pt idx="286">-0.0059342709215589101</cx:pt>
          <cx:pt idx="287">-0.084441582232809703</cx:pt>
          <cx:pt idx="288">-0.069703741074277195</cx:pt>
          <cx:pt idx="289">0.036200420030221697</cx:pt>
          <cx:pt idx="290">0.038492364896699799</cx:pt>
          <cx:pt idx="291">0.011111061802287599</cx:pt>
          <cx:pt idx="292">0.048618206436982399</cx:pt>
          <cx:pt idx="293">0.044109018530527497</cx:pt>
          <cx:pt idx="294">-0.010068462907890799</cx:pt>
          <cx:pt idx="295">0.036770428159462</cx:pt>
          <cx:pt idx="296">0.056602136077566999</cx:pt>
          <cx:pt idx="297">0.025273385092305801</cx:pt>
          <cx:pt idx="298">0.067188540872715502</cx:pt>
          <cx:pt idx="299">0.057190120847085003</cx:pt>
          <cx:pt idx="300">-0.0066771723435988597</cx:pt>
          <cx:pt idx="301">-0.078654339849024396</cx:pt>
          <cx:pt idx="302">-0.072805216368995604</cx:pt>
          <cx:pt idx="303">-0.042936772305131897</cx:pt>
          <cx:pt idx="304">-0.024457426878224199</cx:pt>
          <cx:pt idx="305">0.0107702045235202</cx:pt>
          <cx:pt idx="306">0.00135090982519677</cx:pt>
          <cx:pt idx="307">0.0029809475258083</cx:pt>
          <cx:pt idx="308">-0.00046400021205648002</cx:pt>
          <cx:pt idx="309">-7.1809864964954699e-05</cx:pt>
          <cx:pt idx="310">0.00627668770667731</cx:pt>
          <cx:pt idx="311">0.0018440063789285899</cx:pt>
          <cx:pt idx="312">-0.0224344571732835</cx:pt>
          <cx:pt idx="313">-0.016933447891086001</cx:pt>
          <cx:pt idx="314">-0.0071426520520268804</cx:pt>
          <cx:pt idx="315">-0.061208924488661297</cx:pt>
          <cx:pt idx="316">0.0060200671682010204</cx:pt>
          <cx:pt idx="317">0.072472031631104397</cx:pt>
          <cx:pt idx="318">0.054814637910358101</cx:pt>
          <cx:pt idx="319">0.040179654802290597</cx:pt>
          <cx:pt idx="320">0.015175468084873399</cx:pt>
          <cx:pt idx="321">0.0087293276048348006</cx:pt>
          <cx:pt idx="322">0.032386499063027901</cx:pt>
          <cx:pt idx="323">0.040176186234127199</cx:pt>
          <cx:pt idx="324">0.032821254843775897</cx:pt>
          <cx:pt idx="325">0.037693791777592398</cx:pt>
          <cx:pt idx="326">0.044746618007227602</cx:pt>
          <cx:pt idx="327">0.0010397160841866301</cx:pt>
          <cx:pt idx="328">-0.040355976972329698</cx:pt>
          <cx:pt idx="329">-0.035186070882633001</cx:pt>
          <cx:pt idx="330">-0.021968906505901501</cx:pt>
          <cx:pt idx="331">-0.044138983078704702</cx:pt>
          <cx:pt idx="332">-0.021891523249286601</cx:pt>
          <cx:pt idx="333">-0.0063308174550208403</cx:pt>
          <cx:pt idx="334">-0.0064807700312337103</cx:pt>
          <cx:pt idx="335">0.000158344783984424</cx:pt>
          <cx:pt idx="336">-3.29037076760045e-05</cx:pt>
          <cx:pt idx="337">0.00068686580864990197</cx:pt>
          <cx:pt idx="338">0.0040677305601899199</cx:pt>
          <cx:pt idx="339">-0.0054162363009627604</cx:pt>
          <cx:pt idx="340">-0.0040396586668138001</cx:pt>
          <cx:pt idx="341">-0.0052655515414219501</cx:pt>
          <cx:pt idx="342">-0.0074036764710405803</cx:pt>
          <cx:pt idx="343">-0.014998037683926199</cx:pt>
          <cx:pt idx="344">0.054684852642957103</cx:pt>
          <cx:pt idx="345">0.022727492755499099</cx:pt>
          <cx:pt idx="346">0.0116474703615916</cx:pt>
          <cx:pt idx="347">-0.0163659778870032</cx:pt>
          <cx:pt idx="348">-0.043788378546630501</cx:pt>
          <cx:pt idx="349">0.0078061087765278897</cx:pt>
          <cx:pt idx="350">0.029178981251122602</cx:pt>
          <cx:pt idx="351">0.076090459000113297</cx:pt>
          <cx:pt idx="352">0.0278537213233013</cx:pt>
          <cx:pt idx="353">-0.0078400986516833308</cx:pt>
          <cx:pt idx="354">0.0066283406392510704</cx:pt>
          <cx:pt idx="355">-0.042848484701788897</cx:pt>
          <cx:pt idx="356">-0.046424250065253199</cx:pt>
          <cx:pt idx="357">-0.019468603937827299</cx:pt>
          <cx:pt idx="358">-0.023363775867077</cx:pt>
          <cx:pt idx="359">-0.042861413634084897</cx:pt>
          <cx:pt idx="360">-0.038330590872236898</cx:pt>
          <cx:pt idx="361">0.00015234573275975201</cx:pt>
          <cx:pt idx="362">-0.00070268672794745297</cx:pt>
          <cx:pt idx="363">0.00175315535047863</cx:pt>
          <cx:pt idx="364">3.7618489141910703e-05</cx:pt>
          <cx:pt idx="365">-0.00043313140696630799</cx:pt>
          <cx:pt idx="366">0.00111670736096356</cx:pt>
          <cx:pt idx="367">-0.0063678807921648097</cx:pt>
          <cx:pt idx="368">0.018159013769829101</cx:pt>
          <cx:pt idx="369">-0.0086558670228304505</cx:pt>
          <cx:pt idx="370">-0.0161187325130175</cx:pt>
          <cx:pt idx="371">0.012810604510522501</cx:pt>
          <cx:pt idx="372">0.046703596936866897</cx:pt>
          <cx:pt idx="373">-0.0090252945714981905</cx:pt>
          <cx:pt idx="374">-0.0042013433664835603</cx:pt>
          <cx:pt idx="375">-0.052852283209843497</cx:pt>
          <cx:pt idx="376">-0.040896512635249002</cx:pt>
          <cx:pt idx="377">-0.0063184595002923599</cx:pt>
          <cx:pt idx="378">0.035530734206371699</cx:pt>
          <cx:pt idx="379">0.048722812369057102</cx:pt>
          <cx:pt idx="380">0.0322766618682193</cx:pt>
          <cx:pt idx="381">-0.0140257387269274</cx:pt>
          <cx:pt idx="382">-0.0431253673384542</cx:pt>
          <cx:pt idx="383">-0.0844294813187704</cx:pt>
          <cx:pt idx="384">-0.027436813866534199</cx:pt>
          <cx:pt idx="385">-0.037563528443187298</cx:pt>
          <cx:pt idx="386">-0.043085260464414597</cx:pt>
          <cx:pt idx="387">-0.047995026804146898</cx:pt>
          <cx:pt idx="388">-0.0313667785142243</cx:pt>
          <cx:pt idx="389">-0.0071162700578668598</cx:pt>
          <cx:pt idx="390">-0.0108433677949625</cx:pt>
          <cx:pt idx="391">-0.0020405592936936301</cx:pt>
          <cx:pt idx="392">0.00076242626196011004</cx:pt>
          <cx:pt idx="393">7.3781265675043099e-05</cx:pt>
          <cx:pt idx="394">0.00026414212328437802</cx:pt>
          <cx:pt idx="395">0.0055253117135745404</cx:pt>
          <cx:pt idx="396">0.021991683140134301</cx:pt>
          <cx:pt idx="397">-0.0119512219611721</cx:pt>
          <cx:pt idx="398">-0.0082693027526888306</cx:pt>
          <cx:pt idx="399">0.033673298697643898</cx:pt>
          <cx:pt idx="400">0.0019361156041074201</cx:pt>
          <cx:pt idx="401">-0.045993396754913297</cx:pt>
          <cx:pt idx="402">-0.032523921172198003</cx:pt>
          <cx:pt idx="403">-0.067443096602435498</cx:pt>
          <cx:pt idx="404">-0.083395835852215994</cx:pt>
          <cx:pt idx="405">-0.076667525548358803</cx:pt>
          <cx:pt idx="406">-0.0215359821909318</cx:pt>
          <cx:pt idx="407">0.075832796748037806</cx:pt>
          <cx:pt idx="408">0.023368741982779401</cx:pt>
          <cx:pt idx="409">-0.017413681175126601</cx:pt>
          <cx:pt idx="410">-0.0371795423295136</cx:pt>
          <cx:pt idx="411">-0.0092259339552531808</cx:pt>
          <cx:pt idx="412">0.0091121532589658206</cx:pt>
          <cx:pt idx="413">-0.0566439853756057</cx:pt>
          <cx:pt idx="414">-0.0461617122375301</cx:pt>
          <cx:pt idx="415">-0.048787325329485501</cx:pt>
          <cx:pt idx="416">-0.027185741053597601</cx:pt>
          <cx:pt idx="417">-0.0167666292139768</cx:pt>
          <cx:pt idx="418">-0.00552776318043483</cx:pt>
          <cx:pt idx="419">2.1337327674627001e-05</cx:pt>
          <cx:pt idx="420">-0.000159885302501193</cx:pt>
          <cx:pt idx="421">-0.000120924863071637</cx:pt>
          <cx:pt idx="422">-0.0015541776716064401</cx:pt>
          <cx:pt idx="423">0.0055903030519361199</cx:pt>
          <cx:pt idx="424">0.026382261818539799</cx:pt>
          <cx:pt idx="425">0.023091114565454599</cx:pt>
          <cx:pt idx="426">0.037256920724168301</cx:pt>
          <cx:pt idx="427">0.057448188780708301</cx:pt>
          <cx:pt idx="428">0.0308568255596108</cx:pt>
          <cx:pt idx="429">-0.051277866623940203</cx:pt>
          <cx:pt idx="430">-0.0143744452192712</cx:pt>
          <cx:pt idx="431">-0.035545971828924897</cx:pt>
          <cx:pt idx="432">-0.089718986087782907</cx:pt>
          <cx:pt idx="433">-0.091349026986756204</cx:pt>
          <cx:pt idx="434">-0.0072456833821659796</cx:pt>
          <cx:pt idx="435">0.070517490554576498</cx:pt>
          <cx:pt idx="436">-0.029930166948538402</cx:pt>
          <cx:pt idx="437">-0.0106065228287625</cx:pt>
          <cx:pt idx="438">0.0029055250208462101</cx:pt>
          <cx:pt idx="439">-0.0058201842819492504</cx:pt>
          <cx:pt idx="440">-0.00082867056970825398</cx:pt>
          <cx:pt idx="441">-0.0054421763825466202</cx:pt>
          <cx:pt idx="442">-0.0110528468429218</cx:pt>
          <cx:pt idx="443">-0.0152130035221738</cx:pt>
          <cx:pt idx="444">-0.032847738589321697</cx:pt>
          <cx:pt idx="445">-0.031695929939740401</cx:pt>
          <cx:pt idx="446">-0.0081083127057456697</cx:pt>
          <cx:pt idx="447">-0.0028399346488137398</cx:pt>
          <cx:pt idx="448">-8.5438377109280602e-05</cx:pt>
          <cx:pt idx="449">-5.5736648889626198e-05</cx:pt>
          <cx:pt idx="450">-0.00093318498066488002</cx:pt>
          <cx:pt idx="451">-0.0033019836015541</cx:pt>
          <cx:pt idx="452">0.0076539581789851797</cx:pt>
          <cx:pt idx="453">0.047508381886015798</cx:pt>
          <cx:pt idx="454">0.041359769713815601</cx:pt>
          <cx:pt idx="455">0.061344080170402</cx:pt>
          <cx:pt idx="456">0.073341337039733695</cx:pt>
          <cx:pt idx="457">0.0104228510521669</cx:pt>
          <cx:pt idx="458">0.030461089755408201</cx:pt>
          <cx:pt idx="459">0.0312697973873921</cx:pt>
          <cx:pt idx="460">0.038262466558966098</cx:pt>
          <cx:pt idx="461">0.038069351227858497</cx:pt>
          <cx:pt idx="462">-0.0030342102653582699</cx:pt>
          <cx:pt idx="463">0.0066443112747992797</cx:pt>
          <cx:pt idx="464">-0.093693675401977095</cx:pt>
          <cx:pt idx="465">-0.048103920983004297</cx:pt>
          <cx:pt idx="466">0.0221070824021872</cx:pt>
          <cx:pt idx="467">-0.0219482029022663</cx:pt>
          <cx:pt idx="468">0.0151129093514879</cx:pt>
          <cx:pt idx="469">-0.0034813820788132601</cx:pt>
          <cx:pt idx="470">-0.0067940556189079798</cx:pt>
          <cx:pt idx="471">-0.018186496879890501</cx:pt>
          <cx:pt idx="472">-0.050394143743253898</cx:pt>
          <cx:pt idx="473">-0.039711813798230702</cx:pt>
          <cx:pt idx="474">-0.0077866225942851202</cx:pt>
          <cx:pt idx="475">0.0013777260225647399</cx:pt>
          <cx:pt idx="476">0.00025824761751251602</cx:pt>
          <cx:pt idx="477">0.000217301473158481</cx:pt>
          <cx:pt idx="478">-0.0044407293292554597</cx:pt>
          <cx:pt idx="479">-0.0134563330239518</cx:pt>
          <cx:pt idx="480">-0.020964013020513299</cx:pt>
          <cx:pt idx="481">0.029647569716371398</cx:pt>
          <cx:pt idx="482">0.062890824615827207</cx:pt>
          <cx:pt idx="483">0.096071618140888104</cx:pt>
          <cx:pt idx="484">0.12581748985150101</cx:pt>
          <cx:pt idx="485">0.120105231821291</cx:pt>
          <cx:pt idx="486">0.14755942288979401</cx:pt>
          <cx:pt idx="487">0.12164187385641</cx:pt>
          <cx:pt idx="488">0.12426409472703499</cx:pt>
          <cx:pt idx="489">0.12948787502918899</cx:pt>
          <cx:pt idx="490">0.055713696939086101</cx:pt>
          <cx:pt idx="491">0.081574364105543196</cx:pt>
          <cx:pt idx="492">-0.0357634384542838</cx:pt>
          <cx:pt idx="493">-0.0110404814778572</cx:pt>
          <cx:pt idx="494">-0.051757961847751097</cx:pt>
          <cx:pt idx="495">-0.044174065945421503</cx:pt>
          <cx:pt idx="496">-0.021139501271573002</cx:pt>
          <cx:pt idx="497">-0.055388045720172599</cx:pt>
          <cx:pt idx="498">-0.015818007732478101</cx:pt>
          <cx:pt idx="499">-0.031958759276973898</cx:pt>
          <cx:pt idx="500">-0.057040575881139997</cx:pt>
          <cx:pt idx="501">-0.035235378614864699</cx:pt>
          <cx:pt idx="502">-0.00477651990727528</cx:pt>
          <cx:pt idx="503">-0.000785906806062863</cx:pt>
          <cx:pt idx="504">-0.00050792850419423003</cx:pt>
          <cx:pt idx="505">-5.8026702066769002e-05</cx:pt>
          <cx:pt idx="506">-0.0032811764012502698</cx:pt>
          <cx:pt idx="507">-0.026247345777193901</cx:pt>
          <cx:pt idx="508">-0.043359375897124103</cx:pt>
          <cx:pt idx="509">0.012519615097164601</cx:pt>
          <cx:pt idx="510">0.032239980831443103</cx:pt>
          <cx:pt idx="511">0.0532958851206446</cx:pt>
          <cx:pt idx="512">0.108013817959268</cx:pt>
          <cx:pt idx="513">0.10118652997456801</cx:pt>
          <cx:pt idx="514">0.092256217284824804</cx:pt>
          <cx:pt idx="515">0.13374038165629501</cx:pt>
          <cx:pt idx="516">0.10009257741456901</cx:pt>
          <cx:pt idx="517">0.078401835830400904</cx:pt>
          <cx:pt idx="518">0.035514752187012902</cx:pt>
          <cx:pt idx="519">0.0095407859529905905</cx:pt>
          <cx:pt idx="520">-0.0356066686650151</cx:pt>
          <cx:pt idx="521">0.0032403137149160498</cx:pt>
          <cx:pt idx="522">-0.047673493462478997</cx:pt>
          <cx:pt idx="523">0.0052306593391617797</cx:pt>
          <cx:pt idx="524">-0.0038100688642908999</cx:pt>
          <cx:pt idx="525">-0.032754431366644202</cx:pt>
          <cx:pt idx="526">-0.0329046076694837</cx:pt>
          <cx:pt idx="527">-0.041425440781212998</cx:pt>
          <cx:pt idx="528">-0.060763056174291098</cx:pt>
          <cx:pt idx="529">-0.028283726379589799</cx:pt>
          <cx:pt idx="530">-0.0033623677867770001</cx:pt>
          <cx:pt idx="531">8.9786621522551304e-05</cx:pt>
          <cx:pt idx="532">-0.000233104061065228</cx:pt>
          <cx:pt idx="533">-0.00079695964524530605</cx:pt>
          <cx:pt idx="534">2.34020037988808e-05</cx:pt>
          <cx:pt idx="535">-0.0264755849492565</cx:pt>
          <cx:pt idx="536">-0.0409089381555384</cx:pt>
          <cx:pt idx="537">-0.025426063501681501</cx:pt>
          <cx:pt idx="538">-0.025164239107818401</cx:pt>
          <cx:pt idx="539">-0.0150380274406724</cx:pt>
          <cx:pt idx="540">-0.0062741541669971103</cx:pt>
          <cx:pt idx="541">-0.023277821529844998</cx:pt>
          <cx:pt idx="542">-0.036299961469311602</cx:pt>
          <cx:pt idx="543">-0.036195424268236603</cx:pt>
          <cx:pt idx="544">-0.0220909047617329</cx:pt>
          <cx:pt idx="545">-0.026235229472177098</cx:pt>
          <cx:pt idx="546">0.023529265221244999</cx:pt>
          <cx:pt idx="547">-0.042998052737085998</cx:pt>
          <cx:pt idx="548">-0.057633130590787798</cx:pt>
          <cx:pt idx="549">-0.033902342850304301</cx:pt>
          <cx:pt idx="550">-0.0191684135324269</cx:pt>
          <cx:pt idx="551">0.0263465502625869</cx:pt>
          <cx:pt idx="552">-0.0094525488036647492</cx:pt>
          <cx:pt idx="553">-0.034643966765780097</cx:pt>
          <cx:pt idx="554">-0.042091515865660199</cx:pt>
          <cx:pt idx="555">-0.044247686934677198</cx:pt>
          <cx:pt idx="556">-0.024591534480009999</cx:pt>
          <cx:pt idx="557">-0.016738527269726699</cx:pt>
          <cx:pt idx="558">-0.0051352122832048902</cx:pt>
          <cx:pt idx="559">-0.000304406037505006</cx:pt>
          <cx:pt idx="560">0.0010880789964567801</cx:pt>
          <cx:pt idx="561">0.000350833696615884</cx:pt>
          <cx:pt idx="562">-0.00206911351398175</cx:pt>
          <cx:pt idx="563">-0.021903420755359001</cx:pt>
          <cx:pt idx="564">-0.035690115032436201</cx:pt>
          <cx:pt idx="565">-0.051482358186963902</cx:pt>
          <cx:pt idx="566">-0.076769956457142394</cx:pt>
          <cx:pt idx="567">-0.088715975293052002</cx:pt>
          <cx:pt idx="568">-0.080417338897395996</cx:pt>
          <cx:pt idx="569">-0.076086114439412794</cx:pt>
          <cx:pt idx="570">-0.117747801336735</cx:pt>
          <cx:pt idx="571">-0.162437669947187</cx:pt>
          <cx:pt idx="572">-0.155854148116154</cx:pt>
          <cx:pt idx="573">-0.041034952936097803</cx:pt>
          <cx:pt idx="574">-0.029796996782286901</cx:pt>
          <cx:pt idx="575">-0.066226617632343193</cx:pt>
          <cx:pt idx="576">-0.033529066835734402</cx:pt>
          <cx:pt idx="577">-0.044991016366073597</cx:pt>
          <cx:pt idx="578">-0.059055539325522599</cx:pt>
          <cx:pt idx="579">0.0032317977775591102</cx:pt>
          <cx:pt idx="580">-0.027169860936760101</cx:pt>
          <cx:pt idx="581">-0.047073308245254603</cx:pt>
          <cx:pt idx="582">-0.034064092509167102</cx:pt>
          <cx:pt idx="583">-0.0118772985548556</cx:pt>
          <cx:pt idx="584">0.0136330618094643</cx:pt>
          <cx:pt idx="585">0.00777396120701825</cx:pt>
          <cx:pt idx="586">-0.0024083036067819598</cx:pt>
          <cx:pt idx="587">-0.00034697506655544802</cx:pt>
          <cx:pt idx="588">8.5976926523485394e-05</cx:pt>
          <cx:pt idx="589">-0.00065316672470814002</cx:pt>
          <cx:pt idx="590">-0.0020804510994402101</cx:pt>
          <cx:pt idx="591">-0.0157515957521678</cx:pt>
          <cx:pt idx="592">-0.026786157304505499</cx:pt>
          <cx:pt idx="593">-0.038485551960769498</cx:pt>
          <cx:pt idx="594">-0.072882188335716899</cx:pt>
          <cx:pt idx="595">-0.094401704497128494</cx:pt>
          <cx:pt idx="596">-0.126942404825898</cx:pt>
          <cx:pt idx="597">-0.12168392248214401</cx:pt>
          <cx:pt idx="598">-0.104455717206773</cx:pt>
          <cx:pt idx="599">-0.099859777593458293</cx:pt>
          <cx:pt idx="600">-0.0640733299415817</cx:pt>
          <cx:pt idx="601">-0.087398787333442807</cx:pt>
          <cx:pt idx="602">-0.077573837122166506</cx:pt>
          <cx:pt idx="603">-0.092263429159799598</cx:pt>
          <cx:pt idx="604">-0.010742621238315399</cx:pt>
          <cx:pt idx="605">-0.067708040513293696</cx:pt>
          <cx:pt idx="606">-0.0022684695257040098</cx:pt>
          <cx:pt idx="607">-0.013734299161752001</cx:pt>
          <cx:pt idx="608">-0.015994397656431899</cx:pt>
          <cx:pt idx="609">0.0099192619181029396</cx:pt>
          <cx:pt idx="610">-0.020137842015210201</cx:pt>
          <cx:pt idx="611">-0.0075811430004040998</cx:pt>
          <cx:pt idx="612">0.0226912035461844</cx:pt>
          <cx:pt idx="613">0.015484151359418399</cx:pt>
          <cx:pt idx="614">-0.0047912390642798298</cx:pt>
          <cx:pt idx="615">-0.00021977030244364201</cx:pt>
          <cx:pt idx="616">0.00016942672422825801</cx:pt>
          <cx:pt idx="617">0.00049225911334413095</cx:pt>
          <cx:pt idx="618">-0.0033173706442062201</cx:pt>
          <cx:pt idx="619">-0.0077711325343275198</cx:pt>
          <cx:pt idx="620">-0.020265721761494802</cx:pt>
          <cx:pt idx="621">-0.036545313729641898</cx:pt>
          <cx:pt idx="622">-0.043592758054685099</cx:pt>
          <cx:pt idx="623">-0.049883637049895402</cx:pt>
          <cx:pt idx="624">-0.072892227225951498</cx:pt>
          <cx:pt idx="625">-0.121180588775578</cx:pt>
          <cx:pt idx="626">-0.072155317001538002</cx:pt>
          <cx:pt idx="627">-0.044178533772703699</cx:pt>
          <cx:pt idx="628">-0.017352297469949599</cx:pt>
          <cx:pt idx="629">-0.117425986282753</cx:pt>
          <cx:pt idx="630">-0.089089357459030294</cx:pt>
          <cx:pt idx="631">-0.102247197106606</cx:pt>
          <cx:pt idx="632">-0.0120447770162547</cx:pt>
          <cx:pt idx="633">-0.011323525271027</cx:pt>
          <cx:pt idx="634">0.0046185577242553099</cx:pt>
          <cx:pt idx="635">-0.022707430046387599</cx:pt>
          <cx:pt idx="636">0.0242910270163143</cx:pt>
          <cx:pt idx="637">0.029391009923472499</cx:pt>
          <cx:pt idx="638">0.0114563671886384</cx:pt>
          <cx:pt idx="639">0.019745843327093001</cx:pt>
          <cx:pt idx="640">0.0304090659200386</cx:pt>
          <cx:pt idx="641">0.020945843321277201</cx:pt>
          <cx:pt idx="642">0.0037427919643816501</cx:pt>
          <cx:pt idx="643">-0.000324527688040633</cx:pt>
          <cx:pt idx="644">-0.00063103517685365103</cx:pt>
          <cx:pt idx="645">0.00051596317839613405</cx:pt>
          <cx:pt idx="646">-0.0023402754519214202</cx:pt>
          <cx:pt idx="647">-0.0022508181206208002</cx:pt>
          <cx:pt idx="648">-0.0027120029834513601</cx:pt>
          <cx:pt idx="649">-0.0054529607395546499</cx:pt>
          <cx:pt idx="650">0.00450319641882447</cx:pt>
          <cx:pt idx="651">0.0023804600958647502</cx:pt>
          <cx:pt idx="652">-0.026525271813023402</cx:pt>
          <cx:pt idx="653">-0.063586375959318805</cx:pt>
          <cx:pt idx="654">-0.051639767431587699</cx:pt>
          <cx:pt idx="655">-0.038206888159727601</cx:pt>
          <cx:pt idx="656">-0.054926846032309101</cx:pt>
          <cx:pt idx="657">-0.091982885921166199</cx:pt>
          <cx:pt idx="658">-0.045377653985654402</cx:pt>
          <cx:pt idx="659">-0.038207534713398598</cx:pt>
          <cx:pt idx="660">-0.0126792754206478</cx:pt>
          <cx:pt idx="661">0.012085528839428599</cx:pt>
          <cx:pt idx="662">-0.0092422980938354701</cx:pt>
          <cx:pt idx="663">-0.0049942471007716101</cx:pt>
          <cx:pt idx="664">0.028098194437497601</cx:pt>
          <cx:pt idx="665">0.022615743324511901</cx:pt>
          <cx:pt idx="666">0.0169546163611736</cx:pt>
          <cx:pt idx="667">0.031646518952265001</cx:pt>
          <cx:pt idx="668">0.0301926866332923</cx:pt>
          <cx:pt idx="669">0.017285197453353301</cx:pt>
          <cx:pt idx="670">0.0022416892549508502</cx:pt>
          <cx:pt idx="671">-0.00048298040960798603</cx:pt>
          <cx:pt idx="672">2.90498547111352e-05</cx:pt>
          <cx:pt idx="673">-8.3987006631071998e-06</cx:pt>
          <cx:pt idx="674">-0.0016344217319985599</cx:pt>
          <cx:pt idx="675">5.4490086058957901e-05</cx:pt>
          <cx:pt idx="676">0.012307536606862899</cx:pt>
          <cx:pt idx="677">0.021618710290973599</cx:pt>
          <cx:pt idx="678">0.026538175312344901</cx:pt>
          <cx:pt idx="679">0.034132799929797501</cx:pt>
          <cx:pt idx="680">0.049073359816350103</cx:pt>
          <cx:pt idx="681">0.0110573557162286</cx:pt>
          <cx:pt idx="682">-0.00583945058256298</cx:pt>
          <cx:pt idx="683">-0.00152070582229144</cx:pt>
          <cx:pt idx="684">-0.037717236167070303</cx:pt>
          <cx:pt idx="685">-0.031738719281162099</cx:pt>
          <cx:pt idx="686">-0.00484331739741961</cx:pt>
          <cx:pt idx="687">0.0064184987306597201</cx:pt>
          <cx:pt idx="688">0.045944763876771301</cx:pt>
          <cx:pt idx="689">0.038671026565958597</cx:pt>
          <cx:pt idx="690">0.0021711495915000302</cx:pt>
          <cx:pt idx="691">0.0219783663540726</cx:pt>
          <cx:pt idx="692">0.045441178120439102</cx:pt>
          <cx:pt idx="693">0.040913501545505597</cx:pt>
          <cx:pt idx="694">0.035314200357155302</cx:pt>
          <cx:pt idx="695">0.0287047697037222</cx:pt>
          <cx:pt idx="696">0.00158365844009024</cx:pt>
          <cx:pt idx="697">-0.0020612680971048999</cx:pt>
          <cx:pt idx="698">0.00014164850332546</cx:pt>
          <cx:pt idx="699">0.00020904816967157801</cx:pt>
          <cx:pt idx="700">2.2127162432385301e-05</cx:pt>
          <cx:pt idx="701">0.00035427031877398898</cx:pt>
          <cx:pt idx="702">-0.00027117346161853798</cx:pt>
          <cx:pt idx="703">0.00086328171611180801</cx:pt>
          <cx:pt idx="704">0.010126005286383201</cx:pt>
          <cx:pt idx="705">0.019043963320646801</cx:pt>
          <cx:pt idx="706">0.00841176223368564</cx:pt>
          <cx:pt idx="707">0.025631163426749402</cx:pt>
          <cx:pt idx="708">0.037609595195234803</cx:pt>
          <cx:pt idx="709">0.014981262727619</cx:pt>
          <cx:pt idx="710">0.019827357400077499</cx:pt>
          <cx:pt idx="711">0.0303898143901161</cx:pt>
          <cx:pt idx="712">0.0130927614971241</cx:pt>
          <cx:pt idx="713">-0.0085795911831723602</cx:pt>
          <cx:pt idx="714">-0.0063153521670580503</cx:pt>
          <cx:pt idx="715">0.025605332054452801</cx:pt>
          <cx:pt idx="716">0.050433388831503403</cx:pt>
          <cx:pt idx="717">0.010382806883893</cx:pt>
          <cx:pt idx="718">0.014165275494612601</cx:pt>
          <cx:pt idx="719">0.044127400998431703</cx:pt>
          <cx:pt idx="720">0.048231458662663797</cx:pt>
          <cx:pt idx="721">0.035430012460127301</cx:pt>
          <cx:pt idx="722">0.019432793119035601</cx:pt>
          <cx:pt idx="723">0.0077787279256980703</cx:pt>
          <cx:pt idx="724">0.00038424354533538399</cx:pt>
          <cx:pt idx="725">0.00051704414652633201</cx:pt>
          <cx:pt idx="726">-0.00046564487286339899</cx:pt>
          <cx:pt idx="727">0.00066002176758127296</cx:pt>
          <cx:pt idx="728">-0.00036212005056808402</cx:pt>
          <cx:pt idx="729">0.00013458831135351699</cx:pt>
          <cx:pt idx="730">0.00102710690078974</cx:pt>
          <cx:pt idx="731">-0.00024182858071579701</cx:pt>
          <cx:pt idx="732">0.00098971239926002393</cx:pt>
          <cx:pt idx="733">0.0053205758172867601</cx:pt>
          <cx:pt idx="734">0.0116176554849758</cx:pt>
          <cx:pt idx="735">0.018455745561005699</cx:pt>
          <cx:pt idx="736">0.0294239966448646</cx:pt>
          <cx:pt idx="737">0.035580389349634499</cx:pt>
          <cx:pt idx="738">0.032799795704198997</cx:pt>
          <cx:pt idx="739">0.032030031614204403</cx:pt>
          <cx:pt idx="740">0.045298443186840003</cx:pt>
          <cx:pt idx="741">0.050229854244135903</cx:pt>
          <cx:pt idx="742">0.061288599167847201</cx:pt>
          <cx:pt idx="743">0.043249030067887398</cx:pt>
          <cx:pt idx="744">0.044259650488894901</cx:pt>
          <cx:pt idx="745">0.035367005489991103</cx:pt>
          <cx:pt idx="746">0.029937670803165901</cx:pt>
          <cx:pt idx="747">0.025489931483642099</cx:pt>
          <cx:pt idx="748">0.017557701550545299</cx:pt>
          <cx:pt idx="749">0.0113046376702589</cx:pt>
          <cx:pt idx="750">0.0049222795229518102</cx:pt>
          <cx:pt idx="751">0.00068439733827145501</cx:pt>
          <cx:pt idx="752">1.2220189615680099e-05</cx:pt>
          <cx:pt idx="753">-0.00060039086880966095</cx:pt>
          <cx:pt idx="754">-0.000368278826071094</cx:pt>
          <cx:pt idx="755">-0.00023086163489333399</cx:pt>
          <cx:pt idx="756">-0.00037012684993139401</cx:pt>
          <cx:pt idx="757">0.00014435583449546501</cx:pt>
          <cx:pt idx="758">-0.000299605783001784</cx:pt>
          <cx:pt idx="759">-0.00089192095151797697</cx:pt>
          <cx:pt idx="760">-0.000172180032658143</cx:pt>
          <cx:pt idx="761">6.18702755659365e-05</cx:pt>
          <cx:pt idx="762">0.00073786351176386203</cx:pt>
          <cx:pt idx="763">0.0020894106345089101</cx:pt>
          <cx:pt idx="764">0.0017113182918370099</cx:pt>
          <cx:pt idx="765">0.0015471266307759801</cx:pt>
          <cx:pt idx="766">0.00154177998873227</cx:pt>
          <cx:pt idx="767">-0.000135750205890704</cx:pt>
          <cx:pt idx="768">0.0024348366078197799</cx:pt>
          <cx:pt idx="769">0.0030575248366843601</cx:pt>
          <cx:pt idx="770">0.0080070775045483905</cx:pt>
          <cx:pt idx="771">0.0052601906823880901</cx:pt>
          <cx:pt idx="772">0.0040388844345697599</cx:pt>
          <cx:pt idx="773">0.0059794974195086</cx:pt>
          <cx:pt idx="774">0.012718554714233801</cx:pt>
          <cx:pt idx="775">0.0021242137169651901</cx:pt>
          <cx:pt idx="776">0.00131449627180226</cx:pt>
          <cx:pt idx="777">0.0010021269492542699</cx:pt>
          <cx:pt idx="778">0.0025383866462910698</cx:pt>
          <cx:pt idx="779">-9.9734132443087395e-06</cx:pt>
          <cx:pt idx="780">-0.00025597745390062803</cx:pt>
          <cx:pt idx="781">-0.00058127469834251501</cx:pt>
          <cx:pt idx="782">-0.00075036865138719501</cx:pt>
          <cx:pt idx="783">0.00047859476624277501</cx:pt>
        </cx:lvl>
      </cx:numDim>
    </cx:data>
    <cx:data id="57">
      <cx:numDim type="val">
        <cx:f>'001_WA_F - 副本'!$BF$1:$BF$784</cx:f>
        <cx:lvl ptCount="784" formatCode="G/通用格式">
          <cx:pt idx="0">-0.00026025092030702401</cx:pt>
          <cx:pt idx="1">0.00019023482585826701</cx:pt>
          <cx:pt idx="2">-0.00045894341390983502</cx:pt>
          <cx:pt idx="3">-0.000128466524276418</cx:pt>
          <cx:pt idx="4">3.9326974436304103e-05</cx:pt>
          <cx:pt idx="5">-0.00033644534450368301</cx:pt>
          <cx:pt idx="6">-0.000101283032019278</cx:pt>
          <cx:pt idx="7">0.00018347116154732599</cx:pt>
          <cx:pt idx="8">-0.00029418434583924398</cx:pt>
          <cx:pt idx="9">4.5617978286402001e-05</cx:pt>
          <cx:pt idx="10">-0.00049839890356937605</cx:pt>
          <cx:pt idx="11">-0.00057654311720303103</cx:pt>
          <cx:pt idx="12">-3.8444380413363299e-05</cx:pt>
          <cx:pt idx="13">0.00061519402582355998</cx:pt>
          <cx:pt idx="14">0.000481631524953531</cx:pt>
          <cx:pt idx="15">0.00058541823007395499</cx:pt>
          <cx:pt idx="16">-0.000171083816375749</cx:pt>
          <cx:pt idx="17">-0.00035580527620497702</cx:pt>
          <cx:pt idx="18">0.000332065846872807</cx:pt>
          <cx:pt idx="19">-0.00024025660630471401</cx:pt>
          <cx:pt idx="20">-0.00015859515308747001</cx:pt>
          <cx:pt idx="21">0.00051711743287674095</cx:pt>
          <cx:pt idx="22">-5.31308478580089e-05</cx:pt>
          <cx:pt idx="23">0.000101724638727243</cx:pt>
          <cx:pt idx="24">-0.00061719691345204098</cx:pt>
          <cx:pt idx="25">-0.00012495965884080901</cx:pt>
          <cx:pt idx="26">0.00054337072772631296</cx:pt>
          <cx:pt idx="27">0.00030040714504024201</cx:pt>
          <cx:pt idx="28">-0.00039470705931678998</cx:pt>
          <cx:pt idx="29">-0.00029565673823557699</cx:pt>
          <cx:pt idx="30">0.00027657147494900897</cx:pt>
          <cx:pt idx="31">0.00018400280451170799</cx:pt>
          <cx:pt idx="32">1.2563618404721099e-05</cx:pt>
          <cx:pt idx="33">-5.9198883573736202e-05</cx:pt>
          <cx:pt idx="34">-0.00020518261169426099</cx:pt>
          <cx:pt idx="35">-0.00026474281057153599</cx:pt>
          <cx:pt idx="36">-0.00074126763662432204</cx:pt>
          <cx:pt idx="37">0.00036180012978892398</cx:pt>
          <cx:pt idx="38">4.7689408414810398e-05</cx:pt>
          <cx:pt idx="39">-0.0012838068926919</cx:pt>
          <cx:pt idx="40">-0.00029802407182757398</cx:pt>
          <cx:pt idx="41">-0.00020048787515138499</cx:pt>
          <cx:pt idx="42">-0.00066287101738855098</cx:pt>
          <cx:pt idx="43">-0.00021477634354513599</cx:pt>
          <cx:pt idx="44">-0.00016263267872537501</cx:pt>
          <cx:pt idx="45">-0.00016359010303431101</cx:pt>
          <cx:pt idx="46">0.00038869774891832701</cx:pt>
          <cx:pt idx="47">-0.00032164445816695799</cx:pt>
          <cx:pt idx="48">2.00533380501451e-05</cx:pt>
          <cx:pt idx="49">0.00046376848250686198</cx:pt>
          <cx:pt idx="50">0.000307613595121284</cx:pt>
          <cx:pt idx="51">1.1751878942784099e-05</cx:pt>
          <cx:pt idx="52">-0.00029679329180516098</cx:pt>
          <cx:pt idx="53">0.00039728238224079099</cx:pt>
          <cx:pt idx="54">-0.00031384636605519598</cx:pt>
          <cx:pt idx="55">-7.6815533823366603e-05</cx:pt>
          <cx:pt idx="56">0.00087344456292426701</cx:pt>
          <cx:pt idx="57">0.00090119638527527105</cx:pt>
          <cx:pt idx="58">-0.00033516959819603602</cx:pt>
          <cx:pt idx="59">0.0010013715189911301</cx:pt>
          <cx:pt idx="60">-0.000204823627032554</cx:pt>
          <cx:pt idx="61">0.00019818346646357301</cx:pt>
          <cx:pt idx="62">-0.00073950927124576897</cx:pt>
          <cx:pt idx="63">-0.00015565058557433199</cx:pt>
          <cx:pt idx="64">-0.0011668197288809501</cx:pt>
          <cx:pt idx="65">-0.00090195664942940596</cx:pt>
          <cx:pt idx="66">-0.0027479861242862402</cx:pt>
          <cx:pt idx="67">-0.0024495468487912</cx:pt>
          <cx:pt idx="68">-0.0014552316805432101</cx:pt>
          <cx:pt idx="69">-0.0029729073248248401</cx:pt>
          <cx:pt idx="70">-0.0042222435220250799</cx:pt>
          <cx:pt idx="71">-0.0034783659327334302</cx:pt>
          <cx:pt idx="72">-0.0034829104109755501</cx:pt>
          <cx:pt idx="73">-0.0026511190909056198</cx:pt>
          <cx:pt idx="74">-0.0015533772513469401</cx:pt>
          <cx:pt idx="75">-0.0024069839190756399</cx:pt>
          <cx:pt idx="76">-0.00176901446521876</cx:pt>
          <cx:pt idx="77">-0.00079310777012338903</cx:pt>
          <cx:pt idx="78">-0.00110442845309734</cx:pt>
          <cx:pt idx="79">-0.000187665623576507</cx:pt>
          <cx:pt idx="80">-0.000202445123225821</cx:pt>
          <cx:pt idx="81">-0.00028892352626118601</cx:pt>
          <cx:pt idx="82">-0.00064512267434378603</cx:pt>
          <cx:pt idx="83">-0.000116243583304302</cx:pt>
          <cx:pt idx="84">0.00049125359565653796</cx:pt>
          <cx:pt idx="85">0.000108316612052458</cx:pt>
          <cx:pt idx="86">-0.00034769270382652698</cx:pt>
          <cx:pt idx="87">-0.00090804537646766695</cx:pt>
          <cx:pt idx="88">5.0303132691110796e-06</cx:pt>
          <cx:pt idx="89">-0.00097026367170808799</cx:pt>
          <cx:pt idx="90">-0.000214100837391651</cx:pt>
          <cx:pt idx="91">-0.0020214726325155099</cx:pt>
          <cx:pt idx="92">-0.0015575062860289401</cx:pt>
          <cx:pt idx="93">-0.0023373709319428498</cx:pt>
          <cx:pt idx="94">-0.0053415522753066996</cx:pt>
          <cx:pt idx="95">-0.0060739614901369797</cx:pt>
          <cx:pt idx="96">-0.0085454055993805199</cx:pt>
          <cx:pt idx="97">-0.0122354739409702</cx:pt>
          <cx:pt idx="98">-0.016673193686098601</cx:pt>
          <cx:pt idx="99">-0.023920122638284701</cx:pt>
          <cx:pt idx="100">-0.0198336426587092</cx:pt>
          <cx:pt idx="101">-0.0156248122836229</cx:pt>
          <cx:pt idx="102">-0.0084886557953732303</cx:pt>
          <cx:pt idx="103">-0.0046483414130731497</cx:pt>
          <cx:pt idx="104">-0.0023606259907813401</cx:pt>
          <cx:pt idx="105">0.00346710427794511</cx:pt>
          <cx:pt idx="106">0.0078245478290495593</cx:pt>
          <cx:pt idx="107">0.0058204312908792097</cx:pt>
          <cx:pt idx="108">-0.00058464707645303996</cx:pt>
          <cx:pt idx="109">-0.0012983219277121799</cx:pt>
          <cx:pt idx="110">-0.00073568547685700801</cx:pt>
          <cx:pt idx="111">0.00049863564582644201</cx:pt>
          <cx:pt idx="112">0.00046855357201451098</cx:pt>
          <cx:pt idx="113">0.000302500139306411</cx:pt>
          <cx:pt idx="114">0.00093659309929723395</cx:pt>
          <cx:pt idx="115">8.5805284625164796e-05</cx:pt>
          <cx:pt idx="116">-0.000384721078839411</cx:pt>
          <cx:pt idx="117">-0.00038709019276105298</cx:pt>
          <cx:pt idx="118">-0.0014849511890681301</cx:pt>
          <cx:pt idx="119">-0.0068697974582519498</cx:pt>
          <cx:pt idx="120">-0.0127364158066052</cx:pt>
          <cx:pt idx="121">-0.00540457589928456</cx:pt>
          <cx:pt idx="122">0.0030409349965676699</cx:pt>
          <cx:pt idx="123">0.0159472328148259</cx:pt>
          <cx:pt idx="124">0.0234307820031045</cx:pt>
          <cx:pt idx="125">0.00775830866441303</cx:pt>
          <cx:pt idx="126">0.0011467285043093101</cx:pt>
          <cx:pt idx="127">0.00152043401079648</cx:pt>
          <cx:pt idx="128">-0.00464886709373035</cx:pt>
          <cx:pt idx="129">-0.0104981880173135</cx:pt>
          <cx:pt idx="130">-0.014061576415341399</cx:pt>
          <cx:pt idx="131">0.00079707769439463303</cx:pt>
          <cx:pt idx="132">0.00121640438821227</cx:pt>
          <cx:pt idx="133">0.0090294115538741906</cx:pt>
          <cx:pt idx="134">0.0088187317875338296</cx:pt>
          <cx:pt idx="135">0.0029081028983798901</cx:pt>
          <cx:pt idx="136">-0.00086218168592442496</cx:pt>
          <cx:pt idx="137">0.00081757774520671003</cx:pt>
          <cx:pt idx="138">-3.10425972369691e-05</cx:pt>
          <cx:pt idx="139">0.00030260163116506298</cx:pt>
          <cx:pt idx="140">1.1029297954250499e-05</cx:pt>
          <cx:pt idx="141">2.9831786333348e-05</cx:pt>
          <cx:pt idx="142">-0.00040372411400548799</cx:pt>
          <cx:pt idx="143">0.00069185270403023305</cx:pt>
          <cx:pt idx="144">0.00076178886833562303</cx:pt>
          <cx:pt idx="145">0.0070525260670357302</cx:pt>
          <cx:pt idx="146">0.00056254355636500299</cx:pt>
          <cx:pt idx="147">-0.0129846013052926</cx:pt>
          <cx:pt idx="148">0.00044280367798699599</cx:pt>
          <cx:pt idx="149">0.021406858862081501</cx:pt>
          <cx:pt idx="150">0.013793371772895999</cx:pt>
          <cx:pt idx="151">0.049466183574233699</cx:pt>
          <cx:pt idx="152">0.0732378964242512</cx:pt>
          <cx:pt idx="153">0.052460181385600699</cx:pt>
          <cx:pt idx="154">0.021605526576803199</cx:pt>
          <cx:pt idx="155">-0.0096757221547215094</cx:pt>
          <cx:pt idx="156">-0.0248886255900772</cx:pt>
          <cx:pt idx="157">-0.00059982515935393099</cx:pt>
          <cx:pt idx="158">-0.013254974819192401</cx:pt>
          <cx:pt idx="159">-0.0079530301736504497</cx:pt>
          <cx:pt idx="160">-0.0096233215027787099</cx:pt>
          <cx:pt idx="161">0.0056405757999661004</cx:pt>
          <cx:pt idx="162">0.0051849885408329997</cx:pt>
          <cx:pt idx="163">0.0013065972501321199</cx:pt>
          <cx:pt idx="164">0.0017861507716942101</cx:pt>
          <cx:pt idx="165">0.0048700132927371803</cx:pt>
          <cx:pt idx="166">-0.00113168278758321</cx:pt>
          <cx:pt idx="167">-0.00027471936688605602</cx:pt>
          <cx:pt idx="168">0.00039953500397843001</cx:pt>
          <cx:pt idx="169">-0.000155317620997702</cx:pt>
          <cx:pt idx="170">0.00059386148227876304</cx:pt>
          <cx:pt idx="171">-0.00032209526278122598</cx:pt>
          <cx:pt idx="172">-0.0021647833181224099</cx:pt>
          <cx:pt idx="173">-0.0024186970393547001</cx:pt>
          <cx:pt idx="174">-0.0087988848169469405</cx:pt>
          <cx:pt idx="175">-0.00283707200527604</cx:pt>
          <cx:pt idx="176">0.0041903164339415098</cx:pt>
          <cx:pt idx="177">0.0137475037440206</cx:pt>
          <cx:pt idx="178">0.020501548320569</cx:pt>
          <cx:pt idx="179">0.059411912258121001</cx:pt>
          <cx:pt idx="180">0.063823910291481198</cx:pt>
          <cx:pt idx="181">0.055798855170034301</cx:pt>
          <cx:pt idx="182">0.021860327310959202</cx:pt>
          <cx:pt idx="183">-0.00231398396954885</cx:pt>
          <cx:pt idx="184">0.0042680677437272304</cx:pt>
          <cx:pt idx="185">0.0090226159403527396</cx:pt>
          <cx:pt idx="186">-0.0012072728809159499</cx:pt>
          <cx:pt idx="187">0.0046337452251702504</cx:pt>
          <cx:pt idx="188">0.00748322539536838</cx:pt>
          <cx:pt idx="189">-0.0021826184327717198</cx:pt>
          <cx:pt idx="190">0.020416746124820199</cx:pt>
          <cx:pt idx="191">0.020026216882462901</cx:pt>
          <cx:pt idx="192">0.0040287946506990802</cx:pt>
          <cx:pt idx="193">0.0089261418873768199</cx:pt>
          <cx:pt idx="194">-0.00078632782209922601</cx:pt>
          <cx:pt idx="195">-0.0026904955847484998</cx:pt>
          <cx:pt idx="196">-0.000107804734424885</cx:pt>
          <cx:pt idx="197">0.00092817243939878104</cx:pt>
          <cx:pt idx="198">0.0011291508126528599</cx:pt>
          <cx:pt idx="199">0.00062502343108126795</cx:pt>
          <cx:pt idx="200">-0.0035066484906985801</cx:pt>
          <cx:pt idx="201">-0.013364378789485499</cx:pt>
          <cx:pt idx="202">-0.0088092894256652805</cx:pt>
          <cx:pt idx="203">-0.0088092562057387903</cx:pt>
          <cx:pt idx="204">-0.0072081498955500999</cx:pt>
          <cx:pt idx="205">0.0196165854046862</cx:pt>
          <cx:pt idx="206">0.032177566095664398</cx:pt>
          <cx:pt idx="207">0.0088334943729861098</cx:pt>
          <cx:pt idx="208">0.025883658796755499</cx:pt>
          <cx:pt idx="209">0.0148848624814839</cx:pt>
          <cx:pt idx="210">-0.00296785265961798</cx:pt>
          <cx:pt idx="211">0.029035118367488</cx:pt>
          <cx:pt idx="212">0.0059029271821981798</cx:pt>
          <cx:pt idx="213">0.000621626489089403</cx:pt>
          <cx:pt idx="214">0.0084465737593062001</cx:pt>
          <cx:pt idx="215">-0.00190095979618315</cx:pt>
          <cx:pt idx="216">-0.00240038649401086</cx:pt>
          <cx:pt idx="217">0.010773079676058299</cx:pt>
          <cx:pt idx="218">0.038311205700503698</cx:pt>
          <cx:pt idx="219">0.035160116876584498</cx:pt>
          <cx:pt idx="220">0.012621075405718</cx:pt>
          <cx:pt idx="221">0.0040657046840796903</cx:pt>
          <cx:pt idx="222">0.00013894255709405901</cx:pt>
          <cx:pt idx="223">-0.0021838201023293398</cx:pt>
          <cx:pt idx="224">7.4252391123017701e-05</cx:pt>
          <cx:pt idx="225">-0.00029261187264630599</cx:pt>
          <cx:pt idx="226">0.000620525820249727</cx:pt>
          <cx:pt idx="227">0.0025191969314499198</cx:pt>
          <cx:pt idx="228">-0.0050436225181627803</cx:pt>
          <cx:pt idx="229">-0.010798517365806601</cx:pt>
          <cx:pt idx="230">0.0027779153073894101</cx:pt>
          <cx:pt idx="231">-0.0035062209844956898</cx:pt>
          <cx:pt idx="232">0.0107296277054078</cx:pt>
          <cx:pt idx="233">0.030942145686419498</cx:pt>
          <cx:pt idx="234">0.018059476830977</cx:pt>
          <cx:pt idx="235">0.00029432796837911999</cx:pt>
          <cx:pt idx="236">0.0076740931182852998</cx:pt>
          <cx:pt idx="237">0.020220414376712199</cx:pt>
          <cx:pt idx="238">0.0223107622025773</cx:pt>
          <cx:pt idx="239">0.0127789365960629</cx:pt>
          <cx:pt idx="240">-0.023469648458607301</cx:pt>
          <cx:pt idx="241">-0.017481797976063099</cx:pt>
          <cx:pt idx="242">0.00246267025318485</cx:pt>
          <cx:pt idx="243">-0.00025236227544501002</cx:pt>
          <cx:pt idx="244">-0.012541940006309401</cx:pt>
          <cx:pt idx="245">0.0089351206453833296</cx:pt>
          <cx:pt idx="246">0.021638749194255201</cx:pt>
          <cx:pt idx="247">0.030096708136479199</cx:pt>
          <cx:pt idx="248">0.021495897029950101</cx:pt>
          <cx:pt idx="249">0.0101752790793448</cx:pt>
          <cx:pt idx="250">0.0050201718024402604</cx:pt>
          <cx:pt idx="251">0.00055437799380283798</cx:pt>
          <cx:pt idx="252">0.000227818144930548</cx:pt>
          <cx:pt idx="253">-0.00031026844735471999</cx:pt>
          <cx:pt idx="254">-0.000882072946174222</cx:pt>
          <cx:pt idx="255">-0.0011098029941966599</cx:pt>
          <cx:pt idx="256">-0.0090433239138229503</cx:pt>
          <cx:pt idx="257">-0.020010114727846098</cx:pt>
          <cx:pt idx="258">-0.017355633039697602</cx:pt>
          <cx:pt idx="259">-0.0115114179609074</cx:pt>
          <cx:pt idx="260">-0.0062843461773227898</cx:pt>
          <cx:pt idx="261">0.0036079530622113599</cx:pt>
          <cx:pt idx="262">-0.0118015998253922</cx:pt>
          <cx:pt idx="263">-0.012277423459140799</cx:pt>
          <cx:pt idx="264">-0.030640190255596299</cx:pt>
          <cx:pt idx="265">-0.000218491700518754</cx:pt>
          <cx:pt idx="266">0.00313660307523999</cx:pt>
          <cx:pt idx="267">0.00124717841968856</cx:pt>
          <cx:pt idx="268">-0.0069180350514406897</cx:pt>
          <cx:pt idx="269">0.000585452563188654</cx:pt>
          <cx:pt idx="270">-0.0013847701164740999</cx:pt>
          <cx:pt idx="271">0.010890270212437299</cx:pt>
          <cx:pt idx="272">0.0203460020697631</cx:pt>
          <cx:pt idx="273">0.030432759778981602</cx:pt>
          <cx:pt idx="274">0.032367293256860899</cx:pt>
          <cx:pt idx="275">0.038175881950460303</cx:pt>
          <cx:pt idx="276">0.022118499222033201</cx:pt>
          <cx:pt idx="277">0.0074964113977883402</cx:pt>
          <cx:pt idx="278">0.00196307354181912</cx:pt>
          <cx:pt idx="279">-0.000117504822761428</cx:pt>
          <cx:pt idx="280">0.000468704054370947</cx:pt>
          <cx:pt idx="281">-0.000201128135315631</cx:pt>
          <cx:pt idx="282">6.3170692936283894e-05</cx:pt>
          <cx:pt idx="283">-0.0037136306156202101</cx:pt>
          <cx:pt idx="284">-0.0078573103343901902</cx:pt>
          <cx:pt idx="285">-0.0159382441395566</cx:pt>
          <cx:pt idx="286">-0.030239649876576499</cx:pt>
          <cx:pt idx="287">-0.015080521803174001</cx:pt>
          <cx:pt idx="288">-0.021102095882175799</cx:pt>
          <cx:pt idx="289">-0.0127485234617771</cx:pt>
          <cx:pt idx="290">-0.0058202322176438698</cx:pt>
          <cx:pt idx="291">-0.0136188932452707</cx:pt>
          <cx:pt idx="292">-0.0079719549216745299</cx:pt>
          <cx:pt idx="293">-0.0068237465222368903</cx:pt>
          <cx:pt idx="294">0.027508610449306099</cx:pt>
          <cx:pt idx="295">-0.0072672028640426</cx:pt>
          <cx:pt idx="296">-0.028107171469385</cx:pt>
          <cx:pt idx="297">0.000103844357377295</cx:pt>
          <cx:pt idx="298">0.012516750534651301</cx:pt>
          <cx:pt idx="299">0.018754309586445798</cx:pt>
          <cx:pt idx="300">0.0288247263887958</cx:pt>
          <cx:pt idx="301">0.019120610936109599</cx:pt>
          <cx:pt idx="302">0.0242568633000937</cx:pt>
          <cx:pt idx="303">0.029771116968942499</cx:pt>
          <cx:pt idx="304">0.0082395211031972802</cx:pt>
          <cx:pt idx="305">-0.0059765082877044099</cx:pt>
          <cx:pt idx="306">-0.00010526318823676701</cx:pt>
          <cx:pt idx="307">0.00031225548858162801</cx:pt>
          <cx:pt idx="308">0.00031450373024517698</cx:pt>
          <cx:pt idx="309">0.000355359770506023</cx:pt>
          <cx:pt idx="310">0.00097603632141883003</cx:pt>
          <cx:pt idx="311">-0.0032558825162297199</cx:pt>
          <cx:pt idx="312">-0.0097959417207169695</cx:pt>
          <cx:pt idx="313">-0.019359541941691798</cx:pt>
          <cx:pt idx="314">-0.034696416836528701</cx:pt>
          <cx:pt idx="315">-0.0033785166226356599</cx:pt>
          <cx:pt idx="316">2.7362629276241399e-05</cx:pt>
          <cx:pt idx="317">0.012502990193094801</cx:pt>
          <cx:pt idx="318">-6.6693269930713598e-05</cx:pt>
          <cx:pt idx="319">-0.001989270353804</cx:pt>
          <cx:pt idx="320">0.031809730559700003</cx:pt>
          <cx:pt idx="321">0.0280187320655035</cx:pt>
          <cx:pt idx="322">0.057778973319512102</cx:pt>
          <cx:pt idx="323">0.0084056222960663396</cx:pt>
          <cx:pt idx="324">-0.0055872447129075697</cx:pt>
          <cx:pt idx="325">0.00054175658808671703</cx:pt>
          <cx:pt idx="326">-0.00047736741044050501</cx:pt>
          <cx:pt idx="327">0.0069554736229134996</cx:pt>
          <cx:pt idx="328">0.021927520121119301</cx:pt>
          <cx:pt idx="329">0.019857636234278501</cx:pt>
          <cx:pt idx="330">0.0043326699101932402</cx:pt>
          <cx:pt idx="331">0.0219914851088285</cx:pt>
          <cx:pt idx="332">0.018691696795153399</cx:pt>
          <cx:pt idx="333">0.00328701901380367</cx:pt>
          <cx:pt idx="334">0.00611469601080015</cx:pt>
          <cx:pt idx="335">-6.4467457574309502e-05</cx:pt>
          <cx:pt idx="336">0.000282018576927838</cx:pt>
          <cx:pt idx="337">2.4328745954966401e-05</cx:pt>
          <cx:pt idx="338">0.0022053132543859099</cx:pt>
          <cx:pt idx="339">-0.0011122807070894399</cx:pt>
          <cx:pt idx="340">-0.00775780039618506</cx:pt>
          <cx:pt idx="341">-0.0133573977821744</cx:pt>
          <cx:pt idx="342">-0.032193189840232797</cx:pt>
          <cx:pt idx="343">-0.028502631640199502</cx:pt>
          <cx:pt idx="344">-0.016184123719985399</cx:pt>
          <cx:pt idx="345">-0.0026366076340515001</cx:pt>
          <cx:pt idx="346">-0.016277357246117299</cx:pt>
          <cx:pt idx="347">-0.0028341568791510501</cx:pt>
          <cx:pt idx="348">0.015597178288922601</cx:pt>
          <cx:pt idx="349">0.044451163447451598</cx:pt>
          <cx:pt idx="350">0.029908296698269599</cx:pt>
          <cx:pt idx="351">0.0133631286092137</cx:pt>
          <cx:pt idx="352">0.016612468751689102</cx:pt>
          <cx:pt idx="353">0.046470601575872503</cx:pt>
          <cx:pt idx="354">0.019812219901959</cx:pt>
          <cx:pt idx="355">0.024288035232376201</cx:pt>
          <cx:pt idx="356">0.033920565810659997</cx:pt>
          <cx:pt idx="357">0.032841597855515402</cx:pt>
          <cx:pt idx="358">0.018548802485483001</cx:pt>
          <cx:pt idx="359">0.025364067922973799</cx:pt>
          <cx:pt idx="360">0.017788500611310699</cx:pt>
          <cx:pt idx="361">0.0042322680899243804</cx:pt>
          <cx:pt idx="362">0.0038952078359403199</cx:pt>
          <cx:pt idx="363">0.00022989734368469801</cx:pt>
          <cx:pt idx="364">0.00045773272354333899</cx:pt>
          <cx:pt idx="365">-0.00049680797981517804</cx:pt>
          <cx:pt idx="366">0.00112319830616236</cx:pt>
          <cx:pt idx="367">-0.0046823828230339601</cx:pt>
          <cx:pt idx="368">-0.015348961247755999</cx:pt>
          <cx:pt idx="369">-0.027379212450833999</cx:pt>
          <cx:pt idx="370">-0.036752387058953499</cx:pt>
          <cx:pt idx="371">-0.0293173737156254</cx:pt>
          <cx:pt idx="372">-0.024294846489158899</cx:pt>
          <cx:pt idx="373">-0.0034715567795347499</cx:pt>
          <cx:pt idx="374">-0.0032374614318221701</cx:pt>
          <cx:pt idx="375">0.032280591241352401</cx:pt>
          <cx:pt idx="376">0.028023499763538299</cx:pt>
          <cx:pt idx="377">0.040021621920606001</cx:pt>
          <cx:pt idx="378">0.059659389883109898</cx:pt>
          <cx:pt idx="379">0.046281483323251098</cx:pt>
          <cx:pt idx="380">0.032118097422882803</cx:pt>
          <cx:pt idx="381">0.043949228078354399</cx:pt>
          <cx:pt idx="382">0.030885249101708</cx:pt>
          <cx:pt idx="383">0.045475796314380902</cx:pt>
          <cx:pt idx="384">0.044806520998755602</cx:pt>
          <cx:pt idx="385">0.022302581069023601</cx:pt>
          <cx:pt idx="386">0.0168612972096925</cx:pt>
          <cx:pt idx="387">0.010729541534362</cx:pt>
          <cx:pt idx="388">0.0044764255370412301</cx:pt>
          <cx:pt idx="389">-0.000356641938708519</cx:pt>
          <cx:pt idx="390">-0.00165225223832645</cx:pt>
          <cx:pt idx="391">-0.00038840120001611898</cx:pt>
          <cx:pt idx="392">-0.00024985243835807099</cx:pt>
          <cx:pt idx="393">-0.00080611996402979804</cx:pt>
          <cx:pt idx="394">0.00048171722691537998</cx:pt>
          <cx:pt idx="395">-0.00267360983968631</cx:pt>
          <cx:pt idx="396">-0.0093437721679748408</cx:pt>
          <cx:pt idx="397">-0.025914631701634199</cx:pt>
          <cx:pt idx="398">-0.042434760182219498</cx:pt>
          <cx:pt idx="399">-0.033956647860858599</cx:pt>
          <cx:pt idx="400">-0.036985853067227098</cx:pt>
          <cx:pt idx="401">-0.016860087616042099</cx:pt>
          <cx:pt idx="402">0.0071403247588740799</cx:pt>
          <cx:pt idx="403">0.011784775284147</cx:pt>
          <cx:pt idx="404">0.0374736626342475</cx:pt>
          <cx:pt idx="405">0.047057343098927701</cx:pt>
          <cx:pt idx="406">0.053606671952197302</cx:pt>
          <cx:pt idx="407">0.036130072710658302</cx:pt>
          <cx:pt idx="408">0.0177348281406337</cx:pt>
          <cx:pt idx="409">0.016642536861580799</cx:pt>
          <cx:pt idx="410">0.0191614820280013</cx:pt>
          <cx:pt idx="411">0.035871976486284998</cx:pt>
          <cx:pt idx="412">0.0052255599812234101</cx:pt>
          <cx:pt idx="413">-0.0016075739394243399</cx:pt>
          <cx:pt idx="414">0.0037881274589499601</cx:pt>
          <cx:pt idx="415">-0.0117498329804338</cx:pt>
          <cx:pt idx="416">-0.0073946261520242097</cx:pt>
          <cx:pt idx="417">-0.0017012639466891201</cx:pt>
          <cx:pt idx="418">-0.0022542352570244402</cx:pt>
          <cx:pt idx="419">0.00019518934887836</cx:pt>
          <cx:pt idx="420">-0.000463491646293928</cx:pt>
          <cx:pt idx="421">-0.00069468922306264297</cx:pt>
          <cx:pt idx="422">-0.00055559882589510505</cx:pt>
          <cx:pt idx="423">-1.39084246336619e-05</cx:pt>
          <cx:pt idx="424">-0.00174797304045882</cx:pt>
          <cx:pt idx="425">-0.024021313183530599</cx:pt>
          <cx:pt idx="426">-0.035363225399561</cx:pt>
          <cx:pt idx="427">-0.016943488998867901</cx:pt>
          <cx:pt idx="428">-0.0202942451108559</cx:pt>
          <cx:pt idx="429">0.011104275696103101</cx:pt>
          <cx:pt idx="430">0.000169802863130773</cx:pt>
          <cx:pt idx="431">0.0057559761516815999</cx:pt>
          <cx:pt idx="432">0.022797196300430801</cx:pt>
          <cx:pt idx="433">0.0560693283421844</cx:pt>
          <cx:pt idx="434">0.052770883224294803</cx:pt>
          <cx:pt idx="435">0.0077231752688483599</cx:pt>
          <cx:pt idx="436">0.0049570716450751404</cx:pt>
          <cx:pt idx="437">0.0084302352846800793</cx:pt>
          <cx:pt idx="438">-0.0077613880125279901</cx:pt>
          <cx:pt idx="439">-0.0112172300639829</cx:pt>
          <cx:pt idx="440">-0.025893535121107099</cx:pt>
          <cx:pt idx="441">-0.0278457770729949</cx:pt>
          <cx:pt idx="442">-0.0101544131187081</cx:pt>
          <cx:pt idx="443">-0.016348571735809201</cx:pt>
          <cx:pt idx="444">-0.011666350317543501</cx:pt>
          <cx:pt idx="445">0.00074883298214108</cx:pt>
          <cx:pt idx="446">-0.00110206344082008</cx:pt>
          <cx:pt idx="447">-0.00085625478081042899</cx:pt>
          <cx:pt idx="448">4.2002352325681998e-05</cx:pt>
          <cx:pt idx="449">-0.0021025839345419498</cx:pt>
          <cx:pt idx="450">-0.00102460871267265</cx:pt>
          <cx:pt idx="451">-0.0012034053972888399</cx:pt>
          <cx:pt idx="452">-0.0044360469514038497</cx:pt>
          <cx:pt idx="453">-0.0158147304307758</cx:pt>
          <cx:pt idx="454">-0.0074405961785070397</cx:pt>
          <cx:pt idx="455">-0.016291611373156701</cx:pt>
          <cx:pt idx="456">-0.012932198057644201</cx:pt>
          <cx:pt idx="457">0.0037228157350324299</cx:pt>
          <cx:pt idx="458">-0.00376040099320676</cx:pt>
          <cx:pt idx="459">-0.015491059929744699</cx:pt>
          <cx:pt idx="460">0.029688799726577699</cx:pt>
          <cx:pt idx="461">0.032585353191366101</cx:pt>
          <cx:pt idx="462">0.021091713719798798</cx:pt>
          <cx:pt idx="463">-0.021868683224675899</cx:pt>
          <cx:pt idx="464">-0.0095708259042404098</cx:pt>
          <cx:pt idx="465">-0.030629286428555801</cx:pt>
          <cx:pt idx="466">-0.033178838339435003</cx:pt>
          <cx:pt idx="467">-0.018347209420219699</cx:pt>
          <cx:pt idx="468">-0.018262842247105601</cx:pt>
          <cx:pt idx="469">-0.031985540461112703</cx:pt>
          <cx:pt idx="470">-0.022409043774816</cx:pt>
          <cx:pt idx="471">-0.0062738813405282898</cx:pt>
          <cx:pt idx="472">-0.0051947206098427101</cx:pt>
          <cx:pt idx="473">-0.000196749534692063</cx:pt>
          <cx:pt idx="474">-0.0035143005642617399</cx:pt>
          <cx:pt idx="475">-0.0010669480683598001</cx:pt>
          <cx:pt idx="476">4.3322651453770597e-05</cx:pt>
          <cx:pt idx="477">0.00029827213309141699</cx:pt>
          <cx:pt idx="478">-0.0013864551538092301</cx:pt>
          <cx:pt idx="479">-0.0035852783063312502</cx:pt>
          <cx:pt idx="480">-0.0040459437758123499</cx:pt>
          <cx:pt idx="481">-0.014915165838984199</cx:pt>
          <cx:pt idx="482">-0.0063030018213697803</cx:pt>
          <cx:pt idx="483">-0.0060077040985011499</cx:pt>
          <cx:pt idx="484">0.0106776027540053</cx:pt>
          <cx:pt idx="485">0.0108524823477343</cx:pt>
          <cx:pt idx="486">-0.0044952378213212098</cx:pt>
          <cx:pt idx="487">0.018360069486910401</cx:pt>
          <cx:pt idx="488">0.026494405021314098</cx:pt>
          <cx:pt idx="489">0.010856665014600499</cx:pt>
          <cx:pt idx="490">-0.0071492403161589396</cx:pt>
          <cx:pt idx="491">-0.037205471705022003</cx:pt>
          <cx:pt idx="492">-0.0219159212000214</cx:pt>
          <cx:pt idx="493">-0.047141325108709602</cx:pt>
          <cx:pt idx="494">-0.047122397759970097</cx:pt>
          <cx:pt idx="495">-0.027665807878092599</cx:pt>
          <cx:pt idx="496">0.0043824498708923002</cx:pt>
          <cx:pt idx="497">-0.0100460673998484</cx:pt>
          <cx:pt idx="498">-0.0155995393294329</cx:pt>
          <cx:pt idx="499">0.0101961542570328</cx:pt>
          <cx:pt idx="500">0.012184502158549999</cx:pt>
          <cx:pt idx="501">0.0051221147875685803</cx:pt>
          <cx:pt idx="502">-5.2669224819920899e-05</cx:pt>
          <cx:pt idx="503">0.00016047841029296099</cx:pt>
          <cx:pt idx="504">0.00065491223179445495</cx:pt>
          <cx:pt idx="505">-0.00048501484300165798</cx:pt>
          <cx:pt idx="506">-0.00019912558639560699</cx:pt>
          <cx:pt idx="507">-0.0053718065253721102</cx:pt>
          <cx:pt idx="508">-0.0094944013822602698</cx:pt>
          <cx:pt idx="509">-0.00630085420176805</cx:pt>
          <cx:pt idx="510">-0.00546842090501548</cx:pt>
          <cx:pt idx="511">-0.0099171618168371594</cx:pt>
          <cx:pt idx="512">0.0016634223648021901</cx:pt>
          <cx:pt idx="513">0.0151062763605732</cx:pt>
          <cx:pt idx="514">0.016841324957149701</cx:pt>
          <cx:pt idx="515">0.037326744226173901</cx:pt>
          <cx:pt idx="516">0.0227806107832218</cx:pt>
          <cx:pt idx="517">0.0318860589610774</cx:pt>
          <cx:pt idx="518">-0.014212612420386</cx:pt>
          <cx:pt idx="519">-0.053366929759051697</cx:pt>
          <cx:pt idx="520">-0.050688244303030698</cx:pt>
          <cx:pt idx="521">-0.040565801874831303</cx:pt>
          <cx:pt idx="522">-0.048009299876608402</cx:pt>
          <cx:pt idx="523">-0.049825318157697099</cx:pt>
          <cx:pt idx="524">-0.011730349967866101</cx:pt>
          <cx:pt idx="525">-0.032501641596902497</cx:pt>
          <cx:pt idx="526">-0.033305340919591003</cx:pt>
          <cx:pt idx="527">-0.0069150047073353697</cx:pt>
          <cx:pt idx="528">0.0032862029481062899</cx:pt>
          <cx:pt idx="529">0.00206029809207804</cx:pt>
          <cx:pt idx="530">0.00079256069875329003</cx:pt>
          <cx:pt idx="531">-0.00022123704633413501</cx:pt>
          <cx:pt idx="532">0.00017950073837778299</cx:pt>
          <cx:pt idx="533">-0.00051764285389584901</cx:pt>
          <cx:pt idx="534">-0.00040115181127043802</cx:pt>
          <cx:pt idx="535">-0.0088473433900937096</cx:pt>
          <cx:pt idx="536">-0.013494321609011199</cx:pt>
          <cx:pt idx="537">-0.0124915724412535</cx:pt>
          <cx:pt idx="538">-0.00379283956248075</cx:pt>
          <cx:pt idx="539">-0.0092746586480380797</cx:pt>
          <cx:pt idx="540">0.015526954978364999</cx:pt>
          <cx:pt idx="541">0.033483602439348899</cx:pt>
          <cx:pt idx="542">0.010392871681995999</cx:pt>
          <cx:pt idx="543">-0.015035242921835799</cx:pt>
          <cx:pt idx="544">0.0113829848181481</cx:pt>
          <cx:pt idx="545">-0.015689036894495498</cx:pt>
          <cx:pt idx="546">-0.060371751529443803</cx:pt>
          <cx:pt idx="547">-0.046010227069356403</cx:pt>
          <cx:pt idx="548">-0.054268431475400003</cx:pt>
          <cx:pt idx="549">-0.051665264493202599</cx:pt>
          <cx:pt idx="550">-0.069361999719192394</cx:pt>
          <cx:pt idx="551">-0.054847974334318497</cx:pt>
          <cx:pt idx="552">-0.0435575092791428</cx:pt>
          <cx:pt idx="553">-0.0398335996332101</cx:pt>
          <cx:pt idx="554">-0.020312401121932999</cx:pt>
          <cx:pt idx="555">-0.010319561680201501</cx:pt>
          <cx:pt idx="556">-0.0064023877237855097</cx:pt>
          <cx:pt idx="557">-0.00228798710897536</cx:pt>
          <cx:pt idx="558">-0.00093785988325857498</cx:pt>
          <cx:pt idx="559">-0.00024180230766664401</cx:pt>
          <cx:pt idx="560">-0.00017196334639188999</cx:pt>
          <cx:pt idx="561">-0.00052683949826190903</cx:pt>
          <cx:pt idx="562">-0.0014262977918696399</cx:pt>
          <cx:pt idx="563">-0.012643300514979699</cx:pt>
          <cx:pt idx="564">-0.0139559389431308</cx:pt>
          <cx:pt idx="565">-0.0011341193848164201</cx:pt>
          <cx:pt idx="566">-0.00256320574021816</cx:pt>
          <cx:pt idx="567">-0.0040085320914775603</cx:pt>
          <cx:pt idx="568">-0.017176479460281901</cx:pt>
          <cx:pt idx="569">-0.0131815644451071</cx:pt>
          <cx:pt idx="570">0.0044972141333286296</cx:pt>
          <cx:pt idx="571">0.021297235912412601</cx:pt>
          <cx:pt idx="572">0.0330305754336861</cx:pt>
          <cx:pt idx="573">-0.042005877521612403</cx:pt>
          <cx:pt idx="574">-0.066714348604288307</cx:pt>
          <cx:pt idx="575">-0.0362232599387282</cx:pt>
          <cx:pt idx="576">-0.0539313783139313</cx:pt>
          <cx:pt idx="577">-0.058130268563906497</cx:pt>
          <cx:pt idx="578">-0.047651039680341199</cx:pt>
          <cx:pt idx="579">-0.029528626310394299</cx:pt>
          <cx:pt idx="580">-0.020509291149731899</cx:pt>
          <cx:pt idx="581">-0.0222686602861474</cx:pt>
          <cx:pt idx="582">-0.0040559444290077301</cx:pt>
          <cx:pt idx="583">-0.0066321456141801901</cx:pt>
          <cx:pt idx="584">-0.00969130148639126</cx:pt>
          <cx:pt idx="585">-0.00657535180119561</cx:pt>
          <cx:pt idx="586">-0.00092281217874844201</cx:pt>
          <cx:pt idx="587">6.06818178179717e-05</cx:pt>
          <cx:pt idx="588">-0.00068850277225337899</cx:pt>
          <cx:pt idx="589">0.00031800228166681098</cx:pt>
          <cx:pt idx="590">-0.0016957412175705199</cx:pt>
          <cx:pt idx="591">-0.0088703379400411706</cx:pt>
          <cx:pt idx="592">-0.0044371286153045897</cx:pt>
          <cx:pt idx="593">0.014735645550561701</cx:pt>
          <cx:pt idx="594">0.017034257184382499</cx:pt>
          <cx:pt idx="595">0.00636553518111126</cx:pt>
          <cx:pt idx="596">-0.011161351851703199</cx:pt>
          <cx:pt idx="597">0.014818866862851001</cx:pt>
          <cx:pt idx="598">0.0080583413538932395</cx:pt>
          <cx:pt idx="599">0.048646557700284802</cx:pt>
          <cx:pt idx="600">0.029222335348012302</cx:pt>
          <cx:pt idx="601">-0.0264431912020223</cx:pt>
          <cx:pt idx="602">-0.071094497305070406</cx:pt>
          <cx:pt idx="603">-0.037194990020955603</cx:pt>
          <cx:pt idx="604">-0.037094784939734803</cx:pt>
          <cx:pt idx="605">-0.029136289095426499</cx:pt>
          <cx:pt idx="606">-0.018779385969344201</cx:pt>
          <cx:pt idx="607">-0.021512464676620099</cx:pt>
          <cx:pt idx="608">-0.00148726391686845</cx:pt>
          <cx:pt idx="609">-0.016375398658604899</cx:pt>
          <cx:pt idx="610">-0.016843289973868501</cx:pt>
          <cx:pt idx="611">-0.0200858444185202</cx:pt>
          <cx:pt idx="612">-0.013630457895437599</cx:pt>
          <cx:pt idx="613">-0.0093795335904774298</cx:pt>
          <cx:pt idx="614">-0.00033794671236280898</cx:pt>
          <cx:pt idx="615">1.83668161776757e-05</cx:pt>
          <cx:pt idx="616">1.24570392260218e-05</cx:pt>
          <cx:pt idx="617">0.00022355039953702601</cx:pt>
          <cx:pt idx="618">0.000138650086260172</cx:pt>
          <cx:pt idx="619">-0.0055633379096648198</cx:pt>
          <cx:pt idx="620">0.0028455917119731599</cx:pt>
          <cx:pt idx="621">0.016454053256622799</cx:pt>
          <cx:pt idx="622">0.038318821761729502</cx:pt>
          <cx:pt idx="623">0.036526564577151401</cx:pt>
          <cx:pt idx="624">0.0082632057985084703</cx:pt>
          <cx:pt idx="625">0.017584011015125401</cx:pt>
          <cx:pt idx="626">0.041620317039169102</cx:pt>
          <cx:pt idx="627">0.060648941803357698</cx:pt>
          <cx:pt idx="628">0.033927434201964098</cx:pt>
          <cx:pt idx="629">0.0027666997363692001</cx:pt>
          <cx:pt idx="630">0.010099604530481201</cx:pt>
          <cx:pt idx="631">-0.010169327134717999</cx:pt>
          <cx:pt idx="632">-0.011590034684175301</cx:pt>
          <cx:pt idx="633">-0.021888848345130898</cx:pt>
          <cx:pt idx="634">-0.0261881865279305</cx:pt>
          <cx:pt idx="635">-0.0207626296163342</cx:pt>
          <cx:pt idx="636">-0.019882924683567501</cx:pt>
          <cx:pt idx="637">-0.033661527683052098</cx:pt>
          <cx:pt idx="638">-0.023948289333843301</cx:pt>
          <cx:pt idx="639">-0.023543299250808801</cx:pt>
          <cx:pt idx="640">-0.0128596706450117</cx:pt>
          <cx:pt idx="641">-0.0068650668437925597</cx:pt>
          <cx:pt idx="642">-0.00064130672271162396</cx:pt>
          <cx:pt idx="643">0.00055065205526496296</cx:pt>
          <cx:pt idx="644">5.8882998480836399e-05</cx:pt>
          <cx:pt idx="645">-0.000221771002469659</cx:pt>
          <cx:pt idx="646">-0.00060879801568525704</cx:pt>
          <cx:pt idx="647">-0.0095073956631071092</cx:pt>
          <cx:pt idx="648">-0.0062091002233388096</cx:pt>
          <cx:pt idx="649">0.0033588156252642898</cx:pt>
          <cx:pt idx="650">0.022080725191999599</cx:pt>
          <cx:pt idx="651">0.0240014602355627</cx:pt>
          <cx:pt idx="652">0.0076787390116005803</cx:pt>
          <cx:pt idx="653">0.0086001091726379108</cx:pt>
          <cx:pt idx="654">-0.00070987277394044803</cx:pt>
          <cx:pt idx="655">0.024277736467126901</cx:pt>
          <cx:pt idx="656">0.062821043292798598</cx:pt>
          <cx:pt idx="657">0.062438768531474301</cx:pt>
          <cx:pt idx="658">0.033236704936645198</cx:pt>
          <cx:pt idx="659">0.0042971299793063897</cx:pt>
          <cx:pt idx="660">-0.0135805966967861</cx:pt>
          <cx:pt idx="661">-0.030610397073192599</cx:pt>
          <cx:pt idx="662">-0.031525165682458299</cx:pt>
          <cx:pt idx="663">-0.0366233772868561</cx:pt>
          <cx:pt idx="664">-0.0320065378746111</cx:pt>
          <cx:pt idx="665">-0.0185601617645242</cx:pt>
          <cx:pt idx="666">-0.0105407104581256</cx:pt>
          <cx:pt idx="667">-0.014774675756210699</cx:pt>
          <cx:pt idx="668">-0.0064353222212425601</cx:pt>
          <cx:pt idx="669">-0.0022757307961298601</cx:pt>
          <cx:pt idx="670">0.00055284984794898198</cx:pt>
          <cx:pt idx="671">0.00054481785211798301</cx:pt>
          <cx:pt idx="672">-0.000214249589172856</cx:pt>
          <cx:pt idx="673">-0.000108764464050658</cx:pt>
          <cx:pt idx="674">0.00051167919177416297</cx:pt>
          <cx:pt idx="675">-0.0032308243095018302</cx:pt>
          <cx:pt idx="676">-0.00724919554566967</cx:pt>
          <cx:pt idx="677">-0.0031309661619678699</cx:pt>
          <cx:pt idx="678">-0.00056415852041004203</cx:pt>
          <cx:pt idx="679">-0.0025099237335702001</cx:pt>
          <cx:pt idx="680">0.0078948203863799405</cx:pt>
          <cx:pt idx="681">0.0164314822514872</cx:pt>
          <cx:pt idx="682">0.043263955462730597</cx:pt>
          <cx:pt idx="683">0.0428535449222993</cx:pt>
          <cx:pt idx="684">0.030393734483284199</cx:pt>
          <cx:pt idx="685">0.036650397862012803</cx:pt>
          <cx:pt idx="686">0.0095260846332948408</cx:pt>
          <cx:pt idx="687">0.00307238911059115</cx:pt>
          <cx:pt idx="688">-0.018670255323344299</cx:pt>
          <cx:pt idx="689">-0.056352835490824697</cx:pt>
          <cx:pt idx="690">-0.041647972813629197</cx:pt>
          <cx:pt idx="691">-0.012047604752879399</cx:pt>
          <cx:pt idx="692">-0.0098596694333956299</cx:pt>
          <cx:pt idx="693">-0.00503842671164954</cx:pt>
          <cx:pt idx="694">-0.0052306191785923299</cx:pt>
          <cx:pt idx="695">-0.0080334257035862399</cx:pt>
          <cx:pt idx="696">-0.0037734956875495199</cx:pt>
          <cx:pt idx="697">-0.00031085970174661901</cx:pt>
          <cx:pt idx="698">0.00041520077898237899</cx:pt>
          <cx:pt idx="699">0.00064243757137924604</cx:pt>
          <cx:pt idx="700">0.00065228814826233297</cx:pt>
          <cx:pt idx="701">-0.00016896806548630101</cx:pt>
          <cx:pt idx="702">0.000360641747537237</cx:pt>
          <cx:pt idx="703">-0.00044590369617874702</cx:pt>
          <cx:pt idx="704">0.00083974080498813795</cx:pt>
          <cx:pt idx="705">-0.00080217828287605598</cx:pt>
          <cx:pt idx="706">-0.0082542598262093994</cx:pt>
          <cx:pt idx="707">-0.0151335236943982</cx:pt>
          <cx:pt idx="708">-0.012100832838784201</cx:pt>
          <cx:pt idx="709">0.0026417068081375501</cx:pt>
          <cx:pt idx="710">0.0031731775975884901</cx:pt>
          <cx:pt idx="711">0.00018914126493759401</cx:pt>
          <cx:pt idx="712">-0.0072650559136161101</cx:pt>
          <cx:pt idx="713">0.0022609189822562301</cx:pt>
          <cx:pt idx="714">0.0061143269929849996</cx:pt>
          <cx:pt idx="715">-0.0073460326029105199</cx:pt>
          <cx:pt idx="716">-0.017577774217084001</cx:pt>
          <cx:pt idx="717">-0.011161639861944799</cx:pt>
          <cx:pt idx="718">-0.0069325989662539899</cx:pt>
          <cx:pt idx="719">-0.0063299646605590801</cx:pt>
          <cx:pt idx="720">-0.0047988610084396099</cx:pt>
          <cx:pt idx="721">-0.0076461682927409002</cx:pt>
          <cx:pt idx="722">-0.0082936831622764506</cx:pt>
          <cx:pt idx="723">-0.0067759418395682497</cx:pt>
          <cx:pt idx="724">-0.00122003725432624</cx:pt>
          <cx:pt idx="725">0.00036177110352129</cx:pt>
          <cx:pt idx="726">0.000614614811944339</cx:pt>
          <cx:pt idx="727">0.00036773297754077701</cx:pt>
          <cx:pt idx="728">-4.3318074086117599e-05</cx:pt>
          <cx:pt idx="729">1.1204726960818701e-05</cx:pt>
          <cx:pt idx="730">-0.00040395484302246302</cx:pt>
          <cx:pt idx="731">-0.00017775473671283699</cx:pt>
          <cx:pt idx="732">0.00045024647980539302</cx:pt>
          <cx:pt idx="733">0.00065491719057327903</cx:pt>
          <cx:pt idx="734">0.0010478938843983699</cx:pt>
          <cx:pt idx="735">0.00047770362213620399</cx:pt>
          <cx:pt idx="736">-0.00049883040337856104</cx:pt>
          <cx:pt idx="737">0.00244739413973461</cx:pt>
          <cx:pt idx="738">-0.00087181858480429701</cx:pt>
          <cx:pt idx="739">-0.0029314966759476199</cx:pt>
          <cx:pt idx="740">0.00138956986479061</cx:pt>
          <cx:pt idx="741">0.0025842678641859098</cx:pt>
          <cx:pt idx="742">0.010248117671407099</cx:pt>
          <cx:pt idx="743">0.0063207111198131001</cx:pt>
          <cx:pt idx="744">0.0049605766972638798</cx:pt>
          <cx:pt idx="745">0.0065377636442746903</cx:pt>
          <cx:pt idx="746">0.0039606761403350203</cx:pt>
          <cx:pt idx="747">0.00162322875324029</cx:pt>
          <cx:pt idx="748">0.0021957354538722999</cx:pt>
          <cx:pt idx="749">0.00020878223723176301</cx:pt>
          <cx:pt idx="750">0.000390096936171366</cx:pt>
          <cx:pt idx="751">-6.7542090932896099e-05</cx:pt>
          <cx:pt idx="752">0.000199325671119806</cx:pt>
          <cx:pt idx="753">-0.000108521883505373</cx:pt>
          <cx:pt idx="754">-5.7542207825811096e-06</cx:pt>
          <cx:pt idx="755">-5.3274622510189601e-05</cx:pt>
          <cx:pt idx="756">0.00027666661488725999</cx:pt>
          <cx:pt idx="757">-0.00019239568552073701</cx:pt>
          <cx:pt idx="758">0.00051740597746159297</cx:pt>
          <cx:pt idx="759">-0.00048869428112228097</cx:pt>
          <cx:pt idx="760">-0.00083633946344096699</cx:pt>
          <cx:pt idx="761">0.00059492597805192997</cx:pt>
          <cx:pt idx="762">0.00055350784696986996</cx:pt>
          <cx:pt idx="763">-0.00017597927342758601</cx:pt>
          <cx:pt idx="764">-0.00052028110132153703</cx:pt>
          <cx:pt idx="765">-0.000249510635286721</cx:pt>
          <cx:pt idx="766">0.00041547202297491403</cx:pt>
          <cx:pt idx="767">0.00092539527327354699</cx:pt>
          <cx:pt idx="768">0.00143645238791364</cx:pt>
          <cx:pt idx="769">0.00057753750054832104</cx:pt>
          <cx:pt idx="770">0.0023733029983767401</cx:pt>
          <cx:pt idx="771">0.0011277016224103299</cx:pt>
          <cx:pt idx="772">0.00049031413403170896</cx:pt>
          <cx:pt idx="773">0.00022497576434873701</cx:pt>
          <cx:pt idx="774">0.00057660945515879505</cx:pt>
          <cx:pt idx="775">0.00082352470122049298</cx:pt>
          <cx:pt idx="776">0.00033383899331266301</cx:pt>
          <cx:pt idx="777">-5.4250718614068598e-05</cx:pt>
          <cx:pt idx="778">0.00024836317950642397</cx:pt>
          <cx:pt idx="779">0.0012071584508448099</cx:pt>
          <cx:pt idx="780">-0.00024183783075348801</cx:pt>
          <cx:pt idx="781">0.00053331748121785805</cx:pt>
          <cx:pt idx="782">-0.00011139614259740899</cx:pt>
          <cx:pt idx="783">-6.9864621513382596e-05</cx:pt>
        </cx:lvl>
      </cx:numDim>
    </cx:data>
    <cx:data id="58">
      <cx:numDim type="val">
        <cx:f>'001_WA_F - 副本'!$BG$1:$BG$784</cx:f>
        <cx:lvl ptCount="784" formatCode="G/通用格式">
          <cx:pt idx="0">0.00048136763436893999</cx:pt>
          <cx:pt idx="1">0.00049442299699025696</cx:pt>
          <cx:pt idx="2">0.000436293853793718</cx:pt>
          <cx:pt idx="3">4.3555392574852203e-05</cx:pt>
          <cx:pt idx="4">0.00069448036392142699</cx:pt>
          <cx:pt idx="5">-0.000394001771125712</cx:pt>
          <cx:pt idx="6">-1.4090508721984499e-05</cx:pt>
          <cx:pt idx="7">-0.00053309376782231202</cx:pt>
          <cx:pt idx="8">-0.000315925336050998</cx:pt>
          <cx:pt idx="9">-8.9933242639484901e-05</cx:pt>
          <cx:pt idx="10">-0.00033251763321633001</cx:pt>
          <cx:pt idx="11">0.00036936387421919199</cx:pt>
          <cx:pt idx="12">0.00053019285261486995</cx:pt>
          <cx:pt idx="13">0.000627282603918899</cx:pt>
          <cx:pt idx="14">0.00071522374543194595</cx:pt>
          <cx:pt idx="15">-0.00098200703098707902</cx:pt>
          <cx:pt idx="16">-0.00039643638696180798</cx:pt>
          <cx:pt idx="17">0.000382903683969643</cx:pt>
          <cx:pt idx="18">9.8880817339023003e-05</cx:pt>
          <cx:pt idx="19">0.00076988963280981003</cx:pt>
          <cx:pt idx="20">-0.00057123147118922995</cx:pt>
          <cx:pt idx="21">-0.000218774051121155</cx:pt>
          <cx:pt idx="22">0.00014677891100917101</cx:pt>
          <cx:pt idx="23">3.2305663734444003e-05</cx:pt>
          <cx:pt idx="24">0.00045376798594019802</cx:pt>
          <cx:pt idx="25">-0.00038961831337087601</cx:pt>
          <cx:pt idx="26">0.00017447811973244899</cx:pt>
          <cx:pt idx="27">0.00044241274900615798</cx:pt>
          <cx:pt idx="28">0.00073383837753524103</cx:pt>
          <cx:pt idx="29">0.000203009120532969</cx:pt>
          <cx:pt idx="30">0.00045321181888819003</cx:pt>
          <cx:pt idx="31">0.00011786669638561</cx:pt>
          <cx:pt idx="32">0.00027802782147310999</cx:pt>
          <cx:pt idx="33">0.00044882337546044301</cx:pt>
          <cx:pt idx="34">0.00061197726560581099</cx:pt>
          <cx:pt idx="35">0.00022340037125947901</cx:pt>
          <cx:pt idx="36">0.00040114026136591402</cx:pt>
          <cx:pt idx="37">0.00067264533167338205</cx:pt>
          <cx:pt idx="38">0.00046851086742540798</cx:pt>
          <cx:pt idx="39">-0.00020437824168815201</cx:pt>
          <cx:pt idx="40">-0.0001094514626846</cx:pt>
          <cx:pt idx="41">0.00053407071759228202</cx:pt>
          <cx:pt idx="42">-0.000672938489710227</cx:pt>
          <cx:pt idx="43">-0.000672011566764332</cx:pt>
          <cx:pt idx="44">-0.00024498668228800798</cx:pt>
          <cx:pt idx="45">0.00035011160963837901</cx:pt>
          <cx:pt idx="46">0.00032482587734465498</cx:pt>
          <cx:pt idx="47">0.0011776366762590001</cx:pt>
          <cx:pt idx="48">-0.00014239677250381399</cx:pt>
          <cx:pt idx="49">0.00057208150870643104</cx:pt>
          <cx:pt idx="50">0.00036690819956061699</cx:pt>
          <cx:pt idx="51">-0.00068413555407040002</cx:pt>
          <cx:pt idx="52">0.00015175448639151101</cx:pt>
          <cx:pt idx="53">-7.4938129206295897e-05</cx:pt>
          <cx:pt idx="54">-0.00018086017006383199</cx:pt>
          <cx:pt idx="55">0.00042955942489597798</cx:pt>
          <cx:pt idx="56">-0.00017719207303610099</cx:pt>
          <cx:pt idx="57">0.00012274517857479401</cx:pt>
          <cx:pt idx="58">-5.0900816919367199e-05</cx:pt>
          <cx:pt idx="59">0.00026759246309613</cx:pt>
          <cx:pt idx="60">0.00021015101243164301</cx:pt>
          <cx:pt idx="61">0.00025132063299697501</cx:pt>
          <cx:pt idx="62">0.00082315655589075597</cx:pt>
          <cx:pt idx="63">0.00077310464727329599</cx:pt>
          <cx:pt idx="64">0.0013257853647176999</cx:pt>
          <cx:pt idx="65">0.00012697843072320101</cx:pt>
          <cx:pt idx="66">0.00079518598341106104</cx:pt>
          <cx:pt idx="67">0.00019788511539390699</cx:pt>
          <cx:pt idx="68">-0.0020234071203214599</cx:pt>
          <cx:pt idx="69">-0.0021609854432134701</cx:pt>
          <cx:pt idx="70">-0.0029861261505515001</cx:pt>
          <cx:pt idx="71">-0.0052649773401687002</cx:pt>
          <cx:pt idx="72">-0.0048654506367921896</cx:pt>
          <cx:pt idx="73">-0.0033649888785510901</cx:pt>
          <cx:pt idx="74">-0.0019825348674291999</cx:pt>
          <cx:pt idx="75">-0.00102773426682364</cx:pt>
          <cx:pt idx="76">-0.0010649297460166699</cx:pt>
          <cx:pt idx="77">-0.00076510236520574795</cx:pt>
          <cx:pt idx="78">-0.00064634078091806298</cx:pt>
          <cx:pt idx="79">-0.00033960764491514301</cx:pt>
          <cx:pt idx="80">0.00095871635679140998</cx:pt>
          <cx:pt idx="81">0.0003323871762883</cx:pt>
          <cx:pt idx="82">0.00047750125763840499</cx:pt>
          <cx:pt idx="83">-0.00028713105544978998</cx:pt>
          <cx:pt idx="84">0.00083387262573000203</cx:pt>
          <cx:pt idx="85">-0.00033927746235930202</cx:pt>
          <cx:pt idx="86">-0.000386970145454726</cx:pt>
          <cx:pt idx="87">-0.00074470645557138599</cx:pt>
          <cx:pt idx="88">-4.4568984723994502e-05</cx:pt>
          <cx:pt idx="89">-0.00090661357579629098</cx:pt>
          <cx:pt idx="90">0.00032969814029496999</cx:pt>
          <cx:pt idx="91">0.00067014280704133305</cx:pt>
          <cx:pt idx="92">0.00224587332486932</cx:pt>
          <cx:pt idx="93">-0.0084519470325948604</cx:pt>
          <cx:pt idx="94">-0.00525654662352407</cx:pt>
          <cx:pt idx="95">0.012654203022199099</cx:pt>
          <cx:pt idx="96">-0.0064561041029408102</cx:pt>
          <cx:pt idx="97">0.0030962739585622401</cx:pt>
          <cx:pt idx="98">0.0122678477790737</cx:pt>
          <cx:pt idx="99">-0.0180427847313347</cx:pt>
          <cx:pt idx="100">-0.016327755397780901</cx:pt>
          <cx:pt idx="101">-0.0089470131314572307</cx:pt>
          <cx:pt idx="102">0.0043491164139315697</cx:pt>
          <cx:pt idx="103">-0.0075495493156420004</cx:pt>
          <cx:pt idx="104">-0.023894631170766699</cx:pt>
          <cx:pt idx="105">-0.024442962815374399</cx:pt>
          <cx:pt idx="106">-0.018815342391823399</cx:pt>
          <cx:pt idx="107">-0.0143181826350807</cx:pt>
          <cx:pt idx="108">-0.0045446116454211797</cx:pt>
          <cx:pt idx="109">-0.00084148889525635401</cx:pt>
          <cx:pt idx="110">-0.0010065276039690899</cx:pt>
          <cx:pt idx="111">0.000194025597997162</cx:pt>
          <cx:pt idx="112">0.000314887495481564</cx:pt>
          <cx:pt idx="113">-0.000252962662004147</cx:pt>
          <cx:pt idx="114">-4.7506951823499902e-05</cx:pt>
          <cx:pt idx="115">0.00102917011457899</cx:pt>
          <cx:pt idx="116">0.0030754176029591501</cx:pt>
          <cx:pt idx="117">-0.00192132864486702</cx:pt>
          <cx:pt idx="118">-0.00128819595067657</cx:pt>
          <cx:pt idx="119">0.022383587621727902</cx:pt>
          <cx:pt idx="120">0.035604251041798797</cx:pt>
          <cx:pt idx="121">0.056506492739616401</cx:pt>
          <cx:pt idx="122">0.056368684333963297</cx:pt>
          <cx:pt idx="123">0.080215363412079493</cx:pt>
          <cx:pt idx="124">0.0578009554417203</cx:pt>
          <cx:pt idx="125">0.048437269176011599</cx:pt>
          <cx:pt idx="126">0.017932328321022001</cx:pt>
          <cx:pt idx="127">-0.00274742264778584</cx:pt>
          <cx:pt idx="128">0.029148572726201201</cx:pt>
          <cx:pt idx="129">0.070355721746257899</cx:pt>
          <cx:pt idx="130">0.063031705959249507</cx:pt>
          <cx:pt idx="131">0.0040045346018938999</cx:pt>
          <cx:pt idx="132">-0.022884700503622998</cx:pt>
          <cx:pt idx="133">0.0047357868067212398</cx:pt>
          <cx:pt idx="134">0.027921005717912398</cx:pt>
          <cx:pt idx="135">0.023539232175982101</cx:pt>
          <cx:pt idx="136">0.020144019561784299</cx:pt>
          <cx:pt idx="137">0.0074767890923547499</cx:pt>
          <cx:pt idx="138">0.0010914058334051101</cx:pt>
          <cx:pt idx="139">0.00025521046995080301</cx:pt>
          <cx:pt idx="140">0.00038265039424277699</cx:pt>
          <cx:pt idx="141">-0.00024564943415902602</cx:pt>
          <cx:pt idx="142">-0.00087690265138592202</cx:pt>
          <cx:pt idx="143">-0.00083819900826467505</cx:pt>
          <cx:pt idx="144">-0.0022775178979265701</cx:pt>
          <cx:pt idx="145">-0.017979019797886499</cx:pt>
          <cx:pt idx="146">0.0018633858948399399</cx:pt>
          <cx:pt idx="147">0.045070572882686497</cx:pt>
          <cx:pt idx="148">0.053973215964151798</cx:pt>
          <cx:pt idx="149">0.082184948435142</cx:pt>
          <cx:pt idx="150">0.16079549220175801</cx:pt>
          <cx:pt idx="151">0.18847895829414699</cx:pt>
          <cx:pt idx="152">0.130295497374012</cx:pt>
          <cx:pt idx="153">0.117827017482694</cx:pt>
          <cx:pt idx="154">0.101803078204125</cx:pt>
          <cx:pt idx="155">-0.019056741071609401</cx:pt>
          <cx:pt idx="156">0.017404333379046701</cx:pt>
          <cx:pt idx="157">0.10719575901461301</cx:pt>
          <cx:pt idx="158">0.109446761166607</cx:pt>
          <cx:pt idx="159">0.026186152499616401</cx:pt>
          <cx:pt idx="160">0.042320796862541601</cx:pt>
          <cx:pt idx="161">0.049483161069606901</cx:pt>
          <cx:pt idx="162">0.061609179795436099</cx:pt>
          <cx:pt idx="163">0.048448944812582398</cx:pt>
          <cx:pt idx="164">0.028131970632224199</cx:pt>
          <cx:pt idx="165">0.0093680026014417196</cx:pt>
          <cx:pt idx="166">0.00188202857188615</cx:pt>
          <cx:pt idx="167">9.9886309159030298e-05</cx:pt>
          <cx:pt idx="168">0.00024769277201923601</cx:pt>
          <cx:pt idx="169">-0.00019706643659276501</cx:pt>
          <cx:pt idx="170">0.0085354695766619304</cx:pt>
          <cx:pt idx="171">0.0078789848234354504</cx:pt>
          <cx:pt idx="172">0.0061995906398268803</cx:pt>
          <cx:pt idx="173">0.0031594279532679201</cx:pt>
          <cx:pt idx="174">0.0087481640454167304</cx:pt>
          <cx:pt idx="175">0.027452652660717902</cx:pt>
          <cx:pt idx="176">0.023513924893447301</cx:pt>
          <cx:pt idx="177">0.092098387058975606</cx:pt>
          <cx:pt idx="178">0.193239494069261</cx:pt>
          <cx:pt idx="179">0.089862369798051997</cx:pt>
          <cx:pt idx="180">0.094406826012896197</cx:pt>
          <cx:pt idx="181">0.15439675189527999</cx:pt>
          <cx:pt idx="182">0.189697093669976</cx:pt>
          <cx:pt idx="183">0.134503984956379</cx:pt>
          <cx:pt idx="184">0.028360768184034799</cx:pt>
          <cx:pt idx="185">0.041883659282909103</cx:pt>
          <cx:pt idx="186">0.115607083608234</cx:pt>
          <cx:pt idx="187">0.061917806789605102</cx:pt>
          <cx:pt idx="188">0.046815736871805402</cx:pt>
          <cx:pt idx="189">0.087787953631271801</cx:pt>
          <cx:pt idx="190">0.049026879672686999</cx:pt>
          <cx:pt idx="191">0.033849098993744602</cx:pt>
          <cx:pt idx="192">0.022412277820962102</cx:pt>
          <cx:pt idx="193">0.0112868065603176</cx:pt>
          <cx:pt idx="194">0.0029949397959299802</cx:pt>
          <cx:pt idx="195">0.00032532632282695399</cx:pt>
          <cx:pt idx="196">-0.00082521578927209995</cx:pt>
          <cx:pt idx="197">0.00077422093692349999</cx:pt>
          <cx:pt idx="198">0.0011776197353231301</cx:pt>
          <cx:pt idx="199">0.00273977441088123</cx:pt>
          <cx:pt idx="200">0.0057870223331905803</cx:pt>
          <cx:pt idx="201">0.020271417529022999</cx:pt>
          <cx:pt idx="202">-0.0021857419991979498</cx:pt>
          <cx:pt idx="203">0.0250165351906389</cx:pt>
          <cx:pt idx="204">0.019357522757074998</cx:pt>
          <cx:pt idx="205">0.022827794328661499</cx:pt>
          <cx:pt idx="206">0.041070965463681199</cx:pt>
          <cx:pt idx="207">0.00719070015763005</cx:pt>
          <cx:pt idx="208">-0.0099862991644283899</cx:pt>
          <cx:pt idx="209">0.093187324764885004</cx:pt>
          <cx:pt idx="210">0.136593311120006</cx:pt>
          <cx:pt idx="211">0.055489955432078797</cx:pt>
          <cx:pt idx="212">0.091864032054928699</cx:pt>
          <cx:pt idx="213">0.068646578489758206</cx:pt>
          <cx:pt idx="214">0.074479969906294505</cx:pt>
          <cx:pt idx="215">0.012016121515249001</cx:pt>
          <cx:pt idx="216">0.031891405577569601</cx:pt>
          <cx:pt idx="217">0.029903361010025501</cx:pt>
          <cx:pt idx="218">0.0088489539034495995</cx:pt>
          <cx:pt idx="219">-0.0178165259094024</cx:pt>
          <cx:pt idx="220">-7.2063647451846996e-05</cx:pt>
          <cx:pt idx="221">0.016349930997287002</cx:pt>
          <cx:pt idx="222">0.0108878402585629</cx:pt>
          <cx:pt idx="223">0.00060196469591503</cx:pt>
          <cx:pt idx="224">-6.6821595539912499e-05</cx:pt>
          <cx:pt idx="225">9.4285809134403003e-05</cx:pt>
          <cx:pt idx="226">-0.00023913703469918</cx:pt>
          <cx:pt idx="227">0.0102131803319312</cx:pt>
          <cx:pt idx="228">0.0062175782341941403</cx:pt>
          <cx:pt idx="229">-0.019259761242329799</cx:pt>
          <cx:pt idx="230">-0.0367459429088412</cx:pt>
          <cx:pt idx="231">-0.021210631091668</cx:pt>
          <cx:pt idx="232">-0.060151958359124097</cx:pt>
          <cx:pt idx="233">-0.059938982400379197</cx:pt>
          <cx:pt idx="234">-0.10595539600328099</cx:pt>
          <cx:pt idx="235">-0.0593963611184622</cx:pt>
          <cx:pt idx="236">-0.028896571160128001</cx:pt>
          <cx:pt idx="237">-0.0084031877988170606</cx:pt>
          <cx:pt idx="238">-0.056143152320591597</cx:pt>
          <cx:pt idx="239">-0.028182929026313801</cx:pt>
          <cx:pt idx="240">0.063344860612801604</cx:pt>
          <cx:pt idx="241">0.078656110105291596</cx:pt>
          <cx:pt idx="242">0.040205752772468302</cx:pt>
          <cx:pt idx="243">-0.048159032584961299</cx:pt>
          <cx:pt idx="244">-0.0060994675567520602</cx:pt>
          <cx:pt idx="245">-0.026241323220455401</cx:pt>
          <cx:pt idx="246">-0.039757069564064398</cx:pt>
          <cx:pt idx="247">-0.0303833787572905</cx:pt>
          <cx:pt idx="248">0.010012485170713801</cx:pt>
          <cx:pt idx="249">0.021826407250790901</cx:pt>
          <cx:pt idx="250">0.0050691237803213501</cx:pt>
          <cx:pt idx="251">5.35696327143572e-05</cx:pt>
          <cx:pt idx="252">-0.00053889165242100795</cx:pt>
          <cx:pt idx="253">0.00033628982569176001</cx:pt>
          <cx:pt idx="254">0.0125074345621398</cx:pt>
          <cx:pt idx="255">0.013263351712467999</cx:pt>
          <cx:pt idx="256">-0.034640116436598999</cx:pt>
          <cx:pt idx="257">-0.069296713543082505</cx:pt>
          <cx:pt idx="258">-0.027263088784527899</cx:pt>
          <cx:pt idx="259">-0.058023244787761601</cx:pt>
          <cx:pt idx="260">-0.031126560347329999</cx:pt>
          <cx:pt idx="261">-0.068915425597318503</cx:pt>
          <cx:pt idx="262">-0.101011337901089</cx:pt>
          <cx:pt idx="263">-0.044275315620215999</cx:pt>
          <cx:pt idx="264">-0.047423722076689503</cx:pt>
          <cx:pt idx="265">-0.11418711500994</cx:pt>
          <cx:pt idx="266">-0.13302418066142499</cx:pt>
          <cx:pt idx="267">-0.071669044707803206</cx:pt>
          <cx:pt idx="268">-0.042638985609681899</cx:pt>
          <cx:pt idx="269">0.032946694139305101</cx:pt>
          <cx:pt idx="270">0.032230045913491497</cx:pt>
          <cx:pt idx="271">-0.0488484489963825</cx:pt>
          <cx:pt idx="272">-0.063819243520232494</cx:pt>
          <cx:pt idx="273">-0.031477890641395501</cx:pt>
          <cx:pt idx="274">-0.036937771429848498</cx:pt>
          <cx:pt idx="275">-0.0014943117592101001</cx:pt>
          <cx:pt idx="276">0.033426540332015697</cx:pt>
          <cx:pt idx="277">0.021341946633885101</cx:pt>
          <cx:pt idx="278">0.0037740683321715101</cx:pt>
          <cx:pt idx="279">0.00087022443810696798</cx:pt>
          <cx:pt idx="280">0.00020393044146595701</cx:pt>
          <cx:pt idx="281">-0.00045070475763945699</cx:pt>
          <cx:pt idx="282">0.0054712305817106099</cx:pt>
          <cx:pt idx="283">0.013219841259026199</cx:pt>
          <cx:pt idx="284">-0.038726851510164799</cx:pt>
          <cx:pt idx="285">-0.061005071713828601</cx:pt>
          <cx:pt idx="286">-0.017100146974566601</cx:pt>
          <cx:pt idx="287">-0.0599384658356098</cx:pt>
          <cx:pt idx="288">9.9186835262353296e-05</cx:pt>
          <cx:pt idx="289">0.0031303742252225199</cx:pt>
          <cx:pt idx="290">-0.014605159985086401</cx:pt>
          <cx:pt idx="291">-0.073231606661529502</cx:pt>
          <cx:pt idx="292">-0.10135596701728</cx:pt>
          <cx:pt idx="293">-0.16163768686677199</cx:pt>
          <cx:pt idx="294">-0.21534743963066</cx:pt>
          <cx:pt idx="295">-0.157389414826104</cx:pt>
          <cx:pt idx="296">0.020329355966442801</cx:pt>
          <cx:pt idx="297">0.0101479185460425</cx:pt>
          <cx:pt idx="298">-0.0059356479658744599</cx:pt>
          <cx:pt idx="299">-0.13106050400439401</cx:pt>
          <cx:pt idx="300">-0.027553206586244501</cx:pt>
          <cx:pt idx="301">-0.022334041496240301</cx:pt>
          <cx:pt idx="302">-0.024223842953758099</cx:pt>
          <cx:pt idx="303">-0.0134990543899643</cx:pt>
          <cx:pt idx="304">0.018070223769558701</cx:pt>
          <cx:pt idx="305">0.0038901160973163298</cx:pt>
          <cx:pt idx="306">0.00504820393748996</cx:pt>
          <cx:pt idx="307">0.00113174996193827</cx:pt>
          <cx:pt idx="308">-0.00018346896884099999</cx:pt>
          <cx:pt idx="309">-5.0654448013544699e-05</cx:pt>
          <cx:pt idx="310">-0.0013444644016039401</cx:pt>
          <cx:pt idx="311">-0.000119873138681572</cx:pt>
          <cx:pt idx="312">-0.032586592224809398</cx:pt>
          <cx:pt idx="313">-0.075957681349070494</cx:pt>
          <cx:pt idx="314">-0.023619147039662201</cx:pt>
          <cx:pt idx="315">-0.043739440890089701</cx:pt>
          <cx:pt idx="316">-0.038158030919042601</cx:pt>
          <cx:pt idx="317">-0.022956829439828099</cx:pt>
          <cx:pt idx="318">-0.029164248663807402</cx:pt>
          <cx:pt idx="319">-0.0745973577315103</cx:pt>
          <cx:pt idx="320">-0.12826188978839101</cx:pt>
          <cx:pt idx="321">-0.068051509364716295</cx:pt>
          <cx:pt idx="322">-0.17184374740687999</cx:pt>
          <cx:pt idx="323">-0.11774095267215599</cx:pt>
          <cx:pt idx="324">0.017831366481801</cx:pt>
          <cx:pt idx="325">0.021366005993804602</cx:pt>
          <cx:pt idx="326">-0.014956686963161299</cx:pt>
          <cx:pt idx="327">-0.059317102207592003</cx:pt>
          <cx:pt idx="328">-0.045648359585276299</cx:pt>
          <cx:pt idx="329">-0.0600005289021198</cx:pt>
          <cx:pt idx="330">-0.025327432411177801</cx:pt>
          <cx:pt idx="331">0.0095055672787103702</cx:pt>
          <cx:pt idx="332">0.019456255421840599</cx:pt>
          <cx:pt idx="333">-0.0066440538728425201</cx:pt>
          <cx:pt idx="334">0.0011835074029576001</cx:pt>
          <cx:pt idx="335">0.00102138767930714</cx:pt>
          <cx:pt idx="336">0.00031431092271661301</cx:pt>
          <cx:pt idx="337">-0.000632567536109366</cx:pt>
          <cx:pt idx="338">-0.00238871863778856</cx:pt>
          <cx:pt idx="339">-0.00086976604907019301</cx:pt>
          <cx:pt idx="340">-0.022827089298260501</cx:pt>
          <cx:pt idx="341">-0.070362926841610399</cx:pt>
          <cx:pt idx="342">-0.048076520325132099</cx:pt>
          <cx:pt idx="343">-0.0112773269399047</cx:pt>
          <cx:pt idx="344">-0.0585226829895042</cx:pt>
          <cx:pt idx="345">-0.023364402576247299</cx:pt>
          <cx:pt idx="346">-0.0039843456205024804</cx:pt>
          <cx:pt idx="347">-0.033266906162629097</cx:pt>
          <cx:pt idx="348">-0.086939602630623697</cx:pt>
          <cx:pt idx="349">-0.0339449852635871</cx:pt>
          <cx:pt idx="350">-0.055052099302202097</cx:pt>
          <cx:pt idx="351">-0.0261407359033686</cx:pt>
          <cx:pt idx="352">-0.0034207636508556201</cx:pt>
          <cx:pt idx="353">-0.091112127601513798</cx:pt>
          <cx:pt idx="354">0.0110963162031996</cx:pt>
          <cx:pt idx="355">0.049140771465329101</cx:pt>
          <cx:pt idx="356">0.041658210470627101</cx:pt>
          <cx:pt idx="357">-0.029914785351088099</cx:pt>
          <cx:pt idx="358">-0.034906038344935802</cx:pt>
          <cx:pt idx="359">0.0084109227361919697</cx:pt>
          <cx:pt idx="360">0.010652839099799199</cx:pt>
          <cx:pt idx="361">-0.0018534034612441501</cx:pt>
          <cx:pt idx="362">4.2393559195819402e-05</cx:pt>
          <cx:pt idx="363">-0.000482683461858204</cx:pt>
          <cx:pt idx="364">0.00042416559388809501</cx:pt>
          <cx:pt idx="365">-0.00020342537639241601</cx:pt>
          <cx:pt idx="366">-0.0028200462143798798</cx:pt>
          <cx:pt idx="367">0.0018077222267303299</cx:pt>
          <cx:pt idx="368">-0.023488359935101798</cx:pt>
          <cx:pt idx="369">-0.055363037492344697</cx:pt>
          <cx:pt idx="370">-0.056428731696182198</cx:pt>
          <cx:pt idx="371">0.0045328173869809201</cx:pt>
          <cx:pt idx="372">-0.040270027928877697</cx:pt>
          <cx:pt idx="373">0.040757943653693902</cx:pt>
          <cx:pt idx="374">0.042795387490852502</cx:pt>
          <cx:pt idx="375">-0.062682860941334795</cx:pt>
          <cx:pt idx="376">-0.068053312435209401</cx:pt>
          <cx:pt idx="377">0.018175650963291101</cx:pt>
          <cx:pt idx="378">-0.016582734752115202</cx:pt>
          <cx:pt idx="379">-0.0018392611235474999</cx:pt>
          <cx:pt idx="380">-0.113704121255975</cx:pt>
          <cx:pt idx="381">-0.16284017158046701</cx:pt>
          <cx:pt idx="382">-0.0129877268777557</cx:pt>
          <cx:pt idx="383">0.042910415724537999</cx:pt>
          <cx:pt idx="384">-0.0023333754034199801</cx:pt>
          <cx:pt idx="385">-0.085587512758680803</cx:pt>
          <cx:pt idx="386">-0.072167128078699794</cx:pt>
          <cx:pt idx="387">0.016235330896956699</cx:pt>
          <cx:pt idx="388">0.0252557007294558</cx:pt>
          <cx:pt idx="389">0.0011950792369127799</cx:pt>
          <cx:pt idx="390">-0.00068766290607086202</cx:pt>
          <cx:pt idx="391">-0.00033803491202282903</cx:pt>
          <cx:pt idx="392">0.00046479472377158198</cx:pt>
          <cx:pt idx="393">0.0023613563805667901</cx:pt>
          <cx:pt idx="394">-0.000394177561035467</cx:pt>
          <cx:pt idx="395">-0.0037129500383320801</cx:pt>
          <cx:pt idx="396">-0.0078970726275462994</cx:pt>
          <cx:pt idx="397">-0.050393758466593698</cx:pt>
          <cx:pt idx="398">-0.056097415136532602</cx:pt>
          <cx:pt idx="399">-0.028391157161815402</cx:pt>
          <cx:pt idx="400">0.032279999832958997</cx:pt>
          <cx:pt idx="401">0.056403519177602002</cx:pt>
          <cx:pt idx="402">0.010332027274576499</cx:pt>
          <cx:pt idx="403">-0.050131419127803799</cx:pt>
          <cx:pt idx="404">-0.075544801488759805</cx:pt>
          <cx:pt idx="405">0.021505895952319099</cx:pt>
          <cx:pt idx="406">0.023030792121034201</cx:pt>
          <cx:pt idx="407">0.022517035769955399</cx:pt>
          <cx:pt idx="408">-0.19269058230243599</cx:pt>
          <cx:pt idx="409">-0.109631285385186</cx:pt>
          <cx:pt idx="410">-0.0024918474686983802</cx:pt>
          <cx:pt idx="411">-0.082050132338857898</cx:pt>
          <cx:pt idx="412">-0.062254862824792</cx:pt>
          <cx:pt idx="413">-0.086901417856702204</cx:pt>
          <cx:pt idx="414">-0.050608110576678099</cx:pt>
          <cx:pt idx="415">0.041450289217347003</cx:pt>
          <cx:pt idx="416">0.027810681172401999</cx:pt>
          <cx:pt idx="417">-0.0045455366979294497</cx:pt>
          <cx:pt idx="418">-0.0028524304073400202</cx:pt>
          <cx:pt idx="419">0.00011639032621758801</cx:pt>
          <cx:pt idx="420">0.00098296783803667105</cx:pt>
          <cx:pt idx="421">0.0046013825171038001</cx:pt>
          <cx:pt idx="422">0.0044099389486254798</cx:pt>
          <cx:pt idx="423">-0.0028785566357964298</cx:pt>
          <cx:pt idx="424">-0.0086716078544587395</cx:pt>
          <cx:pt idx="425">-0.039814200906203599</cx:pt>
          <cx:pt idx="426">-0.0741618191418488</cx:pt>
          <cx:pt idx="427">-0.086137453608963493</cx:pt>
          <cx:pt idx="428">-0.0053558701759367101</cx:pt>
          <cx:pt idx="429">-0.038205119411917399</cx:pt>
          <cx:pt idx="430">-0.067680646603398203</cx:pt>
          <cx:pt idx="431">0.0065610047544125798</cx:pt>
          <cx:pt idx="432">0.079419819831739194</cx:pt>
          <cx:pt idx="433">0.022024766454905201</cx:pt>
          <cx:pt idx="434">0.017788777176342599</cx:pt>
          <cx:pt idx="435">0.0052703736712669397</cx:pt>
          <cx:pt idx="436">-0.163016802149657</cx:pt>
          <cx:pt idx="437">-0.179067061199085</cx:pt>
          <cx:pt idx="438">-0.0385011222937559</cx:pt>
          <cx:pt idx="439">-0.114662836452627</cx:pt>
          <cx:pt idx="440">-0.035970767878918598</cx:pt>
          <cx:pt idx="441">-0.018761401719274901</cx:pt>
          <cx:pt idx="442">-0.0258174664081804</cx:pt>
          <cx:pt idx="443">0.055392246353000503</cx:pt>
          <cx:pt idx="444">0.026422094310727499</cx:pt>
          <cx:pt idx="445">-0.014663059300861699</cx:pt>
          <cx:pt idx="446">-0.0022554187751797701</cx:pt>
          <cx:pt idx="447">0.00020220325741934501</cx:pt>
          <cx:pt idx="448">-0.000233370440222491</cx:pt>
          <cx:pt idx="449">0.00118714602026262</cx:pt>
          <cx:pt idx="450">0.0099949731600405701</cx:pt>
          <cx:pt idx="451">0.00081802580077696698</cx:pt>
          <cx:pt idx="452">-0.0114008267890387</cx:pt>
          <cx:pt idx="453">-0.044906573144891597</cx:pt>
          <cx:pt idx="454">-0.141873929038279</cx:pt>
          <cx:pt idx="455">-0.14256689746193901</cx:pt>
          <cx:pt idx="456">-0.097476943785760897</cx:pt>
          <cx:pt idx="457">-0.036207912322294603</cx:pt>
          <cx:pt idx="458">0.0499527594280441</cx:pt>
          <cx:pt idx="459">0.10512961941554801</cx:pt>
          <cx:pt idx="460">0.21573357275141899</cx:pt>
          <cx:pt idx="461">0.191845557035698</cx:pt>
          <cx:pt idx="462">0.0058412137092911601</cx:pt>
          <cx:pt idx="463">-0.10814232094688001</cx:pt>
          <cx:pt idx="464">-0.164295336782216</cx:pt>
          <cx:pt idx="465">-0.15881140078090999</cx:pt>
          <cx:pt idx="466">-0.0382758798737926</cx:pt>
          <cx:pt idx="467">-0.046884238915494501</cx:pt>
          <cx:pt idx="468">-0.048479260263019998</cx:pt>
          <cx:pt idx="469">-0.044805591693025497</cx:pt>
          <cx:pt idx="470">0.0068408470223906698</cx:pt>
          <cx:pt idx="471">0.011892749568373599</cx:pt>
          <cx:pt idx="472">0.013726028717999999</cx:pt>
          <cx:pt idx="473">-0.018821581709964601</cx:pt>
          <cx:pt idx="474">-0.0041396568198961</cx:pt>
          <cx:pt idx="475">-0.00067728714525013695</cx:pt>
          <cx:pt idx="476">0.00055239557694062799</cx:pt>
          <cx:pt idx="477">0.00069148892653074696</cx:pt>
          <cx:pt idx="478">0.00120328220686507</cx:pt>
          <cx:pt idx="479">0.0049252008168016196</cx:pt>
          <cx:pt idx="480">-0.0063986638803582496</cx:pt>
          <cx:pt idx="481">-0.065137348545437304</cx:pt>
          <cx:pt idx="482">-0.11848541247819699</cx:pt>
          <cx:pt idx="483">-0.079040931563812603</cx:pt>
          <cx:pt idx="484">-0.082180081671214905</cx:pt>
          <cx:pt idx="485">-0.078813553421814897</cx:pt>
          <cx:pt idx="486">0.0634741806050894</cx:pt>
          <cx:pt idx="487">0.099028757531405998</cx:pt>
          <cx:pt idx="488">0.218753766605118</cx:pt>
          <cx:pt idx="489">0.17769557806618499</cx:pt>
          <cx:pt idx="490">0.020937567885033301</cx:pt>
          <cx:pt idx="491">-0.037930774443921102</cx:pt>
          <cx:pt idx="492">-0.073011139712280501</cx:pt>
          <cx:pt idx="493">-0.052149085968402599</cx:pt>
          <cx:pt idx="494">0.012178901252827499</cx:pt>
          <cx:pt idx="495">-0.0078921464851999107</cx:pt>
          <cx:pt idx="496">-0.082699385384669893</cx:pt>
          <cx:pt idx="497">-0.084793312973629603</cx:pt>
          <cx:pt idx="498">-0.029642025945805901</cx:pt>
          <cx:pt idx="499">-0.034934409693464702</cx:pt>
          <cx:pt idx="500">-0.023832771743890199</cx:pt>
          <cx:pt idx="501">-0.0193478321554186</cx:pt>
          <cx:pt idx="502">-0.0062590512395328899</cx:pt>
          <cx:pt idx="503">0.000350639534103084</cx:pt>
          <cx:pt idx="504">-9.3506097332971295e-05</cx:pt>
          <cx:pt idx="505">-9.1300426926974103e-05</cx:pt>
          <cx:pt idx="506">0.0010648435361994</cx:pt>
          <cx:pt idx="507">0.00619380499641116</cx:pt>
          <cx:pt idx="508">0.016699027724857402</cx:pt>
          <cx:pt idx="509">-0.0377195298264466</cx:pt>
          <cx:pt idx="510">-0.071227807505278795</cx:pt>
          <cx:pt idx="511">-0.050215740714712999</cx:pt>
          <cx:pt idx="512">-0.056056058522156803</cx:pt>
          <cx:pt idx="513">-0.051619478963303399</cx:pt>
          <cx:pt idx="514">-0.083771166374570799</cx:pt>
          <cx:pt idx="515">-0.086506728255293902</cx:pt>
          <cx:pt idx="516">-0.012983719036043799</cx:pt>
          <cx:pt idx="517">-0.163729081269747</cx:pt>
          <cx:pt idx="518">-0.24309642109628801</cx:pt>
          <cx:pt idx="519">-0.088655619972729902</cx:pt>
          <cx:pt idx="520">0.092766803761061806</cx:pt>
          <cx:pt idx="521">0.051616258530072297</cx:pt>
          <cx:pt idx="522">0.035979724052574498</cx:pt>
          <cx:pt idx="523">0.0353081973447908</cx:pt>
          <cx:pt idx="524">-0.033523264206057099</cx:pt>
          <cx:pt idx="525">-0.034090163124136999</cx:pt>
          <cx:pt idx="526">-0.0077819790969750396</cx:pt>
          <cx:pt idx="527">-0.0112651819965772</cx:pt>
          <cx:pt idx="528">-0.026607402551922898</cx:pt>
          <cx:pt idx="529">-0.0111331480889855</cx:pt>
          <cx:pt idx="530">-0.0034998545120580398</cx:pt>
          <cx:pt idx="531">-0.0010715450284819899</cx:pt>
          <cx:pt idx="532">-0.00020694823136077701</cx:pt>
          <cx:pt idx="533">0.00026095902711047902</cx:pt>
          <cx:pt idx="534">0.0073772691148761499</cx:pt>
          <cx:pt idx="535">0.015920031468110898</cx:pt>
          <cx:pt idx="536">0.032913545077763298</cx:pt>
          <cx:pt idx="537">0.0118302687243484</cx:pt>
          <cx:pt idx="538">-0.042996095281975497</cx:pt>
          <cx:pt idx="539">-0.034794112886741897</cx:pt>
          <cx:pt idx="540">-0.064811269463778701</cx:pt>
          <cx:pt idx="541">-0.144143920846002</cx:pt>
          <cx:pt idx="542">-0.14834606355274499</cx:pt>
          <cx:pt idx="543">-0.102723179482841</cx:pt>
          <cx:pt idx="544">-0.11935956519416099</cx:pt>
          <cx:pt idx="545">-0.201376412540414</cx:pt>
          <cx:pt idx="546">-0.274873934102974</cx:pt>
          <cx:pt idx="547">-0.13750236519013201</cx:pt>
          <cx:pt idx="548">0.127041101466143</cx:pt>
          <cx:pt idx="549">0.10233665450026699</cx:pt>
          <cx:pt idx="550">0.10215010431197601</cx:pt>
          <cx:pt idx="551">0.038771774759752201</cx:pt>
          <cx:pt idx="552">0.057351474912234197</cx:pt>
          <cx:pt idx="553">0.034578611937100698</cx:pt>
          <cx:pt idx="554">0.019034799172566799</cx:pt>
          <cx:pt idx="555">-0.0229361803702916</cx:pt>
          <cx:pt idx="556">-0.030369754808290499</cx:pt>
          <cx:pt idx="557">-0.010598240939768</cx:pt>
          <cx:pt idx="558">-0.0014295742939341701</cx:pt>
          <cx:pt idx="559">-0.00015371711953209401</cx:pt>
          <cx:pt idx="560">-0.00020826533070434399</cx:pt>
          <cx:pt idx="561">0.00117036084987263</cx:pt>
          <cx:pt idx="562">0.0070705638845598899</cx:pt>
          <cx:pt idx="563">0.0233306039004634</cx:pt>
          <cx:pt idx="564">0.044572551155702203</cx:pt>
          <cx:pt idx="565">0.027592705868074201</cx:pt>
          <cx:pt idx="566">-0.028660246717765799</cx:pt>
          <cx:pt idx="567">-0.046403877373193202</cx:pt>
          <cx:pt idx="568">-0.038100377952158697</cx:pt>
          <cx:pt idx="569">-0.058565415299279701</cx:pt>
          <cx:pt idx="570">-0.112656654471989</cx:pt>
          <cx:pt idx="571">-0.172999526240845</cx:pt>
          <cx:pt idx="572">-0.16659323225327799</cx:pt>
          <cx:pt idx="573">-0.042467565530842799</cx:pt>
          <cx:pt idx="574">-0.14050470107542301</cx:pt>
          <cx:pt idx="575">0.00712901343459371</cx:pt>
          <cx:pt idx="576">0.12118267406415099</cx:pt>
          <cx:pt idx="577">0.095765056053274303</cx:pt>
          <cx:pt idx="578">0.0246835624556687</cx:pt>
          <cx:pt idx="579">0.0103608175808196</cx:pt>
          <cx:pt idx="580">0.064565730573739794</cx:pt>
          <cx:pt idx="581">0.019980852647173801</cx:pt>
          <cx:pt idx="582">0.0063641462269674997</cx:pt>
          <cx:pt idx="583">-0.017353569154063098</cx:pt>
          <cx:pt idx="584">-0.0254424383644598</cx:pt>
          <cx:pt idx="585">-0.0075012051068728798</cx:pt>
          <cx:pt idx="586">0.00040698422879913702</cx:pt>
          <cx:pt idx="587">-1.7934180990204399e-05</cx:pt>
          <cx:pt idx="588">0.00035123913295031199</cx:pt>
          <cx:pt idx="589">0.000803283484840693</cx:pt>
          <cx:pt idx="590">0.0053133368351145297</cx:pt>
          <cx:pt idx="591">0.026255758233922</cx:pt>
          <cx:pt idx="592">0.0464728528101555</cx:pt>
          <cx:pt idx="593">0.00329624692063984</cx:pt>
          <cx:pt idx="594">-0.0253929502940788</cx:pt>
          <cx:pt idx="595">-0.028016457651297299</cx:pt>
          <cx:pt idx="596">-0.0512280991964673</cx:pt>
          <cx:pt idx="597">-0.083119851300253497</cx:pt>
          <cx:pt idx="598">-0.0299842543675716</cx:pt>
          <cx:pt idx="599">-0.116169554080163</cx:pt>
          <cx:pt idx="600">-0.16245235195142901</cx:pt>
          <cx:pt idx="601">0.0108631191922882</cx:pt>
          <cx:pt idx="602">0.13858087223712301</cx:pt>
          <cx:pt idx="603">0.15051860954600599</cx:pt>
          <cx:pt idx="604">0.124532644891059</cx:pt>
          <cx:pt idx="605">-0.010999245110358</cx:pt>
          <cx:pt idx="606">-0.083406510607633405</cx:pt>
          <cx:pt idx="607">-0.021586578847134601</cx:pt>
          <cx:pt idx="608">0.050668256523335002</cx:pt>
          <cx:pt idx="609">0.042504116568814698</cx:pt>
          <cx:pt idx="610">0.013469340390774799</cx:pt>
          <cx:pt idx="611">0.0094610277611523099</cx:pt>
          <cx:pt idx="612">-0.0026581243812495402</cx:pt>
          <cx:pt idx="613">-0.0020977573462133102</cx:pt>
          <cx:pt idx="614">0.00027608489722517898</cx:pt>
          <cx:pt idx="615">0.00059111387509410297</cx:pt>
          <cx:pt idx="616">0.00086532454940815102</cx:pt>
          <cx:pt idx="617">0.000458675905190032</cx:pt>
          <cx:pt idx="618">0.0025688004372142201</cx:pt>
          <cx:pt idx="619">0.0244244302131192</cx:pt>
          <cx:pt idx="620">0.028729904803167599</cx:pt>
          <cx:pt idx="621">0.018228297451108801</cx:pt>
          <cx:pt idx="622">-0.027256763394712401</cx:pt>
          <cx:pt idx="623">-0.025653834950321499</cx:pt>
          <cx:pt idx="624">-0.058590118598818103</cx:pt>
          <cx:pt idx="625">-0.074688380808096602</cx:pt>
          <cx:pt idx="626">-0.046192969212051301</cx:pt>
          <cx:pt idx="627">0.031577629097653298</cx:pt>
          <cx:pt idx="628">-0.046455397314279202</cx:pt>
          <cx:pt idx="629">0.035281759778744003</cx:pt>
          <cx:pt idx="630">0.151951406956987</cx:pt>
          <cx:pt idx="631">0.21303973407472601</cx:pt>
          <cx:pt idx="632">0.109138291533682</cx:pt>
          <cx:pt idx="633">-0.0118467640219921</cx:pt>
          <cx:pt idx="634">-0.076550747283407702</cx:pt>
          <cx:pt idx="635">0.013643179841139601</cx:pt>
          <cx:pt idx="636">0.066886869443609095</cx:pt>
          <cx:pt idx="637">0.0271041311219745</cx:pt>
          <cx:pt idx="638">0.016100275243889701</cx:pt>
          <cx:pt idx="639">0.025465900158284201</cx:pt>
          <cx:pt idx="640">-0.0053649807494587001</cx:pt>
          <cx:pt idx="641">-0.00213546257534631</cx:pt>
          <cx:pt idx="642">-0.00067889185635909002</cx:pt>
          <cx:pt idx="643">0.00048778668612003398</cx:pt>
          <cx:pt idx="644">0.00071661276262429904</cx:pt>
          <cx:pt idx="645">3.6842475058566701e-05</cx:pt>
          <cx:pt idx="646">0.00361606467784988</cx:pt>
          <cx:pt idx="647">0.018510448922485</cx:pt>
          <cx:pt idx="648">0.0427293535787431</cx:pt>
          <cx:pt idx="649">0.081044930867388204</cx:pt>
          <cx:pt idx="650">0.091028177207426106</cx:pt>
          <cx:pt idx="651">0.067772706295341004</cx:pt>
          <cx:pt idx="652">0.061774615701259403</cx:pt>
          <cx:pt idx="653">0.037046821511534003</cx:pt>
          <cx:pt idx="654">0.103793424494122</cx:pt>
          <cx:pt idx="655">0.138744268759877</cx:pt>
          <cx:pt idx="656">0.110966289012237</cx:pt>
          <cx:pt idx="657">0.16538234076570199</cx:pt>
          <cx:pt idx="658">0.298959805793933</cx:pt>
          <cx:pt idx="659">0.236050678624104</cx:pt>
          <cx:pt idx="660">0.0291244821606725</cx:pt>
          <cx:pt idx="661">0.0047009296443299804</cx:pt>
          <cx:pt idx="662">0.0026229095669584599</cx:pt>
          <cx:pt idx="663">0.080569230188214006</cx:pt>
          <cx:pt idx="664">0.102667960684829</cx:pt>
          <cx:pt idx="665">0.022508164169035401</cx:pt>
          <cx:pt idx="666">0.015595632773239001</cx:pt>
          <cx:pt idx="667">0.011092528207020501</cx:pt>
          <cx:pt idx="668">-0.0032883937250136799</cx:pt>
          <cx:pt idx="669">-0.0034002265358202099</cx:pt>
          <cx:pt idx="670">-0.000191023966161162</cx:pt>
          <cx:pt idx="671">-7.72936661960628e-05</cx:pt>
          <cx:pt idx="672">-0.00033949643032038501</cx:pt>
          <cx:pt idx="673">-0.0011418598717098699</cx:pt>
          <cx:pt idx="674">0.00173820525158692</cx:pt>
          <cx:pt idx="675">0.0099531788462461999</cx:pt>
          <cx:pt idx="676">0.020599899988925099</cx:pt>
          <cx:pt idx="677">0.0418835100156945</cx:pt>
          <cx:pt idx="678">0.107039800576766</cx:pt>
          <cx:pt idx="679">0.15884324236712</cx:pt>
          <cx:pt idx="680">0.13359124534238201</cx:pt>
          <cx:pt idx="681">0.150905996873821</cx:pt>
          <cx:pt idx="682">0.146198983041677</cx:pt>
          <cx:pt idx="683">0.140427271920948</cx:pt>
          <cx:pt idx="684">0.21617234167721799</cx:pt>
          <cx:pt idx="685">0.17673464004605999</cx:pt>
          <cx:pt idx="686">0.19224850225668799</cx:pt>
          <cx:pt idx="687">0.103825291310253</cx:pt>
          <cx:pt idx="688">-0.018815476998855898</cx:pt>
          <cx:pt idx="689">0.038402305362685199</cx:pt>
          <cx:pt idx="690">0.096610525581949006</cx:pt>
          <cx:pt idx="691">0.056032448614901899</cx:pt>
          <cx:pt idx="692">0.056800652935461403</cx:pt>
          <cx:pt idx="693">0.0053163879591776198</cx:pt>
          <cx:pt idx="694">0.014544921910385301</cx:pt>
          <cx:pt idx="695">0.00888873017632987</cx:pt>
          <cx:pt idx="696">-0.0022460214968303398</cx:pt>
          <cx:pt idx="697">-8.2558160774457906e-05</cx:pt>
          <cx:pt idx="698">0.00068284365916048795</cx:pt>
          <cx:pt idx="699">-0.00029774530446437898</cx:pt>
          <cx:pt idx="700">0.00048661184429882001</cx:pt>
          <cx:pt idx="701">-0.00024706225183771901</cx:pt>
          <cx:pt idx="702">-0.00023375701068721101</cx:pt>
          <cx:pt idx="703">0.00208742186556048</cx:pt>
          <cx:pt idx="704">0.0054470888315010998</cx:pt>
          <cx:pt idx="705">0.00460831797509215</cx:pt>
          <cx:pt idx="706">0.026819956928695699</cx:pt>
          <cx:pt idx="707">0.048507016885255501</cx:pt>
          <cx:pt idx="708">0.085156986335636203</cx:pt>
          <cx:pt idx="709">0.084547051462574893</cx:pt>
          <cx:pt idx="710">0.133345872597078</cx:pt>
          <cx:pt idx="711">0.141469350513442</cx:pt>
          <cx:pt idx="712">0.15576525719905099</cx:pt>
          <cx:pt idx="713">0.083116528376553506</cx:pt>
          <cx:pt idx="714">-0.0186559118830508</cx:pt>
          <cx:pt idx="715">0.021130976715433101</cx:pt>
          <cx:pt idx="716">0.0066439414537125003</cx:pt>
          <cx:pt idx="717">0.0408369107000092</cx:pt>
          <cx:pt idx="718">0.049084828830609203</cx:pt>
          <cx:pt idx="719">0.060979735038272698</cx:pt>
          <cx:pt idx="720">0.035094439170671697</cx:pt>
          <cx:pt idx="721">0.032005844869053598</cx:pt>
          <cx:pt idx="722">0.033308451939940399</cx:pt>
          <cx:pt idx="723">0.0091069383201139407</cx:pt>
          <cx:pt idx="724">0.000567454752467455</cx:pt>
          <cx:pt idx="725">1.05299482682473e-05</cx:pt>
          <cx:pt idx="726">-0.00012900987204078501</cx:pt>
          <cx:pt idx="727">0.00068630104532235801</cx:pt>
          <cx:pt idx="728">-0.000143914001591972</cx:pt>
          <cx:pt idx="729">-0.00053661034322239503</cx:pt>
          <cx:pt idx="730">0.000297093676363757</cx:pt>
          <cx:pt idx="731">0.00035654552621718099</cx:pt>
          <cx:pt idx="732">-0.000141692616731498</cx:pt>
          <cx:pt idx="733">0.00042941127951984503</cx:pt>
          <cx:pt idx="734">0.000105576713016134</cx:pt>
          <cx:pt idx="735">-0.0013894687636959301</cx:pt>
          <cx:pt idx="736">-0.0090866165940369208</cx:pt>
          <cx:pt idx="737">-0.019179254545453599</cx:pt>
          <cx:pt idx="738">-0.018113623932687999</cx:pt>
          <cx:pt idx="739">-0.013024512826350801</cx:pt>
          <cx:pt idx="740">0.0056233806726882296</cx:pt>
          <cx:pt idx="741">0.0085053961876610795</cx:pt>
          <cx:pt idx="742">-0.0060589460848984103</cx:pt>
          <cx:pt idx="743">-0.0075127325003442498</cx:pt>
          <cx:pt idx="744">-0.00079698816803486</cx:pt>
          <cx:pt idx="745">-0.0073734622715829201</cx:pt>
          <cx:pt idx="746">-0.00193473482729095</cx:pt>
          <cx:pt idx="747">0.0047940072590911204</cx:pt>
          <cx:pt idx="748">0.0071611269242493501</cx:pt>
          <cx:pt idx="749">0.0095069650497364693</cx:pt>
          <cx:pt idx="750">0.00421184891820539</cx:pt>
          <cx:pt idx="751">0.00024475145988976302</cx:pt>
          <cx:pt idx="752">0.000381871755813813</cx:pt>
          <cx:pt idx="753">0.00033490660688234402</cx:pt>
          <cx:pt idx="754">5.6032031449325303e-05</cx:pt>
          <cx:pt idx="755">0.00088378537153452395</cx:pt>
          <cx:pt idx="756">5.4861504949158999e-05</cx:pt>
          <cx:pt idx="757">0.00012727801505334099</cx:pt>
          <cx:pt idx="758">0.00014061628157191</cx:pt>
          <cx:pt idx="759">-0.00044916528742817801</cx:pt>
          <cx:pt idx="760">-8.9389563683544202e-06</cx:pt>
          <cx:pt idx="761">0.000379939814689884</cx:pt>
          <cx:pt idx="762">-9.49768357429741e-05</cx:pt>
          <cx:pt idx="763">-0.00027680104426322901</cx:pt>
          <cx:pt idx="764">-0.00097110159811673803</cx:pt>
          <cx:pt idx="765">-0.00138918290654447</cx:pt>
          <cx:pt idx="766">-0.0017310959337611699</cx:pt>
          <cx:pt idx="767">-0.0016534323203395299</cx:pt>
          <cx:pt idx="768">-0.0011520723396724699</cx:pt>
          <cx:pt idx="769">-0.0038795649719152599</cx:pt>
          <cx:pt idx="770">-0.00591770004750862</cx:pt>
          <cx:pt idx="771">-0.0044222057042197496</cx:pt>
          <cx:pt idx="772">-0.0022840902440030902</cx:pt>
          <cx:pt idx="773">-0.0015847176461063</cx:pt>
          <cx:pt idx="774">-0.00033292092569859</cx:pt>
          <cx:pt idx="775">-7.8067527578456694e-05</cx:pt>
          <cx:pt idx="776">-0.000469234686904703</cx:pt>
          <cx:pt idx="777">-0.00030687707306709903</cx:pt>
          <cx:pt idx="778">-2.00820392827508e-07</cx:pt>
          <cx:pt idx="779">-9.4461034661735602e-05</cx:pt>
          <cx:pt idx="780">0.00041556889029454799</cx:pt>
          <cx:pt idx="781">0.00031481511147639802</cx:pt>
          <cx:pt idx="782">-0.00037988577746585499</cx:pt>
          <cx:pt idx="783">-0.000164807527475381</cx:pt>
        </cx:lvl>
      </cx:numDim>
    </cx:data>
    <cx:data id="59">
      <cx:numDim type="val">
        <cx:f>'001_WA_F - 副本'!$BH$1:$BH$784</cx:f>
        <cx:lvl ptCount="784" formatCode="G/通用格式">
          <cx:pt idx="0">-0.00024610842229422702</cx:pt>
          <cx:pt idx="1">0.00047984418609083501</cx:pt>
          <cx:pt idx="2">0.000125945929542961</cx:pt>
          <cx:pt idx="3">0.000155623460590601</cx:pt>
          <cx:pt idx="4">0.00036107627029932898</cx:pt>
          <cx:pt idx="5">0.00061945599503229504</cx:pt>
          <cx:pt idx="6">0.00068198718401886905</cx:pt>
          <cx:pt idx="7">0.000303075336071674</cx:pt>
          <cx:pt idx="8">-0.00052942111196417401</cx:pt>
          <cx:pt idx="9">-6.0562911283347997e-05</cx:pt>
          <cx:pt idx="10">-0.00135356691795384</cx:pt>
          <cx:pt idx="11">0.00041910809510235097</cx:pt>
          <cx:pt idx="12">0.00040658192813106998</cx:pt>
          <cx:pt idx="13">0.00105655073056196</cx:pt>
          <cx:pt idx="14">4.2528584581418297e-05</cx:pt>
          <cx:pt idx="15">-0.00018463214063422199</cx:pt>
          <cx:pt idx="16">-0.00057754088656597404</cx:pt>
          <cx:pt idx="17">7.2947312507485497e-05</cx:pt>
          <cx:pt idx="18">0.00039912572449762201</cx:pt>
          <cx:pt idx="19">-0.00087217252468166004</cx:pt>
          <cx:pt idx="20">4.40095521992516e-05</cx:pt>
          <cx:pt idx="21">0.00042015819862588501</cx:pt>
          <cx:pt idx="22">-0.00081503030860273203</cx:pt>
          <cx:pt idx="23">7.7721254240448596e-05</cx:pt>
          <cx:pt idx="24">-0.000123021644648281</cx:pt>
          <cx:pt idx="25">-0.00037364407407261698</cx:pt>
          <cx:pt idx="26">-0.00081390623123546305</cx:pt>
          <cx:pt idx="27">0.00098801060267325993</cx:pt>
          <cx:pt idx="28">0.000462435766103292</cx:pt>
          <cx:pt idx="29">-0.000134443614038081</cx:pt>
          <cx:pt idx="30">-0.000103205430419006</cx:pt>
          <cx:pt idx="31">0.00063599408658866698</cx:pt>
          <cx:pt idx="32">0.00046252653225869198</cx:pt>
          <cx:pt idx="33">-0.00035016794947422198</cx:pt>
          <cx:pt idx="34">0.00070986275082376299</cx:pt>
          <cx:pt idx="35">0.0024125189238211799</cx:pt>
          <cx:pt idx="36">0.00362459130121943</cx:pt>
          <cx:pt idx="37">0.0034353265209029599</cx:pt>
          <cx:pt idx="38">0.00349214489452795</cx:pt>
          <cx:pt idx="39">0.0042805916365355997</cx:pt>
          <cx:pt idx="40">0.00667088801577007</cx:pt>
          <cx:pt idx="41">0.00462644806876182</cx:pt>
          <cx:pt idx="42">0.0018094879362834501</cx:pt>
          <cx:pt idx="43">0.0013867038304177699</cx:pt>
          <cx:pt idx="44">0.0030646358226462198</cx:pt>
          <cx:pt idx="45">0.0031926952416101999</cx:pt>
          <cx:pt idx="46">0.0017389096186644401</cx:pt>
          <cx:pt idx="47">0.0023662277210647299</cx:pt>
          <cx:pt idx="48">0.00168220018181402</cx:pt>
          <cx:pt idx="49">0.00042463511922444399</cx:pt>
          <cx:pt idx="50">0.00095129911172387902</cx:pt>
          <cx:pt idx="51">0.00051763422047453099</cx:pt>
          <cx:pt idx="52">-0.00031865429437616703</cx:pt>
          <cx:pt idx="53">-9.44442847539983e-05</cx:pt>
          <cx:pt idx="54">-0.000171747241645948</cx:pt>
          <cx:pt idx="55">0.00013782675103714501</cx:pt>
          <cx:pt idx="56">-0.00023161330856994299</cx:pt>
          <cx:pt idx="57">0.00010042031164942001</cx:pt>
          <cx:pt idx="58">0.00017001348541767399</cx:pt>
          <cx:pt idx="59">0.000100498712527785</cx:pt>
          <cx:pt idx="60">0.000127183801628043</cx:pt>
          <cx:pt idx="61">0.00107469264882556</cx:pt>
          <cx:pt idx="62">0.0021382131749861201</cx:pt>
          <cx:pt idx="63">0.0046755356441664803</cx:pt>
          <cx:pt idx="64">0.0108284637975749</cx:pt>
          <cx:pt idx="65">0.014249042605564101</cx:pt>
          <cx:pt idx="66">0.021870510287885399</cx:pt>
          <cx:pt idx="67">0.024077154656111599</cx:pt>
          <cx:pt idx="68">0.023209091471065299</cx:pt>
          <cx:pt idx="69">0.019501765106186401</cx:pt>
          <cx:pt idx="70">0.031008592332228298</cx:pt>
          <cx:pt idx="71">0.0300730305006351</cx:pt>
          <cx:pt idx="72">0.032544385771678702</cx:pt>
          <cx:pt idx="73">0.036766941310787102</cx:pt>
          <cx:pt idx="74">0.0383278166054319</cx:pt>
          <cx:pt idx="75">0.029519245865598599</cx:pt>
          <cx:pt idx="76">0.024886648764979299</cx:pt>
          <cx:pt idx="77">0.016381017365877399</cx:pt>
          <cx:pt idx="78">0.0075908310865576197</cx:pt>
          <cx:pt idx="79">0.0019539702668742399</cx:pt>
          <cx:pt idx="80">0.00013985125691659799</cx:pt>
          <cx:pt idx="81">-0.00052959071940329901</cx:pt>
          <cx:pt idx="82">0.00033247001807703598</cx:pt>
          <cx:pt idx="83">-8.1906431943109899e-05</cx:pt>
          <cx:pt idx="84">6.4288489348986495e-05</cx:pt>
          <cx:pt idx="85">1.9986221349505e-06</cx:pt>
          <cx:pt idx="86">-8.3464426537557403e-05</cx:pt>
          <cx:pt idx="87">0.00050496739195833595</cx:pt>
          <cx:pt idx="88">0.00074073683265044596</cx:pt>
          <cx:pt idx="89">-0.00049314940607749901</cx:pt>
          <cx:pt idx="90">0.0020413180212794399</cx:pt>
          <cx:pt idx="91">0.0064601789989522304</cx:pt>
          <cx:pt idx="92">0.017835466539331601</cx:pt>
          <cx:pt idx="93">0.035919302852331997</cx:pt>
          <cx:pt idx="94">0.044687344619756597</cx:pt>
          <cx:pt idx="95">0.0476098446011059</cx:pt>
          <cx:pt idx="96">0.052655146150418802</cx:pt>
          <cx:pt idx="97">0.050905733386184003</cx:pt>
          <cx:pt idx="98">0.043744746869911998</cx:pt>
          <cx:pt idx="99">0.038532938352972598</cx:pt>
          <cx:pt idx="100">0.0399570228013367</cx:pt>
          <cx:pt idx="101">0.034531412930837398</cx:pt>
          <cx:pt idx="102">0.062038129416948098</cx:pt>
          <cx:pt idx="103">0.053462478009853501</cx:pt>
          <cx:pt idx="104">0.044260628827734898</cx:pt>
          <cx:pt idx="105">0.044248861764409397</cx:pt>
          <cx:pt idx="106">0.0273109845493585</cx:pt>
          <cx:pt idx="107">0.0161413359167858</cx:pt>
          <cx:pt idx="108">0.0069776970910539297</cx:pt>
          <cx:pt idx="109">0.0015428107216766301</cx:pt>
          <cx:pt idx="110">-0.00029430263971044399</cx:pt>
          <cx:pt idx="111">0.00075118867453098702</cx:pt>
          <cx:pt idx="112">-0.00019413545055481401</cx:pt>
          <cx:pt idx="113">4.46901209617185e-05</cx:pt>
          <cx:pt idx="114">-0.0018917537350034901</cx:pt>
          <cx:pt idx="115">-0.00054936894381953799</cx:pt>
          <cx:pt idx="116">2.8779454218675401e-05</cx:pt>
          <cx:pt idx="117">-0.0067151388540591097</cx:pt>
          <cx:pt idx="118">-0.0059919279580662099</cx:pt>
          <cx:pt idx="119">-0.00680985734656076</cx:pt>
          <cx:pt idx="120">-0.0109757283865258</cx:pt>
          <cx:pt idx="121">0.019167137410003698</cx:pt>
          <cx:pt idx="122">0.050440874762275101</cx:pt>
          <cx:pt idx="123">0.073127619358248894</cx:pt>
          <cx:pt idx="124">0.089447333926427897</cx:pt>
          <cx:pt idx="125">0.034095822411940098</cx:pt>
          <cx:pt idx="126">0.055354417884270597</cx:pt>
          <cx:pt idx="127">0.030359717045267801</cx:pt>
          <cx:pt idx="128">0.037999711172717603</cx:pt>
          <cx:pt idx="129">0.0325004088276349</cx:pt>
          <cx:pt idx="130">-0.0035074367475318802</cx:pt>
          <cx:pt idx="131">-0.020188953921784901</cx:pt>
          <cx:pt idx="132">-0.0071335023176051201</cx:pt>
          <cx:pt idx="133">0.010060672098436699</cx:pt>
          <cx:pt idx="134">-0.0027881717221331999</cx:pt>
          <cx:pt idx="135">0.00347917957836063</cx:pt>
          <cx:pt idx="136">0.0089433207953991505</cx:pt>
          <cx:pt idx="137">0.0065850390961684196</cx:pt>
          <cx:pt idx="138">0.0020270984383467801</cx:pt>
          <cx:pt idx="139">-9.1531412538606698e-05</cx:pt>
          <cx:pt idx="140">0.00018483232702754099</cx:pt>
          <cx:pt idx="141">0.000114598087422884</cx:pt>
          <cx:pt idx="142">-0.00097563472369227501</cx:pt>
          <cx:pt idx="143">-0.0010832969153969599</cx:pt>
          <cx:pt idx="144">-0.0051237362986689197</cx:pt>
          <cx:pt idx="145">-0.0245686331411787</cx:pt>
          <cx:pt idx="146">-0.021247295584171901</cx:pt>
          <cx:pt idx="147">-0.0091379748250664198</cx:pt>
          <cx:pt idx="148">-0.019373094056387302</cx:pt>
          <cx:pt idx="149">-0.0085927481501401996</cx:pt>
          <cx:pt idx="150">-0.0138358823338768</cx:pt>
          <cx:pt idx="151">0.029188415134097499</cx:pt>
          <cx:pt idx="152">0.054840692841731098</cx:pt>
          <cx:pt idx="153">-0.0093367042547145094</cx:pt>
          <cx:pt idx="154">0.0084955810590592405</cx:pt>
          <cx:pt idx="155">-0.040711097526118997</cx:pt>
          <cx:pt idx="156">-0.0029908966792237799</cx:pt>
          <cx:pt idx="157">0.018567089504469399</cx:pt>
          <cx:pt idx="158">-0.026129076662983201</cx:pt>
          <cx:pt idx="159">0.018461841963279199</cx:pt>
          <cx:pt idx="160">0.0068935067125512704</cx:pt>
          <cx:pt idx="161">0.036827403290453503</cx:pt>
          <cx:pt idx="162">0.018874243073316001</cx:pt>
          <cx:pt idx="163">0.0084408817051879106</cx:pt>
          <cx:pt idx="164">0.010521522512581699</cx:pt>
          <cx:pt idx="165">0.0114165565539957</cx:pt>
          <cx:pt idx="166">0.0035174024615762501</cx:pt>
          <cx:pt idx="167">-0.000394983366040413</cx:pt>
          <cx:pt idx="168">-0.00038855092328185899</cx:pt>
          <cx:pt idx="169">-0.00035709019036140401</cx:pt>
          <cx:pt idx="170">-0.00068092647043923899</cx:pt>
          <cx:pt idx="171">-0.0063123608573341398</cx:pt>
          <cx:pt idx="172">-0.0073539085764261396</cx:pt>
          <cx:pt idx="173">-0.010688332695631001</cx:pt>
          <cx:pt idx="174">-0.034637897557120899</cx:pt>
          <cx:pt idx="175">-0.0324590713944145</cx:pt>
          <cx:pt idx="176">-0.0138823879530326</cx:pt>
          <cx:pt idx="177">-0.0028251726710908699</cx:pt>
          <cx:pt idx="178">-0.027928056231537601</cx:pt>
          <cx:pt idx="179">-0.0301827964375928</cx:pt>
          <cx:pt idx="180">-0.0128727537110761</cx:pt>
          <cx:pt idx="181">-0.0507564889798807</cx:pt>
          <cx:pt idx="182">-0.104307823968768</cx:pt>
          <cx:pt idx="183">-0.071274437709326594</cx:pt>
          <cx:pt idx="184">-0.058493910062683702</cx:pt>
          <cx:pt idx="185">-0.048345371564547802</cx:pt>
          <cx:pt idx="186">-0.088802382445488395</cx:pt>
          <cx:pt idx="187">0.0107906484596169</cx:pt>
          <cx:pt idx="188">-0.041297912151128997</cx:pt>
          <cx:pt idx="189">-0.029504568359613102</cx:pt>
          <cx:pt idx="190">0.035377048464328598</cx:pt>
          <cx:pt idx="191">0.053489982465558299</cx:pt>
          <cx:pt idx="192">0.0253532593018982</cx:pt>
          <cx:pt idx="193">0.0280822398280548</cx:pt>
          <cx:pt idx="194">0.00096026224697266403</cx:pt>
          <cx:pt idx="195">-0.00340015676754306</cx:pt>
          <cx:pt idx="196">4.1425673632464301e-05</cx:pt>
          <cx:pt idx="197">-0.00093167466021381803</cx:pt>
          <cx:pt idx="198">-0.0093098646757809097</cx:pt>
          <cx:pt idx="199">-0.018306436680126201</cx:pt>
          <cx:pt idx="200">-0.0103823603830828</cx:pt>
          <cx:pt idx="201">-0.0078418761411378195</cx:pt>
          <cx:pt idx="202">-0.041810759484126797</cx:pt>
          <cx:pt idx="203">-0.047249664312311403</cx:pt>
          <cx:pt idx="204">0.0183274098103995</cx:pt>
          <cx:pt idx="205">0.010699079836134801</cx:pt>
          <cx:pt idx="206">-0.0010232847246236601</cx:pt>
          <cx:pt idx="207">-0.0412869156271225</cx:pt>
          <cx:pt idx="208">-0.0468922375653704</cx:pt>
          <cx:pt idx="209">-0.056106191301679202</cx:pt>
          <cx:pt idx="210">-0.10844822832296</cx:pt>
          <cx:pt idx="211">-0.0265749375479668</cx:pt>
          <cx:pt idx="212">-0.068506800727979295</cx:pt>
          <cx:pt idx="213">-0.049927121202031098</cx:pt>
          <cx:pt idx="214">-0.032418155686202502</cx:pt>
          <cx:pt idx="215">-0.0398939826970919</cx:pt>
          <cx:pt idx="216">-0.083082139828538404</cx:pt>
          <cx:pt idx="217">0.0023718656180425099</cx:pt>
          <cx:pt idx="218">0.053913468334753897</cx:pt>
          <cx:pt idx="219">0.044079054059167302</cx:pt>
          <cx:pt idx="220">0.043450155975902897</cx:pt>
          <cx:pt idx="221">0.033065328583071499</cx:pt>
          <cx:pt idx="222">0.0055196401529130704</cx:pt>
          <cx:pt idx="223">-0.0030758794723346901</cx:pt>
          <cx:pt idx="224">-0.000101753481460965</cx:pt>
          <cx:pt idx="225">-0.00049237925259824704</cx:pt>
          <cx:pt idx="226">-0.0049353883879925701</cx:pt>
          <cx:pt idx="227">-0.0162756959485202</cx:pt>
          <cx:pt idx="228">-0.018999174991226001</cx:pt>
          <cx:pt idx="229">-0.024028476569152898</cx:pt>
          <cx:pt idx="230">-0.013866463278560601</cx:pt>
          <cx:pt idx="231">-0.0044434219428376104</cx:pt>
          <cx:pt idx="232">-0.0132792340197318</cx:pt>
          <cx:pt idx="233">0.0259911029263135</cx:pt>
          <cx:pt idx="234">0.00500668799260073</cx:pt>
          <cx:pt idx="235">-0.0276592038942657</cx:pt>
          <cx:pt idx="236">0.00490478498602878</cx:pt>
          <cx:pt idx="237">-0.0055543846797857302</cx:pt>
          <cx:pt idx="238">-0.058216512223943501</cx:pt>
          <cx:pt idx="239">-0.029783344278820099</cx:pt>
          <cx:pt idx="240">-0.022031278555381801</cx:pt>
          <cx:pt idx="241">-0.015907165064835901</cx:pt>
          <cx:pt idx="242">-0.021607949290225099</cx:pt>
          <cx:pt idx="243">-0.0180549980190229</cx:pt>
          <cx:pt idx="244">-0.026586890709873301</cx:pt>
          <cx:pt idx="245">0.00426658531025718</cx:pt>
          <cx:pt idx="246">0.050648368865302197</cx:pt>
          <cx:pt idx="247">0.041452506707380203</cx:pt>
          <cx:pt idx="248">0.0507539264396887</cx:pt>
          <cx:pt idx="249">0.036680048657927899</cx:pt>
          <cx:pt idx="250">0.0116061680337956</cx:pt>
          <cx:pt idx="251">0.00177289235679214</cx:pt>
          <cx:pt idx="252">8.1511253120725795e-05</cx:pt>
          <cx:pt idx="253">-0.0033416504984041901</cx:pt>
          <cx:pt idx="254">-0.0029279272951689</cx:pt>
          <cx:pt idx="255">-0.0062721086443073698</cx:pt>
          <cx:pt idx="256">-0.026263964338248898</cx:pt>
          <cx:pt idx="257">-0.026970084331222201</cx:pt>
          <cx:pt idx="258">-0.018008422239694299</cx:pt>
          <cx:pt idx="259">-0.043679755895947199</cx:pt>
          <cx:pt idx="260">-0.0197337931762838</cx:pt>
          <cx:pt idx="261">0.026270601310411701</cx:pt>
          <cx:pt idx="262">-0.0079629033261696298</cx:pt>
          <cx:pt idx="263">0.021255346984729102</cx:pt>
          <cx:pt idx="264">-0.0033162396710237001</cx:pt>
          <cx:pt idx="265">-0.070594897173329396</cx:pt>
          <cx:pt idx="266">-0.079881682282520697</cx:pt>
          <cx:pt idx="267">-0.047754286664729202</cx:pt>
          <cx:pt idx="268">0.0113036437416072</cx:pt>
          <cx:pt idx="269">0.037642956209598802</cx:pt>
          <cx:pt idx="270">0.022909756106304299</cx:pt>
          <cx:pt idx="271">0.045435833377937399</cx:pt>
          <cx:pt idx="272">0.044732513332170099</cx:pt>
          <cx:pt idx="273">0.018975634364091099</cx:pt>
          <cx:pt idx="274">0.050361255501706302</cx:pt>
          <cx:pt idx="275">0.076384481379960206</cx:pt>
          <cx:pt idx="276">0.059320351750148902</cx:pt>
          <cx:pt idx="277">0.0211412386676194</cx:pt>
          <cx:pt idx="278">-0.0023470542093138101</cx:pt>
          <cx:pt idx="279">-0.018634148336381499</cx:pt>
          <cx:pt idx="280">0.00082662694393696398</cx:pt>
          <cx:pt idx="281">-0.0021841873418860002</cx:pt>
          <cx:pt idx="282">-0.0070293388102962298</cx:pt>
          <cx:pt idx="283">-0.0082241426552639007</cx:pt>
          <cx:pt idx="284">-0.0086877339837781106</cx:pt>
          <cx:pt idx="285">-0.0118739907362941</cx:pt>
          <cx:pt idx="286">-0.0111869588706386</cx:pt>
          <cx:pt idx="287">-0.019936147559235201</cx:pt>
          <cx:pt idx="288">-0.0097402195243514404</cx:pt>
          <cx:pt idx="289">0.047275624251012498</cx:pt>
          <cx:pt idx="290">0.066165593406774997</cx:pt>
          <cx:pt idx="291">0.066586282578969105</cx:pt>
          <cx:pt idx="292">0.024928933363831899</cx:pt>
          <cx:pt idx="293">-0.11890559699912499</cx:pt>
          <cx:pt idx="294">-0.087087059589892504</cx:pt>
          <cx:pt idx="295">-0.120220803847161</cx:pt>
          <cx:pt idx="296">-0.065031518841637506</cx:pt>
          <cx:pt idx="297">-0.024848295085242</cx:pt>
          <cx:pt idx="298">0.018316500915201098</cx:pt>
          <cx:pt idx="299">0.015362391529664701</cx:pt>
          <cx:pt idx="300">-0.014343306005093299</cx:pt>
          <cx:pt idx="301">-0.00070047331117179695</cx:pt>
          <cx:pt idx="302">0.0040581574913229803</cx:pt>
          <cx:pt idx="303">0.059903086632444598</cx:pt>
          <cx:pt idx="304">0.0210588439226688</cx:pt>
          <cx:pt idx="305">-0.018687124282090701</cx:pt>
          <cx:pt idx="306">-0.00399043121980609</cx:pt>
          <cx:pt idx="307">-0.0051944544939585497</cx:pt>
          <cx:pt idx="308">-0.00042269679152184901</cx:pt>
          <cx:pt idx="309">-0.0031665965512760299</cx:pt>
          <cx:pt idx="310">-0.012752692476768799</cx:pt>
          <cx:pt idx="311">-0.0099963120433725506</cx:pt>
          <cx:pt idx="312">-0.0056852438869059302</cx:pt>
          <cx:pt idx="313">-0.0114463915363713</cx:pt>
          <cx:pt idx="314">-0.013908507309022799</cx:pt>
          <cx:pt idx="315">-0.011479989630644</cx:pt>
          <cx:pt idx="316">-0.0069015929246522703</cx:pt>
          <cx:pt idx="317">0.091657759138771305</cx:pt>
          <cx:pt idx="318">0.051732581654146299</cx:pt>
          <cx:pt idx="319">0.052945314556713002</cx:pt>
          <cx:pt idx="320">-0.015882088545050299</cx:pt>
          <cx:pt idx="321">-0.115064702152103</cx:pt>
          <cx:pt idx="322">-0.112022655517809</cx:pt>
          <cx:pt idx="323">-0.15504526710896899</cx:pt>
          <cx:pt idx="324">-0.099358325618064403</cx:pt>
          <cx:pt idx="325">-0.080960324172400996</cx:pt>
          <cx:pt idx="326">-0.033917713741627602</cx:pt>
          <cx:pt idx="327">0.0147264479803558</cx:pt>
          <cx:pt idx="328">-0.049428977067311801</cx:pt>
          <cx:pt idx="329">-0.023411664387350099</cx:pt>
          <cx:pt idx="330">-0.038011592716613203</cx:pt>
          <cx:pt idx="331">0.031445692089342503</cx:pt>
          <cx:pt idx="332">0.049645959279002401</cx:pt>
          <cx:pt idx="333">0.0223290818945126</cx:pt>
          <cx:pt idx="334">0.0092552273560616797</cx:pt>
          <cx:pt idx="335">-0.00106411661593088</cx:pt>
          <cx:pt idx="336">0.00019912119426492201</cx:pt>
          <cx:pt idx="337">-0.0018743099601971199</cx:pt>
          <cx:pt idx="338">-0.0067938108570528098</cx:pt>
          <cx:pt idx="339">0.00194574064659826</cx:pt>
          <cx:pt idx="340">-0.0128679939546111</cx:pt>
          <cx:pt idx="341">-0.0128617839214588</cx:pt>
          <cx:pt idx="342">-0.0021063392309918598</cx:pt>
          <cx:pt idx="343">0.013471043525145001</cx:pt>
          <cx:pt idx="344">-0.00137109212999636</cx:pt>
          <cx:pt idx="345">0.038423360591810202</cx:pt>
          <cx:pt idx="346">0.035614471672005502</cx:pt>
          <cx:pt idx="347">0.062006640141358101</cx:pt>
          <cx:pt idx="348">0.058087007041750099</cx:pt>
          <cx:pt idx="349">0.022574061349586699</cx:pt>
          <cx:pt idx="350">-0.075183909733337703</cx:pt>
          <cx:pt idx="351">-0.0971447145127389</cx:pt>
          <cx:pt idx="352">-0.049107725078989202</cx:pt>
          <cx:pt idx="353">-0.0448214144397098</cx:pt>
          <cx:pt idx="354">-0.046169125584487103</cx:pt>
          <cx:pt idx="355">0.00015968871058801099</cx:pt>
          <cx:pt idx="356">0.013461780949236401</cx:pt>
          <cx:pt idx="357">0.026953955081475599</cx:pt>
          <cx:pt idx="358">-0.0050380705250713496</cx:pt>
          <cx:pt idx="359">0.038372869483173498</cx:pt>
          <cx:pt idx="360">0.049826536142912201</cx:pt>
          <cx:pt idx="361">0.00559474743254329</cx:pt>
          <cx:pt idx="362">-0.00099068173658579993</cx:pt>
          <cx:pt idx="363">-0.00343410025619223</cx:pt>
          <cx:pt idx="364">-0.00061163444338696105</cx:pt>
          <cx:pt idx="365">0.000376184382220815</cx:pt>
          <cx:pt idx="366">-0.00235900746404094</cx:pt>
          <cx:pt idx="367">7.4153232322514301e-05</cx:pt>
          <cx:pt idx="368">-0.029478808995503199</cx:pt>
          <cx:pt idx="369">-0.0144628025656719</cx:pt>
          <cx:pt idx="370">0.012710460439996201</cx:pt>
          <cx:pt idx="371">0.065714349635460897</cx:pt>
          <cx:pt idx="372">0.094339235310786002</cx:pt>
          <cx:pt idx="373">0.076468857964998999</cx:pt>
          <cx:pt idx="374">0.041140239247894901</cx:pt>
          <cx:pt idx="375">0.10407160826730701</cx:pt>
          <cx:pt idx="376">0.16908792277874299</cx:pt>
          <cx:pt idx="377">0.100350675953531</cx:pt>
          <cx:pt idx="378">0.0043144860723993801</cx:pt>
          <cx:pt idx="379">0.032788669064342003</cx:pt>
          <cx:pt idx="380">-0.019910634765086602</cx:pt>
          <cx:pt idx="381">-0.031980747876592101</cx:pt>
          <cx:pt idx="382">-0.0064229984533801703</cx:pt>
          <cx:pt idx="383">0.00051309198994831595</cx:pt>
          <cx:pt idx="384">-0.0031460967010523899</cx:pt>
          <cx:pt idx="385">-0.020304233600685399</cx:pt>
          <cx:pt idx="386">-0.0077578595617286703</cx:pt>
          <cx:pt idx="387">0.0071867826454304704</cx:pt>
          <cx:pt idx="388">-0.0020219989204844301</cx:pt>
          <cx:pt idx="389">-0.0032148154632413101</cx:pt>
          <cx:pt idx="390">0.0042431544013084204</cx:pt>
          <cx:pt idx="391">0.00089510821166269695</cx:pt>
          <cx:pt idx="392">0.00037194878540560902</cx:pt>
          <cx:pt idx="393">-0.00074207578719955405</cx:pt>
          <cx:pt idx="394">-0.00110048955254494</cx:pt>
          <cx:pt idx="395">-4.6314539925642801e-05</cx:pt>
          <cx:pt idx="396">-0.025561974909696</cx:pt>
          <cx:pt idx="397">0.0083550237440583198</cx:pt>
          <cx:pt idx="398">0.031991888715870699</cx:pt>
          <cx:pt idx="399">0.039832993833616</cx:pt>
          <cx:pt idx="400">0.059973600648103503</cx:pt>
          <cx:pt idx="401">0.054978073796541203</cx:pt>
          <cx:pt idx="402">0.071652866606505897</cx:pt>
          <cx:pt idx="403">0.155943612856969</cx:pt>
          <cx:pt idx="404">0.134866981162544</cx:pt>
          <cx:pt idx="405">0.12747309567156001</cx:pt>
          <cx:pt idx="406">0.111985396285983</cx:pt>
          <cx:pt idx="407">0.056567403907351599</cx:pt>
          <cx:pt idx="408">0.028403642219834501</cx:pt>
          <cx:pt idx="409">0.015693125739543699</cx:pt>
          <cx:pt idx="410">-0.064285610986185807</cx:pt>
          <cx:pt idx="411">-0.077347640894218098</cx:pt>
          <cx:pt idx="412">-0.097728789922569601</cx:pt>
          <cx:pt idx="413">-0.081140542925965703</cx:pt>
          <cx:pt idx="414">-0.038598124922894203</cx:pt>
          <cx:pt idx="415">-0.031175572750074699</cx:pt>
          <cx:pt idx="416">0.00066299766790866904</cx:pt>
          <cx:pt idx="417">0.0065925892656208598</cx:pt>
          <cx:pt idx="418">0.00045942262182630298</cx:pt>
          <cx:pt idx="419">-0.00025847288127824801</cx:pt>
          <cx:pt idx="420">0.00037093300672619799</cx:pt>
          <cx:pt idx="421">-0.00191439723152291</cx:pt>
          <cx:pt idx="422">0.00069524154820617</cx:pt>
          <cx:pt idx="423">0.0063617438580934899</cx:pt>
          <cx:pt idx="424">-0.018407414832651001</cx:pt>
          <cx:pt idx="425">-0.0061414575835885502</cx:pt>
          <cx:pt idx="426">0.00435120958494002</cx:pt>
          <cx:pt idx="427">0.0059684141065535498</cx:pt>
          <cx:pt idx="428">0.036489006637856501</cx:pt>
          <cx:pt idx="429">0.059914719207493597</cx:pt>
          <cx:pt idx="430">0.0360779219099817</cx:pt>
          <cx:pt idx="431">0.098101505632898295</cx:pt>
          <cx:pt idx="432">0.13497960914807899</cx:pt>
          <cx:pt idx="433">0.151952676817007</cx:pt>
          <cx:pt idx="434">0.133820695772569</cx:pt>
          <cx:pt idx="435">0.025739897212640101</cx:pt>
          <cx:pt idx="436">0.055651186670361598</cx:pt>
          <cx:pt idx="437">-0.041436931525056099</cx:pt>
          <cx:pt idx="438">-0.088228794942616595</cx:pt>
          <cx:pt idx="439">-0.13547472066600899</cx:pt>
          <cx:pt idx="440">-0.15312566434893199</cx:pt>
          <cx:pt idx="441">-0.125703754547206</cx:pt>
          <cx:pt idx="442">-0.081867968885870696</cx:pt>
          <cx:pt idx="443">-0.023640280619670301</cx:pt>
          <cx:pt idx="444">0.010212234659775899</cx:pt>
          <cx:pt idx="445">0.019540442473763599</cx:pt>
          <cx:pt idx="446">0.00040044614632322599</cx:pt>
          <cx:pt idx="447">-0.00032774406283023698</cx:pt>
          <cx:pt idx="448">0.00014201324807000301</cx:pt>
          <cx:pt idx="449">-0.00048421918583569599</cx:pt>
          <cx:pt idx="450">-0.0027323459856280902</cx:pt>
          <cx:pt idx="451">0.00100595791449539</cx:pt>
          <cx:pt idx="452">-0.014507896512865799</cx:pt>
          <cx:pt idx="453">-0.025294257094385202</cx:pt>
          <cx:pt idx="454">-0.021888388429236901</cx:pt>
          <cx:pt idx="455">-0.024557877246507501</cx:pt>
          <cx:pt idx="456">-0.038001071826997301</cx:pt>
          <cx:pt idx="457">0.021310795742213801</cx:pt>
          <cx:pt idx="458">0.056404784760605099</cx:pt>
          <cx:pt idx="459">0.0640173816448521</cx:pt>
          <cx:pt idx="460">0.14556856105131399</cx:pt>
          <cx:pt idx="461">0.14022038403093801</cx:pt>
          <cx:pt idx="462">0.091553705471455096</cx:pt>
          <cx:pt idx="463">0.0682107215514417</cx:pt>
          <cx:pt idx="464">0.016921419439043999</cx:pt>
          <cx:pt idx="465">-0.020209356099411002</cx:pt>
          <cx:pt idx="466">-0.080542985124558403</cx:pt>
          <cx:pt idx="467">-0.122201983150463</cx:pt>
          <cx:pt idx="468">-0.13523568741011399</cx:pt>
          <cx:pt idx="469">-0.094963758340351201</cx:pt>
          <cx:pt idx="470">-0.057814059979077702</cx:pt>
          <cx:pt idx="471">0.0042722728272872003</cx:pt>
          <cx:pt idx="472">0.013122581819770201</cx:pt>
          <cx:pt idx="473">0.024290979732704901</cx:pt>
          <cx:pt idx="474">0.00090395223981962105</cx:pt>
          <cx:pt idx="475">-0.00129692753945447</cx:pt>
          <cx:pt idx="476">-0.000143581431055017</cx:pt>
          <cx:pt idx="477">0.00076047343354545595</cx:pt>
          <cx:pt idx="478">-0.0028847266805012901</cx:pt>
          <cx:pt idx="479">-0.0070355543029908402</cx:pt>
          <cx:pt idx="480">-0.010120895052053601</cx:pt>
          <cx:pt idx="481">-0.011945474898081201</cx:pt>
          <cx:pt idx="482">-0.0032590167905064199</cx:pt>
          <cx:pt idx="483">-0.028774315508463599</cx:pt>
          <cx:pt idx="484">-0.026542163672870302</cx:pt>
          <cx:pt idx="485">-0.0039589675170532699</cx:pt>
          <cx:pt idx="486">0.011074779056572399</cx:pt>
          <cx:pt idx="487">0.100680890930975</cx:pt>
          <cx:pt idx="488">0.0787050762165864</cx:pt>
          <cx:pt idx="489">0.060030244668697198</cx:pt>
          <cx:pt idx="490">0.037763187987158602</cx:pt>
          <cx:pt idx="491">-0.0139845176966639</cx:pt>
          <cx:pt idx="492">0.0225289732312716</cx:pt>
          <cx:pt idx="493">0.036965797125336999</cx:pt>
          <cx:pt idx="494">-0.065290743391294606</cx:pt>
          <cx:pt idx="495">-0.064801969470655196</cx:pt>
          <cx:pt idx="496">-0.079670002735672499</cx:pt>
          <cx:pt idx="497">-0.035429718239625201</cx:pt>
          <cx:pt idx="498">-0.0048233674894376504</cx:pt>
          <cx:pt idx="499">0.025227685663545898</cx:pt>
          <cx:pt idx="500">0.012192354752474001</cx:pt>
          <cx:pt idx="501">-0.0014574447003369701</cx:pt>
          <cx:pt idx="502">-0.0032231929449445199</cx:pt>
          <cx:pt idx="503">0.00050482868404414199</cx:pt>
          <cx:pt idx="504">-9.5640357871042193e-05</cx:pt>
          <cx:pt idx="505">0.00028871071393475698</cx:pt>
          <cx:pt idx="506">-0.00376458456413314</cx:pt>
          <cx:pt idx="507">-0.0137113153057142</cx:pt>
          <cx:pt idx="508">-0.012524701105265599</cx:pt>
          <cx:pt idx="509">0.020529832381586999</cx:pt>
          <cx:pt idx="510">0.045130213174015402</cx:pt>
          <cx:pt idx="511">-0.0019220967634597499</cx:pt>
          <cx:pt idx="512">-0.016917220416155801</cx:pt>
          <cx:pt idx="513">0.0248317979550861</cx:pt>
          <cx:pt idx="514">0.0397299693848766</cx:pt>
          <cx:pt idx="515">-0.018781154215967599</cx:pt>
          <cx:pt idx="516">-0.027395557023790599</cx:pt>
          <cx:pt idx="517">-0.026094804168821401</cx:pt>
          <cx:pt idx="518">-0.031810534740154703</cx:pt>
          <cx:pt idx="519">-0.0287076567651019</cx:pt>
          <cx:pt idx="520">-0.059544675864335803</cx:pt>
          <cx:pt idx="521">-0.0139374989092865</cx:pt>
          <cx:pt idx="522">-0.070317364905653407</cx:pt>
          <cx:pt idx="523">-0.045824074655771103</cx:pt>
          <cx:pt idx="524">-0.019522387968557001</cx:pt>
          <cx:pt idx="525">-0.010106262875070601</cx:pt>
          <cx:pt idx="526">0.0296437442983205</cx:pt>
          <cx:pt idx="527">0.048485966167722799</cx:pt>
          <cx:pt idx="528">0.034057288990664403</cx:pt>
          <cx:pt idx="529">0.0034952546717410601</cx:pt>
          <cx:pt idx="530">-0.0019741332060206201</cx:pt>
          <cx:pt idx="531">-0.00065027413980585098</cx:pt>
          <cx:pt idx="532">0.000123939452371197</cx:pt>
          <cx:pt idx="533">-0.00226381767489779</cx:pt>
          <cx:pt idx="534">-0.0036450687754748402</cx:pt>
          <cx:pt idx="535">-0.0190081705300299</cx:pt>
          <cx:pt idx="536">-0.0157600196422495</cx:pt>
          <cx:pt idx="537">0.0080041361898283703</cx:pt>
          <cx:pt idx="538">0.022044267531889102</cx:pt>
          <cx:pt idx="539">0.0084571785154476005</cx:pt>
          <cx:pt idx="540">0.0098039590872645299</cx:pt>
          <cx:pt idx="541">0.020249387307286201</cx:pt>
          <cx:pt idx="542">0.0379256516020351</cx:pt>
          <cx:pt idx="543">-0.069218547221209806</cx:pt>
          <cx:pt idx="544">-0.108465238869453</cx:pt>
          <cx:pt idx="545">-0.045173590989294299</cx:pt>
          <cx:pt idx="546">-0.019515233781966099</cx:pt>
          <cx:pt idx="547">0.0280848108734842</cx:pt>
          <cx:pt idx="548">-0.037682423830626699</cx:pt>
          <cx:pt idx="549">0.044076279954140901</cx:pt>
          <cx:pt idx="550">0.016856057582920601</cx:pt>
          <cx:pt idx="551">0.0013267464275351099</cx:pt>
          <cx:pt idx="552">-0.00151828494544842</cx:pt>
          <cx:pt idx="553">0.036452037120971802</cx:pt>
          <cx:pt idx="554">0.066750303752046006</cx:pt>
          <cx:pt idx="555">0.074039941290111405</cx:pt>
          <cx:pt idx="556">0.034500790487252103</cx:pt>
          <cx:pt idx="557">0.0049621581493839396</cx:pt>
          <cx:pt idx="558">0.0021670343263874999</cx:pt>
          <cx:pt idx="559">-0.00045988459949433599</cx:pt>
          <cx:pt idx="560">-0.00065934119111260201</cx:pt>
          <cx:pt idx="561">0.000550644139952808</cx:pt>
          <cx:pt idx="562">-0.00154613702749898</cx:pt>
          <cx:pt idx="563">-0.012278079012836601</cx:pt>
          <cx:pt idx="564">-0.00936358860700451</cx:pt>
          <cx:pt idx="565">-0.012302273836689101</cx:pt>
          <cx:pt idx="566">0.0069901988941118102</cx:pt>
          <cx:pt idx="567">0.045912218269271297</cx:pt>
          <cx:pt idx="568">0.050189774932529803</cx:pt>
          <cx:pt idx="569">0.0060555842420109496</cx:pt>
          <cx:pt idx="570">-0.0052064516258306702</cx:pt>
          <cx:pt idx="571">-0.015934674604398</cx:pt>
          <cx:pt idx="572">-0.050231320458919301</cx:pt>
          <cx:pt idx="573">-0.063860868705965301</cx:pt>
          <cx:pt idx="574">-0.0139606036631819</cx:pt>
          <cx:pt idx="575">0.094408325554521694</cx:pt>
          <cx:pt idx="576">-0.0151990232872932</cx:pt>
          <cx:pt idx="577">0.0071924631678266298</cx:pt>
          <cx:pt idx="578">0.024895330912626499</cx:pt>
          <cx:pt idx="579">0.00710278880472698</cx:pt>
          <cx:pt idx="580">0.044441172442541803</cx:pt>
          <cx:pt idx="581">0.083644950867044293</cx:pt>
          <cx:pt idx="582">0.099809130774417498</cx:pt>
          <cx:pt idx="583">0.056721760691594403</cx:pt>
          <cx:pt idx="584">0.016989282673076901</cx:pt>
          <cx:pt idx="585">0.0021838267363105202</cx:pt>
          <cx:pt idx="586">1.20259074355904e-05</cx:pt>
          <cx:pt idx="587">0.00037331280366404302</cx:pt>
          <cx:pt idx="588">1.8339695577252899e-05</cx:pt>
          <cx:pt idx="589">0.00050959383550626197</cx:pt>
          <cx:pt idx="590">-0.000393715225358385</cx:pt>
          <cx:pt idx="591">-0.0048005764987562403</cx:pt>
          <cx:pt idx="592">-0.00063791785788271495</cx:pt>
          <cx:pt idx="593">-0.033130726720073299</cx:pt>
          <cx:pt idx="594">-0.00440868067003363</cx:pt>
          <cx:pt idx="595">0.055918897054960399</cx:pt>
          <cx:pt idx="596">0.035957816211576898</cx:pt>
          <cx:pt idx="597">0.045071187140426003</cx:pt>
          <cx:pt idx="598">-0.016695775093104801</cx:pt>
          <cx:pt idx="599">0.048806600144919401</cx:pt>
          <cx:pt idx="600">0.0037239446965079601</cx:pt>
          <cx:pt idx="601">0.0036844072306806601</cx:pt>
          <cx:pt idx="602">0.0010751940799922301</cx:pt>
          <cx:pt idx="603">0.037290415695383397</cx:pt>
          <cx:pt idx="604">-0.029639724356119501</cx:pt>
          <cx:pt idx="605">0.068630880104567901</cx:pt>
          <cx:pt idx="606">0.020913388448035999</cx:pt>
          <cx:pt idx="607">0.048452598845786302</cx:pt>
          <cx:pt idx="608">0.055668580543459502</cx:pt>
          <cx:pt idx="609">0.074097432538692401</cx:pt>
          <cx:pt idx="610">0.094578906039111996</cx:pt>
          <cx:pt idx="611">0.042077248162214399</cx:pt>
          <cx:pt idx="612">0.0099075136347084106</cx:pt>
          <cx:pt idx="613">0.0027079104005934898</cx:pt>
          <cx:pt idx="614">0.00091367867373817995</cx:pt>
          <cx:pt idx="615">0.00108595041734858</cx:pt>
          <cx:pt idx="616">-0.00012492683243418799</cx:pt>
          <cx:pt idx="617">-1.8905544036572702e-05</cx:pt>
          <cx:pt idx="618">-0.00063721885658004501</cx:pt>
          <cx:pt idx="619">-0.000975205707624162</cx:pt>
          <cx:pt idx="620">0.0021366752717534099</cx:pt>
          <cx:pt idx="621">-0.014703351934673601</cx:pt>
          <cx:pt idx="622">0.00116651968956344</cx:pt>
          <cx:pt idx="623">0.041122820609871998</cx:pt>
          <cx:pt idx="624">0.0077328769628922499</cx:pt>
          <cx:pt idx="625">0.0164713410205834</cx:pt>
          <cx:pt idx="626">-0.0088211444293188994</cx:pt>
          <cx:pt idx="627">0.055044440829483399</cx:pt>
          <cx:pt idx="628">0.031093580237728902</cx:pt>
          <cx:pt idx="629">0.011615328096281401</cx:pt>
          <cx:pt idx="630">0.0043610317813896401</cx:pt>
          <cx:pt idx="631">-0.038162273942157002</cx:pt>
          <cx:pt idx="632">-0.048141874836224799</cx:pt>
          <cx:pt idx="633">0.0063578333574149997</cx:pt>
          <cx:pt idx="634">0.014404989507492701</cx:pt>
          <cx:pt idx="635">0.070175933112570796</cx:pt>
          <cx:pt idx="636">0.067297741491300397</cx:pt>
          <cx:pt idx="637">0.069277739959951998</cx:pt>
          <cx:pt idx="638">0.046994910964332899</cx:pt>
          <cx:pt idx="639">0.0142121452378199</cx:pt>
          <cx:pt idx="640">0.010751420027896001</cx:pt>
          <cx:pt idx="641">-0.00041536253522429301</cx:pt>
          <cx:pt idx="642">-0.00103121333820989</cx:pt>
          <cx:pt idx="643">-0.000149942642934785</cx:pt>
          <cx:pt idx="644">0.00079856191854365101</cx:pt>
          <cx:pt idx="645">6.1699476660525198e-05</cx:pt>
          <cx:pt idx="646">-0.00065547268515360002</cx:pt>
          <cx:pt idx="647">0.0012093335539815999</cx:pt>
          <cx:pt idx="648">-0.0038746313825112101</cx:pt>
          <cx:pt idx="649">-0.026193628708734502</cx:pt>
          <cx:pt idx="650">-0.055843821744992903</cx:pt>
          <cx:pt idx="651">-0.026823062669104999</cx:pt>
          <cx:pt idx="652">0.029804093016285699</cx:pt>
          <cx:pt idx="653">0.028039740734163401</cx:pt>
          <cx:pt idx="654">0.032359760934569701</cx:pt>
          <cx:pt idx="655">0.064439154003128496</cx:pt>
          <cx:pt idx="656">0.023241633060712901</cx:pt>
          <cx:pt idx="657">0.0548330789790639</cx:pt>
          <cx:pt idx="658">0.045580631770390102</cx:pt>
          <cx:pt idx="659">0.024549100761397599</cx:pt>
          <cx:pt idx="660">0.014202634390868499</cx:pt>
          <cx:pt idx="661">0.012619647372515299</cx:pt>
          <cx:pt idx="662">0.058243265337673301</cx:pt>
          <cx:pt idx="663">0.079476369714009898</cx:pt>
          <cx:pt idx="664">0.079142138972355697</cx:pt>
          <cx:pt idx="665">0.050500371243274902</cx:pt>
          <cx:pt idx="666">0.0302504157186443</cx:pt>
          <cx:pt idx="667">0.014880498204369401</cx:pt>
          <cx:pt idx="668">-0.0011581659649837</cx:pt>
          <cx:pt idx="669">0.0011149881378716899</cx:pt>
          <cx:pt idx="670">-0.00104343532907166</cx:pt>
          <cx:pt idx="671">-7.2085350283999206e-05</cx:pt>
          <cx:pt idx="672">0.00045891467916770698</cx:pt>
          <cx:pt idx="673">-0.00067411857229916804</cx:pt>
          <cx:pt idx="674">-0.00050281129790389202</cx:pt>
          <cx:pt idx="675">-0.0021993140142841099</cx:pt>
          <cx:pt idx="676">-0.017896753873578801</cx:pt>
          <cx:pt idx="677">-0.031583438282805298</cx:pt>
          <cx:pt idx="678">-0.053687849391947901</cx:pt>
          <cx:pt idx="679">-0.028865279060098899</cx:pt>
          <cx:pt idx="680">0.0077577439199882402</cx:pt>
          <cx:pt idx="681">0.066077098667108106</cx:pt>
          <cx:pt idx="682">0.111588213486742</cx:pt>
          <cx:pt idx="683">0.152730900613534</cx:pt>
          <cx:pt idx="684">0.089681887223755294</cx:pt>
          <cx:pt idx="685">0.0752134223138438</cx:pt>
          <cx:pt idx="686">0.073363574922858901</cx:pt>
          <cx:pt idx="687">0.042655020679213403</cx:pt>
          <cx:pt idx="688">0.058870876579490701</cx:pt>
          <cx:pt idx="689">-0.020119773347333701</cx:pt>
          <cx:pt idx="690">0.0140187533992572</cx:pt>
          <cx:pt idx="691">0.0328981429976824</cx:pt>
          <cx:pt idx="692">0.0219860469906977</cx:pt>
          <cx:pt idx="693">-0.0029278516942955199</cx:pt>
          <cx:pt idx="694">0.00168700420465225</cx:pt>
          <cx:pt idx="695">0.0030431532751608102</cx:pt>
          <cx:pt idx="696">0.00659122978220026</cx:pt>
          <cx:pt idx="697">0.0011957648452107299</cx:pt>
          <cx:pt idx="698">-0.000133945756530149</cx:pt>
          <cx:pt idx="699">-0.000248962606852893</cx:pt>
          <cx:pt idx="700">0.00047842420319390899</cx:pt>
          <cx:pt idx="701">8.2403406875043603e-05</cx:pt>
          <cx:pt idx="702">-0.00044027329938787601</cx:pt>
          <cx:pt idx="703">-0.0028689830779175902</cx:pt>
          <cx:pt idx="704">-0.0170582116211438</cx:pt>
          <cx:pt idx="705">-0.027225275582290102</cx:pt>
          <cx:pt idx="706">-0.0170744924810485</cx:pt>
          <cx:pt idx="707">-0.028547423302844599</cx:pt>
          <cx:pt idx="708">-0.0244871918364401</cx:pt>
          <cx:pt idx="709">-0.0030757464695596801</cx:pt>
          <cx:pt idx="710">0.032494205565588602</cx:pt>
          <cx:pt idx="711">0.0052957588078849701</cx:pt>
          <cx:pt idx="712">-0.00128626746323494</cx:pt>
          <cx:pt idx="713">-0.0047038954336569997</cx:pt>
          <cx:pt idx="714">0.0063419427995473499</cx:pt>
          <cx:pt idx="715">0.0562478151242383</cx:pt>
          <cx:pt idx="716">0.044530349805975103</cx:pt>
          <cx:pt idx="717">0.010560254395201399</cx:pt>
          <cx:pt idx="718">-0.00379017887054132</cx:pt>
          <cx:pt idx="719">-0.0058923107595321702</cx:pt>
          <cx:pt idx="720">-0.010416546907574801</cx:pt>
          <cx:pt idx="721">-0.0044432085630826002</cx:pt>
          <cx:pt idx="722">-0.0059487854032907002</cx:pt>
          <cx:pt idx="723">0.00372088172903738</cx:pt>
          <cx:pt idx="724">0.0037313978191183899</cx:pt>
          <cx:pt idx="725">-0.00037299326885811401</cx:pt>
          <cx:pt idx="726">3.4450960446544802e-05</cx:pt>
          <cx:pt idx="727">-9.9625544476278295e-05</cx:pt>
          <cx:pt idx="728">0.00040016954673761099</cx:pt>
          <cx:pt idx="729">-8.0919726910532298e-05</cx:pt>
          <cx:pt idx="730">-0.00013350137984030299</cx:pt>
          <cx:pt idx="731">8.6033487624190193e-05</cx:pt>
          <cx:pt idx="732">-0.00038054854284280801</cx:pt>
          <cx:pt idx="733">-0.0049795994328352298</cx:pt>
          <cx:pt idx="734">-0.0062153647487744696</cx:pt>
          <cx:pt idx="735">-0.0080100514907797699</cx:pt>
          <cx:pt idx="736">-0.0184927071705988</cx:pt>
          <cx:pt idx="737">-0.034308093472839397</cx:pt>
          <cx:pt idx="738">-0.0276094644446882</cx:pt>
          <cx:pt idx="739">0.0065429612344800603</cx:pt>
          <cx:pt idx="740">0.0083112611890738194</cx:pt>
          <cx:pt idx="741">-0.0055304964345419599</cx:pt>
          <cx:pt idx="742">-0.0185691411334853</cx:pt>
          <cx:pt idx="743">-0.026924823428255699</cx:pt>
          <cx:pt idx="744">-0.00345418804131687</cx:pt>
          <cx:pt idx="745">0.0016318954864985101</cx:pt>
          <cx:pt idx="746">-0.0116907904088403</cx:pt>
          <cx:pt idx="747">-0.013034413098698201</cx:pt>
          <cx:pt idx="748">-0.000154169123863732</cx:pt>
          <cx:pt idx="749">-0.0069576709445020399</cx:pt>
          <cx:pt idx="750">-0.0072941000692273404</cx:pt>
          <cx:pt idx="751">-3.5715262757729501e-05</cx:pt>
          <cx:pt idx="752">0.00088577713824588395</cx:pt>
          <cx:pt idx="753">0.00015790031849475901</cx:pt>
          <cx:pt idx="754">-0.000156175750427576</cx:pt>
          <cx:pt idx="755">5.3104855240108603e-05</cx:pt>
          <cx:pt idx="756">-1.29279897167985e-05</cx:pt>
          <cx:pt idx="757">-2.7786348826446899e-05</cx:pt>
          <cx:pt idx="758">0.00026717774182064799</cx:pt>
          <cx:pt idx="759">-0.00032654382840067899</cx:pt>
          <cx:pt idx="760">-0.000261244836940519</cx:pt>
          <cx:pt idx="761">-0.00056845815229832704</cx:pt>
          <cx:pt idx="762">-0.00025809501749987201</cx:pt>
          <cx:pt idx="763">-0.0015489225888176701</cx:pt>
          <cx:pt idx="764">-0.0025262828703445299</cx:pt>
          <cx:pt idx="765">-0.0010273530552008801</cx:pt>
          <cx:pt idx="766">-0.0028866932324305202</cx:pt>
          <cx:pt idx="767">-0.00137890583850284</cx:pt>
          <cx:pt idx="768">-0.00067283410674790801</cx:pt>
          <cx:pt idx="769">-0.00159136705496944</cx:pt>
          <cx:pt idx="770">-0.0054488489576862004</cx:pt>
          <cx:pt idx="771">-0.0071722218849414199</cx:pt>
          <cx:pt idx="772">-0.0075356006486430498</cx:pt>
          <cx:pt idx="773">-0.0098408820551968406</cx:pt>
          <cx:pt idx="774">-0.020428531744044302</cx:pt>
          <cx:pt idx="775">-0.0034340585912205099</cx:pt>
          <cx:pt idx="776">0.00052790818441330201</cx:pt>
          <cx:pt idx="777">-0.0049301815027471604</cx:pt>
          <cx:pt idx="778">-0.0061650847590881703</cx:pt>
          <cx:pt idx="779">-0.0014069239523635401</cx:pt>
          <cx:pt idx="780">-0.00034278604526767902</cx:pt>
          <cx:pt idx="781">-0.00055229873633039803</cx:pt>
          <cx:pt idx="782">0.00034017198781807002</cx:pt>
          <cx:pt idx="783">-0.000354993333309608</cx:pt>
        </cx:lvl>
      </cx:numDim>
    </cx:data>
    <cx:data id="60">
      <cx:numDim type="val">
        <cx:f>'001_WA_F - 副本'!$BI$1:$BI$784</cx:f>
        <cx:lvl ptCount="784" formatCode="G/通用格式">
          <cx:pt idx="0">0.00048665849903074099</cx:pt>
          <cx:pt idx="1">0.00044757833961449198</cx:pt>
          <cx:pt idx="2">-0.00015168149190069401</cx:pt>
          <cx:pt idx="3">0.00057784066410952598</cx:pt>
          <cx:pt idx="4">-0.00062844161771341501</cx:pt>
          <cx:pt idx="5">0.00026496782048675998</cx:pt>
          <cx:pt idx="6">-0.000226083658725657</cx:pt>
          <cx:pt idx="7">0.00030295337989204199</cx:pt>
          <cx:pt idx="8">0.00036399736281028498</cx:pt>
          <cx:pt idx="9">0.00039787511532549298</cx:pt>
          <cx:pt idx="10">-0.00024925598110626398</cx:pt>
          <cx:pt idx="11">0.000121476418681161</cx:pt>
          <cx:pt idx="12">-0.000138350747756338</cx:pt>
          <cx:pt idx="13">-0.00021346243998880899</cx:pt>
          <cx:pt idx="14">-0.00025101091024455098</cx:pt>
          <cx:pt idx="15">0.00068519560418253602</cx:pt>
          <cx:pt idx="16">-0.000736900317410817</cx:pt>
          <cx:pt idx="17">-8.4408058885919302e-05</cx:pt>
          <cx:pt idx="18">0.000530221624616912</cx:pt>
          <cx:pt idx="19">-0.00073899392140752804</cx:pt>
          <cx:pt idx="20">-2.9637703529864198e-05</cx:pt>
          <cx:pt idx="21">6.0021739888484302e-05</cx:pt>
          <cx:pt idx="22">-0.00013108711915076101</cx:pt>
          <cx:pt idx="23">0.00062446654570206997</cx:pt>
          <cx:pt idx="24">0.00023186634951175499</cx:pt>
          <cx:pt idx="25">0.000157927079345768</cx:pt>
          <cx:pt idx="26">0.00014248428593736001</cx:pt>
          <cx:pt idx="27">-0.000974392074583791</cx:pt>
          <cx:pt idx="28">0.00028910255727777499</cx:pt>
          <cx:pt idx="29">-0.00011326110063808401</cx:pt>
          <cx:pt idx="30">-0.00078148467974228095</cx:pt>
          <cx:pt idx="31">-0.00017109209088413</cx:pt>
          <cx:pt idx="32">0.00013822953321143301</cx:pt>
          <cx:pt idx="33">0.00052581697141799002</cx:pt>
          <cx:pt idx="34">0.00028719029746062898</cx:pt>
          <cx:pt idx="35">-0.00049362399705687695</cx:pt>
          <cx:pt idx="36">0.00017821816993786701</cx:pt>
          <cx:pt idx="37">-0.00013642081736177299</cx:pt>
          <cx:pt idx="38">-0.00064512849643179803</cx:pt>
          <cx:pt idx="39">-0.0046096299657811301</cx:pt>
          <cx:pt idx="40">-0.0019867557632041398</cx:pt>
          <cx:pt idx="41">-0.00060516717241452503</cx:pt>
          <cx:pt idx="42">0.00081915985056653005</cx:pt>
          <cx:pt idx="43">0.0013483490749580901</cx:pt>
          <cx:pt idx="44">0.000172943369507854</cx:pt>
          <cx:pt idx="45">-0.000154149026435408</cx:pt>
          <cx:pt idx="46">4.5465958745537997e-05</cx:pt>
          <cx:pt idx="47">-0.000304852368473899</cx:pt>
          <cx:pt idx="48">-0.00020882219444270101</cx:pt>
          <cx:pt idx="49">2.3717462421968501e-05</cx:pt>
          <cx:pt idx="50">0.00029431588504650501</cx:pt>
          <cx:pt idx="51">-0.00058431103192447295</cx:pt>
          <cx:pt idx="52">0.00030333344990031202</cx:pt>
          <cx:pt idx="53">0.000940877851186025</cx:pt>
          <cx:pt idx="54">0.00084079402340817596</cx:pt>
          <cx:pt idx="55">-0.00040865981340645901</cx:pt>
          <cx:pt idx="56">-2.7349210370139601e-05</cx:pt>
          <cx:pt idx="57">0.00019383154976089701</cx:pt>
          <cx:pt idx="58">-0.000359864382829857</cx:pt>
          <cx:pt idx="59">-3.7912782038215299e-05</cx:pt>
          <cx:pt idx="60">3.9227489561095299e-05</cx:pt>
          <cx:pt idx="61">4.3058305578066703e-05</cx:pt>
          <cx:pt idx="62">-0.00014518163815842999</cx:pt>
          <cx:pt idx="63">-0.00099722271448663205</cx:pt>
          <cx:pt idx="64">-0.00088366606081641795</cx:pt>
          <cx:pt idx="65">-0.00098643992304152991</cx:pt>
          <cx:pt idx="66">-0.0062554713111686797</cx:pt>
          <cx:pt idx="67">-0.0047172742410600699</cx:pt>
          <cx:pt idx="68">-0.0052552228888098898</cx:pt>
          <cx:pt idx="69">-0.0041085338565216003</cx:pt>
          <cx:pt idx="70">-0.0031062354104957699</cx:pt>
          <cx:pt idx="71">0.0021362778624735498</cx:pt>
          <cx:pt idx="72">0.00243421787171563</cx:pt>
          <cx:pt idx="73">0.00093560922432267297</cx:pt>
          <cx:pt idx="74">-0.00133013250708731</cx:pt>
          <cx:pt idx="75">0.000414988032792358</cx:pt>
          <cx:pt idx="76">-0.00204905692854194</cx:pt>
          <cx:pt idx="77">-0.0052119779794130901</cx:pt>
          <cx:pt idx="78">-0.0030835219333682599</cx:pt>
          <cx:pt idx="79">-0.000890282633857118</cx:pt>
          <cx:pt idx="80">0.00063617569165686004</cx:pt>
          <cx:pt idx="81">0.000416407114973209</cx:pt>
          <cx:pt idx="82">-8.7936709399552901e-05</cx:pt>
          <cx:pt idx="83">-0.00063740652459605396</cx:pt>
          <cx:pt idx="84">0.00026931026725740998</cx:pt>
          <cx:pt idx="85">-0.00052354892570689101</cx:pt>
          <cx:pt idx="86">-0.000757306659995115</cx:pt>
          <cx:pt idx="87">-0.00096842081321332795</cx:pt>
          <cx:pt idx="88">-0.00053362070286184604</cx:pt>
          <cx:pt idx="89">4.6117773429191703e-05</cx:pt>
          <cx:pt idx="90">0.00053398496620904999</cx:pt>
          <cx:pt idx="91">-0.00073969560303363503</cx:pt>
          <cx:pt idx="92">0.00013613534208723301</cx:pt>
          <cx:pt idx="93">-0.0024113031349072898</cx:pt>
          <cx:pt idx="94">-0.00082594850748120502</cx:pt>
          <cx:pt idx="95">-0.0033264926972113402</cx:pt>
          <cx:pt idx="96">0.019541842251402802</cx:pt>
          <cx:pt idx="97">0.023188670362432301</cx:pt>
          <cx:pt idx="98">0.017596235095946301</cx:pt>
          <cx:pt idx="99">0.0072012428447487901</cx:pt>
          <cx:pt idx="100">-0.0136501727234748</cx:pt>
          <cx:pt idx="101">0.0058683428424016202</cx:pt>
          <cx:pt idx="102">0.030808062264456901</cx:pt>
          <cx:pt idx="103">0.0118340009478809</cx:pt>
          <cx:pt idx="104">0.0068341884441068803</cx:pt>
          <cx:pt idx="105">-0.0079526757066685893</cx:pt>
          <cx:pt idx="106">-0.0057848408374646396</cx:pt>
          <cx:pt idx="107">-0.0032365354786466501</cx:pt>
          <cx:pt idx="108">-0.0068360734796545199</cx:pt>
          <cx:pt idx="109">-0.0011324546678282599</cx:pt>
          <cx:pt idx="110">-0.00015018441159202599</cx:pt>
          <cx:pt idx="111">-0.00036678648572010402</cx:pt>
          <cx:pt idx="112">-7.6729809832770007e-05</cx:pt>
          <cx:pt idx="113">-0.00017649335167377</cx:pt>
          <cx:pt idx="114">0.000632125131170854</cx:pt>
          <cx:pt idx="115">-0.00013524887350356801</cx:pt>
          <cx:pt idx="116">-0.00067485116308189203</cx:pt>
          <cx:pt idx="117">-0.0027105979737255701</cx:pt>
          <cx:pt idx="118">-0.0031073683998141298</cx:pt>
          <cx:pt idx="119">-0.0012939547713612101</cx:pt>
          <cx:pt idx="120">0.0032532348773526799</cx:pt>
          <cx:pt idx="121">-0.0094450655072999008</cx:pt>
          <cx:pt idx="122">-0.00414879977309064</cx:pt>
          <cx:pt idx="123">0.029307995409414499</cx:pt>
          <cx:pt idx="124">0.032236822106971597</cx:pt>
          <cx:pt idx="125">0.051765059095737802</cx:pt>
          <cx:pt idx="126">0.041517131451826499</cx:pt>
          <cx:pt idx="127">0.019178083827475899</cx:pt>
          <cx:pt idx="128">-0.0022157133117737698</cx:pt>
          <cx:pt idx="129">0.025106948188521001</cx:pt>
          <cx:pt idx="130">0.060427138521660199</cx:pt>
          <cx:pt idx="131">0.043892549506757701</cx:pt>
          <cx:pt idx="132">0.047674926942909701</cx:pt>
          <cx:pt idx="133">0.021247466499313201</cx:pt>
          <cx:pt idx="134">0.0064342367210624401</cx:pt>
          <cx:pt idx="135">-0.0102490986321895</cx:pt>
          <cx:pt idx="136">-0.0050560213177213197</cx:pt>
          <cx:pt idx="137">-0.00126402267779204</cx:pt>
          <cx:pt idx="138">-0.00049633492225195002</cx:pt>
          <cx:pt idx="139">-0.00098113070943439511</cx:pt>
          <cx:pt idx="140">0.00036725778043056898</cx:pt>
          <cx:pt idx="141">-0.00041450228734123302</cx:pt>
          <cx:pt idx="142">3.5141265244751803e-05</cx:pt>
          <cx:pt idx="143">-0.00097530842314519199</cx:pt>
          <cx:pt idx="144">0.00089363403495749396</cx:pt>
          <cx:pt idx="145">0.0043657421527335096</cx:pt>
          <cx:pt idx="146">0.0076093153503749202</cx:pt>
          <cx:pt idx="147">0.00073761659421700402</cx:pt>
          <cx:pt idx="148">-0.00048780396906452099</cx:pt>
          <cx:pt idx="149">0.0082567658865864806</cx:pt>
          <cx:pt idx="150">-0.00142876934231243</cx:pt>
          <cx:pt idx="151">0.028480139846811602</cx:pt>
          <cx:pt idx="152">0.0481134418436465</cx:pt>
          <cx:pt idx="153">0.067137777845654403</cx:pt>
          <cx:pt idx="154">0.072920208158594998</cx:pt>
          <cx:pt idx="155">0.076993337861576694</cx:pt>
          <cx:pt idx="156">0.061333594839868402</cx:pt>
          <cx:pt idx="157">0.064433926962412694</cx:pt>
          <cx:pt idx="158">0.067409779067306996</cx:pt>
          <cx:pt idx="159">0.051547983284912502</cx:pt>
          <cx:pt idx="160">0.046653490610743198</cx:pt>
          <cx:pt idx="161">0.053354141005649197</cx:pt>
          <cx:pt idx="162">0.019472456677440499</cx:pt>
          <cx:pt idx="163">-0.0062363143122086701</cx:pt>
          <cx:pt idx="164">-0.0078326082216495299</cx:pt>
          <cx:pt idx="165">0.0057094848827684</cx:pt>
          <cx:pt idx="166">0.0031805416141420001</cx:pt>
          <cx:pt idx="167">-0.0011386242732093501</cx:pt>
          <cx:pt idx="168">-4.7494291704219397e-05</cx:pt>
          <cx:pt idx="169">0.00056807620995363698</cx:pt>
          <cx:pt idx="170">-0.00035603903926887401</cx:pt>
          <cx:pt idx="171">0.00024737531608903497</cx:pt>
          <cx:pt idx="172">0.0018780744786405499</cx:pt>
          <cx:pt idx="173">0.0068783228598649597</cx:pt>
          <cx:pt idx="174">0.0070785040679364501</cx:pt>
          <cx:pt idx="175">0.0021082767809436601</cx:pt>
          <cx:pt idx="176">-0.0013251612696910599</cx:pt>
          <cx:pt idx="177">0.015211806612935599</cx:pt>
          <cx:pt idx="178">0.040046915372802</cx:pt>
          <cx:pt idx="179">0.0276689102148325</cx:pt>
          <cx:pt idx="180">0.0118490450752662</cx:pt>
          <cx:pt idx="181">0.020056527917376801</cx:pt>
          <cx:pt idx="182">-0.000309934940059778</cx:pt>
          <cx:pt idx="183">0.028545674862336501</cx:pt>
          <cx:pt idx="184">0.0612659829502923</cx:pt>
          <cx:pt idx="185">0.0235116020097891</cx:pt>
          <cx:pt idx="186">0.011390170791190399</cx:pt>
          <cx:pt idx="187">-0.0077324935799912902</cx:pt>
          <cx:pt idx="188">0.024714650309373701</cx:pt>
          <cx:pt idx="189">0.0410400634864772</cx:pt>
          <cx:pt idx="190">0.028239880983215102</cx:pt>
          <cx:pt idx="191">-0.0047911656027407297</cx:pt>
          <cx:pt idx="192">-0.0092308995250118195</cx:pt>
          <cx:pt idx="193">-0.0081541442437576307</cx:pt>
          <cx:pt idx="194">-0.0058324196898066902</cx:pt>
          <cx:pt idx="195">-0.0042336585683682704</cx:pt>
          <cx:pt idx="196">-0.000333422986445889</cx:pt>
          <cx:pt idx="197">0.0011056053713096</cx:pt>
          <cx:pt idx="198">0.00043709593462301199</cx:pt>
          <cx:pt idx="199">-8.1010082831275298e-05</cx:pt>
          <cx:pt idx="200">-0.0049311768859166098</cx:pt>
          <cx:pt idx="201">-0.0063573574756360003</cx:pt>
          <cx:pt idx="202">0.0027105982704797001</cx:pt>
          <cx:pt idx="203">-0.0029820573410456598</cx:pt>
          <cx:pt idx="204">0.00051199405010925105</cx:pt>
          <cx:pt idx="205">0.050902765859941003</cx:pt>
          <cx:pt idx="206">0.036512653132962397</cx:pt>
          <cx:pt idx="207">-0.0094224862462979394</cx:pt>
          <cx:pt idx="208">0.010534929507923001</cx:pt>
          <cx:pt idx="209">-0.0074589897601713704</cx:pt>
          <cx:pt idx="210">-0.031603443335029402</cx:pt>
          <cx:pt idx="211">-0.039172137166795101</cx:pt>
          <cx:pt idx="212">-0.0156308698143061</cx:pt>
          <cx:pt idx="213">-0.010557203629669901</cx:pt>
          <cx:pt idx="214">-0.028339362786740201</cx:pt>
          <cx:pt idx="215">-0.0054538869234445099</cx:pt>
          <cx:pt idx="216">0.011800157497729001</cx:pt>
          <cx:pt idx="217">0.029640563173750901</cx:pt>
          <cx:pt idx="218">0.026612023826756301</cx:pt>
          <cx:pt idx="219">-0.013964417091611199</cx:pt>
          <cx:pt idx="220">-0.045158186508992698</cx:pt>
          <cx:pt idx="221">-0.023956312333825901</cx:pt>
          <cx:pt idx="222">-0.0066837125686242003</cx:pt>
          <cx:pt idx="223">-0.0031051734880136799</cx:pt>
          <cx:pt idx="224">-1.74533261531329e-05</cx:pt>
          <cx:pt idx="225">0.00010412104478001801</cx:pt>
          <cx:pt idx="226">-0.00173833849076719</cx:pt>
          <cx:pt idx="227">-0.000231086652019819</cx:pt>
          <cx:pt idx="228">-0.0101154825605518</cx:pt>
          <cx:pt idx="229">-0.0133183903483047</cx:pt>
          <cx:pt idx="230">0.019160947506817499</cx:pt>
          <cx:pt idx="231">0.024628397503177801</cx:pt>
          <cx:pt idx="232">0.053698912216550397</cx:pt>
          <cx:pt idx="233">0.039348968302887199</cx:pt>
          <cx:pt idx="234">0.0051871065475730402</cx:pt>
          <cx:pt idx="235">-0.024798805524418901</cx:pt>
          <cx:pt idx="236">-0.042519992984423501</cx:pt>
          <cx:pt idx="237">-0.0474618908650511</cx:pt>
          <cx:pt idx="238">-0.056696648386683</cx:pt>
          <cx:pt idx="239">-0.076392210225484203</cx:pt>
          <cx:pt idx="240">-0.10423866413996501</cx:pt>
          <cx:pt idx="241">-0.026294947425245099</cx:pt>
          <cx:pt idx="242">0.039225033183655798</cx:pt>
          <cx:pt idx="243">0.040828101183748897</cx:pt>
          <cx:pt idx="244">0.0111440929572188</cx:pt>
          <cx:pt idx="245">0.026260495944248102</cx:pt>
          <cx:pt idx="246">0.0289723282980111</cx:pt>
          <cx:pt idx="247">-0.045280238477430901</cx:pt>
          <cx:pt idx="248">-0.050126900956711899</cx:pt>
          <cx:pt idx="249">-0.0115742848911796</cx:pt>
          <cx:pt idx="250">-3.1748750979628203e-05</cx:pt>
          <cx:pt idx="251">0.00084648073990539101</cx:pt>
          <cx:pt idx="252">0.00037731256063682498</cx:pt>
          <cx:pt idx="253">0.000268717836975088</cx:pt>
          <cx:pt idx="254">0.00078048742543257302</cx:pt>
          <cx:pt idx="255">0.0020585085958252998</cx:pt>
          <cx:pt idx="256">-0.0064137670531601697</cx:pt>
          <cx:pt idx="257">-0.023160280654233301</cx:pt>
          <cx:pt idx="258">0.016382428257349001</cx:pt>
          <cx:pt idx="259">0.0137649447669851</cx:pt>
          <cx:pt idx="260">0.022369412754845601</cx:pt>
          <cx:pt idx="261">-0.016070815345421399</cx:pt>
          <cx:pt idx="262">-0.0483421681609374</cx:pt>
          <cx:pt idx="263">-0.079209414509668799</cx:pt>
          <cx:pt idx="264">-0.102815507063978</cx:pt>
          <cx:pt idx="265">-0.13422817734395201</cx:pt>
          <cx:pt idx="266">-0.080792601386217994</cx:pt>
          <cx:pt idx="267">-0.049565830262215102</cx:pt>
          <cx:pt idx="268">-0.095438846803713506</cx:pt>
          <cx:pt idx="269">0.00064158367431360402</cx:pt>
          <cx:pt idx="270">0.060995380476953402</cx:pt>
          <cx:pt idx="271">0.045698712629487999</cx:pt>
          <cx:pt idx="272">0.030709416940429501</cx:pt>
          <cx:pt idx="273">0.020178141977844399</cx:pt>
          <cx:pt idx="274">0.016784124053764001</cx:pt>
          <cx:pt idx="275">-0.025433864476537098</cx:pt>
          <cx:pt idx="276">-0.035100692805956402</cx:pt>
          <cx:pt idx="277">-0.0014549490364013499</cx:pt>
          <cx:pt idx="278">0.0014565756012815999</cx:pt>
          <cx:pt idx="279">-7.5970191744979696e-05</cx:pt>
          <cx:pt idx="280">0.00045638435201818901</cx:pt>
          <cx:pt idx="281">0.00021969820182807801</cx:pt>
          <cx:pt idx="282">-0.00031950781155962703</cx:pt>
          <cx:pt idx="283">0.0018560207181199499</cx:pt>
          <cx:pt idx="284">-0.0017637081719462501</cx:pt>
          <cx:pt idx="285">-0.019334803954188899</cx:pt>
          <cx:pt idx="286">-0.020150884283931199</cx:pt>
          <cx:pt idx="287">-0.0213302468652685</cx:pt>
          <cx:pt idx="288">-0.022250560618040899</cx:pt>
          <cx:pt idx="289">-0.074800875815340201</cx:pt>
          <cx:pt idx="290">-0.082401879677432899</cx:pt>
          <cx:pt idx="291">-0.106666892966348</cx:pt>
          <cx:pt idx="292">-0.13835137885547699</cx:pt>
          <cx:pt idx="293">-0.126569435659347</cx:pt>
          <cx:pt idx="294">-0.026080551952862598</cx:pt>
          <cx:pt idx="295">-0.037089611869196598</cx:pt>
          <cx:pt idx="296">-0.020240194192793499</cx:pt>
          <cx:pt idx="297">0.030366802265806899</cx:pt>
          <cx:pt idx="298">0.070191518451879195</cx:pt>
          <cx:pt idx="299">0.038071125911267198</cx:pt>
          <cx:pt idx="300">0.038203566684920899</cx:pt>
          <cx:pt idx="301">0.0063586703653415498</cx:pt>
          <cx:pt idx="302">0.011093381627749499</cx:pt>
          <cx:pt idx="303">-0.011607713692651501</cx:pt>
          <cx:pt idx="304">-0.0275862573980559</cx:pt>
          <cx:pt idx="305">-0.00278582055530206</cx:pt>
          <cx:pt idx="306">0.00055035028226429897</cx:pt>
          <cx:pt idx="307">-0.00044542646547357002</cx:pt>
          <cx:pt idx="308">0.00015148580439127199</cx:pt>
          <cx:pt idx="309">-0.00010028806160202001</cx:pt>
          <cx:pt idx="310">-0.00083386340470672496</cx:pt>
          <cx:pt idx="311">0.0035408091530969</cx:pt>
          <cx:pt idx="312">0.0098455564156339596</cx:pt>
          <cx:pt idx="313">-0.0215157893282668</cx:pt>
          <cx:pt idx="314">-0.045900793500965299</cx:pt>
          <cx:pt idx="315">-0.036303260639312399</cx:pt>
          <cx:pt idx="316">-0.0355733807830525</cx:pt>
          <cx:pt idx="317">-0.0485678894301598</cx:pt>
          <cx:pt idx="318">-0.042891938269414502</cx:pt>
          <cx:pt idx="319">-0.056169264493939101</cx:pt>
          <cx:pt idx="320">-0.050196098084036099</cx:pt>
          <cx:pt idx="321">-0.043027588540411797</cx:pt>
          <cx:pt idx="322">0.01148501264845</cx:pt>
          <cx:pt idx="323">0.022437754858097299</cx:pt>
          <cx:pt idx="324">0.044832275267636099</cx:pt>
          <cx:pt idx="325">0.101460458385779</cx:pt>
          <cx:pt idx="326">0.026658637448158301</cx:pt>
          <cx:pt idx="327">0.0075105796059372404</cx:pt>
          <cx:pt idx="328">0.0460086896703681</cx:pt>
          <cx:pt idx="329">0.000178860994664869</cx:pt>
          <cx:pt idx="330">-0.0224363690478546</cx:pt>
          <cx:pt idx="331">-0.0136123845417337</cx:pt>
          <cx:pt idx="332">-0.0117803466847791</cx:pt>
          <cx:pt idx="333">0.0047947168659535</cx:pt>
          <cx:pt idx="334">0.00091408183730001802</cx:pt>
          <cx:pt idx="335">0.00016422344854708301</cx:pt>
          <cx:pt idx="336">0.00039227718487439499</cx:pt>
          <cx:pt idx="337">-0.00018502128213236199</cx:pt>
          <cx:pt idx="338">-0.00237064284837813</cx:pt>
          <cx:pt idx="339">0.0085318034475804008</cx:pt>
          <cx:pt idx="340">0.0086982804137562403</cx:pt>
          <cx:pt idx="341">-0.028605794868033899</cx:pt>
          <cx:pt idx="342">-0.064273681488491302</cx:pt>
          <cx:pt idx="343">-0.035754341745841099</cx:pt>
          <cx:pt idx="344">-0.00089352826669297</cx:pt>
          <cx:pt idx="345">0.022861382501861802</cx:pt>
          <cx:pt idx="346">0.027663844021322301</cx:pt>
          <cx:pt idx="347">0.031807850211854401</cx:pt>
          <cx:pt idx="348">0.030678563339272501</cx:pt>
          <cx:pt idx="349">0.0225664640810481</cx:pt>
          <cx:pt idx="350">0.044584088240000701</cx:pt>
          <cx:pt idx="351">0.0394605300724978</cx:pt>
          <cx:pt idx="352">0.0533142481441886</cx:pt>
          <cx:pt idx="353">0.0203534516610114</cx:pt>
          <cx:pt idx="354">-0.0083732247218340997</cx:pt>
          <cx:pt idx="355">0.022952043221184201</cx:pt>
          <cx:pt idx="356">0.029016797551252999</cx:pt>
          <cx:pt idx="357">-0.0037369011627396598</cx:pt>
          <cx:pt idx="358">-0.041382307558597203</cx:pt>
          <cx:pt idx="359">-0.032817804365270001</cx:pt>
          <cx:pt idx="360">-0.013521863740728699</cx:pt>
          <cx:pt idx="361">0.00246677313521807</cx:pt>
          <cx:pt idx="362">0.00064842011381806297</cx:pt>
          <cx:pt idx="363">0.0013845498963928099</cx:pt>
          <cx:pt idx="364">-3.83442819488265e-05</cx:pt>
          <cx:pt idx="365">-0.000805017456714253</cx:pt>
          <cx:pt idx="366">-4.8406256810958103e-05</cx:pt>
          <cx:pt idx="367">0.012079491671636401</cx:pt>
          <cx:pt idx="368">0.0063980897453241098</cx:pt>
          <cx:pt idx="369">-0.038411276912419197</cx:pt>
          <cx:pt idx="370">-0.071330049252694899</cx:pt>
          <cx:pt idx="371">-0.034219950371436603</cx:pt>
          <cx:pt idx="372">-0.0337579380726378</cx:pt>
          <cx:pt idx="373">0.0108048875830839</cx:pt>
          <cx:pt idx="374">0.021704660398424201</cx:pt>
          <cx:pt idx="375">0.065576093337721006</cx:pt>
          <cx:pt idx="376">0.047832639772469501</cx:pt>
          <cx:pt idx="377">0.045438589669004097</cx:pt>
          <cx:pt idx="378">0.047127899862886999</cx:pt>
          <cx:pt idx="379">0.011821698882621599</cx:pt>
          <cx:pt idx="380">0.0073053440079298999</cx:pt>
          <cx:pt idx="381">-0.0277931282183322</cx:pt>
          <cx:pt idx="382">-0.031257231423082898</cx:pt>
          <cx:pt idx="383">-0.013043554313233501</cx:pt>
          <cx:pt idx="384">0.0029960935512873899</cx:pt>
          <cx:pt idx="385">-0.024668959049406702</cx:pt>
          <cx:pt idx="386">-0.040384231685629102</cx:pt>
          <cx:pt idx="387">-0.035933798438110398</cx:pt>
          <cx:pt idx="388">-0.0150244276874105</cx:pt>
          <cx:pt idx="389">0.00070243553710832901</cx:pt>
          <cx:pt idx="390">0.00072484158529217198</cx:pt>
          <cx:pt idx="391">0.00049865315121646399</cx:pt>
          <cx:pt idx="392">0.00037756130352622499</cx:pt>
          <cx:pt idx="393">-0.00041500887075699398</cx:pt>
          <cx:pt idx="394">0.00055533134728738998</cx:pt>
          <cx:pt idx="395">0.0084381424754756996</cx:pt>
          <cx:pt idx="396">0.0033944505600217402</cx:pt>
          <cx:pt idx="397">-0.034480788871781298</cx:pt>
          <cx:pt idx="398">-0.052425387012163101</cx:pt>
          <cx:pt idx="399">-0.021396307100989401</cx:pt>
          <cx:pt idx="400">-0.0503631704301249</cx:pt>
          <cx:pt idx="401">-0.0391198367899252</cx:pt>
          <cx:pt idx="402">-0.018383794298099901</cx:pt>
          <cx:pt idx="403">0.023040351538129299</cx:pt>
          <cx:pt idx="404">0.060839049317103398</cx:pt>
          <cx:pt idx="405">0.046997993629047302</cx:pt>
          <cx:pt idx="406">0.041007682911826</cx:pt>
          <cx:pt idx="407">0.021083131871393698</cx:pt>
          <cx:pt idx="408">-0.0356505408720839</cx:pt>
          <cx:pt idx="409">-0.024845647538538299</cx:pt>
          <cx:pt idx="410">-0.025627033944836099</cx:pt>
          <cx:pt idx="411">-0.033422534452346303</cx:pt>
          <cx:pt idx="412">-0.063694147454281896</cx:pt>
          <cx:pt idx="413">-0.045461103295280199</cx:pt>
          <cx:pt idx="414">-0.016527531582667902</cx:pt>
          <cx:pt idx="415">-0.021196298540881502</cx:pt>
          <cx:pt idx="416">-0.0071237560660149498</cx:pt>
          <cx:pt idx="417">0.0042426270050811097</cx:pt>
          <cx:pt idx="418">0.0023223265891600198</cx:pt>
          <cx:pt idx="419">0.00039146364723087099</cx:pt>
          <cx:pt idx="420">-0.00094291751443912795</cx:pt>
          <cx:pt idx="421">0.000430077338571341</cx:pt>
          <cx:pt idx="422">0.00058402392224534902</cx:pt>
          <cx:pt idx="423">0.00208020477186941</cx:pt>
          <cx:pt idx="424">0.0054430475048797104</cx:pt>
          <cx:pt idx="425">-0.0023031141846531701</cx:pt>
          <cx:pt idx="426">-0.013232864896553599</cx:pt>
          <cx:pt idx="427">-0.0312264644535994</cx:pt>
          <cx:pt idx="428">-0.060937884529036902</cx:pt>
          <cx:pt idx="429">-0.054136647603864302</cx:pt>
          <cx:pt idx="430">-0.031590882634344002</cx:pt>
          <cx:pt idx="431">0.0122305434566035</cx:pt>
          <cx:pt idx="432">0.018880485813424899</cx:pt>
          <cx:pt idx="433">0.0273627277865705</cx:pt>
          <cx:pt idx="434">0.0405344589308941</cx:pt>
          <cx:pt idx="435">0.031598827404540397</cx:pt>
          <cx:pt idx="436">-0.00049225709362148704</cx:pt>
          <cx:pt idx="437">-0.0072579661994341899</cx:pt>
          <cx:pt idx="438">-0.0082299513560011098</cx:pt>
          <cx:pt idx="439">-0.049285352846701297</cx:pt>
          <cx:pt idx="440">-0.0745574092752503</cx:pt>
          <cx:pt idx="441">-0.050106330039211201</cx:pt>
          <cx:pt idx="442">-0.0060897997017302198</cx:pt>
          <cx:pt idx="443">-0.0139969666867881</cx:pt>
          <cx:pt idx="444">-0.0022013385497538498</cx:pt>
          <cx:pt idx="445">0.010616613877214</cx:pt>
          <cx:pt idx="446">0.0029878733141812399</cx:pt>
          <cx:pt idx="447">0.00049504072836874702</cx:pt>
          <cx:pt idx="448">0.00056477510901411197</cx:pt>
          <cx:pt idx="449">0.00019199818975502501</cx:pt>
          <cx:pt idx="450">0.0017266304370029499</cx:pt>
          <cx:pt idx="451">0.0051981143102855301</cx:pt>
          <cx:pt idx="452">0.023836440735398302</cx:pt>
          <cx:pt idx="453">0.0095340390491718899</cx:pt>
          <cx:pt idx="454">-0.0109707171747807</cx:pt>
          <cx:pt idx="455">-0.017288512910485901</cx:pt>
          <cx:pt idx="456">-0.051470027424232997</cx:pt>
          <cx:pt idx="457">-0.019853795039399401</cx:pt>
          <cx:pt idx="458">-0.028465322092560998</cx:pt>
          <cx:pt idx="459">-0.056832076415790099</cx:pt>
          <cx:pt idx="460">-0.026901356697642199</cx:pt>
          <cx:pt idx="461">0.00513475674733557</cx:pt>
          <cx:pt idx="462">0.0349124948445328</cx:pt>
          <cx:pt idx="463">0.025201847797096</cx:pt>
          <cx:pt idx="464">0.051065737324917301</cx:pt>
          <cx:pt idx="465">0.025027848196863298</cx:pt>
          <cx:pt idx="466">0.0344544882796151</cx:pt>
          <cx:pt idx="467">-0.0093775634204938101</cx:pt>
          <cx:pt idx="468">-0.043305578521628502</cx:pt>
          <cx:pt idx="469">-0.0185780907694683</cx:pt>
          <cx:pt idx="470">0.0050701457153796096</cx:pt>
          <cx:pt idx="471">0.0020456031060031498</cx:pt>
          <cx:pt idx="472">0.0072449597985316597</cx:pt>
          <cx:pt idx="473">0.010198499862971</cx:pt>
          <cx:pt idx="474">0.0020512144892919299</cx:pt>
          <cx:pt idx="475">-0.00036506123728912999</cx:pt>
          <cx:pt idx="476">-0.000611790731666873</cx:pt>
          <cx:pt idx="477">-0.000203585058501755</cx:pt>
          <cx:pt idx="478">-0.00092499187416230505</cx:pt>
          <cx:pt idx="479">0.0060354608626900499</cx:pt>
          <cx:pt idx="480">0.024009583572736502</cx:pt>
          <cx:pt idx="481">0.012070309503976501</cx:pt>
          <cx:pt idx="482">-0.018822979332153801</cx:pt>
          <cx:pt idx="483">-0.020483403034060699</cx:pt>
          <cx:pt idx="484">-0.015156139393256</cx:pt>
          <cx:pt idx="485">-0.033278749160063799</cx:pt>
          <cx:pt idx="486">-0.044289461140853303</cx:pt>
          <cx:pt idx="487">-0.050875202278317801</cx:pt>
          <cx:pt idx="488">-0.034494277769267202</cx:pt>
          <cx:pt idx="489">-0.0083708018352776706</cx:pt>
          <cx:pt idx="490">-0.0111849912315757</cx:pt>
          <cx:pt idx="491">0.022298232803632499</cx:pt>
          <cx:pt idx="492">0.065943184007798805</cx:pt>
          <cx:pt idx="493">0.082643682912064795</cx:pt>
          <cx:pt idx="494">0.033888007822879998</cx:pt>
          <cx:pt idx="495">0.0099973411037663495</cx:pt>
          <cx:pt idx="496">-0.012596747578291399</cx:pt>
          <cx:pt idx="497">-0.0158733361008742</cx:pt>
          <cx:pt idx="498">-0.0010899135783427199</cx:pt>
          <cx:pt idx="499">0.0013778271236773</cx:pt>
          <cx:pt idx="500">7.1636801785999196e-05</cx:pt>
          <cx:pt idx="501">0.00091531201172988599</cx:pt>
          <cx:pt idx="502">0.0020240265436504601</cx:pt>
          <cx:pt idx="503">-0.00066510494915094905</cx:pt>
          <cx:pt idx="504">0.00088188190651061695</cx:pt>
          <cx:pt idx="505">0.00013780142956246099</cx:pt>
          <cx:pt idx="506">0.00154730659251209</cx:pt>
          <cx:pt idx="507">0.011743259965125499</cx:pt>
          <cx:pt idx="508">0.0089604511817881708</cx:pt>
          <cx:pt idx="509">0.0271068045410419</cx:pt>
          <cx:pt idx="510">-0.0115417362529026</cx:pt>
          <cx:pt idx="511">-0.035156440501255798</cx:pt>
          <cx:pt idx="512">-0.032216534101370597</cx:pt>
          <cx:pt idx="513">-0.0093755305819543805</cx:pt>
          <cx:pt idx="514">0.017282119439753801</cx:pt>
          <cx:pt idx="515">-0.0065412777509911198</cx:pt>
          <cx:pt idx="516">-0.030930299766507699</cx:pt>
          <cx:pt idx="517">-0.00057968579548009296</cx:pt>
          <cx:pt idx="518">-0.039731402177634302</cx:pt>
          <cx:pt idx="519">-0.017646797660787999</cx:pt>
          <cx:pt idx="520">0.066342157776296498</cx:pt>
          <cx:pt idx="521">0.096653957527244705</cx:pt>
          <cx:pt idx="522">0.031190348820409899</cx:pt>
          <cx:pt idx="523">0.016879681342509199</cx:pt>
          <cx:pt idx="524">-0.0055698872758143704</cx:pt>
          <cx:pt idx="525">-0.020713433452435401</cx:pt>
          <cx:pt idx="526">-0.0123134448570451</cx:pt>
          <cx:pt idx="527">-0.0059985682944676396</cx:pt>
          <cx:pt idx="528">-0.0010538922455753501</cx:pt>
          <cx:pt idx="529">0.00101723898695891</cx:pt>
          <cx:pt idx="530">0.00116443973772165</cx:pt>
          <cx:pt idx="531">-0.000473054824394004</cx:pt>
          <cx:pt idx="532">0.000329618424352058</cx:pt>
          <cx:pt idx="533">-2.90881006921592e-05</cx:pt>
          <cx:pt idx="534">0.00033346569550075401</cx:pt>
          <cx:pt idx="535">0.013111165864138</cx:pt>
          <cx:pt idx="536">0.0163892900710777</cx:pt>
          <cx:pt idx="537">0.040221939531585101</cx:pt>
          <cx:pt idx="538">0.030781460410317998</cx:pt>
          <cx:pt idx="539">0.0071529020904857396</cx:pt>
          <cx:pt idx="540">-0.0231923544759799</cx:pt>
          <cx:pt idx="541">-0.0291597600791355</cx:pt>
          <cx:pt idx="542">-0.0065149304267341397</cx:pt>
          <cx:pt idx="543">-0.018907687356144301</cx:pt>
          <cx:pt idx="544">-0.028035812894642999</cx:pt>
          <cx:pt idx="545">-0.026214468298667099</cx:pt>
          <cx:pt idx="546">-0.053198441107942702</cx:pt>
          <cx:pt idx="547">-0.014554546803847299</cx:pt>
          <cx:pt idx="548">0.044194929455870703</cx:pt>
          <cx:pt idx="549">0.079923505689011104</cx:pt>
          <cx:pt idx="550">0.034396853909027802</cx:pt>
          <cx:pt idx="551">-0.0016619731272862601</cx:pt>
          <cx:pt idx="552">-0.044457061182311602</cx:pt>
          <cx:pt idx="553">-0.0140060280197807</cx:pt>
          <cx:pt idx="554">-0.0083939869568871606</cx:pt>
          <cx:pt idx="555">-0.0118226796607711</cx:pt>
          <cx:pt idx="556">-0.0067325419990352303</cx:pt>
          <cx:pt idx="557">0.0020716799964182399</cx:pt>
          <cx:pt idx="558">0.00035176741331169499</cx:pt>
          <cx:pt idx="559">0.00038468514747717398</cx:pt>
          <cx:pt idx="560">-0.00049181155889034501</cx:pt>
          <cx:pt idx="561">4.9664479924961403e-05</cx:pt>
          <cx:pt idx="562">0.00053604276420486402</cx:pt>
          <cx:pt idx="563">0.011929489863088101</cx:pt>
          <cx:pt idx="564">0.0378938089669065</cx:pt>
          <cx:pt idx="565">0.033446417943259699</cx:pt>
          <cx:pt idx="566">0.055525143193811799</cx:pt>
          <cx:pt idx="567">0.019452015745647699</cx:pt>
          <cx:pt idx="568">-0.015675374219396701</cx:pt>
          <cx:pt idx="569">-0.058246136475165702</cx:pt>
          <cx:pt idx="570">-0.0307458406237117</cx:pt>
          <cx:pt idx="571">0.0112910489725166</cx:pt>
          <cx:pt idx="572">-0.0186314019697588</cx:pt>
          <cx:pt idx="573">-0.025677920376252099</cx:pt>
          <cx:pt idx="574">-0.026703267713932499</cx:pt>
          <cx:pt idx="575">-0.025389873074561701</cx:pt>
          <cx:pt idx="576">-0.0092194507906547801</cx:pt>
          <cx:pt idx="577">0.0131628396607553</cx:pt>
          <cx:pt idx="578">0.030510131209012602</cx:pt>
          <cx:pt idx="579">-0.00160810768113462</cx:pt>
          <cx:pt idx="580">-0.035247556060061101</cx:pt>
          <cx:pt idx="581">-0.024547949279387402</cx:pt>
          <cx:pt idx="582">-0.016899678696510999</cx:pt>
          <cx:pt idx="583">-0.030694082301273799</cx:pt>
          <cx:pt idx="584">-0.0090256424128664896</cx:pt>
          <cx:pt idx="585">-0.0020869653019501399</cx:pt>
          <cx:pt idx="586">-1.7292010812065202e-05</cx:pt>
          <cx:pt idx="587">2.7139794247119502e-05</cx:pt>
          <cx:pt idx="588">0.00042137889422985198</cx:pt>
          <cx:pt idx="589">0.00028594624875114498</cx:pt>
          <cx:pt idx="590">0.0027635708925384502</cx:pt>
          <cx:pt idx="591">0.00929736618409472</cx:pt>
          <cx:pt idx="592">0.0229412933039553</cx:pt>
          <cx:pt idx="593">0.024039092534603401</cx:pt>
          <cx:pt idx="594">0.049608642747101798</cx:pt>
          <cx:pt idx="595">0.036014360843286297</cx:pt>
          <cx:pt idx="596">0.0111316432723099</cx:pt>
          <cx:pt idx="597">-0.035519084286901502</cx:pt>
          <cx:pt idx="598">-0.0086015780810192299</cx:pt>
          <cx:pt idx="599">0.0096583974855569098</cx:pt>
          <cx:pt idx="600">-0.0025779824124188199</cx:pt>
          <cx:pt idx="601">0.016656046013039501</cx:pt>
          <cx:pt idx="602">0.0234619942616183</cx:pt>
          <cx:pt idx="603">0.0149967337185798</cx:pt>
          <cx:pt idx="604">0.035334980870922003</cx:pt>
          <cx:pt idx="605">0.01919944652253</cx:pt>
          <cx:pt idx="606">0.0064895836254873799</cx:pt>
          <cx:pt idx="607">-0.0299219879842871</cx:pt>
          <cx:pt idx="608">-0.038638079217270901</cx:pt>
          <cx:pt idx="609">-0.036031942853813101</cx:pt>
          <cx:pt idx="610">-0.041309196717071998</cx:pt>
          <cx:pt idx="611">-0.026882158472253101</cx:pt>
          <cx:pt idx="612">-0.0096000131635523896</cx:pt>
          <cx:pt idx="613">-0.0022166204413293501</cx:pt>
          <cx:pt idx="614">-0.00032383146166737101</cx:pt>
          <cx:pt idx="615">-0.00020041006968135101</cx:pt>
          <cx:pt idx="616">0.00060734095191644502</cx:pt>
          <cx:pt idx="617">-2.8850601656240502e-06</cx:pt>
          <cx:pt idx="618">-0.0015274865497096001</cx:pt>
          <cx:pt idx="619">0.0051786878131328904</cx:pt>
          <cx:pt idx="620">0.017545497712010201</cx:pt>
          <cx:pt idx="621">0.033065846494222499</cx:pt>
          <cx:pt idx="622">0.044384375729390503</cx:pt>
          <cx:pt idx="623">0.031234291962456001</cx:pt>
          <cx:pt idx="624">0.0098003337920019896</cx:pt>
          <cx:pt idx="625">-0.0165572492882167</cx:pt>
          <cx:pt idx="626">-0.040208387944505403</cx:pt>
          <cx:pt idx="627">-0.00072128312661765199</cx:pt>
          <cx:pt idx="628">-0.020244690615376801</cx:pt>
          <cx:pt idx="629">0.029595161898361502</cx:pt>
          <cx:pt idx="630">0.050051160224230999</cx:pt>
          <cx:pt idx="631">0.032088150827311902</cx:pt>
          <cx:pt idx="632">0.0090076461697976996</cx:pt>
          <cx:pt idx="633">-0.018514357742706201</cx:pt>
          <cx:pt idx="634">-0.019771335289478598</cx:pt>
          <cx:pt idx="635">-0.040036651085296401</cx:pt>
          <cx:pt idx="636">-0.042805635715758301</cx:pt>
          <cx:pt idx="637">-0.061373361234712903</cx:pt>
          <cx:pt idx="638">-0.044341949877342697</cx:pt>
          <cx:pt idx="639">-0.0153698672634517</cx:pt>
          <cx:pt idx="640">-0.0052403763875297502</cx:pt>
          <cx:pt idx="641">-0.00058998880031230097</cx:pt>
          <cx:pt idx="642">0.00066645154787915598</cx:pt>
          <cx:pt idx="643">9.6197672379414801e-05</cx:pt>
          <cx:pt idx="644">2.5009852561632501e-06</cx:pt>
          <cx:pt idx="645">0.00073498168690577499</cx:pt>
          <cx:pt idx="646">2.1481099404096099e-05</cx:pt>
          <cx:pt idx="647">0.00063218698079642495</cx:pt>
          <cx:pt idx="648">0.00715511217420952</cx:pt>
          <cx:pt idx="649">0.021393346338954601</cx:pt>
          <cx:pt idx="650">0.021037488976596401</cx:pt>
          <cx:pt idx="651">0.0066904608067658898</cx:pt>
          <cx:pt idx="652">-0.0134702421260166</cx:pt>
          <cx:pt idx="653">-0.0017133756300198499</cx:pt>
          <cx:pt idx="654">-0.0147033687826293</cx:pt>
          <cx:pt idx="655">0.00104905116361503</cx:pt>
          <cx:pt idx="656">-0.0179679723502911</cx:pt>
          <cx:pt idx="657">0.055265640236182398</cx:pt>
          <cx:pt idx="658">0.043423680711525497</cx:pt>
          <cx:pt idx="659">0.028776039313691701</cx:pt>
          <cx:pt idx="660">-0.017476455416316799</cx:pt>
          <cx:pt idx="661">-0.020363834920338199</cx:pt>
          <cx:pt idx="662">0.0039023211009214099</cx:pt>
          <cx:pt idx="663">-0.0137185947777928</cx:pt>
          <cx:pt idx="664">-0.027051214910215199</cx:pt>
          <cx:pt idx="665">-0.035877074630624999</cx:pt>
          <cx:pt idx="666">-0.025801268606829499</cx:pt>
          <cx:pt idx="667">-0.013421464060741</cx:pt>
          <cx:pt idx="668">-0.0026050358427193699</cx:pt>
          <cx:pt idx="669">-0.000188272744195123</cx:pt>
          <cx:pt idx="670">4.2957485028025402e-05</cx:pt>
          <cx:pt idx="671">0.000308726823036572</cx:pt>
          <cx:pt idx="672">0.00083432080440961395</cx:pt>
          <cx:pt idx="673">0.00030342089061517503</cx:pt>
          <cx:pt idx="674">-0.00019449084132958501</cx:pt>
          <cx:pt idx="675">0.0023598783969117098</cx:pt>
          <cx:pt idx="676">0.0054338117732274397</cx:pt>
          <cx:pt idx="677">0.00177150602543541</cx:pt>
          <cx:pt idx="678">0.0115513290597852</cx:pt>
          <cx:pt idx="679">0.020261114510600701</cx:pt>
          <cx:pt idx="680">0.017700481433779201</cx:pt>
          <cx:pt idx="681">-0.00040166191183661797</cx:pt>
          <cx:pt idx="682">0.0031966010952528402</cx:pt>
          <cx:pt idx="683">0.0035018019020832199</cx:pt>
          <cx:pt idx="684">-0.0143839270119993</cx:pt>
          <cx:pt idx="685">-0.0094298630720912307</cx:pt>
          <cx:pt idx="686">0.0036265159897884598</cx:pt>
          <cx:pt idx="687">0.0024735737698691001</cx:pt>
          <cx:pt idx="688">-0.011751257197080599</cx:pt>
          <cx:pt idx="689">-0.0074315125410534897</cx:pt>
          <cx:pt idx="690">-0.021030295964157501</cx:pt>
          <cx:pt idx="691">-0.031408772140633</cx:pt>
          <cx:pt idx="692">-0.035901339724238</cx:pt>
          <cx:pt idx="693">-0.020542796908941299</cx:pt>
          <cx:pt idx="694">-0.013605264029884399</cx:pt>
          <cx:pt idx="695">-0.0064838652223788299</cx:pt>
          <cx:pt idx="696">-0.0019324960300529301</cx:pt>
          <cx:pt idx="697">-0.00019688072444465999</cx:pt>
          <cx:pt idx="698">0.00019193380306290199</cx:pt>
          <cx:pt idx="699">-0.00024157380725106799</cx:pt>
          <cx:pt idx="700">0.00031167127535508798</cx:pt>
          <cx:pt idx="701">-0.00042773382533230003</cx:pt>
          <cx:pt idx="702">0.0013466149674087699</cx:pt>
          <cx:pt idx="703">-0.00034378815770955801</cx:pt>
          <cx:pt idx="704">-0.00019447075778276801</cx:pt>
          <cx:pt idx="705">-0.00072765237957815197</cx:pt>
          <cx:pt idx="706">-0.0017902531177603201</cx:pt>
          <cx:pt idx="707">-0.0082459725352316306</cx:pt>
          <cx:pt idx="708">-0.0046840816122370099</cx:pt>
          <cx:pt idx="709">-0.0071036048031010504</cx:pt>
          <cx:pt idx="710">-0.016832516860252202</cx:pt>
          <cx:pt idx="711">-0.018412452732529901</cx:pt>
          <cx:pt idx="712">-0.0150510013737366</cx:pt>
          <cx:pt idx="713">-0.022990492922474699</cx:pt>
          <cx:pt idx="714">-0.029953757553209202</cx:pt>
          <cx:pt idx="715">-0.042471189336232701</cx:pt>
          <cx:pt idx="716">-0.031806432997072802</cx:pt>
          <cx:pt idx="717">-0.031821006345011699</cx:pt>
          <cx:pt idx="718">-0.019006287124888801</cx:pt>
          <cx:pt idx="719">-0.0035159299523832102</cx:pt>
          <cx:pt idx="720">-0.0084961303521382207</cx:pt>
          <cx:pt idx="721">-0.0059587184859999798</cx:pt>
          <cx:pt idx="722">-0.0030495246256567899</cx:pt>
          <cx:pt idx="723">-0.0020007406773613098</cx:pt>
          <cx:pt idx="724">-0.00073221714176187</cx:pt>
          <cx:pt idx="725">-0.00043371198401496303</cx:pt>
          <cx:pt idx="726">3.1662757795074401e-05</cx:pt>
          <cx:pt idx="727">-0.00056649945716617496</cx:pt>
          <cx:pt idx="728">-0.00046088022058113202</cx:pt>
          <cx:pt idx="729">-0.00073696614375984705</cx:pt>
          <cx:pt idx="730">-0.00011770261404</cx:pt>
          <cx:pt idx="731">-0.00038615206227580399</cx:pt>
          <cx:pt idx="732">0.00073013744135136296</cx:pt>
          <cx:pt idx="733">-0.00033462053583203103</cx:pt>
          <cx:pt idx="734">0.00017235214276157201</cx:pt>
          <cx:pt idx="735">0.00019208920533092099</cx:pt>
          <cx:pt idx="736">0.0021524286041826701</cx:pt>
          <cx:pt idx="737">0.0014327877929692001</cx:pt>
          <cx:pt idx="738">-0.0078482718964662107</cx:pt>
          <cx:pt idx="739">0.00084244659309515399</cx:pt>
          <cx:pt idx="740">0.0009849620205358311</cx:pt>
          <cx:pt idx="741">0.0051611939115816198</cx:pt>
          <cx:pt idx="742">0.00020806626089291499</cx:pt>
          <cx:pt idx="743">0.00076246377193223895</cx:pt>
          <cx:pt idx="744">0.00281858191643861</cx:pt>
          <cx:pt idx="745">0.0034792174698148599</cx:pt>
          <cx:pt idx="746">0.010284823826540499</cx:pt>
          <cx:pt idx="747">0.0113411624834711</cx:pt>
          <cx:pt idx="748">0.0021123654192750701</cx:pt>
          <cx:pt idx="749">0.00050086422106401405</cx:pt>
          <cx:pt idx="750">-3.7689486061606198e-05</cx:pt>
          <cx:pt idx="751">8.7392039605229199e-07</cx:pt>
          <cx:pt idx="752">0.00055008848847587402</cx:pt>
          <cx:pt idx="753">-4.3004207295245799e-05</cx:pt>
          <cx:pt idx="754">0.00061446126904865798</cx:pt>
          <cx:pt idx="755">-0.00039041407581453299</cx:pt>
          <cx:pt idx="756">0.000103034361092452</cx:pt>
          <cx:pt idx="757">6.4210344864999496e-05</cx:pt>
          <cx:pt idx="758">-0.00020062487805270601</cx:pt>
          <cx:pt idx="759">-0.00087133792742788202</cx:pt>
          <cx:pt idx="760">-0.00045131853025805901</cx:pt>
          <cx:pt idx="761">-0.00084941921060400496</cx:pt>
          <cx:pt idx="762">-0.00029142578826362901</cx:pt>
          <cx:pt idx="763">-0.00050308310515034804</cx:pt>
          <cx:pt idx="764">0.00016007399798106099</cx:pt>
          <cx:pt idx="765">0.00054974528481954602</cx:pt>
          <cx:pt idx="766">0.0010427037696424299</cx:pt>
          <cx:pt idx="767">0.00029390084972248502</cx:pt>
          <cx:pt idx="768">0.00049607282731859098</cx:pt>
          <cx:pt idx="769">-0.00041738048620394198</cx:pt>
          <cx:pt idx="770">0.00061175109993574697</cx:pt>
          <cx:pt idx="771">0.00111013030421856</cx:pt>
          <cx:pt idx="772">0.0025512964224465502</cx:pt>
          <cx:pt idx="773">0.00049269927640721903</cx:pt>
          <cx:pt idx="774">-4.6930039960420497e-05</cx:pt>
          <cx:pt idx="775">-0.00044807694424281002</cx:pt>
          <cx:pt idx="776">0.00037639087277700702</cx:pt>
          <cx:pt idx="777">-0.000143444528178043</cx:pt>
          <cx:pt idx="778">-0.00044824446573535402</cx:pt>
          <cx:pt idx="779">0.00057326863292164298</cx:pt>
          <cx:pt idx="780">-0.00027574055128770002</cx:pt>
          <cx:pt idx="781">2.5805873989982299e-05</cx:pt>
          <cx:pt idx="782">-4.7618852326137498e-06</cx:pt>
          <cx:pt idx="783">5.52737747405914e-05</cx:pt>
        </cx:lvl>
      </cx:numDim>
    </cx:data>
    <cx:data id="61">
      <cx:numDim type="val">
        <cx:f>'001_WA_F - 副本'!$BJ$1:$BJ$784</cx:f>
        <cx:lvl ptCount="784" formatCode="G/通用格式">
          <cx:pt idx="0">0.00054728990885467702</cx:pt>
          <cx:pt idx="1">-0.00082463750082835202</cx:pt>
          <cx:pt idx="2">0.00014589879002838699</cx:pt>
          <cx:pt idx="3">0.00045693500736838103</cx:pt>
          <cx:pt idx="4">0.000140996450793604</cx:pt>
          <cx:pt idx="5">7.9862363110708604e-05</cx:pt>
          <cx:pt idx="6">0.000251186581328962</cx:pt>
          <cx:pt idx="7">-0.00033318944742547298</cx:pt>
          <cx:pt idx="8">0.000197758515967048</cx:pt>
          <cx:pt idx="9">-2.56395469035149e-06</cx:pt>
          <cx:pt idx="10">-7.5138692507160405e-05</cx:pt>
          <cx:pt idx="11">0.00041754325650209797</cx:pt>
          <cx:pt idx="12">-0.00019536381236034999</cx:pt>
          <cx:pt idx="13">-7.3253496543900098e-05</cx:pt>
          <cx:pt idx="14">0.00106028764101097</cx:pt>
          <cx:pt idx="15">0.00045936511446670499</cx:pt>
          <cx:pt idx="16">0.00050181233263757203</cx:pt>
          <cx:pt idx="17">-7.8711827622257699e-05</cx:pt>
          <cx:pt idx="18">0.00032923686025534</cx:pt>
          <cx:pt idx="19">6.8453878489102104e-05</cx:pt>
          <cx:pt idx="20">-0.00077850951500761005</cx:pt>
          <cx:pt idx="21">-0.00093172804367444898</cx:pt>
          <cx:pt idx="22">0.00088801091761408503</cx:pt>
          <cx:pt idx="23">-0.00075224852124565304</cx:pt>
          <cx:pt idx="24">-0.000388507465206861</cx:pt>
          <cx:pt idx="25">0.00017451099489236999</cx:pt>
          <cx:pt idx="26">0.00010081881550493001</cx:pt>
          <cx:pt idx="27">-8.9231812755408493e-05</cx:pt>
          <cx:pt idx="28">1.9588010376549601e-05</cx:pt>
          <cx:pt idx="29">0.000136831783442184</cx:pt>
          <cx:pt idx="30">5.4045658911016998e-06</cx:pt>
          <cx:pt idx="31">3.8237919630813002e-05</cx:pt>
          <cx:pt idx="32">9.2134002577821104e-05</cx:pt>
          <cx:pt idx="33">0.00048850162505894201</cx:pt>
          <cx:pt idx="34">-0.000339167002024489</cx:pt>
          <cx:pt idx="35">-0.00033347553478986697</cx:pt>
          <cx:pt idx="36">-0.0012109055492845701</cx:pt>
          <cx:pt idx="37">-0.000393330864382578</cx:pt>
          <cx:pt idx="38">-0.00096331097148185199</cx:pt>
          <cx:pt idx="39">-0.00076299872186360901</cx:pt>
          <cx:pt idx="40">-0.00068895669207815304</cx:pt>
          <cx:pt idx="41">-0.00202428915306766</cx:pt>
          <cx:pt idx="42">-0.00040113482034025898</cx:pt>
          <cx:pt idx="43">0.00078376904960134996</cx:pt>
          <cx:pt idx="44">-0.00081383461324999705</cx:pt>
          <cx:pt idx="45">-0.000924345617620559</cx:pt>
          <cx:pt idx="46">-0.0013231146092126699</cx:pt>
          <cx:pt idx="47">-0.00134425894891486</cx:pt>
          <cx:pt idx="48">-0.0012260954651428201</cx:pt>
          <cx:pt idx="49">-0.00083276677676003496</cx:pt>
          <cx:pt idx="50">0.00041989844504816698</cx:pt>
          <cx:pt idx="51">-1.50781046476685e-05</cx:pt>
          <cx:pt idx="52">0.00014778071087664401</cx:pt>
          <cx:pt idx="53">-0.000225362585390006</cx:pt>
          <cx:pt idx="54">0.00027989704232098399</cx:pt>
          <cx:pt idx="55">0.00066880594415841895</cx:pt>
          <cx:pt idx="56">-0.000194377316626519</cx:pt>
          <cx:pt idx="57">0.00013365524249827999</cx:pt>
          <cx:pt idx="58">0.00070747205787335802</cx:pt>
          <cx:pt idx="59">-0.00036145807020912301</cx:pt>
          <cx:pt idx="60">0.000685539075136687</cx:pt>
          <cx:pt idx="61">0.00028043841449487602</cx:pt>
          <cx:pt idx="62">0.00022476815199648701</cx:pt>
          <cx:pt idx="63">-0.00090121485812992802</cx:pt>
          <cx:pt idx="64">-0.0028063428540426598</cx:pt>
          <cx:pt idx="65">-0.0027912062649973301</cx:pt>
          <cx:pt idx="66">-0.00485316109740902</cx:pt>
          <cx:pt idx="67">-0.0073204486291053002</cx:pt>
          <cx:pt idx="68">-0.0090241449994800504</cx:pt>
          <cx:pt idx="69">-0.0101321812814645</cx:pt>
          <cx:pt idx="70">-0.0136902518467316</cx:pt>
          <cx:pt idx="71">-0.0110257797250237</cx:pt>
          <cx:pt idx="72">-0.0091593098722622703</cx:pt>
          <cx:pt idx="73">-0.0096969092692589694</cx:pt>
          <cx:pt idx="74">-0.011682611582820201</cx:pt>
          <cx:pt idx="75">-0.0096990913696277294</cx:pt>
          <cx:pt idx="76">-0.00497188454009026</cx:pt>
          <cx:pt idx="77">-0.00588906243311725</cx:pt>
          <cx:pt idx="78">-0.0025860731721947302</cx:pt>
          <cx:pt idx="79">-0.00128504861710318</cx:pt>
          <cx:pt idx="80">0.000316289780702716</cx:pt>
          <cx:pt idx="81">0.00048313082090221699</cx:pt>
          <cx:pt idx="82">-0.000110584704787305</cx:pt>
          <cx:pt idx="83">-0.00024739095821379802</cx:pt>
          <cx:pt idx="84">-0.00038939233876900402</cx:pt>
          <cx:pt idx="85">0.000723309061923279</cx:pt>
          <cx:pt idx="86">-0.000439547829253943</cx:pt>
          <cx:pt idx="87">-0.000232516841882653</cx:pt>
          <cx:pt idx="88">0.00044479868457187401</cx:pt>
          <cx:pt idx="89">0.0024169942798220401</cx:pt>
          <cx:pt idx="90">0.0025162146796996899</cx:pt>
          <cx:pt idx="91">0.0042485559421300296</cx:pt>
          <cx:pt idx="92">0.00422370175432666</cx:pt>
          <cx:pt idx="93">-0.0026001742648788899</cx:pt>
          <cx:pt idx="94">-0.0045630678725533903</cx:pt>
          <cx:pt idx="95">-0.0069074074140387503</cx:pt>
          <cx:pt idx="96">-0.0037137424044375398</cx:pt>
          <cx:pt idx="97">-0.016138123165448999</cx:pt>
          <cx:pt idx="98">-0.037202689832848898</cx:pt>
          <cx:pt idx="99">-0.038002215813918799</cx:pt>
          <cx:pt idx="100">-0.042204096256797503</cx:pt>
          <cx:pt idx="101">-0.038826421837693699</cx:pt>
          <cx:pt idx="102">-0.038495826423941899</cx:pt>
          <cx:pt idx="103">-0.030188873552668</cx:pt>
          <cx:pt idx="104">-0.016561946277293502</cx:pt>
          <cx:pt idx="105">-0.0109912837662135</cx:pt>
          <cx:pt idx="106">-0.0037458908451331102</cx:pt>
          <cx:pt idx="107">-0.00214464506256491</cx:pt>
          <cx:pt idx="108">-0.00068106960358179898</cx:pt>
          <cx:pt idx="109">5.3809039760306199e-05</cx:pt>
          <cx:pt idx="110">-0.000115131518237631</cx:pt>
          <cx:pt idx="111">-3.9376000131056601e-05</cx:pt>
          <cx:pt idx="112">0.00034870598306535502</cx:pt>
          <cx:pt idx="113">-0.00028958828374177201</cx:pt>
          <cx:pt idx="114">-0.00021760210264863599</cx:pt>
          <cx:pt idx="115">0.00044993439992754402</cx:pt>
          <cx:pt idx="116">0.00175596250763235</cx:pt>
          <cx:pt idx="117">0.0039167391138987002</cx:pt>
          <cx:pt idx="118">0.0094090180798166601</cx:pt>
          <cx:pt idx="119">0.022376335134230398</cx:pt>
          <cx:pt idx="120">0.030289544777978</cx:pt>
          <cx:pt idx="121">0.012964633400502501</cx:pt>
          <cx:pt idx="122">0.021177580708962598</cx:pt>
          <cx:pt idx="123">0.020089923569250701</cx:pt>
          <cx:pt idx="124">0.0028804559564661902</cx:pt>
          <cx:pt idx="125">-0.026400137042045999</cx:pt>
          <cx:pt idx="126">-0.0152465486677545</cx:pt>
          <cx:pt idx="127">0.0040575738638344702</cx:pt>
          <cx:pt idx="128">-0.00283147399189137</cx:pt>
          <cx:pt idx="129">-0.0303026238086972</cx:pt>
          <cx:pt idx="130">-0.036747867893330302</cx:pt>
          <cx:pt idx="131">-0.025800867795363999</cx:pt>
          <cx:pt idx="132">-0.021079298302025699</cx:pt>
          <cx:pt idx="133">-0.020478680357858301</cx:pt>
          <cx:pt idx="134">-0.0151184026850087</cx:pt>
          <cx:pt idx="135">-0.0074336371558568898</cx:pt>
          <cx:pt idx="136">-0.0010901403020940701</cx:pt>
          <cx:pt idx="137">0.0016699188754183099</cx:pt>
          <cx:pt idx="138">0.00050798275133022203</cx:pt>
          <cx:pt idx="139">0.00052575432316086799</cx:pt>
          <cx:pt idx="140">-0.00029952442415082998</cx:pt>
          <cx:pt idx="141">-0.00016677474955190501</cx:pt>
          <cx:pt idx="142">-0.00032091624202693899</cx:pt>
          <cx:pt idx="143">0.0013542996888735899</cx:pt>
          <cx:pt idx="144">0.0050880759014561303</cx:pt>
          <cx:pt idx="145">0.0097274098347035695</cx:pt>
          <cx:pt idx="146">0.024953776758312899</cx:pt>
          <cx:pt idx="147">0.0254417933553918</cx:pt>
          <cx:pt idx="148">-0.0199529240965419</cx:pt>
          <cx:pt idx="149">-0.050671922364097802</cx:pt>
          <cx:pt idx="150">-0.050134919884739802</cx:pt>
          <cx:pt idx="151">0.025541687206879798</cx:pt>
          <cx:pt idx="152">0.031574853660094597</cx:pt>
          <cx:pt idx="153">0.0150015886866556</cx:pt>
          <cx:pt idx="154">0.0141039243375403</cx:pt>
          <cx:pt idx="155">0.038564018765921998</cx:pt>
          <cx:pt idx="156">0.023128373912646299</cx:pt>
          <cx:pt idx="157">-0.0054001977393439799</cx:pt>
          <cx:pt idx="158">-0.024584218276925199</cx:pt>
          <cx:pt idx="159">0.0041863706722776103</cx:pt>
          <cx:pt idx="160">0.00193674595274893</cx:pt>
          <cx:pt idx="161">-0.023732503252407999</cx:pt>
          <cx:pt idx="162">-0.026527597254993301</cx:pt>
          <cx:pt idx="163">-0.017868053264197901</cx:pt>
          <cx:pt idx="164">-0.0046684715821865702</cx:pt>
          <cx:pt idx="165">0.0011717757622504001</cx:pt>
          <cx:pt idx="166">0.0013613290367746401</cx:pt>
          <cx:pt idx="167">0.00074735202634700299</cx:pt>
          <cx:pt idx="168">-0.00053537152538259299</cx:pt>
          <cx:pt idx="169">-0.00026369490769881799</cx:pt>
          <cx:pt idx="170">0.00136914032844524</cx:pt>
          <cx:pt idx="171">0.0019276724109427801</cx:pt>
          <cx:pt idx="172">-0.00330923239638209</cx:pt>
          <cx:pt idx="173">-0.023704673802370301</cx:pt>
          <cx:pt idx="174">-0.00302311092963788</cx:pt>
          <cx:pt idx="175">-0.037186252598619698</cx:pt>
          <cx:pt idx="176">-0.066915010194688596</cx:pt>
          <cx:pt idx="177">-0.046639513494421102</cx:pt>
          <cx:pt idx="178">-0.011237358481136999</cx:pt>
          <cx:pt idx="179">0.038365509257100701</cx:pt>
          <cx:pt idx="180">0.041766411698492698</cx:pt>
          <cx:pt idx="181">0.081937297974818094</cx:pt>
          <cx:pt idx="182">0.12250999076319399</cx:pt>
          <cx:pt idx="183">0.085709468776744596</cx:pt>
          <cx:pt idx="184">0.0211690162027224</cx:pt>
          <cx:pt idx="185">0.0215146573955609</cx:pt>
          <cx:pt idx="186">-0.0025517072977769501</cx:pt>
          <cx:pt idx="187">-0.031631154406870698</cx:pt>
          <cx:pt idx="188">-0.017949453431214402</cx:pt>
          <cx:pt idx="189">-0.038135919849098601</cx:pt>
          <cx:pt idx="190">-0.0500426683675173</cx:pt>
          <cx:pt idx="191">-0.031128883390536901</cx:pt>
          <cx:pt idx="192">0.0031298992530650201</cx:pt>
          <cx:pt idx="193">0.0049980031692262701</cx:pt>
          <cx:pt idx="194">0.00141770848149749</cx:pt>
          <cx:pt idx="195">0.00042821466998744302</cx:pt>
          <cx:pt idx="196">-0.00027231039759957598</cx:pt>
          <cx:pt idx="197">0.000294161635433082</cx:pt>
          <cx:pt idx="198">-0.0030960177982236299</cx:pt>
          <cx:pt idx="199">-0.0040431904015013499</cx:pt>
          <cx:pt idx="200">-0.0094433492038827494</cx:pt>
          <cx:pt idx="201">-0.033025394988761898</cx:pt>
          <cx:pt idx="202">-0.041817720155515499</cx:pt>
          <cx:pt idx="203">-0.071297820898930095</cx:pt>
          <cx:pt idx="204">-0.035781300767627401</cx:pt>
          <cx:pt idx="205">-0.016821124763829399</cx:pt>
          <cx:pt idx="206">0.049733562955309098</cx:pt>
          <cx:pt idx="207">0.080389696521004694</cx:pt>
          <cx:pt idx="208">0.10917093766429301</cx:pt>
          <cx:pt idx="209">0.14601604663626799</cx:pt>
          <cx:pt idx="210">0.119468083264019</cx:pt>
          <cx:pt idx="211">0.0396645404041703</cx:pt>
          <cx:pt idx="212">0.00291985187451933</cx:pt>
          <cx:pt idx="213">-0.0120874045099574</cx:pt>
          <cx:pt idx="214">-0.032910151304045697</cx:pt>
          <cx:pt idx="215">-0.0507899024166562</cx:pt>
          <cx:pt idx="216">-0.025497625318253399</cx:pt>
          <cx:pt idx="217">-0.043484890542461602</cx:pt>
          <cx:pt idx="218">-0.052074561307336197</cx:pt>
          <cx:pt idx="219">-0.038602132687067803</cx:pt>
          <cx:pt idx="220">0.0064793396521841901</cx:pt>
          <cx:pt idx="221">0.00375695483912268</cx:pt>
          <cx:pt idx="222">0.0015658399199669701</cx:pt>
          <cx:pt idx="223">0.00053011994807343401</cx:pt>
          <cx:pt idx="224">0.000226746521991897</cx:pt>
          <cx:pt idx="225">0.00044503106033382602</cx:pt>
          <cx:pt idx="226">-0.00293113739527387</cx:pt>
          <cx:pt idx="227">0.00117241017140263</cx:pt>
          <cx:pt idx="228">0.0029778445497289602</cx:pt>
          <cx:pt idx="229">-0.045506421476554301</cx:pt>
          <cx:pt idx="230">-0.045938019564642302</cx:pt>
          <cx:pt idx="231">-0.059688123896706503</cx:pt>
          <cx:pt idx="232">-0.0026144347046591402</cx:pt>
          <cx:pt idx="233">0.0271350228461281</cx:pt>
          <cx:pt idx="234">0.082090319966253003</cx:pt>
          <cx:pt idx="235">0.056444654391545897</cx:pt>
          <cx:pt idx="236">0.066566394089945705</cx:pt>
          <cx:pt idx="237">0.054410310436527998</cx:pt>
          <cx:pt idx="238">0.023073383672495999</cx:pt>
          <cx:pt idx="239">0.0040590059691214403</cx:pt>
          <cx:pt idx="240">-0.0101569578190459</cx:pt>
          <cx:pt idx="241">-0.00493483775895435</cx:pt>
          <cx:pt idx="242">0.017632985068411901</cx:pt>
          <cx:pt idx="243">-0.024160900371329799</cx:pt>
          <cx:pt idx="244">-0.077887885561487097</cx:pt>
          <cx:pt idx="245">-0.063452805423123093</cx:pt>
          <cx:pt idx="246">-0.026164098883835901</cx:pt>
          <cx:pt idx="247">-0.029888671908291899</cx:pt>
          <cx:pt idx="248">-0.0044931590354196299</cx:pt>
          <cx:pt idx="249">0.0032375598722062999</cx:pt>
          <cx:pt idx="250">0.0052361122793246999</cx:pt>
          <cx:pt idx="251">0.00087671370633598405</cx:pt>
          <cx:pt idx="252">-0.00069201726630102101</cx:pt>
          <cx:pt idx="253">0.00067501705002196702</cx:pt>
          <cx:pt idx="254">0.00097861168862534501</cx:pt>
          <cx:pt idx="255">0.0090269996566253695</cx:pt>
          <cx:pt idx="256">0.012843403827677799</cx:pt>
          <cx:pt idx="257">-0.028491699426295401</cx:pt>
          <cx:pt idx="258">0.00554918639609993</cx:pt>
          <cx:pt idx="259">0.026288621651145198</cx:pt>
          <cx:pt idx="260">0.063649678372871193</cx:pt>
          <cx:pt idx="261">0.095135062119270197</cx:pt>
          <cx:pt idx="262">0.069344175461531293</cx:pt>
          <cx:pt idx="263">0.056574304258913098</cx:pt>
          <cx:pt idx="264">-0.0055988537830619096</cx:pt>
          <cx:pt idx="265">-0.0163791834667259</cx:pt>
          <cx:pt idx="266">-0.021561005329204901</cx:pt>
          <cx:pt idx="267">0.0097450278823003993</cx:pt>
          <cx:pt idx="268">0.042305369220730797</cx:pt>
          <cx:pt idx="269">0.060545349476761601</cx:pt>
          <cx:pt idx="270">0.021394760193884199</cx:pt>
          <cx:pt idx="271">-0.036641711868971298</cx:pt>
          <cx:pt idx="272">-0.044895201133154601</cx:pt>
          <cx:pt idx="273">-0.064318784982527105</cx:pt>
          <cx:pt idx="274">-0.0131894747221755</cx:pt>
          <cx:pt idx="275">-0.0037416044592307198</cx:pt>
          <cx:pt idx="276">-0.0058067923973578097</cx:pt>
          <cx:pt idx="277">0.0046579957992860001</cx:pt>
          <cx:pt idx="278">-0.000120885465212138</cx:pt>
          <cx:pt idx="279">-0.0046811648306453301</cx:pt>
          <cx:pt idx="280">0.00014406558867380699</cx:pt>
          <cx:pt idx="281">0.00113595884865057</cx:pt>
          <cx:pt idx="282">-0.00083649212365368201</cx:pt>
          <cx:pt idx="283">0.018626878829853099</cx:pt>
          <cx:pt idx="284">0.00047548157479881497</cx:pt>
          <cx:pt idx="285">-0.00073373267762067904</cx:pt>
          <cx:pt idx="286">0.042520342275355401</cx:pt>
          <cx:pt idx="287">0.039410721171519503</cx:pt>
          <cx:pt idx="288">0.069870148641214005</cx:pt>
          <cx:pt idx="289">0.085171861402600399</cx:pt>
          <cx:pt idx="290">0.042606696310818697</cx:pt>
          <cx:pt idx="291">0.040324764571626898</cx:pt>
          <cx:pt idx="292">-0.022832861452029701</cx:pt>
          <cx:pt idx="293">-0.0145308439791764</cx:pt>
          <cx:pt idx="294">-0.0060022139255720601</cx:pt>
          <cx:pt idx="295">-0.0110782957830282</cx:pt>
          <cx:pt idx="296">0.039023841437353303</cx:pt>
          <cx:pt idx="297">0.042561396138334602</cx:pt>
          <cx:pt idx="298">0.0280629309745766</cx:pt>
          <cx:pt idx="299">0.00181361553044916</cx:pt>
          <cx:pt idx="300">0.0138293609094372</cx:pt>
          <cx:pt idx="301">-0.039574083249655903</cx:pt>
          <cx:pt idx="302">0.0060638912200555598</cx:pt>
          <cx:pt idx="303">0.021406057325678501</cx:pt>
          <cx:pt idx="304">-0.0035430567315186201</cx:pt>
          <cx:pt idx="305">0.0055268392218542498</cx:pt>
          <cx:pt idx="306">5.0436867111673299e-06</cx:pt>
          <cx:pt idx="307">2.7148204526767499e-05</cx:pt>
          <cx:pt idx="308">0.000507885205587274</cx:pt>
          <cx:pt idx="309">-0.000119731684676843</cx:pt>
          <cx:pt idx="310">0.00113754053893669</cx:pt>
          <cx:pt idx="311">0.0124977433779568</cx:pt>
          <cx:pt idx="312">0.0096240460953187501</cx:pt>
          <cx:pt idx="313">0.0089406658508249005</cx:pt>
          <cx:pt idx="314">0.038597650843405697</cx:pt>
          <cx:pt idx="315">0.0251091277757392</cx:pt>
          <cx:pt idx="316">0.055207086834191697</cx:pt>
          <cx:pt idx="317">0.035104285613725902</cx:pt>
          <cx:pt idx="318">-0.026519826543544199</cx:pt>
          <cx:pt idx="319">-0.029122208431901601</cx:pt>
          <cx:pt idx="320">-0.0208537158502538</cx:pt>
          <cx:pt idx="321">-0.0026131560047968801</cx:pt>
          <cx:pt idx="322">0.0207929885484824</cx:pt>
          <cx:pt idx="323">0.013783203910038899</cx:pt>
          <cx:pt idx="324">-0.0102383819217494</cx:pt>
          <cx:pt idx="325">-0.0019266029842392701</cx:pt>
          <cx:pt idx="326">0.031246622782323801</cx:pt>
          <cx:pt idx="327">0.053708771723796601</cx:pt>
          <cx:pt idx="328">0.050998099593158</cx:pt>
          <cx:pt idx="329">-0.032608443010731299</cx:pt>
          <cx:pt idx="330">-0.0044972822904741404</cx:pt>
          <cx:pt idx="331">0.0092535493213311698</cx:pt>
          <cx:pt idx="332">0.0073027703769988298</cx:pt>
          <cx:pt idx="333">0.0101176462754415</cx:pt>
          <cx:pt idx="334">0.0032109564390139702</cx:pt>
          <cx:pt idx="335">-0.00035431551052896699</cx:pt>
          <cx:pt idx="336">4.9426033866023298e-05</cx:pt>
          <cx:pt idx="337">0.00072334791359441502</cx:pt>
          <cx:pt idx="338">0.0023442593795796698</cx:pt>
          <cx:pt idx="339">0.0035708191988446801</cx:pt>
          <cx:pt idx="340">0.0012493221685530001</cx:pt>
          <cx:pt idx="341">-0.0072616143612819701</cx:pt>
          <cx:pt idx="342">0.0038593977396178202</cx:pt>
          <cx:pt idx="343">0.025873172483334698</cx:pt>
          <cx:pt idx="344">0.0120782009515865</cx:pt>
          <cx:pt idx="345">-0.031308779280775398</cx:pt>
          <cx:pt idx="346">-0.075885293166587597</cx:pt>
          <cx:pt idx="347">-0.099881624110486802</cx:pt>
          <cx:pt idx="348">-0.097385927148861295</cx:pt>
          <cx:pt idx="349">-0.043354391471610902</cx:pt>
          <cx:pt idx="350">0.0484623762671944</cx:pt>
          <cx:pt idx="351">0.020206478608418201</cx:pt>
          <cx:pt idx="352">-0.0119565461707685</cx:pt>
          <cx:pt idx="353">-0.00231414094800215</cx:pt>
          <cx:pt idx="354">0.0138776508822925</cx:pt>
          <cx:pt idx="355">0.079693651960532796</cx:pt>
          <cx:pt idx="356">0.046511909687057998</cx:pt>
          <cx:pt idx="357">-0.030650998913648999</cx:pt>
          <cx:pt idx="358">-0.029814564428495401</cx:pt>
          <cx:pt idx="359">-0.0161551304216156</cx:pt>
          <cx:pt idx="360">-0.011753224340985</cx:pt>
          <cx:pt idx="361">0.0052652942113257202</cx:pt>
          <cx:pt idx="362">0.0022568378851670198</cx:pt>
          <cx:pt idx="363">-0.000220808591233912</cx:pt>
          <cx:pt idx="364">-0.00041324700291225198</cx:pt>
          <cx:pt idx="365">0.00045618039367697799</cx:pt>
          <cx:pt idx="366">0.0022502049108067399</cx:pt>
          <cx:pt idx="367">-0.0077245433389704398</cx:pt>
          <cx:pt idx="368">-0.034197279400219799</cx:pt>
          <cx:pt idx="369">-0.043327975424397501</cx:pt>
          <cx:pt idx="370">-0.036834128482551597</cx:pt>
          <cx:pt idx="371">0.0079116297279561501</cx:pt>
          <cx:pt idx="372">-0.0133283029092225</cx:pt>
          <cx:pt idx="373">-0.079868087918419303</cx:pt>
          <cx:pt idx="374">-0.119586128300987</cx:pt>
          <cx:pt idx="375">-0.14182039636760599</cx:pt>
          <cx:pt idx="376">-0.11925065354640201</cx:pt>
          <cx:pt idx="377">-0.0106405045827693</cx:pt>
          <cx:pt idx="378">0.0574169544226905</cx:pt>
          <cx:pt idx="379">-0.0038148068919163598</cx:pt>
          <cx:pt idx="380">0.038319086442619298</cx:pt>
          <cx:pt idx="381">0.027541202894142001</cx:pt>
          <cx:pt idx="382">0.022625638914923599</cx:pt>
          <cx:pt idx="383">0.017248315078059601</cx:pt>
          <cx:pt idx="384">0.046711031180634098</cx:pt>
          <cx:pt idx="385">-0.041478713655434103</cx:pt>
          <cx:pt idx="386">-0.066091493533232695</cx:pt>
          <cx:pt idx="387">-0.0535320425330571</cx:pt>
          <cx:pt idx="388">-0.028333239372984199</cx:pt>
          <cx:pt idx="389">-0.0010284962883320499</cx:pt>
          <cx:pt idx="390">0.0014541807547229599</cx:pt>
          <cx:pt idx="391">-7.0767992361975101e-05</cx:pt>
          <cx:pt idx="392">-0.00013759445750127501</cx:pt>
          <cx:pt idx="393">0.0013674639404084601</cx:pt>
          <cx:pt idx="394">0.0019112820572464099</cx:pt>
          <cx:pt idx="395">-0.0079225055136678407</cx:pt>
          <cx:pt idx="396">-0.0423881755891653</cx:pt>
          <cx:pt idx="397">-0.100085766554498</cx:pt>
          <cx:pt idx="398">-0.064008803371984696</cx:pt>
          <cx:pt idx="399">-0.0125872513451716</cx:pt>
          <cx:pt idx="400">-0.032228829558432197</cx:pt>
          <cx:pt idx="401">-0.077131438720230594</cx:pt>
          <cx:pt idx="402">-0.109165433843516</cx:pt>
          <cx:pt idx="403">-0.10912098030369</cx:pt>
          <cx:pt idx="404">-0.050529659035480803</cx:pt>
          <cx:pt idx="405">0.048463883038684499</cx:pt>
          <cx:pt idx="406">-0.000850854939679109</cx:pt>
          <cx:pt idx="407">0.0036775572937262401</cx:pt>
          <cx:pt idx="408">0.039886462865067397</cx:pt>
          <cx:pt idx="409">0.038811159796284002</cx:pt>
          <cx:pt idx="410">-0.0136604471045893</cx:pt>
          <cx:pt idx="411">-0.048628028068988</cx:pt>
          <cx:pt idx="412">-0.0230289516895489</cx:pt>
          <cx:pt idx="413">-0.040106103235163303</cx:pt>
          <cx:pt idx="414">-0.0755746123624495</cx:pt>
          <cx:pt idx="415">-0.063860608713966496</cx:pt>
          <cx:pt idx="416">-0.022486077212910301</cx:pt>
          <cx:pt idx="417">0.0025151722734642</cx:pt>
          <cx:pt idx="418">-0.00060454094202599202</cx:pt>
          <cx:pt idx="419">-0.00067904016558157504</cx:pt>
          <cx:pt idx="420">0.000235809664901601</cx:pt>
          <cx:pt idx="421">0.0013685076807559899</cx:pt>
          <cx:pt idx="422">0.00137623003222047</cx:pt>
          <cx:pt idx="423">-0.013566808505080401</cx:pt>
          <cx:pt idx="424">-0.038505377794469803</cx:pt>
          <cx:pt idx="425">-0.077025864406198102</cx:pt>
          <cx:pt idx="426">-0.042273992167034202</cx:pt>
          <cx:pt idx="427">-0.0068952330622822399</cx:pt>
          <cx:pt idx="428">0.0126654187634182</cx:pt>
          <cx:pt idx="429">-0.019144061247321702</cx:pt>
          <cx:pt idx="430">-0.057492432206136</cx:pt>
          <cx:pt idx="431">-0.062875813982842602</cx:pt>
          <cx:pt idx="432">-0.015455955457337699</cx:pt>
          <cx:pt idx="433">0.037907408613826903</cx:pt>
          <cx:pt idx="434">-0.020256784109000298</cx:pt>
          <cx:pt idx="435">-0.029598871413464699</cx:pt>
          <cx:pt idx="436">-0.0050957572945194898</cx:pt>
          <cx:pt idx="437">0.0023417213628016001</cx:pt>
          <cx:pt idx="438">-0.060211285947182398</cx:pt>
          <cx:pt idx="439">-0.033919993286889799</cx:pt>
          <cx:pt idx="440">-0.0271186223159318</cx:pt>
          <cx:pt idx="441">-0.027549795208439001</cx:pt>
          <cx:pt idx="442">-0.042278854645757903</cx:pt>
          <cx:pt idx="443">-0.051514027371645801</cx:pt>
          <cx:pt idx="444">-0.0129158450981697</cx:pt>
          <cx:pt idx="445">-0.00037342413347191502</cx:pt>
          <cx:pt idx="446">-0.0102602061060786</cx:pt>
          <cx:pt idx="447">-0.00028930337381657002</cx:pt>
          <cx:pt idx="448">5.5728910779141903e-05</cx:pt>
          <cx:pt idx="449">0.00090429254368150401</cx:pt>
          <cx:pt idx="450">0.0038648971380737499</cx:pt>
          <cx:pt idx="451">-0.00182476912619653</cx:pt>
          <cx:pt idx="452">-0.022216213327572201</cx:pt>
          <cx:pt idx="453">-0.0551599291978992</cx:pt>
          <cx:pt idx="454">-0.052531821262807601</cx:pt>
          <cx:pt idx="455">-0.0103922537095289</cx:pt>
          <cx:pt idx="456">0.021890917763249099</cx:pt>
          <cx:pt idx="457">0.0131114934696619</cx:pt>
          <cx:pt idx="458">0.0051992993196705497</cx:pt>
          <cx:pt idx="459">-0.0063136929769238397</cx:pt>
          <cx:pt idx="460">0.029686964842886899</cx:pt>
          <cx:pt idx="461">0.023109624362045</cx:pt>
          <cx:pt idx="462">-0.091875565592607705</cx:pt>
          <cx:pt idx="463">-0.068015262994285702</cx:pt>
          <cx:pt idx="464">-0.061463587219558302</cx:pt>
          <cx:pt idx="465">-0.023634445789252501</cx:pt>
          <cx:pt idx="466">0.013269177369508301</cx:pt>
          <cx:pt idx="467">0.0035618427816174998</cx:pt>
          <cx:pt idx="468">-0.0209524359138578</cx:pt>
          <cx:pt idx="469">-0.0228769374582692</cx:pt>
          <cx:pt idx="470">-0.0122974291003088</cx:pt>
          <cx:pt idx="471">-0.026964741870063501</cx:pt>
          <cx:pt idx="472">-0.019998553899345</cx:pt>
          <cx:pt idx="473">-0.0093588068370102501</cx:pt>
          <cx:pt idx="474">-0.0080413038054492902</cx:pt>
          <cx:pt idx="475">-0.00061865694064463302</cx:pt>
          <cx:pt idx="476">-0.00012983878430951801</cx:pt>
          <cx:pt idx="477">0.00063936297781107699</cx:pt>
          <cx:pt idx="478">0.0043537497394887104</cx:pt>
          <cx:pt idx="479">0.0089953532284796304</cx:pt>
          <cx:pt idx="480">-0.011275447525031901</cx:pt>
          <cx:pt idx="481">-0.031356299105964602</cx:pt>
          <cx:pt idx="482">-0.020745084686946899</cx:pt>
          <cx:pt idx="483">-0.0152863898015541</cx:pt>
          <cx:pt idx="484">0.0307449478530466</cx:pt>
          <cx:pt idx="485">0.0153106495934491</cx:pt>
          <cx:pt idx="486">0.0039765388751321898</cx:pt>
          <cx:pt idx="487">0.0080299983971986004</cx:pt>
          <cx:pt idx="488">0.045464032505141999</cx:pt>
          <cx:pt idx="489">0.042153358169553401</cx:pt>
          <cx:pt idx="490">-0.040715553794888198</cx:pt>
          <cx:pt idx="491">-0.033421674662566701</cx:pt>
          <cx:pt idx="492">-0.0473979156831843</cx:pt>
          <cx:pt idx="493">0.012862600322677799</cx:pt>
          <cx:pt idx="494">0.0053135469816665698</cx:pt>
          <cx:pt idx="495">0.0140538221212765</cx:pt>
          <cx:pt idx="496">-0.0192861077385615</cx:pt>
          <cx:pt idx="497">-0.019813414838430299</cx:pt>
          <cx:pt idx="498">-0.0108501854719652</cx:pt>
          <cx:pt idx="499">-0.0184570541059501</cx:pt>
          <cx:pt idx="500">-0.015765792031041202</cx:pt>
          <cx:pt idx="501">-0.0066689479056596</cx:pt>
          <cx:pt idx="502">-0.0014632369974470899</cx:pt>
          <cx:pt idx="503">0.0015557950348494599</cx:pt>
          <cx:pt idx="504">-0.00051892846605932795</cx:pt>
          <cx:pt idx="505">0.000440117103960652</cx:pt>
          <cx:pt idx="506">0.0037190278767439502</cx:pt>
          <cx:pt idx="507">0.0097832778586804201</cx:pt>
          <cx:pt idx="508">0.00071221361374472004</cx:pt>
          <cx:pt idx="509">-0.013814727855764999</cx:pt>
          <cx:pt idx="510">-0.0142275170095786</cx:pt>
          <cx:pt idx="511">-0.020933842911584601</cx:pt>
          <cx:pt idx="512">-0.00400195494744737</cx:pt>
          <cx:pt idx="513">0.0084803756870112604</cx:pt>
          <cx:pt idx="514">-0.0021763953451124801</cx:pt>
          <cx:pt idx="515">0.0054026718992871599</cx:pt>
          <cx:pt idx="516">-0.00285662651884948</cx:pt>
          <cx:pt idx="517">-0.0103824864669352</cx:pt>
          <cx:pt idx="518">-0.027169727751931501</cx:pt>
          <cx:pt idx="519">-0.0276641034240733</cx:pt>
          <cx:pt idx="520">-0.058710477724646597</cx:pt>
          <cx:pt idx="521">0.0043708756564763999</cx:pt>
          <cx:pt idx="522">0.02744556847867</cx:pt>
          <cx:pt idx="523">0.0431564171856764</cx:pt>
          <cx:pt idx="524">-0.0013487713082395701</cx:pt>
          <cx:pt idx="525">-0.0028841476168173698</cx:pt>
          <cx:pt idx="526">0.0036644029849315098</cx:pt>
          <cx:pt idx="527">-0.0123361762781164</cx:pt>
          <cx:pt idx="528">-0.0068913197237328401</cx:pt>
          <cx:pt idx="529">-0.0063385982092067396</cx:pt>
          <cx:pt idx="530">-0.00027118571562356601</cx:pt>
          <cx:pt idx="531">0.000120477439049733</cx:pt>
          <cx:pt idx="532">0.00042694489971574099</cx:pt>
          <cx:pt idx="533">0.00033712637462814902</cx:pt>
          <cx:pt idx="534">0.00021236663825601601</cx:pt>
          <cx:pt idx="535">0.0070796928324129999</cx:pt>
          <cx:pt idx="536">0.0010070124242916</cx:pt>
          <cx:pt idx="537">-0.00033050244428636799</cx:pt>
          <cx:pt idx="538">-0.0171045127347236</cx:pt>
          <cx:pt idx="539">-0.0166166587932354</cx:pt>
          <cx:pt idx="540">-0.0171505605503319</cx:pt>
          <cx:pt idx="541">-0.040927137723787199</cx:pt>
          <cx:pt idx="542">-0.068076237422095703</cx:pt>
          <cx:pt idx="543">-0.105345997207225</cx:pt>
          <cx:pt idx="544">-0.096883013600360293</cx:pt>
          <cx:pt idx="545">-0.029101175363377901</cx:pt>
          <cx:pt idx="546">-0.0173931540263404</cx:pt>
          <cx:pt idx="547">-0.0386183848589777</cx:pt>
          <cx:pt idx="548">-0.035680802970538598</cx:pt>
          <cx:pt idx="549">0.0038807401268976501</cx:pt>
          <cx:pt idx="550">0.054990130467175602</cx:pt>
          <cx:pt idx="551">0.048718017066623202</cx:pt>
          <cx:pt idx="552">0.0020028310261029801</cx:pt>
          <cx:pt idx="553">0.0078599590950489094</cx:pt>
          <cx:pt idx="554">0.018442230186076599</cx:pt>
          <cx:pt idx="555">0.0083419903035897892</cx:pt>
          <cx:pt idx="556">-0.013783534884427301</cx:pt>
          <cx:pt idx="557">-0.00141795819565723</cx:pt>
          <cx:pt idx="558">-0.00080524775648800498</cx:pt>
          <cx:pt idx="559">-0.000377487673577026</cx:pt>
          <cx:pt idx="560">0.00053219803400756901</cx:pt>
          <cx:pt idx="561">-3.6599383355441798e-05</cx:pt>
          <cx:pt idx="562">2.5118462324475001e-05</cx:pt>
          <cx:pt idx="563">0.0123070078300225</cx:pt>
          <cx:pt idx="564">0.0173954871657232</cx:pt>
          <cx:pt idx="565">0.0047985496845138796</cx:pt>
          <cx:pt idx="566">-0.0059382294003291498</cx:pt>
          <cx:pt idx="567">-0.0109836533418637</cx:pt>
          <cx:pt idx="568">-0.028295753999000299</cx:pt>
          <cx:pt idx="569">-0.061435110581098802</cx:pt>
          <cx:pt idx="570">-0.089713686481195404</cx:pt>
          <cx:pt idx="571">-0.155973356441481</cx:pt>
          <cx:pt idx="572">-0.184003781713558</cx:pt>
          <cx:pt idx="573">-0.073829255462294005</cx:pt>
          <cx:pt idx="574">-0.030399669215087698</cx:pt>
          <cx:pt idx="575">-0.061331546401674597</cx:pt>
          <cx:pt idx="576">-0.032514392163625602</cx:pt>
          <cx:pt idx="577">-0.0015577154546666701</cx:pt>
          <cx:pt idx="578">0.047074191884117801</cx:pt>
          <cx:pt idx="579">0.033876420675606797</cx:pt>
          <cx:pt idx="580">0.0127891563064195</cx:pt>
          <cx:pt idx="581">0.0078320362519193904</cx:pt>
          <cx:pt idx="582">0.028403299448455498</cx:pt>
          <cx:pt idx="583">0.0179885712548318</cx:pt>
          <cx:pt idx="584">-0.0069402357019271903</cx:pt>
          <cx:pt idx="585">0.00059515949350091098</cx:pt>
          <cx:pt idx="586">-0.0020552152592209902</cx:pt>
          <cx:pt idx="587">-0.00020553682530935301</cx:pt>
          <cx:pt idx="588">0.000340502723233017</cx:pt>
          <cx:pt idx="589">-8.5106865761384805e-05</cx:pt>
          <cx:pt idx="590">0.00265776854042959</cx:pt>
          <cx:pt idx="591">0.0128093022494824</cx:pt>
          <cx:pt idx="592">0.022038543164941499</cx:pt>
          <cx:pt idx="593">0.0183541969898568</cx:pt>
          <cx:pt idx="594">0.00093790556531765797</cx:pt>
          <cx:pt idx="595">-0.00094310501891949701</cx:pt>
          <cx:pt idx="596">-0.034630630528854699</cx:pt>
          <cx:pt idx="597">-0.070071698949637995</cx:pt>
          <cx:pt idx="598">-0.087246579234172894</cx:pt>
          <cx:pt idx="599">-0.12591051289177599</cx:pt>
          <cx:pt idx="600">-0.129081462571874</cx:pt>
          <cx:pt idx="601">-0.080240818643971604</cx:pt>
          <cx:pt idx="602">-0.026623782343227501</cx:pt>
          <cx:pt idx="603">-0.023164843394420102</cx:pt>
          <cx:pt idx="604">-0.022774359564704999</cx:pt>
          <cx:pt idx="605">-0.0166995333710699</cx:pt>
          <cx:pt idx="606">0.033628612761730001</cx:pt>
          <cx:pt idx="607">0.0078098150776422098</cx:pt>
          <cx:pt idx="608">0.0124189218276904</cx:pt>
          <cx:pt idx="609">0.0057556518031501502</cx:pt>
          <cx:pt idx="610">0.012147328039653</cx:pt>
          <cx:pt idx="611">0.0050982210398466598</cx:pt>
          <cx:pt idx="612">-0.0031604667508738299</cx:pt>
          <cx:pt idx="613">0.00013120723640120099</cx:pt>
          <cx:pt idx="614">-0.00135672323412687</cx:pt>
          <cx:pt idx="615">0.00057401574358607096</cx:pt>
          <cx:pt idx="616">-0.00034789271070386998</cx:pt>
          <cx:pt idx="617">-7.9588068616800295e-05</cx:pt>
          <cx:pt idx="618">0.00071610053450693503</cx:pt>
          <cx:pt idx="619">0.0072476185032026002</cx:pt>
          <cx:pt idx="620">0.016259630843823699</cx:pt>
          <cx:pt idx="621">0.016132497318357902</cx:pt>
          <cx:pt idx="622">0.0038951450598889402</cx:pt>
          <cx:pt idx="623">0.00047400078399176103</cx:pt>
          <cx:pt idx="624">-0.034739226621879601</cx:pt>
          <cx:pt idx="625">-0.065704921490394197</cx:pt>
          <cx:pt idx="626">-0.050831999672095202</cx:pt>
          <cx:pt idx="627">-0.042278559050809003</cx:pt>
          <cx:pt idx="628">-0.039376953008369499</cx:pt>
          <cx:pt idx="629">-0.017248380511902001</cx:pt>
          <cx:pt idx="630">-0.0257337284496067</cx:pt>
          <cx:pt idx="631">-0.024883043121733599</cx:pt>
          <cx:pt idx="632">-0.0394504268831481</cx:pt>
          <cx:pt idx="633">-0.014764197288874801</cx:pt>
          <cx:pt idx="634">0.022955616768101102</cx:pt>
          <cx:pt idx="635">-0.0269957479305361</cx:pt>
          <cx:pt idx="636">-0.0116747772042783</cx:pt>
          <cx:pt idx="637">-0.026506995245471201</cx:pt>
          <cx:pt idx="638">0.00406765536145002</cx:pt>
          <cx:pt idx="639">0.019535600260058399</cx:pt>
          <cx:pt idx="640">0.0057929729978405502</cx:pt>
          <cx:pt idx="641">0.0036557842480225899</cx:pt>
          <cx:pt idx="642">0.00052772642184733501</cx:pt>
          <cx:pt idx="643">-6.1868347674374301e-05</cx:pt>
          <cx:pt idx="644">-0.000156524996043616</cx:pt>
          <cx:pt idx="645">0.00029590374158991001</cx:pt>
          <cx:pt idx="646">0.00137066803641559</cx:pt>
          <cx:pt idx="647">0.0034602432999718299</cx:pt>
          <cx:pt idx="648">0.0067515230386543702</cx:pt>
          <cx:pt idx="649">0.0054703916763117</cx:pt>
          <cx:pt idx="650">0.0029668640748725002</cx:pt>
          <cx:pt idx="651">-0.00364585342659409</cx:pt>
          <cx:pt idx="652">-0.0105401096931458</cx:pt>
          <cx:pt idx="653">-0.0310209469333113</cx:pt>
          <cx:pt idx="654">-0.0042703321685415496</cx:pt>
          <cx:pt idx="655">0.0090240682912696192</cx:pt>
          <cx:pt idx="656">-0.022500451337154299</cx:pt>
          <cx:pt idx="657">0.0198538710844537</cx:pt>
          <cx:pt idx="658">2.2589431560031201e-05</cx:pt>
          <cx:pt idx="659">0.019735279834056201</cx:pt>
          <cx:pt idx="660">0.0192912644548686</cx:pt>
          <cx:pt idx="661">0.041031163861149099</cx:pt>
          <cx:pt idx="662">0.0376735463472136</cx:pt>
          <cx:pt idx="663">-0.016818371330428902</cx:pt>
          <cx:pt idx="664">-0.025054978878609201</cx:pt>
          <cx:pt idx="665">-0.032829084640873203</cx:pt>
          <cx:pt idx="666">0.00048136021951160498</cx:pt>
          <cx:pt idx="667">0.031051721731902401</cx:pt>
          <cx:pt idx="668">0.016508010536653701</cx:pt>
          <cx:pt idx="669">0.0014598457143275699</cx:pt>
          <cx:pt idx="670">0.00016852307179990501</cx:pt>
          <cx:pt idx="671">-3.7863806839858603e-05</cx:pt>
          <cx:pt idx="672">-0.00056125195044238704</cx:pt>
          <cx:pt idx="673">-2.0736920946444101e-05</cx:pt>
          <cx:pt idx="674">0.00078798171658675596</cx:pt>
          <cx:pt idx="675">0.0024653809333662702</cx:pt>
          <cx:pt idx="676">0.0030136338150620399</cx:pt>
          <cx:pt idx="677">0.00085359782756753999</cx:pt>
          <cx:pt idx="678">0.0104598010249107</cx:pt>
          <cx:pt idx="679">0.00812847387981676</cx:pt>
          <cx:pt idx="680">0.020182327229311198</cx:pt>
          <cx:pt idx="681">0.031141571809318098</cx:pt>
          <cx:pt idx="682">0.030154748658878499</cx:pt>
          <cx:pt idx="683">0.0259082406384364</cx:pt>
          <cx:pt idx="684">0.021985700097315101</cx:pt>
          <cx:pt idx="685">0.050998403943057699</cx:pt>
          <cx:pt idx="686">0.052628157756254498</cx:pt>
          <cx:pt idx="687">0.030972371906637399</cx:pt>
          <cx:pt idx="688">0.042336203474641697</cx:pt>
          <cx:pt idx="689">0.027625587306216899</cx:pt>
          <cx:pt idx="690">-0.0052833391294250997</cx:pt>
          <cx:pt idx="691">-0.020074607854141099</cx:pt>
          <cx:pt idx="692">-0.013189994813181</cx:pt>
          <cx:pt idx="693">-0.018079157780694199</cx:pt>
          <cx:pt idx="694">-0.0051722785787865497</cx:pt>
          <cx:pt idx="695">0.017106501355772099</cx:pt>
          <cx:pt idx="696">0.0027030303691686001</cx:pt>
          <cx:pt idx="697">-0.00083822016720069305</cx:pt>
          <cx:pt idx="698">-0.00092972204708260595</cx:pt>
          <cx:pt idx="699">4.0523353267492101e-05</cx:pt>
          <cx:pt idx="700">0.00060116760962344699</cx:pt>
          <cx:pt idx="701">-0.00043796535425394802</cx:pt>
          <cx:pt idx="702">0.00082250689347952396</cx:pt>
          <cx:pt idx="703">-0.0012162152811030101</cx:pt>
          <cx:pt idx="704">-0.0021717763297433401</cx:pt>
          <cx:pt idx="705">0.0050648638008621797</cx:pt>
          <cx:pt idx="706">0.015842525729585302</cx:pt>
          <cx:pt idx="707">0.022748706511080401</cx:pt>
          <cx:pt idx="708">0.041982683539385002</cx:pt>
          <cx:pt idx="709">0.058823660947522102</cx:pt>
          <cx:pt idx="710">0.082417398514066403</cx:pt>
          <cx:pt idx="711">0.074642687324804696</cx:pt>
          <cx:pt idx="712">0.093212045309233105</cx:pt>
          <cx:pt idx="713">0.082245433392287695</cx:pt>
          <cx:pt idx="714">0.034781356910734099</cx:pt>
          <cx:pt idx="715">0.0107208256205878</cx:pt>
          <cx:pt idx="716">0.046972634269308602</cx:pt>
          <cx:pt idx="717">0.025370642618395299</cx:pt>
          <cx:pt idx="718">0.027120485484086701</cx:pt>
          <cx:pt idx="719">0.079117985640061894</cx:pt>
          <cx:pt idx="720">0.033442237019481902</cx:pt>
          <cx:pt idx="721">0.0027747620555752602</cx:pt>
          <cx:pt idx="722">-0.015455954907801901</cx:pt>
          <cx:pt idx="723">-0.0012673804669116699</cx:pt>
          <cx:pt idx="724">0.0033369739602601401</cx:pt>
          <cx:pt idx="725">6.8843585414794906e-05</cx:pt>
          <cx:pt idx="726">-0.00051205247757514299</cx:pt>
          <cx:pt idx="727">0.00083627050726808199</cx:pt>
          <cx:pt idx="728">5.4234177809664402e-05</cx:pt>
          <cx:pt idx="729">-0.00037188381868134498</cx:pt>
          <cx:pt idx="730">-8.5939381833229306e-05</cx:pt>
          <cx:pt idx="731">-0.00033642847867316903</cx:pt>
          <cx:pt idx="732">-0.00162795900630735</cx:pt>
          <cx:pt idx="733">0.00019061914816705301</cx:pt>
          <cx:pt idx="734">0.0043200068608315696</cx:pt>
          <cx:pt idx="735">0.0082983408987387392</cx:pt>
          <cx:pt idx="736">0.016062841684909498</cx:pt>
          <cx:pt idx="737">0.024196713856810999</cx:pt>
          <cx:pt idx="738">0.042022801714288197</cx:pt>
          <cx:pt idx="739">0.050853284645924798</cx:pt>
          <cx:pt idx="740">0.050033655943556202</cx:pt>
          <cx:pt idx="741">0.049047821275077598</cx:pt>
          <cx:pt idx="742">0.045813362236592797</cx:pt>
          <cx:pt idx="743">0.044338309761433499</cx:pt>
          <cx:pt idx="744">0.068722540185245498</cx:pt>
          <cx:pt idx="745">0.075530756404550106</cx:pt>
          <cx:pt idx="746">0.034865007839961097</cx:pt>
          <cx:pt idx="747">0.027002040128115499</cx:pt>
          <cx:pt idx="748">0.014061217562527401</cx:pt>
          <cx:pt idx="749">0.0086719963604630201</cx:pt>
          <cx:pt idx="750">0.0039959659826064404</cx:pt>
          <cx:pt idx="751">0.00095857468631916102</cx:pt>
          <cx:pt idx="752">0.00069974165912952801</cx:pt>
          <cx:pt idx="753">-0.00075142535526656</cx:pt>
          <cx:pt idx="754">-0.00015077123960594699</cx:pt>
          <cx:pt idx="755">9.1322282402519803e-05</cx:pt>
          <cx:pt idx="756">-8.8088297224963406e-05</cx:pt>
          <cx:pt idx="757">0.00049935719604433698</cx:pt>
          <cx:pt idx="758">0.00034420639263689902</cx:pt>
          <cx:pt idx="759">-0.00017562100317918201</cx:pt>
          <cx:pt idx="760">0.00027563715859443198</cx:pt>
          <cx:pt idx="761">0.00038879488662188201</cx:pt>
          <cx:pt idx="762">7.2392486840083296e-05</cx:pt>
          <cx:pt idx="763">0.00084486656661473701</cx:pt>
          <cx:pt idx="764">0.00042379237911373702</cx:pt>
          <cx:pt idx="765">0.00122321429574572</cx:pt>
          <cx:pt idx="766">0.00046132695405370103</cx:pt>
          <cx:pt idx="767">0.0016118586374983101</cx:pt>
          <cx:pt idx="768">0.0041526102747204002</cx:pt>
          <cx:pt idx="769">0.0013809569402712799</cx:pt>
          <cx:pt idx="770">0.0083368054062102504</cx:pt>
          <cx:pt idx="771">0.0075694682799283099</cx:pt>
          <cx:pt idx="772">0.0049685000576708696</cx:pt>
          <cx:pt idx="773">0.0024573871450153202</cx:pt>
          <cx:pt idx="774">0.0032102048325658699</cx:pt>
          <cx:pt idx="775">7.4827760666200404e-05</cx:pt>
          <cx:pt idx="776">-0.0014439565382921499</cx:pt>
          <cx:pt idx="777">0.00040210841948429201</cx:pt>
          <cx:pt idx="778">-0.00041109975749583499</cx:pt>
          <cx:pt idx="779">-0.00013920795040615099</cx:pt>
          <cx:pt idx="780">-0.00070562918736899504</cx:pt>
          <cx:pt idx="781">0.000498866678361184</cx:pt>
          <cx:pt idx="782">-0.00107319333857626</cx:pt>
          <cx:pt idx="783">-0.0010784391053899199</cx:pt>
        </cx:lvl>
      </cx:numDim>
    </cx:data>
    <cx:data id="62">
      <cx:numDim type="val">
        <cx:f>'001_WA_F - 副本'!$BK$1:$BK$784</cx:f>
        <cx:lvl ptCount="784" formatCode="G/通用格式">
          <cx:pt idx="0">0.000158403176847578</cx:pt>
          <cx:pt idx="1">-0.00089670493546148997</cx:pt>
          <cx:pt idx="2">-0.000134532395679755</cx:pt>
          <cx:pt idx="3">-0.00063554944226947995</cx:pt>
          <cx:pt idx="4">0.00048415396124823999</cx:pt>
          <cx:pt idx="5">0.00037330311577217398</cx:pt>
          <cx:pt idx="6">-7.5756608814174894e-05</cx:pt>
          <cx:pt idx="7">-0.00057287043408639601</cx:pt>
          <cx:pt idx="8">0.00046752167213407999</cx:pt>
          <cx:pt idx="9">0.00019432775855875999</cx:pt>
          <cx:pt idx="10">0.00144757214537708</cx:pt>
          <cx:pt idx="11">-0.000421153565002235</cx:pt>
          <cx:pt idx="12">-0.00055153993943932904</cx:pt>
          <cx:pt idx="13">0.00067182114249654697</cx:pt>
          <cx:pt idx="14">-0.00030049086396187198</cx:pt>
          <cx:pt idx="15">0.00031102757063280399</cx:pt>
          <cx:pt idx="16">-0.00010645009748915799</cx:pt>
          <cx:pt idx="17">0.00036041886710560698</cx:pt>
          <cx:pt idx="18">-0.000118928168761525</cx:pt>
          <cx:pt idx="19">0.00015023964709239999</cx:pt>
          <cx:pt idx="20">-0.000130182216439676</cx:pt>
          <cx:pt idx="21">0.00049186409911040603</cx:pt>
          <cx:pt idx="22">-4.22504974987595e-06</cx:pt>
          <cx:pt idx="23">0.00034832869973782998</cx:pt>
          <cx:pt idx="24">-0.000248012613931839</cx:pt>
          <cx:pt idx="25">-7.1139978462803806e-05</cx:pt>
          <cx:pt idx="26">-0.00022515990468780999</cx:pt>
          <cx:pt idx="27">-0.00057075764950789698</cx:pt>
          <cx:pt idx="28">-1.6560736433255402e-05</cx:pt>
          <cx:pt idx="29">-0.00057700714918433799</cx:pt>
          <cx:pt idx="30">0.000162553018015557</cx:pt>
          <cx:pt idx="31">-0.00060311575050104899</cx:pt>
          <cx:pt idx="32">-0.000146731564095095</cx:pt>
          <cx:pt idx="33">-0.00026420966920543299</cx:pt>
          <cx:pt idx="34">-0.00069023825448712097</cx:pt>
          <cx:pt idx="35">-0.00048900621301097697</cx:pt>
          <cx:pt idx="36">7.2873155449280094e-05</cx:pt>
          <cx:pt idx="37">-1.1199656420396199e-05</cx:pt>
          <cx:pt idx="38">-0.00056122203672157804</cx:pt>
          <cx:pt idx="39">-0.0032293082061241301</cx:pt>
          <cx:pt idx="40">0.00024136584547738201</cx:pt>
          <cx:pt idx="41">-0.00081259627468534604</cx:pt>
          <cx:pt idx="42">-0.000429498221217858</cx:pt>
          <cx:pt idx="43">-0.00018551431165600001</cx:pt>
          <cx:pt idx="44">0.0021769868084015901</cx:pt>
          <cx:pt idx="45">0.0014567797095225599</cx:pt>
          <cx:pt idx="46">-0.00036641963197560302</cx:pt>
          <cx:pt idx="47">0.00027223631481165897</cx:pt>
          <cx:pt idx="48">-0.000437905194026636</cx:pt>
          <cx:pt idx="49">-0.0014915571433006</cx:pt>
          <cx:pt idx="50">0.00022777154376310199</cx:pt>
          <cx:pt idx="51">-0.000154880307752872</cx:pt>
          <cx:pt idx="52">-0.000324125522374051</cx:pt>
          <cx:pt idx="53">0.000256974264071809</cx:pt>
          <cx:pt idx="54">0.000142789085306161</cx:pt>
          <cx:pt idx="55">-0.00035599555551283198</cx:pt>
          <cx:pt idx="56">-0.00064579712541108097</cx:pt>
          <cx:pt idx="57">-0.00049218228427011003</cx:pt>
          <cx:pt idx="58">0.00069722354829505396</cx:pt>
          <cx:pt idx="59">-0.00039801671196736099</cx:pt>
          <cx:pt idx="60">1.2668671683223499e-05</cx:pt>
          <cx:pt idx="61">8.6879773835515001e-05</cx:pt>
          <cx:pt idx="62">-0.00012007696136197001</cx:pt>
          <cx:pt idx="63">-0.00049492881940899503</cx:pt>
          <cx:pt idx="64">-0.00025381612289090201</cx:pt>
          <cx:pt idx="65">0.00184796773128589</cx:pt>
          <cx:pt idx="66">0.00039227733622425797</cx:pt>
          <cx:pt idx="67">0.0019779687690048798</cx:pt>
          <cx:pt idx="68">0.0087050508601901298</cx:pt>
          <cx:pt idx="69">0.0086323320029745992</cx:pt>
          <cx:pt idx="70">0.0029245367915990599</cx:pt>
          <cx:pt idx="71">0.0050514407721113401</cx:pt>
          <cx:pt idx="72">0.0080760503289981304</cx:pt>
          <cx:pt idx="73">0.0023403514808059199</cx:pt>
          <cx:pt idx="74">-0.00297159796039668</cx:pt>
          <cx:pt idx="75">-0.0056331416434525702</cx:pt>
          <cx:pt idx="76">-0.0030333818645349401</cx:pt>
          <cx:pt idx="77">-0.0062055218083862298</cx:pt>
          <cx:pt idx="78">-0.00330789954359781</cx:pt>
          <cx:pt idx="79">-0.000564962284565311</cx:pt>
          <cx:pt idx="80">-0.00034685015212844098</cx:pt>
          <cx:pt idx="81">3.14849160330164e-05</cx:pt>
          <cx:pt idx="82">-0.00032238267157737598</cx:pt>
          <cx:pt idx="83">-0.00063386169224570205</cx:pt>
          <cx:pt idx="84">-0.00030509353005995701</cx:pt>
          <cx:pt idx="85">-0.000108886493416161</cx:pt>
          <cx:pt idx="86">2.59238352308391e-05</cx:pt>
          <cx:pt idx="87">-0.00037378134316350998</cx:pt>
          <cx:pt idx="88">-0.00083953987077021899</cx:pt>
          <cx:pt idx="89">0.00162792392030298</cx:pt>
          <cx:pt idx="90">0.00068584260936028997</cx:pt>
          <cx:pt idx="91">0.0010183765865781501</cx:pt>
          <cx:pt idx="92">0.0040006561090670601</cx:pt>
          <cx:pt idx="93">0.0097731972913799904</cx:pt>
          <cx:pt idx="94">0.0100138335901337</cx:pt>
          <cx:pt idx="95">0.0238202610721483</cx:pt>
          <cx:pt idx="96">0.0307221777897729</cx:pt>
          <cx:pt idx="97">0.017611464360393101</cx:pt>
          <cx:pt idx="98">0.0248132450673204</cx:pt>
          <cx:pt idx="99">0.0405431533056263</cx:pt>
          <cx:pt idx="100">0.031228582112428498</cx:pt>
          <cx:pt idx="101">0.0192459965652018</cx:pt>
          <cx:pt idx="102">0.0010025950946731901</cx:pt>
          <cx:pt idx="103">-0.0094553055366893395</cx:pt>
          <cx:pt idx="104">-0.0190395993478218</cx:pt>
          <cx:pt idx="105">-0.021658166975325101</cx:pt>
          <cx:pt idx="106">-0.0146287760040097</cx:pt>
          <cx:pt idx="107">-0.0093914646545363197</cx:pt>
          <cx:pt idx="108">-0.0033525619025549401</cx:pt>
          <cx:pt idx="109">-1.85190081244556e-05</cx:pt>
          <cx:pt idx="110">-0.00044828314179689698</cx:pt>
          <cx:pt idx="111">-5.8924145147879102e-05</cx:pt>
          <cx:pt idx="112">-0.000241534304894497</cx:pt>
          <cx:pt idx="113">0.00068894744147224296</cx:pt>
          <cx:pt idx="114">-0.00062793462879686302</cx:pt>
          <cx:pt idx="115">-0.00039127581018124301</cx:pt>
          <cx:pt idx="116">-0.00027233536123325399</cx:pt>
          <cx:pt idx="117">0.00288962870786335</cx:pt>
          <cx:pt idx="118">0.0075406313513544897</cx:pt>
          <cx:pt idx="119">0.0096540702849397097</cx:pt>
          <cx:pt idx="120">0.0180250706170401</cx:pt>
          <cx:pt idx="121">0.0262649346657409</cx:pt>
          <cx:pt idx="122">0.042938592347022901</cx:pt>
          <cx:pt idx="123">0.0396732843344835</cx:pt>
          <cx:pt idx="124">0.025821603004016199</cx:pt>
          <cx:pt idx="125">0.022279388167436302</cx:pt>
          <cx:pt idx="126">0.035283582466913502</cx:pt>
          <cx:pt idx="127">0.0472891394379822</cx:pt>
          <cx:pt idx="128">0.044506465411920902</cx:pt>
          <cx:pt idx="129">0.032045859671501399</cx:pt>
          <cx:pt idx="130">0.027162982247732899</cx:pt>
          <cx:pt idx="131">0.00610563151227586</cx:pt>
          <cx:pt idx="132">0.0083525485822943703</cx:pt>
          <cx:pt idx="133">-0.0146846424710233</cx:pt>
          <cx:pt idx="134">-0.015975765196278101</cx:pt>
          <cx:pt idx="135">-0.0242629745811705</cx:pt>
          <cx:pt idx="136">-0.0136559136894227</cx:pt>
          <cx:pt idx="137">-0.0036810108654631601</cx:pt>
          <cx:pt idx="138">-0.00119053495745444</cx:pt>
          <cx:pt idx="139">-0.0015086948132530299</cx:pt>
          <cx:pt idx="140">-4.4468487499331202e-05</cx:pt>
          <cx:pt idx="141">7.7129523023988702e-05</cx:pt>
          <cx:pt idx="142">-0.00035332202742379201</cx:pt>
          <cx:pt idx="143">0.000109379184815215</cx:pt>
          <cx:pt idx="144">0.00048200026277089701</cx:pt>
          <cx:pt idx="145">-0.0025337587020309799</cx:pt>
          <cx:pt idx="146">0.0046357752273282898</cx:pt>
          <cx:pt idx="147">0.012278865430569099</cx:pt>
          <cx:pt idx="148">0.0085055951774277994</cx:pt>
          <cx:pt idx="149">0.020671897087223098</cx:pt>
          <cx:pt idx="150">0.038684856508050397</cx:pt>
          <cx:pt idx="151">0.032516541427615599</cx:pt>
          <cx:pt idx="152">0.022252612828755999</cx:pt>
          <cx:pt idx="153">0.0117976653328545</cx:pt>
          <cx:pt idx="154">0.0043185781813543699</cx:pt>
          <cx:pt idx="155">0.026072681189026201</cx:pt>
          <cx:pt idx="156">0.0393260154067736</cx:pt>
          <cx:pt idx="157">2.04521365413077e-05</cx:pt>
          <cx:pt idx="158">-0.0055953841870937096</cx:pt>
          <cx:pt idx="159">0.0083908636657670701</cx:pt>
          <cx:pt idx="160">0.013224548475630499</cx:pt>
          <cx:pt idx="161">0.0091821955667728099</cx:pt>
          <cx:pt idx="162">-0.0049248726131195302</cx:pt>
          <cx:pt idx="163">-0.0172832706796247</cx:pt>
          <cx:pt idx="164">-0.013118880719424899</cx:pt>
          <cx:pt idx="165">-0.0075642019750808802</cx:pt>
          <cx:pt idx="166">-0.0033713911790362399</cx:pt>
          <cx:pt idx="167">-0.00095459472789418895</cx:pt>
          <cx:pt idx="168">0.00032002834512715502</cx:pt>
          <cx:pt idx="169">-0.00079446726209397996</cx:pt>
          <cx:pt idx="170">0.00055136769319735204</cx:pt>
          <cx:pt idx="171">0.0014465082871062799</cx:pt>
          <cx:pt idx="172">0.0030946984959429602</cx:pt>
          <cx:pt idx="173">0.00186350930138212</cx:pt>
          <cx:pt idx="174">0.00471651423249535</cx:pt>
          <cx:pt idx="175">-0.0010345251622095699</cx:pt>
          <cx:pt idx="176">-0.02063435564393</cx:pt>
          <cx:pt idx="177">0.00496802632087539</cx:pt>
          <cx:pt idx="178">0.015582026654427599</cx:pt>
          <cx:pt idx="179">0.0105122383837307</cx:pt>
          <cx:pt idx="180">0.011400019049086701</cx:pt>
          <cx:pt idx="181">0.016507786157949601</cx:pt>
          <cx:pt idx="182">0.0134406523875181</cx:pt>
          <cx:pt idx="183">0.0071257965536507401</cx:pt>
          <cx:pt idx="184">0.017977868351099501</cx:pt>
          <cx:pt idx="185">0.019170784295251701</cx:pt>
          <cx:pt idx="186">0.0282962590794975</cx:pt>
          <cx:pt idx="187">0.00031094169884239001</cx:pt>
          <cx:pt idx="188">-0.0040376432919471596</cx:pt>
          <cx:pt idx="189">-0.0042644432568556103</cx:pt>
          <cx:pt idx="190">-0.00114481508282417</cx:pt>
          <cx:pt idx="191">-0.020507925472639601</cx:pt>
          <cx:pt idx="192">-0.0050201037762682204</cx:pt>
          <cx:pt idx="193">-0.0073736849911351298</cx:pt>
          <cx:pt idx="194">0.00018550824229363901</cx:pt>
          <cx:pt idx="195">-0.00031614903117904302</cx:pt>
          <cx:pt idx="196">0.000253399143048168</cx:pt>
          <cx:pt idx="197">0.0020208420917518502</cx:pt>
          <cx:pt idx="198">0.00042549391422007197</cx:pt>
          <cx:pt idx="199">0.0016758616221971799</cx:pt>
          <cx:pt idx="200">0.0044625278998756896</cx:pt>
          <cx:pt idx="201">-0.0015700252177126099</cx:pt>
          <cx:pt idx="202">-0.0044249905039812796</cx:pt>
          <cx:pt idx="203">-0.025426501976240599</cx:pt>
          <cx:pt idx="204">-0.016466221758832</cx:pt>
          <cx:pt idx="205">0.00192244478044927</cx:pt>
          <cx:pt idx="206">0.0044853009524744901</cx:pt>
          <cx:pt idx="207">0.00204989780950127</cx:pt>
          <cx:pt idx="208">0.0025944549683426799</cx:pt>
          <cx:pt idx="209">0.00013108845334730299</cx:pt>
          <cx:pt idx="210">-0.00113374875779471</cx:pt>
          <cx:pt idx="211">-9.9908937987149398e-05</cx:pt>
          <cx:pt idx="212">0.020341497470093301</cx:pt>
          <cx:pt idx="213">0.0389918276302193</cx:pt>
          <cx:pt idx="214">0.042221601295588301</cx:pt>
          <cx:pt idx="215">0.033820215020299402</cx:pt>
          <cx:pt idx="216">-0.0052114185957255503</cx:pt>
          <cx:pt idx="217">0.0083164989974061406</cx:pt>
          <cx:pt idx="218">0.0075596870887730001</cx:pt>
          <cx:pt idx="219">-0.0113925213740335</cx:pt>
          <cx:pt idx="220">-0.0164307911592716</cx:pt>
          <cx:pt idx="221">-0.00774576198982623</cx:pt>
          <cx:pt idx="222">-0.00082258274590423603</cx:pt>
          <cx:pt idx="223">-0.00018136926612467299</cx:pt>
          <cx:pt idx="224">0.00016210253003563099</cx:pt>
          <cx:pt idx="225">0.00069369477710295795</cx:pt>
          <cx:pt idx="226">-0.000749887832921208</cx:pt>
          <cx:pt idx="227">0.0037513015044321799</cx:pt>
          <cx:pt idx="228">0.0075694001572007797</cx:pt>
          <cx:pt idx="229">-0.0075703039898303102</cx:pt>
          <cx:pt idx="230">-0.0181376970190371</cx:pt>
          <cx:pt idx="231">-0.0362084250310553</cx:pt>
          <cx:pt idx="232">-0.018577744169497101</cx:pt>
          <cx:pt idx="233">-0.0086479812037254002</cx:pt>
          <cx:pt idx="234">-1.6198272343255701e-05</cx:pt>
          <cx:pt idx="235">-0.0189843607531998</cx:pt>
          <cx:pt idx="236">-0.038237218820487799</cx:pt>
          <cx:pt idx="237">-0.047805530205081902</cx:pt>
          <cx:pt idx="238">-0.033367423640062302</cx:pt>
          <cx:pt idx="239">-0.0137047810665858</cx:pt>
          <cx:pt idx="240">0.025559607360782201</cx:pt>
          <cx:pt idx="241">0.038392897825575402</cx:pt>
          <cx:pt idx="242">0.038983977383229299</cx:pt>
          <cx:pt idx="243">0.0202459997523881</cx:pt>
          <cx:pt idx="244">-0.0155458697948253</cx:pt>
          <cx:pt idx="245">-0.0113765829388145</cx:pt>
          <cx:pt idx="246">0.0090809839049754097</cx:pt>
          <cx:pt idx="247">-0.024047963278591999</cx:pt>
          <cx:pt idx="248">-0.027159896506491001</cx:pt>
          <cx:pt idx="249">-0.0088880522875240797</cx:pt>
          <cx:pt idx="250">7.1201006804047693e-05</cx:pt>
          <cx:pt idx="251">0.00031197586682976799</cx:pt>
          <cx:pt idx="252">-8.7562802318245898e-05</cx:pt>
          <cx:pt idx="253">0.00047577463165503301</cx:pt>
          <cx:pt idx="254">-5.12099417872477e-05</cx:pt>
          <cx:pt idx="255">0.0041670535179809303</cx:pt>
          <cx:pt idx="256">0.00041232857437618599</cx:pt>
          <cx:pt idx="257">-0.017143434534939699</cx:pt>
          <cx:pt idx="258">-0.0281483034760758</cx:pt>
          <cx:pt idx="259">-0.0412179140755893</cx:pt>
          <cx:pt idx="260">-0.0326849900213768</cx:pt>
          <cx:pt idx="261">-0.050433202523247199</cx:pt>
          <cx:pt idx="262">-0.055537037449766798</cx:pt>
          <cx:pt idx="263">-0.076255680526254602</cx:pt>
          <cx:pt idx="264">-0.073124136464764594</cx:pt>
          <cx:pt idx="265">-0.082130553484024302</cx:pt>
          <cx:pt idx="266">-0.085277179713985102</cx:pt>
          <cx:pt idx="267">-0.026559053891583698</cx:pt>
          <cx:pt idx="268">0.036655610977545203</cx:pt>
          <cx:pt idx="269">0.00550509583345215</cx:pt>
          <cx:pt idx="270">0.026451963117831</cx:pt>
          <cx:pt idx="271">0.0049114513337183696</cx:pt>
          <cx:pt idx="272">-0.028839488356383499</cx:pt>
          <cx:pt idx="273">-0.016432764905072401</cx:pt>
          <cx:pt idx="274">0.0061074889091078102</cx:pt>
          <cx:pt idx="275">-0.022776397142362799</cx:pt>
          <cx:pt idx="276">-0.024783112185622898</cx:pt>
          <cx:pt idx="277">-0.0048632572838164497</cx:pt>
          <cx:pt idx="278">-5.9824534285959301e-05</cx:pt>
          <cx:pt idx="279">0.00045169470668546502</cx:pt>
          <cx:pt idx="280">0.00021161918854039401</cx:pt>
          <cx:pt idx="281">-8.9848547166615698e-05</cx:pt>
          <cx:pt idx="282">4.2442339307759499e-05</cx:pt>
          <cx:pt idx="283">0.0025792987617091799</cx:pt>
          <cx:pt idx="284">-0.0062230351126652001</cx:pt>
          <cx:pt idx="285">-0.028181288374194001</cx:pt>
          <cx:pt idx="286">-0.036090216136991399</cx:pt>
          <cx:pt idx="287">-0.050671417582170503</cx:pt>
          <cx:pt idx="288">-0.062708527469918299</cx:pt>
          <cx:pt idx="289">-0.077466237352746603</cx:pt>
          <cx:pt idx="290">-0.082934728554368106</cx:pt>
          <cx:pt idx="291">-0.078803462744840597</cx:pt>
          <cx:pt idx="292">-0.057947945419014199</cx:pt>
          <cx:pt idx="293">-0.044316528903714202</cx:pt>
          <cx:pt idx="294">-0.040014548446931197</cx:pt>
          <cx:pt idx="295">-0.0105950500730262</cx:pt>
          <cx:pt idx="296">0.042084958163842202</cx:pt>
          <cx:pt idx="297">0.029583166763216401</cx:pt>
          <cx:pt idx="298">0.018836612134757701</cx:pt>
          <cx:pt idx="299">-0.0035227564892202799</cx:pt>
          <cx:pt idx="300">-0.021284126243050799</cx:pt>
          <cx:pt idx="301">-0.011417202868878601</cx:pt>
          <cx:pt idx="302">0.00026634598024623702</cx:pt>
          <cx:pt idx="303">-0.020034896439345098</cx:pt>
          <cx:pt idx="304">-0.0141949378851949</cx:pt>
          <cx:pt idx="305">-0.00083861546118800198</cx:pt>
          <cx:pt idx="306">0.00025631863835243998</cx:pt>
          <cx:pt idx="307">-0.00020518274358680299</cx:pt>
          <cx:pt idx="308">0.00043647522238664</cx:pt>
          <cx:pt idx="309">0.00048672614144177798</cx:pt>
          <cx:pt idx="310">-0.00080867842523118204</cx:pt>
          <cx:pt idx="311">-0.00133408868800257</cx:pt>
          <cx:pt idx="312">-0.011073696210544199</cx:pt>
          <cx:pt idx="313">-0.0358630344124116</cx:pt>
          <cx:pt idx="314">-0.041189624171228997</cx:pt>
          <cx:pt idx="315">-0.055352055078222502</cx:pt>
          <cx:pt idx="316">-0.061021139508671801</cx:pt>
          <cx:pt idx="317">-0.053312978064749203</cx:pt>
          <cx:pt idx="318">-0.028193138253860901</cx:pt>
          <cx:pt idx="319">-0.027160773921450301</cx:pt>
          <cx:pt idx="320">-0.021188551809432601</cx:pt>
          <cx:pt idx="321">0.0046429565895797003</cx:pt>
          <cx:pt idx="322">0.0195069978558975</cx:pt>
          <cx:pt idx="323">0.0145785260725211</cx:pt>
          <cx:pt idx="324">0.0029940232039921098</cx:pt>
          <cx:pt idx="325">0.015959443036849701</cx:pt>
          <cx:pt idx="326">-0.0145312935983776</cx:pt>
          <cx:pt idx="327">-0.0081371808806411598</cx:pt>
          <cx:pt idx="328">-0.014444521099422399</cx:pt>
          <cx:pt idx="329">-0.0046832461669696701</cx:pt>
          <cx:pt idx="330">0.0012309404980184501</cx:pt>
          <cx:pt idx="331">-0.012953980680682599</cx:pt>
          <cx:pt idx="332">-0.0065018381559078997</cx:pt>
          <cx:pt idx="333">-0.000375710318706185</cx:pt>
          <cx:pt idx="334">0.000464849399070224</cx:pt>
          <cx:pt idx="335">0.00062760239378956205</cx:pt>
          <cx:pt idx="336">-0.00036780571454516801</cx:pt>
          <cx:pt idx="337">-0.00085504790713850001</cx:pt>
          <cx:pt idx="338">-0.00082617927181893598</cx:pt>
          <cx:pt idx="339">-0.0034393031895928699</cx:pt>
          <cx:pt idx="340">-0.014341244995202</cx:pt>
          <cx:pt idx="341">-0.0372797338218879</cx:pt>
          <cx:pt idx="342">-0.044790292473772898</cx:pt>
          <cx:pt idx="343">-0.037679947457547699</cx:pt>
          <cx:pt idx="344">-0.029520006516040299</cx:pt>
          <cx:pt idx="345">-0.0097816304157478991</cx:pt>
          <cx:pt idx="346">0.017433873205556099</cx:pt>
          <cx:pt idx="347">0.015535837084231501</cx:pt>
          <cx:pt idx="348">0.0186312642943651</cx:pt>
          <cx:pt idx="349">0.024983964740250698</cx:pt>
          <cx:pt idx="350">0.016556382412045101</cx:pt>
          <cx:pt idx="351">-0.020454762245565</cx:pt>
          <cx:pt idx="352">-0.010116547001131</cx:pt>
          <cx:pt idx="353">-0.0345464251031848</cx:pt>
          <cx:pt idx="354">-0.064602978952225804</cx:pt>
          <cx:pt idx="355">-0.045994139976293501</cx:pt>
          <cx:pt idx="356">-0.0055282190905024797</cx:pt>
          <cx:pt idx="357">0.0083628819134361505</cx:pt>
          <cx:pt idx="358">-0.0058589390489115897</cx:pt>
          <cx:pt idx="359">-0.015504877979098001</cx:pt>
          <cx:pt idx="360">-0.0046034090449338502</cx:pt>
          <cx:pt idx="361">0.0026673938257035898</cx:pt>
          <cx:pt idx="362">-0.00058019558944043899</cx:pt>
          <cx:pt idx="363">0.00037880132174608101</cx:pt>
          <cx:pt idx="364">1.7007269738878099e-05</cx:pt>
          <cx:pt idx="365">-0.00049337280755794896</cx:pt>
          <cx:pt idx="366">-0.00126209359151155</cx:pt>
          <cx:pt idx="367">-0.00086247042617274298</cx:pt>
          <cx:pt idx="368">-0.010189882124718301</cx:pt>
          <cx:pt idx="369">-0.028242362153919901</cx:pt>
          <cx:pt idx="370">-0.0365861612327993</cx:pt>
          <cx:pt idx="371">-0.0229290498894737</cx:pt>
          <cx:pt idx="372">-0.00661948808400286</cx:pt>
          <cx:pt idx="373">0.00133848828058721</cx:pt>
          <cx:pt idx="374">-0.00065727937769937696</cx:pt>
          <cx:pt idx="375">0.014658875702706201</cx:pt>
          <cx:pt idx="376">-0.0061815524436737296</cx:pt>
          <cx:pt idx="377">0.0087189953487266207</cx:pt>
          <cx:pt idx="378">-0.0042631428995851097</cx:pt>
          <cx:pt idx="379">-0.014876074005851</cx:pt>
          <cx:pt idx="380">-0.0062766883653853096</cx:pt>
          <cx:pt idx="381">-0.042405886956410697</cx:pt>
          <cx:pt idx="382">-0.058717552642156799</cx:pt>
          <cx:pt idx="383">-0.0405671384553669</cx:pt>
          <cx:pt idx="384">0.0025888817185654601</cx:pt>
          <cx:pt idx="385">0.0090539809909705605</cx:pt>
          <cx:pt idx="386">-0.00059239907455222005</cx:pt>
          <cx:pt idx="387">-0.019011231450995002</cx:pt>
          <cx:pt idx="388">-0.00672276583010031</cx:pt>
          <cx:pt idx="389">0.0020077165209126898</cx:pt>
          <cx:pt idx="390">-0.000197812600588282</cx:pt>
          <cx:pt idx="391">0.00039510389565836302</cx:pt>
          <cx:pt idx="392">-3.88282366392311e-05</cx:pt>
          <cx:pt idx="393">-9.9072224009764706e-05</cx:pt>
          <cx:pt idx="394">-0.00117239420897998</cx:pt>
          <cx:pt idx="395">0.00016355385807766701</cx:pt>
          <cx:pt idx="396">0.0031635870880891998</cx:pt>
          <cx:pt idx="397">-0.0057379909957164703</cx:pt>
          <cx:pt idx="398">-0.0066600729351772503</cx:pt>
          <cx:pt idx="399">5.7765431209476397e-05</cx:pt>
          <cx:pt idx="400">0.0030175843089703101</cx:pt>
          <cx:pt idx="401">-0.0022021670156039301</cx:pt>
          <cx:pt idx="402">-0.021089634278646401</cx:pt>
          <cx:pt idx="403">-0.024825946244404901</cx:pt>
          <cx:pt idx="404">-0.021856338196417399</cx:pt>
          <cx:pt idx="405">-0.018206362416626699</cx:pt>
          <cx:pt idx="406">-0.0036029833191283198</cx:pt>
          <cx:pt idx="407">-0.030031794650487501</cx:pt>
          <cx:pt idx="408">-0.015521046048634701</cx:pt>
          <cx:pt idx="409">-0.0141185752151667</cx:pt>
          <cx:pt idx="410">-0.040456426453978102</cx:pt>
          <cx:pt idx="411">-0.0261902442403763</cx:pt>
          <cx:pt idx="412">0.0024887294888208001</cx:pt>
          <cx:pt idx="413">0.016270209675277099</cx:pt>
          <cx:pt idx="414">-0.0038927912939440402</cx:pt>
          <cx:pt idx="415">-0.0131571040600747</cx:pt>
          <cx:pt idx="416">-0.0044322110458975801</cx:pt>
          <cx:pt idx="417">0.0025194989794856898</cx:pt>
          <cx:pt idx="418">0.0021802677021862402</cx:pt>
          <cx:pt idx="419">-0.00057815710309831899</cx:pt>
          <cx:pt idx="420">-0.000156536453037514</cx:pt>
          <cx:pt idx="421">-0.00062683721733326899</cx:pt>
          <cx:pt idx="422">-0.00035727636866090802</cx:pt>
          <cx:pt idx="423">0.0105364306193244</cx:pt>
          <cx:pt idx="424">0.0209719240881086</cx:pt>
          <cx:pt idx="425">0.023505579908382299</cx:pt>
          <cx:pt idx="426">0.017657478266261701</cx:pt>
          <cx:pt idx="427">-0.013401518958200499</cx:pt>
          <cx:pt idx="428">-0.0319817658675891</cx:pt>
          <cx:pt idx="429">-0.0291865772064809</cx:pt>
          <cx:pt idx="430">-0.032684286993785699</cx:pt>
          <cx:pt idx="431">-0.039815642684977899</cx:pt>
          <cx:pt idx="432">-0.042299184378478301</cx:pt>
          <cx:pt idx="433">-0.013332326474201199</cx:pt>
          <cx:pt idx="434">-0.024112598696537198</cx:pt>
          <cx:pt idx="435">-0.045745297310125901</cx:pt>
          <cx:pt idx="436">-0.031856312378108001</cx:pt>
          <cx:pt idx="437">-0.0155827021935088</cx:pt>
          <cx:pt idx="438">-0.0043096595462362997</cx:pt>
          <cx:pt idx="439">0.0010576807168472401</cx:pt>
          <cx:pt idx="440">-0.0045012868179733403</cx:pt>
          <cx:pt idx="441">0.00056196704749311797</cx:pt>
          <cx:pt idx="442">-0.018294846724620499</cx:pt>
          <cx:pt idx="443">-0.0083650157869306508</cx:pt>
          <cx:pt idx="444">0.00060220836142976298</cx:pt>
          <cx:pt idx="445">0.0042083006400335998</cx:pt>
          <cx:pt idx="446">0.0032582895560407501</cx:pt>
          <cx:pt idx="447">0.000234878586062178</cx:pt>
          <cx:pt idx="448">0.00031292933368885198</cx:pt>
          <cx:pt idx="449">0.000150391398530184</cx:pt>
          <cx:pt idx="450">0.0020719621357757701</cx:pt>
          <cx:pt idx="451">0.018194160642170699</cx:pt>
          <cx:pt idx="452">0.0231232623768814</cx:pt>
          <cx:pt idx="453">0.021139853231021601</cx:pt>
          <cx:pt idx="454">-0.0042753870512370002</cx:pt>
          <cx:pt idx="455">-0.031929995854003801</cx:pt>
          <cx:pt idx="456">-0.029070617507784599</cx:pt>
          <cx:pt idx="457">-0.016022942995395199</cx:pt>
          <cx:pt idx="458">-0.025879936614511202</cx:pt>
          <cx:pt idx="459">-0.0228289742828343</cx:pt>
          <cx:pt idx="460">-0.0056264540548362297</cx:pt>
          <cx:pt idx="461">-0.017499177377088001</cx:pt>
          <cx:pt idx="462">-0.036866758460099298</cx:pt>
          <cx:pt idx="463">-0.058641663608386199</cx:pt>
          <cx:pt idx="464">-0.034483195756805897</cx:pt>
          <cx:pt idx="465">0.0102149067923957</cx:pt>
          <cx:pt idx="466">0.0155732935980017</cx:pt>
          <cx:pt idx="467">0.022950635598551299</cx:pt>
          <cx:pt idx="468">-0.0024316787743031902</cx:pt>
          <cx:pt idx="469">-0.018004130115705098</cx:pt>
          <cx:pt idx="470">-0.018129924507092301</cx:pt>
          <cx:pt idx="471">-0.0098895507537009892</cx:pt>
          <cx:pt idx="472">0.0092087123998508807</cx:pt>
          <cx:pt idx="473">0.00888570292273657</cx:pt>
          <cx:pt idx="474">0.0039580239707819702</cx:pt>
          <cx:pt idx="475">0.000567267473930405</cx:pt>
          <cx:pt idx="476">0.000198181833232219</cx:pt>
          <cx:pt idx="477">0.00058512257370590699</cx:pt>
          <cx:pt idx="478">0.0040633583597643403</cx:pt>
          <cx:pt idx="479">0.0223634260523977</cx:pt>
          <cx:pt idx="480">0.012879025832107101</cx:pt>
          <cx:pt idx="481">0.013706408492673801</cx:pt>
          <cx:pt idx="482">-0.0109113342479315</cx:pt>
          <cx:pt idx="483">-0.0320032310325487</cx:pt>
          <cx:pt idx="484">0.0067143404359008303</cx:pt>
          <cx:pt idx="485">-0.0048309401507319102</cx:pt>
          <cx:pt idx="486">-0.0045210641941605704</cx:pt>
          <cx:pt idx="487">0.0057276774424349398</cx:pt>
          <cx:pt idx="488">-0.0184648146003689</cx:pt>
          <cx:pt idx="489">-0.016550358551176401</cx:pt>
          <cx:pt idx="490">-0.018933594771124301</cx:pt>
          <cx:pt idx="491">-0.018220201682621399</cx:pt>
          <cx:pt idx="492">-0.004779298095248</cx:pt>
          <cx:pt idx="493">-0.00143152630912908</cx:pt>
          <cx:pt idx="494">0.024501975276245799</cx:pt>
          <cx:pt idx="495">0.026803400696953399</cx:pt>
          <cx:pt idx="496">-0.0154183342373079</cx:pt>
          <cx:pt idx="497">-0.023090017120061299</cx:pt>
          <cx:pt idx="498">-0.0148741729639503</cx:pt>
          <cx:pt idx="499">-0.0083888139593994299</cx:pt>
          <cx:pt idx="500">0.00342714569235605</cx:pt>
          <cx:pt idx="501">0.0083989940664315806</cx:pt>
          <cx:pt idx="502">0.00265307023087899</cx:pt>
          <cx:pt idx="503">-4.8414888900532101e-05</cx:pt>
          <cx:pt idx="504">0.00097976395363710703</cx:pt>
          <cx:pt idx="505">0.00052522953138830597</cx:pt>
          <cx:pt idx="506">0.0040615559323011899</cx:pt>
          <cx:pt idx="507">0.027296060388781899</cx:pt>
          <cx:pt idx="508">0.0087282796349354604</cx:pt>
          <cx:pt idx="509">0.016765138861763899</cx:pt>
          <cx:pt idx="510">0.014178107098932699</cx:pt>
          <cx:pt idx="511">-0.0112063837460724</cx:pt>
          <cx:pt idx="512">0.021330837426157899</cx:pt>
          <cx:pt idx="513">0.019801016790492499</cx:pt>
          <cx:pt idx="514">0.0135927807364971</cx:pt>
          <cx:pt idx="515">-0.0058217276404567298</cx:pt>
          <cx:pt idx="516">-0.012787487679759501</cx:pt>
          <cx:pt idx="517">0.017800255404025599</cx:pt>
          <cx:pt idx="518">0.00293211128131578</cx:pt>
          <cx:pt idx="519">0.0088364117626013802</cx:pt>
          <cx:pt idx="520">0.024086262190245799</cx:pt>
          <cx:pt idx="521">0.0061588590922905702</cx:pt>
          <cx:pt idx="522">0.0111946629617613</cx:pt>
          <cx:pt idx="523">0.0173419272795119</cx:pt>
          <cx:pt idx="524">-0.024993788561319698</cx:pt>
          <cx:pt idx="525">-0.0202610713917428</cx:pt>
          <cx:pt idx="526">-0.00826919207944583</cx:pt>
          <cx:pt idx="527">-0.0120439234935852</cx:pt>
          <cx:pt idx="528">0.00059959469266780696</cx:pt>
          <cx:pt idx="529">0.0077779830883914101</cx:pt>
          <cx:pt idx="530">0.0022094154672254499</cx:pt>
          <cx:pt idx="531">0.00053560172579368299</cx:pt>
          <cx:pt idx="532">-0.00022538205590393501</cx:pt>
          <cx:pt idx="533">-0.00046294340950444701</cx:pt>
          <cx:pt idx="534">0.00107927948724441</cx:pt>
          <cx:pt idx="535">0.018169433634069601</cx:pt>
          <cx:pt idx="536">0.014713542509265</cx:pt>
          <cx:pt idx="537">0.0156796865282357</cx:pt>
          <cx:pt idx="538">0.0155271924548937</cx:pt>
          <cx:pt idx="539">0.017522773311746499</cx:pt>
          <cx:pt idx="540">0.00533023441700724</cx:pt>
          <cx:pt idx="541">0.013451865654825</cx:pt>
          <cx:pt idx="542">0.025748699007652601</cx:pt>
          <cx:pt idx="543">0.00061941214678782805</cx:pt>
          <cx:pt idx="544">0.0030819283853849798</cx:pt>
          <cx:pt idx="545">0.0297145184353085</cx:pt>
          <cx:pt idx="546">0.0044741147722635504</cx:pt>
          <cx:pt idx="547">0.0178996451349339</cx:pt>
          <cx:pt idx="548">0.018935266008945101</cx:pt>
          <cx:pt idx="549">0.0122263220145603</cx:pt>
          <cx:pt idx="550">0.00154551920294843</cx:pt>
          <cx:pt idx="551">-0.0062588468908712303</cx:pt>
          <cx:pt idx="552">-0.021806314632498901</cx:pt>
          <cx:pt idx="553">-0.0130748156127624</cx:pt>
          <cx:pt idx="554">-0.0024581871968481399</cx:pt>
          <cx:pt idx="555">0.0040579502655971999</cx:pt>
          <cx:pt idx="556">0.0036279407909176301</cx:pt>
          <cx:pt idx="557">0.0061087197524032901</cx:pt>
          <cx:pt idx="558">0.00196698475362133</cx:pt>
          <cx:pt idx="559">0.00018833517106355501</cx:pt>
          <cx:pt idx="560">0.00034574587878388399</cx:pt>
          <cx:pt idx="561">-0.00053303613906749501</cx:pt>
          <cx:pt idx="562">0.0024351039233253499</cx:pt>
          <cx:pt idx="563">0.0165955565925365</cx:pt>
          <cx:pt idx="564">0.0129971673030429</cx:pt>
          <cx:pt idx="565">0.00344162643389001</cx:pt>
          <cx:pt idx="566">0.0044756273278280098</cx:pt>
          <cx:pt idx="567">0.017899646308365501</cx:pt>
          <cx:pt idx="568">0.021332984892709399</cx:pt>
          <cx:pt idx="569">0.023043882549756301</cx:pt>
          <cx:pt idx="570">0.0094080568918451998</cx:pt>
          <cx:pt idx="571">0.019899083026587699</cx:pt>
          <cx:pt idx="572">0.0261044993614299</cx:pt>
          <cx:pt idx="573">0.0060425215680344601</cx:pt>
          <cx:pt idx="574">0.0075498764471396496</cx:pt>
          <cx:pt idx="575">0.0045125275073940397</cx:pt>
          <cx:pt idx="576">0.0081291956310944307</cx:pt>
          <cx:pt idx="577">0.016356847888413</cx:pt>
          <cx:pt idx="578">0.026265241578595899</cx:pt>
          <cx:pt idx="579">0.014595355539408</cx:pt>
          <cx:pt idx="580">-0.0046628552509529603</cx:pt>
          <cx:pt idx="581">0.00185385322135467</cx:pt>
          <cx:pt idx="582">0.00687715860326808</cx:pt>
          <cx:pt idx="583">0.0187794052506969</cx:pt>
          <cx:pt idx="584">0.0093778552384258303</cx:pt>
          <cx:pt idx="585">0.0033046389064274899</cx:pt>
          <cx:pt idx="586">0.00029174032732296601</cx:pt>
          <cx:pt idx="587">-0.00061713932869222204</cx:pt>
          <cx:pt idx="588">0.00013261607042224999</cx:pt>
          <cx:pt idx="589">0.00055796393040803303</cx:pt>
          <cx:pt idx="590">0.0059425275579252004</cx:pt>
          <cx:pt idx="591">0.0138586865307317</cx:pt>
          <cx:pt idx="592">0.0013991131315689699</cx:pt>
          <cx:pt idx="593">-0.018787266226456101</cx:pt>
          <cx:pt idx="594">-0.0090171229703099199</cx:pt>
          <cx:pt idx="595">0.0048561699857525903</cx:pt>
          <cx:pt idx="596">0.0091638861425042892</cx:pt>
          <cx:pt idx="597">0.0140482736625473</cx:pt>
          <cx:pt idx="598">0.0165209076316831</cx:pt>
          <cx:pt idx="599">5.2160645310663499e-06</cx:pt>
          <cx:pt idx="600">-0.0036029931980914899</cx:pt>
          <cx:pt idx="601">-0.0096980018103753497</cx:pt>
          <cx:pt idx="602">-0.019182025104627801</cx:pt>
          <cx:pt idx="603">-0.028383953651512198</cx:pt>
          <cx:pt idx="604">-0.0053851827554715704</cx:pt>
          <cx:pt idx="605">0.0135682521766531</cx:pt>
          <cx:pt idx="606">0.035561889064963603</cx:pt>
          <cx:pt idx="607">0.0262198212996375</cx:pt>
          <cx:pt idx="608">0.0049627961485910902</cx:pt>
          <cx:pt idx="609">0.00600497085048816</cx:pt>
          <cx:pt idx="610">0.0079686894194379802</cx:pt>
          <cx:pt idx="611">0.0222589016884591</cx:pt>
          <cx:pt idx="612">0.0063139052548622501</cx:pt>
          <cx:pt idx="613">0.0030218403990699698</cx:pt>
          <cx:pt idx="614">-9.8965292774257595e-05</cx:pt>
          <cx:pt idx="615">-1.9117632746234101e-05</cx:pt>
          <cx:pt idx="616">0.00034087803789786797</cx:pt>
          <cx:pt idx="617">0.00015464178419660399</cx:pt>
          <cx:pt idx="618">0.0030405984567921898</cx:pt>
          <cx:pt idx="619">0.0068871668420847701</cx:pt>
          <cx:pt idx="620">0.0063773816886755702</cx:pt>
          <cx:pt idx="621">0.00217559671719421</cx:pt>
          <cx:pt idx="622">-0.0031636327338207702</cx:pt>
          <cx:pt idx="623">-0.012068058916528001</cx:pt>
          <cx:pt idx="624">0.00047861739988294498</cx:pt>
          <cx:pt idx="625">-0.0011325982131611199</cx:pt>
          <cx:pt idx="626">0.0166712101141075</cx:pt>
          <cx:pt idx="627">0.0124711290044469</cx:pt>
          <cx:pt idx="628">-0.014543261698228499</cx:pt>
          <cx:pt idx="629">-0.023998221384432399</cx:pt>
          <cx:pt idx="630">-0.015455131386865001</cx:pt>
          <cx:pt idx="631">-0.026842554876312201</cx:pt>
          <cx:pt idx="632">-0.018763542377289</cx:pt>
          <cx:pt idx="633">0.011049186657279201</cx:pt>
          <cx:pt idx="634">0.00191088796709585</cx:pt>
          <cx:pt idx="635">0.0078414374116593192</cx:pt>
          <cx:pt idx="636">0.010598593054674499</cx:pt>
          <cx:pt idx="637">0.0055556284440157</cx:pt>
          <cx:pt idx="638">0.0070510060510736603</cx:pt>
          <cx:pt idx="639">0.0148615102228014</cx:pt>
          <cx:pt idx="640">0.0034016482013266101</cx:pt>
          <cx:pt idx="641">0.00096089576567383696</cx:pt>
          <cx:pt idx="642">-0.00060179604956023703</cx:pt>
          <cx:pt idx="643">0.00030618850730534703</cx:pt>
          <cx:pt idx="644">-0.00019708307831255099</cx:pt>
          <cx:pt idx="645">-0.00054522029925796304</cx:pt>
          <cx:pt idx="646">0.00243816073011042</cx:pt>
          <cx:pt idx="647">0.0049433509385651501</cx:pt>
          <cx:pt idx="648">0.0032963537333513702</cx:pt>
          <cx:pt idx="649">0.0126314372104491</cx:pt>
          <cx:pt idx="650">-0.00051710762200685904</cx:pt>
          <cx:pt idx="651">-0.0050949340758146998</cx:pt>
          <cx:pt idx="652">0.00647831209224919</cx:pt>
          <cx:pt idx="653">0.026584031143964799</cx:pt>
          <cx:pt idx="654">0.027189237941605101</cx:pt>
          <cx:pt idx="655">0.0073797150081201697</cx:pt>
          <cx:pt idx="656">-0.0041318232448945696</cx:pt>
          <cx:pt idx="657">-0.026507310924071499</cx:pt>
          <cx:pt idx="658">-0.029949923504203502</cx:pt>
          <cx:pt idx="659">-0.0087098034915482</cx:pt>
          <cx:pt idx="660">-0.0116133026116384</cx:pt>
          <cx:pt idx="661">-0.018631592634361701</cx:pt>
          <cx:pt idx="662">-0.0123849203613007</cx:pt>
          <cx:pt idx="663">-0.00253203489132321</cx:pt>
          <cx:pt idx="664">-0.0027213136534364698</cx:pt>
          <cx:pt idx="665">0.0064736318388952498</cx:pt>
          <cx:pt idx="666">0.0070437871936745297</cx:pt>
          <cx:pt idx="667">0.0074626114844253202</cx:pt>
          <cx:pt idx="668">0.00182335106649876</cx:pt>
          <cx:pt idx="669">-0.00018665038107080001</cx:pt>
          <cx:pt idx="670">0.0011546533968702199</cx:pt>
          <cx:pt idx="671">0.00035146135857275099</cx:pt>
          <cx:pt idx="672">0.00027716310233110402</cx:pt>
          <cx:pt idx="673">0.000118140398642993</cx:pt>
          <cx:pt idx="674">-0.0010808637957933</cx:pt>
          <cx:pt idx="675">0.000481371889743694</cx:pt>
          <cx:pt idx="676">0.0039320390152386498</cx:pt>
          <cx:pt idx="677">0.00041052729790687798</cx:pt>
          <cx:pt idx="678">-0.0064995721915628597</cx:pt>
          <cx:pt idx="679">0.00053736772334076095</cx:pt>
          <cx:pt idx="680">0.016851078740804899</cx:pt>
          <cx:pt idx="681">0.0173363530398262</cx:pt>
          <cx:pt idx="682">0.0033847711494572399</cx:pt>
          <cx:pt idx="683">0.00176636751968615</cx:pt>
          <cx:pt idx="684">0.00181277849963174</cx:pt>
          <cx:pt idx="685">-0.00448787342035167</cx:pt>
          <cx:pt idx="686">-0.0019019284063009399</cx:pt>
          <cx:pt idx="687">-0.010548294023274301</cx:pt>
          <cx:pt idx="688">-0.012577319569777199</cx:pt>
          <cx:pt idx="689">-0.0080729522075557603</cx:pt>
          <cx:pt idx="690">-0.0091617025965188906</cx:pt>
          <cx:pt idx="691">-0.0071656007436919304</cx:pt>
          <cx:pt idx="692">-0.0022332694604772201</cx:pt>
          <cx:pt idx="693">0.0012299483199656399</cx:pt>
          <cx:pt idx="694">0.0011697361244775099</cx:pt>
          <cx:pt idx="695">0.00090309202246200804</cx:pt>
          <cx:pt idx="696">0.0017926648746729901</cx:pt>
          <cx:pt idx="697">0.00084965673998064096</cx:pt>
          <cx:pt idx="698">-4.3994987352016499e-06</cx:pt>
          <cx:pt idx="699">0.000372074290807948</cx:pt>
          <cx:pt idx="700">-0.000305988693230393</cx:pt>
          <cx:pt idx="701">0.00036256572090868699</cx:pt>
          <cx:pt idx="702">5.3943412226581898e-05</cx:pt>
          <cx:pt idx="703">0.00068575056891889599</cx:pt>
          <cx:pt idx="704">0.0017844657029327301</cx:pt>
          <cx:pt idx="705">-0.0027484594066388701</cx:pt>
          <cx:pt idx="706">-0.0080028983013156006</cx:pt>
          <cx:pt idx="707">-0.00863450628600132</cx:pt>
          <cx:pt idx="708">-0.0016125746961057699</cx:pt>
          <cx:pt idx="709">0.0028416199423611601</cx:pt>
          <cx:pt idx="710">0.000544336688858856</cx:pt>
          <cx:pt idx="711">0.0035787044555218302</cx:pt>
          <cx:pt idx="712">0.0069420572400993499</cx:pt>
          <cx:pt idx="713">0.0034691765795041699</cx:pt>
          <cx:pt idx="714">0.00133847132311942</cx:pt>
          <cx:pt idx="715">-0.0061186555115287497</cx:pt>
          <cx:pt idx="716">-0.0044750729342424803</cx:pt>
          <cx:pt idx="717">-0.0010911896385485699</cx:pt>
          <cx:pt idx="718">5.4774000403935603e-07</cx:pt>
          <cx:pt idx="719">-0.00073351185182337004</cx:pt>
          <cx:pt idx="720">-0.0023426767679164098</cx:pt>
          <cx:pt idx="721">-0.0044008365521927004</cx:pt>
          <cx:pt idx="722">-0.0025464001415021302</cx:pt>
          <cx:pt idx="723">-0.00087253074561159801</cx:pt>
          <cx:pt idx="724">0.000264694291440974</cx:pt>
          <cx:pt idx="725">-0.00034312730669008499</cx:pt>
          <cx:pt idx="726">0.000238124839789426</cx:pt>
          <cx:pt idx="727">-0.00036376041574326899</cx:pt>
          <cx:pt idx="728">0.00042929350608597301</cx:pt>
          <cx:pt idx="729">-0.00024413024349866099</cx:pt>
          <cx:pt idx="730">0.000244026969607566</cx:pt>
          <cx:pt idx="731">-0.000205807377070303</cx:pt>
          <cx:pt idx="732">0.00044136380884220698</cx:pt>
          <cx:pt idx="733">-0.00130438663840721</cx:pt>
          <cx:pt idx="734">-1.09880568960468e-05</cx:pt>
          <cx:pt idx="735">-0.0013517240729531801</cx:pt>
          <cx:pt idx="736">-0.00031866424906586198</cx:pt>
          <cx:pt idx="737">-0.00114924720399169</cx:pt>
          <cx:pt idx="738">-0.0017189916668183701</cx:pt>
          <cx:pt idx="739">-0.0016301303824390299</cx:pt>
          <cx:pt idx="740">-0.00072998880162203697</cx:pt>
          <cx:pt idx="741">-0.0021954438196434898</cx:pt>
          <cx:pt idx="742">-0.00020016894338985099</cx:pt>
          <cx:pt idx="743">-0.00086526147966075305</cx:pt>
          <cx:pt idx="744">2.9971238121472699e-05</cx:pt>
          <cx:pt idx="745">0.00012393598020331401</cx:pt>
          <cx:pt idx="746">-0.00044676263221563999</cx:pt>
          <cx:pt idx="747">-0.000344386211762651</cx:pt>
          <cx:pt idx="748">-7.2283314768442104e-05</cx:pt>
          <cx:pt idx="749">-0.00031453907502347102</cx:pt>
          <cx:pt idx="750">0.000329804046196125</cx:pt>
          <cx:pt idx="751">-0.00024032415888774</cx:pt>
          <cx:pt idx="752">-0.000185149073259806</cx:pt>
          <cx:pt idx="753">-0.000108792227545099</cx:pt>
          <cx:pt idx="754">0.00021249006629757899</cx:pt>
          <cx:pt idx="755">-8.06723104193947e-05</cx:pt>
          <cx:pt idx="756">0.00050926443976819402</cx:pt>
          <cx:pt idx="757">0.00031019036231612899</cx:pt>
          <cx:pt idx="758">8.9458284497624294e-05</cx:pt>
          <cx:pt idx="759">0.00036470572936504498</cx:pt>
          <cx:pt idx="760">0.00048082672870110299</cx:pt>
          <cx:pt idx="761">-8.6848003173604601e-05</cx:pt>
          <cx:pt idx="762">0.00035662500731428103</cx:pt>
          <cx:pt idx="763">0.000141333156688309</cx:pt>
          <cx:pt idx="764">-0.000131464148674072</cx:pt>
          <cx:pt idx="765">7.9440830381185401e-05</cx:pt>
          <cx:pt idx="766">-0.000137683679647424</cx:pt>
          <cx:pt idx="767">0.000469547145349454</cx:pt>
          <cx:pt idx="768">-0.00017539382896223599</cx:pt>
          <cx:pt idx="769">0.00035308120045405802</cx:pt>
          <cx:pt idx="770">0.00037645683955388702</cx:pt>
          <cx:pt idx="771">5.4931399123357697e-06</cx:pt>
          <cx:pt idx="772">0.00046368146835952301</cx:pt>
          <cx:pt idx="773">8.0894576971113805e-05</cx:pt>
          <cx:pt idx="774">-0.00017605347939334199</cx:pt>
          <cx:pt idx="775">-0.00018826434415665199</cx:pt>
          <cx:pt idx="776">-0.00030902485411934201</cx:pt>
          <cx:pt idx="777">0.00064627720592263496</cx:pt>
          <cx:pt idx="778">0.000229909679330851</cx:pt>
          <cx:pt idx="779">2.5844642093789801e-05</cx:pt>
          <cx:pt idx="780">-0.00018173772118860299</cx:pt>
          <cx:pt idx="781">-0.00030157695324937002</cx:pt>
          <cx:pt idx="782">-0.00079155114916116599</cx:pt>
          <cx:pt idx="783">0.00074984526875524003</cx:pt>
        </cx:lvl>
      </cx:numDim>
    </cx:data>
    <cx:data id="63">
      <cx:numDim type="val">
        <cx:f>'001_WA_F - 副本'!$BL$1:$BL$784</cx:f>
        <cx:lvl ptCount="784" formatCode="G/通用格式">
          <cx:pt idx="0">0.000464098976154732</cx:pt>
          <cx:pt idx="1">2.14967680033893e-05</cx:pt>
          <cx:pt idx="2">0.00050444189114455702</cx:pt>
          <cx:pt idx="3">3.5444382196905099e-06</cx:pt>
          <cx:pt idx="4">-0.00020146660452548501</cx:pt>
          <cx:pt idx="5">-0.00015113138246537801</cx:pt>
          <cx:pt idx="6">0.00028831347493634698</cx:pt>
          <cx:pt idx="7">0.00043024894689411698</cx:pt>
          <cx:pt idx="8">0.00073120741394422904</cx:pt>
          <cx:pt idx="9">0.00043808763082339703</cx:pt>
          <cx:pt idx="10">4.19121210172293e-05</cx:pt>
          <cx:pt idx="11">-0.00012232019115945701</cx:pt>
          <cx:pt idx="12">0.00061690638729353</cx:pt>
          <cx:pt idx="13">0.00041653367704735201</cx:pt>
          <cx:pt idx="14">0.00014121148612645601</cx:pt>
          <cx:pt idx="15">-0.00080197951811948501</cx:pt>
          <cx:pt idx="16">-0.00075276647294079404</cx:pt>
          <cx:pt idx="17">-0.00042983397432266998</cx:pt>
          <cx:pt idx="18">0.00038903544056526399</cx:pt>
          <cx:pt idx="19">0.000686172996173961</cx:pt>
          <cx:pt idx="20">0.00037810368939192101</cx:pt>
          <cx:pt idx="21">3.6263939906025401e-05</cx:pt>
          <cx:pt idx="22">-0.00023568483766763499</cx:pt>
          <cx:pt idx="23">0.000105304161427242</cx:pt>
          <cx:pt idx="24">0.00036140725462297402</cx:pt>
          <cx:pt idx="25">-0.00065491984802361596</cx:pt>
          <cx:pt idx="26">-0.00064374738442861802</cx:pt>
          <cx:pt idx="27">-0.000267071202879012</cx:pt>
          <cx:pt idx="28">-0.00027500666136836801</cx:pt>
          <cx:pt idx="29">-0.00022815847365437701</cx:pt>
          <cx:pt idx="30">-0.00077511657148793202</cx:pt>
          <cx:pt idx="31">-0.00049407030353943999</cx:pt>
          <cx:pt idx="32">-0.00050563473358463805</cx:pt>
          <cx:pt idx="33">0.000324308620558114</cx:pt>
          <cx:pt idx="34">-0.000823354024489784</cx:pt>
          <cx:pt idx="35">-0.00014548269576889001</cx:pt>
          <cx:pt idx="36">-0.0010299649469203999</cx:pt>
          <cx:pt idx="37">0.00117156045322174</cx:pt>
          <cx:pt idx="38">0.0032521650130090201</cx:pt>
          <cx:pt idx="39">0.0033213006401195799</cx:pt>
          <cx:pt idx="40">0.00073145057803076802</cx:pt>
          <cx:pt idx="41">0.00089272727125377504</cx:pt>
          <cx:pt idx="42">0.0030052354910570199</cx:pt>
          <cx:pt idx="43">0.00069574141829329003</cx:pt>
          <cx:pt idx="44">-0.0064501584319489299</cx:pt>
          <cx:pt idx="45">-0.000332443902732876</cx:pt>
          <cx:pt idx="46">0.0013574555690611899</cx:pt>
          <cx:pt idx="47">0.0014714530109201499</cx:pt>
          <cx:pt idx="48">0.00209932105480684</cx:pt>
          <cx:pt idx="49">0.0016833876862747199</cx:pt>
          <cx:pt idx="50">0.00064616713909674704</cx:pt>
          <cx:pt idx="51">0.00035776926194191799</cx:pt>
          <cx:pt idx="52">-0.00046833141326925199</cx:pt>
          <cx:pt idx="53">-3.73290546614919e-06</cx:pt>
          <cx:pt idx="54">-6.8465723910416694e-05</cx:pt>
          <cx:pt idx="55">-0.00045454590193445501</cx:pt>
          <cx:pt idx="56">0.00098767785424637997</cx:pt>
          <cx:pt idx="57">-0.000221139099845031</cx:pt>
          <cx:pt idx="58">0.00017780628104974199</cx:pt>
          <cx:pt idx="59">3.9058926440366301e-06</cx:pt>
          <cx:pt idx="60">-0.000214228126496622</cx:pt>
          <cx:pt idx="61">0.00041548142266958801</cx:pt>
          <cx:pt idx="62">0.00086412138207197196</cx:pt>
          <cx:pt idx="63">0.0011514304566539</cx:pt>
          <cx:pt idx="64">0.0039586663260897199</cx:pt>
          <cx:pt idx="65">0.0094597314020949102</cx:pt>
          <cx:pt idx="66">0.010529274297784001</cx:pt>
          <cx:pt idx="67">0.0164998040762903</cx:pt>
          <cx:pt idx="68">0.018836159588280402</cx:pt>
          <cx:pt idx="69">0.027571841308204701</cx:pt>
          <cx:pt idx="70">0.040676663808682699</cx:pt>
          <cx:pt idx="71">0.046018474320703801</cx:pt>
          <cx:pt idx="72">0.0444824926862631</cx:pt>
          <cx:pt idx="73">0.044377306412845798</cx:pt>
          <cx:pt idx="74">0.033625602864224301</cx:pt>
          <cx:pt idx="75">0.035544356497996102</cx:pt>
          <cx:pt idx="76">0.022557998108766301</cx:pt>
          <cx:pt idx="77">0.016055374114806401</cx:pt>
          <cx:pt idx="78">0.0090995939985937194</cx:pt>
          <cx:pt idx="79">0.0029312253885552899</cx:pt>
          <cx:pt idx="80">2.8802354386538201e-05</cx:pt>
          <cx:pt idx="81">-0.00115564859857161</cx:pt>
          <cx:pt idx="82">1.28351685447392e-05</cx:pt>
          <cx:pt idx="83">-0.00053708976650322995</cx:pt>
          <cx:pt idx="84">-0.000484707223555544</cx:pt>
          <cx:pt idx="85">-0.000687639747224904</cx:pt>
          <cx:pt idx="86">-0.00020352295408295699</cx:pt>
          <cx:pt idx="87">0.00018830008096605699</cx:pt>
          <cx:pt idx="88">0.00080524858101224</cx:pt>
          <cx:pt idx="89">-0.00052670882094328099</cx:pt>
          <cx:pt idx="90">0.0034366226570728201</cx:pt>
          <cx:pt idx="91">0.0117770749674714</cx:pt>
          <cx:pt idx="92">0.0174770121499578</cx:pt>
          <cx:pt idx="93">0.0155164681716882</cx:pt>
          <cx:pt idx="94">0.020273302338365402</cx:pt>
          <cx:pt idx="95">0.021912274216845801</cx:pt>
          <cx:pt idx="96">0.0162893387102057</cx:pt>
          <cx:pt idx="97">-0.0050378022580232504</cx:pt>
          <cx:pt idx="98">0.016730325501362699</cx:pt>
          <cx:pt idx="99">0.038181897694040901</cx:pt>
          <cx:pt idx="100">0.030179784086703</cx:pt>
          <cx:pt idx="101">0.0115697612734361</cx:pt>
          <cx:pt idx="102">0.035415739747723697</cx:pt>
          <cx:pt idx="103">0.038304799116628201</cx:pt>
          <cx:pt idx="104">0.030483795449695299</cx:pt>
          <cx:pt idx="105">0.047187209334596199</cx:pt>
          <cx:pt idx="106">0.042595560553147803</cx:pt>
          <cx:pt idx="107">0.025400680161526201</cx:pt>
          <cx:pt idx="108">0.00860313483003485</cx:pt>
          <cx:pt idx="109">-0.0021236995758405499</cx:pt>
          <cx:pt idx="110">-0.000558006660957589</cx:pt>
          <cx:pt idx="111">-0.000237998318527393</cx:pt>
          <cx:pt idx="112">-0.000419262912331769</cx:pt>
          <cx:pt idx="113">-0.00032712243085091398</cx:pt>
          <cx:pt idx="114">-0.00035019694499232202</cx:pt>
          <cx:pt idx="115">-0.00068007659855952004</cx:pt>
          <cx:pt idx="116">0.00050162414508725199</cx:pt>
          <cx:pt idx="117">0.0118994435753004</cx:pt>
          <cx:pt idx="118">0.0150907629393029</cx:pt>
          <cx:pt idx="119">0.013303331630966</cx:pt>
          <cx:pt idx="120">0.0154322905742633</cx:pt>
          <cx:pt idx="121">0.0059167069558614498</cx:pt>
          <cx:pt idx="122">0.023261424239916301</cx:pt>
          <cx:pt idx="123">-0.0074825083402814702</cx:pt>
          <cx:pt idx="124">0.019528914440317301</cx:pt>
          <cx:pt idx="125">0.011780168793585399</cx:pt>
          <cx:pt idx="126">-0.00126634488977044</cx:pt>
          <cx:pt idx="127">-0.0088289599516977197</cx:pt>
          <cx:pt idx="128">-0.0058713655730902297</cx:pt>
          <cx:pt idx="129">-0.050128843952372999</cx:pt>
          <cx:pt idx="130">-0.0366795772040861</cx:pt>
          <cx:pt idx="131">-0.0030175416472184198</cx:pt>
          <cx:pt idx="132">0.0087118070550948699</cx:pt>
          <cx:pt idx="133">0.0474108620476376</cx:pt>
          <cx:pt idx="134">0.053427520680602303</cx:pt>
          <cx:pt idx="135">0.046663196887441603</cx:pt>
          <cx:pt idx="136">0.011023542424152599</cx:pt>
          <cx:pt idx="137">-0.0040862150483814098</cx:pt>
          <cx:pt idx="138">-0.0028890823278354002</cx:pt>
          <cx:pt idx="139">0.000199977981280989</cx:pt>
          <cx:pt idx="140">-0.00017141413198577501</cx:pt>
          <cx:pt idx="141">-0.00030345747370896201</cx:pt>
          <cx:pt idx="142">-0.00028357004467821498</cx:pt>
          <cx:pt idx="143">0.0011593567628663301</cx:pt>
          <cx:pt idx="144">0.00070153763173112695</cx:pt>
          <cx:pt idx="145">0.0051175550884549597</cx:pt>
          <cx:pt idx="146">0.0096474615624390202</cx:pt>
          <cx:pt idx="147">0.00082476823856642402</cx:pt>
          <cx:pt idx="148">-0.00100441740443297</cx:pt>
          <cx:pt idx="149">0.0047755084349578904</cx:pt>
          <cx:pt idx="150">-0.0052751158841662597</cx:pt>
          <cx:pt idx="151">-0.057371650305984297</cx:pt>
          <cx:pt idx="152">-0.031852299758229202</cx:pt>
          <cx:pt idx="153">-0.044296925176391201</cx:pt>
          <cx:pt idx="154">0.0076587282279156899</cx:pt>
          <cx:pt idx="155">0.0090004628527687001</cx:pt>
          <cx:pt idx="156">-0.0031152934522097799</cx:pt>
          <cx:pt idx="157">0.018958255172051901</cx:pt>
          <cx:pt idx="158">0.00176746139065031</cx:pt>
          <cx:pt idx="159">0.065342484833472603</cx:pt>
          <cx:pt idx="160">0.026748067280316701</cx:pt>
          <cx:pt idx="161">0.045603100567338899</cx:pt>
          <cx:pt idx="162">0.0646213576902845</cx:pt>
          <cx:pt idx="163">0.0738309698200105</cx:pt>
          <cx:pt idx="164">0.024301241850895199</cx:pt>
          <cx:pt idx="165">0.00076392496148854896</cx:pt>
          <cx:pt idx="166">-0.00375816550828036</cx:pt>
          <cx:pt idx="167">0.00064008376867886096</cx:pt>
          <cx:pt idx="168">0.000477822876746018</cx:pt>
          <cx:pt idx="169">0.00034762589301936799</cx:pt>
          <cx:pt idx="170">0.00083375686706468096</cx:pt>
          <cx:pt idx="171">0.00254151153876903</cx:pt>
          <cx:pt idx="172">0.0011256163486113801</cx:pt>
          <cx:pt idx="173">0.019949870419110598</cx:pt>
          <cx:pt idx="174">0.015997160745471601</cx:pt>
          <cx:pt idx="175">0.0021731061671301098</cx:pt>
          <cx:pt idx="176">-0.0058214517653425099</cx:pt>
          <cx:pt idx="177">0.000737365832662507</cx:pt>
          <cx:pt idx="178">-0.039348926499988203</cx:pt>
          <cx:pt idx="179">-0.057218561128791402</cx:pt>
          <cx:pt idx="180">-0.073769148060582906</cx:pt>
          <cx:pt idx="181">-0.084032403698700506</cx:pt>
          <cx:pt idx="182">-0.035250629467998298</cx:pt>
          <cx:pt idx="183">-0.0065255045778519699</cx:pt>
          <cx:pt idx="184">-0.049812273205782201</cx:pt>
          <cx:pt idx="185">-0.068678353241078696</cx:pt>
          <cx:pt idx="186">-0.030716027487920499</cx:pt>
          <cx:pt idx="187">0.076411584604200999</cx:pt>
          <cx:pt idx="188">0.044214997581782399</cx:pt>
          <cx:pt idx="189">0.018813389326897401</cx:pt>
          <cx:pt idx="190">0.041504996239104301</cx:pt>
          <cx:pt idx="191">0.061555562200571401</cx:pt>
          <cx:pt idx="192">0.025778484427476898</cx:pt>
          <cx:pt idx="193">0.0038989131773732801</cx:pt>
          <cx:pt idx="194">-0.00032996484791600398</cx:pt>
          <cx:pt idx="195">0.0015861447812766699</cx:pt>
          <cx:pt idx="196">0.0010064328571471599</cx:pt>
          <cx:pt idx="197">-0.00063028511639684601</cx:pt>
          <cx:pt idx="198">-0.0029550471287498499</cx:pt>
          <cx:pt idx="199">-0.0025835732236218702</cx:pt>
          <cx:pt idx="200">0.0132592593365175</cx:pt>
          <cx:pt idx="201">0.030015665309291301</cx:pt>
          <cx:pt idx="202">0.0034820007725283601</cx:pt>
          <cx:pt idx="203">-0.021085974653324902</cx:pt>
          <cx:pt idx="204">-0.045625574601283497</cx:pt>
          <cx:pt idx="205">-0.071438458736737806</cx:pt>
          <cx:pt idx="206">-0.089101357747135596</cx:pt>
          <cx:pt idx="207">-0.095067723791875794</cx:pt>
          <cx:pt idx="208">-0.070286925444328199</cx:pt>
          <cx:pt idx="209">-0.036918644872044097</cx:pt>
          <cx:pt idx="210">-0.0085954939819239996</cx:pt>
          <cx:pt idx="211">-0.037378364828680601</cx:pt>
          <cx:pt idx="212">-0.046227656392869403</cx:pt>
          <cx:pt idx="213">-0.017715088600266202</cx:pt>
          <cx:pt idx="214">-0.034743695637897802</cx:pt>
          <cx:pt idx="215">0.038254344625876201</cx:pt>
          <cx:pt idx="216">0.040850560744601999</cx:pt>
          <cx:pt idx="217">0.018518226625547599</cx:pt>
          <cx:pt idx="218">0.022769130718784902</cx:pt>
          <cx:pt idx="219">0.0087627826281949008</cx:pt>
          <cx:pt idx="220">0.0094657221946922495</cx:pt>
          <cx:pt idx="221">-0.0077937868346709196</cx:pt>
          <cx:pt idx="222">0.00337866310883504</cx:pt>
          <cx:pt idx="223">0.00016886181538944099</cx:pt>
          <cx:pt idx="224">-0.0011873521826885401</cx:pt>
          <cx:pt idx="225">-0.00193282759756263</cx:pt>
          <cx:pt idx="226">-0.00046453247309192802</cx:pt>
          <cx:pt idx="227">-0.0011535466880562501</cx:pt>
          <cx:pt idx="228">0.010058501483989001</cx:pt>
          <cx:pt idx="229">0.022662104771030499</cx:pt>
          <cx:pt idx="230">-0.0074613257236757604</cx:pt>
          <cx:pt idx="231">-0.035687686444435401</cx:pt>
          <cx:pt idx="232">-0.077248969615673901</cx:pt>
          <cx:pt idx="233">-0.073666897448353696</cx:pt>
          <cx:pt idx="234">-0.094651648420527895</cx:pt>
          <cx:pt idx="235">-0.086317409584746305</cx:pt>
          <cx:pt idx="236">0.0011583625739191199</cx:pt>
          <cx:pt idx="237">0.035223749079535703</cx:pt>
          <cx:pt idx="238">0.0032356453627654801</cx:pt>
          <cx:pt idx="239">-0.062720268571888602</cx:pt>
          <cx:pt idx="240">-0.084108328882461003</cx:pt>
          <cx:pt idx="241">-0.019677281068799998</cx:pt>
          <cx:pt idx="242">-0.026905982501656101</cx:pt>
          <cx:pt idx="243">0.013927143811029</cx:pt>
          <cx:pt idx="244">0.042249924726827801</cx:pt>
          <cx:pt idx="245">0.012175377233402</cx:pt>
          <cx:pt idx="246">-0.012128235448389899</cx:pt>
          <cx:pt idx="247">-0.0295338668436332</cx:pt>
          <cx:pt idx="248">-0.0283191551602705</cx:pt>
          <cx:pt idx="249">-0.00381251725137959</cx:pt>
          <cx:pt idx="250">-0.00123297530868506</cx:pt>
          <cx:pt idx="251">0.00022022603831663401</cx:pt>
          <cx:pt idx="252">-0.00016269947275108501</cx:pt>
          <cx:pt idx="253">-0.0028511419459822298</cx:pt>
          <cx:pt idx="254">-0.0029485608437385402</cx:pt>
          <cx:pt idx="255">-0.0077224529828337904</cx:pt>
          <cx:pt idx="256">-0.0072423692716317798</cx:pt>
          <cx:pt idx="257">0.0047733269305076697</cx:pt>
          <cx:pt idx="258">-0.029168917454336099</cx:pt>
          <cx:pt idx="259">-0.051473919307391897</cx:pt>
          <cx:pt idx="260">-0.069551531757810606</cx:pt>
          <cx:pt idx="261">-0.0487913159361507</cx:pt>
          <cx:pt idx="262">-0.065135543524175804</cx:pt>
          <cx:pt idx="263">-0.020961665295678601</cx:pt>
          <cx:pt idx="264">0.031464329410583802</cx:pt>
          <cx:pt idx="265">0.0017808799755156799</cx:pt>
          <cx:pt idx="266">-0.053416016052508397</cx:pt>
          <cx:pt idx="267">-0.10940899344387001</cx:pt>
          <cx:pt idx="268">-0.066875356445907405</cx:pt>
          <cx:pt idx="269">0.00653565735084417</cx:pt>
          <cx:pt idx="270">0.045813417395343697</cx:pt>
          <cx:pt idx="271">0.059118267739509497</cx:pt>
          <cx:pt idx="272">0.0304204632718868</cx:pt>
          <cx:pt idx="273">0.028280725742452099</cx:pt>
          <cx:pt idx="274">-0.043682004611756697</cx:pt>
          <cx:pt idx="275">-0.068162142282429602</cx:pt>
          <cx:pt idx="276">-0.061507295557016201</cx:pt>
          <cx:pt idx="277">-0.020063791962455401</cx:pt>
          <cx:pt idx="278">-0.0094126541336171602</cx:pt>
          <cx:pt idx="279">-0.00228025265203337</cx:pt>
          <cx:pt idx="280">0.00042681328477191602</cx:pt>
          <cx:pt idx="281">-0.0022585494970012599</cx:pt>
          <cx:pt idx="282">-0.0072126455849464604</cx:pt>
          <cx:pt idx="283">-0.011433986341959501</cx:pt>
          <cx:pt idx="284">-0.013078134749534599</cx:pt>
          <cx:pt idx="285">-0.0121853159268625</cx:pt>
          <cx:pt idx="286">-0.052176462137990903</cx:pt>
          <cx:pt idx="287">-0.0383119063009002</cx:pt>
          <cx:pt idx="288">-0.042347120222086303</cx:pt>
          <cx:pt idx="289">-0.040671342433810098</cx:pt>
          <cx:pt idx="290">-0.018765776928592701</cx:pt>
          <cx:pt idx="291">-0.0189996299064694</cx:pt>
          <cx:pt idx="292">-0.00323181240259842</cx:pt>
          <cx:pt idx="293">-0.057046021763146298</cx:pt>
          <cx:pt idx="294">-0.10632327015229801</cx:pt>
          <cx:pt idx="295">-0.10788982743015101</cx:pt>
          <cx:pt idx="296">-0.076904792566116695</cx:pt>
          <cx:pt idx="297">0.091358720980943595</cx:pt>
          <cx:pt idx="298">0.095989917208915795</cx:pt>
          <cx:pt idx="299">0.077568947357096102</cx:pt>
          <cx:pt idx="300">0.00149316396680409</cx:pt>
          <cx:pt idx="301">-0.045043289328782099</cx:pt>
          <cx:pt idx="302">-0.112450618815195</cx:pt>
          <cx:pt idx="303">-0.087705821734860995</cx:pt>
          <cx:pt idx="304">-0.059924109693192798</cx:pt>
          <cx:pt idx="305">-0.030298059017542098</cx:pt>
          <cx:pt idx="306">-0.0072957680045888304</cx:pt>
          <cx:pt idx="307">-0.0011267983903112599</cx:pt>
          <cx:pt idx="308">0.00025304010480411298</cx:pt>
          <cx:pt idx="309">-0.0030145399657819402</cx:pt>
          <cx:pt idx="310">-0.0095015922466982101</cx:pt>
          <cx:pt idx="311">-0.023433489455501</cx:pt>
          <cx:pt idx="312">-0.0403365629473093</cx:pt>
          <cx:pt idx="313">-0.0152194729286822</cx:pt>
          <cx:pt idx="314">-0.0234965489919884</cx:pt>
          <cx:pt idx="315">-0.045751116324436798</cx:pt>
          <cx:pt idx="316">-0.039651549544949302</cx:pt>
          <cx:pt idx="317">0.0024777575401268102</cx:pt>
          <cx:pt idx="318">0.00542011275985996</cx:pt>
          <cx:pt idx="319">-0.063055723625485297</cx:pt>
          <cx:pt idx="320">-0.055437213086193003</cx:pt>
          <cx:pt idx="321">-0.076865991450124405</cx:pt>
          <cx:pt idx="322">-0.074252748659304701</cx:pt>
          <cx:pt idx="323">-0.0386811799654267</cx:pt>
          <cx:pt idx="324">0.042344443641959502</cx:pt>
          <cx:pt idx="325">0.065633415691088798</cx:pt>
          <cx:pt idx="326">0.0826143711074417</cx:pt>
          <cx:pt idx="327">0.0272492217734643</cx:pt>
          <cx:pt idx="328">-0.061606295465304203</cx:pt>
          <cx:pt idx="329">-0.093035701116585198</cx:pt>
          <cx:pt idx="330">-0.13340078985793</cx:pt>
          <cx:pt idx="331">-0.069408337839984499</cx:pt>
          <cx:pt idx="332">-0.037728465402109702</cx:pt>
          <cx:pt idx="333">-0.013799381434626799</cx:pt>
          <cx:pt idx="334">-0.0028600566410937902</cx:pt>
          <cx:pt idx="335">-0.00095645077744802498</cx:pt>
          <cx:pt idx="336">-0.00044531540941635499</cx:pt>
          <cx:pt idx="337">-0.00219281015260505</cx:pt>
          <cx:pt idx="338">-0.0072145098443152401</cx:pt>
          <cx:pt idx="339">-0.0344540923107821</cx:pt>
          <cx:pt idx="340">-0.043101380639702397</cx:pt>
          <cx:pt idx="341">-0.02542363488126</cx:pt>
          <cx:pt idx="342">0.00088726609566030796</cx:pt>
          <cx:pt idx="343">-0.040481771511000901</cx:pt>
          <cx:pt idx="344">-0.0532109787041989</cx:pt>
          <cx:pt idx="345">-0.0329993633706629</cx:pt>
          <cx:pt idx="346">0.021409611770255702</cx:pt>
          <cx:pt idx="347">-0.0127733262577831</cx:pt>
          <cx:pt idx="348">0.029350249564106</cx:pt>
          <cx:pt idx="349">0.063030860402504801</cx:pt>
          <cx:pt idx="350">0.033054734202718997</cx:pt>
          <cx:pt idx="351">0.055515259600753</cx:pt>
          <cx:pt idx="352">0.043879609525337399</cx:pt>
          <cx:pt idx="353">0.053853509243489299</cx:pt>
          <cx:pt idx="354">0.023811344006341099</cx:pt>
          <cx:pt idx="355">-0.057430592395779301</cx:pt>
          <cx:pt idx="356">-0.082124188091998299</cx:pt>
          <cx:pt idx="357">-0.096794532976140102</cx:pt>
          <cx:pt idx="358">-0.076935992799137903</cx:pt>
          <cx:pt idx="359">-0.022058111550974799</cx:pt>
          <cx:pt idx="360">-0.015170817736336601</cx:pt>
          <cx:pt idx="361">-0.015305605976581199</cx:pt>
          <cx:pt idx="362">-0.0110815102734607</cx:pt>
          <cx:pt idx="363">-0.00255138904483641</cx:pt>
          <cx:pt idx="364">0.00024229772628766799</cx:pt>
          <cx:pt idx="365">-0.00092207373679844802</cx:pt>
          <cx:pt idx="366">-0.0057322741322751404</cx:pt>
          <cx:pt idx="367">-0.021539183501256099</cx:pt>
          <cx:pt idx="368">-0.030886166340773201</cx:pt>
          <cx:pt idx="369">-0.0090752485765628905</cx:pt>
          <cx:pt idx="370">0.043108000306590802</cx:pt>
          <cx:pt idx="371">0.014021802814359901</cx:pt>
          <cx:pt idx="372">0.018398674987833201</cx:pt>
          <cx:pt idx="373">0.039339344701435103</cx:pt>
          <cx:pt idx="374">0.041447209529710698</cx:pt>
          <cx:pt idx="375">0.0261078880309134</cx:pt>
          <cx:pt idx="376">0.049852008970779099</cx:pt>
          <cx:pt idx="377">0.087565512522649297</cx:pt>
          <cx:pt idx="378">0.078468493578512002</cx:pt>
          <cx:pt idx="379">0.101546293904641</cx:pt>
          <cx:pt idx="380">0.0249549847548124</cx:pt>
          <cx:pt idx="381">0.059444948731096001</cx:pt>
          <cx:pt idx="382">-0.0179417188710983</cx:pt>
          <cx:pt idx="383">-0.067481838225739402</cx:pt>
          <cx:pt idx="384">-0.093298263354269606</cx:pt>
          <cx:pt idx="385">-0.0748950287282351</cx:pt>
          <cx:pt idx="386">-0.0241512066414316</cx:pt>
          <cx:pt idx="387">0.0039580338897220804</cx:pt>
          <cx:pt idx="388">-0.021897563168689901</cx:pt>
          <cx:pt idx="389">-0.014295734037641899</cx:pt>
          <cx:pt idx="390">-0.0100155367520835</cx:pt>
          <cx:pt idx="391">-0.00068484771765711596</cx:pt>
          <cx:pt idx="392">-7.1921327562527197e-05</cx:pt>
          <cx:pt idx="393">-0.00024755301872421903</cx:pt>
          <cx:pt idx="394">-0.0018975832115308601</cx:pt>
          <cx:pt idx="395">0.00010443679629210401</cx:pt>
          <cx:pt idx="396">0.022333989145537601</cx:pt>
          <cx:pt idx="397">0.059829383531607098</cx:pt>
          <cx:pt idx="398">0.072389347045858102</cx:pt>
          <cx:pt idx="399">0.059119217049259702</cx:pt>
          <cx:pt idx="400">0.080115076709704303</cx:pt>
          <cx:pt idx="401">0.094744616195201303</cx:pt>
          <cx:pt idx="402">0.033102610881776399</cx:pt>
          <cx:pt idx="403">0.0489267169897711</cx:pt>
          <cx:pt idx="404">0.061085421335582001</cx:pt>
          <cx:pt idx="405">0.053433416094793899</cx:pt>
          <cx:pt idx="406">0.108416149768081</cx:pt>
          <cx:pt idx="407">0.076859975785926293</cx:pt>
          <cx:pt idx="408">0.10771109036509199</cx:pt>
          <cx:pt idx="409">0.051580925769636597</cx:pt>
          <cx:pt idx="410">-0.065129414464713098</cx:pt>
          <cx:pt idx="411">-0.076948895968280598</cx:pt>
          <cx:pt idx="412">-0.10969846634755701</cx:pt>
          <cx:pt idx="413">-0.058316504762926998</cx:pt>
          <cx:pt idx="414">-0.0082520080497736903</cx:pt>
          <cx:pt idx="415">-0.019529443903691698</cx:pt>
          <cx:pt idx="416">-0.0206593390853132</cx:pt>
          <cx:pt idx="417">0.00014880564259913201</cx:pt>
          <cx:pt idx="418">-0.0056659463879230199</cx:pt>
          <cx:pt idx="419">0.00027559823496789399</cx:pt>
          <cx:pt idx="420">0.00024266967703041799</cx:pt>
          <cx:pt idx="421">-0.000156451285791509</cx:pt>
          <cx:pt idx="422">0.0028351068103746801</cx:pt>
          <cx:pt idx="423">0.010006953663453199</cx:pt>
          <cx:pt idx="424">0.0466746904670058</cx:pt>
          <cx:pt idx="425">0.052624022908358499</cx:pt>
          <cx:pt idx="426">0.045699003681800902</cx:pt>
          <cx:pt idx="427">0.080430391098778697</cx:pt>
          <cx:pt idx="428">0.091759139393796693</cx:pt>
          <cx:pt idx="429">0.036864653074124697</cx:pt>
          <cx:pt idx="430">-0.0129443610638517</cx:pt>
          <cx:pt idx="431">-0.014771126139811</cx:pt>
          <cx:pt idx="432">-0.0049949405341761701</cx:pt>
          <cx:pt idx="433">0.033322523825476603</cx:pt>
          <cx:pt idx="434">0.0909266553390395</cx:pt>
          <cx:pt idx="435">0.047971770314277302</cx:pt>
          <cx:pt idx="436">0.057813265933664697</cx:pt>
          <cx:pt idx="437">0.0125515724996892</cx:pt>
          <cx:pt idx="438">-0.057547338077443999</cx:pt>
          <cx:pt idx="439">-0.047867838991204503</cx:pt>
          <cx:pt idx="440">-0.066630859110477197</cx:pt>
          <cx:pt idx="441">0.017146804747117501</cx:pt>
          <cx:pt idx="442">0.033508582245082998</cx:pt>
          <cx:pt idx="443">0.00578311111219495</cx:pt>
          <cx:pt idx="444">-0.010847817541161099</cx:pt>
          <cx:pt idx="445">0.0155125959235191</cx:pt>
          <cx:pt idx="446">0.0028060644268091501</cx:pt>
          <cx:pt idx="447">0.0019814008119750899</cx:pt>
          <cx:pt idx="448">-9.8724214850572594e-05</cx:pt>
          <cx:pt idx="449">0.00041242363576880103</cx:pt>
          <cx:pt idx="450">0.0020108814495869401</cx:pt>
          <cx:pt idx="451">0.0081439319449441595</cx:pt>
          <cx:pt idx="452">0.015792136802010599</cx:pt>
          <cx:pt idx="453">0.0278369978705604</cx:pt>
          <cx:pt idx="454">0.077766300623953996</cx:pt>
          <cx:pt idx="455">0.090518853291913004</cx:pt>
          <cx:pt idx="456">0.043467969536952901</cx:pt>
          <cx:pt idx="457">0.0020727605481712002</cx:pt>
          <cx:pt idx="458">-0.037564199518490701</cx:pt>
          <cx:pt idx="459">-0.0087995267393333899</cx:pt>
          <cx:pt idx="460">-0.0123969648029139</cx:pt>
          <cx:pt idx="461">-0.017023825000861002</cx:pt>
          <cx:pt idx="462">0.049576967856766699</cx:pt>
          <cx:pt idx="463">0.043993674796736902</cx:pt>
          <cx:pt idx="464">-0.0046403446204897501</cx:pt>
          <cx:pt idx="465">-0.0335517110331316</cx:pt>
          <cx:pt idx="466">0.0128375146018633</cx:pt>
          <cx:pt idx="467">0.0265039868685959</cx:pt>
          <cx:pt idx="468">0.039936416976218803</cx:pt>
          <cx:pt idx="469">0.071185659947175198</cx:pt>
          <cx:pt idx="470">0.039006935507302401</cx:pt>
          <cx:pt idx="471">0.0294721733476065</cx:pt>
          <cx:pt idx="472">0.0327790903112673</cx:pt>
          <cx:pt idx="473">0.015797680055638599</cx:pt>
          <cx:pt idx="474">-0.0061055458239345503</cx:pt>
          <cx:pt idx="475">-0.000312195418004557</cx:pt>
          <cx:pt idx="476">0.00023480906953307401</cx:pt>
          <cx:pt idx="477">-0.00085132894424345105</cx:pt>
          <cx:pt idx="478">0.0071539241584420701</cx:pt>
          <cx:pt idx="479">0.00198816934029627</cx:pt>
          <cx:pt idx="480">0.0063508170040202797</cx:pt>
          <cx:pt idx="481">0.021360887543255099</cx:pt>
          <cx:pt idx="482">0.0497079558873504</cx:pt>
          <cx:pt idx="483">0.081180835129439397</cx:pt>
          <cx:pt idx="484">0.077076930267700794</cx:pt>
          <cx:pt idx="485">0.0275825492420869</cx:pt>
          <cx:pt idx="486">0.010774880080256901</cx:pt>
          <cx:pt idx="487">-0.029350405570033301</cx:pt>
          <cx:pt idx="488">-0.10148637554581399</cx:pt>
          <cx:pt idx="489">-0.068887071778765199</cx:pt>
          <cx:pt idx="490">0.0489212599185831</cx:pt>
          <cx:pt idx="491">0.017630594125196901</cx:pt>
          <cx:pt idx="492">-0.0070034854347862299</cx:pt>
          <cx:pt idx="493">-0.015978870092236801</cx:pt>
          <cx:pt idx="494">0.058242088202203897</cx:pt>
          <cx:pt idx="495">0.0481680614571054</cx:pt>
          <cx:pt idx="496">0.040723945638199699</cx:pt>
          <cx:pt idx="497">0.073854450275325306</cx:pt>
          <cx:pt idx="498">0.0130670027780587</cx:pt>
          <cx:pt idx="499">0.030467604623152799</cx:pt>
          <cx:pt idx="500">0.0180586788070379</cx:pt>
          <cx:pt idx="501">0.00309392386669492</cx:pt>
          <cx:pt idx="502">-0.0048652614855510404</cx:pt>
          <cx:pt idx="503">-0.00267445659003259</cx:pt>
          <cx:pt idx="504">1.31753987589049e-08</cx:pt>
          <cx:pt idx="505">-0.00010680605671934499</cx:pt>
          <cx:pt idx="506">0.00197920644505212</cx:pt>
          <cx:pt idx="507">0.0053406024586668899</cx:pt>
          <cx:pt idx="508">0.0077116803958422603</cx:pt>
          <cx:pt idx="509">0.034723690010439998</cx:pt>
          <cx:pt idx="510">0.039083247481452997</cx:pt>
          <cx:pt idx="511">0.069802669833598799</cx:pt>
          <cx:pt idx="512">0.063695410124708501</cx:pt>
          <cx:pt idx="513">0.066265086594305397</cx:pt>
          <cx:pt idx="514">0.0094278435052324496</cx:pt>
          <cx:pt idx="515">-0.078849103412673205</cx:pt>
          <cx:pt idx="516">-0.079165055046712104</cx:pt>
          <cx:pt idx="517">-0.054432608411496101</cx:pt>
          <cx:pt idx="518">-0.0084704648640817302</cx:pt>
          <cx:pt idx="519">-0.0119354581180206</cx:pt>
          <cx:pt idx="520">0.00071086219255899104</cx:pt>
          <cx:pt idx="521">-0.0026555573254514698</cx:pt>
          <cx:pt idx="522">0.00517575333258134</cx:pt>
          <cx:pt idx="523">0.028845637611714499</cx:pt>
          <cx:pt idx="524">0.060231227481429402</cx:pt>
          <cx:pt idx="525">0.041827900478836999</cx:pt>
          <cx:pt idx="526">-0.0078423648231262192</cx:pt>
          <cx:pt idx="527">0.016436650346384099</cx:pt>
          <cx:pt idx="528">0.0064429807325194401</cx:pt>
          <cx:pt idx="529">0.0055779286388184897</cx:pt>
          <cx:pt idx="530">-0.0040150728961789199</cx:pt>
          <cx:pt idx="531">-0.00039767120819141598</cx:pt>
          <cx:pt idx="532">0.000208667538773784</cx:pt>
          <cx:pt idx="533">-0.0028708034577571901</cx:pt>
          <cx:pt idx="534">-0.0024933738082994102</cx:pt>
          <cx:pt idx="535">-0.00233625470091464</cx:pt>
          <cx:pt idx="536">0.0021517190677397698</cx:pt>
          <cx:pt idx="537">0.031252936582039703</cx:pt>
          <cx:pt idx="538">0.017956976097265102</cx:pt>
          <cx:pt idx="539">0.032157729854348498</cx:pt>
          <cx:pt idx="540">0.038455108715304102</cx:pt>
          <cx:pt idx="541">0.071823103066291902</cx:pt>
          <cx:pt idx="542">-0.021453253352209101</cx:pt>
          <cx:pt idx="543">-0.057479621480117503</cx:pt>
          <cx:pt idx="544">-0.11911828560684</cx:pt>
          <cx:pt idx="545">-0.075520770695207295</cx:pt>
          <cx:pt idx="546">-0.0127008119049478</cx:pt>
          <cx:pt idx="547">0.067172851678597906</cx:pt>
          <cx:pt idx="548">0.0889085270540481</cx:pt>
          <cx:pt idx="549">0.058234144583163602</cx:pt>
          <cx:pt idx="550">0.061576665082140901</cx:pt>
          <cx:pt idx="551">0.066151181459331104</cx:pt>
          <cx:pt idx="552">0.096885782845870003</cx:pt>
          <cx:pt idx="553">0.076110812478110995</cx:pt>
          <cx:pt idx="554">0.030011456295697399</cx:pt>
          <cx:pt idx="555">0.0246273524103226</cx:pt>
          <cx:pt idx="556">0.0081543447087105807</cx:pt>
          <cx:pt idx="557">0.0046487827735645498</cx:pt>
          <cx:pt idx="558">-0.0026076436950287401</cx:pt>
          <cx:pt idx="559">-0.000236629685753964</cx:pt>
          <cx:pt idx="560">-0.000189972406826582</cx:pt>
          <cx:pt idx="561">0.00055584664081206902</cx:pt>
          <cx:pt idx="562">-0.00156468562934903</cx:pt>
          <cx:pt idx="563">-0.0107341731078119</cx:pt>
          <cx:pt idx="564">-0.0125304141621763</cx:pt>
          <cx:pt idx="565">-0.022084017216065802</cx:pt>
          <cx:pt idx="566">-0.0164218767055056</cx:pt>
          <cx:pt idx="567">0.0130470293745322</cx:pt>
          <cx:pt idx="568">0.015577852091625599</cx:pt>
          <cx:pt idx="569">0.0062319800523913402</cx:pt>
          <cx:pt idx="570">-0.045933971069495802</cx:pt>
          <cx:pt idx="571">-0.054885913803513299</cx:pt>
          <cx:pt idx="572">-0.040160297357284901</cx:pt>
          <cx:pt idx="573">-0.062799937191154898</cx:pt>
          <cx:pt idx="574">0.016467824727657301</cx:pt>
          <cx:pt idx="575">0.090241615301696707</cx:pt>
          <cx:pt idx="576">0.099217934484463102</cx:pt>
          <cx:pt idx="577">0.0228179975327489</cx:pt>
          <cx:pt idx="578">0.072590093995422503</cx:pt>
          <cx:pt idx="579">0.072353634665813502</cx:pt>
          <cx:pt idx="580">0.090993659421395603</cx:pt>
          <cx:pt idx="581">0.095675951207277593</cx:pt>
          <cx:pt idx="582">0.046172108186221097</cx:pt>
          <cx:pt idx="583">0.018946036171955401</cx:pt>
          <cx:pt idx="584">0.012814153209170001</cx:pt>
          <cx:pt idx="585">-0.00141587108547231</cx:pt>
          <cx:pt idx="586">0.000659243499425092</cx:pt>
          <cx:pt idx="587">0.00098535727485141709</cx:pt>
          <cx:pt idx="588">0.00060609968405095599</cx:pt>
          <cx:pt idx="589">6.9151764285630703e-05</cx:pt>
          <cx:pt idx="590">-0.0023259992683596002</cx:pt>
          <cx:pt idx="591">-0.0048219165970763804</cx:pt>
          <cx:pt idx="592">-0.0066311718900539099</cx:pt>
          <cx:pt idx="593">-0.0238317938334483</cx:pt>
          <cx:pt idx="594">-0.042070951884548798</cx:pt>
          <cx:pt idx="595">-0.0310642608814314</cx:pt>
          <cx:pt idx="596">0.0090049860525543302</cx:pt>
          <cx:pt idx="597">-0.0109818631526149</cx:pt>
          <cx:pt idx="598">-0.064857507771995102</cx:pt>
          <cx:pt idx="599">-0.034532253027820897</cx:pt>
          <cx:pt idx="600">0.0047152153051375099</cx:pt>
          <cx:pt idx="601">0.037465368815777</cx:pt>
          <cx:pt idx="602">0.055343787775576699</cx:pt>
          <cx:pt idx="603">0.025762658244799501</cx:pt>
          <cx:pt idx="604">-0.034478661975172603</cx:pt>
          <cx:pt idx="605">-0.046811736367606403</cx:pt>
          <cx:pt idx="606">0.0036466701401973202</cx:pt>
          <cx:pt idx="607">0.038733500792611002</cx:pt>
          <cx:pt idx="608">0.076214596492786196</cx:pt>
          <cx:pt idx="609">0.0674834718293741</cx:pt>
          <cx:pt idx="610">0.056358389890294902</cx:pt>
          <cx:pt idx="611">0.017799888369873101</cx:pt>
          <cx:pt idx="612">0.0077090343562064801</cx:pt>
          <cx:pt idx="613">-0.0037315287613247298</cx:pt>
          <cx:pt idx="614">-0.0030954447442546398</cx:pt>
          <cx:pt idx="615">0.000250900410817708</cx:pt>
          <cx:pt idx="616">0.00076655085383927105</cx:pt>
          <cx:pt idx="617">-0.00054859676554873502</cx:pt>
          <cx:pt idx="618">-0.00132251691077785</cx:pt>
          <cx:pt idx="619">-0.0068089084548091901</cx:pt>
          <cx:pt idx="620">-0.0044064431214302802</cx:pt>
          <cx:pt idx="621">-0.0115796837017799</cx:pt>
          <cx:pt idx="622">-0.030144447618366401</cx:pt>
          <cx:pt idx="623">-0.049712241343398002</cx:pt>
          <cx:pt idx="624">-0.056502952027494897</cx:pt>
          <cx:pt idx="625">-0.064740992220301302</cx:pt>
          <cx:pt idx="626">-0.056087292382611502</cx:pt>
          <cx:pt idx="627">-0.051871459093556997</cx:pt>
          <cx:pt idx="628">-0.051599690990476302</cx:pt>
          <cx:pt idx="629">0.0102924127773558</cx:pt>
          <cx:pt idx="630">-0.014792443933801599</cx:pt>
          <cx:pt idx="631">-0.043350975631984603</cx:pt>
          <cx:pt idx="632">-0.083081776449820399</cx:pt>
          <cx:pt idx="633">-0.095540629362847199</cx:pt>
          <cx:pt idx="634">-0.012608306418100901</cx:pt>
          <cx:pt idx="635">0.0647044059950731</cx:pt>
          <cx:pt idx="636">0.089083682601453495</cx:pt>
          <cx:pt idx="637">0.100454658098244</cx:pt>
          <cx:pt idx="638">0.058153740329404201</cx:pt>
          <cx:pt idx="639">0.0040462200332300798</cx:pt>
          <cx:pt idx="640">-0.0018701112114756599</cx:pt>
          <cx:pt idx="641">-0.0067837675394447402</cx:pt>
          <cx:pt idx="642">-0.00177152221771402</cx:pt>
          <cx:pt idx="643">0.00040801974784723002</cx:pt>
          <cx:pt idx="644">-0.000206311061983522</cx:pt>
          <cx:pt idx="645">0.00074585291326999595</cx:pt>
          <cx:pt idx="646">0.00016756759628655101</cx:pt>
          <cx:pt idx="647">-0.0033874877835714202</cx:pt>
          <cx:pt idx="648">-0.0076957023988073201</cx:pt>
          <cx:pt idx="649">-0.014584378996876301</cx:pt>
          <cx:pt idx="650">-0.029260344688601399</cx:pt>
          <cx:pt idx="651">-0.041909123110059003</cx:pt>
          <cx:pt idx="652">-0.037432832929782202</cx:pt>
          <cx:pt idx="653">-0.049522626425782597</cx:pt>
          <cx:pt idx="654">-0.045237558367115502</cx:pt>
          <cx:pt idx="655">-0.0411148730065082</cx:pt>
          <cx:pt idx="656">-0.0051176666847402297</cx:pt>
          <cx:pt idx="657">0.011910491517057401</cx:pt>
          <cx:pt idx="658">0.011988781021289001</cx:pt>
          <cx:pt idx="659">-0.034719667387989102</cx:pt>
          <cx:pt idx="660">-0.041210166858762803</cx:pt>
          <cx:pt idx="661">-0.046321047087219097</cx:pt>
          <cx:pt idx="662">0.042398809369146903</cx:pt>
          <cx:pt idx="663">0.068746187974793399</cx:pt>
          <cx:pt idx="664">0.087909223790893207</cx:pt>
          <cx:pt idx="665">0.082546122332333605</cx:pt>
          <cx:pt idx="666">0.042828865770193299</cx:pt>
          <cx:pt idx="667">-0.0044150248279194596</cx:pt>
          <cx:pt idx="668">-0.014028115495187</cx:pt>
          <cx:pt idx="669">-0.0055525846991769804</cx:pt>
          <cx:pt idx="670">-0.00050116541706783798</cx:pt>
          <cx:pt idx="671">-0.00083215482636029604</cx:pt>
          <cx:pt idx="672">7.6140751554506304e-05</cx:pt>
          <cx:pt idx="673">0.00068859736891516696</cx:pt>
          <cx:pt idx="674">-8.5656005977469395e-05</cx:pt>
          <cx:pt idx="675">-6.84801476458814e-06</cx:pt>
          <cx:pt idx="676">-0.0064241932003945602</cx:pt>
          <cx:pt idx="677">-0.00901417247051782</cx:pt>
          <cx:pt idx="678">-0.012491014163382899</cx:pt>
          <cx:pt idx="679">-0.0114801908358984</cx:pt>
          <cx:pt idx="680">-0.0108343288984176</cx:pt>
          <cx:pt idx="681">0.028139271334778799</cx:pt>
          <cx:pt idx="682">0.030023995374718102</cx:pt>
          <cx:pt idx="683">0.0044129092676815397</cx:pt>
          <cx:pt idx="684">-0.013494266220348199</cx:pt>
          <cx:pt idx="685">-0.033662059216033297</cx:pt>
          <cx:pt idx="686">-0.048941212991234898</cx:pt>
          <cx:pt idx="687">-0.046382551096268099</cx:pt>
          <cx:pt idx="688">-0.0278157322362882</cx:pt>
          <cx:pt idx="689">-0.054065540925018203</cx:pt>
          <cx:pt idx="690">0.018023831481276401</cx:pt>
          <cx:pt idx="691">0.026182250161630199</cx:pt>
          <cx:pt idx="692">0.0227576010598214</cx:pt>
          <cx:pt idx="693">0.030241328694940499</cx:pt>
          <cx:pt idx="694">0.020763183308519801</cx:pt>
          <cx:pt idx="695">-0.00070244620335276704</cx:pt>
          <cx:pt idx="696">-0.0033329127951749302</cx:pt>
          <cx:pt idx="697">0.00040159531567806998</cx:pt>
          <cx:pt idx="698">-4.2435284885788601e-05</cx:pt>
          <cx:pt idx="699">9.7661678927689105e-05</cx:pt>
          <cx:pt idx="700">0.00080443956012822202</cx:pt>
          <cx:pt idx="701">0.00016832431654173501</cx:pt>
          <cx:pt idx="702">0.00013422731216258999</cx:pt>
          <cx:pt idx="703">0.00035170675167278198</cx:pt>
          <cx:pt idx="704">-0.00590821950970832</cx:pt>
          <cx:pt idx="705">-0.0065919966913209399</cx:pt>
          <cx:pt idx="706">-0.0060982160855886699</cx:pt>
          <cx:pt idx="707">-0.0076754098568396203</cx:pt>
          <cx:pt idx="708">-0.011400221190690899</cx:pt>
          <cx:pt idx="709">-0.0085806367437019204</cx:pt>
          <cx:pt idx="710">0.0068709689930670798</cx:pt>
          <cx:pt idx="711">-0.0298542530619328</cx:pt>
          <cx:pt idx="712">-0.0289319084863085</cx:pt>
          <cx:pt idx="713">-0.059081379301166699</cx:pt>
          <cx:pt idx="714">-0.073461158363075096</cx:pt>
          <cx:pt idx="715">-0.047051654623594702</cx:pt>
          <cx:pt idx="716">-0.055296984284074903</cx:pt>
          <cx:pt idx="717">-0.053387181152262299</cx:pt>
          <cx:pt idx="718">-0.032111681952835702</cx:pt>
          <cx:pt idx="719">-0.051518347190659897</cx:pt>
          <cx:pt idx="720">-0.025195936545690301</cx:pt>
          <cx:pt idx="721">-0.0010185561420103699</cx:pt>
          <cx:pt idx="722">0.0051025380165273197</cx:pt>
          <cx:pt idx="723">0.0018345112313319801</cx:pt>
          <cx:pt idx="724">-0.0025637998319274699</cx:pt>
          <cx:pt idx="725">-0.00045947900431988798</cx:pt>
          <cx:pt idx="726">3.7352674107520202e-05</cx:pt>
          <cx:pt idx="727">0.00014512751109470399</cx:pt>
          <cx:pt idx="728">-0.00049453695039553599</cx:pt>
          <cx:pt idx="729">3.4394039413264898e-05</cx:pt>
          <cx:pt idx="730">-0.000139750876615358</cx:pt>
          <cx:pt idx="731">-0.00062592088401824096</cx:pt>
          <cx:pt idx="732">0.00107730678575809</cx:pt>
          <cx:pt idx="733">-0.00041452449460724301</cx:pt>
          <cx:pt idx="734">-0.00037465555687298202</cx:pt>
          <cx:pt idx="735">0.00063796423099462304</cx:pt>
          <cx:pt idx="736">-0.0090991743245019806</cx:pt>
          <cx:pt idx="737">-0.0118255392824315</cx:pt>
          <cx:pt idx="738">0.0088864920541665404</cx:pt>
          <cx:pt idx="739">-0.00450276447052786</cx:pt>
          <cx:pt idx="740">-0.0191746306998694</cx:pt>
          <cx:pt idx="741">-0.051202516418724899</cx:pt>
          <cx:pt idx="742">-0.041428418130523101</cx:pt>
          <cx:pt idx="743">-0.0229752742752414</cx:pt>
          <cx:pt idx="744">-0.025823366437657501</cx:pt>
          <cx:pt idx="745">-0.045458142139184303</cx:pt>
          <cx:pt idx="746">-0.024970780327122001</cx:pt>
          <cx:pt idx="747">-0.028321031520605</cx:pt>
          <cx:pt idx="748">-0.019072483036594999</cx:pt>
          <cx:pt idx="749">-0.011982980220249699</cx:pt>
          <cx:pt idx="750">-0.0086353213757977103</cx:pt>
          <cx:pt idx="751">0.000315870370618418</cx:pt>
          <cx:pt idx="752">0.00043720562793703801</cx:pt>
          <cx:pt idx="753">-0.00060622892849337799</cx:pt>
          <cx:pt idx="754">0.000290201504154796</cx:pt>
          <cx:pt idx="755">-0.00048093938439186903</cx:pt>
          <cx:pt idx="756">-0.000117091928362522</cx:pt>
          <cx:pt idx="757">0.00043786586826994797</cx:pt>
          <cx:pt idx="758">-0.00030410044305858902</cx:pt>
          <cx:pt idx="759">0.00020836675985793501</cx:pt>
          <cx:pt idx="760">0.00039315841209997898</cx:pt>
          <cx:pt idx="761">-0.00031658373003121002</cx:pt>
          <cx:pt idx="762">-0.00040921192069678897</cx:pt>
          <cx:pt idx="763">-0.00076606535921989495</cx:pt>
          <cx:pt idx="764">-0.00106284759596928</cx:pt>
          <cx:pt idx="765">-0.0010168470888484501</cx:pt>
          <cx:pt idx="766">-0.0065386228532675096</cx:pt>
          <cx:pt idx="767">-0.0032111088186545901</cx:pt>
          <cx:pt idx="768">-0.0021446029572429501</cx:pt>
          <cx:pt idx="769">-0.0022898082152572599</cx:pt>
          <cx:pt idx="770">-0.0012972571340268801</cx:pt>
          <cx:pt idx="771">-0.00257265126078499</cx:pt>
          <cx:pt idx="772">-0.0048541298193248098</cx:pt>
          <cx:pt idx="773">-0.0055724615901663003</cx:pt>
          <cx:pt idx="774">-0.0086262492064324708</cx:pt>
          <cx:pt idx="775">-0.00118024649375665</cx:pt>
          <cx:pt idx="776">-0.00050694224204703403</cx:pt>
          <cx:pt idx="777">-0.0065614614816710904</cx:pt>
          <cx:pt idx="778">-0.0061164440536160001</cx:pt>
          <cx:pt idx="779">-0.0020130997573171001</cx:pt>
          <cx:pt idx="780">0.00050372489617524999</cx:pt>
          <cx:pt idx="781">-2.4947783545749402e-05</cx:pt>
          <cx:pt idx="782">0.00034098638281026601</cx:pt>
          <cx:pt idx="783">0.00052359054116662203</cx:pt>
        </cx:lvl>
      </cx:numDim>
    </cx:data>
    <cx:data id="64">
      <cx:numDim type="val">
        <cx:f>'001_WA_F - 副本'!$BM$1:$BM$784</cx:f>
        <cx:lvl ptCount="784" formatCode="G/通用格式">
          <cx:pt idx="0">0.00035877057536326702</cx:pt>
          <cx:pt idx="1">-0.000491979680539312</cx:pt>
          <cx:pt idx="2">9.7951457488581799e-06</cx:pt>
          <cx:pt idx="3">-7.7785069789237894e-05</cx:pt>
          <cx:pt idx="4">4.64446860394571e-05</cx:pt>
          <cx:pt idx="5">-0.000652060322160159</cx:pt>
          <cx:pt idx="6">-0.000229526632202608</cx:pt>
          <cx:pt idx="7">0.00015412635545835701</cx:pt>
          <cx:pt idx="8">0.00024536710631080198</cx:pt>
          <cx:pt idx="9">-0.00057921226930721798</cx:pt>
          <cx:pt idx="10">0.000230437231702569</cx:pt>
          <cx:pt idx="11">0.00048347746739176099</cx:pt>
          <cx:pt idx="12">-6.8584544900492504e-05</cx:pt>
          <cx:pt idx="13">-0.00030065496243300598</cx:pt>
          <cx:pt idx="14">-0.00031587596549655398</cx:pt>
          <cx:pt idx="15">-0.000609430649058405</cx:pt>
          <cx:pt idx="16">0.00033195370196191298</cx:pt>
          <cx:pt idx="17">-0.00034308278085505703</cx:pt>
          <cx:pt idx="18">0.00025610390976229798</cx:pt>
          <cx:pt idx="19">-0.00036573823152794802</cx:pt>
          <cx:pt idx="20">0.00052038533845644402</cx:pt>
          <cx:pt idx="21">-0.00020125664138365701</cx:pt>
          <cx:pt idx="22">0.00057931517334862198</cx:pt>
          <cx:pt idx="23">-0.000130683809228904</cx:pt>
          <cx:pt idx="24">-0.000444931724474339</cx:pt>
          <cx:pt idx="25">-0.000101283664513568</cx:pt>
          <cx:pt idx="26">-0.00081396006497288099</cx:pt>
          <cx:pt idx="27">0.00087790491761423697</cx:pt>
          <cx:pt idx="28">-7.1648570435980504e-05</cx:pt>
          <cx:pt idx="29">0.00076073160306937499</cx:pt>
          <cx:pt idx="30">-0.000647948143671344</cx:pt>
          <cx:pt idx="31">3.2121626543262103e-05</cx:pt>
          <cx:pt idx="32">0.00025929195646527399</cx:pt>
          <cx:pt idx="33">0.00013100644004643999</cx:pt>
          <cx:pt idx="34">-0.00319019869037405</cx:pt>
          <cx:pt idx="35">-0.00646044804072463</cx:pt>
          <cx:pt idx="36">-0.0048627632493934998</cx:pt>
          <cx:pt idx="37">-0.0019550928527833902</cx:pt>
          <cx:pt idx="38">-0.00189787778469681</cx:pt>
          <cx:pt idx="39">-0.0020023159568539699</cx:pt>
          <cx:pt idx="40">-0.0048068698799341699</cx:pt>
          <cx:pt idx="41">-0.00328313931937481</cx:pt>
          <cx:pt idx="42">-0.00069907072322711501</cx:pt>
          <cx:pt idx="43">-0.0036647810467198799</cx:pt>
          <cx:pt idx="44">-0.0026301934629889001</cx:pt>
          <cx:pt idx="45">-0.00213085182223576</cx:pt>
          <cx:pt idx="46">-0.0018785788829511799</cx:pt>
          <cx:pt idx="47">-0.0028630491561979698</cx:pt>
          <cx:pt idx="48">-0.0014480356766555201</cx:pt>
          <cx:pt idx="49">4.07957627481769e-05</cx:pt>
          <cx:pt idx="50">-0.0012583635347611199</cx:pt>
          <cx:pt idx="51">-0.00116071576918094</cx:pt>
          <cx:pt idx="52">0.00065146533636258703</cx:pt>
          <cx:pt idx="53">-0.00020420029263690099</cx:pt>
          <cx:pt idx="54">-6.4907501702951895e-05</cx:pt>
          <cx:pt idx="55">0.00052081144453486501</cx:pt>
          <cx:pt idx="56">-0.00029704340906247002</cx:pt>
          <cx:pt idx="57">0.00036640017283642298</cx:pt>
          <cx:pt idx="58">0.000439005865592732</cx:pt>
          <cx:pt idx="59">-0.000351079056888413</cx:pt>
          <cx:pt idx="60">5.1160149333660297e-05</cx:pt>
          <cx:pt idx="61">-5.7818834289889202e-05</cx:pt>
          <cx:pt idx="62">-0.0038606081201627198</cx:pt>
          <cx:pt idx="63">-0.0096709723278930806</cx:pt>
          <cx:pt idx="64">-0.010489983488576601</cx:pt>
          <cx:pt idx="65">-0.0083645778557833901</cx:pt>
          <cx:pt idx="66">-0.015796622678326301</cx:pt>
          <cx:pt idx="67">-0.018556272423490099</cx:pt>
          <cx:pt idx="68">-0.0155997356949941</cx:pt>
          <cx:pt idx="69">-0.0083879276453666298</cx:pt>
          <cx:pt idx="70">-0.010445855253533899</cx:pt>
          <cx:pt idx="71">-0.015769538479701799</cx:pt>
          <cx:pt idx="72">-0.0152381356175812</cx:pt>
          <cx:pt idx="73">-0.0073078225264480703</cx:pt>
          <cx:pt idx="74">-0.0041783563957087299</cx:pt>
          <cx:pt idx="75">-0.0037438771065109499</cx:pt>
          <cx:pt idx="76">-0.0026689066326084799</cx:pt>
          <cx:pt idx="77">-0.0024149074070442902</cx:pt>
          <cx:pt idx="78">-0.0014000330442490599</cx:pt>
          <cx:pt idx="79">-0.0010897775765665199</cx:pt>
          <cx:pt idx="80">-0.000180334620489672</cx:pt>
          <cx:pt idx="81">5.6824077235939002e-05</cx:pt>
          <cx:pt idx="82">9.9760014090163302e-05</cx:pt>
          <cx:pt idx="83">-0.000227000410901693</cx:pt>
          <cx:pt idx="84">-0.00031782180139666201</cx:pt>
          <cx:pt idx="85">-0.00022731729504922601</cx:pt>
          <cx:pt idx="86">-0.0011067418693604201</cx:pt>
          <cx:pt idx="87">-0.0015067434826929399</cx:pt>
          <cx:pt idx="88">-0.00177677510738361</cx:pt>
          <cx:pt idx="89">-0.00241884088963242</cx:pt>
          <cx:pt idx="90">-0.00723559992676019</cx:pt>
          <cx:pt idx="91">-0.0075379491716242898</cx:pt>
          <cx:pt idx="92">-0.020011362401974101</cx:pt>
          <cx:pt idx="93">-0.0304144777891526</cx:pt>
          <cx:pt idx="94">-0.0260904506426443</cx:pt>
          <cx:pt idx="95">-0.0189035987998552</cx:pt>
          <cx:pt idx="96">-0.031860225897871401</cx:pt>
          <cx:pt idx="97">-0.029653824736667399</cx:pt>
          <cx:pt idx="98">-0.011767899599115301</cx:pt>
          <cx:pt idx="99">-0.0016524299211038999</cx:pt>
          <cx:pt idx="100">-0.011812653469265501</cx:pt>
          <cx:pt idx="101">-0.0116151767580193</cx:pt>
          <cx:pt idx="102">-0.0207759547766968</cx:pt>
          <cx:pt idx="103">-0.0042671184455049102</cx:pt>
          <cx:pt idx="104">0.0016685389619135399</cx:pt>
          <cx:pt idx="105">0.0028717931559362701</cx:pt>
          <cx:pt idx="106">0.0068610419587818803</cx:pt>
          <cx:pt idx="107">0.0033681789059577501</cx:pt>
          <cx:pt idx="108">-0.00070203942396713397</cx:pt>
          <cx:pt idx="109">-9.7781960882574599e-06</cx:pt>
          <cx:pt idx="110">-0.00029157324352338797</cx:pt>
          <cx:pt idx="111">-0.00043497388651330299</cx:pt>
          <cx:pt idx="112">0.000430217249670134</cx:pt>
          <cx:pt idx="113">-0.00034580260407479098</cx:pt>
          <cx:pt idx="114">-0.00034537027263516402</cx:pt>
          <cx:pt idx="115">7.7111457691616297e-05</cx:pt>
          <cx:pt idx="116">-0.0019752674819161799</cx:pt>
          <cx:pt idx="117">-0.0122772323873471</cx:pt>
          <cx:pt idx="118">-0.0097589887970427995</cx:pt>
          <cx:pt idx="119">-0.0037717086404159901</cx:pt>
          <cx:pt idx="120">-0.016255336830466999</cx:pt>
          <cx:pt idx="121">-0.031019220127865101</cx:pt>
          <cx:pt idx="122">-0.0301652435692643</cx:pt>
          <cx:pt idx="123">-0.030072546040593</cx:pt>
          <cx:pt idx="124">-0.018853541635113099</cx:pt>
          <cx:pt idx="125">0.0021961393572836902</cx:pt>
          <cx:pt idx="126">0.00081670141705590096</cx:pt>
          <cx:pt idx="127">0.0139536682175896</cx:pt>
          <cx:pt idx="128">0.035096437171213697</cx:pt>
          <cx:pt idx="129">0.0248846063069601</cx:pt>
          <cx:pt idx="130">0.035980820440838397</cx:pt>
          <cx:pt idx="131">0.021565927241727598</cx:pt>
          <cx:pt idx="132">0.018831674652641298</cx:pt>
          <cx:pt idx="133">-0.00131759118436474</cx:pt>
          <cx:pt idx="134">0.017755473847592299</cx:pt>
          <cx:pt idx="135">0.0226168252677637</cx:pt>
          <cx:pt idx="136">0.0128075645979601</cx:pt>
          <cx:pt idx="137">0.0047540917717116401</cx:pt>
          <cx:pt idx="138">-0.000859551186574923</cx:pt>
          <cx:pt idx="139">-0.00018672557172031299</cx:pt>
          <cx:pt idx="140">-0.00053058931200387102</cx:pt>
          <cx:pt idx="141">4.6053353942355203e-05</cx:pt>
          <cx:pt idx="142">0.00026468653951821697</cx:pt>
          <cx:pt idx="143">-0.00180210259796572</cx:pt>
          <cx:pt idx="144">-0.0046076120507400099</cx:pt>
          <cx:pt idx="145">0.00193441595147902</cx:pt>
          <cx:pt idx="146">0.0030710160126889</cx:pt>
          <cx:pt idx="147">-0.0080992242436266904</cx:pt>
          <cx:pt idx="148">-0.0098125656670615697</cx:pt>
          <cx:pt idx="149">-0.0069969383223941603</cx:pt>
          <cx:pt idx="150">-0.023197207558222299</cx:pt>
          <cx:pt idx="151">-0.029764098974430199</cx:pt>
          <cx:pt idx="152">-0.017377396600820799</cx:pt>
          <cx:pt idx="153">-0.0038356023973453099</cx:pt>
          <cx:pt idx="154">-0.00232784376898029</cx:pt>
          <cx:pt idx="155">0.025357051367721099</cx:pt>
          <cx:pt idx="156">0.023068364999990199</cx:pt>
          <cx:pt idx="157">-6.2243256689506693e-05</cx:pt>
          <cx:pt idx="158">0.023324684759408899</cx:pt>
          <cx:pt idx="159">0.0269243432448244</cx:pt>
          <cx:pt idx="160">0.0096118794463585303</cx:pt>
          <cx:pt idx="161">-0.0136018861586037</cx:pt>
          <cx:pt idx="162">0.013629117686006499</cx:pt>
          <cx:pt idx="163">0.043926374067278298</cx:pt>
          <cx:pt idx="164">0.016501680833251899</cx:pt>
          <cx:pt idx="165">0.00372784457489371</cx:pt>
          <cx:pt idx="166">-0.010014724949421801</cx:pt>
          <cx:pt idx="167">0.00036150411745129903</cx:pt>
          <cx:pt idx="168">0.00019991039010617501</cx:pt>
          <cx:pt idx="169">-0.000115435417695993</cx:pt>
          <cx:pt idx="170">0.0017156983883734099</cx:pt>
          <cx:pt idx="171">0.00075815673048050005</cx:pt>
          <cx:pt idx="172">-0.0055522992384729698</cx:pt>
          <cx:pt idx="173">0.00345440859826535</cx:pt>
          <cx:pt idx="174">0.0020319801223105801</cx:pt>
          <cx:pt idx="175">-0.023171340915593999</cx:pt>
          <cx:pt idx="176">-0.0394091953575249</cx:pt>
          <cx:pt idx="177">-0.046310388156992899</cx:pt>
          <cx:pt idx="178">-0.065978117867850197</cx:pt>
          <cx:pt idx="179">-0.00099599837673891795</cx:pt>
          <cx:pt idx="180">0.038984375010399003</cx:pt>
          <cx:pt idx="181">0.0535514873436813</cx:pt>
          <cx:pt idx="182">0.058005748779837198</cx:pt>
          <cx:pt idx="183">0.039801551767948203</cx:pt>
          <cx:pt idx="184">-0.0092617928145280002</cx:pt>
          <cx:pt idx="185">-0.019270662634431401</cx:pt>
          <cx:pt idx="186">0.020796909820222101</cx:pt>
          <cx:pt idx="187">0.056287414832843503</cx:pt>
          <cx:pt idx="188">0.0554919491851927</cx:pt>
          <cx:pt idx="189">0.031403232528118101</cx:pt>
          <cx:pt idx="190">0.030902632305593598</cx:pt>
          <cx:pt idx="191">0.020104859518717801</cx:pt>
          <cx:pt idx="192">-0.011341364925002999</cx:pt>
          <cx:pt idx="193">-0.026972357667468999</cx:pt>
          <cx:pt idx="194">-0.0026952982996708199</cx:pt>
          <cx:pt idx="195">-0.00106415720890624</cx:pt>
          <cx:pt idx="196">-7.9034186476194094e-05</cx:pt>
          <cx:pt idx="197">-1.84622341312311e-05</cx:pt>
          <cx:pt idx="198">0.0089868434948688607</cx:pt>
          <cx:pt idx="199">0.0120579893676137</cx:pt>
          <cx:pt idx="200">-0.010998205247719399</cx:pt>
          <cx:pt idx="201">-0.014650423353381899</cx:pt>
          <cx:pt idx="202">-0.0053918441738148902</cx:pt>
          <cx:pt idx="203">-0.0258186702599634</cx:pt>
          <cx:pt idx="204">-0.0750513546551832</cx:pt>
          <cx:pt idx="205">-0.053372180241515403</cx:pt>
          <cx:pt idx="206">-0.030292689321103499</cx:pt>
          <cx:pt idx="207">0.0016968739223388999</cx:pt>
          <cx:pt idx="208">0.045873204520409501</cx:pt>
          <cx:pt idx="209">0.068779395208687893</cx:pt>
          <cx:pt idx="210">0.035557202007945897</cx:pt>
          <cx:pt idx="211">-0.0103765006706402</cx:pt>
          <cx:pt idx="212">-0.051947356808465399</cx:pt>
          <cx:pt idx="213">-0.074575979319385199</cx:pt>
          <cx:pt idx="214">-0.039393895166593002</cx:pt>
          <cx:pt idx="215">0.0362394015027276</cx:pt>
          <cx:pt idx="216">0.056584686912422397</cx:pt>
          <cx:pt idx="217">0.036837687830728397</cx:pt>
          <cx:pt idx="218">0.050029950793437</cx:pt>
          <cx:pt idx="219">0.030088589828409999</cx:pt>
          <cx:pt idx="220">0.027094566493090499</cx:pt>
          <cx:pt idx="221">-0.0134292765817018</cx:pt>
          <cx:pt idx="222">-0.00031643879759865698</cx:pt>
          <cx:pt idx="223">-0.00048867079572428504</cx:pt>
          <cx:pt idx="224">-0.00090273647017160598</cx:pt>
          <cx:pt idx="225">0.00027519019066226199</cx:pt>
          <cx:pt idx="226">0.0094435395236004797</cx:pt>
          <cx:pt idx="227">0.0101160447987233</cx:pt>
          <cx:pt idx="228">-0.0088858749286289795</cx:pt>
          <cx:pt idx="229">-0.0137568809955433</cx:pt>
          <cx:pt idx="230">-0.00761628020315302</cx:pt>
          <cx:pt idx="231">-0.013138333429471301</cx:pt>
          <cx:pt idx="232">-0.031478767828820003</cx:pt>
          <cx:pt idx="233">-0.058058060873179398</cx:pt>
          <cx:pt idx="234">-0.024941157488476601</cx:pt>
          <cx:pt idx="235">0.0104450039498267</cx:pt>
          <cx:pt idx="236">0.041247584058310603</cx:pt>
          <cx:pt idx="237">0.058296132897586603</cx:pt>
          <cx:pt idx="238">0.026803574084114299</cx:pt>
          <cx:pt idx="239">-0.020377958419051701</cx:pt>
          <cx:pt idx="240">-0.10781765365212601</cx:pt>
          <cx:pt idx="241">-0.13077039187410999</cx:pt>
          <cx:pt idx="242">-0.032354731820091402</cx:pt>
          <cx:pt idx="243">0.048015584796533999</cx:pt>
          <cx:pt idx="244">0.034508111688458902</cx:pt>
          <cx:pt idx="245">0.041094233524315002</cx:pt>
          <cx:pt idx="246">0.034523619707652199</cx:pt>
          <cx:pt idx="247">0.0095310998076119906</cx:pt>
          <cx:pt idx="248">0.0134972280949496</cx:pt>
          <cx:pt idx="249">0.0025477265319729298</cx:pt>
          <cx:pt idx="250">0.0027710925920042002</cx:pt>
          <cx:pt idx="251">-0.0011078033852557601</cx:pt>
          <cx:pt idx="252">-0.00033581787571977</cx:pt>
          <cx:pt idx="253">0.00142892497378693</cx:pt>
          <cx:pt idx="254">0.0029697719862690399</cx:pt>
          <cx:pt idx="255">0.0053162849473972597</cx:pt>
          <cx:pt idx="256">-0.0021417775889914599</cx:pt>
          <cx:pt idx="257">0.014068976300051699</cx:pt>
          <cx:pt idx="258">0.0296420638262067</cx:pt>
          <cx:pt idx="259">-0.0013531960413641999</cx:pt>
          <cx:pt idx="260">-0.041928935093309701</cx:pt>
          <cx:pt idx="261">-0.058232232988916</cx:pt>
          <cx:pt idx="262">-0.039655079845872</cx:pt>
          <cx:pt idx="263">-0.0073427511978557698</cx:pt>
          <cx:pt idx="264">0.038037698867488999</cx:pt>
          <cx:pt idx="265">0.065319418649193495</cx:pt>
          <cx:pt idx="266">0.0252466360677507</cx:pt>
          <cx:pt idx="267">-0.085215530443088106</cx:pt>
          <cx:pt idx="268">-0.140521404391168</cx:pt>
          <cx:pt idx="269">-0.0532841538904677</cx:pt>
          <cx:pt idx="270">0.041713260689268401</cx:pt>
          <cx:pt idx="271">0.13188547133823</cx:pt>
          <cx:pt idx="272">0.104301499084318</cx:pt>
          <cx:pt idx="273">0.099110756913172102</cx:pt>
          <cx:pt idx="274">0.0155690671643763</cx:pt>
          <cx:pt idx="275">-0.0037845099401352601</cx:pt>
          <cx:pt idx="276">-0.013228198628161899</cx:pt>
          <cx:pt idx="277">-0.00039773886824517798</cx:pt>
          <cx:pt idx="278">-0.0055748306655704202</cx:pt>
          <cx:pt idx="279">-0.000112585718231088</cx:pt>
          <cx:pt idx="280">-0.00096378674780149098</cx:pt>
          <cx:pt idx="281">0.00055819253807469298</cx:pt>
          <cx:pt idx="282">0.00624073231057342</cx:pt>
          <cx:pt idx="283">0.00309141734612866</cx:pt>
          <cx:pt idx="284">-0.0114081287665877</cx:pt>
          <cx:pt idx="285">0.021808097492137201</cx:pt>
          <cx:pt idx="286">0.024141959687078499</cx:pt>
          <cx:pt idx="287">0.0107004915097757</cx:pt>
          <cx:pt idx="288">-0.024072203613040501</cx:pt>
          <cx:pt idx="289">-0.021419190495807702</cx:pt>
          <cx:pt idx="290">0.0027903681177785301</cx:pt>
          <cx:pt idx="291">0.035306427105016601</cx:pt>
          <cx:pt idx="292">0.043561601235299202</cx:pt>
          <cx:pt idx="293">0.050242620980393497</cx:pt>
          <cx:pt idx="294">-0.0954265769808091</cx:pt>
          <cx:pt idx="295">-0.17083635451104501</cx:pt>
          <cx:pt idx="296">-0.12968002044257099</cx:pt>
          <cx:pt idx="297">0.051559964747041803</cx:pt>
          <cx:pt idx="298">0.078593378364314195</cx:pt>
          <cx:pt idx="299">0.118814446267287</cx:pt>
          <cx:pt idx="300">0.091012644191162506</cx:pt>
          <cx:pt idx="301">0.061390884316672403</cx:pt>
          <cx:pt idx="302">0.0073410777956415202</cx:pt>
          <cx:pt idx="303">-0.025836131836908902</cx:pt>
          <cx:pt idx="304">-0.030249221665718602</cx:pt>
          <cx:pt idx="305">-0.0115683703237582</cx:pt>
          <cx:pt idx="306">-0.015811648627807099</cx:pt>
          <cx:pt idx="307">-0.00095182762655548797</cx:pt>
          <cx:pt idx="308">0.000233161201350881</cx:pt>
          <cx:pt idx="309">0.00274971044340742</cx:pt>
          <cx:pt idx="310">0.0074785719772373299</cx:pt>
          <cx:pt idx="311">0.00204045884729142</cx:pt>
          <cx:pt idx="312">-0.0126339466290741</cx:pt>
          <cx:pt idx="313">0.0210540253352814</cx:pt>
          <cx:pt idx="314">0.040129368812620303</cx:pt>
          <cx:pt idx="315">0.0254151193881351</cx:pt>
          <cx:pt idx="316">0.0212129236431149</cx:pt>
          <cx:pt idx="317">0.043555339137489303</cx:pt>
          <cx:pt idx="318">0.044426638397330701</cx:pt>
          <cx:pt idx="319">0.018667664243617502</cx:pt>
          <cx:pt idx="320">0.0542684690190341</cx:pt>
          <cx:pt idx="321">0.015446849924144501</cx:pt>
          <cx:pt idx="322">-0.092566436138454694</cx:pt>
          <cx:pt idx="323">-0.15258038115919501</cx:pt>
          <cx:pt idx="324">-0.094621582969665802</cx:pt>
          <cx:pt idx="325">0.029735262950035899</cx:pt>
          <cx:pt idx="326">0.0594569369073095</cx:pt>
          <cx:pt idx="327">0.087334667132203503</cx:pt>
          <cx:pt idx="328">0.070324963858463499</cx:pt>
          <cx:pt idx="329">0.020889848314861102</cx:pt>
          <cx:pt idx="330">-0.0067708244060634701</cx:pt>
          <cx:pt idx="331">-0.024494294185903199</cx:pt>
          <cx:pt idx="332">-0.0188281521232955</cx:pt>
          <cx:pt idx="333">-0.0154136573742918</cx:pt>
          <cx:pt idx="334">-0.00852269402180276</cx:pt>
          <cx:pt idx="335">9.58270632362459e-05</cx:pt>
          <cx:pt idx="336">-0.00011852608688146599</cx:pt>
          <cx:pt idx="337">0.0012330553640808001</cx:pt>
          <cx:pt idx="338">0.0041374226966421502</cx:pt>
          <cx:pt idx="339">-0.0064258142831958402</cx:pt>
          <cx:pt idx="340">0.0057428130175904103</cx:pt>
          <cx:pt idx="341">0.027769998187698999</cx:pt>
          <cx:pt idx="342">0.041311631472007997</cx:pt>
          <cx:pt idx="343">0.0208232307548534</cx:pt>
          <cx:pt idx="344">0.045770128412147601</cx:pt>
          <cx:pt idx="345">0.028727689869680599</cx:pt>
          <cx:pt idx="346">0.034916504133231899</cx:pt>
          <cx:pt idx="347">0.019163653554072999</cx:pt>
          <cx:pt idx="348">0.034972808533103701</cx:pt>
          <cx:pt idx="349">-0.040103609413678701</cx:pt>
          <cx:pt idx="350">-0.11865385899115299</cx:pt>
          <cx:pt idx="351">-0.105045656174237</cx:pt>
          <cx:pt idx="352">-0.054905841025594503</cx:pt>
          <cx:pt idx="353">0.031077103932465499</cx:pt>
          <cx:pt idx="354">0.043477384747614499</cx:pt>
          <cx:pt idx="355">0.046871883855944999</cx:pt>
          <cx:pt idx="356">0.010451500221661299</cx:pt>
          <cx:pt idx="357">0.0037559687143799399</cx:pt>
          <cx:pt idx="358">0.015024832699086801</cx:pt>
          <cx:pt idx="359">-0.036650658307619502</cx:pt>
          <cx:pt idx="360">-0.0412739353084286</cx:pt>
          <cx:pt idx="361">-0.018723343873111201</cx:pt>
          <cx:pt idx="362">-0.0082785323052424493</cx:pt>
          <cx:pt idx="363">0.00014587760685463001</cx:pt>
          <cx:pt idx="364">-0.000162774484101861</cx:pt>
          <cx:pt idx="365">-0.00088695690151008896</cx:pt>
          <cx:pt idx="366">0.002127040795872</cx:pt>
          <cx:pt idx="367">-0.0041809858615476699</cx:pt>
          <cx:pt idx="368">0.026467594774194299</cx:pt>
          <cx:pt idx="369">0.026549712494954601</cx:pt>
          <cx:pt idx="370">0.053634847968242</cx:pt>
          <cx:pt idx="371">0.047833151031033097</cx:pt>
          <cx:pt idx="372">0.0300230287553102</cx:pt>
          <cx:pt idx="373">0.016393258942312999</cx:pt>
          <cx:pt idx="374">-0.0057947863236455597</cx:pt>
          <cx:pt idx="375">-0.027849855903016401</cx:pt>
          <cx:pt idx="376">-0.077998402299390299</cx:pt>
          <cx:pt idx="377">-0.14661490691817</cx:pt>
          <cx:pt idx="378">-0.115411067967405</cx:pt>
          <cx:pt idx="379">-0.069027428470278804</cx:pt>
          <cx:pt idx="380">-0.0154225956914144</cx:pt>
          <cx:pt idx="381">0.017648294733138</cx:pt>
          <cx:pt idx="382">0.00081473324826210195</cx:pt>
          <cx:pt idx="383">-0.021461664529802998</cx:pt>
          <cx:pt idx="384">0.00412255950840944</cx:pt>
          <cx:pt idx="385">0.0047789849261195101</cx:pt>
          <cx:pt idx="386">-0.00089603029452180898</cx:pt>
          <cx:pt idx="387">-0.0434410357055737</cx:pt>
          <cx:pt idx="388">-0.034754775935965397</cx:pt>
          <cx:pt idx="389">-0.012910589099014</cx:pt>
          <cx:pt idx="390">-0.0065028865896989904</cx:pt>
          <cx:pt idx="391">-0.000149334899517144</cx:pt>
          <cx:pt idx="392">2.91376974398107e-05</cx:pt>
          <cx:pt idx="393">0.00032936456527968999</cx:pt>
          <cx:pt idx="394">0.00019375457111062901</cx:pt>
          <cx:pt idx="395">0.00443194823949107</cx:pt>
          <cx:pt idx="396">0.023258730846290199</cx:pt>
          <cx:pt idx="397">0.0390910240173186</cx:pt>
          <cx:pt idx="398">0.057225021967877703</cx:pt>
          <cx:pt idx="399">0.081173247969194604</cx:pt>
          <cx:pt idx="400">0.0681613436192198</cx:pt>
          <cx:pt idx="401">0.0219900413786208</cx:pt>
          <cx:pt idx="402">-0.0630732944848576</cx:pt>
          <cx:pt idx="403">-0.073170461900579298</cx:pt>
          <cx:pt idx="404">-0.11483126434051701</cx:pt>
          <cx:pt idx="405">-0.139902183140862</cx:pt>
          <cx:pt idx="406">-0.072739609371956698</cx:pt>
          <cx:pt idx="407">-0.014254842103240999</cx:pt>
          <cx:pt idx="408">0.021985137473283602</cx:pt>
          <cx:pt idx="409">-0.010065992455773999</cx:pt>
          <cx:pt idx="410">-0.035928336132788799</cx:pt>
          <cx:pt idx="411">0.019074081524316201</cx:pt>
          <cx:pt idx="412">-0.023709063019727802</cx:pt>
          <cx:pt idx="413">-0.0025723675733676401</cx:pt>
          <cx:pt idx="414">-0.0040701023636898299</cx:pt>
          <cx:pt idx="415">-0.0407850669886934</cx:pt>
          <cx:pt idx="416">-0.030723128757995401</cx:pt>
          <cx:pt idx="417">-0.0069376928487812801</cx:pt>
          <cx:pt idx="418">-0.0028802042995719401</cx:pt>
          <cx:pt idx="419">-0.00027294640693608399</cx:pt>
          <cx:pt idx="420">0.000336326514631275</cx:pt>
          <cx:pt idx="421">-0.000160494193995955</cx:pt>
          <cx:pt idx="422">-0.00095231864867615897</cx:pt>
          <cx:pt idx="423">0.015771597887443999</cx:pt>
          <cx:pt idx="424">0.0200783069331044</cx:pt>
          <cx:pt idx="425">0.00077546794089517</cx:pt>
          <cx:pt idx="426">0.041850561585236999</cx:pt>
          <cx:pt idx="427">0.060313868656411702</cx:pt>
          <cx:pt idx="428">0.023467097420236099</cx:pt>
          <cx:pt idx="429">0.0083887757638132707</cx:pt>
          <cx:pt idx="430">-0.036389323804690003</cx:pt>
          <cx:pt idx="431">-0.0672834804799088</cx:pt>
          <cx:pt idx="432">-0.067578167527213795</cx:pt>
          <cx:pt idx="433">-0.083388762325409704</cx:pt>
          <cx:pt idx="434">-0.036199597170305499</cx:pt>
          <cx:pt idx="435">0.0243009307012216</cx:pt>
          <cx:pt idx="436">-0.0074255530514888901</cx:pt>
          <cx:pt idx="437">0.027699262053486599</cx:pt>
          <cx:pt idx="438">-0.0046213171672712999</cx:pt>
          <cx:pt idx="439">0.0248719125629949</cx:pt>
          <cx:pt idx="440">-0.0093978230351739692</cx:pt>
          <cx:pt idx="441">0.018432326208540999</cx:pt>
          <cx:pt idx="442">0.036072837937032802</cx:pt>
          <cx:pt idx="443">-0.025918880491533101</cx:pt>
          <cx:pt idx="444">-0.031768523147717401</cx:pt>
          <cx:pt idx="445">-0.0178930507570534</cx:pt>
          <cx:pt idx="446">-0.0030590888767175698</cx:pt>
          <cx:pt idx="447">-0.00057363175913204901</cx:pt>
          <cx:pt idx="448">-3.2091352234797802e-05</cx:pt>
          <cx:pt idx="449">-0.000116115808099239</cx:pt>
          <cx:pt idx="450">-0.00070916364499924104</cx:pt>
          <cx:pt idx="451">-0.00057497994192026996</cx:pt>
          <cx:pt idx="452">0.0057080708587131804</cx:pt>
          <cx:pt idx="453">-0.0038237599009044898</cx:pt>
          <cx:pt idx="454">0.037766326715729</cx:pt>
          <cx:pt idx="455">0.036497574795943601</cx:pt>
          <cx:pt idx="456">0.0049751267638676999</cx:pt>
          <cx:pt idx="457">-0.024633614854388901</cx:pt>
          <cx:pt idx="458">-0.055670060399381202</cx:pt>
          <cx:pt idx="459">-0.055051888041537198</cx:pt>
          <cx:pt idx="460">-0.038724199469691002</cx:pt>
          <cx:pt idx="461">-0.0239163855330327</cx:pt>
          <cx:pt idx="462">0.034695176066253698</cx:pt>
          <cx:pt idx="463">0.038947450274862801</cx:pt>
          <cx:pt idx="464">0.0096287290602182097</cx:pt>
          <cx:pt idx="465">0.0097518545482932293</cx:pt>
          <cx:pt idx="466">0.0055779802207418403</cx:pt>
          <cx:pt idx="467">0.0065518432978508004</cx:pt>
          <cx:pt idx="468">0.012678513890258401</cx:pt>
          <cx:pt idx="469">0.049006563200517203</cx:pt>
          <cx:pt idx="470">0.038989586471105897</cx:pt>
          <cx:pt idx="471">-0.0240287941157077</cx:pt>
          <cx:pt idx="472">-0.0110193741284971</cx:pt>
          <cx:pt idx="473">-0.017010300121526899</cx:pt>
          <cx:pt idx="474">-0.0027905067321932599</cx:pt>
          <cx:pt idx="475">-0.00048367040898394302</cx:pt>
          <cx:pt idx="476">-0.00063330321072871496</cx:pt>
          <cx:pt idx="477">0.00061730473663541602</cx:pt>
          <cx:pt idx="478">0.0029672206824931501</cx:pt>
          <cx:pt idx="479">-0.0106563383615043</cx:pt>
          <cx:pt idx="480">0.00356129378952147</cx:pt>
          <cx:pt idx="481">0.019861390115506701</cx:pt>
          <cx:pt idx="482">0.011831768127069099</cx:pt>
          <cx:pt idx="483">0.015732727108841701</cx:pt>
          <cx:pt idx="484">0.0165154685875601</cx:pt>
          <cx:pt idx="485">-0.0191289183679435</cx:pt>
          <cx:pt idx="486">-0.062465450425314699</cx:pt>
          <cx:pt idx="487">-0.028405036183663</cx:pt>
          <cx:pt idx="488">0.012049902743948401</cx:pt>
          <cx:pt idx="489">0.061397520110904297</cx:pt>
          <cx:pt idx="490">0.053183472255805997</cx:pt>
          <cx:pt idx="491">0.042438049312015801</cx:pt>
          <cx:pt idx="492">0.0048064223023995501</cx:pt>
          <cx:pt idx="493">-0.042140428863149601</cx:pt>
          <cx:pt idx="494">0.0099127326276674099</cx:pt>
          <cx:pt idx="495">0.0175942650101019</cx:pt>
          <cx:pt idx="496">0.018114470399820198</cx:pt>
          <cx:pt idx="497">0.0510785085703684</cx:pt>
          <cx:pt idx="498">0.044945121696526202</cx:pt>
          <cx:pt idx="499">-0.0126820832698777</cx:pt>
          <cx:pt idx="500">-0.0101675694948012</cx:pt>
          <cx:pt idx="501">-0.0079943851854732198</cx:pt>
          <cx:pt idx="502">-0.0015971676426232899</cx:pt>
          <cx:pt idx="503">-5.4358633664015502e-05</cx:pt>
          <cx:pt idx="504">-0.00032067205063538801</cx:pt>
          <cx:pt idx="505">-0.00053774097318030499</cx:pt>
          <cx:pt idx="506">0.0019053824430840501</cx:pt>
          <cx:pt idx="507">-0.0039565123191565603</cx:pt>
          <cx:pt idx="508">-0.0050116793376357204</cx:pt>
          <cx:pt idx="509">0.0138372201274134</cx:pt>
          <cx:pt idx="510">0.039605532986535297</cx:pt>
          <cx:pt idx="511">0.065077999042616699</cx:pt>
          <cx:pt idx="512">0.0347755399650704</cx:pt>
          <cx:pt idx="513">0.0039701043980106699</cx:pt>
          <cx:pt idx="514">-0.048650067285864802</cx:pt>
          <cx:pt idx="515">0.012066468902759199</cx:pt>
          <cx:pt idx="516">0.018594714030886299</cx:pt>
          <cx:pt idx="517">0.060853089406535402</cx:pt>
          <cx:pt idx="518">0.049739024968263601</cx:pt>
          <cx:pt idx="519">0.019150753938896599</cx:pt>
          <cx:pt idx="520">0.0089414821745354908</cx:pt>
          <cx:pt idx="521">-0.015169385995332499</cx:pt>
          <cx:pt idx="522">0.027563099222187401</cx:pt>
          <cx:pt idx="523">0.053166599606859703</cx:pt>
          <cx:pt idx="524">0.064982913052747296</cx:pt>
          <cx:pt idx="525">0.091004033846701402</cx:pt>
          <cx:pt idx="526">0.034942863164431001</cx:pt>
          <cx:pt idx="527">-0.027542804744408199</cx:pt>
          <cx:pt idx="528">-0.015379431647983499</cx:pt>
          <cx:pt idx="529">-0.0059075140539488497</cx:pt>
          <cx:pt idx="530">0.000135450620764487</cx:pt>
          <cx:pt idx="531">0.00060643945054348399</cx:pt>
          <cx:pt idx="532">0.00026477902413304699</cx:pt>
          <cx:pt idx="533">0.00099014611509033908</cx:pt>
          <cx:pt idx="534">0.00145069064850879</cx:pt>
          <cx:pt idx="535">0.0088499231231805899</cx:pt>
          <cx:pt idx="536">-0.0037513290565211002</cx:pt>
          <cx:pt idx="537">0.0148445911239678</cx:pt>
          <cx:pt idx="538">0.034531683221238001</cx:pt>
          <cx:pt idx="539">0.0600052928044724</cx:pt>
          <cx:pt idx="540">0.061339370131528098</cx:pt>
          <cx:pt idx="541">0.055483800479195801</cx:pt>
          <cx:pt idx="542">0.020080992339399799</cx:pt>
          <cx:pt idx="543">0.077419693372842199</cx:pt>
          <cx:pt idx="544">0.027556604453747701</cx:pt>
          <cx:pt idx="545">0.0159158266823991</cx:pt>
          <cx:pt idx="546">-0.0055315371763117304</cx:pt>
          <cx:pt idx="547">-0.0442563439972984</cx:pt>
          <cx:pt idx="548">-0.0076115606054557496</cx:pt>
          <cx:pt idx="549">-0.020482018447478999</cx:pt>
          <cx:pt idx="550">0.0088331412868617992</cx:pt>
          <cx:pt idx="551">0.037899017085242501</cx:pt>
          <cx:pt idx="552">0.036779698962276397</cx:pt>
          <cx:pt idx="553">0.039549763297774397</cx:pt>
          <cx:pt idx="554">0.0019377452584266499</cx:pt>
          <cx:pt idx="555">-0.0099386706797422401</cx:pt>
          <cx:pt idx="556">-0.0083970625233769601</cx:pt>
          <cx:pt idx="557">-0.0051078364629407597</cx:pt>
          <cx:pt idx="558">0.00033183033377351401</cx:pt>
          <cx:pt idx="559">0.00020413348454866899</cx:pt>
          <cx:pt idx="560">-1.9880053757499299e-05</cx:pt>
          <cx:pt idx="561">0.00057215197559068096</cx:pt>
          <cx:pt idx="562">0.0022967094465648698</cx:pt>
          <cx:pt idx="563">0.0068675887554417898</cx:pt>
          <cx:pt idx="564">-0.0130366970790744</cx:pt>
          <cx:pt idx="565">-0.0028571990875788001</cx:pt>
          <cx:pt idx="566">-0.0190119653114337</cx:pt>
          <cx:pt idx="567">0.0097539569309194694</cx:pt>
          <cx:pt idx="568">0.022932740201784801</cx:pt>
          <cx:pt idx="569">-0.00053807919950107301</cx:pt>
          <cx:pt idx="570">0.038002387571768499</cx:pt>
          <cx:pt idx="571">0.052486004173810698</cx:pt>
          <cx:pt idx="572">0.029040033307317099</cx:pt>
          <cx:pt idx="573">-0.0119572301460879</cx:pt>
          <cx:pt idx="574">-0.096712845809763096</cx:pt>
          <cx:pt idx="575">-0.12045742505877401</cx:pt>
          <cx:pt idx="576">-0.0266893624279483</cx:pt>
          <cx:pt idx="577">-0.0058063753826372204</cx:pt>
          <cx:pt idx="578">0.023393864358051301</cx:pt>
          <cx:pt idx="579">0.0412092480194916</cx:pt>
          <cx:pt idx="580">0.031588072974042598</cx:pt>
          <cx:pt idx="581">0.0221534040779406</cx:pt>
          <cx:pt idx="582">-0.000510930148384784</cx:pt>
          <cx:pt idx="583">0.0068357603522495201</cx:pt>
          <cx:pt idx="584">0.0068368193515762803</cx:pt>
          <cx:pt idx="585">-0.0092814064357152008</cx:pt>
          <cx:pt idx="586">0.00037824499662827803</cx:pt>
          <cx:pt idx="587">-0.00029937762291056501</cx:pt>
          <cx:pt idx="588">-0.00029073838154290699</cx:pt>
          <cx:pt idx="589">0.00035258128283796098</cx:pt>
          <cx:pt idx="590">0.0047163168496512798</cx:pt>
          <cx:pt idx="591">-0.0024132943772935699</cx:pt>
          <cx:pt idx="592">0.00044238845099086601</cx:pt>
          <cx:pt idx="593">-0.0076319922555241797</cx:pt>
          <cx:pt idx="594">-0.026003918592402499</cx:pt>
          <cx:pt idx="595">-0.035166813485590899</cx:pt>
          <cx:pt idx="596">0.020170024587116201</cx:pt>
          <cx:pt idx="597">-0.00812413425395332</cx:pt>
          <cx:pt idx="598">0.019566854038051001</cx:pt>
          <cx:pt idx="599">-0.00458538207545233</cx:pt>
          <cx:pt idx="600">0.00146109307861808</cx:pt>
          <cx:pt idx="601">-0.0602416174675885</cx:pt>
          <cx:pt idx="602">-0.12633988658152401</cx:pt>
          <cx:pt idx="603">-0.075101041681728001</cx:pt>
          <cx:pt idx="604">-0.010959162790178299</cx:pt>
          <cx:pt idx="605">0.0047030828770753801</cx:pt>
          <cx:pt idx="606">0.025419366545637499</cx:pt>
          <cx:pt idx="607">0.0227761622289708</cx:pt>
          <cx:pt idx="608">0.0212922750136878</cx:pt>
          <cx:pt idx="609">0.015086003295731299</cx:pt>
          <cx:pt idx="610">0.0091868763771078797</cx:pt>
          <cx:pt idx="611">0.016642763071166002</cx:pt>
          <cx:pt idx="612">0.0099423040324463901</cx:pt>
          <cx:pt idx="613">-0.0134242899638265</cx:pt>
          <cx:pt idx="614">-0.00317477909699796</cx:pt>
          <cx:pt idx="615">0.00037645422623240198</cx:pt>
          <cx:pt idx="616">-0.00043514482583133202</cx:pt>
          <cx:pt idx="617">0.00057859031154708601</cx:pt>
          <cx:pt idx="618">-8.6522033996994397e-05</cx:pt>
          <cx:pt idx="619">-0.0104305209660324</cx:pt>
          <cx:pt idx="620">-0.020197216696227701</cx:pt>
          <cx:pt idx="621">-0.029717631018147301</cx:pt>
          <cx:pt idx="622">-0.018648993191687099</cx:pt>
          <cx:pt idx="623">-0.0111213895076714</cx:pt>
          <cx:pt idx="624">0.017162093903860899</cx:pt>
          <cx:pt idx="625">-0.022550402634831601</cx:pt>
          <cx:pt idx="626">0.010519486164584001</cx:pt>
          <cx:pt idx="627">0.0055344539969247103</cx:pt>
          <cx:pt idx="628">-0.00130753519506041</cx:pt>
          <cx:pt idx="629">-0.081966398769656501</cx:pt>
          <cx:pt idx="630">-0.080283106453923003</cx:pt>
          <cx:pt idx="631">-0.042130418714543198</cx:pt>
          <cx:pt idx="632">-0.021567778521998999</cx:pt>
          <cx:pt idx="633">-0.0053957630829680296</cx:pt>
          <cx:pt idx="634">-0.0064111699500115299</cx:pt>
          <cx:pt idx="635">0.00062213742902438105</cx:pt>
          <cx:pt idx="636">-0.00162948165036673</cx:pt>
          <cx:pt idx="637">0.0163051117021927</cx:pt>
          <cx:pt idx="638">0.023993435909180402</cx:pt>
          <cx:pt idx="639">0.00852573373145964</cx:pt>
          <cx:pt idx="640">0.0028683758420244899</cx:pt>
          <cx:pt idx="641">-0.013182141000015</cx:pt>
          <cx:pt idx="642">-0.0041303517559794101</cx:pt>
          <cx:pt idx="643">0.00042428951818643799</cx:pt>
          <cx:pt idx="644">0.00067546117632248496</cx:pt>
          <cx:pt idx="645">0.00054074207662965605</cx:pt>
          <cx:pt idx="646">-0.0033902399809652502</cx:pt>
          <cx:pt idx="647">-0.010986474709561499</cx:pt>
          <cx:pt idx="648">-0.016273035984873601</cx:pt>
          <cx:pt idx="649">-0.029407204633249199</cx:pt>
          <cx:pt idx="650">0.025605368795339499</cx:pt>
          <cx:pt idx="651">0.047816227030856202</cx:pt>
          <cx:pt idx="652">-0.0101394147077835</cx:pt>
          <cx:pt idx="653">-0.040955292833753702</cx:pt>
          <cx:pt idx="654">-0.00105088011705217</cx:pt>
          <cx:pt idx="655">0.021808257149666499</cx:pt>
          <cx:pt idx="656">-0.0346744076105171</cx:pt>
          <cx:pt idx="657">-0.092241334968318697</cx:pt>
          <cx:pt idx="658">-0.0570807628660829</cx:pt>
          <cx:pt idx="659">-0.034760617148079202</cx:pt>
          <cx:pt idx="660">-0.036959409770748103</cx:pt>
          <cx:pt idx="661">-0.0349546862708493</cx:pt>
          <cx:pt idx="662">-0.046477953521652397</cx:pt>
          <cx:pt idx="663">-0.029000456695371098</cx:pt>
          <cx:pt idx="664">-0.0126604475357067</cx:pt>
          <cx:pt idx="665">0.0137248075882181</cx:pt>
          <cx:pt idx="666">0.00368936627430812</cx:pt>
          <cx:pt idx="667">-0.0098969119929893396</cx:pt>
          <cx:pt idx="668">-0.0046431595865139503</cx:pt>
          <cx:pt idx="669">-0.0132845563869385</cx:pt>
          <cx:pt idx="670">-0.00209827737946866</cx:pt>
          <cx:pt idx="671">-0.00051031330084273796</cx:pt>
          <cx:pt idx="672">-0.00054473974931179699</cx:pt>
          <cx:pt idx="673">0.00018738469569528699</cx:pt>
          <cx:pt idx="674">-0.0012087581759417699</cx:pt>
          <cx:pt idx="675">-0.0054233285888011301</cx:pt>
          <cx:pt idx="676">0.0053095682804907198</cx:pt>
          <cx:pt idx="677">0.016866670474362199</cx:pt>
          <cx:pt idx="678">0.0308786174712193</cx:pt>
          <cx:pt idx="679">0.0231038666950708</cx:pt>
          <cx:pt idx="680">0.017117848373462499</cx:pt>
          <cx:pt idx="681">0.024045957996983398</cx:pt>
          <cx:pt idx="682">0.040370119013266897</cx:pt>
          <cx:pt idx="683">0.028256280192115499</cx:pt>
          <cx:pt idx="684">-0.0218202283380876</cx:pt>
          <cx:pt idx="685">-0.064353060129224204</cx:pt>
          <cx:pt idx="686">-0.031680821999904699</cx:pt>
          <cx:pt idx="687">-0.022361003848733001</cx:pt>
          <cx:pt idx="688">-0.025293020148342098</cx:pt>
          <cx:pt idx="689">-0.045819363616364697</cx:pt>
          <cx:pt idx="690">-0.049790258310510503</cx:pt>
          <cx:pt idx="691">-0.0299470428336653</cx:pt>
          <cx:pt idx="692">0.0054675937881076501</cx:pt>
          <cx:pt idx="693">0.026570374239570298</cx:pt>
          <cx:pt idx="694">0.014487444674970699</cx:pt>
          <cx:pt idx="695">0.0081533164181249295</cx:pt>
          <cx:pt idx="696">0.00122428122458916</cx:pt>
          <cx:pt idx="697">-0.00013931892484254501</cx:pt>
          <cx:pt idx="698">0.00052443163218889705</cx:pt>
          <cx:pt idx="699">0.00018402772649023599</cx:pt>
          <cx:pt idx="700">-2.9320819353405599e-05</cx:pt>
          <cx:pt idx="701">-0.00041990526748145001</cx:pt>
          <cx:pt idx="702">-0.00038450759578137998</cx:pt>
          <cx:pt idx="703">0.00084369773210833405</cx:pt>
          <cx:pt idx="704">0.0141843176264767</cx:pt>
          <cx:pt idx="705">0.017962557611993099</cx:pt>
          <cx:pt idx="706">0.013255302233022501</cx:pt>
          <cx:pt idx="707">0.022173208820328999</cx:pt>
          <cx:pt idx="708">0.031013573488591899</cx:pt>
          <cx:pt idx="709">0.043765014864362697</cx:pt>
          <cx:pt idx="710">0.041606877938552701</cx:pt>
          <cx:pt idx="711">0.0337206335631028</cx:pt>
          <cx:pt idx="712">-0.0104599086005329</cx:pt>
          <cx:pt idx="713">-0.021209847153545999</cx:pt>
          <cx:pt idx="714">0.020654537453205099</cx:pt>
          <cx:pt idx="715">0.017736276806383899</cx:pt>
          <cx:pt idx="716">0.0040745851155691501</cx:pt>
          <cx:pt idx="717">-0.014839709743859401</cx:pt>
          <cx:pt idx="718">-0.0017877220550954699</cx:pt>
          <cx:pt idx="719">-0.017284356047119</cx:pt>
          <cx:pt idx="720">-0.0015776642362750799</cx:pt>
          <cx:pt idx="721">0.0021588223406355201</cx:pt>
          <cx:pt idx="722">-0.00612838484593352</cx:pt>
          <cx:pt idx="723">-0.0039534625214127997</cx:pt>
          <cx:pt idx="724">-0.0023137576410865901</cx:pt>
          <cx:pt idx="725">0.00057007200467070797</cx:pt>
          <cx:pt idx="726">0.00055552653910388402</cx:pt>
          <cx:pt idx="727">0.000559329399843702</cx:pt>
          <cx:pt idx="728">-0.00081308654970305302</cx:pt>
          <cx:pt idx="729">-0.000694328826737334</cx:pt>
          <cx:pt idx="730">-0.0010751648658353201</cx:pt>
          <cx:pt idx="731">-0.00017747850509226899</cx:pt>
          <cx:pt idx="732">-0.00177755799285026</cx:pt>
          <cx:pt idx="733">-0.0070294225797687898</cx:pt>
          <cx:pt idx="734">-0.0015525511893746599</cx:pt>
          <cx:pt idx="735">0.0114217087044577</cx:pt>
          <cx:pt idx="736">0.0056381486239248397</cx:pt>
          <cx:pt idx="737">0.011978977559033301</cx:pt>
          <cx:pt idx="738">0.013749199525442599</cx:pt>
          <cx:pt idx="739">-0.000121524250400984</cx:pt>
          <cx:pt idx="740">-0.0013229581623532001</cx:pt>
          <cx:pt idx="741">0.0080643519754700303</cx:pt>
          <cx:pt idx="742">0.022313453804766601</cx:pt>
          <cx:pt idx="743">0.015664484976967701</cx:pt>
          <cx:pt idx="744">0.0028325620573268601</cx:pt>
          <cx:pt idx="745">-0.0028108187362995002</cx:pt>
          <cx:pt idx="746">-0.00061954824885075103</cx:pt>
          <cx:pt idx="747">-0.0060708700566190002</cx:pt>
          <cx:pt idx="748">7.8752484450476595e-05</cx:pt>
          <cx:pt idx="749">0.0059245462662642998</cx:pt>
          <cx:pt idx="750">0.00289507599804924</cx:pt>
          <cx:pt idx="751">4.4990540014544103e-05</cx:pt>
          <cx:pt idx="752">0.00040074998039289501</cx:pt>
          <cx:pt idx="753">0.000454552697325033</cx:pt>
          <cx:pt idx="754">-0.00037254699645996399</cx:pt>
          <cx:pt idx="755">-0.00056545706305545897</cx:pt>
          <cx:pt idx="756">-1.24545949806065e-05</cx:pt>
          <cx:pt idx="757">-0.00045811258377257698</cx:pt>
          <cx:pt idx="758">-0.0010009802182858101</cx:pt>
          <cx:pt idx="759">4.8039841184763099e-05</cx:pt>
          <cx:pt idx="760">-0.00040546762258962299</cx:pt>
          <cx:pt idx="761">1.62775922565478e-05</cx:pt>
          <cx:pt idx="762">-0.00062379040299541204</cx:pt>
          <cx:pt idx="763">-0.00086015561984680196</cx:pt>
          <cx:pt idx="764">0.00078730038738458296</cx:pt>
          <cx:pt idx="765">0.00225222672839283</cx:pt>
          <cx:pt idx="766">0.0023183983614047101</cx:pt>
          <cx:pt idx="767">0.0020946537334048899</cx:pt>
          <cx:pt idx="768">0.0036161503905581898</cx:pt>
          <cx:pt idx="769">0.0046902558426145796</cx:pt>
          <cx:pt idx="770">0.0050404410312873396</cx:pt>
          <cx:pt idx="771">0.0043837861296315899</cx:pt>
          <cx:pt idx="772">0.00497616452481686</cx:pt>
          <cx:pt idx="773">0.0059673466869011897</cx:pt>
          <cx:pt idx="774">0.0051082673569483499</cx:pt>
          <cx:pt idx="775">0.0021210739365646498</cx:pt>
          <cx:pt idx="776">0.0036942366440438999</cx:pt>
          <cx:pt idx="777">0.00141410521409409</cx:pt>
          <cx:pt idx="778">0.0043287026111561199</cx:pt>
          <cx:pt idx="779">-0.00018405541465212199</cx:pt>
          <cx:pt idx="780">-0.000164640104384158</cx:pt>
          <cx:pt idx="781">0.00011397339960622899</cx:pt>
          <cx:pt idx="782">-0.00047217555702134401</cx:pt>
          <cx:pt idx="783">-0.00096931543205359396</cx:pt>
        </cx:lvl>
      </cx:numDim>
    </cx:data>
    <cx:data id="65">
      <cx:numDim type="val">
        <cx:f>'001_WA_F - 副本'!$BN$1:$BN$784</cx:f>
        <cx:lvl ptCount="784" formatCode="0.00E+00">
          <cx:pt idx="0">4.4025726237963897e-05</cx:pt>
          <cx:pt idx="1">-0.00057360628940815895</cx:pt>
          <cx:pt idx="2">-0.00035342491777385802</cx:pt>
          <cx:pt idx="3">-0.000205095385496825</cx:pt>
          <cx:pt idx="4">-7.79634660327986e-05</cx:pt>
          <cx:pt idx="5">0.00063900283066695401</cx:pt>
          <cx:pt idx="6">0.00049777638628042303</cx:pt>
          <cx:pt idx="7">0.00028419479230626702</cx:pt>
          <cx:pt idx="8">-4.6389972670084097e-05</cx:pt>
          <cx:pt idx="9">-0.00091871231110010197</cx:pt>
          <cx:pt idx="10">0.00162789772973046</cx:pt>
          <cx:pt idx="11">0.000119565189384473</cx:pt>
          <cx:pt idx="12">7.8232146132390198e-05</cx:pt>
          <cx:pt idx="13">-4.8296311885430899e-05</cx:pt>
          <cx:pt idx="14">-0.00024543186775097102</cx:pt>
          <cx:pt idx="15">-0.000114567491464377</cx:pt>
          <cx:pt idx="16">0.000120025183706085</cx:pt>
          <cx:pt idx="17">0.00023662590084406299</cx:pt>
          <cx:pt idx="18">-0.00063686105717068004</cx:pt>
          <cx:pt idx="19">-0.00038868646393719699</cx:pt>
          <cx:pt idx="20">-0.00091124138375555297</cx:pt>
          <cx:pt idx="21">7.1362039310612002e-05</cx:pt>
          <cx:pt idx="22">3.96918706005441e-05</cx:pt>
          <cx:pt idx="23">6.6910660694218798e-05</cx:pt>
          <cx:pt idx="24">0.00058933679465248995</cx:pt>
          <cx:pt idx="25">0.00034991625246242399</cx:pt>
          <cx:pt idx="26">0.00021119834399825301</cx:pt>
          <cx:pt idx="27">0.00034021255616502902</cx:pt>
          <cx:pt idx="28">0.000168158401950015</cx:pt>
          <cx:pt idx="29">0.00016104118929429701</cx:pt>
          <cx:pt idx="30">-0.00060503691589539402</cx:pt>
          <cx:pt idx="31">-0.000234221149771791</cx:pt>
          <cx:pt idx="32">-0.00012426231754127399</cx:pt>
          <cx:pt idx="33">0.00057520276969745998</cx:pt>
          <cx:pt idx="34">0.00070093852090475099</cx:pt>
          <cx:pt idx="35">0.0018362260943063399</cx:pt>
          <cx:pt idx="36">0.0014491368367157201</cx:pt>
          <cx:pt idx="37">0.00139255819567207</cx:pt>
          <cx:pt idx="38">0.00173220319841011</cx:pt>
          <cx:pt idx="39">0.0021027648328618598</cx:pt>
          <cx:pt idx="40">0.0042375639825518799</cx:pt>
          <cx:pt idx="41">0.00175407203961349</cx:pt>
          <cx:pt idx="42">1.3841235230580599e-05</cx:pt>
          <cx:pt idx="43">0.00112726907761069</cx:pt>
          <cx:pt idx="44">0.0023458788196642701</cx:pt>
          <cx:pt idx="45">0.00176291254234636</cx:pt>
          <cx:pt idx="46">0.00035310476820004798</cx:pt>
          <cx:pt idx="47">0.00098643094903735191</cx:pt>
          <cx:pt idx="48">-0.000400363532238187</cx:pt>
          <cx:pt idx="49">0.00026642100440358901</cx:pt>
          <cx:pt idx="50">0.00053882797306805503</cx:pt>
          <cx:pt idx="51">0.000379522321476082</cx:pt>
          <cx:pt idx="52">-0.00047696142025467202</cx:pt>
          <cx:pt idx="53">-0.00075502232689809501</cx:pt>
          <cx:pt idx="54">0.00099270672857522196</cx:pt>
          <cx:pt idx="55">-0.00042433806195170799</cx:pt>
          <cx:pt idx="56">0.00014656926323927501</cx:pt>
          <cx:pt idx="57">-0.00031272967003138197</cx:pt>
          <cx:pt idx="58">-0.0010193356577996701</cx:pt>
          <cx:pt idx="59">1.2581556503695501e-05</cx:pt>
          <cx:pt idx="60">0.00070478729981405803</cx:pt>
          <cx:pt idx="61">0.000310946427063527</cx:pt>
          <cx:pt idx="62">0.0016978174472795701</cx:pt>
          <cx:pt idx="63">0.0029514113731064899</cx:pt>
          <cx:pt idx="64">0.0046420684306031799</cx:pt>
          <cx:pt idx="65">0.0073335334506751896</cx:pt>
          <cx:pt idx="66">0.010491503601444499</cx:pt>
          <cx:pt idx="67">0.0129025501173105</cx:pt>
          <cx:pt idx="68">0.0131525639068096</cx:pt>
          <cx:pt idx="69">0.0092712423378355606</cx:pt>
          <cx:pt idx="70">0.011497452816012801</cx:pt>
          <cx:pt idx="71">0.0099312026597134402</cx:pt>
          <cx:pt idx="72">0.010904666144015101</cx:pt>
          <cx:pt idx="73">0.0136216160112982</cx:pt>
          <cx:pt idx="74">0.012967003800256499</cx:pt>
          <cx:pt idx="75">0.0080553975057262393</cx:pt>
          <cx:pt idx="76">0.0078023726005241002</cx:pt>
          <cx:pt idx="77">0.0050146191950969001</cx:pt>
          <cx:pt idx="78">0.0029335509012654399</cx:pt>
          <cx:pt idx="79">0.00059865929842610401</cx:pt>
          <cx:pt idx="80">0.00111739701615322</cx:pt>
          <cx:pt idx="81">0.0010497076050689301</cx:pt>
          <cx:pt idx="82">-0.00031214236774116901</cx:pt>
          <cx:pt idx="83">-1.8690421755519901e-05</cx:pt>
          <cx:pt idx="84">-0.00043721943130880402</cx:pt>
          <cx:pt idx="85">0.000231831227938848</cx:pt>
          <cx:pt idx="86">-0.00012801952736755099</cx:pt>
          <cx:pt idx="87">0.00056319008277513904</cx:pt>
          <cx:pt idx="88">-0.00050048401339337402</cx:pt>
          <cx:pt idx="89">-0.000506293292655732</cx:pt>
          <cx:pt idx="90">0.00063576489908835805</cx:pt>
          <cx:pt idx="91">0.0032585118589277002</cx:pt>
          <cx:pt idx="92">0.0087383698458937398</cx:pt>
          <cx:pt idx="93">0.013970793219296699</cx:pt>
          <cx:pt idx="94">0.0198324145217832</cx:pt>
          <cx:pt idx="95">0.0263147257878753</cx:pt>
          <cx:pt idx="96">0.0222663866975388</cx:pt>
          <cx:pt idx="97">0.018576176992024501</cx:pt>
          <cx:pt idx="98">0.011643749294728299</cx:pt>
          <cx:pt idx="99">0.010120898370386501</cx:pt>
          <cx:pt idx="100">0.0145682563186104</cx:pt>
          <cx:pt idx="101">0.0104065583740125</cx:pt>
          <cx:pt idx="102">0.015519716742437</cx:pt>
          <cx:pt idx="103">0.0116772910275031</cx:pt>
          <cx:pt idx="104">0.0045207262157091798</cx:pt>
          <cx:pt idx="105">0.010608872486263099</cx:pt>
          <cx:pt idx="106">0.0068158359113379401</cx:pt>
          <cx:pt idx="107">0.0049214271129113399</cx:pt>
          <cx:pt idx="108">0.0018367131145243</cx:pt>
          <cx:pt idx="109">-0.00056220375030061802</cx:pt>
          <cx:pt idx="110">8.6503240037583704e-05</cx:pt>
          <cx:pt idx="111">-0.00012302951338728801</cx:pt>
          <cx:pt idx="112">3.6428394977502301e-05</cx:pt>
          <cx:pt idx="113">-0.00085057038910402595</cx:pt>
          <cx:pt idx="114">-0.000105175889700336</cx:pt>
          <cx:pt idx="115">7.4217065101727704e-05</cx:pt>
          <cx:pt idx="116">-0.00026158440335861201</cx:pt>
          <cx:pt idx="117">-0.0014137884801858199</cx:pt>
          <cx:pt idx="118">0.0016400069022081999</cx:pt>
          <cx:pt idx="119">0.0039865768416406802</cx:pt>
          <cx:pt idx="120">0.0079540251178963992</cx:pt>
          <cx:pt idx="121">0.016246501232175501</cx:pt>
          <cx:pt idx="122">0.0298633429096858</cx:pt>
          <cx:pt idx="123">0.030345902370515002</cx:pt>
          <cx:pt idx="124">0.033499162031305499</cx:pt>
          <cx:pt idx="125">0.018580457277675402</cx:pt>
          <cx:pt idx="126">0.014294087426368399</cx:pt>
          <cx:pt idx="127">0.00341474793960921</cx:pt>
          <cx:pt idx="128">0.014452490817768501</cx:pt>
          <cx:pt idx="129">0.0114135766958374</cx:pt>
          <cx:pt idx="130">-0.0091855242741057299</cx:pt>
          <cx:pt idx="131">-0.016377683319674399</cx:pt>
          <cx:pt idx="132">-0.0186440626563226</cx:pt>
          <cx:pt idx="133">-0.016061082241315</cx:pt>
          <cx:pt idx="134">-0.016686198476942998</cx:pt>
          <cx:pt idx="135">-0.0117008942612129</cx:pt>
          <cx:pt idx="136">-0.0071456701028185503</cx:pt>
          <cx:pt idx="137">-0.00049903389182805896</cx:pt>
          <cx:pt idx="138">0.00068861239626884902</cx:pt>
          <cx:pt idx="139">-0.00026766919929160199</cx:pt>
          <cx:pt idx="140">0.00012224496233673599</cx:pt>
          <cx:pt idx="141">6.2580649002241706e-05</cx:pt>
          <cx:pt idx="142">-0.00016275522800950201</cx:pt>
          <cx:pt idx="143">0.00023061351917471701</cx:pt>
          <cx:pt idx="144">-0.0042237843590607199</cx:pt>
          <cx:pt idx="145">-0.0120397689272929</cx:pt>
          <cx:pt idx="146">-0.0079038204484243608</cx:pt>
          <cx:pt idx="147">0.0056397289913846299</cx:pt>
          <cx:pt idx="148">0.0053708991509889099</cx:pt>
          <cx:pt idx="149">0.0076473717620688499</cx:pt>
          <cx:pt idx="150">0.015933315520954099</cx:pt>
          <cx:pt idx="151">0.024485686002961301</cx:pt>
          <cx:pt idx="152">0.032761780616243102</cx:pt>
          <cx:pt idx="153">0.0096456770254225999</cx:pt>
          <cx:pt idx="154">0.0101821188261326</cx:pt>
          <cx:pt idx="155">-0.0032163858198836601</cx:pt>
          <cx:pt idx="156">0.013328168201658301</cx:pt>
          <cx:pt idx="157">0.014150377299901399</cx:pt>
          <cx:pt idx="158">-0.0173350448481084</cx:pt>
          <cx:pt idx="159">-0.0092789842429975497</cx:pt>
          <cx:pt idx="160">-0.010259273494291199</cx:pt>
          <cx:pt idx="161">-0.0026903073925447301</cx:pt>
          <cx:pt idx="162">-0.0106592171511293</cx:pt>
          <cx:pt idx="163">-0.0122917022047416</cx:pt>
          <cx:pt idx="164">-0.0055273724318538999</cx:pt>
          <cx:pt idx="165">0.0016565400321574</cx:pt>
          <cx:pt idx="166">0.00106724133534939</cx:pt>
          <cx:pt idx="167">0.00063083994837194598</cx:pt>
          <cx:pt idx="168">0.00031736859752414198</cx:pt>
          <cx:pt idx="169">-0.000102422948694251</cx:pt>
          <cx:pt idx="170">0.00044143261159637197</cx:pt>
          <cx:pt idx="171">0.000279200023005192</cx:pt>
          <cx:pt idx="172">-0.0022546047577645398</cx:pt>
          <cx:pt idx="173">-0.0088900829643089301</cx:pt>
          <cx:pt idx="174">-0.014300359611215899</cx:pt>
          <cx:pt idx="175">-0.0052506485541577103</cx:pt>
          <cx:pt idx="176">-0.0019293137135913501</cx:pt>
          <cx:pt idx="177">0.0035873219445649398</cx:pt>
          <cx:pt idx="178">-0.0059200916298054896</cx:pt>
          <cx:pt idx="179">-0.0047790017129076996</cx:pt>
          <cx:pt idx="180">0.0088157309895681105</cx:pt>
          <cx:pt idx="181">-0.0018684071564714999</cx:pt>
          <cx:pt idx="182">-0.013200893071193501</cx:pt>
          <cx:pt idx="183">-0.0058856772395295496</cx:pt>
          <cx:pt idx="184">-0.0058492088261050098</cx:pt>
          <cx:pt idx="185">-0.0032825910633011101</cx:pt>
          <cx:pt idx="186">-0.019090723026118899</cx:pt>
          <cx:pt idx="187">-0.00505858916538773</cx:pt>
          <cx:pt idx="188">-0.025365353058438601</cx:pt>
          <cx:pt idx="189">-0.010830027139861399</cx:pt>
          <cx:pt idx="190">0.0033346119716702802</cx:pt>
          <cx:pt idx="191">0.00086355762284144502</cx:pt>
          <cx:pt idx="192">-0.0041027317016141002</cx:pt>
          <cx:pt idx="193">0.0046530594646752499</cx:pt>
          <cx:pt idx="194">6.5591439471774106e-05</cx:pt>
          <cx:pt idx="195">-0.00068429569594863305</cx:pt>
          <cx:pt idx="196">0.00038184653019877299</cx:pt>
          <cx:pt idx="197">0.00041144245398611702</cx:pt>
          <cx:pt idx="198">-0.0015878157488691501</cx:pt>
          <cx:pt idx="199">-0.0034766378443987201</cx:pt>
          <cx:pt idx="200">0.0040864729125514804</cx:pt>
          <cx:pt idx="201">-0.00024247254265888</cx:pt>
          <cx:pt idx="202">-0.0107945138083336</cx:pt>
          <cx:pt idx="203">-0.0136094591396149</cx:pt>
          <cx:pt idx="204">0.00031505129012551498</cx:pt>
          <cx:pt idx="205">-0.00157690671313523</cx:pt>
          <cx:pt idx="206">-0.00102685924168369</cx:pt>
          <cx:pt idx="207">-0.0030840849765336499</cx:pt>
          <cx:pt idx="208">-0.00049296117843241997</cx:pt>
          <cx:pt idx="209">0.0048041345649297096</cx:pt>
          <cx:pt idx="210">-0.0181458256055953</cx:pt>
          <cx:pt idx="211">-0.0027832667223877399</cx:pt>
          <cx:pt idx="212">-0.0135539371562078</cx:pt>
          <cx:pt idx="213">-0.015191306198045301</cx:pt>
          <cx:pt idx="214">-0.000567875050186323</cx:pt>
          <cx:pt idx="215">-0.012735417047500501</cx:pt>
          <cx:pt idx="216">-0.029738859150459099</cx:pt>
          <cx:pt idx="217">0.0024359946700719401</cx:pt>
          <cx:pt idx="218">0.011762391334043399</cx:pt>
          <cx:pt idx="219">0.00170832173151523</cx:pt>
          <cx:pt idx="220">0.0061943403764708003</cx:pt>
          <cx:pt idx="221">0.0057566646973153997</cx:pt>
          <cx:pt idx="222">0.00193771153601041</cx:pt>
          <cx:pt idx="223">-0.0011314031329584301</cx:pt>
          <cx:pt idx="224">0.00068044183967543503</cx:pt>
          <cx:pt idx="225">-0.00099080931356488309</cx:pt>
          <cx:pt idx="226">-0.00099033379742304094</cx:pt>
          <cx:pt idx="227">-0.0019570115262119601</cx:pt>
          <cx:pt idx="228">0.00359693892778479</cx:pt>
          <cx:pt idx="229">-0.0049297283873937104</cx:pt>
          <cx:pt idx="230">-0.0012540917857418699</cx:pt>
          <cx:pt idx="231">-0.0054509979205270799</cx:pt>
          <cx:pt idx="232">-0.014748441500537401</cx:pt>
          <cx:pt idx="233">0.0011341828930906399</cx:pt>
          <cx:pt idx="234">0.0154563570720946</cx:pt>
          <cx:pt idx="235">0.0069149213947728603</cx:pt>
          <cx:pt idx="236">0.016282030787261401</cx:pt>
          <cx:pt idx="237">0.024626117140149301</cx:pt>
          <cx:pt idx="238">-0.0031525556787041901</cx:pt>
          <cx:pt idx="239">-0.0113376880897855</cx:pt>
          <cx:pt idx="240">-0.00188997105500054</cx:pt>
          <cx:pt idx="241">-0.0131290306204576</cx:pt>
          <cx:pt idx="242">-0.00300406621058604</cx:pt>
          <cx:pt idx="243">0.0038823997175689599</cx:pt>
          <cx:pt idx="244">-0.0097332520530534795</cx:pt>
          <cx:pt idx="245">0.00223833365747076</cx:pt>
          <cx:pt idx="246">0.0085110097945810901</cx:pt>
          <cx:pt idx="247">0.0093712258900231805</cx:pt>
          <cx:pt idx="248">0.00652701216623559</cx:pt>
          <cx:pt idx="249">0.0083838480329767196</cx:pt>
          <cx:pt idx="250">0.0052074725026714404</cx:pt>
          <cx:pt idx="251">0.000787350764522322</cx:pt>
          <cx:pt idx="252">3.0472533624345499e-05</cx:pt>
          <cx:pt idx="253">-0.0012930078271341601</cx:pt>
          <cx:pt idx="254">5.3039026848814701e-05</cx:pt>
          <cx:pt idx="255">0.00066910984343110803</cx:pt>
          <cx:pt idx="256">-0.0053199981715166701</cx:pt>
          <cx:pt idx="257">-0.0060322740247031803</cx:pt>
          <cx:pt idx="258">-0.0022572713224232699</cx:pt>
          <cx:pt idx="259">-0.0077692278620605498</cx:pt>
          <cx:pt idx="260">0.0055178106753512503</cx:pt>
          <cx:pt idx="261">0.024147784640490399</cx:pt>
          <cx:pt idx="262">0.0191149479241405</cx:pt>
          <cx:pt idx="263">0.0110598594756243</cx:pt>
          <cx:pt idx="264">0.017602334739915401</cx:pt>
          <cx:pt idx="265">0.010298859131755199</cx:pt>
          <cx:pt idx="266">-0.0094869254464970999</cx:pt>
          <cx:pt idx="267">-0.017522717656774399</cx:pt>
          <cx:pt idx="268">-0.0121993609900495</cx:pt>
          <cx:pt idx="269">-0.0156793149971232</cx:pt>
          <cx:pt idx="270">-0.016677808876798799</cx:pt>
          <cx:pt idx="271">0.0021398689529521699</cx:pt>
          <cx:pt idx="272">0.014087846577075401</cx:pt>
          <cx:pt idx="273">0.0059289801592053402</cx:pt>
          <cx:pt idx="274">0.0134563669663338</cx:pt>
          <cx:pt idx="275">0.030517820269947701</cx:pt>
          <cx:pt idx="276">0.018660417270265801</cx:pt>
          <cx:pt idx="277">0.0070851692831008298</cx:pt>
          <cx:pt idx="278">0.0011280357951192199</cx:pt>
          <cx:pt idx="279">-0.00501873825358697</cx:pt>
          <cx:pt idx="280">-0.00061670982084408</cx:pt>
          <cx:pt idx="281">-0.0010754807647478501</cx:pt>
          <cx:pt idx="282">-0.00343788998970372</cx:pt>
          <cx:pt idx="283">0.00073712647177444899</cx:pt>
          <cx:pt idx="284">-0.0072870939914619903</cx:pt>
          <cx:pt idx="285">0.00244369372639551</cx:pt>
          <cx:pt idx="286">0.017081720270277899</cx:pt>
          <cx:pt idx="287">0.0132853446563235</cx:pt>
          <cx:pt idx="288">0.0116911093277915</cx:pt>
          <cx:pt idx="289">0.021259451638209501</cx:pt>
          <cx:pt idx="290">0.019283434535680599</cx:pt>
          <cx:pt idx="291">0.020136237331543402</cx:pt>
          <cx:pt idx="292">0.015899459552893399</cx:pt>
          <cx:pt idx="293">0.000242042217032085</cx:pt>
          <cx:pt idx="294">-0.0030260534377629998</cx:pt>
          <cx:pt idx="295">-0.049139402366937403</cx:pt>
          <cx:pt idx="296">-0.0235258250266209</cx:pt>
          <cx:pt idx="297">-0.019126722718075501</cx:pt>
          <cx:pt idx="298">-0.0086051760328672393</cx:pt>
          <cx:pt idx="299">-0.00085104715161958902</cx:pt>
          <cx:pt idx="300">-0.00183967245971326</cx:pt>
          <cx:pt idx="301">0.0057566045023585196</cx:pt>
          <cx:pt idx="302">0.0079762394995720794</cx:pt>
          <cx:pt idx="303">0.036552071533983099</cx:pt>
          <cx:pt idx="304">0.014979984867020801</cx:pt>
          <cx:pt idx="305">-0.0066567067966735102</cx:pt>
          <cx:pt idx="306">-0.00083103192579958801</cx:pt>
          <cx:pt idx="307">-0.0018534807544007799</cx:pt>
          <cx:pt idx="308">0.00015297697502026999</cx:pt>
          <cx:pt idx="309">-0.00105889120762501</cx:pt>
          <cx:pt idx="310">-0.0041361009427546601</cx:pt>
          <cx:pt idx="311">-0.00360153221297268</cx:pt>
          <cx:pt idx="312">-0.0037560688468479902</cx:pt>
          <cx:pt idx="313">0.0025798472893571599</cx:pt>
          <cx:pt idx="314">0.021468177939683201</cx:pt>
          <cx:pt idx="315">0.021090343068738301</cx:pt>
          <cx:pt idx="316">0.0168071495792806</cx:pt>
          <cx:pt idx="317">0.028330571731532101</cx:pt>
          <cx:pt idx="318">0.00080258755466839195</cx:pt>
          <cx:pt idx="319">0.0039141721313796203</cx:pt>
          <cx:pt idx="320">-0.00743619195808147</cx:pt>
          <cx:pt idx="321">-0.021675768837071299</cx:pt>
          <cx:pt idx="322">-0.0177663215599284</cx:pt>
          <cx:pt idx="323">-0.048814987479238597</cx:pt>
          <cx:pt idx="324">-0.034615274702569997</cx:pt>
          <cx:pt idx="325">-0.040504442417413501</cx:pt>
          <cx:pt idx="326">-0.0224099639600168</cx:pt>
          <cx:pt idx="327">0.013536242164549199</cx:pt>
          <cx:pt idx="328">-0.0039087927637339896</cx:pt>
          <cx:pt idx="329">0.0082081197782480995</cx:pt>
          <cx:pt idx="330">-0.00010891565507899099</cx:pt>
          <cx:pt idx="331">0.029569178630890099</cx:pt>
          <cx:pt idx="332">0.026637049769388601</cx:pt>
          <cx:pt idx="333">0.0079461548251135005</cx:pt>
          <cx:pt idx="334">0.00309916146944048</cx:pt>
          <cx:pt idx="335">-0.00066595148095947095</cx:pt>
          <cx:pt idx="336">7.9126744790055802e-05</cx:pt>
          <cx:pt idx="337">-0.00062031811682134602</cx:pt>
          <cx:pt idx="338">-0.00214001990959668</cx:pt>
          <cx:pt idx="339">-0.0041670008407452101</cx:pt>
          <cx:pt idx="340">-0.0076658915820340297</cx:pt>
          <cx:pt idx="341">0.0056284424252411097</cx:pt>
          <cx:pt idx="342">0.0186371669895684</cx:pt>
          <cx:pt idx="343">0.0091226764841501294</cx:pt>
          <cx:pt idx="344">-0.011731712255727901</cx:pt>
          <cx:pt idx="345">-0.0023833040401773902</cx:pt>
          <cx:pt idx="346">-0.0108884897672916</cx:pt>
          <cx:pt idx="347">-0.0032198321447822901</cx:pt>
          <cx:pt idx="348">-0.0045699289615299</cx:pt>
          <cx:pt idx="349">0.0019764658491081698</cx:pt>
          <cx:pt idx="350">-0.0124976332718183</cx:pt>
          <cx:pt idx="351">-0.025726121625581699</cx:pt>
          <cx:pt idx="352">-0.022724081437736299</cx:pt>
          <cx:pt idx="353">-0.016900602950328799</cx:pt>
          <cx:pt idx="354">-0.0297449723968548</cx:pt>
          <cx:pt idx="355">0.0118985098934267</cx:pt>
          <cx:pt idx="356">0.0142004550395727</cx:pt>
          <cx:pt idx="357">0.017084607257692799</cx:pt>
          <cx:pt idx="358">0.0094350509869202404</cx:pt>
          <cx:pt idx="359">0.030841582393794201</cx:pt>
          <cx:pt idx="360">0.0289055411295287</cx:pt>
          <cx:pt idx="361">0.0031753947362483399</cx:pt>
          <cx:pt idx="362">-0.00042431437319199902</cx:pt>
          <cx:pt idx="363">-0.00131765867132299</cx:pt>
          <cx:pt idx="364">-0.00073606186846316899</cx:pt>
          <cx:pt idx="365">0.00021422216695048699</cx:pt>
          <cx:pt idx="366">-0.000376250293135025</cx:pt>
          <cx:pt idx="367">-0.0069888473718379401</cx:pt>
          <cx:pt idx="368">-0.0167472888370086</cx:pt>
          <cx:pt idx="369">0.0065776652324586503</cx:pt>
          <cx:pt idx="370">0.016421176247643499</cx:pt>
          <cx:pt idx="371">0.0034198806576224501</cx:pt>
          <cx:pt idx="372">-0.0060454066350756003</cx:pt>
          <cx:pt idx="373">-0.0136350631501236</cx:pt>
          <cx:pt idx="374">-0.010777728677768999</cx:pt>
          <cx:pt idx="375">0.022883067796392601</cx:pt>
          <cx:pt idx="376">0.034949771752709101</cx:pt>
          <cx:pt idx="377">0.031302171913291703</cx:pt>
          <cx:pt idx="378">0.0052981980535342496</cx:pt>
          <cx:pt idx="379">0.0202880623847226</cx:pt>
          <cx:pt idx="380">-0.000729047544060031</cx:pt>
          <cx:pt idx="381">-0.0051787730016628402</cx:pt>
          <cx:pt idx="382">0.0095239044088064502</cx:pt>
          <cx:pt idx="383">0.020180275589592799</cx:pt>
          <cx:pt idx="384">0.0011119180099815301</cx:pt>
          <cx:pt idx="385">-0.0032658114471971998</cx:pt>
          <cx:pt idx="386">0.0136590940748145</cx:pt>
          <cx:pt idx="387">0.021669748851585201</cx:pt>
          <cx:pt idx="388">0.012830271062007801</cx:pt>
          <cx:pt idx="389">0.0037302508584070699</cx:pt>
          <cx:pt idx="390">0.0034161384680143998</cx:pt>
          <cx:pt idx="391">0.0016983212233448201</cx:pt>
          <cx:pt idx="392">0.000184094217070991</cx:pt>
          <cx:pt idx="393">4.4474043688457699e-05</cx:pt>
          <cx:pt idx="394">-0.00116550733713308</cx:pt>
          <cx:pt idx="395">-0.0052728961172155801</cx:pt>
          <cx:pt idx="396">-0.0142021604160759</cx:pt>
          <cx:pt idx="397">0.0112862258294765</cx:pt>
          <cx:pt idx="398">0.015925475100320802</cx:pt>
          <cx:pt idx="399">-0.010037555683076</cx:pt>
          <cx:pt idx="400">-0.020110112057684301</cx:pt>
          <cx:pt idx="401">-0.022579862422281501</cx:pt>
          <cx:pt idx="402">0.0015889282699998401</cx:pt>
          <cx:pt idx="403">0.037387958592673798</cx:pt>
          <cx:pt idx="404">0.0288785346161116</cx:pt>
          <cx:pt idx="405">0.032605914918104002</cx:pt>
          <cx:pt idx="406">0.026216916832447101</cx:pt>
          <cx:pt idx="407">0.0209449982845097</cx:pt>
          <cx:pt idx="408">0.020110157155421301</cx:pt>
          <cx:pt idx="409">0.011609068632611399</cx:pt>
          <cx:pt idx="410">0.00092051073827631598</cx:pt>
          <cx:pt idx="411">-0.012177916475075001</cx:pt>
          <cx:pt idx="412">-0.026587007158987999</cx:pt>
          <cx:pt idx="413">-0.0161151326502007</cx:pt>
          <cx:pt idx="414">-0.0073590632919749398</cx:pt>
          <cx:pt idx="415">-0.00249625397007667</cx:pt>
          <cx:pt idx="416">0.011571283709064999</cx:pt>
          <cx:pt idx="417">0.0096680208657403399</cx:pt>
          <cx:pt idx="418">0.0030382958619394802</cx:pt>
          <cx:pt idx="419">0.00031130102156052799</cx:pt>
          <cx:pt idx="420">0.00053990997642755804</cx:pt>
          <cx:pt idx="421">-0.00082957333310703003</cx:pt>
          <cx:pt idx="422">-0.000769492057657391</cx:pt>
          <cx:pt idx="423">-0.000133620865730944</cx:pt>
          <cx:pt idx="424">-0.010661506382467</cx:pt>
          <cx:pt idx="425">0.0090218766904512897</cx:pt>
          <cx:pt idx="426">-0.00175453559078367</cx:pt>
          <cx:pt idx="427">-0.013699429895383501</cx:pt>
          <cx:pt idx="428">-0.010476364705364401</cx:pt>
          <cx:pt idx="429">0.0066024258394644601</cx:pt>
          <cx:pt idx="430">0.0085784027608594403</cx:pt>
          <cx:pt idx="431">0.022678775326065399</cx:pt>
          <cx:pt idx="432">0.0229017278595154</cx:pt>
          <cx:pt idx="433">0.037331716062521697</cx:pt>
          <cx:pt idx="434">0.029973272157051901</cx:pt>
          <cx:pt idx="435">4.84900109443254e-05</cx:pt>
          <cx:pt idx="436">0.025645489821973101</cx:pt>
          <cx:pt idx="437">-0.0030924074221534499</cx:pt>
          <cx:pt idx="438">0.011463607900811801</cx:pt>
          <cx:pt idx="439">-0.0136032697738256</cx:pt>
          <cx:pt idx="440">-0.034238897753860201</cx:pt>
          <cx:pt idx="441">-0.039061012223798798</cx:pt>
          <cx:pt idx="442">-0.027195960948386898</cx:pt>
          <cx:pt idx="443">-0.0071382686247520198</cx:pt>
          <cx:pt idx="444">0.014910193482717399</cx:pt>
          <cx:pt idx="445">0.0155739642778773</cx:pt>
          <cx:pt idx="446">0.0055336035188242698</cx:pt>
          <cx:pt idx="447">0.0020058357865253501</cx:pt>
          <cx:pt idx="448">-6.3610378464059404e-05</cx:pt>
          <cx:pt idx="449">-0.00032769576999924598</cx:pt>
          <cx:pt idx="450">0.00029238761963253801</cx:pt>
          <cx:pt idx="451">0.00092447779582023203</cx:pt>
          <cx:pt idx="452">-0.0064401042269509696</cx:pt>
          <cx:pt idx="453">-0.0033015419836623702</cx:pt>
          <cx:pt idx="454">-0.00774629599547586</cx:pt>
          <cx:pt idx="455">-0.0224132289280475</cx:pt>
          <cx:pt idx="456">-0.034314030463020798</cx:pt>
          <cx:pt idx="457">-0.0055554213077138601</cx:pt>
          <cx:pt idx="458">0.0181806086811051</cx:pt>
          <cx:pt idx="459">0.0205682627776313</cx:pt>
          <cx:pt idx="460">0.024283540886521501</cx:pt>
          <cx:pt idx="461">0.0250702896628076</cx:pt>
          <cx:pt idx="462">0.012474203565678601</cx:pt>
          <cx:pt idx="463">0.0100861155085838</cx:pt>
          <cx:pt idx="464">0.023311012311922799</cx:pt>
          <cx:pt idx="465">0.019699263054320602</cx:pt>
          <cx:pt idx="466">0.0144939152276714</cx:pt>
          <cx:pt idx="467">-0.0088408868494806604</cx:pt>
          <cx:pt idx="468">-0.023669585568440302</cx:pt>
          <cx:pt idx="469">-0.027532378605256501</cx:pt>
          <cx:pt idx="470">-0.021682824160410698</cx:pt>
          <cx:pt idx="471">0.00364413816781504</cx:pt>
          <cx:pt idx="472">0.012260578321526499</cx:pt>
          <cx:pt idx="473">0.021582584142013601</cx:pt>
          <cx:pt idx="474">0.0067605696707460899</cx:pt>
          <cx:pt idx="475">0.00038717236075945402</cx:pt>
          <cx:pt idx="476">-2.0094588577160599e-05</cx:pt>
          <cx:pt idx="477">0.000225175388071294</cx:pt>
          <cx:pt idx="478">0.0018946870836708801</cx:pt>
          <cx:pt idx="479">0.00121754603157334</cx:pt>
          <cx:pt idx="480">0.0043178501690577199</cx:pt>
          <cx:pt idx="481">0.0026875969126637701</cx:pt>
          <cx:pt idx="482">0.0020301420924675401</cx:pt>
          <cx:pt idx="483">-0.0138876034149357</cx:pt>
          <cx:pt idx="484">-0.0143689973930915</cx:pt>
          <cx:pt idx="485">-0.00631413941778366</cx:pt>
          <cx:pt idx="486">-0.0079454145074608993</cx:pt>
          <cx:pt idx="487">0.011285771482354901</cx:pt>
          <cx:pt idx="488">0.0122054730716624</cx:pt>
          <cx:pt idx="489">0.010866432475607099</cx:pt>
          <cx:pt idx="490">-0.0050441067749375798</cx:pt>
          <cx:pt idx="491">-0.0115674812992157</cx:pt>
          <cx:pt idx="492">0.025643348445212901</cx:pt>
          <cx:pt idx="493">0.022076123883873498</cx:pt>
          <cx:pt idx="494">0.0074409323562217404</cx:pt>
          <cx:pt idx="495">-0.0025200550731820899</cx:pt>
          <cx:pt idx="496">-0.014473658263256899</cx:pt>
          <cx:pt idx="497">-0.0047570897815426196</cx:pt>
          <cx:pt idx="498">0.00021615908117043599</cx:pt>
          <cx:pt idx="499">0.014178409633089001</cx:pt>
          <cx:pt idx="500">0.0160933763614435</cx:pt>
          <cx:pt idx="501">0.014546022694451899</cx:pt>
          <cx:pt idx="502">0.00226300902990114</cx:pt>
          <cx:pt idx="503">0.00064453852964370796</cx:pt>
          <cx:pt idx="504">-0.0009913712186690861</cx:pt>
          <cx:pt idx="505">0.000107853963794151</cx:pt>
          <cx:pt idx="506">0.0012217570218678801</cx:pt>
          <cx:pt idx="507">-0.00060629474463363303</cx:pt>
          <cx:pt idx="508">0.012724681806551799</cx:pt>
          <cx:pt idx="509">0.019869609639312901</cx:pt>
          <cx:pt idx="510">0.0275933986368148</cx:pt>
          <cx:pt idx="511">0.0087906947481618605</cx:pt>
          <cx:pt idx="512">-0.0084562222609576593</cx:pt>
          <cx:pt idx="513">-0.0027764714385648298</cx:pt>
          <cx:pt idx="514">0.0061652696901715997</cx:pt>
          <cx:pt idx="515">0.00162376546019204</cx:pt>
          <cx:pt idx="516">0.0104549175267302</cx:pt>
          <cx:pt idx="517">0.0042474701373179996</cx:pt>
          <cx:pt idx="518">-0.0070310408983597699</cx:pt>
          <cx:pt idx="519">0.00710812713382117</cx:pt>
          <cx:pt idx="520">-0.0088156085548750703</cx:pt>
          <cx:pt idx="521">0.00705094216331573</cx:pt>
          <cx:pt idx="522">0.0066952595783567499</cx:pt>
          <cx:pt idx="523">-0.0054412179312225903</cx:pt>
          <cx:pt idx="524">0.00074686759989296995</cx:pt>
          <cx:pt idx="525">0.0052562052523443398</cx:pt>
          <cx:pt idx="526">0.0274770431526913</cx:pt>
          <cx:pt idx="527">0.032799744570156698</cx:pt>
          <cx:pt idx="528">0.022044992390403698</cx:pt>
          <cx:pt idx="529">0.0078268017230530892</cx:pt>
          <cx:pt idx="530">0.00049298112462688203</cx:pt>
          <cx:pt idx="531">-0.00026927478596904398</cx:pt>
          <cx:pt idx="532">0.00014550468473514201</cx:pt>
          <cx:pt idx="533">-0.00054265882846377404</cx:pt>
          <cx:pt idx="534">0.00028853589527057499</cx:pt>
          <cx:pt idx="535">-0.0043694207991948602</cx:pt>
          <cx:pt idx="536">0.0145112709041965</cx:pt>
          <cx:pt idx="537">0.0178476983146524</cx:pt>
          <cx:pt idx="538">0.020148368193662999</cx:pt>
          <cx:pt idx="539">0.0218736058245853</cx:pt>
          <cx:pt idx="540">0.00232306323815477</cx:pt>
          <cx:pt idx="541">-0.0029326477132096398</cx:pt>
          <cx:pt idx="542">0.016377595604068901</cx:pt>
          <cx:pt idx="543">-0.0013145949524564699</cx:pt>
          <cx:pt idx="544">-0.00284813807290972</cx:pt>
          <cx:pt idx="545">-0.00031092148988030399</cx:pt>
          <cx:pt idx="546">-0.0140566040441416</cx:pt>
          <cx:pt idx="547">0.0056702265806782802</cx:pt>
          <cx:pt idx="548">-0.0029786395949774102</cx:pt>
          <cx:pt idx="549">0.035317763491737098</cx:pt>
          <cx:pt idx="550">0.023921928229334501</cx:pt>
          <cx:pt idx="551">0.0019975082825300799</cx:pt>
          <cx:pt idx="552">0.0042264672663134698</cx:pt>
          <cx:pt idx="553">0.026003563686133001</cx:pt>
          <cx:pt idx="554">0.043617489869055802</cx:pt>
          <cx:pt idx="555">0.039508754418645001</cx:pt>
          <cx:pt idx="556">0.011959852921211701</cx:pt>
          <cx:pt idx="557">0.0024922176455913301</cx:pt>
          <cx:pt idx="558">0.0021553742912993998</cx:pt>
          <cx:pt idx="559">0.00021140667509609499</cx:pt>
          <cx:pt idx="560">0.00058874483838169196</cx:pt>
          <cx:pt idx="561">-0.00054624297798945304</cx:pt>
          <cx:pt idx="562">0.00056356682052597295</cx:pt>
          <cx:pt idx="563">0.0035917722338810001</cx:pt>
          <cx:pt idx="564">0.021099157400979899</cx:pt>
          <cx:pt idx="565">0.023437305416856</cx:pt>
          <cx:pt idx="566">0.021832786271807202</cx:pt>
          <cx:pt idx="567">0.033735028562351999</cx:pt>
          <cx:pt idx="568">0.014817370076334199</cx:pt>
          <cx:pt idx="569">0.00245352288253742</cx:pt>
          <cx:pt idx="570">0.0062400206529176702</cx:pt>
          <cx:pt idx="571">0.012456559956391401</cx:pt>
          <cx:pt idx="572">0.0074929811795551998</cx:pt>
          <cx:pt idx="573">-0.014402371584636701</cx:pt>
          <cx:pt idx="574">-0.0099033921106966606</cx:pt>
          <cx:pt idx="575">0.027321216538009199</cx:pt>
          <cx:pt idx="576">0.0064345377383640103</cx:pt>
          <cx:pt idx="577">0.0057119135382836996</cx:pt>
          <cx:pt idx="578">0.022217894423875</cx:pt>
          <cx:pt idx="579">0.0016474407082118999</cx:pt>
          <cx:pt idx="580">0.0227574088773718</cx:pt>
          <cx:pt idx="581">0.038082535071348102</cx:pt>
          <cx:pt idx="582">0.042744935076975098</cx:pt>
          <cx:pt idx="583">0.0294381073731452</cx:pt>
          <cx:pt idx="584">0.0051669232266841301</cx:pt>
          <cx:pt idx="585">0.00044737606511684798</cx:pt>
          <cx:pt idx="586">0.0012524352403464199</cx:pt>
          <cx:pt idx="587">-0.000245881584498345</cx:pt>
          <cx:pt idx="588">0.00049280738141796302</cx:pt>
          <cx:pt idx="589">-0.00077547667033537899</cx:pt>
          <cx:pt idx="590">0.0032795075384962299</cx:pt>
          <cx:pt idx="591">0.0065206140191604598</cx:pt>
          <cx:pt idx="592">0.020929177536970298</cx:pt>
          <cx:pt idx="593">0.0125782800159414</cx:pt>
          <cx:pt idx="594">0.019434645288239901</cx:pt>
          <cx:pt idx="595">0.0275586064335296</cx:pt>
          <cx:pt idx="596">0.019342198751246199</cx:pt>
          <cx:pt idx="597">0.015953920061373299</cx:pt>
          <cx:pt idx="598">-0.0036398861293215502</cx:pt>
          <cx:pt idx="599">0.0200399203887907</cx:pt>
          <cx:pt idx="600">0.0087791094716460696</cx:pt>
          <cx:pt idx="601">0.011603696368098699</cx:pt>
          <cx:pt idx="602">0.0062101419975473197</cx:pt>
          <cx:pt idx="603">-0.0021822161780409798</cx:pt>
          <cx:pt idx="604">-0.024253831151899899</cx:pt>
          <cx:pt idx="605">0.014494478334995601</cx:pt>
          <cx:pt idx="606">0.0026414442577234101</cx:pt>
          <cx:pt idx="607">0.0072550365742556303</cx:pt>
          <cx:pt idx="608">0.00912090110207028</cx:pt>
          <cx:pt idx="609">0.0144633173167013</cx:pt>
          <cx:pt idx="610">0.039677942509185798</cx:pt>
          <cx:pt idx="611">0.028027893678656102</cx:pt>
          <cx:pt idx="612">0.0027096750563378302</cx:pt>
          <cx:pt idx="613">-0.00159424330875734</cx:pt>
          <cx:pt idx="614">0.000633307791528371</cx:pt>
          <cx:pt idx="615">-0.00015105074378541299</cx:pt>
          <cx:pt idx="616">-6.31284405101801e-05</cx:pt>
          <cx:pt idx="617">-0.00062436230095813097</cx:pt>
          <cx:pt idx="618">0.00091025737581239404</cx:pt>
          <cx:pt idx="619">0.0044404261424502199</cx:pt>
          <cx:pt idx="620">0.0140402647796061</cx:pt>
          <cx:pt idx="621">0.0115432452887214</cx:pt>
          <cx:pt idx="622">0.014958666400819101</cx:pt>
          <cx:pt idx="623">0.024101227001776498</cx:pt>
          <cx:pt idx="624">0.014267432031882001</cx:pt>
          <cx:pt idx="625">0.0186857074399054</cx:pt>
          <cx:pt idx="626">0.0067859062557873101</cx:pt>
          <cx:pt idx="627">0.017144674985360799</cx:pt>
          <cx:pt idx="628">0.0046383509048322103</cx:pt>
          <cx:pt idx="629">-0.00092447822262850499</cx:pt>
          <cx:pt idx="630">-0.0148561551067087</cx:pt>
          <cx:pt idx="631">-0.033420694642752102</cx:pt>
          <cx:pt idx="632">-0.037549400608976401</cx:pt>
          <cx:pt idx="633">-0.015793687022014599</cx:pt>
          <cx:pt idx="634">-0.0054256253305759398</cx:pt>
          <cx:pt idx="635">0.0126710592752294</cx:pt>
          <cx:pt idx="636">0.0150701084283189</cx:pt>
          <cx:pt idx="637">0.0189075581703275</cx:pt>
          <cx:pt idx="638">0.0253657010550715</cx:pt>
          <cx:pt idx="639">0.011800612738242599</cx:pt>
          <cx:pt idx="640">0.0019676072381117102</cx:pt>
          <cx:pt idx="641">-0.0012826917854093301</cx:pt>
          <cx:pt idx="642">-0.00018510608865741199</cx:pt>
          <cx:pt idx="643">0.00099485152492076001</cx:pt>
          <cx:pt idx="644">-0.00025145294318311</cx:pt>
          <cx:pt idx="645">-0.00023950095885530201</cx:pt>
          <cx:pt idx="646">0.00038769657028601002</cx:pt>
          <cx:pt idx="647">0.0026461366659682501</cx:pt>
          <cx:pt idx="648">-0.0014722263389261099</cx:pt>
          <cx:pt idx="649">-0.0092336962276147495</cx:pt>
          <cx:pt idx="650">-0.023525336342954901</cx:pt>
          <cx:pt idx="651">-0.0076405836295289596</cx:pt>
          <cx:pt idx="652">0.017561895411086902</cx:pt>
          <cx:pt idx="653">0.019256185529015101</cx:pt>
          <cx:pt idx="654">0.013485744902132</cx:pt>
          <cx:pt idx="655">0.014328796495727301</cx:pt>
          <cx:pt idx="656">5.1314569428917901e-05</cx:pt>
          <cx:pt idx="657">0.010436757900602001</cx:pt>
          <cx:pt idx="658">-0.0087269424241342899</cx:pt>
          <cx:pt idx="659">-0.013463796612870799</cx:pt>
          <cx:pt idx="660">-0.0018273531785763901</cx:pt>
          <cx:pt idx="661">-0.0029385420201346098</cx:pt>
          <cx:pt idx="662">0.020264046784181901</cx:pt>
          <cx:pt idx="663">0.0153685646238117</cx:pt>
          <cx:pt idx="664">0.017081530648426699</cx:pt>
          <cx:pt idx="665">0.021346053365631501</cx:pt>
          <cx:pt idx="666">0.0228668693769137</cx:pt>
          <cx:pt idx="667">0.010406304065595499</cx:pt>
          <cx:pt idx="668">-0.0022105410800241998</cx:pt>
          <cx:pt idx="669">-0.00068541696018485101</cx:pt>
          <cx:pt idx="670">-0.00139199154430618</cx:pt>
          <cx:pt idx="671">0.00047938388280966299</cx:pt>
          <cx:pt idx="672">8.6728299865813699e-05</cx:pt>
          <cx:pt idx="673">4.6174994625071197e-05</cx:pt>
          <cx:pt idx="674">0.00053025196517185501</cx:pt>
          <cx:pt idx="675">-0.00054563372009785701</cx:pt>
          <cx:pt idx="676">-0.0106713351961195</cx:pt>
          <cx:pt idx="677">-0.021832509831921299</cx:pt>
          <cx:pt idx="678">-0.023310459635333</cx:pt>
          <cx:pt idx="679">-0.019950197419743299</cx:pt>
          <cx:pt idx="680">-0.0067421039493283999</cx:pt>
          <cx:pt idx="681">0.0114490546196995</cx:pt>
          <cx:pt idx="682">0.0219422426994135</cx:pt>
          <cx:pt idx="683">0.0267468013036809</cx:pt>
          <cx:pt idx="684">0.018749328254686101</cx:pt>
          <cx:pt idx="685">0.035946855727279403</cx:pt>
          <cx:pt idx="686">0.037063440152332497</cx:pt>
          <cx:pt idx="687">0.029066507101463399</cx:pt>
          <cx:pt idx="688">0.0289951591660901</cx:pt>
          <cx:pt idx="689">-0.00215824772166252</cx:pt>
          <cx:pt idx="690">0.0119322242356778</cx:pt>
          <cx:pt idx="691">0.0059363649171633899</cx:pt>
          <cx:pt idx="692">0.0019566636458300799</cx:pt>
          <cx:pt idx="693">-0.00371875883003735</cx:pt>
          <cx:pt idx="694">0.0031095096450023899</cx:pt>
          <cx:pt idx="695">0.00098057147105319793</cx:pt>
          <cx:pt idx="696">0.0024373939772218099</cx:pt>
          <cx:pt idx="697">0.00124020970355946</cx:pt>
          <cx:pt idx="698">-0.00113730225143252</cx:pt>
          <cx:pt idx="699">-0.00025101080150946603</cx:pt>
          <cx:pt idx="700">0.00070067546786629898</cx:pt>
          <cx:pt idx="701">-0.00035090479430254998</cx:pt>
          <cx:pt idx="702">0.00053473312459965396</cx:pt>
          <cx:pt idx="703">-0.00103654073092613</cx:pt>
          <cx:pt idx="704">-0.0070517357644970802</cx:pt>
          <cx:pt idx="705">-0.011835621637361699</cx:pt>
          <cx:pt idx="706">-0.0044062447358962703</cx:pt>
          <cx:pt idx="707">-0.012730469192847101</cx:pt>
          <cx:pt idx="708">-0.016306703106533701</cx:pt>
          <cx:pt idx="709">-0.0094622862688548397</cx:pt>
          <cx:pt idx="710">0.0074817547011708299</cx:pt>
          <cx:pt idx="711">-0.00047827318733565202</cx:pt>
          <cx:pt idx="712">-0.0058689183979886601</cx:pt>
          <cx:pt idx="713">0.0075292552120801203</cx:pt>
          <cx:pt idx="714">0.022855670050409501</cx:pt>
          <cx:pt idx="715">0.0241909195788036</cx:pt>
          <cx:pt idx="716">0.0119893956784914</cx:pt>
          <cx:pt idx="717">0.0044045880341325502</cx:pt>
          <cx:pt idx="718">0.00090885398627775504</cx:pt>
          <cx:pt idx="719">-0.0030283120175729102</cx:pt>
          <cx:pt idx="720">-0.00519032969201246</cx:pt>
          <cx:pt idx="721">-0.0045595356752985003</cx:pt>
          <cx:pt idx="722">-0.0032744913129619702</cx:pt>
          <cx:pt idx="723">0.00016898183995668601</cx:pt>
          <cx:pt idx="724">-0.00042781486002912598</cx:pt>
          <cx:pt idx="725">0.00013415047961615501</cx:pt>
          <cx:pt idx="726">-6.46506502594306e-06</cx:pt>
          <cx:pt idx="727">-0.00044599781138536098</cx:pt>
          <cx:pt idx="728">-0.00042483045377404298</cx:pt>
          <cx:pt idx="729">-0.00023032078313358701</cx:pt>
          <cx:pt idx="730">-9.2556339952811303e-05</cx:pt>
          <cx:pt idx="731">0.00039922603592949899</cx:pt>
          <cx:pt idx="732">2.3158317993923098e-05</cx:pt>
          <cx:pt idx="733">0.0011211520999794601</cx:pt>
          <cx:pt idx="734">-0.00022344019667388599</cx:pt>
          <cx:pt idx="735">-0.0054170804259087704</cx:pt>
          <cx:pt idx="736">-0.0105268421898071</cx:pt>
          <cx:pt idx="737">-0.0142074285491875</cx:pt>
          <cx:pt idx="738">-0.0090312073727036001</cx:pt>
          <cx:pt idx="739">-0.00186360050867514</cx:pt>
          <cx:pt idx="740">0.00069605082638741296</cx:pt>
          <cx:pt idx="741">0.00322053002721905</cx:pt>
          <cx:pt idx="742">7.3051178363090896e-06</cx:pt>
          <cx:pt idx="743">-0.0143311851291806</cx:pt>
          <cx:pt idx="744">-0.0084853693502331302</cx:pt>
          <cx:pt idx="745">-0.0052890394163593599</cx:pt>
          <cx:pt idx="746">-0.0035154860335858298</cx:pt>
          <cx:pt idx="747">-0.0085035430877314997</cx:pt>
          <cx:pt idx="748">-0.0040454915260330704</cx:pt>
          <cx:pt idx="749">-0.0015771427372593999</cx:pt>
          <cx:pt idx="750">-0.0029600781121048498</cx:pt>
          <cx:pt idx="751">-0.000201611106463662</cx:pt>
          <cx:pt idx="752">-0.00039327416135809701</cx:pt>
          <cx:pt idx="753">0.00050564509348901404</cx:pt>
          <cx:pt idx="754">-0.00051446568179467798</cx:pt>
          <cx:pt idx="755">-0.00081311717555137403</cx:pt>
          <cx:pt idx="756">-0.00026342206599282701</cx:pt>
          <cx:pt idx="757">-0.00017451526187235901</cx:pt>
          <cx:pt idx="758">-0.00045454608640847999</cx:pt>
          <cx:pt idx="759">-0.00025611574614119197</cx:pt>
          <cx:pt idx="760">3.0588808243155501e-05</cx:pt>
          <cx:pt idx="761">1.37440046230589e-05</cx:pt>
          <cx:pt idx="762">-0.00045778584732919899</cx:pt>
          <cx:pt idx="763">-0.00017004213577895101</cx:pt>
          <cx:pt idx="764">-0.00037500408968941699</cx:pt>
          <cx:pt idx="765">-0.00127110939744123</cx:pt>
          <cx:pt idx="766">-0.00071407079071504902</cx:pt>
          <cx:pt idx="767">-0.000479528587887978</cx:pt>
          <cx:pt idx="768">-0.000397560043219064</cx:pt>
          <cx:pt idx="769">-0.00105578531096496</cx:pt>
          <cx:pt idx="770">-0.0024381668120780301</cx:pt>
          <cx:pt idx="771">-0.0020599167932529102</cx:pt>
          <cx:pt idx="772">-0.0033127733365963699</cx:pt>
          <cx:pt idx="773">-0.0040339882185329596</cx:pt>
          <cx:pt idx="774">-0.00355677823266231</cx:pt>
          <cx:pt idx="775">-0.00151112174540395</cx:pt>
          <cx:pt idx="776">-0.00036390273855403199</cx:pt>
          <cx:pt idx="777">-0.00178659093629426</cx:pt>
          <cx:pt idx="778">-0.0028029199694498698</cx:pt>
          <cx:pt idx="779">-0.00038592027017387502</cx:pt>
          <cx:pt idx="780">0.00038320864657318698</cx:pt>
          <cx:pt idx="781">-0.00077545739437412105</cx:pt>
          <cx:pt idx="782">-0.000155168582318407</cx:pt>
          <cx:pt idx="783">0.00015810127303882599</cx:pt>
        </cx:lvl>
      </cx:numDim>
    </cx:data>
    <cx:data id="66">
      <cx:numDim type="val">
        <cx:f>'001_WA_F - 副本'!$BO$1:$BO$784</cx:f>
        <cx:lvl ptCount="784" formatCode="0.00E+00">
          <cx:pt idx="0">-6.4952937686061702e-05</cx:pt>
          <cx:pt idx="1">0.00062676149846570999</cx:pt>
          <cx:pt idx="2">0.00054567662676098104</cx:pt>
          <cx:pt idx="3">-0.00059630910633468796</cx:pt>
          <cx:pt idx="4">0.00029343339827010299</cx:pt>
          <cx:pt idx="5">-0.00058571589802173</cx:pt>
          <cx:pt idx="6">-0.00056741805746645996</cx:pt>
          <cx:pt idx="7">-0.00064397270948334602</cx:pt>
          <cx:pt idx="8">-0.000102985213785146</cx:pt>
          <cx:pt idx="9">-0.000894895642627741</cx:pt>
          <cx:pt idx="10">0.00020089064241162301</cx:pt>
          <cx:pt idx="11">-0.00069751366638272198</cx:pt>
          <cx:pt idx="12">-0.00033620925398089498</cx:pt>
          <cx:pt idx="13">0.00026397663783970501</cx:pt>
          <cx:pt idx="14">-6.0307010338593402e-05</cx:pt>
          <cx:pt idx="15">-0.00043962569971989701</cx:pt>
          <cx:pt idx="16">0.00040490050042762</cx:pt>
          <cx:pt idx="17">-0.00025141204639018001</cx:pt>
          <cx:pt idx="18">1.4251693290100501e-05</cx:pt>
          <cx:pt idx="19">-0.000119914144198373</cx:pt>
          <cx:pt idx="20">0.000287237166453672</cx:pt>
          <cx:pt idx="21">-0.0010502059569824499</cx:pt>
          <cx:pt idx="22">-0.00062890533979448001</cx:pt>
          <cx:pt idx="23">-0.00070004653133168195</cx:pt>
          <cx:pt idx="24">-0.00050847379692155897</cx:pt>
          <cx:pt idx="25">0.000100713356117848</cx:pt>
          <cx:pt idx="26">0.000200887443857912</cx:pt>
          <cx:pt idx="27">-0.00074327695197211698</cx:pt>
          <cx:pt idx="28">-0.00030765781029034098</cx:pt>
          <cx:pt idx="29">0.000122875197456449</cx:pt>
          <cx:pt idx="30">-5.8006537554643099e-05</cx:pt>
          <cx:pt idx="31">5.4966189278486997e-05</cx:pt>
          <cx:pt idx="32">-0.00028786403955579899</cx:pt>
          <cx:pt idx="33">0.000184270469157102</cx:pt>
          <cx:pt idx="34">-4.7951684510545497e-05</cx:pt>
          <cx:pt idx="35">-4.1172788571722398e-05</cx:pt>
          <cx:pt idx="36">0.00015949186507688699</cx:pt>
          <cx:pt idx="37">-0.00037171326023024</cx:pt>
          <cx:pt idx="38">-0.00118183685963939</cx:pt>
          <cx:pt idx="39">-0.00053919909436236696</cx:pt>
          <cx:pt idx="40">-0.00083110822698721602</cx:pt>
          <cx:pt idx="41">-0.0019368545756221699</cx:pt>
          <cx:pt idx="42">-0.0013250984866304801</cx:pt>
          <cx:pt idx="43">0.00068478979792406102</cx:pt>
          <cx:pt idx="44">0.0010848751144250401</cx:pt>
          <cx:pt idx="45">-0.00046455067595905602</cx:pt>
          <cx:pt idx="46">-0.0016514761639658099</cx:pt>
          <cx:pt idx="47">-0.00058841528786193103</cx:pt>
          <cx:pt idx="48">-0.00025680334023905801</cx:pt>
          <cx:pt idx="49">-0.00074342699178076195</cx:pt>
          <cx:pt idx="50">-0.00049073826068589497</cx:pt>
          <cx:pt idx="51">-7.16679868471314e-05</cx:pt>
          <cx:pt idx="52">-5.2693331345976202e-05</cx:pt>
          <cx:pt idx="53">0.00064761247343258902</cx:pt>
          <cx:pt idx="54">-0.00029401737141235301</cx:pt>
          <cx:pt idx="55">-0.00053803476693014304</cx:pt>
          <cx:pt idx="56">0.000408103722576712</cx:pt>
          <cx:pt idx="57">-0.00039196252891300501</cx:pt>
          <cx:pt idx="58">-2.29002336621345e-05</cx:pt>
          <cx:pt idx="59">-9.7485754303120906e-05</cx:pt>
          <cx:pt idx="60">0.00053807551630663595</cx:pt>
          <cx:pt idx="61">0.00037502124437204502</cx:pt>
          <cx:pt idx="62">-0.00026485954988540202</cx:pt>
          <cx:pt idx="63">-0.0010336345783392401</cx:pt>
          <cx:pt idx="64">-0.0029377832532596101</cx:pt>
          <cx:pt idx="65">-0.0044563937911420003</cx:pt>
          <cx:pt idx="66">-0.00691837893430001</cx:pt>
          <cx:pt idx="67">-0.017425941473986399</cx:pt>
          <cx:pt idx="68">-0.026955775407553</cx:pt>
          <cx:pt idx="69">-0.025317701126185699</cx:pt>
          <cx:pt idx="70">-0.022041763349845599</cx:pt>
          <cx:pt idx="71">-0.0126137920824062</cx:pt>
          <cx:pt idx="72">-0.015285106545025901</cx:pt>
          <cx:pt idx="73">-0.0194887684006241</cx:pt>
          <cx:pt idx="74">-0.0252112198585276</cx:pt>
          <cx:pt idx="75">-0.021034619268180298</cx:pt>
          <cx:pt idx="76">-0.0066041387550581903</cx:pt>
          <cx:pt idx="77">-0.0074468061566722397</cx:pt>
          <cx:pt idx="78">-0.00301885398624049</cx:pt>
          <cx:pt idx="79">-0.0001699545705326</cx:pt>
          <cx:pt idx="80">0.00308281883202872</cx:pt>
          <cx:pt idx="81">0.0019937524593218701</cx:pt>
          <cx:pt idx="82">-0.00053808045630623197</cx:pt>
          <cx:pt idx="83">-0.00033418398742452203</cx:pt>
          <cx:pt idx="84">0.000488128173458225</cx:pt>
          <cx:pt idx="85">0.00016853411212157499</cx:pt>
          <cx:pt idx="86">0.00044846712317420697</cx:pt>
          <cx:pt idx="87">-0.00049087155510015403</cx:pt>
          <cx:pt idx="88">6.2444911368972803e-05</cx:pt>
          <cx:pt idx="89">0.0046081489634496996</cx:pt>
          <cx:pt idx="90">0.0038502561813185299</cx:pt>
          <cx:pt idx="91">0.0069665706113057101</cx:pt>
          <cx:pt idx="92">0.0094131262060512394</cx:pt>
          <cx:pt idx="93">0.0060087792118116096</cx:pt>
          <cx:pt idx="94">0.012054317353661199</cx:pt>
          <cx:pt idx="95">-0.0089348851047615502</cx:pt>
          <cx:pt idx="96">-0.0017603158110334901</cx:pt>
          <cx:pt idx="97">-0.021496145463315099</cx:pt>
          <cx:pt idx="98">-0.027403671301459001</cx:pt>
          <cx:pt idx="99">-0.0028626427235325302</cx:pt>
          <cx:pt idx="100">-0.042161494409279299</cx:pt>
          <cx:pt idx="101">-0.072345768573369898</cx:pt>
          <cx:pt idx="102">-0.054589515495605201</cx:pt>
          <cx:pt idx="103">-0.045925074199669597</cx:pt>
          <cx:pt idx="104">-0.027110896443972899</cx:pt>
          <cx:pt idx="105">-0.025139923032080999</cx:pt>
          <cx:pt idx="106">-0.020785459218510799</cx:pt>
          <cx:pt idx="107">-0.00179818628239097</cx:pt>
          <cx:pt idx="108">0.0056658880240876798</cx:pt>
          <cx:pt idx="109">0.0069096656448874704</cx:pt>
          <cx:pt idx="110">0.00146118917987901</cx:pt>
          <cx:pt idx="111">0.000246160318738323</cx:pt>
          <cx:pt idx="112">0.00082454324494170002</cx:pt>
          <cx:pt idx="113">0.0010968679606997999</cx:pt>
          <cx:pt idx="114">-0.00011952130827007101</cx:pt>
          <cx:pt idx="115">0.00095998541420430595</cx:pt>
          <cx:pt idx="116">0.00090986435702813397</cx:pt>
          <cx:pt idx="117">0.0039592942607086</cx:pt>
          <cx:pt idx="118">0.0096936088402227501</cx:pt>
          <cx:pt idx="119">0.022359730232375599</cx:pt>
          <cx:pt idx="120">0.040823323796982502</cx:pt>
          <cx:pt idx="121">0.044230979223109798</cx:pt>
          <cx:pt idx="122">0.061718648871159597</cx:pt>
          <cx:pt idx="123">0.044126356535231601</cx:pt>
          <cx:pt idx="124">0.0031621763203236301</cx:pt>
          <cx:pt idx="125">-0.015260315484699199</cx:pt>
          <cx:pt idx="126">0.0110488110218001</cx:pt>
          <cx:pt idx="127">0.024950969067978401</cx:pt>
          <cx:pt idx="128">-0.00588596024382725</cx:pt>
          <cx:pt idx="129">-0.046444791295948598</cx:pt>
          <cx:pt idx="130">-0.043814922998624203</cx:pt>
          <cx:pt idx="131">-0.060214800252076699</cx:pt>
          <cx:pt idx="132">-0.060593227661529497</cx:pt>
          <cx:pt idx="133">-0.051040086713930503</cx:pt>
          <cx:pt idx="134">-0.046491675697780198</cx:pt>
          <cx:pt idx="135">-0.017343966057036302</cx:pt>
          <cx:pt idx="136">0.019692751629898898</cx:pt>
          <cx:pt idx="137">0.014888232442643701</cx:pt>
          <cx:pt idx="138">0.00055841393525864105</cx:pt>
          <cx:pt idx="139">0.000393365607550869</cx:pt>
          <cx:pt idx="140">-0.00028952874512491798</cx:pt>
          <cx:pt idx="141">0.000230419215285113</cx:pt>
          <cx:pt idx="142">-0.00030810084900888902</cx:pt>
          <cx:pt idx="143">0.0017877306711019899</cx:pt>
          <cx:pt idx="144">0.0044704846277095096</cx:pt>
          <cx:pt idx="145">0.012392164185004099</cx:pt>
          <cx:pt idx="146">0.031737265935653403</cx:pt>
          <cx:pt idx="147">0.050437656559839603</cx:pt>
          <cx:pt idx="148">0.0130428456601093</cx:pt>
          <cx:pt idx="149">-0.012113843913494401</cx:pt>
          <cx:pt idx="150">-0.026076093374476202</cx:pt>
          <cx:pt idx="151">0.0026904835018759102</cx:pt>
          <cx:pt idx="152">-0.0382046257159699</cx:pt>
          <cx:pt idx="153">-0.065394470075004998</cx:pt>
          <cx:pt idx="154">-0.047571379000845099</cx:pt>
          <cx:pt idx="155">-0.00385441481556968</cx:pt>
          <cx:pt idx="156">0.0279311827665722</cx:pt>
          <cx:pt idx="157">-0.0066106379591159298</cx:pt>
          <cx:pt idx="158">-0.048903015012543398</cx:pt>
          <cx:pt idx="159">-0.051335181680683302</cx:pt>
          <cx:pt idx="160">-0.0169498647404588</cx:pt>
          <cx:pt idx="161">-0.0010994373735961299</cx:pt>
          <cx:pt idx="162">-0.0092977024871033903</cx:pt>
          <cx:pt idx="163">-0.0033893873405906601</cx:pt>
          <cx:pt idx="164">0.0109851683309277</cx:pt>
          <cx:pt idx="165">0.0098749020249789994</cx:pt>
          <cx:pt idx="166">0.00087564052004639702</cx:pt>
          <cx:pt idx="167">-0.00093404983974922204</cx:pt>
          <cx:pt idx="168">-0.00020821711005675301</cx:pt>
          <cx:pt idx="169">-0.00060402765005165805</cx:pt>
          <cx:pt idx="170">0.0013131149124994701</cx:pt>
          <cx:pt idx="171">0.0035702359500299099</cx:pt>
          <cx:pt idx="172">0.0095279079631830597</cx:pt>
          <cx:pt idx="173">0.00206598022947807</cx:pt>
          <cx:pt idx="174">0.0341300294678792</cx:pt>
          <cx:pt idx="175">0.0105416190548167</cx:pt>
          <cx:pt idx="176">-0.020018825040250099</cx:pt>
          <cx:pt idx="177">0.030827866017227</cx:pt>
          <cx:pt idx="178">-0.00097586169120959299</cx:pt>
          <cx:pt idx="179">-0.028842908627868698</cx:pt>
          <cx:pt idx="180">-0.075529526648448198</cx:pt>
          <cx:pt idx="181">-0.063467912499227203</cx:pt>
          <cx:pt idx="182">-0.030230240054080201</cx:pt>
          <cx:pt idx="183">-0.042538108055207399</cx:pt>
          <cx:pt idx="184">-0.016006268510445201</cx:pt>
          <cx:pt idx="185">0.038864265143797802</cx:pt>
          <cx:pt idx="186">0.036447007371741703</cx:pt>
          <cx:pt idx="187">0.014183694918984101</cx:pt>
          <cx:pt idx="188">0.021812429511431499</cx:pt>
          <cx:pt idx="189">0.029092110500446602</cx:pt>
          <cx:pt idx="190">0.0022166540081579901</cx:pt>
          <cx:pt idx="191">0.014423190679693601</cx:pt>
          <cx:pt idx="192">0.043360538364376297</cx:pt>
          <cx:pt idx="193">0.028406790467353199</cx:pt>
          <cx:pt idx="194">0.0072097265187840397</cx:pt>
          <cx:pt idx="195">-9.4471268044607205e-05</cx:pt>
          <cx:pt idx="196">7.4156200599428994e-05</cx:pt>
          <cx:pt idx="197">0.0022060459490899202</cx:pt>
          <cx:pt idx="198">0.00179601633617049</cx:pt>
          <cx:pt idx="199">0.0090033716204174392</cx:pt>
          <cx:pt idx="200">0.016815690548000702</cx:pt>
          <cx:pt idx="201">-0.0024320236674921299</cx:pt>
          <cx:pt idx="202">0.021993769168214501</cx:pt>
          <cx:pt idx="203">0.014358362854326401</cx:pt>
          <cx:pt idx="204">0.0212848270213861</cx:pt>
          <cx:pt idx="205">-0.0106464300794389</cx:pt>
          <cx:pt idx="206">0.0162745102018414</cx:pt>
          <cx:pt idx="207">-0.033572994386426698</cx:pt>
          <cx:pt idx="208">0.049559716332889199</cx:pt>
          <cx:pt idx="209">0.085158557583151495</cx:pt>
          <cx:pt idx="210">0.028675128301020699</cx:pt>
          <cx:pt idx="211">-0.0197104069024455</cx:pt>
          <cx:pt idx="212">0.029015886802346898</cx:pt>
          <cx:pt idx="213">0.055170318424606901</cx:pt>
          <cx:pt idx="214">0.053607937513462899</cx:pt>
          <cx:pt idx="215">0.0521674558943327</cx:pt>
          <cx:pt idx="216">0.056165219454492502</cx:pt>
          <cx:pt idx="217">0.0265146305587548</cx:pt>
          <cx:pt idx="218">-0.0035660756245604499</cx:pt>
          <cx:pt idx="219">0.0025555068661154401</cx:pt>
          <cx:pt idx="220">0.0335390004440499</cx:pt>
          <cx:pt idx="221">0.016717644206697101</cx:pt>
          <cx:pt idx="222">0.0030326220049158</cx:pt>
          <cx:pt idx="223">0.0011357414052712001</cx:pt>
          <cx:pt idx="224">-0.0018282528810146101</cx:pt>
          <cx:pt idx="225">0.00067985440684389996</cx:pt>
          <cx:pt idx="226">-2.1716045794256899e-05</cx:pt>
          <cx:pt idx="227">0.011533139195962499</cx:pt>
          <cx:pt idx="228">0.0223235125527829</cx:pt>
          <cx:pt idx="229">0.0089996309342623999</cx:pt>
          <cx:pt idx="230">0.022129687641267801</cx:pt>
          <cx:pt idx="231">-0.00329201539489708</cx:pt>
          <cx:pt idx="232">-0.0139624817775479</cx:pt>
          <cx:pt idx="233">-0.020150275005770699</cx:pt>
          <cx:pt idx="234">0.037791771975089497</cx:pt>
          <cx:pt idx="235">0.046019215337418297</cx:pt>
          <cx:pt idx="236">0.037079340437809902</cx:pt>
          <cx:pt idx="237">0.080145200046546405</cx:pt>
          <cx:pt idx="238">0.063135176722883796</cx:pt>
          <cx:pt idx="239">0.062504659625197898</cx:pt>
          <cx:pt idx="240">0.048649592474930503</cx:pt>
          <cx:pt idx="241">0.094702540069664595</cx:pt>
          <cx:pt idx="242">0.11440378534097</cx:pt>
          <cx:pt idx="243">0.076913488439459096</cx:pt>
          <cx:pt idx="244">0.0241629703310649</cx:pt>
          <cx:pt idx="245">0.0077764660902842698</cx:pt>
          <cx:pt idx="246">0.060746730921424401</cx:pt>
          <cx:pt idx="247">0.021275587486217499</cx:pt>
          <cx:pt idx="248">0.0121958676241172</cx:pt>
          <cx:pt idx="249">0.0057398205220235404</cx:pt>
          <cx:pt idx="250">0.0064418440590139096</cx:pt>
          <cx:pt idx="251">0.0018402365329062301</cx:pt>
          <cx:pt idx="252">0.00049684804527731297</cx:pt>
          <cx:pt idx="253">0.00126973911056954</cx:pt>
          <cx:pt idx="254">0.0019733087348688099</cx:pt>
          <cx:pt idx="255">0.0191363550960225</cx:pt>
          <cx:pt idx="256">0.052701934201838302</cx:pt>
          <cx:pt idx="257">0.048209022454328898</cx:pt>
          <cx:pt idx="258">0.078597016301407197</cx:pt>
          <cx:pt idx="259">0.020539912526827901</cx:pt>
          <cx:pt idx="260">0.052633269249108702</cx:pt>
          <cx:pt idx="261">0.060959044414270198</cx:pt>
          <cx:pt idx="262">0.081183632250207402</cx:pt>
          <cx:pt idx="263">0.111421377647639</cx:pt>
          <cx:pt idx="264">0.076435656621793899</cx:pt>
          <cx:pt idx="265">0.094583035259713205</cx:pt>
          <cx:pt idx="266">0.061053880249595099</cx:pt>
          <cx:pt idx="267">0.0489505216926975</cx:pt>
          <cx:pt idx="268">0.076766759301721693</cx:pt>
          <cx:pt idx="269">0.090965906833031199</cx:pt>
          <cx:pt idx="270">0.0313545476864968</cx:pt>
          <cx:pt idx="271">-0.031208402956697801</cx:pt>
          <cx:pt idx="272">-0.021927752296498501</cx:pt>
          <cx:pt idx="273">0.00137452275632774</cx:pt>
          <cx:pt idx="274">0.057144820698121199</cx:pt>
          <cx:pt idx="275">0.0032290255582904199</cx:pt>
          <cx:pt idx="276">-0.0081487360426083701</cx:pt>
          <cx:pt idx="277">0.021057842962116401</cx:pt>
          <cx:pt idx="278">0.0077422064168374402</cx:pt>
          <cx:pt idx="279">0.00225806798897154</cx:pt>
          <cx:pt idx="280">0.00039486374344578499</cx:pt>
          <cx:pt idx="281">0.0011128083077776101</cx:pt>
          <cx:pt idx="282">0.00091466886389126299</cx:pt>
          <cx:pt idx="283">0.029935204765672501</cx:pt>
          <cx:pt idx="284">0.0500577783976493</cx:pt>
          <cx:pt idx="285">0.061901372956131198</cx:pt>
          <cx:pt idx="286">0.064016535077658407</cx:pt>
          <cx:pt idx="287">0.0105270878269583</cx:pt>
          <cx:pt idx="288">0.072428332772430007</cx:pt>
          <cx:pt idx="289">0.117392146240769</cx:pt>
          <cx:pt idx="290">0.14528254442721</cx:pt>
          <cx:pt idx="291">0.112666745147411</cx:pt>
          <cx:pt idx="292">0.111857422734815</cx:pt>
          <cx:pt idx="293">0.0591463865301022</cx:pt>
          <cx:pt idx="294">0.0341433631882338</cx:pt>
          <cx:pt idx="295">0.014852413207802</cx:pt>
          <cx:pt idx="296">0.026207530052100799</cx:pt>
          <cx:pt idx="297">-0.042321106464457199</cx:pt>
          <cx:pt idx="298">-0.034304893727263697</cx:pt>
          <cx:pt idx="299">-0.039350062081449901</cx:pt>
          <cx:pt idx="300">-0.0054519071123862702</cx:pt>
          <cx:pt idx="301">-0.0153167578920695</cx:pt>
          <cx:pt idx="302">0.048592498651101497</cx:pt>
          <cx:pt idx="303">0.030844125917840401</cx:pt>
          <cx:pt idx="304">0.00030162350420759402</cx:pt>
          <cx:pt idx="305">0.023630828075864901</cx:pt>
          <cx:pt idx="306">0.010924201209809701</cx:pt>
          <cx:pt idx="307">0.0015927201192470399</cx:pt>
          <cx:pt idx="308">0.00052536905757109799</cx:pt>
          <cx:pt idx="309">0.00064179065625983602</cx:pt>
          <cx:pt idx="310">0.0052471046706612703</cx:pt>
          <cx:pt idx="311">0.022862050239054899</cx:pt>
          <cx:pt idx="312">0.067182441133767104</cx:pt>
          <cx:pt idx="313">0.058533652685059598</cx:pt>
          <cx:pt idx="314">0.020477106279757299</cx:pt>
          <cx:pt idx="315">0.010743090138300101</cx:pt>
          <cx:pt idx="316">0.074676453689546396</cx:pt>
          <cx:pt idx="317">0.077714407368163901</cx:pt>
          <cx:pt idx="318">0.056852368320546402</cx:pt>
          <cx:pt idx="319">0.095570964305576905</cx:pt>
          <cx:pt idx="320">0.056813865440240897</cx:pt>
          <cx:pt idx="321">0.0227267504742029</cx:pt>
          <cx:pt idx="322">0.085128848748839803</cx:pt>
          <cx:pt idx="323">0.018611140776430501</cx:pt>
          <cx:pt idx="324">-0.089228885307478994</cx:pt>
          <cx:pt idx="325">-0.080311241188066804</cx:pt>
          <cx:pt idx="326">-0.0394951012035029</cx:pt>
          <cx:pt idx="327">-0.0183673352856423</cx:pt>
          <cx:pt idx="328">0.050911234402087897</cx:pt>
          <cx:pt idx="329">-0.0388225743303965</cx:pt>
          <cx:pt idx="330">0.027942414090706399</cx:pt>
          <cx:pt idx="331">-0.00037483544575345602</cx:pt>
          <cx:pt idx="332">-0.0041715686477262499</cx:pt>
          <cx:pt idx="333">0.018933616167976199</cx:pt>
          <cx:pt idx="334">0.00721605398372668</cx:pt>
          <cx:pt idx="335">0.00126600082474926</cx:pt>
          <cx:pt idx="336">-0.00037637643851137298</cx:pt>
          <cx:pt idx="337">0.0016660093014133901</cx:pt>
          <cx:pt idx="338">0.0044619339451671602</cx:pt>
          <cx:pt idx="339">0.0040438730344374398</cx:pt>
          <cx:pt idx="340">0.030354676893282199</cx:pt>
          <cx:pt idx="341">-0.0042174275295881903</cx:pt>
          <cx:pt idx="342">-0.034932810110796401</cx:pt>
          <cx:pt idx="343">-0.0029624362329887101</cx:pt>
          <cx:pt idx="344">0.0281387971015221</cx:pt>
          <cx:pt idx="345">-0.0096618710655970007</cx:pt>
          <cx:pt idx="346">-0.039838252104426299</cx:pt>
          <cx:pt idx="347">-0.087126982581393106</cx:pt>
          <cx:pt idx="348">-0.079518047239653</cx:pt>
          <cx:pt idx="349">0.0092893146451726097</cx:pt>
          <cx:pt idx="350">0.096451477678001094</cx:pt>
          <cx:pt idx="351">-0.0075099107576283601</cx:pt>
          <cx:pt idx="352">-0.096562651509802797</cx:pt>
          <cx:pt idx="353">-0.042845707288333201</cx:pt>
          <cx:pt idx="354">-0.020013007341885401</cx:pt>
          <cx:pt idx="355">0.062177740296651199</cx:pt>
          <cx:pt idx="356">0.071855289317707793</cx:pt>
          <cx:pt idx="357">0.00051202477830321704</cx:pt>
          <cx:pt idx="358">-0.0138713141996637</cx:pt>
          <cx:pt idx="359">-0.046149715907222798</cx:pt>
          <cx:pt idx="360">-0.037565119780114897</cx:pt>
          <cx:pt idx="361">0.013498591117600999</cx:pt>
          <cx:pt idx="362">0.0099192463148307999</cx:pt>
          <cx:pt idx="363">0.0025883032591077801</cx:pt>
          <cx:pt idx="364">-9.7145715129297704e-05</cx:pt>
          <cx:pt idx="365">0.0025727004625717498</cx:pt>
          <cx:pt idx="366">0.00489682050922752</cx:pt>
          <cx:pt idx="367">-0.0102522174210068</cx:pt>
          <cx:pt idx="368">-0.038033265982717702</cx:pt>
          <cx:pt idx="369">-0.080563145169119693</cx:pt>
          <cx:pt idx="370">-0.108045697488982</cx:pt>
          <cx:pt idx="371">-0.093846187961678804</cx:pt>
          <cx:pt idx="372">-0.0819010456407437</cx:pt>
          <cx:pt idx="373">-0.080948056506559701</cx:pt>
          <cx:pt idx="374">-0.165126573020871</cx:pt>
          <cx:pt idx="375">-0.11742800512971199</cx:pt>
          <cx:pt idx="376">-0.10704318007291901</cx:pt>
          <cx:pt idx="377">-0.0084259097082413706</cx:pt>
          <cx:pt idx="378">0.065124270928311398</cx:pt>
          <cx:pt idx="379">-0.0271493110444283</cx:pt>
          <cx:pt idx="380">0.020250989382974899</cx:pt>
          <cx:pt idx="381">0.029888890889257301</cx:pt>
          <cx:pt idx="382">0.033843479778947798</cx:pt>
          <cx:pt idx="383">0.066292195544843294</cx:pt>
          <cx:pt idx="384">0.077425331508010606</cx:pt>
          <cx:pt idx="385">0.00090496133313438501</cx:pt>
          <cx:pt idx="386">-0.070948185010356907</cx:pt>
          <cx:pt idx="387">-0.10683585152236</cx:pt>
          <cx:pt idx="388">-0.055309524286016397</cx:pt>
          <cx:pt idx="389">0.0030440753516211699</cx:pt>
          <cx:pt idx="390">0.0075365181974657398</cx:pt>
          <cx:pt idx="391">0.0039876111219712502</cx:pt>
          <cx:pt idx="392">0.00036550510689408198</cx:pt>
          <cx:pt idx="393">0.0012799052895161301</cx:pt>
          <cx:pt idx="394">0.0036457963047370201</cx:pt>
          <cx:pt idx="395">-0.0116153220935723</cx:pt>
          <cx:pt idx="396">-0.078561346077966901</cx:pt>
          <cx:pt idx="397">-0.15544956070466801</cx:pt>
          <cx:pt idx="398">-0.148711628001096</cx:pt>
          <cx:pt idx="399">-0.17462353334505001</cx:pt>
          <cx:pt idx="400">-0.184907033643017</cx:pt>
          <cx:pt idx="401">-0.123856155670461</cx:pt>
          <cx:pt idx="402">-0.14769680130528501</cx:pt>
          <cx:pt idx="403">-0.109724425905494</cx:pt>
          <cx:pt idx="404">-0.077815270627514796</cx:pt>
          <cx:pt idx="405">0.0053966328479832099</cx:pt>
          <cx:pt idx="406">0.0071278233387839004</cx:pt>
          <cx:pt idx="407">0.0129251540589321</cx:pt>
          <cx:pt idx="408">0.032681374435954598</cx:pt>
          <cx:pt idx="409">0.073574771692712496</cx:pt>
          <cx:pt idx="410">0.070043961436321203</cx:pt>
          <cx:pt idx="411">0.059249076752249302</cx:pt>
          <cx:pt idx="412">0.026356584286189699</cx:pt>
          <cx:pt idx="413">-0.0076672124209286796</cx:pt>
          <cx:pt idx="414">-0.066261214232968796</cx:pt>
          <cx:pt idx="415">-0.063312970616369299</cx:pt>
          <cx:pt idx="416">-0.035280887545763098</cx:pt>
          <cx:pt idx="417">0.0041391035233063599</cx:pt>
          <cx:pt idx="418">0.0038679089685796498</cx:pt>
          <cx:pt idx="419">0.000422586119425256</cx:pt>
          <cx:pt idx="420">0.00065990764765669297</cx:pt>
          <cx:pt idx="421">0.00118142045362767</cx:pt>
          <cx:pt idx="422">0.0022028974499921101</cx:pt>
          <cx:pt idx="423">-0.020237366423991501</cx:pt>
          <cx:pt idx="424">-0.061611194819998501</cx:pt>
          <cx:pt idx="425">-0.11080825688277</cx:pt>
          <cx:pt idx="426">-0.094892428127732104</cx:pt>
          <cx:pt idx="427">-0.138783526755518</cx:pt>
          <cx:pt idx="428">-0.11947549153272601</cx:pt>
          <cx:pt idx="429">-0.12572059684897099</cx:pt>
          <cx:pt idx="430">-0.117235636642792</cx:pt>
          <cx:pt idx="431">-0.047658823837299399</cx:pt>
          <cx:pt idx="432">0.0048781290517886803</cx:pt>
          <cx:pt idx="433">0.059302613958171699</cx:pt>
          <cx:pt idx="434">0.026336208888474499</cx:pt>
          <cx:pt idx="435">-0.027738038030422199</cx:pt>
          <cx:pt idx="436">-0.0105931352682384</cx:pt>
          <cx:pt idx="437">0.0203817162051456</cx:pt>
          <cx:pt idx="438">0.079918481396071203</cx:pt>
          <cx:pt idx="439">0.070099671060414606</cx:pt>
          <cx:pt idx="440">0.067721127889620994</cx:pt>
          <cx:pt idx="441">-0.0146997480959607</cx:pt>
          <cx:pt idx="442">-0.028668486482666001</cx:pt>
          <cx:pt idx="443">-0.052938215297805402</cx:pt>
          <cx:pt idx="444">-0.0139629522882688</cx:pt>
          <cx:pt idx="445">-0.0030019120026584401</cx:pt>
          <cx:pt idx="446">-0.0052017064589099</cx:pt>
          <cx:pt idx="447">0.000759232996219858</cx:pt>
          <cx:pt idx="448">0.00028364239816031003</cx:pt>
          <cx:pt idx="449">0.00024251985700598</cx:pt>
          <cx:pt idx="450">0.0051834690296826396</cx:pt>
          <cx:pt idx="451">-0.00014762869599617</cx:pt>
          <cx:pt idx="452">-0.045896408250144002</cx:pt>
          <cx:pt idx="453">-0.089573753700772502</cx:pt>
          <cx:pt idx="454">-0.099210951759611601</cx:pt>
          <cx:pt idx="455">-0.065743145879311293</cx:pt>
          <cx:pt idx="456">-0.041764496942187597</cx:pt>
          <cx:pt idx="457">-0.029145025099017799</cx:pt>
          <cx:pt idx="458">-0.017067166761566801</cx:pt>
          <cx:pt idx="459">0.0041401166366632899</cx:pt>
          <cx:pt idx="460">0.025334498375543898</cx:pt>
          <cx:pt idx="461">0.0517846037288896</cx:pt>
          <cx:pt idx="462">-0.0329878335278267</cx:pt>
          <cx:pt idx="463">-0.065934455062804598</cx:pt>
          <cx:pt idx="464">-0.043616743760332997</cx:pt>
          <cx:pt idx="465">0.0093069050968651694</cx:pt>
          <cx:pt idx="466">0.069251617461214401</cx:pt>
          <cx:pt idx="467">0.069348941744673404</cx:pt>
          <cx:pt idx="468">0.00543586383439778</cx:pt>
          <cx:pt idx="469">0.014402334373543799</cx:pt>
          <cx:pt idx="470">-0.0047259056217230601</cx:pt>
          <cx:pt idx="471">-0.017058659134251399</cx:pt>
          <cx:pt idx="472">0.00089745249105297603</cx:pt>
          <cx:pt idx="473">-0.0127409933309202</cx:pt>
          <cx:pt idx="474">-0.0058301711488719498</cx:pt>
          <cx:pt idx="475">-0.00048268579069580002</cx:pt>
          <cx:pt idx="476">-0.00026506007753462099</cx:pt>
          <cx:pt idx="477">0.00047308801522746798</cx:pt>
          <cx:pt idx="478">0.0031735313410074999</cx:pt>
          <cx:pt idx="479">0.0190517331341283</cx:pt>
          <cx:pt idx="480">-0.026831928158904301</cx:pt>
          <cx:pt idx="481">-0.054914811625210197</cx:pt>
          <cx:pt idx="482">0.00080809425842558603</cx:pt>
          <cx:pt idx="483">0.015806451513376299</cx:pt>
          <cx:pt idx="484">0.075168965165827606</cx:pt>
          <cx:pt idx="485">0.0030524029576256399</cx:pt>
          <cx:pt idx="486">0.0095039053219215502</cx:pt>
          <cx:pt idx="487">0.035873443051060397</cx:pt>
          <cx:pt idx="488">0.0220566302419569</cx:pt>
          <cx:pt idx="489">0.0466658098636702</cx:pt>
          <cx:pt idx="490">-0.036984983761891799</cx:pt>
          <cx:pt idx="491">-0.064687575130421393</cx:pt>
          <cx:pt idx="492">-0.013858910424517101</cx:pt>
          <cx:pt idx="493">0.038894717100891499</cx:pt>
          <cx:pt idx="494">-0.017573605317345802</cx:pt>
          <cx:pt idx="495">0.0023018934726794001</cx:pt>
          <cx:pt idx="496">-0.0027140481120801201</cx:pt>
          <cx:pt idx="497">0.0170897798479814</cx:pt>
          <cx:pt idx="498">-0.011774926696505201</cx:pt>
          <cx:pt idx="499">-0.021787265383616999</cx:pt>
          <cx:pt idx="500">-0.0060221660062512701</cx:pt>
          <cx:pt idx="501">-0.0085618050693308592</cx:pt>
          <cx:pt idx="502">-0.00151823790167912</cx:pt>
          <cx:pt idx="503">0.00025081766386299699</cx:pt>
          <cx:pt idx="504">-0.000468415947031854</cx:pt>
          <cx:pt idx="505">-0.00017042949087129499</cx:pt>
          <cx:pt idx="506">0.0043991457472197697</cx:pt>
          <cx:pt idx="507">0.0275491834048818</cx:pt>
          <cx:pt idx="508">0.0038657188167200802</cx:pt>
          <cx:pt idx="509">-0.0163495128747797</cx:pt>
          <cx:pt idx="510">0.053352159152248002</cx:pt>
          <cx:pt idx="511">0.068277254027719003</cx:pt>
          <cx:pt idx="512">0.074088996787990705</cx:pt>
          <cx:pt idx="513">0.044479867620865803</cx:pt>
          <cx:pt idx="514">0.0165048370599668</cx:pt>
          <cx:pt idx="515">0.0114924922366686</cx:pt>
          <cx:pt idx="516">-0.047972358734886998</cx:pt>
          <cx:pt idx="517">-0.025068814071442201</cx:pt>
          <cx:pt idx="518">-0.056363261803031799</cx:pt>
          <cx:pt idx="519">-0.012384579677851899</cx:pt>
          <cx:pt idx="520">-0.030288035104364799</cx:pt>
          <cx:pt idx="521">0.0264420786824737</cx:pt>
          <cx:pt idx="522">-0.034477780981765502</cx:pt>
          <cx:pt idx="523">0.0111031705964656</cx:pt>
          <cx:pt idx="524">0.023235061532686299</cx:pt>
          <cx:pt idx="525">0.013744323485822199</cx:pt>
          <cx:pt idx="526">-0.0057648843250622398</cx:pt>
          <cx:pt idx="527">-0.0314192299670846</cx:pt>
          <cx:pt idx="528">-0.019210987394850599</cx:pt>
          <cx:pt idx="529">-0.0063439387282987697</cx:pt>
          <cx:pt idx="530">-0.00055629023663389301</cx:pt>
          <cx:pt idx="531">-0.00014897409850449901</cx:pt>
          <cx:pt idx="532">-0.00016937370795142999</cx:pt>
          <cx:pt idx="533">0.00079718517774899505</cx:pt>
          <cx:pt idx="534">0.00024499192497337297</cx:pt>
          <cx:pt idx="535">0.0116069789944708</cx:pt>
          <cx:pt idx="536">0.0307639621643611</cx:pt>
          <cx:pt idx="537">0.0085019135291040104</cx:pt>
          <cx:pt idx="538">0.0401855724630596</cx:pt>
          <cx:pt idx="539">0.064692053474481107</cx:pt>
          <cx:pt idx="540">0.0284599178147905</cx:pt>
          <cx:pt idx="541">0.0264086626934577</cx:pt>
          <cx:pt idx="542">-0.00402209567579382</cx:pt>
          <cx:pt idx="543">-0.043668187229473597</cx:pt>
          <cx:pt idx="544">-0.089883476312768898</cx:pt>
          <cx:pt idx="545">-0.029408487616249999</cx:pt>
          <cx:pt idx="546">-0.00050516993692130299</cx:pt>
          <cx:pt idx="547">-0.0076297282480538601</cx:pt>
          <cx:pt idx="548">-0.019226572456107101</cx:pt>
          <cx:pt idx="549">2.7712075762538101e-05</cx:pt>
          <cx:pt idx="550">0.012993691617170299</cx:pt>
          <cx:pt idx="551">0.053090254481038601</cx:pt>
          <cx:pt idx="552">-0.019128665758177999</cx:pt>
          <cx:pt idx="553">-0.016994843952883899</cx:pt>
          <cx:pt idx="554">-0.0152069113328097</cx:pt>
          <cx:pt idx="555">-0.013288056128823699</cx:pt>
          <cx:pt idx="556">-0.0272901781736022</cx:pt>
          <cx:pt idx="557">-0.0079334953192188706</cx:pt>
          <cx:pt idx="558">-0.00030372870827960398</cx:pt>
          <cx:pt idx="559">-0.00041016184384520799</cx:pt>
          <cx:pt idx="560">0.000441280177763303</cx:pt>
          <cx:pt idx="561">0.00058283535321010599</cx:pt>
          <cx:pt idx="562">-0.00097021131828965799</cx:pt>
          <cx:pt idx="563">0.012680356728656399</cx:pt>
          <cx:pt idx="564">0.0434484240023542</cx:pt>
          <cx:pt idx="565">0.0080141961077179399</cx:pt>
          <cx:pt idx="566">0.039743779781712597</cx:pt>
          <cx:pt idx="567">0.055011858002449197</cx:pt>
          <cx:pt idx="568">0.039393481924487599</cx:pt>
          <cx:pt idx="569">0.038218477500854997</cx:pt>
          <cx:pt idx="570">0.030086428027268599</cx:pt>
          <cx:pt idx="571">-0.048899578597629903</cx:pt>
          <cx:pt idx="572">-0.120892760433757</cx:pt>
          <cx:pt idx="573">-0.0259682894154823</cx:pt>
          <cx:pt idx="574">-0.0060743923786916801</cx:pt>
          <cx:pt idx="575">-0.0307208142094418</cx:pt>
          <cx:pt idx="576">-0.0168644522481304</cx:pt>
          <cx:pt idx="577">0.0202858252011139</cx:pt>
          <cx:pt idx="578">0.059300642783640202</cx:pt>
          <cx:pt idx="579">0.0465012321756504</cx:pt>
          <cx:pt idx="580">-0.027166525875694399</cx:pt>
          <cx:pt idx="581">-0.043649490229183199</cx:pt>
          <cx:pt idx="582">-0.016122503568935499</cx:pt>
          <cx:pt idx="583">0.0080625814999081193</cx:pt>
          <cx:pt idx="584">-0.026110702340554699</cx:pt>
          <cx:pt idx="585">-0.0032766390554919301</cx:pt>
          <cx:pt idx="586">-0.0013769968336908201</cx:pt>
          <cx:pt idx="587">-0.00033534791210794299</cx:pt>
          <cx:pt idx="588">-0.00114519520567162</cx:pt>
          <cx:pt idx="589">0.00040526566022249801</cx:pt>
          <cx:pt idx="590">-0.00241128260532142</cx:pt>
          <cx:pt idx="591">0.0070139905838941504</cx:pt>
          <cx:pt idx="592">0.019245136584357302</cx:pt>
          <cx:pt idx="593">-0.013113845778985399</cx:pt>
          <cx:pt idx="594">0.00165765347117495</cx:pt>
          <cx:pt idx="595">0.037425470305861401</cx:pt>
          <cx:pt idx="596">0.021130683405855</cx:pt>
          <cx:pt idx="597">0.0035969880197483598</cx:pt>
          <cx:pt idx="598">0.011570895377069</cx:pt>
          <cx:pt idx="599">-0.055116864826525898</cx:pt>
          <cx:pt idx="600">-0.042555875787881198</cx:pt>
          <cx:pt idx="601">-0.012493495740624</cx:pt>
          <cx:pt idx="602">-0.0076255228314906697</cx:pt>
          <cx:pt idx="603">0.0023654466929336699</cx:pt>
          <cx:pt idx="604">-0.023800605851415</cx:pt>
          <cx:pt idx="605">0.0055097087438997303</cx:pt>
          <cx:pt idx="606">0.066616172823255201</cx:pt>
          <cx:pt idx="607">0.041468384108856303</cx:pt>
          <cx:pt idx="608">-0.025144701795482199</cx:pt>
          <cx:pt idx="609">-0.0341191153049469</cx:pt>
          <cx:pt idx="610">-0.0193151338232312</cx:pt>
          <cx:pt idx="611">-0.0147641311204395</cx:pt>
          <cx:pt idx="612">-0.0212822044264422</cx:pt>
          <cx:pt idx="613">-0.0026043380512212801</cx:pt>
          <cx:pt idx="614">-0.0025355542459053301</cx:pt>
          <cx:pt idx="615">-0.0010732641912062</cx:pt>
          <cx:pt idx="616">0.000233975270487067</cx:pt>
          <cx:pt idx="617">8.5897917908462897e-06</cx:pt>
          <cx:pt idx="618">-0.0020530521888169899</cx:pt>
          <cx:pt idx="619">-0.0025324074214861298</cx:pt>
          <cx:pt idx="620">0.010973048528819499</cx:pt>
          <cx:pt idx="621">0.00653247576364874</cx:pt>
          <cx:pt idx="622">-0.0129450459808228</cx:pt>
          <cx:pt idx="623">0.0096322897045064398</cx:pt>
          <cx:pt idx="624">-0.0024158973669602302</cx:pt>
          <cx:pt idx="625">-0.0074822425249549398</cx:pt>
          <cx:pt idx="626">-0.027380033138094301</cx:pt>
          <cx:pt idx="627">0.0011543299638234199</cx:pt>
          <cx:pt idx="628">-0.0053579830065242301</cx:pt>
          <cx:pt idx="629">-0.0062758806687400496</cx:pt>
          <cx:pt idx="630">-0.0077383365824564799</cx:pt>
          <cx:pt idx="631">0.027722474523464401</cx:pt>
          <cx:pt idx="632">0.00062535813735363705</cx:pt>
          <cx:pt idx="633">0.050929967486311303</cx:pt>
          <cx:pt idx="634">0.064135704110594896</cx:pt>
          <cx:pt idx="635">0.0057037961198315498</cx:pt>
          <cx:pt idx="636">-0.014492291740813699</cx:pt>
          <cx:pt idx="637">-0.049252623519116301</cx:pt>
          <cx:pt idx="638">-0.0096670063142934894</cx:pt>
          <cx:pt idx="639">0.0063280042066087101</cx:pt>
          <cx:pt idx="640">0.000110379559351545</cx:pt>
          <cx:pt idx="641">0.0019403429202611399</cx:pt>
          <cx:pt idx="642">-4.3414618843546497e-05</cx:pt>
          <cx:pt idx="643">0.00034665287433431</cx:pt>
          <cx:pt idx="644">0.00045312046283659099</cx:pt>
          <cx:pt idx="645">-0.000432841439925227</cx:pt>
          <cx:pt idx="646">0.00155494475835741</cx:pt>
          <cx:pt idx="647">-0.0027439154556309301</cx:pt>
          <cx:pt idx="648">-0.0020201979145136901</cx:pt>
          <cx:pt idx="649">-0.0048794720786957202</cx:pt>
          <cx:pt idx="650">-0.024878338557007901</cx:pt>
          <cx:pt idx="651">-0.0181006395597712</cx:pt>
          <cx:pt idx="652">-0.026258131618625599</cx:pt>
          <cx:pt idx="653">-0.052391268586757002</cx:pt>
          <cx:pt idx="654">-0.0190921744440577</cx:pt>
          <cx:pt idx="655">0.043493428918233802</cx:pt>
          <cx:pt idx="656">-0.036449362272969098</cx:pt>
          <cx:pt idx="657">-0.023799992338880499</cx:pt>
          <cx:pt idx="658">-0.015968304147930799</cx:pt>
          <cx:pt idx="659">0.0455229720162076</cx:pt>
          <cx:pt idx="660">0.037979868291670001</cx:pt>
          <cx:pt idx="661">0.029440988357610502</cx:pt>
          <cx:pt idx="662">0.0234359603397114</cx:pt>
          <cx:pt idx="663">-0.0213825900914975</cx:pt>
          <cx:pt idx="664">-0.038650669896686897</cx:pt>
          <cx:pt idx="665">-0.032756575644032698</cx:pt>
          <cx:pt idx="666">-0.0037932931303099999</cx:pt>
          <cx:pt idx="667">0.015350174137290401</cx:pt>
          <cx:pt idx="668">0.0070607396339344101</cx:pt>
          <cx:pt idx="669">0.0025733352966490599</cx:pt>
          <cx:pt idx="670">2.7486408738489199e-05</cx:pt>
          <cx:pt idx="671">-0.00040273393940562101</cx:pt>
          <cx:pt idx="672">-0.00053997390865989203</cx:pt>
          <cx:pt idx="673">-8.9936171731875398e-05</cx:pt>
          <cx:pt idx="674">0.0012743843293862699</cx:pt>
          <cx:pt idx="675">0.00346836477370964</cx:pt>
          <cx:pt idx="676">0.0086499483156657706</cx:pt>
          <cx:pt idx="677">-0.0091491677481020106</cx:pt>
          <cx:pt idx="678">-0.0080625799683396292</cx:pt>
          <cx:pt idx="679">-0.036687885195992302</cx:pt>
          <cx:pt idx="680">-0.043137228797689303</cx:pt>
          <cx:pt idx="681">-0.051317634463307803</cx:pt>
          <cx:pt idx="682">-0.037094165430363597</cx:pt>
          <cx:pt idx="683">-0.022898809844255501</cx:pt>
          <cx:pt idx="684">-0.029659619485765201</cx:pt>
          <cx:pt idx="685">-0.0066090072510071596</cx:pt>
          <cx:pt idx="686">-0.00490075330524198</cx:pt>
          <cx:pt idx="687">0.0040293119392700704</cx:pt>
          <cx:pt idx="688">-0.0058529663926305099</cx:pt>
          <cx:pt idx="689">-0.0069057489848902698</cx:pt>
          <cx:pt idx="690">-0.033319889491805102</cx:pt>
          <cx:pt idx="691">-0.032212567658820697</cx:pt>
          <cx:pt idx="692">-0.023074201513001401</cx:pt>
          <cx:pt idx="693">-0.0143251999201257</cx:pt>
          <cx:pt idx="694">-0.0048836497669897897</cx:pt>
          <cx:pt idx="695">0.0082347456168113398</cx:pt>
          <cx:pt idx="696">0.0011824839264025101</cx:pt>
          <cx:pt idx="697">-0.00135629443883657</cx:pt>
          <cx:pt idx="698">-0.000192144827180402</cx:pt>
          <cx:pt idx="699">0.00040984560483426702</cx:pt>
          <cx:pt idx="700">-9.0119976952942802e-05</cx:pt>
          <cx:pt idx="701">-0.00039268867756590901</cx:pt>
          <cx:pt idx="702">0.000712425144602148</cx:pt>
          <cx:pt idx="703">2.6078123679839099e-05</cx:pt>
          <cx:pt idx="704">-0.0037030845902186302</cx:pt>
          <cx:pt idx="705">-0.0038883450112692998</cx:pt>
          <cx:pt idx="706">0.017601514631287299</cx:pt>
          <cx:pt idx="707">0.033048032476922597</cx:pt>
          <cx:pt idx="708">0.053103647461176899</cx:pt>
          <cx:pt idx="709">0.0419734261188245</cx:pt>
          <cx:pt idx="710">0.061938269309376702</cx:pt>
          <cx:pt idx="711">0.065175274209212194</cx:pt>
          <cx:pt idx="712">0.087431568957221595</cx:pt>
          <cx:pt idx="713">0.045999781454675301</cx:pt>
          <cx:pt idx="714">0.0241150778063405</cx:pt>
          <cx:pt idx="715">0.047655181535663997</cx:pt>
          <cx:pt idx="716">0.10811987478613901</cx:pt>
          <cx:pt idx="717">0.0537933131730291</cx:pt>
          <cx:pt idx="718">0.0318772530223531</cx:pt>
          <cx:pt idx="719">0.072494706140786194</cx:pt>
          <cx:pt idx="720">0.036147730922299802</cx:pt>
          <cx:pt idx="721">0.0065880569213610804</cx:pt>
          <cx:pt idx="722">-0.0035852859577772001</cx:pt>
          <cx:pt idx="723">2.3454158634651201e-05</cx:pt>
          <cx:pt idx="724">0.0026536255907072502</cx:pt>
          <cx:pt idx="725">-0.000144562615462812</cx:pt>
          <cx:pt idx="726">8.8804997996051494e-05</cx:pt>
          <cx:pt idx="727">-0.00024887108948861201</cx:pt>
          <cx:pt idx="728">-0.00026660401330373402</cx:pt>
          <cx:pt idx="729">-0.00044684927337612402</cx:pt>
          <cx:pt idx="730">-0.00052109896630260304</cx:pt>
          <cx:pt idx="731">0.00029664100955650798</cx:pt>
          <cx:pt idx="732">-0.00594982826874727</cx:pt>
          <cx:pt idx="733">-0.0185106996213312</cx:pt>
          <cx:pt idx="734">-0.013769649068788</cx:pt>
          <cx:pt idx="735">0.0082311734097162501</cx:pt>
          <cx:pt idx="736">0.0258655786639636</cx:pt>
          <cx:pt idx="737">0.040594129222486598</cx:pt>
          <cx:pt idx="738">0.043052185477147502</cx:pt>
          <cx:pt idx="739">0.048178844040724401</cx:pt>
          <cx:pt idx="740">0.052903049109125203</cx:pt>
          <cx:pt idx="741">0.069925541368344599</cx:pt>
          <cx:pt idx="742">0.070297459125280501</cx:pt>
          <cx:pt idx="743">0.065102832004925101</cx:pt>
          <cx:pt idx="744">0.063481520232150604</cx:pt>
          <cx:pt idx="745">0.071493236076406994</cx:pt>
          <cx:pt idx="746">0.0288366180604539</cx:pt>
          <cx:pt idx="747">0.025080325325170998</cx:pt>
          <cx:pt idx="748">0.014364905652355001</cx:pt>
          <cx:pt idx="749">0.0039614885400517498</cx:pt>
          <cx:pt idx="750">0.0020416928723118702</cx:pt>
          <cx:pt idx="751">0.0011990166942540399</cx:pt>
          <cx:pt idx="752">0.00067444666533710105</cx:pt>
          <cx:pt idx="753">-0.00016230180058051199</cx:pt>
          <cx:pt idx="754">0.00035016653239929501</cx:pt>
          <cx:pt idx="755">-0.00055786012335523496</cx:pt>
          <cx:pt idx="756">0.00015107877654259701</cx:pt>
          <cx:pt idx="757">-6.0554436147435798e-05</cx:pt>
          <cx:pt idx="758">-0.00038318907730771002</cx:pt>
          <cx:pt idx="759">0.00032277821670612198</cx:pt>
          <cx:pt idx="760">-0.00077208366545997197</cx:pt>
          <cx:pt idx="761">0.00012235355209870601</cx:pt>
          <cx:pt idx="762">0.0011568951920721399</cx:pt>
          <cx:pt idx="763">0.0045354048207804001</cx:pt>
          <cx:pt idx="764">0.0049102399626868498</cx:pt>
          <cx:pt idx="765">0.0024402262781335901</cx:pt>
          <cx:pt idx="766">0.0052434580365695004</cx:pt>
          <cx:pt idx="767">0.0024814271734333502</cx:pt>
          <cx:pt idx="768">0.0068369335305964903</cx:pt>
          <cx:pt idx="769">0.0057318702286910401</cx:pt>
          <cx:pt idx="770">0.00798071891092016</cx:pt>
          <cx:pt idx="771">0.0074664389364517804</cx:pt>
          <cx:pt idx="772">0.0058389508945401103</cx:pt>
          <cx:pt idx="773">0.0045907204037047801</cx:pt>
          <cx:pt idx="774">0.00035132690732923399</cx:pt>
          <cx:pt idx="775">0.00044663778155997998</cx:pt>
          <cx:pt idx="776">-0.00263732038661083</cx:pt>
          <cx:pt idx="777">-0.000122536022683881</cx:pt>
          <cx:pt idx="778">-0.0021306781328073402</cx:pt>
          <cx:pt idx="779">-6.2926205303942001e-06</cx:pt>
          <cx:pt idx="780">-0.00025807526883203701</cx:pt>
          <cx:pt idx="781">-0.000130346227248516</cx:pt>
          <cx:pt idx="782">0.000179772282025805</cx:pt>
          <cx:pt idx="783">-0.00048201520144504101</cx:pt>
        </cx:lvl>
      </cx:numDim>
    </cx:data>
    <cx:data id="67">
      <cx:numDim type="val">
        <cx:f>'001_WA_F - 副本'!$BP$1:$BP$784</cx:f>
        <cx:lvl ptCount="784" formatCode="0.00E+00">
          <cx:pt idx="0">8.4875431468833199e-05</cx:pt>
          <cx:pt idx="1">-0.00052511824033465201</cx:pt>
          <cx:pt idx="2">-0.00035543403092043203</cx:pt>
          <cx:pt idx="3">0.00041287816893674902</cx:pt>
          <cx:pt idx="4">-0.00014724754371600899</cx:pt>
          <cx:pt idx="5">-0.000119321031690714</cx:pt>
          <cx:pt idx="6">-0.00031589421301305597</cx:pt>
          <cx:pt idx="7">0.00011021949150023</cx:pt>
          <cx:pt idx="8">0.00050700682207987396</cx:pt>
          <cx:pt idx="9">-0.00034399428415499698</cx:pt>
          <cx:pt idx="10">-0.00051397734151647698</cx:pt>
          <cx:pt idx="11">5.6102598615896001e-05</cx:pt>
          <cx:pt idx="12">-0.00015743906139959</cx:pt>
          <cx:pt idx="13">-4.54462511746315e-05</cx:pt>
          <cx:pt idx="14">-0.00046805693337456297</cx:pt>
          <cx:pt idx="15">0.00054084263377129503</cx:pt>
          <cx:pt idx="16">-0.00030011415751415502</cx:pt>
          <cx:pt idx="17">0.00042459409471016103</cx:pt>
          <cx:pt idx="18">-0.00059394898212064996</cx:pt>
          <cx:pt idx="19">0.00066673041838409704</cx:pt>
          <cx:pt idx="20">0.00021259550893570699</cx:pt>
          <cx:pt idx="21">-0.00029291537517746498</cx:pt>
          <cx:pt idx="22">-5.3163368257918401e-05</cx:pt>
          <cx:pt idx="23">5.8133763214633501e-05</cx:pt>
          <cx:pt idx="24">0.00021739884126457701</cx:pt>
          <cx:pt idx="25">0.00043857050522216803</cx:pt>
          <cx:pt idx="26">0.000584592336762439</cx:pt>
          <cx:pt idx="27">-0.00027983172722120797</cx:pt>
          <cx:pt idx="28">0.000144866833472788</cx:pt>
          <cx:pt idx="29">0.00065895817588692098</cx:pt>
          <cx:pt idx="30">-0.00048007299741904998</cx:pt>
          <cx:pt idx="31">0.000200647620079328</cx:pt>
          <cx:pt idx="32">0.00124265536424119</cx:pt>
          <cx:pt idx="33">-0.00014437211853361801</cx:pt>
          <cx:pt idx="34">-0.00027582518772434599</cx:pt>
          <cx:pt idx="35">-7.4323646475752894e-05</cx:pt>
          <cx:pt idx="36">-0.000249466922104787</cx:pt>
          <cx:pt idx="37">-0.00090411805965544799</cx:pt>
          <cx:pt idx="38">-0.0016717173178954</cx:pt>
          <cx:pt idx="39">-0.0013032160991336</cx:pt>
          <cx:pt idx="40">-0.0017181945527401301</cx:pt>
          <cx:pt idx="41">-0.00194166792422762</cx:pt>
          <cx:pt idx="42">0.00032772835011613298</cx:pt>
          <cx:pt idx="43">0.00056133483039849099</cx:pt>
          <cx:pt idx="44">0.000256943336700327</cx:pt>
          <cx:pt idx="45">-0.00016075095442916499</cx:pt>
          <cx:pt idx="46">-0.0010610922861460201</cx:pt>
          <cx:pt idx="47">-0.00049046964486266999</cx:pt>
          <cx:pt idx="48">-0.00071417130385165899</cx:pt>
          <cx:pt idx="49">-0.00046602188485790299</cx:pt>
          <cx:pt idx="50">-0.00050209157395574098</cx:pt>
          <cx:pt idx="51">-0.000375624392227402</cx:pt>
          <cx:pt idx="52">-0.00108604765686997</cx:pt>
          <cx:pt idx="53">0.00046494273895789198</cx:pt>
          <cx:pt idx="54">0.000187509988079046</cx:pt>
          <cx:pt idx="55">-0.00035584157542328701</cx:pt>
          <cx:pt idx="56">0.00028347677835308398</cx:pt>
          <cx:pt idx="57">0.00101350089779736</cx:pt>
          <cx:pt idx="58">-0.00029507178291405698</cx:pt>
          <cx:pt idx="59">-0.00044612493235821499</cx:pt>
          <cx:pt idx="60">-0.00031814204347771399</cx:pt>
          <cx:pt idx="61">6.1833922650243197e-05</cx:pt>
          <cx:pt idx="62">0.00015676372351953999</cx:pt>
          <cx:pt idx="63">-0.00078199636898366705</cx:pt>
          <cx:pt idx="64">-0.00211130125725559</cx:pt>
          <cx:pt idx="65">-0.0020839156449959698</cx:pt>
          <cx:pt idx="66">-0.0049602546316884896</cx:pt>
          <cx:pt idx="67">-0.0042205789948016803</cx:pt>
          <cx:pt idx="68">-0.0026820506947691099</cx:pt>
          <cx:pt idx="69">-0.017291728685406502</cx:pt>
          <cx:pt idx="70">-0.016076425946033</cx:pt>
          <cx:pt idx="71">-0.0107729344777203</cx:pt>
          <cx:pt idx="72">-0.0141309637003909</cx:pt>
          <cx:pt idx="73">-0.018514312610645699</cx:pt>
          <cx:pt idx="74">-0.017031658107057299</cx:pt>
          <cx:pt idx="75">-0.018117453350458002</cx:pt>
          <cx:pt idx="76">-0.0094480647370073396</cx:pt>
          <cx:pt idx="77">-0.0060531954629311499</cx:pt>
          <cx:pt idx="78">-0.0019827014614076802</cx:pt>
          <cx:pt idx="79">-6.0684957064269003e-06</cx:pt>
          <cx:pt idx="80">-1.29866734662954e-05</cx:pt>
          <cx:pt idx="81">0.000115723958084465</cx:pt>
          <cx:pt idx="82">0.00084199904765959596</cx:pt>
          <cx:pt idx="83">0.00046563176661454099</cx:pt>
          <cx:pt idx="84">-0.00062483908293959299</cx:pt>
          <cx:pt idx="85">0.00026959738040501001</cx:pt>
          <cx:pt idx="86">-0.00052142537178849003</cx:pt>
          <cx:pt idx="87">0.00027514575975755702</cx:pt>
          <cx:pt idx="88">-0.00048075773695226999</cx:pt>
          <cx:pt idx="89">0.0027188819533908101</cx:pt>
          <cx:pt idx="90">0.0017077016778957201</cx:pt>
          <cx:pt idx="91">0.0027220928983704498</cx:pt>
          <cx:pt idx="92">0.0064638408002009396</cx:pt>
          <cx:pt idx="93">0.0052101484755509098</cx:pt>
          <cx:pt idx="94">0.0119609506079236</cx:pt>
          <cx:pt idx="95">0.0096250170469962693</cx:pt>
          <cx:pt idx="96">-0.0039390523716733503</cx:pt>
          <cx:pt idx="97">0.00092166006325041796</cx:pt>
          <cx:pt idx="98">-0.0463615787280297</cx:pt>
          <cx:pt idx="99">-0.073738470461785499</cx:pt>
          <cx:pt idx="100">-0.067582777189882995</cx:pt>
          <cx:pt idx="101">-0.053397224825770799</cx:pt>
          <cx:pt idx="102">-0.062036948546965398</cx:pt>
          <cx:pt idx="103">-0.047659633074018902</cx:pt>
          <cx:pt idx="104">-0.0247132144389955</cx:pt>
          <cx:pt idx="105">-0.0090186493858518298</cx:pt>
          <cx:pt idx="106">-0.0022447248745937499</cx:pt>
          <cx:pt idx="107">0.00053200365566313801</cx:pt>
          <cx:pt idx="108">-0.00144287744917392</cx:pt>
          <cx:pt idx="109">6.2578444487959402e-05</cx:pt>
          <cx:pt idx="110">-0.000443377725525683</cx:pt>
          <cx:pt idx="111">0.00039264599688855999</cx:pt>
          <cx:pt idx="112">2.0447624703036898e-05</cx:pt>
          <cx:pt idx="113">-3.9295279155295501e-05</cx:pt>
          <cx:pt idx="114">-0.000417991172675752</cx:pt>
          <cx:pt idx="115">4.2336871334545697e-05</cx:pt>
          <cx:pt idx="116">0.00033967130789464201</cx:pt>
          <cx:pt idx="117">0.0011902101152185399</cx:pt>
          <cx:pt idx="118">0.0060972345388341301</cx:pt>
          <cx:pt idx="119">0.0177778661556004</cx:pt>
          <cx:pt idx="120">0.0259908529417281</cx:pt>
          <cx:pt idx="121">0.037940006562763702</cx:pt>
          <cx:pt idx="122">0.0615217538853167</cx:pt>
          <cx:pt idx="123">0.068427701282829906</cx:pt>
          <cx:pt idx="124">0.063169243534871897</cx:pt>
          <cx:pt idx="125">0.018342049191699902</cx:pt>
          <cx:pt idx="126">0.018950980738840099</cx:pt>
          <cx:pt idx="127">0.00032130968675790199</cx:pt>
          <cx:pt idx="128">-0.043822403873694203</cx:pt>
          <cx:pt idx="129">-0.0502734768341059</cx:pt>
          <cx:pt idx="130">-0.056458337782965197</cx:pt>
          <cx:pt idx="131">-0.036648172412568597</cx:pt>
          <cx:pt idx="132">-0.016901769429641899</cx:pt>
          <cx:pt idx="133">-0.026096268619307701</cx:pt>
          <cx:pt idx="134">-0.028368294340399901</cx:pt>
          <cx:pt idx="135">-0.0156714886462559</cx:pt>
          <cx:pt idx="136">-0.0102652890339691</cx:pt>
          <cx:pt idx="137">0.00022261208810610901</cx:pt>
          <cx:pt idx="138">0.00074803035477367995</cx:pt>
          <cx:pt idx="139">2.84476974172012e-05</cx:pt>
          <cx:pt idx="140">0.00031100373605610102</cx:pt>
          <cx:pt idx="141">-0.00084527768456051295</cx:pt>
          <cx:pt idx="142">-0.00056089165171146799</cx:pt>
          <cx:pt idx="143">0.00032427751829291199</cx:pt>
          <cx:pt idx="144">0.0013464931176970299</cx:pt>
          <cx:pt idx="145">-0.0086722341689455303</cx:pt>
          <cx:pt idx="146">-0.0074042605644346702</cx:pt>
          <cx:pt idx="147">-0.00179919572874587</cx:pt>
          <cx:pt idx="148">-0.0088980160169408098</cx:pt>
          <cx:pt idx="149">0.0072276137038553203</cx:pt>
          <cx:pt idx="150">0.034811068905904699</cx:pt>
          <cx:pt idx="151">0.128634007219918</cx:pt>
          <cx:pt idx="152">0.134966138813717</cx:pt>
          <cx:pt idx="153">0.117642867864359</cx:pt>
          <cx:pt idx="154">0.068040983520492204</cx:pt>
          <cx:pt idx="155">0.089950995379392606</cx:pt>
          <cx:pt idx="156">0.0228951348313975</cx:pt>
          <cx:pt idx="157">0.0236690110007793</cx:pt>
          <cx:pt idx="158">-0.0062216877094234298</cx:pt>
          <cx:pt idx="159">-0.0041634662581378004</cx:pt>
          <cx:pt idx="160">0.0332662857212161</cx:pt>
          <cx:pt idx="161">0.019710548421216601</cx:pt>
          <cx:pt idx="162">-0.038284132895546601</cx:pt>
          <cx:pt idx="163">-0.037048882615124401</cx:pt>
          <cx:pt idx="164">-0.014752967058068601</cx:pt>
          <cx:pt idx="165">0.0025674642611783999</cx:pt>
          <cx:pt idx="166">-0.00019240728766231399</cx:pt>
          <cx:pt idx="167">-0.00046436618698343402</cx:pt>
          <cx:pt idx="168">0.00094143684994314205</cx:pt>
          <cx:pt idx="169">-0.00020100737522922701</cx:pt>
          <cx:pt idx="170">-0.0017652068741070199</cx:pt>
          <cx:pt idx="171">-0.0041095503549251301</cx:pt>
          <cx:pt idx="172">-0.0103183591755259</cx:pt>
          <cx:pt idx="173">-0.049040953713985501</cx:pt>
          <cx:pt idx="174">-0.051122995057756998</cx:pt>
          <cx:pt idx="175">-0.047937574211751197</cx:pt>
          <cx:pt idx="176">-0.035558926164163202</cx:pt>
          <cx:pt idx="177">0.024237584522862</cx:pt>
          <cx:pt idx="178">0.096031650692071396</cx:pt>
          <cx:pt idx="179">0.16848886497514401</cx:pt>
          <cx:pt idx="180">0.16518677586772501</cx:pt>
          <cx:pt idx="181">0.23930885295802001</cx:pt>
          <cx:pt idx="182">0.24669068435607899</cx:pt>
          <cx:pt idx="183">0.20725282442536899</cx:pt>
          <cx:pt idx="184">0.129992537657389</cx:pt>
          <cx:pt idx="185">0.117346190468104</cx:pt>
          <cx:pt idx="186">0.059288999206385001</cx:pt>
          <cx:pt idx="187">-0.0059877358232283398</cx:pt>
          <cx:pt idx="188">-0.037308752062605498</cx:pt>
          <cx:pt idx="189">-0.036242880790862297</cx:pt>
          <cx:pt idx="190">-0.064359013260740797</cx:pt>
          <cx:pt idx="191">-0.038251279879716001</cx:pt>
          <cx:pt idx="192">-0.024804144835283599</cx:pt>
          <cx:pt idx="193">-0.00055671842991344197</cx:pt>
          <cx:pt idx="194">0.00088234907568384097</cx:pt>
          <cx:pt idx="195">-1.5956731551132e-05</cx:pt>
          <cx:pt idx="196">-5.18689323678035e-05</cx:pt>
          <cx:pt idx="197">0.0010560808384616901</cx:pt>
          <cx:pt idx="198">-0.00625946557185794</cx:pt>
          <cx:pt idx="199">-0.0183262154916887</cx:pt>
          <cx:pt idx="200">-0.021045115919536801</cx:pt>
          <cx:pt idx="201">-0.055905600238233703</cx:pt>
          <cx:pt idx="202">-0.069335530525418798</cx:pt>
          <cx:pt idx="203">-0.076171311855100898</cx:pt>
          <cx:pt idx="204">0.017176609771234402</cx:pt>
          <cx:pt idx="205">0.073731308541884699</cx:pt>
          <cx:pt idx="206">0.117409477520178</cx:pt>
          <cx:pt idx="207">0.15333463306560999</cx:pt>
          <cx:pt idx="208">0.15324288981657799</cx:pt>
          <cx:pt idx="209">0.24361116109894401</cx:pt>
          <cx:pt idx="210">0.19061876003505299</cx:pt>
          <cx:pt idx="211">0.12996086460357301</cx:pt>
          <cx:pt idx="212">0.055985621212134899</cx:pt>
          <cx:pt idx="213">-0.0361097674623964</cx:pt>
          <cx:pt idx="214">0.023092054625174201</cx:pt>
          <cx:pt idx="215">-0.067388889943070907</cx:pt>
          <cx:pt idx="216">-0.084731238975876894</cx:pt>
          <cx:pt idx="217">-0.0234761128728273</cx:pt>
          <cx:pt idx="218">-0.0520835132769219</cx:pt>
          <cx:pt idx="219">-0.082275449663570102</cx:pt>
          <cx:pt idx="220">-0.046863615155106501</cx:pt>
          <cx:pt idx="221">-0.022102154290326699</cx:pt>
          <cx:pt idx="222">-0.00160568568435324</cx:pt>
          <cx:pt idx="223">0.00071807575240474299</cx:pt>
          <cx:pt idx="224">-0.00036825148475746198</cx:pt>
          <cx:pt idx="225">-3.0847704141075401e-05</cx:pt>
          <cx:pt idx="226">-0.0075987208778954497</cx:pt>
          <cx:pt idx="227">-0.0140763855838556</cx:pt>
          <cx:pt idx="228">-0.0135386531173672</cx:pt>
          <cx:pt idx="229">-0.057198277269226903</cx:pt>
          <cx:pt idx="230">0.0154299756500369</cx:pt>
          <cx:pt idx="231">-0.0136163710847358</cx:pt>
          <cx:pt idx="232">0.070633648645327396</cx:pt>
          <cx:pt idx="233">0.050943166494574803</cx:pt>
          <cx:pt idx="234">0.114390922412829</cx:pt>
          <cx:pt idx="235">0.059489817771559997</cx:pt>
          <cx:pt idx="236">0.042160766765158397</cx:pt>
          <cx:pt idx="237">0.074845700341702001</cx:pt>
          <cx:pt idx="238">-0.0237551815414642</cx:pt>
          <cx:pt idx="239">-0.080381185242360403</cx:pt>
          <cx:pt idx="240">-0.028525809497627699</cx:pt>
          <cx:pt idx="241">0.0074893438743805904</cx:pt>
          <cx:pt idx="242">0.093179504398726701</cx:pt>
          <cx:pt idx="243">0.083735937951071898</cx:pt>
          <cx:pt idx="244">-0.046697522356536098</cx:pt>
          <cx:pt idx="245">-0.025178176480462101</cx:pt>
          <cx:pt idx="246">-0.039400333432155099</cx:pt>
          <cx:pt idx="247">-0.084693299519642606</cx:pt>
          <cx:pt idx="248">-0.064449652279124095</cx:pt>
          <cx:pt idx="249">-0.019072828884570601</cx:pt>
          <cx:pt idx="250">0.0045862593063485</cx:pt>
          <cx:pt idx="251">0.00166478754964486</cx:pt>
          <cx:pt idx="252">0.00028452749317451199</cx:pt>
          <cx:pt idx="253">0.00052831482113960499</cx:pt>
          <cx:pt idx="254">-0.00500272955996078</cx:pt>
          <cx:pt idx="255">-0.0032298862496212099</cx:pt>
          <cx:pt idx="256">-0.0291504735496118</cx:pt>
          <cx:pt idx="257">-0.027300434840985301</cx:pt>
          <cx:pt idx="258">0.040650695358453198</cx:pt>
          <cx:pt idx="259">0.016799481565280799</cx:pt>
          <cx:pt idx="260">0.041759112412528297</cx:pt>
          <cx:pt idx="261">0.0520371878589031</cx:pt>
          <cx:pt idx="262">0.071929183947624306</cx:pt>
          <cx:pt idx="263">0.000337765080918397</cx:pt>
          <cx:pt idx="264">-0.121586397080439</cx:pt>
          <cx:pt idx="265">-0.124576851486221</cx:pt>
          <cx:pt idx="266">-0.096036234802896497</cx:pt>
          <cx:pt idx="267">-0.053050259157826601</cx:pt>
          <cx:pt idx="268">0.0125173947604786</cx:pt>
          <cx:pt idx="269">0.104670290133813</cx:pt>
          <cx:pt idx="270">0.120427066696318</cx:pt>
          <cx:pt idx="271">0.075231207977951298</cx:pt>
          <cx:pt idx="272">0.021705436733002102</cx:pt>
          <cx:pt idx="273">-0.0305135502021712</cx:pt>
          <cx:pt idx="274">-0.035531370291947001</cx:pt>
          <cx:pt idx="275">-0.027378415175178899</cx:pt>
          <cx:pt idx="276">-0.039230474831641902</cx:pt>
          <cx:pt idx="277">-0.0067280744158835799</cx:pt>
          <cx:pt idx="278">0.0077226504150058797</cx:pt>
          <cx:pt idx="279">-0.0048054047058135197</cx:pt>
          <cx:pt idx="280">0.00046794282065305002</cx:pt>
          <cx:pt idx="281">0.00078984117057456901</cx:pt>
          <cx:pt idx="282">-0.0068128007337735202</cx:pt>
          <cx:pt idx="283">0.0023592822487687702</cx:pt>
          <cx:pt idx="284">-0.021887092389124799</cx:pt>
          <cx:pt idx="285">0.0112678120008216</cx:pt>
          <cx:pt idx="286">0.091166182885610805</cx:pt>
          <cx:pt idx="287">0.056639178127675598</cx:pt>
          <cx:pt idx="288">0.036776102140228098</cx:pt>
          <cx:pt idx="289">4.0070812658618697e-05</cx:pt>
          <cx:pt idx="290">-0.021647820309964299</cx:pt>
          <cx:pt idx="291">-0.098588485685290397</cx:pt>
          <cx:pt idx="292">-0.17655136859671999</cx:pt>
          <cx:pt idx="293">-0.131079591166093</cx:pt>
          <cx:pt idx="294">0.035092457302946502</cx:pt>
          <cx:pt idx="295">-0.0125033289864985</cx:pt>
          <cx:pt idx="296">0.072821197843806501</cx:pt>
          <cx:pt idx="297">0.098056798189453606</cx:pt>
          <cx:pt idx="298">0.124066863315356</cx:pt>
          <cx:pt idx="299">0.0504048539335386</cx:pt>
          <cx:pt idx="300">0.029047933756101801</cx:pt>
          <cx:pt idx="301">-0.0192852334741897</cx:pt>
          <cx:pt idx="302">0.0110915400881237</cx:pt>
          <cx:pt idx="303">0.031523893870748297</cx:pt>
          <cx:pt idx="304">-0.014734214554937701</cx:pt>
          <cx:pt idx="305">-0.00081463082418201398</cx:pt>
          <cx:pt idx="306">0.00088839991822738996</cx:pt>
          <cx:pt idx="307">-0.00041708263083597199</cx:pt>
          <cx:pt idx="308">0.000458585872884851</cx:pt>
          <cx:pt idx="309">-0.00012409041106125999</cx:pt>
          <cx:pt idx="310">-0.0031910938497426498</cx:pt>
          <cx:pt idx="311">-0.00030861691293483602</cx:pt>
          <cx:pt idx="312">0.0189957732210102</cx:pt>
          <cx:pt idx="313">0.016587618860021001</cx:pt>
          <cx:pt idx="314">0.0611062652527481</cx:pt>
          <cx:pt idx="315">0.043084520106804303</cx:pt>
          <cx:pt idx="316">-0.0018107105655889601</cx:pt>
          <cx:pt idx="317">0.00042429976254248201</cx:pt>
          <cx:pt idx="318">-0.057250823575588597</cx:pt>
          <cx:pt idx="319">-0.116107007603448</cx:pt>
          <cx:pt idx="320">-0.076889872052410699</cx:pt>
          <cx:pt idx="321">0.028108685062955899</cx:pt>
          <cx:pt idx="322">0.107744789147751</cx:pt>
          <cx:pt idx="323">0.075979935695321799</cx:pt>
          <cx:pt idx="324">0.048124411955723902</cx:pt>
          <cx:pt idx="325">0.0931769507616068</cx:pt>
          <cx:pt idx="326">0.041550522943728699</cx:pt>
          <cx:pt idx="327">0.0564087047577536</cx:pt>
          <cx:pt idx="328">0.050680342134697798</cx:pt>
          <cx:pt idx="329">0.016630780570095</cx:pt>
          <cx:pt idx="330">0.0107713283202873</cx:pt>
          <cx:pt idx="331">0.011425559982821999</cx:pt>
          <cx:pt idx="332">0.0141057273755043</cx:pt>
          <cx:pt idx="333">0.0147031066892874</cx:pt>
          <cx:pt idx="334">0.0075132208206570199</cx:pt>
          <cx:pt idx="335">0.00088482747771219698</cx:pt>
          <cx:pt idx="336">-0.00067295347437241603</cx:pt>
          <cx:pt idx="337">-0.00012405869176811799</cx:pt>
          <cx:pt idx="338">-0.0037071276809833402</cx:pt>
          <cx:pt idx="339">0.0061433530221895001</cx:pt>
          <cx:pt idx="340">0.0296592834902644</cx:pt>
          <cx:pt idx="341">0.0098722817307913199</cx:pt>
          <cx:pt idx="342">-0.012958163200716801</cx:pt>
          <cx:pt idx="343">0.0044762340970740102</cx:pt>
          <cx:pt idx="344">-0.0787904554973443</cx:pt>
          <cx:pt idx="345">-0.0305463291835123</cx:pt>
          <cx:pt idx="346">-0.12763014648127399</cx:pt>
          <cx:pt idx="347">-0.090429900269786201</cx:pt>
          <cx:pt idx="348">-0.085564513859097302</cx:pt>
          <cx:pt idx="349">0.037562726388877102</cx:pt>
          <cx:pt idx="350">0.118508455158004</cx:pt>
          <cx:pt idx="351">0.017054221710540302</cx:pt>
          <cx:pt idx="352">0.0102099202937416</cx:pt>
          <cx:pt idx="353">0.078479419616656207</cx:pt>
          <cx:pt idx="354">-0.0151895085393091</cx:pt>
          <cx:pt idx="355">0.100617956605718</cx:pt>
          <cx:pt idx="356">0.039305688075693797</cx:pt>
          <cx:pt idx="357">0.0161481063137822</cx:pt>
          <cx:pt idx="358">-0.020956810728001801</cx:pt>
          <cx:pt idx="359">-0.0273781836759605</cx:pt>
          <cx:pt idx="360">-0.0169396490222638</cx:pt>
          <cx:pt idx="361">0.0084881172854546303</cx:pt>
          <cx:pt idx="362">0.0074530496588797396</cx:pt>
          <cx:pt idx="363">-0.00030137125856460098</cx:pt>
          <cx:pt idx="364">-0.00033389832760524399</cx:pt>
          <cx:pt idx="365">0.00013594897663157701</cx:pt>
          <cx:pt idx="366">-0.00133803632846027</cx:pt>
          <cx:pt idx="367">0.0108182644370133</cx:pt>
          <cx:pt idx="368">0.0045834584040073097</cx:pt>
          <cx:pt idx="369">-0.017097692710946601</cx:pt>
          <cx:pt idx="370">-0.071673084003569906</cx:pt>
          <cx:pt idx="371">-0.011185615047322199</cx:pt>
          <cx:pt idx="372">-0.055948358520255502</cx:pt>
          <cx:pt idx="373">-0.062392135574255998</cx:pt>
          <cx:pt idx="374">-0.075040164401121906</cx:pt>
          <cx:pt idx="375">-0.074704279499799603</cx:pt>
          <cx:pt idx="376">-0.089326851509263297</cx:pt>
          <cx:pt idx="377">-0.031691485759504201</cx:pt>
          <cx:pt idx="378">-0.0030926384430623099</cx:pt>
          <cx:pt idx="379">-0.058072143361858897</cx:pt>
          <cx:pt idx="380">0.057250368845517201</cx:pt>
          <cx:pt idx="381">0.072326314039157596</cx:pt>
          <cx:pt idx="382">0.046990374963446699</cx:pt>
          <cx:pt idx="383">0.060286713496732203</cx:pt>
          <cx:pt idx="384">0.078293100311380606</cx:pt>
          <cx:pt idx="385">-0.017686267081785698</cx:pt>
          <cx:pt idx="386">-0.052844187523567003</cx:pt>
          <cx:pt idx="387">-0.062222939180234402</cx:pt>
          <cx:pt idx="388">-0.046561122728164102</cx:pt>
          <cx:pt idx="389">1.2947184060627899e-05</cx:pt>
          <cx:pt idx="390">0.0045609895338906397</cx:pt>
          <cx:pt idx="391">-7.9856011621868794e-05</cx:pt>
          <cx:pt idx="392">0.00015443101236040099</cx:pt>
          <cx:pt idx="393">-0.00011416607403533401</cx:pt>
          <cx:pt idx="394">-0.0020109562684556999</cx:pt>
          <cx:pt idx="395">0.0090872689177009299</cx:pt>
          <cx:pt idx="396">0.015280427308679</cx:pt>
          <cx:pt idx="397">-0.047718084507174699</cx:pt>
          <cx:pt idx="398">-0.058999850240825102</cx:pt>
          <cx:pt idx="399">-0.057147424928918202</cx:pt>
          <cx:pt idx="400">-0.074184365711435996</cx:pt>
          <cx:pt idx="401">-0.100411485083176</cx:pt>
          <cx:pt idx="402">-0.025270747215834902</cx:pt>
          <cx:pt idx="403">-0.072421424042720506</cx:pt>
          <cx:pt idx="404">-0.074533844672019206</cx:pt>
          <cx:pt idx="405">0.016972336336191801</cx:pt>
          <cx:pt idx="406">-0.10890532394100599</cx:pt>
          <cx:pt idx="407">-0.057459896389096002</cx:pt>
          <cx:pt idx="408">0.014763011721578701</cx:pt>
          <cx:pt idx="409">0.0505688107125708</cx:pt>
          <cx:pt idx="410">0.035269575805375201</cx:pt>
          <cx:pt idx="411">-0.091201770073889493</cx:pt>
          <cx:pt idx="412">-0.0183673964494914</cx:pt>
          <cx:pt idx="413">-0.031943206731454399</cx:pt>
          <cx:pt idx="414">-0.062864019879977306</cx:pt>
          <cx:pt idx="415">-0.0935606684626452</cx:pt>
          <cx:pt idx="416">-0.040094802797159601</cx:pt>
          <cx:pt idx="417">-0.00069459168347977098</cx:pt>
          <cx:pt idx="418">0.00025327887275638399</cx:pt>
          <cx:pt idx="419">-0.000611971472802932</cx:pt>
          <cx:pt idx="420">0.00068698155745950903</cx:pt>
          <cx:pt idx="421">-0.0013456498308511099</cx:pt>
          <cx:pt idx="422">-0.0021541448115720502</cx:pt>
          <cx:pt idx="423">-0.0029953117906258001</cx:pt>
          <cx:pt idx="424">0.014433019370336</cx:pt>
          <cx:pt idx="425">-0.021972704892359099</cx:pt>
          <cx:pt idx="426">-0.0118077248584926</cx:pt>
          <cx:pt idx="427">-0.0539113126638988</cx:pt>
          <cx:pt idx="428">-0.038110224633444399</cx:pt>
          <cx:pt idx="429">-0.0339643313482643</cx:pt>
          <cx:pt idx="430">-0.054952388587238402</cx:pt>
          <cx:pt idx="431">-0.050216918123908001</cx:pt>
          <cx:pt idx="432">-0.061644051304363998</cx:pt>
          <cx:pt idx="433">0.014170753533325401</cx:pt>
          <cx:pt idx="434">-0.055422771172937098</cx:pt>
          <cx:pt idx="435">-0.0249986264770755</cx:pt>
          <cx:pt idx="436">0.055350542270980498</cx:pt>
          <cx:pt idx="437">0.040745633922537099</cx:pt>
          <cx:pt idx="438">-0.051033600394176398</cx:pt>
          <cx:pt idx="439">-0.069406009788976999</cx:pt>
          <cx:pt idx="440">-0.024925944090193899</cx:pt>
          <cx:pt idx="441">-0.058925098425515902</cx:pt>
          <cx:pt idx="442">-0.0564061738311026</cx:pt>
          <cx:pt idx="443">-0.073270647084851398</cx:pt>
          <cx:pt idx="444">-0.012597986845692299</cx:pt>
          <cx:pt idx="445">0.0077681494837555402</cx:pt>
          <cx:pt idx="446">-0.0112385627187766</cx:pt>
          <cx:pt idx="447">0.0011714815455371101</cx:pt>
          <cx:pt idx="448">0.00022755773314833699</cx:pt>
          <cx:pt idx="449">-0.000728835715538058</cx:pt>
          <cx:pt idx="450">-0.0011995827562889</cx:pt>
          <cx:pt idx="451">0.0045597743942338304</cx:pt>
          <cx:pt idx="452">0.0270861818289077</cx:pt>
          <cx:pt idx="453">-0.016283874019287201</cx:pt>
          <cx:pt idx="454">-0.029386544295913801</cx:pt>
          <cx:pt idx="455">-0.013175878320355199</cx:pt>
          <cx:pt idx="456">-0.026329551465586701</cx:pt>
          <cx:pt idx="457">-0.022242505244621801</cx:pt>
          <cx:pt idx="458">-0.0129402941059271</cx:pt>
          <cx:pt idx="459">-0.030185450497546298</cx:pt>
          <cx:pt idx="460">-0.051008813755966602</cx:pt>
          <cx:pt idx="461">-0.10205497666232501</cx:pt>
          <cx:pt idx="462">-0.140200764547147</cx:pt>
          <cx:pt idx="463">-0.097308530194637699</cx:pt>
          <cx:pt idx="464">0.025786670159067701</cx:pt>
          <cx:pt idx="465">-0.0071187530502561597</cx:pt>
          <cx:pt idx="466">-0.015339313132774699</cx:pt>
          <cx:pt idx="467">-0.042208765718011299</cx:pt>
          <cx:pt idx="468">0.0046661359781310502</cx:pt>
          <cx:pt idx="469">-0.033398843860735501</cx:pt>
          <cx:pt idx="470">-0.025370218657664999</cx:pt>
          <cx:pt idx="471">-0.027592143628147402</cx:pt>
          <cx:pt idx="472">-0.027111246163678399</cx:pt>
          <cx:pt idx="473">0.00535071444486217</cx:pt>
          <cx:pt idx="474">-0.00699534374306533</cx:pt>
          <cx:pt idx="475">-7.7513056644602503e-05</cx:pt>
          <cx:pt idx="476">-0.00010421698806907399</cx:pt>
          <cx:pt idx="477">-0.00055071220953948296</cx:pt>
          <cx:pt idx="478">0.000551908718554362</cx:pt>
          <cx:pt idx="479">0.013996197853615999</cx:pt>
          <cx:pt idx="480">0.036532719549516</cx:pt>
          <cx:pt idx="481">0.000260164498889987</cx:pt>
          <cx:pt idx="482">-0.0227609783988581</cx:pt>
          <cx:pt idx="483">-0.034669105138127203</cx:pt>
          <cx:pt idx="484">0.0019309511445807801</cx:pt>
          <cx:pt idx="485">0.00366819559937999</cx:pt>
          <cx:pt idx="486">-0.039859768917833598</cx:pt>
          <cx:pt idx="487">-0.058993099917223402</cx:pt>
          <cx:pt idx="488">-0.101594407343544</cx:pt>
          <cx:pt idx="489">-0.069077736891993605</cx:pt>
          <cx:pt idx="490">-0.089239141822590407</cx:pt>
          <cx:pt idx="491">-0.062608494224694694</cx:pt>
          <cx:pt idx="492">0.034800105698934401</cx:pt>
          <cx:pt idx="493">0.017266447647746399</cx:pt>
          <cx:pt idx="494">-0.088084077956602905</cx:pt>
          <cx:pt idx="495">-0.068296626072547995</cx:pt>
          <cx:pt idx="496">-0.039522596333800002</cx:pt>
          <cx:pt idx="497">-0.0443335489118366</cx:pt>
          <cx:pt idx="498">-0.046145915434104998</cx:pt>
          <cx:pt idx="499">-0.021889026457992899</cx:pt>
          <cx:pt idx="500">-0.025663109851345799</cx:pt>
          <cx:pt idx="501">0.00493138517832248</cx:pt>
          <cx:pt idx="502">-0.00234799089822769</cx:pt>
          <cx:pt idx="503">0.00078854242347409101</cx:pt>
          <cx:pt idx="504">0.000905996325378783</cx:pt>
          <cx:pt idx="505">-0.00034760756039507501</cx:pt>
          <cx:pt idx="506">0.0026203837445239199</cx:pt>
          <cx:pt idx="507">0.0106096119445356</cx:pt>
          <cx:pt idx="508">0.0253888119106657</cx:pt>
          <cx:pt idx="509">0.026740288827661898</cx:pt>
          <cx:pt idx="510">-0.0014237525261778499</cx:pt>
          <cx:pt idx="511">-0.037392987532168097</cx:pt>
          <cx:pt idx="512">-0.019888574672979699</cx:pt>
          <cx:pt idx="513">0.023316923575852602</cx:pt>
          <cx:pt idx="514">0.046961664120998899</cx:pt>
          <cx:pt idx="515">0.039151658249030698</cx:pt>
          <cx:pt idx="516">-0.0187110420581394</cx:pt>
          <cx:pt idx="517">-0.032707847935756297</cx:pt>
          <cx:pt idx="518">-0.067353368398110902</cx:pt>
          <cx:pt idx="519">-0.038409553147785103</cx:pt>
          <cx:pt idx="520">-0.040867931449240197</cx:pt>
          <cx:pt idx="521">-0.053085606572248603</cx:pt>
          <cx:pt idx="522">-0.060478946542813897</cx:pt>
          <cx:pt idx="523">-0.0301315704138111</cx:pt>
          <cx:pt idx="524">-0.015780513334964101</cx:pt>
          <cx:pt idx="525">-0.036451372534618498</cx:pt>
          <cx:pt idx="526">-0.0134247408182452</cx:pt>
          <cx:pt idx="527">-0.0210124401100917</cx:pt>
          <cx:pt idx="528">-0.020810755915026201</cx:pt>
          <cx:pt idx="529">0.0051426231453219904</cx:pt>
          <cx:pt idx="530">0.00141395091009422</cx:pt>
          <cx:pt idx="531">1.68610692595881e-06</cx:pt>
          <cx:pt idx="532">0.00012367065512123299</cx:pt>
          <cx:pt idx="533">0.00013059539586536599</cx:pt>
          <cx:pt idx="534">0.00066844992962732097</cx:pt>
          <cx:pt idx="535">0.0079966864930865206</cx:pt>
          <cx:pt idx="536">0.020305149698100301</cx:pt>
          <cx:pt idx="537">0.030363210365104101</cx:pt>
          <cx:pt idx="538">0.00067698575440915695</cx:pt>
          <cx:pt idx="539">-0.00849824825791568</cx:pt>
          <cx:pt idx="540">-0.0247122150213374</cx:pt>
          <cx:pt idx="541">0.0020294250897304202</cx:pt>
          <cx:pt idx="542">0.059961009676435098</cx:pt>
          <cx:pt idx="543">0.0139664610847167</cx:pt>
          <cx:pt idx="544">0.0112823710894937</cx:pt>
          <cx:pt idx="545">-0.0094440566923646805</cx:pt>
          <cx:pt idx="546">-0.061160751891545399</cx:pt>
          <cx:pt idx="547">-0.067181209562586899</cx:pt>
          <cx:pt idx="548">-0.023863583980205199</cx:pt>
          <cx:pt idx="549">-0.050318214211241698</cx:pt>
          <cx:pt idx="550">-0.035192050393343201</cx:pt>
          <cx:pt idx="551">0.00592318729457008</cx:pt>
          <cx:pt idx="552">0.023124914112114699</cx:pt>
          <cx:pt idx="553">0.028937299574922502</cx:pt>
          <cx:pt idx="554">0.023039997817562601</cx:pt>
          <cx:pt idx="555">0.011313330453370501</cx:pt>
          <cx:pt idx="556">-0.027407214018363199</cx:pt>
          <cx:pt idx="557">-0.0069507763381645403</cx:pt>
          <cx:pt idx="558">0.00146687676856144</cx:pt>
          <cx:pt idx="559">0.000434898773610713</cx:pt>
          <cx:pt idx="560">-0.00077637734329895596</cx:pt>
          <cx:pt idx="561">0.00028726788875630299</cx:pt>
          <cx:pt idx="562">0.00082564691763891405</cx:pt>
          <cx:pt idx="563">0.0087208171968752302</cx:pt>
          <cx:pt idx="564">0.0381414368438278</cx:pt>
          <cx:pt idx="565">0.032866394485057897</cx:pt>
          <cx:pt idx="566">0.017156424810159599</cx:pt>
          <cx:pt idx="567">0.013520169622506101</cx:pt>
          <cx:pt idx="568">-0.018553152767739299</cx:pt>
          <cx:pt idx="569">-0.032187912975246799</cx:pt>
          <cx:pt idx="570">0.0258352433997565</cx:pt>
          <cx:pt idx="571">-0.01850044707805</cx:pt>
          <cx:pt idx="572">-0.070494843590362496</cx:pt>
          <cx:pt idx="573">-0.074615900094878895</cx:pt>
          <cx:pt idx="574">-0.067300743054888104</cx:pt>
          <cx:pt idx="575">-0.085511297840524594</cx:pt>
          <cx:pt idx="576">-0.00026490169702385498</cx:pt>
          <cx:pt idx="577">-0.0165113068502299</cx:pt>
          <cx:pt idx="578">-0.0060188979740812502</cx:pt>
          <cx:pt idx="579">0.036379037096006803</cx:pt>
          <cx:pt idx="580">0.0574955842267032</cx:pt>
          <cx:pt idx="581">0.048487901424595602</cx:pt>
          <cx:pt idx="582">0.041579082583673703</cx:pt>
          <cx:pt idx="583">0.020031346720098101</cx:pt>
          <cx:pt idx="584">-0.0143488642566973</cx:pt>
          <cx:pt idx="585">-0.0097542096364475993</cx:pt>
          <cx:pt idx="586">8.1895556899818999e-05</cx:pt>
          <cx:pt idx="587">2.4153129979059099e-05</cx:pt>
          <cx:pt idx="588">0.00043001266539575799</cx:pt>
          <cx:pt idx="589">-0.000698966221042094</cx:pt>
          <cx:pt idx="590">0.0028393208378938301</cx:pt>
          <cx:pt idx="591">0.0081833141583228901</cx:pt>
          <cx:pt idx="592">0.034545461775971398</cx:pt>
          <cx:pt idx="593">0.040128117681633303</cx:pt>
          <cx:pt idx="594">0.052250969438087401</cx:pt>
          <cx:pt idx="595">0.028503430149180099</cx:pt>
          <cx:pt idx="596">-0.0024915042848003902</cx:pt>
          <cx:pt idx="597">0.0057622381671820003</cx:pt>
          <cx:pt idx="598">-0.016316944309594999</cx:pt>
          <cx:pt idx="599">-0.042068526802836702</cx:pt>
          <cx:pt idx="600">-0.075758626383448602</cx:pt>
          <cx:pt idx="601">-0.038995874039171999</cx:pt>
          <cx:pt idx="602">-0.019997900685125199</cx:pt>
          <cx:pt idx="603">-0.056546034560953001</cx:pt>
          <cx:pt idx="604">-0.0062989011485913996</cx:pt>
          <cx:pt idx="605">0.0214489888724432</cx:pt>
          <cx:pt idx="606">-0.023357879457755901</cx:pt>
          <cx:pt idx="607">0.020018963724589198</cx:pt>
          <cx:pt idx="608">0.016290790356109499</cx:pt>
          <cx:pt idx="609">0.011897161517543201</cx:pt>
          <cx:pt idx="610">0.020612565956581001</cx:pt>
          <cx:pt idx="611">0.016538627522374501</cx:pt>
          <cx:pt idx="612">-0.0084623194930403597</cx:pt>
          <cx:pt idx="613">-0.015855852331968099</cx:pt>
          <cx:pt idx="614">-0.00032805806850814999</cx:pt>
          <cx:pt idx="615">-0.00055585336581913196</cx:pt>
          <cx:pt idx="616">-8.1463705467180701e-05</cx:pt>
          <cx:pt idx="617">-6.6076834548396097e-05</cx:pt>
          <cx:pt idx="618">0.0021116003118531001</cx:pt>
          <cx:pt idx="619">0.0059296764418498701</cx:pt>
          <cx:pt idx="620">0.021745313544534801</cx:pt>
          <cx:pt idx="621">0.039831554427952102</cx:pt>
          <cx:pt idx="622">0.071983008315095201</cx:pt>
          <cx:pt idx="623">0.034235787595395098</cx:pt>
          <cx:pt idx="624">-0.0147951733218015</cx:pt>
          <cx:pt idx="625">0.0088037906841581005</cx:pt>
          <cx:pt idx="626">0.0031430667243485602</cx:pt>
          <cx:pt idx="627">0.010406370220325501</cx:pt>
          <cx:pt idx="628">0.0251714366923045</cx:pt>
          <cx:pt idx="629">0.048634239080629603</cx:pt>
          <cx:pt idx="630">0.061875049718942803</cx:pt>
          <cx:pt idx="631">-0.040269373328644699</cx:pt>
          <cx:pt idx="632">0.025172413468051501</cx:pt>
          <cx:pt idx="633">0.0237256519843001</cx:pt>
          <cx:pt idx="634">-0.00072401786513631196</cx:pt>
          <cx:pt idx="635">-0.051717697568047699</cx:pt>
          <cx:pt idx="636">0.0084776776144311894</cx:pt>
          <cx:pt idx="637">-0.0078052341796357103</cx:pt>
          <cx:pt idx="638">0.0120683313153984</cx:pt>
          <cx:pt idx="639">0.023370623185464599</cx:pt>
          <cx:pt idx="640">0.0090906402802170098</cx:pt>
          <cx:pt idx="641">-0.0039927496521285398</cx:pt>
          <cx:pt idx="642">-2.29678962687421e-05</cx:pt>
          <cx:pt idx="643">8.5894284317294495e-05</cx:pt>
          <cx:pt idx="644">0.00026667264252276798</cx:pt>
          <cx:pt idx="645">0.00074153856124781095</cx:pt>
          <cx:pt idx="646">0.00203485233201665</cx:pt>
          <cx:pt idx="647">0.0046115263347721903</cx:pt>
          <cx:pt idx="648">-0.00087510725326982197</cx:pt>
          <cx:pt idx="649">0.0089227597123020894</cx:pt>
          <cx:pt idx="650">-0.00377888060825444</cx:pt>
          <cx:pt idx="651">0.0132841901063749</cx:pt>
          <cx:pt idx="652">0.053123428440575701</cx:pt>
          <cx:pt idx="653">0.023505755577984701</cx:pt>
          <cx:pt idx="654">0.021845299811185701</cx:pt>
          <cx:pt idx="655">0.071923204311277106</cx:pt>
          <cx:pt idx="656">0.044204622805609099</cx:pt>
          <cx:pt idx="657">0.063104395926152704</cx:pt>
          <cx:pt idx="658">0.012540175754386901</cx:pt>
          <cx:pt idx="659">0.047076288839886002</cx:pt>
          <cx:pt idx="660">0.110586946076236</cx:pt>
          <cx:pt idx="661">0.075970081376618107</cx:pt>
          <cx:pt idx="662">0.061941490355835002</cx:pt>
          <cx:pt idx="663">0.024134603840783</cx:pt>
          <cx:pt idx="664">0.034821349075960198</cx:pt>
          <cx:pt idx="665">0.034881569594187797</cx:pt>
          <cx:pt idx="666">0.048612479854464201</cx:pt>
          <cx:pt idx="667">0.047651240797435997</cx:pt>
          <cx:pt idx="668">0.020542679464569499</cx:pt>
          <cx:pt idx="669">-0.0033150249948166598</cx:pt>
          <cx:pt idx="670">-0.00067279862116357105</cx:pt>
          <cx:pt idx="671">0.00061878169750931105</cx:pt>
          <cx:pt idx="672">0.00049786802035392595</cx:pt>
          <cx:pt idx="673">-0.00074211948609069196</cx:pt>
          <cx:pt idx="674">5.7315272758694099e-05</cx:pt>
          <cx:pt idx="675">-0.00086092432408290504</cx:pt>
          <cx:pt idx="676">-0.0101172247047705</cx:pt>
          <cx:pt idx="677">-0.0195804837681984</cx:pt>
          <cx:pt idx="678">-0.019441971700768699</cx:pt>
          <cx:pt idx="679">0.00048204016275924698</cx:pt>
          <cx:pt idx="680">0.017823891679818599</cx:pt>
          <cx:pt idx="681">0.013203832624676099</cx:pt>
          <cx:pt idx="682">0.037421667986017502</cx:pt>
          <cx:pt idx="683">0.019866259207524901</cx:pt>
          <cx:pt idx="684">0.019299008675525801</cx:pt>
          <cx:pt idx="685">0.031485778912323098</cx:pt>
          <cx:pt idx="686">-0.0093265753820768998</cx:pt>
          <cx:pt idx="687">0.036094641727967502</cx:pt>
          <cx:pt idx="688">0.063801545403832996</cx:pt>
          <cx:pt idx="689">0.0069869631577908703</cx:pt>
          <cx:pt idx="690">0.026553765863112699</cx:pt>
          <cx:pt idx="691">0.040898304618972703</cx:pt>
          <cx:pt idx="692">0.054953184030418802</cx:pt>
          <cx:pt idx="693">0.028742616469938299</cx:pt>
          <cx:pt idx="694">0.0291437292011585</cx:pt>
          <cx:pt idx="695">0.029833737923405601</cx:pt>
          <cx:pt idx="696">0.0101984506477357</cx:pt>
          <cx:pt idx="697">0.00021429192403127901</cx:pt>
          <cx:pt idx="698">0.00093443274041194401</cx:pt>
          <cx:pt idx="699">-0.00026209664748480798</cx:pt>
          <cx:pt idx="700">-0.000368928592823046</cx:pt>
          <cx:pt idx="701">0.00060885414903386005</cx:pt>
          <cx:pt idx="702">-0.00045067274942676099</cx:pt>
          <cx:pt idx="703">-0.0016386698204429199</cx:pt>
          <cx:pt idx="704">-0.0091059959012670007</cx:pt>
          <cx:pt idx="705">-0.010892842518073801</cx:pt>
          <cx:pt idx="706">0.0143702824434943</cx:pt>
          <cx:pt idx="707">0.0019565223472390102</cx:pt>
          <cx:pt idx="708">0.0088954333576277793</cx:pt>
          <cx:pt idx="709">0.011796859470440201</cx:pt>
          <cx:pt idx="710">0.051755634469304798</cx:pt>
          <cx:pt idx="711">0.0051199898087510402</cx:pt>
          <cx:pt idx="712">0.013200074935132399</cx:pt>
          <cx:pt idx="713">0.034973884864321902</cx:pt>
          <cx:pt idx="714">3.9171752017311502e-05</cx:pt>
          <cx:pt idx="715">-0.0267525207298282</cx:pt>
          <cx:pt idx="716">0.018468368195371902</cx:pt>
          <cx:pt idx="717">0.035276491928235801</cx:pt>
          <cx:pt idx="718">0.036787888416637098</cx:pt>
          <cx:pt idx="719">0.094995785784763101</cx:pt>
          <cx:pt idx="720">0.066877373956423097</cx:pt>
          <cx:pt idx="721">0.0304304725878254</cx:pt>
          <cx:pt idx="722">-0.0081226063917574191</cx:pt>
          <cx:pt idx="723">0.00012756950307609699</cx:pt>
          <cx:pt idx="724">0.000950429868623101</cx:pt>
          <cx:pt idx="725">0.00068306589696766503</cx:pt>
          <cx:pt idx="726">-0.000507893753682389</cx:pt>
          <cx:pt idx="727">-6.7367967155834702e-05</cx:pt>
          <cx:pt idx="728">-0.00053325513239446004</cx:pt>
          <cx:pt idx="729">-0.0011074754976024099</cx:pt>
          <cx:pt idx="730">-0.000214775777615326</cx:pt>
          <cx:pt idx="731">0.00018902523439564501</cx:pt>
          <cx:pt idx="732">-0.00115506614842794</cx:pt>
          <cx:pt idx="733">0.0093280357305966094</cx:pt>
          <cx:pt idx="734">0.0090638245606740001</cx:pt>
          <cx:pt idx="735">0.0017780944241561499</cx:pt>
          <cx:pt idx="736">0.0074529104767694096</cx:pt>
          <cx:pt idx="737">0.020443825565673798</cx:pt>
          <cx:pt idx="738">0.044862929970322797</cx:pt>
          <cx:pt idx="739">0.055249398214801099</cx:pt>
          <cx:pt idx="740">0.0511306110702981</cx:pt>
          <cx:pt idx="741">0.050433777592679203</cx:pt>
          <cx:pt idx="742">0.0388604098700642</cx:pt>
          <cx:pt idx="743">0.025325324267336</cx:pt>
          <cx:pt idx="744">0.062274202950748099</cx:pt>
          <cx:pt idx="745">0.073396294553332603</cx:pt>
          <cx:pt idx="746">0.0482530515641982</cx:pt>
          <cx:pt idx="747">0.0355162451913624</cx:pt>
          <cx:pt idx="748">0.020464620418564099</cx:pt>
          <cx:pt idx="749">0.0186201995923998</cx:pt>
          <cx:pt idx="750">0.0051077437384090202</cx:pt>
          <cx:pt idx="751">0.0011687576877579501</cx:pt>
          <cx:pt idx="752">0.00084738118796848303</cx:pt>
          <cx:pt idx="753">0.00029618731341646103</cx:pt>
          <cx:pt idx="754">0.00071632599932761997</cx:pt>
          <cx:pt idx="755">0.000197488368164939</cx:pt>
          <cx:pt idx="756">-0.00083527927452801498</cx:pt>
          <cx:pt idx="757">0.00014704727129030899</cx:pt>
          <cx:pt idx="758">-0.000158147297860614</cx:pt>
          <cx:pt idx="759">-0.00055599923153706703</cx:pt>
          <cx:pt idx="760">0.00023405138054169699</cx:pt>
          <cx:pt idx="761">0.00072627524458229904</cx:pt>
          <cx:pt idx="762">-5.3366653811768502e-05</cx:pt>
          <cx:pt idx="763">-7.9856214268554806e-05</cx:pt>
          <cx:pt idx="764">0.00047307381372519201</cx:pt>
          <cx:pt idx="765">-0.00042481702913354998</cx:pt>
          <cx:pt idx="766">-0.0025260809987603899</cx:pt>
          <cx:pt idx="767">0.00058760434216489899</cx:pt>
          <cx:pt idx="768">0.00236659431593844</cx:pt>
          <cx:pt idx="769">-0.000224035400334965</cx:pt>
          <cx:pt idx="770">0.0045529349450239903</cx:pt>
          <cx:pt idx="771">0.0054193861434510297</cx:pt>
          <cx:pt idx="772">0.0021251261318417998</cx:pt>
          <cx:pt idx="773">-0.0012627978073728699</cx:pt>
          <cx:pt idx="774">0.00022518949618867</cx:pt>
          <cx:pt idx="775">-0.00039074174189790097</cx:pt>
          <cx:pt idx="776">-6.8981855168552897e-05</cx:pt>
          <cx:pt idx="777">0.0015873542742093</cx:pt>
          <cx:pt idx="778">0.0029802979840257799</cx:pt>
          <cx:pt idx="779">-8.6273451938711801e-05</cx:pt>
          <cx:pt idx="780">-0.00046862453062649999</cx:pt>
          <cx:pt idx="781">0.00051204467339796696</cx:pt>
          <cx:pt idx="782">-0.00075278127345814502</cx:pt>
          <cx:pt idx="783">-0.00015141425330568399</cx:pt>
        </cx:lvl>
      </cx:numDim>
    </cx:data>
    <cx:data id="68">
      <cx:numDim type="val">
        <cx:f>'001_WA_F - 副本'!$BQ$1:$BQ$784</cx:f>
        <cx:lvl ptCount="784" formatCode="G/通用格式">
          <cx:pt idx="0">0.000196945480626286</cx:pt>
          <cx:pt idx="1">0.00029222035987022698</cx:pt>
          <cx:pt idx="2">0.000102260394739868</cx:pt>
          <cx:pt idx="3">-0.00040650080520721001</cx:pt>
          <cx:pt idx="4">-0.00013497215506934801</cx:pt>
          <cx:pt idx="5">-0.00021296925616407501</cx:pt>
          <cx:pt idx="6">0.00046141511782660097</cx:pt>
          <cx:pt idx="7">-0.00034444370150856402</cx:pt>
          <cx:pt idx="8">-0.00053007290064754995</cx:pt>
          <cx:pt idx="9">-0.00025763150402461699</cx:pt>
          <cx:pt idx="10">-4.3086667125706803e-05</cx:pt>
          <cx:pt idx="11">-8.2247158725289098e-05</cx:pt>
          <cx:pt idx="12">0.00039922584637346802</cx:pt>
          <cx:pt idx="13">-0.00054144663311626103</cx:pt>
          <cx:pt idx="14">0.00076568267947062002</cx:pt>
          <cx:pt idx="15">0.00015001070075755399</cx:pt>
          <cx:pt idx="16">0.00029461543735428801</cx:pt>
          <cx:pt idx="17">0.00017593918861474899</cx:pt>
          <cx:pt idx="18">-3.31184828661676e-05</cx:pt>
          <cx:pt idx="19">0.00024627775977303999</cx:pt>
          <cx:pt idx="20">-0.00029760303399673101</cx:pt>
          <cx:pt idx="21">0.00075273905737021003</cx:pt>
          <cx:pt idx="22">-0.00097479975801427401</cx:pt>
          <cx:pt idx="23">-0.00035074146761437198</cx:pt>
          <cx:pt idx="24">-0.00097106713934358403</cx:pt>
          <cx:pt idx="25">0.000117020224586595</cx:pt>
          <cx:pt idx="26">-0.000440878947909325</cx:pt>
          <cx:pt idx="27">7.0521301265789697e-05</cx:pt>
          <cx:pt idx="28">-0.000423406690158681</cx:pt>
          <cx:pt idx="29">-0.00037124617748397802</cx:pt>
          <cx:pt idx="30">-0.00033576999526725699</cx:pt>
          <cx:pt idx="31">0.000151189522683416</cx:pt>
          <cx:pt idx="32">0.0010181491295802099</cx:pt>
          <cx:pt idx="33">-0.00040021660104252701</cx:pt>
          <cx:pt idx="34">-7.23712511445626e-05</cx:pt>
          <cx:pt idx="35">-0.00059193784142070802</cx:pt>
          <cx:pt idx="36">-0.00060977117991529496</cx:pt>
          <cx:pt idx="37">0.00061131744511339699</cx:pt>
          <cx:pt idx="38">-0.00122273387375328</cx:pt>
          <cx:pt idx="39">-0.0054723597636530397</cx:pt>
          <cx:pt idx="40">-0.0014821833333121799</cx:pt>
          <cx:pt idx="41">-0.00163194645213739</cx:pt>
          <cx:pt idx="42">-0.00062855062052210003</cx:pt>
          <cx:pt idx="43">-0.0013844026803127699</cx:pt>
          <cx:pt idx="44">0.0010898805265305599</cx:pt>
          <cx:pt idx="45">-0.000144073846374956</cx:pt>
          <cx:pt idx="46">-0.00068285259870318497</cx:pt>
          <cx:pt idx="47">-0.0010219594674756301</cx:pt>
          <cx:pt idx="48">-0.0031383638303528099</cx:pt>
          <cx:pt idx="49">-0.0058360605427595401</cx:pt>
          <cx:pt idx="50">-0.00047972535292022502</cx:pt>
          <cx:pt idx="51">7.2478649368782006e-05</cx:pt>
          <cx:pt idx="52">0.00041579165935360101</cx:pt>
          <cx:pt idx="53">-0.00025717777748529103</cx:pt>
          <cx:pt idx="54">-0.00058135681489661904</cx:pt>
          <cx:pt idx="55">-0.00034087961609644598</cx:pt>
          <cx:pt idx="56">-0.000199790088825134</cx:pt>
          <cx:pt idx="57">-0.00079235970383850795</cx:pt>
          <cx:pt idx="58">-0.00096016590038994795</cx:pt>
          <cx:pt idx="59">-6.8232224498797204e-05</cx:pt>
          <cx:pt idx="60">0.00044859603774256097</cx:pt>
          <cx:pt idx="61">-0.000148202842965752</cx:pt>
          <cx:pt idx="62">-0.0011912912183116701</cx:pt>
          <cx:pt idx="63">-0.0023944164484813999</cx:pt>
          <cx:pt idx="64">0.0016497526659718801</cx:pt>
          <cx:pt idx="65">0.013720585693799</cx:pt>
          <cx:pt idx="66">0.0120578019512962</cx:pt>
          <cx:pt idx="67">-0.000284952768734083</cx:pt>
          <cx:pt idx="68">-0.0155900432823324</cx:pt>
          <cx:pt idx="69">-0.018367052090402802</cx:pt>
          <cx:pt idx="70">-0.0156848610175741</cx:pt>
          <cx:pt idx="71">-0.017107745080852398</cx:pt>
          <cx:pt idx="72">-0.0098284831418118009</cx:pt>
          <cx:pt idx="73">-0.018354128647162501</cx:pt>
          <cx:pt idx="74">-0.00684238799099677</cx:pt>
          <cx:pt idx="75">-0.0108439291023045</cx:pt>
          <cx:pt idx="76">-0.0060315252448975998</cx:pt>
          <cx:pt idx="77">-0.0089683409153410304</cx:pt>
          <cx:pt idx="78">-0.0085167194123824501</cx:pt>
          <cx:pt idx="79">-0.0021412739793116001</cx:pt>
          <cx:pt idx="80">0.00217464294975808</cx:pt>
          <cx:pt idx="81">0.0018799387945218199</cx:pt>
          <cx:pt idx="82">0.00060242801343973404</cx:pt>
          <cx:pt idx="83">-0.00029413512772576898</cx:pt>
          <cx:pt idx="84">0.00050956017838389603</cx:pt>
          <cx:pt idx="85">-0.00098210027791079298</cx:pt>
          <cx:pt idx="86">0.00019740725260933401</cx:pt>
          <cx:pt idx="87">6.6547015941411994e-05</cx:pt>
          <cx:pt idx="88">-0.000354429080571675</cx:pt>
          <cx:pt idx="89">0.00117677067264002</cx:pt>
          <cx:pt idx="90">-0.0013111135571901901</cx:pt>
          <cx:pt idx="91">0.00067351303256197703</cx:pt>
          <cx:pt idx="92">0.0112635125778003</cx:pt>
          <cx:pt idx="93">0.028325020541364199</cx:pt>
          <cx:pt idx="94">0.036098778715998703</cx:pt>
          <cx:pt idx="95">0.0318371073373327</cx:pt>
          <cx:pt idx="96">0.024400354661904902</cx:pt>
          <cx:pt idx="97">0.0024369644617071502</cx:pt>
          <cx:pt idx="98">0.0067852444561671199</cx:pt>
          <cx:pt idx="99">-0.00616405965940233</cx:pt>
          <cx:pt idx="100">-0.0132943875075839</cx:pt>
          <cx:pt idx="101">-0.0049386838352487002</cx:pt>
          <cx:pt idx="102">-0.022313973863602302</cx:pt>
          <cx:pt idx="103">-0.024623561507134999</cx:pt>
          <cx:pt idx="104">-0.033691036307018099</cx:pt>
          <cx:pt idx="105">-0.028182130562205799</cx:pt>
          <cx:pt idx="106">-0.0179275523444304</cx:pt>
          <cx:pt idx="107">-0.0118661504987901</cx:pt>
          <cx:pt idx="108">-0.0040795827323535701</cx:pt>
          <cx:pt idx="109">0.00151380514665064</cx:pt>
          <cx:pt idx="110">-0.00052330460023534498</cx:pt>
          <cx:pt idx="111">5.0467205472522199e-05</cx:pt>
          <cx:pt idx="112">0.00042420175773405901</cx:pt>
          <cx:pt idx="113">-4.5548687880083798e-05</cx:pt>
          <cx:pt idx="114">0.00039260409743248202</cx:pt>
          <cx:pt idx="115">0.00040962594032192899</cx:pt>
          <cx:pt idx="116">0.00078748002034169102</cx:pt>
          <cx:pt idx="117">-0.00016330572323751101</cx:pt>
          <cx:pt idx="118">0.0087306111243121692</cx:pt>
          <cx:pt idx="119">0.020077736298531899</cx:pt>
          <cx:pt idx="120">0.042716192714790498</cx:pt>
          <cx:pt idx="121">0.042366061909547198</cx:pt>
          <cx:pt idx="122">0.061636668651274901</cx:pt>
          <cx:pt idx="123">0.073659202329447906</cx:pt>
          <cx:pt idx="124">0.058019125117155401</cx:pt>
          <cx:pt idx="125">0.020003189096680401</cx:pt>
          <cx:pt idx="126">0.0093851331448953097</cx:pt>
          <cx:pt idx="127">0.017064871787404699</cx:pt>
          <cx:pt idx="128">-0.017179826898395801</cx:pt>
          <cx:pt idx="129">-0.036203752229648702</cx:pt>
          <cx:pt idx="130">-0.0071360503077583003</cx:pt>
          <cx:pt idx="131">-0.0119251834159312</cx:pt>
          <cx:pt idx="132">-0.017892108671487598</cx:pt>
          <cx:pt idx="133">-0.026685348108802399</cx:pt>
          <cx:pt idx="134">-0.022088683600465099</cx:pt>
          <cx:pt idx="135">-0.0417816985979753</cx:pt>
          <cx:pt idx="136">-0.030374165487821</cx:pt>
          <cx:pt idx="137">-0.0069043336546908097</cx:pt>
          <cx:pt idx="138">0.00025572540671292597</cx:pt>
          <cx:pt idx="139">6.1214324309051103e-06</cx:pt>
          <cx:pt idx="140">0.00032228438476196599</cx:pt>
          <cx:pt idx="141">7.0507955048368197e-05</cx:pt>
          <cx:pt idx="142">0.00051684312146729999</cx:pt>
          <cx:pt idx="143">0.000393720269532928</cx:pt>
          <cx:pt idx="144">0.0021247207103062301</cx:pt>
          <cx:pt idx="145">-0.00637454838059477</cx:pt>
          <cx:pt idx="146">0.020591997880122299</cx:pt>
          <cx:pt idx="147">0.043396663753792399</cx:pt>
          <cx:pt idx="148">0.042219283035900397</cx:pt>
          <cx:pt idx="149">0.060169637750789401</cx:pt>
          <cx:pt idx="150">0.092369255198039193</cx:pt>
          <cx:pt idx="151">0.095211863712221706</cx:pt>
          <cx:pt idx="152">0.085176036197585001</cx:pt>
          <cx:pt idx="153">0.069285176559968603</cx:pt>
          <cx:pt idx="154">0.0080553165439143301</cx:pt>
          <cx:pt idx="155">0.010323220487753601</cx:pt>
          <cx:pt idx="156">0.026418841340557699</cx:pt>
          <cx:pt idx="157">-0.012731851399158301</cx:pt>
          <cx:pt idx="158">-0.00069617009732840605</cx:pt>
          <cx:pt idx="159">-0.0102818940159379</cx:pt>
          <cx:pt idx="160">-0.0066682431621181799</cx:pt>
          <cx:pt idx="161">-0.0088603424774268899</cx:pt>
          <cx:pt idx="162">-0.023072558638822401</cx:pt>
          <cx:pt idx="163">-0.052247960009753701</cx:pt>
          <cx:pt idx="164">-0.0314293555196608</cx:pt>
          <cx:pt idx="165">-0.011349753004296199</cx:pt>
          <cx:pt idx="166">-0.000461783034117422</cx:pt>
          <cx:pt idx="167">7.3107316491300496e-05</cx:pt>
          <cx:pt idx="168">0.00026589983371465102</cx:pt>
          <cx:pt idx="169">-0.00062873247367061197</cx:pt>
          <cx:pt idx="170">0.0012538974736195901</cx:pt>
          <cx:pt idx="171">0.0039940230217868399</cx:pt>
          <cx:pt idx="172">0.0111246130689372</cx:pt>
          <cx:pt idx="173">0.0085464365524976302</cx:pt>
          <cx:pt idx="174">0.038209998604345201</cx:pt>
          <cx:pt idx="175">0.061800705513113903</cx:pt>
          <cx:pt idx="176">0.040267323443189902</cx:pt>
          <cx:pt idx="177">0.062808405484401406</cx:pt>
          <cx:pt idx="178">0.068536039361984893</cx:pt>
          <cx:pt idx="179">0.0704073426865197</cx:pt>
          <cx:pt idx="180">0.0822573023128194</cx:pt>
          <cx:pt idx="181">0.080145056562426306</cx:pt>
          <cx:pt idx="182">0.0168978480261666</cx:pt>
          <cx:pt idx="183">-0.014375698074597199</cx:pt>
          <cx:pt idx="184">-0.00656425004078865</cx:pt>
          <cx:pt idx="185">-0.042482583540579703</cx:pt>
          <cx:pt idx="186">0.00150025836588799</cx:pt>
          <cx:pt idx="187">-0.0230392105530609</cx:pt>
          <cx:pt idx="188">-0.0091998870880639193</cx:pt>
          <cx:pt idx="189">0.0075713618906964901</cx:pt>
          <cx:pt idx="190">0.0066568086350734003</cx:pt>
          <cx:pt idx="191">-0.0314699797875585</cx:pt>
          <cx:pt idx="192">-0.0287109218238875</cx:pt>
          <cx:pt idx="193">-0.0079325667148005801</cx:pt>
          <cx:pt idx="194">-0.0034814398242859201</cx:pt>
          <cx:pt idx="195">-0.0026132616630938398</cx:pt>
          <cx:pt idx="196">-0.000206857021103638</cx:pt>
          <cx:pt idx="197">0.0028191796523268299</cx:pt>
          <cx:pt idx="198">0.0019882971026550602</cx:pt>
          <cx:pt idx="199">0.0084582683646706701</cx:pt>
          <cx:pt idx="200">0.0197523986178136</cx:pt>
          <cx:pt idx="201">0.016708336970420699</cx:pt>
          <cx:pt idx="202">0.033961108376364797</cx:pt>
          <cx:pt idx="203">0.055903507972143503</cx:pt>
          <cx:pt idx="204">0.086405066350334306</cx:pt>
          <cx:pt idx="205">0.058187530260964203</cx:pt>
          <cx:pt idx="206">0.064716055911523906</cx:pt>
          <cx:pt idx="207">0.028683530023325101</cx:pt>
          <cx:pt idx="208">0.022837675914539599</cx:pt>
          <cx:pt idx="209">0.050611575662361602</cx:pt>
          <cx:pt idx="210">0.0045096587305290103</cx:pt>
          <cx:pt idx="211">-0.031177483822620401</cx:pt>
          <cx:pt idx="212">-0.0099828468999196007</cx:pt>
          <cx:pt idx="213">-0.052220911858178003</cx:pt>
          <cx:pt idx="214">-0.047006073977072703</cx:pt>
          <cx:pt idx="215">-0.073331962629060193</cx:pt>
          <cx:pt idx="216">-0.019598923384318699</cx:pt>
          <cx:pt idx="217">0.0052107892134172999</cx:pt>
          <cx:pt idx="218">-0.0022681753892180401</cx:pt>
          <cx:pt idx="219">-0.040748048263788798</cx:pt>
          <cx:pt idx="220">-0.021481418273173899</cx:pt>
          <cx:pt idx="221">0.00163969760059715</cx:pt>
          <cx:pt idx="222">-0.0023707304646911</cx:pt>
          <cx:pt idx="223">-0.00084378385708621198</cx:pt>
          <cx:pt idx="224">0.000467769390038935</cx:pt>
          <cx:pt idx="225">2.1994810092010301e-05</cx:pt>
          <cx:pt idx="226">-0.0031016730593919602</cx:pt>
          <cx:pt idx="227">0.0057251705972641001</cx:pt>
          <cx:pt idx="228">0.0099874816173520509</cx:pt>
          <cx:pt idx="229">-0.029689208759048399</cx:pt>
          <cx:pt idx="230">-0.038624084705951398</cx:pt>
          <cx:pt idx="231">-0.0040103276126628304</cx:pt>
          <cx:pt idx="232">0.00258871480209141</cx:pt>
          <cx:pt idx="233">-0.0187503658691228</cx:pt>
          <cx:pt idx="234">0.020708554454655401</cx:pt>
          <cx:pt idx="235">-0.037459365713147397</cx:pt>
          <cx:pt idx="236">-0.055759240942574603</cx:pt>
          <cx:pt idx="237">-0.014429436802826601</cx:pt>
          <cx:pt idx="238">0.037042994492440903</cx:pt>
          <cx:pt idx="239">0.0092347530001954895</cx:pt>
          <cx:pt idx="240">-0.021438352783623799</cx:pt>
          <cx:pt idx="241">-0.033773593921332799</cx:pt>
          <cx:pt idx="242">-0.0249027872594072</cx:pt>
          <cx:pt idx="243">-0.036153157537250402</cx:pt>
          <cx:pt idx="244">-0.0192360280178238</cx:pt>
          <cx:pt idx="245">-0.019096734667344399</cx:pt>
          <cx:pt idx="246">-0.0081164543338860303</cx:pt>
          <cx:pt idx="247">-0.0095484730732851505</cx:pt>
          <cx:pt idx="248">-0.025974364859438898</cx:pt>
          <cx:pt idx="249">-0.0036943317343583202</cx:pt>
          <cx:pt idx="250">0.00023959274849545101</cx:pt>
          <cx:pt idx="251">0.00013351603362866301</cx:pt>
          <cx:pt idx="252">-6.34133749871785e-05</cx:pt>
          <cx:pt idx="253">0.00076285131313695402</cx:pt>
          <cx:pt idx="254">-0.00304154572218221</cx:pt>
          <cx:pt idx="255">-0.0029921264360896001</cx:pt>
          <cx:pt idx="256">-0.0126941293347027</cx:pt>
          <cx:pt idx="257">-0.058778475675198297</cx:pt>
          <cx:pt idx="258">-0.056437458774871697</cx:pt>
          <cx:pt idx="259">-0.067195311295374205</cx:pt>
          <cx:pt idx="260">-0.098529910620738098</cx:pt>
          <cx:pt idx="261">-0.11661067236464</cx:pt>
          <cx:pt idx="262">-0.091703835511411202</cx:pt>
          <cx:pt idx="263">-0.097202445255760994</cx:pt>
          <cx:pt idx="264">-0.1387190889404</cx:pt>
          <cx:pt idx="265">-0.13330716292950701</cx:pt>
          <cx:pt idx="266">-0.044214157250595597</cx:pt>
          <cx:pt idx="267">0.0111118205747861</cx:pt>
          <cx:pt idx="268">0.013140343063842401</cx:pt>
          <cx:pt idx="269">-0.023473810187483901</cx:pt>
          <cx:pt idx="270">-0.022744251864643999</cx:pt>
          <cx:pt idx="271">-0.015256054420738199</cx:pt>
          <cx:pt idx="272">-0.038983216675510197</cx:pt>
          <cx:pt idx="273">-0.014275996894460701</cx:pt>
          <cx:pt idx="274">0.030883320764977198</cx:pt>
          <cx:pt idx="275">-0.0095499063839661301</cx:pt>
          <cx:pt idx="276">-0.019885019310816598</cx:pt>
          <cx:pt idx="277">0.0084327213245556903</cx:pt>
          <cx:pt idx="278">0.0021482611398385798</cx:pt>
          <cx:pt idx="279">-0.00034140499169511601</cx:pt>
          <cx:pt idx="280">-0.00038042866391870401</cx:pt>
          <cx:pt idx="281">-5.72733775737569e-05</cx:pt>
          <cx:pt idx="282">-0.00283933651034116</cx:pt>
          <cx:pt idx="283">-0.0069608653094075101</cx:pt>
          <cx:pt idx="284">-0.024681907016054799</cx:pt>
          <cx:pt idx="285">-0.070963641800871793</cx:pt>
          <cx:pt idx="286">-0.081678076331074795</cx:pt>
          <cx:pt idx="287">-0.13590902390555401</cx:pt>
          <cx:pt idx="288">-0.18777300800827501</cx:pt>
          <cx:pt idx="289">-0.19948746312750901</cx:pt>
          <cx:pt idx="290">-0.17278808090247399</cx:pt>
          <cx:pt idx="291">-0.16749194141159299</cx:pt>
          <cx:pt idx="292">-0.17780243504395199</cx:pt>
          <cx:pt idx="293">-0.14519450320104099</cx:pt>
          <cx:pt idx="294">-0.089515764439227902</cx:pt>
          <cx:pt idx="295">-0.059109556812702101</cx:pt>
          <cx:pt idx="296">0.016605512780701302</cx:pt>
          <cx:pt idx="297">-0.030563740269239598</cx:pt>
          <cx:pt idx="298">-0.0125201661231754</cx:pt>
          <cx:pt idx="299">-0.014302157041042899</cx:pt>
          <cx:pt idx="300">0.0144018536175977</cx:pt>
          <cx:pt idx="301">0.012447345497526701</cx:pt>
          <cx:pt idx="302">0.0180691946878133</cx:pt>
          <cx:pt idx="303">-0.0200928866014808</cx:pt>
          <cx:pt idx="304">-0.0107210095712692</cx:pt>
          <cx:pt idx="305">0.0086677099702470103</cx:pt>
          <cx:pt idx="306">0.0012458946606979399</cx:pt>
          <cx:pt idx="307">0.00090713226920448905</cx:pt>
          <cx:pt idx="308">4.39550364211484e-05</cx:pt>
          <cx:pt idx="309">-0.00040604769590426898</cx:pt>
          <cx:pt idx="310">-0.0052371289498881601</cx:pt>
          <cx:pt idx="311">-0.0014399985766667799</cx:pt>
          <cx:pt idx="312">-0.029567874717184001</cx:pt>
          <cx:pt idx="313">-0.060198171376574003</cx:pt>
          <cx:pt idx="314">-0.115617569895929</cx:pt>
          <cx:pt idx="315">-0.17483602549520999</cx:pt>
          <cx:pt idx="316">-0.18538892442579599</cx:pt>
          <cx:pt idx="317">-0.177566461920102</cx:pt>
          <cx:pt idx="318">-0.14098670663119101</cx:pt>
          <cx:pt idx="319">-0.121333199310785</cx:pt>
          <cx:pt idx="320">-0.099483877641119295</cx:pt>
          <cx:pt idx="321">-0.104279331864647</cx:pt>
          <cx:pt idx="322">-0.102833697520507</cx:pt>
          <cx:pt idx="323">-0.0386147811818119</cx:pt>
          <cx:pt idx="324">-0.037754559490537798</cx:pt>
          <cx:pt idx="325">-0.0328597711828051</cx:pt>
          <cx:pt idx="326">-0.010497684687161399</cx:pt>
          <cx:pt idx="327">0.019718972120823498</cx:pt>
          <cx:pt idx="328">0.063160273753850901</cx:pt>
          <cx:pt idx="329">0.0046055891712066099</cx:pt>
          <cx:pt idx="330">0.024600426246682301</cx:pt>
          <cx:pt idx="331">0.00063296781708178105</cx:pt>
          <cx:pt idx="332">0.0024457638852079001</cx:pt>
          <cx:pt idx="333">0.0051949472001596997</cx:pt>
          <cx:pt idx="334">-0.000768698913905762</cx:pt>
          <cx:pt idx="335">-0.00067891805844085896</cx:pt>
          <cx:pt idx="336">3.38531090113439e-05</cx:pt>
          <cx:pt idx="337">-0.00085653744817332895</cx:pt>
          <cx:pt idx="338">-0.0084282285562324293</cx:pt>
          <cx:pt idx="339">0.0051982062924747696</cx:pt>
          <cx:pt idx="340">-0.0300550241048359</cx:pt>
          <cx:pt idx="341">-0.0426363481390786</cx:pt>
          <cx:pt idx="342">-0.105243586247612</cx:pt>
          <cx:pt idx="343">-0.105027096582305</cx:pt>
          <cx:pt idx="344">-0.0594893633733534</cx:pt>
          <cx:pt idx="345">-0.0065437079414875296</cx:pt>
          <cx:pt idx="346">0.027092320966411398</cx:pt>
          <cx:pt idx="347">0.059683645662366502</cx:pt>
          <cx:pt idx="348">0.071152083328809707</cx:pt>
          <cx:pt idx="349">-0.0079268549265581502</cx:pt>
          <cx:pt idx="350">0.0045772825291806804</cx:pt>
          <cx:pt idx="351">0.0104680661151954</cx:pt>
          <cx:pt idx="352">-0.028873844433339801</cx:pt>
          <cx:pt idx="353">-0.0773829130145159</cx:pt>
          <cx:pt idx="354">0.029398026296330398</cx:pt>
          <cx:pt idx="355">0.040884482373999199</cx:pt>
          <cx:pt idx="356">0.037973180533622898</cx:pt>
          <cx:pt idx="357">0.0044538148995915501</cx:pt>
          <cx:pt idx="358">-0.0114633567512169</cx:pt>
          <cx:pt idx="359">-0.020052062559209799</cx:pt>
          <cx:pt idx="360">-0.0025117538052793001</cx:pt>
          <cx:pt idx="361">0.0112778232202591</cx:pt>
          <cx:pt idx="362">0.000561312131832554</cx:pt>
          <cx:pt idx="363">-0.00022636732067687101</cx:pt>
          <cx:pt idx="364">-0.00060589987526965896</cx:pt>
          <cx:pt idx="365">-0.0016740623296997901</cx:pt>
          <cx:pt idx="366">0.00013618800733942101</cx:pt>
          <cx:pt idx="367">0.00034195107371874802</cx:pt>
          <cx:pt idx="368">0.00136096890721454</cx:pt>
          <cx:pt idx="369">-0.0093167568246820404</cx:pt>
          <cx:pt idx="370">-0.0122050536506613</cx:pt>
          <cx:pt idx="371">0.036179516348480802</cx:pt>
          <cx:pt idx="372">0.052901958906365003</cx:pt>
          <cx:pt idx="373">0.067127053960516506</cx:pt>
          <cx:pt idx="374">0.11266389279787099</cx:pt>
          <cx:pt idx="375">0.13815640164513801</cx:pt>
          <cx:pt idx="376">0.14351940849237199</cx:pt>
          <cx:pt idx="377">0.11564099938094299</cx:pt>
          <cx:pt idx="378">0.049004182499404803</cx:pt>
          <cx:pt idx="379">-0.0038948313927635301</cx:pt>
          <cx:pt idx="380">-0.0054335871093522999</cx:pt>
          <cx:pt idx="381">-0.0421010477165022</cx:pt>
          <cx:pt idx="382">0.053452539524647402</cx:pt>
          <cx:pt idx="383">0.032071978604571803</cx:pt>
          <cx:pt idx="384">0.0217209314073184</cx:pt>
          <cx:pt idx="385">0.0030550190593875998</cx:pt>
          <cx:pt idx="386">-0.023597325438918602</cx:pt>
          <cx:pt idx="387">-0.016562261177508499</cx:pt>
          <cx:pt idx="388">0.0032732844346213901</cx:pt>
          <cx:pt idx="389">0.0169415186390467</cx:pt>
          <cx:pt idx="390">0.00186259907259355</cx:pt>
          <cx:pt idx="391">-0.00084181019015683301</cx:pt>
          <cx:pt idx="392">-0.00016176074580792</cx:pt>
          <cx:pt idx="393">0.000282524096335717</cx:pt>
          <cx:pt idx="394">-0.00016114944047962901</cx:pt>
          <cx:pt idx="395">-0.00133699226314642</cx:pt>
          <cx:pt idx="396">0.0130389490741268</cx:pt>
          <cx:pt idx="397">-0.0052529439893591401</cx:pt>
          <cx:pt idx="398">0.063847003542547506</cx:pt>
          <cx:pt idx="399">0.120079845404748</cx:pt>
          <cx:pt idx="400">0.079744466973659903</cx:pt>
          <cx:pt idx="401">0.053213035854718503</cx:pt>
          <cx:pt idx="402">0.054264362231261597</cx:pt>
          <cx:pt idx="403">0.0598458691586558</cx:pt>
          <cx:pt idx="404">0.10155981677635099</cx:pt>
          <cx:pt idx="405">0.083470825008825994</cx:pt>
          <cx:pt idx="406">0.055299002425328501</cx:pt>
          <cx:pt idx="407">0.0035445836421607898</cx:pt>
          <cx:pt idx="408">-0.00962972663895105</cx:pt>
          <cx:pt idx="409">-0.0068803209504807103</cx:pt>
          <cx:pt idx="410">0.0123145924870918</cx:pt>
          <cx:pt idx="411">0.0261401922731118</cx:pt>
          <cx:pt idx="412">0.0181091655785009</cx:pt>
          <cx:pt idx="413">0.0092285980491305895</cx:pt>
          <cx:pt idx="414">-0.020950422567795401</cx:pt>
          <cx:pt idx="415">-0.0081663040035001699</cx:pt>
          <cx:pt idx="416">-0.000202738833049479</cx:pt>
          <cx:pt idx="417">0.0144377022757546</cx:pt>
          <cx:pt idx="418">0.00873448758233639</cx:pt>
          <cx:pt idx="419">-0.000285133958983283</cx:pt>
          <cx:pt idx="420">-0.000623523780928164</cx:pt>
          <cx:pt idx="421">0.0013410876957629201</cx:pt>
          <cx:pt idx="422">-0.00031078419407710002</cx:pt>
          <cx:pt idx="423">0.00096547839403046101</cx:pt>
          <cx:pt idx="424">0.0046903922390780202</cx:pt>
          <cx:pt idx="425">0.013122865109204801</cx:pt>
          <cx:pt idx="426">0.079673443775693506</cx:pt>
          <cx:pt idx="427">0.047135801752641003</cx:pt>
          <cx:pt idx="428">0.0167981098727925</cx:pt>
          <cx:pt idx="429">-0.0084212263135509408</cx:pt>
          <cx:pt idx="430">0.0059277319587241499</cx:pt>
          <cx:pt idx="431">-0.029981981596104601</cx:pt>
          <cx:pt idx="432">-0.00156037787998224</cx:pt>
          <cx:pt idx="433">0.0132314983181262</cx:pt>
          <cx:pt idx="434">0.020990903672820499</cx:pt>
          <cx:pt idx="435">0.080581072688553801</cx:pt>
          <cx:pt idx="436">0.077569747482457096</cx:pt>
          <cx:pt idx="437">-0.0107752296240135</cx:pt>
          <cx:pt idx="438">0.0014085915249661401</cx:pt>
          <cx:pt idx="439">-0.0105177086858739</cx:pt>
          <cx:pt idx="440">-0.0136787229152314</cx:pt>
          <cx:pt idx="441">0.00097592753895778196</cx:pt>
          <cx:pt idx="442">-0.021913653685428001</cx:pt>
          <cx:pt idx="443">-0.00657225504947159</cx:pt>
          <cx:pt idx="444">0.0156106425413264</cx:pt>
          <cx:pt idx="445">0.015084263681308101</cx:pt>
          <cx:pt idx="446">0.0091273363658859203</cx:pt>
          <cx:pt idx="447">0.000287338015454349</cx:pt>
          <cx:pt idx="448">-0.0001316149175034</cx:pt>
          <cx:pt idx="449">0.00162964889811077</cx:pt>
          <cx:pt idx="450">0.0019973524473839602</cx:pt>
          <cx:pt idx="451">0.0095899680044356003</cx:pt>
          <cx:pt idx="452">0.020098560979909599</cx:pt>
          <cx:pt idx="453">0.017221672076311301</cx:pt>
          <cx:pt idx="454">0.026671094693970099</cx:pt>
          <cx:pt idx="455">-0.029474942089681499</cx:pt>
          <cx:pt idx="456">-0.070300872236624706</cx:pt>
          <cx:pt idx="457">-0.034492453743805898</cx:pt>
          <cx:pt idx="458">-0.00045904326232581701</cx:pt>
          <cx:pt idx="459">-0.038139287542453701</cx:pt>
          <cx:pt idx="460">-0.0280914776919871</cx:pt>
          <cx:pt idx="461">-0.030760212958733699</cx:pt>
          <cx:pt idx="462">0.0369857471454835</cx:pt>
          <cx:pt idx="463">0.034378012847907299</cx:pt>
          <cx:pt idx="464">0.028574691633192199</cx:pt>
          <cx:pt idx="465">-0.00092713669502851896</cx:pt>
          <cx:pt idx="466">0.034687655369285898</cx:pt>
          <cx:pt idx="467">0.035819336484928598</cx:pt>
          <cx:pt idx="468">0.00813220536088443</cx:pt>
          <cx:pt idx="469">0.0222280749955635</cx:pt>
          <cx:pt idx="470">0.0246133202926959</cx:pt>
          <cx:pt idx="471">0.0148879083914834</cx:pt>
          <cx:pt idx="472">0.0281588435263685</cx:pt>
          <cx:pt idx="473">0.032564696991064498</cx:pt>
          <cx:pt idx="474">0.019625042192881099</cx:pt>
          <cx:pt idx="475">0.0012755726254457399</cx:pt>
          <cx:pt idx="476">0.00033046720363042701</cx:pt>
          <cx:pt idx="477">0.00034429585872129399</cx:pt>
          <cx:pt idx="478">0.0043699212482777999</cx:pt>
          <cx:pt idx="479">0.015923393643134599</cx:pt>
          <cx:pt idx="480">0.0079060250675096807</cx:pt>
          <cx:pt idx="481">0.0046596453245822201</cx:pt>
          <cx:pt idx="482">0.00128271644788126</cx:pt>
          <cx:pt idx="483">-0.0493356085732405</cx:pt>
          <cx:pt idx="484">-0.046706110827579098</cx:pt>
          <cx:pt idx="485">-0.042545409459990302</cx:pt>
          <cx:pt idx="486">-0.032358586380257903</cx:pt>
          <cx:pt idx="487">-0.034358545497021997</cx:pt>
          <cx:pt idx="488">-0.032504710150849297</cx:pt>
          <cx:pt idx="489">-0.0082342312280664093</cx:pt>
          <cx:pt idx="490">0.039037555557012299</cx:pt>
          <cx:pt idx="491">0.024095685220431699</cx:pt>
          <cx:pt idx="492">0.0148886793907056</cx:pt>
          <cx:pt idx="493">0.0037476587704774302</cx:pt>
          <cx:pt idx="494">0.0137541131519633</cx:pt>
          <cx:pt idx="495">-0.0027912885089595098</cx:pt>
          <cx:pt idx="496">-0.015573277857643</cx:pt>
          <cx:pt idx="497">0.0045118366984935503</cx:pt>
          <cx:pt idx="498">0.015719498327183199</cx:pt>
          <cx:pt idx="499">-0.0024187313747504901</cx:pt>
          <cx:pt idx="500">-0.0027975291248092901</cx:pt>
          <cx:pt idx="501">0.0186770194329734</cx:pt>
          <cx:pt idx="502">0.00689821145240712</cx:pt>
          <cx:pt idx="503">0.0016582139078661199</cx:pt>
          <cx:pt idx="504">1.0003289407799401e-05</cx:pt>
          <cx:pt idx="505">-0.00051168173742169797</cx:pt>
          <cx:pt idx="506">0.0034584896275337501</cx:pt>
          <cx:pt idx="507">0.018902491827334798</cx:pt>
          <cx:pt idx="508">-0.00364147391912659</cx:pt>
          <cx:pt idx="509">-0.025155127939583299</cx:pt>
          <cx:pt idx="510">-0.0117417037362818</cx:pt>
          <cx:pt idx="511">-0.00480228421694231</cx:pt>
          <cx:pt idx="512">0.011434154299297601</cx:pt>
          <cx:pt idx="513">0.018014375893064601</cx:pt>
          <cx:pt idx="514">-0.0084080553088972804</cx:pt>
          <cx:pt idx="515">-0.0163034205340876</cx:pt>
          <cx:pt idx="516">0.0092308681787075901</cx:pt>
          <cx:pt idx="517">0.0048343673723130901</cx:pt>
          <cx:pt idx="518">0.0137893196328402</cx:pt>
          <cx:pt idx="519">-0.0019154414145314</cx:pt>
          <cx:pt idx="520">0.054242646871073601</cx:pt>
          <cx:pt idx="521">0.0040216605298806496</cx:pt>
          <cx:pt idx="522">-0.018798896309525699</cx:pt>
          <cx:pt idx="523">-0.00057559825083003998</cx:pt>
          <cx:pt idx="524">-0.022947799570462099</cx:pt>
          <cx:pt idx="525">0.0125987831594183</cx:pt>
          <cx:pt idx="526">0.015162850654426499</cx:pt>
          <cx:pt idx="527">0.0066501714800015497</cx:pt>
          <cx:pt idx="528">0.0052398596377333101</cx:pt>
          <cx:pt idx="529">0.0188764070321354</cx:pt>
          <cx:pt idx="530">0.0066037184748183597</cx:pt>
          <cx:pt idx="531">0.0011807229951524599</cx:pt>
          <cx:pt idx="532">0.00034049440020542798</cx:pt>
          <cx:pt idx="533">9.4401281024685896e-05</cx:pt>
          <cx:pt idx="534">0.0028400098148626701</cx:pt>
          <cx:pt idx="535">0.0129510555294502</cx:pt>
          <cx:pt idx="536">-0.0074722069488012003</cx:pt>
          <cx:pt idx="537">-0.032729902199058997</cx:pt>
          <cx:pt idx="538">-0.020726975008453202</cx:pt>
          <cx:pt idx="539">-0.0088402849276387804</cx:pt>
          <cx:pt idx="540">-0.0220977037502114</cx:pt>
          <cx:pt idx="541">-0.0228715411524767</cx:pt>
          <cx:pt idx="542">-0.0063247610893664404</cx:pt>
          <cx:pt idx="543">0.0078759287114780804</cx:pt>
          <cx:pt idx="544">0.00707718373181723</cx:pt>
          <cx:pt idx="545">0.02718989198295</cx:pt>
          <cx:pt idx="546">-0.0421797440593909</cx:pt>
          <cx:pt idx="547">-0.0186316284469904</cx:pt>
          <cx:pt idx="548">0.0188710142859762</cx:pt>
          <cx:pt idx="549">-0.012693370621546201</cx:pt>
          <cx:pt idx="550">-0.049204966749560999</cx:pt>
          <cx:pt idx="551">-0.054484740788034301</cx:pt>
          <cx:pt idx="552">-0.042245815990874597</cx:pt>
          <cx:pt idx="553">-0.00214299720717331</cx:pt>
          <cx:pt idx="554">-0.00061368142261776601</cx:pt>
          <cx:pt idx="555">0.00311024722572566</cx:pt>
          <cx:pt idx="556">0.012946012171446</cx:pt>
          <cx:pt idx="557">0.010905555115078401</cx:pt>
          <cx:pt idx="558">0.0044244650673435602</cx:pt>
          <cx:pt idx="559">0.00077936222557444998</cx:pt>
          <cx:pt idx="560">0.0012410061324534801</cx:pt>
          <cx:pt idx="561">-0.00062717593402226697</cx:pt>
          <cx:pt idx="562">0.0031934465640079202</cx:pt>
          <cx:pt idx="563">0.029763210793569701</cx:pt>
          <cx:pt idx="564">0.0108105741769566</cx:pt>
          <cx:pt idx="565">-0.00809895759774131</cx:pt>
          <cx:pt idx="566">-0.022578039447403699</cx:pt>
          <cx:pt idx="567">-0.0029034635707004298</cx:pt>
          <cx:pt idx="568">-0.010679033064238799</cx:pt>
          <cx:pt idx="569">-0.0029111083349264099</cx:pt>
          <cx:pt idx="570">0.0129301128932553</cx:pt>
          <cx:pt idx="571">0.033838619005086702</cx:pt>
          <cx:pt idx="572">0.0087502121406704304</cx:pt>
          <cx:pt idx="573">-0.0094334750715632798</cx:pt>
          <cx:pt idx="574">-0.039377486923022099</cx:pt>
          <cx:pt idx="575">-0.030798222871676599</cx:pt>
          <cx:pt idx="576">-0.0042317923329108099</cx:pt>
          <cx:pt idx="577">-0.0312730190590048</cx:pt>
          <cx:pt idx="578">-0.039762356227192902</cx:pt>
          <cx:pt idx="579">-0.080432556404699304</cx:pt>
          <cx:pt idx="580">-0.037815070243850203</cx:pt>
          <cx:pt idx="581">0.0059914609794548702</cx:pt>
          <cx:pt idx="582">-0.00026380605382938599</cx:pt>
          <cx:pt idx="583">0.0048114459524451402</cx:pt>
          <cx:pt idx="584">0.015313624210351</cx:pt>
          <cx:pt idx="585">0.0033643379790916301</cx:pt>
          <cx:pt idx="586">0.0020612956059680599</cx:pt>
          <cx:pt idx="587">0.00070898029456910002</cx:pt>
          <cx:pt idx="588">-0.000176191411674103</cx:pt>
          <cx:pt idx="589">0.00013443734693788901</cx:pt>
          <cx:pt idx="590">0.0029273595192212099</cx:pt>
          <cx:pt idx="591">0.0229017437478513</cx:pt>
          <cx:pt idx="592">0.013077077321018701</cx:pt>
          <cx:pt idx="593">-0.026232730904315101</cx:pt>
          <cx:pt idx="594">-0.018720590418896</cx:pt>
          <cx:pt idx="595">-0.016301491168807199</cx:pt>
          <cx:pt idx="596">-0.014102368393576</cx:pt>
          <cx:pt idx="597">-0.00082495621857000699</cx:pt>
          <cx:pt idx="598">0.039562511635678602</cx:pt>
          <cx:pt idx="599">0.0078518066159209005</cx:pt>
          <cx:pt idx="600">-0.00140468825487332</cx:pt>
          <cx:pt idx="601">-0.042634394508994498</cx:pt>
          <cx:pt idx="602">-0.0088430780751817904</cx:pt>
          <cx:pt idx="603">-0.0158981649305815</cx:pt>
          <cx:pt idx="604">0.0128310057135096</cx:pt>
          <cx:pt idx="605">-0.0052965765658700798</cx:pt>
          <cx:pt idx="606">-0.0083594549868885506</cx:pt>
          <cx:pt idx="607">-0.00069874891089052296</cx:pt>
          <cx:pt idx="608">0.00151298625284839</cx:pt>
          <cx:pt idx="609">0.0040622852118669403</cx:pt>
          <cx:pt idx="610">0.0023582745030107399</cx:pt>
          <cx:pt idx="611">0.029946727873024201</cx:pt>
          <cx:pt idx="612">0.014978586728042999</cx:pt>
          <cx:pt idx="613">0.0058575284722906197</cx:pt>
          <cx:pt idx="614">0.00156315732091174</cx:pt>
          <cx:pt idx="615">-0.00012578488923987199</cx:pt>
          <cx:pt idx="616">2.5222705746721399e-05</cx:pt>
          <cx:pt idx="617">0.00035525824478220699</cx:pt>
          <cx:pt idx="618">0.0035992066079573999</cx:pt>
          <cx:pt idx="619">0.0114317564127137</cx:pt>
          <cx:pt idx="620">0.011500165864524301</cx:pt>
          <cx:pt idx="621">0.0099191635065772592</cx:pt>
          <cx:pt idx="622">-0.022116327082965102</cx:pt>
          <cx:pt idx="623">-0.0149353989850233</cx:pt>
          <cx:pt idx="624">-0.017118964637894401</cx:pt>
          <cx:pt idx="625">-0.033953175611253203</cx:pt>
          <cx:pt idx="626">0.0129693108145186</cx:pt>
          <cx:pt idx="627">-0.0073720727381126703</cx:pt>
          <cx:pt idx="628">-0.0280283685595983</cx:pt>
          <cx:pt idx="629">-0.0245363472389265</cx:pt>
          <cx:pt idx="630">0.00257925183288634</cx:pt>
          <cx:pt idx="631">0.0024562056303091199</cx:pt>
          <cx:pt idx="632">0.0230815681333124</cx:pt>
          <cx:pt idx="633">-0.0078620127932847502</cx:pt>
          <cx:pt idx="634">-0.0058010581667231297</cx:pt>
          <cx:pt idx="635">-0.00180914188574567</cx:pt>
          <cx:pt idx="636">-0.0084402619253898196</cx:pt>
          <cx:pt idx="637">-0.021597123310587</cx:pt>
          <cx:pt idx="638">0.0052399845978138198</cx:pt>
          <cx:pt idx="639">0.027032821180593501</cx:pt>
          <cx:pt idx="640">0.0118563422244221</cx:pt>
          <cx:pt idx="641">0.0032632796061150401</cx:pt>
          <cx:pt idx="642">0.00036947749815546599</cx:pt>
          <cx:pt idx="643">0.00025320827907619699</cx:pt>
          <cx:pt idx="644">-0.00058374702475325405</cx:pt>
          <cx:pt idx="645">-0.00017801839334834901</cx:pt>
          <cx:pt idx="646">0.0019150353729421501</cx:pt>
          <cx:pt idx="647">0.0080316695145772297</cx:pt>
          <cx:pt idx="648">0.0102538558463176</cx:pt>
          <cx:pt idx="649">0.024678854848555701</cx:pt>
          <cx:pt idx="650">0.0091079173567870098</cx:pt>
          <cx:pt idx="651">0.032501804951929197</cx:pt>
          <cx:pt idx="652">-0.0040433516541098502</cx:pt>
          <cx:pt idx="653">-0.016123265621104398</cx:pt>
          <cx:pt idx="654">-0.0186311065641954</cx:pt>
          <cx:pt idx="655">-0.0013628852243513399</cx:pt>
          <cx:pt idx="656">-0.0132847790504548</cx:pt>
          <cx:pt idx="657">0.027568475821538801</cx:pt>
          <cx:pt idx="658">0.018273111502986501</cx:pt>
          <cx:pt idx="659">0.0092030004531371903</cx:pt>
          <cx:pt idx="660">-0.022886108892700201</cx:pt>
          <cx:pt idx="661">-0.018421954587185499</cx:pt>
          <cx:pt idx="662">-0.0029138121413526201</cx:pt>
          <cx:pt idx="663">-0.016938415543794001</cx:pt>
          <cx:pt idx="664">-0.0141553235011806</cx:pt>
          <cx:pt idx="665">-0.0063613100829430502</cx:pt>
          <cx:pt idx="666">-0.00079064552472692801</cx:pt>
          <cx:pt idx="667">0.0103398520615993</cx:pt>
          <cx:pt idx="668">0.0075463946190801098</cx:pt>
          <cx:pt idx="669">0.0016381240316336199</cx:pt>
          <cx:pt idx="670">0.00065021073698351298</cx:pt>
          <cx:pt idx="671">-6.9424381289275399e-05</cx:pt>
          <cx:pt idx="672">-0.000315477304806655</cx:pt>
          <cx:pt idx="673">-0.000420086172812077</cx:pt>
          <cx:pt idx="674">-0.00044807471819235299</cx:pt>
          <cx:pt idx="675">0.0024223679540727699</cx:pt>
          <cx:pt idx="676">0.0075469229120008396</cx:pt>
          <cx:pt idx="677">0.0157596426709323</cx:pt>
          <cx:pt idx="678">0.031314396763353</cx:pt>
          <cx:pt idx="679">0.046120575122309097</cx:pt>
          <cx:pt idx="680">0.046695094245320597</cx:pt>
          <cx:pt idx="681">0.027842339829146801</cx:pt>
          <cx:pt idx="682">0.010950356107346799</cx:pt>
          <cx:pt idx="683">0.034616780387151401</cx:pt>
          <cx:pt idx="684">0.0043758958129914696</cx:pt>
          <cx:pt idx="685">0.0232818579295129</cx:pt>
          <cx:pt idx="686">0.0403349618422724</cx:pt>
          <cx:pt idx="687">0.0066752742816409702</cx:pt>
          <cx:pt idx="688">-0.017379677126216599</cx:pt>
          <cx:pt idx="689">0.027231449235737601</cx:pt>
          <cx:pt idx="690">0.00388211011990713</cx:pt>
          <cx:pt idx="691">-0.0257084947024845</cx:pt>
          <cx:pt idx="692">-0.029816940519595801</cx:pt>
          <cx:pt idx="693">-0.010936524189032</cx:pt>
          <cx:pt idx="694">-0.00071299887867469199</cx:pt>
          <cx:pt idx="695">-0.0035200704229989702</cx:pt>
          <cx:pt idx="696">0.0016779471081645801</cx:pt>
          <cx:pt idx="697">0.0010484395387545099</cx:pt>
          <cx:pt idx="698">0.00099642221917830794</cx:pt>
          <cx:pt idx="699">0.00080647408789138401</cx:pt>
          <cx:pt idx="700">-0.0013365467153494399</cx:pt>
          <cx:pt idx="701">0.0010907979342088901</cx:pt>
          <cx:pt idx="702">0.00071898386329231196</cx:pt>
          <cx:pt idx="703">-0.00057102583492017799</cx:pt>
          <cx:pt idx="704">-0.00021731288440076001</cx:pt>
          <cx:pt idx="705">0.0020056482774984401</cx:pt>
          <cx:pt idx="706">0.014755875455406501</cx:pt>
          <cx:pt idx="707">0.0178388682220149</cx:pt>
          <cx:pt idx="708">0.016025794321339999</cx:pt>
          <cx:pt idx="709">0.0207414331979596</cx:pt>
          <cx:pt idx="710">0.0430205193226261</cx:pt>
          <cx:pt idx="711">0.030793199572942</cx:pt>
          <cx:pt idx="712">-0.0104655778530734</cx:pt>
          <cx:pt idx="713">-0.0041795516009543498</cx:pt>
          <cx:pt idx="714">-0.0117624934002288</cx:pt>
          <cx:pt idx="715">-0.0285030090608323</cx:pt>
          <cx:pt idx="716">-0.0022519060742385699</cx:pt>
          <cx:pt idx="717">0.010330557305721501</cx:pt>
          <cx:pt idx="718">-0.0042111310789775596</cx:pt>
          <cx:pt idx="719">-0.0112050538788112</cx:pt>
          <cx:pt idx="720">-0.021214750118073999</cx:pt>
          <cx:pt idx="721">-0.0137305192243452</cx:pt>
          <cx:pt idx="722">-0.0078377359858513105</cx:pt>
          <cx:pt idx="723">-0.0040463861917837398</cx:pt>
          <cx:pt idx="724">-0.00087585255026868</cx:pt>
          <cx:pt idx="725">0.000100048919583208</cx:pt>
          <cx:pt idx="726">1.0699566271799e-05</cx:pt>
          <cx:pt idx="727">0.00023114778947009901</cx:pt>
          <cx:pt idx="728">-1.4397104666937201e-05</cx:pt>
          <cx:pt idx="729">-0.00047423202472239199</cx:pt>
          <cx:pt idx="730">-0.00046529709322555899</cx:pt>
          <cx:pt idx="731">3.5464820677687101e-05</cx:pt>
          <cx:pt idx="732">-0.00063805581144966397</cx:pt>
          <cx:pt idx="733">-0.00123735592929019</cx:pt>
          <cx:pt idx="734">0.0020721974976886199</cx:pt>
          <cx:pt idx="735">-0.0032737740126526698</cx:pt>
          <cx:pt idx="736">-0.000489603265481074</cx:pt>
          <cx:pt idx="737">0.0104611763032027</cx:pt>
          <cx:pt idx="738">0.012997522366597101</cx:pt>
          <cx:pt idx="739">0.0020987564447454</cx:pt>
          <cx:pt idx="740">-0.012621118444017899</cx:pt>
          <cx:pt idx="741">-0.0048285163862380898</cx:pt>
          <cx:pt idx="742">8.7005485535869795e-05</cx:pt>
          <cx:pt idx="743">-0.0028210544908077498</cx:pt>
          <cx:pt idx="744">0.0032320229937657001</cx:pt>
          <cx:pt idx="745">0.0049497397613960997</cx:pt>
          <cx:pt idx="746">0.0017523543978938899</cx:pt>
          <cx:pt idx="747">0.00069411640549429303</cx:pt>
          <cx:pt idx="748">-0.0032121080895605599</cx:pt>
          <cx:pt idx="749">-0.0047029899973041901</cx:pt>
          <cx:pt idx="750">0.0011317459904265101</cx:pt>
          <cx:pt idx="751">0.00019711474770087799</cx:pt>
          <cx:pt idx="752">-0.00037561895334512602</cx:pt>
          <cx:pt idx="753">-0.00016461794215619099</cx:pt>
          <cx:pt idx="754">-0.00063626932604827298</cx:pt>
          <cx:pt idx="755">-0.00050010608002636699</cx:pt>
          <cx:pt idx="756">7.7775191059010904e-05</cx:pt>
          <cx:pt idx="757">0.00011030861620819299</cx:pt>
          <cx:pt idx="758">-6.7719556850455104e-05</cx:pt>
          <cx:pt idx="759">0.00054741056003026795</cx:pt>
          <cx:pt idx="760">4.7966019763392497e-06</cx:pt>
          <cx:pt idx="761">-0.00091901716155299499</cx:pt>
          <cx:pt idx="762">0.00025283807303390902</cx:pt>
          <cx:pt idx="763">-0.00051396751566308303</cx:pt>
          <cx:pt idx="764">0.00021953790216706101</cx:pt>
          <cx:pt idx="765">-0.000186344091637804</cx:pt>
          <cx:pt idx="766">-0.00030316214137276999</cx:pt>
          <cx:pt idx="767">-0.0010480142833907101</cx:pt>
          <cx:pt idx="768">5.2977920827858e-05</cx:pt>
          <cx:pt idx="769">0.00094104375675587804</cx:pt>
          <cx:pt idx="770">0.0013313034003704801</cx:pt>
          <cx:pt idx="771">0.00031761359836514097</cx:pt>
          <cx:pt idx="772">0.0051848571575443796</cx:pt>
          <cx:pt idx="773">0.00052601447219435501</cx:pt>
          <cx:pt idx="774">0.00024672960794422198</cx:pt>
          <cx:pt idx="775">0.000517870489178506</cx:pt>
          <cx:pt idx="776">-0.00025565097614463898</cx:pt>
          <cx:pt idx="777">-0.00015386992203039401</cx:pt>
          <cx:pt idx="778">9.7458286253831702e-05</cx:pt>
          <cx:pt idx="779">1.8848310786524201e-05</cx:pt>
          <cx:pt idx="780">-0.00023136752553477399</cx:pt>
          <cx:pt idx="781">-0.00049075885475801198</cx:pt>
          <cx:pt idx="782">-0.00014919661846786699</cx:pt>
          <cx:pt idx="783">0.00034243021321212001</cx:pt>
        </cx:lvl>
      </cx:numDim>
    </cx:data>
    <cx:data id="69">
      <cx:numDim type="val">
        <cx:f>'001_WA_F - 副本'!$BR$1:$BR$784</cx:f>
        <cx:lvl ptCount="784" formatCode="G/通用格式">
          <cx:pt idx="0">-0.00026093587473056002</cx:pt>
          <cx:pt idx="1">-0.00044465770844844102</cx:pt>
          <cx:pt idx="2">-0.00022899157116082499</cx:pt>
          <cx:pt idx="3">0.00032165278599887402</cx:pt>
          <cx:pt idx="4">-4.02375040441558e-05</cx:pt>
          <cx:pt idx="5">-9.4294985796120599e-05</cx:pt>
          <cx:pt idx="6">-0.00051912878037011498</cx:pt>
          <cx:pt idx="7">0.00028749367008734102</cx:pt>
          <cx:pt idx="8">-0.00017195465518794699</cx:pt>
          <cx:pt idx="9">-0.00031679228147268401</cx:pt>
          <cx:pt idx="10">-0.0014276349386897101</cx:pt>
          <cx:pt idx="11">0.00016734163970942101</cx:pt>
          <cx:pt idx="12">0.000325382907935703</cx:pt>
          <cx:pt idx="13">0.00083052367926207205</cx:pt>
          <cx:pt idx="14">0.00041276954109659798</cx:pt>
          <cx:pt idx="15">-0.00080566978635376895</cx:pt>
          <cx:pt idx="16">-0.00052735978179065601</cx:pt>
          <cx:pt idx="17">0.00054397552899710104</cx:pt>
          <cx:pt idx="18">0.00018312167957803001</cx:pt>
          <cx:pt idx="19">0.00025426228093148202</cx:pt>
          <cx:pt idx="20">-0.00031605363091992102</cx:pt>
          <cx:pt idx="21">0.00058873729290271303</cx:pt>
          <cx:pt idx="22">0.00057883788638641296</cx:pt>
          <cx:pt idx="23">0.00089895954856307795</cx:pt>
          <cx:pt idx="24">0.00051676932833330102</cx:pt>
          <cx:pt idx="25">-0.00057715821459571005</cx:pt>
          <cx:pt idx="26">-0.00061597476576313404</cx:pt>
          <cx:pt idx="27">-1.12425040800458e-06</cx:pt>
          <cx:pt idx="28">-0.00045132337991540301</cx:pt>
          <cx:pt idx="29">-2.17172400144283e-05</cx:pt>
          <cx:pt idx="30">-0.00024681147513714799</cx:pt>
          <cx:pt idx="31">0.00087848105393843799</cx:pt>
          <cx:pt idx="32">-0.00096229799593228595</cx:pt>
          <cx:pt idx="33">-0.000443324925690956</cx:pt>
          <cx:pt idx="34">0.00066767241789613102</cx:pt>
          <cx:pt idx="35">0.0018179735683345401</cx:pt>
          <cx:pt idx="36">0.00258835770069266</cx:pt>
          <cx:pt idx="37">0.000671434982173313</cx:pt>
          <cx:pt idx="38">0.00108811650815505</cx:pt>
          <cx:pt idx="39">0.00065428646420477501</cx:pt>
          <cx:pt idx="40">0.0030690748147292799</cx:pt>
          <cx:pt idx="41">0.0014611513213962301</cx:pt>
          <cx:pt idx="42">0.00015532590789044099</cx:pt>
          <cx:pt idx="43">0.00084977312210017498</cx:pt>
          <cx:pt idx="44">0.0024340534197124499</cx:pt>
          <cx:pt idx="45">0.00178688282666568</cx:pt>
          <cx:pt idx="46">0.00078317768151780402</cx:pt>
          <cx:pt idx="47">0.0013189886129457999</cx:pt>
          <cx:pt idx="48">0.00097084463400668797</cx:pt>
          <cx:pt idx="49">0.00099252693090427497</cx:pt>
          <cx:pt idx="50">0.00057230367460334901</cx:pt>
          <cx:pt idx="51">-0.00039199136661225901</cx:pt>
          <cx:pt idx="52">0.000196931492499983</cx:pt>
          <cx:pt idx="53">0.00012191156566930401</cx:pt>
          <cx:pt idx="54">0.00028749986397788899</cx:pt>
          <cx:pt idx="55">-0.00074672267470200305</cx:pt>
          <cx:pt idx="56">-0.00050512593005015802</cx:pt>
          <cx:pt idx="57">-2.4973211649267501e-06</cx:pt>
          <cx:pt idx="58">0.00017611984752190999</cx:pt>
          <cx:pt idx="59">2.9722915927005801e-05</cx:pt>
          <cx:pt idx="60">-0.00033509860505010798</cx:pt>
          <cx:pt idx="61">0.000188089519390672</cx:pt>
          <cx:pt idx="62">0.000223610761532005</cx:pt>
          <cx:pt idx="63">0.00285864134349932</cx:pt>
          <cx:pt idx="64">0.0051009067550709403</cx:pt>
          <cx:pt idx="65">0.0039904859204883203</cx:pt>
          <cx:pt idx="66">0.0085336061904656996</cx:pt>
          <cx:pt idx="67">0.0094563132840955206</cx:pt>
          <cx:pt idx="68">0.010038036793939401</cx:pt>
          <cx:pt idx="69">0.0051282694839655399</cx:pt>
          <cx:pt idx="70">0.0072214207892081304</cx:pt>
          <cx:pt idx="71">0.0065708277654114603</cx:pt>
          <cx:pt idx="72">0.0082265212670864906</cx:pt>
          <cx:pt idx="73">0.0081652295440059301</cx:pt>
          <cx:pt idx="74">0.0089225560999517603</cx:pt>
          <cx:pt idx="75">0.0063816194175102398</cx:pt>
          <cx:pt idx="76">0.0048529227658741297</cx:pt>
          <cx:pt idx="77">0.0027614226694621202</cx:pt>
          <cx:pt idx="78">0.00190301141127609</cx:pt>
          <cx:pt idx="79">0.0019851968179412502</cx:pt>
          <cx:pt idx="80">-0.000227163484050821</cx:pt>
          <cx:pt idx="81">-0.000815408914975316</cx:pt>
          <cx:pt idx="82">0.00044563159643567401</cx:pt>
          <cx:pt idx="83">1.4544459691878601e-05</cx:pt>
          <cx:pt idx="84">-0.00034436201475806301</cx:pt>
          <cx:pt idx="85">0.00015983358457390099</cx:pt>
          <cx:pt idx="86">-7.6435675619482895e-05</cx:pt>
          <cx:pt idx="87">0.00054435149952302298</cx:pt>
          <cx:pt idx="88">0.00044219066383246498</cx:pt>
          <cx:pt idx="89">-0.00030718332980638</cx:pt>
          <cx:pt idx="90">0.00115878637798637</cx:pt>
          <cx:pt idx="91">0.0035643550346356398</cx:pt>
          <cx:pt idx="92">0.0075509034706399396</cx:pt>
          <cx:pt idx="93">0.0115171295471856</cx:pt>
          <cx:pt idx="94">0.014738716874240099</cx:pt>
          <cx:pt idx="95">0.0196125178598682</cx:pt>
          <cx:pt idx="96">0.017779020415705699</cx:pt>
          <cx:pt idx="97">0.017162516425241602</cx:pt>
          <cx:pt idx="98">0.011328505739554601</cx:pt>
          <cx:pt idx="99">0.0092166783148490399</cx:pt>
          <cx:pt idx="100">0.0119065185251769</cx:pt>
          <cx:pt idx="101">0.0067505431788500003</cx:pt>
          <cx:pt idx="102">0.0083849827329705098</cx:pt>
          <cx:pt idx="103">0.0052021650523269699</cx:pt>
          <cx:pt idx="104">0.00058504736334652897</cx:pt>
          <cx:pt idx="105">0.0044212117528311997</cx:pt>
          <cx:pt idx="106">0.0035857875860648598</cx:pt>
          <cx:pt idx="107">0.0021582582335571</cx:pt>
          <cx:pt idx="108">0.00067530371907076</cx:pt>
          <cx:pt idx="109">-0.00113116518413884</cx:pt>
          <cx:pt idx="110">-0.00020871916063530701</cx:pt>
          <cx:pt idx="111">4.0650339748932599e-05</cx:pt>
          <cx:pt idx="112">-0.00051638335081244803</cx:pt>
          <cx:pt idx="113">8.2934747777348698e-05</cx:pt>
          <cx:pt idx="114">0.00024057607891454601</cx:pt>
          <cx:pt idx="115">-0.00022313000719269399</cx:pt>
          <cx:pt idx="116">-0.00020380758261793599</cx:pt>
          <cx:pt idx="117">0.00016699162952368301</cx:pt>
          <cx:pt idx="118">0.00164848531637719</cx:pt>
          <cx:pt idx="119">0.0037666053663433499</cx:pt>
          <cx:pt idx="120">0.0091417050381683192</cx:pt>
          <cx:pt idx="121">0.0149750602473514</cx:pt>
          <cx:pt idx="122">0.0205185173673691</cx:pt>
          <cx:pt idx="123">0.018259820338746801</cx:pt>
          <cx:pt idx="124">0.018090010031804198</cx:pt>
          <cx:pt idx="125">0.0063470455778868598</cx:pt>
          <cx:pt idx="126">0.0036930120031147401</cx:pt>
          <cx:pt idx="127">-0.00108221106652223</cx:pt>
          <cx:pt idx="128">0.0093292212281877503</cx:pt>
          <cx:pt idx="129">0.0069101206139952397</cx:pt>
          <cx:pt idx="130">-0.0079030839911300391</cx:pt>
          <cx:pt idx="131">-0.0161646563758727</cx:pt>
          <cx:pt idx="132">-0.018318568093233598</cx:pt>
          <cx:pt idx="133">-0.016726245655430301</cx:pt>
          <cx:pt idx="134">-0.015481411839136301</cx:pt>
          <cx:pt idx="135">-0.012265312889626401</cx:pt>
          <cx:pt idx="136">-0.0077360682687003402</cx:pt>
          <cx:pt idx="137">-0.0021080690397495901</cx:pt>
          <cx:pt idx="138">0.00095895236235941201</cx:pt>
          <cx:pt idx="139">0.00040820107038242999</cx:pt>
          <cx:pt idx="140">-0.00028254299629800302</cx:pt>
          <cx:pt idx="141">0.000106849635063353</cx:pt>
          <cx:pt idx="142">9.5059685607800404e-05</cx:pt>
          <cx:pt idx="143">0.00017697784805425601</cx:pt>
          <cx:pt idx="144">-0.00060700357912477304</cx:pt>
          <cx:pt idx="145">-0.0073047939727760598</cx:pt>
          <cx:pt idx="146">-0.0053468053935110003</cx:pt>
          <cx:pt idx="147">0.0028355803258798798</cx:pt>
          <cx:pt idx="148">0.0042920427960373396</cx:pt>
          <cx:pt idx="149">0.0031059035215844299</cx:pt>
          <cx:pt idx="150">0.0110837057928146</cx:pt>
          <cx:pt idx="151">0.011547336602443101</cx:pt>
          <cx:pt idx="152">0.0091482895481775107</cx:pt>
          <cx:pt idx="153">-0.0029956149367521799</cx:pt>
          <cx:pt idx="154">-0.00143578708359409</cx:pt>
          <cx:pt idx="155">-0.00102983357500378</cx:pt>
          <cx:pt idx="156">0.0045600737621829803</cx:pt>
          <cx:pt idx="157">0.0055537487384852702</cx:pt>
          <cx:pt idx="158">-0.011626261627548999</cx:pt>
          <cx:pt idx="159">-0.0086490222719476702</cx:pt>
          <cx:pt idx="160">-0.0086188817153060003</cx:pt>
          <cx:pt idx="161">-0.0076331145005280304</cx:pt>
          <cx:pt idx="162">-0.0136549792151676</cx:pt>
          <cx:pt idx="163">-0.0130841550302448</cx:pt>
          <cx:pt idx="164">-0.0070194538319113802</cx:pt>
          <cx:pt idx="165">0.00082413342476444205</cx:pt>
          <cx:pt idx="166">0.0015518120761913901</cx:pt>
          <cx:pt idx="167">0.00012339891844669599</cx:pt>
          <cx:pt idx="168">-0.00055496854100699005</cx:pt>
          <cx:pt idx="169">-0.00012024308080307701</cx:pt>
          <cx:pt idx="170">-0.00077928018768172805</cx:pt>
          <cx:pt idx="171">-0.00015504259107833199</cx:pt>
          <cx:pt idx="172">-0.00032283317551829902</cx:pt>
          <cx:pt idx="173">-0.0061522820532594101</cx:pt>
          <cx:pt idx="174">-0.0086564092145793806</cx:pt>
          <cx:pt idx="175">-0.0026200471761324302</cx:pt>
          <cx:pt idx="176">-0.0036980372527952898</cx:pt>
          <cx:pt idx="177">-0.0036785281556155902</cx:pt>
          <cx:pt idx="178">-0.0047601239082413196</cx:pt>
          <cx:pt idx="179">-0.0034801889400840201</cx:pt>
          <cx:pt idx="180">-0.00164921542325926</cx:pt>
          <cx:pt idx="181">-0.0083903400893924097</cx:pt>
          <cx:pt idx="182">-0.010011701637243201</cx:pt>
          <cx:pt idx="183">-0.0013303897584198601</cx:pt>
          <cx:pt idx="184">0.00096436076146570304</cx:pt>
          <cx:pt idx="185">0.00035324467642630999</cx:pt>
          <cx:pt idx="186">-0.013785118981812399</cx:pt>
          <cx:pt idx="187">-0.0104922176584272</cx:pt>
          <cx:pt idx="188">-0.015676697985603501</cx:pt>
          <cx:pt idx="189">-0.0099926404636029205</cx:pt>
          <cx:pt idx="190">-0.0049309257268534499</cx:pt>
          <cx:pt idx="191">-0.0091174073322896499</cx:pt>
          <cx:pt idx="192">-0.00626348349904672</cx:pt>
          <cx:pt idx="193">0.00093622913853354099</cx:pt>
          <cx:pt idx="194">0.00085173383620772299</cx:pt>
          <cx:pt idx="195">1.9163850607054501e-05</cx:pt>
          <cx:pt idx="196">-0.00021959450766828199</cx:pt>
          <cx:pt idx="197">-0.00034912831663381198</cx:pt>
          <cx:pt idx="198">-0.00051806677004507498</cx:pt>
          <cx:pt idx="199">-0.0012508432152684901</cx:pt>
          <cx:pt idx="200">0.0035055563900422701</cx:pt>
          <cx:pt idx="201">-0.0024932180256988699</cx:pt>
          <cx:pt idx="202">-0.0099978575956042991</cx:pt>
          <cx:pt idx="203">-0.0133311203877059</cx:pt>
          <cx:pt idx="204">-0.0051201862348649501</cx:pt>
          <cx:pt idx="205">-0.0049014449066127298</cx:pt>
          <cx:pt idx="206">-0.0079267852159486708</cx:pt>
          <cx:pt idx="207">-0.0100023062224752</cx:pt>
          <cx:pt idx="208">-0.013666965008145</cx:pt>
          <cx:pt idx="209">-0.0072679457152566998</cx:pt>
          <cx:pt idx="210">-0.0115251600102246</cx:pt>
          <cx:pt idx="211">0.0092213440261132897</cx:pt>
          <cx:pt idx="212">0.00224948134579006</cx:pt>
          <cx:pt idx="213">-0.0064933971344966297</cx:pt>
          <cx:pt idx="214">0.0010786645877598801</cx:pt>
          <cx:pt idx="215">-0.013399346402668001</cx:pt>
          <cx:pt idx="216">-0.0250370495326292</cx:pt>
          <cx:pt idx="217">-0.0087922408651547792</cx:pt>
          <cx:pt idx="218">-0.00550218037886426</cx:pt>
          <cx:pt idx="219">-0.010105346674301199</cx:pt>
          <cx:pt idx="220">-0.0023959209658360099</cx:pt>
          <cx:pt idx="221">0.000185788607701555</cx:pt>
          <cx:pt idx="222">0.00022460966375651499</cx:pt>
          <cx:pt idx="223">-0.00014466405568344299</cx:pt>
          <cx:pt idx="224">0.00040810638042139999</cx:pt>
          <cx:pt idx="225">0.00070958832403129305</cx:pt>
          <cx:pt idx="226">0.000212520556840834</cx:pt>
          <cx:pt idx="227">-0.0019275799509199201</cx:pt>
          <cx:pt idx="228">-0.00014374946680787001</cx:pt>
          <cx:pt idx="229">-0.0069975817440405203</cx:pt>
          <cx:pt idx="230">-0.0017331176604773999</cx:pt>
          <cx:pt idx="231">-0.0067074708012980298</cx:pt>
          <cx:pt idx="232">-0.0095873198974221994</cx:pt>
          <cx:pt idx="233">-0.00087714620233927997</cx:pt>
          <cx:pt idx="234">0.0033516719457347202</cx:pt>
          <cx:pt idx="235">-0.0063448134997170797</cx:pt>
          <cx:pt idx="236">0.00069702136831636605</cx:pt>
          <cx:pt idx="237">0.0121203491768569</cx:pt>
          <cx:pt idx="238">0.0053958138408498396</cx:pt>
          <cx:pt idx="239">0.000226630938989061</cx:pt>
          <cx:pt idx="240">0.0107540716263017</cx:pt>
          <cx:pt idx="241">-0.0014151727368368601</cx:pt>
          <cx:pt idx="242">-0.00287782449708211</cx:pt>
          <cx:pt idx="243">0.0031399041350637798</cx:pt>
          <cx:pt idx="244">-0.0073947580515927296</cx:pt>
          <cx:pt idx="245">-0.0021269473566901099</cx:pt>
          <cx:pt idx="246">-0.0025212259642435398</cx:pt>
          <cx:pt idx="247">-0.00544946259487786</cx:pt>
          <cx:pt idx="248">-0.0044947434536650602</cx:pt>
          <cx:pt idx="249">0.0012024443140880199</cx:pt>
          <cx:pt idx="250">0.0019050412595026599</cx:pt>
          <cx:pt idx="251">0.00025176325438885401</cx:pt>
          <cx:pt idx="252">9.6774822935844596e-05</cx:pt>
          <cx:pt idx="253">-0.0010953475347369201</cx:pt>
          <cx:pt idx="254">-0.00072059004523700198</cx:pt>
          <cx:pt idx="255">-0.00096119784605844195</cx:pt>
          <cx:pt idx="256">-0.0044103115639617602</cx:pt>
          <cx:pt idx="257">-0.0053649121938927</cx:pt>
          <cx:pt idx="258">-0.0015865033870837201</cx:pt>
          <cx:pt idx="259">-0.00309446091517135</cx:pt>
          <cx:pt idx="260">0.0054621057214728104</cx:pt>
          <cx:pt idx="261">0.0160681070619672</cx:pt>
          <cx:pt idx="262">0.012084364961804799</cx:pt>
          <cx:pt idx="263">0.0047989940370498597</cx:pt>
          <cx:pt idx="264">0.0096201794082300795</cx:pt>
          <cx:pt idx="265">0.0136291276363704</cx:pt>
          <cx:pt idx="266">0.000302682016660511</cx:pt>
          <cx:pt idx="267">-0.012333696792042499</cx:pt>
          <cx:pt idx="268">-0.0102076481403113</cx:pt>
          <cx:pt idx="269">-0.0118842599130449</cx:pt>
          <cx:pt idx="270">-0.012263105525041</cx:pt>
          <cx:pt idx="271">-0.0011382752173644799</cx:pt>
          <cx:pt idx="272">0.0088080349386011596</cx:pt>
          <cx:pt idx="273">-0.0019644545314631201</cx:pt>
          <cx:pt idx="274">0.00037699912964396899</cx:pt>
          <cx:pt idx="275">0.0093502478811402397</cx:pt>
          <cx:pt idx="276">0.0077202331620014599</cx:pt>
          <cx:pt idx="277">0.00269662570877785</cx:pt>
          <cx:pt idx="278">-0.00059670723204081899</cx:pt>
          <cx:pt idx="279">-0.00300327455786262</cx:pt>
          <cx:pt idx="280">-0.00055550922583297302</cx:pt>
          <cx:pt idx="281">-0.00015585340230084299</cx:pt>
          <cx:pt idx="282">-0.0020282750136187602</cx:pt>
          <cx:pt idx="283">-0.00066690154772029405</cx:pt>
          <cx:pt idx="284">-0.0040454053134459898</cx:pt>
          <cx:pt idx="285">0.0018225313715060699</cx:pt>
          <cx:pt idx="286">0.0115620127290236</cx:pt>
          <cx:pt idx="287">0.0106942120633383</cx:pt>
          <cx:pt idx="288">0.0130135781045053</cx:pt>
          <cx:pt idx="289">0.016600218259458999</cx:pt>
          <cx:pt idx="290">0.010517742230673701</cx:pt>
          <cx:pt idx="291">0.013336474204122499</cx:pt>
          <cx:pt idx="292">0.011344504759460999</cx:pt>
          <cx:pt idx="293">-0.0011134358169343399</cx:pt>
          <cx:pt idx="294">0.00199025961662759</cx:pt>
          <cx:pt idx="295">-0.028380345073606102</cx:pt>
          <cx:pt idx="296">-0.011184342783264301</cx:pt>
          <cx:pt idx="297">-0.0108228912039904</cx:pt>
          <cx:pt idx="298">-0.0026642293709345302</cx:pt>
          <cx:pt idx="299">-0.0031707558224926798</cx:pt>
          <cx:pt idx="300">-0.0013790821654476699</cx:pt>
          <cx:pt idx="301">-0.0013626152219381299</cx:pt>
          <cx:pt idx="302">0.00085127243919336205</cx:pt>
          <cx:pt idx="303">0.0189296983472452</cx:pt>
          <cx:pt idx="304">0.0081515959708371305</cx:pt>
          <cx:pt idx="305">-0.0030107239166117599</cx:pt>
          <cx:pt idx="306">9.6776602863580695e-05</cx:pt>
          <cx:pt idx="307">-0.00098765417632724396</cx:pt>
          <cx:pt idx="308">-1.6369114097565501e-05</cx:pt>
          <cx:pt idx="309">-0.00054803789716772805</cx:pt>
          <cx:pt idx="310">-0.0028017785091432701</cx:pt>
          <cx:pt idx="311">-0.0024456603368993302</cx:pt>
          <cx:pt idx="312">-0.0024228204695037401</cx:pt>
          <cx:pt idx="313">0.00025567621011609302</cx:pt>
          <cx:pt idx="314">0.016047581613615799</cx:pt>
          <cx:pt idx="315">0.0209316994096156</cx:pt>
          <cx:pt idx="316">0.0181126665424623</cx:pt>
          <cx:pt idx="317">0.016794047744086601</cx:pt>
          <cx:pt idx="318">-0.0038570440571359999</cx:pt>
          <cx:pt idx="319">0.00104835186606397</cx:pt>
          <cx:pt idx="320">-0.0127120562744751</cx:pt>
          <cx:pt idx="321">-0.015359949768305001</cx:pt>
          <cx:pt idx="322">-0.0097432396195771299</cx:pt>
          <cx:pt idx="323">-0.028641319417155701</cx:pt>
          <cx:pt idx="324">-0.0147419585911816</cx:pt>
          <cx:pt idx="325">-0.017897598707920799</cx:pt>
          <cx:pt idx="326">-0.0037247224590543</cx:pt>
          <cx:pt idx="327">0.0096995559144626604</cx:pt>
          <cx:pt idx="328">-0.0027096134613122502</cx:pt>
          <cx:pt idx="329">0.0030010778280282302</cx:pt>
          <cx:pt idx="330">-0.0011381306025495001</cx:pt>
          <cx:pt idx="331">0.018350349009599601</cx:pt>
          <cx:pt idx="332">0.0178576079044</cx:pt>
          <cx:pt idx="333">0.0048316372652812602</cx:pt>
          <cx:pt idx="334">0.0027462803913948499</cx:pt>
          <cx:pt idx="335">-0.00044113988573091001</cx:pt>
          <cx:pt idx="336">-0.00045303240534517601</cx:pt>
          <cx:pt idx="337">-0.00065582185680227497</cx:pt>
          <cx:pt idx="338">-0.00118374830971101</cx:pt>
          <cx:pt idx="339">-0.0040602281034657298</cx:pt>
          <cx:pt idx="340">-0.0052648972655497403</cx:pt>
          <cx:pt idx="341">0.0033252114525054799</cx:pt>
          <cx:pt idx="342">0.014897379653780801</cx:pt>
          <cx:pt idx="343">0.0134298137690927</cx:pt>
          <cx:pt idx="344">-0.0032439350147073802</cx:pt>
          <cx:pt idx="345">0.0036980491586960998</cx:pt>
          <cx:pt idx="346">-0.0034349618562015999</cx:pt>
          <cx:pt idx="347">-0.0029064615440142398</cx:pt>
          <cx:pt idx="348">-0.0100406003437779</cx:pt>
          <cx:pt idx="349">0.00089546476899743496</cx:pt>
          <cx:pt idx="350">-0.00075698899231785397</cx:pt>
          <cx:pt idx="351">-0.011983418099164899</cx:pt>
          <cx:pt idx="352">-0.0096998437496300192</cx:pt>
          <cx:pt idx="353">-0.0028003811061047199</cx:pt>
          <cx:pt idx="354">-0.0110912824450464</cx:pt>
          <cx:pt idx="355">0.00654634135279571</cx:pt>
          <cx:pt idx="356">0.0058887388256820203</cx:pt>
          <cx:pt idx="357">0.0082086474984345899</cx:pt>
          <cx:pt idx="358">0.0022590848183822298</cx:pt>
          <cx:pt idx="359">0.021545015655776</cx:pt>
          <cx:pt idx="360">0.0191903687686494</cx:pt>
          <cx:pt idx="361">0.0023349832985911602</cx:pt>
          <cx:pt idx="362">-0.0011625650864589101</cx:pt>
          <cx:pt idx="363">-0.00078799217273959297</cx:pt>
          <cx:pt idx="364">0.00028079656828542998</cx:pt>
          <cx:pt idx="365">0.00021630751908969801</cx:pt>
          <cx:pt idx="366">-0.00080805555297525002</cx:pt>
          <cx:pt idx="367">-0.0047516107427356697</cx:pt>
          <cx:pt idx="368">-0.0098282646180998905</cx:pt>
          <cx:pt idx="369">0.0021135910634825601</cx:pt>
          <cx:pt idx="370">0.0094935852021945308</cx:pt>
          <cx:pt idx="371">0.0041321285637185802</cx:pt>
          <cx:pt idx="372">-0.0029326027884450899</cx:pt>
          <cx:pt idx="373">-0.0067410183114625204</cx:pt>
          <cx:pt idx="374">-0.0034499728307081099</cx:pt>
          <cx:pt idx="375">0.013617540222881801</cx:pt>
          <cx:pt idx="376">0.017128673402473302</cx:pt>
          <cx:pt idx="377">0.019134968158266999</cx:pt>
          <cx:pt idx="378">0.0046283885096084802</cx:pt>
          <cx:pt idx="379">0.00800959900397126</cx:pt>
          <cx:pt idx="380">-0.00095702485886715698</cx:pt>
          <cx:pt idx="381">-0.0041861293559619997</cx:pt>
          <cx:pt idx="382">0.0081871548286721104</cx:pt>
          <cx:pt idx="383">0.0111896343355905</cx:pt>
          <cx:pt idx="384">-0.00050279465930572198</cx:pt>
          <cx:pt idx="385">-0.0034832287799820599</cx:pt>
          <cx:pt idx="386">0.0077439070716994003</cx:pt>
          <cx:pt idx="387">0.018033410152994801</cx:pt>
          <cx:pt idx="388">0.011149092058184601</cx:pt>
          <cx:pt idx="389">0.0026610242142711799</cx:pt>
          <cx:pt idx="390">0.0028249653227006601</cx:pt>
          <cx:pt idx="391">0.00043990245430004999</cx:pt>
          <cx:pt idx="392">-3.10581963656885e-05</cx:pt>
          <cx:pt idx="393">0.00016055182276595499</cx:pt>
          <cx:pt idx="394">0.00013989022966535899</cx:pt>
          <cx:pt idx="395">-0.0033825868006112899</cx:pt>
          <cx:pt idx="396">-0.0070555670162092904</cx:pt>
          <cx:pt idx="397">0.0053588525220357496</cx:pt>
          <cx:pt idx="398">0.0058431879732749898</cx:pt>
          <cx:pt idx="399">-0.0056016367754938897</cx:pt>
          <cx:pt idx="400">-0.0122655320434125</cx:pt>
          <cx:pt idx="401">-0.013098487599683</cx:pt>
          <cx:pt idx="402">0.0028214918029215602</cx:pt>
          <cx:pt idx="403">0.026827269240294199</cx:pt>
          <cx:pt idx="404">0.019931401111134901</cx:pt>
          <cx:pt idx="405">0.023520303401487599</cx:pt>
          <cx:pt idx="406">0.0091827179088223992</cx:pt>
          <cx:pt idx="407">0.0050869453974057201</cx:pt>
          <cx:pt idx="408">0.00516112437985905</cx:pt>
          <cx:pt idx="409">0.0053914858117989897</cx:pt>
          <cx:pt idx="410">0.0045827511609327796</cx:pt>
          <cx:pt idx="411">-0.010782168963802199</cx:pt>
          <cx:pt idx="412">-0.011582411887746599</cx:pt>
          <cx:pt idx="413">-0.00038441866619404099</cx:pt>
          <cx:pt idx="414">-0.00100291234705539</cx:pt>
          <cx:pt idx="415">0.0037092295108387698</cx:pt>
          <cx:pt idx="416">0.0111554812550635</cx:pt>
          <cx:pt idx="417">0.0076827031468855696</cx:pt>
          <cx:pt idx="418">0.00189661270504708</cx:pt>
          <cx:pt idx="419">0.0011909084713005601</cx:pt>
          <cx:pt idx="420">-0.00033418510516577997</cx:pt>
          <cx:pt idx="421">-0.00076623624708941002</cx:pt>
          <cx:pt idx="422">-0.000491674018984462</cx:pt>
          <cx:pt idx="423">-0.00071760026552955102</cx:pt>
          <cx:pt idx="424">-0.0047286571662424502</cx:pt>
          <cx:pt idx="425">0.00611441761863962</cx:pt>
          <cx:pt idx="426">-0.0042844671137855896</cx:pt>
          <cx:pt idx="427">-0.0069728451390719997</cx:pt>
          <cx:pt idx="428">-0.0057208886713575402</cx:pt>
          <cx:pt idx="429">0.000244612954683675</cx:pt>
          <cx:pt idx="430">0.0012937436542529799</cx:pt>
          <cx:pt idx="431">0.012813524352016201</cx:pt>
          <cx:pt idx="432">0.0167904553340378</cx:pt>
          <cx:pt idx="433">0.0223077593096285</cx:pt>
          <cx:pt idx="434">0.0104434802630707</cx:pt>
          <cx:pt idx="435">-0.0077339492666294203</cx:pt>
          <cx:pt idx="436">0.0109414275250051</cx:pt>
          <cx:pt idx="437">-0.00073846960964602697</cx:pt>
          <cx:pt idx="438">0.0096891598174048202</cx:pt>
          <cx:pt idx="439">-0.0055242171555938604</cx:pt>
          <cx:pt idx="440">-0.015734979787594899</cx:pt>
          <cx:pt idx="441">-0.017124470606277</cx:pt>
          <cx:pt idx="442">-0.013761283030375901</cx:pt>
          <cx:pt idx="443">0.00057706516776920801</cx:pt>
          <cx:pt idx="444">0.016757342372580999</cx:pt>
          <cx:pt idx="445">0.0125339579054963</cx:pt>
          <cx:pt idx="446">0.0028086375249808202</cx:pt>
          <cx:pt idx="447">0.0012917242473128</cx:pt>
          <cx:pt idx="448">-0.00028538386010126902</cx:pt>
          <cx:pt idx="449">0.00028559097616169201</cx:pt>
          <cx:pt idx="450">0.000170427364236755</cx:pt>
          <cx:pt idx="451">0.00035099931262680498</cx:pt>
          <cx:pt idx="452">-0.00231145098024833</cx:pt>
          <cx:pt idx="453">-1.22346249328926e-05</cx:pt>
          <cx:pt idx="454">-0.0084897522260987592</cx:pt>
          <cx:pt idx="455">-0.0128296790755957</cx:pt>
          <cx:pt idx="456">-0.0195646196936048</cx:pt>
          <cx:pt idx="457">-0.0049271163769310797</cx:pt>
          <cx:pt idx="458">0.0103132462972415</cx:pt>
          <cx:pt idx="459">0.017868130218168601</cx:pt>
          <cx:pt idx="460">0.013530972701334101</cx:pt>
          <cx:pt idx="461">0.0058019930780445804</cx:pt>
          <cx:pt idx="462">-0.0023343030100047902</cx:pt>
          <cx:pt idx="463">-0.0091287365758050097</cx:pt>
          <cx:pt idx="464">0.0096580955404420195</cx:pt>
          <cx:pt idx="465">0.010599368301134801</cx:pt>
          <cx:pt idx="466">0.0061406609353412897</cx:pt>
          <cx:pt idx="467">-0.0031251059552516</cx:pt>
          <cx:pt idx="468">-0.0102858189334506</cx:pt>
          <cx:pt idx="469">-0.012631574642294899</cx:pt>
          <cx:pt idx="470">-0.0063166419030967601</cx:pt>
          <cx:pt idx="471">0.0082607841052233493</cx:pt>
          <cx:pt idx="472">0.010965459395401</cx:pt>
          <cx:pt idx="473">0.016494667263965999</cx:pt>
          <cx:pt idx="474">0.0041330807328627097</cx:pt>
          <cx:pt idx="475">0.00032510558693257498</cx:pt>
          <cx:pt idx="476">-0.00018146531469594401</cx:pt>
          <cx:pt idx="477">-0.00052541672552856996</cx:pt>
          <cx:pt idx="478">0.0015591545788287799</cx:pt>
          <cx:pt idx="479">0.00159097902767809</cx:pt>
          <cx:pt idx="480">0.0044439044468467899</cx:pt>
          <cx:pt idx="481">0.0014052830533115401</cx:pt>
          <cx:pt idx="482">-0.0061991437165517397</cx:pt>
          <cx:pt idx="483">-0.010661747229440599</cx:pt>
          <cx:pt idx="484">-0.0087737652315446699</cx:pt>
          <cx:pt idx="485">0.00331346812725959</cx:pt>
          <cx:pt idx="486">0.0049040542032568798</cx:pt>
          <cx:pt idx="487">0.0125106509482693</cx:pt>
          <cx:pt idx="488">0.0092548771487562</cx:pt>
          <cx:pt idx="489">-0.0029868306074563801</cx:pt>
          <cx:pt idx="490">-0.015340143610634301</cx:pt>
          <cx:pt idx="491">-0.0143006782157765</cx:pt>
          <cx:pt idx="492">0.0111538002473786</cx:pt>
          <cx:pt idx="493">0.0095660088926212295</cx:pt>
          <cx:pt idx="494">-0.0034162092320156301</cx:pt>
          <cx:pt idx="495">-0.00160128848455622</cx:pt>
          <cx:pt idx="496">-0.0077401305584408903</cx:pt>
          <cx:pt idx="497">0.000158250789770247</cx:pt>
          <cx:pt idx="498">0.0041790474208425101</cx:pt>
          <cx:pt idx="499">0.0122281638516436</cx:pt>
          <cx:pt idx="500">0.0103588348530051</cx:pt>
          <cx:pt idx="501">0.010370110775854801</cx:pt>
          <cx:pt idx="502">0.0018094455696546299</cx:pt>
          <cx:pt idx="503">0.0013741370525692099</cx:pt>
          <cx:pt idx="504">-0.00052582014394258504</cx:pt>
          <cx:pt idx="505">0.00031093120624253501</cx:pt>
          <cx:pt idx="506">0.00067088449997197101</cx:pt>
          <cx:pt idx="507">0.0015557474452696401</cx:pt>
          <cx:pt idx="508">0.0083194270429176407</cx:pt>
          <cx:pt idx="509">0.0082980540484736201</cx:pt>
          <cx:pt idx="510">0.0065626574224229399</cx:pt>
          <cx:pt idx="511">0.00263108959582794</cx:pt>
          <cx:pt idx="512">-0.0033286223216243498</cx:pt>
          <cx:pt idx="513">0.0047433579894424604</cx:pt>
          <cx:pt idx="514">0.018837526924270001</cx:pt>
          <cx:pt idx="515">0.0157904661035927</cx:pt>
          <cx:pt idx="516">0.016192903096640399</cx:pt>
          <cx:pt idx="517">-0.00138872581895434</cx:pt>
          <cx:pt idx="518">-0.0046775637316184802</cx:pt>
          <cx:pt idx="519">0.0084518694385727396</cx:pt>
          <cx:pt idx="520">-0.00151166213998873</cx:pt>
          <cx:pt idx="521">0.0034936284423002601</cx:pt>
          <cx:pt idx="522">0.00117457527409769</cx:pt>
          <cx:pt idx="523">-0.00555955379446105</cx:pt>
          <cx:pt idx="524">-0.00183692755984489</cx:pt>
          <cx:pt idx="525">0.004522775209749</cx:pt>
          <cx:pt idx="526">0.0181368813303193</cx:pt>
          <cx:pt idx="527">0.0222757525628344</cx:pt>
          <cx:pt idx="528">0.014069373729077199</cx:pt>
          <cx:pt idx="529">0.0063746150121893001</cx:pt>
          <cx:pt idx="530">0.00043881906830345801</cx:pt>
          <cx:pt idx="531">4.84513516092807e-05</cx:pt>
          <cx:pt idx="532">-0.00022973480722736399</cx:pt>
          <cx:pt idx="533">-0.00109569195169883</cx:pt>
          <cx:pt idx="534">0.00054170452601591404</cx:pt>
          <cx:pt idx="535">-0.0027879509736724998</cx:pt>
          <cx:pt idx="536">0.0092974524126048595</cx:pt>
          <cx:pt idx="537">0.0096235188193364504</cx:pt>
          <cx:pt idx="538">0.0067414471921271001</cx:pt>
          <cx:pt idx="539">0.0105417832585664</cx:pt>
          <cx:pt idx="540">0.0024814481755533399</cx:pt>
          <cx:pt idx="541">0.0048434121663748402</cx:pt>
          <cx:pt idx="542">0.026737108678761098</cx:pt>
          <cx:pt idx="543">0.0158348837884227</cx:pt>
          <cx:pt idx="544">0.0116087805028448</cx:pt>
          <cx:pt idx="545">0.00384356881920987</cx:pt>
          <cx:pt idx="546">0.0033624293662277401</cx:pt>
          <cx:pt idx="547">0.013141178592602601</cx:pt>
          <cx:pt idx="548">0.00146667179196284</cx:pt>
          <cx:pt idx="549">0.018692364924176801</cx:pt>
          <cx:pt idx="550">0.013280976878567099</cx:pt>
          <cx:pt idx="551">-0.00156279822959164</cx:pt>
          <cx:pt idx="552">0.0051293453845815103</cx:pt>
          <cx:pt idx="553">0.0170859803786979</cx:pt>
          <cx:pt idx="554">0.028086957064675299</cx:pt>
          <cx:pt idx="555">0.022600662155933201</cx:pt>
          <cx:pt idx="556">0.0062165281255038502</cx:pt>
          <cx:pt idx="557">0.0032253624496079501</cx:pt>
          <cx:pt idx="558">0.0015407346415980199</cx:pt>
          <cx:pt idx="559">1.89949209045443e-05</cx:pt>
          <cx:pt idx="560">-7.2870867462419006e-05</cx:pt>
          <cx:pt idx="561">0.00035156930632742798</cx:pt>
          <cx:pt idx="562">0.0014666177376538401</cx:pt>
          <cx:pt idx="563">0.0027329367021072699</cx:pt>
          <cx:pt idx="564">0.0139430222373339</cx:pt>
          <cx:pt idx="565">0.013283972709623299</cx:pt>
          <cx:pt idx="566">0.0082069272118573903</cx:pt>
          <cx:pt idx="567">0.014666432570551899</cx:pt>
          <cx:pt idx="568">0.00897959937194894</cx:pt>
          <cx:pt idx="569">0.0091741398009497002</cx:pt>
          <cx:pt idx="570">0.015805982721854201</cx:pt>
          <cx:pt idx="571">0.0112737574837898</cx:pt>
          <cx:pt idx="572">0.0027704528544011302</cx:pt>
          <cx:pt idx="573">-0.00684044908419487</cx:pt>
          <cx:pt idx="574">-0.0013396154519594199</cx:pt>
          <cx:pt idx="575">0.0182778937410196</cx:pt>
          <cx:pt idx="576">0.00061862512937665797</cx:pt>
          <cx:pt idx="577">0.00017090093262084501</cx:pt>
          <cx:pt idx="578">0.0117283379145079</cx:pt>
          <cx:pt idx="579">-0.00035277143955052699</cx:pt>
          <cx:pt idx="580">0.0154526962930636</cx:pt>
          <cx:pt idx="581">0.022361381032005301</cx:pt>
          <cx:pt idx="582">0.022951901744594501</cx:pt>
          <cx:pt idx="583">0.0154858987707981</cx:pt>
          <cx:pt idx="584">0.00094653182842296697</cx:pt>
          <cx:pt idx="585">-0.00034540637531589699</cx:pt>
          <cx:pt idx="586">0.00062187631724355797</cx:pt>
          <cx:pt idx="587">-5.7042751407972797e-05</cx:pt>
          <cx:pt idx="588">0.00080095625833971596</cx:pt>
          <cx:pt idx="589">-7.2231967856035896e-05</cx:pt>
          <cx:pt idx="590">0.00125188412497215</cx:pt>
          <cx:pt idx="591">0.0055788080261743398</cx:pt>
          <cx:pt idx="592">0.0131794683452749</cx:pt>
          <cx:pt idx="593">0.0042151289007622003</cx:pt>
          <cx:pt idx="594">0.0087897530234034692</cx:pt>
          <cx:pt idx="595">0.011392773470619901</cx:pt>
          <cx:pt idx="596">0.0101987620076442</cx:pt>
          <cx:pt idx="597">0.010437535470927401</cx:pt>
          <cx:pt idx="598">0.00214736754637696</cx:pt>
          <cx:pt idx="599">0.00609986056159177</cx:pt>
          <cx:pt idx="600">0.0023392948755719301</cx:pt>
          <cx:pt idx="601">0.010375626117001199</cx:pt>
          <cx:pt idx="602">0.010051000849563899</cx:pt>
          <cx:pt idx="603">0.00021187510554067601</cx:pt>
          <cx:pt idx="604">-0.0138824057444706</cx:pt>
          <cx:pt idx="605">0.0092915520204863399</cx:pt>
          <cx:pt idx="606">0.0045535280254348602</cx:pt>
          <cx:pt idx="607">0.0067421765189665701</cx:pt>
          <cx:pt idx="608">0.0031646252956208602</cx:pt>
          <cx:pt idx="609">0.0024558874255342401</cx:pt>
          <cx:pt idx="610">0.0206277161306949</cx:pt>
          <cx:pt idx="611">0.014080625379614299</cx:pt>
          <cx:pt idx="612">-0.00074685651867403596</cx:pt>
          <cx:pt idx="613">-0.00096757654341316597</cx:pt>
          <cx:pt idx="614">0.0011975910194104301</cx:pt>
          <cx:pt idx="615">-0.00034469259965998802</cx:pt>
          <cx:pt idx="616">-2.9996648364383601e-05</cx:pt>
          <cx:pt idx="617">-0.00012957857418417499</cx:pt>
          <cx:pt idx="618">0.00029707056341292398</cx:pt>
          <cx:pt idx="619">0.00300642901538543</cx:pt>
          <cx:pt idx="620">0.0063520199217503197</cx:pt>
          <cx:pt idx="621">0.00456744118654555</cx:pt>
          <cx:pt idx="622">0.0054012063334633598</cx:pt>
          <cx:pt idx="623">0.0044278144592593402</cx:pt>
          <cx:pt idx="624">0.0044548952896201702</cx:pt>
          <cx:pt idx="625">0.011286449054494101</cx:pt>
          <cx:pt idx="626">0.0033811075098674399</cx:pt>
          <cx:pt idx="627">0.0078094101017142396</cx:pt>
          <cx:pt idx="628">0.00517976291329023</cx:pt>
          <cx:pt idx="629">0.0076480985716337801</cx:pt>
          <cx:pt idx="630">-0.0026004983095906098</cx:pt>
          <cx:pt idx="631">-0.0137654628061497</cx:pt>
          <cx:pt idx="632">-0.016647948418672998</cx:pt>
          <cx:pt idx="633">-0.0049172801063604703</cx:pt>
          <cx:pt idx="634">-0.0010086853280112901</cx:pt>
          <cx:pt idx="635">0.00177537631333579</cx:pt>
          <cx:pt idx="636">-0.00030952498202432198</cx:pt>
          <cx:pt idx="637">0.00217400298211465</cx:pt>
          <cx:pt idx="638">0.0120172564781204</cx:pt>
          <cx:pt idx="639">0.0048042750223604002</cx:pt>
          <cx:pt idx="640">-0.00024798963384450802</cx:pt>
          <cx:pt idx="641">-0.000281554521164957</cx:pt>
          <cx:pt idx="642">0.000235611257140315</cx:pt>
          <cx:pt idx="643">-0.00051236952024298404</cx:pt>
          <cx:pt idx="644">-3.59536570969645e-05</cx:pt>
          <cx:pt idx="645">-0.00099919563196214801</cx:pt>
          <cx:pt idx="646">0.00051615913072748502</cx:pt>
          <cx:pt idx="647">0.00168531521482721</cx:pt>
          <cx:pt idx="648">-0.00191966498179384</cx:pt>
          <cx:pt idx="649">-0.0076734633330709599</cx:pt>
          <cx:pt idx="650">-0.020788365645390799</cx:pt>
          <cx:pt idx="651">-0.0134768162398534</cx:pt>
          <cx:pt idx="652">0.0071900550186556403</cx:pt>
          <cx:pt idx="653">0.0082105995176030705</cx:pt>
          <cx:pt idx="654">0.0109017050238942</cx:pt>
          <cx:pt idx="655">0.0138737900469563</cx:pt>
          <cx:pt idx="656">0.0027756634531966198</cx:pt>
          <cx:pt idx="657">0.0074286544184359402</cx:pt>
          <cx:pt idx="658">-0.0051947984863306698</cx:pt>
          <cx:pt idx="659">-0.0093032596668560993</cx:pt>
          <cx:pt idx="660">-0.0019758021275429502</cx:pt>
          <cx:pt idx="661">-0.0056827622910449599</cx:pt>
          <cx:pt idx="662">0.012413736731464601</cx:pt>
          <cx:pt idx="663">0.0025423178210641001</cx:pt>
          <cx:pt idx="664">0.00051709303944035597</cx:pt>
          <cx:pt idx="665">0.0055898086162691797</cx:pt>
          <cx:pt idx="666">0.010280380926485399</cx:pt>
          <cx:pt idx="667">0.0056924060796171502</cx:pt>
          <cx:pt idx="668">-0.0016580530331705701</cx:pt>
          <cx:pt idx="669">-0.000168212556024289</cx:pt>
          <cx:pt idx="670">-0.00057080924223681603</cx:pt>
          <cx:pt idx="671">-0.000462730361313935</cx:pt>
          <cx:pt idx="672">0.000117586479156412</cx:pt>
          <cx:pt idx="673">-0.00061374138329848096</cx:pt>
          <cx:pt idx="674">-0.00031742893772377002</cx:pt>
          <cx:pt idx="675">-0.00063275984379536397</cx:pt>
          <cx:pt idx="676">-0.0062275845063888497</cx:pt>
          <cx:pt idx="677">-0.015076947553453301</cx:pt>
          <cx:pt idx="678">-0.020822446246158598</cx:pt>
          <cx:pt idx="679">-0.016894211784455</cx:pt>
          <cx:pt idx="680">-0.0081588552685516597</cx:pt>
          <cx:pt idx="681">0.0034468578421703098</cx:pt>
          <cx:pt idx="682">0.0124703172622715</cx:pt>
          <cx:pt idx="683">0.013290110259197701</cx:pt>
          <cx:pt idx="684">0.012410820826305</cx:pt>
          <cx:pt idx="685">0.016314714925941502</cx:pt>
          <cx:pt idx="686">0.015830291326673102</cx:pt>
          <cx:pt idx="687">0.0125383750294679</cx:pt>
          <cx:pt idx="688">0.0142454782859779</cx:pt>
          <cx:pt idx="689">0.00111443260444678</cx:pt>
          <cx:pt idx="690">0.0107136166949498</cx:pt>
          <cx:pt idx="691">0.00033708151716080998</cx:pt>
          <cx:pt idx="692">-0.0031288446420125902</cx:pt>
          <cx:pt idx="693">-0.0063347510066149599</cx:pt>
          <cx:pt idx="694">-0.00060528265209000196</cx:pt>
          <cx:pt idx="695">0.00152078259419394</cx:pt>
          <cx:pt idx="696">0.0013421726501565501</cx:pt>
          <cx:pt idx="697">0.00092847391487039805</cx:pt>
          <cx:pt idx="698">0.00015438128857328201</cx:pt>
          <cx:pt idx="699">-5.3676286228038699e-05</cx:pt>
          <cx:pt idx="700">0.00107978669061446</cx:pt>
          <cx:pt idx="701">0.000108863691264636</cx:pt>
          <cx:pt idx="702">0.00080586546637106905</cx:pt>
          <cx:pt idx="703">-0.00065123331180967105</cx:pt>
          <cx:pt idx="704">-0.0047408882388866496</cx:pt>
          <cx:pt idx="705">-0.011612007754362001</cx:pt>
          <cx:pt idx="706">-0.0090534897904593504</cx:pt>
          <cx:pt idx="707">-0.010595256670798</cx:pt>
          <cx:pt idx="708">-0.0117438891342695</cx:pt>
          <cx:pt idx="709">-0.0056695534972663001</cx:pt>
          <cx:pt idx="710">0.0054384441205930301</cx:pt>
          <cx:pt idx="711">-0.0015307072765027999</cx:pt>
          <cx:pt idx="712">-0.0082675895751460199</cx:pt>
          <cx:pt idx="713">0.0011194160288334799</cx:pt>
          <cx:pt idx="714">0.0097880554261682001</cx:pt>
          <cx:pt idx="715">0.0100100452202337</cx:pt>
          <cx:pt idx="716">0.0075495780313391998</cx:pt>
          <cx:pt idx="717">0.0046132223070880296</cx:pt>
          <cx:pt idx="718">0.00147113196428596</cx:pt>
          <cx:pt idx="719">0.00074834808648273105</cx:pt>
          <cx:pt idx="720">-0.0026216303966220501</cx:pt>
          <cx:pt idx="721">-0.0038588319354473802</cx:pt>
          <cx:pt idx="722">-0.0032275151368296199</cx:pt>
          <cx:pt idx="723">-0.00064914086704758703</cx:pt>
          <cx:pt idx="724">0.00025729211677789102</cx:pt>
          <cx:pt idx="725">-5.6004511461238001e-05</cx:pt>
          <cx:pt idx="726">0.00032480033912497998</cx:pt>
          <cx:pt idx="727">-0.00033763898830447599</cx:pt>
          <cx:pt idx="728">0.00036113239147365602</cx:pt>
          <cx:pt idx="729">-7.4332910577103105e-05</cx:pt>
          <cx:pt idx="730">-0.00015276478263297601</cx:pt>
          <cx:pt idx="731">-0.00025978919449963099</cx:pt>
          <cx:pt idx="732">0.0012061122709199599</cx:pt>
          <cx:pt idx="733">-0.0011441851012494899</cx:pt>
          <cx:pt idx="734">-0.0016975567286029801</cx:pt>
          <cx:pt idx="735">-0.0041074349242095198</cx:pt>
          <cx:pt idx="736">-0.0050412584805465104</cx:pt>
          <cx:pt idx="737">-0.0061262519593923998</cx:pt>
          <cx:pt idx="738">-0.0034739895588287899</cx:pt>
          <cx:pt idx="739">-0.00031509388811955198</cx:pt>
          <cx:pt idx="740">8.1078987635927101e-05</cx:pt>
          <cx:pt idx="741">-9.4420376423735302e-05</cx:pt>
          <cx:pt idx="742">-0.00135618297916047</cx:pt>
          <cx:pt idx="743">-0.0087256086531111998</cx:pt>
          <cx:pt idx="744">-0.00244340545075013</cx:pt>
          <cx:pt idx="745">1.2128490557335701e-05</cx:pt>
          <cx:pt idx="746">-0.00096551795458127095</cx:pt>
          <cx:pt idx="747">-0.0023876995932610098</cx:pt>
          <cx:pt idx="748">-0.00016410960209745499</cx:pt>
          <cx:pt idx="749">-0.00124255281788655</cx:pt>
          <cx:pt idx="750">-0.0016423246701724201</cx:pt>
          <cx:pt idx="751">0.00021827037816209499</cx:pt>
          <cx:pt idx="752">-0.000249778066475182</cx:pt>
          <cx:pt idx="753">-0.000293165517901895</cx:pt>
          <cx:pt idx="754">8.8039793248551103e-05</cx:pt>
          <cx:pt idx="755">0.00046607575927419602</cx:pt>
          <cx:pt idx="756">-0.00018611808084149299</cx:pt>
          <cx:pt idx="757">0.00016285844238879201</cx:pt>
          <cx:pt idx="758">0.00073895606575044299</cx:pt>
          <cx:pt idx="759">0.000341068866956921</cx:pt>
          <cx:pt idx="760">-0.00014960792940413501</cx:pt>
          <cx:pt idx="761">-0.000215650213351586</cx:pt>
          <cx:pt idx="762">-0.00037858433385514899</cx:pt>
          <cx:pt idx="763">-0.00067901022251693496</cx:pt>
          <cx:pt idx="764">-0.00064488321106892098</cx:pt>
          <cx:pt idx="765">-0.00072104185306004498</cx:pt>
          <cx:pt idx="766">-7.3692748873908196e-05</cx:pt>
          <cx:pt idx="767">0.00026603777172786401</cx:pt>
          <cx:pt idx="768">0.000250272668908983</cx:pt>
          <cx:pt idx="769">-0.00104380315138427</cx:pt>
          <cx:pt idx="770">-0.00096987141619863098</cx:pt>
          <cx:pt idx="771">-0.00110681185417546</cx:pt>
          <cx:pt idx="772">-0.0012946981839860299</cx:pt>
          <cx:pt idx="773">-0.0026653093855429199</cx:pt>
          <cx:pt idx="774">-0.0020028531761237599</cx:pt>
          <cx:pt idx="775">0.00065479221837520601</cx:pt>
          <cx:pt idx="776">-7.6707314148833001e-05</cx:pt>
          <cx:pt idx="777">-0.00099273367253533795</cx:pt>
          <cx:pt idx="778">-0.00178608999203858</cx:pt>
          <cx:pt idx="779">-0.000376191323706311</cx:pt>
          <cx:pt idx="780">-0.00015820706391166201</cx:pt>
          <cx:pt idx="781">-0.00016536616893456701</cx:pt>
          <cx:pt idx="782">0.00042752816258358298</cx:pt>
          <cx:pt idx="783">7.2676129689413896e-07</cx:pt>
        </cx:lvl>
      </cx:numDim>
    </cx:data>
    <cx:data id="70">
      <cx:numDim type="val">
        <cx:f>'001_WA_F - 副本'!$BS$1:$BS$784</cx:f>
        <cx:lvl ptCount="784" formatCode="G/通用格式">
          <cx:pt idx="0">0.00023706879535344001</cx:pt>
          <cx:pt idx="1">-7.2476771701124798e-05</cx:pt>
          <cx:pt idx="2">0.00049206465003585604</cx:pt>
          <cx:pt idx="3">-0.00057788786937045802</cx:pt>
          <cx:pt idx="4">-0.00029703790586696997</cx:pt>
          <cx:pt idx="5">-0.00012644987709533901</cx:pt>
          <cx:pt idx="6">-0.00023744126145181001</cx:pt>
          <cx:pt idx="7">0.000646638896749966</cx:pt>
          <cx:pt idx="8">7.93011325873241e-05</cx:pt>
          <cx:pt idx="9">-4.6111698159321397e-05</cx:pt>
          <cx:pt idx="10">-0.000298277819190511</cx:pt>
          <cx:pt idx="11">-0.00018874047369346099</cx:pt>
          <cx:pt idx="12">0.00017890268421503699</cx:pt>
          <cx:pt idx="13">-0.000147668223755775</cx:pt>
          <cx:pt idx="14">0.000111728875486208</cx:pt>
          <cx:pt idx="15">0.000165063857260101</cx:pt>
          <cx:pt idx="16">0.00074644687674154102</cx:pt>
          <cx:pt idx="17">-0.00028600442695776002</cx:pt>
          <cx:pt idx="18">-0.00057031457405613004</cx:pt>
          <cx:pt idx="19">0.000101745975176816</cx:pt>
          <cx:pt idx="20">-0.00010478109146423201</cx:pt>
          <cx:pt idx="21">-0.00045511973824284801</cx:pt>
          <cx:pt idx="22">0.000108262746135263</cx:pt>
          <cx:pt idx="23">0.00015684533260112299</cx:pt>
          <cx:pt idx="24">-0.00045836529825843398</cx:pt>
          <cx:pt idx="25">0.00045517413753444502</cx:pt>
          <cx:pt idx="26">-8.0348559139352803e-05</cx:pt>
          <cx:pt idx="27">-0.00041796137547907497</cx:pt>
          <cx:pt idx="28">-0.00017649014262787499</cx:pt>
          <cx:pt idx="29">-2.8930189239692898e-05</cx:pt>
          <cx:pt idx="30">-0.00017369075300150701</cx:pt>
          <cx:pt idx="31">-0.000374932220915941</cx:pt>
          <cx:pt idx="32">0.00035458520546841201</cx:pt>
          <cx:pt idx="33">-0.00026249653105251297</cx:pt>
          <cx:pt idx="34">0.00053619550599591005</cx:pt>
          <cx:pt idx="35">-0.000184378089143462</cx:pt>
          <cx:pt idx="36">-0.00042201821806409599</cx:pt>
          <cx:pt idx="37">-0.0010702917471460201</cx:pt>
          <cx:pt idx="38">-0.0018641194807997</cx:pt>
          <cx:pt idx="39">-0.0069495611725696998</cx:pt>
          <cx:pt idx="40">-0.0015401615765126601</cx:pt>
          <cx:pt idx="41">-0.0011993257067900299</cx:pt>
          <cx:pt idx="42">-0.000167748799363748</cx:pt>
          <cx:pt idx="43">0.00058312984712937104</cx:pt>
          <cx:pt idx="44">0.0043322300350385097</cx:pt>
          <cx:pt idx="45">-0.00098769329327622491</cx:pt>
          <cx:pt idx="46">0.00013894082125165999</cx:pt>
          <cx:pt idx="47">0.00032229084244795702</cx:pt>
          <cx:pt idx="48">-0.0024637258627932899</cx:pt>
          <cx:pt idx="49">-0.0063826476170601</cx:pt>
          <cx:pt idx="50">-0.00033854340408867199</cx:pt>
          <cx:pt idx="51">-0.00034567976313418399</cx:pt>
          <cx:pt idx="52">0.00023773267285592901</cx:pt>
          <cx:pt idx="53">0.000113298381984564</cx:pt>
          <cx:pt idx="54">0.000927221667217598</cx:pt>
          <cx:pt idx="55">0.00087999116950933495</cx:pt>
          <cx:pt idx="56">-0.000117232291464552</cx:pt>
          <cx:pt idx="57">-6.8009384483841201e-05</cx:pt>
          <cx:pt idx="58">-8.8041712194773499e-05</cx:pt>
          <cx:pt idx="59">-0.00012926502766727401</cx:pt>
          <cx:pt idx="60">0.00032036113194104199</cx:pt>
          <cx:pt idx="61">-0.00066857985911241303</cx:pt>
          <cx:pt idx="62">0.00024423181383971098</cx:pt>
          <cx:pt idx="63">-0.000426707681104727</cx:pt>
          <cx:pt idx="64">-0.00190630325769205</cx:pt>
          <cx:pt idx="65">-0.00264485736262513</cx:pt>
          <cx:pt idx="66">-0.0074983415700704799</cx:pt>
          <cx:pt idx="67">-0.0022309199184927298</cx:pt>
          <cx:pt idx="68">0.0107671923557207</cx:pt>
          <cx:pt idx="69">0.012554483167427299</cx:pt>
          <cx:pt idx="70">0.00074807987814719203</cx:pt>
          <cx:pt idx="71">0.0050229633684188103</cx:pt>
          <cx:pt idx="72">0.017123223118051902</cx:pt>
          <cx:pt idx="73">-0.00068395715473671401</cx:pt>
          <cx:pt idx="74">-0.0083117507349261995</cx:pt>
          <cx:pt idx="75">-0.017149167965956499</cx:pt>
          <cx:pt idx="76">-0.0078754671321547894</cx:pt>
          <cx:pt idx="77">-0.0154689263162177</cx:pt>
          <cx:pt idx="78">-0.010411372456361799</cx:pt>
          <cx:pt idx="79">-0.00249298406906842</cx:pt>
          <cx:pt idx="80">0.000236883802179554</cx:pt>
          <cx:pt idx="81">0.00068956673907383497</cx:pt>
          <cx:pt idx="82">0.00035933149415056401</cx:pt>
          <cx:pt idx="83">-0.00030105634264455201</cx:pt>
          <cx:pt idx="84">-0.00017035317426226501</cx:pt>
          <cx:pt idx="85">0.00014978364041048201</cx:pt>
          <cx:pt idx="86">0.00152807036828656</cx:pt>
          <cx:pt idx="87">0.0001180134148091</cx:pt>
          <cx:pt idx="88">-0.0013275211880949499</cx:pt>
          <cx:pt idx="89">0.0013423992955713599</cx:pt>
          <cx:pt idx="90">0.00148019228684594</cx:pt>
          <cx:pt idx="91">0.00181526634244369</cx:pt>
          <cx:pt idx="92">0.0013083613708203201</cx:pt>
          <cx:pt idx="93">0.0051970548369796397</cx:pt>
          <cx:pt idx="94">0.000729947173013075</cx:pt>
          <cx:pt idx="95">0.022506501431871901</cx:pt>
          <cx:pt idx="96">0.052785962128831798</cx:pt>
          <cx:pt idx="97">0.046676471888888599</cx:pt>
          <cx:pt idx="98">0.042536429636344401</cx:pt>
          <cx:pt idx="99">0.042119019298945203</cx:pt>
          <cx:pt idx="100">0.0435717919942364</cx:pt>
          <cx:pt idx="101">0.062365108499027801</cx:pt>
          <cx:pt idx="102">0.041688693682117903</cx:pt>
          <cx:pt idx="103">-0.0088043320878945907</cx:pt>
          <cx:pt idx="104">-0.0408050697357739</cx:pt>
          <cx:pt idx="105">-0.0499313891257342</cx:pt>
          <cx:pt idx="106">-0.036617699383105599</cx:pt>
          <cx:pt idx="107">-0.024758249091486901</cx:pt>
          <cx:pt idx="108">-0.011832794746198701</cx:pt>
          <cx:pt idx="109">-0.00156156457892647</cx:pt>
          <cx:pt idx="110">-0.00107845670063668</cx:pt>
          <cx:pt idx="111">-0.00052526859672659897</cx:pt>
          <cx:pt idx="112">-0.00024973380870667999</cx:pt>
          <cx:pt idx="113">0.00042173916739934701</cx:pt>
          <cx:pt idx="114">0.0040974018747257602</cx:pt>
          <cx:pt idx="115">0.0010527426027632199</cx:pt>
          <cx:pt idx="116">-0.00090749494800122896</cx:pt>
          <cx:pt idx="117">0.00056567595835734798</cx:pt>
          <cx:pt idx="118">0.0067691293280669404</cx:pt>
          <cx:pt idx="119">0.0141115489300121</cx:pt>
          <cx:pt idx="120">0.018263645006887</cx:pt>
          <cx:pt idx="121">0.026660456315648499</cx:pt>
          <cx:pt idx="122">0.050125486042041201</cx:pt>
          <cx:pt idx="123">0.055519123351140197</cx:pt>
          <cx:pt idx="124">0.038492207283209803</cx:pt>
          <cx:pt idx="125">0.00854525409983742</cx:pt>
          <cx:pt idx="126">0.018946182735018999</cx:pt>
          <cx:pt idx="127">0.033351401131138401</cx:pt>
          <cx:pt idx="128">0.052084210262527998</cx:pt>
          <cx:pt idx="129">0.0375532423532784</cx:pt>
          <cx:pt idx="130">0.076406109278594397</cx:pt>
          <cx:pt idx="131">0.035827629417504503</cx:pt>
          <cx:pt idx="132">0.012586783441441299</cx:pt>
          <cx:pt idx="133">-0.035709612354887302</cx:pt>
          <cx:pt idx="134">-0.039520157177678303</cx:pt>
          <cx:pt idx="135">-0.054324979152377599</cx:pt>
          <cx:pt idx="136">-0.0287438507545828</cx:pt>
          <cx:pt idx="137">-0.0062598926542577699</cx:pt>
          <cx:pt idx="138">-0.0028604664366637601</cx:pt>
          <cx:pt idx="139">-0.0027680066934013901</cx:pt>
          <cx:pt idx="140">0.00010227543247776</cx:pt>
          <cx:pt idx="141">-0.00074936450503758096</cx:pt>
          <cx:pt idx="142">0.00044558870218015199</cx:pt>
          <cx:pt idx="143">-0.0010623630496392599</cx:pt>
          <cx:pt idx="144">-0.0031783126390716098</cx:pt>
          <cx:pt idx="145">-0.0039583369826493402</cx:pt>
          <cx:pt idx="146">0.0080267698202347599</cx:pt>
          <cx:pt idx="147">0.016004782207142899</cx:pt>
          <cx:pt idx="148">0.0037240333753918802</cx:pt>
          <cx:pt idx="149">0.028372714096521302</cx:pt>
          <cx:pt idx="150">0.0421428848562799</cx:pt>
          <cx:pt idx="151">0.02294625923252</cx:pt>
          <cx:pt idx="152">0.0091321813277138401</cx:pt>
          <cx:pt idx="153">-0.031348601682176902</cx:pt>
          <cx:pt idx="154">-0.044235340350732302</cx:pt>
          <cx:pt idx="155">0.021368415791262099</cx:pt>
          <cx:pt idx="156">0.084449342355773505</cx:pt>
          <cx:pt idx="157">-0.0036366784182024401</cx:pt>
          <cx:pt idx="158">0.0216559939352385</cx:pt>
          <cx:pt idx="159">0.062250019966319702</cx:pt>
          <cx:pt idx="160">0.0302405873172138</cx:pt>
          <cx:pt idx="161">0.037618533123426397</cx:pt>
          <cx:pt idx="162">0.029651311539879301</cx:pt>
          <cx:pt idx="163">-0.0037670435734504701</cx:pt>
          <cx:pt idx="164">-0.0201235161453075</cx:pt>
          <cx:pt idx="165">-0.019952953795776399</cx:pt>
          <cx:pt idx="166">-0.010031038357280401</cx:pt>
          <cx:pt idx="167">-0.0042324665087069904</cx:pt>
          <cx:pt idx="168">6.4118655004326194e-05</cx:pt>
          <cx:pt idx="169">-0.00041812479576555899</cx:pt>
          <cx:pt idx="170">-0.000212870719351533</cx:pt>
          <cx:pt idx="171">-0.0021243504653867601</cx:pt>
          <cx:pt idx="172">-0.00147719458132298</cx:pt>
          <cx:pt idx="173">0.0033685684992239501</cx:pt>
          <cx:pt idx="174">0.0066047689463887803</cx:pt>
          <cx:pt idx="175">0.012040722828042799</cx:pt>
          <cx:pt idx="176">-0.019605335714309599</cx:pt>
          <cx:pt idx="177">0.0227897402363487</cx:pt>
          <cx:pt idx="178">0.0234464242540352</cx:pt>
          <cx:pt idx="179">0.0095637205391881693</cx:pt>
          <cx:pt idx="180">0.014996932978183801</cx:pt>
          <cx:pt idx="181">-0.0059413551383790198</cx:pt>
          <cx:pt idx="182">-0.0077473174957342203</cx:pt>
          <cx:pt idx="183">0.029975768330307101</cx:pt>
          <cx:pt idx="184">0.038106338798468198</cx:pt>
          <cx:pt idx="185">0.0025285528417759401</cx:pt>
          <cx:pt idx="186">0.025058235556814499</cx:pt>
          <cx:pt idx="187">0.056107337656637397</cx:pt>
          <cx:pt idx="188">0.045587386615883303</cx:pt>
          <cx:pt idx="189">0.024761673629368101</cx:pt>
          <cx:pt idx="190">0.051759515698914897</cx:pt>
          <cx:pt idx="191">0.0146652387837351</cx:pt>
          <cx:pt idx="192">0.013230679590875601</cx:pt>
          <cx:pt idx="193">-0.00716617899552456</cx:pt>
          <cx:pt idx="194">-0.0070712756955997299</cx:pt>
          <cx:pt idx="195">-0.00396578633221281</cx:pt>
          <cx:pt idx="196">-0.00065907868382393195</cx:pt>
          <cx:pt idx="197">0.0027920271986519802</cx:pt>
          <cx:pt idx="198">6.6956533469083199e-05</cx:pt>
          <cx:pt idx="199">-3.9512147885816098e-05</cx:pt>
          <cx:pt idx="200">-0.0035937194860526001</cx:pt>
          <cx:pt idx="201">-0.0041021921174259797</cx:pt>
          <cx:pt idx="202">-0.016556435926725</cx:pt>
          <cx:pt idx="203">-0.021827951297595401</cx:pt>
          <cx:pt idx="204">0.0021358466970357402</cx:pt>
          <cx:pt idx="205">0.012216807957386401</cx:pt>
          <cx:pt idx="206">0.0241695460234592</cx:pt>
          <cx:pt idx="207">0.0200273582422991</cx:pt>
          <cx:pt idx="208">0.047271883359599698</cx:pt>
          <cx:pt idx="209">0.073949044365217403</cx:pt>
          <cx:pt idx="210">0.091518939978279701</cx:pt>
          <cx:pt idx="211">0.094060260592718797</cx:pt>
          <cx:pt idx="212">0.078742931668118604</cx:pt>
          <cx:pt idx="213">0.071195867096041102</cx:pt>
          <cx:pt idx="214">0.062494388281653199</cx:pt>
          <cx:pt idx="215">0.030423308458350899</cx:pt>
          <cx:pt idx="216">0.046957806068608797</cx:pt>
          <cx:pt idx="217">0.039833389742834097</cx:pt>
          <cx:pt idx="218">0.054518325805409003</cx:pt>
          <cx:pt idx="219">0.027901141138588801</cx:pt>
          <cx:pt idx="220">0.012212914374843901</cx:pt>
          <cx:pt idx="221">-0.0065050777752356098</cx:pt>
          <cx:pt idx="222">-0.0058764807631772097</cx:pt>
          <cx:pt idx="223">-0.0027936571183857601</cx:pt>
          <cx:pt idx="224">0.00026982756960036898</cx:pt>
          <cx:pt idx="225">0.00076928369395673003</cx:pt>
          <cx:pt idx="226">-0.0040573212916535798</cx:pt>
          <cx:pt idx="227">-0.00085574880488038698</cx:pt>
          <cx:pt idx="228">-0.0128161881849674</cx:pt>
          <cx:pt idx="229">-0.037322804739966402</cx:pt>
          <cx:pt idx="230">-0.048979301876384801</cx:pt>
          <cx:pt idx="231">-0.059530577946327198</cx:pt>
          <cx:pt idx="232">-0.035563790884755801</cx:pt>
          <cx:pt idx="233">-0.0379803180438988</cx:pt>
          <cx:pt idx="234">-0.0424563588381296</cx:pt>
          <cx:pt idx="235">0.0093517014921891198</cx:pt>
          <cx:pt idx="236">0.0036676090556279398</cx:pt>
          <cx:pt idx="237">0.019015614877694001</cx:pt>
          <cx:pt idx="238">0.038302206448116799</cx:pt>
          <cx:pt idx="239">0.023947572340218201</cx:pt>
          <cx:pt idx="240">0.0083894254335482501</cx:pt>
          <cx:pt idx="241">0.033450535687422199</cx:pt>
          <cx:pt idx="242">0.027904456838564101</cx:pt>
          <cx:pt idx="243">-0.0070237535603340003</cx:pt>
          <cx:pt idx="244">0.021358039695330299</cx:pt>
          <cx:pt idx="245">0.033078089987181203</cx:pt>
          <cx:pt idx="246">0.070409524196808904</cx:pt>
          <cx:pt idx="247">0.026599590780097701</cx:pt>
          <cx:pt idx="248">-0.0211377844498905</cx:pt>
          <cx:pt idx="249">-0.015656594882699899</cx:pt>
          <cx:pt idx="250">-0.0016276253048506299</cx:pt>
          <cx:pt idx="251">0.00013130301399468501</cx:pt>
          <cx:pt idx="252">-0.000216430482920983</cx:pt>
          <cx:pt idx="253">-6.7305759140523196e-06</cx:pt>
          <cx:pt idx="254">-0.0049645812726493302</cx:pt>
          <cx:pt idx="255">-0.0020429635916567601</cx:pt>
          <cx:pt idx="256">-0.022592959077356901</cx:pt>
          <cx:pt idx="257">-0.060264171516300299</cx:pt>
          <cx:pt idx="258">-0.086579979133905999</cx:pt>
          <cx:pt idx="259">-0.082942791249685704</cx:pt>
          <cx:pt idx="260">-0.067241788853253603</cx:pt>
          <cx:pt idx="261">-0.096923202392339397</cx:pt>
          <cx:pt idx="262">-0.098192057784807801</cx:pt>
          <cx:pt idx="263">-0.093255433126471804</cx:pt>
          <cx:pt idx="264">-0.092220660392108203</cx:pt>
          <cx:pt idx="265">-0.153378609939751</cx:pt>
          <cx:pt idx="266">-0.192318038000269</cx:pt>
          <cx:pt idx="267">-0.12820506020509301</cx:pt>
          <cx:pt idx="268">-0.067233827152421294</cx:pt>
          <cx:pt idx="269">-0.042790203729529297</cx:pt>
          <cx:pt idx="270">0.027307636638765599</cx:pt>
          <cx:pt idx="271">-0.024869832775715198</cx:pt>
          <cx:pt idx="272">-0.045880137647364802</cx:pt>
          <cx:pt idx="273">0.0074960752088407898</cx:pt>
          <cx:pt idx="274">0.064020085192356704</cx:pt>
          <cx:pt idx="275">-0.0073445577188552599</cx:pt>
          <cx:pt idx="276">-0.040311882438452101</cx:pt>
          <cx:pt idx="277">-0.0074592770141750399</cx:pt>
          <cx:pt idx="278">0.00082728431875807795</cx:pt>
          <cx:pt idx="279">4.5771472486585399e-05</cx:pt>
          <cx:pt idx="280">-0.00060916084205176195</cx:pt>
          <cx:pt idx="281">2.9027154158390299e-05</cx:pt>
          <cx:pt idx="282">-0.0062204858578389002</cx:pt>
          <cx:pt idx="283">-0.0089873091594339094</cx:pt>
          <cx:pt idx="284">-0.032987878874357203</cx:pt>
          <cx:pt idx="285">-0.084629743260541401</cx:pt>
          <cx:pt idx="286">-0.103729337572495</cx:pt>
          <cx:pt idx="287">-0.104507015492</cx:pt>
          <cx:pt idx="288">-0.11946701640178201</cx:pt>
          <cx:pt idx="289">-0.171332118054869</cx:pt>
          <cx:pt idx="290">-0.209904391703541</cx:pt>
          <cx:pt idx="291">-0.21268068981131599</cx:pt>
          <cx:pt idx="292">-0.18100121302594299</cx:pt>
          <cx:pt idx="293">-0.21071885619154501</cx:pt>
          <cx:pt idx="294">-0.25433390098092901</cx:pt>
          <cx:pt idx="295">-0.16898170430163201</cx:pt>
          <cx:pt idx="296">-0.0085027298486987698</cx:pt>
          <cx:pt idx="297">0.0131953622555206</cx:pt>
          <cx:pt idx="298">0.018340754761069802</cx:pt>
          <cx:pt idx="299">-0.0173336441818162</cx:pt>
          <cx:pt idx="300">-0.021322503125855999</cx:pt>
          <cx:pt idx="301">-0.00724850271437879</cx:pt>
          <cx:pt idx="302">0.0295011272499037</cx:pt>
          <cx:pt idx="303">-0.031521531331822998</cx:pt>
          <cx:pt idx="304">-0.021151725758112201</cx:pt>
          <cx:pt idx="305">0.0042355479314776703</cx:pt>
          <cx:pt idx="306">-0.00018742302723274301</cx:pt>
          <cx:pt idx="307">0.00031717748224799699</cx:pt>
          <cx:pt idx="308">0.00065675553952785205</cx:pt>
          <cx:pt idx="309">0.00074212392932369799</cx:pt>
          <cx:pt idx="310">-0.0081391032254424008</cx:pt>
          <cx:pt idx="311">-0.0093747666162206107</cx:pt>
          <cx:pt idx="312">-0.045362508561948497</cx:pt>
          <cx:pt idx="313">-0.098957065758208507</cx:pt>
          <cx:pt idx="314">-0.105667363778071</cx:pt>
          <cx:pt idx="315">-0.13326007511405399</cx:pt>
          <cx:pt idx="316">-0.13595360973961901</cx:pt>
          <cx:pt idx="317">-0.166034211345023</cx:pt>
          <cx:pt idx="318">-0.14656922516058299</cx:pt>
          <cx:pt idx="319">-0.14742825013470001</cx:pt>
          <cx:pt idx="320">-0.16019967566964199</cx:pt>
          <cx:pt idx="321">-0.076926915520040801</cx:pt>
          <cx:pt idx="322">-0.0970194184711545</cx:pt>
          <cx:pt idx="323">-0.049567296652057703</cx:pt>
          <cx:pt idx="324">0.020971881940937302</cx:pt>
          <cx:pt idx="325">0.066690260761131701</cx:pt>
          <cx:pt idx="326">-0.0023950417991277502</cx:pt>
          <cx:pt idx="327">0.030633303017832202</cx:pt>
          <cx:pt idx="328">0.021017850408345602</cx:pt>
          <cx:pt idx="329">-0.024158353200213201</cx:pt>
          <cx:pt idx="330">0.033108193303770003</cx:pt>
          <cx:pt idx="331">-0.022107046579305501</cx:pt>
          <cx:pt idx="332">-0.013950169589283299</cx:pt>
          <cx:pt idx="333">0.00181868447048679</cx:pt>
          <cx:pt idx="334">-0.00076652833983419197</cx:pt>
          <cx:pt idx="335">0.00018272942714403899</cx:pt>
          <cx:pt idx="336">-0.00032553069222003897</cx:pt>
          <cx:pt idx="337">-0.00043304280042726903</cx:pt>
          <cx:pt idx="338">-0.0098985315084711093</cx:pt>
          <cx:pt idx="339">-0.0046079382934667203</cx:pt>
          <cx:pt idx="340">-0.039407152676835103</cx:pt>
          <cx:pt idx="341">-0.063872147482859395</cx:pt>
          <cx:pt idx="342">-0.083059313050077299</cx:pt>
          <cx:pt idx="343">-0.094301866434896603</cx:pt>
          <cx:pt idx="344">-0.086838481531532397</cx:pt>
          <cx:pt idx="345">-0.044064956564590897</cx:pt>
          <cx:pt idx="346">0.021724933907489901</cx:pt>
          <cx:pt idx="347">-0.032570252271698803</cx:pt>
          <cx:pt idx="348">0.0200496854627021</cx:pt>
          <cx:pt idx="349">0.051172822281692398</cx:pt>
          <cx:pt idx="350">0.042069147414738897</cx:pt>
          <cx:pt idx="351">0.0094562696591701002</cx:pt>
          <cx:pt idx="352">0.078206481467260794</cx:pt>
          <cx:pt idx="353">0.0131796670228016</cx:pt>
          <cx:pt idx="354">0.0011735565082727</cx:pt>
          <cx:pt idx="355">-0.036574219392002102</cx:pt>
          <cx:pt idx="356">-0.0027452673923611302</cx:pt>
          <cx:pt idx="357">0.0038822246998495998</cx:pt>
          <cx:pt idx="358">0.0051498132746737703</cx:pt>
          <cx:pt idx="359">-0.021949253980731401</cx:pt>
          <cx:pt idx="360">-0.0095757404350711103</cx:pt>
          <cx:pt idx="361">0.0048053257526564901</cx:pt>
          <cx:pt idx="362">0.000114061262130961</cx:pt>
          <cx:pt idx="363">-0.00106135098073712</cx:pt>
          <cx:pt idx="364">0.00048038831840031701</cx:pt>
          <cx:pt idx="365">-0.0016417921281166299</cx:pt>
          <cx:pt idx="366">-0.00284270610743023</cx:pt>
          <cx:pt idx="367">-0.00079246506249673295</cx:pt>
          <cx:pt idx="368">-0.0180800328215849</cx:pt>
          <cx:pt idx="369">-0.016243101765695999</cx:pt>
          <cx:pt idx="370">-0.021282021178712002</cx:pt>
          <cx:pt idx="371">0.0041268684640214</cx:pt>
          <cx:pt idx="372">0.018843015380002999</cx:pt>
          <cx:pt idx="373">0.046798420639602198</cx:pt>
          <cx:pt idx="374">0.058942283778195</cx:pt>
          <cx:pt idx="375">0.031464420983225397</cx:pt>
          <cx:pt idx="376">0.0227101825101572</cx:pt>
          <cx:pt idx="377">0.040770164768443598</cx:pt>
          <cx:pt idx="378">0.0070581835535252898</cx:pt>
          <cx:pt idx="379">0.0319485402531684</cx:pt>
          <cx:pt idx="380">0.0414544429939709</cx:pt>
          <cx:pt idx="381">0.0068069789387640604</cx:pt>
          <cx:pt idx="382">-0.015756402175110502</cx:pt>
          <cx:pt idx="383">-0.0288764764801339</cx:pt>
          <cx:pt idx="384">0.011849768471210401</cx:pt>
          <cx:pt idx="385">0.035479675479552802</cx:pt>
          <cx:pt idx="386">0.028387392973897099</cx:pt>
          <cx:pt idx="387">-0.020743242503718399</cx:pt>
          <cx:pt idx="388">-0.0058631416546793399</cx:pt>
          <cx:pt idx="389">0.0050185867071038098</cx:pt>
          <cx:pt idx="390">0.0013750544806620101</cx:pt>
          <cx:pt idx="391">-0.000208146493700969</cx:pt>
          <cx:pt idx="392">-6.6564506460356395e-05</cx:pt>
          <cx:pt idx="393">0.0012991315367180201</cx:pt>
          <cx:pt idx="394">-0.00048943097313717903</cx:pt>
          <cx:pt idx="395">0.0010140740192252601</cx:pt>
          <cx:pt idx="396">0.0079475272193818194</cx:pt>
          <cx:pt idx="397">0.030298921613267599</cx:pt>
          <cx:pt idx="398">0.0597320268201545</cx:pt>
          <cx:pt idx="399">0.057287182876536197</cx:pt>
          <cx:pt idx="400">0.041724667181812197</cx:pt>
          <cx:pt idx="401">0.079482788265282905</cx:pt>
          <cx:pt idx="402">0.026160173812523401</cx:pt>
          <cx:pt idx="403">0.0047338744249312602</cx:pt>
          <cx:pt idx="404">0.047467545083482901</cx:pt>
          <cx:pt idx="405">0.019597452404264099</cx:pt>
          <cx:pt idx="406">0.030142920052735798</cx:pt>
          <cx:pt idx="407">-0.00115691692441262</cx:pt>
          <cx:pt idx="408">0.037131962662764202</cx:pt>
          <cx:pt idx="409">0.033446554096033698</cx:pt>
          <cx:pt idx="410">0.0328015229026591</cx:pt>
          <cx:pt idx="411">0.0227253547462931</cx:pt>
          <cx:pt idx="412">-0.0057233701959401896</cx:pt>
          <cx:pt idx="413">0.049422831043295402</cx:pt>
          <cx:pt idx="414">0.020088059786874699</cx:pt>
          <cx:pt idx="415">0.010162176487282</cx:pt>
          <cx:pt idx="416">-0.00057417406214545197</cx:pt>
          <cx:pt idx="417">0.0076139692691072</cx:pt>
          <cx:pt idx="418">0.00607405483828697</cx:pt>
          <cx:pt idx="419">-0.0011430793119299901</cx:pt>
          <cx:pt idx="420">-0.00082888225024452603</cx:pt>
          <cx:pt idx="421">0.0043796859182840299</cx:pt>
          <cx:pt idx="422">0.00288190701492603</cx:pt>
          <cx:pt idx="423">0.019911973053321302</cx:pt>
          <cx:pt idx="424">0.050421423469247398</cx:pt>
          <cx:pt idx="425">0.098366408941716693</cx:pt>
          <cx:pt idx="426">0.086934238081249393</cx:pt>
          <cx:pt idx="427">0.00091998891610839395</cx:pt>
          <cx:pt idx="428">0.0029858456793376499</cx:pt>
          <cx:pt idx="429">0.0042401070429914202</cx:pt>
          <cx:pt idx="430">0.0025581866615875001</cx:pt>
          <cx:pt idx="431">-0.0039876329862383398</cx:pt>
          <cx:pt idx="432">-0.026012847906284699</cx:pt>
          <cx:pt idx="433">0.0083230086472446205</cx:pt>
          <cx:pt idx="434">-0.0019901192851806198</cx:pt>
          <cx:pt idx="435">0.0064242949978370999</cx:pt>
          <cx:pt idx="436">-0.0183927107289895</cx:pt>
          <cx:pt idx="437">0.00058836586234530495</cx:pt>
          <cx:pt idx="438">0.078628993285294393</cx:pt>
          <cx:pt idx="439">-0.00017603739102010601</cx:pt>
          <cx:pt idx="440">-0.048283332688230797</cx:pt>
          <cx:pt idx="441">-0.0136421084811288</cx:pt>
          <cx:pt idx="442">-0.026648495655348499</cx:pt>
          <cx:pt idx="443">-0.0025416704737400101</cx:pt>
          <cx:pt idx="444">0.0040711547037331599</cx:pt>
          <cx:pt idx="445">0.0080131649945681602</cx:pt>
          <cx:pt idx="446">0.0031694226089172802</cx:pt>
          <cx:pt idx="447">0.000276393611223519</cx:pt>
          <cx:pt idx="448">0.00019812940977244201</cx:pt>
          <cx:pt idx="449">0.0025831587389112801</cx:pt>
          <cx:pt idx="450">0.0056066972241079101</cx:pt>
          <cx:pt idx="451">0.0376280427786417</cx:pt>
          <cx:pt idx="452">0.0711918336600533</cx:pt>
          <cx:pt idx="453">0.084511775071501996</cx:pt>
          <cx:pt idx="454">0.029001384561521001</cx:pt>
          <cx:pt idx="455">-0.010048831285754</cx:pt>
          <cx:pt idx="456">-0.0112342021701095</cx:pt>
          <cx:pt idx="457">0.038270593248205302</cx:pt>
          <cx:pt idx="458">0.023656724008613801</cx:pt>
          <cx:pt idx="459">0.030449977254659099</cx:pt>
          <cx:pt idx="460">0.055850295187814598</cx:pt>
          <cx:pt idx="461">0.018369097188778501</cx:pt>
          <cx:pt idx="462">-0.00230829591131594</cx:pt>
          <cx:pt idx="463">-0.039736231673095999</cx:pt>
          <cx:pt idx="464">-0.045488993041124998</cx:pt>
          <cx:pt idx="465">0.036317301097895598</cx:pt>
          <cx:pt idx="466">0.061115157808219397</cx:pt>
          <cx:pt idx="467">0.0285772924595167</cx:pt>
          <cx:pt idx="468">-0.0261521324977287</cx:pt>
          <cx:pt idx="469">-0.032567626360164102</cx:pt>
          <cx:pt idx="470">-0.024106989260912801</cx:pt>
          <cx:pt idx="471">-0.0147149510635776</cx:pt>
          <cx:pt idx="472">0.021200564217212298</cx:pt>
          <cx:pt idx="473">0.0140177375421702</cx:pt>
          <cx:pt idx="474">0.0021501069328133502</cx:pt>
          <cx:pt idx="475">0.00046598977284363001</cx:pt>
          <cx:pt idx="476">0.000320351058924176</cx:pt>
          <cx:pt idx="477">0.000563895290580621</cx:pt>
          <cx:pt idx="478">0.0048285076105293303</cx:pt>
          <cx:pt idx="479">0.047580466271648303</cx:pt>
          <cx:pt idx="480">0.041472649863744097</cx:pt>
          <cx:pt idx="481">0.058998484784723297</cx:pt>
          <cx:pt idx="482">0.027295721466950099</cx:pt>
          <cx:pt idx="483">-0.018716914902483301</cx:pt>
          <cx:pt idx="484">0.0105139360284829</cx:pt>
          <cx:pt idx="485">0.0042616100947357903</cx:pt>
          <cx:pt idx="486">-0.0070752074793533097</cx:pt>
          <cx:pt idx="487">0.063523228189087094</cx:pt>
          <cx:pt idx="488">0.035671127491015399</cx:pt>
          <cx:pt idx="489">-0.022409192488066099</cx:pt>
          <cx:pt idx="490">-0.0140541220932862</cx:pt>
          <cx:pt idx="491">-0.00309613727288407</cx:pt>
          <cx:pt idx="492">-0.044102575496276601</cx:pt>
          <cx:pt idx="493">-0.0045141754542822599</cx:pt>
          <cx:pt idx="494">0.046478679942426902</cx:pt>
          <cx:pt idx="495">0.043825934531737297</cx:pt>
          <cx:pt idx="496">-0.023303041346656901</cx:pt>
          <cx:pt idx="497">-0.044102152851330498</cx:pt>
          <cx:pt idx="498">-0.027007397187937699</cx:pt>
          <cx:pt idx="499">-0.0196593381430369</cx:pt>
          <cx:pt idx="500">0.00711305844907641</cx:pt>
          <cx:pt idx="501">0.019563512609792</cx:pt>
          <cx:pt idx="502">0.0034929179666346199</cx:pt>
          <cx:pt idx="503">0.00051065974080292498</cx:pt>
          <cx:pt idx="504">-0.00022989512043979099</cx:pt>
          <cx:pt idx="505">-9.7067192570641803e-05</cx:pt>
          <cx:pt idx="506">0.00370883864621015</cx:pt>
          <cx:pt idx="507">0.060318301390163899</cx:pt>
          <cx:pt idx="508">-0.0044453126755938897</cx:pt>
          <cx:pt idx="509">0.0102615246148797</cx:pt>
          <cx:pt idx="510">0.026633401303367998</cx:pt>
          <cx:pt idx="511">0.0028119309855426699</cx:pt>
          <cx:pt idx="512">0.026588481304318599</cx:pt>
          <cx:pt idx="513">0.0088653994878425697</cx:pt>
          <cx:pt idx="514">-0.035855836868980598</cx:pt>
          <cx:pt idx="515">-0.011045681090163999</cx:pt>
          <cx:pt idx="516">-0.0038815952949391198</cx:pt>
          <cx:pt idx="517">0.018584873571189799</cx:pt>
          <cx:pt idx="518">0.0167148970027447</cx:pt>
          <cx:pt idx="519">0.0043793739133072204</cx:pt>
          <cx:pt idx="520">0.043280462497739397</cx:pt>
          <cx:pt idx="521">0.0066432123296598297</cx:pt>
          <cx:pt idx="522">-0.017425205014908799</cx:pt>
          <cx:pt idx="523">0.060609200589613603</cx:pt>
          <cx:pt idx="524">0.0062731437500377699</cx:pt>
          <cx:pt idx="525">-0.0256763486617268</cx:pt>
          <cx:pt idx="526">-0.0139410486233222</cx:pt>
          <cx:pt idx="527">-0.0181885391546606</cx:pt>
          <cx:pt idx="528">0.00030867093568510002</cx:pt>
          <cx:pt idx="529">0.0132813432476957</cx:pt>
          <cx:pt idx="530">0.0023132351355847798</cx:pt>
          <cx:pt idx="531">0.0010939837181902199</cx:pt>
          <cx:pt idx="532">-0.00034441804212028402</cx:pt>
          <cx:pt idx="533">-0.0010411586383420001</cx:pt>
          <cx:pt idx="534">0.00166957296410554</cx:pt>
          <cx:pt idx="535">0.031802285339985498</cx:pt>
          <cx:pt idx="536">0.0102592211023066</cx:pt>
          <cx:pt idx="537">0.022586794807715499</cx:pt>
          <cx:pt idx="538">0.023919640192577599</cx:pt>
          <cx:pt idx="539">0.028191952135561901</cx:pt>
          <cx:pt idx="540">-0.041497065625824801</cx:pt>
          <cx:pt idx="541">-0.043244819197809203</cx:pt>
          <cx:pt idx="542">-0.0110377768700834</cx:pt>
          <cx:pt idx="543">-0.0090595189882027895</cx:pt>
          <cx:pt idx="544">0.0011636282013248</cx:pt>
          <cx:pt idx="545">0.084045964042118795</cx:pt>
          <cx:pt idx="546">0.039029811795419103</cx:pt>
          <cx:pt idx="547">0.024957500366272801</cx:pt>
          <cx:pt idx="548">0.053313142821676603</cx:pt>
          <cx:pt idx="549">0.0085582115403091599</cx:pt>
          <cx:pt idx="550">-0.048622542401777803</cx:pt>
          <cx:pt idx="551">-0.018160593115128999</cx:pt>
          <cx:pt idx="552">-0.014895301227407899</cx:pt>
          <cx:pt idx="553">-0.040174571210541798</cx:pt>
          <cx:pt idx="554">-0.032229084678611297</cx:pt>
          <cx:pt idx="555">-0.0089912790192052394</cx:pt>
          <cx:pt idx="556">-0.0025912584225200701</cx:pt>
          <cx:pt idx="557">0.0066657690500082096</cx:pt>
          <cx:pt idx="558">0.0028283073171458798</cx:pt>
          <cx:pt idx="559">-0.00029901705930275298</cx:pt>
          <cx:pt idx="560">0.00023572615354456599</cx:pt>
          <cx:pt idx="561">-0.00071093576173439398</cx:pt>
          <cx:pt idx="562">0.00102655742489166</cx:pt>
          <cx:pt idx="563">0.028844301407698</cx:pt>
          <cx:pt idx="564">0.022419738555678199</cx:pt>
          <cx:pt idx="565">0.0239545527393187</cx:pt>
          <cx:pt idx="566">0.038275677103404203</cx:pt>
          <cx:pt idx="567">0.050261118385415297</cx:pt>
          <cx:pt idx="568">0.0036048037536096501</cx:pt>
          <cx:pt idx="569">-0.036904897169701502</cx:pt>
          <cx:pt idx="570">-0.0015309397406755301</cx:pt>
          <cx:pt idx="571">0.0229325856449582</cx:pt>
          <cx:pt idx="572">0.043009820542621299</cx:pt>
          <cx:pt idx="573">0.035844436397507499</cx:pt>
          <cx:pt idx="574">0.041825219077618402</cx:pt>
          <cx:pt idx="575">0.020981817253788601</cx:pt>
          <cx:pt idx="576">0.042563695289001599</cx:pt>
          <cx:pt idx="577">0.00089576041779175497</cx:pt>
          <cx:pt idx="578">0.0129130682441186</cx:pt>
          <cx:pt idx="579">0.0067327346306417799</cx:pt>
          <cx:pt idx="580">-0.020099003439439399</cx:pt>
          <cx:pt idx="581">-0.033523779489022201</cx:pt>
          <cx:pt idx="582">-0.046460791488619403</cx:pt>
          <cx:pt idx="583">-0.0127413876458567</cx:pt>
          <cx:pt idx="584">0.0095501456473868294</cx:pt>
          <cx:pt idx="585">0.0041539242870357197</cx:pt>
          <cx:pt idx="586">0.00192207764022786</cx:pt>
          <cx:pt idx="587">0.00062538617019725496</cx:pt>
          <cx:pt idx="588">-0.00061386979023123403</cx:pt>
          <cx:pt idx="589">-7.4578319240530905e-05</cx:pt>
          <cx:pt idx="590">0.0045522761335857198</cx:pt>
          <cx:pt idx="591">0.012405275020667199</cx:pt>
          <cx:pt idx="592">-0.016493859087556101</cx:pt>
          <cx:pt idx="593">-0.033663062464298801</cx:pt>
          <cx:pt idx="594">-0.0156223682656373</cx:pt>
          <cx:pt idx="595">0.018596577832455899</cx:pt>
          <cx:pt idx="596">0.027749708658063602</cx:pt>
          <cx:pt idx="597">-0.047022223792149702</cx:pt>
          <cx:pt idx="598">0.0048808278901131099</cx:pt>
          <cx:pt idx="599">-0.027502162284140999</cx:pt>
          <cx:pt idx="600">-0.0052812357463975102</cx:pt>
          <cx:pt idx="601">-0.022762802624426998</cx:pt>
          <cx:pt idx="602">0.0106673480287112</cx:pt>
          <cx:pt idx="603">0.0090985252072232504</cx:pt>
          <cx:pt idx="604">0.049799403472383499</cx:pt>
          <cx:pt idx="605">0.046342749918205299</cx:pt>
          <cx:pt idx="606">0.050230510825527701</cx:pt>
          <cx:pt idx="607">0.044939304465928601</cx:pt>
          <cx:pt idx="608">-0.011320794287758</cx:pt>
          <cx:pt idx="609">-0.015620580549361201</cx:pt>
          <cx:pt idx="610">-0.0323282984128812</cx:pt>
          <cx:pt idx="611">0.014517540913806399</cx:pt>
          <cx:pt idx="612">0.0083347990884080903</cx:pt>
          <cx:pt idx="613">0.0038395843391318498</cx:pt>
          <cx:pt idx="614">0.00033931647806471898</cx:pt>
          <cx:pt idx="615">-3.6061703147185597e-05</cx:pt>
          <cx:pt idx="616">0.00013231389247742199</cx:pt>
          <cx:pt idx="617">3.2252172799707501e-05</cx:pt>
          <cx:pt idx="618">0.0023162878975774401</cx:pt>
          <cx:pt idx="619">0.000635103294166312</cx:pt>
          <cx:pt idx="620">-0.014646899154007499</cx:pt>
          <cx:pt idx="621">-0.010576314118927101</cx:pt>
          <cx:pt idx="622">-0.057144592616739001</cx:pt>
          <cx:pt idx="623">-0.035879492539776202</cx:pt>
          <cx:pt idx="624">0.0020183647967208398</cx:pt>
          <cx:pt idx="625">-0.0131850165434608</cx:pt>
          <cx:pt idx="626">-0.00372708227529566</cx:pt>
          <cx:pt idx="627">0.00033475618763656402</cx:pt>
          <cx:pt idx="628">-0.033121340266837003</cx:pt>
          <cx:pt idx="629">0.0070170725780445298</cx:pt>
          <cx:pt idx="630">0.041417418883147997</cx:pt>
          <cx:pt idx="631">0.00087023563428868399</cx:pt>
          <cx:pt idx="632">0.045077604024138497</cx:pt>
          <cx:pt idx="633">0.043857634997344103</cx:pt>
          <cx:pt idx="634">-0.0147515995004054</cx:pt>
          <cx:pt idx="635">-0.023471809456704799</cx:pt>
          <cx:pt idx="636">-0.019046529887262902</cx:pt>
          <cx:pt idx="637">-0.0272771665366929</cx:pt>
          <cx:pt idx="638">-0.0189022612788101</cx:pt>
          <cx:pt idx="639">0.0097615859680092107</cx:pt>
          <cx:pt idx="640">0.0058321088886966899</cx:pt>
          <cx:pt idx="641">0.00119460535819971</cx:pt>
          <cx:pt idx="642">-0.00053229870360214102</cx:pt>
          <cx:pt idx="643">-0.00068883920473755298</cx:pt>
          <cx:pt idx="644">0.00050231852856733603</cx:pt>
          <cx:pt idx="645">0.00055701087280771904</cx:pt>
          <cx:pt idx="646">0.0014255597525722401</cx:pt>
          <cx:pt idx="647">0.0052626166927748196</cx:pt>
          <cx:pt idx="648">0.00368463676028453</cx:pt>
          <cx:pt idx="649">0.0200329712522757</cx:pt>
          <cx:pt idx="650">0.0045701514659184199</cx:pt>
          <cx:pt idx="651">0.0069535901429924702</cx:pt>
          <cx:pt idx="652">0.0040362236426604</cx:pt>
          <cx:pt idx="653">0.022226203903151501</cx:pt>
          <cx:pt idx="654">0.0168490365796212</cx:pt>
          <cx:pt idx="655">-0.010841989344451001</cx:pt>
          <cx:pt idx="656">-0.039245769746284999</cx:pt>
          <cx:pt idx="657">-0.0355163027653074</cx:pt>
          <cx:pt idx="658">-0.037275890922569603</cx:pt>
          <cx:pt idx="659">-0.0030840969009432802</cx:pt>
          <cx:pt idx="660">-0.0034609257856340501</cx:pt>
          <cx:pt idx="661">-0.0090033583041092199</cx:pt>
          <cx:pt idx="662">-0.0374091938313411</cx:pt>
          <cx:pt idx="663">-0.019932257069545</cx:pt>
          <cx:pt idx="664">-0.024710586331837699</cx:pt>
          <cx:pt idx="665">-0.0077488100172128996</cx:pt>
          <cx:pt idx="666">-0.00405674229150319</cx:pt>
          <cx:pt idx="667">-0.0010691595544696801</cx:pt>
          <cx:pt idx="668">0.0010610209627490499</cx:pt>
          <cx:pt idx="669">0.000211741107574912</cx:pt>
          <cx:pt idx="670">0.0010485246252108301</cx:pt>
          <cx:pt idx="671">0.00080709647181298797</cx:pt>
          <cx:pt idx="672">0.00066890765553003796</cx:pt>
          <cx:pt idx="673">-0.00044626522763662997</cx:pt>
          <cx:pt idx="674">5.3648498408493098e-05</cx:pt>
          <cx:pt idx="675">0.0051451924711802101</cx:pt>
          <cx:pt idx="676">0.016579231923335901</cx:pt>
          <cx:pt idx="677">0.0083673599324931899</cx:pt>
          <cx:pt idx="678">-0.011804723876120299</cx:pt>
          <cx:pt idx="679">-0.000390357201303916</cx:pt>
          <cx:pt idx="680">0.0279694602425518</cx:pt>
          <cx:pt idx="681">0.0064248136996810897</cx:pt>
          <cx:pt idx="682">-0.0061180573782531602</cx:pt>
          <cx:pt idx="683">-0.00034435001952264202</cx:pt>
          <cx:pt idx="684">0.010708453561856899</cx:pt>
          <cx:pt idx="685">0.0064362583219546299</cx:pt>
          <cx:pt idx="686">-0.0017810858816136299</cx:pt>
          <cx:pt idx="687">-0.0186767180651763</cx:pt>
          <cx:pt idx="688">-0.016365114294494498</cx:pt>
          <cx:pt idx="689">0.0021361174765504101</cx:pt>
          <cx:pt idx="690">-0.017522200575122798</cx:pt>
          <cx:pt idx="691">-0.032575283078534502</cx:pt>
          <cx:pt idx="692">-0.023028527115162001</cx:pt>
          <cx:pt idx="693">-0.0089456814923523902</cx:pt>
          <cx:pt idx="694">-0.00149696492973151</cx:pt>
          <cx:pt idx="695">-0.0030720951445754002</cx:pt>
          <cx:pt idx="696">0.0022438024566287999</cx:pt>
          <cx:pt idx="697">0.00037449698368732201</cx:pt>
          <cx:pt idx="698">-0.000160128133295184</cx:pt>
          <cx:pt idx="699">8.0940181703844497e-05</cx:pt>
          <cx:pt idx="700">-0.00027977276877841898</cx:pt>
          <cx:pt idx="701">6.1610746593667804e-05</cx:pt>
          <cx:pt idx="702">-2.1464519886184399e-05</cx:pt>
          <cx:pt idx="703">0.00077676318625069095</cx:pt>
          <cx:pt idx="704">0.0059226617970588097</cx:pt>
          <cx:pt idx="705">-0.0018920689334421599</cx:pt>
          <cx:pt idx="706">-0.0241095512668223</cx:pt>
          <cx:pt idx="707">-0.019462626546830401</cx:pt>
          <cx:pt idx="708">-0.00246045289406366</cx:pt>
          <cx:pt idx="709">0.012301314827383799</cx:pt>
          <cx:pt idx="710">0.029467283831938099</cx:pt>
          <cx:pt idx="711">0.051046890885225502</cx:pt>
          <cx:pt idx="712">0.026451003058054</cx:pt>
          <cx:pt idx="713">0.0082479122342304905</cx:pt>
          <cx:pt idx="714">0.0098225208939981892</cx:pt>
          <cx:pt idx="715">-0.010928948062312401</cx:pt>
          <cx:pt idx="716">-0.010207084876472299</cx:pt>
          <cx:pt idx="717">-0.0090090495563980699</cx:pt>
          <cx:pt idx="718">-0.0155435803915986</cx:pt>
          <cx:pt idx="719">-0.0145747934945883</cx:pt>
          <cx:pt idx="720">-0.0118574383295712</cx:pt>
          <cx:pt idx="721">-0.0082410025744990793</cx:pt>
          <cx:pt idx="722">-0.0059205121004820603</cx:pt>
          <cx:pt idx="723">-0.0023985477096361298</cx:pt>
          <cx:pt idx="724">-0.00039989025250681702</cx:pt>
          <cx:pt idx="725">-0.000200387438396945</cx:pt>
          <cx:pt idx="726">-0.00030286227878649702</cx:pt>
          <cx:pt idx="727">-0.00032329868815854601</cx:pt>
          <cx:pt idx="728">0.00041232627084565398</cx:pt>
          <cx:pt idx="729">-0.00013345667050283799</cx:pt>
          <cx:pt idx="730">0.00081170766940907098</cx:pt>
          <cx:pt idx="731">0.000149665963995036</cx:pt>
          <cx:pt idx="732">-0.00015893602533182001</cx:pt>
          <cx:pt idx="733">-0.0064243288418918002</cx:pt>
          <cx:pt idx="734">-0.0063327181161121704</cx:pt>
          <cx:pt idx="735">-0.00049656445587662997</cx:pt>
          <cx:pt idx="736">1.1104568632445799e-05</cx:pt>
          <cx:pt idx="737">-0.00063167615275070896</cx:pt>
          <cx:pt idx="738">0.00034829153461043597</cx:pt>
          <cx:pt idx="739">-0.00163547005400367</cx:pt>
          <cx:pt idx="740">-0.0056413266376783601</cx:pt>
          <cx:pt idx="741">-0.0061024398663584003</cx:pt>
          <cx:pt idx="742">-0.0022589476164698802</cx:pt>
          <cx:pt idx="743">-0.00040037664432569699</cx:pt>
          <cx:pt idx="744">0.0041392499251274497</cx:pt>
          <cx:pt idx="745">0.0033197098712436099</cx:pt>
          <cx:pt idx="746">0.0022211886025014001</cx:pt>
          <cx:pt idx="747">0.0026841992403897901</cx:pt>
          <cx:pt idx="748">0.000385251827003791</cx:pt>
          <cx:pt idx="749">-0.00046817099251214101</cx:pt>
          <cx:pt idx="750">0.000164892021111471</cx:pt>
          <cx:pt idx="751">0.00016673461219808401</cx:pt>
          <cx:pt idx="752">-0.00051927682917208195</cx:pt>
          <cx:pt idx="753">-0.00043134790834093101</cx:pt>
          <cx:pt idx="754">-6.6950768115323902e-06</cx:pt>
          <cx:pt idx="755">-0.00065620627797238697</cx:pt>
          <cx:pt idx="756">0.00055547445383397596</cx:pt>
          <cx:pt idx="757">0.000381017077907173</cx:pt>
          <cx:pt idx="758">0.00061716521457378</cx:pt>
          <cx:pt idx="759">-0.000114835969571622</cx:pt>
          <cx:pt idx="760">-0.000125114331946988</cx:pt>
          <cx:pt idx="761">0.00019098343353336601</cx:pt>
          <cx:pt idx="762">-0.000117264986597576</cx:pt>
          <cx:pt idx="763">-0.00047412256289216202</cx:pt>
          <cx:pt idx="764">0.00024309574037177401</cx:pt>
          <cx:pt idx="765">-0.000179470954528393</cx:pt>
          <cx:pt idx="766">0.00024784806605882898</cx:pt>
          <cx:pt idx="767">0.00013286636141465901</cx:pt>
          <cx:pt idx="768">-0.00027718694773984701</cx:pt>
          <cx:pt idx="769">0.00034800742455590302</cx:pt>
          <cx:pt idx="770">-0.00023075029050016301</cx:pt>
          <cx:pt idx="771">0.00126319976177374</cx:pt>
          <cx:pt idx="772">0.0037316760886727698</cx:pt>
          <cx:pt idx="773">0.0011960740606534899</cx:pt>
          <cx:pt idx="774">0.00073749549325595302</cx:pt>
          <cx:pt idx="775">-9.6635296691965997e-05</cx:pt>
          <cx:pt idx="776">0.00054794382695222399</cx:pt>
          <cx:pt idx="777">-0.00027178594553371602</cx:pt>
          <cx:pt idx="778">-0.0012072613947779799</cx:pt>
          <cx:pt idx="779">-0.00066379055330882404</cx:pt>
          <cx:pt idx="780">0.00017360578765491299</cx:pt>
          <cx:pt idx="781">0.00039688538425196199</cx:pt>
          <cx:pt idx="782">0.00047250058257385601</cx:pt>
          <cx:pt idx="783">0.00017107398639302799</cx:pt>
        </cx:lvl>
      </cx:numDim>
    </cx:data>
    <cx:data id="71">
      <cx:numDim type="val">
        <cx:f>'001_WA_F - 副本'!$BT$1:$BT$784</cx:f>
        <cx:lvl ptCount="784" formatCode="G/通用格式">
          <cx:pt idx="0">0.00033999630356048899</cx:pt>
          <cx:pt idx="1">-0.00034215911473206101</cx:pt>
          <cx:pt idx="2">-0.000226573854633662</cx:pt>
          <cx:pt idx="3">3.0118054442827801e-05</cx:pt>
          <cx:pt idx="4">-0.00015680087294829399</cx:pt>
          <cx:pt idx="5">0.00076516865936502698</cx:pt>
          <cx:pt idx="6">-0.00052289342094150796</cx:pt>
          <cx:pt idx="7">0.000213858838381226</cx:pt>
          <cx:pt idx="8">-0.000373391211497921</cx:pt>
          <cx:pt idx="9">0.0010910516048210301</cx:pt>
          <cx:pt idx="10">0.00033754405469161002</cx:pt>
          <cx:pt idx="11">-0.000108095138999667</cx:pt>
          <cx:pt idx="12">0.00059071595384705897</cx:pt>
          <cx:pt idx="13">0.000425304176901037</cx:pt>
          <cx:pt idx="14">0.00050395753715331204</cx:pt>
          <cx:pt idx="15">0.00067415106350734695</cx:pt>
          <cx:pt idx="16">0.000219799411243636</cx:pt>
          <cx:pt idx="17">0.000111873262065249</cx:pt>
          <cx:pt idx="18">0.00044125127497514702</cx:pt>
          <cx:pt idx="19">0.00013203764842890101</cx:pt>
          <cx:pt idx="20">-0.00028273784484345298</cx:pt>
          <cx:pt idx="21">0.00063364675734140104</cx:pt>
          <cx:pt idx="22">-7.1729217646701894e-05</cx:pt>
          <cx:pt idx="23">-0.000372039570482133</cx:pt>
          <cx:pt idx="24">-6.8523980173478902e-05</cx:pt>
          <cx:pt idx="25">0.00050535135636383701</cx:pt>
          <cx:pt idx="26">-8.4706945347881802e-05</cx:pt>
          <cx:pt idx="27">-0.00040323253207128601</cx:pt>
          <cx:pt idx="28">-0.0011406032485700901</cx:pt>
          <cx:pt idx="29">0.00054963348790355502</cx:pt>
          <cx:pt idx="30">-0.00019707543914784399</cx:pt>
          <cx:pt idx="31">-0.00059716989565813505</cx:pt>
          <cx:pt idx="32">-0.00019472325170644299</cx:pt>
          <cx:pt idx="33">-0.00023748556934738801</cx:pt>
          <cx:pt idx="34">0.0027421826939199399</cx:pt>
          <cx:pt idx="35">0.0038034416941269398</cx:pt>
          <cx:pt idx="36">0.0037323239896664101</cx:pt>
          <cx:pt idx="37">0.0025083630006641198</cx:pt>
          <cx:pt idx="38">0.0019593802930150399</cx:pt>
          <cx:pt idx="39">0.0053469958584737602</cx:pt>
          <cx:pt idx="40">0.00404930504658062</cx:pt>
          <cx:pt idx="41">0.00251423871056924</cx:pt>
          <cx:pt idx="42">-0.00097484459568303696</cx:pt>
          <cx:pt idx="43">0.0016502194786638699</cx:pt>
          <cx:pt idx="44">0.0086591406526656499</cx:pt>
          <cx:pt idx="45">0.0038659374272366999</cx:pt>
          <cx:pt idx="46">0.00204310062082425</cx:pt>
          <cx:pt idx="47">0.0029001719525678302</cx:pt>
          <cx:pt idx="48">0.00153029752683371</cx:pt>
          <cx:pt idx="49">0.00145057846680832</cx:pt>
          <cx:pt idx="50">0.00082059616079507998</cx:pt>
          <cx:pt idx="51">0.00114045325446395</cx:pt>
          <cx:pt idx="52">4.7455829198039e-05</cx:pt>
          <cx:pt idx="53">0.00012541124427283801</cx:pt>
          <cx:pt idx="54">0.00084979490742986699</cx:pt>
          <cx:pt idx="55">0.00031542917972715698</cx:pt>
          <cx:pt idx="56">0.0010314308955397999</cx:pt>
          <cx:pt idx="57">-0.00088475810858580303</cx:pt>
          <cx:pt idx="58">0.00051051974492216103</cx:pt>
          <cx:pt idx="59">0.00023887622994231701</cx:pt>
          <cx:pt idx="60">0.00048413409678687999</cx:pt>
          <cx:pt idx="61">0.00020033868143293299</cx:pt>
          <cx:pt idx="62">0.0020827350989965601</cx:pt>
          <cx:pt idx="63">0.0076956440855720501</cx:pt>
          <cx:pt idx="64">0.0126287343735304</cx:pt>
          <cx:pt idx="65">0.0187046901238247</cx:pt>
          <cx:pt idx="66">0.028768674340375201</cx:pt>
          <cx:pt idx="67">0.029173054884475601</cx:pt>
          <cx:pt idx="68">0.032166588694430301</cx:pt>
          <cx:pt idx="69">0.025354411280057099</cx:pt>
          <cx:pt idx="70">0.030615902652513498</cx:pt>
          <cx:pt idx="71">0.018786687042091899</cx:pt>
          <cx:pt idx="72">0.024024492184271998</cx:pt>
          <cx:pt idx="73">0.017764441853341199</cx:pt>
          <cx:pt idx="74">0.0106867083212395</cx:pt>
          <cx:pt idx="75">0.0062253640279014101</cx:pt>
          <cx:pt idx="76">0.010686704788975401</cx:pt>
          <cx:pt idx="77">0.0082342343553619898</cx:pt>
          <cx:pt idx="78">0.00622718412999438</cx:pt>
          <cx:pt idx="79">0.0027803473517535298</cx:pt>
          <cx:pt idx="80">0.00097241448892938602</cx:pt>
          <cx:pt idx="81">0.00041963248570832298</cx:pt>
          <cx:pt idx="82">-0.000218449617624659</cx:pt>
          <cx:pt idx="83">-0.00028475788089797898</cx:pt>
          <cx:pt idx="84">0.00031987418106685302</cx:pt>
          <cx:pt idx="85">-0.00025442205798668801</cx:pt>
          <cx:pt idx="86">-0.0014139085948641501</cx:pt>
          <cx:pt idx="87">0.00097524673428742799</cx:pt>
          <cx:pt idx="88">0.00154453765939462</cx:pt>
          <cx:pt idx="89">0.0016051492139131801</cx:pt>
          <cx:pt idx="90">0.0070546579382759402</cx:pt>
          <cx:pt idx="91">0.0089895879231680492</cx:pt>
          <cx:pt idx="92">0.018704754968209201</cx:pt>
          <cx:pt idx="93">0.039301363870896999</cx:pt>
          <cx:pt idx="94">0.044315914611300002</cx:pt>
          <cx:pt idx="95">0.055756734862606801</cx:pt>
          <cx:pt idx="96">0.048757751191997802</cx:pt>
          <cx:pt idx="97">0.018465675417917399</cx:pt>
          <cx:pt idx="98">-0.014412291826807999</cx:pt>
          <cx:pt idx="99">-0.0127534863622946</cx:pt>
          <cx:pt idx="100">0.031813024987249597</cx:pt>
          <cx:pt idx="101">0.0039955896419689302</cx:pt>
          <cx:pt idx="102">-0.018349625402139601</cx:pt>
          <cx:pt idx="103">0.0130597008750587</cx:pt>
          <cx:pt idx="104">0.0027089234995880799</cx:pt>
          <cx:pt idx="105">0.0034104202561438001</cx:pt>
          <cx:pt idx="106">0.0033594934719164901</cx:pt>
          <cx:pt idx="107">0.00695288733463271</cx:pt>
          <cx:pt idx="108">0.0017140453303595201</cx:pt>
          <cx:pt idx="109">0.000219633380559421</cx:pt>
          <cx:pt idx="110">0.0012009408973023699</cx:pt>
          <cx:pt idx="111">0.00056460170674371896</cx:pt>
          <cx:pt idx="112">-0.00012750492459489399</cx:pt>
          <cx:pt idx="113">-0.00035233087543036701</cx:pt>
          <cx:pt idx="114">-0.00378256695291676</cx:pt>
          <cx:pt idx="115">-0.0020495454341426002</cx:pt>
          <cx:pt idx="116">1.0147707746798199e-05</cx:pt>
          <cx:pt idx="117">0.010195191397161</cx:pt>
          <cx:pt idx="118">0.011126732747300401</cx:pt>
          <cx:pt idx="119">0.0034639033083909</cx:pt>
          <cx:pt idx="120">0.0263624993992802</cx:pt>
          <cx:pt idx="121">0.054172408969342403</cx:pt>
          <cx:pt idx="122">0.033043869452605498</cx:pt>
          <cx:pt idx="123">-0.010802532794702</cx:pt>
          <cx:pt idx="124">0.024833111953492099</cx:pt>
          <cx:pt idx="125">-0.049423467233018603</cx:pt>
          <cx:pt idx="126">-0.086853906818640594</cx:pt>
          <cx:pt idx="127">-0.067504755844083594</cx:pt>
          <cx:pt idx="128">-0.0095701794484926699</cx:pt>
          <cx:pt idx="129">0.033744369490315201</cx:pt>
          <cx:pt idx="130">0.036074061843224099</cx:pt>
          <cx:pt idx="131">0.033534421421530999</cx:pt>
          <cx:pt idx="132">0.0170723434651277</cx:pt>
          <cx:pt idx="133">-0.017289054784845801</cx:pt>
          <cx:pt idx="134">-0.0116019761444635</cx:pt>
          <cx:pt idx="135">-0.0085798663572674502</cx:pt>
          <cx:pt idx="136">-0.0108167338896797</cx:pt>
          <cx:pt idx="137">-0.0090549435205940602</cx:pt>
          <cx:pt idx="138">-0.0015008595454762299</cx:pt>
          <cx:pt idx="139">0.0011363493231157</cx:pt>
          <cx:pt idx="140">-0.0016594911290718499</cx:pt>
          <cx:pt idx="141">0.0010932222679672101</cx:pt>
          <cx:pt idx="142">-0.00110045706408751</cx:pt>
          <cx:pt idx="143">-0.0026819735890196502</cx:pt>
          <cx:pt idx="144">0.0046281455765496598</cx:pt>
          <cx:pt idx="145">0.0078169130210323304</cx:pt>
          <cx:pt idx="146">0.012937708199387299</cx:pt>
          <cx:pt idx="147">0.0086931477393861496</cx:pt>
          <cx:pt idx="148">0.0314724890427295</cx:pt>
          <cx:pt idx="149">-0.0052375809503032297</cx:pt>
          <cx:pt idx="150">-0.041013361056818097</cx:pt>
          <cx:pt idx="151">-0.056652205411893301</cx:pt>
          <cx:pt idx="152">0.0055131899996294599</cx:pt>
          <cx:pt idx="153">-0.0199797977076543</cx:pt>
          <cx:pt idx="154">-0.0161108222468535</cx:pt>
          <cx:pt idx="155">-0.023580037542689</cx:pt>
          <cx:pt idx="156">0.037099345152697</cx:pt>
          <cx:pt idx="157">0.066139679631767104</cx:pt>
          <cx:pt idx="158">0.079267141555884602</cx:pt>
          <cx:pt idx="159">0.050968470066701702</cx:pt>
          <cx:pt idx="160">0.0078023871432920701</cx:pt>
          <cx:pt idx="161">-0.010085601078318599</cx:pt>
          <cx:pt idx="162">-0.0084777157622289</cx:pt>
          <cx:pt idx="163">-0.0099507319806900092</cx:pt>
          <cx:pt idx="164">-0.0091026159915907796</cx:pt>
          <cx:pt idx="165">0.0053379851699792797</cx:pt>
          <cx:pt idx="166">0.00034492771087108002</cx:pt>
          <cx:pt idx="167">0.00044037174472741402</cx:pt>
          <cx:pt idx="168">0.00080520051457694405</cx:pt>
          <cx:pt idx="169">0.00055104276575648097</cx:pt>
          <cx:pt idx="170">-0.00091820175789536496</cx:pt>
          <cx:pt idx="171">-0.0048230774879398598</cx:pt>
          <cx:pt idx="172">0.0061246720477246596</cx:pt>
          <cx:pt idx="173">0.018616960531588601</cx:pt>
          <cx:pt idx="174">0.0088645012999060292</cx:pt>
          <cx:pt idx="175">-0.017891483117900901</cx:pt>
          <cx:pt idx="176">-0.039613146103135502</cx:pt>
          <cx:pt idx="177">-0.085740084105497397</cx:pt>
          <cx:pt idx="178">-0.097524808961262505</cx:pt>
          <cx:pt idx="179">-0.063516622692003505</cx:pt>
          <cx:pt idx="180">-0.075986248808286999</cx:pt>
          <cx:pt idx="181">-0.033706420367127898</cx:pt>
          <cx:pt idx="182">0.0073168632406601097</cx:pt>
          <cx:pt idx="183">0.050661231179466297</cx:pt>
          <cx:pt idx="184">0.074803380216408102</cx:pt>
          <cx:pt idx="185">-0.013177892832200999</cx:pt>
          <cx:pt idx="186">-0.0456902606644752</cx:pt>
          <cx:pt idx="187">-0.039570653357869003</cx:pt>
          <cx:pt idx="188">-0.0506499207251528</cx:pt>
          <cx:pt idx="189">-0.033299266042221297</cx:pt>
          <cx:pt idx="190">-0.0079697564804008907</cx:pt>
          <cx:pt idx="191">-0.016555819978684199</cx:pt>
          <cx:pt idx="192">-0.0246550726498675</cx:pt>
          <cx:pt idx="193">0.00175354196027206</cx:pt>
          <cx:pt idx="194">-0.00083837301276453097</cx:pt>
          <cx:pt idx="195">0.0024223188216770698</cx:pt>
          <cx:pt idx="196">-0.00047683007591976898</cx:pt>
          <cx:pt idx="197">-2.78623114824288e-05</cx:pt>
          <cx:pt idx="198">-0.00097918419960408296</cx:pt>
          <cx:pt idx="199">-0.0039238067453864697</cx:pt>
          <cx:pt idx="200">0.0116275983022468</cx:pt>
          <cx:pt idx="201">0.0049708463672597999</cx:pt>
          <cx:pt idx="202">-0.030298451276101999</cx:pt>
          <cx:pt idx="203">-0.049936556715827002</cx:pt>
          <cx:pt idx="204">-0.050598085410623897</cx:pt>
          <cx:pt idx="205">-0.057423566126248798</cx:pt>
          <cx:pt idx="206">-0.031732918662886703</cx:pt>
          <cx:pt idx="207">-0.059663693636244401</cx:pt>
          <cx:pt idx="208">-0.088249228572721106</cx:pt>
          <cx:pt idx="209">-0.084318097733564301</cx:pt>
          <cx:pt idx="210">-0.00139533731341676</cx:pt>
          <cx:pt idx="211">0.0236123863145518</cx:pt>
          <cx:pt idx="212">0.00030983105157495199</cx:pt>
          <cx:pt idx="213">-0.0047340683185541103</cx:pt>
          <cx:pt idx="214">-0.066991471363988003</cx:pt>
          <cx:pt idx="215">-0.072744653286369504</cx:pt>
          <cx:pt idx="216">0.0074138389751407102</cx:pt>
          <cx:pt idx="217">-0.015999284160660501</cx:pt>
          <cx:pt idx="218">-0.0063831055733078396</cx:pt>
          <cx:pt idx="219">-0.0309778940371504</cx:pt>
          <cx:pt idx="220">0.0082888375206858003</cx:pt>
          <cx:pt idx="221">0.020589132689703901</cx:pt>
          <cx:pt idx="222">0.0016036014871629099</cx:pt>
          <cx:pt idx="223">0.00099839791411810894</cx:pt>
          <cx:pt idx="224">0.00168980860633547</cx:pt>
          <cx:pt idx="225">0.00069514532426659696</cx:pt>
          <cx:pt idx="226">0.0013996155172838599</cx:pt>
          <cx:pt idx="227">-0.0046554969898640001</cx:pt>
          <cx:pt idx="228">-0.0093251102692199408</cx:pt>
          <cx:pt idx="229">-0.0048955359850849298</cx:pt>
          <cx:pt idx="230">-0.0336741225920393</cx:pt>
          <cx:pt idx="231">-0.045713236433902599</cx:pt>
          <cx:pt idx="232">-0.076273918181676698</cx:pt>
          <cx:pt idx="233">-0.0335077264463573</cx:pt>
          <cx:pt idx="234">0.00015831380004523201</cx:pt>
          <cx:pt idx="235">-0.110814231066048</cx:pt>
          <cx:pt idx="236">-0.18345557110601399</cx:pt>
          <cx:pt idx="237">-0.084687988944062403</cx:pt>
          <cx:pt idx="238">0.0074198303001287401</cx:pt>
          <cx:pt idx="239">-0.0025448416715562602</cx:pt>
          <cx:pt idx="240">-0.039949543182285503</cx:pt>
          <cx:pt idx="241">-0.027686041718960799</cx:pt>
          <cx:pt idx="242">-0.022065920541159401</cx:pt>
          <cx:pt idx="243">-0.0455203738917664</cx:pt>
          <cx:pt idx="244">0.0484847743357293</cx:pt>
          <cx:pt idx="245">-0.0212257373586658</cx:pt>
          <cx:pt idx="246">-0.040944030977133297</cx:pt>
          <cx:pt idx="247">-0.0191899993415863</cx:pt>
          <cx:pt idx="248">-0.029795800841334399</cx:pt>
          <cx:pt idx="249">-0.028994353691263498</cx:pt>
          <cx:pt idx="250">-0.0039724607256777997</cx:pt>
          <cx:pt idx="251">-0.00067955470421514905</cx:pt>
          <cx:pt idx="252">0.00080161807883325398</cx:pt>
          <cx:pt idx="253">-0.00071619957351883804</cx:pt>
          <cx:pt idx="254">-0.0016537590162732101</cx:pt>
          <cx:pt idx="255">-0.0049955767048025096</cx:pt>
          <cx:pt idx="256">-0.027254068747244901</cx:pt>
          <cx:pt idx="257">-0.015633452791420501</cx:pt>
          <cx:pt idx="258">-0.040938301578876603</cx:pt>
          <cx:pt idx="259">-0.0077733957585607799</cx:pt>
          <cx:pt idx="260">-0.053156405790621301</cx:pt>
          <cx:pt idx="261">-0.048003700472246003</cx:pt>
          <cx:pt idx="262">-0.047968803536609303</cx:pt>
          <cx:pt idx="263">-0.11422429937435</cx:pt>
          <cx:pt idx="264">-0.131756358307757</cx:pt>
          <cx:pt idx="265">-0.089962127545381701</cx:pt>
          <cx:pt idx="266">-0.011306239142776399</cx:pt>
          <cx:pt idx="267">-0.0136141866995443</cx:pt>
          <cx:pt idx="268">-0.0289392761852885</cx:pt>
          <cx:pt idx="269">-0.029678557386027999</cx:pt>
          <cx:pt idx="270">-0.030758003886625501</cx:pt>
          <cx:pt idx="271">-0.055151507950583802</cx:pt>
          <cx:pt idx="272">0.0143970483742636</cx:pt>
          <cx:pt idx="273">-0.018786573056976799</cx:pt>
          <cx:pt idx="274">-0.043348236779315902</cx:pt>
          <cx:pt idx="275">-0.041783377007531902</cx:pt>
          <cx:pt idx="276">-0.033296926498631897</cx:pt>
          <cx:pt idx="277">-0.046568064698333203</cx:pt>
          <cx:pt idx="278">-0.011545063636777</cx:pt>
          <cx:pt idx="279">-0.00095682091466449903</cx:pt>
          <cx:pt idx="280">-7.1284332588561296e-06</cx:pt>
          <cx:pt idx="281">0.000412180819121346</cx:pt>
          <cx:pt idx="282">-0.0053853912537074203</cx:pt>
          <cx:pt idx="283">-0.020215793023037901</cx:pt>
          <cx:pt idx="284">-0.044254901984563298</cx:pt>
          <cx:pt idx="285">-0.0034590390593734698</cx:pt>
          <cx:pt idx="286">0.00213868977534382</cx:pt>
          <cx:pt idx="287">0.037445165722403403</cx:pt>
          <cx:pt idx="288">0.0233552999806159</cx:pt>
          <cx:pt idx="289">-0.0090072320019785306</cx:pt>
          <cx:pt idx="290">-0.057775366438529201</cx:pt>
          <cx:pt idx="291">-0.066121275520636</cx:pt>
          <cx:pt idx="292">-0.096897989698979906</cx:pt>
          <cx:pt idx="293">-0.11871109060686399</cx:pt>
          <cx:pt idx="294">-0.046867210571718297</cx:pt>
          <cx:pt idx="295">-0.010003989291518</cx:pt>
          <cx:pt idx="296">0.072147690780781204</cx:pt>
          <cx:pt idx="297">0.044455255345612898</cx:pt>
          <cx:pt idx="298">-0.023449036998111801</cx:pt>
          <cx:pt idx="299">-0.071247016597012103</cx:pt>
          <cx:pt idx="300">-0.0622013476219717</cx:pt>
          <cx:pt idx="301">-0.0115480412204883</cx:pt>
          <cx:pt idx="302">-0.028760296176822499</cx:pt>
          <cx:pt idx="303">-0.046577488781584499</cx:pt>
          <cx:pt idx="304">-0.046646949267376801</cx:pt>
          <cx:pt idx="305">-0.049281665312387098</cx:pt>
          <cx:pt idx="306">-0.011818322226932699</cx:pt>
          <cx:pt idx="307">-0.00064884037962649401</cx:pt>
          <cx:pt idx="308">0.0010266464923171399</cx:pt>
          <cx:pt idx="309">-0.000733801826711527</cx:pt>
          <cx:pt idx="310">-0.010888049632489599</cx:pt>
          <cx:pt idx="311">-0.022569653407093399</cx:pt>
          <cx:pt idx="312">-0.049998559905455403</cx:pt>
          <cx:pt idx="313">-0.0171710151330812</cx:pt>
          <cx:pt idx="314">-0.00947439005374273</cx:pt>
          <cx:pt idx="315">0.054390963514606101</cx:pt>
          <cx:pt idx="316">0.083941881238980207</cx:pt>
          <cx:pt idx="317">-0.012043441265232</cx:pt>
          <cx:pt idx="318">0.0021026839132270402</cx:pt>
          <cx:pt idx="319">-0.036787692775427198</cx:pt>
          <cx:pt idx="320">-0.067166594341787497</cx:pt>
          <cx:pt idx="321">-0.036158870997062498</cx:pt>
          <cx:pt idx="322">-0.013357838263764099</cx:pt>
          <cx:pt idx="323">-0.0587344978381538</cx:pt>
          <cx:pt idx="324">0.064151099015633706</cx:pt>
          <cx:pt idx="325">-0.026789356653965601</cx:pt>
          <cx:pt idx="326">-0.040106494861608402</cx:pt>
          <cx:pt idx="327">-0.048057592734401799</cx:pt>
          <cx:pt idx="328">-0.068377320534709601</cx:pt>
          <cx:pt idx="329">-0.058174627514814101</cx:pt>
          <cx:pt idx="330">-0.026029550163158902</cx:pt>
          <cx:pt idx="331">-0.029542274599505501</cx:pt>
          <cx:pt idx="332">-0.050865698509690097</cx:pt>
          <cx:pt idx="333">-0.030904749004487898</cx:pt>
          <cx:pt idx="334">-0.023974248656852701</cx:pt>
          <cx:pt idx="335">-0.00141109150919908</cx:pt>
          <cx:pt idx="336">0.00018169124583469499</cx:pt>
          <cx:pt idx="337">-0.00050004431940772005</cx:pt>
          <cx:pt idx="338">-0.0059818933535996099</cx:pt>
          <cx:pt idx="339">-0.0175773904559667</cx:pt>
          <cx:pt idx="340">-0.054973026612208598</cx:pt>
          <cx:pt idx="341">-0.046046795623142803</cx:pt>
          <cx:pt idx="342">-0.0092222782690530407</cx:pt>
          <cx:pt idx="343">0.067439121749899106</cx:pt>
          <cx:pt idx="344">0.102001423343778</cx:pt>
          <cx:pt idx="345">0.013736449807320601</cx:pt>
          <cx:pt idx="346">0.104774387917613</cx:pt>
          <cx:pt idx="347">0.090347757906519693</cx:pt>
          <cx:pt idx="348">0.067871309914731406</cx:pt>
          <cx:pt idx="349">0.059730708748803499</cx:pt>
          <cx:pt idx="350">0.033248379742471003</cx:pt>
          <cx:pt idx="351">-0.0766333176123139</cx:pt>
          <cx:pt idx="352">0.0193360160833836</cx:pt>
          <cx:pt idx="353">-0.076313296100772393</cx:pt>
          <cx:pt idx="354">-0.011806167781302199</cx:pt>
          <cx:pt idx="355">0.0112803643395065</cx:pt>
          <cx:pt idx="356">-0.056507039562089502</cx:pt>
          <cx:pt idx="357">-0.076234892334533594</cx:pt>
          <cx:pt idx="358">0.00084234518055103895</cx:pt>
          <cx:pt idx="359">-0.0188482081176569</cx:pt>
          <cx:pt idx="360">0.0095686090688774806</cx:pt>
          <cx:pt idx="361">0.00094900909084879095</cx:pt>
          <cx:pt idx="362">-0.010173225613939799</cx:pt>
          <cx:pt idx="363">0.00069247343538747605</cx:pt>
          <cx:pt idx="364">0.00014476695582371001</cx:pt>
          <cx:pt idx="365">0.00076552579640892402</cx:pt>
          <cx:pt idx="366">-0.00068889501898954596</cx:pt>
          <cx:pt idx="367">-0.0028274816450057001</cx:pt>
          <cx:pt idx="368">-0.036526165458441902</cx:pt>
          <cx:pt idx="369">-0.0111001248622446</cx:pt>
          <cx:pt idx="370">0.072253956878446102</cx:pt>
          <cx:pt idx="371">0.046536282611400699</cx:pt>
          <cx:pt idx="372">0.070808258272617303</cx:pt>
          <cx:pt idx="373">-0.00341779439638225</cx:pt>
          <cx:pt idx="374">0.034130754408374403</cx:pt>
          <cx:pt idx="375">0.10534550436041799</cx:pt>
          <cx:pt idx="376">0.14094186435483799</cx:pt>
          <cx:pt idx="377">0.093446534250592503</cx:pt>
          <cx:pt idx="378">-0.0013396715999511</cx:pt>
          <cx:pt idx="379">0.0496458443914818</cx:pt>
          <cx:pt idx="380">-0.0046379637458442303</cx:pt>
          <cx:pt idx="381">-0.011590983815704999</cx:pt>
          <cx:pt idx="382">0.067340469841493805</cx:pt>
          <cx:pt idx="383">0.0215008871696276</cx:pt>
          <cx:pt idx="384">-0.060112782260356198</cx:pt>
          <cx:pt idx="385">-0.025121570388611899</cx:pt>
          <cx:pt idx="386">0.038335311905879597</cx:pt>
          <cx:pt idx="387">0.050888253350305897</cx:pt>
          <cx:pt idx="388">0.051966149066178399</cx:pt>
          <cx:pt idx="389">0.020812220577536601</cx:pt>
          <cx:pt idx="390">0.0166715560957208</cx:pt>
          <cx:pt idx="391">0.0059689033709195696</cx:pt>
          <cx:pt idx="392">0.00060990511533396698</cx:pt>
          <cx:pt idx="393">-9.9746476058757397e-06</cx:pt>
          <cx:pt idx="394">-5.75877446865935e-05</cx:pt>
          <cx:pt idx="395">0.0070341205101558902</cx:pt>
          <cx:pt idx="396">0.0024433958861215699</cx:pt>
          <cx:pt idx="397">0.034938862124523101</cx:pt>
          <cx:pt idx="398">0.084210887638298204</cx:pt>
          <cx:pt idx="399">0.057763025875836302</cx:pt>
          <cx:pt idx="400">0.040197442938020703</cx:pt>
          <cx:pt idx="401">-0.0328040831530984</cx:pt>
          <cx:pt idx="402">-0.047533509663700201</cx:pt>
          <cx:pt idx="403">0.0100661498812562</cx:pt>
          <cx:pt idx="404">0.066390901764409205</cx:pt>
          <cx:pt idx="405">0.072404051592528704</cx:pt>
          <cx:pt idx="406">0.066763256173958299</cx:pt>
          <cx:pt idx="407">0.100801263779176</cx:pt>
          <cx:pt idx="408">0.113478179268704</cx:pt>
          <cx:pt idx="409">0.059692490143258899</cx:pt>
          <cx:pt idx="410">0.046443854377114499</cx:pt>
          <cx:pt idx="411">0.037276210258837102</cx:pt>
          <cx:pt idx="412">-0.048964893042065603</cx:pt>
          <cx:pt idx="413">-0.0060180082683772302</cx:pt>
          <cx:pt idx="414">0.033635041292938601</cx:pt>
          <cx:pt idx="415">0.062932711404837693</cx:pt>
          <cx:pt idx="416">0.059107159578881498</cx:pt>
          <cx:pt idx="417">0.032939487824837799</cx:pt>
          <cx:pt idx="418">0.011914215358479001</cx:pt>
          <cx:pt idx="419">0.00023918614576865199</cx:pt>
          <cx:pt idx="420">-0.00051472612797053301</cx:pt>
          <cx:pt idx="421">-0.000167720499753424</cx:pt>
          <cx:pt idx="422">0.0021067010468602599</cx:pt>
          <cx:pt idx="423">0.020121715338305299</cx:pt>
          <cx:pt idx="424">0.0045802937781021201</cx:pt>
          <cx:pt idx="425">0.0236653469717455</cx:pt>
          <cx:pt idx="426">0.043582817664858102</cx:pt>
          <cx:pt idx="427">0.00229427933343887</cx:pt>
          <cx:pt idx="428">-0.057072286277965102</cx:pt>
          <cx:pt idx="429">-0.0431095684421888</cx:pt>
          <cx:pt idx="430">-0.043641869473158498</cx:pt>
          <cx:pt idx="431">-0.041779556765266797</cx:pt>
          <cx:pt idx="432">0.060702091594178803</cx:pt>
          <cx:pt idx="433">0.0910612837472181</cx:pt>
          <cx:pt idx="434">0.089015170489773796</cx:pt>
          <cx:pt idx="435">0.14259270744666</cx:pt>
          <cx:pt idx="436">0.074573536611203695</cx:pt>
          <cx:pt idx="437">0.040240956254742298</cx:pt>
          <cx:pt idx="438">0.077913068070004601</cx:pt>
          <cx:pt idx="439">0.067961524507844706</cx:pt>
          <cx:pt idx="440">-0.023447074588736402</cx:pt>
          <cx:pt idx="441">-0.016236626922931801</cx:pt>
          <cx:pt idx="442">0.0362241744897603</cx:pt>
          <cx:pt idx="443">0.070567656033392906</cx:pt>
          <cx:pt idx="444">0.074484277589949993</cx:pt>
          <cx:pt idx="445">0.054843323742458101</cx:pt>
          <cx:pt idx="446">0.0232933392701179</cx:pt>
          <cx:pt idx="447">0.0071532773763295201</cx:pt>
          <cx:pt idx="448">-0.00052876473645668896</cx:pt>
          <cx:pt idx="449">-0.00056805918917926697</cx:pt>
          <cx:pt idx="450">0.00240858896423848</cx:pt>
          <cx:pt idx="451">0.026494831694655701</cx:pt>
          <cx:pt idx="452">-0.012219383434480801</cx:pt>
          <cx:pt idx="453">0.012992267121014299</cx:pt>
          <cx:pt idx="454">0.031893861794623897</cx:pt>
          <cx:pt idx="455">0.021070590473857901</cx:pt>
          <cx:pt idx="456">-0.037972243009449402</cx:pt>
          <cx:pt idx="457">-0.0082710394531827006</cx:pt>
          <cx:pt idx="458">-0.0048769966181200801</cx:pt>
          <cx:pt idx="459">0.026251300251790999</cx:pt>
          <cx:pt idx="460">0.063851730933026901</cx:pt>
          <cx:pt idx="461">0.038525392314468603</cx:pt>
          <cx:pt idx="462">0.087875101571302294</cx:pt>
          <cx:pt idx="463">0.18327715558201699</cx:pt>
          <cx:pt idx="464">0.12881875918129601</cx:pt>
          <cx:pt idx="465">0.124261450222123</cx:pt>
          <cx:pt idx="466">0.019461579420091898</cx:pt>
          <cx:pt idx="467">0.015942820257650099</cx:pt>
          <cx:pt idx="468">-0.0051593290528293301</cx:pt>
          <cx:pt idx="469">0.048535830126463397</cx:pt>
          <cx:pt idx="470">0.036507316271758197</cx:pt>
          <cx:pt idx="471">0.063981155405244003</cx:pt>
          <cx:pt idx="472">0.047280289163149102</cx:pt>
          <cx:pt idx="473">0.062806304750511202</cx:pt>
          <cx:pt idx="474">0.023914899247884099</cx:pt>
          <cx:pt idx="475">0.00115042124809391</cx:pt>
          <cx:pt idx="476">0.000165458427519557</cx:pt>
          <cx:pt idx="477">-0.00042329382674999798</cx:pt>
          <cx:pt idx="478">0.0122880866873816</cx:pt>
          <cx:pt idx="479">0.029708204652901402</cx:pt>
          <cx:pt idx="480">0.018859391946763601</cx:pt>
          <cx:pt idx="481">0.040761105279764599</cx:pt>
          <cx:pt idx="482">0.029882041642672101</cx:pt>
          <cx:pt idx="483">0.013741542444000301</cx:pt>
          <cx:pt idx="484">0.024939361084427399</cx:pt>
          <cx:pt idx="485">0.028004987326425101</cx:pt>
          <cx:pt idx="486">0.0106106856140026</cx:pt>
          <cx:pt idx="487">0.071613831823844107</cx:pt>
          <cx:pt idx="488">0.066659606532447804</cx:pt>
          <cx:pt idx="489">0.021341829015010499</cx:pt>
          <cx:pt idx="490">0.052114159853942799</cx:pt>
          <cx:pt idx="491">0.114822703628818</cx:pt>
          <cx:pt idx="492">0.13479349811077401</cx:pt>
          <cx:pt idx="493">0.105321438171981</cx:pt>
          <cx:pt idx="494">0.055197516347100101</cx:pt>
          <cx:pt idx="495">-0.00057193961378656198</cx:pt>
          <cx:pt idx="496">-0.0096988177061582293</cx:pt>
          <cx:pt idx="497">0.052888204104194897</cx:pt>
          <cx:pt idx="498">-0.00073683462836310202</cx:pt>
          <cx:pt idx="499">0.0227301470458873</cx:pt>
          <cx:pt idx="500">0.0283517374930124</cx:pt>
          <cx:pt idx="501">0.043213688566194897</cx:pt>
          <cx:pt idx="502">0.00627220932300992</cx:pt>
          <cx:pt idx="503">0.0029120884872062399</cx:pt>
          <cx:pt idx="504">0.00029784879576407602</cx:pt>
          <cx:pt idx="505">-0.00051581596535371296</cx:pt>
          <cx:pt idx="506">0.0098737657289350803</cx:pt>
          <cx:pt idx="507">0.0346337762272537</cx:pt>
          <cx:pt idx="508">0.046790917700821999</cx:pt>
          <cx:pt idx="509">0.048011507206320199</cx:pt>
          <cx:pt idx="510">0.0241792032632475</cx:pt>
          <cx:pt idx="511">0.036076814355555702</cx:pt>
          <cx:pt idx="512">0.028919048999172699</cx:pt>
          <cx:pt idx="513">0.00123048728286431</cx:pt>
          <cx:pt idx="514">-0.037784302018557502</cx:pt>
          <cx:pt idx="515">-0.0113342050098464</cx:pt>
          <cx:pt idx="516">0.039158198687542903</cx:pt>
          <cx:pt idx="517">0.017149114270896298</cx:pt>
          <cx:pt idx="518">0.059633185650947697</cx:pt>
          <cx:pt idx="519">0.092425121936732801</cx:pt>
          <cx:pt idx="520">0.15056820194168299</cx:pt>
          <cx:pt idx="521">0.088829015418123297</cx:pt>
          <cx:pt idx="522">0.101394264928305</cx:pt>
          <cx:pt idx="523">0.083048134348623195</cx:pt>
          <cx:pt idx="524">0.0135393068115079</cx:pt>
          <cx:pt idx="525">0.0233680299313337</cx:pt>
          <cx:pt idx="526">0.0148442260267664</cx:pt>
          <cx:pt idx="527">0.056135042267505597</cx:pt>
          <cx:pt idx="528">0.049872961881093497</cx:pt>
          <cx:pt idx="529">0.016506865713873001</cx:pt>
          <cx:pt idx="530">0.000219557033107237</cx:pt>
          <cx:pt idx="531">0.00038455296872037299</cx:pt>
          <cx:pt idx="532">-0.00010634230854267101</cx:pt>
          <cx:pt idx="533">-0.0011739967719819899</cx:pt>
          <cx:pt idx="534">0.00241171278584812</cx:pt>
          <cx:pt idx="535">0.022497666551947501</cx:pt>
          <cx:pt idx="536">0.069765466067181703</cx:pt>
          <cx:pt idx="537">0.053845571158815698</cx:pt>
          <cx:pt idx="538">0.0049862311358699401</cx:pt>
          <cx:pt idx="539">0.0023379225798130301</cx:pt>
          <cx:pt idx="540">-0.025869690749979701</cx:pt>
          <cx:pt idx="541">-0.062506799912006</cx:pt>
          <cx:pt idx="542">-0.080007732346892901</cx:pt>
          <cx:pt idx="543">-0.045030415439404101</cx:pt>
          <cx:pt idx="544">-0.069967412648225702</cx:pt>
          <cx:pt idx="545">-0.10503912733096001</cx:pt>
          <cx:pt idx="546">-0.0061930575111850102</cx:pt>
          <cx:pt idx="547">0.084060834036017801</cx:pt>
          <cx:pt idx="548">0.061115711850220002</cx:pt>
          <cx:pt idx="549">0.075487403649431198</cx:pt>
          <cx:pt idx="550">0.0873340220132338</cx:pt>
          <cx:pt idx="551">0.030087229826360799</cx:pt>
          <cx:pt idx="552">0.0045383066911154303</cx:pt>
          <cx:pt idx="553">-0.0022544838815625298</cx:pt>
          <cx:pt idx="554">-0.00418041749502388</cx:pt>
          <cx:pt idx="555">0.023702120272475601</cx:pt>
          <cx:pt idx="556">0.017849787154777402</cx:pt>
          <cx:pt idx="557">0.0106882784122934</cx:pt>
          <cx:pt idx="558">0.0148863817783487</cx:pt>
          <cx:pt idx="559">0.00065095342059274001</cx:pt>
          <cx:pt idx="560">0.00055649798641215799</cx:pt>
          <cx:pt idx="561">-0.00092561098691936903</cx:pt>
          <cx:pt idx="562">0.00216268489818249</cx:pt>
          <cx:pt idx="563">0.013037795335852099</cx:pt>
          <cx:pt idx="564">0.050170712096430502</cx:pt>
          <cx:pt idx="565">0.032877697456164499</cx:pt>
          <cx:pt idx="566">-0.020118012492657499</cx:pt>
          <cx:pt idx="567">0.044490472411123798</cx:pt>
          <cx:pt idx="568">0.010700118687704501</cx:pt>
          <cx:pt idx="569">-0.060320053873348899</cx:pt>
          <cx:pt idx="570">-0.039967013787507999</cx:pt>
          <cx:pt idx="571">-0.042113238688869903</cx:pt>
          <cx:pt idx="572">-0.11160881130774</cx:pt>
          <cx:pt idx="573">-0.19233589943604101</cx:pt>
          <cx:pt idx="574">-0.16529912174228301</cx:pt>
          <cx:pt idx="575">-0.073122579718201103</cx:pt>
          <cx:pt idx="576">-0.060984547364912899</cx:pt>
          <cx:pt idx="577">-0.026911087175433199</cx:pt>
          <cx:pt idx="578">0.040167800330034198</cx:pt>
          <cx:pt idx="579">-0.059748377843119801</cx:pt>
          <cx:pt idx="580">-0.036893513573245502</cx:pt>
          <cx:pt idx="581">-0.034970620529398401</cx:pt>
          <cx:pt idx="582">-0.055020948484043097</cx:pt>
          <cx:pt idx="583">-0.034464909159327997</cx:pt>
          <cx:pt idx="584">-0.021013489020438599</cx:pt>
          <cx:pt idx="585">-0.0039040727860947498</cx:pt>
          <cx:pt idx="586">0.0078309348279560504</cx:pt>
          <cx:pt idx="587">-0.00073232257115036896</cx:pt>
          <cx:pt idx="588">0.000136604092352757</cx:pt>
          <cx:pt idx="589">0.00037693763228673798</cx:pt>
          <cx:pt idx="590">-0.001792859261287</cx:pt>
          <cx:pt idx="591">0.00082684372581879999</cx:pt>
          <cx:pt idx="592">0.016654793959821199</cx:pt>
          <cx:pt idx="593">0.0404034083406032</cx:pt>
          <cx:pt idx="594">0.020311311967233101</cx:pt>
          <cx:pt idx="595">-0.0021308005495648801</cx:pt>
          <cx:pt idx="596">-0.014311032877403601</cx:pt>
          <cx:pt idx="597">-0.039996002675466297</cx:pt>
          <cx:pt idx="598">-0.031563037969704402</cx:pt>
          <cx:pt idx="599">-0.087004227295138195</cx:pt>
          <cx:pt idx="600">-0.132751065194784</cx:pt>
          <cx:pt idx="601">-0.20712066536627899</cx:pt>
          <cx:pt idx="602">-0.215599771081358</cx:pt>
          <cx:pt idx="603">-0.19023676490378399</cx:pt>
          <cx:pt idx="604">-0.126314249836352</cx:pt>
          <cx:pt idx="605">-0.033506521541543301</cx:pt>
          <cx:pt idx="606">-0.0148512636597292</cx:pt>
          <cx:pt idx="607">-0.0251832312603587</cx:pt>
          <cx:pt idx="608">-0.041161801816761698</cx:pt>
          <cx:pt idx="609">-0.018167940894937101</cx:pt>
          <cx:pt idx="610">-0.028388598648913899</cx:pt>
          <cx:pt idx="611">-0.040671049857474002</cx:pt>
          <cx:pt idx="612">-0.047373465084323697</cx:pt>
          <cx:pt idx="613">-0.00868684617102412</cx:pt>
          <cx:pt idx="614">0.00568400054806255</cx:pt>
          <cx:pt idx="615">1.81294711803055e-06</cx:pt>
          <cx:pt idx="616">-0.00022847773407646201</cx:pt>
          <cx:pt idx="617">-4.21687093469722e-05</cx:pt>
          <cx:pt idx="618">0.0019946375828420698</cx:pt>
          <cx:pt idx="619">-0.0010852781563672499</cx:pt>
          <cx:pt idx="620">-0.0091581444260140192</cx:pt>
          <cx:pt idx="621">-0.0055100187603703199</cx:pt>
          <cx:pt idx="622">-0.024469544504348101</cx:pt>
          <cx:pt idx="623">-0.0314812355064868</cx:pt>
          <cx:pt idx="624">-0.062442677967877697</cx:pt>
          <cx:pt idx="625">-0.071404481408588794</cx:pt>
          <cx:pt idx="626">-0.0219174645470754</cx:pt>
          <cx:pt idx="627">-0.080093227621942001</cx:pt>
          <cx:pt idx="628">-0.122540707243092</cx:pt>
          <cx:pt idx="629">-0.13140418657300501</cx:pt>
          <cx:pt idx="630">-0.15580092544475599</cx:pt>
          <cx:pt idx="631">-0.12005564839734301</cx:pt>
          <cx:pt idx="632">-0.098236970840708607</cx:pt>
          <cx:pt idx="633">-0.068713275864047102</cx:pt>
          <cx:pt idx="634">-0.061710351346834301</cx:pt>
          <cx:pt idx="635">-0.025509610259972101</cx:pt>
          <cx:pt idx="636">-0.0085350800414014296</cx:pt>
          <cx:pt idx="637">0.0240425013039052</cx:pt>
          <cx:pt idx="638">-0.0095897122931644391</cx:pt>
          <cx:pt idx="639">-0.056549730175247302</cx:pt>
          <cx:pt idx="640">-0.042298152706587398</cx:pt>
          <cx:pt idx="641">-0.016560147225429301</cx:pt>
          <cx:pt idx="642">-0.0064536375097622601</cx:pt>
          <cx:pt idx="643">-6.3470156531959094e-05</cx:pt>
          <cx:pt idx="644">-0.00021415724349659201</cx:pt>
          <cx:pt idx="645">0.00064881084641698402</cx:pt>
          <cx:pt idx="646">-1.0977754880415299e-05</cx:pt>
          <cx:pt idx="647">-0.00106829336596354</cx:pt>
          <cx:pt idx="648">-0.0049545013567593504</cx:pt>
          <cx:pt idx="649">-0.026691701663904301</cx:pt>
          <cx:pt idx="650">-0.0449853939293368</cx:pt>
          <cx:pt idx="651">-0.041781657997302497</cx:pt>
          <cx:pt idx="652">-0.073834839277472197</cx:pt>
          <cx:pt idx="653">-0.097092232495332401</cx:pt>
          <cx:pt idx="654">-0.090418616391682693</cx:pt>
          <cx:pt idx="655">-0.108348644987839</cx:pt>
          <cx:pt idx="656">-0.089891859848379094</cx:pt>
          <cx:pt idx="657">-0.082527446226196594</cx:pt>
          <cx:pt idx="658">-0.085792120409938097</cx:pt>
          <cx:pt idx="659">-0.091474370942434505</cx:pt>
          <cx:pt idx="660">-0.111799336515327</cx:pt>
          <cx:pt idx="661">-0.11086345417490601</cx:pt>
          <cx:pt idx="662">-0.0676347860725178</cx:pt>
          <cx:pt idx="663">-0.033034085460804198</cx:pt>
          <cx:pt idx="664">-0.0189868820603309</cx:pt>
          <cx:pt idx="665">0.028425785763562701</cx:pt>
          <cx:pt idx="666">0.0024172756070234701</cx:pt>
          <cx:pt idx="667">-0.037735960939849003</cx:pt>
          <cx:pt idx="668">-0.049604719229080198</cx:pt>
          <cx:pt idx="669">-0.018038242442804001</cx:pt>
          <cx:pt idx="670">-0.0039128765511461999</cx:pt>
          <cx:pt idx="671">0.00041624892596506897</cx:pt>
          <cx:pt idx="672">0.000151843816295358</cx:pt>
          <cx:pt idx="673">-0.000410157725280682</cx:pt>
          <cx:pt idx="674">0.000282953046816635</cx:pt>
          <cx:pt idx="675">-0.00283544100888095</cx:pt>
          <cx:pt idx="676">-0.00834166722724799</cx:pt>
          <cx:pt idx="677">-0.015739407339801399</cx:pt>
          <cx:pt idx="678">-0.0395310664943017</cx:pt>
          <cx:pt idx="679">-0.058641386371188799</cx:pt>
          <cx:pt idx="680">-0.083657676952425195</cx:pt>
          <cx:pt idx="681">-0.075531252547554203</cx:pt>
          <cx:pt idx="682">-0.071661782203407701</cx:pt>
          <cx:pt idx="683">-0.047791450149928999</cx:pt>
          <cx:pt idx="684">-0.056905039225271299</cx:pt>
          <cx:pt idx="685">-0.079675233262976194</cx:pt>
          <cx:pt idx="686">-0.068659977647940004</cx:pt>
          <cx:pt idx="687">-0.049374044780588301</cx:pt>
          <cx:pt idx="688">-0.065089838498017499</cx:pt>
          <cx:pt idx="689">-0.068389152786816607</cx:pt>
          <cx:pt idx="690">-0.047244518903296999</cx:pt>
          <cx:pt idx="691">-0.025938492794851199</cx:pt>
          <cx:pt idx="692">-0.015892820495487299</cx:pt>
          <cx:pt idx="693">0.0196459323718851</cx:pt>
          <cx:pt idx="694">0.016795209052425701</cx:pt>
          <cx:pt idx="695">-0.010040144029907499</cx:pt>
          <cx:pt idx="696">-0.0023409186796938498</cx:pt>
          <cx:pt idx="697">0.0012349892894572001</cx:pt>
          <cx:pt idx="698">0.0010161055182394</cx:pt>
          <cx:pt idx="699">0.00058304624828625596</cx:pt>
          <cx:pt idx="700">0.00056700848379330298</cx:pt>
          <cx:pt idx="701">5.2392310132156802e-05</cx:pt>
          <cx:pt idx="702">-0.00065990765523742795</cx:pt>
          <cx:pt idx="703">0.000441346046979567</cx:pt>
          <cx:pt idx="704">-0.0021328356177199598</cx:pt>
          <cx:pt idx="705">-0.0070718544536374</cx:pt>
          <cx:pt idx="706">-0.014642284327754799</cx:pt>
          <cx:pt idx="707">-0.023417487155543201</cx:pt>
          <cx:pt idx="708">-0.035175691724912597</cx:pt>
          <cx:pt idx="709">-0.035705542028458201</cx:pt>
          <cx:pt idx="710">-0.0186858398103492</cx:pt>
          <cx:pt idx="711">-0.0123745541937559</cx:pt>
          <cx:pt idx="712">-0.044550948015176201</cx:pt>
          <cx:pt idx="713">-0.049271433873970601</cx:pt>
          <cx:pt idx="714">-0.042805750801338603</cx:pt>
          <cx:pt idx="715">-0.0192651171851503</cx:pt>
          <cx:pt idx="716">-0.049156123427444597</cx:pt>
          <cx:pt idx="717">-0.066163638588478305</cx:pt>
          <cx:pt idx="718">-0.0799661498390241</cx:pt>
          <cx:pt idx="719">-0.101026869210613</cx:pt>
          <cx:pt idx="720">-0.057607001783206602</cx:pt>
          <cx:pt idx="721">-0.0088464623766694207</cx:pt>
          <cx:pt idx="722">0.013393407617181901</cx:pt>
          <cx:pt idx="723">0.0050731355846427902</cx:pt>
          <cx:pt idx="724">0.00039782319684595301</cx:pt>
          <cx:pt idx="725">0.00081265059747802197</cx:pt>
          <cx:pt idx="726">0.00124751297224959</cx:pt>
          <cx:pt idx="727">-0.00036781926138409598</cx:pt>
          <cx:pt idx="728">-0.00040650296495893301</cx:pt>
          <cx:pt idx="729">-0.00035317603622220901</cx:pt>
          <cx:pt idx="730">-0.00021095071014051099</cx:pt>
          <cx:pt idx="731">-0.000153646672595124</cx:pt>
          <cx:pt idx="732">0.000122448776578252</cx:pt>
          <cx:pt idx="733">-0.0090638404321281198</cx:pt>
          <cx:pt idx="734">-0.0087505202048424394</cx:pt>
          <cx:pt idx="735">-0.0046392285516199099</cx:pt>
          <cx:pt idx="736">-0.0144340718020748</cx:pt>
          <cx:pt idx="737">-0.011432469505107099</cx:pt>
          <cx:pt idx="738">-0.00321696278693642</cx:pt>
          <cx:pt idx="739">-0.0047477286542083903</cx:pt>
          <cx:pt idx="740">-0.013970389370747099</cx:pt>
          <cx:pt idx="741">-0.018250298212216499</cx:pt>
          <cx:pt idx="742">-0.037247454000096498</cx:pt>
          <cx:pt idx="743">-0.035425095719948799</cx:pt>
          <cx:pt idx="744">-0.029840291424489102</cx:pt>
          <cx:pt idx="745">-0.039086497061785103</cx:pt>
          <cx:pt idx="746">-0.037861810827614299</cx:pt>
          <cx:pt idx="747">-0.035380745186374699</cx:pt>
          <cx:pt idx="748">-0.021384092771464299</cx:pt>
          <cx:pt idx="749">-0.0086213395395644994</cx:pt>
          <cx:pt idx="750">-0.0034188257270900001</cx:pt>
          <cx:pt idx="751">-0.00048912716760029595</cx:pt>
          <cx:pt idx="752">9.6395374175298901e-05</cx:pt>
          <cx:pt idx="753">0.00046007897031748402</cx:pt>
          <cx:pt idx="754">-0.00051428602581587003</cx:pt>
          <cx:pt idx="755">-0.00079421123255325797</cx:pt>
          <cx:pt idx="756">-6.3722598307393806e-05</cx:pt>
          <cx:pt idx="757">-5.0874858287402902e-05</cx:pt>
          <cx:pt idx="758">-0.00042454732426077101</cx:pt>
          <cx:pt idx="759">6.17760339051396e-05</cx:pt>
          <cx:pt idx="760">-0.00039193370054244498</cx:pt>
          <cx:pt idx="761">8.8199057883014205e-05</cx:pt>
          <cx:pt idx="762">-0.00041246136040466502</cx:pt>
          <cx:pt idx="763">-0.0037015612159229101</cx:pt>
          <cx:pt idx="764">-0.0047973119391364902</cx:pt>
          <cx:pt idx="765">-0.0021911317952330498</cx:pt>
          <cx:pt idx="766">-0.0027855483224382498</cx:pt>
          <cx:pt idx="767">-0.0027410685486230399</cx:pt>
          <cx:pt idx="768">-0.0034010641118903998</cx:pt>
          <cx:pt idx="769">-0.00203039457879799</cx:pt>
          <cx:pt idx="770">-0.0068437993792223699</cx:pt>
          <cx:pt idx="771">-0.0049224049271771198</cx:pt>
          <cx:pt idx="772">-0.0025077077053945701</cx:pt>
          <cx:pt idx="773">-0.0038804090277521201</cx:pt>
          <cx:pt idx="774">-0.0088547167899321304</cx:pt>
          <cx:pt idx="775">-0.0045316696200173702</cx:pt>
          <cx:pt idx="776">-0.00113539449380587</cx:pt>
          <cx:pt idx="777">-0.0011416081013998899</cx:pt>
          <cx:pt idx="778">-0.0015740060691869799</cx:pt>
          <cx:pt idx="779">0.00068360511634722005</cx:pt>
          <cx:pt idx="780">-0.00024653472107347499</cx:pt>
          <cx:pt idx="781">0.00051790732313695899</cx:pt>
          <cx:pt idx="782">-0.00077799902891180495</cx:pt>
          <cx:pt idx="783">0.00046837137274980501</cx:pt>
        </cx:lvl>
      </cx:numDim>
    </cx:data>
    <cx:data id="72">
      <cx:numDim type="val">
        <cx:f>'001_WA_F - 副本'!$BU$1:$BU$784</cx:f>
        <cx:lvl ptCount="784" formatCode="G/通用格式">
          <cx:pt idx="0">-0.00028943591476319699</cx:pt>
          <cx:pt idx="1">0.00044132295502455397</cx:pt>
          <cx:pt idx="2">0.000117676824493015</cx:pt>
          <cx:pt idx="3">-0.00041555494284938098</cx:pt>
          <cx:pt idx="4">0.00093571287718023297</cx:pt>
          <cx:pt idx="5">-7.4520318304507899e-05</cx:pt>
          <cx:pt idx="6">-0.001045551189215</cx:pt>
          <cx:pt idx="7">-0.00048768151631584003</cx:pt>
          <cx:pt idx="8">-0.000393337207974589</cx:pt>
          <cx:pt idx="9">-0.00043064788556207</cx:pt>
          <cx:pt idx="10">-0.00020914467085600901</cx:pt>
          <cx:pt idx="11">0.00018350265083440399</cx:pt>
          <cx:pt idx="12">0.00020487476282504699</cx:pt>
          <cx:pt idx="13">0.00012482890316330001</cx:pt>
          <cx:pt idx="14">0.00023098025322337401</cx:pt>
          <cx:pt idx="15">-0.00050053024550260805</cx:pt>
          <cx:pt idx="16">-0.00039685355686792202</cx:pt>
          <cx:pt idx="17">-0.00025575758629409602</cx:pt>
          <cx:pt idx="18">-0.00031750309496773199</cx:pt>
          <cx:pt idx="19">-0.000368198061817233</cx:pt>
          <cx:pt idx="20">0.00019762248134683601</cx:pt>
          <cx:pt idx="21">7.3575520226147302e-06</cx:pt>
          <cx:pt idx="22">0.00062662418084055097</cx:pt>
          <cx:pt idx="23">-0.000187838284522574</cx:pt>
          <cx:pt idx="24">-0.00060675755148279203</cx:pt>
          <cx:pt idx="25">-0.000654346788429565</cx:pt>
          <cx:pt idx="26">0.00047341462416880699</cx:pt>
          <cx:pt idx="27">-0.00064202771819016303</cx:pt>
          <cx:pt idx="28">-6.2606786783100601e-05</cx:pt>
          <cx:pt idx="29">5.1013718786341802e-05</cx:pt>
          <cx:pt idx="30">-0.00018666986377523001</cx:pt>
          <cx:pt idx="31">-0.00016405740304782</cx:pt>
          <cx:pt idx="32">5.83266379447495e-05</cx:pt>
          <cx:pt idx="33">0.00050421565808639595</cx:pt>
          <cx:pt idx="34">0.000286138979828083</cx:pt>
          <cx:pt idx="35">0.0012113824277964101</cx:pt>
          <cx:pt idx="36">0.00116675236798899</cx:pt>
          <cx:pt idx="37">-4.7863005877749797e-05</cx:pt>
          <cx:pt idx="38">-0.00076479725812165101</cx:pt>
          <cx:pt idx="39">-0.0019900517691835702</cx:pt>
          <cx:pt idx="40">0.00053247395243419498</cx:pt>
          <cx:pt idx="41">0.00188696151249584</cx:pt>
          <cx:pt idx="42">-0.0026917637300296299</cx:pt>
          <cx:pt idx="43">-0.0031335769236723399</cx:pt>
          <cx:pt idx="44">0.0014489422703226199</cx:pt>
          <cx:pt idx="45">0.00022250777167966601</cx:pt>
          <cx:pt idx="46">2.27621807655255e-05</cx:pt>
          <cx:pt idx="47">0.00085894827104490701</cx:pt>
          <cx:pt idx="48">-0.00010928456653145</cx:pt>
          <cx:pt idx="49">0.00027520604310012601</cx:pt>
          <cx:pt idx="50">-0.00068682881626519704</cx:pt>
          <cx:pt idx="51">0.00037373850331239299</cx:pt>
          <cx:pt idx="52">0.000153435002242053</cx:pt>
          <cx:pt idx="53">-0.00093592699434799501</cx:pt>
          <cx:pt idx="54">0.00016171812746130899</cx:pt>
          <cx:pt idx="55">-1.40994086923954e-05</cx:pt>
          <cx:pt idx="56">-0.00016080639940793499</cx:pt>
          <cx:pt idx="57">-0.00037871992942285499</cx:pt>
          <cx:pt idx="58">3.84966348163262e-05</cx:pt>
          <cx:pt idx="59">0.00071588191521360295</cx:pt>
          <cx:pt idx="60">-0.00026081039983295097</cx:pt>
          <cx:pt idx="61">0.00049505311003881299</cx:pt>
          <cx:pt idx="62">0.00046401609683060602</cx:pt>
          <cx:pt idx="63">0.00130424983225486</cx:pt>
          <cx:pt idx="64">0.00085570242305234496</cx:pt>
          <cx:pt idx="65">-0.0027834897139606299</cx:pt>
          <cx:pt idx="66">-0.0094248857243104198</cx:pt>
          <cx:pt idx="67">-0.010650862963812501</cx:pt>
          <cx:pt idx="68">-0.0093859477126962305</cx:pt>
          <cx:pt idx="69">-0.023086638081151901</cx:pt>
          <cx:pt idx="70">-0.023444913474915799</cx:pt>
          <cx:pt idx="71">-0.030775537057812899</cx:pt>
          <cx:pt idx="72">-0.025728342497328902</cx:pt>
          <cx:pt idx="73">-0.0108575364992124</cx:pt>
          <cx:pt idx="74">-0.000612848858500469</cx:pt>
          <cx:pt idx="75">-0.0025891560132270202</cx:pt>
          <cx:pt idx="76">-0.0070897520074894903</cx:pt>
          <cx:pt idx="77">-0.0057540678194959102</cx:pt>
          <cx:pt idx="78">-0.0022281371574521202</cx:pt>
          <cx:pt idx="79">-0.0023230033067574598</cx:pt>
          <cx:pt idx="80">-0.0019750485786632199</cx:pt>
          <cx:pt idx="81">-0.00016595505587872601</cx:pt>
          <cx:pt idx="82">-3.3159804484166897e-05</cx:pt>
          <cx:pt idx="83">-0.00142989652572676</cx:pt>
          <cx:pt idx="84">-0.00056898085305649303</cx:pt>
          <cx:pt idx="85">0.000103277807870338</cx:pt>
          <cx:pt idx="86">0.00020683944017449299</cx:pt>
          <cx:pt idx="87">0.00034980699199524499</cx:pt>
          <cx:pt idx="88">-0.00061996499003735405</cx:pt>
          <cx:pt idx="89">1.4607024010970799e-05</cx:pt>
          <cx:pt idx="90">0.00070262268163615504</cx:pt>
          <cx:pt idx="91">-0.0019307152032490399</cx:pt>
          <cx:pt idx="92">-0.00453241088334763</cx:pt>
          <cx:pt idx="93">-0.0167907247453584</cx:pt>
          <cx:pt idx="94">-0.0220204941298833</cx:pt>
          <cx:pt idx="95">-0.0124659109406358</cx:pt>
          <cx:pt idx="96">-0.015976187314577599</cx:pt>
          <cx:pt idx="97">-0.048977479128632602</cx:pt>
          <cx:pt idx="98">-0.047470673370784602</cx:pt>
          <cx:pt idx="99">-0.043850891907566997</cx:pt>
          <cx:pt idx="100">-0.054340803527679803</cx:pt>
          <cx:pt idx="101">-0.039459961641565802</cx:pt>
          <cx:pt idx="102">-0.0132300086878801</cx:pt>
          <cx:pt idx="103">-0.0135394880820258</cx:pt>
          <cx:pt idx="104">-0.0083162630981828307</cx:pt>
          <cx:pt idx="105">-0.011128587411022701</cx:pt>
          <cx:pt idx="106">-0.0221397277500128</cx:pt>
          <cx:pt idx="107">-0.019182396012798499</cx:pt>
          <cx:pt idx="108">-0.0200055662859281</cx:pt>
          <cx:pt idx="109">-0.0020771670449243099</cx:pt>
          <cx:pt idx="110">-0.000202641875246381</cx:pt>
          <cx:pt idx="111">-2.49812348517659e-05</cx:pt>
          <cx:pt idx="112">0.00026604436266077901</cx:pt>
          <cx:pt idx="113">-0.00043475321009468001</cx:pt>
          <cx:pt idx="114">-0.00026781432945063399</cx:pt>
          <cx:pt idx="115">0.00083106601752469598</cx:pt>
          <cx:pt idx="116">0.00022793563049283201</cx:pt>
          <cx:pt idx="117">-0.000169500059137053</cx:pt>
          <cx:pt idx="118">-0.0024412385567626998</cx:pt>
          <cx:pt idx="119">0.000129383408778262</cx:pt>
          <cx:pt idx="120">-0.012166735137888501</cx:pt>
          <cx:pt idx="121">-0.0014988878663939899</cx:pt>
          <cx:pt idx="122">0.00069697017036930296</cx:pt>
          <cx:pt idx="123">0.034524955013892203</cx:pt>
          <cx:pt idx="124">0.024286908546762499</cx:pt>
          <cx:pt idx="125">0.038679458348791197</cx:pt>
          <cx:pt idx="126">0.0056121259204325296</cx:pt>
          <cx:pt idx="127">0.0103652360643682</cx:pt>
          <cx:pt idx="128">-0.0458467306187543</cx:pt>
          <cx:pt idx="129">-0.061352684696043901</cx:pt>
          <cx:pt idx="130">-0.026900652871519801</cx:pt>
          <cx:pt idx="131">-0.045778046422486</cx:pt>
          <cx:pt idx="132">-0.061599643266862902</cx:pt>
          <cx:pt idx="133">-0.039209667578917702</cx:pt>
          <cx:pt idx="134">-0.0431022766699646</cx:pt>
          <cx:pt idx="135">-0.028984297516719298</cx:pt>
          <cx:pt idx="136">-0.0167253675815844</cx:pt>
          <cx:pt idx="137">-0.0018462728692257499</cx:pt>
          <cx:pt idx="138">0.0020446888532986598</cx:pt>
          <cx:pt idx="139">0.00026969714323302597</cx:pt>
          <cx:pt idx="140">0.00028503257808928901</cx:pt>
          <cx:pt idx="141">0.00022653923849984701</cx:pt>
          <cx:pt idx="142">-0.00016098896566347801</cx:pt>
          <cx:pt idx="143">0.00024239224454448101</cx:pt>
          <cx:pt idx="144">0.00071760708366089504</cx:pt>
          <cx:pt idx="145">-0.00157124852261253</cx:pt>
          <cx:pt idx="146">-0.018881500176856799</cx:pt>
          <cx:pt idx="147">-0.0210701880205524</cx:pt>
          <cx:pt idx="148">-0.019429449315871698</cx:pt>
          <cx:pt idx="149">-0.0202799514074724</cx:pt>
          <cx:pt idx="150">-0.00701850246698429</cx:pt>
          <cx:pt idx="151">0.0378096701602803</cx:pt>
          <cx:pt idx="152">0.044529071615073003</cx:pt>
          <cx:pt idx="153">0.058301238604681602</cx:pt>
          <cx:pt idx="154">-0.035524574571849599</cx:pt>
          <cx:pt idx="155">-0.046148494955959699</cx:pt>
          <cx:pt idx="156">-0.050478041506309801</cx:pt>
          <cx:pt idx="157">-0.072474531340258302</cx:pt>
          <cx:pt idx="158">-0.104202806431588</cx:pt>
          <cx:pt idx="159">-0.144171314893629</cx:pt>
          <cx:pt idx="160">-0.124684097190447</cx:pt>
          <cx:pt idx="161">-0.102188615106148</cx:pt>
          <cx:pt idx="162">-0.084330243456542706</cx:pt>
          <cx:pt idx="163">-0.073985376065182906</cx:pt>
          <cx:pt idx="164">-0.034506225128005198</cx:pt>
          <cx:pt idx="165">-0.0128257013955999</cx:pt>
          <cx:pt idx="166">0.0096627438983616799</cx:pt>
          <cx:pt idx="167">0.00020472843155993099</cx:pt>
          <cx:pt idx="168">0.00024327394231011401</cx:pt>
          <cx:pt idx="169">0.000173751011677993</cx:pt>
          <cx:pt idx="170">0.0013876187662166101</cx:pt>
          <cx:pt idx="171">-0.0013844552791774799</cx:pt>
          <cx:pt idx="172">-0.0050743211252240903</cx:pt>
          <cx:pt idx="173">-0.025054561259411301</cx:pt>
          <cx:pt idx="174">-0.031705435097921897</cx:pt>
          <cx:pt idx="175">-0.037205362740022299</cx:pt>
          <cx:pt idx="176">-0.036034619767458399</cx:pt>
          <cx:pt idx="177">-0.049320714143843702</cx:pt>
          <cx:pt idx="178">-0.020880330584382201</cx:pt>
          <cx:pt idx="179">-0.0132434198008268</cx:pt>
          <cx:pt idx="180">0.0078002053054445197</cx:pt>
          <cx:pt idx="181">0.044801642562791899</cx:pt>
          <cx:pt idx="182">0.032725393763999001</cx:pt>
          <cx:pt idx="183">-0.0050502810691569798</cx:pt>
          <cx:pt idx="184">-0.044494315315234803</cx:pt>
          <cx:pt idx="185">-0.030835140995284002</cx:pt>
          <cx:pt idx="186">-0.052773006342186499</cx:pt>
          <cx:pt idx="187">-0.060451516308132697</cx:pt>
          <cx:pt idx="188">-0.099686848758601995</cx:pt>
          <cx:pt idx="189">-0.058008331825855998</cx:pt>
          <cx:pt idx="190">-0.020582622324286599</cx:pt>
          <cx:pt idx="191">-0.016510972900533199</cx:pt>
          <cx:pt idx="192">0.011267017551387599</cx:pt>
          <cx:pt idx="193">-0.0061237135543606601</cx:pt>
          <cx:pt idx="194">0.00091317096708861496</cx:pt>
          <cx:pt idx="195">-0.0058928002871356296</cx:pt>
          <cx:pt idx="196">-0.00014313220228216901</cx:pt>
          <cx:pt idx="197">-0.00012874674423219199</cx:pt>
          <cx:pt idx="198">-0.00015194441018780001</cx:pt>
          <cx:pt idx="199">0.0010800241150635899</cx:pt>
          <cx:pt idx="200">-0.0079266267354069306</cx:pt>
          <cx:pt idx="201">-0.0178655413268861</cx:pt>
          <cx:pt idx="202">-0.033099218031541998</cx:pt>
          <cx:pt idx="203">-0.035061826414440403</cx:pt>
          <cx:pt idx="204">-0.0434268870121843</cx:pt>
          <cx:pt idx="205">-0.056749851111716397</cx:pt>
          <cx:pt idx="206">-0.00026948685592400701</cx:pt>
          <cx:pt idx="207">0.0298455366272821</cx:pt>
          <cx:pt idx="208">0.039007400853239997</cx:pt>
          <cx:pt idx="209">0.058766260761686999</cx:pt>
          <cx:pt idx="210">0.043580538873286202</cx:pt>
          <cx:pt idx="211">0.033200809465399501</cx:pt>
          <cx:pt idx="212">-0.0135605079319379</cx:pt>
          <cx:pt idx="213">-0.031457329163022803</cx:pt>
          <cx:pt idx="214">-0.0227308159694827</cx:pt>
          <cx:pt idx="215">-0.034630657945979998</cx:pt>
          <cx:pt idx="216">-0.0551947237006844</cx:pt>
          <cx:pt idx="217">-0.043788384253279501</cx:pt>
          <cx:pt idx="218">0.0406553159722369</cx:pt>
          <cx:pt idx="219">0.038382157030713002</cx:pt>
          <cx:pt idx="220">0.0211048810499193</cx:pt>
          <cx:pt idx="221">0.037367510146886197</cx:pt>
          <cx:pt idx="222">-0.0026561792430338299</cx:pt>
          <cx:pt idx="223">-0.0028752602421511699</cx:pt>
          <cx:pt idx="224">0.00033381929546124402</cx:pt>
          <cx:pt idx="225">-0.00056885642843101502</cx:pt>
          <cx:pt idx="226">0.00051066788854979496</cx:pt>
          <cx:pt idx="227">-0.0046159429589407996</cx:pt>
          <cx:pt idx="228">-0.0202599212896598</cx:pt>
          <cx:pt idx="229">-0.031057924168750702</cx:pt>
          <cx:pt idx="230">-0.042270495102757398</cx:pt>
          <cx:pt idx="231">-0.0605298974149686</cx:pt>
          <cx:pt idx="232">-0.0276757030272912</cx:pt>
          <cx:pt idx="233">0.0054916201011290704</cx:pt>
          <cx:pt idx="234">0.0094378703909639306</cx:pt>
          <cx:pt idx="235">0.024968965887943999</cx:pt>
          <cx:pt idx="236">0.00091915258328291905</cx:pt>
          <cx:pt idx="237">-0.064597307282868804</cx:pt>
          <cx:pt idx="238">-0.11249270624909199</cx:pt>
          <cx:pt idx="239">-0.022242543482614101</cx:pt>
          <cx:pt idx="240">0.00633132300250824</cx:pt>
          <cx:pt idx="241">-0.0238831887709407</cx:pt>
          <cx:pt idx="242">0.051481808278900698</cx:pt>
          <cx:pt idx="243">0.073095996422906998</cx:pt>
          <cx:pt idx="244">0.091593749860734694</cx:pt>
          <cx:pt idx="245">0.097271803945327306</cx:pt>
          <cx:pt idx="246">0.088790165929055906</cx:pt>
          <cx:pt idx="247">0.094804851176856997</cx:pt>
          <cx:pt idx="248">0.140922337148045</cx:pt>
          <cx:pt idx="249">0.114683045131153</cx:pt>
          <cx:pt idx="250">0.0104604858467745</cx:pt>
          <cx:pt idx="251">0.00191085725664259</cx:pt>
          <cx:pt idx="252">-0.00124212559527084</cx:pt>
          <cx:pt idx="253">-5.9013486407984297e-05</cx:pt>
          <cx:pt idx="254">-0.00055742768985950501</cx:pt>
          <cx:pt idx="255">-0.010814579716159</cx:pt>
          <cx:pt idx="256">-0.021290360672941301</cx:pt>
          <cx:pt idx="257">-0.047065503701155802</cx:pt>
          <cx:pt idx="258">-0.064530847023084398</cx:pt>
          <cx:pt idx="259">-0.056383510517098702</cx:pt>
          <cx:pt idx="260">-0.060952101894046803</cx:pt>
          <cx:pt idx="261">-0.0264256467075661</cx:pt>
          <cx:pt idx="262">0.019845472939307499</cx:pt>
          <cx:pt idx="263">-0.0051841803045132098</cx:pt>
          <cx:pt idx="264">-0.14033390778886301</cx:pt>
          <cx:pt idx="265">-0.15461319991877201</cx:pt>
          <cx:pt idx="266">-0.0773137929585965</cx:pt>
          <cx:pt idx="267">-0.051641893034471399</cx:pt>
          <cx:pt idx="268">0.00127873592002295</cx:pt>
          <cx:pt idx="269">0.0248097979534928</cx:pt>
          <cx:pt idx="270">0.0287376003751941</cx:pt>
          <cx:pt idx="271">0.032001155316501197</cx:pt>
          <cx:pt idx="272">0.0316455950247184</cx:pt>
          <cx:pt idx="273">0.021615493746209</cx:pt>
          <cx:pt idx="274">0.0992303513435112</cx:pt>
          <cx:pt idx="275">0.075997476786939702</cx:pt>
          <cx:pt idx="276">0.17146802455533</cx:pt>
          <cx:pt idx="277">0.13482854282355999</cx:pt>
          <cx:pt idx="278">0.043676439403625103</cx:pt>
          <cx:pt idx="279">0.0025534146071814101</cx:pt>
          <cx:pt idx="280">-0.00015744248011146099</cx:pt>
          <cx:pt idx="281">-0.00096220424729980296</cx:pt>
          <cx:pt idx="282">0.00031342960437953502</cx:pt>
          <cx:pt idx="283">-0.00313303114008898</cx:pt>
          <cx:pt idx="284">-0.0220262101265771</cx:pt>
          <cx:pt idx="285">-0.029012945429592998</cx:pt>
          <cx:pt idx="286">-0.066582878742615495</cx:pt>
          <cx:pt idx="287">-0.066285628985244496</cx:pt>
          <cx:pt idx="288">-0.075566850057139895</cx:pt>
          <cx:pt idx="289">0.032548530500831799</cx:pt>
          <cx:pt idx="290">0.081592840832911698</cx:pt>
          <cx:pt idx="291">-0.0108947887318161</cx:pt>
          <cx:pt idx="292">-0.080306363323839197</cx:pt>
          <cx:pt idx="293">-0.0187806069935515</cx:pt>
          <cx:pt idx="294">0.052381966212224497</cx:pt>
          <cx:pt idx="295">0.017730498573793999</cx:pt>
          <cx:pt idx="296">0.050506211058096898</cx:pt>
          <cx:pt idx="297">-0.038206800973485999</cx:pt>
          <cx:pt idx="298">-0.067199006549472598</cx:pt>
          <cx:pt idx="299">-0.039354258728413298</cx:pt>
          <cx:pt idx="300">0.051958374236853101</cx:pt>
          <cx:pt idx="301">0.10057844043506201</cx:pt>
          <cx:pt idx="302">0.14208669880886701</cx:pt>
          <cx:pt idx="303">0.113288187476525</cx:pt>
          <cx:pt idx="304">0.19460440129507001</cx:pt>
          <cx:pt idx="305">0.16782414875401799</cx:pt>
          <cx:pt idx="306">0.039050791967132202</cx:pt>
          <cx:pt idx="307">0.00010600563108452899</cx:pt>
          <cx:pt idx="308">-0.00024208818511980401</cx:pt>
          <cx:pt idx="309">-0.000717144190927008</cx:pt>
          <cx:pt idx="310">0.00200375613176729</cx:pt>
          <cx:pt idx="311">-0.00091775327134342602</cx:pt>
          <cx:pt idx="312">-0.018613846357940299</cx:pt>
          <cx:pt idx="313">-0.030877615858474601</cx:pt>
          <cx:pt idx="314">-0.040185351046008497</cx:pt>
          <cx:pt idx="315">-0.015650069040370199</cx:pt>
          <cx:pt idx="316">-0.050803318931608998</cx:pt>
          <cx:pt idx="317">-0.026988758777009399</cx:pt>
          <cx:pt idx="318">0.026890291010861302</cx:pt>
          <cx:pt idx="319">0.042402574029954697</cx:pt>
          <cx:pt idx="320">0.025725999498202801</cx:pt>
          <cx:pt idx="321">0.124402125570931</cx:pt>
          <cx:pt idx="322">0.122667591877439</cx:pt>
          <cx:pt idx="323">0.042639671982117502</cx:pt>
          <cx:pt idx="324">0.032948212780192603</cx:pt>
          <cx:pt idx="325">0.036702907499695903</cx:pt>
          <cx:pt idx="326">-0.043177069273022499</cx:pt>
          <cx:pt idx="327">-0.058697788470558503</cx:pt>
          <cx:pt idx="328">-0.0090030796759178293</cx:pt>
          <cx:pt idx="329">0.057037167368914198</cx:pt>
          <cx:pt idx="330">0.062288651882473803</cx:pt>
          <cx:pt idx="331">0.069112643605894794</cx:pt>
          <cx:pt idx="332">0.076967704343266302</cx:pt>
          <cx:pt idx="333">0.072519222779325307</cx:pt>
          <cx:pt idx="334">0.0135000415282172</cx:pt>
          <cx:pt idx="335">-0.00048693636174520398</cx:pt>
          <cx:pt idx="336">-0.00091268665633343</cx:pt>
          <cx:pt idx="337">-0.00044436973440680199</cx:pt>
          <cx:pt idx="338">-0.00104520527829301</cx:pt>
          <cx:pt idx="339">-0.0032851570571404698</cx:pt>
          <cx:pt idx="340">-0.0121417366796362</cx:pt>
          <cx:pt idx="341">-0.012518118780855301</cx:pt>
          <cx:pt idx="342">-0.020358347775421899</cx:pt>
          <cx:pt idx="343">-0.0105554297256616</cx:pt>
          <cx:pt idx="344">-0.034791839863958701</cx:pt>
          <cx:pt idx="345">0.0058014822190666704</cx:pt>
          <cx:pt idx="346">0.098991274402205398</cx:pt>
          <cx:pt idx="347">0.072052622555964396</cx:pt>
          <cx:pt idx="348">0.102076897603447</cx:pt>
          <cx:pt idx="349">0.14406750458123799</cx:pt>
          <cx:pt idx="350">0.15335281252762401</cx:pt>
          <cx:pt idx="351">0.088838259037435793</cx:pt>
          <cx:pt idx="352">0.044146659443750902</cx:pt>
          <cx:pt idx="353">-0.034932687997330202</cx:pt>
          <cx:pt idx="354">-0.069611412405965703</cx:pt>
          <cx:pt idx="355">-0.18164096219357501</cx:pt>
          <cx:pt idx="356">-0.1261288251538</cx:pt>
          <cx:pt idx="357">-0.124313701914187</cx:pt>
          <cx:pt idx="358">-0.062175998068786299</cx:pt>
          <cx:pt idx="359">-0.051339298805490402</cx:pt>
          <cx:pt idx="360">-0.034576636979202997</cx:pt>
          <cx:pt idx="361">0.0037793759897983802</cx:pt>
          <cx:pt idx="362">0.0089300201887399597</cx:pt>
          <cx:pt idx="363">-0.0010951633732974599</cx:pt>
          <cx:pt idx="364">0.00013554996263805401</cx:pt>
          <cx:pt idx="365">-0.00036355322966368002</cx:pt>
          <cx:pt idx="366">-0.0051544596335585599</cx:pt>
          <cx:pt idx="367">0.0012377647866870199</cx:pt>
          <cx:pt idx="368">-0.00814255687393752</cx:pt>
          <cx:pt idx="369">-0.0042935101836475602</cx:pt>
          <cx:pt idx="370">-0.060504305555484098</cx:pt>
          <cx:pt idx="371">-0.051856582550032997</cx:pt>
          <cx:pt idx="372">0.0076221418157386596</cx:pt>
          <cx:pt idx="373">0.046470920148774297</cx:pt>
          <cx:pt idx="374">0.120081408662027</cx:pt>
          <cx:pt idx="375">0.12722300453253901</cx:pt>
          <cx:pt idx="376">0.12555483581872701</cx:pt>
          <cx:pt idx="377">0.14517188610963899</cx:pt>
          <cx:pt idx="378">0.092259054406806304</cx:pt>
          <cx:pt idx="379">0.044516694736843498</cx:pt>
          <cx:pt idx="380">0.084649230881246096</cx:pt>
          <cx:pt idx="381">-0.039375583893205703</cx:pt>
          <cx:pt idx="382">-0.076862296363877702</cx:pt>
          <cx:pt idx="383">-0.18296138647923199</cx:pt>
          <cx:pt idx="384">-0.216142773937432</cx:pt>
          <cx:pt idx="385">-0.13268803844785601</cx:pt>
          <cx:pt idx="386">-0.070483730097165895</cx:pt>
          <cx:pt idx="387">-0.052689668982529997</cx:pt>
          <cx:pt idx="388">-0.027261902118032501</cx:pt>
          <cx:pt idx="389">-0.0064647011724244001</cx:pt>
          <cx:pt idx="390">-0.0040691722611524098</cx:pt>
          <cx:pt idx="391">-0.0050459616636045297</cx:pt>
          <cx:pt idx="392">0.00013136399890061601</cx:pt>
          <cx:pt idx="393">-0.00026496388090779398</cx:pt>
          <cx:pt idx="394">-0.00124673546948794</cx:pt>
          <cx:pt idx="395">0.0046708973824241204</cx:pt>
          <cx:pt idx="396">0.00429788097681279</cx:pt>
          <cx:pt idx="397">-0.013176150939953699</cx:pt>
          <cx:pt idx="398">-0.098411747635547206</cx:pt>
          <cx:pt idx="399">-0.085732556421111494</cx:pt>
          <cx:pt idx="400">-0.037151161364752203</cx:pt>
          <cx:pt idx="401">0.0081169235774537999</cx:pt>
          <cx:pt idx="402">0.0032824836548072099</cx:pt>
          <cx:pt idx="403">0.0887434212431185</cx:pt>
          <cx:pt idx="404">0.073513000958377497</cx:pt>
          <cx:pt idx="405">0.031830401939222097</cx:pt>
          <cx:pt idx="406">-0.00969045660587378</cx:pt>
          <cx:pt idx="407">0.023920428815023299</cx:pt>
          <cx:pt idx="408">0.0465110628869101</cx:pt>
          <cx:pt idx="409">0.047753747587982703</cx:pt>
          <cx:pt idx="410">-0.00095645166448246502</cx:pt>
          <cx:pt idx="411">-0.13755856834931099</cx:pt>
          <cx:pt idx="412">-0.142374879794924</cx:pt>
          <cx:pt idx="413">-0.10614540929162899</cx:pt>
          <cx:pt idx="414">-0.067500602805867893</cx:pt>
          <cx:pt idx="415">-0.0243675801666592</cx:pt>
          <cx:pt idx="416">0.0020499608909409898</cx:pt>
          <cx:pt idx="417">-0.0144801570892991</cx:pt>
          <cx:pt idx="418">-0.0060354665776724296</cx:pt>
          <cx:pt idx="419">-0.00014670661823464401</cx:pt>
          <cx:pt idx="420">0.000368951105057354</cx:pt>
          <cx:pt idx="421">2.8392596991815702e-05</cx:pt>
          <cx:pt idx="422">0.0012949280023090001</cx:pt>
          <cx:pt idx="423">0.00053994203714008003</cx:pt>
          <cx:pt idx="424">0.021168294778407599</cx:pt>
          <cx:pt idx="425">-0.0082086654449967603</cx:pt>
          <cx:pt idx="426">-0.059676197087471398</cx:pt>
          <cx:pt idx="427">-0.043211612649436001</cx:pt>
          <cx:pt idx="428">-0.096296453620167505</cx:pt>
          <cx:pt idx="429">-0.14048627967176699</cx:pt>
          <cx:pt idx="430">-0.100829253784585</cx:pt>
          <cx:pt idx="431">-0.040286064731826901</cx:pt>
          <cx:pt idx="432">0.0033651915170509498</cx:pt>
          <cx:pt idx="433">-0.12675282341517999</cx:pt>
          <cx:pt idx="434">-0.16225033300455199</cx:pt>
          <cx:pt idx="435">-0.038620459225134102</cx:pt>
          <cx:pt idx="436">-0.039346562651228198</cx:pt>
          <cx:pt idx="437">0.074848795533551601</cx:pt>
          <cx:pt idx="438">0.014229912532041301</cx:pt>
          <cx:pt idx="439">-0.036898327892154803</cx:pt>
          <cx:pt idx="440">-0.055807890390412201</cx:pt>
          <cx:pt idx="441">-0.075310583065308398</cx:pt>
          <cx:pt idx="442">-0.0356250717687027</cx:pt>
          <cx:pt idx="443">0.0123588775226737</cx:pt>
          <cx:pt idx="444">0.0041222040145932198</cx:pt>
          <cx:pt idx="445">-0.0190770839354031</cx:pt>
          <cx:pt idx="446">-0.011117434791830701</cx:pt>
          <cx:pt idx="447">-0.0042152288985695301</cx:pt>
          <cx:pt idx="448">0.00081516468178932503</cx:pt>
          <cx:pt idx="449">-0.00031853367286064998</cx:pt>
          <cx:pt idx="450">0.00046979961302870101</cx:pt>
          <cx:pt idx="451">0.015751143103491599</cx:pt>
          <cx:pt idx="452">0.032111640774585497</cx:pt>
          <cx:pt idx="453">0.0216581293931375</cx:pt>
          <cx:pt idx="454">-0.0382640232446297</cx:pt>
          <cx:pt idx="455">-0.066001425249782905</cx:pt>
          <cx:pt idx="456">-0.076288274665229097</cx:pt>
          <cx:pt idx="457">-0.16402644008891201</cx:pt>
          <cx:pt idx="458">-0.16164275806682901</cx:pt>
          <cx:pt idx="459">-0.185068605169497</cx:pt>
          <cx:pt idx="460">-0.21962759132034201</cx:pt>
          <cx:pt idx="461">-0.17937267390610601</cx:pt>
          <cx:pt idx="462">-0.14726329515777301</cx:pt>
          <cx:pt idx="463">0.0090650858768405104</cx:pt>
          <cx:pt idx="464">-0.026851354818488202</cx:pt>
          <cx:pt idx="465">0.0268128390333441</cx:pt>
          <cx:pt idx="466">-0.021676420719072699</cx:pt>
          <cx:pt idx="467">0.047947289731534198</cx:pt>
          <cx:pt idx="468">0.0118089094341963</cx:pt>
          <cx:pt idx="469">-0.047171922297716502</cx:pt>
          <cx:pt idx="470">-0.022733209892430498</cx:pt>
          <cx:pt idx="471">-0.0165931586383396</cx:pt>
          <cx:pt idx="472">-0.026601320184418902</cx:pt>
          <cx:pt idx="473">-0.0287610368677544</cx:pt>
          <cx:pt idx="474">-0.0134659379386426</cx:pt>
          <cx:pt idx="475">-0.00284508231718436</cx:pt>
          <cx:pt idx="476">4.0116209818177599e-06</cx:pt>
          <cx:pt idx="477">-0.00021793076947131099</cx:pt>
          <cx:pt idx="478">-0.0041504042959943999</cx:pt>
          <cx:pt idx="479">0.028811043058098298</cx:pt>
          <cx:pt idx="480">0.0666188078463512</cx:pt>
          <cx:pt idx="481">0.087705388827190797</cx:pt>
          <cx:pt idx="482">0.025939840618732099</cx:pt>
          <cx:pt idx="483">-0.048359771688734898</cx:pt>
          <cx:pt idx="484">-0.085884957799766196</cx:pt>
          <cx:pt idx="485">-0.0737294092876946</cx:pt>
          <cx:pt idx="486">-0.14543568870568499</cx:pt>
          <cx:pt idx="487">-0.17147002574662701</cx:pt>
          <cx:pt idx="488">-0.17150846301529701</cx:pt>
          <cx:pt idx="489">-0.108672231239414</cx:pt>
          <cx:pt idx="490">-0.0188522460610713</cx:pt>
          <cx:pt idx="491">0.017732687671245501</cx:pt>
          <cx:pt idx="492">0.019574389566870201</cx:pt>
          <cx:pt idx="493">0.037199594755585999</cx:pt>
          <cx:pt idx="494">-0.032126505571187902</cx:pt>
          <cx:pt idx="495">0.026589943926983599</cx:pt>
          <cx:pt idx="496">-0.024968646437085198</cx:pt>
          <cx:pt idx="497">-0.077123529618742998</cx:pt>
          <cx:pt idx="498">-0.055724961962983599</cx:pt>
          <cx:pt idx="499">-0.051834547574233197</cx:pt>
          <cx:pt idx="500">-0.042154278231709703</cx:pt>
          <cx:pt idx="501">-0.037797887106379699</cx:pt>
          <cx:pt idx="502">-0.0059608993428971703</cx:pt>
          <cx:pt idx="503">0.0017199366211562901</cx:pt>
          <cx:pt idx="504">-0.00027383027689622299</cx:pt>
          <cx:pt idx="505">4.1433026896359998e-05</cx:pt>
          <cx:pt idx="506">-0.00154627875695478</cx:pt>
          <cx:pt idx="507">0.022759419386827101</cx:pt>
          <cx:pt idx="508">0.072149124390969405</cx:pt>
          <cx:pt idx="509">0.071050890686336896</cx:pt>
          <cx:pt idx="510">0.020078861020812099</cx:pt>
          <cx:pt idx="511">0.034445414463851298</cx:pt>
          <cx:pt idx="512">0.082740050844286803</cx:pt>
          <cx:pt idx="513">0.035911331753725399</cx:pt>
          <cx:pt idx="514">0.031733271084891303</cx:pt>
          <cx:pt idx="515">0.026001290854853601</cx:pt>
          <cx:pt idx="516">0.024890472624235001</cx:pt>
          <cx:pt idx="517">0.041848169295315402</cx:pt>
          <cx:pt idx="518">0.0425509636786452</cx:pt>
          <cx:pt idx="519">-0.0098801539591077108</cx:pt>
          <cx:pt idx="520">-0.0087218696851816702</cx:pt>
          <cx:pt idx="521">-0.025409002306532601</cx:pt>
          <cx:pt idx="522">-0.049829436906101102</cx:pt>
          <cx:pt idx="523">-0.036958750198993098</cx:pt>
          <cx:pt idx="524">-0.103333407615584</cx:pt>
          <cx:pt idx="525">-0.101905448736785</cx:pt>
          <cx:pt idx="526">-0.048596030814924598</cx:pt>
          <cx:pt idx="527">-0.050307408499107802</cx:pt>
          <cx:pt idx="528">-0.044183314622435702</cx:pt>
          <cx:pt idx="529">-0.026535037777885202</cx:pt>
          <cx:pt idx="530">-0.0027249939608941201</cx:pt>
          <cx:pt idx="531">6.8907297349129297e-05</cx:pt>
          <cx:pt idx="532">0.00036005117576297499</cx:pt>
          <cx:pt idx="533">0.00153669732010253</cx:pt>
          <cx:pt idx="534">0.0022923171360240001</cx:pt>
          <cx:pt idx="535">0.0129901589736829</cx:pt>
          <cx:pt idx="536">0.050755597836787097</cx:pt>
          <cx:pt idx="537">0.051400943464372399</cx:pt>
          <cx:pt idx="538">0.018626614019757199</cx:pt>
          <cx:pt idx="539">0.0080839450658927794</cx:pt>
          <cx:pt idx="540">0.046352929708787599</cx:pt>
          <cx:pt idx="541">0.0790593429942303</cx:pt>
          <cx:pt idx="542">0.114534730675832</cx:pt>
          <cx:pt idx="543">0.049057244431250202</cx:pt>
          <cx:pt idx="544">0.0253032746150673</cx:pt>
          <cx:pt idx="545">0.078105902091255397</cx:pt>
          <cx:pt idx="546">-0.0051322879269634298</cx:pt>
          <cx:pt idx="547">-0.016866759525044499</cx:pt>
          <cx:pt idx="548">-0.067112353489244297</cx:pt>
          <cx:pt idx="549">-0.024017459952351199</cx:pt>
          <cx:pt idx="550">0.0078853349573713791</cx:pt>
          <cx:pt idx="551">-0.050789483538785998</cx:pt>
          <cx:pt idx="552">-0.072700094706600799</cx:pt>
          <cx:pt idx="553">-0.071451363783697597</cx:pt>
          <cx:pt idx="554">-0.033784810120505999</cx:pt>
          <cx:pt idx="555">-0.034450034149119999</cx:pt>
          <cx:pt idx="556">-0.033506022597914097</cx:pt>
          <cx:pt idx="557">-0.0238498364289376</cx:pt>
          <cx:pt idx="558">-0.0031486191321769799</cx:pt>
          <cx:pt idx="559">-0.0010519104351559699</cx:pt>
          <cx:pt idx="560">0.00015690649221671699</cx:pt>
          <cx:pt idx="561">0.00111669386207607</cx:pt>
          <cx:pt idx="562">-0.00307885550411101</cx:pt>
          <cx:pt idx="563">0.0019249048301948101</cx:pt>
          <cx:pt idx="564">0.042755589982552099</cx:pt>
          <cx:pt idx="565">0.046432620805889599</cx:pt>
          <cx:pt idx="566">0.031766426010566798</cx:pt>
          <cx:pt idx="567">-0.035229370158711297</cx:pt>
          <cx:pt idx="568">0.025636721786016399</cx:pt>
          <cx:pt idx="569">0.061174998267190299</cx:pt>
          <cx:pt idx="570">0.078743187221606295</cx:pt>
          <cx:pt idx="571">0.075223684333224905</cx:pt>
          <cx:pt idx="572">0.043867766720887401</cx:pt>
          <cx:pt idx="573">0.048100545732914897</cx:pt>
          <cx:pt idx="574">-0.0557274710905305</cx:pt>
          <cx:pt idx="575">-0.092209273742176107</cx:pt>
          <cx:pt idx="576">-0.15684806752567301</cx:pt>
          <cx:pt idx="577">-0.064316055127086699</cx:pt>
          <cx:pt idx="578">-0.0096160938338542001</cx:pt>
          <cx:pt idx="579">-0.041641818184225</cx:pt>
          <cx:pt idx="580">-0.075677806647453605</cx:pt>
          <cx:pt idx="581">-0.071629850096960795</cx:pt>
          <cx:pt idx="582">-0.0264774746993682</cx:pt>
          <cx:pt idx="583">-0.0265599558248109</cx:pt>
          <cx:pt idx="584">-0.027203819540349301</cx:pt>
          <cx:pt idx="585">-0.012678083358588299</cx:pt>
          <cx:pt idx="586">-0.0033043327409017801</cx:pt>
          <cx:pt idx="587">-0.000132935489649464</cx:pt>
          <cx:pt idx="588">0.00011106729491497401</cx:pt>
          <cx:pt idx="589">-1.18641770784304e-05</cx:pt>
          <cx:pt idx="590">-0.013813764136835899</cx:pt>
          <cx:pt idx="591">-0.0031492228176736199</cx:pt>
          <cx:pt idx="592">0.0300016134912677</cx:pt>
          <cx:pt idx="593">0.035983068087592801</cx:pt>
          <cx:pt idx="594">0.0201939302371285</cx:pt>
          <cx:pt idx="595">0.0205309664296238</cx:pt>
          <cx:pt idx="596">-0.00135169370577594</cx:pt>
          <cx:pt idx="597">-0.0090048085887159506</cx:pt>
          <cx:pt idx="598">-0.042794797504318499</cx:pt>
          <cx:pt idx="599">0.0151222934012678</cx:pt>
          <cx:pt idx="600">0.0094407730728054192</cx:pt>
          <cx:pt idx="601">-0.0437478723000366</cx:pt>
          <cx:pt idx="602">-0.13811916787658601</cx:pt>
          <cx:pt idx="603">-0.14171468048817701</cx:pt>
          <cx:pt idx="604">-0.134159567888333</cx:pt>
          <cx:pt idx="605">-0.041986380450546201</cx:pt>
          <cx:pt idx="606">-0.0052483766741481096</cx:pt>
          <cx:pt idx="607">-0.051701265051548498</cx:pt>
          <cx:pt idx="608">-0.056103317826953901</cx:pt>
          <cx:pt idx="609">-0.056051009872883098</cx:pt>
          <cx:pt idx="610">-0.027848750980732102</cx:pt>
          <cx:pt idx="611">-0.019435762500701</cx:pt>
          <cx:pt idx="612">-0.023124071709072099</cx:pt>
          <cx:pt idx="613">-0.0060537736476082502</cx:pt>
          <cx:pt idx="614">-0.00068556322912579205</cx:pt>
          <cx:pt idx="615">-0.000108426520240715</cx:pt>
          <cx:pt idx="616">0.00122205630765029</cx:pt>
          <cx:pt idx="617">0.00015386026830597701</cx:pt>
          <cx:pt idx="618">0.0013687173354733301</cx:pt>
          <cx:pt idx="619">0.014868774557029099</cx:pt>
          <cx:pt idx="620">0.042865480634141598</cx:pt>
          <cx:pt idx="621">0.024878610677342899</cx:pt>
          <cx:pt idx="622">0.021765681526166199</cx:pt>
          <cx:pt idx="623">-0.0039452350877346</cx:pt>
          <cx:pt idx="624">0.0192591459467162</cx:pt>
          <cx:pt idx="625">0.070177732033204404</cx:pt>
          <cx:pt idx="626">-0.0088497461885054494</cx:pt>
          <cx:pt idx="627">-0.044399493992246901</cx:pt>
          <cx:pt idx="628">-0.067718727922889105</cx:pt>
          <cx:pt idx="629">-0.054701542774338502</cx:pt>
          <cx:pt idx="630">-0.080933347689331706</cx:pt>
          <cx:pt idx="631">-0.031282637746397099</cx:pt>
          <cx:pt idx="632">0.0106068959853199</cx:pt>
          <cx:pt idx="633">0.028838487425475401</cx:pt>
          <cx:pt idx="634">0.0098833124489899008</cx:pt>
          <cx:pt idx="635">-0.031508038074240602</cx:pt>
          <cx:pt idx="636">-0.069027396057172799</cx:pt>
          <cx:pt idx="637">-0.053561622563624199</cx:pt>
          <cx:pt idx="638">-0.022407739751299699</cx:pt>
          <cx:pt idx="639">-0.00061239196312476299</cx:pt>
          <cx:pt idx="640">-0.0077952931249322798</cx:pt>
          <cx:pt idx="641">-0.0049529569456251803</cx:pt>
          <cx:pt idx="642">-0.00025316700241254997</cx:pt>
          <cx:pt idx="643">-0.000210577603176539</cx:pt>
          <cx:pt idx="644">0.00016120941792380301</cx:pt>
          <cx:pt idx="645">0.00058041679740241596</cx:pt>
          <cx:pt idx="646">0.0037510254368217201</cx:pt>
          <cx:pt idx="647">0.024921759507677801</cx:pt>
          <cx:pt idx="648">0.041381035970965201</cx:pt>
          <cx:pt idx="649">0.025579968000777199</cx:pt>
          <cx:pt idx="650">-0.0038858489261596298</cx:pt>
          <cx:pt idx="651">-0.0088408270977933905</cx:pt>
          <cx:pt idx="652">-0.00164211086323772</cx:pt>
          <cx:pt idx="653">-0.0142655612707025</cx:pt>
          <cx:pt idx="654">0.023520743712717701</cx:pt>
          <cx:pt idx="655">-0.034732905901696302</cx:pt>
          <cx:pt idx="656">-0.056075667310402498</cx:pt>
          <cx:pt idx="657">-0.053804769451322197</cx:pt>
          <cx:pt idx="658">-0.0533347811980922</cx:pt>
          <cx:pt idx="659">0.0095944136114802306</cx:pt>
          <cx:pt idx="660">0.0334537013359174</cx:pt>
          <cx:pt idx="661">-0.010492207935309601</cx:pt>
          <cx:pt idx="662">0.0061570982375027498</cx:pt>
          <cx:pt idx="663">-0.040483987482606003</cx:pt>
          <cx:pt idx="664">-0.048302840319216001</cx:pt>
          <cx:pt idx="665">-0.0485521807936777</cx:pt>
          <cx:pt idx="666">-0.029205320868627701</cx:pt>
          <cx:pt idx="667">0.000227930549494706</cx:pt>
          <cx:pt idx="668">0.0025459959442363398</cx:pt>
          <cx:pt idx="669">-0.00149484062214111</cx:pt>
          <cx:pt idx="670">-0.0018753868407926401</cx:pt>
          <cx:pt idx="671">-0.00034971973102739201</cx:pt>
          <cx:pt idx="672">-0.00018048515608406899</cx:pt>
          <cx:pt idx="673">-0.000631174526025976</cx:pt>
          <cx:pt idx="674">7.0768479577772606e-05</cx:pt>
          <cx:pt idx="675">0.0130754455053397</cx:pt>
          <cx:pt idx="676">0.0081355891284826693</cx:pt>
          <cx:pt idx="677">0.0047687917805637999</cx:pt>
          <cx:pt idx="678">-0.0175249694292791</cx:pt>
          <cx:pt idx="679">-0.0064539521372191299</cx:pt>
          <cx:pt idx="680">-0.0246632840286562</cx:pt>
          <cx:pt idx="681">-0.039714933395046899</cx:pt>
          <cx:pt idx="682">-0.014456103154519199</cx:pt>
          <cx:pt idx="683">-0.036117586556815802</cx:pt>
          <cx:pt idx="684">-0.024575721508192899</cx:pt>
          <cx:pt idx="685">-0.058339424330290497</cx:pt>
          <cx:pt idx="686">-0.04229585105388</cx:pt>
          <cx:pt idx="687">-0.0196699938635338</cx:pt>
          <cx:pt idx="688">-0.0053419307295640298</cx:pt>
          <cx:pt idx="689">0.0124433340526733</cx:pt>
          <cx:pt idx="690">0.00770878696250441</cx:pt>
          <cx:pt idx="691">-0.0312408365605789</cx:pt>
          <cx:pt idx="692">-0.035073638439596301</cx:pt>
          <cx:pt idx="693">-0.055146390658088802</cx:pt>
          <cx:pt idx="694">-0.028137751288548001</cx:pt>
          <cx:pt idx="695">-0.00414474927472166</cx:pt>
          <cx:pt idx="696">-0.0040884431847886798</cx:pt>
          <cx:pt idx="697">-0.0020866168554854602</cx:pt>
          <cx:pt idx="698">0.00051967697985007505</cx:pt>
          <cx:pt idx="699">-0.00056915873273041503</cx:pt>
          <cx:pt idx="700">0.00075510599097321695</cx:pt>
          <cx:pt idx="701">0.00025058365698905102</cx:pt>
          <cx:pt idx="702">9.4407453235697297e-05</cx:pt>
          <cx:pt idx="703">0.00063748120969913096</cx:pt>
          <cx:pt idx="704">-0.0015474778865626801</cx:pt>
          <cx:pt idx="705">-0.0071521560635559997</cx:pt>
          <cx:pt idx="706">-0.020825880183285999</cx:pt>
          <cx:pt idx="707">-0.00062544058947918996</cx:pt>
          <cx:pt idx="708">-0.013883072064841399</cx:pt>
          <cx:pt idx="709">-0.054784009002543099</cx:pt>
          <cx:pt idx="710">-0.02030321084786</cx:pt>
          <cx:pt idx="711">0.0232671774098249</cx:pt>
          <cx:pt idx="712">0.0019276239771613001</cx:pt>
          <cx:pt idx="713">-0.015289459568216099</cx:pt>
          <cx:pt idx="714">0.0045999274603945204</cx:pt>
          <cx:pt idx="715">0.056544715695038703</cx:pt>
          <cx:pt idx="716">0.097508167522423195</cx:pt>
          <cx:pt idx="717">0.049718995677066502</cx:pt>
          <cx:pt idx="718">0.0044078010687340101</cx:pt>
          <cx:pt idx="719">-0.0030412527690551801</cx:pt>
          <cx:pt idx="720">-0.011182588855953199</cx:pt>
          <cx:pt idx="721">-0.017647220747087598</cx:pt>
          <cx:pt idx="722">-0.0109635183754682</cx:pt>
          <cx:pt idx="723">-0.0043705596954958896</cx:pt>
          <cx:pt idx="724">0.0011921551458427</cx:pt>
          <cx:pt idx="725">-0.000108273141113502</cx:pt>
          <cx:pt idx="726">-0.00047649238990113998</cx:pt>
          <cx:pt idx="727">-0.000181625525385139</cx:pt>
          <cx:pt idx="728">-0.000468276162354127</cx:pt>
          <cx:pt idx="729">-0.00050326484584556298</cx:pt>
          <cx:pt idx="730">-0.000100121573894675</cx:pt>
          <cx:pt idx="731">0.000282138021412001</cx:pt>
          <cx:pt idx="732">0.00044909627606564599</cx:pt>
          <cx:pt idx="733">-0.00355057802102853</cx:pt>
          <cx:pt idx="734">-0.0147803663449494</cx:pt>
          <cx:pt idx="735">-0.0193716019903598</cx:pt>
          <cx:pt idx="736">-0.01403922704602</cx:pt>
          <cx:pt idx="737">-0.015012769714525901</cx:pt>
          <cx:pt idx="738">-0.0236369056006577</cx:pt>
          <cx:pt idx="739">0.00307975622390275</cx:pt>
          <cx:pt idx="740">0.0095188292849620604</cx:pt>
          <cx:pt idx="741">0.0129776299271248</cx:pt>
          <cx:pt idx="742">0.0055903962796688602</cx:pt>
          <cx:pt idx="743">0.030430567958782202</cx:pt>
          <cx:pt idx="744">0.040127937489587401</cx:pt>
          <cx:pt idx="745">0.027484895784164201</cx:pt>
          <cx:pt idx="746">0.0053825181168924699</cx:pt>
          <cx:pt idx="747">-0.00051101734033113199</cx:pt>
          <cx:pt idx="748">0.0016712178618822401</cx:pt>
          <cx:pt idx="749">0.00160632783982439</cx:pt>
          <cx:pt idx="750">-0.00080032894519651296</cx:pt>
          <cx:pt idx="751">-0.00034704497686510201</cx:pt>
          <cx:pt idx="752">-0.00054819598726431502</cx:pt>
          <cx:pt idx="753">0.00051255398670139898</cx:pt>
          <cx:pt idx="754">-0.00035851102827675301</cx:pt>
          <cx:pt idx="755">5.9210081594108698e-05</cx:pt>
          <cx:pt idx="756">0.000162322096517331</cx:pt>
          <cx:pt idx="757">-5.9381745649152801e-05</cx:pt>
          <cx:pt idx="758">-0.00036678409650768101</cx:pt>
          <cx:pt idx="759">0.00076284822366644702</cx:pt>
          <cx:pt idx="760">0.000157046798845372</cx:pt>
          <cx:pt idx="761">-0.00033570957575387199</cx:pt>
          <cx:pt idx="762">-0.00060075921771054997</cx:pt>
          <cx:pt idx="763">0.00061805312956527401</cx:pt>
          <cx:pt idx="764">-0.00062293843614953399</cx:pt>
          <cx:pt idx="765">-0.0020456562192700798</cx:pt>
          <cx:pt idx="766">-0.0051292119001910197</cx:pt>
          <cx:pt idx="767">0.00202602447680705</cx:pt>
          <cx:pt idx="768">0.00164017202115984</cx:pt>
          <cx:pt idx="769">-0.0069389770402526899</cx:pt>
          <cx:pt idx="770">-0.0019867533863954499</cx:pt>
          <cx:pt idx="771">0.00106992230963268</cx:pt>
          <cx:pt idx="772">0.00128277014598449</cx:pt>
          <cx:pt idx="773">-0.00114671197739182</cx:pt>
          <cx:pt idx="774">-0.0018346421774354501</cx:pt>
          <cx:pt idx="775">-0.0016770627569942501</cx:pt>
          <cx:pt idx="776">0.00010890664974305101</cx:pt>
          <cx:pt idx="777">7.8842700528659402e-05</cx:pt>
          <cx:pt idx="778">-0.0010504676542889199</cx:pt>
          <cx:pt idx="779">5.6803633352700402e-05</cx:pt>
          <cx:pt idx="780">-0.00019796995988425101</cx:pt>
          <cx:pt idx="781">-0.00032729058324650599</cx:pt>
          <cx:pt idx="782">-0.00040566061390422798</cx:pt>
          <cx:pt idx="783">0.00050256865449982099</cx:pt>
        </cx:lvl>
      </cx:numDim>
    </cx:data>
    <cx:data id="73">
      <cx:numDim type="val">
        <cx:f>'001_WA_F - 副本'!$BV$1:$BV$784</cx:f>
        <cx:lvl ptCount="784" formatCode="G/通用格式">
          <cx:pt idx="0">-0.00033171713133875398</cx:pt>
          <cx:pt idx="1">-0.00039278267190614302</cx:pt>
          <cx:pt idx="2">0.00033936479376850599</cx:pt>
          <cx:pt idx="3">-0.00067976334047397898</cx:pt>
          <cx:pt idx="4">-0.000170067954924876</cx:pt>
          <cx:pt idx="5">0.00053715423055004301</cx:pt>
          <cx:pt idx="6">7.3478028310341705e-05</cx:pt>
          <cx:pt idx="7">0.0015615585376475101</cx:pt>
          <cx:pt idx="8">-0.000143832381191121</cx:pt>
          <cx:pt idx="9">-0.00059442286310406396</cx:pt>
          <cx:pt idx="10">0.00012682250077669001</cx:pt>
          <cx:pt idx="11">0.00051064728362119503</cx:pt>
          <cx:pt idx="12">0.00093268231035306996</cx:pt>
          <cx:pt idx="13">0.000262531433682941</cx:pt>
          <cx:pt idx="14">-0.00040205564452407898</cx:pt>
          <cx:pt idx="15">-0.00026079249033047602</cx:pt>
          <cx:pt idx="16">0.000208883361188222</cx:pt>
          <cx:pt idx="17">0.000187516032249186</cx:pt>
          <cx:pt idx="18">0.000190255429290163</cx:pt>
          <cx:pt idx="19">0.000963211870977649</cx:pt>
          <cx:pt idx="20">-7.9896201514161405e-05</cx:pt>
          <cx:pt idx="21">-0.00079588286762270505</cx:pt>
          <cx:pt idx="22">0.00050589488564385004</cx:pt>
          <cx:pt idx="23">-0.00034150239149246701</cx:pt>
          <cx:pt idx="24">-0.00018661156043561401</cx:pt>
          <cx:pt idx="25">0.000102302900234925</cx:pt>
          <cx:pt idx="26">-0.00019606644874891</cx:pt>
          <cx:pt idx="27">0.000446810065475367</cx:pt>
          <cx:pt idx="28">-0.00056097429656815003</cx:pt>
          <cx:pt idx="29">-0.00037496665467588302</cx:pt>
          <cx:pt idx="30">-0.00031931560937882098</cx:pt>
          <cx:pt idx="31">-0.00052296262000684597</cx:pt>
          <cx:pt idx="32">-5.6314726860019903e-05</cx:pt>
          <cx:pt idx="33">-0.00085309488755344902</cx:pt>
          <cx:pt idx="34">0.0054728861876788496</cx:pt>
          <cx:pt idx="35">0.010425437814267</cx:pt>
          <cx:pt idx="36">0.0109609824206271</cx:pt>
          <cx:pt idx="37">0.0044901270955470104</cx:pt>
          <cx:pt idx="38">0.00408566784176638</cx:pt>
          <cx:pt idx="39">0.00778950477288209</cx:pt>
          <cx:pt idx="40">0.010325549979009601</cx:pt>
          <cx:pt idx="41">0.0084513178687047295</cx:pt>
          <cx:pt idx="42">0.0026472712751408902</cx:pt>
          <cx:pt idx="43">0.0076264002245449904</cx:pt>
          <cx:pt idx="44">0.011297949594741299</cx:pt>
          <cx:pt idx="45">0.0072859649864805203</cx:pt>
          <cx:pt idx="46">0.0046075782068079598</cx:pt>
          <cx:pt idx="47">0.0028422118238787498</cx:pt>
          <cx:pt idx="48">0.00212607850453319</cx:pt>
          <cx:pt idx="49">0.0021418032388144698</cx:pt>
          <cx:pt idx="50">0.0014060973685285901</cx:pt>
          <cx:pt idx="51">0.00148680872459104</cx:pt>
          <cx:pt idx="52">0.00026718979869778801</cx:pt>
          <cx:pt idx="53">0.00012211803839893301</cx:pt>
          <cx:pt idx="54">-0.00013779113410055199</cx:pt>
          <cx:pt idx="55">-0.00047235203836969798</cx:pt>
          <cx:pt idx="56">-0.00066737462287437402</cx:pt>
          <cx:pt idx="57">-0.00072305959982134804</cx:pt>
          <cx:pt idx="58">0.00112767734521918</cx:pt>
          <cx:pt idx="59">0.00061792100428838303</cx:pt>
          <cx:pt idx="60">-0.000159788870172768</cx:pt>
          <cx:pt idx="61">0.00031851120334007899</cx:pt>
          <cx:pt idx="62">0.0065506626628980399</cx:pt>
          <cx:pt idx="63">0.021683802269220301</cx:pt>
          <cx:pt idx="64">0.027396818190355401</cx:pt>
          <cx:pt idx="65">0.025612013463312901</cx:pt>
          <cx:pt idx="66">0.038856327793405698</cx:pt>
          <cx:pt idx="67">0.0538674881782907</cx:pt>
          <cx:pt idx="68">0.040642850079734401</cx:pt>
          <cx:pt idx="69">-0.017876468443969</cx:pt>
          <cx:pt idx="70">0.015919431056103901</cx:pt>
          <cx:pt idx="71">0.031005133182029701</cx:pt>
          <cx:pt idx="72">0.033933414715289503</cx:pt>
          <cx:pt idx="73">0.0182007912162848</cx:pt>
          <cx:pt idx="74">0.036014028797764899</cx:pt>
          <cx:pt idx="75">0.0092039790785786203</cx:pt>
          <cx:pt idx="76">0.0088634772996198496</cx:pt>
          <cx:pt idx="77">0.0101777569026993</cx:pt>
          <cx:pt idx="78">0.0083427705809355403</cx:pt>
          <cx:pt idx="79">0.0027512923555111802</cx:pt>
          <cx:pt idx="80">-0.00070819764337188098</cx:pt>
          <cx:pt idx="81">-0.00099974772736404491</cx:pt>
          <cx:pt idx="82">-0.00014195897754712799</cx:pt>
          <cx:pt idx="83">-1.81272284483341e-06</cx:pt>
          <cx:pt idx="84">-9.5020803806762194e-05</cx:pt>
          <cx:pt idx="85">0.00032265467373522301</cx:pt>
          <cx:pt idx="86">-0.000113378800816177</cx:pt>
          <cx:pt idx="87">0.00088312046118571</cx:pt>
          <cx:pt idx="88">0.0036968301549378199</cx:pt>
          <cx:pt idx="89">0.00313976936787676</cx:pt>
          <cx:pt idx="90">0.014514546869482</cx:pt>
          <cx:pt idx="91">0.0145929488773596</cx:pt>
          <cx:pt idx="92">0.037937665623833002</cx:pt>
          <cx:pt idx="93">0.079838309162061194</cx:pt>
          <cx:pt idx="94">0.066882255509369201</cx:pt>
          <cx:pt idx="95">0.086568279850277</cx:pt>
          <cx:pt idx="96">0.0518988988211515</cx:pt>
          <cx:pt idx="97">0.072047426333050002</cx:pt>
          <cx:pt idx="98">0.047459832082243303</cx:pt>
          <cx:pt idx="99">0.061060525783972801</cx:pt>
          <cx:pt idx="100">0.026711960319479301</cx:pt>
          <cx:pt idx="101">-0.034748521231540798</cx:pt>
          <cx:pt idx="102">-0.018172184209905899</cx:pt>
          <cx:pt idx="103">-0.0086808500218868399</cx:pt>
          <cx:pt idx="104">-0.0140141356881694</cx:pt>
          <cx:pt idx="105">-0.0042614229662625196</cx:pt>
          <cx:pt idx="106">-0.0035464747569524599</cx:pt>
          <cx:pt idx="107">0.0014187463966931599</cx:pt>
          <cx:pt idx="108">-0.00116466158562222</cx:pt>
          <cx:pt idx="109">-0.0017098007817741899</cx:pt>
          <cx:pt idx="110">0.00050241317202167105</cx:pt>
          <cx:pt idx="111">0.000109941588250205</cx:pt>
          <cx:pt idx="112">-0.00078567791962952404</cx:pt>
          <cx:pt idx="113">7.4830933078624199e-05</cx:pt>
          <cx:pt idx="114">-0.0018539502942911299</cx:pt>
          <cx:pt idx="115">-0.00049912787202755697</cx:pt>
          <cx:pt idx="116">0.00415533487261633</cx:pt>
          <cx:pt idx="117">0.0111012686106347</cx:pt>
          <cx:pt idx="118">0.0089581830328510706</cx:pt>
          <cx:pt idx="119">0.018364982520089002</cx:pt>
          <cx:pt idx="120">0.044162592708758303</cx:pt>
          <cx:pt idx="121">0.117456599484523</cx:pt>
          <cx:pt idx="122">0.109885181915703</cx:pt>
          <cx:pt idx="123">0.092511465581899793</cx:pt>
          <cx:pt idx="124">0.087423048297251504</cx:pt>
          <cx:pt idx="125">0.023483373585216599</cx:pt>
          <cx:pt idx="126">0.080501888010573605</cx:pt>
          <cx:pt idx="127">0.0410567157433765</cx:pt>
          <cx:pt idx="128">0.024232666676110699</cx:pt>
          <cx:pt idx="129">-0.029647386269974499</cx:pt>
          <cx:pt idx="130">-0.100023368273279</cx:pt>
          <cx:pt idx="131">-0.073049244661672397</cx:pt>
          <cx:pt idx="132">-0.0752480510848655</cx:pt>
          <cx:pt idx="133">-0.072804074477971104</cx:pt>
          <cx:pt idx="134">-0.080584477391416304</cx:pt>
          <cx:pt idx="135">-0.067346178362140505</cx:pt>
          <cx:pt idx="136">-0.039563498392143598</cx:pt>
          <cx:pt idx="137">-0.0080897546912912198</cx:pt>
          <cx:pt idx="138">0.0014021380655522601</cx:pt>
          <cx:pt idx="139">-0.00012529821619420799</cx:pt>
          <cx:pt idx="140">0.00014058248460905101</cx:pt>
          <cx:pt idx="141">-0.00015769333373749799</cx:pt>
          <cx:pt idx="142">0.00036277793134322601</cx:pt>
          <cx:pt idx="143">-0.00397155099383563</cx:pt>
          <cx:pt idx="144">0.0068501287079200902</cx:pt>
          <cx:pt idx="145">-0.0359660957092598</cx:pt>
          <cx:pt idx="146">-0.029439294328852401</cx:pt>
          <cx:pt idx="147">0.031838973906583502</cx:pt>
          <cx:pt idx="148">0.017702151858902799</cx:pt>
          <cx:pt idx="149">0.0097484561919876402</cx:pt>
          <cx:pt idx="150">0.068267592856751297</cx:pt>
          <cx:pt idx="151">0.093106012432772597</cx:pt>
          <cx:pt idx="152">0.098939218235538404</cx:pt>
          <cx:pt idx="153">0.0857645929164597</cx:pt>
          <cx:pt idx="154">0.076646075784440201</cx:pt>
          <cx:pt idx="155">0.00027982464140524399</cx:pt>
          <cx:pt idx="156">0.00018742054624182699</cx:pt>
          <cx:pt idx="157">-0.051444885956897501</cx:pt>
          <cx:pt idx="158">-0.101805945335343</cx:pt>
          <cx:pt idx="159">-0.086536028834157994</cx:pt>
          <cx:pt idx="160">-0.076464758892246104</cx:pt>
          <cx:pt idx="161">-0.088124001726786694</cx:pt>
          <cx:pt idx="162">-0.088473302849050195</cx:pt>
          <cx:pt idx="163">-0.079012925318535807</cx:pt>
          <cx:pt idx="164">-0.049549273217659097</cx:pt>
          <cx:pt idx="165">-0.0085896624216474701</cx:pt>
          <cx:pt idx="166">0.00090076849437392302</cx:pt>
          <cx:pt idx="167">7.1936173746919396e-05</cx:pt>
          <cx:pt idx="168">-0.00011472254887016001</cx:pt>
          <cx:pt idx="169">0.00050847904702070704</cx:pt>
          <cx:pt idx="170">0.0026183039745901401</cx:pt>
          <cx:pt idx="171">-0.0095213039536370808</cx:pt>
          <cx:pt idx="172">0.0030019211991256598</cx:pt>
          <cx:pt idx="173">-0.0136986848262034</cx:pt>
          <cx:pt idx="174">-0.027987084653354401</cx:pt>
          <cx:pt idx="175">0.036441245597822101</cx:pt>
          <cx:pt idx="176">0.024801151652978099</cx:pt>
          <cx:pt idx="177">-0.016057431497094099</cx:pt>
          <cx:pt idx="178">0.055020575849733598</cx:pt>
          <cx:pt idx="179">0.14069778582825901</cx:pt>
          <cx:pt idx="180">0.096357615091253804</cx:pt>
          <cx:pt idx="181">0.054221593586200503</cx:pt>
          <cx:pt idx="182">0.061168494235668197</cx:pt>
          <cx:pt idx="183">0.0039910268953174503</cx:pt>
          <cx:pt idx="184">-0.051596526757335198</cx:pt>
          <cx:pt idx="185">-0.057371273768890403</cx:pt>
          <cx:pt idx="186">-0.057468264103975403</cx:pt>
          <cx:pt idx="187">-0.071211642713046697</cx:pt>
          <cx:pt idx="188">-0.128670183167437</cx:pt>
          <cx:pt idx="189">-0.104864831807155</cx:pt>
          <cx:pt idx="190">-0.107501794568163</cx:pt>
          <cx:pt idx="191">-0.072130350236600096</cx:pt>
          <cx:pt idx="192">-0.0233833733910985</cx:pt>
          <cx:pt idx="193">-0.0057503970520232399</cx:pt>
          <cx:pt idx="194">-0.00189961732388951</cx:pt>
          <cx:pt idx="195">-0.00042670477545147801</cx:pt>
          <cx:pt idx="196">1.7051350367261601e-05</cx:pt>
          <cx:pt idx="197">0.00071514652350190497</cx:pt>
          <cx:pt idx="198">-0.0049732785164985803</cx:pt>
          <cx:pt idx="199">-0.033655434987117899</cx:pt>
          <cx:pt idx="200">0.014109086192240401</cx:pt>
          <cx:pt idx="201">0.015337787902706099</cx:pt>
          <cx:pt idx="202">-0.0222761438252728</cx:pt>
          <cx:pt idx="203">-0.0065954025748399198</cx:pt>
          <cx:pt idx="204">0.059565076454096297</cx:pt>
          <cx:pt idx="205">0.049949241151524798</cx:pt>
          <cx:pt idx="206">0.15050638346256801</cx:pt>
          <cx:pt idx="207">0.161819028280769</cx:pt>
          <cx:pt idx="208">0.071180261085039595</cx:pt>
          <cx:pt idx="209">0.0430601403641106</cx:pt>
          <cx:pt idx="210">-0.018109520616769199</cx:pt>
          <cx:pt idx="211">-0.075183214860077896</cx:pt>
          <cx:pt idx="212">-0.160164806781604</cx:pt>
          <cx:pt idx="213">-0.16301300079432601</cx:pt>
          <cx:pt idx="214">-0.097516314108377494</cx:pt>
          <cx:pt idx="215">-0.10956361252169</cx:pt>
          <cx:pt idx="216">-0.096585441250483406</cx:pt>
          <cx:pt idx="217">-0.038973741363955101</cx:pt>
          <cx:pt idx="218">-0.083499366260958205</cx:pt>
          <cx:pt idx="219">-0.079546539832878696</cx:pt>
          <cx:pt idx="220">-0.025822146208383499</cx:pt>
          <cx:pt idx="221">0.0018249334033729201</cx:pt>
          <cx:pt idx="222">-0.0029380534018490999</cx:pt>
          <cx:pt idx="223">0.000409923633179608</cx:pt>
          <cx:pt idx="224">0.00044054714492429003</cx:pt>
          <cx:pt idx="225">-0.00047169119979267502</cx:pt>
          <cx:pt idx="226">-0.0065688304042859601</cx:pt>
          <cx:pt idx="227">-0.026531075818337101</cx:pt>
          <cx:pt idx="228">0.014974838236713301</cx:pt>
          <cx:pt idx="229">-0.0372718022075227</cx:pt>
          <cx:pt idx="230">0.012762572439770799</cx:pt>
          <cx:pt idx="231">-0.000538541793034467</cx:pt>
          <cx:pt idx="232">0.0276903676851563</cx:pt>
          <cx:pt idx="233">0.072128646672923</cx:pt>
          <cx:pt idx="234">0.040677629634186502</cx:pt>
          <cx:pt idx="235">0.063330097284182194</cx:pt>
          <cx:pt idx="236">0.046754298510263997</cx:pt>
          <cx:pt idx="237">-0.041928729831485302</cx:pt>
          <cx:pt idx="238">-0.11764658901252401</cx:pt>
          <cx:pt idx="239">-0.20629497458416499</cx:pt>
          <cx:pt idx="240">-0.14407127916384199</cx:pt>
          <cx:pt idx="241">-0.075548828849312494</cx:pt>
          <cx:pt idx="242">-0.064025754972903998</cx:pt>
          <cx:pt idx="243">-0.040044453893297999</cx:pt>
          <cx:pt idx="244">-0.0044844732375175604</cx:pt>
          <cx:pt idx="245">0.0026384874930772901</cx:pt>
          <cx:pt idx="246">-0.051930969580193199</cx:pt>
          <cx:pt idx="247">-0.074314436214947793</cx:pt>
          <cx:pt idx="248">-0.040192017759904899</cx:pt>
          <cx:pt idx="249">-0.0111805221643196</cx:pt>
          <cx:pt idx="250">-0.0037476458110965098</cx:pt>
          <cx:pt idx="251">0.00031794153680889998</cx:pt>
          <cx:pt idx="252">0.00056058194210174296</cx:pt>
          <cx:pt idx="253">-0.0024593630497402302</cx:pt>
          <cx:pt idx="254">-0.0097998649764977092</cx:pt>
          <cx:pt idx="255">-0.0104550141744207</cx:pt>
          <cx:pt idx="256">-0.0015172839945623701</cx:pt>
          <cx:pt idx="257">0.035252725404031002</cx:pt>
          <cx:pt idx="258">0.0080168715468207398</cx:pt>
          <cx:pt idx="259">0.052144227556812597</cx:pt>
          <cx:pt idx="260">0.024348390469259702</cx:pt>
          <cx:pt idx="261">0.0534447591332168</cx:pt>
          <cx:pt idx="262">0.049846393831425903</cx:pt>
          <cx:pt idx="263">0.039745276805968302</cx:pt>
          <cx:pt idx="264">-0.065211026450887999</cx:pt>
          <cx:pt idx="265">-0.094303275523929003</cx:pt>
          <cx:pt idx="266">-0.100719803463013</cx:pt>
          <cx:pt idx="267">-0.14248342691547899</cx:pt>
          <cx:pt idx="268">-0.116995022453397</cx:pt>
          <cx:pt idx="269">-0.034039302713728799</cx:pt>
          <cx:pt idx="270">-0.012948527701974801</cx:pt>
          <cx:pt idx="271">-0.021256372882685198</cx:pt>
          <cx:pt idx="272">0.040625532709874602</cx:pt>
          <cx:pt idx="273">0.0052002849099820198</cx:pt>
          <cx:pt idx="274">-0.031477436622198297</cx:pt>
          <cx:pt idx="275">-0.053476366531778202</cx:pt>
          <cx:pt idx="276">-0.0033701090979876601</cx:pt>
          <cx:pt idx="277">-0.015122338941133399</cx:pt>
          <cx:pt idx="278">-0.023392371837787401</cx:pt>
          <cx:pt idx="279">-0.027505673377044099</cx:pt>
          <cx:pt idx="280">-0.000172940768017565</cx:pt>
          <cx:pt idx="281">-0.0019103676664166899</cx:pt>
          <cx:pt idx="282">-0.011147767797732</cx:pt>
          <cx:pt idx="283">0.0066569451297927096</cx:pt>
          <cx:pt idx="284">0.0302085984401693</cx:pt>
          <cx:pt idx="285">0.081082482533588504</cx:pt>
          <cx:pt idx="286">0.108113175819643</cx:pt>
          <cx:pt idx="287">0.053545994503514001</cx:pt>
          <cx:pt idx="288">0.0080781792039675993</cx:pt>
          <cx:pt idx="289">0.0126907246789567</cx:pt>
          <cx:pt idx="290">-0.033864413585745802</cx:pt>
          <cx:pt idx="291">-0.023885654338634502</cx:pt>
          <cx:pt idx="292">-0.13637912147584</cx:pt>
          <cx:pt idx="293">-0.10067430291874201</cx:pt>
          <cx:pt idx="294">-0.065288257036945102</cx:pt>
          <cx:pt idx="295">-0.031932145557985202</cx:pt>
          <cx:pt idx="296">-0.0092007478791900996</cx:pt>
          <cx:pt idx="297">0.034588643695309701</cx:pt>
          <cx:pt idx="298">0.018128253809544199</cx:pt>
          <cx:pt idx="299">0.037899260735801098</cx:pt>
          <cx:pt idx="300">0.044440637684216897</cx:pt>
          <cx:pt idx="301">0.020784155073540301</cx:pt>
          <cx:pt idx="302">-0.019754075681796199</cx:pt>
          <cx:pt idx="303">0.0073248925889971301</cx:pt>
          <cx:pt idx="304">0.0089251425272205299</cx:pt>
          <cx:pt idx="305">-0.026333055346040898</cx:pt>
          <cx:pt idx="306">-0.019084141631572599</cx:pt>
          <cx:pt idx="307">-0.0084083515109199397</cx:pt>
          <cx:pt idx="308">-4.7168956066413903e-05</cx:pt>
          <cx:pt idx="309">0.00066308495709966697</cx:pt>
          <cx:pt idx="310">-0.0086353729140030196</cx:pt>
          <cx:pt idx="311">0.016335512019709699</cx:pt>
          <cx:pt idx="312">0.038378204780567603</cx:pt>
          <cx:pt idx="313">0.022823556679613201</cx:pt>
          <cx:pt idx="314">0.054447156430535298</cx:pt>
          <cx:pt idx="315">0.022370405017119298</cx:pt>
          <cx:pt idx="316">0.0023234602760565199</cx:pt>
          <cx:pt idx="317">-0.032445298851143202</cx:pt>
          <cx:pt idx="318">-0.090710239486872499</cx:pt>
          <cx:pt idx="319">-0.092676127857021007</cx:pt>
          <cx:pt idx="320">-0.138446606465816</cx:pt>
          <cx:pt idx="321">-0.18545798586262999</cx:pt>
          <cx:pt idx="322">-0.116094649031805</cx:pt>
          <cx:pt idx="323">0.0232558798326267</cx:pt>
          <cx:pt idx="324">0.082604290637292702</cx:pt>
          <cx:pt idx="325">0.076430864393721196</cx:pt>
          <cx:pt idx="326">0.063579942250430801</cx:pt>
          <cx:pt idx="327">0.078724841902548304</cx:pt>
          <cx:pt idx="328">0.0078939124020227895</cx:pt>
          <cx:pt idx="329">0.054982115978395203</cx:pt>
          <cx:pt idx="330">0.00053513616080942705</cx:pt>
          <cx:pt idx="331">0.036788164230309499</cx:pt>
          <cx:pt idx="332">0.059039988401461199</cx:pt>
          <cx:pt idx="333">0.010488565418103699</cx:pt>
          <cx:pt idx="334">0.00077759182562625205</cx:pt>
          <cx:pt idx="335">-0.0013343484574990399</cx:pt>
          <cx:pt idx="336">-8.0073292066703996e-05</cx:pt>
          <cx:pt idx="337">-0.00125105817961984</cx:pt>
          <cx:pt idx="338">-0.0045003549592293199</cx:pt>
          <cx:pt idx="339">0.023776636899388401</cx:pt>
          <cx:pt idx="340">0.036977902963712103</cx:pt>
          <cx:pt idx="341">0.040383155651889602</cx:pt>
          <cx:pt idx="342">0.052722624158119798</cx:pt>
          <cx:pt idx="343">0.016882226577928101</cx:pt>
          <cx:pt idx="344">-0.075498441992436494</cx:pt>
          <cx:pt idx="345">-0.0092896182602941694</cx:pt>
          <cx:pt idx="346">-0.075347262771902498</cx:pt>
          <cx:pt idx="347">-0.044568669683823302</cx:pt>
          <cx:pt idx="348">-0.14471235722168699</cx:pt>
          <cx:pt idx="349">-0.208200388709253</cx:pt>
          <cx:pt idx="350">-0.087571548940212504</cx:pt>
          <cx:pt idx="351">0.023063650778906201</cx:pt>
          <cx:pt idx="352">0.052661099379203199</cx:pt>
          <cx:pt idx="353">0.0123552139512872</cx:pt>
          <cx:pt idx="354">-0.091971260671427996</cx:pt>
          <cx:pt idx="355">0.041526219867998697</cx:pt>
          <cx:pt idx="356">0.0155828767140214</cx:pt>
          <cx:pt idx="357">0.053684446872894899</cx:pt>
          <cx:pt idx="358">0.0113080050408563</cx:pt>
          <cx:pt idx="359">0.070817380835897503</cx:pt>
          <cx:pt idx="360">0.080479511106065396</cx:pt>
          <cx:pt idx="361">-0.0085973148492357807</cx:pt>
          <cx:pt idx="362">-0.011995557652126201</cx:pt>
          <cx:pt idx="363">-0.0060425383209558002</cx:pt>
          <cx:pt idx="364">0.000190599914773017</cx:pt>
          <cx:pt idx="365">0.00114384286389449</cx:pt>
          <cx:pt idx="366">-4.3493179165423198e-05</cx:pt>
          <cx:pt idx="367">0.018247993624727999</cx:pt>
          <cx:pt idx="368">0.0112761440390105</cx:pt>
          <cx:pt idx="369">0.054630205854561499</cx:pt>
          <cx:pt idx="370">0.040909465592056299</cx:pt>
          <cx:pt idx="371">0.035491272140657802</cx:pt>
          <cx:pt idx="372">-0.00261418249384178</cx:pt>
          <cx:pt idx="373">0.027678063910688899</cx:pt>
          <cx:pt idx="374">0.0023360699592756798</cx:pt>
          <cx:pt idx="375">-0.0099302561347832594</cx:pt>
          <cx:pt idx="376">-0.125244237256708</cx:pt>
          <cx:pt idx="377">-0.13760937681832</cx:pt>
          <cx:pt idx="378">-0.032014705482213003</cx:pt>
          <cx:pt idx="379">0.032168982555062502</cx:pt>
          <cx:pt idx="380">-0.024832415110881599</cx:pt>
          <cx:pt idx="381">-0.13122022479005799</cx:pt>
          <cx:pt idx="382">-0.057233610113366001</cx:pt>
          <cx:pt idx="383">0.12996424762853201</cx:pt>
          <cx:pt idx="384">0.045120442861675901</cx:pt>
          <cx:pt idx="385">0.0411642726258592</cx:pt>
          <cx:pt idx="386">0.0283369298124286</cx:pt>
          <cx:pt idx="387">0.074522483349473395</cx:pt>
          <cx:pt idx="388">0.0487182588191317</cx:pt>
          <cx:pt idx="389">-0.00378979475430805</cx:pt>
          <cx:pt idx="390">0.0016324264609108099</cx:pt>
          <cx:pt idx="391">-0.0010290106331492001</cx:pt>
          <cx:pt idx="392">0.00023659714122193</cx:pt>
          <cx:pt idx="393">-0.00083349304902748599</cx:pt>
          <cx:pt idx="394">-0.00104033939270002</cx:pt>
          <cx:pt idx="395">0.0199251983954799</cx:pt>
          <cx:pt idx="396">0.016788270287946001</cx:pt>
          <cx:pt idx="397">0.035263966710130101</cx:pt>
          <cx:pt idx="398">0.058163955429545999</cx:pt>
          <cx:pt idx="399">0.039852012519138599</cx:pt>
          <cx:pt idx="400">0.024207400754336101</cx:pt>
          <cx:pt idx="401">0.0233514557874939</cx:pt>
          <cx:pt idx="402">0.027552224475515901</cx:pt>
          <cx:pt idx="403">0.112540362761421</cx:pt>
          <cx:pt idx="404">-0.052763765341721697</cx:pt>
          <cx:pt idx="405">-0.0231750881346201</cx:pt>
          <cx:pt idx="406">0.0075914588666777198</cx:pt>
          <cx:pt idx="407">0.0326261118195212</cx:pt>
          <cx:pt idx="408">-0.0153318155858583</cx:pt>
          <cx:pt idx="409">-0.076052229553081496</cx:pt>
          <cx:pt idx="410">0.059908223985449399</cx:pt>
          <cx:pt idx="411">-0.0245104099939778</cx:pt>
          <cx:pt idx="412">-0.044295534682750597</cx:pt>
          <cx:pt idx="413">0.031024282492266499</cx:pt>
          <cx:pt idx="414">-0.013147308466906199</cx:pt>
          <cx:pt idx="415">-0.0211745040023971</cx:pt>
          <cx:pt idx="416">0.048049302742419399</cx:pt>
          <cx:pt idx="417">0.0194378849696836</cx:pt>
          <cx:pt idx="418">0.0031409901403495798</cx:pt>
          <cx:pt idx="419">-0.00061192091065853801</cx:pt>
          <cx:pt idx="420">4.54754398273583e-06</cx:pt>
          <cx:pt idx="421">-0.00162575729107375</cx:pt>
          <cx:pt idx="422">-0.0021030846269656299</cx:pt>
          <cx:pt idx="423">0.0230738550132304</cx:pt>
          <cx:pt idx="424">0.021567977783108101</cx:pt>
          <cx:pt idx="425">0.045561588489753398</cx:pt>
          <cx:pt idx="426">0.034271680374167203</cx:pt>
          <cx:pt idx="427">0.054562633970694198</cx:pt>
          <cx:pt idx="428">0.083227745356639002</cx:pt>
          <cx:pt idx="429">0.0425320218087318</cx:pt>
          <cx:pt idx="430">-0.0043539651246206797</cx:pt>
          <cx:pt idx="431">0.057524951305955502</cx:pt>
          <cx:pt idx="432">0.016965085228715301</cx:pt>
          <cx:pt idx="433">0.066214480515745397</cx:pt>
          <cx:pt idx="434">0.010563099145659401</cx:pt>
          <cx:pt idx="435">0.0027828964000889398</cx:pt>
          <cx:pt idx="436">0.0360266163731345</cx:pt>
          <cx:pt idx="437">-0.023721026581127</cx:pt>
          <cx:pt idx="438">0.034501617609991098</cx:pt>
          <cx:pt idx="439">-0.036078430996978397</cx:pt>
          <cx:pt idx="440">-0.023844225572915299</cx:pt>
          <cx:pt idx="441">-0.049956235939295199</cx:pt>
          <cx:pt idx="442">-0.0492271830370756</cx:pt>
          <cx:pt idx="443">0.019048905771751098</cx:pt>
          <cx:pt idx="444">0.066726372488553995</cx:pt>
          <cx:pt idx="445">0.054390991380671501</cx:pt>
          <cx:pt idx="446">0.0035958622741646701</cx:pt>
          <cx:pt idx="447">0.00018580825108022801</cx:pt>
          <cx:pt idx="448">0.000171519795166689</cx:pt>
          <cx:pt idx="449">-0.00134266413358183</cx:pt>
          <cx:pt idx="450">-0.00318937484378816</cx:pt>
          <cx:pt idx="451">0.021569444653929602</cx:pt>
          <cx:pt idx="452">0.030574431075078699</cx:pt>
          <cx:pt idx="453">0.037136747731164599</cx:pt>
          <cx:pt idx="454">0.0185841887838624</cx:pt>
          <cx:pt idx="455">0.022786940136121401</cx:pt>
          <cx:pt idx="456">0.0047379370813029204</cx:pt>
          <cx:pt idx="457">-0.038834337085441303</cx:pt>
          <cx:pt idx="458">-0.040432630110834603</cx:pt>
          <cx:pt idx="459">0.043414087072182798</cx:pt>
          <cx:pt idx="460">0.037263391172209399</cx:pt>
          <cx:pt idx="461">0.021391589506819499</cx:pt>
          <cx:pt idx="462">0.010285879680484999</cx:pt>
          <cx:pt idx="463">-0.0045484899606897796</cx:pt>
          <cx:pt idx="464">0.0696299906406668</cx:pt>
          <cx:pt idx="465">-0.000817168343076634</cx:pt>
          <cx:pt idx="466">0.0036234938761564401</cx:pt>
          <cx:pt idx="467">-0.0132167599618367</cx:pt>
          <cx:pt idx="468">-0.00398953590944415</cx:pt>
          <cx:pt idx="469">-0.037229835277504897</cx:pt>
          <cx:pt idx="470">-0.017497958731132301</cx:pt>
          <cx:pt idx="471">0.058979476398327402</cx:pt>
          <cx:pt idx="472">0.0236728105116269</cx:pt>
          <cx:pt idx="473">0.067182255521619105</cx:pt>
          <cx:pt idx="474">0.00105770658165418</cx:pt>
          <cx:pt idx="475">-0.0014561457452443799</cx:pt>
          <cx:pt idx="476">-0.00056356978619379896</cx:pt>
          <cx:pt idx="477">0.000119481484749641</cx:pt>
          <cx:pt idx="478">0.0035159321484514298</cx:pt>
          <cx:pt idx="479">0.021420880730661899</cx:pt>
          <cx:pt idx="480">0.0414425542725591</cx:pt>
          <cx:pt idx="481">0.0302796517751855</cx:pt>
          <cx:pt idx="482">0.022316913881986901</cx:pt>
          <cx:pt idx="483">0.035300774166596903</cx:pt>
          <cx:pt idx="484">0.0089233976771213204</cx:pt>
          <cx:pt idx="485">-0.039985541065280801</cx:pt>
          <cx:pt idx="486">-0.016407318962571301</cx:pt>
          <cx:pt idx="487">0.052393481142514603</cx:pt>
          <cx:pt idx="488">0.087561824615996403</cx:pt>
          <cx:pt idx="489">0.031209204048619599</cx:pt>
          <cx:pt idx="490">-0.031739384629084301</cx:pt>
          <cx:pt idx="491">-0.092627457544200195</cx:pt>
          <cx:pt idx="492">-0.015022092364805799</cx:pt>
          <cx:pt idx="493">-0.034297876173114097</cx:pt>
          <cx:pt idx="494">-0.014808697211982901</cx:pt>
          <cx:pt idx="495">0.028802077131515801</cx:pt>
          <cx:pt idx="496">0.038908015170770298</cx:pt>
          <cx:pt idx="497">0.017178798128120201</cx:pt>
          <cx:pt idx="498">-0.0156158437338832</cx:pt>
          <cx:pt idx="499">0.056024470445812602</cx:pt>
          <cx:pt idx="500">0.023963239785204701</cx:pt>
          <cx:pt idx="501">0.036852062059698598</cx:pt>
          <cx:pt idx="502">-0.00305935512078955</cx:pt>
          <cx:pt idx="503">0.0028827391916606501</cx:pt>
          <cx:pt idx="504">9.5597319983881297e-05</cx:pt>
          <cx:pt idx="505">-4.67145860384636e-05</cx:pt>
          <cx:pt idx="506">0.00326322514933394</cx:pt>
          <cx:pt idx="507">0.0062784849852692698</cx:pt>
          <cx:pt idx="508">0.0109242763822581</cx:pt>
          <cx:pt idx="509">-0.014534243104139101</cx:pt>
          <cx:pt idx="510">0.013963366782138701</cx:pt>
          <cx:pt idx="511">0.021616188461299</cx:pt>
          <cx:pt idx="512">-0.045646400068042901</cx:pt>
          <cx:pt idx="513">-0.065340688803046998</cx:pt>
          <cx:pt idx="514">0.0504146046517574</cx:pt>
          <cx:pt idx="515">0.099693248849165195</cx:pt>
          <cx:pt idx="516">0.212186353040096</cx:pt>
          <cx:pt idx="517">0.111866292294432</cx:pt>
          <cx:pt idx="518">0.029579247239906702</cx:pt>
          <cx:pt idx="519">-0.056787722606043402</cx:pt>
          <cx:pt idx="520">-0.118536118737676</cx:pt>
          <cx:pt idx="521">-0.102744826574479</cx:pt>
          <cx:pt idx="522">-0.016290254023837498</cx:pt>
          <cx:pt idx="523">-0.0033484966005237499</cx:pt>
          <cx:pt idx="524">0.0026876227236793302</cx:pt>
          <cx:pt idx="525">-0.043171412401716999</cx:pt>
          <cx:pt idx="526">0.00124533250585792</cx:pt>
          <cx:pt idx="527">0.081305170473879806</cx:pt>
          <cx:pt idx="528">0.044296290709565797</cx:pt>
          <cx:pt idx="529">0.038238009854523698</cx:pt>
          <cx:pt idx="530">0.00030037137721427101</cx:pt>
          <cx:pt idx="531">5.7668492977492999e-05</cx:pt>
          <cx:pt idx="532">0.000210816723607953</cx:pt>
          <cx:pt idx="533">-0.000175201248559739</cx:pt>
          <cx:pt idx="534">-0.00208339719562141</cx:pt>
          <cx:pt idx="535">-0.0043033717699691304</cx:pt>
          <cx:pt idx="536">-0.00652981443788347</cx:pt>
          <cx:pt idx="537">-0.051195902738280598</cx:pt>
          <cx:pt idx="538">-0.0425244967910983</cx:pt>
          <cx:pt idx="539">-0.028700100089938101</cx:pt>
          <cx:pt idx="540">-0.056493037480297</cx:pt>
          <cx:pt idx="541">-0.084677057499529099</cx:pt>
          <cx:pt idx="542">0.047448430005196801</cx:pt>
          <cx:pt idx="543">0.15437917689823399</cx:pt>
          <cx:pt idx="544">0.25918935907799201</cx:pt>
          <cx:pt idx="545">0.125498194253818</cx:pt>
          <cx:pt idx="546">0.028182103503707499</cx:pt>
          <cx:pt idx="547">-0.037551831866469598</cx:pt>
          <cx:pt idx="548">-0.076306865452699796</cx:pt>
          <cx:pt idx="549">0.00049358367472460802</cx:pt>
          <cx:pt idx="550">0.072163611638196595</cx:pt>
          <cx:pt idx="551">0.00022361294339087601</cx:pt>
          <cx:pt idx="552">0.041261388204538903</cx:pt>
          <cx:pt idx="553">0.017547703782217199</cx:pt>
          <cx:pt idx="554">0.082287299436682906</cx:pt>
          <cx:pt idx="555">0.079550865173552296</cx:pt>
          <cx:pt idx="556">0.0186181026916931</cx:pt>
          <cx:pt idx="557">0.020926243261390299</cx:pt>
          <cx:pt idx="558">0.0078926062530204292</cx:pt>
          <cx:pt idx="559">-4.5528273299778501e-05</cx:pt>
          <cx:pt idx="560">-5.1717109458880998e-05</cx:pt>
          <cx:pt idx="561">0.0011117427255934</cx:pt>
          <cx:pt idx="562">0.0012687114313192701</cx:pt>
          <cx:pt idx="563">0.0012345909478086699</cx:pt>
          <cx:pt idx="564">0.0046478687675813399</cx:pt>
          <cx:pt idx="565">-0.028613957426780901</cx:pt>
          <cx:pt idx="566">-0.082916132255504996</cx:pt>
          <cx:pt idx="567">-0.058192594246568002</cx:pt>
          <cx:pt idx="568">-0.075424424640493398</cx:pt>
          <cx:pt idx="569">-0.047177184104467501</cx:pt>
          <cx:pt idx="570">0.046859268030193399</cx:pt>
          <cx:pt idx="571">0.16503847913644801</cx:pt>
          <cx:pt idx="572">0.181639203292872</cx:pt>
          <cx:pt idx="573">0.0693938846019031</cx:pt>
          <cx:pt idx="574">0.073753947968534503</cx:pt>
          <cx:pt idx="575">0.106545659784995</cx:pt>
          <cx:pt idx="576">0.052297443739039502</cx:pt>
          <cx:pt idx="577">0.028652924468117898</cx:pt>
          <cx:pt idx="578">0.096081055901390003</cx:pt>
          <cx:pt idx="579">-0.0042587071245617303</cx:pt>
          <cx:pt idx="580">0.0173602529585298</cx:pt>
          <cx:pt idx="581">0.031617314206282297</cx:pt>
          <cx:pt idx="582">0.056182505954971401</cx:pt>
          <cx:pt idx="583">0.032869563401918697</cx:pt>
          <cx:pt idx="584">-0.00361368922167218</cx:pt>
          <cx:pt idx="585">0.013341726969027599</cx:pt>
          <cx:pt idx="586">0.0041164168794384599</cx:pt>
          <cx:pt idx="587">-0.00033429942719249799</cx:pt>
          <cx:pt idx="588">0.00033654853662614699</cx:pt>
          <cx:pt idx="589">0.00041468364412799899</cx:pt>
          <cx:pt idx="590">0.00150990724705727</cx:pt>
          <cx:pt idx="591">0.0058561476099092697</cx:pt>
          <cx:pt idx="592">0.0066475862332481799</cx:pt>
          <cx:pt idx="593">-0.036744956226632902</cx:pt>
          <cx:pt idx="594">-0.050056703135661899</cx:pt>
          <cx:pt idx="595">-0.048778077083519902</cx:pt>
          <cx:pt idx="596">-0.069163368048705598</cx:pt>
          <cx:pt idx="597">-0.017202136573572599</cx:pt>
          <cx:pt idx="598">0.012004663555276501</cx:pt>
          <cx:pt idx="599">0.083194154831249104</cx:pt>
          <cx:pt idx="600">0.057408190199490602</cx:pt>
          <cx:pt idx="601">0.13905763910791899</cx:pt>
          <cx:pt idx="602">0.17888970566603701</cx:pt>
          <cx:pt idx="603">0.079034138216069194</cx:pt>
          <cx:pt idx="604">0.037455379966041098</cx:pt>
          <cx:pt idx="605">0.092621914967331104</cx:pt>
          <cx:pt idx="606">0.044451860701337803</cx:pt>
          <cx:pt idx="607">0.0125701279451935</cx:pt>
          <cx:pt idx="608">-0.0021464018746207899</cx:pt>
          <cx:pt idx="609">-0.0055232336216149303</cx:pt>
          <cx:pt idx="610">0.069418391323976703</cx:pt>
          <cx:pt idx="611">0.035581815506511197</cx:pt>
          <cx:pt idx="612">-0.0062527407483863604</cx:pt>
          <cx:pt idx="613">0.0023689248711480501</cx:pt>
          <cx:pt idx="614">0.0048682229735123898</cx:pt>
          <cx:pt idx="615">0.00075627088499282096</cx:pt>
          <cx:pt idx="616">-0.00050476041424669699</cx:pt>
          <cx:pt idx="617">-0.00035509726881060297</cx:pt>
          <cx:pt idx="618">0.00016359541002467499</cx:pt>
          <cx:pt idx="619">0.0064529762367075303</cx:pt>
          <cx:pt idx="620">0.0066056738400423198</cx:pt>
          <cx:pt idx="621">-0.0120030800439083</cx:pt>
          <cx:pt idx="622">-0.034698250237585701</cx:pt>
          <cx:pt idx="623">-0.048292104885632001</cx:pt>
          <cx:pt idx="624">-0.0440437517819618</cx:pt>
          <cx:pt idx="625">-0.077058307519870195</cx:pt>
          <cx:pt idx="626">-0.088999396168911796</cx:pt>
          <cx:pt idx="627">-0.11512854315723101</cx:pt>
          <cx:pt idx="628">-0.097280266868730397</cx:pt>
          <cx:pt idx="629">0.060251000499486201</cx:pt>
          <cx:pt idx="630">0.0136168198525761</cx:pt>
          <cx:pt idx="631">-0.0083224882480254798</cx:pt>
          <cx:pt idx="632">0.077702509799155703</cx:pt>
          <cx:pt idx="633">0.059590420384545699</cx:pt>
          <cx:pt idx="634">-0.0022174103568372901</cx:pt>
          <cx:pt idx="635">-0.00029969212494679602</cx:pt>
          <cx:pt idx="636">0.0283638507798731</cx:pt>
          <cx:pt idx="637">0.025429076945359199</cx:pt>
          <cx:pt idx="638">0.047928307022026898</cx:pt>
          <cx:pt idx="639">0.0143060473912122</cx:pt>
          <cx:pt idx="640">-0.0093693662823888992</cx:pt>
          <cx:pt idx="641">0.0015690934985176401</cx:pt>
          <cx:pt idx="642">-0.00124108321853439</cx:pt>
          <cx:pt idx="643">-8.4653541815559396e-05</cx:pt>
          <cx:pt idx="644">-0.00016519672247980699</cx:pt>
          <cx:pt idx="645">-0.000227066205516151</cx:pt>
          <cx:pt idx="646">1.66336742650048e-05</cx:pt>
          <cx:pt idx="647">0.0032252079392145602</cx:pt>
          <cx:pt idx="648">-0.0044873712714170004</cx:pt>
          <cx:pt idx="649">-0.027568538834507599</cx:pt>
          <cx:pt idx="650">-0.0890600756687418</cx:pt>
          <cx:pt idx="651">-0.080467120463195402</cx:pt>
          <cx:pt idx="652">0.0010010289097034601</cx:pt>
          <cx:pt idx="653">-0.030323871549367502</cx:pt>
          <cx:pt idx="654">-0.079189827855002295</cx:pt>
          <cx:pt idx="655">-0.15846229898685099</cx:pt>
          <cx:pt idx="656">-0.19005817118648899</cx:pt>
          <cx:pt idx="657">-0.062957784572983802</cx:pt>
          <cx:pt idx="658">-0.0149997348411749</cx:pt>
          <cx:pt idx="659">-0.0298240720236892</cx:pt>
          <cx:pt idx="660">0.0046505973112079399</cx:pt>
          <cx:pt idx="661">-0.017188540298737301</cx:pt>
          <cx:pt idx="662">0.029368218815019401</cx:pt>
          <cx:pt idx="663">0.019086529036376601</cx:pt>
          <cx:pt idx="664">0.091861433756754707</cx:pt>
          <cx:pt idx="665">0.089557336303051599</cx:pt>
          <cx:pt idx="666">0.075486601940990494</cx:pt>
          <cx:pt idx="667">0.039719492591707997</cx:pt>
          <cx:pt idx="668">-0.0037046933629903099</cx:pt>
          <cx:pt idx="669">0.0049075276841406201</cx:pt>
          <cx:pt idx="670">-0.0012899683000600201</cx:pt>
          <cx:pt idx="671">0.0011778860556400301</cx:pt>
          <cx:pt idx="672">0.00045731794454829201</cx:pt>
          <cx:pt idx="673">-1.5481042710841001e-05</cx:pt>
          <cx:pt idx="674">-0.0018355659639265299</cx:pt>
          <cx:pt idx="675">-0.0032644132582954001</cx:pt>
          <cx:pt idx="676">-0.016581585709634399</cx:pt>
          <cx:pt idx="677">-0.045455565821503299</cx:pt>
          <cx:pt idx="678">-0.087084156739757404</cx:pt>
          <cx:pt idx="679">-0.064823853883298296</cx:pt>
          <cx:pt idx="680">-0.031780319665569802</cx:pt>
          <cx:pt idx="681">-0.059997738553037</cx:pt>
          <cx:pt idx="682">-0.104920699162269</cx:pt>
          <cx:pt idx="683">-0.15069764245040501</cx:pt>
          <cx:pt idx="684">-0.13958085198036199</cx:pt>
          <cx:pt idx="685">-0.091541795990484801</cx:pt>
          <cx:pt idx="686">-0.060918673796546301</cx:pt>
          <cx:pt idx="687">-0.00321412310925352</cx:pt>
          <cx:pt idx="688">0.045339800177203203</cx:pt>
          <cx:pt idx="689">-0.042119958276539499</cx:pt>
          <cx:pt idx="690">0.035817542416227803</cx:pt>
          <cx:pt idx="691">0.050320805232696698</cx:pt>
          <cx:pt idx="692">0.082074426250715704</cx:pt>
          <cx:pt idx="693">0.031633303940274499</cx:pt>
          <cx:pt idx="694">0.028702285674601102</cx:pt>
          <cx:pt idx="695">0.020779292112888099</cx:pt>
          <cx:pt idx="696">0.015810988518790502</cx:pt>
          <cx:pt idx="697">0.0050865132176258704</cx:pt>
          <cx:pt idx="698">0.00039447653431872901</cx:pt>
          <cx:pt idx="699">0.000191958556573836</cx:pt>
          <cx:pt idx="700">-0.00031307131451552999</cx:pt>
          <cx:pt idx="701">0.00052709849136021699</cx:pt>
          <cx:pt idx="702">1.0952444340119399e-05</cx:pt>
          <cx:pt idx="703">-0.0013103215808425001</cx:pt>
          <cx:pt idx="704">-0.0027085951291861599</cx:pt>
          <cx:pt idx="705">-0.019646532282413101</cx:pt>
          <cx:pt idx="706">-0.020925868244884498</cx:pt>
          <cx:pt idx="707">-0.0275699438437755</cx:pt>
          <cx:pt idx="708">-0.039227830088599702</cx:pt>
          <cx:pt idx="709">-0.055170433327686397</cx:pt>
          <cx:pt idx="710">-0.040436907778794599</cx:pt>
          <cx:pt idx="711">-0.087686165637134494</cx:pt>
          <cx:pt idx="712">-0.11351083914738</cx:pt>
          <cx:pt idx="713">-0.069782115172574599</cx:pt>
          <cx:pt idx="714">-0.060610462853561801</cx:pt>
          <cx:pt idx="715">-0.052048517287946301</cx:pt>
          <cx:pt idx="716">-0.044008808995994103</cx:pt>
          <cx:pt idx="717">0.0012856055211683799</cx:pt>
          <cx:pt idx="718">0.036137970210018501</cx:pt>
          <cx:pt idx="719">0.072635435187069206</cx:pt>
          <cx:pt idx="720">0.043117003624090197</cx:pt>
          <cx:pt idx="721">0.044030664291570203</cx:pt>
          <cx:pt idx="722">0.0205060254129452</cx:pt>
          <cx:pt idx="723">0.013296981536631799</cx:pt>
          <cx:pt idx="724">0.0056436018350816304</cx:pt>
          <cx:pt idx="725">0.00052971820961009901</cx:pt>
          <cx:pt idx="726">0.00065252812323106401</cx:pt>
          <cx:pt idx="727">-6.59011164185329e-06</cx:pt>
          <cx:pt idx="728">2.9577488305931001e-05</cx:pt>
          <cx:pt idx="729">0.000256484156766114</cx:pt>
          <cx:pt idx="730">0.00044887071816212198</cx:pt>
          <cx:pt idx="731">-0.00061712759641543297</cx:pt>
          <cx:pt idx="732">-0.00149514852920588</cx:pt>
          <cx:pt idx="733">0.000148225511413699</cx:pt>
          <cx:pt idx="734">-0.00204338574162914</cx:pt>
          <cx:pt idx="735">-0.0073042413934760499</cx:pt>
          <cx:pt idx="736">-0.0139350686942086</cx:pt>
          <cx:pt idx="737">-0.021302077593036099</cx:pt>
          <cx:pt idx="738">-0.020542984676856901</cx:pt>
          <cx:pt idx="739">-0.0281885608133088</cx:pt>
          <cx:pt idx="740">-0.0198071967477268</cx:pt>
          <cx:pt idx="741">-0.00245968354585034</cx:pt>
          <cx:pt idx="742">-0.035167414369448403</cx:pt>
          <cx:pt idx="743">-0.039456495686569101</cx:pt>
          <cx:pt idx="744">-0.0161943973833623</cx:pt>
          <cx:pt idx="745">-0.00443802290583452</cx:pt>
          <cx:pt idx="746">-0.0045924941301841299</cx:pt>
          <cx:pt idx="747">-0.0045183560300199304</cx:pt>
          <cx:pt idx="748">0.0068614714850097798</cx:pt>
          <cx:pt idx="749">0.017669260666772602</cx:pt>
          <cx:pt idx="750">-0.0048458947030222896</cx:pt>
          <cx:pt idx="751">0.00050738902446737096</cx:pt>
          <cx:pt idx="752">-0.00060814061940130202</cx:pt>
          <cx:pt idx="753">0.00016529946786900999</cx:pt>
          <cx:pt idx="754">8.0061387908579408e-06</cx:pt>
          <cx:pt idx="755">-0.00054644868173758603</cx:pt>
          <cx:pt idx="756">-0.000264322341588446</cx:pt>
          <cx:pt idx="757">-0.00064357075049424996</cx:pt>
          <cx:pt idx="758">-0.00059831931019037397</cx:pt>
          <cx:pt idx="759">-0.000153193301076067</cx:pt>
          <cx:pt idx="760">-0.00017934416418821501</cx:pt>
          <cx:pt idx="761">-0.00028792732675383899</cx:pt>
          <cx:pt idx="762">0.00016676868601274501</cx:pt>
          <cx:pt idx="763">8.8373915568804002e-05</cx:pt>
          <cx:pt idx="764">-0.00087676204212229199</cx:pt>
          <cx:pt idx="765">-0.00144284283616705</cx:pt>
          <cx:pt idx="766">-0.0078678045942948503</cx:pt>
          <cx:pt idx="767">0.0022514826972759999</cx:pt>
          <cx:pt idx="768">0.0034461405823099501</cx:pt>
          <cx:pt idx="769">-0.0032178974233800801</cx:pt>
          <cx:pt idx="770">-0.0046612401950739697</cx:pt>
          <cx:pt idx="771">-0.0074729524283129404</cx:pt>
          <cx:pt idx="772">-0.0090175993132752992</cx:pt>
          <cx:pt idx="773">-0.012925687754802699</cx:pt>
          <cx:pt idx="774">-0.0112583634712721</cx:pt>
          <cx:pt idx="775">0.0010475658204086901</cx:pt>
          <cx:pt idx="776">0.0024033040618871098</cx:pt>
          <cx:pt idx="777">-0.00221274518073457</cx:pt>
          <cx:pt idx="778">-0.0083389572063807208</cx:pt>
          <cx:pt idx="779">-0.0022089539680409899</cx:pt>
          <cx:pt idx="780">0.00022876302086593801</cx:pt>
          <cx:pt idx="781">-0.00066334196835511096</cx:pt>
          <cx:pt idx="782">1.9063249582600901e-05</cx:pt>
          <cx:pt idx="783">0.00061707718491392895</cx:pt>
        </cx:lvl>
      </cx:numDim>
    </cx:data>
    <cx:data id="74">
      <cx:numDim type="val">
        <cx:f>'001_WA_F - 副本'!$BW$1:$BW$784</cx:f>
        <cx:lvl ptCount="784" formatCode="G/通用格式">
          <cx:pt idx="0">0.00083517604598199997</cx:pt>
          <cx:pt idx="1">-0.000103288014765546</cx:pt>
          <cx:pt idx="2">5.6484231885809704e-06</cx:pt>
          <cx:pt idx="3">-5.95346063729321e-05</cx:pt>
          <cx:pt idx="4">-0.000235405423428998</cx:pt>
          <cx:pt idx="5">0.00010150621614248701</cx:pt>
          <cx:pt idx="6">-0.00033354235643785101</cx:pt>
          <cx:pt idx="7">5.59769054394199e-05</cx:pt>
          <cx:pt idx="8">0.00017876491668178201</cx:pt>
          <cx:pt idx="9">-0.00050911115104815502</cx:pt>
          <cx:pt idx="10">0.00051085752670788605</cx:pt>
          <cx:pt idx="11">-0.00036360180203930901</cx:pt>
          <cx:pt idx="12">0.000107676819870177</cx:pt>
          <cx:pt idx="13">-9.8641161051705192e-06</cx:pt>
          <cx:pt idx="14">0.00066231804426258498</cx:pt>
          <cx:pt idx="15">3.0589234873292199e-06</cx:pt>
          <cx:pt idx="16">-0.000230737837378239</cx:pt>
          <cx:pt idx="17">0.00090459817495991803</cx:pt>
          <cx:pt idx="18">-0.00039870988005567999</cx:pt>
          <cx:pt idx="19">0.00034538142049132402</cx:pt>
          <cx:pt idx="20">2.8314163872942702e-06</cx:pt>
          <cx:pt idx="21">0.000130185864342539</cx:pt>
          <cx:pt idx="22">-2.97100382730951e-05</cx:pt>
          <cx:pt idx="23">-0.000239872513054836</cx:pt>
          <cx:pt idx="24">-0.00013530487001534001</cx:pt>
          <cx:pt idx="25">-0.00083486231225198297</cx:pt>
          <cx:pt idx="26">0.00079316658076357405</cx:pt>
          <cx:pt idx="27">-2.5615961311606101e-05</cx:pt>
          <cx:pt idx="28">0.00058144588108053805</cx:pt>
          <cx:pt idx="29">0.00037757005821443298</cx:pt>
          <cx:pt idx="30">0.000253337302622831</cx:pt>
          <cx:pt idx="31">0.00028384560019491202</cx:pt>
          <cx:pt idx="32">0.00023160750803802199</cx:pt>
          <cx:pt idx="33">-5.77902678850142e-05</cx:pt>
          <cx:pt idx="34">9.1243616765228794e-05</cx:pt>
          <cx:pt idx="35">-0.00054096753906653799</cx:pt>
          <cx:pt idx="36">-0.00030652340200541198</cx:pt>
          <cx:pt idx="37">-0.00070410554857366003</cx:pt>
          <cx:pt idx="38">-0.00113021133380047</cx:pt>
          <cx:pt idx="39">-0.000658341619661337</cx:pt>
          <cx:pt idx="40">-0.00140228704328015</cx:pt>
          <cx:pt idx="41">-0.00123367995664093</cx:pt>
          <cx:pt idx="42">-0.00049390771357627795</cx:pt>
          <cx:pt idx="43">-0.00034152792243904003</cx:pt>
          <cx:pt idx="44">1.33292799007645e-05</cx:pt>
          <cx:pt idx="45">-0.00038492208394923602</cx:pt>
          <cx:pt idx="46">-0.00070558324364180895</cx:pt>
          <cx:pt idx="47">0.00012745818381207499</cx:pt>
          <cx:pt idx="48">-0.00026576851616343003</cx:pt>
          <cx:pt idx="49">-0.00038510258911336601</cx:pt>
          <cx:pt idx="50">-0.00018862483434251001</cx:pt>
          <cx:pt idx="51">-0.00070061200748770596</cx:pt>
          <cx:pt idx="52">0.00025733599006091598</cx:pt>
          <cx:pt idx="53">0.000188468954425147</cx:pt>
          <cx:pt idx="54">-0.00029383082738172398</cx:pt>
          <cx:pt idx="55">0.00076654935296942305</cx:pt>
          <cx:pt idx="56">-0.00015919528964753</cx:pt>
          <cx:pt idx="57">0.00036699308332105901</cx:pt>
          <cx:pt idx="58">0.00103106855448262</cx:pt>
          <cx:pt idx="59">0.00058672922604666904</cx:pt>
          <cx:pt idx="60">-0.00016712827169014499</cx:pt>
          <cx:pt idx="61">-0.00033163362509836702</cx:pt>
          <cx:pt idx="62">2.7561111517669101e-05</cx:pt>
          <cx:pt idx="63">-0.00092471040866051095</cx:pt>
          <cx:pt idx="64">-0.0012911389271932699</cx:pt>
          <cx:pt idx="65">-0.00284410711023968</cx:pt>
          <cx:pt idx="66">-0.00439839402476785</cx:pt>
          <cx:pt idx="67">-0.0090633954569978494</cx:pt>
          <cx:pt idx="68">-0.0116011295956148</cx:pt>
          <cx:pt idx="69">-0.016971349074383701</cx:pt>
          <cx:pt idx="70">-0.0164467905841311</cx:pt>
          <cx:pt idx="71">-0.0128082231059303</cx:pt>
          <cx:pt idx="72">-0.0105467963209283</cx:pt>
          <cx:pt idx="73">-0.0089497203216841893</cx:pt>
          <cx:pt idx="74">-0.0097737995293352697</cx:pt>
          <cx:pt idx="75">-0.0047176777749945902</cx:pt>
          <cx:pt idx="76">-0.0013520740814605</cx:pt>
          <cx:pt idx="77">-0.00181277593129846</cx:pt>
          <cx:pt idx="78">-0.00227505985610418</cx:pt>
          <cx:pt idx="79">-0.00079826549209848201</cx:pt>
          <cx:pt idx="80">0.000155000279473638</cx:pt>
          <cx:pt idx="81">-0.00036751707836722502</cx:pt>
          <cx:pt idx="82">0.00016223216327467701</cx:pt>
          <cx:pt idx="83">0.00012373727394346601</cx:pt>
          <cx:pt idx="84">0.000188834140791919</cx:pt>
          <cx:pt idx="85">8.1666192204910395e-05</cx:pt>
          <cx:pt idx="86">0.00036864174845637902</cx:pt>
          <cx:pt idx="87">-0.00037464603306880899</cx:pt>
          <cx:pt idx="88">0.00101413181049836</cx:pt>
          <cx:pt idx="89">-0.00019597856268365501</cx:pt>
          <cx:pt idx="90">-6.2332664870753002e-05</cx:pt>
          <cx:pt idx="91">0.0067632193615617398</cx:pt>
          <cx:pt idx="92">0.015940696248516</cx:pt>
          <cx:pt idx="93">0.0062882158983086</cx:pt>
          <cx:pt idx="94">0.011300134215510099</cx:pt>
          <cx:pt idx="95">-0.00022927889045281499</cx:pt>
          <cx:pt idx="96">-0.0085951188918373597</cx:pt>
          <cx:pt idx="97">-0.013878139285073501</cx:pt>
          <cx:pt idx="98">-0.032672958955340302</cx:pt>
          <cx:pt idx="99">-0.023602476987882301</cx:pt>
          <cx:pt idx="100">-0.036694188607489499</cx:pt>
          <cx:pt idx="101">-0.034937068547498402</cx:pt>
          <cx:pt idx="102">-0.026184536336195101</cx:pt>
          <cx:pt idx="103">-0.014563877077170599</cx:pt>
          <cx:pt idx="104">-0.0070658127627157398</cx:pt>
          <cx:pt idx="105">-0.0052948830998220398</cx:pt>
          <cx:pt idx="106">-0.0051998923044504104</cx:pt>
          <cx:pt idx="107">-6.4434064713905499e-05</cx:pt>
          <cx:pt idx="108">0.00049506212922657302</cx:pt>
          <cx:pt idx="109">-0.00057475484316199597</cx:pt>
          <cx:pt idx="110">-0.00088121115319838997</cx:pt>
          <cx:pt idx="111">0.00030106258911658299</cx:pt>
          <cx:pt idx="112">0.00084071730453076697</cx:pt>
          <cx:pt idx="113">0.00044693610737555099</cx:pt>
          <cx:pt idx="114">0.00036617676367415902</cx:pt>
          <cx:pt idx="115">0.000562223753079131</cx:pt>
          <cx:pt idx="116">0.00112682600428539</cx:pt>
          <cx:pt idx="117">-0.0062397821851160199</cx:pt>
          <cx:pt idx="118">-0.0039275916852084501</cx:pt>
          <cx:pt idx="119">0.0089977473719525403</cx:pt>
          <cx:pt idx="120">0.029398491077496199</cx:pt>
          <cx:pt idx="121">0.0254546682759847</cx:pt>
          <cx:pt idx="122">0.031219570889578899</cx:pt>
          <cx:pt idx="123">0.019523744706018999</cx:pt>
          <cx:pt idx="124">-0.019740255033322399</cx:pt>
          <cx:pt idx="125">-0.071535860694527303</cx:pt>
          <cx:pt idx="126">-0.080495179439988102</cx:pt>
          <cx:pt idx="127">-0.058731701976843097</cx:pt>
          <cx:pt idx="128">-0.076795434058546094</cx:pt>
          <cx:pt idx="129">-0.060444371901729597</cx:pt>
          <cx:pt idx="130">-0.013910366886928901</cx:pt>
          <cx:pt idx="131">-0.0073662658209836997</cx:pt>
          <cx:pt idx="132">-0.013576043248864701</cx:pt>
          <cx:pt idx="133">-0.010062321984371</cx:pt>
          <cx:pt idx="134">-0.0087940142935487801</cx:pt>
          <cx:pt idx="135">-0.000562414935377512</cx:pt>
          <cx:pt idx="136">0.0051910201021737696</cx:pt>
          <cx:pt idx="137">0.00181557455932434</cx:pt>
          <cx:pt idx="138">0.00145791053772935</cx:pt>
          <cx:pt idx="139">0.00016503918470128499</cx:pt>
          <cx:pt idx="140">0.00062419738099679905</cx:pt>
          <cx:pt idx="141">0.00028291201766083999</cx:pt>
          <cx:pt idx="142">-0.00018025313176295199</cx:pt>
          <cx:pt idx="143">0.0029108285866307399</cx:pt>
          <cx:pt idx="144">0.00228552833837195</cx:pt>
          <cx:pt idx="145">-0.00459879561046339</cx:pt>
          <cx:pt idx="146">0.0015659629776146899</cx:pt>
          <cx:pt idx="147">0.0088248473851499695</cx:pt>
          <cx:pt idx="148">-0.018208454376940901</cx:pt>
          <cx:pt idx="149">-0.024481907814681299</cx:pt>
          <cx:pt idx="150">-0.0267399542877753</cx:pt>
          <cx:pt idx="151">0.044153920731845597</cx:pt>
          <cx:pt idx="152">-0.035527972528812297</cx:pt>
          <cx:pt idx="153">-0.083801371571316702</cx:pt>
          <cx:pt idx="154">-0.086724073977678603</cx:pt>
          <cx:pt idx="155">-0.065136581104172295</cx:pt>
          <cx:pt idx="156">-0.077626570605746903</cx:pt>
          <cx:pt idx="157">-0.066474958505235895</cx:pt>
          <cx:pt idx="158">-0.046778454450971799</cx:pt>
          <cx:pt idx="159">-0.017726860627402599</cx:pt>
          <cx:pt idx="160">-0.0137599902813729</cx:pt>
          <cx:pt idx="161">-0.0265514517827002</cx:pt>
          <cx:pt idx="162">-0.0228052925986095</cx:pt>
          <cx:pt idx="163">-0.0105927415996765</cx:pt>
          <cx:pt idx="164">0.0049204347200254702</cx:pt>
          <cx:pt idx="165">0.0035533039461692001</cx:pt>
          <cx:pt idx="166">0.0012969554650272099</cx:pt>
          <cx:pt idx="167">0.000398196792337681</cx:pt>
          <cx:pt idx="168">7.85487829580361e-05</cx:pt>
          <cx:pt idx="169">0.000404526196245775</cx:pt>
          <cx:pt idx="170">0.00206949399013602</cx:pt>
          <cx:pt idx="171">0.00334476240043486</cx:pt>
          <cx:pt idx="172">-0.0028413728098270002</cx:pt>
          <cx:pt idx="173">-0.045430319227810503</cx:pt>
          <cx:pt idx="174">-0.013490283815730199</cx:pt>
          <cx:pt idx="175">-0.016001555995752401</cx:pt>
          <cx:pt idx="176">-0.035378509976053199</cx:pt>
          <cx:pt idx="177">-0.0108947303051032</cx:pt>
          <cx:pt idx="178">-0.0284544737950258</cx:pt>
          <cx:pt idx="179">0.00043134725516709302</cx:pt>
          <cx:pt idx="180">-0.032671796987040397</cx:pt>
          <cx:pt idx="181">0.070251359239503194</cx:pt>
          <cx:pt idx="182">0.100397193827178</cx:pt>
          <cx:pt idx="183">0.064141110521247005</cx:pt>
          <cx:pt idx="184">-0.050671676419263401</cx:pt>
          <cx:pt idx="185">-0.059732231104761599</cx:pt>
          <cx:pt idx="186">-0.054365839754655199</cx:pt>
          <cx:pt idx="187">-0.100626889356858</cx:pt>
          <cx:pt idx="188">-0.064551917095743094</cx:pt>
          <cx:pt idx="189">-0.073524871013452703</cx:pt>
          <cx:pt idx="190">-0.062901068626780895</cx:pt>
          <cx:pt idx="191">-0.031309430452099302</cx:pt>
          <cx:pt idx="192">0.0060243693990978198</cx:pt>
          <cx:pt idx="193">0.0045587830252484599</cx:pt>
          <cx:pt idx="194">0.00217280908452525</cx:pt>
          <cx:pt idx="195">0.00029496303601864599</cx:pt>
          <cx:pt idx="196">0.00035306355159757499</cx:pt>
          <cx:pt idx="197">0.00072859257918448002</cx:pt>
          <cx:pt idx="198">0.00026256581397995698</cx:pt>
          <cx:pt idx="199">0.0018684376251484199</cx:pt>
          <cx:pt idx="200">-0.0029404184246198499</cx:pt>
          <cx:pt idx="201">-0.037381409018714298</cx:pt>
          <cx:pt idx="202">-0.0182249463539296</cx:pt>
          <cx:pt idx="203">-0.043516051451002603</cx:pt>
          <cx:pt idx="204">-0.024588450951450999</cx:pt>
          <cx:pt idx="205">-0.038663283090157097</cx:pt>
          <cx:pt idx="206">0.0176894853792358</cx:pt>
          <cx:pt idx="207">0.057513883321583699</cx:pt>
          <cx:pt idx="208">0.13441460048147899</cx:pt>
          <cx:pt idx="209">0.24447840460150499</cx:pt>
          <cx:pt idx="210">0.20998876945759601</cx:pt>
          <cx:pt idx="211">0.109248122499948</cx:pt>
          <cx:pt idx="212">0.0257723146597101</cx:pt>
          <cx:pt idx="213">-0.057215241992534499</cx:pt>
          <cx:pt idx="214">-0.097927188364003395</cx:pt>
          <cx:pt idx="215">-0.090141320401212602</cx:pt>
          <cx:pt idx="216">-0.062409249717318697</cx:pt>
          <cx:pt idx="217">-0.084945338496189099</cx:pt>
          <cx:pt idx="218">-0.098238080523975396</cx:pt>
          <cx:pt idx="219">-0.067378356104338302</cx:pt>
          <cx:pt idx="220">-0.00573851999735292</cx:pt>
          <cx:pt idx="221">-0.0051823907181862399</cx:pt>
          <cx:pt idx="222">0.00055402291022883798</cx:pt>
          <cx:pt idx="223">0.00086496523174294003</cx:pt>
          <cx:pt idx="224">-1.1573765054892501e-05</cx:pt>
          <cx:pt idx="225">-0.00069692011346736795</cx:pt>
          <cx:pt idx="226">-0.00297028444148062</cx:pt>
          <cx:pt idx="227">0.00050898614551001496</cx:pt>
          <cx:pt idx="228">0.0028539727664964199</cx:pt>
          <cx:pt idx="229">-0.0524738611753938</cx:pt>
          <cx:pt idx="230">-0.035812598974091003</cx:pt>
          <cx:pt idx="231">-0.052177336568579598</cx:pt>
          <cx:pt idx="232">0.0061045892483860796</cx:pt>
          <cx:pt idx="233">0.0072214477753305504</cx:pt>
          <cx:pt idx="234">0.11438291714896499</cx:pt>
          <cx:pt idx="235">0.135804160171244</cx:pt>
          <cx:pt idx="236">0.141681175228275</cx:pt>
          <cx:pt idx="237">0.176605670939573</cx:pt>
          <cx:pt idx="238">0.11529462758266</cx:pt>
          <cx:pt idx="239">0.11793594988346601</cx:pt>
          <cx:pt idx="240">0.082973163599968106</cx:pt>
          <cx:pt idx="241">-0.0064992357742724603</cx:pt>
          <cx:pt idx="242">-0.050932211851969798</cx:pt>
          <cx:pt idx="243">-0.041347878435350198</cx:pt>
          <cx:pt idx="244">-0.060462849458666097</cx:pt>
          <cx:pt idx="245">-0.064172449668152901</cx:pt>
          <cx:pt idx="246">-0.058362194269589399</cx:pt>
          <cx:pt idx="247">-0.063695633425253001</cx:pt>
          <cx:pt idx="248">-0.022327265719560299</cx:pt>
          <cx:pt idx="249">-0.0073478547795534001</cx:pt>
          <cx:pt idx="250">0.0051417997861846398</cx:pt>
          <cx:pt idx="251">0.00081439179641007995</cx:pt>
          <cx:pt idx="252">0.00031685098098629001</cx:pt>
          <cx:pt idx="253">0.00078680701454717005</cx:pt>
          <cx:pt idx="254">-0.0029992728146141798</cx:pt>
          <cx:pt idx="255">0.0065842094977336396</cx:pt>
          <cx:pt idx="256">0.016057292726605402</cx:pt>
          <cx:pt idx="257">-0.022840689796893601</cx:pt>
          <cx:pt idx="258">0.00088342424046561905</cx:pt>
          <cx:pt idx="259">0.0096759069011944001</cx:pt>
          <cx:pt idx="260">0.064802733745824306</cx:pt>
          <cx:pt idx="261">0.12219942080719901</cx:pt>
          <cx:pt idx="262">0.13592812779691399</cx:pt>
          <cx:pt idx="263">0.123957640759651</cx:pt>
          <cx:pt idx="264">0.059137405778373897</cx:pt>
          <cx:pt idx="265">0.061895813366431802</cx:pt>
          <cx:pt idx="266">0.0408197039638886</cx:pt>
          <cx:pt idx="267">0.0672151804059576</cx:pt>
          <cx:pt idx="268">0.077453656755225003</cx:pt>
          <cx:pt idx="269">0.0222180881672372</cx:pt>
          <cx:pt idx="270">-0.048489707051236501</cx:pt>
          <cx:pt idx="271">-0.045022655990738</cx:pt>
          <cx:pt idx="272">-0.028318197405541298</cx:pt>
          <cx:pt idx="273">-0.053018498544360602</cx:pt>
          <cx:pt idx="274">-0.037893909094101903</cx:pt>
          <cx:pt idx="275">-0.054615623758282501</cx:pt>
          <cx:pt idx="276">-0.0226243043868069</cx:pt>
          <cx:pt idx="277">-0.0015149678457974699</cx:pt>
          <cx:pt idx="278">-0.00102743391728536</cx:pt>
          <cx:pt idx="279">-0.0011054374368384601</cx:pt>
          <cx:pt idx="280">-0.000270344217752715</cx:pt>
          <cx:pt idx="281">-4.5184299325538198e-05</cx:pt>
          <cx:pt idx="282">-0.00187059607043098</cx:pt>
          <cx:pt idx="283">0.0234539773062084</cx:pt>
          <cx:pt idx="284">0.0085427542639237106</cx:pt>
          <cx:pt idx="285">0.0271044174267361</cx:pt>
          <cx:pt idx="286">0.0451647292256903</cx:pt>
          <cx:pt idx="287">0.047251337840857402</cx:pt>
          <cx:pt idx="288">0.10822069851483</cx:pt>
          <cx:pt idx="289">0.13749431720050201</cx:pt>
          <cx:pt idx="290">0.078953468725696502</cx:pt>
          <cx:pt idx="291">0.040013363353954098</cx:pt>
          <cx:pt idx="292">-0.021862844989448699</cx:pt>
          <cx:pt idx="293">-0.00620667111853891</cx:pt>
          <cx:pt idx="294">0.039146032590230001</cx:pt>
          <cx:pt idx="295">0.023526855980630701</cx:pt>
          <cx:pt idx="296">0.051570374982941501</cx:pt>
          <cx:pt idx="297">0.014461198857146799</cx:pt>
          <cx:pt idx="298">-0.0251781081156051</cx:pt>
          <cx:pt idx="299">-0.027408539603939099</cx:pt>
          <cx:pt idx="300">0.0018669419776845501</cx:pt>
          <cx:pt idx="301">-0.037928101150974801</cx:pt>
          <cx:pt idx="302">-0.0116159362586106</cx:pt>
          <cx:pt idx="303">-0.025105817417951901</cx:pt>
          <cx:pt idx="304">-0.015493657789741501</cx:pt>
          <cx:pt idx="305">0.0044566876382940001</cx:pt>
          <cx:pt idx="306">0.0011251145374339901</cx:pt>
          <cx:pt idx="307">0.000208353608666208</cx:pt>
          <cx:pt idx="308">-0.00059495946328188903</cx:pt>
          <cx:pt idx="309">0.00057240492722905904</cx:pt>
          <cx:pt idx="310">0.0044511854947699497</cx:pt>
          <cx:pt idx="311">0.027722738846179699</cx:pt>
          <cx:pt idx="312">0.035965656626656302</cx:pt>
          <cx:pt idx="313">0.068408534370189594</cx:pt>
          <cx:pt idx="314">0.063385091808168897</cx:pt>
          <cx:pt idx="315">0.062513824270207005</cx:pt>
          <cx:pt idx="316">0.049040831228414301</cx:pt>
          <cx:pt idx="317">0.050633913242443797</cx:pt>
          <cx:pt idx="318">-0.0086439933900973303</cx:pt>
          <cx:pt idx="319">-0.0036197799249235701</cx:pt>
          <cx:pt idx="320">0.0154732280997875</cx:pt>
          <cx:pt idx="321">0.020749698024805498</cx:pt>
          <cx:pt idx="322">0.048658850691936997</cx:pt>
          <cx:pt idx="323">0.057393869908199398</cx:pt>
          <cx:pt idx="324">0.017960557091688902</cx:pt>
          <cx:pt idx="325">0.0090612183326876095</cx:pt>
          <cx:pt idx="326">0.0012700799993983899</cx:pt>
          <cx:pt idx="327">0.012324705040063</cx:pt>
          <cx:pt idx="328">0.047505868255450397</cx:pt>
          <cx:pt idx="329">-0.014397839253488301</cx:pt>
          <cx:pt idx="330">-0.0037389572662606101</cx:pt>
          <cx:pt idx="331">-0.020822497506505999</cx:pt>
          <cx:pt idx="332">-0.0077473458131235903</cx:pt>
          <cx:pt idx="333">0.0058974484642765803</cx:pt>
          <cx:pt idx="334">0.0059555578481186701</cx:pt>
          <cx:pt idx="335">0.00026547023814398101</cx:pt>
          <cx:pt idx="336">-0.00012329523340307499</cx:pt>
          <cx:pt idx="337">0.0012222083005154201</cx:pt>
          <cx:pt idx="338">0.00376175047622531</cx:pt>
          <cx:pt idx="339">0.020326204754562802</cx:pt>
          <cx:pt idx="340">0.058112128465623802</cx:pt>
          <cx:pt idx="341">0.082947745608482698</cx:pt>
          <cx:pt idx="342">0.055553232163963302</cx:pt>
          <cx:pt idx="343">0.055852334406253402</cx:pt>
          <cx:pt idx="344">-8.5338188366127399e-05</cx:pt>
          <cx:pt idx="345">0.0093966846329083999</cx:pt>
          <cx:pt idx="346">-0.053657689180585701</cx:pt>
          <cx:pt idx="347">-0.016221686890269399</cx:pt>
          <cx:pt idx="348">-0.026020650224887799</cx:pt>
          <cx:pt idx="349">-0.0063186355396849603</cx:pt>
          <cx:pt idx="350">0.027295056825060102</cx:pt>
          <cx:pt idx="351">0.043098477693442598</cx:pt>
          <cx:pt idx="352">-0.018365504610946801</cx:pt>
          <cx:pt idx="353">0.0268704863286214</cx:pt>
          <cx:pt idx="354">0.0319644523980534</cx:pt>
          <cx:pt idx="355">0.026194095303273799</cx:pt>
          <cx:pt idx="356">0.038361738506025297</cx:pt>
          <cx:pt idx="357">-0.013763194963846001</cx:pt>
          <cx:pt idx="358">-0.010836356678802001</cx:pt>
          <cx:pt idx="359">-0.020266103676367799</cx:pt>
          <cx:pt idx="360">-0.046507023538572299</cx:pt>
          <cx:pt idx="361">-0.0055691928492904302</cx:pt>
          <cx:pt idx="362">0.0019994673509230502</cx:pt>
          <cx:pt idx="363">9.2280277038563806e-05</cx:pt>
          <cx:pt idx="364">0.00053181474099539799</cx:pt>
          <cx:pt idx="365">0.0017070716833526801</cx:pt>
          <cx:pt idx="366">0.0034731924312858598</cx:pt>
          <cx:pt idx="367">0.0045818063104656496</cx:pt>
          <cx:pt idx="368">0.033368002973130098</cx:pt>
          <cx:pt idx="369">0.0243320878088545</cx:pt>
          <cx:pt idx="370">-0.00442932419070042</cx:pt>
          <cx:pt idx="371">0.0082073943421378092</cx:pt>
          <cx:pt idx="372">0.00222766687742617</cx:pt>
          <cx:pt idx="373">0.00094076993782485395</cx:pt>
          <cx:pt idx="374">-0.054252244342320899</cx:pt>
          <cx:pt idx="375">-0.0027138019789380201</cx:pt>
          <cx:pt idx="376">0.0154349990706275</cx:pt>
          <cx:pt idx="377">0.00660351352918369</cx:pt>
          <cx:pt idx="378">0.036227082568029298</cx:pt>
          <cx:pt idx="379">0.059020977762308503</cx:pt>
          <cx:pt idx="380">0.093534924188448498</cx:pt>
          <cx:pt idx="381">0.026756537673102401</cx:pt>
          <cx:pt idx="382">0.010650161513610999</cx:pt>
          <cx:pt idx="383">-0.0028509305416045501</cx:pt>
          <cx:pt idx="384">0.015569788936137301</cx:pt>
          <cx:pt idx="385">-0.014850062760533</cx:pt>
          <cx:pt idx="386">-0.043735920896089998</cx:pt>
          <cx:pt idx="387">-0.058830815328254002</cx:pt>
          <cx:pt idx="388">-0.058186259040542601</cx:pt>
          <cx:pt idx="389">-0.012131666868282801</cx:pt>
          <cx:pt idx="390">-0.0013622004868213901</cx:pt>
          <cx:pt idx="391">-0.00113501907993311</cx:pt>
          <cx:pt idx="392">-0.00013641894627021799</cx:pt>
          <cx:pt idx="393">0.00077483562721892001</cx:pt>
          <cx:pt idx="394">0.0016111280973824299</cx:pt>
          <cx:pt idx="395">0.00054013656949130598</cx:pt>
          <cx:pt idx="396">0.013145815461947799</cx:pt>
          <cx:pt idx="397">-0.046172776045911197</cx:pt>
          <cx:pt idx="398">-0.055583771853818999</cx:pt>
          <cx:pt idx="399">-0.061519164501849202</cx:pt>
          <cx:pt idx="400">-0.049620972782485298</cx:pt>
          <cx:pt idx="401">-0.0073798652394221403</cx:pt>
          <cx:pt idx="402">-0.049470047470169601</cx:pt>
          <cx:pt idx="403">-0.038742678921394803</cx:pt>
          <cx:pt idx="404">0.0123357049995422</cx:pt>
          <cx:pt idx="405">0.00040775645668438302</cx:pt>
          <cx:pt idx="406">-0.0458254371796619</cx:pt>
          <cx:pt idx="407">0.0204260933593861</cx:pt>
          <cx:pt idx="408">0.054109518844243101</cx:pt>
          <cx:pt idx="409">0.045899111320019198</cx:pt>
          <cx:pt idx="410">-0.0122262151267795</cx:pt>
          <cx:pt idx="411">-0.0125454072357544</cx:pt>
          <cx:pt idx="412">0.029917765905408102</cx:pt>
          <cx:pt idx="413">0.028005159229049299</cx:pt>
          <cx:pt idx="414">-0.0111694891499574</cx:pt>
          <cx:pt idx="415">-0.045643575310702303</cx:pt>
          <cx:pt idx="416">-0.039092560179657197</cx:pt>
          <cx:pt idx="417">-0.011133975108401599</cx:pt>
          <cx:pt idx="418">-0.00230551258802048</cx:pt>
          <cx:pt idx="419">-8.1997205917407306e-05</cx:pt>
          <cx:pt idx="420">-0.00048733049253790099</cx:pt>
          <cx:pt idx="421">-0.000100416702533664</cx:pt>
          <cx:pt idx="422">0.00164925154525037</cx:pt>
          <cx:pt idx="423">-0.0074637806259935501</cx:pt>
          <cx:pt idx="424">-0.0024349265326332301</cx:pt>
          <cx:pt idx="425">-0.029226746415749499</cx:pt>
          <cx:pt idx="426">-0.0318737765851341</cx:pt>
          <cx:pt idx="427">-0.087872997512737694</cx:pt>
          <cx:pt idx="428">-0.042604156474546802</cx:pt>
          <cx:pt idx="429">-0.047128034597287503</cx:pt>
          <cx:pt idx="430">-0.081819220652909003</cx:pt>
          <cx:pt idx="431">-0.041007337988787897</cx:pt>
          <cx:pt idx="432">-0.0082609405867052794</cx:pt>
          <cx:pt idx="433">-0.023851810538791301</cx:pt>
          <cx:pt idx="434">-0.032150393831555102</cx:pt>
          <cx:pt idx="435">-0.0010203892554421501</cx:pt>
          <cx:pt idx="436">0.062672133152872206</cx:pt>
          <cx:pt idx="437">0.087270306115408799</cx:pt>
          <cx:pt idx="438">-0.00928056042423046</cx:pt>
          <cx:pt idx="439">0.027044026516830001</cx:pt>
          <cx:pt idx="440">0.061167896315493298</cx:pt>
          <cx:pt idx="441">0.046866772912342397</cx:pt>
          <cx:pt idx="442">-0.015139006633353</cx:pt>
          <cx:pt idx="443">-0.049592847220431398</cx:pt>
          <cx:pt idx="444">-0.029439450607240299</cx:pt>
          <cx:pt idx="445">-0.027337412834280799</cx:pt>
          <cx:pt idx="446">-0.017602243934100901</cx:pt>
          <cx:pt idx="447">-0.0027757857997649598</cx:pt>
          <cx:pt idx="448">-0.00021346513798967801</cx:pt>
          <cx:pt idx="449">0.00059165809758774399</cx:pt>
          <cx:pt idx="450">0.0032444857726637</cx:pt>
          <cx:pt idx="451">-0.0015241346920811299</cx:pt>
          <cx:pt idx="452">-0.0042807484435642999</cx:pt>
          <cx:pt idx="453">-0.035440500258635002</cx:pt>
          <cx:pt idx="454">-0.058547953771075599</cx:pt>
          <cx:pt idx="455">-0.060879895276161798</cx:pt>
          <cx:pt idx="456">-0.025646284839768399</cx:pt>
          <cx:pt idx="457">-0.049626314942854001</cx:pt>
          <cx:pt idx="458">-0.044912601513517399</cx:pt>
          <cx:pt idx="459">-0.0017079418042221901</cx:pt>
          <cx:pt idx="460">0.022933909564237399</cx:pt>
          <cx:pt idx="461">0.0094034049251377795</cx:pt>
          <cx:pt idx="462">-0.084230271931704903</cx:pt>
          <cx:pt idx="463">-0.075918150242023794</cx:pt>
          <cx:pt idx="464">-0.056197762345591498</cx:pt>
          <cx:pt idx="465">-0.0087625591188043306</cx:pt>
          <cx:pt idx="466">0.0376627967443426</cx:pt>
          <cx:pt idx="467">0.052713744214168197</cx:pt>
          <cx:pt idx="468">0.054096661844667</cx:pt>
          <cx:pt idx="469">0.054746691145800302</cx:pt>
          <cx:pt idx="470">0.012701782996589001</cx:pt>
          <cx:pt idx="471">-0.030968095322487801</cx:pt>
          <cx:pt idx="472">-0.034573105935721597</cx:pt>
          <cx:pt idx="473">-0.039076645081338499</cx:pt>
          <cx:pt idx="474">-0.0149938826403165</cx:pt>
          <cx:pt idx="475">-0.0031341708226624498</cx:pt>
          <cx:pt idx="476">0.00021002406966193099</cx:pt>
          <cx:pt idx="477">0.00075612720667588397</cx:pt>
          <cx:pt idx="478">0.0026405635323528101</cx:pt>
          <cx:pt idx="479">0.0069241909492179302</cx:pt>
          <cx:pt idx="480">-0.0049644999253102102</cx:pt>
          <cx:pt idx="481">-0.0344509233378427</cx:pt>
          <cx:pt idx="482">-0.047585353413282599</cx:pt>
          <cx:pt idx="483">-0.049255594630951499</cx:pt>
          <cx:pt idx="484">-0.023604960827212199</cx:pt>
          <cx:pt idx="485">-0.061019064805050302</cx:pt>
          <cx:pt idx="486">-0.0343512708489217</cx:pt>
          <cx:pt idx="487">-0.013760085462344101</cx:pt>
          <cx:pt idx="488">0.021846673146625001</cx:pt>
          <cx:pt idx="489">-0.036492651110567098</cx:pt>
          <cx:pt idx="490">-0.122748860167327</cx:pt>
          <cx:pt idx="491">-0.092971480648095503</cx:pt>
          <cx:pt idx="492">-0.116472896860743</cx:pt>
          <cx:pt idx="493">-0.030826778872477801</cx:pt>
          <cx:pt idx="494">-0.013454010930444699</cx:pt>
          <cx:pt idx="495">0.073194737668694096</cx:pt>
          <cx:pt idx="496">0.0490439813483734</cx:pt>
          <cx:pt idx="497">0.027887456689868698</cx:pt>
          <cx:pt idx="498">-0.00875450362343606</cx:pt>
          <cx:pt idx="499">-0.044213402902665101</cx:pt>
          <cx:pt idx="500">-0.049078670144418197</cx:pt>
          <cx:pt idx="501">-0.028526837140314901</cx:pt>
          <cx:pt idx="502">-0.0067870934410190903</cx:pt>
          <cx:pt idx="503">-5.7074408026148902e-05</cx:pt>
          <cx:pt idx="504">0.000228380102716274</cx:pt>
          <cx:pt idx="505">-0.000110054547121767</cx:pt>
          <cx:pt idx="506">0.00232925973921678</cx:pt>
          <cx:pt idx="507">0.0111808172267192</cx:pt>
          <cx:pt idx="508">0.01372513874114</cx:pt>
          <cx:pt idx="509">-0.028484622675209698</cx:pt>
          <cx:pt idx="510">-0.041457043585419399</cx:pt>
          <cx:pt idx="511">-0.033366700761655398</cx:pt>
          <cx:pt idx="512">-0.0286830357044363</cx:pt>
          <cx:pt idx="513">-0.031681244659581699</cx:pt>
          <cx:pt idx="514">-0.01809346316576</cx:pt>
          <cx:pt idx="515">0.0235283762351499</cx:pt>
          <cx:pt idx="516">-0.020462393974091199</cx:pt>
          <cx:pt idx="517">-0.070320150221082997</cx:pt>
          <cx:pt idx="518">-0.082162736727691393</cx:pt>
          <cx:pt idx="519">-0.100030547327796</cx:pt>
          <cx:pt idx="520">-0.092448548623715696</cx:pt>
          <cx:pt idx="521">-0.017929404102121502</cx:pt>
          <cx:pt idx="522">0.0084097096558682898</cx:pt>
          <cx:pt idx="523">0.076907106649751006</cx:pt>
          <cx:pt idx="524">0.082305205773342299</cx:pt>
          <cx:pt idx="525">0.042326154047641902</cx:pt>
          <cx:pt idx="526">-0.011148194288218199</cx:pt>
          <cx:pt idx="527">-0.057010118773464999</cx:pt>
          <cx:pt idx="528">-0.0534414763951521</cx:pt>
          <cx:pt idx="529">-0.0146016908765139</cx:pt>
          <cx:pt idx="530">0.00049941196644366604</cx:pt>
          <cx:pt idx="531">0.000732286899955695</cx:pt>
          <cx:pt idx="532">0.00012850762115964101</cx:pt>
          <cx:pt idx="533">0.000146068034179611</cx:pt>
          <cx:pt idx="534">0.00080938143132595897</cx:pt>
          <cx:pt idx="535">0.0057841814965650601</cx:pt>
          <cx:pt idx="536">0.00054116169111441197</cx:pt>
          <cx:pt idx="537">-0.019766777958174199</cx:pt>
          <cx:pt idx="538">-0.055925902311559202</cx:pt>
          <cx:pt idx="539">-0.0241372867682632</cx:pt>
          <cx:pt idx="540">-0.00764743182922139</cx:pt>
          <cx:pt idx="541">-0.0045081568800773601</cx:pt>
          <cx:pt idx="542">-0.034104444698302497</cx:pt>
          <cx:pt idx="543">-0.054935857208134098</cx:pt>
          <cx:pt idx="544">-0.049618424580647198</cx:pt>
          <cx:pt idx="545">-0.056108012132655802</cx:pt>
          <cx:pt idx="546">-0.0043896687841961301</cx:pt>
          <cx:pt idx="547">-0.020138129658941899</cx:pt>
          <cx:pt idx="548">-0.00306699618817591</cx:pt>
          <cx:pt idx="549">-0.026549104714182099</cx:pt>
          <cx:pt idx="550">0.00938218335391665</cx:pt>
          <cx:pt idx="551">0.061887360249258103</cx:pt>
          <cx:pt idx="552">0.046448477567627801</cx:pt>
          <cx:pt idx="553">0.026493736476390299</cx:pt>
          <cx:pt idx="554">-0.00341522003461782</cx:pt>
          <cx:pt idx="555">-0.044553373489600798</cx:pt>
          <cx:pt idx="556">-0.048804396621998598</cx:pt>
          <cx:pt idx="557">-0.0075725891794162798</cx:pt>
          <cx:pt idx="558">-0.0017686238815706799</cx:pt>
          <cx:pt idx="559">-0.00051219443033200202</cx:pt>
          <cx:pt idx="560">2.52917245852023e-05</cx:pt>
          <cx:pt idx="561">-0.00022297200795392701</cx:pt>
          <cx:pt idx="562">0.000100809058856405</cx:pt>
          <cx:pt idx="563">0.0077910191769451102</cx:pt>
          <cx:pt idx="564">0.00095925193406309103</cx:pt>
          <cx:pt idx="565">-0.016582819871260802</cx:pt>
          <cx:pt idx="566">-0.041239971222711599</cx:pt>
          <cx:pt idx="567">-0.018550418357534001</cx:pt>
          <cx:pt idx="568">0.0189847630369177</cx:pt>
          <cx:pt idx="569">-0.0068890185652528699</cx:pt>
          <cx:pt idx="570">-0.034844696652918797</cx:pt>
          <cx:pt idx="571">-0.13145205120999801</cx:pt>
          <cx:pt idx="572">-0.150425448548346</cx:pt>
          <cx:pt idx="573">-0.080898458600448003</cx:pt>
          <cx:pt idx="574">-0.0224299689300517</cx:pt>
          <cx:pt idx="575">-0.034917595180853002</cx:pt>
          <cx:pt idx="576">-0.0064675680951675396</cx:pt>
          <cx:pt idx="577">-0.029546060828696499</cx:pt>
          <cx:pt idx="578">-0.047137047782517497</cx:pt>
          <cx:pt idx="579">0.0199662730867914</cx:pt>
          <cx:pt idx="580">0.041354104887392197</cx:pt>
          <cx:pt idx="581">-0.010586394686897699</cx:pt>
          <cx:pt idx="582">0.0019473388469226801</cx:pt>
          <cx:pt idx="583">-0.012659982791079501</cx:pt>
          <cx:pt idx="584">-0.027017285387586801</cx:pt>
          <cx:pt idx="585">0.00041720002242126298</cx:pt>
          <cx:pt idx="586">-0.0023493406030522601</cx:pt>
          <cx:pt idx="587">0.00065980340660846905</cx:pt>
          <cx:pt idx="588">-0.00046984702062713299</cx:pt>
          <cx:pt idx="589">0.00027384264956941599</cx:pt>
          <cx:pt idx="590">0.0020058498006858198</cx:pt>
          <cx:pt idx="591">0.0076402717101387999</cx:pt>
          <cx:pt idx="592">0.0024803704791838601</cx:pt>
          <cx:pt idx="593">-0.00291214320484081</cx:pt>
          <cx:pt idx="594">-0.0183510550319189</cx:pt>
          <cx:pt idx="595">-0.0068442165791123503</cx:pt>
          <cx:pt idx="596">-0.00168546945286443</cx:pt>
          <cx:pt idx="597">-0.0443709688577959</cx:pt>
          <cx:pt idx="598">-0.034200901640716402</cx:pt>
          <cx:pt idx="599">-0.099713564989257902</cx:pt>
          <cx:pt idx="600">-0.080692074193013594</cx:pt>
          <cx:pt idx="601">-0.088035347564678498</cx:pt>
          <cx:pt idx="602">-0.0605554377251721</cx:pt>
          <cx:pt idx="603">-0.0031218430902133</cx:pt>
          <cx:pt idx="604">-0.0281977657874691</cx:pt>
          <cx:pt idx="605">-0.044088723521346899</cx:pt>
          <cx:pt idx="606">-0.025856371048132602</cx:pt>
          <cx:pt idx="607">-0.0146017081240069</cx:pt>
          <cx:pt idx="608">0.0265101594750582</cx:pt>
          <cx:pt idx="609">-0.0026618816943587398</cx:pt>
          <cx:pt idx="610">-0.0144076487621882</cx:pt>
          <cx:pt idx="611">-0.0159140268449505</cx:pt>
          <cx:pt idx="612">-0.0184173633756026</cx:pt>
          <cx:pt idx="613">-0.0088631988661629895</cx:pt>
          <cx:pt idx="614">-0.0041994672598748301</cx:pt>
          <cx:pt idx="615">-3.80943072307491e-05</cx:pt>
          <cx:pt idx="616">0.00043744813748275001</cx:pt>
          <cx:pt idx="617">-0.000159542203495998</cx:pt>
          <cx:pt idx="618">0.00054777398328423896</cx:pt>
          <cx:pt idx="619">0.0071553831737004399</cx:pt>
          <cx:pt idx="620">0.0071245256760183104</cx:pt>
          <cx:pt idx="621">0.0036611597749421801</cx:pt>
          <cx:pt idx="622">-0.0184840030369583</cx:pt>
          <cx:pt idx="623">-0.032775172684153697</cx:pt>
          <cx:pt idx="624">-0.044253610307051397</cx:pt>
          <cx:pt idx="625">-0.055689206776026998</cx:pt>
          <cx:pt idx="626">-0.0108074373601899</cx:pt>
          <cx:pt idx="627">-0.036619182658575403</cx:pt>
          <cx:pt idx="628">0.015092606157793001</cx:pt>
          <cx:pt idx="629">-0.012472996509526</cx:pt>
          <cx:pt idx="630">-0.032234087016326803</cx:pt>
          <cx:pt idx="631">-0.023842162849033201</cx:pt>
          <cx:pt idx="632">-0.036792883152806398</cx:pt>
          <cx:pt idx="633">-0.0128116245035122</cx:pt>
          <cx:pt idx="634">-0.0099376920792587399</cx:pt>
          <cx:pt idx="635">-0.079687469792156795</cx:pt>
          <cx:pt idx="636">-0.0022295293780304499</cx:pt>
          <cx:pt idx="637">-0.023422462531488698</cx:pt>
          <cx:pt idx="638">0.0066226865026326803</cx:pt>
          <cx:pt idx="639">0.0036497674886578702</cx:pt>
          <cx:pt idx="640">-0.0070607931018195303</cx:pt>
          <cx:pt idx="641">-0.0030021654103560302</cx:pt>
          <cx:pt idx="642">-0.00017841685377158799</cx:pt>
          <cx:pt idx="643">0.00033764472463414903</cx:pt>
          <cx:pt idx="644">-0.00083173006945855602</cx:pt>
          <cx:pt idx="645">-6.4147120466707906e-05</cx:pt>
          <cx:pt idx="646">0.00049018748609213096</cx:pt>
          <cx:pt idx="647">0.0050587567677796699</cx:pt>
          <cx:pt idx="648">0.0049647699196977597</cx:pt>
          <cx:pt idx="649">0.0025865959701520001</cx:pt>
          <cx:pt idx="650">-0.0037800962821066702</cx:pt>
          <cx:pt idx="651">-0.0211534817406661</cx:pt>
          <cx:pt idx="652">-0.040218451571711403</cx:pt>
          <cx:pt idx="653">-0.060871329796592002</cx:pt>
          <cx:pt idx="654">-0.0073372508812079799</cx:pt>
          <cx:pt idx="655">0.033240573399004297</cx:pt>
          <cx:pt idx="656">0.014873718046747199</cx:pt>
          <cx:pt idx="657">0.030870020361654399</cx:pt>
          <cx:pt idx="658">-0.050920171353463502</cx:pt>
          <cx:pt idx="659">-0.027383742154802399</cx:pt>
          <cx:pt idx="660">-0.041226859643432798</cx:pt>
          <cx:pt idx="661">-0.0057669232180999098</cx:pt>
          <cx:pt idx="662">0.0184578443769828</cx:pt>
          <cx:pt idx="663">-0.062881893133622094</cx:pt>
          <cx:pt idx="664">-0.014252723004685299</cx:pt>
          <cx:pt idx="665">-0.015005116612790999</cx:pt>
          <cx:pt idx="666">-0.018827269689458699</cx:pt>
          <cx:pt idx="667">0.0095853096259005798</cx:pt>
          <cx:pt idx="668">0.011781768371138399</cx:pt>
          <cx:pt idx="669">-0.0035343575890721601</cx:pt>
          <cx:pt idx="670">0.00021084398208286899</cx:pt>
          <cx:pt idx="671">0.00037508580585778501</cx:pt>
          <cx:pt idx="672">0.00029239467254445201</cx:pt>
          <cx:pt idx="673">-0.00037375159641136199</cx:pt>
          <cx:pt idx="674">0.00033282097651164298</cx:pt>
          <cx:pt idx="675">0.00231615439814225</cx:pt>
          <cx:pt idx="676">0.0058386578472840204</cx:pt>
          <cx:pt idx="677">0.0040430726869424101</cx:pt>
          <cx:pt idx="678">0.0079942366801262401</cx:pt>
          <cx:pt idx="679">0.028386539366394799</cx:pt>
          <cx:pt idx="680">0.034411047628105401</cx:pt>
          <cx:pt idx="681">0.018794791899544999</cx:pt>
          <cx:pt idx="682">0.040758248122590199</cx:pt>
          <cx:pt idx="683">0.0037282379557400298</cx:pt>
          <cx:pt idx="684">0.0069676181504079501</cx:pt>
          <cx:pt idx="685">0.030144690097641001</cx:pt>
          <cx:pt idx="686">0.0103664867490712</cx:pt>
          <cx:pt idx="687">0.0079306357307691606</cx:pt>
          <cx:pt idx="688">0.026107894349074401</cx:pt>
          <cx:pt idx="689">0.029093150651660401</cx:pt>
          <cx:pt idx="690">-0.0049331231780986697</cx:pt>
          <cx:pt idx="691">-0.032258698804917503</cx:pt>
          <cx:pt idx="692">0.00437897383183609</cx:pt>
          <cx:pt idx="693">-0.0065641273428346299</cx:pt>
          <cx:pt idx="694">-0.015978458194608799</cx:pt>
          <cx:pt idx="695">0.00906479277018633</cx:pt>
          <cx:pt idx="696">-0.00498820898508847</cx:pt>
          <cx:pt idx="697">-0.0028417155910186501</cx:pt>
          <cx:pt idx="698">0.00045836879536117499</cx:pt>
          <cx:pt idx="699">-0.00060663016065867304</cx:pt>
          <cx:pt idx="700">0.00016884063122606899</cx:pt>
          <cx:pt idx="701">0.000381105968059768</cx:pt>
          <cx:pt idx="702">-0.00056592757180845695</cx:pt>
          <cx:pt idx="703">-0.00025269200082941401</cx:pt>
          <cx:pt idx="704">0.0025806992727282901</cx:pt>
          <cx:pt idx="705">0.013873471108717001</cx:pt>
          <cx:pt idx="706">0.016277282873507801</cx:pt>
          <cx:pt idx="707">0.0265862473172894</cx:pt>
          <cx:pt idx="708">0.038378045929569997</cx:pt>
          <cx:pt idx="709">0.041629313508960999</cx:pt>
          <cx:pt idx="710">0.053423754706535702</cx:pt>
          <cx:pt idx="711">-4.1287401377706902e-05</cx:pt>
          <cx:pt idx="712">0.035648152646564103</cx:pt>
          <cx:pt idx="713">0.0517584830926969</cx:pt>
          <cx:pt idx="714">0.0235550935544467</cx:pt>
          <cx:pt idx="715">-0.015366251553758301</cx:pt>
          <cx:pt idx="716">0.061000942850420403</cx:pt>
          <cx:pt idx="717">0.046111451905776001</cx:pt>
          <cx:pt idx="718">0.033303296217989498</cx:pt>
          <cx:pt idx="719">0.072647281062913502</cx:pt>
          <cx:pt idx="720">0.042884248036285502</cx:pt>
          <cx:pt idx="721">0.0077828964659819198</cx:pt>
          <cx:pt idx="722">-0.0222486938991843</cx:pt>
          <cx:pt idx="723">-0.0085825046859772901</cx:pt>
          <cx:pt idx="724">-0.0012318538694424501</cx:pt>
          <cx:pt idx="725">0.00031651941003982601</cx:pt>
          <cx:pt idx="726">-4.0475393346335099e-05</cx:pt>
          <cx:pt idx="727">-0.00041157191488613501</cx:pt>
          <cx:pt idx="728">-0.00024745279319580797</cx:pt>
          <cx:pt idx="729">0.00023936477228204899</cx:pt>
          <cx:pt idx="730">0.00070950877064820603</cx:pt>
          <cx:pt idx="731">-0.00036704861777745102</cx:pt>
          <cx:pt idx="732">8.6019586108095696e-05</cx:pt>
          <cx:pt idx="733">0.010132366224612201</cx:pt>
          <cx:pt idx="734">0.011744069886490301</cx:pt>
          <cx:pt idx="735">0.0060925328003271799</cx:pt>
          <cx:pt idx="736">0.011164217482676099</cx:pt>
          <cx:pt idx="737">0.024934624590209901</cx:pt>
          <cx:pt idx="738">0.046677358765819202</cx:pt>
          <cx:pt idx="739">0.047266709634619299</cx:pt>
          <cx:pt idx="740">0.042649906757077999</cx:pt>
          <cx:pt idx="741">0.054561844924800797</cx:pt>
          <cx:pt idx="742">0.061673719142218898</cx:pt>
          <cx:pt idx="743">0.035395420834162798</cx:pt>
          <cx:pt idx="744">0.072338354980130304</cx:pt>
          <cx:pt idx="745">0.092675240005894693</cx:pt>
          <cx:pt idx="746">0.048261339244801998</cx:pt>
          <cx:pt idx="747">0.032124069853800397</cx:pt>
          <cx:pt idx="748">0.025597008440617599</cx:pt>
          <cx:pt idx="749">0.024172426512684399</cx:pt>
          <cx:pt idx="750">0.0080227453127404598</cx:pt>
          <cx:pt idx="751">0.00097854945098879991</cx:pt>
          <cx:pt idx="752">0.00056593775199591104</cx:pt>
          <cx:pt idx="753">0.00026555657527555898</cx:pt>
          <cx:pt idx="754">7.9891868644001805e-05</cx:pt>
          <cx:pt idx="755">0.00041074494693420401</cx:pt>
          <cx:pt idx="756">0.00023904817880947499</cx:pt>
          <cx:pt idx="757">0.00030197185086543399</cx:pt>
          <cx:pt idx="758">-0.000205516134106345</cx:pt>
          <cx:pt idx="759">-5.5392413069047501e-05</cx:pt>
          <cx:pt idx="760">-0.00057434516054073596</cx:pt>
          <cx:pt idx="761">0.000247435485701154</cx:pt>
          <cx:pt idx="762">0.000187811169066333</cx:pt>
          <cx:pt idx="763">1.32068957808212e-05</cx:pt>
          <cx:pt idx="764">-0.00117388520293848</cx:pt>
          <cx:pt idx="765">-0.0011191189722235199</cx:pt>
          <cx:pt idx="766">-0.0039206111099377898</cx:pt>
          <cx:pt idx="767">-0.0021649516121841402</cx:pt>
          <cx:pt idx="768">0.0010402059710438499</cx:pt>
          <cx:pt idx="769">0.00132861639574177</cx:pt>
          <cx:pt idx="770">0.010921906288381</cx:pt>
          <cx:pt idx="771">0.0080145932856225694</cx:pt>
          <cx:pt idx="772">0.0069467347120448497</cx:pt>
          <cx:pt idx="773">0.0042536757561302497</cx:pt>
          <cx:pt idx="774">0.0063345789495805101</cx:pt>
          <cx:pt idx="775">0.0033359456129292398</cx:pt>
          <cx:pt idx="776">0.00076958414151748699</cx:pt>
          <cx:pt idx="777">0.0023949851048515698</cx:pt>
          <cx:pt idx="778">0.00461865205542864</cx:pt>
          <cx:pt idx="779">-0.00055550109405622604</cx:pt>
          <cx:pt idx="780">-0.000397468702924024</cx:pt>
          <cx:pt idx="781">0.000243939040098368</cx:pt>
          <cx:pt idx="782">0.000115096036203779</cx:pt>
          <cx:pt idx="783">-0.00012532248253909701</cx:pt>
        </cx:lvl>
      </cx:numDim>
    </cx:data>
    <cx:data id="75">
      <cx:numDim type="val">
        <cx:f>'001_WA_F - 副本'!$BX$1:$BX$784</cx:f>
        <cx:lvl ptCount="784" formatCode="0.00E+00">
          <cx:pt idx="0">-5.1616728686879298e-05</cx:pt>
          <cx:pt idx="1">0.00075474957758482305</cx:pt>
          <cx:pt idx="2">-0.00065996157998502196</cx:pt>
          <cx:pt idx="3">2.73860110678749e-05</cx:pt>
          <cx:pt idx="4">0.00035506768030447701</cx:pt>
          <cx:pt idx="5">-0.00015143794185396199</cx:pt>
          <cx:pt idx="6">0.000255699131357083</cx:pt>
          <cx:pt idx="7">-0.000220007082173415</cx:pt>
          <cx:pt idx="8">-0.00038767609416714602</cx:pt>
          <cx:pt idx="9">0.00066780461736383695</cx:pt>
          <cx:pt idx="10">-0.00032405827863169899</cx:pt>
          <cx:pt idx="11">-0.00098304205207964891</cx:pt>
          <cx:pt idx="12">-0.00067629283006715704</cx:pt>
          <cx:pt idx="13">0.00010559034252159701</cx:pt>
          <cx:pt idx="14">0.00060454691948185098</cx:pt>
          <cx:pt idx="15">0.00070373059999679103</cx:pt>
          <cx:pt idx="16">0.00052558645040037604</cx:pt>
          <cx:pt idx="17">-0.00025165393188097799</cx:pt>
          <cx:pt idx="18">-0.00059470019843349802</cx:pt>
          <cx:pt idx="19">2.1848161604099001e-05</cx:pt>
          <cx:pt idx="20">0.000398850149265777</cx:pt>
          <cx:pt idx="21">0.00084897862298707199</cx:pt>
          <cx:pt idx="22">-0.00017557900895996101</cx:pt>
          <cx:pt idx="23">-0.00015044218187737401</cx:pt>
          <cx:pt idx="24">-0.00068433623836186704</cx:pt>
          <cx:pt idx="25">0.00057144571498630905</cx:pt>
          <cx:pt idx="26">0.00050399330494046795</cx:pt>
          <cx:pt idx="27">0.00043881683682874402</cx:pt>
          <cx:pt idx="28">-0.00053710001608002305</cx:pt>
          <cx:pt idx="29">-0.00015045996343441599</cx:pt>
          <cx:pt idx="30">-0.00012754524108399301</cx:pt>
          <cx:pt idx="31">-0.00050441114606862905</cx:pt>
          <cx:pt idx="32">-0.00051361789410527903</cx:pt>
          <cx:pt idx="33">-4.9001232547013299e-08</cx:pt>
          <cx:pt idx="34">-0.00038035750586792102</cx:pt>
          <cx:pt idx="35">-2.0047103233555801e-05</cx:pt>
          <cx:pt idx="36">-0.00049649954273054005</cx:pt>
          <cx:pt idx="37">-0.00053506034797471899</cx:pt>
          <cx:pt idx="38">-0.0014944837244121401</cx:pt>
          <cx:pt idx="39">-0.00124574881971317</cx:pt>
          <cx:pt idx="40">-0.0012471338582676799</cx:pt>
          <cx:pt idx="41">-0.00167428354011789</cx:pt>
          <cx:pt idx="42">-0.00046498032356362201</cx:pt>
          <cx:pt idx="43">0.00051118589189193199</cx:pt>
          <cx:pt idx="44">0.00036935208416683099</cx:pt>
          <cx:pt idx="45">-0.00044262937364770798</cx:pt>
          <cx:pt idx="46">-0.00068864114034641703</cx:pt>
          <cx:pt idx="47">-0.00012993480636012999</cx:pt>
          <cx:pt idx="48">-0.00079538178666096397</cx:pt>
          <cx:pt idx="49">-0.0010913826000770099</cx:pt>
          <cx:pt idx="50">-0.00035332191140194</cx:pt>
          <cx:pt idx="51">-0.00058495330086783795</cx:pt>
          <cx:pt idx="52">-0.000775995510537603</cx:pt>
          <cx:pt idx="53">0.00016347456794013</cx:pt>
          <cx:pt idx="54">7.6414922730160594e-05</cx:pt>
          <cx:pt idx="55">-0.00038847690077844902</cx:pt>
          <cx:pt idx="56">0.00035053721550476599</cx:pt>
          <cx:pt idx="57">-0.00033280305706933798</cx:pt>
          <cx:pt idx="58">8.1135296721070703e-05</cx:pt>
          <cx:pt idx="59">-0.00012464993098241299</cx:pt>
          <cx:pt idx="60">-2.9344781011678299e-06</cx:pt>
          <cx:pt idx="61">0.00041354174377608197</cx:pt>
          <cx:pt idx="62">-0.00046200285536854697</cx:pt>
          <cx:pt idx="63">-0.0010380404584659599</cx:pt>
          <cx:pt idx="64">-0.00184691427324101</cx:pt>
          <cx:pt idx="65">-0.0031024770506320101</cx:pt>
          <cx:pt idx="66">-0.0053403356577583104</cx:pt>
          <cx:pt idx="67">-0.0050051748890463802</cx:pt>
          <cx:pt idx="68">-0.0059376560111859397</cx:pt>
          <cx:pt idx="69">-0.0178757246467698</cx:pt>
          <cx:pt idx="70">-0.018451411013883801</cx:pt>
          <cx:pt idx="71">-0.014838517877303</cx:pt>
          <cx:pt idx="72">-0.0125073098400563</cx:pt>
          <cx:pt idx="73">-0.011221047938096</cx:pt>
          <cx:pt idx="74">-0.016926402306633101</cx:pt>
          <cx:pt idx="75">-0.021044178610220999</cx:pt>
          <cx:pt idx="76">-0.010301349938137</cx:pt>
          <cx:pt idx="77">-0.0066114394811926398</cx:pt>
          <cx:pt idx="78">-0.00258329098731224</cx:pt>
          <cx:pt idx="79">-0.00079791228110092196</cx:pt>
          <cx:pt idx="80">0.0010559612566480301</cx:pt>
          <cx:pt idx="81">0.00059136659615944805</cx:pt>
          <cx:pt idx="82">0.00069451264800318095</cx:pt>
          <cx:pt idx="83">0.00115595750406939</cx:pt>
          <cx:pt idx="84">0.00058687579397741902</cx:pt>
          <cx:pt idx="85">0.00017637290727400001</cx:pt>
          <cx:pt idx="86">-0.000480079967108037</cx:pt>
          <cx:pt idx="87">-1.0921124689778099e-05</cx:pt>
          <cx:pt idx="88">-0.00061205181323030304</cx:pt>
          <cx:pt idx="89">0.0036626219123619399</cx:pt>
          <cx:pt idx="90">0.00207982019841198</cx:pt>
          <cx:pt idx="91">0.00216969383030449</cx:pt>
          <cx:pt idx="92">0.0019458068696615401</cx:pt>
          <cx:pt idx="93">0.00110007446258652</cx:pt>
          <cx:pt idx="94">0.0023402798290438798</cx:pt>
          <cx:pt idx="95">-0.0016685978596478999</cx:pt>
          <cx:pt idx="96">-0.0095948415808218002</cx:pt>
          <cx:pt idx="97">-0.023100251992457198</cx:pt>
          <cx:pt idx="98">-0.057787839913879299</cx:pt>
          <cx:pt idx="99">-0.069590827177480205</cx:pt>
          <cx:pt idx="100">-0.056579184300112301</cx:pt>
          <cx:pt idx="101">-0.053251077326078602</cx:pt>
          <cx:pt idx="102">-0.058141762933897403</cx:pt>
          <cx:pt idx="103">-0.0489354440756554</cx:pt>
          <cx:pt idx="104">-0.026953197480385001</cx:pt>
          <cx:pt idx="105">-0.0130413574460307</cx:pt>
          <cx:pt idx="106">-0.0054296505086690698</cx:pt>
          <cx:pt idx="107">-0.0023661132797769299</cx:pt>
          <cx:pt idx="108">-0.00043943369605407699</cx:pt>
          <cx:pt idx="109">0.00022504298472317901</cx:pt>
          <cx:pt idx="110">-0.00062229549070259805</cx:pt>
          <cx:pt idx="111">0.00034404522354095101</cx:pt>
          <cx:pt idx="112">-0.000510840685405275</cx:pt>
          <cx:pt idx="113">-1.7526894977739201e-05</cx:pt>
          <cx:pt idx="114">0.00113831793724215</cx:pt>
          <cx:pt idx="115">6.7937344325685501e-05</cx:pt>
          <cx:pt idx="116">0.00096002772820842999</cx:pt>
          <cx:pt idx="117">0.0019101223015930301</cx:pt>
          <cx:pt idx="118">0.0087925789758163501</cx:pt>
          <cx:pt idx="119">0.0184324463835371</cx:pt>
          <cx:pt idx="120">0.0215097544660924</cx:pt>
          <cx:pt idx="121">0.026012969647633201</cx:pt>
          <cx:pt idx="122">0.052992321170771302</cx:pt>
          <cx:pt idx="123">0.057491552553392201</cx:pt>
          <cx:pt idx="124">0.0470563756524119</cx:pt>
          <cx:pt idx="125">-0.0126787228406527</cx:pt>
          <cx:pt idx="126">-0.031445830923844398</cx:pt>
          <cx:pt idx="127">-0.052514722719637301</cx:pt>
          <cx:pt idx="128">-0.076974714023000004</cx:pt>
          <cx:pt idx="129">-0.075199693511055807</cx:pt>
          <cx:pt idx="130">-0.0589457886349323</cx:pt>
          <cx:pt idx="131">-0.044549482313927101</cx:pt>
          <cx:pt idx="132">-0.013916706033654001</cx:pt>
          <cx:pt idx="133">-0.024797228664836801</cx:pt>
          <cx:pt idx="134">-0.0314995447339321</cx:pt>
          <cx:pt idx="135">-0.018934631865884601</cx:pt>
          <cx:pt idx="136">-0.0114111588430412</cx:pt>
          <cx:pt idx="137">-0.00118198855997093</cx:pt>
          <cx:pt idx="138">0.00042688335530464402</cx:pt>
          <cx:pt idx="139">0.00054270172296650397</cx:pt>
          <cx:pt idx="140">0.00091325995511232401</cx:pt>
          <cx:pt idx="141">-0.00081870248961403696</cx:pt>
          <cx:pt idx="142">-0.00042726331847866102</cx:pt>
          <cx:pt idx="143">0.0012431643101400399</cx:pt>
          <cx:pt idx="144">0.0043119152883292801</cx:pt>
          <cx:pt idx="145">-0.00054744580537013096</cx:pt>
          <cx:pt idx="146">0.013578206263787</cx:pt>
          <cx:pt idx="147">0.0162788677299773</cx:pt>
          <cx:pt idx="148">-0.00993651394858369</cx:pt>
          <cx:pt idx="149">-0.020301251515110801</cx:pt>
          <cx:pt idx="150">0.0013609344266516301</cx:pt>
          <cx:pt idx="151">0.065916437316264204</cx:pt>
          <cx:pt idx="152">0.035993716748130601</cx:pt>
          <cx:pt idx="153">-0.0084237318821010002</cx:pt>
          <cx:pt idx="154">-0.037463630919325502</cx:pt>
          <cx:pt idx="155">-0.0067728186608690599</cx:pt>
          <cx:pt idx="156">-0.0028738986413048401</cx:pt>
          <cx:pt idx="157">0.043240586867515703</cx:pt>
          <cx:pt idx="158">0.037588724208240901</cx:pt>
          <cx:pt idx="159">0.0506406756436385</cx:pt>
          <cx:pt idx="160">0.064246172181061101</cx:pt>
          <cx:pt idx="161">0.025762142050920599</cx:pt>
          <cx:pt idx="162">-0.034399985991173901</cx:pt>
          <cx:pt idx="163">-0.037598656863184601</cx:pt>
          <cx:pt idx="164">-0.017921346003295899</cx:pt>
          <cx:pt idx="165">-0.00076876113887141705</cx:pt>
          <cx:pt idx="166">0.00079237492954678404</cx:pt>
          <cx:pt idx="167">-0.00056645418541837096</cx:pt>
          <cx:pt idx="168">-0.00050670226835148897</cx:pt>
          <cx:pt idx="169">-0.00019095922241282699</cx:pt>
          <cx:pt idx="170">-0.00101641344042479</cx:pt>
          <cx:pt idx="171">-0.00080223510982739196</cx:pt>
          <cx:pt idx="172">-0.00157271613862251</cx:pt>
          <cx:pt idx="173">-0.022378132970403999</cx:pt>
          <cx:pt idx="174">-0.021653741738099301</cx:pt>
          <cx:pt idx="175">-0.050576980360384299</cx:pt>
          <cx:pt idx="176">-0.0581239298719156</cx:pt>
          <cx:pt idx="177">0.0224235416505007</cx:pt>
          <cx:pt idx="178">0.045681653548506403</cx:pt>
          <cx:pt idx="179">0.0337389486213098</cx:pt>
          <cx:pt idx="180">0.017295901379533098</cx:pt>
          <cx:pt idx="181">0.11373581975958</cx:pt>
          <cx:pt idx="182">0.17652533778557</cx:pt>
          <cx:pt idx="183">0.26305443554339702</cx:pt>
          <cx:pt idx="184">0.281215079581839</cx:pt>
          <cx:pt idx="185">0.228160438942446</cx:pt>
          <cx:pt idx="186">0.14138168701006601</cx:pt>
          <cx:pt idx="187">0.027084857938413798</cx:pt>
          <cx:pt idx="188">0.0011847120959241301</cx:pt>
          <cx:pt idx="189">-0.0110513880866059</cx:pt>
          <cx:pt idx="190">-0.068528079459567098</cx:pt>
          <cx:pt idx="191">-0.043967755895829901</cx:pt>
          <cx:pt idx="192">-0.029932684207663599</cx:pt>
          <cx:pt idx="193">-0.0035838867381205401</cx:pt>
          <cx:pt idx="194">-0.00056792016732356199</cx:pt>
          <cx:pt idx="195">0.00054269559748607997</cx:pt>
          <cx:pt idx="196">0.000369566173189442</cx:pt>
          <cx:pt idx="197">0.0014063128429013</cx:pt>
          <cx:pt idx="198">-0.0055999344562073002</cx:pt>
          <cx:pt idx="199">-0.0082122288310955398</cx:pt>
          <cx:pt idx="200">-0.0049899912194054001</cx:pt>
          <cx:pt idx="201">-0.028018963723428901</cx:pt>
          <cx:pt idx="202">-0.058476325308305099</cx:pt>
          <cx:pt idx="203">-0.087859732744825197</cx:pt>
          <cx:pt idx="204">-0.0027780810867344</cx:pt>
          <cx:pt idx="205">0.0353766313271765</cx:pt>
          <cx:pt idx="206">0.030422279704264601</cx:pt>
          <cx:pt idx="207">0.024249927481634799</cx:pt>
          <cx:pt idx="208">0.083779275170543094</cx:pt>
          <cx:pt idx="209">0.214923366483599</cx:pt>
          <cx:pt idx="210">0.25498431252817999</cx:pt>
          <cx:pt idx="211">0.252414096528502</cx:pt>
          <cx:pt idx="212">0.21193157997159301</cx:pt>
          <cx:pt idx="213">0.068897267622887906</cx:pt>
          <cx:pt idx="214">0.052528778588631003</cx:pt>
          <cx:pt idx="215">-0.092965206652045204</cx:pt>
          <cx:pt idx="216">-0.0632392744155124</cx:pt>
          <cx:pt idx="217">-0.00041978591523684599</cx:pt>
          <cx:pt idx="218">-0.044247312193578602</cx:pt>
          <cx:pt idx="219">-0.076406940430554293</cx:pt>
          <cx:pt idx="220">-0.053293942473044399</cx:pt>
          <cx:pt idx="221">-0.0236254407770638</cx:pt>
          <cx:pt idx="222">0.00030826297762494401</cx:pt>
          <cx:pt idx="223">0.0014696031278991801</cx:pt>
          <cx:pt idx="224">-0.00087495992039129098</cx:pt>
          <cx:pt idx="225">0.00090828855367243097</cx:pt>
          <cx:pt idx="226">-0.0027668567239251601</cx:pt>
          <cx:pt idx="227">-0.00294906200779893</cx:pt>
          <cx:pt idx="228">0.0075211440647546396</cx:pt>
          <cx:pt idx="229">-0.038414234552153599</cx:pt>
          <cx:pt idx="230">-0.0223470648805244</cx:pt>
          <cx:pt idx="231">-0.0420085377708714</cx:pt>
          <cx:pt idx="232">0.055916680214629498</cx:pt>
          <cx:pt idx="233">0.011111372241936399</cx:pt>
          <cx:pt idx="234">0.032026980556838502</cx:pt>
          <cx:pt idx="235">0.033879458271967602</cx:pt>
          <cx:pt idx="236">0.077996871514891306</cx:pt>
          <cx:pt idx="237">0.117975933796406</cx:pt>
          <cx:pt idx="238">0.0260987736507752</cx:pt>
          <cx:pt idx="239">-0.054695534354478201</cx:pt>
          <cx:pt idx="240">-0.015809418550763302</cx:pt>
          <cx:pt idx="241">0.00519843814336092</cx:pt>
          <cx:pt idx="242">0.059306303269963799</cx:pt>
          <cx:pt idx="243">0.0079052545052843894</cx:pt>
          <cx:pt idx="244">-0.051909997321410897</cx:pt>
          <cx:pt idx="245">-0.0097445916523982608</cx:pt>
          <cx:pt idx="246">-0.0126462128015994</cx:pt>
          <cx:pt idx="247">-0.058950062266688599</cx:pt>
          <cx:pt idx="248">-0.058504006184183603</cx:pt>
          <cx:pt idx="249">-0.019155357787511599</cx:pt>
          <cx:pt idx="250">0.0035972441819345901</cx:pt>
          <cx:pt idx="251">0.00156161861705768</cx:pt>
          <cx:pt idx="252">-0.00067157959706124902</cx:pt>
          <cx:pt idx="253">0.00085955632964790796</cx:pt>
          <cx:pt idx="254">-0.00056902095237803705</cx:pt>
          <cx:pt idx="255">0.00943681896925588</cx:pt>
          <cx:pt idx="256">-0.00128292780446778</cx:pt>
          <cx:pt idx="257">-0.0385094974802902</cx:pt>
          <cx:pt idx="258">0.0164419557893252</cx:pt>
          <cx:pt idx="259">0.0148611616458212</cx:pt>
          <cx:pt idx="260">0.074331736026750597</cx:pt>
          <cx:pt idx="261">0.047212153140055099</cx:pt>
          <cx:pt idx="262">0.059780416959324199</cx:pt>
          <cx:pt idx="263">0.079303636820437104</cx:pt>
          <cx:pt idx="264">0.026193709890639901</cx:pt>
          <cx:pt idx="265">-0.050476409430399202</cx:pt>
          <cx:pt idx="266">-0.13231142641782501</cx:pt>
          <cx:pt idx="267">-0.144392909779571</cx:pt>
          <cx:pt idx="268">-0.092884886586540094</cx:pt>
          <cx:pt idx="269">-0.00096309507606672103</cx:pt>
          <cx:pt idx="270">0.065829716812961195</cx:pt>
          <cx:pt idx="271">0.0071988051766397297</cx:pt>
          <cx:pt idx="272">0.00074910754513317303</cx:pt>
          <cx:pt idx="273">-0.041943636776131298</cx:pt>
          <cx:pt idx="274">-0.014578907913854799</cx:pt>
          <cx:pt idx="275">-0.0070120312534552197</cx:pt>
          <cx:pt idx="276">-0.040645582530875003</cx:pt>
          <cx:pt idx="277">-0.00918966954126124</cx:pt>
          <cx:pt idx="278">0.0037285057120474102</cx:pt>
          <cx:pt idx="279">-0.0046512338044913002</cx:pt>
          <cx:pt idx="280">-3.6453758985369702e-05</cx:pt>
          <cx:pt idx="281">0.00023131661456543101</cx:pt>
          <cx:pt idx="282">-0.0036606757239272302</cx:pt>
          <cx:pt idx="283">0.0100192367049983</cx:pt>
          <cx:pt idx="284">-0.0084463542052734698</cx:pt>
          <cx:pt idx="285">-0.0101384283089276</cx:pt>
          <cx:pt idx="286">0.075468583558107094</cx:pt>
          <cx:pt idx="287">0.044214324003135998</cx:pt>
          <cx:pt idx="288">0.047142962010064599</cx:pt>
          <cx:pt idx="289">1.48540064545853e-05</cx:pt>
          <cx:pt idx="290">0.017202677502535599</cx:pt>
          <cx:pt idx="291">0.0447029261452771</cx:pt>
          <cx:pt idx="292">-0.040962796498298197</cx:pt>
          <cx:pt idx="293">-0.11099100747483601</cx:pt>
          <cx:pt idx="294">-0.064699527712344204</cx:pt>
          <cx:pt idx="295">-0.117162557809662</cx:pt>
          <cx:pt idx="296">-0.060015702217328097</cx:pt>
          <cx:pt idx="297">-0.059121380465698099</cx:pt>
          <cx:pt idx="298">0.088550606559047298</cx:pt>
          <cx:pt idx="299">0.067356597577225993</cx:pt>
          <cx:pt idx="300">0.040105839278137399</cx:pt>
          <cx:pt idx="301">-0.016266553092338001</cx:pt>
          <cx:pt idx="302">0.025208199716412701</cx:pt>
          <cx:pt idx="303">0.0331066810839621</cx:pt>
          <cx:pt idx="304">-0.014962756616828801</cx:pt>
          <cx:pt idx="305">-0.0055594751562020204</cx:pt>
          <cx:pt idx="306">0.0011179159992017801</cx:pt>
          <cx:pt idx="307">-0.00039704998917354902</cx:pt>
          <cx:pt idx="308">0.00043815065921175701</cx:pt>
          <cx:pt idx="309">0.00018960555248516799</cx:pt>
          <cx:pt idx="310">-0.0020947771214717202</cx:pt>
          <cx:pt idx="311">0.00032639766827213498</cx:pt>
          <cx:pt idx="312">0.0085369615796407599</cx:pt>
          <cx:pt idx="313">-0.00231627249842137</cx:pt>
          <cx:pt idx="314">0.059663508824091299</cx:pt>
          <cx:pt idx="315">0.023158208187099301</cx:pt>
          <cx:pt idx="316">-0.0081479447620265502</cx:pt>
          <cx:pt idx="317">-0.0162480435539737</cx:pt>
          <cx:pt idx="318">-0.0062482858079360402</cx:pt>
          <cx:pt idx="319">-0.0031015302302411299</cx:pt>
          <cx:pt idx="320">-0.058360474456507702</cx:pt>
          <cx:pt idx="321">-0.0222526329586589</cx:pt>
          <cx:pt idx="322">0.0083991615789123699</cx:pt>
          <cx:pt idx="323">-0.020287590661047301</cx:pt>
          <cx:pt idx="324">-0.072537217628284703</cx:pt>
          <cx:pt idx="325">-0.024236500218951001</cx:pt>
          <cx:pt idx="326">0.071828024462462906</cx:pt>
          <cx:pt idx="327">0.068993775845772404</cx:pt>
          <cx:pt idx="328">0.049185517163678798</cx:pt>
          <cx:pt idx="329">0.027123201326045902</cx:pt>
          <cx:pt idx="330">0.0329030545872077</cx:pt>
          <cx:pt idx="331">0.015012427199101199</cx:pt>
          <cx:pt idx="332">0.0064418922647333102</cx:pt>
          <cx:pt idx="333">0.012959042527455999</cx:pt>
          <cx:pt idx="334">0.0075849727448815503</cx:pt>
          <cx:pt idx="335">0.00089578752121234704</cx:pt>
          <cx:pt idx="336">-0.00078331123391871304</cx:pt>
          <cx:pt idx="337">0.00070818588669112901</cx:pt>
          <cx:pt idx="338">-0.0014875208879407799</cx:pt>
          <cx:pt idx="339">-0.0017041712102944301</cx:pt>
          <cx:pt idx="340">0.0051189798090859901</cx:pt>
          <cx:pt idx="341">-0.0218505121648775</cx:pt>
          <cx:pt idx="342">-0.030170155607484799</cx:pt>
          <cx:pt idx="343">-0.020443969800512399</cx:pt>
          <cx:pt idx="344">-0.100476005407043</cx:pt>
          <cx:pt idx="345">-0.065047014380636994</cx:pt>
          <cx:pt idx="346">-0.085451628659645895</cx:pt>
          <cx:pt idx="347">-0.086257833411131996</cx:pt>
          <cx:pt idx="348">-0.136079992234937</cx:pt>
          <cx:pt idx="349">-0.024044756542079101</cx:pt>
          <cx:pt idx="350">0.097887983488029601</cx:pt>
          <cx:pt idx="351">0.0139616067426938</cx:pt>
          <cx:pt idx="352">-0.074345568657351493</cx:pt>
          <cx:pt idx="353">-0.016609660315677899</cx:pt>
          <cx:pt idx="354">-0.0149507996863336</cx:pt>
          <cx:pt idx="355">0.075296631222137506</cx:pt>
          <cx:pt idx="356">0.069081441136101998</cx:pt>
          <cx:pt idx="357">0.0487839982864159</cx:pt>
          <cx:pt idx="358">0.0067054084132514699</cx:pt>
          <cx:pt idx="359">-0.0149304459174751</cx:pt>
          <cx:pt idx="360">-0.017338835245788099</cx:pt>
          <cx:pt idx="361">0.013322469868671</cx:pt>
          <cx:pt idx="362">0.0119713983411837</cx:pt>
          <cx:pt idx="363">0.00056486061179092004</cx:pt>
          <cx:pt idx="364">0.00052499949565501698</cx:pt>
          <cx:pt idx="365">0.00035163711067903697</cx:pt>
          <cx:pt idx="366">-0.00121172687272315</cx:pt>
          <cx:pt idx="367">-0.0010951052331602399</cx:pt>
          <cx:pt idx="368">-0.0271670854184222</cx:pt>
          <cx:pt idx="369">-0.051773132210584702</cx:pt>
          <cx:pt idx="370">-0.0889571793026597</cx:pt>
          <cx:pt idx="371">-0.030732187987376099</cx:pt>
          <cx:pt idx="372">-0.055240017663553402</cx:pt>
          <cx:pt idx="373">-0.058775768481613103</cx:pt>
          <cx:pt idx="374">-0.026076477685370698</cx:pt>
          <cx:pt idx="375">-0.107695033382864</cx:pt>
          <cx:pt idx="376">-0.13967092780022899</cx:pt>
          <cx:pt idx="377">0.0061165470282002303</cx:pt>
          <cx:pt idx="378">0.061392465533871898</cx:pt>
          <cx:pt idx="379">-0.038652071669656202</cx:pt>
          <cx:pt idx="380">0.028705876465617002</cx:pt>
          <cx:pt idx="381">0.011761425172987601</cx:pt>
          <cx:pt idx="382">0.026561143026266502</cx:pt>
          <cx:pt idx="383">0.026034788000181299</cx:pt>
          <cx:pt idx="384">0.0991485814334402</cx:pt>
          <cx:pt idx="385">0.0063043393127951196</cx:pt>
          <cx:pt idx="386">-0.062441111844915999</cx:pt>
          <cx:pt idx="387">-0.0833529864493604</cx:pt>
          <cx:pt idx="388">-0.052439216722306198</cx:pt>
          <cx:pt idx="389">0.0079784045019196895</cx:pt>
          <cx:pt idx="390">0.0077933063150436403</cx:pt>
          <cx:pt idx="391">-0.00025101984925035797</cx:pt>
          <cx:pt idx="392">0.00068278119821909504</cx:pt>
          <cx:pt idx="393">0.00051580492814627297</cx:pt>
          <cx:pt idx="394">-0.00101911183405731</cx:pt>
          <cx:pt idx="395">-0.0024578144894711598</cx:pt>
          <cx:pt idx="396">-0.016057749467778899</cx:pt>
          <cx:pt idx="397">-0.090188637259978499</cx:pt>
          <cx:pt idx="398">-0.072303434647385104</cx:pt>
          <cx:pt idx="399">-0.076502317774287495</cx:pt>
          <cx:pt idx="400">-0.098204688550115105</cx:pt>
          <cx:pt idx="401">-0.13059313383848101</cx:pt>
          <cx:pt idx="402">0.0050341902588412098</cx:pt>
          <cx:pt idx="403">-0.054968931826568999</cx:pt>
          <cx:pt idx="404">-0.077663867455617194</cx:pt>
          <cx:pt idx="405">0.091531901620566999</cx:pt>
          <cx:pt idx="406">0.024179772271745</cx:pt>
          <cx:pt idx="407">0.0051596408413882196</cx:pt>
          <cx:pt idx="408">0.030673382809012498</cx:pt>
          <cx:pt idx="409">0.0135636342610714</cx:pt>
          <cx:pt idx="410">-0.0223565238888539</cx:pt>
          <cx:pt idx="411">-0.069348910519766202</cx:pt>
          <cx:pt idx="412">0.021868463732507899</cx:pt>
          <cx:pt idx="413">-0.0131727283797807</cx:pt>
          <cx:pt idx="414">-0.081560851402327494</cx:pt>
          <cx:pt idx="415">-0.096680912497304705</cx:pt>
          <cx:pt idx="416">-0.041413792289476198</cx:pt>
          <cx:pt idx="417">0.0052884978913266198</cx:pt>
          <cx:pt idx="418">0.00099350680082487095</cx:pt>
          <cx:pt idx="419">-0.000321904069867249</cx:pt>
          <cx:pt idx="420">0.00037728052835720902</cx:pt>
          <cx:pt idx="421">-0.00123924072313603</cx:pt>
          <cx:pt idx="422">-0.0020787698531677702</cx:pt>
          <cx:pt idx="423">-0.0059276020310457499</cx:pt>
          <cx:pt idx="424">-0.0076769151473118202</cx:pt>
          <cx:pt idx="425">-0.050804129612389601</cx:pt>
          <cx:pt idx="426">-0.014878627923996701</cx:pt>
          <cx:pt idx="427">-0.0170971046769216</cx:pt>
          <cx:pt idx="428">-0.036510553102226</cx:pt>
          <cx:pt idx="429">-0.096118391620931901</cx:pt>
          <cx:pt idx="430">-0.029287930362469301</cx:pt>
          <cx:pt idx="431">-0.0278020291557553</cx:pt>
          <cx:pt idx="432">-0.059962883473089902</cx:pt>
          <cx:pt idx="433">0.074310024557367196</cx:pt>
          <cx:pt idx="434">0.023005531946011199</cx:pt>
          <cx:pt idx="435">0.031603811933045997</cx:pt>
          <cx:pt idx="436">0.026449675765047601</cx:pt>
          <cx:pt idx="437">0.0070976268801301303</cx:pt>
          <cx:pt idx="438">-0.029837285105648099</cx:pt>
          <cx:pt idx="439">-0.0421758338499734</cx:pt>
          <cx:pt idx="440">0.0031987089942938202</cx:pt>
          <cx:pt idx="441">-0.043873087298971603</cx:pt>
          <cx:pt idx="442">-0.059108990236848999</cx:pt>
          <cx:pt idx="443">-0.073183394747884697</cx:pt>
          <cx:pt idx="444">-0.0090415303885117999</cx:pt>
          <cx:pt idx="445">0.0012389177330700599</cx:pt>
          <cx:pt idx="446">-0.0105299628153549</cx:pt>
          <cx:pt idx="447">0.00120733861140537</cx:pt>
          <cx:pt idx="448">-0.00032657057732224203</cx:pt>
          <cx:pt idx="449">-0.000376391364033541</cx:pt>
          <cx:pt idx="450">-2.8219372770272399e-05</cx:pt>
          <cx:pt idx="451">0.0076835017921923496</cx:pt>
          <cx:pt idx="452">0.0082783750760550001</cx:pt>
          <cx:pt idx="453">-0.028137888828318101</cx:pt>
          <cx:pt idx="454">-0.027675756772749999</cx:pt>
          <cx:pt idx="455">-0.0065522756830786099</cx:pt>
          <cx:pt idx="456">-0.0348737150716407</cx:pt>
          <cx:pt idx="457">-0.0560891509934697</cx:pt>
          <cx:pt idx="458">0.028832538218307401</cx:pt>
          <cx:pt idx="459">0.012325362126973299</cx:pt>
          <cx:pt idx="460">-0.067350646461048103</cx:pt>
          <cx:pt idx="461">-0.0190434430940109</cx:pt>
          <cx:pt idx="462">-0.058123213656075298</cx:pt>
          <cx:pt idx="463">-0.033930986160511503</cx:pt>
          <cx:pt idx="464">-0.0025010234026399398</cx:pt>
          <cx:pt idx="465">-0.017638842020129102</cx:pt>
          <cx:pt idx="466">0.018586082175330899</cx:pt>
          <cx:pt idx="467">-0.073636651116046295</cx:pt>
          <cx:pt idx="468">-0.0233859947487625</cx:pt>
          <cx:pt idx="469">-0.035462020321668397</cx:pt>
          <cx:pt idx="470">-0.029275944179117001</cx:pt>
          <cx:pt idx="471">-0.032244311302000499</cx:pt>
          <cx:pt idx="472">-0.0218295139659795</cx:pt>
          <cx:pt idx="473">0.00061023910677119599</cx:pt>
          <cx:pt idx="474">-0.0059946519937700404</cx:pt>
          <cx:pt idx="475">0.00097008844951241798</cx:pt>
          <cx:pt idx="476">0.00025547920377194699</cx:pt>
          <cx:pt idx="477">-0.000231467012751985</cx:pt>
          <cx:pt idx="478">0.00097290312698866004</cx:pt>
          <cx:pt idx="479">0.0164774214445105</cx:pt>
          <cx:pt idx="480">0.0162375191538516</cx:pt>
          <cx:pt idx="481">-0.023405433354680701</cx:pt>
          <cx:pt idx="482">-0.026168788914135498</cx:pt>
          <cx:pt idx="483">-0.0109743060323038</cx:pt>
          <cx:pt idx="484">0.031387877796670197</cx:pt>
          <cx:pt idx="485">0.0084016367742644395</cx:pt>
          <cx:pt idx="486">0.0233649312374372</cx:pt>
          <cx:pt idx="487">-0.0071999203994487903</cx:pt>
          <cx:pt idx="488">-0.067761628825818501</cx:pt>
          <cx:pt idx="489">-0.0083945829144725301</cx:pt>
          <cx:pt idx="490">0.021820109287163301</cx:pt>
          <cx:pt idx="491">0.026365883485828499</cx:pt>
          <cx:pt idx="492">-0.011857165495780799</cx:pt>
          <cx:pt idx="493">-0.032750523557595897</cx:pt>
          <cx:pt idx="494">-0.0864625388944599</cx:pt>
          <cx:pt idx="495">-0.121218765878467</cx:pt>
          <cx:pt idx="496">-0.082400413260295596</cx:pt>
          <cx:pt idx="497">-0.0581009596760989</cx:pt>
          <cx:pt idx="498">-0.048785685636718597</cx:pt>
          <cx:pt idx="499">-0.036592229890362503</cx:pt>
          <cx:pt idx="500">-0.019630337718758099</cx:pt>
          <cx:pt idx="501">0.0073292325913815997</cx:pt>
          <cx:pt idx="502">0.00027228772667152402</cx:pt>
          <cx:pt idx="503">3.3556241606388298e-06</cx:pt>
          <cx:pt idx="504">-0.00022103240861836199</cx:pt>
          <cx:pt idx="505">-0.00013216857889709901</cx:pt>
          <cx:pt idx="506">0.0021918836366853199</cx:pt>
          <cx:pt idx="507">0.0116698823644027</cx:pt>
          <cx:pt idx="508">0.0071579683102161104</cx:pt>
          <cx:pt idx="509">-0.0092266783489081197</cx:pt>
          <cx:pt idx="510">-0.017553283741569999</cx:pt>
          <cx:pt idx="511">-0.024901383301756501</cx:pt>
          <cx:pt idx="512">0.031896359405828897</cx:pt>
          <cx:pt idx="513">0.062390780122900197</cx:pt>
          <cx:pt idx="514">0.041969190797716903</cx:pt>
          <cx:pt idx="515">0.014084909402992399</cx:pt>
          <cx:pt idx="516">-0.0044718169936356199</cx:pt>
          <cx:pt idx="517">0.041600438358558298</cx:pt>
          <cx:pt idx="518">0.026962445314209001</cx:pt>
          <cx:pt idx="519">0.0090048991489059902</cx:pt>
          <cx:pt idx="520">-0.069646505287360105</cx:pt>
          <cx:pt idx="521">-0.072398195229245593</cx:pt>
          <cx:pt idx="522">-0.089006060995716299</cx:pt>
          <cx:pt idx="523">-0.051646798925508698</cx:pt>
          <cx:pt idx="524">-0.045264477433027098</cx:pt>
          <cx:pt idx="525">-0.044834264577497597</cx:pt>
          <cx:pt idx="526">-0.026537063228953099</cx:pt>
          <cx:pt idx="527">-0.0252181288937929</cx:pt>
          <cx:pt idx="528">-0.0041950168164352998</cx:pt>
          <cx:pt idx="529">0.0101810126841599</cx:pt>
          <cx:pt idx="530">0.00117975548780959</cx:pt>
          <cx:pt idx="531">-0.00068927725142673996</cx:pt>
          <cx:pt idx="532">-1.41154488958081e-05</cx:pt>
          <cx:pt idx="533">-0.00015196151898025999</cx:pt>
          <cx:pt idx="534">0.0013998046005853301</cx:pt>
          <cx:pt idx="535">0.0063184560334260103</cx:pt>
          <cx:pt idx="536">0.0015608448306909399</cx:pt>
          <cx:pt idx="537">-0.0044730065502797496</cx:pt>
          <cx:pt idx="538">-0.023062774402043299</cx:pt>
          <cx:pt idx="539">-0.0072196291939003003</cx:pt>
          <cx:pt idx="540">-0.00036489530203976598</cx:pt>
          <cx:pt idx="541">-0.012569951368490401</cx:pt>
          <cx:pt idx="542">0.0034709104128071901</cx:pt>
          <cx:pt idx="543">-0.045863467860259702</cx:pt>
          <cx:pt idx="544">-0.0182620835733085</cx:pt>
          <cx:pt idx="545">0.036535179392360902</cx:pt>
          <cx:pt idx="546">-0.019746012895908702</cx:pt>
          <cx:pt idx="547">-0.040372721524285997</cx:pt>
          <cx:pt idx="548">-0.039907824173081398</cx:pt>
          <cx:pt idx="549">-0.057522129264401201</cx:pt>
          <cx:pt idx="550">-0.036964516238924702</cx:pt>
          <cx:pt idx="551">0.0212721448490116</cx:pt>
          <cx:pt idx="552">0.018785833210804001</cx:pt>
          <cx:pt idx="553">0.0252012037679765</cx:pt>
          <cx:pt idx="554">0.0076344659224168998</cx:pt>
          <cx:pt idx="555">0.020326301737119901</cx:pt>
          <cx:pt idx="556">-0.00913641871072415</cx:pt>
          <cx:pt idx="557">0.00090475156648090903</cx:pt>
          <cx:pt idx="558">0.00131566165947692</cx:pt>
          <cx:pt idx="559">-1.8438393426238299e-05</cx:pt>
          <cx:pt idx="560">-6.7262859068170096e-05</cx:pt>
          <cx:pt idx="561">0.00059991314498458899</cx:pt>
          <cx:pt idx="562">0.00336545179402945</cx:pt>
          <cx:pt idx="563">0.015035009720914899</cx:pt>
          <cx:pt idx="564">0.0321130204862701</cx:pt>
          <cx:pt idx="565">-0.00041000575856885098</cx:pt>
          <cx:pt idx="566">-0.00429157098937434</cx:pt>
          <cx:pt idx="567">0.021235083526665199</cx:pt>
          <cx:pt idx="568">1.47957965615965e-05</cx:pt>
          <cx:pt idx="569">-0.046094517696055798</cx:pt>
          <cx:pt idx="570">-0.051578525727525797</cx:pt>
          <cx:pt idx="571">-0.10282557673432401</cx:pt>
          <cx:pt idx="572">-0.12118044665035201</cx:pt>
          <cx:pt idx="573">-0.086894654583402495</cx:pt>
          <cx:pt idx="574">-0.11415953280251701</cx:pt>
          <cx:pt idx="575">-0.097081700252556705</cx:pt>
          <cx:pt idx="576">-0.023588712784436999</cx:pt>
          <cx:pt idx="577">-0.0065421416956099104</cx:pt>
          <cx:pt idx="578">-0.015362858485981699</cx:pt>
          <cx:pt idx="579">0.031218454989072698</cx:pt>
          <cx:pt idx="580">0.0542618229529973</cx:pt>
          <cx:pt idx="581">0.0399392510763232</cx:pt>
          <cx:pt idx="582">0.0369604544484822</cx:pt>
          <cx:pt idx="583">0.030058814303006699</cx:pt>
          <cx:pt idx="584">-0.000484956830458814</cx:pt>
          <cx:pt idx="585">0.00019703287380565699</cx:pt>
          <cx:pt idx="586">-0.00066467080489940604</cx:pt>
          <cx:pt idx="587">0.00084166748216547805</cx:pt>
          <cx:pt idx="588">-0.00044479944725955801</cx:pt>
          <cx:pt idx="589">0.00069549677058084803</cx:pt>
          <cx:pt idx="590">0.00184099967905362</cx:pt>
          <cx:pt idx="591">0.0094302491379420292</cx:pt>
          <cx:pt idx="592">0.025408676772246799</cx:pt>
          <cx:pt idx="593">0.0093312045790035405</cx:pt>
          <cx:pt idx="594">0.021837512255954799</cx:pt>
          <cx:pt idx="595">0.0266969940933636</cx:pt>
          <cx:pt idx="596">-0.0100614793196532</cx:pt>
          <cx:pt idx="597">-0.033837216267581301</cx:pt>
          <cx:pt idx="598">-0.074916956626135803</cx:pt>
          <cx:pt idx="599">-0.10118047653814299</cx:pt>
          <cx:pt idx="600">-0.114117782034654</cx:pt>
          <cx:pt idx="601">-0.094134202822502594</cx:pt>
          <cx:pt idx="602">-0.093695364648919102</cx:pt>
          <cx:pt idx="603">-0.078778722562297801</cx:pt>
          <cx:pt idx="604">-0.013599192568914601</cx:pt>
          <cx:pt idx="605">0.0241598571935158</cx:pt>
          <cx:pt idx="606">-0.031230085747441801</cx:pt>
          <cx:pt idx="607">0.0124633988877623</cx:pt>
          <cx:pt idx="608">0.033386797550175498</cx:pt>
          <cx:pt idx="609">0.023973554642320701</cx:pt>
          <cx:pt idx="610">0.025668302083475199</cx:pt>
          <cx:pt idx="611">0.025688255413980898</cx:pt>
          <cx:pt idx="612">0.00067320851332043597</cx:pt>
          <cx:pt idx="613">-0.0060898211072476097</cx:pt>
          <cx:pt idx="614">-0.00091376639079016498</cx:pt>
          <cx:pt idx="615">-0.00023468082995107401</cx:pt>
          <cx:pt idx="616">-0.00036708639106700699</cx:pt>
          <cx:pt idx="617">7.3881689718775399e-05</cx:pt>
          <cx:pt idx="618">0.0012902355442823701</cx:pt>
          <cx:pt idx="619">0.0042694242729692296</cx:pt>
          <cx:pt idx="620">0.0151447880086472</cx:pt>
          <cx:pt idx="621">0.024673944443436301</cx:pt>
          <cx:pt idx="622">0.0280716888316727</cx:pt>
          <cx:pt idx="623">0.018732913020884999</cx:pt>
          <cx:pt idx="624">-0.029188156251058198</cx:pt>
          <cx:pt idx="625">-0.0359669659490542</cx:pt>
          <cx:pt idx="626">-0.03054524809949</cx:pt>
          <cx:pt idx="627">-0.0032933862788106401</cx:pt>
          <cx:pt idx="628">-0.030344727944657798</cx:pt>
          <cx:pt idx="629">-0.00042909193028706102</cx:pt>
          <cx:pt idx="630">0.0097156394429686998</cx:pt>
          <cx:pt idx="631">-0.038042499897817002</cx:pt>
          <cx:pt idx="632">0.0327788419511095</cx:pt>
          <cx:pt idx="633">0.0238367338724206</cx:pt>
          <cx:pt idx="634">-0.0074464837864418104</cx:pt>
          <cx:pt idx="635">-0.034202074175527203</cx:pt>
          <cx:pt idx="636">0.017555551791087799</cx:pt>
          <cx:pt idx="637">-0.0078475340273256207</cx:pt>
          <cx:pt idx="638">0.025165214954608502</cx:pt>
          <cx:pt idx="639">0.0299567707739756</cx:pt>
          <cx:pt idx="640">0.0093492240783731896</cx:pt>
          <cx:pt idx="641">-0.000498282913129331</cx:pt>
          <cx:pt idx="642">0.00087135209617212705</cx:pt>
          <cx:pt idx="643">-0.00091641198533103996</cx:pt>
          <cx:pt idx="644">0.00040787328753821801</cx:pt>
          <cx:pt idx="645">-0.000158946631248195</cx:pt>
          <cx:pt idx="646">0.00142167273247382</cx:pt>
          <cx:pt idx="647">0.00468834084786688</cx:pt>
          <cx:pt idx="648">-0.0041262182406514199</cx:pt>
          <cx:pt idx="649">0.00574970701340942</cx:pt>
          <cx:pt idx="650">-0.012661360946278399</cx:pt>
          <cx:pt idx="651">0.0085551448678525405</cx:pt>
          <cx:pt idx="652">0.041619130946091501</cx:pt>
          <cx:pt idx="653">0.0061210740673249102</cx:pt>
          <cx:pt idx="654">0.026344067481903401</cx:pt>
          <cx:pt idx="655">0.078169165317568998</cx:pt>
          <cx:pt idx="656">0.0316384546874292</cx:pt>
          <cx:pt idx="657">0.10202030890845901</cx:pt>
          <cx:pt idx="658">0.023433641885564498</cx:pt>
          <cx:pt idx="659">0.059378234091444403</cx:pt>
          <cx:pt idx="660">0.119721588107892</cx:pt>
          <cx:pt idx="661">0.074351253717276494</cx:pt>
          <cx:pt idx="662">0.034680173936433502</cx:pt>
          <cx:pt idx="663">0.0042390035470072796</cx:pt>
          <cx:pt idx="664">0.0249379314867108</cx:pt>
          <cx:pt idx="665">0.0265868574709766</cx:pt>
          <cx:pt idx="666">0.0535022772460816</cx:pt>
          <cx:pt idx="667">0.052347861669587603</cx:pt>
          <cx:pt idx="668">0.019316218390481601</cx:pt>
          <cx:pt idx="669">0.00088263727690310301</cx:pt>
          <cx:pt idx="670">0.00080879053699572695</cx:pt>
          <cx:pt idx="671">2.65832878835517e-05</cx:pt>
          <cx:pt idx="672">0.00079630076360830799</cx:pt>
          <cx:pt idx="673">-0.00042721390232892102</cx:pt>
          <cx:pt idx="674">0.00023010491849908299</cx:pt>
          <cx:pt idx="675">-0.000121213245750845</cx:pt>
          <cx:pt idx="676">-0.0071193854713543902</cx:pt>
          <cx:pt idx="677">-0.0162723474462526</cx:pt>
          <cx:pt idx="678">-0.012868425604313401</cx:pt>
          <cx:pt idx="679">0.0105443706927457</cx:pt>
          <cx:pt idx="680">0.0116512827176253</cx:pt>
          <cx:pt idx="681">0.023336887364419901</cx:pt>
          <cx:pt idx="682">0.0741605894122329</cx:pt>
          <cx:pt idx="683">0.065052523213013899</cx:pt>
          <cx:pt idx="684">0.0596620887034724</cx:pt>
          <cx:pt idx="685">0.097152569573054806</cx:pt>
          <cx:pt idx="686">0.043251586585361303</cx:pt>
          <cx:pt idx="687">0.0510631903523876</cx:pt>
          <cx:pt idx="688">0.050757757766197703</cx:pt>
          <cx:pt idx="689">0.026253477195274301</cx:pt>
          <cx:pt idx="690">-0.0026443015968175402</cx:pt>
          <cx:pt idx="691">0.01548885619488</cx:pt>
          <cx:pt idx="692">0.055063374453530101</cx:pt>
          <cx:pt idx="693">0.018670653571379699</cx:pt>
          <cx:pt idx="694">0.034741793506421502</cx:pt>
          <cx:pt idx="695">0.032039898072285099</cx:pt>
          <cx:pt idx="696">0.0101620271664003</cx:pt>
          <cx:pt idx="697">0.00139998940951567</cx:pt>
          <cx:pt idx="698">-0.00016059854489983101</cx:pt>
          <cx:pt idx="699">0.00015585661571700801</cx:pt>
          <cx:pt idx="700">0.00042391656559016399</cx:pt>
          <cx:pt idx="701">0.00049732361543106899</cx:pt>
          <cx:pt idx="702">0.00091734002587530005</cx:pt>
          <cx:pt idx="703">-0.0022135619658004801</cx:pt>
          <cx:pt idx="704">-0.0098973654485006203</cx:pt>
          <cx:pt idx="705">-0.012002399980955</cx:pt>
          <cx:pt idx="706">0.0073748118419752198</cx:pt>
          <cx:pt idx="707">0.013512107940699999</cx:pt>
          <cx:pt idx="708">0.0289482918917826</cx:pt>
          <cx:pt idx="709">0.017159718567981899</cx:pt>
          <cx:pt idx="710">0.053931068263058803</cx:pt>
          <cx:pt idx="711">0.014127456536835999</cx:pt>
          <cx:pt idx="712">0.012544770090771601</cx:pt>
          <cx:pt idx="713">0.0376521642382045</cx:pt>
          <cx:pt idx="714">0.043109674612812898</cx:pt>
          <cx:pt idx="715">-0.017448328147576998</cx:pt>
          <cx:pt idx="716">0.00120441331223871</cx:pt>
          <cx:pt idx="717">0.026985910767551101</cx:pt>
          <cx:pt idx="718">0.029578778976440699</cx:pt>
          <cx:pt idx="719">0.099052928426735298</cx:pt>
          <cx:pt idx="720">0.067471378994412995</cx:pt>
          <cx:pt idx="721">0.022695766390231201</cx:pt>
          <cx:pt idx="722">-0.0078714296143050592</cx:pt>
          <cx:pt idx="723">0.00070944953581500599</cx:pt>
          <cx:pt idx="724">0.00066377857415686296</cx:pt>
          <cx:pt idx="725">7.5268997085567904e-05</cx:pt>
          <cx:pt idx="726">-0.00052875694205455201</cx:pt>
          <cx:pt idx="727">-0.00089029104814532202</cx:pt>
          <cx:pt idx="728">0.00059911662043390305</cx:pt>
          <cx:pt idx="729">3.3514112940706302e-06</cx:pt>
          <cx:pt idx="730">0.00037005324828877302</cx:pt>
          <cx:pt idx="731">-0.00021777219681536601</cx:pt>
          <cx:pt idx="732">-0.0023261629506509201</cx:pt>
          <cx:pt idx="733">0.0038913038908117599</cx:pt>
          <cx:pt idx="734">0.0069622304131867901</cx:pt>
          <cx:pt idx="735">0.00602219408364688</cx:pt>
          <cx:pt idx="736">0.018177294602140799</cx:pt>
          <cx:pt idx="737">0.029696235400637101</cx:pt>
          <cx:pt idx="738">0.0382712380127097</cx:pt>
          <cx:pt idx="739">0.042762835756468498</cx:pt>
          <cx:pt idx="740">0.047629566483524698</cx:pt>
          <cx:pt idx="741">0.0486802146489776</cx:pt>
          <cx:pt idx="742">0.032425721435312201</cx:pt>
          <cx:pt idx="743">0.017114504098020799</cx:pt>
          <cx:pt idx="744">0.065569431159178307</cx:pt>
          <cx:pt idx="745">0.070419403238243694</cx:pt>
          <cx:pt idx="746">0.040228038911008498</cx:pt>
          <cx:pt idx="747">0.027918714132601399</cx:pt>
          <cx:pt idx="748">0.012521161468366199</cx:pt>
          <cx:pt idx="749">0.0093941783034427705</cx:pt>
          <cx:pt idx="750">0.0031392139205951301</cx:pt>
          <cx:pt idx="751">0.00105707458442251</cx:pt>
          <cx:pt idx="752">-0.00063075318383738104</cx:pt>
          <cx:pt idx="753">-0.00014950835336650499</cx:pt>
          <cx:pt idx="754">-9.1489587396985806e-05</cx:pt>
          <cx:pt idx="755">-0.0010260551078259601</cx:pt>
          <cx:pt idx="756">-5.0241258510602697e-05</cx:pt>
          <cx:pt idx="757">0.00092828442832798303</cx:pt>
          <cx:pt idx="758">-4.6969022136877601e-05</cx:pt>
          <cx:pt idx="759">-1.52263376815884e-05</cx:pt>
          <cx:pt idx="760">-0.00051812580490829196</cx:pt>
          <cx:pt idx="761">2.3210885827043499e-05</cx:pt>
          <cx:pt idx="762">0.00035107078251273997</cx:pt>
          <cx:pt idx="763">0.00042057877173935201</cx:pt>
          <cx:pt idx="764">0.00057527557261812499</cx:pt>
          <cx:pt idx="765">-2.4386428402287599e-05</cx:pt>
          <cx:pt idx="766">-0.00049790354030231803</cx:pt>
          <cx:pt idx="767">0.0021667871437606699</cx:pt>
          <cx:pt idx="768">0.0049682743209872498</cx:pt>
          <cx:pt idx="769">0.00168647188951938</cx:pt>
          <cx:pt idx="770">0.0064143502756107904</cx:pt>
          <cx:pt idx="771">0.0068517780846648396</cx:pt>
          <cx:pt idx="772">0.0024593371753111101</cx:pt>
          <cx:pt idx="773">0.00149505334459772</cx:pt>
          <cx:pt idx="774">0.0030457763866990101</cx:pt>
          <cx:pt idx="775">0.00012041354366318</cx:pt>
          <cx:pt idx="776">-0.00077794554475928601</cx:pt>
          <cx:pt idx="777">0.00126829512344701</cx:pt>
          <cx:pt idx="778">0.00078010061428767502</cx:pt>
          <cx:pt idx="779">-0.00041009586167460599</cx:pt>
          <cx:pt idx="780">0.00037546270257157499</cx:pt>
          <cx:pt idx="781">0.0011098418813478301</cx:pt>
          <cx:pt idx="782">-0.00034441116286302898</cx:pt>
          <cx:pt idx="783">-0.00054248206698190304</cx:pt>
        </cx:lvl>
      </cx:numDim>
    </cx:data>
    <cx:data id="76">
      <cx:numDim type="val">
        <cx:f>'001_WA_F - 副本'!$BY$1:$BY$784</cx:f>
        <cx:lvl ptCount="784" formatCode="G/通用格式">
          <cx:pt idx="0">0.00043000145340201998</cx:pt>
          <cx:pt idx="1">-4.9932516524182003e-05</cx:pt>
          <cx:pt idx="2">-0.00049798329539934704</cx:pt>
          <cx:pt idx="3">-0.00026500949071355299</cx:pt>
          <cx:pt idx="4">0.00052500047664622203</cx:pt>
          <cx:pt idx="5">0.000166597727860125</cx:pt>
          <cx:pt idx="6">0.00042823172373803001</cx:pt>
          <cx:pt idx="7">5.4214025375986299e-05</cx:pt>
          <cx:pt idx="8">0.000203933928097932</cx:pt>
          <cx:pt idx="9">0.0010433917824840401</cx:pt>
          <cx:pt idx="10">4.8737305590390799e-05</cx:pt>
          <cx:pt idx="11">-0.00067688923092487803</cx:pt>
          <cx:pt idx="12">-0.00040298326300789198</cx:pt>
          <cx:pt idx="13">-0.000105981954418759</cx:pt>
          <cx:pt idx="14">-0.00025503616660401698</cx:pt>
          <cx:pt idx="15">0.0002364089747305</cx:pt>
          <cx:pt idx="16">-0.000369963026150344</cx:pt>
          <cx:pt idx="17">-0.000188519358983708</cx:pt>
          <cx:pt idx="18">-0.00067069217249095801</cx:pt>
          <cx:pt idx="19">-0.00024822506151045101</cx:pt>
          <cx:pt idx="20">4.1974666920126202e-05</cx:pt>
          <cx:pt idx="21">-0.00043339235488626599</cx:pt>
          <cx:pt idx="22">-0.00030473645187056397</cx:pt>
          <cx:pt idx="23">0.00042642547727168699</cx:pt>
          <cx:pt idx="24">-0.00011504799297544599</cx:pt>
          <cx:pt idx="25">-7.8365639873407001e-07</cx:pt>
          <cx:pt idx="26">-0.00087623668100893595</cx:pt>
          <cx:pt idx="27">-0.00030740933826133601</cx:pt>
          <cx:pt idx="28">-0.00066753604720578598</cx:pt>
          <cx:pt idx="29">4.2136106095986503e-06</cx:pt>
          <cx:pt idx="30">0.000118284270189586</cx:pt>
          <cx:pt idx="31">-0.00020200485982429999</cx:pt>
          <cx:pt idx="32">-0.00064410421434681498</cx:pt>
          <cx:pt idx="33">-6.8140826233355206e-05</cx:pt>
          <cx:pt idx="34">-0.00045765193551557901</cx:pt>
          <cx:pt idx="35">0.00019083412108936301</cx:pt>
          <cx:pt idx="36">0.00118001176070705</cx:pt>
          <cx:pt idx="37">0.00034023715849721998</cx:pt>
          <cx:pt idx="38">-0.00038414014047333299</cx:pt>
          <cx:pt idx="39">-0.00048235157036421501</cx:pt>
          <cx:pt idx="40">0.000100676627952962</cx:pt>
          <cx:pt idx="41">0.0013272234465098601</cx:pt>
          <cx:pt idx="42">-0.00196350320173002</cx:pt>
          <cx:pt idx="43">-0.00177210631625849</cx:pt>
          <cx:pt idx="44">-0.000283043439424402</cx:pt>
          <cx:pt idx="45">0.00016421912325098099</cx:pt>
          <cx:pt idx="46">0.0011371753961920499</cx:pt>
          <cx:pt idx="47">0.0019290578677802299</cx:pt>
          <cx:pt idx="48">0.000106181405491665</cx:pt>
          <cx:pt idx="49">0.000126330725028008</cx:pt>
          <cx:pt idx="50">-0.00084284651573478502</cx:pt>
          <cx:pt idx="51">5.6640053621374302e-05</cx:pt>
          <cx:pt idx="52">0.000227846000629994</cx:pt>
          <cx:pt idx="53">-0.00020669607019577099</cx:pt>
          <cx:pt idx="54">-0.00024910264931852502</cx:pt>
          <cx:pt idx="55">-7.5684364837949703e-05</cx:pt>
          <cx:pt idx="56">7.7120488479822506e-06</cx:pt>
          <cx:pt idx="57">-0.00012424432071301401</cx:pt>
          <cx:pt idx="58">8.3971268171345007e-05</cx:pt>
          <cx:pt idx="59">-2.01458377452032e-06</cx:pt>
          <cx:pt idx="60">-0.00057456198729314797</cx:pt>
          <cx:pt idx="61">0.00024203427646032601</cx:pt>
          <cx:pt idx="62">0.00033507267774617999</cx:pt>
          <cx:pt idx="63">0.00166116825796579</cx:pt>
          <cx:pt idx="64">0.00160282854954095</cx:pt>
          <cx:pt idx="65">0.00022986776134996601</cx:pt>
          <cx:pt idx="66">-0.0027970109770496898</cx:pt>
          <cx:pt idx="67">-0.0024043469496297701</cx:pt>
          <cx:pt idx="68">0.00077075675020808103</cx:pt>
          <cx:pt idx="69">-0.0047903575702924498</cx:pt>
          <cx:pt idx="70">-0.0095400145221111801</cx:pt>
          <cx:pt idx="71">-0.0170130561410641</cx:pt>
          <cx:pt idx="72">-0.014854267810362601</cx:pt>
          <cx:pt idx="73">-0.0055947634485381797</cx:pt>
          <cx:pt idx="74">0.0088921178952318103</cx:pt>
          <cx:pt idx="75">-0.00017056009305665501</cx:pt>
          <cx:pt idx="76">-0.0046318962299080604</cx:pt>
          <cx:pt idx="77">-0.00301798724214226</cx:pt>
          <cx:pt idx="78">-0.0015415860547366999</cx:pt>
          <cx:pt idx="79">-0.00150571651292931</cx:pt>
          <cx:pt idx="80">-0.00083692032498198501</cx:pt>
          <cx:pt idx="81">-0.00044218997148382899</cx:pt>
          <cx:pt idx="82">0.00071441887514589095</cx:pt>
          <cx:pt idx="83">-0.00055306080070006796</cx:pt>
          <cx:pt idx="84">-7.2026053601716803e-06</cx:pt>
          <cx:pt idx="85">-0.00035783922124305002</cx:pt>
          <cx:pt idx="86">-0.0012707559432588199</cx:pt>
          <cx:pt idx="87">-0.00044248413706904702</cx:pt>
          <cx:pt idx="88">0.0011540384552239399</cx:pt>
          <cx:pt idx="89">0.00068976199872100401</cx:pt>
          <cx:pt idx="90">0.00066286304494986498</cx:pt>
          <cx:pt idx="91">-0.00028461911254585502</cx:pt>
          <cx:pt idx="92">-0.00081247587500404698</cx:pt>
          <cx:pt idx="93">-0.0099545785034643106</cx:pt>
          <cx:pt idx="94">-0.021154498319515502</cx:pt>
          <cx:pt idx="95">-0.0116673863072907</cx:pt>
          <cx:pt idx="96">-0.00012539788858970699</cx:pt>
          <cx:pt idx="97">0.0054121746483868499</cx:pt>
          <cx:pt idx="98">-0.0077911192307690202</cx:pt>
          <cx:pt idx="99">-0.046192404524476698</cx:pt>
          <cx:pt idx="100">-0.0200949717337244</cx:pt>
          <cx:pt idx="101">0.0104462255704032</cx:pt>
          <cx:pt idx="102">0.0139879123636135</cx:pt>
          <cx:pt idx="103">0.0032857490291401301</cx:pt>
          <cx:pt idx="104">0.0161712380919465</cx:pt>
          <cx:pt idx="105">-0.0071335862631376097</cx:pt>
          <cx:pt idx="106">-0.025650082311320401</cx:pt>
          <cx:pt idx="107">-0.0137034630466465</cx:pt>
          <cx:pt idx="108">-0.0043698664263877203</cx:pt>
          <cx:pt idx="109">0.0032440240150624</cx:pt>
          <cx:pt idx="110">0.0010610901132602499</cx:pt>
          <cx:pt idx="111">-0.00098092988902737099</cx:pt>
          <cx:pt idx="112">-0.00019642384916593401</cx:pt>
          <cx:pt idx="113">0.0011051511065717601</cx:pt>
          <cx:pt idx="114">-0.0044740414674572402</cx:pt>
          <cx:pt idx="115">-0.00119912394734134</cx:pt>
          <cx:pt idx="116">-0.000226654663848002</cx:pt>
          <cx:pt idx="117">-0.0022832244389193799</cx:pt>
          <cx:pt idx="118">-0.0041913319164526503</cx:pt>
          <cx:pt idx="119">-0.00014955836082006799</cx:pt>
          <cx:pt idx="120">-0.0130013346079897</cx:pt>
          <cx:pt idx="121">-0.016687052703955499</cx:pt>
          <cx:pt idx="122">-0.033102510815107802</cx:pt>
          <cx:pt idx="123">-0.027691136280412199</cx:pt>
          <cx:pt idx="124">-0.035076311588939202</cx:pt>
          <cx:pt idx="125">-0.0225683343771301</cx:pt>
          <cx:pt idx="126">-0.023935092765352901</cx:pt>
          <cx:pt idx="127">-0.015565168522249701</cx:pt>
          <cx:pt idx="128">0.0111387434611904</cx:pt>
          <cx:pt idx="129">0.031525741312393801</cx:pt>
          <cx:pt idx="130">-0.0076436521303727403</cx:pt>
          <cx:pt idx="131">-0.0010900626277448901</cx:pt>
          <cx:pt idx="132">-0.0036614024505620198</cx:pt>
          <cx:pt idx="133">0.010134539328834499</cx:pt>
          <cx:pt idx="134">-0.0131210509634293</cx:pt>
          <cx:pt idx="135">-0.0076749814251818897</cx:pt>
          <cx:pt idx="136">0.017383454161067499</cx:pt>
          <cx:pt idx="137">0.013023295822247601</cx:pt>
          <cx:pt idx="138">0.0048672244449721597</cx:pt>
          <cx:pt idx="139">0.0019309404139265999</cx:pt>
          <cx:pt idx="140">0.00014311901085487799</cx:pt>
          <cx:pt idx="141">-0.000250504928340065</cx:pt>
          <cx:pt idx="142">-0.00118627011243338</cx:pt>
          <cx:pt idx="143">0.0019000706083561101</cx:pt>
          <cx:pt idx="144">-0.0021823138689468901</cx:pt>
          <cx:pt idx="145">-0.0138288252903943</cx:pt>
          <cx:pt idx="146">-0.019035192103417899</cx:pt>
          <cx:pt idx="147">-0.021801230223512099</cx:pt>
          <cx:pt idx="148">-0.0359701377995683</cx:pt>
          <cx:pt idx="149">-0.042199923945132098</cx:pt>
          <cx:pt idx="150">-0.026184672979789301</cx:pt>
          <cx:pt idx="151">-0.013677262973081</cx:pt>
          <cx:pt idx="152">-0.0192435673755929</cx:pt>
          <cx:pt idx="153">0.00840582767063657</cx:pt>
          <cx:pt idx="154">0.0120151139615017</cx:pt>
          <cx:pt idx="155">0.0394851531719961</cx:pt>
          <cx:pt idx="156">0.076253708262410999</cx:pt>
          <cx:pt idx="157">0.098485695108625204</cx:pt>
          <cx:pt idx="158">0.0067506708093197001</cx:pt>
          <cx:pt idx="159">-0.023647360049241801</cx:pt>
          <cx:pt idx="160">0.0218579582267369</cx:pt>
          <cx:pt idx="161">-0.0077408809125042704</cx:pt>
          <cx:pt idx="162">0.00075103356613980302</cx:pt>
          <cx:pt idx="163">-0.019572083439114599</cx:pt>
          <cx:pt idx="164">0.016816163898708499</cx:pt>
          <cx:pt idx="165">0.022429228039963101</cx:pt>
          <cx:pt idx="166">0.0133189309702317</cx:pt>
          <cx:pt idx="167">0.0013131340568516899</cx:pt>
          <cx:pt idx="168">-0.00012448393121669099</cx:pt>
          <cx:pt idx="169">0.00018348626368909599</cx:pt>
          <cx:pt idx="170">0.0014391194292138101</cx:pt>
          <cx:pt idx="171">-0.000662559845897724</cx:pt>
          <cx:pt idx="172">-0.0040281441637581399</cx:pt>
          <cx:pt idx="173">-0.0137826111421937</cx:pt>
          <cx:pt idx="174">-0.022850901168919101</cx:pt>
          <cx:pt idx="175">-0.029956424296212699</cx:pt>
          <cx:pt idx="176">-0.011561913161594099</cx:pt>
          <cx:pt idx="177">-0.036710339168997297</cx:pt>
          <cx:pt idx="178">-0.0348816409379454</cx:pt>
          <cx:pt idx="179">-0.0253561359509685</cx:pt>
          <cx:pt idx="180">-0.012221172837711101</cx:pt>
          <cx:pt idx="181">0.021546614005855402</cx:pt>
          <cx:pt idx="182">0.049824586284704903</cx:pt>
          <cx:pt idx="183">0.0390271532831893</cx:pt>
          <cx:pt idx="184">0.074109467532013598</cx:pt>
          <cx:pt idx="185">0.013426343357433399</cx:pt>
          <cx:pt idx="186">0.000465439095260167</cx:pt>
          <cx:pt idx="187">0.0094458053800625802</cx:pt>
          <cx:pt idx="188">0.0135945081865331</cx:pt>
          <cx:pt idx="189">0.0077345841651005401</cx:pt>
          <cx:pt idx="190">0.0393225515372123</cx:pt>
          <cx:pt idx="191">0.040780014471676299</cx:pt>
          <cx:pt idx="192">0.036207185523396197</cx:pt>
          <cx:pt idx="193">0.031190841478725199</cx:pt>
          <cx:pt idx="194">0.0087644636871453702</cx:pt>
          <cx:pt idx="195">-0.0021569343937812599</cx:pt>
          <cx:pt idx="196">0.000211091396158005</cx:pt>
          <cx:pt idx="197">0.00026350776067470699</cx:pt>
          <cx:pt idx="198">-0.00010812938873501399</cx:pt>
          <cx:pt idx="199">-0.0012557032201010599</cx:pt>
          <cx:pt idx="200">-0.0073433050674435304</cx:pt>
          <cx:pt idx="201">-0.0094108486682095305</cx:pt>
          <cx:pt idx="202">-0.0199611794224944</cx:pt>
          <cx:pt idx="203">-0.036658936911478403</cx:pt>
          <cx:pt idx="204">-0.034152634935170699</cx:pt>
          <cx:pt idx="205">-0.021275454959480598</cx:pt>
          <cx:pt idx="206">-0.0029685510868297099</cx:pt>
          <cx:pt idx="207">0.048507989757346603</cx:pt>
          <cx:pt idx="208">-0.0012766714420927199</cx:pt>
          <cx:pt idx="209">0.0104132744642735</cx:pt>
          <cx:pt idx="210">-0.018623802184271801</cx:pt>
          <cx:pt idx="211">-0.00436690474381758</cx:pt>
          <cx:pt idx="212">-0.0049028338150000099</cx:pt>
          <cx:pt idx="213">0.0064734424051526599</cx:pt>
          <cx:pt idx="214">0.0083993231327722101</cx:pt>
          <cx:pt idx="215">-0.037129223369548797</cx:pt>
          <cx:pt idx="216">-0.012650167554897399</cx:pt>
          <cx:pt idx="217">0.0061699982626075402</cx:pt>
          <cx:pt idx="218">0.053069366375308402</cx:pt>
          <cx:pt idx="219">0.063192496674183501</cx:pt>
          <cx:pt idx="220">0.030546231447588099</cx:pt>
          <cx:pt idx="221">0.039406452633258003</cx:pt>
          <cx:pt idx="222">0.0099742104004247097</cx:pt>
          <cx:pt idx="223">-0.00072402676865518595</cx:pt>
          <cx:pt idx="224">-0.00056477180661770204</cx:pt>
          <cx:pt idx="225">-0.00034065346769262498</cx:pt>
          <cx:pt idx="226">-0.00087100134152171005</cx:pt>
          <cx:pt idx="227">-0.00482303853055759</cx:pt>
          <cx:pt idx="228">-0.017147006416793498</cx:pt>
          <cx:pt idx="229">-0.0138383326339635</cx:pt>
          <cx:pt idx="230">-0.01265848406776</cx:pt>
          <cx:pt idx="231">-0.036315955568973199</cx:pt>
          <cx:pt idx="232">-0.046913954457459502</cx:pt>
          <cx:pt idx="233">0.016888648387779901</cx:pt>
          <cx:pt idx="234">0.0528867054379814</cx:pt>
          <cx:pt idx="235">0.029483670115760401</cx:pt>
          <cx:pt idx="236">0.0149834789851818</cx:pt>
          <cx:pt idx="237">-0.0555653184014736</cx:pt>
          <cx:pt idx="238">-0.078184819804467204</cx:pt>
          <cx:pt idx="239">-0.073389557531453001</cx:pt>
          <cx:pt idx="240">-0.056036946788866802</cx:pt>
          <cx:pt idx="241">-0.032806947900351498</cx:pt>
          <cx:pt idx="242">0.017759754941663</cx:pt>
          <cx:pt idx="243">0.031182836641071798</cx:pt>
          <cx:pt idx="244">0.044832072107030399</cx:pt>
          <cx:pt idx="245">0.054011434484567598</cx:pt>
          <cx:pt idx="246">0.0233865909460882</cx:pt>
          <cx:pt idx="247">0.070876914508040095</cx:pt>
          <cx:pt idx="248">0.102707257386057</cx:pt>
          <cx:pt idx="249">0.076972981717080294</cx:pt>
          <cx:pt idx="250">0.017934568764122999</cx:pt>
          <cx:pt idx="251">0.0016415734128571501</cx:pt>
          <cx:pt idx="252">-0.00060808694962328396</cx:pt>
          <cx:pt idx="253">-0.000220554834479155</cx:pt>
          <cx:pt idx="254">-0.00053125135898317104</cx:pt>
          <cx:pt idx="255">-0.0076278265811590496</cx:pt>
          <cx:pt idx="256">-0.016129277015335501</cx:pt>
          <cx:pt idx="257">-0.025363220615385401</cx:pt>
          <cx:pt idx="258">-0.0278673409249862</cx:pt>
          <cx:pt idx="259">-0.018294230884833999</cx:pt>
          <cx:pt idx="260">-0.053603772534510999</cx:pt>
          <cx:pt idx="261">0.0026608212080476701</cx:pt>
          <cx:pt idx="262">0.0120228294951698</cx:pt>
          <cx:pt idx="263">0.030158722036040399</cx:pt>
          <cx:pt idx="264">0.0050565742259641704</cx:pt>
          <cx:pt idx="265">-0.029562051898018998</cx:pt>
          <cx:pt idx="266">-0.071590421293402207</cx:pt>
          <cx:pt idx="267">-0.106077371529103</cx:pt>
          <cx:pt idx="268">-0.070117217430124001</cx:pt>
          <cx:pt idx="269">0.0153361510853737</cx:pt>
          <cx:pt idx="270">0.027725772248579399</cx:pt>
          <cx:pt idx="271">0.023268711217718601</cx:pt>
          <cx:pt idx="272">0.038506290629206602</cx:pt>
          <cx:pt idx="273">0.00522327179153762</cx:pt>
          <cx:pt idx="274">0.027480506002027699</cx:pt>
          <cx:pt idx="275">0.085698222095503193</cx:pt>
          <cx:pt idx="276">0.14136703757049299</cx:pt>
          <cx:pt idx="277">0.095819415788018794</cx:pt>
          <cx:pt idx="278">0.024437712855006798</cx:pt>
          <cx:pt idx="279">0.0013431196016523901</cx:pt>
          <cx:pt idx="280">0.00012098513234904999</cx:pt>
          <cx:pt idx="281">-0.00042879457464639799</cx:pt>
          <cx:pt idx="282">-0.00121745426739567</cx:pt>
          <cx:pt idx="283">-0.0024829127859594901</cx:pt>
          <cx:pt idx="284">-0.0150027704544183</cx:pt>
          <cx:pt idx="285">-0.0316423801372041</cx:pt>
          <cx:pt idx="286">-0.033105689330711098</cx:pt>
          <cx:pt idx="287">-0.016857438963605201</cx:pt>
          <cx:pt idx="288">-0.052847352285635502</cx:pt>
          <cx:pt idx="289">-0.018748990245151899</cx:pt>
          <cx:pt idx="290">0.0123095837778774</cx:pt>
          <cx:pt idx="291">0.029207076494888198</cx:pt>
          <cx:pt idx="292">0.066498985708483296</cx:pt>
          <cx:pt idx="293">0.017848086108165299</cx:pt>
          <cx:pt idx="294">-0.021458151340111101</cx:pt>
          <cx:pt idx="295">-0.0052581220390654996</cx:pt>
          <cx:pt idx="296">0.059801663793807899</cx:pt>
          <cx:pt idx="297">-0.0133592308905009</cx:pt>
          <cx:pt idx="298">-0.0011128833238791399</cx:pt>
          <cx:pt idx="299">-0.070016214456651807</cx:pt>
          <cx:pt idx="300">-0.016470675538557099</cx:pt>
          <cx:pt idx="301">-0.0340586176040567</cx:pt>
          <cx:pt idx="302">0.016251216039155698</cx:pt>
          <cx:pt idx="303">0.065722949585694607</cx:pt>
          <cx:pt idx="304">0.117239357340998</cx:pt>
          <cx:pt idx="305">0.082137955048806499</cx:pt>
          <cx:pt idx="306">0.024161451022766699</cx:pt>
          <cx:pt idx="307">-3.8398872837745501e-05</cx:pt>
          <cx:pt idx="308">0.000224043664009473</cx:pt>
          <cx:pt idx="309">-0.00013881978110809901</cx:pt>
          <cx:pt idx="310">-0.0030068761937029399</cx:pt>
          <cx:pt idx="311">-0.0029717737140671999</cx:pt>
          <cx:pt idx="312">-0.016426614318236998</cx:pt>
          <cx:pt idx="313">-0.0351563052246174</cx:pt>
          <cx:pt idx="314">-0.018849057976872498</cx:pt>
          <cx:pt idx="315">-0.0101981669951276</cx:pt>
          <cx:pt idx="316">-0.056946828050432302</cx:pt>
          <cx:pt idx="317">-0.062041767943382897</cx:pt>
          <cx:pt idx="318">-0.0211158284614405</cx:pt>
          <cx:pt idx="319">0.037421122231155603</cx:pt>
          <cx:pt idx="320">0.047528833648048802</cx:pt>
          <cx:pt idx="321">0.052162018164769397</cx:pt>
          <cx:pt idx="322">-0.012161165166578201</cx:pt>
          <cx:pt idx="323">0.0023514226348168902</cx:pt>
          <cx:pt idx="324">0.029548504446483801</cx:pt>
          <cx:pt idx="325">0.0200937748176577</cx:pt>
          <cx:pt idx="326">-0.026115654281055199</cx:pt>
          <cx:pt idx="327">-0.13021803290749501</cx:pt>
          <cx:pt idx="328">-0.108662907411864</cx:pt>
          <cx:pt idx="329">-0.085825022663650205</cx:pt>
          <cx:pt idx="330">-0.070794336623051096</cx:pt>
          <cx:pt idx="331">0.0114970600154522</cx:pt>
          <cx:pt idx="332">0.033370701315192097</cx:pt>
          <cx:pt idx="333">0.027193104467348898</cx:pt>
          <cx:pt idx="334">0.010554188267626099</cx:pt>
          <cx:pt idx="335">0.00037206022673319901</cx:pt>
          <cx:pt idx="336">-0.00076739836333399101</cx:pt>
          <cx:pt idx="337">-0.00038123283730584099</cx:pt>
          <cx:pt idx="338">-0.00272719021990434</cx:pt>
          <cx:pt idx="339">-0.0042919645290163001</cx:pt>
          <cx:pt idx="340">-0.015048263531369101</cx:pt>
          <cx:pt idx="341">-0.018147107828346099</cx:pt>
          <cx:pt idx="342">-0.020549050373956899</cx:pt>
          <cx:pt idx="343">-0.036796203743531902</cx:pt>
          <cx:pt idx="344">-0.056982778952605201</cx:pt>
          <cx:pt idx="345">-0.039464685181665002</cx:pt>
          <cx:pt idx="346">-0.0092723337133128903</cx:pt>
          <cx:pt idx="347">-0.030369435283120302</cx:pt>
          <cx:pt idx="348">-0.025393297634025001</cx:pt>
          <cx:pt idx="349">0.0108175332019238</cx:pt>
          <cx:pt idx="350">0.0085643442159223405</cx:pt>
          <cx:pt idx="351">0.014792720987696999</cx:pt>
          <cx:pt idx="352">-0.055596365350235197</cx:pt>
          <cx:pt idx="353">-0.0074752362168816902</cx:pt>
          <cx:pt idx="354">-0.040057755641212098</cx:pt>
          <cx:pt idx="355">-0.084163210780410294</cx:pt>
          <cx:pt idx="356">-0.095827487938462394</cx:pt>
          <cx:pt idx="357">-0.117699610628238</cx:pt>
          <cx:pt idx="358">-0.084144427277944106</cx:pt>
          <cx:pt idx="359">-0.0147625066030279</cx:pt>
          <cx:pt idx="360">0.0017036517313838201</cx:pt>
          <cx:pt idx="361">-0.00030773764142737902</cx:pt>
          <cx:pt idx="362">0.0031347272875626299</cx:pt>
          <cx:pt idx="363">-0.00067626333302871395</cx:pt>
          <cx:pt idx="364">-0.00016570084715416701</cx:pt>
          <cx:pt idx="365">-0.00080273662451842696</cx:pt>
          <cx:pt idx="366">-0.0041018932438046298</cx:pt>
          <cx:pt idx="367">0.00169895513572306</cx:pt>
          <cx:pt idx="368">-0.0059003750902882502</cx:pt>
          <cx:pt idx="369">-0.00505078575952316</cx:pt>
          <cx:pt idx="370">-0.031294359206234502</cx:pt>
          <cx:pt idx="371">-0.045266983049255097</cx:pt>
          <cx:pt idx="372">-0.038001615327851103</cx:pt>
          <cx:pt idx="373">0.0053878509436336101</cx:pt>
          <cx:pt idx="374">-0.029926254101788299</cx:pt>
          <cx:pt idx="375">-0.030888923475577</cx:pt>
          <cx:pt idx="376">0.038075503836310198</cx:pt>
          <cx:pt idx="377">0.00030875440526571401</cx:pt>
          <cx:pt idx="378">-0.0115955010626668</cx:pt>
          <cx:pt idx="379">-0.021710417964215901</cx:pt>
          <cx:pt idx="380">-0.066773121156394305</cx:pt>
          <cx:pt idx="381">-0.0095961202711831502</cx:pt>
          <cx:pt idx="382">-0.018811082762426198</cx:pt>
          <cx:pt idx="383">-0.061532163180922798</cx:pt>
          <cx:pt idx="384">-0.090896775227542304</cx:pt>
          <cx:pt idx="385">-0.095094435902249794</cx:pt>
          <cx:pt idx="386">-0.074030233742501395</cx:pt>
          <cx:pt idx="387">0.0014494890157082799</cx:pt>
          <cx:pt idx="388">0.0062447900752411198</cx:pt>
          <cx:pt idx="389">-0.0040657890360758196</cx:pt>
          <cx:pt idx="390">0.00022838011774221201</cx:pt>
          <cx:pt idx="391">-0.00069992460270624298</cx:pt>
          <cx:pt idx="392">-0.00022908453309722799</cx:pt>
          <cx:pt idx="393">-1.31108385047132e-05</cx:pt>
          <cx:pt idx="394">-0.0021435026623191399</cx:pt>
          <cx:pt idx="395">0.0042897684219311699</cx:pt>
          <cx:pt idx="396">-0.0010026976447216299</cx:pt>
          <cx:pt idx="397">-0.0022116814674011899</cx:pt>
          <cx:pt idx="398">-0.0488985581816564</cx:pt>
          <cx:pt idx="399">-0.073695171219863798</cx:pt>
          <cx:pt idx="400">-0.056448777681349101</cx:pt>
          <cx:pt idx="401">0.0065785741643858897</cx:pt>
          <cx:pt idx="402">-0.00026148867936962603</cx:pt>
          <cx:pt idx="403">0.018684572340308001</cx:pt>
          <cx:pt idx="404">-0.0068743240852828704</cx:pt>
          <cx:pt idx="405">0.035495572614014599</cx:pt>
          <cx:pt idx="406">0.0096320904049572702</cx:pt>
          <cx:pt idx="407">-0.025936233993000001</cx:pt>
          <cx:pt idx="408">-0.059740766093384801</cx:pt>
          <cx:pt idx="409">-0.012211028620356199</cx:pt>
          <cx:pt idx="410">0.033297208121895197</cx:pt>
          <cx:pt idx="411">-0.042528753609533301</cx:pt>
          <cx:pt idx="412">-0.068917186441653205</cx:pt>
          <cx:pt idx="413">-0.060071794403108503</cx:pt>
          <cx:pt idx="414">-0.064953533582765996</cx:pt>
          <cx:pt idx="415">-0.0123278841319424</cx:pt>
          <cx:pt idx="416">-0.0096210393127357397</cx:pt>
          <cx:pt idx="417">-0.0069393950989441499</cx:pt>
          <cx:pt idx="418">-0.0024523261633973398</cx:pt>
          <cx:pt idx="419">0.00027965515806455598</cx:pt>
          <cx:pt idx="420">0.00028287090959579702</cx:pt>
          <cx:pt idx="421">0.00095621360140547796</cx:pt>
          <cx:pt idx="422">0.0024985524494479101</cx:pt>
          <cx:pt idx="423">-0.0054194121332780598</cx:pt>
          <cx:pt idx="424">-0.0061438804216253796</cx:pt>
          <cx:pt idx="425">0.00256046814148934</cx:pt>
          <cx:pt idx="426">-0.040149070089444502</cx:pt>
          <cx:pt idx="427">-0.070887255437237506</cx:pt>
          <cx:pt idx="428">-0.0650958178157654</cx:pt>
          <cx:pt idx="429">-0.035784355362269399</cx:pt>
          <cx:pt idx="430">-0.087419163271993103</cx:pt>
          <cx:pt idx="431">-0.044189109855591199</cx:pt>
          <cx:pt idx="432">0.056558449107764301</cx:pt>
          <cx:pt idx="433">0.038494074674659401</cx:pt>
          <cx:pt idx="434">-0.014439974762741999</cx:pt>
          <cx:pt idx="435">-0.032458504824574803</cx:pt>
          <cx:pt idx="436">-0.047855385863173103</cx:pt>
          <cx:pt idx="437">0.038951918053455201</cx:pt>
          <cx:pt idx="438">0.067628573515889606</cx:pt>
          <cx:pt idx="439">-0.0046872702227899604</cx:pt>
          <cx:pt idx="440">-0.041569581254798801</cx:pt>
          <cx:pt idx="441">-0.056182291929705398</cx:pt>
          <cx:pt idx="442">-0.030610429406534901</cx:pt>
          <cx:pt idx="443">-0.00076102397354592399</cx:pt>
          <cx:pt idx="444">-0.0022345574313890502</cx:pt>
          <cx:pt idx="445">-0.0088917872587450791</cx:pt>
          <cx:pt idx="446">-0.0039578130895584701</cx:pt>
          <cx:pt idx="447">-0.00033832748696351999</cx:pt>
          <cx:pt idx="448">-0.00014297808152061601</cx:pt>
          <cx:pt idx="449">0.000788708071554715</cx:pt>
          <cx:pt idx="450">0.00359694656311726</cx:pt>
          <cx:pt idx="451">-0.00021720895342054901</cx:pt>
          <cx:pt idx="452">0.022932597305223699</cx:pt>
          <cx:pt idx="453">0.032050823478426402</cx:pt>
          <cx:pt idx="454">-0.0088663412705765506</cx:pt>
          <cx:pt idx="455">-0.0225172922320898</cx:pt>
          <cx:pt idx="456">-0.047919567643539801</cx:pt>
          <cx:pt idx="457">-0.080895481643685402</cx:pt>
          <cx:pt idx="458">-0.092653165356846506</cx:pt>
          <cx:pt idx="459">-0.074764552202073203</cx:pt>
          <cx:pt idx="460">-0.019576347318376999</cx:pt>
          <cx:pt idx="461">-0.00054871795645387703</cx:pt>
          <cx:pt idx="462">-0.0313991009351266</cx:pt>
          <cx:pt idx="463">0.0139688063419608</cx:pt>
          <cx:pt idx="464">-0.0015709932411818099</cx:pt>
          <cx:pt idx="465">0.087045557462310505</cx:pt>
          <cx:pt idx="466">0.071909024744035599</cx:pt>
          <cx:pt idx="467">0.042078437793372801</cx:pt>
          <cx:pt idx="468">-0.0048302195022212197</cx:pt>
          <cx:pt idx="469">-0.062174973167558198</cx:pt>
          <cx:pt idx="470">-0.0305019262772252</cx:pt>
          <cx:pt idx="471">-0.013815034964549101</cx:pt>
          <cx:pt idx="472">-0.010326004017323601</cx:pt>
          <cx:pt idx="473">-0.0120365011829098</cx:pt>
          <cx:pt idx="474">-0.0066454866197487904</cx:pt>
          <cx:pt idx="475">-0.0017586113445666801</cx:pt>
          <cx:pt idx="476">-6.05007599355788e-05</cx:pt>
          <cx:pt idx="477">-8.4933361707218398e-05</cx:pt>
          <cx:pt idx="478">0.00224546423019046</cx:pt>
          <cx:pt idx="479">0.0064265393333116198</cx:pt>
          <cx:pt idx="480">0.041476691159265597</cx:pt>
          <cx:pt idx="481">0.045026505998665103</cx:pt>
          <cx:pt idx="482">0.049955036909363197</cx:pt>
          <cx:pt idx="483">0.045957326533031001</cx:pt>
          <cx:pt idx="484">-0.017548143485372401</cx:pt>
          <cx:pt idx="485">-0.033479183518340297</cx:pt>
          <cx:pt idx="486">-0.071885613212898103</cx:pt>
          <cx:pt idx="487">-0.086674516103789206</cx:pt>
          <cx:pt idx="488">-0.074933084881582804</cx:pt>
          <cx:pt idx="489">-0.038815454668087598</cx:pt>
          <cx:pt idx="490">-0.083069513944876799</cx:pt>
          <cx:pt idx="491">-0.0053380417131213302</cx:pt>
          <cx:pt idx="492">0.042364194130509597</cx:pt>
          <cx:pt idx="493">0.118572231097474</cx:pt>
          <cx:pt idx="494">0.097446676011324104</cx:pt>
          <cx:pt idx="495">0.038723793831108799</cx:pt>
          <cx:pt idx="496">-0.018973271393888599</cx:pt>
          <cx:pt idx="497">-0.078709308491367605</cx:pt>
          <cx:pt idx="498">-0.064578196438053598</cx:pt>
          <cx:pt idx="499">-0.046588752506785701</cx:pt>
          <cx:pt idx="500">-0.031953794999951303</cx:pt>
          <cx:pt idx="501">-0.017176419084927799</cx:pt>
          <cx:pt idx="502">-0.0049984522783524396</cx:pt>
          <cx:pt idx="503">0.00027659546614835102</cx:pt>
          <cx:pt idx="504">-0.00011176951010985801</cx:pt>
          <cx:pt idx="505">-0.00054234023730508096</cx:pt>
          <cx:pt idx="506">0.0044291657825201204</cx:pt>
          <cx:pt idx="507">0.00044189896616794201</cx:pt>
          <cx:pt idx="508">0.034441969735669799</cx:pt>
          <cx:pt idx="509">0.053010516773263197</cx:pt>
          <cx:pt idx="510">0.077516809913692697</cx:pt>
          <cx:pt idx="511">0.094015742652559298</cx:pt>
          <cx:pt idx="512">0.079147711058468004</cx:pt>
          <cx:pt idx="513">0.0076598273747645398</cx:pt>
          <cx:pt idx="514">0.0132838076805873</cx:pt>
          <cx:pt idx="515">-0.00128841026920043</cx:pt>
          <cx:pt idx="516">-0.016257038126432199</cx:pt>
          <cx:pt idx="517">-0.049143550180949902</cx:pt>
          <cx:pt idx="518">-0.065881386386821394</cx:pt>
          <cx:pt idx="519">0.010666132901104</cx:pt>
          <cx:pt idx="520">0.073540186300673702</cx:pt>
          <cx:pt idx="521">0.103824708629933</cx:pt>
          <cx:pt idx="522">0.076993410626806202</cx:pt>
          <cx:pt idx="523">-0.0080259267394683902</cx:pt>
          <cx:pt idx="524">-0.086303785998916097</cx:pt>
          <cx:pt idx="525">-0.104261144603193</cx:pt>
          <cx:pt idx="526">-0.062692472292475196</cx:pt>
          <cx:pt idx="527">-0.041869703051147102</cx:pt>
          <cx:pt idx="528">-0.040704330839866402</cx:pt>
          <cx:pt idx="529">-0.014833494145837799</cx:pt>
          <cx:pt idx="530">-0.0040069280168913996</cx:pt>
          <cx:pt idx="531">-0.00088006922851650599</cx:pt>
          <cx:pt idx="532">0.0012251562916088801</cx:pt>
          <cx:pt idx="533">0.000145773460830459</cx:pt>
          <cx:pt idx="534">0.0046078392127865296</cx:pt>
          <cx:pt idx="535">0.00042914175992875303</cx:pt>
          <cx:pt idx="536">0.018503488525856902</cx:pt>
          <cx:pt idx="537">0.039380912548957897</cx:pt>
          <cx:pt idx="538">0.058083369965478603</cx:pt>
          <cx:pt idx="539">0.041148469262705101</cx:pt>
          <cx:pt idx="540">0.081666026523261701</cx:pt>
          <cx:pt idx="541">0.011299565561495899</cx:pt>
          <cx:pt idx="542">0.029018820120196999</cx:pt>
          <cx:pt idx="543">0.0155371660580561</cx:pt>
          <cx:pt idx="544">-0.0048533617951264704</cx:pt>
          <cx:pt idx="545">-0.0336053557024295</cx:pt>
          <cx:pt idx="546">-0.028207774490710401</cx:pt>
          <cx:pt idx="547">0.0243661617682021</cx:pt>
          <cx:pt idx="548">0.072704709818577296</cx:pt>
          <cx:pt idx="549">0.112776908159004</cx:pt>
          <cx:pt idx="550">0.093216921159621199</cx:pt>
          <cx:pt idx="551">-0.065577105861938198</cx:pt>
          <cx:pt idx="552">-0.095478136082813303</cx:pt>
          <cx:pt idx="553">-0.096266505330412894</cx:pt>
          <cx:pt idx="554">-0.064117961074874497</cx:pt>
          <cx:pt idx="555">-0.039596402638662397</cx:pt>
          <cx:pt idx="556">-0.021397242396849099</cx:pt>
          <cx:pt idx="557">-0.0134955325801302</cx:pt>
          <cx:pt idx="558">-0.00332113123351142</cx:pt>
          <cx:pt idx="559">-0.00038355752931592602</cx:pt>
          <cx:pt idx="560">0.00015145049377900799</cx:pt>
          <cx:pt idx="561">-9.6150855903810506e-05</cx:pt>
          <cx:pt idx="562">0.0013184064897137401</cx:pt>
          <cx:pt idx="563">0.0041573109947221198</cx:pt>
          <cx:pt idx="564">0.0170032783355707</cx:pt>
          <cx:pt idx="565">0.045616745825716801</cx:pt>
          <cx:pt idx="566">0.042803913189460703</cx:pt>
          <cx:pt idx="567">0.0028965442596948399</cx:pt>
          <cx:pt idx="568">0.056713155710746699</cx:pt>
          <cx:pt idx="569">0.035366538688086598</cx:pt>
          <cx:pt idx="570">0.077239666054492701</cx:pt>
          <cx:pt idx="571">0.069563363188269597</cx:pt>
          <cx:pt idx="572">0.017147461184488798</cx:pt>
          <cx:pt idx="573">0.037012288799551298</cx:pt>
          <cx:pt idx="574">-0.0631737381717975</cx:pt>
          <cx:pt idx="575">0.017845736655137098</cx:pt>
          <cx:pt idx="576">0.037184088716589903</cx:pt>
          <cx:pt idx="577">0.092935347319260994</cx:pt>
          <cx:pt idx="578">-0.041239363711528802</cx:pt>
          <cx:pt idx="579">-0.11736419732896</cx:pt>
          <cx:pt idx="580">-0.120149703193927</cx:pt>
          <cx:pt idx="581">-0.089362639046232095</cx:pt>
          <cx:pt idx="582">-0.053859711581461397</cx:pt>
          <cx:pt idx="583">-0.0371070205104993</cx:pt>
          <cx:pt idx="584">-0.015924345973197199</cx:pt>
          <cx:pt idx="585">-0.0055351655294746697</cx:pt>
          <cx:pt idx="586">-0.00208625675590821</cx:pt>
          <cx:pt idx="587">0.00024116219593903399</cx:pt>
          <cx:pt idx="588">6.4363503035635194e-05</cx:pt>
          <cx:pt idx="589">0.00017843473693607401</cx:pt>
          <cx:pt idx="590">-0.00421350782109969</cx:pt>
          <cx:pt idx="591">-0.00019159547323685199</cx:pt>
          <cx:pt idx="592">0.0084373457633233496</cx:pt>
          <cx:pt idx="593">0.0058347218434889299</cx:pt>
          <cx:pt idx="594">-0.00161322453144599</cx:pt>
          <cx:pt idx="595">0.0233906943328668</cx:pt>
          <cx:pt idx="596">-0.00090462263986233803</cx:pt>
          <cx:pt idx="597">0.0022983815396644099</cx:pt>
          <cx:pt idx="598">0.0043626242151368604</cx:pt>
          <cx:pt idx="599">0.061191086626088499</cx:pt>
          <cx:pt idx="600">0.0155341408534899</cx:pt>
          <cx:pt idx="601">0.0121297400670306</cx:pt>
          <cx:pt idx="602">0.0083223803998477199</cx:pt>
          <cx:pt idx="603">0.035528918916692603</cx:pt>
          <cx:pt idx="604">0.024612871522015599</cx:pt>
          <cx:pt idx="605">-0.0150703969434599</cx:pt>
          <cx:pt idx="606">-0.141709420167</cx:pt>
          <cx:pt idx="607">-0.128944658698985</cx:pt>
          <cx:pt idx="608">-0.099159106625635193</cx:pt>
          <cx:pt idx="609">-0.062625294004617998</cx:pt>
          <cx:pt idx="610">-0.032395988501587397</cx:pt>
          <cx:pt idx="611">-0.025702883656982499</cx:pt>
          <cx:pt idx="612">-0.018642594712637201</cx:pt>
          <cx:pt idx="613">-0.0016529718256153899</cx:pt>
          <cx:pt idx="614">-0.00080215735420219802</cx:pt>
          <cx:pt idx="615">0.000243044937677565</cx:pt>
          <cx:pt idx="616">3.82525476763655e-05</cx:pt>
          <cx:pt idx="617">-0.000107786679274904</cx:pt>
          <cx:pt idx="618">-2.0716197573041901e-05</cx:pt>
          <cx:pt idx="619">0.0060960463334756698</cx:pt>
          <cx:pt idx="620">0.0109219134648877</cx:pt>
          <cx:pt idx="621">-0.0076379459618864196</cx:pt>
          <cx:pt idx="622">-0.0148653284664058</cx:pt>
          <cx:pt idx="623">0.0034830762913709702</cx:pt>
          <cx:pt idx="624">-0.034908773166947397</cx:pt>
          <cx:pt idx="625">-0.0401235503633771</cx:pt>
          <cx:pt idx="626">-0.00441522763380813</cx:pt>
          <cx:pt idx="627">0.053532394529125699</cx:pt>
          <cx:pt idx="628">0.041564751138595597</cx:pt>
          <cx:pt idx="629">0.084495904527511004</cx:pt>
          <cx:pt idx="630">0.091060606539722103</cx:pt>
          <cx:pt idx="631">0.106045382949971</cx:pt>
          <cx:pt idx="632">-0.021057313621810701</cx:pt>
          <cx:pt idx="633">-0.104578607905185</cx:pt>
          <cx:pt idx="634">-0.14485628537050099</cx:pt>
          <cx:pt idx="635">-0.073648532844894296</cx:pt>
          <cx:pt idx="636">-0.063187864637269997</cx:pt>
          <cx:pt idx="637">-0.046805026316491499</cx:pt>
          <cx:pt idx="638">-0.019789746428029598</cx:pt>
          <cx:pt idx="639">-0.010356792936946701</cx:pt>
          <cx:pt idx="640">-0.0049774189368364504</cx:pt>
          <cx:pt idx="641">-0.001883624706128</cx:pt>
          <cx:pt idx="642">-5.87932388956819e-05</cx:pt>
          <cx:pt idx="643">0.000149298740832126</cx:pt>
          <cx:pt idx="644">-0.00014049422832255101</cx:pt>
          <cx:pt idx="645">0.000154904755541826</cx:pt>
          <cx:pt idx="646">0.0028399362236339</cx:pt>
          <cx:pt idx="647">0.0142976727736504</cx:pt>
          <cx:pt idx="648">0.023210640382901899</cx:pt>
          <cx:pt idx="649">0.0082237083233674298</cx:pt>
          <cx:pt idx="650">-0.017241157210865998</cx:pt>
          <cx:pt idx="651">0.022960159360763299</cx:pt>
          <cx:pt idx="652">0.0053408425713378496</cx:pt>
          <cx:pt idx="653">-0.026730867926651102</cx:pt>
          <cx:pt idx="654">0.012043610827704001</cx:pt>
          <cx:pt idx="655">0.016586630180467701</cx:pt>
          <cx:pt idx="656">0.027348149722515199</cx:pt>
          <cx:pt idx="657">0.048673947342774797</cx:pt>
          <cx:pt idx="658">0.092284354670246496</cx:pt>
          <cx:pt idx="659">0.048988479653231401</cx:pt>
          <cx:pt idx="660">-0.078748290579821204</cx:pt>
          <cx:pt idx="661">-0.11447453719324301</cx:pt>
          <cx:pt idx="662">-0.066463597364949695</cx:pt>
          <cx:pt idx="663">-0.0455227109268386</cx:pt>
          <cx:pt idx="664">-0.030440893717417102</cx:pt>
          <cx:pt idx="665">-0.024571555727150699</cx:pt>
          <cx:pt idx="666">-0.0139627566477287</cx:pt>
          <cx:pt idx="667">-0.0068081137967086203</cx:pt>
          <cx:pt idx="668">-0.00204506572930331</cx:pt>
          <cx:pt idx="669">-0.00253713412426966</cx:pt>
          <cx:pt idx="670">-0.00141913445245389</cx:pt>
          <cx:pt idx="671">-8.3268274517109893e-05</cx:pt>
          <cx:pt idx="672">-0.00075707200010006201</cx:pt>
          <cx:pt idx="673">-0.00028069336268344701</cx:pt>
          <cx:pt idx="674">6.6773577449785802e-05</cx:pt>
          <cx:pt idx="675">0.0077354382980709003</cx:pt>
          <cx:pt idx="676">0.0010131698685753299</cx:pt>
          <cx:pt idx="677">-0.0056909348753832701</cx:pt>
          <cx:pt idx="678">-0.0098208466065426107</cx:pt>
          <cx:pt idx="679">0.00261528775251928</cx:pt>
          <cx:pt idx="680">-0.0091571457844068799</cx:pt>
          <cx:pt idx="681">0.0099238176768776405</cx:pt>
          <cx:pt idx="682">-0.024139077141692201</cx:pt>
          <cx:pt idx="683">-0.0242658294097805</cx:pt>
          <cx:pt idx="684">0.065608033440295394</cx:pt>
          <cx:pt idx="685">0.043707318362460501</cx:pt>
          <cx:pt idx="686">0.020760643801740301</cx:pt>
          <cx:pt idx="687">-0.021866217400121901</cx:pt>
          <cx:pt idx="688">-0.053594446432515902</cx:pt>
          <cx:pt idx="689">-0.057688918547746999</cx:pt>
          <cx:pt idx="690">-0.018740890504125099</cx:pt>
          <cx:pt idx="691">-0.026861576659865102</cx:pt>
          <cx:pt idx="692">-0.017358880108279202</cx:pt>
          <cx:pt idx="693">-0.018402535374401299</cx:pt>
          <cx:pt idx="694">-0.0129667591690345</cx:pt>
          <cx:pt idx="695">-0.00311903497818918</cx:pt>
          <cx:pt idx="696">-0.0012156733240649899</cx:pt>
          <cx:pt idx="697">-0.00060052369410326103</cx:pt>
          <cx:pt idx="698">0.000224683816257676</cx:pt>
          <cx:pt idx="699">-0.00158528080233549</cx:pt>
          <cx:pt idx="700">0.00037884515013643198</cx:pt>
          <cx:pt idx="701">0.00085864166279802604</cx:pt>
          <cx:pt idx="702">0.00055116708029810603</cx:pt>
          <cx:pt idx="703">3.4436796773010397e-05</cx:pt>
          <cx:pt idx="704">-0.0065844578039879198</cx:pt>
          <cx:pt idx="705">-0.017307193323325001</cx:pt>
          <cx:pt idx="706">-0.0199896262320323</cx:pt>
          <cx:pt idx="707">-0.025367413670925602</cx:pt>
          <cx:pt idx="708">-0.048144505892450902</cx:pt>
          <cx:pt idx="709">-0.0479366581697485</cx:pt>
          <cx:pt idx="710">-0.054146128352261499</cx:pt>
          <cx:pt idx="711">-0.049848080156890899</cx:pt>
          <cx:pt idx="712">-0.053787387557105</cx:pt>
          <cx:pt idx="713">-0.037027151912943798</cx:pt>
          <cx:pt idx="714">-0.033138653254584399</cx:pt>
          <cx:pt idx="715">-0.0210912144635324</cx:pt>
          <cx:pt idx="716">-0.014346492746026999</cx:pt>
          <cx:pt idx="717">-0.0071335979452516098</cx:pt>
          <cx:pt idx="718">-0.0034842002530454902</cx:pt>
          <cx:pt idx="719">-0.00396615640411582</cx:pt>
          <cx:pt idx="720">-0.00571964226964276</cx:pt>
          <cx:pt idx="721">-0.0053963029328430896</cx:pt>
          <cx:pt idx="722">-0.0038708568263121001</cx:pt>
          <cx:pt idx="723">-0.0030752772126661</cx:pt>
          <cx:pt idx="724">-0.0011099422769033499</cx:pt>
          <cx:pt idx="725">0.00036682630005349301</cx:pt>
          <cx:pt idx="726">-0.00015793453293155301</cx:pt>
          <cx:pt idx="727">0.00044538081408872801</cx:pt>
          <cx:pt idx="728">-0.00024090360254981901</cx:pt>
          <cx:pt idx="729">-0.00089968921448245302</cx:pt>
          <cx:pt idx="730">0.000170315525380689</cx:pt>
          <cx:pt idx="731">0.00020554330971006701</cx:pt>
          <cx:pt idx="732">0.00020178929461307299</cx:pt>
          <cx:pt idx="733">-0.0059445640300283299</cx:pt>
          <cx:pt idx="734">-0.0152007707049929</cx:pt>
          <cx:pt idx="735">-0.022184984747764799</cx:pt>
          <cx:pt idx="736">-0.0213135355683974</cx:pt>
          <cx:pt idx="737">-0.0206697772963443</cx:pt>
          <cx:pt idx="738">-0.018531319701751401</cx:pt>
          <cx:pt idx="739">-0.0196335890780589</cx:pt>
          <cx:pt idx="740">-0.034278774223568002</cx:pt>
          <cx:pt idx="741">-0.031938459828292701</cx:pt>
          <cx:pt idx="742">-0.0220221604208161</cx:pt>
          <cx:pt idx="743">-0.019067914750291098</cx:pt>
          <cx:pt idx="744">-0.013896499249319599</cx:pt>
          <cx:pt idx="745">-0.0097006791181625199</cx:pt>
          <cx:pt idx="746">-0.0051325542651202097</cx:pt>
          <cx:pt idx="747">-0.0026229433369985601</cx:pt>
          <cx:pt idx="748">-0.00042887824716792002</cx:pt>
          <cx:pt idx="749">-0.00051342067806509604</cx:pt>
          <cx:pt idx="750">-0.000118110241150837</cx:pt>
          <cx:pt idx="751">-0.00054516577177094502</cx:pt>
          <cx:pt idx="752">0.00051542351616798204</cx:pt>
          <cx:pt idx="753">-0.00014929265528657799</cx:pt>
          <cx:pt idx="754">-0.00055356358149045797</cx:pt>
          <cx:pt idx="755">-0.000290505894773852</cx:pt>
          <cx:pt idx="756">-0.00015982029540820199</cx:pt>
          <cx:pt idx="757">-5.6763533913016099e-05</cx:pt>
          <cx:pt idx="758">-0.00066027727117959605</cx:pt>
          <cx:pt idx="759">-1.9906950833823601e-05</cx:pt>
          <cx:pt idx="760">4.2628492972162602e-05</cx:pt>
          <cx:pt idx="761">0.00048376069229599702</cx:pt>
          <cx:pt idx="762">0.00071302161465771404</cx:pt>
          <cx:pt idx="763">7.1954669326656798e-05</cx:pt>
          <cx:pt idx="764">-0.00068802810078644097</cx:pt>
          <cx:pt idx="765">-0.00093560505395068295</cx:pt>
          <cx:pt idx="766">-0.00185306102554498</cx:pt>
          <cx:pt idx="767">-0.0012672415178720199</cx:pt>
          <cx:pt idx="768">-0.0024662264207059199</cx:pt>
          <cx:pt idx="769">-0.0047216644738306097</cx:pt>
          <cx:pt idx="770">-0.0040987106642158396</cx:pt>
          <cx:pt idx="771">-0.0025983393323104199</cx:pt>
          <cx:pt idx="772">-0.00063319140375963105</cx:pt>
          <cx:pt idx="773">-0.0014993660246915099</cx:pt>
          <cx:pt idx="774">-0.0017973438418996601</cx:pt>
          <cx:pt idx="775">-0.00041465469462694503</cx:pt>
          <cx:pt idx="776">1.26149649650988e-05</cx:pt>
          <cx:pt idx="777">-0.00073833898009408505</cx:pt>
          <cx:pt idx="778">-0.0014706475357183901</cx:pt>
          <cx:pt idx="779">-0.000477386365147953</cx:pt>
          <cx:pt idx="780">0.00017096832520290101</cx:pt>
          <cx:pt idx="781">-0.000306185194701054</cx:pt>
          <cx:pt idx="782">-0.00056622845096928904</cx:pt>
          <cx:pt idx="783">-0.00064158372895070897</cx:pt>
        </cx:lvl>
      </cx:numDim>
    </cx:data>
    <cx:data id="77">
      <cx:numDim type="val">
        <cx:f>'001_WA_F - 副本'!$BZ$1:$BZ$784</cx:f>
        <cx:lvl ptCount="784" formatCode="G/通用格式">
          <cx:pt idx="0">-0.000473133888503047</cx:pt>
          <cx:pt idx="1">0.00051697813974831705</cx:pt>
          <cx:pt idx="2">0.00033564656208491398</cx:pt>
          <cx:pt idx="3">-1.23848036787969e-05</cx:pt>
          <cx:pt idx="4">-0.00049084330867563803</cx:pt>
          <cx:pt idx="5">-0.00074115524396803996</cx:pt>
          <cx:pt idx="6">0.00062037526310280695</cx:pt>
          <cx:pt idx="7">0.000215430256363182</cx:pt>
          <cx:pt idx="8">-0.000290667686827246</cx:pt>
          <cx:pt idx="9">-7.8356282695254399e-06</cx:pt>
          <cx:pt idx="10">0.000327541380316713</cx:pt>
          <cx:pt idx="11">0.00059256928547753304</cx:pt>
          <cx:pt idx="12">0.00072964153137938803</cx:pt>
          <cx:pt idx="13">0.00024023419563679499</cx:pt>
          <cx:pt idx="14">0.00014769314065053599</cx:pt>
          <cx:pt idx="15">5.6931174613993601e-05</cx:pt>
          <cx:pt idx="16">0.00049200643657140795</cx:pt>
          <cx:pt idx="17">-0.00041753917214177298</cx:pt>
          <cx:pt idx="18">0.00030219540804667398</cx:pt>
          <cx:pt idx="19">-0.00043307224836594001</cx:pt>
          <cx:pt idx="20">-0.00036899111162490901</cx:pt>
          <cx:pt idx="21">0.00050647843097917399</cx:pt>
          <cx:pt idx="22">-0.00066928936538171403</cx:pt>
          <cx:pt idx="23">0.00063912408232788098</cx:pt>
          <cx:pt idx="24">0.000272435448797596</cx:pt>
          <cx:pt idx="25">0.00045223616055721001</cx:pt>
          <cx:pt idx="26">-0.00010557251878878</cx:pt>
          <cx:pt idx="27">0.00025357776521463699</cx:pt>
          <cx:pt idx="28">0.00060371730036320602</cx:pt>
          <cx:pt idx="29">-0.00075058937367377201</cx:pt>
          <cx:pt idx="30">9.5007359106438503e-07</cx:pt>
          <cx:pt idx="31">-0.00057499500468085295</cx:pt>
          <cx:pt idx="32">-0.00043145363752697402</cx:pt>
          <cx:pt idx="33">0.00056142878296382701</cx:pt>
          <cx:pt idx="34">0.000187316630055088</cx:pt>
          <cx:pt idx="35">0.00068944223924429502</cx:pt>
          <cx:pt idx="36">0.000205252581639614</cx:pt>
          <cx:pt idx="37">0.00020197730665346</cx:pt>
          <cx:pt idx="38">-0.00019564097746883601</cx:pt>
          <cx:pt idx="39">-0.00102138897360706</cx:pt>
          <cx:pt idx="40">-0.00017580000476955299</cx:pt>
          <cx:pt idx="41">0.00046041284809139902</cx:pt>
          <cx:pt idx="42">-0.00112165052944595</cx:pt>
          <cx:pt idx="43">-0.0018335782112307299</cx:pt>
          <cx:pt idx="44">-0.00048103322849040001</cx:pt>
          <cx:pt idx="45">0.00104637678577761</cx:pt>
          <cx:pt idx="46">0.00036641257653454898</cx:pt>
          <cx:pt idx="47">0.00092360642458436104</cx:pt>
          <cx:pt idx="48">-0.00040459167192946502</cx:pt>
          <cx:pt idx="49">6.2134656615179897e-05</cx:pt>
          <cx:pt idx="50">0.00057095310845842596</cx:pt>
          <cx:pt idx="51">-0.00020619238657714801</cx:pt>
          <cx:pt idx="52">-9.6330227510815994e-05</cx:pt>
          <cx:pt idx="53">0.00070976404827700304</cx:pt>
          <cx:pt idx="54">-1.43683378812136e-05</cx:pt>
          <cx:pt idx="55">-0.000191615179387195</cx:pt>
          <cx:pt idx="56">-0.00056088159620125801</cx:pt>
          <cx:pt idx="57">0.00053060653197689297</cx:pt>
          <cx:pt idx="58">0.00026755984682431602</cx:pt>
          <cx:pt idx="59">0.00051222636865709504</cx:pt>
          <cx:pt idx="60">-0.000495749207795691</cx:pt>
          <cx:pt idx="61">0.00021980422132077799</cx:pt>
          <cx:pt idx="62">0.000262244641323503</cx:pt>
          <cx:pt idx="63">0.00051691199477047704</cx:pt>
          <cx:pt idx="64">0.00090066557181185105</cx:pt>
          <cx:pt idx="65">-0.00013964780140201201</cx:pt>
          <cx:pt idx="66">-0.0013200371954897</cx:pt>
          <cx:pt idx="67">-0.0018857830969657801</cx:pt>
          <cx:pt idx="68">-0.0013493196822203901</cx:pt>
          <cx:pt idx="69">-0.0061111631888599001</cx:pt>
          <cx:pt idx="70">-0.0069704280598726197</cx:pt>
          <cx:pt idx="71">-0.0115608893244476</cx:pt>
          <cx:pt idx="72">-0.0079608021347913494</cx:pt>
          <cx:pt idx="73">-0.0071571677645411698</cx:pt>
          <cx:pt idx="74">-0.0018058122536569699</cx:pt>
          <cx:pt idx="75">-0.0036016944266969702</cx:pt>
          <cx:pt idx="76">-0.0030233249494551599</cx:pt>
          <cx:pt idx="77">-0.00209734516708873</cx:pt>
          <cx:pt idx="78">0.00012706782167386799</cx:pt>
          <cx:pt idx="79">-0.00019348125325584</cx:pt>
          <cx:pt idx="80">-0.00062904884435404903</cx:pt>
          <cx:pt idx="81">-0.00050813817333829304</cx:pt>
          <cx:pt idx="82">0.00066164255372353398</cx:pt>
          <cx:pt idx="83">-5.0471497829801297e-06</cx:pt>
          <cx:pt idx="84">0.00015908951366744799</cx:pt>
          <cx:pt idx="85">-7.8211710770151998e-06</cx:pt>
          <cx:pt idx="86">2.8828058241116701e-05</cx:pt>
          <cx:pt idx="87">-9.4081493355165595e-05</cx:pt>
          <cx:pt idx="88">0.0010259420916206301</cx:pt>
          <cx:pt idx="89">8.3498589241418102e-05</cx:pt>
          <cx:pt idx="90">0.00081204731795733005</cx:pt>
          <cx:pt idx="91">0.00051365395323580202</cx:pt>
          <cx:pt idx="92">-0.0010906941119041701</cx:pt>
          <cx:pt idx="93">-0.0033839662058070901</cx:pt>
          <cx:pt idx="94">-0.0019745962186187602</cx:pt>
          <cx:pt idx="95">-0.00078058354406437401</cx:pt>
          <cx:pt idx="96">0.00153279431120586</cx:pt>
          <cx:pt idx="97">-0.0034104320979741901</cx:pt>
          <cx:pt idx="98">0.0025959432584524598</cx:pt>
          <cx:pt idx="99">0.00074328627419811496</cx:pt>
          <cx:pt idx="100">-0.0040484278086217098</cx:pt>
          <cx:pt idx="101">-0.0043195868951111599</cx:pt>
          <cx:pt idx="102">-0.0022242538173386501</cx:pt>
          <cx:pt idx="103">-0.0064387535744729598</cx:pt>
          <cx:pt idx="104">0.0012544926835683901</cx:pt>
          <cx:pt idx="105">-0.0089764712329268304</cx:pt>
          <cx:pt idx="106">-0.015709174650379999</cx:pt>
          <cx:pt idx="107">-0.0074329427952579304</cx:pt>
          <cx:pt idx="108">-0.0020216914599589099</cx:pt>
          <cx:pt idx="109">0.0018741887755121601</cx:pt>
          <cx:pt idx="110">0.00079979095651882203</cx:pt>
          <cx:pt idx="111">-0.00037588325595812002</cx:pt>
          <cx:pt idx="112">-0.00090446060469917403</cx:pt>
          <cx:pt idx="113">-0.00016045784299099301</cx:pt>
          <cx:pt idx="114">-0.00016312597181081901</cx:pt>
          <cx:pt idx="115">0.00057423938730497698</cx:pt>
          <cx:pt idx="116">0.00061260537105496996</cx:pt>
          <cx:pt idx="117">0.00169915540192787</cx:pt>
          <cx:pt idx="118">4.66916217537728e-05</cx:pt>
          <cx:pt idx="119">0.00137712013654023</cx:pt>
          <cx:pt idx="120">-0.00261407521266711</cx:pt>
          <cx:pt idx="121">-0.0046286015830811697</cx:pt>
          <cx:pt idx="122">-0.0076200690967028603</cx:pt>
          <cx:pt idx="123">-0.0011924750731706201</cx:pt>
          <cx:pt idx="124">-0.00241698292760738</cx:pt>
          <cx:pt idx="125">0.0109640245160576</cx:pt>
          <cx:pt idx="126">0.0026656240691285298</cx:pt>
          <cx:pt idx="127">-0.00037163481529524698</cx:pt>
          <cx:pt idx="128">-0.0093277477552995303</cx:pt>
          <cx:pt idx="129">-0.0100846473762629</cx:pt>
          <cx:pt idx="130">-0.0082490556735892694</cx:pt>
          <cx:pt idx="131">-0.0136082992543862</cx:pt>
          <cx:pt idx="132">-0.0152414092330828</cx:pt>
          <cx:pt idx="133">-0.0106585033110156</cx:pt>
          <cx:pt idx="134">-0.0122998712216292</cx:pt>
          <cx:pt idx="135">-0.0062864697570544099</cx:pt>
          <cx:pt idx="136">0.0064338104743295503</cx:pt>
          <cx:pt idx="137">0.0035578600433028699</cx:pt>
          <cx:pt idx="138">0.00031632452496891902</cx:pt>
          <cx:pt idx="139">-7.4077306568736802e-05</cx:pt>
          <cx:pt idx="140">0.00022707170346410199</cx:pt>
          <cx:pt idx="141">0.000121152317252909</cx:pt>
          <cx:pt idx="142">0.000199816155801586</cx:pt>
          <cx:pt idx="143">0.00100456583423882</cx:pt>
          <cx:pt idx="144">0.000852809197038578</cx:pt>
          <cx:pt idx="145">-0.00015983543077404799</cx:pt>
          <cx:pt idx="146">-0.0032970947990280199</cx:pt>
          <cx:pt idx="147">-0.0033577560543803101</cx:pt>
          <cx:pt idx="148">-0.0094269546032667607</cx:pt>
          <cx:pt idx="149">-0.0090489753762759105</cx:pt>
          <cx:pt idx="150">-0.0025811868134710801</cx:pt>
          <cx:pt idx="151">0.00160114227508277</cx:pt>
          <cx:pt idx="152">0.00748104430116213</cx:pt>
          <cx:pt idx="153">0.017369052747013398</cx:pt>
          <cx:pt idx="154">0.0038016483975100899</cx:pt>
          <cx:pt idx="155">0.0117515540387442</cx:pt>
          <cx:pt idx="156">0.017015505731278399</cx:pt>
          <cx:pt idx="157">0.0131834856280507</cx:pt>
          <cx:pt idx="158">-0.0095562465377519602</cx:pt>
          <cx:pt idx="159">-0.0146247720146232</cx:pt>
          <cx:pt idx="160">0.0058861801463412399</cx:pt>
          <cx:pt idx="161">-0.0020828226861106299</cx:pt>
          <cx:pt idx="162">0.00161509050165171</cx:pt>
          <cx:pt idx="163">-0.0049196931179040001</cx:pt>
          <cx:pt idx="164">-0.0017722532385780799</cx:pt>
          <cx:pt idx="165">-0.0031867872737796799</cx:pt>
          <cx:pt idx="166">0.0022036568749387898</cx:pt>
          <cx:pt idx="167">-4.9993213383716398e-06</cx:pt>
          <cx:pt idx="168">0.00048610806465312299</cx:pt>
          <cx:pt idx="169">4.3323703139219597e-05</cx:pt>
          <cx:pt idx="170">0.00086396813652430196</cx:pt>
          <cx:pt idx="171">0.00049952231526979797</cx:pt>
          <cx:pt idx="172">2.6647329815778601e-05</cx:pt>
          <cx:pt idx="173">-0.00127950420890524</cx:pt>
          <cx:pt idx="174">-0.0040051707674551304</cx:pt>
          <cx:pt idx="175">-0.0104873749761076</cx:pt>
          <cx:pt idx="176">-0.0031510711131997201</cx:pt>
          <cx:pt idx="177">-0.0089335660309954393</cx:pt>
          <cx:pt idx="178">-0.0025950192779362899</cx:pt>
          <cx:pt idx="179">-0.0034546655481556398</cx:pt>
          <cx:pt idx="180">0.0107697333295449</cx:pt>
          <cx:pt idx="181">0.016191468918668999</cx:pt>
          <cx:pt idx="182">0.010872370476246901</cx:pt>
          <cx:pt idx="183">-0.0070023569955214799</cx:pt>
          <cx:pt idx="184">0.013368901622980199</cx:pt>
          <cx:pt idx="185">0.018533891199017501</cx:pt>
          <cx:pt idx="186">0.0029228872375197299</cx:pt>
          <cx:pt idx="187">0.00192148389426931</cx:pt>
          <cx:pt idx="188">0.0032901397307368201</cx:pt>
          <cx:pt idx="189">0.0090595831978484004</cx:pt>
          <cx:pt idx="190">0.0141824314208636</cx:pt>
          <cx:pt idx="191">0.0098899194541476193</cx:pt>
          <cx:pt idx="192">0.0078865821480927894</cx:pt>
          <cx:pt idx="193">-0.00089140792239814396</cx:pt>
          <cx:pt idx="194">0.0028317004284832202</cx:pt>
          <cx:pt idx="195">-0.00043176107606889903</cx:pt>
          <cx:pt idx="196">-0.000232672955727979</cx:pt>
          <cx:pt idx="197">-2.3656691885793401e-05</cx:pt>
          <cx:pt idx="198">-0.000434567561615079</cx:pt>
          <cx:pt idx="199">-0.00036484820223362999</cx:pt>
          <cx:pt idx="200">-0.0019407031546438401</cx:pt>
          <cx:pt idx="201">-0.00282176282076587</cx:pt>
          <cx:pt idx="202">-0.0056496253125367501</cx:pt>
          <cx:pt idx="203">-0.014581747424948799</cx:pt>
          <cx:pt idx="204">-0.0044528879541395096</cx:pt>
          <cx:pt idx="205">-0.0046816338515974004</cx:pt>
          <cx:pt idx="206">-0.0078459528326530401</cx:pt>
          <cx:pt idx="207">0.00191157760670118</cx:pt>
          <cx:pt idx="208">-0.0148293832266657</cx:pt>
          <cx:pt idx="209">-0.00862438700795818</cx:pt>
          <cx:pt idx="210">0.0084464617528750893</cx:pt>
          <cx:pt idx="211">0.00970199827706319</cx:pt>
          <cx:pt idx="212">0.015703048661055902</cx:pt>
          <cx:pt idx="213">0.0068528564903669199</cx:pt>
          <cx:pt idx="214">-0.0031197827483733899</cx:pt>
          <cx:pt idx="215">-0.0110774489424132</cx:pt>
          <cx:pt idx="216">0.0012421573171812899</cx:pt>
          <cx:pt idx="217">0.0058932501561369099</cx:pt>
          <cx:pt idx="218">0.020656936185709501</cx:pt>
          <cx:pt idx="219">0.025817376313922301</cx:pt>
          <cx:pt idx="220">0.0125429866291082</cx:pt>
          <cx:pt idx="221">0.012494263597844399</cx:pt>
          <cx:pt idx="222">0.0030438573869872301</cx:pt>
          <cx:pt idx="223">-4.5134555821646499e-05</cx:pt>
          <cx:pt idx="224">0.00058839545915916796</cx:pt>
          <cx:pt idx="225">-0.000215287638814254</cx:pt>
          <cx:pt idx="226">-0.0011581831832563601</cx:pt>
          <cx:pt idx="227">-5.5822165008807598e-05</cx:pt>
          <cx:pt idx="228">-0.0035649602130507899</cx:pt>
          <cx:pt idx="229">-0.0041061241885888703</cx:pt>
          <cx:pt idx="230">-0.0075094305092034399</cx:pt>
          <cx:pt idx="231">-0.014546482035947999</cx:pt>
          <cx:pt idx="232">-0.0083629919546272299</cx:pt>
          <cx:pt idx="233">0.00088437751926854905</cx:pt>
          <cx:pt idx="234">0.0052933674496880101</cx:pt>
          <cx:pt idx="235">-0.0011499239260550601</cx:pt>
          <cx:pt idx="236">-0.0066895549565013602</cx:pt>
          <cx:pt idx="237">-0.0178382045262129</cx:pt>
          <cx:pt idx="238">-0.0117759944456057</cx:pt>
          <cx:pt idx="239">0.011978527398653399</cx:pt>
          <cx:pt idx="240">-0.0072851164444178397</cx:pt>
          <cx:pt idx="241">-0.0323692897229063</cx:pt>
          <cx:pt idx="242">-0.0040996241487193403</cx:pt>
          <cx:pt idx="243">0.010331323662704299</cx:pt>
          <cx:pt idx="244">0.0258833655925979</cx:pt>
          <cx:pt idx="245">0.032055638517099</cx:pt>
          <cx:pt idx="246">0.027939611850286601</cx:pt>
          <cx:pt idx="247">0.0412342273254322</cx:pt>
          <cx:pt idx="248">0.045265147712659298</cx:pt>
          <cx:pt idx="249">0.0342042531772404</cx:pt>
          <cx:pt idx="250">0.0059242747389108303</cx:pt>
          <cx:pt idx="251">0.00075028054450243205</cx:pt>
          <cx:pt idx="252">4.78328372726199e-05</cx:pt>
          <cx:pt idx="253">0.00021249438707258999</cx:pt>
          <cx:pt idx="254">3.7331752322586002e-05</cx:pt>
          <cx:pt idx="255">-0.0013764550257368501</cx:pt>
          <cx:pt idx="256">-0.0047873259842531697</cx:pt>
          <cx:pt idx="257">-0.0061322389552585397</cx:pt>
          <cx:pt idx="258">-0.0135939490540003</cx:pt>
          <cx:pt idx="259">-0.0099514910390790298</cx:pt>
          <cx:pt idx="260">-0.017440238117540099</cx:pt>
          <cx:pt idx="261">-0.0046824217846332099</cx:pt>
          <cx:pt idx="262">0.00133431126112458</cx:pt>
          <cx:pt idx="263">0.0043756434949024803</cx:pt>
          <cx:pt idx="264">-0.0133664948296612</cx:pt>
          <cx:pt idx="265">-0.025078990939762302</cx:pt>
          <cx:pt idx="266">-0.020906375081168001</cx:pt>
          <cx:pt idx="267">-0.031675070835331401</cx:pt>
          <cx:pt idx="268">-0.028336395421240501</cx:pt>
          <cx:pt idx="269">-0.032442801592807997</cx:pt>
          <cx:pt idx="270">-0.023201091280841701</cx:pt>
          <cx:pt idx="271">-0.00070543471389679499</cx:pt>
          <cx:pt idx="272">0.015195037477320201</cx:pt>
          <cx:pt idx="273">-0.00154680722867355</cx:pt>
          <cx:pt idx="274">0.022219726712971</cx:pt>
          <cx:pt idx="275">0.030036384238756601</cx:pt>
          <cx:pt idx="276">0.042207746606021002</cx:pt>
          <cx:pt idx="277">0.032166353042687203</cx:pt>
          <cx:pt idx="278">0.0055390221592265098</cx:pt>
          <cx:pt idx="279">0.00077569576267775295</cx:pt>
          <cx:pt idx="280">0.00049837936553488997</cx:pt>
          <cx:pt idx="281">-0.000263360465750616</cx:pt>
          <cx:pt idx="282">-0.00011124316167484799</cx:pt>
          <cx:pt idx="283">-0.00048182280154822999</cx:pt>
          <cx:pt idx="284">-0.0046841625253042302</cx:pt>
          <cx:pt idx="285">-0.010785755308870999</cx:pt>
          <cx:pt idx="286">-0.0216944927663167</cx:pt>
          <cx:pt idx="287">-0.016674632244967801</cx:pt>
          <cx:pt idx="288">-0.0146505855253045</cx:pt>
          <cx:pt idx="289">0.0078465210269655604</cx:pt>
          <cx:pt idx="290">0.00047043897803960698</cx:pt>
          <cx:pt idx="291">-0.00045955553904638999</cx:pt>
          <cx:pt idx="292">-0.0026989543537731002</cx:pt>
          <cx:pt idx="293">0.0094690878976119806</cx:pt>
          <cx:pt idx="294">0.0133062694952498</cx:pt>
          <cx:pt idx="295">-0.0057397282202692199</cx:pt>
          <cx:pt idx="296">-0.014115458267062999</cx:pt>
          <cx:pt idx="297">-0.049493879951426498</cx:pt>
          <cx:pt idx="298">-0.038447215724649299</cx:pt>
          <cx:pt idx="299">-0.0301849018824355</cx:pt>
          <cx:pt idx="300">-0.0063132230769565303</cx:pt>
          <cx:pt idx="301">-0.0053974580680899997</cx:pt>
          <cx:pt idx="302">0.014830819622605299</cx:pt>
          <cx:pt idx="303">0.016638340226479802</cx:pt>
          <cx:pt idx="304">0.038255188066902597</cx:pt>
          <cx:pt idx="305">0.028663534437091399</cx:pt>
          <cx:pt idx="306">0.0071982332364444301</cx:pt>
          <cx:pt idx="307">-0.00029438731659565899</cx:pt>
          <cx:pt idx="308">-0.00013597253842611301</cx:pt>
          <cx:pt idx="309">0.00021556040765692501</cx:pt>
          <cx:pt idx="310">-0.0010322967538250801</cx:pt>
          <cx:pt idx="311">-0.00040196047106152202</cx:pt>
          <cx:pt idx="312">-0.0049930987971151097</cx:pt>
          <cx:pt idx="313">-0.013235253826211</cx:pt>
          <cx:pt idx="314">-0.0164602972424172</cx:pt>
          <cx:pt idx="315">-0.012252635865173601</cx:pt>
          <cx:pt idx="316">-0.0049261427136593396</cx:pt>
          <cx:pt idx="317">-0.0142250423930837</cx:pt>
          <cx:pt idx="318">-0.011006260967509399</cx:pt>
          <cx:pt idx="319">-0.0084381000756658091</cx:pt>
          <cx:pt idx="320">-0.00123679871813208</cx:pt>
          <cx:pt idx="321">0.0251555717918867</cx:pt>
          <cx:pt idx="322">0.016465695917628101</cx:pt>
          <cx:pt idx="323">0.0120531404421914</cx:pt>
          <cx:pt idx="324">-0.0076805482188306998</cx:pt>
          <cx:pt idx="325">-0.0110376270699369</cx:pt>
          <cx:pt idx="326">-0.0251510045675018</cx:pt>
          <cx:pt idx="327">-0.040916143872939299</cx:pt>
          <cx:pt idx="328">-0.0324523618902825</cx:pt>
          <cx:pt idx="329">-0.029208992348657901</cx:pt>
          <cx:pt idx="330">-0.022731579878950501</cx:pt>
          <cx:pt idx="331">-0.0086659731442433607</cx:pt>
          <cx:pt idx="332">0.00367029218885849</cx:pt>
          <cx:pt idx="333">0.0066632874521873097</cx:pt>
          <cx:pt idx="334">0.0019386639341228201</cx:pt>
          <cx:pt idx="335">1.9461182152903798e-06</cx:pt>
          <cx:pt idx="336">0.00094970377403785604</cx:pt>
          <cx:pt idx="337">0.00036121723450557798</cx:pt>
          <cx:pt idx="338">-0.00094543228006182102</cx:pt>
          <cx:pt idx="339">0.00015207225384300399</cx:pt>
          <cx:pt idx="340">-0.0047918509506788901</cx:pt>
          <cx:pt idx="341">-0.0066391557042928999</cx:pt>
          <cx:pt idx="342">-0.011633288089169099</cx:pt>
          <cx:pt idx="343">-0.011547954496589401</cx:pt>
          <cx:pt idx="344">-0.019633825128802899</cx:pt>
          <cx:pt idx="345">-0.027903582658256799</cx:pt>
          <cx:pt idx="346">-0.0025325698772343599</cx:pt>
          <cx:pt idx="347">-0.0061773396889896097</cx:pt>
          <cx:pt idx="348">0.0161814644409927</cx:pt>
          <cx:pt idx="349">0.023348041743416498</cx:pt>
          <cx:pt idx="350">0.019509062070570099</cx:pt>
          <cx:pt idx="351">0.017217035073911698</cx:pt>
          <cx:pt idx="352">0.012411010262980301</cx:pt>
          <cx:pt idx="353">0.0070074207260607804</cx:pt>
          <cx:pt idx="354">-0.0068890881350364202</cx:pt>
          <cx:pt idx="355">-0.034822149562878803</cx:pt>
          <cx:pt idx="356">-0.0394194706566156</cx:pt>
          <cx:pt idx="357">-0.048383675089011501</cx:pt>
          <cx:pt idx="358">-0.030828070818387499</cx:pt>
          <cx:pt idx="359">-0.0147580723474656</cx:pt>
          <cx:pt idx="360">-0.0065895137549051904</cx:pt>
          <cx:pt idx="361">-0.0021686615230504399</cx:pt>
          <cx:pt idx="362">0.0012908772035546199</cx:pt>
          <cx:pt idx="363">0.00033473651335719597</cx:pt>
          <cx:pt idx="364">-2.2837009451202399e-06</cx:pt>
          <cx:pt idx="365">-0.00012293137054776099</cx:pt>
          <cx:pt idx="366">-0.00073439559866405495</cx:pt>
          <cx:pt idx="367">0.0024005848788415502</cx:pt>
          <cx:pt idx="368">-0.00017523935094469401</cx:pt>
          <cx:pt idx="369">0.0017716204698746301</cx:pt>
          <cx:pt idx="370">-0.0143570144634457</cx:pt>
          <cx:pt idx="371">-0.0235353920979403</cx:pt>
          <cx:pt idx="372">-0.036684617777856803</cx:pt>
          <cx:pt idx="373">-0.029917939743913401</cx:pt>
          <cx:pt idx="374">-0.0079656413035409102</cx:pt>
          <cx:pt idx="375">0.00715188204472594</cx:pt>
          <cx:pt idx="376">0.020130955523382201</cx:pt>
          <cx:pt idx="377">0.022989105323775599</cx:pt>
          <cx:pt idx="378">0.0132183961710236</cx:pt>
          <cx:pt idx="379">0.0096912456066037302</cx:pt>
          <cx:pt idx="380">0.025238863344565501</cx:pt>
          <cx:pt idx="381">0.026124166076328701</cx:pt>
          <cx:pt idx="382">0.0051152813433954798</cx:pt>
          <cx:pt idx="383">-0.020810771148868701</cx:pt>
          <cx:pt idx="384">-0.040964894425439401</cx:pt>
          <cx:pt idx="385">-0.037176716837317797</cx:pt>
          <cx:pt idx="386">-0.028264999555290299</cx:pt>
          <cx:pt idx="387">-0.010134762707968099</cx:pt>
          <cx:pt idx="388">-0.0016993652714579501</cx:pt>
          <cx:pt idx="389">-0.00094710942863579701</cx:pt>
          <cx:pt idx="390">9.5649757406315595e-05</cx:pt>
          <cx:pt idx="391">-9.7446585235938705e-05</cx:pt>
          <cx:pt idx="392">-0.00049596283355391997</cx:pt>
          <cx:pt idx="393">0.0015757026675926799</cx:pt>
          <cx:pt idx="394">0.00021551624497551699</cx:pt>
          <cx:pt idx="395">0.0047841772260489301</cx:pt>
          <cx:pt idx="396">0.00380174720573005</cx:pt>
          <cx:pt idx="397">9.7589100961744394e-05</cx:pt>
          <cx:pt idx="398">-0.024625870453845799</cx:pt>
          <cx:pt idx="399">-0.0432879719855188</cx:pt>
          <cx:pt idx="400">-0.053480119843804998</cx:pt>
          <cx:pt idx="401">-0.042522907491807198</cx:pt>
          <cx:pt idx="402">-0.026874621729124502</cx:pt>
          <cx:pt idx="403">-0.011873660127538601</cx:pt>
          <cx:pt idx="404">-0.015665023557723499</cx:pt>
          <cx:pt idx="405">-0.0032720163452728702</cx:pt>
          <cx:pt idx="406">0.00144995105652144</cx:pt>
          <cx:pt idx="407">0.0083678300280967208</cx:pt>
          <cx:pt idx="408">0.018562943984334501</cx:pt>
          <cx:pt idx="409">0.023650886567893398</cx:pt>
          <cx:pt idx="410">0.023869131733197699</cx:pt>
          <cx:pt idx="411">-0.0097069175145530207</cx:pt>
          <cx:pt idx="412">-0.0292724519619957</cx:pt>
          <cx:pt idx="413">-0.0275565813938679</cx:pt>
          <cx:pt idx="414">-0.022495059026715399</cx:pt>
          <cx:pt idx="415">-0.0066729529481571502</cx:pt>
          <cx:pt idx="416">-0.0014708990717226199</cx:pt>
          <cx:pt idx="417">-0.0020871387353164801</cx:pt>
          <cx:pt idx="418">-0.00122589353754546</cx:pt>
          <cx:pt idx="419">-0.000125157447743041</cx:pt>
          <cx:pt idx="420">7.9131095254254708e-06</cx:pt>
          <cx:pt idx="421">0.00080229782240103995</cx:pt>
          <cx:pt idx="422">0.0012633605957999799</cx:pt>
          <cx:pt idx="423">0.000487293435785155</cx:pt>
          <cx:pt idx="424">0.00829176665443122</cx:pt>
          <cx:pt idx="425">0.0082375740531910602</cx:pt>
          <cx:pt idx="426">-0.0174801170311727</cx:pt>
          <cx:pt idx="427">-0.029540731567640501</cx:pt>
          <cx:pt idx="428">-0.053294027489856698</cx:pt>
          <cx:pt idx="429">-0.067376673548596597</cx:pt>
          <cx:pt idx="430">-0.069391211880645703</cx:pt>
          <cx:pt idx="431">-0.065741125574863196</cx:pt>
          <cx:pt idx="432">-0.0227633816281957</cx:pt>
          <cx:pt idx="433">-0.0129067377395981</cx:pt>
          <cx:pt idx="434">-0.013594374546341</cx:pt>
          <cx:pt idx="435">-0.0048994367985803998</cx:pt>
          <cx:pt idx="436">-0.00260875436462204</cx:pt>
          <cx:pt idx="437">0.022268938035746099</cx:pt>
          <cx:pt idx="438">0.0215499173685311</cx:pt>
          <cx:pt idx="439">-0.0025719073329355602</cx:pt>
          <cx:pt idx="440">-0.0121106467131591</cx:pt>
          <cx:pt idx="441">-0.0194842214125002</cx:pt>
          <cx:pt idx="442">-0.0084849908129568698</cx:pt>
          <cx:pt idx="443">0.0032453701019641498</cx:pt>
          <cx:pt idx="444">0.00050933122148912101</cx:pt>
          <cx:pt idx="445">-0.0023052436604643501</cx:pt>
          <cx:pt idx="446">-0.00107219962710521</cx:pt>
          <cx:pt idx="447">0.00034607390695638198</cx:pt>
          <cx:pt idx="448">0.000223488028729032</cx:pt>
          <cx:pt idx="449">0.0011626103543628499</cx:pt>
          <cx:pt idx="450">0.0022660554458864401</cx:pt>
          <cx:pt idx="451">0.0040843512049618599</cx:pt>
          <cx:pt idx="452">0.0187999132126874</cx:pt>
          <cx:pt idx="453">0.024158926806209399</cx:pt>
          <cx:pt idx="454">0.0071392418766229801</cx:pt>
          <cx:pt idx="455">-0.0054217304326763397</cx:pt>
          <cx:pt idx="456">-0.029633044939945601</cx:pt>
          <cx:pt idx="457">-0.062814927609944601</cx:pt>
          <cx:pt idx="458">-0.075601815272666406</cx:pt>
          <cx:pt idx="459">-0.070878253476856001</cx:pt>
          <cx:pt idx="460">-0.046229420530032303</cx:pt>
          <cx:pt idx="461">-0.029532868963622599</cx:pt>
          <cx:pt idx="462">-0.024171581041585299</cx:pt>
          <cx:pt idx="463">0.0063955255263579598</cx:pt>
          <cx:pt idx="464">-0.0015344847811507301</cx:pt>
          <cx:pt idx="465">0.031301402409934197</cx:pt>
          <cx:pt idx="466">0.013643986782934801</cx:pt>
          <cx:pt idx="467">0.0042538227388269302</cx:pt>
          <cx:pt idx="468">0.00192687025920104</cx:pt>
          <cx:pt idx="469">-0.016358831102018401</cx:pt>
          <cx:pt idx="470">-0.0055335320989152899</cx:pt>
          <cx:pt idx="471">-0.0018312338929386599</cx:pt>
          <cx:pt idx="472">-0.00091484001347220305</cx:pt>
          <cx:pt idx="473">-0.00445385014429417</cx:pt>
          <cx:pt idx="474">-0.0026296533252153898</cx:pt>
          <cx:pt idx="475">-0.00014973170789168099</cx:pt>
          <cx:pt idx="476">-0.00056433033861671403</cx:pt>
          <cx:pt idx="477">0.00060161930840960001</cx:pt>
          <cx:pt idx="478">-0.000150956326666558</cx:pt>
          <cx:pt idx="479">0.010904036587035501</cx:pt>
          <cx:pt idx="480">0.027542551178579299</cx:pt>
          <cx:pt idx="481">0.037557621389349198</cx:pt>
          <cx:pt idx="482">0.031037935547193699</cx:pt>
          <cx:pt idx="483">0.025622488126099099</cx:pt>
          <cx:pt idx="484">0.021772414075285001</cx:pt>
          <cx:pt idx="485">0.0046392862182430897</cx:pt>
          <cx:pt idx="486">-0.027635120781362401</cx:pt>
          <cx:pt idx="487">-0.037556599394101498</cx:pt>
          <cx:pt idx="488">-0.0478333461367648</cx:pt>
          <cx:pt idx="489">-0.029689737898640101</cx:pt>
          <cx:pt idx="490">-0.032736258841950298</cx:pt>
          <cx:pt idx="491">-0.0036554246584385502</cx:pt>
          <cx:pt idx="492">0.028914247218865499</cx:pt>
          <cx:pt idx="493">0.034620155570817698</cx:pt>
          <cx:pt idx="494">0.013990973308344101</cx:pt>
          <cx:pt idx="495">-0.0023765910062782999</cx:pt>
          <cx:pt idx="496">-0.015867993041457501</cx:pt>
          <cx:pt idx="497">-0.0211109366068284</cx:pt>
          <cx:pt idx="498">-0.018278488511313098</cx:pt>
          <cx:pt idx="499">-0.012524812155351899</cx:pt>
          <cx:pt idx="500">-0.0092543967440376403</cx:pt>
          <cx:pt idx="501">-0.0062176850917694702</cx:pt>
          <cx:pt idx="502">-0.0022196968721601</cx:pt>
          <cx:pt idx="503">-0.00013815573922939899</cx:pt>
          <cx:pt idx="504">0.00022177791714263499</cx:pt>
          <cx:pt idx="505">-0.00023521005351236199</cx:pt>
          <cx:pt idx="506">0.00047534707355267202</cx:pt>
          <cx:pt idx="507">0.010289986554562499</cx:pt>
          <cx:pt idx="508">0.0288133735020999</cx:pt>
          <cx:pt idx="509">0.033795577265481297</cx:pt>
          <cx:pt idx="510">0.038205861922668803</cx:pt>
          <cx:pt idx="511">0.0520831185533491</cx:pt>
          <cx:pt idx="512">0.073148466443070895</cx:pt>
          <cx:pt idx="513">0.042315360484528497</cx:pt>
          <cx:pt idx="514">0.024467139916561902</cx:pt>
          <cx:pt idx="515">0.0157698223970393</cx:pt>
          <cx:pt idx="516">-0.0031815052338347101</cx:pt>
          <cx:pt idx="517">-0.0029625722527976098</cx:pt>
          <cx:pt idx="518">-0.0098876377089986301</cx:pt>
          <cx:pt idx="519">0.010262012707187299</cx:pt>
          <cx:pt idx="520">0.0138201791656759</cx:pt>
          <cx:pt idx="521">0.0096976683432078697</cx:pt>
          <cx:pt idx="522">0.0068528820354261796</cx:pt>
          <cx:pt idx="523">-0.011947649874969501</cx:pt>
          <cx:pt idx="524">-0.035064176023234202</cx:pt>
          <cx:pt idx="525">-0.025887787901215001</cx:pt>
          <cx:pt idx="526">-0.013780117513836</cx:pt>
          <cx:pt idx="527">-0.01331785046123</cx:pt>
          <cx:pt idx="528">-0.0119345833872769</cx:pt>
          <cx:pt idx="529">-0.0065216664700559496</cx:pt>
          <cx:pt idx="530">-0.0012741303127113599</cx:pt>
          <cx:pt idx="531">-0.00069639071112274702</cx:pt>
          <cx:pt idx="532">0.000255416703861411</cx:pt>
          <cx:pt idx="533">0.000522438715750619</cx:pt>
          <cx:pt idx="534">0.00089314843195037203</cx:pt>
          <cx:pt idx="535">0.0082634777709747007</cx:pt>
          <cx:pt idx="536">0.018530179121303399</cx:pt>
          <cx:pt idx="537">0.017949013859356398</cx:pt>
          <cx:pt idx="538">0.0239930588563614</cx:pt>
          <cx:pt idx="539">0.027700648376916801</cx:pt>
          <cx:pt idx="540">0.058562062009897303</cx:pt>
          <cx:pt idx="541">0.0311437674411577</cx:pt>
          <cx:pt idx="542">0.0331546691512336</cx:pt>
          <cx:pt idx="543">0.0144717737278453</cx:pt>
          <cx:pt idx="544">0.00745167975162149</cx:pt>
          <cx:pt idx="545">0.0142146667652244</cx:pt>
          <cx:pt idx="546">0.0055551642742540904</cx:pt>
          <cx:pt idx="547">0.0054869761139426801</cx:pt>
          <cx:pt idx="548">-0.0143021982561244</cx:pt>
          <cx:pt idx="549">-0.0060477531593066802</cx:pt>
          <cx:pt idx="550">0.017642970144660701</cx:pt>
          <cx:pt idx="551">-0.017691219516794102</cx:pt>
          <cx:pt idx="552">-0.0216202853927774</cx:pt>
          <cx:pt idx="553">-0.024334214054437399</cx:pt>
          <cx:pt idx="554">-0.01793442715159</cx:pt>
          <cx:pt idx="555">-0.0129048530186267</cx:pt>
          <cx:pt idx="556">-0.0064004646870338003</cx:pt>
          <cx:pt idx="557">-0.0051267912967419603</cx:pt>
          <cx:pt idx="558">-0.00103773176540905</cx:pt>
          <cx:pt idx="559">0.00012568404801018701</cx:pt>
          <cx:pt idx="560">-0.000108179164415407</cx:pt>
          <cx:pt idx="561">-0.00031139941409509</cx:pt>
          <cx:pt idx="562">-0.0019735072233192899</cx:pt>
          <cx:pt idx="563">0.0023562617428071102</cx:pt>
          <cx:pt idx="564">0.0059117614997870301</cx:pt>
          <cx:pt idx="565">0.0087214515294873601</cx:pt>
          <cx:pt idx="566">0.0011454273027760799</cx:pt>
          <cx:pt idx="567">-0.0034263198237276201</cx:pt>
          <cx:pt idx="568">0.018070275719771399</cx:pt>
          <cx:pt idx="569">0.028858354130516298</cx:pt>
          <cx:pt idx="570">0.024641353687422499</cx:pt>
          <cx:pt idx="571">0.0268323020550124</cx:pt>
          <cx:pt idx="572">0.0073967395242149599</cx:pt>
          <cx:pt idx="573">0.016200776618957798</cx:pt>
          <cx:pt idx="574">4.4989825131168198e-05</cx:pt>
          <cx:pt idx="575">-0.0281124767736445</cx:pt>
          <cx:pt idx="576">-0.0355252825188688</cx:pt>
          <cx:pt idx="577">-0.0175105315718013</cx:pt>
          <cx:pt idx="578">-0.012925847034346001</cx:pt>
          <cx:pt idx="579">-0.031458851883257498</cx:pt>
          <cx:pt idx="580">-0.025119776232476999</cx:pt>
          <cx:pt idx="581">-0.0226853586342542</cx:pt>
          <cx:pt idx="582">-0.018270359387219999</cx:pt>
          <cx:pt idx="583">-0.0129979284476956</cx:pt>
          <cx:pt idx="584">-0.00447023280299966</cx:pt>
          <cx:pt idx="585">-0.0022107094130024</cx:pt>
          <cx:pt idx="586">2.32882193316703e-05</cx:pt>
          <cx:pt idx="587">3.4042604429034602e-06</cx:pt>
          <cx:pt idx="588">-0.00025357374757633199</cx:pt>
          <cx:pt idx="589">0.00092042963398211003</cx:pt>
          <cx:pt idx="590">-0.0047471405738963796</cx:pt>
          <cx:pt idx="591">-0.0054631830886580903</cx:pt>
          <cx:pt idx="592">-0.011715852133671399</cx:pt>
          <cx:pt idx="593">-0.013224591300210701</cx:pt>
          <cx:pt idx="594">-0.0237311306102354</cx:pt>
          <cx:pt idx="595">-0.0019334542465242401</cx:pt>
          <cx:pt idx="596">0.00061692594321106496</cx:pt>
          <cx:pt idx="597">-0.0079745353191480496</cx:pt>
          <cx:pt idx="598">-0.00241005525769355</cx:pt>
          <cx:pt idx="599">0.0066051379189082998</cx:pt>
          <cx:pt idx="600">0.011779309030352901</cx:pt>
          <cx:pt idx="601">0.0037140021420061799</cx:pt>
          <cx:pt idx="602">-0.010324020400019901</cx:pt>
          <cx:pt idx="603">-0.0268367193136703</cx:pt>
          <cx:pt idx="604">-0.022704317076373201</cx:pt>
          <cx:pt idx="605">-0.0105164910774084</cx:pt>
          <cx:pt idx="606">-0.022591144365417301</cx:pt>
          <cx:pt idx="607">-0.024630847498466599</cx:pt>
          <cx:pt idx="608">-0.0145253705685744</cx:pt>
          <cx:pt idx="609">-0.013195813141046901</cx:pt>
          <cx:pt idx="610">-0.0102548718760929</cx:pt>
          <cx:pt idx="611">-0.0108698698680405</cx:pt>
          <cx:pt idx="612">-0.0066435787944726299</cx:pt>
          <cx:pt idx="613">-0.00094943243871245997</cx:pt>
          <cx:pt idx="614">0.00058578127128434</cx:pt>
          <cx:pt idx="615">0.000307275331477164</cx:pt>
          <cx:pt idx="616">0.000165653376013136</cx:pt>
          <cx:pt idx="617">-0.000735749619510676</cx:pt>
          <cx:pt idx="618">-0.00080974276247739601</cx:pt>
          <cx:pt idx="619">-1.6166290058243799e-05</cx:pt>
          <cx:pt idx="620">-0.0080233040069213803</cx:pt>
          <cx:pt idx="621">-0.016815620506417599</cx:pt>
          <cx:pt idx="622">-0.0255638579963436</cx:pt>
          <cx:pt idx="623">-0.020506021349651501</cx:pt>
          <cx:pt idx="624">-0.0111775203800187</cx:pt>
          <cx:pt idx="625">-0.0025173517261823501</cx:pt>
          <cx:pt idx="626">0.0050616901835110802</cx:pt>
          <cx:pt idx="627">0.017222041511848599</cx:pt>
          <cx:pt idx="628">0.025299617600834101</cx:pt>
          <cx:pt idx="629">0.031729634209391497</cx:pt>
          <cx:pt idx="630">0.024095377204615201</cx:pt>
          <cx:pt idx="631">0.0159000383431009</cx:pt>
          <cx:pt idx="632">0.0066347813665970003</cx:pt>
          <cx:pt idx="633">-0.00180297765779005</cx:pt>
          <cx:pt idx="634">-0.011489131177327701</cx:pt>
          <cx:pt idx="635">-0.0075930424813299502</cx:pt>
          <cx:pt idx="636">-0.013185859935680401</cx:pt>
          <cx:pt idx="637">-0.010796994943672899</cx:pt>
          <cx:pt idx="638">-0.0034020819482043899</cx:pt>
          <cx:pt idx="639">-0.0033014858651189</cx:pt>
          <cx:pt idx="640">-0.0030190677405308002</cx:pt>
          <cx:pt idx="641">-0.00095049236712611601</cx:pt>
          <cx:pt idx="642">-0.00054484132168155803</cx:pt>
          <cx:pt idx="643">-0.00054428305393169798</cx:pt>
          <cx:pt idx="644">1.8715621119312399e-05</cx:pt>
          <cx:pt idx="645">-0.00083746543467345903</cx:pt>
          <cx:pt idx="646">0.00035403957854212599</cx:pt>
          <cx:pt idx="647">0.0064398647110149197</cx:pt>
          <cx:pt idx="648">0.0027018250449725302</cx:pt>
          <cx:pt idx="649">-0.0076749034986976798</cx:pt>
          <cx:pt idx="650">-0.0151718107684177</cx:pt>
          <cx:pt idx="651">-0.0090785131687433195</cx:pt>
          <cx:pt idx="652">-0.017231661379290698</cx:pt>
          <cx:pt idx="653">-0.0081823222874610902</cx:pt>
          <cx:pt idx="654">0.011844315846330901</cx:pt>
          <cx:pt idx="655">0.021827597491481401</cx:pt>
          <cx:pt idx="656">0.0086353902832993403</cx:pt>
          <cx:pt idx="657">0.0047115190325513704</cx:pt>
          <cx:pt idx="658">0.0150670852774523</cx:pt>
          <cx:pt idx="659">0.0075984844184722299</cx:pt>
          <cx:pt idx="660">-0.0043178205866792599</cx:pt>
          <cx:pt idx="661">-0.0130609215864916</cx:pt>
          <cx:pt idx="662">-0.002068883415227</cx:pt>
          <cx:pt idx="663">-0.0081957168246813393</cx:pt>
          <cx:pt idx="664">-0.0097309923774406906</cx:pt>
          <cx:pt idx="665">-0.0075747351880317403</cx:pt>
          <cx:pt idx="666">-0.00292731485544238</cx:pt>
          <cx:pt idx="667">-0.00028073066745701802</cx:pt>
          <cx:pt idx="668">-0.00065134900885544401</cx:pt>
          <cx:pt idx="669">6.2345636042657995e-05</cx:pt>
          <cx:pt idx="670">-0.00037261503569815301</cx:pt>
          <cx:pt idx="671">-0.00075409710059862395</cx:pt>
          <cx:pt idx="672">0.000277747841455543</cx:pt>
          <cx:pt idx="673">0.00032049030123752097</cx:pt>
          <cx:pt idx="674">0.00028930441072981999</cx:pt>
          <cx:pt idx="675">0.0048758976620579203</cx:pt>
          <cx:pt idx="676">0.00027616418496073701</cx:pt>
          <cx:pt idx="677">-0.0042687319380677498</cx:pt>
          <cx:pt idx="678">-0.0044589735517779096</cx:pt>
          <cx:pt idx="679">0.0044269688688205197</cx:pt>
          <cx:pt idx="680">-0.0095115841273801603</cx:pt>
          <cx:pt idx="681">-0.0082113821076903494</cx:pt>
          <cx:pt idx="682">-0.017102432220115999</cx:pt>
          <cx:pt idx="683">-0.0062277961445963096</cx:pt>
          <cx:pt idx="684">0.0014705591977856999</cx:pt>
          <cx:pt idx="685">-0.00238106116080801</cx:pt>
          <cx:pt idx="686">-0.0065371922089207798</cx:pt>
          <cx:pt idx="687">-0.0156402710627477</cx:pt>
          <cx:pt idx="688">-0.019624498021623599</cx:pt>
          <cx:pt idx="689">-0.013999226795393799</cx:pt>
          <cx:pt idx="690">-0.0024096112487301201</cx:pt>
          <cx:pt idx="691">-0.0066137265628664101</cx:pt>
          <cx:pt idx="692">-0.0069255542987746097</cx:pt>
          <cx:pt idx="693">-0.0095873791559381808</cx:pt>
          <cx:pt idx="694">-0.00326592287375923</cx:pt>
          <cx:pt idx="695">-0.00055112941688861404</cx:pt>
          <cx:pt idx="696">0.00037258438385192499</cx:pt>
          <cx:pt idx="697">-0.00014605645033421001</cx:pt>
          <cx:pt idx="698">-0.00018713292218777499</cx:pt>
          <cx:pt idx="699">0.00030372841749515598</cx:pt>
          <cx:pt idx="700">0.00066718679103646805</cx:pt>
          <cx:pt idx="701">-1.14442771576245e-05</cx:pt>
          <cx:pt idx="702">5.4667894413885102e-05</cx:pt>
          <cx:pt idx="703">-0.00035232222536455597</cx:pt>
          <cx:pt idx="704">-3.08508614217303e-06</cx:pt>
          <cx:pt idx="705">-0.0039038984624506401</cx:pt>
          <cx:pt idx="706">-0.0036747195707730598</cx:pt>
          <cx:pt idx="707">-0.00568556922513029</cx:pt>
          <cx:pt idx="708">-0.012612879503201099</cx:pt>
          <cx:pt idx="709">-0.0154319884533264</cx:pt>
          <cx:pt idx="710">-0.021112487073391899</cx:pt>
          <cx:pt idx="711">-0.0167571865663994</cx:pt>
          <cx:pt idx="712">-0.0115658589751149</cx:pt>
          <cx:pt idx="713">-0.0094249282528997592</cx:pt>
          <cx:pt idx="714">-0.0086033980780885096</cx:pt>
          <cx:pt idx="715">-0.0064009051405872399</cx:pt>
          <cx:pt idx="716">-0.0062560177084128596</cx:pt>
          <cx:pt idx="717">-0.0059919133043411597</cx:pt>
          <cx:pt idx="718">-0.0024300038517907998</cx:pt>
          <cx:pt idx="719">-0.0014527874292813399</cx:pt>
          <cx:pt idx="720">-0.0020740603586043502</cx:pt>
          <cx:pt idx="721">-0.0024271580013515001</cx:pt>
          <cx:pt idx="722">-0.0018712583382174601</cx:pt>
          <cx:pt idx="723">-0.000730685376814651</cx:pt>
          <cx:pt idx="724">0.00067531299804799501</cx:pt>
          <cx:pt idx="725">0.00026871486281139099</cx:pt>
          <cx:pt idx="726">0.00053984104519661305</cx:pt>
          <cx:pt idx="727">0.00017899560881648401</cx:pt>
          <cx:pt idx="728">0.00044070505598682802</cx:pt>
          <cx:pt idx="729">0.00011850118710006801</cx:pt>
          <cx:pt idx="730">0.000456174732680421</cx:pt>
          <cx:pt idx="731">2.3142328643034502e-05</cx:pt>
          <cx:pt idx="732">0.00026128349106553102</cx:pt>
          <cx:pt idx="733">-0.0026601798990470099</cx:pt>
          <cx:pt idx="734">-0.0028320160843473899</cx:pt>
          <cx:pt idx="735">-0.0041524911181818596</cx:pt>
          <cx:pt idx="736">-0.0046229715963939403</cx:pt>
          <cx:pt idx="737">-0.0079449586355609895</cx:pt>
          <cx:pt idx="738">-0.0095308048136168496</cx:pt>
          <cx:pt idx="739">-0.0084753492658161504</cx:pt>
          <cx:pt idx="740">-0.0076915647880747501</cx:pt>
          <cx:pt idx="741">-0.0076456006680456099</cx:pt>
          <cx:pt idx="742">-0.0067323844669864297</cx:pt>
          <cx:pt idx="743">-0.0047944731258828402</cx:pt>
          <cx:pt idx="744">-0.0033140471048409901</cx:pt>
          <cx:pt idx="745">-0.0031960321281925999</cx:pt>
          <cx:pt idx="746">-0.0025709825268511702</cx:pt>
          <cx:pt idx="747">-0.0012863438506258401</cx:pt>
          <cx:pt idx="748">-0.00037465588614600602</cx:pt>
          <cx:pt idx="749">-0.00018639291856784301</cx:pt>
          <cx:pt idx="750">0.000180744006247966</cx:pt>
          <cx:pt idx="751">-2.8022964618082502e-07</cx:pt>
          <cx:pt idx="752">0.000924881786123579</cx:pt>
          <cx:pt idx="753">0.00067316033892958602</cx:pt>
          <cx:pt idx="754">0.00078385741199939196</cx:pt>
          <cx:pt idx="755">-0.00017089443409573499</cx:pt>
          <cx:pt idx="756">0.00058806192876208001</cx:pt>
          <cx:pt idx="757">0.000186772038715756</cx:pt>
          <cx:pt idx="758">-0.00018253035586739599</cx:pt>
          <cx:pt idx="759">0.00046736311059003202</cx:pt>
          <cx:pt idx="760">4.5020599351784998e-05</cx:pt>
          <cx:pt idx="761">0.00023626670992797001</cx:pt>
          <cx:pt idx="762">-0.000304658780636579</cx:pt>
          <cx:pt idx="763">-1.55463896247522e-05</cx:pt>
          <cx:pt idx="764">-0.00043717422546089499</cx:pt>
          <cx:pt idx="765">-8.3248935596282197e-05</cx:pt>
          <cx:pt idx="766">-0.00065750873034435304</cx:pt>
          <cx:pt idx="767">3.3086258507473601e-05</cx:pt>
          <cx:pt idx="768">-0.00051146473399569896</cx:pt>
          <cx:pt idx="769">-0.00131237179383236</cx:pt>
          <cx:pt idx="770">-0.0020519852772757502</cx:pt>
          <cx:pt idx="771">-0.0010936240849281601</cx:pt>
          <cx:pt idx="772">-0.00050819799732091395</cx:pt>
          <cx:pt idx="773">-2.63184822106373e-05</cx:pt>
          <cx:pt idx="774">4.1717203510756601e-05</cx:pt>
          <cx:pt idx="775">-0.00012319290128728501</cx:pt>
          <cx:pt idx="776">0.00050647875584272498</cx:pt>
          <cx:pt idx="777">-0.000121516527891929</cx:pt>
          <cx:pt idx="778">0.00024272339540418999</cx:pt>
          <cx:pt idx="779">0.00031881306793673299</cx:pt>
          <cx:pt idx="780">0.00047145720543624299</cx:pt>
          <cx:pt idx="781">0.00054774801471429795</cx:pt>
          <cx:pt idx="782">6.6891466462196797e-05</cx:pt>
          <cx:pt idx="783">0.00020443761214392799</cx:pt>
        </cx:lvl>
      </cx:numDim>
    </cx:data>
    <cx:data id="78">
      <cx:numDim type="val">
        <cx:f>'001_WA_F - 副本'!$CA$1:$CA$784</cx:f>
        <cx:lvl ptCount="784" formatCode="G/通用格式">
          <cx:pt idx="0">-0.000209189009416463</cx:pt>
          <cx:pt idx="1">-0.00016197095018199699</cx:pt>
          <cx:pt idx="2">-2.1843947539060598e-05</cx:pt>
          <cx:pt idx="3">0.00048171063979500701</cx:pt>
          <cx:pt idx="4">0.00031818114294156598</cx:pt>
          <cx:pt idx="5">0.00064344292482337796</cx:pt>
          <cx:pt idx="6">0.00051882000061365303</cx:pt>
          <cx:pt idx="7">-0.00067754603361544203</cx:pt>
          <cx:pt idx="8">-0.00014483661775594101</cx:pt>
          <cx:pt idx="9">-7.7195787498265801e-06</cx:pt>
          <cx:pt idx="10">-0.00028665877028691798</cx:pt>
          <cx:pt idx="11">-0.000213117907301514</cx:pt>
          <cx:pt idx="12">-2.4657751627455701e-05</cx:pt>
          <cx:pt idx="13">-5.9362897409048899e-05</cx:pt>
          <cx:pt idx="14">0.00011005677164501499</cx:pt>
          <cx:pt idx="15">0.00033595388749321097</cx:pt>
          <cx:pt idx="16">0.00034835931466712598</cx:pt>
          <cx:pt idx="17">0.00028084041665753299</cx:pt>
          <cx:pt idx="18">0.00080741932728104903</cx:pt>
          <cx:pt idx="19">0.000172065722084633</cx:pt>
          <cx:pt idx="20">-0.00070769835913490897</cx:pt>
          <cx:pt idx="21">-0.00022011211033804199</cx:pt>
          <cx:pt idx="22">0.00016911046136627199</cx:pt>
          <cx:pt idx="23">-0.00059260686074971301</cx:pt>
          <cx:pt idx="24">0.00084443441081939697</cx:pt>
          <cx:pt idx="25">0.00036986086578016502</cx:pt>
          <cx:pt idx="26">-0.00052751153453101302</cx:pt>
          <cx:pt idx="27">-0.00046384226350490801</cx:pt>
          <cx:pt idx="28">-0.00021929957099261799</cx:pt>
          <cx:pt idx="29">0.00043384761385269302</cx:pt>
          <cx:pt idx="30">-5.9483117944396301e-05</cx:pt>
          <cx:pt idx="31">-0.00084751950128230595</cx:pt>
          <cx:pt idx="32">-0.00048576668862498602</cx:pt>
          <cx:pt idx="33">-1.8721553588882799e-05</cx:pt>
          <cx:pt idx="34">-0.000255805086477942</cx:pt>
          <cx:pt idx="35">-0.00016256111070457699</cx:pt>
          <cx:pt idx="36">-0.0014788732523129901</cx:pt>
          <cx:pt idx="37">-0.00066480732863602801</cx:pt>
          <cx:pt idx="38">-0.00021589471983402201</cx:pt>
          <cx:pt idx="39">-0.00047744507243061398</cx:pt>
          <cx:pt idx="40">-0.00047457718787765701</cx:pt>
          <cx:pt idx="41">-0.0010068011678690399</cx:pt>
          <cx:pt idx="42">-0.00028596477568564</cx:pt>
          <cx:pt idx="43">0.000394890251214771</cx:pt>
          <cx:pt idx="44">-0.00012343223160524901</cx:pt>
          <cx:pt idx="45">-0.00029291367648493898</cx:pt>
          <cx:pt idx="46">0.00060964779618829601</cx:pt>
          <cx:pt idx="47">8.7059114761197095e-05</cx:pt>
          <cx:pt idx="48">0.00010167195932091999</cx:pt>
          <cx:pt idx="49">-0.00062388352591458195</cx:pt>
          <cx:pt idx="50">-0.00015773420248185599</cx:pt>
          <cx:pt idx="51">0.00012628183641569501</cx:pt>
          <cx:pt idx="52">-5.7010516476233402e-05</cx:pt>
          <cx:pt idx="53">0.00028558875675412202</cx:pt>
          <cx:pt idx="54">-0.00028907731209913299</cx:pt>
          <cx:pt idx="55">1.5597077102234499e-06</cx:pt>
          <cx:pt idx="56">0.00029244046570232603</cx:pt>
          <cx:pt idx="57">-0.000113131047915493</cx:pt>
          <cx:pt idx="58">0.000106489685953791</cx:pt>
          <cx:pt idx="59">9.05760059408599e-05</cx:pt>
          <cx:pt idx="60">0.000137919254034941</cx:pt>
          <cx:pt idx="61">-0.00031080877021836401</cx:pt>
          <cx:pt idx="62">-2.2139795183612302e-05</cx:pt>
          <cx:pt idx="63">-0.00111163652288317</cx:pt>
          <cx:pt idx="64">-0.0013600424097554001</cx:pt>
          <cx:pt idx="65">-0.0032405750522032598</cx:pt>
          <cx:pt idx="66">-0.0045038152127473497</cx:pt>
          <cx:pt idx="67">-0.0080148920868599594</cx:pt>
          <cx:pt idx="68">-0.0084772264422096205</cx:pt>
          <cx:pt idx="69">-0.011605629679516</cx:pt>
          <cx:pt idx="70">-0.0122263098768988</cx:pt>
          <cx:pt idx="71">-0.011336690728653001</cx:pt>
          <cx:pt idx="72">-0.0100677486788677</cx:pt>
          <cx:pt idx="73">-0.0070592333000294299</cx:pt>
          <cx:pt idx="74">-0.0018668154196831901</cx:pt>
          <cx:pt idx="75">-0.0051182657019340702</cx:pt>
          <cx:pt idx="76">-0.0027904268890559599</cx:pt>
          <cx:pt idx="77">-0.0019416044755057201</cx:pt>
          <cx:pt idx="78">-0.00170163303260842</cx:pt>
          <cx:pt idx="79">-0.00091417371777254897</cx:pt>
          <cx:pt idx="80">0.000113527663044971</cx:pt>
          <cx:pt idx="81">0.00051388390201941101</cx:pt>
          <cx:pt idx="82">-5.2666405311916601e-06</cx:pt>
          <cx:pt idx="83">-0.00086079475803373096</cx:pt>
          <cx:pt idx="84">-0.00063290350023998505</cx:pt>
          <cx:pt idx="85">0.00052842374936640799</cx:pt>
          <cx:pt idx="86">0.00050137532215517296</cx:pt>
          <cx:pt idx="87">6.0341564287227497e-05</cx:pt>
          <cx:pt idx="88">-0.000637216977564879</cx:pt>
          <cx:pt idx="89">0.00085011609758763496</cx:pt>
          <cx:pt idx="90">0.00060963179980696503</cx:pt>
          <cx:pt idx="91">-0.0017255952029565601</cx:pt>
          <cx:pt idx="92">-0.0033499918046435199</cx:pt>
          <cx:pt idx="93">-0.0100714492275122</cx:pt>
          <cx:pt idx="94">-0.0149511438390828</cx:pt>
          <cx:pt idx="95">-0.026902537384807999</cx:pt>
          <cx:pt idx="96">-0.0227496621781836</cx:pt>
          <cx:pt idx="97">-0.036234751622479099</cx:pt>
          <cx:pt idx="98">-0.0369692917093081</cx:pt>
          <cx:pt idx="99">-0.037370952144012197</cx:pt>
          <cx:pt idx="100">-0.047751492491028301</cx:pt>
          <cx:pt idx="101">-0.052122558141893399</cx:pt>
          <cx:pt idx="102">-0.036443043919355801</cx:pt>
          <cx:pt idx="103">-0.035420100583507398</cx:pt>
          <cx:pt idx="104">-0.0160028436632965</cx:pt>
          <cx:pt idx="105">-0.0117621830328857</cx:pt>
          <cx:pt idx="106">-0.0120275824443131</cx:pt>
          <cx:pt idx="107">-0.0022546824981249701</cx:pt>
          <cx:pt idx="108">0.0029516641443185099</cx:pt>
          <cx:pt idx="109">-0.00095831065884895497</cx:pt>
          <cx:pt idx="110">-0.00021052418683578899</cx:pt>
          <cx:pt idx="111">0.000111305018874504</cx:pt>
          <cx:pt idx="112">-0.000296251103820463</cx:pt>
          <cx:pt idx="113">-0.00051853611842244101</cx:pt>
          <cx:pt idx="114">-0.00055910066224431102</cx:pt>
          <cx:pt idx="115">0.00033089106133881298</cx:pt>
          <cx:pt idx="116">0.00123581995417716</cx:pt>
          <cx:pt idx="117">-0.0047158372641855698</cx:pt>
          <cx:pt idx="118">-0.0055805848023194396</cx:pt>
          <cx:pt idx="119">-0.00232814507182574</cx:pt>
          <cx:pt idx="120">0.0025782570777806999</cx:pt>
          <cx:pt idx="121">0.013325219832415001</cx:pt>
          <cx:pt idx="122">0.018232126768618299</cx:pt>
          <cx:pt idx="123">0.048747593511097198</cx:pt>
          <cx:pt idx="124">0.020016146943013301</cx:pt>
          <cx:pt idx="125">-0.0128527817142579</cx:pt>
          <cx:pt idx="126">0.010040643491189501</cx:pt>
          <cx:pt idx="127">0.0077009359665528698</cx:pt>
          <cx:pt idx="128">0.00130313353239989</cx:pt>
          <cx:pt idx="129">0.0131661998459615</cx:pt>
          <cx:pt idx="130">0.030566390978531501</cx:pt>
          <cx:pt idx="131">0.018796918620915599</cx:pt>
          <cx:pt idx="132">-0.0058981009498378003</cx:pt>
          <cx:pt idx="133">0.013233995762992</cx:pt>
          <cx:pt idx="134">-0.00026449037872657201</cx:pt>
          <cx:pt idx="135">0.0034642617554820599</cx:pt>
          <cx:pt idx="136">0.0177781026549685</cx:pt>
          <cx:pt idx="137">0.0058842778069189104</cx:pt>
          <cx:pt idx="138">0.00037099359815603698</cx:pt>
          <cx:pt idx="139">0.00074669439356871701</cx:pt>
          <cx:pt idx="140">-0.00076684183322557001</cx:pt>
          <cx:pt idx="141">-0.00029539658181879498</cx:pt>
          <cx:pt idx="142">0.00049191388464203895</cx:pt>
          <cx:pt idx="143">-0.00086568349947273998</cx:pt>
          <cx:pt idx="144">-0.0015145365216993601</cx:pt>
          <cx:pt idx="145">-0.0062815542918356797</cx:pt>
          <cx:pt idx="146">-0.0079018431257508893</cx:pt>
          <cx:pt idx="147">-0.0072629799568625199</cx:pt>
          <cx:pt idx="148">-0.0044673045896362297</cx:pt>
          <cx:pt idx="149">0.020341867344041201</cx:pt>
          <cx:pt idx="150">0.021120631312856301</cx:pt>
          <cx:pt idx="151">0.050588305282693501</cx:pt>
          <cx:pt idx="152">0.016367738805015599</cx:pt>
          <cx:pt idx="153">0.0056392598646912697</cx:pt>
          <cx:pt idx="154">-0.0097886063713143092</cx:pt>
          <cx:pt idx="155">-0.020237924490033699</cx:pt>
          <cx:pt idx="156">-0.037714908980799301</cx:pt>
          <cx:pt idx="157">0.0083622814676816305</cx:pt>
          <cx:pt idx="158">0.044862427573568002</cx:pt>
          <cx:pt idx="159">0.045815975091123298</cx:pt>
          <cx:pt idx="160">0.039800269624444898</cx:pt>
          <cx:pt idx="161">0.01150019416335</cx:pt>
          <cx:pt idx="162">-0.0141509891205981</cx:pt>
          <cx:pt idx="163">-0.0068913458242486599</cx:pt>
          <cx:pt idx="164">0.0079763478804057899</cx:pt>
          <cx:pt idx="165">0.010306333419357799</cx:pt>
          <cx:pt idx="166">0.00130371643312592</cx:pt>
          <cx:pt idx="167">-0.00022290181234349099</cx:pt>
          <cx:pt idx="168">-0.00033615594008046999</cx:pt>
          <cx:pt idx="169">-0.00021355754391605601</cx:pt>
          <cx:pt idx="170">0.0014873271619256099</cx:pt>
          <cx:pt idx="171">-0.00090288135603954097</cx:pt>
          <cx:pt idx="172">-0.0066835031760396103</cx:pt>
          <cx:pt idx="173">-0.0151496187044398</cx:pt>
          <cx:pt idx="174">-0.010731868700062</cx:pt>
          <cx:pt idx="175">-0.0103491236094608</cx:pt>
          <cx:pt idx="176">-0.011465919274395499</cx:pt>
          <cx:pt idx="177">-0.0221959630344718</cx:pt>
          <cx:pt idx="178">-0.0187109607811352</cx:pt>
          <cx:pt idx="179">0.033870488315869002</cx:pt>
          <cx:pt idx="180">0.0077574340108008503</cx:pt>
          <cx:pt idx="181">0.042833252956484998</cx:pt>
          <cx:pt idx="182">-0.022591664980413199</cx:pt>
          <cx:pt idx="183">-0.025032096440523899</cx:pt>
          <cx:pt idx="184">0.023916002425455</cx:pt>
          <cx:pt idx="185">0.0236590459481834</cx:pt>
          <cx:pt idx="186">-0.0156061377461488</cx:pt>
          <cx:pt idx="187">0.0085818989085116905</cx:pt>
          <cx:pt idx="188">0.00053117307872528098</cx:pt>
          <cx:pt idx="189">-0.0027960238313086</cx:pt>
          <cx:pt idx="190">-0.035635374917348701</cx:pt>
          <cx:pt idx="191">-0.0084381249976494595</cx:pt>
          <cx:pt idx="192">0.012816750659115601</cx:pt>
          <cx:pt idx="193">0.0137858413088221</cx:pt>
          <cx:pt idx="194">0.00379630873816141</cx:pt>
          <cx:pt idx="195">0.00016196350455352501</cx:pt>
          <cx:pt idx="196">0.00095464675230078999</cx:pt>
          <cx:pt idx="197">-0.000114569676048321</cx:pt>
          <cx:pt idx="198">0.0013272730014579799</cx:pt>
          <cx:pt idx="199">-0.0050707928617170703</cx:pt>
          <cx:pt idx="200">-0.014557746403881799</cx:pt>
          <cx:pt idx="201">-0.01833734397329</cx:pt>
          <cx:pt idx="202">-0.030128723872654601</cx:pt>
          <cx:pt idx="203">-0.054928194983714797</cx:pt>
          <cx:pt idx="204">-0.032519620817725602</cx:pt>
          <cx:pt idx="205">-0.021004805738405199</cx:pt>
          <cx:pt idx="206">0.023856842844163902</cx:pt>
          <cx:pt idx="207">0.026382925349309999</cx:pt>
          <cx:pt idx="208">0.051747076696467199</cx:pt>
          <cx:pt idx="209">0.024607403820959599</cx:pt>
          <cx:pt idx="210">-0.0039936871649469702</cx:pt>
          <cx:pt idx="211">0.024371297126795598</cx:pt>
          <cx:pt idx="212">0.062812238227900705</cx:pt>
          <cx:pt idx="213">0.043214222363814503</cx:pt>
          <cx:pt idx="214">0.0181930587467189</cx:pt>
          <cx:pt idx="215">0.033276755106378897</cx:pt>
          <cx:pt idx="216">0.0407311493164818</cx:pt>
          <cx:pt idx="217">0.0177247900815867</cx:pt>
          <cx:pt idx="218">-0.0390485441500713</cx:pt>
          <cx:pt idx="219">-0.023299472939539899</cx:pt>
          <cx:pt idx="220">0.0099027220351077007</cx:pt>
          <cx:pt idx="221">0.0184747199038298</cx:pt>
          <cx:pt idx="222">0.0016918850179956401</cx:pt>
          <cx:pt idx="223">0.00088210222244569105</cx:pt>
          <cx:pt idx="224">1.9944943112475999e-06</cx:pt>
          <cx:pt idx="225">-0.000260712900258685</cx:pt>
          <cx:pt idx="226">-0.00269153726945428</cx:pt>
          <cx:pt idx="227">-0.0032979152008709499</cx:pt>
          <cx:pt idx="228">-0.016966400609640001</cx:pt>
          <cx:pt idx="229">-0.0343919575518295</cx:pt>
          <cx:pt idx="230">-0.0112304911629947</cx:pt>
          <cx:pt idx="231">-0.0326890193420806</cx:pt>
          <cx:pt idx="232">0.048532778079240398</cx:pt>
          <cx:pt idx="233">0.0576251065512585</cx:pt>
          <cx:pt idx="234">0.049389280760361899</cx:pt>
          <cx:pt idx="235">0.024202526518342399</cx:pt>
          <cx:pt idx="236">-0.021643635972951301</cx:pt>
          <cx:pt idx="237">-0.014049254667149701</cx:pt>
          <cx:pt idx="238">-0.0040355057487783197</cx:pt>
          <cx:pt idx="239">0.077413717271973201</cx:pt>
          <cx:pt idx="240">0.037702640475085002</cx:pt>
          <cx:pt idx="241">-0.014376006849293001</cx:pt>
          <cx:pt idx="242">0.0169944034624268</cx:pt>
          <cx:pt idx="243">0.050520019335122297</cx:pt>
          <cx:pt idx="244">0.021080787225866801</cx:pt>
          <cx:pt idx="245">0.0174849191114715</cx:pt>
          <cx:pt idx="246">-0.015480646838784201</cx:pt>
          <cx:pt idx="247">-0.024618339899828499</cx:pt>
          <cx:pt idx="248">0.0150446180556605</cx:pt>
          <cx:pt idx="249">0.026545342977440201</cx:pt>
          <cx:pt idx="250">0.0061735461183620001</cx:pt>
          <cx:pt idx="251">0.0011798842087374899</cx:pt>
          <cx:pt idx="252">0.00035649625148930099</cx:pt>
          <cx:pt idx="253">-0.00019506728699350399</cx:pt>
          <cx:pt idx="254">-0.0033955938077706001</cx:pt>
          <cx:pt idx="255">-3.7988151962245897e-05</cx:pt>
          <cx:pt idx="256">-0.031334202089072297</cx:pt>
          <cx:pt idx="257">-0.029778722048194799</cx:pt>
          <cx:pt idx="258">0.0024432736906568999</cx:pt>
          <cx:pt idx="259">0.019352197927468</cx:pt>
          <cx:pt idx="260">0.058806526204513598</cx:pt>
          <cx:pt idx="261">0.082731398679823098</cx:pt>
          <cx:pt idx="262">0.049527534589720097</cx:pt>
          <cx:pt idx="263">0.017555644846396701</cx:pt>
          <cx:pt idx="264">-0.019215237248138499</cx:pt>
          <cx:pt idx="265">-0.048873174227154703</cx:pt>
          <cx:pt idx="266">-0.0080087681447653103</cx:pt>
          <cx:pt idx="267">0.0089577476034118295</cx:pt>
          <cx:pt idx="268">-0.046688519807573998</cx:pt>
          <cx:pt idx="269">-0.036458703817367599</cx:pt>
          <cx:pt idx="270">-0.060901484747683698</cx:pt>
          <cx:pt idx="271">-0.027299671341248301</cx:pt>
          <cx:pt idx="272">0.020276116485440102</cx:pt>
          <cx:pt idx="273">-0.0026310981539515799</cx:pt>
          <cx:pt idx="274">0.017253713814185601</cx:pt>
          <cx:pt idx="275">-0.032985630500723999</cx:pt>
          <cx:pt idx="276">0.0130204153573581</cx:pt>
          <cx:pt idx="277">0.017405700037789702</cx:pt>
          <cx:pt idx="278">0.0081931537611971798</cx:pt>
          <cx:pt idx="279">-0.00319225559283877</cx:pt>
          <cx:pt idx="280">-0.000211334771974883</cx:pt>
          <cx:pt idx="281">-0.00051215476417294402</cx:pt>
          <cx:pt idx="282">-0.0020197772962548301</cx:pt>
          <cx:pt idx="283">0.0134128412657132</cx:pt>
          <cx:pt idx="284">-0.0158809142088676</cx:pt>
          <cx:pt idx="285">-0.0036829216924710701</cx:pt>
          <cx:pt idx="286">0.0113961913957915</cx:pt>
          <cx:pt idx="287">0.062887195364002293</cx:pt>
          <cx:pt idx="288">0.093908832992636401</cx:pt>
          <cx:pt idx="289">0.061757921503134403</cx:pt>
          <cx:pt idx="290">0.033007805885566698</cx:pt>
          <cx:pt idx="291">-0.00151285770272056</cx:pt>
          <cx:pt idx="292">0.00049996007101790199</cx:pt>
          <cx:pt idx="293">-0.085908405190645507</cx:pt>
          <cx:pt idx="294">-0.0028724974069646901</cx:pt>
          <cx:pt idx="295">-0.0157933636362372</cx:pt>
          <cx:pt idx="296">-0.059798151793955499</cx:pt>
          <cx:pt idx="297">-0.049169399199348401</cx:pt>
          <cx:pt idx="298">-0.018644337995790301</cx:pt>
          <cx:pt idx="299">0.022818703998095199</cx:pt>
          <cx:pt idx="300">0.0420190982639113</cx:pt>
          <cx:pt idx="301">0.014702943701934699</cx:pt>
          <cx:pt idx="302">0.0090043683565323492</cx:pt>
          <cx:pt idx="303">0.00130796426442427</cx:pt>
          <cx:pt idx="304">0.013201011841602399</cx:pt>
          <cx:pt idx="305">0.023126109865385901</cx:pt>
          <cx:pt idx="306">0.0044419979852510904</cx:pt>
          <cx:pt idx="307">4.8026558037582801e-05</cx:pt>
          <cx:pt idx="308">-0.00066987926728127899</cx:pt>
          <cx:pt idx="309">-0.00048971666442180703</cx:pt>
          <cx:pt idx="310">-0.0027356518336406101</cx:pt>
          <cx:pt idx="311">0.00583733007597418</cx:pt>
          <cx:pt idx="312">0.0047362873250146901</cx:pt>
          <cx:pt idx="313">-0.0018538539246092101</cx:pt>
          <cx:pt idx="314">0.030573378021055399</cx:pt>
          <cx:pt idx="315">0.080669023480071003</cx:pt>
          <cx:pt idx="316">0.073604164633574595</cx:pt>
          <cx:pt idx="317">0.025215729983247399</cx:pt>
          <cx:pt idx="318">-0.024076836615228098</cx:pt>
          <cx:pt idx="319">-0.0085736302287626794</cx:pt>
          <cx:pt idx="320">0.0134860546344811</cx:pt>
          <cx:pt idx="321">-0.0092513619721239695</cx:pt>
          <cx:pt idx="322">0.079549304966930606</cx:pt>
          <cx:pt idx="323">0.045565320672918901</cx:pt>
          <cx:pt idx="324">0.031696310042354098</cx:pt>
          <cx:pt idx="325">0.110726603747503</cx:pt>
          <cx:pt idx="326">0.053108405818444802</cx:pt>
          <cx:pt idx="327">0.0288722116396147</cx:pt>
          <cx:pt idx="328">0.0550286699592277</cx:pt>
          <cx:pt idx="329">0.0044931560987362803</cx:pt>
          <cx:pt idx="330">-0.0040421520438554698</cx:pt>
          <cx:pt idx="331">0.0021545727396328502</cx:pt>
          <cx:pt idx="332">0.0131205886030475</cx:pt>
          <cx:pt idx="333">0.019130338198539501</cx:pt>
          <cx:pt idx="334">0.00280378005999652</cx:pt>
          <cx:pt idx="335">0.00051793097613594301</cx:pt>
          <cx:pt idx="336">-2.79099711981357e-05</cx:pt>
          <cx:pt idx="337">-0.00095952519830948605</cx:pt>
          <cx:pt idx="338">-0.0013467714898813001</cx:pt>
          <cx:pt idx="339">-0.012754477310957</cx:pt>
          <cx:pt idx="340">0.0128661578446216</cx:pt>
          <cx:pt idx="341">0.0151245795117654</cx:pt>
          <cx:pt idx="342">0.022462963825669102</cx:pt>
          <cx:pt idx="343">0.055902278957331603</cx:pt>
          <cx:pt idx="344">0.043976136335568801</cx:pt>
          <cx:pt idx="345">-0.0056314413324104499</cx:pt>
          <cx:pt idx="346">0.020435505755590101</cx:pt>
          <cx:pt idx="347">0.062878904164318405</cx:pt>
          <cx:pt idx="348">0.0539579980916223</cx:pt>
          <cx:pt idx="349">0.087804086726545397</cx:pt>
          <cx:pt idx="350">0.14384762330942699</cx:pt>
          <cx:pt idx="351">0.087179510698174895</cx:pt>
          <cx:pt idx="352">0.079299761151038706</cx:pt>
          <cx:pt idx="353">0.097478278925883094</cx:pt>
          <cx:pt idx="354">0.111679039857343</cx:pt>
          <cx:pt idx="355">0.025003586535058499</cx:pt>
          <cx:pt idx="356">0.0151679305536319</cx:pt>
          <cx:pt idx="357">-0.027358773940566999</cx:pt>
          <cx:pt idx="358">-0.0066067513880611198</cx:pt>
          <cx:pt idx="359">-0.012165161936517101</cx:pt>
          <cx:pt idx="360">-0.026290249968112699</cx:pt>
          <cx:pt idx="361">0.0020301549212032098</cx:pt>
          <cx:pt idx="362">0.000441391300754193</cx:pt>
          <cx:pt idx="363">-0.00067521612965967196</cx:pt>
          <cx:pt idx="364">-0.0010494408905313999</cx:pt>
          <cx:pt idx="365">-9.9859571669359495e-05</cx:pt>
          <cx:pt idx="366">-0.0017285893935883301</cx:pt>
          <cx:pt idx="367">-0.016278427042883001</cx:pt>
          <cx:pt idx="368">-0.0046103034049192202</cx:pt>
          <cx:pt idx="369">0.011478059888345001</cx:pt>
          <cx:pt idx="370">-0.0031250625626800402</cx:pt>
          <cx:pt idx="371">0.047985891723314002</cx:pt>
          <cx:pt idx="372">0.043734686834557203</cx:pt>
          <cx:pt idx="373">0.022168139035670002</cx:pt>
          <cx:pt idx="374">0.042960372208448602</cx:pt>
          <cx:pt idx="375">0.0762857194095969</cx:pt>
          <cx:pt idx="376">0.12055966582342301</cx:pt>
          <cx:pt idx="377">0.16605012871326399</cx:pt>
          <cx:pt idx="378">0.11365776500842401</cx:pt>
          <cx:pt idx="379">0.032372880138468202</cx:pt>
          <cx:pt idx="380">0.043586893789461602</cx:pt>
          <cx:pt idx="381">0.037002373400812603</cx:pt>
          <cx:pt idx="382">0.019655842687527202</cx:pt>
          <cx:pt idx="383">-0.0057052135477202604</cx:pt>
          <cx:pt idx="384">-0.0154565964421499</cx:pt>
          <cx:pt idx="385">-0.0231242827360447</cx:pt>
          <cx:pt idx="386">-0.023614339579887501</cx:pt>
          <cx:pt idx="387">-0.041259532578783203</cx:pt>
          <cx:pt idx="388">-0.036387560002358599</cx:pt>
          <cx:pt idx="389">-0.015860221913974602</cx:pt>
          <cx:pt idx="390">-0.0083264152292207207</cx:pt>
          <cx:pt idx="391">6.8237094512513298e-05</cx:pt>
          <cx:pt idx="392">0.000230343102185016</cx:pt>
          <cx:pt idx="393">-0.00010678649919531799</cx:pt>
          <cx:pt idx="394">-0.00162028448938945</cx:pt>
          <cx:pt idx="395">-0.0078458024751833794</cx:pt>
          <cx:pt idx="396">-0.018849689415642201</cx:pt>
          <cx:pt idx="397">-0.0243760823763324</cx:pt>
          <cx:pt idx="398">-0.02477918029781</cx:pt>
          <cx:pt idx="399">-0.0046709167899915997</cx:pt>
          <cx:pt idx="400">0.00082075534100515602</cx:pt>
          <cx:pt idx="401">0.045581348542868799</cx:pt>
          <cx:pt idx="402">0.0394096146462194</cx:pt>
          <cx:pt idx="403">0.0603088504614065</cx:pt>
          <cx:pt idx="404">0.121680624904038</cx:pt>
          <cx:pt idx="405">0.135367607441441</cx:pt>
          <cx:pt idx="406">0.043708788800572197</cx:pt>
          <cx:pt idx="407">-0.0107797799230385</cx:pt>
          <cx:pt idx="408">-0.0110682869332978</cx:pt>
          <cx:pt idx="409">-0.0157423167684238</cx:pt>
          <cx:pt idx="410">-0.027334901775682902</cx:pt>
          <cx:pt idx="411">-0.046930537840993901</cx:pt>
          <cx:pt idx="412">-0.025218588020955699</cx:pt>
          <cx:pt idx="413">-0.000185675706084113</cx:pt>
          <cx:pt idx="414">0.0075593918389217597</cx:pt>
          <cx:pt idx="415">-0.031426542919193799</cx:pt>
          <cx:pt idx="416">-0.016956699293067201</cx:pt>
          <cx:pt idx="417">-0.0067599985721813497</cx:pt>
          <cx:pt idx="418">-0.00357680060657296</cx:pt>
          <cx:pt idx="419">0.00014773332196021201</cx:pt>
          <cx:pt idx="420">0.000267479593940597</cx:pt>
          <cx:pt idx="421">0.00065680153125948003</cx:pt>
          <cx:pt idx="422">0.00083752613235443796</cx:pt>
          <cx:pt idx="423">-0.0074251357432325703</cx:pt>
          <cx:pt idx="424">-0.021191957286361401</cx:pt>
          <cx:pt idx="425">-0.060243041903498502</cx:pt>
          <cx:pt idx="426">-0.084080042236011399</cx:pt>
          <cx:pt idx="427">-0.093486476513190794</cx:pt>
          <cx:pt idx="428">-0.046763043760034297</cx:pt>
          <cx:pt idx="429">-0.0096099143417709195</cx:pt>
          <cx:pt idx="430">0.025494035070135399</cx:pt>
          <cx:pt idx="431">0.0803833340393032</cx:pt>
          <cx:pt idx="432">0.086426591617753803</cx:pt>
          <cx:pt idx="433">0.090247230200295903</cx:pt>
          <cx:pt idx="434">-0.0102018601114627</cx:pt>
          <cx:pt idx="435">-0.044400402952616297</cx:pt>
          <cx:pt idx="436">0.0065414119169845504</cx:pt>
          <cx:pt idx="437">0.030763693145568101</cx:pt>
          <cx:pt idx="438">-0.010239933564971901</cx:pt>
          <cx:pt idx="439">-0.026061479544579901</cx:pt>
          <cx:pt idx="440">-0.0078655411373803504</cx:pt>
          <cx:pt idx="441">0.017220578029945099</cx:pt>
          <cx:pt idx="442">0.0164804660862698</cx:pt>
          <cx:pt idx="443">0.00054241058827839399</cx:pt>
          <cx:pt idx="444">-0.0048996629108093298</cx:pt>
          <cx:pt idx="445">-0.0019176187711969399</cx:pt>
          <cx:pt idx="446">-0.00353770918628552</cx:pt>
          <cx:pt idx="447">-0.0026760785600706198</cx:pt>
          <cx:pt idx="448">2.10011743997018e-05</cx:pt>
          <cx:pt idx="449">-0.00022834697274147801</cx:pt>
          <cx:pt idx="450">0.00294888611390432</cx:pt>
          <cx:pt idx="451">-0.0040230738552108902</cx:pt>
          <cx:pt idx="452">-0.031857793397930101</cx:pt>
          <cx:pt idx="453">-0.092599465814274598</cx:pt>
          <cx:pt idx="454">-0.120290109488396</cx:pt>
          <cx:pt idx="455">-0.082083330963579101</cx:pt>
          <cx:pt idx="456">-0.097757448769681093</cx:pt>
          <cx:pt idx="457">-0.090453538471927705</cx:pt>
          <cx:pt idx="458">-0.10540614545761701</cx:pt>
          <cx:pt idx="459">-0.075694353324563396</cx:pt>
          <cx:pt idx="460">-0.024573338805323901</cx:pt>
          <cx:pt idx="461">-0.036925885587174197</cx:pt>
          <cx:pt idx="462">-0.112390060214745</cx:pt>
          <cx:pt idx="463">-0.072520669811074398</cx:pt>
          <cx:pt idx="464">0.000392649724032412</cx:pt>
          <cx:pt idx="465">-0.0269019099920009</cx:pt>
          <cx:pt idx="466">-0.019310804040398599</cx:pt>
          <cx:pt idx="467">-0.0045292642921044698</cx:pt>
          <cx:pt idx="468">-0.0060245599639634998</cx:pt>
          <cx:pt idx="469">-0.0035192422771451199</cx:pt>
          <cx:pt idx="470">-0.0031428912383750099</cx:pt>
          <cx:pt idx="471">0.00084763497982854902</cx:pt>
          <cx:pt idx="472">-0.0078657534592977401</cx:pt>
          <cx:pt idx="473">-0.022047808864737201</cx:pt>
          <cx:pt idx="474">-0.0174311678490476</cx:pt>
          <cx:pt idx="475">-0.00478594922453134</cx:pt>
          <cx:pt idx="476">-0.00038076912117721002</cx:pt>
          <cx:pt idx="477">-0.00065871759712084503</cx:pt>
          <cx:pt idx="478">0.0017555627981632601</cx:pt>
          <cx:pt idx="479">0.00094059081265479203</cx:pt>
          <cx:pt idx="480">-0.0297882663605222</cx:pt>
          <cx:pt idx="481">-0.076195952651924997</cx:pt>
          <cx:pt idx="482">-0.092225128549526997</cx:pt>
          <cx:pt idx="483">-0.12972988360586801</cx:pt>
          <cx:pt idx="484">-0.119517296988046</cx:pt>
          <cx:pt idx="485">-0.124743659143268</cx:pt>
          <cx:pt idx="486">-0.183495828589817</cx:pt>
          <cx:pt idx="487">-0.18906823825642799</cx:pt>
          <cx:pt idx="488">-0.14881064785582801</cx:pt>
          <cx:pt idx="489">-0.13486729224008401</cx:pt>
          <cx:pt idx="490">-0.122187849882624</cx:pt>
          <cx:pt idx="491">-0.086216166429073607</cx:pt>
          <cx:pt idx="492">-0.054780602675511103</cx:pt>
          <cx:pt idx="493">-0.043417204265816703</cx:pt>
          <cx:pt idx="494">-0.022641031096250201</cx:pt>
          <cx:pt idx="495">0.031840593921122901</cx:pt>
          <cx:pt idx="496">0.0328981866796609</cx:pt>
          <cx:pt idx="497">-0.0029415249708394401</cx:pt>
          <cx:pt idx="498">-0.0116007899894396</cx:pt>
          <cx:pt idx="499">-0.0079632106033455403</cx:pt>
          <cx:pt idx="500">-0.011594065036481801</cx:pt>
          <cx:pt idx="501">-0.016271207170506102</cx:pt>
          <cx:pt idx="502">-0.0032482755108812298</cx:pt>
          <cx:pt idx="503">0.00079808694103458298</cx:pt>
          <cx:pt idx="504">4.7821069010258101e-05</cx:pt>
          <cx:pt idx="505">0.00052265894851442202</cx:pt>
          <cx:pt idx="506">0.0045366946244024898</cx:pt>
          <cx:pt idx="507">0.0059469647923115097</cx:pt>
          <cx:pt idx="508">-0.0071637670553495502</cx:pt>
          <cx:pt idx="509">-0.043596757706215801</cx:pt>
          <cx:pt idx="510">-0.063353505188341902</cx:pt>
          <cx:pt idx="511">-0.104688635487297</cx:pt>
          <cx:pt idx="512">-0.124765395221514</cx:pt>
          <cx:pt idx="513">-0.12707867250848101</cx:pt>
          <cx:pt idx="514">-0.14991791307045199</cx:pt>
          <cx:pt idx="515">-0.127825712065775</cx:pt>
          <cx:pt idx="516">-0.13493540850419</cx:pt>
          <cx:pt idx="517">-0.056216331741583803</cx:pt>
          <cx:pt idx="518">-0.069713015083777904</cx:pt>
          <cx:pt idx="519">-0.11152524160974001</cx:pt>
          <cx:pt idx="520">-0.066892200673234301</cx:pt>
          <cx:pt idx="521">-0.0138894971087976</cx:pt>
          <cx:pt idx="522">-0.0021857185035954602</cx:pt>
          <cx:pt idx="523">0.063794430361387697</cx:pt>
          <cx:pt idx="524">0.0190494534221754</cx:pt>
          <cx:pt idx="525">-0.042144726296311601</cx:pt>
          <cx:pt idx="526">-0.037488053724008</cx:pt>
          <cx:pt idx="527">-0.031009346674919801</cx:pt>
          <cx:pt idx="528">-0.020044213662967401</cx:pt>
          <cx:pt idx="529">-0.0071333969720857602</cx:pt>
          <cx:pt idx="530">0.00099046880335223108</cx:pt>
          <cx:pt idx="531">0.00083561060308410802</cx:pt>
          <cx:pt idx="532">0.000131092400372917</cx:pt>
          <cx:pt idx="533">-0.00061132807188319196</cx:pt>
          <cx:pt idx="534">0.0036788783815724499</cx:pt>
          <cx:pt idx="535">0.019688773585390399</cx:pt>
          <cx:pt idx="536">0.018952178786956202</cx:pt>
          <cx:pt idx="537">0.0033998089637683701</cx:pt>
          <cx:pt idx="538">-0.019810795029716499</cx:pt>
          <cx:pt idx="539">-0.068648322708185106</cx:pt>
          <cx:pt idx="540">-0.081193627323062997</cx:pt>
          <cx:pt idx="541">-0.070694556694061203</cx:pt>
          <cx:pt idx="542">-0.053480822241014303</cx:pt>
          <cx:pt idx="543">-0.067417262780309295</cx:pt>
          <cx:pt idx="544">-0.031919727909581398</cx:pt>
          <cx:pt idx="545">-0.0121379194784259</cx:pt>
          <cx:pt idx="546">-0.034725285028642597</cx:pt>
          <cx:pt idx="547">-0.054371116920989802</cx:pt>
          <cx:pt idx="548">0.00038608756796092999</cx:pt>
          <cx:pt idx="549">0.0084237190389932302</cx:pt>
          <cx:pt idx="550">0.021388917782946201</cx:pt>
          <cx:pt idx="551">0.012590674742237301</cx:pt>
          <cx:pt idx="552">-0.033029201450381102</cx:pt>
          <cx:pt idx="553">-0.072495959431585405</cx:pt>
          <cx:pt idx="554">-0.043463977636935998</cx:pt>
          <cx:pt idx="555">-0.027459637480630301</cx:pt>
          <cx:pt idx="556">-0.021270805472657701</cx:pt>
          <cx:pt idx="557">-0.0033342264631785702</cx:pt>
          <cx:pt idx="558">-0.0017268990147810399</cx:pt>
          <cx:pt idx="559">-0.00019530575886177</cx:pt>
          <cx:pt idx="560">0.00028458449061113299</cx:pt>
          <cx:pt idx="561">-0.00077948445326297901</cx:pt>
          <cx:pt idx="562">0.0013425977576897901</cx:pt>
          <cx:pt idx="563">0.011006813777442901</cx:pt>
          <cx:pt idx="564">0.032057417842481797</cx:pt>
          <cx:pt idx="565">0.0317575058436134</cx:pt>
          <cx:pt idx="566">0.026622708631578201</cx:pt>
          <cx:pt idx="567">-0.038879724460304403</cx:pt>
          <cx:pt idx="568">-0.0084497282595074105</cx:pt>
          <cx:pt idx="569">-0.0054083313612156101</cx:pt>
          <cx:pt idx="570">0.0054103013155810198</cx:pt>
          <cx:pt idx="571">0.0042044649150031303</cx:pt>
          <cx:pt idx="572">-0.014727981110903</cx:pt>
          <cx:pt idx="573">0.00141863949056192</cx:pt>
          <cx:pt idx="574">-0.0209700535882138</cx:pt>
          <cx:pt idx="575">-0.042511520886432799</cx:pt>
          <cx:pt idx="576">-0.031566447869585297</cx:pt>
          <cx:pt idx="577">-0.0026602883704843201</cx:pt>
          <cx:pt idx="578">0.0051370634984404199</cx:pt>
          <cx:pt idx="579">0.022134675409768701</cx:pt>
          <cx:pt idx="580">-0.026073409612432499</cx:pt>
          <cx:pt idx="581">-0.0475199148729189</cx:pt>
          <cx:pt idx="582">-0.0145340765775663</cx:pt>
          <cx:pt idx="583">-0.031834461778828697</cx:pt>
          <cx:pt idx="584">-0.017623292592363601</cx:pt>
          <cx:pt idx="585">-0.0050396176862691801</cx:pt>
          <cx:pt idx="586">-0.0012857871546579701</cx:pt>
          <cx:pt idx="587">0.000226950117421602</cx:pt>
          <cx:pt idx="588">0.000375980789499896</cx:pt>
          <cx:pt idx="589">-0.00026125670397473101</cx:pt>
          <cx:pt idx="590">0.00021190652287286199</cx:pt>
          <cx:pt idx="591">0.0100708526275012</cx:pt>
          <cx:pt idx="592">0.035824312423491399</cx:pt>
          <cx:pt idx="593">0.050509614712859197</cx:pt>
          <cx:pt idx="594">0.038766972227289601</cx:pt>
          <cx:pt idx="595">0.027748891551308299</cx:pt>
          <cx:pt idx="596">0.038963797418548801</cx:pt>
          <cx:pt idx="597">0.044308054498315201</cx:pt>
          <cx:pt idx="598">0.051896722634386903</cx:pt>
          <cx:pt idx="599">-0.012225911587446099</cx:pt>
          <cx:pt idx="600">-0.0123979232923748</cx:pt>
          <cx:pt idx="601">-0.0347484077586558</cx:pt>
          <cx:pt idx="602">-0.063692219804217201</cx:pt>
          <cx:pt idx="603">-0.018557235158022899</cx:pt>
          <cx:pt idx="604">-0.018406404542516401</cx:pt>
          <cx:pt idx="605">-0.026388136484446201</cx:pt>
          <cx:pt idx="606">-0.039073763817013898</cx:pt>
          <cx:pt idx="607">-0.024986366821560101</cx:pt>
          <cx:pt idx="608">0.0069309330942469204</cx:pt>
          <cx:pt idx="609">-0.031363682374246298</cx:pt>
          <cx:pt idx="610">-0.059679946003387697</cx:pt>
          <cx:pt idx="611">-0.036440348419248397</cx:pt>
          <cx:pt idx="612">-0.011225780970061799</cx:pt>
          <cx:pt idx="613">-0.0046255334812066199</cx:pt>
          <cx:pt idx="614">-0.00182562165484166</cx:pt>
          <cx:pt idx="615">0.000101404143507016</cx:pt>
          <cx:pt idx="616">0.00010615532521415001</cx:pt>
          <cx:pt idx="617">0.00024554751830411597</cx:pt>
          <cx:pt idx="618">-0.0021616194517412599</cx:pt>
          <cx:pt idx="619">0.0116000237235997</cx:pt>
          <cx:pt idx="620">0.027393043283867501</cx:pt>
          <cx:pt idx="621">0.034858497000108499</cx:pt>
          <cx:pt idx="622">0.017237721973201101</cx:pt>
          <cx:pt idx="623">0.00186939774932033</cx:pt>
          <cx:pt idx="624">0.035109815518584601</cx:pt>
          <cx:pt idx="625">0.0117106775983714</cx:pt>
          <cx:pt idx="626">0.042419824770019897</cx:pt>
          <cx:pt idx="627">0.012126260327666401</cx:pt>
          <cx:pt idx="628">-0.026063043567829399</cx:pt>
          <cx:pt idx="629">-0.0308427444588939</cx:pt>
          <cx:pt idx="630">0.0052393285060571004</cx:pt>
          <cx:pt idx="631">-0.00317304038770358</cx:pt>
          <cx:pt idx="632">-0.0157563867877182</cx:pt>
          <cx:pt idx="633">-0.016488842316740599</cx:pt>
          <cx:pt idx="634">-0.047223623509754703</cx:pt>
          <cx:pt idx="635">-0.0749520902415068</cx:pt>
          <cx:pt idx="636">-0.037764650342936898</cx:pt>
          <cx:pt idx="637">-0.066015284934019799</cx:pt>
          <cx:pt idx="638">-0.0443696529120024</cx:pt>
          <cx:pt idx="639">-0.015158342400582</cx:pt>
          <cx:pt idx="640">-0.0049996770033592999</cx:pt>
          <cx:pt idx="641">5.59091913888651e-05</cx:pt>
          <cx:pt idx="642">-0.00063757102904222096</cx:pt>
          <cx:pt idx="643">-3.5865682538570397e-05</cx:pt>
          <cx:pt idx="644">-5.6160609529572097e-05</cx:pt>
          <cx:pt idx="645">-2.4099469399447999e-05</cx:pt>
          <cx:pt idx="646">-0.00023998445244647099</cx:pt>
          <cx:pt idx="647">0.0105622096528804</cx:pt>
          <cx:pt idx="648">0.017203027480992599</cx:pt>
          <cx:pt idx="649">0.028927232786969199</cx:pt>
          <cx:pt idx="650">0.0258556963725033</cx:pt>
          <cx:pt idx="651">0.00096897170663378599</cx:pt>
          <cx:pt idx="652">0.024407777793599799</cx:pt>
          <cx:pt idx="653">0.0017927419257541099</cx:pt>
          <cx:pt idx="654">0.023448492003047001</cx:pt>
          <cx:pt idx="655">0.0398248724034901</cx:pt>
          <cx:pt idx="656">0.018084574678320399</cx:pt>
          <cx:pt idx="657">0.0142109930848104</cx:pt>
          <cx:pt idx="658">0.0057772420446487701</cx:pt>
          <cx:pt idx="659">0.014380639273145099</cx:pt>
          <cx:pt idx="660">0.0014863452220370201</cx:pt>
          <cx:pt idx="661">-0.010430734431586401</cx:pt>
          <cx:pt idx="662">-0.033137355027008299</cx:pt>
          <cx:pt idx="663">-0.063753632806026597</cx:pt>
          <cx:pt idx="664">-0.036165325554785299</cx:pt>
          <cx:pt idx="665">-0.039486899852734</cx:pt>
          <cx:pt idx="666">-0.036631863143573203</cx:pt>
          <cx:pt idx="667">-0.00315702901228664</cx:pt>
          <cx:pt idx="668">0.0012821043970612999</cx:pt>
          <cx:pt idx="669">0.00055715555145932703</cx:pt>
          <cx:pt idx="670">-0.000123891254111411</cx:pt>
          <cx:pt idx="671">-7.2335385511139997e-05</cx:pt>
          <cx:pt idx="672">-0.0012043569385484401</cx:pt>
          <cx:pt idx="673">-0.000229348692537692</cx:pt>
          <cx:pt idx="674">-0.00020327812588059399</cx:pt>
          <cx:pt idx="675">0.0031844920172673201</cx:pt>
          <cx:pt idx="676">0.0100342806085268</cx:pt>
          <cx:pt idx="677">0.0169221626308022</cx:pt>
          <cx:pt idx="678">0.0026038441509808</cx:pt>
          <cx:pt idx="679">0.034578424659017198</cx:pt>
          <cx:pt idx="680">0.040018198034669702</cx:pt>
          <cx:pt idx="681">0.035370517153159399</cx:pt>
          <cx:pt idx="682">0.055494125146121003</cx:pt>
          <cx:pt idx="683">0.036382108816668798</cx:pt>
          <cx:pt idx="684">-0.017114898732751301</cx:pt>
          <cx:pt idx="685">-0.040156614541909399</cx:pt>
          <cx:pt idx="686">-0.0467068048740907</cx:pt>
          <cx:pt idx="687">-0.033250364932421499</cx:pt>
          <cx:pt idx="688">-0.041159244063899703</cx:pt>
          <cx:pt idx="689">-0.036581302347667898</cx:pt>
          <cx:pt idx="690">-0.060956469144331803</cx:pt>
          <cx:pt idx="691">-0.050603666271130998</cx:pt>
          <cx:pt idx="692">-0.00098550720872802602</cx:pt>
          <cx:pt idx="693">-0.0123389365684931</cx:pt>
          <cx:pt idx="694">-0.017640374943298499</cx:pt>
          <cx:pt idx="695">-0.0027613851022639901</cx:pt>
          <cx:pt idx="696">-0.0037627341918548699</cx:pt>
          <cx:pt idx="697">-0.0024096113905383702</cx:pt>
          <cx:pt idx="698">-0.00018894332662143201</cx:pt>
          <cx:pt idx="699">-0.00049779264924435505</cx:pt>
          <cx:pt idx="700">0.00027330449318940803</cx:pt>
          <cx:pt idx="701">-0.0011843883066776401</cx:pt>
          <cx:pt idx="702">0.00036217673327054999</cx:pt>
          <cx:pt idx="703">0.00010285659438166299</cx:pt>
          <cx:pt idx="704">-0.00051681665334802197</cx:pt>
          <cx:pt idx="705">0.00595735818497517</cx:pt>
          <cx:pt idx="706">0.00064062151252073101</cx:pt>
          <cx:pt idx="707">0.021873713537290802</cx:pt>
          <cx:pt idx="708">0.063289045620229897</cx:pt>
          <cx:pt idx="709">0.0521766852900259</cx:pt>
          <cx:pt idx="710">0.031208486793686901</cx:pt>
          <cx:pt idx="711">0.000197934776649574</cx:pt>
          <cx:pt idx="712">-0.00253704079831567</cx:pt>
          <cx:pt idx="713">-0.0028056476831412398</cx:pt>
          <cx:pt idx="714">0.0092219853456226696</cx:pt>
          <cx:pt idx="715">-0.0146211963942426</cx:pt>
          <cx:pt idx="716">0.012574480563331301</cx:pt>
          <cx:pt idx="717">0.028900185148584501</cx:pt>
          <cx:pt idx="718">0.0069922753511047504</cx:pt>
          <cx:pt idx="719">0.012786753625806901</cx:pt>
          <cx:pt idx="720">0.0120549677044984</cx:pt>
          <cx:pt idx="721">0.0048299458092956101</cx:pt>
          <cx:pt idx="722">-0.0067472881199238796</cx:pt>
          <cx:pt idx="723">-0.0034160400843218802</cx:pt>
          <cx:pt idx="724">-0.00032905600586808498</cx:pt>
          <cx:pt idx="725">0.00022758925846260499</cx:pt>
          <cx:pt idx="726">-0.00055327107026843705</cx:pt>
          <cx:pt idx="727">7.30158207061844e-05</cx:pt>
          <cx:pt idx="728">0.00032983945504889398</cx:pt>
          <cx:pt idx="729">-0.00011134479213151</cx:pt>
          <cx:pt idx="730">0.000225070241103229</cx:pt>
          <cx:pt idx="731">-0.00050314995209014396</cx:pt>
          <cx:pt idx="732">0.0014125526952956601</cx:pt>
          <cx:pt idx="733">0.0049985455374442203</cx:pt>
          <cx:pt idx="734">0.0095638069921052896</cx:pt>
          <cx:pt idx="735">0.0191666697653529</cx:pt>
          <cx:pt idx="736">0.037771695012321999</cx:pt>
          <cx:pt idx="737">0.049663439154585397</cx:pt>
          <cx:pt idx="738">0.036367864107459902</cx:pt>
          <cx:pt idx="739">0.032337111870177501</cx:pt>
          <cx:pt idx="740">0.045511655764191902</cx:pt>
          <cx:pt idx="741">0.0552654002716629</cx:pt>
          <cx:pt idx="742">0.064274719920811393</cx:pt>
          <cx:pt idx="743">0.045852994509991099</cx:pt>
          <cx:pt idx="744">0.055952856334173101</cx:pt>
          <cx:pt idx="745">0.064121565489471996</cx:pt>
          <cx:pt idx="746">0.034171792327849199</cx:pt>
          <cx:pt idx="747">0.0152293911482518</cx:pt>
          <cx:pt idx="748">0.0155997349698334</cx:pt>
          <cx:pt idx="749">0.011302266348405801</cx:pt>
          <cx:pt idx="750">0.0026882847056364399</cx:pt>
          <cx:pt idx="751">0.00083493308468398199</cx:pt>
          <cx:pt idx="752">0.00051509760835320001</cx:pt>
          <cx:pt idx="753">0.00062894152689239305</cx:pt>
          <cx:pt idx="754">1.2988398846255499e-06</cx:pt>
          <cx:pt idx="755">0.00024108577509156901</cx:pt>
          <cx:pt idx="756">0.000156146296164319</cx:pt>
          <cx:pt idx="757">-0.00063376846777753995</cx:pt>
          <cx:pt idx="758">0.00026110584494378999</cx:pt>
          <cx:pt idx="759">-0.00085482620833945804</cx:pt>
          <cx:pt idx="760">0.00069762224485867604</cx:pt>
          <cx:pt idx="761">0.00106632372411837</cx:pt>
          <cx:pt idx="762">-0.00018216947477420401</cx:pt>
          <cx:pt idx="763">0.00063268543739278401</cx:pt>
          <cx:pt idx="764">0.00026646517396446899</cx:pt>
          <cx:pt idx="765">-0.00099350351757482107</cx:pt>
          <cx:pt idx="766">-0.0032476446890936099</cx:pt>
          <cx:pt idx="767">0.00337595409956685</cx:pt>
          <cx:pt idx="768">0.0042777221813698396</cx:pt>
          <cx:pt idx="769">0.0017727274459739301</cx:pt>
          <cx:pt idx="770">0.0127866632802525</cx:pt>
          <cx:pt idx="771">0.0087346878187205493</cx:pt>
          <cx:pt idx="772">0.0044369078659193496</cx:pt>
          <cx:pt idx="773">0.0020359725664559599</cx:pt>
          <cx:pt idx="774">0.0071185410855498102</cx:pt>
          <cx:pt idx="775">0.0050115677149619202</cx:pt>
          <cx:pt idx="776">0.00054154376009600395</cx:pt>
          <cx:pt idx="777">8.2945222985217001e-05</cx:pt>
          <cx:pt idx="778">-0.00034969291946752498</cx:pt>
          <cx:pt idx="779">-0.00010081323206204999</cx:pt>
          <cx:pt idx="780">-0.00042709784948627601</cx:pt>
          <cx:pt idx="781">1.76761625110223e-05</cx:pt>
          <cx:pt idx="782">0.00055906677402464103</cx:pt>
          <cx:pt idx="783">0.00043049559291234398</cx:pt>
        </cx:lvl>
      </cx:numDim>
    </cx:data>
    <cx:data id="79">
      <cx:numDim type="val">
        <cx:f>'001_WA_F - 副本'!$CB$1:$CB$784</cx:f>
        <cx:lvl ptCount="784" formatCode="G/通用格式">
          <cx:pt idx="0">-0.00098776591144210499</cx:pt>
          <cx:pt idx="1">0.00032050671148146302</cx:pt>
          <cx:pt idx="2">0.00062032604953740503</cx:pt>
          <cx:pt idx="3">0.00032434336782315599</cx:pt>
          <cx:pt idx="4">8.9462845295516503e-05</cx:pt>
          <cx:pt idx="5">0.000387395304228034</cx:pt>
          <cx:pt idx="6">-0.00071443053951290598</cx:pt>
          <cx:pt idx="7">-0.00099333289089643105</cx:pt>
          <cx:pt idx="8">0.00023092776466007001</cx:pt>
          <cx:pt idx="9">-2.0727732441116499e-05</cx:pt>
          <cx:pt idx="10">-4.1310924242339897e-05</cx:pt>
          <cx:pt idx="11">0.00095520767739823203</cx:pt>
          <cx:pt idx="12">0.00032277838285264099</cx:pt>
          <cx:pt idx="13">0.00036181466674867701</cx:pt>
          <cx:pt idx="14">-0.00061061343942197697</cx:pt>
          <cx:pt idx="15">0.00031191692483231498</cx:pt>
          <cx:pt idx="16">0.000557015190769452</cx:pt>
          <cx:pt idx="17">-7.5700557252666005e-05</cx:pt>
          <cx:pt idx="18">-0.00025645312831801698</cx:pt>
          <cx:pt idx="19">-6.7286029212698496e-05</cx:pt>
          <cx:pt idx="20">-0.00045606512062629402</cx:pt>
          <cx:pt idx="21">-0.000121079946382325</cx:pt>
          <cx:pt idx="22">0.000452218358252074</cx:pt>
          <cx:pt idx="23">0.00039171766401011401</cx:pt>
          <cx:pt idx="24">0.00071961981612901496</cx:pt>
          <cx:pt idx="25">0.00013960160057644</cx:pt>
          <cx:pt idx="26">0.000192793114302839</cx:pt>
          <cx:pt idx="27">0.000355200543263299</cx:pt>
          <cx:pt idx="28">6.0314735864573302e-05</cx:pt>
          <cx:pt idx="29">4.8276000747844898e-05</cx:pt>
          <cx:pt idx="30">-0.00041098994553817001</cx:pt>
          <cx:pt idx="31">-0.00086403086681662001</cx:pt>
          <cx:pt idx="32">1.8040188290610802e-05</cx:pt>
          <cx:pt idx="33">0.00018815034758232899</cx:pt>
          <cx:pt idx="34">0.00043090698329964299</cx:pt>
          <cx:pt idx="35">0.0016923850736596999</cx:pt>
          <cx:pt idx="36">0.0018700949346614601</cx:pt>
          <cx:pt idx="37">0.00086728168852836596</cx:pt>
          <cx:pt idx="38">0.00204363490686828</cx:pt>
          <cx:pt idx="39">0.00304546233139092</cx:pt>
          <cx:pt idx="40">0.001896748352903</cx:pt>
          <cx:pt idx="41">0.0020844439355422401</cx:pt>
          <cx:pt idx="42">0.0011879520780834301</cx:pt>
          <cx:pt idx="43">0.0016501404443336201</cx:pt>
          <cx:pt idx="44">-0.00113107845332755</cx:pt>
          <cx:pt idx="45">0.00082851813202980905</cx:pt>
          <cx:pt idx="46">0.00091928465530758102</cx:pt>
          <cx:pt idx="47">0.0020447059720090999</cx:pt>
          <cx:pt idx="48">0.0024917227571592902</cx:pt>
          <cx:pt idx="49">0.0045034969673844001</cx:pt>
          <cx:pt idx="50">0.00040672896445221397</cx:pt>
          <cx:pt idx="51">0.00026835175702862301</cx:pt>
          <cx:pt idx="52">0.00037156662958137498</cx:pt>
          <cx:pt idx="53">-0.00012294025094690899</cx:pt>
          <cx:pt idx="54">-0.00024449939658234202</cx:pt>
          <cx:pt idx="55">0.000107274467824216</cx:pt>
          <cx:pt idx="56">0.000371503963553338</cx:pt>
          <cx:pt idx="57">-0.000325779126597077</cx:pt>
          <cx:pt idx="58">-0.00096605340336787201</cx:pt>
          <cx:pt idx="59">-2.04807352040946e-06</cx:pt>
          <cx:pt idx="60">0.000178490412329188</cx:pt>
          <cx:pt idx="61">0.00031420621127264698</cx:pt>
          <cx:pt idx="62">0.00046847149340324099</cx:pt>
          <cx:pt idx="63">0.0030743305701260398</cx:pt>
          <cx:pt idx="64">0.0031925617455355899</cx:pt>
          <cx:pt idx="65">-0.00079643176113086797</cx:pt>
          <cx:pt idx="66">0.0011872292432005499</cx:pt>
          <cx:pt idx="67">0.00717683984069558</cx:pt>
          <cx:pt idx="68">-0.00522089719349923</cx:pt>
          <cx:pt idx="69">-0.0242938918597824</cx:pt>
          <cx:pt idx="70">-0.011632984806129801</cx:pt>
          <cx:pt idx="71">0.00053952712374378197</cx:pt>
          <cx:pt idx="72">0.014055844978434101</cx:pt>
          <cx:pt idx="73">0.0113009397045941</cx:pt>
          <cx:pt idx="74">0.023507552495720299</cx:pt>
          <cx:pt idx="75">0.027487371216102702</cx:pt>
          <cx:pt idx="76">0.019838205782796998</cx:pt>
          <cx:pt idx="77">0.020096321285661401</cx:pt>
          <cx:pt idx="78">0.0111720556267606</cx:pt>
          <cx:pt idx="79">0.00287745380336991</cx:pt>
          <cx:pt idx="80">0.00082912140748086496</cx:pt>
          <cx:pt idx="81">-0.00023459476644304401</cx:pt>
          <cx:pt idx="82">0.00015010000809383199</cx:pt>
          <cx:pt idx="83">0.00056606883338232905</cx:pt>
          <cx:pt idx="84">0.000116937103998512</cx:pt>
          <cx:pt idx="85">0.000123704656565181</cx:pt>
          <cx:pt idx="86">-2.0833421711469299e-05</cx:pt>
          <cx:pt idx="87">0.00050492353734925895</cx:pt>
          <cx:pt idx="88">0.0023506680244537999</cx:pt>
          <cx:pt idx="89">2.4641714784365299e-05</cx:pt>
          <cx:pt idx="90">0.0020490876816331599</cx:pt>
          <cx:pt idx="91">0.0039783653896013297</cx:pt>
          <cx:pt idx="92">0.0074310042246665802</cx:pt>
          <cx:pt idx="93">0.0154027006458743</cx:pt>
          <cx:pt idx="94">-0.00319236128731784</cx:pt>
          <cx:pt idx="95">-0.00060163899608273305</cx:pt>
          <cx:pt idx="96">-0.037937070777469703</cx:pt>
          <cx:pt idx="97">-0.0276106103681601</cx:pt>
          <cx:pt idx="98">-0.029493034735870199</cx:pt>
          <cx:pt idx="99">-0.015203856465925</cx:pt>
          <cx:pt idx="100">-0.019186043782729801</cx:pt>
          <cx:pt idx="101">0.000198828769830245</cx:pt>
          <cx:pt idx="102">0.065768613252452396</cx:pt>
          <cx:pt idx="103">0.068908988389270495</cx:pt>
          <cx:pt idx="104">0.078173142170812795</cx:pt>
          <cx:pt idx="105">0.066553069508864804</cx:pt>
          <cx:pt idx="106">0.0344286820627802</cx:pt>
          <cx:pt idx="107">0.019031573587149801</cx:pt>
          <cx:pt idx="108">0.0094213024946820708</cx:pt>
          <cx:pt idx="109">0.00045768363414751002</cx:pt>
          <cx:pt idx="110">-3.7385311502665102e-05</cx:pt>
          <cx:pt idx="111">0.00082842215720869397</cx:pt>
          <cx:pt idx="112">0.00025899728603401002</cx:pt>
          <cx:pt idx="113">-0.00055806628160840898</cx:pt>
          <cx:pt idx="114">-0.00079886680272608598</cx:pt>
          <cx:pt idx="115">0.00072899275413714903</cx:pt>
          <cx:pt idx="116">-0.00088457257505995996</cx:pt>
          <cx:pt idx="117">-0.0093191629762587602</cx:pt>
          <cx:pt idx="118">-0.0199114821688267</cx:pt>
          <cx:pt idx="119">-0.019964193987653599</cx:pt>
          <cx:pt idx="120">-0.0294012723924089</cx:pt>
          <cx:pt idx="121">0.011004078088661599</cx:pt>
          <cx:pt idx="122">0.0044827443583057404</cx:pt>
          <cx:pt idx="123">0.0160540537119735</cx:pt>
          <cx:pt idx="124">-0.00033301775618857997</cx:pt>
          <cx:pt idx="125">-0.073789279865065699</cx:pt>
          <cx:pt idx="126">-0.100734378841644</cx:pt>
          <cx:pt idx="127">-0.065508628070712796</cx:pt>
          <cx:pt idx="128">-0.013053554831043</cx:pt>
          <cx:pt idx="129">-0.018693801631777002</cx:pt>
          <cx:pt idx="130">-0.00542988057354102</cx:pt>
          <cx:pt idx="131">0.037815043793033</cx:pt>
          <cx:pt idx="132">0.052517614350773803</cx:pt>
          <cx:pt idx="133">0.057075982546341601</cx:pt>
          <cx:pt idx="134">0.0311561372050932</cx:pt>
          <cx:pt idx="135">0.0476513916823652</cx:pt>
          <cx:pt idx="136">0.024925639045202098</cx:pt>
          <cx:pt idx="137">0.0042504363670718796</cx:pt>
          <cx:pt idx="138">0.0014426272845722899</cx:pt>
          <cx:pt idx="139">0.00142237395953307</cx:pt>
          <cx:pt idx="140">-0.00031754546079209602</cx:pt>
          <cx:pt idx="141">-4.3518039142610999e-05</cx:pt>
          <cx:pt idx="142">5.0566567623731699e-05</cx:pt>
          <cx:pt idx="143">-0.0016674573294564001</cx:pt>
          <cx:pt idx="144">-0.013690498772401799</cx:pt>
          <cx:pt idx="145">-0.0327519529443039</cx:pt>
          <cx:pt idx="146">-0.056503330642342899</cx:pt>
          <cx:pt idx="147">-0.053192749897438503</cx:pt>
          <cx:pt idx="148">-0.045617303791183401</cx:pt>
          <cx:pt idx="149">-0.0095262035417497497</cx:pt>
          <cx:pt idx="150">-0.018261475649343599</cx:pt>
          <cx:pt idx="151">0.0046053761700634499</cx:pt>
          <cx:pt idx="152">-0.021493242345811299</cx:pt>
          <cx:pt idx="153">-0.051479229020839401</cx:pt>
          <cx:pt idx="154">-0.056343697241741597</cx:pt>
          <cx:pt idx="155">-0.116534159937835</cx:pt>
          <cx:pt idx="156">-0.084018104222294901</cx:pt>
          <cx:pt idx="157">-0.034111839978317501</cx:pt>
          <cx:pt idx="158">-0.044755513521714703</cx:pt>
          <cx:pt idx="159">0.036078001400003702</cx:pt>
          <cx:pt idx="160">0.0678829612381045</cx:pt>
          <cx:pt idx="161">0.029659500050196401</cx:pt>
          <cx:pt idx="162">0.0072099699182251497</cx:pt>
          <cx:pt idx="163">0.028497287085834801</cx:pt>
          <cx:pt idx="164">0.026232511656587999</cx:pt>
          <cx:pt idx="165">0.012303573317611999</cx:pt>
          <cx:pt idx="166">0.0089877533388424708</cx:pt>
          <cx:pt idx="167">0.0028755360074889601</cx:pt>
          <cx:pt idx="168">-0.00057244243467053702</cx:pt>
          <cx:pt idx="169">-0.000144405799701212</cx:pt>
          <cx:pt idx="170">-0.00034776863717118803</cx:pt>
          <cx:pt idx="171">-0.0143019883351911</cx:pt>
          <cx:pt idx="172">-0.0271230266401075</cx:pt>
          <cx:pt idx="173">-0.029334976629872399</cx:pt>
          <cx:pt idx="174">-0.059546222098367498</cx:pt>
          <cx:pt idx="175">-0.037811586918977201</cx:pt>
          <cx:pt idx="176">-0.025942444107340999</cx:pt>
          <cx:pt idx="177">-0.023983611096993301</cx:pt>
          <cx:pt idx="178">-0.047075663701486102</cx:pt>
          <cx:pt idx="179">-0.056967442769010099</cx:pt>
          <cx:pt idx="180">-0.056912364148335601</cx:pt>
          <cx:pt idx="181">-0.079124874939063602</cx:pt>
          <cx:pt idx="182">-0.089204102556529302</cx:pt>
          <cx:pt idx="183">-0.128095681344569</cx:pt>
          <cx:pt idx="184">-0.089527472753852505</cx:pt>
          <cx:pt idx="185">-0.054006514026337903</cx:pt>
          <cx:pt idx="186">-0.0563150766960194</cx:pt>
          <cx:pt idx="187">0.013958203252384701</cx:pt>
          <cx:pt idx="188">0.053212480372920798</cx:pt>
          <cx:pt idx="189">0.0098068220878180408</cx:pt>
          <cx:pt idx="190">0.025243312154817101</cx:pt>
          <cx:pt idx="191">0.043684793564785801</cx:pt>
          <cx:pt idx="192">0.048603888769352802</cx:pt>
          <cx:pt idx="193">0.024487478723232502</cx:pt>
          <cx:pt idx="194">0.0046156980449105003</cx:pt>
          <cx:pt idx="195">0.0012512870935941999</cx:pt>
          <cx:pt idx="196">-0.000140849826178243</cx:pt>
          <cx:pt idx="197">-0.00014987210098050199</cx:pt>
          <cx:pt idx="198">-0.00112986234341883</cx:pt>
          <cx:pt idx="199">-0.0218554015876604</cx:pt>
          <cx:pt idx="200">-0.028700810529542601</cx:pt>
          <cx:pt idx="201">-0.0139883242874928</cx:pt>
          <cx:pt idx="202">-0.0370813889919029</cx:pt>
          <cx:pt idx="203">-0.030100267746296899</cx:pt>
          <cx:pt idx="204">-0.0121636286055057</cx:pt>
          <cx:pt idx="205">-0.0039973739506803298</cx:pt>
          <cx:pt idx="206">-0.045368859326102802</cx:pt>
          <cx:pt idx="207">-0.090417072835963702</cx:pt>
          <cx:pt idx="208">-0.077083719973067594</cx:pt>
          <cx:pt idx="209">-0.037533922721927397</cx:pt>
          <cx:pt idx="210">-0.027528559763982299</cx:pt>
          <cx:pt idx="211">0.014056432573636099</cx:pt>
          <cx:pt idx="212">0.0011516026328315899</cx:pt>
          <cx:pt idx="213">0.038688622246645099</cx:pt>
          <cx:pt idx="214">0.0546553058683793</cx:pt>
          <cx:pt idx="215">0.076821012673635197</cx:pt>
          <cx:pt idx="216">0.045900885518050001</cx:pt>
          <cx:pt idx="217">0.079168085412247902</cx:pt>
          <cx:pt idx="218">0.075217180033164299</cx:pt>
          <cx:pt idx="219">0.085932950591397106</cx:pt>
          <cx:pt idx="220">0.0207206932507264</cx:pt>
          <cx:pt idx="221">0.013717088203283099</cx:pt>
          <cx:pt idx="222">0.0034298585951791898</cx:pt>
          <cx:pt idx="223">0.00068828592489311204</cx:pt>
          <cx:pt idx="224">0.00013564713966093399</cx:pt>
          <cx:pt idx="225">-0.0012970090786172501</cx:pt>
          <cx:pt idx="226">-5.42643529866899e-05</cx:pt>
          <cx:pt idx="227">-0.012959585373049601</cx:pt>
          <cx:pt idx="228">-0.022315359106694001</cx:pt>
          <cx:pt idx="229">-0.021597564558566901</cx:pt>
          <cx:pt idx="230">-0.006263088702233</cx:pt>
          <cx:pt idx="231">0.0073895708252719999</cx:pt>
          <cx:pt idx="232">0.033824097774377601</cx:pt>
          <cx:pt idx="233">0.058459229770355302</cx:pt>
          <cx:pt idx="234">-0.038586682371783497</cx:pt>
          <cx:pt idx="235">-0.052100554329610901</cx:pt>
          <cx:pt idx="236">-0.0543010507539438</cx:pt>
          <cx:pt idx="237">-0.055160635669291101</cx:pt>
          <cx:pt idx="238">0.030627402176187101</cx:pt>
          <cx:pt idx="239">0.094578276632204097</cx:pt>
          <cx:pt idx="240">0.0944500909571208</cx:pt>
          <cx:pt idx="241">0.072288667189362804</cx:pt>
          <cx:pt idx="242">0.053727921790331902</cx:pt>
          <cx:pt idx="243">0.051336106280731403</cx:pt>
          <cx:pt idx="244">0.030115996897326001</cx:pt>
          <cx:pt idx="245">0.098584888078667499</cx:pt>
          <cx:pt idx="246">0.0135613126415628</cx:pt>
          <cx:pt idx="247">0.015168848972983699</cx:pt>
          <cx:pt idx="248">0.0248646251951819</cx:pt>
          <cx:pt idx="249">0.015032469471357401</cx:pt>
          <cx:pt idx="250">0.00047837690575888801</cx:pt>
          <cx:pt idx="251">0.00015363128324066599</cx:pt>
          <cx:pt idx="252">-0.00030131361666227701</cx:pt>
          <cx:pt idx="253">-0.0015234668221969601</cx:pt>
          <cx:pt idx="254">-0.00369814944425345</cx:pt>
          <cx:pt idx="255">-0.0136026522769001</cx:pt>
          <cx:pt idx="256">-0.0283005735023606</cx:pt>
          <cx:pt idx="257">-0.048185026427393397</cx:pt>
          <cx:pt idx="258">-0.033124827855715203</cx:pt>
          <cx:pt idx="259">-0.016266845763835198</cx:pt>
          <cx:pt idx="260">0.0240570398762836</cx:pt>
          <cx:pt idx="261">0.082439982003572707</cx:pt>
          <cx:pt idx="262">0.0109831917126537</cx:pt>
          <cx:pt idx="263">-0.00099643031318870801</cx:pt>
          <cx:pt idx="264">-0.074476685778380194</cx:pt>
          <cx:pt idx="265">-0.0298946324064829</cx:pt>
          <cx:pt idx="266">0.0225548839995387</cx:pt>
          <cx:pt idx="267">0.10303199048728701</cx:pt>
          <cx:pt idx="268">0.099319671843740603</cx:pt>
          <cx:pt idx="269">0.023346820178147799</cx:pt>
          <cx:pt idx="270">0.014690718573899199</cx:pt>
          <cx:pt idx="271">-0.0066272755917934703</cx:pt>
          <cx:pt idx="272">-0.027228492650644601</cx:pt>
          <cx:pt idx="273">-0.037507387202459198</cx:pt>
          <cx:pt idx="274">-0.059160957688444302</cx:pt>
          <cx:pt idx="275">-0.036195706013272301</cx:pt>
          <cx:pt idx="276">0.0055460795769632903</cx:pt>
          <cx:pt idx="277">0.00347799904605037</cx:pt>
          <cx:pt idx="278">-0.0029032184981992401</cx:pt>
          <cx:pt idx="279">0.00085794147095155095</cx:pt>
          <cx:pt idx="280">0.00088309655393885604</cx:pt>
          <cx:pt idx="281">-0.0010633222220568399</cx:pt>
          <cx:pt idx="282">-0.0060195215547480703</cx:pt>
          <cx:pt idx="283">-0.011157128585654799</cx:pt>
          <cx:pt idx="284">-0.0286089883029171</cx:pt>
          <cx:pt idx="285">-0.047683337657279001</cx:pt>
          <cx:pt idx="286">-0.032002051789747098</cx:pt>
          <cx:pt idx="287">0.0114504660326734</cx:pt>
          <cx:pt idx="288">0.064364487942965801</cx:pt>
          <cx:pt idx="289">0.13761356589107099</cx:pt>
          <cx:pt idx="290">0.090367146661443007</cx:pt>
          <cx:pt idx="291">-0.0053715507972496397</cx:pt>
          <cx:pt idx="292">-0.052146678138279598</cx:pt>
          <cx:pt idx="293">-0.091110813748292094</cx:pt>
          <cx:pt idx="294">-0.084682831166971007</cx:pt>
          <cx:pt idx="295">-0.0123708516353432</cx:pt>
          <cx:pt idx="296">-0.094659824021673694</cx:pt>
          <cx:pt idx="297">-0.105772429177271</cx:pt>
          <cx:pt idx="298">-0.0645289153524361</cx:pt>
          <cx:pt idx="299">-0.092267509131511702</cx:pt>
          <cx:pt idx="300">-0.13404729957957301</cx:pt>
          <cx:pt idx="301">-0.107409542249256</cx:pt>
          <cx:pt idx="302">-0.076867352891983806</cx:pt>
          <cx:pt idx="303">-0.044016452472423501</cx:pt>
          <cx:pt idx="304">-0.015797053209268601</cx:pt>
          <cx:pt idx="305">0.00083675647964737902</cx:pt>
          <cx:pt idx="306">-0.00016343526835635401</cx:pt>
          <cx:pt idx="307">9.90662770344762e-05</cx:pt>
          <cx:pt idx="308">0.000321371490710372</cx:pt>
          <cx:pt idx="309">-0.0028175748396960499</cx:pt>
          <cx:pt idx="310">-0.0055364372638719104</cx:pt>
          <cx:pt idx="311">-0.0148629384493016</cx:pt>
          <cx:pt idx="312">-0.041065164097640001</cx:pt>
          <cx:pt idx="313">-0.038219800037814097</cx:pt>
          <cx:pt idx="314">-0.0094666417794078694</cx:pt>
          <cx:pt idx="315">-0.0051936228466850001</cx:pt>
          <cx:pt idx="316">0.0336647001904559</cx:pt>
          <cx:pt idx="317">0.074461525136822401</cx:pt>
          <cx:pt idx="318">0.042082948279437801</cx:pt>
          <cx:pt idx="319">-0.0096807672096691205</cx:pt>
          <cx:pt idx="320">-0.017316527667251901</cx:pt>
          <cx:pt idx="321">-0.11793966570349</cx:pt>
          <cx:pt idx="322">-0.085220873731639502</cx:pt>
          <cx:pt idx="323">-0.0976435883645113</cx:pt>
          <cx:pt idx="324">-0.15555244170687499</cx:pt>
          <cx:pt idx="325">-0.16063739713649899</cx:pt>
          <cx:pt idx="326">-0.085851625718335697</cx:pt>
          <cx:pt idx="327">-0.12486853155316301</cx:pt>
          <cx:pt idx="328">-0.14627950885069499</cx:pt>
          <cx:pt idx="329">-0.069844180008080695</cx:pt>
          <cx:pt idx="330">-0.070481567679909804</cx:pt>
          <cx:pt idx="331">-0.028185226775309699</cx:pt>
          <cx:pt idx="332">-0.017460072524696099</cx:pt>
          <cx:pt idx="333">-0.00194835559711995</cx:pt>
          <cx:pt idx="334">0.0030839751066096201</cx:pt>
          <cx:pt idx="335">-0.00105759881000046</cx:pt>
          <cx:pt idx="336">-0.000498735599750458</cx:pt>
          <cx:pt idx="337">-0.0017598123616743499</cx:pt>
          <cx:pt idx="338">-0.00093533354998686703</cx:pt>
          <cx:pt idx="339">-0.028196004718591201</cx:pt>
          <cx:pt idx="340">-0.048347048926563101</cx:pt>
          <cx:pt idx="341">-0.055603423976152699</cx:pt>
          <cx:pt idx="342">-0.048383008037971797</cx:pt>
          <cx:pt idx="343">-0.0093188113039400292</cx:pt>
          <cx:pt idx="344">0.026840033167501401</cx:pt>
          <cx:pt idx="345">0.0491834974264359</cx:pt>
          <cx:pt idx="346">0.089986090013439296</cx:pt>
          <cx:pt idx="347">0.12808067992286501</cx:pt>
          <cx:pt idx="348">0.075880766678074696</cx:pt>
          <cx:pt idx="349">0.00044148179149761601</cx:pt>
          <cx:pt idx="350">-0.045630923303033498</cx:pt>
          <cx:pt idx="351">-0.042629052766368102</cx:pt>
          <cx:pt idx="352">-0.081452079776468095</cx:pt>
          <cx:pt idx="353">-0.048412915987121802</cx:pt>
          <cx:pt idx="354">-0.070636963041897899</cx:pt>
          <cx:pt idx="355">-0.047906084113756901</cx:pt>
          <cx:pt idx="356">-0.029346200219541201</cx:pt>
          <cx:pt idx="357">-0.021802032110149899</cx:pt>
          <cx:pt idx="358">-0.045907453148901899</cx:pt>
          <cx:pt idx="359">-0.0150070089467008</cx:pt>
          <cx:pt idx="360">-0.0088277953679241801</cx:pt>
          <cx:pt idx="361">-0.013275085992448501</cx:pt>
          <cx:pt idx="362">-0.0050079651228757899</cx:pt>
          <cx:pt idx="363">-0.0063657411028600602</cx:pt>
          <cx:pt idx="364">0.00012551752597018701</cx:pt>
          <cx:pt idx="365">0.00030370348527824202</cx:pt>
          <cx:pt idx="366">-0.00240126313615462</cx:pt>
          <cx:pt idx="367">-0.023814374291920799</cx:pt>
          <cx:pt idx="368">-0.053267942577321703</cx:pt>
          <cx:pt idx="369">-0.078322228609375294</cx:pt>
          <cx:pt idx="370">-0.062284584772195603</cx:pt>
          <cx:pt idx="371">0.031383748726583498</cx:pt>
          <cx:pt idx="372">0.063612707208871494</cx:pt>
          <cx:pt idx="373">0.113806822429167</cx:pt>
          <cx:pt idx="374">0.136554306346578</cx:pt>
          <cx:pt idx="375">0.075468860920344397</cx:pt>
          <cx:pt idx="376">0.105277710546429</cx:pt>
          <cx:pt idx="377">0.0093155034512220694</cx:pt>
          <cx:pt idx="378">0.022082433041162801</cx:pt>
          <cx:pt idx="379">0.045319524376912501</cx:pt>
          <cx:pt idx="380">0.014072621823704799</cx:pt>
          <cx:pt idx="381">0.014179411137544499</cx:pt>
          <cx:pt idx="382">0.0193466487273685</cx:pt>
          <cx:pt idx="383">0.046602273731053599</cx:pt>
          <cx:pt idx="384">-0.0098640320798025292</cx:pt>
          <cx:pt idx="385">-0.021745384314368101</cx:pt>
          <cx:pt idx="386">-0.0214792460003091</cx:pt>
          <cx:pt idx="387">-0.0321636256818097</cx:pt>
          <cx:pt idx="388">-0.0493887849806985</cx:pt>
          <cx:pt idx="389">-0.0303968998544983</cx:pt>
          <cx:pt idx="390">-0.0153538137000054</cx:pt>
          <cx:pt idx="391">-0.0053630465476816099</cx:pt>
          <cx:pt idx="392">0.00042232637977079098</cx:pt>
          <cx:pt idx="393">0.00037705166134859703</cx:pt>
          <cx:pt idx="394">-0.00087365007282542203</cx:pt>
          <cx:pt idx="395">-0.0122348252117846</cx:pt>
          <cx:pt idx="396">-0.044061573050053197</cx:pt>
          <cx:pt idx="397">-0.040565526600801899</cx:pt>
          <cx:pt idx="398">-0.025359591536218799</cx:pt>
          <cx:pt idx="399">0.020932783845782298</cx:pt>
          <cx:pt idx="400">0.083673722306918302</cx:pt>
          <cx:pt idx="401">0.072819029078285205</cx:pt>
          <cx:pt idx="402">0.079305145731491805</cx:pt>
          <cx:pt idx="403">0.0494509002531189</cx:pt>
          <cx:pt idx="404">-0.0207003449857803</cx:pt>
          <cx:pt idx="405">-0.037989513772559803</cx:pt>
          <cx:pt idx="406">0.023942757882963499</cx:pt>
          <cx:pt idx="407">0.012110324494662801</cx:pt>
          <cx:pt idx="408">-0.010746312989819999</cx:pt>
          <cx:pt idx="409">0.028664170718674799</cx:pt>
          <cx:pt idx="410">0.070923775246087103</cx:pt>
          <cx:pt idx="411">0.029116308828267701</cx:pt>
          <cx:pt idx="412">0.0052843187465634097</cx:pt>
          <cx:pt idx="413">-0.00081572366596934995</cx:pt>
          <cx:pt idx="414">-0.0078145123688210007</cx:pt>
          <cx:pt idx="415">-0.044896120385391702</cx:pt>
          <cx:pt idx="416">-0.0409945921338042</cx:pt>
          <cx:pt idx="417">-0.030337364386849201</cx:pt>
          <cx:pt idx="418">-0.017689403089308602</cx:pt>
          <cx:pt idx="419">-0.00075745365427803003</cx:pt>
          <cx:pt idx="420">0.00052948528364329798</cx:pt>
          <cx:pt idx="421">-0.00092884061375151099</cx:pt>
          <cx:pt idx="422">0.00124932998398542</cx:pt>
          <cx:pt idx="423">-0.0043036428844573102</cx:pt>
          <cx:pt idx="424">-0.039057209453722</cx:pt>
          <cx:pt idx="425">-0.047412500079240298</cx:pt>
          <cx:pt idx="426">-0.039017060953445301</cx:pt>
          <cx:pt idx="427">0.054699215122778498</cx:pt>
          <cx:pt idx="428">0.106944028791053</cx:pt>
          <cx:pt idx="429">0.058807160318536202</cx:pt>
          <cx:pt idx="430">0.067378196973939403</cx:pt>
          <cx:pt idx="431">0.052710301452619797</cx:pt>
          <cx:pt idx="432">0.0133523826756669</cx:pt>
          <cx:pt idx="433">0.011847933426697601</cx:pt>
          <cx:pt idx="434">0.032955537599348703</cx:pt>
          <cx:pt idx="435">-0.092598953632458694</cx:pt>
          <cx:pt idx="436">0.0199967011490013</cx:pt>
          <cx:pt idx="437">0.105876529319852</cx:pt>
          <cx:pt idx="438">0.063816336446431393</cx:pt>
          <cx:pt idx="439">-0.059243313856745097</cx:pt>
          <cx:pt idx="440">-0.0489044803067143</cx:pt>
          <cx:pt idx="441">-0.035379306149770098</cx:pt>
          <cx:pt idx="442">-0.0695666425687788</cx:pt>
          <cx:pt idx="443">-0.058533674477784299</cx:pt>
          <cx:pt idx="444">-0.053349332769603797</cx:pt>
          <cx:pt idx="445">-0.030960721863242401</cx:pt>
          <cx:pt idx="446">-0.0182413732684194</cx:pt>
          <cx:pt idx="447">-0.0031902266547330299</cx:pt>
          <cx:pt idx="448">7.2650460849031005e-05</cx:pt>
          <cx:pt idx="449">0.00034541863153787002</cx:pt>
          <cx:pt idx="450">-0.00136767370430678</cx:pt>
          <cx:pt idx="451">-0.0105719994949528</cx:pt>
          <cx:pt idx="452">-0.032280184045955097</cx:pt>
          <cx:pt idx="453">-0.046548104217647802</cx:pt>
          <cx:pt idx="454">-0.044152657572118198</cx:pt>
          <cx:pt idx="455">0.00649073482483274</cx:pt>
          <cx:pt idx="456">0.020836631984250498</cx:pt>
          <cx:pt idx="457">0.025999514845432701</cx:pt>
          <cx:pt idx="458">0.023876104352679499</cx:pt>
          <cx:pt idx="459">0.0077618077440072498</cx:pt>
          <cx:pt idx="460">0.023375368311821701</cx:pt>
          <cx:pt idx="461">0.063800846345633197</cx:pt>
          <cx:pt idx="462">-0.013097150564272299</cx:pt>
          <cx:pt idx="463">-0.076137126498398405</cx:pt>
          <cx:pt idx="464">0.0145242697208284</cx:pt>
          <cx:pt idx="465">0.060135338983204598</cx:pt>
          <cx:pt idx="466">-0.0099478188246650903</cx:pt>
          <cx:pt idx="467">-0.049951298597594798</cx:pt>
          <cx:pt idx="468">-0.022908303544207899</cx:pt>
          <cx:pt idx="469">-0.041123122603258497</cx:pt>
          <cx:pt idx="470">-0.0464584509540674</cx:pt>
          <cx:pt idx="471">-0.044584500138941198</cx:pt>
          <cx:pt idx="472">-0.046217711672902499</cx:pt>
          <cx:pt idx="473">-0.0259653168025758</cx:pt>
          <cx:pt idx="474">-0.0267655208261246</cx:pt>
          <cx:pt idx="475">-0.0064764137902454198</cx:pt>
          <cx:pt idx="476">-0.00055378179312695305</cx:pt>
          <cx:pt idx="477">0.00078900850490400696</cx:pt>
          <cx:pt idx="478">-0.0019198049923766899</cx:pt>
          <cx:pt idx="479">-0.014384072151054399</cx:pt>
          <cx:pt idx="480">-0.0241612864710124</cx:pt>
          <cx:pt idx="481">-0.027050353538228301</cx:pt>
          <cx:pt idx="482">-0.035313935819462801</cx:pt>
          <cx:pt idx="483">-0.0080695863684319101</cx:pt>
          <cx:pt idx="484">-0.0043788405729061602</cx:pt>
          <cx:pt idx="485">0.0026282855116462498</cx:pt>
          <cx:pt idx="486">0.074392557003658905</cx:pt>
          <cx:pt idx="487">-0.0028027017703523799</cx:pt>
          <cx:pt idx="488">0.024866391438087099</cx:pt>
          <cx:pt idx="489">0.030633185837400899</cx:pt>
          <cx:pt idx="490">-0.00224661536207163</cx:pt>
          <cx:pt idx="491">-0.00619427412935544</cx:pt>
          <cx:pt idx="492">0.039042969359140998</cx:pt>
          <cx:pt idx="493">0.032782772678164998</cx:pt>
          <cx:pt idx="494">-0.00624007327361674</cx:pt>
          <cx:pt idx="495">-0.029214383037007501</cx:pt>
          <cx:pt idx="496">0.025732605254672799</cx:pt>
          <cx:pt idx="497">-0.0176014001440341</cx:pt>
          <cx:pt idx="498">-0.0046237778353630096</cx:pt>
          <cx:pt idx="499">-0.026070454341078901</cx:pt>
          <cx:pt idx="500">-0.0411885681846869</cx:pt>
          <cx:pt idx="501">-0.032380535889629997</cx:pt>
          <cx:pt idx="502">-0.013631880573157101</cx:pt>
          <cx:pt idx="503">-0.0011454363071437799</cx:pt>
          <cx:pt idx="504">-0.00095275640664685196</cx:pt>
          <cx:pt idx="505">0.00028937272299598901</cx:pt>
          <cx:pt idx="506">-0.0023045438983101399</cx:pt>
          <cx:pt idx="507">-0.0146259931562801</cx:pt>
          <cx:pt idx="508">-0.0235709852908365</cx:pt>
          <cx:pt idx="509">0.0093313935850665598</cx:pt>
          <cx:pt idx="510">-0.00265394743438398</cx:pt>
          <cx:pt idx="511">-0.010857812799978</cx:pt>
          <cx:pt idx="512">-0.0078623774719407402</cx:pt>
          <cx:pt idx="513">-0.0099360240568860201</cx:pt>
          <cx:pt idx="514">-0.0038708534723748199</cx:pt>
          <cx:pt idx="515">-0.0112743271013576</cx:pt>
          <cx:pt idx="516">0.049042074586843898</cx:pt>
          <cx:pt idx="517">0.070424487307118297</cx:pt>
          <cx:pt idx="518">0.074513661081927696</cx:pt>
          <cx:pt idx="519">0.0024169903652172899</cx:pt>
          <cx:pt idx="520">-1.6830223852658699e-05</cx:pt>
          <cx:pt idx="521">0.042691595166549703</cx:pt>
          <cx:pt idx="522">-0.020641663500743101</cx:pt>
          <cx:pt idx="523">0.010128996435237901</cx:pt>
          <cx:pt idx="524">0.0042630554724694299</cx:pt>
          <cx:pt idx="525">-0.062181611876912797</cx:pt>
          <cx:pt idx="526">-0.061583032962279398</cx:pt>
          <cx:pt idx="527">-0.0420516887302851</cx:pt>
          <cx:pt idx="528">-0.036976830598871697</cx:pt>
          <cx:pt idx="529">-0.0182028599279382</cx:pt>
          <cx:pt idx="530">-0.0045482958715166496</cx:pt>
          <cx:pt idx="531">-0.00223070772187502</cx:pt>
          <cx:pt idx="532">-0.00024128383897915499</cx:pt>
          <cx:pt idx="533">-0.0014780015177067499</cx:pt>
          <cx:pt idx="534">-0.0040853962564345401</cx:pt>
          <cx:pt idx="535">-0.0071291793890526697</cx:pt>
          <cx:pt idx="536">-0.034169411690343897</cx:pt>
          <cx:pt idx="537">-0.0120379823660989</cx:pt>
          <cx:pt idx="538">-0.017477893100512398</cx:pt>
          <cx:pt idx="539">-0.0047031240151694798</cx:pt>
          <cx:pt idx="540">0.040203934812821203</cx:pt>
          <cx:pt idx="541">0.035742695575247202</cx:pt>
          <cx:pt idx="542">0.0233414142596036</cx:pt>
          <cx:pt idx="543">0.0012821763168148401</cx:pt>
          <cx:pt idx="544">0.068428862152442899</cx:pt>
          <cx:pt idx="545">0.081224037725727796</cx:pt>
          <cx:pt idx="546">0.0912681494621711</cx:pt>
          <cx:pt idx="547">-0.034244185904048902</cx:pt>
          <cx:pt idx="548">-0.045041022845037602</cx:pt>
          <cx:pt idx="549">0.041741473961623803</cx:pt>
          <cx:pt idx="550">0.050383652375413403</cx:pt>
          <cx:pt idx="551">0.070645173183108104</cx:pt>
          <cx:pt idx="552">0.016402252403580401</cx:pt>
          <cx:pt idx="553">-0.0467275413351982</cx:pt>
          <cx:pt idx="554">-0.047707170302209001</cx:pt>
          <cx:pt idx="555">-0.025089353847169898</cx:pt>
          <cx:pt idx="556">-0.012741492727977</cx:pt>
          <cx:pt idx="557">-0.0142599719281719</cx:pt>
          <cx:pt idx="558">-0.00552925947649637</cx:pt>
          <cx:pt idx="559">-6.9108328215221701e-05</cx:pt>
          <cx:pt idx="560">-0.00025860937041636298</cx:pt>
          <cx:pt idx="561">0.00080602255788834001</cx:pt>
          <cx:pt idx="562">-0.0038149538050957798</cx:pt>
          <cx:pt idx="563">-0.0144674034006069</cx:pt>
          <cx:pt idx="564">-0.0582933949218295</cx:pt>
          <cx:pt idx="565">-0.0420861811974306</cx:pt>
          <cx:pt idx="566">-0.040290972208542601</cx:pt>
          <cx:pt idx="567">-0.041775091786225099</cx:pt>
          <cx:pt idx="568">0.033672376799362497</cx:pt>
          <cx:pt idx="569">0.064338293128539698</cx:pt>
          <cx:pt idx="570">0.020456360074268001</cx:pt>
          <cx:pt idx="571">0.020007950860682199</cx:pt>
          <cx:pt idx="572">0.040928254733744299</cx:pt>
          <cx:pt idx="573">0.052584506671048699</cx:pt>
          <cx:pt idx="574">0.018851175242259901</cx:pt>
          <cx:pt idx="575">0.0046084877155963501</cx:pt>
          <cx:pt idx="576">-0.022358936759738698</cx:pt>
          <cx:pt idx="577">0.016175771770164001</cx:pt>
          <cx:pt idx="578">0.020408266228709199</cx:pt>
          <cx:pt idx="579">0.045421115350086499</cx:pt>
          <cx:pt idx="580">-0.0048870793674014902</cx:pt>
          <cx:pt idx="581">-0.043341713856423797</cx:pt>
          <cx:pt idx="582">-0.0217852428321995</cx:pt>
          <cx:pt idx="583">-0.0190694919155345</cx:pt>
          <cx:pt idx="584">-0.0063731516869759697</cx:pt>
          <cx:pt idx="585">6.6308497494438497e-05</cx:pt>
          <cx:pt idx="586">-0.0016798848622807899</cx:pt>
          <cx:pt idx="587">0.00025585407211886098</cx:pt>
          <cx:pt idx="588">6.5870587330590002e-06</cx:pt>
          <cx:pt idx="589">-0.00063361703749426903</cx:pt>
          <cx:pt idx="590">-0.0017186536449533001</cx:pt>
          <cx:pt idx="591">-0.0065407768275897501</cx:pt>
          <cx:pt idx="592">-0.039174069538712802</cx:pt>
          <cx:pt idx="593">-0.033704492881567003</cx:pt>
          <cx:pt idx="594">-0.047656769004431297</cx:pt>
          <cx:pt idx="595">-0.038645257414020001</cx:pt>
          <cx:pt idx="596">0.023040657293745999</cx:pt>
          <cx:pt idx="597">0.066644948135736001</cx:pt>
          <cx:pt idx="598">0.027934940792928201</cx:pt>
          <cx:pt idx="599">0.045633909263797699</cx:pt>
          <cx:pt idx="600">0.057695837764039297</cx:pt>
          <cx:pt idx="601">0.079552504710660901</cx:pt>
          <cx:pt idx="602">0.042923578659317001</cx:pt>
          <cx:pt idx="603">0.020992879787916099</cx:pt>
          <cx:pt idx="604">-0.015856379261033799</cx:pt>
          <cx:pt idx="605">0.049555596922158898</cx:pt>
          <cx:pt idx="606">0.065202344823755795</cx:pt>
          <cx:pt idx="607">0.034739256800045602</cx:pt>
          <cx:pt idx="608">0.013639346641614</cx:pt>
          <cx:pt idx="609">-0.029841870179020499</cx:pt>
          <cx:pt idx="610">-0.0045064653041297</cx:pt>
          <cx:pt idx="611">-0.0104787691005116</cx:pt>
          <cx:pt idx="612">0.0022838969742272298</cx:pt>
          <cx:pt idx="613">0.0083250957018807092</cx:pt>
          <cx:pt idx="614">-0.0013266200130555401</cx:pt>
          <cx:pt idx="615">0.00040154522457637801</cx:pt>
          <cx:pt idx="616">-0.00072696679494471</cx:pt>
          <cx:pt idx="617">0.00054267641030262203</cx:pt>
          <cx:pt idx="618">-0.0014412503218812101</cx:pt>
          <cx:pt idx="619">0.0031436330822583601</cx:pt>
          <cx:pt idx="620">-0.0025959072480642798</cx:pt>
          <cx:pt idx="621">-0.020954734791378299</cx:pt>
          <cx:pt idx="622">-0.059808711083480501</cx:pt>
          <cx:pt idx="623">-0.049429170085413303</cx:pt>
          <cx:pt idx="624">-0.016250936855927201</cx:pt>
          <cx:pt idx="625">-0.00178902764598104</cx:pt>
          <cx:pt idx="626">0.019677034850200899</cx:pt>
          <cx:pt idx="627">0.0061803889068718296</cx:pt>
          <cx:pt idx="628">0.039549937539695698</cx:pt>
          <cx:pt idx="629">0.024565692916750401</cx:pt>
          <cx:pt idx="630">0.028083574467977001</cx:pt>
          <cx:pt idx="631">0.015225880638549299</cx:pt>
          <cx:pt idx="632">0.075678624786085197</cx:pt>
          <cx:pt idx="633">0.064820247361231903</cx:pt>
          <cx:pt idx="634">0.070173489731108707</cx:pt>
          <cx:pt idx="635">0.030806865625716499</cx:pt>
          <cx:pt idx="636">0.0120327977200678</cx:pt>
          <cx:pt idx="637">-0.015273435939914501</cx:pt>
          <cx:pt idx="638">-0.011204639700002199</cx:pt>
          <cx:pt idx="639">-0.0024300181228000899</cx:pt>
          <cx:pt idx="640">0.0138289592105848</cx:pt>
          <cx:pt idx="641">0.0135491905046622</cx:pt>
          <cx:pt idx="642">0.0023738919010256798</cx:pt>
          <cx:pt idx="643">-0.00019210952121589199</cx:pt>
          <cx:pt idx="644">1.38180605405078e-05</cx:pt>
          <cx:pt idx="645">-0.00066056844117059197</cx:pt>
          <cx:pt idx="646">-0.00029058058388209401</cx:pt>
          <cx:pt idx="647">0.0017207946834330401</cx:pt>
          <cx:pt idx="648">0.0145046255554421</cx:pt>
          <cx:pt idx="649">0.00255602539134782</cx:pt>
          <cx:pt idx="650">-0.035783823492316298</cx:pt>
          <cx:pt idx="651">-0.054152972272684403</cx:pt>
          <cx:pt idx="652">-0.0064376329893000503</cx:pt>
          <cx:pt idx="653">0.011189948938265601</cx:pt>
          <cx:pt idx="654">-0.0033921993960768599</cx:pt>
          <cx:pt idx="655">-0.0481553950185395</cx:pt>
          <cx:pt idx="656">-0.045059430451378599</cx:pt>
          <cx:pt idx="657">-0.048310736809353001</cx:pt>
          <cx:pt idx="658">0.0189945708829443</cx:pt>
          <cx:pt idx="659">0.0209612297953909</cx:pt>
          <cx:pt idx="660">0.051856759006637297</cx:pt>
          <cx:pt idx="661">0.0498371899026753</cx:pt>
          <cx:pt idx="662">0.088980342314237404</cx:pt>
          <cx:pt idx="663">0.023263468830930601</cx:pt>
          <cx:pt idx="664">0.0261285384503957</cx:pt>
          <cx:pt idx="665">-0.00605577288793307</cx:pt>
          <cx:pt idx="666">-0.0031867420663521601</cx:pt>
          <cx:pt idx="667">0.0041908526064655298</cx:pt>
          <cx:pt idx="668">0.011321979509358201</cx:pt>
          <cx:pt idx="669">0.0109735091966571</cx:pt>
          <cx:pt idx="670">0.00154022940511768</cx:pt>
          <cx:pt idx="671">-0.00011249103637238901</cx:pt>
          <cx:pt idx="672">0.00023881384232474399</cx:pt>
          <cx:pt idx="673">5.5662353861858798e-05</cx:pt>
          <cx:pt idx="674">-0.000668792773760495</cx:pt>
          <cx:pt idx="675">-7.5003569764698095e-05</cx:pt>
          <cx:pt idx="676">0.0061759090806962199</cx:pt>
          <cx:pt idx="677">-0.0073567755074647901</cx:pt>
          <cx:pt idx="678">-0.025500148491263901</cx:pt>
          <cx:pt idx="679">-0.0138057155046078</cx:pt>
          <cx:pt idx="680">-0.00689246101937885</cx:pt>
          <cx:pt idx="681">0.0020028065293918201</cx:pt>
          <cx:pt idx="682">-0.015726638576753198</cx:pt>
          <cx:pt idx="683">-0.0129627798263727</cx:pt>
          <cx:pt idx="684">-0.020429375299118799</cx:pt>
          <cx:pt idx="685">-0.022814181731131901</cx:pt>
          <cx:pt idx="686">0.0012698479309845899</cx:pt>
          <cx:pt idx="687">0.029415188927799599</cx:pt>
          <cx:pt idx="688">0.068130275355168898</cx:pt>
          <cx:pt idx="689">0.023730304714862999</cx:pt>
          <cx:pt idx="690">0.035246072560991701</cx:pt>
          <cx:pt idx="691">-0.0058984434392439699</cx:pt>
          <cx:pt idx="692">0.0139933421117906</cx:pt>
          <cx:pt idx="693">-0.00442991383781115</cx:pt>
          <cx:pt idx="694">0.0020202236647493001</cx:pt>
          <cx:pt idx="695">-0.0031368946248472901</cx:pt>
          <cx:pt idx="696">-0.00080995213465397001</cx:pt>
          <cx:pt idx="697">-0.00036989160358778702</cx:pt>
          <cx:pt idx="698">-0.0011742936409394999</cx:pt>
          <cx:pt idx="699">-0.00061058065858106002</cx:pt>
          <cx:pt idx="700">0.00035041173086794599</cx:pt>
          <cx:pt idx="701">-0.00047205206794579801</cx:pt>
          <cx:pt idx="702">0.00030841982187395598</cx:pt>
          <cx:pt idx="703">0.00067098905807317201</cx:pt>
          <cx:pt idx="704">-0.0025243824648298798</cx:pt>
          <cx:pt idx="705">-0.0078991995664497092</cx:pt>
          <cx:pt idx="706">-0.0145571860816013</cx:pt>
          <cx:pt idx="707">-0.0091561606784857294</cx:pt>
          <cx:pt idx="708">-0.0066718472469436399</cx:pt>
          <cx:pt idx="709">-0.0075506422240820201</cx:pt>
          <cx:pt idx="710">-0.037794087249096803</cx:pt>
          <cx:pt idx="711">-0.067197624420706495</cx:pt>
          <cx:pt idx="712">-0.0552034292437142</cx:pt>
          <cx:pt idx="713">0.0147179834910707</cx:pt>
          <cx:pt idx="714">0.015735276335743301</cx:pt>
          <cx:pt idx="715">0.015758753925052001</cx:pt>
          <cx:pt idx="716">0.0401048829962228</cx:pt>
          <cx:pt idx="717">0.058712530695423197</cx:pt>
          <cx:pt idx="718">0.037295707093243799</cx:pt>
          <cx:pt idx="719">0.0027030814220557098</cx:pt>
          <cx:pt idx="720">0.00067423485357230801</cx:pt>
          <cx:pt idx="721">0.0067911363273618804</cx:pt>
          <cx:pt idx="722">0.0138026643971605</cx:pt>
          <cx:pt idx="723">0.0037811077188462799</cx:pt>
          <cx:pt idx="724">0.0020979129050929901</cx:pt>
          <cx:pt idx="725">0.00015936425746905901</cx:pt>
          <cx:pt idx="726">7.6793221498494305e-05</cx:pt>
          <cx:pt idx="727">-0.00043920923285233998</cx:pt>
          <cx:pt idx="728">0.00042928531839697898</cx:pt>
          <cx:pt idx="729">-0.00081935198214761298</cx:pt>
          <cx:pt idx="730">-0.00066131589668705999</cx:pt>
          <cx:pt idx="731">0.000128751866224348</cx:pt>
          <cx:pt idx="732">0.0068145932314341504</cx:pt>
          <cx:pt idx="733">0.017526271120097199</cx:pt>
          <cx:pt idx="734">0.021826911740962199</cx:pt>
          <cx:pt idx="735">0.0165955125222245</cx:pt>
          <cx:pt idx="736">0.029787880023626</cx:pt>
          <cx:pt idx="737">0.023348174760382</cx:pt>
          <cx:pt idx="738">0.0057374190621664904</cx:pt>
          <cx:pt idx="739">0.0065940422115194604</cx:pt>
          <cx:pt idx="740">0.0370737564238224</cx:pt>
          <cx:pt idx="741">0.041619019125790802</cx:pt>
          <cx:pt idx="742">0.017365403521514999</cx:pt>
          <cx:pt idx="743">0.0062947609051902898</cx:pt>
          <cx:pt idx="744">0.0148265821894251</cx:pt>
          <cx:pt idx="745">0.0229885806932234</cx:pt>
          <cx:pt idx="746">0.0016273572811012799</cx:pt>
          <cx:pt idx="747">-0.019233392994531699</cx:pt>
          <cx:pt idx="748">-0.010469733638014799</cx:pt>
          <cx:pt idx="749">-0.0062737340312464798</cx:pt>
          <cx:pt idx="750">-0.00242182643175996</cx:pt>
          <cx:pt idx="751">-0.00085636537456800995</cx:pt>
          <cx:pt idx="752">0.000158566578280587</cx:pt>
          <cx:pt idx="753">0.00053156305217930805</cx:pt>
          <cx:pt idx="754">0.00051651079727298697</cx:pt>
          <cx:pt idx="755">-0.000413386530046797</cx:pt>
          <cx:pt idx="756">0.00021738612593221401</cx:pt>
          <cx:pt idx="757">4.4713064979429102e-05</cx:pt>
          <cx:pt idx="758">-0.00016128542506061501</cx:pt>
          <cx:pt idx="759">-0.00091979414736036397</cx:pt>
          <cx:pt idx="760">-0.00035901194496244999</cx:pt>
          <cx:pt idx="761">7.2119610143194796e-06</cx:pt>
          <cx:pt idx="762">-0.00041771132961752102</cx:pt>
          <cx:pt idx="763">0.0019704495385561502</cx:pt>
          <cx:pt idx="764">-0.000644739007981808</cx:pt>
          <cx:pt idx="765">1.67502814866284e-05</cx:pt>
          <cx:pt idx="766">4.7698313142586198e-06</cx:pt>
          <cx:pt idx="767">-0.0023661226588622998</cx:pt>
          <cx:pt idx="768">-0.00243748472002188</cx:pt>
          <cx:pt idx="769">-0.0024496003386617598</cx:pt>
          <cx:pt idx="770">0.0082393232947354598</cx:pt>
          <cx:pt idx="771">0.0056168028241327999</cx:pt>
          <cx:pt idx="772">-0.00135059484370467</cx:pt>
          <cx:pt idx="773">-0.0053694021910748397</cx:pt>
          <cx:pt idx="774">-0.0090963992110321898</cx:pt>
          <cx:pt idx="775">-0.00143244204794162</cx:pt>
          <cx:pt idx="776">-6.5173509118625101e-05</cx:pt>
          <cx:pt idx="777">-0.0043210361718955502</cx:pt>
          <cx:pt idx="778">-0.0027140956154847701</cx:pt>
          <cx:pt idx="779">0.00057159903387546797</cx:pt>
          <cx:pt idx="780">0.00029352048860061599</cx:pt>
          <cx:pt idx="781">0.00069301888202886704</cx:pt>
          <cx:pt idx="782">0.00059914658261588701</cx:pt>
          <cx:pt idx="783">0.00045825607991035902</cx:pt>
        </cx:lvl>
      </cx:numDim>
    </cx:data>
    <cx:data id="80">
      <cx:numDim type="val">
        <cx:f>'001_WA_F - 副本'!$CC$1:$CC$784</cx:f>
        <cx:lvl ptCount="784" formatCode="G/通用格式">
          <cx:pt idx="0">-0.00036459412083907099</cx:pt>
          <cx:pt idx="1">-0.00033857489143103398</cx:pt>
          <cx:pt idx="2">0.00047661671925459498</cx:pt>
          <cx:pt idx="3">-0.000297485680922866</cx:pt>
          <cx:pt idx="4">0.00031133895788245302</cx:pt>
          <cx:pt idx="5">5.1536792225700503e-05</cx:pt>
          <cx:pt idx="6">0.000429498798524522</cx:pt>
          <cx:pt idx="7">-8.9082584258957199e-05</cx:pt>
          <cx:pt idx="8">-6.1018947956735201e-05</cx:pt>
          <cx:pt idx="9">0.00012592137062615799</cx:pt>
          <cx:pt idx="10">0.00045059107156216301</cx:pt>
          <cx:pt idx="11">0.00050692258791995798</cx:pt>
          <cx:pt idx="12">0.00024519101124269798</cx:pt>
          <cx:pt idx="13">-0.00096198061568758</cx:pt>
          <cx:pt idx="14">-0.000114002299381185</cx:pt>
          <cx:pt idx="15">-0.00028156098934816701</cx:pt>
          <cx:pt idx="16">0.00070180407531993496</cx:pt>
          <cx:pt idx="17">0.00046656571049444599</cx:pt>
          <cx:pt idx="18">-0.00092601930707199905</cx:pt>
          <cx:pt idx="19">0.00021481527519041899</cx:pt>
          <cx:pt idx="20">-0.000385615126617123</cx:pt>
          <cx:pt idx="21">0.000183910999619168</cx:pt>
          <cx:pt idx="22">-0.00030687747819401297</cx:pt>
          <cx:pt idx="23">-8.3267057237946398e-05</cx:pt>
          <cx:pt idx="24">-8.9190254109022606e-05</cx:pt>
          <cx:pt idx="25">0.000268512920474267</cx:pt>
          <cx:pt idx="26">0.00042498606811872098</cx:pt>
          <cx:pt idx="27">-0.00013869331719944199</cx:pt>
          <cx:pt idx="28">-0.00049180400003053404</cx:pt>
          <cx:pt idx="29">-4.5235232856558799e-05</cx:pt>
          <cx:pt idx="30">9.9025273044859002e-05</cx:pt>
          <cx:pt idx="31">0.00011749716088029801</cx:pt>
          <cx:pt idx="32">0.000201910429132138</cx:pt>
          <cx:pt idx="33">-0.000116979535901696</cx:pt>
          <cx:pt idx="34">0.00021265231068355199</cx:pt>
          <cx:pt idx="35">0.000470803150730559</cx:pt>
          <cx:pt idx="36">-0.00073131488556176405</cx:pt>
          <cx:pt idx="37">-0.00046720616443108801</cx:pt>
          <cx:pt idx="38">0.00020721263311973301</cx:pt>
          <cx:pt idx="39">-0.0012497088654447701</cx:pt>
          <cx:pt idx="40">-0.00045213574465875701</cx:pt>
          <cx:pt idx="41">-0.00128294307310948</cx:pt>
          <cx:pt idx="42">-0.0018508591243241901</cx:pt>
          <cx:pt idx="43">-0.00080131822767369497</cx:pt>
          <cx:pt idx="44">0.0031365696797737101</cx:pt>
          <cx:pt idx="45">0.00026240490566665998</cx:pt>
          <cx:pt idx="46">-0.0017384206706351601</cx:pt>
          <cx:pt idx="47">8.6134220139291194e-05</cx:pt>
          <cx:pt idx="48">-0.00026826966633140202</cx:pt>
          <cx:pt idx="49">-0.0009982992271605881</cx:pt>
          <cx:pt idx="50">0.00052255178344774603</cx:pt>
          <cx:pt idx="51">0.00019103876210999001</cx:pt>
          <cx:pt idx="52">0.00034408585418610298</cx:pt>
          <cx:pt idx="53">-0.00030320620096677597</cx:pt>
          <cx:pt idx="54">0.00024019497989893901</cx:pt>
          <cx:pt idx="55">-0.00018188405172089099</cx:pt>
          <cx:pt idx="56">-0.00067323641691991495</cx:pt>
          <cx:pt idx="57">0.000289155444066033</cx:pt>
          <cx:pt idx="58">-0.00029960338792242</cx:pt>
          <cx:pt idx="59">-0.00024909932491054001</cx:pt>
          <cx:pt idx="60">0.00057104775527011997</cx:pt>
          <cx:pt idx="61">0.000608422615172998</cx:pt>
          <cx:pt idx="62">0.00037499989514729</cx:pt>
          <cx:pt idx="63">-0.00078284399088486697</cx:pt>
          <cx:pt idx="64">0.0011428928062261999</cx:pt>
          <cx:pt idx="65">0.000653823413945757</cx:pt>
          <cx:pt idx="66">0.00177217239340261</cx:pt>
          <cx:pt idx="67">0.0125743860112434</cx:pt>
          <cx:pt idx="68">0.015110050903386499</cx:pt>
          <cx:pt idx="69">0.00179802852806503</cx:pt>
          <cx:pt idx="70">-0.0079295438188409402</cx:pt>
          <cx:pt idx="71">-0.010683703529732601</cx:pt>
          <cx:pt idx="72">-0.0108077891291905</cx:pt>
          <cx:pt idx="73">-0.0084871450987269899</cx:pt>
          <cx:pt idx="74">-0.0180057817264411</cx:pt>
          <cx:pt idx="75">-0.028396277634303101</cx:pt>
          <cx:pt idx="76">-0.0124714095855273</cx:pt>
          <cx:pt idx="77">-0.0094042093966937995</cx:pt>
          <cx:pt idx="78">-0.0037668253413795198</cx:pt>
          <cx:pt idx="79">-0.00108014069925459</cx:pt>
          <cx:pt idx="80">0.00048592584192121499</cx:pt>
          <cx:pt idx="81">0.0011331290222045701</cx:pt>
          <cx:pt idx="82">0.00079039945892355205</cx:pt>
          <cx:pt idx="83">0.00038950214500560102</cx:pt>
          <cx:pt idx="84">-0.000126046067094039</cx:pt>
          <cx:pt idx="85">9.3705652035732995e-05</cx:pt>
          <cx:pt idx="86">0.0023669011366976899</cx:pt>
          <cx:pt idx="87">0.00084502182433182399</cx:pt>
          <cx:pt idx="88">-0.00083321287572463002</cx:pt>
          <cx:pt idx="89">-0.00024567358925202599</cx:pt>
          <cx:pt idx="90">-0.00076986535797907705</cx:pt>
          <cx:pt idx="91">-0.00012034972133331</cx:pt>
          <cx:pt idx="92">0.00063827644703802998</cx:pt>
          <cx:pt idx="93">-0.00371488864227213</cx:pt>
          <cx:pt idx="94">-0.021818686814876202</cx:pt>
          <cx:pt idx="95">0.0059368154312539204</cx:pt>
          <cx:pt idx="96">0.0224948859239095</cx:pt>
          <cx:pt idx="97">0.0022321572430828401</cx:pt>
          <cx:pt idx="98">-0.043114447948625401</cx:pt>
          <cx:pt idx="99">-0.063293237484271805</cx:pt>
          <cx:pt idx="100">-0.0261756917360501</cx:pt>
          <cx:pt idx="101">0.0047226820130019101</cx:pt>
          <cx:pt idx="102">-0.028118647694236699</cx:pt>
          <cx:pt idx="103">-0.0418639709378004</cx:pt>
          <cx:pt idx="104">-0.040087656365773501</cx:pt>
          <cx:pt idx="105">-0.0319586526335216</cx:pt>
          <cx:pt idx="106">-0.0128139807193906</cx:pt>
          <cx:pt idx="107">-0.0069579786236304104</cx:pt>
          <cx:pt idx="108">-0.0035481361152880499</cx:pt>
          <cx:pt idx="109">-9.8162734844127595e-06</cx:pt>
          <cx:pt idx="110">-0.00098990589214129803</cx:pt>
          <cx:pt idx="111">-0.00037853891960412298</cx:pt>
          <cx:pt idx="112">7.6009744818256994e-05</cx:pt>
          <cx:pt idx="113">-0.000162421836830699</cx:pt>
          <cx:pt idx="114">0.0070978731737802699</cx:pt>
          <cx:pt idx="115">0.0015366383548693801</cx:pt>
          <cx:pt idx="116">-0.00145012496229281</cx:pt>
          <cx:pt idx="117">0.00314813495461083</cx:pt>
          <cx:pt idx="118">0.017576457418481</cx:pt>
          <cx:pt idx="119">0.029980923221143201</cx:pt>
          <cx:pt idx="120">0.013506302440334799</cx:pt>
          <cx:pt idx="121">-0.0011866154581198899</cx:pt>
          <cx:pt idx="122">-0.0155635405437954</cx:pt>
          <cx:pt idx="123">-0.0024409224905000901</cx:pt>
          <cx:pt idx="124">0.0302932327154967</cx:pt>
          <cx:pt idx="125">0.079810816023430098</cx:pt>
          <cx:pt idx="126">0.014361189249767399</cx:pt>
          <cx:pt idx="127">-0.011649575038561901</cx:pt>
          <cx:pt idx="128">-0.042191043554223297</cx:pt>
          <cx:pt idx="129">-0.0107994591438637</cx:pt>
          <cx:pt idx="130">0.028624598406345101</cx:pt>
          <cx:pt idx="131">0.0018447289507292301</cx:pt>
          <cx:pt idx="132">0.00163358001974897</cx:pt>
          <cx:pt idx="133">-0.0257882027729208</cx:pt>
          <cx:pt idx="134">-0.026506876526530301</cx:pt>
          <cx:pt idx="135">-0.035025961440569298</cx:pt>
          <cx:pt idx="136">-0.038292373439444402</cx:pt>
          <cx:pt idx="137">-0.0080461724492748993</cx:pt>
          <cx:pt idx="138">-0.0020667628431269001</cx:pt>
          <cx:pt idx="139">-0.0031025845179269802</cx:pt>
          <cx:pt idx="140">0.000161908621711485</cx:pt>
          <cx:pt idx="141">0.00061004329450992198</cx:pt>
          <cx:pt idx="142">0.00076024901498374</cx:pt>
          <cx:pt idx="143">-0.00089341334590157899</cx:pt>
          <cx:pt idx="144">0.00071294985812635301</cx:pt>
          <cx:pt idx="145">0.0165692347176702</cx:pt>
          <cx:pt idx="146">0.022433202890630499</cx:pt>
          <cx:pt idx="147">0.0212409830770665</cx:pt>
          <cx:pt idx="148">0.0081853832700054304</cx:pt>
          <cx:pt idx="149">0.0085064572786933898</cx:pt>
          <cx:pt idx="150">-0.0011686786914433299</cx:pt>
          <cx:pt idx="151">0.012835005226292001</cx:pt>
          <cx:pt idx="152">0.073693857439635094</cx:pt>
          <cx:pt idx="153">0.071863489235804504</cx:pt>
          <cx:pt idx="154">0.046500655962115202</cx:pt>
          <cx:pt idx="155">0.0345293138151078</cx:pt>
          <cx:pt idx="156">0.040161903151086503</cx:pt>
          <cx:pt idx="157">-0.026259286183963702</cx:pt>
          <cx:pt idx="158">-0.032634707991470897</cx:pt>
          <cx:pt idx="159">-0.0163337361683236</cx:pt>
          <cx:pt idx="160">-0.030506681461359101</cx:pt>
          <cx:pt idx="161">-0.0242754749824792</cx:pt>
          <cx:pt idx="162">-0.046994186996215</cx:pt>
          <cx:pt idx="163">-0.056583258172153199</cx:pt>
          <cx:pt idx="164">-0.038763333684417402</cx:pt>
          <cx:pt idx="165">-0.015532272184826499</cx:pt>
          <cx:pt idx="166">-0.0101283495589413</cx:pt>
          <cx:pt idx="167">-0.0039708131656451904</cx:pt>
          <cx:pt idx="168">-0.00057604392779168597</cx:pt>
          <cx:pt idx="169">0.000181733235661208</cx:pt>
          <cx:pt idx="170">-0.0035367628357395502</cx:pt>
          <cx:pt idx="171">-0.0062170852112782499</cx:pt>
          <cx:pt idx="172">-0.0050938705464884599</cx:pt>
          <cx:pt idx="173">0.0019743186736605502</cx:pt>
          <cx:pt idx="174">-0.0097361187050180806</cx:pt>
          <cx:pt idx="175">-0.020927734498397001</cx:pt>
          <cx:pt idx="176">-0.0510297424177929</cx:pt>
          <cx:pt idx="177">-0.019266553742050399</cx:pt>
          <cx:pt idx="178">0.020599469812131</cx:pt>
          <cx:pt idx="179">-0.020156683330683201</cx:pt>
          <cx:pt idx="180">0.067898806493893002</cx:pt>
          <cx:pt idx="181">0.13862024525453001</cx:pt>
          <cx:pt idx="182">0.0807602396162206</cx:pt>
          <cx:pt idx="183">0.030804256898257401</cx:pt>
          <cx:pt idx="184">0.013377015410116599</cx:pt>
          <cx:pt idx="185">-0.052818130691734702</cx:pt>
          <cx:pt idx="186">-0.058748618999227599</cx:pt>
          <cx:pt idx="187">-0.0266597857600381</cx:pt>
          <cx:pt idx="188">-0.023751384378656301</cx:pt>
          <cx:pt idx="189">-0.031805073345657103</cx:pt>
          <cx:pt idx="190">-0.032796354734180203</cx:pt>
          <cx:pt idx="191">-0.0508520549675801</cx:pt>
          <cx:pt idx="192">-0.0371119191343098</cx:pt>
          <cx:pt idx="193">-0.018983248192088499</cx:pt>
          <cx:pt idx="194">-0.0066635439207474202</cx:pt>
          <cx:pt idx="195">-0.0040283258467903602</cx:pt>
          <cx:pt idx="196">0.000502484964416598</cx:pt>
          <cx:pt idx="197">0.00078601502459798699</cx:pt>
          <cx:pt idx="198">0.0022335480019962601</cx:pt>
          <cx:pt idx="199">0.0038533064393584801</cx:pt>
          <cx:pt idx="200">-0.00155136288677266</cx:pt>
          <cx:pt idx="201">-0.0094367491371111206</cx:pt>
          <cx:pt idx="202">-0.00055131413397944897</cx:pt>
          <cx:pt idx="203">0.0028299156986023701</cx:pt>
          <cx:pt idx="204">0.0083482636700022792</cx:pt>
          <cx:pt idx="205">0.028215476149388199</cx:pt>
          <cx:pt idx="206">0.028613728460565899</cx:pt>
          <cx:pt idx="207">-0.0028759430622104102</cx:pt>
          <cx:pt idx="208">0.044086694988552499</cx:pt>
          <cx:pt idx="209">0.071669305896464905</cx:pt>
          <cx:pt idx="210">0.039138115361491303</cx:pt>
          <cx:pt idx="211">0.043701490328809003</cx:pt>
          <cx:pt idx="212">0.093190634293613406</cx:pt>
          <cx:pt idx="213">0.0489389716140178</cx:pt>
          <cx:pt idx="214">-0.048499167371611897</cx:pt>
          <cx:pt idx="215">0.030209039944868701</cx:pt>
          <cx:pt idx="216">-0.0154958470754979</cx:pt>
          <cx:pt idx="217">-0.045383395508519699</cx:pt>
          <cx:pt idx="218">-0.0116584373957637</cx:pt>
          <cx:pt idx="219">-0.043014693230281599</cx:pt>
          <cx:pt idx="220">-0.040081378616694301</cx:pt>
          <cx:pt idx="221">-0.0276385825810419</cx:pt>
          <cx:pt idx="222">-0.0061693742757819902</cx:pt>
          <cx:pt idx="223">-0.0020346056724407902</cx:pt>
          <cx:pt idx="224">0.000399606747307554</cx:pt>
          <cx:pt idx="225">0.00070550809425510305</cx:pt>
          <cx:pt idx="226">0.0032319892350003202</cx:pt>
          <cx:pt idx="227">0.0056140039431852497</cx:pt>
          <cx:pt idx="228">0.0103102737769122</cx:pt>
          <cx:pt idx="229">0.031363484634762698</cx:pt>
          <cx:pt idx="230">-0.00502981793413791</cx:pt>
          <cx:pt idx="231">0.038202228122208699</cx:pt>
          <cx:pt idx="232">0.0386796816965932</cx:pt>
          <cx:pt idx="233">0.094533848230264297</cx:pt>
          <cx:pt idx="234">0.105515609068697</cx:pt>
          <cx:pt idx="235">0.062455739290521999</cx:pt>
          <cx:pt idx="236">0.026909950984811502</cx:pt>
          <cx:pt idx="237">0.068677825050210403</cx:pt>
          <cx:pt idx="238">0.185916022700677</cx:pt>
          <cx:pt idx="239">0.084493634745289606</cx:pt>
          <cx:pt idx="240">0.029450497449428799</cx:pt>
          <cx:pt idx="241">0.065775810459255499</cx:pt>
          <cx:pt idx="242">-0.035298555271869099</cx:pt>
          <cx:pt idx="243">-0.040209962965564901</cx:pt>
          <cx:pt idx="244">-0.062709048543872603</cx:pt>
          <cx:pt idx="245">-0.0956777385677198</cx:pt>
          <cx:pt idx="246">-0.00207487063132997</cx:pt>
          <cx:pt idx="247">-0.011630914293288899</cx:pt>
          <cx:pt idx="248">-0.045146046660435903</cx:pt>
          <cx:pt idx="249">-0.021592875797856199</cx:pt>
          <cx:pt idx="250">0.00081934629217812901</cx:pt>
          <cx:pt idx="251">0.00072543547706809799</cx:pt>
          <cx:pt idx="252">-0.00046508786160466098</cx:pt>
          <cx:pt idx="253">0.0012789092742074601</cx:pt>
          <cx:pt idx="254">0.0061213597247389197</cx:pt>
          <cx:pt idx="255">0.00921077901528136</cx:pt>
          <cx:pt idx="256">0.0118857803607405</cx:pt>
          <cx:pt idx="257">0.057518895467137898</cx:pt>
          <cx:pt idx="258">0.052733893065037299</cx:pt>
          <cx:pt idx="259">0.058333018467467301</cx:pt>
          <cx:pt idx="260">0.057206303574549699</cx:pt>
          <cx:pt idx="261">0.081223273099834306</cx:pt>
          <cx:pt idx="262">0.094449337287435903</cx:pt>
          <cx:pt idx="263">0.0221342403108819</cx:pt>
          <cx:pt idx="264">0.029509310083836199</cx:pt>
          <cx:pt idx="265">-0.0357749285065957</cx:pt>
          <cx:pt idx="266">-0.045941433592983701</cx:pt>
          <cx:pt idx="267">-0.0125310242674538</cx:pt>
          <cx:pt idx="268">-0.062201390056150302</cx:pt>
          <cx:pt idx="269">-0.015687381069804301</cx:pt>
          <cx:pt idx="270">-0.0070748635518222396</cx:pt>
          <cx:pt idx="271">-0.048715422745393699</cx:pt>
          <cx:pt idx="272">-0.122291619660555</cx:pt>
          <cx:pt idx="273">-0.085960031878269505</cx:pt>
          <cx:pt idx="274">-0.0051044485690141198</cx:pt>
          <cx:pt idx="275">0.0029015736288541798</cx:pt>
          <cx:pt idx="276">-0.0297072096449973</cx:pt>
          <cx:pt idx="277">0.0037346810387506998</cx:pt>
          <cx:pt idx="278">0.022513418182417099</cx:pt>
          <cx:pt idx="279">0.025004257941527899</cx:pt>
          <cx:pt idx="280">0.00027768967272310402</cx:pt>
          <cx:pt idx="281">0.00079425442452475702</cx:pt>
          <cx:pt idx="282">0.0095499168564625592</cx:pt>
          <cx:pt idx="283">0.0047581290775527097</cx:pt>
          <cx:pt idx="284">0.0081837212181824007</cx:pt>
          <cx:pt idx="285">0.046828448586108302</cx:pt>
          <cx:pt idx="286">0.111568555126004</cx:pt>
          <cx:pt idx="287">0.0827389660743474</cx:pt>
          <cx:pt idx="288">0.090265163912266494</cx:pt>
          <cx:pt idx="289">0.042563213387222402</cx:pt>
          <cx:pt idx="290">0.033141171955512402</cx:pt>
          <cx:pt idx="291">-0.070726319651254296</cx:pt>
          <cx:pt idx="292">-0.13788672449665701</cx:pt>
          <cx:pt idx="293">-0.17648866460707099</cx:pt>
          <cx:pt idx="294">-0.18392854703238101</cx:pt>
          <cx:pt idx="295">-0.053910068846823901</cx:pt>
          <cx:pt idx="296">-0.036567792712685301</cx:pt>
          <cx:pt idx="297">0.013667442451413001</cx:pt>
          <cx:pt idx="298">0.013971813993560799</cx:pt>
          <cx:pt idx="299">0.00088314023304869203</cx:pt>
          <cx:pt idx="300">-0.090615001132081693</cx:pt>
          <cx:pt idx="301">-0.055893667093968397</cx:pt>
          <cx:pt idx="302">-0.010298893823583901</cx:pt>
          <cx:pt idx="303">-0.00050835261702418598</cx:pt>
          <cx:pt idx="304">0.0099821847923738296</cx:pt>
          <cx:pt idx="305">0.017721765305210101</cx:pt>
          <cx:pt idx="306">0.0131860780296839</cx:pt>
          <cx:pt idx="307">0.00721523378780902</cx:pt>
          <cx:pt idx="308">-0.00057977647798996797</cx:pt>
          <cx:pt idx="309">0.00039571338324504102</cx:pt>
          <cx:pt idx="310">0.0032592030716976699</cx:pt>
          <cx:pt idx="311">-0.0040213804686512703</cx:pt>
          <cx:pt idx="312">-0.0056429621561376198</cx:pt>
          <cx:pt idx="313">0.0481079143471786</cx:pt>
          <cx:pt idx="314">0.083261699134613801</cx:pt>
          <cx:pt idx="315">0.050942517899309897</cx:pt>
          <cx:pt idx="316">0.022022919028190601</cx:pt>
          <cx:pt idx="317">-0.074890934503218903</cx:pt>
          <cx:pt idx="318">-0.12222438469492</cx:pt>
          <cx:pt idx="319">-0.079757620245343899</cx:pt>
          <cx:pt idx="320">-0.19612687310195601</cx:pt>
          <cx:pt idx="321">-0.27856414788852502</cx:pt>
          <cx:pt idx="322">-0.113527552839848</cx:pt>
          <cx:pt idx="323">-0.0146674242859297</cx:pt>
          <cx:pt idx="324">-0.029615143991313399</cx:pt>
          <cx:pt idx="325">-0.0461333508999743</cx:pt>
          <cx:pt idx="326">-0.0054149346725145099</cx:pt>
          <cx:pt idx="327">-0.0103004384974122</cx:pt>
          <cx:pt idx="328">-0.0077054587000731697</cx:pt>
          <cx:pt idx="329">-0.00013474086907842999</cx:pt>
          <cx:pt idx="330">0.0073711207646490404</cx:pt>
          <cx:pt idx="331">-0.0024533791703586802</cx:pt>
          <cx:pt idx="332">-0.0239464017954533</cx:pt>
          <cx:pt idx="333">-0.012111002235249999</cx:pt>
          <cx:pt idx="334">-0.015533217595702401</cx:pt>
          <cx:pt idx="335">-0.00089628606054887802</cx:pt>
          <cx:pt idx="336">-7.7011952539428202e-06</cx:pt>
          <cx:pt idx="337">-0.000197681938578022</cx:pt>
          <cx:pt idx="338">0.00097845895951775104</cx:pt>
          <cx:pt idx="339">-0.016955224390312801</cx:pt>
          <cx:pt idx="340">-0.0164889006986817</cx:pt>
          <cx:pt idx="341">-0.0138421225362554</cx:pt>
          <cx:pt idx="342">-0.033189415604072597</cx:pt>
          <cx:pt idx="343">-0.055275571232849097</cx:pt>
          <cx:pt idx="344">-0.098914625414568094</cx:pt>
          <cx:pt idx="345">-0.16116702743466599</cx:pt>
          <cx:pt idx="346">-0.21995395402887</cx:pt>
          <cx:pt idx="347">-0.22450542399944601</cx:pt>
          <cx:pt idx="348">-0.155092243624357</cx:pt>
          <cx:pt idx="349">-0.207481789536028</cx:pt>
          <cx:pt idx="350">-0.0315672073908871</cx:pt>
          <cx:pt idx="351">0.052372258661467698</cx:pt>
          <cx:pt idx="352">0.042623251444524501</cx:pt>
          <cx:pt idx="353">-0.10419375491987599</cx:pt>
          <cx:pt idx="354">-0.0091361423994037599</cx:pt>
          <cx:pt idx="355">-0.0100168784051025</cx:pt>
          <cx:pt idx="356">-0.0128233222148997</cx:pt>
          <cx:pt idx="357">0.0097497635331421102</cx:pt>
          <cx:pt idx="358">-0.063650556291263802</cx:pt>
          <cx:pt idx="359">-0.0368168449286835</cx:pt>
          <cx:pt idx="360">-0.0222570397062926</cx:pt>
          <cx:pt idx="361">-0.00014226626010096599</cx:pt>
          <cx:pt idx="362">-0.0065515686930774199</cx:pt>
          <cx:pt idx="363">0.0010702907649576801</cx:pt>
          <cx:pt idx="364">-0.00038751917620841902</cx:pt>
          <cx:pt idx="365">-0.000204304151778042</cx:pt>
          <cx:pt idx="366">0.00169338220936317</cx:pt>
          <cx:pt idx="367">-0.018347554229816099</cx:pt>
          <cx:pt idx="368">-0.045535466225889797</cx:pt>
          <cx:pt idx="369">-0.076218090423480295</cx:pt>
          <cx:pt idx="370">-0.108015489113669</cx:pt>
          <cx:pt idx="371">-0.16598241568191099</cx:pt>
          <cx:pt idx="372">-0.203193055918819</cx:pt>
          <cx:pt idx="373">-0.225000077477157</cx:pt>
          <cx:pt idx="374">-0.202464706780427</cx:pt>
          <cx:pt idx="375">-0.143841082083315</cx:pt>
          <cx:pt idx="376">-0.055153244594160399</cx:pt>
          <cx:pt idx="377">0.078949379184945295</cx:pt>
          <cx:pt idx="378">0.092729323791865895</cx:pt>
          <cx:pt idx="379">0.058367927577677899</cx:pt>
          <cx:pt idx="380">0.012485088754145</cx:pt>
          <cx:pt idx="381">-0.096844568806471701</cx:pt>
          <cx:pt idx="382">0.0033797996487843701</cx:pt>
          <cx:pt idx="383">0.013943171059152199</cx:pt>
          <cx:pt idx="384">-0.019595114827912999</cx:pt>
          <cx:pt idx="385">0.033495944337978201</cx:pt>
          <cx:pt idx="386">-0.0057839002292783001</cx:pt>
          <cx:pt idx="387">-0.029241770223388499</cx:pt>
          <cx:pt idx="388">-0.0115389042403633</cx:pt>
          <cx:pt idx="389">0.00250881150437185</cx:pt>
          <cx:pt idx="390">0.00026404858079097701</cx:pt>
          <cx:pt idx="391">0.0020998014920186</cx:pt>
          <cx:pt idx="392">0.000198857907244247</cx:pt>
          <cx:pt idx="393">8.9291984154156806e-05</cx:pt>
          <cx:pt idx="394">0.0021956883851470799</cx:pt>
          <cx:pt idx="395">-0.021866242874648199</cx:pt>
          <cx:pt idx="396">-0.053879881320668302</cx:pt>
          <cx:pt idx="397">-0.097142431247857</cx:pt>
          <cx:pt idx="398">-0.114345217621175</cx:pt>
          <cx:pt idx="399">-0.14837573726640599</cx:pt>
          <cx:pt idx="400">-0.22422513281848</cx:pt>
          <cx:pt idx="401">-0.23244872505107</cx:pt>
          <cx:pt idx="402">-0.12583220849419299</cx:pt>
          <cx:pt idx="403">0.00160010162591527</cx:pt>
          <cx:pt idx="404">0.070884155154702796</cx:pt>
          <cx:pt idx="405">0.084138495774561006</cx:pt>
          <cx:pt idx="406">0.045128825878059102</cx:pt>
          <cx:pt idx="407">0.00629457808035993</cx:pt>
          <cx:pt idx="408">-0.050538171996980401</cx:pt>
          <cx:pt idx="409">-0.054546430994388898</cx:pt>
          <cx:pt idx="410">0.016824695650982199</cx:pt>
          <cx:pt idx="411">0.045295018028042998</cx:pt>
          <cx:pt idx="412">0.0045908463729038397</cx:pt>
          <cx:pt idx="413">0.063146710002960196</cx:pt>
          <cx:pt idx="414">0.0240038774482427</cx:pt>
          <cx:pt idx="415">-0.0168713027557932</cx:pt>
          <cx:pt idx="416">-0.0052057625437817098</cx:pt>
          <cx:pt idx="417">0.0137350092679783</cx:pt>
          <cx:pt idx="418">0.0110838936073453</cx:pt>
          <cx:pt idx="419">-4.3013761288831599e-05</cx:pt>
          <cx:pt idx="420">0.00040503260605326898</cx:pt>
          <cx:pt idx="421">-6.09813124136866e-05</cx:pt>
          <cx:pt idx="422">-0.00077477109049855705</cx:pt>
          <cx:pt idx="423">-0.018626030045402302</cx:pt>
          <cx:pt idx="424">-0.056801159287777001</cx:pt>
          <cx:pt idx="425">-0.089804527545001303</cx:pt>
          <cx:pt idx="426">-0.088796315330936001</cx:pt>
          <cx:pt idx="427">-0.110972820758562</cx:pt>
          <cx:pt idx="428">-0.117949342490519</cx:pt>
          <cx:pt idx="429">-0.097450277603355201</cx:pt>
          <cx:pt idx="430">0.016343136185542301</cx:pt>
          <cx:pt idx="431">0.081028488613039198</cx:pt>
          <cx:pt idx="432">0.058152623578185902</cx:pt>
          <cx:pt idx="433">0.084119532712478698</cx:pt>
          <cx:pt idx="434">0.025807178852972502</cx:pt>
          <cx:pt idx="435">0.033302375942272103</cx:pt>
          <cx:pt idx="436">-0.027286440199767101</cx:pt>
          <cx:pt idx="437">-0.048511002195376102</cx:pt>
          <cx:pt idx="438">-0.057340381494537497</cx:pt>
          <cx:pt idx="439">-0.037708706913584397</cx:pt>
          <cx:pt idx="440">-0.071525954938567199</cx:pt>
          <cx:pt idx="441">0.0138455861364199</cx:pt>
          <cx:pt idx="442">-0.0052952351403689696</cx:pt>
          <cx:pt idx="443">-0.0121450647947615</cx:pt>
          <cx:pt idx="444">0.0155235537581293</cx:pt>
          <cx:pt idx="445">0.0189312124096046</cx:pt>
          <cx:pt idx="446">0.0107569792661586</cx:pt>
          <cx:pt idx="447">0.0060944315994565</cx:pt>
          <cx:pt idx="448">-0.00030123441027080902</cx:pt>
          <cx:pt idx="449">-0.00040066474725327002</cx:pt>
          <cx:pt idx="450">-0.00211376046222778</cx:pt>
          <cx:pt idx="451">-0.0090359293922641602</cx:pt>
          <cx:pt idx="452">-0.043059549850158599</cx:pt>
          <cx:pt idx="453">-0.074283783470340994</cx:pt>
          <cx:pt idx="454">-0.076707753914841095</cx:pt>
          <cx:pt idx="455">-0.080992358245866203</cx:pt>
          <cx:pt idx="456">-0.011755616403097901</cx:pt>
          <cx:pt idx="457">0.068251990405820306</cx:pt>
          <cx:pt idx="458">0.105266963592791</cx:pt>
          <cx:pt idx="459">0.086830386244654695</cx:pt>
          <cx:pt idx="460">0.050936081287346398</cx:pt>
          <cx:pt idx="461">0.105343985813766</cx:pt>
          <cx:pt idx="462">-0.0098437125060383598</cx:pt>
          <cx:pt idx="463">-0.017007661586658701</cx:pt>
          <cx:pt idx="464">-0.0272202754991345</cx:pt>
          <cx:pt idx="465">-0.034064684209698798</cx:pt>
          <cx:pt idx="466">-0.058541513578289697</cx:pt>
          <cx:pt idx="467">-0.032025686171134</cx:pt>
          <cx:pt idx="468">-0.069277175364626103</cx:pt>
          <cx:pt idx="469">-0.027237939248216301</cx:pt>
          <cx:pt idx="470">-0.0102853768466578</cx:pt>
          <cx:pt idx="471">-0.0126440864425733</cx:pt>
          <cx:pt idx="472">0.033828219027402802</cx:pt>
          <cx:pt idx="473">0.042460172924607902</cx:pt>
          <cx:pt idx="474">0.024739473259801699</cx:pt>
          <cx:pt idx="475">0.0094505942012348999</cx:pt>
          <cx:pt idx="476">0.000545961124577226</cx:pt>
          <cx:pt idx="477">0.0010405340483508299</cx:pt>
          <cx:pt idx="478">-0.00159116434255583</cx:pt>
          <cx:pt idx="479">0.0036812243193430202</cx:pt>
          <cx:pt idx="480">-0.0130461506013327</cx:pt>
          <cx:pt idx="481">-0.039547540105334199</cx:pt>
          <cx:pt idx="482">-0.044496063313968298</cx:pt>
          <cx:pt idx="483">-0.011491299320357201</cx:pt>
          <cx:pt idx="484">0.044136580842543301</cx:pt>
          <cx:pt idx="485">0.118541148923327</cx:pt>
          <cx:pt idx="486">0.042973839655573297</cx:pt>
          <cx:pt idx="487">0.0222685917096841</cx:pt>
          <cx:pt idx="488">0.030760521352825601</cx:pt>
          <cx:pt idx="489">0.054309732715733701</cx:pt>
          <cx:pt idx="490">0.0054621395862036598</cx:pt>
          <cx:pt idx="491">-0.041299589996665297</cx:pt>
          <cx:pt idx="492">-0.057739831942673597</cx:pt>
          <cx:pt idx="493">-0.065990782173172002</cx:pt>
          <cx:pt idx="494">-0.110617323590678</cx:pt>
          <cx:pt idx="495">-0.099786672348310304</cx:pt>
          <cx:pt idx="496">-0.082196314209116203</cx:pt>
          <cx:pt idx="497">-0.0432112321132474</cx:pt>
          <cx:pt idx="498">0.0071484394988665196</cx:pt>
          <cx:pt idx="499">0.025119609630302801</cx:pt>
          <cx:pt idx="500">0.067035008310188701</cx:pt>
          <cx:pt idx="501">0.062712417179573501</cx:pt>
          <cx:pt idx="502">0.018034914139102898</cx:pt>
          <cx:pt idx="503">0.000214524396259569</cx:pt>
          <cx:pt idx="504">-0.00021521484432855399</cx:pt>
          <cx:pt idx="505">-0.00042229382885500299</cx:pt>
          <cx:pt idx="506">-0.0020833287964773998</cx:pt>
          <cx:pt idx="507">0.0192534974803974</cx:pt>
          <cx:pt idx="508">-0.0010957857438165599</cx:pt>
          <cx:pt idx="509">-0.028102454310825</cx:pt>
          <cx:pt idx="510">-0.029923142944012299</cx:pt>
          <cx:pt idx="511">0.0565833630790607</cx:pt>
          <cx:pt idx="512">0.044162665030227997</cx:pt>
          <cx:pt idx="513">0.00081562225071721598</cx:pt>
          <cx:pt idx="514">-0.00684316349904617</cx:pt>
          <cx:pt idx="515">0.030984177038632401</cx:pt>
          <cx:pt idx="516">0.044420762603720597</cx:pt>
          <cx:pt idx="517">0.061190400541974797</cx:pt>
          <cx:pt idx="518">0.027936820211785202</cx:pt>
          <cx:pt idx="519">-0.080956158735681003</cx:pt>
          <cx:pt idx="520">-0.075895197042380305</cx:pt>
          <cx:pt idx="521">-0.037437427882249699</cx:pt>
          <cx:pt idx="522">-0.022980917247629701</cx:pt>
          <cx:pt idx="523">-0.060869991988411899</cx:pt>
          <cx:pt idx="524">-0.076250651100314301</cx:pt>
          <cx:pt idx="525">-0.032485251637013601</cx:pt>
          <cx:pt idx="526">0.036649259840298501</cx:pt>
          <cx:pt idx="527">0.074855523877637206</cx:pt>
          <cx:pt idx="528">0.0621214808800769</cx:pt>
          <cx:pt idx="529">0.031886274424623898</cx:pt>
          <cx:pt idx="530">0.0074844617313114701</cx:pt>
          <cx:pt idx="531">0.0016833818750085</cx:pt>
          <cx:pt idx="532">0.00055205917968028197</cx:pt>
          <cx:pt idx="533">-0.00051913747955828796</cx:pt>
          <cx:pt idx="534">-0.0010525702233626299</cx:pt>
          <cx:pt idx="535">0.019997321359202999</cx:pt>
          <cx:pt idx="536">0.011274547629063001</cx:pt>
          <cx:pt idx="537">-0.019766614086444399</cx:pt>
          <cx:pt idx="538">0.0035177080080353901</cx:pt>
          <cx:pt idx="539">0.027257523831787402</cx:pt>
          <cx:pt idx="540">-0.0087198780738171992</cx:pt>
          <cx:pt idx="541">0.018066711050711299</cx:pt>
          <cx:pt idx="542">0.014140295144436901</cx:pt>
          <cx:pt idx="543">0.058975405841848003</cx:pt>
          <cx:pt idx="544">0.014879753441446</cx:pt>
          <cx:pt idx="545">0.11628675659998799</cx:pt>
          <cx:pt idx="546">0.0132955831272387</cx:pt>
          <cx:pt idx="547">-0.059984380963188699</cx:pt>
          <cx:pt idx="548">-0.089109950005611102</cx:pt>
          <cx:pt idx="549">-0.093218607965103895</cx:pt>
          <cx:pt idx="550">-0.089402364178246596</cx:pt>
          <cx:pt idx="551">-0.050004507371371701</cx:pt>
          <cx:pt idx="552">-0.060010137725320399</cx:pt>
          <cx:pt idx="553">-0.046323733826545199</cx:pt>
          <cx:pt idx="554">3.62374758249869e-05</cx:pt>
          <cx:pt idx="555">0.060839075198092701</cx:pt>
          <cx:pt idx="556">0.039980834765781202</cx:pt>
          <cx:pt idx="557">0.0251379709265281</cx:pt>
          <cx:pt idx="558">0.0058480303370426799</cx:pt>
          <cx:pt idx="559">-0.000114653069364131</cx:pt>
          <cx:pt idx="560">-0.00048260976832593402</cx:pt>
          <cx:pt idx="561">-0.0013737528712087</cx:pt>
          <cx:pt idx="562">0.000645064143131716</cx:pt>
          <cx:pt idx="563">0.022095617686516598</cx:pt>
          <cx:pt idx="564">0.020902032857490802</cx:pt>
          <cx:pt idx="565">-0.012147740474979799</cx:pt>
          <cx:pt idx="566">0.013061540409275299</cx:pt>
          <cx:pt idx="567">0.0146025942937557</cx:pt>
          <cx:pt idx="568">-0.0084342402646890701</cx:pt>
          <cx:pt idx="569">-0.0082245742113754797</cx:pt>
          <cx:pt idx="570">0.043655142662709201</cx:pt>
          <cx:pt idx="571">0.071845769972290793</cx:pt>
          <cx:pt idx="572">0.097114190829595798</cx:pt>
          <cx:pt idx="573">0.049359338303396297</cx:pt>
          <cx:pt idx="574">0.0606786535426962</cx:pt>
          <cx:pt idx="575">0.014622780442393599</cx:pt>
          <cx:pt idx="576">-0.032351603405139401</cx:pt>
          <cx:pt idx="577">-0.111429102968734</cx:pt>
          <cx:pt idx="578">-0.069142998258922603</cx:pt>
          <cx:pt idx="579">-0.038923584663373798</cx:pt>
          <cx:pt idx="580">-0.027225257215393501</cx:pt>
          <cx:pt idx="581">-0.030728343818610102</cx:pt>
          <cx:pt idx="582">-0.0023501412999549299</cx:pt>
          <cx:pt idx="583">0.0487685512534363</cx:pt>
          <cx:pt idx="584">0.035952896622596299</cx:pt>
          <cx:pt idx="585">0.015263581294809101</cx:pt>
          <cx:pt idx="586">0.0048268763381945799</cx:pt>
          <cx:pt idx="587">0.00080669089509051396</cx:pt>
          <cx:pt idx="588">-7.4040572340483698e-05</cx:pt>
          <cx:pt idx="589">-1.19445387007048e-05</cx:pt>
          <cx:pt idx="590">0.0021221022933166499</cx:pt>
          <cx:pt idx="591">0.0039361994117683803</cx:pt>
          <cx:pt idx="592">-0.00096793670582752498</cx:pt>
          <cx:pt idx="593">0.00018766262254220101</cx:pt>
          <cx:pt idx="594">-0.0333362620007372</cx:pt>
          <cx:pt idx="595">-0.0589847120419573</cx:pt>
          <cx:pt idx="596">-0.080360050856463305</cx:pt>
          <cx:pt idx="597">-0.033101540429373799</cx:pt>
          <cx:pt idx="598">0.057622159277843303</cx:pt>
          <cx:pt idx="599">0.039938586108855097</cx:pt>
          <cx:pt idx="600">0.084900521805117604</cx:pt>
          <cx:pt idx="601">0.0545557518441393</cx:pt>
          <cx:pt idx="602">0.099610320440325306</cx:pt>
          <cx:pt idx="603">0.018813717543278999</cx:pt>
          <cx:pt idx="604">0.0057647640618636196</cx:pt>
          <cx:pt idx="605">-0.053137279006507297</cx:pt>
          <cx:pt idx="606">-0.0068677798536615304</cx:pt>
          <cx:pt idx="607">-0.018169031393216399</cx:pt>
          <cx:pt idx="608">-0.020065216657048</cx:pt>
          <cx:pt idx="609">0.026487164193364599</cx:pt>
          <cx:pt idx="610">0.0453589224091802</cx:pt>
          <cx:pt idx="611">0.058528405990852198</cx:pt>
          <cx:pt idx="612">0.026011950404354601</cx:pt>
          <cx:pt idx="613">-0.0035495653284230901</cx:pt>
          <cx:pt idx="614">0.00065351180015948995</cx:pt>
          <cx:pt idx="615">-9.5920944319569402e-05</cx:pt>
          <cx:pt idx="616">3.5718567726338203e-05</cx:pt>
          <cx:pt idx="617">-0.00036207914406475602</cx:pt>
          <cx:pt idx="618">0.0052294078276512003</cx:pt>
          <cx:pt idx="619">-0.0120356442741913</cx:pt>
          <cx:pt idx="620">-0.0085101690289773706</cx:pt>
          <cx:pt idx="621">0.0211035129835179</cx:pt>
          <cx:pt idx="622">-0.017644756544610601</cx:pt>
          <cx:pt idx="623">-0.0227579834322881</cx:pt>
          <cx:pt idx="624">-0.050814274257734098</cx:pt>
          <cx:pt idx="625">-0.00654989329718668</cx:pt>
          <cx:pt idx="626">0.048897491067321497</cx:pt>
          <cx:pt idx="627">0.014729197739717301</cx:pt>
          <cx:pt idx="628">-0.024117868140960699</cx:pt>
          <cx:pt idx="629">0.045370633379745201</cx:pt>
          <cx:pt idx="630">0.103530118129249</cx:pt>
          <cx:pt idx="631">0.0064104483775830603</cx:pt>
          <cx:pt idx="632">0.055495615834650902</cx:pt>
          <cx:pt idx="633">-0.014315818202487699</cx:pt>
          <cx:pt idx="634">-0.0068755088340347803</cx:pt>
          <cx:pt idx="635">0.0090471607760343204</cx:pt>
          <cx:pt idx="636">0.021071899044718598</cx:pt>
          <cx:pt idx="637">0.057531033103777197</cx:pt>
          <cx:pt idx="638">0.051591629066944901</cx:pt>
          <cx:pt idx="639">0.041407173630049601</cx:pt>
          <cx:pt idx="640">0.0065819181739175097</cx:pt>
          <cx:pt idx="641">-0.013658379116390401</cx:pt>
          <cx:pt idx="642">-0.0026767249334913902</cx:pt>
          <cx:pt idx="643">-0.00089210097724747104</cx:pt>
          <cx:pt idx="644">0.000126065252919676</cx:pt>
          <cx:pt idx="645">-0.00020720650332153799</cx:pt>
          <cx:pt idx="646">0.00090139278471938603</cx:pt>
          <cx:pt idx="647">-0.018583242640054499</cx:pt>
          <cx:pt idx="648">-0.028823426692610201</cx:pt>
          <cx:pt idx="649">-0.014728681864660901</cx:pt>
          <cx:pt idx="650">0.018269975740547499</cx:pt>
          <cx:pt idx="651">0.021615889841512099</cx:pt>
          <cx:pt idx="652">-0.047021732013129897</cx:pt>
          <cx:pt idx="653">-0.019746170182121301</cx:pt>
          <cx:pt idx="654">-0.0093691799932669895</cx:pt>
          <cx:pt idx="655">0.074286918545244399</cx:pt>
          <cx:pt idx="656">0.091739067466211993</cx:pt>
          <cx:pt idx="657">0.056883917616481802</cx:pt>
          <cx:pt idx="658">0.018339320092956201</cx:pt>
          <cx:pt idx="659">0.0043435188767801296</cx:pt>
          <cx:pt idx="660">-0.00062420301513066098</cx:pt>
          <cx:pt idx="661">-0.040282722852537603</cx:pt>
          <cx:pt idx="662">0.0030700024141558598</cx:pt>
          <cx:pt idx="663">0.00914868658092002</cx:pt>
          <cx:pt idx="664">0.0033948900035868602</cx:pt>
          <cx:pt idx="665">0.0092843068470694103</cx:pt>
          <cx:pt idx="666">0.0184867709360023</cx:pt>
          <cx:pt idx="667">0.0052974061585640397</cx:pt>
          <cx:pt idx="668">-3.9349155326199499e-05</cx:pt>
          <cx:pt idx="669">-0.010001098101868999</cx:pt>
          <cx:pt idx="670">-0.00052538793036692303</cx:pt>
          <cx:pt idx="671">-0.00014611434534512899</cx:pt>
          <cx:pt idx="672">0.000636474992334795</cx:pt>
          <cx:pt idx="673">8.0358579355031294e-05</cx:pt>
          <cx:pt idx="674">0.00026248249095105197</cx:pt>
          <cx:pt idx="675">-0.0068723056870265802</cx:pt>
          <cx:pt idx="676">0.0034615731758615401</cx:pt>
          <cx:pt idx="677">0.0090637747400171692</cx:pt>
          <cx:pt idx="678">-0.0216641418530229</cx:pt>
          <cx:pt idx="679">-0.0492497998021637</cx:pt>
          <cx:pt idx="680">-0.018465444312258199</cx:pt>
          <cx:pt idx="681">-0.027431346373593801</cx:pt>
          <cx:pt idx="682">-0.045795220877906502</cx:pt>
          <cx:pt idx="683">0.0102296228067601</cx:pt>
          <cx:pt idx="684">-0.017256367288495202</cx:pt>
          <cx:pt idx="685">-0.028658753510250001</cx:pt>
          <cx:pt idx="686">0.023152760891717101</cx:pt>
          <cx:pt idx="687">0.0221032155953838</cx:pt>
          <cx:pt idx="688">-0.062497623426941998</cx:pt>
          <cx:pt idx="689">-0.0048899410765692198</cx:pt>
          <cx:pt idx="690">-0.0251139951427167</cx:pt>
          <cx:pt idx="691">-0.031379668134896198</cx:pt>
          <cx:pt idx="692">-0.034863553811297097</cx:pt>
          <cx:pt idx="693">-0.020171245450284599</cx:pt>
          <cx:pt idx="694">-0.0015461450547885</cx:pt>
          <cx:pt idx="695">-0.000423632804385283</cx:pt>
          <cx:pt idx="696">0.0113748049904163</cx:pt>
          <cx:pt idx="697">0.0045941994672664401</cx:pt>
          <cx:pt idx="698">0.00121689061453412</cx:pt>
          <cx:pt idx="699">-0.000243114333021473</cx:pt>
          <cx:pt idx="700">0.0001973591774114</cx:pt>
          <cx:pt idx="701">0.00036693648151681302</cx:pt>
          <cx:pt idx="702">-0.00049614575910060705</cx:pt>
          <cx:pt idx="703">0.0022953475506604102</cx:pt>
          <cx:pt idx="704">-0.0017982457677743801</cx:pt>
          <cx:pt idx="705">-0.011517503080827499</cx:pt>
          <cx:pt idx="706">-0.0099332639704703893</cx:pt>
          <cx:pt idx="707">-2.6945145678430599e-05</cx:pt>
          <cx:pt idx="708">0.016193005367525201</cx:pt>
          <cx:pt idx="709">0.0112889641559161</cx:pt>
          <cx:pt idx="710">-0.024925769894476601</cx:pt>
          <cx:pt idx="711">0.0035579386277235299</cx:pt>
          <cx:pt idx="712">0.037084932045254398</cx:pt>
          <cx:pt idx="713">0.0075653132301497002</cx:pt>
          <cx:pt idx="714">0.026688300464329101</cx:pt>
          <cx:pt idx="715">0.047589153174065701</cx:pt>
          <cx:pt idx="716">0.028004096955236799</cx:pt>
          <cx:pt idx="717">-0.034394796798721303</cx:pt>
          <cx:pt idx="718">-0.047775825949376897</cx:pt>
          <cx:pt idx="719">-0.061204723945699903</cx:pt>
          <cx:pt idx="720">-0.038301974309792999</cx:pt>
          <cx:pt idx="721">-0.037142134900717501</cx:pt>
          <cx:pt idx="722">-0.018053096172540199</cx:pt>
          <cx:pt idx="723">-0.0063562621428506902</cx:pt>
          <cx:pt idx="724">-0.0011106682003563201</cx:pt>
          <cx:pt idx="725">0.00064013314424039998</cx:pt>
          <cx:pt idx="726">0.00109667775586681</cx:pt>
          <cx:pt idx="727">-0.000223951674007728</cx:pt>
          <cx:pt idx="728">-0.00087546566342110502</cx:pt>
          <cx:pt idx="729">0.00028585289063372201</cx:pt>
          <cx:pt idx="730">0.00047239794626217598</cx:pt>
          <cx:pt idx="731">-0.0010546121233806099</cx:pt>
          <cx:pt idx="732">-0.0089250046246356404</cx:pt>
          <cx:pt idx="733">-0.040359356329484702</cx:pt>
          <cx:pt idx="734">-0.0379259134092646</cx:pt>
          <cx:pt idx="735">-0.0035328519326978001</cx:pt>
          <cx:pt idx="736">0.011557794274349499</cx:pt>
          <cx:pt idx="737">0.022598805896969401</cx:pt>
          <cx:pt idx="738">0.017810803694119699</cx:pt>
          <cx:pt idx="739">0.023191772779065801</cx:pt>
          <cx:pt idx="740">0.024099635858825501</cx:pt>
          <cx:pt idx="741">0.032420329498321097</cx:pt>
          <cx:pt idx="742">0.039219882890712897</cx:pt>
          <cx:pt idx="743">0.00744901517606005</cx:pt>
          <cx:pt idx="744">-0.018346408881326898</cx:pt>
          <cx:pt idx="745">-0.023813995747157899</cx:pt>
          <cx:pt idx="746">-0.0098403081954838902</cx:pt>
          <cx:pt idx="747">-0.0063230592845721096</cx:pt>
          <cx:pt idx="748">-0.0096670013496664899</cx:pt>
          <cx:pt idx="749">-0.012465461910156199</cx:pt>
          <cx:pt idx="750">-0.0067200030661430203</cx:pt>
          <cx:pt idx="751">-0.00034757746412074001</cx:pt>
          <cx:pt idx="752">0.000193712788124</cx:pt>
          <cx:pt idx="753">0.00090270812803069499</cx:pt>
          <cx:pt idx="754">0.00047235977009496999</cx:pt>
          <cx:pt idx="755">-0.00030173687906867298</cx:pt>
          <cx:pt idx="756">4.2191154663033103e-05</cx:pt>
          <cx:pt idx="757">0.00015791405738479699</cx:pt>
          <cx:pt idx="758">-0.00017010790124272199</cx:pt>
          <cx:pt idx="759">-0.00029211687904035302</cx:pt>
          <cx:pt idx="760">-0.00052494805697244804</cx:pt>
          <cx:pt idx="761">-7.1180295023958205e-05</cx:pt>
          <cx:pt idx="762">6.4047584194708598e-06</cx:pt>
          <cx:pt idx="763">0.00036423107033362398</cx:pt>
          <cx:pt idx="764">0.00068268260059638902</cx:pt>
          <cx:pt idx="765">0.0012794256854073</cx:pt>
          <cx:pt idx="766">0.0066406056771640496</cx:pt>
          <cx:pt idx="767">0.00353525676652783</cx:pt>
          <cx:pt idx="768">0.00228028221562906</cx:pt>
          <cx:pt idx="769">0.00247396497195328</cx:pt>
          <cx:pt idx="770">0.0025973981943150501</cx:pt>
          <cx:pt idx="771">0.0026636119518381302</cx:pt>
          <cx:pt idx="772">0.0012755461720474199</cx:pt>
          <cx:pt idx="773">0.0018610356585027901</cx:pt>
          <cx:pt idx="774">0.00035332462034283799</cx:pt>
          <cx:pt idx="775">0.00065869954239853505</cx:pt>
          <cx:pt idx="776">-0.0010367406101538901</cx:pt>
          <cx:pt idx="777">-0.00194985867424439</cx:pt>
          <cx:pt idx="778">-0.0075619469412671197</cx:pt>
          <cx:pt idx="779">0.00017920957477919901</cx:pt>
          <cx:pt idx="780">0.00094487986710462902</cx:pt>
          <cx:pt idx="781">-0.00024652398319033401</cx:pt>
          <cx:pt idx="782">-7.0114375827809899e-05</cx:pt>
          <cx:pt idx="783">0.00093970704451097804</cx:pt>
        </cx:lvl>
      </cx:numDim>
    </cx:data>
    <cx:data id="81">
      <cx:numDim type="val">
        <cx:f>'001_WA_F - 副本'!$CD$1:$CD$784</cx:f>
        <cx:lvl ptCount="784" formatCode="0.00E+00">
          <cx:pt idx="0">4.5179629071368797e-05</cx:pt>
          <cx:pt idx="1">0.00066749296623254905</cx:pt>
          <cx:pt idx="2">-0.00030884227437914699</cx:pt>
          <cx:pt idx="3">-0.000582755045542241</cx:pt>
          <cx:pt idx="4">-0.000376444302930578</cx:pt>
          <cx:pt idx="5">-0.00044996615248748401</cx:pt>
          <cx:pt idx="6">0.00032523826435316001</cx:pt>
          <cx:pt idx="7">-0.000109922943520471</cx:pt>
          <cx:pt idx="8">0.00030923555106908402</cx:pt>
          <cx:pt idx="9">0.000869817644809151</cx:pt>
          <cx:pt idx="10">-0.000423580573699633</cx:pt>
          <cx:pt idx="11">0.00020022042436035001</cx:pt>
          <cx:pt idx="12">0.000718440959745006</cx:pt>
          <cx:pt idx="13">0.00060520088781747499</cx:pt>
          <cx:pt idx="14">-1.61089471167902e-05</cx:pt>
          <cx:pt idx="15">0.00019339700541234699</cx:pt>
          <cx:pt idx="16">0.00069078369382287496</cx:pt>
          <cx:pt idx="17">-0.000113089430135861</cx:pt>
          <cx:pt idx="18">-0.00025670467346310599</cx:pt>
          <cx:pt idx="19">-0.00017094825073494399</cx:pt>
          <cx:pt idx="20">-0.00074775938768817298</cx:pt>
          <cx:pt idx="21">0.00013279249467064799</cx:pt>
          <cx:pt idx="22">-7.5409428090091895e-05</cx:pt>
          <cx:pt idx="23">-0.00061917866058781097</cx:pt>
          <cx:pt idx="24">-0.000109028933426811</cx:pt>
          <cx:pt idx="25">6.1357736252149297e-05</cx:pt>
          <cx:pt idx="26">0.00087365778360518997</cx:pt>
          <cx:pt idx="27">0.00041716516602686402</cx:pt>
          <cx:pt idx="28">-0.00012609226139456499</cx:pt>
          <cx:pt idx="29">0.000112282499917844</cx:pt>
          <cx:pt idx="30">-0.00093892905064264396</cx:pt>
          <cx:pt idx="31">-0.000569719709354963</cx:pt>
          <cx:pt idx="32">-3.0436209180490601e-05</cx:pt>
          <cx:pt idx="33">-0.000188648701300082</cx:pt>
          <cx:pt idx="34">0.00081441491710867303</cx:pt>
          <cx:pt idx="35">0.0017989612419699701</cx:pt>
          <cx:pt idx="36">0.00267404395277585</cx:pt>
          <cx:pt idx="37">0.0012892661370821901</cx:pt>
          <cx:pt idx="38">0.0015485422174982501</cx:pt>
          <cx:pt idx="39">0.0019496205322774901</cx:pt>
          <cx:pt idx="40">0.0026191288226139501</cx:pt>
          <cx:pt idx="41">0.0025268474249152098</cx:pt>
          <cx:pt idx="42">0.00019730378102632401</cx:pt>
          <cx:pt idx="43">-0.00019212467167085799</cx:pt>
          <cx:pt idx="44">0.0024094825153673999</cx:pt>
          <cx:pt idx="45">0.00131987719725062</cx:pt>
          <cx:pt idx="46">0.0017757618626205701</cx:pt>
          <cx:pt idx="47">0.00094940052606623505</cx:pt>
          <cx:pt idx="48">0.00053410120838689199</cx:pt>
          <cx:pt idx="49">0.00056532753064175603</cx:pt>
          <cx:pt idx="50">0.00091587817632284799</cx:pt>
          <cx:pt idx="51">0.00089762371573154397</cx:pt>
          <cx:pt idx="52">2.16604942852559e-05</cx:pt>
          <cx:pt idx="53">-0.000244121476965997</cx:pt>
          <cx:pt idx="54">-0.00038918542208917298</cx:pt>
          <cx:pt idx="55">0.00036493411878100698</cx:pt>
          <cx:pt idx="56">0.00035643686999321897</cx:pt>
          <cx:pt idx="57">0.000138456681699845</cx:pt>
          <cx:pt idx="58">-0.000324006851440387</cx:pt>
          <cx:pt idx="59">0.00034098844507279499</cx:pt>
          <cx:pt idx="60">5.5121714071276097e-05</cx:pt>
          <cx:pt idx="61">0.00021077689533322599</cx:pt>
          <cx:pt idx="62">0.00097691684197709393</cx:pt>
          <cx:pt idx="63">0.00313860183169012</cx:pt>
          <cx:pt idx="64">0.0046843119424994396</cx:pt>
          <cx:pt idx="65">0.0056098628555112402</cx:pt>
          <cx:pt idx="66">0.0086427221459487395</cx:pt>
          <cx:pt idx="67">0.010710049670945399</cx:pt>
          <cx:pt idx="68">0.0099606454564683203</cx:pt>
          <cx:pt idx="69">0.00132692109832895</cx:pt>
          <cx:pt idx="70">0.0061560672507894702</cx:pt>
          <cx:pt idx="71">0.0061874296659013197</cx:pt>
          <cx:pt idx="72">0.0082827188192932302</cx:pt>
          <cx:pt idx="73">0.0082124786791638402</cx:pt>
          <cx:pt idx="74">0.0088794389849875498</cx:pt>
          <cx:pt idx="75">0.00531680769685095</cx:pt>
          <cx:pt idx="76">0.00587690864716694</cx:pt>
          <cx:pt idx="77">0.0044659390414521199</cx:pt>
          <cx:pt idx="78">0.0031739967869353299</cx:pt>
          <cx:pt idx="79">0.0011173680803025</cx:pt>
          <cx:pt idx="80">-0.000118896806756485</cx:pt>
          <cx:pt idx="81">0.00061093151026742705</cx:pt>
          <cx:pt idx="82">0.00061162188985508905</cx:pt>
          <cx:pt idx="83">-0.00028050762049877898</cx:pt>
          <cx:pt idx="84">-0.00050059551433810298</cx:pt>
          <cx:pt idx="85">-0.000165380607774099</cx:pt>
          <cx:pt idx="86">0.00012807853041781099</cx:pt>
          <cx:pt idx="87">0.00065576211282464703</cx:pt>
          <cx:pt idx="88">0.00029906917414523898</cx:pt>
          <cx:pt idx="89">-0.00031167429859982901</cx:pt>
          <cx:pt idx="90">0.00090496182893720395</cx:pt>
          <cx:pt idx="91">0.00172178862678678</cx:pt>
          <cx:pt idx="92">0.0066345873877208797</cx:pt>
          <cx:pt idx="93">0.012848427590991999</cx:pt>
          <cx:pt idx="94">0.015671653364670201</cx:pt>
          <cx:pt idx="95">0.020688384794532201</cx:pt>
          <cx:pt idx="96">0.0110558609421013</cx:pt>
          <cx:pt idx="97">0.013344192540675299</cx:pt>
          <cx:pt idx="98">0.0063856726089526698</cx:pt>
          <cx:pt idx="99">0.0044975191570262802</cx:pt>
          <cx:pt idx="100">0.012019700896231601</cx:pt>
          <cx:pt idx="101">0.0068305400347290499</cx:pt>
          <cx:pt idx="102">0.0027455706313287099</cx:pt>
          <cx:pt idx="103">0.00308627688924119</cx:pt>
          <cx:pt idx="104">0.0022280850326852298</cx:pt>
          <cx:pt idx="105">0.0096918444396021809</cx:pt>
          <cx:pt idx="106">0.0067331540847185697</cx:pt>
          <cx:pt idx="107">0.0052929362974857104</cx:pt>
          <cx:pt idx="108">0.00152587272067821</cx:pt>
          <cx:pt idx="109">-0.0015673511315536599</cx:pt>
          <cx:pt idx="110">-0.00065171583923849302</cx:pt>
          <cx:pt idx="111">0.00057700807789871304</cx:pt>
          <cx:pt idx="112">0.0014187518757190201</cx:pt>
          <cx:pt idx="113">-0.00032397814902025701</cx:pt>
          <cx:pt idx="114">-0.0012967991079036001</cx:pt>
          <cx:pt idx="115">-0.00070085225336150795</cx:pt>
          <cx:pt idx="116">-0.00011041406343878101</cx:pt>
          <cx:pt idx="117">-0.00168452843283775</cx:pt>
          <cx:pt idx="118">-0.0012142562893967799</cx:pt>
          <cx:pt idx="119">0.0024085778503768998</cx:pt>
          <cx:pt idx="120">0.0044007494242552696</cx:pt>
          <cx:pt idx="121">0.014153980738881</cx:pt>
          <cx:pt idx="122">0.0208777886874803</cx:pt>
          <cx:pt idx="123">0.025457250152593001</cx:pt>
          <cx:pt idx="124">0.026900433546660302</cx:pt>
          <cx:pt idx="125">0.0060367112709547501</cx:pt>
          <cx:pt idx="126">-0.00055436468935624299</cx:pt>
          <cx:pt idx="127">0.00012265112418382199</cx:pt>
          <cx:pt idx="128">0.0111730138625906</cx:pt>
          <cx:pt idx="129">0.0070134984007305902</cx:pt>
          <cx:pt idx="130">-0.0157218561317485</cx:pt>
          <cx:pt idx="131">-0.0246280524088608</cx:pt>
          <cx:pt idx="132">-0.020021371907892899</cx:pt>
          <cx:pt idx="133">-0.016956289099040098</cx:pt>
          <cx:pt idx="134">-0.016192080273306101</cx:pt>
          <cx:pt idx="135">-0.0104441150805496</cx:pt>
          <cx:pt idx="136">-0.0079387839872590207</cx:pt>
          <cx:pt idx="137">-0.0031853989744956598</cx:pt>
          <cx:pt idx="138">0.00023380898375563</cx:pt>
          <cx:pt idx="139">0.00022274270679181499</cx:pt>
          <cx:pt idx="140">-3.83641016210987e-06</cx:pt>
          <cx:pt idx="141">0.00057610955161725697</cx:pt>
          <cx:pt idx="142">-0.000237137045778941</cx:pt>
          <cx:pt idx="143">-0.0011134390682139099</cx:pt>
          <cx:pt idx="144">-0.00312868587911413</cx:pt>
          <cx:pt idx="145">-0.011585662134931601</cx:pt>
          <cx:pt idx="146">-0.0098791241612799004</cx:pt>
          <cx:pt idx="147">-0.000122563145912912</cx:pt>
          <cx:pt idx="148">0.00329106260168584</cx:pt>
          <cx:pt idx="149">0.0066765087943528399</cx:pt>
          <cx:pt idx="150">0.0164854562749942</cx:pt>
          <cx:pt idx="151">0.031534061201323502</cx:pt>
          <cx:pt idx="152">0.035545952116612801</cx:pt>
          <cx:pt idx="153">0.016628512396744</cx:pt>
          <cx:pt idx="154">0.014663768848381701</cx:pt>
          <cx:pt idx="155">0.0051893559464498296</cx:pt>
          <cx:pt idx="156">-0.0026374281272722902</cx:pt>
          <cx:pt idx="157">0.00182210728542985</cx:pt>
          <cx:pt idx="158">-0.0130632538799449</cx:pt>
          <cx:pt idx="159">-0.017268846290582</cx:pt>
          <cx:pt idx="160">-0.0068699034142093302</cx:pt>
          <cx:pt idx="161">-0.0044083561255929497</cx:pt>
          <cx:pt idx="162">-0.017264612492390901</cx:pt>
          <cx:pt idx="163">-0.0152306287419151</cx:pt>
          <cx:pt idx="164">-0.0072101307225168202</cx:pt>
          <cx:pt idx="165">0.0024782575607573999</cx:pt>
          <cx:pt idx="166">0.0023438890630999099</cx:pt>
          <cx:pt idx="167">0.00026427980050661702</cx:pt>
          <cx:pt idx="168">0.00024977420501056503</cx:pt>
          <cx:pt idx="169">0.00076264514576288001</cx:pt>
          <cx:pt idx="170">-0.000798418047716329</cx:pt>
          <cx:pt idx="171">-0.0028187171624905398</cx:pt>
          <cx:pt idx="172">-0.0042948207037968597</cx:pt>
          <cx:pt idx="173">-0.013427290784920399</cx:pt>
          <cx:pt idx="174">-0.019900967212346202</cx:pt>
          <cx:pt idx="175">-0.0067419216231559597</cx:pt>
          <cx:pt idx="176">-0.0036940546521085898</cx:pt>
          <cx:pt idx="177">-0.00096168681786796195</cx:pt>
          <cx:pt idx="178">-0.0039625636763616296</cx:pt>
          <cx:pt idx="179">0.00544352654649039</cx:pt>
          <cx:pt idx="180">0.0040383889134671001</cx:pt>
          <cx:pt idx="181">0.00350819070863659</cx:pt>
          <cx:pt idx="182">-0.0076052902093524501</cx:pt>
          <cx:pt idx="183">-0.00047003529171583101</cx:pt>
          <cx:pt idx="184">0.000356331622521294</cx:pt>
          <cx:pt idx="185">0.00088945573209852204</cx:pt>
          <cx:pt idx="186">-0.0144805913312083</cx:pt>
          <cx:pt idx="187">-0.0096510887584864598</cx:pt>
          <cx:pt idx="188">-0.0140063821834413</cx:pt>
          <cx:pt idx="189">-0.0047576081865038696</cx:pt>
          <cx:pt idx="190">-0.0019546717087346602</cx:pt>
          <cx:pt idx="191">-0.0103267166639222</cx:pt>
          <cx:pt idx="192">-0.0132734886355249</cx:pt>
          <cx:pt idx="193">0.00118462983820045</cx:pt>
          <cx:pt idx="194">-0.0012879322873294099</cx:pt>
          <cx:pt idx="195">-0.00086216175529998495</cx:pt>
          <cx:pt idx="196">-0.000109948434323965</cx:pt>
          <cx:pt idx="197">0.00044191329934230002</cx:pt>
          <cx:pt idx="198">-0.0014498693333255201</cx:pt>
          <cx:pt idx="199">-0.0052390569329524399</cx:pt>
          <cx:pt idx="200">-0.0015685765686542701</cx:pt>
          <cx:pt idx="201">-0.0072862938541570299</cx:pt>
          <cx:pt idx="202">-0.0164008770644107</cx:pt>
          <cx:pt idx="203">-0.023890039213762801</cx:pt>
          <cx:pt idx="204">-0.0140189040194394</cx:pt>
          <cx:pt idx="205">-0.0065817584282044398</cx:pt>
          <cx:pt idx="206">-0.0153671169252596</cx:pt>
          <cx:pt idx="207">-0.016135902501452901</cx:pt>
          <cx:pt idx="208">-0.021209506041425099</cx:pt>
          <cx:pt idx="209">-0.0039584848676062897</cx:pt>
          <cx:pt idx="210">-0.014010631067570899</cx:pt>
          <cx:pt idx="211">0.0174940488287403</cx:pt>
          <cx:pt idx="212">0.000299667200920402</cx:pt>
          <cx:pt idx="213">-0.0059291823969301804</cx:pt>
          <cx:pt idx="214">0.0145422164334226</cx:pt>
          <cx:pt idx="215">-0.0060985351092198896</cx:pt>
          <cx:pt idx="216">-0.023031251604848799</cx:pt>
          <cx:pt idx="217">0.00023473794815369599</cx:pt>
          <cx:pt idx="218">0.0024630788245683499</cx:pt>
          <cx:pt idx="219">-0.0048160804703689299</cx:pt>
          <cx:pt idx="220">-0.0058272765612641898</cx:pt>
          <cx:pt idx="221">-0.0020900581297696201</cx:pt>
          <cx:pt idx="222">-0.00125083699517403</cx:pt>
          <cx:pt idx="223">-0.0010322075896533</cx:pt>
          <cx:pt idx="224">0.00084432228748171302</cx:pt>
          <cx:pt idx="225">-0.00044392161117696001</cx:pt>
          <cx:pt idx="226">-0.00087244865843584399</cx:pt>
          <cx:pt idx="227">-0.0022533435739115599</cx:pt>
          <cx:pt idx="228">-0.0017884842254156899</cx:pt>
          <cx:pt idx="229">-0.0103785086724769</cx:pt>
          <cx:pt idx="230">-0.0059956599117477498</cx:pt>
          <cx:pt idx="231">-0.022073105474813299</cx:pt>
          <cx:pt idx="232">-0.020335880562288199</cx:pt>
          <cx:pt idx="233">-0.0100398176353558</cx:pt>
          <cx:pt idx="234">-0.0070403482804515596</cx:pt>
          <cx:pt idx="235">-0.014870758149720401</cx:pt>
          <cx:pt idx="236">-0.011429749139616099</cx:pt>
          <cx:pt idx="237">0.010566519342821001</cx:pt>
          <cx:pt idx="238">0.0023780650918175999</cx:pt>
          <cx:pt idx="239">0.0049226497536288202</cx:pt>
          <cx:pt idx="240">0.0247192009433977</cx:pt>
          <cx:pt idx="241">0.0040767314425405304</cx:pt>
          <cx:pt idx="242">0.012912051789110099</cx:pt>
          <cx:pt idx="243">0.019207250701182701</cx:pt>
          <cx:pt idx="244">-0.0074625962820769904</cx:pt>
          <cx:pt idx="245">0.00293980739658762</cx:pt>
          <cx:pt idx="246">-0.0039114508051745602</cx:pt>
          <cx:pt idx="247">-0.0076357246621344297</cx:pt>
          <cx:pt idx="248">-0.0050172078191519798</cx:pt>
          <cx:pt idx="249">-0.00162013068137065</cx:pt>
          <cx:pt idx="250">0.0014560252713506599</cx:pt>
          <cx:pt idx="251">0.00026436976590375798</cx:pt>
          <cx:pt idx="252">0.00063893135806736702</cx:pt>
          <cx:pt idx="253">-0.000146427338679257</cx:pt>
          <cx:pt idx="254">-0.00054896092426565796</cx:pt>
          <cx:pt idx="255">-0.000312483880427449</cx:pt>
          <cx:pt idx="256">-0.0076284051161215199</cx:pt>
          <cx:pt idx="257">-0.0093246517000930996</cx:pt>
          <cx:pt idx="258">-0.00954377536708227</cx:pt>
          <cx:pt idx="259">-0.021925711253967601</cx:pt>
          <cx:pt idx="260">-0.015268145982016101</cx:pt>
          <cx:pt idx="261">0.0066684237722917103</cx:pt>
          <cx:pt idx="262">0.00327221232274143</cx:pt>
          <cx:pt idx="263">-0.0187418999804825</cx:pt>
          <cx:pt idx="264">-0.0133530457298714</cx:pt>
          <cx:pt idx="265">0.0081650966732204205</cx:pt>
          <cx:pt idx="266">-0.0053057092445669696</cx:pt>
          <cx:pt idx="267">-0.0070096881662242002</cx:pt>
          <cx:pt idx="268">-0.015383383201812499</cx:pt>
          <cx:pt idx="269">-0.0114024737757584</cx:pt>
          <cx:pt idx="270">-0.00636764547626756</cx:pt>
          <cx:pt idx="271">0.0024813611087012798</cx:pt>
          <cx:pt idx="272">0.017431580083407099</cx:pt>
          <cx:pt idx="273">-0.0029271579881016301</cx:pt>
          <cx:pt idx="274">-0.0010266110083552099</cx:pt>
          <cx:pt idx="275">0.0086647329339479395</cx:pt>
          <cx:pt idx="276">0.0034969048380607301</cx:pt>
          <cx:pt idx="277">-0.0044446366792238803</cx:pt>
          <cx:pt idx="278">-0.0026508497230635498</cx:pt>
          <cx:pt idx="279">-0.00467400183607932</cx:pt>
          <cx:pt idx="280">0.00054621397985430504</cx:pt>
          <cx:pt idx="281">-0.0017339500620788899</cx:pt>
          <cx:pt idx="282">-0.0026047824359789499</cx:pt>
          <cx:pt idx="283">-0.0012024556818378399</cx:pt>
          <cx:pt idx="284">-0.00456470055204316</cx:pt>
          <cx:pt idx="285">0.0061122666968123403</cx:pt>
          <cx:pt idx="286">0.0140212476184071</cx:pt>
          <cx:pt idx="287">0.0111380340114714</cx:pt>
          <cx:pt idx="288">0.0024893379370868802</cx:pt>
          <cx:pt idx="289">0.0124923442609469</cx:pt>
          <cx:pt idx="290">-0.0070545749571434098</cx:pt>
          <cx:pt idx="291">-0.0090561424171161798</cx:pt>
          <cx:pt idx="292">-0.0075145598315753803</cx:pt>
          <cx:pt idx="293">-0.0094126326430088395</cx:pt>
          <cx:pt idx="294">0.0043490480079813</cx:pt>
          <cx:pt idx="295">-0.035604620923429899</cx:pt>
          <cx:pt idx="296">-0.0233222506189712</cx:pt>
          <cx:pt idx="297">-0.0192436680770539</cx:pt>
          <cx:pt idx="298">-0.0047662544401815598</cx:pt>
          <cx:pt idx="299">-0.0019942702875743001</cx:pt>
          <cx:pt idx="300">-0.0064625985992854398</cx:pt>
          <cx:pt idx="301">-0.0032194995067204302</cx:pt>
          <cx:pt idx="302">0.0057792676067437597</cx:pt>
          <cx:pt idx="303">0.0235259400197643</cx:pt>
          <cx:pt idx="304">0.00155759144350353</cx:pt>
          <cx:pt idx="305">-0.014253095037176399</cx:pt>
          <cx:pt idx="306">-0.0040799493176457797</cx:pt>
          <cx:pt idx="307">-0.00082458025805551998</cx:pt>
          <cx:pt idx="308">-0.00060674092187007597</cx:pt>
          <cx:pt idx="309">-0.00048559268835829302</cx:pt>
          <cx:pt idx="310">-0.0046946410489478001</cx:pt>
          <cx:pt idx="311">-0.00528427561049541</cx:pt>
          <cx:pt idx="312">-0.0018738165745868401</cx:pt>
          <cx:pt idx="313">0.0082695348392437598</cx:pt>
          <cx:pt idx="314">0.023818105462546899</cx:pt>
          <cx:pt idx="315">0.033581626625681198</cx:pt>
          <cx:pt idx="316">0.0209424476437668</cx:pt>
          <cx:pt idx="317">0.021054223781979998</cx:pt>
          <cx:pt idx="318">-0.012512256602869301</cx:pt>
          <cx:pt idx="319">-0.00062771483631300802</cx:pt>
          <cx:pt idx="320">-0.0042996245768968802</cx:pt>
          <cx:pt idx="321">-0.0176137649554375</cx:pt>
          <cx:pt idx="322">-0.013373217284182899</cx:pt>
          <cx:pt idx="323">-0.034399830115561601</cx:pt>
          <cx:pt idx="324">-0.017934782637627</cx:pt>
          <cx:pt idx="325">-0.0217572807920084</cx:pt>
          <cx:pt idx="326">-0.0131611148564889</cx:pt>
          <cx:pt idx="327">0.0045486306162444597</cx:pt>
          <cx:pt idx="328">-0.00417544380363163</cx:pt>
          <cx:pt idx="329">0.0133889150456095</cx:pt>
          <cx:pt idx="330">0.0047156517683898998</cx:pt>
          <cx:pt idx="331">0.024295537478832899</cx:pt>
          <cx:pt idx="332">0.0204300298659023</cx:pt>
          <cx:pt idx="333">0.00144388090524118</cx:pt>
          <cx:pt idx="334">0.0019642316175905701</cx:pt>
          <cx:pt idx="335">-0.0011238473188790699</cx:pt>
          <cx:pt idx="336">-3.20103707862069e-05</cx:pt>
          <cx:pt idx="337">-0.00037173119597785198</cx:pt>
          <cx:pt idx="338">-0.0025107778650978298</cx:pt>
          <cx:pt idx="339">-0.0036845056032014799</cx:pt>
          <cx:pt idx="340">0.00351952290659389</cx:pt>
          <cx:pt idx="341">0.018213685252726701</cx:pt>
          <cx:pt idx="342">0.027729336303593002</cx:pt>
          <cx:pt idx="343">0.017261537072868899</cx:pt>
          <cx:pt idx="344">-0.00917119964263397</cx:pt>
          <cx:pt idx="345">0.00472960253361643</cx:pt>
          <cx:pt idx="346">-0.0184416072576871</cx:pt>
          <cx:pt idx="347">-0.0064336141550707</cx:pt>
          <cx:pt idx="348">-0.0246115500583526</cx:pt>
          <cx:pt idx="349">-0.023606074688285499</cx:pt>
          <cx:pt idx="350">-0.025537635330205401</cx:pt>
          <cx:pt idx="351">-0.011593566666990299</cx:pt>
          <cx:pt idx="352">-0.0152306750832718</cx:pt>
          <cx:pt idx="353">0.00100647687316348</cx:pt>
          <cx:pt idx="354">-0.014705158832605701</cx:pt>
          <cx:pt idx="355">0.021904341536103499</cx:pt>
          <cx:pt idx="356">0.014723130191716</cx:pt>
          <cx:pt idx="357">0.0292733093018482</cx:pt>
          <cx:pt idx="358">0.019585409991726001</cx:pt>
          <cx:pt idx="359">0.0321021829230074</cx:pt>
          <cx:pt idx="360">0.025139882153889199</cx:pt>
          <cx:pt idx="361">-0.0020093198947613699</cx:pt>
          <cx:pt idx="362">-0.00149297774839763</cx:pt>
          <cx:pt idx="363">-0.00170934686393361</cx:pt>
          <cx:pt idx="364">-0.00019589170641447199</cx:pt>
          <cx:pt idx="365">0.00088704650280906603</cx:pt>
          <cx:pt idx="366">-0.0012518220907396401</cx:pt>
          <cx:pt idx="367">-0.00310342182754564</cx:pt>
          <cx:pt idx="368">0.0030942767515140901</cx:pt>
          <cx:pt idx="369">0.01694543562626</cx:pt>
          <cx:pt idx="370">0.016489716747911099</cx:pt>
          <cx:pt idx="371">0.010798877117667</cx:pt>
          <cx:pt idx="372">-0.0019962818304394502</cx:pt>
          <cx:pt idx="373">0.00188544052673625</cx:pt>
          <cx:pt idx="374">-0.00190865441121288</cx:pt>
          <cx:pt idx="375">0.0078786586983867393</cx:pt>
          <cx:pt idx="376">0.0048070631619064001</cx:pt>
          <cx:pt idx="377">-0.00095932390812418099</cx:pt>
          <cx:pt idx="378">0.0094083552566273203</cx:pt>
          <cx:pt idx="379">0.0215463960477617</cx:pt>
          <cx:pt idx="380">-0.00278850180683636</cx:pt>
          <cx:pt idx="381">-0.0095185047515582606</cx:pt>
          <cx:pt idx="382">0.0113747253728664</cx:pt>
          <cx:pt idx="383">0.026970696437274601</cx:pt>
          <cx:pt idx="384">0.012333732121082399</cx:pt>
          <cx:pt idx="385">0.018560687262507501</cx:pt>
          <cx:pt idx="386">0.0298351120048219</cx:pt>
          <cx:pt idx="387">0.026481257998046001</cx:pt>
          <cx:pt idx="388">0.0072881474365380098</cx:pt>
          <cx:pt idx="389">0.0010369166915579499</cx:pt>
          <cx:pt idx="390">0.00181156299685119</cx:pt>
          <cx:pt idx="391">0.00117929650398998</cx:pt>
          <cx:pt idx="392">6.0962031631648103e-05</cx:pt>
          <cx:pt idx="393">0.00010049421828405999</cx:pt>
          <cx:pt idx="394">-0.0012711471369349801</cx:pt>
          <cx:pt idx="395">-0.000105296625935207</cx:pt>
          <cx:pt idx="396">0.0056059051647124802</cx:pt>
          <cx:pt idx="397">0.021701099372411801</cx:pt>
          <cx:pt idx="398">0.013895131261810099</cx:pt>
          <cx:pt idx="399">0.0042735493575757301</cx:pt>
          <cx:pt idx="400">-0.0092525761490886097</cx:pt>
          <cx:pt idx="401">-0.0071298553682401303</cx:pt>
          <cx:pt idx="402">0.0147696362312163</cx:pt>
          <cx:pt idx="403">0.034717476179494</cx:pt>
          <cx:pt idx="404">0.021266128738313201</cx:pt>
          <cx:pt idx="405">0.035936264888183099</cx:pt>
          <cx:pt idx="406">0.024425378256186701</cx:pt>
          <cx:pt idx="407">0.0132653218906441</cx:pt>
          <cx:pt idx="408">-0.0036429329650779201</cx:pt>
          <cx:pt idx="409">-0.0023161814571034901</cx:pt>
          <cx:pt idx="410">0.0091922593717959807</cx:pt>
          <cx:pt idx="411">-0.00030675687669691899</cx:pt>
          <cx:pt idx="412">-0.0033140964101267901</cx:pt>
          <cx:pt idx="413">0.0099034317711226196</cx:pt>
          <cx:pt idx="414">0.0061015492579590998</cx:pt>
          <cx:pt idx="415">-0.0037469412705885101</cx:pt>
          <cx:pt idx="416">0.0086062011748180497</cx:pt>
          <cx:pt idx="417">0.0043863215546539802</cx:pt>
          <cx:pt idx="418">0.0012419405646429201</cx:pt>
          <cx:pt idx="419">0.00017743004724265099</cx:pt>
          <cx:pt idx="420">0.00022392667982699599</cx:pt>
          <cx:pt idx="421">-0.00098978247268427305</cx:pt>
          <cx:pt idx="422">-0.00080030056857385899</cx:pt>
          <cx:pt idx="423">0.0019540266123390698</cx:pt>
          <cx:pt idx="424">0.00025654973519440201</cx:pt>
          <cx:pt idx="425">0.0153705397095148</cx:pt>
          <cx:pt idx="426">0.0011735731918756701</cx:pt>
          <cx:pt idx="427">0.0048195489369943102</cx:pt>
          <cx:pt idx="428">0.0040166391169008803</cx:pt>
          <cx:pt idx="429">0.017726135981105898</cx:pt>
          <cx:pt idx="430">0.0071971197489894504</cx:pt>
          <cx:pt idx="431">0.016385421756192699</cx:pt>
          <cx:pt idx="432">0.022030752538045598</cx:pt>
          <cx:pt idx="433">0.041942622715151499</cx:pt>
          <cx:pt idx="434">0.0285083290509901</cx:pt>
          <cx:pt idx="435">-0.0033816965151206701</cx:pt>
          <cx:pt idx="436">0.0087985922315732094</cx:pt>
          <cx:pt idx="437">-0.0046669569871112399</cx:pt>
          <cx:pt idx="438">0.0063320218629122097</cx:pt>
          <cx:pt idx="439">-0.0040220382710767499</cx:pt>
          <cx:pt idx="440">-0.017222750621204999</cx:pt>
          <cx:pt idx="441">-0.0260687294621464</cx:pt>
          <cx:pt idx="442">-0.019706252673144398</cx:pt>
          <cx:pt idx="443">-0.0068948065166258904</cx:pt>
          <cx:pt idx="444">0.0124297329004644</cx:pt>
          <cx:pt idx="445">0.0097678077314880297</cx:pt>
          <cx:pt idx="446">0.00071114363878068798</cx:pt>
          <cx:pt idx="447">0.00090832189168539405</cx:pt>
          <cx:pt idx="448">0.00048825057973188399</cx:pt>
          <cx:pt idx="449">-0.00040488697878209002</cx:pt>
          <cx:pt idx="450">-0.00097613570315632303</cx:pt>
          <cx:pt idx="451">-0.00049200328007175601</cx:pt>
          <cx:pt idx="452">-0.0012745798176042301</cx:pt>
          <cx:pt idx="453">0.0070886794074097696</cx:pt>
          <cx:pt idx="454">0.00453548571186269</cx:pt>
          <cx:pt idx="455">-0.00160722362356056</cx:pt>
          <cx:pt idx="456">-0.0135668700432561</cx:pt>
          <cx:pt idx="457">-0.0049594763169891797</cx:pt>
          <cx:pt idx="458">0.0135197555269802</cx:pt>
          <cx:pt idx="459">0.0229925870352852</cx:pt>
          <cx:pt idx="460">0.028428122953767399</cx:pt>
          <cx:pt idx="461">0.015680791283220499</cx:pt>
          <cx:pt idx="462">-0.00050520751561401104</cx:pt>
          <cx:pt idx="463">-0.0107110418012531</cx:pt>
          <cx:pt idx="464">0.0071728984278934598</cx:pt>
          <cx:pt idx="465">0.0101764529090502</cx:pt>
          <cx:pt idx="466">-0.0039609507427346702</cx:pt>
          <cx:pt idx="467">-0.018898831211438601</cx:pt>
          <cx:pt idx="468">-0.0133029782075051</cx:pt>
          <cx:pt idx="469">-0.027254282530025199</cx:pt>
          <cx:pt idx="470">-0.0171920733369634</cx:pt>
          <cx:pt idx="471">-0.00096473766165663499</cx:pt>
          <cx:pt idx="472">0.0039263247821168098</cx:pt>
          <cx:pt idx="473">0.014425030054368</cx:pt>
          <cx:pt idx="474">0.0030348116503352901</cx:pt>
          <cx:pt idx="475">0.00081446750208460602</cx:pt>
          <cx:pt idx="476">0.00019705147583097299</cx:pt>
          <cx:pt idx="477">-0.000117230830988076</cx:pt>
          <cx:pt idx="478">0.00021742194954366199</cx:pt>
          <cx:pt idx="479">-0.0028917960731011699</cx:pt>
          <cx:pt idx="480">0.00277277239424023</cx:pt>
          <cx:pt idx="481">0.00099139123777178392</cx:pt>
          <cx:pt idx="482">-0.0038023251788550298</cx:pt>
          <cx:pt idx="483">-0.0015173922177794</cx:pt>
          <cx:pt idx="484">-0.0066304417520644497</cx:pt>
          <cx:pt idx="485">0.00127874208002221</cx:pt>
          <cx:pt idx="486">0.0012881100680214299</cx:pt>
          <cx:pt idx="487">0.0136669771330855</cx:pt>
          <cx:pt idx="488">0.022695365822101399</cx:pt>
          <cx:pt idx="489">-0.0050559130856203099</cx:pt>
          <cx:pt idx="490">-0.0299164681456815</cx:pt>
          <cx:pt idx="491">-0.026592458741152999</cx:pt>
          <cx:pt idx="492">0.0074103493961510296</cx:pt>
          <cx:pt idx="493">0.0092628907772489295</cx:pt>
          <cx:pt idx="494">-0.01595766721815</cx:pt>
          <cx:pt idx="495">-0.0118818807183961</cx:pt>
          <cx:pt idx="496">-0.0101435726129955</cx:pt>
          <cx:pt idx="497">-0.0095825312021670106</cx:pt>
          <cx:pt idx="498">-0.0045536389638478501</cx:pt>
          <cx:pt idx="499">0.0066880307898678198</cx:pt>
          <cx:pt idx="500">0.00669461558783809</cx:pt>
          <cx:pt idx="501">0.0070267905656423799</cx:pt>
          <cx:pt idx="502">0.0014085739307182199</cx:pt>
          <cx:pt idx="503">0.0011353377579505801</cx:pt>
          <cx:pt idx="504">-0.00020013703173914099</cx:pt>
          <cx:pt idx="505">-0.00053448401607659101</cx:pt>
          <cx:pt idx="506">3.37819997028094e-05</cx:pt>
          <cx:pt idx="507">-0.0092925546614918003</cx:pt>
          <cx:pt idx="508">0.0028628334242841</cx:pt>
          <cx:pt idx="509">0.0102800598014981</cx:pt>
          <cx:pt idx="510">0.0086115485516763193</cx:pt>
          <cx:pt idx="511">0.0065961186657610303</cx:pt>
          <cx:pt idx="512">0.0023762118286818601</cx:pt>
          <cx:pt idx="513">0.0049767109379086098</cx:pt>
          <cx:pt idx="514">0.0160162818793366</cx:pt>
          <cx:pt idx="515">0.026089217961726599</cx:pt>
          <cx:pt idx="516">0.021661218129486601</cx:pt>
          <cx:pt idx="517">-0.0133749234980416</cx:pt>
          <cx:pt idx="518">-0.026032215722876999</cx:pt>
          <cx:pt idx="519">-0.00154396884216114</cx:pt>
          <cx:pt idx="520">-0.014211180381239001</cx:pt>
          <cx:pt idx="521">-0.00122742037477721</cx:pt>
          <cx:pt idx="522">0.00183766504368862</cx:pt>
          <cx:pt idx="523">-0.0097136954498430895</cx:pt>
          <cx:pt idx="524">-0.0032659273322038999</cx:pt>
          <cx:pt idx="525">-5.1411982103828098e-05</cx:pt>
          <cx:pt idx="526">0.014885801796324901</cx:pt>
          <cx:pt idx="527">0.015049943588543399</cx:pt>
          <cx:pt idx="528">0.0080547064807164892</cx:pt>
          <cx:pt idx="529">0.0018831158777573699</cx:pt>
          <cx:pt idx="530">-0.00066155005800555403</cx:pt>
          <cx:pt idx="531">-0.00034324966265046798</cx:pt>
          <cx:pt idx="532">-0.000299406188296819</cx:pt>
          <cx:pt idx="533">-0.00070440199605991598</cx:pt>
          <cx:pt idx="534">-0.00049355446325838001</cx:pt>
          <cx:pt idx="535">-0.010411042351401899</cx:pt>
          <cx:pt idx="536">0.00202425203269849</cx:pt>
          <cx:pt idx="537">0.00884381395782813</cx:pt>
          <cx:pt idx="538">0.0030307404015745298</cx:pt>
          <cx:pt idx="539">0.0064697365025526898</cx:pt>
          <cx:pt idx="540">0.0083277732958872697</cx:pt>
          <cx:pt idx="541">0.0048310432107323198</cx:pt>
          <cx:pt idx="542">0.034186304769907798</cx:pt>
          <cx:pt idx="543">0.023128104002156501</cx:pt>
          <cx:pt idx="544">0.0149797569867698</cx:pt>
          <cx:pt idx="545">-0.015181059440989001</cx:pt>
          <cx:pt idx="546">-0.019869455427468399</cx:pt>
          <cx:pt idx="547">0.0101250871670951</cx:pt>
          <cx:pt idx="548">-0.0039422286878162197</cx:pt>
          <cx:pt idx="549">0.016270459930804199</cx:pt>
          <cx:pt idx="550">0.018605231925890399</cx:pt>
          <cx:pt idx="551">6.7919749056656598e-05</cx:pt>
          <cx:pt idx="552">0.0036648559253264199</cx:pt>
          <cx:pt idx="553">0.020430706975477199</cx:pt>
          <cx:pt idx="554">0.0274243279183898</cx:pt>
          <cx:pt idx="555">0.014551648385118601</cx:pt>
          <cx:pt idx="556">0.00068360082185197301</cx:pt>
          <cx:pt idx="557">-0.0036774399292009898</cx:pt>
          <cx:pt idx="558">0.00066999619963627297</cx:pt>
          <cx:pt idx="559">-0.00034717141550287398</cx:pt>
          <cx:pt idx="560">0.00096147914536425601</cx:pt>
          <cx:pt idx="561">0.00029081693878682503</cx:pt>
          <cx:pt idx="562">0.00052740873638836396</cx:pt>
          <cx:pt idx="563">-0.00387984411892634</cx:pt>
          <cx:pt idx="564">0.0053525144281831001</cx:pt>
          <cx:pt idx="565">0.0144260802088815</cx:pt>
          <cx:pt idx="566">0.0055213150213953002</cx:pt>
          <cx:pt idx="567">0.0096822808990228004</cx:pt>
          <cx:pt idx="568">0.0047033953585709897</cx:pt>
          <cx:pt idx="569">-0.0024535884724640501</cx:pt>
          <cx:pt idx="570">0.022444063167346099</cx:pt>
          <cx:pt idx="571">0.016156381870328598</cx:pt>
          <cx:pt idx="572">0.0026627823142901198</cx:pt>
          <cx:pt idx="573">-0.023261988106844302</cx:pt>
          <cx:pt idx="574">-0.0148516206595499</cx:pt>
          <cx:pt idx="575">0.021600922462448199</cx:pt>
          <cx:pt idx="576">0.000617330808627113</cx:pt>
          <cx:pt idx="577">-0.00346047664522235</cx:pt>
          <cx:pt idx="578">-0.0035118416884719699</cx:pt>
          <cx:pt idx="579">-0.015810962379945101</cx:pt>
          <cx:pt idx="580">0.0052308073382222103</cx:pt>
          <cx:pt idx="581">0.021901053409213101</cx:pt>
          <cx:pt idx="582">0.0191797496929367</cx:pt>
          <cx:pt idx="583">0.00878570200976872</cx:pt>
          <cx:pt idx="584">-0.00201199838783015</cx:pt>
          <cx:pt idx="585">-0.0038399170172510799</cx:pt>
          <cx:pt idx="586">0.00027446665235603601</cx:pt>
          <cx:pt idx="587">-0.00029682873842643801</cx:pt>
          <cx:pt idx="588">0.00016562515701865199</cx:pt>
          <cx:pt idx="589">0.00082187740685649797</cx:pt>
          <cx:pt idx="590">0.0012631556357436599</cx:pt>
          <cx:pt idx="591">0.0013393956782729601</cx:pt>
          <cx:pt idx="592">0.0072047845269274102</cx:pt>
          <cx:pt idx="593">0.0081122015983004208</cx:pt>
          <cx:pt idx="594">0.0156463908757918</cx:pt>
          <cx:pt idx="595">0.0141015000479866</cx:pt>
          <cx:pt idx="596">0.0057570467646043599</cx:pt>
          <cx:pt idx="597">0.017056056987874699</cx:pt>
          <cx:pt idx="598">0.0078202843344282007</cx:pt>
          <cx:pt idx="599">0.013501114051384501</cx:pt>
          <cx:pt idx="600">0.00767068743193182</cx:pt>
          <cx:pt idx="601">0.0023318237551954398</cx:pt>
          <cx:pt idx="602">0.00332455927942791</cx:pt>
          <cx:pt idx="603">-0.00013137632280356201</cx:pt>
          <cx:pt idx="604">-0.016986444058501901</cx:pt>
          <cx:pt idx="605">0.0037235461259479499</cx:pt>
          <cx:pt idx="606">-0.022184765915491501</cx:pt>
          <cx:pt idx="607">-0.0124012373549583</cx:pt>
          <cx:pt idx="608">-0.0073931346653517199</cx:pt>
          <cx:pt idx="609">-0.000229648089477912</cx:pt>
          <cx:pt idx="610">0.0200066108236014</cx:pt>
          <cx:pt idx="611">0.0116941594701863</cx:pt>
          <cx:pt idx="612">-0.0056544159543875103</cx:pt>
          <cx:pt idx="613">-0.0057165953803678298</cx:pt>
          <cx:pt idx="614">0.00118568561610654</cx:pt>
          <cx:pt idx="615">7.2069918163491299e-05</cx:pt>
          <cx:pt idx="616">-0.00029456921895613502</cx:pt>
          <cx:pt idx="617">0.00037348684592821698</cx:pt>
          <cx:pt idx="618">0.0016847103338459299</cx:pt>
          <cx:pt idx="619">0.0030300293526435902</cx:pt>
          <cx:pt idx="620">0.0047251834122137302</cx:pt>
          <cx:pt idx="621">0.0052659188717152404</cx:pt>
          <cx:pt idx="622">0.0158263675951941</cx:pt>
          <cx:pt idx="623">0.0127298656732632</cx:pt>
          <cx:pt idx="624">0.0032546161780611801</cx:pt>
          <cx:pt idx="625">0.0095328970863629205</cx:pt>
          <cx:pt idx="626">0.0129636199307349</cx:pt>
          <cx:pt idx="627">0.0144747897455613</cx:pt>
          <cx:pt idx="628">0.0141315206492032</cx:pt>
          <cx:pt idx="629">0.016073451300466599</cx:pt>
          <cx:pt idx="630">-0.00093104190252828601</cx:pt>
          <cx:pt idx="631">-0.0131272665453063</cx:pt>
          <cx:pt idx="632">-0.011644392677628901</cx:pt>
          <cx:pt idx="633">-0.0153420688178676</cx:pt>
          <cx:pt idx="634">-0.019803916322370701</cx:pt>
          <cx:pt idx="635">-0.0111962167133589</cx:pt>
          <cx:pt idx="636">-0.0042390648433612002</cx:pt>
          <cx:pt idx="637">-0.0011192756643226599</cx:pt>
          <cx:pt idx="638">0.0125404111009851</cx:pt>
          <cx:pt idx="639">0.0013151201871371601</cx:pt>
          <cx:pt idx="640">-0.0019095395943334</cx:pt>
          <cx:pt idx="641">-0.0029933938419505501</cx:pt>
          <cx:pt idx="642">-0.0011024669202265201</cx:pt>
          <cx:pt idx="643">0.00013215716327932099</cx:pt>
          <cx:pt idx="644">0.00010118111648785799</cx:pt>
          <cx:pt idx="645">-4.53626122101031e-06</cx:pt>
          <cx:pt idx="646">0.00025534582428009798</cx:pt>
          <cx:pt idx="647">0.0011702384191197299</cx:pt>
          <cx:pt idx="648">-0.0040802825116624296</cx:pt>
          <cx:pt idx="649">-0.0102074376710938</cx:pt>
          <cx:pt idx="650">-0.022904165656858998</cx:pt>
          <cx:pt idx="651">-0.0174133576695811</cx:pt>
          <cx:pt idx="652">0.0065126760355136998</cx:pt>
          <cx:pt idx="653">0.0024935674863287602</cx:pt>
          <cx:pt idx="654">0.0065127774124864504</cx:pt>
          <cx:pt idx="655">0.0140495785997489</cx:pt>
          <cx:pt idx="656">0.0115963820235877</cx:pt>
          <cx:pt idx="657">0.031319707337879497</cx:pt>
          <cx:pt idx="658">0.0149982613086319</cx:pt>
          <cx:pt idx="659">0.0072004544860120399</cx:pt>
          <cx:pt idx="660">0.0036903927941781601</cx:pt>
          <cx:pt idx="661">-0.00387332063173798</cx:pt>
          <cx:pt idx="662">0.0085968341793031602</cx:pt>
          <cx:pt idx="663">0.0013065587385807801</cx:pt>
          <cx:pt idx="664">0.0079946528903164695</cx:pt>
          <cx:pt idx="665">0.014648966804965399</cx:pt>
          <cx:pt idx="666">0.0144855459583864</cx:pt>
          <cx:pt idx="667">0.0045453770994237997</cx:pt>
          <cx:pt idx="668">-0.0020000717664273998</cx:pt>
          <cx:pt idx="669">-0.00236510999407244</cx:pt>
          <cx:pt idx="670">-0.00064468591208900695</cx:pt>
          <cx:pt idx="671">-0.00065327369048825501</cx:pt>
          <cx:pt idx="672">0.00067326003126476699</cx:pt>
          <cx:pt idx="673">-2.4858037799675799e-05</cx:pt>
          <cx:pt idx="674">-4.3262289149265302e-05</cx:pt>
          <cx:pt idx="675">-0.0021499723107320299</cx:pt>
          <cx:pt idx="676">-0.0092092645029830198</cx:pt>
          <cx:pt idx="677">-0.019036965206062201</cx:pt>
          <cx:pt idx="678">-0.0245150004541018</cx:pt>
          <cx:pt idx="679">-0.0214093625067646</cx:pt>
          <cx:pt idx="680">-0.0068151404752628403</cx:pt>
          <cx:pt idx="681">0.0033221091701795299</cx:pt>
          <cx:pt idx="682">0.00857446863669847</cx:pt>
          <cx:pt idx="683">0.0115451280261449</cx:pt>
          <cx:pt idx="684">0.023516897447921799</cx:pt>
          <cx:pt idx="685">0.046386869647866702</cx:pt>
          <cx:pt idx="686">0.036762741835007801</cx:pt>
          <cx:pt idx="687">0.025772127332734401</cx:pt>
          <cx:pt idx="688">0.024241745230713301</cx:pt>
          <cx:pt idx="689">-0.0108937405324156</cx:pt>
          <cx:pt idx="690">0.00349810993628676</cx:pt>
          <cx:pt idx="691">0.0068223048734669597</cx:pt>
          <cx:pt idx="692">0.0084592596120645295</cx:pt>
          <cx:pt idx="693">-0.0021097407614038598</cx:pt>
          <cx:pt idx="694">-7.2393067000538699e-05</cx:pt>
          <cx:pt idx="695">0.0012250163908438</cx:pt>
          <cx:pt idx="696">0.00063400681550948796</cx:pt>
          <cx:pt idx="697">0.0012619870302185701</cx:pt>
          <cx:pt idx="698">-0.00027872610510476498</cx:pt>
          <cx:pt idx="699">-0.00011956364777740001</cx:pt>
          <cx:pt idx="700">0.000119644518629115</cx:pt>
          <cx:pt idx="701">-0.000356301314123332</cx:pt>
          <cx:pt idx="702">-0.00030143440236666202</cx:pt>
          <cx:pt idx="703">-0.00142371946576838</cx:pt>
          <cx:pt idx="704">-0.0071421162132504299</cx:pt>
          <cx:pt idx="705">-0.0131591161391148</cx:pt>
          <cx:pt idx="706">-0.0091625644463148408</cx:pt>
          <cx:pt idx="707">-0.012845389924654</cx:pt>
          <cx:pt idx="708">-0.016842980921300401</cx:pt>
          <cx:pt idx="709">-0.0103478481483171</cx:pt>
          <cx:pt idx="710">-0.0013821150846817401</cx:pt>
          <cx:pt idx="711">-0.017639649088668101</cx:pt>
          <cx:pt idx="712">-0.018392960954371401</cx:pt>
          <cx:pt idx="713">0.0058581589264642599</cx:pt>
          <cx:pt idx="714">0.016827124206818499</cx:pt>
          <cx:pt idx="715">0.0094729140021556201</cx:pt>
          <cx:pt idx="716">0.0072902296390267999</cx:pt>
          <cx:pt idx="717">0.0046870658067950299</cx:pt>
          <cx:pt idx="718">0.0024455104428097499</cx:pt>
          <cx:pt idx="719">0.0049562676592545601</cx:pt>
          <cx:pt idx="720">0.0033728566560333201</cx:pt>
          <cx:pt idx="721">-0.0022402041134359498</cx:pt>
          <cx:pt idx="722">-0.0042241922407036496</cx:pt>
          <cx:pt idx="723">-0.0026323450100568602</cx:pt>
          <cx:pt idx="724">-0.00111863523217358</cx:pt>
          <cx:pt idx="725">-0.00084311823761933004</cx:pt>
          <cx:pt idx="726">-0.00049193716633899598</cx:pt>
          <cx:pt idx="727">1.6624824847436998e-05</cx:pt>
          <cx:pt idx="728">0.000439215760952949</cx:pt>
          <cx:pt idx="729">0.00033854349770598701</cx:pt>
          <cx:pt idx="730">-0.00021189933800290901</cx:pt>
          <cx:pt idx="731">-0.00048861538694710302</cx:pt>
          <cx:pt idx="732">0.0010409383964753601</cx:pt>
          <cx:pt idx="733">0.0019816553022115602</cx:pt>
          <cx:pt idx="734">0.0020090294535973201</cx:pt>
          <cx:pt idx="735">-0.00253219291859824</cx:pt>
          <cx:pt idx="736">-0.00364509778466449</cx:pt>
          <cx:pt idx="737">-0.0049672619697018602</cx:pt>
          <cx:pt idx="738">-0.0065800514817928504</cx:pt>
          <cx:pt idx="739">-0.0021797004145837299</cx:pt>
          <cx:pt idx="740">0.0056974773967506699</cx:pt>
          <cx:pt idx="741">0.0080321449692219594</cx:pt>
          <cx:pt idx="742">0.0062670142033480498</cx:pt>
          <cx:pt idx="743">-0.0061820847215049903</cx:pt>
          <cx:pt idx="744">-0.000445542448639227</cx:pt>
          <cx:pt idx="745">0.00032584636407418901</cx:pt>
          <cx:pt idx="746">0.00051543583853888401</cx:pt>
          <cx:pt idx="747">0.00115110529440025</cx:pt>
          <cx:pt idx="748">0.0026871947470125</cx:pt>
          <cx:pt idx="749">0.00135072471761927</cx:pt>
          <cx:pt idx="750">-0.00145767441298273</cx:pt>
          <cx:pt idx="751">0.00015572823355845599</cx:pt>
          <cx:pt idx="752">-0.00033514784533162999</cx:pt>
          <cx:pt idx="753">-0.000369540488562813</cx:pt>
          <cx:pt idx="754">0.00051574806427546202</cx:pt>
          <cx:pt idx="755">0.00040714475717643799</cx:pt>
          <cx:pt idx="756">0.00020130536820640001</cx:pt>
          <cx:pt idx="757">-0.00018035141665035599</cx:pt>
          <cx:pt idx="758">-0.000300838182189181</cx:pt>
          <cx:pt idx="759">0.00057934882557325997</cx:pt>
          <cx:pt idx="760">-0.00056842551004319996</cx:pt>
          <cx:pt idx="761">-0.00055586023805833003</cx:pt>
          <cx:pt idx="762">-7.4616101491749201e-05</cx:pt>
          <cx:pt idx="763">-0.00053149065736878302</cx:pt>
          <cx:pt idx="764">-0.00021781150287347099</cx:pt>
          <cx:pt idx="765">-0.00056511119398906296</cx:pt>
          <cx:pt idx="766">-0.00021540183210735499</cx:pt>
          <cx:pt idx="767">0.000579507051824412</cx:pt>
          <cx:pt idx="768">0.00041590251012819701</cx:pt>
          <cx:pt idx="769">-0.00081230415812433298</cx:pt>
          <cx:pt idx="770">0.00038306123346411498</cx:pt>
          <cx:pt idx="771">-0.0016898713166231399</cx:pt>
          <cx:pt idx="772">-0.0014012905332990899</cx:pt>
          <cx:pt idx="773">-0.0024995715508272301</cx:pt>
          <cx:pt idx="774">-0.0011250840702088801</cx:pt>
          <cx:pt idx="775">0.0015561261988581399</cx:pt>
          <cx:pt idx="776">0.0014098732270033899</cx:pt>
          <cx:pt idx="777">-0.0010069773774138101</cx:pt>
          <cx:pt idx="778">-0.00151759374275239</cx:pt>
          <cx:pt idx="779">-0.00033930423967624003</cx:pt>
          <cx:pt idx="780">-0.00057741432670166404</cx:pt>
          <cx:pt idx="781">0.00062543900029295196</cx:pt>
          <cx:pt idx="782">-0.00025847800367853803</cx:pt>
          <cx:pt idx="783">0.00030475992856904499</cx:pt>
        </cx:lvl>
      </cx:numDim>
    </cx:data>
    <cx:data id="82">
      <cx:numDim type="val">
        <cx:f>'001_WA_F - 副本'!$CE$1:$CE$784</cx:f>
        <cx:lvl ptCount="784" formatCode="G/通用格式">
          <cx:pt idx="0">-0.0010064328832228599</cx:pt>
          <cx:pt idx="1">0.00070048982040852702</cx:pt>
          <cx:pt idx="2">7.9665347960801805e-05</cx:pt>
          <cx:pt idx="3">0.00029347161077045001</cx:pt>
          <cx:pt idx="4">8.9461514344764699e-05</cx:pt>
          <cx:pt idx="5">-8.7168961797228804e-05</cx:pt>
          <cx:pt idx="6">0.00064195055186994597</cx:pt>
          <cx:pt idx="7">-2.6857155600189699e-05</cx:pt>
          <cx:pt idx="8">6.4622648886857799e-05</cx:pt>
          <cx:pt idx="9">0.000113380989896802</cx:pt>
          <cx:pt idx="10">0.000394008313752979</cx:pt>
          <cx:pt idx="11">-4.7291036284428199e-05</cx:pt>
          <cx:pt idx="12">0.00046295090673889702</cx:pt>
          <cx:pt idx="13">-0.00033973404265996297</cx:pt>
          <cx:pt idx="14">-0.000116167840465574</cx:pt>
          <cx:pt idx="15">-0.00032171807217677798</cx:pt>
          <cx:pt idx="16">-0.00033472014407673502</cx:pt>
          <cx:pt idx="17">-0.00069206433159730695</cx:pt>
          <cx:pt idx="18">-0.00071052739391647103</cx:pt>
          <cx:pt idx="19">-0.00046140809887647299</cx:pt>
          <cx:pt idx="20">-0.00121655488214466</cx:pt>
          <cx:pt idx="21">0.00032319135161079502</cx:pt>
          <cx:pt idx="22">-0.00086377448944864295</cx:pt>
          <cx:pt idx="23">0.000208114034357429</cx:pt>
          <cx:pt idx="24">-0.00030228074608298802</cx:pt>
          <cx:pt idx="25">0.000190601614298126</cx:pt>
          <cx:pt idx="26">-0.00044513676322186299</cx:pt>
          <cx:pt idx="27">-0.00037143661849990998</cx:pt>
          <cx:pt idx="28">0.00129391100999402</cx:pt>
          <cx:pt idx="29">0.00057228482655272996</cx:pt>
          <cx:pt idx="30">-0.00033720905349565901</cx:pt>
          <cx:pt idx="31">-0.00040662367588249602</cx:pt>
          <cx:pt idx="32">0.000693056058539805</cx:pt>
          <cx:pt idx="33">0.00096366621650643503</cx:pt>
          <cx:pt idx="34">0.00015340822194849699</cx:pt>
          <cx:pt idx="35">3.2311142472462799e-05</cx:pt>
          <cx:pt idx="36">-0.0012818311112939699</cx:pt>
          <cx:pt idx="37">-0.00137434100462026</cx:pt>
          <cx:pt idx="38">1.11272132901133e-05</cx:pt>
          <cx:pt idx="39">-0.00256614424783268</cx:pt>
          <cx:pt idx="40">-0.00073297786173767698</cx:pt>
          <cx:pt idx="41">-0.00088349961881723903</cx:pt>
          <cx:pt idx="42">-0.00052773001403478203</cx:pt>
          <cx:pt idx="43">-0.0019624796203206599</cx:pt>
          <cx:pt idx="44">0.0019778257616317502</cx:pt>
          <cx:pt idx="45">0.0010199398623182601</cx:pt>
          <cx:pt idx="46">-0.00077978165339533101</cx:pt>
          <cx:pt idx="47">-0.00027107464017586799</cx:pt>
          <cx:pt idx="48">-0.00053066234837243896</cx:pt>
          <cx:pt idx="49">-0.0023124029386603299</cx:pt>
          <cx:pt idx="50">-0.00043629675626844698</cx:pt>
          <cx:pt idx="51">0.00015174797059931699</cx:pt>
          <cx:pt idx="52">-4.3405921585487599e-05</cx:pt>
          <cx:pt idx="53">-0.00024894253346087399</cx:pt>
          <cx:pt idx="54">-0.000158201861746494</cx:pt>
          <cx:pt idx="55">-0.00090852908287329497</cx:pt>
          <cx:pt idx="56">0.00080732421356708697</cx:pt>
          <cx:pt idx="57">-0.00032076577534325399</cx:pt>
          <cx:pt idx="58">-0.00031130915958534902</cx:pt>
          <cx:pt idx="59">0.00017051479433115399</cx:pt>
          <cx:pt idx="60">-6.9909795258526198e-05</cx:pt>
          <cx:pt idx="61">8.6921887124889502e-05</cx:pt>
          <cx:pt idx="62">-0.00015398837654648101</cx:pt>
          <cx:pt idx="63">-0.00034060523778150999</cx:pt>
          <cx:pt idx="64">-0.0014831802137251699</cx:pt>
          <cx:pt idx="65">-0.00236865921990515</cx:pt>
          <cx:pt idx="66">-0.0057145587422127997</cx:pt>
          <cx:pt idx="67">-0.00379558734580161</cx:pt>
          <cx:pt idx="68">0.0088874461835548695</cx:pt>
          <cx:pt idx="69">0.016357310436764999</cx:pt>
          <cx:pt idx="70">0.011815982015702</cx:pt>
          <cx:pt idx="71">0.0081921061806367306</cx:pt>
          <cx:pt idx="72">0.0034852415832205799</cx:pt>
          <cx:pt idx="73">0.0064475602630343796</cx:pt>
          <cx:pt idx="74">-0.00020673003891938301</cx:pt>
          <cx:pt idx="75">-0.0037358571592594801</cx:pt>
          <cx:pt idx="76">-0.00180289974829863</cx:pt>
          <cx:pt idx="77">-0.00814091326148959</cx:pt>
          <cx:pt idx="78">-0.0061960197505941499</cx:pt>
          <cx:pt idx="79">-0.00243130157747175</cx:pt>
          <cx:pt idx="80">0.00034113324606873302</cx:pt>
          <cx:pt idx="81">-0.00056867679074939495</cx:pt>
          <cx:pt idx="82">-0.000149803205856479</cx:pt>
          <cx:pt idx="83">0.00046037138396893602</cx:pt>
          <cx:pt idx="84">0.00081356216419176195</cx:pt>
          <cx:pt idx="85">-6.9450534334079906e-05</cx:pt>
          <cx:pt idx="86">-0.000120630873640625</cx:pt>
          <cx:pt idx="87">-0.00046663742769299099</cx:pt>
          <cx:pt idx="88">-0.0034265199395720099</cx:pt>
          <cx:pt idx="89">-0.0027075642064706999</cx:pt>
          <cx:pt idx="90">-0.00113638227054835</cx:pt>
          <cx:pt idx="91">-0.00300852000420305</cx:pt>
          <cx:pt idx="92">-0.0094381231871421296</cx:pt>
          <cx:pt idx="93">-0.0118400484090204</cx:pt>
          <cx:pt idx="94">-0.0042804032699231796</cx:pt>
          <cx:pt idx="95">0.018094496655862401</cx:pt>
          <cx:pt idx="96">0.025889873003383801</cx:pt>
          <cx:pt idx="97">0.010767190413318301</cx:pt>
          <cx:pt idx="98">0.038153523550300897</cx:pt>
          <cx:pt idx="99">0.063033440814020403</cx:pt>
          <cx:pt idx="100">0.051246185922517701</cx:pt>
          <cx:pt idx="101">0.058744771826143898</cx:pt>
          <cx:pt idx="102">0.019543580255907699</cx:pt>
          <cx:pt idx="103">-0.0062722457209351198</cx:pt>
          <cx:pt idx="104">-0.037268973542193197</cx:pt>
          <cx:pt idx="105">-0.0383112753751053</cx:pt>
          <cx:pt idx="106">-0.025367617926832502</cx:pt>
          <cx:pt idx="107">-0.0168571521903958</cx:pt>
          <cx:pt idx="108">-0.0081626093835953095</cx:pt>
          <cx:pt idx="109">-0.00086342581946831701</cx:pt>
          <cx:pt idx="110">0.000249572898694849</cx:pt>
          <cx:pt idx="111">-0.00035677042544121699</cx:pt>
          <cx:pt idx="112">-0.00030025329753412603</cx:pt>
          <cx:pt idx="113">-0.000117498872368327</cx:pt>
          <cx:pt idx="114">0.00090498771110506004</cx:pt>
          <cx:pt idx="115">-0.00011704217442834299</cx:pt>
          <cx:pt idx="116">-0.0028683359429326799</cx:pt>
          <cx:pt idx="117">-0.0052764178825299903</cx:pt>
          <cx:pt idx="118">0.0040673199617184503</cx:pt>
          <cx:pt idx="119">0.00261146485221908</cx:pt>
          <cx:pt idx="120">-0.0217000249762038</cx:pt>
          <cx:pt idx="121">-0.0198674865381443</cx:pt>
          <cx:pt idx="122">0.0012532466752839099</cx:pt>
          <cx:pt idx="123">-0.0056486588901933704</cx:pt>
          <cx:pt idx="124">0.00084828354265384398</cx:pt>
          <cx:pt idx="125">0.045096028970588599</cx:pt>
          <cx:pt idx="126">0.12504289866538701</cx:pt>
          <cx:pt idx="127">0.12899107091543199</cx:pt>
          <cx:pt idx="128">0.083545615482453497</cx:pt>
          <cx:pt idx="129">0.10534641491949701</cx:pt>
          <cx:pt idx="130">0.092194404826560702</cx:pt>
          <cx:pt idx="131">0.0510075249607135</cx:pt>
          <cx:pt idx="132">0.030679255263596199</cx:pt>
          <cx:pt idx="133">-0.042184429129625597</cx:pt>
          <cx:pt idx="134">-0.0394463259602814</cx:pt>
          <cx:pt idx="135">-0.050779765196514497</cx:pt>
          <cx:pt idx="136">-0.022674883369559501</cx:pt>
          <cx:pt idx="137">-0.0026222360134832202</cx:pt>
          <cx:pt idx="138">-0.0030756183165799801</cx:pt>
          <cx:pt idx="139">-0.0017948343833930199</cx:pt>
          <cx:pt idx="140">0.00021607316581462099</cx:pt>
          <cx:pt idx="141">0.00029061266501480601</cx:pt>
          <cx:pt idx="142">0.0002824129321737</cx:pt>
          <cx:pt idx="143">-0.0019679663769392101</cx:pt>
          <cx:pt idx="144">-0.00603903385638425</cx:pt>
          <cx:pt idx="145">-7.6191799143610799e-05</cx:pt>
          <cx:pt idx="146">0.0070587020575565802</cx:pt>
          <cx:pt idx="147">-0.0131397979279873</cx:pt>
          <cx:pt idx="148">-0.023899577349486799</cx:pt>
          <cx:pt idx="149">-0.0097713839696818103</cx:pt>
          <cx:pt idx="150">0.0171275585256845</cx:pt>
          <cx:pt idx="151">0.00160427037268803</cx:pt>
          <cx:pt idx="152">0.0037199766470995201</cx:pt>
          <cx:pt idx="153">-0.0106415034514357</cx:pt>
          <cx:pt idx="154">-0.013300836795761901</cx:pt>
          <cx:pt idx="155">0.0251540915481148</cx:pt>
          <cx:pt idx="156">0.093190985309628896</cx:pt>
          <cx:pt idx="157">0.058954089535473597</cx:pt>
          <cx:pt idx="158">0.10153944633802101</cx:pt>
          <cx:pt idx="159">0.094433994006346195</cx:pt>
          <cx:pt idx="160">0.051681919573753003</cx:pt>
          <cx:pt idx="161">0.027034842338481399</cx:pt>
          <cx:pt idx="162">0.0249033394524939</cx:pt>
          <cx:pt idx="163">0.0041803729805455596</cx:pt>
          <cx:pt idx="164">-0.023617045627155199</cx:pt>
          <cx:pt idx="165">-0.013449073377542101</cx:pt>
          <cx:pt idx="166">-0.0095806504972183494</cx:pt>
          <cx:pt idx="167">-0.0030496826300317999</cx:pt>
          <cx:pt idx="168">1.83155765268355e-06</cx:pt>
          <cx:pt idx="169">-3.1098151451932402e-05</cx:pt>
          <cx:pt idx="170">0.00053482150007825701</cx:pt>
          <cx:pt idx="171">0.00046772763799181501</cx:pt>
          <cx:pt idx="172">-0.0036295738297553799</cx:pt>
          <cx:pt idx="173">0.0058546511118857496</cx:pt>
          <cx:pt idx="174">0.0034386743248123099</cx:pt>
          <cx:pt idx="175">-0.026848548442332299</cx:pt>
          <cx:pt idx="176">-0.0238657043169309</cx:pt>
          <cx:pt idx="177">0.036108935708530403</cx:pt>
          <cx:pt idx="178">0.054555206432882697</cx:pt>
          <cx:pt idx="179">0.013767938412221899</cx:pt>
          <cx:pt idx="180">0.042144706134566598</cx:pt>
          <cx:pt idx="181">-0.017203366891126198</cx:pt>
          <cx:pt idx="182">0.0060152907933403903</cx:pt>
          <cx:pt idx="183">0.035077594029846698</cx:pt>
          <cx:pt idx="184">0.060798949957616602</cx:pt>
          <cx:pt idx="185">0.093828794243981203</cx:pt>
          <cx:pt idx="186">0.092486339929149605</cx:pt>
          <cx:pt idx="187">0.084722288486187694</cx:pt>
          <cx:pt idx="188">0.016803442596102499</cx:pt>
          <cx:pt idx="189">-0.0043733109078855697</cx:pt>
          <cx:pt idx="190">0.017349872814812001</cx:pt>
          <cx:pt idx="191">-0.035311766858213099</cx:pt>
          <cx:pt idx="192">-0.0166045606155346</cx:pt>
          <cx:pt idx="193">-0.019365343535938901</cx:pt>
          <cx:pt idx="194">-0.0022835871039631598</cx:pt>
          <cx:pt idx="195">-0.00093208984230005901</cx:pt>
          <cx:pt idx="196">-0.00044251285750878403</cx:pt>
          <cx:pt idx="197">0.0022674281151397399</cx:pt>
          <cx:pt idx="198">0.0030920660076617702</cx:pt>
          <cx:pt idx="199">0.0068198336933263303</cx:pt>
          <cx:pt idx="200">-0.00138902676112271</cx:pt>
          <cx:pt idx="201">-0.0098329982413678796</cx:pt>
          <cx:pt idx="202">-0.018856303360619199</cx:pt>
          <cx:pt idx="203">-0.023397805220476301</cx:pt>
          <cx:pt idx="204">0.0144298555388414</cx:pt>
          <cx:pt idx="205">0.056217439643732998</cx:pt>
          <cx:pt idx="206">0.028303760775762601</cx:pt>
          <cx:pt idx="207">-0.00195208423311199</cx:pt>
          <cx:pt idx="208">0.0186660178531462</cx:pt>
          <cx:pt idx="209">0.000472598374992722</cx:pt>
          <cx:pt idx="210">0.0257139384544928</cx:pt>
          <cx:pt idx="211">0.0688134505355706</cx:pt>
          <cx:pt idx="212">0.072882076008320001</cx:pt>
          <cx:pt idx="213">0.112144055634271</cx:pt>
          <cx:pt idx="214">0.107489816376633</cx:pt>
          <cx:pt idx="215">0.150060268755601</cx:pt>
          <cx:pt idx="216">0.089358638241516603</cx:pt>
          <cx:pt idx="217">0.038594101368158301</cx:pt>
          <cx:pt idx="218">0.018604897391039401</cx:pt>
          <cx:pt idx="219">-0.0490260904792955</cx:pt>
          <cx:pt idx="220">-0.031397307715218599</cx:pt>
          <cx:pt idx="221">-0.021682728797073399</cx:pt>
          <cx:pt idx="222">-0.00340538407353761</cx:pt>
          <cx:pt idx="223">-0.001801062877648</cx:pt>
          <cx:pt idx="224">-0.00101846019052771</cx:pt>
          <cx:pt idx="225">3.5190715778053297e-05</cx:pt>
          <cx:pt idx="226">-0.00053173443990613503</cx:pt>
          <cx:pt idx="227">-0.00118633506355525</cx:pt>
          <cx:pt idx="228">-0.016371535218040599</cx:pt>
          <cx:pt idx="229">-0.0235963644596037</cx:pt>
          <cx:pt idx="230">-0.027056148458668099</cx:pt>
          <cx:pt idx="231">0.0083282528128740298</cx:pt>
          <cx:pt idx="232">0.034346156639528003</cx:pt>
          <cx:pt idx="233">0.0056135297159119</cx:pt>
          <cx:pt idx="234">-0.028533880802017499</cx:pt>
          <cx:pt idx="235">0.000125322868370041</cx:pt>
          <cx:pt idx="236">-0.039569316169705999</cx:pt>
          <cx:pt idx="237">-0.0326199219553003</cx:pt>
          <cx:pt idx="238">0.049269854637065298</cx:pt>
          <cx:pt idx="239">0.036270326450392</cx:pt>
          <cx:pt idx="240">0.136692560943903</cx:pt>
          <cx:pt idx="241">0.16825237976500099</cx:pt>
          <cx:pt idx="242">0.10712478018116001</cx:pt>
          <cx:pt idx="243">0.081488350617072297</cx:pt>
          <cx:pt idx="244">0.064927563542058503</cx:pt>
          <cx:pt idx="245">0.0089668130252019002</cx:pt>
          <cx:pt idx="246">0.043571616176141699</cx:pt>
          <cx:pt idx="247">-0.0301932707365241</cx:pt>
          <cx:pt idx="248">-0.072374347989134405</cx:pt>
          <cx:pt idx="249">-0.0243223051715723</cx:pt>
          <cx:pt idx="250">-0.0032018142647026399</cx:pt>
          <cx:pt idx="251">-7.4906556842024304e-05</cx:pt>
          <cx:pt idx="252">-1.23991029488065e-05</cx:pt>
          <cx:pt idx="253">0.00033655754091277298</cx:pt>
          <cx:pt idx="254">-0.0049122854071312902</cx:pt>
          <cx:pt idx="255">-0.0080390530093439796</cx:pt>
          <cx:pt idx="256">-0.0051233661058075796</cx:pt>
          <cx:pt idx="257">-0.0144289427000125</cx:pt>
          <cx:pt idx="258">0.0048380220548072698</cx:pt>
          <cx:pt idx="259">0.0074736975621380502</cx:pt>
          <cx:pt idx="260">0.028357103372158899</cx:pt>
          <cx:pt idx="261">-0.0355751357901717</cx:pt>
          <cx:pt idx="262">-0.052580975037022699</cx:pt>
          <cx:pt idx="263">-0.067161464238176802</cx:pt>
          <cx:pt idx="264">-0.034771589422986901</cx:pt>
          <cx:pt idx="265">-0.080256442793264396</cx:pt>
          <cx:pt idx="266">-0.14901807216026799</cx:pt>
          <cx:pt idx="267">-0.12558283400829501</cx:pt>
          <cx:pt idx="268">0.042170040958716397</cx:pt>
          <cx:pt idx="269">0.079633466432793704</cx:pt>
          <cx:pt idx="270">0.083755358181232906</cx:pt>
          <cx:pt idx="271">0.096011831076629001</cx:pt>
          <cx:pt idx="272">0.0036739393948330701</cx:pt>
          <cx:pt idx="273">-0.0023041346766737602</cx:pt>
          <cx:pt idx="274">0.020210340568078501</cx:pt>
          <cx:pt idx="275">-0.023006930831322801</cx:pt>
          <cx:pt idx="276">-0.067092827916664599</cx:pt>
          <cx:pt idx="277">-0.015453436710021</cx:pt>
          <cx:pt idx="278">-0.00137526297833712</cx:pt>
          <cx:pt idx="279">-0.00058775033426745101</cx:pt>
          <cx:pt idx="280">-0.00071705890515253205</cx:pt>
          <cx:pt idx="281">-0.00058423356341309697</cx:pt>
          <cx:pt idx="282">-0.00164606764803064</cx:pt>
          <cx:pt idx="283">-0.0098607883707660503</cx:pt>
          <cx:pt idx="284">-0.016869160468935902</cx:pt>
          <cx:pt idx="285">-0.023929760538488502</cx:pt>
          <cx:pt idx="286">-0.032101881338453798</cx:pt>
          <cx:pt idx="287">-0.031518052822760302</cx:pt>
          <cx:pt idx="288">0.0066699266040613301</cx:pt>
          <cx:pt idx="289">-0.070014345464069594</cx:pt>
          <cx:pt idx="290">-0.103714341424281</cx:pt>
          <cx:pt idx="291">-0.099451428583798906</cx:pt>
          <cx:pt idx="292">-0.0717774090712964</cx:pt>
          <cx:pt idx="293">-0.062254834071561002</cx:pt>
          <cx:pt idx="294">-0.22131365909866599</cx:pt>
          <cx:pt idx="295">-0.17795679252111599</cx:pt>
          <cx:pt idx="296">-0.041307003075449301</cx:pt>
          <cx:pt idx="297">0.057215293332859601</cx:pt>
          <cx:pt idx="298">0.031766000896235998</cx:pt>
          <cx:pt idx="299">0.087795850325914596</cx:pt>
          <cx:pt idx="300">-0.0091427211484022292</cx:pt>
          <cx:pt idx="301">-0.0276021563410189</cx:pt>
          <cx:pt idx="302">0.0158829343407982</cx:pt>
          <cx:pt idx="303">-0.043717473227236403</cx:pt>
          <cx:pt idx="304">-0.0447354231586891</cx:pt>
          <cx:pt idx="305">-0.0058299860304162499</cx:pt>
          <cx:pt idx="306">0.00030229361927659498</cx:pt>
          <cx:pt idx="307">0.00012193831903955301</cx:pt>
          <cx:pt idx="308">-6.3310307428073503e-06</cx:pt>
          <cx:pt idx="309">2.94137449091529e-05</cx:pt>
          <cx:pt idx="310">-0.00054274543212467</cx:pt>
          <cx:pt idx="311">-0.0089704124860436208</cx:pt>
          <cx:pt idx="312">-0.0396733862214039</cx:pt>
          <cx:pt idx="313">-0.047915553538064697</cx:pt>
          <cx:pt idx="314">-0.047196846137638797</cx:pt>
          <cx:pt idx="315">-0.087797155339201904</cx:pt>
          <cx:pt idx="316">-0.0519651113207001</cx:pt>
          <cx:pt idx="317">-0.067573792361953697</cx:pt>
          <cx:pt idx="318">-0.0429821141520473</cx:pt>
          <cx:pt idx="319">-0.065636606771561704</cx:pt>
          <cx:pt idx="320">-0.018628218528365902</cx:pt>
          <cx:pt idx="321">0.0035672026173868298</cx:pt>
          <cx:pt idx="322">-0.108223157498616</cx:pt>
          <cx:pt idx="323">-0.12894522134470099</cx:pt>
          <cx:pt idx="324">-0.065205893465075201</cx:pt>
          <cx:pt idx="325">0.040879961542825902</cx:pt>
          <cx:pt idx="326">0.012746752209127099</cx:pt>
          <cx:pt idx="327">0.090487387963191807</cx:pt>
          <cx:pt idx="328">0.0035548375075686199</cx:pt>
          <cx:pt idx="329">-0.049695889936792997</cx:pt>
          <cx:pt idx="330">-0.0084915445233971799</cx:pt>
          <cx:pt idx="331">-0.0287956014407433</cx:pt>
          <cx:pt idx="332">-0.023253541496469399</cx:pt>
          <cx:pt idx="333">-0.000241548987746632</cx:pt>
          <cx:pt idx="334">-0.00146470927651251</cx:pt>
          <cx:pt idx="335">-0.00054101243289526998</cx:pt>
          <cx:pt idx="336">7.7414598509671797e-05</cx:pt>
          <cx:pt idx="337">-0.00055125468853659497</cx:pt>
          <cx:pt idx="338">-0.0027969180161594399</cx:pt>
          <cx:pt idx="339">-0.017699894896882201</cx:pt>
          <cx:pt idx="340">-0.051149593465603597</cx:pt>
          <cx:pt idx="341">-0.072757010807026901</cx:pt>
          <cx:pt idx="342">-0.077145573417044602</cx:pt>
          <cx:pt idx="343">-0.080089626153874396</cx:pt>
          <cx:pt idx="344">-0.078341229352683298</cx:pt>
          <cx:pt idx="345">-0.078418446250134</cx:pt>
          <cx:pt idx="346">-0.013352545490846199</cx:pt>
          <cx:pt idx="347">-0.018604658166625699</cx:pt>
          <cx:pt idx="348">0.027969034854959898</cx:pt>
          <cx:pt idx="349">-0.029538878142329899</cx:pt>
          <cx:pt idx="350">-0.10461595991134801</cx:pt>
          <cx:pt idx="351">-0.14483771794801201</cx:pt>
          <cx:pt idx="352">-0.0261097117690322</cx:pt>
          <cx:pt idx="353">0.0203834960286184</cx:pt>
          <cx:pt idx="354">-0.0053153528925180696</cx:pt>
          <cx:pt idx="355">-0.0078853781998143406</cx:pt>
          <cx:pt idx="356">-0.020711417227600299</cx:pt>
          <cx:pt idx="357">-0.028310508814679398</cx:pt>
          <cx:pt idx="358">-0.052623211154623602</cx:pt>
          <cx:pt idx="359">-0.042362265967111797</cx:pt>
          <cx:pt idx="360">-0.014460578780143301</cx:pt>
          <cx:pt idx="361">0.00470008773514205</cx:pt>
          <cx:pt idx="362">-0.00064262890543466302</cx:pt>
          <cx:pt idx="363">-0.00030916244726685298</cx:pt>
          <cx:pt idx="364">1.85499037397676e-05</cx:pt>
          <cx:pt idx="365">-0.00071728467901889395</cx:pt>
          <cx:pt idx="366">-0.00068840874790003796</cx:pt>
          <cx:pt idx="367">-0.019166061367860299</cx:pt>
          <cx:pt idx="368">-0.059725536612891698</cx:pt>
          <cx:pt idx="369">-0.083122059465505702</cx:pt>
          <cx:pt idx="370">-0.096724596727826406</cx:pt>
          <cx:pt idx="371">-0.095327970445010596</cx:pt>
          <cx:pt idx="372">-0.110014104289198</cx:pt>
          <cx:pt idx="373">-0.058130081960907201</cx:pt>
          <cx:pt idx="374">-0.0059884866198183298</cx:pt>
          <cx:pt idx="375">-0.0228541576724033</cx:pt>
          <cx:pt idx="376">-0.050083291152480898</cx:pt>
          <cx:pt idx="377">-0.043987298552189101</cx:pt>
          <cx:pt idx="378">-0.096424352963890098</cx:pt>
          <cx:pt idx="379">-0.078281915611616001</cx:pt>
          <cx:pt idx="380">-0.0020230841787081399</cx:pt>
          <cx:pt idx="381">-0.00390482251066787</cx:pt>
          <cx:pt idx="382">-0.050559550312431999</cx:pt>
          <cx:pt idx="383">-0.035817371168705502</cx:pt>
          <cx:pt idx="384">-0.0303155259449309</cx:pt>
          <cx:pt idx="385">-0.00371810504089766</cx:pt>
          <cx:pt idx="386">-0.013344388469113899</cx:pt>
          <cx:pt idx="387">-0.039540024828844202</cx:pt>
          <cx:pt idx="388">-0.017315564324629201</cx:pt>
          <cx:pt idx="389">0.0038368373516316201</cx:pt>
          <cx:pt idx="390">-0.00101826939772119</cx:pt>
          <cx:pt idx="391">-0.00080149787078667798</cx:pt>
          <cx:pt idx="392">-0.00065672426473924704</cx:pt>
          <cx:pt idx="393">0.00122965331878156</cx:pt>
          <cx:pt idx="394">0.00086002741444707299</cx:pt>
          <cx:pt idx="395">-0.016776924844920701</cx:pt>
          <cx:pt idx="396">-0.039227762551625099</cx:pt>
          <cx:pt idx="397">-0.074299121972519797</cx:pt>
          <cx:pt idx="398">-0.069200337327668393</cx:pt>
          <cx:pt idx="399">-0.0730512233861315</cx:pt>
          <cx:pt idx="400">-0.089642330045227994</cx:pt>
          <cx:pt idx="401">-0.016583122913591701</cx:pt>
          <cx:pt idx="402">-0.033841408527034003</cx:pt>
          <cx:pt idx="403">-0.057315520189029801</cx:pt>
          <cx:pt idx="404">-0.069349528313083997</cx:pt>
          <cx:pt idx="405">-0.093770065026836102</cx:pt>
          <cx:pt idx="406">-0.0982971274193392</cx:pt>
          <cx:pt idx="407">-0.072234800072852198</cx:pt>
          <cx:pt idx="408">0.0149405846024195</cx:pt>
          <cx:pt idx="409">0.0139319395952826</cx:pt>
          <cx:pt idx="410">-0.039852717215544203</cx:pt>
          <cx:pt idx="411">-0.0150843762029564</cx:pt>
          <cx:pt idx="412">-0.061540295532710197</cx:pt>
          <cx:pt idx="413">0.0019049646838782499</cx:pt>
          <cx:pt idx="414">-0.000115925843448407</cx:pt>
          <cx:pt idx="415">-0.010537437464603099</cx:pt>
          <cx:pt idx="416">-0.0073013320042073296</cx:pt>
          <cx:pt idx="417">0.0036411940721553298</cx:pt>
          <cx:pt idx="418">0.0035707762855704799</cx:pt>
          <cx:pt idx="419">0.00048204812610458002</cx:pt>
          <cx:pt idx="420">3.5442450944263197e-05</cx:pt>
          <cx:pt idx="421">0.0024265463266639701</cx:pt>
          <cx:pt idx="422">0.00106254236782823</cx:pt>
          <cx:pt idx="423">-0.0065834007535819101</cx:pt>
          <cx:pt idx="424">-0.016753802880595602</cx:pt>
          <cx:pt idx="425">-0.051761256905261802</cx:pt>
          <cx:pt idx="426">-0.064862052034898907</cx:pt>
          <cx:pt idx="427">-0.13577859133961201</cx:pt>
          <cx:pt idx="428">-0.107658419795433</cx:pt>
          <cx:pt idx="429">0.018169475787903702</cx:pt>
          <cx:pt idx="430">0.038539768486657598</cx:pt>
          <cx:pt idx="431">-0.033322535093554401</cx:pt>
          <cx:pt idx="432">-0.096863621322165597</cx:pt>
          <cx:pt idx="433">-0.082773404413977195</cx:pt>
          <cx:pt idx="434">-0.081216951399549306</cx:pt>
          <cx:pt idx="435">-0.042595337632382997</cx:pt>
          <cx:pt idx="436">0.00175624616994812</cx:pt>
          <cx:pt idx="437">-0.044107173636262202</cx:pt>
          <cx:pt idx="438">-0.0136167177596481</cx:pt>
          <cx:pt idx="439">-0.040478292900713302</cx:pt>
          <cx:pt idx="440">-0.072687686654131806</cx:pt>
          <cx:pt idx="441">-0.021894366845173398</cx:pt>
          <cx:pt idx="442">-0.0335827745144762</cx:pt>
          <cx:pt idx="443">-0.0171421539780066</cx:pt>
          <cx:pt idx="444">-0.0016953485096983399</cx:pt>
          <cx:pt idx="445">0.0033341127081708498</cx:pt>
          <cx:pt idx="446">0.0022431412547575598</cx:pt>
          <cx:pt idx="447">0.00034465218796353198</cx:pt>
          <cx:pt idx="448">-0.00074583652443137196</cx:pt>
          <cx:pt idx="449">0.0021308035461337898</cx:pt>
          <cx:pt idx="450">0.0054085951371458402</cx:pt>
          <cx:pt idx="451">0.012153859740878801</cx:pt>
          <cx:pt idx="452">-0.016305569065537699</cx:pt>
          <cx:pt idx="453">-0.030498924742795201</cx:pt>
          <cx:pt idx="454">-0.090867250583028802</cx:pt>
          <cx:pt idx="455">-0.145433527107867</cx:pt>
          <cx:pt idx="456">-0.037673531940539601</cx:pt>
          <cx:pt idx="457">0.052636226686971398</cx:pt>
          <cx:pt idx="458">0.0453377801491106</cx:pt>
          <cx:pt idx="459">0.036102375352589797</cx:pt>
          <cx:pt idx="460">-0.024174404565937401</cx:pt>
          <cx:pt idx="461">-0.069912012243418503</cx:pt>
          <cx:pt idx="462">-0.073997155027223996</cx:pt>
          <cx:pt idx="463">-0.023556237964997302</cx:pt>
          <cx:pt idx="464">-0.0025516113581145099</cx:pt>
          <cx:pt idx="465">-0.0088009034566714998</cx:pt>
          <cx:pt idx="466">-0.035272315929447802</cx:pt>
          <cx:pt idx="467">-0.020656310470983898</cx:pt>
          <cx:pt idx="468">-0.050012535005712497</cx:pt>
          <cx:pt idx="469">0.0061054748649251103</cx:pt>
          <cx:pt idx="470">-0.026315973502415099</cx:pt>
          <cx:pt idx="471">-0.030847242047574001</cx:pt>
          <cx:pt idx="472">0.0113282659638627</cx:pt>
          <cx:pt idx="473">0.0098341229537903599</cx:pt>
          <cx:pt idx="474">0.0024144692252365701</cx:pt>
          <cx:pt idx="475">-2.03865696057151e-07</cx:pt>
          <cx:pt idx="476">-0.00026380658078856899</cx:pt>
          <cx:pt idx="477">-0.00014183521935748401</cx:pt>
          <cx:pt idx="478">0.0073799895569771502</cx:pt>
          <cx:pt idx="479">0.025180437982510399</cx:pt>
          <cx:pt idx="480">0.0016836503403153101</cx:pt>
          <cx:pt idx="481">0.0038398865380515502</cx:pt>
          <cx:pt idx="482">-0.063059645730397601</cx:pt>
          <cx:pt idx="483">-0.081811935545112194</cx:pt>
          <cx:pt idx="484">0.052481676075371998</cx:pt>
          <cx:pt idx="485">0.020706295240630099</cx:pt>
          <cx:pt idx="486">0.039322815418897199</cx:pt>
          <cx:pt idx="487">0.056696864233474503</cx:pt>
          <cx:pt idx="488">-0.0321146962588943</cx:pt>
          <cx:pt idx="489">-0.089140837603100403</cx:pt>
          <cx:pt idx="490">-0.089314912409745303</cx:pt>
          <cx:pt idx="491">0.012602657943365601</cx:pt>
          <cx:pt idx="492">0.012662980110823299</cx:pt>
          <cx:pt idx="493">-0.039949267880693501</cx:pt>
          <cx:pt idx="494">-0.043785200707089002</cx:pt>
          <cx:pt idx="495">-0.027628845721885599</cx:pt>
          <cx:pt idx="496">-0.050741062404836397</cx:pt>
          <cx:pt idx="497">-0.0128600710275478</cx:pt>
          <cx:pt idx="498">-0.0205719825507048</cx:pt>
          <cx:pt idx="499">-0.015226817882390799</cx:pt>
          <cx:pt idx="500">0.0082795689805872496</cx:pt>
          <cx:pt idx="501">0.016312807641993401</cx:pt>
          <cx:pt idx="502">0.0039236154713197698</cx:pt>
          <cx:pt idx="503">0.00088184471019332495</cx:pt>
          <cx:pt idx="504">7.4421964003683002e-06</cx:pt>
          <cx:pt idx="505">-0.00010703754700402</cx:pt>
          <cx:pt idx="506">0.0045575196611191901</cx:pt>
          <cx:pt idx="507">0.0589166587410693</cx:pt>
          <cx:pt idx="508">0.026239339506071699</cx:pt>
          <cx:pt idx="509">0.013583761162915301</cx:pt>
          <cx:pt idx="510">-0.0136242948125997</cx:pt>
          <cx:pt idx="511">-0.0160973098345716</cx:pt>
          <cx:pt idx="512">0.040060397382510098</cx:pt>
          <cx:pt idx="513">0.024961631876944699</cx:pt>
          <cx:pt idx="514">0.014214169330222</cx:pt>
          <cx:pt idx="515">-0.028634118549595401</cx:pt>
          <cx:pt idx="516">-0.056081402887446598</cx:pt>
          <cx:pt idx="517">-0.059075491942995703</cx:pt>
          <cx:pt idx="518">-0.020698291354115501</cx:pt>
          <cx:pt idx="519">0.067541805447359701</cx:pt>
          <cx:pt idx="520">0.093730352383834897</cx:pt>
          <cx:pt idx="521">0.0451031113710657</cx:pt>
          <cx:pt idx="522">0.04129120964862</cx:pt>
          <cx:pt idx="523">0.035882998714401697</cx:pt>
          <cx:pt idx="524">-0.0063643565253333704</cx:pt>
          <cx:pt idx="525">0.025514322161360299</cx:pt>
          <cx:pt idx="526">0.0312936506430158</cx:pt>
          <cx:pt idx="527">0.0049138521623063904</cx:pt>
          <cx:pt idx="528">0.0254172228099586</cx:pt>
          <cx:pt idx="529">0.013126511484267</cx:pt>
          <cx:pt idx="530">0.0025250100705664501</cx:pt>
          <cx:pt idx="531">0.000132493911220808</cx:pt>
          <cx:pt idx="532">-0.000912624472104488</cx:pt>
          <cx:pt idx="533">-0.000968012866016004</cx:pt>
          <cx:pt idx="534">-6.7121840213491904e-05</cx:pt>
          <cx:pt idx="535">0.056753648299842398</cx:pt>
          <cx:pt idx="536">0.046261639865778997</cx:pt>
          <cx:pt idx="537">0.035923530342625097</cx:pt>
          <cx:pt idx="538">0.0505269037719338</cx:pt>
          <cx:pt idx="539">0.076210550459557796</cx:pt>
          <cx:pt idx="540">0.030898642050938601</cx:pt>
          <cx:pt idx="541">0.078904655095300105</cx:pt>
          <cx:pt idx="542">0.078200306413169898</cx:pt>
          <cx:pt idx="543">0.019404649174206201</cx:pt>
          <cx:pt idx="544">-0.047048864230013601</cx:pt>
          <cx:pt idx="545">0.0283259301310941</cx:pt>
          <cx:pt idx="546">0.043055327499286901</cx:pt>
          <cx:pt idx="547">0.085991358406330806</cx:pt>
          <cx:pt idx="548">0.088130634377532796</cx:pt>
          <cx:pt idx="549">0.054613407428242</cx:pt>
          <cx:pt idx="550">0.017042536994239001</cx:pt>
          <cx:pt idx="551">0.038492017245773898</cx:pt>
          <cx:pt idx="552">0.019908191530880599</cx:pt>
          <cx:pt idx="553">0.041515805898919997</cx:pt>
          <cx:pt idx="554">0.045507837846926399</cx:pt>
          <cx:pt idx="555">0.053354160543742798</cx:pt>
          <cx:pt idx="556">0.022607595596648201</cx:pt>
          <cx:pt idx="557">0.0149120753600853</cx:pt>
          <cx:pt idx="558">0.0030433547517214801</cx:pt>
          <cx:pt idx="559">4.4095007449859201e-05</cx:pt>
          <cx:pt idx="560">0.00031107170897800299</cx:pt>
          <cx:pt idx="561">-0.0012359068393090499</cx:pt>
          <cx:pt idx="562">0.0038783207354676601</cx:pt>
          <cx:pt idx="563">0.059666615975956599</cx:pt>
          <cx:pt idx="564">0.060983299959003701</cx:pt>
          <cx:pt idx="565">0.0050412176053198201</cx:pt>
          <cx:pt idx="566">0.058678638536946597</cx:pt>
          <cx:pt idx="567">0.10136401853166099</cx:pt>
          <cx:pt idx="568">0.067538277830603594</cx:pt>
          <cx:pt idx="569">0.016862064395167999</cx:pt>
          <cx:pt idx="570">0.0131926138966305</cx:pt>
          <cx:pt idx="571">0.040405967216251802</cx:pt>
          <cx:pt idx="572">0.033832955038231798</cx:pt>
          <cx:pt idx="573">0.0154347539111327</cx:pt>
          <cx:pt idx="574">0.049433365229175102</cx:pt>
          <cx:pt idx="575">0.045447976476247397</cx:pt>
          <cx:pt idx="576">0.039710606824107701</cx:pt>
          <cx:pt idx="577">0.0156323920706537</cx:pt>
          <cx:pt idx="578">0.042772990136972701</cx:pt>
          <cx:pt idx="579">0.070877462760137205</cx:pt>
          <cx:pt idx="580">0.075639179018758801</cx:pt>
          <cx:pt idx="581">0.076930691035536403</cx:pt>
          <cx:pt idx="582">0.046673569296975602</cx:pt>
          <cx:pt idx="583">0.0538997587340748</cx:pt>
          <cx:pt idx="584">0.0246247717516309</cx:pt>
          <cx:pt idx="585">0.011455679097683901</cx:pt>
          <cx:pt idx="586">0.00174048865472723</cx:pt>
          <cx:pt idx="587">-0.00043806300136198001</cx:pt>
          <cx:pt idx="588">0.00084568542761058604</cx:pt>
          <cx:pt idx="589">0.00093606244058504304</cx:pt>
          <cx:pt idx="590">0.0131067451959146</cx:pt>
          <cx:pt idx="591">0.039403656191210702</cx:pt>
          <cx:pt idx="592">0.034620248628418802</cx:pt>
          <cx:pt idx="593">-0.0117881359285395</cx:pt>
          <cx:pt idx="594">0.0167299470767199</cx:pt>
          <cx:pt idx="595">0.041130856204812397</cx:pt>
          <cx:pt idx="596">0.038527604466089001</cx:pt>
          <cx:pt idx="597">-0.027630368801383899</cx:pt>
          <cx:pt idx="598">0.036110179674774798</cx:pt>
          <cx:pt idx="599">0.015255757981739001</cx:pt>
          <cx:pt idx="600">0.028381354950007098</cx:pt>
          <cx:pt idx="601">0.037384969464264201</cx:pt>
          <cx:pt idx="602">0.0054543170180096703</cx:pt>
          <cx:pt idx="603">0.0110155073989745</cx:pt>
          <cx:pt idx="604">0.0044001233872828296</cx:pt>
          <cx:pt idx="605">0.030958516690691499</cx:pt>
          <cx:pt idx="606">0.071487320198062407</cx:pt>
          <cx:pt idx="607">0.100756323834779</cx:pt>
          <cx:pt idx="608">0.080547255864210701</cx:pt>
          <cx:pt idx="609">0.075432862941137296</cx:pt>
          <cx:pt idx="610">0.060563472336469401</cx:pt>
          <cx:pt idx="611">0.0605273386947736</cx:pt>
          <cx:pt idx="612">0.029425144518464699</cx:pt>
          <cx:pt idx="613">0.0089470636282781794</cx:pt>
          <cx:pt idx="614">0.00111465153966112</cx:pt>
          <cx:pt idx="615">-0.00034020115341272999</cx:pt>
          <cx:pt idx="616">-0.00077501449930366404</cx:pt>
          <cx:pt idx="617">0.00023122251766644501</cx:pt>
          <cx:pt idx="618">0.00649353984056294</cx:pt>
          <cx:pt idx="619">0.00356313981716161</cx:pt>
          <cx:pt idx="620">0.00148909349777944</cx:pt>
          <cx:pt idx="621">0.026866717264768102</cx:pt>
          <cx:pt idx="622">0.0123906287233291</cx:pt>
          <cx:pt idx="623">0.051735732605576602</cx:pt>
          <cx:pt idx="624">0.064091878905115293</cx:pt>
          <cx:pt idx="625">0.067659484922903607</cx:pt>
          <cx:pt idx="626">0.029476279222494101</cx:pt>
          <cx:pt idx="627">-0.0105564826811658</cx:pt>
          <cx:pt idx="628">-0.044279544802726702</cx:pt>
          <cx:pt idx="629">-0.017360325070984998</cx:pt>
          <cx:pt idx="630">-0.00349081313616551</cx:pt>
          <cx:pt idx="631">-0.023871073770020401</cx:pt>
          <cx:pt idx="632">0.0050564015558015197</cx:pt>
          <cx:pt idx="633">0.048705162318776501</cx:pt>
          <cx:pt idx="634">0.029004211613295701</cx:pt>
          <cx:pt idx="635">0.048871368254572001</cx:pt>
          <cx:pt idx="636">0.041760650907815</cx:pt>
          <cx:pt idx="637">0.057311832312426501</cx:pt>
          <cx:pt idx="638">0.038194888555316199</cx:pt>
          <cx:pt idx="639">0.0448254154448752</cx:pt>
          <cx:pt idx="640">0.0158628887538502</cx:pt>
          <cx:pt idx="641">0.00119301507261453</cx:pt>
          <cx:pt idx="642">-0.00021527837085412501</cx:pt>
          <cx:pt idx="643">-0.0010319103604228201</cx:pt>
          <cx:pt idx="644">-9.4563480014113794e-05</cx:pt>
          <cx:pt idx="645">9.7114975457849605e-05</cx:pt>
          <cx:pt idx="646">0.0022930740628317099</cx:pt>
          <cx:pt idx="647">-0.00419624265652138</cx:pt>
          <cx:pt idx="648">-0.016411267108194801</cx:pt>
          <cx:pt idx="649">-0.0078514728117475494</cx:pt>
          <cx:pt idx="650">0.010265544918966999</cx:pt>
          <cx:pt idx="651">0.033721515543057301</cx:pt>
          <cx:pt idx="652">0.00199990068829576</cx:pt>
          <cx:pt idx="653">0.015906000372057898</cx:pt>
          <cx:pt idx="654">0.0460604036625962</cx:pt>
          <cx:pt idx="655">0.050346793725361598</cx:pt>
          <cx:pt idx="656">0.016925218213840701</cx:pt>
          <cx:pt idx="657">-0.067791654265543996</cx:pt>
          <cx:pt idx="658">-0.104776424201173</cx:pt>
          <cx:pt idx="659">-0.052478671955679401</cx:pt>
          <cx:pt idx="660">-0.023819021109374099</cx:pt>
          <cx:pt idx="661">-0.042313160759494803</cx:pt>
          <cx:pt idx="662">-0.0217617416824177</cx:pt>
          <cx:pt idx="663">0.012569599308695801</cx:pt>
          <cx:pt idx="664">0.000144298256797401</cx:pt>
          <cx:pt idx="665">0.013936918669319899</cx:pt>
          <cx:pt idx="666">0.012084811541390499</cx:pt>
          <cx:pt idx="667">0.021181988061336199</cx:pt>
          <cx:pt idx="668">0.0035917307661190701</cx:pt>
          <cx:pt idx="669">-0.00090587492691136004</cx:pt>
          <cx:pt idx="670">0.0010303693463809601</cx:pt>
          <cx:pt idx="671">-0.00060392838151416802</cx:pt>
          <cx:pt idx="672">0.000155741579407709</cx:pt>
          <cx:pt idx="673">7.13854883448199e-05</cx:pt>
          <cx:pt idx="674">0.00060513918453952004</cx:pt>
          <cx:pt idx="675">0.00073098629820767501</cx:pt>
          <cx:pt idx="676">0.023430986081702399</cx:pt>
          <cx:pt idx="677">0.0071624017937875796</cx:pt>
          <cx:pt idx="678">-0.0154498546849731</cx:pt>
          <cx:pt idx="679">-0.031482319637292297</cx:pt>
          <cx:pt idx="680">-0.0163276150346294</cx:pt>
          <cx:pt idx="681">-0.028772425178575398</cx:pt>
          <cx:pt idx="682">-0.0038077081661152799</cx:pt>
          <cx:pt idx="683">-0.00050011224781830801</cx:pt>
          <cx:pt idx="684">0.0048190606655548899</cx:pt>
          <cx:pt idx="685">-0.039296913937887701</cx:pt>
          <cx:pt idx="686">-0.014646545971142001</cx:pt>
          <cx:pt idx="687">-0.0078286891529078095</cx:pt>
          <cx:pt idx="688">-0.030042245830506999</cx:pt>
          <cx:pt idx="689">-0.017510575052965102</cx:pt>
          <cx:pt idx="690">-0.0168005585620426</cx:pt>
          <cx:pt idx="691">-0.032369334028553298</cx:pt>
          <cx:pt idx="692">-0.034421887635447498</cx:pt>
          <cx:pt idx="693">-0.0060904268804542298</cx:pt>
          <cx:pt idx="694">-0.0076411140763348196</cx:pt>
          <cx:pt idx="695">-0.000415080496977577</cx:pt>
          <cx:pt idx="696">0.00075694177383657101</cx:pt>
          <cx:pt idx="697">0.00208478255381955</cx:pt>
          <cx:pt idx="698">0.00040600087023818002</cx:pt>
          <cx:pt idx="699">-0.00032427045617395298</cx:pt>
          <cx:pt idx="700">-0.000266468165912283</cx:pt>
          <cx:pt idx="701">-2.9254862902909599e-05</cx:pt>
          <cx:pt idx="702">-0.00046496515389688701</cx:pt>
          <cx:pt idx="703">0.00226447789673605</cx:pt>
          <cx:pt idx="704">0.0087952566712733299</cx:pt>
          <cx:pt idx="705">-0.0099204115939404702</cx:pt>
          <cx:pt idx="706">-0.029434656881890901</cx:pt>
          <cx:pt idx="707">-0.011203447661500899</cx:pt>
          <cx:pt idx="708">0.0160329982242376</cx:pt>
          <cx:pt idx="709">0.033736930154197403</cx:pt>
          <cx:pt idx="710">0.043093519884885398</cx:pt>
          <cx:pt idx="711">0.060888293780376399</cx:pt>
          <cx:pt idx="712">0.055367236437937603</cx:pt>
          <cx:pt idx="713">0.017162412548721199</cx:pt>
          <cx:pt idx="714">0.0060697905784635499</cx:pt>
          <cx:pt idx="715">-0.0147033850501446</cx:pt>
          <cx:pt idx="716">-0.026082445487227501</cx:pt>
          <cx:pt idx="717">-0.030306219939392701</cx:pt>
          <cx:pt idx="718">-0.037173300258404401</cx:pt>
          <cx:pt idx="719">-0.035966128682916099</cx:pt>
          <cx:pt idx="720">-0.023673052807739198</cx:pt>
          <cx:pt idx="721">-0.019848187462753401</cx:pt>
          <cx:pt idx="722">-0.0146832230014116</cx:pt>
          <cx:pt idx="723">-0.00476531678175159</cx:pt>
          <cx:pt idx="724">-0.00273679077034957</cx:pt>
          <cx:pt idx="725">0.00064069729179573695</cx:pt>
          <cx:pt idx="726">0.00081074022280023302</cx:pt>
          <cx:pt idx="727">0.00024198692584952999</cx:pt>
          <cx:pt idx="728">0.000240386876320206</cx:pt>
          <cx:pt idx="729">-0.00045008707556748402</cx:pt>
          <cx:pt idx="730">-9.6973860404790605e-06</cx:pt>
          <cx:pt idx="731">-0.000436496416480644</cx:pt>
          <cx:pt idx="732">-0.0058841977695150297</cx:pt>
          <cx:pt idx="733">-0.033705245841430198</cx:pt>
          <cx:pt idx="734">-0.032784767840159698</cx:pt>
          <cx:pt idx="735">-0.0044188859297329399</cx:pt>
          <cx:pt idx="736">-0.0025176685207950601</cx:pt>
          <cx:pt idx="737">-0.0051388204541763498</cx:pt>
          <cx:pt idx="738">0.0062998583048133501</cx:pt>
          <cx:pt idx="739">0.0056303779975113702</cx:pt>
          <cx:pt idx="740">-0.00336458867151715</cx:pt>
          <cx:pt idx="741">-0.0089258438037683498</cx:pt>
          <cx:pt idx="742">0.0053022673341073202</cx:pt>
          <cx:pt idx="743">0.0084160816270668608</cx:pt>
          <cx:pt idx="744">0.0094969977519330194</cx:pt>
          <cx:pt idx="745">0.0028871645668337902</cx:pt>
          <cx:pt idx="746">-0.0034730426607528599</cx:pt>
          <cx:pt idx="747">-0.00011474305200229101</cx:pt>
          <cx:pt idx="748">1.5345900782203199e-05</cx:pt>
          <cx:pt idx="749">-0.00206588012093238</cx:pt>
          <cx:pt idx="750">-0.00048785610172061701</cx:pt>
          <cx:pt idx="751">-0.000110195333906493</cx:pt>
          <cx:pt idx="752">0.000101804626315268</cx:pt>
          <cx:pt idx="753">0.00019847829816752301</cx:pt>
          <cx:pt idx="754">0.00010520360460069</cx:pt>
          <cx:pt idx="755">-0.00042494684488080198</cx:pt>
          <cx:pt idx="756">0.00047586660456148299</cx:pt>
          <cx:pt idx="757">-0.00020637492612908699</cx:pt>
          <cx:pt idx="758">-0.00062732291022190895</cx:pt>
          <cx:pt idx="759">0.00056101278283752598</cx:pt>
          <cx:pt idx="760">0.00023026235560613499</cx:pt>
          <cx:pt idx="761">-0.00021481274589169299</cx:pt>
          <cx:pt idx="762">-0.00018299541908123801</cx:pt>
          <cx:pt idx="763">0.000211290754017776</cx:pt>
          <cx:pt idx="764">-7.2146078008432501e-05</cx:pt>
          <cx:pt idx="765">-2.21308906870104e-05</cx:pt>
          <cx:pt idx="766">-0.00014652983560935101</cx:pt>
          <cx:pt idx="767">0.00042615545993023301</cx:pt>
          <cx:pt idx="768">-0.00033521516929837603</cx:pt>
          <cx:pt idx="769">-0.000201584169802636</cx:pt>
          <cx:pt idx="770">-0.000193959248715597</cx:pt>
          <cx:pt idx="771">0.0010109575801546501</cx:pt>
          <cx:pt idx="772">-0.00021331325956906201</cx:pt>
          <cx:pt idx="773">0.000340355335361643</cx:pt>
          <cx:pt idx="774">0.00039929079102460802</cx:pt>
          <cx:pt idx="775">0.00018702849504841901</cx:pt>
          <cx:pt idx="776">0.000302915768064911</cx:pt>
          <cx:pt idx="777">-0.000117347569771302</cx:pt>
          <cx:pt idx="778">-0.00192864418390874</cx:pt>
          <cx:pt idx="779">-0.00025500001553613099</cx:pt>
          <cx:pt idx="780">-9.4355743946286695e-06</cx:pt>
          <cx:pt idx="781">0.000448418561871989</cx:pt>
          <cx:pt idx="782">7.0933059293460001e-05</cx:pt>
          <cx:pt idx="783">9.7051871309298694e-05</cx:pt>
        </cx:lvl>
      </cx:numDim>
    </cx:data>
    <cx:data id="83">
      <cx:numDim type="val">
        <cx:f>'001_WA_F - 副本'!$CF$1:$CF$784</cx:f>
        <cx:lvl ptCount="784" formatCode="G/通用格式">
          <cx:pt idx="0">0.00042808656976641498</cx:pt>
          <cx:pt idx="1">-0.000420038160886822</cx:pt>
          <cx:pt idx="2">0.00076682637103556996</cx:pt>
          <cx:pt idx="3">-0.00036793305921940198</cx:pt>
          <cx:pt idx="4">0.00058808634818571304</cx:pt>
          <cx:pt idx="5">0.00065836716350794295</cx:pt>
          <cx:pt idx="6">-0.00028574395602055599</cx:pt>
          <cx:pt idx="7">-0.00020616229577750001</cx:pt>
          <cx:pt idx="8">-0.00047124459501554801</cx:pt>
          <cx:pt idx="9">0.00027639875046403902</cx:pt>
          <cx:pt idx="10">-0.00056522468161456201</cx:pt>
          <cx:pt idx="11">0.000327370275457982</cx:pt>
          <cx:pt idx="12">-0.0012713200854760399</cx:pt>
          <cx:pt idx="13">-1.7615022675329699e-05</cx:pt>
          <cx:pt idx="14">-0.00036821874526508702</cx:pt>
          <cx:pt idx="15">-0.00016605268660329001</cx:pt>
          <cx:pt idx="16">-5.1164047566585897e-05</cx:pt>
          <cx:pt idx="17">0.00032542864502924801</cx:pt>
          <cx:pt idx="18">-0.00044104053589501903</cx:pt>
          <cx:pt idx="19">0.000217921360446453</cx:pt>
          <cx:pt idx="20">0.000141164017712633</cx:pt>
          <cx:pt idx="21">-0.00011652761453500201</cx:pt>
          <cx:pt idx="22">0.00023113057816363</cx:pt>
          <cx:pt idx="23">-0.00036508076887697998</cx:pt>
          <cx:pt idx="24">0.000159316439682438</cx:pt>
          <cx:pt idx="25">0.00090916404707443795</cx:pt>
          <cx:pt idx="26">0.00091537757644864998</cx:pt>
          <cx:pt idx="27">-0.000208713507075447</cx:pt>
          <cx:pt idx="28">7.0001508965724402e-06</cx:pt>
          <cx:pt idx="29">-0.000116093642941144</cx:pt>
          <cx:pt idx="30">-0.00070849007708094199</cx:pt>
          <cx:pt idx="31">-0.00024516243916442102</cx:pt>
          <cx:pt idx="32">0.00048751971363723801</cx:pt>
          <cx:pt idx="33">-0.000237610880701311</cx:pt>
          <cx:pt idx="34">-0.00060070129545241897</cx:pt>
          <cx:pt idx="35">0.00103253554059003</cx:pt>
          <cx:pt idx="36">0.00017905652565986199</cx:pt>
          <cx:pt idx="37">-0.00024556911194106097</cx:pt>
          <cx:pt idx="38">0.00062994822082097302</cx:pt>
          <cx:pt idx="39">0.0015592801498842601</cx:pt>
          <cx:pt idx="40">0.0016845405662924699</cx:pt>
          <cx:pt idx="41">0.0015147477957120001</cx:pt>
          <cx:pt idx="42">-0.00122874753875315</cx:pt>
          <cx:pt idx="43">0.00047746930843167398</cx:pt>
          <cx:pt idx="44">0.0010690328094241301</cx:pt>
          <cx:pt idx="45">0.0010795113913333501</cx:pt>
          <cx:pt idx="46">0.00097565863083167695</cx:pt>
          <cx:pt idx="47">0.00023891572190523901</cx:pt>
          <cx:pt idx="48">0.00020665718963512199</cx:pt>
          <cx:pt idx="49">-0.00027189581437481002</cx:pt>
          <cx:pt idx="50">-0.00053970455461209205</cx:pt>
          <cx:pt idx="51">0.00017714443821167301</cx:pt>
          <cx:pt idx="52">0.00084090803572103899</cx:pt>
          <cx:pt idx="53">-3.6602324775969403e-05</cx:pt>
          <cx:pt idx="54">4.9240926670044501e-05</cx:pt>
          <cx:pt idx="55">0.000170993384808309</cx:pt>
          <cx:pt idx="56">-0.000259328868772985</cx:pt>
          <cx:pt idx="57">-7.3894368544031197e-05</cx:pt>
          <cx:pt idx="58">-0.00032366166738040597</cx:pt>
          <cx:pt idx="59">0.00179088476239319</cx:pt>
          <cx:pt idx="60">-0.00031807762818690001</cx:pt>
          <cx:pt idx="61">-2.5718980940125399e-05</cx:pt>
          <cx:pt idx="62">-0.000241161470583088</cx:pt>
          <cx:pt idx="63">0.00131897180310422</cx:pt>
          <cx:pt idx="64">0.00054853531222180001</cx:pt>
          <cx:pt idx="65">0.00060108137646914704</cx:pt>
          <cx:pt idx="66">0.0019229036998029</cx:pt>
          <cx:pt idx="67">-0.0013607298031253099</cx:pt>
          <cx:pt idx="68">-0.000376173917022266</cx:pt>
          <cx:pt idx="69">-3.2944294954610501e-05</cx:pt>
          <cx:pt idx="70">-0.0110810478810957</cx:pt>
          <cx:pt idx="71">-0.0068807208619071601</cx:pt>
          <cx:pt idx="72">-0.00135411234090181</cx:pt>
          <cx:pt idx="73">-0.023099292684916301</cx:pt>
          <cx:pt idx="74">-0.0174105326106813</cx:pt>
          <cx:pt idx="75">-0.028417432456885799</cx:pt>
          <cx:pt idx="76">-0.014408390428551399</cx:pt>
          <cx:pt idx="77">-0.0066212974683203104</cx:pt>
          <cx:pt idx="78">-0.0022045433425559799</cx:pt>
          <cx:pt idx="79">-0.00144009036594071</cx:pt>
          <cx:pt idx="80">-0.00057184047919730304</cx:pt>
          <cx:pt idx="81">0.00036406221224577002</cx:pt>
          <cx:pt idx="82">-3.0016622381689499e-05</cx:pt>
          <cx:pt idx="83">-0.00040347074462889501</cx:pt>
          <cx:pt idx="84">0.00019400320480486601</cx:pt>
          <cx:pt idx="85">0.00048569274205748401</cx:pt>
          <cx:pt idx="86">0.00019315036764285499</cx:pt>
          <cx:pt idx="87">0.0053195673534257998</cx:pt>
          <cx:pt idx="88">-0.00014099287331005301</cx:pt>
          <cx:pt idx="89">-0.0076502426657115603</cx:pt>
          <cx:pt idx="90">-0.0085387878456594096</cx:pt>
          <cx:pt idx="91">-0.019233823624970701</cx:pt>
          <cx:pt idx="92">-0.017081206636073501</cx:pt>
          <cx:pt idx="93">-0.0058484535510979398</cx:pt>
          <cx:pt idx="94">0.0033078282214297201</cx:pt>
          <cx:pt idx="95">-0.0047409394439308699</cx:pt>
          <cx:pt idx="96">-0.017723094728680899</cx:pt>
          <cx:pt idx="97">0.0097634201284176204</cx:pt>
          <cx:pt idx="98">0.023225212715806999</cx:pt>
          <cx:pt idx="99">0.043450671342845602</cx:pt>
          <cx:pt idx="100">0.047921694037643799</cx:pt>
          <cx:pt idx="101">0.025435533019499999</cx:pt>
          <cx:pt idx="102">-0.019755040994115899</cx:pt>
          <cx:pt idx="103">-0.0490547961523451</cx:pt>
          <cx:pt idx="104">-0.055255715722896802</cx:pt>
          <cx:pt idx="105">-0.0213791057346388</cx:pt>
          <cx:pt idx="106">0.0077223295103833901</cx:pt>
          <cx:pt idx="107">0.012803396756227299</cx:pt>
          <cx:pt idx="108">0.00093682398284144998</cx:pt>
          <cx:pt idx="109">-0.0082032092655631196</cx:pt>
          <cx:pt idx="110">-0.0028286037565795502</cx:pt>
          <cx:pt idx="111">0.00069964126857570603</cx:pt>
          <cx:pt idx="112">0.000810353349828622</cx:pt>
          <cx:pt idx="113">0.00056006416365669105</cx:pt>
          <cx:pt idx="114">0.00068163213279087405</cx:pt>
          <cx:pt idx="115">0.00036280955189137002</cx:pt>
          <cx:pt idx="116">1.6944248437267299e-05</cx:pt>
          <cx:pt idx="117">-0.0095398897287695406</cx:pt>
          <cx:pt idx="118">-0.0166671553444049</cx:pt>
          <cx:pt idx="119">-0.021721941667650398</cx:pt>
          <cx:pt idx="120">-0.048301926739540903</cx:pt>
          <cx:pt idx="121">-0.037660908841603301</cx:pt>
          <cx:pt idx="122">-0.031449081209003998</cx:pt>
          <cx:pt idx="123">-0.0178444121269552</cx:pt>
          <cx:pt idx="124">-0.0230313651502627</cx:pt>
          <cx:pt idx="125">0.020166674172316001</cx:pt>
          <cx:pt idx="126">0.041680671371213403</cx:pt>
          <cx:pt idx="127">0.118867025212072</cx:pt>
          <cx:pt idx="128">0.168820186864339</cx:pt>
          <cx:pt idx="129">0.18644794264445799</cx:pt>
          <cx:pt idx="130">0.143300955394179</cx:pt>
          <cx:pt idx="131">-0.0021848847048291501</cx:pt>
          <cx:pt idx="132">-0.048422606807233801</cx:pt>
          <cx:pt idx="133">-0.0773507759240155</cx:pt>
          <cx:pt idx="134">-0.048171535711419702</cx:pt>
          <cx:pt idx="135">-0.071210805181125297</cx:pt>
          <cx:pt idx="136">-0.076249467392094095</cx:pt>
          <cx:pt idx="137">-0.041571672728069199</cx:pt>
          <cx:pt idx="138">-0.0083018533220567403</cx:pt>
          <cx:pt idx="139">0.00018212801435480599</cx:pt>
          <cx:pt idx="140">-0.000130542464556456</cx:pt>
          <cx:pt idx="141">-3.8730760666498502e-05</cx:pt>
          <cx:pt idx="142">0.00018250535695656</cx:pt>
          <cx:pt idx="143">-0.0033375261236730002</cx:pt>
          <cx:pt idx="144">-0.0092653934109239808</cx:pt>
          <cx:pt idx="145">-0.026678282112833299</cx:pt>
          <cx:pt idx="146">-0.040710307136625899</cx:pt>
          <cx:pt idx="147">-0.051548291508873703</cx:pt>
          <cx:pt idx="148">-0.0665635404861189</cx:pt>
          <cx:pt idx="149">-0.092563032678322096</cx:pt>
          <cx:pt idx="150">-0.0562698219461319</cx:pt>
          <cx:pt idx="151">-0.046717142675662203</cx:pt>
          <cx:pt idx="152">-0.0320478335199995</cx:pt>
          <cx:pt idx="153">0.026168858219593999</cx:pt>
          <cx:pt idx="154">0.027628554760993299</cx:pt>
          <cx:pt idx="155">0.16150596693185701</cx:pt>
          <cx:pt idx="156">0.193711238162731</cx:pt>
          <cx:pt idx="157">0.230047205092305</cx:pt>
          <cx:pt idx="158">0.20758791441337299</cx:pt>
          <cx:pt idx="159">0.083569437536231694</cx:pt>
          <cx:pt idx="160">0.0276479817692869</cx:pt>
          <cx:pt idx="161">0.0184954133873967</cx:pt>
          <cx:pt idx="162">-0.016565773286006599</cx:pt>
          <cx:pt idx="163">-0.059401869230448399</cx:pt>
          <cx:pt idx="164">-0.046254680083422699</cx:pt>
          <cx:pt idx="165">-0.0057400643440628897</cx:pt>
          <cx:pt idx="166">-0.00120299018218981</cx:pt>
          <cx:pt idx="167">0.00048837461200462696</cx:pt>
          <cx:pt idx="168">-1.01483447580284e-05</cx:pt>
          <cx:pt idx="169">-0.000227953038405537</cx:pt>
          <cx:pt idx="170">-0.0014013428201684699</cx:pt>
          <cx:pt idx="171">-0.0067304232579902899</cx:pt>
          <cx:pt idx="172">-0.012515754853101</cx:pt>
          <cx:pt idx="173">-0.028591586920761299</cx:pt>
          <cx:pt idx="174">-0.052898631274181901</cx:pt>
          <cx:pt idx="175">-0.10088634558838599</cx:pt>
          <cx:pt idx="176">-0.10621414754835699</cx:pt>
          <cx:pt idx="177">-0.112578639430848</cx:pt>
          <cx:pt idx="178">-0.039845607440594899</cx:pt>
          <cx:pt idx="179">-0.0057024681263190503</cx:pt>
          <cx:pt idx="180">0.046333636670542001</cx:pt>
          <cx:pt idx="181">0.036260961725830702</cx:pt>
          <cx:pt idx="182">-0.0083776588712312795</cx:pt>
          <cx:pt idx="183">0.0158208915155694</cx:pt>
          <cx:pt idx="184">0.099054579372923196</cx:pt>
          <cx:pt idx="185">0.215845732774129</cx:pt>
          <cx:pt idx="186">0.22699646653807501</cx:pt>
          <cx:pt idx="187">0.13237157326846699</cx:pt>
          <cx:pt idx="188">0.020525474947142699</cx:pt>
          <cx:pt idx="189">0.063327876327410104</cx:pt>
          <cx:pt idx="190">0.036505137602977203</cx:pt>
          <cx:pt idx="191">-0.088429454902601401</cx:pt>
          <cx:pt idx="192">-0.085522547164841298</cx:pt>
          <cx:pt idx="193">-0.018913486413602999</cx:pt>
          <cx:pt idx="194">-0.011822686800885</cx:pt>
          <cx:pt idx="195">0.00078816092148766503</cx:pt>
          <cx:pt idx="196">0.00012245013968168199</cx:pt>
          <cx:pt idx="197">0.00090221372621728598</cx:pt>
          <cx:pt idx="198">-0.0019017220919829</cx:pt>
          <cx:pt idx="199">-0.0039213382456022104</cx:pt>
          <cx:pt idx="200">-0.0055948144445213902</cx:pt>
          <cx:pt idx="201">-0.029692002086489599</cx:pt>
          <cx:pt idx="202">-0.062155720737630198</cx:pt>
          <cx:pt idx="203">-0.057468554399973198</cx:pt>
          <cx:pt idx="204">-0.077777951766690404</cx:pt>
          <cx:pt idx="205">-0.0210067485186183</cx:pt>
          <cx:pt idx="206">0.081866915080349406</cx:pt>
          <cx:pt idx="207">0.074232620610347702</cx:pt>
          <cx:pt idx="208">0.048043978310155798</cx:pt>
          <cx:pt idx="209">0.00112096207243898</cx:pt>
          <cx:pt idx="210">-0.065243403049976403</cx:pt>
          <cx:pt idx="211">0.032188643134792701</cx:pt>
          <cx:pt idx="212">-0.0088881508498920396</cx:pt>
          <cx:pt idx="213">0.116036843651226</cx:pt>
          <cx:pt idx="214">0.27131865053138299</cx:pt>
          <cx:pt idx="215">0.23720596059951801</cx:pt>
          <cx:pt idx="216">0.061947154648336097</cx:pt>
          <cx:pt idx="217">0.071207963525747306</cx:pt>
          <cx:pt idx="218">0.082094735689056494</cx:pt>
          <cx:pt idx="219">0.00627228688886413</cx:pt>
          <cx:pt idx="220">-0.0166369831236301</cx:pt>
          <cx:pt idx="221">-0.0081345771306121101</cx:pt>
          <cx:pt idx="222">-0.0122596084515589</cx:pt>
          <cx:pt idx="223">0.00012681429157974301</cx:pt>
          <cx:pt idx="224">0.00390137275139165</cx:pt>
          <cx:pt idx="225">0.0014580349949528701</cx:pt>
          <cx:pt idx="226">-0.0017558909712066301</cx:pt>
          <cx:pt idx="227">-0.0046462268065171099</cx:pt>
          <cx:pt idx="228">-0.0065777472646858497</cx:pt>
          <cx:pt idx="229">-0.0484464105067864</cx:pt>
          <cx:pt idx="230">-0.050956786589528603</cx:pt>
          <cx:pt idx="231">-0.043878469264782401</cx:pt>
          <cx:pt idx="232">-0.078368783448196505</cx:pt>
          <cx:pt idx="233">-0.060846355299802903</cx:pt>
          <cx:pt idx="234">-0.010597748312712501</cx:pt>
          <cx:pt idx="235">0.0026274922453639201</cx:pt>
          <cx:pt idx="236">0.050168005594499097</cx:pt>
          <cx:pt idx="237">0.0109442465074201</cx:pt>
          <cx:pt idx="238">0.0149952253512155</cx:pt>
          <cx:pt idx="239">-0.078712337079213102</cx:pt>
          <cx:pt idx="240">0.032068157522894901</cx:pt>
          <cx:pt idx="241">0.059404954033756903</cx:pt>
          <cx:pt idx="242">0.104926339211038</cx:pt>
          <cx:pt idx="243">0.23496590905954001</cx:pt>
          <cx:pt idx="244">0.188910536115731</cx:pt>
          <cx:pt idx="245">0.061073443357424699</cx:pt>
          <cx:pt idx="246">0.090245482943156305</cx:pt>
          <cx:pt idx="247">0.088620217514187596</cx:pt>
          <cx:pt idx="248">-0.041851709962504299</cx:pt>
          <cx:pt idx="249">-0.0282801971856965</cx:pt>
          <cx:pt idx="250">-0.0045883591617435996</cx:pt>
          <cx:pt idx="251">0.000444037364731909</cx:pt>
          <cx:pt idx="252">-0.000847050807623625</cx:pt>
          <cx:pt idx="253">0.00027262411616568299</cx:pt>
          <cx:pt idx="254">0.000148377651313254</cx:pt>
          <cx:pt idx="255">-0.0051636225879871699</cx:pt>
          <cx:pt idx="256">-0.019944527231424099</cx:pt>
          <cx:pt idx="257">-0.057516070438945799</cx:pt>
          <cx:pt idx="258">-0.058343200295209403</cx:pt>
          <cx:pt idx="259">-0.066460445559319695</cx:pt>
          <cx:pt idx="260">-0.059427900120620297</cx:pt>
          <cx:pt idx="261">-0.066507699386379293</cx:pt>
          <cx:pt idx="262">-0.0507072779469072</cx:pt>
          <cx:pt idx="263">-0.066506919013254298</cx:pt>
          <cx:pt idx="264">0.021759979866867198</cx:pt>
          <cx:pt idx="265">0.025515250088855398</cx:pt>
          <cx:pt idx="266">-0.073820287492686501</cx:pt>
          <cx:pt idx="267">-0.11065440246865001</cx:pt>
          <cx:pt idx="268">-0.14796405222762199</cx:pt>
          <cx:pt idx="269">-0.117030296622851</cx:pt>
          <cx:pt idx="270">-0.040076601206747997</cx:pt>
          <cx:pt idx="271">0.17334834980879099</cx:pt>
          <cx:pt idx="272">0.23997302029541201</cx:pt>
          <cx:pt idx="273">0.126343542177101</cx:pt>
          <cx:pt idx="274">0.094450614376339601</cx:pt>
          <cx:pt idx="275">0.18483088779773599</cx:pt>
          <cx:pt idx="276">0.023807969886064401</cx:pt>
          <cx:pt idx="277">-0.010076284511532399</cx:pt>
          <cx:pt idx="278">-0.012370348060394901</cx:pt>
          <cx:pt idx="279">-0.00029190148928964202</cx:pt>
          <cx:pt idx="280">-0.00012631351828991299</cx:pt>
          <cx:pt idx="281">0.00041316159317478701</cx:pt>
          <cx:pt idx="282">-0.00113898444306509</cx:pt>
          <cx:pt idx="283">-0.0064902953577857699</cx:pt>
          <cx:pt idx="284">-0.032120447073460498</cx:pt>
          <cx:pt idx="285">-0.043324831469622502</cx:pt>
          <cx:pt idx="286">-0.039838656546718199</cx:pt>
          <cx:pt idx="287">-0.0048282655429886003</cx:pt>
          <cx:pt idx="288">-0.00060279338560536504</cx:pt>
          <cx:pt idx="289">-0.00849211957039539</cx:pt>
          <cx:pt idx="290">-0.063496679633117101</cx:pt>
          <cx:pt idx="291">-0.0228323777794061</cx:pt>
          <cx:pt idx="292">0.00363883364406204</cx:pt>
          <cx:pt idx="293">0.016779418804699402</cx:pt>
          <cx:pt idx="294">-0.0098882812397689292</cx:pt>
          <cx:pt idx="295">-0.117795696602713</cx:pt>
          <cx:pt idx="296">-0.118306482789693</cx:pt>
          <cx:pt idx="297">0.0257918268568171</cx:pt>
          <cx:pt idx="298">0.025862318614982699</cx:pt>
          <cx:pt idx="299">0.0491239057252583</cx:pt>
          <cx:pt idx="300">0.098114314946867301</cx:pt>
          <cx:pt idx="301">0.12975508340936101</cx:pt>
          <cx:pt idx="302">0.185616971370998</cx:pt>
          <cx:pt idx="303">0.16809361557511199</cx:pt>
          <cx:pt idx="304">0.029083232649763799</cx:pt>
          <cx:pt idx="305">-0.044445189477285103</cx:pt>
          <cx:pt idx="306">-0.0184516505776826</cx:pt>
          <cx:pt idx="307">0.000223956166809085</cx:pt>
          <cx:pt idx="308">-0.00036810267987545702</cx:pt>
          <cx:pt idx="309">0.0036616667841311498</cx:pt>
          <cx:pt idx="310">-0.00193329392033748</cx:pt>
          <cx:pt idx="311">-0.0057493473017607303</cx:pt>
          <cx:pt idx="312">-0.038950162857532999</cx:pt>
          <cx:pt idx="313">-0.053955757298678797</cx:pt>
          <cx:pt idx="314">-0.013717360101657999</cx:pt>
          <cx:pt idx="315">0.081097189658279098</cx:pt>
          <cx:pt idx="316">0.054169187005813801</cx:pt>
          <cx:pt idx="317">0.0015263778405501399</cx:pt>
          <cx:pt idx="318">-0.027166022129646101</cx:pt>
          <cx:pt idx="319">0.017035234992739502</cx:pt>
          <cx:pt idx="320">0.016912032967201</cx:pt>
          <cx:pt idx="321">0.041059619181897697</cx:pt>
          <cx:pt idx="322">-0.014000982022468401</cx:pt>
          <cx:pt idx="323">-0.132540702698</cx:pt>
          <cx:pt idx="324">-0.15363770702339</cx:pt>
          <cx:pt idx="325">-0.117836094271365</cx:pt>
          <cx:pt idx="326">-0.040738668350815598</cx:pt>
          <cx:pt idx="327">-0.037849451519428097</cx:pt>
          <cx:pt idx="328">0.019768712846672001</cx:pt>
          <cx:pt idx="329">0.070212554717491299</cx:pt>
          <cx:pt idx="330">0.090710757123591307</cx:pt>
          <cx:pt idx="331">0.131417687536967</cx:pt>
          <cx:pt idx="332">0.11171596536046199</cx:pt>
          <cx:pt idx="333">0.0044286236386182603</cx:pt>
          <cx:pt idx="334">-0.0057408795810888202</cx:pt>
          <cx:pt idx="335">-0.00046191494478006002</cx:pt>
          <cx:pt idx="336">-0.00024714212183485199</cx:pt>
          <cx:pt idx="337">0.00045169438571845201</cx:pt>
          <cx:pt idx="338">-0.000355440996296708</cx:pt>
          <cx:pt idx="339">-0.0034035984072360499</cx:pt>
          <cx:pt idx="340">-0.042986666150834303</cx:pt>
          <cx:pt idx="341">-0.039301978541036203</cx:pt>
          <cx:pt idx="342">0.056943547745699298</cx:pt>
          <cx:pt idx="343">0.044376642873410803</cx:pt>
          <cx:pt idx="344">-0.031743280841313698</cx:pt>
          <cx:pt idx="345">0.090072889935031694</cx:pt>
          <cx:pt idx="346">0.024528896129783699</cx:pt>
          <cx:pt idx="347">0.0148170759938291</cx:pt>
          <cx:pt idx="348">0.013925433464175</cx:pt>
          <cx:pt idx="349">-0.0113890249066902</cx:pt>
          <cx:pt idx="350">-0.075008269139373598</cx:pt>
          <cx:pt idx="351">-0.14609436783164301</cx:pt>
          <cx:pt idx="352">-0.12991278751396601</cx:pt>
          <cx:pt idx="353">-0.023673887507419802</cx:pt>
          <cx:pt idx="354">-0.068807922713568295</cx:pt>
          <cx:pt idx="355">-0.0133369084429258</cx:pt>
          <cx:pt idx="356">0.000314485617230083</cx:pt>
          <cx:pt idx="357">0.025302810517764299</cx:pt>
          <cx:pt idx="358">0.071504189650463998</cx:pt>
          <cx:pt idx="359">0.113554383985509</cx:pt>
          <cx:pt idx="360">0.10363477855596701</cx:pt>
          <cx:pt idx="361">-0.00099316791350319896</cx:pt>
          <cx:pt idx="362">-0.0092272534174428003</cx:pt>
          <cx:pt idx="363">-0.00094737448285774897</cx:pt>
          <cx:pt idx="364">-0.00059365621988556497</cx:pt>
          <cx:pt idx="365">0.00053360967212565905</cx:pt>
          <cx:pt idx="366">-0.00040508349523245502</cx:pt>
          <cx:pt idx="367">-0.0041569901815365603</cx:pt>
          <cx:pt idx="368">-0.0211220531506142</cx:pt>
          <cx:pt idx="369">0.0359061640537355</cx:pt>
          <cx:pt idx="370">0.065405197840392199</cx:pt>
          <cx:pt idx="371">-0.020170203463929798</cx:pt>
          <cx:pt idx="372">0.020063607188761899</cx:pt>
          <cx:pt idx="373">0.067517871543711902</cx:pt>
          <cx:pt idx="374">0.055835596841563098</cx:pt>
          <cx:pt idx="375">0.0172099950641856</cx:pt>
          <cx:pt idx="376">0.032162553212857901</cx:pt>
          <cx:pt idx="377">-0.017684531464135601</cx:pt>
          <cx:pt idx="378">0.0079941481805763104</cx:pt>
          <cx:pt idx="379">-0.090935652756484103</cx:pt>
          <cx:pt idx="380">-0.153384660554301</cx:pt>
          <cx:pt idx="381">-0.121140291415217</cx:pt>
          <cx:pt idx="382">-0.026899082814443601</cx:pt>
          <cx:pt idx="383">-0.0402063926872872</cx:pt>
          <cx:pt idx="384">-0.037234795754951103</cx:pt>
          <cx:pt idx="385">-0.013486903052948101</cx:pt>
          <cx:pt idx="386">0.096780755902090301</cx:pt>
          <cx:pt idx="387">0.092508290015720807</cx:pt>
          <cx:pt idx="388">0.041457275318364503</cx:pt>
          <cx:pt idx="389">-7.20841843748076e-05</cx:pt>
          <cx:pt idx="390">-0.00484771502852018</cx:pt>
          <cx:pt idx="391">-0.00058156450608437202</cx:pt>
          <cx:pt idx="392">0.00012706872716655899</cx:pt>
          <cx:pt idx="393">-0.0020073260676673</cx:pt>
          <cx:pt idx="394">-0.00157312442633936</cx:pt>
          <cx:pt idx="395">-0.0049366199684899399</cx:pt>
          <cx:pt idx="396">0.0199004183086595</cx:pt>
          <cx:pt idx="397">0.093679637410813005</cx:pt>
          <cx:pt idx="398">0.015481667081617001</cx:pt>
          <cx:pt idx="399">0.0330206888604603</cx:pt>
          <cx:pt idx="400">0.0088060956257447701</cx:pt>
          <cx:pt idx="401">0.069860204436978504</cx:pt>
          <cx:pt idx="402">0.040345625102564502</cx:pt>
          <cx:pt idx="403">0.051272587690176001</cx:pt>
          <cx:pt idx="404">0.039907139445723203</cx:pt>
          <cx:pt idx="405">0.057193449889536903</cx:pt>
          <cx:pt idx="406">0.042051457259802902</cx:pt>
          <cx:pt idx="407">-0.023033176427941698</cx:pt>
          <cx:pt idx="408">-0.112672801537469</cx:pt>
          <cx:pt idx="409">-0.078188405032374897</cx:pt>
          <cx:pt idx="410">-0.059746194718609397</cx:pt>
          <cx:pt idx="411">-0.053434247913239703</cx:pt>
          <cx:pt idx="412">-0.00472154753890092</cx:pt>
          <cx:pt idx="413">0.040312592136391198</cx:pt>
          <cx:pt idx="414">0.037804763970252502</cx:pt>
          <cx:pt idx="415">-0.016312117788901001</cx:pt>
          <cx:pt idx="416">0.024790366575477601</cx:pt>
          <cx:pt idx="417">-0.0125307449675957</cx:pt>
          <cx:pt idx="418">-0.0019656508990835999</cx:pt>
          <cx:pt idx="419">-0.000474813066491207</cx:pt>
          <cx:pt idx="420">-0.000589122411221763</cx:pt>
          <cx:pt idx="421">-0.0023644217804874002</cx:pt>
          <cx:pt idx="422">-0.0028895937341302299</cx:pt>
          <cx:pt idx="423">-0.014207641921741799</cx:pt>
          <cx:pt idx="424">0.016649498212812999</cx:pt>
          <cx:pt idx="425">0.079800100602102506</cx:pt>
          <cx:pt idx="426">0.027971087355447101</cx:pt>
          <cx:pt idx="427">0.0120836883266552</cx:pt>
          <cx:pt idx="428">-0.016715774943029199</cx:pt>
          <cx:pt idx="429">0.081782625777053405</cx:pt>
          <cx:pt idx="430">-0.018167359291984701</cx:pt>
          <cx:pt idx="431">-0.029502225367764201</cx:pt>
          <cx:pt idx="432">0.014878771436185399</cx:pt>
          <cx:pt idx="433">0.0124020878135425</cx:pt>
          <cx:pt idx="434">-0.0288013222687287</cx:pt>
          <cx:pt idx="435">-0.034206567899000499</cx:pt>
          <cx:pt idx="436">-0.0026291673015665399</cx:pt>
          <cx:pt idx="437">-0.067175859534349</cx:pt>
          <cx:pt idx="438">-0.018571389384284102</cx:pt>
          <cx:pt idx="439">-0.041681329117908797</cx:pt>
          <cx:pt idx="440">0.00471610315152727</cx:pt>
          <cx:pt idx="441">-0.0028155613257394301</cx:pt>
          <cx:pt idx="442">0.00745465493831368</cx:pt>
          <cx:pt idx="443">0.00560329441122062</cx:pt>
          <cx:pt idx="444">0.0163634974418429</cx:pt>
          <cx:pt idx="445">-0.0231611527099875</cx:pt>
          <cx:pt idx="446">-0.0033420774919222301</cx:pt>
          <cx:pt idx="447">0.00012386549665268799</cx:pt>
          <cx:pt idx="448">0.00011144830711747201</cx:pt>
          <cx:pt idx="449">-0.0023287782466244501</cx:pt>
          <cx:pt idx="450">-0.0039548156689144199</cx:pt>
          <cx:pt idx="451">-0.0332579407116095</cx:pt>
          <cx:pt idx="452">0.0121942210029458</cx:pt>
          <cx:pt idx="453">0.068331579841577797</cx:pt>
          <cx:pt idx="454">0.026916080423500501</cx:pt>
          <cx:pt idx="455">0.037567398654695501</cx:pt>
          <cx:pt idx="456">0.0270638499726512</cx:pt>
          <cx:pt idx="457">0.032773227983961699</cx:pt>
          <cx:pt idx="458">0.018329541598733599</cx:pt>
          <cx:pt idx="459">-0.063762699380440699</cx:pt>
          <cx:pt idx="460">-0.068742586599071107</cx:pt>
          <cx:pt idx="461">-0.047236773798507499</cx:pt>
          <cx:pt idx="462">-0.0135288826298897</cx:pt>
          <cx:pt idx="463">-0.016792983768640302</cx:pt>
          <cx:pt idx="464">-0.078420807339849102</cx:pt>
          <cx:pt idx="465">-0.026085964571192</cx:pt>
          <cx:pt idx="466">-0.062036744364960497</cx:pt>
          <cx:pt idx="467">-0.086735528022335195</cx:pt>
          <cx:pt idx="468">-0.0294767477318079</cx:pt>
          <cx:pt idx="469">-0.028425162947907801</cx:pt>
          <cx:pt idx="470">0.0288905282860605</cx:pt>
          <cx:pt idx="471">-0.027067137604565399</cx:pt>
          <cx:pt idx="472">-0.0520478379050133</cx:pt>
          <cx:pt idx="473">-0.016850922148388601</cx:pt>
          <cx:pt idx="474">0.00085964576880655198</cx:pt>
          <cx:pt idx="475">0.00033499050895475498</cx:pt>
          <cx:pt idx="476">0.00044427066611122399</cx:pt>
          <cx:pt idx="477">0.000116109572711236</cx:pt>
          <cx:pt idx="478">-0.0074814531304491904</cx:pt>
          <cx:pt idx="479">-0.040799997956228198</cx:pt>
          <cx:pt idx="480">0.049112216196446498</cx:pt>
          <cx:pt idx="481">0.057782347794604602</cx:pt>
          <cx:pt idx="482">0.0193419676009783</cx:pt>
          <cx:pt idx="483">0.0920357241005825</cx:pt>
          <cx:pt idx="484">0.069210266935066406</cx:pt>
          <cx:pt idx="485">0.132474132837753</cx:pt>
          <cx:pt idx="486">0.0236948301943911</cx:pt>
          <cx:pt idx="487">-0.10533806379067601</cx:pt>
          <cx:pt idx="488">-0.0807437443168601</cx:pt>
          <cx:pt idx="489">0.012405784099416501</cx:pt>
          <cx:pt idx="490">0.0087677198867336797</cx:pt>
          <cx:pt idx="491">-0.040522222282200399</cx:pt>
          <cx:pt idx="492">-0.072074898156734304</cx:pt>
          <cx:pt idx="493">-0.11889589569363</cx:pt>
          <cx:pt idx="494">-0.15573887754620599</cx:pt>
          <cx:pt idx="495">-0.067978592621594794</cx:pt>
          <cx:pt idx="496">-0.095125467751199094</cx:pt>
          <cx:pt idx="497">-0.035292918277895498</cx:pt>
          <cx:pt idx="498">0.022567188575264099</cx:pt>
          <cx:pt idx="499">0.0112056577470984</cx:pt>
          <cx:pt idx="500">-0.037488700589658398</cx:pt>
          <cx:pt idx="501">-0.0230179922958842</cx:pt>
          <cx:pt idx="502">-0.0011003503322741699</cx:pt>
          <cx:pt idx="503">0.00073911620454812101</cx:pt>
          <cx:pt idx="504">-0.00031717229706449502</cx:pt>
          <cx:pt idx="505">-4.17311306534151e-05</cx:pt>
          <cx:pt idx="506">0.000106692323761621</cx:pt>
          <cx:pt idx="507">-0.033608453431352797</cx:pt>
          <cx:pt idx="508">0.049848624694947802</cx:pt>
          <cx:pt idx="509">0.054524933343033502</cx:pt>
          <cx:pt idx="510">0.034345662735658103</cx:pt>
          <cx:pt idx="511">0.063073904652877294</cx:pt>
          <cx:pt idx="512">0.16618695147881199</cx:pt>
          <cx:pt idx="513">0.20146054982448899</cx:pt>
          <cx:pt idx="514">-0.013022768523544901</cx:pt>
          <cx:pt idx="515">-0.19112149149816501</cx:pt>
          <cx:pt idx="516">-0.17672776111041699</cx:pt>
          <cx:pt idx="517">-0.113331049201063</cx:pt>
          <cx:pt idx="518">-0.034915011278819401</cx:pt>
          <cx:pt idx="519">-0.027777885051211901</cx:pt>
          <cx:pt idx="520">-0.0095072629949463795</cx:pt>
          <cx:pt idx="521">-0.075525246563140705</cx:pt>
          <cx:pt idx="522">0.0174190969281754</cx:pt>
          <cx:pt idx="523">-0.086991198790312405</cx:pt>
          <cx:pt idx="524">-0.074954936673472194</cx:pt>
          <cx:pt idx="525">-0.0243516550305093</cx:pt>
          <cx:pt idx="526">0.061875220810414001</cx:pt>
          <cx:pt idx="527">0.016390072902840801</cx:pt>
          <cx:pt idx="528">-0.046157378554515502</cx:pt>
          <cx:pt idx="529">-0.036181499842296898</cx:pt>
          <cx:pt idx="530">-0.0022336695111807099</cx:pt>
          <cx:pt idx="531">-0.00064587597074131596</cx:pt>
          <cx:pt idx="532">0.00014443325120002499</cx:pt>
          <cx:pt idx="533">0.00066426544441854204</cx:pt>
          <cx:pt idx="534">0.0076641399903621997</cx:pt>
          <cx:pt idx="535">-0.021311143131153201</cx:pt>
          <cx:pt idx="536">0.026076862474743698</cx:pt>
          <cx:pt idx="537">0.080802225276046594</cx:pt>
          <cx:pt idx="538">0.078957415265637695</cx:pt>
          <cx:pt idx="539">0.057367170774034103</cx:pt>
          <cx:pt idx="540">0.15746606860474899</cx:pt>
          <cx:pt idx="541">0.22526415406656999</cx:pt>
          <cx:pt idx="542">0.0041941438894919497</cx:pt>
          <cx:pt idx="543">-0.224668524328416</cx:pt>
          <cx:pt idx="544">-0.116806106649108</cx:pt>
          <cx:pt idx="545">-0.00234910464975487</cx:pt>
          <cx:pt idx="546">-0.047277481757277098</cx:pt>
          <cx:pt idx="547">-0.034833965330228402</cx:pt>
          <cx:pt idx="548">-0.043297463531097799</cx:pt>
          <cx:pt idx="549">-0.0143813579045248</cx:pt>
          <cx:pt idx="550">-0.031770454118582502</cx:pt>
          <cx:pt idx="551">-0.064666928157029402</cx:pt>
          <cx:pt idx="552">-0.070877852820367501</cx:pt>
          <cx:pt idx="553">0.021768181648739698</cx:pt>
          <cx:pt idx="554">0.053669391194382098</cx:pt>
          <cx:pt idx="555">-0.033227806936286297</cx:pt>
          <cx:pt idx="556">-0.064081744356665804</cx:pt>
          <cx:pt idx="557">-0.046451272654296202</cx:pt>
          <cx:pt idx="558">-0.0024440404956170801</cx:pt>
          <cx:pt idx="559">0.00013169766672370601</cx:pt>
          <cx:pt idx="560">0.00018253248837464799</cx:pt>
          <cx:pt idx="561">0.00096407127200544502</cx:pt>
          <cx:pt idx="562">0.013368530280016</cx:pt>
          <cx:pt idx="563">0.035181107980211498</cx:pt>
          <cx:pt idx="564">0.041256902616977099</cx:pt>
          <cx:pt idx="565">0.103362624383525</cx:pt>
          <cx:pt idx="566">0.074319385514710207</cx:pt>
          <cx:pt idx="567">0.085528735290534397</cx:pt>
          <cx:pt idx="568">0.0510450413435352</cx:pt>
          <cx:pt idx="569">0.0845883092778206</cx:pt>
          <cx:pt idx="570">0.0095606546587360102</cx:pt>
          <cx:pt idx="571">-0.13510236614578</cx:pt>
          <cx:pt idx="572">-0.043584506644168498</cx:pt>
          <cx:pt idx="573">-0.033020488863792302</cx:pt>
          <cx:pt idx="574">-0.025641410917850101</cx:pt>
          <cx:pt idx="575">0.037317639487462501</cx:pt>
          <cx:pt idx="576">-0.041540134931351697</cx:pt>
          <cx:pt idx="577">-0.044696935717009299</cx:pt>
          <cx:pt idx="578">-0.111758556347735</cx:pt>
          <cx:pt idx="579">-0.068693320821420795</cx:pt>
          <cx:pt idx="580">-0.028770405897694699</cx:pt>
          <cx:pt idx="581">0.018021498742342001</cx:pt>
          <cx:pt idx="582">-0.023537381850428099</cx:pt>
          <cx:pt idx="583">-0.045421812394068603</cx:pt>
          <cx:pt idx="584">-0.064809748817226495</cx:pt>
          <cx:pt idx="585">-0.038405347667008101</cx:pt>
          <cx:pt idx="586">-0.00069005305707630195</cx:pt>
          <cx:pt idx="587">5.8649196215023003e-05</cx:pt>
          <cx:pt idx="588">1.8253840921596499e-05</cx:pt>
          <cx:pt idx="589">0.00028010324839000298</cx:pt>
          <cx:pt idx="590">0.023651514864722601</cx:pt>
          <cx:pt idx="591">0.049891566656237098</cx:pt>
          <cx:pt idx="592">0.045819953396892897</cx:pt>
          <cx:pt idx="593">0.027702661816480199</cx:pt>
          <cx:pt idx="594">0.088410872049115602</cx:pt>
          <cx:pt idx="595">0.099799525873749406</cx:pt>
          <cx:pt idx="596">0.076866184683320404</cx:pt>
          <cx:pt idx="597">0.080263008638312094</cx:pt>
          <cx:pt idx="598">0.063862389743718398</cx:pt>
          <cx:pt idx="599">-0.039125527506164798</cx:pt>
          <cx:pt idx="600">-0.083837022477258397</cx:pt>
          <cx:pt idx="601">-0.118875606383194</cx:pt>
          <cx:pt idx="602">-0.091756765629598405</cx:pt>
          <cx:pt idx="603">-0.027258079167188701</cx:pt>
          <cx:pt idx="604">-0.10427294168397901</cx:pt>
          <cx:pt idx="605">-0.046229172011973199</cx:pt>
          <cx:pt idx="606">-0.025130506741787</cx:pt>
          <cx:pt idx="607">-0.033286054278234799</cx:pt>
          <cx:pt idx="608">-0.059742664657273598</cx:pt>
          <cx:pt idx="609">-0.039775308807964503</cx:pt>
          <cx:pt idx="610">-0.020051313625358901</cx:pt>
          <cx:pt idx="611">-0.049976217610167697</cx:pt>
          <cx:pt idx="612">-0.063708546742476696</cx:pt>
          <cx:pt idx="613">-0.029896684521558501</cx:pt>
          <cx:pt idx="614">0.00118731285265081</cx:pt>
          <cx:pt idx="615">-0.00015988775988637501</cx:pt>
          <cx:pt idx="616">9.7439558325158906e-05</cx:pt>
          <cx:pt idx="617">0.00027703408420493302</cx:pt>
          <cx:pt idx="618">0.0125756842778509</cx:pt>
          <cx:pt idx="619">0.033034618351041198</cx:pt>
          <cx:pt idx="620">0.027303813132368598</cx:pt>
          <cx:pt idx="621">0.041705200913327002</cx:pt>
          <cx:pt idx="622">0.11886542576878199</cx:pt>
          <cx:pt idx="623">0.12995828824899899</cx:pt>
          <cx:pt idx="624">0.12914120446942001</cx:pt>
          <cx:pt idx="625">0.14462700096995901</cx:pt>
          <cx:pt idx="626">0.15736702511190001</cx:pt>
          <cx:pt idx="627">0.038531226602804697</cx:pt>
          <cx:pt idx="628">-0.0114423696230761</cx:pt>
          <cx:pt idx="629">-0.0759887700246661</cx:pt>
          <cx:pt idx="630">-0.110420680682688</cx:pt>
          <cx:pt idx="631">-0.097583776083046803</cx:pt>
          <cx:pt idx="632">-0.042144570354495897</cx:pt>
          <cx:pt idx="633">0.048253676406188002</cx:pt>
          <cx:pt idx="634">0.056439658432839303</cx:pt>
          <cx:pt idx="635">0.0138881789648862</cx:pt>
          <cx:pt idx="636">-0.076665828738002401</cx:pt>
          <cx:pt idx="637">-0.10777566146037899</cx:pt>
          <cx:pt idx="638">-0.057155378641414803</cx:pt>
          <cx:pt idx="639">-0.049503180941409403</cx:pt>
          <cx:pt idx="640">-0.0417466088010899</cx:pt>
          <cx:pt idx="641">-0.024294831717451101</cx:pt>
          <cx:pt idx="642">0.00025013264787755501</cx:pt>
          <cx:pt idx="643">0.00034069679090984698</cx:pt>
          <cx:pt idx="644">9.9848713145661295e-05</cx:pt>
          <cx:pt idx="645">0.00085340082473216996</cx:pt>
          <cx:pt idx="646">0.00208538045696384</cx:pt>
          <cx:pt idx="647">0.0101801253073139</cx:pt>
          <cx:pt idx="648">-0.0115013586884802</cx:pt>
          <cx:pt idx="649">0.0030830411985345802</cx:pt>
          <cx:pt idx="650">0.038990400644876001</cx:pt>
          <cx:pt idx="651">0.057032071561665398</cx:pt>
          <cx:pt idx="652">0.10105552628343301</cx:pt>
          <cx:pt idx="653">0.0911412202628685</cx:pt>
          <cx:pt idx="654">0.129050434907126</cx:pt>
          <cx:pt idx="655">0.094652803273930497</cx:pt>
          <cx:pt idx="656">-0.0064057842474186198</cx:pt>
          <cx:pt idx="657">-0.065175551200518003</cx:pt>
          <cx:pt idx="658">-0.140778744072661</cx:pt>
          <cx:pt idx="659">-0.12227727928096201</cx:pt>
          <cx:pt idx="660">-0.019564065233944002</cx:pt>
          <cx:pt idx="661">-0.0035284174849894898</cx:pt>
          <cx:pt idx="662">-0.042154633355584302</cx:pt>
          <cx:pt idx="663">-0.0657419407375886</cx:pt>
          <cx:pt idx="664">-0.10521466913553</cx:pt>
          <cx:pt idx="665">-0.0515385706569687</cx:pt>
          <cx:pt idx="666">0.00164530647457304</cx:pt>
          <cx:pt idx="667">-0.0184197638932969</cx:pt>
          <cx:pt idx="668">-0.0247044264236243</cx:pt>
          <cx:pt idx="669">-0.016939517827834601</cx:pt>
          <cx:pt idx="670">-0.0010316022671833501</cx:pt>
          <cx:pt idx="671">0.00067521599049395905</cx:pt>
          <cx:pt idx="672">0.00027907581885612998</cx:pt>
          <cx:pt idx="673">-0.00022301272931744801</cx:pt>
          <cx:pt idx="674">-0.0011930162963030501</cx:pt>
          <cx:pt idx="675">-0.0039404883006829801</cx:pt>
          <cx:pt idx="676">-0.012631745093392601</cx:pt>
          <cx:pt idx="677">-0.0108218664408071</cx:pt>
          <cx:pt idx="678">0.00190018108404127</cx:pt>
          <cx:pt idx="679">-0.0090455713534095695</cx:pt>
          <cx:pt idx="680">0.020753566233367399</cx:pt>
          <cx:pt idx="681">0.062312570214209301</cx:pt>
          <cx:pt idx="682">0.10739849812011699</cx:pt>
          <cx:pt idx="683">0.060275682924551703</cx:pt>
          <cx:pt idx="684">0.070566638484738306</cx:pt>
          <cx:pt idx="685">0.039914779109495598</cx:pt>
          <cx:pt idx="686">-0.0759021034415365</cx:pt>
          <cx:pt idx="687">-0.060028849179797499</cx:pt>
          <cx:pt idx="688">-0.026573422302308199</cx:pt>
          <cx:pt idx="689">-0.0096039748729352808</cx:pt>
          <cx:pt idx="690">-0.0081864610603311194</cx:pt>
          <cx:pt idx="691">-0.039535217415062301</cx:pt>
          <cx:pt idx="692">-0.0110333175806413</cx:pt>
          <cx:pt idx="693">-0.017318054437995899</cx:pt>
          <cx:pt idx="694">-0.0072960342733320296</cx:pt>
          <cx:pt idx="695">-0.0012545229828334701</cx:pt>
          <cx:pt idx="696">4.6191867502480399e-05</cx:pt>
          <cx:pt idx="697">-6.5964359903147494e-05</cx:pt>
          <cx:pt idx="698">-0.00054232310684788302</cx:pt>
          <cx:pt idx="699">0.00017186142898235399</cx:pt>
          <cx:pt idx="700">0.000842485795670294</cx:pt>
          <cx:pt idx="701">0.00021802723762647899</cx:pt>
          <cx:pt idx="702">0.00059053420428694097</cx:pt>
          <cx:pt idx="703">-0.00061865042935136305</cx:pt>
          <cx:pt idx="704">-0.0053524938989624</cx:pt>
          <cx:pt idx="705">-0.032230870367359797</cx:pt>
          <cx:pt idx="706">-0.0066305365761728597</cx:pt>
          <cx:pt idx="707">-0.000155533777872514</cx:pt>
          <cx:pt idx="708">0.0122135684480553</cx:pt>
          <cx:pt idx="709">0.046069520421870201</cx:pt>
          <cx:pt idx="710">0.080698744392423194</cx:pt>
          <cx:pt idx="711">0.0342744847625681</cx:pt>
          <cx:pt idx="712">-0.0066786319746063201</cx:pt>
          <cx:pt idx="713">0.0128010003910736</cx:pt>
          <cx:pt idx="714">-0.0022242044029851102</cx:pt>
          <cx:pt idx="715">0.0032516354018177701</cx:pt>
          <cx:pt idx="716">0.0052742513378271202</cx:pt>
          <cx:pt idx="717">-0.0225372054509742</cx:pt>
          <cx:pt idx="718">-0.024183471301225699</cx:pt>
          <cx:pt idx="719">-0.0036839737860287799</cx:pt>
          <cx:pt idx="720">-0.0102409473498791</cx:pt>
          <cx:pt idx="721">-0.0154969001190489</cx:pt>
          <cx:pt idx="722">-0.013433935336175699</cx:pt>
          <cx:pt idx="723">-0.00202880913978566</cx:pt>
          <cx:pt idx="724">-0.00089788081919524201</cx:pt>
          <cx:pt idx="725">0.00066273098587224999</cx:pt>
          <cx:pt idx="726">0.00047205214704033898</cx:pt>
          <cx:pt idx="727">-0.00062020654795210599</cx:pt>
          <cx:pt idx="728">-0.00020335015718795499</cx:pt>
          <cx:pt idx="729">0.00039820813264463501</cx:pt>
          <cx:pt idx="730">0.00060573402476963504</cx:pt>
          <cx:pt idx="731">-0.00052854867289339898</cx:pt>
          <cx:pt idx="732">-0.0030403791770403201</cx:pt>
          <cx:pt idx="733">-0.020186731030655498</cx:pt>
          <cx:pt idx="734">-0.020285086252015298</cx:pt>
          <cx:pt idx="735">-0.0140064815335572</cx:pt>
          <cx:pt idx="736">-0.0058082330821204696</cx:pt>
          <cx:pt idx="737">-0.0017640060424408399</cx:pt>
          <cx:pt idx="738">-0.0039567345039569499</cx:pt>
          <cx:pt idx="739">-0.0088889671746648601</cx:pt>
          <cx:pt idx="740">-0.0114312452741987</cx:pt>
          <cx:pt idx="741">-0.00648681148941198</cx:pt>
          <cx:pt idx="742">-0.0083805693215621892</cx:pt>
          <cx:pt idx="743">-0.0133174047534441</cx:pt>
          <cx:pt idx="744">-0.0045680343957115498</cx:pt>
          <cx:pt idx="745">-0.014238138980077499</cx:pt>
          <cx:pt idx="746">-0.0078581535206648703</cx:pt>
          <cx:pt idx="747">-0.0020014608802650202</cx:pt>
          <cx:pt idx="748">0.0038285576343139302</cx:pt>
          <cx:pt idx="749">0.00186452983500099</cx:pt>
          <cx:pt idx="750">0.0022522331789192199</cx:pt>
          <cx:pt idx="751">0.00024904484640083502</cx:pt>
          <cx:pt idx="752">0.00030251308240262999</cx:pt>
          <cx:pt idx="753">0.00058830103067817696</cx:pt>
          <cx:pt idx="754">-0.000198720897700339</cx:pt>
          <cx:pt idx="755">-0.00054550673397380596</cx:pt>
          <cx:pt idx="756">0.00020274861629118599</cx:pt>
          <cx:pt idx="757">-0.00039228380880800299</cx:pt>
          <cx:pt idx="758">0.00032828588048873102</cx:pt>
          <cx:pt idx="759">0.00070597114937843996</cx:pt>
          <cx:pt idx="760">0.000211576924344877</cx:pt>
          <cx:pt idx="761">0.00013791111387098399</cx:pt>
          <cx:pt idx="762">0.00077559558942372198</cx:pt>
          <cx:pt idx="763">0.0010101233759002399</cx:pt>
          <cx:pt idx="764">0.00041302240001275797</cx:pt>
          <cx:pt idx="765">-4.21255014579145e-05</cx:pt>
          <cx:pt idx="766">-0.00050872401562584903</cx:pt>
          <cx:pt idx="767">0.000242538958292639</cx:pt>
          <cx:pt idx="768">-0.00013039287991840201</cx:pt>
          <cx:pt idx="769">-0.00225324159606753</cx:pt>
          <cx:pt idx="770">-0.00269998094833594</cx:pt>
          <cx:pt idx="771">-0.0031142432412067699</cx:pt>
          <cx:pt idx="772">-0.00106591344650296</cx:pt>
          <cx:pt idx="773">-0.00040076347694874401</cx:pt>
          <cx:pt idx="774">0.00032492010865216498</cx:pt>
          <cx:pt idx="775">-0.00027005559327334799</cx:pt>
          <cx:pt idx="776">0.0011065605610530501</cx:pt>
          <cx:pt idx="777">-0.00080286410298322105</cx:pt>
          <cx:pt idx="778">-8.7488217553441895e-06</cx:pt>
          <cx:pt idx="779">0.00050509039265571299</cx:pt>
          <cx:pt idx="780">0.00044631811658695701</cx:pt>
          <cx:pt idx="781">-0.00042739029995451699</cx:pt>
          <cx:pt idx="782">0.00078413144539232803</cx:pt>
          <cx:pt idx="783">0.00035705347869330101</cx:pt>
        </cx:lvl>
      </cx:numDim>
    </cx:data>
    <cx:data id="84">
      <cx:numDim type="val">
        <cx:f>'001_WA_F - 副本'!$CG$1:$CG$784</cx:f>
        <cx:lvl ptCount="784" formatCode="G/通用格式">
          <cx:pt idx="0">-0.00024604078964066801</cx:pt>
          <cx:pt idx="1">0.00017079401487069199</cx:pt>
          <cx:pt idx="2">-0.000132509421732202</cx:pt>
          <cx:pt idx="3">-0.00099405789271331496</cx:pt>
          <cx:pt idx="4">-1.66120313343745e-05</cx:pt>
          <cx:pt idx="5">0.00026205457160172402</cx:pt>
          <cx:pt idx="6">0.00018823376953963999</cx:pt>
          <cx:pt idx="7">-4.3908392189997397e-05</cx:pt>
          <cx:pt idx="8">-0.000215842472343068</cx:pt>
          <cx:pt idx="9">9.6947092264259294e-05</cx:pt>
          <cx:pt idx="10">-0.00037062181937359899</cx:pt>
          <cx:pt idx="11">-0.00027648174786704799</cx:pt>
          <cx:pt idx="12">0.000375676907807636</cx:pt>
          <cx:pt idx="13">7.4480318718439802e-05</cx:pt>
          <cx:pt idx="14">0.00069640523863275796</cx:pt>
          <cx:pt idx="15">-7.7199110898365297e-05</cx:pt>
          <cx:pt idx="16">-0.00052434067781414095</cx:pt>
          <cx:pt idx="17">0.00093758135597270503</cx:pt>
          <cx:pt idx="18">-0.00023674433115291799</cx:pt>
          <cx:pt idx="19">-0.00057100431694695301</cx:pt>
          <cx:pt idx="20">0.000117744178183309</cx:pt>
          <cx:pt idx="21">0.00025875270021361198</cx:pt>
          <cx:pt idx="22">0.00056803200308369096</cx:pt>
          <cx:pt idx="23">-0.000848559564146292</cx:pt>
          <cx:pt idx="24">0.000110780730521318</cx:pt>
          <cx:pt idx="25">-0.00061709129094094099</cx:pt>
          <cx:pt idx="26">6.3230246806986106e-05</cx:pt>
          <cx:pt idx="27">-0.000149683416608055</cx:pt>
          <cx:pt idx="28">-0.00080820071241307896</cx:pt>
          <cx:pt idx="29">0.000112034519006888</cx:pt>
          <cx:pt idx="30">-2.8895080518668401e-06</cx:pt>
          <cx:pt idx="31">0.00061467085296846398</cx:pt>
          <cx:pt idx="32">0.00010428274076019901</cx:pt>
          <cx:pt idx="33">2.4162002823270599e-05</cx:pt>
          <cx:pt idx="34">-0.000198520501324061</cx:pt>
          <cx:pt idx="35">-0.00016653672280472201</cx:pt>
          <cx:pt idx="36">0.00058724164160130297</cx:pt>
          <cx:pt idx="37">0.000232155260791454</cx:pt>
          <cx:pt idx="38">0.00031717522934644299</cx:pt>
          <cx:pt idx="39">0.00113853413629232</cx:pt>
          <cx:pt idx="40">0.0019964134461520301</cx:pt>
          <cx:pt idx="41">-0.00012317138601220499</cx:pt>
          <cx:pt idx="42">-6.4233707477535994e-05</cx:pt>
          <cx:pt idx="43">-0.00066826227351818096</cx:pt>
          <cx:pt idx="44">0.00046561139885840903</cx:pt>
          <cx:pt idx="45">0.00051132474259326895</cx:pt>
          <cx:pt idx="46">-0.00023289487256273001</cx:pt>
          <cx:pt idx="47">0.00100232115730439</cx:pt>
          <cx:pt idx="48">0.00087458971070488605</cx:pt>
          <cx:pt idx="49">0.00155267024497253</cx:pt>
          <cx:pt idx="50">0.00072020528754919303</cx:pt>
          <cx:pt idx="51">0.00080221986236666805</cx:pt>
          <cx:pt idx="52">-0.00029457035198129499</cx:pt>
          <cx:pt idx="53">0.000125187031870934</cx:pt>
          <cx:pt idx="54">-0.00035216074269583801</cx:pt>
          <cx:pt idx="55">0.00072863792151490699</cx:pt>
          <cx:pt idx="56">0.00021995154043233801</cx:pt>
          <cx:pt idx="57">0.00051388076582249004</cx:pt>
          <cx:pt idx="58">-0.00021138870562134601</cx:pt>
          <cx:pt idx="59">0.00072535879093368904</cx:pt>
          <cx:pt idx="60">0.00030260006887655402</cx:pt>
          <cx:pt idx="61">8.2420615728588897e-05</cx:pt>
          <cx:pt idx="62">-0.000358770704050206</cx:pt>
          <cx:pt idx="63">-0.00030432178760169</cx:pt>
          <cx:pt idx="64">-0.00039029560598919901</cx:pt>
          <cx:pt idx="65">0.00172050160762917</cx:pt>
          <cx:pt idx="66">0.0081978183159319498</cx:pt>
          <cx:pt idx="67">0.0086031903308444197</cx:pt>
          <cx:pt idx="68">0.0023192200175433299</cx:pt>
          <cx:pt idx="69">0.0032237433264118202</cx:pt>
          <cx:pt idx="70">0.0036571899936229699</cx:pt>
          <cx:pt idx="71">0.00065611551006116505</cx:pt>
          <cx:pt idx="72">0.00285457496418072</cx:pt>
          <cx:pt idx="73">-0.0117887897204476</cx:pt>
          <cx:pt idx="74">-0.00158465041871344</cx:pt>
          <cx:pt idx="75">0.0044718042773074698</cx:pt>
          <cx:pt idx="76">0.00233015226017784</cx:pt>
          <cx:pt idx="77">0.0025110872028074201</cx:pt>
          <cx:pt idx="78">0.0014828265384023199</cx:pt>
          <cx:pt idx="79">0.00094682697335298003</cx:pt>
          <cx:pt idx="80">-0.00028643620997235802</cx:pt>
          <cx:pt idx="81">0.00029472294675454897</cx:pt>
          <cx:pt idx="82">-0.00063586277373442501</cx:pt>
          <cx:pt idx="83">7.0992229358766097e-05</cx:pt>
          <cx:pt idx="84">0.000274213679214422</cx:pt>
          <cx:pt idx="85">-0.00062037602345662896</cx:pt>
          <cx:pt idx="86">-7.0338479218033396e-05</cx:pt>
          <cx:pt idx="87">0.00212515700734346</cx:pt>
          <cx:pt idx="88">0.00066049596124963695</cx:pt>
          <cx:pt idx="89">-0.0032202862727416701</cx:pt>
          <cx:pt idx="90">-0.0045385977828567804</cx:pt>
          <cx:pt idx="91">-0.0094531123484194596</cx:pt>
          <cx:pt idx="92">-0.0080854668510122202</cx:pt>
          <cx:pt idx="93">0.0051259638131112102</cx:pt>
          <cx:pt idx="94">0.015331701825222199</cx:pt>
          <cx:pt idx="95">0.0194186758752165</cx:pt>
          <cx:pt idx="96">0.015009612189803999</cx:pt>
          <cx:pt idx="97">0.0271292848257258</cx:pt>
          <cx:pt idx="98">0.0176502169573007</cx:pt>
          <cx:pt idx="99">0.0038984315753715099</cx:pt>
          <cx:pt idx="100">-0.0045345260359456897</cx:pt>
          <cx:pt idx="101">-0.015652045620719601</cx:pt>
          <cx:pt idx="102">-0.0051009408293472697</cx:pt>
          <cx:pt idx="103">0.020908286349004199</cx:pt>
          <cx:pt idx="104">0.019004670679479901</cx:pt>
          <cx:pt idx="105">0.0297873410584624</cx:pt>
          <cx:pt idx="106">0.029320727711125798</cx:pt>
          <cx:pt idx="107">0.017034630007134999</cx:pt>
          <cx:pt idx="108">0.0057648769880909098</cx:pt>
          <cx:pt idx="109">-0.0059629456411555599</cx:pt>
          <cx:pt idx="110">-0.00181707460908442</cx:pt>
          <cx:pt idx="111">-0.00015768917147059399</cx:pt>
          <cx:pt idx="112">0.00094685235100620303</cx:pt>
          <cx:pt idx="113">9.2695227584293905e-05</cx:pt>
          <cx:pt idx="114">0.00065506965078183097</cx:pt>
          <cx:pt idx="115">0.000318789693500899</cx:pt>
          <cx:pt idx="116">-0.00101056856079017</cx:pt>
          <cx:pt idx="117">-0.0038582780360987799</cx:pt>
          <cx:pt idx="118">-0.0066807290011536803</cx:pt>
          <cx:pt idx="119">-0.0097438687711023098</cx:pt>
          <cx:pt idx="120">-0.011281142402256699</cx:pt>
          <cx:pt idx="121">-0.0035576108998244902</cx:pt>
          <cx:pt idx="122">0.017924404016618899</cx:pt>
          <cx:pt idx="123">0.014092755568520699</cx:pt>
          <cx:pt idx="124">0.0218576694190982</cx:pt>
          <cx:pt idx="125">0.0258324422962871</cx:pt>
          <cx:pt idx="126">0.01539425622072</cx:pt>
          <cx:pt idx="127">0.00046600704607525797</cx:pt>
          <cx:pt idx="128">-0.0183270570201578</cx:pt>
          <cx:pt idx="129">-0.0122134050586498</cx:pt>
          <cx:pt idx="130">0.0158124304470104</cx:pt>
          <cx:pt idx="131">0.028155129127484801</cx:pt>
          <cx:pt idx="132">0.024078983695036998</cx:pt>
          <cx:pt idx="133">0.031329893613709303</cx:pt>
          <cx:pt idx="134">0.036944913303288501</cx:pt>
          <cx:pt idx="135">0.0155107698869019</cx:pt>
          <cx:pt idx="136">-0.0106280073410837</cx:pt>
          <cx:pt idx="137">-0.022101464760955501</cx:pt>
          <cx:pt idx="138">-0.0076436475669153401</cx:pt>
          <cx:pt idx="139">0.0017997969942911401</cx:pt>
          <cx:pt idx="140">9.6674858896944496e-05</cx:pt>
          <cx:pt idx="141">0.00018010037888693001</cx:pt>
          <cx:pt idx="142">-0.000146731319213951</cx:pt>
          <cx:pt idx="143">-0.00041716001966778999</cx:pt>
          <cx:pt idx="144">-0.0045056996213100496</cx:pt>
          <cx:pt idx="145">-0.0120597344297615</cx:pt>
          <cx:pt idx="146">-0.0152531838006626</cx:pt>
          <cx:pt idx="147">-0.0075059487593641299</cx:pt>
          <cx:pt idx="148">-0.0114201430497328</cx:pt>
          <cx:pt idx="149">-0.029385680072654199</cx:pt>
          <cx:pt idx="150">-0.0048044900528327796</cx:pt>
          <cx:pt idx="151">0.0118392006969552</cx:pt>
          <cx:pt idx="152">0.0043218306384965504</cx:pt>
          <cx:pt idx="153">0.014840841805583699</cx:pt>
          <cx:pt idx="154">0.0122019368921009</cx:pt>
          <cx:pt idx="155">0.010541949310257001</cx:pt>
          <cx:pt idx="156">-0.0111595321647124</cx:pt>
          <cx:pt idx="157">-0.0096726013240787997</cx:pt>
          <cx:pt idx="158">0.0152971618168778</cx:pt>
          <cx:pt idx="159">0.028283464410799101</cx:pt>
          <cx:pt idx="160">0.0214713852521877</cx:pt>
          <cx:pt idx="161">0.032521895416863497</cx:pt>
          <cx:pt idx="162">0.018044088771972701</cx:pt>
          <cx:pt idx="163">0.00139621786676859</cx:pt>
          <cx:pt idx="164">-0.0041563888471479</cx:pt>
          <cx:pt idx="165">-0.0015189095495832001</cx:pt>
          <cx:pt idx="166">0.0037834749690461998</cx:pt>
          <cx:pt idx="167">0.0017829333244674199</cx:pt>
          <cx:pt idx="168">0.00061249171996392404</cx:pt>
          <cx:pt idx="169">0.00030242422977091001</cx:pt>
          <cx:pt idx="170">-0.000177760366688755</cx:pt>
          <cx:pt idx="171">0.00085216391651307699</cx:pt>
          <cx:pt idx="172">-0.0069282677520942602</cx:pt>
          <cx:pt idx="173">-0.016737490335917701</cx:pt>
          <cx:pt idx="174">-0.025617106811684699</cx:pt>
          <cx:pt idx="175">-0.017149711577284801</cx:pt>
          <cx:pt idx="176">-0.020646028106247199</cx:pt>
          <cx:pt idx="177">-0.033661954013761999</cx:pt>
          <cx:pt idx="178">0.0013296889772782599</cx:pt>
          <cx:pt idx="179">0.0135683063443056</cx:pt>
          <cx:pt idx="180">-0.0080021677583167802</cx:pt>
          <cx:pt idx="181">-0.041135088628144197</cx:pt>
          <cx:pt idx="182">-0.052213063528000099</cx:pt>
          <cx:pt idx="183">-0.045592758205309197</cx:pt>
          <cx:pt idx="184">-0.034933440102396199</cx:pt>
          <cx:pt idx="185">-0.000125933274824268</cx:pt>
          <cx:pt idx="186">0.0203686143810233</cx:pt>
          <cx:pt idx="187">-0.000163707207661208</cx:pt>
          <cx:pt idx="188">0.0093384794927733796</cx:pt>
          <cx:pt idx="189">0.029684516441968799</cx:pt>
          <cx:pt idx="190">0.019447489333197</cx:pt>
          <cx:pt idx="191">-0.029611304555383602</cx:pt>
          <cx:pt idx="192">-0.020525134390339799</cx:pt>
          <cx:pt idx="193">0.000419188026349349</cx:pt>
          <cx:pt idx="194">-0.0020379928237532299</cx:pt>
          <cx:pt idx="195">0.0037185264064231701</cx:pt>
          <cx:pt idx="196">0.00132739853767837</cx:pt>
          <cx:pt idx="197">0.00073281849279797202</cx:pt>
          <cx:pt idx="198">-0.00049680893806312203</cx:pt>
          <cx:pt idx="199">-0.0013595283890745599</cx:pt>
          <cx:pt idx="200">-0.0046403350293170303</cx:pt>
          <cx:pt idx="201">-0.014066648044996299</cx:pt>
          <cx:pt idx="202">-0.0107009174881457</cx:pt>
          <cx:pt idx="203">0.0017297813520267501</cx:pt>
          <cx:pt idx="204">-0.032549587544261301</cx:pt>
          <cx:pt idx="205">-0.0105655115659175</cx:pt>
          <cx:pt idx="206">0.01888507090769</cx:pt>
          <cx:pt idx="207">-0.012291722056799599</cx:pt>
          <cx:pt idx="208">-0.065973999054977694</cx:pt>
          <cx:pt idx="209">-0.078834509990691304</cx:pt>
          <cx:pt idx="210">-0.090747936142969096</cx:pt>
          <cx:pt idx="211">-0.039811714577163003</cx:pt>
          <cx:pt idx="212">-0.014457567108592299</cx:pt>
          <cx:pt idx="213">0.0248715994606356</cx:pt>
          <cx:pt idx="214">0.042667772431937603</cx:pt>
          <cx:pt idx="215">0.0133973550455433</cx:pt>
          <cx:pt idx="216">-0.024138816019320601</cx:pt>
          <cx:pt idx="217">0.00699030533433973</cx:pt>
          <cx:pt idx="218">0.042960438494522003</cx:pt>
          <cx:pt idx="219">0.0288958134135371</cx:pt>
          <cx:pt idx="220">0.00201519135641256</cx:pt>
          <cx:pt idx="221">0.00143672351299763</cx:pt>
          <cx:pt idx="222">-0.0025195567548866398</cx:pt>
          <cx:pt idx="223">0.0018401001891035201</cx:pt>
          <cx:pt idx="224">0.000213792533804066</cx:pt>
          <cx:pt idx="225">-0.00028282768945618098</cx:pt>
          <cx:pt idx="226">0.00075865932096113101</cx:pt>
          <cx:pt idx="227">-6.8131940041558594e-05</cx:pt>
          <cx:pt idx="228">-0.0030375078680892099</cx:pt>
          <cx:pt idx="229">-0.0041681687306151004</cx:pt>
          <cx:pt idx="230">0.0069012813815617999</cx:pt>
          <cx:pt idx="231">-0.0069390027557616101</cx:pt>
          <cx:pt idx="232">-0.029605647453371301</cx:pt>
          <cx:pt idx="233">-0.015956374886818201</cx:pt>
          <cx:pt idx="234">-0.017521791850935501</cx:pt>
          <cx:pt idx="235">-0.047701833756842699</cx:pt>
          <cx:pt idx="236">-0.074593517945448898</cx:pt>
          <cx:pt idx="237">-0.091518955350267495</cx:pt>
          <cx:pt idx="238">-0.067820357621815403</cx:pt>
          <cx:pt idx="239">-0.024398252346113099</cx:pt>
          <cx:pt idx="240">0.068270929750673906</cx:pt>
          <cx:pt idx="241">0.0575783069243836</cx:pt>
          <cx:pt idx="242">-0.0060674188551897096</cx:pt>
          <cx:pt idx="243">-0.025397873425694401</cx:pt>
          <cx:pt idx="244">-0.042898453597653603</cx:pt>
          <cx:pt idx="245">-0.021035815603015699</cx:pt>
          <cx:pt idx="246">9.2976873182639704e-05</cx:pt>
          <cx:pt idx="247">0.00265120938793688</cx:pt>
          <cx:pt idx="248">-0.0180278545385971</cx:pt>
          <cx:pt idx="249">-0.012695365749660899</cx:pt>
          <cx:pt idx="250">-0.00093092720689106896</cx:pt>
          <cx:pt idx="251">-1.1431070060024e-05</cx:pt>
          <cx:pt idx="252">0.00036652976778554601</cx:pt>
          <cx:pt idx="253">3.5941147839279e-05</cx:pt>
          <cx:pt idx="254">9.2815804288859402e-05</cx:pt>
          <cx:pt idx="255">-0.0038672117587955001</cx:pt>
          <cx:pt idx="256">-0.0056217611135659304</cx:pt>
          <cx:pt idx="257">-0.013897906786385901</cx:pt>
          <cx:pt idx="258">-0.0068000106864368401</cx:pt>
          <cx:pt idx="259">-0.0217143479306019</cx:pt>
          <cx:pt idx="260">-0.035451470133392698</cx:pt>
          <cx:pt idx="261">-0.042595774295052097</cx:pt>
          <cx:pt idx="262">-0.054929696024500103</cx:pt>
          <cx:pt idx="263">-0.110266958722013</cx:pt>
          <cx:pt idx="264">-0.0879641167254719</cx:pt>
          <cx:pt idx="265">-0.095000184598578299</cx:pt>
          <cx:pt idx="266">-0.066894588617761597</cx:pt>
          <cx:pt idx="267">0.020961689620407401</cx:pt>
          <cx:pt idx="268">0.036996839862196103</cx:pt>
          <cx:pt idx="269">-0.0148915581629723</cx:pt>
          <cx:pt idx="270">-0.0117677708295694</cx:pt>
          <cx:pt idx="271">0.0234817743333183</cx:pt>
          <cx:pt idx="272">0.022508079026042099</cx:pt>
          <cx:pt idx="273">-0.031383822701412198</cx:pt>
          <cx:pt idx="274">-0.053082459824652803</cx:pt>
          <cx:pt idx="275">0.0110217903998373</cx:pt>
          <cx:pt idx="276">0.0039441580788254797</cx:pt>
          <cx:pt idx="277">-0.0129485262398554</cx:pt>
          <cx:pt idx="278">-0.0083257510644813206</cx:pt>
          <cx:pt idx="279">0.00032778760561119201</cx:pt>
          <cx:pt idx="280">-6.9979339873534898e-06</cx:pt>
          <cx:pt idx="281">0.000182088067956548</cx:pt>
          <cx:pt idx="282">-0.00108880631291919</cx:pt>
          <cx:pt idx="283">-0.0029723527939650401</cx:pt>
          <cx:pt idx="284">-0.0094492292394397596</cx:pt>
          <cx:pt idx="285">-0.0137890484467995</cx:pt>
          <cx:pt idx="286">-0.0104849173196165</cx:pt>
          <cx:pt idx="287">-0.0082045772243814798</cx:pt>
          <cx:pt idx="288">-0.036818283781341103</cx:pt>
          <cx:pt idx="289">-0.02963817084002</cx:pt>
          <cx:pt idx="290">-0.062060827945442598</cx:pt>
          <cx:pt idx="291">-0.077751050159021895</cx:pt>
          <cx:pt idx="292">-0.069801869544843798</cx:pt>
          <cx:pt idx="293">-0.064075465405124196</cx:pt>
          <cx:pt idx="294">0.030222337604787899</cx:pt>
          <cx:pt idx="295">0.064814346155669195</cx:pt>
          <cx:pt idx="296">0.020291674862047901</cx:pt>
          <cx:pt idx="297">0.025300942426277999</cx:pt>
          <cx:pt idx="298">-0.0043547196486442997</cx:pt>
          <cx:pt idx="299">0.022678414157067499</cx:pt>
          <cx:pt idx="300">0.050846226053010701</cx:pt>
          <cx:pt idx="301">0.010384472386045</cx:pt>
          <cx:pt idx="302">-0.0062451346903022696</cx:pt>
          <cx:pt idx="303">0.0099012220493712704</cx:pt>
          <cx:pt idx="304">-0.0080822096524214206</cx:pt>
          <cx:pt idx="305">-0.022127212281547699</cx:pt>
          <cx:pt idx="306">-0.0081840084842574792</cx:pt>
          <cx:pt idx="307">0.000434657059728583</cx:pt>
          <cx:pt idx="308">0.00045116932266066101</cx:pt>
          <cx:pt idx="309">-0.00018056806053394199</cx:pt>
          <cx:pt idx="310">-0.0011885239471249101</cx:pt>
          <cx:pt idx="311">-0.0016288911956351901</cx:pt>
          <cx:pt idx="312">-0.019114342460369801</cx:pt>
          <cx:pt idx="313">-0.027658945087100699</cx:pt>
          <cx:pt idx="314">-0.012520435911839</cx:pt>
          <cx:pt idx="315">0.021654311283188499</cx:pt>
          <cx:pt idx="316">-0.0070397472376886898</cx:pt>
          <cx:pt idx="317">-0.0196748783128659</cx:pt>
          <cx:pt idx="318">-0.052854895780601097</cx:pt>
          <cx:pt idx="319">-0.060825295235410401</cx:pt>
          <cx:pt idx="320">-0.0695385470974067</cx:pt>
          <cx:pt idx="321">-0.017480942413226699</cx:pt>
          <cx:pt idx="322">0.0336025344226605</cx:pt>
          <cx:pt idx="323">0.0082014570677446004</cx:pt>
          <cx:pt idx="324">-0.043513821195026697</cx:pt>
          <cx:pt idx="325">-0.085879769640692105</cx:pt>
          <cx:pt idx="326">-0.031580653856751899</cx:pt>
          <cx:pt idx="327">0.034750446753227499</cx:pt>
          <cx:pt idx="328">0.031096539192881099</cx:pt>
          <cx:pt idx="329">0.0388868515764123</cx:pt>
          <cx:pt idx="330">0.020708965378688399</cx:pt>
          <cx:pt idx="331">0.0086771065285717996</cx:pt>
          <cx:pt idx="332">0.0040454379521569503</cx:pt>
          <cx:pt idx="333">-0.0043911973451760903</cx:pt>
          <cx:pt idx="334">-0.0023676754182140099</cx:pt>
          <cx:pt idx="335">-0.00011990307607258999</cx:pt>
          <cx:pt idx="336">-2.37517699409148e-05</cx:pt>
          <cx:pt idx="337">-0.000486767991619723</cx:pt>
          <cx:pt idx="338">-0.00033703195689593001</cx:pt>
          <cx:pt idx="339">-0.0017516857582704399</cx:pt>
          <cx:pt idx="340">-0.026290516348503799</cx:pt>
          <cx:pt idx="341">-0.040372011665105997</cx:pt>
          <cx:pt idx="342">0.0029353289079419001</cx:pt>
          <cx:pt idx="343">0.0114315565589142</cx:pt>
          <cx:pt idx="344">-0.0044598549743742801</cx:pt>
          <cx:pt idx="345">0.01290065825986</cx:pt>
          <cx:pt idx="346">-0.033387990441085202</cx:pt>
          <cx:pt idx="347">-0.0045656926808590398</cx:pt>
          <cx:pt idx="348">-0.020931206859129799</cx:pt>
          <cx:pt idx="349">0.019800566099886299</cx:pt>
          <cx:pt idx="350">0.0028692352155970401</cx:pt>
          <cx:pt idx="351">-0.043647752272521802</cx:pt>
          <cx:pt idx="352">-0.107030390880065</cx:pt>
          <cx:pt idx="353">-0.096300198270463599</cx:pt>
          <cx:pt idx="354">-0.061251878073726999</cx:pt>
          <cx:pt idx="355">-0.0028186203576535799</cx:pt>
          <cx:pt idx="356">-0.00394199708822015</cx:pt>
          <cx:pt idx="357">0.025920219236467101</cx:pt>
          <cx:pt idx="358">0.010094692488017899</cx:pt>
          <cx:pt idx="359">0.0101851041312567</cx:pt>
          <cx:pt idx="360">0.0082036120434000794</cx:pt>
          <cx:pt idx="361">-0.0025704357101473002</cx:pt>
          <cx:pt idx="362">-0.0047721536876583204</cx:pt>
          <cx:pt idx="363">-0.00095879073231367904</cx:pt>
          <cx:pt idx="364">0.00018281994552941101</cx:pt>
          <cx:pt idx="365">-0.00012316876446077501</cx:pt>
          <cx:pt idx="366">0.000106535511210216</cx:pt>
          <cx:pt idx="367">-0.0030751632907934099</cx:pt>
          <cx:pt idx="368">-0.022318516585165701</cx:pt>
          <cx:pt idx="369">-0.036877654673787397</cx:pt>
          <cx:pt idx="370">0.0069558096320363203</cx:pt>
          <cx:pt idx="371">0.0147385995101913</cx:pt>
          <cx:pt idx="372">0.038170071267596799</cx:pt>
          <cx:pt idx="373">0.034968109680667298</cx:pt>
          <cx:pt idx="374">0.039317651693486</cx:pt>
          <cx:pt idx="375">0.066236674434763901</cx:pt>
          <cx:pt idx="376">0.071918003315840695</cx:pt>
          <cx:pt idx="377">0.063864903855120198</cx:pt>
          <cx:pt idx="378">0.034258297782709002</cx:pt>
          <cx:pt idx="379">-0.048971166468269899</cx:pt>
          <cx:pt idx="380">-0.13390248505341601</cx:pt>
          <cx:pt idx="381">-0.11276239102275699</cx:pt>
          <cx:pt idx="382">-0.0245719514150218</cx:pt>
          <cx:pt idx="383">-0.00194539728450442</cx:pt>
          <cx:pt idx="384">0.0063608307192049504</cx:pt>
          <cx:pt idx="385">-0.00596793769129825</cx:pt>
          <cx:pt idx="386">-0.018911702165747901</cx:pt>
          <cx:pt idx="387">0.0063801386917789601</cx:pt>
          <cx:pt idx="388">-0.0056939771116688602</cx:pt>
          <cx:pt idx="389">-0.0020284565328582299</cx:pt>
          <cx:pt idx="390">-0.0028757924102259902</cx:pt>
          <cx:pt idx="391">0.00074228872006323302</cx:pt>
          <cx:pt idx="392">-0.000127809092412242</cx:pt>
          <cx:pt idx="393">-0.00013036756420398699</cx:pt>
          <cx:pt idx="394">-0.0010089582163451099</cx:pt>
          <cx:pt idx="395">-0.0034192724647329801</cx:pt>
          <cx:pt idx="396">-0.018550405786516001</cx:pt>
          <cx:pt idx="397">-0.024103821427589399</cx:pt>
          <cx:pt idx="398">-0.020698771638057601</cx:pt>
          <cx:pt idx="399">0.028725712957782201</cx:pt>
          <cx:pt idx="400">0.043593620088730398</cx:pt>
          <cx:pt idx="401">0.059947424849299401</cx:pt>
          <cx:pt idx="402">0.060220713562410398</cx:pt>
          <cx:pt idx="403">0.100838976465913</cx:pt>
          <cx:pt idx="404">0.084691314774344995</cx:pt>
          <cx:pt idx="405">0.047772532110907297</cx:pt>
          <cx:pt idx="406">-0.028054394027375199</cx:pt>
          <cx:pt idx="407">-0.061292588317483299</cx:pt>
          <cx:pt idx="408">-0.065393610759617707</cx:pt>
          <cx:pt idx="409">-0.015573149736205501</cx:pt>
          <cx:pt idx="410">0.0143017835045519</cx:pt>
          <cx:pt idx="411">0.0018593459229480601</cx:pt>
          <cx:pt idx="412">0.037434853994822902</cx:pt>
          <cx:pt idx="413">0.0088944784990439094</cx:pt>
          <cx:pt idx="414">-0.029292357026197698</cx:pt>
          <cx:pt idx="415">-0.039617008462289903</cx:pt>
          <cx:pt idx="416">-0.013377329337126801</cx:pt>
          <cx:pt idx="417">-0.00547654245927708</cx:pt>
          <cx:pt idx="418">-0.00078514493645549799</cx:pt>
          <cx:pt idx="419">-0.00050051404779052303</cx:pt>
          <cx:pt idx="420">0.000214572709488521</cx:pt>
          <cx:pt idx="421">-0.0011331780388925601</cx:pt>
          <cx:pt idx="422">-0.00172052867319508</cx:pt>
          <cx:pt idx="423">-0.0084508568870730102</cx:pt>
          <cx:pt idx="424">-0.0321006704209017</cx:pt>
          <cx:pt idx="425">-0.049555923833519297</cx:pt>
          <cx:pt idx="426">-0.031955047713521902</cx:pt>
          <cx:pt idx="427">0.019133318468925201</cx:pt>
          <cx:pt idx="428">0.011980281659595301</cx:pt>
          <cx:pt idx="429">0.047506347191309098</cx:pt>
          <cx:pt idx="430">0.036901665223822502</cx:pt>
          <cx:pt idx="431">0.041430402282615998</cx:pt>
          <cx:pt idx="432">0.041368857589878898</cx:pt>
          <cx:pt idx="433">-0.036646961356920998</cx:pt>
          <cx:pt idx="434">-0.063862528691365703</cx:pt>
          <cx:pt idx="435">-0.028578691606875699</cx:pt>
          <cx:pt idx="436">0.021462279009467299</cx:pt>
          <cx:pt idx="437">0.047735123807987598</cx:pt>
          <cx:pt idx="438">0.0412381172012765</cx:pt>
          <cx:pt idx="439">0.0197243368063598</cx:pt>
          <cx:pt idx="440">0.0125149261133649</cx:pt>
          <cx:pt idx="441">-0.0045066712155962703</cx:pt>
          <cx:pt idx="442">-0.0297159872885981</cx:pt>
          <cx:pt idx="443">-0.027500240428212998</cx:pt>
          <cx:pt idx="444">0.0011247576538588799</cx:pt>
          <cx:pt idx="445">-0.0066927430786486997</cx:pt>
          <cx:pt idx="446">-0.00152314192480034</cx:pt>
          <cx:pt idx="447">0.00092162185574679999</cx:pt>
          <cx:pt idx="448">0.00063333352567173805</cx:pt>
          <cx:pt idx="449">-0.0013780090053632701</cx:pt>
          <cx:pt idx="450">-0.0020230271160860801</cx:pt>
          <cx:pt idx="451">-0.022158717794923899</cx:pt>
          <cx:pt idx="452">-0.0343913215681282</cx:pt>
          <cx:pt idx="453">-0.027695931436732199</cx:pt>
          <cx:pt idx="454">-0.010356680681715301</cx:pt>
          <cx:pt idx="455">0.0126461340404519</cx:pt>
          <cx:pt idx="456">0.044378972191945802</cx:pt>
          <cx:pt idx="457">0.0548529014617039</cx:pt>
          <cx:pt idx="458">0.033807648426590897</cx:pt>
          <cx:pt idx="459">-0.0333314427921199</cx:pt>
          <cx:pt idx="460">-0.075176516045888306</cx:pt>
          <cx:pt idx="461">-0.103536975139649</cx:pt>
          <cx:pt idx="462">-0.050109426210239803</cx:pt>
          <cx:pt idx="463">0.0038288844675409299</cx:pt>
          <cx:pt idx="464">-0.0084798257509427297</cx:pt>
          <cx:pt idx="465">0.0255393206042097</cx:pt>
          <cx:pt idx="466">0.034183668705871001</cx:pt>
          <cx:pt idx="467">0.010453969458429401</cx:pt>
          <cx:pt idx="468">0.014270700467247001</cx:pt>
          <cx:pt idx="469">-0.0146268440171946</cx:pt>
          <cx:pt idx="470">-0.018230005668166599</cx:pt>
          <cx:pt idx="471">-0.0368513348994483</cx:pt>
          <cx:pt idx="472">-0.020197645270979999</cx:pt>
          <cx:pt idx="473">-0.00020898720736005799</cx:pt>
          <cx:pt idx="474">0.0041651431187490996</cx:pt>
          <cx:pt idx="475">-1.21430605080824e-05</cx:pt>
          <cx:pt idx="476">-0.00042109475313562402</cx:pt>
          <cx:pt idx="477">6.5690001759007697e-05</cx:pt>
          <cx:pt idx="478">-0.000150453169270819</cx:pt>
          <cx:pt idx="479">-0.028640778817285901</cx:pt>
          <cx:pt idx="480">-0.012292421320327001</cx:pt>
          <cx:pt idx="481">-0.022704503855041001</cx:pt>
          <cx:pt idx="482">-0.0010814139401538901</cx:pt>
          <cx:pt idx="483">0.025237156161736999</cx:pt>
          <cx:pt idx="484">0.039281922414163603</cx:pt>
          <cx:pt idx="485">0.080725233261102897</cx:pt>
          <cx:pt idx="486">-0.0073185604549820702</cx:pt>
          <cx:pt idx="487">-0.123276702125032</cx:pt>
          <cx:pt idx="488">-0.13548463901839</cx:pt>
          <cx:pt idx="489">-0.082254556241162402</cx:pt>
          <cx:pt idx="490">-0.0131820027038546</cx:pt>
          <cx:pt idx="491">0.031545013773122202</cx:pt>
          <cx:pt idx="492">0.0029307062263512198</cx:pt>
          <cx:pt idx="493">0.00180871901705666</cx:pt>
          <cx:pt idx="494">0.0164157174353654</cx:pt>
          <cx:pt idx="495">-0.0034934311112382</cx:pt>
          <cx:pt idx="496">-0.022154159573847101</cx:pt>
          <cx:pt idx="497">-0.024941232343130299</cx:pt>
          <cx:pt idx="498">-0.026710857350760401</cx:pt>
          <cx:pt idx="499">-0.0253855518011862</cx:pt>
          <cx:pt idx="500">-0.021077128205985202</cx:pt>
          <cx:pt idx="501">-0.012227107311015201</cx:pt>
          <cx:pt idx="502">-0.00098192032730654889</cx:pt>
          <cx:pt idx="503">0.000191830441970555</cx:pt>
          <cx:pt idx="504">-5.6386160038256802e-05</cx:pt>
          <cx:pt idx="505">-0.00060328377233274195</cx:pt>
          <cx:pt idx="506">-0.000128392266670673</cx:pt>
          <cx:pt idx="507">-0.0267414451950709</cx:pt>
          <cx:pt idx="508">0.011718519389294199</cx:pt>
          <cx:pt idx="509">-0.0067740792181029</cx:pt>
          <cx:pt idx="510">0.0046152284838054903</cx:pt>
          <cx:pt idx="511">0.032285944449766402</cx:pt>
          <cx:pt idx="512">0.081401793382500795</cx:pt>
          <cx:pt idx="513">0.082619586692983193</cx:pt>
          <cx:pt idx="514">-0.026569664542559102</cx:pt>
          <cx:pt idx="515">-0.13785573709104701</cx:pt>
          <cx:pt idx="516">-0.15003822370868999</cx:pt>
          <cx:pt idx="517">-0.076212914805596096</cx:pt>
          <cx:pt idx="518">0.0083484828361383399</cx:pt>
          <cx:pt idx="519">0.025172569725260299</cx:pt>
          <cx:pt idx="520">0.0072691818917725998</cx:pt>
          <cx:pt idx="521">-0.0097676190436559902</cx:pt>
          <cx:pt idx="522">0.018734346895147198</cx:pt>
          <cx:pt idx="523">-0.050447876262612601</cx:pt>
          <cx:pt idx="524">-0.028348222639019701</cx:pt>
          <cx:pt idx="525">-0.019649669644550401</cx:pt>
          <cx:pt idx="526">-0.0087289093872834605</cx:pt>
          <cx:pt idx="527">-0.013507642417288201</cx:pt>
          <cx:pt idx="528">-0.017660502994510101</cx:pt>
          <cx:pt idx="529">-0.0152396629528602</cx:pt>
          <cx:pt idx="530">0.00065294508463394703</cx:pt>
          <cx:pt idx="531">0.00046708010456931797</cx:pt>
          <cx:pt idx="532">-0.00045590069295282698</cx:pt>
          <cx:pt idx="533">-0.00082931251050071301</cx:pt>
          <cx:pt idx="534">7.2680023135471595e-05</cx:pt>
          <cx:pt idx="535">-0.016579659970682101</cx:pt>
          <cx:pt idx="536">0.014885932333265</cx:pt>
          <cx:pt idx="537">0.010679335265730601</cx:pt>
          <cx:pt idx="538">0.015892187441916301</cx:pt>
          <cx:pt idx="539">0.026747457424986999</cx:pt>
          <cx:pt idx="540">0.107343083759292</cx:pt>
          <cx:pt idx="541">0.106308979276864</cx:pt>
          <cx:pt idx="542">-0.017883665535602299</cx:pt>
          <cx:pt idx="543">-0.12601207919881899</cx:pt>
          <cx:pt idx="544">-0.097059231260972004</cx:pt>
          <cx:pt idx="545">-0.023302554638104801</cx:pt>
          <cx:pt idx="546">-0.00912053541607084</cx:pt>
          <cx:pt idx="547">-0.035782336477504603</cx:pt>
          <cx:pt idx="548">-0.050441687465743498</cx:pt>
          <cx:pt idx="549">-0.0482387159144936</cx:pt>
          <cx:pt idx="550">-0.066773911463875193</cx:pt>
          <cx:pt idx="551">-0.045555587885421897</cx:pt>
          <cx:pt idx="552">-0.0124593909378466</cx:pt>
          <cx:pt idx="553">0.0080932309391539906</cx:pt>
          <cx:pt idx="554">0.0201785772046204</cx:pt>
          <cx:pt idx="555">0.000418223062368237</cx:pt>
          <cx:pt idx="556">-0.015040014366429899</cx:pt>
          <cx:pt idx="557">-0.015658521807457599</cx:pt>
          <cx:pt idx="558">0.00057261385237000501</cx:pt>
          <cx:pt idx="559">-0.00026198888311885501</cx:pt>
          <cx:pt idx="560">-9.0113566137820999e-05</cx:pt>
          <cx:pt idx="561">0.00061564338120349696</cx:pt>
          <cx:pt idx="562">0.00410862067266552</cx:pt>
          <cx:pt idx="563">0.0027461512482539001</cx:pt>
          <cx:pt idx="564">0.0176141350972388</cx:pt>
          <cx:pt idx="565">0.028990863344851601</cx:pt>
          <cx:pt idx="566">0.021488399721640499</cx:pt>
          <cx:pt idx="567">0.070713118336783801</cx:pt>
          <cx:pt idx="568">0.091335424601498905</cx:pt>
          <cx:pt idx="569">0.100574753216585</cx:pt>
          <cx:pt idx="570">0.080979598258472105</cx:pt>
          <cx:pt idx="571">-0.033795900085655903</cx:pt>
          <cx:pt idx="572">-0.020407657574308999</cx:pt>
          <cx:pt idx="573">-0.024907152069298898</cx:pt>
          <cx:pt idx="574">-0.042047557101209401</cx:pt>
          <cx:pt idx="575">-0.047698780018642598</cx:pt>
          <cx:pt idx="576">-0.044132634936887898</cx:pt>
          <cx:pt idx="577">-0.070071753838709006</cx:pt>
          <cx:pt idx="578">-0.084304370220269695</cx:pt>
          <cx:pt idx="579">-0.041365137197802097</cx:pt>
          <cx:pt idx="580">-0.0023381155021295302</cx:pt>
          <cx:pt idx="581">0.0260976809961894</cx:pt>
          <cx:pt idx="582">0.013671322448646399</cx:pt>
          <cx:pt idx="583">0.00054688724302395396</cx:pt>
          <cx:pt idx="584">-0.014241417422242201</cx:pt>
          <cx:pt idx="585">-0.0101295251059301</cx:pt>
          <cx:pt idx="586">0.00013368721925522699</cx:pt>
          <cx:pt idx="587">0.00050812118153045597</cx:pt>
          <cx:pt idx="588">-2.73661762087659e-05</cx:pt>
          <cx:pt idx="589">-7.5304834062321199e-05</cx:pt>
          <cx:pt idx="590">0.010901012022833299</cx:pt>
          <cx:pt idx="591">0.0161137783194517</cx:pt>
          <cx:pt idx="592">0.012485229952902899</cx:pt>
          <cx:pt idx="593">0.031143796441189898</cx:pt>
          <cx:pt idx="594">0.032730050624930097</cx:pt>
          <cx:pt idx="595">0.0335941425488991</cx:pt>
          <cx:pt idx="596">0.031530673179614097</cx:pt>
          <cx:pt idx="597">0.048599526867422603</cx:pt>
          <cx:pt idx="598">0.10071801338544401</cx:pt>
          <cx:pt idx="599">0.042742531435878098</cx:pt>
          <cx:pt idx="600">0.0025370503140177102</cx:pt>
          <cx:pt idx="601">-0.042047812219169103</cx:pt>
          <cx:pt idx="602">-0.046495841553369999</cx:pt>
          <cx:pt idx="603">-0.018158822018528101</cx:pt>
          <cx:pt idx="604">-0.0186359576162312</cx:pt>
          <cx:pt idx="605">-0.023502700372718201</cx:pt>
          <cx:pt idx="606">-0.0262686276996206</cx:pt>
          <cx:pt idx="607">-0.026072840782875799</cx:pt>
          <cx:pt idx="608">-0.0131951454112161</cx:pt>
          <cx:pt idx="609">0.0054419670199089103</cx:pt>
          <cx:pt idx="610">0.0105580565816036</cx:pt>
          <cx:pt idx="611">-0.0062598151243706398</cx:pt>
          <cx:pt idx="612">-0.014883142503743301</cx:pt>
          <cx:pt idx="613">-0.0058254248397984001</cx:pt>
          <cx:pt idx="614">0.00132720202079261</cx:pt>
          <cx:pt idx="615">0.00035892467403487798</cx:pt>
          <cx:pt idx="616">0.00028049695775459198</cx:pt>
          <cx:pt idx="617">-0.00062747896340077896</cx:pt>
          <cx:pt idx="618">0.0032451704705497202</cx:pt>
          <cx:pt idx="619">0.0065206556040679504</cx:pt>
          <cx:pt idx="620">-0.0109118522920387</cx:pt>
          <cx:pt idx="621">0.00443773913490515</cx:pt>
          <cx:pt idx="622">0.056990196710513703</cx:pt>
          <cx:pt idx="623">0.033893145166651199</cx:pt>
          <cx:pt idx="624">-0.014562142183184201</cx:pt>
          <cx:pt idx="625">0.034936405953362198</cx:pt>
          <cx:pt idx="626">0.11160573983505601</cx:pt>
          <cx:pt idx="627">0.10342491926960699</cx:pt>
          <cx:pt idx="628">0.080122473955029597</cx:pt>
          <cx:pt idx="629">-0.015488184061332099</cx:pt>
          <cx:pt idx="630">-0.035383418117655198</cx:pt>
          <cx:pt idx="631">0.0090770414822616708</cx:pt>
          <cx:pt idx="632">0.035636917963996297</cx:pt>
          <cx:pt idx="633">0.0378555285532515</cx:pt>
          <cx:pt idx="634">-0.0040094165652749996</cx:pt>
          <cx:pt idx="635">-0.030000897531607701</cx:pt>
          <cx:pt idx="636">-0.034274603961118998</cx:pt>
          <cx:pt idx="637">-0.0269137559097999</cx:pt>
          <cx:pt idx="638">-0.0129193844709451</cx:pt>
          <cx:pt idx="639">-0.0155276663699404</cx:pt>
          <cx:pt idx="640">-0.0043314297481600404</cx:pt>
          <cx:pt idx="641">-0.0042040254421818399</cx:pt>
          <cx:pt idx="642">-0.00035928380032688599</cx:pt>
          <cx:pt idx="643">-0.00031660447350507999</cx:pt>
          <cx:pt idx="644">0.00013455078948189801</cx:pt>
          <cx:pt idx="645">0.000205690478873743</cx:pt>
          <cx:pt idx="646">0.00086512730617227605</cx:pt>
          <cx:pt idx="647">0.0027409132350513701</cx:pt>
          <cx:pt idx="648">-0.0144000347701783</cx:pt>
          <cx:pt idx="649">-0.0080338094066652807</cx:pt>
          <cx:pt idx="650">0.030737856385495602</cx:pt>
          <cx:pt idx="651">0.020704080310316599</cx:pt>
          <cx:pt idx="652">-0.0044011078058796499</cx:pt>
          <cx:pt idx="653">-0.0115124097352894</cx:pt>
          <cx:pt idx="654">0.025980488890294001</cx:pt>
          <cx:pt idx="655">0.025751584904451601</cx:pt>
          <cx:pt idx="656">0.032037079104412301</cx:pt>
          <cx:pt idx="657">0.017410518159787901</cx:pt>
          <cx:pt idx="658">0.0078352734430840402</cx:pt>
          <cx:pt idx="659">0.0194075905690042</cx:pt>
          <cx:pt idx="660">0.018628524190411201</cx:pt>
          <cx:pt idx="661">-0.0041134853678586802</cx:pt>
          <cx:pt idx="662">-0.053789051831228903</cx:pt>
          <cx:pt idx="663">-0.0546867758285247</cx:pt>
          <cx:pt idx="664">-0.050980460171850102</cx:pt>
          <cx:pt idx="665">-0.017947299676159802</cx:pt>
          <cx:pt idx="666">-0.0061525409572769398</cx:pt>
          <cx:pt idx="667">-0.0064637800213159001</cx:pt>
          <cx:pt idx="668">-0.0036427029850431801</cx:pt>
          <cx:pt idx="669">-0.0036763298818226998</cx:pt>
          <cx:pt idx="670">4.5372884330233498e-05</cx:pt>
          <cx:pt idx="671">0.00036912117530411398</cx:pt>
          <cx:pt idx="672">0.00026135439113281401</cx:pt>
          <cx:pt idx="673">-0.00043029475756744699</cx:pt>
          <cx:pt idx="674">-0.00150399166012889</cx:pt>
          <cx:pt idx="675">-0.0023583159768065199</cx:pt>
          <cx:pt idx="676">-0.0076903694663113002</cx:pt>
          <cx:pt idx="677">-0.0019744356982451701</cx:pt>
          <cx:pt idx="678">-0.0041128429752170098</cx:pt>
          <cx:pt idx="679">-0.0093073575502737593</cx:pt>
          <cx:pt idx="680">-0.00149346137778351</cx:pt>
          <cx:pt idx="681">0.012741195773395201</cx:pt>
          <cx:pt idx="682">0.032075677441644801</cx:pt>
          <cx:pt idx="683">0.016227403410727401</cx:pt>
          <cx:pt idx="684">0.0048177944110561199</cx:pt>
          <cx:pt idx="685">-0.017657438154118198</cx:pt>
          <cx:pt idx="686">-0.036419627391493098</cx:pt>
          <cx:pt idx="687">-0.024707214196854201</cx:pt>
          <cx:pt idx="688">-0.016799322182650699</cx:pt>
          <cx:pt idx="689">-0.028357052079879101</cx:pt>
          <cx:pt idx="690">-0.022695360538022801</cx:pt>
          <cx:pt idx="691">-0.027579188428570999</cx:pt>
          <cx:pt idx="692">-0.0101473941680203</cx:pt>
          <cx:pt idx="693">-0.0110841787507914</cx:pt>
          <cx:pt idx="694">-0.0063286984315271003</cx:pt>
          <cx:pt idx="695">-0.0039580212938234603</cx:pt>
          <cx:pt idx="696">-0.0017544309115629299</cx:pt>
          <cx:pt idx="697">1.14573402643909e-05</cx:pt>
          <cx:pt idx="698">-0.00036463047579125103</cx:pt>
          <cx:pt idx="699">0.00091564944440389697</cx:pt>
          <cx:pt idx="700">3.7079641259181899e-05</cx:pt>
          <cx:pt idx="701">-0.000598591407877043</cx:pt>
          <cx:pt idx="702">0.00025996433234962401</cx:pt>
          <cx:pt idx="703">-0.00096021859613277302</cx:pt>
          <cx:pt idx="704">-0.00083982618566718801</cx:pt>
          <cx:pt idx="705">-0.0067538656196581802</cx:pt>
          <cx:pt idx="706">-0.01415553032242</cx:pt>
          <cx:pt idx="707">-0.015203215687746499</cx:pt>
          <cx:pt idx="708">-0.023880498228257999</cx:pt>
          <cx:pt idx="709">-0.018641342124937201</cx:pt>
          <cx:pt idx="710">-0.027351851797297499</cx:pt>
          <cx:pt idx="711">-0.0318724361463774</cx:pt>
          <cx:pt idx="712">-0.029496442398371101</cx:pt>
          <cx:pt idx="713">-0.016156563090579699</cx:pt>
          <cx:pt idx="714">-0.015373493988112099</cx:pt>
          <cx:pt idx="715">-0.0120201013242088</cx:pt>
          <cx:pt idx="716">-0.010905122948334201</cx:pt>
          <cx:pt idx="717">-0.022738707236716799</cx:pt>
          <cx:pt idx="718">-0.019416615473498201</cx:pt>
          <cx:pt idx="719">-0.00729269263975216</cx:pt>
          <cx:pt idx="720">-0.0032373471847042998</cx:pt>
          <cx:pt idx="721">-0.0034121428717465599</cx:pt>
          <cx:pt idx="722">-0.0030768697207373</cx:pt>
          <cx:pt idx="723">-0.00075720925208978796</cx:pt>
          <cx:pt idx="724">-0.00028277604096633502</cx:pt>
          <cx:pt idx="725">0.00047822405195603899</cx:pt>
          <cx:pt idx="726">0.00029347975959350601</cx:pt>
          <cx:pt idx="727">-0.00041000192335517201</cx:pt>
          <cx:pt idx="728">-0.00016334297418426301</cx:pt>
          <cx:pt idx="729">0.00045319025208287803</cx:pt>
          <cx:pt idx="730">-0.00019992107590978601</cx:pt>
          <cx:pt idx="731">-0.00044914171919654901</cx:pt>
          <cx:pt idx="732">-4.6398259712593301e-05</cx:pt>
          <cx:pt idx="733">-0.00341773752460627</cx:pt>
          <cx:pt idx="734">-0.0043539964644193404</cx:pt>
          <cx:pt idx="735">-0.0060730463683698298</cx:pt>
          <cx:pt idx="736">-0.0049089208796065601</cx:pt>
          <cx:pt idx="737">-0.0080806673052514905</cx:pt>
          <cx:pt idx="738">-0.0085467413849729407</cx:pt>
          <cx:pt idx="739">-0.0070815790117098702</cx:pt>
          <cx:pt idx="740">-0.0033325026686971898</cx:pt>
          <cx:pt idx="741">-0.00284609418210408</cx:pt>
          <cx:pt idx="742">-0.0046823343730755399</cx:pt>
          <cx:pt idx="743">-0.0060202289234159304</cx:pt>
          <cx:pt idx="744">-0.0010344176657136701</cx:pt>
          <cx:pt idx="745">-0.0061020275908624704</cx:pt>
          <cx:pt idx="746">-0.0036315585574695601</cx:pt>
          <cx:pt idx="747">-0.00053637844839602301</cx:pt>
          <cx:pt idx="748">-0.00094257199745995698</cx:pt>
          <cx:pt idx="749">-0.0022566466758048402</cx:pt>
          <cx:pt idx="750">-0.0026948246588693599</cx:pt>
          <cx:pt idx="751">0.000395408349523304</cx:pt>
          <cx:pt idx="752">-0.00034815091446914801</cx:pt>
          <cx:pt idx="753">-0.00014415356654652099</cx:pt>
          <cx:pt idx="754">-0.00046789997994869101</cx:pt>
          <cx:pt idx="755">-0.00013585547548805799</cx:pt>
          <cx:pt idx="756">0.00025965593804921097</cx:pt>
          <cx:pt idx="757">-1.03028414242434e-05</cx:pt>
          <cx:pt idx="758">-0.000421867669171949</cx:pt>
          <cx:pt idx="759">-0.00044903645302951997</cx:pt>
          <cx:pt idx="760">-0.000427711065463277</cx:pt>
          <cx:pt idx="761">-0.00031777846751456298</cx:pt>
          <cx:pt idx="762">5.15875286638949e-05</cx:pt>
          <cx:pt idx="763">0.000119212165099006</cx:pt>
          <cx:pt idx="764">-8.7563868962445702e-05</cx:pt>
          <cx:pt idx="765">0.00034143439956687503</cx:pt>
          <cx:pt idx="766">-3.9620938852787001e-05</cx:pt>
          <cx:pt idx="767">0.000139767852649838</cx:pt>
          <cx:pt idx="768">0.00065829346148087197</cx:pt>
          <cx:pt idx="769">-0.000232353263747124</cx:pt>
          <cx:pt idx="770">-0.00043460222347621201</cx:pt>
          <cx:pt idx="771">0.00015945127104121699</cx:pt>
          <cx:pt idx="772">-2.9423044939853199e-05</cx:pt>
          <cx:pt idx="773">0.00033104424011558303</cx:pt>
          <cx:pt idx="774">-0.00069643372798460597</cx:pt>
          <cx:pt idx="775">-0.000227896175310312</cx:pt>
          <cx:pt idx="776">0.00038510836144749802</cx:pt>
          <cx:pt idx="777">-0.00041131613192757201</cx:pt>
          <cx:pt idx="778">-0.0019810247802136802</cx:pt>
          <cx:pt idx="779">-0.00047434920250728399</cx:pt>
          <cx:pt idx="780">-0.00049916944901404095</cx:pt>
          <cx:pt idx="781">0.00014154924502988799</cx:pt>
          <cx:pt idx="782">0.00026243388617516598</cx:pt>
          <cx:pt idx="783">0.00036915974259902701</cx:pt>
        </cx:lvl>
      </cx:numDim>
    </cx:data>
    <cx:data id="85">
      <cx:numDim type="val">
        <cx:f>'001_WA_F - 副本'!$CH$1:$CH$784</cx:f>
        <cx:lvl ptCount="784" formatCode="G/通用格式">
          <cx:pt idx="0">0.00035632208569640999</cx:pt>
          <cx:pt idx="1">0.00076799306900305004</cx:pt>
          <cx:pt idx="2">0.000181284469472961</cx:pt>
          <cx:pt idx="3">0.00044558250339888299</cx:pt>
          <cx:pt idx="4">0.00117562875065788</cx:pt>
          <cx:pt idx="5">-0.000102048523304709</cx:pt>
          <cx:pt idx="6">-0.000108196976653172</cx:pt>
          <cx:pt idx="7">-0.000171534702068217</cx:pt>
          <cx:pt idx="8">0.000119981383168558</cx:pt>
          <cx:pt idx="9">0.00029217211688445897</cx:pt>
          <cx:pt idx="10">-0.00042675028530866899</cx:pt>
          <cx:pt idx="11">0.000179318086583487</cx:pt>
          <cx:pt idx="12">-0.00051753505999724801</cx:pt>
          <cx:pt idx="13">-0.000158615207336211</cx:pt>
          <cx:pt idx="14">0.00106800841785057</cx:pt>
          <cx:pt idx="15">0.00054917706535110298</cx:pt>
          <cx:pt idx="16">-0.00058386667642449199</cx:pt>
          <cx:pt idx="17">0.00024886666154633202</cx:pt>
          <cx:pt idx="18">0.00023436409687848799</cx:pt>
          <cx:pt idx="19">0.00057371147550036605</cx:pt>
          <cx:pt idx="20">-0.00058505892713317303</cx:pt>
          <cx:pt idx="21">-0.00068669265682714696</cx:pt>
          <cx:pt idx="22">0.00012411425003755201</cx:pt>
          <cx:pt idx="23">-0.0009782209846558431</cx:pt>
          <cx:pt idx="24">-0.00072267990239539197</cx:pt>
          <cx:pt idx="25">-0.00077822647086523604</cx:pt>
          <cx:pt idx="26">0.00046557147439383099</cx:pt>
          <cx:pt idx="27">0.00023724715569280099</cx:pt>
          <cx:pt idx="28">0.00023989908677557399</cx:pt>
          <cx:pt idx="29">0.00077049915176333596</cx:pt>
          <cx:pt idx="30">0.00065951008325653001</cx:pt>
          <cx:pt idx="31">-0.00049716039026401399</cx:pt>
          <cx:pt idx="32">0.00058091533394461902</cx:pt>
          <cx:pt idx="33">0.00063998111261472795</cx:pt>
          <cx:pt idx="34">-0.000134370044914831</cx:pt>
          <cx:pt idx="35">5.03405780679065e-05</cx:pt>
          <cx:pt idx="36">-0.00030950103360894099</cx:pt>
          <cx:pt idx="37">0.00026931167284326201</cx:pt>
          <cx:pt idx="38">-0.00080498901140217205</cx:pt>
          <cx:pt idx="39">-0.0031688336989695999</cx:pt>
          <cx:pt idx="40">-0.00193480726857292</cx:pt>
          <cx:pt idx="41">-0.00118804887643482</cx:pt>
          <cx:pt idx="42">-0.002213222310777</cx:pt>
          <cx:pt idx="43">-0.0026696921598962499</cx:pt>
          <cx:pt idx="44">-0.000787910375908058</cx:pt>
          <cx:pt idx="45">-0.00118955141638625</cx:pt>
          <cx:pt idx="46">-0.00126511178856602</cx:pt>
          <cx:pt idx="47">-1.79210866880695e-05</cx:pt>
          <cx:pt idx="48">0.00053178762907127297</cx:pt>
          <cx:pt idx="49">2.26629996332914e-05</cx:pt>
          <cx:pt idx="50">0.000432921879521051</cx:pt>
          <cx:pt idx="51">0.00015635462362657799</cx:pt>
          <cx:pt idx="52">0.00032722115763482299</cx:pt>
          <cx:pt idx="53">0.00011518290886036</cx:pt>
          <cx:pt idx="54">-0.00017207347358095301</cx:pt>
          <cx:pt idx="55">-0.00047852713685722702</cx:pt>
          <cx:pt idx="56">0.00011922019686853</cx:pt>
          <cx:pt idx="57">-0.00061723072345988095</cx:pt>
          <cx:pt idx="58">-0.00057905183268568605</cx:pt>
          <cx:pt idx="59">-0.00093315060541055697</cx:pt>
          <cx:pt idx="60">0.000112547285323154</cx:pt>
          <cx:pt idx="61">-0.00042031311034400901</cx:pt>
          <cx:pt idx="62">0.00031754175787587199</cx:pt>
          <cx:pt idx="63">4.57149934440701e-05</cx:pt>
          <cx:pt idx="64">-0.00057871706082164901</cx:pt>
          <cx:pt idx="65">-0.00016600447033565899</cx:pt>
          <cx:pt idx="66">0.00199304418836709</cx:pt>
          <cx:pt idx="67">-0.0013488497755836399</cx:pt>
          <cx:pt idx="68">-0.0041525853639212303</cx:pt>
          <cx:pt idx="69">-0.0093990643963584603</cx:pt>
          <cx:pt idx="70">-0.0044242068768787198</cx:pt>
          <cx:pt idx="71">-0.0101817488838154</cx:pt>
          <cx:pt idx="72">-0.035017244217709298</cx:pt>
          <cx:pt idx="73">-0.0378771748364337</cx:pt>
          <cx:pt idx="74">-0.026637328340241202</cx:pt>
          <cx:pt idx="75">-0.0170206688752952</cx:pt>
          <cx:pt idx="76">-0.0080002754810772295</cx:pt>
          <cx:pt idx="77">-0.0074894497258731398</cx:pt>
          <cx:pt idx="78">-0.0034421346177421399</cx:pt>
          <cx:pt idx="79">-0.0011221732303110001</cx:pt>
          <cx:pt idx="80">0.000515600525047572</cx:pt>
          <cx:pt idx="81">0.00027431452699535502</cx:pt>
          <cx:pt idx="82">0.000125800948094439</cx:pt>
          <cx:pt idx="83">-0.00019331086535901801</cx:pt>
          <cx:pt idx="84">-0.00093327054213205197</cx:pt>
          <cx:pt idx="85">-0.000205741775520393</cx:pt>
          <cx:pt idx="86">0.00025306052368091698</cx:pt>
          <cx:pt idx="87">0.000104510792559162</cx:pt>
          <cx:pt idx="88">-0.00048429126335843898</cx:pt>
          <cx:pt idx="89">0.0085802733398890798</cx:pt>
          <cx:pt idx="90">0.0114197082721091</cx:pt>
          <cx:pt idx="91">0.0207623902131704</cx:pt>
          <cx:pt idx="92">0.022889467318505999</cx:pt>
          <cx:pt idx="93">0.018839152995813901</cx:pt>
          <cx:pt idx="94">0.0446483191725894</cx:pt>
          <cx:pt idx="95">0.0440348784258092</cx:pt>
          <cx:pt idx="96">0.088761586222133607</cx:pt>
          <cx:pt idx="97">0.060840852604115002</cx:pt>
          <cx:pt idx="98">0.083545571849594394</cx:pt>
          <cx:pt idx="99">0.078573227575993804</cx:pt>
          <cx:pt idx="100">-0.027988408889433301</cx:pt>
          <cx:pt idx="101">-0.075791901263221106</cx:pt>
          <cx:pt idx="102">-0.064692653498445093</cx:pt>
          <cx:pt idx="103">-0.054861001728897699</cx:pt>
          <cx:pt idx="104">-0.029648475302391598</cx:pt>
          <cx:pt idx="105">-0.049793387843984897</cx:pt>
          <cx:pt idx="106">-0.0465962508972428</cx:pt>
          <cx:pt idx="107">-0.0156519915764405</cx:pt>
          <cx:pt idx="108">0.0096152899911126598</cx:pt>
          <cx:pt idx="109">0.00033032870519318798</cx:pt>
          <cx:pt idx="110">-0.000130164623944429</cx:pt>
          <cx:pt idx="111">0.000374156258527548</cx:pt>
          <cx:pt idx="112">0.00045345834510318101</cx:pt>
          <cx:pt idx="113">-6.1969782310331806e-05</cx:pt>
          <cx:pt idx="114">0.00033625960609861199</cx:pt>
          <cx:pt idx="115">0.00059211639276031197</cx:pt>
          <cx:pt idx="116">-0.0028008883058240801</cx:pt>
          <cx:pt idx="117">-0.0014445354060999599</cx:pt>
          <cx:pt idx="118">0.017077710652879999</cx:pt>
          <cx:pt idx="119">0.038446540292055</cx:pt>
          <cx:pt idx="120">0.070401632816033899</cx:pt>
          <cx:pt idx="121">0.067080658730425805</cx:pt>
          <cx:pt idx="122">0.072800780950804597</cx:pt>
          <cx:pt idx="123">0.083219038440879398</cx:pt>
          <cx:pt idx="124">0.033115921287402698</cx:pt>
          <cx:pt idx="125">-0.000409571498582093</cx:pt>
          <cx:pt idx="126">-0.0098420463799859404</cx:pt>
          <cx:pt idx="127">0.0229786321143957</cx:pt>
          <cx:pt idx="128">-0.0367087303966235</cx:pt>
          <cx:pt idx="129">-0.055114311151454501</cx:pt>
          <cx:pt idx="130">-0.0033667667963009902</cx:pt>
          <cx:pt idx="131">-0.059394737230198703</cx:pt>
          <cx:pt idx="132">-0.070669784872925606</cx:pt>
          <cx:pt idx="133">-0.059557074617950602</cx:pt>
          <cx:pt idx="134">-0.028327511923225902</cx:pt>
          <cx:pt idx="135">-0.018071823633507199</cx:pt>
          <cx:pt idx="136">0.030153500608899202</cx:pt>
          <cx:pt idx="137">0.0095284017309106607</cx:pt>
          <cx:pt idx="138">-0.00032721917999173301</cx:pt>
          <cx:pt idx="139">-3.3374267651566799e-05</cx:pt>
          <cx:pt idx="140">0.00048961255405201396</cx:pt>
          <cx:pt idx="141">0.00039244235331338902</cx:pt>
          <cx:pt idx="142">0.00039644529163778298</cx:pt>
          <cx:pt idx="143">0.0061000191289643001</cx:pt>
          <cx:pt idx="144">0.0133537820891942</cx:pt>
          <cx:pt idx="145">0.031526573610987603</cx:pt>
          <cx:pt idx="146">0.061368273094952297</cx:pt>
          <cx:pt idx="147">0.057414808083540797</cx:pt>
          <cx:pt idx="148">0.0189532591508964</cx:pt>
          <cx:pt idx="149">0.00386502585363231</cx:pt>
          <cx:pt idx="150">0.0083443159010815598</cx:pt>
          <cx:pt idx="151">0.049915506544377</cx:pt>
          <cx:pt idx="152">0.0172807089081944</cx:pt>
          <cx:pt idx="153">0.0109052959111193</cx:pt>
          <cx:pt idx="154">0.0074876560582521302</cx:pt>
          <cx:pt idx="155">0.060612497340243002</cx:pt>
          <cx:pt idx="156">0.058639833669661301</cx:pt>
          <cx:pt idx="157">-0.0421640537089851</cx:pt>
          <cx:pt idx="158">0.0197528502719483</cx:pt>
          <cx:pt idx="159">0.0072231837315210098</cx:pt>
          <cx:pt idx="160">0.00088050051850203004</cx:pt>
          <cx:pt idx="161">-0.049504282041406798</cx:pt>
          <cx:pt idx="162">0.00196339677341641</cx:pt>
          <cx:pt idx="163">0.019345393355011901</cx:pt>
          <cx:pt idx="164">0.019887182974878698</cx:pt>
          <cx:pt idx="165">0.0096695313580850394</cx:pt>
          <cx:pt idx="166">0.00138469678302801</cx:pt>
          <cx:pt idx="167">0.00017713835703260199</cx:pt>
          <cx:pt idx="168">-0.00031023226909212301</cx:pt>
          <cx:pt idx="169">7.5705827801154102e-05</cx:pt>
          <cx:pt idx="170">-0.0021581626033085098</cx:pt>
          <cx:pt idx="171">0.0092515273956572299</cx:pt>
          <cx:pt idx="172">0.0265998071653425</cx:pt>
          <cx:pt idx="173">0.033087462365583499</cx:pt>
          <cx:pt idx="174">0.057692298189520902</cx:pt>
          <cx:pt idx="175">0.0020398631586523502</cx:pt>
          <cx:pt idx="176">0.0211708384711531</cx:pt>
          <cx:pt idx="177">0.049400589125997998</cx:pt>
          <cx:pt idx="178">-0.0091265678170911104</cx:pt>
          <cx:pt idx="179">-0.0043244228095509997</cx:pt>
          <cx:pt idx="180">-0.0094911828734378697</cx:pt>
          <cx:pt idx="181">-0.0078154901705742401</cx:pt>
          <cx:pt idx="182">-0.0069852831550352998</cx:pt>
          <cx:pt idx="183">0.050319088492054402</cx:pt>
          <cx:pt idx="184">0.054460274571406599</cx:pt>
          <cx:pt idx="185">-0.040967311434366202</cx:pt>
          <cx:pt idx="186">-0.046097958996882703</cx:pt>
          <cx:pt idx="187">-0.0430234710995471</cx:pt>
          <cx:pt idx="188">-0.0041086456256153999</cx:pt>
          <cx:pt idx="189">0.039824736120869501</cx:pt>
          <cx:pt idx="190">0.0348118342798793</cx:pt>
          <cx:pt idx="191">0.026279372213770701</cx:pt>
          <cx:pt idx="192">0.049067521370634901</cx:pt>
          <cx:pt idx="193">0.0162959653963386</cx:pt>
          <cx:pt idx="194">0.0029348865448463402</cx:pt>
          <cx:pt idx="195">0.00043866165593514498</cx:pt>
          <cx:pt idx="196">-0.00053684745672882199</cx:pt>
          <cx:pt idx="197">0.0024547062510168402</cx:pt>
          <cx:pt idx="198">-0.0023332618933323301</cx:pt>
          <cx:pt idx="199">0.018649316519693902</cx:pt>
          <cx:pt idx="200">0.0216461086721359</cx:pt>
          <cx:pt idx="201">0.021804836227385199</cx:pt>
          <cx:pt idx="202">0.016078661586881201</cx:pt>
          <cx:pt idx="203">-0.0091059028669661993</cx:pt>
          <cx:pt idx="204">0.048624303750138702</cx:pt>
          <cx:pt idx="205">0.0076741587292000002</cx:pt>
          <cx:pt idx="206">0.0277177245699054</cx:pt>
          <cx:pt idx="207">0.0622470040056693</cx:pt>
          <cx:pt idx="208">0.0077059657662572698</cx:pt>
          <cx:pt idx="209">0.011168574580666</cx:pt>
          <cx:pt idx="210">0.033369425946851397</cx:pt>
          <cx:pt idx="211">-0.0075219586562069</cx:pt>
          <cx:pt idx="212">0.082992600843270897</cx:pt>
          <cx:pt idx="213">0.019449046927767201</cx:pt>
          <cx:pt idx="214">-0.056484576025889903</cx:pt>
          <cx:pt idx="215">-0.058641658089116998</cx:pt>
          <cx:pt idx="216">0.0178317137709521</cx:pt>
          <cx:pt idx="217">0.0124264081220307</cx:pt>
          <cx:pt idx="218">0.025388503986516701</cx:pt>
          <cx:pt idx="219">0.0088332993173073394</cx:pt>
          <cx:pt idx="220">0.012896062289328001</cx:pt>
          <cx:pt idx="221">0.0061732054467629896</cx:pt>
          <cx:pt idx="222">0.0013447203526903201</cx:pt>
          <cx:pt idx="223">-0.000556208226931605</cx:pt>
          <cx:pt idx="224">-0.00048646077404322901</cx:pt>
          <cx:pt idx="225">-0.000282920939326801</cx:pt>
          <cx:pt idx="226">-0.0053908490802244699</cx:pt>
          <cx:pt idx="227">0.0036027844297763299</cx:pt>
          <cx:pt idx="228">0.0013349940049227401</cx:pt>
          <cx:pt idx="229">-0.018017940569087301</cx:pt>
          <cx:pt idx="230">-0.056102596912437998</cx:pt>
          <cx:pt idx="231">-0.040719550024430597</cx:pt>
          <cx:pt idx="232">-0.0019893502687826901</cx:pt>
          <cx:pt idx="233">-0.039651794331696799</cx:pt>
          <cx:pt idx="234">0.027298419944794799</cx:pt>
          <cx:pt idx="235">-0.0139292292127122</cx:pt>
          <cx:pt idx="236">-0.051942520107458999</cx:pt>
          <cx:pt idx="237">-0.0185846910314146</cx:pt>
          <cx:pt idx="238">0.0117938133964128</cx:pt>
          <cx:pt idx="239">-0.016148974802903001</cx:pt>
          <cx:pt idx="240">-0.0255829049918871</cx:pt>
          <cx:pt idx="241">-0.0082243546011731908</cx:pt>
          <cx:pt idx="242">-0.031375815245106901</cx:pt>
          <cx:pt idx="243">-0.041842159170597602</cx:pt>
          <cx:pt idx="244">-0.022495308881058301</cx:pt>
          <cx:pt idx="245">0.031866003523307602</cx:pt>
          <cx:pt idx="246">0.0364318234750724</cx:pt>
          <cx:pt idx="247">-0.033592100843509498</cx:pt>
          <cx:pt idx="248">-0.0435995775730115</cx:pt>
          <cx:pt idx="249">0.00080814055889364095</cx:pt>
          <cx:pt idx="250">0.00097258543349499802</cx:pt>
          <cx:pt idx="251">8.9874867441291997e-06</cx:pt>
          <cx:pt idx="252">-0.00056450102758803398</cx:pt>
          <cx:pt idx="253">0.00057018065657030203</cx:pt>
          <cx:pt idx="254">-0.0035412219158636599</cx:pt>
          <cx:pt idx="255">0.0039921442698964199</cx:pt>
          <cx:pt idx="256">0.012887410298749</cx:pt>
          <cx:pt idx="257">-0.043671804116450497</cx:pt>
          <cx:pt idx="258">-0.0529880514863924</cx:pt>
          <cx:pt idx="259">-0.0015275499070662201</cx:pt>
          <cx:pt idx="260">0.0134437905351736</cx:pt>
          <cx:pt idx="261">-0.095931321799690203</cx:pt>
          <cx:pt idx="262">-0.118120754850445</cx:pt>
          <cx:pt idx="263">-0.0711577696267192</cx:pt>
          <cx:pt idx="264">-0.051370606516914302</cx:pt>
          <cx:pt idx="265">-0.0680014779410789</cx:pt>
          <cx:pt idx="266">-0.0487578775376784</cx:pt>
          <cx:pt idx="267">-0.037554749264336398</cx:pt>
          <cx:pt idx="268">0.0355656463485634</cx:pt>
          <cx:pt idx="269">-0.0096246249739491505</cx:pt>
          <cx:pt idx="270">-0.093267359270395297</cx:pt>
          <cx:pt idx="271">-0.063143823000712904</cx:pt>
          <cx:pt idx="272">-0.049412735946621301</cx:pt>
          <cx:pt idx="273">-0.0159622349529915</cx:pt>
          <cx:pt idx="274">0.020286780126126801</cx:pt>
          <cx:pt idx="275">-0.058490025079548001</cx:pt>
          <cx:pt idx="276">-0.074327061672296704</cx:pt>
          <cx:pt idx="277">-0.0028371029225889902</cx:pt>
          <cx:pt idx="278">-0.000157496497248923</cx:pt>
          <cx:pt idx="279">0.00032729183424574102</cx:pt>
          <cx:pt idx="280">0.00048643933385973101</cx:pt>
          <cx:pt idx="281">-0.000133266644825571</cx:pt>
          <cx:pt idx="282">0.00219631892064174</cx:pt>
          <cx:pt idx="283">0.0123890793892637</cx:pt>
          <cx:pt idx="284">-0.0136046288131027</cx:pt>
          <cx:pt idx="285">-0.066708049011255696</cx:pt>
          <cx:pt idx="286">-0.10141817642747999</cx:pt>
          <cx:pt idx="287">-0.071362118468867405</cx:pt>
          <cx:pt idx="288">-0.049437858163970699</cx:pt>
          <cx:pt idx="289">-0.103898289582912</cx:pt>
          <cx:pt idx="290">-0.13219357603609799</cx:pt>
          <cx:pt idx="291">-0.106792634764804</cx:pt>
          <cx:pt idx="292">-0.0298521488744007</cx:pt>
          <cx:pt idx="293">0.022992579759837501</cx:pt>
          <cx:pt idx="294">0.0119776255938841</cx:pt>
          <cx:pt idx="295">-0.041860995359795997</cx:pt>
          <cx:pt idx="296">-0.014959726661548199</cx:pt>
          <cx:pt idx="297">-0.071916778017625901</cx:pt>
          <cx:pt idx="298">-0.0595351604701145</cx:pt>
          <cx:pt idx="299">-0.0136526557954276</cx:pt>
          <cx:pt idx="300">0.0051383127302314898</cx:pt>
          <cx:pt idx="301">-0.041739809245472999</cx:pt>
          <cx:pt idx="302">0.00025275962702374502</cx:pt>
          <cx:pt idx="303">-0.062119119014919698</cx:pt>
          <cx:pt idx="304">-0.047881131305496601</cx:pt>
          <cx:pt idx="305">-0.00043551927035184301</cx:pt>
          <cx:pt idx="306">0.000633497871678939</cx:pt>
          <cx:pt idx="307">0.00013017394410397</cx:pt>
          <cx:pt idx="308">-0.00018746145265943501</cx:pt>
          <cx:pt idx="309">-0.00039365027057144399</cx:pt>
          <cx:pt idx="310">0.0073566943716487703</cx:pt>
          <cx:pt idx="311">0.0152607276601134</cx:pt>
          <cx:pt idx="312">0.0089670967769994794</cx:pt>
          <cx:pt idx="313">-0.050916303833207298</cx:pt>
          <cx:pt idx="314">-0.101989260322103</cx:pt>
          <cx:pt idx="315">-0.0669348006447084</cx:pt>
          <cx:pt idx="316">-0.048428243376553097</cx:pt>
          <cx:pt idx="317">-0.070081507241773797</cx:pt>
          <cx:pt idx="318">-0.0050702749170451799</cx:pt>
          <cx:pt idx="319">-0.035261290157695101</cx:pt>
          <cx:pt idx="320">0.070040244611221894</cx:pt>
          <cx:pt idx="321">0.071713009856338897</cx:pt>
          <cx:pt idx="322">0.011696068484356901</cx:pt>
          <cx:pt idx="323">-0.041917204066542299</cx:pt>
          <cx:pt idx="324">-0.081768538512759004</cx:pt>
          <cx:pt idx="325">0.0028702298030965998</cx:pt>
          <cx:pt idx="326">0.038830359176473102</cx:pt>
          <cx:pt idx="327">0.035242323080758198</cx:pt>
          <cx:pt idx="328">0.0244347401107738</cx:pt>
          <cx:pt idx="329">-0.106502426271688</cx:pt>
          <cx:pt idx="330">-0.068892094722912994</cx:pt>
          <cx:pt idx="331">-0.054945904917619297</cx:pt>
          <cx:pt idx="332">-0.036101040288672302</cx:pt>
          <cx:pt idx="333">-0.0036192703862965598</cx:pt>
          <cx:pt idx="334">-0.00013193722459067</cx:pt>
          <cx:pt idx="335">-1.56372604932374e-05</cx:pt>
          <cx:pt idx="336">-0.00082139003212088003</cx:pt>
          <cx:pt idx="337">0.00014302874439142899</cx:pt>
          <cx:pt idx="338">0.0018102958719350499</cx:pt>
          <cx:pt idx="339">0.023147988562824399</cx:pt>
          <cx:pt idx="340">0.016322748125231899</cx:pt>
          <cx:pt idx="341">0.0078000058985202804</cx:pt>
          <cx:pt idx="342">-0.040543826039216198</cx:pt>
          <cx:pt idx="343">0.015061535295225199</cx:pt>
          <cx:pt idx="344">0.083969266245275107</cx:pt>
          <cx:pt idx="345">0.023482240919216399</cx:pt>
          <cx:pt idx="346">0.076533713316135996</cx:pt>
          <cx:pt idx="347">0.087323831831914001</cx:pt>
          <cx:pt idx="348">0.12941130323584801</cx:pt>
          <cx:pt idx="349">0.072478867431544899</cx:pt>
          <cx:pt idx="350">0.047068139315941199</cx:pt>
          <cx:pt idx="351">-0.035595090090662397</cx:pt>
          <cx:pt idx="352">-0.0147435848720807</cx:pt>
          <cx:pt idx="353">-0.00536765546954821</cx:pt>
          <cx:pt idx="354">0.098662372174548901</cx:pt>
          <cx:pt idx="355">-0.01780704396143</cx:pt>
          <cx:pt idx="356">0.0044955963689176197</cx:pt>
          <cx:pt idx="357">-0.072597321744145002</cx:pt>
          <cx:pt idx="358">-0.063315720604141604</cx:pt>
          <cx:pt idx="359">-0.065657631807643405</cx:pt>
          <cx:pt idx="360">-0.037930162928924802</cx:pt>
          <cx:pt idx="361">-0.0026490540375229102</cx:pt>
          <cx:pt idx="362">-0.000144596570467672</cx:pt>
          <cx:pt idx="363">0.00034720466381331198</cx:pt>
          <cx:pt idx="364">-0.00064308916065897604</cx:pt>
          <cx:pt idx="365">0.000413391374088353</cx:pt>
          <cx:pt idx="366">0.00010236617398618299</cx:pt>
          <cx:pt idx="367">0.015383648559422499</cx:pt>
          <cx:pt idx="368">0.0300007194462916</cx:pt>
          <cx:pt idx="369">0.0229930279224312</cx:pt>
          <cx:pt idx="370">-0.028016685355258999</cx:pt>
          <cx:pt idx="371">0.010816523749406601</cx:pt>
          <cx:pt idx="372">0.082733977473027395</cx:pt>
          <cx:pt idx="373">0.046774717277308503</cx:pt>
          <cx:pt idx="374">0.073592326388452797</cx:pt>
          <cx:pt idx="375">0.060552379386267598</cx:pt>
          <cx:pt idx="376">0.075241170441439006</cx:pt>
          <cx:pt idx="377">0.064707028701165695</cx:pt>
          <cx:pt idx="378">0.048299639352375703</cx:pt>
          <cx:pt idx="379">-0.030708296708810898</cx:pt>
          <cx:pt idx="380">0.0306762962545147</cx:pt>
          <cx:pt idx="381">0.0098803119565333795</cx:pt>
          <cx:pt idx="382">0.056741321860960897</cx:pt>
          <cx:pt idx="383">0.00056679771430894702</cx:pt>
          <cx:pt idx="384">-0.0107062714900281</cx:pt>
          <cx:pt idx="385">0.025190669541920601</cx:pt>
          <cx:pt idx="386">-0.047648220669119001</cx:pt>
          <cx:pt idx="387">-0.059077234822752102</cx:pt>
          <cx:pt idx="388">-0.0263122217224173</cx:pt>
          <cx:pt idx="389">0.00044604671732718899</cx:pt>
          <cx:pt idx="390">-0.00119071669508766</cx:pt>
          <cx:pt idx="391">-0.000184383368994778</cx:pt>
          <cx:pt idx="392">0.00069455528299697798</cx:pt>
          <cx:pt idx="393">0.00312810641719917</cx:pt>
          <cx:pt idx="394">0.0039377383551626403</cx:pt>
          <cx:pt idx="395">0.0065249296404620198</cx:pt>
          <cx:pt idx="396">-0.00929516171057055</cx:pt>
          <cx:pt idx="397">-0.0593411619597159</cx:pt>
          <cx:pt idx="398">-0.094372160708667399</cx:pt>
          <cx:pt idx="399">-0.095749435759780302</cx:pt>
          <cx:pt idx="400">-0.016361082103304399</cx:pt>
          <cx:pt idx="401">-0.0075389589152111804</cx:pt>
          <cx:pt idx="402">-0.064365431966984896</cx:pt>
          <cx:pt idx="403">0.0200041172088447</cx:pt>
          <cx:pt idx="404">0.0774690792193094</cx:pt>
          <cx:pt idx="405">0.044525971748885299</cx:pt>
          <cx:pt idx="406">0.099906551155269502</cx:pt>
          <cx:pt idx="407">-0.029427746717226599</cx:pt>
          <cx:pt idx="408">-0.089776882305447198</cx:pt>
          <cx:pt idx="409">-0.0386974277041282</cx:pt>
          <cx:pt idx="410">-0.063002118928564999</cx:pt>
          <cx:pt idx="411">0.054448948637187598</cx:pt>
          <cx:pt idx="412">-0.021144120157706399</cx:pt>
          <cx:pt idx="413">0.0331675835653676</cx:pt>
          <cx:pt idx="414">-0.0125341778767264</cx:pt>
          <cx:pt idx="415">0.0163225268967877</cx:pt>
          <cx:pt idx="416">-0.0107190219971777</cx:pt>
          <cx:pt idx="417">0.0013613714391474199</cx:pt>
          <cx:pt idx="418">-0.00064508847372397101</cx:pt>
          <cx:pt idx="419">0.00057897434516184399</cx:pt>
          <cx:pt idx="420">-0.000115996717573195</cx:pt>
          <cx:pt idx="421">0.0058780580457225796</cx:pt>
          <cx:pt idx="422">0.0055709849802415001</cx:pt>
          <cx:pt idx="423">-0.010508343780115901</cx:pt>
          <cx:pt idx="424">-0.017250798113365901</cx:pt>
          <cx:pt idx="425">-0.061427638089573203</cx:pt>
          <cx:pt idx="426">-0.13293998641739199</cx:pt>
          <cx:pt idx="427">-0.26259879858431101</cx:pt>
          <cx:pt idx="428">-0.20696773879510899</cx:pt>
          <cx:pt idx="429">-0.17637000176950299</cx:pt>
          <cx:pt idx="430">-0.181304635103785</cx:pt>
          <cx:pt idx="431">-0.121230279178518</cx:pt>
          <cx:pt idx="432">0.041628039216271298</cx:pt>
          <cx:pt idx="433">0.074252227432239304</cx:pt>
          <cx:pt idx="434">0.10764644490646701</cx:pt>
          <cx:pt idx="435">0.066172224876421798</cx:pt>
          <cx:pt idx="436">-0.010481602205407999</cx:pt>
          <cx:pt idx="437">-0.048187318188201003</cx:pt>
          <cx:pt idx="438">-0.0121477650604567</cx:pt>
          <cx:pt idx="439">0.075159269407788096</cx:pt>
          <cx:pt idx="440">0.054284133726298998</cx:pt>
          <cx:pt idx="441">0.054038672387434802</cx:pt>
          <cx:pt idx="442">0.030868185111699298</cx:pt>
          <cx:pt idx="443">0.026198104094562101</cx:pt>
          <cx:pt idx="444">0.015701840740908701</cx:pt>
          <cx:pt idx="445">-0.0046060748198477799</cx:pt>
          <cx:pt idx="446">0.00035777097916060702</cx:pt>
          <cx:pt idx="447">0.00018270450108739001</cx:pt>
          <cx:pt idx="448">0.00016927799061410001</cx:pt>
          <cx:pt idx="449">0.00317427153496415</cx:pt>
          <cx:pt idx="450">0.0111869668314779</cx:pt>
          <cx:pt idx="451">0.0212155728858297</cx:pt>
          <cx:pt idx="452">0.0014053622824037799</cx:pt>
          <cx:pt idx="453">-0.028775759063753702</cx:pt>
          <cx:pt idx="454">-0.15089977749493899</cx:pt>
          <cx:pt idx="455">-0.208918518627348</cx:pt>
          <cx:pt idx="456">-0.238892291416862</cx:pt>
          <cx:pt idx="457">-0.25979132605215199</cx:pt>
          <cx:pt idx="458">-0.288959531009853</cx:pt>
          <cx:pt idx="459">-0.25218209470292502</cx:pt>
          <cx:pt idx="460">-0.167794235966957</cx:pt>
          <cx:pt idx="461">-0.034996840545551203</cx:pt>
          <cx:pt idx="462">-0.022607916286668001</cx:pt>
          <cx:pt idx="463">-0.0068359405615227098</cx:pt>
          <cx:pt idx="464">0.027772442236288799</cx:pt>
          <cx:pt idx="465">0.086848626755314004</cx:pt>
          <cx:pt idx="466">0.113676979131395</cx:pt>
          <cx:pt idx="467">0.15440485920991501</cx:pt>
          <cx:pt idx="468">0.031536900554555998</cx:pt>
          <cx:pt idx="469">0.080829711121423897</cx:pt>
          <cx:pt idx="470">0.077864942116690802</cx:pt>
          <cx:pt idx="471">0.030595369558008002</cx:pt>
          <cx:pt idx="472">0.041043525950222801</cx:pt>
          <cx:pt idx="473">-0.014763628501715099</cx:pt>
          <cx:pt idx="474">-0.0016148353764196201</cx:pt>
          <cx:pt idx="475">0.0015471605593568301</cx:pt>
          <cx:pt idx="476">-0.000173524984357468</cx:pt>
          <cx:pt idx="477">0.00129732428946451</cx:pt>
          <cx:pt idx="478">0.0093816227749406299</cx:pt>
          <cx:pt idx="479">0.0473226628198119</cx:pt>
          <cx:pt idx="480">0.0010539899193179999</cx:pt>
          <cx:pt idx="481">-0.0224309269203634</cx:pt>
          <cx:pt idx="482">-0.041984515175204198</cx:pt>
          <cx:pt idx="483">-0.069498883332243702</cx:pt>
          <cx:pt idx="484">-0.054238824975654902</cx:pt>
          <cx:pt idx="485">-0.16807178793205799</cx:pt>
          <cx:pt idx="486">-0.21228617733982</cx:pt>
          <cx:pt idx="487">-0.24853190195989699</cx:pt>
          <cx:pt idx="488">-0.33967530507264698</cx:pt>
          <cx:pt idx="489">-0.30211545734921103</cx:pt>
          <cx:pt idx="490">-0.19901964379825199</cx:pt>
          <cx:pt idx="491">-0.094803208154568802</cx:pt>
          <cx:pt idx="492">-0.0279907195110446</cx:pt>
          <cx:pt idx="493">0.065362244826713198</cx:pt>
          <cx:pt idx="494">0.066624120188909994</cx:pt>
          <cx:pt idx="495">0.090936321491094999</cx:pt>
          <cx:pt idx="496">0.0275195519709877</cx:pt>
          <cx:pt idx="497">0.055077141098248898</cx:pt>
          <cx:pt idx="498">0.0052589257084943103</cx:pt>
          <cx:pt idx="499">-0.0281458061222465</cx:pt>
          <cx:pt idx="500">-0.0093177622407866201</cx:pt>
          <cx:pt idx="501">-0.0014905567494043601</cx:pt>
          <cx:pt idx="502">0.0038296717987615901</cx:pt>
          <cx:pt idx="503">0.00019587731227836799</cx:pt>
          <cx:pt idx="504">-0.00051543919139072805</cx:pt>
          <cx:pt idx="505">0.00048285989166451499</cx:pt>
          <cx:pt idx="506">0.0077699034989714196</cx:pt>
          <cx:pt idx="507">0.071378332978659295</cx:pt>
          <cx:pt idx="508">0.020478861955851999</cx:pt>
          <cx:pt idx="509">0.033302501600409803</cx:pt>
          <cx:pt idx="510">0.0936514832193487</cx:pt>
          <cx:pt idx="511">0.054571595176252499</cx:pt>
          <cx:pt idx="512">0.087166030845900494</cx:pt>
          <cx:pt idx="513">0.066102145361548695</cx:pt>
          <cx:pt idx="514">0.021947621290833101</cx:pt>
          <cx:pt idx="515">-0.041344346333164902</cx:pt>
          <cx:pt idx="516">-0.201596309282669</cx:pt>
          <cx:pt idx="517">-0.19212234014798801</cx:pt>
          <cx:pt idx="518">-0.124111286671964</cx:pt>
          <cx:pt idx="519">-0.046493734523819302</cx:pt>
          <cx:pt idx="520">0.0094594361175528406</cx:pt>
          <cx:pt idx="521">0.039211057818583299</cx:pt>
          <cx:pt idx="522">-0.030466972524506301</cx:pt>
          <cx:pt idx="523">0.118777184853019</cx:pt>
          <cx:pt idx="524">0.0259333671902864</cx:pt>
          <cx:pt idx="525">0.093875476765887297</cx:pt>
          <cx:pt idx="526">0.0093656351505255701</cx:pt>
          <cx:pt idx="527">-0.034562017847821702</cx:pt>
          <cx:pt idx="528">-0.0028431056931368499</cx:pt>
          <cx:pt idx="529">0.0049355416214465703</cx:pt>
          <cx:pt idx="530">0.00157118603607039</cx:pt>
          <cx:pt idx="531">0.00047416801891599899</cx:pt>
          <cx:pt idx="532">0.000217511195522094</cx:pt>
          <cx:pt idx="533">0.000736369499289585</cx:pt>
          <cx:pt idx="534">0.0030829708005376401</cx:pt>
          <cx:pt idx="535">0.068690054198264697</cx:pt>
          <cx:pt idx="536">0.053454788875792199</cx:pt>
          <cx:pt idx="537">0.072231261163772306</cx:pt>
          <cx:pt idx="538">0.12574809838520001</cx:pt>
          <cx:pt idx="539">0.114191269635826</cx:pt>
          <cx:pt idx="540">0.088473122713488006</cx:pt>
          <cx:pt idx="541">0.12407152088977</cx:pt>
          <cx:pt idx="542">0.136892007927992</cx:pt>
          <cx:pt idx="543">0.16378165681697299</cx:pt>
          <cx:pt idx="544">0.084364705936803702</cx:pt>
          <cx:pt idx="545">0.0216551550565122</cx:pt>
          <cx:pt idx="546">-0.0072172466952639099</cx:pt>
          <cx:pt idx="547">-0.0306553189148411</cx:pt>
          <cx:pt idx="548">-0.036636609418570901</cx:pt>
          <cx:pt idx="549">0.026994572598439601</cx:pt>
          <cx:pt idx="550">0.0130422143008484</cx:pt>
          <cx:pt idx="551">0.017537443917741001</cx:pt>
          <cx:pt idx="552">0.045060791107396497</cx:pt>
          <cx:pt idx="553">0.057437133862238698</cx:pt>
          <cx:pt idx="554">-0.0038835738003694001</cx:pt>
          <cx:pt idx="555">0.0049875071072738898</cx:pt>
          <cx:pt idx="556">-0.0090666413350367191</cx:pt>
          <cx:pt idx="557">-0.0012788195365585201</cx:pt>
          <cx:pt idx="558">0.00055763027510559297</cx:pt>
          <cx:pt idx="559">-1.8329095777157002e-05</cx:pt>
          <cx:pt idx="560">-0.00018435741534538299</cx:pt>
          <cx:pt idx="561">0.00025057850157733002</cx:pt>
          <cx:pt idx="562">-0.0038962659043258298</cx:pt>
          <cx:pt idx="563">0.031202467727828202</cx:pt>
          <cx:pt idx="564">0.042146081206455001</cx:pt>
          <cx:pt idx="565">0.0111478241429023</cx:pt>
          <cx:pt idx="566">0.090898098857953996</cx:pt>
          <cx:pt idx="567">0.13385700084573299</cx:pt>
          <cx:pt idx="568">0.101891402153653</cx:pt>
          <cx:pt idx="569">0.0977956789461428</cx:pt>
          <cx:pt idx="570">0.085636846067730393</cx:pt>
          <cx:pt idx="571">0.11202945508494799</cx:pt>
          <cx:pt idx="572">0.10587903686195101</cx:pt>
          <cx:pt idx="573">0.14566783328533101</cx:pt>
          <cx:pt idx="574">0.089505176046608598</cx:pt>
          <cx:pt idx="575">-0.0222963393259995</cx:pt>
          <cx:pt idx="576">-0.035085704982308702</cx:pt>
          <cx:pt idx="577">0.073597514227642699</cx:pt>
          <cx:pt idx="578">-0.012295317857216499</cx:pt>
          <cx:pt idx="579">-0.0077830363243554202</cx:pt>
          <cx:pt idx="580">0.0177473683118714</cx:pt>
          <cx:pt idx="581">-0.028237344585507699</cx:pt>
          <cx:pt idx="582">-0.0059700785719686601</cx:pt>
          <cx:pt idx="583">-0.0223787874336276</cx:pt>
          <cx:pt idx="584">-0.017770952511700699</cx:pt>
          <cx:pt idx="585">-0.0020702367124569299</cx:pt>
          <cx:pt idx="586">-0.0011350376085311701</cx:pt>
          <cx:pt idx="587">-0.00038942347702489697</cx:pt>
          <cx:pt idx="588">0.00028148293437506099</cx:pt>
          <cx:pt idx="589">-5.2401754066271998e-05</cx:pt>
          <cx:pt idx="590">-0.0109704833666768</cx:pt>
          <cx:pt idx="591">-0.0063939410679160402</cx:pt>
          <cx:pt idx="592">-0.0316744635797713</cx:pt>
          <cx:pt idx="593">-0.081412186911153206</cx:pt>
          <cx:pt idx="594">-0.017839229354509101</cx:pt>
          <cx:pt idx="595">0.081764737681294303</cx:pt>
          <cx:pt idx="596">0.072062969507008107</cx:pt>
          <cx:pt idx="597">0.015135042375380299</cx:pt>
          <cx:pt idx="598">0.066545590256467002</cx:pt>
          <cx:pt idx="599">0.021805526283928602</cx:pt>
          <cx:pt idx="600">0.033379462131333498</cx:pt>
          <cx:pt idx="601">0.079294210774253304</cx:pt>
          <cx:pt idx="602">0.051150124193775598</cx:pt>
          <cx:pt idx="603">-0.045745142368127302</cx:pt>
          <cx:pt idx="604">0.0226138865705817</cx:pt>
          <cx:pt idx="605">0.0456190303389961</cx:pt>
          <cx:pt idx="606">-0.014324906686942101</cx:pt>
          <cx:pt idx="607">0.0373799826353775</cx:pt>
          <cx:pt idx="608">0.00586165304234926</cx:pt>
          <cx:pt idx="609">-0.0254308214535597</cx:pt>
          <cx:pt idx="610">-0.054250137029040697</cx:pt>
          <cx:pt idx="611">-0.0188134288146663</cx:pt>
          <cx:pt idx="612">-0.0097258337768159307</cx:pt>
          <cx:pt idx="613">-0.00046134087619536602</cx:pt>
          <cx:pt idx="614">0.00062695902411484604</cx:pt>
          <cx:pt idx="615">0.00024735165507075403</cx:pt>
          <cx:pt idx="616">5.4042677007653899e-05</cx:pt>
          <cx:pt idx="617">0.000201484165311317</cx:pt>
          <cx:pt idx="618">-0.00084968260754349103</cx:pt>
          <cx:pt idx="619">-0.00092543931274292098</cx:pt>
          <cx:pt idx="620">-0.0058315565706131504</cx:pt>
          <cx:pt idx="621">-0.0435009536601038</cx:pt>
          <cx:pt idx="622">-0.092971584732282703</cx:pt>
          <cx:pt idx="623">-0.057878260350020402</cx:pt>
          <cx:pt idx="624">-0.0025862955950315199</cx:pt>
          <cx:pt idx="625">-0.0104775317189599</cx:pt>
          <cx:pt idx="626">0.0155631248311584</cx:pt>
          <cx:pt idx="627">0.0287387928390423</cx:pt>
          <cx:pt idx="628">0.036424510072264799</cx:pt>
          <cx:pt idx="629">0.054988432690210802</cx:pt>
          <cx:pt idx="630">0.0297702465850362</cx:pt>
          <cx:pt idx="631">0.039843865883567899</cx:pt>
          <cx:pt idx="632">0.039891641491752297</cx:pt>
          <cx:pt idx="633">0.042237581364503701</cx:pt>
          <cx:pt idx="634">0.015975011562264201</cx:pt>
          <cx:pt idx="635">0.034511223551238</cx:pt>
          <cx:pt idx="636">-0.0071179650136765403</cx:pt>
          <cx:pt idx="637">-0.056607698052861803</cx:pt>
          <cx:pt idx="638">-0.032307537792511602</cx:pt>
          <cx:pt idx="639">0.0052897032596014599</cx:pt>
          <cx:pt idx="640">-0.0079544257819309308</cx:pt>
          <cx:pt idx="641">-0.0021971981441576199</cx:pt>
          <cx:pt idx="642">0.00020499604857057799</cx:pt>
          <cx:pt idx="643">-0.00061799219192400202</cx:pt>
          <cx:pt idx="644">-0.00041303202084163698</cx:pt>
          <cx:pt idx="645">0.00054107900729260801</cx:pt>
          <cx:pt idx="646">0.0036696673229209501</cx:pt>
          <cx:pt idx="647">0.0112907495709268</cx:pt>
          <cx:pt idx="648">0.0098853779761207995</cx:pt>
          <cx:pt idx="649">0.0131853499096649</cx:pt>
          <cx:pt idx="650">-0.0086974641476983902</cx:pt>
          <cx:pt idx="651">-0.0039604669053774797</cx:pt>
          <cx:pt idx="652">-0.025359621776103201</cx:pt>
          <cx:pt idx="653">0.021760527285353801</cx:pt>
          <cx:pt idx="654">0.060190161744543599</cx:pt>
          <cx:pt idx="655">0.093325563010548798</cx:pt>
          <cx:pt idx="656">0.026228855293319801</cx:pt>
          <cx:pt idx="657">0.00441328753306937</cx:pt>
          <cx:pt idx="658">0.039367794370480998</cx:pt>
          <cx:pt idx="659">0.0616591166441669</cx:pt>
          <cx:pt idx="660">0.00307656565884145</cx:pt>
          <cx:pt idx="661">-0.00181187719010596</cx:pt>
          <cx:pt idx="662">0.0305535039384318</cx:pt>
          <cx:pt idx="663">0.000216363806928614</cx:pt>
          <cx:pt idx="664">-0.028447993692361302</cx:pt>
          <cx:pt idx="665">-0.0560232741916869</cx:pt>
          <cx:pt idx="666">-0.052433317664343303</cx:pt>
          <cx:pt idx="667">-0.0108394872295149</cx:pt>
          <cx:pt idx="668">-0.0044417586252102599</cx:pt>
          <cx:pt idx="669">-0.00134639531534974</cx:pt>
          <cx:pt idx="670">0.00023548389898855499</cx:pt>
          <cx:pt idx="671">-0.000213165921796661</cx:pt>
          <cx:pt idx="672">0.00063535322808756203</cx:pt>
          <cx:pt idx="673">0.000402537813222119</cx:pt>
          <cx:pt idx="674">0.0021210686995080598</cx:pt>
          <cx:pt idx="675">0.0111493516254227</cx:pt>
          <cx:pt idx="676">0.026099940996461998</cx:pt>
          <cx:pt idx="677">0.031825757174513497</cx:pt>
          <cx:pt idx="678">0.037360080707825899</cx:pt>
          <cx:pt idx="679">0.050987646258905901</cx:pt>
          <cx:pt idx="680">0.0072274136468276204</cx:pt>
          <cx:pt idx="681">-0.029225944327852301</cx:pt>
          <cx:pt idx="682">-0.054901305293800301</cx:pt>
          <cx:pt idx="683">-0.0136626624025951</cx:pt>
          <cx:pt idx="684">-0.0316078834709176</cx:pt>
          <cx:pt idx="685">0.0138331549212276</cx:pt>
          <cx:pt idx="686">0.073568491356128904</cx:pt>
          <cx:pt idx="687">0.031818611836153497</cx:pt>
          <cx:pt idx="688">-0.0080622988457152694</cx:pt>
          <cx:pt idx="689">0.0303251404054126</cx:pt>
          <cx:pt idx="690">-0.00152570088812245</cx:pt>
          <cx:pt idx="691">-0.043652845455230099</cx:pt>
          <cx:pt idx="692">-0.061362800247730998</cx:pt>
          <cx:pt idx="693">-0.046540602220721997</cx:pt>
          <cx:pt idx="694">-0.024456883820754199</cx:pt>
          <cx:pt idx="695">-0.0094826846983263307</cx:pt>
          <cx:pt idx="696">-0.0029441223591884901</cx:pt>
          <cx:pt idx="697">-1.8045536386215799e-05</cx:pt>
          <cx:pt idx="698">9.5349224296454197e-05</cx:pt>
          <cx:pt idx="699">-0.00065296292534024701</cx:pt>
          <cx:pt idx="700">2.1179713651775301e-05</cx:pt>
          <cx:pt idx="701">0.00037751167960837503</cx:pt>
          <cx:pt idx="702">0.00015040003993175999</cx:pt>
          <cx:pt idx="703">0.00011838213989043101</cx:pt>
          <cx:pt idx="704">0.0054892254171718304</cx:pt>
          <cx:pt idx="705">0.0058658253817060304</cx:pt>
          <cx:pt idx="706">0.0069066133783875902</cx:pt>
          <cx:pt idx="707">0.013194535527339599</cx:pt>
          <cx:pt idx="708">0.0020828408222145502</cx:pt>
          <cx:pt idx="709">-0.0301102858700345</cx:pt>
          <cx:pt idx="710">-0.0217658363760517</cx:pt>
          <cx:pt idx="711">-0.0194888750132464</cx:pt>
          <cx:pt idx="712">-0.027326655023429802</cx:pt>
          <cx:pt idx="713">-0.0261072341570786</cx:pt>
          <cx:pt idx="714">-0.0163059841806673</cx:pt>
          <cx:pt idx="715">-0.032046479637270003</cx:pt>
          <cx:pt idx="716">-0.0153398454828818</cx:pt>
          <cx:pt idx="717">-0.030202821851780901</cx:pt>
          <cx:pt idx="718">-0.034433746199712602</cx:pt>
          <cx:pt idx="719">-0.0214625964958827</cx:pt>
          <cx:pt idx="720">-0.019325349063432602</cx:pt>
          <cx:pt idx="721">-0.0141707256794935</cx:pt>
          <cx:pt idx="722">-0.0099845230768025508</cx:pt>
          <cx:pt idx="723">-0.0040024536112755601</cx:pt>
          <cx:pt idx="724">0.00036355891909123302</cx:pt>
          <cx:pt idx="725">0.00037429635759709103</cx:pt>
          <cx:pt idx="726">0.000241794967061188</cx:pt>
          <cx:pt idx="727">0.00045482897783325502</cx:pt>
          <cx:pt idx="728">0.00043486930962246699</cx:pt>
          <cx:pt idx="729">-4.9874129509253999e-05</cx:pt>
          <cx:pt idx="730">-0.00030547607179141998</cx:pt>
          <cx:pt idx="731">-0.00029824934149914401</cx:pt>
          <cx:pt idx="732">0.000248026849865805</cx:pt>
          <cx:pt idx="733">-0.00116104449182678</cx:pt>
          <cx:pt idx="734">-0.00081633822345014001</cx:pt>
          <cx:pt idx="735">-0.00341142584490233</cx:pt>
          <cx:pt idx="736">-0.0063912335121549804</cx:pt>
          <cx:pt idx="737">-0.0057203311187066803</cx:pt>
          <cx:pt idx="738">-0.011882813366719199</cx:pt>
          <cx:pt idx="739">-0.0092353243305779899</cx:pt>
          <cx:pt idx="740">-0.0052274263462497297</cx:pt>
          <cx:pt idx="741">0.0066874045470458696</cx:pt>
          <cx:pt idx="742">0.0011095376275996999</cx:pt>
          <cx:pt idx="743">0.0029111776769175199</cx:pt>
          <cx:pt idx="744">0.0068975974431289997</cx:pt>
          <cx:pt idx="745">0.0039450117638006599</cx:pt>
          <cx:pt idx="746">-0.00037862244769050501</cx:pt>
          <cx:pt idx="747">-0.0010832972239422499</cx:pt>
          <cx:pt idx="748">-0.0023623937505808401</cx:pt>
          <cx:pt idx="749">-0.00068023542358463705</cx:pt>
          <cx:pt idx="750">0.00056427899816872105</cx:pt>
          <cx:pt idx="751">0.00063987819188907795</cx:pt>
          <cx:pt idx="752">0.00054885924271906605</cx:pt>
          <cx:pt idx="753">-0.00089122972554974095</cx:pt>
          <cx:pt idx="754">5.0953962123020602e-05</cx:pt>
          <cx:pt idx="755">0.00066566766140842997</cx:pt>
          <cx:pt idx="756">-0.00053508992248627203</cx:pt>
          <cx:pt idx="757">-0.00014785872951334099</cx:pt>
          <cx:pt idx="758">-4.1272983957057699e-05</cx:pt>
          <cx:pt idx="759">-0.00058470010315361397</cx:pt>
          <cx:pt idx="760">0.00036592626874992502</cx:pt>
          <cx:pt idx="761">-0.000119811714069396</cx:pt>
          <cx:pt idx="762">0.000545751503513953</cx:pt>
          <cx:pt idx="763">-0.00087630608317763902</cx:pt>
          <cx:pt idx="764">0.00025132594194450102</cx:pt>
          <cx:pt idx="765">-0.00091896094845821997</cx:pt>
          <cx:pt idx="766">0.00029408258440682603</cx:pt>
          <cx:pt idx="767">0.00076143524275460101</cx:pt>
          <cx:pt idx="768">-0.00040795812360684599</cx:pt>
          <cx:pt idx="769">0.00045113535009520301</cx:pt>
          <cx:pt idx="770">0.000195392428277411</cx:pt>
          <cx:pt idx="771">-0.00016577474831050499</cx:pt>
          <cx:pt idx="772">0.0039112139570744</cx:pt>
          <cx:pt idx="773">0.00044294929506949303</cx:pt>
          <cx:pt idx="774">0.00049778663003193304</cx:pt>
          <cx:pt idx="775">-0.00022729609940483</cx:pt>
          <cx:pt idx="776">6.0972377178762498e-05</cx:pt>
          <cx:pt idx="777">-6.2099457368351704e-05</cx:pt>
          <cx:pt idx="778">-5.4514963839450398e-05</cx:pt>
          <cx:pt idx="779">0.00027788803571678999</cx:pt>
          <cx:pt idx="780">-0.000255006688323253</cx:pt>
          <cx:pt idx="781">-0.00039866098302211299</cx:pt>
          <cx:pt idx="782">0.00018466719021294499</cx:pt>
          <cx:pt idx="783">-0.00053545967097530902</cx:pt>
        </cx:lvl>
      </cx:numDim>
    </cx:data>
    <cx:data id="86">
      <cx:numDim type="val">
        <cx:f>'001_WA_F - 副本'!$CI$1:$CI$784</cx:f>
        <cx:lvl ptCount="784" formatCode="0.00E+00">
          <cx:pt idx="0">-9.3232067014569097e-05</cx:pt>
          <cx:pt idx="1">0.00053949332580518995</cx:pt>
          <cx:pt idx="2">-0.00099942194451663408</cx:pt>
          <cx:pt idx="3">2.5464295961444299e-05</cx:pt>
          <cx:pt idx="4">0.00016148049360384701</cx:pt>
          <cx:pt idx="5">-0.00020643016206823301</cx:pt>
          <cx:pt idx="6">-7.4699402337201801e-05</cx:pt>
          <cx:pt idx="7">0.000111996422916514</cx:pt>
          <cx:pt idx="8">-0.00053449196922311897</cx:pt>
          <cx:pt idx="9">-0.00049919228303003699</cx:pt>
          <cx:pt idx="10">-0.00010623417195679499</cx:pt>
          <cx:pt idx="11">6.8104171259116396e-05</cx:pt>
          <cx:pt idx="12">-0.000194338599641761</cx:pt>
          <cx:pt idx="13">-0.00036309153682477898</cx:pt>
          <cx:pt idx="14">-0.000216543543058049</cx:pt>
          <cx:pt idx="15">0.00049107086115695296</cx:pt>
          <cx:pt idx="16">0.00011110039032637799</cx:pt>
          <cx:pt idx="17">0.00035179470481044601</cx:pt>
          <cx:pt idx="18">-0.00025983151588854198</cx:pt>
          <cx:pt idx="19">0.00047225439220108798</cx:pt>
          <cx:pt idx="20">-0.00037524680120699699</cx:pt>
          <cx:pt idx="21">0.00043708858786858901</cx:pt>
          <cx:pt idx="22">-0.00020800249253231999</cx:pt>
          <cx:pt idx="23">-0.00077160071956541496</cx:pt>
          <cx:pt idx="24">-0.000148699112755303</cx:pt>
          <cx:pt idx="25">6.1980200316938302e-05</cx:pt>
          <cx:pt idx="26">0.00040163581949630801</cx:pt>
          <cx:pt idx="27">-0.00083539204141706196</cx:pt>
          <cx:pt idx="28">-0.00050266999645935304</cx:pt>
          <cx:pt idx="29">-0.00030845098455140101</cx:pt>
          <cx:pt idx="30">-0.00014592037763307299</cx:pt>
          <cx:pt idx="31">-0.00072993480201451004</cx:pt>
          <cx:pt idx="32">0.000153822437414065</cx:pt>
          <cx:pt idx="33">0.00024062839360593899</cx:pt>
          <cx:pt idx="34">0.000563129932234441</cx:pt>
          <cx:pt idx="35">0.000118375633174986</cx:pt>
          <cx:pt idx="36">-0.00091802579051615703</cx:pt>
          <cx:pt idx="37">-0.00065724715534210595</cx:pt>
          <cx:pt idx="38">-0.00040846304227381099</cx:pt>
          <cx:pt idx="39">-0.00014257730168995201</cx:pt>
          <cx:pt idx="40">-3.3055915646126799e-05</cx:pt>
          <cx:pt idx="41">-0.00054843910298912695</cx:pt>
          <cx:pt idx="42">-0.00112365813812737</cx:pt>
          <cx:pt idx="43">0.00052823213390996797</cx:pt>
          <cx:pt idx="44">-0.00031260143236234002</cx:pt>
          <cx:pt idx="45">-0.00037399519283793303</cx:pt>
          <cx:pt idx="46">7.0568787166976098e-05</cx:pt>
          <cx:pt idx="47">0.00069853752524204305</cx:pt>
          <cx:pt idx="48">-0.00062329596622878801</cx:pt>
          <cx:pt idx="49">-0.0010424442573645899</cx:pt>
          <cx:pt idx="50">0.00062082114283698304</cx:pt>
          <cx:pt idx="51">-0.00048160762766694403</cx:pt>
          <cx:pt idx="52">2.20945804812619e-05</cx:pt>
          <cx:pt idx="53">-0.00028763339425028902</cx:pt>
          <cx:pt idx="54">-0.00082484140661654695</cx:pt>
          <cx:pt idx="55">0.00024099466663486701</cx:pt>
          <cx:pt idx="56">-0.00041266086640994002</cx:pt>
          <cx:pt idx="57">-0.000179595995740026</cx:pt>
          <cx:pt idx="58">0.000209236834249966</cx:pt>
          <cx:pt idx="59">0.00028677117149394601</cx:pt>
          <cx:pt idx="60">0.00028425505086294598</cx:pt>
          <cx:pt idx="61">0.00032085596108911199</cx:pt>
          <cx:pt idx="62">-0.00013878926314588201</cx:pt>
          <cx:pt idx="63">0.00046549370246554199</cx:pt>
          <cx:pt idx="64">-0.0016708413240635401</cx:pt>
          <cx:pt idx="65">-0.0012040652769038499</cx:pt>
          <cx:pt idx="66">-0.0020647850950615298</cx:pt>
          <cx:pt idx="67">-0.0021000960114741802</cx:pt>
          <cx:pt idx="68">-0.0020452373385499399</cx:pt>
          <cx:pt idx="69">-0.0024695132032381399</cx:pt>
          <cx:pt idx="70">-0.0050766292027391701</cx:pt>
          <cx:pt idx="71">-0.00236131397259981</cx:pt>
          <cx:pt idx="72">-0.00089226901155150401</cx:pt>
          <cx:pt idx="73">-0.0029894972741719501</cx:pt>
          <cx:pt idx="74">-0.0050311072959419003</cx:pt>
          <cx:pt idx="75">-0.0041582277042389497</cx:pt>
          <cx:pt idx="76">-0.0025790380139518298</cx:pt>
          <cx:pt idx="77">-0.00245708270901916</cx:pt>
          <cx:pt idx="78">-0.00094482323508693301</cx:pt>
          <cx:pt idx="79">-0.00049472331589162999</cx:pt>
          <cx:pt idx="80">0.000118028961255394</cx:pt>
          <cx:pt idx="81">0.00032646699739298599</cx:pt>
          <cx:pt idx="82">-0.00052999349437358101</cx:pt>
          <cx:pt idx="83">-0.00037234007170020201</cx:pt>
          <cx:pt idx="84">-9.5852260112335903e-05</cx:pt>
          <cx:pt idx="85">-1.2654261704946599e-05</cx:pt>
          <cx:pt idx="86">0.00025171350558233298</cx:pt>
          <cx:pt idx="87">-0.00028528744862507698</cx:pt>
          <cx:pt idx="88">-0.000128082961818775</cx:pt>
          <cx:pt idx="89">-0.00026046898410364002</cx:pt>
          <cx:pt idx="90">0.00035750537016783902</cx:pt>
          <cx:pt idx="91">-0.00073180480633389003</cx:pt>
          <cx:pt idx="92">-0.0022959345795877601</cx:pt>
          <cx:pt idx="93">-0.0045895212073669301</cx:pt>
          <cx:pt idx="94">-0.0028874020621673202</cx:pt>
          <cx:pt idx="95">-0.00840361218703343</cx:pt>
          <cx:pt idx="96">-0.0045782366418967999</cx:pt>
          <cx:pt idx="97">-0.0062149979295621199</cx:pt>
          <cx:pt idx="98">-0.016957969420410501</cx:pt>
          <cx:pt idx="99">-0.0101719984964456</cx:pt>
          <cx:pt idx="100">-0.0071823594650773301</cx:pt>
          <cx:pt idx="101">-0.0128634354433856</cx:pt>
          <cx:pt idx="102">-0.012815107899108599</cx:pt>
          <cx:pt idx="103">-0.0069203171645203501</cx:pt>
          <cx:pt idx="104">-0.0058385880776429004</cx:pt>
          <cx:pt idx="105">0.00248960516964847</cx:pt>
          <cx:pt idx="106">0.0074478985063851401</cx:pt>
          <cx:pt idx="107">0.0051883501848754001</cx:pt>
          <cx:pt idx="108">0.00040986423358590498</cx:pt>
          <cx:pt idx="109">-0.000146496188872735</cx:pt>
          <cx:pt idx="110">-0.00079153085066789803</cx:pt>
          <cx:pt idx="111">8.8134209080374806e-05</cx:pt>
          <cx:pt idx="112">0.000823086954822318</cx:pt>
          <cx:pt idx="113">7.4782322191423704e-05</cx:pt>
          <cx:pt idx="114">0.00046084419563796901</cx:pt>
          <cx:pt idx="115">-0.00036287556026740102</cx:pt>
          <cx:pt idx="116">0.00066508076068660905</cx:pt>
          <cx:pt idx="117">0.0043847291830658702</cx:pt>
          <cx:pt idx="118">0.0038382420901645</cx:pt>
          <cx:pt idx="119">0.0036668357447142501</cx:pt>
          <cx:pt idx="120">0.0017582705993716601</cx:pt>
          <cx:pt idx="121">0.00197306008624324</cx:pt>
          <cx:pt idx="122">0.010082041162416899</cx:pt>
          <cx:pt idx="123">0.010109189371123199</cx:pt>
          <cx:pt idx="124">0.024339034894033398</cx:pt>
          <cx:pt idx="125">0.0119417933223183</cx:pt>
          <cx:pt idx="126">0.0173654364347899</cx:pt>
          <cx:pt idx="127">0.021994024902400398</cx:pt>
          <cx:pt idx="128">0.022663170781235399</cx:pt>
          <cx:pt idx="129">0.010282452928077701</cx:pt>
          <cx:pt idx="130">-0.0077229682967901898</cx:pt>
          <cx:pt idx="131">0.0013469420118578899</cx:pt>
          <cx:pt idx="132">0.0048807261092286801</cx:pt>
          <cx:pt idx="133">0.0028758242377685999</cx:pt>
          <cx:pt idx="134">0.00020780479828554099</cx:pt>
          <cx:pt idx="135">-0.0011688726635098799</cx:pt>
          <cx:pt idx="136">-0.0046977433644545203</cx:pt>
          <cx:pt idx="137">-0.00114523685122219</cx:pt>
          <cx:pt idx="138">0.00054686964446365395</cx:pt>
          <cx:pt idx="139">-0.00043761836965228098</cx:pt>
          <cx:pt idx="140">3.2444822484199498e-05</cx:pt>
          <cx:pt idx="141">0.00012723932134732301</cx:pt>
          <cx:pt idx="142">0.00040940556799363</cx:pt>
          <cx:pt idx="143">0.00066234380190305397</cx:pt>
          <cx:pt idx="144">0.00345333710511806</cx:pt>
          <cx:pt idx="145">0.0058368929733623202</cx:pt>
          <cx:pt idx="146">0.00331475625613902</cx:pt>
          <cx:pt idx="147">-0.00038697337691167601</cx:pt>
          <cx:pt idx="148">-0.0080041308902244895</cx:pt>
          <cx:pt idx="149">-0.0081434486518181404</cx:pt>
          <cx:pt idx="150">-0.0068057725132131801</cx:pt>
          <cx:pt idx="151">0.0151229583463212</cx:pt>
          <cx:pt idx="152">0.025952974115447201</cx:pt>
          <cx:pt idx="153">0.0055814568940730702</cx:pt>
          <cx:pt idx="154">-0.0065567031807684997</cx:pt>
          <cx:pt idx="155">0.0066960151420568997</cx:pt>
          <cx:pt idx="156">-0.00089893726108374397</cx:pt>
          <cx:pt idx="157">-0.00732437793893245</cx:pt>
          <cx:pt idx="158">-0.0089679263656652301</cx:pt>
          <cx:pt idx="159">0.032042510994086698</cx:pt>
          <cx:pt idx="160">0.034457800898460601</cx:pt>
          <cx:pt idx="161">0.040905415515099401</cx:pt>
          <cx:pt idx="162">0.013294645338479299</cx:pt>
          <cx:pt idx="163">0.00067218426694895604</cx:pt>
          <cx:pt idx="164">0.000433072444632945</cx:pt>
          <cx:pt idx="165">0.0052512489086874404</cx:pt>
          <cx:pt idx="166">0.0026536278487889302</cx:pt>
          <cx:pt idx="167">0.00061908574046248604</cx:pt>
          <cx:pt idx="168">4.4696923459282603e-06</cx:pt>
          <cx:pt idx="169">0.00024605510125776602</cx:pt>
          <cx:pt idx="170">-0.0011614132286006499</cx:pt>
          <cx:pt idx="171">0.00108495991140562</cx:pt>
          <cx:pt idx="172">-0.0024227294271999401</cx:pt>
          <cx:pt idx="173">-0.0072976272785016099</cx:pt>
          <cx:pt idx="174">-0.0094916982698589804</cx:pt>
          <cx:pt idx="175">-0.010047362614314799</cx:pt>
          <cx:pt idx="176">-0.0114915585051335</cx:pt>
          <cx:pt idx="177">-0.0058836287279855799</cx:pt>
          <cx:pt idx="178">0.000463295729764215</cx:pt>
          <cx:pt idx="179">0.0151971100574027</cx:pt>
          <cx:pt idx="180">0.0118888086176921</cx:pt>
          <cx:pt idx="181">0.0033286374102716601</cx:pt>
          <cx:pt idx="182">-0.0079275206784782601</cx:pt>
          <cx:pt idx="183">-0.0191542629204016</cx:pt>
          <cx:pt idx="184">-0.012801704622774499</cx:pt>
          <cx:pt idx="185">0.017861384888797099</cx:pt>
          <cx:pt idx="186">0.0200331440649213</cx:pt>
          <cx:pt idx="187">0.017974559181910099</cx:pt>
          <cx:pt idx="188">0.0202384575132828</cx:pt>
          <cx:pt idx="189">0.0073992031923530901</cx:pt>
          <cx:pt idx="190">-0.00150247393259215</cx:pt>
          <cx:pt idx="191">0.0028538336606272999</cx:pt>
          <cx:pt idx="192">0.00066026651106811498</cx:pt>
          <cx:pt idx="193">0.0071104103507394299</cx:pt>
          <cx:pt idx="194">0.00298755206668709</cx:pt>
          <cx:pt idx="195">-0.00034569111407306899</cx:pt>
          <cx:pt idx="196">0.00100507418248881</cx:pt>
          <cx:pt idx="197">-0.00014193976065119299</cx:pt>
          <cx:pt idx="198">-0.0051719230694772496</cx:pt>
          <cx:pt idx="199">-0.0058103505499490999</cx:pt>
          <cx:pt idx="200">0.0028545036866572601</cx:pt>
          <cx:pt idx="201">0.0038734994174084601</cx:pt>
          <cx:pt idx="202">-0.014417317877821899</cx:pt>
          <cx:pt idx="203">-0.020366670086633499</cx:pt>
          <cx:pt idx="204">-0.0109841107389763</cx:pt>
          <cx:pt idx="205">-0.020045765844543199</cx:pt>
          <cx:pt idx="206">-0.0104973484489985</cx:pt>
          <cx:pt idx="207">-0.0197277396613381</cx:pt>
          <cx:pt idx="208">0.0083205404771134299</cx:pt>
          <cx:pt idx="209">0.00662573080463052</cx:pt>
          <cx:pt idx="210">-0.0035772981403642801</cx:pt>
          <cx:pt idx="211">0.032808215357755098</cx:pt>
          <cx:pt idx="212">0.0081364251139662402</cx:pt>
          <cx:pt idx="213">-0.011414967700140201</cx:pt>
          <cx:pt idx="214">0.038640817943736597</cx:pt>
          <cx:pt idx="215">0.020878049351188501</cx:pt>
          <cx:pt idx="216">0.00230451532584066</cx:pt>
          <cx:pt idx="217">0.031245480876984099</cx:pt>
          <cx:pt idx="218">0.0183348237381507</cx:pt>
          <cx:pt idx="219">0.0068168521749926098</cx:pt>
          <cx:pt idx="220">0.00103788886528782</cx:pt>
          <cx:pt idx="221">0.0015012875280410801</cx:pt>
          <cx:pt idx="222">0.0015093250914813101</cx:pt>
          <cx:pt idx="223">0.000137193510291537</cx:pt>
          <cx:pt idx="224">-0.000132966378293294</cx:pt>
          <cx:pt idx="225">-0.00075961361498470305</cx:pt>
          <cx:pt idx="226">-0.0028444750695795201</cx:pt>
          <cx:pt idx="227">-0.0014911013903504201</cx:pt>
          <cx:pt idx="228">0.011303943066255101</cx:pt>
          <cx:pt idx="229">0.0016215767099097601</cx:pt>
          <cx:pt idx="230">-0.00085445965100386996</cx:pt>
          <cx:pt idx="231">-0.010609946279514801</cx:pt>
          <cx:pt idx="232">-0.026673806249459</cx:pt>
          <cx:pt idx="233">-0.033095050880552</cx:pt>
          <cx:pt idx="234">-0.0053606489129932504</cx:pt>
          <cx:pt idx="235">-0.0139457166396848</cx:pt>
          <cx:pt idx="236">0.00160371659790313</cx:pt>
          <cx:pt idx="237">0.021703729145792799</cx:pt>
          <cx:pt idx="238">0.013197555515264799</cx:pt>
          <cx:pt idx="239">0.012124865734601401</cx:pt>
          <cx:pt idx="240">0.0254261441985906</cx:pt>
          <cx:pt idx="241">0.016359998425731499</cx:pt>
          <cx:pt idx="242">0.021291845240914702</cx:pt>
          <cx:pt idx="243">0.033456877605456202</cx:pt>
          <cx:pt idx="244">0.0082034265047392606</cx:pt>
          <cx:pt idx="245">0.016730092725432699</cx:pt>
          <cx:pt idx="246">0.0248703481824885</cx:pt>
          <cx:pt idx="247">0.0097362673251837391</cx:pt>
          <cx:pt idx="248">0.00070231829293818202</cx:pt>
          <cx:pt idx="249">0.0010742276334764901</cx:pt>
          <cx:pt idx="250">0.0060129966455233601</cx:pt>
          <cx:pt idx="251">0.00145452437500771</cx:pt>
          <cx:pt idx="252">-8.9481184702208802e-05</cx:pt>
          <cx:pt idx="253">0.00035683784831174402</cx:pt>
          <cx:pt idx="254">-0.00034560460548053502</cx:pt>
          <cx:pt idx="255">0.0051287492029153002</cx:pt>
          <cx:pt idx="256">0.000398121123128388</cx:pt>
          <cx:pt idx="257">-0.00227198859832507</cx:pt>
          <cx:pt idx="258">-0.0043319409855760499</cx:pt>
          <cx:pt idx="259">-0.0096227315619658201</cx:pt>
          <cx:pt idx="260">-0.013702209229301199</cx:pt>
          <cx:pt idx="261">0.000181540510841973</cx:pt>
          <cx:pt idx="262">0.019298892636577501</cx:pt>
          <cx:pt idx="263">0.0113536755612463</cx:pt>
          <cx:pt idx="264">-0.0107630757554396</cx:pt>
          <cx:pt idx="265">0.0100606299954172</cx:pt>
          <cx:pt idx="266">0.0029069771469525702</cx:pt>
          <cx:pt idx="267">0.023737946784768999</cx:pt>
          <cx:pt idx="268">0.029602976946570301</cx:pt>
          <cx:pt idx="269">-0.0025753837598508399</cx:pt>
          <cx:pt idx="270">-0.017563267973110201</cx:pt>
          <cx:pt idx="271">-0.0075776642548543802</cx:pt>
          <cx:pt idx="272">0.0065211289141546003</cx:pt>
          <cx:pt idx="273">0.00283528691616397</cx:pt>
          <cx:pt idx="274">0.0114853146209953</cx:pt>
          <cx:pt idx="275">0.022209688367174601</cx:pt>
          <cx:pt idx="276">0.0016608598499033599</cx:pt>
          <cx:pt idx="277">0.0014344307362381501</cx:pt>
          <cx:pt idx="278">-0.00070190623748350603</cx:pt>
          <cx:pt idx="279">-0.0066048677213419596</cx:pt>
          <cx:pt idx="280">-5.6842537702371901e-05</cx:pt>
          <cx:pt idx="281">0.000356497081179463</cx:pt>
          <cx:pt idx="282">-0.00147136517050499</cx:pt>
          <cx:pt idx="283">0.0070337595081493096</cx:pt>
          <cx:pt idx="284">-0.00028925025484218101</cx:pt>
          <cx:pt idx="285">0.0017896703916473701</cx:pt>
          <cx:pt idx="286">0.0057788572519769203</cx:pt>
          <cx:pt idx="287">0.0044958863382814603</cx:pt>
          <cx:pt idx="288">0.00065808340372641597</cx:pt>
          <cx:pt idx="289">0.0094998348178697897</cx:pt>
          <cx:pt idx="290">0.030300002810246598</cx:pt>
          <cx:pt idx="291">0.022491220647490501</cx:pt>
          <cx:pt idx="292">0.0108729047851014</cx:pt>
          <cx:pt idx="293">-0.0060491052139436197</cx:pt>
          <cx:pt idx="294">0.035388567735149</cx:pt>
          <cx:pt idx="295">0.0032373939874649001</cx:pt>
          <cx:pt idx="296">-0.00318763125688998</cx:pt>
          <cx:pt idx="297">-0.0221090278209513</cx:pt>
          <cx:pt idx="298">-0.017845731833659201</cx:pt>
          <cx:pt idx="299">-0.0044871774586429901</cx:pt>
          <cx:pt idx="300">0.0088205090951569195</cx:pt>
          <cx:pt idx="301">0.0016066707764780901</cx:pt>
          <cx:pt idx="302">0.0101219865717676</cx:pt>
          <cx:pt idx="303">0.0250914128981185</cx:pt>
          <cx:pt idx="304">-0.0048516444102259804</cx:pt>
          <cx:pt idx="305">-0.0078175686048346394</cx:pt>
          <cx:pt idx="306">-0.0026502332437093302</cx:pt>
          <cx:pt idx="307">-0.00173973404019681</cx:pt>
          <cx:pt idx="308">-0.00013241837192201199</cx:pt>
          <cx:pt idx="309">-0.00049538306067040399</cx:pt>
          <cx:pt idx="310">-0.0022985824995796298</cx:pt>
          <cx:pt idx="311">0.0036819856339049702</cx:pt>
          <cx:pt idx="312">0.0092013621929657799</cx:pt>
          <cx:pt idx="313">-0.000108209035484911</cx:pt>
          <cx:pt idx="314">0.0040195616738938596</cx:pt>
          <cx:pt idx="315">0.0114938162294272</cx:pt>
          <cx:pt idx="316">0.015430993542912099</cx:pt>
          <cx:pt idx="317">0.0254240650666398</cx:pt>
          <cx:pt idx="318">0.010581463155550599</cx:pt>
          <cx:pt idx="319">0.0046658130528688902</cx:pt>
          <cx:pt idx="320">-0.00357403960934141</cx:pt>
          <cx:pt idx="321">0.00023267841986227</cx:pt>
          <cx:pt idx="322">0.0332283846731607</cx:pt>
          <cx:pt idx="323">0.0186243547980912</cx:pt>
          <cx:pt idx="324">-0.014684696633461501</cx:pt>
          <cx:pt idx="325">-0.00579983176084273</cx:pt>
          <cx:pt idx="326">0.0091551226455395505</cx:pt>
          <cx:pt idx="327">0.0156654457845035</cx:pt>
          <cx:pt idx="328">0.031659687440322597</cx:pt>
          <cx:pt idx="329">-0.0011402622045682501</cx:pt>
          <cx:pt idx="330">-0.0097341248288261798</cx:pt>
          <cx:pt idx="331">0.0146746533955964</cx:pt>
          <cx:pt idx="332">0.015742286880685099</cx:pt>
          <cx:pt idx="333">0.0104683732668548</cx:pt>
          <cx:pt idx="334">0.0027670975798957699</cx:pt>
          <cx:pt idx="335">0.00044647363617864299</cx:pt>
          <cx:pt idx="336">-0.00089740133969507896</cx:pt>
          <cx:pt idx="337">2.5036799041346901e-05</cx:pt>
          <cx:pt idx="338">-0.0020416194190075298</cx:pt>
          <cx:pt idx="339">0.0059230910914217201</cx:pt>
          <cx:pt idx="340">0.0104959609800899</cx:pt>
          <cx:pt idx="341">-0.0014877240142986299</cx:pt>
          <cx:pt idx="342">0.0062748977279238</cx:pt>
          <cx:pt idx="343">0.017145362259738599</cx:pt>
          <cx:pt idx="344">0.0059238208115786999</cx:pt>
          <cx:pt idx="345">0.035142303579913797</cx:pt>
          <cx:pt idx="346">-0.012992948656138901</cx:pt>
          <cx:pt idx="347">-0.0160114484223268</cx:pt>
          <cx:pt idx="348">-0.032338857446717002</cx:pt>
          <cx:pt idx="349">0.00108722708248362</cx:pt>
          <cx:pt idx="350">0.031640194952332598</cx:pt>
          <cx:pt idx="351">0.0143676641538348</cx:pt>
          <cx:pt idx="352">-0.0155410189051058</cx:pt>
          <cx:pt idx="353">0.040477649658050098</cx:pt>
          <cx:pt idx="354">0.010925157968255</cx:pt>
          <cx:pt idx="355">0.031730146059417798</cx:pt>
          <cx:pt idx="356">0.0092602357878446302</cx:pt>
          <cx:pt idx="357">0.0037649383365582498</cx:pt>
          <cx:pt idx="358">-0.0099442770952344103</cx:pt>
          <cx:pt idx="359">0.0074776007352719996</cx:pt>
          <cx:pt idx="360">0.0029484978489371402</cx:pt>
          <cx:pt idx="361">0.00069775481669901395</cx:pt>
          <cx:pt idx="362">8.4755754675597606e-05</cx:pt>
          <cx:pt idx="363">-0.00118992421992056</cx:pt>
          <cx:pt idx="364">8.5800079286644604e-05</cx:pt>
          <cx:pt idx="365">-0.000827666324009371</cx:pt>
          <cx:pt idx="366">-0.0012109013388703399</cx:pt>
          <cx:pt idx="367">0.0031909644288625602</cx:pt>
          <cx:pt idx="368">-0.0015820309366653799</cx:pt>
          <cx:pt idx="369">-0.011811676567636299</cx:pt>
          <cx:pt idx="370">-0.0110077708373053</cx:pt>
          <cx:pt idx="371">0.00184771668792117</cx:pt>
          <cx:pt idx="372">0.00582216409897686</cx:pt>
          <cx:pt idx="373">0.0114440804518519</cx:pt>
          <cx:pt idx="374">-0.034111674466123801</cx:pt>
          <cx:pt idx="375">-0.0037456138562460498</cx:pt>
          <cx:pt idx="376">-0.00292236357664323</cx:pt>
          <cx:pt idx="377">0.0249825795051292</cx:pt>
          <cx:pt idx="378">0.042249595715683701</cx:pt>
          <cx:pt idx="379">0.019822085845312601</cx:pt>
          <cx:pt idx="380">-0.0022946947912794</cx:pt>
          <cx:pt idx="381">0.035120816278277102</cx:pt>
          <cx:pt idx="382">0.033069550719071798</cx:pt>
          <cx:pt idx="383">0.018995128088793899</cx:pt>
          <cx:pt idx="384">0.00158781275359425</cx:pt>
          <cx:pt idx="385">-0.0258379252068212</cx:pt>
          <cx:pt idx="386">-0.023836811780505</cx:pt>
          <cx:pt idx="387">-0.016768733444283802</cx:pt>
          <cx:pt idx="388">-0.015320515254039701</cx:pt>
          <cx:pt idx="389">-0.00050147583837452999</cx:pt>
          <cx:pt idx="390">0.00340029555201051</cx:pt>
          <cx:pt idx="391">0.00099359608697534491</cx:pt>
          <cx:pt idx="392">0.000338101482700245</cx:pt>
          <cx:pt idx="393">-0.00143746295575361</cx:pt>
          <cx:pt idx="394">-0.00059980986675081996</cx:pt>
          <cx:pt idx="395">-0.0011254287315685201</cx:pt>
          <cx:pt idx="396">-0.0093628163563803102</cx:pt>
          <cx:pt idx="397">-0.025040231957555101</cx:pt>
          <cx:pt idx="398">-0.022918123638041001</cx:pt>
          <cx:pt idx="399">-0.0250354518939544</cx:pt>
          <cx:pt idx="400">-0.032821723077661298</cx:pt>
          <cx:pt idx="401">-0.031021336817464301</cx:pt>
          <cx:pt idx="402">-0.0156880724303795</cx:pt>
          <cx:pt idx="403">0.0020852069546284401</cx:pt>
          <cx:pt idx="404">-0.00029006594603418599</cx:pt>
          <cx:pt idx="405">0.032225561455229097</cx:pt>
          <cx:pt idx="406">0.028318864068176301</cx:pt>
          <cx:pt idx="407">0.0050787008262912197</cx:pt>
          <cx:pt idx="408">0.0230063715234811</cx:pt>
          <cx:pt idx="409">0.038841035783714999</cx:pt>
          <cx:pt idx="410">0.0071194997835293504</cx:pt>
          <cx:pt idx="411">-0.028761216029755801</cx:pt>
          <cx:pt idx="412">-0.043769644943341499</cx:pt>
          <cx:pt idx="413">-0.043333475852584298</cx:pt>
          <cx:pt idx="414">-0.043829611387089497</cx:pt>
          <cx:pt idx="415">-0.039260361871406198</cx:pt>
          <cx:pt idx="416">-0.0155348528807097</cx:pt>
          <cx:pt idx="417">0.0034116719593561698</cx:pt>
          <cx:pt idx="418">0.00155210423516099</cx:pt>
          <cx:pt idx="419">-0.00071891360003825395</cx:pt>
          <cx:pt idx="420">-0.00015295283853410699</cx:pt>
          <cx:pt idx="421">0.000167995319325158</cx:pt>
          <cx:pt idx="422">-0.00056526933612468795</cx:pt>
          <cx:pt idx="423">-0.0033063445869235598</cx:pt>
          <cx:pt idx="424">-0.0134542658541835</cx:pt>
          <cx:pt idx="425">-0.022097218564094499</cx:pt>
          <cx:pt idx="426">-0.0214679322171017</cx:pt>
          <cx:pt idx="427">-0.016512724348178399</cx:pt>
          <cx:pt idx="428">-0.0089907005190505498</cx:pt>
          <cx:pt idx="429">-0.0125748315177632</cx:pt>
          <cx:pt idx="430">-0.017879331933236001</cx:pt>
          <cx:pt idx="431">-0.0046595018514319101</cx:pt>
          <cx:pt idx="432">-0.0088808648828181194</cx:pt>
          <cx:pt idx="433">0.023705626227594801</cx:pt>
          <cx:pt idx="434">0.024287390152005199</cx:pt>
          <cx:pt idx="435">-0.015592229819447301</cx:pt>
          <cx:pt idx="436">0.022278028990116501</cx:pt>
          <cx:pt idx="437">-0.0042289767359075803</cx:pt>
          <cx:pt idx="438">-0.0063866263796492403</cx:pt>
          <cx:pt idx="439">-0.031959519716669403</cx:pt>
          <cx:pt idx="440">-0.050610293023676402</cx:pt>
          <cx:pt idx="441">-0.055260424059169699</cx:pt>
          <cx:pt idx="442">-0.043798778734366599</cx:pt>
          <cx:pt idx="443">-0.038927339233277902</cx:pt>
          <cx:pt idx="444">-0.0093395569949021699</cx:pt>
          <cx:pt idx="445">0.0052275539000686396</cx:pt>
          <cx:pt idx="446">0.00022967717495264199</cx:pt>
          <cx:pt idx="447">-0.00035936638693733402</cx:pt>
          <cx:pt idx="448">-0.00030703276346832702</cx:pt>
          <cx:pt idx="449">-0.00029047794381218799</cx:pt>
          <cx:pt idx="450">-0.00055647011087569002</cx:pt>
          <cx:pt idx="451">-0.0025962359835235002</cx:pt>
          <cx:pt idx="452">-0.0084547546453597293</cx:pt>
          <cx:pt idx="453">-0.025118373145698401</cx:pt>
          <cx:pt idx="454">-0.019103008470729699</cx:pt>
          <cx:pt idx="455">-0.013094362096633101</cx:pt>
          <cx:pt idx="456">-0.016079774798453399</cx:pt>
          <cx:pt idx="457">-0.00067877039838603497</cx:pt>
          <cx:pt idx="458">0.0067803814097328304</cx:pt>
          <cx:pt idx="459">-0.0056814279780356596</cx:pt>
          <cx:pt idx="460">-0.017631493057319599</cx:pt>
          <cx:pt idx="461">-0.0049217726810480396</cx:pt>
          <cx:pt idx="462">-0.0025250174331236598</cx:pt>
          <cx:pt idx="463">-0.023877728716815601</cx:pt>
          <cx:pt idx="464">-0.00222481645666866</cx:pt>
          <cx:pt idx="465">-0.016742258614454001</cx:pt>
          <cx:pt idx="466">-0.0143579570672173</cx:pt>
          <cx:pt idx="467">-0.030477199412186701</cx:pt>
          <cx:pt idx="468">-0.036559847627698802</cx:pt>
          <cx:pt idx="469">-0.0353515087430765</cx:pt>
          <cx:pt idx="470">-0.031003685375837101</cx:pt>
          <cx:pt idx="471">-0.0146246844308211</cx:pt>
          <cx:pt idx="472">-0.0060382901786383003</cx:pt>
          <cx:pt idx="473">0.00422191313022273</cx:pt>
          <cx:pt idx="474">0.00040414932040586798</cx:pt>
          <cx:pt idx="475">-0.00088730383602280804</cx:pt>
          <cx:pt idx="476">-0.00020545887782200199</cx:pt>
          <cx:pt idx="477">0.00046925810351298297</cx:pt>
          <cx:pt idx="478">-0.0015668440034786301</cx:pt>
          <cx:pt idx="479">-0.0019493029235538499</cx:pt>
          <cx:pt idx="480">0.00141665882068401</cx:pt>
          <cx:pt idx="481">-0.0110915854936228</cx:pt>
          <cx:pt idx="482">-0.0190822869040186</cx:pt>
          <cx:pt idx="483">-0.012529124036663499</cx:pt>
          <cx:pt idx="484">-0.011038443664709401</cx:pt>
          <cx:pt idx="485">-0.0093987700958982796</cx:pt>
          <cx:pt idx="486">-0.0068188472203891404</cx:pt>
          <cx:pt idx="487">-0.0124295345526323</cx:pt>
          <cx:pt idx="488">-0.00729806607189334</cx:pt>
          <cx:pt idx="489">-0.0114656863725397</cx:pt>
          <cx:pt idx="490">-0.0052236853227609599</cx:pt>
          <cx:pt idx="491">-0.030925165305572499</cx:pt>
          <cx:pt idx="492">0.0052774478521158304</cx:pt>
          <cx:pt idx="493">-0.018026693100995299</cx:pt>
          <cx:pt idx="494">-0.0326218295215671</cx:pt>
          <cx:pt idx="495">-0.0195197159440086</cx:pt>
          <cx:pt idx="496">-0.025560741188672801</cx:pt>
          <cx:pt idx="497">-0.0140532306400137</cx:pt>
          <cx:pt idx="498">-0.017416719478822801</cx:pt>
          <cx:pt idx="499">-0.000986088879077711</cx:pt>
          <cx:pt idx="500">0.00346634040442963</cx:pt>
          <cx:pt idx="501">-0.000237291094764388</cx:pt>
          <cx:pt idx="502">0.00042101581897670298</cx:pt>
          <cx:pt idx="503">-6.9673055745006994e-05</cx:pt>
          <cx:pt idx="504">-0.00051727224375872495</cx:pt>
          <cx:pt idx="505">-0.00016671546745127501</cx:pt>
          <cx:pt idx="506">0.00021408292419381101</cx:pt>
          <cx:pt idx="507">0.00140655514812928</cx:pt>
          <cx:pt idx="508">0.0086205800134634691</cx:pt>
          <cx:pt idx="509">0.0025841027589532501</cx:pt>
          <cx:pt idx="510">-0.0077849380170582202</cx:pt>
          <cx:pt idx="511">-0.013871043320749401</cx:pt>
          <cx:pt idx="512">-0.0239590162111026</cx:pt>
          <cx:pt idx="513">-0.0085789991513516798</cx:pt>
          <cx:pt idx="514">-0.0112649939623445</cx:pt>
          <cx:pt idx="515">-0.030710560135333399</cx:pt>
          <cx:pt idx="516">-0.031190532104110599</cx:pt>
          <cx:pt idx="517">-0.015125305073582399</cx:pt>
          <cx:pt idx="518">-0.034091293314886001</cx:pt>
          <cx:pt idx="519">-0.0227525549624981</cx:pt>
          <cx:pt idx="520">-0.0025331316609450401</cx:pt>
          <cx:pt idx="521">-0.015912228768912798</cx:pt>
          <cx:pt idx="522">-0.025661393178867301</cx:pt>
          <cx:pt idx="523">-0.0175743889077511</cx:pt>
          <cx:pt idx="524">-0.000167590679996196</cx:pt>
          <cx:pt idx="525">-0.0124678746689166</cx:pt>
          <cx:pt idx="526">-0.0025099856446980599</cx:pt>
          <cx:pt idx="527">0.0073605156073365298</cx:pt>
          <cx:pt idx="528">0.0062206379829144003</cx:pt>
          <cx:pt idx="529">0.00047446177449545998</cx:pt>
          <cx:pt idx="530">-0.00146292024249821</cx:pt>
          <cx:pt idx="531">-0.00028323019430239501</cx:pt>
          <cx:pt idx="532">0.00020172681159825201</cx:pt>
          <cx:pt idx="533">-2.8496246389510101e-06</cx:pt>
          <cx:pt idx="534">0.00052293186398565702</cx:pt>
          <cx:pt idx="535">0.0053958027060762598</cx:pt>
          <cx:pt idx="536">0.0090262730251252105</cx:pt>
          <cx:pt idx="537">0.0019787171446969298</cx:pt>
          <cx:pt idx="538">-0.0022379810330110002</cx:pt>
          <cx:pt idx="539">-0.014147668344827599</cx:pt>
          <cx:pt idx="540">-0.033433425310601998</cx:pt>
          <cx:pt idx="541">-0.0279401958081009</cx:pt>
          <cx:pt idx="542">-0.018173222588709799</cx:pt>
          <cx:pt idx="543">-0.062331078871327703</cx:pt>
          <cx:pt idx="544">-0.055370222835318499</cx:pt>
          <cx:pt idx="545">-0.016079691116968602</cx:pt>
          <cx:pt idx="546">-0.033470416308429597</cx:pt>
          <cx:pt idx="547">-0.0087638530327851898</cx:pt>
          <cx:pt idx="548">0.0084087281889775496</cx:pt>
          <cx:pt idx="549">0.0097569885763600702</cx:pt>
          <cx:pt idx="550">-0.018675673632589498</cx:pt>
          <cx:pt idx="551">-0.0051614799924176698</cx:pt>
          <cx:pt idx="552">0.0037691672984130598</cx:pt>
          <cx:pt idx="553">0.0130856811437139</cx:pt>
          <cx:pt idx="554">0.020875755862837599</cx:pt>
          <cx:pt idx="555">0.020523196818448899</cx:pt>
          <cx:pt idx="556">0.00332896214257875</cx:pt>
          <cx:pt idx="557">-0.000753706104062763</cx:pt>
          <cx:pt idx="558">5.6655380700239901e-06</cx:pt>
          <cx:pt idx="559">-0.00021984798269987201</cx:pt>
          <cx:pt idx="560">0.000130486070357354</cx:pt>
          <cx:pt idx="561">-0.00053856578532730695</cx:pt>
          <cx:pt idx="562">0.00058410783366459097</cx:pt>
          <cx:pt idx="563">0.0089368827123060303</cx:pt>
          <cx:pt idx="564">0.0185258034011451</cx:pt>
          <cx:pt idx="565">0.00288480051888789</cx:pt>
          <cx:pt idx="566">0.013661682801733299</cx:pt>
          <cx:pt idx="567">0.00296064371349304</cx:pt>
          <cx:pt idx="568">-0.018786900035626899</cx:pt>
          <cx:pt idx="569">-0.0297386003234546</cx:pt>
          <cx:pt idx="570">-0.0197174770692463</cx:pt>
          <cx:pt idx="571">-0.030189928469038899</cx:pt>
          <cx:pt idx="572">-0.020449626032096199</cx:pt>
          <cx:pt idx="573">-0.0288238509905899</cx:pt>
          <cx:pt idx="574">-0.017619913646618201</cx:pt>
          <cx:pt idx="575">0.0029574242006783998</cx:pt>
          <cx:pt idx="576">0.0154223732517032</cx:pt>
          <cx:pt idx="577">0.00194276852304362</cx:pt>
          <cx:pt idx="578">0.0039752609487393601</cx:pt>
          <cx:pt idx="579">0.0025007998494473199</cx:pt>
          <cx:pt idx="580">0.033507807738388698</cx:pt>
          <cx:pt idx="581">0.031601854011508002</cx:pt>
          <cx:pt idx="582">0.0296772958154045</cx:pt>
          <cx:pt idx="583">0.019664275791007501</cx:pt>
          <cx:pt idx="584">0.0027907871044832002</cx:pt>
          <cx:pt idx="585">-0.00014032898511239799</cx:pt>
          <cx:pt idx="586">-0.00052064582878819598</cx:pt>
          <cx:pt idx="587">-0.00045883303286140703</cx:pt>
          <cx:pt idx="588">0.00022727457930589901</cx:pt>
          <cx:pt idx="589">0.000507132453761439</cx:pt>
          <cx:pt idx="590">0.0025937102965343799</cx:pt>
          <cx:pt idx="591">0.0085190344126811791</cx:pt>
          <cx:pt idx="592">0.0215180949221093</cx:pt>
          <cx:pt idx="593">0.0119243952331059</cx:pt>
          <cx:pt idx="594">0.031110072971132</cx:pt>
          <cx:pt idx="595">0.027514996092335799</cx:pt>
          <cx:pt idx="596">0.00108664159156783</cx:pt>
          <cx:pt idx="597">0.0058066295314719001</cx:pt>
          <cx:pt idx="598">-0.018279656597734801</cx:pt>
          <cx:pt idx="599">0.0019276327310099801</cx:pt>
          <cx:pt idx="600">0.00339042171784818</cx:pt>
          <cx:pt idx="601">0.021019761577868799</cx:pt>
          <cx:pt idx="602">0.016692438577821701</cx:pt>
          <cx:pt idx="603">0.0095961420586648406</cx:pt>
          <cx:pt idx="604">0.011404460067388</cx:pt>
          <cx:pt idx="605">0.020984445107216001</cx:pt>
          <cx:pt idx="606">-0.0062418653167653701</cx:pt>
          <cx:pt idx="607">0.017877254275079101</cx:pt>
          <cx:pt idx="608">0.026345016722350199</cx:pt>
          <cx:pt idx="609">0.0050649936583552898</cx:pt>
          <cx:pt idx="610">0.0110254609101823</cx:pt>
          <cx:pt idx="611">0.0039169919812186201</cx:pt>
          <cx:pt idx="612">-0.0014548085067846201</cx:pt>
          <cx:pt idx="613">0.00029864398164297802</cx:pt>
          <cx:pt idx="614">0.00046253468653903099</cx:pt>
          <cx:pt idx="615">2.5211316222824699e-05</cx:pt>
          <cx:pt idx="616">-0.00015767525341427101</cx:pt>
          <cx:pt idx="617">0.00013394617263648599</cx:pt>
          <cx:pt idx="618">0.00197932709271999</cx:pt>
          <cx:pt idx="619">0.0055728795244292303</cx:pt>
          <cx:pt idx="620">0.0198825192111616</cx:pt>
          <cx:pt idx="621">0.026032657534480901</cx:pt>
          <cx:pt idx="622">0.0376855507651669</cx:pt>
          <cx:pt idx="623">0.043291254650598</cx:pt>
          <cx:pt idx="624">0.0169912201606294</cx:pt>
          <cx:pt idx="625">0.020635138246482599</cx:pt>
          <cx:pt idx="626">-0.0034478051269558698</cx:pt>
          <cx:pt idx="627">0.023065474656596099</cx:pt>
          <cx:pt idx="628">0.0126220800288568</cx:pt>
          <cx:pt idx="629">0.035276871919690499</cx:pt>
          <cx:pt idx="630">0.027173018697899998</cx:pt>
          <cx:pt idx="631">0.012419049207126101</cx:pt>
          <cx:pt idx="632">0.016674069892489599</cx:pt>
          <cx:pt idx="633">0.0124717346746213</cx:pt>
          <cx:pt idx="634">-0.0035016951729405</cx:pt>
          <cx:pt idx="635">-0.00133178218349574</cx:pt>
          <cx:pt idx="636">0.0123614209909268</cx:pt>
          <cx:pt idx="637">-0.00115157789046162</cx:pt>
          <cx:pt idx="638">0.0042446220327131603</cx:pt>
          <cx:pt idx="639">0.00106801941165575</cx:pt>
          <cx:pt idx="640">0.00118849382052178</cx:pt>
          <cx:pt idx="641">0.00098563528312293298</cx:pt>
          <cx:pt idx="642">5.2938131817219799e-05</cx:pt>
          <cx:pt idx="643">3.6960177118505103e-05</cx:pt>
          <cx:pt idx="644">-0.00063326356375834796</cx:pt>
          <cx:pt idx="645">-0.00042134739457422299</cx:pt>
          <cx:pt idx="646">0.0014148003419231199</cx:pt>
          <cx:pt idx="647">0.0019337609200601701</cx:pt>
          <cx:pt idx="648">0.0049882754579298801</cx:pt>
          <cx:pt idx="649">0.0081197528436032802</cx:pt>
          <cx:pt idx="650">-0.00125095289209001</cx:pt>
          <cx:pt idx="651">0.0059560215439625102</cx:pt>
          <cx:pt idx="652">0.0185974568582335</cx:pt>
          <cx:pt idx="653">0.0118404804564495</cx:pt>
          <cx:pt idx="654">-0.0015323241008393001</cx:pt>
          <cx:pt idx="655">0.0086013031335857096</cx:pt>
          <cx:pt idx="656">0.0147181390044487</cx:pt>
          <cx:pt idx="657">0.031550831836135398</cx:pt>
          <cx:pt idx="658">-0.0099472755094652306</cx:pt>
          <cx:pt idx="659">0.0149040142557238</cx:pt>
          <cx:pt idx="660">0.037473471464407</cx:pt>
          <cx:pt idx="661">0.0226823578195944</cx:pt>
          <cx:pt idx="662">0.012414716372243499</cx:pt>
          <cx:pt idx="663">-0.00010562935578866899</cx:pt>
          <cx:pt idx="664">0.0047972276247833304</cx:pt>
          <cx:pt idx="665">0.00161000002649229</cx:pt>
          <cx:pt idx="666">0.010457199383788701</cx:pt>
          <cx:pt idx="667">0.0059425859658497502</cx:pt>
          <cx:pt idx="668">0.00050999240895800496</cx:pt>
          <cx:pt idx="669">0.0014084928219976699</cx:pt>
          <cx:pt idx="670">-0.00041755700160152299</cx:pt>
          <cx:pt idx="671">0.00047467817454094102</cx:pt>
          <cx:pt idx="672">-0.000142926364558112</cx:pt>
          <cx:pt idx="673">-0.000159808444642254</cx:pt>
          <cx:pt idx="674">0.00020384745423230601</cx:pt>
          <cx:pt idx="675">0.00019824090098560901</cx:pt>
          <cx:pt idx="676">-0.0039896518844131004</cx:pt>
          <cx:pt idx="677">-0.0102564889969216</cx:pt>
          <cx:pt idx="678">-0.00755533700329954</cx:pt>
          <cx:pt idx="679">-0.0052283512745068903</cx:pt>
          <cx:pt idx="680">0.0085906962876234807</cx:pt>
          <cx:pt idx="681">0.020985791270875801</cx:pt>
          <cx:pt idx="682">0.013447105465121</cx:pt>
          <cx:pt idx="683">0.0059695316638947197</cx:pt>
          <cx:pt idx="684">0.012251977347699001</cx:pt>
          <cx:pt idx="685">-0.00205825480917936</cx:pt>
          <cx:pt idx="686">-0.011775374239462399</cx:pt>
          <cx:pt idx="687">0.0036439331478063798</cx:pt>
          <cx:pt idx="688">0.013689745057428799</cx:pt>
          <cx:pt idx="689">-0.0037848007803449801</cx:pt>
          <cx:pt idx="690">-0.00070926526042571305</cx:pt>
          <cx:pt idx="691">-0.0024709979256757699</cx:pt>
          <cx:pt idx="692">0.0014388345992787099</cx:pt>
          <cx:pt idx="693">-0.0032201903382056201</cx:pt>
          <cx:pt idx="694">-0.0056600166970665403</cx:pt>
          <cx:pt idx="695">-0.0020002270642390401</cx:pt>
          <cx:pt idx="696">0.00031472041331347502</cx:pt>
          <cx:pt idx="697">0.000120303232296072</cx:pt>
          <cx:pt idx="698">0.00088267654575899701</cx:pt>
          <cx:pt idx="699">-0.00036506444186153999</cx:pt>
          <cx:pt idx="700">0.00099858709318853501</cx:pt>
          <cx:pt idx="701">-5.3336942947234298e-05</cx:pt>
          <cx:pt idx="702">5.71657010808057e-05</cx:pt>
          <cx:pt idx="703">-0.00085577599486269897</cx:pt>
          <cx:pt idx="704">-0.0089758564541692308</cx:pt>
          <cx:pt idx="705">-0.010140825399376399</cx:pt>
          <cx:pt idx="706">0.00578118737365563</cx:pt>
          <cx:pt idx="707">0.0080926884981961603</cx:pt>
          <cx:pt idx="708">0.0149333416199774</cx:pt>
          <cx:pt idx="709">0.020647271233226499</cx:pt>
          <cx:pt idx="710">0.015347324438282199</cx:pt>
          <cx:pt idx="711">-0.0027109229909527501</cx:pt>
          <cx:pt idx="712">0.0152416358901589</cx:pt>
          <cx:pt idx="713">0.012045943903302299</cx:pt>
          <cx:pt idx="714">0.0190923978168356</cx:pt>
          <cx:pt idx="715">0.0085770171852679808</cx:pt>
          <cx:pt idx="716">0.010168663353363401</cx:pt>
          <cx:pt idx="717">0.015791239659514199</cx:pt>
          <cx:pt idx="718">0.0081417106060212505</cx:pt>
          <cx:pt idx="719">0.0111877044733046</cx:pt>
          <cx:pt idx="720">0.0059761773517291797</cx:pt>
          <cx:pt idx="721">-0.0017785774835529899</cx:pt>
          <cx:pt idx="722">-0.0068209748172412803</cx:pt>
          <cx:pt idx="723">-0.0034156972912157799</cx:pt>
          <cx:pt idx="724">-0.0013470696111972801</cx:pt>
          <cx:pt idx="725">0.00079749543506299101</cx:pt>
          <cx:pt idx="726">0.00066232882188675202</cx:pt>
          <cx:pt idx="727">0.00019815569579006401</cx:pt>
          <cx:pt idx="728">-0.000347717640317239</cx:pt>
          <cx:pt idx="729">-0.00018917107087290999</cx:pt>
          <cx:pt idx="730">-0.00034334057422366799</cx:pt>
          <cx:pt idx="731">-0.00040042947987691799</cx:pt>
          <cx:pt idx="732">0.000189521248804204</cx:pt>
          <cx:pt idx="733">0.00145121536536578</cx:pt>
          <cx:pt idx="734">0.0034411275000633401</cx:pt>
          <cx:pt idx="735">0.0038683477339333402</cx:pt>
          <cx:pt idx="736">0.00723582209955428</cx:pt>
          <cx:pt idx="737">0.011538554379497201</cx:pt>
          <cx:pt idx="738">0.0120963336598136</cx:pt>
          <cx:pt idx="739">0.015081716313462799</cx:pt>
          <cx:pt idx="740">0.016702296954583001</cx:pt>
          <cx:pt idx="741">0.0051421102154458496</cx:pt>
          <cx:pt idx="742">0.0106021604110018</cx:pt>
          <cx:pt idx="743">0.0130403094641687</cx:pt>
          <cx:pt idx="744">0.012158923397094601</cx:pt>
          <cx:pt idx="745">0.0133094887795731</cx:pt>
          <cx:pt idx="746">0.0032814707828902299</cx:pt>
          <cx:pt idx="747">-0.0018047558596792201</cx:pt>
          <cx:pt idx="748">-0.00076586827222167105</cx:pt>
          <cx:pt idx="749">0.000200275506693701</cx:pt>
          <cx:pt idx="750">0.00040678688007122999</cx:pt>
          <cx:pt idx="751">-0.00082763152192599396</cx:pt>
          <cx:pt idx="752">-0.000168635473834399</cx:pt>
          <cx:pt idx="753">0.00031787943650555498</cx:pt>
          <cx:pt idx="754">0.000319837509911877</cx:pt>
          <cx:pt idx="755">0.00015469948204204401</cx:pt>
          <cx:pt idx="756">-0.00040139092549484602</cx:pt>
          <cx:pt idx="757">0.00059240350690514896</cx:pt>
          <cx:pt idx="758">-0.000725140974371416</cx:pt>
          <cx:pt idx="759">0.00026228289908200402</cx:pt>
          <cx:pt idx="760">-3.3932412702876098e-05</cx:pt>
          <cx:pt idx="761">-0.00027217839960793901</cx:pt>
          <cx:pt idx="762">-0.00016194269767564199</cx:pt>
          <cx:pt idx="763">0.0010557635038419</cx:pt>
          <cx:pt idx="764">0.00114774093189864</cx:pt>
          <cx:pt idx="765">3.1125796068050297e-05</cx:pt>
          <cx:pt idx="766">-0.000224887578776683</cx:pt>
          <cx:pt idx="767">0.00097413947022658202</cx:pt>
          <cx:pt idx="768">0.0020197012142633402</cx:pt>
          <cx:pt idx="769">-0.00026011167117598501</cx:pt>
          <cx:pt idx="770">0.0045501997157570296</cx:pt>
          <cx:pt idx="771">0.00331343773936708</cx:pt>
          <cx:pt idx="772">0.000882151537273015</cx:pt>
          <cx:pt idx="773">-0.00167830989022921</cx:pt>
          <cx:pt idx="774">-0.0024451899285084398</cx:pt>
          <cx:pt idx="775">-0.00033468966911999698</cx:pt>
          <cx:pt idx="776">0.000245816674716077</cx:pt>
          <cx:pt idx="777">-0.00025913516604777001</cx:pt>
          <cx:pt idx="778">0.00024746309587984401</cx:pt>
          <cx:pt idx="779">-0.00069344170733049197</cx:pt>
          <cx:pt idx="780">0.00028265976869937899</cx:pt>
          <cx:pt idx="781">0.00037832067029336597</cx:pt>
          <cx:pt idx="782">-0.00025699837926534697</cx:pt>
          <cx:pt idx="783">-0.00086037637490277499</cx:pt>
        </cx:lvl>
      </cx:numDim>
    </cx:data>
    <cx:data id="87">
      <cx:numDim type="val">
        <cx:f>'001_WA_F - 副本'!$CJ$1:$CJ$784</cx:f>
        <cx:lvl ptCount="784" formatCode="0.00E+00">
          <cx:pt idx="0">-9.8601457953131193e-06</cx:pt>
          <cx:pt idx="1">-0.000125373799127103</cx:pt>
          <cx:pt idx="2">-0.00075445935700906702</cx:pt>
          <cx:pt idx="3">0.00098367498240924394</cx:pt>
          <cx:pt idx="4">-0.00055170756483538497</cx:pt>
          <cx:pt idx="5">-0.000475594539419609</cx:pt>
          <cx:pt idx="6">5.9916041999224601e-05</cx:pt>
          <cx:pt idx="7">0.000258867795038722</cx:pt>
          <cx:pt idx="8">-0.00071092443118656002</cx:pt>
          <cx:pt idx="9">0.00031290184073296201</cx:pt>
          <cx:pt idx="10">-0.00046537813093479601</cx:pt>
          <cx:pt idx="11">0.00038025554980598299</cx:pt>
          <cx:pt idx="12">0.000162716908917332</cx:pt>
          <cx:pt idx="13">-0.000903206182111221</cx:pt>
          <cx:pt idx="14">-0.000289482307781199</cx:pt>
          <cx:pt idx="15">0.00014489317040465501</cx:pt>
          <cx:pt idx="16">-0.00045449474831498198</cx:pt>
          <cx:pt idx="17">0.00053682765785245396</cx:pt>
          <cx:pt idx="18">-0.00103790624071222</cx:pt>
          <cx:pt idx="19">0.00027477085577477599</cx:pt>
          <cx:pt idx="20">6.5894916546600893e-05</cx:pt>
          <cx:pt idx="21">-0.000239369902196114</cx:pt>
          <cx:pt idx="22">5.9677049106767699e-06</cx:pt>
          <cx:pt idx="23">3.3146715537595799e-05</cx:pt>
          <cx:pt idx="24">-0.00061116375178842304</cx:pt>
          <cx:pt idx="25">0.000108147205636821</cx:pt>
          <cx:pt idx="26">1.98189257736051e-05</cx:pt>
          <cx:pt idx="27">0.00031797813892802301</cx:pt>
          <cx:pt idx="28">-0.00011006977898723001</cx:pt>
          <cx:pt idx="29">4.9290850870111901e-05</cx:pt>
          <cx:pt idx="30">-0.00025313572567320499</cx:pt>
          <cx:pt idx="31">0.00057413605747237001</cx:pt>
          <cx:pt idx="32">0.00033569060960324899</cx:pt>
          <cx:pt idx="33">0.00011374885213986299</cx:pt>
          <cx:pt idx="34">-0.00026788965832985899</cx:pt>
          <cx:pt idx="35">-4.7764872130152803e-05</cx:pt>
          <cx:pt idx="36">-0.00123297965923102</cx:pt>
          <cx:pt idx="37">-0.0010625077230461701</cx:pt>
          <cx:pt idx="38">-0.00075023385669156697</cx:pt>
          <cx:pt idx="39">0.00020970503351200201</cx:pt>
          <cx:pt idx="40">-0.00108769521449996</cx:pt>
          <cx:pt idx="41">-0.0018221087319410701</cx:pt>
          <cx:pt idx="42">-7.0481162806702505e-05</cx:pt>
          <cx:pt idx="43">0.00025080467608684702</cx:pt>
          <cx:pt idx="44">-0.00039870797303805198</cx:pt>
          <cx:pt idx="45">4.80714282378689e-05</cx:pt>
          <cx:pt idx="46">-0.000114499917902352</cx:pt>
          <cx:pt idx="47">5.8819664712411402e-05</cx:pt>
          <cx:pt idx="48">0.000219665970080688</cx:pt>
          <cx:pt idx="49">-6.9985326694555497e-05</cx:pt>
          <cx:pt idx="50">1.2768905625988799e-05</cx:pt>
          <cx:pt idx="51">-0.000354062866438309</cx:pt>
          <cx:pt idx="52">0.000344738915160524</cx:pt>
          <cx:pt idx="53">0.00015457828952853401</cx:pt>
          <cx:pt idx="54">-0.00064458401261435099</cx:pt>
          <cx:pt idx="55">0.00041748289143262102</cx:pt>
          <cx:pt idx="56">-0.00049980608053841198</cx:pt>
          <cx:pt idx="57">-0.00053968812975759895</cx:pt>
          <cx:pt idx="58">-0.00035579348547519501</cx:pt>
          <cx:pt idx="59">-0.00071509663166139997</cx:pt>
          <cx:pt idx="60">-5.99153716963281e-05</cx:pt>
          <cx:pt idx="61">0.00056934010310531996</cx:pt>
          <cx:pt idx="62">-0.00061221618056907798</cx:pt>
          <cx:pt idx="63">-0.0016153502298545501</cx:pt>
          <cx:pt idx="64">-0.00116318671667303</cx:pt>
          <cx:pt idx="65">-0.0020351816654175701</cx:pt>
          <cx:pt idx="66">-0.0025091892626381701</cx:pt>
          <cx:pt idx="67">-0.0029328978364113701</cx:pt>
          <cx:pt idx="68">-0.0038114289253991102</cx:pt>
          <cx:pt idx="69">-0.0051555199570202902</cx:pt>
          <cx:pt idx="70">-0.0058714682244897596</cx:pt>
          <cx:pt idx="71">-0.0051668790584912397</cx:pt>
          <cx:pt idx="72">-0.0069029750045899998</cx:pt>
          <cx:pt idx="73">-0.0073299408942475103</cx:pt>
          <cx:pt idx="74">-0.0082933976991836598</cx:pt>
          <cx:pt idx="75">-0.0067657957406686599</cx:pt>
          <cx:pt idx="76">-0.0032480683083492301</cx:pt>
          <cx:pt idx="77">-0.0039104813925398101</cx:pt>
          <cx:pt idx="78">-0.0014472404785270199</cx:pt>
          <cx:pt idx="79">-0.00036321810898645501</cx:pt>
          <cx:pt idx="80">-9.4528175636441806e-05</cx:pt>
          <cx:pt idx="81">0.00072301312991824901</cx:pt>
          <cx:pt idx="82">0.00035215551715481798</cx:pt>
          <cx:pt idx="83">-0.00044495201706461099</cx:pt>
          <cx:pt idx="84">0.00055556421992235499</cx:pt>
          <cx:pt idx="85">-0.00060892037998667905</cx:pt>
          <cx:pt idx="86">0.00133444394163339</cx:pt>
          <cx:pt idx="87">0.00015816825631349501</cx:pt>
          <cx:pt idx="88">0.00010436216713494</cx:pt>
          <cx:pt idx="89">0.00130963467966033</cx:pt>
          <cx:pt idx="90">0.00017843488692802299</cx:pt>
          <cx:pt idx="91">-0.00148135343819523</cx:pt>
          <cx:pt idx="92">-0.0037499645411969099</cx:pt>
          <cx:pt idx="93">-0.0072223353095747702</cx:pt>
          <cx:pt idx="94">-0.0088065089451339097</cx:pt>
          <cx:pt idx="95">-0.013147891361206801</cx:pt>
          <cx:pt idx="96">-0.024191533340013099</cx:pt>
          <cx:pt idx="97">-0.037031687936079097</cx:pt>
          <cx:pt idx="98">-0.027388468056898901</cx:pt>
          <cx:pt idx="99">-0.010188200451203199</cx:pt>
          <cx:pt idx="100">-0.018994103944279101</cx:pt>
          <cx:pt idx="101">-0.0221971391495424</cx:pt>
          <cx:pt idx="102">-0.023130499678078498</cx:pt>
          <cx:pt idx="103">-0.032901758729488501</cx:pt>
          <cx:pt idx="104">-0.030121530617216001</cx:pt>
          <cx:pt idx="105">-0.010125990789666001</cx:pt>
          <cx:pt idx="106">0.0030343206754966201</cx:pt>
          <cx:pt idx="107">0.0015786340477789501</cx:pt>
          <cx:pt idx="108">-0.0024253875419686498</cx:pt>
          <cx:pt idx="109">-8.8581285683110697e-05</cx:pt>
          <cx:pt idx="110">-0.00034330436994826002</cx:pt>
          <cx:pt idx="111">-0.000353676440904496</cx:pt>
          <cx:pt idx="112">-0.00092225211524647396</cx:pt>
          <cx:pt idx="113">0.00029582867449807999</cx:pt>
          <cx:pt idx="114">0.00034022082374728199</cx:pt>
          <cx:pt idx="115">0.00038949517483518898</cx:pt>
          <cx:pt idx="116">0.00027144967025972001</cx:pt>
          <cx:pt idx="117">0.0021209195181755899</cx:pt>
          <cx:pt idx="118">0.0053536960474733298</cx:pt>
          <cx:pt idx="119">0.0092104310218043203</cx:pt>
          <cx:pt idx="120">0.021671502229390301</cx:pt>
          <cx:pt idx="121">0.0220520649840679</cx:pt>
          <cx:pt idx="122">0.023162965160343298</cx:pt>
          <cx:pt idx="123">0.0032649564880884098</cx:pt>
          <cx:pt idx="124">0.0106674871777463</cx:pt>
          <cx:pt idx="125">0.00110234564256002</cx:pt>
          <cx:pt idx="126">0.036426127291281203</cx:pt>
          <cx:pt idx="127">0.053834493757679097</cx:pt>
          <cx:pt idx="128">0.019407457708590401</cx:pt>
          <cx:pt idx="129">-0.032957680935388201</cx:pt>
          <cx:pt idx="130">-0.0470236850912766</cx:pt>
          <cx:pt idx="131">-0.0149341338278394</cx:pt>
          <cx:pt idx="132">-0.0077105739517877199</cx:pt>
          <cx:pt idx="133">-0.0086166358209268604</cx:pt>
          <cx:pt idx="134">-0.0070012401614988097</cx:pt>
          <cx:pt idx="135">-0.0202877863950276</cx:pt>
          <cx:pt idx="136">-0.017598719772806599</cx:pt>
          <cx:pt idx="137">0.0030496090442702901</cx:pt>
          <cx:pt idx="138">0.0031232203139716199</cx:pt>
          <cx:pt idx="139">-0.00039494605332579698</cx:pt>
          <cx:pt idx="140">-0.00050873833929383099</cx:pt>
          <cx:pt idx="141">-0.00021041603611699901</cx:pt>
          <cx:pt idx="142">0.00095191729096449202</cx:pt>
          <cx:pt idx="143">0.0017078399309243401</cx:pt>
          <cx:pt idx="144">0.0010064571480810399</cx:pt>
          <cx:pt idx="145">0.0061364765709964204</cx:pt>
          <cx:pt idx="146">0.011257495620596501</cx:pt>
          <cx:pt idx="147">0.013061933682088399</cx:pt>
          <cx:pt idx="148">0.0049486734484424002</cx:pt>
          <cx:pt idx="149">0.0073582585232546301</cx:pt>
          <cx:pt idx="150">-0.019063768414888899</cx:pt>
          <cx:pt idx="151">-0.0081086086906249095</cx:pt>
          <cx:pt idx="152">-0.0080975202674176006</cx:pt>
          <cx:pt idx="153">-0.069365469384760403</cx:pt>
          <cx:pt idx="154">-0.067693575923763794</cx:pt>
          <cx:pt idx="155">0.0030616478587090598</cx:pt>
          <cx:pt idx="156">-0.025422974569389599</cx:pt>
          <cx:pt idx="157">-0.0117460252486081</cx:pt>
          <cx:pt idx="158">-0.037772393005328898</cx:pt>
          <cx:pt idx="159">0.039827208750581301</cx:pt>
          <cx:pt idx="160">0.0452275735416416</cx:pt>
          <cx:pt idx="161">0.0404192017636507</cx:pt>
          <cx:pt idx="162">0.033523869077600403</cx:pt>
          <cx:pt idx="163">-0.00323250406921956</cx:pt>
          <cx:pt idx="164">-0.0084716981106803795</cx:pt>
          <cx:pt idx="165">0.0105440380751286</cx:pt>
          <cx:pt idx="166">0.00179273882058329</cx:pt>
          <cx:pt idx="167">-0.00036472014340640298</cx:pt>
          <cx:pt idx="168">0.00011535188313253</cx:pt>
          <cx:pt idx="169">-0.00093629856894547202</cx:pt>
          <cx:pt idx="170">-0.0011940963779914599</cx:pt>
          <cx:pt idx="171">0.00415344787870244</cx:pt>
          <cx:pt idx="172">0.00078111239576906404</cx:pt>
          <cx:pt idx="173">-0.0086959013478981103</cx:pt>
          <cx:pt idx="174">-0.014603444066876701</cx:pt>
          <cx:pt idx="175">0.0096038765336703396</cx:pt>
          <cx:pt idx="176">0.00033232683326819802</cx:pt>
          <cx:pt idx="177">-0.047156520141899201</cx:pt>
          <cx:pt idx="178">-0.053245331079178199</cx:pt>
          <cx:pt idx="179">-0.0064850993043337598</cx:pt>
          <cx:pt idx="180">-0.030925571976054101</cx:pt>
          <cx:pt idx="181">-0.050851183314804801</cx:pt>
          <cx:pt idx="182">-0.035847480390228101</cx:pt>
          <cx:pt idx="183">0.0112751717596507</cx:pt>
          <cx:pt idx="184">0.00182859975524432</cx:pt>
          <cx:pt idx="185">0.0076941894933411402</cx:pt>
          <cx:pt idx="186">-0.0285760313112918</cx:pt>
          <cx:pt idx="187">-0.043704877696811702</cx:pt>
          <cx:pt idx="188">-0.0156859372086267</cx:pt>
          <cx:pt idx="189">-0.0161397637073123</cx:pt>
          <cx:pt idx="190">0.0060735412537973599</cx:pt>
          <cx:pt idx="191">0.018185484879118401</cx:pt>
          <cx:pt idx="192">0.0107235460691798</cx:pt>
          <cx:pt idx="193">0.0335757866500467</cx:pt>
          <cx:pt idx="194">0.0040807777428879099</cx:pt>
          <cx:pt idx="195">-0.0026827747389066401</cx:pt>
          <cx:pt idx="196">0.00042575293296599401</cx:pt>
          <cx:pt idx="197">0.00047346787145626998</cx:pt>
          <cx:pt idx="198">-0.0019121687746454601</cx:pt>
          <cx:pt idx="199">0.0014866743202952</cx:pt>
          <cx:pt idx="200">-0.0021308667125993302</cx:pt>
          <cx:pt idx="201">-0.028255131861955701</cx:pt>
          <cx:pt idx="202">-0.0416389620113247</cx:pt>
          <cx:pt idx="203">-0.040877484446940698</cx:pt>
          <cx:pt idx="204">-0.065545468695482501</cx:pt>
          <cx:pt idx="205">-0.097975344509536003</cx:pt>
          <cx:pt idx="206">-0.048307242635602501</cx:pt>
          <cx:pt idx="207">-0.037104828025019299</cx:pt>
          <cx:pt idx="208">0.041732728672842202</cx:pt>
          <cx:pt idx="209">0.058862725409587702</cx:pt>
          <cx:pt idx="210">0.026449064871430499</cx:pt>
          <cx:pt idx="211">0.088322918766936306</cx:pt>
          <cx:pt idx="212">0.0198926662795357</cx:pt>
          <cx:pt idx="213">-0.053729822851193702</cx:pt>
          <cx:pt idx="214">-0.035038034603704298</cx:pt>
          <cx:pt idx="215">-0.089983765372106006</cx:pt>
          <cx:pt idx="216">-0.075626157737012506</cx:pt>
          <cx:pt idx="217">-0.038923851137810099</cx:pt>
          <cx:pt idx="218">0.017509397160609001</cx:pt>
          <cx:pt idx="219">0.047211055086695</cx:pt>
          <cx:pt idx="220">0.030243402725455299</cx:pt>
          <cx:pt idx="221">0.035384191957722799</cx:pt>
          <cx:pt idx="222">0.0047525361955292299</cx:pt>
          <cx:pt idx="223">-0.00175398103669759</cx:pt>
          <cx:pt idx="224">0.00028335326370300699</cx:pt>
          <cx:pt idx="225">0.00078960208343079399</cx:pt>
          <cx:pt idx="226">0.00050641841026898601</cx:pt>
          <cx:pt idx="227">0.0020875684852761098</cx:pt>
          <cx:pt idx="228">-0.0017499803995422499</cx:pt>
          <cx:pt idx="229">-0.033746775554561598</cx:pt>
          <cx:pt idx="230">-0.034792973029755099</cx:pt>
          <cx:pt idx="231">-0.050782504036856503</cx:pt>
          <cx:pt idx="232">-0.052474827024958398</cx:pt>
          <cx:pt idx="233">-0.096874744542727195</cx:pt>
          <cx:pt idx="234">0.0012795440394806499</cx:pt>
          <cx:pt idx="235">0.029262444169853699</cx:pt>
          <cx:pt idx="236">0.077461317140394004</cx:pt>
          <cx:pt idx="237">0.100230893800622</cx:pt>
          <cx:pt idx="238">0.045826706552578797</cx:pt>
          <cx:pt idx="239">0.047472898942298301</cx:pt>
          <cx:pt idx="240">0.018215731850095299</cx:pt>
          <cx:pt idx="241">-0.016492459728391699</cx:pt>
          <cx:pt idx="242">0.0067499441081094102</cx:pt>
          <cx:pt idx="243">-0.017545508026406</cx:pt>
          <cx:pt idx="244">-0.044605212917372301</cx:pt>
          <cx:pt idx="245">-0.0155159909568301</cx:pt>
          <cx:pt idx="246">0.0283322858383021</cx:pt>
          <cx:pt idx="247">0.059421036068542502</cx:pt>
          <cx:pt idx="248">0.037815110022074098</cx:pt>
          <cx:pt idx="249">0.033753626205428003</cx:pt>
          <cx:pt idx="250">0.016004385253664301</cx:pt>
          <cx:pt idx="251">0.0010834946508004499</cx:pt>
          <cx:pt idx="252">0.000139306895979727</cx:pt>
          <cx:pt idx="253">0.00048745486879497499</cx:pt>
          <cx:pt idx="254">-0.00085906026363699801</cx:pt>
          <cx:pt idx="255">0.00385421851852492</cx:pt>
          <cx:pt idx="256">-0.0057777990742405401</cx:pt>
          <cx:pt idx="257">-0.041992262592718398</cx:pt>
          <cx:pt idx="258">-0.043642162145163303</cx:pt>
          <cx:pt idx="259">-0.0477496224805413</cx:pt>
          <cx:pt idx="260">-0.053372099164721298</cx:pt>
          <cx:pt idx="261">-0.014380740048663999</cx:pt>
          <cx:pt idx="262">0.080301833109870893</cx:pt>
          <cx:pt idx="263">0.117901021260903</cx:pt>
          <cx:pt idx="264">0.0346221185161339</cx:pt>
          <cx:pt idx="265">0.066076931310621201</cx:pt>
          <cx:pt idx="266">0.031732230473392499</cx:pt>
          <cx:pt idx="267">0.0272845626782941</cx:pt>
          <cx:pt idx="268">-0.021775019108239899</cx:pt>
          <cx:pt idx="269">-0.027401554889535801</cx:pt>
          <cx:pt idx="270">-0.0330296029238836</cx:pt>
          <cx:pt idx="271">-0.022099273640403101</cx:pt>
          <cx:pt idx="272">-0.0192401660030284</cx:pt>
          <cx:pt idx="273">-0.0010366944615406699</cx:pt>
          <cx:pt idx="274">0.031743912621088097</cx:pt>
          <cx:pt idx="275">0.038090773115115197</cx:pt>
          <cx:pt idx="276">0.0084326808750832608</cx:pt>
          <cx:pt idx="277">0.015843979770742499</cx:pt>
          <cx:pt idx="278">-0.0069590975510090804</cx:pt>
          <cx:pt idx="279">-0.0135348609558109</cx:pt>
          <cx:pt idx="280">0.000140821826871417</cx:pt>
          <cx:pt idx="281">0.0010795415700805601</cx:pt>
          <cx:pt idx="282">2.69814939227052e-05</cx:pt>
          <cx:pt idx="283">0.00134932605642762</cx:pt>
          <cx:pt idx="284">-0.0014113553642803099</cx:pt>
          <cx:pt idx="285">-0.025332368097685701</cx:pt>
          <cx:pt idx="286">-0.052902059408237903</cx:pt>
          <cx:pt idx="287">-0.020219982229895302</cx:pt>
          <cx:pt idx="288">-0.00031988998110791199</cx:pt>
          <cx:pt idx="289">-0.0011207179223214801</cx:pt>
          <cx:pt idx="290">0.065915233623053196</cx:pt>
          <cx:pt idx="291">0.11619862876666499</cx:pt>
          <cx:pt idx="292">0.101049889869777</cx:pt>
          <cx:pt idx="293">0.0198848843551282</cx:pt>
          <cx:pt idx="294">0.068475031937287101</cx:pt>
          <cx:pt idx="295">-0.0162599380746902</cx:pt>
          <cx:pt idx="296">-0.028765524977485898</cx:pt>
          <cx:pt idx="297">-0.0241337390021986</cx:pt>
          <cx:pt idx="298">0.023396187557817302</cx:pt>
          <cx:pt idx="299">-0.00079126018785457902</cx:pt>
          <cx:pt idx="300">-0.011333228956296499</cx:pt>
          <cx:pt idx="301">-0.0053875100268108303</cx:pt>
          <cx:pt idx="302">-0.0135984516766089</cx:pt>
          <cx:pt idx="303">-0.010504869672217899</cx:pt>
          <cx:pt idx="304">-0.0522016033871643</cx:pt>
          <cx:pt idx="305">-0.038231389149237099</cx:pt>
          <cx:pt idx="306">-0.0087557853054128602</cx:pt>
          <cx:pt idx="307">-0.00265075271859296</cx:pt>
          <cx:pt idx="308">0.00028614632791924301</cx:pt>
          <cx:pt idx="309">0.00082737951651973296</cx:pt>
          <cx:pt idx="310">0.00194484053796424</cx:pt>
          <cx:pt idx="311">-0.0023920846120808899</cx:pt>
          <cx:pt idx="312">-0.0023518913020236002</cx:pt>
          <cx:pt idx="313">-0.012844831655190099</cx:pt>
          <cx:pt idx="314">-0.030208919691227999</cx:pt>
          <cx:pt idx="315">-0.0041516485704695804</cx:pt>
          <cx:pt idx="316">-0.015065916385899601</cx:pt>
          <cx:pt idx="317">0.0099386982735520293</cx:pt>
          <cx:pt idx="318">0.024351412961726802</cx:pt>
          <cx:pt idx="319">0.055313422791584702</cx:pt>
          <cx:pt idx="320">0.076158987948866302</cx:pt>
          <cx:pt idx="321">-0.0066626345139542097</cx:pt>
          <cx:pt idx="322">0.047757153522673901</cx:pt>
          <cx:pt idx="323">0.069070439434032294</cx:pt>
          <cx:pt idx="324">0.072672351137295296</cx:pt>
          <cx:pt idx="325">0.068844897803962204</cx:pt>
          <cx:pt idx="326">0.043917350113594503</cx:pt>
          <cx:pt idx="327">0.00051858070441436997</cx:pt>
          <cx:pt idx="328">0.027311904719265999</cx:pt>
          <cx:pt idx="329">-0.047264126823605902</cx:pt>
          <cx:pt idx="330">-0.070100495660027198</cx:pt>
          <cx:pt idx="331">-0.039524560899172403</cx:pt>
          <cx:pt idx="332">-0.0187608840713821</cx:pt>
          <cx:pt idx="333">0.0015679008300475399</cx:pt>
          <cx:pt idx="334">0.010915427451381301</cx:pt>
          <cx:pt idx="335">-7.3496033198149906e-05</cx:pt>
          <cx:pt idx="336">-0.00086639859416107396</cx:pt>
          <cx:pt idx="337">0.00082901823693434004</cx:pt>
          <cx:pt idx="338">0.0020102515023591901</cx:pt>
          <cx:pt idx="339">-0.00057205965090500598</cx:pt>
          <cx:pt idx="340">0.0024844754356285999</cx:pt>
          <cx:pt idx="341">-0.010774190022949</cx:pt>
          <cx:pt idx="342">-0.025136472817283099</cx:pt>
          <cx:pt idx="343">-0.0144520199293119</cx:pt>
          <cx:pt idx="344">-0.043963342624946798</cx:pt>
          <cx:pt idx="345">-0.033648627294585301</cx:pt>
          <cx:pt idx="346">-0.071263652811873496</cx:pt>
          <cx:pt idx="347">0.026365365191699901</cx:pt>
          <cx:pt idx="348">0.033293444871209901</cx:pt>
          <cx:pt idx="349">0.055892461986438602</cx:pt>
          <cx:pt idx="350">0.14145735750787899</cx:pt>
          <cx:pt idx="351">0.16122794171177901</cx:pt>
          <cx:pt idx="352">0.14232347428157099</cx:pt>
          <cx:pt idx="353">0.13929439561477</cx:pt>
          <cx:pt idx="354">-0.013463388770973</cx:pt>
          <cx:pt idx="355">-0.032753969532481497</cx:pt>
          <cx:pt idx="356">-0.025173468833105499</cx:pt>
          <cx:pt idx="357">-0.057774061244931098</cx:pt>
          <cx:pt idx="358">-0.059343696068816502</cx:pt>
          <cx:pt idx="359">-0.0345583006790725</cx:pt>
          <cx:pt idx="360">-0.023782826815189201</cx:pt>
          <cx:pt idx="361">-0.010361392987579999</cx:pt>
          <cx:pt idx="362">0.0026948908409004301</cx:pt>
          <cx:pt idx="363">-0.0023610683424267601</cx:pt>
          <cx:pt idx="364">0.000115647904688804</cx:pt>
          <cx:pt idx="365">0.00092512631068830805</cx:pt>
          <cx:pt idx="366">0.00047774433482433498</cx:pt>
          <cx:pt idx="367">0.0019454672854504901</cx:pt>
          <cx:pt idx="368">0.0022633129948696098</cx:pt>
          <cx:pt idx="369">-0.0175467185164319</cx:pt>
          <cx:pt idx="370">-0.041269850154777202</cx:pt>
          <cx:pt idx="371">-0.030992946043032901</cx:pt>
          <cx:pt idx="372">-0.071318571766857103</cx:pt>
          <cx:pt idx="373">-0.097914360353197102</cx:pt>
          <cx:pt idx="374">-0.116806606658613</cx:pt>
          <cx:pt idx="375">-0.0131742359828312</cx:pt>
          <cx:pt idx="376">0.043202890990772798</cx:pt>
          <cx:pt idx="377">0.0570942299641191</cx:pt>
          <cx:pt idx="378">0.17755020984022099</cx:pt>
          <cx:pt idx="379">0.18671060562314001</cx:pt>
          <cx:pt idx="380">0.106363096008091</cx:pt>
          <cx:pt idx="381">0.062064535821768602</cx:pt>
          <cx:pt idx="382">-0.040578341277516597</cx:pt>
          <cx:pt idx="383">-0.064707027328617897</cx:pt>
          <cx:pt idx="384">-0.032538441635517702</cx:pt>
          <cx:pt idx="385">-0.081012740081410906</cx:pt>
          <cx:pt idx="386">-0.080601792350001603</cx:pt>
          <cx:pt idx="387">-0.059321998459732399</cx:pt>
          <cx:pt idx="388">-0.030128466413693399</cx:pt>
          <cx:pt idx="389">-0.0050393645472899097</cx:pt>
          <cx:pt idx="390">0.00526277978600096</cx:pt>
          <cx:pt idx="391">-0.000100515258325496</cx:pt>
          <cx:pt idx="392">-0.000244931362014176</cx:pt>
          <cx:pt idx="393">9.4300478060746604e-06</cx:pt>
          <cx:pt idx="394">0.00053459316851933204</cx:pt>
          <cx:pt idx="395">0.0043734818253448101</cx:pt>
          <cx:pt idx="396">-0.0039363166119022004</cx:pt>
          <cx:pt idx="397">-0.021341839443226301</cx:pt>
          <cx:pt idx="398">-0.052128688535937197</cx:pt>
          <cx:pt idx="399">-0.074425895739019199</cx:pt>
          <cx:pt idx="400">-0.114260769709121</cx:pt>
          <cx:pt idx="401">-0.089480895141672304</cx:pt>
          <cx:pt idx="402">-0.057997000225176003</cx:pt>
          <cx:pt idx="403">-0.025468300831423599</cx:pt>
          <cx:pt idx="404">0.019472529680225201</cx:pt>
          <cx:pt idx="405">0.058972303604983699</cx:pt>
          <cx:pt idx="406">0.11643682271733601</cx:pt>
          <cx:pt idx="407">0.042848055524260499</cx:pt>
          <cx:pt idx="408">0.043782569789378903</cx:pt>
          <cx:pt idx="409">-0.058962976241646398</cx:pt>
          <cx:pt idx="410">-0.112099730019058</cx:pt>
          <cx:pt idx="411">-0.0966150968296558</cx:pt>
          <cx:pt idx="412">-0.066984867256570504</cx:pt>
          <cx:pt idx="413">-0.065101650689163307</cx:pt>
          <cx:pt idx="414">-0.059377358723914399</cx:pt>
          <cx:pt idx="415">-0.052032790353937</cx:pt>
          <cx:pt idx="416">-0.021048649357142402</cx:pt>
          <cx:pt idx="417">0.0038413343809901202</cx:pt>
          <cx:pt idx="418">0.00177963698994266</cx:pt>
          <cx:pt idx="419">0.00023168798505933299</cx:pt>
          <cx:pt idx="420">-0.00025801940740574099</cx:pt>
          <cx:pt idx="421">-0.0011128133975804801</cx:pt>
          <cx:pt idx="422">0.00087518649909787405</cx:pt>
          <cx:pt idx="423">-0.0011050266546238001</cx:pt>
          <cx:pt idx="424">-0.0049253280823517596</cx:pt>
          <cx:pt idx="425">-0.035946821238903297</cx:pt>
          <cx:pt idx="426">-0.065521906077342804</cx:pt>
          <cx:pt idx="427">-0.060139488018537197</cx:pt>
          <cx:pt idx="428">-0.022276341379836799</cx:pt>
          <cx:pt idx="429">0.025215291667869399</cx:pt>
          <cx:pt idx="430">0.0384254359895356</cx:pt>
          <cx:pt idx="431">0.021312534636439801</cx:pt>
          <cx:pt idx="432">-0.035601310243692397</cx:pt>
          <cx:pt idx="433">0.089975391350749001</cx:pt>
          <cx:pt idx="434">0.039623196590187697</cx:pt>
          <cx:pt idx="435">-0.077642993384152995</cx:pt>
          <cx:pt idx="436">-0.0014115457414152</cx:pt>
          <cx:pt idx="437">-0.11714528727179099</cx:pt>
          <cx:pt idx="438">-0.098393878631471296</cx:pt>
          <cx:pt idx="439">-0.084017459560705499</cx:pt>
          <cx:pt idx="440">-0.052075514208995997</cx:pt>
          <cx:pt idx="441">-0.052437341181484798</cx:pt>
          <cx:pt idx="442">-0.044502237897621602</cx:pt>
          <cx:pt idx="443">-0.050009293143431499</cx:pt>
          <cx:pt idx="444">-0.024928888765954699</cx:pt>
          <cx:pt idx="445">-0.0023840088350457599</cx:pt>
          <cx:pt idx="446">-0.000405157756036608</cx:pt>
          <cx:pt idx="447">0.00038505859481179701</cx:pt>
          <cx:pt idx="448">-0.00059816366708466905</cx:pt>
          <cx:pt idx="449">0.00056073284177524303</cx:pt>
          <cx:pt idx="450">0.00090818529483365602</cx:pt>
          <cx:pt idx="451">-0.003534150344571</cx:pt>
          <cx:pt idx="452">-0.016443986980538498</cx:pt>
          <cx:pt idx="453">-0.033124770768619</cx:pt>
          <cx:pt idx="454">-0.0161112047203649</cx:pt>
          <cx:pt idx="455">0.0060387516156214897</cx:pt>
          <cx:pt idx="456">0.045093315844745602</cx:pt>
          <cx:pt idx="457">0.100289095997281</cx:pt>
          <cx:pt idx="458">0.10286927481904599</cx:pt>
          <cx:pt idx="459">0.043399201146395297</cx:pt>
          <cx:pt idx="460">-0.017848707157825001</cx:pt>
          <cx:pt idx="461">-0.0163024566491301</cx:pt>
          <cx:pt idx="462">-0.035123247377969999</cx:pt>
          <cx:pt idx="463">-0.0783873906337543</cx:pt>
          <cx:pt idx="464">-0.073145716568103203</cx:pt>
          <cx:pt idx="465">-0.122706881868154</cx:pt>
          <cx:pt idx="466">-0.094550925668477101</cx:pt>
          <cx:pt idx="467">-0.073515690142420001</cx:pt>
          <cx:pt idx="468">-0.016862265604080499</cx:pt>
          <cx:pt idx="469">-0.015691611430849</cx:pt>
          <cx:pt idx="470">-0.057760492055509698</cx:pt>
          <cx:pt idx="471">-0.041759968822265799</cx:pt>
          <cx:pt idx="472">-0.015739528541153399</cx:pt>
          <cx:pt idx="473">-0.0047341906538966496</cx:pt>
          <cx:pt idx="474">-0.00099767578435677696</cx:pt>
          <cx:pt idx="475">2.0689839766820699e-05</cx:pt>
          <cx:pt idx="476">-0.00041324084994609299</cx:pt>
          <cx:pt idx="477">-3.1032884857916997e-05</cx:pt>
          <cx:pt idx="478">0.00088331219945666205</cx:pt>
          <cx:pt idx="479">-0.00348451079852096</cx:pt>
          <cx:pt idx="480">-0.016328838709034999</cx:pt>
          <cx:pt idx="481">-0.039323289270172798</cx:pt>
          <cx:pt idx="482">-0.0071312225520663098</cx:pt>
          <cx:pt idx="483">0.054620970476083802</cx:pt>
          <cx:pt idx="484">0.117699034394046</cx:pt>
          <cx:pt idx="485">0.077744606214103507</cx:pt>
          <cx:pt idx="486">0.041374514651576003</cx:pt>
          <cx:pt idx="487">-0.0276290760988947</cx:pt>
          <cx:pt idx="488">-0.078611948195473597</cx:pt>
          <cx:pt idx="489">-0.122804454517176</cx:pt>
          <cx:pt idx="490">-0.073738779977172805</cx:pt>
          <cx:pt idx="491">-0.11940045274689701</cx:pt>
          <cx:pt idx="492">-0.061244894534439098</cx:pt>
          <cx:pt idx="493">-0.11688480111279501</cx:pt>
          <cx:pt idx="494">-0.0873144472204751</cx:pt>
          <cx:pt idx="495">-0.0346776390831555</cx:pt>
          <cx:pt idx="496">0.0134546536584443</cx:pt>
          <cx:pt idx="497">0.0062938365620503903</cx:pt>
          <cx:pt idx="498">-0.058622385707568801</cx:pt>
          <cx:pt idx="499">-0.034707027739370101</cx:pt>
          <cx:pt idx="500">-0.0134118849569148</cx:pt>
          <cx:pt idx="501">0.0041187121752376699</cx:pt>
          <cx:pt idx="502">0.00070100295958707196</cx:pt>
          <cx:pt idx="503">-0.00067064457151501595</cx:pt>
          <cx:pt idx="504">0.000510394117012281</cx:pt>
          <cx:pt idx="505">-0.00015347449945763699</cx:pt>
          <cx:pt idx="506">0.00315898102450706</cx:pt>
          <cx:pt idx="507">-0.00052287983987469601</cx:pt>
          <cx:pt idx="508">-0.0150786454083617</cx:pt>
          <cx:pt idx="509">-0.0160570083846556</cx:pt>
          <cx:pt idx="510">0.0013621469273018801</cx:pt>
          <cx:pt idx="511">0.062725788252046402</cx:pt>
          <cx:pt idx="512">0.079668534701986302</cx:pt>
          <cx:pt idx="513">0.093169563156436194</cx:pt>
          <cx:pt idx="514">0.0102439083908756</cx:pt>
          <cx:pt idx="515">-0.081969604161166804</cx:pt>
          <cx:pt idx="516">-0.145205404099116</cx:pt>
          <cx:pt idx="517">-0.044599313956594902</cx:pt>
          <cx:pt idx="518">-0.057437825816109102</cx:pt>
          <cx:pt idx="519">-0.084473915935317306</cx:pt>
          <cx:pt idx="520">0.0043724066760437302</cx:pt>
          <cx:pt idx="521">-0.035745353659493703</cx:pt>
          <cx:pt idx="522">-0.057375102934662102</cx:pt>
          <cx:pt idx="523">-0.021143104161626101</cx:pt>
          <cx:pt idx="524">0.037570086120525301</cx:pt>
          <cx:pt idx="525">0.0079180367995247899</cx:pt>
          <cx:pt idx="526">-0.043159147473910003</cx:pt>
          <cx:pt idx="527">-0.0368973755259146</cx:pt>
          <cx:pt idx="528">-0.0190564052450682</cx:pt>
          <cx:pt idx="529">0.0016832816842335</cx:pt>
          <cx:pt idx="530">0.00054454299059315705</cx:pt>
          <cx:pt idx="531">0.00018941890529886699</cx:pt>
          <cx:pt idx="532">-0.000111220266840216</cx:pt>
          <cx:pt idx="533">-0.0011524170711929101</cx:pt>
          <cx:pt idx="534">0.00151184999042911</cx:pt>
          <cx:pt idx="535">0.0040477316356309998</cx:pt>
          <cx:pt idx="536">0.0022261732278554399</cx:pt>
          <cx:pt idx="537">0.0028051887200917498</cx:pt>
          <cx:pt idx="538">0.022840686592947201</cx:pt>
          <cx:pt idx="539">0.033807898904162498</cx:pt>
          <cx:pt idx="540">0.038153752384938198</cx:pt>
          <cx:pt idx="541">0.054020315218494298</cx:pt>
          <cx:pt idx="542">-0.0235294699684147</cx:pt>
          <cx:pt idx="543">-0.16218165974103399</cx:pt>
          <cx:pt idx="544">-0.120234100483688</cx:pt>
          <cx:pt idx="545">-0.0471269390226495</cx:pt>
          <cx:pt idx="546">-0.071712917622920799</cx:pt>
          <cx:pt idx="547">-0.0017034332050992599</cx:pt>
          <cx:pt idx="548">0.047737838713666998</cx:pt>
          <cx:pt idx="549">0.0113786421821229</cx:pt>
          <cx:pt idx="550">-0.0771696434612784</cx:pt>
          <cx:pt idx="551">-0.046226386201036002</cx:pt>
          <cx:pt idx="552">0.00106857434336507</cx:pt>
          <cx:pt idx="553">-0.00320806658545275</cx:pt>
          <cx:pt idx="554">-0.0174727512978692</cx:pt>
          <cx:pt idx="555">-0.017798464351105499</cx:pt>
          <cx:pt idx="556">-0.019082474222459601</cx:pt>
          <cx:pt idx="557">-1.3979177907881501e-05</cx:pt>
          <cx:pt idx="558">-6.7843711716387194e-05</cx:pt>
          <cx:pt idx="559">0.00055747215624086697</cx:pt>
          <cx:pt idx="560">0.00019650998364703699</cx:pt>
          <cx:pt idx="561">0.00029155310705306401</cx:pt>
          <cx:pt idx="562">-0.00056196905172393996</cx:pt>
          <cx:pt idx="563">0.0013356921852466701</cx:pt>
          <cx:pt idx="564">0.020851797382550899</cx:pt>
          <cx:pt idx="565">-0.00388802921041894</cx:pt>
          <cx:pt idx="566">0.0054688910217637696</cx:pt>
          <cx:pt idx="567">0.0046256143230468403</cx:pt>
          <cx:pt idx="568">-0.047106078498092098</cx:pt>
          <cx:pt idx="569">-0.050253494158128</cx:pt>
          <cx:pt idx="570">-0.018291472394113401</cx:pt>
          <cx:pt idx="571">-0.088106255587442894</cx:pt>
          <cx:pt idx="572">-0.088102901000030501</cx:pt>
          <cx:pt idx="573">-0.089749079633086204</cx:pt>
          <cx:pt idx="574">-0.074533230778714293</cx:pt>
          <cx:pt idx="575">-0.048135160115082697</cx:pt>
          <cx:pt idx="576">0.0065998206482314904</cx:pt>
          <cx:pt idx="577">-0.027442932818134799</cx:pt>
          <cx:pt idx="578">-0.061842226000848502</cx:pt>
          <cx:pt idx="579">-0.046260215058793297</cx:pt>
          <cx:pt idx="580">-0.0049331729055246297</cx:pt>
          <cx:pt idx="581">-0.015242083040846</cx:pt>
          <cx:pt idx="582">-0.020309308187828098</cx:pt>
          <cx:pt idx="583">-0.014557589327003601</cx:pt>
          <cx:pt idx="584">-0.010810645480136801</cx:pt>
          <cx:pt idx="585">-0.0054452764631657304</cx:pt>
          <cx:pt idx="586">0.000112024115418784</cx:pt>
          <cx:pt idx="587">-0.00054816371552196498</cx:pt>
          <cx:pt idx="588">-0.0010683403240561401</cx:pt>
          <cx:pt idx="589">0.00024563613766421101</cx:pt>
          <cx:pt idx="590">0.00054201151564657797</cx:pt>
          <cx:pt idx="591">-0.0047561195957340303</cx:pt>
          <cx:pt idx="592">0.0061058244646815</cx:pt>
          <cx:pt idx="593">0.00177194821727286</cx:pt>
          <cx:pt idx="594">0.019367212253131001</cx:pt>
          <cx:pt idx="595">-0.00166890570884965</cx:pt>
          <cx:pt idx="596">-0.048570387343536199</cx:pt>
          <cx:pt idx="597">-0.00309051904423281</cx:pt>
          <cx:pt idx="598">0.014383338291042399</cx:pt>
          <cx:pt idx="599">0.028788597692608699</cx:pt>
          <cx:pt idx="600">-0.021536083339558899</cx:pt>
          <cx:pt idx="601">-0.049038346161914201</cx:pt>
          <cx:pt idx="602">-0.095467674639757305</cx:pt>
          <cx:pt idx="603">-0.0510524109528624</cx:pt>
          <cx:pt idx="604">-0.020528841634069601</cx:pt>
          <cx:pt idx="605">-0.0346549043704912</cx:pt>
          <cx:pt idx="606">-0.0467194005184145</cx:pt>
          <cx:pt idx="607">-0.020082227613378599</cx:pt>
          <cx:pt idx="608">0.020141888435210201</cx:pt>
          <cx:pt idx="609">-0.014952566965736601</cx:pt>
          <cx:pt idx="610">-0.026131163597681601</cx:pt>
          <cx:pt idx="611">-0.019009013123559199</cx:pt>
          <cx:pt idx="612">-0.0107085602350521</cx:pt>
          <cx:pt idx="613">-0.0089945895681430594</cx:pt>
          <cx:pt idx="614">-0.0014188245553386301</cx:pt>
          <cx:pt idx="615">-0.00099662141950596301</cx:pt>
          <cx:pt idx="616">-0.00034536014525194802</cx:pt>
          <cx:pt idx="617">-9.5028684058190299e-05</cx:pt>
          <cx:pt idx="618">2.22520322500573e-05</cx:pt>
          <cx:pt idx="619">-0.0056843020637486596</cx:pt>
          <cx:pt idx="620">0.0038640827205130698</cx:pt>
          <cx:pt idx="621">0.015707136503817901</cx:pt>
          <cx:pt idx="622">0.057835177818294899</cx:pt>
          <cx:pt idx="623">0.062559476833436198</cx:pt>
          <cx:pt idx="624">0.0010648928393414</cx:pt>
          <cx:pt idx="625">0.0214779081404524</cx:pt>
          <cx:pt idx="626">0.089635340884144099</cx:pt>
          <cx:pt idx="627">0.10720880308238501</cx:pt>
          <cx:pt idx="628">0.047972458764049201</cx:pt>
          <cx:pt idx="629">0.043257277852856602</cx:pt>
          <cx:pt idx="630">-0.0090381187387178694</cx:pt>
          <cx:pt idx="631">-0.0274934768037896</cx:pt>
          <cx:pt idx="632">0.0019826058596681402</cx:pt>
          <cx:pt idx="633">-0.032023062345770799</cx:pt>
          <cx:pt idx="634">-0.0208485694434065</cx:pt>
          <cx:pt idx="635">-0.0088393423258387796</cx:pt>
          <cx:pt idx="636">0.0011807035724924399</cx:pt>
          <cx:pt idx="637">-0.031929494958671298</cx:pt>
          <cx:pt idx="638">-0.037222789396346399</cx:pt>
          <cx:pt idx="639">-0.02582917828201</cx:pt>
          <cx:pt idx="640">-0.022154511197022001</cx:pt>
          <cx:pt idx="641">-0.0086820018981390301</cx:pt>
          <cx:pt idx="642">-0.00030481745886505401</cx:pt>
          <cx:pt idx="643">-0.00036546610175670701</cx:pt>
          <cx:pt idx="644">-0.00062273362496355605</cx:pt>
          <cx:pt idx="645">0.00019625545984394899</cx:pt>
          <cx:pt idx="646">-0.00030545275937048799</cx:pt>
          <cx:pt idx="647">-0.0074551207565809498</cx:pt>
          <cx:pt idx="648">-0.019777213398586301</cx:pt>
          <cx:pt idx="649">-0.0098138331614220798</cx:pt>
          <cx:pt idx="650">0.0027009730840190402</cx:pt>
          <cx:pt idx="651">0.017053871531555399</cx:pt>
          <cx:pt idx="652">0.035177861412401402</cx:pt>
          <cx:pt idx="653">0.0253578583003942</cx:pt>
          <cx:pt idx="654">0.0063022779866688302</cx:pt>
          <cx:pt idx="655">0.037818267445833498</cx:pt>
          <cx:pt idx="656">0.055207588625795299</cx:pt>
          <cx:pt idx="657">0.045280625177023401</cx:pt>
          <cx:pt idx="658">-0.0104413651008418</cx:pt>
          <cx:pt idx="659">0.0648183457428083</cx:pt>
          <cx:pt idx="660">0.030803271034107599</cx:pt>
          <cx:pt idx="661">-0.0250128250849758</cx:pt>
          <cx:pt idx="662">-0.0438503838516561</cx:pt>
          <cx:pt idx="663">-0.024516751924356098</cx:pt>
          <cx:pt idx="664">-0.0127616171718487</cx:pt>
          <cx:pt idx="665">-0.023038144830036598</cx:pt>
          <cx:pt idx="666">-0.026571525083989599</cx:pt>
          <cx:pt idx="667">-0.025671898722644901</cx:pt>
          <cx:pt idx="668">-0.0145733303898867</cx:pt>
          <cx:pt idx="669">-0.0064971862976119597</cx:pt>
          <cx:pt idx="670">0.00038553113910701599</cx:pt>
          <cx:pt idx="671">-0.000120882619793535</cx:pt>
          <cx:pt idx="672">-0.000196939947714054</cx:pt>
          <cx:pt idx="673">-4.4936765473657698e-05</cx:pt>
          <cx:pt idx="674">0.00051768670896192601</cx:pt>
          <cx:pt idx="675">-0.00445592486822127</cx:pt>
          <cx:pt idx="676">-0.017573973241839298</cx:pt>
          <cx:pt idx="677">-0.032854094052870403</cx:pt>
          <cx:pt idx="678">-0.024648109405391999</cx:pt>
          <cx:pt idx="679">-0.020444796770974601</cx:pt>
          <cx:pt idx="680">-0.0057797873456847003</cx:pt>
          <cx:pt idx="681">-0.0079040460578316991</cx:pt>
          <cx:pt idx="682">-0.0053496772642408997</cx:pt>
          <cx:pt idx="683">-0.016378720025402801</cx:pt>
          <cx:pt idx="684">-0.024500262604841901</cx:pt>
          <cx:pt idx="685">-0.048541421316887802</cx:pt>
          <cx:pt idx="686">-0.055219278892340497</cx:pt>
          <cx:pt idx="687">0.0091011768857525398</cx:pt>
          <cx:pt idx="688">-0.012437304620164701</cx:pt>
          <cx:pt idx="689">-0.020017852601163399</cx:pt>
          <cx:pt idx="690">-0.020050834780839799</cx:pt>
          <cx:pt idx="691">-0.020902863844507999</cx:pt>
          <cx:pt idx="692">-0.014677345664821</cx:pt>
          <cx:pt idx="693">-0.0115780455548305</cx:pt>
          <cx:pt idx="694">-0.0212467456792601</cx:pt>
          <cx:pt idx="695">-0.015455233777286101</cx:pt>
          <cx:pt idx="696">-0.0066692950416728401</cx:pt>
          <cx:pt idx="697">-0.0021619499552088398</cx:pt>
          <cx:pt idx="698">-4.1069783622289497e-05</cx:pt>
          <cx:pt idx="699">-0.00079445332386847997</cx:pt>
          <cx:pt idx="700">-0.000113578957655345</cx:pt>
          <cx:pt idx="701">0.00022403181281473199</cx:pt>
          <cx:pt idx="702">-0.00055406561624487605</cx:pt>
          <cx:pt idx="703">-0.0024704087187601498</cx:pt>
          <cx:pt idx="704">-0.016036494473801999</cx:pt>
          <cx:pt idx="705">-0.0195115133916113</cx:pt>
          <cx:pt idx="706">-0.020596450609033399</cx:pt>
          <cx:pt idx="707">-0.018782595353384501</cx:pt>
          <cx:pt idx="708">0.0055756419734984599</cx:pt>
          <cx:pt idx="709">0.012386683736810599</cx:pt>
          <cx:pt idx="710">-0.040000597828654498</cx:pt>
          <cx:pt idx="711">-0.051280876787414803</cx:pt>
          <cx:pt idx="712">-0.030699518078441498</cx:pt>
          <cx:pt idx="713">-0.025838150501284799</cx:pt>
          <cx:pt idx="714">0.028849554085033698</cx:pt>
          <cx:pt idx="715">0.013334796952481</cx:pt>
          <cx:pt idx="716">0.048497679764832498</cx:pt>
          <cx:pt idx="717">0.075033834596115997</cx:pt>
          <cx:pt idx="718">0.0246845197366132</cx:pt>
          <cx:pt idx="719">0.018001612507631</cx:pt>
          <cx:pt idx="720">0.0107787745194865</cx:pt>
          <cx:pt idx="721">-0.0077636188424608198</cx:pt>
          <cx:pt idx="722">-0.015732447972745901</cx:pt>
          <cx:pt idx="723">-0.015897831750900499</cx:pt>
          <cx:pt idx="724">-0.0059443509803328897</cx:pt>
          <cx:pt idx="725">-0.00038773715741601602</cx:pt>
          <cx:pt idx="726">-0.00073977633057968704</cx:pt>
          <cx:pt idx="727">0.00021868273319724699</cx:pt>
          <cx:pt idx="728">-5.8334093310928399e-06</cx:pt>
          <cx:pt idx="729">-0.00026741816761710998</cx:pt>
          <cx:pt idx="730">0.00070971255592797503</cx:pt>
          <cx:pt idx="731">0.00044176706599890098</cx:pt>
          <cx:pt idx="732">0.00035963296299894499</cx:pt>
          <cx:pt idx="733">0.0037155424843323798</cx:pt>
          <cx:pt idx="734">0.0058380710691841899</cx:pt>
          <cx:pt idx="735">0.0100183012962163</cx:pt>
          <cx:pt idx="736">0.022116834069007</cx:pt>
          <cx:pt idx="737">0.033831244788754197</cx:pt>
          <cx:pt idx="738">0.016729648104017</cx:pt>
          <cx:pt idx="739">0.018674168926721201</cx:pt>
          <cx:pt idx="740">0.0241903382905828</cx:pt>
          <cx:pt idx="741">-0.0015086588020223901</cx:pt>
          <cx:pt idx="742">0.0381948655387742</cx:pt>
          <cx:pt idx="743">0.058670067598958299</cx:pt>
          <cx:pt idx="744">0.045212320207427298</cx:pt>
          <cx:pt idx="745">0.037074181258488298</cx:pt>
          <cx:pt idx="746">0.020486907652817299</cx:pt>
          <cx:pt idx="747">0.0121219115787376</cx:pt>
          <cx:pt idx="748">0.0082038716413794892</cx:pt>
          <cx:pt idx="749">0.0043044873833624096</cx:pt>
          <cx:pt idx="750">0.00070940242796308298</cx:pt>
          <cx:pt idx="751">-0.00044672419347827199</cx:pt>
          <cx:pt idx="752">0.000143627472054954</cx:pt>
          <cx:pt idx="753">0.00027718459234594799</cx:pt>
          <cx:pt idx="754">-0.000484829697451651</cx:pt>
          <cx:pt idx="755">0.00047133784204442302</cx:pt>
          <cx:pt idx="756">-0.00077696225165403102</cx:pt>
          <cx:pt idx="757">1.9899544170174799e-05</cx:pt>
          <cx:pt idx="758">-0.00032721417694192199</cx:pt>
          <cx:pt idx="759">0.000448556358912753</cx:pt>
          <cx:pt idx="760">-0.00013339282097389401</cx:pt>
          <cx:pt idx="761">-0.00052112643404842796</cx:pt>
          <cx:pt idx="762">4.3574031647275302e-05</cx:pt>
          <cx:pt idx="763">0.00054364205061001195</cx:pt>
          <cx:pt idx="764">0.00076929477981320903</cx:pt>
          <cx:pt idx="765">0.00094935258375460703</cx:pt>
          <cx:pt idx="766">-0.00036849461924687901</cx:pt>
          <cx:pt idx="767">0.0024675516443318601</cx:pt>
          <cx:pt idx="768">0.0059027128420251701</cx:pt>
          <cx:pt idx="769">0.0044698012759196498</cx:pt>
          <cx:pt idx="770">0.0169262679771424</cx:pt>
          <cx:pt idx="771">0.0115710236736138</cx:pt>
          <cx:pt idx="772">0.00421253550672274</cx:pt>
          <cx:pt idx="773">0.0020363201039127598</cx:pt>
          <cx:pt idx="774">0.0021288881977332701</cx:pt>
          <cx:pt idx="775">-0.00030134555723929199</cx:pt>
          <cx:pt idx="776">6.7573943295316004e-06</cx:pt>
          <cx:pt idx="777">-0.000974552486229266</cx:pt>
          <cx:pt idx="778">-0.00095741152825239997</cx:pt>
          <cx:pt idx="779">-0.00025712087249956002</cx:pt>
          <cx:pt idx="780">-0.00028835622094176199</cx:pt>
          <cx:pt idx="781">0.00073134122175178798</cx:pt>
          <cx:pt idx="782">2.4982223915957501e-05</cx:pt>
          <cx:pt idx="783">0.00033546663572335197</cx:pt>
        </cx:lvl>
      </cx:numDim>
    </cx:data>
    <cx:data id="88">
      <cx:numDim type="val">
        <cx:f>'001_WA_F - 副本'!$CK$1:$CK$784</cx:f>
        <cx:lvl ptCount="784" formatCode="G/通用格式">
          <cx:pt idx="0">0.00024086291490102199</cx:pt>
          <cx:pt idx="1">3.5229573787897998e-05</cx:pt>
          <cx:pt idx="2">0.00060511145534564202</cx:pt>
          <cx:pt idx="3">0.0010838297392836099</cx:pt>
          <cx:pt idx="4">-0.00035944486688927</cx:pt>
          <cx:pt idx="5">-0.00038966030347420302</cx:pt>
          <cx:pt idx="6">0.00062187662427787803</cx:pt>
          <cx:pt idx="7">1.6750754409935001e-06</cx:pt>
          <cx:pt idx="8">-0.00075303322866646604</cx:pt>
          <cx:pt idx="9">0.00052039927695461403</cx:pt>
          <cx:pt idx="10">0.00018165287978507999</cx:pt>
          <cx:pt idx="11">-0.00036369872538163499</cx:pt>
          <cx:pt idx="12">-8.4639180180530707e-05</cx:pt>
          <cx:pt idx="13">0.00057801356905475996</cx:pt>
          <cx:pt idx="14">-3.4389154933501899e-05</cx:pt>
          <cx:pt idx="15">-0.00045673588157997899</cx:pt>
          <cx:pt idx="16">0.000679969443293307</cx:pt>
          <cx:pt idx="17">0.00024044675869309799</cx:pt>
          <cx:pt idx="18">0.00043345347501804599</cx:pt>
          <cx:pt idx="19">-0.000124832022681848</cx:pt>
          <cx:pt idx="20">-0.000222621485135654</cx:pt>
          <cx:pt idx="21">-0.00031468068735820298</cx:pt>
          <cx:pt idx="22">-2.45621970385273e-06</cx:pt>
          <cx:pt idx="23">0.00058640609567595905</cx:pt>
          <cx:pt idx="24">-0.000193515863594073</cx:pt>
          <cx:pt idx="25">-0.00071893369352538398</cx:pt>
          <cx:pt idx="26">-0.00027660349417226002</cx:pt>
          <cx:pt idx="27">-0.00016752932659157399</cx:pt>
          <cx:pt idx="28">0.00097370970157438497</cx:pt>
          <cx:pt idx="29">0.00022170887576903499</cx:pt>
          <cx:pt idx="30">0.00026214774389184001</cx:pt>
          <cx:pt idx="31">0.00040970749247463701</cx:pt>
          <cx:pt idx="32">-0.00140997504031689</cx:pt>
          <cx:pt idx="33">0.00028623350341244302</cx:pt>
          <cx:pt idx="34">-0.00037281358891441999</cx:pt>
          <cx:pt idx="35">0.00068260480197911795</cx:pt>
          <cx:pt idx="36">-0.000162199197023303</cx:pt>
          <cx:pt idx="37">-0.000273921959636215</cx:pt>
          <cx:pt idx="38">-0.0014679521376451299</cx:pt>
          <cx:pt idx="39">-0.0028946034473068898</cx:pt>
          <cx:pt idx="40">-0.0029145989196269098</cx:pt>
          <cx:pt idx="41">-0.00120313699063245</cx:pt>
          <cx:pt idx="42">-0.00086686186054240699</cx:pt>
          <cx:pt idx="43">0.000164251559827152</cx:pt>
          <cx:pt idx="44">0.0012213272524756701</cx:pt>
          <cx:pt idx="45">0.00028840482498958698</cx:pt>
          <cx:pt idx="46">0.00045699350925715798</cx:pt>
          <cx:pt idx="47">-0.00057702365221365902</cx:pt>
          <cx:pt idx="48">2.70833078828986e-05</cx:pt>
          <cx:pt idx="49">-0.00044050105691645</cx:pt>
          <cx:pt idx="50">0.00025266432847159898</cx:pt>
          <cx:pt idx="51">-2.6208062319643099e-05</cx:pt>
          <cx:pt idx="52">-0.00058653788731824203</cx:pt>
          <cx:pt idx="53">0.00032955173067832202</cx:pt>
          <cx:pt idx="54">-0.00082990620311593503</cx:pt>
          <cx:pt idx="55">0.00048614277732612898</cx:pt>
          <cx:pt idx="56">0.00015663863917522001</cx:pt>
          <cx:pt idx="57">1.12822014627149e-05</cx:pt>
          <cx:pt idx="58">5.6327853576356797e-05</cx:pt>
          <cx:pt idx="59">-0.00093630359981553902</cx:pt>
          <cx:pt idx="60">-2.6477153132627198e-05</cx:pt>
          <cx:pt idx="61">-0.00022531869363763199</cx:pt>
          <cx:pt idx="62">0.00080633379510983399</cx:pt>
          <cx:pt idx="63">-0.0010732470568189699</cx:pt>
          <cx:pt idx="64">-0.00111064407629496</cx:pt>
          <cx:pt idx="65">-0.0022946444235807302</cx:pt>
          <cx:pt idx="66">-0.0047265473737220899</cx:pt>
          <cx:pt idx="67">0.00077883937876848601</cx:pt>
          <cx:pt idx="68">0.0046445487096436998</cx:pt>
          <cx:pt idx="69">0.0035169677147516699</cx:pt>
          <cx:pt idx="70">-0.0038497247386928501</cx:pt>
          <cx:pt idx="71">0.0025895700766394802</cx:pt>
          <cx:pt idx="72">0.012420242738822701</cx:pt>
          <cx:pt idx="73">0.01332449186106</cx:pt>
          <cx:pt idx="74">0.00318830801624161</cx:pt>
          <cx:pt idx="75">0.00027430023025930999</cx:pt>
          <cx:pt idx="76">-0.0070604210016003604</cx:pt>
          <cx:pt idx="77">-0.0089516684638888504</cx:pt>
          <cx:pt idx="78">-0.0055464225621824903</cx:pt>
          <cx:pt idx="79">-0.00040755273754614199</cx:pt>
          <cx:pt idx="80">0.00030152357410947301</cx:pt>
          <cx:pt idx="81">0.00064933344897083001</cx:pt>
          <cx:pt idx="82">-9.9596788276282302e-05</cx:pt>
          <cx:pt idx="83">-0.0016832139964416499</cx:pt>
          <cx:pt idx="84">-0.00065546298390605905</cx:pt>
          <cx:pt idx="85">-0.00028041548628712602</cx:pt>
          <cx:pt idx="86">0.00096484205940007897</cx:pt>
          <cx:pt idx="87">-0.00018551534462964199</cx:pt>
          <cx:pt idx="88">-0.0028862349518001301</cx:pt>
          <cx:pt idx="89">0.00037533611623651898</cx:pt>
          <cx:pt idx="90">0.00079425950216626805</cx:pt>
          <cx:pt idx="91">0.00115981719973161</cx:pt>
          <cx:pt idx="92">0.0010330473322388201</cx:pt>
          <cx:pt idx="93">0.00114408594621749</cx:pt>
          <cx:pt idx="94">0.00163406207963377</cx:pt>
          <cx:pt idx="95">0.0025980053911795501</cx:pt>
          <cx:pt idx="96">0.0028869077961907299</cx:pt>
          <cx:pt idx="97">0.00276953184462641</cx:pt>
          <cx:pt idx="98">-0.00247392721932549</cx:pt>
          <cx:pt idx="99">0.0261849524628581</cx:pt>
          <cx:pt idx="100">0.030180015270452699</cx:pt>
          <cx:pt idx="101">0.025166807932546002</cx:pt>
          <cx:pt idx="102">0.022991779698105699</cx:pt>
          <cx:pt idx="103">-0.0088339671715019392</cx:pt>
          <cx:pt idx="104">-0.0432001366475607</cx:pt>
          <cx:pt idx="105">-0.032695869440655001</cx:pt>
          <cx:pt idx="106">-0.0075275619823938003</cx:pt>
          <cx:pt idx="107">-0.0033550906275338702</cx:pt>
          <cx:pt idx="108">-0.0046146405780848202</cx:pt>
          <cx:pt idx="109">0.00031118303176312097</cx:pt>
          <cx:pt idx="110">-0.00068666261840746802</cx:pt>
          <cx:pt idx="111">0.00049728007021040195</cx:pt>
          <cx:pt idx="112">0.000115061034149987</cx:pt>
          <cx:pt idx="113">-0.00062808820984823</cx:pt>
          <cx:pt idx="114">2.6329246816343598e-06</cx:pt>
          <cx:pt idx="115">0.00043687847791839499</cx:pt>
          <cx:pt idx="116">-0.0012312683723722201</cx:pt>
          <cx:pt idx="117">0.0030133627481346401</cx:pt>
          <cx:pt idx="118">0.0090192087880551306</cx:pt>
          <cx:pt idx="119">0.0090193141501522106</cx:pt>
          <cx:pt idx="120">-0.0011191614108010501</cx:pt>
          <cx:pt idx="121">0.0027823019548166598</cx:pt>
          <cx:pt idx="122">0.0074938334287575903</cx:pt>
          <cx:pt idx="123">-0.0027031840741762298</cx:pt>
          <cx:pt idx="124">0.00149614683834443</cx:pt>
          <cx:pt idx="125">0.0020179075277122998</cx:pt>
          <cx:pt idx="126">0.00766202070121021</cx:pt>
          <cx:pt idx="127">0.033751854233813501</cx:pt>
          <cx:pt idx="128">0.0249279104541139</cx:pt>
          <cx:pt idx="129">-0.0058649125425119302</cx:pt>
          <cx:pt idx="130">-0.020574009740520899</cx:pt>
          <cx:pt idx="131">-0.0085126494169223098</cx:pt>
          <cx:pt idx="132">-0.0128202765032656</cx:pt>
          <cx:pt idx="133">-0.057953758319341998</cx:pt>
          <cx:pt idx="134">-0.038357444766157503</cx:pt>
          <cx:pt idx="135">-0.035566676321040103</cx:pt>
          <cx:pt idx="136">-0.024604400630675399</cx:pt>
          <cx:pt idx="137">-0.00719695744147026</cx:pt>
          <cx:pt idx="138">-0.00134472600297143</cx:pt>
          <cx:pt idx="139">-0.00142287815931988</cx:pt>
          <cx:pt idx="140">0.000995988125385169</cx:pt>
          <cx:pt idx="141">0.00041817740077798501</cx:pt>
          <cx:pt idx="142">-0.00055539812930056995</cx:pt>
          <cx:pt idx="143">1.34819480551508e-05</cx:pt>
          <cx:pt idx="144">-0.00055938207740717299</cx:pt>
          <cx:pt idx="145">0.0126812004956921</cx:pt>
          <cx:pt idx="146">0.013388469864451601</cx:pt>
          <cx:pt idx="147">-0.0068570997959061103</cx:pt>
          <cx:pt idx="148">-0.024232133487897</cx:pt>
          <cx:pt idx="149">-0.025537945222856899</cx:pt>
          <cx:pt idx="150">-0.038652685109609702</cx:pt>
          <cx:pt idx="151">-0.049757377120049198</cx:pt>
          <cx:pt idx="152">-0.043588880525771</cx:pt>
          <cx:pt idx="153">-0.045646862063688703</cx:pt>
          <cx:pt idx="154">-0.0079457259693293397</cx:pt>
          <cx:pt idx="155">0.067447349811663407</cx:pt>
          <cx:pt idx="156">0.062800320150217595</cx:pt>
          <cx:pt idx="157">0.0074846935430293001</cx:pt>
          <cx:pt idx="158">-0.0138837466355739</cx:pt>
          <cx:pt idx="159">0.042671145167021897</cx:pt>
          <cx:pt idx="160">0.047414675609030399</cx:pt>
          <cx:pt idx="161">0.031713229979272999</cx:pt>
          <cx:pt idx="162">-0.0090490520882721501</cx:pt>
          <cx:pt idx="163">-0.0370820996046268</cx:pt>
          <cx:pt idx="164">-0.046973070018623199</cx:pt>
          <cx:pt idx="165">-0.0057763186266402804</cx:pt>
          <cx:pt idx="166">-0.00133485893502812</cx:pt>
          <cx:pt idx="167">-0.0028820627944254299</cx:pt>
          <cx:pt idx="168">-0.000463274976479201</cx:pt>
          <cx:pt idx="169">-0.00015932287659082401</cx:pt>
          <cx:pt idx="170">-0.0030102053209210299</cx:pt>
          <cx:pt idx="171">0.0023524120064911001</cx:pt>
          <cx:pt idx="172">0.00203311058309025</cx:pt>
          <cx:pt idx="173">0.00317584266491045</cx:pt>
          <cx:pt idx="174">0.0028780020224614001</cx:pt>
          <cx:pt idx="175">-0.017221718489744301</cx:pt>
          <cx:pt idx="176">-0.044989594916031397</cx:pt>
          <cx:pt idx="177">-0.0182874569134053</cx:pt>
          <cx:pt idx="178">0.0086724524550251206</cx:pt>
          <cx:pt idx="179">-0.016724649829327001</cx:pt>
          <cx:pt idx="180">0.0121469312123618</cx:pt>
          <cx:pt idx="181">0.0560941921986777</cx:pt>
          <cx:pt idx="182">0.081994524455876502</cx:pt>
          <cx:pt idx="183">0.083996568647139405</cx:pt>
          <cx:pt idx="184">0.063450407226070094</cx:pt>
          <cx:pt idx="185">0.042728853284733602</cx:pt>
          <cx:pt idx="186">0.023284462601220999</cx:pt>
          <cx:pt idx="187">0.026653112533028999</cx:pt>
          <cx:pt idx="188">0.038655237251065802</cx:pt>
          <cx:pt idx="189">0.033477285416108102</cx:pt>
          <cx:pt idx="190">-0.012457735786658999</cx:pt>
          <cx:pt idx="191">-0.0390316246854438</cx:pt>
          <cx:pt idx="192">-0.055806504585026999</cx:pt>
          <cx:pt idx="193">-0.0108117500480675</cx:pt>
          <cx:pt idx="194">-0.0062290778595357902</cx:pt>
          <cx:pt idx="195">-0.0042264316524780699</cx:pt>
          <cx:pt idx="196">0.00078899515753836703</cx:pt>
          <cx:pt idx="197">0.00273585715144265</cx:pt>
          <cx:pt idx="198">-0.0056863579345354</cx:pt>
          <cx:pt idx="199">0.0028706223080466799</cx:pt>
          <cx:pt idx="200">0.019455277185495199</cx:pt>
          <cx:pt idx="201">0.0030426693947435799</cx:pt>
          <cx:pt idx="202">-0.0013101852636463599</cx:pt>
          <cx:pt idx="203">-0.036119206108223299</cx:pt>
          <cx:pt idx="204">-0.036642083443061399</cx:pt>
          <cx:pt idx="205">0.00126628055692863</cx:pt>
          <cx:pt idx="206">0.022383268881875199</cx:pt>
          <cx:pt idx="207">0.026998994754030298</cx:pt>
          <cx:pt idx="208">0.059034220616535703</cx:pt>
          <cx:pt idx="209">0.024683554757349398</cx:pt>
          <cx:pt idx="210">0.021624197115256299</cx:pt>
          <cx:pt idx="211">0.051143469160914001</cx:pt>
          <cx:pt idx="212">0.0332072335310057</cx:pt>
          <cx:pt idx="213">0.0259758529802625</cx:pt>
          <cx:pt idx="214">0.055594836039801102</cx:pt>
          <cx:pt idx="215">0.051997200384988097</cx:pt>
          <cx:pt idx="216">0.052397448840632202</cx:pt>
          <cx:pt idx="217">0.10275253955632301</cx:pt>
          <cx:pt idx="218">0.034745159634533701</cx:pt>
          <cx:pt idx="219">-0.0569335432867853</cx:pt>
          <cx:pt idx="220">-0.067624057391713704</cx:pt>
          <cx:pt idx="221">-0.027783392490387498</cx:pt>
          <cx:pt idx="222">-0.00982837447449042</cx:pt>
          <cx:pt idx="223">-0.0028060654537186802</cx:pt>
          <cx:pt idx="224">-0.00044751024717901101</cx:pt>
          <cx:pt idx="225">0.00030759453923661902</cx:pt>
          <cx:pt idx="226">-0.0053088654486502301</cx:pt>
          <cx:pt idx="227">-0.00082828881322540297</cx:pt>
          <cx:pt idx="228">0.0221124725784471</cx:pt>
          <cx:pt idx="229">2.5958574485149601e-05</cx:pt>
          <cx:pt idx="230">0.0027466400881746701</cx:pt>
          <cx:pt idx="231">0.0153411078893863</cx:pt>
          <cx:pt idx="232">0.0207968911995845</cx:pt>
          <cx:pt idx="233">0.034176908040120697</cx:pt>
          <cx:pt idx="234">0.059596010168524102</cx:pt>
          <cx:pt idx="235">0.0142610935028828</cx:pt>
          <cx:pt idx="236">-0.038810598887891401</cx:pt>
          <cx:pt idx="237">-0.025162927627175001</cx:pt>
          <cx:pt idx="238">-0.029023241099225699</cx:pt>
          <cx:pt idx="239">-0.059017849640362503</cx:pt>
          <cx:pt idx="240">0.018374010843691699</cx:pt>
          <cx:pt idx="241">0.139386534526967</cx:pt>
          <cx:pt idx="242">0.109022763896202</cx:pt>
          <cx:pt idx="243">0.097730456992996304</cx:pt>
          <cx:pt idx="244">0.0683265084665685</cx:pt>
          <cx:pt idx="245">0.067564493789461499</cx:pt>
          <cx:pt idx="246">0.060739601341905203</cx:pt>
          <cx:pt idx="247">-0.054255132318880198</cx:pt>
          <cx:pt idx="248">-0.089511307516050506</cx:pt>
          <cx:pt idx="249">-0.027629626439605998</cx:pt>
          <cx:pt idx="250">-7.5208106930293303e-05</cx:pt>
          <cx:pt idx="251">0.00036804346255336098</cx:pt>
          <cx:pt idx="252">0.000583743732072944</cx:pt>
          <cx:pt idx="253">0.00027761972288574898</cx:pt>
          <cx:pt idx="254">-0.00309607179350026</cx:pt>
          <cx:pt idx="255">0.0016225236846528399</cx:pt>
          <cx:pt idx="256">0.032637977023447902</cx:pt>
          <cx:pt idx="257">0.00863561871780337</cx:pt>
          <cx:pt idx="258">0.031383044084322798</cx:pt>
          <cx:pt idx="259">0.063097771959461493</cx:pt>
          <cx:pt idx="260">0.049790030245280101</cx:pt>
          <cx:pt idx="261">-0.0044634879187338099</cx:pt>
          <cx:pt idx="262">0.0041655922498280403</cx:pt>
          <cx:pt idx="263">-0.0227194716491157</cx:pt>
          <cx:pt idx="264">-0.082947553887045097</cx:pt>
          <cx:pt idx="265">-0.084918172024319796</cx:pt>
          <cx:pt idx="266">-0.043869433454542403</cx:pt>
          <cx:pt idx="267">-0.0203076679615488</cx:pt>
          <cx:pt idx="268">0.035490151642647301</cx:pt>
          <cx:pt idx="269">0.081302253339584699</cx:pt>
          <cx:pt idx="270">0.1179404072047</cx:pt>
          <cx:pt idx="271">0.11689276655903599</cx:pt>
          <cx:pt idx="272">0.050536223106394003</cx:pt>
          <cx:pt idx="273">0.033958697168315198</cx:pt>
          <cx:pt idx="274">0.014194726834859299</cx:pt>
          <cx:pt idx="275">-0.0035526373979769101</cx:pt>
          <cx:pt idx="276">-0.068008940076761296</cx:pt>
          <cx:pt idx="277">-0.014514878231289</cx:pt>
          <cx:pt idx="278">0.0026699570088341202</cx:pt>
          <cx:pt idx="279">-0.000101591588835592</cx:pt>
          <cx:pt idx="280">0.00020436032589528599</cx:pt>
          <cx:pt idx="281">4.4795676102448801e-06</cx:pt>
          <cx:pt idx="282">-0.0046973291670141899</cx:pt>
          <cx:pt idx="283">-0.0032625692447231899</cx:pt>
          <cx:pt idx="284">0.018948370882677801</cx:pt>
          <cx:pt idx="285">-0.0075439201740497702</cx:pt>
          <cx:pt idx="286">-0.0101097508859155</cx:pt>
          <cx:pt idx="287">0.0082627688083436006</cx:pt>
          <cx:pt idx="288">-0.036852855959165903</cx:pt>
          <cx:pt idx="289">-0.099886705111552093</cx:pt>
          <cx:pt idx="290">-0.091120332311141805</cx:pt>
          <cx:pt idx="291">-0.087465196673309806</cx:pt>
          <cx:pt idx="292">-0.16323311337106799</cx:pt>
          <cx:pt idx="293">-0.15143148880055099</cx:pt>
          <cx:pt idx="294">-0.045922868051912903</cx:pt>
          <cx:pt idx="295">-0.057973191991387299</cx:pt>
          <cx:pt idx="296">0.0333447811620231</cx:pt>
          <cx:pt idx="297">0.079479689041920404</cx:pt>
          <cx:pt idx="298">0.122872497208109</cx:pt>
          <cx:pt idx="299">0.11288496279823</cx:pt>
          <cx:pt idx="300">0.024974628218027001</cx:pt>
          <cx:pt idx="301">-0.020826756705040299</cx:pt>
          <cx:pt idx="302">0.00372974867817424</cx:pt>
          <cx:pt idx="303">-0.0110002609326533</cx:pt>
          <cx:pt idx="304">-0.0570098857730435</cx:pt>
          <cx:pt idx="305">-0.013343896022407001</cx:pt>
          <cx:pt idx="306">-0.0055876655971105003</cx:pt>
          <cx:pt idx="307">-0.000851557319230476</cx:pt>
          <cx:pt idx="308">0.000566448588590169</cx:pt>
          <cx:pt idx="309">0.00088494074914082595</cx:pt>
          <cx:pt idx="310">-0.00647170322402363</cx:pt>
          <cx:pt idx="311">0.00144905600411286</cx:pt>
          <cx:pt idx="312">0.0036227706593805801</cx:pt>
          <cx:pt idx="313">-0.043301225085988201</cx:pt>
          <cx:pt idx="314">-0.070564924914606003</cx:pt>
          <cx:pt idx="315">-0.087821206656231901</cx:pt>
          <cx:pt idx="316">-0.105195662947892</cx:pt>
          <cx:pt idx="317">-0.092215059628611304</cx:pt>
          <cx:pt idx="318">-0.082322251347609399</cx:pt>
          <cx:pt idx="319">-0.068918918026592599</cx:pt>
          <cx:pt idx="320">-0.10788425066273601</cx:pt>
          <cx:pt idx="321">-0.15391380851120601</cx:pt>
          <cx:pt idx="322">-0.090481674327658204</cx:pt>
          <cx:pt idx="323">0.0111141118700078</cx:pt>
          <cx:pt idx="324">0.071078461600703205</cx:pt>
          <cx:pt idx="325">0.13362945877353799</cx:pt>
          <cx:pt idx="326">0.052062795204758802</cx:pt>
          <cx:pt idx="327">0.054100061616849097</cx:pt>
          <cx:pt idx="328">0.0013104581714148899</cx:pt>
          <cx:pt idx="329">-0.079093145505678905</cx:pt>
          <cx:pt idx="330">-0.037700107150988101</cx:pt>
          <cx:pt idx="331">-0.018220492946964199</cx:pt>
          <cx:pt idx="332">-0.029838742368450199</cx:pt>
          <cx:pt idx="333">-0.0029293384216213798</cx:pt>
          <cx:pt idx="334">-0.0049456708263173801</cx:pt>
          <cx:pt idx="335">-0.00015324371406375101</cx:pt>
          <cx:pt idx="336">-0.0010021370997786499</cx:pt>
          <cx:pt idx="337">-0.000377288078169325</cx:pt>
          <cx:pt idx="338">-0.00572694737251612</cx:pt>
          <cx:pt idx="339">-0.0011641545212488799</cx:pt>
          <cx:pt idx="340">-0.013146790653677401</cx:pt>
          <cx:pt idx="341">-0.0664872779038993</cx:pt>
          <cx:pt idx="342">-0.099207830916919801</cx:pt>
          <cx:pt idx="343">-0.096288136851195402</cx:pt>
          <cx:pt idx="344">-0.093464194351392402</cx:pt>
          <cx:pt idx="345">-0.0583857819499813</cx:pt>
          <cx:pt idx="346">-0.035691951202972902</cx:pt>
          <cx:pt idx="347">-0.027972225921328302</cx:pt>
          <cx:pt idx="348">-0.077814603471021704</cx:pt>
          <cx:pt idx="349">-0.15864294386205</cx:pt>
          <cx:pt idx="350">-0.0444578615227883</cx:pt>
          <cx:pt idx="351">0.0141067969573752</cx:pt>
          <cx:pt idx="352">0.092822982515668701</cx:pt>
          <cx:pt idx="353">0.098670776629175894</cx:pt>
          <cx:pt idx="354">-0.0222833367065404</cx:pt>
          <cx:pt idx="355">-0.0050281455547577401</cx:pt>
          <cx:pt idx="356">-0.085058857478149896</cx:pt>
          <cx:pt idx="357">-0.088093367947209095</cx:pt>
          <cx:pt idx="358">-0.065201825149461004</cx:pt>
          <cx:pt idx="359">-0.0419343906939071</cx:pt>
          <cx:pt idx="360">-0.0136929273144079</cx:pt>
          <cx:pt idx="361">0.0049631188050342501</cx:pt>
          <cx:pt idx="362">-0.0013301614448558399</cx:pt>
          <cx:pt idx="363">0.00026031617410300601</cx:pt>
          <cx:pt idx="364">0.000530452819677633</cx:pt>
          <cx:pt idx="365">-0.00097668805706883108</cx:pt>
          <cx:pt idx="366">-0.00122037990079052</cx:pt>
          <cx:pt idx="367">-0.00059047007805831497</cx:pt>
          <cx:pt idx="368">-0.036519913898008703</cx:pt>
          <cx:pt idx="369">-0.086638406333958098</cx:pt>
          <cx:pt idx="370">-0.083920036955015501</cx:pt>
          <cx:pt idx="371">-0.065917506937942003</cx:pt>
          <cx:pt idx="372">-0.028381474785255</cx:pt>
          <cx:pt idx="373">-0.021039157882664201</cx:pt>
          <cx:pt idx="374">-0.0030153511096035401</cx:pt>
          <cx:pt idx="375">0.048367962576656001</cx:pt>
          <cx:pt idx="376">-0.045366688054644902</cx:pt>
          <cx:pt idx="377">-0.092653566550622096</cx:pt>
          <cx:pt idx="378">0.036099307306756402</cx:pt>
          <cx:pt idx="379">0.068740032623971797</cx:pt>
          <cx:pt idx="380">0.116055637818896</cx:pt>
          <cx:pt idx="381">0.070315031983478604</cx:pt>
          <cx:pt idx="382">-0.0094649819172499504</cx:pt>
          <cx:pt idx="383">-0.083136761683433605</cx:pt>
          <cx:pt idx="384">-0.090701892877498996</cx:pt>
          <cx:pt idx="385">-0.0951512867617062</cx:pt>
          <cx:pt idx="386">-0.072442429972476505</cx:pt>
          <cx:pt idx="387">-0.058374510492352899</cx:pt>
          <cx:pt idx="388">-0.024091745600966601</cx:pt>
          <cx:pt idx="389">0.0019757566997650501</cx:pt>
          <cx:pt idx="390">0.00021298486516162099</cx:pt>
          <cx:pt idx="391">-0.00072832800698602795</cx:pt>
          <cx:pt idx="392">-0.00053819100247280195</cx:pt>
          <cx:pt idx="393">-0.000914768902875867</cx:pt>
          <cx:pt idx="394">-0.00022587479207683201</cx:pt>
          <cx:pt idx="395">-0.00106384557083398</cx:pt>
          <cx:pt idx="396">-0.036648004071460398</cx:pt>
          <cx:pt idx="397">-0.079893355236678107</cx:pt>
          <cx:pt idx="398">-0.072068400918846795</cx:pt>
          <cx:pt idx="399">-0.0142537782454935</cx:pt>
          <cx:pt idx="400">-0.0094466479406752693</cx:pt>
          <cx:pt idx="401">-0.024978978702306601</cx:pt>
          <cx:pt idx="402">-0.011599975805995101</cx:pt>
          <cx:pt idx="403">0.0228199098442818</cx:pt>
          <cx:pt idx="404">-0.0281312407366275</cx:pt>
          <cx:pt idx="405">-0.055811399209620201</cx:pt>
          <cx:pt idx="406">0.036086925979132198</cx:pt>
          <cx:pt idx="407">0.057223056959400699</cx:pt>
          <cx:pt idx="408">0.013764385671752701</cx:pt>
          <cx:pt idx="409">-0.039441155954910101</cx:pt>
          <cx:pt idx="410">-0.047481115096856798</cx:pt>
          <cx:pt idx="411">-0.065107321986034195</cx:pt>
          <cx:pt idx="412">-0.111304290055734</cx:pt>
          <cx:pt idx="413">-0.052916979552227697</cx:pt>
          <cx:pt idx="414">-0.048910904757063903</cx:pt>
          <cx:pt idx="415">-0.066374441072892504</cx:pt>
          <cx:pt idx="416">-0.022450074259184799</cx:pt>
          <cx:pt idx="417">0.0090913082087110998</cx:pt>
          <cx:pt idx="418">0.0065838488179976399</cx:pt>
          <cx:pt idx="419">-0.000349281542564639</cx:pt>
          <cx:pt idx="420">0.00041166415651167402</cx:pt>
          <cx:pt idx="421">-0.00039324894940781502</cx:pt>
          <cx:pt idx="422">-0.00059529298927257096</cx:pt>
          <cx:pt idx="423">-0.0047468355844908997</cx:pt>
          <cx:pt idx="424">-0.029826549545405701</cx:pt>
          <cx:pt idx="425">-0.077476789865451298</cx:pt>
          <cx:pt idx="426">-0.041986484113383897</cx:pt>
          <cx:pt idx="427">-0.0311581596149068</cx:pt>
          <cx:pt idx="428">-0.0054447253804112304</cx:pt>
          <cx:pt idx="429">-0.0046287172014834298</cx:pt>
          <cx:pt idx="430">-0.0096633861542052505</cx:pt>
          <cx:pt idx="431">0.021555911374175001</cx:pt>
          <cx:pt idx="432">-0.050831090669660003</cx:pt>
          <cx:pt idx="433">0.0094555380338898903</cx:pt>
          <cx:pt idx="434">0.081404486860903999</cx:pt>
          <cx:pt idx="435">0.0113825712733605</cx:pt>
          <cx:pt idx="436">0.0031253862235082002</cx:pt>
          <cx:pt idx="437">-0.10584512601408599</cx:pt>
          <cx:pt idx="438">-0.056335620338749899</cx:pt>
          <cx:pt idx="439">-0.070433725362105098</cx:pt>
          <cx:pt idx="440">-0.114118598093957</cx:pt>
          <cx:pt idx="441">-0.049720736838847999</cx:pt>
          <cx:pt idx="442">-0.0055006363554311304</cx:pt>
          <cx:pt idx="443">-0.0517253678085259</cx:pt>
          <cx:pt idx="444">-0.0130746945596153</cx:pt>
          <cx:pt idx="445">0.020589840023343801</cx:pt>
          <cx:pt idx="446">0.0062155390763965999</cx:pt>
          <cx:pt idx="447">0.00056080619442604597</cx:pt>
          <cx:pt idx="448">0.00040492871512562298</cx:pt>
          <cx:pt idx="449">0.000118660093982848</cx:pt>
          <cx:pt idx="450">0.00033874563417575401</cx:pt>
          <cx:pt idx="451">0.0039989565248893097</cx:pt>
          <cx:pt idx="452">-0.010448926512461799</cx:pt>
          <cx:pt idx="453">-0.069880242958703903</cx:pt>
          <cx:pt idx="454">-0.038571357815787001</cx:pt>
          <cx:pt idx="455">-0.058239918552240103</cx:pt>
          <cx:pt idx="456">-0.036619406354183801</cx:pt>
          <cx:pt idx="457">0.0207828105495695</cx:pt>
          <cx:pt idx="458">0.0120458957305424</cx:pt>
          <cx:pt idx="459">-0.013053136212778199</cx:pt>
          <cx:pt idx="460">-0.040272732989572499</cx:pt>
          <cx:pt idx="461">0.017485024958075</cx:pt>
          <cx:pt idx="462">0.046840725525406503</cx:pt>
          <cx:pt idx="463">-0.0149721564047732</cx:pt>
          <cx:pt idx="464">-0.0174839939394759</cx:pt>
          <cx:pt idx="465">-0.054760190546205699</cx:pt>
          <cx:pt idx="466">-0.034535560969629599</cx:pt>
          <cx:pt idx="467">-0.042059592439212798</cx:pt>
          <cx:pt idx="468">-0.071573717483480695</cx:pt>
          <cx:pt idx="469">0.0053456172621027497</cx:pt>
          <cx:pt idx="470">0.036485917308466002</cx:pt>
          <cx:pt idx="471">-0.00024116139132685001</cx:pt>
          <cx:pt idx="472">0.012797931385098001</cx:pt>
          <cx:pt idx="473">0.029436265323075798</cx:pt>
          <cx:pt idx="474">0.0075525408033115301</cx:pt>
          <cx:pt idx="475">0.000355501620160235</cx:pt>
          <cx:pt idx="476">-0.00036268442031800002</cx:pt>
          <cx:pt idx="477">-0.00052201922093600601</cx:pt>
          <cx:pt idx="478">0.00234783173349633</cx:pt>
          <cx:pt idx="479">0.0097871417392808996</cx:pt>
          <cx:pt idx="480">0.00300544937529476</cx:pt>
          <cx:pt idx="481">-0.0229689857944241</cx:pt>
          <cx:pt idx="482">-0.0419150224833581</cx:pt>
          <cx:pt idx="483">-0.0576551072058335</cx:pt>
          <cx:pt idx="484">-0.00071185939114897499</cx:pt>
          <cx:pt idx="485">-0.024481974378732702</cx:pt>
          <cx:pt idx="486">-0.054530046924404302</cx:pt>
          <cx:pt idx="487">-0.036287725698567898</cx:pt>
          <cx:pt idx="488">-0.052955505717094897</cx:pt>
          <cx:pt idx="489">0.00051198709942040202</cx:pt>
          <cx:pt idx="490">0.0075123986916625397</cx:pt>
          <cx:pt idx="491">-0.035679053058831199</cx:pt>
          <cx:pt idx="492">0.0068339472213729702</cx:pt>
          <cx:pt idx="493">-0.034968741265601198</cx:pt>
          <cx:pt idx="494">-0.080549188833244495</cx:pt>
          <cx:pt idx="495">-0.053049418066621098</cx:pt>
          <cx:pt idx="496">-0.066151417678366797</cx:pt>
          <cx:pt idx="497">-0.0059127210940762504</cx:pt>
          <cx:pt idx="498">0.048412650447576797</cx:pt>
          <cx:pt idx="499">0.048664134630617001</cx:pt>
          <cx:pt idx="500">0.034216182764448502</cx:pt>
          <cx:pt idx="501">0.0250741294481765</cx:pt>
          <cx:pt idx="502">0.0062873970789084199</cx:pt>
          <cx:pt idx="503">0.00023495828186744899</cx:pt>
          <cx:pt idx="504">-0.000299893105953073</cx:pt>
          <cx:pt idx="505">0.00051089054512374796</cx:pt>
          <cx:pt idx="506">0.0027153241088211</cx:pt>
          <cx:pt idx="507">0.026542000486747</cx:pt>
          <cx:pt idx="508">0.017715887491620601</cx:pt>
          <cx:pt idx="509">0.022926309561410799</cx:pt>
          <cx:pt idx="510">-0.036096960227191902</cx:pt>
          <cx:pt idx="511">-0.046333465105313401</cx:pt>
          <cx:pt idx="512">-0.035811490687966602</cx:pt>
          <cx:pt idx="513">-0.035910630316375799</cx:pt>
          <cx:pt idx="514">-0.052045753353372401</cx:pt>
          <cx:pt idx="515">-0.100083216450881</cx:pt>
          <cx:pt idx="516">-0.090223926500341903</cx:pt>
          <cx:pt idx="517">0.032657144628821397</cx:pt>
          <cx:pt idx="518">0.022527210738497099</cx:pt>
          <cx:pt idx="519">0.00827823775197244</cx:pt>
          <cx:pt idx="520">0.053687603508519102</cx:pt>
          <cx:pt idx="521">-0.054205830108763002</cx:pt>
          <cx:pt idx="522">-0.078016429508131202</cx:pt>
          <cx:pt idx="523">-0.0585107578510752</cx:pt>
          <cx:pt idx="524">-0.068560164547873004</cx:pt>
          <cx:pt idx="525">-0.0198759638339218</cx:pt>
          <cx:pt idx="526">0.059000314793133703</cx:pt>
          <cx:pt idx="527">0.074624477586288401</cx:pt>
          <cx:pt idx="528">0.042573066722573598</cx:pt>
          <cx:pt idx="529">0.022217075749866401</cx:pt>
          <cx:pt idx="530">0.0050715879201460702</cx:pt>
          <cx:pt idx="531">0.0013801982858565199</cx:pt>
          <cx:pt idx="532">0.000512621001202881</cx:pt>
          <cx:pt idx="533">0.000127751003424669</cx:pt>
          <cx:pt idx="534">0.0021163220489245301</cx:pt>
          <cx:pt idx="535">0.027623202806362799</cx:pt>
          <cx:pt idx="536">0.028370810398675901</cx:pt>
          <cx:pt idx="537">0.0057494894512692503</cx:pt>
          <cx:pt idx="538">0.0229553949317521</cx:pt>
          <cx:pt idx="539">0.021315058413392599</cx:pt>
          <cx:pt idx="540">-0.0280375346318762</cx:pt>
          <cx:pt idx="541">-0.033278262942391099</cx:pt>
          <cx:pt idx="542">-0.099129938432871795</cx:pt>
          <cx:pt idx="543">-0.132446261809433</cx:pt>
          <cx:pt idx="544">-0.098988785231715698</cx:pt>
          <cx:pt idx="545">0.018296365787828801</cx:pt>
          <cx:pt idx="546">0.0088275439384378797</cx:pt>
          <cx:pt idx="547">0.056938361001030002</cx:pt>
          <cx:pt idx="548">0.0116598831477173</cx:pt>
          <cx:pt idx="549">-0.035352474802558403</cx:pt>
          <cx:pt idx="550">-0.074499952073318207</cx:pt>
          <cx:pt idx="551">-0.030720670036561998</cx:pt>
          <cx:pt idx="552">-0.033708557262272197</cx:pt>
          <cx:pt idx="553">0.0269371262599826</cx:pt>
          <cx:pt idx="554">0.076625893022951794</cx:pt>
          <cx:pt idx="555">0.086238177451884002</cx:pt>
          <cx:pt idx="556">0.0291922489540439</cx:pt>
          <cx:pt idx="557">0.0214015150357603</cx:pt>
          <cx:pt idx="558">0.00473399429540124</cx:pt>
          <cx:pt idx="559">-1.96232645947303e-05</cx:pt>
          <cx:pt idx="560">-0.00025924740248801502</cx:pt>
          <cx:pt idx="561">0.00024635738540232897</cx:pt>
          <cx:pt idx="562">0.00193416501036376</cx:pt>
          <cx:pt idx="563">0.033400207797165703</cx:pt>
          <cx:pt idx="564">0.061258325219202103</cx:pt>
          <cx:pt idx="565">-0.020252664005786201</cx:pt>
          <cx:pt idx="566">0.046546371136898301</cx:pt>
          <cx:pt idx="567">0.090738015553517307</cx:pt>
          <cx:pt idx="568">0.035440688334393601</cx:pt>
          <cx:pt idx="569">-0.036763797488931403</cx:pt>
          <cx:pt idx="570">-0.078160178200915906</cx:pt>
          <cx:pt idx="571">-0.072175299264689297</cx:pt>
          <cx:pt idx="572">-0.022342659232273399</cx:pt>
          <cx:pt idx="573">-0.014575338648945699</cx:pt>
          <cx:pt idx="574">0.056029308957024397</cx:pt>
          <cx:pt idx="575">0.042184055917303502</cx:pt>
          <cx:pt idx="576">-0.026411579731626399</cx:pt>
          <cx:pt idx="577">-0.035120567969501998</cx:pt>
          <cx:pt idx="578">-0.0042094857249945598</cx:pt>
          <cx:pt idx="579">0.049925327599111599</cx:pt>
          <cx:pt idx="580">0.0212704429110839</cx:pt>
          <cx:pt idx="581">0.031237373272910901</cx:pt>
          <cx:pt idx="582">0.054776487243713902</cx:pt>
          <cx:pt idx="583">0.069863158960809899</cx:pt>
          <cx:pt idx="584">0.031732523227764702</cx:pt>
          <cx:pt idx="585">0.0112401965236046</cx:pt>
          <cx:pt idx="586">0.0020771268653906601</cx:pt>
          <cx:pt idx="587">0.00017847227475914601</cx:pt>
          <cx:pt idx="588">-0.00078580548216047798</cx:pt>
          <cx:pt idx="589">0.00077855701495967199</cx:pt>
          <cx:pt idx="590">0.0057267556012873099</cx:pt>
          <cx:pt idx="591">0.0233230803155411</cx:pt>
          <cx:pt idx="592">0.031334709048438998</cx:pt>
          <cx:pt idx="593">0.0148835851740695</cx:pt>
          <cx:pt idx="594">0.059763692377967498</cx:pt>
          <cx:pt idx="595">0.081642337942437998</cx:pt>
          <cx:pt idx="596">0.035108366139617701</cx:pt>
          <cx:pt idx="597">-0.00755103379055633</cx:pt>
          <cx:pt idx="598">-0.014816924675066</cx:pt>
          <cx:pt idx="599">-0.0516371086735617</cx:pt>
          <cx:pt idx="600">0.0016660846959618101</cx:pt>
          <cx:pt idx="601">0.0092265964079623203</cx:pt>
          <cx:pt idx="602">0.035600834972954902</cx:pt>
          <cx:pt idx="603">0.015617830066490399</cx:pt>
          <cx:pt idx="604">-0.0090795763234749003</cx:pt>
          <cx:pt idx="605">0.035897813106990299</cx:pt>
          <cx:pt idx="606">0.0552855339274963</cx:pt>
          <cx:pt idx="607">0.0288986842815427</cx:pt>
          <cx:pt idx="608">0.0101948200908006</cx:pt>
          <cx:pt idx="609">0.0139449076795152</cx:pt>
          <cx:pt idx="610">0.044420193677127802</cx:pt>
          <cx:pt idx="611">0.042924647854325697</cx:pt>
          <cx:pt idx="612">0.018777302247912998</cx:pt>
          <cx:pt idx="613">0.00494108835140325</cx:pt>
          <cx:pt idx="614">0.00086438028158742101</cx:pt>
          <cx:pt idx="615">0.000241900536211114</cx:pt>
          <cx:pt idx="616">-0.00027152213703431701</cx:pt>
          <cx:pt idx="617">-0.00010958181675721899</cx:pt>
          <cx:pt idx="618">0.0043783267180886104</cx:pt>
          <cx:pt idx="619">0.00213897475189923</cx:pt>
          <cx:pt idx="620">0.018367995149131199</cx:pt>
          <cx:pt idx="621">0.048534143381643302</cx:pt>
          <cx:pt idx="622">0.073268601435614297</cx:pt>
          <cx:pt idx="623">0.057470647659789501</cx:pt>
          <cx:pt idx="624">0.0246964513427545</cx:pt>
          <cx:pt idx="625">0.044525552765944498</cx:pt>
          <cx:pt idx="626">0.030272153374097999</cx:pt>
          <cx:pt idx="627">-0.0246326529391073</cx:pt>
          <cx:pt idx="628">-0.053895657195852299</cx:pt>
          <cx:pt idx="629">0.018497824779413401</cx:pt>
          <cx:pt idx="630">0.036734968265817201</cx:pt>
          <cx:pt idx="631">0.0058856779958406701</cx:pt>
          <cx:pt idx="632">0.0168542167519148</cx:pt>
          <cx:pt idx="633">0.0049999060981593098</cx:pt>
          <cx:pt idx="634">0.0042221696188008096</cx:pt>
          <cx:pt idx="635">0.020190548920901202</cx:pt>
          <cx:pt idx="636">0.0042339842079190696</cx:pt>
          <cx:pt idx="637">0.0043696719413639099</cx:pt>
          <cx:pt idx="638">0.016857050337061402</cx:pt>
          <cx:pt idx="639">0.013380092715797501</cx:pt>
          <cx:pt idx="640">0.0040406701224258998</cx:pt>
          <cx:pt idx="641">-0.00103642182542716</cx:pt>
          <cx:pt idx="642">-0.00089816206902487705</cx:pt>
          <cx:pt idx="643">0.00087073797551668805</cx:pt>
          <cx:pt idx="644">0.000170150647638961</cx:pt>
          <cx:pt idx="645">0.00022338075914645199</cx:pt>
          <cx:pt idx="646">0.0016608325624014801</cx:pt>
          <cx:pt idx="647">-0.0066227231569738598</cx:pt>
          <cx:pt idx="648">-0.0163035456803188</cx:pt>
          <cx:pt idx="649">0.0024204666999107401</cx:pt>
          <cx:pt idx="650">0.011861346918424401</cx:pt>
          <cx:pt idx="651">0.0099856110939816802</cx:pt>
          <cx:pt idx="652">-0.016679248601352399</cx:pt>
          <cx:pt idx="653">-0.0148033980947788</cx:pt>
          <cx:pt idx="654">-0.0288284558324905</cx:pt>
          <cx:pt idx="655">0.0043946321389380597</cx:pt>
          <cx:pt idx="656">0.040402211055465098</cx:pt>
          <cx:pt idx="657">0.086213932710194799</cx:pt>
          <cx:pt idx="658">0.0051560680508780099</cx:pt>
          <cx:pt idx="659">0.062839125830047304</cx:pt>
          <cx:pt idx="660">0.0091043164879264695</cx:pt>
          <cx:pt idx="661">-0.037375692751046602</cx:pt>
          <cx:pt idx="662">0.022943779888993598</cx:pt>
          <cx:pt idx="663">0.013365649180475199</cx:pt>
          <cx:pt idx="664">-0.0066123064399833103</cx:pt>
          <cx:pt idx="665">0.0017909046608601501</cx:pt>
          <cx:pt idx="666">-0.00013010455767732001</cx:pt>
          <cx:pt idx="667">0.0029303182698376599</cx:pt>
          <cx:pt idx="668">-0.0029470409585791498</cx:pt>
          <cx:pt idx="669">-0.00075378899292463002</cx:pt>
          <cx:pt idx="670">0.00038860917001007101</cx:pt>
          <cx:pt idx="671">-0.000112214100205583</cx:pt>
          <cx:pt idx="672">-0.00032392336373461599</cx:pt>
          <cx:pt idx="673">-0.000224080104331108</cx:pt>
          <cx:pt idx="674">-0.00021601918765793701</cx:pt>
          <cx:pt idx="675">-0.00313326532199372</cx:pt>
          <cx:pt idx="676">0.00366539379958436</cx:pt>
          <cx:pt idx="677">-0.0080625631383671494</cx:pt>
          <cx:pt idx="678">-0.0013050372692338301</cx:pt>
          <cx:pt idx="679">-0.0079842436091587601</cx:pt>
          <cx:pt idx="680">0.0069929526103482903</cx:pt>
          <cx:pt idx="681">0.0151693132617219</cx:pt>
          <cx:pt idx="682">0.0114891772985938</cx:pt>
          <cx:pt idx="683">-0.0087515809955803995</cx:pt>
          <cx:pt idx="684">0.0046529154153686801</cx:pt>
          <cx:pt idx="685">0.0297095140315186</cx:pt>
          <cx:pt idx="686">0.046221977161133798</cx:pt>
          <cx:pt idx="687">0.084841538735367095</cx:pt>
          <cx:pt idx="688">-0.0070438542814025501</cx:pt>
          <cx:pt idx="689">-0.021706026284082899</cx:pt>
          <cx:pt idx="690">0.0061572298540624598</cx:pt>
          <cx:pt idx="691">-0.0076428123731298297</cx:pt>
          <cx:pt idx="692">-0.035909009270144197</cx:pt>
          <cx:pt idx="693">-0.0181615826621934</cx:pt>
          <cx:pt idx="694">-0.017581983176593301</cx:pt>
          <cx:pt idx="695">-0.0062621188785621498</cx:pt>
          <cx:pt idx="696">0.00269236081221984</cx:pt>
          <cx:pt idx="697">0.0019144499129974701</cx:pt>
          <cx:pt idx="698">0.00054399110284908403</cx:pt>
          <cx:pt idx="699">0.00169917231591424</cx:pt>
          <cx:pt idx="700">0.00088471694944279404</cx:pt>
          <cx:pt idx="701">-0.0010392692364164201</cx:pt>
          <cx:pt idx="702">0.00017665314691240499</cx:pt>
          <cx:pt idx="703">-0.00053426271480929604</cx:pt>
          <cx:pt idx="704">0.0033857314631791698</cx:pt>
          <cx:pt idx="705">0.0018006745691399001</cx:pt>
          <cx:pt idx="706">-0.0067793746330834601</cx:pt>
          <cx:pt idx="707">-0.017021551850936501</cx:pt>
          <cx:pt idx="708">0.0038823983352477701</cx:pt>
          <cx:pt idx="709">0.020443713904316301</cx:pt>
          <cx:pt idx="710">0.010687635753423999</cx:pt>
          <cx:pt idx="711">-0.0020942562228141301</cx:pt>
          <cx:pt idx="712">-0.00151193816440895</cx:pt>
          <cx:pt idx="713">0.0139367258907477</cx:pt>
          <cx:pt idx="714">0.018672593845015999</cx:pt>
          <cx:pt idx="715">-0.016525088790128699</cx:pt>
          <cx:pt idx="716">-0.0308401792373597</cx:pt>
          <cx:pt idx="717">-0.037236114645406</cx:pt>
          <cx:pt idx="718">-0.030048643004788</cx:pt>
          <cx:pt idx="719">-0.016011903509953899</cx:pt>
          <cx:pt idx="720">-0.017817890549864799</cx:pt>
          <cx:pt idx="721">-0.023152909957810702</cx:pt>
          <cx:pt idx="722">-0.024881814331325702</cx:pt>
          <cx:pt idx="723">-0.00577138288886914</cx:pt>
          <cx:pt idx="724">-0.0017876118603991601</cx:pt>
          <cx:pt idx="725">-0.000105567772199755</cx:pt>
          <cx:pt idx="726">0.00031988316958865001</cx:pt>
          <cx:pt idx="727">-7.2544822371196994e-05</cx:pt>
          <cx:pt idx="728">-0.00033324139579492398</cx:pt>
          <cx:pt idx="729">-0.000147009448854582</cx:pt>
          <cx:pt idx="730">0.000119704529201717</cx:pt>
          <cx:pt idx="731">-0.00079215515328532595</cx:pt>
          <cx:pt idx="732">-0.000457921466281826</cx:pt>
          <cx:pt idx="733">-0.00525461674924943</cx:pt>
          <cx:pt idx="734">-0.0045953059896456797</cx:pt>
          <cx:pt idx="735">0.00079882971127256399</cx:pt>
          <cx:pt idx="736">0.0060833329037401403</cx:pt>
          <cx:pt idx="737">0.0025521510312066101</cx:pt>
          <cx:pt idx="738">0.00217739434463101</cx:pt>
          <cx:pt idx="739">0.0016379396549489199</cx:pt>
          <cx:pt idx="740">-0.0022595184285634298</cx:pt>
          <cx:pt idx="741">0.015706079110409998</cx:pt>
          <cx:pt idx="742">0.017036724995579799</cx:pt>
          <cx:pt idx="743">0.0112382670083939</cx:pt>
          <cx:pt idx="744">0.0081935056891834605</cx:pt>
          <cx:pt idx="745">0.0075786613264997296</cx:pt>
          <cx:pt idx="746">0.0061047867776002603</cx:pt>
          <cx:pt idx="747">0.0047392174942864603</cx:pt>
          <cx:pt idx="748">-0.0018874681409618199</cx:pt>
          <cx:pt idx="749">-0.00092399884028133202</cx:pt>
          <cx:pt idx="750">0.00024883307428015999</cx:pt>
          <cx:pt idx="751">-0.000119521498922993</cx:pt>
          <cx:pt idx="752">0.000101820046872279</cx:pt>
          <cx:pt idx="753">2.8121177634458301e-05</cx:pt>
          <cx:pt idx="754">0.00033153214871081102</cx:pt>
          <cx:pt idx="755">0.00045889861512472298</cx:pt>
          <cx:pt idx="756">0.00047873949050187398</cx:pt>
          <cx:pt idx="757">0.00038611307712705203</cx:pt>
          <cx:pt idx="758">0.00032293005488493598</cx:pt>
          <cx:pt idx="759">0.00021067560430455601</cx:pt>
          <cx:pt idx="760">3.88553680821497e-05</cx:pt>
          <cx:pt idx="761">-0.00057755914734635902</cx:pt>
          <cx:pt idx="762">6.7740057804614406e-05</cx:pt>
          <cx:pt idx="763">-0.00042548411969987898</cx:pt>
          <cx:pt idx="764">0.00048896013374583405</cx:pt>
          <cx:pt idx="765">-0.00050538265395096095</cx:pt>
          <cx:pt idx="766">0.0063045171916897803</cx:pt>
          <cx:pt idx="767">0.0011015360253134601</cx:pt>
          <cx:pt idx="768">0.0013626922803673201</cx:pt>
          <cx:pt idx="769">0.0013590315708472999</cx:pt>
          <cx:pt idx="770">0.000429280260207227</cx:pt>
          <cx:pt idx="771">0.0021636573135432602</cx:pt>
          <cx:pt idx="772">0.00088211544511202097</cx:pt>
          <cx:pt idx="773">-0.000113045955336051</cx:pt>
          <cx:pt idx="774">-0.0013085076406538099</cx:pt>
          <cx:pt idx="775">0.00044600431291428097</cx:pt>
          <cx:pt idx="776">-0.0009780751812539241</cx:pt>
          <cx:pt idx="777">-0.00011158652528037499</cx:pt>
          <cx:pt idx="778">0.00034122466645811699</cx:pt>
          <cx:pt idx="779">0.00045328749074348797</cx:pt>
          <cx:pt idx="780">0.000919978262734646</cx:pt>
          <cx:pt idx="781">-0.00042382080552193598</cx:pt>
          <cx:pt idx="782">0.000489204598777569</cx:pt>
          <cx:pt idx="783">-0.000220169755815655</cx:pt>
        </cx:lvl>
      </cx:numDim>
    </cx:data>
    <cx:data id="89">
      <cx:numDim type="val">
        <cx:f>'001_WA_F - 副本'!$CL$1:$CL$784</cx:f>
        <cx:lvl ptCount="784" formatCode="G/通用格式">
          <cx:pt idx="0">-0.00026591392083302799</cx:pt>
          <cx:pt idx="1">0.00012899812676529199</cx:pt>
          <cx:pt idx="2">7.6265995166128095e-05</cx:pt>
          <cx:pt idx="3">-0.00068385830649367004</cx:pt>
          <cx:pt idx="4">-0.00027092827389233701</cx:pt>
          <cx:pt idx="5">2.5743198093935499e-05</cx:pt>
          <cx:pt idx="6">5.4814441808692198e-05</cx:pt>
          <cx:pt idx="7">0.00026194916990523201</cx:pt>
          <cx:pt idx="8">0.00054326620895972998</cx:pt>
          <cx:pt idx="9">-0.000363985798569261</cx:pt>
          <cx:pt idx="10">-9.0260953741870005e-05</cx:pt>
          <cx:pt idx="11">0.000311576054983182</cx:pt>
          <cx:pt idx="12">0.00034532374966912802</cx:pt>
          <cx:pt idx="13">-0.000209529974637187</cx:pt>
          <cx:pt idx="14">-0.000204702407259465</cx:pt>
          <cx:pt idx="15">0.000220752440384961</cx:pt>
          <cx:pt idx="16">-0.000102510123664263</cx:pt>
          <cx:pt idx="17">0.00021275343551950299</cx:pt>
          <cx:pt idx="18">0.00104741475149839</cx:pt>
          <cx:pt idx="19">-0.00075875368162721</cx:pt>
          <cx:pt idx="20">-1.4824743089068601e-05</cx:pt>
          <cx:pt idx="21">0.00030862422052724601</cx:pt>
          <cx:pt idx="22">0.00028855194398102498</cx:pt>
          <cx:pt idx="23">0.00024463181441720401</cx:pt>
          <cx:pt idx="24">-0.000148501621864689</cx:pt>
          <cx:pt idx="25">-0.00020764611796225799</cx:pt>
          <cx:pt idx="26">-0.00033711693348200501</cx:pt>
          <cx:pt idx="27">-0.00068160740289261704</cx:pt>
          <cx:pt idx="28">7.1922049402221998e-05</cx:pt>
          <cx:pt idx="29">2.8361324729668999e-05</cx:pt>
          <cx:pt idx="30">0.00050803153862405404</cx:pt>
          <cx:pt idx="31">-0.00065425623435240801</cx:pt>
          <cx:pt idx="32">-0.000541469758435867</cx:pt>
          <cx:pt idx="33">-0.0014045981222364399</cx:pt>
          <cx:pt idx="34">0.00076184515080633805</cx:pt>
          <cx:pt idx="35">0.00090748995909015597</cx:pt>
          <cx:pt idx="36">0.0021023488214063101</cx:pt>
          <cx:pt idx="37">0.0015122573986553901</cx:pt>
          <cx:pt idx="38">0.00183373040486098</cx:pt>
          <cx:pt idx="39">0.0034159994490169199</cx:pt>
          <cx:pt idx="40">0.0049418785444624302</cx:pt>
          <cx:pt idx="41">0.0036057996762832302</cx:pt>
          <cx:pt idx="42">-0.00013901457735181701</cx:pt>
          <cx:pt idx="43">-0.00062613692725325303</cx:pt>
          <cx:pt idx="44">0.0047738010474677999</cx:pt>
          <cx:pt idx="45">0.00279946692899084</cx:pt>
          <cx:pt idx="46">0.0019065389950034899</cx:pt>
          <cx:pt idx="47">0.0014742125447330401</cx:pt>
          <cx:pt idx="48">0.00111753231987655</cx:pt>
          <cx:pt idx="49">0.00047209007684025501</cx:pt>
          <cx:pt idx="50">0.00068198492234912498</cx:pt>
          <cx:pt idx="51">0.00046507706703701298</cx:pt>
          <cx:pt idx="52">-0.00013286126880609399</cx:pt>
          <cx:pt idx="53">5.99340446406862e-05</cx:pt>
          <cx:pt idx="54">-5.9117475783161502e-05</cx:pt>
          <cx:pt idx="55">-0.000408347086695229</cx:pt>
          <cx:pt idx="56">-0.000303298949096336</cx:pt>
          <cx:pt idx="57">0.00024152116223975599</cx:pt>
          <cx:pt idx="58">0.00061108368125460395</cx:pt>
          <cx:pt idx="59">-0.00050472903425100501</cx:pt>
          <cx:pt idx="60">-0.00028415337122609</cx:pt>
          <cx:pt idx="61">0.00066708935203930704</cx:pt>
          <cx:pt idx="62">0.00176190364858583</cx:pt>
          <cx:pt idx="63">0.00347997860474091</cx:pt>
          <cx:pt idx="64">0.0095163269619611395</cx:pt>
          <cx:pt idx="65">0.0138979325129794</cx:pt>
          <cx:pt idx="66">0.0153052797673468</cx:pt>
          <cx:pt idx="67">0.017157562582028899</cx:pt>
          <cx:pt idx="68">0.020100938749624798</cx:pt>
          <cx:pt idx="69">0.0060766376969973498</cx:pt>
          <cx:pt idx="70">0.018202814162958499</cx:pt>
          <cx:pt idx="71">0.013810259648676401</cx:pt>
          <cx:pt idx="72">0.012448686880475001</cx:pt>
          <cx:pt idx="73">0.014391918937303599</cx:pt>
          <cx:pt idx="74">0.0122067844580826</cx:pt>
          <cx:pt idx="75">0.0037684759736282699</cx:pt>
          <cx:pt idx="76">0.010542062090696899</cx:pt>
          <cx:pt idx="77">0.0085341487779323801</cx:pt>
          <cx:pt idx="78">0.0056283528959711103</cx:pt>
          <cx:pt idx="79">0.0038266966575904201</cx:pt>
          <cx:pt idx="80">0.00073309647903283101</cx:pt>
          <cx:pt idx="81">-0.00080681327826117395</cx:pt>
          <cx:pt idx="82">0.00030687098886290399</cx:pt>
          <cx:pt idx="83">0.00050621200862396301</cx:pt>
          <cx:pt idx="84">-0.000230719188828356</cx:pt>
          <cx:pt idx="85">-0.00083550777031093796</cx:pt>
          <cx:pt idx="86">-0.00100104275004783</cx:pt>
          <cx:pt idx="87">0.00090812611120089104</cx:pt>
          <cx:pt idx="88">-0.00056234295116076502</cx:pt>
          <cx:pt idx="89">-0.0026693309562998801</cx:pt>
          <cx:pt idx="90">-0.0010633186967455</cx:pt>
          <cx:pt idx="91">0.0019252993118237299</cx:pt>
          <cx:pt idx="92">0.0107456230649569</cx:pt>
          <cx:pt idx="93">0.020970203728218399</cx:pt>
          <cx:pt idx="94">0.0224404242814377</cx:pt>
          <cx:pt idx="95">0.034939714347877397</cx:pt>
          <cx:pt idx="96">0.016459703658286699</cx:pt>
          <cx:pt idx="97">0.011100437344926901</cx:pt>
          <cx:pt idx="98">0.0034039568497172702</cx:pt>
          <cx:pt idx="99">0.0100130129674472</cx:pt>
          <cx:pt idx="100">0.025555476388138799</cx:pt>
          <cx:pt idx="101">-0.0093184766072551897</cx:pt>
          <cx:pt idx="102">-0.018025390222035299</cx:pt>
          <cx:pt idx="103">-0.0063961485133794396</cx:pt>
          <cx:pt idx="104">-0.0060348936682196796</cx:pt>
          <cx:pt idx="105">0.0125063925542772</cx:pt>
          <cx:pt idx="106">0.015893571107719301</cx:pt>
          <cx:pt idx="107">0.012044695534278199</cx:pt>
          <cx:pt idx="108">0.00560595347099493</cx:pt>
          <cx:pt idx="109">-0.0032561948652293699</cx:pt>
          <cx:pt idx="110">-0.00017338809342437001</cx:pt>
          <cx:pt idx="111">-0.00093168580567761297</cx:pt>
          <cx:pt idx="112">0.000134364061634598</cx:pt>
          <cx:pt idx="113">0.000640663997722924</cx:pt>
          <cx:pt idx="114">-0.00053881901016158604</cx:pt>
          <cx:pt idx="115">-2.1753996883206199e-05</cx:pt>
          <cx:pt idx="116">-0.0014434698562836299</cx:pt>
          <cx:pt idx="117">-0.00744375012928897</cx:pt>
          <cx:pt idx="118">-0.0032455710553580298</cx:pt>
          <cx:pt idx="119">0.0018611737975668401</cx:pt>
          <cx:pt idx="120">0.00058766694401122795</cx:pt>
          <cx:pt idx="121">0.0063837081230243703</cx:pt>
          <cx:pt idx="122">0.014205818923763099</cx:pt>
          <cx:pt idx="123">0.0135130445897511</cx:pt>
          <cx:pt idx="124">0.022862109125482599</cx:pt>
          <cx:pt idx="125">0.0074238503610644197</cx:pt>
          <cx:pt idx="126">1.6284136925697999e-05</cx:pt>
          <cx:pt idx="127">-0.00069958001771758</cx:pt>
          <cx:pt idx="128">0.0215314610171689</cx:pt>
          <cx:pt idx="129">0.0031517646960616099</cx:pt>
          <cx:pt idx="130">-0.024733398427421501</cx:pt>
          <cx:pt idx="131">-0.036699606844959702</cx:pt>
          <cx:pt idx="132">-0.034396169499699897</cx:pt>
          <cx:pt idx="133">-0.031627519751288698</cx:pt>
          <cx:pt idx="134">-0.017243146276320599</cx:pt>
          <cx:pt idx="135">-0.014865493906014699</cx:pt>
          <cx:pt idx="136">-0.019758612591218701</cx:pt>
          <cx:pt idx="137">-0.0114658446641659</cx:pt>
          <cx:pt idx="138">-0.00373812877562817</cx:pt>
          <cx:pt idx="139">0.00095960827637498901</cx:pt>
          <cx:pt idx="140">-0.00073380883863884301</cx:pt>
          <cx:pt idx="141">-0.00038205048061358299</cx:pt>
          <cx:pt idx="142">-3.3786624955029802e-05</cx:pt>
          <cx:pt idx="143">-0.0014904205269809501</cx:pt>
          <cx:pt idx="144">-0.0088995198812890398</cx:pt>
          <cx:pt idx="145">-0.027700113353836101</cx:pt>
          <cx:pt idx="146">-0.0225908728897696</cx:pt>
          <cx:pt idx="147">-0.0147745579863898</cx:pt>
          <cx:pt idx="148">-0.017470510025018399</cx:pt>
          <cx:pt idx="149">-0.030555485747538299</cx:pt>
          <cx:pt idx="150">-0.018466918867927701</cx:pt>
          <cx:pt idx="151">0.0028336630457616199</cx:pt>
          <cx:pt idx="152">0.032325059131886602</cx:pt>
          <cx:pt idx="153">0.038076398820117797</cx:pt>
          <cx:pt idx="154">0.054088876362994601</cx:pt>
          <cx:pt idx="155">0.072107558889505305</cx:pt>
          <cx:pt idx="156">0.077305825001974596</cx:pt>
          <cx:pt idx="157">0.0546774525928947</cx:pt>
          <cx:pt idx="158">0.017447489216114699</cx:pt>
          <cx:pt idx="159">-0.0105478400295121</cx:pt>
          <cx:pt idx="160">-0.012220255088531799</cx:pt>
          <cx:pt idx="161">-0.018652970763047599</cx:pt>
          <cx:pt idx="162">-0.029647973189411699</cx:pt>
          <cx:pt idx="163">-0.021979267379399099</cx:pt>
          <cx:pt idx="164">-0.0191073530896285</cx:pt>
          <cx:pt idx="165">-0.00091478962604732103</cx:pt>
          <cx:pt idx="166">0.00119692549698557</cx:pt>
          <cx:pt idx="167">0.0016868579307134</cx:pt>
          <cx:pt idx="168">-0.000369306291482276</cx:pt>
          <cx:pt idx="169">-0.000235920562197721</cx:pt>
          <cx:pt idx="170">-0.00044649654141026298</cx:pt>
          <cx:pt idx="171">-0.0059710813348857897</cx:pt>
          <cx:pt idx="172">-0.0121464979313342</cx:pt>
          <cx:pt idx="173">-0.030501118217642401</cx:pt>
          <cx:pt idx="174">-0.039538859619531297</cx:pt>
          <cx:pt idx="175">-0.032200946229955403</cx:pt>
          <cx:pt idx="176">-0.040577177564285603</cx:pt>
          <cx:pt idx="177">-0.049188216025443099</cx:pt>
          <cx:pt idx="178">-0.0509783372623199</cx:pt>
          <cx:pt idx="179">-0.0071957208100227798</cx:pt>
          <cx:pt idx="180">0.022920661199353501</cx:pt>
          <cx:pt idx="181">0.030607540963367701</cx:pt>
          <cx:pt idx="182">-0.0020084135998469899</cx:pt>
          <cx:pt idx="183">0.022147141104206399</cx:pt>
          <cx:pt idx="184">0.032141368044133797</cx:pt>
          <cx:pt idx="185">0.016944100451962599</cx:pt>
          <cx:pt idx="186">-0.021411360792696298</cx:pt>
          <cx:pt idx="187">-0.0047292861640173597</cx:pt>
          <cx:pt idx="188">-0.028724097243625499</cx:pt>
          <cx:pt idx="189">-0.0134419404323445</cx:pt>
          <cx:pt idx="190">-0.0092484208456809196</cx:pt>
          <cx:pt idx="191">-0.014100597486997799</cx:pt>
          <cx:pt idx="192">-0.023959563512045898</cx:pt>
          <cx:pt idx="193">-0.0097747542075956092</cx:pt>
          <cx:pt idx="194">-0.0027585872955675299</cx:pt>
          <cx:pt idx="195">7.9833934050048102e-05</cx:pt>
          <cx:pt idx="196">0.00035133503643818698</cx:pt>
          <cx:pt idx="197">-0.00021410770867665599</cx:pt>
          <cx:pt idx="198">0.00057624894542458304</cx:pt>
          <cx:pt idx="199">-0.0048401642033346903</cx:pt>
          <cx:pt idx="200">-0.010778782686905001</cx:pt>
          <cx:pt idx="201">-0.0269069706224048</cx:pt>
          <cx:pt idx="202">-0.033411640032763</cx:pt>
          <cx:pt idx="203">-0.0580614145185483</cx:pt>
          <cx:pt idx="204">-0.062029222545000297</cx:pt>
          <cx:pt idx="205">-0.039219844744566003</cx:pt>
          <cx:pt idx="206">-0.044337334781857203</cx:pt>
          <cx:pt idx="207">-0.0091856216347653893</cx:pt>
          <cx:pt idx="208">-0.0103283083223802</cx:pt>
          <cx:pt idx="209">0.0048110357750869304</cx:pt>
          <cx:pt idx="210">-0.038908619169379301</cx:pt>
          <cx:pt idx="211">0.030167626897048501</cx:pt>
          <cx:pt idx="212">0.0092817990064512305</cx:pt>
          <cx:pt idx="213">0.0101983739089516</cx:pt>
          <cx:pt idx="214">0.0165734300052243</cx:pt>
          <cx:pt idx="215">-0.0041781532432275201</cx:pt>
          <cx:pt idx="216">-0.034108765035049199</cx:pt>
          <cx:pt idx="217">-0.014975115676073099</cx:pt>
          <cx:pt idx="218">-0.0068199982007767302</cx:pt>
          <cx:pt idx="219">-0.013924242408133201</cx:pt>
          <cx:pt idx="220">-0.0039226634511583302</cx:pt>
          <cx:pt idx="221">-0.015612812867205001</cx:pt>
          <cx:pt idx="222">-0.0024653632291227298</cx:pt>
          <cx:pt idx="223">-0.00089204603558866197</cx:pt>
          <cx:pt idx="224">0.00058504407129071699</cx:pt>
          <cx:pt idx="225">0.0010245168605030599</cx:pt>
          <cx:pt idx="226">-0.00040981373751726701</cx:pt>
          <cx:pt idx="227">-0.0076160656976818203</cx:pt>
          <cx:pt idx="228">-0.018119759454325701</cx:pt>
          <cx:pt idx="229">-0.0373045753222674</cx:pt>
          <cx:pt idx="230">-0.037613873992934699</cx:pt>
          <cx:pt idx="231">-0.068371995188937107</cx:pt>
          <cx:pt idx="232">-0.074011404044894105</cx:pt>
          <cx:pt idx="233">-0.042383874860876802</cx:pt>
          <cx:pt idx="234">-0.0340027502659032</cx:pt>
          <cx:pt idx="235">-0.0255959133024957</cx:pt>
          <cx:pt idx="236">0.00264768724919407</cx:pt>
          <cx:pt idx="237">0.0191284455352045</cx:pt>
          <cx:pt idx="238">0.0058883020820094702</cx:pt>
          <cx:pt idx="239">0.019883312420449901</cx:pt>
          <cx:pt idx="240">0.040661714292553101</cx:pt>
          <cx:pt idx="241">0.013607556003149</cx:pt>
          <cx:pt idx="242">0.0016790305650057099</cx:pt>
          <cx:pt idx="243">0.026867654474724601</cx:pt>
          <cx:pt idx="244">-0.028824264217692502</cx:pt>
          <cx:pt idx="245">-0.025528906635373799</cx:pt>
          <cx:pt idx="246">-0.023025167132977399</cx:pt>
          <cx:pt idx="247">-0.024113671637763599</cx:pt>
          <cx:pt idx="248">-0.0125773636537224</cx:pt>
          <cx:pt idx="249">-0.0148349428489066</cx:pt>
          <cx:pt idx="250">8.8988659951108297e-05</cx:pt>
          <cx:pt idx="251">-0.00010802994837275499</cx:pt>
          <cx:pt idx="252">-0.000105439456777784</cx:pt>
          <cx:pt idx="253">-0.0015469804554174599</cx:pt>
          <cx:pt idx="254">-0.00166123884627522</cx:pt>
          <cx:pt idx="255">-0.0060002262842466002</cx:pt>
          <cx:pt idx="256">-0.024595158414177899</cx:pt>
          <cx:pt idx="257">-0.036784990391868298</cx:pt>
          <cx:pt idx="258">-0.024281967990873701</cx:pt>
          <cx:pt idx="259">-0.057948408640134903</cx:pt>
          <cx:pt idx="260">-0.061188684294526702</cx:pt>
          <cx:pt idx="261">-0.023854658478779701</cx:pt>
          <cx:pt idx="262">-0.027953468909700799</cx:pt>
          <cx:pt idx="263">-0.038288110800013798</cx:pt>
          <cx:pt idx="264">0.0089935756197544302</cx:pt>
          <cx:pt idx="265">0.0282869142593021</cx:pt>
          <cx:pt idx="266">0.0083528183113501901</cx:pt>
          <cx:pt idx="267">-0.029815425948564501</cx:pt>
          <cx:pt idx="268">-0.019246364262709599</cx:pt>
          <cx:pt idx="269">0.0089339032569654003</cx:pt>
          <cx:pt idx="270">-0.0074038046264667898</cx:pt>
          <cx:pt idx="271">-0.0090728750225449895</cx:pt>
          <cx:pt idx="272">0.0030402076561253798</cx:pt>
          <cx:pt idx="273">-0.0135074098234335</cx:pt>
          <cx:pt idx="274">-0.031155710864370401</cx:pt>
          <cx:pt idx="275">-0.0014577199962363301</cx:pt>
          <cx:pt idx="276">-0.0046497828197278896</cx:pt>
          <cx:pt idx="277">-0.0225505491864894</cx:pt>
          <cx:pt idx="278">-0.0098118319005118006</cx:pt>
          <cx:pt idx="279">-0.0048439293064537602</cx:pt>
          <cx:pt idx="280">-0.000230024609113899</cx:pt>
          <cx:pt idx="281">-0.000757533950153283</cx:pt>
          <cx:pt idx="282">-0.0043886622384204403</cx:pt>
          <cx:pt idx="283">-0.0022229653466282698</cx:pt>
          <cx:pt idx="284">-0.020927694017142302</cx:pt>
          <cx:pt idx="285">0.0074139113580654501</cx:pt>
          <cx:pt idx="286">0.0076072085449276801</cx:pt>
          <cx:pt idx="287">-0.0117356995898126</cx:pt>
          <cx:pt idx="288">-0.047956792696719</cx:pt>
          <cx:pt idx="289">-0.010336166237463701</cx:pt>
          <cx:pt idx="290">-0.0093774179149410004</cx:pt>
          <cx:pt idx="291">0.0076214760521575399</cx:pt>
          <cx:pt idx="292">0.0148203834329002</cx:pt>
          <cx:pt idx="293">-0.010215350958999701</cx:pt>
          <cx:pt idx="294">-0.0126997088319527</cx:pt>
          <cx:pt idx="295">-0.089857228357146698</cx:pt>
          <cx:pt idx="296">-0.039532121220865399</cx:pt>
          <cx:pt idx="297">0.0036179375032034402</cx:pt>
          <cx:pt idx="298">-0.0086703783171606496</cx:pt>
          <cx:pt idx="299">-0.028829298864475501</cx:pt>
          <cx:pt idx="300">-0.047972820693389803</cx:pt>
          <cx:pt idx="301">-0.012800693378784001</cx:pt>
          <cx:pt idx="302">-0.0037815325952520601</cx:pt>
          <cx:pt idx="303">0.0173303331709199</cx:pt>
          <cx:pt idx="304">-0.014520202396385899</cx:pt>
          <cx:pt idx="305">-0.034063343880678498</cx:pt>
          <cx:pt idx="306">-0.0115403328978993</cx:pt>
          <cx:pt idx="307">-0.0017670835641577999</cx:pt>
          <cx:pt idx="308">0.00012339415211501899</cx:pt>
          <cx:pt idx="309">-0.000474446214114778</cx:pt>
          <cx:pt idx="310">-0.0041304345214376896</cx:pt>
          <cx:pt idx="311">-0.0073333487747566598</cx:pt>
          <cx:pt idx="312">-0.0112608931844176</cx:pt>
          <cx:pt idx="313">0.018478614081039599</cx:pt>
          <cx:pt idx="314">0.045838469637595497</cx:pt>
          <cx:pt idx="315">0.030529264652760301</cx:pt>
          <cx:pt idx="316">-0.035046891258777899</cx:pt>
          <cx:pt idx="317">0.0094658982644374601</cx:pt>
          <cx:pt idx="318">0.011130469467484101</cx:pt>
          <cx:pt idx="319">0.00665569244049423</cx:pt>
          <cx:pt idx="320">-0.013945713631470199</cx:pt>
          <cx:pt idx="321">-0.044996308962089698</cx:pt>
          <cx:pt idx="322">-0.060967248213103203</cx:pt>
          <cx:pt idx="323">-0.12630327371932901</cx:pt>
          <cx:pt idx="324">-0.0394445875285728</cx:pt>
          <cx:pt idx="325">-0.0257043640587548</cx:pt>
          <cx:pt idx="326">-0.038432774733293297</cx:pt>
          <cx:pt idx="327">0.0045711517488769299</cx:pt>
          <cx:pt idx="328">-0.045872079127132599</cx:pt>
          <cx:pt idx="329">0.0092331269429958996</cx:pt>
          <cx:pt idx="330">0.0155544939199296</cx:pt>
          <cx:pt idx="331">0.0234694977619322</cx:pt>
          <cx:pt idx="332">0.0064712349381545803</cx:pt>
          <cx:pt idx="333">-0.0117863424871414</cx:pt>
          <cx:pt idx="334">-0.0053789500046057901</cx:pt>
          <cx:pt idx="335">-0.00038129225307800097</cx:pt>
          <cx:pt idx="336">0.000477331588133389</cx:pt>
          <cx:pt idx="337">-0.00090798578951258502</cx:pt>
          <cx:pt idx="338">-0.00177913404354729</cx:pt>
          <cx:pt idx="339">-0.0047694561430644397</cx:pt>
          <cx:pt idx="340">0.0035458183029722199</cx:pt>
          <cx:pt idx="341">0.033512731001620298</cx:pt>
          <cx:pt idx="342">0.044649984546337299</cx:pt>
          <cx:pt idx="343">0.0120321573643583</cx:pt>
          <cx:pt idx="344">-0.025780968100252901</cx:pt>
          <cx:pt idx="345">0.0026029148685366601</cx:pt>
          <cx:pt idx="346">-0.0048444874732741202</cx:pt>
          <cx:pt idx="347">-0.018792977646714601</cx:pt>
          <cx:pt idx="348">-0.067356091156002801</cx:pt>
          <cx:pt idx="349">-0.066943470561927607</cx:pt>
          <cx:pt idx="350">-0.093552631005329095</cx:pt>
          <cx:pt idx="351">-0.11695590260592401</cx:pt>
          <cx:pt idx="352">-0.053644870237444402</cx:pt>
          <cx:pt idx="353">-0.0047551256510454396</cx:pt>
          <cx:pt idx="354">-0.033756809897607397</cx:pt>
          <cx:pt idx="355">0.0141401874045393</cx:pt>
          <cx:pt idx="356">0.00065865913820866101</cx:pt>
          <cx:pt idx="357">0.038600890780153399</cx:pt>
          <cx:pt idx="358">0.042434164565795997</cx:pt>
          <cx:pt idx="359">0.036171486819014997</cx:pt>
          <cx:pt idx="360">0.021078863011050102</cx:pt>
          <cx:pt idx="361">-0.0064453748570085503</cx:pt>
          <cx:pt idx="362">-0.0084624031222648392</cx:pt>
          <cx:pt idx="363">-0.0024406645341079301</cx:pt>
          <cx:pt idx="364">0.00047450676702150997</cx:pt>
          <cx:pt idx="365">0.00065277737345495999</cx:pt>
          <cx:pt idx="366">-0.0013123554544186599</cx:pt>
          <cx:pt idx="367">-0.0022922919973468198</cx:pt>
          <cx:pt idx="368">0.0052526807284153298</cx:pt>
          <cx:pt idx="369">0.037678444458509999</cx:pt>
          <cx:pt idx="370">0.059264043172151802</cx:pt>
          <cx:pt idx="371">0.042769938360690103</cx:pt>
          <cx:pt idx="372">0.036427234195258298</cx:pt>
          <cx:pt idx="373">0.020750573583387399</cx:pt>
          <cx:pt idx="374">-0.00017688845880020799</cx:pt>
          <cx:pt idx="375">-0.043590067525764699</cx:pt>
          <cx:pt idx="376">-0.0572918448593496</cx:pt>
          <cx:pt idx="377">-0.058477328356966798</cx:pt>
          <cx:pt idx="378">-0.061539871586827798</cx:pt>
          <cx:pt idx="379">-0.0391107861836055</cx:pt>
          <cx:pt idx="380">-0.030466505811791101</cx:pt>
          <cx:pt idx="381">-0.0131951541068395</cx:pt>
          <cx:pt idx="382">0.00028905119245520002</cx:pt>
          <cx:pt idx="383">0.0095106759185653398</cx:pt>
          <cx:pt idx="384">0.00133614236634094</cx:pt>
          <cx:pt idx="385">0.039200636342654901</cx:pt>
          <cx:pt idx="386">0.062426988124311203</cx:pt>
          <cx:pt idx="387">0.036854288041066198</cx:pt>
          <cx:pt idx="388">0.0063013951432581202</cx:pt>
          <cx:pt idx="389">0.0013122134238084499</cx:pt>
          <cx:pt idx="390">0.00061639120575487797</cx:pt>
          <cx:pt idx="391">0.00201424795874018</cx:pt>
          <cx:pt idx="392">0.000357658195397057</cx:pt>
          <cx:pt idx="393">-0.00066870932233800402</cx:pt>
          <cx:pt idx="394">-0.00078831307851389202</cx:pt>
          <cx:pt idx="395">0.0060134886267535102</cx:pt>
          <cx:pt idx="396">0.016005778730823799</cx:pt>
          <cx:pt idx="397">0.056441896948498903</cx:pt>
          <cx:pt idx="398">0.057465029519675803</cx:pt>
          <cx:pt idx="399">0.059218483335094399</cx:pt>
          <cx:pt idx="400">0.052065691627372901</cx:pt>
          <cx:pt idx="401">0.043783449704899599</cx:pt>
          <cx:pt idx="402">0.018532976717929299</cx:pt>
          <cx:pt idx="403">0.0128014011466286</cx:pt>
          <cx:pt idx="404">-0.027086895143399001</cx:pt>
          <cx:pt idx="405">-0.0075415842940986097</cx:pt>
          <cx:pt idx="406">-0.0109123972165013</cx:pt>
          <cx:pt idx="407">-0.0155089326662055</cx:pt>
          <cx:pt idx="408">0.018944885482009899</cx:pt>
          <cx:pt idx="409">-0.0227879323692524</cx:pt>
          <cx:pt idx="410">-0.0174253542552672</cx:pt>
          <cx:pt idx="411">0.00198031450542517</cx:pt>
          <cx:pt idx="412">-0.014990127378360999</cx:pt>
          <cx:pt idx="413">0.026296364835975999</cx:pt>
          <cx:pt idx="414">0.029305394353423098</cx:pt>
          <cx:pt idx="415">-0.0029757005519658098</cx:pt>
          <cx:pt idx="416">0.0122705996253894</cx:pt>
          <cx:pt idx="417">0.011622161266293399</cx:pt>
          <cx:pt idx="418">0.0039332577921865801</cx:pt>
          <cx:pt idx="419">-0.000185830807894746</cx:pt>
          <cx:pt idx="420">0.000123014912521914</cx:pt>
          <cx:pt idx="421">-0.00053357229113451901</cx:pt>
          <cx:pt idx="422">-0.0012018351843590799</cx:pt>
          <cx:pt idx="423">0.0141103016493854</cx:pt>
          <cx:pt idx="424">0.020981325365486699</cx:pt>
          <cx:pt idx="425">0.039970167907527797</cx:pt>
          <cx:pt idx="426">0.0176133801791531</cx:pt>
          <cx:pt idx="427">0.0367384506702833</cx:pt>
          <cx:pt idx="428">0.0437254054178908</cx:pt>
          <cx:pt idx="429">0.089459510032684195</cx:pt>
          <cx:pt idx="430">0.068475341412077506</cx:pt>
          <cx:pt idx="431">0.040981562224363999</cx:pt>
          <cx:pt idx="432">0.040087873164215901</cx:pt>
          <cx:pt idx="433">0.0507540644079005</cx:pt>
          <cx:pt idx="434">0.0257405564297183</cx:pt>
          <cx:pt idx="435">0.0213048464080581</cx:pt>
          <cx:pt idx="436">0.051726643414115002</cx:pt>
          <cx:pt idx="437">-0.0088607993406166503</cx:pt>
          <cx:pt idx="438">0.0029658427276419001</cx:pt>
          <cx:pt idx="439">0.0151285039084117</cx:pt>
          <cx:pt idx="440">-0.023514738728381401</cx:pt>
          <cx:pt idx="441">-0.0090046780919439892</cx:pt>
          <cx:pt idx="442">-4.8807343085545503e-05</cx:pt>
          <cx:pt idx="443">-0.00291567337251428</cx:pt>
          <cx:pt idx="444">0.023003099982214802</cx:pt>
          <cx:pt idx="445">0.027417139627179801</cx:pt>
          <cx:pt idx="446">0.0097777985879738804</cx:pt>
          <cx:pt idx="447">0.00210665415092255</cx:pt>
          <cx:pt idx="448">-0.00035574708460916902</cx:pt>
          <cx:pt idx="449">-0.00059603218043700304</cx:pt>
          <cx:pt idx="450">-0.00188825097880983</cx:pt>
          <cx:pt idx="451">0.0096386632747948002</cx:pt>
          <cx:pt idx="452">0.010657960022439201</cx:pt>
          <cx:pt idx="453">0.028808417850779301</cx:pt>
          <cx:pt idx="454">0.029881948918524699</cx:pt>
          <cx:pt idx="455">0.021379027397112501</cx:pt>
          <cx:pt idx="456">0.0089671401081602899</cx:pt>
          <cx:pt idx="457">0.040743416009949997</cx:pt>
          <cx:pt idx="458">0.072572663288742206</cx:pt>
          <cx:pt idx="459">0.077357600340600102</cx:pt>
          <cx:pt idx="460">0.092521219670079494</cx:pt>
          <cx:pt idx="461">0.059177836652730201</cx:pt>
          <cx:pt idx="462">0.0300616908170631</cx:pt>
          <cx:pt idx="463">0.043245506592647101</cx:pt>
          <cx:pt idx="464">0.045249868354716602</cx:pt>
          <cx:pt idx="465">0.051808192205978897</cx:pt>
          <cx:pt idx="466">-0.0040151188306204004</cx:pt>
          <cx:pt idx="467">0.0027417643974043198</cx:pt>
          <cx:pt idx="468">0.012030625336688101</cx:pt>
          <cx:pt idx="469">0.018379120363146002</cx:pt>
          <cx:pt idx="470">0.0105937117321988</cx:pt>
          <cx:pt idx="471">0.000420823591767938</cx:pt>
          <cx:pt idx="472">0.0076285741480253202</cx:pt>
          <cx:pt idx="473">0.0372243347024366</cx:pt>
          <cx:pt idx="474">0.012224661996725899</cx:pt>
          <cx:pt idx="475">0.0021794079678192999</cx:pt>
          <cx:pt idx="476">-5.0587885310230401e-05</cx:pt>
          <cx:pt idx="477">-0.00017739803769683301</cx:pt>
          <cx:pt idx="478">0.0033404720831696801</cx:pt>
          <cx:pt idx="479">0.00010854995136518</cx:pt>
          <cx:pt idx="480">0.025411453581749399</cx:pt>
          <cx:pt idx="481">0.028014745282846702</cx:pt>
          <cx:pt idx="482">0.0126745035558183</cx:pt>
          <cx:pt idx="483">0.016460200016110801</cx:pt>
          <cx:pt idx="484">0.020476099594627001</cx:pt>
          <cx:pt idx="485">0.029642687073016299</cx:pt>
          <cx:pt idx="486">0.015741975620920699</cx:pt>
          <cx:pt idx="487">0.032521243499077403</cx:pt>
          <cx:pt idx="488">0.060514105708607199</cx:pt>
          <cx:pt idx="489">0.040144846757629402</cx:pt>
          <cx:pt idx="490">0.022892784619986201</cx:pt>
          <cx:pt idx="491">0.0309246527160906</cx:pt>
          <cx:pt idx="492">0.035534867913054997</cx:pt>
          <cx:pt idx="493">0.0126932929399337</cx:pt>
          <cx:pt idx="494">-0.023829597007871899</cx:pt>
          <cx:pt idx="495">-0.021568119329739</cx:pt>
          <cx:pt idx="496">-0.012473656130239701</cx:pt>
          <cx:pt idx="497">0.032289769167948498</cx:pt>
          <cx:pt idx="498">0.022958310878033201</cx:pt>
          <cx:pt idx="499">0.018657613304463</cx:pt>
          <cx:pt idx="500">0.0147580965620788</cx:pt>
          <cx:pt idx="501">0.024442166758069699</cx:pt>
          <cx:pt idx="502">0.0055740683844473799</cx:pt>
          <cx:pt idx="503">0.0024159527242801201</cx:pt>
          <cx:pt idx="504">0.000160876512666377</cx:pt>
          <cx:pt idx="505">0.00059024948143600699</cx:pt>
          <cx:pt idx="506">0.0027928982866946401</cx:pt>
          <cx:pt idx="507">-0.0034804777035706601</cx:pt>
          <cx:pt idx="508">0.0341752370828163</cx:pt>
          <cx:pt idx="509">0.031802727770241297</cx:pt>
          <cx:pt idx="510">0.040084344092668998</cx:pt>
          <cx:pt idx="511">0.060585987489295702</cx:pt>
          <cx:pt idx="512">0.045855980008042398</cx:pt>
          <cx:pt idx="513">0.031344204463109898</cx:pt>
          <cx:pt idx="514">0.00338939255748063</cx:pt>
          <cx:pt idx="515">0.017554222269909901</cx:pt>
          <cx:pt idx="516">0.038371363425605397</cx:pt>
          <cx:pt idx="517">0.00691296252530071</cx:pt>
          <cx:pt idx="518">0.030540125641949401</cx:pt>
          <cx:pt idx="519">0.0277968194264171</cx:pt>
          <cx:pt idx="520">0.0213813776303633</cx:pt>
          <cx:pt idx="521">-0.0069254540853661102</cx:pt>
          <cx:pt idx="522">0.00143004174940568</cx:pt>
          <cx:pt idx="523">-0.0031461664337310599</cx:pt>
          <cx:pt idx="524">-0.0016669794888776201</cx:pt>
          <cx:pt idx="525">0.033389559453576398</cx:pt>
          <cx:pt idx="526">0.042439302237503598</cx:pt>
          <cx:pt idx="527">0.030348318375229</cx:pt>
          <cx:pt idx="528">0.0197683947030779</cx:pt>
          <cx:pt idx="529">0.0078975204656460702</cx:pt>
          <cx:pt idx="530">0.0019646170967100801</cx:pt>
          <cx:pt idx="531">0.0012946771219556599</cx:pt>
          <cx:pt idx="532">-0.00033313765256533798</cx:pt>
          <cx:pt idx="533">-0.000329377942143625</cx:pt>
          <cx:pt idx="534">-0.00071925541862152603</cx:pt>
          <cx:pt idx="535">-0.0046981907755245904</cx:pt>
          <cx:pt idx="536">0.028068696502266299</cx:pt>
          <cx:pt idx="537">0.0299030029448983</cx:pt>
          <cx:pt idx="538">0.024514373980166801</cx:pt>
          <cx:pt idx="539">0.061088387462935899</cx:pt>
          <cx:pt idx="540">0.0252127174631873</cx:pt>
          <cx:pt idx="541">0.0180694277377587</cx:pt>
          <cx:pt idx="542">0.036394440786186602</cx:pt>
          <cx:pt idx="543">0.027193815977765601</cx:pt>
          <cx:pt idx="544">0.00050394029044004195</cx:pt>
          <cx:pt idx="545">-0.0206895303369534</cx:pt>
          <cx:pt idx="546">0.012943520085939899</cx:pt>
          <cx:pt idx="547">0.037559866325038903</cx:pt>
          <cx:pt idx="548">0.0277277677526429</cx:pt>
          <cx:pt idx="549">0.027292522569985302</cx:pt>
          <cx:pt idx="550">0.037514436151571497</cx:pt>
          <cx:pt idx="551">0.0031848061683957302</cx:pt>
          <cx:pt idx="552">-0.00553851999394178</cx:pt>
          <cx:pt idx="553">0.037003934894933498</cx:pt>
          <cx:pt idx="554">0.050791649760870798</cx:pt>
          <cx:pt idx="555">0.038314767030756099</cx:pt>
          <cx:pt idx="556">0.0058934501448792897</cx:pt>
          <cx:pt idx="557">-0.00304836601738585</cx:pt>
          <cx:pt idx="558">0.0050830902451893603</cx:pt>
          <cx:pt idx="559">0.00035125878146426501</cx:pt>
          <cx:pt idx="560">2.6834197249164299e-06</cx:pt>
          <cx:pt idx="561">0.00063705508445104303</cx:pt>
          <cx:pt idx="562">0.0020872381003288702</cx:pt>
          <cx:pt idx="563">0.00819796108531398</cx:pt>
          <cx:pt idx="564">0.0228827091450629</cx:pt>
          <cx:pt idx="565">0.0277180314889625</cx:pt>
          <cx:pt idx="566">0.015192289298455701</cx:pt>
          <cx:pt idx="567">0.054921724771858603</cx:pt>
          <cx:pt idx="568">0.033327483206857897</cx:pt>
          <cx:pt idx="569">-0.0062402405920153996</cx:pt>
          <cx:pt idx="570">0.023480765994238199</cx:pt>
          <cx:pt idx="571">0.018880221192814101</cx:pt>
          <cx:pt idx="572">-0.0083238577661851106</cx:pt>
          <cx:pt idx="573">-0.056622554220437403</cx:pt>
          <cx:pt idx="574">-0.039715807753484697</cx:pt>
          <cx:pt idx="575">0.026802916214998401</cx:pt>
          <cx:pt idx="576">0.025996607469174201</cx:pt>
          <cx:pt idx="577">0.0142346842778464</cx:pt>
          <cx:pt idx="578">0.0184923555877579</cx:pt>
          <cx:pt idx="579">-0.0095073042266540907</cx:pt>
          <cx:pt idx="580">0.0110048378679311</cx:pt>
          <cx:pt idx="581">0.052645140481529802</cx:pt>
          <cx:pt idx="582">0.050241625934897199</cx:pt>
          <cx:pt idx="583">0.035750041751530202</cx:pt>
          <cx:pt idx="584">0.0076068535816728299</cx:pt>
          <cx:pt idx="585">-0.0063006591115747097</cx:pt>
          <cx:pt idx="586">0.0026736426024584802</cx:pt>
          <cx:pt idx="587">-0.00020644770916409901</cx:pt>
          <cx:pt idx="588">-0.000425186854044029</cx:pt>
          <cx:pt idx="589">0.00109194219765332</cx:pt>
          <cx:pt idx="590">0.00522154020397032</cx:pt>
          <cx:pt idx="591">0.0098464386394630701</cx:pt>
          <cx:pt idx="592">0.020505764769871801</cx:pt>
          <cx:pt idx="593">0.019427750641625701</cx:pt>
          <cx:pt idx="594">0.017320370628049</cx:pt>
          <cx:pt idx="595">0.033163777799835002</cx:pt>
          <cx:pt idx="596">0.051027913216913898</cx:pt>
          <cx:pt idx="597">0.034920666194634999</cx:pt>
          <cx:pt idx="598">0.022527952997660899</cx:pt>
          <cx:pt idx="599">0.0148755656883366</cx:pt>
          <cx:pt idx="600">0.0024324045412157198</cx:pt>
          <cx:pt idx="601">-0.035094268681474701</cx:pt>
          <cx:pt idx="602">-0.043078554991793597</cx:pt>
          <cx:pt idx="603">-0.045990548696369801</cx:pt>
          <cx:pt idx="604">-0.038886456358764199</cx:pt>
          <cx:pt idx="605">-0.00060240355314670395</cx:pt>
          <cx:pt idx="606">-0.0077822742964773197</cx:pt>
          <cx:pt idx="607">0.0017713329235481399</cx:pt>
          <cx:pt idx="608">0.019829223798206098</cx:pt>
          <cx:pt idx="609">0.0356300952779895</cx:pt>
          <cx:pt idx="610">0.067011775649223004</cx:pt>
          <cx:pt idx="611">0.046955470071148003</cx:pt>
          <cx:pt idx="612">0.0013804418528854401</cx:pt>
          <cx:pt idx="613">-0.0095333439221996497</cx:pt>
          <cx:pt idx="614">0.00064003666188052399</cx:pt>
          <cx:pt idx="615">-3.3201187477726098e-06</cx:pt>
          <cx:pt idx="616">-0.00041490830646566602</cx:pt>
          <cx:pt idx="617">-0.00019244223903833299</cx:pt>
          <cx:pt idx="618">0.0031764409013403799</cx:pt>
          <cx:pt idx="619">0.0095523597262760097</cx:pt>
          <cx:pt idx="620">0.018465834461489299</cx:pt>
          <cx:pt idx="621">0.0096161654044718495</cx:pt>
          <cx:pt idx="622">0.0077807663017753796</cx:pt>
          <cx:pt idx="623">0.0142469351251381</cx:pt>
          <cx:pt idx="624">0.0256274453728761</cx:pt>
          <cx:pt idx="625">0.025924394538852098</cx:pt>
          <cx:pt idx="626">0.043059533635220797</cx:pt>
          <cx:pt idx="627">0.034371951564580602</cx:pt>
          <cx:pt idx="628">0.0199660934529509</cx:pt>
          <cx:pt idx="629">-0.0321690215788967</cx:pt>
          <cx:pt idx="630">-0.076838113134872196</cx:pt>
          <cx:pt idx="631">-0.0597908884070169</cx:pt>
          <cx:pt idx="632">-0.038149824888845697</cx:pt>
          <cx:pt idx="633">-0.030375622250573501</cx:pt>
          <cx:pt idx="634">-0.015928412153373199</cx:pt>
          <cx:pt idx="635">0.0187592447687858</cx:pt>
          <cx:pt idx="636">0.0165690864908868</cx:pt>
          <cx:pt idx="637">0.032972264840816397</cx:pt>
          <cx:pt idx="638">0.045504552432365598</cx:pt>
          <cx:pt idx="639">0.017109371222631599</cx:pt>
          <cx:pt idx="640">0.00123749369852513</cx:pt>
          <cx:pt idx="641">-0.0101229586294254</cx:pt>
          <cx:pt idx="642">-0.0029163571549892099</cx:pt>
          <cx:pt idx="643">-0.000130509036716626</cx:pt>
          <cx:pt idx="644">0.00040794714441253399</cx:pt>
          <cx:pt idx="645">0.00066490732936107699</cx:pt>
          <cx:pt idx="646">-7.7865477619758699e-05</cx:pt>
          <cx:pt idx="647">0.0066271014595497002</cx:pt>
          <cx:pt idx="648">0.0015937500625506</cx:pt>
          <cx:pt idx="649">-0.0212423959187777</cx:pt>
          <cx:pt idx="650">-0.049287675447610001</cx:pt>
          <cx:pt idx="651">-0.024433728297291801</cx:pt>
          <cx:pt idx="652">0.019885398219356799</cx:pt>
          <cx:pt idx="653">0.017263887568725499</cx:pt>
          <cx:pt idx="654">0.026604548667884802</cx:pt>
          <cx:pt idx="655">0.0152241973095417</cx:pt>
          <cx:pt idx="656">-0.0069072983677409003</cx:pt>
          <cx:pt idx="657">-0.020523778568982</cx:pt>
          <cx:pt idx="658">-0.031932847771452701</cx:pt>
          <cx:pt idx="659">-0.00119908760692739</cx:pt>
          <cx:pt idx="660">-0.010528520311114</cx:pt>
          <cx:pt idx="661">-0.0078023034997751501</cx:pt>
          <cx:pt idx="662">0.016688393687636902</cx:pt>
          <cx:pt idx="663">0.0018551819640383199</cx:pt>
          <cx:pt idx="664">0.0072308224664427703</cx:pt>
          <cx:pt idx="665">0.0280910590984726</cx:pt>
          <cx:pt idx="666">0.0248752044343972</cx:pt>
          <cx:pt idx="667">0.0090143192167459404</cx:pt>
          <cx:pt idx="668">-0.0053397689911436098</cx:pt>
          <cx:pt idx="669">-0.0083671608230154893</cx:pt>
          <cx:pt idx="670">-0.00149350125504354</cx:pt>
          <cx:pt idx="671">-0.00028514004965048899</cx:pt>
          <cx:pt idx="672">0.000765266084484497</cx:pt>
          <cx:pt idx="673">-0.000335920826979157</cx:pt>
          <cx:pt idx="674">0.00067149893866452997</cx:pt>
          <cx:pt idx="675">-0.0013414623869867099</cx:pt>
          <cx:pt idx="676">-0.013702047166847999</cx:pt>
          <cx:pt idx="677">-0.038606047162366798</cx:pt>
          <cx:pt idx="678">-0.050996963177116203</cx:pt>
          <cx:pt idx="679">-0.041198799115665902</cx:pt>
          <cx:pt idx="680">-0.0118107225167094</cx:pt>
          <cx:pt idx="681">0.00326311568748054</cx:pt>
          <cx:pt idx="682">-0.0029591399728275299</cx:pt>
          <cx:pt idx="683">-0.0022232830839384599</cx:pt>
          <cx:pt idx="684">-0.025456966112101301</cx:pt>
          <cx:pt idx="685">0.0056526472478549104</cx:pt>
          <cx:pt idx="686">0.0142268786164086</cx:pt>
          <cx:pt idx="687">0.0121497491058359</cx:pt>
          <cx:pt idx="688">0.026959540250312601</cx:pt>
          <cx:pt idx="689">-0.0162499655758713</cx:pt>
          <cx:pt idx="690">0.0029603173024359301</cx:pt>
          <cx:pt idx="691">-0.0024549117612591102</cx:pt>
          <cx:pt idx="692">-0.0034008218643951601</cx:pt>
          <cx:pt idx="693">-0.0085155070033464605</cx:pt>
          <cx:pt idx="694">0.0016165439837835299</cx:pt>
          <cx:pt idx="695">0.0025441005902353598</cx:pt>
          <cx:pt idx="696">-0.00016371865656928999</cx:pt>
          <cx:pt idx="697">0.0015755152642905701</cx:pt>
          <cx:pt idx="698">0.00021141565072653801</cx:pt>
          <cx:pt idx="699">-0.00038069456164662699</cx:pt>
          <cx:pt idx="700">0.000826603035310681</cx:pt>
          <cx:pt idx="701">-2.28829229913433e-05</cx:pt>
          <cx:pt idx="702">6.08682137059662e-05</cx:pt>
          <cx:pt idx="703">-0.0015727265595904701</cx:pt>
          <cx:pt idx="704">-0.010087165080469101</cx:pt>
          <cx:pt idx="705">-0.0234372411399121</cx:pt>
          <cx:pt idx="706">-0.0116035907177168</cx:pt>
          <cx:pt idx="707">-0.0142675189028863</cx:pt>
          <cx:pt idx="708">-0.020395202026055399</cx:pt>
          <cx:pt idx="709">-0.029263959288466999</cx:pt>
          <cx:pt idx="710">-0.0369027090860959</cx:pt>
          <cx:pt idx="711">-0.054553495177898301</cx:pt>
          <cx:pt idx="712">-0.060959893881050803</cx:pt>
          <cx:pt idx="713">-0.0060356006875957498</cx:pt>
          <cx:pt idx="714">0.0140218703768582</cx:pt>
          <cx:pt idx="715">0.015772009750676001</cx:pt>
          <cx:pt idx="716">0.013825174051632401</cx:pt>
          <cx:pt idx="717">-0.019324725688795098</cx:pt>
          <cx:pt idx="718">-0.013223999765587699</cx:pt>
          <cx:pt idx="719">-0.013263818965581001</cx:pt>
          <cx:pt idx="720">-0.008215648172432</cx:pt>
          <cx:pt idx="721">-0.0063259940745720401</cx:pt>
          <cx:pt idx="722">-0.0049763348007605696</cx:pt>
          <cx:pt idx="723">-0.00090395097530443795</cx:pt>
          <cx:pt idx="724">-0.0019290030404301899</cx:pt>
          <cx:pt idx="725">0.00012121197572199801</cx:pt>
          <cx:pt idx="726">0.00027620259708463599</cx:pt>
          <cx:pt idx="727">-0.00074256396630478197</cx:pt>
          <cx:pt idx="728">-0.00044869611667778202</cx:pt>
          <cx:pt idx="729">-0.00076521283233380499</cx:pt>
          <cx:pt idx="730">0.00059088587490663995</cx:pt>
          <cx:pt idx="731">-0.00035119602712488601</cx:pt>
          <cx:pt idx="732">0.00209204592209999</cx:pt>
          <cx:pt idx="733">0.0028028883875314201</cx:pt>
          <cx:pt idx="734">0.0064195729191715298</cx:pt>
          <cx:pt idx="735">-0.0020878979873406398</cx:pt>
          <cx:pt idx="736">-0.00799936689963931</cx:pt>
          <cx:pt idx="737">-0.016251282559965999</cx:pt>
          <cx:pt idx="738">-0.023493905099909802</cx:pt>
          <cx:pt idx="739">-0.0115663083456242</cx:pt>
          <cx:pt idx="740">0.00010644386279580799</cx:pt>
          <cx:pt idx="741">0.0021525585961518299</cx:pt>
          <cx:pt idx="742">-0.0083918614713647602</cx:pt>
          <cx:pt idx="743">-0.020298021266616</cx:pt>
          <cx:pt idx="744">-0.0127543288904341</cx:pt>
          <cx:pt idx="745">-0.018987494847898499</cx:pt>
          <cx:pt idx="746">-0.0062040341459562304</cx:pt>
          <cx:pt idx="747">-0.0063860973602129301</cx:pt>
          <cx:pt idx="748">-0.0012202721940894499</cx:pt>
          <cx:pt idx="749">-0.0014301227305742201</cx:pt>
          <cx:pt idx="750">-0.0053735608215706096</cx:pt>
          <cx:pt idx="751">0.00076794206108894995</cx:pt>
          <cx:pt idx="752">-0.00029096888670812398</cx:pt>
          <cx:pt idx="753">-0.000216924411464183</cx:pt>
          <cx:pt idx="754">-0.000191812973845816</cx:pt>
          <cx:pt idx="755">0.00033881281627441798</cx:pt>
          <cx:pt idx="756">0.00041355618076239202</cx:pt>
          <cx:pt idx="757">0.00051513143590048904</cx:pt>
          <cx:pt idx="758">7.6296924012045497e-05</cx:pt>
          <cx:pt idx="759">0.00030441186470354698</cx:pt>
          <cx:pt idx="760">-0.00025948491348936698</cx:pt>
          <cx:pt idx="761">0.00049799338348647301</cx:pt>
          <cx:pt idx="762">-0.00048240385990224003</cx:pt>
          <cx:pt idx="763">-0.00016206808458476499</cx:pt>
          <cx:pt idx="764">-0.00093598408195369302</cx:pt>
          <cx:pt idx="765">-0.00076489691319330303</cx:pt>
          <cx:pt idx="766">0.00098584332371139008</cx:pt>
          <cx:pt idx="767">-0.00038269516043366202</cx:pt>
          <cx:pt idx="768">-0.00090473770513118496</cx:pt>
          <cx:pt idx="769">-0.0025726645667509601</cx:pt>
          <cx:pt idx="770">-0.00060362916433509095</cx:pt>
          <cx:pt idx="771">-0.00257667176656701</cx:pt>
          <cx:pt idx="772">-0.0030486191384922301</cx:pt>
          <cx:pt idx="773">-0.0026694609846811702</cx:pt>
          <cx:pt idx="774">-0.00239870749849226</cx:pt>
          <cx:pt idx="775">-8.0456658385310798e-07</cx:pt>
          <cx:pt idx="776">0.000402522343620643</cx:pt>
          <cx:pt idx="777">-0.00264259672782841</cx:pt>
          <cx:pt idx="778">-0.0062533262493939803</cx:pt>
          <cx:pt idx="779">-0.0010725623451704599</cx:pt>
          <cx:pt idx="780">0.00026520216097944698</cx:pt>
          <cx:pt idx="781">0.00020928509612070601</cx:pt>
          <cx:pt idx="782">0.000120632984046711</cx:pt>
          <cx:pt idx="783">-0.00086107252129490302</cx:pt>
        </cx:lvl>
      </cx:numDim>
    </cx:data>
    <cx:data id="90">
      <cx:numDim type="val">
        <cx:f>'001_WA_F - 副本'!$CM$1:$CM$784</cx:f>
        <cx:lvl ptCount="784" formatCode="G/通用格式">
          <cx:pt idx="0">0.00031016512693613797</cx:pt>
          <cx:pt idx="1">-0.00062182433535618996</cx:pt>
          <cx:pt idx="2">0.00020976998466521601</cx:pt>
          <cx:pt idx="3">0.00027740178464858399</cx:pt>
          <cx:pt idx="4">0.00044933035311753799</cx:pt>
          <cx:pt idx="5">0.00073712103280372499</cx:pt>
          <cx:pt idx="6">-0.00043909896125967599</cx:pt>
          <cx:pt idx="7">-0.00055847991899391999</cx:pt>
          <cx:pt idx="8">-8.7476851476713695e-05</cx:pt>
          <cx:pt idx="9">1.6563485513016801e-05</cx:pt>
          <cx:pt idx="10">-0.00015679504328386501</cx:pt>
          <cx:pt idx="11">0.00072930296855380295</cx:pt>
          <cx:pt idx="12">0.000664683182495574</cx:pt>
          <cx:pt idx="13">0.00036695709801209898</cx:pt>
          <cx:pt idx="14">0.00054574148135379599</cx:pt>
          <cx:pt idx="15">-0.00033761591411621299</cx:pt>
          <cx:pt idx="16">0.00102823255877126</cx:pt>
          <cx:pt idx="17">0.00011019827714235401</cx:pt>
          <cx:pt idx="18">0.000121314053611923</cx:pt>
          <cx:pt idx="19">0.00049394281580201604</cx:pt>
          <cx:pt idx="20">-0.00048205046581772698</cx:pt>
          <cx:pt idx="21">0.00023157932966102199</cx:pt>
          <cx:pt idx="22">0.000724689523160271</cx:pt>
          <cx:pt idx="23">0.00024196311581492399</cx:pt>
          <cx:pt idx="24">0.000125776565623831</cx:pt>
          <cx:pt idx="25">0.00029891401623667602</cx:pt>
          <cx:pt idx="26">-0.000358170771251896</cx:pt>
          <cx:pt idx="27">-0.00027583462360979399</cx:pt>
          <cx:pt idx="28">-2.7593173382580901e-05</cx:pt>
          <cx:pt idx="29">-0.000263856655965016</cx:pt>
          <cx:pt idx="30">-1.8262155450304598e-05</cx:pt>
          <cx:pt idx="31">0.00017878956290789101</cx:pt>
          <cx:pt idx="32">-0.00080892590548527004</cx:pt>
          <cx:pt idx="33">0.000372608620182625</cx:pt>
          <cx:pt idx="34">-0.00016662015769365</cx:pt>
          <cx:pt idx="35">9.3227893973181106e-05</cx:pt>
          <cx:pt idx="36">-0.0016905227545941199</cx:pt>
          <cx:pt idx="37">0.00010831097773894499</cx:pt>
          <cx:pt idx="38">-0.00051734263253587595</cx:pt>
          <cx:pt idx="39">0.00038012951747796601</cx:pt>
          <cx:pt idx="40">-0.00035497325317062299</cx:pt>
          <cx:pt idx="41">-0.0022459844070624401</cx:pt>
          <cx:pt idx="42">0.0024864602815567599</cx:pt>
          <cx:pt idx="43">0.0040912234581415297</cx:pt>
          <cx:pt idx="44">0.00050262925306949504</cx:pt>
          <cx:pt idx="45">-0.00075453477243956095</cx:pt>
          <cx:pt idx="46">-0.00044192305510471999</cx:pt>
          <cx:pt idx="47">-0.00131676258152031</cx:pt>
          <cx:pt idx="48">-0.0013784762784380801</cx:pt>
          <cx:pt idx="49">-0.00024680360982649299</cx:pt>
          <cx:pt idx="50">-2.7478969075959202e-05</cx:pt>
          <cx:pt idx="51">0.0011701869203527299</cx:pt>
          <cx:pt idx="52">-0.000142404180296921</cx:pt>
          <cx:pt idx="53">0.00026051649977535199</cx:pt>
          <cx:pt idx="54">-0.00026258663896866301</cx:pt>
          <cx:pt idx="55">-0.00115201453789392</cx:pt>
          <cx:pt idx="56">-0.00012348310527548499</cx:pt>
          <cx:pt idx="57">-0.00016843513029717399</cx:pt>
          <cx:pt idx="58">-0.000195475973952502</cx:pt>
          <cx:pt idx="59">-0.00024890121020295801</cx:pt>
          <cx:pt idx="60">-0.00047084496245057301</cx:pt>
          <cx:pt idx="61">-0.00060470351243704099</cx:pt>
          <cx:pt idx="62">-0.00070708400273283096</cx:pt>
          <cx:pt idx="63">-0.0030998645089457101</cx:pt>
          <cx:pt idx="64">-0.0027880322075506101</cx:pt>
          <cx:pt idx="65">0.0050832281474330297</cx:pt>
          <cx:pt idx="66">0.016679283819196301</cx:pt>
          <cx:pt idx="67">0.0086574646749541708</cx:pt>
          <cx:pt idx="68">0.0063631801891112097</cx:pt>
          <cx:pt idx="69">0.046890153180473203</cx:pt>
          <cx:pt idx="70">0.033296314276389002</cx:pt>
          <cx:pt idx="71">0.026179361600466501</cx:pt>
          <cx:pt idx="72">-0.0076263447748223098</cx:pt>
          <cx:pt idx="73">-0.037462064884919301</cx:pt>
          <cx:pt idx="74">-0.045642554814980203</cx:pt>
          <cx:pt idx="75">-0.020498462411845001</cx:pt>
          <cx:pt idx="76">-0.0095539809556498198</cx:pt>
          <cx:pt idx="77">-0.0068356878199620002</cx:pt>
          <cx:pt idx="78">-0.0034696632357449201</cx:pt>
          <cx:pt idx="79">-0.0011242415380008401</cx:pt>
          <cx:pt idx="80">0.00267945694131624</cx:pt>
          <cx:pt idx="81">0.00183906572253597</cx:pt>
          <cx:pt idx="82">-0.00028376228080015999</cx:pt>
          <cx:pt idx="83">0.00086644859782974396</cx:pt>
          <cx:pt idx="84">-0.0001801959610619</cx:pt>
          <cx:pt idx="85">1.44197497867724e-05</cx:pt>
          <cx:pt idx="86">0.0035770620837454799</cx:pt>
          <cx:pt idx="87">0.00032345793025246401</cx:pt>
          <cx:pt idx="88">-9.5352075140604997e-07</cx:pt>
          <cx:pt idx="89">0.0028123743937419699</cx:pt>
          <cx:pt idx="90">0.0013409560283141901</cx:pt>
          <cx:pt idx="91">0.0012353503721858001</cx:pt>
          <cx:pt idx="92">0.00439320345495122</cx:pt>
          <cx:pt idx="93">0.0092048130052922901</cx:pt>
          <cx:pt idx="94">0.045486891213310003</cx:pt>
          <cx:pt idx="95">0.024181106906700701</cx:pt>
          <cx:pt idx="96">0.044979665674459102</cx:pt>
          <cx:pt idx="97">0.0359234376848356</cx:pt>
          <cx:pt idx="98">0.030084112057241499</cx:pt>
          <cx:pt idx="99">-0.0096737572880290102</cx:pt>
          <cx:pt idx="100">-0.0131602364579514</cx:pt>
          <cx:pt idx="101">-0.016445769723619399</cx:pt>
          <cx:pt idx="102">-0.0669017189693248</cx:pt>
          <cx:pt idx="103">-0.057511382935827297</cx:pt>
          <cx:pt idx="104">-0.053624947071868698</cx:pt>
          <cx:pt idx="105">-0.036751217431887001</cx:pt>
          <cx:pt idx="106">-0.012110643428131101</cx:pt>
          <cx:pt idx="107">-0.0050793010437171797</cx:pt>
          <cx:pt idx="108">0.00065360638507020797</cx:pt>
          <cx:pt idx="109">0.00185681207346299</cx:pt>
          <cx:pt idx="110">-7.5556370441193596e-05</cx:pt>
          <cx:pt idx="111">-0.00044283263777991101</cx:pt>
          <cx:pt idx="112">2.1544103319234799e-05</cx:pt>
          <cx:pt idx="113">0.000220742416356469</cx:pt>
          <cx:pt idx="114">0.0103495406512704</cx:pt>
          <cx:pt idx="115">0.0023339909777273702</cx:pt>
          <cx:pt idx="116">0.0038742951623721399</cx:pt>
          <cx:pt idx="117">0.037685847182846802</cx:pt>
          <cx:pt idx="118">0.057178270600297502</cx:pt>
          <cx:pt idx="119">0.053611812071540303</cx:pt>
          <cx:pt idx="120">0.098950228517641098</cx:pt>
          <cx:pt idx="121">0.036742743435265797</cx:pt>
          <cx:pt idx="122">0.083746293836587701</cx:pt>
          <cx:pt idx="123">0.073953518644026398</cx:pt>
          <cx:pt idx="124">0.041294708253340001</cx:pt>
          <cx:pt idx="125">0.10139546923925299</cx:pt>
          <cx:pt idx="126">0.033500800097946301</cx:pt>
          <cx:pt idx="127">0.055779272807761203</cx:pt>
          <cx:pt idx="128">-0.025344884570070801</cx:pt>
          <cx:pt idx="129">-0.057087018076653499</cx:pt>
          <cx:pt idx="130">-0.087052205873653102</cx:pt>
          <cx:pt idx="131">-0.095766219878303097</cx:pt>
          <cx:pt idx="132">-0.067099051543363195</cx:pt>
          <cx:pt idx="133">-0.040542827519986398</cx:pt>
          <cx:pt idx="134">-0.022632815483343598</cx:pt>
          <cx:pt idx="135">-0.033809517661402201</cx:pt>
          <cx:pt idx="136">-0.022726028171057001</cx:pt>
          <cx:pt idx="137">-0.0037332461320234299</cx:pt>
          <cx:pt idx="138">0.00046641988856938602</cx:pt>
          <cx:pt idx="139">-0.00080089834811319601</cx:pt>
          <cx:pt idx="140">-0.00045343889080064599</cx:pt>
          <cx:pt idx="141">0.00013924823054634999</cx:pt>
          <cx:pt idx="142">0.00112932924674268</cx:pt>
          <cx:pt idx="143">0.0057092843698273001</cx:pt>
          <cx:pt idx="144">0.029858452172420901</cx:pt>
          <cx:pt idx="145">0.065959775272086393</cx:pt>
          <cx:pt idx="146">0.099697882358025194</cx:pt>
          <cx:pt idx="147">0.082210854980507606</cx:pt>
          <cx:pt idx="148">0.046973356050913101</cx:pt>
          <cx:pt idx="149">-0.0053869779673886902</cx:pt>
          <cx:pt idx="150">0.0088084798636094402</cx:pt>
          <cx:pt idx="151">-0.022398631554549901</cx:pt>
          <cx:pt idx="152">0.00028641439497314298</cx:pt>
          <cx:pt idx="153">0.103280685129998</cx:pt>
          <cx:pt idx="154">0.13268497670971</cx:pt>
          <cx:pt idx="155">0.14496343435739101</cx:pt>
          <cx:pt idx="156">0.022752769673697298</cx:pt>
          <cx:pt idx="157">-0.023846927066171</cx:pt>
          <cx:pt idx="158">-0.062078772635869299</cx:pt>
          <cx:pt idx="159">-0.10102051764249401</cx:pt>
          <cx:pt idx="160">-0.138352847460531</cx:pt>
          <cx:pt idx="161">-0.10322007973896299</cx:pt>
          <cx:pt idx="162">-0.061966306981273603</cx:pt>
          <cx:pt idx="163">-0.064515280819068502</cx:pt>
          <cx:pt idx="164">-0.027565987539068099</cx:pt>
          <cx:pt idx="165">-0.0062180861000814399</cx:pt>
          <cx:pt idx="166">-0.00081009258624569402</cx:pt>
          <cx:pt idx="167">-0.00084922426418194703</cx:pt>
          <cx:pt idx="168">4.9821858714602297e-05</cx:pt>
          <cx:pt idx="169">-0.00047372056120971201</cx:pt>
          <cx:pt idx="170">-0.0014267853349256899</cx:pt>
          <cx:pt idx="171">0.0090101990941243298</cx:pt>
          <cx:pt idx="172">0.024965207749488801</cx:pt>
          <cx:pt idx="173">0.0309906398617655</cx:pt>
          <cx:pt idx="174">0.057972338157315798</cx:pt>
          <cx:pt idx="175">-0.0125784495855501</cx:pt>
          <cx:pt idx="176">-0.046833560320131203</cx:pt>
          <cx:pt idx="177">-0.0428159954595159</cx:pt>
          <cx:pt idx="178">0.0102249106474398</cx:pt>
          <cx:pt idx="179">0.065150070623436904</cx:pt>
          <cx:pt idx="180">-0.0013409120586273999</cx:pt>
          <cx:pt idx="181">0.13877182647646399</cx:pt>
          <cx:pt idx="182">0.12634040285749801</cx:pt>
          <cx:pt idx="183">0.106640058157228</cx:pt>
          <cx:pt idx="184">0.081598959148994593</cx:pt>
          <cx:pt idx="185">0.0042550696155830899</cx:pt>
          <cx:pt idx="186">-0.0109548299960912</cx:pt>
          <cx:pt idx="187">-0.14408396847784399</cx:pt>
          <cx:pt idx="188">-0.12680433865920501</cx:pt>
          <cx:pt idx="189">-0.106141692697065</cx:pt>
          <cx:pt idx="190">-0.086211027929594397</cx:pt>
          <cx:pt idx="191">-0.063757547106754894</cx:pt>
          <cx:pt idx="192">-0.027424253096432899</cx:pt>
          <cx:pt idx="193">-0.0096295457512338405</cx:pt>
          <cx:pt idx="194">-0.0011505996569604699</cx:pt>
          <cx:pt idx="195">-0.00033215821285328598</cx:pt>
          <cx:pt idx="196">0.00059759539310367301</cx:pt>
          <cx:pt idx="197">0.00068413734347515405</cx:pt>
          <cx:pt idx="198">0.00038561320817419997</cx:pt>
          <cx:pt idx="199">0.0099823863367235199</cx:pt>
          <cx:pt idx="200">0.024085779807681802</cx:pt>
          <cx:pt idx="201">-0.0070158942142837999</cx:pt>
          <cx:pt idx="202">-0.00989418869677023</cx:pt>
          <cx:pt idx="203">-0.057932363812990502</cx:pt>
          <cx:pt idx="204">-0.0574971819817508</cx:pt>
          <cx:pt idx="205">-0.036357340630434901</cx:pt>
          <cx:pt idx="206">0.063090137677494898</cx:pt>
          <cx:pt idx="207">0.067121872545515202</cx:pt>
          <cx:pt idx="208">0.062922424898417095</cx:pt>
          <cx:pt idx="209">0.0484799888359786</cx:pt>
          <cx:pt idx="210">0.10965236747384099</cx:pt>
          <cx:pt idx="211">0.086157781682977802</cx:pt>
          <cx:pt idx="212">0.112860310828421</cx:pt>
          <cx:pt idx="213">-0.01963839867097</cx:pt>
          <cx:pt idx="214">-0.0509671269544658</cx:pt>
          <cx:pt idx="215">-0.13030759562307301</cx:pt>
          <cx:pt idx="216">-0.15257461388528301</cx:pt>
          <cx:pt idx="217">-0.103608174567501</cx:pt>
          <cx:pt idx="218">-0.104670237817864</cx:pt>
          <cx:pt idx="219">-0.087640689466864</cx:pt>
          <cx:pt idx="220">-0.051385396697478603</cx:pt>
          <cx:pt idx="221">-0.0103533120475333</cx:pt>
          <cx:pt idx="222">-0.00114905141549452</cx:pt>
          <cx:pt idx="223">-0.00065027552248438699</cx:pt>
          <cx:pt idx="224">-0.00042657470759413502</cx:pt>
          <cx:pt idx="225">0.00066347117238762696</cx:pt>
          <cx:pt idx="226">0.00045521784257096</cx:pt>
          <cx:pt idx="227">0.0093695095837524108</cx:pt>
          <cx:pt idx="228">0.030497287047116101</cx:pt>
          <cx:pt idx="229">-0.0143366608472324</cx:pt>
          <cx:pt idx="230">-0.072882454113948197</cx:pt>
          <cx:pt idx="231">-0.029285156323469699</cx:pt>
          <cx:pt idx="232">-0.0444924101773293</cx:pt>
          <cx:pt idx="233">0.016948869449240699</cx:pt>
          <cx:pt idx="234">0.101976636843363</cx:pt>
          <cx:pt idx="235">-0.0430889701691013</cx:pt>
          <cx:pt idx="236">-0.0368367339159269</cx:pt>
          <cx:pt idx="237">0.034357903747715003</cx:pt>
          <cx:pt idx="238">0.140979253280415</cx:pt>
          <cx:pt idx="239">0.26244284539142798</cx:pt>
          <cx:pt idx="240">0.12539423532350699</cx:pt>
          <cx:pt idx="241">0.00166232349798459</cx:pt>
          <cx:pt idx="242">-0.11960400026619</cx:pt>
          <cx:pt idx="243">-0.208664544123844</cx:pt>
          <cx:pt idx="244">-0.15452876642964999</cx:pt>
          <cx:pt idx="245">-0.12030844649514</cx:pt>
          <cx:pt idx="246">-0.090695739776211398</cx:pt>
          <cx:pt idx="247">-0.081755968014081207</cx:pt>
          <cx:pt idx="248">-0.047896957002695299</cx:pt>
          <cx:pt idx="249">-0.0097585085792775</cx:pt>
          <cx:pt idx="250">0.00018716914944444699</cx:pt>
          <cx:pt idx="251">-0.000260349560923199</cx:pt>
          <cx:pt idx="252">-0.00040671963019214602</cx:pt>
          <cx:pt idx="253">-0.00077886811068191898</cx:pt>
          <cx:pt idx="254">-0.00057339448045467503</cx:pt>
          <cx:pt idx="255">-0.00019605945142076099</cx:pt>
          <cx:pt idx="256">0.025321197134159</cx:pt>
          <cx:pt idx="257">-0.0125068098100867</cx:pt>
          <cx:pt idx="258">-0.018811775700678102</cx:pt>
          <cx:pt idx="259">0.016873677926959801</cx:pt>
          <cx:pt idx="260">-0.037640695360605297</cx:pt>
          <cx:pt idx="261">-0.073300857545743794</cx:pt>
          <cx:pt idx="262">-0.070566166508241504</cx:pt>
          <cx:pt idx="263">-0.038788699668642797</cx:pt>
          <cx:pt idx="264">-0.0247197882094893</cx:pt>
          <cx:pt idx="265">0.015869643020903101</cx:pt>
          <cx:pt idx="266">0.17265102318865699</cx:pt>
          <cx:pt idx="267">0.33258230789387899</cx:pt>
          <cx:pt idx="268">0.15939610033552901</cx:pt>
          <cx:pt idx="269">-0.075359522734027198</cx:pt>
          <cx:pt idx="270">-0.21552617088065601</cx:pt>
          <cx:pt idx="271">-0.22493383835738201</cx:pt>
          <cx:pt idx="272">-0.202473387709634</cx:pt>
          <cx:pt idx="273">-0.128440731219646</cx:pt>
          <cx:pt idx="274">-0.099665550488869298</cx:pt>
          <cx:pt idx="275">-0.069835139545450203</cx:pt>
          <cx:pt idx="276">-0.040042170307934201</cx:pt>
          <cx:pt idx="277">-0.0135668088436268</cx:pt>
          <cx:pt idx="278">-0.0052112164760438496</cx:pt>
          <cx:pt idx="279">-0.00068253110519443205</cx:pt>
          <cx:pt idx="280">-0.000458966508572295</cx:pt>
          <cx:pt idx="281">0.00034272357206032599</cx:pt>
          <cx:pt idx="282">-0.0013200633866739401</cx:pt>
          <cx:pt idx="283">-0.00069263032865678003</cx:pt>
          <cx:pt idx="284">-0.0091600583468789895</cx:pt>
          <cx:pt idx="285">-0.037292332553010898</cx:pt>
          <cx:pt idx="286">-0.033106647271798899</cx:pt>
          <cx:pt idx="287">-0.027022156819601299</cx:pt>
          <cx:pt idx="288">-0.10864995173033</cx:pt>
          <cx:pt idx="289">-0.112771507401705</cx:pt>
          <cx:pt idx="290">-0.038472578825879698</cx:pt>
          <cx:pt idx="291">-0.0037184299653060999</cx:pt>
          <cx:pt idx="292">0.0058782362599860997</cx:pt>
          <cx:pt idx="293">0.100652196212238</cx:pt>
          <cx:pt idx="294">0.23984868435127499</cx:pt>
          <cx:pt idx="295">0.212122450665687</cx:pt>
          <cx:pt idx="296">0.058940199683470001</cx:pt>
          <cx:pt idx="297">-0.12231927441952301</cx:pt>
          <cx:pt idx="298">-0.22107111603052901</cx:pt>
          <cx:pt idx="299">-0.18683175305472599</cx:pt>
          <cx:pt idx="300">-0.18146205169024901</cx:pt>
          <cx:pt idx="301">-0.11469211504377499</cx:pt>
          <cx:pt idx="302">-0.0602007408813338</cx:pt>
          <cx:pt idx="303">-0.031183077481376501</cx:pt>
          <cx:pt idx="304">-0.039557491348807601</cx:pt>
          <cx:pt idx="305">-0.014792088075898701</cx:pt>
          <cx:pt idx="306">-0.00682991258739032</cx:pt>
          <cx:pt idx="307">-0.00035948957432771998</cx:pt>
          <cx:pt idx="308">-5.05075125963896e-05</cx:pt>
          <cx:pt idx="309">0.00145425992433401</cx:pt>
          <cx:pt idx="310">0.0032631633990565598</cx:pt>
          <cx:pt idx="311">9.0232720254647996e-05</cx:pt>
          <cx:pt idx="312">-0.022803661046412099</cx:pt>
          <cx:pt idx="313">-0.055682223024304998</cx:pt>
          <cx:pt idx="314">-0.093910214367232694</cx:pt>
          <cx:pt idx="315">-0.047575680579426897</cx:pt>
          <cx:pt idx="316">0.025695371215656401</cx:pt>
          <cx:pt idx="317">-0.046400483998929098</cx:pt>
          <cx:pt idx="318">-0.010607093602060901</cx:pt>
          <cx:pt idx="319">0.045952338314286599</cx:pt>
          <cx:pt idx="320">0.123223483061423</cx:pt>
          <cx:pt idx="321">0.0934946375883033</cx:pt>
          <cx:pt idx="322">0.20389607004684601</cx:pt>
          <cx:pt idx="323">0.124437711152037</cx:pt>
          <cx:pt idx="324">-0.11000677851427999</cx:pt>
          <cx:pt idx="325">-0.17131480172858099</cx:pt>
          <cx:pt idx="326">-0.20039880252395001</cx:pt>
          <cx:pt idx="327">-0.183564592292386</cx:pt>
          <cx:pt idx="328">-0.108706465137275</cx:pt>
          <cx:pt idx="329">-0.082480425758316295</cx:pt>
          <cx:pt idx="330">-0.0456639944838493</cx:pt>
          <cx:pt idx="331">-0.0114027308376931</cx:pt>
          <cx:pt idx="332">-0.045394737427915999</cx:pt>
          <cx:pt idx="333">-0.0191886447469354</cx:pt>
          <cx:pt idx="334">-0.0118425606525101</cx:pt>
          <cx:pt idx="335">0.00148103830367068</cx:pt>
          <cx:pt idx="336">-0.00044654612587543402</cx:pt>
          <cx:pt idx="337">-0.00030239039571305801</cx:pt>
          <cx:pt idx="338">0.0033233650764274199</cx:pt>
          <cx:pt idx="339">-0.00191917116652359</cx:pt>
          <cx:pt idx="340">-0.030389774262626301</cx:pt>
          <cx:pt idx="341">-0.051380891827811297</cx:pt>
          <cx:pt idx="342">-0.086570151656437902</cx:pt>
          <cx:pt idx="343">-0.034790643541552202</cx:pt>
          <cx:pt idx="344">0.057001852454854902</cx:pt>
          <cx:pt idx="345">0.0298894374990963</cx:pt>
          <cx:pt idx="346">-0.028486511580219701</cx:pt>
          <cx:pt idx="347">-0.0086085616847541794</cx:pt>
          <cx:pt idx="348">0.132478257491943</cx:pt>
          <cx:pt idx="349">0.0082219664720652001</cx:pt>
          <cx:pt idx="350">0.12128601594706299</cx:pt>
          <cx:pt idx="351">-0.0066622518111858001</cx:pt>
          <cx:pt idx="352">-0.065754319936952604</cx:pt>
          <cx:pt idx="353">-0.186823033529745</cx:pt>
          <cx:pt idx="354">-0.13638094259839501</cx:pt>
          <cx:pt idx="355">-0.11259003525434901</cx:pt>
          <cx:pt idx="356">-0.073760372314518</cx:pt>
          <cx:pt idx="357">-0.055968907787600101</cx:pt>
          <cx:pt idx="358">-0.039177095128140098</cx:pt>
          <cx:pt idx="359">-0.024061622889131901</cx:pt>
          <cx:pt idx="360">-0.0093760782859165608</cx:pt>
          <cx:pt idx="361">0.0084840234225448397</cx:pt>
          <cx:pt idx="362">0.0061684751917936596</cx:pt>
          <cx:pt idx="363">0.0056925809263604198</cx:pt>
          <cx:pt idx="364">0.00045644853511639703</cx:pt>
          <cx:pt idx="365">0.000142168109914396</cx:pt>
          <cx:pt idx="366">0.00115813307819788</cx:pt>
          <cx:pt idx="367">-0.00046823670056637701</cx:pt>
          <cx:pt idx="368">-0.0099106361902065992</cx:pt>
          <cx:pt idx="369">-0.055321303777731298</cx:pt>
          <cx:pt idx="370">-0.043305059480537297</cx:pt>
          <cx:pt idx="371">-0.051929251072360703</cx:pt>
          <cx:pt idx="372">-0.0089171235816511204</cx:pt>
          <cx:pt idx="373">-0.027878315269068601</cx:pt>
          <cx:pt idx="374">-0.018944513306333999</cx:pt>
          <cx:pt idx="375">0.071615884881373798</cx:pt>
          <cx:pt idx="376">0.073904528859428595</cx:pt>
          <cx:pt idx="377">0.0093389910797299202</cx:pt>
          <cx:pt idx="378">0.039455940931146502</cx:pt>
          <cx:pt idx="379">-0.057556819469307699</cx:pt>
          <cx:pt idx="380">-0.0313012252298955</cx:pt>
          <cx:pt idx="381">-0.0119748652383765</cx:pt>
          <cx:pt idx="382">-0.055713291547492702</cx:pt>
          <cx:pt idx="383">-0.0257874847176187</cx:pt>
          <cx:pt idx="384">0.014435634345446599</cx:pt>
          <cx:pt idx="385">-0.00063167446932535401</cx:pt>
          <cx:pt idx="386">-0.0285326508062397</cx:pt>
          <cx:pt idx="387">-0.0024918809496502002</cx:pt>
          <cx:pt idx="388">0.028085301532249599</cx:pt>
          <cx:pt idx="389">0.024564320876084299</cx:pt>
          <cx:pt idx="390">0.0088473326532260404</cx:pt>
          <cx:pt idx="391">0.0039351340500515296</cx:pt>
          <cx:pt idx="392">5.7694089737316401e-05</cx:pt>
          <cx:pt idx="393">-0.00029292533849168301</cx:pt>
          <cx:pt idx="394">0.00126163843103177</cx:pt>
          <cx:pt idx="395">0.0058527674901199403</cx:pt>
          <cx:pt idx="396">-0.00042393172935858698</cx:pt>
          <cx:pt idx="397">-0.037669657712045099</cx:pt>
          <cx:pt idx="398">-0.048421241975617701</cx:pt>
          <cx:pt idx="399">-0.046908770429022403</cx:pt>
          <cx:pt idx="400">0.014055752656636999</cx:pt>
          <cx:pt idx="401">0.0013585835084371301</cx:pt>
          <cx:pt idx="402">-0.044284003199958302</cx:pt>
          <cx:pt idx="403">-0.0167324235800646</cx:pt>
          <cx:pt idx="404">-0.0201701499953671</cx:pt>
          <cx:pt idx="405">-0.019478390984539299</cx:pt>
          <cx:pt idx="406">0.070049085905696598</cx:pt>
          <cx:pt idx="407">-0.0116480052451412</cx:pt>
          <cx:pt idx="408">-0.0509171413179118</cx:pt>
          <cx:pt idx="409">0.041820432602977201</cx:pt>
          <cx:pt idx="410">-0.079941650394474206</cx:pt>
          <cx:pt idx="411">-0.0073726330363190901</cx:pt>
          <cx:pt idx="412">0.0044547559791393099</cx:pt>
          <cx:pt idx="413">0.039745316795485097</cx:pt>
          <cx:pt idx="414">0.013280618756861101</cx:pt>
          <cx:pt idx="415">0.0215404493532723</cx:pt>
          <cx:pt idx="416">0.033938213885756699</cx:pt>
          <cx:pt idx="417">0.0158490688250888</cx:pt>
          <cx:pt idx="418">0.0096357022956650995</cx:pt>
          <cx:pt idx="419">-0.00087036501628330099</cx:pt>
          <cx:pt idx="420">-6.5380593781651304e-05</cx:pt>
          <cx:pt idx="421">0.00054564222250196904</cx:pt>
          <cx:pt idx="422">-0.00042073052302491197</cx:pt>
          <cx:pt idx="423">0.0073265172401367701</cx:pt>
          <cx:pt idx="424">-0.0045160144883106997</cx:pt>
          <cx:pt idx="425">-0.030213670847474599</cx:pt>
          <cx:pt idx="426">-0.023635836071001701</cx:pt>
          <cx:pt idx="427">-0.025281212846719098</cx:pt>
          <cx:pt idx="428">-0.037780766584271201</cx:pt>
          <cx:pt idx="429">-0.0407665513121553</cx:pt>
          <cx:pt idx="430">-0.060958495676550699</cx:pt>
          <cx:pt idx="431">-0.041281990262072597</cx:pt>
          <cx:pt idx="432">-0.021859245040230301</cx:pt>
          <cx:pt idx="433">0.065731776041975998</cx:pt>
          <cx:pt idx="434">0.063131027629828002</cx:pt>
          <cx:pt idx="435">-0.048000529693085998</cx:pt>
          <cx:pt idx="436">-0.016385763712659498</cx:pt>
          <cx:pt idx="437">-0.0119362306734656</cx:pt>
          <cx:pt idx="438">-0.095111619680445902</cx:pt>
          <cx:pt idx="439">-0.097105619380580696</cx:pt>
          <cx:pt idx="440">-0.095357529630668195</cx:pt>
          <cx:pt idx="441">0.0032161655349210901</cx:pt>
          <cx:pt idx="442">0.026156804671489901</cx:pt>
          <cx:pt idx="443">0.0094677893790622303</cx:pt>
          <cx:pt idx="444">0.035260789148113203</cx:pt>
          <cx:pt idx="445">0.020760015683261201</cx:pt>
          <cx:pt idx="446">0.014548358702904199</cx:pt>
          <cx:pt idx="447">0.00252390657530212</cx:pt>
          <cx:pt idx="448">-0.00152368326185046</cx:pt>
          <cx:pt idx="449">-0.00039385752856210203</cx:pt>
          <cx:pt idx="450">0.00098097414404133693</cx:pt>
          <cx:pt idx="451">0.0049667432119929397</cx:pt>
          <cx:pt idx="452">-0.0107614877394791</cx:pt>
          <cx:pt idx="453">-0.035571535280506501</cx:pt>
          <cx:pt idx="454">0.000111700689900815</cx:pt>
          <cx:pt idx="455">-0.022682121733895</cx:pt>
          <cx:pt idx="456">-0.037008775120214901</cx:pt>
          <cx:pt idx="457">-0.042659839903363202</cx:pt>
          <cx:pt idx="458">-0.0076534365080315903</cx:pt>
          <cx:pt idx="459">0.0029491597101647601</cx:pt>
          <cx:pt idx="460">-0.066760187198929705</cx:pt>
          <cx:pt idx="461">-0.015372670663803101</cx:pt>
          <cx:pt idx="462">-0.0101183565605959</cx:pt>
          <cx:pt idx="463">-0.13966718678282999</cx:pt>
          <cx:pt idx="464">-0.0348185902057414</cx:pt>
          <cx:pt idx="465">-0.13900728454611799</cx:pt>
          <cx:pt idx="466">-0.075414004886547106</cx:pt>
          <cx:pt idx="467">-0.0598630589645558</cx:pt>
          <cx:pt idx="468">-0.102190377678938</cx:pt>
          <cx:pt idx="469">-0.035588828514809101</cx:pt>
          <cx:pt idx="470">0.022328114533717799</cx:pt>
          <cx:pt idx="471">0.0147167363495574</cx:pt>
          <cx:pt idx="472">0.051466846885585602</cx:pt>
          <cx:pt idx="473">0.0252934467119919</cx:pt>
          <cx:pt idx="474">0.013184346211579601</cx:pt>
          <cx:pt idx="475">0.0067473383724854898</cx:pt>
          <cx:pt idx="476">-0.00014831973907687601</cx:pt>
          <cx:pt idx="477">0.00031729431995383901</cx:pt>
          <cx:pt idx="478">0.00168618690894351</cx:pt>
          <cx:pt idx="479">0.0056534545961632997</cx:pt>
          <cx:pt idx="480">-0.026119967481122101</cx:pt>
          <cx:pt idx="481">-0.0286761708262365</cx:pt>
          <cx:pt idx="482">-0.00478177619875449</cx:pt>
          <cx:pt idx="483">-0.052079352625285201</cx:pt>
          <cx:pt idx="484">-0.015899969620650899</cx:pt>
          <cx:pt idx="485">-0.043729609562902901</cx:pt>
          <cx:pt idx="486">-0.055635654178970401</cx:pt>
          <cx:pt idx="487">-0.11250547412039499</cx:pt>
          <cx:pt idx="488">-0.0802746967699694</cx:pt>
          <cx:pt idx="489">0.031397042597393898</cx:pt>
          <cx:pt idx="490">0.084062452710692903</cx:pt>
          <cx:pt idx="491">-0.073609694032241504</cx:pt>
          <cx:pt idx="492">-0.056712329721629498</cx:pt>
          <cx:pt idx="493">-0.085294175522004897</cx:pt>
          <cx:pt idx="494">-0.069554901299437505</cx:pt>
          <cx:pt idx="495">-0.041087612987592698</cx:pt>
          <cx:pt idx="496">-0.076986303664783706</cx:pt>
          <cx:pt idx="497">-0.018506755972609101</cx:pt>
          <cx:pt idx="498">0.059687585992705398</cx:pt>
          <cx:pt idx="499">0.050963629559939903</cx:pt>
          <cx:pt idx="500">0.053100267450626903</cx:pt>
          <cx:pt idx="501">0.049306084862756103</cx:pt>
          <cx:pt idx="502">0.0128528863187859</cx:pt>
          <cx:pt idx="503">0.00063300385592692204</cx:pt>
          <cx:pt idx="504">0.00069526516630711503</cx:pt>
          <cx:pt idx="505">-7.9252148660908107e-06</cx:pt>
          <cx:pt idx="506">0.0015101875885265501</cx:pt>
          <cx:pt idx="507">0.0046038107371599501</cx:pt>
          <cx:pt idx="508">-0.0130726345615089</cx:pt>
          <cx:pt idx="509">0.0134515003841223</cx:pt>
          <cx:pt idx="510">-0.015267491515321601</cx:pt>
          <cx:pt idx="511">-0.068149549087065206</cx:pt>
          <cx:pt idx="512">-0.0085465203434901705</cx:pt>
          <cx:pt idx="513">0.032075569175191797</cx:pt>
          <cx:pt idx="514">-0.036281618447330001</cx:pt>
          <cx:pt idx="515">-0.13439185719864399</cx:pt>
          <cx:pt idx="516">-0.16124728963005699</cx:pt>
          <cx:pt idx="517">0.0067224907589628997</cx:pt>
          <cx:pt idx="518">0.030970274920989499</cx:pt>
          <cx:pt idx="519">-0.00741483535373582</cx:pt>
          <cx:pt idx="520">-0.045469855257847101</cx:pt>
          <cx:pt idx="521">0.0073110385235131397</cx:pt>
          <cx:pt idx="522">0.029676790715737599</cx:pt>
          <cx:pt idx="523">0.062358091294706298</cx:pt>
          <cx:pt idx="524">-0.0063601972128028697</cx:pt>
          <cx:pt idx="525">0.082529467757942093</cx:pt>
          <cx:pt idx="526">0.13385023776121099</cx:pt>
          <cx:pt idx="527">0.082408438140403203</cx:pt>
          <cx:pt idx="528">0.070132457598969994</cx:pt>
          <cx:pt idx="529">0.039308202690318102</cx:pt>
          <cx:pt idx="530">0.0057832238536199999</cx:pt>
          <cx:pt idx="531">0.0032677816269277198</cx:pt>
          <cx:pt idx="532">1.67669340142091e-05</cx:pt>
          <cx:pt idx="533">-0.00030813315720721701</cx:pt>
          <cx:pt idx="534">-0.0080394656274007797</cx:pt>
          <cx:pt idx="535">0.0022334977667966098</cx:pt>
          <cx:pt idx="536">-0.011379506979098101</cx:pt>
          <cx:pt idx="537">-0.0157512315120459</cx:pt>
          <cx:pt idx="538">-0.0202861254090782</cx:pt>
          <cx:pt idx="539">-0.0386878450715425</cx:pt>
          <cx:pt idx="540">-0.050211081396774</cx:pt>
          <cx:pt idx="541">0.096596587974799503</cx:pt>
          <cx:pt idx="542">-0.029939674710682099</cx:pt>
          <cx:pt idx="543">-0.10436102532248399</cx:pt>
          <cx:pt idx="544">-0.041170397323065502</cx:pt>
          <cx:pt idx="545">0.102027758425788</cx:pt>
          <cx:pt idx="546">0.043657859448058001</cx:pt>
          <cx:pt idx="547">0.00070727241279189301</cx:pt>
          <cx:pt idx="548">-0.039899207741664298</cx:pt>
          <cx:pt idx="549">-0.016797605452776102</cx:pt>
          <cx:pt idx="550">0.098229592951639896</cx:pt>
          <cx:pt idx="551">0.054112248709240897</cx:pt>
          <cx:pt idx="552">-0.0092441274194291195</cx:pt>
          <cx:pt idx="553">0.033696925252686701</cx:pt>
          <cx:pt idx="554">0.075544992235372505</cx:pt>
          <cx:pt idx="555">0.057027028255503501</cx:pt>
          <cx:pt idx="556">0.056769485632486703</cx:pt>
          <cx:pt idx="557">0.043309250223438199</cx:pt>
          <cx:pt idx="558">0.0060532841779763801</cx:pt>
          <cx:pt idx="559">0.00097230398495450998</cx:pt>
          <cx:pt idx="560">-0.000311145480880359</cx:pt>
          <cx:pt idx="561">0.00013559291893197999</cx:pt>
          <cx:pt idx="562">-0.0056009949932945497</cx:pt>
          <cx:pt idx="563">0.0018102237674909899</cx:pt>
          <cx:pt idx="564">-0.027198149049253901</cx:pt>
          <cx:pt idx="565">-0.085775618956866598</cx:pt>
          <cx:pt idx="566">-0.0521978213763368</cx:pt>
          <cx:pt idx="567">-0.032014177611004897</cx:pt>
          <cx:pt idx="568">-0.030158909435955499</cx:pt>
          <cx:pt idx="569">0.11787541878316</cx:pt>
          <cx:pt idx="570">0.0077684428303377902</cx:pt>
          <cx:pt idx="571">0.085894736228986995</cx:pt>
          <cx:pt idx="572">0.12708692599608101</cx:pt>
          <cx:pt idx="573">0.035275330809352599</cx:pt>
          <cx:pt idx="574">-0.0011842256558191201</cx:pt>
          <cx:pt idx="575">-0.061062860689631203</cx:pt>
          <cx:pt idx="576">0.0090378849800556993</cx:pt>
          <cx:pt idx="577">-0.0230864580062696</cx:pt>
          <cx:pt idx="578">0.098811549085489003</cx:pt>
          <cx:pt idx="579">0.0096771054942962394</cx:pt>
          <cx:pt idx="580">0.0241430745189141</cx:pt>
          <cx:pt idx="581">0.020861854030591102</cx:pt>
          <cx:pt idx="582">0.027070717328099701</cx:pt>
          <cx:pt idx="583">0.029651525795989401</cx:pt>
          <cx:pt idx="584">0.0538783787034358</cx:pt>
          <cx:pt idx="585">0.0218677420185629</cx:pt>
          <cx:pt idx="586">0.0019484713955245799</cx:pt>
          <cx:pt idx="587">7.17620211500734e-05</cx:pt>
          <cx:pt idx="588">-0.000229319386819779</cx:pt>
          <cx:pt idx="589">0.00018278919755322201</cx:pt>
          <cx:pt idx="590">0.0024351318937191899</cx:pt>
          <cx:pt idx="591">0.0040130729576994496</cx:pt>
          <cx:pt idx="592">-0.013968706820351401</cx:pt>
          <cx:pt idx="593">-0.082548072921636004</cx:pt>
          <cx:pt idx="594">-0.113675961866088</cx:pt>
          <cx:pt idx="595">-0.081085743577984995</cx:pt>
          <cx:pt idx="596">-0.037058282968490501</cx:pt>
          <cx:pt idx="597">0.023097923376163999</cx:pt>
          <cx:pt idx="598">0.034209705905154403</cx:pt>
          <cx:pt idx="599">0.00491810065715656</cx:pt>
          <cx:pt idx="600">-0.0024525135250743498</cx:pt>
          <cx:pt idx="601">-0.093720665620202898</cx:pt>
          <cx:pt idx="602">-0.045670527211078199</cx:pt>
          <cx:pt idx="603">0.010317901911517</cx:pt>
          <cx:pt idx="604">-0.0024096193236952199</cx:pt>
          <cx:pt idx="605">-0.15991827412825199</cx:pt>
          <cx:pt idx="606">-0.042699191139183502</cx:pt>
          <cx:pt idx="607">-0.029075716160447299</cx:pt>
          <cx:pt idx="608">0.035860318036879599</cx:pt>
          <cx:pt idx="609">-0.0145441020004089</cx:pt>
          <cx:pt idx="610">-0.018569772070748902</cx:pt>
          <cx:pt idx="611">0.016539975921919602</cx:pt>
          <cx:pt idx="612">0.028715142570128901</cx:pt>
          <cx:pt idx="613">0.0126536631042277</cx:pt>
          <cx:pt idx="614">0.00014300994616073799</cx:pt>
          <cx:pt idx="615">0.000177214291089377</cx:pt>
          <cx:pt idx="616">-0.00077452623720532503</cx:pt>
          <cx:pt idx="617">-0.000131030148362391</cx:pt>
          <cx:pt idx="618">0.00129340361482722</cx:pt>
          <cx:pt idx="619">0.0062914201303392696</cx:pt>
          <cx:pt idx="620">0.0169095654320531</cx:pt>
          <cx:pt idx="621">-0.0081402867401281897</cx:pt>
          <cx:pt idx="622">-0.035428669502051501</cx:pt>
          <cx:pt idx="623">-0.014491262625241599</cx:pt>
          <cx:pt idx="624">0.00132342567629502</cx:pt>
          <cx:pt idx="625">0.045366631014487999</cx:pt>
          <cx:pt idx="626">0.031842886323764398</cx:pt>
          <cx:pt idx="627">0.00019959674943105201</cx:pt>
          <cx:pt idx="628">-0.072798254724268194</cx:pt>
          <cx:pt idx="629">0.0084047423451937692</cx:pt>
          <cx:pt idx="630">0.000215668856171703</cx:pt>
          <cx:pt idx="631">0.0055066121945728397</cx:pt>
          <cx:pt idx="632">-0.105994482351482</cx:pt>
          <cx:pt idx="633">-0.166432835921969</cx:pt>
          <cx:pt idx="634">0.055590495495309498</cx:pt>
          <cx:pt idx="635">0.041546960295058902</cx:pt>
          <cx:pt idx="636">0.059057733770873699</cx:pt>
          <cx:pt idx="637">-0.0100885089311969</cx:pt>
          <cx:pt idx="638">-0.0061252589215637704</cx:pt>
          <cx:pt idx="639">0.0091929886591482005</cx:pt>
          <cx:pt idx="640">0.0084039514439998002</cx:pt>
          <cx:pt idx="641">0.0026178639774192998</cx:pt>
          <cx:pt idx="642">0.00087792871262640595</cx:pt>
          <cx:pt idx="643">0.00012703475109054801</cx:pt>
          <cx:pt idx="644">5.0838240805324103e-05</cx:pt>
          <cx:pt idx="645">0.00028470842505439598</cx:pt>
          <cx:pt idx="646">0.00068266103752886304</cx:pt>
          <cx:pt idx="647">0.00353785401327551</cx:pt>
          <cx:pt idx="648">0.0104562794407707</cx:pt>
          <cx:pt idx="649">0.0077724848067647198</cx:pt>
          <cx:pt idx="650">-0.0010710220189757999</cx:pt>
          <cx:pt idx="651">0.0258103141508432</cx:pt>
          <cx:pt idx="652">0.032778657493712698</cx:pt>
          <cx:pt idx="653">0.085085990062681902</cx:pt>
          <cx:pt idx="654">0.0060886350845215896</cx:pt>
          <cx:pt idx="655">0.0201891982521516</cx:pt>
          <cx:pt idx="656">0.026965198258076299</cx:pt>
          <cx:pt idx="657">0.0296847765260887</cx:pt>
          <cx:pt idx="658">-0.051446700426894698</cx:pt>
          <cx:pt idx="659">-0.034360533910516002</cx:pt>
          <cx:pt idx="660">-0.058993473847748903</cx:pt>
          <cx:pt idx="661">0.0068556216461542604</cx:pt>
          <cx:pt idx="662">-0.0197913656089777</cx:pt>
          <cx:pt idx="663">-0.018218953968476798</cx:pt>
          <cx:pt idx="664">-0.018520555691399401</cx:pt>
          <cx:pt idx="665">-0.039895308080914703</cx:pt>
          <cx:pt idx="666">-0.0112399465080596</cx:pt>
          <cx:pt idx="667">-0.00329880933667128</cx:pt>
          <cx:pt idx="668">0.0012190104942977301</cx:pt>
          <cx:pt idx="669">-0.0019220939870146199</cx:pt>
          <cx:pt idx="670">0.00158428885669509</cx:pt>
          <cx:pt idx="671">0.00026861491490564498</cx:pt>
          <cx:pt idx="672">-0.00011937346127870901</cx:pt>
          <cx:pt idx="673">0.00047117330925027</cx:pt>
          <cx:pt idx="674">0.00064297694655594795</cx:pt>
          <cx:pt idx="675">0.00046214368855852398</cx:pt>
          <cx:pt idx="676">0.0117295287084438</cx:pt>
          <cx:pt idx="677">0.020026359035439398</cx:pt>
          <cx:pt idx="678">0.023598952122688598</cx:pt>
          <cx:pt idx="679">0.025239123132378</cx:pt>
          <cx:pt idx="680">0.058912312537335899</cx:pt>
          <cx:pt idx="681">0.079856224050239094</cx:pt>
          <cx:pt idx="682">0.012891621588474801</cx:pt>
          <cx:pt idx="683">-0.0025840164124983</cx:pt>
          <cx:pt idx="684">-0.106805481281607</cx:pt>
          <cx:pt idx="685">-0.084587375606112597</cx:pt>
          <cx:pt idx="686">-0.031488652883098801</cx:pt>
          <cx:pt idx="687">-0.022398555325313201</cx:pt>
          <cx:pt idx="688">-0.090172950604745103</cx:pt>
          <cx:pt idx="689">0.0076654459854828003</cx:pt>
          <cx:pt idx="690">-0.037716099787958902</cx:pt>
          <cx:pt idx="691">-0.0309762353962993</cx:pt>
          <cx:pt idx="692">-0.062355128659953303</cx:pt>
          <cx:pt idx="693">-0.010777194582347001</cx:pt>
          <cx:pt idx="694">0.00037098800701312803</cx:pt>
          <cx:pt idx="695">0.00120094406594189</cx:pt>
          <cx:pt idx="696">0.0012362800621066</cx:pt>
          <cx:pt idx="697">-0.00026524673157992101</cx:pt>
          <cx:pt idx="698">-0.000414811649427091</cx:pt>
          <cx:pt idx="699">-0.0010995714705441099</cx:pt>
          <cx:pt idx="700">-0.00062420837747670301</cx:pt>
          <cx:pt idx="701">0.00048205471525265402</cx:pt>
          <cx:pt idx="702">-4.1582663329746101e-05</cx:pt>
          <cx:pt idx="703">0.00031510064646718199</cx:pt>
          <cx:pt idx="704">0.011935749335503801</cx:pt>
          <cx:pt idx="705">0.027939275006189299</cx:pt>
          <cx:pt idx="706">0.0263990231235674</cx:pt>
          <cx:pt idx="707">0.016990911695788601</cx:pt>
          <cx:pt idx="708">0.025732002317220101</cx:pt>
          <cx:pt idx="709">0.031457536358546999</cx:pt>
          <cx:pt idx="710">0.0124166124026943</cx:pt>
          <cx:pt idx="711">-0.03073995345345</cx:pt>
          <cx:pt idx="712">-0.060930689344080399</cx:pt>
          <cx:pt idx="713">-0.038253680186212398</cx:pt>
          <cx:pt idx="714">-0.019472580033916501</cx:pt>
          <cx:pt idx="715">-0.0237353695196264</cx:pt>
          <cx:pt idx="716">-0.048504025883854399</cx:pt>
          <cx:pt idx="717">-0.0580037507044079</cx:pt>
          <cx:pt idx="718">-0.0110114383554769</cx:pt>
          <cx:pt idx="719">-0.0098439941188219401</cx:pt>
          <cx:pt idx="720">-0.012362223729305901</cx:pt>
          <cx:pt idx="721">-0.00873638812865799</cx:pt>
          <cx:pt idx="722">-0.0026915148536195998</cx:pt>
          <cx:pt idx="723">-0.00065260662717406498</cx:pt>
          <cx:pt idx="724">-0.00094207363062489104</cx:pt>
          <cx:pt idx="725">0.000182042890286865</cx:pt>
          <cx:pt idx="726">-1.8316169321858799e-05</cx:pt>
          <cx:pt idx="727">-0.00051285923975571003</cx:pt>
          <cx:pt idx="728">-0.00041969277433501</cx:pt>
          <cx:pt idx="729">-0.00063676968460545005</cx:pt>
          <cx:pt idx="730">0.00012497339715464799</cx:pt>
          <cx:pt idx="731">3.1140139107484202e-05</cx:pt>
          <cx:pt idx="732">0.00017288855267931001</cx:pt>
          <cx:pt idx="733">-0.000189366621370733</cx:pt>
          <cx:pt idx="734">-0.00029839496097708898</cx:pt>
          <cx:pt idx="735">0.00063926110517874301</cx:pt>
          <cx:pt idx="736">0.0037451592956709401</cx:pt>
          <cx:pt idx="737">-0.0091501929548764398</cx:pt>
          <cx:pt idx="738">-0.0036685277098917001</cx:pt>
          <cx:pt idx="739">-0.0160977214597279</cx:pt>
          <cx:pt idx="740">-0.042143603678448403</cx:pt>
          <cx:pt idx="741">-0.0132946106086359</cx:pt>
          <cx:pt idx="742">-0.0030150314779451501</cx:pt>
          <cx:pt idx="743">0.0162745124141884</cx:pt>
          <cx:pt idx="744">-0.0239738718686506</cx:pt>
          <cx:pt idx="745">-0.0138250845909107</cx:pt>
          <cx:pt idx="746">0.0036907215628265498</cx:pt>
          <cx:pt idx="747">0.0037026326312434399</cx:pt>
          <cx:pt idx="748">-0.0030687875290824301</cx:pt>
          <cx:pt idx="749">-0.0025987942113842302</cx:pt>
          <cx:pt idx="750">-0.0014446634088890399</cx:pt>
          <cx:pt idx="751">-9.9620444703419703e-05</cx:pt>
          <cx:pt idx="752">0.00037409117204595399</cx:pt>
          <cx:pt idx="753">-0.00067760659017679597</cx:pt>
          <cx:pt idx="754">0.00016184713506672301</cx:pt>
          <cx:pt idx="755">-0.000219845255298157</cx:pt>
          <cx:pt idx="756">-9.5044471974645002e-05</cx:pt>
          <cx:pt idx="757">-0.00039243808723589001</cx:pt>
          <cx:pt idx="758">0.00060156264069469699</cx:pt>
          <cx:pt idx="759">0.00075365509935847305</cx:pt>
          <cx:pt idx="760">-0.000248350984716789</cx:pt>
          <cx:pt idx="761">0.00054255251334255203</cx:pt>
          <cx:pt idx="762">0.000822902564968933</cx:pt>
          <cx:pt idx="763">-0.00084556335738117296</cx:pt>
          <cx:pt idx="764">-0.00034927643978355602</cx:pt>
          <cx:pt idx="765">0.00040338012214204702</cx:pt>
          <cx:pt idx="766">-0.00025317764322471502</cx:pt>
          <cx:pt idx="767">-0.00093852890223369097</cx:pt>
          <cx:pt idx="768">-0.0026234864160023198</cx:pt>
          <cx:pt idx="769">-4.9050705058424302e-05</cx:pt>
          <cx:pt idx="770">-0.0027775245516348901</cx:pt>
          <cx:pt idx="771">-0.00192776448484844</cx:pt>
          <cx:pt idx="772">0.00046993452850772199</cx:pt>
          <cx:pt idx="773">-0.0010244785737955099</cx:pt>
          <cx:pt idx="774">-0.0028768510587146899</cx:pt>
          <cx:pt idx="775">6.0489996510319903e-05</cx:pt>
          <cx:pt idx="776">0.00073596812863769396</cx:pt>
          <cx:pt idx="777">-0.000157396760729395</cx:pt>
          <cx:pt idx="778">9.2014401948157094e-05</cx:pt>
          <cx:pt idx="779">-0.00023053540598508599</cx:pt>
          <cx:pt idx="780">-0.000222023780916617</cx:pt>
          <cx:pt idx="781">0.00042135338122429298</cx:pt>
          <cx:pt idx="782">-3.7583321121894798e-05</cx:pt>
          <cx:pt idx="783">2.16203579613621e-05</cx:pt>
        </cx:lvl>
      </cx:numDim>
    </cx:data>
    <cx:data id="91">
      <cx:numDim type="val">
        <cx:f>'001_WA_F - 副本'!$CN$1:$CN$784</cx:f>
        <cx:lvl ptCount="784" formatCode="0.00E+00">
          <cx:pt idx="0">-1.0568767694978599e-05</cx:pt>
          <cx:pt idx="1">-0.000101803885087409</cx:pt>
          <cx:pt idx="2">0.00018073800317754899</cx:pt>
          <cx:pt idx="3">0.00072891241738900299</cx:pt>
          <cx:pt idx="4">-0.00050559446778591097</cx:pt>
          <cx:pt idx="5">-6.6004400396879498e-05</cx:pt>
          <cx:pt idx="6">-0.00062339667807638998</cx:pt>
          <cx:pt idx="7">-0.00020614798303948399</cx:pt>
          <cx:pt idx="8">8.9175797628229605e-05</cx:pt>
          <cx:pt idx="9">-0.00024048427377740299</cx:pt>
          <cx:pt idx="10">0.00049693430896030101</cx:pt>
          <cx:pt idx="11">-8.2114108561024692e-06</cx:pt>
          <cx:pt idx="12">3.0509581503310099e-05</cx:pt>
          <cx:pt idx="13">8.0826692538898896e-05</cx:pt>
          <cx:pt idx="14">-0.00020254790599062299</cx:pt>
          <cx:pt idx="15">0.00058323730119042298</cx:pt>
          <cx:pt idx="16">-0.00074976204141894505</cx:pt>
          <cx:pt idx="17">0.00038182401660255701</cx:pt>
          <cx:pt idx="18">-0.00073042164912016298</cx:pt>
          <cx:pt idx="19">-0.00031828442992231498</cx:pt>
          <cx:pt idx="20">2.4492366376965799e-05</cx:pt>
          <cx:pt idx="21">-0.00037012492040630602</cx:pt>
          <cx:pt idx="22">-0.00010445716802401</cx:pt>
          <cx:pt idx="23">-9.3322927309580196e-05</cx:pt>
          <cx:pt idx="24">0.00025627272277893299</cx:pt>
          <cx:pt idx="25">4.4055720428973297e-05</cx:pt>
          <cx:pt idx="26">2.9688202192218202e-06</cx:pt>
          <cx:pt idx="27">-9.3784313086538298e-05</cx:pt>
          <cx:pt idx="28">-9.4526472867890507e-06</cx:pt>
          <cx:pt idx="29">0.00012518915432134099</cx:pt>
          <cx:pt idx="30">-0.00063707188634756903</cx:pt>
          <cx:pt idx="31">-0.00031984393786360399</cx:pt>
          <cx:pt idx="32">0.000229521737870933</cx:pt>
          <cx:pt idx="33">-0.00063834944945623598</cx:pt>
          <cx:pt idx="34">-0.00013889709851337001</cx:pt>
          <cx:pt idx="35">0.000173689701593117</cx:pt>
          <cx:pt idx="36">0.000257124793170932</cx:pt>
          <cx:pt idx="37">1.52855011374705e-05</cx:pt>
          <cx:pt idx="38">0.000197494434439965</cx:pt>
          <cx:pt idx="39">-0.000117153087650471</cx:pt>
          <cx:pt idx="40">0.000919010004461111</cx:pt>
          <cx:pt idx="41">0.00099024436661545993</cx:pt>
          <cx:pt idx="42">-0.0013951634905355499</cx:pt>
          <cx:pt idx="43">0.00039001505996206798</cx:pt>
          <cx:pt idx="44">0.00320502869057498</cx:pt>
          <cx:pt idx="45">0.00024075620992830801</cx:pt>
          <cx:pt idx="46">-0.00117852590675262</cx:pt>
          <cx:pt idx="47">0.00045875334861436503</cx:pt>
          <cx:pt idx="48">0.00168381568157525</cx:pt>
          <cx:pt idx="49">0.0018111105344548299</cx:pt>
          <cx:pt idx="50">0.000413027038121428</cx:pt>
          <cx:pt idx="51">0.00039157786288899999</cx:pt>
          <cx:pt idx="52">-0.000122035588715616</cx:pt>
          <cx:pt idx="53">8.9480668421209296e-05</cx:pt>
          <cx:pt idx="54">-2.0711489149047099e-05</cx:pt>
          <cx:pt idx="55">-0.00020915219921428999</cx:pt>
          <cx:pt idx="56">0.00017087685834028701</cx:pt>
          <cx:pt idx="57">-0.00064865403257424498</cx:pt>
          <cx:pt idx="58">-0.00032583764490746097</cx:pt>
          <cx:pt idx="59">0.00142322713572304</cx:pt>
          <cx:pt idx="60">0.00026600941542809101</cx:pt>
          <cx:pt idx="61">-0.00017950494291760099</cx:pt>
          <cx:pt idx="62">-0.00020373467998954499</cx:pt>
          <cx:pt idx="63">0.0010614742924802401</cx:pt>
          <cx:pt idx="64">0.00057947551218848995</cx:pt>
          <cx:pt idx="65">-0.00127883552399398</cx:pt>
          <cx:pt idx="66">-0.0012927113212910001</cx:pt>
          <cx:pt idx="67">-0.00121695670310078</cx:pt>
          <cx:pt idx="68">-0.0026552282177515398</cx:pt>
          <cx:pt idx="69">-0.0057390398798021101</cx:pt>
          <cx:pt idx="70">-0.0134433998061947</cx:pt>
          <cx:pt idx="71">-0.016012637614503399</cx:pt>
          <cx:pt idx="72">-0.0139488867431214</cx:pt>
          <cx:pt idx="73">-0.0134509445460472</cx:pt>
          <cx:pt idx="74">-0.0065497863312726397</cx:pt>
          <cx:pt idx="75">-0.0029889649373179799</cx:pt>
          <cx:pt idx="76">-0.0046560475684764699</cx:pt>
          <cx:pt idx="77">-0.0024171867640461601</cx:pt>
          <cx:pt idx="78">-9.6790181786860006e-05</cx:pt>
          <cx:pt idx="79">-0.00058679718293472196</cx:pt>
          <cx:pt idx="80">-0.00096364519223999699</cx:pt>
          <cx:pt idx="81">-0.00048964032857155197</cx:pt>
          <cx:pt idx="82">-8.7398520927737896e-05</cx:pt>
          <cx:pt idx="83">-0.00016592587199151999</cx:pt>
          <cx:pt idx="84">-0.00022912912698105</cx:pt>
          <cx:pt idx="85">-0.00032460562486321</cx:pt>
          <cx:pt idx="86">-1.65334417192544e-06</cx:pt>
          <cx:pt idx="87">0.0018206743980916801</cx:pt>
          <cx:pt idx="88">0.0012597834501208</cx:pt>
          <cx:pt idx="89">-0.00070080136826570095</cx:pt>
          <cx:pt idx="90">-0.0011672085900703601</cx:pt>
          <cx:pt idx="91">-0.0032800735840538202</cx:pt>
          <cx:pt idx="92">-0.0086692439032336494</cx:pt>
          <cx:pt idx="93">-0.0101429874570238</cx:pt>
          <cx:pt idx="94">-0.020064892635372401</cx:pt>
          <cx:pt idx="95">-0.013187870548218201</cx:pt>
          <cx:pt idx="96">-0.0130208617984931</cx:pt>
          <cx:pt idx="97">-0.015238998826334499</cx:pt>
          <cx:pt idx="98">-0.021654554282325499</cx:pt>
          <cx:pt idx="99">-0.022155019853162601</cx:pt>
          <cx:pt idx="100">-0.031660268976573501</cx:pt>
          <cx:pt idx="101">-0.022687747685084501</cx:pt>
          <cx:pt idx="102">-0.025172707090219799</cx:pt>
          <cx:pt idx="103">-0.020227101778115101</cx:pt>
          <cx:pt idx="104">-0.0093098668487723701</cx:pt>
          <cx:pt idx="105">-0.0034134773047682998</cx:pt>
          <cx:pt idx="106">-0.0096116733432874395</cx:pt>
          <cx:pt idx="107">-0.0153814478817948</cx:pt>
          <cx:pt idx="108">-0.014895892885082199</cx:pt>
          <cx:pt idx="109">0.00205894834269074</cx:pt>
          <cx:pt idx="110">0.0022753585493140902</cx:pt>
          <cx:pt idx="111">0.00048522768933153101</cx:pt>
          <cx:pt idx="112">-0.00033477162884864502</cx:pt>
          <cx:pt idx="113">-0.00025473933346660597</cx:pt>
          <cx:pt idx="114">0.00027328274008983698</cx:pt>
          <cx:pt idx="115">0.000145759315062468</cx:pt>
          <cx:pt idx="116">-2.00428771478357e-06</cx:pt>
          <cx:pt idx="117">-0.00356600632739724</cx:pt>
          <cx:pt idx="118">-0.0068220917621351898</cx:pt>
          <cx:pt idx="119">-0.013032945822600899</cx:pt>
          <cx:pt idx="120">-0.022184151740130598</cx:pt>
          <cx:pt idx="121">-0.028926486363016202</cx:pt>
          <cx:pt idx="122">-0.0396451007644106</cx:pt>
          <cx:pt idx="123">-0.020376871417687899</cx:pt>
          <cx:pt idx="124">-0.0105074487475629</cx:pt>
          <cx:pt idx="125">-0.010228139642478601</cx:pt>
          <cx:pt idx="126">-0.0021005672651294399</cx:pt>
          <cx:pt idx="127">0.0076997768310989303</cx:pt>
          <cx:pt idx="128">-0.040289059193992303</cx:pt>
          <cx:pt idx="129">-0.049300240570854699</cx:pt>
          <cx:pt idx="130">-0.050926160921873201</cx:pt>
          <cx:pt idx="131">-0.057904964282575397</cx:pt>
          <cx:pt idx="132">-0.049810533010777501</cx:pt>
          <cx:pt idx="133">-0.044246115862662298</cx:pt>
          <cx:pt idx="134">-0.043853406222779501</cx:pt>
          <cx:pt idx="135">-0.020880732214557898</cx:pt>
          <cx:pt idx="136">-0.0085555172046888409</cx:pt>
          <cx:pt idx="137">0.0138674397652995</cx:pt>
          <cx:pt idx="138">0.010441313944801999</cx:pt>
          <cx:pt idx="139">0.0013901051378412601</cx:pt>
          <cx:pt idx="140">0.00096415164333490098</cx:pt>
          <cx:pt idx="141">-0.0010124171691802599</cx:pt>
          <cx:pt idx="142">0.00050359499208759296</cx:pt>
          <cx:pt idx="143">0.00030764037834596998</cx:pt>
          <cx:pt idx="144">-4.50271901725353e-05</cx:pt>
          <cx:pt idx="145">-0.0052004721617930497</cx:pt>
          <cx:pt idx="146">-0.013839116641912799</cx:pt>
          <cx:pt idx="147">-0.0272565727577888</cx:pt>
          <cx:pt idx="148">-0.040575913683718601</cx:pt>
          <cx:pt idx="149">-0.0481104796014271</cx:pt>
          <cx:pt idx="150">-0.045721323599220001</cx:pt>
          <cx:pt idx="151">-0.0044660171074078501</cx:pt>
          <cx:pt idx="152">-0.027518354292067101</cx:pt>
          <cx:pt idx="153">-0.038017217053851103</cx:pt>
          <cx:pt idx="154">-0.020491805232547899</cx:pt>
          <cx:pt idx="155">-0.040086271544226497</cx:pt>
          <cx:pt idx="156">-0.063830456841329403</cx:pt>
          <cx:pt idx="157">-0.084685992325572904</cx:pt>
          <cx:pt idx="158">-0.12858246222779299</cx:pt>
          <cx:pt idx="159">-0.13047402004359701</cx:pt>
          <cx:pt idx="160">-0.074960872025998701</cx:pt>
          <cx:pt idx="161">-0.062199021245962001</cx:pt>
          <cx:pt idx="162">-0.048358551122332297</cx:pt>
          <cx:pt idx="163">-0.038484206240180903</cx:pt>
          <cx:pt idx="164">-0.011803515349687099</cx:pt>
          <cx:pt idx="165">0.00051330604130994596</cx:pt>
          <cx:pt idx="166">0.0128268073627134</cx:pt>
          <cx:pt idx="167">0.00079968246404415804</cx:pt>
          <cx:pt idx="168">-0.00028500606790825598</cx:pt>
          <cx:pt idx="169">0.000325284952172065</cx:pt>
          <cx:pt idx="170">0.0012312497071926701</cx:pt>
          <cx:pt idx="171">0.0031816725606462299</cx:pt>
          <cx:pt idx="172">0.0026215952569171902</cx:pt>
          <cx:pt idx="173">0.0092066375059327108</cx:pt>
          <cx:pt idx="174">-0.000209372752728485</cx:pt>
          <cx:pt idx="175">-0.035905031920049298</cx:pt>
          <cx:pt idx="176">-0.055915493551289698</cx:pt>
          <cx:pt idx="177">-0.068809549124665498</cx:pt>
          <cx:pt idx="178">-0.075677197697597495</cx:pt>
          <cx:pt idx="179">-0.080034273015098897</cx:pt>
          <cx:pt idx="180">-0.11773338017375599</cx:pt>
          <cx:pt idx="181">-0.086081484720123599</cx:pt>
          <cx:pt idx="182">-0.066276366437204498</cx:pt>
          <cx:pt idx="183">-0.136009424872193</cx:pt>
          <cx:pt idx="184">-0.19596596335330699</cx:pt>
          <cx:pt idx="185">-0.159534199441139</cx:pt>
          <cx:pt idx="186">-0.17786671295956399</cx:pt>
          <cx:pt idx="187">-0.11164430012651599</cx:pt>
          <cx:pt idx="188">-0.065247069434084801</cx:pt>
          <cx:pt idx="189">-0.084775284168099305</cx:pt>
          <cx:pt idx="190">-0.051204970165210001</cx:pt>
          <cx:pt idx="191">-0.027851369973856802</cx:pt>
          <cx:pt idx="192">0.010809552994226399</cx:pt>
          <cx:pt idx="193">-0.0042754843521195501</cx:pt>
          <cx:pt idx="194">-0.00037771273888234798</cx:pt>
          <cx:pt idx="195">-0.0014547358055873401</cx:pt>
          <cx:pt idx="196">0.000683293180563486</cx:pt>
          <cx:pt idx="197">-0.00049482315300929699</cx:pt>
          <cx:pt idx="198">0.0010240891561546801</cx:pt>
          <cx:pt idx="199">0.0014463463319200601</cx:pt>
          <cx:pt idx="200">-0.0011841175899456799</cx:pt>
          <cx:pt idx="201">0.024195827022776499</cx:pt>
          <cx:pt idx="202">0.0040715373211328296</cx:pt>
          <cx:pt idx="203">-0.016065408569634398</cx:pt>
          <cx:pt idx="204">-0.0468988559375745</cx:pt>
          <cx:pt idx="205">-0.067856580817159895</cx:pt>
          <cx:pt idx="206">-0.065690806990901199</cx:pt>
          <cx:pt idx="207">-0.0555439686554592</cx:pt>
          <cx:pt idx="208">-0.0160306161900363</cx:pt>
          <cx:pt idx="209">-0.026833393507737301</cx:pt>
          <cx:pt idx="210">-0.078218144944497497</cx:pt>
          <cx:pt idx="211">-0.070831380203758093</cx:pt>
          <cx:pt idx="212">-0.080286923440583705</cx:pt>
          <cx:pt idx="213">-0.088194374675374901</cx:pt>
          <cx:pt idx="214">-0.15493218404251399</cx:pt>
          <cx:pt idx="215">-0.15596238656929801</cx:pt>
          <cx:pt idx="216">-0.091960538482048895</cx:pt>
          <cx:pt idx="217">-0.054550450080967101</cx:pt>
          <cx:pt idx="218">-0.020349659925983799</cx:pt>
          <cx:pt idx="219">-0.010929023232298401</cx:pt>
          <cx:pt idx="220">0.0222226244941954</cx:pt>
          <cx:pt idx="221">0.031666854923575599</cx:pt>
          <cx:pt idx="222">-0.0048251274024680296</cx:pt>
          <cx:pt idx="223">0.00024487871668884702</cx:pt>
          <cx:pt idx="224">0.0026704279407477401</cx:pt>
          <cx:pt idx="225">-0.00135225630355662</cx:pt>
          <cx:pt idx="226">-0.00057794298450802297</cx:pt>
          <cx:pt idx="227">-0.0029873037452640299</cx:pt>
          <cx:pt idx="228">-0.00667514269992795</cx:pt>
          <cx:pt idx="229">0.017109384714249599</cx:pt>
          <cx:pt idx="230">0.000191536027121099</cx:pt>
          <cx:pt idx="231">-0.022041644894888201</cx:pt>
          <cx:pt idx="232">-0.048262309390158298</cx:pt>
          <cx:pt idx="233">-0.066547898808167999</cx:pt>
          <cx:pt idx="234">-0.057813813481710899</cx:pt>
          <cx:pt idx="235">0.020698971823092299</cx:pt>
          <cx:pt idx="236">0.053564089835768998</cx:pt>
          <cx:pt idx="237">-0.0067388281778444697</cx:pt>
          <cx:pt idx="238">-0.033095010639703999</cx:pt>
          <cx:pt idx="239">0.053602312046041198</cx:pt>
          <cx:pt idx="240">0.14561578134205</cx:pt>
          <cx:pt idx="241">0.14013701367322901</cx:pt>
          <cx:pt idx="242">0.0762584819187829</cx:pt>
          <cx:pt idx="243">0.029038144898413599</cx:pt>
          <cx:pt idx="244">0.062787445761039298</cx:pt>
          <cx:pt idx="245">0.074625825223063394</cx:pt>
          <cx:pt idx="246">0.051663475531566999</cx:pt>
          <cx:pt idx="247">0.077552329707379103</cx:pt>
          <cx:pt idx="248">0.114030365870367</cx:pt>
          <cx:pt idx="249">0.085940778065006704</cx:pt>
          <cx:pt idx="250">-0.0075757449934909299</cx:pt>
          <cx:pt idx="251">0.0014996932642533101</cx:pt>
          <cx:pt idx="252">0.00012657903872341701</cx:pt>
          <cx:pt idx="253">-0.00053031541090712403</cx:pt>
          <cx:pt idx="254">-0.0016883936597657701</cx:pt>
          <cx:pt idx="255">-0.00595832548333723</cx:pt>
          <cx:pt idx="256">-0.0183200380009872</cx:pt>
          <cx:pt idx="257">-0.027056661441575699</cx:pt>
          <cx:pt idx="258">-0.024751927893459001</cx:pt>
          <cx:pt idx="259">-0.033364214463071001</cx:pt>
          <cx:pt idx="260">-0.068333390888932102</cx:pt>
          <cx:pt idx="261">-0.033520714467692801</cx:pt>
          <cx:pt idx="262">0.068287539419858503</cx:pt>
          <cx:pt idx="263">0.094946125829297803</cx:pt>
          <cx:pt idx="264">0.092948918928567506</cx:pt>
          <cx:pt idx="265">0.069766561152222795</cx:pt>
          <cx:pt idx="266">0.091435112354689596</cx:pt>
          <cx:pt idx="267">0.13811533959291999</cx:pt>
          <cx:pt idx="268">0.18583479695070099</cx:pt>
          <cx:pt idx="269">0.24366049995689601</cx:pt>
          <cx:pt idx="270">0.23290342115590201</cx:pt>
          <cx:pt idx="271">0.16163532879683301</cx:pt>
          <cx:pt idx="272">0.107863816590753</cx:pt>
          <cx:pt idx="273">0.044713242580576303</cx:pt>
          <cx:pt idx="274">0.0152080773449484</cx:pt>
          <cx:pt idx="275">0.032833985337370898</cx:pt>
          <cx:pt idx="276">0.128539155413327</cx:pt>
          <cx:pt idx="277">0.0859465281649993</cx:pt>
          <cx:pt idx="278">0.018450781095306099</cx:pt>
          <cx:pt idx="279">-0.0011062335647396601</cx:pt>
          <cx:pt idx="280">-0.00090288156227308998</cx:pt>
          <cx:pt idx="281">2.14603491236212e-06</cx:pt>
          <cx:pt idx="282">-0.00134493449385849</cx:pt>
          <cx:pt idx="283">0.0070276510308829102</cx:pt>
          <cx:pt idx="284">-0.0139808255309026</cx:pt>
          <cx:pt idx="285">-0.034127131493368899</cx:pt>
          <cx:pt idx="286">-0.026239176052491701</cx:pt>
          <cx:pt idx="287">-0.028300224493819599</cx:pt>
          <cx:pt idx="288">0.0201338132206931</cx:pt>
          <cx:pt idx="289">0.076604724099261695</cx:pt>
          <cx:pt idx="290">0.115142654212169</cx:pt>
          <cx:pt idx="291">0.085199181853922695</cx:pt>
          <cx:pt idx="292">0.070247818528866093</cx:pt>
          <cx:pt idx="293">0.082916919151976604</cx:pt>
          <cx:pt idx="294">0.108545314135643</cx:pt>
          <cx:pt idx="295">0.135562342561097</cx:pt>
          <cx:pt idx="296">0.13582006560326601</cx:pt>
          <cx:pt idx="297">0.030236090748299801</cx:pt>
          <cx:pt idx="298">0.078008189812147299</cx:pt>
          <cx:pt idx="299">0.105933984088912</cx:pt>
          <cx:pt idx="300">0.12566474358912</cx:pt>
          <cx:pt idx="301">0.082311996352914099</cx:pt>
          <cx:pt idx="302">0.067831059435038504</cx:pt>
          <cx:pt idx="303">0.109616432090866</cx:pt>
          <cx:pt idx="304">0.14977865190835299</cx:pt>
          <cx:pt idx="305">0.118912293710405</cx:pt>
          <cx:pt idx="306">0.033313773070251802</cx:pt>
          <cx:pt idx="307">3.2328701448800702e-05</cx:pt>
          <cx:pt idx="308">0.00018547413876535501</cx:pt>
          <cx:pt idx="309">0.0012500739460684601</cx:pt>
          <cx:pt idx="310">-0.00044374577319328202</cx:pt>
          <cx:pt idx="311">0.00016461826748077801</cx:pt>
          <cx:pt idx="312">-0.017981671232363099</cx:pt>
          <cx:pt idx="313">-0.044217609736925997</cx:pt>
          <cx:pt idx="314">-0.0380941820010961</cx:pt>
          <cx:pt idx="315">0.0013511999135374601</cx:pt>
          <cx:pt idx="316">0.022065718468093101</cx:pt>
          <cx:pt idx="317">0.014516695381677399</cx:pt>
          <cx:pt idx="318">0.0089909708049035406</cx:pt>
          <cx:pt idx="319">0.117691651221053</cx:pt>
          <cx:pt idx="320">0.049762411017555602</cx:pt>
          <cx:pt idx="321">0.046787745753038901</cx:pt>
          <cx:pt idx="322">0.093254804061100496</cx:pt>
          <cx:pt idx="323">0.049627429016653603</cx:pt>
          <cx:pt idx="324">-0.0015795135702731499</cx:pt>
          <cx:pt idx="325">-0.0250963855836626</cx:pt>
          <cx:pt idx="326">-0.0049287234664211798</cx:pt>
          <cx:pt idx="327">0.056646432420980199</cx:pt>
          <cx:pt idx="328">0.042785131349046303</cx:pt>
          <cx:pt idx="329">0.071467791521566196</cx:pt>
          <cx:pt idx="330">0.080706525498490903</cx:pt>
          <cx:pt idx="331">0.099483644325746495</cx:pt>
          <cx:pt idx="332">0.092111759832125606</cx:pt>
          <cx:pt idx="333">0.068084706366062495</cx:pt>
          <cx:pt idx="334">0.0180822035634534</cx:pt>
          <cx:pt idx="335">-0.00028817002489887899</cx:pt>
          <cx:pt idx="336">0.00061577288640446404</cx:pt>
          <cx:pt idx="337">0.00073874118351349098</cx:pt>
          <cx:pt idx="338">-0.00295920951826669</cx:pt>
          <cx:pt idx="339">-0.0155343713021354</cx:pt>
          <cx:pt idx="340">-0.024581267444174399</cx:pt>
          <cx:pt idx="341">-0.051171367003102597</cx:pt>
          <cx:pt idx="342">-0.014631301006271099</cx:pt>
          <cx:pt idx="343">0.071892420828617798</cx:pt>
          <cx:pt idx="344">0.041763855766190801</cx:pt>
          <cx:pt idx="345">0.077993014159635193</cx:pt>
          <cx:pt idx="346">0.0804069605657564</cx:pt>
          <cx:pt idx="347">0.100450247259022</cx:pt>
          <cx:pt idx="348">0.061802937307204597</cx:pt>
          <cx:pt idx="349">0.099993633973123205</cx:pt>
          <cx:pt idx="350">0.085159144215180504</cx:pt>
          <cx:pt idx="351">0.0210711004140288</cx:pt>
          <cx:pt idx="352">-0.111579916638563</cx:pt>
          <cx:pt idx="353">-0.087952867230094003</cx:pt>
          <cx:pt idx="354">-0.053987312912768301</cx:pt>
          <cx:pt idx="355">-0.030996119114013499</cx:pt>
          <cx:pt idx="356">-0.029039117539102599</cx:pt>
          <cx:pt idx="357">-0.042654735360712202</cx:pt>
          <cx:pt idx="358">-0.045827380240908398</cx:pt>
          <cx:pt idx="359">-0.0166760800601439</cx:pt>
          <cx:pt idx="360">0.0065562267641507696</cx:pt>
          <cx:pt idx="361">0.027690309432366601</cx:pt>
          <cx:pt idx="362">0.0068629845902525499</cx:pt>
          <cx:pt idx="363">-0.00135556538648125</cx:pt>
          <cx:pt idx="364">0.00021853060451094199</cx:pt>
          <cx:pt idx="365">0.00071198536696010395</cx:pt>
          <cx:pt idx="366">-0.0053405312191409501</cx:pt>
          <cx:pt idx="367">-0.012839668337525799</cx:pt>
          <cx:pt idx="368">-0.025570180509779099</cx:pt>
          <cx:pt idx="369">-0.0108227057892598</cx:pt>
          <cx:pt idx="370">-0.0093593343368041596</cx:pt>
          <cx:pt idx="371">0.023759921586119202</cx:pt>
          <cx:pt idx="372">0.0619683528415211</cx:pt>
          <cx:pt idx="373">0.070130526411084596</cx:pt>
          <cx:pt idx="374">0.052833051093511302</cx:pt>
          <cx:pt idx="375">0.061494686701778101</cx:pt>
          <cx:pt idx="376">0.057369200105958702</cx:pt>
          <cx:pt idx="377">0.051819687394721599</cx:pt>
          <cx:pt idx="378">0.058287646437387701</cx:pt>
          <cx:pt idx="379">-0.038080154757446902</cx:pt>
          <cx:pt idx="380">-0.086791342173293803</cx:pt>
          <cx:pt idx="381">-0.13318062444996501</cx:pt>
          <cx:pt idx="382">-0.080795729532150695</cx:pt>
          <cx:pt idx="383">-0.117862631113238</cx:pt>
          <cx:pt idx="384">-0.126152894014643</cx:pt>
          <cx:pt idx="385">-0.081874730945183494</cx:pt>
          <cx:pt idx="386">-0.0583752590982431</cx:pt>
          <cx:pt idx="387">-0.0052507674734788299</cx:pt>
          <cx:pt idx="388">0.0022857872035101198</cx:pt>
          <cx:pt idx="389">0.012014381341813899</cx:pt>
          <cx:pt idx="390">-0.0037308371388505802</cx:pt>
          <cx:pt idx="391">-0.0044910345749865398</cx:pt>
          <cx:pt idx="392">-0.00026473859525232501</cx:pt>
          <cx:pt idx="393">0.00019686247933943499</cx:pt>
          <cx:pt idx="394">-0.0015742785529555699</cx:pt>
          <cx:pt idx="395">-0.0036774131547714899</cx:pt>
          <cx:pt idx="396">0.0066960636873872204</cx:pt>
          <cx:pt idx="397">0.00440975727327266</cx:pt>
          <cx:pt idx="398">0.028939274940844299</cx:pt>
          <cx:pt idx="399">0.025588652892557299</cx:pt>
          <cx:pt idx="400">0.0137346976113242</cx:pt>
          <cx:pt idx="401">0.0506943552905025</cx:pt>
          <cx:pt idx="402">0.057564607294627</cx:pt>
          <cx:pt idx="403">0.086185999810272099</cx:pt>
          <cx:pt idx="404">-0.0043553626782481701</cx:pt>
          <cx:pt idx="405">0.055313658627187803</cx:pt>
          <cx:pt idx="406">0.051747869763318299</cx:pt>
          <cx:pt idx="407">-0.0080033540524218107</cx:pt>
          <cx:pt idx="408">-0.090109862814824096</cx:pt>
          <cx:pt idx="409">-0.066272414930779996</cx:pt>
          <cx:pt idx="410">-0.038588404953983697</cx:pt>
          <cx:pt idx="411">-0.122110453616361</cx:pt>
          <cx:pt idx="412">-0.059871016266232202</cx:pt>
          <cx:pt idx="413">-0.038688019985178297</cx:pt>
          <cx:pt idx="414">-0.026261730510509</cx:pt>
          <cx:pt idx="415">-0.0091231109359626705</cx:pt>
          <cx:pt idx="416">0.0107477602245751</cx:pt>
          <cx:pt idx="417">-0.0046671997889406996</cx:pt>
          <cx:pt idx="418">-0.0050023291873216103</cx:pt>
          <cx:pt idx="419">-2.85366598411127e-05</cx:pt>
          <cx:pt idx="420">-0.00054813278647169702</cx:pt>
          <cx:pt idx="421">-0.00064817293438418605</cx:pt>
          <cx:pt idx="422">0.0010876279084536199</cx:pt>
          <cx:pt idx="423">-0.00668158150498785</cx:pt>
          <cx:pt idx="424">0.0140898585733401</cx:pt>
          <cx:pt idx="425">0.0270774412539872</cx:pt>
          <cx:pt idx="426">0.051942573338120003</cx:pt>
          <cx:pt idx="427">0.024410331572426201</cx:pt>
          <cx:pt idx="428">0.0291323988117317</cx:pt>
          <cx:pt idx="429">0.020637646558047899</cx:pt>
          <cx:pt idx="430">0.056250948416843999</cx:pt>
          <cx:pt idx="431">0.141230437688185</cx:pt>
          <cx:pt idx="432">0.11213100721885599</cx:pt>
          <cx:pt idx="433">-0.0032149171746719599</cx:pt>
          <cx:pt idx="434">-0.104595641290236</cx:pt>
          <cx:pt idx="435">-0.113483955724148</cx:pt>
          <cx:pt idx="436">-0.11346609792149601</cx:pt>
          <cx:pt idx="437">-0.0202214467064709</cx:pt>
          <cx:pt idx="438">0.046659209029212598</cx:pt>
          <cx:pt idx="439">-0.048876027902375802</cx:pt>
          <cx:pt idx="440">-0.067390388938626297</cx:pt>
          <cx:pt idx="441">-0.061721854885369999</cx:pt>
          <cx:pt idx="442">-0.075731374867558904</cx:pt>
          <cx:pt idx="443">-0.019805860321310299</cx:pt>
          <cx:pt idx="444">0.0130724656606635</cx:pt>
          <cx:pt idx="445">0.00078658292529092198</cx:pt>
          <cx:pt idx="446">-0.010506171964108999</cx:pt>
          <cx:pt idx="447">-0.0026647215961753401</cx:pt>
          <cx:pt idx="448">0.00089460560431004496</cx:pt>
          <cx:pt idx="449">-7.8747429308991999e-05</cx:pt>
          <cx:pt idx="450">0.000770782283453462</cx:pt>
          <cx:pt idx="451">-0.0040521891264173803</cx:pt>
          <cx:pt idx="452">-0.0088380653687465498</cx:pt>
          <cx:pt idx="453">0.0311826520718156</cx:pt>
          <cx:pt idx="454">-0.023840310333775899</cx:pt>
          <cx:pt idx="455">0.0085616652726188507</cx:pt>
          <cx:pt idx="456">0.068449386151076499</cx:pt>
          <cx:pt idx="457">0.055433721214462502</cx:pt>
          <cx:pt idx="458">0.023756891096292001</cx:pt>
          <cx:pt idx="459">0.0038149156107640698</cx:pt>
          <cx:pt idx="460">-0.0164262518756483</cx:pt>
          <cx:pt idx="461">-0.052102906370753301</cx:pt>
          <cx:pt idx="462">-0.105862452188064</cx:pt>
          <cx:pt idx="463">-0.083978350319197897</cx:pt>
          <cx:pt idx="464">-0.150017106937262</cx:pt>
          <cx:pt idx="465">-0.050755823197455398</cx:pt>
          <cx:pt idx="466">0.017255907084239099</cx:pt>
          <cx:pt idx="467">-0.0034007276948280498</cx:pt>
          <cx:pt idx="468">-0.031991888140045402</cx:pt>
          <cx:pt idx="469">-0.075550270086019305</cx:pt>
          <cx:pt idx="470">-0.067724856612417894</cx:pt>
          <cx:pt idx="471">-0.045259565031753199</cx:pt>
          <cx:pt idx="472">-0.024170016896708502</cx:pt>
          <cx:pt idx="473">-0.0064127880152251397</cx:pt>
          <cx:pt idx="474">-0.0070871144138562898</cx:pt>
          <cx:pt idx="475">-0.00204499016925455</cx:pt>
          <cx:pt idx="476">-0.000113533962276104</cx:pt>
          <cx:pt idx="477">-0.00017651037702163001</cx:pt>
          <cx:pt idx="478">0.00077968665543045104</cx:pt>
          <cx:pt idx="479">-0.0041885649009848896</cx:pt>
          <cx:pt idx="480">-0.012695079150893801</cx:pt>
          <cx:pt idx="481">0.020816462401266</cx:pt>
          <cx:pt idx="482">-0.0283490473555069</cx:pt>
          <cx:pt idx="483">0.018521352835911602</cx:pt>
          <cx:pt idx="484">0.022607627791668701</cx:pt>
          <cx:pt idx="485">0.069966651071786304</cx:pt>
          <cx:pt idx="486">0.0119827017001347</cx:pt>
          <cx:pt idx="487">-0.052867775926180999</cx:pt>
          <cx:pt idx="488">-0.073665922257290906</cx:pt>
          <cx:pt idx="489">-0.061414193346459797</cx:pt>
          <cx:pt idx="490">-0.022899649659684801</cx:pt>
          <cx:pt idx="491">-0.036487645089744197</cx:pt>
          <cx:pt idx="492">-0.091810057400775802</cx:pt>
          <cx:pt idx="493">-0.019180684773448999</cx:pt>
          <cx:pt idx="494">-0.027397746106926298</cx:pt>
          <cx:pt idx="495">-0.026654827118657</cx:pt>
          <cx:pt idx="496">-0.0075251099976099099</cx:pt>
          <cx:pt idx="497">-0.0921715289795592</cx:pt>
          <cx:pt idx="498">-0.066315100860034601</cx:pt>
          <cx:pt idx="499">-0.052178364221230997</cx:pt>
          <cx:pt idx="500">-0.0496854331884325</cx:pt>
          <cx:pt idx="501">-0.029427504658220201</cx:pt>
          <cx:pt idx="502">-0.0044458193126296298</cx:pt>
          <cx:pt idx="503">0.00225738636405816</cx:pt>
          <cx:pt idx="504">-0.00012515182604833799</cx:pt>
          <cx:pt idx="505">-9.9299068845136297e-05</cx:pt>
          <cx:pt idx="506">0.0029489900035892199</cx:pt>
          <cx:pt idx="507">-0.021606527763695399</cx:pt>
          <cx:pt idx="508">-0.0210128354466134</cx:pt>
          <cx:pt idx="509">-0.0049829136393779198</cx:pt>
          <cx:pt idx="510">-0.047248929139288298</cx:pt>
          <cx:pt idx="511">-0.0135365914032008</cx:pt>
          <cx:pt idx="512">0.052403364251877201</cx:pt>
          <cx:pt idx="513">-0.015575901201548999</cx:pt>
          <cx:pt idx="514">-0.0710540185322137</cx:pt>
          <cx:pt idx="515">-0.048130949446811899</cx:pt>
          <cx:pt idx="516">-0.0064499319587208699</cx:pt>
          <cx:pt idx="517">-0.066727373622191194</cx:pt>
          <cx:pt idx="518">-0.063489504164992799</cx:pt>
          <cx:pt idx="519">-0.046588489497656101</cx:pt>
          <cx:pt idx="520">-0.049406750896134298</cx:pt>
          <cx:pt idx="521">-0.022585012254856499</cx:pt>
          <cx:pt idx="522">-0.0169387670827525</cx:pt>
          <cx:pt idx="523">-0.036693923950565498</cx:pt>
          <cx:pt idx="524">-0.0457895829706794</cx:pt>
          <cx:pt idx="525">-0.084670334809712894</cx:pt>
          <cx:pt idx="526">-0.053236036913505397</cx:pt>
          <cx:pt idx="527">-0.048391148103381201</cx:pt>
          <cx:pt idx="528">-0.0361508470114493</cx:pt>
          <cx:pt idx="529">-0.026508208527854099</cx:pt>
          <cx:pt idx="530">-0.0021747789134955202</cx:pt>
          <cx:pt idx="531">-0.00021948815769085299</cx:pt>
          <cx:pt idx="532">0.00051424044209192005</cx:pt>
          <cx:pt idx="533">0.0016387518497644801</cx:pt>
          <cx:pt idx="534">0.0038559976257794598</cx:pt>
          <cx:pt idx="535">-0.025485149421315301</cx:pt>
          <cx:pt idx="536">-0.0170645353230734</cx:pt>
          <cx:pt idx="537">-0.025192330464083701</cx:pt>
          <cx:pt idx="538">0.00518711365377826</cx:pt>
          <cx:pt idx="539">0.0045831268542347904</cx:pt>
          <cx:pt idx="540">-0.011629929408716599</cx:pt>
          <cx:pt idx="541">-0.077342751905816701</cx:pt>
          <cx:pt idx="542">-0.083051228345510694</cx:pt>
          <cx:pt idx="543">-0.096462093456728695</cx:pt>
          <cx:pt idx="544">-0.062256292740285997</cx:pt>
          <cx:pt idx="545">-0.071317257706709797</cx:pt>
          <cx:pt idx="546">-0.027032217937634301</cx:pt>
          <cx:pt idx="547">0.030406640597516001</cx:pt>
          <cx:pt idx="548">-0.0043064521112958602</cx:pt>
          <cx:pt idx="549">-0.0070891476810287799</cx:pt>
          <cx:pt idx="550">0.0257949715459302</cx:pt>
          <cx:pt idx="551">-0.0129371993986947</cx:pt>
          <cx:pt idx="552">-0.058377233550452899</cx:pt>
          <cx:pt idx="553">-0.084099669037746794</cx:pt>
          <cx:pt idx="554">-0.046032269790832997</cx:pt>
          <cx:pt idx="555">-0.014684257619739099</cx:pt>
          <cx:pt idx="556">-0.020863226625302701</cx:pt>
          <cx:pt idx="557">-0.0186319884136248</cx:pt>
          <cx:pt idx="558">-0.0038469939855827798</cx:pt>
          <cx:pt idx="559">0.00055113631458088795</cx:pt>
          <cx:pt idx="560">0.00033853587875789902</cx:pt>
          <cx:pt idx="561">0.0013231403594528199</cx:pt>
          <cx:pt idx="562">-0.00087582223893284904</cx:pt>
          <cx:pt idx="563">-0.012423291157552601</cx:pt>
          <cx:pt idx="564">-0.017270803801537001</cx:pt>
          <cx:pt idx="565">-0.039431350070730502</cx:pt>
          <cx:pt idx="566">0.028844854995698301</cx:pt>
          <cx:pt idx="567">-0.012204474923084701</cx:pt>
          <cx:pt idx="568">-0.017861813950732101</cx:pt>
          <cx:pt idx="569">-0.0151369343395694</cx:pt>
          <cx:pt idx="570">-0.064828702282679604</cx:pt>
          <cx:pt idx="571">-0.038924074064123702</cx:pt>
          <cx:pt idx="572">-0.0967756896884749</cx:pt>
          <cx:pt idx="573">-0.0889183957743611</cx:pt>
          <cx:pt idx="574">-0.090255343943437899</cx:pt>
          <cx:pt idx="575">-0.030656564979759101</cx:pt>
          <cx:pt idx="576">-0.068246658156556603</cx:pt>
          <cx:pt idx="577">0.015347989531036801</cx:pt>
          <cx:pt idx="578">-0.025200673069387999</cx:pt>
          <cx:pt idx="579">-0.0282919822935217</cx:pt>
          <cx:pt idx="580">-0.063230262406794593</cx:pt>
          <cx:pt idx="581">-0.070998408067584895</cx:pt>
          <cx:pt idx="582">-0.0084402367158241606</cx:pt>
          <cx:pt idx="583">0.0014378204162637299</cx:pt>
          <cx:pt idx="584">-0.0124617699171396</cx:pt>
          <cx:pt idx="585">-0.012619884953707401</cx:pt>
          <cx:pt idx="586">-0.0014576865546696201</cx:pt>
          <cx:pt idx="587">7.9879555497012401e-05</cx:pt>
          <cx:pt idx="588">0.00012724051653761</cx:pt>
          <cx:pt idx="589">-5.8635119169784199e-05</cx:pt>
          <cx:pt idx="590">-0.0049404172692647796</cx:pt>
          <cx:pt idx="591">0.0045308716496419797</cx:pt>
          <cx:pt idx="592">-0.0109115049528831</cx:pt>
          <cx:pt idx="593">-0.042020325993171098</cx:pt>
          <cx:pt idx="594">-0.021584790474046201</cx:pt>
          <cx:pt idx="595">-0.023631035114919201</cx:pt>
          <cx:pt idx="596">-0.063493835475189497</cx:pt>
          <cx:pt idx="597">-0.046007008843447599</cx:pt>
          <cx:pt idx="598">-0.0536445760436879</cx:pt>
          <cx:pt idx="599">-0.033095053629506301</cx:pt>
          <cx:pt idx="600">-0.063720763088683699</cx:pt>
          <cx:pt idx="601">-0.066118375769354601</cx:pt>
          <cx:pt idx="602">-0.045302909431985797</cx:pt>
          <cx:pt idx="603">-0.0147315260174203</cx:pt>
          <cx:pt idx="604">-0.0530764487208105</cx:pt>
          <cx:pt idx="605">-0.0081453267894641308</cx:pt>
          <cx:pt idx="606">-0.024538270387301799</cx:pt>
          <cx:pt idx="607">-0.0322645163761296</cx:pt>
          <cx:pt idx="608">-0.050212754558228802</cx:pt>
          <cx:pt idx="609">-0.043950306369758503</cx:pt>
          <cx:pt idx="610">0.0031149012506479202</cx:pt>
          <cx:pt idx="611">0.00770367278150021</cx:pt>
          <cx:pt idx="612">0.0031076156152598502</cx:pt>
          <cx:pt idx="613">-0.00387165937995744</cx:pt>
          <cx:pt idx="614">-0.00019631236618726701</cx:pt>
          <cx:pt idx="615">-0.00071608649748069997</cx:pt>
          <cx:pt idx="616">-0.00058177317587889603</cx:pt>
          <cx:pt idx="617">-1.57953160486927e-05</cx:pt>
          <cx:pt idx="618">-0.00069653667220773499</cx:pt>
          <cx:pt idx="619">0.0101526750295995</cx:pt>
          <cx:pt idx="620">-0.0022361314705470199</cx:pt>
          <cx:pt idx="621">-0.0368791698918116</cx:pt>
          <cx:pt idx="622">-0.0228600111896766</cx:pt>
          <cx:pt idx="623">0.00366226527448614</cx:pt>
          <cx:pt idx="624">-0.013017484085099401</cx:pt>
          <cx:pt idx="625">0.0050468248326169599</cx:pt>
          <cx:pt idx="626">0.0076848535762758501</cx:pt>
          <cx:pt idx="627">-0.0094685635954396795</cx:pt>
          <cx:pt idx="628">0.010269654659047601</cx:pt>
          <cx:pt idx="629">-0.0016479764625161499</cx:pt>
          <cx:pt idx="630">-0.011213846080296901</cx:pt>
          <cx:pt idx="631">-0.017990995159942999</cx:pt>
          <cx:pt idx="632">0.017356573990749202</cx:pt>
          <cx:pt idx="633">0.032533747422636497</cx:pt>
          <cx:pt idx="634">0.00045254909133853798</cx:pt>
          <cx:pt idx="635">-0.0623118825516977</cx:pt>
          <cx:pt idx="636">-0.053647637198767403</cx:pt>
          <cx:pt idx="637">-0.032494388031817499</cx:pt>
          <cx:pt idx="638">0.00270137770652552</cx:pt>
          <cx:pt idx="639">0.019233909342731201</cx:pt>
          <cx:pt idx="640">0.019603350657831201</cx:pt>
          <cx:pt idx="641">-0.0034372579809691601</cx:pt>
          <cx:pt idx="642">-8.4238769585960201e-05</cx:pt>
          <cx:pt idx="643">0.00055371067074741801</cx:pt>
          <cx:pt idx="644">-0.000289436057798795</cx:pt>
          <cx:pt idx="645">-0.00085491473171322703</cx:pt>
          <cx:pt idx="646">0.00020158035377606501</cx:pt>
          <cx:pt idx="647">0.0057061069123914999</cx:pt>
          <cx:pt idx="648">-0.0056730426468829904</cx:pt>
          <cx:pt idx="649">-0.027935198597484501</cx:pt>
          <cx:pt idx="650">-0.042075589238506503</cx:pt>
          <cx:pt idx="651">-0.018387099064652499</cx:pt>
          <cx:pt idx="652">0.019087931703579399</cx:pt>
          <cx:pt idx="653">0.031399166355394498</cx:pt>
          <cx:pt idx="654">0.046284116975391899</cx:pt>
          <cx:pt idx="655">-0.00364862982741218</cx:pt>
          <cx:pt idx="656">0.060016221476724703</cx:pt>
          <cx:pt idx="657">0.013148195451292999</cx:pt>
          <cx:pt idx="658">0.022207790042248501</cx:pt>
          <cx:pt idx="659">0.0081844307648102702</cx:pt>
          <cx:pt idx="660">0.051387472052465299</cx:pt>
          <cx:pt idx="661">-0.038588296653006497</cx:pt>
          <cx:pt idx="662">-0.0508910182676501</cx:pt>
          <cx:pt idx="663">-0.045618504135687798</cx:pt>
          <cx:pt idx="664">-0.045648035355293298</cx:pt>
          <cx:pt idx="665">-0.0126403503639225</cx:pt>
          <cx:pt idx="666">0.015140266362684901</cx:pt>
          <cx:pt idx="667">0.025531714325961099</cx:pt>
          <cx:pt idx="668">0.014895000119667099</cx:pt>
          <cx:pt idx="669">-1.0620242927824e-05</cx:pt>
          <cx:pt idx="670">-0.00065868728254466001</cx:pt>
          <cx:pt idx="671">0.00065124999936172099</cx:pt>
          <cx:pt idx="672">0.00060039105813940099</cx:pt>
          <cx:pt idx="673">-0.00027695251836420401</cx:pt>
          <cx:pt idx="674">0.00048946766756357901</cx:pt>
          <cx:pt idx="675">0.0029136888034750601</cx:pt>
          <cx:pt idx="676">-0.0038559072696277702</cx:pt>
          <cx:pt idx="677">-0.021648662690436402</cx:pt>
          <cx:pt idx="678">-0.039481443604183999</cx:pt>
          <cx:pt idx="679">-0.036031176137287103</cx:pt>
          <cx:pt idx="680">-0.0117051595948773</cx:pt>
          <cx:pt idx="681">-0.0042697295731999501</cx:pt>
          <cx:pt idx="682">0.023529605238862199</cx:pt>
          <cx:pt idx="683">0.0013845660700799001</cx:pt>
          <cx:pt idx="684">0.106955853710551</cx:pt>
          <cx:pt idx="685">0.037310250424094402</cx:pt>
          <cx:pt idx="686">0.031429413038255298</cx:pt>
          <cx:pt idx="687">0.020514558428819898</cx:pt>
          <cx:pt idx="688">0.020084985085858001</cx:pt>
          <cx:pt idx="689">-0.00357772399127814</cx:pt>
          <cx:pt idx="690">-0.027459010869541299</cx:pt>
          <cx:pt idx="691">-0.023898675120666301</cx:pt>
          <cx:pt idx="692">0.0042241979688872099</cx:pt>
          <cx:pt idx="693">0.022044362220432601</cx:pt>
          <cx:pt idx="694">0.021591200939637799</cx:pt>
          <cx:pt idx="695">0.0315467520777628</cx:pt>
          <cx:pt idx="696">0.0162959334418483</cx:pt>
          <cx:pt idx="697">-0.00035207672157592699</cx:pt>
          <cx:pt idx="698">8.2650679775264903e-05</cx:pt>
          <cx:pt idx="699">3.4143436738731898e-05</cx:pt>
          <cx:pt idx="700">0.00089965873657417298</cx:pt>
          <cx:pt idx="701">0.00037942502315134799</cx:pt>
          <cx:pt idx="702">0.00076648146227932599</cx:pt>
          <cx:pt idx="703">-0.000341498419922102</cx:pt>
          <cx:pt idx="704">-0.0058771308897422898</cx:pt>
          <cx:pt idx="705">-0.0055583491444458301</cx:pt>
          <cx:pt idx="706">-0.0125823155964937</cx:pt>
          <cx:pt idx="707">0.00045723088624896499</cx:pt>
          <cx:pt idx="708">-0.026725767377435799</cx:pt>
          <cx:pt idx="709">-0.055927529970193603</cx:pt>
          <cx:pt idx="710">-0.031846881886515202</cx:pt>
          <cx:pt idx="711">0.016041997590647599</cx:pt>
          <cx:pt idx="712">0.0315973366110852</cx:pt>
          <cx:pt idx="713">0.010706387397629399</cx:pt>
          <cx:pt idx="714">-0.044407917518270897</cx:pt>
          <cx:pt idx="715">0.0012364375795054399</cx:pt>
          <cx:pt idx="716">0.045542156551974501</cx:pt>
          <cx:pt idx="717">0.0304457680164066</cx:pt>
          <cx:pt idx="718">-0.014947324051739</cx:pt>
          <cx:pt idx="719">0.00326338219601751</cx:pt>
          <cx:pt idx="720">0.015707557646865801</cx:pt>
          <cx:pt idx="721">0.0227400892769767</cx:pt>
          <cx:pt idx="722">0.0234543418064528</cx:pt>
          <cx:pt idx="723">0.030992622699970902</cx:pt>
          <cx:pt idx="724">0.015656624935489801</cx:pt>
          <cx:pt idx="725">-0.00048707380904866598</cx:pt>
          <cx:pt idx="726">-9.4717451065529296e-05</cx:pt>
          <cx:pt idx="727">0.00048163351579000698</cx:pt>
          <cx:pt idx="728">0.000115078996977593</cx:pt>
          <cx:pt idx="729">0.00039187276388874401</cx:pt>
          <cx:pt idx="730">0.00018160754339123099</cx:pt>
          <cx:pt idx="731">0.00056788160322143895</cx:pt>
          <cx:pt idx="732">0.00016720387626562399</cx:pt>
          <cx:pt idx="733">0.0045612225641086602</cx:pt>
          <cx:pt idx="734">0.00094787832297716496</cx:pt>
          <cx:pt idx="735">-0.0032229841202798398</cx:pt>
          <cx:pt idx="736">0.0057465329089711002</cx:pt>
          <cx:pt idx="737">0.00570158622824602</cx:pt>
          <cx:pt idx="738">0.0108942815916697</cx:pt>
          <cx:pt idx="739">0.045747727815705699</cx:pt>
          <cx:pt idx="740">0.055615011160371403</cx:pt>
          <cx:pt idx="741">0.029664171515366499</cx:pt>
          <cx:pt idx="742">0.001425952175837</cx:pt>
          <cx:pt idx="743">0.0164490787457609</cx:pt>
          <cx:pt idx="744">0.055565572516389099</cx:pt>
          <cx:pt idx="745">0.055124439631314699</cx:pt>
          <cx:pt idx="746">0.0020141143943142401</cx:pt>
          <cx:pt idx="747">0.012451320852671499</cx:pt>
          <cx:pt idx="748">0.017424221984551298</cx:pt>
          <cx:pt idx="749">-0.0018808945701688101</cx:pt>
          <cx:pt idx="750">-0.000215718106234818</cx:pt>
          <cx:pt idx="751">-0.00019110691101293699</cx:pt>
          <cx:pt idx="752">-0.00063347890611174904</cx:pt>
          <cx:pt idx="753">0.00044360890557101099</cx:pt>
          <cx:pt idx="754">-0.00023224498109478299</cx:pt>
          <cx:pt idx="755">7.4398880238576598e-06</cx:pt>
          <cx:pt idx="756">-0.00026936508970121399</cx:pt>
          <cx:pt idx="757">-0.00064016087020420196</cx:pt>
          <cx:pt idx="758">0.00015277376780088701</cx:pt>
          <cx:pt idx="759">0.00016605370059384001</cx:pt>
          <cx:pt idx="760">0.00037536098841108598</cx:pt>
          <cx:pt idx="761">-0.00037547330016708702</cx:pt>
          <cx:pt idx="762">-0.00053507159148573401</cx:pt>
          <cx:pt idx="763">0.0036928027679420899</cx:pt>
          <cx:pt idx="764">0.000266698857964684</cx:pt>
          <cx:pt idx="765">-0.0032088568501379101</cx:pt>
          <cx:pt idx="766">-0.0034536188580464901</cx:pt>
          <cx:pt idx="767">0.00194189579799057</cx:pt>
          <cx:pt idx="768">0.0012440999283805901</cx:pt>
          <cx:pt idx="769">-0.0068366010565686797</cx:pt>
          <cx:pt idx="770">-0.00327557271431431</cx:pt>
          <cx:pt idx="771">-0.00086381407488950797</cx:pt>
          <cx:pt idx="772">-0.0046858880643033301</cx:pt>
          <cx:pt idx="773">-0.0081237471284954094</cx:pt>
          <cx:pt idx="774">-0.0086390334262401395</cx:pt>
          <cx:pt idx="775">-0.0042597390805815399</cx:pt>
          <cx:pt idx="776">-0.0014835620582983901</cx:pt>
          <cx:pt idx="777">-0.0016327209874555701</cx:pt>
          <cx:pt idx="778">-0.0025587403350856002</cx:pt>
          <cx:pt idx="779">-2.0919608725437201e-05</cx:pt>
          <cx:pt idx="780">0.00032338833083107198</cx:pt>
          <cx:pt idx="781">-0.00017381555238292701</cx:pt>
          <cx:pt idx="782">0.00085080684822665099</cx:pt>
          <cx:pt idx="783">-0.000441842629210993</cx:pt>
        </cx:lvl>
      </cx:numDim>
    </cx:data>
    <cx:data id="92">
      <cx:numDim type="val">
        <cx:f>'001_WA_F - 副本'!$CO$1:$CO$784</cx:f>
        <cx:lvl ptCount="784" formatCode="G/通用格式">
          <cx:pt idx="0">0.00020219335368241401</cx:pt>
          <cx:pt idx="1">0.00025047348796683298</cx:pt>
          <cx:pt idx="2">-0.00032767694111574198</cx:pt>
          <cx:pt idx="3">0.00065462254322470003</cx:pt>
          <cx:pt idx="4">-0.000154039950674868</cx:pt>
          <cx:pt idx="5">-0.00047938191033422198</cx:pt>
          <cx:pt idx="6">0.000152525718330627</cx:pt>
          <cx:pt idx="7">3.3552267134023499e-05</cx:pt>
          <cx:pt idx="8">0.00037638429541271199</cx:pt>
          <cx:pt idx="9">-0.00046596439448287201</cx:pt>
          <cx:pt idx="10">-0.00068002811547407003</cx:pt>
          <cx:pt idx="11">-0.00060477453981402397</cx:pt>
          <cx:pt idx="12">-0.00048583497854325699</cx:pt>
          <cx:pt idx="13">-0.00012138768056331401</cx:pt>
          <cx:pt idx="14">0.00014494249992356</cx:pt>
          <cx:pt idx="15">-9.8209606413109402e-06</cx:pt>
          <cx:pt idx="16">-0.00030807168771121001</cx:pt>
          <cx:pt idx="17">0.00014257017280756799</cx:pt>
          <cx:pt idx="18">0.00018042338177141101</cx:pt>
          <cx:pt idx="19">0.00020141552380219699</cx:pt>
          <cx:pt idx="20">-3.3152127690343098e-05</cx:pt>
          <cx:pt idx="21">-0.00028280422274694898</cx:pt>
          <cx:pt idx="22">0.00020835821675236599</cx:pt>
          <cx:pt idx="23">-8.96980677461216e-05</cx:pt>
          <cx:pt idx="24">0.0013154296103698199</cx:pt>
          <cx:pt idx="25">0.00055165351483969197</cx:pt>
          <cx:pt idx="26">0.00021834442897834</cx:pt>
          <cx:pt idx="27">0.00031178513827740702</cx:pt>
          <cx:pt idx="28">0.00076606159300088501</cx:pt>
          <cx:pt idx="29">-0.00035482746017269899</cx:pt>
          <cx:pt idx="30">-0.00064201593916496304</cx:pt>
          <cx:pt idx="31">-0.00024439759081216702</cx:pt>
          <cx:pt idx="32">-0.0010572874882229699</cx:pt>
          <cx:pt idx="33">-1.52454015308117e-05</cx:pt>
          <cx:pt idx="34">-0.00150322536424074</cx:pt>
          <cx:pt idx="35">-0.0033376986144607202</cx:pt>
          <cx:pt idx="36">-0.0017915951507712299</cx:pt>
          <cx:pt idx="37">-0.00058945027505292297</cx:pt>
          <cx:pt idx="38">-0.000692121011663849</cx:pt>
          <cx:pt idx="39">-0.00190147115826931</cx:pt>
          <cx:pt idx="40">-0.0031414102856022899</cx:pt>
          <cx:pt idx="41">-0.00132879574687294</cx:pt>
          <cx:pt idx="42">-0.00044548830991004198</cx:pt>
          <cx:pt idx="43">-0.0015435190830666099</cx:pt>
          <cx:pt idx="44">-0.00306204821125655</cx:pt>
          <cx:pt idx="45">-0.00290001086020801</cx:pt>
          <cx:pt idx="46">-0.0011541916179234101</cx:pt>
          <cx:pt idx="47">-0.00089765572813841699</cx:pt>
          <cx:pt idx="48">-1.37399203699667e-05</cx:pt>
          <cx:pt idx="49">-0.00136297810768106</cx:pt>
          <cx:pt idx="50">-0.0012648420611598599</cx:pt>
          <cx:pt idx="51">-0.00087471126881320002</cx:pt>
          <cx:pt idx="52">-0.000271247568009926</cx:pt>
          <cx:pt idx="53">-0.00051661717843186805</cx:pt>
          <cx:pt idx="54">-0.00067344499595517503</cx:pt>
          <cx:pt idx="55">1.0286276541475299e-05</cx:pt>
          <cx:pt idx="56">0.00043126572838469101</cx:pt>
          <cx:pt idx="57">8.5491180178838306e-05</cx:pt>
          <cx:pt idx="58">-0.00064209757161565</cx:pt>
          <cx:pt idx="59">-0.00071581413946324895</cx:pt>
          <cx:pt idx="60">-6.6222694026524893e-05</cx:pt>
          <cx:pt idx="61">-0.00049285172368477496</cx:pt>
          <cx:pt idx="62">-0.00141406511328417</cx:pt>
          <cx:pt idx="63">-0.0044988332416640896</cx:pt>
          <cx:pt idx="64">-0.0038596029081087598</cx:pt>
          <cx:pt idx="65">-0.0031886132672510302</cx:pt>
          <cx:pt idx="66">-0.0093105641366308597</cx:pt>
          <cx:pt idx="67">-0.0102025585418549</cx:pt>
          <cx:pt idx="68">-0.016930272930102901</cx:pt>
          <cx:pt idx="69">-0.016232340679404499</cx:pt>
          <cx:pt idx="70">-0.0122087928217916</cx:pt>
          <cx:pt idx="71">-0.0098391512278810309</cx:pt>
          <cx:pt idx="72">-0.0040812762654523702</cx:pt>
          <cx:pt idx="73">0.00050133041413100805</cx:pt>
          <cx:pt idx="74">-0.0013035976666994999</cx:pt>
          <cx:pt idx="75">-0.0033913652397879199</cx:pt>
          <cx:pt idx="76">-0.0025292114898149698</cx:pt>
          <cx:pt idx="77">-0.00259960048827738</cx:pt>
          <cx:pt idx="78">-0.0010887659507978699</cx:pt>
          <cx:pt idx="79">-0.00069146155136381798</cx:pt>
          <cx:pt idx="80">0.00054698980768164303</cx:pt>
          <cx:pt idx="81">-1.7484785586247801e-05</cx:pt>
          <cx:pt idx="82">-0.00024404881405212499</cx:pt>
          <cx:pt idx="83">0.00025837287246350198</cx:pt>
          <cx:pt idx="84">-5.2340878415750996e-06</cx:pt>
          <cx:pt idx="85">0.00045996507911367102</cx:pt>
          <cx:pt idx="86">0.000538801161750443</cx:pt>
          <cx:pt idx="87">-0.00071094080389282695</cx:pt>
          <cx:pt idx="88">0.00055889374457819302</cx:pt>
          <cx:pt idx="89">-0.00043342727026017102</cx:pt>
          <cx:pt idx="90">-0.0043251000128596701</cx:pt>
          <cx:pt idx="91">-0.0098241926988610808</cx:pt>
          <cx:pt idx="92">-0.0133741304469865</cx:pt>
          <cx:pt idx="93">-0.017783414477837899</cx:pt>
          <cx:pt idx="94">-0.018100742632372199</cx:pt>
          <cx:pt idx="95">-0.015776521824618899</cx:pt>
          <cx:pt idx="96">-0.0324750668879073</cx:pt>
          <cx:pt idx="97">-0.038626630377349903</cx:pt>
          <cx:pt idx="98">-0.024399446862795399</cx:pt>
          <cx:pt idx="99">-0.018133249755503501</cx:pt>
          <cx:pt idx="100">-0.0112836491397391</cx:pt>
          <cx:pt idx="101">0.022421890664461801</cx:pt>
          <cx:pt idx="102">0.036577923998510398</cx:pt>
          <cx:pt idx="103">0.019071382649110801</cx:pt>
          <cx:pt idx="104">0.019922461911093502</cx:pt>
          <cx:pt idx="105">0.017680472804497999</cx:pt>
          <cx:pt idx="106">0.012360022861415101</cx:pt>
          <cx:pt idx="107">-0.00162904104542081</cx:pt>
          <cx:pt idx="108">-0.0046214501783471999</cx:pt>
          <cx:pt idx="109">-0.0012983335623403</cx:pt>
          <cx:pt idx="110">-0.0010881377978964801</cx:pt>
          <cx:pt idx="111">-7.3290255563653205e-05</cx:pt>
          <cx:pt idx="112">0.00065547023640025604</cx:pt>
          <cx:pt idx="113">0.00027839170380931097</cx:pt>
          <cx:pt idx="114">0.00048496205708087098</cx:pt>
          <cx:pt idx="115">-0.00031155135096821399</cx:pt>
          <cx:pt idx="116">0.00113210313879602</cx:pt>
          <cx:pt idx="117">-0.0024349995790262499</cx:pt>
          <cx:pt idx="118">-0.0094578295788448497</cx:pt>
          <cx:pt idx="119">-0.0148339754760657</cx:pt>
          <cx:pt idx="120">-0.022666844899882899</cx:pt>
          <cx:pt idx="121">-0.0362246193877978</cx:pt>
          <cx:pt idx="122">-0.0369209910130485</cx:pt>
          <cx:pt idx="123">-0.0111735012303791</cx:pt>
          <cx:pt idx="124">-0.0258838014214515</cx:pt>
          <cx:pt idx="125">-0.0231320733156202</cx:pt>
          <cx:pt idx="126">-0.015367676722987399</cx:pt>
          <cx:pt idx="127">0.017967776878253499</cx:pt>
          <cx:pt idx="128">0.029895350720289999</cx:pt>
          <cx:pt idx="129">0.021618460336307901</cx:pt>
          <cx:pt idx="130">0.017422755710077099</cx:pt>
          <cx:pt idx="131">0.0056892925365988403</cx:pt>
          <cx:pt idx="132">0.018124699559436599</cx:pt>
          <cx:pt idx="133">0.029988184004841399</cx:pt>
          <cx:pt idx="134">0.017100245801858</cx:pt>
          <cx:pt idx="135">0.0128142095248853</cx:pt>
          <cx:pt idx="136">0.0025936530320033501</cx:pt>
          <cx:pt idx="137">0.0091982529355477908</cx:pt>
          <cx:pt idx="138">0.0063710626317570298</cx:pt>
          <cx:pt idx="139">-0.00077069763425732199</cx:pt>
          <cx:pt idx="140">0.00029252812060954298</cx:pt>
          <cx:pt idx="141">7.5961288577716099e-05</cx:pt>
          <cx:pt idx="142">-0.00016068345914458699</cx:pt>
          <cx:pt idx="143">0.0012822168366397901</cx:pt>
          <cx:pt idx="144">0.0015526823763304101</cx:pt>
          <cx:pt idx="145">0.0074703167937981603</cx:pt>
          <cx:pt idx="146">0.0072639290017055503</cx:pt>
          <cx:pt idx="147">-0.0027357475109465999</cx:pt>
          <cx:pt idx="148">-0.00323531706201194</cx:pt>
          <cx:pt idx="149">-0.0017605739289956201</cx:pt>
          <cx:pt idx="150">-0.0053472064759835999</cx:pt>
          <cx:pt idx="151">0.0182262784326289</cx:pt>
          <cx:pt idx="152">0.027604923642222501</cx:pt>
          <cx:pt idx="153">-0.0031499245069618498</cx:pt>
          <cx:pt idx="154">0.023020902059394398</cx:pt>
          <cx:pt idx="155">0.0156698085232563</cx:pt>
          <cx:pt idx="156">0.032383559114824302</cx:pt>
          <cx:pt idx="157">0.022495304789276201</cx:pt>
          <cx:pt idx="158">-0.029192210602119101</cx:pt>
          <cx:pt idx="159">-0.036822069650215797</cx:pt>
          <cx:pt idx="160">-0.011332392163057099</cx:pt>
          <cx:pt idx="161">-0.0146379370966474</cx:pt>
          <cx:pt idx="162">-0.0094927188614746891</cx:pt>
          <cx:pt idx="163">-0.0009773145956519561</cx:pt>
          <cx:pt idx="164">0.0044310890063539001</cx:pt>
          <cx:pt idx="165">-0.0013642864750979401</cx:pt>
          <cx:pt idx="166">-0.0035245708512336399</cx:pt>
          <cx:pt idx="167">-0.00068757344159420101</cx:pt>
          <cx:pt idx="168">0.000267331468790263</cx:pt>
          <cx:pt idx="169">-0.00034321630509515701</cx:pt>
          <cx:pt idx="170">0.00197815213517176</cx:pt>
          <cx:pt idx="171">0.0012965377000182399</cx:pt>
          <cx:pt idx="172">4.8965660577119497e-05</cx:pt>
          <cx:pt idx="173">0.024123898978171202</cx:pt>
          <cx:pt idx="174">0.043035198230687903</cx:pt>
          <cx:pt idx="175">0.018496564659162499</cx:pt>
          <cx:pt idx="176">0.0155965006549933</cx:pt>
          <cx:pt idx="177">0.016117697520517799</cx:pt>
          <cx:pt idx="178">0.0236559608817924</cx:pt>
          <cx:pt idx="179">0.027541762653993801</cx:pt>
          <cx:pt idx="180">0.010103774570178799</cx:pt>
          <cx:pt idx="181">0.0077200639769726296</cx:pt>
          <cx:pt idx="182">0.0046411441377750898</cx:pt>
          <cx:pt idx="183">-0.0133728652362757</cx:pt>
          <cx:pt idx="184">-0.00050034682446588601</cx:pt>
          <cx:pt idx="185">0.0045325413441958196</cx:pt>
          <cx:pt idx="186">-0.0096222814405869592</cx:pt>
          <cx:pt idx="187">-0.00034098331150829903</cx:pt>
          <cx:pt idx="188">0.016433440576240198</cx:pt>
          <cx:pt idx="189">0.00869341607805405</cx:pt>
          <cx:pt idx="190">0.0196663901732957</cx:pt>
          <cx:pt idx="191">0.037773716123450603</cx:pt>
          <cx:pt idx="192">0.017811362446937599</cx:pt>
          <cx:pt idx="193">-0.0048469972095845498</cx:pt>
          <cx:pt idx="194">-0.0029571419909737201</cx:pt>
          <cx:pt idx="195">-0.0042941072417234799</cx:pt>
          <cx:pt idx="196">0.00085307051072857005</cx:pt>
          <cx:pt idx="197">-0.000176489596575447</cx:pt>
          <cx:pt idx="198">0.0051521502136009402</cx:pt>
          <cx:pt idx="199">0.0051499623042442801</cx:pt>
          <cx:pt idx="200">0.0024137477714243098</cx:pt>
          <cx:pt idx="201">0.0070391646148745103</cx:pt>
          <cx:pt idx="202">0.035823897373793101</cx:pt>
          <cx:pt idx="203">0.023786311371226301</cx:pt>
          <cx:pt idx="204">0.0099887987886784907</cx:pt>
          <cx:pt idx="205">-0.0111357206878374</cx:pt>
          <cx:pt idx="206">-0.0042453890993801296</cx:pt>
          <cx:pt idx="207">-0.0029302129839208998</cx:pt>
          <cx:pt idx="208">0.0149084022117234</cx:pt>
          <cx:pt idx="209">-0.033499957030727702</cx:pt>
          <cx:pt idx="210">-0.061159262067468599</cx:pt>
          <cx:pt idx="211">-0.073189764389463896</cx:pt>
          <cx:pt idx="212">-0.018807618565523002</cx:pt>
          <cx:pt idx="213">0.0011609347345054499</cx:pt>
          <cx:pt idx="214">-0.035026789436819597</cx:pt>
          <cx:pt idx="215">0.0090369430799814507</cx:pt>
          <cx:pt idx="216">0.0013623854420866299</cx:pt>
          <cx:pt idx="217">0.0139704962117158</cx:pt>
          <cx:pt idx="218">0.016291817835772601</cx:pt>
          <cx:pt idx="219">0.052520673591330801</cx:pt>
          <cx:pt idx="220">0.020272006695189401</cx:pt>
          <cx:pt idx="221">-0.00068155214298509196</cx:pt>
          <cx:pt idx="222">0.00083597202902214605</cx:pt>
          <cx:pt idx="223">-0.0023497213373023401</cx:pt>
          <cx:pt idx="224">-0.000535510095842395</cx:pt>
          <cx:pt idx="225">0.00097536254085913896</cx:pt>
          <cx:pt idx="226">0.0042530095486089797</cx:pt>
          <cx:pt idx="227">0.0060498242458114897</cx:pt>
          <cx:pt idx="228">0.0098473176286337592</cx:pt>
          <cx:pt idx="229">0.017799177810115599</cx:pt>
          <cx:pt idx="230">0.033823367457993803</cx:pt>
          <cx:pt idx="231">0.032541829297936198</cx:pt>
          <cx:pt idx="232">0.018487498238945299</cx:pt>
          <cx:pt idx="233">-0.0100744861697546</cx:pt>
          <cx:pt idx="234">-0.0246588148720077</cx:pt>
          <cx:pt idx="235">0.0016704591228372599</cx:pt>
          <cx:pt idx="236">0.0145131762049974</cx:pt>
          <cx:pt idx="237">-0.0019573320961300301</cx:pt>
          <cx:pt idx="238">-0.033253234512731801</cx:pt>
          <cx:pt idx="239">-0.00331380244238566</cx:pt>
          <cx:pt idx="240">0.0050349201052905098</cx:pt>
          <cx:pt idx="241">0.0100439771479253</cx:pt>
          <cx:pt idx="242">0.018454846202962401</cx:pt>
          <cx:pt idx="243">0.0069027747813983102</cx:pt>
          <cx:pt idx="244">0.018115660452044099</cx:pt>
          <cx:pt idx="245">0.036275893673437198</cx:pt>
          <cx:pt idx="246">0.036065249210687697</cx:pt>
          <cx:pt idx="247">0.043600091362616201</cx:pt>
          <cx:pt idx="248">0.071313208219323798</cx:pt>
          <cx:pt idx="249">0.037654285174963699</cx:pt>
          <cx:pt idx="250">0.0041465907802210799</cx:pt>
          <cx:pt idx="251">0.00089257512042296397</cx:pt>
          <cx:pt idx="252">0.0013238581441896</cx:pt>
          <cx:pt idx="253">-6.2398376651426798e-05</cx:pt>
          <cx:pt idx="254">0.0026889534337028202</cx:pt>
          <cx:pt idx="255">0.00415473512221619</cx:pt>
          <cx:pt idx="256">0.0187362620071314</cx:pt>
          <cx:pt idx="257">0.0080137804570930404</cx:pt>
          <cx:pt idx="258">0.038144537231369603</cx:pt>
          <cx:pt idx="259">0.017362955212816</cx:pt>
          <cx:pt idx="260">0.0105155895411448</cx:pt>
          <cx:pt idx="261">0.017555115112510102</cx:pt>
          <cx:pt idx="262">-0.0177874193381868</cx:pt>
          <cx:pt idx="263">-0.0043986262425128701</cx:pt>
          <cx:pt idx="264">0.0078620885592432504</cx:pt>
          <cx:pt idx="265">0.022791032722994899</cx:pt>
          <cx:pt idx="266">0.039770748991554902</cx:pt>
          <cx:pt idx="267">0.058759002361614299</cx:pt>
          <cx:pt idx="268">0.0694566565923561</cx:pt>
          <cx:pt idx="269">0.090018275318598906</cx:pt>
          <cx:pt idx="270">0.050540675796253098</cx:pt>
          <cx:pt idx="271">0.038440366942301997</cx:pt>
          <cx:pt idx="272">0.0484563495500328</cx:pt>
          <cx:pt idx="273">0.030879559212122799</cx:pt>
          <cx:pt idx="274">0.032179190035609498</cx:pt>
          <cx:pt idx="275">0.0344495100533228</cx:pt>
          <cx:pt idx="276">0.047069850109330201</cx:pt>
          <cx:pt idx="277">0.037427129571336301</cx:pt>
          <cx:pt idx="278">0.0092574477789573294</cx:pt>
          <cx:pt idx="279">0.0015536427032266801</cx:pt>
          <cx:pt idx="280">-0.00029229092168398403</cx:pt>
          <cx:pt idx="281">0.00092542305886113697</cx:pt>
          <cx:pt idx="282">0.00330204913813023</cx:pt>
          <cx:pt idx="283">0.00217808825966667</cx:pt>
          <cx:pt idx="284">0.0057987365061482402</cx:pt>
          <cx:pt idx="285">-0.015656979715132299</cx:pt>
          <cx:pt idx="286">-0.013453113864365301</cx:pt>
          <cx:pt idx="287">-0.025897121602156001</cx:pt>
          <cx:pt idx="288">-0.0082062409526535793</cx:pt>
          <cx:pt idx="289">-0.0056678311418952498</cx:pt>
          <cx:pt idx="290">-0.0026316649460622699</cx:pt>
          <cx:pt idx="291">-0.020973076525371601</cx:pt>
          <cx:pt idx="292">0.0024155725221819699</cx:pt>
          <cx:pt idx="293">-0.0088348265581398994</cx:pt>
          <cx:pt idx="294">-0.00101952564918366</cx:pt>
          <cx:pt idx="295">0.0262283662765554</cx:pt>
          <cx:pt idx="296">0.038770234130110701</cx:pt>
          <cx:pt idx="297">0.043766666948313701</cx:pt>
          <cx:pt idx="298">0.056304946570865898</cx:pt>
          <cx:pt idx="299">0.039702456549640198</cx:pt>
          <cx:pt idx="300">0.042497590748381303</cx:pt>
          <cx:pt idx="301">-0.017427224603151398</cx:pt>
          <cx:pt idx="302">0.0014283049029579799</cx:pt>
          <cx:pt idx="303">0.036096394565576798</cx:pt>
          <cx:pt idx="304">0.041485869823252898</cx:pt>
          <cx:pt idx="305">0.033342694417333001</cx:pt>
          <cx:pt idx="306">0.0078747563077284696</cx:pt>
          <cx:pt idx="307">0.000390627953641653</cx:pt>
          <cx:pt idx="308">0.00113298575493977</cx:pt>
          <cx:pt idx="309">-0.00099307195312286307</cx:pt>
          <cx:pt idx="310">0.0053867903479532901</cx:pt>
          <cx:pt idx="311">-0.00078026546364291197</cx:pt>
          <cx:pt idx="312">-0.0076701763639188099</cx:pt>
          <cx:pt idx="313">-0.0054914020661162204</cx:pt>
          <cx:pt idx="314">-0.0078962910072407893</cx:pt>
          <cx:pt idx="315">-0.023028103095624902</cx:pt>
          <cx:pt idx="316">0.0021697006354318899</cx:pt>
          <cx:pt idx="317">-0.0185856873503824</cx:pt>
          <cx:pt idx="318">-0.0238630833882576</cx:pt>
          <cx:pt idx="319">-0.023936730790473499</cx:pt>
          <cx:pt idx="320">-0.028247460196418099</cx:pt>
          <cx:pt idx="321">-0.035362994107281498</cx:pt>
          <cx:pt idx="322">-0.026361784586123298</cx:pt>
          <cx:pt idx="323">-0.029844849687655699</cx:pt>
          <cx:pt idx="324">-0.018868963298216201</cx:pt>
          <cx:pt idx="325">0.019758565205310101</cx:pt>
          <cx:pt idx="326">0.0205662846611494</cx:pt>
          <cx:pt idx="327">-0.0076863437239402801</cx:pt>
          <cx:pt idx="328">-0.048723610552245701</cx:pt>
          <cx:pt idx="329">-0.049678249982691401</cx:pt>
          <cx:pt idx="330">-0.012565810107492</cx:pt>
          <cx:pt idx="331">0.0069719157489161101</cx:pt>
          <cx:pt idx="332">0.0148411316775931</cx:pt>
          <cx:pt idx="333">0.0125760761960611</cx:pt>
          <cx:pt idx="334">0.00399579071165433</cx:pt>
          <cx:pt idx="335">-0.000447824269013079</cx:pt>
          <cx:pt idx="336">-0.000148861520108999</cx:pt>
          <cx:pt idx="337">-0.00027236120305778097</cx:pt>
          <cx:pt idx="338">0.00370921781652359</cx:pt>
          <cx:pt idx="339">-0.0014723302038175999</cx:pt>
          <cx:pt idx="340">0.00019820697407101499</cx:pt>
          <cx:pt idx="341">-0.0067207242485430602</cx:pt>
          <cx:pt idx="342">-0.0074752315340586104</cx:pt>
          <cx:pt idx="343">0.0096433056733829601</cx:pt>
          <cx:pt idx="344">0.0051139257848094796</cx:pt>
          <cx:pt idx="345">-0.057304633191116297</cx:pt>
          <cx:pt idx="346">-0.022991932323469199</cx:pt>
          <cx:pt idx="347">-0.0310825819310049</cx:pt>
          <cx:pt idx="348">-0.026149524310785401</cx:pt>
          <cx:pt idx="349">-0.028611645607860101</cx:pt>
          <cx:pt idx="350">-0.044194694823090401</cx:pt>
          <cx:pt idx="351">-0.035516977266514801</cx:pt>
          <cx:pt idx="352">-0.0292473080210367</cx:pt>
          <cx:pt idx="353">-0.0042226951472875904</cx:pt>
          <cx:pt idx="354">-0.0118355119242086</cx:pt>
          <cx:pt idx="355">-0.066175134086780898</cx:pt>
          <cx:pt idx="356">-0.063232025861226199</cx:pt>
          <cx:pt idx="357">-0.053531303211360501</cx:pt>
          <cx:pt idx="358">-0.0376946118450922</cx:pt>
          <cx:pt idx="359">-0.0071719397642323601</cx:pt>
          <cx:pt idx="360">-0.0034254205497991999</cx:pt>
          <cx:pt idx="361">0.0073894867275645197</cx:pt>
          <cx:pt idx="362">0.0029395687616689901</cx:pt>
          <cx:pt idx="363">0.000280174202997509</cx:pt>
          <cx:pt idx="364">0.00079903598499089497</cx:pt>
          <cx:pt idx="365">-0.00037355523570245302</cx:pt>
          <cx:pt idx="366">0.00083830194226335399</cx:pt>
          <cx:pt idx="367">-0.00101567565754028</cx:pt>
          <cx:pt idx="368">0.0053637084508829499</cx:pt>
          <cx:pt idx="369">0.00042063465082272099</cx:pt>
          <cx:pt idx="370">0.0053024474322560097</cx:pt>
          <cx:pt idx="371">0.043799721283027102</cx:pt>
          <cx:pt idx="372">0.0251512969056738</cx:pt>
          <cx:pt idx="373">0.0065913842469353797</cx:pt>
          <cx:pt idx="374">0.0031650507708112499</cx:pt>
          <cx:pt idx="375">-0.043051327685597301</cx:pt>
          <cx:pt idx="376">-0.037848185605396802</cx:pt>
          <cx:pt idx="377">-0.047523361703196002</cx:pt>
          <cx:pt idx="378">-0.013015199213961401</cx:pt>
          <cx:pt idx="379">-0.010318366293014501</cx:pt>
          <cx:pt idx="380">-0.011874353420198099</cx:pt>
          <cx:pt idx="381">0.0104505591223477</cx:pt>
          <cx:pt idx="382">-0.026829226255575701</cx:pt>
          <cx:pt idx="383">-0.075977029472115404</cx:pt>
          <cx:pt idx="384">-0.030851089302956599</cx:pt>
          <cx:pt idx="385">-0.0401864995813851</cx:pt>
          <cx:pt idx="386">-0.042210953377161103</cx:pt>
          <cx:pt idx="387">-0.0273961960645712</cx:pt>
          <cx:pt idx="388">-0.0151277563201756</cx:pt>
          <cx:pt idx="389">-0.0059248454640149096</cx:pt>
          <cx:pt idx="390">-0.0080868412901241495</cx:pt>
          <cx:pt idx="391">-0.0010676497776297301</cx:pt>
          <cx:pt idx="392">-0.000137460458740796</cx:pt>
          <cx:pt idx="393">0.00075680219651447602</cx:pt>
          <cx:pt idx="394">0.000477364890453264</cx:pt>
          <cx:pt idx="395">0.0024183206745540301</cx:pt>
          <cx:pt idx="396">0.0045844560781889403</cx:pt>
          <cx:pt idx="397">0.0070378078774438304</cx:pt>
          <cx:pt idx="398">0.027800283135908498</cx:pt>
          <cx:pt idx="399">0.050678158832778597</cx:pt>
          <cx:pt idx="400">0.065247816977286502</cx:pt>
          <cx:pt idx="401">0.070065780479402304</cx:pt>
          <cx:pt idx="402">0.042609430787477302</cx:pt>
          <cx:pt idx="403">-0.035570933774489201</cx:pt>
          <cx:pt idx="404">-0.033126191397983402</cx:pt>
          <cx:pt idx="405">-0.024755420707559601</cx:pt>
          <cx:pt idx="406">0.027344392548192101</cx:pt>
          <cx:pt idx="407">0.026500911045365901</cx:pt>
          <cx:pt idx="408">0.026502868835575</cx:pt>
          <cx:pt idx="409">0.0303519283230149</cx:pt>
          <cx:pt idx="410">-0.019481545899328899</cx:pt>
          <cx:pt idx="411">-0.0160535606792628</cx:pt>
          <cx:pt idx="412">-0.0168913517703531</cx:pt>
          <cx:pt idx="413">-0.041508680615979503</cx:pt>
          <cx:pt idx="414">-0.044064053651247499</cx:pt>
          <cx:pt idx="415">-0.021961607042667999</cx:pt>
          <cx:pt idx="416">-0.032600878689014699</cx:pt>
          <cx:pt idx="417">-0.018096448612869898</cx:pt>
          <cx:pt idx="418">-0.0057241976807422996</cx:pt>
          <cx:pt idx="419">-0.00069935361282319399</cx:pt>
          <cx:pt idx="420">0.00016031672637181001</cx:pt>
          <cx:pt idx="421">0.00035067629913499999</cx:pt>
          <cx:pt idx="422">-0.00050438989816560802</cx:pt>
          <cx:pt idx="423">0.0021505764812803901</cx:pt>
          <cx:pt idx="424">0.00075494645638653202</cx:pt>
          <cx:pt idx="425">0.0111613891627995</cx:pt>
          <cx:pt idx="426">0.042921030473956498</cx:pt>
          <cx:pt idx="427">0.073480150640788305</cx:pt>
          <cx:pt idx="428">0.080595689448964905</cx:pt>
          <cx:pt idx="429">0.088826957813466195</cx:pt>
          <cx:pt idx="430">0.091353020146122094</cx:pt>
          <cx:pt idx="431">0.051307739372551703</cx:pt>
          <cx:pt idx="432">-0.00439403934995518</cx:pt>
          <cx:pt idx="433">-0.0268169009260707</cx:pt>
          <cx:pt idx="434">0.031309534450466303</cx:pt>
          <cx:pt idx="435">0.0297193764405949</cx:pt>
          <cx:pt idx="436">0.0129009775346948</cx:pt>
          <cx:pt idx="437">0.038742018436343201</cx:pt>
          <cx:pt idx="438">-0.0119959894678621</cx:pt>
          <cx:pt idx="439">-0.023519611869090101</cx:pt>
          <cx:pt idx="440">-0.033458382787216502</cx:pt>
          <cx:pt idx="441">-0.016092546803424399</cx:pt>
          <cx:pt idx="442">-0.00636279564355079</cx:pt>
          <cx:pt idx="443">-0.0056714590135570602</cx:pt>
          <cx:pt idx="444">-0.029710433504032199</cx:pt>
          <cx:pt idx="445">-0.018999045502296499</cx:pt>
          <cx:pt idx="446">-0.00360204768999214</cx:pt>
          <cx:pt idx="447">-0.0015560184429438801</cx:pt>
          <cx:pt idx="448">-8.8142334351373096e-06</cx:pt>
          <cx:pt idx="449">0.00046859374252776302</cx:pt>
          <cx:pt idx="450">-3.7824742189187898e-05</cx:pt>
          <cx:pt idx="451">-0.0041070988898407801</cx:pt>
          <cx:pt idx="452">-0.013066300687411899</cx:pt>
          <cx:pt idx="453">-0.0095810203013784092</cx:pt>
          <cx:pt idx="454">0.027901218823533702</cx:pt>
          <cx:pt idx="455">0.049804552534520097</cx:pt>
          <cx:pt idx="456">0.059808100123333</cx:pt>
          <cx:pt idx="457">0.066363422663999902</cx:pt>
          <cx:pt idx="458">0.071823978949946396</cx:pt>
          <cx:pt idx="459">0.052023056566743497</cx:pt>
          <cx:pt idx="460">0.057515408743420399</cx:pt>
          <cx:pt idx="461">0.063028287432962807</cx:pt>
          <cx:pt idx="462">-0.0062961760815324203</cx:pt>
          <cx:pt idx="463">0.019609854739550101</cx:pt>
          <cx:pt idx="464">-0.0094701684550936895</cx:pt>
          <cx:pt idx="465">-0.0149561324825041</cx:pt>
          <cx:pt idx="466">-0.0104240796989597</cx:pt>
          <cx:pt idx="467">-0.032529568414895002</cx:pt>
          <cx:pt idx="468">-0.018334246464691902</cx:pt>
          <cx:pt idx="469">-0.0182660071889813</cx:pt>
          <cx:pt idx="470">-0.0125450941006002</cx:pt>
          <cx:pt idx="471">-0.018721052926552201</cx:pt>
          <cx:pt idx="472">-0.022041702000616701</cx:pt>
          <cx:pt idx="473">-0.023854918028529098</cx:pt>
          <cx:pt idx="474">-0.0125341899150228</cx:pt>
          <cx:pt idx="475">-0.00160995513533736</cx:pt>
          <cx:pt idx="476">0.00047600791820290002</cx:pt>
          <cx:pt idx="477">0.00025145661572637098</cx:pt>
          <cx:pt idx="478">0.00042477076650272798</cx:pt>
          <cx:pt idx="479">-0.010477101480810999</cx:pt>
          <cx:pt idx="480">-0.037342673161219898</cx:pt>
          <cx:pt idx="481">-0.033306460014217498</cx:pt>
          <cx:pt idx="482">-0.010368325682752699</cx:pt>
          <cx:pt idx="483">0.021871733619698599</cx:pt>
          <cx:pt idx="484">0.0215871799307592</cx:pt>
          <cx:pt idx="485">0.045947693389306703</cx:pt>
          <cx:pt idx="486">0.042145547657133901</cx:pt>
          <cx:pt idx="487">0.044227631690466902</cx:pt>
          <cx:pt idx="488">0.037268562372704497</cx:pt>
          <cx:pt idx="489">0.043806913079140898</cx:pt>
          <cx:pt idx="490">-0.0011943543296988599</cx:pt>
          <cx:pt idx="491">0.0188784955697942</cx:pt>
          <cx:pt idx="492">0.0142986024332713</cx:pt>
          <cx:pt idx="493">0.0056402559198584397</cx:pt>
          <cx:pt idx="494">-0.0090807211842304798</cx:pt>
          <cx:pt idx="495">-0.052315312866475901</cx:pt>
          <cx:pt idx="496">-0.034642529293605201</cx:pt>
          <cx:pt idx="497">-0.0177213911647989</cx:pt>
          <cx:pt idx="498">0.0058903112290916802</cx:pt>
          <cx:pt idx="499">-0.0044631813766617696</cx:pt>
          <cx:pt idx="500">-0.0185848277349622</cx:pt>
          <cx:pt idx="501">-0.0196159176896335</cx:pt>
          <cx:pt idx="502">-0.0051129745468854</cx:pt>
          <cx:pt idx="503">-0.00083036366663001798</cx:pt>
          <cx:pt idx="504">0.000290525987133324</cx:pt>
          <cx:pt idx="505">-0.000155764272607306</cx:pt>
          <cx:pt idx="506">-0.00031290061893958699</cx:pt>
          <cx:pt idx="507">-0.018782434089098399</cx:pt>
          <cx:pt idx="508">-0.0611326838650319</cx:pt>
          <cx:pt idx="509">-0.048005631987155399</cx:pt>
          <cx:pt idx="510">-0.0490818231100962</cx:pt>
          <cx:pt idx="511">-0.063141817734701802</cx:pt>
          <cx:pt idx="512">-0.042972269785535297</cx:pt>
          <cx:pt idx="513">-0.035673205658403803</cx:pt>
          <cx:pt idx="514">0.0127144112816446</cx:pt>
          <cx:pt idx="515">0.054963204601368998</cx:pt>
          <cx:pt idx="516">0.035621325923850401</cx:pt>
          <cx:pt idx="517">0.061180332884134402</cx:pt>
          <cx:pt idx="518">0.023230828351257001</cx:pt>
          <cx:pt idx="519">0.0087041915402296995</cx:pt>
          <cx:pt idx="520">0.0419392663299758</cx:pt>
          <cx:pt idx="521">0.031101521884749999</cx:pt>
          <cx:pt idx="522">-0.036188780899289903</cx:pt>
          <cx:pt idx="523">-0.038852115924237499</cx:pt>
          <cx:pt idx="524">-0.015083650833454899</cx:pt>
          <cx:pt idx="525">-0.0260328185984052</cx:pt>
          <cx:pt idx="526">-0.0053533886561698604</cx:pt>
          <cx:pt idx="527">-0.0233310684209765</cx:pt>
          <cx:pt idx="528">-0.024177081470680099</cx:pt>
          <cx:pt idx="529">-0.013123368929060001</cx:pt>
          <cx:pt idx="530">-0.00144689173318654</cx:pt>
          <cx:pt idx="531">-0.0013458249113687301</cx:pt>
          <cx:pt idx="532">-0.00064223140389212195</cx:pt>
          <cx:pt idx="533">-0.00063142224071044699</cx:pt>
          <cx:pt idx="534">0.00036758765968295301</cx:pt>
          <cx:pt idx="535">-0.021376557054655999</cx:pt>
          <cx:pt idx="536">-0.0517855258016474</cx:pt>
          <cx:pt idx="537">-0.064056243212562897</cx:pt>
          <cx:pt idx="538">-0.060018043862154001</cx:pt>
          <cx:pt idx="539">-0.0783423959806408</cx:pt>
          <cx:pt idx="540">-0.091254298049992105</cx:pt>
          <cx:pt idx="541">-0.091962343110995895</cx:pt>
          <cx:pt idx="542">-0.066971136288279998</cx:pt>
          <cx:pt idx="543">-0.040906998678774099</cx:pt>
          <cx:pt idx="544">-0.0153657036005534</cx:pt>
          <cx:pt idx="545">0.026228975381789501</cx:pt>
          <cx:pt idx="546">0.029929965847940099</cx:pt>
          <cx:pt idx="547">0.0524637774554274</cx:pt>
          <cx:pt idx="548">-0.0013957596212581099</cx:pt>
          <cx:pt idx="549">0.025139621349668399</cx:pt>
          <cx:pt idx="550">-0.0070138461677559296</cx:pt>
          <cx:pt idx="551">-0.0250059428530706</cx:pt>
          <cx:pt idx="552">-0.047090787877020202</cx:pt>
          <cx:pt idx="553">-0.033042984575144201</cx:pt>
          <cx:pt idx="554">-0.023082643346345699</cx:pt>
          <cx:pt idx="555">-0.025986325445091201</cx:pt>
          <cx:pt idx="556">-0.0129213880780001</cx:pt>
          <cx:pt idx="557">-0.0081632493843055692</cx:pt>
          <cx:pt idx="558">-0.0060706560092510398</cx:pt>
          <cx:pt idx="559">-0.00051053169198631899</cx:pt>
          <cx:pt idx="560">5.7265181067563098e-05</cx:pt>
          <cx:pt idx="561">0.00068989964451008398</cx:pt>
          <cx:pt idx="562">-0.0011121494796936999</cx:pt>
          <cx:pt idx="563">-0.0138566329877946</cx:pt>
          <cx:pt idx="564">-0.033024293934069401</cx:pt>
          <cx:pt idx="565">-0.053336201024693303</cx:pt>
          <cx:pt idx="566">-0.046553201828869697</cx:pt>
          <cx:pt idx="567">-0.0605116504255978</cx:pt>
          <cx:pt idx="568">-0.067275187527034999</cx:pt>
          <cx:pt idx="569">-0.074575053401966795</cx:pt>
          <cx:pt idx="570">-0.082829899408140603</cx:pt>
          <cx:pt idx="571">-0.087094102519675004</cx:pt>
          <cx:pt idx="572">-0.059986974084241099</cx:pt>
          <cx:pt idx="573">0.017987550341345498</cx:pt>
          <cx:pt idx="574">0.0046143267422028497</cx:pt>
          <cx:pt idx="575">-0.0053405765017498002</cx:pt>
          <cx:pt idx="576">-0.0253681977830807</cx:pt>
          <cx:pt idx="577">0.017534774859793802</cx:pt>
          <cx:pt idx="578">-0.00236670936221415</cx:pt>
          <cx:pt idx="579">-0.030870004836110299</cx:pt>
          <cx:pt idx="580">-0.037842800805196697</cx:pt>
          <cx:pt idx="581">-0.022081620131101501</cx:pt>
          <cx:pt idx="582">-0.0068706187722124903</cx:pt>
          <cx:pt idx="583">-0.0020312779442507802</cx:pt>
          <cx:pt idx="584">0.00061404495170005698</cx:pt>
          <cx:pt idx="585">0.0036437785926117</cx:pt>
          <cx:pt idx="586">-0.0034919149225045702</cx:pt>
          <cx:pt idx="587">0.00044153868827887102</cx:pt>
          <cx:pt idx="588">-0.00067269458209987204</cx:pt>
          <cx:pt idx="589">0.00027150987817392401</cx:pt>
          <cx:pt idx="590">0.000215919192161623</cx:pt>
          <cx:pt idx="591">-0.0085433407543511301</cx:pt>
          <cx:pt idx="592">-0.015623046795275101</cx:pt>
          <cx:pt idx="593">-0.0242445809804991</cx:pt>
          <cx:pt idx="594">-0.0089823831089523194</cx:pt>
          <cx:pt idx="595">0.0021826127075888001</cx:pt>
          <cx:pt idx="596">-0.022000083205816999</cx:pt>
          <cx:pt idx="597">-0.028746393870015201</cx:pt>
          <cx:pt idx="598">-0.0578014893126155</cx:pt>
          <cx:pt idx="599">-0.017753938312783601</cx:pt>
          <cx:pt idx="600">-0.0018065757610429801</cx:pt>
          <cx:pt idx="601">-0.0025244774521313599</cx:pt>
          <cx:pt idx="602">0.00451401638543685</cx:pt>
          <cx:pt idx="603">0.017307056361204599</cx:pt>
          <cx:pt idx="604">0.0172178959579498</cx:pt>
          <cx:pt idx="605">-0.00066954240587689001</cx:pt>
          <cx:pt idx="606">-0.0130347205970518</cx:pt>
          <cx:pt idx="607">-0.055785647345004803</cx:pt>
          <cx:pt idx="608">-0.036868615100833203</cx:pt>
          <cx:pt idx="609">-0.00029747170764076201</cx:pt>
          <cx:pt idx="610">0.0044248558555457498</cx:pt>
          <cx:pt idx="611">0.0030642583935321598</cx:pt>
          <cx:pt idx="612">0.0158183046239554</cx:pt>
          <cx:pt idx="613">0.0112987571931111</cx:pt>
          <cx:pt idx="614">-0.00462367410147044</cx:pt>
          <cx:pt idx="615">0.000482747797506546</cx:pt>
          <cx:pt idx="616">0.00028297394350153</cx:pt>
          <cx:pt idx="617">4.246332695924e-05</cx:pt>
          <cx:pt idx="618">-0.0018878471703879999</cx:pt>
          <cx:pt idx="619">-0.010380941282253701</cx:pt>
          <cx:pt idx="620">-0.0138960137206485</cx:pt>
          <cx:pt idx="621">-0.0133031257793271</cx:pt>
          <cx:pt idx="622">-0.00140718933456283</cx:pt>
          <cx:pt idx="623">0.034630466764076398</cx:pt>
          <cx:pt idx="624">0.0035507727340426602</cx:pt>
          <cx:pt idx="625">0.0013098469733044101</cx:pt>
          <cx:pt idx="626">0.00632633188330622</cx:pt>
          <cx:pt idx="627">0.060125274512334403</cx:pt>
          <cx:pt idx="628">0.027818674026571202</cx:pt>
          <cx:pt idx="629">0.010467201374527699</cx:pt>
          <cx:pt idx="630">0.011176202166364699</cx:pt>
          <cx:pt idx="631">-0.0022303653465268998</cx:pt>
          <cx:pt idx="632">-0.016618007675223201</cx:pt>
          <cx:pt idx="633">-0.017625338716347898</cx:pt>
          <cx:pt idx="634">-0.013447670905573699</cx:pt>
          <cx:pt idx="635">-0.027296492587628</cx:pt>
          <cx:pt idx="636">-0.027021861754486499</cx:pt>
          <cx:pt idx="637">-0.022302547453934202</cx:pt>
          <cx:pt idx="638">-0.00075610145685170698</cx:pt>
          <cx:pt idx="639">0.0102806896867506</cx:pt>
          <cx:pt idx="640">0.017348673798858301</cx:pt>
          <cx:pt idx="641">0.0132734069049268</cx:pt>
          <cx:pt idx="642">0.00356979740927574</cx:pt>
          <cx:pt idx="643">0.00070239811301657496</cx:pt>
          <cx:pt idx="644">-0.00035904370592060802</cx:pt>
          <cx:pt idx="645">-0.00024691248602669102</cx:pt>
          <cx:pt idx="646">-0.00079316888409409797</cx:pt>
          <cx:pt idx="647">-0.0045853327653020103</cx:pt>
          <cx:pt idx="648">-0.0051864326402802901</cx:pt>
          <cx:pt idx="649">0.0026995366437850498</cx:pt>
          <cx:pt idx="650">0.0127629251999095</cx:pt>
          <cx:pt idx="651">0.041541185836247697</cx:pt>
          <cx:pt idx="652">0.021966862307240799</cx:pt>
          <cx:pt idx="653">0.0187996206652788</cx:pt>
          <cx:pt idx="654">0.030552934091203601</cx:pt>
          <cx:pt idx="655">0.042708874518003197</cx:pt>
          <cx:pt idx="656">-0.0023374216588814599</cx:pt>
          <cx:pt idx="657">0.0129882821343519</cx:pt>
          <cx:pt idx="658">0.047448549081974302</cx:pt>
          <cx:pt idx="659">0.0068399473253342403</cx:pt>
          <cx:pt idx="660">-0.0084154077998336504</cx:pt>
          <cx:pt idx="661">-0.0130373536735974</cx:pt>
          <cx:pt idx="662">-0.0255464873577513</cx:pt>
          <cx:pt idx="663">-0.0394979054283058</cx:pt>
          <cx:pt idx="664">-0.037915545343293597</cx:pt>
          <cx:pt idx="665">-0.0197167430263302</cx:pt>
          <cx:pt idx="666">-0.0027882905383160299</cx:pt>
          <cx:pt idx="667">0.0071149074482385697</cx:pt>
          <cx:pt idx="668">0.0127095748727189</cx:pt>
          <cx:pt idx="669">0.0123778574852691</cx:pt>
          <cx:pt idx="670">0.00129500034216468</cx:pt>
          <cx:pt idx="671">3.9058624462274301e-05</cx:pt>
          <cx:pt idx="672">0.00021204116426170501</cx:pt>
          <cx:pt idx="673">-0.00031339499811172</cx:pt>
          <cx:pt idx="674">-0.00022526514202031599</cx:pt>
          <cx:pt idx="675">0.0020151741146116802</cx:pt>
          <cx:pt idx="676">0.0055493811708481897</cx:pt>
          <cx:pt idx="677">0.0090627720323218502</cx:pt>
          <cx:pt idx="678">0.017956138784200899</cx:pt>
          <cx:pt idx="679">0.033180121098835003</cx:pt>
          <cx:pt idx="680">0.0454732756437633</cx:pt>
          <cx:pt idx="681">0.048192657338257699</cx:pt>
          <cx:pt idx="682">0.050784490991127702</cx:pt>
          <cx:pt idx="683">0.049385089607936701</cx:pt>
          <cx:pt idx="684">0.015767028135413301</cx:pt>
          <cx:pt idx="685">0.042875016202192098</cx:pt>
          <cx:pt idx="686">0.044838117446973899</cx:pt>
          <cx:pt idx="687">0.0043630122829001897</cx:pt>
          <cx:pt idx="688">-0.0163979445062504</cx:pt>
          <cx:pt idx="689">-0.036805247143488901</cx:pt>
          <cx:pt idx="690">-0.040177730562461801</cx:pt>
          <cx:pt idx="691">-0.035035198431725402</cx:pt>
          <cx:pt idx="692">-0.0230873092254157</cx:pt>
          <cx:pt idx="693">-0.0021628595188178498</cx:pt>
          <cx:pt idx="694">0.0092013502235292702</cx:pt>
          <cx:pt idx="695">0.0086850413554233393</cx:pt>
          <cx:pt idx="696">-0.00119638246988713</cx:pt>
          <cx:pt idx="697">-0.00148962887011132</cx:pt>
          <cx:pt idx="698">-0.0014184571894909001</cx:pt>
          <cx:pt idx="699">-0.00047553939615411502</cx:pt>
          <cx:pt idx="700">-0.00022862778574306501</cx:pt>
          <cx:pt idx="701">0.000178810615956499</cx:pt>
          <cx:pt idx="702">-7.67621635556787e-06</cx:pt>
          <cx:pt idx="703">0.00078870349209265295</cx:pt>
          <cx:pt idx="704">0.00380069329065723</cx:pt>
          <cx:pt idx="705">0.010897851495706301</cx:pt>
          <cx:pt idx="706">0.0044192286194719398</cx:pt>
          <cx:pt idx="707">0.0094977305539356901</cx:pt>
          <cx:pt idx="708">0.017168058670892002</cx:pt>
          <cx:pt idx="709">0.0149644018892194</cx:pt>
          <cx:pt idx="710">0.012804239239937801</cx:pt>
          <cx:pt idx="711">0.0254379984360729</cx:pt>
          <cx:pt idx="712">0.032233333364176601</cx:pt>
          <cx:pt idx="713">0.033264983146152498</cx:pt>
          <cx:pt idx="714">0.0024466800820701698</cx:pt>
          <cx:pt idx="715">-0.0073718193562213701</cx:pt>
          <cx:pt idx="716">-0.00062114486895027503</cx:pt>
          <cx:pt idx="717">-0.0097839045663099602</cx:pt>
          <cx:pt idx="718">-0.0029020024853816098</cx:pt>
          <cx:pt idx="719">0.0021742919332865601</cx:pt>
          <cx:pt idx="720">0.00054378687298410004</cx:pt>
          <cx:pt idx="721">0.0065869903608784903</cx:pt>
          <cx:pt idx="722">0.00764474854966139</cx:pt>
          <cx:pt idx="723">0.00459827799474599</cx:pt>
          <cx:pt idx="724">0.00145387595336726</cx:pt>
          <cx:pt idx="725">-0.00059869186842402295</cx:pt>
          <cx:pt idx="726">-0.00044458608641086898</cx:pt>
          <cx:pt idx="727">0.00092190867561761495</cx:pt>
          <cx:pt idx="728">0.00060113446421431404</cx:pt>
          <cx:pt idx="729">0.00070059376270740202</cx:pt>
          <cx:pt idx="730">-0.00018719416763679901</cx:pt>
          <cx:pt idx="731">-0.00028852181164079198</cx:pt>
          <cx:pt idx="732">-0.00072140556747970997</cx:pt>
          <cx:pt idx="733">0.0029194704212077999</cx:pt>
          <cx:pt idx="734">0.0031588987558658702</cx:pt>
          <cx:pt idx="735">0.0057641214039084497</cx:pt>
          <cx:pt idx="736">0.0065615689552131597</cx:pt>
          <cx:pt idx="737">0.0122335217753766</cx:pt>
          <cx:pt idx="738">0.014974350462961101</cx:pt>
          <cx:pt idx="739">0.015734282506293201</cx:pt>
          <cx:pt idx="740">0.017872971248557398</cx:pt>
          <cx:pt idx="741">0.016562413229853402</cx:pt>
          <cx:pt idx="742">0.016889150817389498</cx:pt>
          <cx:pt idx="743">0.0120273719197031</cx:pt>
          <cx:pt idx="744">0.0128681588384244</cx:pt>
          <cx:pt idx="745">0.0160374286836132</cx:pt>
          <cx:pt idx="746">0.011107696174741701</cx:pt>
          <cx:pt idx="747">0.0060887825934215298</cx:pt>
          <cx:pt idx="748">0.0046181267183381704</cx:pt>
          <cx:pt idx="749">0.0029582390073148298</cx:pt>
          <cx:pt idx="750">0.0013603281522415901</cx:pt>
          <cx:pt idx="751">-1.6347081653043601e-05</cx:pt>
          <cx:pt idx="752">0.00068163671925693299</cx:pt>
          <cx:pt idx="753">9.8902926387124302e-05</cx:pt>
          <cx:pt idx="754">4.1656640517830597e-05</cx:pt>
          <cx:pt idx="755">0.00044031466830537802</cx:pt>
          <cx:pt idx="756">0.00018536605540595799</cx:pt>
          <cx:pt idx="757">-4.8144901623984103e-05</cx:pt>
          <cx:pt idx="758">0.00041774768506291899</cx:pt>
          <cx:pt idx="759">-0.00051249233992661401</cx:pt>
          <cx:pt idx="760">-2.3399217322137802e-05</cx:pt>
          <cx:pt idx="761">0.00036194223160336</cx:pt>
          <cx:pt idx="762">-0.00058611652722855196</cx:pt>
          <cx:pt idx="763">0.00048750482540372398</cx:pt>
          <cx:pt idx="764">0.00090361387974153499</cx:pt>
          <cx:pt idx="765">-0.00037519125837336202</cx:pt>
          <cx:pt idx="766">0.00030160675273700098</cx:pt>
          <cx:pt idx="767">-7.6398944648287107e-05</cx:pt>
          <cx:pt idx="768">0.00071585228327622702</cx:pt>
          <cx:pt idx="769">0.0012336659104976401</cx:pt>
          <cx:pt idx="770">0.0025712832657367002</cx:pt>
          <cx:pt idx="771">0.0014402280938158999</cx:pt>
          <cx:pt idx="772">0.0016601570787007</cx:pt>
          <cx:pt idx="773">0.00090629947869436296</cx:pt>
          <cx:pt idx="774">0.00180360162149958</cx:pt>
          <cx:pt idx="775">-0.00039994235597763103</cx:pt>
          <cx:pt idx="776">0.00067880426157757305</cx:pt>
          <cx:pt idx="777">0.00066997944947624997</cx:pt>
          <cx:pt idx="778">0.00050105172667663496</cx:pt>
          <cx:pt idx="779">-4.4192499998278498e-05</cx:pt>
          <cx:pt idx="780">0.00028152826963373501</cx:pt>
          <cx:pt idx="781">-0.00033829629684678801</cx:pt>
          <cx:pt idx="782">-0.00033795840311767901</cx:pt>
          <cx:pt idx="783">-0.00047273935733700202</cx:pt>
        </cx:lvl>
      </cx:numDim>
    </cx:data>
    <cx:data id="93">
      <cx:numDim type="val">
        <cx:f>'001_WA_F - 副本'!$CP$1:$CP$784</cx:f>
        <cx:lvl ptCount="784" formatCode="0.00E+00">
          <cx:pt idx="0">3.3743120725293903e-05</cx:pt>
          <cx:pt idx="1">-0.00011009235982279601</cx:pt>
          <cx:pt idx="2">0.00039709880519136998</cx:pt>
          <cx:pt idx="3">-8.8939880177041505e-05</cx:pt>
          <cx:pt idx="4">0.00053990793841572496</cx:pt>
          <cx:pt idx="5">0.00037898753154820899</cx:pt>
          <cx:pt idx="6">-0.00056982838440988303</cx:pt>
          <cx:pt idx="7">0.000808241810998797</cx:pt>
          <cx:pt idx="8">0.00020728698685669401</cx:pt>
          <cx:pt idx="9">-0.00025593114235019298</cx:pt>
          <cx:pt idx="10">-0.00043450273993533601</cx:pt>
          <cx:pt idx="11">-9.6466378170210595e-05</cx:pt>
          <cx:pt idx="12">6.7891210496690395e-05</cx:pt>
          <cx:pt idx="13">0.00028074571010385001</cx:pt>
          <cx:pt idx="14">-0.00072681234057906296</cx:pt>
          <cx:pt idx="15">-0.00040780999231478299</cx:pt>
          <cx:pt idx="16">-0.00033794702975867503</cx:pt>
          <cx:pt idx="17">0.00010186153146347701</cx:pt>
          <cx:pt idx="18">0.00044482174738407702</cx:pt>
          <cx:pt idx="19">-0.00036882767554513498</cx:pt>
          <cx:pt idx="20">-6.3087339527582198e-05</cx:pt>
          <cx:pt idx="21">0.00035879016570858298</cx:pt>
          <cx:pt idx="22">0.00021170215145473799</cx:pt>
          <cx:pt idx="23">-0.000455397014825348</cx:pt>
          <cx:pt idx="24">0.00020891937342220099</cx:pt>
          <cx:pt idx="25">0.00085106665997671405</cx:pt>
          <cx:pt idx="26">0.000205845759168811</cx:pt>
          <cx:pt idx="27">0.00056231008503325496</cx:pt>
          <cx:pt idx="28">0.00012734514032659801</cx:pt>
          <cx:pt idx="29">-0.0013027032473514001</cx:pt>
          <cx:pt idx="30">0.00069372109897909999</cx:pt>
          <cx:pt idx="31">-4.1618132054037098e-05</cx:pt>
          <cx:pt idx="32">0.00063510803812427599</cx:pt>
          <cx:pt idx="33">-0.00054428992915370102</cx:pt>
          <cx:pt idx="34">0.00059082641377737697</cx:pt>
          <cx:pt idx="35">-0.00078736426993818197</cx:pt>
          <cx:pt idx="36">-0.00089264867459930698</cx:pt>
          <cx:pt idx="37">0.00084974581059350405</cx:pt>
          <cx:pt idx="38">0.00046110664690891801</cx:pt>
          <cx:pt idx="39">-0.000117577470351912</cx:pt>
          <cx:pt idx="40">0.000610612174067176</cx:pt>
          <cx:pt idx="41">0.00049526108402510002</cx:pt>
          <cx:pt idx="42">-0.00095078145663180695</cx:pt>
          <cx:pt idx="43">-0.00047877554486342599</cx:pt>
          <cx:pt idx="44">0.00025256275594919898</cx:pt>
          <cx:pt idx="45">-0.00033535399023245299</cx:pt>
          <cx:pt idx="46">-0.0010843992736582499</cx:pt>
          <cx:pt idx="47">-0.00108978327233982</cx:pt>
          <cx:pt idx="48">3.7138377503759402e-05</cx:pt>
          <cx:pt idx="49">-0.00039429066296124102</cx:pt>
          <cx:pt idx="50">0.00042796946455667399</cx:pt>
          <cx:pt idx="51">-0.00037808280476658298</cx:pt>
          <cx:pt idx="52">-0.00032076333039393498</cx:pt>
          <cx:pt idx="53">0.000171123810063004</cx:pt>
          <cx:pt idx="54">0.00017775338111502599</cx:pt>
          <cx:pt idx="55">0.000424823083362261</cx:pt>
          <cx:pt idx="56">-0.00041517635595029101</cx:pt>
          <cx:pt idx="57">-6.5405292957701393e-05</cx:pt>
          <cx:pt idx="58">-0.00049211332144453296</cx:pt>
          <cx:pt idx="59">-0.00094967156827679598</cx:pt>
          <cx:pt idx="60">-0.00060920148975168796</cx:pt>
          <cx:pt idx="61">-0.000110560327202314</cx:pt>
          <cx:pt idx="62">-0.00154709120998632</cx:pt>
          <cx:pt idx="63">-0.00172887849691239</cx:pt>
          <cx:pt idx="64">-0.0026600658829495898</cx:pt>
          <cx:pt idx="65">-0.0063200878719141904</cx:pt>
          <cx:pt idx="66">-0.00498757582282028</cx:pt>
          <cx:pt idx="67">-0.0102977530441718</cx:pt>
          <cx:pt idx="68">-0.011260046066114599</cx:pt>
          <cx:pt idx="69">-0.0067527385761634298</cx:pt>
          <cx:pt idx="70">-0.017410883565630801</cx:pt>
          <cx:pt idx="71">-0.020463053997815901</cx:pt>
          <cx:pt idx="72">-0.027924015149656301</cx:pt>
          <cx:pt idx="73">-0.017036133367766899</cx:pt>
          <cx:pt idx="74">-0.0090900370947173299</cx:pt>
          <cx:pt idx="75">-0.0076923581905232602</cx:pt>
          <cx:pt idx="76">-0.0057375346768777299</cx:pt>
          <cx:pt idx="77">-0.0035874495594482702</cx:pt>
          <cx:pt idx="78">-0.0012514250053823599</cx:pt>
          <cx:pt idx="79">-0.0021247306932907599</cx:pt>
          <cx:pt idx="80">0.00091484147795105103</cx:pt>
          <cx:pt idx="81">0.00043763226831275198</cx:pt>
          <cx:pt idx="82">-0.00063194459668525595</cx:pt>
          <cx:pt idx="83">-0.000255294394871344</cx:pt>
          <cx:pt idx="84">0.00051338478219061802</cx:pt>
          <cx:pt idx="85">0.00045595144016420902</cx:pt>
          <cx:pt idx="86">-0.00016318849597013899</cx:pt>
          <cx:pt idx="87">-0.0011332055849486301</cx:pt>
          <cx:pt idx="88">-0.00122326697537875</cx:pt>
          <cx:pt idx="89">0.00174653895144459</cx:pt>
          <cx:pt idx="90">0.0013007715480252799</cx:pt>
          <cx:pt idx="91">0.00230665523267132</cx:pt>
          <cx:pt idx="92">-0.0017272086899530301</cx:pt>
          <cx:pt idx="93">-0.0235010356614965</cx:pt>
          <cx:pt idx="94">-0.015845102642787299</cx:pt>
          <cx:pt idx="95">-0.012376647547474201</cx:pt>
          <cx:pt idx="96">0.0045046221303160798</cx:pt>
          <cx:pt idx="97">0.0120263124277583</cx:pt>
          <cx:pt idx="98">0.029669491917377701</cx:pt>
          <cx:pt idx="99">0.039011241165829803</cx:pt>
          <cx:pt idx="100">-0.0050284174996726204</cx:pt>
          <cx:pt idx="101">-0.00434482919840911</cx:pt>
          <cx:pt idx="102">0.0075623389315423901</cx:pt>
          <cx:pt idx="103">0.013625525951647999</cx:pt>
          <cx:pt idx="104">0.024805134632283201</cx:pt>
          <cx:pt idx="105">-0.0066145351886234402</cx:pt>
          <cx:pt idx="106">-0.0111765734447351</cx:pt>
          <cx:pt idx="107">-0.0060844060798708396</cx:pt>
          <cx:pt idx="108">7.7281077415289004e-05</cx:pt>
          <cx:pt idx="109">-0.00021921930245121299</cx:pt>
          <cx:pt idx="110">0.000861505861414079</cx:pt>
          <cx:pt idx="111">0.00048353602449716299</cx:pt>
          <cx:pt idx="112">0.00029588734234917098</cx:pt>
          <cx:pt idx="113">-0.00069400525067605395</cx:pt>
          <cx:pt idx="114">0.00035448718347374001</cx:pt>
          <cx:pt idx="115">0.00041801664192425198</cx:pt>
          <cx:pt idx="116">-0.00037672436063061998</cx:pt>
          <cx:pt idx="117">0.0078595267718057707</cx:pt>
          <cx:pt idx="118">0.016568194877801999</cx:pt>
          <cx:pt idx="119">0.013985800498555899</cx:pt>
          <cx:pt idx="120">0.020814734834412998</cx:pt>
          <cx:pt idx="121">0.0029209542382848401</cx:pt>
          <cx:pt idx="122">0.0041317932268553903</cx:pt>
          <cx:pt idx="123">0.014490366335996799</cx:pt>
          <cx:pt idx="124">0.0083951677907385201</cx:pt>
          <cx:pt idx="125">0.022021291451620701</cx:pt>
          <cx:pt idx="126">0.0208588441584256</cx:pt>
          <cx:pt idx="127">0.0539580956282808</cx:pt>
          <cx:pt idx="128">0.057312193015429398</cx:pt>
          <cx:pt idx="129">0.045861033079763198</cx:pt>
          <cx:pt idx="130">0.034626351488017799</cx:pt>
          <cx:pt idx="131">0.0028071050630964498</cx:pt>
          <cx:pt idx="132">-0.018585758870390899</cx:pt>
          <cx:pt idx="133">-0.0147545398013213</cx:pt>
          <cx:pt idx="134">-0.018925638620020099</cx:pt>
          <cx:pt idx="135">-0.015883515726117198</cx:pt>
          <cx:pt idx="136">0.0121652267562667</cx:pt>
          <cx:pt idx="137">0.0069760559022136997</cx:pt>
          <cx:pt idx="138">0.0038218265994975301</cx:pt>
          <cx:pt idx="139">0.00015929494059780801</cx:pt>
          <cx:pt idx="140">-8.3573253451178699e-05</cx:pt>
          <cx:pt idx="141">4.5839188817762098e-05</cx:pt>
          <cx:pt idx="142">-0.00021178071654699899</cx:pt>
          <cx:pt idx="143">0.0043476585650262696</cx:pt>
          <cx:pt idx="144">0.0031457288287390999</cx:pt>
          <cx:pt idx="145">0.021361547749376601</cx:pt>
          <cx:pt idx="146">0.024363800102036301</cx:pt>
          <cx:pt idx="147">0.00119380642068363</cx:pt>
          <cx:pt idx="148">-0.00041323637799465401</cx:pt>
          <cx:pt idx="149">-0.029103812250222402</cx:pt>
          <cx:pt idx="150">-0.051597149244945101</cx:pt>
          <cx:pt idx="151">-0.020850561694255601</cx:pt>
          <cx:pt idx="152">-0.0046013500637374404</cx:pt>
          <cx:pt idx="153">0.039911816549825098</cx:pt>
          <cx:pt idx="154">-0.0034064979560758202</cx:pt>
          <cx:pt idx="155">-0.0031812017380941902</cx:pt>
          <cx:pt idx="156">0.047208636645029702</cx:pt>
          <cx:pt idx="157">0.041857156131312398</cx:pt>
          <cx:pt idx="158">0.020790746626708</cx:pt>
          <cx:pt idx="159">-0.040704771256550601</cx:pt>
          <cx:pt idx="160">-0.0266476213866568</cx:pt>
          <cx:pt idx="161">-0.044606953365817902</cx:pt>
          <cx:pt idx="162">-0.024284566334293801</cx:pt>
          <cx:pt idx="163">0.0016847359520166601</cx:pt>
          <cx:pt idx="164">0.0100930703397887</cx:pt>
          <cx:pt idx="165">0.00867838830465875</cx:pt>
          <cx:pt idx="166">0.00220468752239189</cx:pt>
          <cx:pt idx="167">-0.00034398397456011801</cx:pt>
          <cx:pt idx="168">-0.000450847145352025</cx:pt>
          <cx:pt idx="169">0.00010509922081100801</cx:pt>
          <cx:pt idx="170">0.0028978479132609702</cx:pt>
          <cx:pt idx="171">0.017393596202497901</cx:pt>
          <cx:pt idx="172">0.026119236943770201</cx:pt>
          <cx:pt idx="173">0.028367742341961499</cx:pt>
          <cx:pt idx="174">0.034750489337293002</cx:pt>
          <cx:pt idx="175">-0.030409080761741699</cx:pt>
          <cx:pt idx="176">-0.041676852813654998</cx:pt>
          <cx:pt idx="177">-0.0457385785675474</cx:pt>
          <cx:pt idx="178">-0.084558668012189406</cx:pt>
          <cx:pt idx="179">-0.065595198542181293</cx:pt>
          <cx:pt idx="180">-0.052911664842985699</cx:pt>
          <cx:pt idx="181">-0.047484187073932198</cx:pt>
          <cx:pt idx="182">-0.034991128489240297</cx:pt>
          <cx:pt idx="183">-0.048916318735557497</cx:pt>
          <cx:pt idx="184">-0.0055751579174354304</cx:pt>
          <cx:pt idx="185">0.039247057675870098</cx:pt>
          <cx:pt idx="186">0.067745939416056805</cx:pt>
          <cx:pt idx="187">-0.0407689004914428</cx:pt>
          <cx:pt idx="188">-0.023861270630156101</cx:pt>
          <cx:pt idx="189">0.039361777054425701</cx:pt>
          <cx:pt idx="190">-0.00175575513949975</cx:pt>
          <cx:pt idx="191">0.0094542112686247393</cx:pt>
          <cx:pt idx="192">0.033645376778757299</cx:pt>
          <cx:pt idx="193">0.018989018107265401</cx:pt>
          <cx:pt idx="194">0.0057869212997266398</cx:pt>
          <cx:pt idx="195">0.00223416270853628</cx:pt>
          <cx:pt idx="196">0.00037951602875855499</cx:pt>
          <cx:pt idx="197">-0.00016051682459722699</cx:pt>
          <cx:pt idx="198">0.0140631407297042</cx:pt>
          <cx:pt idx="199">0.045671773010785101</cx:pt>
          <cx:pt idx="200">0.0490355474045173</cx:pt>
          <cx:pt idx="201">0.028984897159335402</cx:pt>
          <cx:pt idx="202">0.054140742508683198</cx:pt>
          <cx:pt idx="203">0.054216993781391797</cx:pt>
          <cx:pt idx="204">-0.062275133147797</cx:pt>
          <cx:pt idx="205">-0.085700996508254607</cx:pt>
          <cx:pt idx="206">-0.080145946605782503</cx:pt>
          <cx:pt idx="207">-0.113267568615822</cx:pt>
          <cx:pt idx="208">-0.14455419513434001</cx:pt>
          <cx:pt idx="209">-0.13829289933309599</cx:pt>
          <cx:pt idx="210">-0.12632803988742999</cx:pt>
          <cx:pt idx="211">-0.186709160817355</cx:pt>
          <cx:pt idx="212">-0.11764350781895801</cx:pt>
          <cx:pt idx="213">-0.071229530001536701</cx:pt>
          <cx:pt idx="214">-0.066050081473646993</cx:pt>
          <cx:pt idx="215">-0.120120707266882</cx:pt>
          <cx:pt idx="216">-0.067904643698841999</cx:pt>
          <cx:pt idx="217">-0.00036103158041554299</cx:pt>
          <cx:pt idx="218">0.0054317541875238901</cx:pt>
          <cx:pt idx="219">0.0012707482876439401</cx:pt>
          <cx:pt idx="220">0.029475399162509301</cx:pt>
          <cx:pt idx="221">0.030154064848135698</cx:pt>
          <cx:pt idx="222">0.0090343210882419898</cx:pt>
          <cx:pt idx="223">0.0015626593516450901</cx:pt>
          <cx:pt idx="224">-0.00064516667749960001</cx:pt>
          <cx:pt idx="225">0.0015377892594054901</cx:pt>
          <cx:pt idx="226">0.0156604074942557</cx:pt>
          <cx:pt idx="227">0.037404604730114303</cx:pt>
          <cx:pt idx="228">0.053237193102972299</cx:pt>
          <cx:pt idx="229">0.051164123043498301</cx:pt>
          <cx:pt idx="230">0.074652851270395698</cx:pt>
          <cx:pt idx="231">0.078114346371197296</cx:pt>
          <cx:pt idx="232">-0.0340761203451612</cx:pt>
          <cx:pt idx="233">-0.065393114748591094</cx:pt>
          <cx:pt idx="234">-0.070024665252480703</cx:pt>
          <cx:pt idx="235">-0.084320946711449601</cx:pt>
          <cx:pt idx="236">-0.019327998059090901</cx:pt>
          <cx:pt idx="237">-0.12005817499384699</cx:pt>
          <cx:pt idx="238">-0.17131972796023201</cx:pt>
          <cx:pt idx="239">-0.171249293178797</cx:pt>
          <cx:pt idx="240">-0.14965537177855601</cx:pt>
          <cx:pt idx="241">-0.13510531563476699</cx:pt>
          <cx:pt idx="242">-0.011707709999502901</cx:pt>
          <cx:pt idx="243">-0.040101672427069197</cx:pt>
          <cx:pt idx="244">-0.044041977760909498</cx:pt>
          <cx:pt idx="245">-0.033217862127944399</cx:pt>
          <cx:pt idx="246">0.035640808234355198</cx:pt>
          <cx:pt idx="247">0.0777229042698383</cx:pt>
          <cx:pt idx="248">0.063935788258885698</cx:pt>
          <cx:pt idx="249">0.036415789172324499</cx:pt>
          <cx:pt idx="250">-0.00017852114282003901</cx:pt>
          <cx:pt idx="251">0.0016619290551743999</cx:pt>
          <cx:pt idx="252">-0.00016847983464989401</cx:pt>
          <cx:pt idx="253">0.00328450344334167</cx:pt>
          <cx:pt idx="254">0.014494147110953599</cx:pt>
          <cx:pt idx="255">0.026820046623145299</cx:pt>
          <cx:pt idx="256">0.088137715277094297</cx:pt>
          <cx:pt idx="257">0.085028390864633402</cx:pt>
          <cx:pt idx="258">0.13461654986764199</cx:pt>
          <cx:pt idx="259">0.12930581085957699</cx:pt>
          <cx:pt idx="260">0.033160013825060203</cx:pt>
          <cx:pt idx="261">-0.058059262326910901</cx:pt>
          <cx:pt idx="262">-0.046106029816412</cx:pt>
          <cx:pt idx="263">0.081269829087842499</cx:pt>
          <cx:pt idx="264">0.13890212188922199</cx:pt>
          <cx:pt idx="265">0.048862074890387498</cx:pt>
          <cx:pt idx="266">0.0015899863218399701</cx:pt>
          <cx:pt idx="267">-0.091723344093304404</cx:pt>
          <cx:pt idx="268">-0.071355750444171695</cx:pt>
          <cx:pt idx="269">-0.011031469600249101</cx:pt>
          <cx:pt idx="270">0.093970239728362701</cx:pt>
          <cx:pt idx="271">0.028550875725776002</cx:pt>
          <cx:pt idx="272">0.026748463958337999</cx:pt>
          <cx:pt idx="273">0.0777648808638184</cx:pt>
          <cx:pt idx="274">0.060550925039620097</cx:pt>
          <cx:pt idx="275">0.078845407640893803</cx:pt>
          <cx:pt idx="276">0.071712233824258495</cx:pt>
          <cx:pt idx="277">0.0731523065649895</cx:pt>
          <cx:pt idx="278">0.010162231465914599</cx:pt>
          <cx:pt idx="279">0.00024034665566282501</cx:pt>
          <cx:pt idx="280">0.0011186923008254599</cx:pt>
          <cx:pt idx="281">0.0027067415704880799</cx:pt>
          <cx:pt idx="282">0.016338206473192</cx:pt>
          <cx:pt idx="283">0.040742105345329502</cx:pt>
          <cx:pt idx="284">0.073139878304798206</cx:pt>
          <cx:pt idx="285">0.067268944497032496</cx:pt>
          <cx:pt idx="286">0.096895235721115705</cx:pt>
          <cx:pt idx="287">0.0090900281709426801</cx:pt>
          <cx:pt idx="288">-0.0292299206450265</cx:pt>
          <cx:pt idx="289">0.0170231669279933</cx:pt>
          <cx:pt idx="290">0.0960407291604264</cx:pt>
          <cx:pt idx="291">0.162651758850485</cx:pt>
          <cx:pt idx="292">0.15677937024576499</cx:pt>
          <cx:pt idx="293">0.17803419581666899</cx:pt>
          <cx:pt idx="294">-0.0056626597927140502</cx:pt>
          <cx:pt idx="295">-0.101503019618553</cx:pt>
          <cx:pt idx="296">-0.064634519802556994</cx:pt>
          <cx:pt idx="297">0.0045741855760865697</cx:pt>
          <cx:pt idx="298">0.16640169160954399</cx:pt>
          <cx:pt idx="299">0.14303851534523701</cx:pt>
          <cx:pt idx="300">0.13836446332535501</cx:pt>
          <cx:pt idx="301">0.078423301095214198</cx:pt>
          <cx:pt idx="302">-0.0067096667992074003</cx:pt>
          <cx:pt idx="303">0.019486969631788101</cx:pt>
          <cx:pt idx="304">0.038514432930885398</cx:pt>
          <cx:pt idx="305">0.0508570744133965</cx:pt>
          <cx:pt idx="306">0.0134415362887429</cx:pt>
          <cx:pt idx="307">-0.00049029327823569397</cx:pt>
          <cx:pt idx="308">-0.00087436105075628398</cx:pt>
          <cx:pt idx="309">0.0050886019713236802</cx:pt>
          <cx:pt idx="310">0.024761199809363199</cx:pt>
          <cx:pt idx="311">0.067789552958614302</cx:pt>
          <cx:pt idx="312">0.10821417418804399</cx:pt>
          <cx:pt idx="313">0.102824388335122</cx:pt>
          <cx:pt idx="314">0.042974347960076702</cx:pt>
          <cx:pt idx="315">-0.0160808249934704</cx:pt>
          <cx:pt idx="316">-0.0270804109524918</cx:pt>
          <cx:pt idx="317">0.069265030757790197</cx:pt>
          <cx:pt idx="318">0.130809049992516</cx:pt>
          <cx:pt idx="319">0.151152814073619</cx:pt>
          <cx:pt idx="320">0.18939373371709101</cx:pt>
          <cx:pt idx="321">0.14996718979040999</cx:pt>
          <cx:pt idx="322">-0.020436510707908501</cx:pt>
          <cx:pt idx="323">-0.031940354940929103</cx:pt>
          <cx:pt idx="324">-0.038901796113271499</cx:pt>
          <cx:pt idx="325">0.0378288486393661</cx:pt>
          <cx:pt idx="326">0.13550774385455</cx:pt>
          <cx:pt idx="327">0.16171367975016601</cx:pt>
          <cx:pt idx="328">0.100035682878028</cx:pt>
          <cx:pt idx="329">-0.068374470583950603</cx:pt>
          <cx:pt idx="330">-0.049185062392061003</cx:pt>
          <cx:pt idx="331">-0.0088225845656459707</cx:pt>
          <cx:pt idx="332">-0.010590548720303501</cx:pt>
          <cx:pt idx="333">0.0146754798038835</cx:pt>
          <cx:pt idx="334">0.0026901736057840199</cx:pt>
          <cx:pt idx="335">-0.00044764128334576903</cx:pt>
          <cx:pt idx="336">7.3826300520984001e-05</cx:pt>
          <cx:pt idx="337">0.0051328872284077997</cx:pt>
          <cx:pt idx="338">0.018109999740575301</cx:pt>
          <cx:pt idx="339">0.0631778113534084</cx:pt>
          <cx:pt idx="340">0.072704659447801995</cx:pt>
          <cx:pt idx="341">0.061860700694743399</cx:pt>
          <cx:pt idx="342">0.049440478793103398</cx:pt>
          <cx:pt idx="343">0.079604020949081103</cx:pt>
          <cx:pt idx="344">0.117427047768667</cx:pt>
          <cx:pt idx="345">0.18930605466309</cx:pt>
          <cx:pt idx="346">0.132269660888927</cx:pt>
          <cx:pt idx="347">0.12351729889887</cx:pt>
          <cx:pt idx="348">0.116777048827079</cx:pt>
          <cx:pt idx="349">0.043221989873002499</cx:pt>
          <cx:pt idx="350">0.015348659602673301</cx:pt>
          <cx:pt idx="351">-0.062589971640442901</cx:pt>
          <cx:pt idx="352">-0.0070154759915272199</cx:pt>
          <cx:pt idx="353">-0.0114039505392022</cx:pt>
          <cx:pt idx="354">0.039696203818581403</cx:pt>
          <cx:pt idx="355">0.020169139314694301</cx:pt>
          <cx:pt idx="356">0.016928243803949201</cx:pt>
          <cx:pt idx="357">-0.10299515705445</cx:pt>
          <cx:pt idx="358">-0.074374114647864295</cx:pt>
          <cx:pt idx="359">-0.068199806712809605</cx:pt>
          <cx:pt idx="360">-0.0211463904880635</cx:pt>
          <cx:pt idx="361">0.0099071385540177807</cx:pt>
          <cx:pt idx="362">0.0015724959582487899</cx:pt>
          <cx:pt idx="363">-0.00050356025748165396</cx:pt>
          <cx:pt idx="364">0.00034576342367151201</cx:pt>
          <cx:pt idx="365">0.0014508666822669401</cx:pt>
          <cx:pt idx="366">0.0115015024335777</cx:pt>
          <cx:pt idx="367">0.041791657530149101</cx:pt>
          <cx:pt idx="368">0.047541140022701898</cx:pt>
          <cx:pt idx="369">0.038406540995739598</cx:pt>
          <cx:pt idx="370">0.059349706007313603</cx:pt>
          <cx:pt idx="371">0.065378361854895303</cx:pt>
          <cx:pt idx="372">0.047793444188688</cx:pt>
          <cx:pt idx="373">0.071356080846296202</cx:pt>
          <cx:pt idx="374">0.079857321540157997</cx:pt>
          <cx:pt idx="375">0.059170167272081298</cx:pt>
          <cx:pt idx="376">0.0019961629843838402</cx:pt>
          <cx:pt idx="377">-0.021131983432572301</cx:pt>
          <cx:pt idx="378">-0.019957302319796099</cx:pt>
          <cx:pt idx="379">-0.078529287878119206</cx:pt>
          <cx:pt idx="380">-0.00069667799850703805</cx:pt>
          <cx:pt idx="381">-0.030657938660657101</cx:pt>
          <cx:pt idx="382">-0.035729866070421203</cx:pt>
          <cx:pt idx="383">-0.092625931576367102</cx:pt>
          <cx:pt idx="384">0.035671747317630197</cx:pt>
          <cx:pt idx="385">-0.086034308933779002</cx:pt>
          <cx:pt idx="386">-0.108410701522123</cx:pt>
          <cx:pt idx="387">-0.069490071903444597</cx:pt>
          <cx:pt idx="388">0.0061737680972469696</cx:pt>
          <cx:pt idx="389">0.0066783852340132699</cx:pt>
          <cx:pt idx="390">-0.000537165156097965</cx:pt>
          <cx:pt idx="391">-0.00055184342915204603</cx:pt>
          <cx:pt idx="392">-0.000293343867519884</cx:pt>
          <cx:pt idx="393">0.0029454822419693102</cx:pt>
          <cx:pt idx="394">0.0064355089754383702</cx:pt>
          <cx:pt idx="395">0.0140951912340334</cx:pt>
          <cx:pt idx="396">-0.026846915609840601</cx:pt>
          <cx:pt idx="397">-0.034190737417274401</cx:pt>
          <cx:pt idx="398">-0.034066062483274498</cx:pt>
          <cx:pt idx="399">-0.045558696605868497</cx:pt>
          <cx:pt idx="400">-0.044693822352603697</cx:pt>
          <cx:pt idx="401">-0.037979702481441703</cx:pt>
          <cx:pt idx="402">0.0119995292386609</cx:pt>
          <cx:pt idx="403">-0.060820303700156599</cx:pt>
          <cx:pt idx="404">-0.074302242156307596</cx:pt>
          <cx:pt idx="405">-0.062335182237464697</cx:pt>
          <cx:pt idx="406">-0.058838408480535301</cx:pt>
          <cx:pt idx="407">-0.023272859319234701</cx:pt>
          <cx:pt idx="408">-0.054756488875990897</cx:pt>
          <cx:pt idx="409">-0.088280888799128904</cx:pt>
          <cx:pt idx="410">-0.120559591607516</cx:pt>
          <cx:pt idx="411">-0.0131788584740892</cx:pt>
          <cx:pt idx="412">0.016844131732271901</cx:pt>
          <cx:pt idx="413">-0.067649298603893293</cx:pt>
          <cx:pt idx="414">-0.049586564369112698</cx:pt>
          <cx:pt idx="415">0.039084709664683297</cx:pt>
          <cx:pt idx="416">-0.00117491060686091</cx:pt>
          <cx:pt idx="417">-0.0092920668795442706</cx:pt>
          <cx:pt idx="418">0.001051910845828</cx:pt>
          <cx:pt idx="419">0.00047533568521579401</cx:pt>
          <cx:pt idx="420">-0.000121085835530601</cx:pt>
          <cx:pt idx="421">0.0010459054369048701</cx:pt>
          <cx:pt idx="422">0.0026873909886646701</cx:pt>
          <cx:pt idx="423">-0.0030755513688468998</cx:pt>
          <cx:pt idx="424">-0.052223845092998503</cx:pt>
          <cx:pt idx="425">-0.096919578124928102</cx:pt>
          <cx:pt idx="426">-0.033342282139566699</cx:pt>
          <cx:pt idx="427">-0.10190498307960701</cx:pt>
          <cx:pt idx="428">-0.10998923772282999</cx:pt>
          <cx:pt idx="429">-0.098878372293373096</cx:pt>
          <cx:pt idx="430">-0.0897903519799087</cx:pt>
          <cx:pt idx="431">-0.100293982625852</cx:pt>
          <cx:pt idx="432">-0.078778880517151706</cx:pt>
          <cx:pt idx="433">-0.055592699775537699</cx:pt>
          <cx:pt idx="434">-0.0035048151952662399</cx:pt>
          <cx:pt idx="435">0.079518325117256303</cx:pt>
          <cx:pt idx="436">0.028536685290712498</cx:pt>
          <cx:pt idx="437">-0.0270321039726889</cx:pt>
          <cx:pt idx="438">-0.051782892244164103</cx:pt>
          <cx:pt idx="439">0.034746612858567297</cx:pt>
          <cx:pt idx="440">0.064494069024962603</cx:pt>
          <cx:pt idx="441">0.0620949121279354</cx:pt>
          <cx:pt idx="442">0.063351225477524503</cx:pt>
          <cx:pt idx="443">0.034357316198617101</cx:pt>
          <cx:pt idx="444">0.0034044780746026399</cx:pt>
          <cx:pt idx="445">-0.0030764075534411798</cx:pt>
          <cx:pt idx="446">0.0078769054401315198</cx:pt>
          <cx:pt idx="447">0.00031229073648160103</cx:pt>
          <cx:pt idx="448">-0.00033130848509156701</cx:pt>
          <cx:pt idx="449">0.00040516902263854299</cx:pt>
          <cx:pt idx="450">0.0058930902457857903</cx:pt>
          <cx:pt idx="451">-0.0013545442909826001</cx:pt>
          <cx:pt idx="452">-0.049720558353941298</cx:pt>
          <cx:pt idx="453">-0.114035039736841</cx:pt>
          <cx:pt idx="454">-0.11519738545722299</cx:pt>
          <cx:pt idx="455">-0.13053838084539099</cx:pt>
          <cx:pt idx="456">-0.119854411190866</cx:pt>
          <cx:pt idx="457">-0.13499433133209501</cx:pt>
          <cx:pt idx="458">-0.117524161789005</cx:pt>
          <cx:pt idx="459">-0.12887065425873301</cx:pt>
          <cx:pt idx="460">-0.078030114095239994</cx:pt>
          <cx:pt idx="461">-0.033286265657341801</cx:pt>
          <cx:pt idx="462">0.045532147160288201</cx:pt>
          <cx:pt idx="463">0.046351323870789898</cx:pt>
          <cx:pt idx="464">-0.038630039105883703</cx:pt>
          <cx:pt idx="465">-0.036922412295389999</cx:pt>
          <cx:pt idx="466">0.017629718918131899</cx:pt>
          <cx:pt idx="467">0.0265114262672244</cx:pt>
          <cx:pt idx="468">0.0074781582575564999</cx:pt>
          <cx:pt idx="469">0.085484294319110601</cx:pt>
          <cx:pt idx="470">0.067806362796714995</cx:pt>
          <cx:pt idx="471">0.0273189976958454</cx:pt>
          <cx:pt idx="472">-0.0010287486752976599</cx:pt>
          <cx:pt idx="473">-0.0124739675707906</cx:pt>
          <cx:pt idx="474">0.0011850310147516799</cx:pt>
          <cx:pt idx="475">0.00028546301362097502</cx:pt>
          <cx:pt idx="476">-0.00025708221562988998</cx:pt>
          <cx:pt idx="477">0.00086036475943751696</cx:pt>
          <cx:pt idx="478">0.0051395041757377703</cx:pt>
          <cx:pt idx="479">0.0054802687547567796</cx:pt>
          <cx:pt idx="480">-0.048604968734532503</cx:pt>
          <cx:pt idx="481">-0.0929792018004343</cx:pt>
          <cx:pt idx="482">-0.099845567799103793</cx:pt>
          <cx:pt idx="483">-0.122261547871993</cx:pt>
          <cx:pt idx="484">-0.098235287936633706</cx:pt>
          <cx:pt idx="485">-0.148382604472199</cx:pt>
          <cx:pt idx="486">-0.123060213648822</cx:pt>
          <cx:pt idx="487">-0.098883073354839507</cx:pt>
          <cx:pt idx="488">-0.13378531354485601</cx:pt>
          <cx:pt idx="489">-0.036232560494215901</cx:pt>
          <cx:pt idx="490">-0.028183633041098499</cx:pt>
          <cx:pt idx="491">-0.018333049002388201</cx:pt>
          <cx:pt idx="492">-0.059727626881852701</cx:pt>
          <cx:pt idx="493">-0.023730978753042101</cx:pt>
          <cx:pt idx="494">-0.0014038472826704499</cx:pt>
          <cx:pt idx="495">-0.058474754751350097</cx:pt>
          <cx:pt idx="496">0.0150171794379763</cx:pt>
          <cx:pt idx="497">0.0510381851761285</cx:pt>
          <cx:pt idx="498">0.050696983294839099</cx:pt>
          <cx:pt idx="499">-0.00093619790712068005</cx:pt>
          <cx:pt idx="500">-0.015868043467270099</cx:pt>
          <cx:pt idx="501">-0.00029427833276503398</cx:pt>
          <cx:pt idx="502">0.0024770768021007</cx:pt>
          <cx:pt idx="503">0.00020920281062626099</cx:pt>
          <cx:pt idx="504">0.0010281179472383</cx:pt>
          <cx:pt idx="505">-0.00043489285874750999</cx:pt>
          <cx:pt idx="506">0.0072730727851733597</cx:pt>
          <cx:pt idx="507">0.0148295805710083</cx:pt>
          <cx:pt idx="508">-0.0285633795335711</cx:pt>
          <cx:pt idx="509">-0.074866936993212202</cx:pt>
          <cx:pt idx="510">-0.0715899935263037</cx:pt>
          <cx:pt idx="511">-0.063995154548679101</cx:pt>
          <cx:pt idx="512">-0.0450074392295855</cx:pt>
          <cx:pt idx="513">-0.034763206594243798</cx:pt>
          <cx:pt idx="514">-0.041666849007050602</cx:pt>
          <cx:pt idx="515">-0.077344683180650395</cx:pt>
          <cx:pt idx="516">-0.050063013785355701</cx:pt>
          <cx:pt idx="517">-0.050733755493777198</cx:pt>
          <cx:pt idx="518">-0.088518013699908096</cx:pt>
          <cx:pt idx="519">-0.0018226923838331999</cx:pt>
          <cx:pt idx="520">-0.00323063263587005</cx:pt>
          <cx:pt idx="521">0.0027447667542508402</cx:pt>
          <cx:pt idx="522">-0.014569570917321299</cx:pt>
          <cx:pt idx="523">-0.051723598842180397</cx:pt>
          <cx:pt idx="524">-0.011783116738505999</cx:pt>
          <cx:pt idx="525">0.041034124399000102</cx:pt>
          <cx:pt idx="526">0.020648661195896902</cx:pt>
          <cx:pt idx="527">-0.0097688517774765504</cx:pt>
          <cx:pt idx="528">-0.014592842365181199</cx:pt>
          <cx:pt idx="529">0.0061775018443784701</cx:pt>
          <cx:pt idx="530">0.00067742879109239601</cx:pt>
          <cx:pt idx="531">-5.6040685799534503e-05</cx:pt>
          <cx:pt idx="532">-0.00027142941442211702</cx:pt>
          <cx:pt idx="533">0.0029019599608140702</cx:pt>
          <cx:pt idx="534">0.0077132443536614996</cx:pt>
          <cx:pt idx="535">0.015949159151565001</cx:pt>
          <cx:pt idx="536">0.0133119842173308</cx:pt>
          <cx:pt idx="537">-0.0263623155847383</cx:pt>
          <cx:pt idx="538">-0.032547430941136102</cx:pt>
          <cx:pt idx="539">0.00096415474833242202</cx:pt>
          <cx:pt idx="540">0.033309758807593098</cx:pt>
          <cx:pt idx="541">0.0084779145277560294</cx:pt>
          <cx:pt idx="542">-0.044943712534968899</cx:pt>
          <cx:pt idx="543">0.0103657686195753</cx:pt>
          <cx:pt idx="544">0.0506236351227278</cx:pt>
          <cx:pt idx="545">0.0133567011787442</cx:pt>
          <cx:pt idx="546">-0.070543558131006795</cx:pt>
          <cx:pt idx="547">-0.053708968005458102</cx:pt>
          <cx:pt idx="548">-0.024719166321494599</cx:pt>
          <cx:pt idx="549">0.034133477072041202</cx:pt>
          <cx:pt idx="550">-0.026534448612770999</cx:pt>
          <cx:pt idx="551">-0.016468352085799099</cx:pt>
          <cx:pt idx="552">-0.046507673145546498</cx:pt>
          <cx:pt idx="553">-0.057176789165623</cx:pt>
          <cx:pt idx="554">-0.050621253916997198</cx:pt>
          <cx:pt idx="555">-0.014379662889052</cx:pt>
          <cx:pt idx="556">0.0018117742265971301</cx:pt>
          <cx:pt idx="557">-0.00028388134263058399</cx:pt>
          <cx:pt idx="558">2.1618247943393999e-06</cx:pt>
          <cx:pt idx="559">-0.00045139303936723502</cx:pt>
          <cx:pt idx="560">-0.000317835624824572</cx:pt>
          <cx:pt idx="561">-0.00035770158464922501</cx:pt>
          <cx:pt idx="562">0.0032912203732949402</cx:pt>
          <cx:pt idx="563">0.0132172712346746</cx:pt>
          <cx:pt idx="564">0.046522218220555897</cx:pt>
          <cx:pt idx="565">0.0074206735000022696</cx:pt>
          <cx:pt idx="566">0.0131816221283976</cx:pt>
          <cx:pt idx="567">0.024158579471151399</cx:pt>
          <cx:pt idx="568">0.017485838584123399</cx:pt>
          <cx:pt idx="569">-0.050375526249987597</cx:pt>
          <cx:pt idx="570">0.0026034979032768199</cx:pt>
          <cx:pt idx="571">0.053827955395699997</cx:pt>
          <cx:pt idx="572">0.01506617561215</cx:pt>
          <cx:pt idx="573">-0.0129509683554845</cx:pt>
          <cx:pt idx="574">-0.073876609934559301</cx:pt>
          <cx:pt idx="575">-0.13010527147220899</cx:pt>
          <cx:pt idx="576">-0.062580764010041201</cx:pt>
          <cx:pt idx="577">0.047979005247537197</cx:pt>
          <cx:pt idx="578">0.017986427908458998</cx:pt>
          <cx:pt idx="579">0.028601238504798499</cx:pt>
          <cx:pt idx="580">-0.021679732806397799</cx:pt>
          <cx:pt idx="581">-0.046031441206726399</cx:pt>
          <cx:pt idx="582">-0.018198346736623499</cx:pt>
          <cx:pt idx="583">0.0084451393685778999</cx:pt>
          <cx:pt idx="584">0.0066577613638244904</cx:pt>
          <cx:pt idx="585">0.00065964726266501503</cx:pt>
          <cx:pt idx="586">6.8344065170067398e-06</cx:pt>
          <cx:pt idx="587">-0.000320328695083416</cx:pt>
          <cx:pt idx="588">-0.00014042942636896601</cx:pt>
          <cx:pt idx="589">0.00090477447376290999</cx:pt>
          <cx:pt idx="590">0.00093806760987317497</cx:pt>
          <cx:pt idx="591">0.0018166349740367199</cx:pt>
          <cx:pt idx="592">0.022794041554458799</cx:pt>
          <cx:pt idx="593">-0.015305382805247099</cx:pt>
          <cx:pt idx="594">0.0121767294191048</cx:pt>
          <cx:pt idx="595">0.036780456650933997</cx:pt>
          <cx:pt idx="596">0.032310196522069401</cx:pt>
          <cx:pt idx="597">0.0130250939363643</cx:pt>
          <cx:pt idx="598">0.0059532089096289596</cx:pt>
          <cx:pt idx="599">0.026085753134381901</cx:pt>
          <cx:pt idx="600">0.0023081544581184201</cx:pt>
          <cx:pt idx="601">-0.011040460948361201</cx:pt>
          <cx:pt idx="602">-0.14402760752199401</cx:pt>
          <cx:pt idx="603">-0.113228156075749</cx:pt>
          <cx:pt idx="604">-0.070046360840814198</cx:pt>
          <cx:pt idx="605">0.029888527001788401</cx:pt>
          <cx:pt idx="606">0.098121015208870496</cx:pt>
          <cx:pt idx="607">0.051685073476346301</cx:pt>
          <cx:pt idx="608">0.0068901979990268099</cx:pt>
          <cx:pt idx="609">0.011939255359292999</cx:pt>
          <cx:pt idx="610">-0.024626217502679799</cx:pt>
          <cx:pt idx="611">0.0030998783121799901</cx:pt>
          <cx:pt idx="612">-0.0027154364174408301</cx:pt>
          <cx:pt idx="613">0.00031553860928401303</cx:pt>
          <cx:pt idx="614">0.00056479693504045002</cx:pt>
          <cx:pt idx="615">0.00018954416831378401</cx:pt>
          <cx:pt idx="616">4.1076135679665302e-05</cx:pt>
          <cx:pt idx="617">0.00039807343335276202</cx:pt>
          <cx:pt idx="618">0.00102202219101435</cx:pt>
          <cx:pt idx="619">-0.00087911159369595396</cx:pt>
          <cx:pt idx="620">-0.00443690031775891</cx:pt>
          <cx:pt idx="621">-0.037001493267968297</cx:pt>
          <cx:pt idx="622">-0.0035898551077300001</cx:pt>
          <cx:pt idx="623">0.031619630386350003</cx:pt>
          <cx:pt idx="624">0.047002194081708103</cx:pt>
          <cx:pt idx="625">0.11243612065624101</cx:pt>
          <cx:pt idx="626">0.096112852667588899</cx:pt>
          <cx:pt idx="627">0.029545430660854199</cx:pt>
          <cx:pt idx="628">0.017945501151544401</cx:pt>
          <cx:pt idx="629">-0.036497661497576703</cx:pt>
          <cx:pt idx="630">-0.093727322873225799</cx:pt>
          <cx:pt idx="631">-0.014862855492671001</cx:pt>
          <cx:pt idx="632">-0.035395832724315401</cx:pt>
          <cx:pt idx="633">0.079184652173998393</cx:pt>
          <cx:pt idx="634">0.109254720351993</cx:pt>
          <cx:pt idx="635">0.087915921055076604</cx:pt>
          <cx:pt idx="636">0.0388109907379591</cx:pt>
          <cx:pt idx="637">-0.0030781983676150702</cx:pt>
          <cx:pt idx="638">-0.030636320164479099</cx:pt>
          <cx:pt idx="639">-0.0132188724511499</cx:pt>
          <cx:pt idx="640">-0.00761584521343984</cx:pt>
          <cx:pt idx="641">-0.0045285418367100403</cx:pt>
          <cx:pt idx="642">4.9445662647041397e-05</cx:pt>
          <cx:pt idx="643">-7.5696856370827102e-06</cx:pt>
          <cx:pt idx="644">-0.00039406314611389599</cx:pt>
          <cx:pt idx="645">6.2638820237171701e-05</cx:pt>
          <cx:pt idx="646">0.0011703208763465601</cx:pt>
          <cx:pt idx="647">0.0037761343152476401</cx:pt>
          <cx:pt idx="648">0.011422604521028799</cx:pt>
          <cx:pt idx="649">-0.0064019327357345097</cx:pt>
          <cx:pt idx="650">0.00062071399933507504</cx:pt>
          <cx:pt idx="651">0.0163075015402195</cx:pt>
          <cx:pt idx="652">-0.052731504758513702</cx:pt>
          <cx:pt idx="653">0.053582786878720298</cx:pt>
          <cx:pt idx="654">0.102245097649988</cx:pt>
          <cx:pt idx="655">0.066467608131448599</cx:pt>
          <cx:pt idx="656">0.019969602421750401</cx:pt>
          <cx:pt idx="657">-0.050281658310165199</cx:pt>
          <cx:pt idx="658">-0.040127812792887602</cx:pt>
          <cx:pt idx="659">0.0038012585913609598</cx:pt>
          <cx:pt idx="660">0.031690018650465099</cx:pt>
          <cx:pt idx="661">0.089460565058620795</cx:pt>
          <cx:pt idx="662">0.0955133012414731</cx:pt>
          <cx:pt idx="663">0.089002433753420804</cx:pt>
          <cx:pt idx="664">0.025213218101862299</cx:pt>
          <cx:pt idx="665">-0.0176125941381555</cx:pt>
          <cx:pt idx="666">-0.052748251553548398</cx:pt>
          <cx:pt idx="667">-0.0258819206122772</cx:pt>
          <cx:pt idx="668">-0.0064324856925212903</cx:pt>
          <cx:pt idx="669">-0.0060728649350918597</cx:pt>
          <cx:pt idx="670">-6.1407927647260199e-05</cx:pt>
          <cx:pt idx="671">0.000149870340251795</cx:pt>
          <cx:pt idx="672">-0.00017882365707925301</cx:pt>
          <cx:pt idx="673">1.2147126962439e-05</cx:pt>
          <cx:pt idx="674">0.00017377240271695</cx:pt>
          <cx:pt idx="675">0.00430781239758957</cx:pt>
          <cx:pt idx="676">0.0089451382920488799</cx:pt>
          <cx:pt idx="677">0.021507395434783499</cx:pt>
          <cx:pt idx="678">0.031089616298507601</cx:pt>
          <cx:pt idx="679">-0.029385109411488999</cx:pt>
          <cx:pt idx="680">-0.055131322638421403</cx:pt>
          <cx:pt idx="681">-0.041595558917166799</cx:pt>
          <cx:pt idx="682">0.054207666032287397</cx:pt>
          <cx:pt idx="683">0.065134893640677094</cx:pt>
          <cx:pt idx="684">0.0073385490865322204</cx:pt>
          <cx:pt idx="685">0.027681578458089499</cx:pt>
          <cx:pt idx="686">0.0231342879108862</cx:pt>
          <cx:pt idx="687">0.030332221923985499</cx:pt>
          <cx:pt idx="688">0.102891358916557</cx:pt>
          <cx:pt idx="689">0.112402417601315</cx:pt>
          <cx:pt idx="690">0.064820745053552301</cx:pt>
          <cx:pt idx="691">0.052927982267933597</cx:pt>
          <cx:pt idx="692">0.0081181126268954195</cx:pt>
          <cx:pt idx="693">-0.000385573591456654</cx:pt>
          <cx:pt idx="694">-0.0093241313240863405</cx:pt>
          <cx:pt idx="695">-0.0185986745558974</cx:pt>
          <cx:pt idx="696">-0.0035798537907675699</cx:pt>
          <cx:pt idx="697">-0.0034952696085799998</cx:pt>
          <cx:pt idx="698">0.00013659287695407999</cx:pt>
          <cx:pt idx="699">-0.000286168081698821</cx:pt>
          <cx:pt idx="700">0.00047270849797559502</cx:pt>
          <cx:pt idx="701">0.00091696536543659001</cx:pt>
          <cx:pt idx="702">-0.00040206467452340799</cx:pt>
          <cx:pt idx="703">0.0030135466398294101</cx:pt>
          <cx:pt idx="704">0.0136367889152821</cx:pt>
          <cx:pt idx="705">0.016445175095717902</cx:pt>
          <cx:pt idx="706">0.021384594233876199</cx:pt>
          <cx:pt idx="707">0.0085655440684585405</cx:pt>
          <cx:pt idx="708">-0.011075431609183201</cx:pt>
          <cx:pt idx="709">0.00032442675695228498</cx:pt>
          <cx:pt idx="710">0.016185278854885899</cx:pt>
          <cx:pt idx="711">0.041434052843967298</cx:pt>
          <cx:pt idx="712">0.0549665009900248</cx:pt>
          <cx:pt idx="713">0.067775769061260205</cx:pt>
          <cx:pt idx="714">0.039692819076200099</cx:pt>
          <cx:pt idx="715">0.060454970353143303</cx:pt>
          <cx:pt idx="716">0.104501391835982</cx:pt>
          <cx:pt idx="717">0.0788746350491321</cx:pt>
          <cx:pt idx="718">0.0598519494031097</cx:pt>
          <cx:pt idx="719">0.066565531283288695</cx:pt>
          <cx:pt idx="720">0.028605068041509901</cx:pt>
          <cx:pt idx="721">0.017247422783662099</cx:pt>
          <cx:pt idx="722">0.012693426424136799</cx:pt>
          <cx:pt idx="723">-0.0056497495516016202</cx:pt>
          <cx:pt idx="724">0.00294739356190944</cx:pt>
          <cx:pt idx="725">-0.00050245611686549404</cx:pt>
          <cx:pt idx="726">0.000426716873151285</cx:pt>
          <cx:pt idx="727">-0.000240283179211871</cx:pt>
          <cx:pt idx="728">-0.00023443005949992801</cx:pt>
          <cx:pt idx="729">-0.000256117911743512</cx:pt>
          <cx:pt idx="730">0.00023255227112189299</cx:pt>
          <cx:pt idx="731">0.000136590772336369</cx:pt>
          <cx:pt idx="732">-0.0055690474322596202</cx:pt>
          <cx:pt idx="733">-0.0124137408010935</cx:pt>
          <cx:pt idx="734">-0.022003627082379001</cx:pt>
          <cx:pt idx="735">-0.0117168649849638</cx:pt>
          <cx:pt idx="736">-0.012489415834291299</cx:pt>
          <cx:pt idx="737">-0.0041318122796667302</cx:pt>
          <cx:pt idx="738">-0.032172894675826097</cx:pt>
          <cx:pt idx="739">-0.032531931231563602</cx:pt>
          <cx:pt idx="740">-0.0054424994716433502</cx:pt>
          <cx:pt idx="741">0.042907846229776503</cx:pt>
          <cx:pt idx="742">0.021153565485386099</cx:pt>
          <cx:pt idx="743">0.016720887135369601</cx:pt>
          <cx:pt idx="744">0.0102620164473764</cx:pt>
          <cx:pt idx="745">0.024195407402335702</cx:pt>
          <cx:pt idx="746">0.017800783690693201</cx:pt>
          <cx:pt idx="747">0.042161887856622303</cx:pt>
          <cx:pt idx="748">0.012461055800235399</cx:pt>
          <cx:pt idx="749">0.0091464749218061192</cx:pt>
          <cx:pt idx="750">0.012140567881773</cx:pt>
          <cx:pt idx="751">-0.00054052182748878395</cx:pt>
          <cx:pt idx="752">0.000120180087757538</cx:pt>
          <cx:pt idx="753">-0.00087009880984680195</cx:pt>
          <cx:pt idx="754">-5.2382827064497903e-05</cx:pt>
          <cx:pt idx="755">0.00012215575361128499</cx:pt>
          <cx:pt idx="756">0.00062920658090483096</cx:pt>
          <cx:pt idx="757">-0.000216419918983019</cx:pt>
          <cx:pt idx="758">0.000361733576163076</cx:pt>
          <cx:pt idx="759">0.00051376995760469505</cx:pt>
          <cx:pt idx="760">-6.0603219205744799e-06</cx:pt>
          <cx:pt idx="761">-0.000165535268276428</cx:pt>
          <cx:pt idx="762">0.000385950780340213</cx:pt>
          <cx:pt idx="763">0.00148143288030631</cx:pt>
          <cx:pt idx="764">0.0071088114396022301</cx:pt>
          <cx:pt idx="765">0.0077083059004866804</cx:pt>
          <cx:pt idx="766">0.0162743481810118</cx:pt>
          <cx:pt idx="767">0.0011516316578961199</cx:pt>
          <cx:pt idx="768">-0.0021862043302631499</cx:pt>
          <cx:pt idx="769">0.0103355095555173</cx:pt>
          <cx:pt idx="770">-0.0108899978278627</cx:pt>
          <cx:pt idx="771">-0.0091328177785642197</cx:pt>
          <cx:pt idx="772">0.0071506176054780398</cx:pt>
          <cx:pt idx="773">0.013406707056039</cx:pt>
          <cx:pt idx="774">0.0061177650052163298</cx:pt>
          <cx:pt idx="775">-0.0017297130105863501</cx:pt>
          <cx:pt idx="776">-0.0025846393844749702</cx:pt>
          <cx:pt idx="777">0.0054611382182047597</cx:pt>
          <cx:pt idx="778">0.012891843986213399</cx:pt>
          <cx:pt idx="779">0.0024977136662166599</cx:pt>
          <cx:pt idx="780">0.00060957114501394003</cx:pt>
          <cx:pt idx="781">-0.000101001412897887</cx:pt>
          <cx:pt idx="782">-0.000188351610645577</cx:pt>
          <cx:pt idx="783">-0.000178525352375173</cx:pt>
        </cx:lvl>
      </cx:numDim>
    </cx:data>
    <cx:data id="94">
      <cx:numDim type="val">
        <cx:f>'001_WA_F - 副本'!$CQ$1:$CQ$784</cx:f>
        <cx:lvl ptCount="784" formatCode="G/通用格式">
          <cx:pt idx="0">0.00024859851367246399</cx:pt>
          <cx:pt idx="1">-0.00081183836848046104</cx:pt>
          <cx:pt idx="2">-0.00079255840257367205</cx:pt>
          <cx:pt idx="3">0.00022988392415262699</cx:pt>
          <cx:pt idx="4">-0.00016072028464893199</cx:pt>
          <cx:pt idx="5">0.00057238067720730504</cx:pt>
          <cx:pt idx="6">-0.00051798453922035899</cx:pt>
          <cx:pt idx="7">-0.000110938091144961</cx:pt>
          <cx:pt idx="8">0.00022510979707818799</cx:pt>
          <cx:pt idx="9">-0.00026782316588889901</cx:pt>
          <cx:pt idx="10">7.9113004544299693e-06</cx:pt>
          <cx:pt idx="11">-8.9661538473202802e-05</cx:pt>
          <cx:pt idx="12">0.00024651122717703401</cx:pt>
          <cx:pt idx="13">0.00050953989934526204</cx:pt>
          <cx:pt idx="14">0.00105436487874973</cx:pt>
          <cx:pt idx="15">0.000289896857181058</cx:pt>
          <cx:pt idx="16">0.00030122887788810001</cx:pt>
          <cx:pt idx="17">-9.3912870905681005e-06</cx:pt>
          <cx:pt idx="18">0.00022507715256233799</cx:pt>
          <cx:pt idx="19">6.6864517924394794e-05</cx:pt>
          <cx:pt idx="20">0.000117383663796149</cx:pt>
          <cx:pt idx="21">0.00024641537701567898</cx:pt>
          <cx:pt idx="22">0.00069371742428184604</cx:pt>
          <cx:pt idx="23">-0.00043760327914662802</cx:pt>
          <cx:pt idx="24">-4.08130661245315e-06</cx:pt>
          <cx:pt idx="25">0.00040124400540518502</cx:pt>
          <cx:pt idx="26">0.00014140317455322001</cx:pt>
          <cx:pt idx="27">0.000100572784197074</cx:pt>
          <cx:pt idx="28">-0.00056272701806875901</cx:pt>
          <cx:pt idx="29">0.00058153434939452295</cx:pt>
          <cx:pt idx="30">0.00023693822800166601</cx:pt>
          <cx:pt idx="31">-0.00012470513463850601</cx:pt>
          <cx:pt idx="32">-0.00081658449933544601</cx:pt>
          <cx:pt idx="33">0.00011588551910323</cx:pt>
          <cx:pt idx="34">0.00124947833972685</cx:pt>
          <cx:pt idx="35">0.000317837489755612</cx:pt>
          <cx:pt idx="36">0.00050588209477274795</cx:pt>
          <cx:pt idx="37">2.8535498039774102e-06</cx:pt>
          <cx:pt idx="38">-0.00068913446730213405</cx:pt>
          <cx:pt idx="39">-0.00047409639453619302</cx:pt>
          <cx:pt idx="40">-0.00083851019005068005</cx:pt>
          <cx:pt idx="41">-0.00054796695220249599</cx:pt>
          <cx:pt idx="42">0.00067959483732544601</cx:pt>
          <cx:pt idx="43">-0.00064373412681336404</cx:pt>
          <cx:pt idx="44">-0.010911048243201001</cx:pt>
          <cx:pt idx="45">-0.0046403320694498196</cx:pt>
          <cx:pt idx="46">-0.00094940218357749198</cx:pt>
          <cx:pt idx="47">-0.00017464101949253401</cx:pt>
          <cx:pt idx="48">0.0014173272190167699</cx:pt>
          <cx:pt idx="49">0.0036882295993783299</cx:pt>
          <cx:pt idx="50">-9.7079227641447694e-05</cx:pt>
          <cx:pt idx="51">0.00051841920466695602</cx:pt>
          <cx:pt idx="52">-0.00028984804753264502</cx:pt>
          <cx:pt idx="53">-5.5536964120609199e-05</cx:pt>
          <cx:pt idx="54">0.00045544683006412998</cx:pt>
          <cx:pt idx="55">-0.00019715563829516899</cx:pt>
          <cx:pt idx="56">-0.00048815117479953198</cx:pt>
          <cx:pt idx="57">-0.00090956426362448397</cx:pt>
          <cx:pt idx="58">-0.00016253758068838801</cx:pt>
          <cx:pt idx="59">0.00027698482873976402</cx:pt>
          <cx:pt idx="60">0.00038000108735604501</cx:pt>
          <cx:pt idx="61">-0.0010393279673198</cx:pt>
          <cx:pt idx="62">-0.00050583306784969095</cx:pt>
          <cx:pt idx="63">-0.000392481874938907</cx:pt>
          <cx:pt idx="64">-0.0046758846562620299</cx:pt>
          <cx:pt idx="65">-0.0148188614970136</cx:pt>
          <cx:pt idx="66">-0.017004603352515298</cx:pt>
          <cx:pt idx="67">-0.0070171148949397296</cx:pt>
          <cx:pt idx="68">-0.00474053779666587</cx:pt>
          <cx:pt idx="69">-0.021087880294421501</cx:pt>
          <cx:pt idx="70">-0.032780297876828401</cx:pt>
          <cx:pt idx="71">-0.024771029302926899</cx:pt>
          <cx:pt idx="72">-0.010585330061413101</cx:pt>
          <cx:pt idx="73">0.0023938473408737101</cx:pt>
          <cx:pt idx="74">0.026645651369601901</cx:pt>
          <cx:pt idx="75">0.038444770278249003</cx:pt>
          <cx:pt idx="76">0.021800956204003099</cx:pt>
          <cx:pt idx="77">0.017679540045041599</cx:pt>
          <cx:pt idx="78">0.0093319919943621599</cx:pt>
          <cx:pt idx="79">0.0028219938193133299</cx:pt>
          <cx:pt idx="80">-0.0017181287086601</cx:pt>
          <cx:pt idx="81">-0.0011721615046567299</cx:pt>
          <cx:pt idx="82">-9.4096980343478598e-05</cx:pt>
          <cx:pt idx="83">-0.00016440684063515201</cx:pt>
          <cx:pt idx="84">2.72532007779313e-05</cx:pt>
          <cx:pt idx="85">-0.00024538152151706703</cx:pt>
          <cx:pt idx="86">-6.2321527346768102e-05</cx:pt>
          <cx:pt idx="87">0.00072262035991695398</cx:pt>
          <cx:pt idx="88">0.00052015806599680996</cx:pt>
          <cx:pt idx="89">-0.00095416300888453195</cx:pt>
          <cx:pt idx="90">-0.00070227010138277702</cx:pt>
          <cx:pt idx="91">-0.0024373668918650998</cx:pt>
          <cx:pt idx="92">-0.0081931652552026304</cx:pt>
          <cx:pt idx="93">-0.021021049330199999</cx:pt>
          <cx:pt idx="94">-0.0343840411429212</cx:pt>
          <cx:pt idx="95">-0.038557771245501402</cx:pt>
          <cx:pt idx="96">-0.0536588036959477</cx:pt>
          <cx:pt idx="97">-0.042268541836205702</cx:pt>
          <cx:pt idx="98">-0.042407182395391901</cx:pt>
          <cx:pt idx="99">-0.021578157316748899</cx:pt>
          <cx:pt idx="100">-0.022637818678732598</cx:pt>
          <cx:pt idx="101">0.022408058145836799</cx:pt>
          <cx:pt idx="102">0.064384019546276899</cx:pt>
          <cx:pt idx="103">0.042546820763652897</cx:pt>
          <cx:pt idx="104">0.032954220390764399</cx:pt>
          <cx:pt idx="105">0.050251100190466101</cx:pt>
          <cx:pt idx="106">0.036351736832915198</cx:pt>
          <cx:pt idx="107">0.0199045178055605</cx:pt>
          <cx:pt idx="108">0.0046153509911912296</cx:pt>
          <cx:pt idx="109">-0.00268564041220063</cx:pt>
          <cx:pt idx="110">-0.000179325399656852</cx:pt>
          <cx:pt idx="111">0.00040558913281228697</cx:pt>
          <cx:pt idx="112">0.00054547871969882805</cx:pt>
          <cx:pt idx="113">-0.00049351759015502203</cx:pt>
          <cx:pt idx="114">-0.0013186955238527699</cx:pt>
          <cx:pt idx="115">0.00012813045712453601</cx:pt>
          <cx:pt idx="116">0.00089759598961585102</cx:pt>
          <cx:pt idx="117">0.0044691964241098097</cx:pt>
          <cx:pt idx="118">-0.00026229239834538903</cx:pt>
          <cx:pt idx="119">-0.010288761178806999</cx:pt>
          <cx:pt idx="120">-0.034105923936834003</cx:pt>
          <cx:pt idx="121">-0.028705234147837301</cx:pt>
          <cx:pt idx="122">-0.047626238584810299</cx:pt>
          <cx:pt idx="123">-0.071786341594176004</cx:pt>
          <cx:pt idx="124">-0.078186940371750197</cx:pt>
          <cx:pt idx="125">-0.063144465050507498</cx:pt>
          <cx:pt idx="126">-0.0519685907250328</cx:pt>
          <cx:pt idx="127">-0.033397455512730399</cx:pt>
          <cx:pt idx="128">-0.0105579160966984</cx:pt>
          <cx:pt idx="129">0.031953500709488998</cx:pt>
          <cx:pt idx="130">0.066662990455433196</cx:pt>
          <cx:pt idx="131">0.070101627847757003</cx:pt>
          <cx:pt idx="132">0.036468243057006598</cx:pt>
          <cx:pt idx="133">0.062332709531771398</cx:pt>
          <cx:pt idx="134">0.059511531002287399</cx:pt>
          <cx:pt idx="135">0.0583483224199835</cx:pt>
          <cx:pt idx="136">0.0190437280287367</cx:pt>
          <cx:pt idx="137">-0.000810073216944936</cx:pt>
          <cx:pt idx="138">-0.0026864298892649401</cx:pt>
          <cx:pt idx="139">-0.00015751055654954099</cx:pt>
          <cx:pt idx="140">-0.00028017888957573102</cx:pt>
          <cx:pt idx="141">0.000116922764392286</cx:pt>
          <cx:pt idx="142">-0.00094862729198229897</cx:pt>
          <cx:pt idx="143">-0.00082691509681501098</cx:pt>
          <cx:pt idx="144">-0.0027832210153730299</cx:pt>
          <cx:pt idx="145">-0.00042565260315265997</cx:pt>
          <cx:pt idx="146">-0.011920301250075401</cx:pt>
          <cx:pt idx="147">-0.035382622556214299</cx:pt>
          <cx:pt idx="148">-0.0557489910695846</cx:pt>
          <cx:pt idx="149">-0.035010890665147197</cx:pt>
          <cx:pt idx="150">-0.0600209581812369</cx:pt>
          <cx:pt idx="151">-0.053874607635726803</cx:pt>
          <cx:pt idx="152">-0.048386474651938599</cx:pt>
          <cx:pt idx="153">-0.081366700593030902</cx:pt>
          <cx:pt idx="154">-0.096978821655141906</cx:pt>
          <cx:pt idx="155">-0.078231479463640397</cx:pt>
          <cx:pt idx="156">-0.032146445937219097</cx:pt>
          <cx:pt idx="157">0.037575010000235803</cx:pt>
          <cx:pt idx="158">0.057673740957192798</cx:pt>
          <cx:pt idx="159">0.085727248243135101</cx:pt>
          <cx:pt idx="160">0.0587367981074918</cx:pt>
          <cx:pt idx="161">0.024046310519432301</cx:pt>
          <cx:pt idx="162">0.030968471897443201</cx:pt>
          <cx:pt idx="163">0.050611917648827998</cx:pt>
          <cx:pt idx="164">0.0183740378122478</cx:pt>
          <cx:pt idx="165">0.00443474345561389</cx:pt>
          <cx:pt idx="166">0.00039090456565641399</cx:pt>
          <cx:pt idx="167">0.00016945020136038201</cx:pt>
          <cx:pt idx="168">0.00067199793459752103</cx:pt>
          <cx:pt idx="169">-0.00074354414878345296</cx:pt>
          <cx:pt idx="170">0.00095767744208916799</cx:pt>
          <cx:pt idx="171">-0.0042665099016105804</cx:pt>
          <cx:pt idx="172">-0.0082059041113335795</cx:pt>
          <cx:pt idx="173">0.00043694256359881102</cx:pt>
          <cx:pt idx="174">-0.025194662471304901</cx:pt>
          <cx:pt idx="175">-0.057786904808522097</cx:pt>
          <cx:pt idx="176">-0.059778456670033099</cx:pt>
          <cx:pt idx="177">-0.040068607809985099</cx:pt>
          <cx:pt idx="178">-0.042033201270377199</cx:pt>
          <cx:pt idx="179">-0.0113280713843851</cx:pt>
          <cx:pt idx="180">0.000530571608360539</cx:pt>
          <cx:pt idx="181">-0.065213981374494204</cx:pt>
          <cx:pt idx="182">-0.035783916744563903</cx:pt>
          <cx:pt idx="183">-0.016538672504743002</cx:pt>
          <cx:pt idx="184">0.0092855346839958303</cx:pt>
          <cx:pt idx="185">0.078468706737692601</cx:pt>
          <cx:pt idx="186">0.058422729859700602</cx:pt>
          <cx:pt idx="187">0.037892318062985597</cx:pt>
          <cx:pt idx="188">0.047473682291313699</cx:pt>
          <cx:pt idx="189">0.032831260761448003</cx:pt>
          <cx:pt idx="190">0.031378309037396003</cx:pt>
          <cx:pt idx="191">0.0516354502035331</cx:pt>
          <cx:pt idx="192">0.035312889041373002</cx:pt>
          <cx:pt idx="193">0.025164061722323602</cx:pt>
          <cx:pt idx="194">0.0091908127582886901</cx:pt>
          <cx:pt idx="195">0.00380347626796248</cx:pt>
          <cx:pt idx="196">-0.00049039015567545001</cx:pt>
          <cx:pt idx="197">-0.0019648534339626799</cx:pt>
          <cx:pt idx="198">-0.00063897450878213496</cx:pt>
          <cx:pt idx="199">-0.0067167074764445597</cx:pt>
          <cx:pt idx="200">-0.0147344707456247</cx:pt>
          <cx:pt idx="201">-0.018715990893966802</cx:pt>
          <cx:pt idx="202">-0.034891220423108597</cx:pt>
          <cx:pt idx="203">-0.036533162347757699</cx:pt>
          <cx:pt idx="204">-0.0503794075226199</cx:pt>
          <cx:pt idx="205">-0.0048014600326982803</cx:pt>
          <cx:pt idx="206">-0.013917175694277599</cx:pt>
          <cx:pt idx="207">0.0084595659518147091</cx:pt>
          <cx:pt idx="208">-0.022338787243986701</cx:pt>
          <cx:pt idx="209">-0.028222907342686201</cx:pt>
          <cx:pt idx="210">0.055069216826359298</cx:pt>
          <cx:pt idx="211">0.064788023509936996</cx:pt>
          <cx:pt idx="212">0.064587304376194907</cx:pt>
          <cx:pt idx="213">0.104150162372735</cx:pt>
          <cx:pt idx="214">0.0132224873162537</cx:pt>
          <cx:pt idx="215">0.0229660086399932</cx:pt>
          <cx:pt idx="216">0.042294323959267001</cx:pt>
          <cx:pt idx="217">0.0058528173015522404</cx:pt>
          <cx:pt idx="218">0.0332975479800817</cx:pt>
          <cx:pt idx="219">0.050148668376149702</cx:pt>
          <cx:pt idx="220">0.032529181649760597</cx:pt>
          <cx:pt idx="221">0.014990727716613601</cx:pt>
          <cx:pt idx="222">0.0074698775286417404</cx:pt>
          <cx:pt idx="223">0.0022170265570539598</cx:pt>
          <cx:pt idx="224">4.0063743405105398e-05</cx:pt>
          <cx:pt idx="225">0.00012014129545629899</cx:pt>
          <cx:pt idx="226">-0.00245915561767514</cx:pt>
          <cx:pt idx="227">-0.0097103279473723294</cx:pt>
          <cx:pt idx="228">-0.022937282170271599</cx:pt>
          <cx:pt idx="229">-0.0243460288826607</cx:pt>
          <cx:pt idx="230">-0.0079957967097170901</cx:pt>
          <cx:pt idx="231">-0.016520202984895701</cx:pt>
          <cx:pt idx="232">-0.00036000847471775598</cx:pt>
          <cx:pt idx="233">-0.035177348626208402</cx:pt>
          <cx:pt idx="234">-0.089700350202534307</cx:pt>
          <cx:pt idx="235">-0.033204451587180002</cx:pt>
          <cx:pt idx="236">-0.029547070428396199</cx:pt>
          <cx:pt idx="237">-0.021184940787435502</cx:pt>
          <cx:pt idx="238">0.018075414614000099</cx:pt>
          <cx:pt idx="239">0.043727305786114501</cx:pt>
          <cx:pt idx="240">0.077722418345697403</cx:pt>
          <cx:pt idx="241">0.023941429197602698</cx:pt>
          <cx:pt idx="242">-0.039363441195929397</cx:pt>
          <cx:pt idx="243">-0.0059786058908675903</cx:pt>
          <cx:pt idx="244">-0.012415196038058501</cx:pt>
          <cx:pt idx="245">-0.019688250146892301</cx:pt>
          <cx:pt idx="246">-0.012265572952538099</cx:pt>
          <cx:pt idx="247">0.013165406742188</cx:pt>
          <cx:pt idx="248">0.024046811698955398</cx:pt>
          <cx:pt idx="249">0.012012283188161501</cx:pt>
          <cx:pt idx="250">-0.00083913661248622502</cx:pt>
          <cx:pt idx="251">0.000196097602166841</cx:pt>
          <cx:pt idx="252">-0.00018135933444773201</cx:pt>
          <cx:pt idx="253">-0.0014634821446715201</cx:pt>
          <cx:pt idx="254">-0.0046574406464421798</cx:pt>
          <cx:pt idx="255">-0.014751180135518301</cx:pt>
          <cx:pt idx="256">-0.024003071130309198</cx:pt>
          <cx:pt idx="257">-0.031785467558163902</cx:pt>
          <cx:pt idx="258">-0.014677592561066001</cx:pt>
          <cx:pt idx="259">-0.027354769788002199</cx:pt>
          <cx:pt idx="260">-0.020367162869695098</cx:pt>
          <cx:pt idx="261">-0.026061507764490802</cx:pt>
          <cx:pt idx="262">-0.080206144244382299</cx:pt>
          <cx:pt idx="263">-0.0010986672238376799</cx:pt>
          <cx:pt idx="264">-0.056382242955268003</cx:pt>
          <cx:pt idx="265">0.0045450055287810298</cx:pt>
          <cx:pt idx="266">0.0048897587808904098</cx:pt>
          <cx:pt idx="267">0.051608492083016697</cx:pt>
          <cx:pt idx="268">0.064921458416033195</cx:pt>
          <cx:pt idx="269">-0.065891146290103494</cx:pt>
          <cx:pt idx="270">-0.094493044788965003</cx:pt>
          <cx:pt idx="271">-0.074243713594135896</cx:pt>
          <cx:pt idx="272">-0.096833053785443504</cx:pt>
          <cx:pt idx="273">-0.054693007559324699</cx:pt>
          <cx:pt idx="274">-0.046950513761093098</cx:pt>
          <cx:pt idx="275">-0.036216353621779697</cx:pt>
          <cx:pt idx="276">-0.029648934727662099</cx:pt>
          <cx:pt idx="277">-0.00098926906983077406</cx:pt>
          <cx:pt idx="278">-0.0038803814806554001</cx:pt>
          <cx:pt idx="279">-2.5198075752051599e-05</cx:pt>
          <cx:pt idx="280">-0.00035826517343046099</cx:pt>
          <cx:pt idx="281">0.000180953117009034</cx:pt>
          <cx:pt idx="282">-0.0055320503298384198</cx:pt>
          <cx:pt idx="283">-0.0123990579522587</cx:pt>
          <cx:pt idx="284">-0.018504101276570002</cx:pt>
          <cx:pt idx="285">-0.0450339527407825</cx:pt>
          <cx:pt idx="286">-0.054349259705944897</cx:pt>
          <cx:pt idx="287">-0.034653344258563902</cx:pt>
          <cx:pt idx="288">-0.023758432056230998</cx:pt>
          <cx:pt idx="289">-0.061915257069181502</cx:pt>
          <cx:pt idx="290">-0.042159951568944198</cx:pt>
          <cx:pt idx="291">-0.0029501152149040101</cx:pt>
          <cx:pt idx="292">0.084569983951549299</cx:pt>
          <cx:pt idx="293">0.082048512491509101</cx:pt>
          <cx:pt idx="294">0.107025531025373</cx:pt>
          <cx:pt idx="295">0.045505553465411901</cx:pt>
          <cx:pt idx="296">-0.085075533835384395</cx:pt>
          <cx:pt idx="297">-0.099074569640143897</cx:pt>
          <cx:pt idx="298">-0.12555354508710201</cx:pt>
          <cx:pt idx="299">-0.12411241993584</cx:pt>
          <cx:pt idx="300">-0.13609369669518501</cx:pt>
          <cx:pt idx="301">-0.082692369094330906</cx:pt>
          <cx:pt idx="302">-0.074395274969091096</cx:pt>
          <cx:pt idx="303">-0.066644414681925904</cx:pt>
          <cx:pt idx="304">-0.0414323211195489</cx:pt>
          <cx:pt idx="305">-0.00682589891090151</cx:pt>
          <cx:pt idx="306">-0.0047545909981806201</cx:pt>
          <cx:pt idx="307">0.00064105367610920903</cx:pt>
          <cx:pt idx="308">8.39698615513313e-06</cx:pt>
          <cx:pt idx="309">-0.0010358927056105299</cx:pt>
          <cx:pt idx="310">-0.0042766670037170298</cx:pt>
          <cx:pt idx="311">-0.011134547647961599</cx:pt>
          <cx:pt idx="312">-0.025013955740126301</cx:pt>
          <cx:pt idx="313">-0.043384430247799401</cx:pt>
          <cx:pt idx="314">-0.028550930996069701</cx:pt>
          <cx:pt idx="315">-0.042429747534226001</cx:pt>
          <cx:pt idx="316">-0.0765053289958076</cx:pt>
          <cx:pt idx="317">-0.078663058462296903</cx:pt>
          <cx:pt idx="318">-0.0258666311728117</cx:pt>
          <cx:pt idx="319">0.00351687924748553</cx:pt>
          <cx:pt idx="320">0.109297174358597</cx:pt>
          <cx:pt idx="321">0.089569741134378503</cx:pt>
          <cx:pt idx="322">0.054241698045582501</cx:pt>
          <cx:pt idx="323">-0.0125530941716104</cx:pt>
          <cx:pt idx="324">-0.042263873970214298</cx:pt>
          <cx:pt idx="325">-0.056049720004218803</cx:pt>
          <cx:pt idx="326">-0.095453655796165104</cx:pt>
          <cx:pt idx="327">-0.123721122594165</cx:pt>
          <cx:pt idx="328">-0.10325989702555</cx:pt>
          <cx:pt idx="329">-0.078085836855429497</cx:pt>
          <cx:pt idx="330">-0.084887268785893893</cx:pt>
          <cx:pt idx="331">-0.065841289732431696</cx:pt>
          <cx:pt idx="332">-0.030052787397499298</cx:pt>
          <cx:pt idx="333">-0.0077720419967110699</cx:pt>
          <cx:pt idx="334">0.00017036198081047399</cx:pt>
          <cx:pt idx="335">-0.00032940421830506298</cx:pt>
          <cx:pt idx="336">0.00080285652805124001</cx:pt>
          <cx:pt idx="337">-0.0012758668124011</cx:pt>
          <cx:pt idx="338">-0.0026541132219067899</cx:pt>
          <cx:pt idx="339">-0.011493938601659899</cx:pt>
          <cx:pt idx="340">-0.0199210227196201</cx:pt>
          <cx:pt idx="341">-0.044641615035854502</cx:pt>
          <cx:pt idx="342">-0.0118455469111473</cx:pt>
          <cx:pt idx="343">-0.057085427318505799</cx:pt>
          <cx:pt idx="344">-0.116411565646051</cx:pt>
          <cx:pt idx="345">-0.076027779230736503</cx:pt>
          <cx:pt idx="346">0.0419560880074877</cx:pt>
          <cx:pt idx="347">0.115819617558405</cx:pt>
          <cx:pt idx="348">0.13724365653575599</cx:pt>
          <cx:pt idx="349">0.12616429410467001</cx:pt>
          <cx:pt idx="350">0.0782489408174257</cx:pt>
          <cx:pt idx="351">0.0311888548081398</cx:pt>
          <cx:pt idx="352">0.014888330818027901</cx:pt>
          <cx:pt idx="353">-0.032288202879356402</cx:pt>
          <cx:pt idx="354">-0.076193361623646899</cx:pt>
          <cx:pt idx="355">-0.105549707346393</cx:pt>
          <cx:pt idx="356">-0.049561791702847503</cx:pt>
          <cx:pt idx="357">-0.052478424233718401</cx:pt>
          <cx:pt idx="358">-0.076109819764425005</cx:pt>
          <cx:pt idx="359">-0.046494546589529701</cx:pt>
          <cx:pt idx="360">-0.028711700245398</cx:pt>
          <cx:pt idx="361">-0.023192133713351701</cx:pt>
          <cx:pt idx="362">-0.011729360111208099</cx:pt>
          <cx:pt idx="363">-0.0023989439376191301</cx:pt>
          <cx:pt idx="364">5.5553871838452799e-05</cx:pt>
          <cx:pt idx="365">0.00080145317451501305</cx:pt>
          <cx:pt idx="366">-0.0028000511080719199</cx:pt>
          <cx:pt idx="367">-0.0058665571458084301</cx:pt>
          <cx:pt idx="368">-0.032868665038434601</cx:pt>
          <cx:pt idx="369">-0.045466559502607903</cx:pt>
          <cx:pt idx="370">-0.028228338666750501</cx:pt>
          <cx:pt idx="371">-0.043966545034074003</cx:pt>
          <cx:pt idx="372">-0.0616581671521211</cx:pt>
          <cx:pt idx="373">-0.0107657595110802</cx:pt>
          <cx:pt idx="374">0.012823303266034701</cx:pt>
          <cx:pt idx="375">0.0024100761124448899</cx:pt>
          <cx:pt idx="376">0.067401494293141101</cx:pt>
          <cx:pt idx="377">0.054970847839219301</cx:pt>
          <cx:pt idx="378">0.083828293927466893</cx:pt>
          <cx:pt idx="379">0.077708562306559495</cx:pt>
          <cx:pt idx="380">0.050117766479743302</cx:pt>
          <cx:pt idx="381">0.010141273358399599</cx:pt>
          <cx:pt idx="382">-0.073966628953863994</cx:pt>
          <cx:pt idx="383">-0.070422467895817506</cx:pt>
          <cx:pt idx="384">-0.0326461302186105</cx:pt>
          <cx:pt idx="385">-0.065517889739251101</cx:pt>
          <cx:pt idx="386">-0.071386053586599205</cx:pt>
          <cx:pt idx="387">-0.051312824690696299</cx:pt>
          <cx:pt idx="388">-0.050581903393708501</cx:pt>
          <cx:pt idx="389">-0.030805350486748099</cx:pt>
          <cx:pt idx="390">-0.016995144428738101</cx:pt>
          <cx:pt idx="391">-0.0028204531732846298</cx:pt>
          <cx:pt idx="392">-0.00028521699677847598</cx:pt>
          <cx:pt idx="393">0.00045961568753474699</cx:pt>
          <cx:pt idx="394">7.9568574827007995e-05</cx:pt>
          <cx:pt idx="395">-0.00201766542652289</cx:pt>
          <cx:pt idx="396">-0.030047113440797201</cx:pt>
          <cx:pt idx="397">-0.039266779080864601</cx:pt>
          <cx:pt idx="398">-0.037216845231157203</cx:pt>
          <cx:pt idx="399">-0.020753300143894898</cx:pt>
          <cx:pt idx="400">-0.0160040327678929</cx:pt>
          <cx:pt idx="401">0.0079750616677417095</cx:pt>
          <cx:pt idx="402">-0.0056740309597851203</cx:pt>
          <cx:pt idx="403">-0.044657181533550798</cx:pt>
          <cx:pt idx="404">-0.0082333171356955403</cx:pt>
          <cx:pt idx="405">0.0372258103936422</cx:pt>
          <cx:pt idx="406">0.058819009965766098</cx:pt>
          <cx:pt idx="407">0.037803687261790002</cx:pt>
          <cx:pt idx="408">0.085710884607851798</cx:pt>
          <cx:pt idx="409">-0.046116261707082599</cx:pt>
          <cx:pt idx="410">-0.072468831794238894</cx:pt>
          <cx:pt idx="411">-0.078915061931166694</cx:pt>
          <cx:pt idx="412">-0.0652243679743401</cx:pt>
          <cx:pt idx="413">-0.062961992074642106</cx:pt>
          <cx:pt idx="414">-0.048597502276024301</cx:pt>
          <cx:pt idx="415">-0.058602975178730803</cx:pt>
          <cx:pt idx="416">-0.041868933203541597</cx:pt>
          <cx:pt idx="417">-0.023426774163576899</cx:pt>
          <cx:pt idx="418">-0.010516510156957299</cx:pt>
          <cx:pt idx="419">3.5207920763147798e-05</cx:pt>
          <cx:pt idx="420">-0.00015022354599481699</cx:pt>
          <cx:pt idx="421">0.00014891293786435501</cx:pt>
          <cx:pt idx="422">0.00078714309215087398</cx:pt>
          <cx:pt idx="423">0.0014824063675695201</cx:pt>
          <cx:pt idx="424">-0.00088918267233578999</cx:pt>
          <cx:pt idx="425">-0.027619651998882399</cx:pt>
          <cx:pt idx="426">-0.028321749644775799</cx:pt>
          <cx:pt idx="427">0.035914525009372499</cx:pt>
          <cx:pt idx="428">0.0472446424784813</cx:pt>
          <cx:pt idx="429">-0.0070314814087817003</cx:pt>
          <cx:pt idx="430">-0.020590848351228999</cx:pt>
          <cx:pt idx="431">-0.057967223964704398</cx:pt>
          <cx:pt idx="432">-0.034961739162175397</cx:pt>
          <cx:pt idx="433">0.0125022285542844</cx:pt>
          <cx:pt idx="434">0.047966659038852298</cx:pt>
          <cx:pt idx="435">0.052195547244100103</cx:pt>
          <cx:pt idx="436">0.119050670260789</cx:pt>
          <cx:pt idx="437">0.030456626601264799</cx:pt>
          <cx:pt idx="438">-0.046697546729057099</cx:pt>
          <cx:pt idx="439">-0.058864679803694302</cx:pt>
          <cx:pt idx="440">-0.045900018718230198</cx:pt>
          <cx:pt idx="441">-0.0021104515175237701</cx:pt>
          <cx:pt idx="442">-0.015712113771102099</cx:pt>
          <cx:pt idx="443">-0.0147997910366909</cx:pt>
          <cx:pt idx="444">-0.0297242670778541</cx:pt>
          <cx:pt idx="445">-0.022052865660455501</cx:pt>
          <cx:pt idx="446">-0.0187366840049966</cx:pt>
          <cx:pt idx="447">-0.00187240229275173</cx:pt>
          <cx:pt idx="448">-0.000438822480763439</cx:pt>
          <cx:pt idx="449">-0.00034217184919956001</cx:pt>
          <cx:pt idx="450">-0.000937689007675554</cx:pt>
          <cx:pt idx="451">0.0043057385701519603</cx:pt>
          <cx:pt idx="452">0.015777890515471599</cx:pt>
          <cx:pt idx="453">0.0119373920383924</cx:pt>
          <cx:pt idx="454">0.011656628691652401</cx:pt>
          <cx:pt idx="455">0.017786416134270799</cx:pt>
          <cx:pt idx="456">0.034627901733425698</cx:pt>
          <cx:pt idx="457">-0.0033856191474374701</cx:pt>
          <cx:pt idx="458">-0.068666863269567197</cx:pt>
          <cx:pt idx="459">-0.067593196032173605</cx:pt>
          <cx:pt idx="460">0.0106473796270587</cx:pt>
          <cx:pt idx="461">0.040679921035239201</cx:pt>
          <cx:pt idx="462">0.043920350406203797</cx:pt>
          <cx:pt idx="463">0.092562717723999099</cx:pt>
          <cx:pt idx="464">0.078306750054887006</cx:pt>
          <cx:pt idx="465">0.0123616705742879</cx:pt>
          <cx:pt idx="466">-0.024862537658833301</cx:pt>
          <cx:pt idx="467">-0.044738552152243899</cx:pt>
          <cx:pt idx="468">-0.016686189057070401</cx:pt>
          <cx:pt idx="469">-0.0012263403378522601</cx:pt>
          <cx:pt idx="470">-0.022514373594778401</cx:pt>
          <cx:pt idx="471">-0.0215588699451882</cx:pt>
          <cx:pt idx="472">-0.024949675241998599</cx:pt>
          <cx:pt idx="473">-0.038881416258049799</cx:pt>
          <cx:pt idx="474">-0.027777364392564501</cx:pt>
          <cx:pt idx="475">-0.00188549301133363</cx:pt>
          <cx:pt idx="476">-0.00042337812499858399</cx:pt>
          <cx:pt idx="477">6.0667969319479399e-05</cx:pt>
          <cx:pt idx="478">-0.0023103168095203099</cx:pt>
          <cx:pt idx="479">0.0039465314462453103</cx:pt>
          <cx:pt idx="480">0.029303536050284001</cx:pt>
          <cx:pt idx="481">0.0228800284266465</cx:pt>
          <cx:pt idx="482">0.022550419411406699</cx:pt>
          <cx:pt idx="483">0.031991483021074997</cx:pt>
          <cx:pt idx="484">0.048143293693938403</cx:pt>
          <cx:pt idx="485">0.0134687417088722</cx:pt>
          <cx:pt idx="486">-0.0090766670477175401</cx:pt>
          <cx:pt idx="487">-0.077572491420421094</cx:pt>
          <cx:pt idx="488">-0.0062562585033978397</cx:pt>
          <cx:pt idx="489">-0.0095777738844682395</cx:pt>
          <cx:pt idx="490">0.033803697985557303</cx:pt>
          <cx:pt idx="491">0.068611186359484197</cx:pt>
          <cx:pt idx="492">0.049527638224411502</cx:pt>
          <cx:pt idx="493">0.0026595812060532099</cx:pt>
          <cx:pt idx="494">0.031415324239790599</cx:pt>
          <cx:pt idx="495">0.014115274344966899</cx:pt>
          <cx:pt idx="496">0.020064234010990101</cx:pt>
          <cx:pt idx="497">0.012169820924211599</cx:pt>
          <cx:pt idx="498">-0.0051700797759435396</cx:pt>
          <cx:pt idx="499">0.00055484649184563595</cx:pt>
          <cx:pt idx="500">-0.0082788230644933597</cx:pt>
          <cx:pt idx="501">-0.030437270990068901</cx:pt>
          <cx:pt idx="502">-0.0136055090008954</cx:pt>
          <cx:pt idx="503">-0.0029959022346278401</cx:pt>
          <cx:pt idx="504">-0.00019325457599036699</cx:pt>
          <cx:pt idx="505">-0.00033131934091034098</cx:pt>
          <cx:pt idx="506">-0.0024202567547459402</cx:pt>
          <cx:pt idx="507">-0.00397171913727084</cx:pt>
          <cx:pt idx="508">0.022188736076212301</cx:pt>
          <cx:pt idx="509">0.022701798923023899</cx:pt>
          <cx:pt idx="510">0.0034204695009825599</cx:pt>
          <cx:pt idx="511">0.026063592378828999</cx:pt>
          <cx:pt idx="512">0.0223848777197025</cx:pt>
          <cx:pt idx="513">0.032014332649157901</cx:pt>
          <cx:pt idx="514">-0.0218746867360823</cx:pt>
          <cx:pt idx="515">-0.022052709624520401</cx:pt>
          <cx:pt idx="516">0.0153483360997908</cx:pt>
          <cx:pt idx="517">0.0276702735899854</cx:pt>
          <cx:pt idx="518">0.030838636132073698</cx:pt>
          <cx:pt idx="519">-0.020747973074988602</cx:pt>
          <cx:pt idx="520">0.020082049180066699</cx:pt>
          <cx:pt idx="521">0.026373929500918599</cx:pt>
          <cx:pt idx="522">-0.011526823959778399</cx:pt>
          <cx:pt idx="523">-0.0228027149900062</cx:pt>
          <cx:pt idx="524">-0.0046067806023537402</cx:pt>
          <cx:pt idx="525">-0.040341386107737999</cx:pt>
          <cx:pt idx="526">-0.045175181383527503</cx:pt>
          <cx:pt idx="527">-0.0027819495116325902</cx:pt>
          <cx:pt idx="528">0.0073395307275272203</cx:pt>
          <cx:pt idx="529">-0.00027057451883498001</cx:pt>
          <cx:pt idx="530">-0.0020365757808025898</cx:pt>
          <cx:pt idx="531">0.00037296444493930203</cx:pt>
          <cx:pt idx="532">8.4341378041327203e-05</cx:pt>
          <cx:pt idx="533">-0.00168173674190516</cx:pt>
          <cx:pt idx="534">-0.0047732582592169602</cx:pt>
          <cx:pt idx="535">-0.012988532121328099</cx:pt>
          <cx:pt idx="536">0.0027606795344786998</cx:pt>
          <cx:pt idx="537">0.015851543910460401</cx:pt>
          <cx:pt idx="538">0.014344499995694499</cx:pt>
          <cx:pt idx="539">0.0098638362769497695</cx:pt>
          <cx:pt idx="540">0.069996905451794794</cx:pt>
          <cx:pt idx="541">0.030180554690366099</cx:pt>
          <cx:pt idx="542">-0.0053045972673021798</cx:pt>
          <cx:pt idx="543">0.011230108596887301</cx:pt>
          <cx:pt idx="544">0.024465416241246801</cx:pt>
          <cx:pt idx="545">-0.018225749989605501</cx:pt>
          <cx:pt idx="546">-0.020811063067343202</cx:pt>
          <cx:pt idx="547">-0.046121379965257198</cx:pt>
          <cx:pt idx="548">0.045798850312060602</cx:pt>
          <cx:pt idx="549">0.0583836303228134</cx:pt>
          <cx:pt idx="550">-0.0225702037157108</cx:pt>
          <cx:pt idx="551">-0.00087295899116228404</cx:pt>
          <cx:pt idx="552">0.0046133015924305198</cx:pt>
          <cx:pt idx="553">-0.053484309654941699</cx:pt>
          <cx:pt idx="554">-0.058342695062216801</cx:pt>
          <cx:pt idx="555">-0.0064853815554298403</cx:pt>
          <cx:pt idx="556">0.0087731879867552105</cx:pt>
          <cx:pt idx="557">0.0069883315492907903</cx:pt>
          <cx:pt idx="558">-0.0057513778610296098</cx:pt>
          <cx:pt idx="559">0.000241482063630062</cx:pt>
          <cx:pt idx="560">-0.00050453998489218899</cx:pt>
          <cx:pt idx="561">-0.0010094700769774699</cx:pt>
          <cx:pt idx="562">-0.0029009051735030601</cx:pt>
          <cx:pt idx="563">-0.019626597681557799</cx:pt>
          <cx:pt idx="564">-0.029410030910232698</cx:pt>
          <cx:pt idx="565">0.0100846827264709</cx:pt>
          <cx:pt idx="566">0.00497598825508868</cx:pt>
          <cx:pt idx="567">-0.019626371886347201</cx:pt>
          <cx:pt idx="568">0.028447786385529101</cx:pt>
          <cx:pt idx="569">0.019811065354541701</cx:pt>
          <cx:pt idx="570">0.0038980230113157799</cx:pt>
          <cx:pt idx="571">-0.018684477185028699</cx:pt>
          <cx:pt idx="572">-0.071776873157696597</cx:pt>
          <cx:pt idx="573">-0.101943658085289</cx:pt>
          <cx:pt idx="574">-0.075498771087209704</cx:pt>
          <cx:pt idx="575">-0.060831096325157603</cx:pt>
          <cx:pt idx="576">0.046319309105233498</cx:pt>
          <cx:pt idx="577">0.074949032374446001</cx:pt>
          <cx:pt idx="578">-0.017801071969453498</cx:pt>
          <cx:pt idx="579">0.031561010835298803</cx:pt>
          <cx:pt idx="580">-0.0201054977367475</cx:pt>
          <cx:pt idx="581">-0.049704354467541997</cx:pt>
          <cx:pt idx="582">-0.051914472856246403</cx:pt>
          <cx:pt idx="583">-0.027419409707598499</cx:pt>
          <cx:pt idx="584">-0.00347793203066757</cx:pt>
          <cx:pt idx="585">0.0010063497965747399</cx:pt>
          <cx:pt idx="586">-0.0014272986236800499</cx:pt>
          <cx:pt idx="587">0.000126487051718479</cx:pt>
          <cx:pt idx="588">0.00030036535262516401</cx:pt>
          <cx:pt idx="589">-3.7478504682580702e-05</cx:pt>
          <cx:pt idx="590">-0.0026461025425068602</cx:pt>
          <cx:pt idx="591">-0.012612567975362201</cx:pt>
          <cx:pt idx="592">-0.015024410852239401</cx:pt>
          <cx:pt idx="593">-0.0067370505429599501</cx:pt>
          <cx:pt idx="594">-0.029438780844560399</cx:pt>
          <cx:pt idx="595">-0.066128006468846104</cx:pt>
          <cx:pt idx="596">-0.0076529111289270297</cx:pt>
          <cx:pt idx="597">0.0103625745142459</cx:pt>
          <cx:pt idx="598">-0.016072825657274501</cx:pt>
          <cx:pt idx="599">0.0118092206514796</cx:pt>
          <cx:pt idx="600">-0.039347333400157503</cx:pt>
          <cx:pt idx="601">-0.041920674701136501</cx:pt>
          <cx:pt idx="602">-0.050812710441822201</cx:pt>
          <cx:pt idx="603">-0.062177923796987798</cx:pt>
          <cx:pt idx="604">-0.0041327414895917097</cx:pt>
          <cx:pt idx="605">0.058882300737743899</cx:pt>
          <cx:pt idx="606">-0.019153558663528698</cx:pt>
          <cx:pt idx="607">-0.0073502994301936101</cx:pt>
          <cx:pt idx="608">-0.0107305547759934</cx:pt>
          <cx:pt idx="609">-0.013693219217858901</cx:pt>
          <cx:pt idx="610">-0.029448286497249301</cx:pt>
          <cx:pt idx="611">-0.014473241806996801</cx:pt>
          <cx:pt idx="612">0.0085214995393685499</cx:pt>
          <cx:pt idx="613">-0.0010111624351003699</cx:pt>
          <cx:pt idx="614">-0.0010347231001466299</cx:pt>
          <cx:pt idx="615">0.00067862516609563104</cx:pt>
          <cx:pt idx="616">-8.1792430597217e-05</cx:pt>
          <cx:pt idx="617">0.00035806666212112999</cx:pt>
          <cx:pt idx="618">-0.0042033230816815297</cx:pt>
          <cx:pt idx="619">-0.0099667882823443708</cx:pt>
          <cx:pt idx="620">-0.0147410081710494</cx:pt>
          <cx:pt idx="621">-0.037864391265006903</cx:pt>
          <cx:pt idx="622">-0.043785208661662099</cx:pt>
          <cx:pt idx="623">-0.0704575282349576</cx:pt>
          <cx:pt idx="624">-0.0144315509671285</cx:pt>
          <cx:pt idx="625">-0.012719707646400199</cx:pt>
          <cx:pt idx="626">-0.016702266484296499</cx:pt>
          <cx:pt idx="627">-0.037322829789975399</cx:pt>
          <cx:pt idx="628">-0.013670029029430601</cx:pt>
          <cx:pt idx="629">-0.046467765240503597</cx:pt>
          <cx:pt idx="630">-0.051784474135137398</cx:pt>
          <cx:pt idx="631">-0.091313842697817102</cx:pt>
          <cx:pt idx="632">0.010832159289067399</cx:pt>
          <cx:pt idx="633">0.033455805308632201</cx:pt>
          <cx:pt idx="634">0.0085786727495271598</cx:pt>
          <cx:pt idx="635">-0.0053085386878791996</cx:pt>
          <cx:pt idx="636">-0.010482939415287801</cx:pt>
          <cx:pt idx="637">-0.0096393330251944506</cx:pt>
          <cx:pt idx="638">-0.00733417309508383</cx:pt>
          <cx:pt idx="639">-0.0077632681878140502</cx:pt>
          <cx:pt idx="640">-0.00049916447474585197</cx:pt>
          <cx:pt idx="641">-0.00074565713837902703</cx:pt>
          <cx:pt idx="642">-2.1907553505105999e-05</cx:pt>
          <cx:pt idx="643">-0.00059294519342104198</cx:pt>
          <cx:pt idx="644">-2.4667220243874299e-05</cx:pt>
          <cx:pt idx="645">0.000249283280995389</cx:pt>
          <cx:pt idx="646">-0.00111729183126013</cx:pt>
          <cx:pt idx="647">-0.0076890777130518501</cx:pt>
          <cx:pt idx="648">-0.012811154308352999</cx:pt>
          <cx:pt idx="649">-0.014096480362040101</cx:pt>
          <cx:pt idx="650">-0.0150852249687076</cx:pt>
          <cx:pt idx="651">-0.034124134379366497</cx:pt>
          <cx:pt idx="652">-0.00029037271480854499</cx:pt>
          <cx:pt idx="653">0.0053384591826351902</cx:pt>
          <cx:pt idx="654">-0.015161884671315899</cx:pt>
          <cx:pt idx="655">-0.053461075086869599</cx:pt>
          <cx:pt idx="656">-0.0094847028201136899</cx:pt>
          <cx:pt idx="657">-0.040539574377726401</cx:pt>
          <cx:pt idx="658">-0.075150665697151994</cx:pt>
          <cx:pt idx="659">-0.033588167024224298</cx:pt>
          <cx:pt idx="660">0.030378969557368799</cx:pt>
          <cx:pt idx="661">0.058929889205764897</cx:pt>
          <cx:pt idx="662">0.032253040322702202</cx:pt>
          <cx:pt idx="663">0.0133237045750845</cx:pt>
          <cx:pt idx="664">-0.0055204177251995702</cx:pt>
          <cx:pt idx="665">0.0024573309438636801</cx:pt>
          <cx:pt idx="666">7.3803308304312403e-05</cx:pt>
          <cx:pt idx="667">-0.0035758285046847602</cx:pt>
          <cx:pt idx="668">-0.0028759051759049302</cx:pt>
          <cx:pt idx="669">-0.00053334696957118405</cx:pt>
          <cx:pt idx="670">-0.00022738335425789399</cx:pt>
          <cx:pt idx="671">0.00016665736187872101</cx:pt>
          <cx:pt idx="672">-3.7666421627939798e-05</cx:pt>
          <cx:pt idx="673">-0.00034277921902555998</cx:pt>
          <cx:pt idx="674">0.00010480676716291999</cx:pt>
          <cx:pt idx="675">-0.0025946958680516398</cx:pt>
          <cx:pt idx="676">-0.0032450028364232101</cx:pt>
          <cx:pt idx="677">0.0091158116339803193</cx:pt>
          <cx:pt idx="678">0.0017053233188355501</cx:pt>
          <cx:pt idx="679">-0.0055856717109523</cx:pt>
          <cx:pt idx="680">0.0026256374359518398</cx:pt>
          <cx:pt idx="681">0.00065414000188070696</cx:pt>
          <cx:pt idx="682">0.023476122348882501</cx:pt>
          <cx:pt idx="683">-0.0031425617052702401</cx:pt>
          <cx:pt idx="684">-0.035434903481490497</cx:pt>
          <cx:pt idx="685">-0.084238931946275103</cx:pt>
          <cx:pt idx="686">-0.079067803062719405</cx:pt>
          <cx:pt idx="687">0.0019377037268895499</cx:pt>
          <cx:pt idx="688">0.069166016533592195</cx:pt>
          <cx:pt idx="689">0.039581070585212097</cx:pt>
          <cx:pt idx="690">0.016566659233721401</cx:pt>
          <cx:pt idx="691">-0.0049081317761398699</cx:pt>
          <cx:pt idx="692">0.0041163440833638099</cx:pt>
          <cx:pt idx="693">0.0020711423947819101</cx:pt>
          <cx:pt idx="694">0.0079432096352449692</cx:pt>
          <cx:pt idx="695">0.0066269708330505004</cx:pt>
          <cx:pt idx="696">-0.0028269367366146499</cx:pt>
          <cx:pt idx="697">-0.000429299867304504</cx:pt>
          <cx:pt idx="698">-0.00129597359142084</cx:pt>
          <cx:pt idx="699">-0.00028951285244929801</cx:pt>
          <cx:pt idx="700">-0.00054578313860009504</cx:pt>
          <cx:pt idx="701">0.00014320576992627701</cx:pt>
          <cx:pt idx="702">-0.00016621442326859</cx:pt>
          <cx:pt idx="703">-0.00062004421588938595</cx:pt>
          <cx:pt idx="704">-0.0068633235211760504</cx:pt>
          <cx:pt idx="705">-0.0024336453868076201</cx:pt>
          <cx:pt idx="706">-0.0025872431675435402</cx:pt>
          <cx:pt idx="707">-0.0048671550392893302</cx:pt>
          <cx:pt idx="708">0.00077302583332051404</cx:pt>
          <cx:pt idx="709">-0.0099293170398701905</cx:pt>
          <cx:pt idx="710">-0.037800363514035401</cx:pt>
          <cx:pt idx="711">-0.0225125851527401</cx:pt>
          <cx:pt idx="712">-0.043056869149090203</cx:pt>
          <cx:pt idx="713">-0.0200563955454106</cx:pt>
          <cx:pt idx="714">0.0070742450169636196</cx:pt>
          <cx:pt idx="715">0.0021052575005059298</cx:pt>
          <cx:pt idx="716">0.0062499757730520196</cx:pt>
          <cx:pt idx="717">0.0194779668083357</cx:pt>
          <cx:pt idx="718">0.0053990907443713697</cx:pt>
          <cx:pt idx="719">-0.0042413552011026003</cx:pt>
          <cx:pt idx="720">0.0058521156709431697</cx:pt>
          <cx:pt idx="721">0.0077372975797121903</cx:pt>
          <cx:pt idx="722">0.011106372102031799</cx:pt>
          <cx:pt idx="723">0.0043637977436435599</cx:pt>
          <cx:pt idx="724">-0.00053264353426543101</cx:pt>
          <cx:pt idx="725">-0.00030331757556370699</cx:pt>
          <cx:pt idx="726">-0.00102813687828246</cx:pt>
          <cx:pt idx="727">-4.3591165711991802e-06</cx:pt>
          <cx:pt idx="728">-0.00067318554996586199</cx:pt>
          <cx:pt idx="729">-0.00079800635120113098</cx:pt>
          <cx:pt idx="730">0.00030210866180502901</cx:pt>
          <cx:pt idx="731">0.000228270803926132</cx:pt>
          <cx:pt idx="732">0.00101386239495598</cx:pt>
          <cx:pt idx="733">0.0015848559324014801</cx:pt>
          <cx:pt idx="734">0.0012599578192797199</cx:pt>
          <cx:pt idx="735">0.0093558811230550799</cx:pt>
          <cx:pt idx="736">0.0062796334036285704</cx:pt>
          <cx:pt idx="737">-0.0068862598382044898</cx:pt>
          <cx:pt idx="738">-0.0117368684965156</cx:pt>
          <cx:pt idx="739">-0.0021463632917900601</cx:pt>
          <cx:pt idx="740">-0.0059681001240314098</cx:pt>
          <cx:pt idx="741">-0.0492393303438136</cx:pt>
          <cx:pt idx="742">-0.0121521946400677</cx:pt>
          <cx:pt idx="743">0.0143232103316276</cx:pt>
          <cx:pt idx="744">0.0164277429697335</cx:pt>
          <cx:pt idx="745">0.0067748826464913399</cx:pt>
          <cx:pt idx="746">0.0011526638052418599</cx:pt>
          <cx:pt idx="747">-0.0057563711165514904</cx:pt>
          <cx:pt idx="748">-0.0055404214106757202</cx:pt>
          <cx:pt idx="749">-0.0043319715108223102</cx:pt>
          <cx:pt idx="750">-0.0020209460756728799</cx:pt>
          <cx:pt idx="751">-0.00048486553580371299</cx:pt>
          <cx:pt idx="752">0.000117662226078948</cx:pt>
          <cx:pt idx="753">-0.00039820730859919202</cx:pt>
          <cx:pt idx="754">0.00029677522821889099</cx:pt>
          <cx:pt idx="755">0.00054306055631641204</cx:pt>
          <cx:pt idx="756">-0.00070888691106845098</cx:pt>
          <cx:pt idx="757">0.000337365437850422</cx:pt>
          <cx:pt idx="758">0.000331763844283934</cx:pt>
          <cx:pt idx="759">-0.00052680318332302804</cx:pt>
          <cx:pt idx="760">0.000109088666311865</cx:pt>
          <cx:pt idx="761">1.6307500711833599e-06</cx:pt>
          <cx:pt idx="762">-0.00099865054004102103</cx:pt>
          <cx:pt idx="763">-2.1994015315095702e-06</cx:pt>
          <cx:pt idx="764">-0.00085246153477151895</cx:pt>
          <cx:pt idx="765">-0.0010117026798636701</cx:pt>
          <cx:pt idx="766">-0.00082824693326573101</cx:pt>
          <cx:pt idx="767">-0.00039762124071033401</cx:pt>
          <cx:pt idx="768">-0.00094597233395344303</cx:pt>
          <cx:pt idx="769">-0.00324678272939407</cx:pt>
          <cx:pt idx="770">-0.0029198428630457401</cx:pt>
          <cx:pt idx="771">0.00297998368835775</cx:pt>
          <cx:pt idx="772">0.00075410876561611399</cx:pt>
          <cx:pt idx="773">-0.0012520943018484499</cx:pt>
          <cx:pt idx="774">-0.000695688337257603</cx:pt>
          <cx:pt idx="775">-0.00114733014958064</cx:pt>
          <cx:pt idx="776">0.00056214447039903601</cx:pt>
          <cx:pt idx="777">-0.00023735687683934899</cx:pt>
          <cx:pt idx="778">-0.00097969999710976097</cx:pt>
          <cx:pt idx="779">0.00049517449640952603</cx:pt>
          <cx:pt idx="780">0.00036967405954988798</cx:pt>
          <cx:pt idx="781">-0.0001141742576</cx:pt>
          <cx:pt idx="782">0.00022194058451365301</cx:pt>
          <cx:pt idx="783">0.00022788089935422</cx:pt>
        </cx:lvl>
      </cx:numDim>
    </cx:data>
    <cx:data id="95">
      <cx:numDim type="val">
        <cx:f>'001_WA_F - 副本'!$CR$1:$CR$784</cx:f>
        <cx:lvl ptCount="784" formatCode="G/通用格式">
          <cx:pt idx="0">-0.00054174213475529796</cx:pt>
          <cx:pt idx="1">0.00018001480009496599</cx:pt>
          <cx:pt idx="2">-0.00073311137785937296</cx:pt>
          <cx:pt idx="3">7.4866639806081201e-05</cx:pt>
          <cx:pt idx="4">-0.00050904677518778699</cx:pt>
          <cx:pt idx="5">-0.00016573840520502</cx:pt>
          <cx:pt idx="6">-0.000208822155883842</cx:pt>
          <cx:pt idx="7">0.00069928705510100301</cx:pt>
          <cx:pt idx="8">0.00045500196509809098</cx:pt>
          <cx:pt idx="9">-0.000270535518775084</cx:pt>
          <cx:pt idx="10">-0.00094196674824064297</cx:pt>
          <cx:pt idx="11">-0.00029813331946610002</cx:pt>
          <cx:pt idx="12">-5.8145563780182898e-05</cx:pt>
          <cx:pt idx="13">0.00042515578142156599</cx:pt>
          <cx:pt idx="14">9.7867304352541999e-06</cx:pt>
          <cx:pt idx="15">-0.00049408518438530998</cx:pt>
          <cx:pt idx="16">-0.00055170323846193202</cx:pt>
          <cx:pt idx="17">0.00073554584952231902</cx:pt>
          <cx:pt idx="18">-0.00045168248727954898</cx:pt>
          <cx:pt idx="19">-0.00014104499412194901</cx:pt>
          <cx:pt idx="20">-0.00084832735346552905</cx:pt>
          <cx:pt idx="21">-0.00040137890601569501</cx:pt>
          <cx:pt idx="22">-0.000142986568129531</cx:pt>
          <cx:pt idx="23">-0.00065605898135797096</cx:pt>
          <cx:pt idx="24">-9.9676145351637206e-05</cx:pt>
          <cx:pt idx="25">0.000450126105092287</cx:pt>
          <cx:pt idx="26">0.00036723435702097499</cx:pt>
          <cx:pt idx="27">0.00032182854616297397</cx:pt>
          <cx:pt idx="28">0.000291728092279026</cx:pt>
          <cx:pt idx="29">0.00085521028277698804</cx:pt>
          <cx:pt idx="30">-7.5429170799296499e-05</cx:pt>
          <cx:pt idx="31">0.000120734376172761</cx:pt>
          <cx:pt idx="32">8.7082096834096897e-05</cx:pt>
          <cx:pt idx="33">4.1454084008770799e-05</cx:pt>
          <cx:pt idx="34">0.00016853708264660301</cx:pt>
          <cx:pt idx="35">-0.00013769361928614901</cx:pt>
          <cx:pt idx="36">-0.00109708741156289</cx:pt>
          <cx:pt idx="37">0.00030436315447948897</cx:pt>
          <cx:pt idx="38">0.00101633211779084</cx:pt>
          <cx:pt idx="39">0.00076185124799504303</cx:pt>
          <cx:pt idx="40">-0.00028315996682094698</cx:pt>
          <cx:pt idx="41">-0.00182952281996929</cx:pt>
          <cx:pt idx="42">0.00138485044799005</cx:pt>
          <cx:pt idx="43">0.00141035219999776</cx:pt>
          <cx:pt idx="44">-0.0055961294535191901</cx:pt>
          <cx:pt idx="45">-0.0045493613186494896</cx:pt>
          <cx:pt idx="46">-0.00083958468844252097</cx:pt>
          <cx:pt idx="47">-0.0010388869918313099</cx:pt>
          <cx:pt idx="48">-0.00134325889565671</cx:pt>
          <cx:pt idx="49">0.00049403525677775497</cx:pt>
          <cx:pt idx="50">-0.00041732954876505301</cx:pt>
          <cx:pt idx="51">0.00027681571785235902</cx:pt>
          <cx:pt idx="52">0.000408244645535674</cx:pt>
          <cx:pt idx="53">6.1450186299276695e-05</cx:pt>
          <cx:pt idx="54">0.00085585704303922704</cx:pt>
          <cx:pt idx="55">0.00034030057123192101</cx:pt>
          <cx:pt idx="56">-0.00014853390987242299</cx:pt>
          <cx:pt idx="57">0.00022240528804023799</cx:pt>
          <cx:pt idx="58">-0.00048805401470701</cx:pt>
          <cx:pt idx="59">-0.00047613186017508201</cx:pt>
          <cx:pt idx="60">0.00016683176806386001</cx:pt>
          <cx:pt idx="61">-0.0004463148812453</cx:pt>
          <cx:pt idx="62">-0.00022071473081805999</cx:pt>
          <cx:pt idx="63">-0.00249082033260942</cx:pt>
          <cx:pt idx="64">-0.0028436143494689802</cx:pt>
          <cx:pt idx="65">0.00375088124454357</cx:pt>
          <cx:pt idx="66">0.0135325039485079</cx:pt>
          <cx:pt idx="67">0.0103985785612031</cx:pt>
          <cx:pt idx="68">0.0045810842419815598</cx:pt>
          <cx:pt idx="69">0.040033089122723103</cx:pt>
          <cx:pt idx="70">0.027545028578975801</cx:pt>
          <cx:pt idx="71">0.020160189268944501</cx:pt>
          <cx:pt idx="72">-0.0028035970132593599</cx:pt>
          <cx:pt idx="73">-0.020284750052339699</cx:pt>
          <cx:pt idx="74">-0.029065247488876501</cx:pt>
          <cx:pt idx="75">-0.0185231310623</cx:pt>
          <cx:pt idx="76">-0.0067422264874423803</cx:pt>
          <cx:pt idx="77">-0.0034494944889063902</cx:pt>
          <cx:pt idx="78">-0.0010470139904836899</cx:pt>
          <cx:pt idx="79">0.00032254494896232698</cx:pt>
          <cx:pt idx="80">0.0012895042137920801</cx:pt>
          <cx:pt idx="81">0.00065985756974157198</cx:pt>
          <cx:pt idx="82">-9.7088253874624898e-05</cx:pt>
          <cx:pt idx="83">3.7603218127172702e-05</cx:pt>
          <cx:pt idx="84">0.00020143058022903401</cx:pt>
          <cx:pt idx="85">0.000692802260607498</cx:pt>
          <cx:pt idx="86">0.00355570636464998</cx:pt>
          <cx:pt idx="87">0.00098575920219526108</cx:pt>
          <cx:pt idx="88">0.000261025694083144</cx:pt>
          <cx:pt idx="89">-0.0024121976361743199</cx:pt>
          <cx:pt idx="90">-0.0047207205509179097</cx:pt>
          <cx:pt idx="91">-0.0083635190900436598</cx:pt>
          <cx:pt idx="92">-0.0100955465168877</cx:pt>
          <cx:pt idx="93">-0.0089161635464007401</cx:pt>
          <cx:pt idx="94">0.0087772844710460405</cx:pt>
          <cx:pt idx="95">-0.0027564990360901299</cx:pt>
          <cx:pt idx="96">0.0097114065996986593</cx:pt>
          <cx:pt idx="97">0.014051661023351701</cx:pt>
          <cx:pt idx="98">0.022660933439365601</cx:pt>
          <cx:pt idx="99">0.0035608788370181102</cx:pt>
          <cx:pt idx="100">0.017732927850742201</cx:pt>
          <cx:pt idx="101">0.0288028950442775</cx:pt>
          <cx:pt idx="102">-0.0120231679670395</cx:pt>
          <cx:pt idx="103">-0.029101916492548299</cx:pt>
          <cx:pt idx="104">-0.039485680678020697</cx:pt>
          <cx:pt idx="105">-0.0300401704852842</cx:pt>
          <cx:pt idx="106">-0.0134505157002803</cx:pt>
          <cx:pt idx="107">0.0035868750973105999</cx:pt>
          <cx:pt idx="108">0.0011329075033816899</cx:pt>
          <cx:pt idx="109">-0.00059841252989227198</cx:pt>
          <cx:pt idx="110">-0.00038032033288122499</cx:pt>
          <cx:pt idx="111">0.00087420497307314697</cx:pt>
          <cx:pt idx="112">-0.00064072957877737795</cx:pt>
          <cx:pt idx="113">-0.000205707148203577</cx:pt>
          <cx:pt idx="114">0.0079763464118463596</cx:pt>
          <cx:pt idx="115">0.00077138136937322799</cx:pt>
          <cx:pt idx="116">0.0019890229653078402</cx:pt>
          <cx:pt idx="117">0.018040259851345899</cx:pt>
          <cx:pt idx="118">0.023132308835459001</cx:pt>
          <cx:pt idx="119">0.0036030409591051599</cx:pt>
          <cx:pt idx="120">-0.0011310495567706</cx:pt>
          <cx:pt idx="121">-0.068937963983143905</cx:pt>
          <cx:pt idx="122">-0.051678614445837302</cx:pt>
          <cx:pt idx="123">-0.043153136212396997</cx:pt>
          <cx:pt idx="124">-0.020033802000502799</cx:pt>
          <cx:pt idx="125">0.063157577092703004</cx:pt>
          <cx:pt idx="126">0.067786888900070105</cx:pt>
          <cx:pt idx="127">0.060022943072374699</cx:pt>
          <cx:pt idx="128">0.030381632941050601</cx:pt>
          <cx:pt idx="129">-0.0189334221776183</cx:pt>
          <cx:pt idx="130">-0.051009763552625598</cx:pt>
          <cx:pt idx="131">-0.071927011505384303</cx:pt>
          <cx:pt idx="132">-0.054000035453053201</cx:pt>
          <cx:pt idx="133">-0.045291251121864599</cx:pt>
          <cx:pt idx="134">-0.029098274036392601</cx:pt>
          <cx:pt idx="135">-0.018087720090895501</cx:pt>
          <cx:pt idx="136">-0.0163917418687284</cx:pt>
          <cx:pt idx="137">-0.0082233715633193392</cx:pt>
          <cx:pt idx="138">-0.0018880903439602</cx:pt>
          <cx:pt idx="139">-0.00048955564305259004</cx:pt>
          <cx:pt idx="140">-0.00038114270559830602</cx:pt>
          <cx:pt idx="141">0.000166395863860683</cx:pt>
          <cx:pt idx="142">0.00068407661816419999</cx:pt>
          <cx:pt idx="143">0.00115703163862921</cx:pt>
          <cx:pt idx="144">0.0136894056950771</cx:pt>
          <cx:pt idx="145">0.0288346611890553</cx:pt>
          <cx:pt idx="146">0.031341797494206097</cx:pt>
          <cx:pt idx="147">-0.016432116438840599</cx:pt>
          <cx:pt idx="148">-0.034824512709837899</cx:pt>
          <cx:pt idx="149">-0.125795669697359</cx:pt>
          <cx:pt idx="150">-0.12104241171918199</cx:pt>
          <cx:pt idx="151">-0.120413461194638</cx:pt>
          <cx:pt idx="152">-0.024786538099892601</cx:pt>
          <cx:pt idx="153">0.070490168765596495</cx:pt>
          <cx:pt idx="154">0.123624052864187</cx:pt>
          <cx:pt idx="155">0.10475795191441301</cx:pt>
          <cx:pt idx="156">0.045836545848370401</cx:pt>
          <cx:pt idx="157">-0.00657235789157673</cx:pt>
          <cx:pt idx="158">-0.10062991981960299</cx:pt>
          <cx:pt idx="159">-0.13389400230922699</cx:pt>
          <cx:pt idx="160">-0.17512042462678601</cx:pt>
          <cx:pt idx="161">-0.107548380345238</cx:pt>
          <cx:pt idx="162">-0.047059017928813097</cx:pt>
          <cx:pt idx="163">-0.029075966374341899</cx:pt>
          <cx:pt idx="164">-0.017946385364500699</cx:pt>
          <cx:pt idx="165">-0.0112586880134522</cx:pt>
          <cx:pt idx="166">-0.00028056805886649</cx:pt>
          <cx:pt idx="167">0.00060713145286279903</cx:pt>
          <cx:pt idx="168">0.00031315495878342999</cx:pt>
          <cx:pt idx="169">0.00017571806658719599</cx:pt>
          <cx:pt idx="170">-0.0039405982736420899</cx:pt>
          <cx:pt idx="171">0.010067444171571301</cx:pt>
          <cx:pt idx="172">0.021707943585586299</cx:pt>
          <cx:pt idx="173">0.0212758721036105</cx:pt>
          <cx:pt idx="174">0.0057260009731940004</cx:pt>
          <cx:pt idx="175">-0.042879738049369003</cx:pt>
          <cx:pt idx="176">-0.051457530746055302</cx:pt>
          <cx:pt idx="177">-0.065911626580956895</cx:pt>
          <cx:pt idx="178">0.0123025658896654</cx:pt>
          <cx:pt idx="179">0.0143616956537814</cx:pt>
          <cx:pt idx="180">-0.041958338491224503</cx:pt>
          <cx:pt idx="181">-0.0038978820320635498</cx:pt>
          <cx:pt idx="182">-0.033768054229179799</cx:pt>
          <cx:pt idx="183">0.0684181012784911</cx:pt>
          <cx:pt idx="184">0.14972139865550199</cx:pt>
          <cx:pt idx="185">0.038387791199065401</cx:pt>
          <cx:pt idx="186">-0.093862038223205893</cx:pt>
          <cx:pt idx="187">-0.20309187738561299</cx:pt>
          <cx:pt idx="188">-0.21426986062724299</cx:pt>
          <cx:pt idx="189">-0.112530051525044</cx:pt>
          <cx:pt idx="190">-0.035362488410208198</cx:pt>
          <cx:pt idx="191">-0.019529640486690598</cx:pt>
          <cx:pt idx="192">-0.0048942939509881199</cx:pt>
          <cx:pt idx="193">-0.0101176989753019</cx:pt>
          <cx:pt idx="194">-0.0032857051820838301</cx:pt>
          <cx:pt idx="195">-0.00089341723443530599</cx:pt>
          <cx:pt idx="196">-2.3809071055723698e-05</cx:pt>
          <cx:pt idx="197">0.00020139638696095699</cx:pt>
          <cx:pt idx="198">0.00268561506552877</cx:pt>
          <cx:pt idx="199">0.029280818763694101</cx:pt>
          <cx:pt idx="200">0.019330206378032799</cx:pt>
          <cx:pt idx="201">-0.00519455187962394</cx:pt>
          <cx:pt idx="202">-0.023740144207713799</cx:pt>
          <cx:pt idx="203">-0.023878596821905899</cx:pt>
          <cx:pt idx="204">-0.033508688979626201</cx:pt>
          <cx:pt idx="205">-0.0044454163980544902</cx:pt>
          <cx:pt idx="206">0.050373256083253201</cx:pt>
          <cx:pt idx="207">-0.0144751043596969</cx:pt>
          <cx:pt idx="208">-0.098882425481410102</cx:pt>
          <cx:pt idx="209">-0.162734607175789</cx:pt>
          <cx:pt idx="210">0.0029848337410127001</cx:pt>
          <cx:pt idx="211">0.137720920148941</cx:pt>
          <cx:pt idx="212">0.155104176635733</cx:pt>
          <cx:pt idx="213">0.0215343982528973</cx:pt>
          <cx:pt idx="214">-0.10648886562858401</cx:pt>
          <cx:pt idx="215">-0.17538855369447401</cx:pt>
          <cx:pt idx="216">-0.17096380750562501</cx:pt>
          <cx:pt idx="217">-0.108117355001746</cx:pt>
          <cx:pt idx="218">-0.055152800544864503</cx:pt>
          <cx:pt idx="219">-0.033715830121133702</cx:pt>
          <cx:pt idx="220">-0.0135150471599206</cx:pt>
          <cx:pt idx="221">-0.0074262908248098501</cx:pt>
          <cx:pt idx="222">0.00077586549835827201</cx:pt>
          <cx:pt idx="223">-0.00076900334558209905</cx:pt>
          <cx:pt idx="224">-0.00062895941197000098</cx:pt>
          <cx:pt idx="225">0.00117577626464613</cx:pt>
          <cx:pt idx="226">0.0082067508363781409</cx:pt>
          <cx:pt idx="227">0.0233884863082355</cx:pt>
          <cx:pt idx="228">0.033983040532305303</cx:pt>
          <cx:pt idx="229">0.035439661189789903</cx:pt>
          <cx:pt idx="230">-0.0215750896365519</cx:pt>
          <cx:pt idx="231">0.026263918543320899</cx:pt>
          <cx:pt idx="232">-0.0052821053733795396</cx:pt>
          <cx:pt idx="233">0.028091386714921299</cx:pt>
          <cx:pt idx="234">0.063967003672172701</cx:pt>
          <cx:pt idx="235">-0.063796344819546796</cx:pt>
          <cx:pt idx="236">-0.11385433399561901</cx:pt>
          <cx:pt idx="237">-0.036659374513603703</cx:pt>
          <cx:pt idx="238">0.187373023917279</cx:pt>
          <cx:pt idx="239">0.238986641310135</cx:pt>
          <cx:pt idx="240">0.090013910182764806</cx:pt>
          <cx:pt idx="241">-0.0207825677086746</cx:pt>
          <cx:pt idx="242">-0.17940077626060399</cx:pt>
          <cx:pt idx="243">-0.19658920656726001</cx:pt>
          <cx:pt idx="244">-0.108345737810649</cx:pt>
          <cx:pt idx="245">-0.084294609922115502</cx:pt>
          <cx:pt idx="246">-0.055762789076025901</cx:pt>
          <cx:pt idx="247">-0.026540713059232099</cx:pt>
          <cx:pt idx="248">-0.0168124572800528</cx:pt>
          <cx:pt idx="249">-0.022163053360029002</cx:pt>
          <cx:pt idx="250">0.00060422109921957597</cx:pt>
          <cx:pt idx="251">-0.00025825442820048399</cx:pt>
          <cx:pt idx="252">0.000228688227449399</cx:pt>
          <cx:pt idx="253">0.00042050028218766801</cx:pt>
          <cx:pt idx="254">0.0110128391001507</cx:pt>
          <cx:pt idx="255">0.018580033714062302</cx:pt>
          <cx:pt idx="256">0.024765937499363299</cx:pt>
          <cx:pt idx="257">0.023531400819581501</cx:pt>
          <cx:pt idx="258">0.0074740603661073001</cx:pt>
          <cx:pt idx="259">0.039488581546428501</cx:pt>
          <cx:pt idx="260">0.019054239723672099</cx:pt>
          <cx:pt idx="261">-0.0128616429720849</cx:pt>
          <cx:pt idx="262">-0.056458933561961702</cx:pt>
          <cx:pt idx="263">-0.030772156085897898</cx:pt>
          <cx:pt idx="264">-0.046453487438368302</cx:pt>
          <cx:pt idx="265">0.042816675168898199</cx:pt>
          <cx:pt idx="266">0.18510375309928001</cx:pt>
          <cx:pt idx="267">0.27361090599383497</cx:pt>
          <cx:pt idx="268">0.034197932253188901</cx:pt>
          <cx:pt idx="269">-0.108410789356657</cx:pt>
          <cx:pt idx="270">-0.20700316787995501</cx:pt>
          <cx:pt idx="271">-0.193291416491744</cx:pt>
          <cx:pt idx="272">-0.10513836720872199</cx:pt>
          <cx:pt idx="273">-0.0216360971100205</cx:pt>
          <cx:pt idx="274">-0.0033859068347586499</cx:pt>
          <cx:pt idx="275">0.023622424342725799</cx:pt>
          <cx:pt idx="276">-0.0013448897981766499</cx:pt>
          <cx:pt idx="277">0.010299878753147701</cx:pt>
          <cx:pt idx="278">0.0084037950068050205</cx:pt>
          <cx:pt idx="279">0.0121822858327127</cx:pt>
          <cx:pt idx="280">0.00020519691307489401</cx:pt>
          <cx:pt idx="281">0.00040575312081682499</cx:pt>
          <cx:pt idx="282">0.0049411455420925697</cx:pt>
          <cx:pt idx="283">-0.0018647966892949301</cx:pt>
          <cx:pt idx="284">-0.0042097138166058701</cx:pt>
          <cx:pt idx="285">-0.0053576206097933499</cx:pt>
          <cx:pt idx="286">0.024808346259485099</cx:pt>
          <cx:pt idx="287">0.019594372905819401</cx:pt>
          <cx:pt idx="288">-0.076256385033069599</cx:pt>
          <cx:pt idx="289">-0.076837282170142296</cx:pt>
          <cx:pt idx="290">-0.037669164790201798</cx:pt>
          <cx:pt idx="291">-0.0277644096961796</cx:pt>
          <cx:pt idx="292">-0.023802994585055401</cx:pt>
          <cx:pt idx="293">0.086335269528698494</cx:pt>
          <cx:pt idx="294">0.20552566621594601</cx:pt>
          <cx:pt idx="295">0.231661896154463</cx:pt>
          <cx:pt idx="296">0.026063703952143101</cx:pt>
          <cx:pt idx="297">-0.13742733126272699</cx:pt>
          <cx:pt idx="298">-0.20708975786598099</cx:pt>
          <cx:pt idx="299">-0.103017757417268</cx:pt>
          <cx:pt idx="300">-0.049879967338550699</cx:pt>
          <cx:pt idx="301">0.0067484975587005303</cx:pt>
          <cx:pt idx="302">0.026971298763759598</cx:pt>
          <cx:pt idx="303">0.025233317977055601</cx:pt>
          <cx:pt idx="304">0.013803296799641301</cx:pt>
          <cx:pt idx="305">0.0050710920261496702</cx:pt>
          <cx:pt idx="306">0.0049229362316110404</cx:pt>
          <cx:pt idx="307">0.0036106109306837499</cx:pt>
          <cx:pt idx="308">5.5837826771057297e-05</cx:pt>
          <cx:pt idx="309">0.00091772768406121904</cx:pt>
          <cx:pt idx="310">0.0034082401408535999</cx:pt>
          <cx:pt idx="311">-0.00193914879122601</cx:pt>
          <cx:pt idx="312">-2.8234413040940701e-06</cx:pt>
          <cx:pt idx="313">0.0049536198961516202</cx:pt>
          <cx:pt idx="314">-0.0114273122881576</cx:pt>
          <cx:pt idx="315">0.0010920691577192799</cx:pt>
          <cx:pt idx="316">0.0093310667488390592</cx:pt>
          <cx:pt idx="317">0.033229527833340197</cx:pt>
          <cx:pt idx="318">0.0478255199480878</cx:pt>
          <cx:pt idx="319">-0.0026445240584889898</cx:pt>
          <cx:pt idx="320">0.013146754828856799</cx:pt>
          <cx:pt idx="321">0.0884427070929516</cx:pt>
          <cx:pt idx="322">0.19175286292952301</cx:pt>
          <cx:pt idx="323">0.15146146719412601</cx:pt>
          <cx:pt idx="324">-0.048214815680635001</cx:pt>
          <cx:pt idx="325">-0.15676294348602901</cx:pt>
          <cx:pt idx="326">-0.161928294371112</cx:pt>
          <cx:pt idx="327">-0.040031677642949397</cx:pt>
          <cx:pt idx="328">0.031397276148737399</cx:pt>
          <cx:pt idx="329">0.025524211931719699</cx:pt>
          <cx:pt idx="330">0.034621074578953102</cx:pt>
          <cx:pt idx="331">0.035066743991142298</cx:pt>
          <cx:pt idx="332">-0.012298827692276099</cx:pt>
          <cx:pt idx="333">-0.019487908074328601</cx:pt>
          <cx:pt idx="334">-0.0098543634281278106</cx:pt>
          <cx:pt idx="335">0.0015603795021423899</cx:pt>
          <cx:pt idx="336">0.00078309883035682798</cx:pt>
          <cx:pt idx="337">0.0015954289991095001</cx:pt>
          <cx:pt idx="338">0.0028870405904910402</cx:pt>
          <cx:pt idx="339">0.0028637820977347201</cx:pt>
          <cx:pt idx="340">-0.0121472458374702</cx:pt>
          <cx:pt idx="341">-0.011188674489759499</cx:pt>
          <cx:pt idx="342">-0.041879246465390298</cx:pt>
          <cx:pt idx="343">0.0030775331531696301</cx:pt>
          <cx:pt idx="344">0.073356782368227305</cx:pt>
          <cx:pt idx="345">0.0052652146181062101</cx:pt>
          <cx:pt idx="346">-0.049206207664622498</cx:pt>
          <cx:pt idx="347">-0.052937122800025799</cx:pt>
          <cx:pt idx="348">0.066192002378645198</cx:pt>
          <cx:pt idx="349">0.074151759621886998</cx:pt>
          <cx:pt idx="350">0.14966430437631001</cx:pt>
          <cx:pt idx="351">0.048245110227255902</cx:pt>
          <cx:pt idx="352">-0.033439719628311403</cx:pt>
          <cx:pt idx="353">-0.146504963132328</cx:pt>
          <cx:pt idx="354">-0.075693916770434605</cx:pt>
          <cx:pt idx="355">0.033221320570128297</cx:pt>
          <cx:pt idx="356">0.086458383848291895</cx:pt>
          <cx:pt idx="357">0.0263025380628263</cx:pt>
          <cx:pt idx="358">0.018536548276938201</cx:pt>
          <cx:pt idx="359">0.010884294467916601</cx:pt>
          <cx:pt idx="360">-0.00028720737793036798</cx:pt>
          <cx:pt idx="361">0.00042730918766510103</cx:pt>
          <cx:pt idx="362">-0.0031365112380567</cx:pt>
          <cx:pt idx="363">0.0039753491406955103</cx:pt>
          <cx:pt idx="364">0.000125884086992577</cx:pt>
          <cx:pt idx="365">0.00037398287694467402</cx:pt>
          <cx:pt idx="366">0.0025621066709749498</cx:pt>
          <cx:pt idx="367">0.0031411427794634499</cx:pt>
          <cx:pt idx="368">-0.00077492841665618203</cx:pt>
          <cx:pt idx="369">-0.0172972284517144</cx:pt>
          <cx:pt idx="370">-0.030026411838719499</cx:pt>
          <cx:pt idx="371">-0.026501487786922101</cx:pt>
          <cx:pt idx="372">-0.027385007695756299</cx:pt>
          <cx:pt idx="373">-0.0394963308304946</cx:pt>
          <cx:pt idx="374">-0.044838865925465703</cx:pt>
          <cx:pt idx="375">0.028542832139500301</cx:pt>
          <cx:pt idx="376">0.096198290853338003</cx:pt>
          <cx:pt idx="377">0.089117381766952594</cx:pt>
          <cx:pt idx="378">0.090135774438210206</cx:pt>
          <cx:pt idx="379">-0.0013183231423832601</cx:pt>
          <cx:pt idx="380">-0.0112700405340804</cx:pt>
          <cx:pt idx="381">0.037579439483683801</cx:pt>
          <cx:pt idx="382">0.024263496064945701</cx:pt>
          <cx:pt idx="383">0.096453309210436503</cx:pt>
          <cx:pt idx="384">0.13698849990574999</cx:pt>
          <cx:pt idx="385">0.069998584482926701</cx:pt>
          <cx:pt idx="386">0.026097873860630401</cx:pt>
          <cx:pt idx="387">0.018831847861884101</cx:pt>
          <cx:pt idx="388">0.017472480314312099</cx:pt>
          <cx:pt idx="389">0.0137743200604124</cx:pt>
          <cx:pt idx="390">0.00299626004132843</cx:pt>
          <cx:pt idx="391">0.0053297313809494203</cx:pt>
          <cx:pt idx="392">5.8174634849170103e-05</cx:pt>
          <cx:pt idx="393">-0.00022385169005965699</cx:pt>
          <cx:pt idx="394">-2.3832484709281899e-05</cx:pt>
          <cx:pt idx="395">-0.0020321884992282502</cx:pt>
          <cx:pt idx="396">0.0014227871825910499</cx:pt>
          <cx:pt idx="397">-0.0086978003281615295</cx:pt>
          <cx:pt idx="398">-0.064953250384590003</cx:pt>
          <cx:pt idx="399">-0.062858992987480003</cx:pt>
          <cx:pt idx="400">0.026223872176654998</cx:pt>
          <cx:pt idx="401">0.023717263917655499</cx:pt>
          <cx:pt idx="402">-0.015073918942987</cx:pt>
          <cx:pt idx="403">-0.031431539784518701</cx:pt>
          <cx:pt idx="404">0.067316648825008096</cx:pt>
          <cx:pt idx="405">0.087655513311375402</cx:pt>
          <cx:pt idx="406">0.062610301840633306</cx:pt>
          <cx:pt idx="407">-0.037110012016687899</cx:pt>
          <cx:pt idx="408">-0.0188439446829913</cx:pt>
          <cx:pt idx="409">0.071558063021669796</cx:pt>
          <cx:pt idx="410">0.0050356219581217197</cx:pt>
          <cx:pt idx="411">1.3027619000617899e-05</cx:pt>
          <cx:pt idx="412">0.030243531034444299</cx:pt>
          <cx:pt idx="413">0.049547707022285802</cx:pt>
          <cx:pt idx="414">0.0305137893368586</cx:pt>
          <cx:pt idx="415">0.0445501967048108</cx:pt>
          <cx:pt idx="416">0.0059260859544725299</cx:pt>
          <cx:pt idx="417">0.0098313411149766102</cx:pt>
          <cx:pt idx="418">0.0083141935249096202</cx:pt>
          <cx:pt idx="419">0.00073688380775790302</cx:pt>
          <cx:pt idx="420">0.00057878917083639702</cx:pt>
          <cx:pt idx="421">-0.00050377654901040099</cx:pt>
          <cx:pt idx="422">-0.00016322251550799599</cx:pt>
          <cx:pt idx="423">0.010387178519010099</cx:pt>
          <cx:pt idx="424">0.00114395439179571</cx:pt>
          <cx:pt idx="425">-0.0111351427521549</cx:pt>
          <cx:pt idx="426">-0.0519531814179649</cx:pt>
          <cx:pt idx="427">-0.024376994172401599</cx:pt>
          <cx:pt idx="428">-0.0118711519400277</cx:pt>
          <cx:pt idx="429">0.035102309491252197</cx:pt>
          <cx:pt idx="430">0.0067239937523325098</cx:pt>
          <cx:pt idx="431">-0.0111474052258606</cx:pt>
          <cx:pt idx="432">0.0158020050213575</cx:pt>
          <cx:pt idx="433">0.053796968435565203</cx:pt>
          <cx:pt idx="434">0.0119190087620055</cx:pt>
          <cx:pt idx="435">-0.035581447514312699</cx:pt>
          <cx:pt idx="436">0.0048833543391093902</cx:pt>
          <cx:pt idx="437">-0.0195655758596141</cx:pt>
          <cx:pt idx="438">-0.076452416033110093</cx:pt>
          <cx:pt idx="439">-0.051392272644948403</cx:pt>
          <cx:pt idx="440">-0.044191643809462097</cx:pt>
          <cx:pt idx="441">0.0079855342310115804</cx:pt>
          <cx:pt idx="442">0.035618005032732401</cx:pt>
          <cx:pt idx="443">0.020670281847761499</cx:pt>
          <cx:pt idx="444">0.0043447062344934397</cx:pt>
          <cx:pt idx="445">0.012697639613252701</cx:pt>
          <cx:pt idx="446">0.016386868912077399</cx:pt>
          <cx:pt idx="447">0.0017548167565482301</cx:pt>
          <cx:pt idx="448">3.84959101672853e-05</cx:pt>
          <cx:pt idx="449">-0.000181387146705813</cx:pt>
          <cx:pt idx="450">-0.000163205389987965</cx:pt>
          <cx:pt idx="451">0.0083681867619355994</cx:pt>
          <cx:pt idx="452">0.0058306923170910099</cx:pt>
          <cx:pt idx="453">-0.0012191017712877799</cx:pt>
          <cx:pt idx="454">0.018202873277982801</cx:pt>
          <cx:pt idx="455">0.0609847371781344</cx:pt>
          <cx:pt idx="456">0.021200360598808698</cx:pt>
          <cx:pt idx="457">0.019402590149924601</cx:pt>
          <cx:pt idx="458">0.047119655827210102</cx:pt>
          <cx:pt idx="459">0.052041855891941699</cx:pt>
          <cx:pt idx="460">0.015920729366065801</cx:pt>
          <cx:pt idx="461">0.0062555060547348001</cx:pt>
          <cx:pt idx="462">0.0141773783258965</cx:pt>
          <cx:pt idx="463">-0.053615760983053401</cx:pt>
          <cx:pt idx="464">0.047087757267831903</cx:pt>
          <cx:pt idx="465">-0.071145122929071894</cx:pt>
          <cx:pt idx="466">-0.042318598538449402</cx:pt>
          <cx:pt idx="467">-0.0065833614880061401</cx:pt>
          <cx:pt idx="468">-0.032768972424336601</cx:pt>
          <cx:pt idx="469">-0.014095377152452</cx:pt>
          <cx:pt idx="470">-0.0066172282643868503</cx:pt>
          <cx:pt idx="471">-0.0011492659302284301</cx:pt>
          <cx:pt idx="472">0.028876639019945999</cx:pt>
          <cx:pt idx="473">0.016579394399154301</cx:pt>
          <cx:pt idx="474">0.012057019168981799</cx:pt>
          <cx:pt idx="475">0.0059771660686320401</cx:pt>
          <cx:pt idx="476">0.000457939965842226</cx:pt>
          <cx:pt idx="477">6.8308012626392496e-05</cx:pt>
          <cx:pt idx="478">-0.00063164803546046601</cx:pt>
          <cx:pt idx="479">-0.00192297063579189</cx:pt>
          <cx:pt idx="480">-0.018623328579594499</cx:pt>
          <cx:pt idx="481">-0.00075694662421513595</cx:pt>
          <cx:pt idx="482">0.030521465984382701</cx:pt>
          <cx:pt idx="483">0.034926255151021199</cx:pt>
          <cx:pt idx="484">-0.0108793437129341</cx:pt>
          <cx:pt idx="485">-0.053268657714626702</cx:pt>
          <cx:pt idx="486">-0.082929722472394399</cx:pt>
          <cx:pt idx="487">-0.033402416328863899</cx:pt>
          <cx:pt idx="488">0.0299504871059997</cx:pt>
          <cx:pt idx="489">0.10721996857515199</cx:pt>
          <cx:pt idx="490">0.136045156449393</cx:pt>
          <cx:pt idx="491">0.014844891940841499</cx:pt>
          <cx:pt idx="492">0.0168645934264753</cx:pt>
          <cx:pt idx="493">-0.085796617210003603</cx:pt>
          <cx:pt idx="494">-0.0079829421376687807</cx:pt>
          <cx:pt idx="495">-0.019403636406013201</cx:pt>
          <cx:pt idx="496">-0.025313002812125399</cx:pt>
          <cx:pt idx="497">0.0237039748551271</cx:pt>
          <cx:pt idx="498">0.028934320254755699</cx:pt>
          <cx:pt idx="499">0.0077452952343591702</cx:pt>
          <cx:pt idx="500">0.029068414053898199</cx:pt>
          <cx:pt idx="501">0.040771050309225197</cx:pt>
          <cx:pt idx="502">0.0099959609596308504</cx:pt>
          <cx:pt idx="503">-0.00013584273073792799</cx:pt>
          <cx:pt idx="504">0.00024934207600606499</cx:pt>
          <cx:pt idx="505">0.000230052213849426</cx:pt>
          <cx:pt idx="506">-0.000323430742308707</cx:pt>
          <cx:pt idx="507">-0.0053214422276823799</cx:pt>
          <cx:pt idx="508">-0.0148427762665317</cx:pt>
          <cx:pt idx="509">-0.026831096596797301</cx:pt>
          <cx:pt idx="510">-0.0037774703075537999</cx:pt>
          <cx:pt idx="511">-0.0042555668296631799</cx:pt>
          <cx:pt idx="512">-0.054479357887615598</cx:pt>
          <cx:pt idx="513">-0.043038770748191103</cx:pt>
          <cx:pt idx="514">-0.117338775177491</cx:pt>
          <cx:pt idx="515">-0.11185222834129099</cx:pt>
          <cx:pt idx="516">-0.067447396099400397</cx:pt>
          <cx:pt idx="517">0.043107803122171898</cx:pt>
          <cx:pt idx="518">0.014550601791939</cx:pt>
          <cx:pt idx="519">-0.00083017283027788595</cx:pt>
          <cx:pt idx="520">-0.047072628074191103</cx:pt>
          <cx:pt idx="521">-0.020250713139842402</cx:pt>
          <cx:pt idx="522">0.0306614284881318</cx:pt>
          <cx:pt idx="523">0.0028024501449658099</cx:pt>
          <cx:pt idx="524">0.0071922984325290496</cx:pt>
          <cx:pt idx="525">0.0482738343885094</cx:pt>
          <cx:pt idx="526">0.062377552440884297</cx:pt>
          <cx:pt idx="527">0.0054512604790983099</cx:pt>
          <cx:pt idx="528">0.022169735442955699</cx:pt>
          <cx:pt idx="529">0.025473010002284299</cx:pt>
          <cx:pt idx="530">0.0035464028937549599</cx:pt>
          <cx:pt idx="531">0.0029795115764067299</cx:pt>
          <cx:pt idx="532">0.00045469479714082601</cx:pt>
          <cx:pt idx="533">0.00050808686104803099</cx:pt>
          <cx:pt idx="534">-0.0032622355686031199</cx:pt>
          <cx:pt idx="535">-0.0053257874986141198</cx:pt>
          <cx:pt idx="536">-0.0028465182359963502</cx:pt>
          <cx:pt idx="537">-0.020667348800883299</cx:pt>
          <cx:pt idx="538">-0.0129458161395897</cx:pt>
          <cx:pt idx="539">0.0033004017270715398</cx:pt>
          <cx:pt idx="540">-0.073372063773698995</cx:pt>
          <cx:pt idx="541">-0.0050640397131589297</cx:pt>
          <cx:pt idx="542">-0.10534373125660899</cx:pt>
          <cx:pt idx="543">-0.077478499814769994</cx:pt>
          <cx:pt idx="544">-0.037534771456193702</cx:pt>
          <cx:pt idx="545">0.0020077474475913102</cx:pt>
          <cx:pt idx="546">-0.034976854232731898</cx:pt>
          <cx:pt idx="547">0.0073193940778653599</cx:pt>
          <cx:pt idx="548">0.048350936880334601</cx:pt>
          <cx:pt idx="549">0.0278464473634818</cx:pt>
          <cx:pt idx="550">0.049139364576265297</cx:pt>
          <cx:pt idx="551">0.018362273477482201</cx:pt>
          <cx:pt idx="552">-0.0039485832848954001</cx:pt>
          <cx:pt idx="553">0.0048449757875346803</cx:pt>
          <cx:pt idx="554">-0.0103591176551246</cx:pt>
          <cx:pt idx="555">-0.026769479563817498</cx:pt>
          <cx:pt idx="556">0.0072256133569158403</cx:pt>
          <cx:pt idx="557">0.0151252567688555</cx:pt>
          <cx:pt idx="558">0.0043448024810153899</cx:pt>
          <cx:pt idx="559">0.00126369580710741</cx:pt>
          <cx:pt idx="560">9.4997478746564106e-05</cx:pt>
          <cx:pt idx="561">-0.00163411567750329</cx:pt>
          <cx:pt idx="562">-0.0036796027307690301</cx:pt>
          <cx:pt idx="563">-0.0036807718959628801</cx:pt>
          <cx:pt idx="564">-0.0029825427562517699</cx:pt>
          <cx:pt idx="565">-0.02941300023757</cx:pt>
          <cx:pt idx="566">0.012623336800059899</cx:pt>
          <cx:pt idx="567">-0.0077048861120083603</cx:pt>
          <cx:pt idx="568">-0.067243739236522507</cx:pt>
          <cx:pt idx="569">0.013169084391606601</cx:pt>
          <cx:pt idx="570">-0.033308629493650301</cx:pt>
          <cx:pt idx="571">0.096193982974913203</cx:pt>
          <cx:pt idx="572">0.14011026325026499</cx:pt>
          <cx:pt idx="573">-0.0029818276175653398</cx:pt>
          <cx:pt idx="574">0.020449301988951899</cx:pt>
          <cx:pt idx="575">0.0080791761726979692</cx:pt>
          <cx:pt idx="576">0.10483066233328001</cx:pt>
          <cx:pt idx="577">0.047806615581508297</cx:pt>
          <cx:pt idx="578">0.103849947137912</cx:pt>
          <cx:pt idx="579">-0.012135508330100801</cx:pt>
          <cx:pt idx="580">0.0110952891684771</cx:pt>
          <cx:pt idx="581">-0.00082396580946709097</cx:pt>
          <cx:pt idx="582">-0.030837597361103499</cx:pt>
          <cx:pt idx="583">-0.034153912809520202</cx:pt>
          <cx:pt idx="584">0.0055181782668161598</cx:pt>
          <cx:pt idx="585">-0.0077356756611522198</cx:pt>
          <cx:pt idx="586">0.0026905204387599698</cx:pt>
          <cx:pt idx="587">0.00052634006267610197</cx:pt>
          <cx:pt idx="588">1.28990585498123e-05</cx:pt>
          <cx:pt idx="589">0.00038557729830860998</cx:pt>
          <cx:pt idx="590">1.01852398938579e-05</cx:pt>
          <cx:pt idx="591">0.00013065317859909799</cx:pt>
          <cx:pt idx="592">-0.0058746335423112304</cx:pt>
          <cx:pt idx="593">-0.0278751130029854</cx:pt>
          <cx:pt idx="594">-0.047432814642835101</cx:pt>
          <cx:pt idx="595">-0.0550209588500951</cx:pt>
          <cx:pt idx="596">-0.062806227054521394</cx:pt>
          <cx:pt idx="597">-0.033184637499295101</cx:pt>
          <cx:pt idx="598">-0.0053351995352694699</cx:pt>
          <cx:pt idx="599">0.033421657533793399</cx:pt>
          <cx:pt idx="600">0.026949526087410601</cx:pt>
          <cx:pt idx="601">-0.042267752595508801</cx:pt>
          <cx:pt idx="602">-0.036419419157970798</cx:pt>
          <cx:pt idx="603">-0.0211944340053676</cx:pt>
          <cx:pt idx="604">0.051843592596241002</cx:pt>
          <cx:pt idx="605">-0.0698700733752501</cx:pt>
          <cx:pt idx="606">-0.0106010037646067</cx:pt>
          <cx:pt idx="607">-0.0257782899500218</cx:pt>
          <cx:pt idx="608">-0.0079335159802244298</cx:pt>
          <cx:pt idx="609">0.00295264860599406</cx:pt>
          <cx:pt idx="610">-0.032072608349786903</cx:pt>
          <cx:pt idx="611">-0.033761400567585302</cx:pt>
          <cx:pt idx="612">-0.023266277987358201</cx:pt>
          <cx:pt idx="613">-0.016878737204437201</cx:pt>
          <cx:pt idx="614">-0.00049457468039516503</cx:pt>
          <cx:pt idx="615">0.00067839593286601299</cx:pt>
          <cx:pt idx="616">-0.00036280774032083901</cx:pt>
          <cx:pt idx="617">-0.00019170286556391601</cx:pt>
          <cx:pt idx="618">2.9580012042354301e-05</cx:pt>
          <cx:pt idx="619">0.00070933719744169005</cx:pt>
          <cx:pt idx="620">0.0046447113546644603</cx:pt>
          <cx:pt idx="621">-0.0078677142124890295</cx:pt>
          <cx:pt idx="622">-0.036941213121407697</cx:pt>
          <cx:pt idx="623">-0.0310960400182578</cx:pt>
          <cx:pt idx="624">-0.056147564886582103</cx:pt>
          <cx:pt idx="625">-0.035379374836423602</cx:pt>
          <cx:pt idx="626">-0.00450927651068086</cx:pt>
          <cx:pt idx="627">-0.0176678226288693</cx:pt>
          <cx:pt idx="628">-0.081427033505828805</cx:pt>
          <cx:pt idx="629">-0.0262703287509258</cx:pt>
          <cx:pt idx="630">-0.062613924767198001</cx:pt>
          <cx:pt idx="631">-0.061700279498904199</cx:pt>
          <cx:pt idx="632">-0.034302303741123898</cx:pt>
          <cx:pt idx="633">-0.065007162241013605</cx:pt>
          <cx:pt idx="634">0.052118896291991297</cx:pt>
          <cx:pt idx="635">0.073257273146623503</cx:pt>
          <cx:pt idx="636">0.0576026110160665</cx:pt>
          <cx:pt idx="637">0.027233039242578999</cx:pt>
          <cx:pt idx="638">-0.0033249500310100601</cx:pt>
          <cx:pt idx="639">-0.032326546259897997</cx:pt>
          <cx:pt idx="640">-0.035311608939723703</cx:pt>
          <cx:pt idx="641">-0.022014171161230001</cx:pt>
          <cx:pt idx="642">-0.0030538489258855402</cx:pt>
          <cx:pt idx="643">-0.000103423136382028</cx:pt>
          <cx:pt idx="644">0.00076420678661793596</cx:pt>
          <cx:pt idx="645">-0.00088450099226420405</cx:pt>
          <cx:pt idx="646">-0.000236818245070607</cx:pt>
          <cx:pt idx="647">0.000235425273701871</cx:pt>
          <cx:pt idx="648">0.0023347599151856699</cx:pt>
          <cx:pt idx="649">-0.0037732005421860699</cx:pt>
          <cx:pt idx="650">-0.0147587509480804</cx:pt>
          <cx:pt idx="651">-0.019890883276623299</cx:pt>
          <cx:pt idx="652">-0.045084427543216898</cx:pt>
          <cx:pt idx="653">-0.0217813162972543</cx:pt>
          <cx:pt idx="654">-0.070231848595994503</cx:pt>
          <cx:pt idx="655">0.012947171270406401</cx:pt>
          <cx:pt idx="656">0.0142578688098221</cx:pt>
          <cx:pt idx="657">-0.0019651828241345499</cx:pt>
          <cx:pt idx="658">-0.069888135500004195</cx:pt>
          <cx:pt idx="659">-0.058641599274194198</cx:pt>
          <cx:pt idx="660">-0.051511213124859498</cx:pt>
          <cx:pt idx="661">0.045839938918497802</cx:pt>
          <cx:pt idx="662">0.028963454987137701</cx:pt>
          <cx:pt idx="663">0.074643260621412397</cx:pt>
          <cx:pt idx="664">0.038847684409202998</cx:pt>
          <cx:pt idx="665">0.0100419706102844</cx:pt>
          <cx:pt idx="666">0.00706717894469641</cx:pt>
          <cx:pt idx="667">-0.0262467525545272</cx:pt>
          <cx:pt idx="668">-0.0311597949345916</cx:pt>
          <cx:pt idx="669">-0.019932818306127802</cx:pt>
          <cx:pt idx="670">-0.00123066421111282</cx:pt>
          <cx:pt idx="671">-0.00024377329083668099</cx:pt>
          <cx:pt idx="672">-0.00045177082241281699</cx:pt>
          <cx:pt idx="673">-0.00015499912349942199</cx:pt>
          <cx:pt idx="674">-0.00087845569977495401</cx:pt>
          <cx:pt idx="675">0.00035426887260312</cx:pt>
          <cx:pt idx="676">0.00168613154597148</cx:pt>
          <cx:pt idx="677">0.0025210397952413</cx:pt>
          <cx:pt idx="678">0.018981370069948902</cx:pt>
          <cx:pt idx="679">0.011046324527383701</cx:pt>
          <cx:pt idx="680">0.018965414580333399</cx:pt>
          <cx:pt idx="681">0.033285510165015103</cx:pt>
          <cx:pt idx="682">-0.0096433668837205208</cx:pt>
          <cx:pt idx="683">0.014743554592975199</cx:pt>
          <cx:pt idx="684">-0.063984896408021505</cx:pt>
          <cx:pt idx="685">-0.057208929275529799</cx:pt>
          <cx:pt idx="686">-0.056408944857700503</cx:pt>
          <cx:pt idx="687">-0.054850127790329599</cx:pt>
          <cx:pt idx="688">-0.098565611421446306</cx:pt>
          <cx:pt idx="689">3.6960596966471798e-05</cx:pt>
          <cx:pt idx="690">0.016421370739134401</cx:pt>
          <cx:pt idx="691">0.073542330454916593</cx:pt>
          <cx:pt idx="692">0.0143629284495288</cx:pt>
          <cx:pt idx="693">0.026144425708884901</cx:pt>
          <cx:pt idx="694">0.0149188288146649</cx:pt>
          <cx:pt idx="695">-0.0053809504307786599</cx:pt>
          <cx:pt idx="696">-0.0044083333603907498</cx:pt>
          <cx:pt idx="697">0.00092759227679001298</cx:pt>
          <cx:pt idx="698">-6.5389658446230503e-05</cx:pt>
          <cx:pt idx="699">0.00033914585387365901</cx:pt>
          <cx:pt idx="700">-0.00019012769415517199</cx:pt>
          <cx:pt idx="701">-0.00046467106590507198</cx:pt>
          <cx:pt idx="702">0.00042328799119403402</cx:pt>
          <cx:pt idx="703">8.6082537259871405e-05</cx:pt>
          <cx:pt idx="704">0.00332761873794289</cx:pt>
          <cx:pt idx="705">0.010804751430425001</cx:pt>
          <cx:pt idx="706">0.0197524996347632</cx:pt>
          <cx:pt idx="707">0.011915570923161201</cx:pt>
          <cx:pt idx="708">0.020334470325295201</cx:pt>
          <cx:pt idx="709">0.037763131059049597</cx:pt>
          <cx:pt idx="710">-0.0067914625178897101</cx:pt>
          <cx:pt idx="711">-0.034814075772370001</cx:pt>
          <cx:pt idx="712">-0.076006922793000101</cx:pt>
          <cx:pt idx="713">-0.066870074499856394</cx:pt>
          <cx:pt idx="714">-0.043487629839999598</cx:pt>
          <cx:pt idx="715">-0.047781065892703797</cx:pt>
          <cx:pt idx="716">-0.103545757483383</cx:pt>
          <cx:pt idx="717">-0.052839258525723999</cx:pt>
          <cx:pt idx="718">0.0118216947793082</cx:pt>
          <cx:pt idx="719">-0.0100993942400796</cx:pt>
          <cx:pt idx="720">-0.0092744215722969404</cx:pt>
          <cx:pt idx="721">-0.00821742939433329</cx:pt>
          <cx:pt idx="722">-0.0043207023937416296</cx:pt>
          <cx:pt idx="723">-0.010208411003286399</cx:pt>
          <cx:pt idx="724">-0.0066754648023664596</cx:pt>
          <cx:pt idx="725">0.00014641801815197601</cx:pt>
          <cx:pt idx="726">0.00015610910550887801</cx:pt>
          <cx:pt idx="727">-0.000637943603222416</cx:pt>
          <cx:pt idx="728">-0.00047046829814578501</cx:pt>
          <cx:pt idx="729">0.000152963522875088</cx:pt>
          <cx:pt idx="730">-0.00062885309937220997</cx:pt>
          <cx:pt idx="731">0.00051277794691702901</cx:pt>
          <cx:pt idx="732">-0.0015543871721810001</cx:pt>
          <cx:pt idx="733">-0.00096437377055025504</cx:pt>
          <cx:pt idx="734">-0.00131239689533862</cx:pt>
          <cx:pt idx="735">-0.0067230578975315198</cx:pt>
          <cx:pt idx="736">-0.00381050267453765</cx:pt>
          <cx:pt idx="737">0.00106004139416344</cx:pt>
          <cx:pt idx="738">-0.0025611413958305301</cx:pt>
          <cx:pt idx="739">-0.0225522358770801</cx:pt>
          <cx:pt idx="740">-0.0518839022311623</cx:pt>
          <cx:pt idx="741">-0.032218542244257298</cx:pt>
          <cx:pt idx="742">-0.033463027256560703</cx:pt>
          <cx:pt idx="743">-0.012930581688866001</cx:pt>
          <cx:pt idx="744">-0.041143772107711897</cx:pt>
          <cx:pt idx="745">-0.0427084265994436</cx:pt>
          <cx:pt idx="746">-0.0065203167459249702</cx:pt>
          <cx:pt idx="747">0.0015678042733311701</cx:pt>
          <cx:pt idx="748">-0.0071968454808506097</cx:pt>
          <cx:pt idx="749">-0.00181236749895895</cx:pt>
          <cx:pt idx="750">-0.0021418372460074199</cx:pt>
          <cx:pt idx="751">-0.000560321028039437</cx:pt>
          <cx:pt idx="752">-0.000146914223036137</cx:pt>
          <cx:pt idx="753">-0.00010437301250090799</cx:pt>
          <cx:pt idx="754">-9.4565210409110301e-05</cx:pt>
          <cx:pt idx="755">0.00088931235848948296</cx:pt>
          <cx:pt idx="756">-0.00024388453261845901</cx:pt>
          <cx:pt idx="757">-3.8774897189662602e-05</cx:pt>
          <cx:pt idx="758">-0.0011735418759413899</cx:pt>
          <cx:pt idx="759">0.000338561682973764</cx:pt>
          <cx:pt idx="760">-9.60771474282597e-05</cx:pt>
          <cx:pt idx="761">-0.00046730967925957698</cx:pt>
          <cx:pt idx="762">6.2084197531590406e-05</cx:pt>
          <cx:pt idx="763">-0.00039771694450983899</cx:pt>
          <cx:pt idx="764">-0.00085488203338251101</cx:pt>
          <cx:pt idx="765">0.00036785859872185799</cx:pt>
          <cx:pt idx="766">-1.3711741999724701e-06</cx:pt>
          <cx:pt idx="767">-0.0010506903291546501</cx:pt>
          <cx:pt idx="768">-0.0045340610441096402</cx:pt>
          <cx:pt idx="769">-0.0017008391475531301</cx:pt>
          <cx:pt idx="770">-0.010645014422202699</cx:pt>
          <cx:pt idx="771">-0.0033313839490801199</cx:pt>
          <cx:pt idx="772">-0.000217873013555132</cx:pt>
          <cx:pt idx="773">0.00098699306401323094</cx:pt>
          <cx:pt idx="774">0.0043125752907408298</cx:pt>
          <cx:pt idx="775">0.0057308625051210402</cx:pt>
          <cx:pt idx="776">0.00218275593719936</cx:pt>
          <cx:pt idx="777">0.0022549578418385001</cx:pt>
          <cx:pt idx="778">0.00044030789664614901</cx:pt>
          <cx:pt idx="779">0.00025084488950295102</cx:pt>
          <cx:pt idx="780">-0.00031997869444395899</cx:pt>
          <cx:pt idx="781">-0.000114326492367504</cx:pt>
          <cx:pt idx="782">0.000340778776292217</cx:pt>
          <cx:pt idx="783">-0.00017242603390207599</cx:pt>
        </cx:lvl>
      </cx:numDim>
    </cx:data>
    <cx:data id="96">
      <cx:numDim type="val">
        <cx:f>'001_WA_F - 副本'!$CS$1:$CS$784</cx:f>
        <cx:lvl ptCount="784" formatCode="G/通用格式">
          <cx:pt idx="0">0.0012021965704363299</cx:pt>
          <cx:pt idx="1">-0.00039037569911644598</cx:pt>
          <cx:pt idx="2">-0.00068996092890141595</cx:pt>
          <cx:pt idx="3">-0.00020438891291363299</cx:pt>
          <cx:pt idx="4">0.00026422412397905198</cx:pt>
          <cx:pt idx="5">-0.00045840198913781602</cx:pt>
          <cx:pt idx="6">0.000225297802393053</cx:pt>
          <cx:pt idx="7">-0.000250884201634061</cx:pt>
          <cx:pt idx="8">0.000431178181260634</cx:pt>
          <cx:pt idx="9">-0.00038358974323234599</cx:pt>
          <cx:pt idx="10">8.4500222045622605e-05</cx:pt>
          <cx:pt idx="11">-3.7469523281356197e-05</cx:pt>
          <cx:pt idx="12">-9.1488633286025198e-05</cx:pt>
          <cx:pt idx="13">8.0910105515343204e-05</cx:pt>
          <cx:pt idx="14">5.9168164216563103e-07</cx:pt>
          <cx:pt idx="15">0.00064140394049946804</cx:pt>
          <cx:pt idx="16">0.00035359325260476201</cx:pt>
          <cx:pt idx="17">7.8730587757611502e-05</cx:pt>
          <cx:pt idx="18">-0.00059281338708666305</cx:pt>
          <cx:pt idx="19">0.00034561886756761401</cx:pt>
          <cx:pt idx="20">-0.00056970805227234697</cx:pt>
          <cx:pt idx="21">0.00033852913046068301</cx:pt>
          <cx:pt idx="22">0.00038702043762696702</cx:pt>
          <cx:pt idx="23">0.00089289111835403397</cx:pt>
          <cx:pt idx="24">0.00029164090049892702</cx:pt>
          <cx:pt idx="25">-0.00065251956237566096</cx:pt>
          <cx:pt idx="26">0.00031470213252711801</cx:pt>
          <cx:pt idx="27">-2.77528541203655e-05</cx:pt>
          <cx:pt idx="28">0.00021227282457054</cx:pt>
          <cx:pt idx="29">-0.000169790013430565</cx:pt>
          <cx:pt idx="30">-0.00086512423416628</cx:pt>
          <cx:pt idx="31">0.00029097754094192601</cx:pt>
          <cx:pt idx="32">4.9653345669323298e-05</cx:pt>
          <cx:pt idx="33">-0.00087372367788902201</cx:pt>
          <cx:pt idx="34">0.00072241337477742501</cx:pt>
          <cx:pt idx="35">0.00019123883062391201</cx:pt>
          <cx:pt idx="36">0.00071135943824070095</cx:pt>
          <cx:pt idx="37">0.000801809997236611</cx:pt>
          <cx:pt idx="38">0.00057485238132083097</cx:pt>
          <cx:pt idx="39">0.00145404769236676</cx:pt>
          <cx:pt idx="40">0.0029668850799911902</cx:pt>
          <cx:pt idx="41">0.0024251422987513998</cx:pt>
          <cx:pt idx="42">-0.00015726049675188601</cx:pt>
          <cx:pt idx="43">5.8569678823505099e-05</cx:pt>
          <cx:pt idx="44">0.0010896670192683301</cx:pt>
          <cx:pt idx="45">0.00090051489652107498</cx:pt>
          <cx:pt idx="46">0.00061904147932781504</cx:pt>
          <cx:pt idx="47">0.00061004065633698699</cx:pt>
          <cx:pt idx="48">0.00045230643429311701</cx:pt>
          <cx:pt idx="49">0.000329224575721662</cx:pt>
          <cx:pt idx="50">0.0011664269342745301</cx:pt>
          <cx:pt idx="51">0.000197748634743647</cx:pt>
          <cx:pt idx="52">2.78863709250681e-05</cx:pt>
          <cx:pt idx="53">-3.9080693237585499e-05</cx:pt>
          <cx:pt idx="54">0.00085858381439222304</cx:pt>
          <cx:pt idx="55">-0.00076172382669647198</cx:pt>
          <cx:pt idx="56">-0.00012824213871677199</cx:pt>
          <cx:pt idx="57">-0.00056961869829807597</cx:pt>
          <cx:pt idx="58">-5.9750303037517201e-05</cx:pt>
          <cx:pt idx="59">-0.000298133085205274</cx:pt>
          <cx:pt idx="60">-0.00029176880125520799</cx:pt>
          <cx:pt idx="61">0.00013038284847011799</cx:pt>
          <cx:pt idx="62">0.00047142170545205698</cx:pt>
          <cx:pt idx="63">0.0024926615075080002</cx:pt>
          <cx:pt idx="64">0.0053099022175660798</cx:pt>
          <cx:pt idx="65">0.0049005354344390196</cx:pt>
          <cx:pt idx="66">0.0071899293231058297</cx:pt>
          <cx:pt idx="67">0.0107815673098821</cx:pt>
          <cx:pt idx="68">0.00358618852566462</cx:pt>
          <cx:pt idx="69">-0.0041733818322327596</cx:pt>
          <cx:pt idx="70">0.0029150567784354299</cx:pt>
          <cx:pt idx="71">0.0051145160371083801</cx:pt>
          <cx:pt idx="72">0.012478680714057999</cx:pt>
          <cx:pt idx="73">0.0166811379902445</cx:pt>
          <cx:pt idx="74">0.0155444424921025</cx:pt>
          <cx:pt idx="75">0.0094307716393293509</cx:pt>
          <cx:pt idx="76">0.0067631301896911196</cx:pt>
          <cx:pt idx="77">0.0035204845558906698</cx:pt>
          <cx:pt idx="78">0.0022063556782988998</cx:pt>
          <cx:pt idx="79">0.0010860451885086101</cx:pt>
          <cx:pt idx="80">0.00069717098126230296</cx:pt>
          <cx:pt idx="81">-0.00035434997540643699</cx:pt>
          <cx:pt idx="82">0.00046422572026633602</cx:pt>
          <cx:pt idx="83">0.00027532312171857099</cx:pt>
          <cx:pt idx="84">-9.4625448033047602e-05</cx:pt>
          <cx:pt idx="85">7.9473676256179503e-05</cx:pt>
          <cx:pt idx="86">-6.98138531218803e-05</cx:pt>
          <cx:pt idx="87">-0.000229343855328897</cx:pt>
          <cx:pt idx="88">-9.6132963569427597e-05</cx:pt>
          <cx:pt idx="89">-0.00027320300767685798</cx:pt>
          <cx:pt idx="90">0.00026379040089371099</cx:pt>
          <cx:pt idx="91">0.00039232277461863401</cx:pt>
          <cx:pt idx="92">0.0070962478262508698</cx:pt>
          <cx:pt idx="93">0.014529428957628101</cx:pt>
          <cx:pt idx="94">0.0117245017456656</cx:pt>
          <cx:pt idx="95">0.0116931625361094</cx:pt>
          <cx:pt idx="96">0.013856720937600899</cx:pt>
          <cx:pt idx="97">0.0043237783499515698</cx:pt>
          <cx:pt idx="98">-0.00563282533292765</cx:pt>
          <cx:pt idx="99">0.0040138664146079197</cx:pt>
          <cx:pt idx="100">0.0137286943518195</cx:pt>
          <cx:pt idx="101">0.0192225143421321</cx:pt>
          <cx:pt idx="102">0.030015220328326101</cx:pt>
          <cx:pt idx="103">0.020151516403046899</cx:pt>
          <cx:pt idx="104">0.0106264337719656</cx:pt>
          <cx:pt idx="105">0.0084555915091855099</cx:pt>
          <cx:pt idx="106">0.0039913082373874004</cx:pt>
          <cx:pt idx="107">0.0038897669354743098</cx:pt>
          <cx:pt idx="108">0.0015871476228405299</cx:pt>
          <cx:pt idx="109">-0.00055372301982557597</cx:pt>
          <cx:pt idx="110">0.00062422826427420701</cx:pt>
          <cx:pt idx="111">0.00016731181631741499</cx:pt>
          <cx:pt idx="112">-8.0469720970799302e-05</cx:pt>
          <cx:pt idx="113">-0.000604031021654147</cx:pt>
          <cx:pt idx="114">0.00039872832770476799</cx:pt>
          <cx:pt idx="115">-0.000138946930567934</cx:pt>
          <cx:pt idx="116">-0.00043894753941248503</cx:pt>
          <cx:pt idx="117">-0.00110330720993497</cx:pt>
          <cx:pt idx="118">-0.0056055411372442597</cx:pt>
          <cx:pt idx="119">-0.0093015645328900706</cx:pt>
          <cx:pt idx="120">-0.012492174573352799</cx:pt>
          <cx:pt idx="121">0.0088297285322961293</cx:pt>
          <cx:pt idx="122">0.0200368709075141</cx:pt>
          <cx:pt idx="123">0.033791683997808297</cx:pt>
          <cx:pt idx="124">0.024898331037508901</cx:pt>
          <cx:pt idx="125">-0.021596053380189901</cx:pt>
          <cx:pt idx="126">-0.0042169782169998501</cx:pt>
          <cx:pt idx="127">0.011291753014491999</cx:pt>
          <cx:pt idx="128">0.038720563885083902</cx:pt>
          <cx:pt idx="129">0.038604311485184499</cx:pt>
          <cx:pt idx="130">0.011630519364852401</cx:pt>
          <cx:pt idx="131">0.00027650078367621002</cx:pt>
          <cx:pt idx="132">-0.0082295408010862707</cx:pt>
          <cx:pt idx="133">-0.0069355610150409804</cx:pt>
          <cx:pt idx="134">-0.0084651503296355006</cx:pt>
          <cx:pt idx="135">-0.0066419736902708099</cx:pt>
          <cx:pt idx="136">-0.0026410941554980498</cx:pt>
          <cx:pt idx="137">0.00033662767352695902</cx:pt>
          <cx:pt idx="138">0.00048292666978454001</cx:pt>
          <cx:pt idx="139">-0.00021080551236770599</cx:pt>
          <cx:pt idx="140">2.80530312338743e-05</cx:pt>
          <cx:pt idx="141">-1.4265833362891e-05</cx:pt>
          <cx:pt idx="142">0.000230314542087091</cx:pt>
          <cx:pt idx="143">-0.00095782709497904304</cx:pt>
          <cx:pt idx="144">-0.0030788510943401399</cx:pt>
          <cx:pt idx="145">-0.012168599575435099</cx:pt>
          <cx:pt idx="146">-0.010109101927547701</cx:pt>
          <cx:pt idx="147">0.0160930394052324</cx:pt>
          <cx:pt idx="148">0.0125369386334415</cx:pt>
          <cx:pt idx="149">0.0055469934174136098</cx:pt>
          <cx:pt idx="150">0.019563681755682499</cx:pt>
          <cx:pt idx="151">0.0323326340432884</cx:pt>
          <cx:pt idx="152">0.020951330719632</cx:pt>
          <cx:pt idx="153">-0.002142432619029</cx:pt>
          <cx:pt idx="154">-0.0029932205428227299</cx:pt>
          <cx:pt idx="155">-0.023863465965417201</cx:pt>
          <cx:pt idx="156">0.016487585464703299</cx:pt>
          <cx:pt idx="157">0.0226168898715556</cx:pt>
          <cx:pt idx="158">-0.014247744341706999</cx:pt>
          <cx:pt idx="159">0.0190987247515946</cx:pt>
          <cx:pt idx="160">0.022042107673223298</cx:pt>
          <cx:pt idx="161">0.0238724331615916</cx:pt>
          <cx:pt idx="162">0.0163005777436371</cx:pt>
          <cx:pt idx="163">0.0041880197933995599</cx:pt>
          <cx:pt idx="164">0.0083573980374657998</cx:pt>
          <cx:pt idx="165">0.0126471491596125</cx:pt>
          <cx:pt idx="166">0.0072915208825513698</cx:pt>
          <cx:pt idx="167">-3.6218607289876899e-05</cx:pt>
          <cx:pt idx="168">-0.000517113188406521</cx:pt>
          <cx:pt idx="169">0.00058420569023806502</cx:pt>
          <cx:pt idx="170">-0.0015364057366709699</cx:pt>
          <cx:pt idx="171">-0.0050946052033837797</cx:pt>
          <cx:pt idx="172">-0.0054652151718148703</cx:pt>
          <cx:pt idx="173">-0.00062765505425644501</cx:pt>
          <cx:pt idx="174">-0.0022281636846189102</cx:pt>
          <cx:pt idx="175">0.023126131599286</cx:pt>
          <cx:pt idx="176">0.037265791661054599</cx:pt>
          <cx:pt idx="177">0.040977292548510402</cx:pt>
          <cx:pt idx="178">0.066949381262640204</cx:pt>
          <cx:pt idx="179">0.053260108005419499</cx:pt>
          <cx:pt idx="180">0.061821214327561498</cx:pt>
          <cx:pt idx="181">0.0104968063618146</cx:pt>
          <cx:pt idx="182">-0.011075069270534201</cx:pt>
          <cx:pt idx="183">-0.0150087879704618</cx:pt>
          <cx:pt idx="184">-0.048888445220473503</cx:pt>
          <cx:pt idx="185">0.0077798099152815003</cx:pt>
          <cx:pt idx="186">-0.00381539182673463</cx:pt>
          <cx:pt idx="187">0.045913632593988001</cx:pt>
          <cx:pt idx="188">0.0035462615547407301</cx:pt>
          <cx:pt idx="189">-0.0097110629456371705</cx:pt>
          <cx:pt idx="190">0.0187853957283074</cx:pt>
          <cx:pt idx="191">0.026234244060955699</cx:pt>
          <cx:pt idx="192">0.020239908391798699</cx:pt>
          <cx:pt idx="193">0.025082800638004599</cx:pt>
          <cx:pt idx="194">0.00370232791319847</cx:pt>
          <cx:pt idx="195">0.00020323351938477099</cx:pt>
          <cx:pt idx="196">-0.00049792869140323904</cx:pt>
          <cx:pt idx="197">0.00010316736208450401</cx:pt>
          <cx:pt idx="198">-0.0098331174812603898</cx:pt>
          <cx:pt idx="199">-0.016104359623264002</cx:pt>
          <cx:pt idx="200">-0.0021100758675279101</cx:pt>
          <cx:pt idx="201">0.013130484757713799</cx:pt>
          <cx:pt idx="202">-0.012269169650743201</cx:pt>
          <cx:pt idx="203">0.022886102847423099</cx:pt>
          <cx:pt idx="204">0.046862822407847497</cx:pt>
          <cx:pt idx="205">0.055335835390880397</cx:pt>
          <cx:pt idx="206">0.084919288171617702</cx:pt>
          <cx:pt idx="207">0.052806342612762097</cx:pt>
          <cx:pt idx="208">0.038594942832171797</cx:pt>
          <cx:pt idx="209">0.00063448596744010704</cx:pt>
          <cx:pt idx="210">-0.029595797201984901</cx:pt>
          <cx:pt idx="211">0.024507336241272701</cx:pt>
          <cx:pt idx="212">-0.013084270896558999</cx:pt>
          <cx:pt idx="213">-0.0293615154036088</cx:pt>
          <cx:pt idx="214">-0.0061364538311733698</cx:pt>
          <cx:pt idx="215">-0.012375912335770799</cx:pt>
          <cx:pt idx="216">-0.0268223717190023</cx:pt>
          <cx:pt idx="217">0.028650681657765301</cx:pt>
          <cx:pt idx="218">0.0353956906625989</cx:pt>
          <cx:pt idx="219">0.026400478365962501</cx:pt>
          <cx:pt idx="220">0.0147402088861737</cx:pt>
          <cx:pt idx="221">0.0149470474670498</cx:pt>
          <cx:pt idx="222">0.0040356295573727996</cx:pt>
          <cx:pt idx="223">0.00023850015595610201</cx:pt>
          <cx:pt idx="224">0.000133149050466658</cx:pt>
          <cx:pt idx="225">-0.000882629816138133</cx:pt>
          <cx:pt idx="226">-0.0054026186950544199</cx:pt>
          <cx:pt idx="227">-0.00657527647049561</cx:pt>
          <cx:pt idx="228">0.0091738794095008805</cx:pt>
          <cx:pt idx="229">-0.0065280348109120097</cx:pt>
          <cx:pt idx="230">0.0230803222997438</cx:pt>
          <cx:pt idx="231">0.043405706742843601</cx:pt>
          <cx:pt idx="232">0.0098062271842968094</cx:pt>
          <cx:pt idx="233">0.058933766249575803</cx:pt>
          <cx:pt idx="234">0.054473690850859298</cx:pt>
          <cx:pt idx="235">0.03008779964167</cx:pt>
          <cx:pt idx="236">0.032465232341652703</cx:pt>
          <cx:pt idx="237">0.0164899086908743</cx:pt>
          <cx:pt idx="238">-0.052222324041038201</cx:pt>
          <cx:pt idx="239">-0.026846829754148999</cx:pt>
          <cx:pt idx="240">0.0254590412332442</cx:pt>
          <cx:pt idx="241">0.0133206186154235</cx:pt>
          <cx:pt idx="242">-0.010673009213225899</cx:pt>
          <cx:pt idx="243">-0.019710420997211198</cx:pt>
          <cx:pt idx="244">-0.0055076826312157696</cx:pt>
          <cx:pt idx="245">0.020683483688020299</cx:pt>
          <cx:pt idx="246">0.0223094052279839</cx:pt>
          <cx:pt idx="247">0.020954669645815702</cx:pt>
          <cx:pt idx="248">0.0054615459245094802</cx:pt>
          <cx:pt idx="249">0.0096081710707007998</cx:pt>
          <cx:pt idx="250">0.0071678604249529199</cx:pt>
          <cx:pt idx="251">0.0011675882107813999</cx:pt>
          <cx:pt idx="252">-0.000133510009509574</cx:pt>
          <cx:pt idx="253">-0.0009808474249965581</cx:pt>
          <cx:pt idx="254">0.0014531023483533301</cx:pt>
          <cx:pt idx="255">0.0029021692383841102</cx:pt>
          <cx:pt idx="256">-0.0021086351844392601</cx:pt>
          <cx:pt idx="257">0.0132468151417722</cx:pt>
          <cx:pt idx="258">0.0245770318189549</cx:pt>
          <cx:pt idx="259">0.026792086861783901</cx:pt>
          <cx:pt idx="260">0.046543532103455597</cx:pt>
          <cx:pt idx="261">0.054804240802552397</cx:pt>
          <cx:pt idx="262">0.023627934668847099</cx:pt>
          <cx:pt idx="263">0.0086216558170246291</cx:pt>
          <cx:pt idx="264">-0.0082344475320602004</cx:pt>
          <cx:pt idx="265">-0.026912247743822799</cx:pt>
          <cx:pt idx="266">-0.046176158135205002</cx:pt>
          <cx:pt idx="267">-0.0245044441916091</cx:pt>
          <cx:pt idx="268">0.0288670342507522</cx:pt>
          <cx:pt idx="269">-0.0181051314345602</cx:pt>
          <cx:pt idx="270">-0.0082381754688536906</cx:pt>
          <cx:pt idx="271">-0.0093720108569462102</cx:pt>
          <cx:pt idx="272">-0.0167159733184571</cx:pt>
          <cx:pt idx="273">-0.00785978851617887</cx:pt>
          <cx:pt idx="274">0.020482301367469199</cx:pt>
          <cx:pt idx="275">0.039314560012206803</cx:pt>
          <cx:pt idx="276">0.038179956499721397</cx:pt>
          <cx:pt idx="277">0.0232016506890112</cx:pt>
          <cx:pt idx="278">0.0029417493985695901</cx:pt>
          <cx:pt idx="279">-0.012283899782821701</cx:pt>
          <cx:pt idx="280">0.00024090742486320701</cx:pt>
          <cx:pt idx="281">-0.00067622981591154902</cx:pt>
          <cx:pt idx="282">-0.0039908806761599002</cx:pt>
          <cx:pt idx="283">0.0043195324746906297</cx:pt>
          <cx:pt idx="284">0.0024056079184895801</cx:pt>
          <cx:pt idx="285">0.019625355242233199</cx:pt>
          <cx:pt idx="286">0.042982844524963801</cx:pt>
          <cx:pt idx="287">0.024987972564774901</cx:pt>
          <cx:pt idx="288">0.022776939824288502</cx:pt>
          <cx:pt idx="289">0.0065120658489435101</cx:pt>
          <cx:pt idx="290">0.00258956202394642</cx:pt>
          <cx:pt idx="291">0.0098188434133282595</cx:pt>
          <cx:pt idx="292">0.038037410517845399</cx:pt>
          <cx:pt idx="293">0.011054061362203301</cx:pt>
          <cx:pt idx="294">-0.0104798089085239</cx:pt>
          <cx:pt idx="295">-0.043119725287169897</cx:pt>
          <cx:pt idx="296">-0.044457110512172</cx:pt>
          <cx:pt idx="297">-0.038807070431965303</cx:pt>
          <cx:pt idx="298">0.0035653856243266402</cx:pt>
          <cx:pt idx="299">0.00738632230038849</cx:pt>
          <cx:pt idx="300">0.00238487425288541</cx:pt>
          <cx:pt idx="301">-0.0091675954564936091</cx:pt>
          <cx:pt idx="302">0.0058468354758276697</cx:pt>
          <cx:pt idx="303">0.036665715065147902</cx:pt>
          <cx:pt idx="304">0.030693894423391401</cx:pt>
          <cx:pt idx="305">0.0104673465293729</cx:pt>
          <cx:pt idx="306">0.0015191434823046</cx:pt>
          <cx:pt idx="307">-0.0037610841391730399</cx:pt>
          <cx:pt idx="308">0.00015930158151070101</cx:pt>
          <cx:pt idx="309">-0.00029152155745389098</cx:pt>
          <cx:pt idx="310">-0.0037789533438368698</cx:pt>
          <cx:pt idx="311">0.0048795027668948297</cx:pt>
          <cx:pt idx="312">0.012409851112779599</cx:pt>
          <cx:pt idx="313">-0.0064926230812113401</cx:pt>
          <cx:pt idx="314">-0.00035257547423961897</cx:pt>
          <cx:pt idx="315">-0.0044667016611386204</cx:pt>
          <cx:pt idx="316">-0.027383584806191699</cx:pt>
          <cx:pt idx="317">-0.0024188880616376101</cx:pt>
          <cx:pt idx="318">-0.024076796702762401</cx:pt>
          <cx:pt idx="319">0.012084251236147699</cx:pt>
          <cx:pt idx="320">0.062331550166704101</cx:pt>
          <cx:pt idx="321">0.036683937777541802</cx:pt>
          <cx:pt idx="322">-0.0112759669236711</cx:pt>
          <cx:pt idx="323">-0.079771297296198307</cx:pt>
          <cx:pt idx="324">-0.089236389679199293</cx:pt>
          <cx:pt idx="325">-0.060421394622647999</cx:pt>
          <cx:pt idx="326">-0.036959196038169301</cx:pt>
          <cx:pt idx="327">-0.0069034813343025001</cx:pt>
          <cx:pt idx="328">-0.0287082890683306</cx:pt>
          <cx:pt idx="329">-0.022974483140280499</cx:pt>
          <cx:pt idx="330">-0.049082660392388101</cx:pt>
          <cx:pt idx="331">0.0046256092311179001</cx:pt>
          <cx:pt idx="332">0.024807072414245301</cx:pt>
          <cx:pt idx="333">0.0187773367136451</cx:pt>
          <cx:pt idx="334">0.0061912491908660298</cx:pt>
          <cx:pt idx="335">0.00035128240921498797</cx:pt>
          <cx:pt idx="336">-0.00053041979818056696</cx:pt>
          <cx:pt idx="337">-0.000795016943402377</cx:pt>
          <cx:pt idx="338">-0.0031651191367085998</cx:pt>
          <cx:pt idx="339">0.010261160211550401</cx:pt>
          <cx:pt idx="340">-0.013271015831672501</cx:pt>
          <cx:pt idx="341">-0.0232140782998085</cx:pt>
          <cx:pt idx="342">-0.0068115966893767003</cx:pt>
          <cx:pt idx="343">-0.00880299134122642</cx:pt>
          <cx:pt idx="344">0.0019558556667114801</cx:pt>
          <cx:pt idx="345">0.035617139270830302</cx:pt>
          <cx:pt idx="346">0.0094603098566499594</cx:pt>
          <cx:pt idx="347">0.089189908643310695</cx:pt>
          <cx:pt idx="348">0.0938509480034313</cx:pt>
          <cx:pt idx="349">0.046913498781761299</cx:pt>
          <cx:pt idx="350">-0.058798149270582002</cx:pt>
          <cx:pt idx="351">-0.090309442579224797</cx:pt>
          <cx:pt idx="352">-0.098622844316568203</cx:pt>
          <cx:pt idx="353">-0.041833184435529601</cx:pt>
          <cx:pt idx="354">-0.061296546984648599</cx:pt>
          <cx:pt idx="355">-0.034432015682793297</cx:pt>
          <cx:pt idx="356">-0.015031343695912001</cx:pt>
          <cx:pt idx="357">-0.0154478600138376</cx:pt>
          <cx:pt idx="358">-0.042037419225891</cx:pt>
          <cx:pt idx="359">0.0056336495035725102</cx:pt>
          <cx:pt idx="360">0.0186552466432332</cx:pt>
          <cx:pt idx="361">0.00577945345580742</cx:pt>
          <cx:pt idx="362">-7.1728532257301996e-05</cx:pt>
          <cx:pt idx="363">-0.0011312946436500999</cx:pt>
          <cx:pt idx="364">0.00098700943713989704</cx:pt>
          <cx:pt idx="365">0.00041443653797242801</cx:pt>
          <cx:pt idx="366">-0.00211639440157823</cx:pt>
          <cx:pt idx="367">0.0050008236073550202</cx:pt>
          <cx:pt idx="368">-0.033538748698892402</cx:pt>
          <cx:pt idx="369">-0.020260589064478401</cx:pt>
          <cx:pt idx="370">-0.0146735156177601</cx:pt>
          <cx:pt idx="371">0.00159836071068082</cx:pt>
          <cx:pt idx="372">0.016054621270295999</cx:pt>
          <cx:pt idx="373">0.026912782789037099</cx:pt>
          <cx:pt idx="374">-0.00121420600526006</cx:pt>
          <cx:pt idx="375">0.076959192934313303</cx:pt>
          <cx:pt idx="376">0.061438480475634202</cx:pt>
          <cx:pt idx="377">0.0196545668043802</cx:pt>
          <cx:pt idx="378">-0.082015094302520297</cx:pt>
          <cx:pt idx="379">-0.061330905355610102</cx:pt>
          <cx:pt idx="380">-0.082580489258760395</cx:pt>
          <cx:pt idx="381">-0.050575273291247301</cx:pt>
          <cx:pt idx="382">-0.018971926741585401</cx:pt>
          <cx:pt idx="383">-0.011799932832224301</cx:pt>
          <cx:pt idx="384">-0.0088856412733236204</cx:pt>
          <cx:pt idx="385">-0.0248670202902984</cx:pt>
          <cx:pt idx="386">-0.028461156798206998</cx:pt>
          <cx:pt idx="387">0.0072787966166160201</cx:pt>
          <cx:pt idx="388">0.0010105904489127501</cx:pt>
          <cx:pt idx="389">0.0049752096999134401</cx:pt>
          <cx:pt idx="390">0.0038174797620013001</cx:pt>
          <cx:pt idx="391">0.00055139542975374105</cx:pt>
          <cx:pt idx="392">0.00063739885603694203</cx:pt>
          <cx:pt idx="393">-0.00041608073886661003</cx:pt>
          <cx:pt idx="394">-0.00164545838480696</cx:pt>
          <cx:pt idx="395">-0.0082060966246383302</cx:pt>
          <cx:pt idx="396">-0.033628181705584098</cx:pt>
          <cx:pt idx="397">-0.036966108419259798</cx:pt>
          <cx:pt idx="398">-0.011330832097454901</cx:pt>
          <cx:pt idx="399">-0.025088409847379499</cx:pt>
          <cx:pt idx="400">-0.0379053674667921</cx:pt>
          <cx:pt idx="401">-0.057125730790900303</cx:pt>
          <cx:pt idx="402">-0.0099341003518987701</cx:pt>
          <cx:pt idx="403">0.043812838325226797</cx:pt>
          <cx:pt idx="404">-0.0086344247710255194</cx:pt>
          <cx:pt idx="405">-0.017829285718016698</cx:pt>
          <cx:pt idx="406">-0.045071106631792202</cx:pt>
          <cx:pt idx="407">-0.059055397888200502</cx:pt>
          <cx:pt idx="408">-0.021324812277419499</cx:pt>
          <cx:pt idx="409">0.017813668651313699</cx:pt>
          <cx:pt idx="410">-0.017400906330013999</cx:pt>
          <cx:pt idx="411">-0.0521572468059587</cx:pt>
          <cx:pt idx="412">-0.035246049718251501</cx:pt>
          <cx:pt idx="413">-0.055438018264656802</cx:pt>
          <cx:pt idx="414">-0.041253121604461297</cx:pt>
          <cx:pt idx="415">-0.0096665434145973006</cx:pt>
          <cx:pt idx="416">-0.00082140162693987299</cx:pt>
          <cx:pt idx="417">0.00495687116141421</cx:pt>
          <cx:pt idx="418">0.0034086880263650898</cx:pt>
          <cx:pt idx="419">-0.000113010446547106</cx:pt>
          <cx:pt idx="420">-0.00034509193846626098</cx:pt>
          <cx:pt idx="421">-0.00040094888136098201</cx:pt>
          <cx:pt idx="422">-0.0010396983472745699</cx:pt>
          <cx:pt idx="423">-0.015511658278686001</cx:pt>
          <cx:pt idx="424">-0.032946015470120597</cx:pt>
          <cx:pt idx="425">-0.032943220880738103</cx:pt>
          <cx:pt idx="426">-0.015088833801610999</cx:pt>
          <cx:pt idx="427">-0.0050457982659647804</cx:pt>
          <cx:pt idx="428">-0.016874852921998199</cx:pt>
          <cx:pt idx="429">-0.0175537524153026</cx:pt>
          <cx:pt idx="430">-0.0107175506501696</cx:pt>
          <cx:pt idx="431">0.028532703066056</cx:pt>
          <cx:pt idx="432">0.0453338285862065</cx:pt>
          <cx:pt idx="433">0.013029685852437399</cx:pt>
          <cx:pt idx="434">-0.0096310539761925995</cx:pt>
          <cx:pt idx="435">-0.038381128286145698</cx:pt>
          <cx:pt idx="436">0.0397311428971244</cx:pt>
          <cx:pt idx="437">-0.0053584934091335202</cx:pt>
          <cx:pt idx="438">-0.017489709282476399</cx:pt>
          <cx:pt idx="439">-0.048607115246255703</cx:pt>
          <cx:pt idx="440">-0.061859449410744602</cx:pt>
          <cx:pt idx="441">-0.059516580319754299</cx:pt>
          <cx:pt idx="442">-0.045208615524551403</cx:pt>
          <cx:pt idx="443">-0.0084824049250060898</cx:pt>
          <cx:pt idx="444">0.0074722757007155104</cx:pt>
          <cx:pt idx="445">0.0140434347005098</cx:pt>
          <cx:pt idx="446">0.00097638481809614395</cx:pt>
          <cx:pt idx="447">-0.00030388537271208699</cx:pt>
          <cx:pt idx="448">-0.00027143733120739698</cx:pt>
          <cx:pt idx="449">-0.00083844618564417198</cx:pt>
          <cx:pt idx="450">-0.00188193576599921</cx:pt>
          <cx:pt idx="451">-0.0112230621415124</cx:pt>
          <cx:pt idx="452">-0.0155877557202957</cx:pt>
          <cx:pt idx="453">-0.027862114010260199</cx:pt>
          <cx:pt idx="454">-0.046005846984385999</cx:pt>
          <cx:pt idx="455">-0.021956561974806901</cx:pt>
          <cx:pt idx="456">-0.036485662857214302</cx:pt>
          <cx:pt idx="457">-0.00168832715334704</cx:pt>
          <cx:pt idx="458">0.0313316370364186</cx:pt>
          <cx:pt idx="459">0.031328135145537103</cx:pt>
          <cx:pt idx="460">0.036373763744418197</cx:pt>
          <cx:pt idx="461">0.047461505766100802</cx:pt>
          <cx:pt idx="462">0.034243364117795903</cx:pt>
          <cx:pt idx="463">0.0278099158906671</cx:pt>
          <cx:pt idx="464">-0.0038683172249305599</cx:pt>
          <cx:pt idx="465">-0.033508849823155003</cx:pt>
          <cx:pt idx="466">-0.027631129358591799</cx:pt>
          <cx:pt idx="467">-0.021048194379969101</cx:pt>
          <cx:pt idx="468">-0.067265045418720998</cx:pt>
          <cx:pt idx="469">-0.044891047762654103</cx:pt>
          <cx:pt idx="470">-0.023246337915880801</cx:pt>
          <cx:pt idx="471">0.0157955813089516</cx:pt>
          <cx:pt idx="472">0.0063882094732250197</cx:pt>
          <cx:pt idx="473">0.0196465020721362</cx:pt>
          <cx:pt idx="474">0.0037426637906421102</cx:pt>
          <cx:pt idx="475">-0.00047076506065936501</cx:pt>
          <cx:pt idx="476">-0.00087187051786704998</cx:pt>
          <cx:pt idx="477">-0.00045056339025861401</cx:pt>
          <cx:pt idx="478">-0.0024573278490165299</cx:pt>
          <cx:pt idx="479">-0.0042628870593484003</cx:pt>
          <cx:pt idx="480">-0.0045963425878072601</cx:pt>
          <cx:pt idx="481">-0.0132574895825271</cx:pt>
          <cx:pt idx="482">-0.027137501482755101</cx:pt>
          <cx:pt idx="483">-0.031516072460969997</cx:pt>
          <cx:pt idx="484">-0.0391195313686825</cx:pt>
          <cx:pt idx="485">-0.013485071416371499</cx:pt>
          <cx:pt idx="486">-0.00052316918939898497</cx:pt>
          <cx:pt idx="487">0.00534827384758663</cx:pt>
          <cx:pt idx="488">0.0080544124879274905</cx:pt>
          <cx:pt idx="489">0.053137656785320002</cx:pt>
          <cx:pt idx="490">0.0339886459302342</cx:pt>
          <cx:pt idx="491">-0.0148667400766496</cx:pt>
          <cx:pt idx="492">0.0011278310464078801</cx:pt>
          <cx:pt idx="493">-0.0041144022079992104</cx:pt>
          <cx:pt idx="494">-0.0105530423049402</cx:pt>
          <cx:pt idx="495">-0.027309881295029901</cx:pt>
          <cx:pt idx="496">-0.049013684746860103</cx:pt>
          <cx:pt idx="497">-0.0088599554069871203</cx:pt>
          <cx:pt idx="498">0.015744917795034102</cx:pt>
          <cx:pt idx="499">0.018359324511090298</cx:pt>
          <cx:pt idx="500">0.00654692579616233</cx:pt>
          <cx:pt idx="501">0.00102668321191343</cx:pt>
          <cx:pt idx="502">-0.0031570595909354501</cx:pt>
          <cx:pt idx="503">0.00094977421868768397</cx:pt>
          <cx:pt idx="504">-0.00026263669443085799</cx:pt>
          <cx:pt idx="505">-0.00089050565536365103</cx:pt>
          <cx:pt idx="506">-0.0018781449095573301</cx:pt>
          <cx:pt idx="507">-0.0054489538857751896</cx:pt>
          <cx:pt idx="508">0.0040081600794352303</cx:pt>
          <cx:pt idx="509">0.00019273407159965</cx:pt>
          <cx:pt idx="510">-0.0077672689134277604</cx:pt>
          <cx:pt idx="511">-0.028982167421460099</cx:pt>
          <cx:pt idx="512">-0.0111798375526649</cx:pt>
          <cx:pt idx="513">0.0061654856100890002</cx:pt>
          <cx:pt idx="514">0.010351781085208799</cx:pt>
          <cx:pt idx="515">-0.049437305517239599</cx:pt>
          <cx:pt idx="516">-0.030871148079350999</cx:pt>
          <cx:pt idx="517">-0.000339713479210057</cx:pt>
          <cx:pt idx="518">-0.035204367540843599</cx:pt>
          <cx:pt idx="519">-0.021308125274859702</cx:pt>
          <cx:pt idx="520">-0.041993006671919297</cx:pt>
          <cx:pt idx="521">-0.033350131047358601</cx:pt>
          <cx:pt idx="522">-0.039749793043073599</cx:pt>
          <cx:pt idx="523">-0.036618635443024197</cx:pt>
          <cx:pt idx="524">-0.0133260324925841</cx:pt>
          <cx:pt idx="525">0.00450516067552566</cx:pt>
          <cx:pt idx="526">0.029431072254320401</cx:pt>
          <cx:pt idx="527">0.032120314269045103</cx:pt>
          <cx:pt idx="528">0.0183296196029871</cx:pt>
          <cx:pt idx="529">0.0035587403558660601</cx:pt>
          <cx:pt idx="530">-0.0026578191773142098</cx:pt>
          <cx:pt idx="531">-0.000212063980688577</cx:pt>
          <cx:pt idx="532">-0.00016526654218158699</cx:pt>
          <cx:pt idx="533">-0.00024665887979658099</cx:pt>
          <cx:pt idx="534">-0.0013038646885372</cx:pt>
          <cx:pt idx="535">-0.0031846172096576201</cx:pt>
          <cx:pt idx="536">0.0019954236169636799</cx:pt>
          <cx:pt idx="537">-0.011570581881588099</cx:pt>
          <cx:pt idx="538">-0.0019266383043144699</cx:pt>
          <cx:pt idx="539">-0.0044275206638757199</cx:pt>
          <cx:pt idx="540">0.023071272557790901</cx:pt>
          <cx:pt idx="541">0.01030320372704</cx:pt>
          <cx:pt idx="542">0.040767455911385503</cx:pt>
          <cx:pt idx="543">-0.050621480368257102</cx:pt>
          <cx:pt idx="544">-0.046341753656727797</cx:pt>
          <cx:pt idx="545">-0.0086472555365409501</cx:pt>
          <cx:pt idx="546">-0.045996151722919203</cx:pt>
          <cx:pt idx="547">-0.056301382582198099</cx:pt>
          <cx:pt idx="548">-0.066869263603686599</cx:pt>
          <cx:pt idx="549">-0.0071087491903781804</cx:pt>
          <cx:pt idx="550">-0.0116883994714909</cx:pt>
          <cx:pt idx="551">-0.00706145127669041</cx:pt>
          <cx:pt idx="552">-0.00116172347061605</cx:pt>
          <cx:pt idx="553">0.041587663768295299</cx:pt>
          <cx:pt idx="554">0.071987999170332995</cx:pt>
          <cx:pt idx="555">0.063379191147892894</cx:pt>
          <cx:pt idx="556">0.014115014904817799</cx:pt>
          <cx:pt idx="557">0.0077230424881460898</cx:pt>
          <cx:pt idx="558">0.00286550780080336</cx:pt>
          <cx:pt idx="559">-0.000216821668009339</cx:pt>
          <cx:pt idx="560">-0.00051430832264442495</cx:pt>
          <cx:pt idx="561">-0.00030035115351671998</cx:pt>
          <cx:pt idx="562">0.00021047795348046999</cx:pt>
          <cx:pt idx="563">0.0037155512781476799</cx:pt>
          <cx:pt idx="564">0.0089634682844711294</cx:pt>
          <cx:pt idx="565">-0.0105954850567304</cx:pt>
          <cx:pt idx="566">0.0114697532973495</cx:pt>
          <cx:pt idx="567">0.0187299097726451</cx:pt>
          <cx:pt idx="568">0.038843488323873798</cx:pt>
          <cx:pt idx="569">0.066604757406858603</cx:pt>
          <cx:pt idx="570">0.038272011522380397</cx:pt>
          <cx:pt idx="571">0.0093292752172475599</cx:pt>
          <cx:pt idx="572">0.0066352827978348504</cx:pt>
          <cx:pt idx="573">-0.019093039324291902</cx:pt>
          <cx:pt idx="574">-0.025532734280417101</cx:pt>
          <cx:pt idx="575">-0.0119141158566578</cx:pt>
          <cx:pt idx="576">-0.043905473372823502</cx:pt>
          <cx:pt idx="577">0.0068837688752298202</cx:pt>
          <cx:pt idx="578">0.057364363243414998</cx:pt>
          <cx:pt idx="579">0.033006935119207097</cx:pt>
          <cx:pt idx="580">0.0231788137519526</cx:pt>
          <cx:pt idx="581">0.0548781295871636</cx:pt>
          <cx:pt idx="582">0.086087721237537093</cx:pt>
          <cx:pt idx="583">0.053858038228501701</cx:pt>
          <cx:pt idx="584">0.0075607617155788098</cx:pt>
          <cx:pt idx="585">0.0061841236295664499</cx:pt>
          <cx:pt idx="586">0.000358251276362814</cx:pt>
          <cx:pt idx="587">-0.00033077479885577601</cx:pt>
          <cx:pt idx="588">-0.00010033630852936199</cx:pt>
          <cx:pt idx="589">0.00080127374265841602</cx:pt>
          <cx:pt idx="590">0.00082093802769889798</cx:pt>
          <cx:pt idx="591">0.0065169614161472997</cx:pt>
          <cx:pt idx="592">0.017365852011145599</cx:pt>
          <cx:pt idx="593">0.0021476258558836801</cx:pt>
          <cx:pt idx="594">0.017155264753933301</cx:pt>
          <cx:pt idx="595">0.036239981082236299</cx:pt>
          <cx:pt idx="596">0.047648203528740003</cx:pt>
          <cx:pt idx="597">0.071616290629035906</cx:pt>
          <cx:pt idx="598">-0.015910114914698001</cx:pt>
          <cx:pt idx="599">0.0149160925120961</cx:pt>
          <cx:pt idx="600">-0.00136816929893013</cx:pt>
          <cx:pt idx="601">0.013359901836968301</cx:pt>
          <cx:pt idx="602">0.021995319813977201</cx:pt>
          <cx:pt idx="603">-0.00151719882259241</cx:pt>
          <cx:pt idx="604">-0.010215467584313799</cx:pt>
          <cx:pt idx="605">0.092133897586497801</cx:pt>
          <cx:pt idx="606">0.076130902999775193</cx:pt>
          <cx:pt idx="607">0.048947994239383702</cx:pt>
          <cx:pt idx="608">0.0287107876752817</cx:pt>
          <cx:pt idx="609">0.033935009180733999</cx:pt>
          <cx:pt idx="610">0.077311812564223606</cx:pt>
          <cx:pt idx="611">0.032211480934391502</cx:pt>
          <cx:pt idx="612">0.0085083615823139998</cx:pt>
          <cx:pt idx="613">0.0041916378483893499</cx:pt>
          <cx:pt idx="614">0.000597070516806717</cx:pt>
          <cx:pt idx="615">0.00076138656991789897</cx:pt>
          <cx:pt idx="616">0.00082904047147283198</cx:pt>
          <cx:pt idx="617">-0.00045736781744651301</cx:pt>
          <cx:pt idx="618">0.00089971296730900101</cx:pt>
          <cx:pt idx="619">0.0094371672286845693</cx:pt>
          <cx:pt idx="620">0.0215028595898238</cx:pt>
          <cx:pt idx="621">0.012597484673424199</cx:pt>
          <cx:pt idx="622">0.012831958731468401</cx:pt>
          <cx:pt idx="623">0.058584857027828799</cx:pt>
          <cx:pt idx="624">0.045798070214804899</cx:pt>
          <cx:pt idx="625">0.069592467406518296</cx:pt>
          <cx:pt idx="626">0.015420682323955499</cx:pt>
          <cx:pt idx="627">0.047889711153910303</cx:pt>
          <cx:pt idx="628">0.0175663273629879</cx:pt>
          <cx:pt idx="629">-0.0031201717348597799</cx:pt>
          <cx:pt idx="630">0.010513192367624101</cx:pt>
          <cx:pt idx="631">0.034610139474268303</cx:pt>
          <cx:pt idx="632">-0.0048583830880912704</cx:pt>
          <cx:pt idx="633">0.053017814685102402</cx:pt>
          <cx:pt idx="634">0.0363840026019513</cx:pt>
          <cx:pt idx="635">0.0412465150272198</cx:pt>
          <cx:pt idx="636">0.042993332921719002</cx:pt>
          <cx:pt idx="637">0.051280152645576803</cx:pt>
          <cx:pt idx="638">0.037671205918343102</cx:pt>
          <cx:pt idx="639">0.013213349996168199</cx:pt>
          <cx:pt idx="640">0.0051368181246762698</cx:pt>
          <cx:pt idx="641">0.00079501195133445195</cx:pt>
          <cx:pt idx="642">-8.7929016903730902e-05</cx:pt>
          <cx:pt idx="643">0.000112813242620541</cx:pt>
          <cx:pt idx="644">0.000195101741289551</cx:pt>
          <cx:pt idx="645">-0.00093380613246958003</cx:pt>
          <cx:pt idx="646">0.00063631004830249195</cx:pt>
          <cx:pt idx="647">0.0063203616109464801</cx:pt>
          <cx:pt idx="648">0.0107760971354093</cx:pt>
          <cx:pt idx="649">0.0010284952229346199</cx:pt>
          <cx:pt idx="650">-0.018931232274426401</cx:pt>
          <cx:pt idx="651">0.023029876009608</cx:pt>
          <cx:pt idx="652">0.058514833982580498</cx:pt>
          <cx:pt idx="653">0.076966617052412006</cx:pt>
          <cx:pt idx="654">0.046149824426443199</cx:pt>
          <cx:pt idx="655">0.066346464069064595</cx:pt>
          <cx:pt idx="656">0.053238910120534298</cx:pt>
          <cx:pt idx="657">0.053275662163449602</cx:pt>
          <cx:pt idx="658">0.0419684293055963</cx:pt>
          <cx:pt idx="659">0.064232192822531203</cx:pt>
          <cx:pt idx="660">0.053414566518451403</cx:pt>
          <cx:pt idx="661">0.041351908399660499</cx:pt>
          <cx:pt idx="662">0.038091015433786297</cx:pt>
          <cx:pt idx="663">0.042507364659059001</cx:pt>
          <cx:pt idx="664">0.0454265562986556</cx:pt>
          <cx:pt idx="665">0.0279517780570862</cx:pt>
          <cx:pt idx="666">0.033834834473726601</cx:pt>
          <cx:pt idx="667">0.015465778732262601</cx:pt>
          <cx:pt idx="668">0.0010773234697151099</cx:pt>
          <cx:pt idx="669">0.0029374670518951301</cx:pt>
          <cx:pt idx="670">-0.00101698094130435</cx:pt>
          <cx:pt idx="671">0.00039603573373292098</cx:pt>
          <cx:pt idx="672">-3.5616947813841402e-05</cx:pt>
          <cx:pt idx="673">-0.00055534591562312501</cx:pt>
          <cx:pt idx="674">0.000110986273888416</cx:pt>
          <cx:pt idx="675">5.2277879374722801e-05</cx:pt>
          <cx:pt idx="676">-0.0097065901156093599</cx:pt>
          <cx:pt idx="677">-0.020574874527572399</cx:pt>
          <cx:pt idx="678">-0.0124945203234981</cx:pt>
          <cx:pt idx="679">0.00676323905211796</cx:pt>
          <cx:pt idx="680">0.043710413197702802</cx:pt>
          <cx:pt idx="681">0.0662465319730597</cx:pt>
          <cx:pt idx="682">0.0480042752848516</cx:pt>
          <cx:pt idx="683">0.078275151036352103</cx:pt>
          <cx:pt idx="684">0.099754187153165502</cx:pt>
          <cx:pt idx="685">0.080437866604383804</cx:pt>
          <cx:pt idx="686">0.085209644385789804</cx:pt>
          <cx:pt idx="687">0.046708117445020299</cx:pt>
          <cx:pt idx="688">0.055331573211257999</cx:pt>
          <cx:pt idx="689">0.019354864476596002</cx:pt>
          <cx:pt idx="690">0.032110985655746799</cx:pt>
          <cx:pt idx="691">0.019348912296603599</cx:pt>
          <cx:pt idx="692">0.016980002820263799</cx:pt>
          <cx:pt idx="693">-0.0056474287606418103</cx:pt>
          <cx:pt idx="694">0.0017868746064233</cx:pt>
          <cx:pt idx="695">0.0034399824414124099</cx:pt>
          <cx:pt idx="696">0.0069228855887823303</cx:pt>
          <cx:pt idx="697">0.0019765684849093299</cx:pt>
          <cx:pt idx="698">-2.3105926680140399e-05</cx:pt>
          <cx:pt idx="699">-0.000474228068646336</cx:pt>
          <cx:pt idx="700">0.000135806968066297</cx:pt>
          <cx:pt idx="701">0.000131388799403392</cx:pt>
          <cx:pt idx="702">-0.00038445932175296002</cx:pt>
          <cx:pt idx="703">-0.00112896085090207</cx:pt>
          <cx:pt idx="704">-0.0068178657910614804</cx:pt>
          <cx:pt idx="705">-0.016374620548123602</cx:pt>
          <cx:pt idx="706">0.010540203981284101</cx:pt>
          <cx:pt idx="707">0.010215695404461499</cx:pt>
          <cx:pt idx="708">-0.00038554406881306899</cx:pt>
          <cx:pt idx="709">0.0095471690407769993</cx:pt>
          <cx:pt idx="710">0.038357330154489097</cx:pt>
          <cx:pt idx="711">0.0110637828671493</cx:pt>
          <cx:pt idx="712">0.029407968923116701</cx:pt>
          <cx:pt idx="713">0.031808045815783698</cx:pt>
          <cx:pt idx="714">0.032324462764335302</cx:pt>
          <cx:pt idx="715">0.045701382113854799</cx:pt>
          <cx:pt idx="716">0.036141396232975402</cx:pt>
          <cx:pt idx="717">0.035717755358297597</cx:pt>
          <cx:pt idx="718">0.0159346384353291</cx:pt>
          <cx:pt idx="719">0.021637780989360301</cx:pt>
          <cx:pt idx="720">0.0085515572956747395</cx:pt>
          <cx:pt idx="721">0.0045681849062314504</cx:pt>
          <cx:pt idx="722">0.0054776243067576197</cx:pt>
          <cx:pt idx="723">0.0055974127533602704</cx:pt>
          <cx:pt idx="724">0.0041445052193447201</cx:pt>
          <cx:pt idx="725">0.00043161422944276099</cx:pt>
          <cx:pt idx="726">-0.00042195032493915201</cx:pt>
          <cx:pt idx="727">0.00038812547412252099</cx:pt>
          <cx:pt idx="728">-0.00039640917653367799</cx:pt>
          <cx:pt idx="729">-9.2890092680455406e-05</cx:pt>
          <cx:pt idx="730">-0.00020342246324007299</cx:pt>
          <cx:pt idx="731">0.00060599416491032303</cx:pt>
          <cx:pt idx="732">0.00054300209329413501</cx:pt>
          <cx:pt idx="733">0.00063393557430162901</cx:pt>
          <cx:pt idx="734">-0.0034731024608504798</cx:pt>
          <cx:pt idx="735">-0.0091528304701740705</cx:pt>
          <cx:pt idx="736">-0.0112751848499845</cx:pt>
          <cx:pt idx="737">-0.016998569150545002</cx:pt>
          <cx:pt idx="738">-0.022864873257922198</cx:pt>
          <cx:pt idx="739">-0.00914603056032646</cx:pt>
          <cx:pt idx="740">0.0019185258019793999</cx:pt>
          <cx:pt idx="741">-0.0075921900265670302</cx:pt>
          <cx:pt idx="742">-0.034605813720716999</cx:pt>
          <cx:pt idx="743">-0.0237895629118881</cx:pt>
          <cx:pt idx="744">-0.00030882210151901199</cx:pt>
          <cx:pt idx="745">0.0049571215901099402</cx:pt>
          <cx:pt idx="746">-0.0052113293489402298</cx:pt>
          <cx:pt idx="747">-0.0074159694593361504</cx:pt>
          <cx:pt idx="748">-0.0028535104479725198</cx:pt>
          <cx:pt idx="749">-0.0051673783101919401</cx:pt>
          <cx:pt idx="750">-0.00121141024703222</cx:pt>
          <cx:pt idx="751">0.000210565104574555</cx:pt>
          <cx:pt idx="752">-0.00018710813393172301</cx:pt>
          <cx:pt idx="753">-0.00059224381776840096</cx:pt>
          <cx:pt idx="754">0.00028817976975022098</cx:pt>
          <cx:pt idx="755">-0.00024521253941679402</cx:pt>
          <cx:pt idx="756">-0.00070352996139238502</cx:pt>
          <cx:pt idx="757">-0.00030763754291996401</cx:pt>
          <cx:pt idx="758">0.00036302554257676</cx:pt>
          <cx:pt idx="759">-3.81765008486601e-05</cx:pt>
          <cx:pt idx="760">-0.00074090769320435304</cx:pt>
          <cx:pt idx="761">0.00040116243639594102</cx:pt>
          <cx:pt idx="762">0.00120791024175061</cx:pt>
          <cx:pt idx="763">0.00024374587981778399</cx:pt>
          <cx:pt idx="764">-0.00084545438263906999</cx:pt>
          <cx:pt idx="765">-0.00056235455002479702</cx:pt>
          <cx:pt idx="766">-0.00040167355343882403</cx:pt>
          <cx:pt idx="767">0.00041887153915424601</cx:pt>
          <cx:pt idx="768">-0.00090840559464982703</cx:pt>
          <cx:pt idx="769">-0.0049064946870675001</cx:pt>
          <cx:pt idx="770">-0.0068355837694457303</cx:pt>
          <cx:pt idx="771">-0.00140457754466137</cx:pt>
          <cx:pt idx="772">-0.0038941662317213801</cx:pt>
          <cx:pt idx="773">-0.0049628762742118804</cx:pt>
          <cx:pt idx="774">-0.0061700562459106097</cx:pt>
          <cx:pt idx="775">-0.0033534764684196201</cx:pt>
          <cx:pt idx="776">-0.0028041704972105001</cx:pt>
          <cx:pt idx="777">-0.0032819231691222799</cx:pt>
          <cx:pt idx="778">-0.0024305595292771201</cx:pt>
          <cx:pt idx="779">0.00065925723480851595</cx:pt>
          <cx:pt idx="780">-0.00024782523981392899</cx:pt>
          <cx:pt idx="781">0.00017301825260595001</cx:pt>
          <cx:pt idx="782">0.00033273016948878802</cx:pt>
          <cx:pt idx="783">0.00033701751264892998</cx:pt>
        </cx:lvl>
      </cx:numDim>
    </cx:data>
    <cx:data id="97">
      <cx:numDim type="val">
        <cx:f>'001_WA_F - 副本'!$CT$1:$CT$784</cx:f>
        <cx:lvl ptCount="784" formatCode="G/通用格式">
          <cx:pt idx="0">-0.000359791800768381</cx:pt>
          <cx:pt idx="1">0.00042602639259364301</cx:pt>
          <cx:pt idx="2">0.00058589673458545901</cx:pt>
          <cx:pt idx="3">-9.2768706400732495e-05</cx:pt>
          <cx:pt idx="4">-7.6399896079597796e-06</cx:pt>
          <cx:pt idx="5">-0.00020846072270855499</cx:pt>
          <cx:pt idx="6">0.000264061591401439</cx:pt>
          <cx:pt idx="7">-0.000126967586356615</cx:pt>
          <cx:pt idx="8">0.000493010777593263</cx:pt>
          <cx:pt idx="9">0.00029841648444344301</cx:pt>
          <cx:pt idx="10">-0.00028249772032153998</cx:pt>
          <cx:pt idx="11">-0.00021158086013245799</cx:pt>
          <cx:pt idx="12">0.00031349049867980902</cx:pt>
          <cx:pt idx="13">-0.00015248067898752799</cx:pt>
          <cx:pt idx="14">0.00074259542374311403</cx:pt>
          <cx:pt idx="15">-0.00027698606837126</cx:pt>
          <cx:pt idx="16">-1.36441662164454e-06</cx:pt>
          <cx:pt idx="17">0.000573924864065925</cx:pt>
          <cx:pt idx="18">9.4983730082704302e-05</cx:pt>
          <cx:pt idx="19">-0.00017177750238996301</cx:pt>
          <cx:pt idx="20">0.00057285284166310195</cx:pt>
          <cx:pt idx="21">-0.000189593398475805</cx:pt>
          <cx:pt idx="22">-0.00085785561351411704</cx:pt>
          <cx:pt idx="23">-0.00049636504215531702</cx:pt>
          <cx:pt idx="24">-0.00027046850669410199</cx:pt>
          <cx:pt idx="25">0.00035145209238289</cx:pt>
          <cx:pt idx="26">0.000243500469508588</cx:pt>
          <cx:pt idx="27">-0.00036144024657713299</cx:pt>
          <cx:pt idx="28">-4.7261608309134198e-05</cx:pt>
          <cx:pt idx="29">0.00018191877681711499</cx:pt>
          <cx:pt idx="30">0.00011150606248198799</cx:pt>
          <cx:pt idx="31">0.00041201314785480899</cx:pt>
          <cx:pt idx="32">-0.000236182793216994</cx:pt>
          <cx:pt idx="33">0.00047419335348048602</cx:pt>
          <cx:pt idx="34">0.00029950022155639299</cx:pt>
          <cx:pt idx="35">-0.00097212869228299596</cx:pt>
          <cx:pt idx="36">-0.0012142976529878799</cx:pt>
          <cx:pt idx="37">-0.00076055361963783103</cx:pt>
          <cx:pt idx="38">-0.00077275624577957398</cx:pt>
          <cx:pt idx="39">0.00046576247378322098</cx:pt>
          <cx:pt idx="40">-0.0022129238840507002</cx:pt>
          <cx:pt idx="41">-0.000289235807714401</cx:pt>
          <cx:pt idx="42">-0.00163581167870211</cx:pt>
          <cx:pt idx="43">-0.00148623004621056</cx:pt>
          <cx:pt idx="44">-0.00093356765404786302</cx:pt>
          <cx:pt idx="45">-0.00012785013172888601</cx:pt>
          <cx:pt idx="46">0.00098647716319566394</cx:pt>
          <cx:pt idx="47">-0.00034824448651246198</cx:pt>
          <cx:pt idx="48">6.6992058037135995e-05</cx:pt>
          <cx:pt idx="49">6.0738171853806102e-06</cx:pt>
          <cx:pt idx="50">-0.00030599378893874702</cx:pt>
          <cx:pt idx="51">2.89273225389293e-05</cx:pt>
          <cx:pt idx="52">-0.00129847748588469</cx:pt>
          <cx:pt idx="53">-0.00052738910636034898</cx:pt>
          <cx:pt idx="54">0.00048649250651860499</cx:pt>
          <cx:pt idx="55">0.00022649809766443001</cx:pt>
          <cx:pt idx="56">0.00052374756408762196</cx:pt>
          <cx:pt idx="57">-0.00048420920496470302</cx:pt>
          <cx:pt idx="58">-0.00024968178962100999</cx:pt>
          <cx:pt idx="59">-0.00049770389890328205</cx:pt>
          <cx:pt idx="60">0.00025934934858026201</cx:pt>
          <cx:pt idx="61">1.9833556200518502e-05</cx:pt>
          <cx:pt idx="62">-0.000102506484818278</cx:pt>
          <cx:pt idx="63">2.6806016447854099e-05</cx:pt>
          <cx:pt idx="64">-0.00142381886683139</cx:pt>
          <cx:pt idx="65">-0.0014187120234964801</cx:pt>
          <cx:pt idx="66">-0.0026432921292439101</cx:pt>
          <cx:pt idx="67">-0.0046296392780137896</cx:pt>
          <cx:pt idx="68">-0.00465646622947686</cx:pt>
          <cx:pt idx="69">-0.0050792581793779202</cx:pt>
          <cx:pt idx="70">-0.0065450704605073502</cx:pt>
          <cx:pt idx="71">-0.0057157562082278002</cx:pt>
          <cx:pt idx="72">-0.0051294680546076603</cx:pt>
          <cx:pt idx="73">-0.0037610552431063399</cx:pt>
          <cx:pt idx="74">-0.00085539910601596604</cx:pt>
          <cx:pt idx="75">0.000366412316653608</cx:pt>
          <cx:pt idx="76">0.00434992819888976</cx:pt>
          <cx:pt idx="77">0.00361422717110509</cx:pt>
          <cx:pt idx="78">0.00017407553895377499</cx:pt>
          <cx:pt idx="79">0.00096824291252030901</cx:pt>
          <cx:pt idx="80">0.0010674287963000301</cx:pt>
          <cx:pt idx="81">5.0466268347752101e-05</cx:pt>
          <cx:pt idx="82">0.00030034267430282901</cx:pt>
          <cx:pt idx="83">-0.000357398601998463</cx:pt>
          <cx:pt idx="84">-0.000160982411453619</cx:pt>
          <cx:pt idx="85">0.00077808005470205203</cx:pt>
          <cx:pt idx="86">6.3051858845666599e-05</cx:pt>
          <cx:pt idx="87">0.00050598723859741402</cx:pt>
          <cx:pt idx="88">0.00054536498671755305</cx:pt>
          <cx:pt idx="89">-0.0015094864369917199</cx:pt>
          <cx:pt idx="90">-0.00092543528501816896</cx:pt>
          <cx:pt idx="91">-0.00178293400203258</cx:pt>
          <cx:pt idx="92">-0.0033563041085899799</cx:pt>
          <cx:pt idx="93">-0.0040630092701150304</cx:pt>
          <cx:pt idx="94">-0.0077858737378378997</cx:pt>
          <cx:pt idx="95">-0.0083773558623152292</cx:pt>
          <cx:pt idx="96">-0.016513036236965099</cx:pt>
          <cx:pt idx="97">-0.027328745012130101</cx:pt>
          <cx:pt idx="98">-0.030419335237365199</cx:pt>
          <cx:pt idx="99">-0.060108089960242701</cx:pt>
          <cx:pt idx="100">-0.041857481279199499</cx:pt>
          <cx:pt idx="101">-0.019542835527061101</cx:pt>
          <cx:pt idx="102">-0.0104509050650912</cx:pt>
          <cx:pt idx="103">-0.00039483689055422701</cx:pt>
          <cx:pt idx="104">0.0059373227060690696</cx:pt>
          <cx:pt idx="105">0.00791542824699463</cx:pt>
          <cx:pt idx="106">0.0075714716159267998</cx:pt>
          <cx:pt idx="107">0.0060388353123029198</cx:pt>
          <cx:pt idx="108">0.0036221854530878801</cx:pt>
          <cx:pt idx="109">0.00080660040075766304</cx:pt>
          <cx:pt idx="110">0.00084652771263152196</cx:pt>
          <cx:pt idx="111">-8.3997216539113899e-05</cx:pt>
          <cx:pt idx="112">-0.00024224946759774299</cx:pt>
          <cx:pt idx="113">-0.00049065139280258803</cx:pt>
          <cx:pt idx="114">-0.00040373185730265199</cx:pt>
          <cx:pt idx="115">0.00031104676591490901</cx:pt>
          <cx:pt idx="116">-0.00073532913682729402</cx:pt>
          <cx:pt idx="117">0.000531444451085695</cx:pt>
          <cx:pt idx="118">-0.0050736771098485404</cx:pt>
          <cx:pt idx="119">-0.0090335381709795593</cx:pt>
          <cx:pt idx="120">-0.023705602099344501</cx:pt>
          <cx:pt idx="121">-0.0209066913260487</cx:pt>
          <cx:pt idx="122">-0.041438738445407103</cx:pt>
          <cx:pt idx="123">-0.050644262059118497</cx:pt>
          <cx:pt idx="124">-0.043348789919078902</cx:pt>
          <cx:pt idx="125">-0.039814249558986999</cx:pt>
          <cx:pt idx="126">-0.060676619906184198</cx:pt>
          <cx:pt idx="127">-0.089142350938852893</cx:pt>
          <cx:pt idx="128">-0.067473613110743194</cx:pt>
          <cx:pt idx="129">-0.050673937465048599</cx:pt>
          <cx:pt idx="130">-0.028569200054928599</cx:pt>
          <cx:pt idx="131">-0.028042267005924201</cx:pt>
          <cx:pt idx="132">-0.0067953408341985596</cx:pt>
          <cx:pt idx="133">0.00301405293540607</cx:pt>
          <cx:pt idx="134">0.014030017334075299</cx:pt>
          <cx:pt idx="135">0.0205793023541209</cx:pt>
          <cx:pt idx="136">0.0103132318244287</cx:pt>
          <cx:pt idx="137">0.00112443856260571</cx:pt>
          <cx:pt idx="138">-0.0019320862436037901</cx:pt>
          <cx:pt idx="139">0.00028068492839828399</cx:pt>
          <cx:pt idx="140">1.6287053137684399e-05</cx:pt>
          <cx:pt idx="141">0.00097509341510049999</cx:pt>
          <cx:pt idx="142">-0.00028965526729388298</cx:pt>
          <cx:pt idx="143">-0.0020537340952925501</cx:pt>
          <cx:pt idx="144">-0.0065046799150218397</cx:pt>
          <cx:pt idx="145">-0.0111004740786839</cx:pt>
          <cx:pt idx="146">-0.020030173705762499</cx:pt>
          <cx:pt idx="147">-0.024998188228811401</cx:pt>
          <cx:pt idx="148">-0.0106686452711592</cx:pt>
          <cx:pt idx="149">-0.0021485907976702499</cx:pt>
          <cx:pt idx="150">-0.015501946446628501</cx:pt>
          <cx:pt idx="151">-0.063774961870055394</cx:pt>
          <cx:pt idx="152">-0.068162665225113397</cx:pt>
          <cx:pt idx="153">-0.088255469666983999</cx:pt>
          <cx:pt idx="154">-0.053880364073484302</cx:pt>
          <cx:pt idx="155">-0.084354085790515898</cx:pt>
          <cx:pt idx="156">-0.0439388730724216</cx:pt>
          <cx:pt idx="157">-0.0261978946815998</cx:pt>
          <cx:pt idx="158">-0.073278986340906099</cx:pt>
          <cx:pt idx="159">-0.096383289051425</cx:pt>
          <cx:pt idx="160">-0.069863476423551799</cx:pt>
          <cx:pt idx="161">-0.040790724200960103</cx:pt>
          <cx:pt idx="162">0.0169928016951316</cx:pt>
          <cx:pt idx="163">0.0343130501514727</cx:pt>
          <cx:pt idx="164">0.0080041821168362892</cx:pt>
          <cx:pt idx="165">-0.027158199478345999</cx:pt>
          <cx:pt idx="166">-0.026509489626337999</cx:pt>
          <cx:pt idx="167">0.00029142555226687302</cx:pt>
          <cx:pt idx="168">0.00059835917324106702</cx:pt>
          <cx:pt idx="169">0.00013093879134882001</cx:pt>
          <cx:pt idx="170">-0.00038740181549315998</cx:pt>
          <cx:pt idx="171">-0.010900922488750299</cx:pt>
          <cx:pt idx="172">-0.0048498167664079101</cx:pt>
          <cx:pt idx="173">0.0265832837710222</cx:pt>
          <cx:pt idx="174">-0.025197478370300799</cx:pt>
          <cx:pt idx="175">-0.055963994279213898</cx:pt>
          <cx:pt idx="176">-0.019653669905438199</cx:pt>
          <cx:pt idx="177">-0.013416798488236599</cx:pt>
          <cx:pt idx="178">-0.048480027480434201</cx:pt>
          <cx:pt idx="179">-0.12106768649711599</cx:pt>
          <cx:pt idx="180">-0.0968414166060559</cx:pt>
          <cx:pt idx="181">-0.054091920064426098</cx:pt>
          <cx:pt idx="182">-0.0081067666738488392</cx:pt>
          <cx:pt idx="183">-0.059981036207843903</cx:pt>
          <cx:pt idx="184">0.0133009782457633</cx:pt>
          <cx:pt idx="185">0.043644725393510803</cx:pt>
          <cx:pt idx="186">-0.061703570515128203</cx:pt>
          <cx:pt idx="187">-0.0603790119177047</cx:pt>
          <cx:pt idx="188">-0.079304765386387602</cx:pt>
          <cx:pt idx="189">-0.042048168602506</cx:pt>
          <cx:pt idx="190">0.078231399636159799</cx:pt>
          <cx:pt idx="191">0.052502222770687397</cx:pt>
          <cx:pt idx="192">-0.0042711211327997002</cx:pt>
          <cx:pt idx="193">-0.044202420206609597</cx:pt>
          <cx:pt idx="194">-0.00080541452655698298</cx:pt>
          <cx:pt idx="195">0.0011468077275497801</cx:pt>
          <cx:pt idx="196">-0.000111494127261349</cx:pt>
          <cx:pt idx="197">-0.0023756660953748502</cx:pt>
          <cx:pt idx="198">-0.00106345744698425</cx:pt>
          <cx:pt idx="199">-0.0052414479968371499</cx:pt>
          <cx:pt idx="200">0.00091292405683944403</cx:pt>
          <cx:pt idx="201">0.029032867306249401</cx:pt>
          <cx:pt idx="202">-0.0238515668664314</cx:pt>
          <cx:pt idx="203">-0.061423061378604898</cx:pt>
          <cx:pt idx="204">-0.0311804052031548</cx:pt>
          <cx:pt idx="205">0.0014776599231684901</cx:pt>
          <cx:pt idx="206">-0.0549102666406611</cx:pt>
          <cx:pt idx="207">-0.0408133664358801</cx:pt>
          <cx:pt idx="208">0.016624001268078101</cx:pt>
          <cx:pt idx="209">0.017499304899777201</cx:pt>
          <cx:pt idx="210">0.043162437209318297</cx:pt>
          <cx:pt idx="211">0.018074249318743699</cx:pt>
          <cx:pt idx="212">-0.065559966890897298</cx:pt>
          <cx:pt idx="213">0.0045968595133277302</cx:pt>
          <cx:pt idx="214">-0.032385512426301201</cx:pt>
          <cx:pt idx="215">0.0160035193815566</cx:pt>
          <cx:pt idx="216">-0.046714843397818902</cx:pt>
          <cx:pt idx="217">-0.042167752325038298</cx:pt>
          <cx:pt idx="218">0.036202663282211903</cx:pt>
          <cx:pt idx="219">0.10993468388149399</cx:pt>
          <cx:pt idx="220">0.074466895227826402</cx:pt>
          <cx:pt idx="221">-0.0067706564256218996</cx:pt>
          <cx:pt idx="222">-0.00185024226837755</cx:pt>
          <cx:pt idx="223">0.00087397614469850496</cx:pt>
          <cx:pt idx="224">-0.00021703901595246299</cx:pt>
          <cx:pt idx="225">-0.0019224365050713201</cx:pt>
          <cx:pt idx="226">0.00422432725701582</cx:pt>
          <cx:pt idx="227">-0.000471159366271456</cx:pt>
          <cx:pt idx="228">0.020657732985283499</cx:pt>
          <cx:pt idx="229">0.030152261484294899</cx:pt>
          <cx:pt idx="230">-0.021014309284997101</cx:pt>
          <cx:pt idx="231">0.0075008763510770998</cx:pt>
          <cx:pt idx="232">0.046752935034607403</cx:pt>
          <cx:pt idx="233">0.039518174754307897</cx:pt>
          <cx:pt idx="234">-0.077087126413731902</cx:pt>
          <cx:pt idx="235">0.028787772000442101</cx:pt>
          <cx:pt idx="236">-0.0073613230966621699</cx:pt>
          <cx:pt idx="237">-0.022179326955218299</cx:pt>
          <cx:pt idx="238">0.046438306095071498</cx:pt>
          <cx:pt idx="239">0.031609113753242199</cx:pt>
          <cx:pt idx="240">-0.11355958035989799</cx:pt>
          <cx:pt idx="241">-0.053331982286702398</cx:pt>
          <cx:pt idx="242">-0.021666864715064901</cx:pt>
          <cx:pt idx="243">-0.021246017646032199</cx:pt>
          <cx:pt idx="244">-0.052902520124683203</cx:pt>
          <cx:pt idx="245">-0.0307054580970521</cx:pt>
          <cx:pt idx="246">0.0632585127938433</cx:pt>
          <cx:pt idx="247">0.070968843734333806</cx:pt>
          <cx:pt idx="248">0.048236074377373303</cx:pt>
          <cx:pt idx="249">0.0105878848305419</cx:pt>
          <cx:pt idx="250">-0.0055224458461859798</cx:pt>
          <cx:pt idx="251">-0.00169265423063624</cx:pt>
          <cx:pt idx="252">-0.00059888005601758303</cx:pt>
          <cx:pt idx="253">-0.00063218543635403998</cx:pt>
          <cx:pt idx="254">0.0056726597973401202</cx:pt>
          <cx:pt idx="255">-0.0036582969609607399</cx:pt>
          <cx:pt idx="256">0.0071983143428959303</cx:pt>
          <cx:pt idx="257">-0.0066889942958740997</cx:pt>
          <cx:pt idx="258">-0.058328888129573403</cx:pt>
          <cx:pt idx="259">-0.050971863019745302</cx:pt>
          <cx:pt idx="260">0.039574224225176501</cx:pt>
          <cx:pt idx="261">0.021305478411874398</cx:pt>
          <cx:pt idx="262">-0.010202279190207801</cx:pt>
          <cx:pt idx="263">0.064429219136531504</cx:pt>
          <cx:pt idx="264">0.049288947491241401</cx:pt>
          <cx:pt idx="265">-0.020074508743545001</cx:pt>
          <cx:pt idx="266">0.039397499388676101</cx:pt>
          <cx:pt idx="267">0.016183840752585599</cx:pt>
          <cx:pt idx="268">-0.027451032915214599</cx:pt>
          <cx:pt idx="269">-0.0168532619753709</cx:pt>
          <cx:pt idx="270">-0.0336040638875491</cx:pt>
          <cx:pt idx="271">-0.0058288246193967004</cx:pt>
          <cx:pt idx="272">-0.015885024611103301</cx:pt>
          <cx:pt idx="273">-0.0040993377102292901</cx:pt>
          <cx:pt idx="274">0.026395112200198498</cx:pt>
          <cx:pt idx="275">0.00567085639173639</cx:pt>
          <cx:pt idx="276">-0.019853604990702899</cx:pt>
          <cx:pt idx="277">-0.022609158971903499</cx:pt>
          <cx:pt idx="278">-0.0079209249447181104</cx:pt>
          <cx:pt idx="279">-0.000268241002462287</cx:pt>
          <cx:pt idx="280">-0.00018924158708167401</cx:pt>
          <cx:pt idx="281">-0.00092744756171958304</cx:pt>
          <cx:pt idx="282">-0.0065676997341414696</cx:pt>
          <cx:pt idx="283">-0.015343482266079501</cx:pt>
          <cx:pt idx="284">-0.0083104238458462498</cx:pt>
          <cx:pt idx="285">-0.059961937828089298</cx:pt>
          <cx:pt idx="286">-0.073951080174350495</cx:pt>
          <cx:pt idx="287">0.017686335309671002</cx:pt>
          <cx:pt idx="288">0.057817266968873703</cx:pt>
          <cx:pt idx="289">0.0111475047032985</cx:pt>
          <cx:pt idx="290">0.053989662988924797</cx:pt>
          <cx:pt idx="291">0.055866327354989802</cx:pt>
          <cx:pt idx="292">0.098697367203070305</cx:pt>
          <cx:pt idx="293">-0.060280032057732198</cx:pt>
          <cx:pt idx="294">-0.064650221541052696</cx:pt>
          <cx:pt idx="295">0.068096524541426298</cx:pt>
          <cx:pt idx="296">-0.030119877384206101</cx:pt>
          <cx:pt idx="297">-0.013161614853007399</cx:pt>
          <cx:pt idx="298">-0.090260509295283897</cx:pt>
          <cx:pt idx="299">0.0249387698264209</cx:pt>
          <cx:pt idx="300">-0.080633212226429593</cx:pt>
          <cx:pt idx="301">-0.076602565779606197</cx:pt>
          <cx:pt idx="302">-0.059775208518168102</cx:pt>
          <cx:pt idx="303">-0.029399918966888899</cx:pt>
          <cx:pt idx="304">-0.041361140738476999</cx:pt>
          <cx:pt idx="305">-0.0113196070237366</cx:pt>
          <cx:pt idx="306">-0.0072724102232060604</cx:pt>
          <cx:pt idx="307">-0.00089346605350581305</cx:pt>
          <cx:pt idx="308">0.00015943769015142601</cx:pt>
          <cx:pt idx="309">-0.00200350432519517</cx:pt>
          <cx:pt idx="310">-0.015344550950970599</cx:pt>
          <cx:pt idx="311">-0.031697129610151802</cx:pt>
          <cx:pt idx="312">-0.066558736141878794</cx:pt>
          <cx:pt idx="313">-0.095170815622267799</cx:pt>
          <cx:pt idx="314">-0.048010405622482898</cx:pt>
          <cx:pt idx="315">-0.047462102946534301</cx:pt>
          <cx:pt idx="316">0.039915653160101303</cx:pt>
          <cx:pt idx="317">0.092204673211052399</cx:pt>
          <cx:pt idx="318">0.12972138124718</cx:pt>
          <cx:pt idx="319">0.072624450074275093</cx:pt>
          <cx:pt idx="320">0.082893783915605895</cx:pt>
          <cx:pt idx="321">-0.22349903527116499</cx:pt>
          <cx:pt idx="322">-0.094353838977325494</cx:pt>
          <cx:pt idx="323">0.041144121076444003</cx:pt>
          <cx:pt idx="324">0.0140293579988192</cx:pt>
          <cx:pt idx="325">-0.0153712192853459</cx:pt>
          <cx:pt idx="326">-0.031681604221884499</cx:pt>
          <cx:pt idx="327">0.0448807761305373</cx:pt>
          <cx:pt idx="328">-0.045439688012148198</cx:pt>
          <cx:pt idx="329">-0.0420278206746275</cx:pt>
          <cx:pt idx="330">-0.081187191904803696</cx:pt>
          <cx:pt idx="331">-0.074482173809443303</cx:pt>
          <cx:pt idx="332">-0.0451670065461049</cx:pt>
          <cx:pt idx="333">-0.0181443792694603</cx:pt>
          <cx:pt idx="334">-0.00613139414324727</cx:pt>
          <cx:pt idx="335">-0.00068186002945437596</cx:pt>
          <cx:pt idx="336">-0.0010309677177478601</cx:pt>
          <cx:pt idx="337">0.0011566246789864701</cx:pt>
          <cx:pt idx="338">-3.6139160853864998e-05</cx:pt>
          <cx:pt idx="339">-0.049997972319693398</cx:pt>
          <cx:pt idx="340">-0.095899822555243402</cx:pt>
          <cx:pt idx="341">-0.117277332994956</cx:pt>
          <cx:pt idx="342">-0.056942006088671698</cx:pt>
          <cx:pt idx="343">-0.070973427399162695</cx:pt>
          <cx:pt idx="344">0.0020218429954155901</cx:pt>
          <cx:pt idx="345">0.046507570200858203</cx:pt>
          <cx:pt idx="346">0.19145928040882099</cx:pt>
          <cx:pt idx="347">0.223093741792215</cx:pt>
          <cx:pt idx="348">0.177163609573043</cx:pt>
          <cx:pt idx="349">0.12373343192578699</cx:pt>
          <cx:pt idx="350">0.0899395248092274</cx:pt>
          <cx:pt idx="351">0.15752413589403899</cx:pt>
          <cx:pt idx="352">0.117006927359413</cx:pt>
          <cx:pt idx="353">0.068108865309833996</cx:pt>
          <cx:pt idx="354">0.010315676672908799</cx:pt>
          <cx:pt idx="355">0.084148537643350799</cx:pt>
          <cx:pt idx="356">0.0340838464942428</cx:pt>
          <cx:pt idx="357">-0.011473409024291399</cx:pt>
          <cx:pt idx="358">-0.067087164421509193</cx:pt>
          <cx:pt idx="359">-0.044276413937839001</cx:pt>
          <cx:pt idx="360">-0.0082493594226305499</cx:pt>
          <cx:pt idx="361">-0.017239753202703701</cx:pt>
          <cx:pt idx="362">-0.015987773272145501</cx:pt>
          <cx:pt idx="363">-0.0026982084681518</cx:pt>
          <cx:pt idx="364">0.00070287885639712703</cx:pt>
          <cx:pt idx="365">0.0023849032595142801</cx:pt>
          <cx:pt idx="366">0.000161634908137237</cx:pt>
          <cx:pt idx="367">-0.045056249330555097</cx:pt>
          <cx:pt idx="368">-0.091149106266178698</cx:pt>
          <cx:pt idx="369">-0.086603824384339903</cx:pt>
          <cx:pt idx="370">-0.048701795159015702</cx:pt>
          <cx:pt idx="371">-0.038705844047691201</cx:pt>
          <cx:pt idx="372">-0.027317999549871901</cx:pt>
          <cx:pt idx="373">0.029434835061589001</cx:pt>
          <cx:pt idx="374">0.19131764491752301</cx:pt>
          <cx:pt idx="375">0.17838392027483899</cx:pt>
          <cx:pt idx="376">0.19041673538380699</cx:pt>
          <cx:pt idx="377">0.20625226839838201</cx:pt>
          <cx:pt idx="378">0.15185472412878001</cx:pt>
          <cx:pt idx="379">0.22692369500345</cx:pt>
          <cx:pt idx="380">0.15658264621948101</cx:pt>
          <cx:pt idx="381">0.158490755671403</cx:pt>
          <cx:pt idx="382">0.13633272558631701</cx:pt>
          <cx:pt idx="383">0.11580947959664301</cx:pt>
          <cx:pt idx="384">0.056072444623563998</cx:pt>
          <cx:pt idx="385">-0.021539870572823899</cx:pt>
          <cx:pt idx="386">-0.053298630080434103</cx:pt>
          <cx:pt idx="387">-0.042183149643247299</cx:pt>
          <cx:pt idx="388">-0.041956623052274003</cx:pt>
          <cx:pt idx="389">-0.044031998448375298</cx:pt>
          <cx:pt idx="390">-0.030405176990694401</cx:pt>
          <cx:pt idx="391">-0.0010669674277475299</cx:pt>
          <cx:pt idx="392">0.00042081648540907699</cx:pt>
          <cx:pt idx="393">0.00154952214134823</cx:pt>
          <cx:pt idx="394">0.00053217428531718899</cx:pt>
          <cx:pt idx="395">-0.018674769543348999</cx:pt>
          <cx:pt idx="396">-0.033149350952974603</cx:pt>
          <cx:pt idx="397">-0.032516897197663298</cx:pt>
          <cx:pt idx="398">-0.070280200265703793</cx:pt>
          <cx:pt idx="399">-0.080101632416490598</cx:pt>
          <cx:pt idx="400">-0.027546659155228401</cx:pt>
          <cx:pt idx="401">-0.060961968317820699</cx:pt>
          <cx:pt idx="402">0.025463383939987701</cx:pt>
          <cx:pt idx="403">0.155409097143135</cx:pt>
          <cx:pt idx="404">0.216002527792333</cx:pt>
          <cx:pt idx="405">0.15984449670131401</cx:pt>
          <cx:pt idx="406">0.217758038881875</cx:pt>
          <cx:pt idx="407">0.26549928646418702</cx:pt>
          <cx:pt idx="408">0.13723467874923001</cx:pt>
          <cx:pt idx="409">0.101825811101002</cx:pt>
          <cx:pt idx="410">0.0820490676168317</cx:pt>
          <cx:pt idx="411">0.028153816289627501</cx:pt>
          <cx:pt idx="412">-0.030409337153021802</cx:pt>
          <cx:pt idx="413">-0.068862907040479301</cx:pt>
          <cx:pt idx="414">-0.075387274391000694</cx:pt>
          <cx:pt idx="415">-0.062125461878021503</cx:pt>
          <cx:pt idx="416">-0.0501690791285948</cx:pt>
          <cx:pt idx="417">-0.031490217039353098</cx:pt>
          <cx:pt idx="418">-0.0131278650386092</cx:pt>
          <cx:pt idx="419">9.4384695453324401e-05</cx:pt>
          <cx:pt idx="420">-0.00066760782917732095</cx:pt>
          <cx:pt idx="421">-0.00052643706009185699</cx:pt>
          <cx:pt idx="422">0.0014168560662468699</cx:pt>
          <cx:pt idx="423">0.0095424181440132393</cx:pt>
          <cx:pt idx="424">0.017157921878342901</cx:pt>
          <cx:pt idx="425">-0.036361406584669603</cx:pt>
          <cx:pt idx="426">-0.11036310491154799</cx:pt>
          <cx:pt idx="427">-0.104679270131826</cx:pt>
          <cx:pt idx="428">-0.163987961246225</cx:pt>
          <cx:pt idx="429">-0.176595563863679</cx:pt>
          <cx:pt idx="430">-0.108102625650949</cx:pt>
          <cx:pt idx="431">-0.0509506289199671</cx:pt>
          <cx:pt idx="432">-0.0024288406052130999</cx:pt>
          <cx:pt idx="433">0.074391419896094796</cx:pt>
          <cx:pt idx="434">0.206145213797369</cx:pt>
          <cx:pt idx="435">0.12038534226447301</cx:pt>
          <cx:pt idx="436">0.0057640080793362001</cx:pt>
          <cx:pt idx="437">0.060996450842498898</cx:pt>
          <cx:pt idx="438">0.025755610642405901</cx:pt>
          <cx:pt idx="439">-0.0622004872045702</cx:pt>
          <cx:pt idx="440">-0.116994709467329</cx:pt>
          <cx:pt idx="441">-0.108854915494697</cx:pt>
          <cx:pt idx="442">-0.087267971391151097</cx:pt>
          <cx:pt idx="443">-0.050308828654729298</cx:pt>
          <cx:pt idx="444">-0.058576740785477498</cx:pt>
          <cx:pt idx="445">-0.039475232669966803</cx:pt>
          <cx:pt idx="446">-0.0098319372364073197</cx:pt>
          <cx:pt idx="447">1.43826065370874e-05</cx:pt>
          <cx:pt idx="448">0.00050890398182189495</cx:pt>
          <cx:pt idx="449">0.00060072893483996902</cx:pt>
          <cx:pt idx="450">6.1747408503691598e-05</cx:pt>
          <cx:pt idx="451">-0.00052499542492167499</cx:pt>
          <cx:pt idx="452">0.0016728052450670401</cx:pt>
          <cx:pt idx="453">-0.026476400919631601</cx:pt>
          <cx:pt idx="454">-0.065287005438439696</cx:pt>
          <cx:pt idx="455">-0.098790416459877503</cx:pt>
          <cx:pt idx="456">-0.18742220542954799</cx:pt>
          <cx:pt idx="457">-0.24852587093582501</cx:pt>
          <cx:pt idx="458">-0.20737202739774199</cx:pt>
          <cx:pt idx="459">-0.16958229063290101</cx:pt>
          <cx:pt idx="460">-0.077164766108271998</cx:pt>
          <cx:pt idx="461">-0.032944265067742999</cx:pt>
          <cx:pt idx="462">-0.0024088281996077101</cx:pt>
          <cx:pt idx="463">-0.010529492705585199</cx:pt>
          <cx:pt idx="464">-0.00362156124391342</cx:pt>
          <cx:pt idx="465">0.018788904033300202</cx:pt>
          <cx:pt idx="466">-0.100452504948718</cx:pt>
          <cx:pt idx="467">-0.15725741603082499</cx:pt>
          <cx:pt idx="468">-0.11822636174083299</cx:pt>
          <cx:pt idx="469">-0.096865521147218803</cx:pt>
          <cx:pt idx="470">-0.095575936284406304</cx:pt>
          <cx:pt idx="471">-0.060003775989749202</cx:pt>
          <cx:pt idx="472">-0.054545718840116698</cx:pt>
          <cx:pt idx="473">-0.0404441701146332</cx:pt>
          <cx:pt idx="474">-0.025437460146823999</cx:pt>
          <cx:pt idx="475">0.00028328941278379298</cx:pt>
          <cx:pt idx="476">0.00024143681966815999</cx:pt>
          <cx:pt idx="477">-5.2136816376487201e-05</cx:pt>
          <cx:pt idx="478">-0.0019720085542903002</cx:pt>
          <cx:pt idx="479">-0.0033199072555103902</cx:pt>
          <cx:pt idx="480">0.0011169467494887</cx:pt>
          <cx:pt idx="481">-0.0184363513566147</cx:pt>
          <cx:pt idx="482">-0.065322789368932196</cx:pt>
          <cx:pt idx="483">-0.104459149745153</cx:pt>
          <cx:pt idx="484">-0.146213237063202</cx:pt>
          <cx:pt idx="485">-0.170985269037183</cx:pt>
          <cx:pt idx="486">-0.21823451984129599</cx:pt>
          <cx:pt idx="487">-0.2798127817403</cx:pt>
          <cx:pt idx="488">-0.183816935228893</cx:pt>
          <cx:pt idx="489">-0.094214942846950395</cx:pt>
          <cx:pt idx="490">-0.17156473623178201</cx:pt>
          <cx:pt idx="491">-0.076641907658563699</cx:pt>
          <cx:pt idx="492">0.0165821360646548</cx:pt>
          <cx:pt idx="493">-0.120301196163164</cx:pt>
          <cx:pt idx="494">-0.16547919514207199</cx:pt>
          <cx:pt idx="495">-0.16845823632097601</cx:pt>
          <cx:pt idx="496">-0.13310797527981</cx:pt>
          <cx:pt idx="497">-0.091991954700833795</cx:pt>
          <cx:pt idx="498">-0.099943417405088997</cx:pt>
          <cx:pt idx="499">-0.058797564286040299</cx:pt>
          <cx:pt idx="500">-0.0309561099286134</cx:pt>
          <cx:pt idx="501">-0.020763160563122499</cx:pt>
          <cx:pt idx="502">-0.012620087853990601</cx:pt>
          <cx:pt idx="503">-0.00065719936817368698</cx:pt>
          <cx:pt idx="504">-0.0010877784007100001</cx:pt>
          <cx:pt idx="505">-9.8416330678153494e-05</cx:pt>
          <cx:pt idx="506">-0.0056597279867881996</cx:pt>
          <cx:pt idx="507">-0.0011586499858755399</cx:pt>
          <cx:pt idx="508">-0.00069325571137554499</cx:pt>
          <cx:pt idx="509">-0.014029477444935601</cx:pt>
          <cx:pt idx="510">-0.055561104720342099</cx:pt>
          <cx:pt idx="511">-0.095294338175495194</cx:pt>
          <cx:pt idx="512">-0.13235924566335</cx:pt>
          <cx:pt idx="513">-0.177022273930313</cx:pt>
          <cx:pt idx="514">-0.20526860342335801</cx:pt>
          <cx:pt idx="515">-0.13092785128100601</cx:pt>
          <cx:pt idx="516">-0.110487064743547</cx:pt>
          <cx:pt idx="517">-0.13210430013255101</cx:pt>
          <cx:pt idx="518">-0.104851224330438</cx:pt>
          <cx:pt idx="519">-0.12629896284763401</cx:pt>
          <cx:pt idx="520">-0.098478766602352594</cx:pt>
          <cx:pt idx="521">-0.21590935822302501</cx:pt>
          <cx:pt idx="522">-0.16259918945958499</cx:pt>
          <cx:pt idx="523">-0.159979045427252</cx:pt>
          <cx:pt idx="524">-0.12650664488781199</cx:pt>
          <cx:pt idx="525">-0.074341119304188102</cx:pt>
          <cx:pt idx="526">-0.111466183073993</cx:pt>
          <cx:pt idx="527">-0.089468062674953705</cx:pt>
          <cx:pt idx="528">-0.027300416288582499</cx:pt>
          <cx:pt idx="529">-0.012814689156656799</cx:pt>
          <cx:pt idx="530">-0.0025731446116797601</cx:pt>
          <cx:pt idx="531">-0.00085559376119193097</cx:pt>
          <cx:pt idx="532">0.00028786209242066601</cx:pt>
          <cx:pt idx="533">-0.0028674811685499299</cx:pt>
          <cx:pt idx="534">-0.0064336378580501603</cx:pt>
          <cx:pt idx="535">-0.0035868849108944599</cx:pt>
          <cx:pt idx="536">-0.0042628955905344903</cx:pt>
          <cx:pt idx="537">-0.021966392833564101</cx:pt>
          <cx:pt idx="538">-0.059097634178116497</cx:pt>
          <cx:pt idx="539">-0.104989122816616</cx:pt>
          <cx:pt idx="540">-0.1163317121313</cx:pt>
          <cx:pt idx="541">-0.12156904858192601</cx:pt>
          <cx:pt idx="542">-0.1076564780001</cx:pt>
          <cx:pt idx="543">-0.043639677372344698</cx:pt>
          <cx:pt idx="544">-0.13588952245524299</cx:pt>
          <cx:pt idx="545">-0.120056361732506</cx:pt>
          <cx:pt idx="546">-0.061919587191647599</cx:pt>
          <cx:pt idx="547">-0.15952192784479899</cx:pt>
          <cx:pt idx="548">-0.141269325865711</cx:pt>
          <cx:pt idx="549">-0.19476927543109601</cx:pt>
          <cx:pt idx="550">-0.0963412046489769</cx:pt>
          <cx:pt idx="551">-0.111593327351976</cx:pt>
          <cx:pt idx="552">-0.10484100785344699</cx:pt>
          <cx:pt idx="553">-0.043114010652865499</cx:pt>
          <cx:pt idx="554">-0.098367424272455706</cx:pt>
          <cx:pt idx="555">-0.085012430677733203</cx:pt>
          <cx:pt idx="556">-0.0239123870335958</cx:pt>
          <cx:pt idx="557">-0.0075766380091604199</cx:pt>
          <cx:pt idx="558">-0.00068699396351751404</cx:pt>
          <cx:pt idx="559">-0.000235604411901722</cx:pt>
          <cx:pt idx="560">-0.000188635139198195</cx:pt>
          <cx:pt idx="561">-2.6665006668265301e-05</cx:pt>
          <cx:pt idx="562">-0.0046108025541902299</cx:pt>
          <cx:pt idx="563">-0.025742691314166798</cx:pt>
          <cx:pt idx="564">-0.038311034843830603</cx:pt>
          <cx:pt idx="565">-0.040371883404208303</cx:pt>
          <cx:pt idx="566">-0.085626792319422801</cx:pt>
          <cx:pt idx="567">-0.106334895301448</cx:pt>
          <cx:pt idx="568">-0.104753292420488</cx:pt>
          <cx:pt idx="569">-0.023889875830872102</cx:pt>
          <cx:pt idx="570">-0.029121837189392</cx:pt>
          <cx:pt idx="571">-0.106412424486656</cx:pt>
          <cx:pt idx="572">-0.14693715297985599</cx:pt>
          <cx:pt idx="573">-0.117937673331953</cx:pt>
          <cx:pt idx="574">-0.070062433861257295</cx:pt>
          <cx:pt idx="575">-0.14818354918439</cx:pt>
          <cx:pt idx="576">-0.11488642555992799</cx:pt>
          <cx:pt idx="577">-0.16159639619465299</cx:pt>
          <cx:pt idx="578">-0.066979088684221602</cx:pt>
          <cx:pt idx="579">-0.066866691682117299</cx:pt>
          <cx:pt idx="580">-0.10268969611107499</cx:pt>
          <cx:pt idx="581">-0.054755199544535303</cx:pt>
          <cx:pt idx="582">-0.078542339791151605</cx:pt>
          <cx:pt idx="583">-0.071616913809510893</cx:pt>
          <cx:pt idx="584">-0.0213091124687067</cx:pt>
          <cx:pt idx="585">-0.0059604660558062999</cx:pt>
          <cx:pt idx="586">-0.00026189829352162399</cx:pt>
          <cx:pt idx="587">-0.00033275585200633198</cx:pt>
          <cx:pt idx="588">-0.00045723378939822298</cx:pt>
          <cx:pt idx="589">-4.49979805470482e-06</cx:pt>
          <cx:pt idx="590">-0.0045072610411895104</cx:pt>
          <cx:pt idx="591">-0.025515452577871699</cx:pt>
          <cx:pt idx="592">-0.039304158656111803</cx:pt>
          <cx:pt idx="593">-0.037122333592788097</cx:pt>
          <cx:pt idx="594">-0.073955193401427005</cx:pt>
          <cx:pt idx="595">-0.076435823533902603</cx:pt>
          <cx:pt idx="596">0.031805592783507003</cx:pt>
          <cx:pt idx="597">0.039061822078304401</cx:pt>
          <cx:pt idx="598">0.053085631686170601</cx:pt>
          <cx:pt idx="599">-0.099397970856037798</cx:pt>
          <cx:pt idx="600">-0.121784087631333</cx:pt>
          <cx:pt idx="601">-0.12588502880680899</cx:pt>
          <cx:pt idx="602">-0.105458761684583</cx:pt>
          <cx:pt idx="603">-0.14631660506666899</cx:pt>
          <cx:pt idx="604">-0.110432441205913</cx:pt>
          <cx:pt idx="605">-0.114163258770084</cx:pt>
          <cx:pt idx="606">-0.026658606553888398</cx:pt>
          <cx:pt idx="607">0.0088122239118197197</cx:pt>
          <cx:pt idx="608">-0.074801199703732807</cx:pt>
          <cx:pt idx="609">-0.058609643658351002</cx:pt>
          <cx:pt idx="610">-0.053037233226276403</cx:pt>
          <cx:pt idx="611">-0.030282750541262199</cx:pt>
          <cx:pt idx="612">-0.0094211840936338394</cx:pt>
          <cx:pt idx="613">-0.0046884266009111497</cx:pt>
          <cx:pt idx="614">-0.00043509092989139198</cx:pt>
          <cx:pt idx="615">-0.000242997646739347</cx:pt>
          <cx:pt idx="616">-0.00055891757767857005</cx:pt>
          <cx:pt idx="617">-5.1311521569028598e-05</cx:pt>
          <cx:pt idx="618">-0.00157707753324419</cx:pt>
          <cx:pt idx="619">-0.0091090420936434206</cx:pt>
          <cx:pt idx="620">-0.020203545638049498</cx:pt>
          <cx:pt idx="621">-0.036754203400056903</cx:pt>
          <cx:pt idx="622">-0.018952935729651999</cx:pt>
          <cx:pt idx="623">0.0115584283022658</cx:pt>
          <cx:pt idx="624">0.084686897138851996</cx:pt>
          <cx:pt idx="625">0.048194794246667602</cx:pt>
          <cx:pt idx="626">0.073962124075999003</cx:pt>
          <cx:pt idx="627">-0.019328783568900401</cx:pt>
          <cx:pt idx="628">-0.035896362644972299</cx:pt>
          <cx:pt idx="629">-0.112362565755407</cx:pt>
          <cx:pt idx="630">-0.070741736063316796</cx:pt>
          <cx:pt idx="631">-0.121808204490876</cx:pt>
          <cx:pt idx="632">-0.053154293498453999</cx:pt>
          <cx:pt idx="633">-0.045661228464913502</cx:pt>
          <cx:pt idx="634">-0.012444222614168001</cx:pt>
          <cx:pt idx="635">0.0521506828676499</cx:pt>
          <cx:pt idx="636">-0.036329567410514602</cx:pt>
          <cx:pt idx="637">-0.017327834767283501</cx:pt>
          <cx:pt idx="638">-0.025102271998176599</cx:pt>
          <cx:pt idx="639">-0.0061405560063485503</cx:pt>
          <cx:pt idx="640">0.0020970500050477301</cx:pt>
          <cx:pt idx="641">-0.0015882008407572801</cx:pt>
          <cx:pt idx="642">0.00024291689128442799</cx:pt>
          <cx:pt idx="643">-7.4350329970365096e-05</cx:pt>
          <cx:pt idx="644">0.000141775789217447</cx:pt>
          <cx:pt idx="645">-0.00037958441784362198</cx:pt>
          <cx:pt idx="646">-0.0027860889968564198</cx:pt>
          <cx:pt idx="647">-0.0050811774672408997</cx:pt>
          <cx:pt idx="648">-0.013900280750452699</cx:pt>
          <cx:pt idx="649">-0.0026014481548315501</cx:pt>
          <cx:pt idx="650">0.016688537493051402</cx:pt>
          <cx:pt idx="651">0.0299877963342145</cx:pt>
          <cx:pt idx="652">0.077424584847897701</cx:pt>
          <cx:pt idx="653">0.077966412095255094</cx:pt>
          <cx:pt idx="654">0.044324952004140002</cx:pt>
          <cx:pt idx="655">0.034373281937532203</cx:pt>
          <cx:pt idx="656">0.013494701414081701</cx:pt>
          <cx:pt idx="657">-0.102568720102969</cx:pt>
          <cx:pt idx="658">0.017814942681742399</cx:pt>
          <cx:pt idx="659">-0.154368964465457</cx:pt>
          <cx:pt idx="660">-0.024694248047184501</cx:pt>
          <cx:pt idx="661">0.020750037621343299</cx:pt>
          <cx:pt idx="662">0.033721464303358699</cx:pt>
          <cx:pt idx="663">0.0615866465079234</cx:pt>
          <cx:pt idx="664">0.0074400917147078504</cx:pt>
          <cx:pt idx="665">0.025255979533546899</cx:pt>
          <cx:pt idx="666">0.028055499389699</cx:pt>
          <cx:pt idx="667">0.027231415165054899</cx:pt>
          <cx:pt idx="668">0.010934616105708299</cx:pt>
          <cx:pt idx="669">0.000214940716551915</cx:pt>
          <cx:pt idx="670">0.00026695324905853601</cx:pt>
          <cx:pt idx="671">0.000565099201935281</cx:pt>
          <cx:pt idx="672">5.8742406952697297e-05</cx:pt>
          <cx:pt idx="673">-0.00041354424138113601</cx:pt>
          <cx:pt idx="674">-0.00103371124428973</cx:pt>
          <cx:pt idx="675">-0.0020466796318338899</cx:pt>
          <cx:pt idx="676">0.0070869661228829201</cx:pt>
          <cx:pt idx="677">0.046538055321952099</cx:pt>
          <cx:pt idx="678">0.031384242005782499</cx:pt>
          <cx:pt idx="679">0.027647716648289199</cx:pt>
          <cx:pt idx="680">0.0143229599994983</cx:pt>
          <cx:pt idx="681">-0.00221303624011558</cx:pt>
          <cx:pt idx="682">0.0049467387939599004</cx:pt>
          <cx:pt idx="683">-0.060679408688637797</cx:pt>
          <cx:pt idx="684">-0.070658325421088602</cx:pt>
          <cx:pt idx="685">0.0101614904695353</cx:pt>
          <cx:pt idx="686">0.017152223670493499</cx:pt>
          <cx:pt idx="687">-0.094227728216345105</cx:pt>
          <cx:pt idx="688">0.023146208982544301</cx:pt>
          <cx:pt idx="689">0.0219770256200543</cx:pt>
          <cx:pt idx="690">0.0232591604535573</cx:pt>
          <cx:pt idx="691">0.067794228074011406</cx:pt>
          <cx:pt idx="692">0.055178777849514402</cx:pt>
          <cx:pt idx="693">0.052360698874675503</cx:pt>
          <cx:pt idx="694">0.057219920414152498</cx:pt>
          <cx:pt idx="695">0.033234055232022303</cx:pt>
          <cx:pt idx="696">0.010962099855996599</cx:pt>
          <cx:pt idx="697">0.0020158603148976999</cx:pt>
          <cx:pt idx="698">-5.9910972119986303e-05</cx:pt>
          <cx:pt idx="699">0.00017437244395711399</cx:pt>
          <cx:pt idx="700">-0.00100980619508518</cx:pt>
          <cx:pt idx="701">0.00053561048573700005</cx:pt>
          <cx:pt idx="702">-3.43827499325663e-05</cx:pt>
          <cx:pt idx="703">0.000109353252814217</cx:pt>
          <cx:pt idx="704">0.014374490244904</cx:pt>
          <cx:pt idx="705">0.018752712567604801</cx:pt>
          <cx:pt idx="706">0.0144108549395072</cx:pt>
          <cx:pt idx="707">-0.0092468017392204095</cx:pt>
          <cx:pt idx="708">-0.042033768181623202</cx:pt>
          <cx:pt idx="709">-0.030005696237876699</cx:pt>
          <cx:pt idx="710">-0.0087636364737009899</cx:pt>
          <cx:pt idx="711">-0.0399219740833111</cx:pt>
          <cx:pt idx="712">-0.072805572432984703</cx:pt>
          <cx:pt idx="713">-0.032196973102419202</cx:pt>
          <cx:pt idx="714">-0.015720390953368701</cx:pt>
          <cx:pt idx="715">-0.039815304966223597</cx:pt>
          <cx:pt idx="716">-0.040618683943892099</cx:pt>
          <cx:pt idx="717">0.028148921340608899</cx:pt>
          <cx:pt idx="718">0.062334090854162701</cx:pt>
          <cx:pt idx="719">0.0168388240498972</cx:pt>
          <cx:pt idx="720">0.030981286958883001</cx:pt>
          <cx:pt idx="721">0.028108304506204499</cx:pt>
          <cx:pt idx="722">0.039288921219473701</cx:pt>
          <cx:pt idx="723">0.020076035601163202</cx:pt>
          <cx:pt idx="724">0.0015952802200892701</cx:pt>
          <cx:pt idx="725">0.000183676193111795</cx:pt>
          <cx:pt idx="726">-8.2859887228226096e-05</cx:pt>
          <cx:pt idx="727">-6.2535742551011995e-05</cx:pt>
          <cx:pt idx="728">-0.00046971492921066998</cx:pt>
          <cx:pt idx="729">-0.000734661581475678</cx:pt>
          <cx:pt idx="730">0.00011709537255718699</cx:pt>
          <cx:pt idx="731">0.00031322252689374298</cx:pt>
          <cx:pt idx="732">0.0045905332405887997</cx:pt>
          <cx:pt idx="733">-0.00043368229043224202</cx:pt>
          <cx:pt idx="734">0.0032903002859019401</cx:pt>
          <cx:pt idx="735">0.0084129889919037203</cx:pt>
          <cx:pt idx="736">-0.0127313525348691</cx:pt>
          <cx:pt idx="737">-0.034270126296040301</cx:pt>
          <cx:pt idx="738">-0.0241147900336986</cx:pt>
          <cx:pt idx="739">-0.048044990711924002</cx:pt>
          <cx:pt idx="740">-0.051931659140699499</cx:pt>
          <cx:pt idx="741">-0.084129077861936796</cx:pt>
          <cx:pt idx="742">-0.063276327023538206</cx:pt>
          <cx:pt idx="743">-0.051546826637327202</cx:pt>
          <cx:pt idx="744">-0.026092150033198699</cx:pt>
          <cx:pt idx="745">-0.042508896842577797</cx:pt>
          <cx:pt idx="746">0.0142794205309785</cx:pt>
          <cx:pt idx="747">-0.0019116494956677901</cx:pt>
          <cx:pt idx="748">-0.0077454275132209397</cx:pt>
          <cx:pt idx="749">-0.0081168406140521201</cx:pt>
          <cx:pt idx="750">-0.0053882583710731496</cx:pt>
          <cx:pt idx="751">0.000193792835410019</cx:pt>
          <cx:pt idx="752">8.4648222943737195e-05</cx:pt>
          <cx:pt idx="753">-0.00034116249550614002</cx:pt>
          <cx:pt idx="754">-0.00083742176096389604</cx:pt>
          <cx:pt idx="755">2.5787053314682298e-05</cx:pt>
          <cx:pt idx="756">-0.00019499379876907001</cx:pt>
          <cx:pt idx="757">1.08853307267201e-05</cx:pt>
          <cx:pt idx="758">0.00072097679250352495</cx:pt>
          <cx:pt idx="759">-0.00051470030147615403</cx:pt>
          <cx:pt idx="760">0.00055218886977801503</cx:pt>
          <cx:pt idx="761">0.000194042802381178</cx:pt>
          <cx:pt idx="762">-0.00019525844964006801</cx:pt>
          <cx:pt idx="763">-0.00073639501922541698</cx:pt>
          <cx:pt idx="764">-0.0018129671329970599</cx:pt>
          <cx:pt idx="765">-0.0021408778719212099</cx:pt>
          <cx:pt idx="766">-0.0167356785422264</cx:pt>
          <cx:pt idx="767">-0.0051375475919492796</cx:pt>
          <cx:pt idx="768">-0.0042781560749037603</cx:pt>
          <cx:pt idx="769">-0.0058688284563409897</cx:pt>
          <cx:pt idx="770">-0.012556124477938</cx:pt>
          <cx:pt idx="771">-0.0032514731986104102</cx:pt>
          <cx:pt idx="772">-0.0073178777232017203</cx:pt>
          <cx:pt idx="773">0.00130866083122506</cx:pt>
          <cx:pt idx="774">0.012917808360768701</cx:pt>
          <cx:pt idx="775">-0.0030780943617540902</cx:pt>
          <cx:pt idx="776">0.00071978985369628898</cx:pt>
          <cx:pt idx="777">-0.00051523140218962904</cx:pt>
          <cx:pt idx="778">-4.2689635081736099e-05</cx:pt>
          <cx:pt idx="779">-0.00064730107584792698</cx:pt>
          <cx:pt idx="780">-0.00020695942834845899</cx:pt>
          <cx:pt idx="781">-0.00061448194156454405</cx:pt>
          <cx:pt idx="782">0.00015036002940015201</cx:pt>
          <cx:pt idx="783">0.000261182775232768</cx:pt>
        </cx:lvl>
      </cx:numDim>
    </cx:data>
    <cx:data id="98">
      <cx:numDim type="val">
        <cx:f>'001_WA_F - 副本'!$CU$1:$CU$784</cx:f>
        <cx:lvl ptCount="784" formatCode="G/通用格式">
          <cx:pt idx="0">-0.00057155845859159103</cx:pt>
          <cx:pt idx="1">-0.00066504242507064298</cx:pt>
          <cx:pt idx="2">-0.00018533290139434799</cx:pt>
          <cx:pt idx="3">0.000171080786702731</cx:pt>
          <cx:pt idx="4">-0.00046324755299441601</cx:pt>
          <cx:pt idx="5">0.00020014210311283801</cx:pt>
          <cx:pt idx="6">0.00020982604466162399</cx:pt>
          <cx:pt idx="7">0.00042033104493312203</cx:pt>
          <cx:pt idx="8">-0.00028126112993736099</cx:pt>
          <cx:pt idx="9">-0.000276811612807662</cx:pt>
          <cx:pt idx="10">0.00024669634675923599</cx:pt>
          <cx:pt idx="11">0.00053745076126982298</cx:pt>
          <cx:pt idx="12">0.00031999860103518603</cx:pt>
          <cx:pt idx="13">-0.00049452883661492495</cx:pt>
          <cx:pt idx="14">-0.00017770267363928499</cx:pt>
          <cx:pt idx="15">5.4384640138547103e-05</cx:pt>
          <cx:pt idx="16">-0.00105167325633819</cx:pt>
          <cx:pt idx="17">0.000465153132278283</cx:pt>
          <cx:pt idx="18">0.00023346359964456599</cx:pt>
          <cx:pt idx="19">-3.1709713942800201e-05</cx:pt>
          <cx:pt idx="20">0.00062599574394562598</cx:pt>
          <cx:pt idx="21">0.00048380462557467399</cx:pt>
          <cx:pt idx="22">-0.000242506171931813</cx:pt>
          <cx:pt idx="23">9.3738089098776103e-05</cx:pt>
          <cx:pt idx="24">2.9322534577248799e-05</cx:pt>
          <cx:pt idx="25">0.0012272927864307201</cx:pt>
          <cx:pt idx="26">0.00016624421634212999</cx:pt>
          <cx:pt idx="27">-8.7662700509127405e-05</cx:pt>
          <cx:pt idx="28">0.00016036278520474901</cx:pt>
          <cx:pt idx="29">0.00050496313267576998</cx:pt>
          <cx:pt idx="30">-0.00047827626224930102</cx:pt>
          <cx:pt idx="31">0.00026204439508284102</cx:pt>
          <cx:pt idx="32">0.000797651116450983</cx:pt>
          <cx:pt idx="33">0.00010214164649395099</cx:pt>
          <cx:pt idx="34">0.000422737697868376</cx:pt>
          <cx:pt idx="35">-0.00059370125869312202</cx:pt>
          <cx:pt idx="36">0.000161030799869349</cx:pt>
          <cx:pt idx="37">-0.00033647360156324703</cx:pt>
          <cx:pt idx="38">0.00090070561538086401</cx:pt>
          <cx:pt idx="39">0.00056688889090958795</cx:pt>
          <cx:pt idx="40">0.00023160738549014501</cx:pt>
          <cx:pt idx="41">-0.00017225483622897999</cx:pt>
          <cx:pt idx="42">0.00053005028240678904</cx:pt>
          <cx:pt idx="43">0.00032909198231470099</cx:pt>
          <cx:pt idx="44">0.00014321016713954101</cx:pt>
          <cx:pt idx="45">0.00018143095290392799</cx:pt>
          <cx:pt idx="46">0.00067949063924706396</cx:pt>
          <cx:pt idx="47">0.00033484874383660402</cx:pt>
          <cx:pt idx="48">0.00044679152537283702</cx:pt>
          <cx:pt idx="49">0.00041863095997395999</cx:pt>
          <cx:pt idx="50">-0.00040263320071058298</cx:pt>
          <cx:pt idx="51">0.00037321502732935198</cx:pt>
          <cx:pt idx="52">-3.6438191737122299e-05</cx:pt>
          <cx:pt idx="53">-0.00018968466573935101</cx:pt>
          <cx:pt idx="54">2.4112547295481202e-06</cx:pt>
          <cx:pt idx="55">-0.0011890916197741801</cx:pt>
          <cx:pt idx="56">0.00079061874312120995</cx:pt>
          <cx:pt idx="57">0.00031019330255653598</cx:pt>
          <cx:pt idx="58">-0.00032811020843931599</cx:pt>
          <cx:pt idx="59">0.00044020397539187302</cx:pt>
          <cx:pt idx="60">-0.000275669002394265</cx:pt>
          <cx:pt idx="61">-0.00044692412318689202</cx:pt>
          <cx:pt idx="62">-0.00060525537140777201</cx:pt>
          <cx:pt idx="63">0.00042668309905505899</cx:pt>
          <cx:pt idx="64">0.00130669141302521</cx:pt>
          <cx:pt idx="65">-0.00060091514364853701</cx:pt>
          <cx:pt idx="66">0.00045369906773509201</cx:pt>
          <cx:pt idx="67">-0.00069095106741090095</cx:pt>
          <cx:pt idx="68">0.0017094065530738401</cx:pt>
          <cx:pt idx="69">0.0013500444175083301</cx:pt>
          <cx:pt idx="70">-0.0038232851645105901</cx:pt>
          <cx:pt idx="71">-0.0057116400057043498</cx:pt>
          <cx:pt idx="72">-0.021351099959123598</cx:pt>
          <cx:pt idx="73">-0.023232805076134101</cx:pt>
          <cx:pt idx="74">-0.011664968474914199</cx:pt>
          <cx:pt idx="75">-0.012437581002026301</cx:pt>
          <cx:pt idx="76">-0.0046657015853054902</cx:pt>
          <cx:pt idx="77">-0.0012627313378335901</cx:pt>
          <cx:pt idx="78">-0.00021161416890729499</cx:pt>
          <cx:pt idx="79">0.00014318043751915599</cx:pt>
          <cx:pt idx="80">-0.00015705760603218499</cx:pt>
          <cx:pt idx="81">-0.000244070051706486</cx:pt>
          <cx:pt idx="82">-8.4987506290846302e-05</cx:pt>
          <cx:pt idx="83">-0.00020763725581809199</cx:pt>
          <cx:pt idx="84">0.00026476605356813598</cx:pt>
          <cx:pt idx="85">-0.00062538429464341404</cx:pt>
          <cx:pt idx="86">-0.00081901131152132005</cx:pt>
          <cx:pt idx="87">-0.00038935875908414599</cx:pt>
          <cx:pt idx="88">0.00043538113473371901</cx:pt>
          <cx:pt idx="89">-0.0027331110217118201</cx:pt>
          <cx:pt idx="90">-0.0029832176619501399</cx:pt>
          <cx:pt idx="91">-0.00380285434917233</cx:pt>
          <cx:pt idx="92">-0.0035495272444580101</cx:pt>
          <cx:pt idx="93">-0.0063937682377639901</cx:pt>
          <cx:pt idx="94">-0.00055466829939157503</cx:pt>
          <cx:pt idx="95">0.0097628008620474892</cx:pt>
          <cx:pt idx="96">-0.0027103877584303002</cx:pt>
          <cx:pt idx="97">0.032921022780006401</cx:pt>
          <cx:pt idx="98">0.021787759239847399</cx:pt>
          <cx:pt idx="99">-0.035867696427130502</cx:pt>
          <cx:pt idx="100">-0.029438385874260699</cx:pt>
          <cx:pt idx="101">-0.0099605130652109606</cx:pt>
          <cx:pt idx="102">-0.0231127578561592</cx:pt>
          <cx:pt idx="103">-0.027433416901531799</cx:pt>
          <cx:pt idx="104">-0.015226953511010799</cx:pt>
          <cx:pt idx="105">-0.0079414272107718002</cx:pt>
          <cx:pt idx="106">-0.00115303709540375</cx:pt>
          <cx:pt idx="107">-0.00051318392400815998</cx:pt>
          <cx:pt idx="108">-0.0016389330231463099</cx:pt>
          <cx:pt idx="109">-0.0015519006451784</cx:pt>
          <cx:pt idx="110">-0.000447157495790279</cx:pt>
          <cx:pt idx="111">-9.2165287406134695e-05</cx:pt>
          <cx:pt idx="112">-0.00019688787670310801</cx:pt>
          <cx:pt idx="113">0.00080754128592853698</cx:pt>
          <cx:pt idx="114">3.20125519963818e-06</cx:pt>
          <cx:pt idx="115">-0.00018707622131675401</cx:pt>
          <cx:pt idx="116">-0.000133722752322509</cx:pt>
          <cx:pt idx="117">-0.0045431097999129198</cx:pt>
          <cx:pt idx="118">-0.00020065886124118201</cx:pt>
          <cx:pt idx="119">0.0175195032885411</cx:pt>
          <cx:pt idx="120">0.0208944711609131</cx:pt>
          <cx:pt idx="121">0.026467980883995299</cx:pt>
          <cx:pt idx="122">0.0107150089722383</cx:pt>
          <cx:pt idx="123">0.040290540886890401</cx:pt>
          <cx:pt idx="124">0.0408165718097694</cx:pt>
          <cx:pt idx="125">0.0596096128247375</cx:pt>
          <cx:pt idx="126">0.059583491374937202</cx:pt>
          <cx:pt idx="127">0.061949117658894798</cx:pt>
          <cx:pt idx="128">0.049780295983934901</cx:pt>
          <cx:pt idx="129">0.026911547160714599</cx:pt>
          <cx:pt idx="130">-0.020485718090629299</cx:pt>
          <cx:pt idx="131">-0.052376849911336502</cx:pt>
          <cx:pt idx="132">-0.0271426871279986</cx:pt>
          <cx:pt idx="133">-0.0137731919158559</cx:pt>
          <cx:pt idx="134">-0.011595542570817401</cx:pt>
          <cx:pt idx="135">-0.016959988387355199</cx:pt>
          <cx:pt idx="136">-0.0129440727924471</cx:pt>
          <cx:pt idx="137">-0.0045031470719180296</cx:pt>
          <cx:pt idx="138">-2.23815256066748e-05</cx:pt>
          <cx:pt idx="139">-5.1722834507717802e-05</cx:pt>
          <cx:pt idx="140">-1.8630384495400199e-05</cx:pt>
          <cx:pt idx="141">-0.000155642431073323</cx:pt>
          <cx:pt idx="142">0.000101887853826833</cx:pt>
          <cx:pt idx="143">0.00085972542955708097</cx:pt>
          <cx:pt idx="144">-0.0026502070661465001</cx:pt>
          <cx:pt idx="145">-0.023019960904226301</cx:pt>
          <cx:pt idx="146">-0.018378996085349701</cx:pt>
          <cx:pt idx="147">0.024106707247628398</cx:pt>
          <cx:pt idx="148">0.0177500162557351</cx:pt>
          <cx:pt idx="149">0.0086702028909514308</cx:pt>
          <cx:pt idx="150">0.056439334091231801</cx:pt>
          <cx:pt idx="151">0.078235566173005894</cx:pt>
          <cx:pt idx="152">0.065571755532211007</cx:pt>
          <cx:pt idx="153">0.10486354794476201</cx:pt>
          <cx:pt idx="154">0.118937875028927</cx:pt>
          <cx:pt idx="155">0.12515725864284899</cx:pt>
          <cx:pt idx="156">0.023997670476975701</cx:pt>
          <cx:pt idx="157">0.047501870617057802</cx:pt>
          <cx:pt idx="158">0.0257654846597038</cx:pt>
          <cx:pt idx="159">-0.028911006905696701</cx:pt>
          <cx:pt idx="160">-0.010123119955606901</cx:pt>
          <cx:pt idx="161">0.0115143602041944</cx:pt>
          <cx:pt idx="162">-0.023469362319788301</cx:pt>
          <cx:pt idx="163">-0.032754159399780498</cx:pt>
          <cx:pt idx="164">-0.0071045647104649601</cx:pt>
          <cx:pt idx="165">0.00122942850436711</cx:pt>
          <cx:pt idx="166">-0.00084267660180684697</cx:pt>
          <cx:pt idx="167">6.5848008870488098e-06</cx:pt>
          <cx:pt idx="168">0.00021269270137157001</cx:pt>
          <cx:pt idx="169">0.00091125970804115596</cx:pt>
          <cx:pt idx="170">-0.0026802296958039098</cx:pt>
          <cx:pt idx="171">-0.0047760095712894102</cx:pt>
          <cx:pt idx="172">-0.0080355395084006302</cx:pt>
          <cx:pt idx="173">-0.031768460033988102</cx:pt>
          <cx:pt idx="174">-0.033878651466088198</cx:pt>
          <cx:pt idx="175">-0.0131015251646623</cx:pt>
          <cx:pt idx="176">0.0063531944526398799</cx:pt>
          <cx:pt idx="177">-0.00038564585544983</cx:pt>
          <cx:pt idx="178">0.029416967101058102</cx:pt>
          <cx:pt idx="179">0.069222348877547704</cx:pt>
          <cx:pt idx="180">0.080966232372151906</cx:pt>
          <cx:pt idx="181">0.151736767035066</cx:pt>
          <cx:pt idx="182">0.21384118440965399</cx:pt>
          <cx:pt idx="183">0.22226352672187399</cx:pt>
          <cx:pt idx="184">0.096352336306241196</cx:pt>
          <cx:pt idx="185">0.076433214970820104</cx:pt>
          <cx:pt idx="186">0.0612239356392765</cx:pt>
          <cx:pt idx="187">-0.016106079279433399</cx:pt>
          <cx:pt idx="188">-0.074942867476087194</cx:pt>
          <cx:pt idx="189">-0.028401779583288302</cx:pt>
          <cx:pt idx="190">-0.016879102888765998</cx:pt>
          <cx:pt idx="191">0.00031723728198721803</cx:pt>
          <cx:pt idx="192">-0.018545826229891899</cx:pt>
          <cx:pt idx="193">-0.0019952630319983499</cx:pt>
          <cx:pt idx="194">-0.00056869372068854595</cx:pt>
          <cx:pt idx="195">-0.00140055423331662</cx:pt>
          <cx:pt idx="196">-0.00013549426495198201</cx:pt>
          <cx:pt idx="197">-0.00013102090816598599</cx:pt>
          <cx:pt idx="198">-0.012385295101861401</cx:pt>
          <cx:pt idx="199">-0.016361396201392799</cx:pt>
          <cx:pt idx="200">-0.0067252932282120797</cx:pt>
          <cx:pt idx="201">-0.00158464026064386</cx:pt>
          <cx:pt idx="202">-0.024321990690729701</cx:pt>
          <cx:pt idx="203">-0.023428416835959798</cx:pt>
          <cx:pt idx="204">-0.0134547593312187</cx:pt>
          <cx:pt idx="205">-0.0039259621926427801</cx:pt>
          <cx:pt idx="206">0.047806962771245902</cx:pt>
          <cx:pt idx="207">0.074403767015638805</cx:pt>
          <cx:pt idx="208">0.0487418334183315</cx:pt>
          <cx:pt idx="209">0.170060039629925</cx:pt>
          <cx:pt idx="210">0.136571133895415</cx:pt>
          <cx:pt idx="211">0.18319720504852899</cx:pt>
          <cx:pt idx="212">0.080193709141916897</cx:pt>
          <cx:pt idx="213">0.00518117245579236</cx:pt>
          <cx:pt idx="214">0.034335365473963597</cx:pt>
          <cx:pt idx="215">-0.077897196004094602</cx:pt>
          <cx:pt idx="216">-0.110926043347954</cx:pt>
          <cx:pt idx="217">-0.0213333830824801</cx:pt>
          <cx:pt idx="218">0.00746947745967101</cx:pt>
          <cx:pt idx="219">-0.014600493225847999</cx:pt>
          <cx:pt idx="220">-0.024820664657119702</cx:pt>
          <cx:pt idx="221">-0.0063669839147473799</cx:pt>
          <cx:pt idx="222">-0.00099463534572020291</cx:pt>
          <cx:pt idx="223">3.6789966922332599e-06</cx:pt>
          <cx:pt idx="224">0.00038258325815780701</cx:pt>
          <cx:pt idx="225">-0.00039173744515598002</cx:pt>
          <cx:pt idx="226">-0.010018731923957899</cx:pt>
          <cx:pt idx="227">-0.0077947321256589402</cx:pt>
          <cx:pt idx="228">0.0140030994434726</cx:pt>
          <cx:pt idx="229">-0.020127378346414902</cx:pt>
          <cx:pt idx="230">0.001339930312521</cx:pt>
          <cx:pt idx="231">-0.017055947054617202</cx:pt>
          <cx:pt idx="232">-0.031544682050209397</cx:pt>
          <cx:pt idx="233">0.020166117764568801</cx:pt>
          <cx:pt idx="234">0.042568833795430798</cx:pt>
          <cx:pt idx="235">0.0704983772554897</cx:pt>
          <cx:pt idx="236">0.040815116805485503</cx:pt>
          <cx:pt idx="237">0.00186415799296958</cx:pt>
          <cx:pt idx="238">-0.026444050823262899</cx:pt>
          <cx:pt idx="239">-0.0030004506470050901</cx:pt>
          <cx:pt idx="240">0.10158211762450101</cx:pt>
          <cx:pt idx="241">0.106499512994289</cx:pt>
          <cx:pt idx="242">0.0143315859550593</cx:pt>
          <cx:pt idx="243">-0.0105858853990342</cx:pt>
          <cx:pt idx="244">-0.032653184405307102</cx:pt>
          <cx:pt idx="245">0.0036353704873427601</cx:pt>
          <cx:pt idx="246">-0.0023211433851452298</cx:pt>
          <cx:pt idx="247">-0.0031617634082068001</cx:pt>
          <cx:pt idx="248">-0.010645351110969099</cx:pt>
          <cx:pt idx="249">0.0159432033503972</cx:pt>
          <cx:pt idx="250">0.0049982125405379999</cx:pt>
          <cx:pt idx="251">0.00024341419242589901</cx:pt>
          <cx:pt idx="252">0.00051252755279838805</cx:pt>
          <cx:pt idx="253">-5.3871920617201199e-05</cx:pt>
          <cx:pt idx="254">0.0033644235359133398</cx:pt>
          <cx:pt idx="255">0.0036806239976189502</cx:pt>
          <cx:pt idx="256">-0.016060029549358201</cx:pt>
          <cx:pt idx="257">-0.022276421161596099</cx:pt>
          <cx:pt idx="258">-0.0282543228943254</cx:pt>
          <cx:pt idx="259">-0.027424565637956502</cx:pt>
          <cx:pt idx="260">-0.0030919416325278898</cx:pt>
          <cx:pt idx="261">0.017227797023025501</cx:pt>
          <cx:pt idx="262">0.070719300304914495</cx:pt>
          <cx:pt idx="263">0.020538568326134699</cx:pt>
          <cx:pt idx="264">-0.076925871587921898</cx:pt>
          <cx:pt idx="265">-0.0573784483051622</cx:pt>
          <cx:pt idx="266">-0.15191365585454</cx:pt>
          <cx:pt idx="267">-0.117992889012801</cx:pt>
          <cx:pt idx="268">-0.029615189499284801</cx:pt>
          <cx:pt idx="269">0.074046750814663206</cx:pt>
          <cx:pt idx="270">0.030673679017204799</cx:pt>
          <cx:pt idx="271">-0.0011078063886768501</cx:pt>
          <cx:pt idx="272">0.0093997742939966305</cx:pt>
          <cx:pt idx="273">-0.012398392221146101</cx:pt>
          <cx:pt idx="274">-0.012979985637363399</cx:pt>
          <cx:pt idx="275">0.035438973836390601</cx:pt>
          <cx:pt idx="276">0.0353488569815422</cx:pt>
          <cx:pt idx="277">0.020701709756454901</cx:pt>
          <cx:pt idx="278">0.0045166149295967697</cx:pt>
          <cx:pt idx="279">0.00075838902543415797</cx:pt>
          <cx:pt idx="280">-0.00047539120073168797</cx:pt>
          <cx:pt idx="281">0.00031521251884626699</cx:pt>
          <cx:pt idx="282">0.00034747301492115302</cx:pt>
          <cx:pt idx="283">0.0060857989102549399</cx:pt>
          <cx:pt idx="284">-0.028580386496796398</cx:pt>
          <cx:pt idx="285">-0.016462046291671799</cx:pt>
          <cx:pt idx="286">0.010354063786574099</cx:pt>
          <cx:pt idx="287">0.0250324023972552</cx:pt>
          <cx:pt idx="288">0.025152330243030201</cx:pt>
          <cx:pt idx="289">0.041891537214254697</cx:pt>
          <cx:pt idx="290">0.051990463780874303</cx:pt>
          <cx:pt idx="291">-0.024364221612676099</cx:pt>
          <cx:pt idx="292">-0.065387202066557806</cx:pt>
          <cx:pt idx="293">-0.105792940496063</cx:pt>
          <cx:pt idx="294">-0.12880016427066501</cx:pt>
          <cx:pt idx="295">-0.104398192959422</cx:pt>
          <cx:pt idx="296">0.0374584551337536</cx:pt>
          <cx:pt idx="297">0.050686042573014602</cx:pt>
          <cx:pt idx="298">0.043196569252114903</cx:pt>
          <cx:pt idx="299">-0.025633590869297999</cx:pt>
          <cx:pt idx="300">-0.0027226484854704302</cx:pt>
          <cx:pt idx="301">-0.00181114297804275</cx:pt>
          <cx:pt idx="302">0.0496802687947255</cx:pt>
          <cx:pt idx="303">0.0318781551445858</cx:pt>
          <cx:pt idx="304">0.034222007492920002</cx:pt>
          <cx:pt idx="305">0.0045122870506350797</cx:pt>
          <cx:pt idx="306">0.00010230023667886101</cx:pt>
          <cx:pt idx="307">0.00070356371426497902</cx:pt>
          <cx:pt idx="308">-9.9285177165756995e-05</cx:pt>
          <cx:pt idx="309">0.000105768563885449</cx:pt>
          <cx:pt idx="310">-0.0032972323376218998</cx:pt>
          <cx:pt idx="311">-0.0029343786119301698</cx:pt>
          <cx:pt idx="312">-0.019414479289285001</cx:pt>
          <cx:pt idx="313">-0.055375503220653398</cx:pt>
          <cx:pt idx="314">-0.0133528009242634</cx:pt>
          <cx:pt idx="315">0.044542218776445798</cx:pt>
          <cx:pt idx="316">0.042303596837224303</cx:pt>
          <cx:pt idx="317">0.040501384273764797</cx:pt>
          <cx:pt idx="318">0.015049059979188499</cx:pt>
          <cx:pt idx="319">0.0127319966082744</cx:pt>
          <cx:pt idx="320">0.0041233830247881997</cx:pt>
          <cx:pt idx="321">0.0576947100089951</cx:pt>
          <cx:pt idx="322">-0.024473246856534299</cx:pt>
          <cx:pt idx="323">-0.033262410203514801</cx:pt>
          <cx:pt idx="324">0.018112040054637599</cx:pt>
          <cx:pt idx="325">0.035592833834423902</cx:pt>
          <cx:pt idx="326">0.012416620789461</cx:pt>
          <cx:pt idx="327">-0.0138860927939454</cx:pt>
          <cx:pt idx="328">-0.043886872965394799</cx:pt>
          <cx:pt idx="329">0.0098693543350759604</cx:pt>
          <cx:pt idx="330">0.0038252998727127201</cx:pt>
          <cx:pt idx="331">0.0018550178450826901</cx:pt>
          <cx:pt idx="332">0.0114724236965002</cx:pt>
          <cx:pt idx="333">0.0025380548937548701</cx:pt>
          <cx:pt idx="334">0.0031439782539734902</cx:pt>
          <cx:pt idx="335">-0.000103902175076099</cx:pt>
          <cx:pt idx="336">-6.8150370178541401e-05</cx:pt>
          <cx:pt idx="337">-0.00014619016327228101</cx:pt>
          <cx:pt idx="338">-0.0022139998896522298</cx:pt>
          <cx:pt idx="339">-0.00087243857108020397</cx:pt>
          <cx:pt idx="340">-0.0246760678498213</cx:pt>
          <cx:pt idx="341">-0.062173613335572898</cx:pt>
          <cx:pt idx="342">-0.023455865355243501</cx:pt>
          <cx:pt idx="343">0.037381617433493303</cx:pt>
          <cx:pt idx="344">0.020219596287810199</cx:pt>
          <cx:pt idx="345">0.084122591914382802</cx:pt>
          <cx:pt idx="346">-0.011763828870540199</cx:pt>
          <cx:pt idx="347">0.037537327914338101</cx:pt>
          <cx:pt idx="348">-0.011795920868918199</cx:pt>
          <cx:pt idx="349">0.062864410785322095</cx:pt>
          <cx:pt idx="350">-0.0015047791294779799</cx:pt>
          <cx:pt idx="351">0.0073753721902742398</cx:pt>
          <cx:pt idx="352">-0.043179347473727002</cx:pt>
          <cx:pt idx="353">0.033685104329007398</cx:pt>
          <cx:pt idx="354">-0.042321857026284403</cx:pt>
          <cx:pt idx="355">0.041633417039201898</cx:pt>
          <cx:pt idx="356">-0.010563646396599</cx:pt>
          <cx:pt idx="357">-0.0041505453642864398</cx:pt>
          <cx:pt idx="358">-0.0484144198918358</cx:pt>
          <cx:pt idx="359">-0.016852959872582899</cx:pt>
          <cx:pt idx="360">-0.0090487321006720405</cx:pt>
          <cx:pt idx="361">-0.0098772697873123708</cx:pt>
          <cx:pt idx="362">-0.0042716486210334099</cx:pt>
          <cx:pt idx="363">-0.00064353195119146904</cx:pt>
          <cx:pt idx="364">-0.00026157844118539198</cx:pt>
          <cx:pt idx="365">-0.00079952957703382697</cx:pt>
          <cx:pt idx="366">-0.0024101521343377701</cx:pt>
          <cx:pt idx="367">0.0079998423452685794</cx:pt>
          <cx:pt idx="368">-0.027920387841066201</cx:pt>
          <cx:pt idx="369">-0.055909231168088998</cx:pt>
          <cx:pt idx="370">-0.034606545293891101</cx:pt>
          <cx:pt idx="371">0.017179752247952498</cx:pt>
          <cx:pt idx="372">0.0144887571601957</cx:pt>
          <cx:pt idx="373">0.084837357584259795</cx:pt>
          <cx:pt idx="374">0.051151882517010999</cx:pt>
          <cx:pt idx="375">-0.0148748137456906</cx:pt>
          <cx:pt idx="376">-0.024234462850040599</cx:pt>
          <cx:pt idx="377">0.0069283437524886998</cx:pt>
          <cx:pt idx="378">-0.034225118089547701</cx:pt>
          <cx:pt idx="379">-0.00728606059879984</cx:pt>
          <cx:pt idx="380">-0.066295000585258002</cx:pt>
          <cx:pt idx="381">-0.050937541505852599</cx:pt>
          <cx:pt idx="382">0.028270501507775599</cx:pt>
          <cx:pt idx="383">-0.0057676062640963296</cx:pt>
          <cx:pt idx="384">-0.045280606422488698</cx:pt>
          <cx:pt idx="385">-0.056902279128630301</cx:pt>
          <cx:pt idx="386">-0.046352740498395703</cx:pt>
          <cx:pt idx="387">-0.021643019759222299</cx:pt>
          <cx:pt idx="388">-0.028089614230643298</cx:pt>
          <cx:pt idx="389">-0.0107019562358823</cx:pt>
          <cx:pt idx="390">-0.0057821700743812604</cx:pt>
          <cx:pt idx="391">-0.000244429992169278</cx:pt>
          <cx:pt idx="392">8.5656309733504003e-05</cx:pt>
          <cx:pt idx="393">-0.00081234198717258603</cx:pt>
          <cx:pt idx="394">-0.00212906799326169</cx:pt>
          <cx:pt idx="395">0.0072831409889337704</cx:pt>
          <cx:pt idx="396">0.0065082861369823797</cx:pt>
          <cx:pt idx="397">-0.040288587325393199</cx:pt>
          <cx:pt idx="398">-0.032723434297259997</cx:pt>
          <cx:pt idx="399">-0.027696095168893702</cx:pt>
          <cx:pt idx="400">-0.033877664734842099</cx:pt>
          <cx:pt idx="401">-0.025418318876189401</cx:pt>
          <cx:pt idx="402">-0.0166903665988491</cx:pt>
          <cx:pt idx="403">-0.063200091203202802</cx:pt>
          <cx:pt idx="404">-0.065566550943660706</cx:pt>
          <cx:pt idx="405">0.0148114140668254</cx:pt>
          <cx:pt idx="406">-0.0689172125123724</cx:pt>
          <cx:pt idx="407">-0.050362947147934399</cx:pt>
          <cx:pt idx="408">-0.075786998309002304</cx:pt>
          <cx:pt idx="409">-0.042623641054339002</cx:pt>
          <cx:pt idx="410">-0.0066625627987232103</cx:pt>
          <cx:pt idx="411">-0.120450962427238</cx:pt>
          <cx:pt idx="412">-0.0726517047800357</cx:pt>
          <cx:pt idx="413">-0.030898094084236601</cx:pt>
          <cx:pt idx="414">-0.062958535575048297</cx:pt>
          <cx:pt idx="415">-0.041233160025468701</cx:pt>
          <cx:pt idx="416">-0.019668851746154799</cx:pt>
          <cx:pt idx="417">-0.013814787688444</cx:pt>
          <cx:pt idx="418">-0.0017170397313545499</cx:pt>
          <cx:pt idx="419">-9.3706148932826494e-05</cx:pt>
          <cx:pt idx="420">-0.000164268622100497</cx:pt>
          <cx:pt idx="421">-0.00103832954836836</cx:pt>
          <cx:pt idx="422">-0.00187452273941241</cx:pt>
          <cx:pt idx="423">0.0019679787668905198</cx:pt>
          <cx:pt idx="424">0.014041672584264401</cx:pt>
          <cx:pt idx="425">-0.010367441159355799</cx:pt>
          <cx:pt idx="426">-0.013268227376087601</cx:pt>
          <cx:pt idx="427">-0.020941507258217199</cx:pt>
          <cx:pt idx="428">-0.052583068836685898</cx:pt>
          <cx:pt idx="429">-0.040984288090583701</cx:pt>
          <cx:pt idx="430">-0.087067414982064203</cx:pt>
          <cx:pt idx="431">-0.066697712172634094</cx:pt>
          <cx:pt idx="432">-0.0209059532979393</cx:pt>
          <cx:pt idx="433">-0.065762432148369895</cx:pt>
          <cx:pt idx="434">-0.081356942632199003</cx:pt>
          <cx:pt idx="435">-0.062612095698579298</cx:pt>
          <cx:pt idx="436">-0.031035811557426601</cx:pt>
          <cx:pt idx="437">-0.069144224773532006</cx:pt>
          <cx:pt idx="438">-0.038015925280628297</cx:pt>
          <cx:pt idx="439">-0.085887915773747298</cx:pt>
          <cx:pt idx="440">-0.047307862484706198</cx:pt>
          <cx:pt idx="441">0.0052671210647206304</cx:pt>
          <cx:pt idx="442">-0.050094546464477301</cx:pt>
          <cx:pt idx="443">-0.032062248378481401</cx:pt>
          <cx:pt idx="444">0.00134193142670283</cx:pt>
          <cx:pt idx="445">-0.0103868440019468</cx:pt>
          <cx:pt idx="446">-0.0020033230674389099</cx:pt>
          <cx:pt idx="447">2.8064020099918401e-05</cx:pt>
          <cx:pt idx="448">-6.9573609772638503e-05</cx:pt>
          <cx:pt idx="449">-0.00021480178478768301</cx:pt>
          <cx:pt idx="450">-0.0019021531961097701</cx:pt>
          <cx:pt idx="451">0.00427313725203289</cx:pt>
          <cx:pt idx="452">0.030540209622996101</cx:pt>
          <cx:pt idx="453">0.0030423911588336001</cx:pt>
          <cx:pt idx="454">-0.067791489026749793</cx:pt>
          <cx:pt idx="455">-0.049815003665765599</cx:pt>
          <cx:pt idx="456">-0.054791586335450101</cx:pt>
          <cx:pt idx="457">-0.060763188718634203</cx:pt>
          <cx:pt idx="458">-0.013516886051733</cx:pt>
          <cx:pt idx="459">0.0068555743011378999</cx:pt>
          <cx:pt idx="460">-0.0017437503009975399</cx:pt>
          <cx:pt idx="461">-0.048219539990186397</cx:pt>
          <cx:pt idx="462">-0.0719293365157474</cx:pt>
          <cx:pt idx="463">-0.106954847477101</cx:pt>
          <cx:pt idx="464">-0.040128978705563097</cx:pt>
          <cx:pt idx="465">-0.076681666182484495</cx:pt>
          <cx:pt idx="466">-0.063551854990480397</cx:pt>
          <cx:pt idx="467">-0.0153373994298261</cx:pt>
          <cx:pt idx="468">0.047530803799508803</cx:pt>
          <cx:pt idx="469">0.025324266472900901</cx:pt>
          <cx:pt idx="470">-0.00748356519515345</cx:pt>
          <cx:pt idx="471">-0.018040195031837399</cx:pt>
          <cx:pt idx="472">-0.0169550907464124</cx:pt>
          <cx:pt idx="473">-0.0041892452855192101</cx:pt>
          <cx:pt idx="474">-0.0012947214415291201</cx:pt>
          <cx:pt idx="475">0.00105138912505243</cx:pt>
          <cx:pt idx="476">-1.1313494389591901e-05</cx:pt>
          <cx:pt idx="477">-0.00019780320602526001</cx:pt>
          <cx:pt idx="478">-0.00441784338614171</cx:pt>
          <cx:pt idx="479">0.0025041134481349901</cx:pt>
          <cx:pt idx="480">0.038825004747224598</cx:pt>
          <cx:pt idx="481">0.0022835917417865599</cx:pt>
          <cx:pt idx="482">-0.059983331513805999</cx:pt>
          <cx:pt idx="483">-0.073468971201286204</cx:pt>
          <cx:pt idx="484">-0.103979963218781</cx:pt>
          <cx:pt idx="485">-0.051870607593148002</cx:pt>
          <cx:pt idx="486">-0.0069317740768638902</cx:pt>
          <cx:pt idx="487">0.030139803693460299</cx:pt>
          <cx:pt idx="488">0.039096466114525399</cx:pt>
          <cx:pt idx="489">-0.0117405158145669</cx:pt>
          <cx:pt idx="490">-0.073398226079062101</cx:pt>
          <cx:pt idx="491">-0.047482852800084498</cx:pt>
          <cx:pt idx="492">0.0151221543715605</cx:pt>
          <cx:pt idx="493">-0.057639836363561098</cx:pt>
          <cx:pt idx="494">-0.071463371548136798</cx:pt>
          <cx:pt idx="495">0.00151848933964145</cx:pt>
          <cx:pt idx="496">0.0055186247495354196</cx:pt>
          <cx:pt idx="497">-0.00048615475167826302</cx:pt>
          <cx:pt idx="498">0.0065287448671850499</cx:pt>
          <cx:pt idx="499">0.0014397906028068199</cx:pt>
          <cx:pt idx="500">-0.0145189887013829</cx:pt>
          <cx:pt idx="501">-0.0052824603522566198</cx:pt>
          <cx:pt idx="502">-0.0050464855604272201</cx:pt>
          <cx:pt idx="503">0.00085629457645202095</cx:pt>
          <cx:pt idx="504">-0.00022289849508545299</cx:pt>
          <cx:pt idx="505">0.00035425922245910902</cx:pt>
          <cx:pt idx="506">-0.00068254887839911196</cx:pt>
          <cx:pt idx="507">-0.0058598762723595203</cx:pt>
          <cx:pt idx="508">0.014427196740205501</cx:pt>
          <cx:pt idx="509">-0.0099591936444037195</cx:pt>
          <cx:pt idx="510">-0.038962296759619798</cx:pt>
          <cx:pt idx="511">-0.029479883449383602</cx:pt>
          <cx:pt idx="512">0.020808626325328101</cx:pt>
          <cx:pt idx="513">0.010245093787037101</cx:pt>
          <cx:pt idx="514">0.017107376549926299</cx:pt>
          <cx:pt idx="515">0.0084869384052676505</cx:pt>
          <cx:pt idx="516">0.019502002716693601</cx:pt>
          <cx:pt idx="517">-0.13159780801155099</cx:pt>
          <cx:pt idx="518">-0.21992939710107401</cx:pt>
          <cx:pt idx="519">-0.0024696601585914701</cx:pt>
          <cx:pt idx="520">0.00666556116186659</cx:pt>
          <cx:pt idx="521">-0.092034412407024202</cx:pt>
          <cx:pt idx="522">-0.0128137246350456</cx:pt>
          <cx:pt idx="523">-0.0043957455632441201</cx:pt>
          <cx:pt idx="524">-0.028200989447562001</cx:pt>
          <cx:pt idx="525">0.0124607587081954</cx:pt>
          <cx:pt idx="526">0.021091238603405001</cx:pt>
          <cx:pt idx="527">-0.0092731780631815103</cx:pt>
          <cx:pt idx="528">-0.0120417483548432</cx:pt>
          <cx:pt idx="529">-0.0029453961722212098</cx:pt>
          <cx:pt idx="530">-0.00213431631753014</cx:pt>
          <cx:pt idx="531">-0.00091213117079732295</cx:pt>
          <cx:pt idx="532">-0.00036598461089091302</cx:pt>
          <cx:pt idx="533">0.00020949073934040501</cx:pt>
          <cx:pt idx="534">0.00341770375329172</cx:pt>
          <cx:pt idx="535">-0.0043999408859540703</cx:pt>
          <cx:pt idx="536">0.0031201209548186401</cx:pt>
          <cx:pt idx="537">-0.0300322293543956</cx:pt>
          <cx:pt idx="538">-0.025665673042678101</cx:pt>
          <cx:pt idx="539">-0.0035528690320096902</cx:pt>
          <cx:pt idx="540">0.028274452978190201</cx:pt>
          <cx:pt idx="541">-0.0087807370382777892</cx:pt>
          <cx:pt idx="542">0.010706229608601099</cx:pt>
          <cx:pt idx="543">-0.0255440300839841</cx:pt>
          <cx:pt idx="544">-0.046011633798192501</cx:pt>
          <cx:pt idx="545">-0.132805401914254</cx:pt>
          <cx:pt idx="546">-0.213639935755083</cx:pt>
          <cx:pt idx="547">-0.082942687104930801</cx:pt>
          <cx:pt idx="548">0.017833789763106001</cx:pt>
          <cx:pt idx="549">-0.010484103776207499</cx:pt>
          <cx:pt idx="550">0.045801477036812102</cx:pt>
          <cx:pt idx="551">0.038437579752548801</cx:pt>
          <cx:pt idx="552">0.038050336993242603</cx:pt>
          <cx:pt idx="553">0.031283557478105302</cx:pt>
          <cx:pt idx="554">0.0042517655683184203</cx:pt>
          <cx:pt idx="555">-0.024876915668128101</cx:pt>
          <cx:pt idx="556">-0.020049918836371701</cx:pt>
          <cx:pt idx="557">-0.0061817827680269296</cx:pt>
          <cx:pt idx="558">0.00098417003882444597</cx:pt>
          <cx:pt idx="559">-0.00066965868166598804</cx:pt>
          <cx:pt idx="560">0.00020836480766631599</cx:pt>
          <cx:pt idx="561">-9.4033346684226004e-05</cx:pt>
          <cx:pt idx="562">0.0015672145019136499</cx:pt>
          <cx:pt idx="563">0.0061680366215006903</cx:pt>
          <cx:pt idx="564">0.0091817010587559103</cx:pt>
          <cx:pt idx="565">-0.015780328488896399</cx:pt>
          <cx:pt idx="566">-0.019928362757040002</cx:pt>
          <cx:pt idx="567">0.0032493911544015201</cx:pt>
          <cx:pt idx="568">0.019037741149095299</cx:pt>
          <cx:pt idx="569">0.0052670343335591997</cx:pt>
          <cx:pt idx="570">0.0381138927018847</cx:pt>
          <cx:pt idx="571">0.025990507605941199</cx:pt>
          <cx:pt idx="572">0.020410723078946501</cx:pt>
          <cx:pt idx="573">-0.042524908220544402</cx:pt>
          <cx:pt idx="574">-0.089132258690200097</cx:pt>
          <cx:pt idx="575">0.0050697962184652603</cx:pt>
          <cx:pt idx="576">0.049703689592357499</cx:pt>
          <cx:pt idx="577">0.0522088374512234</cx:pt>
          <cx:pt idx="578">3.9801186724104197e-05</cx:pt>
          <cx:pt idx="579">0.017720152094818101</cx:pt>
          <cx:pt idx="580">0.014688085151120699</cx:pt>
          <cx:pt idx="581">-0.0215181028885712</cx:pt>
          <cx:pt idx="582">-0.034808559587585199</cx:pt>
          <cx:pt idx="583">-0.025061322071009199</cx:pt>
          <cx:pt idx="584">-0.0248728203397213</cx:pt>
          <cx:pt idx="585">-0.0071015677102047097</cx:pt>
          <cx:pt idx="586">3.9015572413079499e-05</cx:pt>
          <cx:pt idx="587">0.00069603452350472698</cx:pt>
          <cx:pt idx="588">-0.00097529492262754796</cx:pt>
          <cx:pt idx="589">0.00056321352311341599</cx:pt>
          <cx:pt idx="590">0.0035961838138778902</cx:pt>
          <cx:pt idx="591">0.013810222141628701</cx:pt>
          <cx:pt idx="592">0.0125207568153318</cx:pt>
          <cx:pt idx="593">-0.049264377764565798</cx:pt>
          <cx:pt idx="594">-0.035265571980346799</cx:pt>
          <cx:pt idx="595">-0.0281008381668497</cx:pt>
          <cx:pt idx="596">-0.0064736205782917897</cx:pt>
          <cx:pt idx="597">0.021892056581637901</cx:pt>
          <cx:pt idx="598">0.0025213786322812099</cx:pt>
          <cx:pt idx="599">0.042204407227372197</cx:pt>
          <cx:pt idx="600">0.017220391256714901</cx:pt>
          <cx:pt idx="601">0.035874903934124097</cx:pt>
          <cx:pt idx="602">0.0812664578378266</cx:pt>
          <cx:pt idx="603">0.062060174080908997</cx:pt>
          <cx:pt idx="604">0.0153721738311163</cx:pt>
          <cx:pt idx="605">0.057379031121382901</cx:pt>
          <cx:pt idx="606">-0.055939584729399999</cx:pt>
          <cx:pt idx="607">-0.010225840372583899</cx:pt>
          <cx:pt idx="608">-0.0435048030504342</cx:pt>
          <cx:pt idx="609">-0.074291284634839305</cx:pt>
          <cx:pt idx="610">-0.0030441118051954198</cx:pt>
          <cx:pt idx="611">0.0038947072642344402</cx:pt>
          <cx:pt idx="612">-0.0085953416443603006</cx:pt>
          <cx:pt idx="613">-0.0106767762750335</cx:pt>
          <cx:pt idx="614">0.00041409282541134899</cx:pt>
          <cx:pt idx="615">0.00014333094098388201</cx:pt>
          <cx:pt idx="616">0.000472948563850253</cx:pt>
          <cx:pt idx="617">-0.000194259672970988</cx:pt>
          <cx:pt idx="618">0.0059359109802584898</cx:pt>
          <cx:pt idx="619">0.0164956115347898</cx:pt>
          <cx:pt idx="620">0.013964582101323701</cx:pt>
          <cx:pt idx="621">0.0096570180009424803</cx:pt>
          <cx:pt idx="622">0.014622578880674499</cx:pt>
          <cx:pt idx="623">0.00329950110469837</cx:pt>
          <cx:pt idx="624">-0.0088222848252854699</cx:pt>
          <cx:pt idx="625">0.033707952034760298</cx:pt>
          <cx:pt idx="626">0.017904848147885798</cx:pt>
          <cx:pt idx="627">0.067275444381101807</cx:pt>
          <cx:pt idx="628">0.110844677626524</cx:pt>
          <cx:pt idx="629">0.102024734227827</cx:pt>
          <cx:pt idx="630">0.15121459148661001</cx:pt>
          <cx:pt idx="631">0.108792661259676</cx:pt>
          <cx:pt idx="632">0.056493175608122101</cx:pt>
          <cx:pt idx="633">0.035588894511651002</cx:pt>
          <cx:pt idx="634">-0.022985674353312301</cx:pt>
          <cx:pt idx="635">-0.048365304822876203</cx:pt>
          <cx:pt idx="636">-0.030607315515147199</cx:pt>
          <cx:pt idx="637">-0.015966537726712599</cx:pt>
          <cx:pt idx="638">0.014192996983410601</cx:pt>
          <cx:pt idx="639">0.014679800213986099</cx:pt>
          <cx:pt idx="640">0.00297697735199295</cx:pt>
          <cx:pt idx="641">-0.00151267762524718</cx:pt>
          <cx:pt idx="642">-0.0011066029196242801</cx:pt>
          <cx:pt idx="643">-0.000302298657689255</cx:pt>
          <cx:pt idx="644">0.00038388681972084898</cx:pt>
          <cx:pt idx="645">0.00036051455631444903</cx:pt>
          <cx:pt idx="646">0.0036463515552246101</cx:pt>
          <cx:pt idx="647">0.0112961487250619</cx:pt>
          <cx:pt idx="648">0.016422940654168501</cx:pt>
          <cx:pt idx="649">0.040151141437487103</cx:pt>
          <cx:pt idx="650">0.040711046857009103</cx:pt>
          <cx:pt idx="651">0.10509888299252</cx:pt>
          <cx:pt idx="652">0.124488487380496</cx:pt>
          <cx:pt idx="653">0.086634147577335799</cx:pt>
          <cx:pt idx="654">0.096788296555705602</cx:pt>
          <cx:pt idx="655">0.14358786753466299</cx:pt>
          <cx:pt idx="656">0.113227344620346</cx:pt>
          <cx:pt idx="657">0.111886586060414</cx:pt>
          <cx:pt idx="658">0.14536234598703399</cx:pt>
          <cx:pt idx="659">0.135717576434388</cx:pt>
          <cx:pt idx="660">0.100999847230442</cx:pt>
          <cx:pt idx="661">0.064460808734819797</cx:pt>
          <cx:pt idx="662">0.0154480282877881</cx:pt>
          <cx:pt idx="663">-0.011996246015113701</cx:pt>
          <cx:pt idx="664">0.035282860431847897</cx:pt>
          <cx:pt idx="665">0.050234820204473299</cx:pt>
          <cx:pt idx="666">0.040243287937123097</cx:pt>
          <cx:pt idx="667">0.025909239652650001</cx:pt>
          <cx:pt idx="668">0.0079503184362645501</cx:pt>
          <cx:pt idx="669">0.0039833128491105997</cx:pt>
          <cx:pt idx="670">-0.00130907743039889</cx:pt>
          <cx:pt idx="671">8.0698779434522694e-05</cx:pt>
          <cx:pt idx="672">0.00023038195995894899</cx:pt>
          <cx:pt idx="673">0.00057522230971254697</cx:pt>
          <cx:pt idx="674">-0.0011212462151794101</cx:pt>
          <cx:pt idx="675">7.39870018928747e-06</cx:pt>
          <cx:pt idx="676">-0.0028484235664753702</cx:pt>
          <cx:pt idx="677">0.011698117476250901</cx:pt>
          <cx:pt idx="678">0.0379478798739427</cx:pt>
          <cx:pt idx="679">0.081371154274475804</cx:pt>
          <cx:pt idx="680">0.080937872956454604</cx:pt>
          <cx:pt idx="681">0.080994644187910594</cx:pt>
          <cx:pt idx="682">0.056818645593665097</cx:pt>
          <cx:pt idx="683">0.059067877107986597</cx:pt>
          <cx:pt idx="684">0.11037148309563501</cx:pt>
          <cx:pt idx="685">0.089492571650267305</cx:pt>
          <cx:pt idx="686">0.066609385909386795</cx:pt>
          <cx:pt idx="687">0.095750303548315902</cx:pt>
          <cx:pt idx="688">0.081773076053896193</cx:pt>
          <cx:pt idx="689">0.031189632843801399</cx:pt>
          <cx:pt idx="690">0.052690071956891703</cx:pt>
          <cx:pt idx="691">0.0146956026553592</cx:pt>
          <cx:pt idx="692">0.066243549307985206</cx:pt>
          <cx:pt idx="693">0.026139335545721201</cx:pt>
          <cx:pt idx="694">0.0064360422231198302</cx:pt>
          <cx:pt idx="695">0.0049476545714966401</cx:pt>
          <cx:pt idx="696">0.0057592305121712496</cx:pt>
          <cx:pt idx="697">0.00145285545643888</cx:pt>
          <cx:pt idx="698">-0.000175522226841324</cx:pt>
          <cx:pt idx="699">-0.00046120403000403999</cx:pt>
          <cx:pt idx="700">-0.00042305520597971699</cx:pt>
          <cx:pt idx="701">0.00022550227316246699</cx:pt>
          <cx:pt idx="702">0.00016260865155291699</cx:pt>
          <cx:pt idx="703">-0.000282990320164697</cx:pt>
          <cx:pt idx="704">-0.0065073298612929797</cx:pt>
          <cx:pt idx="705">-0.010039528142474699</cx:pt>
          <cx:pt idx="706">0.032212287904607</cx:pt>
          <cx:pt idx="707">0.0221820816387223</cx:pt>
          <cx:pt idx="708">0.014307179144690299</cx:pt>
          <cx:pt idx="709">0.024895605892197199</cx:pt>
          <cx:pt idx="710">0.075099071528355404</cx:pt>
          <cx:pt idx="711">0.030628965314331399</cx:pt>
          <cx:pt idx="712">0.0090465362510110808</cx:pt>
          <cx:pt idx="713">0.026953099476452899</cx:pt>
          <cx:pt idx="714">0.059983239337372901</cx:pt>
          <cx:pt idx="715">0.072829016667167901</cx:pt>
          <cx:pt idx="716">0.043581085647619699</cx:pt>
          <cx:pt idx="717">0.041538081313434803</cx:pt>
          <cx:pt idx="718">0.027088140216298399</cx:pt>
          <cx:pt idx="719">0.051084799455621901</cx:pt>
          <cx:pt idx="720">0.034718303950630899</cx:pt>
          <cx:pt idx="721">0.012057396685179401</cx:pt>
          <cx:pt idx="722">-0.00077437050131904002</cx:pt>
          <cx:pt idx="723">-0.00150340904902554</cx:pt>
          <cx:pt idx="724">-8.9564154860867997e-06</cx:pt>
          <cx:pt idx="725">0.00079037639362964599</cx:pt>
          <cx:pt idx="726">-0.000458471421559672</cx:pt>
          <cx:pt idx="727">-0.00055911742256717399</cx:pt>
          <cx:pt idx="728">-7.66868229773985e-05</cx:pt>
          <cx:pt idx="729">-0.00074142827778782804</cx:pt>
          <cx:pt idx="730">-0.00029806822554973402</cx:pt>
          <cx:pt idx="731">-0.00036504907814288002</cx:pt>
          <cx:pt idx="732">-0.00031803245914234903</cx:pt>
          <cx:pt idx="733">-0.00089690330771427095</cx:pt>
          <cx:pt idx="734">-0.0016214220281221799</cx:pt>
          <cx:pt idx="735">-0.00771072858407561</cx:pt>
          <cx:pt idx="736">-0.012656682994988899</cx:pt>
          <cx:pt idx="737">-0.0107477601101205</cx:pt>
          <cx:pt idx="738">-0.0063353922004144797</cx:pt>
          <cx:pt idx="739">-0.0094610359949872692</cx:pt>
          <cx:pt idx="740">0.0046797458528460203</cx:pt>
          <cx:pt idx="741">0.011618820175669399</cx:pt>
          <cx:pt idx="742">0.0047107310385995603</cx:pt>
          <cx:pt idx="743">-0.0018976222176509199</cx:pt>
          <cx:pt idx="744">0.022450621647324299</cx:pt>
          <cx:pt idx="745">0.0049980557457759102</cx:pt>
          <cx:pt idx="746">-0.0038309678677716699</cx:pt>
          <cx:pt idx="747">-0.0070044593896911598</cx:pt>
          <cx:pt idx="748">0.00339379711897792</cx:pt>
          <cx:pt idx="749">0.0059574605165009197</cx:pt>
          <cx:pt idx="750">0.00078035025678534599</cx:pt>
          <cx:pt idx="751">-0.00068581598574481704</cx:pt>
          <cx:pt idx="752">0.00017749087283076801</cx:pt>
          <cx:pt idx="753">-9.8164327726715104e-06</cx:pt>
          <cx:pt idx="754">0.00032488058515429399</cx:pt>
          <cx:pt idx="755">-5.06339209457001e-05</cx:pt>
          <cx:pt idx="756">0.00033829048399414098</cx:pt>
          <cx:pt idx="757">-0.000257835427971015</cx:pt>
          <cx:pt idx="758">0.00059432653492995098</cx:pt>
          <cx:pt idx="759">-0.00061395644657105805</cx:pt>
          <cx:pt idx="760">-0.000369988812858074</cx:pt>
          <cx:pt idx="761">0.00030250752358112099</cx:pt>
          <cx:pt idx="762">-0.00061737760031267198</cx:pt>
          <cx:pt idx="763">0.00031914803381182698</cx:pt>
          <cx:pt idx="764">-0.0011173662023843799</cx:pt>
          <cx:pt idx="765">-0.000940806607741451</cx:pt>
          <cx:pt idx="766">-0.00078682977694426095</cx:pt>
          <cx:pt idx="767">0.00037839129381367798</cx:pt>
          <cx:pt idx="768">-0.00171046597853644</cx:pt>
          <cx:pt idx="769">-0.0078491264271336493</cx:pt>
          <cx:pt idx="770">-0.0078640711318312302</cx:pt>
          <cx:pt idx="771">-8.8885259655880998e-05</cx:pt>
          <cx:pt idx="772">-0.00124101864095337</cx:pt>
          <cx:pt idx="773">-0.0024249596067779499</cx:pt>
          <cx:pt idx="774">-0.00071459796348535603</cx:pt>
          <cx:pt idx="775">-0.000221638883266771</cx:pt>
          <cx:pt idx="776">-7.3387366900465895e-05</cx:pt>
          <cx:pt idx="777">-0.00052105724977937699</cx:pt>
          <cx:pt idx="778">-0.00028306411248734298</cx:pt>
          <cx:pt idx="779">0.00038321655395521202</cx:pt>
          <cx:pt idx="780">0.00021088083995788001</cx:pt>
          <cx:pt idx="781">-0.000415307207399336</cx:pt>
          <cx:pt idx="782">-0.00014007963095635201</cx:pt>
          <cx:pt idx="783">0.00092888977143173199</cx:pt>
        </cx:lvl>
      </cx:numDim>
    </cx:data>
    <cx:data id="99">
      <cx:numDim type="val">
        <cx:f>'001_WA_F - 副本'!$CV$1:$CV$784</cx:f>
        <cx:lvl ptCount="784" formatCode="G/通用格式">
          <cx:pt idx="0">0.000276948229166608</cx:pt>
          <cx:pt idx="1">-0.000143586520262235</cx:pt>
          <cx:pt idx="2">-0.00018695709124119401</cx:pt>
          <cx:pt idx="3">-0.00083473762659174095</cx:pt>
          <cx:pt idx="4">-0.00083379641575715303</cx:pt>
          <cx:pt idx="5">0.000155557076868897</cx:pt>
          <cx:pt idx="6">-0.00032967767611207898</cx:pt>
          <cx:pt idx="7">0.00082544376613415897</cx:pt>
          <cx:pt idx="8">0.00028817792616682599</cx:pt>
          <cx:pt idx="9">-2.1235919770611801e-05</cx:pt>
          <cx:pt idx="10">-0.00016369302569252099</cx:pt>
          <cx:pt idx="11">-0.00060449320601286302</cx:pt>
          <cx:pt idx="12">0.00031244217673167201</cx:pt>
          <cx:pt idx="13">0.00020168558092522701</cx:pt>
          <cx:pt idx="14">0.00067645451764500395</cx:pt>
          <cx:pt idx="15">0.00029038469903813801</cx:pt>
          <cx:pt idx="16">6.2361032595501894e-05</cx:pt>
          <cx:pt idx="17">0.00075097556853782898</cx:pt>
          <cx:pt idx="18">0.00013550579228622199</cx:pt>
          <cx:pt idx="19">0.00014411571418880201</cx:pt>
          <cx:pt idx="20">0.000375238919339661</cx:pt>
          <cx:pt idx="21">7.3023396713274097e-05</cx:pt>
          <cx:pt idx="22">-0.00028012625292203299</cx:pt>
          <cx:pt idx="23">6.6759501083080399e-05</cx:pt>
          <cx:pt idx="24">-0.00058546127925114501</cx:pt>
          <cx:pt idx="25">-0.00037791423108912302</cx:pt>
          <cx:pt idx="26">-0.00065696521838435403</cx:pt>
          <cx:pt idx="27">7.5990377390219602e-05</cx:pt>
          <cx:pt idx="28">-0.00014503327825719</cx:pt>
          <cx:pt idx="29">0.00044307998290577698</cx:pt>
          <cx:pt idx="30">-0.00060586453512703905</cx:pt>
          <cx:pt idx="31">-0.000338742986823676</cx:pt>
          <cx:pt idx="32">0.00093468073577301903</cx:pt>
          <cx:pt idx="33">-0.00068245096121255597</cx:pt>
          <cx:pt idx="34">-0.00017504534921141001</cx:pt>
          <cx:pt idx="35">-9.6247590027194693e-05</cx:pt>
          <cx:pt idx="36">-0.000395920581593005</cx:pt>
          <cx:pt idx="37">-0.00069392081974461995</cx:pt>
          <cx:pt idx="38">-0.00050659406977539105</cx:pt>
          <cx:pt idx="39">-0.00101575445887109</cx:pt>
          <cx:pt idx="40">-0.00048327351527812599</cx:pt>
          <cx:pt idx="41">-0.0013868957040964801</cx:pt>
          <cx:pt idx="42">1.29935664113503e-05</cx:pt>
          <cx:pt idx="43">0.00027922739148042398</cx:pt>
          <cx:pt idx="44">0.00037177729187596898</cx:pt>
          <cx:pt idx="45">-0.00033534796723623902</cx:pt>
          <cx:pt idx="46">-0.00032656830141544502</cx:pt>
          <cx:pt idx="47">-0.00022580105299742801</cx:pt>
          <cx:pt idx="48">-0.000154931977738709</cx:pt>
          <cx:pt idx="49">-0.00047715017774688798</cx:pt>
          <cx:pt idx="50">-0.00034088276809408902</cx:pt>
          <cx:pt idx="51">-0.00015822731811854899</cx:pt>
          <cx:pt idx="52">0.00041371902732213398</cx:pt>
          <cx:pt idx="53">-0.000396221090432212</cx:pt>
          <cx:pt idx="54">0.000249399297066816</cx:pt>
          <cx:pt idx="55">-0.00035393926624835599</cx:pt>
          <cx:pt idx="56">1.5981079672500099e-05</cx:pt>
          <cx:pt idx="57">0.00059338896118922395</cx:pt>
          <cx:pt idx="58">0.00032485605043426901</cx:pt>
          <cx:pt idx="59">-2.0717595800469601e-05</cx:pt>
          <cx:pt idx="60">0.00033953032134132399</cx:pt>
          <cx:pt idx="61">-0.00050999506797481996</cx:pt>
          <cx:pt idx="62">0.00036255747894449301</cx:pt>
          <cx:pt idx="63">-0.000180552033487999</cx:pt>
          <cx:pt idx="64">-0.00048135170409343398</cx:pt>
          <cx:pt idx="65">-0.0011467763506808901</cx:pt>
          <cx:pt idx="66">-0.0021863613966423799</cx:pt>
          <cx:pt idx="67">-0.0054258819887908899</cx:pt>
          <cx:pt idx="68">-0.0064878788601760301</cx:pt>
          <cx:pt idx="69">-0.0096353333717096399</cx:pt>
          <cx:pt idx="70">-0.0116103531872637</cx:pt>
          <cx:pt idx="71">-0.0076764232724370199</cx:pt>
          <cx:pt idx="72">-0.0106618082409534</cx:pt>
          <cx:pt idx="73">-0.0100214780366564</cx:pt>
          <cx:pt idx="74">-0.0115013137252173</cx:pt>
          <cx:pt idx="75">-0.0094826440951427792</cx:pt>
          <cx:pt idx="76">-0.0034280709624253201</cx:pt>
          <cx:pt idx="77">-0.0033279312040109298</cx:pt>
          <cx:pt idx="78">-0.0018121018914973</cx:pt>
          <cx:pt idx="79">-0.00017899938789042101</cx:pt>
          <cx:pt idx="80">4.7633906850457997e-05</cx:pt>
          <cx:pt idx="81">0.00057173735140762002</cx:pt>
          <cx:pt idx="82">-0.000103653597081948</cx:pt>
          <cx:pt idx="83">-0.00026770248113313998</cx:pt>
          <cx:pt idx="84">-0.00020326818115734601</cx:pt>
          <cx:pt idx="85">6.1009334953236302e-05</cx:pt>
          <cx:pt idx="86">0.000576263462420318</cx:pt>
          <cx:pt idx="87">-0.00028666974938778498</cx:pt>
          <cx:pt idx="88">-0.00050450591007534205</cx:pt>
          <cx:pt idx="89">0.0021271493654732901</cx:pt>
          <cx:pt idx="90">0.00091873273736712505</cx:pt>
          <cx:pt idx="91">0.0024752557786755598</cx:pt>
          <cx:pt idx="92">0.0037436019282597699</cx:pt>
          <cx:pt idx="93">0.0037545062432380299</cx:pt>
          <cx:pt idx="94">0.0074162914396069101</cx:pt>
          <cx:pt idx="95">0.0060401379032152301</cx:pt>
          <cx:pt idx="96">0.0062203683946675196</cx:pt>
          <cx:pt idx="97">0.00096911878137702996</cx:pt>
          <cx:pt idx="98">-0.015141777610701099</cx:pt>
          <cx:pt idx="99">-0.016403189201176099</cx:pt>
          <cx:pt idx="100">-0.0284528490352805</cx:pt>
          <cx:pt idx="101">-0.034188655307521999</cx:pt>
          <cx:pt idx="102">-0.030743732337895301</cx:pt>
          <cx:pt idx="103">-0.0200144344630372</cx:pt>
          <cx:pt idx="104">-0.0086409602772643396</cx:pt>
          <cx:pt idx="105">-0.0058755964493366298</cx:pt>
          <cx:pt idx="106">-0.00281122011645102</cx:pt>
          <cx:pt idx="107">-0.00091458733571209399</cx:pt>
          <cx:pt idx="108">-0.000235877002747288</cx:pt>
          <cx:pt idx="109">0.00056214925781357698</cx:pt>
          <cx:pt idx="110">0.00052215566662782396</cx:pt>
          <cx:pt idx="111">-0.00058205530541698895</cx:pt>
          <cx:pt idx="112">8.9157119138613295e-06</cx:pt>
          <cx:pt idx="113">-0.000125909467794171</cx:pt>
          <cx:pt idx="114">-4.5322660897008897e-05</cx:pt>
          <cx:pt idx="115">-0.00038844208845371198</cx:pt>
          <cx:pt idx="116">-0.000925303330305478</cx:pt>
          <cx:pt idx="117">-0.00068862694362435695</cx:pt>
          <cx:pt idx="118">0.0016388192768832001</cx:pt>
          <cx:pt idx="119">0.0100242182202777</cx:pt>
          <cx:pt idx="120">0.018934569302763202</cx:pt>
          <cx:pt idx="121">0.023966171391058999</cx:pt>
          <cx:pt idx="122">0.034472302340887502</cx:pt>
          <cx:pt idx="123">0.035749250781916299</cx:pt>
          <cx:pt idx="124">0.022122993658192799</cx:pt>
          <cx:pt idx="125">0.0081378988334501103</cx:pt>
          <cx:pt idx="126">0.00011973515144117999</cx:pt>
          <cx:pt idx="127">-0.0012079856297012199</cx:pt>
          <cx:pt idx="128">-0.020333427008127999</cx:pt>
          <cx:pt idx="129">-0.0416237554339218</cx:pt>
          <cx:pt idx="130">-0.039527643197891003</cx:pt>
          <cx:pt idx="131">-0.033543125060782601</cx:pt>
          <cx:pt idx="132">-0.020748876826229001</cx:pt>
          <cx:pt idx="133">-0.017856469467392101</cx:pt>
          <cx:pt idx="134">-0.0149351272472162</cx:pt>
          <cx:pt idx="135">-0.0058620050951159698</cx:pt>
          <cx:pt idx="136">-0.00045523340375900202</cx:pt>
          <cx:pt idx="137">0.00087784392788293499</cx:pt>
          <cx:pt idx="138">0.0014112812081906801</cx:pt>
          <cx:pt idx="139">0.00030590801085980597</cx:pt>
          <cx:pt idx="140">-0.00040182255496972098</cx:pt>
          <cx:pt idx="141">-0.00017642266786711201</cx:pt>
          <cx:pt idx="142">0.00068915270626400697</cx:pt>
          <cx:pt idx="143">0.000386791811653186</cx:pt>
          <cx:pt idx="144">0.0020268880132008498</cx:pt>
          <cx:pt idx="145">0.0040243066802642599</cx:pt>
          <cx:pt idx="146">0.0113286615921277</cx:pt>
          <cx:pt idx="147">0.013496785945037599</cx:pt>
          <cx:pt idx="148">0.00019142226936414301</cx:pt>
          <cx:pt idx="149">-0.0042109969403057602</cx:pt>
          <cx:pt idx="150">0.00181640633276614</cx:pt>
          <cx:pt idx="151">0.026063085710598798</cx:pt>
          <cx:pt idx="152">0.017708668054481298</cx:pt>
          <cx:pt idx="153">-0.0010761015407348301</cx:pt>
          <cx:pt idx="154">-0.0129579448170379</cx:pt>
          <cx:pt idx="155">-0.012637173025948601</cx:pt>
          <cx:pt idx="156">-0.020652574365341701</cx:pt>
          <cx:pt idx="157">-0.0238576257391989</cx:pt>
          <cx:pt idx="158">-0.027945221588108301</cx:pt>
          <cx:pt idx="159">-0.023991990307371099</cx:pt>
          <cx:pt idx="160">-0.013998525702579799</cx:pt>
          <cx:pt idx="161">-0.0091385632472117204</cx:pt>
          <cx:pt idx="162">-0.0092690127205853692</cx:pt>
          <cx:pt idx="163">-0.0092778256717621094</cx:pt>
          <cx:pt idx="164">0.00015912376845090699</cx:pt>
          <cx:pt idx="165">0.0046175186544817797</cx:pt>
          <cx:pt idx="166">0.00167405539034564</cx:pt>
          <cx:pt idx="167">-0.000564915374417575</cx:pt>
          <cx:pt idx="168">-0.00047125143648999899</cx:pt>
          <cx:pt idx="169">-0.00025653965147299297</cx:pt>
          <cx:pt idx="170">0.00062811514762888801</cx:pt>
          <cx:pt idx="171">0.0014919017425475301</cx:pt>
          <cx:pt idx="172">0.0030692481779014602</cx:pt>
          <cx:pt idx="173">-0.0073819879583852197</cx:pt>
          <cx:pt idx="174">0.00060885025371703303</cx:pt>
          <cx:pt idx="175">-0.0146358687021069</cx:pt>
          <cx:pt idx="176">-0.018667507445443501</cx:pt>
          <cx:pt idx="177">0.0082380512972916407</cx:pt>
          <cx:pt idx="178">0.0028629267478836999</cx:pt>
          <cx:pt idx="179">-0.0012911243631804101</cx:pt>
          <cx:pt idx="180">-0.021025923445621</cx:pt>
          <cx:pt idx="181">-0.010845929568416899</cx:pt>
          <cx:pt idx="182">-0.0037609717477836602</cx:pt>
          <cx:pt idx="183">-0.00549082242128404</cx:pt>
          <cx:pt idx="184">-0.0070329336042253901</cx:pt>
          <cx:pt idx="185">0.018792009268637801</cx:pt>
          <cx:pt idx="186">0.0230103410036459</cx:pt>
          <cx:pt idx="187">-0.0063647690662853801</cx:pt>
          <cx:pt idx="188">-0.0019780092268887198</cx:pt>
          <cx:pt idx="189">0.00244835559753085</cx:pt>
          <cx:pt idx="190">-0.016530370920259399</cx:pt>
          <cx:pt idx="191">-0.0135633346849054</cx:pt>
          <cx:pt idx="192">0.00186703213041431</cx:pt>
          <cx:pt idx="193">0.0061933187845517801</cx:pt>
          <cx:pt idx="194">0.0020764064211073398</cx:pt>
          <cx:pt idx="195">-0.00024521147806614901</cx:pt>
          <cx:pt idx="196">-0.00024112013787880201</cx:pt>
          <cx:pt idx="197">0.00073992839596454896</cx:pt>
          <cx:pt idx="198">0.0016508852179499399</cx:pt>
          <cx:pt idx="199">0.0050268684846421696</cx:pt>
          <cx:pt idx="200">0.0037087836548444601</cx:pt>
          <cx:pt idx="201">-0.0127153516151591</cx:pt>
          <cx:pt idx="202">-0.00078275731848604496</cx:pt>
          <cx:pt idx="203">-0.0117347110325461</cx:pt>
          <cx:pt idx="204">0.00528290610142702</cx:pt>
          <cx:pt idx="205">-0.0046869018904974</cx:pt>
          <cx:pt idx="206">-0.00061095187989639304</cx:pt>
          <cx:pt idx="207">-0.034585292659297197</cx:pt>
          <cx:pt idx="208">-0.0046505016907375197</cx:pt>
          <cx:pt idx="209">0.018985912850625002</cx:pt>
          <cx:pt idx="210">0.0036890769070833901</cx:pt>
          <cx:pt idx="211">0.0079305083097207102</cx:pt>
          <cx:pt idx="212">0.025906821374586001</cx:pt>
          <cx:pt idx="213">0.033390573210183003</cx:pt>
          <cx:pt idx="214">0.034165857288795898</cx:pt>
          <cx:pt idx="215">0.0215033910014382</cx:pt>
          <cx:pt idx="216">0.0163857229176856</cx:pt>
          <cx:pt idx="217">0.0044868104093292796</cx:pt>
          <cx:pt idx="218">-0.0176243444988789</cx:pt>
          <cx:pt idx="219">-0.0290180704511817</cx:pt>
          <cx:pt idx="220">-0.0075495255164963401</cx:pt>
          <cx:pt idx="221">-0.0013129277335795001</cx:pt>
          <cx:pt idx="222">0.00083797861309353901</cx:pt>
          <cx:pt idx="223">0.00028108374724797</cx:pt>
          <cx:pt idx="224">-0.00083442942369476095</cx:pt>
          <cx:pt idx="225">0.00086265706370427402</cx:pt>
          <cx:pt idx="226">0.00121385233233299</cx:pt>
          <cx:pt idx="227">0.0059542308340285099</cx:pt>
          <cx:pt idx="228">0.00832598064669424</cx:pt>
          <cx:pt idx="229">-0.0038542122723825398</cx:pt>
          <cx:pt idx="230">0.0104898355843104</cx:pt>
          <cx:pt idx="231">-0.0041011595932888296</cx:pt>
          <cx:pt idx="232">-0.00032476510677055401</cx:pt>
          <cx:pt idx="233">-0.0094647301308787308</cx:pt>
          <cx:pt idx="234">0.0068127929938915704</cx:pt>
          <cx:pt idx="235">-0.019833141672218502</cx:pt>
          <cx:pt idx="236">-0.013440738868188799</cx:pt>
          <cx:pt idx="237">0.023595820264844899</cx:pt>
          <cx:pt idx="238">0.033843780209581301</cx:pt>
          <cx:pt idx="239">0.035303883271270098</cx:pt>
          <cx:pt idx="240">0.043138192575002399</cx:pt>
          <cx:pt idx="241">0.054279878710570099</cx:pt>
          <cx:pt idx="242">0.0552885974088837</cx:pt>
          <cx:pt idx="243">0.031585446980701599</cx:pt>
          <cx:pt idx="244">0.0087034638913683904</cx:pt>
          <cx:pt idx="245">0.00031829586040614598</cx:pt>
          <cx:pt idx="246">0.0097825894998629197</cx:pt>
          <cx:pt idx="247">-0.023232669674159399</cx:pt>
          <cx:pt idx="248">-0.022325543115220298</cx:pt>
          <cx:pt idx="249">-0.0070019841476845002</cx:pt>
          <cx:pt idx="250">0.00197704641847089</cx:pt>
          <cx:pt idx="251">0.00032869520465156099</cx:pt>
          <cx:pt idx="252">0.00080380457565498199</cx:pt>
          <cx:pt idx="253">-0.000206795347278565</cx:pt>
          <cx:pt idx="254">0.0018041828558841</cx:pt>
          <cx:pt idx="255">0.0102311200338211</cx:pt>
          <cx:pt idx="256">0.0233778426344016</cx:pt>
          <cx:pt idx="257">0.0193760908773301</cx:pt>
          <cx:pt idx="258">0.043731842873981797</cx:pt>
          <cx:pt idx="259">0.0115432981389826</cx:pt>
          <cx:pt idx="260">0.026616454772000898</cx:pt>
          <cx:pt idx="261">0.0287473398040946</cx:pt>
          <cx:pt idx="262">0.019158701149831502</cx:pt>
          <cx:pt idx="263">0.0125486601797693</cx:pt>
          <cx:pt idx="264">0.0301673864889575</cx:pt>
          <cx:pt idx="265">0.038158317834688101</cx:pt>
          <cx:pt idx="266">0.034405068703697902</cx:pt>
          <cx:pt idx="267">0.032940371967279801</cx:pt>
          <cx:pt idx="268">0.045075581827268597</cx:pt>
          <cx:pt idx="269">0.042837082882092002</cx:pt>
          <cx:pt idx="270">0.00449602880829994</cx:pt>
          <cx:pt idx="271">-0.0089236129328628296</cx:pt>
          <cx:pt idx="272">0.0115575944524395</cx:pt>
          <cx:pt idx="273">-0.00046966844982869498</cx:pt>
          <cx:pt idx="274">0.0123136020561682</cx:pt>
          <cx:pt idx="275">-0.014723200126254599</cx:pt>
          <cx:pt idx="276">-0.018447830522700201</cx:pt>
          <cx:pt idx="277">0.00053488699117786704</cx:pt>
          <cx:pt idx="278">0.0040339492070647701</cx:pt>
          <cx:pt idx="279">0.0019723942492860498</cx:pt>
          <cx:pt idx="280">5.3702281069076503e-05</cx:pt>
          <cx:pt idx="281">0.00056620394201758995</cx:pt>
          <cx:pt idx="282">0.0012800122491613</cx:pt>
          <cx:pt idx="283">0.0132534252361935</cx:pt>
          <cx:pt idx="284">0.023346686770363601</cx:pt>
          <cx:pt idx="285">0.034421189883366198</cx:pt>
          <cx:pt idx="286">0.046404947547562102</cx:pt>
          <cx:pt idx="287">0.0138953208889928</cx:pt>
          <cx:pt idx="288">0.034837301863587897</cx:pt>
          <cx:pt idx="289">0.050700003268519103</cx:pt>
          <cx:pt idx="290">0.039971938240015603</cx:pt>
          <cx:pt idx="291">0.038453409169182801</cx:pt>
          <cx:pt idx="292">0.038191135663078198</cx:pt>
          <cx:pt idx="293">0.040304770425724799</cx:pt>
          <cx:pt idx="294">0.025342518093322199</cx:pt>
          <cx:pt idx="295">0.010219490307776699</cx:pt>
          <cx:pt idx="296">0.024074702768221601</cx:pt>
          <cx:pt idx="297">-0.0270338478322035</cx:pt>
          <cx:pt idx="298">-0.015223514573359499</cx:pt>
          <cx:pt idx="299">-0.000103727676482804</cx:pt>
          <cx:pt idx="300">0.0116510696227959</cx:pt>
          <cx:pt idx="301">-0.0012817204013928099</cx:pt>
          <cx:pt idx="302">0.021505136933235601</cx:pt>
          <cx:pt idx="303">0.0097090326100176799</cx:pt>
          <cx:pt idx="304">-0.0054237781991457101</cx:pt>
          <cx:pt idx="305">0.00276955624918011</cx:pt>
          <cx:pt idx="306">0.0031644120251695098</cx:pt>
          <cx:pt idx="307">0.0012452140359267901</cx:pt>
          <cx:pt idx="308">-0.00056567954195610697</cx:pt>
          <cx:pt idx="309">0.0011602620652034501</cx:pt>
          <cx:pt idx="310">0.0041882257664273802</cx:pt>
          <cx:pt idx="311">0.0106658919947659</cx:pt>
          <cx:pt idx="312">0.0342851106162664</cx:pt>
          <cx:pt idx="313">0.035254335815090999</cx:pt>
          <cx:pt idx="314">0.032267823415413302</cx:pt>
          <cx:pt idx="315">0.017468786622023801</cx:pt>
          <cx:pt idx="316">0.033545410891779599</cx:pt>
          <cx:pt idx="317">0.0375996907321378</cx:pt>
          <cx:pt idx="318">0.0292242561159924</cx:pt>
          <cx:pt idx="319">0.057142635504318202</cx:pt>
          <cx:pt idx="320">0.031171142888021999</cx:pt>
          <cx:pt idx="321">0.022542431472160201</cx:pt>
          <cx:pt idx="322">0.021573760650849198</cx:pt>
          <cx:pt idx="323">0.0033417942539199102</cx:pt>
          <cx:pt idx="324">-0.041356973329250701</cx:pt>
          <cx:pt idx="325">-0.042805817313540599</cx:pt>
          <cx:pt idx="326">0.0117127616073644</cx:pt>
          <cx:pt idx="327">0.023900064013274099</cx:pt>
          <cx:pt idx="328">0.037308209047016198</cx:pt>
          <cx:pt idx="329">-0.0124586708585947</cx:pt>
          <cx:pt idx="330">0.019097237003501799</cx:pt>
          <cx:pt idx="331">0.0042337201216471696</cx:pt>
          <cx:pt idx="332">0.0012185253892254</cx:pt>
          <cx:pt idx="333">0.0043028567175148</cx:pt>
          <cx:pt idx="334">0.0039756075900350702</cx:pt>
          <cx:pt idx="335">0.00050313529062303403</cx:pt>
          <cx:pt idx="336">-0.00014799862370656799</cx:pt>
          <cx:pt idx="337">0.0014406116659107201</cx:pt>
          <cx:pt idx="338">0.0037151174263820902</cx:pt>
          <cx:pt idx="339">0.00095467197161318003</cx:pt>
          <cx:pt idx="340">0.021794305086684101</cx:pt>
          <cx:pt idx="341">0.0104807720941695</cx:pt>
          <cx:pt idx="342">-0.0032348881073349101</cx:pt>
          <cx:pt idx="343">-0.00141235435036818</cx:pt>
          <cx:pt idx="344">-0.0089281552586854499</cx:pt>
          <cx:pt idx="345">-0.00547116629091224</cx:pt>
          <cx:pt idx="346">-0.0079446859307681604</cx:pt>
          <cx:pt idx="347">-0.0072575837686302798</cx:pt>
          <cx:pt idx="348">-0.038449151012383102</cx:pt>
          <cx:pt idx="349">-0.024638190417029301</cx:pt>
          <cx:pt idx="350">0.029666948439387601</cx:pt>
          <cx:pt idx="351">0.0030542392169924</cx:pt>
          <cx:pt idx="352">-0.041105572121040698</cx:pt>
          <cx:pt idx="353">-0.014540211427580199</cx:pt>
          <cx:pt idx="354">0.0122200255023032</cx:pt>
          <cx:pt idx="355">0.052599558697923203</cx:pt>
          <cx:pt idx="356">0.038892515832944001</cx:pt>
          <cx:pt idx="357">0.0090436991084706497</cx:pt>
          <cx:pt idx="358">0.0011397930091849699</cx:pt>
          <cx:pt idx="359">-0.011982085404913899</cx:pt>
          <cx:pt idx="360">-0.013442705782847401</cx:pt>
          <cx:pt idx="361">0.0050451383137655901</cx:pt>
          <cx:pt idx="362">0.0047864836067483098</cx:pt>
          <cx:pt idx="363">0.0012943090060640601</cx:pt>
          <cx:pt idx="364">0.00073837794956214302</cx:pt>
          <cx:pt idx="365">0.0018671685346513</cx:pt>
          <cx:pt idx="366">0.00200044901038662</cx:pt>
          <cx:pt idx="367">-0.0050563148064013</cx:pt>
          <cx:pt idx="368">-0.0083053515398804692</cx:pt>
          <cx:pt idx="369">-0.028403218573475102</cx:pt>
          <cx:pt idx="370">-0.048877864108548698</cx:pt>
          <cx:pt idx="371">-0.038466906045155701</cx:pt>
          <cx:pt idx="372">-0.040732844255308202</cx:pt>
          <cx:pt idx="373">-0.042436250406060201</cx:pt>
          <cx:pt idx="374">-0.057429130993883998</cx:pt>
          <cx:pt idx="375">-0.049303869753974397</cx:pt>
          <cx:pt idx="376">-0.074967933565064301</cx:pt>
          <cx:pt idx="377">-0.019958986618323901</cx:pt>
          <cx:pt idx="378">0.025005577359266899</cx:pt>
          <cx:pt idx="379">-0.024297975811876999</cx:pt>
          <cx:pt idx="380">-0.0063487452984185297</cx:pt>
          <cx:pt idx="381">-0.00026323988997475602</cx:pt>
          <cx:pt idx="382">0.0052428906535898698</cx:pt>
          <cx:pt idx="383">0.035933260033826998</cx:pt>
          <cx:pt idx="384">0.047725516782713799</cx:pt>
          <cx:pt idx="385">0.016873854179451701</cx:pt>
          <cx:pt idx="386">-0.016670844341061801</cx:pt>
          <cx:pt idx="387">-0.041912379742717602</cx:pt>
          <cx:pt idx="388">-0.019013299868348699</cx:pt>
          <cx:pt idx="389">-0.000840205725921227</cx:pt>
          <cx:pt idx="390">0.0026645855020285998</cx:pt>
          <cx:pt idx="391">0.0012252972952099899</cx:pt>
          <cx:pt idx="392">-0.000278343745254021</cx:pt>
          <cx:pt idx="393">0.00098180133933615794</cx:pt>
          <cx:pt idx="394">0.0030697778733627498</cx:pt>
          <cx:pt idx="395">-0.0054033616019452304</cx:pt>
          <cx:pt idx="396">-0.033947481321004398</cx:pt>
          <cx:pt idx="397">-0.064611684460811905</cx:pt>
          <cx:pt idx="398">-0.061911174794015401</cx:pt>
          <cx:pt idx="399">-0.062848206453893996</cx:pt>
          <cx:pt idx="400">-0.069948659038312003</cx:pt>
          <cx:pt idx="401">-0.052268942136144698</cx:pt>
          <cx:pt idx="402">-0.055082923095976503</cx:pt>
          <cx:pt idx="403">-0.053184849569668298</cx:pt>
          <cx:pt idx="404">-0.043835219445415102</cx:pt>
          <cx:pt idx="405">-0.012451069760391001</cx:pt>
          <cx:pt idx="406">-0.019585380754108699</cx:pt>
          <cx:pt idx="407">-0.010022289108386101</cx:pt>
          <cx:pt idx="408">-0.00349238514812374</cx:pt>
          <cx:pt idx="409">0.0125337467084486</cx:pt>
          <cx:pt idx="410">0.0144229198364493</cx:pt>
          <cx:pt idx="411">0.019585413530994099</cx:pt>
          <cx:pt idx="412">0.0270045260991542</cx:pt>
          <cx:pt idx="413">0.024031370396471699</cx:pt>
          <cx:pt idx="414">-0.0075509120364324299</cx:pt>
          <cx:pt idx="415">-0.019533013700915602</cx:pt>
          <cx:pt idx="416">-0.00718476545643026</cx:pt>
          <cx:pt idx="417">0.0030214699054484399</cx:pt>
          <cx:pt idx="418">0.0018145617256289199</cx:pt>
          <cx:pt idx="419">0.00089919770900275995</cx:pt>
          <cx:pt idx="420">0.00027432165228696002</cx:pt>
          <cx:pt idx="421">-0.00056665982454447302</cx:pt>
          <cx:pt idx="422">-0.00040433130009897</cx:pt>
          <cx:pt idx="423">-0.0096640188194995705</cx:pt>
          <cx:pt idx="424">-0.029645492848386499</cx:pt>
          <cx:pt idx="425">-0.048717297989905303</cx:pt>
          <cx:pt idx="426">-0.0273326799591927</cx:pt>
          <cx:pt idx="427">-0.0329550301830124</cx:pt>
          <cx:pt idx="428">-0.026369242853957399</cx:pt>
          <cx:pt idx="429">-0.035003905756992797</cx:pt>
          <cx:pt idx="430">-0.033059793511182302</cx:pt>
          <cx:pt idx="431">-0.028464222404632401</cx:pt>
          <cx:pt idx="432">-0.014825045544078401</cx:pt>
          <cx:pt idx="433">0.0200215159609336</cx:pt>
          <cx:pt idx="434">0.0085489937872043099</cx:pt>
          <cx:pt idx="435">0.00365605135742543</cx:pt>
          <cx:pt idx="436">-0.0017443967151601701</cx:pt>
          <cx:pt idx="437">0.0134273168225192</cx:pt>
          <cx:pt idx="438">0.026048783772063901</cx:pt>
          <cx:pt idx="439">0.0192535016384336</cx:pt>
          <cx:pt idx="440">0.0297834541124436</cx:pt>
          <cx:pt idx="441">0.0095256293518889805</cx:pt>
          <cx:pt idx="442">0.0035548835438284402</cx:pt>
          <cx:pt idx="443">-0.010924438745226301</cx:pt>
          <cx:pt idx="444">-0.0035971548860358202</cx:pt>
          <cx:pt idx="445">-0.00424205055091725</cx:pt>
          <cx:pt idx="446">-0.0018928603666507099</cx:pt>
          <cx:pt idx="447">-0.000290905392561704</cx:pt>
          <cx:pt idx="448">0.00018035956867973099</cx:pt>
          <cx:pt idx="449">0.00050456024149879398</cx:pt>
          <cx:pt idx="450">0.0016583359619495399</cx:pt>
          <cx:pt idx="451">-0.0031483525534767801</cx:pt>
          <cx:pt idx="452">-0.023798961485584299</cx:pt>
          <cx:pt idx="453">-0.039905716826078401</cx:pt>
          <cx:pt idx="454">-0.043268980976156203</cx:pt>
          <cx:pt idx="455">-0.0181270555884042</cx:pt>
          <cx:pt idx="456">-0.00107725651967792</cx:pt>
          <cx:pt idx="457">-0.0054489567923904896</cx:pt>
          <cx:pt idx="458">-0.0019506419311372</cx:pt>
          <cx:pt idx="459">0.00085778055797003903</cx:pt>
          <cx:pt idx="460">0.0102691598851865</cx:pt>
          <cx:pt idx="461">0.014778718903866599</cx:pt>
          <cx:pt idx="462">-0.032744676778192601</cx:pt>
          <cx:pt idx="463">-0.034942770435862101</cx:pt>
          <cx:pt idx="464">-0.0068455398284059396</cx:pt>
          <cx:pt idx="465">0.0146581319889088</cx:pt>
          <cx:pt idx="466">0.029179837133773302</cx:pt>
          <cx:pt idx="467">0.0141768312902533</cx:pt>
          <cx:pt idx="468">-0.0044393743272710803</cx:pt>
          <cx:pt idx="469">0.010628836235304299</cx:pt>
          <cx:pt idx="470">0.0106370876431751</cx:pt>
          <cx:pt idx="471">-0.0028951848109392002</cx:pt>
          <cx:pt idx="472">-0.0053873966240440196</cx:pt>
          <cx:pt idx="473">-0.0079343343549738501</cx:pt>
          <cx:pt idx="474">-0.0025176766886259899</cx:pt>
          <cx:pt idx="475">-0.000292264616542291</cx:pt>
          <cx:pt idx="476">-0.0011700473173823301</cx:pt>
          <cx:pt idx="477">-0.00025793899949675699</cx:pt>
          <cx:pt idx="478">0.00033846263813799198</cx:pt>
          <cx:pt idx="479">0.0052022464213085</cx:pt>
          <cx:pt idx="480">-0.013018321037729701</cx:pt>
          <cx:pt idx="481">-0.0260380941728371</cx:pt>
          <cx:pt idx="482">-0.021045082211831899</cx:pt>
          <cx:pt idx="483">-0.0066104146994935701</cx:pt>
          <cx:pt idx="484">0.019263580335096099</cx:pt>
          <cx:pt idx="485">0.0060739521771978004</cx:pt>
          <cx:pt idx="486">-0.0085577925878592594</cx:pt>
          <cx:pt idx="487">-0.0054311663082584304</cx:pt>
          <cx:pt idx="488">0.00225901934403341</cx:pt>
          <cx:pt idx="489">0.010550449722511899</cx:pt>
          <cx:pt idx="490">-0.0310667715153304</cx:pt>
          <cx:pt idx="491">-0.029923379449374201</cx:pt>
          <cx:pt idx="492">-0.0072572207161008002</cx:pt>
          <cx:pt idx="493">0.0245857037519953</cx:pt>
          <cx:pt idx="494">-0.013852985704313</cx:pt>
          <cx:pt idx="495">-0.0095636035523432601</cx:pt>
          <cx:pt idx="496">-0.00590013531064126</cx:pt>
          <cx:pt idx="497">0.0137727208781515</cx:pt>
          <cx:pt idx="498">0.0123546384157518</cx:pt>
          <cx:pt idx="499">-0.0057592763962379502</cx:pt>
          <cx:pt idx="500">-0.0037263466908113402</cx:pt>
          <cx:pt idx="501">-0.00363668056268978</cx:pt>
          <cx:pt idx="502">-0.00038324547968390799</cx:pt>
          <cx:pt idx="503">-0.00028681337439748997</cx:pt>
          <cx:pt idx="504">0.000187195807523605</cx:pt>
          <cx:pt idx="505">0.000143695742801821</cx:pt>
          <cx:pt idx="506">0.000962550229592823</cx:pt>
          <cx:pt idx="507">0.010248856956161199</cx:pt>
          <cx:pt idx="508">0.0015619784265693899</cx:pt>
          <cx:pt idx="509">-0.012968637008256101</cx:pt>
          <cx:pt idx="510">0.00128424899381522</cx:pt>
          <cx:pt idx="511">0.0083119697951527707</cx:pt>
          <cx:pt idx="512">0.0127726832597659</cx:pt>
          <cx:pt idx="513">0.010310440597123299</cx:pt>
          <cx:pt idx="514">0.000110899074407509</cx:pt>
          <cx:pt idx="515">0.0038359053084463502</cx:pt>
          <cx:pt idx="516">-0.0125737647805654</cx:pt>
          <cx:pt idx="517">-0.00355563557310441</cx:pt>
          <cx:pt idx="518">-0.0276407625374279</cx:pt>
          <cx:pt idx="519">0.00777037405217312</cx:pt>
          <cx:pt idx="520">-0.0109185002781798</cx:pt>
          <cx:pt idx="521">0.0153422156315736</cx:pt>
          <cx:pt idx="522">-0.0081152566024233399</cx:pt>
          <cx:pt idx="523">-0.00040356427227936602</cx:pt>
          <cx:pt idx="524">0.00372964067075</cx:pt>
          <cx:pt idx="525">0.0108449742238365</cx:pt>
          <cx:pt idx="526">0.00987508156832596</cx:pt>
          <cx:pt idx="527">-0.0080383050047033704</cx:pt>
          <cx:pt idx="528">-0.0091134619671617602</cx:pt>
          <cx:pt idx="529">-0.00150885967239041</cx:pt>
          <cx:pt idx="530">0.00058241706998661102</cx:pt>
          <cx:pt idx="531">0.00021201632424489001</cx:pt>
          <cx:pt idx="532">3.7972575007470703e-05</cx:pt>
          <cx:pt idx="533">0.00043379150347592002</cx:pt>
          <cx:pt idx="534">-2.5216253911145799e-05</cx:pt>
          <cx:pt idx="535">0.0105868415819926</cx:pt>
          <cx:pt idx="536">0.0152864843416283</cx:pt>
          <cx:pt idx="537">-0.00208711231701334</cx:pt>
          <cx:pt idx="538">-0.0022744441942690301</cx:pt>
          <cx:pt idx="539">0.0144320484105976</cx:pt>
          <cx:pt idx="540">0.019712794606341299</cx:pt>
          <cx:pt idx="541">0.0094841815215293591</cx:pt>
          <cx:pt idx="542">-5.4542222039651999e-05</cx:pt>
          <cx:pt idx="543">-0.024162149821609399</cx:pt>
          <cx:pt idx="544">-0.0120246782517029</cx:pt>
          <cx:pt idx="545">-0.0011108800263888901</cx:pt>
          <cx:pt idx="546">0.0045959387677241403</cx:pt>
          <cx:pt idx="547">0.0177722551417493</cx:pt>
          <cx:pt idx="548">-0.0144965356568425</cx:pt>
          <cx:pt idx="549">0.0025959812044484502</cx:pt>
          <cx:pt idx="550">0.0015283189588971399</cx:pt>
          <cx:pt idx="551">0.024588889602768099</cx:pt>
          <cx:pt idx="552">-0.0063407772886231398</cx:pt>
          <cx:pt idx="553">-0.0054943543943324199</cx:pt>
          <cx:pt idx="554">0.00248551291172903</cx:pt>
          <cx:pt idx="555">0.00034357905278549299</cx:pt>
          <cx:pt idx="556">-0.012641068369450999</cx:pt>
          <cx:pt idx="557">-0.0037308792998366901</cx:pt>
          <cx:pt idx="558">-0.00043234743844093002</cx:pt>
          <cx:pt idx="559">0.00060523863533294199</cx:pt>
          <cx:pt idx="560">0.00081695425843246201</cx:pt>
          <cx:pt idx="561">-0.00041919398429223398</cx:pt>
          <cx:pt idx="562">-0.00055845545413459095</cx:pt>
          <cx:pt idx="563">0.011699672627735001</cx:pt>
          <cx:pt idx="564">0.0231160872774827</cx:pt>
          <cx:pt idx="565">-0.00123558527169425</cx:pt>
          <cx:pt idx="566">-0.00185387770011144</cx:pt>
          <cx:pt idx="567">0.0177927334800554</cx:pt>
          <cx:pt idx="568">0.035688909080097198</cx:pt>
          <cx:pt idx="569">0.0117736749279925</cx:pt>
          <cx:pt idx="570">-0.00075206768921863196</cx:pt>
          <cx:pt idx="571">-0.033300272833186401</cx:pt>
          <cx:pt idx="572">-0.045297764644324702</cx:pt>
          <cx:pt idx="573">-0.0053804079393047002</cx:pt>
          <cx:pt idx="574">-0.0030645089458877801</cx:pt>
          <cx:pt idx="575">-0.013200902839446801</cx:pt>
          <cx:pt idx="576">-0.024439031941317201</cx:pt>
          <cx:pt idx="577">-0.011113211845776899</cx:pt>
          <cx:pt idx="578">0.00830749261782689</cx:pt>
          <cx:pt idx="579">0.0119020499731117</cx:pt>
          <cx:pt idx="580">-0.0070107196166349604</cx:pt>
          <cx:pt idx="581">-0.0182285877164266</cx:pt>
          <cx:pt idx="582">-0.0059681998086213196</cx:pt>
          <cx:pt idx="583">0.0048899001905624902</cx:pt>
          <cx:pt idx="584">-0.0073653548906597397</cx:pt>
          <cx:pt idx="585">-0.00029082785516163802</cx:pt>
          <cx:pt idx="586">-0.00055463496559468302</cx:pt>
          <cx:pt idx="587">0.00034710085287280399</cx:pt>
          <cx:pt idx="588">-0.00046310700188566099</cx:pt>
          <cx:pt idx="589">0.00026810333110379299</cx:pt>
          <cx:pt idx="590">0.000118568325676063</cx:pt>
          <cx:pt idx="591">0.0058807431986383496</cx:pt>
          <cx:pt idx="592">0.0129202252479286</cx:pt>
          <cx:pt idx="593">0.00059513473966650305</cx:pt>
          <cx:pt idx="594">0.0033080248795239798</cx:pt>
          <cx:pt idx="595">0.016907676443452299</cx:pt>
          <cx:pt idx="596">0.016126327333059201</cx:pt>
          <cx:pt idx="597">0.0098991134950549096</cx:pt>
          <cx:pt idx="598">-0.00089229944472603599</cx:pt>
          <cx:pt idx="599">-0.031562567213604398</cx:pt>
          <cx:pt idx="600">-0.00760452349591253</cx:pt>
          <cx:pt idx="601">0.014154286822075399</cx:pt>
          <cx:pt idx="602">0.0088949396192795696</cx:pt>
          <cx:pt idx="603">-0.0096033242737376505</cx:pt>
          <cx:pt idx="604">-0.012432139208912001</cx:pt>
          <cx:pt idx="605">0.0016823891549995599</cx:pt>
          <cx:pt idx="606">0.012876326781532801</cx:pt>
          <cx:pt idx="607">0.0043297809436102499</cx:pt>
          <cx:pt idx="608">-0.016283640053726799</cx:pt>
          <cx:pt idx="609">-0.018932469028740798</cx:pt>
          <cx:pt idx="610">-0.011722199706578699</cx:pt>
          <cx:pt idx="611">-0.0050850834392960498</cx:pt>
          <cx:pt idx="612">-0.0089272624671088204</cx:pt>
          <cx:pt idx="613">-0.00269277453291847</cx:pt>
          <cx:pt idx="614">-0.00134292534295692</cx:pt>
          <cx:pt idx="615">-0.00081759577953915703</cx:pt>
          <cx:pt idx="616">0.000417902053566255</cx:pt>
          <cx:pt idx="617">0.000284573903716563</cx:pt>
          <cx:pt idx="618">0.00085806699919536804</cx:pt>
          <cx:pt idx="619">0.00049484215036862999</cx:pt>
          <cx:pt idx="620">0.0051674411891190998</cx:pt>
          <cx:pt idx="621">0.0070809850768410601</cx:pt>
          <cx:pt idx="622">0.0039816880883757396</cx:pt>
          <cx:pt idx="623">0.0084009968736369501</cx:pt>
          <cx:pt idx="624">-0.00091003638209861102</cx:pt>
          <cx:pt idx="625">0.0086965925232213893</cx:pt>
          <cx:pt idx="626">-0.0023266991326699299</cx:pt>
          <cx:pt idx="627">-0.0030446347154979101</cx:pt>
          <cx:pt idx="628">0.0049108624758216497</cx:pt>
          <cx:pt idx="629">0.0125999717613208</cx:pt>
          <cx:pt idx="630">0.018586332984936699</cx:pt>
          <cx:pt idx="631">0.0028066831611780101</cx:pt>
          <cx:pt idx="632">-0.0083440840319788396</cx:pt>
          <cx:pt idx="633">0.014088871529126201</cx:pt>
          <cx:pt idx="634">0.014520717004274</cx:pt>
          <cx:pt idx="635">-0.0104325785214275</cx:pt>
          <cx:pt idx="636">-0.0144873299326736</cx:pt>
          <cx:pt idx="637">-0.025767049999610901</cx:pt>
          <cx:pt idx="638">-0.0052403131119518201</cx:pt>
          <cx:pt idx="639">0.00153091280729018</cx:pt>
          <cx:pt idx="640">-0.0030377782583961401</cx:pt>
          <cx:pt idx="641">-0.0020214499029634998</cx:pt>
          <cx:pt idx="642">-0.000234533765648092</cx:pt>
          <cx:pt idx="643">0.00025490768866331601</cx:pt>
          <cx:pt idx="644">-7.4593621548229601e-05</cx:pt>
          <cx:pt idx="645">-0.00028924992621064902</cx:pt>
          <cx:pt idx="646">0.00090490214918110797</cx:pt>
          <cx:pt idx="647">0.000447536178191114</cx:pt>
          <cx:pt idx="648">-0.00051105675656899904</cx:pt>
          <cx:pt idx="649">0.0014601961006980599</cx:pt>
          <cx:pt idx="650">0.00064142195511129299</cx:pt>
          <cx:pt idx="651">0.0030512017498019002</cx:pt>
          <cx:pt idx="652">-0.0027083301965158098</cx:pt>
          <cx:pt idx="653">-0.0245260449427122</cx:pt>
          <cx:pt idx="654">-0.018915343056863401</cx:pt>
          <cx:pt idx="655">0.0143621257117988</cx:pt>
          <cx:pt idx="656">-0.0122085033349826</cx:pt>
          <cx:pt idx="657">-0.0033006781495028199</cx:pt>
          <cx:pt idx="658">-0.00068319415402475598</cx:pt>
          <cx:pt idx="659">0.017111865485242499</cx:pt>
          <cx:pt idx="660">0.0190885263026629</cx:pt>
          <cx:pt idx="661">0.019187060712277</cx:pt>
          <cx:pt idx="662">0.0203329801604611</cx:pt>
          <cx:pt idx="663">-0.00829438551579313</cx:pt>
          <cx:pt idx="664">-0.022480516885237199</cx:pt>
          <cx:pt idx="665">-0.0273254387516099</cx:pt>
          <cx:pt idx="666">-0.010037799844665799</cx:pt>
          <cx:pt idx="667">0.00420593681038086</cx:pt>
          <cx:pt idx="668">-0.000208063189253012</cx:pt>
          <cx:pt idx="669">-0.00014655105494133</cx:pt>
          <cx:pt idx="670">-0.00063384191099993597</cx:pt>
          <cx:pt idx="671">2.6895129169705001e-05</cx:pt>
          <cx:pt idx="672">-0.000194567839593928</cx:pt>
          <cx:pt idx="673">-0.00014078891274446501</cx:pt>
          <cx:pt idx="674">0.00043928021375378801</cx:pt>
          <cx:pt idx="675">0.0013195589560336799</cx:pt>
          <cx:pt idx="676">0.0044259736386519496</cx:pt>
          <cx:pt idx="677">0.0025924781094153601</cx:pt>
          <cx:pt idx="678">0.00072372780990707898</cx:pt>
          <cx:pt idx="679">-0.0097294587719829306</cx:pt>
          <cx:pt idx="680">-0.0083542752967664495</cx:pt>
          <cx:pt idx="681">-0.018234057473873098</cx:pt>
          <cx:pt idx="682">-0.016545711988773401</cx:pt>
          <cx:pt idx="683">-0.0108854967130928</cx:pt>
          <cx:pt idx="684">-0.0076094112976466798</cx:pt>
          <cx:pt idx="685">0.00308295109192009</cx:pt>
          <cx:pt idx="686">0.0135240476245947</cx:pt>
          <cx:pt idx="687">0.015082613744763201</cx:pt>
          <cx:pt idx="688">0.0113676021567702</cx:pt>
          <cx:pt idx="689">-0.00053646142372882103</cx:pt>
          <cx:pt idx="690">-0.0032699236846926599</cx:pt>
          <cx:pt idx="691">-0.00326351188759135</cx:pt>
          <cx:pt idx="692">-0.0083185979660975202</cx:pt>
          <cx:pt idx="693">-0.014393438377156001</cx:pt>
          <cx:pt idx="694">-0.0096150024353941193</cx:pt>
          <cx:pt idx="695">0.00097272035752064899</cx:pt>
          <cx:pt idx="696">-0.00032159036616993299</cx:pt>
          <cx:pt idx="697">-0.00107690495633541</cx:pt>
          <cx:pt idx="698">0.00056579038566221802</cx:pt>
          <cx:pt idx="699">0.00029154704992955498</cx:pt>
          <cx:pt idx="700">0.00069040811208662296</cx:pt>
          <cx:pt idx="701">0.00085076706727364097</cx:pt>
          <cx:pt idx="702">0.00010669808257896</cx:pt>
          <cx:pt idx="703">-0.00046423811031600401</cx:pt>
          <cx:pt idx="704">-0.00084824589319020904</cx:pt>
          <cx:pt idx="705">-0.0018310293500309</cx:pt>
          <cx:pt idx="706">0.0047216038889552701</cx:pt>
          <cx:pt idx="707">0.012546478341905001</cx:pt>
          <cx:pt idx="708">0.027984493706138099</cx:pt>
          <cx:pt idx="709">0.0194678956305505</cx:pt>
          <cx:pt idx="710">0.025917295257313299</cx:pt>
          <cx:pt idx="711">0.0271142912701933</cx:pt>
          <cx:pt idx="712">0.040210661551421299</cx:pt>
          <cx:pt idx="713">0.027934503997663999</cx:pt>
          <cx:pt idx="714">0.024143788716107801</cx:pt>
          <cx:pt idx="715">0.022997139710309401</cx:pt>
          <cx:pt idx="716">0.048875449226239799</cx:pt>
          <cx:pt idx="717">0.024910253867881201</cx:pt>
          <cx:pt idx="718">0.020170750035623099</cx:pt>
          <cx:pt idx="719">0.046584223239618201</cx:pt>
          <cx:pt idx="720">0.025622693697369501</cx:pt>
          <cx:pt idx="721">0.0025832860385858998</cx:pt>
          <cx:pt idx="722">-0.00728435466946524</cx:pt>
          <cx:pt idx="723">-0.0044425527154193104</cx:pt>
          <cx:pt idx="724">-0.0012676596784596699</cx:pt>
          <cx:pt idx="725">-3.1764359276865599e-05</cx:pt>
          <cx:pt idx="726">-4.7355031139329499e-07</cx:pt>
          <cx:pt idx="727">-0.00034150963252404598</cx:pt>
          <cx:pt idx="728">0.00027826854315808798</cx:pt>
          <cx:pt idx="729">-0.00053980237707867995</cx:pt>
          <cx:pt idx="730">-0.00040160242144962599</cx:pt>
          <cx:pt idx="731">0.00084504102598494005</cx:pt>
          <cx:pt idx="732">-0.00337016997513234</cx:pt>
          <cx:pt idx="733">-0.0099787032503761992</cx:pt>
          <cx:pt idx="734">-0.0069937891266456699</cx:pt>
          <cx:pt idx="735">0.0052851832618193402</cx:pt>
          <cx:pt idx="736">0.015419123747436999</cx:pt>
          <cx:pt idx="737">0.024574467451557998</cx:pt>
          <cx:pt idx="738">0.0250162535095645</cx:pt>
          <cx:pt idx="739">0.026221138088982701</cx:pt>
          <cx:pt idx="740">0.030650637594480699</cx:pt>
          <cx:pt idx="741">0.040299184149919003</cx:pt>
          <cx:pt idx="742">0.042648500439414698</cx:pt>
          <cx:pt idx="743">0.031548896386436397</cx:pt>
          <cx:pt idx="744">0.034547451674598398</cx:pt>
          <cx:pt idx="745">0.039881951740982302</cx:pt>
          <cx:pt idx="746">0.0258440599891059</cx:pt>
          <cx:pt idx="747">0.0248937269653157</cx:pt>
          <cx:pt idx="748">0.012161879220878399</cx:pt>
          <cx:pt idx="749">0.00438463531232178</cx:pt>
          <cx:pt idx="750">0.0032945271901963901</cx:pt>
          <cx:pt idx="751">0.00063180537900684396</cx:pt>
          <cx:pt idx="752">-0.00069231540247250702</cx:pt>
          <cx:pt idx="753">-0.00030357452050658502</cx:pt>
          <cx:pt idx="754">-0.00062106592285998501</cx:pt>
          <cx:pt idx="755">-9.5876693686700694e-05</cx:pt>
          <cx:pt idx="756">0.00080973749271063698</cx:pt>
          <cx:pt idx="757">-0.000186537888182412</cx:pt>
          <cx:pt idx="758">0.00057652540946182202</cx:pt>
          <cx:pt idx="759">0.00045754779391384898</cx:pt>
          <cx:pt idx="760">-0.00069055739485095202</cx:pt>
          <cx:pt idx="761">0.00029930446392863002</cx:pt>
          <cx:pt idx="762">0.00085832811328434902</cx:pt>
          <cx:pt idx="763">0.0023618822740180301</cx:pt>
          <cx:pt idx="764">0.00301208136928173</cx:pt>
          <cx:pt idx="765">0.0015133923602477901</cx:pt>
          <cx:pt idx="766">0.0043191253589269897</cx:pt>
          <cx:pt idx="767">0.0034256285562682801</cx:pt>
          <cx:pt idx="768">0.0031862075889816698</cx:pt>
          <cx:pt idx="769">0.0033808177646355701</cx:pt>
          <cx:pt idx="770">0.0062965097943173997</cx:pt>
          <cx:pt idx="771">0.0045372336783358501</cx:pt>
          <cx:pt idx="772">0.0036990313578654402</cx:pt>
          <cx:pt idx="773">0.00303331115839284</cx:pt>
          <cx:pt idx="774">0.0038029663279978199</cx:pt>
          <cx:pt idx="775">0.0028521822416269502</cx:pt>
          <cx:pt idx="776">-0.000171412433985412</cx:pt>
          <cx:pt idx="777">0.000100731364459788</cx:pt>
          <cx:pt idx="778">0.00017782710094319001</cx:pt>
          <cx:pt idx="779">6.0116288471435099e-05</cx:pt>
          <cx:pt idx="780">2.6340471524517401e-05</cx:pt>
          <cx:pt idx="781">0.00027091785832780599</cx:pt>
          <cx:pt idx="782">-0.00055088198154489801</cx:pt>
          <cx:pt idx="783">-0.00051097587882615605</cx:pt>
        </cx:lvl>
      </cx:numDim>
    </cx:data>
    <cx:data id="100">
      <cx:numDim type="val">
        <cx:f>'001_WA_F - 副本'!$CW$1:$CW$784</cx:f>
        <cx:lvl ptCount="784" formatCode="0.00E+00">
          <cx:pt idx="0">6.1542254912987096e-05</cx:pt>
          <cx:pt idx="1">-0.00015793423246599701</cx:pt>
          <cx:pt idx="2">-0.00031807603621102</cx:pt>
          <cx:pt idx="3">-0.00047215124184211998</cx:pt>
          <cx:pt idx="4">-0.00051798496210254898</cx:pt>
          <cx:pt idx="5">0.00013387353492897</cx:pt>
          <cx:pt idx="6">0.000193636006082021</cx:pt>
          <cx:pt idx="7">0.00012819039626409099</cx:pt>
          <cx:pt idx="8">0.00012890221005735299</cx:pt>
          <cx:pt idx="9">6.5901892766073096e-05</cx:pt>
          <cx:pt idx="10">-8.1685490109606506e-05</cx:pt>
          <cx:pt idx="11">0.00036112579355050098</cx:pt>
          <cx:pt idx="12">-0.00071691159875717999</cx:pt>
          <cx:pt idx="13">-0.000483125970746916</cx:pt>
          <cx:pt idx="14">-4.6141628010873899e-05</cx:pt>
          <cx:pt idx="15">-0.00021624912615215999</cx:pt>
          <cx:pt idx="16">0.00048529489404126202</cx:pt>
          <cx:pt idx="17">0.00042745057648846797</cx:pt>
          <cx:pt idx="18">6.3188264544754204e-05</cx:pt>
          <cx:pt idx="19">-0.00026298707450860302</cx:pt>
          <cx:pt idx="20">-0.00060186762572804399</cx:pt>
          <cx:pt idx="21">-0.00017681667767518701</cx:pt>
          <cx:pt idx="22">-0.00022511817377048301</cx:pt>
          <cx:pt idx="23">-0.00055267155621073396</cx:pt>
          <cx:pt idx="24">0.00031826425524198501</cx:pt>
          <cx:pt idx="25">0.00037244223427185702</cx:pt>
          <cx:pt idx="26">0.00047909602659010098</cx:pt>
          <cx:pt idx="27">8.5443208977737596e-05</cx:pt>
          <cx:pt idx="28">8.9439969443041301e-05</cx:pt>
          <cx:pt idx="29">-0.00073432938070904202</cx:pt>
          <cx:pt idx="30">-0.00044300892483746198</cx:pt>
          <cx:pt idx="31">0.00042024165259666103</cx:pt>
          <cx:pt idx="32">0.00087540422194624999</cx:pt>
          <cx:pt idx="33">-0.000156854971894119</cx:pt>
          <cx:pt idx="34">-0.000297864613190881</cx:pt>
          <cx:pt idx="35">-9.34310987009969e-05</cx:pt>
          <cx:pt idx="36">0.00098097073722745406</cx:pt>
          <cx:pt idx="37">-0.00044531954180386399</cx:pt>
          <cx:pt idx="38">0.00039073857571846299</cx:pt>
          <cx:pt idx="39">8.2556258707731101e-06</cx:pt>
          <cx:pt idx="40">-0.00021472606179275599</cx:pt>
          <cx:pt idx="41">0.00022059739688528701</cx:pt>
          <cx:pt idx="42">0.00050996303434078499</cx:pt>
          <cx:pt idx="43">-0.00018676070782725</cx:pt>
          <cx:pt idx="44">-0.00051678728393832597</cx:pt>
          <cx:pt idx="45">0.00058683449088921399</cx:pt>
          <cx:pt idx="46">0.00010152465632188401</cx:pt>
          <cx:pt idx="47">0.000111006492349826</cx:pt>
          <cx:pt idx="48">9.8474895098085203e-05</cx:pt>
          <cx:pt idx="49">-3.1807085350637903e-05</cx:pt>
          <cx:pt idx="50">-0.00063297402083696205</cx:pt>
          <cx:pt idx="51">-0.00047509367138265498</cx:pt>
          <cx:pt idx="52">0.00018353453258950899</cx:pt>
          <cx:pt idx="53">0.00081902267796522799</cx:pt>
          <cx:pt idx="54">0.00059776986992010302</cx:pt>
          <cx:pt idx="55">-0.00070752165389252998</cx:pt>
          <cx:pt idx="56">0.00048625079609556499</cx:pt>
          <cx:pt idx="57">0.00023899119129721001</cx:pt>
          <cx:pt idx="58">2.84335384148582e-05</cx:pt>
          <cx:pt idx="59">0.00044176580462284198</cx:pt>
          <cx:pt idx="60">0.00027430128494408299</cx:pt>
          <cx:pt idx="61">0.000435655830942352</cx:pt>
          <cx:pt idx="62">-0.00093948621208096001</cx:pt>
          <cx:pt idx="63">-0.00067365047186701804</cx:pt>
          <cx:pt idx="64">1.9052777961248298e-05</cx:pt>
          <cx:pt idx="65">-0.00038392148937793299</cx:pt>
          <cx:pt idx="66">0.00030943502688001302</cx:pt>
          <cx:pt idx="67">-0.0026575585147672002</cx:pt>
          <cx:pt idx="68">-0.00644758819830082</cx:pt>
          <cx:pt idx="69">-0.0064891680772112296</cx:pt>
          <cx:pt idx="70">-0.0052278463786457697</cx:pt>
          <cx:pt idx="71">-0.0032007115670482501</cx:pt>
          <cx:pt idx="72">-0.0025643314192507899</cx:pt>
          <cx:pt idx="73">0.00056391093258011701</cx:pt>
          <cx:pt idx="74">0.0035044928161620599</cx:pt>
          <cx:pt idx="75">-0.00161289301563209</cx:pt>
          <cx:pt idx="76">-8.9444350279424599e-05</cx:pt>
          <cx:pt idx="77">-0.0011413766188605101</cx:pt>
          <cx:pt idx="78">-0.00125392333792034</cx:pt>
          <cx:pt idx="79">-0.0010374036846645101</cx:pt>
          <cx:pt idx="80">0.00026194693073155301</cx:pt>
          <cx:pt idx="81">-8.1705203812758206e-05</cx:pt>
          <cx:pt idx="82">-0.00013932883916892999</cx:pt>
          <cx:pt idx="83">0.00021260479809472</cx:pt>
          <cx:pt idx="84">-0.00068233288872401095</cx:pt>
          <cx:pt idx="85">2.1574343209010999e-05</cx:pt>
          <cx:pt idx="86">0.00031565727420948</cx:pt>
          <cx:pt idx="87">5.84624426107152e-05</cx:pt>
          <cx:pt idx="88">8.2993787024709695e-05</cx:pt>
          <cx:pt idx="89">0.0013718164032472801</cx:pt>
          <cx:pt idx="90">0.0012446146359930499</cx:pt>
          <cx:pt idx="91">0.0033051401434729998</cx:pt>
          <cx:pt idx="92">0.0056924094873055499</cx:pt>
          <cx:pt idx="93">-0.0011516659372796301</cx:pt>
          <cx:pt idx="94">0.00037987665690928198</cx:pt>
          <cx:pt idx="95">-0.0020448497624571999</cx:pt>
          <cx:pt idx="96">-0.0073664196958214898</cx:pt>
          <cx:pt idx="97">-0.016841725837129</cx:pt>
          <cx:pt idx="98">-0.026606422949101999</cx:pt>
          <cx:pt idx="99">-0.033290920176640398</cx:pt>
          <cx:pt idx="100">-0.030249668141834898</cx:pt>
          <cx:pt idx="101">-0.0089831299834330792</cx:pt>
          <cx:pt idx="102">-0.0053464550307167503</cx:pt>
          <cx:pt idx="103">-0.0138460391964777</cx:pt>
          <cx:pt idx="104">-0.011706000782465999</cx:pt>
          <cx:pt idx="105">-0.0085518270384266903</cx:pt>
          <cx:pt idx="106">-0.0083921007511463096</cx:pt>
          <cx:pt idx="107">-0.0036629618053837299</cx:pt>
          <cx:pt idx="108">-0.0018937882890689599</cx:pt>
          <cx:pt idx="109">6.5661056917610499e-06</cx:pt>
          <cx:pt idx="110">0.000194569120960656</cx:pt>
          <cx:pt idx="111">-0.00087587405025979395</cx:pt>
          <cx:pt idx="112">0.00071941872298371705</cx:pt>
          <cx:pt idx="113">0.00048994479110076202</cx:pt>
          <cx:pt idx="114">0.00050131879681165295</cx:pt>
          <cx:pt idx="115">0.00084708908427236598</cx:pt>
          <cx:pt idx="116">0.00155711683616011</cx:pt>
          <cx:pt idx="117">-0.000499154344474256</cx:pt>
          <cx:pt idx="118">0.0089122791707221694</cx:pt>
          <cx:pt idx="119">0.010971288796914299</cx:pt>
          <cx:pt idx="120">0.0307109158084292</cx:pt>
          <cx:pt idx="121">0.010029038846881199</cx:pt>
          <cx:pt idx="122">0.018311054731594299</cx:pt>
          <cx:pt idx="123">-0.00036380844454694399</cx:pt>
          <cx:pt idx="124">-0.039603271335743498</cx:pt>
          <cx:pt idx="125">-0.047720147450229698</cx:pt>
          <cx:pt idx="126">-0.067451090395778304</cx:pt>
          <cx:pt idx="127">-0.0790660725976981</cx:pt>
          <cx:pt idx="128">-0.066340766426752004</cx:pt>
          <cx:pt idx="129">-0.036634364442966201</cx:pt>
          <cx:pt idx="130">-0.0034784313020936402</cx:pt>
          <cx:pt idx="131">-0.0132272682345473</cx:pt>
          <cx:pt idx="132">-0.0177643194188522</cx:pt>
          <cx:pt idx="133">-0.024432244687733602</cx:pt>
          <cx:pt idx="134">-0.020472472238685702</cx:pt>
          <cx:pt idx="135">-0.0125994385581795</cx:pt>
          <cx:pt idx="136">-0.0031126551205328998</cx:pt>
          <cx:pt idx="137">-0.00087513337238578404</cx:pt>
          <cx:pt idx="138">-0.00078762347239319497</cx:pt>
          <cx:pt idx="139">0.000152951553028239</cx:pt>
          <cx:pt idx="140">5.2966193337148199e-05</cx:pt>
          <cx:pt idx="141">0.00063815901602827898</cx:pt>
          <cx:pt idx="142">0.00056451471334965496</cx:pt>
          <cx:pt idx="143">0.0038330178664911</cx:pt>
          <cx:pt idx="144">0.0151102875459033</cx:pt>
          <cx:pt idx="145">0.018089737624047499</cx:pt>
          <cx:pt idx="146">0.028928051927270299</cx:pt>
          <cx:pt idx="147">0.0247195117926674</cx:pt>
          <cx:pt idx="148">-0.0055814221301432902</cx:pt>
          <cx:pt idx="149">-0.040593030475557602</cx:pt>
          <cx:pt idx="150">-0.019674882883151602</cx:pt>
          <cx:pt idx="151">-0.0216856612123087</cx:pt>
          <cx:pt idx="152">-0.0345941221887648</cx:pt>
          <cx:pt idx="153">-0.021866510926612601</cx:pt>
          <cx:pt idx="154">-0.0348730768674358</cx:pt>
          <cx:pt idx="155">-0.021726277928285801</cx:pt>
          <cx:pt idx="156">-0.0093779523843012403</cx:pt>
          <cx:pt idx="157">-0.035728871300526301</cx:pt>
          <cx:pt idx="158">-0.0296118245019923</cx:pt>
          <cx:pt idx="159">-0.024438004819848699</cx:pt>
          <cx:pt idx="160">-0.0094444958012121407</cx:pt>
          <cx:pt idx="161">-0.0415455283626225</cx:pt>
          <cx:pt idx="162">-0.021403300383307199</cx:pt>
          <cx:pt idx="163">-0.0021659072529025699</cx:pt>
          <cx:pt idx="164">0.00051174539409696098</cx:pt>
          <cx:pt idx="165">0.0020331652320876902</cx:pt>
          <cx:pt idx="166">0.00052527891108307303</cx:pt>
          <cx:pt idx="167">-0.00093772959627612396</cx:pt>
          <cx:pt idx="168">0.00038286130918572598</cx:pt>
          <cx:pt idx="169">0.00030866172457842802</cx:pt>
          <cx:pt idx="170">0.0026122137955478099</cx:pt>
          <cx:pt idx="171">0.012172255170228701</cx:pt>
          <cx:pt idx="172">0.0275632530611804</cx:pt>
          <cx:pt idx="173">0.031270706103875098</cx:pt>
          <cx:pt idx="174">0.034160504364979603</cx:pt>
          <cx:pt idx="175">0.0130182422787039</cx:pt>
          <cx:pt idx="176">-0.0079149588752961408</cx:pt>
          <cx:pt idx="177">0.0166431080339733</cx:pt>
          <cx:pt idx="178">0.0131978426541787</cx:pt>
          <cx:pt idx="179">0.017472199091328199</cx:pt>
          <cx:pt idx="180">-0.0097668923472997299</cx:pt>
          <cx:pt idx="181">-0.014602440890873101</cx:pt>
          <cx:pt idx="182">-0.00343462633230776</cx:pt>
          <cx:pt idx="183">0.027439655060265401</cx:pt>
          <cx:pt idx="184">0.023823793028356698</cx:pt>
          <cx:pt idx="185">-0.00072058518962440595</cx:pt>
          <cx:pt idx="186">-0.0033397118339168401</cx:pt>
          <cx:pt idx="187">-0.0125678242072763</cx:pt>
          <cx:pt idx="188">0.0030175322525624101</cx:pt>
          <cx:pt idx="189">0.0227085214645339</cx:pt>
          <cx:pt idx="190">0.0071822036287144501</cx:pt>
          <cx:pt idx="191">0.0115686041989011</cx:pt>
          <cx:pt idx="192">0.0055582399602017302</cx:pt>
          <cx:pt idx="193">-0.00069867243152268803</cx:pt>
          <cx:pt idx="194">0.00038958490301408902</cx:pt>
          <cx:pt idx="195">7.3661060830623197e-05</cx:pt>
          <cx:pt idx="196">-0.000130903930827223</cx:pt>
          <cx:pt idx="197">0.0014410208327867401</cx:pt>
          <cx:pt idx="198">0.00151487017501958</cx:pt>
          <cx:pt idx="199">0.0130779604166668</cx:pt>
          <cx:pt idx="200">0.032577680812344502</cx:pt>
          <cx:pt idx="201">0.033951114784340299</cx:pt>
          <cx:pt idx="202">0.0224111444267222</cx:pt>
          <cx:pt idx="203">0.0052505241004768104</cx:pt>
          <cx:pt idx="204">0.0264962697897968</cx:pt>
          <cx:pt idx="205">0.0083252009759491197</cx:pt>
          <cx:pt idx="206">0.0137377399733016</cx:pt>
          <cx:pt idx="207">0.024466929772042501</cx:pt>
          <cx:pt idx="208">0.032652646251127897</cx:pt>
          <cx:pt idx="209">0.0138539670466895</cx:pt>
          <cx:pt idx="210">0.017847845381228501</cx:pt>
          <cx:pt idx="211">-0.023109742132643499</cx:pt>
          <cx:pt idx="212">0.0068932390181368998</cx:pt>
          <cx:pt idx="213">0.021086393270962501</cx:pt>
          <cx:pt idx="214">0.0079099743209131799</cx:pt>
          <cx:pt idx="215">-0.0108183104636165</cx:pt>
          <cx:pt idx="216">0.0216618292913969</cx:pt>
          <cx:pt idx="217">0.0145460223232186</cx:pt>
          <cx:pt idx="218">0.0080014236140465503</cx:pt>
          <cx:pt idx="219">-0.0063169966243884698</cx:pt>
          <cx:pt idx="220">-0.00743566208912753</cx:pt>
          <cx:pt idx="221">-0.0072981025684194303</cx:pt>
          <cx:pt idx="222">0.0022380860382418999</cx:pt>
          <cx:pt idx="223">0.00059606991831206004</cx:pt>
          <cx:pt idx="224">-0.00083858865748128201</cx:pt>
          <cx:pt idx="225">0.00051254727291005395</cx:pt>
          <cx:pt idx="226">0.00191920397348278</cx:pt>
          <cx:pt idx="227">0.0147385016936359</cx:pt>
          <cx:pt idx="228">0.036463275382066597</cx:pt>
          <cx:pt idx="229">0.0184368924424472</cx:pt>
          <cx:pt idx="230">-0.0151306735660345</cx:pt>
          <cx:pt idx="231">0.00092339709566310803</cx:pt>
          <cx:pt idx="232">0.0189516295150172</cx:pt>
          <cx:pt idx="233">0.015992843032383401</cx:pt>
          <cx:pt idx="234">0.043453691020126799</cx:pt>
          <cx:pt idx="235">0.010464499037233401</cx:pt>
          <cx:pt idx="236">-0.0074941695754177397</cx:pt>
          <cx:pt idx="237">0.018832669595514499</cx:pt>
          <cx:pt idx="238">0.0155880774248647</cx:pt>
          <cx:pt idx="239">0.0055859819907380301</cx:pt>
          <cx:pt idx="240">0.017536704802243199</cx:pt>
          <cx:pt idx="241">0.0023524292985587299</cx:pt>
          <cx:pt idx="242">0.0054832750113132699</cx:pt>
          <cx:pt idx="243">0.0155823060741899</cx:pt>
          <cx:pt idx="244">0.028861477316179399</cx:pt>
          <cx:pt idx="245">0.029510876605855899</cx:pt>
          <cx:pt idx="246">0.032890852972248003</cx:pt>
          <cx:pt idx="247">-0.0130913961055981</cx:pt>
          <cx:pt idx="248">-0.0105677747627745</cx:pt>
          <cx:pt idx="249">-0.0033302949602282499</cx:pt>
          <cx:pt idx="250">0.00034468144048790402</cx:pt>
          <cx:pt idx="251">-0.00018971864931715201</cx:pt>
          <cx:pt idx="252">0.00052436557611659697</cx:pt>
          <cx:pt idx="253">0.00050616661514615998</cx:pt>
          <cx:pt idx="254">0.0058579510973031301</cx:pt>
          <cx:pt idx="255">0.015305212599925899</cx:pt>
          <cx:pt idx="256">0.033369646034939797</cx:pt>
          <cx:pt idx="257">0.012486980695247099</cx:pt>
          <cx:pt idx="258">0.041037192548787398</cx:pt>
          <cx:pt idx="259">0.063919222274781001</cx:pt>
          <cx:pt idx="260">0.035099651528398799</cx:pt>
          <cx:pt idx="261">-0.0099342270482381794</cx:pt>
          <cx:pt idx="262">0.0072280341175159401</cx:pt>
          <cx:pt idx="263">-0.020126906089006299</cx:pt>
          <cx:pt idx="264">-0.034050063734084</cx:pt>
          <cx:pt idx="265">-0.0257318157559089</cx:pt>
          <cx:pt idx="266">-0.013991166569158201</cx:pt>
          <cx:pt idx="267">0.0049503656418116802</cx:pt>
          <cx:pt idx="268">0.023497464210377801</cx:pt>
          <cx:pt idx="269">-0.0039637959345784598</cx:pt>
          <cx:pt idx="270">-0.00164936146572578</cx:pt>
          <cx:pt idx="271">0.013300213005788</cx:pt>
          <cx:pt idx="272">0.0251558366598779</cx:pt>
          <cx:pt idx="273">0.0104141204548454</cx:pt>
          <cx:pt idx="274">0.0171619096512158</cx:pt>
          <cx:pt idx="275">0.015958618440722602</cx:pt>
          <cx:pt idx="276">-0.0093885559218314599</cx:pt>
          <cx:pt idx="277">-0.00029410713566839101</cx:pt>
          <cx:pt idx="278">-0.00127961173488399</cx:pt>
          <cx:pt idx="279">-0.000103922859493279</cx:pt>
          <cx:pt idx="280">-0.00028371983487818502</cx:pt>
          <cx:pt idx="281">0.00068436108790480396</cx:pt>
          <cx:pt idx="282">0.0021416351316830701</cx:pt>
          <cx:pt idx="283">0.017670498779022201</cx:pt>
          <cx:pt idx="284">0.014506940380114399</cx:pt>
          <cx:pt idx="285">0.0015163070457577599</cx:pt>
          <cx:pt idx="286">0.032096923317184403</cx:pt>
          <cx:pt idx="287">0.025545292195408201</cx:pt>
          <cx:pt idx="288">-0.0037721433268515302</cx:pt>
          <cx:pt idx="289">-0.087793087507706494</cx:pt>
          <cx:pt idx="290">-0.095498348692686599</cx:pt>
          <cx:pt idx="291">-0.109541581758841</cx:pt>
          <cx:pt idx="292">-0.099138770121917699</cx:pt>
          <cx:pt idx="293">-0.046904990020188803</cx:pt>
          <cx:pt idx="294">-0.049101992211527098</cx:pt>
          <cx:pt idx="295">-0.052748696765906503</cx:pt>
          <cx:pt idx="296">-0.0281884676921372</cx:pt>
          <cx:pt idx="297">-0.00160485527805147</cx:pt>
          <cx:pt idx="298">0.039574989567962703</cx:pt>
          <cx:pt idx="299">0.029662040059853401</cx:pt>
          <cx:pt idx="300">0.049134775987964903</cx:pt>
          <cx:pt idx="301">0.0050973515622272101</cx:pt>
          <cx:pt idx="302">0.0080488528541041507</cx:pt>
          <cx:pt idx="303">0.0054925707227131797</cx:pt>
          <cx:pt idx="304">-0.0061514625269889897</cx:pt>
          <cx:pt idx="305">0.0032857193174154701</cx:pt>
          <cx:pt idx="306">0.00053686598103306704</cx:pt>
          <cx:pt idx="307">-0.00035743100773215299</cx:pt>
          <cx:pt idx="308">0.00059289065363478301</cx:pt>
          <cx:pt idx="309">1.6614513140809799e-05</cx:pt>
          <cx:pt idx="310">-0.000822240487647508</cx:pt>
          <cx:pt idx="311">0.0071520392716357597</cx:pt>
          <cx:pt idx="312">-0.0035290165036148801</cx:pt>
          <cx:pt idx="313">-0.026175365020752</cx:pt>
          <cx:pt idx="314">-0.0124642255083656</cx:pt>
          <cx:pt idx="315">-0.040911783041650301</cx:pt>
          <cx:pt idx="316">-0.085402672728378898</cx:pt>
          <cx:pt idx="317">-0.13253803632474401</cx:pt>
          <cx:pt idx="318">-0.12461486602965299</cx:pt>
          <cx:pt idx="319">-0.083121288168119201</cx:pt>
          <cx:pt idx="320">-0.035024686906019897</cx:pt>
          <cx:pt idx="321">0.00765660564524867</cx:pt>
          <cx:pt idx="322">-0.0227656660074151</cx:pt>
          <cx:pt idx="323">-0.058900888617885602</cx:pt>
          <cx:pt idx="324">-0.036002137447955301</cx:pt>
          <cx:pt idx="325">0.011829434387184401</cx:pt>
          <cx:pt idx="326">0.015781572783989801</cx:pt>
          <cx:pt idx="327">0.021537548198011899</cx:pt>
          <cx:pt idx="328">0.02983108838331</cx:pt>
          <cx:pt idx="329">-0.024712364318899602</cx:pt>
          <cx:pt idx="330">-0.0057598430234359803</cx:pt>
          <cx:pt idx="331">-0.0149923181952602</cx:pt>
          <cx:pt idx="332">-0.016170416917600398</cx:pt>
          <cx:pt idx="333">0.0018774743416427699</cx:pt>
          <cx:pt idx="334">0.00046597431702595998</cx:pt>
          <cx:pt idx="335">0.00098648811767037495</cx:pt>
          <cx:pt idx="336">0.000424948775719661</cx:pt>
          <cx:pt idx="337">-0.0016990591237071001</cx:pt>
          <cx:pt idx="338">-0.0023656021358128801</cx:pt>
          <cx:pt idx="339">-0.0056295623110502301</cx:pt>
          <cx:pt idx="340">-0.0195253992559196</cx:pt>
          <cx:pt idx="341">-0.049333785585157199</cx:pt>
          <cx:pt idx="342">-0.0532762867350281</cx:pt>
          <cx:pt idx="343">-0.083461028582386201</cx:pt>
          <cx:pt idx="344">-0.12725344057646901</cx:pt>
          <cx:pt idx="345">-0.118829671039295</cx:pt>
          <cx:pt idx="346">-0.064863329985255902</cx:pt>
          <cx:pt idx="347">-0.0061955010496477997</cx:pt>
          <cx:pt idx="348">0.020130200104316098</cx:pt>
          <cx:pt idx="349">0.021610593105770501</cx:pt>
          <cx:pt idx="350">0.047543419223764899</cx:pt>
          <cx:pt idx="351">-0.032095012300277601</cx:pt>
          <cx:pt idx="352">-0.030580356384478601</cx:pt>
          <cx:pt idx="353">-0.018047090349772602</cx:pt>
          <cx:pt idx="354">-0.0048836993993863599</cx:pt>
          <cx:pt idx="355">-0.034813182698966001</cx:pt>
          <cx:pt idx="356">-0.0197178491208738</cx:pt>
          <cx:pt idx="357">-0.035390120142200901</cx:pt>
          <cx:pt idx="358">-0.018802124240167001</cx:pt>
          <cx:pt idx="359">-0.024413892957393799</cx:pt>
          <cx:pt idx="360">-0.019703213240112399</cx:pt>
          <cx:pt idx="361">-4.9182392992868599e-05</cx:pt>
          <cx:pt idx="362">-0.00045314871221650399</cx:pt>
          <cx:pt idx="363">-0.00022221971868744401</cx:pt>
          <cx:pt idx="364">0.000149408633902901</cx:pt>
          <cx:pt idx="365">-0.00029412108575450202</cx:pt>
          <cx:pt idx="366">-0.00107231112290862</cx:pt>
          <cx:pt idx="367">-0.0088563641468070095</cx:pt>
          <cx:pt idx="368">-0.030644542606087601</cx:pt>
          <cx:pt idx="369">-0.054973648763774002</cx:pt>
          <cx:pt idx="370">-0.055892650901837301</cx:pt>
          <cx:pt idx="371">-0.079833163507510005</cx:pt>
          <cx:pt idx="372">-0.088216147772808395</cx:pt>
          <cx:pt idx="373">-0.055244693796461797</cx:pt>
          <cx:pt idx="374">0.0115328209997264</cx:pt>
          <cx:pt idx="375">0.018151748585298701</cx:pt>
          <cx:pt idx="376">-0.0049997872037508898</cx:pt>
          <cx:pt idx="377">-0.0240221478920737</cx:pt>
          <cx:pt idx="378">0.0078295739452970102</cx:pt>
          <cx:pt idx="379">-0.031189266740043801</cx:pt>
          <cx:pt idx="380">0.018395482525257301</cx:pt>
          <cx:pt idx="381">-0.0026120991292609098</cx:pt>
          <cx:pt idx="382">-0.0321928242734313</cx:pt>
          <cx:pt idx="383">-0.046541077538581901</cx:pt>
          <cx:pt idx="384">-0.0364329753058832</cx:pt>
          <cx:pt idx="385">-0.019353562252220499</cx:pt>
          <cx:pt idx="386">-0.0266018496466103</cx:pt>
          <cx:pt idx="387">-0.022286124031341201</cx:pt>
          <cx:pt idx="388">-0.0095416760215850799</cx:pt>
          <cx:pt idx="389">-0.0028794208172656</cx:pt>
          <cx:pt idx="390">-0.00079605202405774495</cx:pt>
          <cx:pt idx="391">-7.6329920675112896e-05</cx:pt>
          <cx:pt idx="392">7.6847288804990696e-05</cx:pt>
          <cx:pt idx="393">-0.00024981140317574302</cx:pt>
          <cx:pt idx="394">-0.00046311214343461201</cx:pt>
          <cx:pt idx="395">-0.00466850336831453</cx:pt>
          <cx:pt idx="396">-0.023937766528903798</cx:pt>
          <cx:pt idx="397">-0.043656448200096003</cx:pt>
          <cx:pt idx="398">-0.035574640710808798</cx:pt>
          <cx:pt idx="399">-0.031772183189188001</cx:pt>
          <cx:pt idx="400">-0.0039152603369273301</cx:pt>
          <cx:pt idx="401">0.0263821755981315</cx:pt>
          <cx:pt idx="402">0.023260737624069501</cx:pt>
          <cx:pt idx="403">0.0126276004773874</cx:pt>
          <cx:pt idx="404">0.012222472785699099</cx:pt>
          <cx:pt idx="405">0.034977979485071399</cx:pt>
          <cx:pt idx="406">0.059691241625104599</cx:pt>
          <cx:pt idx="407">0.024403102024721599</cx:pt>
          <cx:pt idx="408">-0.0051279706869210599</cx:pt>
          <cx:pt idx="409">-0.0056387552535702599</cx:pt>
          <cx:pt idx="410">-0.041032129540217399</cx:pt>
          <cx:pt idx="411">-0.029360361920433498</cx:pt>
          <cx:pt idx="412">-0.028714687022500698</cx:pt>
          <cx:pt idx="413">0.0065417597352900097</cx:pt>
          <cx:pt idx="414">-0.0044776309697351496</cx:pt>
          <cx:pt idx="415">0.0073291692406801901</cx:pt>
          <cx:pt idx="416">0.00295589190365885</cx:pt>
          <cx:pt idx="417">0.00070218268094077803</cx:pt>
          <cx:pt idx="418">0.0010311318344743601</cx:pt>
          <cx:pt idx="419">-0.00062943134413774202</cx:pt>
          <cx:pt idx="420">0.00036373097394161598</cx:pt>
          <cx:pt idx="421">0.00096495336256762398</cx:pt>
          <cx:pt idx="422">0.00051367759496316503</cx:pt>
          <cx:pt idx="423">-0.00167913033300666</cx:pt>
          <cx:pt idx="424">-0.015978999185741902</cx:pt>
          <cx:pt idx="425">-0.0132081838776252</cx:pt>
          <cx:pt idx="426">-0.0071227838578809396</cx:pt>
          <cx:pt idx="427">-0.023548941016031898</cx:pt>
          <cx:pt idx="428">-0.00189368872438339</cx:pt>
          <cx:pt idx="429">0.0234847314597912</cx:pt>
          <cx:pt idx="430">0.055909731239617497</cx:pt>
          <cx:pt idx="431">0.034028896621911102</cx:pt>
          <cx:pt idx="432">0.062261501034546599</cx:pt>
          <cx:pt idx="433">0.088303476936185898</cx:pt>
          <cx:pt idx="434">0.072639715966507895</cx:pt>
          <cx:pt idx="435">0.0080023015971686599</cx:pt>
          <cx:pt idx="436">-0.0125677292229615</cx:pt>
          <cx:pt idx="437">-0.034089034890846602</cx:pt>
          <cx:pt idx="438">-0.0126650746440201</cx:pt>
          <cx:pt idx="439">-0.040438494661337601</cx:pt>
          <cx:pt idx="440">-0.0307372862890457</cx:pt>
          <cx:pt idx="441">0.0105506292013899</cx:pt>
          <cx:pt idx="442">0.017475227658730198</cx:pt>
          <cx:pt idx="443">0.019811323615767901</cx:pt>
          <cx:pt idx="444">0.012036841262719001</cx:pt>
          <cx:pt idx="445">0.0024598000624131999</cx:pt>
          <cx:pt idx="446">0.0017969317745271901</cx:pt>
          <cx:pt idx="447">0.00057527461243376697</cx:pt>
          <cx:pt idx="448">-0.00074512032812036697</cx:pt>
          <cx:pt idx="449">0.00022252920968122199</cx:pt>
          <cx:pt idx="450">0.0030115703379040501</cx:pt>
          <cx:pt idx="451">0.0023327818580970499</cx:pt>
          <cx:pt idx="452">-0.0086432145963286095</cx:pt>
          <cx:pt idx="453">-0.0111393218681784</cx:pt>
          <cx:pt idx="454">-0.033980216850412297</cx:pt>
          <cx:pt idx="455">-0.033771749613422899</cx:pt>
          <cx:pt idx="456">-0.0597406944160494</cx:pt>
          <cx:pt idx="457">-0.0250653142527218</cx:pt>
          <cx:pt idx="458">-0.0092797584935125493</cx:pt>
          <cx:pt idx="459">0.0085257912273308395</cx:pt>
          <cx:pt idx="460">0.057985389615348298</cx:pt>
          <cx:pt idx="461">0.064907383982933997</cx:pt>
          <cx:pt idx="462">0.038579522226889498</cx:pt>
          <cx:pt idx="463">0.0137381853951387</cx:pt>
          <cx:pt idx="464">0.0151127531005308</cx:pt>
          <cx:pt idx="465">0.0022212745288958799</cx:pt>
          <cx:pt idx="466">0.0161862609738125</cx:pt>
          <cx:pt idx="467">-0.0230190385427918</cx:pt>
          <cx:pt idx="468">-0.041269792048612197</cx:pt>
          <cx:pt idx="469">0.0079821957430870095</cx:pt>
          <cx:pt idx="470">0.0336898539387743</cx:pt>
          <cx:pt idx="471">0.023306162696745701</cx:pt>
          <cx:pt idx="472">0.027767647321568899</cx:pt>
          <cx:pt idx="473">0.0064831240802550099</cx:pt>
          <cx:pt idx="474">0.0058047011872518501</cx:pt>
          <cx:pt idx="475">9.0834278818753802e-05</cx:pt>
          <cx:pt idx="476">0.00060145910151029598</cx:pt>
          <cx:pt idx="477">0.00045984286999683702</cx:pt>
          <cx:pt idx="478">0.0019683461583108702</cx:pt>
          <cx:pt idx="479">0.0054377913554549302</cx:pt>
          <cx:pt idx="480">-0.017308053414900298</cx:pt>
          <cx:pt idx="481">-0.022222050950809501</cx:pt>
          <cx:pt idx="482">-0.048039579327822601</cx:pt>
          <cx:pt idx="483">-0.052544952593766903</cx:pt>
          <cx:pt idx="484">-0.091352638046781995</cx:pt>
          <cx:pt idx="485">-0.13666907842345299</cx:pt>
          <cx:pt idx="486">-0.11616214960679599</cx:pt>
          <cx:pt idx="487">-0.077218436451878605</cx:pt>
          <cx:pt idx="488">-0.045975938783996098</cx:pt>
          <cx:pt idx="489">-0.033093287441366602</cx:pt>
          <cx:pt idx="490">-0.018860465369761499</cx:pt>
          <cx:pt idx="491">-0.00127803132993494</cx:pt>
          <cx:pt idx="492">-0.0065108144992312902</cx:pt>
          <cx:pt idx="493">-0.0097174985134790195</cx:pt>
          <cx:pt idx="494">-0.0066485869398130197</cx:pt>
          <cx:pt idx="495">-0.020913941908945299</cx:pt>
          <cx:pt idx="496">-0.033098785546960698</cx:pt>
          <cx:pt idx="497">-0.0041400960838486704</cx:pt>
          <cx:pt idx="498">0.020087413717607899</cx:pt>
          <cx:pt idx="499">0.0031290092547577898</cx:pt>
          <cx:pt idx="500">-0.018165468842641998</cx:pt>
          <cx:pt idx="501">-0.00041762251046270502</cx:pt>
          <cx:pt idx="502">0.0031679845176780098</cx:pt>
          <cx:pt idx="503">-7.6827818364017199e-06</cx:pt>
          <cx:pt idx="504">-0.00059096081595214696</cx:pt>
          <cx:pt idx="505">0.00060603196884022705</cx:pt>
          <cx:pt idx="506">0.0045932317086408202</cx:pt>
          <cx:pt idx="507">0.0107454610431909</cx:pt>
          <cx:pt idx="508">-0.015654742350812701</cx:pt>
          <cx:pt idx="509">-0.0295772206328472</cx:pt>
          <cx:pt idx="510">-0.042270424699085901</cx:pt>
          <cx:pt idx="511">-0.065322548559038907</cx:pt>
          <cx:pt idx="512">-0.10918818235283199</cx:pt>
          <cx:pt idx="513">-0.124813942588286</cx:pt>
          <cx:pt idx="514">-0.141036327445276</cx:pt>
          <cx:pt idx="515">-0.17685197877985001</cx:pt>
          <cx:pt idx="516">-0.17671983996408799</cx:pt>
          <cx:pt idx="517">-0.1094710408673</cx:pt>
          <cx:pt idx="518">-0.073391258225413397</cx:pt>
          <cx:pt idx="519">-0.041033698232026398</cx:pt>
          <cx:pt idx="520">0.0023206700508824601</cx:pt>
          <cx:pt idx="521">0.0128849771622818</cx:pt>
          <cx:pt idx="522">-0.021795249619304301</cx:pt>
          <cx:pt idx="523">-0.00065923692355000904</cx:pt>
          <cx:pt idx="524">-0.018594144606814401</cx:pt>
          <cx:pt idx="525">0.029782308610483199</cx:pt>
          <cx:pt idx="526">0.0175894833300307</cx:pt>
          <cx:pt idx="527">-0.0050654674383651399</cx:pt>
          <cx:pt idx="528">-0.019049260265411899</cx:pt>
          <cx:pt idx="529">0.0017728232259205999</cx:pt>
          <cx:pt idx="530">0.00158024045177438</cx:pt>
          <cx:pt idx="531">0.000281496826416541</cx:pt>
          <cx:pt idx="532">-0.00036059009832073799</cx:pt>
          <cx:pt idx="533">0.00016215250086164899</cx:pt>
          <cx:pt idx="534">0.0039211727760843501</cx:pt>
          <cx:pt idx="535">0.0152098256321474</cx:pt>
          <cx:pt idx="536">-0.0012314480980280299</cx:pt>
          <cx:pt idx="537">-0.0063504555171953799</cx:pt>
          <cx:pt idx="538">-0.012114776303567399</cx:pt>
          <cx:pt idx="539">-0.0144393752878509</cx:pt>
          <cx:pt idx="540">-0.059411186325146498</cx:pt>
          <cx:pt idx="541">-0.081101487609520795</cx:pt>
          <cx:pt idx="542">-0.073790256526235998</cx:pt>
          <cx:pt idx="543">-0.090461343567583702</cx:pt>
          <cx:pt idx="544">-0.095246607980933498</cx:pt>
          <cx:pt idx="545">-0.053532659256973598</cx:pt>
          <cx:pt idx="546">-0.052521979831647699</cx:pt>
          <cx:pt idx="547">-0.013709577381835701</cx:pt>
          <cx:pt idx="548">-0.019201639542994899</cx:pt>
          <cx:pt idx="549">-0.017157192545124701</cx:pt>
          <cx:pt idx="550">0.0082266850849918895</cx:pt>
          <cx:pt idx="551">0.0115220413680158</cx:pt>
          <cx:pt idx="552">0.019252124194619101</cx:pt>
          <cx:pt idx="553">0.0426554257519286</cx:pt>
          <cx:pt idx="554">0.0152290706557104</cx:pt>
          <cx:pt idx="555">-0.0048660531328864999</cx:pt>
          <cx:pt idx="556">-0.019524022882062599</cx:pt>
          <cx:pt idx="557">0.0033804698473298201</cx:pt>
          <cx:pt idx="558">0.000880665287036604</cx:pt>
          <cx:pt idx="559">9.3811772335568303e-05</cx:pt>
          <cx:pt idx="560">-2.29566743823751e-05</cx:pt>
          <cx:pt idx="561">1.68762220468361e-05</cx:pt>
          <cx:pt idx="562">0.00077947216762270502</cx:pt>
          <cx:pt idx="563">0.0240830700552121</cx:pt>
          <cx:pt idx="564">0.030165192274557599</cx:pt>
          <cx:pt idx="565">-0.0096766224614813195</cx:pt>
          <cx:pt idx="566">-0.0022044888311872099</cx:pt>
          <cx:pt idx="567">0.028515524708289799</cx:pt>
          <cx:pt idx="568">0.0186808263027726</cx:pt>
          <cx:pt idx="569">0.024689831468197199</cx:pt>
          <cx:pt idx="570">0.021479894814649101</cx:pt>
          <cx:pt idx="571">0.027306554839379601</cx:pt>
          <cx:pt idx="572">-0.00165192451124313</cx:pt>
          <cx:pt idx="573">-0.0059907232302029304</cx:pt>
          <cx:pt idx="574">-0.0076446271062000897</cx:pt>
          <cx:pt idx="575">-0.011217197415411599</cx:pt>
          <cx:pt idx="576">-0.047596399444420602</cx:pt>
          <cx:pt idx="577">-0.014921493789555</cx:pt>
          <cx:pt idx="578">0.0365811349404613</cx:pt>
          <cx:pt idx="579">0.0109380640551887</cx:pt>
          <cx:pt idx="580">0.029060532158366001</cx:pt>
          <cx:pt idx="581">0.014401735970019701</cx:pt>
          <cx:pt idx="582">-0.0159926931131096</cx:pt>
          <cx:pt idx="583">-0.025023847659795598</cx:pt>
          <cx:pt idx="584">-0.016353081735044898</cx:pt>
          <cx:pt idx="585">-0.00076552862844499897</cx:pt>
          <cx:pt idx="586">0.00052719309508561399</cx:pt>
          <cx:pt idx="587">0.00039960090040618002</cx:pt>
          <cx:pt idx="588">-0.00066555706220552903</cx:pt>
          <cx:pt idx="589">0.00046787512506368697</cx:pt>
          <cx:pt idx="590">0.0032213827958174901</cx:pt>
          <cx:pt idx="591">0.0228293664293031</cx:pt>
          <cx:pt idx="592">0.0389621192352161</cx:pt>
          <cx:pt idx="593">-0.013549102145312899</cx:pt>
          <cx:pt idx="594">-0.0083572433692727897</cx:pt>
          <cx:pt idx="595">0.037509071543517201</cx:pt>
          <cx:pt idx="596">0.032298012042244598</cx:pt>
          <cx:pt idx="597">0.0226856923987428</cx:pt>
          <cx:pt idx="598">0.079961710535364106</cx:pt>
          <cx:pt idx="599">0.076994997818680896</cx:pt>
          <cx:pt idx="600">0.071156602845650896</cx:pt>
          <cx:pt idx="601">0.051819195471119101</cx:pt>
          <cx:pt idx="602">0.046686427469621199</cx:pt>
          <cx:pt idx="603">0.0045608789543540402</cx:pt>
          <cx:pt idx="604">-0.0149640372838132</cx:pt>
          <cx:pt idx="605">0.00063446483832272304</cx:pt>
          <cx:pt idx="606">0.0199378866408924</cx:pt>
          <cx:pt idx="607">0.0219055188509867</cx:pt>
          <cx:pt idx="608">0.037340430369722899</cx:pt>
          <cx:pt idx="609">0.00021833699782747201</cx:pt>
          <cx:pt idx="610">-0.035126624069557598</cx:pt>
          <cx:pt idx="611">-0.023291340957244999</cx:pt>
          <cx:pt idx="612">-0.0080060531197432405</cx:pt>
          <cx:pt idx="613">0.00046668434315596499</cx:pt>
          <cx:pt idx="614">-0.00027182514102688598</cx:pt>
          <cx:pt idx="615">4.0183654898047397e-05</cx:pt>
          <cx:pt idx="616">0.000142005131892981</cx:pt>
          <cx:pt idx="617">-0.000178422816037701</cx:pt>
          <cx:pt idx="618">0.0038722387894924502</cx:pt>
          <cx:pt idx="619">0.012123488668249799</cx:pt>
          <cx:pt idx="620">0.039247328221438997</cx:pt>
          <cx:pt idx="621">0.0293582300868491</cx:pt>
          <cx:pt idx="622">-0.0190472819174973</cx:pt>
          <cx:pt idx="623">0.0195533583470257</cx:pt>
          <cx:pt idx="624">0.024845572805302502</cx:pt>
          <cx:pt idx="625">-0.0109323068325146</cx:pt>
          <cx:pt idx="626">0.0185435149523362</cx:pt>
          <cx:pt idx="627">0.043089146145066801</cx:pt>
          <cx:pt idx="628">0.032060896101908702</cx:pt>
          <cx:pt idx="629">0.050263550777107001</cx:pt>
          <cx:pt idx="630">-0.0098649902291866893</cx:pt>
          <cx:pt idx="631">0.0048963608881796702</cx:pt>
          <cx:pt idx="632">0.011520036273562601</cx:pt>
          <cx:pt idx="633">0.010381330625311699</cx:pt>
          <cx:pt idx="634">0.032543278852875002</cx:pt>
          <cx:pt idx="635">0.020827127316992902</cx:pt>
          <cx:pt idx="636">0.0097974144657312304</cx:pt>
          <cx:pt idx="637">-0.0184428970028046</cx:pt>
          <cx:pt idx="638">-0.0192923545896167</cx:pt>
          <cx:pt idx="639">-0.0082943888855555002</cx:pt>
          <cx:pt idx="640">-0.0035033973519353299</cx:pt>
          <cx:pt idx="641">0.00102316681797561</cx:pt>
          <cx:pt idx="642">0.00033676812801940599</cx:pt>
          <cx:pt idx="643">-0.00043918170841880303</cx:pt>
          <cx:pt idx="644">0.00012940523847705399</cx:pt>
          <cx:pt idx="645">-0.00026635920444073499</cx:pt>
          <cx:pt idx="646">0.0028567208273674802</cx:pt>
          <cx:pt idx="647">0.0075243821865910998</cx:pt>
          <cx:pt idx="648">0.033711715163366802</cx:pt>
          <cx:pt idx="649">0.041380760042029202</cx:pt>
          <cx:pt idx="650">0.0205453449926189</cx:pt>
          <cx:pt idx="651">0.034356413041239597</cx:pt>
          <cx:pt idx="652">0.0250084008458832</cx:pt>
          <cx:pt idx="653">0.028795050322727899</cx:pt>
          <cx:pt idx="654">0.0220495372515866</cx:pt>
          <cx:pt idx="655">0.056095940029119599</cx:pt>
          <cx:pt idx="656">-0.0052808498838763903</cx:pt>
          <cx:pt idx="657">0.00078436817806278405</cx:pt>
          <cx:pt idx="658">-0.0029556784399534502</cx:pt>
          <cx:pt idx="659">0.045274360792958997</cx:pt>
          <cx:pt idx="660">0.0358896406358142</cx:pt>
          <cx:pt idx="661">0.034178543974583302</cx:pt>
          <cx:pt idx="662">0.0150146639431915</cx:pt>
          <cx:pt idx="663">-0.0062114418323144602</cx:pt>
          <cx:pt idx="664">-0.0099532073509488103</cx:pt>
          <cx:pt idx="665">-0.0295815928196177</cx:pt>
          <cx:pt idx="666">-0.0250259445346354</cx:pt>
          <cx:pt idx="667">-0.0098381077196544302</cx:pt>
          <cx:pt idx="668">-0.0037399037049065898</cx:pt>
          <cx:pt idx="669">0.00094343461997514495</cx:pt>
          <cx:pt idx="670">3.8080428606543399e-05</cx:pt>
          <cx:pt idx="671">-0.000152283260559738</cx:pt>
          <cx:pt idx="672">0.000596906787943467</cx:pt>
          <cx:pt idx="673">0.00039615796182013299</cx:pt>
          <cx:pt idx="674">0.0021856769974267099</cx:pt>
          <cx:pt idx="675">0.0067065055956266103</cx:pt>
          <cx:pt idx="676">0.022944773115922301</cx:pt>
          <cx:pt idx="677">0.023896054001637201</cx:pt>
          <cx:pt idx="678">0.036096094836886597</cx:pt>
          <cx:pt idx="679">0.052191372315397701</cx:pt>
          <cx:pt idx="680">0.0391541591056963</cx:pt>
          <cx:pt idx="681">0.039802313762882797</cx:pt>
          <cx:pt idx="682">0.0152332165538302</cx:pt>
          <cx:pt idx="683">-0.00081847164326279902</cx:pt>
          <cx:pt idx="684">-0.019634025246149999</cx:pt>
          <cx:pt idx="685">-0.027594516693943302</cx:pt>
          <cx:pt idx="686">0.0128071552324132</cx:pt>
          <cx:pt idx="687">0.0153270842159832</cx:pt>
          <cx:pt idx="688">-0.0077481618645633202</cx:pt>
          <cx:pt idx="689">0.020557409295829401</cx:pt>
          <cx:pt idx="690">-0.026229221165688599</cx:pt>
          <cx:pt idx="691">-0.056556423149756702</cx:pt>
          <cx:pt idx="692">-0.033036222627664501</cx:pt>
          <cx:pt idx="693">-0.015084209194916501</cx:pt>
          <cx:pt idx="694">-0.0085431911681708803</cx:pt>
          <cx:pt idx="695">-0.0066036761235661297</cx:pt>
          <cx:pt idx="696">-0.0044116734195001903</cx:pt>
          <cx:pt idx="697">0.00027975810080803901</cx:pt>
          <cx:pt idx="698">0.00015791189008735099</cx:pt>
          <cx:pt idx="699">0.00011123321823535401</cx:pt>
          <cx:pt idx="700">-0.00057736899725218901</cx:pt>
          <cx:pt idx="701">0.00037769542133033699</cx:pt>
          <cx:pt idx="702">0.000275448084221266</cx:pt>
          <cx:pt idx="703">0.00013108930765619799</cx:pt>
          <cx:pt idx="704">0.0066381431402329502</cx:pt>
          <cx:pt idx="705">0.010664426189751299</cx:pt>
          <cx:pt idx="706">0.013959029266034101</cx:pt>
          <cx:pt idx="707">0.028082226242192001</cx:pt>
          <cx:pt idx="708">0.045475458921051398</cx:pt>
          <cx:pt idx="709">0.043212038002465897</cx:pt>
          <cx:pt idx="710">0.034441395446176401</cx:pt>
          <cx:pt idx="711">0.028157807505013</cx:pt>
          <cx:pt idx="712">0.00047019367257334098</cx:pt>
          <cx:pt idx="713">-0.0151702070301892</cx:pt>
          <cx:pt idx="714">-0.040313687258345297</cx:pt>
          <cx:pt idx="715">-0.019394803228656599</cx:pt>
          <cx:pt idx="716">0.00121998570664148</cx:pt>
          <cx:pt idx="717">-0.022008142970643001</cx:pt>
          <cx:pt idx="718">-0.023677978192202</cx:pt>
          <cx:pt idx="719">-0.0042870611753418704</cx:pt>
          <cx:pt idx="720">-0.0064948567425198497</cx:pt>
          <cx:pt idx="721">-0.0031199160205688699</cx:pt>
          <cx:pt idx="722">-0.00125588939778445</cx:pt>
          <cx:pt idx="723">-0.00149691829111707</cx:pt>
          <cx:pt idx="724">-0.00066460584040041405</cx:pt>
          <cx:pt idx="725">0.000841176384700289</cx:pt>
          <cx:pt idx="726">-0.00017133669574902801</cx:pt>
          <cx:pt idx="727">5.2824930685417399e-05</cx:pt>
          <cx:pt idx="728">-0.00033167902086438198</cx:pt>
          <cx:pt idx="729">0.00014634031332154</cx:pt>
          <cx:pt idx="730">-0.00045568241114308697</cx:pt>
          <cx:pt idx="731">9.9151624576533199e-06</cx:pt>
          <cx:pt idx="732">-0.00069231867913586997</cx:pt>
          <cx:pt idx="733">-0.0039422353252864303</cx:pt>
          <cx:pt idx="734">-0.0030125528685505101</cx:pt>
          <cx:pt idx="735">0.000216084008935882</cx:pt>
          <cx:pt idx="736">0.0018194270018840901</cx:pt>
          <cx:pt idx="737">0.00046489473237044298</cx:pt>
          <cx:pt idx="738">0.0018313600557803801</cx:pt>
          <cx:pt idx="739">0.0033308288182237202</cx:pt>
          <cx:pt idx="740">-0.0015146637903441099</cx:pt>
          <cx:pt idx="741">0.00239692507687486</cx:pt>
          <cx:pt idx="742">-0.0031553775869092699</cx:pt>
          <cx:pt idx="743">-0.00114221347278994</cx:pt>
          <cx:pt idx="744">-0.0037255094730481498</cx:pt>
          <cx:pt idx="745">-2.11646417752415e-05</cx:pt>
          <cx:pt idx="746">0.00045625897899943102</cx:pt>
          <cx:pt idx="747">-9.0703267495241996e-05</cx:pt>
          <cx:pt idx="748">-0.0013823177265439</cx:pt>
          <cx:pt idx="749">0.00088172579090734296</cx:pt>
          <cx:pt idx="750">0.0019486099702844999</cx:pt>
          <cx:pt idx="751">-0.0010061714193053</cx:pt>
          <cx:pt idx="752">-0.00040939747070530702</cx:pt>
          <cx:pt idx="753">-0.00035546723632025101</cx:pt>
          <cx:pt idx="754">0.00036104183978059097</cx:pt>
          <cx:pt idx="755">0.00039005132188598698</cx:pt>
          <cx:pt idx="756">-0.000376115558325233</cx:pt>
          <cx:pt idx="757">5.9625039428477098e-05</cx:pt>
          <cx:pt idx="758">-1.12814655123097e-05</cx:pt>
          <cx:pt idx="759">-0.00027662378980099098</cx:pt>
          <cx:pt idx="760">0.00049179126454518295</cx:pt>
          <cx:pt idx="761">-0.00012864163761069501</cx:pt>
          <cx:pt idx="762">0.00018861523500996699</cx:pt>
          <cx:pt idx="763">0.00034360925163599398</cx:pt>
          <cx:pt idx="764">0.00040947647012459798</cx:pt>
          <cx:pt idx="765">0.00062696323375673697</cx:pt>
          <cx:pt idx="766">8.9155920628707297e-05</cx:pt>
          <cx:pt idx="767">-0.00013661461210602799</cx:pt>
          <cx:pt idx="768">-0.00032796114990494202</cx:pt>
          <cx:pt idx="769">-2.57106299361874e-05</cx:pt>
          <cx:pt idx="770">-0.000199161877393518</cx:pt>
          <cx:pt idx="771">0.00014017080010031899</cx:pt>
          <cx:pt idx="772">-0.000122600269614888</cx:pt>
          <cx:pt idx="773">0.00038437043196876602</cx:pt>
          <cx:pt idx="774">-0.0032764535305695999</cx:pt>
          <cx:pt idx="775">-0.00174120231152925</cx:pt>
          <cx:pt idx="776">-2.18561857271716e-05</cx:pt>
          <cx:pt idx="777">-9.60012506195364e-05</cx:pt>
          <cx:pt idx="778">0.00045227544308670202</cx:pt>
          <cx:pt idx="779">0.00050486287731565298</cx:pt>
          <cx:pt idx="780">0.00019442611638759399</cx:pt>
          <cx:pt idx="781">0.00096295967717741201</cx:pt>
          <cx:pt idx="782">0.00073366590546190499</cx:pt>
          <cx:pt idx="783">0.00028803910206487697</cx:pt>
        </cx:lvl>
      </cx:numDim>
    </cx:data>
    <cx:data id="101">
      <cx:numDim type="val">
        <cx:f>'001_WA_F - 副本'!$CX$1:$CX$784</cx:f>
        <cx:lvl ptCount="784" formatCode="0.00E+00">
          <cx:pt idx="0">-4.0922784827045101e-05</cx:pt>
          <cx:pt idx="1">4.2196716288191203e-05</cx:pt>
          <cx:pt idx="2">-9.6085031469590604e-05</cx:pt>
          <cx:pt idx="3">0.00051562060600683797</cx:pt>
          <cx:pt idx="4">0.00039668188849453897</cx:pt>
          <cx:pt idx="5">-0.00034906320986023102</cx:pt>
          <cx:pt idx="6">6.8756621030294305e-05</cx:pt>
          <cx:pt idx="7">3.2374036086607503e-05</cx:pt>
          <cx:pt idx="8">0.00028129208425831201</cx:pt>
          <cx:pt idx="9">0.00038859938345449802</cx:pt>
          <cx:pt idx="10">0.00035400164346044601</cx:pt>
          <cx:pt idx="11">0.00055359849916559404</cx:pt>
          <cx:pt idx="12">0.00060985342579169101</cx:pt>
          <cx:pt idx="13">-0.0014362880747937599</cx:pt>
          <cx:pt idx="14">-0.00071455632221961696</cx:pt>
          <cx:pt idx="15">3.2922933446877703e-05</cx:pt>
          <cx:pt idx="16">4.2386675102681898e-05</cx:pt>
          <cx:pt idx="17">-0.00083733864101241001</cx:pt>
          <cx:pt idx="18">-0.00050774641353767296</cx:pt>
          <cx:pt idx="19">0.000704627849299861</cx:pt>
          <cx:pt idx="20">0.00084074176290111998</cx:pt>
          <cx:pt idx="21">0.00053086812807894295</cx:pt>
          <cx:pt idx="22">0.00039994228198679099</cx:pt>
          <cx:pt idx="23">-0.00037284765749216303</cx:pt>
          <cx:pt idx="24">0.00081979293840279196</cx:pt>
          <cx:pt idx="25">-2.43519564244833e-05</cx:pt>
          <cx:pt idx="26">0.000517844952200528</cx:pt>
          <cx:pt idx="27">-0.00067684680286454399</cx:pt>
          <cx:pt idx="28">-0.00019807603244414</cx:pt>
          <cx:pt idx="29">0.00041757970828889499</cx:pt>
          <cx:pt idx="30">-7.2190045588164598e-06</cx:pt>
          <cx:pt idx="31">-3.0033076517447901e-05</cx:pt>
          <cx:pt idx="32">0.00078670554578292901</cx:pt>
          <cx:pt idx="33">-7.0497571861319704e-05</cx:pt>
          <cx:pt idx="34">-0.00019004256229313899</cx:pt>
          <cx:pt idx="35">0.00060220479148376195</cx:pt>
          <cx:pt idx="36">-0.00078299586606645399</cx:pt>
          <cx:pt idx="37">-0.0010296229031342</cx:pt>
          <cx:pt idx="38">-0.00032881761173332499</cx:pt>
          <cx:pt idx="39">-7.4489184326162404e-05</cx:pt>
          <cx:pt idx="40">-0.000220080164146963</cx:pt>
          <cx:pt idx="41">-0.0020818213572633198</cx:pt>
          <cx:pt idx="42">-0.00096919545512412595</cx:pt>
          <cx:pt idx="43">-0.00031036285543477798</cx:pt>
          <cx:pt idx="44">-0.0020119362859806499</cx:pt>
          <cx:pt idx="45">-0.0013019955412064601</cx:pt>
          <cx:pt idx="46">-0.0011104499531304</cx:pt>
          <cx:pt idx="47">-0.00041503423848759301</cx:pt>
          <cx:pt idx="48">-0.00062156429610393002</cx:pt>
          <cx:pt idx="49">-0.00076759151689510504</cx:pt>
          <cx:pt idx="50">-0.00057335605548194403</cx:pt>
          <cx:pt idx="51">-0.000275628416061814</cx:pt>
          <cx:pt idx="52">6.9877891169995893e-05</cx:pt>
          <cx:pt idx="53">-0.00020601321540086699</cx:pt>
          <cx:pt idx="54">-0.00038326169584831801</cx:pt>
          <cx:pt idx="55">-0.00027236422299303298</cx:pt>
          <cx:pt idx="56">-4.8138668669036102e-05</cx:pt>
          <cx:pt idx="57">-0.000174601121128997</cx:pt>
          <cx:pt idx="58">0.000933338628483369</cx:pt>
          <cx:pt idx="59">0.000478759128960741</cx:pt>
          <cx:pt idx="60">-0.00041421056072305</cx:pt>
          <cx:pt idx="61">0.00030708759980254601</cx:pt>
          <cx:pt idx="62">0.00041972289836434898</cx:pt>
          <cx:pt idx="63">-0.0012274204091111799</cx:pt>
          <cx:pt idx="64">-0.00392385874617978</cx:pt>
          <cx:pt idx="65">-0.0076423191529918603</cx:pt>
          <cx:pt idx="66">-0.0061080271807408904</cx:pt>
          <cx:pt idx="67">-0.0085423940293038597</cx:pt>
          <cx:pt idx="68">-0.014863854603795501</cx:pt>
          <cx:pt idx="69">-0.0147461909124124</cx:pt>
          <cx:pt idx="70">-0.016238770242338</cx:pt>
          <cx:pt idx="71">-0.012819875736627699</cx:pt>
          <cx:pt idx="72">-0.013486535683831499</cx:pt>
          <cx:pt idx="73">-0.0100969332148575</cx:pt>
          <cx:pt idx="74">-0.00835901675308489</cx:pt>
          <cx:pt idx="75">-0.0089808488170899092</cx:pt>
          <cx:pt idx="76">-0.0039243962461964297</cx:pt>
          <cx:pt idx="77">-0.0040641229279240101</cx:pt>
          <cx:pt idx="78">-0.0016305417070306401</cx:pt>
          <cx:pt idx="79">-0.00025867236633205198</cx:pt>
          <cx:pt idx="80">-0.00064314342775596204</cx:pt>
          <cx:pt idx="81">5.8084190292579398e-05</cx:pt>
          <cx:pt idx="82">2.7839390135550099e-05</cx:pt>
          <cx:pt idx="83">-0.00024541434466127099</cx:pt>
          <cx:pt idx="84">1.10964726653111e-05</cx:pt>
          <cx:pt idx="85">9.2916405896885103e-05</cx:pt>
          <cx:pt idx="86">0.00135460711768494</cx:pt>
          <cx:pt idx="87">0.00059865222910612196</cx:pt>
          <cx:pt idx="88">-0.00046884831892071298</cx:pt>
          <cx:pt idx="89">-0.00034412129518818701</cx:pt>
          <cx:pt idx="90">0.00031803473605099199</cx:pt>
          <cx:pt idx="91">0.0020107549930340799</cx:pt>
          <cx:pt idx="92">-0.0047745543097087199</cx:pt>
          <cx:pt idx="93">-0.022211322971427399</cx:pt>
          <cx:pt idx="94">-0.027369291822992602</cx:pt>
          <cx:pt idx="95">-0.043501263559475901</cx:pt>
          <cx:pt idx="96">-0.043581530743436799</cx:pt>
          <cx:pt idx="97">-0.0492654432718653</cx:pt>
          <cx:pt idx="98">-0.037463371532658801</cx:pt>
          <cx:pt idx="99">-0.027035089062403098</cx:pt>
          <cx:pt idx="100">-0.0247206457364752</cx:pt>
          <cx:pt idx="101">-0.017232989947043</cx:pt>
          <cx:pt idx="102">-0.0037769186442805601</cx:pt>
          <cx:pt idx="103">-0.0155127318148958</cx:pt>
          <cx:pt idx="104">-0.0067080305773657501</cx:pt>
          <cx:pt idx="105">-0.0091068540766465703</cx:pt>
          <cx:pt idx="106">-0.0107063169040406</cx:pt>
          <cx:pt idx="107">0.00074966071138835304</cx:pt>
          <cx:pt idx="108">-0.0017037729848515799</cx:pt>
          <cx:pt idx="109">-0.00065555443114577395</cx:pt>
          <cx:pt idx="110">-0.0010166983780173599</cx:pt>
          <cx:pt idx="111">-0.00039190338714907401</cx:pt>
          <cx:pt idx="112">-3.2951095730049501e-05</cx:pt>
          <cx:pt idx="113">-0.00055593036307015104</cx:pt>
          <cx:pt idx="114">0.0040584080192118998</cx:pt>
          <cx:pt idx="115">0.0015619970936238401</cx:pt>
          <cx:pt idx="116">0.00082092818375923803</cx:pt>
          <cx:pt idx="117">0.0050071583543506203</cx:pt>
          <cx:pt idx="118">0.00639325946088174</cx:pt>
          <cx:pt idx="119">0.010007813875125501</cx:pt>
          <cx:pt idx="120">-0.0058551498240595702</cx:pt>
          <cx:pt idx="121">-0.035212975357964998</cx:pt>
          <cx:pt idx="122">-0.022781458845826798</cx:pt>
          <cx:pt idx="123">-0.00010249292587656</cx:pt>
          <cx:pt idx="124">0.0014113400832150499</cx:pt>
          <cx:pt idx="125">-0.011094356943555501</cx:pt>
          <cx:pt idx="126">-0.0072743010012641203</cx:pt>
          <cx:pt idx="127">0.033887529622778301</cx:pt>
          <cx:pt idx="128">0.060368875485826499</cx:pt>
          <cx:pt idx="129">0.066420790750256101</cx:pt>
          <cx:pt idx="130">0.0400732685444797</cx:pt>
          <cx:pt idx="131">0.0070171954302828696</cx:pt>
          <cx:pt idx="132">-0.0054619964122817298</cx:pt>
          <cx:pt idx="133">0.0100060422912125</cx:pt>
          <cx:pt idx="134">-0.00077500891961472898</cx:pt>
          <cx:pt idx="135">-0.0029456955073648302</cx:pt>
          <cx:pt idx="136">0.00048530389380484798</cx:pt>
          <cx:pt idx="137">0.0044693062155573204</cx:pt>
          <cx:pt idx="138">0.0013798911660485901</cx:pt>
          <cx:pt idx="139">-7.7988467496180103e-06</cx:pt>
          <cx:pt idx="140">-4.9829327555162803e-05</cx:pt>
          <cx:pt idx="141">0.00077185818980629497</cx:pt>
          <cx:pt idx="142">0.0012479285562731299</cx:pt>
          <cx:pt idx="143">0.00051517195021158404</cx:pt>
          <cx:pt idx="144">0.0077998573367742798</cx:pt>
          <cx:pt idx="145">0.0344380574251823</cx:pt>
          <cx:pt idx="146">0.038776406427730198</cx:pt>
          <cx:pt idx="147">0.0126236333415983</cx:pt>
          <cx:pt idx="148">0.0043424617280695202</cx:pt>
          <cx:pt idx="149">0.0038523794830993999</cx:pt>
          <cx:pt idx="150">-0.038419371559782603</cx:pt>
          <cx:pt idx="151">0.024956193759559601</cx:pt>
          <cx:pt idx="152">0.065175232250036505</cx:pt>
          <cx:pt idx="153">0.014276399966498999</cx:pt>
          <cx:pt idx="154">-0.031557093517849702</cx:pt>
          <cx:pt idx="155">-0.0456414413446821</cx:pt>
          <cx:pt idx="156">-0.0234692233435073</cx:pt>
          <cx:pt idx="157">-0.010254500049298501</cx:pt>
          <cx:pt idx="158">-0.0184368670296358</cx:pt>
          <cx:pt idx="159">-0.028443334073065801</cx:pt>
          <cx:pt idx="160">-0.0219039090244369</cx:pt>
          <cx:pt idx="161">0.0039518332230644004</cx:pt>
          <cx:pt idx="162">-0.00067909295435027595</cx:pt>
          <cx:pt idx="163">-0.0094699460365771492</cx:pt>
          <cx:pt idx="164">0.0060696731033814504</cx:pt>
          <cx:pt idx="165">0.012811021959545</cx:pt>
          <cx:pt idx="166">-0.00026001068490994497</cx:pt>
          <cx:pt idx="167">-0.00017058032597137401</cx:pt>
          <cx:pt idx="168">0.000197747124361619</cx:pt>
          <cx:pt idx="169">-0.00099788153128757898</cx:pt>
          <cx:pt idx="170">0.0010317877905157099</cx:pt>
          <cx:pt idx="171">0.0062093999286920096</cx:pt>
          <cx:pt idx="172">0.023151371186748301</cx:pt>
          <cx:pt idx="173">0.034800128584115603</cx:pt>
          <cx:pt idx="174">0.043629604786909498</cx:pt>
          <cx:pt idx="175">0.016539181242151701</cx:pt>
          <cx:pt idx="176">0.023443974152303398</cx:pt>
          <cx:pt idx="177">0.0184331419428264</cx:pt>
          <cx:pt idx="178">-0.034594046325628701</cx:pt>
          <cx:pt idx="179">0.023532335431677001</cx:pt>
          <cx:pt idx="180">0.034118285329804501</cx:pt>
          <cx:pt idx="181">0.051006347197259501</cx:pt>
          <cx:pt idx="182">-0.019793280624467498</cx:pt>
          <cx:pt idx="183">-0.043262957531685499</cx:pt>
          <cx:pt idx="184">0.0192926214472155</cx:pt>
          <cx:pt idx="185">0.019152689263421199</cx:pt>
          <cx:pt idx="186">-0.0386609774069335</cx:pt>
          <cx:pt idx="187">-0.033393323439175199</cx:pt>
          <cx:pt idx="188">-0.024231974836386699</cx:pt>
          <cx:pt idx="189">-0.0244342362206111</cx:pt>
          <cx:pt idx="190">-0.0282377624064616</cx:pt>
          <cx:pt idx="191">-0.00107166172481805</cx:pt>
          <cx:pt idx="192">0.00058327251195046804</cx:pt>
          <cx:pt idx="193">0.0052804288848560801</cx:pt>
          <cx:pt idx="194">-0.0066447780091884196</cx:pt>
          <cx:pt idx="195">-0.0086526094008817899</cx:pt>
          <cx:pt idx="196">0.00080395758253606301</cx:pt>
          <cx:pt idx="197">-4.2771057256798601e-05</cx:pt>
          <cx:pt idx="198">0.0063111791207063998</cx:pt>
          <cx:pt idx="199">0.020614052946093999</cx:pt>
          <cx:pt idx="200">0.024551665939933302</cx:pt>
          <cx:pt idx="201">0.0053657065644117496</cx:pt>
          <cx:pt idx="202">0.047624351775443899</cx:pt>
          <cx:pt idx="203">0.029844179166659299</cx:pt>
          <cx:pt idx="204">0.0292960438917215</cx:pt>
          <cx:pt idx="205">-1.12579564976453e-05</cx:pt>
          <cx:pt idx="206">-0.0052685481717351899</cx:pt>
          <cx:pt idx="207">-0.0152028689479114</cx:pt>
          <cx:pt idx="208">0.052307072367754399</cx:pt>
          <cx:pt idx="209">0.0123755000230564</cx:pt>
          <cx:pt idx="210">-0.036369445244332201</cx:pt>
          <cx:pt idx="211">-0.020073831381632601</cx:pt>
          <cx:pt idx="212">0.033334450163420501</cx:pt>
          <cx:pt idx="213">0.0338499140858032</cx:pt>
          <cx:pt idx="214">-0.0044644795062380796</cx:pt>
          <cx:pt idx="215">-0.015124832383399499</cx:pt>
          <cx:pt idx="216">-0.023108710753278899</cx:pt>
          <cx:pt idx="217">-0.023069781784508098</cx:pt>
          <cx:pt idx="218">-0.0310859362601816</cx:pt>
          <cx:pt idx="219">-0.0018087645218497401</cx:pt>
          <cx:pt idx="220">-0.0054131738400330504</cx:pt>
          <cx:pt idx="221">-0.00054933900974776198</cx:pt>
          <cx:pt idx="222">-0.0043027715280583197</cx:pt>
          <cx:pt idx="223">-0.00577461182849528</cx:pt>
          <cx:pt idx="224">-0.00072396560463681601</cx:pt>
          <cx:pt idx="225">-0.00067446026537372396</cx:pt>
          <cx:pt idx="226">0.0070326888222998103</cx:pt>
          <cx:pt idx="227">0.021271975315946701</cx:pt>
          <cx:pt idx="228">0.031284507863612997</cx:pt>
          <cx:pt idx="229">0.031628852474957503</cx:pt>
          <cx:pt idx="230">0.059372049288513001</cx:pt>
          <cx:pt idx="231">0.041868603072416397</cx:pt>
          <cx:pt idx="232">0.071470274700415198</cx:pt>
          <cx:pt idx="233">0.039630546572772797</cx:pt>
          <cx:pt idx="234">0.038236851236045699</cx:pt>
          <cx:pt idx="235">0.037117507646726201</cx:pt>
          <cx:pt idx="236">0.0339500066726897</cx:pt>
          <cx:pt idx="237">0.047280883284448898</cx:pt>
          <cx:pt idx="238">0.041263910707229998</cx:pt>
          <cx:pt idx="239">0.071270016256544194</cx:pt>
          <cx:pt idx="240">0.010655182809369401</cx:pt>
          <cx:pt idx="241">-0.00614072644889351</cx:pt>
          <cx:pt idx="242">0.034438495299709</cx:pt>
          <cx:pt idx="243">0.023063678067780799</cx:pt>
          <cx:pt idx="244">-0.026760988278253101</cx:pt>
          <cx:pt idx="245">-0.0054654391350405897</cx:pt>
          <cx:pt idx="246">0.0010653917967484499</cx:pt>
          <cx:pt idx="247">0.0089834959017550606</cx:pt>
          <cx:pt idx="248">0.0287105060417314</cx:pt>
          <cx:pt idx="249">0.024536617785347301</cx:pt>
          <cx:pt idx="250">0.00939554913792859</cx:pt>
          <cx:pt idx="251">0.00104260314134841</cx:pt>
          <cx:pt idx="252">-0.00027477358796806</cx:pt>
          <cx:pt idx="253">0.00106206186774457</cx:pt>
          <cx:pt idx="254">0.0038803328907360099</cx:pt>
          <cx:pt idx="255">0.0214470429636411</cx:pt>
          <cx:pt idx="256">0.048290863606024803</cx:pt>
          <cx:pt idx="257">0.022273150266297</cx:pt>
          <cx:pt idx="258">0.063703403528767605</cx:pt>
          <cx:pt idx="259">0.025130883596962899</cx:pt>
          <cx:pt idx="260">0.0068274388359297299</cx:pt>
          <cx:pt idx="261">0.0090541678079505798</cx:pt>
          <cx:pt idx="262">0.00468087853245178</cx:pt>
          <cx:pt idx="263">0.022513232906248501</cx:pt>
          <cx:pt idx="264">-0.014341582386884899</cx:pt>
          <cx:pt idx="265">0.023314892395963901</cx:pt>
          <cx:pt idx="266">0.0414841841618959</cx:pt>
          <cx:pt idx="267">0.0075778715667354501</cx:pt>
          <cx:pt idx="268">0.031864693031075898</cx:pt>
          <cx:pt idx="269">0.072563007208515398</cx:pt>
          <cx:pt idx="270">0.0119786974885324</cx:pt>
          <cx:pt idx="271">0.013011768339196801</cx:pt>
          <cx:pt idx="272">0.042236673844723599</cx:pt>
          <cx:pt idx="273">0.055016681748832598</cx:pt>
          <cx:pt idx="274">0.042018795410291902</cx:pt>
          <cx:pt idx="275">0.0329574829608478</cx:pt>
          <cx:pt idx="276">0.033356750110633597</cx:pt>
          <cx:pt idx="277">0.031371748315444099</cx:pt>
          <cx:pt idx="278">0.011467477156477199</cx:pt>
          <cx:pt idx="279">0.0013703512090461299</cx:pt>
          <cx:pt idx="280">-0.00053607714643731598</cx:pt>
          <cx:pt idx="281">0.0014026230497259</cx:pt>
          <cx:pt idx="282">0.0067632187886397504</cx:pt>
          <cx:pt idx="283">0.018417537203202199</cx:pt>
          <cx:pt idx="284">0.057802066425952398</cx:pt>
          <cx:pt idx="285">0.0381275619523785</cx:pt>
          <cx:pt idx="286">0.0242644401114499</cx:pt>
          <cx:pt idx="287">0.00078878918162850501</cx:pt>
          <cx:pt idx="288">-0.018263819027199101</cx:pt>
          <cx:pt idx="289">-0.0011186312943625601</cx:pt>
          <cx:pt idx="290">0.0178971259372048</cx:pt>
          <cx:pt idx="291">-0.030226710928144</cx:pt>
          <cx:pt idx="292">-0.0184654689615509</cx:pt>
          <cx:pt idx="293">-0.0057196671245400201</cx:pt>
          <cx:pt idx="294">0.043502831734786397</cx:pt>
          <cx:pt idx="295">-0.034201343759033401</cx:pt>
          <cx:pt idx="296">-0.00561143611450763</cx:pt>
          <cx:pt idx="297">0.014395534017989001</cx:pt>
          <cx:pt idx="298">0.014351913047931</cx:pt>
          <cx:pt idx="299">5.0109908766074102e-05</cx:pt>
          <cx:pt idx="300">0.050406785117640997</cx:pt>
          <cx:pt idx="301">0.0198865059552377</cx:pt>
          <cx:pt idx="302">0.054487022624250703</cx:pt>
          <cx:pt idx="303">0.060075296732576701</cx:pt>
          <cx:pt idx="304">0.024019722173800301</cx:pt>
          <cx:pt idx="305">0.015083726295900501</cx:pt>
          <cx:pt idx="306">0.0099078291959140696</cx:pt>
          <cx:pt idx="307">0.0013961471102027099</cx:pt>
          <cx:pt idx="308">7.9411294463514298e-05</cx:pt>
          <cx:pt idx="309">0.0014589213254102399</cx:pt>
          <cx:pt idx="310">0.0093193719641699296</cx:pt>
          <cx:pt idx="311">0.0228184780942727</cx:pt>
          <cx:pt idx="312">0.059793576870892699</cx:pt>
          <cx:pt idx="313">0.054278981436762998</cx:pt>
          <cx:pt idx="314">0.023896595263276699</cx:pt>
          <cx:pt idx="315">0.025516697846444301</cx:pt>
          <cx:pt idx="316">0.0031476836205729</cx:pt>
          <cx:pt idx="317">0.0127658301156129</cx:pt>
          <cx:pt idx="318">0.0011199777418701201</cx:pt>
          <cx:pt idx="319">0.0161570965811874</cx:pt>
          <cx:pt idx="320">0.059083377105082602</cx:pt>
          <cx:pt idx="321">0.030586120240512198</cx:pt>
          <cx:pt idx="322">0.083239137101909805</cx:pt>
          <cx:pt idx="323">0.0117326329706568</cx:pt>
          <cx:pt idx="324">-0.021808217403222401</cx:pt>
          <cx:pt idx="325">0.041418570890442999</cx:pt>
          <cx:pt idx="326">0.017086950060705701</cx:pt>
          <cx:pt idx="327">-0.0168650878309946</cx:pt>
          <cx:pt idx="328">0.036104437986704097</cx:pt>
          <cx:pt idx="329">0.0022664027269698201</cx:pt>
          <cx:pt idx="330">0.048479695832975803</cx:pt>
          <cx:pt idx="331">0.067654996703067002</cx:pt>
          <cx:pt idx="332">0.046832756248001997</cx:pt>
          <cx:pt idx="333">0.025972287828129399</cx:pt>
          <cx:pt idx="334">0.0155605171701784</cx:pt>
          <cx:pt idx="335">0.00159198486066296</cx:pt>
          <cx:pt idx="336">0.00015414799793717001</cx:pt>
          <cx:pt idx="337">0.00120892010697393</cx:pt>
          <cx:pt idx="338">0.0084599425875091401</cx:pt>
          <cx:pt idx="339">0.018554265173075801</cx:pt>
          <cx:pt idx="340">0.061482179550065401</cx:pt>
          <cx:pt idx="341">0.059520731480999997</cx:pt>
          <cx:pt idx="342">-0.016429698010289599</cx:pt>
          <cx:pt idx="343">-0.028624394576163</cx:pt>
          <cx:pt idx="344">-0.033864756650256997</cx:pt>
          <cx:pt idx="345">-0.0481625343219306</cx:pt>
          <cx:pt idx="346">-0.038450756496137002</cx:pt>
          <cx:pt idx="347">0.0172365936087252</cx:pt>
          <cx:pt idx="348">0.036243284726654501</cx:pt>
          <cx:pt idx="349">0.047280980314211199</cx:pt>
          <cx:pt idx="350">0.047283706653333098</cx:pt>
          <cx:pt idx="351">0.0375747956466157</cx:pt>
          <cx:pt idx="352">0.0177996905631185</cx:pt>
          <cx:pt idx="353">0.057277414609052203</cx:pt>
          <cx:pt idx="354">0.067894694726947494</cx:pt>
          <cx:pt idx="355">0.020635194570296399</cx:pt>
          <cx:pt idx="356">0.053474869674462099</cx:pt>
          <cx:pt idx="357">0.034107682336732899</cx:pt>
          <cx:pt idx="358">0.0576737366150342</cx:pt>
          <cx:pt idx="359">0.053044930163490003</cx:pt>
          <cx:pt idx="360">0.010689743395548901</cx:pt>
          <cx:pt idx="361">0.0150564417330091</cx:pt>
          <cx:pt idx="362">0.013784422066905101</cx:pt>
          <cx:pt idx="363">0.00162451261988232</cx:pt>
          <cx:pt idx="364">-0.00035487226998872598</cx:pt>
          <cx:pt idx="365">0.00013765231400740199</cx:pt>
          <cx:pt idx="366">0.0048686804605733401</cx:pt>
          <cx:pt idx="367">0.0072272823424388601</cx:pt>
          <cx:pt idx="368">0.044151840643822</cx:pt>
          <cx:pt idx="369">0.0096773480800309702</cx:pt>
          <cx:pt idx="370">-0.0577213201627369</cx:pt>
          <cx:pt idx="371">-0.025946150303803501</cx:pt>
          <cx:pt idx="372">-0.028396492252885899</cx:pt>
          <cx:pt idx="373">-0.029745300740921899</cx:pt>
          <cx:pt idx="374">-0.025398502685801901</cx:pt>
          <cx:pt idx="375">0.081125615198079898</cx:pt>
          <cx:pt idx="376">0.084418463633195107</cx:pt>
          <cx:pt idx="377">0.103509579267521</cx:pt>
          <cx:pt idx="378">0.104658724647998</cx:pt>
          <cx:pt idx="379">0.053821968025300898</cx:pt>
          <cx:pt idx="380">0.051080766056003798</cx:pt>
          <cx:pt idx="381">0.056051993761938798</cx:pt>
          <cx:pt idx="382">0.041148351718432501</cx:pt>
          <cx:pt idx="383">0.067878170349743194</cx:pt>
          <cx:pt idx="384">0.095253313013905605</cx:pt>
          <cx:pt idx="385">0.054285067467929903</cx:pt>
          <cx:pt idx="386">0.038138123221431897</cx:pt>
          <cx:pt idx="387">0.012849713713053299</cx:pt>
          <cx:pt idx="388">-0.014886539107084</cx:pt>
          <cx:pt idx="389">0.0016588637019426299</cx:pt>
          <cx:pt idx="390">-0.0024162678842552699</cx:pt>
          <cx:pt idx="391">0.000274515955790314</cx:pt>
          <cx:pt idx="392">0.00015410801160887101</cx:pt>
          <cx:pt idx="393">0.00037996460826233801</cx:pt>
          <cx:pt idx="394">0.0016401613587190701</cx:pt>
          <cx:pt idx="395">0.00155606016869216</cx:pt>
          <cx:pt idx="396">0.00992596857600468</cx:pt>
          <cx:pt idx="397">-0.015188288052565399</cx:pt>
          <cx:pt idx="398">-0.072887353232844898</cx:pt>
          <cx:pt idx="399">-0.071691557998337097</cx:pt>
          <cx:pt idx="400">-0.074969743745363596</cx:pt>
          <cx:pt idx="401">-0.0049304592358528701</cx:pt>
          <cx:pt idx="402">-0.0116131492537873</cx:pt>
          <cx:pt idx="403">0.047059202110349703</cx:pt>
          <cx:pt idx="404">0.148565414263373</cx:pt>
          <cx:pt idx="405">0.129392266648892</cx:pt>
          <cx:pt idx="406">0.12687241051114601</cx:pt>
          <cx:pt idx="407">0.065322506548346995</cx:pt>
          <cx:pt idx="408">0.0077589386736488701</cx:pt>
          <cx:pt idx="409">0.061768328852908498</cx:pt>
          <cx:pt idx="410">0.040298518728878102</cx:pt>
          <cx:pt idx="411">0.057817155495778302</cx:pt>
          <cx:pt idx="412">0.02337826192422</cx:pt>
          <cx:pt idx="413">0.031991153294706698</cx:pt>
          <cx:pt idx="414">0.046245534144821701</cx:pt>
          <cx:pt idx="415">0.013448310304104901</cx:pt>
          <cx:pt idx="416">-0.025798676789205499</cx:pt>
          <cx:pt idx="417">-0.0074254535281651499</cx:pt>
          <cx:pt idx="418">-0.0052019100985139502</cx:pt>
          <cx:pt idx="419">-0.00095164237758064497</cx:pt>
          <cx:pt idx="420">0.00077062388459200404</cx:pt>
          <cx:pt idx="421">-0.00079516136412853902</cx:pt>
          <cx:pt idx="422">0.0013841114952858301</cx:pt>
          <cx:pt idx="423">0.0018999250290721401</cx:pt>
          <cx:pt idx="424">-0.0058838340639167496</cx:pt>
          <cx:pt idx="425">-0.0357783895744406</cx:pt>
          <cx:pt idx="426">-0.085476801558092994</cx:pt>
          <cx:pt idx="427">-0.077725606036121997</cx:pt>
          <cx:pt idx="428">-0.060743102972261202</cx:pt>
          <cx:pt idx="429">-0.034864152470880601</cx:pt>
          <cx:pt idx="430">-0.0128832774257359</cx:pt>
          <cx:pt idx="431">0.049611019629622798</cx:pt>
          <cx:pt idx="432">0.097015281102143899</cx:pt>
          <cx:pt idx="433">0.16315919356966599</cx:pt>
          <cx:pt idx="434">0.13506442225217599</cx:pt>
          <cx:pt idx="435">0.067757017506237999</cx:pt>
          <cx:pt idx="436">0.082712506369953101</cx:pt>
          <cx:pt idx="437">0.096979133007062998</cx:pt>
          <cx:pt idx="438">0.026210567611526701</cx:pt>
          <cx:pt idx="439">-0.016943278273102699</cx:pt>
          <cx:pt idx="440">0.0129389706276702</cx:pt>
          <cx:pt idx="441">0.037425749054603698</cx:pt>
          <cx:pt idx="442">0.068847291606841499</cx:pt>
          <cx:pt idx="443">0.0030379868835110901</cx:pt>
          <cx:pt idx="444">-0.022064540206703901</cx:pt>
          <cx:pt idx="445">-0.0066202507102067704</cx:pt>
          <cx:pt idx="446">-0.00174945649565049</cx:pt>
          <cx:pt idx="447">-0.0012209817545304801</cx:pt>
          <cx:pt idx="448">0.000464900893619226</cx:pt>
          <cx:pt idx="449">-0.00033723864046182503</cx:pt>
          <cx:pt idx="450">0.0014199109880532301</cx:pt>
          <cx:pt idx="451">0.00191170887210192</cx:pt>
          <cx:pt idx="452">-0.0031520457916503499</cx:pt>
          <cx:pt idx="453">-0.0570243482534371</cx:pt>
          <cx:pt idx="454">-0.0585474777684813</cx:pt>
          <cx:pt idx="455">-0.052671172022038998</cx:pt>
          <cx:pt idx="456">-0.060976904959379997</cx:pt>
          <cx:pt idx="457">-0.043824979302483698</cx:pt>
          <cx:pt idx="458">-0.023631640777009799</cx:pt>
          <cx:pt idx="459">-0.0022032600926945299</cx:pt>
          <cx:pt idx="460">0.076116299391863901</cx:pt>
          <cx:pt idx="461">0.10722604237166</cx:pt>
          <cx:pt idx="462">0.071212105216859903</cx:pt>
          <cx:pt idx="463">0.0424832498235845</cx:pt>
          <cx:pt idx="464">0.061311028648455203</cx:pt>
          <cx:pt idx="465">-0.00070568861756139698</cx:pt>
          <cx:pt idx="466">-0.0259353481231493</cx:pt>
          <cx:pt idx="467">-0.042027152017442497</cx:pt>
          <cx:pt idx="468">-0.024539461399065401</cx:pt>
          <cx:pt idx="469">0.0020792166538868301</cx:pt>
          <cx:pt idx="470">0.00035872017886458599</cx:pt>
          <cx:pt idx="471">-0.0085885794579015802</cx:pt>
          <cx:pt idx="472">-0.0020459691971345499</cx:pt>
          <cx:pt idx="473">-0.019345443686203601</cx:pt>
          <cx:pt idx="474">-0.0147969675111378</cx:pt>
          <cx:pt idx="475">-0.0035831290390440401</cx:pt>
          <cx:pt idx="476">0.000240681680313865</cx:pt>
          <cx:pt idx="477">0.00038938363687913199</cx:pt>
          <cx:pt idx="478">0.00027385493832300997</cx:pt>
          <cx:pt idx="479">-0.0038402554747817398</cx:pt>
          <cx:pt idx="480">-0.013017261251809799</cx:pt>
          <cx:pt idx="481">-0.0533423871680202</cx:pt>
          <cx:pt idx="482">-0.068028348174201295</cx:pt>
          <cx:pt idx="483">-0.0637774620679879</cx:pt>
          <cx:pt idx="484">-0.0596077602437304</cx:pt>
          <cx:pt idx="485">-0.075734000971149795</cx:pt>
          <cx:pt idx="486">-0.12042216575318</cx:pt>
          <cx:pt idx="487">-0.065403258840603301</cx:pt>
          <cx:pt idx="488">-0.058469774741060403</cx:pt>
          <cx:pt idx="489">0.0020897862203466699</cx:pt>
          <cx:pt idx="490">-0.029197569145737401</cx:pt>
          <cx:pt idx="491">-0.041076337048853398</cx:pt>
          <cx:pt idx="492">-0.0207287053065402</cx:pt>
          <cx:pt idx="493">-0.062225596402220702</cx:pt>
          <cx:pt idx="494">-0.057265660113574299</cx:pt>
          <cx:pt idx="495">-0.060384641982738303</cx:pt>
          <cx:pt idx="496">-0.0254604696939984</cx:pt>
          <cx:pt idx="497">-0.0269237013859027</cx:pt>
          <cx:pt idx="498">-0.0086382325888146004</cx:pt>
          <cx:pt idx="499">0.014122998545799599</cx:pt>
          <cx:pt idx="500">0.0075209331376694302</cx:pt>
          <cx:pt idx="501">-0.0062252935416226901</cx:pt>
          <cx:pt idx="502">-0.0025862709877532298</cx:pt>
          <cx:pt idx="503">0.00056911415346927495</cx:pt>
          <cx:pt idx="504">0.00063392638814782003</cx:pt>
          <cx:pt idx="505">-0.000149324685486697</cx:pt>
          <cx:pt idx="506">0.00352618922456473</cx:pt>
          <cx:pt idx="507">-0.0017755151313627599</cx:pt>
          <cx:pt idx="508">-0.0092088778401976101</cx:pt>
          <cx:pt idx="509">-0.037942750925875797</cx:pt>
          <cx:pt idx="510">-0.052151499138084097</cx:pt>
          <cx:pt idx="511">-0.068473363713801999</cx:pt>
          <cx:pt idx="512">-0.089037022139074107</cx:pt>
          <cx:pt idx="513">-0.088918739842463804</cx:pt>
          <cx:pt idx="514">-0.075798625304413905</cx:pt>
          <cx:pt idx="515">-0.068032285836083797</cx:pt>
          <cx:pt idx="516">-0.124808878365832</cx:pt>
          <cx:pt idx="517">-0.0544628977204831</cx:pt>
          <cx:pt idx="518">-0.11378841728845999</cx:pt>
          <cx:pt idx="519">-0.114281744839086</cx:pt>
          <cx:pt idx="520">-0.077757697056341807</cx:pt>
          <cx:pt idx="521">-0.053124445118103401</cx:pt>
          <cx:pt idx="522">-0.069674570833112195</cx:pt>
          <cx:pt idx="523">-0.044114505978298003</cx:pt>
          <cx:pt idx="524">-0.029101475103683799</cx:pt>
          <cx:pt idx="525">-0.064548519064420495</cx:pt>
          <cx:pt idx="526">-0.039831741040077903</cx:pt>
          <cx:pt idx="527">-0.023934898739914501</cx:pt>
          <cx:pt idx="528">-0.019143519872112599</cx:pt>
          <cx:pt idx="529">-0.00369499257679929</cx:pt>
          <cx:pt idx="530">0.00178749794849014</cx:pt>
          <cx:pt idx="531">2.8330456906149801e-05</cx:pt>
          <cx:pt idx="532">0.00096385493514706102</cx:pt>
          <cx:pt idx="533">-0.00019707735343886101</cx:pt>
          <cx:pt idx="534">0.0031122054667728398</cx:pt>
          <cx:pt idx="535">-0.00234452516776155</cx:pt>
          <cx:pt idx="536">-0.0145658532798266</cx:pt>
          <cx:pt idx="537">-0.034804529784471801</cx:pt>
          <cx:pt idx="538">-0.030661523899204401</cx:pt>
          <cx:pt idx="539">-0.030912954423862101</cx:pt>
          <cx:pt idx="540">-0.0148915694349803</cx:pt>
          <cx:pt idx="541">0.0090764996237150397</cx:pt>
          <cx:pt idx="542">-0.026466905835972401</cx:pt>
          <cx:pt idx="543">-0.056307803727415603</cx:pt>
          <cx:pt idx="544">-0.073479878057659598</cx:pt>
          <cx:pt idx="545">-0.085999974049875499</cx:pt>
          <cx:pt idx="546">-0.122750311627115</cx:pt>
          <cx:pt idx="547">-0.030135233790728501</cx:pt>
          <cx:pt idx="548">-0.035791439374396897</cx:pt>
          <cx:pt idx="549">-0.0076073713943173504</cx:pt>
          <cx:pt idx="550">-0.038807850236859197</cx:pt>
          <cx:pt idx="551">-0.0210374430724149</cx:pt>
          <cx:pt idx="552">-0.063913519222491805</cx:pt>
          <cx:pt idx="553">-0.082827950064438896</cx:pt>
          <cx:pt idx="554">-0.056094681737143402</cx:pt>
          <cx:pt idx="555">-0.035809170424974397</cx:pt>
          <cx:pt idx="556">-0.030941789729674998</cx:pt>
          <cx:pt idx="557">-0.00508310868588776</cx:pt>
          <cx:pt idx="558">-0.00064999597379877404</cx:pt>
          <cx:pt idx="559">0.000602588414405042</cx:pt>
          <cx:pt idx="560">0.00054851191607647597</cx:pt>
          <cx:pt idx="561">0.00054075149161833297</cx:pt>
          <cx:pt idx="562">-0.0016083236530146201</cx:pt>
          <cx:pt idx="563">-0.0045658029779712299</cx:pt>
          <cx:pt idx="564">0.0095262473147006907</cx:pt>
          <cx:pt idx="565">-0.0204178002396108</cx:pt>
          <cx:pt idx="566">-0.0040757619439663302</cx:pt>
          <cx:pt idx="567">0.0156636000623494</cx:pt>
          <cx:pt idx="568">0.053489056974018498</cx:pt>
          <cx:pt idx="569">0.0248567257307916</cx:pt>
          <cx:pt idx="570">0.028314765629819001</cx:pt>
          <cx:pt idx="571">0.037127897823470903</cx:pt>
          <cx:pt idx="572">-0.0041362845690039503</cx:pt>
          <cx:pt idx="573">-0.046414947023614497</cx:pt>
          <cx:pt idx="574">-0.053318424577126301</cx:pt>
          <cx:pt idx="575">-0.025602889551975899</cx:pt>
          <cx:pt idx="576">-0.0529201558636214</cx:pt>
          <cx:pt idx="577">-0.0066618392213356002</cx:pt>
          <cx:pt idx="578">-0.032472219594956497</cx:pt>
          <cx:pt idx="579">-0.0046458220609734502</cx:pt>
          <cx:pt idx="580">-0.027705024706140498</cx:pt>
          <cx:pt idx="581">-0.040347819627117101</cx:pt>
          <cx:pt idx="582">-0.0092433758232212306</cx:pt>
          <cx:pt idx="583">-0.038327368714903901</cx:pt>
          <cx:pt idx="584">-0.026576681154302399</cx:pt>
          <cx:pt idx="585">-0.0116167555302803</cx:pt>
          <cx:pt idx="586">-0.0017004126643870999</cx:pt>
          <cx:pt idx="587">-5.9298972380529402e-05</cx:pt>
          <cx:pt idx="588">0.000708410197706221</cx:pt>
          <cx:pt idx="589">0.00034333668805760001</cx:pt>
          <cx:pt idx="590">-0.0054595335563123503</cx:pt>
          <cx:pt idx="591">-0.0040277604368937096</cx:pt>
          <cx:pt idx="592">0.016621613419381301</cx:pt>
          <cx:pt idx="593">0.021941724570807002</cx:pt>
          <cx:pt idx="594">0.017160118516876498</cx:pt>
          <cx:pt idx="595">0.032147873607928201</cx:pt>
          <cx:pt idx="596">0.049032685403785102</cx:pt>
          <cx:pt idx="597">0.029503865566337301</cx:pt>
          <cx:pt idx="598">0.050722558311534098</cx:pt>
          <cx:pt idx="599">0.051219787442428499</cx:pt>
          <cx:pt idx="600">0.026409226456163299</cx:pt>
          <cx:pt idx="601">-0.0081865585631655802</cx:pt>
          <cx:pt idx="602">-0.050544056649484102</cx:pt>
          <cx:pt idx="603">-0.0070200329096550898</cx:pt>
          <cx:pt idx="604">-0.041911988909211197</cx:pt>
          <cx:pt idx="605">-0.00821051374570342</cx:pt>
          <cx:pt idx="606">-0.0189773079189384</cx:pt>
          <cx:pt idx="607">-0.0143524159310438</cx:pt>
          <cx:pt idx="608">0.0217964256064327</cx:pt>
          <cx:pt idx="609">0.0033000705087850202</cx:pt>
          <cx:pt idx="610">-0.045271667304435298</cx:pt>
          <cx:pt idx="611">-0.052985051455669598</cx:pt>
          <cx:pt idx="612">-0.027082444279443198</cx:pt>
          <cx:pt idx="613">-0.012692200292351401</cx:pt>
          <cx:pt idx="614">-0.0011786934969320901</cx:pt>
          <cx:pt idx="615">0.00016459867925204099</cx:pt>
          <cx:pt idx="616">0.00021756191071878301</cx:pt>
          <cx:pt idx="617">0.00065501859209135798</cx:pt>
          <cx:pt idx="618">-0.0017557572390005599</cx:pt>
          <cx:pt idx="619">-0.0068757740195435199</cx:pt>
          <cx:pt idx="620">0.015593625818810899</cx:pt>
          <cx:pt idx="621">0.030806339455145802</cx:pt>
          <cx:pt idx="622">0.035239695513507099</cx:pt>
          <cx:pt idx="623">0.0290595686651971</cx:pt>
          <cx:pt idx="624">-9.5417442292025797e-05</cx:pt>
          <cx:pt idx="625">-0.033393846749564401</cx:pt>
          <cx:pt idx="626">-0.018378129283539501</cx:pt>
          <cx:pt idx="627">0.018480336053181501</cx:pt>
          <cx:pt idx="628">-0.023929971842906701</cx:pt>
          <cx:pt idx="629">-0.0012082549881527801</cx:pt>
          <cx:pt idx="630">0.049008712971086603</cx:pt>
          <cx:pt idx="631">0.0120914832665098</cx:pt>
          <cx:pt idx="632">-0.0131442205585399</cx:pt>
          <cx:pt idx="633">0.00610100105367852</cx:pt>
          <cx:pt idx="634">-0.00205032717461972</cx:pt>
          <cx:pt idx="635">0.0066368626596334203</cx:pt>
          <cx:pt idx="636">-0.0038846942670192801</cx:pt>
          <cx:pt idx="637">-0.066175907131008099</cx:pt>
          <cx:pt idx="638">-0.053000779150803097</cx:pt>
          <cx:pt idx="639">-0.052398368570243999</cx:pt>
          <cx:pt idx="640">-0.029545336271010501</cx:pt>
          <cx:pt idx="641">-0.0107062919313386</cx:pt>
          <cx:pt idx="642">0.00039827580728572201</cx:pt>
          <cx:pt idx="643">-0.00035072063207706203</cx:pt>
          <cx:pt idx="644">-0.00051952824306374502</cx:pt>
          <cx:pt idx="645">0.000149694277492848</cx:pt>
          <cx:pt idx="646">0.00013255663791570901</cx:pt>
          <cx:pt idx="647">-0.0103704369654274</cx:pt>
          <cx:pt idx="648">-0.00101805398098754</cx:pt>
          <cx:pt idx="649">0.011661655151100001</cx:pt>
          <cx:pt idx="650">0.023951018579854599</cx:pt>
          <cx:pt idx="651">0.0020909094078846</cx:pt>
          <cx:pt idx="652">-0.035601315613569197</cx:pt>
          <cx:pt idx="653">-0.054611165025612703</cx:pt>
          <cx:pt idx="654">-0.0749925898319697</cx:pt>
          <cx:pt idx="655">-0.043469902415808698</cx:pt>
          <cx:pt idx="656">-0.028847869515241001</cx:pt>
          <cx:pt idx="657">0.019375892668061102</cx:pt>
          <cx:pt idx="658">-0.000403300917930822</cx:pt>
          <cx:pt idx="659">-0.0028613353435329998</cx:pt>
          <cx:pt idx="660">-0.014615475601026801</cx:pt>
          <cx:pt idx="661">-0.012963017060026401</cx:pt>
          <cx:pt idx="662">0.0056862875802845599</cx:pt>
          <cx:pt idx="663">-0.025957714349796001</cx:pt>
          <cx:pt idx="664">-0.0454623580412973</cx:pt>
          <cx:pt idx="665">-0.058816307399605701</cx:pt>
          <cx:pt idx="666">-0.053698776067214501</cx:pt>
          <cx:pt idx="667">-0.042331561083479997</cx:pt>
          <cx:pt idx="668">-0.018094009042734002</cx:pt>
          <cx:pt idx="669">-0.00447579822921288</cx:pt>
          <cx:pt idx="670">-6.7863895403634603e-05</cx:pt>
          <cx:pt idx="671">-9.8136482157019805e-05</cx:pt>
          <cx:pt idx="672">0.00027365642725701199</cx:pt>
          <cx:pt idx="673">0.00066126228437153405</cx:pt>
          <cx:pt idx="674">1.12329361179374e-05</cx:pt>
          <cx:pt idx="675">-0.00058488074028791004</cx:pt>
          <cx:pt idx="676">0.0070053709587891899</cx:pt>
          <cx:pt idx="677">0.017898809401306899</cx:pt>
          <cx:pt idx="678">0.017726002425365501</cx:pt>
          <cx:pt idx="679">0.00043341716883598302</cx:pt>
          <cx:pt idx="680">0.015869518868110801</cx:pt>
          <cx:pt idx="681">0.0064940942689955799</cx:pt>
          <cx:pt idx="682">0.035815941579990199</cx:pt>
          <cx:pt idx="683">0.018054059616149701</cx:pt>
          <cx:pt idx="684">-0.039331767425077803</cx:pt>
          <cx:pt idx="685">-0.037862120589501398</cx:pt>
          <cx:pt idx="686">-0.072516891844768394</cx:pt>
          <cx:pt idx="687">-0.037627403748020302</cx:pt>
          <cx:pt idx="688">-0.052498225058910303</cx:pt>
          <cx:pt idx="689">-0.065282707030949905</cx:pt>
          <cx:pt idx="690">-0.050258648090039902</cx:pt>
          <cx:pt idx="691">-0.0073919788329125597</cx:pt>
          <cx:pt idx="692">-0.0219716345404769</cx:pt>
          <cx:pt idx="693">-0.0351560894014495</cx:pt>
          <cx:pt idx="694">-0.037253528881152201</cx:pt>
          <cx:pt idx="695">-0.027171652981905398</cx:pt>
          <cx:pt idx="696">-0.015884766096598699</cx:pt>
          <cx:pt idx="697">-0.0037524463606789199</cx:pt>
          <cx:pt idx="698">-0.00071849033152559898</cx:pt>
          <cx:pt idx="699">0.00023531044796670599</cx:pt>
          <cx:pt idx="700">-0.00046358996405714399</cx:pt>
          <cx:pt idx="701">-0.000462262225925435</cx:pt>
          <cx:pt idx="702">-0.00030871788399074098</cx:pt>
          <cx:pt idx="703">0.00090679885406005803</cx:pt>
          <cx:pt idx="704">0.0056897171806870898</cx:pt>
          <cx:pt idx="705">0.020426959317161299</cx:pt>
          <cx:pt idx="706">0.0048673596184236898</cx:pt>
          <cx:pt idx="707">0.0069341544268559097</cx:pt>
          <cx:pt idx="708">0.021014915051840999</cx:pt>
          <cx:pt idx="709">0.0300341321894032</cx:pt>
          <cx:pt idx="710">0.010984048968925899</cx:pt>
          <cx:pt idx="711">0.0070979340400331098</cx:pt>
          <cx:pt idx="712">-0.00023421650440139699</cx:pt>
          <cx:pt idx="713">0.0072326875701123504</cx:pt>
          <cx:pt idx="714">0.0158703466855061</cx:pt>
          <cx:pt idx="715">-0.00082947758314900002</cx:pt>
          <cx:pt idx="716">0.030572535472897101</cx:pt>
          <cx:pt idx="717">0.014934979524074099</cx:pt>
          <cx:pt idx="718">0.0267715822143718</cx:pt>
          <cx:pt idx="719">0.02925842123456</cx:pt>
          <cx:pt idx="720">0.0067326845419245799</cx:pt>
          <cx:pt idx="721">-0.0125893460176176</cx:pt>
          <cx:pt idx="722">-0.020578502476708099</cx:pt>
          <cx:pt idx="723">-0.01537005541838</cx:pt>
          <cx:pt idx="724">-0.0064019524819975701</cx:pt>
          <cx:pt idx="725">-0.00096923088201294398</cx:pt>
          <cx:pt idx="726">-0.000101887522322312</cx:pt>
          <cx:pt idx="727">8.2182897771469599e-05</cx:pt>
          <cx:pt idx="728">0.00025445027445213298</cx:pt>
          <cx:pt idx="729">-0.000299018346665403</cx:pt>
          <cx:pt idx="730">0.000252781255922217</cx:pt>
          <cx:pt idx="731">4.7323819238317498e-05</cx:pt>
          <cx:pt idx="732">-0.0013427969326789901</cx:pt>
          <cx:pt idx="733">0.0014256898709834899</cx:pt>
          <cx:pt idx="734">0.00417616346740748</cx:pt>
          <cx:pt idx="735">0.014361424374644501</cx:pt>
          <cx:pt idx="736">0.020691523861429299</cx:pt>
          <cx:pt idx="737">0.0306967074692658</cx:pt>
          <cx:pt idx="738">0.018849831502717001</cx:pt>
          <cx:pt idx="739">0.015764117180179098</cx:pt>
          <cx:pt idx="740">0.0271039664736034</cx:pt>
          <cx:pt idx="741">0.048957999308614802</cx:pt>
          <cx:pt idx="742">0.066943751739230298</cx:pt>
          <cx:pt idx="743">0.036575584060015702</cx:pt>
          <cx:pt idx="744">0.027381219813002601</cx:pt>
          <cx:pt idx="745">0.032714949766663302</cx:pt>
          <cx:pt idx="746">0.032197639402031103</cx:pt>
          <cx:pt idx="747">0.0205313094571693</cx:pt>
          <cx:pt idx="748">0.0123937640981107</cx:pt>
          <cx:pt idx="749">0.0113885978096378</cx:pt>
          <cx:pt idx="750">0.0038169019586337498</cx:pt>
          <cx:pt idx="751">0.00072106087684980895</cx:pt>
          <cx:pt idx="752">-0.00010676353008924499</cx:pt>
          <cx:pt idx="753">0.00018041930100517499</cx:pt>
          <cx:pt idx="754">0.00050381602233401802</cx:pt>
          <cx:pt idx="755">0.00027832108789428202</cx:pt>
          <cx:pt idx="756">0.00077561761564034495</cx:pt>
          <cx:pt idx="757">0.00071768545636302303</cx:pt>
          <cx:pt idx="758">-2.9468495351303199e-05</cx:pt>
          <cx:pt idx="759">0.00032616812949177201</cx:pt>
          <cx:pt idx="760">-0.00067579952629941305</cx:pt>
          <cx:pt idx="761">-0.00043829435921165103</cx:pt>
          <cx:pt idx="762">0.00068241216553201201</cx:pt>
          <cx:pt idx="763">0.0020353620043158998</cx:pt>
          <cx:pt idx="764">0.0028103807958315299</cx:pt>
          <cx:pt idx="765">0.00255573970983184</cx:pt>
          <cx:pt idx="766">0.00416073874059776</cx:pt>
          <cx:pt idx="767">0.00292163381740306</cx:pt>
          <cx:pt idx="768">0.0038862695885197602</cx:pt>
          <cx:pt idx="769">0.0065316141760307601</cx:pt>
          <cx:pt idx="770">0.0121339758968592</cx:pt>
          <cx:pt idx="771">0.0082684539724634295</cx:pt>
          <cx:pt idx="772">0.0075601730591612999</cx:pt>
          <cx:pt idx="773">0.0065472363057094496</cx:pt>
          <cx:pt idx="774">0.00976992102629551</cx:pt>
          <cx:pt idx="775">0.0067318342275646103</cx:pt>
          <cx:pt idx="776">0.0035696534646864298</cx:pt>
          <cx:pt idx="777">0.00157530698182076</cx:pt>
          <cx:pt idx="778">0.00217141116164128</cx:pt>
          <cx:pt idx="779">-0.000242888788607109</cx:pt>
          <cx:pt idx="780">0.00054670437255418397</cx:pt>
          <cx:pt idx="781">0.00019797185060851401</cx:pt>
          <cx:pt idx="782">0.00029082081183855901</cx:pt>
          <cx:pt idx="783">0.0011118973675486501</cx:pt>
        </cx:lvl>
      </cx:numDim>
    </cx:data>
    <cx:data id="102">
      <cx:numDim type="val">
        <cx:f>'001_WA_F - 副本'!$CY$1:$CY$784</cx:f>
        <cx:lvl ptCount="784" formatCode="0.00E+00">
          <cx:pt idx="0">3.7217001839086703e-05</cx:pt>
          <cx:pt idx="1">-0.00077322147348311105</cx:pt>
          <cx:pt idx="2">-0.00080499451296401497</cx:pt>
          <cx:pt idx="3">0.00029163349736212199</cx:pt>
          <cx:pt idx="4">4.9075674087054899e-05</cx:pt>
          <cx:pt idx="5">-1.47252073065372e-05</cx:pt>
          <cx:pt idx="6">-0.00087411229886978799</cx:pt>
          <cx:pt idx="7">-0.00025746463851637302</cx:pt>
          <cx:pt idx="8">5.65967964337082e-05</cx:pt>
          <cx:pt idx="9">-0.00044139359067746299</cx:pt>
          <cx:pt idx="10">0.000106313920792561</cx:pt>
          <cx:pt idx="11">-0.00031069947539462297</cx:pt>
          <cx:pt idx="12">-0.0001084516516645</cx:pt>
          <cx:pt idx="13">-0.00040504583263360999</cx:pt>
          <cx:pt idx="14">-0.00088246247510473895</cx:pt>
          <cx:pt idx="15">0.00034778361448067901</cx:pt>
          <cx:pt idx="16">0.00027671956588798499</cx:pt>
          <cx:pt idx="17">-0.000267080679085035</cx:pt>
          <cx:pt idx="18">0.00065069205975527703</cx:pt>
          <cx:pt idx="19">0.000682854362865854</cx:pt>
          <cx:pt idx="20">0.000368791988951634</cx:pt>
          <cx:pt idx="21">-0.00032986100696771301</cx:pt>
          <cx:pt idx="22">-0.00012770472621345501</cx:pt>
          <cx:pt idx="23">6.1083109145324504e-05</cx:pt>
          <cx:pt idx="24">-0.00041241155590814298</cx:pt>
          <cx:pt idx="25">-0.00051111387998343497</cx:pt>
          <cx:pt idx="26">0.00059789118036688898</cx:pt>
          <cx:pt idx="27">5.4192649857383098e-06</cx:pt>
          <cx:pt idx="28">0.00089738924925094796</cx:pt>
          <cx:pt idx="29">0.00040404504533224399</cx:pt>
          <cx:pt idx="30">5.6236932136241297e-05</cx:pt>
          <cx:pt idx="31">0.00031583098825446699</cx:pt>
          <cx:pt idx="32">-0.00040536182004265902</cx:pt>
          <cx:pt idx="33">-0.000117260789783615</cx:pt>
          <cx:pt idx="34">-0.00032447619669654699</cx:pt>
          <cx:pt idx="35">0.00014312472493504801</cx:pt>
          <cx:pt idx="36">0.00031598246154755302</cx:pt>
          <cx:pt idx="37">-0.000377617270457484</cx:pt>
          <cx:pt idx="38">-0.000347686620514268</cx:pt>
          <cx:pt idx="39">3.5792946060794699e-05</cx:pt>
          <cx:pt idx="40">0.00072765472495911097</cx:pt>
          <cx:pt idx="41">0.00059548538582357001</cx:pt>
          <cx:pt idx="42">-0.00053582491717631305</cx:pt>
          <cx:pt idx="43">0.00098995516661500092</cx:pt>
          <cx:pt idx="44">0.0030934479751961101</cx:pt>
          <cx:pt idx="45">-0.00042419617356741798</cx:pt>
          <cx:pt idx="46">-0.00087296881217453705</cx:pt>
          <cx:pt idx="47">-0.00087690655204624205</cx:pt>
          <cx:pt idx="48">-0.0010570156349301301</cx:pt>
          <cx:pt idx="49">0.00050522381662979196</cx:pt>
          <cx:pt idx="50">-0.00011559776536239</cx:pt>
          <cx:pt idx="51">0.00083318325931227601</cx:pt>
          <cx:pt idx="52">-0.00071932872421487598</cx:pt>
          <cx:pt idx="53">0.00063891733596838595</cx:pt>
          <cx:pt idx="54">9.9304364488898993e-05</cx:pt>
          <cx:pt idx="55">0.00101240336612755</cx:pt>
          <cx:pt idx="56">-0.00016646233249923499</cx:pt>
          <cx:pt idx="57">5.4109015775012203e-05</cx:pt>
          <cx:pt idx="58">-0.000161949152248645</cx:pt>
          <cx:pt idx="59">0.00069946529441934397</cx:pt>
          <cx:pt idx="60">0.00015855750638211501</cx:pt>
          <cx:pt idx="61">-0.00035534225554343101</cx:pt>
          <cx:pt idx="62">-0.00072850202391326298</cx:pt>
          <cx:pt idx="63">-0.00121292250970378</cx:pt>
          <cx:pt idx="64">-0.00088704404323528604</cx:pt>
          <cx:pt idx="65">-0.0041263115602623197</cx:pt>
          <cx:pt idx="66">-0.0029558291133941401</cx:pt>
          <cx:pt idx="67">-0.0042877212356757502</cx:pt>
          <cx:pt idx="68">-0.0028762008853130999</cx:pt>
          <cx:pt idx="69">-0.0064782939875795403</cx:pt>
          <cx:pt idx="70">-0.0095500040007606996</cx:pt>
          <cx:pt idx="71">-0.010039777463491301</cx:pt>
          <cx:pt idx="72">-0.0092201857716044493</cx:pt>
          <cx:pt idx="73">-0.0116791040575593</cx:pt>
          <cx:pt idx="74">-0.011458917369628299</cx:pt>
          <cx:pt idx="75">-0.00640378295185004</cx:pt>
          <cx:pt idx="76">-0.0064761292517874899</cx:pt>
          <cx:pt idx="77">-0.0039893747688142999</cx:pt>
          <cx:pt idx="78">-0.0020470685025554699</cx:pt>
          <cx:pt idx="79">-0.00076181643812737402</cx:pt>
          <cx:pt idx="80">-0.00040167519294464002</cx:pt>
          <cx:pt idx="81">0.000241832293112915</cx:pt>
          <cx:pt idx="82">-0.00014868306721412799</cx:pt>
          <cx:pt idx="83">0.00014219691284094</cx:pt>
          <cx:pt idx="84">-0.0011670586433532499</cx:pt>
          <cx:pt idx="85">-0.00042089984992107598</cx:pt>
          <cx:pt idx="86">0.00038630212582363801</cx:pt>
          <cx:pt idx="87">0.00110077629223536</cx:pt>
          <cx:pt idx="88">0.00037180401670002298</cx:pt>
          <cx:pt idx="89">-0.00015193188283669999</cx:pt>
          <cx:pt idx="90">-0.00022519409326581799</cx:pt>
          <cx:pt idx="91">-0.0052457254676468801</cx:pt>
          <cx:pt idx="92">-0.0098626841972671696</cx:pt>
          <cx:pt idx="93">-0.0165746303457068</cx:pt>
          <cx:pt idx="94">-0.0222161928270578</cx:pt>
          <cx:pt idx="95">-0.022554341342820201</cx:pt>
          <cx:pt idx="96">-0.016832915879928498</cx:pt>
          <cx:pt idx="97">-0.017835937985541801</cx:pt>
          <cx:pt idx="98">-0.016819853678051999</cx:pt>
          <cx:pt idx="99">-0.0065795114030630202</cx:pt>
          <cx:pt idx="100">-0.0034118722015125599</cx:pt>
          <cx:pt idx="101">0.0089922605667629198</cx:pt>
          <cx:pt idx="102">0.0055567020309452301</cx:pt>
          <cx:pt idx="103">0.00080975292628010303</cx:pt>
          <cx:pt idx="104">0.00208708062924042</cx:pt>
          <cx:pt idx="105">-0.0086713556725132798</cx:pt>
          <cx:pt idx="106">-0.01552707543134</cx:pt>
          <cx:pt idx="107">-0.012136477243453</cx:pt>
          <cx:pt idx="108">-0.0076755191078640098</cx:pt>
          <cx:pt idx="109">0.000724316556347634</cx:pt>
          <cx:pt idx="110">0.00068846923367518005</cx:pt>
          <cx:pt idx="111">0.00041495941261131199</cx:pt>
          <cx:pt idx="112">8.0550197187424205e-05</cx:pt>
          <cx:pt idx="113">-0.00049458905068416805</cx:pt>
          <cx:pt idx="114">3.6805080968087497e-05</cx:pt>
          <cx:pt idx="115">0.00044007482076823499</cx:pt>
          <cx:pt idx="116">0.00066587113282987596</cx:pt>
          <cx:pt idx="117">0.00085445074715590603</cx:pt>
          <cx:pt idx="118">-0.0015124136068227401</cx:pt>
          <cx:pt idx="119">-0.0061160392191055403</cx:pt>
          <cx:pt idx="120">-0.013971425829971001</cx:pt>
          <cx:pt idx="121">-0.0199661319552281</cx:pt>
          <cx:pt idx="122">-0.025796607010200201</cx:pt>
          <cx:pt idx="123">-0.018054661337765801</cx:pt>
          <cx:pt idx="124">-0.021403569583476601</cx:pt>
          <cx:pt idx="125">-0.027757523838844701</cx:pt>
          <cx:pt idx="126">-0.0196571657627676</cx:pt>
          <cx:pt idx="127">0.0066929492845821496</cx:pt>
          <cx:pt idx="128">0.0042448209798968996</cx:pt>
          <cx:pt idx="129">0.013124021935678</cx:pt>
          <cx:pt idx="130">0.021590428003427999</cx:pt>
          <cx:pt idx="131">0.018196635668400799</cx:pt>
          <cx:pt idx="132">0.011660394836507699</cx:pt>
          <cx:pt idx="133">-0.0094527745398524793</cx:pt>
          <cx:pt idx="134">-0.020788406381091699</cx:pt>
          <cx:pt idx="135">-0.020332227724797799</cx:pt>
          <cx:pt idx="136">-0.0097462923349982394</cx:pt>
          <cx:pt idx="137">0.0026438787491471802</cx:pt>
          <cx:pt idx="138">0.0044391268209191797</cx:pt>
          <cx:pt idx="139">-0.00082227169133692799</cx:pt>
          <cx:pt idx="140">-1.32312405279398e-06</cx:pt>
          <cx:pt idx="141">-0.00021723405852885799</cx:pt>
          <cx:pt idx="142">-0.00044502237297782999</cx:pt>
          <cx:pt idx="143">0.00014237466681139</cx:pt>
          <cx:pt idx="144">0.0010983208964671499</cx:pt>
          <cx:pt idx="145">0.0013800646356707501</cx:pt>
          <cx:pt idx="146">-0.0024828605088395199</cx:pt>
          <cx:pt idx="147">-0.0110254059511967</cx:pt>
          <cx:pt idx="148">-0.022735954615544299</cx:pt>
          <cx:pt idx="149">-0.031350614108831103</cx:pt>
          <cx:pt idx="150">-0.0402607620100702</cx:pt>
          <cx:pt idx="151">-0.047260739145516303</cx:pt>
          <cx:pt idx="152">-0.051325587977481997</cx:pt>
          <cx:pt idx="153">-0.043622638558408297</cx:pt>
          <cx:pt idx="154">-0.034429486543391598</cx:pt>
          <cx:pt idx="155">-0.029378838115290198</cx:pt>
          <cx:pt idx="156">-0.038820827631173199</cx:pt>
          <cx:pt idx="157">-0.032623781741365203</cx:pt>
          <cx:pt idx="158">-0.0136572816862723</cx:pt>
          <cx:pt idx="159">-0.022121436641071999</cx:pt>
          <cx:pt idx="160">-0.0074468727211883601</cx:pt>
          <cx:pt idx="161">0.0031987820635594301</cx:pt>
          <cx:pt idx="162">-0.00548869213930454</cx:pt>
          <cx:pt idx="163">-0.019625451219436998</cx:pt>
          <cx:pt idx="164">-0.0080413085484389892</cx:pt>
          <cx:pt idx="165">-0.0045970368580734297</cx:pt>
          <cx:pt idx="166">0.00119306746344351</cx:pt>
          <cx:pt idx="167">-0.000347993508495457</cx:pt>
          <cx:pt idx="168">2.0873786125328399e-05</cx:pt>
          <cx:pt idx="169">-0.00031425780121821902</cx:pt>
          <cx:pt idx="170">0.00037637865790773401</cx:pt>
          <cx:pt idx="171">0.0020125934163141598</cx:pt>
          <cx:pt idx="172">0.0031670458657546601</cx:pt>
          <cx:pt idx="173">-0.0010914253799898101</cx:pt>
          <cx:pt idx="174">-0.0102227910073546</cx:pt>
          <cx:pt idx="175">-0.0267969230832454</cx:pt>
          <cx:pt idx="176">-0.034808683124770902</cx:pt>
          <cx:pt idx="177">-0.075800787628393207</cx:pt>
          <cx:pt idx="178">-0.079863344402219205</cx:pt>
          <cx:pt idx="179">-0.076609091840879606</cx:pt>
          <cx:pt idx="180">-0.081478426160691397</cx:pt>
          <cx:pt idx="181">-0.043065791323043903</cx:pt>
          <cx:pt idx="182">-0.042817802424292603</cx:pt>
          <cx:pt idx="183">-0.090862964398200005</cx:pt>
          <cx:pt idx="184">-0.10635920729342099</cx:pt>
          <cx:pt idx="185">-0.081744028200282495</cx:pt>
          <cx:pt idx="186">-0.070453480281928896</cx:pt>
          <cx:pt idx="187">-0.044465561375051803</cx:pt>
          <cx:pt idx="188">-0.0119486767821445</cx:pt>
          <cx:pt idx="189">0.035422686624642097</cx:pt>
          <cx:pt idx="190">0.030600378199429901</cx:pt>
          <cx:pt idx="191">-0.0091517893306074204</cx:pt>
          <cx:pt idx="192">-0.017344489051771099</cx:pt>
          <cx:pt idx="193">-0.0082148843635505599</cx:pt>
          <cx:pt idx="194">3.7238171891545002e-05</cx:pt>
          <cx:pt idx="195">8.1511955677597205e-06</cx:pt>
          <cx:pt idx="196">0.000112840176480714</cx:pt>
          <cx:pt idx="197">0.00033443214681520801</cx:pt>
          <cx:pt idx="198">-0.00031950407861912902</cx:pt>
          <cx:pt idx="199">0.00056220630066254303</cx:pt>
          <cx:pt idx="200">-0.00071899456708303996</cx:pt>
          <cx:pt idx="201">-0.011526265050707101</cx:pt>
          <cx:pt idx="202">-0.011683488628670901</cx:pt>
          <cx:pt idx="203">-0.0055961015110311697</cx:pt>
          <cx:pt idx="204">-0.043229718469610698</cx:pt>
          <cx:pt idx="205">-0.061666447842172303</cx:pt>
          <cx:pt idx="206">-0.062786400433353706</cx:pt>
          <cx:pt idx="207">-0.056145436364745401</cx:pt>
          <cx:pt idx="208">-0.051285894055192703</cx:pt>
          <cx:pt idx="209">-0.0520309690302488</cx:pt>
          <cx:pt idx="210">-0.080225017720193595</cx:pt>
          <cx:pt idx="211">-0.115038629607428</cx:pt>
          <cx:pt idx="212">-0.088845326404545094</cx:pt>
          <cx:pt idx="213">-0.069736525233268898</cx:pt>
          <cx:pt idx="214">-0.068028658330869199</cx:pt>
          <cx:pt idx="215">-0.020302114375588601</cx:pt>
          <cx:pt idx="216">-0.021759370413377398</cx:pt>
          <cx:pt idx="217">-0.013597886448553901</cx:pt>
          <cx:pt idx="218">0.0085303798020535202</cx:pt>
          <cx:pt idx="219">0.0090833336312899308</cx:pt>
          <cx:pt idx="220">-0.012286588769262001</cx:pt>
          <cx:pt idx="221">0.0036846080896647598</cx:pt>
          <cx:pt idx="222">-0.00414270149189821</cx:pt>
          <cx:pt idx="223">0.00027471164036309298</cx:pt>
          <cx:pt idx="224">0.00096512107851449904</cx:pt>
          <cx:pt idx="225">0.0012344390603420399</cx:pt>
          <cx:pt idx="226">-0.00072247425309226304</cx:pt>
          <cx:pt idx="227">-0.00070496199833134103</cx:pt>
          <cx:pt idx="228">-0.0052450573074525704</cx:pt>
          <cx:pt idx="229">-0.011394332876589299</cx:pt>
          <cx:pt idx="230">0.0038250100773578898</cx:pt>
          <cx:pt idx="231">-0.0120237698695631</cx:pt>
          <cx:pt idx="232">-0.054408947722441002</cx:pt>
          <cx:pt idx="233">-0.063672678597746293</cx:pt>
          <cx:pt idx="234">-0.046634704407804498</cx:pt>
          <cx:pt idx="235">-0.0482433931449682</cx:pt>
          <cx:pt idx="236">-0.021431671143212001</cx:pt>
          <cx:pt idx="237">-0.045864360386233198</cx:pt>
          <cx:pt idx="238">-0.0659577750246996</cx:pt>
          <cx:pt idx="239">-0.0355144574113355</cx:pt>
          <cx:pt idx="240">0.0021898330027764101</cx:pt>
          <cx:pt idx="241">0.0060401053887121203</cx:pt>
          <cx:pt idx="242">0.0153138852017534</cx:pt>
          <cx:pt idx="243">0.019685012869426002</cx:pt>
          <cx:pt idx="244">-0.0022777793666155198</cx:pt>
          <cx:pt idx="245">-0.0086095466977530299</cx:pt>
          <cx:pt idx="246">0.0098565732847895101</cx:pt>
          <cx:pt idx="247">0.033797287081762301</cx:pt>
          <cx:pt idx="248">0.011653854003109599</cx:pt>
          <cx:pt idx="249">0.0027496814386754999</cx:pt>
          <cx:pt idx="250">-0.00636142023426115</cx:pt>
          <cx:pt idx="251">-0.000198230979385555</cx:pt>
          <cx:pt idx="252">-2.88465554581143e-05</cx:pt>
          <cx:pt idx="253">-0.00017308579724754401</cx:pt>
          <cx:pt idx="254">-0.00043706419873560997</cx:pt>
          <cx:pt idx="255">-0.00116984070003479</cx:pt>
          <cx:pt idx="256">-0.0059419899346699803</cx:pt>
          <cx:pt idx="257">-0.0018516629054497</cx:pt>
          <cx:pt idx="258">-0.0011986748781917301</cx:pt>
          <cx:pt idx="259">-0.024749977570237801</cx:pt>
          <cx:pt idx="260">-0.062526647839258098</cx:pt>
          <cx:pt idx="261">-0.040508117470244097</cx:pt>
          <cx:pt idx="262">-0.0064299320954913199</cx:pt>
          <cx:pt idx="263">-0.000212270536229703</cx:pt>
          <cx:pt idx="264">0.0155147756512613</cx:pt>
          <cx:pt idx="265">-0.00029471934618984001</cx:pt>
          <cx:pt idx="266">-0.0130896178548235</cx:pt>
          <cx:pt idx="267">0.0085666739807832102</cx:pt>
          <cx:pt idx="268">0.052537467982825201</cx:pt>
          <cx:pt idx="269">0.053854000422580102</cx:pt>
          <cx:pt idx="270">0.047619466712033001</cx:pt>
          <cx:pt idx="271">0.00980886843041044</cx:pt>
          <cx:pt idx="272">0.0062520048196344899</cx:pt>
          <cx:pt idx="273">-0.0032450343333434799</cx:pt>
          <cx:pt idx="274">0.032262485427944201</cx:pt>
          <cx:pt idx="275">0.042161743120044302</cx:pt>
          <cx:pt idx="276">0.032599958207397702</cx:pt>
          <cx:pt idx="277">0.0083728771645501694</cx:pt>
          <cx:pt idx="278">0.00040836345845739799</cx:pt>
          <cx:pt idx="279">0.00129999687589333</cx:pt>
          <cx:pt idx="280">0.000133129495827491</cx:pt>
          <cx:pt idx="281">0.00080283571213082198</cx:pt>
          <cx:pt idx="282">0.00269846240505842</cx:pt>
          <cx:pt idx="283">0.0035431330039666698</cx:pt>
          <cx:pt idx="284">0.0022494866082920502</cx:pt>
          <cx:pt idx="285">-0.0071405229111947098</cx:pt>
          <cx:pt idx="286">-0.00498061351933826</cx:pt>
          <cx:pt idx="287">-0.039351177876373503</cx:pt>
          <cx:pt idx="288">-0.019347149349920201</cx:pt>
          <cx:pt idx="289">0.0157026863029507</cx:pt>
          <cx:pt idx="290">0.017275722175673601</cx:pt>
          <cx:pt idx="291">0.018202093205055801</cx:pt>
          <cx:pt idx="292">0.0051600332361644297</cx:pt>
          <cx:pt idx="293">0.0428104721207168</cx:pt>
          <cx:pt idx="294">0.041330823268202699</cx:pt>
          <cx:pt idx="295">0.0615618237419309</cx:pt>
          <cx:pt idx="296">0.077694001715444397</cx:pt>
          <cx:pt idx="297">0.040834135223555099</cx:pt>
          <cx:pt idx="298">0.039964507333252998</cx:pt>
          <cx:pt idx="299">0.0123647902313262</cx:pt>
          <cx:pt idx="300">0.042344119762893699</cx:pt>
          <cx:pt idx="301">0.035152345327577897</cx:pt>
          <cx:pt idx="302">0.067446949995126598</cx:pt>
          <cx:pt idx="303">0.057473092357204499</cx:pt>
          <cx:pt idx="304">0.030071949997582</cx:pt>
          <cx:pt idx="305">0.023758715407845701</cx:pt>
          <cx:pt idx="306">0.0054221222692001697</cx:pt>
          <cx:pt idx="307">-0.00043687212478926598</cx:pt>
          <cx:pt idx="308">-9.6172953762790398e-05</cx:pt>
          <cx:pt idx="309">0.00121784223626355</cx:pt>
          <cx:pt idx="310">0.0062824447688897504</cx:pt>
          <cx:pt idx="311">0.0140035990255176</cx:pt>
          <cx:pt idx="312">0.016107313176644399</cx:pt>
          <cx:pt idx="313">-0.0071888088911721401</cx:pt>
          <cx:pt idx="314">-0.011127013001044799</cx:pt>
          <cx:pt idx="315">0.0068634228273036597</cx:pt>
          <cx:pt idx="316">0.031725394817892903</cx:pt>
          <cx:pt idx="317">0.0043717044433230498</cx:pt>
          <cx:pt idx="318">0.026642356337462699</cx:pt>
          <cx:pt idx="319">0.063531245325694097</cx:pt>
          <cx:pt idx="320">0.0419061613822512</cx:pt>
          <cx:pt idx="321">0.050505786324676401</cx:pt>
          <cx:pt idx="322">0.060367303598432002</cx:pt>
          <cx:pt idx="323">0.066538220545834401</cx:pt>
          <cx:pt idx="324">0.0326446553720042</cx:pt>
          <cx:pt idx="325">0.052615021378454203</cx:pt>
          <cx:pt idx="326">0.037972826975186801</cx:pt>
          <cx:pt idx="327">0.049140907368027398</cx:pt>
          <cx:pt idx="328">0.072250953195404102</cx:pt>
          <cx:pt idx="329">0.063252322077692297</cx:pt>
          <cx:pt idx="330">0.074164485379575804</cx:pt>
          <cx:pt idx="331">0.048262870661272897</cx:pt>
          <cx:pt idx="332">0.020718635961265001</cx:pt>
          <cx:pt idx="333">0.0130805146010212</cx:pt>
          <cx:pt idx="334">0.0037699705263725199</cx:pt>
          <cx:pt idx="335">0.00157841059461182</cx:pt>
          <cx:pt idx="336">0.00091131965738733202</cx:pt>
          <cx:pt idx="337">0.000253100021826596</cx:pt>
          <cx:pt idx="338">0.0049621513909204901</cx:pt>
          <cx:pt idx="339">0.015929179428861701</cx:pt>
          <cx:pt idx="340">0.018684764281357399</cx:pt>
          <cx:pt idx="341">0.012456020040745201</cx:pt>
          <cx:pt idx="342">0.022987267684242699</cx:pt>
          <cx:pt idx="343">0.0537463748036019</cx:pt>
          <cx:pt idx="344">0.055282587952765</cx:pt>
          <cx:pt idx="345">0.049082088654729197</cx:pt>
          <cx:pt idx="346">0.070402830924413004</cx:pt>
          <cx:pt idx="347">0.043183009834691297</cx:pt>
          <cx:pt idx="348">0.034197562624849999</cx:pt>
          <cx:pt idx="349">0.0081674052321791396</cx:pt>
          <cx:pt idx="350">0.0237143697320489</cx:pt>
          <cx:pt idx="351">0.017054993852707898</cx:pt>
          <cx:pt idx="352">0.0027440850346933301</cx:pt>
          <cx:pt idx="353">0.0116131349705386</cx:pt>
          <cx:pt idx="354">0.026831640937517501</cx:pt>
          <cx:pt idx="355">0.051820652502960897</cx:pt>
          <cx:pt idx="356">0.032304398563209699</cx:pt>
          <cx:pt idx="357">0.039691559145764797</cx:pt>
          <cx:pt idx="358">0.056464948304902202</cx:pt>
          <cx:pt idx="359">0.017397186911364399</cx:pt>
          <cx:pt idx="360">0.0092198831968793599</cx:pt>
          <cx:pt idx="361">0.0067452292801957496</cx:pt>
          <cx:pt idx="362">0.00533403854164749</cx:pt>
          <cx:pt idx="363">0.0013453846854286501</cx:pt>
          <cx:pt idx="364">0.00038404067031013199</cx:pt>
          <cx:pt idx="365">0.0013123717353264301</cx:pt>
          <cx:pt idx="366">0.0022625614159565298</cx:pt>
          <cx:pt idx="367">0.0084156783294908402</cx:pt>
          <cx:pt idx="368">0.029846298879484499</cx:pt>
          <cx:pt idx="369">0.032952480331209802</cx:pt>
          <cx:pt idx="370">0.0290238695503586</cx:pt>
          <cx:pt idx="371">0.035253226035543102</cx:pt>
          <cx:pt idx="372">0.0263583029601549</cx:pt>
          <cx:pt idx="373">0.010565465811909</cx:pt>
          <cx:pt idx="374">0.025484928574716001</cx:pt>
          <cx:pt idx="375">0.024038630204926099</cx:pt>
          <cx:pt idx="376">0.028504678173814399</cx:pt>
          <cx:pt idx="377">-0.0053853460253076701</cx:pt>
          <cx:pt idx="378">-0.0140110782028841</cx:pt>
          <cx:pt idx="379">-0.044182781806983498</cx:pt>
          <cx:pt idx="380">-0.034308544715651097</cx:pt>
          <cx:pt idx="381">-0.041725762989561301</cx:pt>
          <cx:pt idx="382">-0.0015370558948325399</cx:pt>
          <cx:pt idx="383">0.0033151061750503401</cx:pt>
          <cx:pt idx="384">-0.00054138056159073404</cx:pt>
          <cx:pt idx="385">0.051625548375866699</cx:pt>
          <cx:pt idx="386">0.043817610715373802</cx:pt>
          <cx:pt idx="387">0.042501172521496398</cx:pt>
          <cx:pt idx="388">0.034083913951371003</cx:pt>
          <cx:pt idx="389">0.0079827011037270496</cx:pt>
          <cx:pt idx="390">0.00204791868497467</cx:pt>
          <cx:pt idx="391">-0.00135601674506352</cx:pt>
          <cx:pt idx="392">0.00116473527293421</cx:pt>
          <cx:pt idx="393">0.0018137361459779401</cx:pt>
          <cx:pt idx="394">0.0019830758382595099</cx:pt>
          <cx:pt idx="395">0.00073745420236774801</cx:pt>
          <cx:pt idx="396">-0.0050591275550718401</cx:pt>
          <cx:pt idx="397">0.0234431632568502</cx:pt>
          <cx:pt idx="398">0.042663790963219102</cx:pt>
          <cx:pt idx="399">0.031528908005235397</cx:pt>
          <cx:pt idx="400">-0.0013389718214482601</cx:pt>
          <cx:pt idx="401">0.018683314402554399</cx:pt>
          <cx:pt idx="402">0.0020594618588774399</cx:pt>
          <cx:pt idx="403">0.0054208001557286599</cx:pt>
          <cx:pt idx="404">-0.00017238025562953799</cx:pt>
          <cx:pt idx="405">-0.015042694791801099</cx:pt>
          <cx:pt idx="406">-0.042882941740097699</cx:pt>
          <cx:pt idx="407">-0.058399623598365598</cx:pt>
          <cx:pt idx="408">-0.078816417135491201</cx:pt>
          <cx:pt idx="409">-0.039982475456172201</cx:pt>
          <cx:pt idx="410">-0.0024532552303413299</cx:pt>
          <cx:pt idx="411">-0.0155193069105554</cx:pt>
          <cx:pt idx="412">0.017369096356713701</cx:pt>
          <cx:pt idx="413">0.0272754832464066</cx:pt>
          <cx:pt idx="414">0.0222662391524443</cx:pt>
          <cx:pt idx="415">0.041644929498175297</cx:pt>
          <cx:pt idx="416">0.047623781355006202</cx:pt>
          <cx:pt idx="417">-0.0055692277911519299</cx:pt>
          <cx:pt idx="418">-8.8314098529141302e-05</cx:pt>
          <cx:pt idx="419">-0.00067704044919232999</cx:pt>
          <cx:pt idx="420">-0.000149300416141613</cx:pt>
          <cx:pt idx="421">0.000405311827707452</cx:pt>
          <cx:pt idx="422">0.00059959328481214895</cx:pt>
          <cx:pt idx="423">-0.013191837734732001</cx:pt>
          <cx:pt idx="424">-0.0153609908998221</cx:pt>
          <cx:pt idx="425">0.043662190222441097</cx:pt>
          <cx:pt idx="426">0.075461837042357593</cx:pt>
          <cx:pt idx="427">0.056717692580485403</cx:pt>
          <cx:pt idx="428">0.0110070726702719</cx:pt>
          <cx:pt idx="429">0.021541387143073999</cx:pt>
          <cx:pt idx="430">-0.00537228956282938</cx:pt>
          <cx:pt idx="431">0.0052406960706593998</cx:pt>
          <cx:pt idx="432">0.0026965983581834899</cx:pt>
          <cx:pt idx="433">-0.036004206523925199</cx:pt>
          <cx:pt idx="434">-0.055575469961320498</cx:pt>
          <cx:pt idx="435">-0.0294103142348561</cx:pt>
          <cx:pt idx="436">-0.053671902403984</cx:pt>
          <cx:pt idx="437">-0.055298410770248899</cx:pt>
          <cx:pt idx="438">-0.0098323835811449795</cx:pt>
          <cx:pt idx="439">0.0070880971787541103</cx:pt>
          <cx:pt idx="440">0.0043413132420485698</cx:pt>
          <cx:pt idx="441">-0.013543492830406499</cx:pt>
          <cx:pt idx="442">0.0047232020312319998</cx:pt>
          <cx:pt idx="443">0.044270846154914598</cx:pt>
          <cx:pt idx="444">0.0443161207107899</cx:pt>
          <cx:pt idx="445">-0.00075981329515655103</cx:pt>
          <cx:pt idx="446">-0.0012720868716171901</cx:pt>
          <cx:pt idx="447">-0.0018956047151779799</cx:pt>
          <cx:pt idx="448">-0.00046976280850238302</cx:pt>
          <cx:pt idx="449">-0.00089600707175767705</cx:pt>
          <cx:pt idx="450">-0.0012283052813396201</cx:pt>
          <cx:pt idx="451">-0.013099344601344501</cx:pt>
          <cx:pt idx="452">0.00157211192064023</cx:pt>
          <cx:pt idx="453">0.037211080007443997</cx:pt>
          <cx:pt idx="454">0.034273800479314297</cx:pt>
          <cx:pt idx="455">0.0526720153793468</cx:pt>
          <cx:pt idx="456">0.053369682815549102</cx:pt>
          <cx:pt idx="457">0.012550191516919201</cx:pt>
          <cx:pt idx="458">-0.015915213262517599</cx:pt>
          <cx:pt idx="459">-0.034831004492341</cx:pt>
          <cx:pt idx="460">-0.0380589204065616</cx:pt>
          <cx:pt idx="461">-0.039331712235942597</cx:pt>
          <cx:pt idx="462">-0.023489796979035901</cx:pt>
          <cx:pt idx="463">0.0077022648023038296</cx:pt>
          <cx:pt idx="464">-0.028614399817362</cx:pt>
          <cx:pt idx="465">-0.0296216377453032</cx:pt>
          <cx:pt idx="466">-0.0017388571917399101</cx:pt>
          <cx:pt idx="467">-0.0151819882645596</cx:pt>
          <cx:pt idx="468">-0.023753952382303101</cx:pt>
          <cx:pt idx="469">-0.029007964406054899</cx:pt>
          <cx:pt idx="470">0.0101533535894356</cx:pt>
          <cx:pt idx="471">0.030558023993938799</cx:pt>
          <cx:pt idx="472">0.0092392187468074705</cx:pt>
          <cx:pt idx="473">-0.0110130152283613</cx:pt>
          <cx:pt idx="474">-0.00045071852427982497</cx:pt>
          <cx:pt idx="475">0.00041566002784746602</cx:pt>
          <cx:pt idx="476">-4.2170067533631402e-05</cx:pt>
          <cx:pt idx="477">6.2894240931488001e-05</cx:pt>
          <cx:pt idx="478">-0.0027785202521426302</cx:pt>
          <cx:pt idx="479">-0.0078949266346592696</cx:pt>
          <cx:pt idx="480">-0.0014952531674898</cx:pt>
          <cx:pt idx="481">0.0161746178433456</cx:pt>
          <cx:pt idx="482">0.016864628588536199</cx:pt>
          <cx:pt idx="483">0.030415222417197199</cx:pt>
          <cx:pt idx="484">0.026104121553930801</cx:pt>
          <cx:pt idx="485">0.0058907515167733304</cx:pt>
          <cx:pt idx="486">-0.0273387710466882</cx:pt>
          <cx:pt idx="487">-0.038964975742561803</cx:pt>
          <cx:pt idx="488">-0.019199507760418399</cx:pt>
          <cx:pt idx="489">0.0085364564421151305</cx:pt>
          <cx:pt idx="490">-0.000896032958603886</cx:pt>
          <cx:pt idx="491">-0.00410177235013638</cx:pt>
          <cx:pt idx="492">-0.0184805728584439</cx:pt>
          <cx:pt idx="493">0.0101606537453081</cx:pt>
          <cx:pt idx="494">-0.0358730198284299</cx:pt>
          <cx:pt idx="495">-0.018531157352378501</cx:pt>
          <cx:pt idx="496">-0.016349651045637001</cx:pt>
          <cx:pt idx="497">-0.024867923056699701</cx:pt>
          <cx:pt idx="498">0.0092344267612707708</cx:pt>
          <cx:pt idx="499">0.0086680376183103595</cx:pt>
          <cx:pt idx="500">-0.0052291919743406301</cx:pt>
          <cx:pt idx="501">-0.012207998175308699</cx:pt>
          <cx:pt idx="502">7.3411807774636004e-05</cx:pt>
          <cx:pt idx="503">0.00161167579221223</cx:pt>
          <cx:pt idx="504">-0.000135262934798996</cx:pt>
          <cx:pt idx="505">0.000368637154476357</cx:pt>
          <cx:pt idx="506">0.00037720209073000498</cx:pt>
          <cx:pt idx="507">-0.0142066810234196</cx:pt>
          <cx:pt idx="508">-0.0073157987947103497</cx:pt>
          <cx:pt idx="509">0.0029792433581940299</cx:pt>
          <cx:pt idx="510">-0.0106992706419044</cx:pt>
          <cx:pt idx="511">-0.00751261816851092</cx:pt>
          <cx:pt idx="512">0.0073254588395613796</cx:pt>
          <cx:pt idx="513">-0.0250950619739801</cx:pt>
          <cx:pt idx="514">-0.039868856981001698</cx:pt>
          <cx:pt idx="515">-0.019642287121186399</cx:pt>
          <cx:pt idx="516">-0.0198147717573561</cx:pt>
          <cx:pt idx="517">-0.0136941343507533</cx:pt>
          <cx:pt idx="518">-0.013630911288732899</cx:pt>
          <cx:pt idx="519">0.0088970646498149307</cx:pt>
          <cx:pt idx="520">-0.0035172254319300001</cx:pt>
          <cx:pt idx="521">0.0222422809681809</cx:pt>
          <cx:pt idx="522">-0.00715746083322255</cx:pt>
          <cx:pt idx="523">-0.028839221102208001</cx:pt>
          <cx:pt idx="524">-0.034236667519084697</cx:pt>
          <cx:pt idx="525">-0.018065078816302101</cx:pt>
          <cx:pt idx="526">0.0046548073557674896</cx:pt>
          <cx:pt idx="527">-0.0058027563075892102</cx:pt>
          <cx:pt idx="528">-0.0083360212318680307</cx:pt>
          <cx:pt idx="529">-0.0097975291154226395</cx:pt>
          <cx:pt idx="530">-0.00087411999286100795</cx:pt>
          <cx:pt idx="531">7.9966759823077503e-05</cx:pt>
          <cx:pt idx="532">-9.1559111249996704e-07</cx:pt>
          <cx:pt idx="533">0.00133230058950293</cx:pt>
          <cx:pt idx="534">0.0021088693559131902</cx:pt>
          <cx:pt idx="535">-0.0072568931397436302</cx:pt>
          <cx:pt idx="536">-0.0038176281423271501</cx:pt>
          <cx:pt idx="537">0.0015058891389032299</cx:pt>
          <cx:pt idx="538">-0.0011858239113728701</cx:pt>
          <cx:pt idx="539">-0.0133919188478379</cx:pt>
          <cx:pt idx="540">-0.00625598069684467</cx:pt>
          <cx:pt idx="541">-0.0336994721114783</cx:pt>
          <cx:pt idx="542">-0.054507541216191502</cx:pt>
          <cx:pt idx="543">-0.060702855980214798</cx:pt>
          <cx:pt idx="544">-0.0165069804677258</cx:pt>
          <cx:pt idx="545">0.0034722077407794102</cx:pt>
          <cx:pt idx="546">-0.0023919184003288602</cx:pt>
          <cx:pt idx="547">0.0130212112696673</cx:pt>
          <cx:pt idx="548">-0.0064381670098309996</cx:pt>
          <cx:pt idx="549">0.024809435528923899</cx:pt>
          <cx:pt idx="550">-0.015913028173537801</cx:pt>
          <cx:pt idx="551">-0.036817980699302803</cx:pt>
          <cx:pt idx="552">-0.033550199028085398</cx:pt>
          <cx:pt idx="553">-0.0303060652655084</cx:pt>
          <cx:pt idx="554">-0.0026899190956416602</cx:pt>
          <cx:pt idx="555">-0.016407168982286401</cx:pt>
          <cx:pt idx="556">-0.015937392163808201</cx:pt>
          <cx:pt idx="557">-0.0095890464260586193</cx:pt>
          <cx:pt idx="558">-0.00099186671791802591</cx:pt>
          <cx:pt idx="559">-0.000196319251530073</cx:pt>
          <cx:pt idx="560">-0.00064456891853704903</cx:pt>
          <cx:pt idx="561">0.0016720083192553201</cx:pt>
          <cx:pt idx="562">0.00019551567935101501</cx:pt>
          <cx:pt idx="563">-0.00048738657601657003</cx:pt>
          <cx:pt idx="564">0.0087081262980230403</cx:pt>
          <cx:pt idx="565">0.0079266039603248899</cx:pt>
          <cx:pt idx="566">0.0079742079711086801</cx:pt>
          <cx:pt idx="567">-0.015170859952984001</cx:pt>
          <cx:pt idx="568">0.0030186002479847302</cx:pt>
          <cx:pt idx="569">-0.0016689983019004999</cx:pt>
          <cx:pt idx="570">-0.018722930957424701</cx:pt>
          <cx:pt idx="571">-0.034869603508067303</cx:pt>
          <cx:pt idx="572">-0.023136200091214601</cx:pt>
          <cx:pt idx="573">-0.0130535689800588</cx:pt>
          <cx:pt idx="574">-0.031892484479075001</cx:pt>
          <cx:pt idx="575">-0.046614330114023599</cx:pt>
          <cx:pt idx="576">-0.048077810546805502</cx:pt>
          <cx:pt idx="577">-0.0147760278859223</cx:pt>
          <cx:pt idx="578">-0.050265028812148602</cx:pt>
          <cx:pt idx="579">-0.055471147976865302</cx:pt>
          <cx:pt idx="580">-0.050853615085302298</cx:pt>
          <cx:pt idx="581">-0.029223859447226701</cx:pt>
          <cx:pt idx="582">-0.0083863916785180403</cx:pt>
          <cx:pt idx="583">-0.0126544801080895</cx:pt>
          <cx:pt idx="584">-0.016567610384003801</cx:pt>
          <cx:pt idx="585">-0.0051818971026903297</cx:pt>
          <cx:pt idx="586">0.00065046500675751699</cx:pt>
          <cx:pt idx="587">0.000134686476167095</cx:pt>
          <cx:pt idx="588">0.00057202100625396797</cx:pt>
          <cx:pt idx="589">-0.00029431383245860898</cx:pt>
          <cx:pt idx="590">-0.00066100359596284002</cx:pt>
          <cx:pt idx="591">0.00355052278911204</cx:pt>
          <cx:pt idx="592">0.0051984027628966699</cx:pt>
          <cx:pt idx="593">0.0091124335303247195</cx:pt>
          <cx:pt idx="594">0.0091936841847182101</cx:pt>
          <cx:pt idx="595">-0.0096136792967981693</cx:pt>
          <cx:pt idx="596">-0.021262669135389801</cx:pt>
          <cx:pt idx="597">-0.00585722410477371</cx:pt>
          <cx:pt idx="598">-0.013109692866696001</cx:pt>
          <cx:pt idx="599">-0.026957477557992101</cx:pt>
          <cx:pt idx="600">-0.035312948245894898</cx:pt>
          <cx:pt idx="601">-0.049876716922525002</cx:pt>
          <cx:pt idx="602">-0.0656267999685783</cx:pt>
          <cx:pt idx="603">-0.067423879010004101</cx:pt>
          <cx:pt idx="604">-0.055767965400173002</cx:pt>
          <cx:pt idx="605">-0.036900125595341497</cx:pt>
          <cx:pt idx="606">-0.039983982359232798</cx:pt>
          <cx:pt idx="607">-0.050244743373273899</cx:pt>
          <cx:pt idx="608">-0.047892700719865997</cx:pt>
          <cx:pt idx="609">-0.0269477539096094</cx:pt>
          <cx:pt idx="610">-0.019428122135963899</cx:pt>
          <cx:pt idx="611">-0.016596892245877799</cx:pt>
          <cx:pt idx="612">-0.015816949517805601</cx:pt>
          <cx:pt idx="613">-0.0020682123207885999</cx:pt>
          <cx:pt idx="614">0.00086876089542643395</cx:pt>
          <cx:pt idx="615">-0.00019486929909914499</cx:pt>
          <cx:pt idx="616">-4.3886549184947897e-05</cx:pt>
          <cx:pt idx="617">-0.00063536661381541099</cx:pt>
          <cx:pt idx="618">0.00072788020533269397</cx:pt>
          <cx:pt idx="619">0.0058624125750301398</cx:pt>
          <cx:pt idx="620">0.000100021120409379</cx:pt>
          <cx:pt idx="621">-0.0058622081913307202</cx:pt>
          <cx:pt idx="622">0.0075642087001065198</cx:pt>
          <cx:pt idx="623">0.0025216616666797198</cx:pt>
          <cx:pt idx="624">0.0096582478186557595</cx:pt>
          <cx:pt idx="625">0.022982674487024599</cx:pt>
          <cx:pt idx="626">-0.012494444633977799</cx:pt>
          <cx:pt idx="627">-0.024166735366677499</cx:pt>
          <cx:pt idx="628">-0.0133599139815627</cx:pt>
          <cx:pt idx="629">-0.0121823832776461</cx:pt>
          <cx:pt idx="630">-0.0191427120591184</cx:pt>
          <cx:pt idx="631">-0.038916917252150698</cx:pt>
          <cx:pt idx="632">-0.026796534315046999</cx:pt>
          <cx:pt idx="633">0.0049246051583003601</cx:pt>
          <cx:pt idx="634">-0.0084092429513829593</cx:pt>
          <cx:pt idx="635">-0.045089738679508801</cx:pt>
          <cx:pt idx="636">-0.039715286523202303</cx:pt>
          <cx:pt idx="637">-0.0277234961786396</cx:pt>
          <cx:pt idx="638">-0.018974366847220901</cx:pt>
          <cx:pt idx="639">-0.010906452056704799</cx:pt>
          <cx:pt idx="640">-0.0060013351613472498</cx:pt>
          <cx:pt idx="641">6.7067262342058098e-05</cx:pt>
          <cx:pt idx="642">-0.00015349908849775901</cx:pt>
          <cx:pt idx="643">-0.000227666810888249</cx:pt>
          <cx:pt idx="644">3.71421934643298e-05</cx:pt>
          <cx:pt idx="645">-0.00054133636692294104</cx:pt>
          <cx:pt idx="646">1.59888330186687e-05</cx:pt>
          <cx:pt idx="647">0.0029882995851232899</cx:pt>
          <cx:pt idx="648">-0.0032038992176081</cx:pt>
          <cx:pt idx="649">-0.0066694668849217502</cx:pt>
          <cx:pt idx="650">-0.0043760512063941602</cx:pt>
          <cx:pt idx="651">-0.00553609878670274</cx:pt>
          <cx:pt idx="652">0.0014113814525288199</cx:pt>
          <cx:pt idx="653">-0.0039615762682887901</cx:pt>
          <cx:pt idx="654">0.0028113257397970499</cx:pt>
          <cx:pt idx="655">-0.0097018499621499606</cx:pt>
          <cx:pt idx="656">-0.0023035719859930701</cx:pt>
          <cx:pt idx="657">0.0072006039776343301</cx:pt>
          <cx:pt idx="658">0.0087655025065671993</cx:pt>
          <cx:pt idx="659">-0.0218843018551255</cx:pt>
          <cx:pt idx="660">0.0082979772928211803</cx:pt>
          <cx:pt idx="661">0.0066349396243291798</cx:pt>
          <cx:pt idx="662">-0.011613514992177</cx:pt>
          <cx:pt idx="663">-0.037805848406460701</cx:pt>
          <cx:pt idx="664">-0.040385788241835099</cx:pt>
          <cx:pt idx="665">-0.025067793658240599</cx:pt>
          <cx:pt idx="666">-0.017778066416497301</cx:pt>
          <cx:pt idx="667">-0.0022996141234538502</cx:pt>
          <cx:pt idx="668">0.00101098020939051</cx:pt>
          <cx:pt idx="669">-2.9042183011876599e-05</cx:pt>
          <cx:pt idx="670">-0.00018307291836146001</cx:pt>
          <cx:pt idx="671">-0.000118435052620614</cx:pt>
          <cx:pt idx="672">0.00040840524279710499</cx:pt>
          <cx:pt idx="673">-0.00029856641617131502</cx:pt>
          <cx:pt idx="674">0.00097598393445449396</cx:pt>
          <cx:pt idx="675">0.0012862415348503799</cx:pt>
          <cx:pt idx="676">0.00170793336622808</cx:pt>
          <cx:pt idx="677">-0.0012171719105784299</cx:pt>
          <cx:pt idx="678">-0.0037169845961036499</cx:pt>
          <cx:pt idx="679">-0.016013197562093101</cx:pt>
          <cx:pt idx="680">-0.019219049272307699</cx:pt>
          <cx:pt idx="681">-0.027542776899585598</cx:pt>
          <cx:pt idx="682">-0.0053785894123725897</cx:pt>
          <cx:pt idx="683">-0.021340411187043499</cx:pt>
          <cx:pt idx="684">-0.0103455124629954</cx:pt>
          <cx:pt idx="685">-0.0020600033086200999</cx:pt>
          <cx:pt idx="686">0.0070329358499072996</cx:pt>
          <cx:pt idx="687">-0.020502984719863299</cx:pt>
          <cx:pt idx="688">0.0024057050976088699</cx:pt>
          <cx:pt idx="689">0.0079172385566648601</cx:pt>
          <cx:pt idx="690">0.0035901667023574301</cx:pt>
          <cx:pt idx="691">-0.0167559873669994</cx:pt>
          <cx:pt idx="692">-0.016121574351363299</cx:pt>
          <cx:pt idx="693">-0.0121432697963062</cx:pt>
          <cx:pt idx="694">-0.0060524604547133303</cx:pt>
          <cx:pt idx="695">0.00184118055343681</cx:pt>
          <cx:pt idx="696">0.00149461708702952</cx:pt>
          <cx:pt idx="697">-0.00028703044066009101</cx:pt>
          <cx:pt idx="698">0.00069945122381958301</cx:pt>
          <cx:pt idx="699">0.00052924365254191003</cx:pt>
          <cx:pt idx="700">-0.00023245592285234899</cx:pt>
          <cx:pt idx="701">0.00017136313551563201</cx:pt>
          <cx:pt idx="702">-0.00061431225118196097</cx:pt>
          <cx:pt idx="703">0.00079417671463178805</cx:pt>
          <cx:pt idx="704">0.00059986786708059398</cx:pt>
          <cx:pt idx="705">0.0019801832970359201</cx:pt>
          <cx:pt idx="706">-0.00051806658890675298</cx:pt>
          <cx:pt idx="707">0.0083126178210297698</cx:pt>
          <cx:pt idx="708">-0.0081557969245163193</cx:pt>
          <cx:pt idx="709">-0.018015909783334599</cx:pt>
          <cx:pt idx="710">-0.0048525066050334898</cx:pt>
          <cx:pt idx="711">0.0181174013795289</cx:pt>
          <cx:pt idx="712">0.0081655266626070207</cx:pt>
          <cx:pt idx="713">0.0088883625525425797</cx:pt>
          <cx:pt idx="714">0.0077431250719444001</cx:pt>
          <cx:pt idx="715">-0.00092358694086660501</cx:pt>
          <cx:pt idx="716">0.0208836909839493</cx:pt>
          <cx:pt idx="717">0.030591126117034399</cx:pt>
          <cx:pt idx="718">0.016184074447251898</cx:pt>
          <cx:pt idx="719">0.013790574681193501</cx:pt>
          <cx:pt idx="720">0.0023458402809715898</cx:pt>
          <cx:pt idx="721">0.00079129856391852598</cx:pt>
          <cx:pt idx="722">0.0031818994025265899</cx:pt>
          <cx:pt idx="723">0.00034358159184480101</cx:pt>
          <cx:pt idx="724">0.0017353355067406999</cx:pt>
          <cx:pt idx="725">0.00052952632195996899</cx:pt>
          <cx:pt idx="726">0.00020320842279427799</cx:pt>
          <cx:pt idx="727">-0.00020902063168210601</cx:pt>
          <cx:pt idx="728">-0.00063668899627667601</cx:pt>
          <cx:pt idx="729">9.6371691209980396e-05</cx:pt>
          <cx:pt idx="730">0.00031890902428127402</cx:pt>
          <cx:pt idx="731">0.00020350456641899799</cx:pt>
          <cx:pt idx="732">-0.00013562462981989601</cx:pt>
          <cx:pt idx="733">-0.0013116695995394501</cx:pt>
          <cx:pt idx="734">-0.0025878746175677899</cx:pt>
          <cx:pt idx="735">-0.00066836424202958405</cx:pt>
          <cx:pt idx="736">0.0067901241818880296</cx:pt>
          <cx:pt idx="737">0.0065992249269927004</cx:pt>
          <cx:pt idx="738">0.00369221096309418</cx:pt>
          <cx:pt idx="739">0.0114240488837944</cx:pt>
          <cx:pt idx="740">0.0177298438745544</cx:pt>
          <cx:pt idx="741">0.026631954358095799</cx:pt>
          <cx:pt idx="742">0.0083526292782028395</cx:pt>
          <cx:pt idx="743">-0.0058475434270164198</cx:pt>
          <cx:pt idx="744">0.014583885581960001</cx:pt>
          <cx:pt idx="745">0.031668141752472199</cx:pt>
          <cx:pt idx="746">0.0214435317112192</cx:pt>
          <cx:pt idx="747">0.0151814655882708</cx:pt>
          <cx:pt idx="748">0.00500802034724665</cx:pt>
          <cx:pt idx="749">0.0021636576393602</cx:pt>
          <cx:pt idx="750">0.0033345150870089501</cx:pt>
          <cx:pt idx="751">0.00060114251740196495</cx:pt>
          <cx:pt idx="752">0.00069859643320542705</cx:pt>
          <cx:pt idx="753">-0.00033715382875793199</cx:pt>
          <cx:pt idx="754">-0.00036526378038315599</cx:pt>
          <cx:pt idx="755">0.00033483513771594999</cx:pt>
          <cx:pt idx="756">0.00068146111272001601</cx:pt>
          <cx:pt idx="757">-0.00042396181603770002</cx:pt>
          <cx:pt idx="758">-0.00047104214661014202</cx:pt>
          <cx:pt idx="759">-0.00080113065187522605</cx:pt>
          <cx:pt idx="760">-0.00031535530890440002</cx:pt>
          <cx:pt idx="761">0.00046151409234148602</cx:pt>
          <cx:pt idx="762">0.0011082924465858699</cx:pt>
          <cx:pt idx="763">0.0016021139844004501</cx:pt>
          <cx:pt idx="764">0.00274516405568981</cx:pt>
          <cx:pt idx="765">0.00107518701577903</cx:pt>
          <cx:pt idx="766">0.00355676043892297</cx:pt>
          <cx:pt idx="767">0.0032697773251236001</cx:pt>
          <cx:pt idx="768">0.00246638191009824</cx:pt>
          <cx:pt idx="769">0.00061312764332157102</cx:pt>
          <cx:pt idx="770">0.00095152822447431196</cx:pt>
          <cx:pt idx="771">0.000157101685886384</cx:pt>
          <cx:pt idx="772">0.0013252497233295999</cx:pt>
          <cx:pt idx="773">0.00272377048669081</cx:pt>
          <cx:pt idx="774">0.0036349151249220201</cx:pt>
          <cx:pt idx="775">-0.0013882598938964</cx:pt>
          <cx:pt idx="776">-0.00078335669741257704</cx:pt>
          <cx:pt idx="777">0.0023520118685228701</cx:pt>
          <cx:pt idx="778">0.0027103899845716301</cx:pt>
          <cx:pt idx="779">-0.00051034719132341097</cx:pt>
          <cx:pt idx="780">-0.000239774980817821</cx:pt>
          <cx:pt idx="781">0.00043672746483598799</cx:pt>
          <cx:pt idx="782">-0.000309638106747323</cx:pt>
          <cx:pt idx="783">0.00061603330418792495</cx:pt>
        </cx:lvl>
      </cx:numDim>
    </cx:data>
    <cx:data id="103">
      <cx:numDim type="val">
        <cx:f>'001_WA_F - 副本'!$CZ$1:$CZ$784</cx:f>
        <cx:lvl ptCount="784" formatCode="G/通用格式">
          <cx:pt idx="0">0.00028360570346371299</cx:pt>
          <cx:pt idx="1">0.000209166068140785</cx:pt>
          <cx:pt idx="2">0.00032003070860811301</cx:pt>
          <cx:pt idx="3">0.00026913475291969602</cx:pt>
          <cx:pt idx="4">-0.000121923133279104</cx:pt>
          <cx:pt idx="5">0.00053963387096704499</cx:pt>
          <cx:pt idx="6">0.00049861664302965005</cx:pt>
          <cx:pt idx="7">-0.000147250737647568</cx:pt>
          <cx:pt idx="8">0.00112994829049783</cx:pt>
          <cx:pt idx="9">0.000113026072434112</cx:pt>
          <cx:pt idx="10">-0.00016597310919845101</cx:pt>
          <cx:pt idx="11">0.000349192346717952</cx:pt>
          <cx:pt idx="12">-0.00057454478132704795</cx:pt>
          <cx:pt idx="13">-9.1770955716255996e-05</cx:pt>
          <cx:pt idx="14">0.00068118913562273799</cx:pt>
          <cx:pt idx="15">0.00039203647247763201</cx:pt>
          <cx:pt idx="16">0.00038702338633941099</cx:pt>
          <cx:pt idx="17">9.6566285555042296e-05</cx:pt>
          <cx:pt idx="18">-0.00036781843569598602</cx:pt>
          <cx:pt idx="19">0.00023907253115717199</cx:pt>
          <cx:pt idx="20">-0.000362366813676626</cx:pt>
          <cx:pt idx="21">0.00050495739661842603</cx:pt>
          <cx:pt idx="22">-0.000151270850292476</cx:pt>
          <cx:pt idx="23">-0.00043249334880489599</cx:pt>
          <cx:pt idx="24">-0.00061812640017808401</cx:pt>
          <cx:pt idx="25">0.00036851291664258398</cx:pt>
          <cx:pt idx="26">-4.1673559376975701e-05</cx:pt>
          <cx:pt idx="27">0.00049817645410907003</cx:pt>
          <cx:pt idx="28">-0.00024820654352427599</cx:pt>
          <cx:pt idx="29">-3.5706942998454002e-05</cx:pt>
          <cx:pt idx="30">0.00023693333690764099</cx:pt>
          <cx:pt idx="31">0.00047502403364652702</cx:pt>
          <cx:pt idx="32">-0.00080692357863142205</cx:pt>
          <cx:pt idx="33">0.00031111329294034599</cx:pt>
          <cx:pt idx="34">-0.00024440351560830797</cx:pt>
          <cx:pt idx="35">-0.00026506363433040998</cx:pt>
          <cx:pt idx="36">-0.00023254225309872901</cx:pt>
          <cx:pt idx="37">-0.0011386762647804399</cx:pt>
          <cx:pt idx="38">-0.00029517410488052298</cx:pt>
          <cx:pt idx="39">-0.00051904007719411505</cx:pt>
          <cx:pt idx="40">-0.0011611422920475799</cx:pt>
          <cx:pt idx="41">-0.000839263424564823</cx:pt>
          <cx:pt idx="42">-0.00020304103812750999</cx:pt>
          <cx:pt idx="43">-0.0019130982330690901</cx:pt>
          <cx:pt idx="44">-0.0058190954762256802</cx:pt>
          <cx:pt idx="45">-0.00115176580093237</cx:pt>
          <cx:pt idx="46">0.00024233221050721699</cx:pt>
          <cx:pt idx="47">0.00023453162817434301</cx:pt>
          <cx:pt idx="48">-0.00033456637077983398</cx:pt>
          <cx:pt idx="49">-0.00027840614082278798</cx:pt>
          <cx:pt idx="50">-6.7841152784072696e-05</cx:pt>
          <cx:pt idx="51">0.00035245106817710398</cx:pt>
          <cx:pt idx="52">-0.00050659455853446496</cx:pt>
          <cx:pt idx="53">0.00030155515790273202</cx:pt>
          <cx:pt idx="54">-0.00010060553346626401</cx:pt>
          <cx:pt idx="55">-0.00038834618017597898</cx:pt>
          <cx:pt idx="56">0.000136748322917833</cx:pt>
          <cx:pt idx="57">-2.3695737497570401e-05</cx:pt>
          <cx:pt idx="58">-0.00033928932202785598</cx:pt>
          <cx:pt idx="59">-0.00046227540837866601</cx:pt>
          <cx:pt idx="60">-0.00042597281002309601</cx:pt>
          <cx:pt idx="61">-0.00089920453613028103</cx:pt>
          <cx:pt idx="62">-0.00051503090225414204</cx:pt>
          <cx:pt idx="63">-0.00139544859734068</cx:pt>
          <cx:pt idx="64">-0.0024286723109854399</cx:pt>
          <cx:pt idx="65">-0.0025887523584298198</cx:pt>
          <cx:pt idx="66">-0.0018365234303440599</cx:pt>
          <cx:pt idx="67">-0.00019227103965925401</cx:pt>
          <cx:pt idx="68">-0.00280466617671166</cx:pt>
          <cx:pt idx="69">-0.0062326477956711202</cx:pt>
          <cx:pt idx="70">-0.0087097075242393695</cx:pt>
          <cx:pt idx="71">-0.0185332582992715</cx:pt>
          <cx:pt idx="72">-0.018654590163797401</cx:pt>
          <cx:pt idx="73">-0.0074325151708241697</cx:pt>
          <cx:pt idx="74">-0.00517442076856662</cx:pt>
          <cx:pt idx="75">-0.0096778769256875997</cx:pt>
          <cx:pt idx="76">-0.0034213032418194699</cx:pt>
          <cx:pt idx="77">-0.0016590593923364199</cx:pt>
          <cx:pt idx="78">-0.00134905224024801</cx:pt>
          <cx:pt idx="79">-0.00083642526550826198</cx:pt>
          <cx:pt idx="80">-0.00023357156194822099</cx:pt>
          <cx:pt idx="81">-0.00048722011035047801</cx:pt>
          <cx:pt idx="82">-0.00042023564737503599</cx:pt>
          <cx:pt idx="83">-0.00062806934151461897</cx:pt>
          <cx:pt idx="84">0.00043060453241263699</cx:pt>
          <cx:pt idx="85">-0.00093798832381497695</cx:pt>
          <cx:pt idx="86">0.00246459547664156</cx:pt>
          <cx:pt idx="87">0.00118906222321121</cx:pt>
          <cx:pt idx="88">-0.00071803705504641603</cx:pt>
          <cx:pt idx="89">0.00030172927696372901</cx:pt>
          <cx:pt idx="90">-0.00074747927700406802</cx:pt>
          <cx:pt idx="91">-0.0019413159548803799</cx:pt>
          <cx:pt idx="92">-0.0042576819795579002</cx:pt>
          <cx:pt idx="93">-0.0035486515424636199</cx:pt>
          <cx:pt idx="94">-0.00134671892669005</cx:pt>
          <cx:pt idx="95">-0.0026256083754536402</cx:pt>
          <cx:pt idx="96">-0.0056668701101963703</cx:pt>
          <cx:pt idx="97">-0.013940277934577999</cx:pt>
          <cx:pt idx="98">-0.0173531011916453</cx:pt>
          <cx:pt idx="99">-0.040435248342123899</cx:pt>
          <cx:pt idx="100">-0.033559552012843698</cx:pt>
          <cx:pt idx="101">-0.0042605015936507404</cx:pt>
          <cx:pt idx="102">0.014513688098183399</cx:pt>
          <cx:pt idx="103">0.00445581845989876</cx:pt>
          <cx:pt idx="104">-0.014738717450092399</cx:pt>
          <cx:pt idx="105">-0.00137180910701596</cx:pt>
          <cx:pt idx="106">0.0087302022741373095</cx:pt>
          <cx:pt idx="107">0.000112540301863966</cx:pt>
          <cx:pt idx="108">-0.00037205282325633999</cx:pt>
          <cx:pt idx="109">0.012235353466737601</cx:pt>
          <cx:pt idx="110">0.0028702064811718699</cx:pt>
          <cx:pt idx="111">0.00062633475452160696</cx:pt>
          <cx:pt idx="112">0.00059859803396137602</cx:pt>
          <cx:pt idx="113">-0.000161823134734185</cx:pt>
          <cx:pt idx="114">0.0073020230413712098</cx:pt>
          <cx:pt idx="115">0.0016177213615058601</cx:pt>
          <cx:pt idx="116">3.3885965894091399e-05</cx:pt>
          <cx:pt idx="117">0.0020764112041002001</cx:pt>
          <cx:pt idx="118">0.0021775321439741302</cx:pt>
          <cx:pt idx="119">0.0015206309830358099</cx:pt>
          <cx:pt idx="120">0.00057242947793869595</cx:pt>
          <cx:pt idx="121">-0.0022656443405401701</cx:pt>
          <cx:pt idx="122">0.00017739909688923401</cx:pt>
          <cx:pt idx="123">0.014054464757639801</cx:pt>
          <cx:pt idx="124">0.0072648685585977703</cx:pt>
          <cx:pt idx="125">0.0174100629710656</cx:pt>
          <cx:pt idx="126">0.0151733723727808</cx:pt>
          <cx:pt idx="127">-0.0022379151869824799</cx:pt>
          <cx:pt idx="128">-0.027130466845427598</cx:pt>
          <cx:pt idx="129">-0.083368326974536597</cx:pt>
          <cx:pt idx="130">-0.0348834586051898</cx:pt>
          <cx:pt idx="131">-0.024919640790604401</cx:pt>
          <cx:pt idx="132">-0.019905070338195999</cx:pt>
          <cx:pt idx="133">0.024121740388863999</cx:pt>
          <cx:pt idx="134">0.0312157972217725</cx:pt>
          <cx:pt idx="135">0.0304875454304133</cx:pt>
          <cx:pt idx="136">0.021802575036124601</cx:pt>
          <cx:pt idx="137">0.026339049197681999</cx:pt>
          <cx:pt idx="138">0.010604152613597199</cx:pt>
          <cx:pt idx="139">0.000234012256486059</cx:pt>
          <cx:pt idx="140">-0.000349058170437617</cx:pt>
          <cx:pt idx="141">-0.00033697901443105103</cx:pt>
          <cx:pt idx="142">0.00096656833160478097</cx:pt>
          <cx:pt idx="143">0.00029604534296978998</cx:pt>
          <cx:pt idx="144">7.60059963178442e-05</cx:pt>
          <cx:pt idx="145">0.018848822655122902</cx:pt>
          <cx:pt idx="146">0.020478690256335998</cx:pt>
          <cx:pt idx="147">0.0103674167980556</cx:pt>
          <cx:pt idx="148">0.00037685936821416901</cx:pt>
          <cx:pt idx="149">0.0053820434480218501</cx:pt>
          <cx:pt idx="150">-0.016503727405502901</cx:pt>
          <cx:pt idx="151">-0.033752998965033497</cx:pt>
          <cx:pt idx="152">-0.036569226189986301</cx:pt>
          <cx:pt idx="153">-0.080598179479537804</cx:pt>
          <cx:pt idx="154">-0.13467329572307299</cx:pt>
          <cx:pt idx="155">-0.165012639553407</cx:pt>
          <cx:pt idx="156">-0.193790974526309</cx:pt>
          <cx:pt idx="157">-0.15114630997747699</cx:pt>
          <cx:pt idx="158">-0.0672509504201136</cx:pt>
          <cx:pt idx="159">-0.0064731039730278996</cx:pt>
          <cx:pt idx="160">-0.0031409879378871699</cx:pt>
          <cx:pt idx="161">0.0250202958738877</cx:pt>
          <cx:pt idx="162">0.0205543827403179</cx:pt>
          <cx:pt idx="163">0.0098975113829274097</cx:pt>
          <cx:pt idx="164">0.0188978643227244</cx:pt>
          <cx:pt idx="165">0.016776883097103099</cx:pt>
          <cx:pt idx="166">0.0025213162333906302</cx:pt>
          <cx:pt idx="167">0.00030136221728522801</cx:pt>
          <cx:pt idx="168">0.00012822220134083199</cx:pt>
          <cx:pt idx="169">0.00023875454624255299</cx:pt>
          <cx:pt idx="170">0.0015552256471298501</cx:pt>
          <cx:pt idx="171">0.0029963616107126201</cx:pt>
          <cx:pt idx="172">0.00140702786364492</cx:pt>
          <cx:pt idx="173">0.013407854952915001</cx:pt>
          <cx:pt idx="174">0.021321297368479802</cx:pt>
          <cx:pt idx="175">0.0085423156792960708</cx:pt>
          <cx:pt idx="176">-0.0064483054246051103</cx:pt>
          <cx:pt idx="177">-0.0278145526294164</cx:pt>
          <cx:pt idx="178">-0.076231551781033899</cx:pt>
          <cx:pt idx="179">-0.14098846477643601</cx:pt>
          <cx:pt idx="180">-0.178074419794024</cx:pt>
          <cx:pt idx="181">-0.137256902604978</cx:pt>
          <cx:pt idx="182">-0.092545860690342804</cx:pt>
          <cx:pt idx="183">-0.017210443823467699</cx:pt>
          <cx:pt idx="184">0.0150990841894944</cx:pt>
          <cx:pt idx="185">0.106697666206993</cx:pt>
          <cx:pt idx="186">0.18849322143814101</cx:pt>
          <cx:pt idx="187">0.073998432243633103</cx:pt>
          <cx:pt idx="188">0.054757732520356102</cx:pt>
          <cx:pt idx="189">0.021631346264147401</cx:pt>
          <cx:pt idx="190">-0.038628634644321203</cx:pt>
          <cx:pt idx="191">0.0010082989292330201</cx:pt>
          <cx:pt idx="192">0.0093234350397556898</cx:pt>
          <cx:pt idx="193">0.014180348997947701</cx:pt>
          <cx:pt idx="194">0.0052934867452951503</cx:pt>
          <cx:pt idx="195">0.0015723077992665299</cx:pt>
          <cx:pt idx="196">0.000195687180339226</cx:pt>
          <cx:pt idx="197">-0.000364787971894421</cx:pt>
          <cx:pt idx="198">0.0046363150071832698</cx:pt>
          <cx:pt idx="199">0.013979766437902099</cx:pt>
          <cx:pt idx="200">0.0046053691243711703</cx:pt>
          <cx:pt idx="201">-0.0051199877644831603</cx:pt>
          <cx:pt idx="202">0.0035732632230095502</cx:pt>
          <cx:pt idx="203">0.00293271728373447</cx:pt>
          <cx:pt idx="204">-0.0386346024724794</cx:pt>
          <cx:pt idx="205">-0.115236620282575</cx:pt>
          <cx:pt idx="206">-0.13582793986399</cx:pt>
          <cx:pt idx="207">-0.139004169816214</cx:pt>
          <cx:pt idx="208">-0.045486629363149303</cx:pt>
          <cx:pt idx="209">0.021758132489290601</cx:pt>
          <cx:pt idx="210">0.064737055766564799</cx:pt>
          <cx:pt idx="211">0.136445703112832</cx:pt>
          <cx:pt idx="212">0.17525125960103599</cx:pt>
          <cx:pt idx="213">0.1575087531039</cx:pt>
          <cx:pt idx="214">0.17868867109943401</cx:pt>
          <cx:pt idx="215">0.15064397785518799</cx:pt>
          <cx:pt idx="216">0.096460004443490399</cx:pt>
          <cx:pt idx="217">0.028719019558816301</cx:pt>
          <cx:pt idx="218">-0.026998109339591399</cx:pt>
          <cx:pt idx="219">-0.027750601969374001</cx:pt>
          <cx:pt idx="220">-0.029479447861165801</cx:pt>
          <cx:pt idx="221">0.0028462929823983001</cx:pt>
          <cx:pt idx="222">-0.0021799380056978699</cx:pt>
          <cx:pt idx="223">0.0023161131202280301</cx:pt>
          <cx:pt idx="224">-0.0052587278445850403</cx:pt>
          <cx:pt idx="225">-0.00048802672585123602</cx:pt>
          <cx:pt idx="226">0.0030290522740248102</cx:pt>
          <cx:pt idx="227">0.017080171191060301</cx:pt>
          <cx:pt idx="228">0.011842147577252</cx:pt>
          <cx:pt idx="229">0.0067866163481524102</cx:pt>
          <cx:pt idx="230">0.0143418048464929</cx:pt>
          <cx:pt idx="231">0.00121796658002461</cx:pt>
          <cx:pt idx="232">-0.027804227465338401</cx:pt>
          <cx:pt idx="233">-0.0993545122778631</cx:pt>
          <cx:pt idx="234">-0.084050120944827597</cx:pt>
          <cx:pt idx="235">-0.014837349045226799</cx:pt>
          <cx:pt idx="236">-0.00113369800991496</cx:pt>
          <cx:pt idx="237">0.062415634569026802</cx:pt>
          <cx:pt idx="238">0.077638461184204699</cx:pt>
          <cx:pt idx="239">0.16099942869641301</cx:pt>
          <cx:pt idx="240">0.12349199227419499</cx:pt>
          <cx:pt idx="241">0.096186240791500094</cx:pt>
          <cx:pt idx="242">0.119232331191524</cx:pt>
          <cx:pt idx="243">0.0829605048661754</cx:pt>
          <cx:pt idx="244">0.041613422177139703</cx:pt>
          <cx:pt idx="245">0.00793378022411282</cx:pt>
          <cx:pt idx="246">-0.0267820688443587</cx:pt>
          <cx:pt idx="247">-0.055137141378998701</cx:pt>
          <cx:pt idx="248">-0.050220121674793797</cx:pt>
          <cx:pt idx="249">-0.016913180517216499</cx:pt>
          <cx:pt idx="250">-0.00043464482166649101</cx:pt>
          <cx:pt idx="251">0.00073991732782507002</cx:pt>
          <cx:pt idx="252">-0.00027218263297047599</cx:pt>
          <cx:pt idx="253">0.0015671278085105499</cx:pt>
          <cx:pt idx="254">0.0031445557550243901</cx:pt>
          <cx:pt idx="255">0.0124927478721986</cx:pt>
          <cx:pt idx="256">0.0136612030022744</cx:pt>
          <cx:pt idx="257">0.0092572976903491193</cx:pt>
          <cx:pt idx="258">0.00807643169642994</cx:pt>
          <cx:pt idx="259">-0.026950028015372399</cx:pt>
          <cx:pt idx="260">-0.037627060308349697</cx:pt>
          <cx:pt idx="261">-0.025601553449842201</cx:pt>
          <cx:pt idx="262">-0.0010148514434296799</cx:pt>
          <cx:pt idx="263">-0.0225960806366368</cx:pt>
          <cx:pt idx="264">-0.0809678671557858</cx:pt>
          <cx:pt idx="265">0.10044021740204</cx:pt>
          <cx:pt idx="266">0.055465652526853898</cx:pt>
          <cx:pt idx="267">0.087049960435968396</cx:pt>
          <cx:pt idx="268">0.015979779181282999</cx:pt>
          <cx:pt idx="269">-0.036069906474906703</cx:pt>
          <cx:pt idx="270">-0.068675345451694902</cx:pt>
          <cx:pt idx="271">-0.024242104829396999</cx:pt>
          <cx:pt idx="272">-0.0063207253299719301</cx:pt>
          <cx:pt idx="273">-0.048592425852331499</cx:pt>
          <cx:pt idx="274">-0.038071602287740897</cx:pt>
          <cx:pt idx="275">-0.074955853473305495</cx:pt>
          <cx:pt idx="276">-0.026832472738770301</cx:pt>
          <cx:pt idx="277">0.0036721124305878301</cx:pt>
          <cx:pt idx="278">0.00406391444344363</cx:pt>
          <cx:pt idx="279">0.00188803643407953</cx:pt>
          <cx:pt idx="280">0.000542407130872248</cx:pt>
          <cx:pt idx="281">0.0018417009884567101</cx:pt>
          <cx:pt idx="282">0.0022750037360212</cx:pt>
          <cx:pt idx="283">0.0051158981208843804</cx:pt>
          <cx:pt idx="284">0.0140073131155443</cx:pt>
          <cx:pt idx="285">0.0020516122446557501</cx:pt>
          <cx:pt idx="286">-0.032194436453313498</cx:pt>
          <cx:pt idx="287">-0.057410064008965103</cx:pt>
          <cx:pt idx="288">-0.0445644574178174</cx:pt>
          <cx:pt idx="289">0.019098645261582</cx:pt>
          <cx:pt idx="290">0.029960256571992701</cx:pt>
          <cx:pt idx="291">0.0075844469346878999</cx:pt>
          <cx:pt idx="292">0.0097443337152188208</cx:pt>
          <cx:pt idx="293">-0.0185908511215719</cx:pt>
          <cx:pt idx="294">-0.052229236883638501</cx:pt>
          <cx:pt idx="295">-0.077791016805712696</cx:pt>
          <cx:pt idx="296">-0.012913656314701301</cx:pt>
          <cx:pt idx="297">-0.102583357952127</cx:pt>
          <cx:pt idx="298">-0.040814317961803299</cx:pt>
          <cx:pt idx="299">-4.52956044659469e-05</cx:pt>
          <cx:pt idx="300">-0.016347431349210802</cx:pt>
          <cx:pt idx="301">-0.071889474167970702</cx:pt>
          <cx:pt idx="302">-0.037152914298742901</cx:pt>
          <cx:pt idx="303">0.0067626737154760997</cx:pt>
          <cx:pt idx="304">0.015502500714856</cx:pt>
          <cx:pt idx="305">0.016151579189631799</cx:pt>
          <cx:pt idx="306">0.0052342966876414501</cx:pt>
          <cx:pt idx="307">0.0016953544423055501</cx:pt>
          <cx:pt idx="308">0.000208666486463802</cx:pt>
          <cx:pt idx="309">-0.0014873713939638101</cx:pt>
          <cx:pt idx="310">0.0014405818814250001</cx:pt>
          <cx:pt idx="311">0.0071924855602923197</cx:pt>
          <cx:pt idx="312">0.0068594875002253803</cx:pt>
          <cx:pt idx="313">-0.027656566926008298</cx:pt>
          <cx:pt idx="314">-0.046127056412333098</cx:pt>
          <cx:pt idx="315">-0.0131947118524355</cx:pt>
          <cx:pt idx="316">-0.018315377197404</cx:pt>
          <cx:pt idx="317">0.0080115712927129098</cx:pt>
          <cx:pt idx="318">0.028149214408594601</cx:pt>
          <cx:pt idx="319">0.083891901276290606</cx:pt>
          <cx:pt idx="320">-0.072413111289290302</cx:pt>
          <cx:pt idx="321">-0.114469887062086</cx:pt>
          <cx:pt idx="322">-0.087175767391728595</cx:pt>
          <cx:pt idx="323">-0.054529827720235298</cx:pt>
          <cx:pt idx="324">-0.025962933411153299</cx:pt>
          <cx:pt idx="325">-0.0240649560870578</cx:pt>
          <cx:pt idx="326">0.069194832505741294</cx:pt>
          <cx:pt idx="327">0.015829417122342801</cx:pt>
          <cx:pt idx="328">-0.0231874368726038</cx:pt>
          <cx:pt idx="329">-0.0566599596426667</cx:pt>
          <cx:pt idx="330">0.033030533223255602</cx:pt>
          <cx:pt idx="331">0.052924443326173201</cx:pt>
          <cx:pt idx="332">0.0391357894706654</cx:pt>
          <cx:pt idx="333">0.0230307383189811</cx:pt>
          <cx:pt idx="334">0.013401375884523101</cx:pt>
          <cx:pt idx="335">0.000366517034444677</cx:pt>
          <cx:pt idx="336">0.00045298193334462102</cx:pt>
          <cx:pt idx="337">0.0017206757451033901</cx:pt>
          <cx:pt idx="338">0.00084637535811597797</cx:pt>
          <cx:pt idx="339">0.0057139610565556196</cx:pt>
          <cx:pt idx="340">0.0054108099085871698</cx:pt>
          <cx:pt idx="341">-0.040374279472675897</cx:pt>
          <cx:pt idx="342">-0.038361418874974601</cx:pt>
          <cx:pt idx="343">-0.0036220502985637301</cx:pt>
          <cx:pt idx="344">-0.078015309478992406</cx:pt>
          <cx:pt idx="345">-0.048445497748146098</cx:pt>
          <cx:pt idx="346">-0.012916711528766601</cx:pt>
          <cx:pt idx="347">0.00346052045465181</cx:pt>
          <cx:pt idx="348">-0.21014239980237001</cx:pt>
          <cx:pt idx="349">-0.27184636249805699</cx:pt>
          <cx:pt idx="350">-0.079595599360818003</cx:pt>
          <cx:pt idx="351">0.130766232253652</cx:pt>
          <cx:pt idx="352">0.063940022154088894</cx:pt>
          <cx:pt idx="353">0.037595139494657502</cx:pt>
          <cx:pt idx="354">0.060979812772950698</cx:pt>
          <cx:pt idx="355">-0.011388405566096599</cx:pt>
          <cx:pt idx="356">-0.050692723667338298</cx:pt>
          <cx:pt idx="357">-0.0147411942346412</cx:pt>
          <cx:pt idx="358">0.034705987030609398</cx:pt>
          <cx:pt idx="359">0.0263186110998773</cx:pt>
          <cx:pt idx="360">0.0112858628393475</cx:pt>
          <cx:pt idx="361">0.0210600894264239</cx:pt>
          <cx:pt idx="362">0.015966419884318399</cx:pt>
          <cx:pt idx="363">0.00265444938950176</cx:pt>
          <cx:pt idx="364">6.1657121326049301e-05</cx:pt>
          <cx:pt idx="365">0.00029986747975439701</cx:pt>
          <cx:pt idx="366">0.00187017180139738</cx:pt>
          <cx:pt idx="367">0.0025995901299837999</cx:pt>
          <cx:pt idx="368">-0.0060384023982674</cx:pt>
          <cx:pt idx="369">-0.053401717312258103</cx:pt>
          <cx:pt idx="370">-0.036328712373283403</cx:pt>
          <cx:pt idx="371">0.016544460532518599</cx:pt>
          <cx:pt idx="372">-0.020390895995426799</cx:pt>
          <cx:pt idx="373">-0.064556769892197899</cx:pt>
          <cx:pt idx="374">-0.046426849140453301</cx:pt>
          <cx:pt idx="375">-0.026730564697557101</cx:pt>
          <cx:pt idx="376">-0.14954368313887001</cx:pt>
          <cx:pt idx="377">-0.086183081501236006</cx:pt>
          <cx:pt idx="378">0.117624211189857</cx:pt>
          <cx:pt idx="379">0.15189910251869901</cx:pt>
          <cx:pt idx="380">0.0409226054069095</cx:pt>
          <cx:pt idx="381">0.026967721599402202</cx:pt>
          <cx:pt idx="382">-0.0582989732482566</cx:pt>
          <cx:pt idx="383">-0.045062347292668198</cx:pt>
          <cx:pt idx="384">-0.081002479077055795</cx:pt>
          <cx:pt idx="385">-0.039378638267993302</cx:pt>
          <cx:pt idx="386">-0.023533468187176901</cx:pt>
          <cx:pt idx="387">-0.027984663490962</cx:pt>
          <cx:pt idx="388">-0.0127175680326564</cx:pt>
          <cx:pt idx="389">0.015606890605219</cx:pt>
          <cx:pt idx="390">0.0080330296408679999</cx:pt>
          <cx:pt idx="391">0.00015154336954825899</cx:pt>
          <cx:pt idx="392">-4.6591674803923902e-05</cx:pt>
          <cx:pt idx="393">-0.00017044312687650899</cx:pt>
          <cx:pt idx="394">-0.00031798775663621803</cx:pt>
          <cx:pt idx="395">6.9625875713865299e-05</cx:pt>
          <cx:pt idx="396">-0.01604373087156</cx:pt>
          <cx:pt idx="397">-0.060364639191191297</cx:pt>
          <cx:pt idx="398">-0.044917627330730098</cx:pt>
          <cx:pt idx="399">-0.050230100880381601</cx:pt>
          <cx:pt idx="400">-0.050869935592405498</cx:pt>
          <cx:pt idx="401">-0.049449307236879</cx:pt>
          <cx:pt idx="402">-0.0073702221684494897</cx:pt>
          <cx:pt idx="403">0.0096224493401974899</cx:pt>
          <cx:pt idx="404">-0.0082239339832535993</cx:pt>
          <cx:pt idx="405">0.058547604783138897</cx:pt>
          <cx:pt idx="406">0.15217834145936701</cx:pt>
          <cx:pt idx="407">0.15908626683620999</cx:pt>
          <cx:pt idx="408">0.061401679067800197</cx:pt>
          <cx:pt idx="409">0.0379391189373086</cx:pt>
          <cx:pt idx="410">-0.049476821017128102</cx:pt>
          <cx:pt idx="411">-0.100619065689225</cx:pt>
          <cx:pt idx="412">-0.050074459569543303</cx:pt>
          <cx:pt idx="413">-0.064706420982971802</cx:pt>
          <cx:pt idx="414">-0.067804022172124598</cx:pt>
          <cx:pt idx="415">-0.065528693510039301</cx:pt>
          <cx:pt idx="416">-0.031894872658205203</cx:pt>
          <cx:pt idx="417">-0.0040209516861062101</cx:pt>
          <cx:pt idx="418">0.000540788171595738</cx:pt>
          <cx:pt idx="419">-6.3920876577162701e-05</cx:pt>
          <cx:pt idx="420">-0.00034066029126024201</cx:pt>
          <cx:pt idx="421">0.000118093377954125</cx:pt>
          <cx:pt idx="422">-0.000249905965053443</cx:pt>
          <cx:pt idx="423">-0.0059738421971340296</cx:pt>
          <cx:pt idx="424">-0.026900180385733101</cx:pt>
          <cx:pt idx="425">-0.050237857333399902</cx:pt>
          <cx:pt idx="426">-0.024535427016643501</cx:pt>
          <cx:pt idx="427">-0.061906443578811601</cx:pt>
          <cx:pt idx="428">0.0141251353900317</cx:pt>
          <cx:pt idx="429">-0.029787133522781999</cx:pt>
          <cx:pt idx="430">0.0486646999362303</cx:pt>
          <cx:pt idx="431">0.0691520211181086</cx:pt>
          <cx:pt idx="432">0.013973969016446</cx:pt>
          <cx:pt idx="433">0.11749149185754799</cx:pt>
          <cx:pt idx="434">0.127543817698201</cx:pt>
          <cx:pt idx="435">0.089356548451314299</cx:pt>
          <cx:pt idx="436">0.0462237142548989</cx:pt>
          <cx:pt idx="437">0.0302265034547805</cx:pt>
          <cx:pt idx="438">-0.0109592407241299</cx:pt>
          <cx:pt idx="439">-0.073768751240058897</cx:pt>
          <cx:pt idx="440">-0.080470347788073507</cx:pt>
          <cx:pt idx="441">-0.10206622944741001</cx:pt>
          <cx:pt idx="442">-0.071697346137380005</cx:pt>
          <cx:pt idx="443">-0.058999156894633302</cx:pt>
          <cx:pt idx="444">-0.026685014538711901</cx:pt>
          <cx:pt idx="445">-0.0104934682772249</cx:pt>
          <cx:pt idx="446">-0.0016852851873603301</cx:pt>
          <cx:pt idx="447">0.00028931067126088898</cx:pt>
          <cx:pt idx="448">0.00054596697458709803</cx:pt>
          <cx:pt idx="449">-0.00013851753100216</cx:pt>
          <cx:pt idx="450">0.00048497689413283399</cx:pt>
          <cx:pt idx="451">-0.0137809465275253</cx:pt>
          <cx:pt idx="452">-0.025960414802051902</cx:pt>
          <cx:pt idx="453">-0.0492535986341145</cx:pt>
          <cx:pt idx="454">-0.053227079003273503</cx:pt>
          <cx:pt idx="455">-0.057428807040053799</cx:pt>
          <cx:pt idx="456">-0.0368740777566159</cx:pt>
          <cx:pt idx="457">0.050174386401859297</cx:pt>
          <cx:pt idx="458">0.085830353124817502</cx:pt>
          <cx:pt idx="459">0.043424123509959403</cx:pt>
          <cx:pt idx="460">-0.021908566572316501</cx:pt>
          <cx:pt idx="461">0.035377976099525699</cx:pt>
          <cx:pt idx="462">-0.00346019479969538</cx:pt>
          <cx:pt idx="463">-0.039255823705175302</cx:pt>
          <cx:pt idx="464">-0.018834935848336998</cx:pt>
          <cx:pt idx="465">-0.064488523634335701</cx:pt>
          <cx:pt idx="466">-0.0416403172244438</cx:pt>
          <cx:pt idx="467">-0.091946576693395399</cx:pt>
          <cx:pt idx="468">-0.14145335130730199</cx:pt>
          <cx:pt idx="469">-0.13439896377824001</cx:pt>
          <cx:pt idx="470">-0.092023905817284896</cx:pt>
          <cx:pt idx="471">-0.057644431587643499</cx:pt>
          <cx:pt idx="472">-0.030204919614851299</cx:pt>
          <cx:pt idx="473">-0.017266223397323199</cx:pt>
          <cx:pt idx="474">-0.0028844615544827202</cx:pt>
          <cx:pt idx="475">-0.00046115518219072099</cx:pt>
          <cx:pt idx="476">-7.7567541183182006e-05</cx:pt>
          <cx:pt idx="477">0.00069030418109115204</cx:pt>
          <cx:pt idx="478">-0.0086041921787151192</cx:pt>
          <cx:pt idx="479">-0.020591096228230198</cx:pt>
          <cx:pt idx="480">-0.050684621355239802</cx:pt>
          <cx:pt idx="481">-0.092026334466758605</cx:pt>
          <cx:pt idx="482">-0.0700319354589823</cx:pt>
          <cx:pt idx="483">-0.038803512197215298</cx:pt>
          <cx:pt idx="484">-0.011920781890212799</cx:pt>
          <cx:pt idx="485">0.041288003257790098</cx:pt>
          <cx:pt idx="486">0.032441937218893498</cx:pt>
          <cx:pt idx="487">0.045364498590141897</cx:pt>
          <cx:pt idx="488">0.036778204538204601</cx:pt>
          <cx:pt idx="489">0.00053719886895916603</cx:pt>
          <cx:pt idx="490">-0.041750862313044597</cx:pt>
          <cx:pt idx="491">-0.0412430214037003</cx:pt>
          <cx:pt idx="492">-0.061751572433335802</cx:pt>
          <cx:pt idx="493">-0.06123074794194</cx:pt>
          <cx:pt idx="494">-0.056750350417019001</cx:pt>
          <cx:pt idx="495">-0.101639023586266</cx:pt>
          <cx:pt idx="496">-0.10805463137139899</cx:pt>
          <cx:pt idx="497">-0.107823752930714</cx:pt>
          <cx:pt idx="498">-0.074983064187351497</cx:pt>
          <cx:pt idx="499">-0.045414806600719601</cx:pt>
          <cx:pt idx="500">-0.028318991900427502</cx:pt>
          <cx:pt idx="501">-0.0113527070600746</cx:pt>
          <cx:pt idx="502">-0.00234622531864776</cx:pt>
          <cx:pt idx="503">-0.00021445923613311999</cx:pt>
          <cx:pt idx="504">0.00086904256444375301</cx:pt>
          <cx:pt idx="505">0.00038531438432961099</cx:pt>
          <cx:pt idx="506">-0.0045450050001874303</cx:pt>
          <cx:pt idx="507">-0.0277136274739689</cx:pt>
          <cx:pt idx="508">-0.068387298917360298</cx:pt>
          <cx:pt idx="509">-0.094621476964344003</cx:pt>
          <cx:pt idx="510">-0.099015808157094307</cx:pt>
          <cx:pt idx="511">-0.041702182802989797</cx:pt>
          <cx:pt idx="512">-0.034102877277742999</cx:pt>
          <cx:pt idx="513">-0.027062422869272799</cx:pt>
          <cx:pt idx="514">-0.029232868820242602</cx:pt>
          <cx:pt idx="515">0.010983392287643799</cx:pt>
          <cx:pt idx="516">0.017999489144922699</cx:pt>
          <cx:pt idx="517">0.13724297519519499</cx:pt>
          <cx:pt idx="518">0.055605225094844897</cx:pt>
          <cx:pt idx="519">-0.0021416486187055398</cx:pt>
          <cx:pt idx="520">0.0149120769284154</cx:pt>
          <cx:pt idx="521">-0.045443055126056502</cx:pt>
          <cx:pt idx="522">-0.057492484601233698</cx:pt>
          <cx:pt idx="523">-0.104557473462195</cx:pt>
          <cx:pt idx="524">-0.088542554363836706</cx:pt>
          <cx:pt idx="525">-0.098836336253772403</cx:pt>
          <cx:pt idx="526">-0.071153523737526495</cx:pt>
          <cx:pt idx="527">-0.057469334802289503</cx:pt>
          <cx:pt idx="528">-0.033670096228609302</cx:pt>
          <cx:pt idx="529">-0.0088129121901578695</cx:pt>
          <cx:pt idx="530">0.00088884933692760803</cx:pt>
          <cx:pt idx="531">-3.4878696185886399e-05</cx:pt>
          <cx:pt idx="532">0.00045622147354998903</cx:pt>
          <cx:pt idx="533">-0.00026220532409137998</cx:pt>
          <cx:pt idx="534">0.0023176582057859801</cx:pt>
          <cx:pt idx="535">-0.028316361428958998</cx:pt>
          <cx:pt idx="536">-0.060837438796159</cx:pt>
          <cx:pt idx="537">-0.103695109073582</cx:pt>
          <cx:pt idx="538">-0.065596133271703896</cx:pt>
          <cx:pt idx="539">-0.019482103192661401</cx:pt>
          <cx:pt idx="540">-0.054320614944793399</cx:pt>
          <cx:pt idx="541">-0.10738980458632599</cx:pt>
          <cx:pt idx="542">-0.092758340051254606</cx:pt>
          <cx:pt idx="543">-0.071949218361333597</cx:pt>
          <cx:pt idx="544">0.063982600980428295</cx:pt>
          <cx:pt idx="545">0.063906648236377303</cx:pt>
          <cx:pt idx="546">0.018705855192389698</cx:pt>
          <cx:pt idx="547">0.063799908549383194</cx:pt>
          <cx:pt idx="548">0.0031093007438170199</cx:pt>
          <cx:pt idx="549">-0.049747990668199099</cx:pt>
          <cx:pt idx="550">-0.072988208378258895</cx:pt>
          <cx:pt idx="551">-0.100881209508123</cx:pt>
          <cx:pt idx="552">-0.113085238791846</cx:pt>
          <cx:pt idx="553">-0.092825184587663895</cx:pt>
          <cx:pt idx="554">-0.064514055245728105</cx:pt>
          <cx:pt idx="555">-0.049909716823315901</cx:pt>
          <cx:pt idx="556">-0.031126602366506301</cx:pt>
          <cx:pt idx="557">-0.0061044767763694203</cx:pt>
          <cx:pt idx="558">-0.00083714662909643595</cx:pt>
          <cx:pt idx="559">-0.00012201611776671599</cx:pt>
          <cx:pt idx="560">-0.000167643545121958</cx:pt>
          <cx:pt idx="561">0.000421572935279914</cx:pt>
          <cx:pt idx="562">0.00137745940940657</cx:pt>
          <cx:pt idx="563">-0.00318031347580388</cx:pt>
          <cx:pt idx="564">-0.025789506114634</cx:pt>
          <cx:pt idx="565">-0.050616729964504198</cx:pt>
          <cx:pt idx="566">-0.048924634852433098</cx:pt>
          <cx:pt idx="567">-0.050885505968530802</cx:pt>
          <cx:pt idx="568">-0.067781635665769405</cx:pt>
          <cx:pt idx="569">-0.12468807992917801</cx:pt>
          <cx:pt idx="570">-0.082639545729035105</cx:pt>
          <cx:pt idx="571">-0.071566294892337207</cx:pt>
          <cx:pt idx="572">-0.021827746675364801</cx:pt>
          <cx:pt idx="573">-0.0098984589506114704</cx:pt>
          <cx:pt idx="574">0.0023139002327012999</cx:pt>
          <cx:pt idx="575">0.060534657174455803</cx:pt>
          <cx:pt idx="576">-0.031493086812000699</cx:pt>
          <cx:pt idx="577">-0.044989502924122897</cx:pt>
          <cx:pt idx="578">-0.0870987546100844</cx:pt>
          <cx:pt idx="579">-0.081749595396906502</cx:pt>
          <cx:pt idx="580">-0.082516352827791101</cx:pt>
          <cx:pt idx="581">-0.060467850213775903</cx:pt>
          <cx:pt idx="582">-0.0349347637802042</cx:pt>
          <cx:pt idx="583">-0.0310808919878032</cx:pt>
          <cx:pt idx="584">-0.018984890920695</cx:pt>
          <cx:pt idx="585">-0.0068497324207225799</cx:pt>
          <cx:pt idx="586">-0.0010024898547855399</cx:pt>
          <cx:pt idx="587">-0.00028799740472303299</cx:pt>
          <cx:pt idx="588">0.00023107713556781801</cx:pt>
          <cx:pt idx="589">-0.00031070955539136701</cx:pt>
          <cx:pt idx="590">0.0021082605541973198</cx:pt>
          <cx:pt idx="591">0.0101095673982278</cx:pt>
          <cx:pt idx="592">-0.018780064923583702</cx:pt>
          <cx:pt idx="593">-0.018385914151711601</cx:pt>
          <cx:pt idx="594">0.0100976745198835</cx:pt>
          <cx:pt idx="595">-0.0147186967109119</cx:pt>
          <cx:pt idx="596">-0.10972114076089801</cx:pt>
          <cx:pt idx="597">-0.040995125950570699</cx:pt>
          <cx:pt idx="598">0.012566148422736101</cx:pt>
          <cx:pt idx="599">-0.073920837056882793</cx:pt>
          <cx:pt idx="600">-0.075626401042775904</cx:pt>
          <cx:pt idx="601">0.0122525697937024</cx:pt>
          <cx:pt idx="602">0.063876304580679499</cx:pt>
          <cx:pt idx="603">0.021053577899950701</cx:pt>
          <cx:pt idx="604">-0.062970199529710197</cx:pt>
          <cx:pt idx="605">-0.067412265459831602</cx:pt>
          <cx:pt idx="606">-0.075392025892235495</cx:pt>
          <cx:pt idx="607">-0.066354388119321303</cx:pt>
          <cx:pt idx="608">-0.039951810250273903</cx:pt>
          <cx:pt idx="609">-0.037979173204203999</cx:pt>
          <cx:pt idx="610">-0.033666871780616503</cx:pt>
          <cx:pt idx="611">-0.0185046172035854</cx:pt>
          <cx:pt idx="612">-0.0044496342358521998</cx:pt>
          <cx:pt idx="613">-0.0010873560414813299</cx:pt>
          <cx:pt idx="614">-0.0050858008286200204</cx:pt>
          <cx:pt idx="615">0.00034460875901023698</cx:pt>
          <cx:pt idx="616">4.6509270623137096e-06</cx:pt>
          <cx:pt idx="617">-0.00020295022062838801</cx:pt>
          <cx:pt idx="618">-0.00292053053737284</cx:pt>
          <cx:pt idx="619">-0.011908438460489701</cx:pt>
          <cx:pt idx="620">-0.0095517602815179698</cx:pt>
          <cx:pt idx="621">0.0093846763458859395</cx:pt>
          <cx:pt idx="622">0.034572108247791999</cx:pt>
          <cx:pt idx="623">0.0109119474484792</cx:pt>
          <cx:pt idx="624">-0.033815994929639798</cx:pt>
          <cx:pt idx="625">0.0093430908502511595</cx:pt>
          <cx:pt idx="626">0.026360600511804999</cx:pt>
          <cx:pt idx="627">-0.065274322964025702</cx:pt>
          <cx:pt idx="628">-0.062601678176319203</cx:pt>
          <cx:pt idx="629">0.042849078596878601</cx:pt>
          <cx:pt idx="630">0.057760404236879503</cx:pt>
          <cx:pt idx="631">-0.029733771184269599</cx:pt>
          <cx:pt idx="632">-0.074578125060041606</cx:pt>
          <cx:pt idx="633">-0.074584370354996099</cx:pt>
          <cx:pt idx="634">-0.073066348007764598</cx:pt>
          <cx:pt idx="635">-0.067229307562494595</cx:pt>
          <cx:pt idx="636">-0.044714285213633201</cx:pt>
          <cx:pt idx="637">-0.037622785654814903</cx:pt>
          <cx:pt idx="638">-0.022861114804490299</cx:pt>
          <cx:pt idx="639">-0.0075807227878250802</cx:pt>
          <cx:pt idx="640">-0.0012686778915206099</cx:pt>
          <cx:pt idx="641">-0.00039001173679569298</cx:pt>
          <cx:pt idx="642">-0.00068686084049139704</cx:pt>
          <cx:pt idx="643">0.00064545953454846596</cx:pt>
          <cx:pt idx="644">0.000239070258963575</cx:pt>
          <cx:pt idx="645">-0.000168614451252601</cx:pt>
          <cx:pt idx="646">-0.00136764917386308</cx:pt>
          <cx:pt idx="647">-0.016249554526915701</cx:pt>
          <cx:pt idx="648">-0.0094094763838061205</cx:pt>
          <cx:pt idx="649">0.018288353963118599</cx:pt>
          <cx:pt idx="650">0.0214399230022311</cx:pt>
          <cx:pt idx="651">0.0014100986354894499</cx:pt>
          <cx:pt idx="652">0.0181202008806996</cx:pt>
          <cx:pt idx="653">-0.00142337884624953</cx:pt>
          <cx:pt idx="654">0.0039589018952375602</cx:pt>
          <cx:pt idx="655">-0.086935392052729196</cx:pt>
          <cx:pt idx="656">-0.096881657956903205</cx:pt>
          <cx:pt idx="657">-0.0026195503226791</cx:pt>
          <cx:pt idx="658">-0.079913555400403805</cx:pt>
          <cx:pt idx="659">-0.047809499415561799</cx:pt>
          <cx:pt idx="660">-0.062212162782861298</cx:pt>
          <cx:pt idx="661">-0.067024521700420794</cx:pt>
          <cx:pt idx="662">-0.084233476097217305</cx:pt>
          <cx:pt idx="663">-0.083949471291529201</cx:pt>
          <cx:pt idx="664">-0.039023522222635901</cx:pt>
          <cx:pt idx="665">-0.021185702331481801</cx:pt>
          <cx:pt idx="666">-0.0042297146467173601</cx:pt>
          <cx:pt idx="667">-0.0015510914195227901</cx:pt>
          <cx:pt idx="668">0.0019377392855187199</cx:pt>
          <cx:pt idx="669">-0.00032279550334372398</cx:pt>
          <cx:pt idx="670">0.00107426828268026</cx:pt>
          <cx:pt idx="671">-2.7598446530464299e-05</cx:pt>
          <cx:pt idx="672">-0.00032828696054608799</cx:pt>
          <cx:pt idx="673">0.00040190174906439198</cx:pt>
          <cx:pt idx="674">-0.0013288382682931201</cx:pt>
          <cx:pt idx="675">-0.00053130474011829697</cx:pt>
          <cx:pt idx="676">0.016482397768902701</cx:pt>
          <cx:pt idx="677">0.028412555713879101</cx:pt>
          <cx:pt idx="678">0.0072515056858192296</cx:pt>
          <cx:pt idx="679">0.0310760634753019</cx:pt>
          <cx:pt idx="680">0.083984233610539902</cx:pt>
          <cx:pt idx="681">0.045616085089356502</cx:pt>
          <cx:pt idx="682">0.013780285860759</cx:pt>
          <cx:pt idx="683">-0.0030141646124293001</cx:pt>
          <cx:pt idx="684">0.00731512050055186</cx:pt>
          <cx:pt idx="685">0.0176145853570824</cx:pt>
          <cx:pt idx="686">-0.031575178866833399</cx:pt>
          <cx:pt idx="687">-0.0052842631360758103</cx:pt>
          <cx:pt idx="688">-0.0064946600881160797</cx:pt>
          <cx:pt idx="689">-0.043801587415185098</cx:pt>
          <cx:pt idx="690">-0.093791307740827196</cx:pt>
          <cx:pt idx="691">-0.067803714741951196</cx:pt>
          <cx:pt idx="692">-0.032533572438716497</cx:pt>
          <cx:pt idx="693">-0.0171624107049963</cx:pt>
          <cx:pt idx="694">-0.0069130205944178897</cx:pt>
          <cx:pt idx="695">0.000314671289252855</cx:pt>
          <cx:pt idx="696">-0.0021257345998085802</cx:pt>
          <cx:pt idx="697">-0.0037156876460984201</cx:pt>
          <cx:pt idx="698">-0.00027247696750097301</cx:pt>
          <cx:pt idx="699">-3.4545068487144201e-05</cx:pt>
          <cx:pt idx="700">0.00114272832490987</cx:pt>
          <cx:pt idx="701">3.8511324262504101e-07</cx:pt>
          <cx:pt idx="702">0.000110962695414288</cx:pt>
          <cx:pt idx="703">0.00025953616761364198</cx:pt>
          <cx:pt idx="704">0.00057733680527040398</cx:pt>
          <cx:pt idx="705">0.0089804261705875195</cx:pt>
          <cx:pt idx="706">-0.00079820675346373203</cx:pt>
          <cx:pt idx="707">0.0381460389646186</cx:pt>
          <cx:pt idx="708">0.122737906517316</cx:pt>
          <cx:pt idx="709">0.10668640066056</cx:pt>
          <cx:pt idx="710">0.058660431886413303</cx:pt>
          <cx:pt idx="711">0.084502457282816301</cx:pt>
          <cx:pt idx="712">0.085901902076659903</cx:pt>
          <cx:pt idx="713">0.016324227076482799</cx:pt>
          <cx:pt idx="714">0.0154631889901592</cx:pt>
          <cx:pt idx="715">0.040975698650352103</cx:pt>
          <cx:pt idx="716">0.091809774124078106</cx:pt>
          <cx:pt idx="717">0.046605921945869801</cx:pt>
          <cx:pt idx="718">-0.019998173245352299</cx:pt>
          <cx:pt idx="719">-0.019591185147634398</cx:pt>
          <cx:pt idx="720">-0.0160113261753283</cx:pt>
          <cx:pt idx="721">-0.0040851059898389698</cx:pt>
          <cx:pt idx="722">-0.0050379640376761198</cx:pt>
          <cx:pt idx="723">-0.000417377603514214</cx:pt>
          <cx:pt idx="724">0.00019209539829700899</cx:pt>
          <cx:pt idx="725">-0.00054987269398639198</cx:pt>
          <cx:pt idx="726">-0.0012569498108236899</cx:pt>
          <cx:pt idx="727">-0.000104400448372924</cx:pt>
          <cx:pt idx="728">0.00066088652404317004</cx:pt>
          <cx:pt idx="729">0.000255792215645328</cx:pt>
          <cx:pt idx="730">0.00032628170721087801</cx:pt>
          <cx:pt idx="731">0.00012848524262062499</cx:pt>
          <cx:pt idx="732">-0.0082911754126365894</cx:pt>
          <cx:pt idx="733">-0.0107154569242708</cx:pt>
          <cx:pt idx="734">0.000390108057786887</cx:pt>
          <cx:pt idx="735">0.034825364310128101</cx:pt>
          <cx:pt idx="736">0.076505670555819805</cx:pt>
          <cx:pt idx="737">0.097383180416679094</cx:pt>
          <cx:pt idx="738">0.095795993247001401</cx:pt>
          <cx:pt idx="739">0.083210128999842897</cx:pt>
          <cx:pt idx="740">0.085286050178062803</cx:pt>
          <cx:pt idx="741">0.097104488716278706</cx:pt>
          <cx:pt idx="742">0.12179055087059</cx:pt>
          <cx:pt idx="743">0.082372026093182907</cx:pt>
          <cx:pt idx="744">0.076665638212871604</cx:pt>
          <cx:pt idx="745">0.0695549686615059</cx:pt>
          <cx:pt idx="746">0.041176019414591099</cx:pt>
          <cx:pt idx="747">0.019298834898192601</cx:pt>
          <cx:pt idx="748">0.0102523627482648</cx:pt>
          <cx:pt idx="749">0.0047660086694175201</cx:pt>
          <cx:pt idx="750">0.0015443958946492801</cx:pt>
          <cx:pt idx="751">0.000206734506692509</cx:pt>
          <cx:pt idx="752">-0.000102258986667348</cx:pt>
          <cx:pt idx="753">-8.0135805607146698e-05</cx:pt>
          <cx:pt idx="754">-0.00084383615885508798</cx:pt>
          <cx:pt idx="755">0.00033986708877123899</cx:pt>
          <cx:pt idx="756">0.000239569060977141</cx:pt>
          <cx:pt idx="757">0.00010495324822082499</cx:pt>
          <cx:pt idx="758">0.00047969175263379402</cx:pt>
          <cx:pt idx="759">0.00032354638657063598</cx:pt>
          <cx:pt idx="760">-0.00057735589861036395</cx:pt>
          <cx:pt idx="761">2.59197294650545e-05</cx:pt>
          <cx:pt idx="762">-0.00017154047595303</cx:pt>
          <cx:pt idx="763">0.00053524487257587097</cx:pt>
          <cx:pt idx="764">0.00210430240963077</cx:pt>
          <cx:pt idx="765">0.0024805046498668801</cx:pt>
          <cx:pt idx="766">0.0096346899562516405</cx:pt>
          <cx:pt idx="767">0.0094711825095683804</cx:pt>
          <cx:pt idx="768">0.012853866068132399</cx:pt>
          <cx:pt idx="769">0.011029904720663199</cx:pt>
          <cx:pt idx="770">0.023118355842351699</cx:pt>
          <cx:pt idx="771">0.0089893821019346801</cx:pt>
          <cx:pt idx="772">0.0075100147738524697</cx:pt>
          <cx:pt idx="773">0.00701644496348905</cx:pt>
          <cx:pt idx="774">0.0101195580278595</cx:pt>
          <cx:pt idx="775">0.00147973354727478</cx:pt>
          <cx:pt idx="776">0.00034408218871528001</cx:pt>
          <cx:pt idx="777">0.00053807366438877796</cx:pt>
          <cx:pt idx="778">-0.00060095084578149101</cx:pt>
          <cx:pt idx="779">-0.00044820606343107797</cx:pt>
          <cx:pt idx="780">0.00050865908082760303</cx:pt>
          <cx:pt idx="781">0.00027727741771527099</cx:pt>
          <cx:pt idx="782">0.000209249800384716</cx:pt>
          <cx:pt idx="783">-0.00054543058596402596</cx:pt>
        </cx:lvl>
      </cx:numDim>
    </cx:data>
    <cx:data id="104">
      <cx:numDim type="val">
        <cx:f>'001_WA_F - 副本'!$DA$1:$DA$784</cx:f>
        <cx:lvl ptCount="784" formatCode="0.00E+00">
          <cx:pt idx="0">-3.0581930159842803e-05</cx:pt>
          <cx:pt idx="1">7.2992342292748096e-05</cx:pt>
          <cx:pt idx="2">-0.00038510223962097097</cx:pt>
          <cx:pt idx="3">0.00024777693453366102</cx:pt>
          <cx:pt idx="4">2.9313224640606601e-05</cx:pt>
          <cx:pt idx="5">-0.00027827468619831699</cx:pt>
          <cx:pt idx="6">-0.00032105306149963098</cx:pt>
          <cx:pt idx="7">-0.00070131061922729598</cx:pt>
          <cx:pt idx="8">-0.00039375589842938398</cx:pt>
          <cx:pt idx="9">-0.00027909406201459303</cx:pt>
          <cx:pt idx="10">1.4629495925216999e-05</cx:pt>
          <cx:pt idx="11">-2.85369838480019e-05</cx:pt>
          <cx:pt idx="12">-0.00090374061408501905</cx:pt>
          <cx:pt idx="13">0.0012012699648598199</cx:pt>
          <cx:pt idx="14">0.000247134112137216</cx:pt>
          <cx:pt idx="15">-0.00036180046597706798</cx:pt>
          <cx:pt idx="16">-0.00023649132004859301</cx:pt>
          <cx:pt idx="17">-0.00024705843195908599</cx:pt>
          <cx:pt idx="18">9.7667299326313801e-05</cx:pt>
          <cx:pt idx="19">0.00044832767406228298</cx:pt>
          <cx:pt idx="20">-0.00099900397602406196</cx:pt>
          <cx:pt idx="21">-0.000101056105871628</cx:pt>
          <cx:pt idx="22">-0.00051818949794646895</cx:pt>
          <cx:pt idx="23">0.00086921705215136605</cx:pt>
          <cx:pt idx="24">-5.0827763090345198e-05</cx:pt>
          <cx:pt idx="25">0.00047104019510966003</cx:pt>
          <cx:pt idx="26">7.0870978168786601e-05</cx:pt>
          <cx:pt idx="27">2.91648057783523e-05</cx:pt>
          <cx:pt idx="28">-0.000466841087933241</cx:pt>
          <cx:pt idx="29">-2.6351548554582999e-05</cx:pt>
          <cx:pt idx="30">0.00053789003768042601</cx:pt>
          <cx:pt idx="31">-0.00031953256302315103</cx:pt>
          <cx:pt idx="32">0.00041888573693473299</cx:pt>
          <cx:pt idx="33">0.000398165212603103</cx:pt>
          <cx:pt idx="34">-0.00029140567183118103</cx:pt>
          <cx:pt idx="35">-4.3269583843138998e-05</cx:pt>
          <cx:pt idx="36">-0.00031046701601295798</cx:pt>
          <cx:pt idx="37">2.7292532628937499e-05</cx:pt>
          <cx:pt idx="38">-0.00094327011566929799</cx:pt>
          <cx:pt idx="39">0.000156846571023143</cx:pt>
          <cx:pt idx="40">-0.00091617059606383404</cx:pt>
          <cx:pt idx="41">-0.000898190238001984</cx:pt>
          <cx:pt idx="42">0.000280388197736363</cx:pt>
          <cx:pt idx="43">-0.00010420411119235</cx:pt>
          <cx:pt idx="44">-0.00041414307100263802</cx:pt>
          <cx:pt idx="45">-0.00087953690256380797</cx:pt>
          <cx:pt idx="46">-4.3057174169952601e-05</cx:pt>
          <cx:pt idx="47">0.00013654815284049</cx:pt>
          <cx:pt idx="48">0.000336592708207885</cx:pt>
          <cx:pt idx="49">-0.00067787212702967404</cx:pt>
          <cx:pt idx="50">0.00022250330981736001</cx:pt>
          <cx:pt idx="51">-0.00064683725193917898</cx:pt>
          <cx:pt idx="52">0.00025721294948222401</cx:pt>
          <cx:pt idx="53">2.4183218954031499e-05</cx:pt>
          <cx:pt idx="54">-0.00030192634926679799</cx:pt>
          <cx:pt idx="55">0.000335234539246773</cx:pt>
          <cx:pt idx="56">0.00039604042479500799</cx:pt>
          <cx:pt idx="57">-0.000105541189651233</cx:pt>
          <cx:pt idx="58">-0.00024263851543302299</cx:pt>
          <cx:pt idx="59">0.000308868657040083</cx:pt>
          <cx:pt idx="60">7.3364571727039298e-05</cx:pt>
          <cx:pt idx="61">0.000214857671072228</cx:pt>
          <cx:pt idx="62">-0.00097091133339547602</cx:pt>
          <cx:pt idx="63">-0.0020151654182230098</cx:pt>
          <cx:pt idx="64">-0.0015116164482950299</cx:pt>
          <cx:pt idx="65">-0.00122902014669348</cx:pt>
          <cx:pt idx="66">0.0031006620315720199</cx:pt>
          <cx:pt idx="67">-0.0035447343457208902</cx:pt>
          <cx:pt idx="68">-0.013338523510806799</cx:pt>
          <cx:pt idx="69">-0.0218733956485592</cx:pt>
          <cx:pt idx="70">-0.0118017009224763</cx:pt>
          <cx:pt idx="71">-0.0070880891107479201</cx:pt>
          <cx:pt idx="72">-0.0069017493029522202</cx:pt>
          <cx:pt idx="73">-0.00093053428258674296</cx:pt>
          <cx:pt idx="74">0.00291558628151863</cx:pt>
          <cx:pt idx="75">-0.00166060481966993</cx:pt>
          <cx:pt idx="76">-0.0014572926726998999</cx:pt>
          <cx:pt idx="77">-0.00020780062754715599</cx:pt>
          <cx:pt idx="78">-0.00066131946309891496</cx:pt>
          <cx:pt idx="79">0.000724234080077482</cx:pt>
          <cx:pt idx="80">0.0020141930582346398</cx:pt>
          <cx:pt idx="81">0.0020062721160275599</cx:pt>
          <cx:pt idx="82">-0.00010544631047623099</cx:pt>
          <cx:pt idx="83">0.00059680210035022499</cx:pt>
          <cx:pt idx="84">-0.00044290851654374202</cx:pt>
          <cx:pt idx="85">-0.00078166648879256001</cx:pt>
          <cx:pt idx="86">-0.00069135006656721699</cx:pt>
          <cx:pt idx="87">0.00017916208731382299</cx:pt>
          <cx:pt idx="88">-2.70312850690111e-05</cx:pt>
          <cx:pt idx="89">0.00051580197233274002</cx:pt>
          <cx:pt idx="90">-0.00104137608418664</cx:pt>
          <cx:pt idx="91">0.0016513214548267</cx:pt>
          <cx:pt idx="92">0.0076682509647035798</cx:pt>
          <cx:pt idx="93">8.3979591288695595e-05</cx:pt>
          <cx:pt idx="94">0.0055162411585961404</cx:pt>
          <cx:pt idx="95">-0.0032374930048675601</cx:pt>
          <cx:pt idx="96">-0.017517428615118801</cx:pt>
          <cx:pt idx="97">-0.032297257652054601</cx:pt>
          <cx:pt idx="98">-0.033448023131088502</cx:pt>
          <cx:pt idx="99">-0.0266634805964494</cx:pt>
          <cx:pt idx="100">-0.027928571942224902</cx:pt>
          <cx:pt idx="101">-0.0058263333274083604</cx:pt>
          <cx:pt idx="102">0.0031472470149757101</cx:pt>
          <cx:pt idx="103">-0.00043710128716168502</cx:pt>
          <cx:pt idx="104">-0.0047154906675665499</cx:pt>
          <cx:pt idx="105">-0.0051861590457910004</cx:pt>
          <cx:pt idx="106">-0.0032870346304713599</cx:pt>
          <cx:pt idx="107">-0.0032847851891734301</cx:pt>
          <cx:pt idx="108">0.00039049148399974602</cx:pt>
          <cx:pt idx="109">0.00068871222686252601</cx:pt>
          <cx:pt idx="110">-0.000368451472757857</cx:pt>
          <cx:pt idx="111">1.6583951683169099e-05</cx:pt>
          <cx:pt idx="112">0.000190815723744301</cx:pt>
          <cx:pt idx="113">0.0003960236457406</cx:pt>
          <cx:pt idx="114">0.00059215474065136197</cx:pt>
          <cx:pt idx="115">0.00056344599710805496</cx:pt>
          <cx:pt idx="116">0.0016805433299504401</cx:pt>
          <cx:pt idx="117">-0.0024384340705635101</cx:pt>
          <cx:pt idx="118">0.0070184440404270302</cx:pt>
          <cx:pt idx="119">0.021645709066771501</cx:pt>
          <cx:pt idx="120">0.030945700787134101</cx:pt>
          <cx:pt idx="121">-0.0049545952966399704</cx:pt>
          <cx:pt idx="122">0.00050256610612644202</cx:pt>
          <cx:pt idx="123">-0.0112580295020915</cx:pt>
          <cx:pt idx="124">-0.059595121397891103</cx:pt>
          <cx:pt idx="125">-0.077985347676400196</cx:pt>
          <cx:pt idx="126">-0.078423864387634906</cx:pt>
          <cx:pt idx="127">-0.064689998489959002</cx:pt>
          <cx:pt idx="128">-0.058419038771317398</cx:pt>
          <cx:pt idx="129">-0.0246721190922688</cx:pt>
          <cx:pt idx="130">0.0022844924847338298</cx:pt>
          <cx:pt idx="131">-0.0143445886997846</cx:pt>
          <cx:pt idx="132">-0.0265229629009066</cx:pt>
          <cx:pt idx="133">-0.022100698769834001</cx:pt>
          <cx:pt idx="134">-0.0154997370545611</cx:pt>
          <cx:pt idx="135">-0.0094857693911453503</cx:pt>
          <cx:pt idx="136">-0.00107590520287973</cx:pt>
          <cx:pt idx="137">0.00086823473700332497</cx:pt>
          <cx:pt idx="138">0.000930740287339592</cx:pt>
          <cx:pt idx="139">0.00021098579288087699</cx:pt>
          <cx:pt idx="140">-0.00030286122933050502</cx:pt>
          <cx:pt idx="141">0.00120835369040381</cx:pt>
          <cx:pt idx="142">-0.00023594926016720701</cx:pt>
          <cx:pt idx="143">0.0047352768675118896</cx:pt>
          <cx:pt idx="144">0.016019069814966199</cx:pt>
          <cx:pt idx="145">0.0110110455697425</cx:pt>
          <cx:pt idx="146">0.027499399468829001</cx:pt>
          <cx:pt idx="147">0.037493910027543202</cx:pt>
          <cx:pt idx="148">-0.0083299201636000703</cx:pt>
          <cx:pt idx="149">-0.03416304413955</cx:pt>
          <cx:pt idx="150">-0.051787832635195402</cx:pt>
          <cx:pt idx="151">-0.054648908848223397</cx:pt>
          <cx:pt idx="152">-0.083400149613033894</cx:pt>
          <cx:pt idx="153">-0.093309210169984197</cx:pt>
          <cx:pt idx="154">-0.078801686521696598</cx:pt>
          <cx:pt idx="155">-0.0460034522057884</cx:pt>
          <cx:pt idx="156">-0.021605917354711401</cx:pt>
          <cx:pt idx="157">-0.0031051807029106701</cx:pt>
          <cx:pt idx="158">-0.018846449928343299</cx:pt>
          <cx:pt idx="159">-0.0132242023850557</cx:pt>
          <cx:pt idx="160">-0.00213142223164776</cx:pt>
          <cx:pt idx="161">-0.025228107942788899</cx:pt>
          <cx:pt idx="162">-0.021567246909475899</cx:pt>
          <cx:pt idx="163">-0.0127963980413022</cx:pt>
          <cx:pt idx="164">-0.0060284084035545603</cx:pt>
          <cx:pt idx="165">-0.0018700353070663599</cx:pt>
          <cx:pt idx="166">0.000105379171501719</cx:pt>
          <cx:pt idx="167">0.00071256385637505804</cx:pt>
          <cx:pt idx="168">0.00056716624970727398</cx:pt>
          <cx:pt idx="169">5.0488798635653102e-05</cx:pt>
          <cx:pt idx="170">0.0023291175127565702</cx:pt>
          <cx:pt idx="171">0.0145919670348813</cx:pt>
          <cx:pt idx="172">0.028142075037001401</cx:pt>
          <cx:pt idx="173">0.022494917995034499</cx:pt>
          <cx:pt idx="174">0.0505410011846174</cx:pt>
          <cx:pt idx="175">0.036054746670229697</cx:pt>
          <cx:pt idx="176">-0.00151696248184612</cx:pt>
          <cx:pt idx="177">7.0718829379109196e-05</cx:pt>
          <cx:pt idx="178">-0.0077838555164538997</cx:pt>
          <cx:pt idx="179">-0.038367787446469702</cx:pt>
          <cx:pt idx="180">-0.057993940262541802</cx:pt>
          <cx:pt idx="181">-0.029011241411418601</cx:pt>
          <cx:pt idx="182">-0.014377739222604701</cx:pt>
          <cx:pt idx="183">0.022096601935049899</cx:pt>
          <cx:pt idx="184">-0.0016356992106646099</cx:pt>
          <cx:pt idx="185">-0.0464882879263483</cx:pt>
          <cx:pt idx="186">-0.035649737997008199</cx:pt>
          <cx:pt idx="187">-0.0171617510294431</cx:pt>
          <cx:pt idx="188">-0.024738388645112901</cx:pt>
          <cx:pt idx="189">-0.0136946233744749</cx:pt>
          <cx:pt idx="190">-0.0134609640499863</cx:pt>
          <cx:pt idx="191">-0.0096648505659313894</cx:pt>
          <cx:pt idx="192">-0.0066121763157392498</cx:pt>
          <cx:pt idx="193">-0.0039872340717658997</cx:pt>
          <cx:pt idx="194">0.00076702202341539301</cx:pt>
          <cx:pt idx="195">0.00058118787201001003</cx:pt>
          <cx:pt idx="196">-0.00120279693268341</cx:pt>
          <cx:pt idx="197">0.00069720360893042602</cx:pt>
          <cx:pt idx="198">-0.0020300388442661501</cx:pt>
          <cx:pt idx="199">0.021190096424867699</cx:pt>
          <cx:pt idx="200">0.040249890795539402</cx:pt>
          <cx:pt idx="201">0.0394340612082048</cx:pt>
          <cx:pt idx="202">0.035449621776170497</cx:pt>
          <cx:pt idx="203">-0.00674210988449442</cx:pt>
          <cx:pt idx="204">0.0064489461222967601</cx:pt>
          <cx:pt idx="205">0.0112759355010499</cx:pt>
          <cx:pt idx="206">0.046208070607300103</cx:pt>
          <cx:pt idx="207">0.049236147424655</cx:pt>
          <cx:pt idx="208">0.078694182510105404</cx:pt>
          <cx:pt idx="209">0.094116364065964006</cx:pt>
          <cx:pt idx="210">0.053726401135446501</cx:pt>
          <cx:pt idx="211">-0.048910237672797598</cx:pt>
          <cx:pt idx="212">-0.046165105823467299</cx:pt>
          <cx:pt idx="213">-0.040522408933947797</cx:pt>
          <cx:pt idx="214">-0.0624171773935586</cx:pt>
          <cx:pt idx="215">-0.054804475806718898</cx:pt>
          <cx:pt idx="216">-0.018208365873863201</cx:pt>
          <cx:pt idx="217">-0.030260439321481002</cx:pt>
          <cx:pt idx="218">-0.013885819669408399</cx:pt>
          <cx:pt idx="219">-0.017657597256250001</cx:pt>
          <cx:pt idx="220">-0.0045755178392743404</cx:pt>
          <cx:pt idx="221">-0.0030778929947876798</cx:pt>
          <cx:pt idx="222">0.0025016485273151499</cx:pt>
          <cx:pt idx="223">-0.00065428764134607405</cx:pt>
          <cx:pt idx="224">0.00063007899468087603</cx:pt>
          <cx:pt idx="225">-0.00068172977521872499</cx:pt>
          <cx:pt idx="226">-0.0027435226485616401</cx:pt>
          <cx:pt idx="227">0.0059335745747920096</cx:pt>
          <cx:pt idx="228">0.034329114388621899</cx:pt>
          <cx:pt idx="229">0.011706967170631501</cx:pt>
          <cx:pt idx="230">-0.014918267118533699</cx:pt>
          <cx:pt idx="231">-0.039207894289671301</cx:pt>
          <cx:pt idx="232">0.0136469367492123</cx:pt>
          <cx:pt idx="233">0.060035490011268698</cx:pt>
          <cx:pt idx="234">0.141044272828526</cx:pt>
          <cx:pt idx="235">0.12212056574944399</cx:pt>
          <cx:pt idx="236">0.073754521662785399</cx:pt>
          <cx:pt idx="237">0.088411937969805801</cx:pt>
          <cx:pt idx="238">0.041783052216466499</cx:pt>
          <cx:pt idx="239">-0.0200297683041489</cx:pt>
          <cx:pt idx="240">-0.019700988180540099</cx:pt>
          <cx:pt idx="241">-0.0092889776010104293</cx:pt>
          <cx:pt idx="242">-0.048302374717105703</cx:pt>
          <cx:pt idx="243">-0.044031654857888097</cx:pt>
          <cx:pt idx="244">-0.040131210377029998</cx:pt>
          <cx:pt idx="245">-0.034783716925100398</cx:pt>
          <cx:pt idx="246">0.0042352446332893203</cx:pt>
          <cx:pt idx="247">-0.0104532122915198</cx:pt>
          <cx:pt idx="248">-0.0125488762558574</cx:pt>
          <cx:pt idx="249">-0.0022795819561063201</cx:pt>
          <cx:pt idx="250">0.0011222899934031599</cx:pt>
          <cx:pt idx="251">0.00081450876289781895</cx:pt>
          <cx:pt idx="252">2.39794557805748e-05</cx:pt>
          <cx:pt idx="253">-0.00054822603951081299</cx:pt>
          <cx:pt idx="254">-0.00024126956360871499</cx:pt>
          <cx:pt idx="255">-0.0038002941644811501</cx:pt>
          <cx:pt idx="256">0.029801234053393799</cx:pt>
          <cx:pt idx="257">0.027164488406693801</cx:pt>
          <cx:pt idx="258">0.0288916431196144</cx:pt>
          <cx:pt idx="259">0.048914557091654903</cx:pt>
          <cx:pt idx="260">0.064655901615812805</cx:pt>
          <cx:pt idx="261">0.10143185554539</cx:pt>
          <cx:pt idx="262">0.101527290606993</cx:pt>
          <cx:pt idx="263">0.085826960826044602</cx:pt>
          <cx:pt idx="264">0.021738849194090502</cx:pt>
          <cx:pt idx="265">0.0051775846773848997</cx:pt>
          <cx:pt idx="266">0.0155680690890542</cx:pt>
          <cx:pt idx="267">0.012695443250599099</cx:pt>
          <cx:pt idx="268">0.019601289315198601</cx:pt>
          <cx:pt idx="269">0.00032107035204954502</cx:pt>
          <cx:pt idx="270">-0.058234812941802903</cx:pt>
          <cx:pt idx="271">-0.043443495593040997</cx:pt>
          <cx:pt idx="272">-0.051897969850838499</cx:pt>
          <cx:pt idx="273">-0.040435425070115799</cx:pt>
          <cx:pt idx="274">-0.0113605608878507</cx:pt>
          <cx:pt idx="275">-0.0013771843276829999</cx:pt>
          <cx:pt idx="276">-0.011801682004804101</cx:pt>
          <cx:pt idx="277">-0.0031580045599693598</cx:pt>
          <cx:pt idx="278">-0.000141627817733323</cx:pt>
          <cx:pt idx="279">0.0070227147159665302</cx:pt>
          <cx:pt idx="280">-0.00045418737581697801</cx:pt>
          <cx:pt idx="281">-0.00028670614563697</cx:pt>
          <cx:pt idx="282">-0.0027440146995516301</cx:pt>
          <cx:pt idx="283">0.0088364811956003295</cx:pt>
          <cx:pt idx="284">0.0095295276106723992</cx:pt>
          <cx:pt idx="285">0.021316947852617899</cx:pt>
          <cx:pt idx="286">0.0389449455807876</cx:pt>
          <cx:pt idx="287">0.0194023799900199</cx:pt>
          <cx:pt idx="288">0.047827330139514602</cx:pt>
          <cx:pt idx="289">0.032981497242821102</cx:pt>
          <cx:pt idx="290">0.0129752013812149</cx:pt>
          <cx:pt idx="291">0.0038491219617284699</cx:pt>
          <cx:pt idx="292">-0.110116055587581</cx:pt>
          <cx:pt idx="293">-0.087560231039315095</cx:pt>
          <cx:pt idx="294">-0.045055963734047397</cx:pt>
          <cx:pt idx="295">-0.00471481450457523</cx:pt>
          <cx:pt idx="296">0.026900889749204002</cx:pt>
          <cx:pt idx="297">0.070990706897371095</cx:pt>
          <cx:pt idx="298">0.0025607867787435798</cx:pt>
          <cx:pt idx="299">-0.035186355162275702</cx:pt>
          <cx:pt idx="300">-0.035236833469753301</cx:pt>
          <cx:pt idx="301">-0.054499698525608598</cx:pt>
          <cx:pt idx="302">-0.025880367062407698</cx:pt>
          <cx:pt idx="303">-0.0035339886558491498</cx:pt>
          <cx:pt idx="304">-9.9648825272559497e-05</cx:pt>
          <cx:pt idx="305">0.0077690266143062396</cx:pt>
          <cx:pt idx="306">0.0031923760733782898</cx:pt>
          <cx:pt idx="307">0.0016129384659606201</cx:pt>
          <cx:pt idx="308">0.00072834985220936405</cx:pt>
          <cx:pt idx="309">-0.00030409453083411801</cx:pt>
          <cx:pt idx="310">-0.0061580685778553704</cx:pt>
          <cx:pt idx="311">0.0100804847647051</cx:pt>
          <cx:pt idx="312">-0.0040669980485816002</cx:pt>
          <cx:pt idx="313">-0.015704619569234302</cx:pt>
          <cx:pt idx="314">-0.0038021356604287702</cx:pt>
          <cx:pt idx="315">-0.058144437514674303</cx:pt>
          <cx:pt idx="316">-0.061466698097291599</cx:pt>
          <cx:pt idx="317">-0.047515737666400097</cx:pt>
          <cx:pt idx="318">-0.080010470703789499</cx:pt>
          <cx:pt idx="319">-0.035029193969743397</cx:pt>
          <cx:pt idx="320">-0.088752343471599202</cx:pt>
          <cx:pt idx="321">-0.042566240619251003</cx:pt>
          <cx:pt idx="322">-0.0092536311945809902</cx:pt>
          <cx:pt idx="323">-0.0078495915593542898</cx:pt>
          <cx:pt idx="324">0.014379085186186099</cx:pt>
          <cx:pt idx="325">0.0105400478838468</cx:pt>
          <cx:pt idx="326">-0.052262969870458698</cx:pt>
          <cx:pt idx="327">-0.056036564518591597</cx:pt>
          <cx:pt idx="328">-0.056384555571209298</cx:pt>
          <cx:pt idx="329">-0.074784544446547196</cx:pt>
          <cx:pt idx="330">-0.033258406560928301</cx:pt>
          <cx:pt idx="331">-0.012955017505395299</cx:pt>
          <cx:pt idx="332">-0.0044528867351800198</cx:pt>
          <cx:pt idx="333">0.0072176068140621299</cx:pt>
          <cx:pt idx="334">0.00052005190551577705</cx:pt>
          <cx:pt idx="335">-4.4310140765479203e-05</cx:pt>
          <cx:pt idx="336">5.0911529102056799e-05</cx:pt>
          <cx:pt idx="337">-0.00046966235663387399</cx:pt>
          <cx:pt idx="338">-0.0057817760670506703</cx:pt>
          <cx:pt idx="339">-0.0094114186010504797</cx:pt>
          <cx:pt idx="340">-0.0195268630931698</cx:pt>
          <cx:pt idx="341">-0.038836636276872998</cx:pt>
          <cx:pt idx="342">-0.058353839510430001</cx:pt>
          <cx:pt idx="343">-0.10500878588995299</cx:pt>
          <cx:pt idx="344">-0.103659572626859</cx:pt>
          <cx:pt idx="345">-0.071264455023426099</cx:pt>
          <cx:pt idx="346">-0.059823265605637103</cx:pt>
          <cx:pt idx="347">-0.010213786841175399</cx:pt>
          <cx:pt idx="348">0.0027492455161981298</cx:pt>
          <cx:pt idx="349">0.041542245155150002</cx:pt>
          <cx:pt idx="350">0.089356513416222694</cx:pt>
          <cx:pt idx="351">0.048666571505846003</cx:pt>
          <cx:pt idx="352">0.0085614889134438699</cx:pt>
          <cx:pt idx="353">-0.021180924830218301</cx:pt>
          <cx:pt idx="354">-0.067894509796914901</cx:pt>
          <cx:pt idx="355">-0.070366214311616604</cx:pt>
          <cx:pt idx="356">-0.076194417282826804</cx:pt>
          <cx:pt idx="357">-0.067148604562772898</cx:pt>
          <cx:pt idx="358">-0.038935069084238702</cx:pt>
          <cx:pt idx="359">-0.019946831800093101</cx:pt>
          <cx:pt idx="360">-0.0136361389062119</cx:pt>
          <cx:pt idx="361">0.0016640119527221999</cx:pt>
          <cx:pt idx="362">0.0022315492320144998</cx:pt>
          <cx:pt idx="363">7.4649098456065901e-05</cx:pt>
          <cx:pt idx="364">4.5996609558113299e-05</cx:pt>
          <cx:pt idx="365">-0.00028285264268896102</cx:pt>
          <cx:pt idx="366">-0.00041483996686169999</cx:pt>
          <cx:pt idx="367">-0.0178229674768925</cx:pt>
          <cx:pt idx="368">-0.047194792232526303</cx:pt>
          <cx:pt idx="369">-0.076400066028356195</cx:pt>
          <cx:pt idx="370">-0.081744203691566694</cx:pt>
          <cx:pt idx="371">-0.099174382814744</cx:pt>
          <cx:pt idx="372">-0.048447198669754603</cx:pt>
          <cx:pt idx="373">-0.019314362566907502</cx:pt>
          <cx:pt idx="374">0.010638845752373401</cx:pt>
          <cx:pt idx="375">0.043023900986717302</cx:pt>
          <cx:pt idx="376">0.046593326751705799</cx:pt>
          <cx:pt idx="377">0.025665261429596901</cx:pt>
          <cx:pt idx="378">0.062867428477362305</cx:pt>
          <cx:pt idx="379">-0.018205685486402001</cx:pt>
          <cx:pt idx="380">0.026832833865966601</cx:pt>
          <cx:pt idx="381">0.0108263437796334</cx:pt>
          <cx:pt idx="382">-0.053945392032175597</cx:pt>
          <cx:pt idx="383">-0.065945941379851394</cx:pt>
          <cx:pt idx="384">-0.066801266164678005</cx:pt>
          <cx:pt idx="385">-0.069517113012224699</cx:pt>
          <cx:pt idx="386">-0.054735152709467903</cx:pt>
          <cx:pt idx="387">-0.019929121387810101</cx:pt>
          <cx:pt idx="388">0.0022933788468503902</cx:pt>
          <cx:pt idx="389">0.00113982927363478</cx:pt>
          <cx:pt idx="390">0.0055430592454148797</cx:pt>
          <cx:pt idx="391">-0.00042377423576962401</cx:pt>
          <cx:pt idx="392">-0.000171344681563272</cx:pt>
          <cx:pt idx="393">-0.00013702821549812201</cx:pt>
          <cx:pt idx="394">-0.00099720800792142401</cx:pt>
          <cx:pt idx="395">-0.0146982415441986</cx:pt>
          <cx:pt idx="396">-0.036374543936433197</cx:pt>
          <cx:pt idx="397">-0.080085516316129604</cx:pt>
          <cx:pt idx="398">-0.084034024229307294</cx:pt>
          <cx:pt idx="399">-0.055115608180243997</cx:pt>
          <cx:pt idx="400">0.013396011219476599</cx:pt>
          <cx:pt idx="401">0.044836025749931903</cx:pt>
          <cx:pt idx="402">0.043795617917853302</cx:pt>
          <cx:pt idx="403">0.046180794753631398</cx:pt>
          <cx:pt idx="404">0.039395587719400403</cx:pt>
          <cx:pt idx="405">0.024401949308080598</cx:pt>
          <cx:pt idx="406">0.0131585024606625</cx:pt>
          <cx:pt idx="407">0.018318953190621601</cx:pt>
          <cx:pt idx="408">0.013404834359523599</cx:pt>
          <cx:pt idx="409">0.012463866694544299</cx:pt>
          <cx:pt idx="410">-0.031872561763471099</cx:pt>
          <cx:pt idx="411">-0.018098392210979398</cx:pt>
          <cx:pt idx="412">-0.029913605240714701</cx:pt>
          <cx:pt idx="413">-0.029694845647968399</cx:pt>
          <cx:pt idx="414">-0.029752173143633799</cx:pt>
          <cx:pt idx="415">0.0024434822566567699</cx:pt>
          <cx:pt idx="416">0.019298364772078899</cx:pt>
          <cx:pt idx="417">0.0073353846579197104</cx:pt>
          <cx:pt idx="418">0.0053706387044592501</cx:pt>
          <cx:pt idx="419">-0.000105890118233926</cx:pt>
          <cx:pt idx="420">0.00048182324239039599</cx:pt>
          <cx:pt idx="421">0.000869121285037493</cx:pt>
          <cx:pt idx="422">0.00044349986038087899</cx:pt>
          <cx:pt idx="423">-0.0101972547657659</cx:pt>
          <cx:pt idx="424">-0.023682812265849802</cx:pt>
          <cx:pt idx="425">-0.042454295981331998</cx:pt>
          <cx:pt idx="426">-0.049918020336760398</cx:pt>
          <cx:pt idx="427">-0.025591621878940801</cx:pt>
          <cx:pt idx="428">0.0202862045573322</cx:pt>
          <cx:pt idx="429">0.020458972032045299</cx:pt>
          <cx:pt idx="430">0.026616458764790699</cx:pt>
          <cx:pt idx="431">0.0152399618384107</cx:pt>
          <cx:pt idx="432">0.0436504097479724</cx:pt>
          <cx:pt idx="433">0.025275250431185201</cx:pt>
          <cx:pt idx="434">0.0290867444366869</cx:pt>
          <cx:pt idx="435">0.038848472452143998</cx:pt>
          <cx:pt idx="436">-0.033675027155119698</cx:pt>
          <cx:pt idx="437">-0.011721390360468801</cx:pt>
          <cx:pt idx="438">0.021944176146590399</cx:pt>
          <cx:pt idx="439">0.036492301764380598</cx:pt>
          <cx:pt idx="440">0.0248894833817726</cx:pt>
          <cx:pt idx="441">0.022683446685047699</cx:pt>
          <cx:pt idx="442">0.027228002972510799</cx:pt>
          <cx:pt idx="443">0.0218880066601694</cx:pt>
          <cx:pt idx="444">0.0240858748333036</cx:pt>
          <cx:pt idx="445">0.0091198059187072005</cx:pt>
          <cx:pt idx="446">-0.0029520568042644899</cx:pt>
          <cx:pt idx="447">0.0023652747842893098</cx:pt>
          <cx:pt idx="448">0.00016586322017445699</cx:pt>
          <cx:pt idx="449">0.00026455223579691101</cx:pt>
          <cx:pt idx="450">0.0022553820732219899</cx:pt>
          <cx:pt idx="451">-0.000286045046356233</cx:pt>
          <cx:pt idx="452">-0.017412917862171199</cx:pt>
          <cx:pt idx="453">-0.027784037935689999</cx:pt>
          <cx:pt idx="454">-0.0232140649227266</cx:pt>
          <cx:pt idx="455">-0.016788985865830299</cx:pt>
          <cx:pt idx="456">0.0095674979091865606</cx:pt>
          <cx:pt idx="457">0.038546381027462197</cx:pt>
          <cx:pt idx="458">0.024551126391214099</cx:pt>
          <cx:pt idx="459">0.0060831357870606301</cx:pt>
          <cx:pt idx="460">0.045425818890987298</cx:pt>
          <cx:pt idx="461">0.0473437841168938</cx:pt>
          <cx:pt idx="462">0.0077218395215406001</cx:pt>
          <cx:pt idx="463">-0.020161150359034</cx:pt>
          <cx:pt idx="464">-0.0649582362696563</cx:pt>
          <cx:pt idx="465">-0.037768330837636498</cx:pt>
          <cx:pt idx="466">0.039984150439865501</cx:pt>
          <cx:pt idx="467">0.049686639872238099</cx:pt>
          <cx:pt idx="468">0.0136915749560654</cx:pt>
          <cx:pt idx="469">0.046286954722745598</cx:pt>
          <cx:pt idx="470">0.042957589375431302</cx:pt>
          <cx:pt idx="471">0.039695055072752401</cx:pt>
          <cx:pt idx="472">0.0338992416738245</cx:pt>
          <cx:pt idx="473">0.013738501660723001</cx:pt>
          <cx:pt idx="474">0.0085206159399352794</cx:pt>
          <cx:pt idx="475">0.0032877568059067499</cx:pt>
          <cx:pt idx="476">0.00034896047801278999</cx:pt>
          <cx:pt idx="477">-0.00061132784698063401</cx:pt>
          <cx:pt idx="478">0.0030301796655893198</cx:pt>
          <cx:pt idx="479">0.0035961543078089999</cx:pt>
          <cx:pt idx="480">-0.0054337365235588696</cx:pt>
          <cx:pt idx="481">-0.023373726515242201</cx:pt>
          <cx:pt idx="482">-0.0322158285855393</cx:pt>
          <cx:pt idx="483">-0.020961806902766798</cx:pt>
          <cx:pt idx="484">-0.0141860782664897</cx:pt>
          <cx:pt idx="485">-0.0051316975836203796</cx:pt>
          <cx:pt idx="486">-0.026552711142497999</cx:pt>
          <cx:pt idx="487">-0.023975269691925798</cx:pt>
          <cx:pt idx="488">0.012392592276919599</cx:pt>
          <cx:pt idx="489">-0.00767672745408757</cx:pt>
          <cx:pt idx="490">-0.022968108253849501</cx:pt>
          <cx:pt idx="491">-0.068978805272697105</cx:pt>
          <cx:pt idx="492">-0.095011107180567697</cx:pt>
          <cx:pt idx="493">-0.0287556651315857</cx:pt>
          <cx:pt idx="494">0.024184592993895301</cx:pt>
          <cx:pt idx="495">0.028480377238236002</cx:pt>
          <cx:pt idx="496">-0.0083028429222208096</cx:pt>
          <cx:pt idx="497">0.0181027097430339</cx:pt>
          <cx:pt idx="498">0.041942330786090103</cx:pt>
          <cx:pt idx="499">0.031760825228799798</cx:pt>
          <cx:pt idx="500">-0.0091647862515576699</cx:pt>
          <cx:pt idx="501">0.0047616972271599901</cx:pt>
          <cx:pt idx="502">0.0034356389022172501</cx:pt>
          <cx:pt idx="503">0.00059956549670673795</cx:pt>
          <cx:pt idx="504">-0.00035810611336417202</cx:pt>
          <cx:pt idx="505">0.00024221926183000701</cx:pt>
          <cx:pt idx="506">0.0037859610836663599</cx:pt>
          <cx:pt idx="507">0.0108580819691553</cx:pt>
          <cx:pt idx="508">0.0045833310050262203</cx:pt>
          <cx:pt idx="509">-0.021209042849478402</cx:pt>
          <cx:pt idx="510">-0.044193555544930298</cx:pt>
          <cx:pt idx="511">-0.057028836354572399</cx:pt>
          <cx:pt idx="512">-0.079369351874440996</cx:pt>
          <cx:pt idx="513">-0.052885347243869299</cx:pt>
          <cx:pt idx="514">-0.061278074848780902</cx:pt>
          <cx:pt idx="515">-0.065918764458155296</cx:pt>
          <cx:pt idx="516">-0.071797108900883894</cx:pt>
          <cx:pt idx="517">-0.068521088054632195</cx:pt>
          <cx:pt idx="518">-0.084887998517234997</cx:pt>
          <cx:pt idx="519">-0.084948462509002703</cx:pt>
          <cx:pt idx="520">-0.0417202507092512</cx:pt>
          <cx:pt idx="521">0.0137085861467077</cx:pt>
          <cx:pt idx="522">0.029104460165872498</cx:pt>
          <cx:pt idx="523">0.031470804073460201</cx:pt>
          <cx:pt idx="524">0.022589168461673199</cx:pt>
          <cx:pt idx="525">0.055811585137380902</cx:pt>
          <cx:pt idx="526">0.040940756591239899</cx:pt>
          <cx:pt idx="527">0.034053828548043397</cx:pt>
          <cx:pt idx="528">0.0015048532721314101</cx:pt>
          <cx:pt idx="529">0.0080063521509679304</cx:pt>
          <cx:pt idx="530">0.000390131915453274</cx:pt>
          <cx:pt idx="531">0.00053250971515088103</cx:pt>
          <cx:pt idx="532">-6.6003189454508706e-05</cx:pt>
          <cx:pt idx="533">-0.00059842176918321497</cx:pt>
          <cx:pt idx="534">0.0039686989039967001</cx:pt>
          <cx:pt idx="535">0.0096494780467876497</cx:pt>
          <cx:pt idx="536">0.012118604718373701</cx:pt>
          <cx:pt idx="537">-0.0056713779105469</cx:pt>
          <cx:pt idx="538">-0.035929669945481801</cx:pt>
          <cx:pt idx="539">-0.059844240372638899</cx:pt>
          <cx:pt idx="540">-0.089656550271330696</cx:pt>
          <cx:pt idx="541">-0.050898381695915998</cx:pt>
          <cx:pt idx="542">-0.050846921064234503</cx:pt>
          <cx:pt idx="543">-0.039788171945588598</cx:pt>
          <cx:pt idx="544">-0.076868905936422899</cx:pt>
          <cx:pt idx="545">-0.038573553061846302</cx:pt>
          <cx:pt idx="546">-0.029565004759843399</cx:pt>
          <cx:pt idx="547">-0.022721568422362601</cx:pt>
          <cx:pt idx="548">0.00189838519387973</cx:pt>
          <cx:pt idx="549">-0.0052975795609647401</cx:pt>
          <cx:pt idx="550">0.028658318404905798</cx:pt>
          <cx:pt idx="551">0.0101247364108171</cx:pt>
          <cx:pt idx="552">0.0288130511204337</cx:pt>
          <cx:pt idx="553">0.077032109649503702</cx:pt>
          <cx:pt idx="554">0.032099070585138501</cx:pt>
          <cx:pt idx="555">0.0064850595492089297</cx:pt>
          <cx:pt idx="556">-0.0011387960533785</cx:pt>
          <cx:pt idx="557">0.017254936481385499</cx:pt>
          <cx:pt idx="558">0.004161660470088</cx:pt>
          <cx:pt idx="559">6.9762976112995202e-05</cx:pt>
          <cx:pt idx="560">-0.00027315659877189203</cx:pt>
          <cx:pt idx="561">0.00044268967876102901</cx:pt>
          <cx:pt idx="562">0.0031040034932306401</cx:pt>
          <cx:pt idx="563">0.0193835781596839</cx:pt>
          <cx:pt idx="564">0.029355865331040398</cx:pt>
          <cx:pt idx="565">0.0022073924262370598</cx:pt>
          <cx:pt idx="566">-0.021405837378757699</cx:pt>
          <cx:pt idx="567">-0.040699484283448599</cx:pt>
          <cx:pt idx="568">-0.048235820560439902</cx:pt>
          <cx:pt idx="569">-0.023736512873697199</cx:pt>
          <cx:pt idx="570">-0.0039732099556501997</cx:pt>
          <cx:pt idx="571">-0.028783099918056599</cx:pt>
          <cx:pt idx="572">-0.052690537936643203</cx:pt>
          <cx:pt idx="573">-0.038209499119542002</cx:pt>
          <cx:pt idx="574">-0.00744669258423387</cx:pt>
          <cx:pt idx="575">0.014858896484604299</cx:pt>
          <cx:pt idx="576">-0.00094657109440374795</cx:pt>
          <cx:pt idx="577">-0.022949197715158</cx:pt>
          <cx:pt idx="578">0.022964954822722799</cx:pt>
          <cx:pt idx="579">-0.015524908150055101</cx:pt>
          <cx:pt idx="580">0.0244486688618719</cx:pt>
          <cx:pt idx="581">0.033846301289593102</cx:pt>
          <cx:pt idx="582">-0.0062542360358933203</cx:pt>
          <cx:pt idx="583">0.0019302648354598299</cx:pt>
          <cx:pt idx="584">-0.0117210578188471</cx:pt>
          <cx:pt idx="585">0.012621093961568399</cx:pt>
          <cx:pt idx="586">-0.00031574940795773599</cx:pt>
          <cx:pt idx="587">-0.000108622227729003</cx:pt>
          <cx:pt idx="588">0.00070635380832712404</cx:pt>
          <cx:pt idx="589">0.00011615039174640701</cx:pt>
          <cx:pt idx="590">0.00228438567732218</cx:pt>
          <cx:pt idx="591">0.017467644317024699</cx:pt>
          <cx:pt idx="592">0.0234870169822072</cx:pt>
          <cx:pt idx="593">0.0019429018794339299</cx:pt>
          <cx:pt idx="594">-0.017814400333310901</cx:pt>
          <cx:pt idx="595">-0.00151030332277502</cx:pt>
          <cx:pt idx="596">-0.029721189196270599</cx:pt>
          <cx:pt idx="597">-0.053470856383024699</cx:pt>
          <cx:pt idx="598">-0.00349249713878252</cx:pt>
          <cx:pt idx="599">0.0097259671478233303</cx:pt>
          <cx:pt idx="600">0.016843545250733401</cx:pt>
          <cx:pt idx="601">-0.028657363164796799</cx:pt>
          <cx:pt idx="602">-0.013451143258722899</cx:pt>
          <cx:pt idx="603">0.020150279928613801</cx:pt>
          <cx:pt idx="604">-0.0033985137380157298</cx:pt>
          <cx:pt idx="605">-0.027901599050160701</cx:pt>
          <cx:pt idx="606">-0.0021838004096891698</cx:pt>
          <cx:pt idx="607">-0.0196353826257968</cx:pt>
          <cx:pt idx="608">0.021653273320142299</cx:pt>
          <cx:pt idx="609">0.016822236712258999</cx:pt>
          <cx:pt idx="610">-0.0063730247692202003</cx:pt>
          <cx:pt idx="611">-0.00092308093230647503</cx:pt>
          <cx:pt idx="612">0.0037511733767409002</cx:pt>
          <cx:pt idx="613">0.012139597026343801</cx:pt>
          <cx:pt idx="614">0.00021804763633638299</cx:pt>
          <cx:pt idx="615">-0.00022753517768557099</cx:pt>
          <cx:pt idx="616">-0.00030459077225711701</cx:pt>
          <cx:pt idx="617">-3.5760190151049003e-05</cx:pt>
          <cx:pt idx="618">0.00361216408945909</cx:pt>
          <cx:pt idx="619">0.0106413795656384</cx:pt>
          <cx:pt idx="620">0.0222203281359231</cx:pt>
          <cx:pt idx="621">0.0252337635657198</cx:pt>
          <cx:pt idx="622">-0.0042362917330521698</cx:pt>
          <cx:pt idx="623">0.00085454535760866096</cx:pt>
          <cx:pt idx="624">-0.020182699687086102</cx:pt>
          <cx:pt idx="625">-0.065010754756896494</cx:pt>
          <cx:pt idx="626">-0.056201133865867198</cx:pt>
          <cx:pt idx="627">-0.00111964152548717</cx:pt>
          <cx:pt idx="628">-0.0057401744595523803</cx:pt>
          <cx:pt idx="629">-0.010366739214846699</cx:pt>
          <cx:pt idx="630">-0.030987485784933801</cx:pt>
          <cx:pt idx="631">-0.00151288716753271</cx:pt>
          <cx:pt idx="632">-0.017399800814276799</cx:pt>
          <cx:pt idx="633">-0.0048309470332794499</cx:pt>
          <cx:pt idx="634">0.014515723703801201</cx:pt>
          <cx:pt idx="635">-0.016246628797615702</cx:pt>
          <cx:pt idx="636">0.0048502773398913903</cx:pt>
          <cx:pt idx="637">0.0072351504026192696</cx:pt>
          <cx:pt idx="638">0.0108452504993493</cx:pt>
          <cx:pt idx="639">0.0116598605111855</cx:pt>
          <cx:pt idx="640">0.00491261283162602</cx:pt>
          <cx:pt idx="641">0.0065362273793506398</cx:pt>
          <cx:pt idx="642">0.000135584003392053</cx:pt>
          <cx:pt idx="643">0.00060938458514403797</cx:pt>
          <cx:pt idx="644">0.00046198537345345798</cx:pt>
          <cx:pt idx="645">2.06756707418012e-05</cx:pt>
          <cx:pt idx="646">0.0038897601673422298</cx:pt>
          <cx:pt idx="647">0.0065320286575168999</cx:pt>
          <cx:pt idx="648">0.017803512698719499</cx:pt>
          <cx:pt idx="649">0.0283190252830334</cx:pt>
          <cx:pt idx="650">0.028704115070204001</cx:pt>
          <cx:pt idx="651">0.0334180375082785</cx:pt>
          <cx:pt idx="652">0.0068487943939742604</cx:pt>
          <cx:pt idx="653">-0.0080018478849613901</cx:pt>
          <cx:pt idx="654">-0.028163579991357601</cx:pt>
          <cx:pt idx="655">-0.016826356454411901</cx:pt>
          <cx:pt idx="656">-0.037052061927210701</cx:pt>
          <cx:pt idx="657">0.032197297213135898</cx:pt>
          <cx:pt idx="658">0.0120011244228972</cx:pt>
          <cx:pt idx="659">0.022681439486062299</cx:pt>
          <cx:pt idx="660">-0.0271223975980486</cx:pt>
          <cx:pt idx="661">-0.022560397629119398</cx:pt>
          <cx:pt idx="662">-0.035387650978539097</cx:pt>
          <cx:pt idx="663">-0.047799799597201903</cx:pt>
          <cx:pt idx="664">-0.022629156810787299</cx:pt>
          <cx:pt idx="665">-0.024660969385346499</cx:pt>
          <cx:pt idx="666">-0.0120381479413406</cx:pt>
          <cx:pt idx="667">9.9874277750261497e-05</cx:pt>
          <cx:pt idx="668">0.0026866334687945001</cx:pt>
          <cx:pt idx="669">0.0033432557396723601</cx:pt>
          <cx:pt idx="670">-4.2526644735407897e-05</cx:pt>
          <cx:pt idx="671">0.00048472617317074998</cx:pt>
          <cx:pt idx="672">-0.00038977485670667301</cx:pt>
          <cx:pt idx="673">0.000121520600171246</cx:pt>
          <cx:pt idx="674">0.0010593850446660199</cx:pt>
          <cx:pt idx="675">0.0059294322106086504</cx:pt>
          <cx:pt idx="676">0.016719596125286701</cx:pt>
          <cx:pt idx="677">0.015707253116071001</cx:pt>
          <cx:pt idx="678">0.035986632013880797</cx:pt>
          <cx:pt idx="679">0.040174011572429502</cx:pt>
          <cx:pt idx="680">0.035939445478568303</cx:pt>
          <cx:pt idx="681">0.049554153694161898</cx:pt>
          <cx:pt idx="682">0.045555297349272501</cx:pt>
          <cx:pt idx="683">0.0203314969492168</cx:pt>
          <cx:pt idx="684">-0.013107487170102201</cx:pt>
          <cx:pt idx="685">0.011621660688450001</cx:pt>
          <cx:pt idx="686">0.0387179713017674</cx:pt>
          <cx:pt idx="687">0.018586159808888301</cx:pt>
          <cx:pt idx="688">-0.039338503285620698</cx:pt>
          <cx:pt idx="689">0.017023316887005199</cx:pt>
          <cx:pt idx="690">-0.025499015311595801</cx:pt>
          <cx:pt idx="691">-0.059642591346326997</cx:pt>
          <cx:pt idx="692">-0.029400429640636199</cx:pt>
          <cx:pt idx="693">-0.013865302590636799</cx:pt>
          <cx:pt idx="694">-0.0079013258895754505</cx:pt>
          <cx:pt idx="695">-0.00078789263949323397</cx:pt>
          <cx:pt idx="696">-0.0012052949591083099</cx:pt>
          <cx:pt idx="697">0.0017737793550702901</cx:pt>
          <cx:pt idx="698">0.00074079459000337398</cx:pt>
          <cx:pt idx="699">-4.7268754625506101e-05</cx:pt>
          <cx:pt idx="700">-0.000698512154350725</cx:pt>
          <cx:pt idx="701">0.000250283491994451</cx:pt>
          <cx:pt idx="702">0.00085813826138342699</cx:pt>
          <cx:pt idx="703">0.00093117937647484096</cx:pt>
          <cx:pt idx="704">0.0082210279549134405</cx:pt>
          <cx:pt idx="705">0.0151985883064642</cx:pt>
          <cx:pt idx="706">0.019442434634337799</cx:pt>
          <cx:pt idx="707">0.031355124195620802</cx:pt>
          <cx:pt idx="708">0.047879818372997603</cx:pt>
          <cx:pt idx="709">0.058702778234916299</cx:pt>
          <cx:pt idx="710">0.078822252770094595</cx:pt>
          <cx:pt idx="711">0.062481969365497103</cx:pt>
          <cx:pt idx="712">0.0496722394814803</cx:pt>
          <cx:pt idx="713">0.029168974627364602</cx:pt>
          <cx:pt idx="714">-0.026763113002596501</cx:pt>
          <cx:pt idx="715">0.0026048753098354598</cx:pt>
          <cx:pt idx="716">0.015090375337958</cx:pt>
          <cx:pt idx="717">-0.012084400644236999</cx:pt>
          <cx:pt idx="718">-0.0052361355945677798</cx:pt>
          <cx:pt idx="719">0.010389433964581999</cx:pt>
          <cx:pt idx="720">-0.010786889229120401</cx:pt>
          <cx:pt idx="721">-0.0152667129600057</cx:pt>
          <cx:pt idx="722">-0.0099736636188303002</cx:pt>
          <cx:pt idx="723">-0.0017053235537392701</cx:pt>
          <cx:pt idx="724">0.0013914531758204101</cx:pt>
          <cx:pt idx="725">0.00063382332173103704</cx:pt>
          <cx:pt idx="726">0.0011821350717627201</cx:pt>
          <cx:pt idx="727">0.000190259308382048</cx:pt>
          <cx:pt idx="728">0.00042393953671804102</cx:pt>
          <cx:pt idx="729">-0.00060599419313326199</cx:pt>
          <cx:pt idx="730">-5.1238341171455602e-05</cx:pt>
          <cx:pt idx="731">-0.00039540289008000899</cx:pt>
          <cx:pt idx="732">-0.00026719547540593897</cx:pt>
          <cx:pt idx="733">-0.000120649472383015</cx:pt>
          <cx:pt idx="734">-0.00077602584887599799</cx:pt>
          <cx:pt idx="735">0.00062861120604568404</cx:pt>
          <cx:pt idx="736">-0.0022872438722310699</cx:pt>
          <cx:pt idx="737">-0.0073344941804664599</cx:pt>
          <cx:pt idx="738">0.0024105768849378198</cx:pt>
          <cx:pt idx="739">0.0077938893000254004</cx:pt>
          <cx:pt idx="740">-0.0040709694351193102</cx:pt>
          <cx:pt idx="741">0.0101959958158401</cx:pt>
          <cx:pt idx="742">0.0067654177031247001</cx:pt>
          <cx:pt idx="743">0.010414222042010601</cx:pt>
          <cx:pt idx="744">0.0070975534378645696</cx:pt>
          <cx:pt idx="745">0.0096048539113412802</cx:pt>
          <cx:pt idx="746">0.0043410176974607697</cx:pt>
          <cx:pt idx="747">0.0061891776333818701</cx:pt>
          <cx:pt idx="748">0.00053844227716760796</cx:pt>
          <cx:pt idx="749">-0.00176550231302508</cx:pt>
          <cx:pt idx="750">-0.0011010658592462499</cx:pt>
          <cx:pt idx="751">-0.00105090883684272</cx:pt>
          <cx:pt idx="752">0.00044347916855059301</cx:pt>
          <cx:pt idx="753">-2.4920731137437999e-05</cx:pt>
          <cx:pt idx="754">0.00090401375804007695</cx:pt>
          <cx:pt idx="755">-0.00041498711922359201</cx:pt>
          <cx:pt idx="756">-0.00057534168840169605</cx:pt>
          <cx:pt idx="757">-0.00074728269531894797</cx:pt>
          <cx:pt idx="758">-0.000499364276107254</cx:pt>
          <cx:pt idx="759">-0.000231788433296286</cx:pt>
          <cx:pt idx="760">0.00045248479442228697</cx:pt>
          <cx:pt idx="761">0.00039210485128951598</cx:pt>
          <cx:pt idx="762">0.00030142730531025001</cx:pt>
          <cx:pt idx="763">0.00043365480897704801</cx:pt>
          <cx:pt idx="764">-0.00056902145197265403</cx:pt>
          <cx:pt idx="765">0.00030178540302682198</cx:pt>
          <cx:pt idx="766">0.00045888752967054099</cx:pt>
          <cx:pt idx="767">0.00016515093813811599</cx:pt>
          <cx:pt idx="768">0.00042105075238975002</cx:pt>
          <cx:pt idx="769">-0.000396067412284003</cx:pt>
          <cx:pt idx="770">-0.00153834632124221</cx:pt>
          <cx:pt idx="771">-0.00085725551869052599</cx:pt>
          <cx:pt idx="772">-0.00079982467126734995</cx:pt>
          <cx:pt idx="773">0.0011010686284348599</cx:pt>
          <cx:pt idx="774">0.0010599104684294301</cx:pt>
          <cx:pt idx="775">-0.0047689105778650296</cx:pt>
          <cx:pt idx="776">-0.0012550886174059301</cx:pt>
          <cx:pt idx="777">-0.00072525326154716297</cx:pt>
          <cx:pt idx="778">-0.0031170114080113702</cx:pt>
          <cx:pt idx="779">-9.4041843948518007e-05</cx:pt>
          <cx:pt idx="780">-0.00067221046319333104</cx:pt>
          <cx:pt idx="781">0.000228812672231608</cx:pt>
          <cx:pt idx="782">0.0010534524796913601</cx:pt>
          <cx:pt idx="783">-0.000211263378958096</cx:pt>
        </cx:lvl>
      </cx:numDim>
    </cx:data>
    <cx:data id="105">
      <cx:numDim type="val">
        <cx:f>'001_WA_F - 副本'!$DB$1:$DB$784</cx:f>
        <cx:lvl ptCount="784" formatCode="G/通用格式">
          <cx:pt idx="0">-0.00091336247940042303</cx:pt>
          <cx:pt idx="1">0.00062246508923004002</cx:pt>
          <cx:pt idx="2">-0.00122852688777199</cx:pt>
          <cx:pt idx="3">-2.1393070987842801e-05</cx:pt>
          <cx:pt idx="4">-0.00036145818360199</cx:pt>
          <cx:pt idx="5">0.00026586182285546502</cx:pt>
          <cx:pt idx="6">0.000340912510287748</cx:pt>
          <cx:pt idx="7">0.00074177916857780604</cx:pt>
          <cx:pt idx="8">0.00021679148647882099</cx:pt>
          <cx:pt idx="9">0.00080561778479673</cx:pt>
          <cx:pt idx="10">-0.00045652308177016</cx:pt>
          <cx:pt idx="11">-0.00063329302919536699</cx:pt>
          <cx:pt idx="12">0.00063903028831353197</cx:pt>
          <cx:pt idx="13">0.00062673014689508099</cx:pt>
          <cx:pt idx="14">-0.00079942048907519995</cx:pt>
          <cx:pt idx="15">0.00013175309894106099</cx:pt>
          <cx:pt idx="16">0.00055497776072493195</cx:pt>
          <cx:pt idx="17">0.00070690282359623302</cx:pt>
          <cx:pt idx="18">-0.00010302941507967899</cx:pt>
          <cx:pt idx="19">-0.00055907513075181695</cx:pt>
          <cx:pt idx="20">0.000363430401956926</cx:pt>
          <cx:pt idx="21">1.39799180094227e-05</cx:pt>
          <cx:pt idx="22">0.000332640292440857</cx:pt>
          <cx:pt idx="23">0.00027032131120680302</cx:pt>
          <cx:pt idx="24">-0.00034575926927035499</cx:pt>
          <cx:pt idx="25">0.000108588715583495</cx:pt>
          <cx:pt idx="26">-0.00029360644838702702</cx:pt>
          <cx:pt idx="27">-0.00073856399582536403</cx:pt>
          <cx:pt idx="28">-0.00013164777878090899</cx:pt>
          <cx:pt idx="29">6.0725731271117599e-05</cx:pt>
          <cx:pt idx="30">0.00061573616622012401</cx:pt>
          <cx:pt idx="31">0.00010289896222979501</cx:pt>
          <cx:pt idx="32">-3.1526108123976097e-05</cx:pt>
          <cx:pt idx="33">0.00025799447648498802</cx:pt>
          <cx:pt idx="34">0.0046424705293862598</cx:pt>
          <cx:pt idx="35">0.0093326189043312097</cx:pt>
          <cx:pt idx="36">0.0090261780174572901</cx:pt>
          <cx:pt idx="37">0.0041291314320696104</cx:pt>
          <cx:pt idx="38">0.00279874868116366</cx:pt>
          <cx:pt idx="39">0.0056437070869370396</cx:pt>
          <cx:pt idx="40">0.0076712035040753896</cx:pt>
          <cx:pt idx="41">0.0058333257288688198</cx:pt>
          <cx:pt idx="42">0.0011684600440099</cx:pt>
          <cx:pt idx="43">0.0066958108517986498</cx:pt>
          <cx:pt idx="44">0.0074903934196869203</cx:pt>
          <cx:pt idx="45">0.0060943647623737402</cx:pt>
          <cx:pt idx="46">0.0052439531272375599</cx:pt>
          <cx:pt idx="47">0.0042158738966679302</cx:pt>
          <cx:pt idx="48">0.0030379436558479501</cx:pt>
          <cx:pt idx="49">0.0019944924633110502</cx:pt>
          <cx:pt idx="50">0.0017310917838232001</cx:pt>
          <cx:pt idx="51">0.00142749197649682</cx:pt>
          <cx:pt idx="52">-0.000358448421103056</cx:pt>
          <cx:pt idx="53">-0.00026225949055300001</cx:pt>
          <cx:pt idx="54">-0.00061833734829356201</cx:pt>
          <cx:pt idx="55">-1.6896508237143901e-05</cx:pt>
          <cx:pt idx="56">0.00025893752673028698</cx:pt>
          <cx:pt idx="57">-0.00020470849461878899</cx:pt>
          <cx:pt idx="58">0.000396804103022665</cx:pt>
          <cx:pt idx="59">0.00119948502974912</cx:pt>
          <cx:pt idx="60">0.00036083485748985401</cx:pt>
          <cx:pt idx="61">0.00057723115901490204</cx:pt>
          <cx:pt idx="62">0.0057411084312274504</cx:pt>
          <cx:pt idx="63">0.0157000174441729</cx:pt>
          <cx:pt idx="64">0.019125716349534101</cx:pt>
          <cx:pt idx="65">0.018287409468602099</cx:pt>
          <cx:pt idx="66">0.027731726353793701</cx:pt>
          <cx:pt idx="67">0.036020598658918102</cx:pt>
          <cx:pt idx="68">0.036351251558814801</cx:pt>
          <cx:pt idx="69">0.017693185489528099</cx:pt>
          <cx:pt idx="70">0.0264448694699118</cx:pt>
          <cx:pt idx="71">0.029997202240267799</cx:pt>
          <cx:pt idx="72">0.034534512071296201</cx:pt>
          <cx:pt idx="73">0.026675998933887599</cx:pt>
          <cx:pt idx="74">0.039315159055241501</cx:pt>
          <cx:pt idx="75">0.025067068645533801</cx:pt>
          <cx:pt idx="76">0.0140464286867777</cx:pt>
          <cx:pt idx="77">0.0123382853520131</cx:pt>
          <cx:pt idx="78">0.0089506214557457907</cx:pt>
          <cx:pt idx="79">0.0035220936370372702</cx:pt>
          <cx:pt idx="80">0.000517718661893383</cx:pt>
          <cx:pt idx="81">-0.00038926630323991298</cx:pt>
          <cx:pt idx="82">0.00023679926345533499</cx:pt>
          <cx:pt idx="83">0.00059463174502930396</cx:pt>
          <cx:pt idx="84">-1.5645774525808002e-05</cx:pt>
          <cx:pt idx="85">0.00019456241907369999</cx:pt>
          <cx:pt idx="86">-0.0010552745715302399</cx:pt>
          <cx:pt idx="87">0.0028938643003911801</cx:pt>
          <cx:pt idx="88">0.00323617497530433</cx:pt>
          <cx:pt idx="89">-0.0011023646807418899</cx:pt>
          <cx:pt idx="90">0.0055018078972327404</cx:pt>
          <cx:pt idx="91">0.0075042615876370102</cx:pt>
          <cx:pt idx="92">0.020445219305613702</cx:pt>
          <cx:pt idx="93">0.041085936936881902</cx:pt>
          <cx:pt idx="94">0.031395723001482703</cx:pt>
          <cx:pt idx="95">0.043065801107323498</cx:pt>
          <cx:pt idx="96">0.048646008930592698</cx:pt>
          <cx:pt idx="97">0.073382320472570595</cx:pt>
          <cx:pt idx="98">0.044767794684745697</cx:pt>
          <cx:pt idx="99">0.032254527068468902</cx:pt>
          <cx:pt idx="100">0.0024887635983830698</cx:pt>
          <cx:pt idx="101">-0.0229588005178465</cx:pt>
          <cx:pt idx="102">0.020474096491153199</cx:pt>
          <cx:pt idx="103">0.025631408886957301</cx:pt>
          <cx:pt idx="104">-0.0081672128937321994</cx:pt>
          <cx:pt idx="105">0.0079446564467270005</cx:pt>
          <cx:pt idx="106">0.0051963401697356802</cx:pt>
          <cx:pt idx="107">0.00258751059629664</cx:pt>
          <cx:pt idx="108">-0.00078107180230606299</cx:pt>
          <cx:pt idx="109">-0.00934514816601178</cx:pt>
          <cx:pt idx="110">-0.0015760563786972701</cx:pt>
          <cx:pt idx="111">-0.00020375428744162001</cx:pt>
          <cx:pt idx="112">-0.000238047282882521</cx:pt>
          <cx:pt idx="113">-0.00038707601709851599</cx:pt>
          <cx:pt idx="114">-0.0010528140303109901</cx:pt>
          <cx:pt idx="115">-0.00057351992357247401</cx:pt>
          <cx:pt idx="116">0.0014196663900703399</cx:pt>
          <cx:pt idx="117">-0.000135232673866883</cx:pt>
          <cx:pt idx="118">0.00134726749530801</cx:pt>
          <cx:pt idx="119">-0.0021840940317725101</cx:pt>
          <cx:pt idx="120">-0.00022989938830773499</cx:pt>
          <cx:pt idx="121">0.025921887929254799</cx:pt>
          <cx:pt idx="122">0.040262401047706398</cx:pt>
          <cx:pt idx="123">0.0219290182976783</cx:pt>
          <cx:pt idx="124">0.058979898288554503</cx:pt>
          <cx:pt idx="125">0.063269579667870696</cx:pt>
          <cx:pt idx="126">0.089437710678648905</cx:pt>
          <cx:pt idx="127">0.017252583175048599</cx:pt>
          <cx:pt idx="128">0.0084362948858704902</cx:pt>
          <cx:pt idx="129">-0.0078102293569613304</cx:pt>
          <cx:pt idx="130">-0.020456511964525501</cx:pt>
          <cx:pt idx="131">0.0015151531608427701</cx:pt>
          <cx:pt idx="132">-0.0069546617575800898</cx:pt>
          <cx:pt idx="133">-0.0215066417395363</cx:pt>
          <cx:pt idx="134">-0.050189773683503303</cx:pt>
          <cx:pt idx="135">-0.066270846371025594</cx:pt>
          <cx:pt idx="136">-0.058403249754036199</cx:pt>
          <cx:pt idx="137">-0.031342587991208003</cx:pt>
          <cx:pt idx="138">-0.0064045719080374104</cx:pt>
          <cx:pt idx="139">0.00229691471699106</cx:pt>
          <cx:pt idx="140">4.6648695379383998e-06</cx:pt>
          <cx:pt idx="141">-0.00026813709061511101</cx:pt>
          <cx:pt idx="142">0.000118353273326426</cx:pt>
          <cx:pt idx="143">-0.0013715065664423</cx:pt>
          <cx:pt idx="144">-0.0064790286612666096</cx:pt>
          <cx:pt idx="145">-0.024895665337706201</cx:pt>
          <cx:pt idx="146">-0.0280227213843279</cx:pt>
          <cx:pt idx="147">-0.015991472800688501</cx:pt>
          <cx:pt idx="148">-0.0068919192379742998</cx:pt>
          <cx:pt idx="149">-0.034322849295939102</cx:pt>
          <cx:pt idx="150">0.023004847208434199</cx:pt>
          <cx:pt idx="151">0.00030605489839917297</cx:pt>
          <cx:pt idx="152">0.034023926127531197</cx:pt>
          <cx:pt idx="153">0.072244549286461193</cx:pt>
          <cx:pt idx="154">0.0596567465165515</cx:pt>
          <cx:pt idx="155">0.0090644824834039701</cx:pt>
          <cx:pt idx="156">-0.036403528182768603</cx:pt>
          <cx:pt idx="157">-0.032742487253262703</cx:pt>
          <cx:pt idx="158">-0.043949792109932502</cx:pt>
          <cx:pt idx="159">-0.0030432966518953398</cx:pt>
          <cx:pt idx="160">-0.031224741440354399</cx:pt>
          <cx:pt idx="161">-0.068472524638227394</cx:pt>
          <cx:pt idx="162">-0.074413730619470805</cx:pt>
          <cx:pt idx="163">-0.070358607476763396</cx:pt>
          <cx:pt idx="164">-0.047402183790396901</cx:pt>
          <cx:pt idx="165">-0.014614284877636699</cx:pt>
          <cx:pt idx="166">0.0041730382966916396</cx:pt>
          <cx:pt idx="167">0.0028800600358897701</cx:pt>
          <cx:pt idx="168">0.000220596718712686</cx:pt>
          <cx:pt idx="169">0.000102032856178441</cx:pt>
          <cx:pt idx="170">-0.00042984281484237602</cx:pt>
          <cx:pt idx="171">-0.0016065049951420299</cx:pt>
          <cx:pt idx="172">-0.0079416578856794495</cx:pt>
          <cx:pt idx="173">-0.024831802518555698</cx:pt>
          <cx:pt idx="174">-0.040539583185910499</cx:pt>
          <cx:pt idx="175">-0.020844422517530901</cx:pt>
          <cx:pt idx="176">-0.028462053466978401</cx:pt>
          <cx:pt idx="177">-0.062805634849913097</cx:pt>
          <cx:pt idx="178">-0.0132981354859548</cx:pt>
          <cx:pt idx="179">0.0624633955477863</cx:pt>
          <cx:pt idx="180">0.063211249291759697</cx:pt>
          <cx:pt idx="181">0.0076117604017273202</cx:pt>
          <cx:pt idx="182">-0.0078619712455186407</cx:pt>
          <cx:pt idx="183">-0.056238252060058003</cx:pt>
          <cx:pt idx="184">-0.062648240656990303</cx:pt>
          <cx:pt idx="185">-0.067270822020071203</cx:pt>
          <cx:pt idx="186">-0.114990376674526</cx:pt>
          <cx:pt idx="187">-0.0600586317239016</cx:pt>
          <cx:pt idx="188">-0.090815894158923799</cx:pt>
          <cx:pt idx="189">-0.10718064416659299</cx:pt>
          <cx:pt idx="190">-0.0733491479582567</cx:pt>
          <cx:pt idx="191">-0.057888456892680101</cx:pt>
          <cx:pt idx="192">-0.013134441265062699</cx:pt>
          <cx:pt idx="193">0.00160104752182008</cx:pt>
          <cx:pt idx="194">0.00246234707208841</cx:pt>
          <cx:pt idx="195">0.0030915772076862001</cx:pt>
          <cx:pt idx="196">0.00027299347749552502</cx:pt>
          <cx:pt idx="197">0.00024033498418713701</cx:pt>
          <cx:pt idx="198">0.0021710337155181302</cx:pt>
          <cx:pt idx="199">-0.0088203060295677701</cx:pt>
          <cx:pt idx="200">-0.011561627736009101</cx:pt>
          <cx:pt idx="201">-0.023441508164859699</cx:pt>
          <cx:pt idx="202">-0.0270850510258938</cx:pt>
          <cx:pt idx="203">-0.022219134068786599</cx:pt>
          <cx:pt idx="204">-0.0354622758774834</cx:pt>
          <cx:pt idx="205">-0.023243636020781201</cx:pt>
          <cx:pt idx="206">0.035581412568901502</cx:pt>
          <cx:pt idx="207">0.087181603352718198</cx:pt>
          <cx:pt idx="208">0.031398132973060003</cx:pt>
          <cx:pt idx="209">0.0113609485835283</cx:pt>
          <cx:pt idx="210">-0.063581440090997005</cx:pt>
          <cx:pt idx="211">-0.064905738296740595</cx:pt>
          <cx:pt idx="212">-0.066581948387726506</cx:pt>
          <cx:pt idx="213">-0.076090751695975997</cx:pt>
          <cx:pt idx="214">-0.095845927696418795</cx:pt>
          <cx:pt idx="215">-0.113744213880144</cx:pt>
          <cx:pt idx="216">-0.104897540294315</cx:pt>
          <cx:pt idx="217">-0.089501512014235202</cx:pt>
          <cx:pt idx="218">-0.0762681028847257</cx:pt>
          <cx:pt idx="219">-0.0511588724537149</cx:pt>
          <cx:pt idx="220">0.0020499239579992502</cx:pt>
          <cx:pt idx="221">0.0125713078844076</cx:pt>
          <cx:pt idx="222">0.0047808122433384802</cx:pt>
          <cx:pt idx="223">0.0013363544311380401</cx:pt>
          <cx:pt idx="224">0.0012197803958338799</cx:pt>
          <cx:pt idx="225">-4.9182856777268203e-05</cx:pt>
          <cx:pt idx="226">-0.00133459541515502</cx:pt>
          <cx:pt idx="227">-0.0113419711471376</cx:pt>
          <cx:pt idx="228">-0.022721175823050801</cx:pt>
          <cx:pt idx="229">-0.0196358612603777</cx:pt>
          <cx:pt idx="230">-0.0135261420304158</cx:pt>
          <cx:pt idx="231">-0.027405759391494301</cx:pt>
          <cx:pt idx="232">-0.043005465076939302</cx:pt>
          <cx:pt idx="233">0.0448936285771026</cx:pt>
          <cx:pt idx="234">0.044714417405695199</cx:pt>
          <cx:pt idx="235">0.079022481675055697</cx:pt>
          <cx:pt idx="236">0.10374567501382</cx:pt>
          <cx:pt idx="237">0.050764152542259001</cx:pt>
          <cx:pt idx="238">-0.0602210560615365</cx:pt>
          <cx:pt idx="239">-0.13310936429088499</cx:pt>
          <cx:pt idx="240">-0.102278895357569</cx:pt>
          <cx:pt idx="241">-0.104392324326299</cx:pt>
          <cx:pt idx="242">-0.16527152837915299</cx:pt>
          <cx:pt idx="243">-0.085380370792744298</cx:pt>
          <cx:pt idx="244">-0.046330237603174403</cx:pt>
          <cx:pt idx="245">-0.054814568014266998</cx:pt>
          <cx:pt idx="246">-0.073711670824717898</cx:pt>
          <cx:pt idx="247">-0.041763140014747298</cx:pt>
          <cx:pt idx="248">-0.015794463365155699</cx:pt>
          <cx:pt idx="249">0.012438019852549101</cx:pt>
          <cx:pt idx="250">0.0023033237898991998</cx:pt>
          <cx:pt idx="251">0.00025627587000895099</cx:pt>
          <cx:pt idx="252">-0.00059973967024439499</cx:pt>
          <cx:pt idx="253">-0.0016063072850565599</cx:pt>
          <cx:pt idx="254">0.00040378266902553201</cx:pt>
          <cx:pt idx="255">-0.0075885782282661199</cx:pt>
          <cx:pt idx="256">-0.0252232300091518</cx:pt>
          <cx:pt idx="257">-0.043679924987135701</cx:pt>
          <cx:pt idx="258">-0.054517525416471799</cx:pt>
          <cx:pt idx="259">-0.023906981022992799</cx:pt>
          <cx:pt idx="260">-0.0042510760258783302</cx:pt>
          <cx:pt idx="261">0.041756403607432803</cx:pt>
          <cx:pt idx="262">0.045727755999386603</cx:pt>
          <cx:pt idx="263">0.042498129506832502</cx:pt>
          <cx:pt idx="264">0.086769090003071994</cx:pt>
          <cx:pt idx="265">0.047655959247938799</cx:pt>
          <cx:pt idx="266">-2.1203807810161601e-05</cx:pt>
          <cx:pt idx="267">-0.079492545135633197</cx:pt>
          <cx:pt idx="268">-0.12903074063004699</cx:pt>
          <cx:pt idx="269">-0.12614648804818299</cx:pt>
          <cx:pt idx="270">-0.086881306768887903</cx:pt>
          <cx:pt idx="271">-0.031579332989556903</cx:pt>
          <cx:pt idx="272">-0.021679404347872602</cx:pt>
          <cx:pt idx="273">-0.020572450752742701</cx:pt>
          <cx:pt idx="274">-0.034111547815014902</cx:pt>
          <cx:pt idx="275">0.00447164912037011</cx:pt>
          <cx:pt idx="276">0.030417761047980101</cx:pt>
          <cx:pt idx="277">0.0035125353725374</cx:pt>
          <cx:pt idx="278">-0.0086162650613006899</cx:pt>
          <cx:pt idx="279">-0.018610782441795998</cx:pt>
          <cx:pt idx="280">-0.000166691756522405</cx:pt>
          <cx:pt idx="281">-0.00057253055619624403</cx:pt>
          <cx:pt idx="282">-0.00083421866176902105</cx:pt>
          <cx:pt idx="283">-0.0052250333144375398</cx:pt>
          <cx:pt idx="284">-0.016586667045932198</cx:pt>
          <cx:pt idx="285">-0.038709652007828402</cx:pt>
          <cx:pt idx="286">-0.028932197467867401</cx:pt>
          <cx:pt idx="287">0.00576117655969784</cx:pt>
          <cx:pt idx="288">0.032624468307130901</cx:pt>
          <cx:pt idx="289">0.041451907541576398</cx:pt>
          <cx:pt idx="290">0.0263923914405918</cx:pt>
          <cx:pt idx="291">0.0097985433018190505</cx:pt>
          <cx:pt idx="292">-5.8392263408780803e-05</cx:pt>
          <cx:pt idx="293">0.033320494602683701</cx:pt>
          <cx:pt idx="294">0.035092440856167598</cx:pt>
          <cx:pt idx="295">-0.037630186483674</cx:pt>
          <cx:pt idx="296">-0.079165265266646107</cx:pt>
          <cx:pt idx="297">-0.029964443975003498</cx:pt>
          <cx:pt idx="298">0.025235871332883901</cx:pt>
          <cx:pt idx="299">0.00016369937940585</cx:pt>
          <cx:pt idx="300">0.020537982709708</cx:pt>
          <cx:pt idx="301">0.048560555481895799</cx:pt>
          <cx:pt idx="302">0.017851414811302101</cx:pt>
          <cx:pt idx="303">0.022809857168485201</cx:pt>
          <cx:pt idx="304">0.026037032976914402</cx:pt>
          <cx:pt idx="305">-0.0048492887812073204</cx:pt>
          <cx:pt idx="306">-0.0047543416700764002</cx:pt>
          <cx:pt idx="307">-0.0055838043942114902</cx:pt>
          <cx:pt idx="308">-2.6452299308195101e-05</cx:pt>
          <cx:pt idx="309">-0.00046599078331879601</cx:pt>
          <cx:pt idx="310">-0.00319492068744783</cx:pt>
          <cx:pt idx="311">-0.0076309647805825904</cx:pt>
          <cx:pt idx="312">-0.031307498476322498</cx:pt>
          <cx:pt idx="313">-0.055196057832684199</cx:pt>
          <cx:pt idx="314">-0.018142109850969899</cx:pt>
          <cx:pt idx="315">0.033928115786138101</cx:pt>
          <cx:pt idx="316">0.011604720933213001</cx:pt>
          <cx:pt idx="317">0.025172496890630801</cx:pt>
          <cx:pt idx="318">-0.043676166272018001</cx:pt>
          <cx:pt idx="319">-0.0068650747058550702</cx:pt>
          <cx:pt idx="320">-0.064169490314367</cx:pt>
          <cx:pt idx="321">-0.063597890859696707</cx:pt>
          <cx:pt idx="322">-0.036133811739675399</cx:pt>
          <cx:pt idx="323">-0.066338245981645796</cx:pt>
          <cx:pt idx="324">-0.029764651588228101</cx:pt>
          <cx:pt idx="325">0.023082665439071798</cx:pt>
          <cx:pt idx="326">0.098107216824343702</cx:pt>
          <cx:pt idx="327">0.055284514324716302</cx:pt>
          <cx:pt idx="328">-0.0045809834218201702</cx:pt>
          <cx:pt idx="329">0.064454597937411207</cx:pt>
          <cx:pt idx="330">0.035907402679764798</cx:pt>
          <cx:pt idx="331">0.022854066100786299</cx:pt>
          <cx:pt idx="332">0.046772405061731699</cx:pt>
          <cx:pt idx="333">0.017656145244134901</cx:pt>
          <cx:pt idx="334">0.0037609374422333699</cx:pt>
          <cx:pt idx="335">-0.0016183616402093901</cx:pt>
          <cx:pt idx="336">-2.8163432193101201e-05</cx:pt>
          <cx:pt idx="337">-0.00056115163147395599</cx:pt>
          <cx:pt idx="338">-0.00177850735045542</cx:pt>
          <cx:pt idx="339">-0.0093594536727648493</cx:pt>
          <cx:pt idx="340">-0.038246340222441097</cx:pt>
          <cx:pt idx="341">-0.067989933076234202</cx:pt>
          <cx:pt idx="342">-0.038208918111375501</cx:pt>
          <cx:pt idx="343">-0.000478887518681873</cx:pt>
          <cx:pt idx="344">0.015476746229994899</cx:pt>
          <cx:pt idx="345">0.054313994500136603</cx:pt>
          <cx:pt idx="346">0.032348151740875797</cx:pt>
          <cx:pt idx="347">0.039627349863766398</cx:pt>
          <cx:pt idx="348">-0.082503127712550403</cx:pt>
          <cx:pt idx="349">-0.084317518124431307</cx:pt>
          <cx:pt idx="350">-0.017053011699551798</cx:pt>
          <cx:pt idx="351">-0.034380786932249899</cx:pt>
          <cx:pt idx="352">0.0016999519993878599</cx:pt>
          <cx:pt idx="353">0.0131966298262302</cx:pt>
          <cx:pt idx="354">-0.0086976815990906994</cx:pt>
          <cx:pt idx="355">-0.044747451165578503</cx:pt>
          <cx:pt idx="356">0.0108492447944015</cx:pt>
          <cx:pt idx="357">0.064331847656558</cx:pt>
          <cx:pt idx="358">0.036367670998077202</cx:pt>
          <cx:pt idx="359">0.0536322176758431</cx:pt>
          <cx:pt idx="360">0.076571124818276701</cx:pt>
          <cx:pt idx="361">0.0084828415293090494</cx:pt>
          <cx:pt idx="362">-0.003147098659948</cx:pt>
          <cx:pt idx="363">-0.0048894575258131897</cx:pt>
          <cx:pt idx="364">-0.00080488229188331801</cx:pt>
          <cx:pt idx="365">0.00012332352070421201</cx:pt>
          <cx:pt idx="366">3.3340260308206701e-05</cx:pt>
          <cx:pt idx="367">-0.0026929841988216898</cx:pt>
          <cx:pt idx="368">-0.0424440024435426</cx:pt>
          <cx:pt idx="369">-0.071775019855743499</cx:pt>
          <cx:pt idx="370">-0.041646658262170497</cx:pt>
          <cx:pt idx="371">-0.00317429887907115</cx:pt>
          <cx:pt idx="372">0.022605230775127501</cx:pt>
          <cx:pt idx="373">0.057796259944638599</cx:pt>
          <cx:pt idx="374">0.10301584258674</cx:pt>
          <cx:pt idx="375">0.043636219309811701</cx:pt>
          <cx:pt idx="376">-0.057867410432245497</cx:pt>
          <cx:pt idx="377">-0.0244197273815486</cx:pt>
          <cx:pt idx="378">-0.0084499076974256498</cx:pt>
          <cx:pt idx="379">0.016933686747977902</cx:pt>
          <cx:pt idx="380">-0.047486834971572599</cx:pt>
          <cx:pt idx="381">-0.094828416797683904</cx:pt>
          <cx:pt idx="382">-0.052613070121299198</cx:pt>
          <cx:pt idx="383">-0.032941058297607198</cx:pt>
          <cx:pt idx="384">0.023885885267752201</cx:pt>
          <cx:pt idx="385">0.069186835358070395</cx:pt>
          <cx:pt idx="386">0.037531867767092698</cx:pt>
          <cx:pt idx="387">0.069951839413170902</cx:pt>
          <cx:pt idx="388">0.053955820899694903</cx:pt>
          <cx:pt idx="389">0.020521175269207902</cx:pt>
          <cx:pt idx="390">0.0147540893074024</cx:pt>
          <cx:pt idx="391">0.00179665264538744</cx:pt>
          <cx:pt idx="392">-0.00025613482971103998</cx:pt>
          <cx:pt idx="393">-0.00078730118229366998</cx:pt>
          <cx:pt idx="394">-0.00143969652538292</cx:pt>
          <cx:pt idx="395">0.00160109237708306</cx:pt>
          <cx:pt idx="396">-0.0389842304584406</cx:pt>
          <cx:pt idx="397">-0.070720356553321095</cx:pt>
          <cx:pt idx="398">-0.0523904588828389</cx:pt>
          <cx:pt idx="399">-0.020138746279773401</cx:pt>
          <cx:pt idx="400">0.020825203413322099</cx:pt>
          <cx:pt idx="401">0.0323304818037266</cx:pt>
          <cx:pt idx="402">0.12479422509737501</cx:pt>
          <cx:pt idx="403">0.079911178528375607</cx:pt>
          <cx:pt idx="404">-0.056080217051396798</cx:pt>
          <cx:pt idx="405">-0.029316454028101201</cx:pt>
          <cx:pt idx="406">-0.049569701037862401</cx:pt>
          <cx:pt idx="407">-0.015079614954048101</cx:pt>
          <cx:pt idx="408">-0.058699440153104798</cx:pt>
          <cx:pt idx="409">-0.112490168278103</cx:pt>
          <cx:pt idx="410">-0.053279938429046401</cx:pt>
          <cx:pt idx="411">-0.069147259031444794</cx:pt>
          <cx:pt idx="412">0.061107662405649799</cx:pt>
          <cx:pt idx="413">0.090137370599001607</cx:pt>
          <cx:pt idx="414">0.063080064663167498</cx:pt>
          <cx:pt idx="415">0.036741941316214902</cx:pt>
          <cx:pt idx="416">0.041436178077035798</cx:pt>
          <cx:pt idx="417">0.018590512607519202</cx:pt>
          <cx:pt idx="418">0.00327566856457871</cx:pt>
          <cx:pt idx="419">-0.0012144589428761299</cx:pt>
          <cx:pt idx="420">0.00027817799021557003</cx:pt>
          <cx:pt idx="421">-0.00150189387839046</cx:pt>
          <cx:pt idx="422">-0.0018279195719922399</cx:pt>
          <cx:pt idx="423">0.00111771738111649</cx:pt>
          <cx:pt idx="424">-0.026440423809351798</cx:pt>
          <cx:pt idx="425">-0.059308837664636301</cx:pt>
          <cx:pt idx="426">-0.088246136444673398</cx:pt>
          <cx:pt idx="427">-0.018978035648759502</cx:pt>
          <cx:pt idx="428">0.063205065431421195</cx:pt>
          <cx:pt idx="429">0.112228467595048</cx:pt>
          <cx:pt idx="430">0.13124856617679101</cx:pt>
          <cx:pt idx="431">0.0939162817182808</cx:pt>
          <cx:pt idx="432">-0.019450656404440901</cx:pt>
          <cx:pt idx="433">-0.063085619579049804</cx:pt>
          <cx:pt idx="434">-0.048271164342879001</cx:pt>
          <cx:pt idx="435">-0.0579038500023712</cx:pt>
          <cx:pt idx="436">-0.051515629234841903</cx:pt>
          <cx:pt idx="437">-0.081028118412892397</cx:pt>
          <cx:pt idx="438">-0.0743687998336902</cx:pt>
          <cx:pt idx="439">-0.025329256461836699</cx:pt>
          <cx:pt idx="440">0.036234296519004901</cx:pt>
          <cx:pt idx="441">0.083468975269644197</cx:pt>
          <cx:pt idx="442">0.026730908170594401</cx:pt>
          <cx:pt idx="443">0.036943014081553399</cx:pt>
          <cx:pt idx="444">0.043490612497374903</cx:pt>
          <cx:pt idx="445">0.0415715086864753</cx:pt>
          <cx:pt idx="446">0.0097236311598720201</cx:pt>
          <cx:pt idx="447">0.0046235051574937697</cx:pt>
          <cx:pt idx="448">0.00018894175578631101</cx:pt>
          <cx:pt idx="449">-0.000192409575367273</cx:pt>
          <cx:pt idx="450">-0.0034308649522507102</cx:pt>
          <cx:pt idx="451">7.0966133621939303e-05</cx:pt>
          <cx:pt idx="452">-0.019321008676745799</cx:pt>
          <cx:pt idx="453">-0.0208961618121025</cx:pt>
          <cx:pt idx="454">-0.065074319107318201</cx:pt>
          <cx:pt idx="455">-0.029687268028237498</cx:pt>
          <cx:pt idx="456">0.066798322687732198</cx:pt>
          <cx:pt idx="457">0.132215361683022</cx:pt>
          <cx:pt idx="458">0.11351771913650099</cx:pt>
          <cx:pt idx="459">0.12756864975262899</cx:pt>
          <cx:pt idx="460">0.0433092461825711</cx:pt>
          <cx:pt idx="461">-0.052150199264999399</cx:pt>
          <cx:pt idx="462">0.0296271828459766</cx:pt>
          <cx:pt idx="463">0.0038040588025016601</cx:pt>
          <cx:pt idx="464">-0.0224281932216591</cx:pt>
          <cx:pt idx="465">-0.0120532055887094</cx:pt>
          <cx:pt idx="466">-0.085149424466235205</cx:pt>
          <cx:pt idx="467">-0.0422041905868481</cx:pt>
          <cx:pt idx="468">-0.016361956077571502</cx:pt>
          <cx:pt idx="469">0.030783989628269001</cx:pt>
          <cx:pt idx="470">0.018968702051199798</cx:pt>
          <cx:pt idx="471">0.051945489178800097</cx:pt>
          <cx:pt idx="472">0.0103977305770564</cx:pt>
          <cx:pt idx="473">0.054696285261004701</cx:pt>
          <cx:pt idx="474">0.012946044700052201</cx:pt>
          <cx:pt idx="475">0.0016118423269907999</cx:pt>
          <cx:pt idx="476">-0.00031557199662768701</cx:pt>
          <cx:pt idx="477">-0.00065701908397516298</cx:pt>
          <cx:pt idx="478">-0.0032746692390291398</cx:pt>
          <cx:pt idx="479">-0.0049518571807861504</cx:pt>
          <cx:pt idx="480">-0.00638397735958694</cx:pt>
          <cx:pt idx="481">-0.0062181321114808197</cx:pt>
          <cx:pt idx="482">-0.033841721503276301</cx:pt>
          <cx:pt idx="483">-0.035601256633529602</cx:pt>
          <cx:pt idx="484">0.0074612745977871899</cx:pt>
          <cx:pt idx="485">0.085330948089322706</cx:pt>
          <cx:pt idx="486">0.087000373999924302</cx:pt>
          <cx:pt idx="487">0.092155717275284696</cx:pt>
          <cx:pt idx="488">0.0100264427559124</cx:pt>
          <cx:pt idx="489">-0.0115288865900911</cx:pt>
          <cx:pt idx="490">0.0050580838660168404</cx:pt>
          <cx:pt idx="491">-0.044671476300344799</cx:pt>
          <cx:pt idx="492">-0.025370251384716901</cx:pt>
          <cx:pt idx="493">-0.041472044794788103</cx:pt>
          <cx:pt idx="494">-0.062981584207505603</cx:pt>
          <cx:pt idx="495">-0.080249045743295</cx:pt>
          <cx:pt idx="496">-0.045583865617032503</cx:pt>
          <cx:pt idx="497">0.0184209906271568</cx:pt>
          <cx:pt idx="498">0.027885476513365301</cx:pt>
          <cx:pt idx="499">0.0164483485969017</cx:pt>
          <cx:pt idx="500">-0.00096185138698929803</cx:pt>
          <cx:pt idx="501">0.024885379349902301</cx:pt>
          <cx:pt idx="502">0.0019660005583000502</cx:pt>
          <cx:pt idx="503">0.00309550971643262</cx:pt>
          <cx:pt idx="504">0.00063542235930786305</cx:pt>
          <cx:pt idx="505">-0.00097752603778563296</cx:pt>
          <cx:pt idx="506">-0.0032551016041449201</cx:pt>
          <cx:pt idx="507">-0.0104956751347553</cx:pt>
          <cx:pt idx="508">0.016042741414131902</cx:pt>
          <cx:pt idx="509">0.0013334959176872501</cx:pt>
          <cx:pt idx="510">-0.015620897040512401</cx:pt>
          <cx:pt idx="511">0.0099787659962655706</cx:pt>
          <cx:pt idx="512">0.0265968949602008</cx:pt>
          <cx:pt idx="513">0.067592044521455993</cx:pt>
          <cx:pt idx="514">0.078986320186332795</cx:pt>
          <cx:pt idx="515">-0.022862142394284701</cx:pt>
          <cx:pt idx="516">-0.0476623792591373</cx:pt>
          <cx:pt idx="517">-0.12021184499460499</cx:pt>
          <cx:pt idx="518">-0.046216243476468702</cx:pt>
          <cx:pt idx="519">-0.012695145870378</cx:pt>
          <cx:pt idx="520">-0.0711754403903746</cx:pt>
          <cx:pt idx="521">-0.086066286584837906</cx:pt>
          <cx:pt idx="522">-0.065800204887755703</cx:pt>
          <cx:pt idx="523">-0.097133739283928794</cx:pt>
          <cx:pt idx="524">-0.074042573454454294</cx:pt>
          <cx:pt idx="525">0.0079417187163831494</cx:pt>
          <cx:pt idx="526">0.014817675865372099</cx:pt>
          <cx:pt idx="527">0.031424624181254801</cx:pt>
          <cx:pt idx="528">0.0056619507482691296</cx:pt>
          <cx:pt idx="529">0.021211777041298702</cx:pt>
          <cx:pt idx="530">0.0010318736058310301</cx:pt>
          <cx:pt idx="531">0.0011360287606079699</cx:pt>
          <cx:pt idx="532">0.00099010622021064804</cx:pt>
          <cx:pt idx="533">-0.00093367141989933596</cx:pt>
          <cx:pt idx="534">0.0023437371624726402</cx:pt>
          <cx:pt idx="535">-0.0093509591632144097</cx:pt>
          <cx:pt idx="536">0.017739706942844099</cx:pt>
          <cx:pt idx="537">0.00044649819415617902</cx:pt>
          <cx:pt idx="538">-0.041678292747015101</cx:pt>
          <cx:pt idx="539">-0.0044058219586651497</cx:pt>
          <cx:pt idx="540">0.067869603500447406</cx:pt>
          <cx:pt idx="541">0.083372346813889303</cx:pt>
          <cx:pt idx="542">0.14016631449142999</cx:pt>
          <cx:pt idx="543">0.052801187498169998</cx:pt>
          <cx:pt idx="544">-0.078749900520390895</cx:pt>
          <cx:pt idx="545">-0.13420412855049299</cx:pt>
          <cx:pt idx="546">-0.011515423693615801</cx:pt>
          <cx:pt idx="547">0.029081495426593201</cx:pt>
          <cx:pt idx="548">-0.0772186826526335</cx:pt>
          <cx:pt idx="549">-0.038071935686884099</cx:pt>
          <cx:pt idx="550">-0.074490622574441404</cx:pt>
          <cx:pt idx="551">-0.0722031632527812</cx:pt>
          <cx:pt idx="552">-0.036856405262677298</cx:pt>
          <cx:pt idx="553">0.0037095856082156502</cx:pt>
          <cx:pt idx="554">0.0233790391292788</cx:pt>
          <cx:pt idx="555">0.027259286604754102</cx:pt>
          <cx:pt idx="556">-0.0016824236859367099</cx:pt>
          <cx:pt idx="557">0.019887701741805701</cx:pt>
          <cx:pt idx="558">0.0050453179976455301</cx:pt>
          <cx:pt idx="559">-0.00087596974123660301</cx:pt>
          <cx:pt idx="560">6.9979898495590499e-05</cx:pt>
          <cx:pt idx="561">0.00056326633665765595</cx:pt>
          <cx:pt idx="562">0.00305493634063915</cx:pt>
          <cx:pt idx="563">0.0068309794298345803</cx:pt>
          <cx:pt idx="564">0.019062287006513801</cx:pt>
          <cx:pt idx="565">0.0137730806424834</cx:pt>
          <cx:pt idx="566">-0.021244161060609199</cx:pt>
          <cx:pt idx="567">-0.016020790343010599</cx:pt>
          <cx:pt idx="568">0.033288723104075497</cx:pt>
          <cx:pt idx="569">0.17367257066375499</cx:pt>
          <cx:pt idx="570">0.16678572299405101</cx:pt>
          <cx:pt idx="571">0.070700420034109202</cx:pt>
          <cx:pt idx="572">-0.019096165207971801</cx:pt>
          <cx:pt idx="573">-0.044264334227321803</cx:pt>
          <cx:pt idx="574">0.086149313499250396</cx:pt>
          <cx:pt idx="575">0.083554960174191895</cx:pt>
          <cx:pt idx="576">-0.032196354452020098</cx:pt>
          <cx:pt idx="577">-0.076837151550466595</cx:pt>
          <cx:pt idx="578">-0.060518831879178898</cx:pt>
          <cx:pt idx="579">-0.071261973762939301</cx:pt>
          <cx:pt idx="580">-0.061666009759530897</cx:pt>
          <cx:pt idx="581">-0.013004966959505201</cx:pt>
          <cx:pt idx="582">-0.0096865850441967792</cx:pt>
          <cx:pt idx="583">-0.0026638587876484398</cx:pt>
          <cx:pt idx="584">-0.018117510749265299</cx:pt>
          <cx:pt idx="585">0.0054817901041127803</cx:pt>
          <cx:pt idx="586">0.00210961463969644</cx:pt>
          <cx:pt idx="587">-4.7613045709421003e-05</cx:pt>
          <cx:pt idx="588">-0.000444917536778918</cx:pt>
          <cx:pt idx="589">-0.00014477986711307399</cx:pt>
          <cx:pt idx="590">0.0023521131501751998</cx:pt>
          <cx:pt idx="591">0.0108408896321715</cx:pt>
          <cx:pt idx="592">0.021896552338006098</cx:pt>
          <cx:pt idx="593">0.00235947389487055</cx:pt>
          <cx:pt idx="594">-0.00093090634230892796</cx:pt>
          <cx:pt idx="595">-0.0043273533067183902</cx:pt>
          <cx:pt idx="596">0.036411728262101997</cx:pt>
          <cx:pt idx="597">0.147405707960095</cx:pt>
          <cx:pt idx="598">0.101798854434939</cx:pt>
          <cx:pt idx="599">0.071160155360204494</cx:pt>
          <cx:pt idx="600">0.028996869074265502</cx:pt>
          <cx:pt idx="601">0.067718497914763101</cx:pt>
          <cx:pt idx="602">0.101455107801469</cx:pt>
          <cx:pt idx="603">0.024421553973949801</cx:pt>
          <cx:pt idx="604">-0.070571598963780097</cx:pt>
          <cx:pt idx="605">-0.041154779108726398</cx:pt>
          <cx:pt idx="606">-0.021306338859668102</cx:pt>
          <cx:pt idx="607">-0.0185438145776664</cx:pt>
          <cx:pt idx="608">-0.019742980364292399</cx:pt>
          <cx:pt idx="609">-0.042277587258267899</cx:pt>
          <cx:pt idx="610">0.00728046725003455</cx:pt>
          <cx:pt idx="611">0.0054278301152471597</cx:pt>
          <cx:pt idx="612">-0.00096298422075356805</cx:pt>
          <cx:pt idx="613">0.012184448561932799</cx:pt>
          <cx:pt idx="614">0.0031506268100305601</cx:pt>
          <cx:pt idx="615">-6.7244627909845804e-05</cx:pt>
          <cx:pt idx="616">0.00014512156946029899</cx:pt>
          <cx:pt idx="617">2.1386662657184101e-05</cx:pt>
          <cx:pt idx="618">0.0025962934134719702</cx:pt>
          <cx:pt idx="619">0.0204875710425515</cx:pt>
          <cx:pt idx="620">0.016347807013167698</cx:pt>
          <cx:pt idx="621">0.0140327238186389</cx:pt>
          <cx:pt idx="622">0.0056828254254862199</cx:pt>
          <cx:pt idx="623">0.0172311294858076</cx:pt>
          <cx:pt idx="624">0.036969725811935999</cx:pt>
          <cx:pt idx="625">0.071650138365889904</cx:pt>
          <cx:pt idx="626">0.085668149322661896</cx:pt>
          <cx:pt idx="627">0.062161725783942703</cx:pt>
          <cx:pt idx="628">0.060560422125977897</cx:pt>
          <cx:pt idx="629">0.057028700574494301</cx:pt>
          <cx:pt idx="630">0.00138337086422811</cx:pt>
          <cx:pt idx="631">-0.010605510341531401</cx:pt>
          <cx:pt idx="632">-0.034905018484008302</cx:pt>
          <cx:pt idx="633">-0.047723948692437901</cx:pt>
          <cx:pt idx="634">-0.0097004935230729002</cx:pt>
          <cx:pt idx="635">0.01361911790431</cx:pt>
          <cx:pt idx="636">-0.019056964331860299</cx:pt>
          <cx:pt idx="637">-0.044953957954810601</cx:pt>
          <cx:pt idx="638">-0.0148662346054135</cx:pt>
          <cx:pt idx="639">-0.0062964127023597896</cx:pt>
          <cx:pt idx="640">-0.00171286390187631</cx:pt>
          <cx:pt idx="641">0.0089563267788233397</cx:pt>
          <cx:pt idx="642">-0.0014543025376507999</cx:pt>
          <cx:pt idx="643">-1.26127111367482e-05</cx:pt>
          <cx:pt idx="644">-0.00063858254101961296</cx:pt>
          <cx:pt idx="645">0.00095023973109497999</cx:pt>
          <cx:pt idx="646">-0.00045680452256709799</cx:pt>
          <cx:pt idx="647">0.0131092802611483</cx:pt>
          <cx:pt idx="648">0.018295490007893999</cx:pt>
          <cx:pt idx="649">-0.0054481495308299098</cx:pt>
          <cx:pt idx="650">-0.051276900915243798</cx:pt>
          <cx:pt idx="651">-0.0186003204796092</cx:pt>
          <cx:pt idx="652">0.046322741150064101</cx:pt>
          <cx:pt idx="653">0.034882079683320098</cx:pt>
          <cx:pt idx="654">0.0922985456425338</cx:pt>
          <cx:pt idx="655">0.052913819573553199</cx:pt>
          <cx:pt idx="656">0.039056156834863902</cx:pt>
          <cx:pt idx="657">0.037132352867082399</cx:pt>
          <cx:pt idx="658">0.063457223625091902</cx:pt>
          <cx:pt idx="659">0.024106943015846601</cx:pt>
          <cx:pt idx="660">-0.021816923673692801</cx:pt>
          <cx:pt idx="661">-0.055707879575512903</cx:pt>
          <cx:pt idx="662">-0.018926721416229399</cx:pt>
          <cx:pt idx="663">-0.021733778345411299</cx:pt>
          <cx:pt idx="664">-0.0262068179410706</cx:pt>
          <cx:pt idx="665">-0.0298164144259505</cx:pt>
          <cx:pt idx="666">-0.00314893305972744</cx:pt>
          <cx:pt idx="667">0.0060650801769716704</cx:pt>
          <cx:pt idx="668">-0.011626432479061401</cx:pt>
          <cx:pt idx="669">0.00576529827014344</cx:pt>
          <cx:pt idx="670">-0.0016702417535810401</cx:pt>
          <cx:pt idx="671">-0.00025873781643955701</cx:pt>
          <cx:pt idx="672">-0.00102475649661855</cx:pt>
          <cx:pt idx="673">-0.000150279965087272</cx:pt>
          <cx:pt idx="674">-0.00054660643017729205</cx:pt>
          <cx:pt idx="675">-0.0042278156905589002</cx:pt>
          <cx:pt idx="676">-0.010882726601051501</cx:pt>
          <cx:pt idx="677">-0.035130344178988297</cx:pt>
          <cx:pt idx="678">-0.057939800979372902</cx:pt>
          <cx:pt idx="679">-0.0600449647438073</cx:pt>
          <cx:pt idx="680">-0.062442469317995797</cx:pt>
          <cx:pt idx="681">-0.016123348991120699</cx:pt>
          <cx:pt idx="682">0.030590982845095701</cx:pt>
          <cx:pt idx="683">0.0213986488453775</cx:pt>
          <cx:pt idx="684">-0.0270826058272075</cx:pt>
          <cx:pt idx="685">-0.0023815267203136899</cx:pt>
          <cx:pt idx="686">0.0096469498764990801</cx:pt>
          <cx:pt idx="687">-0.024996045930913799</cx:pt>
          <cx:pt idx="688">-0.0097071799842205</cx:pt>
          <cx:pt idx="689">-0.0542280314614179</cx:pt>
          <cx:pt idx="690">-0.021478760793998599</cx:pt>
          <cx:pt idx="691">-0.034722179130239401</cx:pt>
          <cx:pt idx="692">-0.027125373540692499</cx:pt>
          <cx:pt idx="693">-0.045515030068727903</cx:pt>
          <cx:pt idx="694">-0.021649592460087502</cx:pt>
          <cx:pt idx="695">-0.00587267603320012</cx:pt>
          <cx:pt idx="696">0.0069730947482312599</cx:pt>
          <cx:pt idx="697">0.0033067615212458699</cx:pt>
          <cx:pt idx="698">0.00073942576472755997</cx:pt>
          <cx:pt idx="699">-0.00085803222051210597</cx:pt>
          <cx:pt idx="700">-0.00070620063977461299</cx:pt>
          <cx:pt idx="701">0.00079092619190272305</cx:pt>
          <cx:pt idx="702">-0.00020195067584610399</cx:pt>
          <cx:pt idx="703">-0.0032514859424971</cx:pt>
          <cx:pt idx="704">-0.0081693362119780802</cx:pt>
          <cx:pt idx="705">-0.0254771515292792</cx:pt>
          <cx:pt idx="706">-0.0232875177393497</cx:pt>
          <cx:pt idx="707">-0.041769139139166502</cx:pt>
          <cx:pt idx="708">-0.059410929552558403</cx:pt>
          <cx:pt idx="709">-0.0531322786741594</cx:pt>
          <cx:pt idx="710">-0.0121910495345784</cx:pt>
          <cx:pt idx="711">-0.0155911320774276</cx:pt>
          <cx:pt idx="712">-0.033605188309139</cx:pt>
          <cx:pt idx="713">0.0185840657116427</cx:pt>
          <cx:pt idx="714">0.036057146134641602</cx:pt>
          <cx:pt idx="715">0.0232022370429328</cx:pt>
          <cx:pt idx="716">-0.00041230051040784099</cx:pt>
          <cx:pt idx="717">-0.031815643867308903</cx:pt>
          <cx:pt idx="718">-0.0286087795953185</cx:pt>
          <cx:pt idx="719">-0.012171437397717</cx:pt>
          <cx:pt idx="720">-0.0111302014291119</cx:pt>
          <cx:pt idx="721">-0.00155102653558234</cx:pt>
          <cx:pt idx="722">0.0086444697716222003</cx:pt>
          <cx:pt idx="723">0.010168300016512401</cx:pt>
          <cx:pt idx="724">0.0057498141106562704</cx:pt>
          <cx:pt idx="725">0.00091490096978971897</cx:pt>
          <cx:pt idx="726">0.00044939753093115498</cx:pt>
          <cx:pt idx="727">-0.00022643308564814101</cx:pt>
          <cx:pt idx="728">0.00108689395383025</cx:pt>
          <cx:pt idx="729">0.00051122091884657701</cx:pt>
          <cx:pt idx="730">-0.00056611518449896001</cx:pt>
          <cx:pt idx="731">0.00046812311851602699</cx:pt>
          <cx:pt idx="732">0.00075489856363014998</cx:pt>
          <cx:pt idx="733">-0.0081827145309895499</cx:pt>
          <cx:pt idx="734">-0.0094576301879880503</cx:pt>
          <cx:pt idx="735">-0.0140096081371229</cx:pt>
          <cx:pt idx="736">-0.016677472940268698</cx:pt>
          <cx:pt idx="737">-0.027542122165615399</cx:pt>
          <cx:pt idx="738">-0.019351848466530899</cx:pt>
          <cx:pt idx="739">0.0084278752921183898</cx:pt>
          <cx:pt idx="740">0.018130146221512801</cx:pt>
          <cx:pt idx="741">0.018242847312570799</cx:pt>
          <cx:pt idx="742">0.0095266889926963402</cx:pt>
          <cx:pt idx="743">0.0077670940570225598</cx:pt>
          <cx:pt idx="744">-0.0070540616018667504</cx:pt>
          <cx:pt idx="745">-0.0132069079596346</cx:pt>
          <cx:pt idx="746">-0.025939671044897399</cx:pt>
          <cx:pt idx="747">-0.013819382147141601</cx:pt>
          <cx:pt idx="748">-0.0039800972590288896</cx:pt>
          <cx:pt idx="749">-0.0087661463784082603</cx:pt>
          <cx:pt idx="750">-0.0023596048603005001</cx:pt>
          <cx:pt idx="751">-6.9241493935876002e-05</cx:pt>
          <cx:pt idx="752">0.000188111317339208</cx:pt>
          <cx:pt idx="753">-0.00032572770337528601</cx:pt>
          <cx:pt idx="754">1.46848405842957e-05</cx:pt>
          <cx:pt idx="755">0.000155706093831198</cx:pt>
          <cx:pt idx="756">-0.00087593309443855004</cx:pt>
          <cx:pt idx="757">-0.000267712532206882</cx:pt>
          <cx:pt idx="758">0.00016188028743899501</cx:pt>
          <cx:pt idx="759">0.000686252459103744</cx:pt>
          <cx:pt idx="760">0.000206649741024049</cx:pt>
          <cx:pt idx="761">-0.00037045983627588698</cx:pt>
          <cx:pt idx="762">-5.54506180584706e-05</cx:pt>
          <cx:pt idx="763">5.4490482780784698e-05</cx:pt>
          <cx:pt idx="764">-0.000914668734567577</cx:pt>
          <cx:pt idx="765">-0.0017538576517601399</cx:pt>
          <cx:pt idx="766">0.0010495037040574101</cx:pt>
          <cx:pt idx="767">0.000105134842437867</cx:pt>
          <cx:pt idx="768">-0.00078753767194948698</cx:pt>
          <cx:pt idx="769">-0.00103195951228911</cx:pt>
          <cx:pt idx="770">-0.0030818136362349298</cx:pt>
          <cx:pt idx="771">-0.0028608146681428602</cx:pt>
          <cx:pt idx="772">-0.001619956429789</cx:pt>
          <cx:pt idx="773">-0.0037479817353525198</cx:pt>
          <cx:pt idx="774">-0.0089978056750697304</cx:pt>
          <cx:pt idx="775">8.3878538170863002e-05</cx:pt>
          <cx:pt idx="776">-0.00038537333610936202</cx:pt>
          <cx:pt idx="777">-0.0041302792840207103</cx:pt>
          <cx:pt idx="778">-0.0038163636721609798</cx:pt>
          <cx:pt idx="779">-8.3007288832327494e-05</cx:pt>
          <cx:pt idx="780">6.8550012427756604e-05</cx:pt>
          <cx:pt idx="781">5.9489213010775901e-05</cx:pt>
          <cx:pt idx="782">0.00046227887793078899</cx:pt>
          <cx:pt idx="783">-1.03114398794445e-05</cx:pt>
        </cx:lvl>
      </cx:numDim>
    </cx:data>
    <cx:data id="106">
      <cx:numDim type="val">
        <cx:f>'001_WA_F - 副本'!$DC$1:$DC$784</cx:f>
        <cx:lvl ptCount="784" formatCode="G/通用格式">
          <cx:pt idx="0">-0.00067412869269489197</cx:pt>
          <cx:pt idx="1">-0.00034926980594864802</cx:pt>
          <cx:pt idx="2">-0.00067041541750839705</cx:pt>
          <cx:pt idx="3">-0.00062425751683613999</cx:pt>
          <cx:pt idx="4">6.5770611654680195e-05</cx:pt>
          <cx:pt idx="5">0.00039534287416889599</cx:pt>
          <cx:pt idx="6">-0.0011594588543833799</cx:pt>
          <cx:pt idx="7">-0.00057493788602863303</cx:pt>
          <cx:pt idx="8">-0.00034257895550516301</cx:pt>
          <cx:pt idx="9">0.000548161389244341</cx:pt>
          <cx:pt idx="10">-0.00045586881417087499</cx:pt>
          <cx:pt idx="11">-0.000379896192610204</cx:pt>
          <cx:pt idx="12">0.00041895669899395999</cx:pt>
          <cx:pt idx="13">-0.00066833003578993901</cx:pt>
          <cx:pt idx="14">0.00081868889917268599</cx:pt>
          <cx:pt idx="15">-0.000108882275693305</cx:pt>
          <cx:pt idx="16">0.000112003950211673</cx:pt>
          <cx:pt idx="17">-0.00055535462341701504</cx:pt>
          <cx:pt idx="18">-0.00013728748318350101</cx:pt>
          <cx:pt idx="19">0.00050594838652375104</cx:pt>
          <cx:pt idx="20">-0.00150853113682695</cx:pt>
          <cx:pt idx="21">0.000150496812170544</cx:pt>
          <cx:pt idx="22">-8.1639394397049506e-05</cx:pt>
          <cx:pt idx="23">-0.00037264137044246598</cx:pt>
          <cx:pt idx="24">-0.00025157384742451402</cx:pt>
          <cx:pt idx="25">8.2292020559901997e-05</cx:pt>
          <cx:pt idx="26">-0.000530079984441322</cx:pt>
          <cx:pt idx="27">0.00079621438768219099</cx:pt>
          <cx:pt idx="28">-0.00056668979530188001</cx:pt>
          <cx:pt idx="29">-0.00077498606010612599</cx:pt>
          <cx:pt idx="30">0.00046103926648810502</cx:pt>
          <cx:pt idx="31">0.00070816469129296705</cx:pt>
          <cx:pt idx="32">-0.00060812655933676501</cx:pt>
          <cx:pt idx="33">-0.00024656290832876802</cx:pt>
          <cx:pt idx="34">0.00021671425836474999</cx:pt>
          <cx:pt idx="35">0.00011853607980347101</cx:pt>
          <cx:pt idx="36">0.00028471074034130403</cx:pt>
          <cx:pt idx="37">-0.00020660589305532501</cx:pt>
          <cx:pt idx="38">-4.8443135207591803e-05</cx:pt>
          <cx:pt idx="39">-0.00085009819693337399</cx:pt>
          <cx:pt idx="40">-0.00050028391482156</cx:pt>
          <cx:pt idx="41">-0.000298213951776085</cx:pt>
          <cx:pt idx="42">0.00078809265088096501</cx:pt>
          <cx:pt idx="43">-0.00014820113208868801</cx:pt>
          <cx:pt idx="44">-0.000345045153207704</cx:pt>
          <cx:pt idx="45">0.00048838400266483799</cx:pt>
          <cx:pt idx="46">-0.00064763190430384802</cx:pt>
          <cx:pt idx="47">0.00031771937751076299</cx:pt>
          <cx:pt idx="48">0.00046650236111447701</cx:pt>
          <cx:pt idx="49">0.00015207880252958301</cx:pt>
          <cx:pt idx="50">0.00061951297635037795</cx:pt>
          <cx:pt idx="51">-0.00058477044115632802</cx:pt>
          <cx:pt idx="52">-0.000167431555719212</cx:pt>
          <cx:pt idx="53">0.00016600803336138599</cx:pt>
          <cx:pt idx="54">-0.00044588889138053001</cx:pt>
          <cx:pt idx="55">0.00076067201336184895</cx:pt>
          <cx:pt idx="56">-0.00018857492323772</cx:pt>
          <cx:pt idx="57">-0.0011343524562877399</cx:pt>
          <cx:pt idx="58">-0.000108631411891775</cx:pt>
          <cx:pt idx="59">-0.00096800277266531295</cx:pt>
          <cx:pt idx="60">-0.00012317167063688499</cx:pt>
          <cx:pt idx="61">0.00038984916181754298</cx:pt>
          <cx:pt idx="62">0.00020904189177713001</cx:pt>
          <cx:pt idx="63">0.00061410328801995301</cx:pt>
          <cx:pt idx="64">0.00056451728123759599</cx:pt>
          <cx:pt idx="65">-0.0020618364586827802</cx:pt>
          <cx:pt idx="66">-0.00103086638874297</cx:pt>
          <cx:pt idx="67">-0.0027704744761355101</cx:pt>
          <cx:pt idx="68">-0.0055707756901388003</cx:pt>
          <cx:pt idx="69">-0.0074403556922971398</cx:pt>
          <cx:pt idx="70">-0.0048224790836322697</cx:pt>
          <cx:pt idx="71">-0.0057595753913148202</cx:pt>
          <cx:pt idx="72">-0.00329442717445186</cx:pt>
          <cx:pt idx="73">0.00021282336793798499</cx:pt>
          <cx:pt idx="74">0.0047393729579046804</cx:pt>
          <cx:pt idx="75">-0.0015455321300391299</cx:pt>
          <cx:pt idx="76">-0.00062266804830001096</cx:pt>
          <cx:pt idx="77">0.00025739876108153898</cx:pt>
          <cx:pt idx="78">-0.00011534469007340501</cx:pt>
          <cx:pt idx="79">-0.00057737153171934295</cx:pt>
          <cx:pt idx="80">2.4292900672636299e-06</cx:pt>
          <cx:pt idx="81">0.00056295505844694701</cx:pt>
          <cx:pt idx="82">-0.00030305417316563399</cx:pt>
          <cx:pt idx="83">0.000195951467861478</cx:pt>
          <cx:pt idx="84">0.000382840858273304</cx:pt>
          <cx:pt idx="85">-0.000442490721800853</cx:pt>
          <cx:pt idx="86">0.00025034576991339</cx:pt>
          <cx:pt idx="87">-0.000109325406662618</cx:pt>
          <cx:pt idx="88">-0.00055560288313255502</cx:pt>
          <cx:pt idx="89">-0.00045550430922676103</cx:pt>
          <cx:pt idx="90">0.000428509056533629</cx:pt>
          <cx:pt idx="91">0.00082893013675574504</cx:pt>
          <cx:pt idx="92">0.00017329777230377</cx:pt>
          <cx:pt idx="93">-0.0072405233529524897</cx:pt>
          <cx:pt idx="94">-0.0065919296999849501</cx:pt>
          <cx:pt idx="95">-0.015435821283385401</cx:pt>
          <cx:pt idx="96">-0.010443629985245</cx:pt>
          <cx:pt idx="97">-0.0046706722317946502</cx:pt>
          <cx:pt idx="98">-0.0023633854023501302</cx:pt>
          <cx:pt idx="99">-0.013971103841467099</cx:pt>
          <cx:pt idx="100">-0.023570429746185301</cx:pt>
          <cx:pt idx="101">-0.0113115230465499</cx:pt>
          <cx:pt idx="102">-0.0095334364752530602</cx:pt>
          <cx:pt idx="103">-0.024578361353494699</cx:pt>
          <cx:pt idx="104">-0.0137941499074501</cx:pt>
          <cx:pt idx="105">-0.010887882046652499</cx:pt>
          <cx:pt idx="106">-0.0098424563117199305</cx:pt>
          <cx:pt idx="107">-0.00553031996501702</cx:pt>
          <cx:pt idx="108">0.0030417503551803098</cx:pt>
          <cx:pt idx="109">-3.6893700850957199e-05</cx:pt>
          <cx:pt idx="110">-0.00068316995787992899</cx:pt>
          <cx:pt idx="111">-0.00018382250046632701</cx:pt>
          <cx:pt idx="112">2.0080011256451599e-05</cx:pt>
          <cx:pt idx="113">9.7268787361335803e-05</cx:pt>
          <cx:pt idx="114">-0.00035407692775025199</cx:pt>
          <cx:pt idx="115">0.00051746010010875903</cx:pt>
          <cx:pt idx="116">0.0020438166871862701</cx:pt>
          <cx:pt idx="117">-0.0096986951527540301</cx:pt>
          <cx:pt idx="118">-0.0026529177957482402</cx:pt>
          <cx:pt idx="119">0.0020154230692388201</cx:pt>
          <cx:pt idx="120">0.0187935509415545</cx:pt>
          <cx:pt idx="121">0.018336006924014998</cx:pt>
          <cx:pt idx="122">0.00816992919351648</cx:pt>
          <cx:pt idx="123">-0.0044374376831045103</cx:pt>
          <cx:pt idx="124">-0.048948276733453103</cx:pt>
          <cx:pt idx="125">-0.045866016503952702</cx:pt>
          <cx:pt idx="126">-0.022747413790766599</cx:pt>
          <cx:pt idx="127">-0.0084235536579059002</cx:pt>
          <cx:pt idx="128">-0.043962784493177899</cx:pt>
          <cx:pt idx="129">-0.040178106937961103</cx:pt>
          <cx:pt idx="130">0.00106229825827441</cx:pt>
          <cx:pt idx="131">-0.020094917561317101</cx:pt>
          <cx:pt idx="132">-0.028355129994598102</cx:pt>
          <cx:pt idx="133">-0.0144770937576011</cx:pt>
          <cx:pt idx="134">-0.0021835127716798501</cx:pt>
          <cx:pt idx="135">0.00284526284713791</cx:pt>
          <cx:pt idx="136">0.0170961868601016</cx:pt>
          <cx:pt idx="137">0.0087990990286343808</cx:pt>
          <cx:pt idx="138">0.0016036018369329601</cx:pt>
          <cx:pt idx="139">-0.00027646846919812299</cx:pt>
          <cx:pt idx="140">0.000248853893278813</cx:pt>
          <cx:pt idx="141">-1.0944124937589001e-05</cx:pt>
          <cx:pt idx="142">-9.6045268382254998e-05</cx:pt>
          <cx:pt idx="143">0.00117770138087479</cx:pt>
          <cx:pt idx="144">0.00679932344866877</cx:pt>
          <cx:pt idx="145">0.00061441989856997499</cx:pt>
          <cx:pt idx="146">0.011970982473572599</cx:pt>
          <cx:pt idx="147">0.014530352119022399</cx:pt>
          <cx:pt idx="148">-0.0076261261435266198</cx:pt>
          <cx:pt idx="149">-0.0281316624608716</cx:pt>
          <cx:pt idx="150">-0.020188083921648801</cx:pt>
          <cx:pt idx="151">-0.020380411868371501</cx:pt>
          <cx:pt idx="152">-0.038674192718324098</cx:pt>
          <cx:pt idx="153">0.0191658427504907</cx:pt>
          <cx:pt idx="154">0.0054767848873702504</cx:pt>
          <cx:pt idx="155">-0.0070471696412060802</cx:pt>
          <cx:pt idx="156">0.033130502927829597</cx:pt>
          <cx:pt idx="157">0.0354089963494282</cx:pt>
          <cx:pt idx="158">-0.0064660616437509496</cx:pt>
          <cx:pt idx="159">-0.017081244509764199</cx:pt>
          <cx:pt idx="160">0.0206685500749327</cx:pt>
          <cx:pt idx="161">-0.0185383256504064</cx:pt>
          <cx:pt idx="162">-0.011718410218410099</cx:pt>
          <cx:pt idx="163">-0.0042878055243002703</cx:pt>
          <cx:pt idx="164">0.0071435889786698997</cx:pt>
          <cx:pt idx="165">0.0110183749560389</cx:pt>
          <cx:pt idx="166">0.0031684216495422601</cx:pt>
          <cx:pt idx="167">0.00021845532113070801</cx:pt>
          <cx:pt idx="168">0.00014805487391123101</cx:pt>
          <cx:pt idx="169">-0.00073226637162242302</cx:pt>
          <cx:pt idx="170">0.0046097180672547396</cx:pt>
          <cx:pt idx="171">0.0083770870400229104</cx:pt>
          <cx:pt idx="172">0.012155895941108901</cx:pt>
          <cx:pt idx="173">0.00779491676121335</cx:pt>
          <cx:pt idx="174">0.0165762262537901</cx:pt>
          <cx:pt idx="175">-0.0023105683740095601</cx:pt>
          <cx:pt idx="176">-0.0215977958199665</cx:pt>
          <cx:pt idx="177">0.0049524117586013496</cx:pt>
          <cx:pt idx="178">0.0039746286476457001</cx:pt>
          <cx:pt idx="179">-0.0017463654934670701</cx:pt>
          <cx:pt idx="180">-0.0092087694048567995</cx:pt>
          <cx:pt idx="181">0.0038682576056769799</cx:pt>
          <cx:pt idx="182">-0.0054605803824337397</cx:pt>
          <cx:pt idx="183">0.024760474815348901</cx:pt>
          <cx:pt idx="184">0.062452102388341799</cx:pt>
          <cx:pt idx="185">0.057477233114963298</cx:pt>
          <cx:pt idx="186">0.0363392719403412</cx:pt>
          <cx:pt idx="187">0.024332311362907401</cx:pt>
          <cx:pt idx="188">0.015225686246769799</cx:pt>
          <cx:pt idx="189">0.0089618910613488492</cx:pt>
          <cx:pt idx="190">-0.0051217120006241002</cx:pt>
          <cx:pt idx="191">0.0032317934219289598</cx:pt>
          <cx:pt idx="192">0.0133925339029236</cx:pt>
          <cx:pt idx="193">0.0148164088117404</cx:pt>
          <cx:pt idx="194">0.0045119989688163298</cx:pt>
          <cx:pt idx="195">-0.00012466441703774399</cx:pt>
          <cx:pt idx="196">8.4336823334200805e-06</cx:pt>
          <cx:pt idx="197">0.00099126415039022496</cx:pt>
          <cx:pt idx="198">0.00311676171456244</cx:pt>
          <cx:pt idx="199">0.0085682464080506903</cx:pt>
          <cx:pt idx="200">0.0108974001264699</cx:pt>
          <cx:pt idx="201">0.019704884431654902</cx:pt>
          <cx:pt idx="202">0.025290528157617901</cx:pt>
          <cx:pt idx="203">-0.0086742187085728402</cx:pt>
          <cx:pt idx="204">0.0146391820205489</cx:pt>
          <cx:pt idx="205">0.0157873055578003</cx:pt>
          <cx:pt idx="206">0.037369415677643</cx:pt>
          <cx:pt idx="207">0.024136143599704701</cx:pt>
          <cx:pt idx="208">0.0208019839441323</cx:pt>
          <cx:pt idx="209">0.016946567383672201</cx:pt>
          <cx:pt idx="210">0.0326170354527879</cx:pt>
          <cx:pt idx="211">-0.0113588024108662</cx:pt>
          <cx:pt idx="212">0.054222480221950399</cx:pt>
          <cx:pt idx="213">0.087649434555878397</cx:pt>
          <cx:pt idx="214">0.059681422368625101</cx:pt>
          <cx:pt idx="215">0.0300976147238038</cx:pt>
          <cx:pt idx="216">0.039754554358462001</cx:pt>
          <cx:pt idx="217">-0.0118048939738804</cx:pt>
          <cx:pt idx="218">-0.016221441543740601</cx:pt>
          <cx:pt idx="219">0.0033930551507474699</cx:pt>
          <cx:pt idx="220">0.0034706824023709101</cx:pt>
          <cx:pt idx="221">0.0082079839024585596</cx:pt>
          <cx:pt idx="222">0.0026130554243921798</cx:pt>
          <cx:pt idx="223">0.00054584846587932105</cx:pt>
          <cx:pt idx="224">0.000226914744595306</cx:pt>
          <cx:pt idx="225">-7.5499290378095799e-05</cx:pt>
          <cx:pt idx="226">-0.00072541968298271795</cx:pt>
          <cx:pt idx="227">0.00083258304208557897</cx:pt>
          <cx:pt idx="228">0.0058634803749542802</cx:pt>
          <cx:pt idx="229">-0.0031447087015649398</cx:pt>
          <cx:pt idx="230">0.0039231260770485801</cx:pt>
          <cx:pt idx="231">-0.010358951083907201</cx:pt>
          <cx:pt idx="232">0.0275751283126866</cx:pt>
          <cx:pt idx="233">0.036262105746220102</cx:pt>
          <cx:pt idx="234">0.030988761150866399</cx:pt>
          <cx:pt idx="235">0.0013399104324388199</cx:pt>
          <cx:pt idx="236">-0.0045612872848205897</cx:pt>
          <cx:pt idx="237">0.036901378942642199</cx:pt>
          <cx:pt idx="238">0.032687881113936397</cx:pt>
          <cx:pt idx="239">-0.0035588362536803498</cx:pt>
          <cx:pt idx="240">0.0079936384730775693</cx:pt>
          <cx:pt idx="241">0.023717709279399399</cx:pt>
          <cx:pt idx="242">-0.0060123202397444897</cx:pt>
          <cx:pt idx="243">-0.0080703360544949598</cx:pt>
          <cx:pt idx="244">-0.0120993488851329</cx:pt>
          <cx:pt idx="245">-0.030404915247958499</cx:pt>
          <cx:pt idx="246">-0.011368980349068299</cx:pt>
          <cx:pt idx="247">-0.0181577260985008</cx:pt>
          <cx:pt idx="248">-0.0063269555982487903</cx:pt>
          <cx:pt idx="249">0.0027357110546190702</cx:pt>
          <cx:pt idx="250">0.0012813838342631599</cx:pt>
          <cx:pt idx="251">-0.00033523841148134901</cx:pt>
          <cx:pt idx="252">-0.00032157914566261397</cx:pt>
          <cx:pt idx="253">0.000107666538073193</cx:pt>
          <cx:pt idx="254">-0.0032559617732689102</cx:pt>
          <cx:pt idx="255">-0.0039042074746467302</cx:pt>
          <cx:pt idx="256">-7.1817093592770504e-05</cx:pt>
          <cx:pt idx="257">-0.0252095539286319</cx:pt>
          <cx:pt idx="258">0.018205667943295499</cx:pt>
          <cx:pt idx="259">0.047586685033249899</cx:pt>
          <cx:pt idx="260">0.049507775117593099</cx:pt>
          <cx:pt idx="261">0.033979610330683002</cx:pt>
          <cx:pt idx="262">0.018353844905038601</cx:pt>
          <cx:pt idx="263">0.0227925379403295</cx:pt>
          <cx:pt idx="264">-0.00024769145193972297</cx:pt>
          <cx:pt idx="265">0.0119180693788166</cx:pt>
          <cx:pt idx="266">0.013784144964379999</cx:pt>
          <cx:pt idx="267">-0.061280571056298597</cx:pt>
          <cx:pt idx="268">-0.076646839378676807</cx:pt>
          <cx:pt idx="269">-0.059807410826864603</cx:pt>
          <cx:pt idx="270">-0.089693486116256396</cx:pt>
          <cx:pt idx="271">-0.054493031080533598</cx:pt>
          <cx:pt idx="272">-0.050990440449326699</cx:pt>
          <cx:pt idx="273">-0.038109534758039298</cx:pt>
          <cx:pt idx="274">-0.0052545808211677501</cx:pt>
          <cx:pt idx="275">-0.017730440655618001</cx:pt>
          <cx:pt idx="276">-0.0010852956089160901</cx:pt>
          <cx:pt idx="277">0.0072584632573415202</cx:pt>
          <cx:pt idx="278">0.0015633368110396599</cx:pt>
          <cx:pt idx="279">-0.00020826816490667301</cx:pt>
          <cx:pt idx="280">0.00053320736426199704</cx:pt>
          <cx:pt idx="281">-9.9679591729265798e-05</cx:pt>
          <cx:pt idx="282">-0.00050157966123801404</cx:pt>
          <cx:pt idx="283">0.018386935124858301</cx:pt>
          <cx:pt idx="284">0.0100385858331716</cx:pt>
          <cx:pt idx="285">-0.0137262584169612</cx:pt>
          <cx:pt idx="286">0.018573064322890898</cx:pt>
          <cx:pt idx="287">0.037585535420377097</cx:pt>
          <cx:pt idx="288">0.065842228194642596</cx:pt>
          <cx:pt idx="289">0.035112483316924903</cx:pt>
          <cx:pt idx="290">0.010693911237652599</cx:pt>
          <cx:pt idx="291">0.0106247061503651</cx:pt>
          <cx:pt idx="292">-0.023472985063649501</cx:pt>
          <cx:pt idx="293">-0.076489216527948906</cx:pt>
          <cx:pt idx="294">-0.051099172939615398</cx:pt>
          <cx:pt idx="295">-0.099124036874663896</cx:pt>
          <cx:pt idx="296">-0.070027822749756399</cx:pt>
          <cx:pt idx="297">-0.0552841736582921</cx:pt>
          <cx:pt idx="298">-0.039368560654009899</cx:pt>
          <cx:pt idx="299">-0.047782871586027197</cx:pt>
          <cx:pt idx="300">-0.032789211806733602</cx:pt>
          <cx:pt idx="301">-0.055157296941305903</cx:pt>
          <cx:pt idx="302">-0.035060029783638903</cx:pt>
          <cx:pt idx="303">-0.018513318986653701</cx:pt>
          <cx:pt idx="304">0.0013403862606835</cx:pt>
          <cx:pt idx="305">0.0080852457713383296</cx:pt>
          <cx:pt idx="306">0.0020963913293109799</cx:pt>
          <cx:pt idx="307">0.00062548719517499496</cx:pt>
          <cx:pt idx="308">0.00018542867928934801</cx:pt>
          <cx:pt idx="309">-0.00054109002702191296</cx:pt>
          <cx:pt idx="310">9.4937524673764697e-05</cx:pt>
          <cx:pt idx="311">0.011763326350246701</cx:pt>
          <cx:pt idx="312">0.010664716048008799</cx:pt>
          <cx:pt idx="313">-0.027033073590444</cx:pt>
          <cx:pt idx="314">-0.0035276150433204202</cx:pt>
          <cx:pt idx="315">0.018195721279476901</cx:pt>
          <cx:pt idx="316">-0.027065735487530999</cx:pt>
          <cx:pt idx="317">-0.0451692578256409</cx:pt>
          <cx:pt idx="318">-0.0690143046190244</cx:pt>
          <cx:pt idx="319">-0.085406126050530107</cx:pt>
          <cx:pt idx="320">-0.0590731814710517</cx:pt>
          <cx:pt idx="321">-0.0123065710749924</cx:pt>
          <cx:pt idx="322">-0.018672877722875701</cx:pt>
          <cx:pt idx="323">-0.053365899290398797</cx:pt>
          <cx:pt idx="324">-0.0045377080229001502</cx:pt>
          <cx:pt idx="325">0.049191850949309099</cx:pt>
          <cx:pt idx="326">0.040754187360452797</cx:pt>
          <cx:pt idx="327">-0.055893462325302498</cx:pt>
          <cx:pt idx="328">-0.0448507735402318</cx:pt>
          <cx:pt idx="329">-0.075485694490556698</cx:pt>
          <cx:pt idx="330">-0.065145470541247294</cx:pt>
          <cx:pt idx="331">-0.024983026883557202</cx:pt>
          <cx:pt idx="332">-0.010579081555146501</cx:pt>
          <cx:pt idx="333">0.00048770901783366799</cx:pt>
          <cx:pt idx="334">0.0014008467490360999</cx:pt>
          <cx:pt idx="335">-0.000110381214717889</cx:pt>
          <cx:pt idx="336">0.00022017347133688</cx:pt>
          <cx:pt idx="337">-0.0010703073353709599</cx:pt>
          <cx:pt idx="338">-0.00143448080439652</cx:pt>
          <cx:pt idx="339">-0.0098065255550202207</cx:pt>
          <cx:pt idx="340">-0.0075619269842912102</cx:pt>
          <cx:pt idx="341">-0.024196798628957801</cx:pt>
          <cx:pt idx="342">-0.021707507654408102</cx:pt>
          <cx:pt idx="343">-0.034480530478644203</cx:pt>
          <cx:pt idx="344">-0.054982127917779802</cx:pt>
          <cx:pt idx="345">-0.058686789172727502</cx:pt>
          <cx:pt idx="346">-0.0275411453370231</cx:pt>
          <cx:pt idx="347">0.0095236438642463395</cx:pt>
          <cx:pt idx="348">0.040988690676234701</cx:pt>
          <cx:pt idx="349">0.053384302257987702</cx:pt>
          <cx:pt idx="350">0.064003722899337798</cx:pt>
          <cx:pt idx="351">0.018889701253639701</cx:pt>
          <cx:pt idx="352">0.0022986373272181298</cx:pt>
          <cx:pt idx="353">0.0107355285247585</cx:pt>
          <cx:pt idx="354">0.062309557749359701</cx:pt>
          <cx:pt idx="355">-0.049403776106566502</cx:pt>
          <cx:pt idx="356">-0.021552503459654399</cx:pt>
          <cx:pt idx="357">-0.050089626711176803</cx:pt>
          <cx:pt idx="358">-0.043655019131995702</cx:pt>
          <cx:pt idx="359">-0.016414420208948101</cx:pt>
          <cx:pt idx="360">-0.014493073289865601</cx:pt>
          <cx:pt idx="361">-0.0010070876765767001</cx:pt>
          <cx:pt idx="362">0.0022804570847620399</cx:pt>
          <cx:pt idx="363">0.000961277329589302</cx:pt>
          <cx:pt idx="364">0.00030847087389991601</cx:pt>
          <cx:pt idx="365">-0.00072819008321954105</cx:pt>
          <cx:pt idx="366">-0.00142507131162428</cx:pt>
          <cx:pt idx="367">-0.0095135869007760901</cx:pt>
          <cx:pt idx="368">-0.021292266761012701</cx:pt>
          <cx:pt idx="369">-0.016846467684688299</cx:pt>
          <cx:pt idx="370">-0.024251472794693901</cx:pt>
          <cx:pt idx="371">-0.028272332673772799</cx:pt>
          <cx:pt idx="372">-0.033436914065354803</cx:pt>
          <cx:pt idx="373">0.014318660434601</cx:pt>
          <cx:pt idx="374">0.064969769810127698</cx:pt>
          <cx:pt idx="375">0.045429123058524097</cx:pt>
          <cx:pt idx="376">0.071611307788633102</cx:pt>
          <cx:pt idx="377">0.061307950682569702</cx:pt>
          <cx:pt idx="378">0.070588251147104403</cx:pt>
          <cx:pt idx="379">-0.00370850071584653</cx:pt>
          <cx:pt idx="380">0.0041627422351997803</cx:pt>
          <cx:pt idx="381">-0.00062738720485785602</cx:pt>
          <cx:pt idx="382">0.023334244723208601</cx:pt>
          <cx:pt idx="383">-0.058334927204563701</cx:pt>
          <cx:pt idx="384">-0.023819861891001302</cx:pt>
          <cx:pt idx="385">-0.0163600963390753</cx:pt>
          <cx:pt idx="386">-0.033556063270633797</cx:pt>
          <cx:pt idx="387">-0.020298567076968699</cx:pt>
          <cx:pt idx="388">-0.0056170161178407197</cx:pt>
          <cx:pt idx="389">-0.00209281220487349</cx:pt>
          <cx:pt idx="390">0.0014859369875133599</cx:pt>
          <cx:pt idx="391">-0.00034789952270212999</cx:pt>
          <cx:pt idx="392">-5.10401173296416e-05</cx:pt>
          <cx:pt idx="393">0.00061076529096826195</cx:pt>
          <cx:pt idx="394">0.000173221837151438</cx:pt>
          <cx:pt idx="395">-0.0050361885799680099</cx:pt>
          <cx:pt idx="396">-0.022507584771031701</cx:pt>
          <cx:pt idx="397">-0.021858773767621301</cx:pt>
          <cx:pt idx="398">-0.0195122488771458</cx:pt>
          <cx:pt idx="399">-0.017701342343459998</cx:pt>
          <cx:pt idx="400">0.027588556753441299</cx:pt>
          <cx:pt idx="401">0.065542646764200393</cx:pt>
          <cx:pt idx="402">0.060500629885338997</cx:pt>
          <cx:pt idx="403">0.0167688072766423</cx:pt>
          <cx:pt idx="404">0.049341928384060298</cx:pt>
          <cx:pt idx="405">0.042834696342949001</cx:pt>
          <cx:pt idx="406">0.0479991319910772</cx:pt>
          <cx:pt idx="407">-0.035870308671415697</cx:pt>
          <cx:pt idx="408">-0.042635136812501702</cx:pt>
          <cx:pt idx="409">-0.00211062821632731</cx:pt>
          <cx:pt idx="410">0.0064753874194997101</cx:pt>
          <cx:pt idx="411">-0.025258275900716502</cx:pt>
          <cx:pt idx="412">-0.0098499261729931599</cx:pt>
          <cx:pt idx="413">0.0053905281416682001</cx:pt>
          <cx:pt idx="414">-0.0049641058580986797</cx:pt>
          <cx:pt idx="415">0.0071097848611535201</cx:pt>
          <cx:pt idx="416">0.0041753724595689698</cx:pt>
          <cx:pt idx="417">-0.00155289699049264</cx:pt>
          <cx:pt idx="418">-0.000110750904488836</cx:pt>
          <cx:pt idx="419">-0.00060798949160268399</cx:pt>
          <cx:pt idx="420">0.000372081183272516</cx:pt>
          <cx:pt idx="421">0.0034473649843360498</cx:pt>
          <cx:pt idx="422">0.0016026795199750299</cx:pt>
          <cx:pt idx="423">-0.0051093156828925599</cx:pt>
          <cx:pt idx="424">-0.026565993405760199</cx:pt>
          <cx:pt idx="425">-0.032402802891333897</cx:pt>
          <cx:pt idx="426">-0.046796410952719601</cx:pt>
          <cx:pt idx="427">-0.0621825568022693</cx:pt>
          <cx:pt idx="428">0.0026091138732258</cx:pt>
          <cx:pt idx="429">0.040116997793234799</cx:pt>
          <cx:pt idx="430">0.080123563388269994</cx:pt>
          <cx:pt idx="431">0.0600233657208116</cx:pt>
          <cx:pt idx="432">0.075602118231863094</cx:pt>
          <cx:pt idx="433">0.046902240522930197</cx:pt>
          <cx:pt idx="434">0.024342521503135699</cx:pt>
          <cx:pt idx="435">-0.024286428399046399</cx:pt>
          <cx:pt idx="436">-0.035594913068462603</cx:pt>
          <cx:pt idx="437">-0.019673564017073399</cx:pt>
          <cx:pt idx="438">-0.0067233346592518997</cx:pt>
          <cx:pt idx="439">-0.015756025665389001</cx:pt>
          <cx:pt idx="440">0.0177590424075703</cx:pt>
          <cx:pt idx="441">0.024818148117532499</cx:pt>
          <cx:pt idx="442">0.018202092431385201</cx:pt>
          <cx:pt idx="443">0.014751454833123</cx:pt>
          <cx:pt idx="444">0.011935652772849199</cx:pt>
          <cx:pt idx="445">-0.0026301268407959199</cx:pt>
          <cx:pt idx="446">-2.3139839718150299e-05</cx:pt>
          <cx:pt idx="447">-0.00099371940632883701</cx:pt>
          <cx:pt idx="448">0.00027196478797743002</cx:pt>
          <cx:pt idx="449">0.0016450522930758201</cx:pt>
          <cx:pt idx="450">0.0049150986912741002</cx:pt>
          <cx:pt idx="451">0.00097342082716927298</cx:pt>
          <cx:pt idx="452">-0.024307559675958899</cx:pt>
          <cx:pt idx="453">-0.053056579506526397</cx:pt>
          <cx:pt idx="454">-0.091020016141745999</cx:pt>
          <cx:pt idx="455">-0.098487822587986995</cx:pt>
          <cx:pt idx="456">-0.080859396430337793</cx:pt>
          <cx:pt idx="457">-0.032132063186880597</cx:pt>
          <cx:pt idx="458">-0.0124447688666421</cx:pt>
          <cx:pt idx="459">0.0052232519564704696</cx:pt>
          <cx:pt idx="460">0.023001413784134599</cx:pt>
          <cx:pt idx="461">0.077024990474112903</cx:pt>
          <cx:pt idx="462">0.023256837673086402</cx:pt>
          <cx:pt idx="463">-0.0209125705380542</cx:pt>
          <cx:pt idx="464">-0.0093303778072710009</cx:pt>
          <cx:pt idx="465">-0.0060523166989186498</cx:pt>
          <cx:pt idx="466">0.025738976310243501</cx:pt>
          <cx:pt idx="467">0.0142756303157774</cx:pt>
          <cx:pt idx="468">-0.00243939350935303</cx:pt>
          <cx:pt idx="469">0.0298637451470068</cx:pt>
          <cx:pt idx="470">0.027750757024193599</cx:pt>
          <cx:pt idx="471">0.0027288713871142802</cx:pt>
          <cx:pt idx="472">0.0216992195179645</cx:pt>
          <cx:pt idx="473">-0.0031685914406631901</cx:pt>
          <cx:pt idx="474">-0.00105155435202292</cx:pt>
          <cx:pt idx="475">-0.00141901997558321</cx:pt>
          <cx:pt idx="476">0.00013501275944617701</cx:pt>
          <cx:pt idx="477">0.00137094663358093</cx:pt>
          <cx:pt idx="478">0.0038398086971984098</cx:pt>
          <cx:pt idx="479">0.0089431104083302296</cx:pt>
          <cx:pt idx="480">-0.030621556786749899</cx:pt>
          <cx:pt idx="481">-0.066974822409875498</cx:pt>
          <cx:pt idx="482">-0.099675700378711901</cx:pt>
          <cx:pt idx="483">-0.122652765326075</cx:pt>
          <cx:pt idx="484">-0.137676791208869</cx:pt>
          <cx:pt idx="485">-0.16237172719271301</cx:pt>
          <cx:pt idx="486">-0.17353999496064201</cx:pt>
          <cx:pt idx="487">-0.12777675804010599</cx:pt>
          <cx:pt idx="488">-0.106055154946274</cx:pt>
          <cx:pt idx="489">-0.075728239326584498</cx:pt>
          <cx:pt idx="490">-0.047864521113258798</cx:pt>
          <cx:pt idx="491">-0.010406852713285101</cx:pt>
          <cx:pt idx="492">-0.037232704379030403</cx:pt>
          <cx:pt idx="493">-0.0106345843287858</cx:pt>
          <cx:pt idx="494">0.015635677768718999</cx:pt>
          <cx:pt idx="495">0.0053739136647118803</cx:pt>
          <cx:pt idx="496">-0.0041289920803521396</cx:pt>
          <cx:pt idx="497">0.0059538414086408196</cx:pt>
          <cx:pt idx="498">-0.0010043724632905499</cx:pt>
          <cx:pt idx="499">-0.019492879693937801</cx:pt>
          <cx:pt idx="500">-0.021300192500827399</cx:pt>
          <cx:pt idx="501">-0.0069945768997446197</cx:pt>
          <cx:pt idx="502">-0.000356684604060392</cx:pt>
          <cx:pt idx="503">0.00039319204998327598</cx:pt>
          <cx:pt idx="504">-4.5692304176313297e-05</cx:pt>
          <cx:pt idx="505">-0.00077911677690061095</cx:pt>
          <cx:pt idx="506">0.0052113354280745403</cx:pt>
          <cx:pt idx="507">0.014572515971430401</cx:pt>
          <cx:pt idx="508">-0.030443803173291099</cx:pt>
          <cx:pt idx="509">-0.061674354481248701</cx:pt>
          <cx:pt idx="510">-0.0894395402364523</cx:pt>
          <cx:pt idx="511">-0.11739836151291</cx:pt>
          <cx:pt idx="512">-0.122747084031718</cx:pt>
          <cx:pt idx="513">-0.14220168613051801</cx:pt>
          <cx:pt idx="514">-0.179509471624965</cx:pt>
          <cx:pt idx="515">-0.20238626129725201</cx:pt>
          <cx:pt idx="516">-0.195329683951977</cx:pt>
          <cx:pt idx="517">-0.111269418641808</cx:pt>
          <cx:pt idx="518">-0.093107274460785802</cx:pt>
          <cx:pt idx="519">-0.042426146348456102</cx:pt>
          <cx:pt idx="520">-0.0023727826722547401</cx:pt>
          <cx:pt idx="521">-0.0071479108408891599</cx:pt>
          <cx:pt idx="522">-0.0145044536963513</cx:pt>
          <cx:pt idx="523">0.043042307270476102</cx:pt>
          <cx:pt idx="524">0.00141300160205292</cx:pt>
          <cx:pt idx="525">0.035426164955221502</cx:pt>
          <cx:pt idx="526">0.0090890807195795204</cx:pt>
          <cx:pt idx="527">-0.0021465017305715502</cx:pt>
          <cx:pt idx="528">-0.018815906026659501</cx:pt>
          <cx:pt idx="529">-0.00035882724308659299</cx:pt>
          <cx:pt idx="530">0.00109836987826519</cx:pt>
          <cx:pt idx="531">-0.000103684328693671</cx:pt>
          <cx:pt idx="532">4.1176459577952199e-05</cx:pt>
          <cx:pt idx="533">-0.00066438374821355204</cx:pt>
          <cx:pt idx="534">0.0045359183633348196</cx:pt>
          <cx:pt idx="535">0.022201487535754499</cx:pt>
          <cx:pt idx="536">-3.6053755505554798e-06</cx:pt>
          <cx:pt idx="537">-0.016673356521381601</cx:pt>
          <cx:pt idx="538">-0.039862157626555497</cx:pt>
          <cx:pt idx="539">-0.072645841244878107</cx:pt>
          <cx:pt idx="540">-0.089780043336113502</cx:pt>
          <cx:pt idx="541">-0.086726462367928095</cx:pt>
          <cx:pt idx="542">-0.046047162141170397</cx:pt>
          <cx:pt idx="543">-0.039242720769403203</cx:pt>
          <cx:pt idx="544">-0.049824428413725502</cx:pt>
          <cx:pt idx="545">-0.017815567427013599</cx:pt>
          <cx:pt idx="546">-0.0213124322808366</cx:pt>
          <cx:pt idx="547">0.0061866907499327399</cx:pt>
          <cx:pt idx="548">-0.00074220772671006402</cx:pt>
          <cx:pt idx="549">0.0021846049729364598</cx:pt>
          <cx:pt idx="550">-0.0101025089935355</cx:pt>
          <cx:pt idx="551">-0.00065033394657994703</cx:pt>
          <cx:pt idx="552">0.017101047551386798</cx:pt>
          <cx:pt idx="553">0.048708184276565203</cx:pt>
          <cx:pt idx="554">0.0100718456390837</cx:pt>
          <cx:pt idx="555">-0.0094543674966562595</cx:pt>
          <cx:pt idx="556">-0.012636053681660301</cx:pt>
          <cx:pt idx="557">0.00440872220165376</cx:pt>
          <cx:pt idx="558">0.00070129957116439004</cx:pt>
          <cx:pt idx="559">0.00066263530091398705</cx:pt>
          <cx:pt idx="560">0.0015826864076953901</cx:pt>
          <cx:pt idx="561">0.00031502954181091301</cx:pt>
          <cx:pt idx="562">0.0024494793689903102</cx:pt>
          <cx:pt idx="563">0.0260320532398256</cx:pt>
          <cx:pt idx="564">0.026075284044302101</cx:pt>
          <cx:pt idx="565">0.016691152587997599</cx:pt>
          <cx:pt idx="566">0.0029355983794017602</cx:pt>
          <cx:pt idx="567">-0.036030758632548801</cx:pt>
          <cx:pt idx="568">-0.030267985423974499</cx:pt>
          <cx:pt idx="569">-0.0067873782465028799</cx:pt>
          <cx:pt idx="570">0.0068970123533597903</cx:pt>
          <cx:pt idx="571">0.042796579554042501</cx:pt>
          <cx:pt idx="572">0.037435445014591</cx:pt>
          <cx:pt idx="573">0.053176214870005699</cx:pt>
          <cx:pt idx="574">0.0242149829281386</cx:pt>
          <cx:pt idx="575">0.0363228051645113</cx:pt>
          <cx:pt idx="576">0.0166131251751378</cx:pt>
          <cx:pt idx="577">0.036285515652473198</cx:pt>
          <cx:pt idx="578">-0.0236612598958084</cx:pt>
          <cx:pt idx="579">-0.0228313755002949</cx:pt>
          <cx:pt idx="580">0.028161052654406299</cx:pt>
          <cx:pt idx="581">0.032245457655168001</cx:pt>
          <cx:pt idx="582">-0.0058821025774294699</cx:pt>
          <cx:pt idx="583">-0.025090962626524101</cx:pt>
          <cx:pt idx="584">-0.011200002968482999</cx:pt>
          <cx:pt idx="585">0.0027666453135873599</cx:pt>
          <cx:pt idx="586">5.6979924220531498e-05</cx:pt>
          <cx:pt idx="587">-0.00092903565407206998</cx:pt>
          <cx:pt idx="588">5.1608205790935099e-05</cx:pt>
          <cx:pt idx="589">0.00048172801689919998</cx:pt>
          <cx:pt idx="590">0.0012298301298464</cx:pt>
          <cx:pt idx="591">0.023134561181784499</cx:pt>
          <cx:pt idx="592">0.029251158695844898</cx:pt>
          <cx:pt idx="593">0.019014999019020901</cx:pt>
          <cx:pt idx="594">0.020210908173295201</cx:pt>
          <cx:pt idx="595">0.048347657371603202</cx:pt>
          <cx:pt idx="596">0.0120175528865693</cx:pt>
          <cx:pt idx="597">-0.00352970416643541</cx:pt>
          <cx:pt idx="598">0.0753120872495157</cx:pt>
          <cx:pt idx="599">0.082570798770474602</cx:pt>
          <cx:pt idx="600">0.070527472224788598</cx:pt>
          <cx:pt idx="601">0.048265230539431901</cx:pt>
          <cx:pt idx="602">0.035509585505451302</cx:pt>
          <cx:pt idx="603">0.00063377924148052699</cx:pt>
          <cx:pt idx="604">0.025497070580053599</cx:pt>
          <cx:pt idx="605">0.0124982624330028</cx:pt>
          <cx:pt idx="606">-0.020205357706653802</cx:pt>
          <cx:pt idx="607">-0.0062410560916320397</cx:pt>
          <cx:pt idx="608">0.053443206138498199</cx:pt>
          <cx:pt idx="609">0.021553288936299701</cx:pt>
          <cx:pt idx="610">-0.037532930635907201</cx:pt>
          <cx:pt idx="611">-0.0126488427541628</cx:pt>
          <cx:pt idx="612">-0.00192491942386712</cx:pt>
          <cx:pt idx="613">0.00135342036041349</cx:pt>
          <cx:pt idx="614">-0.00042393050327026101</cx:pt>
          <cx:pt idx="615">0.00032674679734683601</cx:pt>
          <cx:pt idx="616">-4.8639908665542501e-05</cx:pt>
          <cx:pt idx="617">4.6984704971596103e-05</cx:pt>
          <cx:pt idx="618">0.00198997980617169</cx:pt>
          <cx:pt idx="619">0.0148474814491337</cx:pt>
          <cx:pt idx="620">0.021527116580019299</cx:pt>
          <cx:pt idx="621">0.023904099248965499</cx:pt>
          <cx:pt idx="622">0.0019670615605935902</cx:pt>
          <cx:pt idx="623">0.019135269019441899</cx:pt>
          <cx:pt idx="624">0.058975477597064702</cx:pt>
          <cx:pt idx="625">0.020053561994428301</cx:pt>
          <cx:pt idx="626">0.048753766732479803</cx:pt>
          <cx:pt idx="627">0.093635636854488294</cx:pt>
          <cx:pt idx="628">0.046522586860142601</cx:pt>
          <cx:pt idx="629">0.019304507559264199</cx:pt>
          <cx:pt idx="630">-0.0085869151644960492</cx:pt>
          <cx:pt idx="631">0.0152539273899286</cx:pt>
          <cx:pt idx="632">0.019396661774960001</cx:pt>
          <cx:pt idx="633">0.043220832237813901</cx:pt>
          <cx:pt idx="634">0.0034370061971344002</cx:pt>
          <cx:pt idx="635">0.0048474567991076299</cx:pt>
          <cx:pt idx="636">0.020149836459472801</cx:pt>
          <cx:pt idx="637">-0.0076705950519967304</cx:pt>
          <cx:pt idx="638">-0.0120694654575235</cx:pt>
          <cx:pt idx="639">0.014029242593392</cx:pt>
          <cx:pt idx="640">-0.00248312487678099</cx:pt>
          <cx:pt idx="641">0.00048934579949669798</cx:pt>
          <cx:pt idx="642">-0.000484551860549052</cx:pt>
          <cx:pt idx="643">0.00041434947352222002</cx:pt>
          <cx:pt idx="644">0.00031958999599353798</cx:pt>
          <cx:pt idx="645">-0.00030480166777654299</cx:pt>
          <cx:pt idx="646">0.0022379229333855302</cx:pt>
          <cx:pt idx="647">0.010107556310420301</cx:pt>
          <cx:pt idx="648">0.0288052711283633</cx:pt>
          <cx:pt idx="649">0.037258948605192903</cx:pt>
          <cx:pt idx="650">0.021319481158299101</cx:pt>
          <cx:pt idx="651">0.026210754662613901</cx:pt>
          <cx:pt idx="652">0.064164553596730206</cx:pt>
          <cx:pt idx="653">0.070876049038323105</cx:pt>
          <cx:pt idx="654">0.079588983413050401</cx:pt>
          <cx:pt idx="655">0.070241146769113402</cx:pt>
          <cx:pt idx="656">-0.0037883486106659301</cx:pt>
          <cx:pt idx="657">-0.00336702411746401</cx:pt>
          <cx:pt idx="658">-0.010331901551731099</cx:pt>
          <cx:pt idx="659">0.029953093983312001</cx:pt>
          <cx:pt idx="660">0.0017483593400185501</cx:pt>
          <cx:pt idx="661">0.0015911642857004101</cx:pt>
          <cx:pt idx="662">-0.0130821819395214</cx:pt>
          <cx:pt idx="663">-0.0135217326041123</cx:pt>
          <cx:pt idx="664">-0.00025269194501436801</cx:pt>
          <cx:pt idx="665">-0.022375106747954801</cx:pt>
          <cx:pt idx="666">-0.019639772267860098</cx:pt>
          <cx:pt idx="667">-0.00047138871148548402</cx:pt>
          <cx:pt idx="668">-0.00085508746128334196</cx:pt>
          <cx:pt idx="669">9.4180781710084897e-05</cx:pt>
          <cx:pt idx="670">0.000282178468115683</cx:pt>
          <cx:pt idx="671">-0.00078526987688669304</cx:pt>
          <cx:pt idx="672">0.000276111138190498</cx:pt>
          <cx:pt idx="673">0.000227172252530183</cx:pt>
          <cx:pt idx="674">0.0024792852804964502</cx:pt>
          <cx:pt idx="675">0.0083455558940241301</cx:pt>
          <cx:pt idx="676">0.022149130596050601</cx:pt>
          <cx:pt idx="677">0.0300897920817127</cx:pt>
          <cx:pt idx="678">0.037910670979211102</cx:pt>
          <cx:pt idx="679">0.067489336700928104</cx:pt>
          <cx:pt idx="680">0.076726494242849094</cx:pt>
          <cx:pt idx="681">0.074026050346181704</cx:pt>
          <cx:pt idx="682">0.053084171417156302</cx:pt>
          <cx:pt idx="683">0.022204772467701799</cx:pt>
          <cx:pt idx="684">-0.0209790633061804</cx:pt>
          <cx:pt idx="685">-0.011920845365277301</cx:pt>
          <cx:pt idx="686">0.023070159321927099</cx:pt>
          <cx:pt idx="687">-0.0094104204295141804</cx:pt>
          <cx:pt idx="688">-0.051308688458909901</cx:pt>
          <cx:pt idx="689">-0.016194035537783601</cx:pt>
          <cx:pt idx="690">-0.031807045732916997</cx:pt>
          <cx:pt idx="691">-0.049703113222169401</cx:pt>
          <cx:pt idx="692">-0.0101728121331913</cx:pt>
          <cx:pt idx="693">-0.011821107551616999</cx:pt>
          <cx:pt idx="694">-0.010822906681460199</cx:pt>
          <cx:pt idx="695">-0.0044106896192096798</cx:pt>
          <cx:pt idx="696">-0.0068114654399355498</cx:pt>
          <cx:pt idx="697">0.00052931282075896599</cx:pt>
          <cx:pt idx="698">0.00066130942998398104</cx:pt>
          <cx:pt idx="699">0.00026116705578013</cx:pt>
          <cx:pt idx="700">0.00054408878548213298</cx:pt>
          <cx:pt idx="701">0.000201549106416888</cx:pt>
          <cx:pt idx="702">0.0014638350316488</cx:pt>
          <cx:pt idx="703">0.000414906776873208</cx:pt>
          <cx:pt idx="704">0.0037674293501721999</cx:pt>
          <cx:pt idx="705">0.0105918199186833</cx:pt>
          <cx:pt idx="706">0.01292803695984</cx:pt>
          <cx:pt idx="707">0.029358571263196801</cx:pt>
          <cx:pt idx="708">0.0519453411130762</cx:pt>
          <cx:pt idx="709">0.036008685866360697</cx:pt>
          <cx:pt idx="710">0.0076330708318004103</cx:pt>
          <cx:pt idx="711">0.012126092115235999</cx:pt>
          <cx:pt idx="712">-0.0077176564914932496</cx:pt>
          <cx:pt idx="713">-0.00028062940272516502</cx:pt>
          <cx:pt idx="714">-0.015054548680444899</cx:pt>
          <cx:pt idx="715">-0.025967806363344999</cx:pt>
          <cx:pt idx="716">-0.0197879787424033</cx:pt>
          <cx:pt idx="717">-0.0236743755803339</cx:pt>
          <cx:pt idx="718">-0.026011551995998701</cx:pt>
          <cx:pt idx="719">0.0039924440906853598</cx:pt>
          <cx:pt idx="720">-0.0010432118108679601</cx:pt>
          <cx:pt idx="721">-0.00094120793939826697</cx:pt>
          <cx:pt idx="722">0.0032726729217486001</cx:pt>
          <cx:pt idx="723">-0.00121958673853039</cx:pt>
          <cx:pt idx="724">0.000226364153611684</cx:pt>
          <cx:pt idx="725">-0.00055096079836499702</cx:pt>
          <cx:pt idx="726">0.00020445823062433801</cx:pt>
          <cx:pt idx="727">0.00046758379410009101</cx:pt>
          <cx:pt idx="728">-0.00030737031289532099</cx:pt>
          <cx:pt idx="729">-0.00033467578374511502</cx:pt>
          <cx:pt idx="730">0.00021125874111774601</cx:pt>
          <cx:pt idx="731">0.00022500515610430699</cx:pt>
          <cx:pt idx="732">-0.00031720820392583198</cx:pt>
          <cx:pt idx="733">0.0022322908909361799</cx:pt>
          <cx:pt idx="734">0.0032268166932371998</cx:pt>
          <cx:pt idx="735">0.0052613133338191304</cx:pt>
          <cx:pt idx="736">0.011428136044807</cx:pt>
          <cx:pt idx="737">0.0088155152487287194</cx:pt>
          <cx:pt idx="738">-0.00271217942560889</cx:pt>
          <cx:pt idx="739">0.00071661815447067402</cx:pt>
          <cx:pt idx="740">8.4757455160645097e-05</cx:pt>
          <cx:pt idx="741">0.0018601810363194299</cx:pt>
          <cx:pt idx="742">0.0022282139632607599</cx:pt>
          <cx:pt idx="743">-0.00018071982266665499</cx:pt>
          <cx:pt idx="744">0.0034052315854696202</cx:pt>
          <cx:pt idx="745">0.0058095852095266</cx:pt>
          <cx:pt idx="746">0.00094303368285845004</cx:pt>
          <cx:pt idx="747">0.00179080969254322</cx:pt>
          <cx:pt idx="748">0.00304691103619499</cx:pt>
          <cx:pt idx="749">0.0066978999347745696</cx:pt>
          <cx:pt idx="750">0.0022415635082721698</cx:pt>
          <cx:pt idx="751">-0.0011649369181626001</cx:pt>
          <cx:pt idx="752">-0.00064116013214294101</cx:pt>
          <cx:pt idx="753">-0.00012870136823462199</cx:pt>
          <cx:pt idx="754">-0.00022564206933419999</cx:pt>
          <cx:pt idx="755">-0.00076774292088288402</cx:pt>
          <cx:pt idx="756">-0.00021822745590370301</cx:pt>
          <cx:pt idx="757">7.3881326568669303e-05</cx:pt>
          <cx:pt idx="758">-0.000492756026800217</cx:pt>
          <cx:pt idx="759">0.00088675286556493601</cx:pt>
          <cx:pt idx="760">0.000124081044596359</cx:pt>
          <cx:pt idx="761">0.000243668634546837</cx:pt>
          <cx:pt idx="762">-0.00080420161240435601</cx:pt>
          <cx:pt idx="763">-0.00030312119612573799</cx:pt>
          <cx:pt idx="764">-0.00031140084329730198</cx:pt>
          <cx:pt idx="765">-0.00024107633744280301</cx:pt>
          <cx:pt idx="766">-0.00118299165891791</cx:pt>
          <cx:pt idx="767">0.00023269495419815301</cx:pt>
          <cx:pt idx="768">-0.00045296045225380702</cx:pt>
          <cx:pt idx="769">-0.0010996043292670599</cx:pt>
          <cx:pt idx="770">-0.0012618494810955</cx:pt>
          <cx:pt idx="771">-0.0012503364647886001</cx:pt>
          <cx:pt idx="772">4.4967067395281499e-05</cx:pt>
          <cx:pt idx="773">-0.00070819807621984397</cx:pt>
          <cx:pt idx="774">-0.0037978150660689198</cx:pt>
          <cx:pt idx="775">-0.0035206911927400798</cx:pt>
          <cx:pt idx="776">-0.0012083530705468499</cx:pt>
          <cx:pt idx="777">0.00108216071124044</cx:pt>
          <cx:pt idx="778">0.00069591491062832704</cx:pt>
          <cx:pt idx="779">-0.00074363124667130103</cx:pt>
          <cx:pt idx="780">-0.00043855872297452402</cx:pt>
          <cx:pt idx="781">5.6748342539916299e-05</cx:pt>
          <cx:pt idx="782">0.00016907590289415899</cx:pt>
          <cx:pt idx="783">-0.000218180600709069</cx:pt>
        </cx:lvl>
      </cx:numDim>
    </cx:data>
    <cx:data id="107">
      <cx:numDim type="val">
        <cx:f>'001_WA_F - 副本'!$DD$1:$DD$784</cx:f>
        <cx:lvl ptCount="784" formatCode="G/通用格式">
          <cx:pt idx="0">-0.000494893877304582</cx:pt>
          <cx:pt idx="1">0.000933697240391457</cx:pt>
          <cx:pt idx="2">-0.00049750849322796999</cx:pt>
          <cx:pt idx="3">8.2992192458619402e-05</cx:pt>
          <cx:pt idx="4">-0.00088307792859856405</cx:pt>
          <cx:pt idx="5">-8.6077195912416304e-05</cx:pt>
          <cx:pt idx="6">0.00048446875710542598</cx:pt>
          <cx:pt idx="7">0.00031326584362113401</cx:pt>
          <cx:pt idx="8">-3.0902200702731002e-05</cx:pt>
          <cx:pt idx="9">0.00032831807603916902</cx:pt>
          <cx:pt idx="10">0.00031509405622068498</cx:pt>
          <cx:pt idx="11">3.3721867808698902e-05</cx:pt>
          <cx:pt idx="12">0.00091577580311288497</cx:pt>
          <cx:pt idx="13">-0.00011090985983456101</cx:pt>
          <cx:pt idx="14">0.00039555269622191998</cx:pt>
          <cx:pt idx="15">0.00053326962025887796</cx:pt>
          <cx:pt idx="16">-8.1639180225019799e-05</cx:pt>
          <cx:pt idx="17">-0.00054018135222516596</cx:pt>
          <cx:pt idx="18">0.00051818390077746105</cx:pt>
          <cx:pt idx="19">0.00027891351405174197</cx:pt>
          <cx:pt idx="20">0.00022984262319872999</cx:pt>
          <cx:pt idx="21">-0.00051347356149913405</cx:pt>
          <cx:pt idx="22">2.635773951871e-05</cx:pt>
          <cx:pt idx="23">0.00025068218932227998</cx:pt>
          <cx:pt idx="24">-0.00024565278226873602</cx:pt>
          <cx:pt idx="25">0.00016705548010053601</cx:pt>
          <cx:pt idx="26">0.00037533274838241</cx:pt>
          <cx:pt idx="27">0.000185470070737124</cx:pt>
          <cx:pt idx="28">0.00076475481686158703</cx:pt>
          <cx:pt idx="29">-0.000402101045208055</cx:pt>
          <cx:pt idx="30">-0.00030033129841912598</cx:pt>
          <cx:pt idx="31">-9.4236037083698495e-05</cx:pt>
          <cx:pt idx="32">0.00025115323635203901</cx:pt>
          <cx:pt idx="33">-0.00070211983410981005</cx:pt>
          <cx:pt idx="34">9.7854351608608604e-05</cx:pt>
          <cx:pt idx="35">-1.52401161405237e-05</cx:pt>
          <cx:pt idx="36">0.00027012424788622598</cx:pt>
          <cx:pt idx="37">-0.00059845901860329596</cx:pt>
          <cx:pt idx="38">-0.0010914638680891899</cx:pt>
          <cx:pt idx="39">0.00064742725589583198</cx:pt>
          <cx:pt idx="40">0.0013470787143254599</cx:pt>
          <cx:pt idx="41">0.00086388279486734898</cx:pt>
          <cx:pt idx="42">-0.00115977883005224</cx:pt>
          <cx:pt idx="43">0.00080369176384702105</cx:pt>
          <cx:pt idx="44">0.0052655149472381002</cx:pt>
          <cx:pt idx="45">-0.00014813723067554901</cx:pt>
          <cx:pt idx="46">-0.00152559819238897</cx:pt>
          <cx:pt idx="47">-0.00089649811030586603</cx:pt>
          <cx:pt idx="48">-0.000164878051385604</cx:pt>
          <cx:pt idx="49">-0.00013942725576112299</cx:pt>
          <cx:pt idx="50">0.000219934182415559</cx:pt>
          <cx:pt idx="51">-2.86865026950083e-05</cx:pt>
          <cx:pt idx="52">0.00023660665450612699</cx:pt>
          <cx:pt idx="53">0.000158756598885182</cx:pt>
          <cx:pt idx="54">-0.00058026864155179801</cx:pt>
          <cx:pt idx="55">-7.1181610426134101e-05</cx:pt>
          <cx:pt idx="56">0.00018424724884853299</cx:pt>
          <cx:pt idx="57">0.00024530753123230798</cx:pt>
          <cx:pt idx="58">8.8614030476039297e-05</cx:pt>
          <cx:pt idx="59">0.0019889107627053299</cx:pt>
          <cx:pt idx="60">-3.99834501356706e-05</cx:pt>
          <cx:pt idx="61">-0.000154040718974996</cx:pt>
          <cx:pt idx="62">-0.00079301575142824905</cx:pt>
          <cx:pt idx="63">-0.00126900295103094</cx:pt>
          <cx:pt idx="64">-0.0035366899764776001</cx:pt>
          <cx:pt idx="65">-0.0100492209197337</cx:pt>
          <cx:pt idx="66">-0.0081531588574647908</cx:pt>
          <cx:pt idx="67">-0.012414178216996599</cx:pt>
          <cx:pt idx="68">-0.0062093949132602001</cx:pt>
          <cx:pt idx="69">-0.019065167769639801</cx:pt>
          <cx:pt idx="70">-0.021906049470202998</cx:pt>
          <cx:pt idx="71">-0.023340671284344999</cx:pt>
          <cx:pt idx="72">-0.038413311259715498</cx:pt>
          <cx:pt idx="73">-0.028960224316171401</cx:pt>
          <cx:pt idx="74">-0.018413108351101999</cx:pt>
          <cx:pt idx="75">-0.012229470213611499</cx:pt>
          <cx:pt idx="76">-0.013688684956261601</cx:pt>
          <cx:pt idx="77">-0.0086166482653790791</cx:pt>
          <cx:pt idx="78">-0.0031482666723089102</cx:pt>
          <cx:pt idx="79">-0.00160082508000104</cx:pt>
          <cx:pt idx="80">3.0043627518086901e-05</cx:pt>
          <cx:pt idx="81">0.00069499653356277298</cx:pt>
          <cx:pt idx="82">-0.000700447081499028</cx:pt>
          <cx:pt idx="83">0.00026985974888404501</cx:pt>
          <cx:pt idx="84">0.00098144079506961505</cx:pt>
          <cx:pt idx="85">-2.4030070966521198e-05</cx:pt>
          <cx:pt idx="86">0.00045293062632068801</cx:pt>
          <cx:pt idx="87">0.0037285894235100899</cx:pt>
          <cx:pt idx="88">0.0011832639527995801</cx:pt>
          <cx:pt idx="89">-0.00159276409317476</cx:pt>
          <cx:pt idx="90">-0.0043300425485918899</cx:pt>
          <cx:pt idx="91">-0.0052810008293327996</cx:pt>
          <cx:pt idx="92">-0.0086904181761361492</cx:pt>
          <cx:pt idx="93">-0.018638952979014099</cx:pt>
          <cx:pt idx="94">-0.033238465501907601</cx:pt>
          <cx:pt idx="95">-0.028007187419873101</cx:pt>
          <cx:pt idx="96">-0.00309492439360479</cx:pt>
          <cx:pt idx="97">0.0038249357411713199</cx:pt>
          <cx:pt idx="98">-0.010070972170008999</cx:pt>
          <cx:pt idx="99">-0.023281626894923701</cx:pt>
          <cx:pt idx="100">-0.0210958078236393</cx:pt>
          <cx:pt idx="101">-0.025649246941306599</cx:pt>
          <cx:pt idx="102">-0.049725923816946301</cx:pt>
          <cx:pt idx="103">-0.028648805831942001</cx:pt>
          <cx:pt idx="104">-0.0093813880670869203</cx:pt>
          <cx:pt idx="105">-0.0160062294719116</cx:pt>
          <cx:pt idx="106">-0.0205944634485354</cx:pt>
          <cx:pt idx="107">-0.0107985782644266</cx:pt>
          <cx:pt idx="108">-0.0026197991939930498</cx:pt>
          <cx:pt idx="109">0.00082157742101913696</cx:pt>
          <cx:pt idx="110">0.00067157987330605296</cx:pt>
          <cx:pt idx="111">0.00026916432580153702</cx:pt>
          <cx:pt idx="112">0.00037082101241425302</cx:pt>
          <cx:pt idx="113">-0.00077557950399034196</cx:pt>
          <cx:pt idx="114">-0.00041859828549773299</cx:pt>
          <cx:pt idx="115">0.00047589947603766697</cx:pt>
          <cx:pt idx="116">0.00153720003545061</cx:pt>
          <cx:pt idx="117">-0.00043399591161200502</cx:pt>
          <cx:pt idx="118">-0.00150686225986357</cx:pt>
          <cx:pt idx="119">-0.0027539207184054701</cx:pt>
          <cx:pt idx="120">-0.00130542637732823</cx:pt>
          <cx:pt idx="121">-0.010921345184089101</cx:pt>
          <cx:pt idx="122">-0.0432688759962239</cx:pt>
          <cx:pt idx="123">-0.0052522919387440001</cx:pt>
          <cx:pt idx="124">-0.0036500964376372201</cx:pt>
          <cx:pt idx="125">0.020363917950889002</cx:pt>
          <cx:pt idx="126">-0.00126182127207879</cx:pt>
          <cx:pt idx="127">0.038064089866857199</cx:pt>
          <cx:pt idx="128">-0.029526162846755001</cx:pt>
          <cx:pt idx="129">0.0057164950300968203</cx:pt>
          <cx:pt idx="130">-0.00045762018712877298</cx:pt>
          <cx:pt idx="131">-0.014454090106353699</cx:pt>
          <cx:pt idx="132">-0.032227710233030699</cx:pt>
          <cx:pt idx="133">-0.031823581561633903</cx:pt>
          <cx:pt idx="134">-0.035993966016541097</cx:pt>
          <cx:pt idx="135">-0.0120810030869137</cx:pt>
          <cx:pt idx="136">-0.0015734678524829901</cx:pt>
          <cx:pt idx="137">0.00509857002672296</cx:pt>
          <cx:pt idx="138">0.0046188858897866399</cx:pt>
          <cx:pt idx="139">0.00063145667371349598</cx:pt>
          <cx:pt idx="140">0.000122041654072448</cx:pt>
          <cx:pt idx="141">-0.00011365382598182201</cx:pt>
          <cx:pt idx="142">-0.000703977903664941</cx:pt>
          <cx:pt idx="143">0.00124672358968841</cx:pt>
          <cx:pt idx="144">2.46660660555524e-05</cx:pt>
          <cx:pt idx="145">2.2499956633173301e-05</cx:pt>
          <cx:pt idx="146">0.0031262075400352602</cx:pt>
          <cx:pt idx="147">-0.0061029128130726598</cx:pt>
          <cx:pt idx="148">-0.0233909438590756</cx:pt>
          <cx:pt idx="149">-0.0313928078281107</cx:pt>
          <cx:pt idx="150">-0.0538576678079122</cx:pt>
          <cx:pt idx="151">-0.0918014274135492</cx:pt>
          <cx:pt idx="152">-0.088892009535634406</cx:pt>
          <cx:pt idx="153">-0.0332811385624718</cx:pt>
          <cx:pt idx="154">0.038571184601057198</cx:pt>
          <cx:pt idx="155">0.056994135211588297</cx:pt>
          <cx:pt idx="156">-0.052277462067119099</cx:pt>
          <cx:pt idx="157">-0.089697349655269806</cx:pt>
          <cx:pt idx="158">-0.076652022450308305</cx:pt>
          <cx:pt idx="159">-0.102275821320613</cx:pt>
          <cx:pt idx="160">-0.107199445717198</cx:pt>
          <cx:pt idx="161">-0.060606333322384603</cx:pt>
          <cx:pt idx="162">-0.050227491549316702</cx:pt>
          <cx:pt idx="163">-0.0311455249209543</cx:pt>
          <cx:pt idx="164">-0.0040220269928970204</cx:pt>
          <cx:pt idx="165">0.00054532676020712203</cx:pt>
          <cx:pt idx="166">-0.00042910316714429901</cx:pt>
          <cx:pt idx="167">-0.000134826703052526</cx:pt>
          <cx:pt idx="168">-0.000450408328442475</cx:pt>
          <cx:pt idx="169">-0.00063612267854882404</cx:pt>
          <cx:pt idx="170">0.0038534256269169799</cx:pt>
          <cx:pt idx="171">0.0048251804919003799</cx:pt>
          <cx:pt idx="172">0.0102923593146195</cx:pt>
          <cx:pt idx="173">0.0085394422120262398</cx:pt>
          <cx:pt idx="174">-0.011895715724522001</cx:pt>
          <cx:pt idx="175">-0.0573664512175006</cx:pt>
          <cx:pt idx="176">-0.056216416755272197</cx:pt>
          <cx:pt idx="177">-0.0900360110791594</cx:pt>
          <cx:pt idx="178">-0.077376372479584593</cx:pt>
          <cx:pt idx="179">-0.0641716631142841</cx:pt>
          <cx:pt idx="180">-0.100225632528898</cx:pt>
          <cx:pt idx="181">-0.024252572705713699</cx:pt>
          <cx:pt idx="182">-0.0560432286743189</cx:pt>
          <cx:pt idx="183">-0.066031456241264802</cx:pt>
          <cx:pt idx="184">-0.060332942592623</cx:pt>
          <cx:pt idx="185">-0.082222504923859005</cx:pt>
          <cx:pt idx="186">-0.11770912514472601</cx:pt>
          <cx:pt idx="187">-0.20081439855076799</cx:pt>
          <cx:pt idx="188">-0.16054992186606801</cx:pt>
          <cx:pt idx="189">-0.0576107980117034</cx:pt>
          <cx:pt idx="190">-0.052729532033859598</cx:pt>
          <cx:pt idx="191">-0.052917819176746601</cx:pt>
          <cx:pt idx="192">-0.021825107187982098</cx:pt>
          <cx:pt idx="193">-0.0123813769368734</cx:pt>
          <cx:pt idx="194">-0.0050076822911802703</cx:pt>
          <cx:pt idx="195">-0.00085387741439236402</cx:pt>
          <cx:pt idx="196">-0.000382862482237577</cx:pt>
          <cx:pt idx="197">-0.00014821984754391401</cx:pt>
          <cx:pt idx="198">0.0150594599870727</cx:pt>
          <cx:pt idx="199">0.0179160061704428</cx:pt>
          <cx:pt idx="200">0.0055545377494510403</cx:pt>
          <cx:pt idx="201">0.0027453186866014299</cx:pt>
          <cx:pt idx="202">0.017609871445660001</cx:pt>
          <cx:pt idx="203">0.0055168753988517599</cx:pt>
          <cx:pt idx="204">-0.024344976521626999</cx:pt>
          <cx:pt idx="205">-0.0043228580363795198</cx:pt>
          <cx:pt idx="206">0.0043386154045498898</cx:pt>
          <cx:pt idx="207">0.053880982600007399</cx:pt>
          <cx:pt idx="208">0.056789052515300302</cx:pt>
          <cx:pt idx="209">-0.00026514106490655597</cx:pt>
          <cx:pt idx="210">0.012860722871327401</cx:pt>
          <cx:pt idx="211">-0.041349685596655798</cx:pt>
          <cx:pt idx="212">0.0058110295099345101</cx:pt>
          <cx:pt idx="213">0.031615266237659097</cx:pt>
          <cx:pt idx="214">-0.111393546006969</cx:pt>
          <cx:pt idx="215">-0.095168933988907994</cx:pt>
          <cx:pt idx="216">-0.102668563904754</cx:pt>
          <cx:pt idx="217">-0.091454570837402896</cx:pt>
          <cx:pt idx="218">-0.027361630061502398</cx:pt>
          <cx:pt idx="219">-0.047947216443701</cx:pt>
          <cx:pt idx="220">-0.050644732322353003</cx:pt>
          <cx:pt idx="221">-0.023392969872764</cx:pt>
          <cx:pt idx="222">-0.013555156166301201</cx:pt>
          <cx:pt idx="223">3.7884620124172497e-05</cx:pt>
          <cx:pt idx="224">0.0025635484133441299</cx:pt>
          <cx:pt idx="225">0.00128005138828046</cx:pt>
          <cx:pt idx="226">0.0135053785593561</cx:pt>
          <cx:pt idx="227">0.0206549207473356</cx:pt>
          <cx:pt idx="228">0.011065168447058901</cx:pt>
          <cx:pt idx="229">0.0195236073204067</cx:pt>
          <cx:pt idx="230">0.038789582298176098</cx:pt>
          <cx:pt idx="231">0.054939022096509402</cx:pt>
          <cx:pt idx="232">0.025737619098668001</cx:pt>
          <cx:pt idx="233">0.059083027891271803</cx:pt>
          <cx:pt idx="234">0.0747405281668055</cx:pt>
          <cx:pt idx="235">0.111564467364798</cx:pt>
          <cx:pt idx="236">0.133714419508804</cx:pt>
          <cx:pt idx="237">0.091051697376329496</cx:pt>
          <cx:pt idx="238">0.123861273779061</cx:pt>
          <cx:pt idx="239">0.14451064659368101</cx:pt>
          <cx:pt idx="240">0.170076624188471</cx:pt>
          <cx:pt idx="241">0.16600306359584299</cx:pt>
          <cx:pt idx="242">0.112686997096152</cx:pt>
          <cx:pt idx="243">0.034883827325134502</cx:pt>
          <cx:pt idx="244">-0.0283791746710612</cx:pt>
          <cx:pt idx="245">-0.067950107877650601</cx:pt>
          <cx:pt idx="246">-0.0051201300766626203</cx:pt>
          <cx:pt idx="247">-0.0026951700413999002</cx:pt>
          <cx:pt idx="248">-0.049678859726552699</cx:pt>
          <cx:pt idx="249">-0.026484011896306899</cx:pt>
          <cx:pt idx="250">-0.01128962239461</cx:pt>
          <cx:pt idx="251">-0.0010827866207477801</cx:pt>
          <cx:pt idx="252">0.00035332626613071501</cx:pt>
          <cx:pt idx="253">0.0028549299213375002</cx:pt>
          <cx:pt idx="254">0.0120927777275068</cx:pt>
          <cx:pt idx="255">0.021587319601680002</cx:pt>
          <cx:pt idx="256">0.0204586844313649</cx:pt>
          <cx:pt idx="257">0.020916702230248701</cx:pt>
          <cx:pt idx="258">0.049461474529005699</cx:pt>
          <cx:pt idx="259">0.059133111941974702</cx:pt>
          <cx:pt idx="260">0.026225820983223</cx:pt>
          <cx:pt idx="261">0.010883538598964199</cx:pt>
          <cx:pt idx="262">0.095105858950836106</cx:pt>
          <cx:pt idx="263">0.066197813668024005</cx:pt>
          <cx:pt idx="264">0.092077482480730999</cx:pt>
          <cx:pt idx="265">0.14028395695898299</cx:pt>
          <cx:pt idx="266">0.14819761696793701</cx:pt>
          <cx:pt idx="267">0.120616196416878</cx:pt>
          <cx:pt idx="268">0.11815193867267799</cx:pt>
          <cx:pt idx="269">0.200980693521945</cx:pt>
          <cx:pt idx="270">0.17820296913460201</cx:pt>
          <cx:pt idx="271">0.112810898088072</cx:pt>
          <cx:pt idx="272">0.064184122001266206</cx:pt>
          <cx:pt idx="273">-0.0066935508026054902</cx:pt>
          <cx:pt idx="274">-0.012331425951192699</cx:pt>
          <cx:pt idx="275">-0.0075342465280979201</cx:pt>
          <cx:pt idx="276">-0.0045475581839767402</cx:pt>
          <cx:pt idx="277">-0.0055395042305832797</cx:pt>
          <cx:pt idx="278">-0.0126813223753278</cx:pt>
          <cx:pt idx="279">-5.28751297111722e-05</cx:pt>
          <cx:pt idx="280">-0.000837216487528428</cx:pt>
          <cx:pt idx="281">0.00240240129945264</cx:pt>
          <cx:pt idx="282">0.0169132562573607</cx:pt>
          <cx:pt idx="283">0.0247467077626254</cx:pt>
          <cx:pt idx="284">0.0057808577881327998</cx:pt>
          <cx:pt idx="285">-0.0041495458541058999</cx:pt>
          <cx:pt idx="286">0.052680236060078101</cx:pt>
          <cx:pt idx="287">0.013449463381223501</cx:pt>
          <cx:pt idx="288">0.037359849325409498</cx:pt>
          <cx:pt idx="289">-0.0041614303927519003</cx:pt>
          <cx:pt idx="290">0.047346369747568499</cx:pt>
          <cx:pt idx="291">0.0552644530141011</cx:pt>
          <cx:pt idx="292">-0.019568743721046999</cx:pt>
          <cx:pt idx="293">0.10566983410721301</cx:pt>
          <cx:pt idx="294">0.101984148242191</cx:pt>
          <cx:pt idx="295">0.103703871523269</cx:pt>
          <cx:pt idx="296">0.15844874945582599</cx:pt>
          <cx:pt idx="297">0.16779887473237401</cx:pt>
          <cx:pt idx="298">0.16845250431282199</cx:pt>
          <cx:pt idx="299">0.114117533413301</cx:pt>
          <cx:pt idx="300">0.044389742095510297</cx:pt>
          <cx:pt idx="301">-0.036829125805578601</cx:pt>
          <cx:pt idx="302">-0.015193927243826901</cx:pt>
          <cx:pt idx="303">-0.0119651515557918</cx:pt>
          <cx:pt idx="304">-0.00641003533171031</cx:pt>
          <cx:pt idx="305">-0.011443455103170099</cx:pt>
          <cx:pt idx="306">-0.0086157735109731702</cx:pt>
          <cx:pt idx="307">-0.00022974846453672199</cx:pt>
          <cx:pt idx="308">-0.000353215590697015</cx:pt>
          <cx:pt idx="309">0.0052226548865974302</cx:pt>
          <cx:pt idx="310">0.016440076437447201</cx:pt>
          <cx:pt idx="311">0.033122483456916603</cx:pt>
          <cx:pt idx="312">-0.0014574413862275799</cx:pt>
          <cx:pt idx="313">-0.027937952586031201</cx:pt>
          <cx:pt idx="314">-0.0044376327044617801</cx:pt>
          <cx:pt idx="315">0.016478858188763001</cx:pt>
          <cx:pt idx="316">-0.024629026691228802</cx:pt>
          <cx:pt idx="317">-0.066549735074855607</cx:pt>
          <cx:pt idx="318">-0.0020989701164886702</cx:pt>
          <cx:pt idx="319">0.082947226097541099</cx:pt>
          <cx:pt idx="320">0.0127245942719673</cx:pt>
          <cx:pt idx="321">0.010084522939806301</cx:pt>
          <cx:pt idx="322">-0.0212769448375386</cx:pt>
          <cx:pt idx="323">0.088759271854741903</cx:pt>
          <cx:pt idx="324">0.0087454493285740592</cx:pt>
          <cx:pt idx="325">0.091900131486843603</cx:pt>
          <cx:pt idx="326">0.15672423591744</cx:pt>
          <cx:pt idx="327">0.081172451889837599</cx:pt>
          <cx:pt idx="328">0.024604645290288201</cx:pt>
          <cx:pt idx="329">-0.072425534867222502</cx:pt>
          <cx:pt idx="330">-0.043885122484510701</cx:pt>
          <cx:pt idx="331">-0.0054499653390036804</cx:pt>
          <cx:pt idx="332">-0.0187205404440982</cx:pt>
          <cx:pt idx="333">-0.0141165827692583</cx:pt>
          <cx:pt idx="334">-0.0018380935185085901</cx:pt>
          <cx:pt idx="335">-0.00045280932454324599</cx:pt>
          <cx:pt idx="336">0.000286874911049968</cx:pt>
          <cx:pt idx="337">0.0032604368484788798</cx:pt>
          <cx:pt idx="338">0.0121524485234322</cx:pt>
          <cx:pt idx="339">0.013533074523128</cx:pt>
          <cx:pt idx="340">-0.0183879774042938</cx:pt>
          <cx:pt idx="341">-0.038132058685715099</cx:pt>
          <cx:pt idx="342">-0.0040844085671401598</cx:pt>
          <cx:pt idx="343">0.018064997693383399</cx:pt>
          <cx:pt idx="344">-0.033237415031199397</cx:pt>
          <cx:pt idx="345">0.0080468607753465902</cx:pt>
          <cx:pt idx="346">0.042036256260584298</cx:pt>
          <cx:pt idx="347">-0.0017375309099203499</cx:pt>
          <cx:pt idx="348">-0.031544321224285</cx:pt>
          <cx:pt idx="349">-0.16339214371086799</cx:pt>
          <cx:pt idx="350">-0.146337445746791</cx:pt>
          <cx:pt idx="351">-0.059010564935204499</cx:pt>
          <cx:pt idx="352">-0.0473652905939261</cx:pt>
          <cx:pt idx="353">0.063387305671362595</cx:pt>
          <cx:pt idx="354">0.119982214562738</cx:pt>
          <cx:pt idx="355">0.091114832667613999</cx:pt>
          <cx:pt idx="356">0.039470112955219801</cx:pt>
          <cx:pt idx="357">-0.049317072327235797</cx:pt>
          <cx:pt idx="358">-0.015424248887237899</cx:pt>
          <cx:pt idx="359">-0.0088958984463406096</cx:pt>
          <cx:pt idx="360">0.0010709410685636701</cx:pt>
          <cx:pt idx="361">-0.014039893329612901</cx:pt>
          <cx:pt idx="362">-0.00072863383290771102</cx:pt>
          <cx:pt idx="363">0.00014348552174298299</cx:pt>
          <cx:pt idx="364">-0.00069906088994530402</cx:pt>
          <cx:pt idx="365">0.0023141792268918399</cx:pt>
          <cx:pt idx="366">0.0089299553087084892</cx:pt>
          <cx:pt idx="367">-0.0054972991301479399</cx:pt>
          <cx:pt idx="368">-0.043683328347932399</cx:pt>
          <cx:pt idx="369">-0.0061915118183399403</cx:pt>
          <cx:pt idx="370">0.010936934689651401</cx:pt>
          <cx:pt idx="371">0.015666685788853899</cx:pt>
          <cx:pt idx="372">-0.00060593039918414805</cx:pt>
          <cx:pt idx="373">-0.0361809377224762</cx:pt>
          <cx:pt idx="374">0.0032512825421530901</cx:pt>
          <cx:pt idx="375">0.00032672317613676599</cx:pt>
          <cx:pt idx="376">0.0030513140765090498</cx:pt>
          <cx:pt idx="377">-0.118597327241519</cx:pt>
          <cx:pt idx="378">-0.13044507342638501</cx:pt>
          <cx:pt idx="379">-0.13906778837741901</cx:pt>
          <cx:pt idx="380">-0.0301008628409744</cx:pt>
          <cx:pt idx="381">0.0053286688113984501</cx:pt>
          <cx:pt idx="382">0.023768558415503498</cx:pt>
          <cx:pt idx="383">0.070020992543603805</cx:pt>
          <cx:pt idx="384">-0.034684903789864899</cx:pt>
          <cx:pt idx="385">-0.019404995775370599</cx:pt>
          <cx:pt idx="386">-0.0118348678349655</cx:pt>
          <cx:pt idx="387">0.0070923951915796597</cx:pt>
          <cx:pt idx="388">0.050170504390618702</cx:pt>
          <cx:pt idx="389">-0.0141889141687358</cx:pt>
          <cx:pt idx="390">-0.0058752289279126102</cx:pt>
          <cx:pt idx="391">-0.00163781137823245</cx:pt>
          <cx:pt idx="392">0.00021369920520108001</cx:pt>
          <cx:pt idx="393">0.00209561481851557</cx:pt>
          <cx:pt idx="394">0.0049130425359553897</cx:pt>
          <cx:pt idx="395">-0.0090896754081965202</cx:pt>
          <cx:pt idx="396">-0.061868194809430399</cx:pt>
          <cx:pt idx="397">-0.0103146957997679</cx:pt>
          <cx:pt idx="398">0.031660446755625002</cx:pt>
          <cx:pt idx="399">0.036267137329769397</cx:pt>
          <cx:pt idx="400">-0.033100402616900199</cx:pt>
          <cx:pt idx="401">0.00061679598087062296</cx:pt>
          <cx:pt idx="402">0.014814834632208399</cx:pt>
          <cx:pt idx="403">0.0618712780235295</cx:pt>
          <cx:pt idx="404">0.067356772019924294</cx:pt>
          <cx:pt idx="405">-0.069170433490084102</cx:pt>
          <cx:pt idx="406">-0.095847643369917399</cx:pt>
          <cx:pt idx="407">-0.039949721600514201</cx:pt>
          <cx:pt idx="408">-0.0799201642218825</cx:pt>
          <cx:pt idx="409">0.0085563277813247799</cx:pt>
          <cx:pt idx="410">0.049866706562683001</cx:pt>
          <cx:pt idx="411">0.032705638331596301</cx:pt>
          <cx:pt idx="412">-0.0144091442226337</cx:pt>
          <cx:pt idx="413">-0.044547080067155201</cx:pt>
          <cx:pt idx="414">0.0036925837711122198</cx:pt>
          <cx:pt idx="415">0.034388111837211403</cx:pt>
          <cx:pt idx="416">0.091238537132786499</cx:pt>
          <cx:pt idx="417">-0.0103668039351596</cx:pt>
          <cx:pt idx="418">-0.00146994908854918</cx:pt>
          <cx:pt idx="419">9.4382476795555507e-06</cx:pt>
          <cx:pt idx="420">-0.00098966903239691099</cx:pt>
          <cx:pt idx="421">0.00050854702395418405</cx:pt>
          <cx:pt idx="422">-7.5962362927677307e-05</cx:pt>
          <cx:pt idx="423">-0.019959673878482201</cx:pt>
          <cx:pt idx="424">-0.066716398598524601</cx:pt>
          <cx:pt idx="425">0.020574261729640799</cx:pt>
          <cx:pt idx="426">0.072844271023971993</cx:pt>
          <cx:pt idx="427">0.043715801167213103</cx:pt>
          <cx:pt idx="428">-0.059829632524878301</cx:pt>
          <cx:pt idx="429">-0.025156210346292399</cx:pt>
          <cx:pt idx="430">-0.0259892602980667</cx:pt>
          <cx:pt idx="431">-0.0075650679960491104</cx:pt>
          <cx:pt idx="432">-0.035544208223311301</cx:pt>
          <cx:pt idx="433">-0.093749131591552196</cx:pt>
          <cx:pt idx="434">-0.17968480915582599</cx:pt>
          <cx:pt idx="435">-0.034660741750471201</cx:pt>
          <cx:pt idx="436">-0.038814220558485997</cx:pt>
          <cx:pt idx="437">0.0029537009377115899</cx:pt>
          <cx:pt idx="438">-0.019408379957748498</cx:pt>
          <cx:pt idx="439">-0.00317847184704761</cx:pt>
          <cx:pt idx="440">-0.0078351520499385704</cx:pt>
          <cx:pt idx="441">-0.021943032031443301</cx:pt>
          <cx:pt idx="442">0.0030301634220877599</cx:pt>
          <cx:pt idx="443">0.046174803326996201</cx:pt>
          <cx:pt idx="444">0.073045262141477593</cx:pt>
          <cx:pt idx="445">-0.00093198318424999899</cx:pt>
          <cx:pt idx="446">0.0030178436727209801</cx:pt>
          <cx:pt idx="447">-0.0010576285598979001</cx:pt>
          <cx:pt idx="448">-0.00019619174875129899</cx:pt>
          <cx:pt idx="449">0.00041618291440263002</cx:pt>
          <cx:pt idx="450">0.0025105482908339299</cx:pt>
          <cx:pt idx="451">-0.023422563558610401</cx:pt>
          <cx:pt idx="452">-0.035271143322810401</cx:pt>
          <cx:pt idx="453">0.012895959145077501</cx:pt>
          <cx:pt idx="454">-0.0056125971399746703</cx:pt>
          <cx:pt idx="455">-0.012116143238166699</cx:pt>
          <cx:pt idx="456">-0.0266289781390734</cx:pt>
          <cx:pt idx="457">-0.051021108734704501</cx:pt>
          <cx:pt idx="458">0.0028340171392698798</cx:pt>
          <cx:pt idx="459">-0.039075024501218102</cx:pt>
          <cx:pt idx="460">-0.071731880163656697</cx:pt>
          <cx:pt idx="461">-0.16839455543278101</cx:pt>
          <cx:pt idx="462">-0.15912047754932801</cx:pt>
          <cx:pt idx="463">-0.040609833085558003</cx:pt>
          <cx:pt idx="464">-0.0072406995244722501</cx:pt>
          <cx:pt idx="465">0.012446921990559801</cx:pt>
          <cx:pt idx="466">-0.067898787209369205</cx:pt>
          <cx:pt idx="467">-0.040391138601205002</cx:pt>
          <cx:pt idx="468">-0.032108336230342399</cx:pt>
          <cx:pt idx="469">-0.018387011192852701</cx:pt>
          <cx:pt idx="470">0.026036794965500099</cx:pt>
          <cx:pt idx="471">0.0096867910851651199</cx:pt>
          <cx:pt idx="472">0.014787567952284</cx:pt>
          <cx:pt idx="473">-0.012128488698580801</cx:pt>
          <cx:pt idx="474">0.0037517159882876601</cx:pt>
          <cx:pt idx="475">0.0021895336506777999</cx:pt>
          <cx:pt idx="476">-0.000128305710988431</cx:pt>
          <cx:pt idx="477">-0.000269825120003202</cx:pt>
          <cx:pt idx="478">-0.00021254823073700899</cx:pt>
          <cx:pt idx="479">-0.013862311682787599</cx:pt>
          <cx:pt idx="480">-0.034840548743379801</cx:pt>
          <cx:pt idx="481">-0.0044048821976132397</cx:pt>
          <cx:pt idx="482">-0.039987492328200598</cx:pt>
          <cx:pt idx="483">-0.043005147234515699</cx:pt>
          <cx:pt idx="484">-0.036580723506107499</cx:pt>
          <cx:pt idx="485">-0.041271133879660298</cx:pt>
          <cx:pt idx="486">0.0115830838861732</cx:pt>
          <cx:pt idx="487">-0.016474925498664</cx:pt>
          <cx:pt idx="488">-0.086827335095897601</cx:pt>
          <cx:pt idx="489">-0.12314768083585199</cx:pt>
          <cx:pt idx="490">-0.096786525729868803</cx:pt>
          <cx:pt idx="491">-0.056048388013384097</cx:pt>
          <cx:pt idx="492">-0.055806050876674597</cx:pt>
          <cx:pt idx="493">0.038361419754093601</cx:pt>
          <cx:pt idx="494">-0.045197922976462697</cx:pt>
          <cx:pt idx="495">-0.037826731779580701</cx:pt>
          <cx:pt idx="496">-0.039268951017644001</cx:pt>
          <cx:pt idx="497">0.000281620509118353</cx:pt>
          <cx:pt idx="498">0.066093496333146304</cx:pt>
          <cx:pt idx="499">0.013444521543433599</cx:pt>
          <cx:pt idx="500">0.00501321757101771</cx:pt>
          <cx:pt idx="501">-0.0048700679449305501</cx:pt>
          <cx:pt idx="502">0.00095187641080081496</cx:pt>
          <cx:pt idx="503">0.00369790828678365</cx:pt>
          <cx:pt idx="504">-6.3598201719904001e-05</cx:pt>
          <cx:pt idx="505">-0.00033894029983607001</cx:pt>
          <cx:pt idx="506">0.0020289996919651901</cx:pt>
          <cx:pt idx="507">-0.0059918422046841601</cx:pt>
          <cx:pt idx="508">-0.037937678348951197</cx:pt>
          <cx:pt idx="509">-0.017522694159865199</cx:pt>
          <cx:pt idx="510">-0.075616936366606699</cx:pt>
          <cx:pt idx="511">-0.073814725571718295</cx:pt>
          <cx:pt idx="512">-0.010082790833954801</cx:pt>
          <cx:pt idx="513">0.030122879376237099</cx:pt>
          <cx:pt idx="514">0.103663677378216</cx:pt>
          <cx:pt idx="515">0.095046679271334297</cx:pt>
          <cx:pt idx="516">-0.0282771910891167</cx:pt>
          <cx:pt idx="517">-0.064812905777219598</cx:pt>
          <cx:pt idx="518">-0.050279625451964099</cx:pt>
          <cx:pt idx="519">-0.034979856043190698</cx:pt>
          <cx:pt idx="520">-0.016391991104991298</cx:pt>
          <cx:pt idx="521">0.035908025173639599</cx:pt>
          <cx:pt idx="522">0.043415903191862899</cx:pt>
          <cx:pt idx="523">-0.024323682142347199</cx:pt>
          <cx:pt idx="524">-0.02732765764918</cx:pt>
          <cx:pt idx="525">0.0557832119753627</cx:pt>
          <cx:pt idx="526">0.069900006236589096</cx:pt>
          <cx:pt idx="527">-0.020350864636581801</cx:pt>
          <cx:pt idx="528">-0.0114849680300083</cx:pt>
          <cx:pt idx="529">-0.0080850573449830297</cx:pt>
          <cx:pt idx="530">-0.00038228413618900499</cx:pt>
          <cx:pt idx="531">-0.00036112701352508702</cx:pt>
          <cx:pt idx="532">-0.00015141267990223899</cx:pt>
          <cx:pt idx="533">0.00333624983392199</cx:pt>
          <cx:pt idx="534">0.00601892039842094</cx:pt>
          <cx:pt idx="535">0.0063618320380618102</cx:pt>
          <cx:pt idx="536">-0.019895062177071599</cx:pt>
          <cx:pt idx="537">-0.018842489371480298</cx:pt>
          <cx:pt idx="538">-0.0325636541431433</cx:pt>
          <cx:pt idx="539">-0.079542771425053893</cx:pt>
          <cx:pt idx="540">0.0023967167768112201</cx:pt>
          <cx:pt idx="541">0.031641814964042399</cx:pt>
          <cx:pt idx="542">0.027711953117612601</cx:pt>
          <cx:pt idx="543">0.0067351575389938698</cx:pt>
          <cx:pt idx="544">0.057247708110759403</cx:pt>
          <cx:pt idx="545">-0.0031736569712740902</cx:pt>
          <cx:pt idx="546">0.0120167651142816</cx:pt>
          <cx:pt idx="547">-0.010759410117139099</cx:pt>
          <cx:pt idx="548">-0.0594639336801236</cx:pt>
          <cx:pt idx="549">0.027605783115536901</cx:pt>
          <cx:pt idx="550">0.010016894595029399</cx:pt>
          <cx:pt idx="551">-0.0173570292640709</cx:pt>
          <cx:pt idx="552">0.018623920779595501</cx:pt>
          <cx:pt idx="553">0.037893619204117698</cx:pt>
          <cx:pt idx="554">0.0218897401444367</cx:pt>
          <cx:pt idx="555">-0.042076191765217902</cx:pt>
          <cx:pt idx="556">-0.023402454149447499</cx:pt>
          <cx:pt idx="557">-0.0047212689357004397</cx:pt>
          <cx:pt idx="558">0.0020411563236110999</cx:pt>
          <cx:pt idx="559">-0.00064526506459526502</cx:pt>
          <cx:pt idx="560">-0.00099255579958246101</cx:pt>
          <cx:pt idx="561">0.0015468260860298799</cx:pt>
          <cx:pt idx="562">0.00315116625132442</cx:pt>
          <cx:pt idx="563">0.012829739921470001</cx:pt>
          <cx:pt idx="564">0.0022653983290419301</cx:pt>
          <cx:pt idx="565">-0.0031085404047473501</cx:pt>
          <cx:pt idx="566">-0.018602836598361299</cx:pt>
          <cx:pt idx="567">-0.031726587176460701</cx:pt>
          <cx:pt idx="568">0.031689904901386699</cx:pt>
          <cx:pt idx="569">0.032128543476452498</cx:pt>
          <cx:pt idx="570">0.049592374026393202</cx:pt>
          <cx:pt idx="571">0.055446327806369801</cx:pt>
          <cx:pt idx="572">0.0692287305558556</cx:pt>
          <cx:pt idx="573">0.028095458192478599</cx:pt>
          <cx:pt idx="574">-0.0071265226219556698</cx:pt>
          <cx:pt idx="575">-0.041170895107248001</cx:pt>
          <cx:pt idx="576">-0.089401177132480705</cx:pt>
          <cx:pt idx="577">-0.023681861735783301</cx:pt>
          <cx:pt idx="578">-0.0759209510793597</cx:pt>
          <cx:pt idx="579">-0.0210472929166204</cx:pt>
          <cx:pt idx="580">-0.0143673714911599</cx:pt>
          <cx:pt idx="581">-0.0093844174432552805</cx:pt>
          <cx:pt idx="582">-0.031215118256002101</cx:pt>
          <cx:pt idx="583">-0.034133003861792501</cx:pt>
          <cx:pt idx="584">-0.030062043249227</cx:pt>
          <cx:pt idx="585">-0.0061670678531024099</cx:pt>
          <cx:pt idx="586">0.00075362229600157103</cx:pt>
          <cx:pt idx="587">-0.00044586119505200599</cx:pt>
          <cx:pt idx="588">0.00052766604584663496</cx:pt>
          <cx:pt idx="589">-0.00040860069256514202</cx:pt>
          <cx:pt idx="590">0.0023533270621320401</cx:pt>
          <cx:pt idx="591">0.013024867112420201</cx:pt>
          <cx:pt idx="592">0.0048381616131284704</cx:pt>
          <cx:pt idx="593">-0.0170981875403769</cx:pt>
          <cx:pt idx="594">-0.044885922538861603</cx:pt>
          <cx:pt idx="595">-0.060270645652360101</cx:pt>
          <cx:pt idx="596">-0.031740694958828898</cx:pt>
          <cx:pt idx="597">0.020491825099303501</cx:pt>
          <cx:pt idx="598">0.033158838544177303</cx:pt>
          <cx:pt idx="599">0.0274119820309453</cx:pt>
          <cx:pt idx="600">0.080998216702832193</cx:pt>
          <cx:pt idx="601">0.0158057948599181</cx:pt>
          <cx:pt idx="602">-0.038419235334421702</cx:pt>
          <cx:pt idx="603">-0.00203460202931262</cx:pt>
          <cx:pt idx="604">-0.0146684642867029</cx:pt>
          <cx:pt idx="605">-0.032987412188481197</cx:pt>
          <cx:pt idx="606">-0.078094656224915807</cx:pt>
          <cx:pt idx="607">-0.071572579632130401</cx:pt>
          <cx:pt idx="608">-0.090324919074770804</cx:pt>
          <cx:pt idx="609">-0.082980770725110301</cx:pt>
          <cx:pt idx="610">-0.057154646825809598</cx:pt>
          <cx:pt idx="611">-0.042013577527716603</cx:pt>
          <cx:pt idx="612">-0.028200492434163602</cx:pt>
          <cx:pt idx="613">-0.0116964779394988</cx:pt>
          <cx:pt idx="614">0.0079185799849866099</cx:pt>
          <cx:pt idx="615">0.000149410012696195</cx:pt>
          <cx:pt idx="616">0.00051747247561234296</cx:pt>
          <cx:pt idx="617">0.00060413203927216902</cx:pt>
          <cx:pt idx="618">0.0020778853549834899</cx:pt>
          <cx:pt idx="619">0.0081655457150753407</cx:pt>
          <cx:pt idx="620">-0.0085007039282914299</cx:pt>
          <cx:pt idx="621">-0.0049192413177619604</cx:pt>
          <cx:pt idx="622">0.0072960938683195196</cx:pt>
          <cx:pt idx="623">-0.025092136407223398</cx:pt>
          <cx:pt idx="624">-0.012705951592796199</cx:pt>
          <cx:pt idx="625">0.031174857538690901</cx:pt>
          <cx:pt idx="626">0.021449427560562801</cx:pt>
          <cx:pt idx="627">-0.021256430479029101</cx:pt>
          <cx:pt idx="628">0.069626860774402999</cx:pt>
          <cx:pt idx="629">0.0303519712530179</cx:pt>
          <cx:pt idx="630">0.038144977346713703</cx:pt>
          <cx:pt idx="631">0.020249344388829599</cx:pt>
          <cx:pt idx="632">-0.036064266362720698</cx:pt>
          <cx:pt idx="633">-0.030416345194552601</cx:pt>
          <cx:pt idx="634">-0.074536020665249697</cx:pt>
          <cx:pt idx="635">-0.11811728240411</cx:pt>
          <cx:pt idx="636">-0.098056048747898597</cx:pt>
          <cx:pt idx="637">-0.078119267674531104</cx:pt>
          <cx:pt idx="638">-0.049881697337423897</cx:pt>
          <cx:pt idx="639">-0.028169826681076302</cx:pt>
          <cx:pt idx="640">-0.0150685002803392</cx:pt>
          <cx:pt idx="641">-0.0056873359464805701</cx:pt>
          <cx:pt idx="642">0.00127815958371921</cx:pt>
          <cx:pt idx="643">-0.00019807185208291301</cx:pt>
          <cx:pt idx="644">-0.00018295350517155701</cx:pt>
          <cx:pt idx="645">0.00010939626621966299</cx:pt>
          <cx:pt idx="646">0.00035584211050505502</cx:pt>
          <cx:pt idx="647">0.0029577501730423499</cx:pt>
          <cx:pt idx="648">0.0081113393240538293</cx:pt>
          <cx:pt idx="649">0.0246643478736411</cx:pt>
          <cx:pt idx="650">0.053563538783588098</cx:pt>
          <cx:pt idx="651">0.036139153476182399</cx:pt>
          <cx:pt idx="652">-0.040665130987085997</cx:pt>
          <cx:pt idx="653">-0.065286453981897405</cx:pt>
          <cx:pt idx="654">-0.0027851274739021199</cx:pt>
          <cx:pt idx="655">0.0149389793368758</cx:pt>
          <cx:pt idx="656">0.019949068339796299</cx:pt>
          <cx:pt idx="657">0.00141186731984564</cx:pt>
          <cx:pt idx="658">-0.020238121115942299</cx:pt>
          <cx:pt idx="659">-0.046554463142594302</cx:pt>
          <cx:pt idx="660">-0.063710041410489707</cx:pt>
          <cx:pt idx="661">-0.024877566256627699</cx:pt>
          <cx:pt idx="662">-0.094596945745543906</cx:pt>
          <cx:pt idx="663">-0.13083525671479099</cx:pt>
          <cx:pt idx="664">-0.095500367856820104</cx:pt>
          <cx:pt idx="665">-0.0632116614293389</cx:pt>
          <cx:pt idx="666">-0.045668401508344003</cx:pt>
          <cx:pt idx="667">-0.015632859489380199</cx:pt>
          <cx:pt idx="668">0.0020161213232193702</cx:pt>
          <cx:pt idx="669">-0.00103257188742266</cx:pt>
          <cx:pt idx="670">0.00057780336748338801</cx:pt>
          <cx:pt idx="671">-0.000161416297896122</cx:pt>
          <cx:pt idx="672">0.000632434605466551</cx:pt>
          <cx:pt idx="673">-0.000222666051046262</cx:pt>
          <cx:pt idx="674">0.000234047646914706</cx:pt>
          <cx:pt idx="675">0.0019981823174769898</cx:pt>
          <cx:pt idx="676">0.0176782684908454</cx:pt>
          <cx:pt idx="677">0.042607606876823002</cx:pt>
          <cx:pt idx="678">0.048066734050816198</cx:pt>
          <cx:pt idx="679">0.0215364605258151</cx:pt>
          <cx:pt idx="680">-0.031754169258878098</cx:pt>
          <cx:pt idx="681">-0.123795746754745</cx:pt>
          <cx:pt idx="682">-0.079459170348574096</cx:pt>
          <cx:pt idx="683">-0.081212456472038702</cx:pt>
          <cx:pt idx="684">-0.047625774858292801</cx:pt>
          <cx:pt idx="685">-0.021699504659040698</cx:pt>
          <cx:pt idx="686">-0.029515473794737901</cx:pt>
          <cx:pt idx="687">-0.045790314091160897</cx:pt>
          <cx:pt idx="688">-0.026196184727006799</cx:pt>
          <cx:pt idx="689">-0.026030342798400798</cx:pt>
          <cx:pt idx="690">-0.076545451033948705</cx:pt>
          <cx:pt idx="691">-0.072078651183017997</cx:pt>
          <cx:pt idx="692">-0.046853773865537102</cx:pt>
          <cx:pt idx="693">-0.0334940769071169</cx:pt>
          <cx:pt idx="694">-0.022982944658041099</cx:pt>
          <cx:pt idx="695">-0.0052885247391348499</cx:pt>
          <cx:pt idx="696">0.00055465819124725</cx:pt>
          <cx:pt idx="697">-0.00084562475474886595</cx:pt>
          <cx:pt idx="698">-0.00017261785189461899</cx:pt>
          <cx:pt idx="699">0.00049006188164868697</cx:pt>
          <cx:pt idx="700">-0.00030446258525717099</cx:pt>
          <cx:pt idx="701">0.000340740878430389</cx:pt>
          <cx:pt idx="702">-0.00044703372576701701</cx:pt>
          <cx:pt idx="703">0.0015581251736056199</cx:pt>
          <cx:pt idx="704">0.0070161464987687104</cx:pt>
          <cx:pt idx="705">0.00254358559606157</cx:pt>
          <cx:pt idx="706">0.0090363488457498899</cx:pt>
          <cx:pt idx="707">0.0436400359605272</cx:pt>
          <cx:pt idx="708">0.0187429723252115</cx:pt>
          <cx:pt idx="709">-0.020560933804047301</cx:pt>
          <cx:pt idx="710">-0.017549383317435899</cx:pt>
          <cx:pt idx="711">0.0126539146997571</cx:pt>
          <cx:pt idx="712">0.0122754841734945</cx:pt>
          <cx:pt idx="713">0.031859992703172302</cx:pt>
          <cx:pt idx="714">0.0277068964784709</cx:pt>
          <cx:pt idx="715">-0.0087660727007195603</cx:pt>
          <cx:pt idx="716">-0.0069382413698229999</cx:pt>
          <cx:pt idx="717">-0.031995648022989202</cx:pt>
          <cx:pt idx="718">-0.016942195435279798</cx:pt>
          <cx:pt idx="719">0.0094370237800027006</cx:pt>
          <cx:pt idx="720">-0.0078390006832566791</cx:pt>
          <cx:pt idx="721">-0.0024664273069391002</cx:pt>
          <cx:pt idx="722">0.0010368171426466399</cx:pt>
          <cx:pt idx="723">0.0016729510042077899</cx:pt>
          <cx:pt idx="724">0.00268486461648794</cx:pt>
          <cx:pt idx="725">-4.8391079134329702e-05</cx:pt>
          <cx:pt idx="726">0.00051111466427413701</cx:pt>
          <cx:pt idx="727">0.00043812457920692902</cx:pt>
          <cx:pt idx="728">-0.00026289813035886602</cx:pt>
          <cx:pt idx="729">-0.000301133785566335</cx:pt>
          <cx:pt idx="730">-0.00030421891249147001</cx:pt>
          <cx:pt idx="731">-0.00017790932074333401</cx:pt>
          <cx:pt idx="732">-0.0048721479318767696</cx:pt>
          <cx:pt idx="733">-0.0212050921989476</cx:pt>
          <cx:pt idx="734">-0.017705034300392601</cx:pt>
          <cx:pt idx="735">0.0045195783300899803</cx:pt>
          <cx:pt idx="736">0.0277021774218228</cx:pt>
          <cx:pt idx="737">0.031908797792523501</cx:pt>
          <cx:pt idx="738">0.027856392208137501</cx:pt>
          <cx:pt idx="739">0.011541562645379999</cx:pt>
          <cx:pt idx="740">0.025160249803394201</cx:pt>
          <cx:pt idx="741">0.082470128482627594</cx:pt>
          <cx:pt idx="742">0.071010333232005604</cx:pt>
          <cx:pt idx="743">0.027776715245613998</cx:pt>
          <cx:pt idx="744">0.044695706466942799</cx:pt>
          <cx:pt idx="745">0.0529907804553367</cx:pt>
          <cx:pt idx="746">0.028773491909367</cx:pt>
          <cx:pt idx="747">0.0266909052320656</cx:pt>
          <cx:pt idx="748">0.0064227082600331296</cx:pt>
          <cx:pt idx="749">0.0042916589190483698</cx:pt>
          <cx:pt idx="750">0.0070558239192161599</cx:pt>
          <cx:pt idx="751">-0.00026619244441904801</cx:pt>
          <cx:pt idx="752">-0.00055152953887193604</cx:pt>
          <cx:pt idx="753">-0.00066433958070159001</cx:pt>
          <cx:pt idx="754">0.00064621524987579497</cx:pt>
          <cx:pt idx="755">0.00055661302164046098</cx:pt>
          <cx:pt idx="756">-0.00066967508035417199</cx:pt>
          <cx:pt idx="757">-0.00033699076111997701</cx:pt>
          <cx:pt idx="758">-0.00053897411908913298</cx:pt>
          <cx:pt idx="759">0.000668624509847817</cx:pt>
          <cx:pt idx="760">0.00034415005441874099</cx:pt>
          <cx:pt idx="761">-8.7422619763226597e-05</cx:pt>
          <cx:pt idx="762">0.0010484439150931801</cx:pt>
          <cx:pt idx="763">0.0049640868284866503</cx:pt>
          <cx:pt idx="764">0.0062629730435549797</cx:pt>
          <cx:pt idx="765">0.0021414122853581699</cx:pt>
          <cx:pt idx="766">0.0083737870305888203</cx:pt>
          <cx:pt idx="767">0.0049678314034838399</cx:pt>
          <cx:pt idx="768">0.0047860108540412599</cx:pt>
          <cx:pt idx="769">0.0054616034624956596</cx:pt>
          <cx:pt idx="770">0.0045790092879921503</cx:pt>
          <cx:pt idx="771">0.0027984720186225499</cx:pt>
          <cx:pt idx="772">0.0060961874013276598</cx:pt>
          <cx:pt idx="773">0.010545951529193</cx:pt>
          <cx:pt idx="774">0.0132709421357134</cx:pt>
          <cx:pt idx="775">0.0022286175977580302</cx:pt>
          <cx:pt idx="776">-0.00051229110069410096</cx:pt>
          <cx:pt idx="777">0.0048806634196623096</cx:pt>
          <cx:pt idx="778">0.0062727346277475704</cx:pt>
          <cx:pt idx="779">0.0011202000677452599</cx:pt>
          <cx:pt idx="780">-0.00027905462121084003</cx:pt>
          <cx:pt idx="781">-0.000100283934860681</cx:pt>
          <cx:pt idx="782">0.000551697927213382</cx:pt>
          <cx:pt idx="783">-0.00032013702194035401</cx:pt>
        </cx:lvl>
      </cx:numDim>
    </cx:data>
    <cx:data id="108">
      <cx:numDim type="val">
        <cx:f>'001_WA_F - 副本'!$DE$1:$DE$784</cx:f>
        <cx:lvl ptCount="784" formatCode="G/通用格式">
          <cx:pt idx="0">-0.00063438772036541796</cx:pt>
          <cx:pt idx="1">-0.00020241009980900799</cx:pt>
          <cx:pt idx="2">0.000808817960904596</cx:pt>
          <cx:pt idx="3">-0.00033325837262348498</cx:pt>
          <cx:pt idx="4">-0.00017730395837545801</cx:pt>
          <cx:pt idx="5">0.00013274909302664399</cx:pt>
          <cx:pt idx="6">-0.00011354864150450301</cx:pt>
          <cx:pt idx="7">0.00022595789132243</cx:pt>
          <cx:pt idx="8">-0.00026189857872090599</cx:pt>
          <cx:pt idx="9">-0.000183794299185471</cx:pt>
          <cx:pt idx="10">0.00077680728593950202</cx:pt>
          <cx:pt idx="11">-0.00018733414486354999</cx:pt>
          <cx:pt idx="12">-0.00025868638272181902</cx:pt>
          <cx:pt idx="13">0.0011561446027524699</cx:pt>
          <cx:pt idx="14">9.4086731877644704e-05</cx:pt>
          <cx:pt idx="15">-0.00099809163359719706</cx:pt>
          <cx:pt idx="16">-0.00036440982344172101</cx:pt>
          <cx:pt idx="17">0.00047386228396866902</cx:pt>
          <cx:pt idx="18">0.00125255353789852</cx:pt>
          <cx:pt idx="19">0.00057615483819912204</cx:pt>
          <cx:pt idx="20">-5.2240898745731098e-05</cx:pt>
          <cx:pt idx="21">0.00028652024857877401</cx:pt>
          <cx:pt idx="22">-0.00044144397813537399</cx:pt>
          <cx:pt idx="23">0.00046935744362424102</cx:pt>
          <cx:pt idx="24">-0.00029506323192806598</cx:pt>
          <cx:pt idx="25">0.00097543787402449298</cx:pt>
          <cx:pt idx="26">-0.000141271366507765</cx:pt>
          <cx:pt idx="27">1.7624868860027101e-05</cx:pt>
          <cx:pt idx="28">-4.3879203662898603e-05</cx:pt>
          <cx:pt idx="29">0.00016798717601871499</cx:pt>
          <cx:pt idx="30">-0.00012770254156262801</cx:pt>
          <cx:pt idx="31">-0.00036439139939272499</cx:pt>
          <cx:pt idx="32">-0.00013788794619569301</cx:pt>
          <cx:pt idx="33">6.0529645965130699e-05</cx:pt>
          <cx:pt idx="34">0.00190774537410224</cx:pt>
          <cx:pt idx="35">0.0036024250063232698</cx:pt>
          <cx:pt idx="36">0.0026684583622019198</cx:pt>
          <cx:pt idx="37">0.0011359735893965799</cx:pt>
          <cx:pt idx="38">0.00058256401416387302</cx:pt>
          <cx:pt idx="39">0.00175107910693644</cx:pt>
          <cx:pt idx="40">0.0036645011099851899</cx:pt>
          <cx:pt idx="41">0.0029134591061933902</cx:pt>
          <cx:pt idx="42">0.0015312568730668501</cx:pt>
          <cx:pt idx="43">0.0026439789271935801</cx:pt>
          <cx:pt idx="44">0.00191594796234073</cx:pt>
          <cx:pt idx="45">0.000765327532230411</cx:pt>
          <cx:pt idx="46">0.00135395744346158</cx:pt>
          <cx:pt idx="47">0.00162864294507964</cx:pt>
          <cx:pt idx="48">0.0010340184063490801</cx:pt>
          <cx:pt idx="49">0.00133981701982466</cx:pt>
          <cx:pt idx="50">0.00051103932677753995</cx:pt>
          <cx:pt idx="51">0.00059061509481054598</cx:pt>
          <cx:pt idx="52">-3.2111399300291797e-05</cx:pt>
          <cx:pt idx="53">0.00041239554562524699</cx:pt>
          <cx:pt idx="54">-0.00071172779067755695</cx:pt>
          <cx:pt idx="55">-0.000102582182538887</cx:pt>
          <cx:pt idx="56">1.73264952358173e-05</cx:pt>
          <cx:pt idx="57">-0.00072261592478951495</cx:pt>
          <cx:pt idx="58">-0.000356970503754211</cx:pt>
          <cx:pt idx="59">-0.000486972299335519</cx:pt>
          <cx:pt idx="60">0.000306987675649925</cx:pt>
          <cx:pt idx="61">0.00069144543517561901</cx:pt>
          <cx:pt idx="62">0.00098839263545151199</cx:pt>
          <cx:pt idx="63">0.0071264684249736998</cx:pt>
          <cx:pt idx="64">0.0088494293935605893</cx:pt>
          <cx:pt idx="65">0.0087062699896682302</cx:pt>
          <cx:pt idx="66">0.012550286040009399</cx:pt>
          <cx:pt idx="67">0.0137521945938572</cx:pt>
          <cx:pt idx="68">0.012043513693242599</cx:pt>
          <cx:pt idx="69">0.00445190342589838</cx:pt>
          <cx:pt idx="70">0.012598754232900401</cx:pt>
          <cx:pt idx="71">0.0147324362095847</cx:pt>
          <cx:pt idx="72">0.017453297407989201</cx:pt>
          <cx:pt idx="73">0.018227997091492799</cx:pt>
          <cx:pt idx="74">0.015573761930061899</cx:pt>
          <cx:pt idx="75">0.0069037269284116199</cx:pt>
          <cx:pt idx="76">0.0064824364950979499</cx:pt>
          <cx:pt idx="77">0.0044187696270111499</cx:pt>
          <cx:pt idx="78">0.0025767236552790302</cx:pt>
          <cx:pt idx="79">0.00127089580696174</cx:pt>
          <cx:pt idx="80">-0.00020369334519348799</cx:pt>
          <cx:pt idx="81">-0.00086848307760624204</cx:pt>
          <cx:pt idx="82">-4.22707862672654e-05</cx:pt>
          <cx:pt idx="83">-1.2301598843556701e-05</cx:pt>
          <cx:pt idx="84">-8.8937521754401096e-05</cx:pt>
          <cx:pt idx="85">-0.00065914197108869602</cx:pt>
          <cx:pt idx="86">-0.00093992511045628603</cx:pt>
          <cx:pt idx="87">0.00027058370116719399</cx:pt>
          <cx:pt idx="88">0.000338382202114474</cx:pt>
          <cx:pt idx="89">-0.00165402898631537</cx:pt>
          <cx:pt idx="90">0.00026585324128633702</cx:pt>
          <cx:pt idx="91">0.000166316398061619</cx:pt>
          <cx:pt idx="92">0.0070518232253180902</cx:pt>
          <cx:pt idx="93">0.021013659119253399</cx:pt>
          <cx:pt idx="94">0.017856380632780101</cx:pt>
          <cx:pt idx="95">0.020436843732203901</cx:pt>
          <cx:pt idx="96">0.019152472630698199</cx:pt>
          <cx:pt idx="97">0.010357141966447899</cx:pt>
          <cx:pt idx="98">-0.00362770034518917</cx:pt>
          <cx:pt idx="99">0.0016790247694152001</cx:pt>
          <cx:pt idx="100">0.0171671096376242</cx:pt>
          <cx:pt idx="101">0.019192362093350301</cx:pt>
          <cx:pt idx="102">0.024048697266127399</cx:pt>
          <cx:pt idx="103">0.024167271344126998</cx:pt>
          <cx:pt idx="104">0.0087596672664645506</cx:pt>
          <cx:pt idx="105">0.0072156458786498999</cx:pt>
          <cx:pt idx="106">0.00464856584252422</cx:pt>
          <cx:pt idx="107">0.0047529240286351597</cx:pt>
          <cx:pt idx="108">0.0012681194097640799</cx:pt>
          <cx:pt idx="109">-0.0019896635603088501</cx:pt>
          <cx:pt idx="110">-0.00075831207816431999</cx:pt>
          <cx:pt idx="111">-8.3513484105891196e-05</cx:pt>
          <cx:pt idx="112">0.00058032625110437301</cx:pt>
          <cx:pt idx="113">0.00075094700858223905</cx:pt>
          <cx:pt idx="114">-0.0011232315967521899</cx:pt>
          <cx:pt idx="115">3.9014008348247203e-06</cx:pt>
          <cx:pt idx="116">0.00058416887747166795</cx:pt>
          <cx:pt idx="117">-0.0023646412171766901</cx:pt>
          <cx:pt idx="118">-0.0064870082584354196</cx:pt>
          <cx:pt idx="119">-0.00283729281104096</cx:pt>
          <cx:pt idx="120">0.00517664932368808</cx:pt>
          <cx:pt idx="121">0.0216305769225691</cx:pt>
          <cx:pt idx="122">0.025021154227207</cx:pt>
          <cx:pt idx="123">0.0195940860607722</cx:pt>
          <cx:pt idx="124">0.0095806266877525494</cx:pt>
          <cx:pt idx="125">-0.014750826507945101</cx:pt>
          <cx:pt idx="126">-0.0070854861051058296</cx:pt>
          <cx:pt idx="127">0.020944922042316499</cx:pt>
          <cx:pt idx="128">0.0568039751262535</cx:pt>
          <cx:pt idx="129">0.060668461030754101</cx:pt>
          <cx:pt idx="130">0.021619576069800001</cx:pt>
          <cx:pt idx="131">0.010725895077594199</cx:pt>
          <cx:pt idx="132">-0.0060381396726217496</cx:pt>
          <cx:pt idx="133">-0.0139830727013768</cx:pt>
          <cx:pt idx="134">-0.022074945665606499</cx:pt>
          <cx:pt idx="135">-0.021641934568319199</cx:pt>
          <cx:pt idx="136">-0.010336271751461</cx:pt>
          <cx:pt idx="137">-0.0038868086763925399</cx:pt>
          <cx:pt idx="138">0.000710763539485464</cx:pt>
          <cx:pt idx="139">0.000132728513044194</cx:pt>
          <cx:pt idx="140">0.00034846641363075798</cx:pt>
          <cx:pt idx="141">-0.00053833298950022599</cx:pt>
          <cx:pt idx="142">-0.00088477709098541701</cx:pt>
          <cx:pt idx="143">-0.00104689371904232</cx:pt>
          <cx:pt idx="144">-0.0021401440817521099</cx:pt>
          <cx:pt idx="145">-0.020937727719583101</cx:pt>
          <cx:pt idx="146">-0.031529341869771702</cx:pt>
          <cx:pt idx="147">-0.00149624367352545</cx:pt>
          <cx:pt idx="148">8.5524389243753701e-05</cx:pt>
          <cx:pt idx="149">-0.0090563488538443794</cx:pt>
          <cx:pt idx="150">0.00056959989572242197</cx:pt>
          <cx:pt idx="151">-0.015830942589658899</cx:pt>
          <cx:pt idx="152">-0.023370610242268799</cx:pt>
          <cx:pt idx="153">-0.037396458253942701</cx:pt>
          <cx:pt idx="154">-0.0204077852164255</cx:pt>
          <cx:pt idx="155">0.0138002258014795</cx:pt>
          <cx:pt idx="156">0.044587307124146297</cx:pt>
          <cx:pt idx="157">0.040753017341920397</cx:pt>
          <cx:pt idx="158">-0.012242687600344899</cx:pt>
          <cx:pt idx="159">0.0083670109962326895</cx:pt>
          <cx:pt idx="160">0.0085043400512930002</cx:pt>
          <cx:pt idx="161">0.0111894357466096</cx:pt>
          <cx:pt idx="162">-0.0078679987897211697</cx:pt>
          <cx:pt idx="163">-0.017774775053644599</cx:pt>
          <cx:pt idx="164">-0.0069224233877528104</cx:pt>
          <cx:pt idx="165">0.0054904659335879699</cx:pt>
          <cx:pt idx="166">0.0065477590946761803</cx:pt>
          <cx:pt idx="167">0.00053482398978509397</cx:pt>
          <cx:pt idx="168">0.000101461941312607</cx:pt>
          <cx:pt idx="169">-0.00043753366729500499</cx:pt>
          <cx:pt idx="170">-0.0017283903764714701</cx:pt>
          <cx:pt idx="171">-0.00326444498571795</cx:pt>
          <cx:pt idx="172">-0.0061757148634139503</cx:pt>
          <cx:pt idx="173">-0.023367721511902102</cx:pt>
          <cx:pt idx="174">-0.034704336812952701</cx:pt>
          <cx:pt idx="175">-0.0067033338854393196</cx:pt>
          <cx:pt idx="176">-0.00205893118990214</cx:pt>
          <cx:pt idx="177">-0.0050632362510031302</cx:pt>
          <cx:pt idx="178">0.0053389816887437604</cx:pt>
          <cx:pt idx="179">0.0032921757715182998</cx:pt>
          <cx:pt idx="180">0.013631861826991901</cx:pt>
          <cx:pt idx="181">-0.0115659070014915</cx:pt>
          <cx:pt idx="182">-0.011304897580101799</cx:pt>
          <cx:pt idx="183">-0.017889524238143099</cx:pt>
          <cx:pt idx="184">-0.012516850744182399</cx:pt>
          <cx:pt idx="185">0.0073034856220642796</cx:pt>
          <cx:pt idx="186">-0.031002630812497701</cx:pt>
          <cx:pt idx="187">-0.0055883462514195398</cx:pt>
          <cx:pt idx="188">-0.015871625706683799</cx:pt>
          <cx:pt idx="189">-0.0075592067120368398</cx:pt>
          <cx:pt idx="190">0.0021509245582303602</cx:pt>
          <cx:pt idx="191">-0.00269282459596413</cx:pt>
          <cx:pt idx="192">0.000269934721699682</cx:pt>
          <cx:pt idx="193">0.016010357307019999</cx:pt>
          <cx:pt idx="194">0.0016430918247669101</cx:pt>
          <cx:pt idx="195">0.000518421097723312</cx:pt>
          <cx:pt idx="196">8.8454754275461999e-05</cx:pt>
          <cx:pt idx="197">-0.00065024343669205101</cx:pt>
          <cx:pt idx="198">-0.0066277054607693604</cx:pt>
          <cx:pt idx="199">-0.0101088426758705</cx:pt>
          <cx:pt idx="200">-0.0075606272597275896</cx:pt>
          <cx:pt idx="201">-0.024019213838768001</cx:pt>
          <cx:pt idx="202">-0.042548923348226499</cx:pt>
          <cx:pt idx="203">-0.017883478016576599</cx:pt>
          <cx:pt idx="204">0.0109164957195764</cx:pt>
          <cx:pt idx="205">0.017606576715840799</cx:pt>
          <cx:pt idx="206">0.048876399887666198</cx:pt>
          <cx:pt idx="207">0.018147386220945201</cx:pt>
          <cx:pt idx="208">-0.00092369096764663102</cx:pt>
          <cx:pt idx="209">-0.0019798546879492302</cx:pt>
          <cx:pt idx="210">-0.030100722307289801</cx:pt>
          <cx:pt idx="211">0.011126616716369799</cx:pt>
          <cx:pt idx="212">-0.034234543953015999</cx:pt>
          <cx:pt idx="213">-0.061951052259599897</cx:pt>
          <cx:pt idx="214">-0.032293540017550797</cx:pt>
          <cx:pt idx="215">-0.046876404058437002</cx:pt>
          <cx:pt idx="216">-0.069669431684505706</cx:pt>
          <cx:pt idx="217">-0.0146429078761274</cx:pt>
          <cx:pt idx="218">0.015268525320200999</cx:pt>
          <cx:pt idx="219">0.0042525771959699898</cx:pt>
          <cx:pt idx="220">0.0078314155471737</cx:pt>
          <cx:pt idx="221">0.0148061691190447</cx:pt>
          <cx:pt idx="222">-0.00142711953107955</cx:pt>
          <cx:pt idx="223">8.55281389283471e-06</cx:pt>
          <cx:pt idx="224">0.00020094616645569899</cx:pt>
          <cx:pt idx="225">3.9996702990244597e-05</cx:pt>
          <cx:pt idx="226">-0.0057326579255610301</cx:pt>
          <cx:pt idx="227">-0.0110837313001066</cx:pt>
          <cx:pt idx="228">-0.0088756501305065193</cx:pt>
          <cx:pt idx="229">-0.033833773961609699</cx:pt>
          <cx:pt idx="230">-0.0104745082383692</cx:pt>
          <cx:pt idx="231">0.00771220567726923</cx:pt>
          <cx:pt idx="232">0.00185511909514674</cx:pt>
          <cx:pt idx="233">0.0367429766716049</cx:pt>
          <cx:pt idx="234">0.039265149572923999</cx:pt>
          <cx:pt idx="235">0.0065468040439609103</cx:pt>
          <cx:pt idx="236">0.0075410276333783503</cx:pt>
          <cx:pt idx="237">0.020387646458491698</cx:pt>
          <cx:pt idx="238">-0.032179026789538698</cx:pt>
          <cx:pt idx="239">-0.049022679549223902</cx:pt>
          <cx:pt idx="240">-0.021079496029737101</cx:pt>
          <cx:pt idx="241">-0.036967383936389701</cx:pt>
          <cx:pt idx="242">-0.052947327615498502</cx:pt>
          <cx:pt idx="243">-0.0282914208075788</cx:pt>
          <cx:pt idx="244">-0.0138544991620631</cx:pt>
          <cx:pt idx="245">-0.019103425814626401</cx:pt>
          <cx:pt idx="246">-0.0084769493618989302</cx:pt>
          <cx:pt idx="247">0.016689332419415899</cx:pt>
          <cx:pt idx="248">0.0061869880160744196</cx:pt>
          <cx:pt idx="249">0.00558115458088015</cx:pt>
          <cx:pt idx="250">0.00183202706707903</cx:pt>
          <cx:pt idx="251">0.00109079145699612</cx:pt>
          <cx:pt idx="252">0.00034626482276292798</cx:pt>
          <cx:pt idx="253">-0.0010376744410274001</cx:pt>
          <cx:pt idx="254">-0.0010051080366668</cx:pt>
          <cx:pt idx="255">-0.0055694147264801703</cx:pt>
          <cx:pt idx="256">-0.0048742367843302601</cx:pt>
          <cx:pt idx="257">-0.0035612308459096499</cx:pt>
          <cx:pt idx="258">-0.0053902496800343203</cx:pt>
          <cx:pt idx="259">0.0171366625948314</cx:pt>
          <cx:pt idx="260">0.045642236500328601</cx:pt>
          <cx:pt idx="261">0.031980123683333202</cx:pt>
          <cx:pt idx="262">0.028089962424563499</cx:pt>
          <cx:pt idx="263">-0.0063615055638272999</cx:pt>
          <cx:pt idx="264">-0.0192518117596257</cx:pt>
          <cx:pt idx="265">-0.0205441896132828</cx:pt>
          <cx:pt idx="266">-0.0601774660599836</cx:pt>
          <cx:pt idx="267">-0.0468329160798239</cx:pt>
          <cx:pt idx="268">-0.0027458507040863602</cx:pt>
          <cx:pt idx="269">-0.043924985184120399</cx:pt>
          <cx:pt idx="270">-0.038475143158843303</cx:pt>
          <cx:pt idx="271">-0.026563214486698399</cx:pt>
          <cx:pt idx="272">-0.029752116264093399</cx:pt>
          <cx:pt idx="273">-0.0628944976523136</cx:pt>
          <cx:pt idx="274">-0.0070292440258851599</cx:pt>
          <cx:pt idx="275">0.0296489290470957</cx:pt>
          <cx:pt idx="276">0.0248875766399041</cx:pt>
          <cx:pt idx="277">0.0069505528938764603</cx:pt>
          <cx:pt idx="278">-0.0036863807591232499</cx:pt>
          <cx:pt idx="279">-0.0108338538859975</cx:pt>
          <cx:pt idx="280">0.00055535023583755101</cx:pt>
          <cx:pt idx="281">-0.00089580855426736703</cx:pt>
          <cx:pt idx="282">-0.00198988800227057</cx:pt>
          <cx:pt idx="283">0.00046946434018575999</cx:pt>
          <cx:pt idx="284">0.0010999534074920901</cx:pt>
          <cx:pt idx="285">0.012217933522855899</cx:pt>
          <cx:pt idx="286">0.021552568570665599</cx:pt>
          <cx:pt idx="287">0.0214844910333475</cx:pt>
          <cx:pt idx="288">0.030945108245043901</cx:pt>
          <cx:pt idx="289">0.0190342878085361</cx:pt>
          <cx:pt idx="290">0.0098385401524169001</cx:pt>
          <cx:pt idx="291">-0.0023745301104500902</cx:pt>
          <cx:pt idx="292">0.022752718209686201</cx:pt>
          <cx:pt idx="293">-0.021548566433427899</cx:pt>
          <cx:pt idx="294">-0.050286093765539303</cx:pt>
          <cx:pt idx="295">-0.060438179268066501</cx:pt>
          <cx:pt idx="296">-0.00200953108101909</cx:pt>
          <cx:pt idx="297">-0.035910020013755803</cx:pt>
          <cx:pt idx="298">-0.017231626242230399</cx:pt>
          <cx:pt idx="299">-0.022709630279470198</cx:pt>
          <cx:pt idx="300">-0.036783068419315702</cx:pt>
          <cx:pt idx="301">-0.049548629350378202</cx:pt>
          <cx:pt idx="302">-0.026386061020528699</cx:pt>
          <cx:pt idx="303">0.0215733381062218</cx:pt>
          <cx:pt idx="304">0.018247108473038301</cx:pt>
          <cx:pt idx="305">0.00060013256232285795</cx:pt>
          <cx:pt idx="306">-0.0023764970956219001</cx:pt>
          <cx:pt idx="307">-0.0023666238621942799</cx:pt>
          <cx:pt idx="308">-3.3354453234610398e-05</cx:pt>
          <cx:pt idx="309">-0.00075035074440867597</cx:pt>
          <cx:pt idx="310">-0.0033394213068410799</cx:pt>
          <cx:pt idx="311">0.00096381856907555195</cx:pt>
          <cx:pt idx="312">0.0084724149693126694</cx:pt>
          <cx:pt idx="313">0.0052141429056705496</cx:pt>
          <cx:pt idx="314">0.0105655397860268</cx:pt>
          <cx:pt idx="315">0.0305367159872992</cx:pt>
          <cx:pt idx="316">0.023583610569557399</cx:pt>
          <cx:pt idx="317">0.017740513645189401</cx:pt>
          <cx:pt idx="318">-0.0098290395037762095</cx:pt>
          <cx:pt idx="319">0.032788708237166002</cx:pt>
          <cx:pt idx="320">0.053677238095157898</cx:pt>
          <cx:pt idx="321">0.016766648684257798</cx:pt>
          <cx:pt idx="322">-0.0160136490820601</cx:pt>
          <cx:pt idx="323">-0.050703281979238402</cx:pt>
          <cx:pt idx="324">-0.038113889206521201</cx:pt>
          <cx:pt idx="325">-0.0351789406411505</cx:pt>
          <cx:pt idx="326">-0.041747414311531297</cx:pt>
          <cx:pt idx="327">-0.0224207557504295</cx:pt>
          <cx:pt idx="328">-0.056376412189238202</cx:pt>
          <cx:pt idx="329">-0.053061158054843099</cx:pt>
          <cx:pt idx="330">-0.047557161763127402</cx:pt>
          <cx:pt idx="331">-0.0013011807549094801</cx:pt>
          <cx:pt idx="332">0.020437258026536901</cx:pt>
          <cx:pt idx="333">0.011837018542327099</cx:pt>
          <cx:pt idx="334">0.0036827701701167099</cx:pt>
          <cx:pt idx="335">-6.9505880333341902e-05</cx:pt>
          <cx:pt idx="336">0.00021110319662287399</cx:pt>
          <cx:pt idx="337">-0.000185070367261065</cx:pt>
          <cx:pt idx="338">-0.00281477970001014</cx:pt>
          <cx:pt idx="339">0.00519768126554417</cx:pt>
          <cx:pt idx="340">0.0019032283713886001</cx:pt>
          <cx:pt idx="341">0.00126872311088704</cx:pt>
          <cx:pt idx="342">0.016237045722369201</cx:pt>
          <cx:pt idx="343">0.034141355876048003</cx:pt>
          <cx:pt idx="344">0.021716052951446199</cx:pt>
          <cx:pt idx="345">0.026330208624005799</cx:pt>
          <cx:pt idx="346">-0.0027621842393391501</cx:pt>
          <cx:pt idx="347">0.072709357796198595</cx:pt>
          <cx:pt idx="348">0.071471087805112896</cx:pt>
          <cx:pt idx="349">0.0198751816550693</cx:pt>
          <cx:pt idx="350">-0.027592446661206499</cx:pt>
          <cx:pt idx="351">-0.049292949853607</cx:pt>
          <cx:pt idx="352">-0.049000977673492298</cx:pt>
          <cx:pt idx="353">-0.019804614116413401</cx:pt>
          <cx:pt idx="354">-0.076283231784914293</cx:pt>
          <cx:pt idx="355">-0.036769174211616101</cx:pt>
          <cx:pt idx="356">-0.044760705959798502</cx:pt>
          <cx:pt idx="357">-0.049099747124297398</cx:pt>
          <cx:pt idx="358">-0.048772387173329899</cx:pt>
          <cx:pt idx="359">0.00387789581903862</cx:pt>
          <cx:pt idx="360">0.0244616926752621</cx:pt>
          <cx:pt idx="361">0.0059977273398287402</cx:pt>
          <cx:pt idx="362">-0.00066013346428029003</cx:pt>
          <cx:pt idx="363">-0.0011772413533802299</cx:pt>
          <cx:pt idx="364">0.00056688278003134702</cx:pt>
          <cx:pt idx="365">0.0010101949467789099</cx:pt>
          <cx:pt idx="366">-0.00036100986664716698</cx:pt>
          <cx:pt idx="367">0.0028973596470241799</cx:pt>
          <cx:pt idx="368">-0.010971215502547999</cx:pt>
          <cx:pt idx="369">-0.0075276870297746497</cx:pt>
          <cx:pt idx="370">-0.0044825197599640803</cx:pt>
          <cx:pt idx="371">0.0034150433172850502</cx:pt>
          <cx:pt idx="372">0.00231164333266059</cx:pt>
          <cx:pt idx="373">-0.0039168912221866298</cx:pt>
          <cx:pt idx="374">-0.0108559996551183</cx:pt>
          <cx:pt idx="375">0.063650015712039001</cx:pt>
          <cx:pt idx="376">0.0425743027032938</cx:pt>
          <cx:pt idx="377">0.022227599399050599</cx:pt>
          <cx:pt idx="378">-0.0338640024153678</cx:pt>
          <cx:pt idx="379">-0.046179474652612303</cx:pt>
          <cx:pt idx="380">-0.046042456551014702</cx:pt>
          <cx:pt idx="381">-0.054269262287392303</cx:pt>
          <cx:pt idx="382">-0.020226854775060699</cx:pt>
          <cx:pt idx="383">0.00128386524523585</cx:pt>
          <cx:pt idx="384">0.014596185612586</cx:pt>
          <cx:pt idx="385">-0.017208247525686199</cx:pt>
          <cx:pt idx="386">-0.0135872048673479</cx:pt>
          <cx:pt idx="387">0.00939703199124701</cx:pt>
          <cx:pt idx="388">0.0112725062240394</cx:pt>
          <cx:pt idx="389">0.0085637122175478298</cx:pt>
          <cx:pt idx="390">0.0082773850406705398</cx:pt>
          <cx:pt idx="391">0.00061513777219028305</cx:pt>
          <cx:pt idx="392">-0.00097964295390307802</cx:pt>
          <cx:pt idx="393">-0.00066993047916728897</cx:pt>
          <cx:pt idx="394">-0.0011435943190972399</cx:pt>
          <cx:pt idx="395">-0.00130064624646893</cx:pt>
          <cx:pt idx="396">-0.022752984908237801</cx:pt>
          <cx:pt idx="397">-0.021400808049785999</cx:pt>
          <cx:pt idx="398">-0.0075213728241361596</cx:pt>
          <cx:pt idx="399">-0.031560582745755197</cx:pt>
          <cx:pt idx="400">-0.049874642248698101</cx:pt>
          <cx:pt idx="401">-0.060201590407640698</cx:pt>
          <cx:pt idx="402">-0.0355264908913238</cx:pt>
          <cx:pt idx="403">-0.012694964692432699</cx:pt>
          <cx:pt idx="404">-0.036014815037865099</cx:pt>
          <cx:pt idx="405">-0.0010342864046054101</cx:pt>
          <cx:pt idx="406">-0.036224642536816898</cx:pt>
          <cx:pt idx="407">-0.046525610265762803</cx:pt>
          <cx:pt idx="408">-0.030541239173155099</cx:pt>
          <cx:pt idx="409">-0.021306282584384401</cx:pt>
          <cx:pt idx="410">0.0078238736600534202</cx:pt>
          <cx:pt idx="411">0.0094882402023924207</cx:pt>
          <cx:pt idx="412">0.0144162878107842</cx:pt>
          <cx:pt idx="413">-0.0061736446318125596</cx:pt>
          <cx:pt idx="414">-0.017450590104406999</cx:pt>
          <cx:pt idx="415">-0.0036176797951697798</cx:pt>
          <cx:pt idx="416">0.016474193217340002</cx:pt>
          <cx:pt idx="417">0.011829045959429499</cx:pt>
          <cx:pt idx="418">0.0039144793204896099</cx:pt>
          <cx:pt idx="419">-0.000315453813260404</cx:pt>
          <cx:pt idx="420">0.000213416280552846</cx:pt>
          <cx:pt idx="421">-0.00102515811388846</cx:pt>
          <cx:pt idx="422">-0.00078905384493326903</cx:pt>
          <cx:pt idx="423">-0.0054058371077074204</cx:pt>
          <cx:pt idx="424">-0.0248407562794958</cx:pt>
          <cx:pt idx="425">-0.017289397822921399</cx:pt>
          <cx:pt idx="426">-0.0095064513215361995</cx:pt>
          <cx:pt idx="427">-0.0272231768633312</cx:pt>
          <cx:pt idx="428">-0.0301796384108057</cx:pt>
          <cx:pt idx="429">-0.037372615950204899</cx:pt>
          <cx:pt idx="430">-0.043035827429130702</cx:pt>
          <cx:pt idx="431">-0.020775492250301501</cx:pt>
          <cx:pt idx="432">0.014399633878063599</cx:pt>
          <cx:pt idx="433">0.052591163662970702</cx:pt>
          <cx:pt idx="434">0.020051295890317001</cx:pt>
          <cx:pt idx="435">0.0048098113924772397</cx:pt>
          <cx:pt idx="436">0.038548624563924799</cx:pt>
          <cx:pt idx="437">-0.0072402224011102398</cx:pt>
          <cx:pt idx="438">0.023012825116705399</cx:pt>
          <cx:pt idx="439">0.017996778889577101</cx:pt>
          <cx:pt idx="440">0.010969777002535401</cx:pt>
          <cx:pt idx="441">-0.010712922478171299</cx:pt>
          <cx:pt idx="442">-0.024140690913688399</cx:pt>
          <cx:pt idx="443">-0.0033667517961673199</cx:pt>
          <cx:pt idx="444">0.018020963219660398</cx:pt>
          <cx:pt idx="445">0.024035385610883302</cx:pt>
          <cx:pt idx="446">0.0040441476138766497</cx:pt>
          <cx:pt idx="447">0.00085144466607386796</cx:pt>
          <cx:pt idx="448">0.00021165740957383101</cx:pt>
          <cx:pt idx="449">-0.00050858398170177299</cx:pt>
          <cx:pt idx="450">-0.0016074951950763401</cx:pt>
          <cx:pt idx="451">-0.0038225980146345002</cx:pt>
          <cx:pt idx="452">-0.013512549126183999</cx:pt>
          <cx:pt idx="453">-0.0137074531214519</cx:pt>
          <cx:pt idx="454">-0.030589270254445199</cx:pt>
          <cx:pt idx="455">-0.044464303229343298</cx:pt>
          <cx:pt idx="456">-0.0574938526719114</cx:pt>
          <cx:pt idx="457">-0.041124580562506799</cx:pt>
          <cx:pt idx="458">-0.0037772555214408798</cx:pt>
          <cx:pt idx="459">0.02237888020951</cx:pt>
          <cx:pt idx="460">0.054819508422552003</cx:pt>
          <cx:pt idx="461">0.074753725272924607</cx:pt>
          <cx:pt idx="462">0.056619972818674598</cx:pt>
          <cx:pt idx="463">0.022289988860792601</cx:pt>
          <cx:pt idx="464">0.0220392196310903</cx:pt>
          <cx:pt idx="465">0.00054182101731764997</cx:pt>
          <cx:pt idx="466">0.00163502113392883</cx:pt>
          <cx:pt idx="467">0.0135660833889106</cx:pt>
          <cx:pt idx="468">-0.0037282853323402001</cx:pt>
          <cx:pt idx="469">-0.010617215707051601</cx:pt>
          <cx:pt idx="470">-0.0148350765388578</cx:pt>
          <cx:pt idx="471">0.014806392620363601</cx:pt>
          <cx:pt idx="472">0.0109180737965523</cx:pt>
          <cx:pt idx="473">0.029921564357751999</cx:pt>
          <cx:pt idx="474">0.0081257724653629806</cx:pt>
          <cx:pt idx="475">0.00083431264091351695</cx:pt>
          <cx:pt idx="476">0.00077966515618911397</cx:pt>
          <cx:pt idx="477">-0.00022896604045090401</cx:pt>
          <cx:pt idx="478">-0.0020906590253962098</cx:pt>
          <cx:pt idx="479">-0.00021366070072603499</cx:pt>
          <cx:pt idx="480">-0.0058216395934855801</cx:pt>
          <cx:pt idx="481">-0.0097033476251207895</cx:pt>
          <cx:pt idx="482">-0.029631446384805801</cx:pt>
          <cx:pt idx="483">-0.045612672223968101</cx:pt>
          <cx:pt idx="484">-0.075611714676065103</cx:pt>
          <cx:pt idx="485">-0.056429323962690799</cx:pt>
          <cx:pt idx="486">-0.0154414758784322</cx:pt>
          <cx:pt idx="487">0.035835907745945299</cx:pt>
          <cx:pt idx="488">0.051928706081108202</cx:pt>
          <cx:pt idx="489">0.059998028826269402</cx:pt>
          <cx:pt idx="490">0.010280108473335801</cx:pt>
          <cx:pt idx="491">-0.030154654275647501</cx:pt>
          <cx:pt idx="492">-0.0142795475982068</cx:pt>
          <cx:pt idx="493">-0.028707465392515501</cx:pt>
          <cx:pt idx="494">-0.0145280218272017</cx:pt>
          <cx:pt idx="495">0.0090192975509024494</cx:pt>
          <cx:pt idx="496">-0.0028653425718984599</cx:pt>
          <cx:pt idx="497">-0.000183386285947667</cx:pt>
          <cx:pt idx="498">0.0060787565448609604</cx:pt>
          <cx:pt idx="499">0.015747228653931199</cx:pt>
          <cx:pt idx="500">0.0071950392889251202</cx:pt>
          <cx:pt idx="501">0.0085055299938475003</cx:pt>
          <cx:pt idx="502">-0.00046478312582477798</cx:pt>
          <cx:pt idx="503">0.00070039439886233304</cx:pt>
          <cx:pt idx="504">0.00027891555042394901</cx:pt>
          <cx:pt idx="505">-0.00013340569591146001</cx:pt>
          <cx:pt idx="506">-0.00074070477682775199</cx:pt>
          <cx:pt idx="507">-0.00311702822567088</cx:pt>
          <cx:pt idx="508">-0.0027713462232833801</cx:pt>
          <cx:pt idx="509">-0.0078813704342059199</cx:pt>
          <cx:pt idx="510">-0.020804287613521599</cx:pt>
          <cx:pt idx="511">-0.0310749783096551</cx:pt>
          <cx:pt idx="512">-0.053873388780696099</cx:pt>
          <cx:pt idx="513">-0.039423289980392497</cx:pt>
          <cx:pt idx="514">0.032925910373228201</cx:pt>
          <cx:pt idx="515">0.027366231863447801</cx:pt>
          <cx:pt idx="516">0.040065302159463703</cx:pt>
          <cx:pt idx="517">0.0137384660598394</cx:pt>
          <cx:pt idx="518">-0.032150537295628098</cx:pt>
          <cx:pt idx="519">-0.018946319637446599</cx:pt>
          <cx:pt idx="520">-0.049512617602125997</cx:pt>
          <cx:pt idx="521">-0.048489412413022397</cx:pt>
          <cx:pt idx="522">-0.026990672639084001</cx:pt>
          <cx:pt idx="523">-0.013616372301831299</cx:pt>
          <cx:pt idx="524">0.0010164364328289</cx:pt>
          <cx:pt idx="525">0.0070704666894208998</cx:pt>
          <cx:pt idx="526">0.0266247962742528</cx:pt>
          <cx:pt idx="527">0.020802588410899901</cx:pt>
          <cx:pt idx="528">0.0143439696764043</cx:pt>
          <cx:pt idx="529">0.010821604714069301</cx:pt>
          <cx:pt idx="530">-0.00022211105194869799</cx:pt>
          <cx:pt idx="531">0.00029547085608792802</cx:pt>
          <cx:pt idx="532">-0.00088539035581531103</cx:pt>
          <cx:pt idx="533">0.00014641872567927</cx:pt>
          <cx:pt idx="534">0.0010464945308087401</cx:pt>
          <cx:pt idx="535">-0.0034389715990338801</cx:pt>
          <cx:pt idx="536">-0.0058392074640850498</cx:pt>
          <cx:pt idx="537">-0.0230721410398365</cx:pt>
          <cx:pt idx="538">-0.026083627881002401</cx:pt>
          <cx:pt idx="539">-0.027514898763646101</cx:pt>
          <cx:pt idx="540">-0.0311312446092195</cx:pt>
          <cx:pt idx="541">-0.0017899834720423501</cx:pt>
          <cx:pt idx="542">0.070786292854605803</cx:pt>
          <cx:pt idx="543">0.040315913653814102</cx:pt>
          <cx:pt idx="544">0.01596290627007</cx:pt>
          <cx:pt idx="545">0.026318468618747499</cx:pt>
          <cx:pt idx="546">0.0033946382073427599</cx:pt>
          <cx:pt idx="547">0.0097521555952842596</cx:pt>
          <cx:pt idx="548">-0.031695449119292098</cx:pt>
          <cx:pt idx="549">0.00538168307956599</cx:pt>
          <cx:pt idx="550">0.022053200879755298</cx:pt>
          <cx:pt idx="551">0.0082128328116289808</cx:pt>
          <cx:pt idx="552">0.0150750884039991</cx:pt>
          <cx:pt idx="553">0.033437892153111097</cx:pt>
          <cx:pt idx="554">0.046858318347579503</cx:pt>
          <cx:pt idx="555">0.028086119080126901</cx:pt>
          <cx:pt idx="556">0.0029786196605604501</cx:pt>
          <cx:pt idx="557">0.011298081551064701</cx:pt>
          <cx:pt idx="558">0.0047496349849757702</cx:pt>
          <cx:pt idx="559">0.000129191249144745</cx:pt>
          <cx:pt idx="560">-0.000232296534760993</cx:pt>
          <cx:pt idx="561">-0.00012038599846164401</cx:pt>
          <cx:pt idx="562">0.00086252446764786502</cx:pt>
          <cx:pt idx="563">0.0037710985994217198</cx:pt>
          <cx:pt idx="564">0.00034830954834384699</cx:pt>
          <cx:pt idx="565">-0.0155237841167587</cx:pt>
          <cx:pt idx="566">-0.018624346588001401</cx:pt>
          <cx:pt idx="567">-0.0010043063012400899</cx:pt>
          <cx:pt idx="568">0.016059094279630499</cx:pt>
          <cx:pt idx="569">0.056381791025474998</cx:pt>
          <cx:pt idx="570">0.093264126341834494</cx:pt>
          <cx:pt idx="571">0.081053940790689796</cx:pt>
          <cx:pt idx="572">0.061607838790813503</cx:pt>
          <cx:pt idx="573">0.041312940454665999</cx:pt>
          <cx:pt idx="574">0.048738319731453698</cx:pt>
          <cx:pt idx="575">0.050324077130132601</cx:pt>
          <cx:pt idx="576">-0.018996488467139999</cx:pt>
          <cx:pt idx="577">0.013862935270658501</cx:pt>
          <cx:pt idx="578">0.061941242448130297</cx:pt>
          <cx:pt idx="579">0.0178567938531001</cx:pt>
          <cx:pt idx="580">0.0215006601323251</cx:pt>
          <cx:pt idx="581">0.041580446676816797</cx:pt>
          <cx:pt idx="582">0.048530687599304199</cx:pt>
          <cx:pt idx="583">0.0240483594432838</cx:pt>
          <cx:pt idx="584">-0.0059239016770410097</cx:pt>
          <cx:pt idx="585">0.0055567204290530199</cx:pt>
          <cx:pt idx="586">-0.000261888970410086</cx:pt>
          <cx:pt idx="587">0.00033698708839972002</cx:pt>
          <cx:pt idx="588">0.000146330638845008</cx:pt>
          <cx:pt idx="589">0.00079759813660425596</cx:pt>
          <cx:pt idx="590">0.00268554996245927</cx:pt>
          <cx:pt idx="591">0.0067576812227536</cx:pt>
          <cx:pt idx="592">0.0095529354329080308</cx:pt>
          <cx:pt idx="593">-0.00628343836387045</cx:pt>
          <cx:pt idx="594">-0.0090577764726944808</cx:pt>
          <cx:pt idx="595">0.0043516505924976502</cx:pt>
          <cx:pt idx="596">0.018256357777486298</cx:pt>
          <cx:pt idx="597">0.076323322417146205</cx:pt>
          <cx:pt idx="598">0.060233566570508497</cx:pt>
          <cx:pt idx="599">0.070460252595787295</cx:pt>
          <cx:pt idx="600">0.058450846029273897</cx:pt>
          <cx:pt idx="601">0.072394591563176194</cx:pt>
          <cx:pt idx="602">0.067256872905551005</cx:pt>
          <cx:pt idx="603">0.0252589451556035</cx:pt>
          <cx:pt idx="604">-0.033637317883237899</cx:pt>
          <cx:pt idx="605">0.034003829461795497</cx:pt>
          <cx:pt idx="606">0.040888470967667102</cx:pt>
          <cx:pt idx="607">0.017058490045304499</cx:pt>
          <cx:pt idx="608">-0.0067612661781692399</cx:pt>
          <cx:pt idx="609">0.0079060724484991199</cx:pt>
          <cx:pt idx="610">0.0466213756419631</cx:pt>
          <cx:pt idx="611">0.020238600520489401</cx:pt>
          <cx:pt idx="612">0.00059873061451711299</cx:pt>
          <cx:pt idx="613">0.0028213084167859901</cx:pt>
          <cx:pt idx="614">0.00115257983895867</cx:pt>
          <cx:pt idx="615">-8.1607201128085303e-05</cx:pt>
          <cx:pt idx="616">-0.00018100472562952</cx:pt>
          <cx:pt idx="617">0.000103858393832111</cx:pt>
          <cx:pt idx="618">0.0022908092653688198</cx:pt>
          <cx:pt idx="619">0.0063864744043151903</cx:pt>
          <cx:pt idx="620">0.0148228866292569</cx:pt>
          <cx:pt idx="621">0.0096093864078196905</cx:pt>
          <cx:pt idx="622">0.0023769187877188298</cx:pt>
          <cx:pt idx="623">0.0101026300710951</cx:pt>
          <cx:pt idx="624">0.0174366872259979</cx:pt>
          <cx:pt idx="625">0.0603451507691634</cx:pt>
          <cx:pt idx="626">0.033525967596195402</cx:pt>
          <cx:pt idx="627">0.036496395225316697</cx:pt>
          <cx:pt idx="628">0.031989764150238201</cx:pt>
          <cx:pt idx="629">0.0091539064547174892</cx:pt>
          <cx:pt idx="630">0.0027296093811164301</cx:pt>
          <cx:pt idx="631">0.0041846573378031401</cx:pt>
          <cx:pt idx="632">-0.033404792242548602</cx:pt>
          <cx:pt idx="633">0.010330528335566899</cx:pt>
          <cx:pt idx="634">0.011796076106328201</cx:pt>
          <cx:pt idx="635">0.00220195609966412</cx:pt>
          <cx:pt idx="636">-0.00044844636270171699</cx:pt>
          <cx:pt idx="637">0.0151684826167635</cx:pt>
          <cx:pt idx="638">0.0202728712551602</cx:pt>
          <cx:pt idx="639">0.0019169980619834601</cx:pt>
          <cx:pt idx="640">-0.0044227730576698997</cx:pt>
          <cx:pt idx="641">0.0011335180140689999</cx:pt>
          <cx:pt idx="642">-0.0013802059462034899</cx:pt>
          <cx:pt idx="643">0.00086937174482045495</cx:pt>
          <cx:pt idx="644">0.00013835647285767699</cx:pt>
          <cx:pt idx="645">0.000204042776409496</cx:pt>
          <cx:pt idx="646">-0.00024558002293608702</cx:pt>
          <cx:pt idx="647">0.0055041581495953503</cx:pt>
          <cx:pt idx="648">0.0084450739700459593</cx:pt>
          <cx:pt idx="649">0.0031587207702656402</cx:pt>
          <cx:pt idx="650">-0.020840263693102701</cx:pt>
          <cx:pt idx="651">-0.00835034601829787</cx:pt>
          <cx:pt idx="652">0.0127571105348596</cx:pt>
          <cx:pt idx="653">0.0290155247436748</cx:pt>
          <cx:pt idx="654">0.026938739604640001</cx:pt>
          <cx:pt idx="655">0.0049224026531469499</cx:pt>
          <cx:pt idx="656">0.018365091438208699</cx:pt>
          <cx:pt idx="657">0.019558563716839401</cx:pt>
          <cx:pt idx="658">-0.00124093883805415</cx:pt>
          <cx:pt idx="659">0.0124601341590005</cx:pt>
          <cx:pt idx="660">0.025973547144384102</cx:pt>
          <cx:pt idx="661">0.018817002744181101</cx:pt>
          <cx:pt idx="662">0.0248562974906851</cx:pt>
          <cx:pt idx="663">0.0090356266131594205</cx:pt>
          <cx:pt idx="664">0.0073441519420745904</cx:pt>
          <cx:pt idx="665">0.015601531483379101</cx:pt>
          <cx:pt idx="666">0.018604541285392701</cx:pt>
          <cx:pt idx="667">0.0039487457525373198</cx:pt>
          <cx:pt idx="668">-0.00808125665104459</cx:pt>
          <cx:pt idx="669">0.00059150487982693697</cx:pt>
          <cx:pt idx="670">-0.0010759433451532801</cx:pt>
          <cx:pt idx="671">0.00052788658157776401</cx:pt>
          <cx:pt idx="672">-6.7124549253416203e-05</cx:pt>
          <cx:pt idx="673">4.7786175188919001e-05</cx:pt>
          <cx:pt idx="674">-0.0013938662017248401</cx:pt>
          <cx:pt idx="675">-0.00065757422881029402</cx:pt>
          <cx:pt idx="676">-0.0059312531721868204</cx:pt>
          <cx:pt idx="677">-0.0153999317199162</cx:pt>
          <cx:pt idx="678">-0.0244099163352108</cx:pt>
          <cx:pt idx="679">-0.0206140110496787</cx:pt>
          <cx:pt idx="680">-0.016758600721868001</cx:pt>
          <cx:pt idx="681">0.0016801945471569401</cx:pt>
          <cx:pt idx="682">-0.019780069715104799</cx:pt>
          <cx:pt idx="683">-0.00210907871027917</cx:pt>
          <cx:pt idx="684">0.045321107513189303</cx:pt>
          <cx:pt idx="685">0.026366428640389301</cx:pt>
          <cx:pt idx="686">0.0273124899105282</cx:pt>
          <cx:pt idx="687">0.021309177130420701</cx:pt>
          <cx:pt idx="688">0.0528436754572911</cx:pt>
          <cx:pt idx="689">0.014995233365587699</cx:pt>
          <cx:pt idx="690">0.017661671569712701</cx:pt>
          <cx:pt idx="691">0.000279477163762055</cx:pt>
          <cx:pt idx="692">-0.0072343734616895196</cx:pt>
          <cx:pt idx="693">-0.016580952056324701</cx:pt>
          <cx:pt idx="694">-0.0028283556274704301</cx:pt>
          <cx:pt idx="695">-0.000925856761997339</cx:pt>
          <cx:pt idx="696">0.0037978243262364402</cx:pt>
          <cx:pt idx="697">0.0022640872982409499</cx:pt>
          <cx:pt idx="698">-1.00340535884941e-05</cx:pt>
          <cx:pt idx="699">-6.1476803344544904e-05</cx:pt>
          <cx:pt idx="700">0.00075315639361785505</cx:pt>
          <cx:pt idx="701">-0.00056883310392751301</cx:pt>
          <cx:pt idx="702">0.000355548200486593</cx:pt>
          <cx:pt idx="703">-0.00056994941013443698</cx:pt>
          <cx:pt idx="704">-0.0049182378397475898</cx:pt>
          <cx:pt idx="705">-0.014910033332833601</cx:pt>
          <cx:pt idx="706">-0.0108100087781463</cx:pt>
          <cx:pt idx="707">-0.018860148732988701</cx:pt>
          <cx:pt idx="708">-0.0343279651759247</cx:pt>
          <cx:pt idx="709">-0.0276285979351466</cx:pt>
          <cx:pt idx="710">-0.00744862838597906</cx:pt>
          <cx:pt idx="711">-0.011975383491513799</cx:pt>
          <cx:pt idx="712">-0.0125693409053659</cx:pt>
          <cx:pt idx="713">-0.018995084588108099</cx:pt>
          <cx:pt idx="714">-0.00064460054124964303</cx:pt>
          <cx:pt idx="715">0.019499255106536901</cx:pt>
          <cx:pt idx="716">0.035718396413338502</cx:pt>
          <cx:pt idx="717">0.038536311184835699</cx:pt>
          <cx:pt idx="718">0.016256193861414098</cx:pt>
          <cx:pt idx="719">0.0085171623080500906</cx:pt>
          <cx:pt idx="720">-0.00341052482319956</cx:pt>
          <cx:pt idx="721">-0.00224280348608832</cx:pt>
          <cx:pt idx="722">-0.0037999138762046299</cx:pt>
          <cx:pt idx="723">-0.0011675935630359</cx:pt>
          <cx:pt idx="724">0.00130232486117709</cx:pt>
          <cx:pt idx="725">0.00032721396991139097</cx:pt>
          <cx:pt idx="726">0.000192108740023493</cx:pt>
          <cx:pt idx="727">-0.0010862058238428</cx:pt>
          <cx:pt idx="728">-0.00071148115876420201</cx:pt>
          <cx:pt idx="729">0.0011989682168299001</cx:pt>
          <cx:pt idx="730">-5.6959806015603302e-05</cx:pt>
          <cx:pt idx="731">0.00052129219534665196</cx:pt>
          <cx:pt idx="732">-0.00071039870464610101</cx:pt>
          <cx:pt idx="733">-0.0022975622094461101</cx:pt>
          <cx:pt idx="734">-0.0047876325375263403</cx:pt>
          <cx:pt idx="735">-0.00704990557079903</cx:pt>
          <cx:pt idx="736">-0.0087631185262147093</cx:pt>
          <cx:pt idx="737">-0.0125595669850027</cx:pt>
          <cx:pt idx="738">-0.0134735455023974</cx:pt>
          <cx:pt idx="739">-0.0115310861082977</cx:pt>
          <cx:pt idx="740">-0.0142190324176063</cx:pt>
          <cx:pt idx="741">-0.020420685920182199</cx:pt>
          <cx:pt idx="742">-0.028013330575386599</cx:pt>
          <cx:pt idx="743">-0.016755093312687999</cx:pt>
          <cx:pt idx="744">-0.0073296075420291196</cx:pt>
          <cx:pt idx="745">-0.0051405865160647603</cx:pt>
          <cx:pt idx="746">-0.0078177124947212701</cx:pt>
          <cx:pt idx="747">-0.0040779927549694697</cx:pt>
          <cx:pt idx="748">-0.000145212935945724</cx:pt>
          <cx:pt idx="749">0.0013390322614212299</cx:pt>
          <cx:pt idx="750">0.00050742788153910101</cx:pt>
          <cx:pt idx="751">-0.00080567394122371195</cx:pt>
          <cx:pt idx="752">0.00029748192618153098</cx:pt>
          <cx:pt idx="753">-1.55800726580813e-05</cx:pt>
          <cx:pt idx="754">0.00035353599210311102</cx:pt>
          <cx:pt idx="755">-0.000618317282368337</cx:pt>
          <cx:pt idx="756">-6.9996113988390706e-05</cx:pt>
          <cx:pt idx="757">-0.000119037792701276</cx:pt>
          <cx:pt idx="758">-0.00072178961927755797</cx:pt>
          <cx:pt idx="759">0.000221403395895873</cx:pt>
          <cx:pt idx="760">0.00017345171768686599</cx:pt>
          <cx:pt idx="761">-0.00031963016939632802</cx:pt>
          <cx:pt idx="762">0.00035945975748647102</cx:pt>
          <cx:pt idx="763">0.00013422623057962599</cx:pt>
          <cx:pt idx="764">-0.00041863661190048699</cx:pt>
          <cx:pt idx="765">0.00041093134208233502</cx:pt>
          <cx:pt idx="766">-4.5452446673439099e-05</cx:pt>
          <cx:pt idx="767">-0.00044662092492014601</cx:pt>
          <cx:pt idx="768">-0.00028598252699752602</cx:pt>
          <cx:pt idx="769">-0.00234001862396537</cx:pt>
          <cx:pt idx="770">-0.0041272875737938504</cx:pt>
          <cx:pt idx="771">-0.0027431326167614099</cx:pt>
          <cx:pt idx="772">-0.00092866886320737397</cx:pt>
          <cx:pt idx="773">-0.0016003822959043299</cx:pt>
          <cx:pt idx="774">-0.0028596518867531001</cx:pt>
          <cx:pt idx="775">-0.0010657847597034401</cx:pt>
          <cx:pt idx="776">-0.00095477157978362398</cx:pt>
          <cx:pt idx="777">1.90225349703529e-05</cx:pt>
          <cx:pt idx="778">-0.00048089570826604798</cx:pt>
          <cx:pt idx="779">-0.00061854749319339205</cx:pt>
          <cx:pt idx="780">-0.0010470178562632399</cx:pt>
          <cx:pt idx="781">0.000443852062960605</cx:pt>
          <cx:pt idx="782">-0.00013039076182941401</cx:pt>
          <cx:pt idx="783">-0.00080891440283531295</cx:pt>
        </cx:lvl>
      </cx:numDim>
    </cx:data>
    <cx:data id="109">
      <cx:numDim type="val">
        <cx:f>'001_WA_F - 副本'!$DF$1:$DF$784</cx:f>
        <cx:lvl ptCount="784" formatCode="G/通用格式">
          <cx:pt idx="0">0.00029130350027404401</cx:pt>
          <cx:pt idx="1">0.00013092043352925899</cx:pt>
          <cx:pt idx="2">-0.00034109091340297002</cx:pt>
          <cx:pt idx="3">-0.00014660287893797399</cx:pt>
          <cx:pt idx="4">4.8605339482055802e-05</cx:pt>
          <cx:pt idx="5">-0.00037500705850530602</cx:pt>
          <cx:pt idx="6">-0.00035414682936332802</cx:pt>
          <cx:pt idx="7">-0.00033122885093437898</cx:pt>
          <cx:pt idx="8">-0.00024980648757793</cx:pt>
          <cx:pt idx="9">0.00019188919843295899</cx:pt>
          <cx:pt idx="10">0.0010260575714526399</cx:pt>
          <cx:pt idx="11">-0.00016450706623164299</cx:pt>
          <cx:pt idx="12">0.000273490497368437</cx:pt>
          <cx:pt idx="13">-0.00127748719395942</cx:pt>
          <cx:pt idx="14">-0.00031684000764852302</cx:pt>
          <cx:pt idx="15">-0.00048915321201869002</cx:pt>
          <cx:pt idx="16">-0.00065350029793000098</cx:pt>
          <cx:pt idx="17">-0.00023759592673569299</cx:pt>
          <cx:pt idx="18">0.000698441467980424</cx:pt>
          <cx:pt idx="19">-1.4792022663409599e-06</cx:pt>
          <cx:pt idx="20">0.00024749529897779399</cx:pt>
          <cx:pt idx="21">0.000135234281700789</cx:pt>
          <cx:pt idx="22">-0.00017957476378398701</cx:pt>
          <cx:pt idx="23">-0.00031669924649533899</cx:pt>
          <cx:pt idx="24">-0.00072038035006905996</cx:pt>
          <cx:pt idx="25">-0.000220022413782532</cx:pt>
          <cx:pt idx="26">0.00070883373152083704</cx:pt>
          <cx:pt idx="27">0.00024566663153220301</cx:pt>
          <cx:pt idx="28">-0.00035272541030155398</cx:pt>
          <cx:pt idx="29">0.00019111456837766401</cx:pt>
          <cx:pt idx="30">0.00037330895126399101</cx:pt>
          <cx:pt idx="31">-0.00043676653944079699</cx:pt>
          <cx:pt idx="32">0.00031405867374149899</cx:pt>
          <cx:pt idx="33">-0.00037022623578424898</cx:pt>
          <cx:pt idx="34">-0.0084515338194156801</cx:pt>
          <cx:pt idx="35">-0.015661710931209698</cx:pt>
          <cx:pt idx="36">-0.0133771500363393</cx:pt>
          <cx:pt idx="37">-0.0048683383055167602</cx:pt>
          <cx:pt idx="38">-0.00188325578363102</cx:pt>
          <cx:pt idx="39">-0.00129488816442892</cx:pt>
          <cx:pt idx="40">-0.0089707865256102998</cx:pt>
          <cx:pt idx="41">-0.0060456488506784103</cx:pt>
          <cx:pt idx="42">0.000117387038680957</cx:pt>
          <cx:pt idx="43">-0.0083097241826938506</cx:pt>
          <cx:pt idx="44">-0.0050944978938876296</cx:pt>
          <cx:pt idx="45">-0.0025226163378042898</cx:pt>
          <cx:pt idx="46">-0.0035484785514385002</cx:pt>
          <cx:pt idx="47">-0.0048128505814704703</cx:pt>
          <cx:pt idx="48">-0.0015637241406227199</cx:pt>
          <cx:pt idx="49">-0.00109877201185982</cx:pt>
          <cx:pt idx="50">-0.00171216618971347</cx:pt>
          <cx:pt idx="51">-0.0025756737612243098</cx:pt>
          <cx:pt idx="52">2.4093982796110201e-05</cx:pt>
          <cx:pt idx="53">0.00021660886554309599</cx:pt>
          <cx:pt idx="54">-0.00058478573793089498</cx:pt>
          <cx:pt idx="55">-0.000315071614961348</cx:pt>
          <cx:pt idx="56">0.00066740548324542104</cx:pt>
          <cx:pt idx="57">0.00042570381883596202</cx:pt>
          <cx:pt idx="58">-0.00035380976685691398</cx:pt>
          <cx:pt idx="59">-0.0010471301372899399</cx:pt>
          <cx:pt idx="60">-0.00022906564084545399</cx:pt>
          <cx:pt idx="61">-0.00053499724252484802</cx:pt>
          <cx:pt idx="62">-0.0074533671367417696</cx:pt>
          <cx:pt idx="63">-0.0236373707338981</cx:pt>
          <cx:pt idx="64">-0.026150578623723698</cx:pt>
          <cx:pt idx="65">-0.0102179890165094</cx:pt>
          <cx:pt idx="66">-0.024316941638743601</cx:pt>
          <cx:pt idx="67">-0.024925437371630599</cx:pt>
          <cx:pt idx="68">-0.019170711798485601</cx:pt>
          <cx:pt idx="69">-0.0018151403110579301</cx:pt>
          <cx:pt idx="70">-0.0048679343049380002</cx:pt>
          <cx:pt idx="71">-0.022892141211059001</cx:pt>
          <cx:pt idx="72">-0.012375440723976699</cx:pt>
          <cx:pt idx="73">0.0032087545319302501</cx:pt>
          <cx:pt idx="74">-0.012584532066760201</cx:pt>
          <cx:pt idx="75">-0.0098396232541842401</cx:pt>
          <cx:pt idx="76">-0.0025002541849141399</cx:pt>
          <cx:pt idx="77">-0.00089205994351575495</cx:pt>
          <cx:pt idx="78">-0.0023948598164431401</cx:pt>
          <cx:pt idx="79">-0.00211940191672091</cx:pt>
          <cx:pt idx="80">-0.00037960269983449498</cx:pt>
          <cx:pt idx="81">-0.00032943519000473302</cx:pt>
          <cx:pt idx="82">-0.00027329921994805398</cx:pt>
          <cx:pt idx="83">0.00051161820882671398</cx:pt>
          <cx:pt idx="84">0.00080927589086956099</cx:pt>
          <cx:pt idx="85">0.00023608303947487901</cx:pt>
          <cx:pt idx="86">-7.9214708649182606e-05</cx:pt>
          <cx:pt idx="87">-0.0033040089938442098</cx:pt>
          <cx:pt idx="88">-0.0060754362686778604</cx:pt>
          <cx:pt idx="89">-0.0048862689621031897</cx:pt>
          <cx:pt idx="90">-0.0144104449498762</cx:pt>
          <cx:pt idx="91">-0.0146538153238695</cx:pt>
          <cx:pt idx="92">-0.0286999563284722</cx:pt>
          <cx:pt idx="93">-0.053170627231133097</cx:pt>
          <cx:pt idx="94">-0.0328353108834991</cx:pt>
          <cx:pt idx="95">-0.0027031211591607499</cx:pt>
          <cx:pt idx="96">-0.048618319380116203</cx:pt>
          <cx:pt idx="97">-0.069765731037177897</cx:pt>
          <cx:pt idx="98">-0.057585836105991002</cx:pt>
          <cx:pt idx="99">-0.043918342235799997</cx:pt>
          <cx:pt idx="100">-0.048059651561823298</cx:pt>
          <cx:pt idx="101">-0.077303394011474597</cx:pt>
          <cx:pt idx="102">-0.099378832075532594</cx:pt>
          <cx:pt idx="103">-0.054580292871087503</cx:pt>
          <cx:pt idx="104">-0.014267723786556399</cx:pt>
          <cx:pt idx="105">-5.5798085939261197e-05</cx:pt>
          <cx:pt idx="106">0.013143196857171699</cx:pt>
          <cx:pt idx="107">0.0126252232221919</cx:pt>
          <cx:pt idx="108">0.0064820606541653803</cx:pt>
          <cx:pt idx="109">0.0035682571259951102</cx:pt>
          <cx:pt idx="110">-0.00021511536817640599</cx:pt>
          <cx:pt idx="111">-0.00026401543030160499</cx:pt>
          <cx:pt idx="112">2.7230986426739801e-06</cx:pt>
          <cx:pt idx="113">0.00049740360069878097</cx:pt>
          <cx:pt idx="114">0.00044485791490607999</cx:pt>
          <cx:pt idx="115">-0.0010045054808236001</cx:pt>
          <cx:pt idx="116">-0.0034501977044521601</cx:pt>
          <cx:pt idx="117">-0.014612178892421701</cx:pt>
          <cx:pt idx="118">-0.0077583502649922502</cx:pt>
          <cx:pt idx="119">0.0100412587314629</cx:pt>
          <cx:pt idx="120">-0.0051097114156750502</cx:pt>
          <cx:pt idx="121">-0.040433717805120298</cx:pt>
          <cx:pt idx="122">-0.024888906695925798</cx:pt>
          <cx:pt idx="123">-0.0010065284087625</cx:pt>
          <cx:pt idx="124">0.044972113350728801</cx:pt>
          <cx:pt idx="125">0.12808152109085699</cx:pt>
          <cx:pt idx="126">0.058367344101626202</cx:pt>
          <cx:pt idx="127">-0.050592421081385203</cx:pt>
          <cx:pt idx="128">-0.064403366696176495</cx:pt>
          <cx:pt idx="129">-0.10243088869567001</cx:pt>
          <cx:pt idx="130">-0.087653043959974294</cx:pt>
          <cx:pt idx="131">-0.025354632691959401</cx:pt>
          <cx:pt idx="132">0.013967867282746601</cx:pt>
          <cx:pt idx="133">0.0051892544769376603</cx:pt>
          <cx:pt idx="134">0.0473959537689886</cx:pt>
          <cx:pt idx="135">0.0752526183418291</cx:pt>
          <cx:pt idx="136">0.030718804065561</cx:pt>
          <cx:pt idx="137">0.010674211522233501</cx:pt>
          <cx:pt idx="138">-0.0019720861256753001</cx:pt>
          <cx:pt idx="139">0.00026693692064917398</cx:pt>
          <cx:pt idx="140">-0.00026350144126523298</cx:pt>
          <cx:pt idx="141">-0.00063416859098443896</cx:pt>
          <cx:pt idx="142">-0.00042883199937126197</cx:pt>
          <cx:pt idx="143">-0.0025965596707842602</cx:pt>
          <cx:pt idx="144">-0.0097999302507540201</cx:pt>
          <cx:pt idx="145">0.0033083620162268198</cx:pt>
          <cx:pt idx="146">0.0107988477623744</cx:pt>
          <cx:pt idx="147">0.0028065667577756299</cx:pt>
          <cx:pt idx="148">0.051629351224020202</cx:pt>
          <cx:pt idx="149">0.086823020412300195</cx:pt>
          <cx:pt idx="150">0.068504431659458603</cx:pt>
          <cx:pt idx="151">0.017012469901470699</cx:pt>
          <cx:pt idx="152">0.030949077417258899</cx:pt>
          <cx:pt idx="153">0.012576533256346801</cx:pt>
          <cx:pt idx="154">-0.114769013449107</cx:pt>
          <cx:pt idx="155">-0.10426444658574401</cx:pt>
          <cx:pt idx="156">-0.11264398936373</cx:pt>
          <cx:pt idx="157">-0.095880838366059401</cx:pt>
          <cx:pt idx="158">-0.029137539816942601</cx:pt>
          <cx:pt idx="159">0.000134356486991877</cx:pt>
          <cx:pt idx="160">-0.0315752532194193</cx:pt>
          <cx:pt idx="161">-0.0089289441704974697</cx:pt>
          <cx:pt idx="162">0.021580118522998001</cx:pt>
          <cx:pt idx="163">0.0596966322601096</cx:pt>
          <cx:pt idx="164">0.029286409650184801</cx:pt>
          <cx:pt idx="165">-0.0074977411537045001</cx:pt>
          <cx:pt idx="166">-0.0011656686406701299</cx:pt>
          <cx:pt idx="167">-7.7452787549414195e-05</cx:pt>
          <cx:pt idx="168">0.00050222722278614798</cx:pt>
          <cx:pt idx="169">-0.00011458162307990001</cx:pt>
          <cx:pt idx="170">0.00323233141466467</cx:pt>
          <cx:pt idx="171">0.011496182256817099</cx:pt>
          <cx:pt idx="172">0.0137549423354695</cx:pt>
          <cx:pt idx="173">0.021077019877375799</cx:pt>
          <cx:pt idx="174">0.028053900955209501</cx:pt>
          <cx:pt idx="175">-0.0057878679867469597</cx:pt>
          <cx:pt idx="176">0.053018852864402902</cx:pt>
          <cx:pt idx="177">0.013531695271307599</cx:pt>
          <cx:pt idx="178">-0.055346423562502203</cx:pt>
          <cx:pt idx="179">0.024686532023324999</cx:pt>
          <cx:pt idx="180">0.056864853479823202</cx:pt>
          <cx:pt idx="181">0.057193127763076099</cx:pt>
          <cx:pt idx="182">-0.0486815035309675</cx:pt>
          <cx:pt idx="183">-0.108278774351992</cx:pt>
          <cx:pt idx="184">-0.14904306731533201</cx:pt>
          <cx:pt idx="185">-0.075503325074465305</cx:pt>
          <cx:pt idx="186">0.0045130200535481602</cx:pt>
          <cx:pt idx="187">0.058167340454353199</cx:pt>
          <cx:pt idx="188">0.0046012823294359897</cx:pt>
          <cx:pt idx="189">-0.035056205203144397</cx:pt>
          <cx:pt idx="190">0.016514955887836798</cx:pt>
          <cx:pt idx="191">0.070875709031608503</cx:pt>
          <cx:pt idx="192">0.0011439151245959301</cx:pt>
          <cx:pt idx="193">-0.011071742495020199</cx:pt>
          <cx:pt idx="194">-0.0030565212361829</cx:pt>
          <cx:pt idx="195">-0.000862244937952846</cx:pt>
          <cx:pt idx="196">0.00060614364232037198</cx:pt>
          <cx:pt idx="197">-0.00066315229788977401</cx:pt>
          <cx:pt idx="198">0.0096929520436145802</cx:pt>
          <cx:pt idx="199">0.0343663645312084</cx:pt>
          <cx:pt idx="200">0.014720205022995401</cx:pt>
          <cx:pt idx="201">0.0080057764767379799</cx:pt>
          <cx:pt idx="202">0.058367141004468201</cx:pt>
          <cx:pt idx="203">0.0214713936952265</cx:pt>
          <cx:pt idx="204">-0.0326818611035554</cx:pt>
          <cx:pt idx="205">-0.035536770175917699</cx:pt>
          <cx:pt idx="206">-0.086368212681256398</cx:pt>
          <cx:pt idx="207">-0.0197127445074439</cx:pt>
          <cx:pt idx="208">0.073070041369017305</cx:pt>
          <cx:pt idx="209">0.066586156776335004</cx:pt>
          <cx:pt idx="210">-0.0535105392870876</cx:pt>
          <cx:pt idx="211">-0.062291145017313997</cx:pt>
          <cx:pt idx="212">-0.134121159850177</cx:pt>
          <cx:pt idx="213">-0.066040397615992105</cx:pt>
          <cx:pt idx="214">-0.031517593084389103</cx:pt>
          <cx:pt idx="215">-0.022013892087358999</cx:pt>
          <cx:pt idx="216">-0.042308430499500997</cx:pt>
          <cx:pt idx="217">0.049573790458927798</cx:pt>
          <cx:pt idx="218">0.081711264442637904</cx:pt>
          <cx:pt idx="219">0.039935344166896897</cx:pt>
          <cx:pt idx="220">0.033685913077214802</cx:pt>
          <cx:pt idx="221">0.042259162362683803</cx:pt>
          <cx:pt idx="222">0.010093166320134</cx:pt>
          <cx:pt idx="223">-0.00028055976234464699</cx:pt>
          <cx:pt idx="224">-0.0017770488302720801</cx:pt>
          <cx:pt idx="225">0.0019838006555540498</cx:pt>
          <cx:pt idx="226">0.029682211256128702</cx:pt>
          <cx:pt idx="227">0.029711773247725701</cx:pt>
          <cx:pt idx="228">-0.015524988376684701</cx:pt>
          <cx:pt idx="229">0.025347539999778301</cx:pt>
          <cx:pt idx="230">0.028617424986893299</cx:pt>
          <cx:pt idx="231">-0.0076100362323268302</cx:pt>
          <cx:pt idx="232">-0.028962513459251799</cx:pt>
          <cx:pt idx="233">-0.0224799067119596</cx:pt>
          <cx:pt idx="234">-0.023178840700568901</cx:pt>
          <cx:pt idx="235">0.0027054740975742098</cx:pt>
          <cx:pt idx="236">0.040940965903305003</cx:pt>
          <cx:pt idx="237">0.0048386156135732097</cx:pt>
          <cx:pt idx="238">-0.104878368212108</cx:pt>
          <cx:pt idx="239">-0.085807886998339494</cx:pt>
          <cx:pt idx="240">-0.0616743265138332</cx:pt>
          <cx:pt idx="241">-0.0409494940992026</cx:pt>
          <cx:pt idx="242">-0.070797311547337996</cx:pt>
          <cx:pt idx="243">-0.084848935102042403</cx:pt>
          <cx:pt idx="244">-0.020086539963334898</cx:pt>
          <cx:pt idx="245">0.0021135497967878802</cx:pt>
          <cx:pt idx="246">-0.0054702574117755703</cx:pt>
          <cx:pt idx="247">0.022900969294723801</cx:pt>
          <cx:pt idx="248">0.035276674730311298</cx:pt>
          <cx:pt idx="249">0.036303361680691898</cx:pt>
          <cx:pt idx="250">0.010891154843838499</cx:pt>
          <cx:pt idx="251">0.000153379316807801</cx:pt>
          <cx:pt idx="252">2.8992332726884499e-05</cx:pt>
          <cx:pt idx="253">0.00180052653030647</cx:pt>
          <cx:pt idx="254">0.011167138158893501</cx:pt>
          <cx:pt idx="255">0.017892038965355999</cx:pt>
          <cx:pt idx="256">0.0516733327627448</cx:pt>
          <cx:pt idx="257">0.090284679087566502</cx:pt>
          <cx:pt idx="258">0.029565840887105</cx:pt>
          <cx:pt idx="259">-0.0143724331986758</cx:pt>
          <cx:pt idx="260">-0.0546434501759194</cx:pt>
          <cx:pt idx="261">-0.0122124347140112</cx:pt>
          <cx:pt idx="262">-0.059196251975161103</cx:pt>
          <cx:pt idx="263">-0.0252306238816918</cx:pt>
          <cx:pt idx="264">-0.025014125125780901</cx:pt>
          <cx:pt idx="265">-0.11558982183111199</cx:pt>
          <cx:pt idx="266">-0.13291512178745299</cx:pt>
          <cx:pt idx="267">-0.175160465314319</cx:pt>
          <cx:pt idx="268">-0.12913519603892101</cx:pt>
          <cx:pt idx="269">-0.0092156099161843207</cx:pt>
          <cx:pt idx="270">-0.0250778652592888</cx:pt>
          <cx:pt idx="271">0.079891390768894094</cx:pt>
          <cx:pt idx="272">0.074182447355851999</cx:pt>
          <cx:pt idx="273">0.093180267900906305</cx:pt>
          <cx:pt idx="274">0.0104823225227472</cx:pt>
          <cx:pt idx="275">0.0820529818846049</cx:pt>
          <cx:pt idx="276">0.031818153681438498</cx:pt>
          <cx:pt idx="277">0.0032807986029318101</cx:pt>
          <cx:pt idx="278">0.0075660301607054798</cx:pt>
          <cx:pt idx="279">0.00096762068739566999</cx:pt>
          <cx:pt idx="280">0.00025473166688863103</cx:pt>
          <cx:pt idx="281">0.00248955201881046</cx:pt>
          <cx:pt idx="282">0.014975590894873001</cx:pt>
          <cx:pt idx="283">0.0071799949642792002</cx:pt>
          <cx:pt idx="284">0.064191444775546003</cx:pt>
          <cx:pt idx="285">0.075698528192288103</cx:pt>
          <cx:pt idx="286">-0.020799687033076299</cx:pt>
          <cx:pt idx="287">0.031461019064798798</cx:pt>
          <cx:pt idx="288">-0.0048806086293610397</cx:pt>
          <cx:pt idx="289">-0.026283606838468698</cx:pt>
          <cx:pt idx="290">-0.0100487480262553</cx:pt>
          <cx:pt idx="291">0.047740459121859903</cx:pt>
          <cx:pt idx="292">-0.0022487854768464301</cx:pt>
          <cx:pt idx="293">-0.067733454598831899</cx:pt>
          <cx:pt idx="294">-0.16511327242929999</cx:pt>
          <cx:pt idx="295">-0.21371594787124601</cx:pt>
          <cx:pt idx="296">-0.18087693594510401</cx:pt>
          <cx:pt idx="297">0.0386160556252267</cx:pt>
          <cx:pt idx="298">0.122741180010859</cx:pt>
          <cx:pt idx="299">0.135051932658938</cx:pt>
          <cx:pt idx="300">0.098782627593241995</cx:pt>
          <cx:pt idx="301">0.11561253929156901</cx:pt>
          <cx:pt idx="302">0.092405979408065303</cx:pt>
          <cx:pt idx="303">0.077634528320237803</cx:pt>
          <cx:pt idx="304">0.000920066938945097</cx:pt>
          <cx:pt idx="305">-0.013994753009380899</cx:pt>
          <cx:pt idx="306">-0.012017963668539499</cx:pt>
          <cx:pt idx="307">-0.00037091973801384501</cx:pt>
          <cx:pt idx="308">-2.14535290924073e-07</cx:pt>
          <cx:pt idx="309">0.00646563136397526</cx:pt>
          <cx:pt idx="310">0.0172770442359482</cx:pt>
          <cx:pt idx="311">0.015829730497403299</cx:pt>
          <cx:pt idx="312">-0.0053943423622478401</cx:pt>
          <cx:pt idx="313">0.050493587706749998</cx:pt>
          <cx:pt idx="314">0.0093686419135794504</cx:pt>
          <cx:pt idx="315">-0.0490751022140637</cx:pt>
          <cx:pt idx="316">-0.015452932705988799</cx:pt>
          <cx:pt idx="317">0.072777002629878906</cx:pt>
          <cx:pt idx="318">0.074813029566808201</cx:pt>
          <cx:pt idx="319">0.026184354957749598</cx:pt>
          <cx:pt idx="320">0.062718391082748196</cx:pt>
          <cx:pt idx="321">-0.00742731946681114</cx:pt>
          <cx:pt idx="322">-0.19119764659078101</cx:pt>
          <cx:pt idx="323">-0.28764699613160299</cx:pt>
          <cx:pt idx="324">-0.20735382349058901</cx:pt>
          <cx:pt idx="325">-0.0218627802799428</cx:pt>
          <cx:pt idx="326">0.20334298706436399</cx:pt>
          <cx:pt idx="327">0.20703541615103599</cx:pt>
          <cx:pt idx="328">0.11466902617953401</cx:pt>
          <cx:pt idx="329">0.102236924996798</cx:pt>
          <cx:pt idx="330">0.093603775471668302</cx:pt>
          <cx:pt idx="331">0.0567166300498907</cx:pt>
          <cx:pt idx="332">-0.0081899083287412192</cx:pt>
          <cx:pt idx="333">-0.0154298730675338</cx:pt>
          <cx:pt idx="334">-0.0090866787276355707</cx:pt>
          <cx:pt idx="335">0.000289309262817307</cx:pt>
          <cx:pt idx="336">-0.00066883172375568705</cx:pt>
          <cx:pt idx="337">0.0031658196786337701</cx:pt>
          <cx:pt idx="338">0.0144074416813988</cx:pt>
          <cx:pt idx="339">0.0150357296731887</cx:pt>
          <cx:pt idx="340">-0.013064079362398499</cx:pt>
          <cx:pt idx="341">0.037797985061935699</cx:pt>
          <cx:pt idx="342">-0.0095366355831302697</cx:pt>
          <cx:pt idx="343">-0.099384842078917499</cx:pt>
          <cx:pt idx="344">0.015161262408028099</cx:pt>
          <cx:pt idx="345">0.039303233740528298</cx:pt>
          <cx:pt idx="346">0.086313413784921106</cx:pt>
          <cx:pt idx="347">0.101441626725625</cx:pt>
          <cx:pt idx="348">0.103877232041794</cx:pt>
          <cx:pt idx="349">-0.0282916404452116</cx:pt>
          <cx:pt idx="350">-0.240771397645545</cx:pt>
          <cx:pt idx="351">-0.39825694154562102</cx:pt>
          <cx:pt idx="352">-0.26393763440012002</cx:pt>
          <cx:pt idx="353">0.021264322992910999</cx:pt>
          <cx:pt idx="354">0.15865152218152301</cx:pt>
          <cx:pt idx="355">0.127540215796725</cx:pt>
          <cx:pt idx="356">0.023429264325213001</cx:pt>
          <cx:pt idx="357">0.022358167353363802</cx:pt>
          <cx:pt idx="358">0.10183669526789001</cx:pt>
          <cx:pt idx="359">0.014027039097082399</cx:pt>
          <cx:pt idx="360">-0.0024512512179788101</cx:pt>
          <cx:pt idx="361">-0.022602982521544499</cx:pt>
          <cx:pt idx="362">-0.0061581498708061701</cx:pt>
          <cx:pt idx="363">-8.8351690045189197e-05</cx:pt>
          <cx:pt idx="364">-4.9480680842468999e-05</cx:pt>
          <cx:pt idx="365">3.38850074612265e-05</cx:pt>
          <cx:pt idx="366">0.012489481335204101</cx:pt>
          <cx:pt idx="367">0.0120911059011134</cx:pt>
          <cx:pt idx="368">0.0122907564026598</cx:pt>
          <cx:pt idx="369">0.010601665352152</cx:pt>
          <cx:pt idx="370">-0.0039077504475300597</cx:pt>
          <cx:pt idx="371">-0.045305526986119303</cx:pt>
          <cx:pt idx="372">0.038684399200276602</cx:pt>
          <cx:pt idx="373">0.100966248815653</cx:pt>
          <cx:pt idx="374">0.070582854579836499</cx:pt>
          <cx:pt idx="375">0.13452559517538301</cx:pt>
          <cx:pt idx="376">0.040712568523278897</cx:pt>
          <cx:pt idx="377">-0.15495392562257301</cx:pt>
          <cx:pt idx="378">-0.31350014747173199</cx:pt>
          <cx:pt idx="379">-0.41444166489885897</cx:pt>
          <cx:pt idx="380">-0.27656914005183098</cx:pt>
          <cx:pt idx="381">0.10426045276908499</cx:pt>
          <cx:pt idx="382">0.13020827961602199</cx:pt>
          <cx:pt idx="383">0.032303375582506802</cx:pt>
          <cx:pt idx="384">0.0075015752196526796</cx:pt>
          <cx:pt idx="385">0.051804188436696298</cx:pt>
          <cx:pt idx="386">0.062734585204948595</cx:pt>
          <cx:pt idx="387">-0.049173946569195402</cx:pt>
          <cx:pt idx="388">-0.0349854302502077</cx:pt>
          <cx:pt idx="389">-0.0109678144187801</cx:pt>
          <cx:pt idx="390">-0.0038326310260493501</cx:pt>
          <cx:pt idx="391">0.000145151557699999</cx:pt>
          <cx:pt idx="392">0.00045935133950820398</cx:pt>
          <cx:pt idx="393">-0.0020647702009835801</cx:pt>
          <cx:pt idx="394">0.0029447852631680101</cx:pt>
          <cx:pt idx="395">0.019149695562034101</cx:pt>
          <cx:pt idx="396">0.0018458707987372999</cx:pt>
          <cx:pt idx="397">0.051103268473889102</cx:pt>
          <cx:pt idx="398">-0.0315933040823244</cx:pt>
          <cx:pt idx="399">0.029070668944447701</cx:pt>
          <cx:pt idx="400">0.10862645184466201</cx:pt>
          <cx:pt idx="401">0.087875031461104897</cx:pt>
          <cx:pt idx="402">0.096877382503123693</cx:pt>
          <cx:pt idx="403">0.0968278324867035</cx:pt>
          <cx:pt idx="404">-0.0081605552805705805</cx:pt>
          <cx:pt idx="405">-0.20664242624665899</cx:pt>
          <cx:pt idx="406">-0.21989825838303301</cx:pt>
          <cx:pt idx="407">-0.31827606644142897</cx:pt>
          <cx:pt idx="408">-0.047297629213399299</cx:pt>
          <cx:pt idx="409">0.13319223964135599</cx:pt>
          <cx:pt idx="410">0.116301191350854</cx:pt>
          <cx:pt idx="411">0.13738960992618099</cx:pt>
          <cx:pt idx="412">0.029264744681280701</cx:pt>
          <cx:pt idx="413">0.0082259664244671692</cx:pt>
          <cx:pt idx="414">0.0283883205890656</cx:pt>
          <cx:pt idx="415">-0.061769807010690798</cx:pt>
          <cx:pt idx="416">-0.077895140591803497</cx:pt>
          <cx:pt idx="417">-0.0166025215745912</cx:pt>
          <cx:pt idx="418">-0.0014561289504089799</cx:pt>
          <cx:pt idx="419">-0.000225082855871222</cx:pt>
          <cx:pt idx="420">8.8379846462062296e-05</cx:pt>
          <cx:pt idx="421">-0.0025956904293839901</cx:pt>
          <cx:pt idx="422">-0.000307690791162007</cx:pt>
          <cx:pt idx="423">0.029532711719628301</cx:pt>
          <cx:pt idx="424">-0.019279564720559101</cx:pt>
          <cx:pt idx="425">-0.026821706585147799</cx:pt>
          <cx:pt idx="426">-0.058271721721999598</cx:pt>
          <cx:pt idx="427">0.068906459549250898</cx:pt>
          <cx:pt idx="428">0.032837048748383703</cx:pt>
          <cx:pt idx="429">0.045659839624512401</cx:pt>
          <cx:pt idx="430">0.18426505848497499</cx:pt>
          <cx:pt idx="431">0.070444116833224199</cx:pt>
          <cx:pt idx="432">-0.087185580131372495</cx:pt>
          <cx:pt idx="433">-0.141764069760316</cx:pt>
          <cx:pt idx="434">-0.27609347150233998</cx:pt>
          <cx:pt idx="435">-0.309899095898588</cx:pt>
          <cx:pt idx="436">-0.107194057772542</cx:pt>
          <cx:pt idx="437">0.17857294640405399</cx:pt>
          <cx:pt idx="438">0.108829415859011</cx:pt>
          <cx:pt idx="439">0.151810086875071</cx:pt>
          <cx:pt idx="440">1.7536290057778898e-05</cx:pt>
          <cx:pt idx="441">-0.0057826659678507303</cx:pt>
          <cx:pt idx="442">0.050646391830607602</cx:pt>
          <cx:pt idx="443">-0.0953783849582448</cx:pt>
          <cx:pt idx="444">-0.130039344187758</cx:pt>
          <cx:pt idx="445">-0.0561968174196485</cx:pt>
          <cx:pt idx="446">-0.0081866502545625604</cx:pt>
          <cx:pt idx="447">0.000114222092535462</cx:pt>
          <cx:pt idx="448">-0.00035206154719204398</cx:pt>
          <cx:pt idx="449">-0.00172179080673438</cx:pt>
          <cx:pt idx="450">-0.0021158770062552402</cx:pt>
          <cx:pt idx="451">-0.0068136022368683298</cx:pt>
          <cx:pt idx="452">0.000167899829118758</cx:pt>
          <cx:pt idx="453">-0.033566103523242602</cx:pt>
          <cx:pt idx="454">0.063020576199074294</cx:pt>
          <cx:pt idx="455">0.136229870450565</cx:pt>
          <cx:pt idx="456">0.0774968770310141</cx:pt>
          <cx:pt idx="457">0.0281131288660663</cx:pt>
          <cx:pt idx="458">0.0617837585103461</cx:pt>
          <cx:pt idx="459">-0.0092276014808596492</cx:pt>
          <cx:pt idx="460">-0.14263044759437599</cx:pt>
          <cx:pt idx="461">-0.18906401335072301</cx:pt>
          <cx:pt idx="462">-0.236895059222652</cx:pt>
          <cx:pt idx="463">-0.13874793839508401</cx:pt>
          <cx:pt idx="464">-0.063728926897698296</cx:pt>
          <cx:pt idx="465">0.15683444105748001</cx:pt>
          <cx:pt idx="466">0.16539254552788099</cx:pt>
          <cx:pt idx="467">0.099421590985716804</cx:pt>
          <cx:pt idx="468">0.030621196680953901</cx:pt>
          <cx:pt idx="469">0.0420891208432259</cx:pt>
          <cx:pt idx="470">-0.00145417899527766</cx:pt>
          <cx:pt idx="471">-0.0875642716422773</cx:pt>
          <cx:pt idx="472">-0.065261518648809705</cx:pt>
          <cx:pt idx="473">-0.051879499150796697</cx:pt>
          <cx:pt idx="474">-0.015397093357138601</cx:pt>
          <cx:pt idx="475">-9.3228248140797998e-05</cx:pt>
          <cx:pt idx="476">0.00038591821670794799</cx:pt>
          <cx:pt idx="477">-0.000103354608322965</cx:pt>
          <cx:pt idx="478">0.0057998149424030102</cx:pt>
          <cx:pt idx="479">-0.035710026911093901</cx:pt>
          <cx:pt idx="480">-0.00335840006582589</cx:pt>
          <cx:pt idx="481">-0.019087394720223701</cx:pt>
          <cx:pt idx="482">0.010718096085735601</cx:pt>
          <cx:pt idx="483">0.050489094490945498</cx:pt>
          <cx:pt idx="484">0.084510514191464603</cx:pt>
          <cx:pt idx="485">0.054673006406287597</cx:pt>
          <cx:pt idx="486">-0.042128512750615701</cx:pt>
          <cx:pt idx="487">-0.045926314723786103</cx:pt>
          <cx:pt idx="488">-0.122535162194447</cx:pt>
          <cx:pt idx="489">-0.146015773771633</cx:pt>
          <cx:pt idx="490">-0.064687860280322806</cx:pt>
          <cx:pt idx="491">-0.0156691709608862</cx:pt>
          <cx:pt idx="492">0.093752952897896299</cx:pt>
          <cx:pt idx="493">0.12372940601905601</cx:pt>
          <cx:pt idx="494">0.287978116566867</cx:pt>
          <cx:pt idx="495">0.15482129754906901</cx:pt>
          <cx:pt idx="496">0.042897043235403803</cx:pt>
          <cx:pt idx="497">0.073751161444393795</cx:pt>
          <cx:pt idx="498">0.056792007201240703</cx:pt>
          <cx:pt idx="499">-0.0310599225436663</cx:pt>
          <cx:pt idx="500">-0.0040964453251294396</cx:pt>
          <cx:pt idx="501">-0.0086755414899377103</cx:pt>
          <cx:pt idx="502">-0.00164246584497107</cx:pt>
          <cx:pt idx="503">-0.0026001987587607601</cx:pt>
          <cx:pt idx="504">0.00075888225295554302</cx:pt>
          <cx:pt idx="505">0.00059257133613947299</cx:pt>
          <cx:pt idx="506">0.00029563978882234798</cx:pt>
          <cx:pt idx="507">-0.036215345026571102</cx:pt>
          <cx:pt idx="508">-0.029816132132527699</cx:pt>
          <cx:pt idx="509">0.015046083422304899</cx:pt>
          <cx:pt idx="510">0.027833691133061299</cx:pt>
          <cx:pt idx="511">0.052513241128951602</cx:pt>
          <cx:pt idx="512">0.045355328508504801</cx:pt>
          <cx:pt idx="513">-0.0124414619264519</cx:pt>
          <cx:pt idx="514">-0.10565613105130101</cx:pt>
          <cx:pt idx="515">-0.118779163249932</cx:pt>
          <cx:pt idx="516">-0.156390139486454</cx:pt>
          <cx:pt idx="517">-0.024028572292651901</cx:pt>
          <cx:pt idx="518">0.038145206201937301</cx:pt>
          <cx:pt idx="519">0.041498762933130602</cx:pt>
          <cx:pt idx="520">0.14657888397404201</cx:pt>
          <cx:pt idx="521">0.152254987270072</cx:pt>
          <cx:pt idx="522">0.22449490984836501</cx:pt>
          <cx:pt idx="523">0.071333682545072802</cx:pt>
          <cx:pt idx="524">0.061619095516038898</cx:pt>
          <cx:pt idx="525">0.117791925025698</cx:pt>
          <cx:pt idx="526">0.032957758553813901</cx:pt>
          <cx:pt idx="527">-0.040313789016884399</cx:pt>
          <cx:pt idx="528">-0.021469539857507401</cx:pt>
          <cx:pt idx="529">-0.017350806832680799</cx:pt>
          <cx:pt idx="530">-0.0014282657856378601</cx:pt>
          <cx:pt idx="531">-2.21522162837493e-05</cx:pt>
          <cx:pt idx="532">0.00017700595795029701</cx:pt>
          <cx:pt idx="533">0.00035191308210576498</cx:pt>
          <cx:pt idx="534">0.0041733548122794796</cx:pt>
          <cx:pt idx="535">0.000360517533450384</cx:pt>
          <cx:pt idx="536">-0.041488255145748401</cx:pt>
          <cx:pt idx="537">0.018265580321626101</cx:pt>
          <cx:pt idx="538">0.053562317981728703</cx:pt>
          <cx:pt idx="539">0.088513438684843099</cx:pt>
          <cx:pt idx="540">0.063678160510458798</cx:pt>
          <cx:pt idx="541">0.025574636827603098</cx:pt>
          <cx:pt idx="542">-0.071091511450471004</cx:pt>
          <cx:pt idx="543">-0.10215341620554901</cx:pt>
          <cx:pt idx="544">-0.16412998349495</cx:pt>
          <cx:pt idx="545">-0.066706353551012093</cx:pt>
          <cx:pt idx="546">-0.0268571730734634</cx:pt>
          <cx:pt idx="547">0.076648338206192101</cx:pt>
          <cx:pt idx="548">0.076503578712719594</cx:pt>
          <cx:pt idx="549">0.052251266817003199</cx:pt>
          <cx:pt idx="550">0.121982513719574</cx:pt>
          <cx:pt idx="551">0.0581178814466808</cx:pt>
          <cx:pt idx="552">0.011304091773244001</cx:pt>
          <cx:pt idx="553">0.033482526683049497</cx:pt>
          <cx:pt idx="554">-0.031994505263056403</cx:pt>
          <cx:pt idx="555">-0.043401491119109403</cx:pt>
          <cx:pt idx="556">-0.0071854347939998902</cx:pt>
          <cx:pt idx="557">-0.014253086503653801</cx:pt>
          <cx:pt idx="558">-0.0011505842878398</cx:pt>
          <cx:pt idx="559">-0.00067826629366125998</cx:pt>
          <cx:pt idx="560">-0.00011643094615371401</cx:pt>
          <cx:pt idx="561">-0.00022504670007408601</cx:pt>
          <cx:pt idx="562">0.0134008767220321</cx:pt>
          <cx:pt idx="563">0.0130181320382415</cx:pt>
          <cx:pt idx="564">-0.034584888533207202</cx:pt>
          <cx:pt idx="565">0.036209173026737998</cx:pt>
          <cx:pt idx="566">0.029679735702750398</cx:pt>
          <cx:pt idx="567">0.049795658741970499</cx:pt>
          <cx:pt idx="568">-0.0335463610592329</cx:pt>
          <cx:pt idx="569">-0.106807146179597</cx:pt>
          <cx:pt idx="570">-0.043106098682209</cx:pt>
          <cx:pt idx="571">-0.027685474907285901</cx:pt>
          <cx:pt idx="572">0.046521534363362302</cx:pt>
          <cx:pt idx="573">0.023390324492458699</cx:pt>
          <cx:pt idx="574">-0.029141800083746401</cx:pt>
          <cx:pt idx="575">0.053093046588010201</cx:pt>
          <cx:pt idx="576">0.024534281024763099</cx:pt>
          <cx:pt idx="577">-0.0291987585795392</cx:pt>
          <cx:pt idx="578">0.062434083415477098</cx:pt>
          <cx:pt idx="579">0.059843891040565103</cx:pt>
          <cx:pt idx="580">0.049932373446758299</cx:pt>
          <cx:pt idx="581">0.020573573248499202</cx:pt>
          <cx:pt idx="582">-0.034633495930870298</cx:pt>
          <cx:pt idx="583">-0.0080758916252734406</cx:pt>
          <cx:pt idx="584">0.0164060757985535</cx:pt>
          <cx:pt idx="585">-0.018211122027731501</cx:pt>
          <cx:pt idx="586">-0.00033193445277666901</cx:pt>
          <cx:pt idx="587">-0.000337818540207416</cx:pt>
          <cx:pt idx="588">-0.00012417412350939299</cx:pt>
          <cx:pt idx="589">-0.00082363363193804697</cx:pt>
          <cx:pt idx="590">0.022702662119664901</cx:pt>
          <cx:pt idx="591">0.0069817034237336798</cx:pt>
          <cx:pt idx="592">-0.023653397934771999</cx:pt>
          <cx:pt idx="593">0.0054235299641456798</cx:pt>
          <cx:pt idx="594">-0.015824866370111799</cx:pt>
          <cx:pt idx="595">-0.042552654140617797</cx:pt>
          <cx:pt idx="596">-0.072419229338271496</cx:pt>
          <cx:pt idx="597">-0.102711792411214</cx:pt>
          <cx:pt idx="598">-0.0113683200440137</cx:pt>
          <cx:pt idx="599">0.075676717694522597</cx:pt>
          <cx:pt idx="600">0.12137686165474899</cx:pt>
          <cx:pt idx="601">0.11412210487256901</cx:pt>
          <cx:pt idx="602">0.035671026219814501</cx:pt>
          <cx:pt idx="603">0.10544830901378199</cx:pt>
          <cx:pt idx="604">0.026583856642447602</cx:pt>
          <cx:pt idx="605">-0.0210964974516126</cx:pt>
          <cx:pt idx="606">0.051300280817787702</cx:pt>
          <cx:pt idx="607">0.038533424161012603</cx:pt>
          <cx:pt idx="608">0.087811262572118798</cx:pt>
          <cx:pt idx="609">0.017407643875359601</cx:pt>
          <cx:pt idx="610">0.023150671277932799</cx:pt>
          <cx:pt idx="611">0.038787154306048198</cx:pt>
          <cx:pt idx="612">0.024235366652479301</cx:pt>
          <cx:pt idx="613">-0.015863580451241002</cx:pt>
          <cx:pt idx="614">-0.0067700626225438302</cx:pt>
          <cx:pt idx="615">-0.00053912122981773704</cx:pt>
          <cx:pt idx="616">-0.00021123692391054801</cx:pt>
          <cx:pt idx="617">0.00045277231821273898</cx:pt>
          <cx:pt idx="618">0.0027013615540068601</cx:pt>
          <cx:pt idx="619">-0.023798069818812301</cx:pt>
          <cx:pt idx="620">-0.048040677691219398</cx:pt>
          <cx:pt idx="621">-0.048380790696197398</cx:pt>
          <cx:pt idx="622">-0.027478976346013501</cx:pt>
          <cx:pt idx="623">-0.087759807084486094</cx:pt>
          <cx:pt idx="624">-0.066624999476037602</cx:pt>
          <cx:pt idx="625">-0.043835037513973302</cx:pt>
          <cx:pt idx="626">-0.000193682273839794</cx:pt>
          <cx:pt idx="627">0.084531396444829696</cx:pt>
          <cx:pt idx="628">0.121660109511408</cx:pt>
          <cx:pt idx="629">0.041945815966867299</cx:pt>
          <cx:pt idx="630">0.072784768642209702</cx:pt>
          <cx:pt idx="631">0.064571154442278803</cx:pt>
          <cx:pt idx="632">-0.027099810613786999</cx:pt>
          <cx:pt idx="633">-0.051162387699191701</cx:pt>
          <cx:pt idx="634">0.0028747967945543101</cx:pt>
          <cx:pt idx="635">0.072499894024780395</cx:pt>
          <cx:pt idx="636">0.0126289446556685</cx:pt>
          <cx:pt idx="637">0.018123614037313399</cx:pt>
          <cx:pt idx="638">0.0144738865013463</cx:pt>
          <cx:pt idx="639">0.023849657600677102</cx:pt>
          <cx:pt idx="640">0.022146852527369299</cx:pt>
          <cx:pt idx="641">-0.018956896061366101</cx:pt>
          <cx:pt idx="642">-0.00575165848774637</cx:pt>
          <cx:pt idx="643">0.00051043495666273095</cx:pt>
          <cx:pt idx="644">0.00012862013456210901</cx:pt>
          <cx:pt idx="645">-4.1090519059179103e-05</cx:pt>
          <cx:pt idx="646">-0.0044590623547743702</cx:pt>
          <cx:pt idx="647">-0.016087417234211299</cx:pt>
          <cx:pt idx="648">-0.030013257135749101</cx:pt>
          <cx:pt idx="649">-0.040066806751863498</cx:pt>
          <cx:pt idx="650">-0.0098167514438100706</cx:pt>
          <cx:pt idx="651">-0.015699890732237199</cx:pt>
          <cx:pt idx="652">-0.0069547525354792398</cx:pt>
          <cx:pt idx="653">-0.0047424523162950998</cx:pt>
          <cx:pt idx="654">-0.0093430937536766196</cx:pt>
          <cx:pt idx="655">-0.033210206474574303</cx:pt>
          <cx:pt idx="656">-0.0120424112691697</cx:pt>
          <cx:pt idx="657">-0.057554912827552498</cx:pt>
          <cx:pt idx="658">0.0277685259191515</cx:pt>
          <cx:pt idx="659">0.088687907570093594</cx:pt>
          <cx:pt idx="660">0.061161490255954097</cx:pt>
          <cx:pt idx="661">0.017282054564626999</cx:pt>
          <cx:pt idx="662">0.024620733428052499</cx:pt>
          <cx:pt idx="663">-0.0073939729278064501</cx:pt>
          <cx:pt idx="664">-0.045242770956664</cx:pt>
          <cx:pt idx="665">-0.0135259892701958</cx:pt>
          <cx:pt idx="666">-0.0296604784159494</cx:pt>
          <cx:pt idx="667">-0.0177923017905839</cx:pt>
          <cx:pt idx="668">0.00014389194381778301</cx:pt>
          <cx:pt idx="669">-0.0187539213008324</cx:pt>
          <cx:pt idx="670">-0.00359581540791039</cx:pt>
          <cx:pt idx="671">-1.60762940127862e-05</cx:pt>
          <cx:pt idx="672">0.00042056916333211398</cx:pt>
          <cx:pt idx="673">-0.00053112865648560401</cx:pt>
          <cx:pt idx="674">-0.00176207741242033</cx:pt>
          <cx:pt idx="675">-0.00156046424179524</cx:pt>
          <cx:pt idx="676">-0.0027068069899832199</cx:pt>
          <cx:pt idx="677">-0.015339702962362501</cx:pt>
          <cx:pt idx="678">-0.0069900414314163703</cx:pt>
          <cx:pt idx="679">-0.0148021555446356</cx:pt>
          <cx:pt idx="680">0.0021338164598497002</cx:pt>
          <cx:pt idx="681">0.069133546446449298</cx:pt>
          <cx:pt idx="682">0.064409976161484694</cx:pt>
          <cx:pt idx="683">0.042638124613528401</cx:pt>
          <cx:pt idx="684">-0.0151108537778768</cx:pt>
          <cx:pt idx="685">-0.020785436511331599</cx:pt>
          <cx:pt idx="686">-0.0107737245150023</cx:pt>
          <cx:pt idx="687">0.066714756994425597</cx:pt>
          <cx:pt idx="688">0.066289064369955505</cx:pt>
          <cx:pt idx="689">0.021857932398367998</cx:pt>
          <cx:pt idx="690">-0.0068865286868844099</cx:pt>
          <cx:pt idx="691">-0.029378181738080201</cx:pt>
          <cx:pt idx="692">-0.0632967904365246</cx:pt>
          <cx:pt idx="693">-0.012484462207241601</cx:pt>
          <cx:pt idx="694">-0.013009737356375201</cx:pt>
          <cx:pt idx="695">-0.016155287838535901</cx:pt>
          <cx:pt idx="696">-0.0085018265995519208</cx:pt>
          <cx:pt idx="697">-0.0020025463602980102</cx:pt>
          <cx:pt idx="698">-0.00050276964109962903</cx:pt>
          <cx:pt idx="699">0.00013577300583988199</cx:pt>
          <cx:pt idx="700">0.00030906371654055502</cx:pt>
          <cx:pt idx="701">-0.00090552914863034997</cx:pt>
          <cx:pt idx="702">0.00061551345583392403</cx:pt>
          <cx:pt idx="703">-0.0013326742620149001</cx:pt>
          <cx:pt idx="704">-0.0056929217264136698</cx:pt>
          <cx:pt idx="705">-0.0139662541418853</cx:pt>
          <cx:pt idx="706">-0.010132032117473299</cx:pt>
          <cx:pt idx="707">-0.022782337756940101</cx:pt>
          <cx:pt idx="708">0.0179089230974613</cx:pt>
          <cx:pt idx="709">0.064958183474673095</cx:pt>
          <cx:pt idx="710">-0.0070017258694175999</cx:pt>
          <cx:pt idx="711">-0.0292428342714003</cx:pt>
          <cx:pt idx="712">-0.027516304457185999</cx:pt>
          <cx:pt idx="713">-0.031517756162500597</cx:pt>
          <cx:pt idx="714">0.063361832555266798</cx:pt>
          <cx:pt idx="715">0.082009341187781803</cx:pt>
          <cx:pt idx="716">0.086392943642110795</cx:pt>
          <cx:pt idx="717">0.077757674576663605</cx:pt>
          <cx:pt idx="718">0.041744478682299899</cx:pt>
          <cx:pt idx="719">-0.084517330101963495</cx:pt>
          <cx:pt idx="720">-0.0759201591029421</cx:pt>
          <cx:pt idx="721">-0.016927348601890602</cx:pt>
          <cx:pt idx="722">-0.014729332239733399</cx:pt>
          <cx:pt idx="723">-0.0101653721119318</cx:pt>
          <cx:pt idx="724">-0.0059402333923207797</cx:pt>
          <cx:pt idx="725">0.00031213021229050899</cx:pt>
          <cx:pt idx="726">0.00066495097574984299</cx:pt>
          <cx:pt idx="727">-0.00061909938530313902</cx:pt>
          <cx:pt idx="728">-0.00041454934469039299</cx:pt>
          <cx:pt idx="729">-0.000287510556505054</cx:pt>
          <cx:pt idx="730">-3.7367430564524901e-05</cx:pt>
          <cx:pt idx="731">-0.00014322451429550601</cx:pt>
          <cx:pt idx="732">-9.3204016098262599e-05</cx:pt>
          <cx:pt idx="733">-0.0049271585688234198</cx:pt>
          <cx:pt idx="734">-0.0023398370572415999</cx:pt>
          <cx:pt idx="735">0.0056104282956485896</cx:pt>
          <cx:pt idx="736">0.0011466400546792401</cx:pt>
          <cx:pt idx="737">-0.00076700464512430299</cx:pt>
          <cx:pt idx="738">-0.046233318770223797</cx:pt>
          <cx:pt idx="739">-0.072433843335263204</cx:pt>
          <cx:pt idx="740">-0.041873587117798698</cx:pt>
          <cx:pt idx="741">-0.040423223381996103</cx:pt>
          <cx:pt idx="742">0.00495880075425851</cx:pt>
          <cx:pt idx="743">0.0198100692198073</cx:pt>
          <cx:pt idx="744">0.0036565352831309599</cx:pt>
          <cx:pt idx="745">-0.026693528049939901</cx:pt>
          <cx:pt idx="746">-0.0023144743090081701</cx:pt>
          <cx:pt idx="747">-0.0145492228740201</cx:pt>
          <cx:pt idx="748">-0.027321959508255101</cx:pt>
          <cx:pt idx="749">0.00046317226437687199</cx:pt>
          <cx:pt idx="750">0.00232675128409065</cx:pt>
          <cx:pt idx="751">-0.0010986656579482</cx:pt>
          <cx:pt idx="752">0.00098345182584381606</cx:pt>
          <cx:pt idx="753">-0.00025329772007490599</cx:pt>
          <cx:pt idx="754">-0.00057523221909392005</cx:pt>
          <cx:pt idx="755">-2.2649397283461299e-05</cx:pt>
          <cx:pt idx="756">0.00080049261119349803</cx:pt>
          <cx:pt idx="757">-0.00087294406845190502</cx:pt>
          <cx:pt idx="758">0.00029374261638920698</cx:pt>
          <cx:pt idx="759">-0.000106172449027883</cx:pt>
          <cx:pt idx="760">0.00059140875898142705</cx:pt>
          <cx:pt idx="761">-0.00041480650334336399</cx:pt>
          <cx:pt idx="762">-0.00027629123247833402</cx:pt>
          <cx:pt idx="763">-0.0046280347693753304</cx:pt>
          <cx:pt idx="764">-0.0027588870212758901</cx:pt>
          <cx:pt idx="765">0.0056143533564991903</cx:pt>
          <cx:pt idx="766">0.0061508054966346402</cx:pt>
          <cx:pt idx="767">0.0050025846538010801</cx:pt>
          <cx:pt idx="768">0.0049955307372308603</cx:pt>
          <cx:pt idx="769">0.012346161659503601</cx:pt>
          <cx:pt idx="770">0.017982696069454001</cx:pt>
          <cx:pt idx="771">0.0040885315289616803</cx:pt>
          <cx:pt idx="772">0.010610294228366001</cx:pt>
          <cx:pt idx="773">0.019712249070536501</cx:pt>
          <cx:pt idx="774">0.0202462360150991</cx:pt>
          <cx:pt idx="775">0.0044275599201498697</cx:pt>
          <cx:pt idx="776">0.00239561369560801</cx:pt>
          <cx:pt idx="777">0.0055370991876933099</cx:pt>
          <cx:pt idx="778">0.0115177400840604</cx:pt>
          <cx:pt idx="779">0.00104140342448069</cx:pt>
          <cx:pt idx="780">0.00026972149232615099</cx:pt>
          <cx:pt idx="781">-0.00040627364783740603</cx:pt>
          <cx:pt idx="782">0.000161866251393876</cx:pt>
          <cx:pt idx="783">0.00038053913671854702</cx:pt>
        </cx:lvl>
      </cx:numDim>
    </cx:data>
    <cx:data id="110">
      <cx:numDim type="val">
        <cx:f>'001_WA_F - 副本'!$DG$1:$DG$784</cx:f>
        <cx:lvl ptCount="784" formatCode="G/通用格式">
          <cx:pt idx="0">-0.00056028020913638</cx:pt>
          <cx:pt idx="1">-0.00028770958695050798</cx:pt>
          <cx:pt idx="2">-0.00059653780726648203</cx:pt>
          <cx:pt idx="3">0.00036029360155558402</cx:pt>
          <cx:pt idx="4">0.00026402033526376901</cx:pt>
          <cx:pt idx="5">-0.00031900479146264402</cx:pt>
          <cx:pt idx="6">0.00046373189605999302</cx:pt>
          <cx:pt idx="7">4.9498766322332101e-05</cx:pt>
          <cx:pt idx="8">0.00029297624438677901</cx:pt>
          <cx:pt idx="9">0.00032384769844629097</cx:pt>
          <cx:pt idx="10">5.8571700328842599e-05</cx:pt>
          <cx:pt idx="11">0.000237532321461129</cx:pt>
          <cx:pt idx="12">0.00065198190757718402</cx:pt>
          <cx:pt idx="13">0.00029838829637967901</cx:pt>
          <cx:pt idx="14">-0.000336899619929022</cx:pt>
          <cx:pt idx="15">-0.00018701701372514701</cx:pt>
          <cx:pt idx="16">-0.00020765183936896999</cx:pt>
          <cx:pt idx="17">0.00033033444034415898</cx:pt>
          <cx:pt idx="18">9.7609274368855794e-05</cx:pt>
          <cx:pt idx="19">0.00037933313686434699</cx:pt>
          <cx:pt idx="20">0.0014574784611505001</cx:pt>
          <cx:pt idx="21">5.8919677517653399e-05</cx:pt>
          <cx:pt idx="22">-0.000190744324201387</cx:pt>
          <cx:pt idx="23">-0.00013717904571235401</cx:pt>
          <cx:pt idx="24">0.00080133399688779995</cx:pt>
          <cx:pt idx="25">-0.00033518493108266299</cx:pt>
          <cx:pt idx="26">-0.00022777140675629901</cx:pt>
          <cx:pt idx="27">0.0010548453736220599</cx:pt>
          <cx:pt idx="28">0.000432129526848489</cx:pt>
          <cx:pt idx="29">-0.00050812361714272004</cx:pt>
          <cx:pt idx="30">0.00011122879411799401</cx:pt>
          <cx:pt idx="31">5.67626692715005e-05</cx:pt>
          <cx:pt idx="32">0.000101851285297273</cx:pt>
          <cx:pt idx="33">-0.000104870973144249</cx:pt>
          <cx:pt idx="34">9.9468919009915995e-05</cx:pt>
          <cx:pt idx="35">0.00023413977592418701</cx:pt>
          <cx:pt idx="36">0.00083936215348125198</cx:pt>
          <cx:pt idx="37">-0.000238207887151889</cx:pt>
          <cx:pt idx="38">-0.00039477036726265</cx:pt>
          <cx:pt idx="39">-0.00126010933751373</cx:pt>
          <cx:pt idx="40">0.0013315153669898601</cx:pt>
          <cx:pt idx="41">0.0015957682572738201</cx:pt>
          <cx:pt idx="42">-0.00141874206806166</cx:pt>
          <cx:pt idx="43">-0.0034205204708669802</cx:pt>
          <cx:pt idx="44">-1.97711034034297e-05</cx:pt>
          <cx:pt idx="45">0.00062923859520620199</cx:pt>
          <cx:pt idx="46">0.00069838441197416997</cx:pt>
          <cx:pt idx="47">0.00067356098638300199</cx:pt>
          <cx:pt idx="48">0.00062094892505685899</cx:pt>
          <cx:pt idx="49">0.0015585060447212899</cx:pt>
          <cx:pt idx="50">-0.00079382160861300396</cx:pt>
          <cx:pt idx="51">0.00094826361988265603</cx:pt>
          <cx:pt idx="52">-0.00074552953782861496</cx:pt>
          <cx:pt idx="53">-0.000217221489290974</cx:pt>
          <cx:pt idx="54">0.000812170506602905</cx:pt>
          <cx:pt idx="55">8.4457442577379402e-05</cx:pt>
          <cx:pt idx="56">-3.37494211284911e-05</cx:pt>
          <cx:pt idx="57">0.00032400724493749999</cx:pt>
          <cx:pt idx="58">-0.000575486081282164</cx:pt>
          <cx:pt idx="59">0.0010566685402908799</cx:pt>
          <cx:pt idx="60">0.00058477261417181898</cx:pt>
          <cx:pt idx="61">3.75608045392018e-05</cx:pt>
          <cx:pt idx="62">0.00036740149001531001</cx:pt>
          <cx:pt idx="63">0.00088971262666715802</cx:pt>
          <cx:pt idx="64">0.00129747606423492</cx:pt>
          <cx:pt idx="65">-3.9704345642086002e-05</cx:pt>
          <cx:pt idx="66">-0.0031716970687044798</cx:pt>
          <cx:pt idx="67">-0.0044202142840517999</cx:pt>
          <cx:pt idx="68">-0.0027948703360014702</cx:pt>
          <cx:pt idx="69">-0.010808448327638999</cx:pt>
          <cx:pt idx="70">-0.0134186156142396</cx:pt>
          <cx:pt idx="71">-0.017526606722120398</cx:pt>
          <cx:pt idx="72">-0.0178644701944712</cx:pt>
          <cx:pt idx="73">-0.0086220315474218791</cx:pt>
          <cx:pt idx="74">-0.0023190255851869</cx:pt>
          <cx:pt idx="75">-0.0056964925853432496</cx:pt>
          <cx:pt idx="76">-0.0079907115007007198</cx:pt>
          <cx:pt idx="77">-0.0032611101951015901</cx:pt>
          <cx:pt idx="78">-0.00094812221443949104</cx:pt>
          <cx:pt idx="79">-0.0012519647623898201</cx:pt>
          <cx:pt idx="80">-0.0018509686579934799</cx:pt>
          <cx:pt idx="81">-0.0013249000258520401</cx:pt>
          <cx:pt idx="82">-0.00029957952159807101</cx:pt>
          <cx:pt idx="83">-0.00066152508072001405</cx:pt>
          <cx:pt idx="84">0.00025069253589980202</cx:pt>
          <cx:pt idx="85">-0.00057193441773875197</cx:pt>
          <cx:pt idx="86">-0.00084705067431840495</cx:pt>
          <cx:pt idx="87">0.00081673535832476295</cx:pt>
          <cx:pt idx="88">0.0035187199807135698</cx:pt>
          <cx:pt idx="89">0.00041520489699859001</cx:pt>
          <cx:pt idx="90">0.00013946990760034601</cx:pt>
          <cx:pt idx="91">-0.0016092763633452701</cx:pt>
          <cx:pt idx="92">-0.0049958148580739404</cx:pt>
          <cx:pt idx="93">-0.0098180804282974096</cx:pt>
          <cx:pt idx="94">-0.017263714408138401</cx:pt>
          <cx:pt idx="95">-0.0098781969283795699</cx:pt>
          <cx:pt idx="96">-0.0050663795710953197</cx:pt>
          <cx:pt idx="97">-0.015327620983952199</cx:pt>
          <cx:pt idx="98">-0.021787333595902798</cx:pt>
          <cx:pt idx="99">-0.0590168044684906</cx:pt>
          <cx:pt idx="100">-0.049310892782717899</cx:pt>
          <cx:pt idx="101">-0.017788100935085802</cx:pt>
          <cx:pt idx="102">2.6916937641093499e-05</cx:pt>
          <cx:pt idx="103">-0.024616448035021599</cx:pt>
          <cx:pt idx="104">-0.0098275368089592099</cx:pt>
          <cx:pt idx="105">-0.0017518147200974599</cx:pt>
          <cx:pt idx="106">-0.0209124348623386</cx:pt>
          <cx:pt idx="107">-0.0108312550300477</cx:pt>
          <cx:pt idx="108">-0.0055530943045263804</cx:pt>
          <cx:pt idx="109">0.0040131159532531303</cx:pt>
          <cx:pt idx="110">0.0024055200498693799</cx:pt>
          <cx:pt idx="111">-0.00052263496809550796</cx:pt>
          <cx:pt idx="112">-0.000445145018485491</cx:pt>
          <cx:pt idx="113">-0.00039158262508309799</cx:pt>
          <cx:pt idx="114">-0.00159223238698683</cx:pt>
          <cx:pt idx="115">-0.000186064977015359</cx:pt>
          <cx:pt idx="116">0.0013475726683846801</cx:pt>
          <cx:pt idx="117">0.0013231420801886201</cx:pt>
          <cx:pt idx="118">-0.0036291384663259198</cx:pt>
          <cx:pt idx="119">0.00134299676976688</cx:pt>
          <cx:pt idx="120">-0.0124763101177032</cx:pt>
          <cx:pt idx="121">-0.0228720334756198</cx:pt>
          <cx:pt idx="122">-0.044810454759085502</cx:pt>
          <cx:pt idx="123">-0.035251546993023498</cx:pt>
          <cx:pt idx="124">-0.042744512048720998</cx:pt>
          <cx:pt idx="125">-0.0137690329531293</cx:pt>
          <cx:pt idx="126">0.0074564232738647401</cx:pt>
          <cx:pt idx="127">-0.020225085986466301</cx:pt>
          <cx:pt idx="128">-0.0402279471221356</cx:pt>
          <cx:pt idx="129">-0.018661527396704299</cx:pt>
          <cx:pt idx="130">-0.0108582474802454</cx:pt>
          <cx:pt idx="131">-0.032120300477415403</cx:pt>
          <cx:pt idx="132">-0.032794756328645702</cx:pt>
          <cx:pt idx="133">0.0149661257899583</cx:pt>
          <cx:pt idx="134">0.0044370978360124503</cx:pt>
          <cx:pt idx="135">0.014312622925889701</cx:pt>
          <cx:pt idx="136">0.033399470895082599</cx:pt>
          <cx:pt idx="137">0.0169441382902175</cx:pt>
          <cx:pt idx="138">0.0081874558975697596</cx:pt>
          <cx:pt idx="139">0.0019819153439576999</cx:pt>
          <cx:pt idx="140">6.0427578773743202e-05</cx:pt>
          <cx:pt idx="141">8.4077739035803598e-05</cx:pt>
          <cx:pt idx="142">-0.00069870221145973703</cx:pt>
          <cx:pt idx="143">0.0028143358161346302</cx:pt>
          <cx:pt idx="144">-0.000207018601933564</cx:pt>
          <cx:pt idx="145">-0.0049196863664018303</cx:pt>
          <cx:pt idx="146">-0.0126360417521033</cx:pt>
          <cx:pt idx="147">-0.0137292248042108</cx:pt>
          <cx:pt idx="148">-0.0291179297685225</cx:pt>
          <cx:pt idx="149">-0.0375731024723827</cx:pt>
          <cx:pt idx="150">-0.036838790261140703</cx:pt>
          <cx:pt idx="151">-0.0135312373797641</cx:pt>
          <cx:pt idx="152">-0.00461870377848843</cx:pt>
          <cx:pt idx="153">0.0094657018369645306</cx:pt>
          <cx:pt idx="154">0.018257438710084499</cx:pt>
          <cx:pt idx="155">-0.020307849636200699</cx:pt>
          <cx:pt idx="156">-0.042981034949802301</cx:pt>
          <cx:pt idx="157">0.016380587285586001</cx:pt>
          <cx:pt idx="158">-0.039868465285489901</cx:pt>
          <cx:pt idx="159">-0.063633527324893802</cx:pt>
          <cx:pt idx="160">0.017286006573373799</cx:pt>
          <cx:pt idx="161">0.0140237962035374</cx:pt>
          <cx:pt idx="162">0.0074910774657807799</cx:pt>
          <cx:pt idx="163">0.00366613125145434</cx:pt>
          <cx:pt idx="164">0.024773173389565799</cx:pt>
          <cx:pt idx="165">0.017530203449435299</cx:pt>
          <cx:pt idx="166">0.010179922595692</cx:pt>
          <cx:pt idx="167">0.0015623694796462501</cx:pt>
          <cx:pt idx="168">-0.00017936394529489901</cx:pt>
          <cx:pt idx="169">0.000227800032513196</cx:pt>
          <cx:pt idx="170">0.000548038323917834</cx:pt>
          <cx:pt idx="171">-0.0028036455797094198</cx:pt>
          <cx:pt idx="172">-0.0075164415155854498</cx:pt>
          <cx:pt idx="173">-0.013491346540317899</cx:pt>
          <cx:pt idx="174">-0.022242119515814</cx:pt>
          <cx:pt idx="175">-0.026260563875956301</cx:pt>
          <cx:pt idx="176">-0.0098403076850635002</cx:pt>
          <cx:pt idx="177">-0.034319552874341401</cx:pt>
          <cx:pt idx="178">-0.042809538840123</cx:pt>
          <cx:pt idx="179">-0.017809797652358399</cx:pt>
          <cx:pt idx="180">-0.028997581247364901</cx:pt>
          <cx:pt idx="181">0.045759506148021697</cx:pt>
          <cx:pt idx="182">0.060798007238276303</cx:pt>
          <cx:pt idx="183">-0.0302724963510985</cx:pt>
          <cx:pt idx="184">-0.074931642531519904</cx:pt>
          <cx:pt idx="185">-0.030366688084731801</cx:pt>
          <cx:pt idx="186">-0.052445939127940197</cx:pt>
          <cx:pt idx="187">-0.016437268995903601</cx:pt>
          <cx:pt idx="188">0.054130464189061499</cx:pt>
          <cx:pt idx="189">0.099425332173078002</cx:pt>
          <cx:pt idx="190">0.090330092157303699</cx:pt>
          <cx:pt idx="191">0.058727371396892297</cx:pt>
          <cx:pt idx="192">0.052357502855232899</cx:pt>
          <cx:pt idx="193">0.021925852367164302</cx:pt>
          <cx:pt idx="194">0.0092324607440764407</cx:pt>
          <cx:pt idx="195">-0.00083054121754526399</cx:pt>
          <cx:pt idx="196">0.000169959943977114</cx:pt>
          <cx:pt idx="197">-2.8927703278990502e-06</cx:pt>
          <cx:pt idx="198">-0.00089200690557639901</cx:pt>
          <cx:pt idx="199">-0.0071175500030831703</cx:pt>
          <cx:pt idx="200">-0.024232114226297501</cx:pt>
          <cx:pt idx="201">-0.0208843133125063</cx:pt>
          <cx:pt idx="202">-0.037929063436926397</cx:pt>
          <cx:pt idx="203">-0.059041342959375798</cx:pt>
          <cx:pt idx="204">-0.086355408148008794</cx:pt>
          <cx:pt idx="205">-0.056746319971217998</cx:pt>
          <cx:pt idx="206">-0.037715418082745998</cx:pt>
          <cx:pt idx="207">0.012363846322064401</cx:pt>
          <cx:pt idx="208">0.013405256012562801</cx:pt>
          <cx:pt idx="209">0.068281005141303905</cx:pt>
          <cx:pt idx="210">0.058073513172036198</cx:pt>
          <cx:pt idx="211">0.037270417106432398</cx:pt>
          <cx:pt idx="212">-0.0114548730402081</cx:pt>
          <cx:pt idx="213">0.0066370028154980497</cx:pt>
          <cx:pt idx="214">-0.0092678718858457704</cx:pt>
          <cx:pt idx="215">-0.050847784929249303</cx:pt>
          <cx:pt idx="216">-0.0093729771076214406</cx:pt>
          <cx:pt idx="217">0.061669272392161599</cx:pt>
          <cx:pt idx="218">0.102324174394415</cx:pt>
          <cx:pt idx="219">0.097475208703341407</cx:pt>
          <cx:pt idx="220">0.064792860028642901</cx:pt>
          <cx:pt idx="221">0.046699529275692903</cx:pt>
          <cx:pt idx="222">0.0053309171615021503</cx:pt>
          <cx:pt idx="223">0.00044407973327798998</cx:pt>
          <cx:pt idx="224">7.00473884933125e-05</cx:pt>
          <cx:pt idx="225">0.00036868898823555902</cx:pt>
          <cx:pt idx="226">-0.00282493928225499</cx:pt>
          <cx:pt idx="227">-0.015078079845651699</cx:pt>
          <cx:pt idx="228">-0.031647647859627301</cx:pt>
          <cx:pt idx="229">-0.0133760349642659</cx:pt>
          <cx:pt idx="230">-0.0091356898164731901</cx:pt>
          <cx:pt idx="231">-0.069025154284442405</cx:pt>
          <cx:pt idx="232">-0.060416083944809601</cx:pt>
          <cx:pt idx="233">-0.0142294925117155</cx:pt>
          <cx:pt idx="234">-0.014719409544758</cx:pt>
          <cx:pt idx="235">-0.0117042944401045</cx:pt>
          <cx:pt idx="236">0.039022284587480097</cx:pt>
          <cx:pt idx="237">0.031419883480914602</cx:pt>
          <cx:pt idx="238">0.017374381222619199</cx:pt>
          <cx:pt idx="239">0.033903319554062401</cx:pt>
          <cx:pt idx="240">0.087832937579076995</cx:pt>
          <cx:pt idx="241">0.053538011826008598</cx:pt>
          <cx:pt idx="242">0.01555322123978</cx:pt>
          <cx:pt idx="243">-0.00050087767375025399</cx:pt>
          <cx:pt idx="244">0.016565611425570999</cx:pt>
          <cx:pt idx="245">0.051476096804850303</cx:pt>
          <cx:pt idx="246">0.080082486282121404</cx:pt>
          <cx:pt idx="247">0.098926630040326896</cx:pt>
          <cx:pt idx="248">0.14181691528572299</cx:pt>
          <cx:pt idx="249">0.092070938085734202</cx:pt>
          <cx:pt idx="250">0.00840207206662681</cx:pt>
          <cx:pt idx="251">0.00120697982032642</cx:pt>
          <cx:pt idx="252">-0.00022135155981116799</cx:pt>
          <cx:pt idx="253">-0.00026977841262859598</cx:pt>
          <cx:pt idx="254">-0.0031828742088146501</cx:pt>
          <cx:pt idx="255">-0.0190327265290769</cx:pt>
          <cx:pt idx="256">-0.037542409778780803</cx:pt>
          <cx:pt idx="257">-0.0373413739640472</cx:pt>
          <cx:pt idx="258">-0.025916594365999</cx:pt>
          <cx:pt idx="259">-0.019196567532503001</cx:pt>
          <cx:pt idx="260">-0.0114945702131828</cx:pt>
          <cx:pt idx="261">0.0066675500955106302</cx:pt>
          <cx:pt idx="262">-0.0165101272269059</cx:pt>
          <cx:pt idx="263">-0.0139903810746773</cx:pt>
          <cx:pt idx="264">-0.0420488564029044</cx:pt>
          <cx:pt idx="265">0.0416047796007274</cx:pt>
          <cx:pt idx="266">0.016960045510341901</cx:pt>
          <cx:pt idx="267">-0.065521720562644895</cx:pt>
          <cx:pt idx="268">-0.0150549833837289</cx:pt>
          <cx:pt idx="269">0.067185260632325106</cx:pt>
          <cx:pt idx="270">0.0143272344247437</cx:pt>
          <cx:pt idx="271">-0.0198011656477971</cx:pt>
          <cx:pt idx="272">0.0039659104857396703</cx:pt>
          <cx:pt idx="273">-0.0091934000400364403</cx:pt>
          <cx:pt idx="274">0.0435985105792333</cx:pt>
          <cx:pt idx="275">0.097146978292692601</cx:pt>
          <cx:pt idx="276">0.20456459839573601</cx:pt>
          <cx:pt idx="277">0.114318545214651</cx:pt>
          <cx:pt idx="278">0.024354620900508401</cx:pt>
          <cx:pt idx="279">0.0027492413814320699</cx:pt>
          <cx:pt idx="280">0.00020521690375595699</cx:pt>
          <cx:pt idx="281">-0.0012218519173645801</cx:pt>
          <cx:pt idx="282">-0.0041530443856129303</cx:pt>
          <cx:pt idx="283">-0.0125184462398907</cx:pt>
          <cx:pt idx="284">-0.036102035701605598</cx:pt>
          <cx:pt idx="285">-0.040478840964052999</cx:pt>
          <cx:pt idx="286">-0.020064789030473301</cx:pt>
          <cx:pt idx="287">-0.00319920350069844</cx:pt>
          <cx:pt idx="288">0.033230818597705797</cx:pt>
          <cx:pt idx="289">0.0088829530301353099</cx:pt>
          <cx:pt idx="290">-0.033061323230814003</cx:pt>
          <cx:pt idx="291">-0.036215618688351603</cx:pt>
          <cx:pt idx="292">0.089416411802260704</cx:pt>
          <cx:pt idx="293">0.110599740208772</cx:pt>
          <cx:pt idx="294">0.023425181012152501</cx:pt>
          <cx:pt idx="295">0.0034257528302610199</cx:pt>
          <cx:pt idx="296">0.136893990929944</cx:pt>
          <cx:pt idx="297">0.085765452194883601</cx:pt>
          <cx:pt idx="298">0.0124970231808738</cx:pt>
          <cx:pt idx="299">-0.115897292841109</cx:pt>
          <cx:pt idx="300">0.00261472063915049</cx:pt>
          <cx:pt idx="301">0.00450665985096671</cx:pt>
          <cx:pt idx="302">0.080571168749649993</cx:pt>
          <cx:pt idx="303">0.115311616685968</cx:pt>
          <cx:pt idx="304">0.198371154339646</cx:pt>
          <cx:pt idx="305">0.112609566865591</cx:pt>
          <cx:pt idx="306">0.034507327504747401</cx:pt>
          <cx:pt idx="307">0.0014133063281460299</cx:pt>
          <cx:pt idx="308">-0.00036296585951310899</cx:pt>
          <cx:pt idx="309">-0.0027262217246661899</cx:pt>
          <cx:pt idx="310">-0.0074115302220912598</cx:pt>
          <cx:pt idx="311">-0.011109844784917101</cx:pt>
          <cx:pt idx="312">-0.032818343516444998</cx:pt>
          <cx:pt idx="313">-0.032312563239588699</cx:pt>
          <cx:pt idx="314">0.0138130106811704</cx:pt>
          <cx:pt idx="315">0.046609463317255899</cx:pt>
          <cx:pt idx="316">0.018583389435207799</cx:pt>
          <cx:pt idx="317">-0.063949006477612202</cx:pt>
          <cx:pt idx="318">-0.129022873925287</cx:pt>
          <cx:pt idx="319">-0.023664213286948701</cx:pt>
          <cx:pt idx="320">0.069822845397575106</cx:pt>
          <cx:pt idx="321">0.123914656036496</cx:pt>
          <cx:pt idx="322">0.10249457665171</cx:pt>
          <cx:pt idx="323">0.163958217687414</cx:pt>
          <cx:pt idx="324">0.213893041309478</cx:pt>
          <cx:pt idx="325">0.200216942636366</cx:pt>
          <cx:pt idx="326">0.065445259237638206</cx:pt>
          <cx:pt idx="327">-0.068764452763059494</cx:pt>
          <cx:pt idx="328">-0.062082872568032403</cx:pt>
          <cx:pt idx="329">-0.015615620791111401</cx:pt>
          <cx:pt idx="330">0.0047102968047236099</cx:pt>
          <cx:pt idx="331">0.055718188630428503</cx:pt>
          <cx:pt idx="332">0.107807152136322</cx:pt>
          <cx:pt idx="333">0.071546229524766095</cx:pt>
          <cx:pt idx="334">0.0235556781143565</cx:pt>
          <cx:pt idx="335">0.00027174051307447502</cx:pt>
          <cx:pt idx="336">0.000149544922365296</cx:pt>
          <cx:pt idx="337">-0.00090103108284372803</cx:pt>
          <cx:pt idx="338">-0.0068996828068225496</cx:pt>
          <cx:pt idx="339">-0.00946962009426504</cx:pt>
          <cx:pt idx="340">-0.0146906048403679</cx:pt>
          <cx:pt idx="341">0.0044177418816691398</cx:pt>
          <cx:pt idx="342">0.0171175429796297</cx:pt>
          <cx:pt idx="343">0.012212930355599</cx:pt>
          <cx:pt idx="344">-0.0094080371133970202</cx:pt>
          <cx:pt idx="345">-0.0283003888113426</cx:pt>
          <cx:pt idx="346">-0.036698942694419902</cx:pt>
          <cx:pt idx="347">-0.079188333816762796</cx:pt>
          <cx:pt idx="348">0.0047886409758902499</cx:pt>
          <cx:pt idx="349">0.13343719988915601</cx:pt>
          <cx:pt idx="350">0.15256556847788999</cx:pt>
          <cx:pt idx="351">0.164985784492482</cx:pt>
          <cx:pt idx="352">-0.0131206343390066</cx:pt>
          <cx:pt idx="353">0.069237061377660794</cx:pt>
          <cx:pt idx="354">0.067113057283740701</cx:pt>
          <cx:pt idx="355">-0.015357500938535299</cx:pt>
          <cx:pt idx="356">-0.057266465222980199</cx:pt>
          <cx:pt idx="357">-0.058622010857720397</cx:pt>
          <cx:pt idx="358">-0.037297635452545497</cx:pt>
          <cx:pt idx="359">-0.0051459109235658896</cx:pt>
          <cx:pt idx="360">0.0094321306022277993</cx:pt>
          <cx:pt idx="361">0.013645116805209899</cx:pt>
          <cx:pt idx="362">0.0072011989740897297</cx:pt>
          <cx:pt idx="363">-0.00058761749124560997</cx:pt>
          <cx:pt idx="364">5.6700748859018499e-05</cx:pt>
          <cx:pt idx="365">0.00099142261603069309</cx:pt>
          <cx:pt idx="366">-0.0065806651535668904</cx:pt>
          <cx:pt idx="367">0.0027139346309876201</cx:pt>
          <cx:pt idx="368">0.0048706020292131899</cx:pt>
          <cx:pt idx="369">0.0069230643942178203</cx:pt>
          <cx:pt idx="370">0.0066665065367908401</cx:pt>
          <cx:pt idx="371">-0.0137949212009986</cx:pt>
          <cx:pt idx="372">0.0296009938037942</cx:pt>
          <cx:pt idx="373">-0.0133303498095893</cx:pt>
          <cx:pt idx="374">-0.049208571704288898</cx:pt>
          <cx:pt idx="375">-0.039813520263815003</cx:pt>
          <cx:pt idx="376">0.10233472520183901</cx:pt>
          <cx:pt idx="377">0.095428926904681396</cx:pt>
          <cx:pt idx="378">0.032666387325429501</cx:pt>
          <cx:pt idx="379">-0.030253054399309899</cx:pt>
          <cx:pt idx="380">-0.15231278396140199</cx:pt>
          <cx:pt idx="381">-0.125750495471843</cx:pt>
          <cx:pt idx="382">-0.0059817275012828096</cx:pt>
          <cx:pt idx="383">-0.070171107834246293</cx:pt>
          <cx:pt idx="384">-0.103802853180713</cx:pt>
          <cx:pt idx="385">-0.054007608391977199</cx:pt>
          <cx:pt idx="386">-0.039553690879210797</cx:pt>
          <cx:pt idx="387">0.017422614385239801</cx:pt>
          <cx:pt idx="388">0.0028040253632392802</cx:pt>
          <cx:pt idx="389">-0.000154869333578981</cx:pt>
          <cx:pt idx="390">-0.0027055024122863498</cx:pt>
          <cx:pt idx="391">-0.0029440306629820901</cx:pt>
          <cx:pt idx="392">1.43816036815783e-05</cx:pt>
          <cx:pt idx="393">-0.000126463493250975</cx:pt>
          <cx:pt idx="394">-0.0026957874371048101</cx:pt>
          <cx:pt idx="395">0.0078919965013820696</cx:pt>
          <cx:pt idx="396">0.017888083882212601</cx:pt>
          <cx:pt idx="397">0.031278138426925499</cx:pt>
          <cx:pt idx="398">0.022381536707084398</cx:pt>
          <cx:pt idx="399">-0.0092605381009862198</cx:pt>
          <cx:pt idx="400">-0.022208501113005701</cx:pt>
          <cx:pt idx="401">-0.0099857769879805307</cx:pt>
          <cx:pt idx="402">-0.013398847225120299</cx:pt>
          <cx:pt idx="403">0.018126116706356402</cx:pt>
          <cx:pt idx="404">0.026103688304794401</cx:pt>
          <cx:pt idx="405">0.109318909911618</cx:pt>
          <cx:pt idx="406">-0.035460435040145601</cx:pt>
          <cx:pt idx="407">-0.12087625922799</cx:pt>
          <cx:pt idx="408">-0.185752324214325</cx:pt>
          <cx:pt idx="409">-0.16549812929028701</cx:pt>
          <cx:pt idx="410">-0.071672509819166202</cx:pt>
          <cx:pt idx="411">-0.133429554682511</cx:pt>
          <cx:pt idx="412">-0.0515286019922164</cx:pt>
          <cx:pt idx="413">-0.0258957337820971</cx:pt>
          <cx:pt idx="414">-0.030172161528269601</cx:pt>
          <cx:pt idx="415">0.0060903157647526802</cx:pt>
          <cx:pt idx="416">0.0064044330954370803</cx:pt>
          <cx:pt idx="417">-0.0155492575839998</cx:pt>
          <cx:pt idx="418">-0.0075782481004772898</cx:pt>
          <cx:pt idx="419">-0.00034641476108287399</cx:pt>
          <cx:pt idx="420">0.00013595790398297899</cx:pt>
          <cx:pt idx="421">-5.2008085473394002e-06</cx:pt>
          <cx:pt idx="422">0.00054347541589218698</cx:pt>
          <cx:pt idx="423">-0.000876255876234139</cx:pt>
          <cx:pt idx="424">0.019577852176922001</cx:pt>
          <cx:pt idx="425">0.057853960735706401</cx:pt>
          <cx:pt idx="426">0.043432915634655303</cx:pt>
          <cx:pt idx="427">0.0061597251058250098</cx:pt>
          <cx:pt idx="428">-0.037232492889708702</cx:pt>
          <cx:pt idx="429">-0.018646250897133201</cx:pt>
          <cx:pt idx="430">-0.0075064729322489102</cx:pt>
          <cx:pt idx="431">0.0121176363947133</cx:pt>
          <cx:pt idx="432">0.033678541445070799</cx:pt>
          <cx:pt idx="433">-0.082927928227301495</cx:pt>
          <cx:pt idx="434">-0.18452643505408101</cx:pt>
          <cx:pt idx="435">-0.128674761582108</cx:pt>
          <cx:pt idx="436">-0.15123098620334</cx:pt>
          <cx:pt idx="437">-0.121140665371074</cx:pt>
          <cx:pt idx="438">-0.087483841631714604</cx:pt>
          <cx:pt idx="439">-0.096308967222718006</cx:pt>
          <cx:pt idx="440">-0.030391789443707701</cx:pt>
          <cx:pt idx="441">-0.036020155742246103</cx:pt>
          <cx:pt idx="442">-0.0186856903444153</cx:pt>
          <cx:pt idx="443">0.0393172158099417</cx:pt>
          <cx:pt idx="444">0.0179545219664713</cx:pt>
          <cx:pt idx="445">-0.019966009080591599</cx:pt>
          <cx:pt idx="446">-0.0093447171305695905</cx:pt>
          <cx:pt idx="447">-0.00054510269012837502</cx:pt>
          <cx:pt idx="448">0.000173759667050202</cx:pt>
          <cx:pt idx="449">6.9803074471601204e-05</cx:pt>
          <cx:pt idx="450">0.0024806995761948</cx:pt>
          <cx:pt idx="451">0.0148247958784698</cx:pt>
          <cx:pt idx="452">0.029736622344609599</cx:pt>
          <cx:pt idx="453">0.073572051911906494</cx:pt>
          <cx:pt idx="454">0.0389001637970302</cx:pt>
          <cx:pt idx="455">0.0036048306261741601</cx:pt>
          <cx:pt idx="456">-0.031970960845633903</cx:pt>
          <cx:pt idx="457">-0.036035553497071798</cx:pt>
          <cx:pt idx="458">0.047884289407742898</cx:pt>
          <cx:pt idx="459">-0.023779884310589298</cx:pt>
          <cx:pt idx="460">-0.087303117501022195</cx:pt>
          <cx:pt idx="461">-0.14221202847977099</cx:pt>
          <cx:pt idx="462">-0.176285971314879</cx:pt>
          <cx:pt idx="463">-0.022322552010536699</cx:pt>
          <cx:pt idx="464">-0.0387648170678596</cx:pt>
          <cx:pt idx="465">-0.031832831320584398</cx:pt>
          <cx:pt idx="466">-0.025769745049761799</cx:pt>
          <cx:pt idx="467">-0.021537797465683</cx:pt>
          <cx:pt idx="468">-0.015542854285818501</cx:pt>
          <cx:pt idx="469">-0.031916055252786402</cx:pt>
          <cx:pt idx="470">-0.0143654014397935</cx:pt>
          <cx:pt idx="471">0.010623806454254699</cx:pt>
          <cx:pt idx="472">-0.0185007592151217</cx:pt>
          <cx:pt idx="473">-0.035053371552874697</cx:pt>
          <cx:pt idx="474">-0.0126986718807364</cx:pt>
          <cx:pt idx="475">-0.0040431897382330901</cx:pt>
          <cx:pt idx="476">-2.0065351399920699e-05</cx:pt>
          <cx:pt idx="477">-0.00023845255971512901</cx:pt>
          <cx:pt idx="478">0.0017087813536271</cx:pt>
          <cx:pt idx="479">0.0223612606853354</cx:pt>
          <cx:pt idx="480">0.059243769010138503</cx:pt>
          <cx:pt idx="481">0.059960024836835699</cx:pt>
          <cx:pt idx="482">0.087009980371958298</cx:pt>
          <cx:pt idx="483">0.047735171988223898</cx:pt>
          <cx:pt idx="484">-0.022137772983387899</cx:pt>
          <cx:pt idx="485">-0.010946112091411799</cx:pt>
          <cx:pt idx="486">-0.067145224777327997</cx:pt>
          <cx:pt idx="487">-0.13027189789348201</cx:pt>
          <cx:pt idx="488">-0.17474962546192199</cx:pt>
          <cx:pt idx="489">-0.17047871053907601</cx:pt>
          <cx:pt idx="490">-0.084290074634665604</cx:pt>
          <cx:pt idx="491">0.088494341511616406</cx:pt>
          <cx:pt idx="492">0.11492844785452</cx:pt>
          <cx:pt idx="493">0.125323354144006</cx:pt>
          <cx:pt idx="494">0.034928446523477097</cx:pt>
          <cx:pt idx="495">-0.036152386291520899</cx:pt>
          <cx:pt idx="496">-0.064030877129892499</cx:pt>
          <cx:pt idx="497">-0.085272477143849501</cx:pt>
          <cx:pt idx="498">-0.053247750068233499</cx:pt>
          <cx:pt idx="499">-0.046132854719029601</cx:pt>
          <cx:pt idx="500">-0.050888712332154799</cx:pt>
          <cx:pt idx="501">-0.042367316533567602</cx:pt>
          <cx:pt idx="502">-0.00613710710351263</cx:pt>
          <cx:pt idx="503">0.00389343638012577</cx:pt>
          <cx:pt idx="504">0.00059817752493540903</cx:pt>
          <cx:pt idx="505">0.000197316689848248</cx:pt>
          <cx:pt idx="506">0.0029974867617977101</cx:pt>
          <cx:pt idx="507">-0.000351842133714933</cx:pt>
          <cx:pt idx="508">0.041667738111863299</cx:pt>
          <cx:pt idx="509">0.080369974574140801</cx:pt>
          <cx:pt idx="510">0.103850429439102</cx:pt>
          <cx:pt idx="511">0.105310911021207</cx:pt>
          <cx:pt idx="512">0.083268354240422698</cx:pt>
          <cx:pt idx="513">0.00722345164901595</cx:pt>
          <cx:pt idx="514">-0.066958268982220501</cx:pt>
          <cx:pt idx="515">-0.095150342515540498</cx:pt>
          <cx:pt idx="516">-0.138529104747591</cx:pt>
          <cx:pt idx="517">-0.152702571855446</cx:pt>
          <cx:pt idx="518">-0.063605707562466696</cx:pt>
          <cx:pt idx="519">0.097082374643388106</cx:pt>
          <cx:pt idx="520">0.13077339344053801</cx:pt>
          <cx:pt idx="521">0.058567231050753198</cx:pt>
          <cx:pt idx="522">0.0058956615003245699</cx:pt>
          <cx:pt idx="523">-0.069286903035021302</cx:pt>
          <cx:pt idx="524">-0.13191353803195699</cx:pt>
          <cx:pt idx="525">-0.12843463797019999</cx:pt>
          <cx:pt idx="526">-0.066859050708566195</cx:pt>
          <cx:pt idx="527">-0.076265048042301498</cx:pt>
          <cx:pt idx="528">-0.054681219700584899</cx:pt>
          <cx:pt idx="529">-0.029038684791931099</cx:pt>
          <cx:pt idx="530">-0.0042369115448725302</cx:pt>
          <cx:pt idx="531">-0.00154239416292877</cx:pt>
          <cx:pt idx="532">-0.00078774038733768405</cx:pt>
          <cx:pt idx="533">0.00089329332536889695</cx:pt>
          <cx:pt idx="534">0.0066300330704149703</cx:pt>
          <cx:pt idx="535">-0.017275647731831701</cx:pt>
          <cx:pt idx="536">0.0283300678359878</cx:pt>
          <cx:pt idx="537">0.080201227264196595</cx:pt>
          <cx:pt idx="538">0.102493727885359</cx:pt>
          <cx:pt idx="539">0.065251451716346096</cx:pt>
          <cx:pt idx="540">0.057615430150016002</cx:pt>
          <cx:pt idx="541">-0.040479788063041498</cx:pt>
          <cx:pt idx="542">-0.087902785818439397</cx:pt>
          <cx:pt idx="543">-0.100694074451301</cx:pt>
          <cx:pt idx="544">-0.11116624389070801</cx:pt>
          <cx:pt idx="545">-0.046893352295223997</cx:pt>
          <cx:pt idx="546">-0.012464722568992399</cx:pt>
          <cx:pt idx="547">0.023226430501949401</cx:pt>
          <cx:pt idx="548">0.0624690756641747</cx:pt>
          <cx:pt idx="549">0.0947725079745248</cx:pt>
          <cx:pt idx="550">0.071369405055913396</cx:pt>
          <cx:pt idx="551">-0.0896563574176273</cx:pt>
          <cx:pt idx="552">-0.10643381171838399</cx:pt>
          <cx:pt idx="553">-0.110000057411208</cx:pt>
          <cx:pt idx="554">-0.058985944649241999</cx:pt>
          <cx:pt idx="555">-0.0599571986913068</cx:pt>
          <cx:pt idx="556">-0.039199550425381098</cx:pt>
          <cx:pt idx="557">-0.0240807607728474</cx:pt>
          <cx:pt idx="558">-0.0037291586287206699</cx:pt>
          <cx:pt idx="559">4.6893467167318603e-05</cx:pt>
          <cx:pt idx="560">-0.00051318280390193899</cx:pt>
          <cx:pt idx="561">0.00231226889232604</cx:pt>
          <cx:pt idx="562">0.00218323070829787</cx:pt>
          <cx:pt idx="563">0.00664271936872867</cx:pt>
          <cx:pt idx="564">0.014765168954475799</cx:pt>
          <cx:pt idx="565">0.073252406406001003</cx:pt>
          <cx:pt idx="566">0.103491709814968</cx:pt>
          <cx:pt idx="567">0.0453882939786047</cx:pt>
          <cx:pt idx="568">0.053280735971729401</cx:pt>
          <cx:pt idx="569">-0.013501328786523799</cx:pt>
          <cx:pt idx="570">0.0156046925896624</cx:pt>
          <cx:pt idx="571">0.015342539202957001</cx:pt>
          <cx:pt idx="572">-0.052196025059109898</cx:pt>
          <cx:pt idx="573">-0.0044735353724805801</cx:pt>
          <cx:pt idx="574">-0.144365615899366</cx:pt>
          <cx:pt idx="575">-0.062774161987003696</cx:pt>
          <cx:pt idx="576">-0.0128601887792566</cx:pt>
          <cx:pt idx="577">0.11106254730043499</cx:pt>
          <cx:pt idx="578">-0.0043597431182008798</cx:pt>
          <cx:pt idx="579">-0.089675083128794297</cx:pt>
          <cx:pt idx="580">-0.108519014629804</cx:pt>
          <cx:pt idx="581">-0.090100786145649897</cx:pt>
          <cx:pt idx="582">-0.052896356930496199</cx:pt>
          <cx:pt idx="583">-0.067003558269146404</cx:pt>
          <cx:pt idx="584">-0.044414717460993201</cx:pt>
          <cx:pt idx="585">-0.015930557141273598</cx:pt>
          <cx:pt idx="586">-0.0021112363907910599</cx:pt>
          <cx:pt idx="587">-0.00048439327981078902</cx:pt>
          <cx:pt idx="588">-0.0011363514541080199</cx:pt>
          <cx:pt idx="589">0.0011106177165572499</cx:pt>
          <cx:pt idx="590">-0.0057853456181494803</cx:pt>
          <cx:pt idx="591">0.01161795207391</cx:pt>
          <cx:pt idx="592">0.0074759228560256196</cx:pt>
          <cx:pt idx="593">0.026115598921617598</cx:pt>
          <cx:pt idx="594">0.056801776442733397</cx:pt>
          <cx:pt idx="595">0.062949236059148095</cx:pt>
          <cx:pt idx="596">0.0029476537454082899</cx:pt>
          <cx:pt idx="597">0.0056926815546816901</cx:pt>
          <cx:pt idx="598">0.0286895004500573</cx:pt>
          <cx:pt idx="599">0.056871924145654597</cx:pt>
          <cx:pt idx="600">0.0124596226141783</cx:pt>
          <cx:pt idx="601">-0.0279466644258589</cx:pt>
          <cx:pt idx="602">-0.0707213551650719</cx:pt>
          <cx:pt idx="603">0.00313614192083657</cx:pt>
          <cx:pt idx="604">-0.0087170780172049992</cx:pt>
          <cx:pt idx="605">-0.0215638241262875</cx:pt>
          <cx:pt idx="606">-0.131083061194915</cx:pt>
          <cx:pt idx="607">-0.124482959525993</cx:pt>
          <cx:pt idx="608">-0.108460851518108</cx:pt>
          <cx:pt idx="609">-0.064352491624551394</cx:pt>
          <cx:pt idx="610">-0.042739787469051403</cx:pt>
          <cx:pt idx="611">-0.054413070612112598</cx:pt>
          <cx:pt idx="612">-0.046837470414084703</cx:pt>
          <cx:pt idx="613">-0.0051474014610468303</cx:pt>
          <cx:pt idx="614">-0.000119408788456039</cx:pt>
          <cx:pt idx="615">0.000411184357747946</cx:pt>
          <cx:pt idx="616">0.00056621054873645801</cx:pt>
          <cx:pt idx="617">-0.00108238570977422</cx:pt>
          <cx:pt idx="618">0.00135022709445282</cx:pt>
          <cx:pt idx="619">0.023714109349776601</cx:pt>
          <cx:pt idx="620">0.0251292164827484</cx:pt>
          <cx:pt idx="621">0.0187440021615796</cx:pt>
          <cx:pt idx="622">0.029952698727100099</cx:pt>
          <cx:pt idx="623">0.015625693675253599</cx:pt>
          <cx:pt idx="624">-0.039000138259496601</cx:pt>
          <cx:pt idx="625">0.0092053025964838192</cx:pt>
          <cx:pt idx="626">0.050493840386821698</cx:pt>
          <cx:pt idx="627">0.102528494936345</cx:pt>
          <cx:pt idx="628">0.070369560211305596</cx:pt>
          <cx:pt idx="629">0.0418077210625293</cx:pt>
          <cx:pt idx="630">0.033844614473719198</cx:pt>
          <cx:pt idx="631">0.035136294207918299</cx:pt>
          <cx:pt idx="632">-0.087896546224534203</cx:pt>
          <cx:pt idx="633">-0.124310699206216</cx:pt>
          <cx:pt idx="634">-0.11791249069549201</cx:pt>
          <cx:pt idx="635">-0.099799191884790597</cx:pt>
          <cx:pt idx="636">-0.095378172552473203</cx:pt>
          <cx:pt idx="637">-0.062076508311393698</cx:pt>
          <cx:pt idx="638">-0.024541247744072299</cx:pt>
          <cx:pt idx="639">-0.024052864115502601</cx:pt>
          <cx:pt idx="640">-0.021588751446266902</cx:pt>
          <cx:pt idx="641">-0.00185622742176127</cx:pt>
          <cx:pt idx="642">-0.0013754115918602199</cx:pt>
          <cx:pt idx="643">7.8079252700504994e-05</cx:pt>
          <cx:pt idx="644">-0.000209081355768233</cx:pt>
          <cx:pt idx="645">0.00016596624999798399</cx:pt>
          <cx:pt idx="646">0.0031219251807830901</cx:pt>
          <cx:pt idx="647">0.023787792296898799</cx:pt>
          <cx:pt idx="648">0.0196985811389233</cx:pt>
          <cx:pt idx="649">8.0660581636074594e-05</cx:pt>
          <cx:pt idx="650">0.0018071577542042401</cx:pt>
          <cx:pt idx="651">-0.00047776113253019498</cx:pt>
          <cx:pt idx="652">-0.031771038760506499</cx:pt>
          <cx:pt idx="653">-0.027442338707210401</cx:pt>
          <cx:pt idx="654">0.022583203470179301</cx:pt>
          <cx:pt idx="655">0.051755021089480602</cx:pt>
          <cx:pt idx="656">0.022005262635331199</cx:pt>
          <cx:pt idx="657">-0.0165607040016666</cx:pt>
          <cx:pt idx="658">-0.0084740759282981703</cx:pt>
          <cx:pt idx="659">-0.019120734353696801</cx:pt>
          <cx:pt idx="660">-0.069361930717317097</cx:pt>
          <cx:pt idx="661">-0.13378700081321901</cx:pt>
          <cx:pt idx="662">-0.085457419467762696</cx:pt>
          <cx:pt idx="663">-0.081592212697002495</cx:pt>
          <cx:pt idx="664">-0.074727477655032196</cx:pt>
          <cx:pt idx="665">-0.035937708869546003</cx:pt>
          <cx:pt idx="666">-0.015158942752338599</cx:pt>
          <cx:pt idx="667">-0.0063874140232450596</cx:pt>
          <cx:pt idx="668">-0.0042942647491883796</cx:pt>
          <cx:pt idx="669">-0.0011501950536732101</cx:pt>
          <cx:pt idx="670">-0.00290375963054226</cx:pt>
          <cx:pt idx="671">-0.00071094406144441697</cx:pt>
          <cx:pt idx="672">-0.000236831679511723</cx:pt>
          <cx:pt idx="673">-0.000447943064714858</cx:pt>
          <cx:pt idx="674">0.0024709699378657099</cx:pt>
          <cx:pt idx="675">0.013992368763672601</cx:pt>
          <cx:pt idx="676">-0.00101644729257422</cx:pt>
          <cx:pt idx="677">-0.014351546986946601</cx:pt>
          <cx:pt idx="678">-0.0131459334157878</cx:pt>
          <cx:pt idx="679">-0.0074037054104035098</cx:pt>
          <cx:pt idx="680">-0.0200809773740202</cx:pt>
          <cx:pt idx="681">-0.0178803063387395</cx:pt>
          <cx:pt idx="682">-0.0042623789758315196</cx:pt>
          <cx:pt idx="683">-0.0057406613276432799</cx:pt>
          <cx:pt idx="684">0.096086270126930898</cx:pt>
          <cx:pt idx="685">0.00071996756384794095</cx:pt>
          <cx:pt idx="686">-0.010446502687973</cx:pt>
          <cx:pt idx="687">-0.0025203788893639598</cx:pt>
          <cx:pt idx="688">-0.024934717989368801</cx:pt>
          <cx:pt idx="689">-0.030409858488925301</cx:pt>
          <cx:pt idx="690">0.00076221880110417404</cx:pt>
          <cx:pt idx="691">-0.047256767925865598</cx:pt>
          <cx:pt idx="692">-0.031918576443056602</cx:pt>
          <cx:pt idx="693">-0.023632278284661901</cx:pt>
          <cx:pt idx="694">-0.013915206029337599</cx:pt>
          <cx:pt idx="695">0.0019233341687336801</cx:pt>
          <cx:pt idx="696">0.00035479984103490501</cx:pt>
          <cx:pt idx="697">-0.00093351252708244405</cx:pt>
          <cx:pt idx="698">-0.00025382191159663102</cx:pt>
          <cx:pt idx="699">-0.00020498725318177799</cx:pt>
          <cx:pt idx="700">0.00077601466503498097</cx:pt>
          <cx:pt idx="701">0.00084870515479778803</cx:pt>
          <cx:pt idx="702">0.00074760343802047103</cx:pt>
          <cx:pt idx="703">0.00047236823599368702</cx:pt>
          <cx:pt idx="704">-0.0109636804926114</cx:pt>
          <cx:pt idx="705">-0.028030954072185098</cx:pt>
          <cx:pt idx="706">-0.020225670082602201</cx:pt>
          <cx:pt idx="707">-0.010895938940249201</cx:pt>
          <cx:pt idx="708">-0.044549657990187598</cx:pt>
          <cx:pt idx="709">-0.053944947079918197</cx:pt>
          <cx:pt idx="710">-0.0057836102692986396</cx:pt>
          <cx:pt idx="711">-0.00074405600335058803</cx:pt>
          <cx:pt idx="712">0.0024570914328163498</cx:pt>
          <cx:pt idx="713">-0.050026845691987898</cx:pt>
          <cx:pt idx="714">-0.034146166431221397</cx:pt>
          <cx:pt idx="715">0.0061321760326586696</cx:pt>
          <cx:pt idx="716">0.057836762565013203</cx:pt>
          <cx:pt idx="717">0.0644029809712513</cx:pt>
          <cx:pt idx="718">0.026457662134603099</cx:pt>
          <cx:pt idx="719">0.019455511751659299</cx:pt>
          <cx:pt idx="720">0.021036315809812699</cx:pt>
          <cx:pt idx="721">0.0136055344094999</cx:pt>
          <cx:pt idx="722">0.0114823735874203</cx:pt>
          <cx:pt idx="723">0.00161998797474492</cx:pt>
          <cx:pt idx="724">0.00058159499306197201</cx:pt>
          <cx:pt idx="725">0.000311136964019812</cx:pt>
          <cx:pt idx="726">-0.00055494870539543899</cx:pt>
          <cx:pt idx="727">-0.00050231804072616904</cx:pt>
          <cx:pt idx="728">2.6589158075831802e-05</cx:pt>
          <cx:pt idx="729">0.0013672537714025199</cx:pt>
          <cx:pt idx="730">-0.00045073181022454599</cx:pt>
          <cx:pt idx="731">-0.00013169488395352801</cx:pt>
          <cx:pt idx="732">0.0011382745320028501</cx:pt>
          <cx:pt idx="733">-0.0026393251730305002</cx:pt>
          <cx:pt idx="734">-0.012192266168794701</cx:pt>
          <cx:pt idx="735">-0.025511392592570899</cx:pt>
          <cx:pt idx="736">-0.031497087670131901</cx:pt>
          <cx:pt idx="737">-0.026236655871533399</cx:pt>
          <cx:pt idx="738">-0.013739410468678199</cx:pt>
          <cx:pt idx="739">0.0056721356353952104</cx:pt>
          <cx:pt idx="740">-0.0072249053804259002</cx:pt>
          <cx:pt idx="741">-0.049515183171687099</cx:pt>
          <cx:pt idx="742">-0.053348016113403701</cx:pt>
          <cx:pt idx="743">-0.020755514802671401</cx:pt>
          <cx:pt idx="744">0.024356331785970801</cx:pt>
          <cx:pt idx="745">0.021355160917687601</cx:pt>
          <cx:pt idx="746">-0.0060554303503447902</cx:pt>
          <cx:pt idx="747">-0.0080820648226336</cx:pt>
          <cx:pt idx="748">0.0030780032855396802</cx:pt>
          <cx:pt idx="749">0.00175973908518536</cx:pt>
          <cx:pt idx="750">-0.00117371099402954</cx:pt>
          <cx:pt idx="751">-0.000582350146897068</cx:pt>
          <cx:pt idx="752">0.00021877269133483199</cx:pt>
          <cx:pt idx="753">-0.00055874939621459595</cx:pt>
          <cx:pt idx="754">-0.000267454255154513</cx:pt>
          <cx:pt idx="755">0.00050273347913320295</cx:pt>
          <cx:pt idx="756">-0.00023264295410884599</cx:pt>
          <cx:pt idx="757">-0.00011396567964687101</cx:pt>
          <cx:pt idx="758">-0.00021361063943011</cx:pt>
          <cx:pt idx="759">-0.00041703349893339197</cx:pt>
          <cx:pt idx="760">0.00029818492946008301</cx:pt>
          <cx:pt idx="761">0.00031040542881321701</cx:pt>
          <cx:pt idx="762">-0.00095742717200544098</cx:pt>
          <cx:pt idx="763">-0.0016482002082679099</cx:pt>
          <cx:pt idx="764">-0.0036032996636276098</cx:pt>
          <cx:pt idx="765">-0.0066883679699041004</cx:pt>
          <cx:pt idx="766">-0.0103905944988366</cx:pt>
          <cx:pt idx="767">0.000291973507037616</cx:pt>
          <cx:pt idx="768">0.00094203472741067598</cx:pt>
          <cx:pt idx="769">-0.014572434036132001</cx:pt>
          <cx:pt idx="770">-0.0106940188401462</cx:pt>
          <cx:pt idx="771">-0.00108026616943157</cx:pt>
          <cx:pt idx="772">-0.00289181261511717</cx:pt>
          <cx:pt idx="773">-0.0070676473809626198</cx:pt>
          <cx:pt idx="774">-0.00430008450584862</cx:pt>
          <cx:pt idx="775">-0.0010565973369806401</cx:pt>
          <cx:pt idx="776">0.00032290888680338399</cx:pt>
          <cx:pt idx="777">-0.00054646630279131395</cx:pt>
          <cx:pt idx="778">-0.0031526355286533199</cx:pt>
          <cx:pt idx="779">-0.00032465086801365802</cx:pt>
          <cx:pt idx="780">-0.00064036601884421098</cx:pt>
          <cx:pt idx="781">-4.4964952077407701e-05</cx:pt>
          <cx:pt idx="782">0.00063663891625715503</cx:pt>
          <cx:pt idx="783">0.00016866879674099199</cx:pt>
        </cx:lvl>
      </cx:numDim>
    </cx:data>
    <cx:data id="111">
      <cx:numDim type="val">
        <cx:f>'001_WA_F - 副本'!$DH$1:$DH$784</cx:f>
        <cx:lvl ptCount="784" formatCode="G/通用格式">
          <cx:pt idx="0">-0.00042934701644990899</cx:pt>
          <cx:pt idx="1">-1.11978326852915e-05</cx:pt>
          <cx:pt idx="2">-0.00010474418248439801</cx:pt>
          <cx:pt idx="3">-0.00020746279127998099</cx:pt>
          <cx:pt idx="4">0.00015465747032771001</cx:pt>
          <cx:pt idx="5">0.00076174399736572099</cx:pt>
          <cx:pt idx="6">-0.00038827752163321202</cx:pt>
          <cx:pt idx="7">-5.7256136838085e-05</cx:pt>
          <cx:pt idx="8">-0.00036871196215224202</cx:pt>
          <cx:pt idx="9">2.300312790577e-05</cx:pt>
          <cx:pt idx="10">0.00035059348413897198</cx:pt>
          <cx:pt idx="11">0.00103548969568318</cx:pt>
          <cx:pt idx="12">0.0010603961369305801</cx:pt>
          <cx:pt idx="13">7.3339809929092595e-05</cx:pt>
          <cx:pt idx="14">0.000452941119901239</cx:pt>
          <cx:pt idx="15">-0.00017432592417620699</cx:pt>
          <cx:pt idx="16">0.00045911116462051601</cx:pt>
          <cx:pt idx="17">0.00042347763926926601</cx:pt>
          <cx:pt idx="18">0.000199613180550137</cx:pt>
          <cx:pt idx="19">0.000576845500490287</cx:pt>
          <cx:pt idx="20">-0.00031886389961274</cx:pt>
          <cx:pt idx="21">3.8747321084571e-05</cx:pt>
          <cx:pt idx="22">-0.00041669863154504902</cx:pt>
          <cx:pt idx="23">0.00045124233747985198</cx:pt>
          <cx:pt idx="24">0.00060967259126602899</cx:pt>
          <cx:pt idx="25">-0.00027662528496272601</cx:pt>
          <cx:pt idx="26">-0.00044207001580325099</cx:pt>
          <cx:pt idx="27">0.00028589663518009998</cx:pt>
          <cx:pt idx="28">-0.00021833885069434301</cx:pt>
          <cx:pt idx="29">2.2476027415821999e-05</cx:pt>
          <cx:pt idx="30">-0.000216256813069142</cx:pt>
          <cx:pt idx="31">0.00063675464568848197</cx:pt>
          <cx:pt idx="32">0.00060185974800478501</cx:pt>
          <cx:pt idx="33">0.00061077513645209195</cx:pt>
          <cx:pt idx="34">0.00088815647464592399</cx:pt>
          <cx:pt idx="35">0.00096509968943895295</cx:pt>
          <cx:pt idx="36">0.00045299297032348399</cx:pt>
          <cx:pt idx="37">0.00026504177565689102</cx:pt>
          <cx:pt idx="38">-0.00021791589721292199</cx:pt>
          <cx:pt idx="39">-0.00067219734858450005</cx:pt>
          <cx:pt idx="40">0.00091759004004732096</cx:pt>
          <cx:pt idx="41">0.000262090223896225</cx:pt>
          <cx:pt idx="42">7.0015423098291604e-05</cx:pt>
          <cx:pt idx="43">-0.000310771015623511</cx:pt>
          <cx:pt idx="44">-0.000513374588912042</cx:pt>
          <cx:pt idx="45">-0.00041379954686120998</cx:pt>
          <cx:pt idx="46">-0.00090690616376582704</cx:pt>
          <cx:pt idx="47">-4.0099857837750802e-05</cx:pt>
          <cx:pt idx="48">7.7439268561820001e-05</cx:pt>
          <cx:pt idx="49">0.00031022031803346799</cx:pt>
          <cx:pt idx="50">0.00061621386089378899</cx:pt>
          <cx:pt idx="51">0.00018224225630868399</cx:pt>
          <cx:pt idx="52">0.00024397342781063401</cx:pt>
          <cx:pt idx="53">-9.9581034086850605e-05</cx:pt>
          <cx:pt idx="54">0.000439765262871579</cx:pt>
          <cx:pt idx="55">-4.23400449361063e-05</cx:pt>
          <cx:pt idx="56">1.5420245422194001e-06</cx:pt>
          <cx:pt idx="57">-0.00062044541786015703</cx:pt>
          <cx:pt idx="58">-0.00028238871405256898</cx:pt>
          <cx:pt idx="59">0.00025439203236431499</cx:pt>
          <cx:pt idx="60">0.000645623518291688</cx:pt>
          <cx:pt idx="61">0.00041692036127444101</cx:pt>
          <cx:pt idx="62">0.00072363399327352105</cx:pt>
          <cx:pt idx="63">0.0019391922560532901</cx:pt>
          <cx:pt idx="64">0.00197702908729936</cx:pt>
          <cx:pt idx="65">-0.0023539829878917299</cx:pt>
          <cx:pt idx="66">-0.00020135161020830899</cx:pt>
          <cx:pt idx="67">-0.00020723943158294301</cx:pt>
          <cx:pt idx="68">-0.0064026428795021604</cx:pt>
          <cx:pt idx="69">-0.0137021849919282</cx:pt>
          <cx:pt idx="70">-0.019982377028517601</cx:pt>
          <cx:pt idx="71">-0.0146171064791836</cx:pt>
          <cx:pt idx="72">-0.012425993446010799</cx:pt>
          <cx:pt idx="73">-0.013820753495903001</cx:pt>
          <cx:pt idx="74">-0.00592590777279519</cx:pt>
          <cx:pt idx="75">-0.00158662663804394</cx:pt>
          <cx:pt idx="76">9.01812023195534e-05</cx:pt>
          <cx:pt idx="77">-9.9966067506589401e-05</cx:pt>
          <cx:pt idx="78">-6.1954882113257598e-05</cx:pt>
          <cx:pt idx="79">0.00030171459657417999</cx:pt>
          <cx:pt idx="80">0.00047164405174987501</cx:pt>
          <cx:pt idx="81">-0.00031039148322871998</cx:pt>
          <cx:pt idx="82">-4.9075381793555199e-05</cx:pt>
          <cx:pt idx="83">6.06889645904285e-05</cx:pt>
          <cx:pt idx="84">-0.000161721982291589</cx:pt>
          <cx:pt idx="85">0.000154948155883321</cx:pt>
          <cx:pt idx="86">-0.000350118688955116</cx:pt>
          <cx:pt idx="87">0.0018891401674792801</cx:pt>
          <cx:pt idx="88">0.00142201931801853</cx:pt>
          <cx:pt idx="89">0.0021844349553597599</cx:pt>
          <cx:pt idx="90">0.00313375168320249</cx:pt>
          <cx:pt idx="91">0.0018935678074680599</cx:pt>
          <cx:pt idx="92">0.0029167459260552001</cx:pt>
          <cx:pt idx="93">0.0077916806876547097</cx:pt>
          <cx:pt idx="94">0.0047761399297951796</cx:pt>
          <cx:pt idx="95">0.0070697579522424796</cx:pt>
          <cx:pt idx="96">0.00048661027319908001</cx:pt>
          <cx:pt idx="97">0.016315047135769201</cx:pt>
          <cx:pt idx="98">0.016712924146253302</cx:pt>
          <cx:pt idx="99">0.0095105708990652002</cx:pt>
          <cx:pt idx="100">0.0073895785150893904</cx:pt>
          <cx:pt idx="101">0.010830044931245701</cx:pt>
          <cx:pt idx="102">0.012410659510575401</cx:pt>
          <cx:pt idx="103">0.0080986064393252094</cx:pt>
          <cx:pt idx="104">0.00423273879669229</cx:pt>
          <cx:pt idx="105">-0.00130873681923069</cx:pt>
          <cx:pt idx="106">-0.0058911348484481296</cx:pt>
          <cx:pt idx="107">-0.0045858894183632704</cx:pt>
          <cx:pt idx="108">-0.00015271813029871901</cx:pt>
          <cx:pt idx="109">0.0026819989775717298</cx:pt>
          <cx:pt idx="110">0.00046527074446877601</cx:pt>
          <cx:pt idx="111">0.00046120714551079199</cx:pt>
          <cx:pt idx="112">0.00043670571973650701</cx:pt>
          <cx:pt idx="113">-7.6480464938846805e-06</cx:pt>
          <cx:pt idx="114">-0.00032689682819938702</cx:pt>
          <cx:pt idx="115">-0.00022969247676081999</cx:pt>
          <cx:pt idx="116">0.00042927210860175798</cx:pt>
          <cx:pt idx="117">0.000663643689533176</cx:pt>
          <cx:pt idx="118">-0.00388761843228489</cx:pt>
          <cx:pt idx="119">0.0046773006950004596</cx:pt>
          <cx:pt idx="120">0.00304548366407233</cx:pt>
          <cx:pt idx="121">0.0238369702669506</cx:pt>
          <cx:pt idx="122">0.015464351693747099</cx:pt>
          <cx:pt idx="123">0.027279419630275799</cx:pt>
          <cx:pt idx="124">0.0073295514756981</cx:pt>
          <cx:pt idx="125">-0.024631848197762801</cx:pt>
          <cx:pt idx="126">-0.011338304658603301</cx:pt>
          <cx:pt idx="127">0.019185473421945199</cx:pt>
          <cx:pt idx="128">-0.00066384628909061196</cx:pt>
          <cx:pt idx="129">0.0141608609516357</cx:pt>
          <cx:pt idx="130">0.044054871506492399</cx:pt>
          <cx:pt idx="131">0.024640290243597499</cx:pt>
          <cx:pt idx="132">0.0209124927269809</cx:pt>
          <cx:pt idx="133">0.0212949629356857</cx:pt>
          <cx:pt idx="134">0.0073152966713523598</cx:pt>
          <cx:pt idx="135">-0.00040093422301592201</cx:pt>
          <cx:pt idx="136">0.0082082467196365506</cx:pt>
          <cx:pt idx="137">0.0041680415794453198</cx:pt>
          <cx:pt idx="138">0.0024566104706899902</cx:pt>
          <cx:pt idx="139">-0.000152678030490587</cx:pt>
          <cx:pt idx="140">-0.00071742558324873603</cx:pt>
          <cx:pt idx="141">9.89697976474069e-05</cx:pt>
          <cx:pt idx="142">-0.00065808256926778996</cx:pt>
          <cx:pt idx="143">0.00058201515095076997</cx:pt>
          <cx:pt idx="144">-0.00010967134959737199</cx:pt>
          <cx:pt idx="145">0.0049257993874641604</cx:pt>
          <cx:pt idx="146">0.0089572845208358808</cx:pt>
          <cx:pt idx="147">0.0209231441055397</cx:pt>
          <cx:pt idx="148">0.0116249030091066</cx:pt>
          <cx:pt idx="149">0.023186061341347899</cx:pt>
          <cx:pt idx="150">0.035413956081822899</cx:pt>
          <cx:pt idx="151">0.050290767129008297</cx:pt>
          <cx:pt idx="152">-0.0013756182811329599</cx:pt>
          <cx:pt idx="153">-0.00070296198845571105</cx:pt>
          <cx:pt idx="154">0.0045008774445738902</cx:pt>
          <cx:pt idx="155">0.021167850860003699</cx:pt>
          <cx:pt idx="156">-0.00163506375813811</cx:pt>
          <cx:pt idx="157">-0.0128783475452726</cx:pt>
          <cx:pt idx="158">0.046397294947244899</cx:pt>
          <cx:pt idx="159">0.034665633145063303</cx:pt>
          <cx:pt idx="160">0.033066199852408502</cx:pt>
          <cx:pt idx="161">0.033577707297603399</cx:pt>
          <cx:pt idx="162">0.0130598450242523</cx:pt>
          <cx:pt idx="163">-0.00088159087431340295</cx:pt>
          <cx:pt idx="164">0.0056435351923593002</cx:pt>
          <cx:pt idx="165">0.0026630171818863499</cx:pt>
          <cx:pt idx="166">0.000334186610664163</cx:pt>
          <cx:pt idx="167">-0.000222763745786481</cx:pt>
          <cx:pt idx="168">0.00037368138291311599</cx:pt>
          <cx:pt idx="169">0.00029275857428207399</cx:pt>
          <cx:pt idx="170">0.00060921263371127403</cx:pt>
          <cx:pt idx="171">-0.0024125070033140798</cx:pt>
          <cx:pt idx="172">-0.0045327617349898803</cx:pt>
          <cx:pt idx="173">0.017143466091996899</cx:pt>
          <cx:pt idx="174">0.013599982553186601</cx:pt>
          <cx:pt idx="175">0.0126334171908172</cx:pt>
          <cx:pt idx="176">0.0109004595234478</cx:pt>
          <cx:pt idx="177">-0.028835079405517199</cx:pt>
          <cx:pt idx="178">0.0010246030443473899</cx:pt>
          <cx:pt idx="179">0.0047691608696134201</cx:pt>
          <cx:pt idx="180">-0.021274496916317401</cx:pt>
          <cx:pt idx="181">-0.0229525958791593</cx:pt>
          <cx:pt idx="182">-0.016244519167100201</cx:pt>
          <cx:pt idx="183">-0.0248595919872358</cx:pt>
          <cx:pt idx="184">-0.058581408118232099</cx:pt>
          <cx:pt idx="185">-0.066086984185925096</cx:pt>
          <cx:pt idx="186">-0.0185129936737587</cx:pt>
          <cx:pt idx="187">-0.0070926372579113604</cx:pt>
          <cx:pt idx="188">0.00464717319576254</cx:pt>
          <cx:pt idx="189">0.019922636135217001</cx:pt>
          <cx:pt idx="190">0.0035631645853997701</cx:pt>
          <cx:pt idx="191">-0.00567816571671074</cx:pt>
          <cx:pt idx="192">-0.00016532704268254299</cx:pt>
          <cx:pt idx="193">0.0020588576871989001</cx:pt>
          <cx:pt idx="194">-0.00116782966975847</cx:pt>
          <cx:pt idx="195">-0.00029758450179721499</cx:pt>
          <cx:pt idx="196">7.1928911610205597e-05</cx:pt>
          <cx:pt idx="197">-4.8404167731141699e-05</cx:pt>
          <cx:pt idx="198">-0.00073044608270237798</cx:pt>
          <cx:pt idx="199">-0.010925125289593199</cx:pt>
          <cx:pt idx="200">-0.0180393145707664</cx:pt>
          <cx:pt idx="201">0.0022205141138402201</cx:pt>
          <cx:pt idx="202">-0.012142914435995701</cx:pt>
          <cx:pt idx="203">-0.0033356937379485402</cx:pt>
          <cx:pt idx="204">-0.013653286391124</cx:pt>
          <cx:pt idx="205">-0.015846734860287801</cx:pt>
          <cx:pt idx="206">-0.00051618113679365799</cx:pt>
          <cx:pt idx="207">0.0152185828250022</cx:pt>
          <cx:pt idx="208">-0.016936187836597401</cx:pt>
          <cx:pt idx="209">-0.0145111667537332</cx:pt>
          <cx:pt idx="210">-0.0029901473611224998</cx:pt>
          <cx:pt idx="211">-0.039387408077240102</cx:pt>
          <cx:pt idx="212">-0.058197766916032602</cx:pt>
          <cx:pt idx="213">-0.048385949395599599</cx:pt>
          <cx:pt idx="214">-0.016757081645358801</cx:pt>
          <cx:pt idx="215">0.027975697069525102</cx:pt>
          <cx:pt idx="216">0.0154375039511501</cx:pt>
          <cx:pt idx="217">-0.0090094390253962799</cx:pt>
          <cx:pt idx="218">-0.014055040225687701</cx:pt>
          <cx:pt idx="219">0.0056951054748679902</cx:pt>
          <cx:pt idx="220">0.0152292211063722</cx:pt>
          <cx:pt idx="221">0.0100495891296683</cx:pt>
          <cx:pt idx="222">-0.0022776956229781401</cx:pt>
          <cx:pt idx="223">0.0012636921334288</cx:pt>
          <cx:pt idx="224">0.00037779349088112998</cx:pt>
          <cx:pt idx="225">-0.00049830012203058705</cx:pt>
          <cx:pt idx="226">-0.0030648794319995702</cx:pt>
          <cx:pt idx="227">-0.0125394988194175</cx:pt>
          <cx:pt idx="228">-0.025976088496275699</cx:pt>
          <cx:pt idx="229">-0.0209810052366689</cx:pt>
          <cx:pt idx="230">-0.0137611946009001</cx:pt>
          <cx:pt idx="231">-0.023193783443940501</cx:pt>
          <cx:pt idx="232">-0.018999092362966701</cx:pt>
          <cx:pt idx="233">-0.029701238727921499</cx:pt>
          <cx:pt idx="234">-0.0179851824167706</cx:pt>
          <cx:pt idx="235">-0.0040181787711063999</cx:pt>
          <cx:pt idx="236">0.0013443912008857899</cx:pt>
          <cx:pt idx="237">-0.00128327439208932</cx:pt>
          <cx:pt idx="238">0.0306991525816975</cx:pt>
          <cx:pt idx="239">0.026227886219685099</cx:pt>
          <cx:pt idx="240">-0.010717923205865201</cx:pt>
          <cx:pt idx="241">-0.017418407863947799</cx:pt>
          <cx:pt idx="242">0.012195049621278599</cx:pt>
          <cx:pt idx="243">0.029614294356649799</cx:pt>
          <cx:pt idx="244">0.026054992308471098</cx:pt>
          <cx:pt idx="245">0.0095020267567110898</cx:pt>
          <cx:pt idx="246">-0.021536595689341301</cx:pt>
          <cx:pt idx="247">0.0026116145665983298</cx:pt>
          <cx:pt idx="248">0.021206817922695301</cx:pt>
          <cx:pt idx="249">0.0075551718636332399</cx:pt>
          <cx:pt idx="250">-0.00343193840338113</cx:pt>
          <cx:pt idx="251">-0.00048974322071637698</cx:pt>
          <cx:pt idx="252">-0.000118509428749383</cx:pt>
          <cx:pt idx="253">0.00041373660550965701</cx:pt>
          <cx:pt idx="254">-0.00215643121402393</cx:pt>
          <cx:pt idx="255">-0.0108320844623662</cx:pt>
          <cx:pt idx="256">-0.024279414480722902</cx:pt>
          <cx:pt idx="257">-0.025261298843266999</cx:pt>
          <cx:pt idx="258">-0.022688712206190599</cx:pt>
          <cx:pt idx="259">-0.0057255903608018502</cx:pt>
          <cx:pt idx="260">-0.0059147367406591697</cx:pt>
          <cx:pt idx="261">-0.025310532757818398</cx:pt>
          <cx:pt idx="262">0.0060933197489298702</cx:pt>
          <cx:pt idx="263">0.049727130427551301</cx:pt>
          <cx:pt idx="264">0.035243573292701703</cx:pt>
          <cx:pt idx="265">0.040379316836960499</cx:pt>
          <cx:pt idx="266">0.035830416979315202</cx:pt>
          <cx:pt idx="267">0.037753100986907498</cx:pt>
          <cx:pt idx="268">0.025956256485656502</cx:pt>
          <cx:pt idx="269">-0.017497240839701798</cx:pt>
          <cx:pt idx="270">0.0180334532428598</cx:pt>
          <cx:pt idx="271">0.011676543737520501</cx:pt>
          <cx:pt idx="272">0.011290641124889001</cx:pt>
          <cx:pt idx="273">0.00393436029292511</cx:pt>
          <cx:pt idx="274">-0.018392309754183201</cx:pt>
          <cx:pt idx="275">-0.00705857175564317</cx:pt>
          <cx:pt idx="276">0.0110585149232804</cx:pt>
          <cx:pt idx="277">0.0053174702951281202</cx:pt>
          <cx:pt idx="278">0.00024628603449845798</cx:pt>
          <cx:pt idx="279">0.0017186190748135601</cx:pt>
          <cx:pt idx="280">0.00099459232343955409</cx:pt>
          <cx:pt idx="281">-0.00028053996236484402</cx:pt>
          <cx:pt idx="282">-0.00163933848515863</cx:pt>
          <cx:pt idx="283">-0.0025807340174910298</cx:pt>
          <cx:pt idx="284">-0.0162306529732134</cx:pt>
          <cx:pt idx="285">-0.0151221094443436</cx:pt>
          <cx:pt idx="286">0.015196741345182299</cx:pt>
          <cx:pt idx="287">0.0071505296416202301</cx:pt>
          <cx:pt idx="288">0.0127470444720154</cx:pt>
          <cx:pt idx="289">-0.0093376077454594905</cx:pt>
          <cx:pt idx="290">0.0098446915565868296</cx:pt>
          <cx:pt idx="291">0.044571796927455103</cx:pt>
          <cx:pt idx="292">0.041027284278201098</cx:pt>
          <cx:pt idx="293">0.018792646588431099</cx:pt>
          <cx:pt idx="294">0.0090213192264291704</cx:pt>
          <cx:pt idx="295">0.052543348523141201</cx:pt>
          <cx:pt idx="296">0.035611988318155603</cx:pt>
          <cx:pt idx="297">0.0192594635035685</cx:pt>
          <cx:pt idx="298">-0.0015569267944514401</cx:pt>
          <cx:pt idx="299">-0.029923636742945601</cx:pt>
          <cx:pt idx="300">-0.025269419982654698</cx:pt>
          <cx:pt idx="301">-0.010004148504261699</cx:pt>
          <cx:pt idx="302">0.0033851072119263099</cx:pt>
          <cx:pt idx="303">-0.0052998305904577696</cx:pt>
          <cx:pt idx="304">0.0128186921745239</cx:pt>
          <cx:pt idx="305">0.0130204837193728</cx:pt>
          <cx:pt idx="306">0.0024099847252201799</cx:pt>
          <cx:pt idx="307">0.00065855134604047205</cx:pt>
          <cx:pt idx="308">-0.00044008490433254698</cx:pt>
          <cx:pt idx="309">-0.00055943565135834904</cx:pt>
          <cx:pt idx="310">-0.00039071017974935402</cx:pt>
          <cx:pt idx="311">0.0030835450641806001</cx:pt>
          <cx:pt idx="312">-0.015935842093680101</cx:pt>
          <cx:pt idx="313">-0.019484228606741202</cx:pt>
          <cx:pt idx="314">0.0150236585654009</cx:pt>
          <cx:pt idx="315">0.022394758901977101</cx:pt>
          <cx:pt idx="316">-0.010847664517063999</cx:pt>
          <cx:pt idx="317">-0.028505906894930901</cx:pt>
          <cx:pt idx="318">0.019551397998757901</cx:pt>
          <cx:pt idx="319">0.040500727234225098</cx:pt>
          <cx:pt idx="320">0.017458927501541301</cx:pt>
          <cx:pt idx="321">-0.0415168740307683</cx:pt>
          <cx:pt idx="322">-0.045539495258000599</cx:pt>
          <cx:pt idx="323">0.0067072804652641704</cx:pt>
          <cx:pt idx="324">0.032652648724036698</cx:pt>
          <cx:pt idx="325">0.061458434196657599</cx:pt>
          <cx:pt idx="326">0.032903481710945197</cx:pt>
          <cx:pt idx="327">-0.015647673162799799</cx:pt>
          <cx:pt idx="328">-0.0089637561198562792</cx:pt>
          <cx:pt idx="329">-0.00137990576946209</cx:pt>
          <cx:pt idx="330">0.011697596854719499</cx:pt>
          <cx:pt idx="331">0.0190289674303359</cx:pt>
          <cx:pt idx="332">0.028061717631904501</cx:pt>
          <cx:pt idx="333">0.0024059709344629301</cx:pt>
          <cx:pt idx="334">0.00050346759154735402</cx:pt>
          <cx:pt idx="335">-0.00023273626067103301</cx:pt>
          <cx:pt idx="336">0.00016308490805774101</cx:pt>
          <cx:pt idx="337">-0.00012775010235439499</cx:pt>
          <cx:pt idx="338">0.00015709311817858901</cx:pt>
          <cx:pt idx="339">-0.0028659421823420401</cx:pt>
          <cx:pt idx="340">-0.0043087888033048402</cx:pt>
          <cx:pt idx="341">0.0013443240899921501</cx:pt>
          <cx:pt idx="342">0.0455523332095083</cx:pt>
          <cx:pt idx="343">0.036564749010878202</cx:pt>
          <cx:pt idx="344">-0.0017903993262423201</cx:pt>
          <cx:pt idx="345">-0.0060461018617887401</cx:pt>
          <cx:pt idx="346">0.024815065805833501</cx:pt>
          <cx:pt idx="347">0.00072639480380301796</cx:pt>
          <cx:pt idx="348">-0.0345634135366506</cx:pt>
          <cx:pt idx="349">-0.056042730880466997</cx:pt>
          <cx:pt idx="350">-0.048584868017382501</cx:pt>
          <cx:pt idx="351">-0.0182417894108233</cx:pt>
          <cx:pt idx="352">0.021690680276504799</cx:pt>
          <cx:pt idx="353">0.043290439867609103</cx:pt>
          <cx:pt idx="354">0.068307341872700794</cx:pt>
          <cx:pt idx="355">0.023987465541419301</cx:pt>
          <cx:pt idx="356">0.0097421013061365705</cx:pt>
          <cx:pt idx="357">0.037412818329184999</cx:pt>
          <cx:pt idx="358">0.032191948599370197</cx:pt>
          <cx:pt idx="359">0.030746788379963301</cx:pt>
          <cx:pt idx="360">0.017096909239159401</cx:pt>
          <cx:pt idx="361">-0.0020173307482266901</cx:pt>
          <cx:pt idx="362">-0.0018047680491535499</cx:pt>
          <cx:pt idx="363">-0.00053500500386032001</cx:pt>
          <cx:pt idx="364">-0.00065106447499131801</cx:pt>
          <cx:pt idx="365">-0.000109286542221172</cx:pt>
          <cx:pt idx="366">0.00020843913148452901</cx:pt>
          <cx:pt idx="367">0.00057135263455594199</cx:pt>
          <cx:pt idx="368">0.0140443236027449</cx:pt>
          <cx:pt idx="369">0.0220804089920934</cx:pt>
          <cx:pt idx="370">0.037340825474749303</cx:pt>
          <cx:pt idx="371">0.037240468900374302</cx:pt>
          <cx:pt idx="372">-0.00711799735526165</cx:pt>
          <cx:pt idx="373">0.011221703861161799</cx:pt>
          <cx:pt idx="374">-0.0076360038064027299</cx:pt>
          <cx:pt idx="375">-0.045438539470503199</cx:pt>
          <cx:pt idx="376">-0.033211804839463697</cx:pt>
          <cx:pt idx="377">-0.034316490219740502</cx:pt>
          <cx:pt idx="378">-0.0023792648569267798</cx:pt>
          <cx:pt idx="379">-0.034383919174109198</cx:pt>
          <cx:pt idx="380">-0.050841547471402501</cx:pt>
          <cx:pt idx="381">-0.0120714011100024</cx:pt>
          <cx:pt idx="382">-0.0037799634212524699</cx:pt>
          <cx:pt idx="383">-0.0081339761235055992</cx:pt>
          <cx:pt idx="384">-0.0187548365742406</cx:pt>
          <cx:pt idx="385">0.034469504684619803</cx:pt>
          <cx:pt idx="386">0.047864765413802898</cx:pt>
          <cx:pt idx="387">0.044025939096290899</cx:pt>
          <cx:pt idx="388">0.015896408681551601</cx:pt>
          <cx:pt idx="389">0.00077524853298628898</cx:pt>
          <cx:pt idx="390">-0.00297116047550704</cx:pt>
          <cx:pt idx="391">-0.0020646650590593601</cx:pt>
          <cx:pt idx="392">-0.000197322910735489</cx:pt>
          <cx:pt idx="393">0.00038784543142767001</cx:pt>
          <cx:pt idx="394">-0.00026121780732163999</cx:pt>
          <cx:pt idx="395">0.0030269681235826</cx:pt>
          <cx:pt idx="396">0.0207964517605356</cx:pt>
          <cx:pt idx="397">0.018916353901626999</cx:pt>
          <cx:pt idx="398">0.031638183986061198</cx:pt>
          <cx:pt idx="399">0.035868521004923402</cx:pt>
          <cx:pt idx="400">0.0262478387519921</cx:pt>
          <cx:pt idx="401">0.0287985823442992</cx:pt>
          <cx:pt idx="402">0.016876227063425699</cx:pt>
          <cx:pt idx="403">-0.0109859869299968</cx:pt>
          <cx:pt idx="404">-0.0147053742828394</cx:pt>
          <cx:pt idx="405">0.0094956177245527403</cx:pt>
          <cx:pt idx="406">0.033271042617095403</cx:pt>
          <cx:pt idx="407">0.0038221659991565702</cx:pt>
          <cx:pt idx="408">-0.049621671602652899</cx:pt>
          <cx:pt idx="409">-0.043360285446292002</cx:pt>
          <cx:pt idx="410">-0.0076447361219151499</cx:pt>
          <cx:pt idx="411">-0.00289894033946121</cx:pt>
          <cx:pt idx="412">0.031577652174979799</cx:pt>
          <cx:pt idx="413">0.069776751151781002</cx:pt>
          <cx:pt idx="414">0.059156451080148199</cx:pt>
          <cx:pt idx="415">0.053899633417780098</cx:pt>
          <cx:pt idx="416">0.039472553392640601</cx:pt>
          <cx:pt idx="417">-0.0067051128495338999</cx:pt>
          <cx:pt idx="418">-0.0050896879056157697</cx:pt>
          <cx:pt idx="419">0.000162547108425154</cx:pt>
          <cx:pt idx="420">-0.00051106029603213904</cx:pt>
          <cx:pt idx="421">0.00036848499907346798</cx:pt>
          <cx:pt idx="422">0.00142346039453486</cx:pt>
          <cx:pt idx="423">-0.00248100710996626</cx:pt>
          <cx:pt idx="424">0.014201523858646901</cx:pt>
          <cx:pt idx="425">0.037712095206183502</cx:pt>
          <cx:pt idx="426">0.0185705921559286</cx:pt>
          <cx:pt idx="427">0.032100985199134499</cx:pt>
          <cx:pt idx="428">0.025391173661566301</cx:pt>
          <cx:pt idx="429">0.023710082482616399</cx:pt>
          <cx:pt idx="430">0.013883625447481601</cx:pt>
          <cx:pt idx="431">-0.0025511711855661801</cx:pt>
          <cx:pt idx="432">0.0170399369576405</cx:pt>
          <cx:pt idx="433">-0.0121830655226142</cx:pt>
          <cx:pt idx="434">-0.019781780630512801</cx:pt>
          <cx:pt idx="435">-0.042204920285345303</cx:pt>
          <cx:pt idx="436">-0.069060237574102401</cx:pt>
          <cx:pt idx="437">-0.068904941157583194</cx:pt>
          <cx:pt idx="438">-0.029657392271493301</cx:pt>
          <cx:pt idx="439">-0.000626667427986361</cx:pt>
          <cx:pt idx="440">0.0531467758369061</cx:pt>
          <cx:pt idx="441">0.089016510218297207</cx:pt>
          <cx:pt idx="442">0.031781549738614898</cx:pt>
          <cx:pt idx="443">0.0536001234409293</cx:pt>
          <cx:pt idx="444">0.0381939157129388</cx:pt>
          <cx:pt idx="445">-0.012514690490298601</cx:pt>
          <cx:pt idx="446">-0.011930759918279601</cx:pt>
          <cx:pt idx="447">-0.0027406389104455199</cx:pt>
          <cx:pt idx="448">-0.000198862465523335</cx:pt>
          <cx:pt idx="449">-0.00042532574459445299</cx:pt>
          <cx:pt idx="450">0.0014143490706988501</cx:pt>
          <cx:pt idx="451">1.3799842799415201e-06</cx:pt>
          <cx:pt idx="452">0.0091895827580694093</cx:pt>
          <cx:pt idx="453">0.031132790567193799</cx:pt>
          <cx:pt idx="454">-0.0040445715648661697</cx:pt>
          <cx:pt idx="455">0.0280409092998666</cx:pt>
          <cx:pt idx="456">0.049162128868518999</cx:pt>
          <cx:pt idx="457">0.0045881019476848002</cx:pt>
          <cx:pt idx="458">-0.032659756586464098</cx:pt>
          <cx:pt idx="459">-0.049900604889772403</cx:pt>
          <cx:pt idx="460">-0.026899582987205999</cx:pt>
          <cx:pt idx="461">-0.041653972603214399</cx:pt>
          <cx:pt idx="462">-0.055534002797729402</cx:pt>
          <cx:pt idx="463">-0.093878363228370801</cx:pt>
          <cx:pt idx="464">-0.111107470171915</cx:pt>
          <cx:pt idx="465">-0.095718632878232193</cx:pt>
          <cx:pt idx="466">-0.0552713252194778</cx:pt>
          <cx:pt idx="467">-0.00409016140232099</cx:pt>
          <cx:pt idx="468">0.0591571511814801</cx:pt>
          <cx:pt idx="469">0.049989525834158902</cx:pt>
          <cx:pt idx="470">0.056800543391606902</cx:pt>
          <cx:pt idx="471">0.042974437978027497</cx:pt>
          <cx:pt idx="472">0.016879719423019</cx:pt>
          <cx:pt idx="473">-0.0181669202333643</cx:pt>
          <cx:pt idx="474">-0.0097839769655010903</cx:pt>
          <cx:pt idx="475">-0.00260824856177068</cx:pt>
          <cx:pt idx="476">-0.00029685651955759401</cx:pt>
          <cx:pt idx="477">0.00017214537300566801</cx:pt>
          <cx:pt idx="478">-0.0016265832460532501</cx:pt>
          <cx:pt idx="479">0.00097395369291783395</cx:pt>
          <cx:pt idx="480">-0.0049308538831974299</cx:pt>
          <cx:pt idx="481">-0.00736653329143141</cx:pt>
          <cx:pt idx="482">0.014081628868537</cx:pt>
          <cx:pt idx="483">0.041615676527857297</cx:pt>
          <cx:pt idx="484">0.035831911535365399</cx:pt>
          <cx:pt idx="485">0.011414258136190099</cx:pt>
          <cx:pt idx="486">0.031729375389223602</cx:pt>
          <cx:pt idx="487">-0.0024055472640661002</cx:pt>
          <cx:pt idx="488">0.011873996118500801</cx:pt>
          <cx:pt idx="489">-0.030773354099509001</cx:pt>
          <cx:pt idx="490">-0.055916878643978901</cx:pt>
          <cx:pt idx="491">-0.110143175530351</cx:pt>
          <cx:pt idx="492">-0.11377399796365401</cx:pt>
          <cx:pt idx="493">-0.064070411002850602</cx:pt>
          <cx:pt idx="494">-0.040133875634920997</cx:pt>
          <cx:pt idx="495">0.038190371489694501</cx:pt>
          <cx:pt idx="496">0.080684866560673293</cx:pt>
          <cx:pt idx="497">0.038047129611735397</cx:pt>
          <cx:pt idx="498">0.049830916927721201</cx:pt>
          <cx:pt idx="499">0.0365615821753505</cx:pt>
          <cx:pt idx="500">0.0074920891782409996</cx:pt>
          <cx:pt idx="501">-0.017416284609709599</cx:pt>
          <cx:pt idx="502">-0.0045176325218227904</cx:pt>
          <cx:pt idx="503">0.00018176599888917799</cx:pt>
          <cx:pt idx="504">-0.00040148366994409798</cx:pt>
          <cx:pt idx="505">-0.00045632142604264402</cx:pt>
          <cx:pt idx="506">-0.0011084526167831699</cx:pt>
          <cx:pt idx="507">-0.00705316503787215</cx:pt>
          <cx:pt idx="508">-0.025507116703280399</cx:pt>
          <cx:pt idx="509">-0.0088434566427435194</cx:pt>
          <cx:pt idx="510">0.012568868048013399</cx:pt>
          <cx:pt idx="511">0.010797596729124901</cx:pt>
          <cx:pt idx="512">0.0131106292433559</cx:pt>
          <cx:pt idx="513">0.0043273655059347703</cx:pt>
          <cx:pt idx="514">0.0345776876402012</cx:pt>
          <cx:pt idx="515">0.0379774239468064</cx:pt>
          <cx:pt idx="516">0.024777345760649602</cx:pt>
          <cx:pt idx="517">-0.021671966873245001</cx:pt>
          <cx:pt idx="518">-0.065579467010527207</cx:pt>
          <cx:pt idx="519">-0.077725703859549994</cx:pt>
          <cx:pt idx="520">-0.055400760185656601</cx:pt>
          <cx:pt idx="521">0.016609036948333301</cx:pt>
          <cx:pt idx="522">0.033358145192446197</cx:pt>
          <cx:pt idx="523">0.066667228196728504</cx:pt>
          <cx:pt idx="524">0.056717921284336802</cx:pt>
          <cx:pt idx="525">0.0204534524771634</cx:pt>
          <cx:pt idx="526">0.029059029609185001</cx:pt>
          <cx:pt idx="527">0.0130316303380259</cx:pt>
          <cx:pt idx="528">0.0045349749926316798</cx:pt>
          <cx:pt idx="529">-0.0081992635297718601</cx:pt>
          <cx:pt idx="530">-0.0017693017199311601</cx:pt>
          <cx:pt idx="531">-0.00127200044791276</cx:pt>
          <cx:pt idx="532">0.000141184521661629</cx:pt>
          <cx:pt idx="533">-0.00027732078178881203</cx:pt>
          <cx:pt idx="534">0.00173762689600619</cx:pt>
          <cx:pt idx="535">0.00131319953037446</cx:pt>
          <cx:pt idx="536">-0.0161754619179756</cx:pt>
          <cx:pt idx="537">-0.0044269096839696003</cx:pt>
          <cx:pt idx="538">0.0058033391649392699</cx:pt>
          <cx:pt idx="539">-0.0048678332973933498</cx:pt>
          <cx:pt idx="540">0.00353965046297979</cx:pt>
          <cx:pt idx="541">-0.0054624256322001099</cx:pt>
          <cx:pt idx="542">0.012115934973578499</cx:pt>
          <cx:pt idx="543">0.041833883144151103</cx:pt>
          <cx:pt idx="544">0.067774667669196903</cx:pt>
          <cx:pt idx="545">-0.028439678158298499</cx:pt>
          <cx:pt idx="546">-0.051776084760747701</cx:pt>
          <cx:pt idx="547">-0.0376172195188859</cx:pt>
          <cx:pt idx="548">0.00220224194341583</cx:pt>
          <cx:pt idx="549">0.057434154215865799</cx:pt>
          <cx:pt idx="550">0.059869692584131502</cx:pt>
          <cx:pt idx="551">0.046023571459394202</cx:pt>
          <cx:pt idx="552">0.0477502752377277</cx:pt>
          <cx:pt idx="553">0.00011878041660506599</cx:pt>
          <cx:pt idx="554">-0.0032091045231395902</cx:pt>
          <cx:pt idx="555">-0.0080438218910813993</cx:pt>
          <cx:pt idx="556">0.0053117391723480198</cx:pt>
          <cx:pt idx="557">-0.0066473535989348201</cx:pt>
          <cx:pt idx="558">-0.0020367402634785198</cx:pt>
          <cx:pt idx="559">0.00055851201550850198</cx:pt>
          <cx:pt idx="560">-0.00024612809419500301</cx:pt>
          <cx:pt idx="561">0.00040566510025154002</cx:pt>
          <cx:pt idx="562">0.0015053982097987099</cx:pt>
          <cx:pt idx="563">0.00130018572866157</cx:pt>
          <cx:pt idx="564">-0.00215894720662334</cx:pt>
          <cx:pt idx="565">0.0092525436643208104</cx:pt>
          <cx:pt idx="566">0.000329932745674971</cx:pt>
          <cx:pt idx="567">-0.0066305149618241799</cx:pt>
          <cx:pt idx="568">0.0048921073858699199</cx:pt>
          <cx:pt idx="569">0.0178566976561862</cx:pt>
          <cx:pt idx="570">0.0149982463914205</cx:pt>
          <cx:pt idx="571">0.017437205244599501</cx:pt>
          <cx:pt idx="572">0.017896003555006802</cx:pt>
          <cx:pt idx="573">-0.0146403024803319</cx:pt>
          <cx:pt idx="574">-0.011788853747995201</cx:pt>
          <cx:pt idx="575">-0.0067220842119736198</cx:pt>
          <cx:pt idx="576">0.040627695222356298</cx:pt>
          <cx:pt idx="577">0.085353388154628396</cx:pt>
          <cx:pt idx="578">0.039228914282242497</cx:pt>
          <cx:pt idx="579">0.0284326871335642</cx:pt>
          <cx:pt idx="580">-0.023195884644426502</cx:pt>
          <cx:pt idx="581">-0.033102640337685597</cx:pt>
          <cx:pt idx="582">-0.0212749941489568</cx:pt>
          <cx:pt idx="583">-0.0204955133798609</cx:pt>
          <cx:pt idx="584">-0.00048035738968234699</cx:pt>
          <cx:pt idx="585">0.0026854367739307401</cx:pt>
          <cx:pt idx="586">-0.0014287085958141401</cx:pt>
          <cx:pt idx="587">-0.000635224119916751</cx:pt>
          <cx:pt idx="588">-0.00054722221080282397</cx:pt>
          <cx:pt idx="589">-1.3532685091329001e-05</cx:pt>
          <cx:pt idx="590">-0.000960328819766218</cx:pt>
          <cx:pt idx="591">0.0030391944229738602</cx:pt>
          <cx:pt idx="592">0.0077019138141955603</cx:pt>
          <cx:pt idx="593">0.0059057785544722298</cx:pt>
          <cx:pt idx="594">0.0106372405625327</cx:pt>
          <cx:pt idx="595">-0.00482335003560635</cx:pt>
          <cx:pt idx="596">-0.0012500330539477601</cx:pt>
          <cx:pt idx="597">0.000103707693166404</cx:pt>
          <cx:pt idx="598">0.014851522203826999</cx:pt>
          <cx:pt idx="599">-0.0073178589371108499</cx:pt>
          <cx:pt idx="600">-0.0079340312846922292</cx:pt>
          <cx:pt idx="601">-0.0090359049655381798</cx:pt>
          <cx:pt idx="602">0.029213695523743199</cx:pt>
          <cx:pt idx="603">0.040851263296103599</cx:pt>
          <cx:pt idx="604">0.070010314062009193</cx:pt>
          <cx:pt idx="605">0.046776133456179203</cx:pt>
          <cx:pt idx="606">0.0171283954428906</cx:pt>
          <cx:pt idx="607">-0.0192182056789428</cx:pt>
          <cx:pt idx="608">-0.029029180698987401</cx:pt>
          <cx:pt idx="609">-0.026762647349758001</cx:pt>
          <cx:pt idx="610">-0.021604180253956599</cx:pt>
          <cx:pt idx="611">-0.0211980515778393</cx:pt>
          <cx:pt idx="612">-0.00105234605460696</cx:pt>
          <cx:pt idx="613">0.0070790032100044101</cx:pt>
          <cx:pt idx="614">0.00064614581243490796</cx:pt>
          <cx:pt idx="615">-0.00053894180050060203</cx:pt>
          <cx:pt idx="616">-0.00051878097665888304</cx:pt>
          <cx:pt idx="617">-5.6408820255846297e-05</cx:pt>
          <cx:pt idx="618">0.00040435772572182703</cx:pt>
          <cx:pt idx="619">0.0027266822396608699</cx:pt>
          <cx:pt idx="620">0.00262781396123643</cx:pt>
          <cx:pt idx="621">0.0068994908468263498</cx:pt>
          <cx:pt idx="622">-0.0080556844257402803</cx:pt>
          <cx:pt idx="623">-0.0187988455047907</cx:pt>
          <cx:pt idx="624">-0.020025866710945701</cx:pt>
          <cx:pt idx="625">-0.011372124693755901</cx:pt>
          <cx:pt idx="626">-0.0194033520989828</cx:pt>
          <cx:pt idx="627">-0.023464854124762801</cx:pt>
          <cx:pt idx="628">-0.015759386342716002</cx:pt>
          <cx:pt idx="629">0.0121704848021212</cx:pt>
          <cx:pt idx="630">0.037183578675218203</cx:pt>
          <cx:pt idx="631">0.027314303546534999</cx:pt>
          <cx:pt idx="632">0.085089548786007996</cx:pt>
          <cx:pt idx="633">0.066369590006629897</cx:pt>
          <cx:pt idx="634">0.021113264077430399</cx:pt>
          <cx:pt idx="635">-0.040188115297079198</cx:pt>
          <cx:pt idx="636">-0.041950903855547797</cx:pt>
          <cx:pt idx="637">-0.026670325483310602</cx:pt>
          <cx:pt idx="638">-0.0052007778877992796</cx:pt>
          <cx:pt idx="639">-0.0038837830795837702</cx:pt>
          <cx:pt idx="640">0.00368110796900698</cx:pt>
          <cx:pt idx="641">0.0064394202200325499</cx:pt>
          <cx:pt idx="642">0.000272573638694985</cx:pt>
          <cx:pt idx="643">-0.00066683707482659705</cx:pt>
          <cx:pt idx="644">-0.00018843194104159</cx:pt>
          <cx:pt idx="645">-0.00081914349318780596</cx:pt>
          <cx:pt idx="646">-0.00081923082750273203</cx:pt>
          <cx:pt idx="647">0.0013315328664780699</cx:pt>
          <cx:pt idx="648">0.0018166492792968301</cx:pt>
          <cx:pt idx="649">0.0084627039306824792</cx:pt>
          <cx:pt idx="650">0.0111449905392478</cx:pt>
          <cx:pt idx="651">-0.017866862678228301</cx:pt>
          <cx:pt idx="652">-0.027913203341223599</cx:pt>
          <cx:pt idx="653">-0.020112695020418001</cx:pt>
          <cx:pt idx="654">0.0095144275223644405</cx:pt>
          <cx:pt idx="655">0.0014401221457078701</cx:pt>
          <cx:pt idx="656">-0.0048138914613333203</cx:pt>
          <cx:pt idx="657">0.024794020844602201</cx:pt>
          <cx:pt idx="658">0.062386031045593697</cx:pt>
          <cx:pt idx="659">0.020665939317882801</cx:pt>
          <cx:pt idx="660">0.012485912764251201</cx:pt>
          <cx:pt idx="661">0.0014937075956949499</cx:pt>
          <cx:pt idx="662">-0.0388638063612212</cx:pt>
          <cx:pt idx="663">-0.043525979630629402</cx:pt>
          <cx:pt idx="664">-0.032024702040067299</cx:pt>
          <cx:pt idx="665">-0.019511969923398299</cx:pt>
          <cx:pt idx="666">-0.0067735093529199698</cx:pt>
          <cx:pt idx="667">0.0090873217358142105</cx:pt>
          <cx:pt idx="668">0.011746674704941101</cx:pt>
          <cx:pt idx="669">0.0045632593741385397</cx:pt>
          <cx:pt idx="670">0.00022741111719884301</cx:pt>
          <cx:pt idx="671">-0.000213205128940306</cx:pt>
          <cx:pt idx="672">-0.00016336399118597</cx:pt>
          <cx:pt idx="673">-0.00017303511429152499</cx:pt>
          <cx:pt idx="674">0.00060240625400403904</cx:pt>
          <cx:pt idx="675">0.00044819117368717902</cx:pt>
          <cx:pt idx="676">0.00026797062613264001</cx:pt>
          <cx:pt idx="677">0.0032153278291591498</cx:pt>
          <cx:pt idx="678">-0.0031689726059141899</cx:pt>
          <cx:pt idx="679">-0.0027972446666023102</cx:pt>
          <cx:pt idx="680">0.00092588264915008595</cx:pt>
          <cx:pt idx="681">0.0082962107667805696</cx:pt>
          <cx:pt idx="682">0.0092192231628741503</cx:pt>
          <cx:pt idx="683">0.00129944632891873</cx:pt>
          <cx:pt idx="684">0.0127232216043435</cx:pt>
          <cx:pt idx="685">0.022683288539679599</cx:pt>
          <cx:pt idx="686">0.046839851981974899</cx:pt>
          <cx:pt idx="687">-0.00026977071616837597</cx:pt>
          <cx:pt idx="688">-0.0025735999513111498</cx:pt>
          <cx:pt idx="689">0.0013023338662039401</cx:pt>
          <cx:pt idx="690">-0.0067232819368026999</cx:pt>
          <cx:pt idx="691">-0.0155918810516791</cx:pt>
          <cx:pt idx="692">-0.000154165342838013</cx:pt>
          <cx:pt idx="693">0.0029479921062707101</cx:pt>
          <cx:pt idx="694">0.00695575003084461</cx:pt>
          <cx:pt idx="695">0.0118801718705209</cx:pt>
          <cx:pt idx="696">0.0055688676222270996</cx:pt>
          <cx:pt idx="697">-0.00048981798858048996</cx:pt>
          <cx:pt idx="698">-0.0010579213375922999</cx:pt>
          <cx:pt idx="699">-0.00049427898824113195</cx:pt>
          <cx:pt idx="700">8.71826391062835e-05</cx:pt>
          <cx:pt idx="701">0.00098816802198890309</cx:pt>
          <cx:pt idx="702">1.8641883211090899e-05</cx:pt>
          <cx:pt idx="703">0.0010933779214533799</cx:pt>
          <cx:pt idx="704">-0.00017058532751331999</cx:pt>
          <cx:pt idx="705">-0.0037246326346443101</cx:pt>
          <cx:pt idx="706">-0.0060112248741095</cx:pt>
          <cx:pt idx="707">-0.010182075354843299</cx:pt>
          <cx:pt idx="708">-0.0136556881778815</cx:pt>
          <cx:pt idx="709">-0.014479527305286399</cx:pt>
          <cx:pt idx="710">-0.0097364306573766799</cx:pt>
          <cx:pt idx="711">0.0044763229212544803</cx:pt>
          <cx:pt idx="712">0.0031917769521170401</cx:pt>
          <cx:pt idx="713">0.00406761853333301</cx:pt>
          <cx:pt idx="714">-0.00077956409102298402</cx:pt>
          <cx:pt idx="715">-0.0200381571091875</cx:pt>
          <cx:pt idx="716">-0.0130158189754923</cx:pt>
          <cx:pt idx="717">-4.6129614878082503e-05</cx:pt>
          <cx:pt idx="718">-0.00035505169464439398</cx:pt>
          <cx:pt idx="719">0.0148614705257425</cx:pt>
          <cx:pt idx="720">0.0123422053832549</cx:pt>
          <cx:pt idx="721">0.0159182393201403</cx:pt>
          <cx:pt idx="722">0.013691736326572401</cx:pt>
          <cx:pt idx="723">0.010955962888338999</cx:pt>
          <cx:pt idx="724">0.0050080718929886798</cx:pt>
          <cx:pt idx="725">-0.00051529333863669302</cx:pt>
          <cx:pt idx="726">-0.00066228147144898502</cx:pt>
          <cx:pt idx="727">-9.7873026966268997e-05</cx:pt>
          <cx:pt idx="728">0.00066406620344889201</cx:pt>
          <cx:pt idx="729">-0.00041868669941596301</cx:pt>
          <cx:pt idx="730">-0.000199936851193154</cx:pt>
          <cx:pt idx="731">8.6671585059212798e-05</cx:pt>
          <cx:pt idx="732">0.00091416085250160698</cx:pt>
          <cx:pt idx="733">-0.00082998701407552701</cx:pt>
          <cx:pt idx="734">-0.0022150964050058198</cx:pt>
          <cx:pt idx="735">-0.0044949530167282701</cx:pt>
          <cx:pt idx="736">-0.0035723059770805801</cx:pt>
          <cx:pt idx="737">-0.0030522196628670699</cx:pt>
          <cx:pt idx="738">-0.0052623431199348104</cx:pt>
          <cx:pt idx="739">-0.0044278802836854201</cx:pt>
          <cx:pt idx="740">0.00093380180304397805</cx:pt>
          <cx:pt idx="741">0.0068941259535449696</cx:pt>
          <cx:pt idx="742">0.0098076491757502996</cx:pt>
          <cx:pt idx="743">0.0074328713377033</cx:pt>
          <cx:pt idx="744">0.019413443333271298</cx:pt>
          <cx:pt idx="745">0.024135563136199401</cx:pt>
          <cx:pt idx="746">0.015588205536189699</cx:pt>
          <cx:pt idx="747">0.015934012575612101</cx:pt>
          <cx:pt idx="748">0.010840561611353799</cx:pt>
          <cx:pt idx="749">0.0055561978709578203</cx:pt>
          <cx:pt idx="750">0.0033523351479854101</cx:pt>
          <cx:pt idx="751">0.00062180086289500701</cx:pt>
          <cx:pt idx="752">-0.00040773130861450601</cx:pt>
          <cx:pt idx="753">3.8841657427640799e-05</cx:pt>
          <cx:pt idx="754">0.00023920456619100201</cx:pt>
          <cx:pt idx="755">0.00084909474990457995</cx:pt>
          <cx:pt idx="756">-0.00033185753858757999</cx:pt>
          <cx:pt idx="757">-0.000213510461065258</cx:pt>
          <cx:pt idx="758">0.00037039544646524301</cx:pt>
          <cx:pt idx="759">-0.00051702170483710502</cx:pt>
          <cx:pt idx="760">-0.00076783744990250897</cx:pt>
          <cx:pt idx="761">0.00035246764208275402</cx:pt>
          <cx:pt idx="762">0.0011287332303048299</cx:pt>
          <cx:pt idx="763">-0.00054904284997461903</cx:pt>
          <cx:pt idx="764">-0.00075830264664563795</cx:pt>
          <cx:pt idx="765">-0.00132150561557575</cx:pt>
          <cx:pt idx="766">-0.0014402559753707001</cx:pt>
          <cx:pt idx="767">-0.00055937048062011598</cx:pt>
          <cx:pt idx="768">-0.0014582282739158999</cx:pt>
          <cx:pt idx="769">-0.0033846811817614801</cx:pt>
          <cx:pt idx="770">0.00052345507104162498</cx:pt>
          <cx:pt idx="771">-0.00033510835237110401</cx:pt>
          <cx:pt idx="772">-0.00129315616653498</cx:pt>
          <cx:pt idx="773">-0.00075218379548367895</cx:pt>
          <cx:pt idx="774">0.0027792037637573899</cx:pt>
          <cx:pt idx="775">-0.00072803932875880001</cx:pt>
          <cx:pt idx="776">-0.00043036140315491102</cx:pt>
          <cx:pt idx="777">0.00081859097870952402</cx:pt>
          <cx:pt idx="778">0.0029092846840291699</cx:pt>
          <cx:pt idx="779">-0.00033651829226289499</cx:pt>
          <cx:pt idx="780">0.000100376495466605</cx:pt>
          <cx:pt idx="781">-0.000339338521817501</cx:pt>
          <cx:pt idx="782">2.2246864353368099e-05</cx:pt>
          <cx:pt idx="783">-0.00040095164772484102</cx:pt>
        </cx:lvl>
      </cx:numDim>
    </cx:data>
    <cx:data id="112">
      <cx:numDim type="val">
        <cx:f>'001_WA_F - 副本'!$DI$1:$DI$784</cx:f>
        <cx:lvl ptCount="784" formatCode="G/通用格式">
          <cx:pt idx="0">-0.00056899323591547699</cx:pt>
          <cx:pt idx="1">0.00048971985471624397</cx:pt>
          <cx:pt idx="2">-8.4361734372451495e-05</cx:pt>
          <cx:pt idx="3">-2.9847109315457301e-05</cx:pt>
          <cx:pt idx="4">-5.0548839259322003e-05</cx:pt>
          <cx:pt idx="5">0.00043571501247517902</cx:pt>
          <cx:pt idx="6">0.00063687911193576298</cx:pt>
          <cx:pt idx="7">0.00019757529104428</cx:pt>
          <cx:pt idx="8">-6.9015469076752907e-05</cx:pt>
          <cx:pt idx="9">-0.00025891566072577202</cx:pt>
          <cx:pt idx="10">-0.00035990368416117</cx:pt>
          <cx:pt idx="11">-0.000218521521096802</cx:pt>
          <cx:pt idx="12">-0.0007820154312318</cx:pt>
          <cx:pt idx="13">0.000377230721924146</cx:pt>
          <cx:pt idx="14">0.00036147897941651299</cx:pt>
          <cx:pt idx="15">-0.00019209638500250099</cx:pt>
          <cx:pt idx="16">-3.7470934178794703e-05</cx:pt>
          <cx:pt idx="17">-0.000370858636775411</cx:pt>
          <cx:pt idx="18">0.00013328465833170201</cx:pt>
          <cx:pt idx="19">0.000148896557533159</cx:pt>
          <cx:pt idx="20">-0.00021612219391166899</cx:pt>
          <cx:pt idx="21">0.000114376622897521</cx:pt>
          <cx:pt idx="22">-0.000126426626812677</cx:pt>
          <cx:pt idx="23">-0.00055220773138392205</cx:pt>
          <cx:pt idx="24">-0.00033997692073746302</cx:pt>
          <cx:pt idx="25">0.00063011569879546799</cx:pt>
          <cx:pt idx="26">-0.00113954562285784</cx:pt>
          <cx:pt idx="27">0.00065927551984521599</cx:pt>
          <cx:pt idx="28">-9.4739625319365301e-05</cx:pt>
          <cx:pt idx="29">0.00054108144363113899</cx:pt>
          <cx:pt idx="30">0.00021530236748749801</cx:pt>
          <cx:pt idx="31">0.00079192185079979998</cx:pt>
          <cx:pt idx="32">0.00018181120293918001</cx:pt>
          <cx:pt idx="33">8.0688941430523203e-05</cx:pt>
          <cx:pt idx="34">0.0042015757323606798</cx:pt>
          <cx:pt idx="35">0.0077689680430950798</cx:pt>
          <cx:pt idx="36">0.0084799982069535904</cx:pt>
          <cx:pt idx="37">0.0032992952740227301</cx:pt>
          <cx:pt idx="38">0.00325328258010458</cx:pt>
          <cx:pt idx="39">0.0078753898807675492</cx:pt>
          <cx:pt idx="40">0.0065611839957893598</cx:pt>
          <cx:pt idx="41">0.0050063444715583898</cx:pt>
          <cx:pt idx="42">0.0018984841602593199</cx:pt>
          <cx:pt idx="43">0.0054418852896946802</cx:pt>
          <cx:pt idx="44">0.0068053253264453604</cx:pt>
          <cx:pt idx="45">0.0056288970720550198</cx:pt>
          <cx:pt idx="46">0.00447721343186406</cx:pt>
          <cx:pt idx="47">0.0050454550473147796</cx:pt>
          <cx:pt idx="48">0.00499401519468961</cx:pt>
          <cx:pt idx="49">0.00449482146362855</cx:pt>
          <cx:pt idx="50">0.0017273396845927001</cx:pt>
          <cx:pt idx="51">0.00080404982387039198</cx:pt>
          <cx:pt idx="52">0.00018703453930134201</cx:pt>
          <cx:pt idx="53">0.00056606166986183405</cx:pt>
          <cx:pt idx="54">0.00012813194401308301</cx:pt>
          <cx:pt idx="55">-0.00044992385502776102</cx:pt>
          <cx:pt idx="56">0.00025677306982252099</cx:pt>
          <cx:pt idx="57">-0.00061250365746483</cx:pt>
          <cx:pt idx="58">0.00088687340002144397</cx:pt>
          <cx:pt idx="59">5.9050380335902799e-05</cx:pt>
          <cx:pt idx="60">-0.00052110267872993701</cx:pt>
          <cx:pt idx="61">0.00090230779087697999</cx:pt>
          <cx:pt idx="62">0.0056925779794298999</cx:pt>
          <cx:pt idx="63">0.016199085119884601</cx:pt>
          <cx:pt idx="64">0.022412466918728301</cx:pt>
          <cx:pt idx="65">0.023856480210013999</cx:pt>
          <cx:pt idx="66">0.037258859656164899</cx:pt>
          <cx:pt idx="67">0.052876159356077201</cx:pt>
          <cx:pt idx="68">0.042403383935699202</cx:pt>
          <cx:pt idx="69">0.0108183485574119</cx:pt>
          <cx:pt idx="70">0.042267581762557703</cx:pt>
          <cx:pt idx="71">0.054090101741033701</cx:pt>
          <cx:pt idx="72">0.059287947356070098</cx:pt>
          <cx:pt idx="73">0.0441038651431679</cx:pt>
          <cx:pt idx="74">0.058623465715708901</cx:pt>
          <cx:pt idx="75">0.042759443917386702</cx:pt>
          <cx:pt idx="76">0.028893482667950901</cx:pt>
          <cx:pt idx="77">0.027680811783859501</cx:pt>
          <cx:pt idx="78">0.0165482636366155</cx:pt>
          <cx:pt idx="79">0.0054141451655043997</cx:pt>
          <cx:pt idx="80">0.00191088208664869</cx:pt>
          <cx:pt idx="81">0.00022427987459936499</cx:pt>
          <cx:pt idx="82">0.000382420982823995</cx:pt>
          <cx:pt idx="83">-0.000167902767630384</cx:pt>
          <cx:pt idx="84">4.5959807347520097e-06</cx:pt>
          <cx:pt idx="85">0.00033602008985056202</cx:pt>
          <cx:pt idx="86">-0.0029461221367874202</cx:pt>
          <cx:pt idx="87">-0.00010971837358870301</cx:pt>
          <cx:pt idx="88">0.00158801254688522</cx:pt>
          <cx:pt idx="89">0.0023978345333494</cx:pt>
          <cx:pt idx="90">0.012272756242205</cx:pt>
          <cx:pt idx="91">0.0051802879301105099</cx:pt>
          <cx:pt idx="92">0.020426091477741999</cx:pt>
          <cx:pt idx="93">0.060084871523516298</cx:pt>
          <cx:pt idx="94">0.040088197569397702</cx:pt>
          <cx:pt idx="95">0.0402427658980705</cx:pt>
          <cx:pt idx="96">0.0124654662016903</cx:pt>
          <cx:pt idx="97">0.031927598044024598</cx:pt>
          <cx:pt idx="98">0.049867347902256401</cx:pt>
          <cx:pt idx="99">0.060561116818325197</cx:pt>
          <cx:pt idx="100">0.061747747525039899</cx:pt>
          <cx:pt idx="101">0.0022859829347517601</cx:pt>
          <cx:pt idx="102">0.0473109746686717</cx:pt>
          <cx:pt idx="103">0.0744796513782532</cx:pt>
          <cx:pt idx="104">0.053064104914052099</cx:pt>
          <cx:pt idx="105">0.042240440808751098</cx:pt>
          <cx:pt idx="106">0.020311721925308699</cx:pt>
          <cx:pt idx="107">0.014397585794624501</cx:pt>
          <cx:pt idx="108">0.0048891301324543602</cx:pt>
          <cx:pt idx="109">-0.0010778203898510401</cx:pt>
          <cx:pt idx="110">0.00010396477811294101</cx:pt>
          <cx:pt idx="111">-0.000190060774234809</cx:pt>
          <cx:pt idx="112">-0.00033393218744487597</cx:pt>
          <cx:pt idx="113">0.000590118251692003</cx:pt>
          <cx:pt idx="114">-0.0084645115228940207</cx:pt>
          <cx:pt idx="115">-0.0021685244024556702</cx:pt>
          <cx:pt idx="116">0.0016239715195695201</cx:pt>
          <cx:pt idx="117">0.0091404638950272794</cx:pt>
          <cx:pt idx="118">0.0063246577885755799</cx:pt>
          <cx:pt idx="119">-0.0065521687187854996</cx:pt>
          <cx:pt idx="120">0.00657571583416784</cx:pt>
          <cx:pt idx="121">0.039138338258226497</cx:pt>
          <cx:pt idx="122">0.029397615305463101</cx:pt>
          <cx:pt idx="123">-0.052926243281032098</cx:pt>
          <cx:pt idx="124">-0.067379976635605202</cx:pt>
          <cx:pt idx="125">-0.098093723825733101</cx:pt>
          <cx:pt idx="126">-0.074678005553872898</cx:pt>
          <cx:pt idx="127">-0.053469451218117803</cx:pt>
          <cx:pt idx="128">0.00190035623008956</cx:pt>
          <cx:pt idx="129">-0.0032494649000142802</cx:pt>
          <cx:pt idx="130">-0.0225120371318022</cx:pt>
          <cx:pt idx="131">0.060572715491692602</cx:pt>
          <cx:pt idx="132">0.030032989901034</cx:pt>
          <cx:pt idx="133">-0.018434477849786399</cx:pt>
          <cx:pt idx="134">-0.052537282601899903</cx:pt>
          <cx:pt idx="135">-0.029681140369033601</cx:pt>
          <cx:pt idx="136">-0.032446348605777602</cx:pt>
          <cx:pt idx="137">-0.0115681435371416</cx:pt>
          <cx:pt idx="138">-0.0022150386174442098</cx:pt>
          <cx:pt idx="139">-5.35208719005122e-05</cx:pt>
          <cx:pt idx="140">-0.00021134455785616301</cx:pt>
          <cx:pt idx="141">-9.7234868539934903e-05</cx:pt>
          <cx:pt idx="142">-0.00097178056865779598</cx:pt>
          <cx:pt idx="143">-0.00058649131061273103</cx:pt>
          <cx:pt idx="144">0.0147645613010418</cx:pt>
          <cx:pt idx="145">0.00771649342687663</cx:pt>
          <cx:pt idx="146">-0.0029129700535279902</cx:pt>
          <cx:pt idx="147">-0.0075801985877889198</cx:pt>
          <cx:pt idx="148">0.00219101741327967</cx:pt>
          <cx:pt idx="149">0.0090317722420924992</cx:pt>
          <cx:pt idx="150">-0.0072134856263924903</cx:pt>
          <cx:pt idx="151">-0.0824656301226116</cx:pt>
          <cx:pt idx="152">-0.057398478491374999</cx:pt>
          <cx:pt idx="153">-0.084901044013382096</cx:pt>
          <cx:pt idx="154">-0.045289997521564797</cx:pt>
          <cx:pt idx="155">-0.022560118608115201</cx:pt>
          <cx:pt idx="156">0.0112859985332576</cx:pt>
          <cx:pt idx="157">0.037736636024958803</cx:pt>
          <cx:pt idx="158">0.011189309035445801</cx:pt>
          <cx:pt idx="159">0.0269576535407379</cx:pt>
          <cx:pt idx="160">-0.0116459724981978</cx:pt>
          <cx:pt idx="161">-0.047643145391589002</cx:pt>
          <cx:pt idx="162">-0.052282666691623202</cx:pt>
          <cx:pt idx="163">-0.0304396175568513</cx:pt>
          <cx:pt idx="164">-0.041966002516614899</cx:pt>
          <cx:pt idx="165">-0.015426571615140799</cx:pt>
          <cx:pt idx="166">-0.00120384151501715</cx:pt>
          <cx:pt idx="167">0.00026194567312148902</cx:pt>
          <cx:pt idx="168">-0.000197812353597735</cx:pt>
          <cx:pt idx="169">0.00030355545106731702</cx:pt>
          <cx:pt idx="170">7.8474372444016703e-05</cx:pt>
          <cx:pt idx="171">0.0020890661152465099</cx:pt>
          <cx:pt idx="172">0.0140558863093372</cx:pt>
          <cx:pt idx="173">0.017535503177588899</cx:pt>
          <cx:pt idx="174">-0.0050078100013680998</cx:pt>
          <cx:pt idx="175">-0.0052523180112718998</cx:pt>
          <cx:pt idx="176">0.0029955897434542399</cx:pt>
          <cx:pt idx="177">-0.024945865303418999</cx:pt>
          <cx:pt idx="178">-0.063653854208710697</cx:pt>
          <cx:pt idx="179">-0.022790265160649002</cx:pt>
          <cx:pt idx="180">-0.072302594376387905</cx:pt>
          <cx:pt idx="181">-0.090262479362251194</cx:pt>
          <cx:pt idx="182">-0.0246923269431568</cx:pt>
          <cx:pt idx="183">0.011907923356759101</cx:pt>
          <cx:pt idx="184">0.037126497021122702</cx:pt>
          <cx:pt idx="185">-0.0231751838349924</cx:pt>
          <cx:pt idx="186">-0.105977214901982</cx:pt>
          <cx:pt idx="187">-0.097058396987633896</cx:pt>
          <cx:pt idx="188">-0.101036770180309</cx:pt>
          <cx:pt idx="189">-0.0899183105120685</cx:pt>
          <cx:pt idx="190">-0.060524800756003999</cx:pt>
          <cx:pt idx="191">-0.039307692833028797</cx:pt>
          <cx:pt idx="192">-0.0169725912110575</cx:pt>
          <cx:pt idx="193">-0.010074209216385899</cx:pt>
          <cx:pt idx="194">-0.0015856357972548799</cx:pt>
          <cx:pt idx="195">0.0010553611447239801</cx:pt>
          <cx:pt idx="196">-0.00040483210452554001</cx:pt>
          <cx:pt idx="197">-0.000348002767411699</cx:pt>
          <cx:pt idx="198">-0.00098811614730940495</cx:pt>
          <cx:pt idx="199">-0.012992473416264701</cx:pt>
          <cx:pt idx="200">0.0027937615110284102</cx:pt>
          <cx:pt idx="201">0.0035668438773350602</cx:pt>
          <cx:pt idx="202">-0.024916653173914501</cx:pt>
          <cx:pt idx="203">-0.045867277266966898</cx:pt>
          <cx:pt idx="204">-0.0151197508964558</cx:pt>
          <cx:pt idx="205">-0.025372151643307601</cx:pt>
          <cx:pt idx="206">-0.029497710275323299</cx:pt>
          <cx:pt idx="207">-0.054028069773422699</cx:pt>
          <cx:pt idx="208">-0.084646083970184693</cx:pt>
          <cx:pt idx="209">-0.021403633278094199</cx:pt>
          <cx:pt idx="210">-0.0149743776687076</cx:pt>
          <cx:pt idx="211">-0.0098292627866091997</cx:pt>
          <cx:pt idx="212">-0.035321398373238902</cx:pt>
          <cx:pt idx="213">-0.065582468794398899</cx:pt>
          <cx:pt idx="214">-0.14147179596927401</cx:pt>
          <cx:pt idx="215">-0.17344177737230901</cx:pt>
          <cx:pt idx="216">-0.112967030308064</cx:pt>
          <cx:pt idx="217">-0.097780283684895899</cx:pt>
          <cx:pt idx="218">-0.076928148488325604</cx:pt>
          <cx:pt idx="219">-0.057054037086600201</cx:pt>
          <cx:pt idx="220">-0.0151896389411666</cx:pt>
          <cx:pt idx="221">0.00037960225566028698</cx:pt>
          <cx:pt idx="222">-0.0022885795100102799</cx:pt>
          <cx:pt idx="223">-0.00075191916051278696</cx:pt>
          <cx:pt idx="224">0.00094432416922835005</cx:pt>
          <cx:pt idx="225">-0.0011818269298603599</cx:pt>
          <cx:pt idx="226">-0.0042234999018294604</cx:pt>
          <cx:pt idx="227">-0.0164366749379549</cx:pt>
          <cx:pt idx="228">-0.0053955135984503598</cx:pt>
          <cx:pt idx="229">-0.0046034990658740498</cx:pt>
          <cx:pt idx="230">-0.027001574412011699</cx:pt>
          <cx:pt idx="231">-0.01099882348506</cx:pt>
          <cx:pt idx="232">0.015082367214644199</cx:pt>
          <cx:pt idx="233">0.032210778376188999</cx:pt>
          <cx:pt idx="234">-0.0345181747877467</cx:pt>
          <cx:pt idx="235">-0.0765625509179928</cx:pt>
          <cx:pt idx="236">-0.037776478677764798</cx:pt>
          <cx:pt idx="237">0.0028094538398488701</cx:pt>
          <cx:pt idx="238">0.0065802636562821998</cx:pt>
          <cx:pt idx="239">-0.043036228105744097</cx:pt>
          <cx:pt idx="240">-0.072010041976251299</cx:pt>
          <cx:pt idx="241">-0.069470204747027406</cx:pt>
          <cx:pt idx="242">-0.14921130133600399</cx:pt>
          <cx:pt idx="243">-0.15634975606409501</cx:pt>
          <cx:pt idx="244">-0.072060914588867805</cx:pt>
          <cx:pt idx="245">-0.070888839949614493</cx:pt>
          <cx:pt idx="246">-0.097710142649626505</cx:pt>
          <cx:pt idx="247">-0.0891758563041503</cx:pt>
          <cx:pt idx="248">-0.051619424335223603</cx:pt>
          <cx:pt idx="249">-0.0144757443571473</cx:pt>
          <cx:pt idx="250">-0.0096708410204527605</cx:pt>
          <cx:pt idx="251">-0.00108924617367141</cx:pt>
          <cx:pt idx="252">-5.8054381519099397e-05</cx:pt>
          <cx:pt idx="253">-0.00085735405023502898</cx:pt>
          <cx:pt idx="254">-0.0037349927338729801</cx:pt>
          <cx:pt idx="255">-0.0149287471019393</cx:pt>
          <cx:pt idx="256">-0.023153743932840198</cx:pt>
          <cx:pt idx="257">-0.041221246485521799</cx:pt>
          <cx:pt idx="258">-0.064736355190411099</cx:pt>
          <cx:pt idx="259">0.0153769733826843</cx:pt>
          <cx:pt idx="260">-0.018504255223583101</cx:pt>
          <cx:pt idx="261">-0.018944174736115399</cx:pt>
          <cx:pt idx="262">-0.063976572982004806</cx:pt>
          <cx:pt idx="263">-0.053646478654764601</cx:pt>
          <cx:pt idx="264">-0.00080105866469618796</cx:pt>
          <cx:pt idx="265">-0.059625922699864498</cx:pt>
          <cx:pt idx="266">-0.026799196564048999</cx:pt>
          <cx:pt idx="267">-0.0365077210881877</cx:pt>
          <cx:pt idx="268">-0.075469440406945906</cx:pt>
          <cx:pt idx="269">-0.078890957160575204</cx:pt>
          <cx:pt idx="270">-0.14318776756646201</cx:pt>
          <cx:pt idx="271">-0.126445093899311</cx:pt>
          <cx:pt idx="272">-0.056771597107797202</cx:pt>
          <cx:pt idx="273">-0.076430755143610002</cx:pt>
          <cx:pt idx="274">-0.10115762501304899</cx:pt>
          <cx:pt idx="275">-0.105318984819617</cx:pt>
          <cx:pt idx="276">-0.051518971305972203</cx:pt>
          <cx:pt idx="277">-0.039302889345441398</cx:pt>
          <cx:pt idx="278">-0.026373789405678201</cx:pt>
          <cx:pt idx="279">-0.018760011309164298</cx:pt>
          <cx:pt idx="280">0.00028319943779297303</cx:pt>
          <cx:pt idx="281">-0.00044289299148579702</cx:pt>
          <cx:pt idx="282">-0.0068870747226239398</cx:pt>
          <cx:pt idx="283">-0.022003343503313798</cx:pt>
          <cx:pt idx="284">-0.041866368897952103</cx:pt>
          <cx:pt idx="285">-0.045771631783837599</cx:pt>
          <cx:pt idx="286">-0.0498856786338229</cx:pt>
          <cx:pt idx="287">0.013138504080737801</cx:pt>
          <cx:pt idx="288">0.0096594674715923898</cx:pt>
          <cx:pt idx="289">-0.017892639317794501</cx:pt>
          <cx:pt idx="290">-0.069130697594987495</cx:pt>
          <cx:pt idx="291">-0.0259656876816012</cx:pt>
          <cx:pt idx="292">-0.036225464839198702</cx:pt>
          <cx:pt idx="293">-0.044478462606871598</cx:pt>
          <cx:pt idx="294">-0.029518370229885599</cx:pt>
          <cx:pt idx="295">-0.044069092363716797</cx:pt>
          <cx:pt idx="296">-0.098246400663866001</cx:pt>
          <cx:pt idx="297">-0.082989185740489593</cx:pt>
          <cx:pt idx="298">-0.11258871755508</cx:pt>
          <cx:pt idx="299">-0.10188730467990501</cx:pt>
          <cx:pt idx="300">-0.040855794903068003</cx:pt>
          <cx:pt idx="301">-0.038125233860205797</cx:pt>
          <cx:pt idx="302">-0.0533810881828614</cx:pt>
          <cx:pt idx="303">-0.072063539607777893</cx:pt>
          <cx:pt idx="304">-0.0602512848697635</cx:pt>
          <cx:pt idx="305">-0.041248172829720903</cx:pt>
          <cx:pt idx="306">-0.022601300674642701</cx:pt>
          <cx:pt idx="307">-0.0061912507591154204</cx:pt>
          <cx:pt idx="308">-0.00036801182748202697</cx:pt>
          <cx:pt idx="309">-0.0014666924620785099</cx:pt>
          <cx:pt idx="310">-0.013132539235357</cx:pt>
          <cx:pt idx="311">-0.027859102692009401</cx:pt>
          <cx:pt idx="312">-0.079512538805177793</cx:pt>
          <cx:pt idx="313">-0.096222130800351399</cx:pt>
          <cx:pt idx="314">-0.041088984573109201</cx:pt>
          <cx:pt idx="315">-0.011614799448322499</cx:pt>
          <cx:pt idx="316">-0.015827881123902401</cx:pt>
          <cx:pt idx="317">-0.056443987489376603</cx:pt>
          <cx:pt idx="318">-0.085778556738123901</cx:pt>
          <cx:pt idx="319">-0.0222900901703981</cx:pt>
          <cx:pt idx="320">-0.0049375850530475798</cx:pt>
          <cx:pt idx="321">-0.071099638176334995</cx:pt>
          <cx:pt idx="322">-0.066960132136762898</cx:pt>
          <cx:pt idx="323">-0.074445703977216005</cx:pt>
          <cx:pt idx="324">-0.048889637791069203</cx:pt>
          <cx:pt idx="325">-0.057553753572122203</cx:pt>
          <cx:pt idx="326">-0.0397015591976232</cx:pt>
          <cx:pt idx="327">-0.020919718376174401</cx:pt>
          <cx:pt idx="328">0.021403835600271998</cx:pt>
          <cx:pt idx="329">0.025941815547177401</cx:pt>
          <cx:pt idx="330">-0.028226049655214101</cx:pt>
          <cx:pt idx="331">-0.019032845899833999</cx:pt>
          <cx:pt idx="332">-0.012228238559331001</cx:pt>
          <cx:pt idx="333">-0.0143210715977478</cx:pt>
          <cx:pt idx="334">-0.012640089092569799</cx:pt>
          <cx:pt idx="335">-0.00226141431038192</cx:pt>
          <cx:pt idx="336">0.00023785222970585</cx:pt>
          <cx:pt idx="337">-0.0011381612517985</cx:pt>
          <cx:pt idx="338">-0.0084308152921343995</cx:pt>
          <cx:pt idx="339">-0.040724028790633297</cx:pt>
          <cx:pt idx="340">-0.0979646240800814</cx:pt>
          <cx:pt idx="341">-0.125858211409246</cx:pt>
          <cx:pt idx="342">-0.026404586739699198</cx:pt>
          <cx:pt idx="343">-0.0045291630610850703</cx:pt>
          <cx:pt idx="344">-0.030341323848976198</cx:pt>
          <cx:pt idx="345">-0.071202519764568706</cx:pt>
          <cx:pt idx="346">-0.0132283548855323</cx:pt>
          <cx:pt idx="347">0.062211224368025703</cx:pt>
          <cx:pt idx="348">0.030858674459644801</cx:pt>
          <cx:pt idx="349">-0.0020433775646829301</cx:pt>
          <cx:pt idx="350">-0.00089202340097311802</cx:pt>
          <cx:pt idx="351">-0.055508013710388701</cx:pt>
          <cx:pt idx="352">0.028836099743960099</cx:pt>
          <cx:pt idx="353">0.0069619134562827097</cx:pt>
          <cx:pt idx="354">-0.00367173254980011</cx:pt>
          <cx:pt idx="355">0.031131733571750302</cx:pt>
          <cx:pt idx="356">0.0430143873292467</cx:pt>
          <cx:pt idx="357">0.057182467047945898</cx:pt>
          <cx:pt idx="358">0.0097168076781561606</cx:pt>
          <cx:pt idx="359">0.038911881228096502</cx:pt>
          <cx:pt idx="360">0.027241305238669099</cx:pt>
          <cx:pt idx="361">-0.026074066878805102</cx:pt>
          <cx:pt idx="362">-0.024422825675172299</cx:pt>
          <cx:pt idx="363">-0.0072381332357517496</cx:pt>
          <cx:pt idx="364">-0.00067151047207802798</cx:pt>
          <cx:pt idx="365">0.00053873212745280698</cx:pt>
          <cx:pt idx="366">-0.0035914035204469299</cx:pt>
          <cx:pt idx="367">-0.037167883149790797</cx:pt>
          <cx:pt idx="368">-0.096534798694997995</cx:pt>
          <cx:pt idx="369">-0.113719713283135</cx:pt>
          <cx:pt idx="370">-0.030406200116574401</cx:pt>
          <cx:pt idx="371">0.023595609772153199</cx:pt>
          <cx:pt idx="372">0.032351405232694801</cx:pt>
          <cx:pt idx="373">-0.034243872444145701</cx:pt>
          <cx:pt idx="374">-0.0096862102684778292</cx:pt>
          <cx:pt idx="375">-0.0301138073157728</cx:pt>
          <cx:pt idx="376">-0.00030625024542201099</cx:pt>
          <cx:pt idx="377">0.023024617911622001</cx:pt>
          <cx:pt idx="378">-0.019940746726264402</cx:pt>
          <cx:pt idx="379">0.045231524562629397</cx:pt>
          <cx:pt idx="380">0.095155356662656204</cx:pt>
          <cx:pt idx="381">0.016412244384275899</cx:pt>
          <cx:pt idx="382">0.00730224266606588</cx:pt>
          <cx:pt idx="383">0.083740299742199903</cx:pt>
          <cx:pt idx="384">0.060509708464882898</cx:pt>
          <cx:pt idx="385">0.089256532299325994</cx:pt>
          <cx:pt idx="386">0.050462224379853697</cx:pt>
          <cx:pt idx="387">0.067175279580017302</cx:pt>
          <cx:pt idx="388">0.0086761769181778695</cx:pt>
          <cx:pt idx="389">-0.0213855883054761</cx:pt>
          <cx:pt idx="390">-0.0062092262472200699</cx:pt>
          <cx:pt idx="391">-0.0016522495015766699</cx:pt>
          <cx:pt idx="392">0.00030902110339873102</cx:pt>
          <cx:pt idx="393">0.00039778285819499999</cx:pt>
          <cx:pt idx="394">0.000533550960100299</cx:pt>
          <cx:pt idx="395">-0.011605308075086</cx:pt>
          <cx:pt idx="396">-0.043781796779880401</cx:pt>
          <cx:pt idx="397">-0.067334450758963896</cx:pt>
          <cx:pt idx="398">0.013037565661354699</cx:pt>
          <cx:pt idx="399">0.064637234911526495</cx:pt>
          <cx:pt idx="400">0.036825960298076103</cx:pt>
          <cx:pt idx="401">-0.0108433883100748</cx:pt>
          <cx:pt idx="402">0.015342224702016001</cx:pt>
          <cx:pt idx="403">0.028728662308457699</cx:pt>
          <cx:pt idx="404">0.0100454121788462</cx:pt>
          <cx:pt idx="405">0.083838091780757504</cx:pt>
          <cx:pt idx="406">0.041057518214924003</cx:pt>
          <cx:pt idx="407">0.031146437652787701</cx:pt>
          <cx:pt idx="408">0.065340208351508694</cx:pt>
          <cx:pt idx="409">0.0241097729886579</cx:pt>
          <cx:pt idx="410">0.026047035215035201</cx:pt>
          <cx:pt idx="411">0.035723861544982298</cx:pt>
          <cx:pt idx="412">0.055179593178446902</cx:pt>
          <cx:pt idx="413">0.082529981986618303</cx:pt>
          <cx:pt idx="414">0.085750619528792094</cx:pt>
          <cx:pt idx="415">0.042857554406181803</cx:pt>
          <cx:pt idx="416">0.0155431862168836</cx:pt>
          <cx:pt idx="417">0.0078475026416573602</cx:pt>
          <cx:pt idx="418">-0.0076714074123299999</cx:pt>
          <cx:pt idx="419">-0.000485202316780516</cx:pt>
          <cx:pt idx="420">-0.000264956701788844</cx:pt>
          <cx:pt idx="421">-0.000224095543876605</cx:pt>
          <cx:pt idx="422">0.00158386956086866</cx:pt>
          <cx:pt idx="423">0.0040883312956517997</cx:pt>
          <cx:pt idx="424">-0.0068521803081233899</cx:pt>
          <cx:pt idx="425">-0.038835842577849999</cx:pt>
          <cx:pt idx="426">-0.0103277024444028</cx:pt>
          <cx:pt idx="427">0.060809487905873302</cx:pt>
          <cx:pt idx="428">0.051227213105045702</cx:pt>
          <cx:pt idx="429">0.010605098625590901</cx:pt>
          <cx:pt idx="430">0.031252851224270302</cx:pt>
          <cx:pt idx="431">-0.0080748311606388297</cx:pt>
          <cx:pt idx="432">0.041712918845435203</cx:pt>
          <cx:pt idx="433">0.095095459649347902</cx:pt>
          <cx:pt idx="434">0.037522660351194601</cx:pt>
          <cx:pt idx="435">-0.041836964585307501</cx:pt>
          <cx:pt idx="436">-0.0036619917652398501</cx:pt>
          <cx:pt idx="437">0.0072538109367491204</cx:pt>
          <cx:pt idx="438">0.050530015413481899</cx:pt>
          <cx:pt idx="439">0.053464736381025398</cx:pt>
          <cx:pt idx="440">0.0305422627407166</cx:pt>
          <cx:pt idx="441">0.068746917321048998</cx:pt>
          <cx:pt idx="442">0.07508559701709</cx:pt>
          <cx:pt idx="443">0.016334568714908099</cx:pt>
          <cx:pt idx="444">0.0045553425487025899</cx:pt>
          <cx:pt idx="445">0.023313835419878401</cx:pt>
          <cx:pt idx="446">-0.0046564333779452998</cx:pt>
          <cx:pt idx="447">0.0040255540749654199</cx:pt>
          <cx:pt idx="448">-6.1572521074698404e-05</cx:pt>
          <cx:pt idx="449">0.00015337834116243001</cx:pt>
          <cx:pt idx="450">0.00054200991377184799</cx:pt>
          <cx:pt idx="451">-0.0012838590841284499</cx:pt>
          <cx:pt idx="452">-0.035304455478471802</cx:pt>
          <cx:pt idx="453">-0.032529114681780498</cx:pt>
          <cx:pt idx="454">-0.0245313828360815</cx:pt>
          <cx:pt idx="455">0.0029778206260690399</cx:pt>
          <cx:pt idx="456">-0.0154483500540986</cx:pt>
          <cx:pt idx="457">-0.00730411251211223</cx:pt>
          <cx:pt idx="458">0.0025398644546032198</cx:pt>
          <cx:pt idx="459">0.061290884361630799</cx:pt>
          <cx:pt idx="460">0.057049488259728498</cx:pt>
          <cx:pt idx="461">0.055664619551735801</cx:pt>
          <cx:pt idx="462">0.022820713659313398</cx:pt>
          <cx:pt idx="463">-0.040722097918950102</cx:pt>
          <cx:pt idx="464">0.032602143978515401</cx:pt>
          <cx:pt idx="465">0.082626694477208704</cx:pt>
          <cx:pt idx="466">0.058435897404005198</cx:pt>
          <cx:pt idx="467">0.018488577186560998</cx:pt>
          <cx:pt idx="468">0.038782087652997198</cx:pt>
          <cx:pt idx="469">0.093113906674613903</cx:pt>
          <cx:pt idx="470">0.047598279741474098</cx:pt>
          <cx:pt idx="471">-0.0043909440922586104</cx:pt>
          <cx:pt idx="472">-0.0099886165337787405</cx:pt>
          <cx:pt idx="473">0.032097144122723298</cx:pt>
          <cx:pt idx="474">-0.0024272839956618101</cx:pt>
          <cx:pt idx="475">0.00089912161453781496</cx:pt>
          <cx:pt idx="476">-0.00027864754405313802</cx:pt>
          <cx:pt idx="477">-0.00021452192440164601</cx:pt>
          <cx:pt idx="478">0.00075299929108169495</cx:pt>
          <cx:pt idx="479">-0.0041841139105967401</cx:pt>
          <cx:pt idx="480">-0.039899432383808699</cx:pt>
          <cx:pt idx="481">-0.075930158654185703</cx:pt>
          <cx:pt idx="482">-0.063367641343234304</cx:pt>
          <cx:pt idx="483">-0.0027221083723910698</cx:pt>
          <cx:pt idx="484">0.018724764506420799</cx:pt>
          <cx:pt idx="485">-0.031631370736252898</cx:pt>
          <cx:pt idx="486">0.051262640234133197</cx:pt>
          <cx:pt idx="487">0.059608092782935503</cx:pt>
          <cx:pt idx="488">0.0099085523720132598</cx:pt>
          <cx:pt idx="489">-0.0298137817417355</cx:pt>
          <cx:pt idx="490">-0.070111751442806597</cx:pt>
          <cx:pt idx="491">-0.0843028246735847</cx:pt>
          <cx:pt idx="492">0.042647391172262801</cx:pt>
          <cx:pt idx="493">0.065009956513255807</cx:pt>
          <cx:pt idx="494">0.116024604018601</cx:pt>
          <cx:pt idx="495">0.019651143303607701</cx:pt>
          <cx:pt idx="496">0.065410652238488701</cx:pt>
          <cx:pt idx="497">0.095330247391514994</cx:pt>
          <cx:pt idx="498">0.0130029979737404</cx:pt>
          <cx:pt idx="499">0.0011431631890465601</cx:pt>
          <cx:pt idx="500">-0.0165714407934986</cx:pt>
          <cx:pt idx="501">0.0166701510558574</cx:pt>
          <cx:pt idx="502">-0.00382460017954758</cx:pt>
          <cx:pt idx="503">0.0016372798508375</cx:pt>
          <cx:pt idx="504">-0.00053714717407090295</cx:pt>
          <cx:pt idx="505">-0.000219322002502694</cx:pt>
          <cx:pt idx="506">-0.00122722285422108</cx:pt>
          <cx:pt idx="507">-0.0056563378575227499</cx:pt>
          <cx:pt idx="508">-0.032862082728215503</cx:pt>
          <cx:pt idx="509">-0.063179320646758894</cx:pt>
          <cx:pt idx="510">-0.081271456332438805</cx:pt>
          <cx:pt idx="511">-0.019618020167989102</cx:pt>
          <cx:pt idx="512">-0.0061853802740925203</cx:pt>
          <cx:pt idx="513">0.00078657431415794397</cx:pt>
          <cx:pt idx="514">0.024585295298482801</cx:pt>
          <cx:pt idx="515">0.0057303697746970399</cx:pt>
          <cx:pt idx="516">0.092657712994657498</cx:pt>
          <cx:pt idx="517">0.041130997812947899</cx:pt>
          <cx:pt idx="518">0.00429558706567695</cx:pt>
          <cx:pt idx="519">0.024076629853495998</cx:pt>
          <cx:pt idx="520">0.048642977206578598</cx:pt>
          <cx:pt idx="521">0.059283492501639903</cx:pt>
          <cx:pt idx="522">0.099749061471427397</cx:pt>
          <cx:pt idx="523">0.039581511901230701</cx:pt>
          <cx:pt idx="524">-0.0025396056672707598</cx:pt>
          <cx:pt idx="525">-0.021455934111847801</cx:pt>
          <cx:pt idx="526">-0.062209093140516002</cx:pt>
          <cx:pt idx="527">-0.0110247442288156</cx:pt>
          <cx:pt idx="528">-0.013959239044782201</cx:pt>
          <cx:pt idx="529">0.0099346857026553007</cx:pt>
          <cx:pt idx="530">-0.0021038057073800701</cx:pt>
          <cx:pt idx="531">-0.00079675107771433199</cx:pt>
          <cx:pt idx="532">0.00016321454209460601</cx:pt>
          <cx:pt idx="533">-0.0014436401312243499</cx:pt>
          <cx:pt idx="534">-0.0020744512675300599</cx:pt>
          <cx:pt idx="535">-0.0105719570851074</cx:pt>
          <cx:pt idx="536">-0.0124771718482335</cx:pt>
          <cx:pt idx="537">-0.034295796549992499</cx:pt>
          <cx:pt idx="538">-0.088057461381719396</cx:pt>
          <cx:pt idx="539">-0.051613598792213701</cx:pt>
          <cx:pt idx="540">-0.0281786282688441</cx:pt>
          <cx:pt idx="541">-0.0031216231405087401</cx:pt>
          <cx:pt idx="542">0.035455223311521199</cx:pt>
          <cx:pt idx="543">0.064994591030286694</cx:pt>
          <cx:pt idx="544">0.066721996281674495</cx:pt>
          <cx:pt idx="545">0.0250026590780997</cx:pt>
          <cx:pt idx="546">0.092489763136131095</cx:pt>
          <cx:pt idx="547">0.102223846191275</cx:pt>
          <cx:pt idx="548">0.031460026456619702</cx:pt>
          <cx:pt idx="549">0.039303996101765902</cx:pt>
          <cx:pt idx="550">0.0985073068938669</cx:pt>
          <cx:pt idx="551">0.016834442469367401</cx:pt>
          <cx:pt idx="552">-0.0150429573606824</cx:pt>
          <cx:pt idx="553">-0.069619681744768694</cx:pt>
          <cx:pt idx="554">-0.072305417553768403</cx:pt>
          <cx:pt idx="555">-0.0313548064740461</cx:pt>
          <cx:pt idx="556">-0.0074420197949749602</cx:pt>
          <cx:pt idx="557">0.0098918601617192202</cx:pt>
          <cx:pt idx="558">0.0029058744059642602</cx:pt>
          <cx:pt idx="559">-0.00027698094946280901</cx:pt>
          <cx:pt idx="560">-0.00066241302741994103</cx:pt>
          <cx:pt idx="561">-7.6602940655350497e-05</cx:pt>
          <cx:pt idx="562">-0.00042159299402466102</cx:pt>
          <cx:pt idx="563">-0.0073040277719544598</cx:pt>
          <cx:pt idx="564">-0.016100874934987401</cx:pt>
          <cx:pt idx="565">-0.035722713687417397</cx:pt>
          <cx:pt idx="566">-0.11046133223997701</cx:pt>
          <cx:pt idx="567">-0.089114687544325097</cx:pt>
          <cx:pt idx="568">-0.080993829177750207</cx:pt>
          <cx:pt idx="569">-0.040847930906381599</cx:pt>
          <cx:pt idx="570">0.030759805910539</cx:pt>
          <cx:pt idx="571">0.060862565118254802</cx:pt>
          <cx:pt idx="572">0.063150598130534502</cx:pt>
          <cx:pt idx="573">0.040034568441689802</cx:pt>
          <cx:pt idx="574">0.095519136633219995</cx:pt>
          <cx:pt idx="575">0.088461425465098206</cx:pt>
          <cx:pt idx="576">-0.0228600108519748</cx:pt>
          <cx:pt idx="577">0.016282694398454801</cx:pt>
          <cx:pt idx="578">0.027512047103731199</cx:pt>
          <cx:pt idx="579">-0.0276933700154555</cx:pt>
          <cx:pt idx="580">-0.053458903871169097</cx:pt>
          <cx:pt idx="581">-0.076247635967263</cx:pt>
          <cx:pt idx="582">-0.075732632569155994</cx:pt>
          <cx:pt idx="583">-0.050721902063008403</cx:pt>
          <cx:pt idx="584">-0.025744188976063499</cx:pt>
          <cx:pt idx="585">0.0085520128529678902</cx:pt>
          <cx:pt idx="586">0.00143939430370972</cx:pt>
          <cx:pt idx="587">7.1450831086220299e-05</cx:pt>
          <cx:pt idx="588">0.00013653162515415599</cx:pt>
          <cx:pt idx="589">-0.000443605575620919</cx:pt>
          <cx:pt idx="590">-0.0011732318596222699</cx:pt>
          <cx:pt idx="591">-0.00313745608565048</cx:pt>
          <cx:pt idx="592">-0.0091050836907942499</cx:pt>
          <cx:pt idx="593">-0.023073003604309</cx:pt>
          <cx:pt idx="594">-0.062424991781211199</cx:pt>
          <cx:pt idx="595">-0.086307721008706303</cx:pt>
          <cx:pt idx="596">-0.103116814542</cx:pt>
          <cx:pt idx="597">-0.067526011799151395</cx:pt>
          <cx:pt idx="598">-0.041444086842194798</cx:pt>
          <cx:pt idx="599">0.0060172863241052896</cx:pt>
          <cx:pt idx="600">0.048054625494484998</cx:pt>
          <cx:pt idx="601">0.101509740736594</cx:pt>
          <cx:pt idx="602">0.0999958612155461</cx:pt>
          <cx:pt idx="603">0.011999382503821401</cx:pt>
          <cx:pt idx="604">-0.0022106851674032701</cx:pt>
          <cx:pt idx="605">0.0271913241298842</cx:pt>
          <cx:pt idx="606">-0.0062383860956373802</cx:pt>
          <cx:pt idx="607">-0.040537376464511998</cx:pt>
          <cx:pt idx="608">-0.056695710548781801</cx:pt>
          <cx:pt idx="609">-0.070123833464437804</cx:pt>
          <cx:pt idx="610">-0.049617477806179699</cx:pt>
          <cx:pt idx="611">-0.055369530747789102</cx:pt>
          <cx:pt idx="612">-0.0336832245384611</cx:pt>
          <cx:pt idx="613">0.014686061865022901</cx:pt>
          <cx:pt idx="614">0.0113056062979629</cx:pt>
          <cx:pt idx="615">3.2231302269620999e-05</cx:pt>
          <cx:pt idx="616">0.00065973583375547303</cx:pt>
          <cx:pt idx="617">-0.00064221581290639499</cx:pt>
          <cx:pt idx="618">-0.00067648123751048105</cx:pt>
          <cx:pt idx="619">-0.0040083828510792596</cx:pt>
          <cx:pt idx="620">-0.0082972245495936594</cx:pt>
          <cx:pt idx="621">-0.016857443456271499</cx:pt>
          <cx:pt idx="622">-0.043429003613916203</cx:pt>
          <cx:pt idx="623">-0.046209786857128801</cx:pt>
          <cx:pt idx="624">-0.0666766666275493</cx:pt>
          <cx:pt idx="625">-0.100861258428077</cx:pt>
          <cx:pt idx="626">-0.11277444934580701</cx:pt>
          <cx:pt idx="627">-0.17295354197250201</cx:pt>
          <cx:pt idx="628">-0.070891867689668001</cx:pt>
          <cx:pt idx="629">-0.031740947442846799</cx:pt>
          <cx:pt idx="630">-0.0466282929333839</cx:pt>
          <cx:pt idx="631">-0.015124261104440101</cx:pt>
          <cx:pt idx="632">-0.062143549957597903</cx:pt>
          <cx:pt idx="633">-0.097560971430721899</cx:pt>
          <cx:pt idx="634">-0.113564449975776</cx:pt>
          <cx:pt idx="635">-0.084363123380461105</cx:pt>
          <cx:pt idx="636">-0.073957846325303098</cx:pt>
          <cx:pt idx="637">-0.059079680128182897</cx:pt>
          <cx:pt idx="638">-0.033898086256807201</cx:pt>
          <cx:pt idx="639">-0.0526700478063667</cx:pt>
          <cx:pt idx="640">-0.033328387845797398</cx:pt>
          <cx:pt idx="641">0.00439474246588277</cx:pt>
          <cx:pt idx="642">7.6965199217656903e-05</cx:pt>
          <cx:pt idx="643">0.000130184317354828</cx:pt>
          <cx:pt idx="644">3.4594453923006402e-05</cx:pt>
          <cx:pt idx="645">-0.00047010237448033798</cx:pt>
          <cx:pt idx="646">-0.00034850359579734799</cx:pt>
          <cx:pt idx="647">-0.00184286713688008</cx:pt>
          <cx:pt idx="648">-0.0065120705550571001</cx:pt>
          <cx:pt idx="649">-0.016466445621950099</cx:pt>
          <cx:pt idx="650">-0.030942493196676898</cx:pt>
          <cx:pt idx="651">-0.044125361395176997</cx:pt>
          <cx:pt idx="652">-0.048199585463859697</cx:pt>
          <cx:pt idx="653">-0.072335053883056999</cx:pt>
          <cx:pt idx="654">-0.099885947999259303</cx:pt>
          <cx:pt idx="655">-0.14418541691122699</cx:pt>
          <cx:pt idx="656">-0.087169934073181396</cx:pt>
          <cx:pt idx="657">-0.090586932911371404</cx:pt>
          <cx:pt idx="658">-0.055045754562267797</cx:pt>
          <cx:pt idx="659">-0.070144374239050997</cx:pt>
          <cx:pt idx="660">-0.097578382086524501</cx:pt>
          <cx:pt idx="661">-0.124633743718934</cx:pt>
          <cx:pt idx="662">-0.090801209010068301</cx:pt>
          <cx:pt idx="663">-0.074203005851772294</cx:pt>
          <cx:pt idx="664">-0.0240503452004407</cx:pt>
          <cx:pt idx="665">-0.0117042183125765</cx:pt>
          <cx:pt idx="666">0.00019618085063785899</cx:pt>
          <cx:pt idx="667">-0.0108688192465196</cx:pt>
          <cx:pt idx="668">-0.030770799457691199</cx:pt>
          <cx:pt idx="669">0.0031152084761858199</cx:pt>
          <cx:pt idx="670">-0.000475822746244824</cx:pt>
          <cx:pt idx="671">0.00054305231578754404</cx:pt>
          <cx:pt idx="672">-0.00058818837297257504</cx:pt>
          <cx:pt idx="673">0.00074449913692245799</cx:pt>
          <cx:pt idx="674">-0.000227393649353226</cx:pt>
          <cx:pt idx="675">-0.00017255924596744899</cx:pt>
          <cx:pt idx="676">-0.00163638560505989</cx:pt>
          <cx:pt idx="677">-0.00046224628487704701</cx:pt>
          <cx:pt idx="678">-0.0070456251200397002</cx:pt>
          <cx:pt idx="679">-0.017542865789614798</cx:pt>
          <cx:pt idx="680">-0.032750464999474198</cx:pt>
          <cx:pt idx="681">-0.036712887774976603</cx:pt>
          <cx:pt idx="682">-0.024943861649175701</cx:pt>
          <cx:pt idx="683">-0.0044760902871829296</cx:pt>
          <cx:pt idx="684">-0.019688505835740201</cx:pt>
          <cx:pt idx="685">-0.078381972476137998</cx:pt>
          <cx:pt idx="686">-0.052584164774702402</cx:pt>
          <cx:pt idx="687">-0.0374024819788795</cx:pt>
          <cx:pt idx="688">-0.020068521766285399</cx:pt>
          <cx:pt idx="689">-0.040186072692592799</cx:pt>
          <cx:pt idx="690">-0.036194854099537203</cx:pt>
          <cx:pt idx="691">-0.044986345005949099</cx:pt>
          <cx:pt idx="692">-0.022018357699224899</cx:pt>
          <cx:pt idx="693">0.00012457391398971001</cx:pt>
          <cx:pt idx="694">-0.0030834582087981401</cx:pt>
          <cx:pt idx="695">-0.0029408977945429302</cx:pt>
          <cx:pt idx="696">0.00100264652250657</cx:pt>
          <cx:pt idx="697">0.000268980448413959</cx:pt>
          <cx:pt idx="698">-0.00046327040936725299</cx:pt>
          <cx:pt idx="699">-0.00054417661767506903</cx:pt>
          <cx:pt idx="700">-0.00070479872185765099</cx:pt>
          <cx:pt idx="701">-8.3551355971218499e-05</cx:pt>
          <cx:pt idx="702">-7.6866286825599695e-05</cx:pt>
          <cx:pt idx="703">0.00047246077541764899</cx:pt>
          <cx:pt idx="704">-0.000117154759590419</cx:pt>
          <cx:pt idx="705">0.0017736069707645801</cx:pt>
          <cx:pt idx="706">0.00266117485695215</cx:pt>
          <cx:pt idx="707">-0.0024873692531593799</cx:pt>
          <cx:pt idx="708">-0.0109908689801766</cx:pt>
          <cx:pt idx="709">-0.0091499412117416103</cx:pt>
          <cx:pt idx="710">0.0096170973112027491</cx:pt>
          <cx:pt idx="711">0.0147131378628691</cx:pt>
          <cx:pt idx="712">-0.0026953362286169001</cx:pt>
          <cx:pt idx="713">-0.058734856210967697</cx:pt>
          <cx:pt idx="714">-0.0576670526086265</cx:pt>
          <cx:pt idx="715">-0.016490808121394199</cx:pt>
          <cx:pt idx="716">-0.023650005703559501</cx:pt>
          <cx:pt idx="717">-0.042568343426355397</cx:pt>
          <cx:pt idx="718">-0.0362954616608012</cx:pt>
          <cx:pt idx="719">-0.047870320722140702</cx:pt>
          <cx:pt idx="720">-0.032852665420458997</cx:pt>
          <cx:pt idx="721">-0.0077785052952102302</cx:pt>
          <cx:pt idx="722">0.00351463069092785</cx:pt>
          <cx:pt idx="723">4.0811757063802598e-05</cx:pt>
          <cx:pt idx="724">-0.0012084965500009301</cx:pt>
          <cx:pt idx="725">-8.4189568128108404e-05</cx:pt>
          <cx:pt idx="726">-0.00042263111864961701</cx:pt>
          <cx:pt idx="727">7.6545133591471496e-05</cx:pt>
          <cx:pt idx="728">0.00027738240922273698</cx:pt>
          <cx:pt idx="729">-0.00013006287533533101</cx:pt>
          <cx:pt idx="730">-0.000184003319607448</cx:pt>
          <cx:pt idx="731">-8.2505471649969498e-05</cx:pt>
          <cx:pt idx="732">0.00109358321811841</cx:pt>
          <cx:pt idx="733">0.00092577052830698596</cx:pt>
          <cx:pt idx="734">-0.00019410147881655199</cx:pt>
          <cx:pt idx="735">-0.00174783935640879</cx:pt>
          <cx:pt idx="736">-0.0023761208957712001</cx:pt>
          <cx:pt idx="737">0.0020972042646988302</cx:pt>
          <cx:pt idx="738">0.015013613028247099</cx:pt>
          <cx:pt idx="739">0.0154300833118976</cx:pt>
          <cx:pt idx="740">0.0033219852923600099</cx:pt>
          <cx:pt idx="741">-0.0106425311649328</cx:pt>
          <cx:pt idx="742">-0.0165098655662387</cx:pt>
          <cx:pt idx="743">-0.0118693752407106</cx:pt>
          <cx:pt idx="744">-0.020919800356386398</cx:pt>
          <cx:pt idx="745">-0.0266252151155669</cx:pt>
          <cx:pt idx="746">-0.017720604744176999</cx:pt>
          <cx:pt idx="747">-0.024973286846551299</cx:pt>
          <cx:pt idx="748">-0.0215222807031401</cx:pt>
          <cx:pt idx="749">-0.0091174141937074397</cx:pt>
          <cx:pt idx="750">-0.0022364759650186699</cx:pt>
          <cx:pt idx="751">-0.00072666710863195495</cx:pt>
          <cx:pt idx="752">-0.00054798105898196602</cx:pt>
          <cx:pt idx="753">-3.98216815581338e-05</cx:pt>
          <cx:pt idx="754">-7.5001803461780203e-05</cx:pt>
          <cx:pt idx="755">-0.00014352465250999001</cx:pt>
          <cx:pt idx="756">0.0010978880939954299</cx:pt>
          <cx:pt idx="757">-0.00017169114174884101</cx:pt>
          <cx:pt idx="758">8.6541337780427805e-06</cx:pt>
          <cx:pt idx="759">-0.00078036900686395303</cx:pt>
          <cx:pt idx="760">-4.5994567401417602e-06</cx:pt>
          <cx:pt idx="761">4.9246156870523899e-06</cx:pt>
          <cx:pt idx="762">-0.00021277792067682101</cx:pt>
          <cx:pt idx="763">-0.0026125232807209299</cx:pt>
          <cx:pt idx="764">-0.00165875179952029</cx:pt>
          <cx:pt idx="765">-0.00073161670875947205</cx:pt>
          <cx:pt idx="766">-0.0012369814082853301</cx:pt>
          <cx:pt idx="767">0.00044487754144442298</cx:pt>
          <cx:pt idx="768">0.00021851300759215299</cx:pt>
          <cx:pt idx="769">-0.0039148307284435297</cx:pt>
          <cx:pt idx="770">-0.000432691251596648</cx:pt>
          <cx:pt idx="771">-0.00051276998652086505</cx:pt>
          <cx:pt idx="772">-0.00331386833224325</cx:pt>
          <cx:pt idx="773">-0.00344080918589444</cx:pt>
          <cx:pt idx="774">-0.0035810506675978001</cx:pt>
          <cx:pt idx="775">-0.0025641222549359498</cx:pt>
          <cx:pt idx="776">-0.000148225738091815</cx:pt>
          <cx:pt idx="777">-0.0023356892795398702</cx:pt>
          <cx:pt idx="778">-0.0017335539165934399</cx:pt>
          <cx:pt idx="779">-0.00018045670726675301</cx:pt>
          <cx:pt idx="780">0.0012943210129066701</cx:pt>
          <cx:pt idx="781">-0.00043626175897475697</cx:pt>
          <cx:pt idx="782">0.00064850089070657999</cx:pt>
          <cx:pt idx="783">-0.00082196404741478098</cx:pt>
        </cx:lvl>
      </cx:numDim>
    </cx:data>
    <cx:data id="113">
      <cx:numDim type="val">
        <cx:f>'001_WA_F - 副本'!$DJ$1:$DJ$784</cx:f>
        <cx:lvl ptCount="784" formatCode="G/通用格式">
          <cx:pt idx="0">0.000105740182737057</cx:pt>
          <cx:pt idx="1">-0.00051870480076608402</cx:pt>
          <cx:pt idx="2">0.00028138340661942602</cx:pt>
          <cx:pt idx="3">-0.00037946669836784702</cx:pt>
          <cx:pt idx="4">-8.8033110507383696e-05</cx:pt>
          <cx:pt idx="5">2.4375714345393899e-05</cx:pt>
          <cx:pt idx="6">0.00013290768706985401</cx:pt>
          <cx:pt idx="7">0.00034831652094005102</cx:pt>
          <cx:pt idx="8">-5.8562874843375598e-05</cx:pt>
          <cx:pt idx="9">-0.00047207846938701002</cx:pt>
          <cx:pt idx="10">-2.4563580447129799e-05</cx:pt>
          <cx:pt idx="11">-0.00042164231584031599</cx:pt>
          <cx:pt idx="12">-0.00022866283717672801</cx:pt>
          <cx:pt idx="13">0.00092958426553527997</cx:pt>
          <cx:pt idx="14">0.00014895634254196799</cx:pt>
          <cx:pt idx="15">0.00070293816727092699</cx:pt>
          <cx:pt idx="16">-6.4543414350562997e-05</cx:pt>
          <cx:pt idx="17">-0.00036030990621765897</cx:pt>
          <cx:pt idx="18">0.00047271819447851701</cx:pt>
          <cx:pt idx="19">-0.00049099443335822498</cx:pt>
          <cx:pt idx="20">0.00016606644391072801</cx:pt>
          <cx:pt idx="21">-0.00018633189537627001</cx:pt>
          <cx:pt idx="22">0.00029242596478367398</cx:pt>
          <cx:pt idx="23">0.00018513642809354699</cx:pt>
          <cx:pt idx="24">-4.2719345965390703e-05</cx:pt>
          <cx:pt idx="25">0.00023336597712578301</cx:pt>
          <cx:pt idx="26">-0.00053774052973275298</cx:pt>
          <cx:pt idx="27">0.00013626943061109201</cx:pt>
          <cx:pt idx="28">-0.00016814898225348099</cx:pt>
          <cx:pt idx="29">0.00067872519623055397</cx:pt>
          <cx:pt idx="30">-0.00041425084505979998</cx:pt>
          <cx:pt idx="31">-0.00046511700927363701</cx:pt>
          <cx:pt idx="32">5.0839395424809703e-05</cx:pt>
          <cx:pt idx="33">0.00052458040314540396</cx:pt>
          <cx:pt idx="34">0.00015980057051125701</cx:pt>
          <cx:pt idx="35">-0.00039397428281458399</cx:pt>
          <cx:pt idx="36">-0.00067280111219064805</cx:pt>
          <cx:pt idx="37">-1.7518343548780601e-05</cx:pt>
          <cx:pt idx="38">-0.00126652931773095</cx:pt>
          <cx:pt idx="39">-0.0051393012900408297</cx:pt>
          <cx:pt idx="40">-0.00044808695906084798</cx:pt>
          <cx:pt idx="41">-0.00087749766384535399</cx:pt>
          <cx:pt idx="42">-0.0016023872288160601</cx:pt>
          <cx:pt idx="43">0.00078202890029143303</cx:pt>
          <cx:pt idx="44">0.0046617607224478802</cx:pt>
          <cx:pt idx="45">0.0028118579120106602</cx:pt>
          <cx:pt idx="46">-0.00031436881185705802</cx:pt>
          <cx:pt idx="47">-0.00050176511376801003</cx:pt>
          <cx:pt idx="48">-0.00129123384419999</cx:pt>
          <cx:pt idx="49">-0.0020684093647600202</cx:pt>
          <cx:pt idx="50">-0.00032461688248049798</cx:pt>
          <cx:pt idx="51">-0.00020857295253352899</cx:pt>
          <cx:pt idx="52">-0.00027549467870410999</cx:pt>
          <cx:pt idx="53">-0.00011155548279591901</cx:pt>
          <cx:pt idx="54">-2.7106635515420299e-05</cx:pt>
          <cx:pt idx="55">0.000227468090608306</cx:pt>
          <cx:pt idx="56">-2.6621376378200099e-05</cx:pt>
          <cx:pt idx="57">-0.000197950023268279</cx:pt>
          <cx:pt idx="58">0.00013252838144872699</cx:pt>
          <cx:pt idx="59">-0.00016231393347519501</cx:pt>
          <cx:pt idx="60">-8.1850446390409294e-05</cx:pt>
          <cx:pt idx="61">0.00088590229301361602</cx:pt>
          <cx:pt idx="62">8.0898874809113005e-05</cx:pt>
          <cx:pt idx="63">0.00034163480975137701</cx:pt>
          <cx:pt idx="64">-0.00089957445462889095</cx:pt>
          <cx:pt idx="65">-0.0020327746999481999</cx:pt>
          <cx:pt idx="66">-0.0059497992431225199</cx:pt>
          <cx:pt idx="67">-0.0050957709148053499</cx:pt>
          <cx:pt idx="68">-0.00053969821910543098</cx:pt>
          <cx:pt idx="69">-9.2133984794076304e-05</cx:pt>
          <cx:pt idx="70">-0.0054220674364219099</cx:pt>
          <cx:pt idx="71">-0.0017708133403246001</cx:pt>
          <cx:pt idx="72">0.0091692569413666398</cx:pt>
          <cx:pt idx="73">0.0062643235917902501</cx:pt>
          <cx:pt idx="74">0.00121575777159121</cx:pt>
          <cx:pt idx="75">-0.0077714423731333497</cx:pt>
          <cx:pt idx="76">-0.00079256325148467004</cx:pt>
          <cx:pt idx="77">-0.0029516861912865602</cx:pt>
          <cx:pt idx="78">-0.0033968592379104399</cx:pt>
          <cx:pt idx="79">-0.00092961491162825405</cx:pt>
          <cx:pt idx="80">-6.2692384829600697e-05</cx:pt>
          <cx:pt idx="81">-0.00061785802012703697</cx:pt>
          <cx:pt idx="82">0.00069076114869155605</cx:pt>
          <cx:pt idx="83">0.00062651124761949702</cx:pt>
          <cx:pt idx="84">-0.00039078907362930198</cx:pt>
          <cx:pt idx="85">-0.00063273597921781398</cx:pt>
          <cx:pt idx="86">-0.00037629909899548702</cx:pt>
          <cx:pt idx="87">7.1405717326294499e-05</cx:pt>
          <cx:pt idx="88">-0.00015783659408496101</cx:pt>
          <cx:pt idx="89">0.00062491104629618295</cx:pt>
          <cx:pt idx="90">-0.00011259977267863901</cx:pt>
          <cx:pt idx="91">0.0011822651918414499</cx:pt>
          <cx:pt idx="92">0.0022837611545580201</cx:pt>
          <cx:pt idx="93">0.0059528395159555098</cx:pt>
          <cx:pt idx="94">0.00151929486032606</cx:pt>
          <cx:pt idx="95">0.00021641778583708499</cx:pt>
          <cx:pt idx="96">0.0097330027869956797</cx:pt>
          <cx:pt idx="97">0.0125166231734723</cx:pt>
          <cx:pt idx="98">0.00091727445936881495</cx:pt>
          <cx:pt idx="99">-0.00228734099682889</cx:pt>
          <cx:pt idx="100">0.0091424863520864607</cx:pt>
          <cx:pt idx="101">0.0047232940513298903</cx:pt>
          <cx:pt idx="102">0.0153493611353165</cx:pt>
          <cx:pt idx="103">0.00173751195590375</cx:pt>
          <cx:pt idx="104">-0.0043460367539866398</cx:pt>
          <cx:pt idx="105">-0.0069672424120274896</cx:pt>
          <cx:pt idx="106">-0.0026726440872691399</cx:pt>
          <cx:pt idx="107">-0.0041868579561342104</cx:pt>
          <cx:pt idx="108">-0.0035651967605893199</cx:pt>
          <cx:pt idx="109">5.0043464686679403e-05</cx:pt>
          <cx:pt idx="110">-0.000179515484058862</cx:pt>
          <cx:pt idx="111">-0.00071277526670990201</cx:pt>
          <cx:pt idx="112">0.000106827289579457</cx:pt>
          <cx:pt idx="113">-0.000559469162560314</cx:pt>
          <cx:pt idx="114">0.00097920420312142898</cx:pt>
          <cx:pt idx="115">-0.00041028740685090801</cx:pt>
          <cx:pt idx="116">0.00067003578789580896</cx:pt>
          <cx:pt idx="117">0.0024501021297122002</cx:pt>
          <cx:pt idx="118">0.0056187505146667004</cx:pt>
          <cx:pt idx="119">0.0081863204195871796</cx:pt>
          <cx:pt idx="120">0.0056839277666906503</cx:pt>
          <cx:pt idx="121">0.0018827953672978901</cx:pt>
          <cx:pt idx="122">-0.0029476112264602799</cx:pt>
          <cx:pt idx="123">-0.0024147765337599199</cx:pt>
          <cx:pt idx="124">-0.017014644240861701</cx:pt>
          <cx:pt idx="125">-0.035368269612232703</cx:pt>
          <cx:pt idx="126">-0.028080899725098699</cx:pt>
          <cx:pt idx="127">-0.022518143927712501</cx:pt>
          <cx:pt idx="128">-0.0155929435060836</cx:pt>
          <cx:pt idx="129">0.0116187079172324</cx:pt>
          <cx:pt idx="130">0.043394520052747597</cx:pt>
          <cx:pt idx="131">0.037194145529076801</cx:pt>
          <cx:pt idx="132">0.046598837023318997</cx:pt>
          <cx:pt idx="133">0.0126423468727444</cx:pt>
          <cx:pt idx="134">0.0025214550833856202</cx:pt>
          <cx:pt idx="135">-0.0082050828059543508</cx:pt>
          <cx:pt idx="136">-0.0079311424742442398</cx:pt>
          <cx:pt idx="137">-0.0020805204180538101</cx:pt>
          <cx:pt idx="138">-0.0010071700227781699</cx:pt>
          <cx:pt idx="139">-0.00171132532095727</cx:pt>
          <cx:pt idx="140">0.00056837958279330595</cx:pt>
          <cx:pt idx="141">-0.000338846839898144</cx:pt>
          <cx:pt idx="142">0.00040294321829244798</cx:pt>
          <cx:pt idx="143">-0.00050925180426691702</cx:pt>
          <cx:pt idx="144">-0.0014877201575578299</cx:pt>
          <cx:pt idx="145">-0.0046514898027378102</cx:pt>
          <cx:pt idx="146">-0.0029511112492230001</cx:pt>
          <cx:pt idx="147">0.00235727617461746</cx:pt>
          <cx:pt idx="148">-0.013942917989958999</cx:pt>
          <cx:pt idx="149">-0.027722508267235001</cx:pt>
          <cx:pt idx="150">-0.0246122244708065</cx:pt>
          <cx:pt idx="151">0.00022925341536303</cx:pt>
          <cx:pt idx="152">0.0043125883427853904</cx:pt>
          <cx:pt idx="153">-0.0144362578036427</cx:pt>
          <cx:pt idx="154">-0.021393245216358801</cx:pt>
          <cx:pt idx="155">0.036960133033192497</cx:pt>
          <cx:pt idx="156">0.055312520926371303</cx:pt>
          <cx:pt idx="157">0.048740248048396502</cx:pt>
          <cx:pt idx="158">0.073963360346830806</cx:pt>
          <cx:pt idx="159">0.060169677507498902</cx:pt>
          <cx:pt idx="160">0.055219408940813501</cx:pt>
          <cx:pt idx="161">0.052535649082354703</cx:pt>
          <cx:pt idx="162">0.0282133495063377</cx:pt>
          <cx:pt idx="163">-0.0063393272686262901</cx:pt>
          <cx:pt idx="164">-0.016536543273696601</cx:pt>
          <cx:pt idx="165">-0.0088071661011623996</cx:pt>
          <cx:pt idx="166">-0.00463320568102751</cx:pt>
          <cx:pt idx="167">-0.00131324517336878</cx:pt>
          <cx:pt idx="168">8.0082409430179007e-05</cx:pt>
          <cx:pt idx="169">0.00030918343368981798</cx:pt>
          <cx:pt idx="170">0.00078773902755513697</cx:pt>
          <cx:pt idx="171">-0.0019030039228830099</cx:pt>
          <cx:pt idx="172">-0.00049131339829108604</cx:pt>
          <cx:pt idx="173">-0.00366139730311859</cx:pt>
          <cx:pt idx="174">-0.0069619921487483897</cx:pt>
          <cx:pt idx="175">-0.0045654565729626303</cx:pt>
          <cx:pt idx="176">-0.016668286408186499</cx:pt>
          <cx:pt idx="177">-0.0065285546343996897</cx:pt>
          <cx:pt idx="178">0.032334679270467202</cx:pt>
          <cx:pt idx="179">0.043171222009801002</cx:pt>
          <cx:pt idx="180">0.047510180282688802</cx:pt>
          <cx:pt idx="181">0.0421665724761391</cx:pt>
          <cx:pt idx="182">0.057353367078071697</cx:pt>
          <cx:pt idx="183">0.065677547424384503</cx:pt>
          <cx:pt idx="184">0.066173837903909197</cx:pt>
          <cx:pt idx="185">0.030303711329495799</cx:pt>
          <cx:pt idx="186">0.030327174863368299</cx:pt>
          <cx:pt idx="187">0.015263870228340699</cx:pt>
          <cx:pt idx="188">0.019259668446111201</cx:pt>
          <cx:pt idx="189">0.0403295320668361</cx:pt>
          <cx:pt idx="190">0.0316958219098483</cx:pt>
          <cx:pt idx="191">-0.019973388518964401</cx:pt>
          <cx:pt idx="192">-0.0294156279704271</cx:pt>
          <cx:pt idx="193">-0.0143927804320886</cx:pt>
          <cx:pt idx="194">-0.0018730229968168201</cx:pt>
          <cx:pt idx="195">-0.00052633872821839596</cx:pt>
          <cx:pt idx="196">-5.8568745448015902e-05</cx:pt>
          <cx:pt idx="197">0.00077219673335191604</cx:pt>
          <cx:pt idx="198">0.00085032094878280699</cx:pt>
          <cx:pt idx="199">-0.00091237196949064199</cx:pt>
          <cx:pt idx="200">-0.0036830612151385299</cx:pt>
          <cx:pt idx="201">-0.0072536541117844498</cx:pt>
          <cx:pt idx="202">-0.00015886677442048701</cx:pt>
          <cx:pt idx="203">0.0088379818673058694</cx:pt>
          <cx:pt idx="204">0.036293949044534597</cx:pt>
          <cx:pt idx="205">0.034027893912159698</cx:pt>
          <cx:pt idx="206">0.048593033308738397</cx:pt>
          <cx:pt idx="207">0.067967408748424496</cx:pt>
          <cx:pt idx="208">0.043752058347918003</cx:pt>
          <cx:pt idx="209">0.024142610666057902</cx:pt>
          <cx:pt idx="210">0.065834747174014996</cx:pt>
          <cx:pt idx="211">0.078146684559560101</cx:pt>
          <cx:pt idx="212">0.032349484701080303</cx:pt>
          <cx:pt idx="213">-0.032766554624030102</cx:pt>
          <cx:pt idx="214">-0.033268536653802</cx:pt>
          <cx:pt idx="215">-0.020932840784117501</cx:pt>
          <cx:pt idx="216">0.0174423423859843</cx:pt>
          <cx:pt idx="217">0.038948314389573899</cx:pt>
          <cx:pt idx="218">0.017812005887246199</cx:pt>
          <cx:pt idx="219">-0.042268075767494098</cx:pt>
          <cx:pt idx="220">-0.049209601756946698</cx:pt>
          <cx:pt idx="221">-0.0194527342560274</cx:pt>
          <cx:pt idx="222">-0.00168696292390499</cx:pt>
          <cx:pt idx="223">-0.00013663347126785801</cx:pt>
          <cx:pt idx="224">-0.00092120426908531903</cx:pt>
          <cx:pt idx="225">-0.00022644070377427199</cx:pt>
          <cx:pt idx="226">-0.00336162183738085</cx:pt>
          <cx:pt idx="227">-0.00067920124238584104</cx:pt>
          <cx:pt idx="228">-0.0012723013406229001</cx:pt>
          <cx:pt idx="229">-0.0152178257882106</cx:pt>
          <cx:pt idx="230">0.0040803579703536002</cx:pt>
          <cx:pt idx="231">0.0319469963142687</cx:pt>
          <cx:pt idx="232">0.028367323913611301</cx:pt>
          <cx:pt idx="233">-0.017749012051183299</cx:pt>
          <cx:pt idx="234">0.0018063091366429999</cx:pt>
          <cx:pt idx="235">0.019006867659409898</cx:pt>
          <cx:pt idx="236">-0.038634951580347299</cx:pt>
          <cx:pt idx="237">-0.0310781821139424</cx:pt>
          <cx:pt idx="238">0.0040848384245195102</cx:pt>
          <cx:pt idx="239">-0.025034565734237301</cx:pt>
          <cx:pt idx="240">-0.030175106691287399</cx:pt>
          <cx:pt idx="241">-0.0269509882457412</cx:pt>
          <cx:pt idx="242">-0.016551568007464199</cx:pt>
          <cx:pt idx="243">0.0065207722004823896</cx:pt>
          <cx:pt idx="244">0.018960197636956</cx:pt>
          <cx:pt idx="245">0.037009198697109502</cx:pt>
          <cx:pt idx="246">0.022045256932431999</cx:pt>
          <cx:pt idx="247">-0.042609406972851198</cx:pt>
          <cx:pt idx="248">-0.0495779724112652</cx:pt>
          <cx:pt idx="249">-0.0141610948678092</cx:pt>
          <cx:pt idx="250">0.000291322942995569</cx:pt>
          <cx:pt idx="251">0.00033308996987557802</cx:pt>
          <cx:pt idx="252">0.000736763612738276</cx:pt>
          <cx:pt idx="253">0.00019544027890920201</cx:pt>
          <cx:pt idx="254">0.00122740058293841</cx:pt>
          <cx:pt idx="255">-0.00065218573148612797</cx:pt>
          <cx:pt idx="256">-0.0109553621309446</cx:pt>
          <cx:pt idx="257">-0.021598393231089402</cx:pt>
          <cx:pt idx="258">0.0032730920550932</cx:pt>
          <cx:pt idx="259">0.0199294284943543</cx:pt>
          <cx:pt idx="260">0.00909804949642125</cx:pt>
          <cx:pt idx="261">-0.054884590634425502</cx:pt>
          <cx:pt idx="262">-0.036206228979004003</cx:pt>
          <cx:pt idx="263">-0.0240906404315081</cx:pt>
          <cx:pt idx="264">-0.075833748213548102</cx:pt>
          <cx:pt idx="265">-0.10194845020953</cx:pt>
          <cx:pt idx="266">-0.111159867752158</cx:pt>
          <cx:pt idx="267">-0.11250846143947101</cx:pt>
          <cx:pt idx="268">-0.097138663901361194</cx:pt>
          <cx:pt idx="269">-0.0700618139366362</cx:pt>
          <cx:pt idx="270">0.048096152997693598</cx:pt>
          <cx:pt idx="271">0.017525961647915901</cx:pt>
          <cx:pt idx="272">0.0017102466557246099</cx:pt>
          <cx:pt idx="273">-0.0032022132787548202</cx:pt>
          <cx:pt idx="274">-0.000143022440205383</cx:pt>
          <cx:pt idx="275">-0.018720991761780999</cx:pt>
          <cx:pt idx="276">-0.038371999119322799</cx:pt>
          <cx:pt idx="277">-0.0065697467013507297</cx:pt>
          <cx:pt idx="278">0.0010892995605287</cx:pt>
          <cx:pt idx="279">0.0011433368199538</cx:pt>
          <cx:pt idx="280">-0.00029141636188383102</cx:pt>
          <cx:pt idx="281">-0.000431138161009221</cx:pt>
          <cx:pt idx="282">-0.0035355934213899</cx:pt>
          <cx:pt idx="283">-0.0028720448072690101</cx:pt>
          <cx:pt idx="284">-0.013586758682357199</cx:pt>
          <cx:pt idx="285">-0.0288476262330245</cx:pt>
          <cx:pt idx="286">0.0042738306203575199</cx:pt>
          <cx:pt idx="287">-0.0152882967312184</cx:pt>
          <cx:pt idx="288">-0.041035792625090703</cx:pt>
          <cx:pt idx="289">-0.119637440969981</cx:pt>
          <cx:pt idx="290">-0.10096793474877699</cx:pt>
          <cx:pt idx="291">-0.117423945509118</cx:pt>
          <cx:pt idx="292">-0.149937264614036</cx:pt>
          <cx:pt idx="293">-0.163578332465666</cx:pt>
          <cx:pt idx="294">-0.143936508102258</cx:pt>
          <cx:pt idx="295">-0.11978282909605099</cx:pt>
          <cx:pt idx="296">-0.056381071331605699</cx:pt>
          <cx:pt idx="297">-0.057598396820470299</cx:pt>
          <cx:pt idx="298">0.042979883418955603</cx:pt>
          <cx:pt idx="299">0.034955907049970897</cx:pt>
          <cx:pt idx="300">0.00095454321059926196</cx:pt>
          <cx:pt idx="301">-0.00144655375576902</cx:pt>
          <cx:pt idx="302">0.0079202787969584899</cx:pt>
          <cx:pt idx="303">-0.0177323791398241</cx:pt>
          <cx:pt idx="304">-0.031477215008047697</cx:pt>
          <cx:pt idx="305">-0.0040347434603774596</cx:pt>
          <cx:pt idx="306">0.00068128435159718105</cx:pt>
          <cx:pt idx="307">-0.000327308990771301</cx:pt>
          <cx:pt idx="308">0.00038709713926840002</cx:pt>
          <cx:pt idx="309">0.00015081279323366</cx:pt>
          <cx:pt idx="310">-0.0060823452738272398</cx:pt>
          <cx:pt idx="311">-0.0020430619647377499</cx:pt>
          <cx:pt idx="312">-0.0078257618363778998</cx:pt>
          <cx:pt idx="313">-0.0462769267339792</cx:pt>
          <cx:pt idx="314">-0.019837509210220799</cx:pt>
          <cx:pt idx="315">-0.053583503844503298</cx:pt>
          <cx:pt idx="316">-0.089044958535877794</cx:pt>
          <cx:pt idx="317">-0.13175501506478199</cx:pt>
          <cx:pt idx="318">-0.14241220038519101</cx:pt>
          <cx:pt idx="319">-0.13142955012155899</cx:pt>
          <cx:pt idx="320">-0.12171254396992</cx:pt>
          <cx:pt idx="321">-0.093904711971110902</cx:pt>
          <cx:pt idx="322">-0.070541329007047099</cx:pt>
          <cx:pt idx="323">-0.073093773369869303</cx:pt>
          <cx:pt idx="324">-0.049117454685895998</cx:pt>
          <cx:pt idx="325">0.0147506015190391</cx:pt>
          <cx:pt idx="326">0.056326058719428203</cx:pt>
          <cx:pt idx="327">0.0431454690936455</cx:pt>
          <cx:pt idx="328">0.024795902065598199</cx:pt>
          <cx:pt idx="329">0.00054065701704132402</cx:pt>
          <cx:pt idx="330">0.0030743899890797199</cx:pt>
          <cx:pt idx="331">-0.017125454625480499</cx:pt>
          <cx:pt idx="332">-0.015003972110995301</cx:pt>
          <cx:pt idx="333">0.0010941371716540499</cx:pt>
          <cx:pt idx="334">0.000545383660355969</cx:pt>
          <cx:pt idx="335">-1.26171515393787e-05</cx:pt>
          <cx:pt idx="336">0.00062210386950043903</cx:pt>
          <cx:pt idx="337">-0.00061152747423331901</cx:pt>
          <cx:pt idx="338">-0.010091044906720701</cx:pt>
          <cx:pt idx="339">-0.0081421376455372806</cx:pt>
          <cx:pt idx="340">-0.0127467179283087</cx:pt>
          <cx:pt idx="341">-0.055642153919137301</cx:pt>
          <cx:pt idx="342">-0.051610599306430402</cx:pt>
          <cx:pt idx="343">-0.060308809515531997</cx:pt>
          <cx:pt idx="344">-0.0882373175920248</cx:pt>
          <cx:pt idx="345">-0.069645059490762898</cx:pt>
          <cx:pt idx="346">-0.059029541668146501</cx:pt>
          <cx:pt idx="347">-0.053176894148505301</cx:pt>
          <cx:pt idx="348">-0.031297816500189597</cx:pt>
          <cx:pt idx="349">-0.0063821392338624999</cx:pt>
          <cx:pt idx="350">0.0056680604111606697</cx:pt>
          <cx:pt idx="351">-0.049391795237115503</cx:pt>
          <cx:pt idx="352">-0.032772055124080601</cx:pt>
          <cx:pt idx="353">-0.019557518508396501</cx:pt>
          <cx:pt idx="354">0.0244567057941226</cx:pt>
          <cx:pt idx="355">0.030605263019304298</cx:pt>
          <cx:pt idx="356">0.0291122399136448</cx:pt>
          <cx:pt idx="357">0.016474137626198801</cx:pt>
          <cx:pt idx="358">-0.018588138143611699</cx:pt>
          <cx:pt idx="359">-0.0250424786318756</cx:pt>
          <cx:pt idx="360">-0.0099044496804927204</cx:pt>
          <cx:pt idx="361">0.0042859453883300298</cx:pt>
          <cx:pt idx="362">-0.00059634213729169497</cx:pt>
          <cx:pt idx="363">0.00025755725947967299</cx:pt>
          <cx:pt idx="364">-0.00056039477661675504</cx:pt>
          <cx:pt idx="365">-0.0017979540333627701</cx:pt>
          <cx:pt idx="366">-0.0027683221411458898</cx:pt>
          <cx:pt idx="367">-0.0085082456607504103</cx:pt>
          <cx:pt idx="368">-0.015977499641619201</cx:pt>
          <cx:pt idx="369">-0.043377794919488698</cx:pt>
          <cx:pt idx="370">-0.046623997329881303</cx:pt>
          <cx:pt idx="371">-0.0479319823856399</cx:pt>
          <cx:pt idx="372">-0.073111882615120194</cx:pt>
          <cx:pt idx="373">0.019144182891710299</cx:pt>
          <cx:pt idx="374">0.070272125180945097</cx:pt>
          <cx:pt idx="375">0.024165101912716699</cx:pt>
          <cx:pt idx="376">-0.0042277857959493901</cx:pt>
          <cx:pt idx="377">0.0017755784504920899</cx:pt>
          <cx:pt idx="378">-0.0224788174997257</cx:pt>
          <cx:pt idx="379">-0.052611491539031802</cx:pt>
          <cx:pt idx="380">-0.0366958708865446</cx:pt>
          <cx:pt idx="381">-0.021408156724645001</cx:pt>
          <cx:pt idx="382">0.020978030202909899</cx:pt>
          <cx:pt idx="383">0.034969842887761199</cx:pt>
          <cx:pt idx="384">0.0414138644278235</cx:pt>
          <cx:pt idx="385">0.0062177894819538696</cx:pt>
          <cx:pt idx="386">-0.0268173281937618</cx:pt>
          <cx:pt idx="387">-0.034380825233277998</cx:pt>
          <cx:pt idx="388">-0.017201065140917699</cx:pt>
          <cx:pt idx="389">0.0014944156179566501</cx:pt>
          <cx:pt idx="390">0.00065759682290940195</cx:pt>
          <cx:pt idx="391">-0.000423519288621542</cx:pt>
          <cx:pt idx="392">-5.2774040937157303e-05</cx:pt>
          <cx:pt idx="393">0.00053968705665224795</cx:pt>
          <cx:pt idx="394">-0.00028842282003807503</cx:pt>
          <cx:pt idx="395">-0.0041706489411157304</cx:pt>
          <cx:pt idx="396">-0.0055255160106336696</cx:pt>
          <cx:pt idx="397">-0.021212693043112098</cx:pt>
          <cx:pt idx="398">-0.0090029779616499495</cx:pt>
          <cx:pt idx="399">-0.0044919934389992498</cx:pt>
          <cx:pt idx="400">-0.0154907496937379</cx:pt>
          <cx:pt idx="401">0.020533483419993798</cx:pt>
          <cx:pt idx="402">0.065494010927422006</cx:pt>
          <cx:pt idx="403">0.042453876706359597</cx:pt>
          <cx:pt idx="404">0.045430496924938599</cx:pt>
          <cx:pt idx="405">0.050435902506218003</cx:pt>
          <cx:pt idx="406">-0.012889361318188601</cx:pt>
          <cx:pt idx="407">-0.073652341843605001</cx:pt>
          <cx:pt idx="408">-0.051522665330058497</cx:pt>
          <cx:pt idx="409">-0.0115493261632877</cx:pt>
          <cx:pt idx="410">0.045047383562479101</cx:pt>
          <cx:pt idx="411">0.0094075318666804898</cx:pt>
          <cx:pt idx="412">-0.0210136742748376</cx:pt>
          <cx:pt idx="413">-0.0159665174509231</cx:pt>
          <cx:pt idx="414">-0.014841234404129299</cx:pt>
          <cx:pt idx="415">-0.026447194636139201</cx:pt>
          <cx:pt idx="416">-0.0159465861638345</cx:pt>
          <cx:pt idx="417">0.00182340119738112</cx:pt>
          <cx:pt idx="418">0.0039671037371858796</cx:pt>
          <cx:pt idx="419">0.00060607219870134697</cx:pt>
          <cx:pt idx="420">0.00034800684969009898</cx:pt>
          <cx:pt idx="421">0.0016839569276093599</cx:pt>
          <cx:pt idx="422">0.00078081105359471901</cx:pt>
          <cx:pt idx="423">0.00103095185891555</cx:pt>
          <cx:pt idx="424">0.012926638892718801</cx:pt>
          <cx:pt idx="425">0.0156669445379077</cx:pt>
          <cx:pt idx="426">0.0259239502514453</cx:pt>
          <cx:pt idx="427">-0.0034457678780538199</cx:pt>
          <cx:pt idx="428">0.0036620926682470701</cx:pt>
          <cx:pt idx="429">0.018633929133491701</cx:pt>
          <cx:pt idx="430">0.038900029252892897</cx:pt>
          <cx:pt idx="431">0.028314854223041801</cx:pt>
          <cx:pt idx="432">0.027781923183345499</cx:pt>
          <cx:pt idx="433">0.0829645395493782</cx:pt>
          <cx:pt idx="434">0.022255657287998401</cx:pt>
          <cx:pt idx="435">-0.018950907818795801</cx:pt>
          <cx:pt idx="436">-0.0234734309550352</cx:pt>
          <cx:pt idx="437">-0.0165002452270748</cx:pt>
          <cx:pt idx="438">0.0190145019213054</cx:pt>
          <cx:pt idx="439">-0.044793188445497199</cx:pt>
          <cx:pt idx="440">-0.058065555801796301</cx:pt>
          <cx:pt idx="441">-0.0323159664471179</cx:pt>
          <cx:pt idx="442">-0.0246388623719907</cx:pt>
          <cx:pt idx="443">-0.0142144945161126</cx:pt>
          <cx:pt idx="444">-0.0061448938124669499</cx:pt>
          <cx:pt idx="445">0.00125788420378742</cx:pt>
          <cx:pt idx="446">0.0040451658214591896</cx:pt>
          <cx:pt idx="447">-0.000266050625812827</cx:pt>
          <cx:pt idx="448">6.0082552457963001e-05</cx:pt>
          <cx:pt idx="449">0.0013303499513579601</cx:pt>
          <cx:pt idx="450">0.0039352898612322901</cx:pt>
          <cx:pt idx="451">0.0115248960210556</cx:pt>
          <cx:pt idx="452">0.031316720524837201</cx:pt>
          <cx:pt idx="453">0.0304473046251998</cx:pt>
          <cx:pt idx="454">0.012960975727672099</cx:pt>
          <cx:pt idx="455">0.0077835688705357002</cx:pt>
          <cx:pt idx="456">-0.016999224878197501</cx:pt>
          <cx:pt idx="457">-0.0085365790341137698</cx:pt>
          <cx:pt idx="458">0.0052089446401590396</cx:pt>
          <cx:pt idx="459">0.0108951729978214</cx:pt>
          <cx:pt idx="460">0.023457530698951401</cx:pt>
          <cx:pt idx="461">0.052726243635419501</cx:pt>
          <cx:pt idx="462">0.030531517259143</cx:pt>
          <cx:pt idx="463">0.018830899768354999</cx:pt>
          <cx:pt idx="464">0.00902915391030178</cx:pt>
          <cx:pt idx="465">-0.0080318325981537202</cx:pt>
          <cx:pt idx="466">-0.022112208539385499</cx:pt>
          <cx:pt idx="467">-0.055005387021551097</cx:pt>
          <cx:pt idx="468">-0.040226502854731297</cx:pt>
          <cx:pt idx="469">-0.037322659739297402</cx:pt>
          <cx:pt idx="470">-0.034843060456408198</cx:pt>
          <cx:pt idx="471">-0.016157610618368901</cx:pt>
          <cx:pt idx="472">0.00090462624535874196</cx:pt>
          <cx:pt idx="473">0.0058289724976615899</cx:pt>
          <cx:pt idx="474">0.0035004916483800099</cx:pt>
          <cx:pt idx="475">0.000216974789604718</cx:pt>
          <cx:pt idx="476">0.00084020453750607296</cx:pt>
          <cx:pt idx="477">0.0012868522752443601</cx:pt>
          <cx:pt idx="478">0.0057415803003846699</cx:pt>
          <cx:pt idx="479">0.017550556060458002</cx:pt>
          <cx:pt idx="480">0.0274705387684748</cx:pt>
          <cx:pt idx="481">0.036666656570934798</cx:pt>
          <cx:pt idx="482">0.013538151693563099</cx:pt>
          <cx:pt idx="483">-0.0053359297751455802</cx:pt>
          <cx:pt idx="484">-0.0099356211506376902</cx:pt>
          <cx:pt idx="485">-0.021824979668443802</cx:pt>
          <cx:pt idx="486">-0.0155375691920107</cx:pt>
          <cx:pt idx="487">-0.021143903108283301</cx:pt>
          <cx:pt idx="488">0.017150044946988699</cx:pt>
          <cx:pt idx="489">0.059830194098439503</cx:pt>
          <cx:pt idx="490">0.091442451126710206</cx:pt>
          <cx:pt idx="491">0.071612222901181105</cx:pt>
          <cx:pt idx="492">0.059421879150638401</cx:pt>
          <cx:pt idx="493">-0.000612359766650995</cx:pt>
          <cx:pt idx="494">-0.033480752764154201</cx:pt>
          <cx:pt idx="495">-0.052120060744863701</cx:pt>
          <cx:pt idx="496">-0.042201222391776497</cx:pt>
          <cx:pt idx="497">-0.052311741634162301</cx:pt>
          <cx:pt idx="498">-0.040075819716971703</cx:pt>
          <cx:pt idx="499">-0.024576960971904101</cx:pt>
          <cx:pt idx="500">-0.010780543636828401</cx:pt>
          <cx:pt idx="501">0.0071363207588263098</cx:pt>
          <cx:pt idx="502">0.0025398871012289</cx:pt>
          <cx:pt idx="503">0.00062839636351951595</cx:pt>
          <cx:pt idx="504">-0.00038742405542050898</cx:pt>
          <cx:pt idx="505">0.000129895024428965</cx:pt>
          <cx:pt idx="506">0.0034329290329574999</cx:pt>
          <cx:pt idx="507">0.0202731645406472</cx:pt>
          <cx:pt idx="508">0.0091993372568988808</cx:pt>
          <cx:pt idx="509">-0.00080977280996807097</cx:pt>
          <cx:pt idx="510">-0.00043006341974466302</cx:pt>
          <cx:pt idx="511">-0.0047873530713393297</cx:pt>
          <cx:pt idx="512">-0.0134503610477973</cx:pt>
          <cx:pt idx="513">0.0183382183880368</cx:pt>
          <cx:pt idx="514">0.00304699306412022</cx:pt>
          <cx:pt idx="515">-0.044397807171057201</cx:pt>
          <cx:pt idx="516">-0.0154616086339596</cx:pt>
          <cx:pt idx="517">0.029758034920354701</cx:pt>
          <cx:pt idx="518">0.042833908832941803</cx:pt>
          <cx:pt idx="519">0.043660848354954401</cx:pt>
          <cx:pt idx="520">0.066698189592775001</cx:pt>
          <cx:pt idx="521">0.042232386785527702</cx:pt>
          <cx:pt idx="522">-0.0233421047541989</cx:pt>
          <cx:pt idx="523">0.00064998623120071002</cx:pt>
          <cx:pt idx="524">-0.0242284801390046</cx:pt>
          <cx:pt idx="525">-0.034980960093393403</cx:pt>
          <cx:pt idx="526">-0.034648165714387301</cx:pt>
          <cx:pt idx="527">-0.0195120710865892</cx:pt>
          <cx:pt idx="528">-0.0078577687992714609</cx:pt>
          <cx:pt idx="529">0.0075128899804183698</cx:pt>
          <cx:pt idx="530">0.0022343695663238801</cx:pt>
          <cx:pt idx="531">0.000101644261880127</cx:pt>
          <cx:pt idx="532">-0.00038314056856857403</cx:pt>
          <cx:pt idx="533">-0.00038461623725037099</cx:pt>
          <cx:pt idx="534">-0.00048263788940175299</cx:pt>
          <cx:pt idx="535">0.016349171150128499</cx:pt>
          <cx:pt idx="536">0.0119519671729615</cx:pt>
          <cx:pt idx="537">0.0072363216035467399</cx:pt>
          <cx:pt idx="538">0.0031757158211686101</cx:pt>
          <cx:pt idx="539">0.0065610556092548997</cx:pt>
          <cx:pt idx="540">-0.020603073748351099</cx:pt>
          <cx:pt idx="541">-0.023189565798866801</cx:pt>
          <cx:pt idx="542">-0.027628856759589999</cx:pt>
          <cx:pt idx="543">-0.0610502591147336</cx:pt>
          <cx:pt idx="544">-0.071376768777083002</cx:pt>
          <cx:pt idx="545">0.037653158400821</cx:pt>
          <cx:pt idx="546">0.019573597159883702</cx:pt>
          <cx:pt idx="547">0.018249818295494401</cx:pt>
          <cx:pt idx="548">0.069755500487455199</cx:pt>
          <cx:pt idx="549">0.0558348083462216</cx:pt>
          <cx:pt idx="550">0.011491273271849799</cx:pt>
          <cx:pt idx="551">0.0049576757050855697</cx:pt>
          <cx:pt idx="552">-0.020111390672129199</cx:pt>
          <cx:pt idx="553">-0.0076069060943991197</cx:pt>
          <cx:pt idx="554">-0.034362469670147999</cx:pt>
          <cx:pt idx="555">-0.013863565727351901</cx:pt>
          <cx:pt idx="556">-0.0022365205696981598</cx:pt>
          <cx:pt idx="557">0.0071187231604548</cx:pt>
          <cx:pt idx="558">0.0023469166185400301</cx:pt>
          <cx:pt idx="559">0.00090916950441132004</cx:pt>
          <cx:pt idx="560">0.00020255456019354701</cx:pt>
          <cx:pt idx="561">0.00085772150698087903</cx:pt>
          <cx:pt idx="562">-0.000308100068273376</cx:pt>
          <cx:pt idx="563">0.022729061232216199</cx:pt>
          <cx:pt idx="564">0.032679092588260801</cx:pt>
          <cx:pt idx="565">0.015805922492989101</cx:pt>
          <cx:pt idx="566">0.0068447647459843799</cx:pt>
          <cx:pt idx="567">0.0023911560065082698</cx:pt>
          <cx:pt idx="568">-0.0175525142199448</cx:pt>
          <cx:pt idx="569">-0.0385457020720162</cx:pt>
          <cx:pt idx="570">-0.033865579471382301</cx:pt>
          <cx:pt idx="571">-0.023739410835949</cx:pt>
          <cx:pt idx="572">-0.028683584062086501</cx:pt>
          <cx:pt idx="573">0.00914853332252487</cx:pt>
          <cx:pt idx="574">-0.011634725076917299</cx:pt>
          <cx:pt idx="575">-0.034749463165046901</cx:pt>
          <cx:pt idx="576">0.057504546457642199</cx:pt>
          <cx:pt idx="577">0.035568035252518698</cx:pt>
          <cx:pt idx="578">0.00717464154325152</cx:pt>
          <cx:pt idx="579">-0.0061778596749900404</cx:pt>
          <cx:pt idx="580">-0.0192774473465675</cx:pt>
          <cx:pt idx="581">-0.022508073480785401</cx:pt>
          <cx:pt idx="582">-0.037890110998090101</cx:pt>
          <cx:pt idx="583">-0.019950700819610201</cx:pt>
          <cx:pt idx="584">0.00304919176079264</cx:pt>
          <cx:pt idx="585">0.0041000937219961304</cx:pt>
          <cx:pt idx="586">0.00083467580297238899</cx:pt>
          <cx:pt idx="587">0.00034174987975603102</cx:pt>
          <cx:pt idx="588">0.00104923060742467</cx:pt>
          <cx:pt idx="589">-0.00038643827879138301</cx:pt>
          <cx:pt idx="590">0.0017116348615474799</cx:pt>
          <cx:pt idx="591">0.0211926053970963</cx:pt>
          <cx:pt idx="592">0.029157815168822598</cx:pt>
          <cx:pt idx="593">-0.00047739904067899998</cx:pt>
          <cx:pt idx="594">-0.0022745786244056702</cx:pt>
          <cx:pt idx="595">0.00134668591605043</cx:pt>
          <cx:pt idx="596">-0.0042035084387616302</cx:pt>
          <cx:pt idx="597">-0.043273199655962998</cx:pt>
          <cx:pt idx="598">0.010143534351906999</cx:pt>
          <cx:pt idx="599">0.00025371774960001702</cx:pt>
          <cx:pt idx="600">-0.016843547344327001</cx:pt>
          <cx:pt idx="601">-0.046357308661960903</cx:pt>
          <cx:pt idx="602">-0.062762225479488495</cx:pt>
          <cx:pt idx="603">-0.053267671227045399</cx:pt>
          <cx:pt idx="604">0.0416058045989307</cx:pt>
          <cx:pt idx="605">0.00014277098017698899</cx:pt>
          <cx:pt idx="606">0.0083964644166573208</cx:pt>
          <cx:pt idx="607">0.023447366323626099</cx:pt>
          <cx:pt idx="608">-0.00013819361753392799</cx:pt>
          <cx:pt idx="609">0.0086370564409264591</cx:pt>
          <cx:pt idx="610">-0.0178590933570839</cx:pt>
          <cx:pt idx="611">0.0053381174139329702</cx:pt>
          <cx:pt idx="612">0.0074984172528455998</cx:pt>
          <cx:pt idx="613">0.0040228653128093197</cx:pt>
          <cx:pt idx="614">0.00071163141043336698</cx:pt>
          <cx:pt idx="615">-0.000235512262546018</cx:pt>
          <cx:pt idx="616">-0.00040227085221041902</cx:pt>
          <cx:pt idx="617">-0.000445609372901655</cx:pt>
          <cx:pt idx="618">0.00109166548302395</cx:pt>
          <cx:pt idx="619">0.0082840111480385701</cx:pt>
          <cx:pt idx="620">0.018876821779983601</cx:pt>
          <cx:pt idx="621">0.022391268171449499</cx:pt>
          <cx:pt idx="622">-0.010723468839573499</cx:pt>
          <cx:pt idx="623">0.00852776205887887</cx:pt>
          <cx:pt idx="624">0.0073899979145251099</cx:pt>
          <cx:pt idx="625">-0.0109788263285143</cx:pt>
          <cx:pt idx="626">0.000528877452513225</cx:pt>
          <cx:pt idx="627">0.00070846702782560299</cx:pt>
          <cx:pt idx="628">-0.028829658536276399</cx:pt>
          <cx:pt idx="629">-0.035021830775314601</cx:pt>
          <cx:pt idx="630">-0.047319841656615201</cx:pt>
          <cx:pt idx="631">-0.037996847963218901</cx:pt>
          <cx:pt idx="632">0.040236982409701201</cx:pt>
          <cx:pt idx="633">0.045499072725029802</cx:pt>
          <cx:pt idx="634">0.025507312156752799</cx:pt>
          <cx:pt idx="635">0.0240908245065443</cx:pt>
          <cx:pt idx="636">0.024644107644594598</cx:pt>
          <cx:pt idx="637">0.0045076044689695404</cx:pt>
          <cx:pt idx="638">-0.0051962389852540803</cx:pt>
          <cx:pt idx="639">0.012938174180074299</cx:pt>
          <cx:pt idx="640">0.0052144247129872097</cx:pt>
          <cx:pt idx="641">0.00094967782437818996</cx:pt>
          <cx:pt idx="642">0.000203000470397095</cx:pt>
          <cx:pt idx="643">0.00012822967068608601</cx:pt>
          <cx:pt idx="644">-0.00029848000209991898</cx:pt>
          <cx:pt idx="645">-0.00046708358807516699</cx:pt>
          <cx:pt idx="646">0.00042106024413811598</cx:pt>
          <cx:pt idx="647">0.0092986801569725306</cx:pt>
          <cx:pt idx="648">0.015908290497748102</cx:pt>
          <cx:pt idx="649">0.027630900551651801</cx:pt>
          <cx:pt idx="650">0.0031973663984294302</cx:pt>
          <cx:pt idx="651">0.0133802916332132</cx:pt>
          <cx:pt idx="652">0.016213882460229</cx:pt>
          <cx:pt idx="653">0.0074928973846242197</cx:pt>
          <cx:pt idx="654">0.0071994100621588196</cx:pt>
          <cx:pt idx="655">0.0109610021232093</cx:pt>
          <cx:pt idx="656">-0.035105273906385397</cx:pt>
          <cx:pt idx="657">-0.036595748083723803</cx:pt>
          <cx:pt idx="658">-0.042327318923922899</cx:pt>
          <cx:pt idx="659">-0.0104802046668856</cx:pt>
          <cx:pt idx="660">0.032103118423913397</cx:pt>
          <cx:pt idx="661">0.048862993655127702</cx:pt>
          <cx:pt idx="662">0.056035760282048999</cx:pt>
          <cx:pt idx="663">0.067977311756910602</cx:pt>
          <cx:pt idx="664">0.042113258515849503</cx:pt>
          <cx:pt idx="665">0.0052165633387298103</cx:pt>
          <cx:pt idx="666">0.00151022362084312</cx:pt>
          <cx:pt idx="667">0.00748351451285173</cx:pt>
          <cx:pt idx="668">0.00140254990392453</cx:pt>
          <cx:pt idx="669">0.00048119351066135498</cx:pt>
          <cx:pt idx="670">-0.00018052983544908599</cx:pt>
          <cx:pt idx="671">-0.00055238342226924197</cx:pt>
          <cx:pt idx="672">6.4954781254282596e-05</cx:pt>
          <cx:pt idx="673">-0.000124370639737131</cx:pt>
          <cx:pt idx="674">-0.00041082198907941002</cx:pt>
          <cx:pt idx="675">0.0042291661725627301</cx:pt>
          <cx:pt idx="676">0.0101655149742285</cx:pt>
          <cx:pt idx="677">0.0074442417135717103</cx:pt>
          <cx:pt idx="678">0.00041490747838567998</cx:pt>
          <cx:pt idx="679">0.0151482916410247</cx:pt>
          <cx:pt idx="680">0.025316295861405599</cx:pt>
          <cx:pt idx="681">0.0076807874068479196</cx:pt>
          <cx:pt idx="682">-0.0183867742659805</cx:pt>
          <cx:pt idx="683">-0.014593450981707799</cx:pt>
          <cx:pt idx="684">-0.0058567153699819801</cx:pt>
          <cx:pt idx="685">-0.017279645374163301</cx:pt>
          <cx:pt idx="686">-0.0034690665367116099</cx:pt>
          <cx:pt idx="687">-0.014012498102589799</cx:pt>
          <cx:pt idx="688">0.0092543738719860508</cx:pt>
          <cx:pt idx="689">0.056770210164983403</cx:pt>
          <cx:pt idx="690">0.040879969898153901</cx:pt>
          <cx:pt idx="691">0.039930333157272999</cx:pt>
          <cx:pt idx="692">0.021686407264984199</cx:pt>
          <cx:pt idx="693">-0.0016242110473536401</cx:pt>
          <cx:pt idx="694">0.00101569478431306</cx:pt>
          <cx:pt idx="695">0.0015641894756593601</cx:pt>
          <cx:pt idx="696">0.0038670684761784599</cx:pt>
          <cx:pt idx="697">-0.00040909473004662898</cx:pt>
          <cx:pt idx="698">-0.000114626060540293</cx:pt>
          <cx:pt idx="699">-0.00088555435524433795</cx:pt>
          <cx:pt idx="700">0.000123000769052351</cx:pt>
          <cx:pt idx="701">0.00013694115064890201</cx:pt>
          <cx:pt idx="702">0.000243495913273746</cx:pt>
          <cx:pt idx="703">-0.000119403612138637</cx:pt>
          <cx:pt idx="704">0.00045484827514159001</cx:pt>
          <cx:pt idx="705">-0.0032638213841645202</cx:pt>
          <cx:pt idx="706">-0.0057519869347390897</cx:pt>
          <cx:pt idx="707">-0.0089555125359708602</cx:pt>
          <cx:pt idx="708">-0.0049883318030148997</cx:pt>
          <cx:pt idx="709">0.0064343581115810598</cx:pt>
          <cx:pt idx="710">0.0145016760305549</cx:pt>
          <cx:pt idx="711">0.00210466941781585</cx:pt>
          <cx:pt idx="712">0.000885001984186748</cx:pt>
          <cx:pt idx="713">0.0137132989484617</cx:pt>
          <cx:pt idx="714">-0.010505897549784799</cx:pt>
          <cx:pt idx="715">-0.032462288673446402</cx:pt>
          <cx:pt idx="716">-0.021304888299016101</cx:pt>
          <cx:pt idx="717">-0.0155882523007149</cx:pt>
          <cx:pt idx="718">-0.021453351232892201</cx:pt>
          <cx:pt idx="719">0.0302886856002209</cx:pt>
          <cx:pt idx="720">0.0115676009171392</cx:pt>
          <cx:pt idx="721">-0.0076595777429391996</cx:pt>
          <cx:pt idx="722">-0.0119620192712931</cx:pt>
          <cx:pt idx="723">-0.0031895755879093701</cx:pt>
          <cx:pt idx="724">-0.00033052236798814498</cx:pt>
          <cx:pt idx="725">8.0959629856837004e-06</cx:pt>
          <cx:pt idx="726">-5.2631052371723601e-05</cx:pt>
          <cx:pt idx="727">-0.00022101838734718299</cx:pt>
          <cx:pt idx="728">-0.00038003520686866101</cx:pt>
          <cx:pt idx="729">-0.00065698269274467496</cx:pt>
          <cx:pt idx="730">0.00032359381101785802</cx:pt>
          <cx:pt idx="731">0.000173640258604337</cx:pt>
          <cx:pt idx="732">-0.00013102152245015599</cx:pt>
          <cx:pt idx="733">-0.00043410739345444902</cx:pt>
          <cx:pt idx="734">-0.00079292664726391695</cx:pt>
          <cx:pt idx="735">-0.00024345842447604001</cx:pt>
          <cx:pt idx="736">0.00080206141057413401</cx:pt>
          <cx:pt idx="737">0.00228305224130572</cx:pt>
          <cx:pt idx="738">0.0026781726334018201</cx:pt>
          <cx:pt idx="739">8.7770415270982499e-05</cx:pt>
          <cx:pt idx="740">0.00016544339745584399</cx:pt>
          <cx:pt idx="741">-0.00057534804668383295</cx:pt>
          <cx:pt idx="742">0.0018764387423612699</cx:pt>
          <cx:pt idx="743">0.0025446928428911001</cx:pt>
          <cx:pt idx="744">0.0145975986193772</cx:pt>
          <cx:pt idx="745">0.014684670418444999</cx:pt>
          <cx:pt idx="746">0.015353067539138799</cx:pt>
          <cx:pt idx="747">0.0206454006309639</cx:pt>
          <cx:pt idx="748">0.0055366686294630301</cx:pt>
          <cx:pt idx="749">-0.00037155661070648402</cx:pt>
          <cx:pt idx="750">0.000457396184346781</cx:pt>
          <cx:pt idx="751">-7.3829581566603898e-06</cx:pt>
          <cx:pt idx="752">0.00027000854142444799</cx:pt>
          <cx:pt idx="753">0.00058830661656031</cx:pt>
          <cx:pt idx="754">0.00054943863661870704</cx:pt>
          <cx:pt idx="755">-0.000620206945332401</cx:pt>
          <cx:pt idx="756">8.9362402542348903e-05</cx:pt>
          <cx:pt idx="757">-0.00056731960859244396</cx:pt>
          <cx:pt idx="758">0.00031968782964726802</cx:pt>
          <cx:pt idx="759">0.000613705181272931</cx:pt>
          <cx:pt idx="760">4.6327279347005399e-05</cx:pt>
          <cx:pt idx="761">-0.000147723094700739</cx:pt>
          <cx:pt idx="762">-0.00031645218298219699</cx:pt>
          <cx:pt idx="763">0.00053520023206923904</cx:pt>
          <cx:pt idx="764">-0.000439461667798783</cx:pt>
          <cx:pt idx="765">-0.00055954488916935504</cx:pt>
          <cx:pt idx="766">-8.1615915832426006e-05</cx:pt>
          <cx:pt idx="767">0.000221420034872576</cx:pt>
          <cx:pt idx="768">0.000298175124848932</cx:pt>
          <cx:pt idx="769">0.00057737728410091403</cx:pt>
          <cx:pt idx="770">0.00048451942788923298</cx:pt>
          <cx:pt idx="771">0.00082069648617930601</cx:pt>
          <cx:pt idx="772">0.0039829651917113497</cx:pt>
          <cx:pt idx="773">0.0012516089546550199</cx:pt>
          <cx:pt idx="774">0.00051957857123356103</cx:pt>
          <cx:pt idx="775">0.00015639274452964401</cx:pt>
          <cx:pt idx="776">0.00021267767771536799</cx:pt>
          <cx:pt idx="777">0.00095457953132803896</cx:pt>
          <cx:pt idx="778">-0.00027781304565249298</cx:pt>
          <cx:pt idx="779">0.00012664468757503901</cx:pt>
          <cx:pt idx="780">-0.000231558466790048</cx:pt>
          <cx:pt idx="781">0.000192629459856761</cx:pt>
          <cx:pt idx="782">-0.00058949563039936595</cx:pt>
          <cx:pt idx="783">0.000100650239602108</cx:pt>
        </cx:lvl>
      </cx:numDim>
    </cx:data>
    <cx:data id="114">
      <cx:numDim type="val">
        <cx:f>'001_WA_F - 副本'!$DK$1:$DK$784</cx:f>
        <cx:lvl ptCount="784" formatCode="G/通用格式">
          <cx:pt idx="0">-0.00032648579313898602</cx:pt>
          <cx:pt idx="1">-2.6814403924479799e-05</cx:pt>
          <cx:pt idx="2">0.00032171327239732301</cx:pt>
          <cx:pt idx="3">-9.6092703461573702e-05</cx:pt>
          <cx:pt idx="4">-0.00013426177938198101</cx:pt>
          <cx:pt idx="5">0.00015914215177224099</cx:pt>
          <cx:pt idx="6">-0.00043639275090372702</cx:pt>
          <cx:pt idx="7">-0.000107370298522651</cx:pt>
          <cx:pt idx="8">0.00094901861100690104</cx:pt>
          <cx:pt idx="9">-0.00064765505961293104</cx:pt>
          <cx:pt idx="10">0.000200564223427903</cx:pt>
          <cx:pt idx="11">-0.00037650868260614501</cx:pt>
          <cx:pt idx="12">0.00034079046588063598</cx:pt>
          <cx:pt idx="13">-0.000218176303655447</cx:pt>
          <cx:pt idx="14">-0.00055193498245758796</cx:pt>
          <cx:pt idx="15">0.00025547253767423502</cx:pt>
          <cx:pt idx="16">-0.00049732784778053901</cx:pt>
          <cx:pt idx="17">-0.000237461137136745</cx:pt>
          <cx:pt idx="18">-0.00013920210841718799</cx:pt>
          <cx:pt idx="19">-0.00048332421854257199</cx:pt>
          <cx:pt idx="20">-2.08212464791737e-05</cx:pt>
          <cx:pt idx="21">0.00033480990735776698</cx:pt>
          <cx:pt idx="22">0.000113833670662438</cx:pt>
          <cx:pt idx="23">-0.00070533524288378402</cx:pt>
          <cx:pt idx="24">-0.00058823121862164904</cx:pt>
          <cx:pt idx="25">-0.00045108307689405202</cx:pt>
          <cx:pt idx="26">-1.7083321774093399e-05</cx:pt>
          <cx:pt idx="27">0.00091191214850027801</cx:pt>
          <cx:pt idx="28">0.00038194268604350599</cx:pt>
          <cx:pt idx="29">0.00046766941832343799</cx:pt>
          <cx:pt idx="30">0.00037847539799399098</cx:pt>
          <cx:pt idx="31">8.45316465546589e-05</cx:pt>
          <cx:pt idx="32">-0.000452743299401656</cx:pt>
          <cx:pt idx="33">0.00019592174885909301</cx:pt>
          <cx:pt idx="34">-0.00083341339354644399</cx:pt>
          <cx:pt idx="35">0.00024875141868203101</cx:pt>
          <cx:pt idx="36">-0.00054679830367884805</cx:pt>
          <cx:pt idx="37">-0.00099476915279338293</cx:pt>
          <cx:pt idx="38">-0.00071747375438421703</cx:pt>
          <cx:pt idx="39">-0.00090171996249661295</cx:pt>
          <cx:pt idx="40">-0.00160385417728882</cx:pt>
          <cx:pt idx="41">-0.0021109162998805301</cx:pt>
          <cx:pt idx="42">-0.00073606359348357697</cx:pt>
          <cx:pt idx="43">-0.0016718764056649999</cx:pt>
          <cx:pt idx="44">-0.0025760451513527302</cx:pt>
          <cx:pt idx="45">-0.00052159272619778699</cx:pt>
          <cx:pt idx="46">-0.00026839898820665798</cx:pt>
          <cx:pt idx="47">-0.00132258522212273</cx:pt>
          <cx:pt idx="48">-0.00021396926212318199</cx:pt>
          <cx:pt idx="49">-0.00053882888251885702</cx:pt>
          <cx:pt idx="50">-0.000127218105881337</cx:pt>
          <cx:pt idx="51">-0.00103975080475516</cx:pt>
          <cx:pt idx="52">-4.10030059383398e-05</cx:pt>
          <cx:pt idx="53">-0.000134784997720242</cx:pt>
          <cx:pt idx="54">-0.000369829810455638</cx:pt>
          <cx:pt idx="55">0.00050358299701926297</cx:pt>
          <cx:pt idx="56">0.00037037991260974</cx:pt>
          <cx:pt idx="57">0.000182197488294778</cx:pt>
          <cx:pt idx="58">0.00053774071378695401</cx:pt>
          <cx:pt idx="59">-0.00114299869278588</cx:pt>
          <cx:pt idx="60">-0.00088195899454819495</cx:pt>
          <cx:pt idx="61">1.21747752563959e-05</cx:pt>
          <cx:pt idx="62">-0.00113316418468176</cx:pt>
          <cx:pt idx="63">-0.0014405608612227199</cx:pt>
          <cx:pt idx="64">-0.00108810016372945</cx:pt>
          <cx:pt idx="65">-0.0022839107530029899</cx:pt>
          <cx:pt idx="66">-0.0079942161979414793</cx:pt>
          <cx:pt idx="67">-0.0094441111124976898</cx:pt>
          <cx:pt idx="68">-0.010407428301908999</cx:pt>
          <cx:pt idx="69">-0.014691998116409101</cx:pt>
          <cx:pt idx="70">-0.0208857361929333</cx:pt>
          <cx:pt idx="71">-0.018024497999938102</cx:pt>
          <cx:pt idx="72">-0.016921771919640401</cx:pt>
          <cx:pt idx="73">-0.0084360185366491296</cx:pt>
          <cx:pt idx="74">-0.0030008480739882899</cx:pt>
          <cx:pt idx="75">-0.0046249028425066601</cx:pt>
          <cx:pt idx="76">-0.00243419639570004</cx:pt>
          <cx:pt idx="77">-0.0020582399298458998</cx:pt>
          <cx:pt idx="78">-0.00166797933575979</cx:pt>
          <cx:pt idx="79">-0.00031330146221765297</cx:pt>
          <cx:pt idx="80">-0.0009775574093018049</cx:pt>
          <cx:pt idx="81">-0.00090900846339969405</cx:pt>
          <cx:pt idx="82">0.000333949146878031</cx:pt>
          <cx:pt idx="83">-0.00032717386015422502</cx:pt>
          <cx:pt idx="84">-0.000150650833174908</cx:pt>
          <cx:pt idx="85">0.000286743512060138</cx:pt>
          <cx:pt idx="86">0.00135537948919676</cx:pt>
          <cx:pt idx="87">-0.0021730177508604101</cx:pt>
          <cx:pt idx="88">-0.0015629192388234799</cx:pt>
          <cx:pt idx="89">0.00019311381788411199</cx:pt>
          <cx:pt idx="90">-0.000252881059954326</cx:pt>
          <cx:pt idx="91">-0.00282220638723857</cx:pt>
          <cx:pt idx="92">-0.0044519537621452504</cx:pt>
          <cx:pt idx="93">-0.0073639805734469297</cx:pt>
          <cx:pt idx="94">-0.0119945450680223</cx:pt>
          <cx:pt idx="95">-0.0094602584474996806</cx:pt>
          <cx:pt idx="96">-0.034853036814256701</cx:pt>
          <cx:pt idx="97">-0.057428713176442901</cx:pt>
          <cx:pt idx="98">-0.0400337934627275</cx:pt>
          <cx:pt idx="99">-0.035806487538940203</cx:pt>
          <cx:pt idx="100">-0.038100976033983797</cx:pt>
          <cx:pt idx="101">0.010650622313789901</cx:pt>
          <cx:pt idx="102">0.045384709968244397</cx:pt>
          <cx:pt idx="103">0.0060254345324749397</cx:pt>
          <cx:pt idx="104">0.0027752778448877002</cx:pt>
          <cx:pt idx="105">0.016500564240041999</cx:pt>
          <cx:pt idx="106">0.021953265247216101</cx:pt>
          <cx:pt idx="107">0.0040337847896924602</cx:pt>
          <cx:pt idx="108">-0.0018865760980598899</cx:pt>
          <cx:pt idx="109">-0.00024542989090941398</cx:pt>
          <cx:pt idx="110">-0.00045629958048454402</cx:pt>
          <cx:pt idx="111">0.00020462655569065399</cx:pt>
          <cx:pt idx="112">-0.000112145309175026</cx:pt>
          <cx:pt idx="113">-0.000464369666959525</cx:pt>
          <cx:pt idx="114">0.0036169628527083701</cx:pt>
          <cx:pt idx="115">0.00153467006494971</cx:pt>
          <cx:pt idx="116">-0.000135520324491781</cx:pt>
          <cx:pt idx="117">-0.00029955351213784801</cx:pt>
          <cx:pt idx="118">-0.00057199002347794396</cx:pt>
          <cx:pt idx="119">-0.0026128132898145702</cx:pt>
          <cx:pt idx="120">-0.0046525040347546801</cx:pt>
          <cx:pt idx="121">-0.016881759949191302</cx:pt>
          <cx:pt idx="122">-0.0256866077655107</cx:pt>
          <cx:pt idx="123">-0.00071858350669532303</cx:pt>
          <cx:pt idx="124">-0.0265249317128828</cx:pt>
          <cx:pt idx="125">-0.019324985603089099</cx:pt>
          <cx:pt idx="126">-0.019580181967016899</cx:pt>
          <cx:pt idx="127">0.017476530679917699</cx:pt>
          <cx:pt idx="128">0.016748746868305901</cx:pt>
          <cx:pt idx="129">0.030157785909701001</cx:pt>
          <cx:pt idx="130">0.022240142666384199</cx:pt>
          <cx:pt idx="131">-0.0029082656172393301</cx:pt>
          <cx:pt idx="132">-0.0024346655938805601</cx:pt>
          <cx:pt idx="133">0.028916700341663701</cx:pt>
          <cx:pt idx="134">0.040373498132816397</cx:pt>
          <cx:pt idx="135">0.025704421670777199</cx:pt>
          <cx:pt idx="136">0.0094796056258195701</cx:pt>
          <cx:pt idx="137">0.0152937692029784</cx:pt>
          <cx:pt idx="138">0.0101183267392629</cx:pt>
          <cx:pt idx="139">-0.00133518840134482</cx:pt>
          <cx:pt idx="140">-0.00056044690048805005</cx:pt>
          <cx:pt idx="141">0.00037496590413555001</cx:pt>
          <cx:pt idx="142">0.00037060746204103001</cx:pt>
          <cx:pt idx="143">-0.0010084063082805</cx:pt>
          <cx:pt idx="144">0.0055488729907882698</cx:pt>
          <cx:pt idx="145">0.0284431904030416</cx:pt>
          <cx:pt idx="146">0.025868498449500898</cx:pt>
          <cx:pt idx="147">0.010576961840715</cx:pt>
          <cx:pt idx="148">0.0085423758477202304</cx:pt>
          <cx:pt idx="149">0.015541516691156301</cx:pt>
          <cx:pt idx="150">0.0014843048938375299</cx:pt>
          <cx:pt idx="151">0.055895225215812999</cx:pt>
          <cx:pt idx="152">0.11183719800576999</cx:pt>
          <cx:pt idx="153">0.089200057364460295</cx:pt>
          <cx:pt idx="154">0.056695919968932099</cx:pt>
          <cx:pt idx="155">-0.0064487227983742804</cx:pt>
          <cx:pt idx="156">-0.032022652072393798</cx:pt>
          <cx:pt idx="157">-0.015973869651542998</cx:pt>
          <cx:pt idx="158">-0.069050699720124897</cx:pt>
          <cx:pt idx="159">-0.054258923577685698</cx:pt>
          <cx:pt idx="160">-0.033314167501844197</cx:pt>
          <cx:pt idx="161">-0.040390621897903801</cx:pt>
          <cx:pt idx="162">-0.020242954236168099</cx:pt>
          <cx:pt idx="163">-0.0197291578399857</cx:pt>
          <cx:pt idx="164">0.0080799701636880602</cx:pt>
          <cx:pt idx="165">0.0069262620768519396</cx:pt>
          <cx:pt idx="166">-0.0047740412914523802</cx:pt>
          <cx:pt idx="167">-0.0011911983525787601</cx:pt>
          <cx:pt idx="168">0.00019055915086617399</cx:pt>
          <cx:pt idx="169">-0.00073397676527178703</cx:pt>
          <cx:pt idx="170">-2.8386508394917401e-05</cx:pt>
          <cx:pt idx="171">-0.0019334603578192401</cx:pt>
          <cx:pt idx="172">0.0045704809449858604</cx:pt>
          <cx:pt idx="173">0.024841423634069298</cx:pt>
          <cx:pt idx="174">0.0177882936105337</cx:pt>
          <cx:pt idx="175">-0.00106734410460673</cx:pt>
          <cx:pt idx="176">0.0028979649373150201</cx:pt>
          <cx:pt idx="177">-0.00313904320242884</cx:pt>
          <cx:pt idx="178">0.044935168500416199</cx:pt>
          <cx:pt idx="179">0.10515758781315</cx:pt>
          <cx:pt idx="180">0.079201522706080704</cx:pt>
          <cx:pt idx="181">0.032141182828987203</cx:pt>
          <cx:pt idx="182">0.0322667058481989</cx:pt>
          <cx:pt idx="183">0.011313144562286</cx:pt>
          <cx:pt idx="184">-0.019546958131094201</cx:pt>
          <cx:pt idx="185">-0.030550901614821699</cx:pt>
          <cx:pt idx="186">-0.018436109005176098</cx:pt>
          <cx:pt idx="187">0.021176769008054801</cx:pt>
          <cx:pt idx="188">-0.00368393462594162</cx:pt>
          <cx:pt idx="189">-0.0605825029238806</cx:pt>
          <cx:pt idx="190">-0.0016408715299775099</cx:pt>
          <cx:pt idx="191">0.032157908809506301</cx:pt>
          <cx:pt idx="192">0.0150135763443499</cx:pt>
          <cx:pt idx="193">0.0031969531277351699</cx:pt>
          <cx:pt idx="194">5.6867292857997397e-05</cx:pt>
          <cx:pt idx="195">-0.0098201299422562699</cx:pt>
          <cx:pt idx="196">7.1421958244797299e-06</cx:pt>
          <cx:pt idx="197">-0.00095791945450193099</cx:pt>
          <cx:pt idx="198">0.000214764511744787</cx:pt>
          <cx:pt idx="199">-0.00076385220844043904</cx:pt>
          <cx:pt idx="200">-0.0093880752954839802</cx:pt>
          <cx:pt idx="201">-0.017762329409091601</cx:pt>
          <cx:pt idx="202">-0.0052881192553726796</cx:pt>
          <cx:pt idx="203">-0.011540200206670501</cx:pt>
          <cx:pt idx="204">-0.071935288670757006</cx:pt>
          <cx:pt idx="205">-0.0132683007449639</cx:pt>
          <cx:pt idx="206">0.045896368068842099</cx:pt>
          <cx:pt idx="207">0.048089868662174601</cx:pt>
          <cx:pt idx="208">0.026701714436251401</cx:pt>
          <cx:pt idx="209">-0.0131886466998088</cx:pt>
          <cx:pt idx="210">-0.025212561993061301</cx:pt>
          <cx:pt idx="211">-0.044385168079452399</cx:pt>
          <cx:pt idx="212">-0.0058045693948048796</cx:pt>
          <cx:pt idx="213">-0.0081107001714797698</cx:pt>
          <cx:pt idx="214">-0.0534038271959896</cx:pt>
          <cx:pt idx="215">0.0026635806743574302</cx:pt>
          <cx:pt idx="216">-0.032818900330990303</cx:pt>
          <cx:pt idx="217">-0.0557048072794172</cx:pt>
          <cx:pt idx="218">0.0036654705600517798</cx:pt>
          <cx:pt idx="219">0.056219034409180503</cx:pt>
          <cx:pt idx="220">0.0286082952195683</cx:pt>
          <cx:pt idx="221">0.0046359543274780502</cx:pt>
          <cx:pt idx="222">0.0035577046854997499</cx:pt>
          <cx:pt idx="223">-0.0062123776185363799</cx:pt>
          <cx:pt idx="224">-0.00012527135075151999</cx:pt>
          <cx:pt idx="225">-0.00044700172677754303</cx:pt>
          <cx:pt idx="226">0.0020090741188399002</cx:pt>
          <cx:pt idx="227">0.000774150657184728</cx:pt>
          <cx:pt idx="228">-0.0245513439955563</cx:pt>
          <cx:pt idx="229">-0.030177609852080199</cx:pt>
          <cx:pt idx="230">-0.0154945493622326</cx:pt>
          <cx:pt idx="231">-0.046378602084718203</cx:pt>
          <cx:pt idx="232">-0.067731272163641804</cx:pt>
          <cx:pt idx="233">-0.0020079241802408599</cx:pt>
          <cx:pt idx="234">0.0087726388848463795</cx:pt>
          <cx:pt idx="235">0.00083298208133144604</cx:pt>
          <cx:pt idx="236">0.00060185117872809399</cx:pt>
          <cx:pt idx="237">0.052289921603752301</cx:pt>
          <cx:pt idx="238">0.017174985558682201</cx:pt>
          <cx:pt idx="239">0.033300016524659998</cx:pt>
          <cx:pt idx="240">-0.019937685180220599</cx:pt>
          <cx:pt idx="241">-0.0155667509964515</cx:pt>
          <cx:pt idx="242">0.0107795977912952</cx:pt>
          <cx:pt idx="243">-0.023818717203167999</cx:pt>
          <cx:pt idx="244">-0.060511812218171403</cx:pt>
          <cx:pt idx="245">-0.0259523367045097</cx:pt>
          <cx:pt idx="246">0.0058093905110487096</cx:pt>
          <cx:pt idx="247">0.041088439283857303</cx:pt>
          <cx:pt idx="248">0.10438977725939901</cx:pt>
          <cx:pt idx="249">0.064806792065912097</cx:pt>
          <cx:pt idx="250">0.0134564308578685</cx:pt>
          <cx:pt idx="251">0.00099187937386168703</cx:pt>
          <cx:pt idx="252">0.00024855993384647598</cx:pt>
          <cx:pt idx="253">0.00056183669412381704</cx:pt>
          <cx:pt idx="254">0.00054252562761737796</cx:pt>
          <cx:pt idx="255">-0.0015306437650828</cx:pt>
          <cx:pt idx="256">-0.0199598980582417</cx:pt>
          <cx:pt idx="257">-0.026208041445632501</cx:pt>
          <cx:pt idx="258">-0.0046873596330796498</cx:pt>
          <cx:pt idx="259">-0.0496365607130453</cx:pt>
          <cx:pt idx="260">-0.068970385320052605</cx:pt>
          <cx:pt idx="261">-0.0053556622836343397</cx:pt>
          <cx:pt idx="262">-0.051593516937005597</cx:pt>
          <cx:pt idx="263">-0.102356137233952</cx:pt>
          <cx:pt idx="264">-0.0143827445965107</cx:pt>
          <cx:pt idx="265">0.036962686756548201</cx:pt>
          <cx:pt idx="266">0.0219536641952108</cx:pt>
          <cx:pt idx="267">0.0151936095640568</cx:pt>
          <cx:pt idx="268">0.0348836177566458</cx:pt>
          <cx:pt idx="269">0.074450902720649498</cx:pt>
          <cx:pt idx="270">0.017994280235154699</cx:pt>
          <cx:pt idx="271">0.033904863676067001</cx:pt>
          <cx:pt idx="272">0.033010344815382099</cx:pt>
          <cx:pt idx="273">0.058995515176553902</cx:pt>
          <cx:pt idx="274">0.081180976608743294</cx:pt>
          <cx:pt idx="275">0.049916400489468202</cx:pt>
          <cx:pt idx="276">0.086876622438129006</cx:pt>
          <cx:pt idx="277">0.068744144171946103</cx:pt>
          <cx:pt idx="278">0.0255694732994786</cx:pt>
          <cx:pt idx="279">0.0028282153135123301</cx:pt>
          <cx:pt idx="280">0.00070656514892521801</cx:pt>
          <cx:pt idx="281">0.00153350185597993</cx:pt>
          <cx:pt idx="282">0.0028045963334502799</cx:pt>
          <cx:pt idx="283">-0.00301910619483614</cx:pt>
          <cx:pt idx="284">-0.00375583781441482</cx:pt>
          <cx:pt idx="285">-0.015664303922713198</cx:pt>
          <cx:pt idx="286">-0.033328376766715302</cx:pt>
          <cx:pt idx="287">-0.078622859559872402</cx:pt>
          <cx:pt idx="288">-0.073405185264401401</cx:pt>
          <cx:pt idx="289">-0.042499807577846702</cx:pt>
          <cx:pt idx="290">-0.027104929447858798</cx:pt>
          <cx:pt idx="291">-0.066423771731876802</cx:pt>
          <cx:pt idx="292">0.0127668961439577</cx:pt>
          <cx:pt idx="293">-0.0217096433094402</cx:pt>
          <cx:pt idx="294">-0.0139654983278527</cx:pt>
          <cx:pt idx="295">-0.00140829575791211</cx:pt>
          <cx:pt idx="296">0.0098357754010234399</cx:pt>
          <cx:pt idx="297">0.0181611380985961</cx:pt>
          <cx:pt idx="298">0.019730805813009299</cx:pt>
          <cx:pt idx="299">0.075223696407686794</cx:pt>
          <cx:pt idx="300">0.122557155046376</cx:pt>
          <cx:pt idx="301">0.092780900180234299</cx:pt>
          <cx:pt idx="302">0.083623278757115602</cx:pt>
          <cx:pt idx="303">0.111786286814784</cx:pt>
          <cx:pt idx="304">0.104572242670772</cx:pt>
          <cx:pt idx="305">0.069646515583917795</cx:pt>
          <cx:pt idx="306">0.023308682059690899</cx:pt>
          <cx:pt idx="307">0.0016761753282492999</cx:pt>
          <cx:pt idx="308">0.00029955535971690097</cx:pt>
          <cx:pt idx="309">-0.0024669261516606601</cx:pt>
          <cx:pt idx="310">0.0028317008197020202</cx:pt>
          <cx:pt idx="311">0.000512120941984481</cx:pt>
          <cx:pt idx="312">-0.00125072174645184</cx:pt>
          <cx:pt idx="313">-0.0215492042360842</cx:pt>
          <cx:pt idx="314">-0.0292218444974091</cx:pt>
          <cx:pt idx="315">-0.059202671847007102</cx:pt>
          <cx:pt idx="316">0.011186312275457</cx:pt>
          <cx:pt idx="317">0.042739363083294603</cx:pt>
          <cx:pt idx="318">0.0260628229411708</cx:pt>
          <cx:pt idx="319">-0.00465596135081072</cx:pt>
          <cx:pt idx="320">-0.00055290856293460503</cx:pt>
          <cx:pt idx="321">-0.028936163783911398</cx:pt>
          <cx:pt idx="322">-0.0329603299855541</cx:pt>
          <cx:pt idx="323">-0.055469994648516797</cx:pt>
          <cx:pt idx="324">-0.036245032755280703</cx:pt>
          <cx:pt idx="325">-0.0149816972516525</cx:pt>
          <cx:pt idx="326">-0.00027187612423439799</cx:pt>
          <cx:pt idx="327">0.016390002223339199</cx:pt>
          <cx:pt idx="328">0.062019006291795999</cx:pt>
          <cx:pt idx="329">0.073657272546501701</cx:pt>
          <cx:pt idx="330">0.0538993701660107</cx:pt>
          <cx:pt idx="331">0.109275536170754</cx:pt>
          <cx:pt idx="332">0.11459735548050599</cx:pt>
          <cx:pt idx="333">0.052304005827732002</cx:pt>
          <cx:pt idx="334">0.0190795466945782</cx:pt>
          <cx:pt idx="335">-0.00021851022326859799</cx:pt>
          <cx:pt idx="336">-0.00053167029891599302</cx:pt>
          <cx:pt idx="337">-9.8257276273645404e-05</cx:pt>
          <cx:pt idx="338">0.00290872900337126</cx:pt>
          <cx:pt idx="339">0.0077591977417669801</cx:pt>
          <cx:pt idx="340">0.0053153641853532401</cx:pt>
          <cx:pt idx="341">-0.015781710430600102</cx:pt>
          <cx:pt idx="342">-0.039475039803265499</cx:pt>
          <cx:pt idx="343">-0.017784040542726899</cx:pt>
          <cx:pt idx="344">0.054546572309720001</cx:pt>
          <cx:pt idx="345">0.046916965926712899</cx:pt>
          <cx:pt idx="346">0.027088415957286099</cx:pt>
          <cx:pt idx="347">0.00031968922930818801</cx:pt>
          <cx:pt idx="348">-0.046720875912309903</cx:pt>
          <cx:pt idx="349">-0.020936771234226399</cx:pt>
          <cx:pt idx="350">-0.062692856266713406</cx:pt>
          <cx:pt idx="351">-0.063009545644850104</cx:pt>
          <cx:pt idx="352">-0.043185018883955102</cx:pt>
          <cx:pt idx="353">-0.033993953534827898</cx:pt>
          <cx:pt idx="354">-0.045232930446439501</cx:pt>
          <cx:pt idx="355">-0.038631622759357401</cx:pt>
          <cx:pt idx="356">0.051720706605414002</cx:pt>
          <cx:pt idx="357">0.033909997938247401</cx:pt>
          <cx:pt idx="358">-0.0131372886926353</cx:pt>
          <cx:pt idx="359">0.060082722144110201</cx:pt>
          <cx:pt idx="360">0.055530264048454001</cx:pt>
          <cx:pt idx="361">0.0293902872020032</cx:pt>
          <cx:pt idx="362">0.0140757657021796</cx:pt>
          <cx:pt idx="363">-0.000126113273484843</cx:pt>
          <cx:pt idx="364">-0.000100411728912038</cx:pt>
          <cx:pt idx="365">-0.00018393197833642001</cx:pt>
          <cx:pt idx="366">0.00154258922579376</cx:pt>
          <cx:pt idx="367">0.0025198504623370498</cx:pt>
          <cx:pt idx="368">-0.0061550561122133999</cx:pt>
          <cx:pt idx="369">-0.029776406585274501</cx:pt>
          <cx:pt idx="370">-0.056276581218322998</cx:pt>
          <cx:pt idx="371">-0.0067341789165498199</cx:pt>
          <cx:pt idx="372">0.0293338108691262</cx:pt>
          <cx:pt idx="373">0.097343620988524407</cx:pt>
          <cx:pt idx="374">0.067358267360282095</cx:pt>
          <cx:pt idx="375">-0.010327202966287899</cx:pt>
          <cx:pt idx="376">-0.026717509848853301</cx:pt>
          <cx:pt idx="377">-0.043912068517837799</cx:pt>
          <cx:pt idx="378">-0.0310469609810194</cx:pt>
          <cx:pt idx="379">-0.056586422688760102</cx:pt>
          <cx:pt idx="380">-0.095846655215251694</cx:pt>
          <cx:pt idx="381">-0.077124953120403794</cx:pt>
          <cx:pt idx="382">-0.098494240335191705</cx:pt>
          <cx:pt idx="383">-0.0141557058714825</cx:pt>
          <cx:pt idx="384">0.046677977621766897</cx:pt>
          <cx:pt idx="385">-0.0219565742840039</cx:pt>
          <cx:pt idx="386">-0.048487440620979497</cx:pt>
          <cx:pt idx="387">0.0126894314541382</cx:pt>
          <cx:pt idx="388">0.017240166688014501</cx:pt>
          <cx:pt idx="389">-0.0015185722562843099</cx:pt>
          <cx:pt idx="390">-0.015126720067693999</cx:pt>
          <cx:pt idx="391">0.00043673781201102702</cx:pt>
          <cx:pt idx="392">-0.000239680093256953</cx:pt>
          <cx:pt idx="393">-0.00029442572383333302</cx:pt>
          <cx:pt idx="394">0.00061231734691281404</cx:pt>
          <cx:pt idx="395">0.00036961343814257401</cx:pt>
          <cx:pt idx="396">-0.0076969781915362696</cx:pt>
          <cx:pt idx="397">-0.043367148944188298</cx:pt>
          <cx:pt idx="398">-0.071374634743873497</cx:pt>
          <cx:pt idx="399">-0.047972067008024297</cx:pt>
          <cx:pt idx="400">0.0047055104088962801</cx:pt>
          <cx:pt idx="401">0.071468761353680396</cx:pt>
          <cx:pt idx="402">0.089667898112186895</cx:pt>
          <cx:pt idx="403">0.013938126972225901</cx:pt>
          <cx:pt idx="404">0.0160059261188614</cx:pt>
          <cx:pt idx="405">0.026531360077019599</cx:pt>
          <cx:pt idx="406">0.0316289041167334</cx:pt>
          <cx:pt idx="407">-0.023575754611005199</cx:pt>
          <cx:pt idx="408">-0.074353092265240395</cx:pt>
          <cx:pt idx="409">-0.049196376186162002</cx:pt>
          <cx:pt idx="410">-0.063721104628896699</cx:pt>
          <cx:pt idx="411">0.015313063346063799</cx:pt>
          <cx:pt idx="412">-0.031836274845111603</cx:pt>
          <cx:pt idx="413">-0.064606176854834704</cx:pt>
          <cx:pt idx="414">-0.039112489020438602</cx:pt>
          <cx:pt idx="415">-0.020715347139447199</cx:pt>
          <cx:pt idx="416">-0.0313670452044017</cx:pt>
          <cx:pt idx="417">-0.022898674197492599</cx:pt>
          <cx:pt idx="418">-0.0125677052415234</cx:pt>
          <cx:pt idx="419">0.00017385190586910801</cx:pt>
          <cx:pt idx="420">0.000198503628929208</cx:pt>
          <cx:pt idx="421">0.00036937586019443399</cx:pt>
          <cx:pt idx="422">-0.00033496743695441702</cx:pt>
          <cx:pt idx="423">0.00175106455217723</cx:pt>
          <cx:pt idx="424">-0.011440511262980501</cx:pt>
          <cx:pt idx="425">-0.041396044430560199</cx:pt>
          <cx:pt idx="426">-0.062642577613004902</cx:pt>
          <cx:pt idx="427">-0.053998206757244198</cx:pt>
          <cx:pt idx="428">-0.0607900416539661</cx:pt>
          <cx:pt idx="429">0.037159581933466301</cx:pt>
          <cx:pt idx="430">0.091652638044554702</cx:pt>
          <cx:pt idx="431">0.061987508910094302</cx:pt>
          <cx:pt idx="432">0.060825785717330397</cx:pt>
          <cx:pt idx="433">0.084474687612134794</cx:pt>
          <cx:pt idx="434">0.086624776711790599</cx:pt>
          <cx:pt idx="435">0.014930653631195299</cx:pt>
          <cx:pt idx="436">-0.028406052562628299</cx:pt>
          <cx:pt idx="437">0.048090686645765698</cx:pt>
          <cx:pt idx="438">-0.044726919376914698</cx:pt>
          <cx:pt idx="439">-0.089327536945661895</cx:pt>
          <cx:pt idx="440">-0.077272808294835293</cx:pt>
          <cx:pt idx="441">-0.062164227672608097</cx:pt>
          <cx:pt idx="442">-0.032609662178082303</cx:pt>
          <cx:pt idx="443">-0.039374404749449199</cx:pt>
          <cx:pt idx="444">-0.048929300803611901</cx:pt>
          <cx:pt idx="445">-0.027593132490315801</cx:pt>
          <cx:pt idx="446">-0.0044042645459723903</cx:pt>
          <cx:pt idx="447">-0.000646572611925037</cx:pt>
          <cx:pt idx="448">0.00036171051081084502</cx:pt>
          <cx:pt idx="449">-0.00010030179919116</cx:pt>
          <cx:pt idx="450">-0.00065768876908945696</cx:pt>
          <cx:pt idx="451">0.00037127501566584201</cx:pt>
          <cx:pt idx="452">-0.018030991475039101</cx:pt>
          <cx:pt idx="453">-0.016005020184586601</cx:pt>
          <cx:pt idx="454">-0.057013398474911402</cx:pt>
          <cx:pt idx="455">-0.093867174545761697</cx:pt>
          <cx:pt idx="456">-0.12700002278497599</cx:pt>
          <cx:pt idx="457">-0.018160816427935201</cx:pt>
          <cx:pt idx="458">0.0287280824781273</cx:pt>
          <cx:pt idx="459">0.014440204924935</cx:pt>
          <cx:pt idx="460">0.14568907555027599</cx:pt>
          <cx:pt idx="461">0.17418372167424001</cx:pt>
          <cx:pt idx="462">0.0605247630796035</cx:pt>
          <cx:pt idx="463">0.0101306631640954</cx:pt>
          <cx:pt idx="464">0.033918901395420399</cx:pt>
          <cx:pt idx="465">-0.0043990855257659001</cx:pt>
          <cx:pt idx="466">-0.123595628283098</cx:pt>
          <cx:pt idx="467">-0.11856214148883799</cx:pt>
          <cx:pt idx="468">-0.083304146748696906</cx:pt>
          <cx:pt idx="469">-0.071628056038367902</cx:pt>
          <cx:pt idx="470">-0.049156256547136998</cx:pt>
          <cx:pt idx="471">-0.048457302121894801</cx:pt>
          <cx:pt idx="472">-0.044727346221679898</cx:pt>
          <cx:pt idx="473">-0.029511260152124401</cx:pt>
          <cx:pt idx="474">-0.0119179173867672</cx:pt>
          <cx:pt idx="475">-0.0010646629979244801</cx:pt>
          <cx:pt idx="476">-0.00044438315449447398</cx:pt>
          <cx:pt idx="477">-4.8409374090461099e-05</cx:pt>
          <cx:pt idx="478">-5.8350792543589901e-05</cx:pt>
          <cx:pt idx="479">-0.0022366208375143399</cx:pt>
          <cx:pt idx="480">-0.020792575538034801</cx:pt>
          <cx:pt idx="481">-0.0152451631053017</cx:pt>
          <cx:pt idx="482">-0.036388211789264303</cx:pt>
          <cx:pt idx="483">-0.081174094242043193</cx:pt>
          <cx:pt idx="484">-0.078608272065132795</cx:pt>
          <cx:pt idx="485">0.00038770956002638499</cx:pt>
          <cx:pt idx="486">0.0164608925427948</cx:pt>
          <cx:pt idx="487">0.076852954497155998</cx:pt>
          <cx:pt idx="488">0.099931073396437295</cx:pt>
          <cx:pt idx="489">0.110794650355549</cx:pt>
          <cx:pt idx="490">0.042739789646720497</cx:pt>
          <cx:pt idx="491">0.0050996023132140501</cx:pt>
          <cx:pt idx="492">0.0050747221709733304</cx:pt>
          <cx:pt idx="493">-0.066502215703853895</cx:pt>
          <cx:pt idx="494">-0.087178363896984495</cx:pt>
          <cx:pt idx="495">-0.090136582264164794</cx:pt>
          <cx:pt idx="496">-0.043873929669820899</cx:pt>
          <cx:pt idx="497">-0.029239194435397201</cx:pt>
          <cx:pt idx="498">-0.0204123426977584</cx:pt>
          <cx:pt idx="499">-0.0084706453400199399</cx:pt>
          <cx:pt idx="500">-0.0080513936249660602</cx:pt>
          <cx:pt idx="501">-0.0033474139174911898</cx:pt>
          <cx:pt idx="502">-0.0022547634435184198</cx:pt>
          <cx:pt idx="503">-0.00069943830791122097</cx:pt>
          <cx:pt idx="504">5.6928859279990099e-05</cx:pt>
          <cx:pt idx="505">0.00028923523176797899</cx:pt>
          <cx:pt idx="506">0.0013399607568867801</cx:pt>
          <cx:pt idx="507">-0.0048708735075459302</cx:pt>
          <cx:pt idx="508">-0.029237832971736901</cx:pt>
          <cx:pt idx="509">-0.025740163402222901</cx:pt>
          <cx:pt idx="510">-0.0152026531182118</cx:pt>
          <cx:pt idx="511">-0.051925596099254803</cx:pt>
          <cx:pt idx="512">-0.0360008099757975</cx:pt>
          <cx:pt idx="513">-0.057780338186598799</cx:pt>
          <cx:pt idx="514">-2.7138421755824499e-05</cx:pt>
          <cx:pt idx="515">0.073058691473210299</cx:pt>
          <cx:pt idx="516">0.092028985340093294</cx:pt>
          <cx:pt idx="517">0.12158661960882799</cx:pt>
          <cx:pt idx="518">0.035616797196205599</cx:pt>
          <cx:pt idx="519">-0.031423015867447703</cx:pt>
          <cx:pt idx="520">-0.01558477715245</cx:pt>
          <cx:pt idx="521">-0.022860931025969498</cx:pt>
          <cx:pt idx="522">-0.050935496239801203</cx:pt>
          <cx:pt idx="523">-0.084606865446659602</cx:pt>
          <cx:pt idx="524">-0.053029476377370197</cx:pt>
          <cx:pt idx="525">-0.073297881990536801</cx:pt>
          <cx:pt idx="526">-0.053832877166985101</cx:pt>
          <cx:pt idx="527">-0.045383591120164997</cx:pt>
          <cx:pt idx="528">-0.021585906016920099</cx:pt>
          <cx:pt idx="529">-0.00634300174369609</cx:pt>
          <cx:pt idx="530">0.0025008587704350299</cx:pt>
          <cx:pt idx="531">0.00025156772198621703</cx:pt>
          <cx:pt idx="532">0.000475469308371883</cx:pt>
          <cx:pt idx="533">-6.1190976206752697e-05</cx:pt>
          <cx:pt idx="534">0.00016627004548549999</cx:pt>
          <cx:pt idx="535">-0.0076013568920698703</cx:pt>
          <cx:pt idx="536">-0.026240755556101</cx:pt>
          <cx:pt idx="537">-0.050997805043856703</cx:pt>
          <cx:pt idx="538">-0.014408834456559201</cx:pt>
          <cx:pt idx="539">-0.0115416264530455</cx:pt>
          <cx:pt idx="540">-0.010650623239744099</cx:pt>
          <cx:pt idx="541">-0.034360402630306403</cx:pt>
          <cx:pt idx="542">-0.067291996725184502</cx:pt>
          <cx:pt idx="543">-0.058935925865906402</cx:pt>
          <cx:pt idx="544">0.0154784912001264</cx:pt>
          <cx:pt idx="545">0.017861725521024701</cx:pt>
          <cx:pt idx="546">-0.0269925660167083</cx:pt>
          <cx:pt idx="547">-0.033946846421834098</cx:pt>
          <cx:pt idx="548">-0.076522260560951197</cx:pt>
          <cx:pt idx="549">-0.051867577085058798</cx:pt>
          <cx:pt idx="550">-0.083223558671629005</cx:pt>
          <cx:pt idx="551">-0.10605274486498401</cx:pt>
          <cx:pt idx="552">-0.101926553831823</cx:pt>
          <cx:pt idx="553">-0.087127490996712298</cx:pt>
          <cx:pt idx="554">-0.064044136515627001</cx:pt>
          <cx:pt idx="555">-0.0485960632975432</cx:pt>
          <cx:pt idx="556">-0.027501492411279801</cx:pt>
          <cx:pt idx="557">-0.0073383740197371199</cx:pt>
          <cx:pt idx="558">-0.00135340414682328</cx:pt>
          <cx:pt idx="559">0.000357161728691674</cx:pt>
          <cx:pt idx="560">-0.00053434751145731195</cx:pt>
          <cx:pt idx="561">-0.00022336730081343401</cx:pt>
          <cx:pt idx="562">-0.00079997877715793405</cx:pt>
          <cx:pt idx="563">-0.015181439657453199</cx:pt>
          <cx:pt idx="564">-0.025265890556059999</cx:pt>
          <cx:pt idx="565">-0.025495163412265601</cx:pt>
          <cx:pt idx="566">-0.00710833361644131</cx:pt>
          <cx:pt idx="567">0.018009252189833201</cx:pt>
          <cx:pt idx="568">-0.026920701212194701</cx:pt>
          <cx:pt idx="569">-0.039036799933370302</cx:pt>
          <cx:pt idx="570">-0.036031108944662597</cx:pt>
          <cx:pt idx="571">-0.0027647056477870802</cx:pt>
          <cx:pt idx="572">-0.0039634276742827497</cx:pt>
          <cx:pt idx="573">0.013686884307846999</cx:pt>
          <cx:pt idx="574">-0.029630708809846001</cx:pt>
          <cx:pt idx="575">-0.022408737469903399</cx:pt>
          <cx:pt idx="576">-0.080840121626331807</cx:pt>
          <cx:pt idx="577">-0.034222024592946501</cx:pt>
          <cx:pt idx="578">-0.079571452538689399</cx:pt>
          <cx:pt idx="579">-0.048521356850877502</cx:pt>
          <cx:pt idx="580">-0.081689799316252198</cx:pt>
          <cx:pt idx="581">-0.078115202247926896</cx:pt>
          <cx:pt idx="582">-0.048904426977920197</cx:pt>
          <cx:pt idx="583">-0.0338622854585564</cx:pt>
          <cx:pt idx="584">-0.0193065441563403</cx:pt>
          <cx:pt idx="585">-0.0081955101234222894</cx:pt>
          <cx:pt idx="586">-0.0010295992530409701</cx:pt>
          <cx:pt idx="587">0.00032591368391666098</cx:pt>
          <cx:pt idx="588">-6.04679708727252e-05</cx:pt>
          <cx:pt idx="589">-0.000114787863653522</cx:pt>
          <cx:pt idx="590">-0.00122900634891436</cx:pt>
          <cx:pt idx="591">-0.011539381988745601</cx:pt>
          <cx:pt idx="592">-0.016400230341886</cx:pt>
          <cx:pt idx="593">-0.0127022375707753</cx:pt>
          <cx:pt idx="594">0.016781777759637701</cx:pt>
          <cx:pt idx="595">0.054063429554905201</cx:pt>
          <cx:pt idx="596">-0.010519887857699001</cx:pt>
          <cx:pt idx="597">-0.0082030759895696699</cx:pt>
          <cx:pt idx="598">-0.0013639731859026701</cx:pt>
          <cx:pt idx="599">0.056772178153901599</cx:pt>
          <cx:pt idx="600">0.032913594380310898</cx:pt>
          <cx:pt idx="601">-0.0104283747634746</cx:pt>
          <cx:pt idx="602">-0.035956438660353897</cx:pt>
          <cx:pt idx="603">-0.00173732975402111</cx:pt>
          <cx:pt idx="604">-0.089868440713118794</cx:pt>
          <cx:pt idx="605">-0.075234893709250003</cx:pt>
          <cx:pt idx="606">-0.10030535772478601</cx:pt>
          <cx:pt idx="607">-0.11397265033078301</cx:pt>
          <cx:pt idx="608">-0.092666254231775602</cx:pt>
          <cx:pt idx="609">-0.070375374534367305</cx:pt>
          <cx:pt idx="610">-0.041072802253018202</cx:pt>
          <cx:pt idx="611">-0.026835933990123802</cx:pt>
          <cx:pt idx="612">-0.0096523115811069805</cx:pt>
          <cx:pt idx="613">-0.0072216820744664904</cx:pt>
          <cx:pt idx="614">-0.0052401184673171401</cx:pt>
          <cx:pt idx="615">0.00043306226712592702</cx:pt>
          <cx:pt idx="616">-0.00033632867477921199</cx:pt>
          <cx:pt idx="617">8.0102410711299903e-05</cx:pt>
          <cx:pt idx="618">-0.0014122112725309</cx:pt>
          <cx:pt idx="619">-0.0063040515073466896</cx:pt>
          <cx:pt idx="620">-0.0011677069588049999</cx:pt>
          <cx:pt idx="621">0.0116212274531387</cx:pt>
          <cx:pt idx="622">0.045223995024737</cx:pt>
          <cx:pt idx="623">0.082235712686617404</cx:pt>
          <cx:pt idx="624">0.026047512485373701</cx:pt>
          <cx:pt idx="625">0.015208040517562299</cx:pt>
          <cx:pt idx="626">0.042088217412613503</cx:pt>
          <cx:pt idx="627">0.098270039933050099</cx:pt>
          <cx:pt idx="628">0.027325512534098199</cx:pt>
          <cx:pt idx="629">-0.025078642134416601</cx:pt>
          <cx:pt idx="630">-0.0025731260787382501</cx:pt>
          <cx:pt idx="631">-0.0549253676151127</cx:pt>
          <cx:pt idx="632">-0.114352767155249</cx:pt>
          <cx:pt idx="633">-0.102858294236049</cx:pt>
          <cx:pt idx="634">-0.130159616120606</cx:pt>
          <cx:pt idx="635">-0.116675386964204</cx:pt>
          <cx:pt idx="636">-0.093071590978838506</cx:pt>
          <cx:pt idx="637">-0.062815821581053699</cx:pt>
          <cx:pt idx="638">-0.033183728790433999</cx:pt>
          <cx:pt idx="639">-0.020243403878289198</cx:pt>
          <cx:pt idx="640">-0.0059990063497374598</cx:pt>
          <cx:pt idx="641">-0.0023561620980752998</cx:pt>
          <cx:pt idx="642">-2.9274222583142501e-05</cx:pt>
          <cx:pt idx="643">-0.000109068677376676</cx:pt>
          <cx:pt idx="644">-0.0012638512187183599</cx:pt>
          <cx:pt idx="645">1.19395063254134e-05</cx:pt>
          <cx:pt idx="646">-0.00092663596991075499</cx:pt>
          <cx:pt idx="647">-0.012306936469443201</cx:pt>
          <cx:pt idx="648">0.0037003018587924599</cx:pt>
          <cx:pt idx="649">0.028324305990140901</cx:pt>
          <cx:pt idx="650">0.0615151761052872</cx:pt>
          <cx:pt idx="651">0.085784080597842302</cx:pt>
          <cx:pt idx="652">0.063710018260932297</cx:pt>
          <cx:pt idx="653">0.041168685870904699</cx:pt>
          <cx:pt idx="654">0.0145089884970824</cx:pt>
          <cx:pt idx="655">0.033832029717923998</cx:pt>
          <cx:pt idx="656">0.010716483875193901</cx:pt>
          <cx:pt idx="657">0.031855191085082599</cx:pt>
          <cx:pt idx="658">0.024886572988467099</cx:pt>
          <cx:pt idx="659">-0.042312553986800602</cx:pt>
          <cx:pt idx="660">-0.10341643074644</cx:pt>
          <cx:pt idx="661">-0.099733832463589106</cx:pt>
          <cx:pt idx="662">-0.097341245385656999</cx:pt>
          <cx:pt idx="663">-0.0866869112734487</cx:pt>
          <cx:pt idx="664">-0.060564492616616901</cx:pt>
          <cx:pt idx="665">-0.038791576661184102</cx:pt>
          <cx:pt idx="666">-0.015073093429442099</cx:pt>
          <cx:pt idx="667">-0.016716404095309501</cx:pt>
          <cx:pt idx="668">-0.0021148702037889502</cx:pt>
          <cx:pt idx="669">-0.00077959083127514999</cx:pt>
          <cx:pt idx="670">0.000117530974689242</cx:pt>
          <cx:pt idx="671">-0.00052268262808195299</cx:pt>
          <cx:pt idx="672">0.00066656530964482198</cx:pt>
          <cx:pt idx="673">0.000196748041568734</cx:pt>
          <cx:pt idx="674">0.00121656403889949</cx:pt>
          <cx:pt idx="675">0.000116878380818712</cx:pt>
          <cx:pt idx="676">0.0046571449163112996</cx:pt>
          <cx:pt idx="677">0.031206336643010799</cx:pt>
          <cx:pt idx="678">0.042525768206682302</cx:pt>
          <cx:pt idx="679">0.0546654980070597</cx:pt>
          <cx:pt idx="680">0.084519487173239899</cx:pt>
          <cx:pt idx="681">0.069853976510856702</cx:pt>
          <cx:pt idx="682">0.083415844104671705</cx:pt>
          <cx:pt idx="683">0.090216585167016305</cx:pt>
          <cx:pt idx="684">0.029115264040409101</cx:pt>
          <cx:pt idx="685">0.034720952133287401</cx:pt>
          <cx:pt idx="686">0.0120675771646888</cx:pt>
          <cx:pt idx="687">-0.037060572314373902</cx:pt>
          <cx:pt idx="688">-0.083918888778839906</cx:pt>
          <cx:pt idx="689">-0.11210581191869</cx:pt>
          <cx:pt idx="690">-0.098747880861644197</cx:pt>
          <cx:pt idx="691">-0.051205154022115097</cx:pt>
          <cx:pt idx="692">-0.035958979986493299</cx:pt>
          <cx:pt idx="693">-0.021944472191688699</cx:pt>
          <cx:pt idx="694">-0.0071040843661061203</cx:pt>
          <cx:pt idx="695">-0.0024853598732064801</cx:pt>
          <cx:pt idx="696">-0.0047915158176097703</cx:pt>
          <cx:pt idx="697">-0.0033139467866273699</cx:pt>
          <cx:pt idx="698">-0.000196723239807146</cx:pt>
          <cx:pt idx="699">0.00069194299953481296</cx:pt>
          <cx:pt idx="700">9.5435804543971006e-05</cx:pt>
          <cx:pt idx="701">-0.00055870170613513202</cx:pt>
          <cx:pt idx="702">0.000284648819205026</cx:pt>
          <cx:pt idx="703">0.00109441869078097</cx:pt>
          <cx:pt idx="704">0.0077794014776563503</cx:pt>
          <cx:pt idx="705">0.026909438727006602</cx:pt>
          <cx:pt idx="706">-0.00019833462541323801</cx:pt>
          <cx:pt idx="707">-0.0010802197724373401</cx:pt>
          <cx:pt idx="708">0.015440937305195799</cx:pt>
          <cx:pt idx="709">0.021793821888473699</cx:pt>
          <cx:pt idx="710">0.011327263378164301</cx:pt>
          <cx:pt idx="711">0.020820433900087001</cx:pt>
          <cx:pt idx="712">0.022475062147619101</cx:pt>
          <cx:pt idx="713">-0.0020177726148825599</cx:pt>
          <cx:pt idx="714">-0.017551069436153199</cx:pt>
          <cx:pt idx="715">-0.036472577843599203</cx:pt>
          <cx:pt idx="716">-0.039460919896362703</cx:pt>
          <cx:pt idx="717">-0.039677772909972098</cx:pt>
          <cx:pt idx="718">-0.026858602752281101</cx:pt>
          <cx:pt idx="719">-0.013781633025358999</cx:pt>
          <cx:pt idx="720">-0.012158463248217699</cx:pt>
          <cx:pt idx="721">-0.0065371749501345802</cx:pt>
          <cx:pt idx="722">0.0010295849384393001</cx:pt>
          <cx:pt idx="723">1.2236385144457701e-05</cx:pt>
          <cx:pt idx="724">0.00020305830435835199</cx:pt>
          <cx:pt idx="725">-0.000171014921939712</cx:pt>
          <cx:pt idx="726">-0.00077413837895240196</cx:pt>
          <cx:pt idx="727">0.00062502261759371297</cx:pt>
          <cx:pt idx="728">-0.000487454220715723</cx:pt>
          <cx:pt idx="729">0.00058626733179366797</cx:pt>
          <cx:pt idx="730">0.00030387327892872302</cx:pt>
          <cx:pt idx="731">-0.00042129263472135401</cx:pt>
          <cx:pt idx="732">0.00116257588673567</cx:pt>
          <cx:pt idx="733">0.0124856931887417</cx:pt>
          <cx:pt idx="734">0.0120082499974356</cx:pt>
          <cx:pt idx="735">0.0125046774647003</cx:pt>
          <cx:pt idx="736">0.011501068128394199</cx:pt>
          <cx:pt idx="737">0.018037822155561298</cx:pt>
          <cx:pt idx="738">0.018655740748998902</cx:pt>
          <cx:pt idx="739">0.0241890075627859</cx:pt>
          <cx:pt idx="740">0.033542681984004799</cx:pt>
          <cx:pt idx="741">0.035560340459982798</cx:pt>
          <cx:pt idx="742">0.044824087703969701</cx:pt>
          <cx:pt idx="743">0.036007289835334598</cx:pt>
          <cx:pt idx="744">0.0243333962463003</cx:pt>
          <cx:pt idx="745">0.023090837040086201</cx:pt>
          <cx:pt idx="746">0.0218423595704768</cx:pt>
          <cx:pt idx="747">0.0131231069222173</cx:pt>
          <cx:pt idx="748">0.0064065990702547003</cx:pt>
          <cx:pt idx="749">0.0017318691381582</cx:pt>
          <cx:pt idx="750">0.00152358536810428</cx:pt>
          <cx:pt idx="751">0.00124738544064004</cx:pt>
          <cx:pt idx="752">-0.000110977997737617</cx:pt>
          <cx:pt idx="753">2.7074213348318802e-06</cx:pt>
          <cx:pt idx="754">-0.00045984485742616099</cx:pt>
          <cx:pt idx="755">0.00016873804914174201</cx:pt>
          <cx:pt idx="756">0.00081951608776178195</cx:pt>
          <cx:pt idx="757">-0.00021295687091139201</cx:pt>
          <cx:pt idx="758">0.00028648111568527901</cx:pt>
          <cx:pt idx="759">-0.00029409400456176601</cx:pt>
          <cx:pt idx="760">0.00029860456672015898</cx:pt>
          <cx:pt idx="761">-0.00084334584423492102</cx:pt>
          <cx:pt idx="762">0.00051748239223843996</cx:pt>
          <cx:pt idx="763">7.0330501589847496e-05</cx:pt>
          <cx:pt idx="764">0.0010526633164681101</cx:pt>
          <cx:pt idx="765">-1.4072033675431799e-05</cx:pt>
          <cx:pt idx="766">0.00109831731275646</cx:pt>
          <cx:pt idx="767">0.00091745657995570898</cx:pt>
          <cx:pt idx="768">0.00103948290345469</cx:pt>
          <cx:pt idx="769">0.0032933110296173699</cx:pt>
          <cx:pt idx="770">0.0068355241828405603</cx:pt>
          <cx:pt idx="771">0.0049707824053446198</cx:pt>
          <cx:pt idx="772">0.00297941347454256</cx:pt>
          <cx:pt idx="773">0.0020176031833023501</cx:pt>
          <cx:pt idx="774">0.0050037951981976702</cx:pt>
          <cx:pt idx="775">0.00096878940689010295</cx:pt>
          <cx:pt idx="776">1.3493877905174e-05</cx:pt>
          <cx:pt idx="777">0.00022437825757115899</cx:pt>
          <cx:pt idx="778">0.0015882424348316901</cx:pt>
          <cx:pt idx="779">5.8501513105522698e-05</cx:pt>
          <cx:pt idx="780">0.00035396532580802599</cx:pt>
          <cx:pt idx="781">-0.00054308227630233395</cx:pt>
          <cx:pt idx="782">-0.00026959119816832898</cx:pt>
          <cx:pt idx="783">0.00034869939771419302</cx:pt>
        </cx:lvl>
      </cx:numDim>
    </cx:data>
    <cx:data id="115">
      <cx:numDim type="val">
        <cx:f>'001_WA_F - 副本'!$DL$1:$DL$784</cx:f>
        <cx:lvl ptCount="784" formatCode="G/通用格式">
          <cx:pt idx="0">0.00063669014470909603</cx:pt>
          <cx:pt idx="1">9.1409616080436305e-05</cx:pt>
          <cx:pt idx="2">-0.00061356569137888204</cx:pt>
          <cx:pt idx="3">0.00059534160520885004</cx:pt>
          <cx:pt idx="4">0.000177841208346718</cx:pt>
          <cx:pt idx="5">-8.4361800946336301e-05</cx:pt>
          <cx:pt idx="6">-0.00022947001728204701</cx:pt>
          <cx:pt idx="7">5.0292440959095002e-05</cx:pt>
          <cx:pt idx="8">0.00044643844304089099</cx:pt>
          <cx:pt idx="9">-0.00019506212849555599</cx:pt>
          <cx:pt idx="10">0.00063763076961393099</cx:pt>
          <cx:pt idx="11">-0.000175485775626977</cx:pt>
          <cx:pt idx="12">-7.5219640413555898e-05</cx:pt>
          <cx:pt idx="13">-0.00016591526959109301</cx:pt>
          <cx:pt idx="14">-0.00032060513817075702</cx:pt>
          <cx:pt idx="15">0.00066616319913859396</cx:pt>
          <cx:pt idx="16">0.00025508218893258698</cx:pt>
          <cx:pt idx="17">-0.00021556247878530199</cx:pt>
          <cx:pt idx="18">-0.00060570859814155001</cx:pt>
          <cx:pt idx="19">-0.00063707163340488801</cx:pt>
          <cx:pt idx="20">-4.6820767933380401e-05</cx:pt>
          <cx:pt idx="21">-0.000495252274781613</cx:pt>
          <cx:pt idx="22">-0.00020123743296529</cx:pt>
          <cx:pt idx="23">-0.00058854494431393898</cx:pt>
          <cx:pt idx="24">0.00059097626099984001</cx:pt>
          <cx:pt idx="25">0.000133480181830251</cx:pt>
          <cx:pt idx="26">7.6563415381828602e-05</cx:pt>
          <cx:pt idx="27">0.00032922354466706</cx:pt>
          <cx:pt idx="28">3.7603158497437701e-05</cx:pt>
          <cx:pt idx="29">0.00050181984574404796</cx:pt>
          <cx:pt idx="30">-0.00016469886224102501</cx:pt>
          <cx:pt idx="31">-0.00049075354027821401</cx:pt>
          <cx:pt idx="32">-0.00051106582391681401</cx:pt>
          <cx:pt idx="33">1.9869223420559999e-05</cx:pt>
          <cx:pt idx="34">-0.0040516011847436997</cx:pt>
          <cx:pt idx="35">-0.0079546564848078996</cx:pt>
          <cx:pt idx="36">-0.0048932211151485596</cx:pt>
          <cx:pt idx="37">-0.0024065103327660401</cx:pt>
          <cx:pt idx="38">-0.00160891648576593</cx:pt>
          <cx:pt idx="39">-0.00099271831683584604</cx:pt>
          <cx:pt idx="40">-0.0061774033281642099</cx:pt>
          <cx:pt idx="41">-0.0036518959599696299</cx:pt>
          <cx:pt idx="42">-0.0014787762528645899</cx:pt>
          <cx:pt idx="43">-0.0066077406698296396</cx:pt>
          <cx:pt idx="44">-0.0062771635644488901</cx:pt>
          <cx:pt idx="45">-0.00325559900018674</cx:pt>
          <cx:pt idx="46">-0.00056980714570359803</cx:pt>
          <cx:pt idx="47">-0.0033207162172633601</cx:pt>
          <cx:pt idx="48">-0.00082433228467287099</cx:pt>
          <cx:pt idx="49">-0.00053818129205849402</cx:pt>
          <cx:pt idx="50">-0.00093796233284900799</cx:pt>
          <cx:pt idx="51">-0.00087781682013418801</cx:pt>
          <cx:pt idx="52">-0.00056013437273632997</cx:pt>
          <cx:pt idx="53">-0.0010350098806779901</cx:pt>
          <cx:pt idx="54">-0.00016262375411498799</cx:pt>
          <cx:pt idx="55">0.000128841306679331</cx:pt>
          <cx:pt idx="56">0.00055239705014676602</cx:pt>
          <cx:pt idx="57">0.00092159022759571204</cx:pt>
          <cx:pt idx="58">0.00031973235847518599</cx:pt>
          <cx:pt idx="59">0.00039642769372993898</cx:pt>
          <cx:pt idx="60">-0.00041994511842352502</cx:pt>
          <cx:pt idx="61">-0.00023069270611724099</cx:pt>
          <cx:pt idx="62">-0.0033358542236434602</cx:pt>
          <cx:pt idx="63">-0.012079784103979</cx:pt>
          <cx:pt idx="64">-0.0114251154024938</cx:pt>
          <cx:pt idx="65">-0.0063142387047587104</cx:pt>
          <cx:pt idx="66">-0.0133838303273609</cx:pt>
          <cx:pt idx="67">-0.0127683150790947</cx:pt>
          <cx:pt idx="68">-0.030281118257311699</cx:pt>
          <cx:pt idx="69">-0.031755769442518803</cx:pt>
          <cx:pt idx="70">-0.0250108565781441</cx:pt>
          <cx:pt idx="71">-0.033833447214877299</cx:pt>
          <cx:pt idx="72">-0.026389061736065301</cx:pt>
          <cx:pt idx="73">-0.00359141170879422</cx:pt>
          <cx:pt idx="74">-0.0085702921898975805</cx:pt>
          <cx:pt idx="75">-0.0051665247594020599</cx:pt>
          <cx:pt idx="76">-0.0017040273348048699</cx:pt>
          <cx:pt idx="77">0.00078367103869137996</cx:pt>
          <cx:pt idx="78">-0.0024319718647221799</cx:pt>
          <cx:pt idx="79">-0.0015172032662502299</cx:pt>
          <cx:pt idx="80">0.00027673434369535901</cx:pt>
          <cx:pt idx="81">1.1095570643320099e-05</cx:pt>
          <cx:pt idx="82">0.000171122361110204</cx:pt>
          <cx:pt idx="83">0.00045707963563354303</cx:pt>
          <cx:pt idx="84">-0.00078478327926198295</cx:pt>
          <cx:pt idx="85">-0.00011818553907178001</cx:pt>
          <cx:pt idx="86">-0.00055391733094516398</cx:pt>
          <cx:pt idx="87">-0.00032259854072420202</cx:pt>
          <cx:pt idx="88">-0.00024685704287470602</cx:pt>
          <cx:pt idx="89">-0.00130426325202448</cx:pt>
          <cx:pt idx="90">-0.010185331162085099</cx:pt>
          <cx:pt idx="91">-0.0187243061823055</cx:pt>
          <cx:pt idx="92">-0.0228043947218711</cx:pt>
          <cx:pt idx="93">-0.028524581301525902</cx:pt>
          <cx:pt idx="94">-0.019194730196583101</cx:pt>
          <cx:pt idx="95">-0.015349016420049899</cx:pt>
          <cx:pt idx="96">-0.066255079175326803</cx:pt>
          <cx:pt idx="97">-0.086242439981067204</cx:pt>
          <cx:pt idx="98">-0.0654780581286247</cx:pt>
          <cx:pt idx="99">-0.054019515352410299</cx:pt>
          <cx:pt idx="100">-0.00090160276449254798</cx:pt>
          <cx:pt idx="101">0.046032203311035198</cx:pt>
          <cx:pt idx="102">0.047979090133917199</cx:pt>
          <cx:pt idx="103">0.024992017059952298</cx:pt>
          <cx:pt idx="104">0.031585444136079097</cx:pt>
          <cx:pt idx="105">0.0232351398821324</cx:pt>
          <cx:pt idx="106">0.0154865433460326</cx:pt>
          <cx:pt idx="107">0.0098471525177343394</cx:pt>
          <cx:pt idx="108">0.00610126945076034</cx:pt>
          <cx:pt idx="109">-9.9298899184190197e-05</cx:pt>
          <cx:pt idx="110">0.000129582623913572</cx:pt>
          <cx:pt idx="111">-0.00018620703505439699</cx:pt>
          <cx:pt idx="112">-0.00020517345199381801</cx:pt>
          <cx:pt idx="113">9.6744727659662201e-05</cx:pt>
          <cx:pt idx="114">-0.00089594682551445302</cx:pt>
          <cx:pt idx="115">-0.00045161897259156001</cx:pt>
          <cx:pt idx="116">-0.00046246260408579697</cx:pt>
          <cx:pt idx="117">-0.0017711885346113701</cx:pt>
          <cx:pt idx="118">-0.016082367048820202</cx:pt>
          <cx:pt idx="119">-0.027425810788039202</cx:pt>
          <cx:pt idx="120">-0.034300402468425001</cx:pt>
          <cx:pt idx="121">-0.039210077387596</cx:pt>
          <cx:pt idx="122">-0.013653103154555301</cx:pt>
          <cx:pt idx="123">-0.028993473586588998</cx:pt>
          <cx:pt idx="124">-0.067220765034574401</cx:pt>
          <cx:pt idx="125">-0.073572442411372202</cx:pt>
          <cx:pt idx="126">-0.065733206922424098</cx:pt>
          <cx:pt idx="127">-0.0099155793480368293</cx:pt>
          <cx:pt idx="128">0.019769245679111001</cx:pt>
          <cx:pt idx="129">0.022850409575561</cx:pt>
          <cx:pt idx="130">0.0268022253649534</cx:pt>
          <cx:pt idx="131">-0.0037011729207684098</cx:pt>
          <cx:pt idx="132">0.012814296753224199</cx:pt>
          <cx:pt idx="133">0.033494780822935701</cx:pt>
          <cx:pt idx="134">0.039336405934648801</cx:pt>
          <cx:pt idx="135">0.047459149670093903</cx:pt>
          <cx:pt idx="136">0.046235651222445398</cx:pt>
          <cx:pt idx="137">0.0074509543540296104</cx:pt>
          <cx:pt idx="138">0.00057879317440004603</cx:pt>
          <cx:pt idx="139">-0.00049675141720126196</cx:pt>
          <cx:pt idx="140">0.00038753838348140298</cx:pt>
          <cx:pt idx="141">0.00098059933618099707</cx:pt>
          <cx:pt idx="142">0.00077545594072192504</cx:pt>
          <cx:pt idx="143">-0.00118984566499044</cx:pt>
          <cx:pt idx="144">-0.016164686102240401</cx:pt>
          <cx:pt idx="145">-0.021271172120249999</cx:pt>
          <cx:pt idx="146">-0.0158398970138399</cx:pt>
          <cx:pt idx="147">-0.0294571556844869</cx:pt>
          <cx:pt idx="148">-0.015706475692043701</cx:pt>
          <cx:pt idx="149">-0.021239277818978199</cx:pt>
          <cx:pt idx="150">-0.019329010693121498</cx:pt>
          <cx:pt idx="151">0.017904499839552199</cx:pt>
          <cx:pt idx="152">0.027539851324395199</cx:pt>
          <cx:pt idx="153">-0.0148680387270215</cx:pt>
          <cx:pt idx="154">-0.015243244836727199</cx:pt>
          <cx:pt idx="155">0.017777358585356801</cx:pt>
          <cx:pt idx="156">0.032313428949321203</cx:pt>
          <cx:pt idx="157">0.053309858586595697</cx:pt>
          <cx:pt idx="158">0.028410591783989299</cx:pt>
          <cx:pt idx="159">-0.031489577582837901</cx:pt>
          <cx:pt idx="160">-0.035423815267154601</cx:pt>
          <cx:pt idx="161">-0.0034317397138236699</cx:pt>
          <cx:pt idx="162">0.022170949641183699</cx:pt>
          <cx:pt idx="163">0.047830464181364003</cx:pt>
          <cx:pt idx="164">0.043735374658420201</cx:pt>
          <cx:pt idx="165">0.00910160663152201</cx:pt>
          <cx:pt idx="166">0.00139725551233952</cx:pt>
          <cx:pt idx="167">0.000987517083372895</cx:pt>
          <cx:pt idx="168">-0.000192722227458005</cx:pt>
          <cx:pt idx="169">-0.00021273906781654601</cx:pt>
          <cx:pt idx="170">1.7494481180107199e-05</cx:pt>
          <cx:pt idx="171">-0.0099371357894146497</cx:pt>
          <cx:pt idx="172">-0.020034247106260901</cx:pt>
          <cx:pt idx="173">-0.0048946509434764597</cx:pt>
          <cx:pt idx="174">0.0073276222054594001</cx:pt>
          <cx:pt idx="175">-0.0136312434873629</cx:pt>
          <cx:pt idx="176">-0.006877374594081</cx:pt>
          <cx:pt idx="177">0.037051987306860101</cx:pt>
          <cx:pt idx="178">0.051840414769087899</cx:pt>
          <cx:pt idx="179">0.0310973735739613</cx:pt>
          <cx:pt idx="180">0.0031037888464333402</cx:pt>
          <cx:pt idx="181">-0.012023861545814</cx:pt>
          <cx:pt idx="182">0.00495808323094531</cx:pt>
          <cx:pt idx="183">-0.0094788604614330502</cx:pt>
          <cx:pt idx="184">0.0400590793071645</cx:pt>
          <cx:pt idx="185">0.045830515952960803</cx:pt>
          <cx:pt idx="186">0.0056600153034611998</cx:pt>
          <cx:pt idx="187">-0.0307824402271261</cx:pt>
          <cx:pt idx="188">-0.046205222148564901</cx:pt>
          <cx:pt idx="189">-0.0310356046221558</cx:pt>
          <cx:pt idx="190">0.0152768748167115</cx:pt>
          <cx:pt idx="191">0.043867576570466797</cx:pt>
          <cx:pt idx="192">0.035215982495857598</cx:pt>
          <cx:pt idx="193">0.025117626238042999</cx:pt>
          <cx:pt idx="194">0.0041623390538079999</cx:pt>
          <cx:pt idx="195">0.0010220898859145599</cx:pt>
          <cx:pt idx="196">-0.000388159630752428</cx:pt>
          <cx:pt idx="197">-0.00059116516761598896</cx:pt>
          <cx:pt idx="198">0.000916227769444926</cx:pt>
          <cx:pt idx="199">-0.0109811062186864</cx:pt>
          <cx:pt idx="200">-0.035411672815839401</cx:pt>
          <cx:pt idx="201">-0.026554803385462698</cx:pt>
          <cx:pt idx="202">0.0041759824412033499</cx:pt>
          <cx:pt idx="203">0.0100477867433383</cx:pt>
          <cx:pt idx="204">0.079023510188999793</cx:pt>
          <cx:pt idx="205">0.11473644191110199</cx:pt>
          <cx:pt idx="206">0.095674381745057394</cx:pt>
          <cx:pt idx="207">0.051929259844044999</cx:pt>
          <cx:pt idx="208">0.0190456246871589</cx:pt>
          <cx:pt idx="209">-0.0017766895700761401</cx:pt>
          <cx:pt idx="210">0.016620858693890399</cx:pt>
          <cx:pt idx="211">-0.0122862311036882</cx:pt>
          <cx:pt idx="212">-0.0162793601167813</cx:pt>
          <cx:pt idx="213">0.0434029212979129</cx:pt>
          <cx:pt idx="214">-0.013528132336981099</cx:pt>
          <cx:pt idx="215">-0.0086821475338731899</cx:pt>
          <cx:pt idx="216">-0.042311009959296597</cx:pt>
          <cx:pt idx="217">-0.032085791440001503</cx:pt>
          <cx:pt idx="218">0.0021240457708297899</cx:pt>
          <cx:pt idx="219">0.034628030607640102</cx:pt>
          <cx:pt idx="220">0.0281978502736886</cx:pt>
          <cx:pt idx="221">0.014467040346838199</cx:pt>
          <cx:pt idx="222">0.0070003783496451703</cx:pt>
          <cx:pt idx="223">0.00077380327023691096</cx:pt>
          <cx:pt idx="224">-0.00038631971881731702</cx:pt>
          <cx:pt idx="225">5.3623502740641501e-05</cx:pt>
          <cx:pt idx="226">0.00061193360907208904</cx:pt>
          <cx:pt idx="227">-0.0108262838736092</cx:pt>
          <cx:pt idx="228">-0.046789494325929798</cx:pt>
          <cx:pt idx="229">-0.0279149375863432</cx:pt>
          <cx:pt idx="230">-0.0053768479086559401</cx:pt>
          <cx:pt idx="231">0.0169478150252424</cx:pt>
          <cx:pt idx="232">0.082751160552920797</cx:pt>
          <cx:pt idx="233">0.060906567218303301</cx:pt>
          <cx:pt idx="234">0.036745908871575701</cx:pt>
          <cx:pt idx="235">0.039060899040609699</cx:pt>
          <cx:pt idx="236">0.0130957278119653</cx:pt>
          <cx:pt idx="237">-0.033091565135080499</cx:pt>
          <cx:pt idx="238">-0.015867755441472099</cx:pt>
          <cx:pt idx="239">0.011509221903988001</cx:pt>
          <cx:pt idx="240">0.034040681174343501</cx:pt>
          <cx:pt idx="241">0.0250247706419807</cx:pt>
          <cx:pt idx="242">-0.025705531364232901</cx:pt>
          <cx:pt idx="243">-0.081433609816629601</cx:pt>
          <cx:pt idx="244">-0.051259856031214301</cx:pt>
          <cx:pt idx="245">-0.035327080449242598</cx:pt>
          <cx:pt idx="246">-0.0201625399049183</cx:pt>
          <cx:pt idx="247">0.017345481527582599</cx:pt>
          <cx:pt idx="248">0.028119183195127202</cx:pt>
          <cx:pt idx="249">0.0083844763550196804</cx:pt>
          <cx:pt idx="250">-0.00037544576055613399</cx:pt>
          <cx:pt idx="251">-0.00012378145035595701</cx:pt>
          <cx:pt idx="252">2.1765821408406698e-05</cx:pt>
          <cx:pt idx="253">-0.00012921025667666201</cx:pt>
          <cx:pt idx="254">-0.00417661957648458</cx:pt>
          <cx:pt idx="255">-0.0103352616184009</cx:pt>
          <cx:pt idx="256">-0.0110409039330371</cx:pt>
          <cx:pt idx="257">-0.043697709464454199</cx:pt>
          <cx:pt idx="258">-0.017174136824913401</cx:pt>
          <cx:pt idx="259">-0.026775526608320499</cx:pt>
          <cx:pt idx="260">0.011213360178015301</cx:pt>
          <cx:pt idx="261">0.037444113135729998</cx:pt>
          <cx:pt idx="262">-0.0049320082538167002</cx:pt>
          <cx:pt idx="263">0.0232242378821901</cx:pt>
          <cx:pt idx="264">-0.021826415132155799</cx:pt>
          <cx:pt idx="265">-0.091188537047699206</cx:pt>
          <cx:pt idx="266">-0.075008464887393503</cx:pt>
          <cx:pt idx="267">0.025353340163156001</cx:pt>
          <cx:pt idx="268">0.041313324260519403</cx:pt>
          <cx:pt idx="269">0.040035286873317998</cx:pt>
          <cx:pt idx="270">-0.00880422901040568</cx:pt>
          <cx:pt idx="271">-0.064690807745930307</cx:pt>
          <cx:pt idx="272">-0.0398425243448014</cx:pt>
          <cx:pt idx="273">-0.033242116053761601</cx:pt>
          <cx:pt idx="274">-0.051648061381569001</cx:pt>
          <cx:pt idx="275">-0.0271046463829674</cx:pt>
          <cx:pt idx="276">-0.0128442971466838</cx:pt>
          <cx:pt idx="277">-0.0031004251603227698</cx:pt>
          <cx:pt idx="278">-0.00356285451109344</cx:pt>
          <cx:pt idx="279">-0.00085225395803964499</cx:pt>
          <cx:pt idx="280">0.00053438519305480799</cx:pt>
          <cx:pt idx="281">-3.66683567588457e-05</cx:pt>
          <cx:pt idx="282">0.000704110526990699</cx:pt>
          <cx:pt idx="283">-0.0148080804366325</cx:pt>
          <cx:pt idx="284">-0.020108889357162901</cx:pt>
          <cx:pt idx="285">-0.047613278285419003</cx:pt>
          <cx:pt idx="286">-0.083505491182879296</cx:pt>
          <cx:pt idx="287">-0.066137275284972097</cx:pt>
          <cx:pt idx="288">0.00358120142708985</cx:pt>
          <cx:pt idx="289">0.0344929940376167</cx:pt>
          <cx:pt idx="290">0.0265981951526525</cx:pt>
          <cx:pt idx="291">0.026271242510423499</cx:pt>
          <cx:pt idx="292">-0.0033007435113620001</cx:pt>
          <cx:pt idx="293">-0.072630243196376898</cx:pt>
          <cx:pt idx="294">-0.060505480279834899</cx:pt>
          <cx:pt idx="295">0.033993451145075397</cx:pt>
          <cx:pt idx="296">-0.0035956471124312201</cx:pt>
          <cx:pt idx="297">0.00097849107966371893</cx:pt>
          <cx:pt idx="298">-0.0064976872108462999</cx:pt>
          <cx:pt idx="299">-0.050455896677112498</cx:pt>
          <cx:pt idx="300">-0.0136491376283219</cx:pt>
          <cx:pt idx="301">-0.042294150285561598</cx:pt>
          <cx:pt idx="302">-0.041936176070878801</cx:pt>
          <cx:pt idx="303">-0.0563454656787271</cx:pt>
          <cx:pt idx="304">-0.0234801842492398</cx:pt>
          <cx:pt idx="305">-0.0013353835673669101</cx:pt>
          <cx:pt idx="306">-0.0053562115012652702</cx:pt>
          <cx:pt idx="307">0.000423610160276852</cx:pt>
          <cx:pt idx="308">-0.00044067687699607302</cx:pt>
          <cx:pt idx="309">-0.0013468752997468599</cx:pt>
          <cx:pt idx="310">0.00604516717423958</cx:pt>
          <cx:pt idx="311">-0.0109646257954966</cx:pt>
          <cx:pt idx="312">-0.045414325055911399</cx:pt>
          <cx:pt idx="313">-0.0176612653177011</cx:pt>
          <cx:pt idx="314">-0.0180856883855222</cx:pt>
          <cx:pt idx="315">-0.017080298689845501</cx:pt>
          <cx:pt idx="316">0.0128176095720636</cx:pt>
          <cx:pt idx="317">0.058443767762429898</cx:pt>
          <cx:pt idx="318">0.094460136776697304</cx:pt>
          <cx:pt idx="319">0.046569280650665401</cx:pt>
          <cx:pt idx="320">0.010328659416422199</cx:pt>
          <cx:pt idx="321">-0.058378650479253301</cx:pt>
          <cx:pt idx="322">-0.0280462644753324</cx:pt>
          <cx:pt idx="323">0.034310173501676297</cx:pt>
          <cx:pt idx="324">-0.0523758258167085</cx:pt>
          <cx:pt idx="325">-0.034402301811972402</cx:pt>
          <cx:pt idx="326">-0.029683921818291201</cx:pt>
          <cx:pt idx="327">-0.055655336013708201</cx:pt>
          <cx:pt idx="328">-0.0144391275206562</cx:pt>
          <cx:pt idx="329">-0.024697765451529699</cx:pt>
          <cx:pt idx="330">-0.0279245567612686</cx:pt>
          <cx:pt idx="331">-0.044018203716274198</cx:pt>
          <cx:pt idx="332">-0.0345904492843708</cx:pt>
          <cx:pt idx="333">-0.0096671641232825498</cx:pt>
          <cx:pt idx="334">-0.0055071128121314799</cx:pt>
          <cx:pt idx="335">0.000194549497672576</cx:pt>
          <cx:pt idx="336">-6.6754028218896802e-05</cx:pt>
          <cx:pt idx="337">0.00024474963395449897</cx:pt>
          <cx:pt idx="338">0.0054201695848687297</cx:pt>
          <cx:pt idx="339">-0.0100775922772425</cx:pt>
          <cx:pt idx="340">-0.030024611060048501</cx:pt>
          <cx:pt idx="341">-0.019122102632767101</cx:pt>
          <cx:pt idx="342">-0.0086429756829878197</cx:pt>
          <cx:pt idx="343">0.0033581572523906701</cx:pt>
          <cx:pt idx="344">0.011982707363606101</cx:pt>
          <cx:pt idx="345">0.0094076669058939695</cx:pt>
          <cx:pt idx="346">0.082903636898185196</cx:pt>
          <cx:pt idx="347">0.0063241992356959697</cx:pt>
          <cx:pt idx="348">0.00061399138197295298</cx:pt>
          <cx:pt idx="349">-0.0090841600837890599</cx:pt>
          <cx:pt idx="350">0.0148608069424993</cx:pt>
          <cx:pt idx="351">0.034399321726397397</cx:pt>
          <cx:pt idx="352">-0.0062474363271178002</cx:pt>
          <cx:pt idx="353">0.032951372087879897</cx:pt>
          <cx:pt idx="354">0.0177575005862236</cx:pt>
          <cx:pt idx="355">-0.065676180917036503</cx:pt>
          <cx:pt idx="356">-0.045075940460552001</cx:pt>
          <cx:pt idx="357">-0.030757585798743901</cx:pt>
          <cx:pt idx="358">-0.038123345109778398</cx:pt>
          <cx:pt idx="359">-0.036901834276916803</cx:pt>
          <cx:pt idx="360">-0.0310408600344288</cx:pt>
          <cx:pt idx="361">-0.0116807405344409</cx:pt>
          <cx:pt idx="362">-0.0076645551104293601</cx:pt>
          <cx:pt idx="363">-0.00112190119325481</cx:pt>
          <cx:pt idx="364">-0.00065718132760401505</cx:pt>
          <cx:pt idx="365">-0.00045071792330401099</cx:pt>
          <cx:pt idx="366">0.00064401279067478098</cx:pt>
          <cx:pt idx="367">-0.0073892062340915002</cx:pt>
          <cx:pt idx="368">-0.013491614126021199</cx:pt>
          <cx:pt idx="369">-0.0039877925440490701</cx:pt>
          <cx:pt idx="370">0.026438261335097898</cx:pt>
          <cx:pt idx="371">0.060857128415012597</cx:pt>
          <cx:pt idx="372">0.0522050669829437</cx:pt>
          <cx:pt idx="373">0.0031820173458429199</cx:pt>
          <cx:pt idx="374">0.031546836242989498</cx:pt>
          <cx:pt idx="375">-0.089893406140592505</cx:pt>
          <cx:pt idx="376">-0.039321366755242199</cx:pt>
          <cx:pt idx="377">-0.010420825299092501</cx:pt>
          <cx:pt idx="378">0.0055076424699312997</cx:pt>
          <cx:pt idx="379">-0.0045175906006301898</cx:pt>
          <cx:pt idx="380">0.036086839617523299</cx:pt>
          <cx:pt idx="381">0.076360337353496899</cx:pt>
          <cx:pt idx="382">-0.000289683280067039</cx:pt>
          <cx:pt idx="383">-0.079354359907062605</cx:pt>
          <cx:pt idx="384">-0.042866617419483097</cx:pt>
          <cx:pt idx="385">-0.039079800704781398</cx:pt>
          <cx:pt idx="386">-0.043492393932127602</cx:pt>
          <cx:pt idx="387">-0.050993037394121497</cx:pt>
          <cx:pt idx="388">-0.033554073506440997</cx:pt>
          <cx:pt idx="389">-0.0125345875039817</cx:pt>
          <cx:pt idx="390">-0.0095786702380860102</cx:pt>
          <cx:pt idx="391">-0.00271417589822728</cx:pt>
          <cx:pt idx="392">0.00012037526275548799</cx:pt>
          <cx:pt idx="393">0.00055827253377422204</cx:pt>
          <cx:pt idx="394">0.00119584544736855</cx:pt>
          <cx:pt idx="395">0.0011308968143292099</cx:pt>
          <cx:pt idx="396">-0.013882454028151499</cx:pt>
          <cx:pt idx="397">0.00185448762225271</cx:pt>
          <cx:pt idx="398">0.015930340512630599</cx:pt>
          <cx:pt idx="399">0.088147538438164197</cx:pt>
          <cx:pt idx="400">0.049522520561303497</cx:pt>
          <cx:pt idx="401">0.045703165312059001</cx:pt>
          <cx:pt idx="402">0.040709611757542702</cx:pt>
          <cx:pt idx="403">-0.0803917547631052</cx:pt>
          <cx:pt idx="404">-0.083585506934374207</cx:pt>
          <cx:pt idx="405">-0.098155945869321401</cx:pt>
          <cx:pt idx="406">-0.072433392086359294</cx:pt>
          <cx:pt idx="407">-0.018408430101297599</cx:pt>
          <cx:pt idx="408">0.069049152966082994</cx:pt>
          <cx:pt idx="409">0.096615676505644302</cx:pt>
          <cx:pt idx="410">-0.0037701389158942898</cx:pt>
          <cx:pt idx="411">-0.019813377554372499</cx:pt>
          <cx:pt idx="412">-0.00862533311566171</cx:pt>
          <cx:pt idx="413">-0.081233016119216003</cx:pt>
          <cx:pt idx="414">-0.070588400788674802</cx:pt>
          <cx:pt idx="415">-0.064307169141566201</cx:pt>
          <cx:pt idx="416">-0.0307529102358658</cx:pt>
          <cx:pt idx="417">-0.0216325532418408</cx:pt>
          <cx:pt idx="418">-0.0096976357180136308</cx:pt>
          <cx:pt idx="419">-0.00069796952559920099</cx:pt>
          <cx:pt idx="420">-0.00019207980066048101</cx:pt>
          <cx:pt idx="421">0.000111121123015798</cx:pt>
          <cx:pt idx="422">0.00060775358834465798</cx:pt>
          <cx:pt idx="423">0.0024051290077768401</cx:pt>
          <cx:pt idx="424">-0.0112376595584431</cx:pt>
          <cx:pt idx="425">-0.0116153658163765</cx:pt>
          <cx:pt idx="426">-0.0010753562407018701</cx:pt>
          <cx:pt idx="427">0.065303831102123303</cx:pt>
          <cx:pt idx="428">0.057494023656708602</cx:pt>
          <cx:pt idx="429">0.050781188213240201</cx:pt>
          <cx:pt idx="430">0.0869415682143614</cx:pt>
          <cx:pt idx="431">-0.0071879214699137302</cx:pt>
          <cx:pt idx="432">-0.118940075173478</cx:pt>
          <cx:pt idx="433">-0.14291722853309999</cx:pt>
          <cx:pt idx="434">-0.122782273670876</cx:pt>
          <cx:pt idx="435">0.0069587296998316703</cx:pt>
          <cx:pt idx="436">0.065225102655977293</cx:pt>
          <cx:pt idx="437">0.080229767944353506</cx:pt>
          <cx:pt idx="438">-0.015032907090932</cx:pt>
          <cx:pt idx="439">-0.021819483045196202</cx:pt>
          <cx:pt idx="440">-0.0245359390186809</cx:pt>
          <cx:pt idx="441">-0.022889286737582899</cx:pt>
          <cx:pt idx="442">-0.0285507244318935</cx:pt>
          <cx:pt idx="443">-0.0155091030884474</cx:pt>
          <cx:pt idx="444">-0.039657233594141902</cx:pt>
          <cx:pt idx="445">-0.0420660045548562</cx:pt>
          <cx:pt idx="446">-0.0163461225527439</cx:pt>
          <cx:pt idx="447">-0.0054451054521807802</cx:pt>
          <cx:pt idx="448">3.7912443277811801e-05</cx:pt>
          <cx:pt idx="449">0.00054551478616458198</cx:pt>
          <cx:pt idx="450">-0.00073696670113662297</cx:pt>
          <cx:pt idx="451">-0.0196728642277464</cx:pt>
          <cx:pt idx="452">-0.028700116637054199</cx:pt>
          <cx:pt idx="453">-0.025806826542543598</cx:pt>
          <cx:pt idx="454">0.033528564112512399</cx:pt>
          <cx:pt idx="455">0.084047169614296702</cx:pt>
          <cx:pt idx="456">0.085002665735459504</cx:pt>
          <cx:pt idx="457">0.037852820892908902</cx:pt>
          <cx:pt idx="458">0.050507224136475799</cx:pt>
          <cx:pt idx="459">0.043601221583949301</cx:pt>
          <cx:pt idx="460">0.018691765316744002</cx:pt>
          <cx:pt idx="461">-0.0060988294517130403</cx:pt>
          <cx:pt idx="462">-0.10731453083713</cx:pt>
          <cx:pt idx="463">0.032042406168579202</cx:pt>
          <cx:pt idx="464">0.0229588380716109</cx:pt>
          <cx:pt idx="465">0.059288826470091503</cx:pt>
          <cx:pt idx="466">0.039975980635728402</cx:pt>
          <cx:pt idx="467">-0.021071838219261001</cx:pt>
          <cx:pt idx="468">0.0030808427619854399</cx:pt>
          <cx:pt idx="469">-0.0136955629348414</cx:pt>
          <cx:pt idx="470">-0.0324556900323461</cx:pt>
          <cx:pt idx="471">-0.0039586645018484697</cx:pt>
          <cx:pt idx="472">-0.0342878624653917</cx:pt>
          <cx:pt idx="473">-0.043130384374635497</cx:pt>
          <cx:pt idx="474">-0.018612283176462199</cx:pt>
          <cx:pt idx="475">-0.0016775139749998201</cx:pt>
          <cx:pt idx="476">0.00060407566153059704</cx:pt>
          <cx:pt idx="477">0.00048877208363101699</cx:pt>
          <cx:pt idx="478">-0.0047490184868523699</cx:pt>
          <cx:pt idx="479">-0.032041639424577502</cx:pt>
          <cx:pt idx="480">-0.047316812836139498</cx:pt>
          <cx:pt idx="481">-0.025060723733612601</cx:pt>
          <cx:pt idx="482">0.0458706736503144</cx:pt>
          <cx:pt idx="483">0.095716887584737897</cx:pt>
          <cx:pt idx="484">0.083320406205803305</cx:pt>
          <cx:pt idx="485">0.016261603053273999</cx:pt>
          <cx:pt idx="486">0.071875502422954096</cx:pt>
          <cx:pt idx="487">0.044289579143861398</cx:pt>
          <cx:pt idx="488">0.034611170024460403</cx:pt>
          <cx:pt idx="489">0.0033674912460102502</cx:pt>
          <cx:pt idx="490">-0.054133839555448003</cx:pt>
          <cx:pt idx="491">0.061565939865858899</cx:pt>
          <cx:pt idx="492">0.0606281389169274</cx:pt>
          <cx:pt idx="493">0.1299049028698</cx:pt>
          <cx:pt idx="494">0.041197357459733103</cx:pt>
          <cx:pt idx="495">-0.036708527614753801</cx:pt>
          <cx:pt idx="496">-0.041190260288105698</cx:pt>
          <cx:pt idx="497">-0.067714825635722495</cx:pt>
          <cx:pt idx="498">-0.020448744956417901</cx:pt>
          <cx:pt idx="499">-0.00351812721617142</cx:pt>
          <cx:pt idx="500">-0.029496850148445702</cx:pt>
          <cx:pt idx="501">-0.043216947740381401</cx:pt>
          <cx:pt idx="502">-0.011731753256679901</cx:pt>
          <cx:pt idx="503">-0.00384273168525848</cx:pt>
          <cx:pt idx="504">-0.00051676909331188495</cx:pt>
          <cx:pt idx="505">-0.0012552712014564601</cx:pt>
          <cx:pt idx="506">-0.0047728110284464701</cx:pt>
          <cx:pt idx="507">-0.023995089201851599</cx:pt>
          <cx:pt idx="508">-0.037820596672067899</cx:pt>
          <cx:pt idx="509">0.0028965931695460901</cx:pt>
          <cx:pt idx="510">0.017816662945176</cx:pt>
          <cx:pt idx="511">0.033682773205925401</cx:pt>
          <cx:pt idx="512">0.021714642020472599</cx:pt>
          <cx:pt idx="513">0.0126156763191399</cx:pt>
          <cx:pt idx="514">0.043482358349043501</cx:pt>
          <cx:pt idx="515">0.086722042351510195</cx:pt>
          <cx:pt idx="516">0.024649794923874101</cx:pt>
          <cx:pt idx="517">-0.021937105149639199</cx:pt>
          <cx:pt idx="518">0.011888101809920301</cx:pt>
          <cx:pt idx="519">0.063487811082077794</cx:pt>
          <cx:pt idx="520">0.14697766017665001</cx:pt>
          <cx:pt idx="521">0.16898995403438699</cx:pt>
          <cx:pt idx="522">0.0068288293066783596</cx:pt>
          <cx:pt idx="523">-0.063241156859635203</cx:pt>
          <cx:pt idx="524">-0.075052262637744394</cx:pt>
          <cx:pt idx="525">-0.068934218516440202</cx:pt>
          <cx:pt idx="526">-0.035254563169277602</cx:pt>
          <cx:pt idx="527">-0.020288301154839601</cx:pt>
          <cx:pt idx="528">-0.034908741018653801</cx:pt>
          <cx:pt idx="529">-0.026636295214620902</cx:pt>
          <cx:pt idx="530">-0.0037064414726725899</cx:pt>
          <cx:pt idx="531">-0.0013047696504167601</cx:pt>
          <cx:pt idx="532">-0.00015083620835958</cx:pt>
          <cx:pt idx="533">1.06545361470836e-05</cx:pt>
          <cx:pt idx="534">-0.00069918726251998696</cx:pt>
          <cx:pt idx="535">-0.0157318823610973</cx:pt>
          <cx:pt idx="536">-0.0171446439803827</cx:pt>
          <cx:pt idx="537">0.010900509366942999</cx:pt>
          <cx:pt idx="538">-0.015215750209715599</cx:pt>
          <cx:pt idx="539">-0.0140324755937656</cx:pt>
          <cx:pt idx="540">-0.023880374038818299</cx:pt>
          <cx:pt idx="541">-0.028358974767169101</cx:pt>
          <cx:pt idx="542">-0.0054199850151046003</cx:pt>
          <cx:pt idx="543">-0.0191432823070385</cx:pt>
          <cx:pt idx="544">-0.083027099636460502</cx:pt>
          <cx:pt idx="545">-0.133465889666676</cx:pt>
          <cx:pt idx="546">-0.023412074696773501</cx:pt>
          <cx:pt idx="547">0.090962824555822996</cx:pt>
          <cx:pt idx="548">0.14663144461455299</cx:pt>
          <cx:pt idx="549">0.102130371213191</cx:pt>
          <cx:pt idx="550">-0.017057922571264601</cx:pt>
          <cx:pt idx="551">-0.064556437987914397</cx:pt>
          <cx:pt idx="552">-0.105715870911214</cx:pt>
          <cx:pt idx="553">-0.087068056821602499</cx:pt>
          <cx:pt idx="554">-0.083015141520481103</cx:pt>
          <cx:pt idx="555">-0.044774382988775299</cx:pt>
          <cx:pt idx="556">-0.0295122965384534</cx:pt>
          <cx:pt idx="557">-0.024978842720050201</cx:pt>
          <cx:pt idx="558">-0.0120358442249519</cx:pt>
          <cx:pt idx="559">0.00041343796645176698</cx:pt>
          <cx:pt idx="560">0.00060610534505151602</cx:pt>
          <cx:pt idx="561">0.000203028075102316</cx:pt>
          <cx:pt idx="562">-0.00063336542299646695</cx:pt>
          <cx:pt idx="563">-0.0091461350297844506</cx:pt>
          <cx:pt idx="564">-0.0066024289089192199</cx:pt>
          <cx:pt idx="565">0.0046567984353689</cx:pt>
          <cx:pt idx="566">-0.0253756780924571</cx:pt>
          <cx:pt idx="567">-0.055473538432227798</cx:pt>
          <cx:pt idx="568">-0.069689464543990096</cx:pt>
          <cx:pt idx="569">-0.080659173783653296</cx:pt>
          <cx:pt idx="570">-0.098615852289404796</cx:pt>
          <cx:pt idx="571">-0.196196266809533</cx:pt>
          <cx:pt idx="572">-0.23800518218894501</cx:pt>
          <cx:pt idx="573">-0.186356241767034</cx:pt>
          <cx:pt idx="574">0.0068091152844215099</cx:pt>
          <cx:pt idx="575">0.104159595912898</cx:pt>
          <cx:pt idx="576">0.127995065674847</cx:pt>
          <cx:pt idx="577">0.12819920322356401</cx:pt>
          <cx:pt idx="578">0.0026647498004165999</cx:pt>
          <cx:pt idx="579">-0.044793893423660497</cx:pt>
          <cx:pt idx="580">-0.100911014987302</cx:pt>
          <cx:pt idx="581">-0.087419194163451994</cx:pt>
          <cx:pt idx="582">-0.070087323734325704</cx:pt>
          <cx:pt idx="583">-0.0303034963918088</cx:pt>
          <cx:pt idx="584">-0.0066659795502174799</cx:pt>
          <cx:pt idx="585">-0.00093830999414839698</cx:pt>
          <cx:pt idx="586">-0.0040133972006666796</cx:pt>
          <cx:pt idx="587">0.000105680164515258</cx:pt>
          <cx:pt idx="588">0.00053559058251071801</cx:pt>
          <cx:pt idx="589">0.00019794508464893</cx:pt>
          <cx:pt idx="590">0.00015743405781979899</cx:pt>
          <cx:pt idx="591">-0.0048837599193247098</cx:pt>
          <cx:pt idx="592">-0.0035073928914256501</cx:pt>
          <cx:pt idx="593">-0.0011777528729621</cx:pt>
          <cx:pt idx="594">-0.0298110129740288</cx:pt>
          <cx:pt idx="595">-0.0363318597490533</cx:pt>
          <cx:pt idx="596">-0.043401949887039201</cx:pt>
          <cx:pt idx="597">-0.050878303799663002</cx:pt>
          <cx:pt idx="598">-0.075783238148010607</cx:pt>
          <cx:pt idx="599">-0.136261812532469</cx:pt>
          <cx:pt idx="600">-0.155965979076959</cx:pt>
          <cx:pt idx="601">-0.106990007326749</cx:pt>
          <cx:pt idx="602">0.030392237684083601</cx:pt>
          <cx:pt idx="603">0.089999433359826603</cx:pt>
          <cx:pt idx="604">0.10498476182064199</cx:pt>
          <cx:pt idx="605">0.048026205818768</cx:pt>
          <cx:pt idx="606">0.015512296961781601</cx:pt>
          <cx:pt idx="607">-0.080870456703287505</cx:pt>
          <cx:pt idx="608">-0.085710794080151198</cx:pt>
          <cx:pt idx="609">-0.034363195121830503</cx:pt>
          <cx:pt idx="610">-0.031098663956738701</cx:pt>
          <cx:pt idx="611">-0.020259349152948799</cx:pt>
          <cx:pt idx="612">-0.00089922986046750799</cx:pt>
          <cx:pt idx="613">0.00179401863671535</cx:pt>
          <cx:pt idx="614">-0.0029177946096482399</cx:pt>
          <cx:pt idx="615">-9.54247507018879e-05</cx:pt>
          <cx:pt idx="616">0.000558112732948576</cx:pt>
          <cx:pt idx="617">0.00096771423609847004</cx:pt>
          <cx:pt idx="618">-0.0028954059088788001</cx:pt>
          <cx:pt idx="619">-0.0055466713122305699</cx:pt>
          <cx:pt idx="620">-0.011708279464113701</cx:pt>
          <cx:pt idx="621">-0.0092294225885670694</cx:pt>
          <cx:pt idx="622">-0.016314770259872699</cx:pt>
          <cx:pt idx="623">-0.011276989466596899</cx:pt>
          <cx:pt idx="624">-0.041659993103901102</cx:pt>
          <cx:pt idx="625">-0.037438532065078002</cx:pt>
          <cx:pt idx="626">-0.0277357624232118</cx:pt>
          <cx:pt idx="627">-0.068344490903580093</cx:pt>
          <cx:pt idx="628">-0.080945410057529504</cx:pt>
          <cx:pt idx="629">-0.018845427330726802</cx:pt>
          <cx:pt idx="630">0.055669509636938702</cx:pt>
          <cx:pt idx="631">-0.0112740121132823</cx:pt>
          <cx:pt idx="632">0.042250534396778498</cx:pt>
          <cx:pt idx="633">0.0263911102919311</cx:pt>
          <cx:pt idx="634">-0.0171306885519781</cx:pt>
          <cx:pt idx="635">-0.029874177165115499</cx:pt>
          <cx:pt idx="636">-0.050426606450862499</cx:pt>
          <cx:pt idx="637">-0.0586691046616407</cx:pt>
          <cx:pt idx="638">-0.025627619037324301</cx:pt>
          <cx:pt idx="639">-0.0080240245178142405</cx:pt>
          <cx:pt idx="640">-0.00191198592904489</cx:pt>
          <cx:pt idx="641">0.0037060412575595099</cx:pt>
          <cx:pt idx="642">0.0039449317212183104</cx:pt>
          <cx:pt idx="643">-5.8330610118374803e-06</cx:pt>
          <cx:pt idx="644">-0.00033127153071212199</cx:pt>
          <cx:pt idx="645">0.00068460180883908996</cx:pt>
          <cx:pt idx="646">-0.0020154962996928199</cx:pt>
          <cx:pt idx="647">-0.00499295063210441</cx:pt>
          <cx:pt idx="648">-0.015992194599008601</cx:pt>
          <cx:pt idx="649">-0.011448032631549801</cx:pt>
          <cx:pt idx="650">0.0013804099537824399</cx:pt>
          <cx:pt idx="651">-0.011591898075761499</cx:pt>
          <cx:pt idx="652">-0.047528352733176203</cx:pt>
          <cx:pt idx="653">-0.068962904761793106</cx:pt>
          <cx:pt idx="654">-0.021713054476145799</cx:pt>
          <cx:pt idx="655">-0.0125482343598683</cx:pt>
          <cx:pt idx="656">-0.0027290623027052502</cx:pt>
          <cx:pt idx="657">0.0301534710680346</cx:pt>
          <cx:pt idx="658">0.086243499794202205</cx:pt>
          <cx:pt idx="659">0.037843416230720302</cx:pt>
          <cx:pt idx="660">0.037864484617696002</cx:pt>
          <cx:pt idx="661">0.066329338845978802</cx:pt>
          <cx:pt idx="662">0.013407212786911199</cx:pt>
          <cx:pt idx="663">-0.0031306317400716299</cx:pt>
          <cx:pt idx="664">-0.046889984448129002</cx:pt>
          <cx:pt idx="665">-0.027415500031823799</cx:pt>
          <cx:pt idx="666">-0.025777760304584001</cx:pt>
          <cx:pt idx="667">0.00049024768193038301</cx:pt>
          <cx:pt idx="668">0.0018899934519049299</cx:pt>
          <cx:pt idx="669">0.0038539590902947401</cx:pt>
          <cx:pt idx="670">0.0024021730208428002</cx:pt>
          <cx:pt idx="671">-0.00121195048760834</cx:pt>
          <cx:pt idx="672">0.00012614327279815199</cx:pt>
          <cx:pt idx="673">0.00038851196152064698</cx:pt>
          <cx:pt idx="674">5.4969120848449e-05</cx:pt>
          <cx:pt idx="675">-0.00022918121890455799</cx:pt>
          <cx:pt idx="676">-0.0036554284232099398</cx:pt>
          <cx:pt idx="677">-0.0073934018520022604</cx:pt>
          <cx:pt idx="678">-0.0046616916939140399</cx:pt>
          <cx:pt idx="679">-0.011804955929639401</cx:pt>
          <cx:pt idx="680">-0.037724187227755598</cx:pt>
          <cx:pt idx="681">-0.059649217224247798</cx:pt>
          <cx:pt idx="682">-0.039406159576051002</cx:pt>
          <cx:pt idx="683">-0.0011976388041597401</cx:pt>
          <cx:pt idx="684">0.031392022995376197</cx:pt>
          <cx:pt idx="685">0.083416928932720097</cx:pt>
          <cx:pt idx="686">0.075182915682283205</cx:pt>
          <cx:pt idx="687">0.019956532821759101</cx:pt>
          <cx:pt idx="688">0.029705900781674101</cx:pt>
          <cx:pt idx="689">0.043773964721727898</cx:pt>
          <cx:pt idx="690">-0.0055892891775646001</cx:pt>
          <cx:pt idx="691">-0.0126582162140085</cx:pt>
          <cx:pt idx="692">-0.022925228828781001</cx:pt>
          <cx:pt idx="693">-0.013831683434856501</cx:pt>
          <cx:pt idx="694">-0.00077060912048595499</cx:pt>
          <cx:pt idx="695">0.0031753538778589801</cx:pt>
          <cx:pt idx="696">-0.0071391972192430897</cx:pt>
          <cx:pt idx="697">-0.0044521842386372598</cx:pt>
          <cx:pt idx="698">0.00014542305677669001</cx:pt>
          <cx:pt idx="699">0.000132543747750587</cx:pt>
          <cx:pt idx="700">7.9605318390965998e-05</cx:pt>
          <cx:pt idx="701">-0.00082357798484340499</cx:pt>
          <cx:pt idx="702">-0.00069526326660793202</cx:pt>
          <cx:pt idx="703">0.00089305185161977596</cx:pt>
          <cx:pt idx="704">0.000455634744900008</cx:pt>
          <cx:pt idx="705">0.00167704951684228</cx:pt>
          <cx:pt idx="706">-0.0017483196767810599</cx:pt>
          <cx:pt idx="707">-0.013737332079622</cx:pt>
          <cx:pt idx="708">-0.029510001056613399</cx:pt>
          <cx:pt idx="709">-0.051241161658670903</cx:pt>
          <cx:pt idx="710">-0.058402350231018703</cx:pt>
          <cx:pt idx="711">-0.020072412819338699</cx:pt>
          <cx:pt idx="712">0.019851068004722298</cx:pt>
          <cx:pt idx="713">0.076443906592009295</cx:pt>
          <cx:pt idx="714">0.054666928057008402</cx:pt>
          <cx:pt idx="715">0.024838142074804899</cx:pt>
          <cx:pt idx="716">0.0137873126071028</cx:pt>
          <cx:pt idx="717">-0.018684832738783599</cx:pt>
          <cx:pt idx="718">-0.0242582937721233</cx:pt>
          <cx:pt idx="719">-0.045684132581634097</cx:pt>
          <cx:pt idx="720">-0.030285167323534298</cx:pt>
          <cx:pt idx="721">-0.018550440902938101</cx:pt>
          <cx:pt idx="722">-0.0057781522405277903</cx:pt>
          <cx:pt idx="723">0.0010353272401949999</cx:pt>
          <cx:pt idx="724">-0.00038660354789846402</cx:pt>
          <cx:pt idx="725">-0.000111696484442166</cx:pt>
          <cx:pt idx="726">-0.00048477066070992799</cx:pt>
          <cx:pt idx="727">-0.00066920726815222395</cx:pt>
          <cx:pt idx="728">-0.00049234588640129702</cx:pt>
          <cx:pt idx="729">-0.000202728941375177</cx:pt>
          <cx:pt idx="730">-0.00086685042649862197</cx:pt>
          <cx:pt idx="731">0.00024898097077775201</cx:pt>
          <cx:pt idx="732">0.00010720343671331601</cx:pt>
          <cx:pt idx="733">0.00195172934738279</cx:pt>
          <cx:pt idx="734">0.0035666618201615</cx:pt>
          <cx:pt idx="735">0.00208620867310985</cx:pt>
          <cx:pt idx="736">0.0030542780462227501</cx:pt>
          <cx:pt idx="737">0.0044089196550308497</cx:pt>
          <cx:pt idx="738">0.0038520998543103602</cx:pt>
          <cx:pt idx="739">0.012058775348233301</cx:pt>
          <cx:pt idx="740">0.0139882940621521</cx:pt>
          <cx:pt idx="741">0.0129961153335738</cx:pt>
          <cx:pt idx="742">0.014181179432744599</cx:pt>
          <cx:pt idx="743">0.0063010430601570999</cx:pt>
          <cx:pt idx="744">0.014838665471854799</cx:pt>
          <cx:pt idx="745">0.0060185390146682803</cx:pt>
          <cx:pt idx="746">-0.00062298781872044005</cx:pt>
          <cx:pt idx="747">0.0028987088756270902</cx:pt>
          <cx:pt idx="748">0.00121947658080831</cx:pt>
          <cx:pt idx="749">-0.0027880717451791701</cx:pt>
          <cx:pt idx="750">-0.00171897493138533</cx:pt>
          <cx:pt idx="751">-0.00046334363979396202</cx:pt>
          <cx:pt idx="752">-7.7953474678300305e-05</cx:pt>
          <cx:pt idx="753">-0.00011168611295132801</cx:pt>
          <cx:pt idx="754">0.000364688389212955</cx:pt>
          <cx:pt idx="755">0.0012128750849596599</cx:pt>
          <cx:pt idx="756">-0.000289210730716421</cx:pt>
          <cx:pt idx="757">0.00028432623955976699</cx:pt>
          <cx:pt idx="758">0.00025238820734056202</cx:pt>
          <cx:pt idx="759">0.000246061037704187</cx:pt>
          <cx:pt idx="760">0.00039229063580518498</cx:pt>
          <cx:pt idx="761">-0.000119941746896264</cx:pt>
          <cx:pt idx="762">-0.00037255178954363402</cx:pt>
          <cx:pt idx="763">-0.00015804012061676099</cx:pt>
          <cx:pt idx="764">-0.00041246881981572999</cx:pt>
          <cx:pt idx="765">0.00163044012578491</cx:pt>
          <cx:pt idx="766">0.00105194110218624</cx:pt>
          <cx:pt idx="767">0.0031895999799035298</cx:pt>
          <cx:pt idx="768">0.00352277067821053</cx:pt>
          <cx:pt idx="769">0.00037105722008580602</cx:pt>
          <cx:pt idx="770">0.0032253832234661901</cx:pt>
          <cx:pt idx="771">0.00035269087813279398</cx:pt>
          <cx:pt idx="772">0.0017304167048011201</cx:pt>
          <cx:pt idx="773">0.00174123665935423</cx:pt>
          <cx:pt idx="774">-0.00035207214441718902</cx:pt>
          <cx:pt idx="775">-0.0013837774343875</cx:pt>
          <cx:pt idx="776">0.00065754137227305904</cx:pt>
          <cx:pt idx="777">0.00065600335039234302</cx:pt>
          <cx:pt idx="778">0.00094841195444526005</cx:pt>
          <cx:pt idx="779">-0.000139792670155017</cx:pt>
          <cx:pt idx="780">-0.00037853135034216699</cx:pt>
          <cx:pt idx="781">1.2016828875538601e-05</cx:pt>
          <cx:pt idx="782">0.00079852178151871699</cx:pt>
          <cx:pt idx="783">-0.00045404611762782398</cx:pt>
        </cx:lvl>
      </cx:numDim>
    </cx:data>
    <cx:data id="116">
      <cx:numDim type="val">
        <cx:f>'001_WA_F - 副本'!$DM$1:$DM$784</cx:f>
        <cx:lvl ptCount="784" formatCode="G/通用格式">
          <cx:pt idx="0">0.00069256167416465895</cx:pt>
          <cx:pt idx="1">4.5413990555730702e-05</cx:pt>
          <cx:pt idx="2">0.00065376843356540796</cx:pt>
          <cx:pt idx="3">4.7074237698330403e-05</cx:pt>
          <cx:pt idx="4">-0.00064819566421144502</cx:pt>
          <cx:pt idx="5">-0.00056074370172015903</cx:pt>
          <cx:pt idx="6">0.00037111031034445398</cx:pt>
          <cx:pt idx="7">-0.000229461802621237</cx:pt>
          <cx:pt idx="8">-0.000356718620001494</cx:pt>
          <cx:pt idx="9">5.2032940438162097e-05</cx:pt>
          <cx:pt idx="10">0.00043560915999345701</cx:pt>
          <cx:pt idx="11">-0.00053798653530580495</cx:pt>
          <cx:pt idx="12">-0.00059026425248721198</cx:pt>
          <cx:pt idx="13">0.00030122705483383397</cx:pt>
          <cx:pt idx="14">0.00013986622353038199</cx:pt>
          <cx:pt idx="15">0.00025057959907825799</cx:pt>
          <cx:pt idx="16">0.00075082432506448095</cx:pt>
          <cx:pt idx="17">0.00058236785783369696</cx:pt>
          <cx:pt idx="18">-0.00043349096317609799</cx:pt>
          <cx:pt idx="19">0.00042695432962953298</cx:pt>
          <cx:pt idx="20">0.00032112402817642701</cx:pt>
          <cx:pt idx="21">-0.000194158887426902</cx:pt>
          <cx:pt idx="22">-0.00048243799640413699</cx:pt>
          <cx:pt idx="23">0.0002784179799111</cx:pt>
          <cx:pt idx="24">-0.00057278093001476404</cx:pt>
          <cx:pt idx="25">0.00023014989605079901</cx:pt>
          <cx:pt idx="26">-0.00060326204778512701</cx:pt>
          <cx:pt idx="27">0.00038126501687802398</cx:pt>
          <cx:pt idx="28">0.00064163231195141202</cx:pt>
          <cx:pt idx="29">-0.00014148927474001599</cx:pt>
          <cx:pt idx="30">-0.00026340919073752802</cx:pt>
          <cx:pt idx="31">0.00032961888645740802</cx:pt>
          <cx:pt idx="32">4.6589633665698503e-05</cx:pt>
          <cx:pt idx="33">6.2131895316610406e-05</cx:pt>
          <cx:pt idx="34">-0.00016882733863862601</cx:pt>
          <cx:pt idx="35">0.00060451939273153705</cx:pt>
          <cx:pt idx="36">0.00026186048947158798</cx:pt>
          <cx:pt idx="37">-0.00058089549656511899</cx:pt>
          <cx:pt idx="38">0.00044775664092043099</cx:pt>
          <cx:pt idx="39">0.00076835254779215401</cx:pt>
          <cx:pt idx="40">0.000847695967451418</cx:pt>
          <cx:pt idx="41">0.00041403038582881201</cx:pt>
          <cx:pt idx="42">0.0037335109294688701</cx:pt>
          <cx:pt idx="43">0.0058137111368581698</cx:pt>
          <cx:pt idx="44">0.0010738816694357001</cx:pt>
          <cx:pt idx="45">0.0027336213140943099</cx:pt>
          <cx:pt idx="46">0.0014642076114692499</cx:pt>
          <cx:pt idx="47">0.00089940508073101295</cx:pt>
          <cx:pt idx="48">0.00093256235690799497</cx:pt>
          <cx:pt idx="49">0.00130056271044691</cx:pt>
          <cx:pt idx="50">0.00057885307716941002</cx:pt>
          <cx:pt idx="51">0.00046691808775352101</cx:pt>
          <cx:pt idx="52">-0.000195735773803134</cx:pt>
          <cx:pt idx="53">-0.000624856388010426</cx:pt>
          <cx:pt idx="54">0.000261751526087937</cx:pt>
          <cx:pt idx="55">0.000231502434424329</cx:pt>
          <cx:pt idx="56">0.000295469989244676</cx:pt>
          <cx:pt idx="57">-2.1123050747917401e-05</cx:pt>
          <cx:pt idx="58">-0.000236586365604824</cx:pt>
          <cx:pt idx="59">-6.8653719400919703e-05</cx:pt>
          <cx:pt idx="60">-0.00058081217641092395</cx:pt>
          <cx:pt idx="61">0.00011938963665765</cx:pt>
          <cx:pt idx="62">-5.0828311808669801e-05</cx:pt>
          <cx:pt idx="63">-0.00046342792893663002</cx:pt>
          <cx:pt idx="64">-0.00372328796018762</cx:pt>
          <cx:pt idx="65">-0.0131772630254362</cx:pt>
          <cx:pt idx="66">-0.0130573465011233</cx:pt>
          <cx:pt idx="67">0.000450561839762293</cx:pt>
          <cx:pt idx="68">0.0097769990275366706</cx:pt>
          <cx:pt idx="69">0.010145802287253701</cx:pt>
          <cx:pt idx="70">-0.014171743364846799</cx:pt>
          <cx:pt idx="71">-3.6846506044803303e-05</cx:pt>
          <cx:pt idx="72">0.02182494404558</cx:pt>
          <cx:pt idx="73">0.015144080790522501</cx:pt>
          <cx:pt idx="74">0.013789461418642301</cx:pt>
          <cx:pt idx="75">0.0180400344269766</cx:pt>
          <cx:pt idx="76">0.0116213680766711</cx:pt>
          <cx:pt idx="77">0.0091625398691821194</cx:pt>
          <cx:pt idx="78">0.0049002059366658598</cx:pt>
          <cx:pt idx="79">0.00133933293361975</cx:pt>
          <cx:pt idx="80">-0.0025897034788985602</cx:pt>
          <cx:pt idx="81">-0.00171501961493592</cx:pt>
          <cx:pt idx="82">-0.00043602524729228999</cx:pt>
          <cx:pt idx="83">-0.00014204713721167501</cx:pt>
          <cx:pt idx="84">-0.000435763602119192</cx:pt>
          <cx:pt idx="85">-0.00049493634861138896</cx:pt>
          <cx:pt idx="86">-0.000112593373161053</cx:pt>
          <cx:pt idx="87">0.000229889588758413</cx:pt>
          <cx:pt idx="88">0.00098840148334365489</cx:pt>
          <cx:pt idx="89">-0.0015516114397107299</cx:pt>
          <cx:pt idx="90">-0.00063491232228787397</cx:pt>
          <cx:pt idx="91">-0.00219134399763085</cx:pt>
          <cx:pt idx="92">-0.0083346094705314799</cx:pt>
          <cx:pt idx="93">-0.016710247835519099</cx:pt>
          <cx:pt idx="94">-0.031956759162559203</cx:pt>
          <cx:pt idx="95">-0.032143253643856201</cx:pt>
          <cx:pt idx="96">-0.017116874616951501</cx:pt>
          <cx:pt idx="97">0.0128257883982992</cx:pt>
          <cx:pt idx="98">0.011361932850494701</cx:pt>
          <cx:pt idx="99">0.00342704522002965</cx:pt>
          <cx:pt idx="100">-0.0091658876831559408</cx:pt>
          <cx:pt idx="101">0.00088524591379428004</cx:pt>
          <cx:pt idx="102">0.024403457269528799</cx:pt>
          <cx:pt idx="103">0.028489814800757001</cx:pt>
          <cx:pt idx="104">0.0216981247978709</cx:pt>
          <cx:pt idx="105">0.019062892417712099</cx:pt>
          <cx:pt idx="106">0.014833655225855299</cx:pt>
          <cx:pt idx="107">0.012684536324841801</cx:pt>
          <cx:pt idx="108">0.00294522655332517</cx:pt>
          <cx:pt idx="109">-0.0053986289199136296</cx:pt>
          <cx:pt idx="110">-0.00155416560657372</cx:pt>
          <cx:pt idx="111">0.000507107992402654</cx:pt>
          <cx:pt idx="112">0.00033960874123915602</cx:pt>
          <cx:pt idx="113">-0.00046762456875693899</cx:pt>
          <cx:pt idx="114">-0.0012198393974021499</cx:pt>
          <cx:pt idx="115">-0.00067008892088400002</cx:pt>
          <cx:pt idx="116">0.0020186185159173598</cx:pt>
          <cx:pt idx="117">0.012786433977399</cx:pt>
          <cx:pt idx="118">0.0014268243276132999</cx:pt>
          <cx:pt idx="119">-0.015286652427710601</cx:pt>
          <cx:pt idx="120">-0.042371438012669703</cx:pt>
          <cx:pt idx="121">-0.024192839259468999</cx:pt>
          <cx:pt idx="122">-0.042021106460236601</cx:pt>
          <cx:pt idx="123">-0.056396766123422003</cx:pt>
          <cx:pt idx="124">-0.030575542200618502</cx:pt>
          <cx:pt idx="125">-0.0064130465037693001</cx:pt>
          <cx:pt idx="126">0.032460149480044199</cx:pt>
          <cx:pt idx="127">0.029236552020842899</cx:pt>
          <cx:pt idx="128">0.0042123346979275498</cx:pt>
          <cx:pt idx="129">0.0160256365261182</cx:pt>
          <cx:pt idx="130">0.023865177201423001</cx:pt>
          <cx:pt idx="131">0.0258278809364735</cx:pt>
          <cx:pt idx="132">-0.0093558078867440799</cx:pt>
          <cx:pt idx="133">0.0205621735208491</cx:pt>
          <cx:pt idx="134">0.032809406614885003</cx:pt>
          <cx:pt idx="135">0.028685355058028401</cx:pt>
          <cx:pt idx="136">0.0022685591680314601</cx:pt>
          <cx:pt idx="137">-0.0064067713461350003</cx:pt>
          <cx:pt idx="138">-2.17787431531516e-05</cx:pt>
          <cx:pt idx="139">0.00179706458924369</cx:pt>
          <cx:pt idx="140">-0.000423226045776919</cx:pt>
          <cx:pt idx="141">0.00017043230160266901</cx:pt>
          <cx:pt idx="142">-5.8313221193125897e-05</cx:pt>
          <cx:pt idx="143">-0.00074813606718538404</cx:pt>
          <cx:pt idx="144">-0.0069861765157044203</cx:pt>
          <cx:pt idx="145">-0.00044755489077970501</cx:pt>
          <cx:pt idx="146">-0.0266957621552967</cx:pt>
          <cx:pt idx="147">-0.063086479120705405</cx:pt>
          <cx:pt idx="148">-0.065142640809286903</cx:pt>
          <cx:pt idx="149">-0.056493464259057199</cx:pt>
          <cx:pt idx="150">-0.084591869584656296</cx:pt>
          <cx:pt idx="151">-0.018326914016955801</cx:pt>
          <cx:pt idx="152">0.079184368973676006</cx:pt>
          <cx:pt idx="153">0.066977096569724004</cx:pt>
          <cx:pt idx="154">0.032445944894111498</cx:pt>
          <cx:pt idx="155">-0.015124301155585799</cx:pt>
          <cx:pt idx="156">-0.0154684791730927</cx:pt>
          <cx:pt idx="157">0.019543900817047301</cx:pt>
          <cx:pt idx="158">-0.022258651394842802</cx:pt>
          <cx:pt idx="159">0.0031201312998236901</cx:pt>
          <cx:pt idx="160">0.017412882909859401</cx:pt>
          <cx:pt idx="161">0.0224484698368249</cx:pt>
          <cx:pt idx="162">0.0353340338091849</cx:pt>
          <cx:pt idx="163">0.019369125954482602</cx:pt>
          <cx:pt idx="164">0.0196462681499101</cx:pt>
          <cx:pt idx="165">0.0086663607220555799</cx:pt>
          <cx:pt idx="166">0.0016408542052408299</cx:pt>
          <cx:pt idx="167">0.00154245953459213</cx:pt>
          <cx:pt idx="168">-0.00060837380209562803</cx:pt>
          <cx:pt idx="169">-0.00095056628323616403</cx:pt>
          <cx:pt idx="170">-0.0010579270907415501</cx:pt>
          <cx:pt idx="171">-0.00386744923929272</cx:pt>
          <cx:pt idx="172">-0.0098897258829036393</cx:pt>
          <cx:pt idx="173">0.0087156489016541206</cx:pt>
          <cx:pt idx="174">-0.025851147501363199</cx:pt>
          <cx:pt idx="175">-0.069814923880474902</cx:pt>
          <cx:pt idx="176">-0.072431084323232406</cx:pt>
          <cx:pt idx="177">-0.088501656496662598</cx:pt>
          <cx:pt idx="178">-0.029993510302535799</cx:pt>
          <cx:pt idx="179">0.028028939324502102</cx:pt>
          <cx:pt idx="180">0.087683553033233594</cx:pt>
          <cx:pt idx="181">0.027319406700557599</cx:pt>
          <cx:pt idx="182">0.041053211389491903</cx:pt>
          <cx:pt idx="183">-0.0023422350018140101</cx:pt>
          <cx:pt idx="184">-0.092459513896192294</cx:pt>
          <cx:pt idx="185">-0.0275627594210856</cx:pt>
          <cx:pt idx="186">-0.0092008586561616607</cx:pt>
          <cx:pt idx="187">0.028988561787723702</cx:pt>
          <cx:pt idx="188">0.045324157573000803</cx:pt>
          <cx:pt idx="189">0.012716663334654901</cx:pt>
          <cx:pt idx="190">0.047873183351088901</cx:pt>
          <cx:pt idx="191">0.034818540991693403</cx:pt>
          <cx:pt idx="192">0.0077821239834518401</cx:pt>
          <cx:pt idx="193">0.0048859584278788202</cx:pt>
          <cx:pt idx="194">0.00654760413337505</cx:pt>
          <cx:pt idx="195">0.0026713262439050501</cx:pt>
          <cx:pt idx="196">0.00084491410471759798</cx:pt>
          <cx:pt idx="197">-0.00083169532730043201</cx:pt>
          <cx:pt idx="198">-0.00079374374276622501</cx:pt>
          <cx:pt idx="199">-0.0072512861827640296</cx:pt>
          <cx:pt idx="200">-0.014885037919835699</cx:pt>
          <cx:pt idx="201">-0.0035047212602740902</cx:pt>
          <cx:pt idx="202">-0.018924150536403402</cx:pt>
          <cx:pt idx="203">-0.058717556668982998</cx:pt>
          <cx:pt idx="204">-0.111038940096277</cx:pt>
          <cx:pt idx="205">-0.023337327519531</cx:pt>
          <cx:pt idx="206">0.053707448147979703</cx:pt>
          <cx:pt idx="207">0.12014348808323</cx:pt>
          <cx:pt idx="208">0.088816682285749599</cx:pt>
          <cx:pt idx="209">0.0034869056178348499</cx:pt>
          <cx:pt idx="210">0.073023620118903704</cx:pt>
          <cx:pt idx="211">-0.042712468504674202</cx:pt>
          <cx:pt idx="212">-0.178678666398182</cx:pt>
          <cx:pt idx="213">-0.086160555455286406</cx:pt>
          <cx:pt idx="214">-0.010073179339267199</cx:pt>
          <cx:pt idx="215">0.039232652013690701</cx:pt>
          <cx:pt idx="216">0.0325214644927036</cx:pt>
          <cx:pt idx="217">0.029197878826211901</cx:pt>
          <cx:pt idx="218">0.059859548446841999</cx:pt>
          <cx:pt idx="219">0.078445088170636695</cx:pt>
          <cx:pt idx="220">0.039871023550830199</cx:pt>
          <cx:pt idx="221">0.012418301624746501</cx:pt>
          <cx:pt idx="222">0.0101283834323482</cx:pt>
          <cx:pt idx="223">0.00165468565513902</cx:pt>
          <cx:pt idx="224">0.000815571200309888</cx:pt>
          <cx:pt idx="225">-0.00047772127896093699</cx:pt>
          <cx:pt idx="226">-3.6966356128949902e-06</cx:pt>
          <cx:pt idx="227">-0.0051263103661967901</cx:pt>
          <cx:pt idx="228">-0.017191760381376899</cx:pt>
          <cx:pt idx="229">-0.012265837163634699</cx:pt>
          <cx:pt idx="230">-0.0173346840340542</cx:pt>
          <cx:pt idx="231">-0.044943868856039397</cx:pt>
          <cx:pt idx="232">-0.102912395183129</cx:pt>
          <cx:pt idx="233">-0.057099119055747598</cx:pt>
          <cx:pt idx="234">0.0154676404380601</cx:pt>
          <cx:pt idx="235">0.10082506873425599</cx:pt>
          <cx:pt idx="236">0.101498534609927</cx:pt>
          <cx:pt idx="237">0.058622987861224003</cx:pt>
          <cx:pt idx="238">0.031470781418204301</cx:pt>
          <cx:pt idx="239">-0.0900629144233763</cx:pt>
          <cx:pt idx="240">-0.192249971001446</cx:pt>
          <cx:pt idx="241">-0.099915476163300501</cx:pt>
          <cx:pt idx="242">-0.0095497830741490802</cx:pt>
          <cx:pt idx="243">0.054189707533479001</cx:pt>
          <cx:pt idx="244">0.035065987068159797</cx:pt>
          <cx:pt idx="245">0.031364864721105397</cx:pt>
          <cx:pt idx="246">0.030538265379536099</cx:pt>
          <cx:pt idx="247">0.066307396142970099</cx:pt>
          <cx:pt idx="248">0.0761819475191826</cx:pt>
          <cx:pt idx="249">0.027870857861094198</cx:pt>
          <cx:pt idx="250">0.0093212425691518094</cx:pt>
          <cx:pt idx="251">0.000954626807877178</cx:pt>
          <cx:pt idx="252">0.000112602139125303</cx:pt>
          <cx:pt idx="253">-0.00156677462851303</cx:pt>
          <cx:pt idx="254">-0.0013942636082736801</cx:pt>
          <cx:pt idx="255">-0.0086019797832331199</cx:pt>
          <cx:pt idx="256">-0.019655548699049698</cx:pt>
          <cx:pt idx="257">-0.024943484069477301</cx:pt>
          <cx:pt idx="258">-0.011935403959004699</cx:pt>
          <cx:pt idx="259">-0.054016372272356401</cx:pt>
          <cx:pt idx="260">-0.11508685869221</cx:pt>
          <cx:pt idx="261">-0.068714451477002905</cx:pt>
          <cx:pt idx="262">-0.037876003750229502</cx:pt>
          <cx:pt idx="263">0.034140681986063397</cx:pt>
          <cx:pt idx="264">0.0366544537217166</cx:pt>
          <cx:pt idx="265">0.081872313222599399</cx:pt>
          <cx:pt idx="266">0.0239130670307653</cx:pt>
          <cx:pt idx="267">-0.045118483374285097</cx:pt>
          <cx:pt idx="268">-0.100459853297224</cx:pt>
          <cx:pt idx="269">-0.077769295672163202</cx:pt>
          <cx:pt idx="270">0.032623356512303602</cx:pt>
          <cx:pt idx="271">-0.00692567046055809</cx:pt>
          <cx:pt idx="272">-0.0045359033434610703</cx:pt>
          <cx:pt idx="273">-0.00026982944742683199</cx:pt>
          <cx:pt idx="274">0.017695703481279901</cx:pt>
          <cx:pt idx="275">0.0674903266182523</cx:pt>
          <cx:pt idx="276">0.063281663315294195</cx:pt>
          <cx:pt idx="277">0.016673001647607599</cx:pt>
          <cx:pt idx="278">-0.0016356377855763001</cx:pt>
          <cx:pt idx="279">-0.0155098741654211</cx:pt>
          <cx:pt idx="280">-0.00077051360392562296</cx:pt>
          <cx:pt idx="281">-0.00043188905915940499</cx:pt>
          <cx:pt idx="282">-0.0028924372378969598</cx:pt>
          <cx:pt idx="283">-0.0151125132237437</cx:pt>
          <cx:pt idx="284">-0.019560325119672699</cx:pt>
          <cx:pt idx="285">-0.031395534734081201</cx:pt>
          <cx:pt idx="286">-0.020900557587790299</cx:pt>
          <cx:pt idx="287">-0.065216152588696799</cx:pt>
          <cx:pt idx="288">-0.115092569333736</cx:pt>
          <cx:pt idx="289">-0.094146706933776705</cx:pt>
          <cx:pt idx="290">0.0033936660202826601</cx:pt>
          <cx:pt idx="291">0.064423802823966606</cx:pt>
          <cx:pt idx="292">0.123759735898947</cx:pt>
          <cx:pt idx="293">0.105639514796614</cx:pt>
          <cx:pt idx="294">0.069113944094667396</cx:pt>
          <cx:pt idx="295">-0.013410712815549499</cx:pt>
          <cx:pt idx="296">-0.164437613676922</cx:pt>
          <cx:pt idx="297">-0.093162122263960798</cx:pt>
          <cx:pt idx="298">0.0049069187478112597</cx:pt>
          <cx:pt idx="299">-0.028140141470258302</cx:pt>
          <cx:pt idx="300">-0.061801699102634298</cx:pt>
          <cx:pt idx="301">-0.022957016187823798</cx:pt>
          <cx:pt idx="302">-0.0012739353841529099</cx:pt>
          <cx:pt idx="303">0.038947872175706499</cx:pt>
          <cx:pt idx="304">0.0134541581700044</cx:pt>
          <cx:pt idx="305">-0.0086897124069017107</cx:pt>
          <cx:pt idx="306">-0.0050149282539393497</cx:pt>
          <cx:pt idx="307">-0.0041831012223400403</cx:pt>
          <cx:pt idx="308">0.000349078300598479</cx:pt>
          <cx:pt idx="309">-0.0021255492054936599</cx:pt>
          <cx:pt idx="310">-0.0081985102003147708</cx:pt>
          <cx:pt idx="311">-0.0205005729003402</cx:pt>
          <cx:pt idx="312">-0.0278629070099926</cx:pt>
          <cx:pt idx="313">-0.033405968518861497</cx:pt>
          <cx:pt idx="314">-0.041795032552919102</cx:pt>
          <cx:pt idx="315">-0.075288516879627607</cx:pt>
          <cx:pt idx="316">-0.13429781078414799</cx:pt>
          <cx:pt idx="317">-0.087254456150992005</cx:pt>
          <cx:pt idx="318">0.020840428864479101</cx:pt>
          <cx:pt idx="319">0.072532031642592906</cx:pt>
          <cx:pt idx="320">0.12301240394855401</cx:pt>
          <cx:pt idx="321">0.087274378524251101</cx:pt>
          <cx:pt idx="322">0.056624327721566801</cx:pt>
          <cx:pt idx="323">-0.0206249829034665</cx:pt>
          <cx:pt idx="324">-0.093438119641474596</cx:pt>
          <cx:pt idx="325">-0.067410469967475295</cx:pt>
          <cx:pt idx="326">-0.0084315691335918198</cx:pt>
          <cx:pt idx="327">-0.021592264034369001</cx:pt>
          <cx:pt idx="328">-0.052348378127528301</cx:pt>
          <cx:pt idx="329">-0.044503740331503103</cx:pt>
          <cx:pt idx="330">-0.0223442912813233</cx:pt>
          <cx:pt idx="331">0.013420504949785901</cx:pt>
          <cx:pt idx="332">0.0024342239550545499</cx:pt>
          <cx:pt idx="333">-0.00057640507859082102</cx:pt>
          <cx:pt idx="334">0.0065956584443787299</cx:pt>
          <cx:pt idx="335">-0.0017898344786370401</cx:pt>
          <cx:pt idx="336">9.2713409169333701e-05</cx:pt>
          <cx:pt idx="337">-0.00014210147706759799</cx:pt>
          <cx:pt idx="338">-0.00252549172371729</cx:pt>
          <cx:pt idx="339">-0.014544630892509101</cx:pt>
          <cx:pt idx="340">-0.027274528091887001</cx:pt>
          <cx:pt idx="341">-0.0448376224438716</cx:pt>
          <cx:pt idx="342">-0.046477435832222302</cx:pt>
          <cx:pt idx="343">-0.072794618449384396</cx:pt>
          <cx:pt idx="344">-0.13578093873460401</cx:pt>
          <cx:pt idx="345">-0.107794957932609</cx:pt>
          <cx:pt idx="346">0.0091459855483897803</cx:pt>
          <cx:pt idx="347">0.112419245212314</cx:pt>
          <cx:pt idx="348">0.141072658720829</cx:pt>
          <cx:pt idx="349">0.208336970077144</cx:pt>
          <cx:pt idx="350">0.13075554142278401</cx:pt>
          <cx:pt idx="351">0.056431830365015097</cx:pt>
          <cx:pt idx="352">-0.016958891922821</cx:pt>
          <cx:pt idx="353">-0.0155967833506983</cx:pt>
          <cx:pt idx="354">-0.061231780766061797</cx:pt>
          <cx:pt idx="355">-0.057217963073961098</cx:pt>
          <cx:pt idx="356">-0.00725647378968551</cx:pt>
          <cx:pt idx="357">-0.037246999681736101</cx:pt>
          <cx:pt idx="358">-0.029435113503297802</cx:pt>
          <cx:pt idx="359">-0.0044180453219705698</cx:pt>
          <cx:pt idx="360">-0.012547994710822101</cx:pt>
          <cx:pt idx="361">-0.020460918619605101</cx:pt>
          <cx:pt idx="362">-0.0107512774419075</cx:pt>
          <cx:pt idx="363">-0.0054112301959037901</cx:pt>
          <cx:pt idx="364">-0.000103498037091858</cx:pt>
          <cx:pt idx="365">9.4643385625793106e-05</cx:pt>
          <cx:pt idx="366">-0.00087370366092799797</cx:pt>
          <cx:pt idx="367">-0.0078081546166235</cx:pt>
          <cx:pt idx="368">-0.029141635602896399</cx:pt>
          <cx:pt idx="369">-0.033558356923685799</cx:pt>
          <cx:pt idx="370">-0.036902008735947199</cx:pt>
          <cx:pt idx="371">-0.062890058304337401</cx:pt>
          <cx:pt idx="372">-0.114819568384023</cx:pt>
          <cx:pt idx="373">-0.058089615085059401</cx:pt>
          <cx:pt idx="374">-0.041917006915683099</cx:pt>
          <cx:pt idx="375">0.066545768578032904</cx:pt>
          <cx:pt idx="376">0.19665341467840899</cx:pt>
          <cx:pt idx="377">0.16472708129802899</cx:pt>
          <cx:pt idx="378">0.17349454928660199</cx:pt>
          <cx:pt idx="379">0.093192240626226705</cx:pt>
          <cx:pt idx="380">0.0063483583450190803</cx:pt>
          <cx:pt idx="381">0.0058132289836546102</cx:pt>
          <cx:pt idx="382">-0.037518518504397497</cx:pt>
          <cx:pt idx="383">-0.016289143333173901</cx:pt>
          <cx:pt idx="384">-0.013237768653859099</cx:pt>
          <cx:pt idx="385">-0.054913980431171697</cx:pt>
          <cx:pt idx="386">-0.047909258563841498</cx:pt>
          <cx:pt idx="387">-0.025529762899925802</cx:pt>
          <cx:pt idx="388">-0.0296585856343973</cx:pt>
          <cx:pt idx="389">-0.022172471637986201</cx:pt>
          <cx:pt idx="390">-0.0178144098393072</cx:pt>
          <cx:pt idx="391">-0.001900099204487</cx:pt>
          <cx:pt idx="392">-0.00029534031240062398</cx:pt>
          <cx:pt idx="393">-0.00019706860515741499</cx:pt>
          <cx:pt idx="394">0.00029187685072273601</cx:pt>
          <cx:pt idx="395">-0.0030357785460506802</cx:pt>
          <cx:pt idx="396">-0.015320908453092599</cx:pt>
          <cx:pt idx="397">-0.0052009924454466099</cx:pt>
          <cx:pt idx="398">-0.044032329433257598</cx:pt>
          <cx:pt idx="399">-0.071205429404514506</cx:pt>
          <cx:pt idx="400">-0.076410864393663305</cx:pt>
          <cx:pt idx="401">-0.075735009062176298</cx:pt>
          <cx:pt idx="402">-0.062310685038668698</cx:pt>
          <cx:pt idx="403">-0.00639938671068223</cx:pt>
          <cx:pt idx="404">0.069351348102760904</cx:pt>
          <cx:pt idx="405">0.14008757617112599</cx:pt>
          <cx:pt idx="406">0.140697603508426</cx:pt>
          <cx:pt idx="407">-0.013592163280960899</cx:pt>
          <cx:pt idx="408">-0.0154958837022797</cx:pt>
          <cx:pt idx="409">-0.0124846753196305</cx:pt>
          <cx:pt idx="410">-0.00527176774334338</cx:pt>
          <cx:pt idx="411">0.0033060816363369798</cx:pt>
          <cx:pt idx="412">-0.028368017413596</cx:pt>
          <cx:pt idx="413">-0.068972398332261001</cx:pt>
          <cx:pt idx="414">-0.046805826973685301</cx:pt>
          <cx:pt idx="415">-0.045369967858368103</cx:pt>
          <cx:pt idx="416">-0.0393597978352416</cx:pt>
          <cx:pt idx="417">-0.0171084668558351</cx:pt>
          <cx:pt idx="418">-0.0071620563348492204</cx:pt>
          <cx:pt idx="419">-0.00022534813559272899</cx:pt>
          <cx:pt idx="420">6.9932097368641301e-05</cx:pt>
          <cx:pt idx="421">-0.000117450203072829</cx:pt>
          <cx:pt idx="422">0.00053008003724474</cx:pt>
          <cx:pt idx="423">-0.0011701683443966499</cx:pt>
          <cx:pt idx="424">-0.0066979938841161997</cx:pt>
          <cx:pt idx="425">-0.0119892211832316</cx:pt>
          <cx:pt idx="426">-0.0307997831228582</cx:pt>
          <cx:pt idx="427">-0.035594148357664598</cx:pt>
          <cx:pt idx="428">-0.063958565581637802</cx:pt>
          <cx:pt idx="429">-0.054909481957408898</cx:pt>
          <cx:pt idx="430">-0.066544473972849405</cx:pt>
          <cx:pt idx="431">0.0068825904758760999</cx:pt>
          <cx:pt idx="432">3.6065921433829401e-06</cx:pt>
          <cx:pt idx="433">0.087751068131438403</cx:pt>
          <cx:pt idx="434">0.051689411183019</cx:pt>
          <cx:pt idx="435">-0.096900632536029901</cx:pt>
          <cx:pt idx="436">-0.0475133490408126</cx:pt>
          <cx:pt idx="437">0.044947770143423001</cx:pt>
          <cx:pt idx="438">0.0419490911203734</cx:pt>
          <cx:pt idx="439">0.0023990130002435198</cx:pt>
          <cx:pt idx="440">-0.082819447566667106</cx:pt>
          <cx:pt idx="441">-0.058832456605043298</cx:pt>
          <cx:pt idx="442">-0.048628545057530698</cx:pt>
          <cx:pt idx="443">-0.049789701895801099</cx:pt>
          <cx:pt idx="444">-0.032324078507670703</cx:pt>
          <cx:pt idx="445">-0.016926140659947901</cx:pt>
          <cx:pt idx="446">-0.013016488767052799</cx:pt>
          <cx:pt idx="447">-0.0027872913471771801</cx:pt>
          <cx:pt idx="448">-0.000112184537536916</cx:pt>
          <cx:pt idx="449">4.6174299553850497e-05</cx:pt>
          <cx:pt idx="450">-0.00077737152458611902</cx:pt>
          <cx:pt idx="451">-0.0044506151889563599</cx:pt>
          <cx:pt idx="452">-0.0058108404244770198</cx:pt>
          <cx:pt idx="453">-0.0147914250855545</cx:pt>
          <cx:pt idx="454">-0.016910043562394599</cx:pt>
          <cx:pt idx="455">-0.035453202682024301</cx:pt>
          <cx:pt idx="456">-0.050371748489190397</cx:pt>
          <cx:pt idx="457">-0.031180724364420698</cx:pt>
          <cx:pt idx="458">-0.0369919118457444</cx:pt>
          <cx:pt idx="459">0.000427652937466844</cx:pt>
          <cx:pt idx="460">0.0413170240327837</cx:pt>
          <cx:pt idx="461">0.016590420906059299</cx:pt>
          <cx:pt idx="462">-0.0086649677452513094</cx:pt>
          <cx:pt idx="463">-0.075623597220936395</cx:pt>
          <cx:pt idx="464">-0.054358287312931297</cx:pt>
          <cx:pt idx="465">0.041072588475869698</cx:pt>
          <cx:pt idx="466">0.0517429855100454</cx:pt>
          <cx:pt idx="467">-0.0221224728702001</cx:pt>
          <cx:pt idx="468">-0.088056593085790696</cx:pt>
          <cx:pt idx="469">-0.055789327991283097</cx:pt>
          <cx:pt idx="470">-0.0439226945995339</cx:pt>
          <cx:pt idx="471">-0.042567589142133502</cx:pt>
          <cx:pt idx="472">-0.020257309254170901</cx:pt>
          <cx:pt idx="473">-0.0191970659285167</cx:pt>
          <cx:pt idx="474">-0.014135767452542299</cx:pt>
          <cx:pt idx="475">-0.0022779861936167399</cx:pt>
          <cx:pt idx="476">-0.00036742441228355803</cx:pt>
          <cx:pt idx="477">7.7185672658352806e-05</cx:pt>
          <cx:pt idx="478">-0.0030691912226091401</cx:pt>
          <cx:pt idx="479">-0.0055373715636176397</cx:pt>
          <cx:pt idx="480">0.00079030999304472002</cx:pt>
          <cx:pt idx="481">-0.022803678448040099</cx:pt>
          <cx:pt idx="482">-0.047499128139224397</cx:pt>
          <cx:pt idx="483">-0.040854815474617598</cx:pt>
          <cx:pt idx="484">-0.047671159897116198</cx:pt>
          <cx:pt idx="485">-0.0067168882905391802</cx:pt>
          <cx:pt idx="486">0.0218026596407963</cx:pt>
          <cx:pt idx="487">0.037812986614202897</cx:pt>
          <cx:pt idx="488">0.049723370467890597</cx:pt>
          <cx:pt idx="489">-0.00692074305960921</cx:pt>
          <cx:pt idx="490">-0.0053241185251312701</cx:pt>
          <cx:pt idx="491">-0.035211542639392301</cx:pt>
          <cx:pt idx="492">-0.00073516214341455403</cx:pt>
          <cx:pt idx="493">0.049922764892911899</cx:pt>
          <cx:pt idx="494">0.099781589684300703</cx:pt>
          <cx:pt idx="495">0.030192157547285499</cx:pt>
          <cx:pt idx="496">-0.032569667753893201</cx:pt>
          <cx:pt idx="497">-0.023969189590191599</cx:pt>
          <cx:pt idx="498">-0.028031814698733101</cx:pt>
          <cx:pt idx="499">-0.016114266651922102</cx:pt>
          <cx:pt idx="500">-0.0182623227692955</cx:pt>
          <cx:pt idx="501">-0.021373319868901799</cx:pt>
          <cx:pt idx="502">-0.0083591380650767603</cx:pt>
          <cx:pt idx="503">-0.00049846333778050202</cx:pt>
          <cx:pt idx="504">-0.00102733340693026</cx:pt>
          <cx:pt idx="505">-0.00071587769427747402</cx:pt>
          <cx:pt idx="506">-0.0047277838214454899</cx:pt>
          <cx:pt idx="507">-0.0100263752337748</cx:pt>
          <cx:pt idx="508">-0.0091792379831756397</cx:pt>
          <cx:pt idx="509">-0.038439817986039203</cx:pt>
          <cx:pt idx="510">-0.0389050192394996</cx:pt>
          <cx:pt idx="511">-0.036970562709468802</cx:pt>
          <cx:pt idx="512">-0.0122681092719353</cx:pt>
          <cx:pt idx="513">0.038987556966950498</cx:pt>
          <cx:pt idx="514">0.079332266654677602</cx:pt>
          <cx:pt idx="515">0.077468094373904395</cx:pt>
          <cx:pt idx="516">0.041646017791086301</cx:pt>
          <cx:pt idx="517">0.034075917770540601</cx:pt>
          <cx:pt idx="518">0.0124646529830361</cx:pt>
          <cx:pt idx="519">-0.038711080165730903</cx:pt>
          <cx:pt idx="520">-0.015964363366944699</cx:pt>
          <cx:pt idx="521">0.081760940947611396</cx:pt>
          <cx:pt idx="522">0.084759378100627905</cx:pt>
          <cx:pt idx="523">-0.000280013700327556</cx:pt>
          <cx:pt idx="524">-0.051433307678464803</cx:pt>
          <cx:pt idx="525">-0.075245741137842506</cx:pt>
          <cx:pt idx="526">-0.065178158369008699</cx:pt>
          <cx:pt idx="527">-0.033081653463369297</cx:pt>
          <cx:pt idx="528">-0.0093925228759526493</cx:pt>
          <cx:pt idx="529">-0.0045149624555074399</cx:pt>
          <cx:pt idx="530">-0.0031718109659875401</cx:pt>
          <cx:pt idx="531">3.7415191447851401e-05</cx:pt>
          <cx:pt idx="532">-0.000416885144134522</cx:pt>
          <cx:pt idx="533">-0.0012123715499416301</cx:pt>
          <cx:pt idx="534">-0.0050978773408193699</cx:pt>
          <cx:pt idx="535">-0.014452176062061801</cx:pt>
          <cx:pt idx="536">-0.031316477522538202</cx:pt>
          <cx:pt idx="537">-0.0450875828537496</cx:pt>
          <cx:pt idx="538">-0.027649557432208899</cx:pt>
          <cx:pt idx="539">-0.044931529447880501</cx:pt>
          <cx:pt idx="540">0.041032212938693802</cx:pt>
          <cx:pt idx="541">0.081562570334302406</cx:pt>
          <cx:pt idx="542">0.072987478427479505</cx:pt>
          <cx:pt idx="543">0.033530565307222399</cx:pt>
          <cx:pt idx="544">0.0122298720555441</cx:pt>
          <cx:pt idx="545">-0.029703147928922601</cx:pt>
          <cx:pt idx="546">-0.070804351709741697</cx:pt>
          <cx:pt idx="547">-0.095778839019431794</cx:pt>
          <cx:pt idx="548">-0.022491805127227101</cx:pt>
          <cx:pt idx="549">0.050928652671849498</cx:pt>
          <cx:pt idx="550">-0.014017996980962099</cx:pt>
          <cx:pt idx="551">-0.025980379212316301</cx:pt>
          <cx:pt idx="552">-0.046200278002070397</cx:pt>
          <cx:pt idx="553">-0.0962121619614867</cx:pt>
          <cx:pt idx="554">-0.078033966911638802</cx:pt>
          <cx:pt idx="555">-0.032296932455172699</cx:pt>
          <cx:pt idx="556">-0.00690182405329941</cx:pt>
          <cx:pt idx="557">-0.0047068746729863097</cx:pt>
          <cx:pt idx="558">-0.0086164082640413694</cx:pt>
          <cx:pt idx="559">-0.0010129466448197001</cx:pt>
          <cx:pt idx="560">0.00037360872387354801</cx:pt>
          <cx:pt idx="561">-0.00042079422713489699</cx:pt>
          <cx:pt idx="562">-0.0020165357266373599</cx:pt>
          <cx:pt idx="563">-0.0224165538127673</cx:pt>
          <cx:pt idx="564">-0.056214259111394001</cx:pt>
          <cx:pt idx="565">-0.016368036068716799</cx:pt>
          <cx:pt idx="566">-0.021325805164284999</cx:pt>
          <cx:pt idx="567">-0.052874303696282897</cx:pt>
          <cx:pt idx="568">-0.016672405648492199</cx:pt>
          <cx:pt idx="569">-0.0131186689374857</cx:pt>
          <cx:pt idx="570">0.014015082618591799</cx:pt>
          <cx:pt idx="571">0.027364478703322301</cx:pt>
          <cx:pt idx="572">-0.00084380444373835604</cx:pt>
          <cx:pt idx="573">-0.12225565733044499</cx:pt>
          <cx:pt idx="574">-0.097464814252728293</cx:pt>
          <cx:pt idx="575">-0.090903229932168594</cx:pt>
          <cx:pt idx="576">-0.049065922067643299</cx:pt>
          <cx:pt idx="577">0.036404646131071</cx:pt>
          <cx:pt idx="578">-0.016681638006984301</cx:pt>
          <cx:pt idx="579">0.058044225549838901</cx:pt>
          <cx:pt idx="580">-0.0294264462735765</cx:pt>
          <cx:pt idx="581">-0.071556459580830595</cx:pt>
          <cx:pt idx="582">-0.054414096096151998</cx:pt>
          <cx:pt idx="583">-0.036021235509559803</cx:pt>
          <cx:pt idx="584">-0.017960287244047999</cx:pt>
          <cx:pt idx="585">-0.0077849126784539802</cx:pt>
          <cx:pt idx="586">-0.00194843659554356</cx:pt>
          <cx:pt idx="587">0.00089517161605471901</cx:pt>
          <cx:pt idx="588">-0.00066748734058149999</cx:pt>
          <cx:pt idx="589">0.000178451046111209</cx:pt>
          <cx:pt idx="590">-0.00079478469059481602</cx:pt>
          <cx:pt idx="591">-0.0119970949427592</cx:pt>
          <cx:pt idx="592">-0.0253036196565668</cx:pt>
          <cx:pt idx="593">-0.010231454820119</cx:pt>
          <cx:pt idx="594">-0.024946898876203199</cx:pt>
          <cx:pt idx="595">-0.079061912425652303</cx:pt>
          <cx:pt idx="596">-0.0749437182440542</cx:pt>
          <cx:pt idx="597">0.010677451234527</cx:pt>
          <cx:pt idx="598">-0.0137028514578339</cx:pt>
          <cx:pt idx="599">0.080645793632910301</cx:pt>
          <cx:pt idx="600">0.027226100300453301</cx:pt>
          <cx:pt idx="601">-0.083981636516365296</cx:pt>
          <cx:pt idx="602">-0.11848874946697099</cx:pt>
          <cx:pt idx="603">-0.105525518531092</cx:pt>
          <cx:pt idx="604">-0.018972116901612799</cx:pt>
          <cx:pt idx="605">0.060446309847076302</cx:pt>
          <cx:pt idx="606">0.046951625706982802</cx:pt>
          <cx:pt idx="607">0.043488291704813699</cx:pt>
          <cx:pt idx="608">-0.0151876246439486</cx:pt>
          <cx:pt idx="609">-0.044659653275751499</cx:pt>
          <cx:pt idx="610">-0.0242871538270528</cx:pt>
          <cx:pt idx="611">-0.027189891054951999</cx:pt>
          <cx:pt idx="612">-0.0072194407858738397</cx:pt>
          <cx:pt idx="613">-0.0028053615215294998</cx:pt>
          <cx:pt idx="614">-0.00095720750920941797</cx:pt>
          <cx:pt idx="615">0.00064010508169111402</cx:pt>
          <cx:pt idx="616">0.00099153373450207305</cx:pt>
          <cx:pt idx="617">7.3820837052090599e-05</cx:pt>
          <cx:pt idx="618">-0.0017511359417611699</cx:pt>
          <cx:pt idx="619">-0.0052766970669339804</cx:pt>
          <cx:pt idx="620">-0.0083212842121457697</cx:pt>
          <cx:pt idx="621">-0.0044215065592862098</cx:pt>
          <cx:pt idx="622">-0.010741152229540901</cx:pt>
          <cx:pt idx="623">-0.032748528341340399</cx:pt>
          <cx:pt idx="624">-0.067238304525834</cx:pt>
          <cx:pt idx="625">-0.048916747635992401</cx:pt>
          <cx:pt idx="626">0.015549587022242699</cx:pt>
          <cx:pt idx="627">0.076390832247286405</cx:pt>
          <cx:pt idx="628">0.023303170484640499</cx:pt>
          <cx:pt idx="629">-0.0096812349469883492</cx:pt>
          <cx:pt idx="630">-0.0059985581212992798</cx:pt>
          <cx:pt idx="631">-0.029887387462911801</cx:pt>
          <cx:pt idx="632">0.0452609609911293</cx:pt>
          <cx:pt idx="633">-0.00052777372016002703</cx:pt>
          <cx:pt idx="634">-0.015965836030160802</cx:pt>
          <cx:pt idx="635">-0.014537655980227099</cx:pt>
          <cx:pt idx="636">-0.027276571763098501</cx:pt>
          <cx:pt idx="637">-0.026971107024723499</cx:pt>
          <cx:pt idx="638">-0.0057244483871097896</cx:pt>
          <cx:pt idx="639">-0.0102641767909884</cx:pt>
          <cx:pt idx="640">-0.00296856313561439</cx:pt>
          <cx:pt idx="641">-0.0013438809669514299</cx:pt>
          <cx:pt idx="642">-0.00023461522705572001</cx:pt>
          <cx:pt idx="643">-2.73633390131078e-05</cx:pt>
          <cx:pt idx="644">0.00058134854082568695</cx:pt>
          <cx:pt idx="645">-0.00020751591211095</cx:pt>
          <cx:pt idx="646">-0.00023850127574972401</cx:pt>
          <cx:pt idx="647">-0.0101253303220882</cx:pt>
          <cx:pt idx="648">-0.015692826075580601</cx:pt>
          <cx:pt idx="649">-0.011893333040463701</cx:pt>
          <cx:pt idx="650">0.011908371541540201</cx:pt>
          <cx:pt idx="651">0.016198834115654599</cx:pt>
          <cx:pt idx="652">0.028797125573741401</cx:pt>
          <cx:pt idx="653">0.030264654393844799</cx:pt>
          <cx:pt idx="654">0.0068255143171326704</cx:pt>
          <cx:pt idx="655">0.0250491483115752</cx:pt>
          <cx:pt idx="656">0.079807953965705697</cx:pt>
          <cx:pt idx="657">0.086744182419234303</cx:pt>
          <cx:pt idx="658">0.053894364558228103</cx:pt>
          <cx:pt idx="659">0.0085602494431909707</cx:pt>
          <cx:pt idx="660">-0.0069073425911969103</cx:pt>
          <cx:pt idx="661">-0.045730300841987301</cx:pt>
          <cx:pt idx="662">-0.046943295116448402</cx:pt>
          <cx:pt idx="663">-0.025288050559598499</cx:pt>
          <cx:pt idx="664">-0.021153106983484601</cx:pt>
          <cx:pt idx="665">-0.0042908522043921598</cx:pt>
          <cx:pt idx="666">0.0078799491501904996</cx:pt>
          <cx:pt idx="667">-0.00652127660712685</cx:pt>
          <cx:pt idx="668">-0.0024101237241987701</cx:pt>
          <cx:pt idx="669">0.00033819826686594802</cx:pt>
          <cx:pt idx="670">9.0122850283542999e-06</cx:pt>
          <cx:pt idx="671">-0.00010796995522561501</cx:pt>
          <cx:pt idx="672">-0.00018475992653043299</cx:pt>
          <cx:pt idx="673">-3.7879847105934899e-05</cx:pt>
          <cx:pt idx="674">2.6892698955949101e-05</cx:pt>
          <cx:pt idx="675">-0.0074581054043428296</cx:pt>
          <cx:pt idx="676">-0.018759230314439299</cx:pt>
          <cx:pt idx="677">-0.022712836613406302</cx:pt>
          <cx:pt idx="678">-0.022884255299084</cx:pt>
          <cx:pt idx="679">-0.013570828987095201</cx:pt>
          <cx:pt idx="680">0.030379136012816901</cx:pt>
          <cx:pt idx="681">0.085649850810253697</cx:pt>
          <cx:pt idx="682">0.080552496314482497</cx:pt>
          <cx:pt idx="683">0.033341869217309202</cx:pt>
          <cx:pt idx="684">0.0292211020341487</cx:pt>
          <cx:pt idx="685">0.039983660968966502</cx:pt>
          <cx:pt idx="686">-0.00278359305047158</cx:pt>
          <cx:pt idx="687">0.0042353700661140296</cx:pt>
          <cx:pt idx="688">0.022389898213285901</cx:pt>
          <cx:pt idx="689">-0.053367861555760801</cx:pt>
          <cx:pt idx="690">-0.0356105754990311</cx:pt>
          <cx:pt idx="691">-0.019473121271578998</cx:pt>
          <cx:pt idx="692">-0.00352557209865663</cx:pt>
          <cx:pt idx="693">0.0063814379672689501</cx:pt>
          <cx:pt idx="694">0.0055890108449403401</cx:pt>
          <cx:pt idx="695">-0.00155927038914794</cx:pt>
          <cx:pt idx="696">-0.0010269775335527401</cx:pt>
          <cx:pt idx="697">0.00079960822352896199</cx:pt>
          <cx:pt idx="698">0.00026756783852557398</cx:pt>
          <cx:pt idx="699">4.74270618890165e-05</cx:pt>
          <cx:pt idx="700">0.00086402800501213098</cx:pt>
          <cx:pt idx="701">-0.000498949369453646</cx:pt>
          <cx:pt idx="702">-0.00067397939333310296</cx:pt>
          <cx:pt idx="703">-0.00086735964272351195</cx:pt>
          <cx:pt idx="704">-0.0176218203591515</cx:pt>
          <cx:pt idx="705">-0.02951052752569</cx:pt>
          <cx:pt idx="706">-0.022856491657473499</cx:pt>
          <cx:pt idx="707">-0.024427184819162801</cx:pt>
          <cx:pt idx="708">-0.0137905927518144</cx:pt>
          <cx:pt idx="709">0.017956061013480702</cx:pt>
          <cx:pt idx="710">0.026463777015322501</cx:pt>
          <cx:pt idx="711">0.015926661364872599</cx:pt>
          <cx:pt idx="712">0.016985957634175802</cx:pt>
          <cx:pt idx="713">-0.017193270566802098</cx:pt>
          <cx:pt idx="714">-0.023123989476731999</cx:pt>
          <cx:pt idx="715">-0.0474545386513371</cx:pt>
          <cx:pt idx="716">-0.050484551655386498</cx:pt>
          <cx:pt idx="717">-0.0274239909374328</cx:pt>
          <cx:pt idx="718">-0.0091010553411286395</cx:pt>
          <cx:pt idx="719">-0.0012373421492223799</cx:pt>
          <cx:pt idx="720">0.0074027273087635204</cx:pt>
          <cx:pt idx="721">0.0098501826453392394</cx:pt>
          <cx:pt idx="722">0.0077253285863605097</cx:pt>
          <cx:pt idx="723">0.0032240198019983101</cx:pt>
          <cx:pt idx="724">-0.00025789916736629001</cx:pt>
          <cx:pt idx="725">-0.000720860538582179</cx:pt>
          <cx:pt idx="726">-0.0010317098405646201</cx:pt>
          <cx:pt idx="727">-0.00010431577929828401</cx:pt>
          <cx:pt idx="728">0.00011469350053347799</cx:pt>
          <cx:pt idx="729">-3.6534462055907302e-05</cx:pt>
          <cx:pt idx="730">-0.00035956703844325301</cx:pt>
          <cx:pt idx="731">-0.00021180332718998701</cx:pt>
          <cx:pt idx="732">0.0015561418039031401</cx:pt>
          <cx:pt idx="733">-0.00129652463541678</cx:pt>
          <cx:pt idx="734">-0.0043981598541796198</cx:pt>
          <cx:pt idx="735">-0.00131362649192939</cx:pt>
          <cx:pt idx="736">-0.0096323828284127899</cx:pt>
          <cx:pt idx="737">-0.016643450190742998</cx:pt>
          <cx:pt idx="738">-0.0113063980671329</cx:pt>
          <cx:pt idx="739">-0.026431789010909</cx:pt>
          <cx:pt idx="740">-0.0183014426046419</cx:pt>
          <cx:pt idx="741">-0.037769200700835802</cx:pt>
          <cx:pt idx="742">-0.034392442116246903</cx:pt>
          <cx:pt idx="743">-0.021998376477851099</cx:pt>
          <cx:pt idx="744">-0.00292440759533759</cx:pt>
          <cx:pt idx="745">-0.0082560966112699193</cx:pt>
          <cx:pt idx="746">-0.0065080552287563398</cx:pt>
          <cx:pt idx="747">-0.00120128190477396</cx:pt>
          <cx:pt idx="748">0.0018886427779139601</cx:pt>
          <cx:pt idx="749">-0.0012230044125977699</cx:pt>
          <cx:pt idx="750">-0.0016279344072774799</cx:pt>
          <cx:pt idx="751">0.000346688689598229</cx:pt>
          <cx:pt idx="752">0.00021240327425898101</cx:pt>
          <cx:pt idx="753">0.00019287407432728</cx:pt>
          <cx:pt idx="754">0.00062518662428902804</cx:pt>
          <cx:pt idx="755">-0.00078328236498579403</cx:pt>
          <cx:pt idx="756">-0.00034868003445796299</cx:pt>
          <cx:pt idx="757">-0.00030206637128076999</cx:pt>
          <cx:pt idx="758">-0.00032032295165533602</cx:pt>
          <cx:pt idx="759">-0.00039800924446277701</cx:pt>
          <cx:pt idx="760">0.00084150370893574503</cx:pt>
          <cx:pt idx="761">-0.00019845429204712201</cx:pt>
          <cx:pt idx="762">-0.000147765931800409</cx:pt>
          <cx:pt idx="763">9.8144337743030294e-05</cx:pt>
          <cx:pt idx="764">-0.00053852855981223501</cx:pt>
          <cx:pt idx="765">-0.00105145027188696</cx:pt>
          <cx:pt idx="766">-0.00681749778690995</cx:pt>
          <cx:pt idx="767">-0.0015064000034433001</cx:pt>
          <cx:pt idx="768">-0.0019222972410079899</cx:pt>
          <cx:pt idx="769">-0.0028093852133895601</cx:pt>
          <cx:pt idx="770">-0.00179707565036727</cx:pt>
          <cx:pt idx="771">-0.00126104571223313</cx:pt>
          <cx:pt idx="772">-0.00291063764889499</cx:pt>
          <cx:pt idx="773">-0.00098217885778043609</cx:pt>
          <cx:pt idx="774">-0.00137839574536727</cx:pt>
          <cx:pt idx="775">-0.000414437705230838</cx:pt>
          <cx:pt idx="776">3.2516004462292703e-05</cx:pt>
          <cx:pt idx="777">-0.00165912493779951</cx:pt>
          <cx:pt idx="778">-0.00113880527826317</cx:pt>
          <cx:pt idx="779">-0.00026333730576423201</cx:pt>
          <cx:pt idx="780">2.0489282021937599e-05</cx:pt>
          <cx:pt idx="781">-0.000156101212479643</cx:pt>
          <cx:pt idx="782">4.9978124335584202e-05</cx:pt>
          <cx:pt idx="783">-0.000255299130965431</cx:pt>
        </cx:lvl>
      </cx:numDim>
    </cx:data>
    <cx:data id="117">
      <cx:numDim type="val">
        <cx:f>'001_WA_F - 副本'!$DN$1:$DN$784</cx:f>
        <cx:lvl ptCount="784" formatCode="0.00E+00">
          <cx:pt idx="0">-4.8733014620597202e-05</cx:pt>
          <cx:pt idx="1">0.00040876655435966198</cx:pt>
          <cx:pt idx="2">-0.00046731982801209498</cx:pt>
          <cx:pt idx="3">-0.0010068361372117</cx:pt>
          <cx:pt idx="4">-0.000243705383356006</cx:pt>
          <cx:pt idx="5">-0.00016928320095700901</cx:pt>
          <cx:pt idx="6">0.0011858154051862899</cx:pt>
          <cx:pt idx="7">0.0010471879395525399</cx:pt>
          <cx:pt idx="8">-0.00035674111922109197</cx:pt>
          <cx:pt idx="9">-8.7115475431404202e-05</cx:pt>
          <cx:pt idx="10">0.000696916937938553</cx:pt>
          <cx:pt idx="11">-6.7904456966277703e-05</cx:pt>
          <cx:pt idx="12">0.00040005928648034902</cx:pt>
          <cx:pt idx="13">3.5590685924733899e-05</cx:pt>
          <cx:pt idx="14">-6.6021427751007206e-05</cx:pt>
          <cx:pt idx="15">-0.00038791309059351499</cx:pt>
          <cx:pt idx="16">0.000570892384452703</cx:pt>
          <cx:pt idx="17">-0.00071994470376506004</cx:pt>
          <cx:pt idx="18">0.00063163987318384297</cx:pt>
          <cx:pt idx="19">-2.11452270757863e-05</cx:pt>
          <cx:pt idx="20">-0.00013277399556265601</cx:pt>
          <cx:pt idx="21">0.000226362504463726</cx:pt>
          <cx:pt idx="22">-0.00072124134479713004</cx:pt>
          <cx:pt idx="23">0.00069256313356665198</cx:pt>
          <cx:pt idx="24">0.00067050324131201196</cx:pt>
          <cx:pt idx="25">-0.00087217646645258002</cx:pt>
          <cx:pt idx="26">0.00027201821195433598</cx:pt>
          <cx:pt idx="27">-0.00046110961923977401</cx:pt>
          <cx:pt idx="28">0.00078058899088350397</cx:pt>
          <cx:pt idx="29">0.000149861347829481</cx:pt>
          <cx:pt idx="30">-0.000432562053247804</cx:pt>
          <cx:pt idx="31">5.3602222375826899e-05</cx:pt>
          <cx:pt idx="32">3.6760927766327597e-05</cx:pt>
          <cx:pt idx="33">-0.00048436023190341501</cx:pt>
          <cx:pt idx="34">0.000415188352510614</cx:pt>
          <cx:pt idx="35">-0.00070597751020714595</cx:pt>
          <cx:pt idx="36">-0.00063890986808132699</cx:pt>
          <cx:pt idx="37">-0.00038130859981964698</cx:pt>
          <cx:pt idx="38">-0.00132450967730996</cx:pt>
          <cx:pt idx="39">-0.00151626509011116</cx:pt>
          <cx:pt idx="40">-0.00091067808683008202</cx:pt>
          <cx:pt idx="41">-0.00145889775682818</cx:pt>
          <cx:pt idx="42">-0.00080486814447134399</cx:pt>
          <cx:pt idx="43">0.00079705953203215404</cx:pt>
          <cx:pt idx="44">0.0044365638093181899</cx:pt>
          <cx:pt idx="45">0.00029011511182444599</cx:pt>
          <cx:pt idx="46">-0.00041009048377800003</cx:pt>
          <cx:pt idx="47">-0.000903800092439895</cx:pt>
          <cx:pt idx="48">-0.00049062038744498797</cx:pt>
          <cx:pt idx="49">-0.000147982450634381</cx:pt>
          <cx:pt idx="50">0.00025413516511068002</cx:pt>
          <cx:pt idx="51">-0.00087288963061052502</cx:pt>
          <cx:pt idx="52">-0.00048641847658394599</cx:pt>
          <cx:pt idx="53">-0.00088245710444582797</cx:pt>
          <cx:pt idx="54">0.00037411947983275102</cx:pt>
          <cx:pt idx="55">-6.9063558689486993e-05</cx:pt>
          <cx:pt idx="56">0.00035300898607245099</cx:pt>
          <cx:pt idx="57">0.00013715337788926599</cx:pt>
          <cx:pt idx="58">-0.00028398312629954598</cx:pt>
          <cx:pt idx="59">-6.4537458735461898e-05</cx:pt>
          <cx:pt idx="60">0.000166037786749432</cx:pt>
          <cx:pt idx="61">0.00062751644633703596</cx:pt>
          <cx:pt idx="62">-1.74337599889388e-05</cx:pt>
          <cx:pt idx="63">-0.0013279922619331001</cx:pt>
          <cx:pt idx="64">-0.0014387429259398799</cx:pt>
          <cx:pt idx="65">-0.00157423141846621</cx:pt>
          <cx:pt idx="66">-0.0010211864021468201</cx:pt>
          <cx:pt idx="67">0.00030339646983510501</cx:pt>
          <cx:pt idx="68">0.00064047154958229101</cx:pt>
          <cx:pt idx="69">-0.0052281830649428297</cx:pt>
          <cx:pt idx="70">-0.0066569126106718196</cx:pt>
          <cx:pt idx="71">-0.000826660157955452</cx:pt>
          <cx:pt idx="72">0.0016547708768216</cx:pt>
          <cx:pt idx="73">-0.0040614242634588096</cx:pt>
          <cx:pt idx="74">-0.0091590123885464999</cx:pt>
          <cx:pt idx="75">-0.011326191587128699</cx:pt>
          <cx:pt idx="76">-0.0059410659929179698</cx:pt>
          <cx:pt idx="77">-0.0059898404298563404</cx:pt>
          <cx:pt idx="78">-0.0023502748164746299</cx:pt>
          <cx:pt idx="79">-0.000170835725406607</cx:pt>
          <cx:pt idx="80">0.00028569480714081297</cx:pt>
          <cx:pt idx="81">0.000233266991871655</cx:pt>
          <cx:pt idx="82">-6.1805624479860396e-05</cx:pt>
          <cx:pt idx="83">7.7299322778849404e-05</cx:pt>
          <cx:pt idx="84">-0.00059114672152079403</cx:pt>
          <cx:pt idx="85">-0.00015582780828325699</cx:pt>
          <cx:pt idx="86">0.00127825348111485</cx:pt>
          <cx:pt idx="87">-0.00014232597360062601</cx:pt>
          <cx:pt idx="88">-0.00062201435308304603</cx:pt>
          <cx:pt idx="89">-0.0017517263173374899</cx:pt>
          <cx:pt idx="90">-0.00044995458128953199</cx:pt>
          <cx:pt idx="91">-0.00135654190558079</cx:pt>
          <cx:pt idx="92">-0.0044441333243066096</cx:pt>
          <cx:pt idx="93">-0.0051963200330478604</cx:pt>
          <cx:pt idx="94">-0.0065403199346661701</cx:pt>
          <cx:pt idx="95">0.0041970346903056196</cx:pt>
          <cx:pt idx="96">0.0076536623991488697</cx:pt>
          <cx:pt idx="97">-0.00150341050449184</cx:pt>
          <cx:pt idx="98">-0.0189487568725717</cx:pt>
          <cx:pt idx="99">-0.018847421812572498</cx:pt>
          <cx:pt idx="100">-0.0045343994721792104</cx:pt>
          <cx:pt idx="101">0.0068079931333180303</cx:pt>
          <cx:pt idx="102">0.00145548105227194</cx:pt>
          <cx:pt idx="103">-0.018273354581871501</cx:pt>
          <cx:pt idx="104">-0.016114293565655</cx:pt>
          <cx:pt idx="105">-0.0110461771211734</cx:pt>
          <cx:pt idx="106">-0.00088900744108606604</cx:pt>
          <cx:pt idx="107">-0.0025938138891133601</cx:pt>
          <cx:pt idx="108">-0.0018891964147444</cx:pt>
          <cx:pt idx="109">-0.000325409639006338</cx:pt>
          <cx:pt idx="110">-0.0010389797463874399</cx:pt>
          <cx:pt idx="111">0.00029563969872847899</cx:pt>
          <cx:pt idx="112">-0.00033007759513349301</cx:pt>
          <cx:pt idx="113">0.000177827207354792</cx:pt>
          <cx:pt idx="114">0.0037470847793859802</cx:pt>
          <cx:pt idx="115">0.0014152148470146801</cx:pt>
          <cx:pt idx="116">-0.00037950218640629002</cx:pt>
          <cx:pt idx="117">0.00020997826758273</cx:pt>
          <cx:pt idx="118">0.0014562843330393699</cx:pt>
          <cx:pt idx="119">0.0060257180660598297</cx:pt>
          <cx:pt idx="120">-0.00087896406638471097</cx:pt>
          <cx:pt idx="121">-0.0080109976795494</cx:pt>
          <cx:pt idx="122">-0.014527391922736801</cx:pt>
          <cx:pt idx="123">0.00023414729427646499</cx:pt>
          <cx:pt idx="124">0.0063545673146401102</cx:pt>
          <cx:pt idx="125">0.0031602489018377799</cx:pt>
          <cx:pt idx="126">-0.0037881089147241902</cx:pt>
          <cx:pt idx="127">0.0174501130769169</cx:pt>
          <cx:pt idx="128">0.0053734949938117702</cx:pt>
          <cx:pt idx="129">-0.0094828299780353002</cx:pt>
          <cx:pt idx="130">-0.0054666601029855297</cx:pt>
          <cx:pt idx="131">0.00059571369647458199</cx:pt>
          <cx:pt idx="132">0.0062896241644469697</cx:pt>
          <cx:pt idx="133">-0.00172031482666116</cx:pt>
          <cx:pt idx="134">-0.0086480490770142592</cx:pt>
          <cx:pt idx="135">-0.0106965822392054</cx:pt>
          <cx:pt idx="136">-0.012843426411708801</cx:pt>
          <cx:pt idx="137">0.00188236146733903</cx:pt>
          <cx:pt idx="138">0.000454971354553994</cx:pt>
          <cx:pt idx="139">-0.00053230205681674696</cx:pt>
          <cx:pt idx="140">-0.00012933254141629899</cx:pt>
          <cx:pt idx="141">-0.00058625704318179405</cx:pt>
          <cx:pt idx="142">0.00115149054762564</cx:pt>
          <cx:pt idx="143">-0.00061223341950765605</cx:pt>
          <cx:pt idx="144">-0.00026881961735849999</cx:pt>
          <cx:pt idx="145">0.00093872539779051001</cx:pt>
          <cx:pt idx="146">-0.00626073731070142</cx:pt>
          <cx:pt idx="147">-0.0098460959838000996</cx:pt>
          <cx:pt idx="148">-0.023359321503622101</cx:pt>
          <cx:pt idx="149">-0.057853254560487899</cx:pt>
          <cx:pt idx="150">-0.0565384693568413</cx:pt>
          <cx:pt idx="151">-0.039335414189367403</cx:pt>
          <cx:pt idx="152">-0.037058462773199699</cx:pt>
          <cx:pt idx="153">-0.050830192967476803</cx:pt>
          <cx:pt idx="154">-0.026638681769997501</cx:pt>
          <cx:pt idx="155">0.018019113427130199</cx:pt>
          <cx:pt idx="156">0.0355796520020671</cx:pt>
          <cx:pt idx="157">0.0108533505194684</cx:pt>
          <cx:pt idx="158">0.0074401350593976002</cx:pt>
          <cx:pt idx="159">0.019325650001496001</cx:pt>
          <cx:pt idx="160">-0.0152780196252563</cx:pt>
          <cx:pt idx="161">0.015661793277712902</cx:pt>
          <cx:pt idx="162">0.023557672407520901</cx:pt>
          <cx:pt idx="163">0.0026822578033006898</cx:pt>
          <cx:pt idx="164">-0.0024830794403768001</cx:pt>
          <cx:pt idx="165">0.0061644588223581896</cx:pt>
          <cx:pt idx="166">0.0052719517615710297</cx:pt>
          <cx:pt idx="167">-0.00039387209798991401</cx:pt>
          <cx:pt idx="168">0.00054872509248140796</cx:pt>
          <cx:pt idx="169">-0.00024691414732707398</cx:pt>
          <cx:pt idx="170">-0.00079068525205354596</cx:pt>
          <cx:pt idx="171">0.00023478261284463499</cx:pt>
          <cx:pt idx="172">0.00494211510896851</cx:pt>
          <cx:pt idx="173">-0.0012087403683543</cx:pt>
          <cx:pt idx="174">-0.014974816187965</cx:pt>
          <cx:pt idx="175">-0.033930056976525201</cx:pt>
          <cx:pt idx="176">-0.047234017731873398</cx:pt>
          <cx:pt idx="177">-0.047713932858263503</cx:pt>
          <cx:pt idx="178">-0.025935401875861901</cx:pt>
          <cx:pt idx="179">-0.095526107968508203</cx:pt>
          <cx:pt idx="180">-0.086532838020251607</cx:pt>
          <cx:pt idx="181">-0.078433820413019897</cx:pt>
          <cx:pt idx="182">-0.054929926366456397</cx:pt>
          <cx:pt idx="183">-0.0021055411820558399</cx:pt>
          <cx:pt idx="184">0.068745634346773402</cx:pt>
          <cx:pt idx="185">0.050995867636427002</cx:pt>
          <cx:pt idx="186">0.030092410451674399</cx:pt>
          <cx:pt idx="187">-0.012361931766147799</cx:pt>
          <cx:pt idx="188">-0.029871209399313901</cx:pt>
          <cx:pt idx="189">0.0084431810861057104</cx:pt>
          <cx:pt idx="190">-0.0017501025328714899</cx:pt>
          <cx:pt idx="191">-0.020536663476938201</cx:pt>
          <cx:pt idx="192">-0.014765553926184701</cx:pt>
          <cx:pt idx="193">0.00193020720909269</cx:pt>
          <cx:pt idx="194">0.00192600575740818</cx:pt>
          <cx:pt idx="195">-0.00087578513465210101</cx:pt>
          <cx:pt idx="196">-3.8551088281820999e-05</cx:pt>
          <cx:pt idx="197">0.00070552786399081895</cx:pt>
          <cx:pt idx="198">0.0037281675932177199</cx:pt>
          <cx:pt idx="199">0.0129692578370124</cx:pt>
          <cx:pt idx="200">0.0134536174978078</cx:pt>
          <cx:pt idx="201">-0.0025733225875262502</cx:pt>
          <cx:pt idx="202">-0.010842296995150999</cx:pt>
          <cx:pt idx="203">-0.017161526569273201</cx:pt>
          <cx:pt idx="204">-0.0298059900870105</cx:pt>
          <cx:pt idx="205">-0.033402799559131301</cx:pt>
          <cx:pt idx="206">-0.034592816260060798</cx:pt>
          <cx:pt idx="207">-0.11238273541328</cx:pt>
          <cx:pt idx="208">-0.0670737374044343</cx:pt>
          <cx:pt idx="209">-0.0420126979855205</cx:pt>
          <cx:pt idx="210">-0.039829099386877301</cx:pt>
          <cx:pt idx="211">-0.019683257433123699</cx:pt>
          <cx:pt idx="212">0.017240271618529</cx:pt>
          <cx:pt idx="213">0.011218606347181</cx:pt>
          <cx:pt idx="214">-0.0020464477991611499</cx:pt>
          <cx:pt idx="215">0.018584843306998399</cx:pt>
          <cx:pt idx="216">0.015129379672048599</cx:pt>
          <cx:pt idx="217">0.018285250400647799</cx:pt>
          <cx:pt idx="218">0.014468638946908099</cx:pt>
          <cx:pt idx="219">-0.050773185930510202</cx:pt>
          <cx:pt idx="220">-0.035594309174929402</cx:pt>
          <cx:pt idx="221">-0.0086533764839578694</cx:pt>
          <cx:pt idx="222">0.00037688698855393001</cx:pt>
          <cx:pt idx="223">-0.00037957033079496599</cx:pt>
          <cx:pt idx="224">-0.00071648316262451701</cx:pt>
          <cx:pt idx="225">0.00075391853685786298</cx:pt>
          <cx:pt idx="226">0.0108160970273137</cx:pt>
          <cx:pt idx="227">0.016207094193658299</cx:pt>
          <cx:pt idx="228">0.024211321126052301</cx:pt>
          <cx:pt idx="229">0.0099813343117709005</cx:pt>
          <cx:pt idx="230">-0.0070826601345660304</cx:pt>
          <cx:pt idx="231">0.0230755828617361</cx:pt>
          <cx:pt idx="232">0.0126384659076189</cx:pt>
          <cx:pt idx="233">-0.039890291176265399</cx:pt>
          <cx:pt idx="234">-0.0054924663347791398</cx:pt>
          <cx:pt idx="235">0.0071690624259343203</cx:pt>
          <cx:pt idx="236">-0.00421291088054279</cx:pt>
          <cx:pt idx="237">-0.015369746739386901</cx:pt>
          <cx:pt idx="238">0.029743628227519199</cx:pt>
          <cx:pt idx="239">0.0059207892872810896</cx:pt>
          <cx:pt idx="240">-0.0083130189053066093</cx:pt>
          <cx:pt idx="241">0.0086302094260008004</cx:pt>
          <cx:pt idx="242">0.0267979419947234</cx:pt>
          <cx:pt idx="243">0.021580727752964199</cx:pt>
          <cx:pt idx="244">0.0275554092925752</cx:pt>
          <cx:pt idx="245">0.00712122009790098</cx:pt>
          <cx:pt idx="246">0.0325116442364125</cx:pt>
          <cx:pt idx="247">-0.0052196914179762303</cx:pt>
          <cx:pt idx="248">-0.038166546349435101</cx:pt>
          <cx:pt idx="249">-0.012118087015709</cx:pt>
          <cx:pt idx="250">0.0030766380672836401</cx:pt>
          <cx:pt idx="251">0.00061387140955683202</cx:pt>
          <cx:pt idx="252">-0.00015717237369028899</cx:pt>
          <cx:pt idx="253">0.00167164530371645</cx:pt>
          <cx:pt idx="254">0.0101620427902301</cx:pt>
          <cx:pt idx="255">0.021619228891627498</cx:pt>
          <cx:pt idx="256">0.0323272345297725</cx:pt>
          <cx:pt idx="257">0.048991512018606603</cx:pt>
          <cx:pt idx="258">0.046558872090747598</cx:pt>
          <cx:pt idx="259">0.039399248714759201</cx:pt>
          <cx:pt idx="260">0.048182127733484403</cx:pt>
          <cx:pt idx="261">0.0085069027682137307</cx:pt>
          <cx:pt idx="262">0.0841969605990638</cx:pt>
          <cx:pt idx="263">0.105550549126431</cx:pt>
          <cx:pt idx="264">0.114260672732666</cx:pt>
          <cx:pt idx="265">0.066943905466213399</cx:pt>
          <cx:pt idx="266">-0.0083157222358084901</cx:pt>
          <cx:pt idx="267">-0.089103506747024094</cx:pt>
          <cx:pt idx="268">-0.079529111147420298</cx:pt>
          <cx:pt idx="269">-0.0042757763270267497</cx:pt>
          <cx:pt idx="270">0.040908364038672901</cx:pt>
          <cx:pt idx="271">0.026218425929381999</cx:pt>
          <cx:pt idx="272">7.0064737198152294e-05</cx:pt>
          <cx:pt idx="273">0.0068438891544761104</cx:pt>
          <cx:pt idx="274">0.0268054599645417</cx:pt>
          <cx:pt idx="275">0.0087013542355960701</cx:pt>
          <cx:pt idx="276">-0.026721000816522799</cx:pt>
          <cx:pt idx="277">-0.0041042401212755897</cx:pt>
          <cx:pt idx="278">0.013149557557363099</cx:pt>
          <cx:pt idx="279">0.011586176407793801</cx:pt>
          <cx:pt idx="280">0.00057011659904210798</cx:pt>
          <cx:pt idx="281">0.0012237137377601199</cx:pt>
          <cx:pt idx="282">0.0091335766265246005</cx:pt>
          <cx:pt idx="283">0.0141446972597603</cx:pt>
          <cx:pt idx="284">0.0210365389036005</cx:pt>
          <cx:pt idx="285">0.057279486186912199</cx:pt>
          <cx:pt idx="286">0.074312877182058507</cx:pt>
          <cx:pt idx="287">0.055335950651267597</cx:pt>
          <cx:pt idx="288">0.077935267100235503</cx:pt>
          <cx:pt idx="289">0.048717256205274097</cx:pt>
          <cx:pt idx="290">0.12767887782061199</cx:pt>
          <cx:pt idx="291">0.14774149538860601</cx:pt>
          <cx:pt idx="292">0.120874959748778</cx:pt>
          <cx:pt idx="293">0.078621187310291496</cx:pt>
          <cx:pt idx="294">-0.081110727055473994</cx:pt>
          <cx:pt idx="295">-0.078029333495895803</cx:pt>
          <cx:pt idx="296">-0.084451684525345003</cx:pt>
          <cx:pt idx="297">-0.037363455428110003</cx:pt>
          <cx:pt idx="298">0.0498782743217554</cx:pt>
          <cx:pt idx="299">0.056465089081374299</cx:pt>
          <cx:pt idx="300">-0.0036417777170223301</cx:pt>
          <cx:pt idx="301">-0.00282034142078594</cx:pt>
          <cx:pt idx="302">0.0059084555384732599</cx:pt>
          <cx:pt idx="303">-0.0065843248618273897</cx:pt>
          <cx:pt idx="304">-0.0029030111304827401</cx:pt>
          <cx:pt idx="305">0.0027794641116501199</cx:pt>
          <cx:pt idx="306">0.0079184000152994604</cx:pt>
          <cx:pt idx="307">0.00296338877930424</cx:pt>
          <cx:pt idx="308">9.1871967694496896e-05</cx:pt>
          <cx:pt idx="309">0.0011372875281171</cx:pt>
          <cx:pt idx="310">0.0032366714219379199</cx:pt>
          <cx:pt idx="311">0.0092574283167298696</cx:pt>
          <cx:pt idx="312">0.0070652865488814399</cx:pt>
          <cx:pt idx="313">0.034703892402085303</cx:pt>
          <cx:pt idx="314">0.065678855713745002</cx:pt>
          <cx:pt idx="315">0.061825337882434703</cx:pt>
          <cx:pt idx="316">0.038448502842370301</cx:pt>
          <cx:pt idx="317">0.039135200417879899</cx:pt>
          <cx:pt idx="318">0.070137474313208201</cx:pt>
          <cx:pt idx="319">0.10127734498650801</cx:pt>
          <cx:pt idx="320">0.030395062877862301</cx:pt>
          <cx:pt idx="321">-0.0113282413532497</cx:pt>
          <cx:pt idx="322">-0.086487713853591205</cx:pt>
          <cx:pt idx="323">-0.044901284983866599</cx:pt>
          <cx:pt idx="324">-0.053096394605237698</cx:pt>
          <cx:pt idx="325">-0.030797199788384199</cx:pt>
          <cx:pt idx="326">0.074266463638269706</cx:pt>
          <cx:pt idx="327">0.051229148088713802</cx:pt>
          <cx:pt idx="328">0.00904074185895388</cx:pt>
          <cx:pt idx="329">-0.012423813699138401</cx:pt>
          <cx:pt idx="330">-0.019934522924283798</cx:pt>
          <cx:pt idx="331">-0.0095790277581210507</cx:pt>
          <cx:pt idx="332">-0.0052846441415261101</cx:pt>
          <cx:pt idx="333">-0.0046118290034887696</cx:pt>
          <cx:pt idx="334">-0.000592932039586285</cx:pt>
          <cx:pt idx="335">-0.00045026558727495901</cx:pt>
          <cx:pt idx="336">-4.93841458217187e-05</cx:pt>
          <cx:pt idx="337">0.00042389223978826101</cx:pt>
          <cx:pt idx="338">0.0018219659091686399</cx:pt>
          <cx:pt idx="339">-0.0151065247843334</cx:pt>
          <cx:pt idx="340">-0.019110570448481599</cx:pt>
          <cx:pt idx="341">-0.028628000676034899</cx:pt>
          <cx:pt idx="342">0.035135945164531501</cx:pt>
          <cx:pt idx="343">0.051429567529364</cx:pt>
          <cx:pt idx="344">-0.027594692276311901</cx:pt>
          <cx:pt idx="345">-0.044448911735771902</cx:pt>
          <cx:pt idx="346">-0.067549440361936094</cx:pt>
          <cx:pt idx="347">-0.11404324920175</cx:pt>
          <cx:pt idx="348">-0.106427011559293</cx:pt>
          <cx:pt idx="349">-0.149728054468237</cx:pt>
          <cx:pt idx="350">-0.084095555710318196</cx:pt>
          <cx:pt idx="351">-0.015911735275408598</cx:pt>
          <cx:pt idx="352">0.028660154283576902</cx:pt>
          <cx:pt idx="353">0.010050516004724201</cx:pt>
          <cx:pt idx="354">0.0485401936734478</cx:pt>
          <cx:pt idx="355">0.0057173070411016703</cx:pt>
          <cx:pt idx="356">-0.061290948346275298</cx:pt>
          <cx:pt idx="357">-0.056087952829517097</cx:pt>
          <cx:pt idx="358">-0.054973872875736497</cx:pt>
          <cx:pt idx="359">-0.042770044522844802</cx:pt>
          <cx:pt idx="360">-0.016600456768691301</cx:pt>
          <cx:pt idx="361">0.00021297109555623299</cx:pt>
          <cx:pt idx="362">0.0020630590399165001</cx:pt>
          <cx:pt idx="363">0.0010230528464612401</cx:pt>
          <cx:pt idx="364">0.000114087470238031</cx:pt>
          <cx:pt idx="365">0.000172415873837085</cx:pt>
          <cx:pt idx="366">0.00136207231373723</cx:pt>
          <cx:pt idx="367">-0.020994824012023301</cx:pt>
          <cx:pt idx="368">-0.049453788230800502</cx:pt>
          <cx:pt idx="369">-0.054987147278182803</cx:pt>
          <cx:pt idx="370">-0.00750743342829045</cx:pt>
          <cx:pt idx="371">-0.0358416375421301</cx:pt>
          <cx:pt idx="372">-0.093699066546366505</cx:pt>
          <cx:pt idx="373">-0.090949257877733294</cx:pt>
          <cx:pt idx="374">-0.104593156426927</cx:pt>
          <cx:pt idx="375">-0.075779550150169198</cx:pt>
          <cx:pt idx="376">-0.082390314175499704</cx:pt>
          <cx:pt idx="377">-0.074049730259740196</cx:pt>
          <cx:pt idx="378">-0.0084210965189034596</cx:pt>
          <cx:pt idx="379">-0.034786032120042297</cx:pt>
          <cx:pt idx="380">0.012970617134838</cx:pt>
          <cx:pt idx="381">0.041195474980162003</cx:pt>
          <cx:pt idx="382">0.023695483956297201</cx:pt>
          <cx:pt idx="383">-0.054739906423489998</cx:pt>
          <cx:pt idx="384">-0.098500273269493205</cx:pt>
          <cx:pt idx="385">-0.068221318142588597</cx:pt>
          <cx:pt idx="386">-0.038585984231066198</cx:pt>
          <cx:pt idx="387">-0.039496700567454301</cx:pt>
          <cx:pt idx="388">-0.00450292268399959</cx:pt>
          <cx:pt idx="389">0.011151661342790199</cx:pt>
          <cx:pt idx="390">0.0081848254640685802</cx:pt>
          <cx:pt idx="391">0.0012693222149399101</cx:pt>
          <cx:pt idx="392">7.4139406751881596e-05</cx:pt>
          <cx:pt idx="393">0.00066556237988890697</cx:pt>
          <cx:pt idx="394">0.000675310682142812</cx:pt>
          <cx:pt idx="395">-0.0232463087196541</cx:pt>
          <cx:pt idx="396">-0.061424154112643597</cx:pt>
          <cx:pt idx="397">-0.093213124728612498</cx:pt>
          <cx:pt idx="398">-0.054310087508101602</cx:pt>
          <cx:pt idx="399">-0.072447692297953906</cx:pt>
          <cx:pt idx="400">-0.13288059450435299</cx:pt>
          <cx:pt idx="401">-0.122714777140132</cx:pt>
          <cx:pt idx="402">-0.0895508877170164</cx:pt>
          <cx:pt idx="403">-0.030807516447542399</cx:pt>
          <cx:pt idx="404">-0.0077192758910974097</cx:pt>
          <cx:pt idx="405">-0.018447091200697902</cx:pt>
          <cx:pt idx="406">-0.028469356958020001</cx:pt>
          <cx:pt idx="407">-0.0118897733399534</cx:pt>
          <cx:pt idx="408">-0.00490606269992228</cx:pt>
          <cx:pt idx="409">0.078813325458437902</cx:pt>
          <cx:pt idx="410">-0.0028688050960574501</cx:pt>
          <cx:pt idx="411">-0.051899775876079801</cx:pt>
          <cx:pt idx="412">-0.084079827326288006</cx:pt>
          <cx:pt idx="413">-0.0259262367045071</cx:pt>
          <cx:pt idx="414">-0.0086073185418348505</cx:pt>
          <cx:pt idx="415">-0.0100375202250104</cx:pt>
          <cx:pt idx="416">0.0049036978400079801</cx:pt>
          <cx:pt idx="417">0.011332425101166201</cx:pt>
          <cx:pt idx="418">0.0054817880680306397</cx:pt>
          <cx:pt idx="419">0.00013688507936532901</cx:pt>
          <cx:pt idx="420">-4.8191420088453803e-05</cx:pt>
          <cx:pt idx="421">0.00134970955314396</cx:pt>
          <cx:pt idx="422">-3.27554076939159e-05</cx:pt>
          <cx:pt idx="423">-0.0253770074455743</cx:pt>
          <cx:pt idx="424">-0.062206508426617402</cx:pt>
          <cx:pt idx="425">-0.10019584609941699</cx:pt>
          <cx:pt idx="426">-0.062025123501686798</cx:pt>
          <cx:pt idx="427">-0.094897344270927095</cx:pt>
          <cx:pt idx="428">-0.13582794671836801</cx:pt>
          <cx:pt idx="429">-0.113424033120809</cx:pt>
          <cx:pt idx="430">-0.071474691467657003</cx:pt>
          <cx:pt idx="431">-0.0086447031363774702</cx:pt>
          <cx:pt idx="432">-0.016461638561621299</cx:pt>
          <cx:pt idx="433">0.0200668364485895</cx:pt>
          <cx:pt idx="434">0.030549629697174199</cx:pt>
          <cx:pt idx="435">0.047688619061517598</cx:pt>
          <cx:pt idx="436">0.025363302847460901</cx:pt>
          <cx:pt idx="437">0.033709302987586003</cx:pt>
          <cx:pt idx="438">0.0044705218740979198</cx:pt>
          <cx:pt idx="439">-0.049219461658684099</cx:pt>
          <cx:pt idx="440">-0.0123246702857314</cx:pt>
          <cx:pt idx="441">0.0134377907418842</cx:pt>
          <cx:pt idx="442">-0.0026248220187394498</cx:pt>
          <cx:pt idx="443">-0.0086444845802452798</cx:pt>
          <cx:pt idx="444">0.0091318033964055793</cx:pt>
          <cx:pt idx="445">0.00682491867190539</cx:pt>
          <cx:pt idx="446">-0.0017188373719511799</cx:pt>
          <cx:pt idx="447">0.00104331136320414</cx:pt>
          <cx:pt idx="448">-0.00035241950521885501</cx:pt>
          <cx:pt idx="449">0.00076097819054020497</cx:pt>
          <cx:pt idx="450">0.00059412199276334904</cx:pt>
          <cx:pt idx="451">-0.0153680431664225</cx:pt>
          <cx:pt idx="452">-0.050742357520553803</cx:pt>
          <cx:pt idx="453">-0.098192068968895097</cx:pt>
          <cx:pt idx="454">-0.091939598197476505</cx:pt>
          <cx:pt idx="455">-0.086760787448183205</cx:pt>
          <cx:pt idx="456">-0.0642650039701438</cx:pt>
          <cx:pt idx="457">-0.040982184180206001</cx:pt>
          <cx:pt idx="458">0.0067887996463987096</cx:pt>
          <cx:pt idx="459">0.042488661096542903</cx:pt>
          <cx:pt idx="460">0.0112693015757234</cx:pt>
          <cx:pt idx="461">0.044574474863695798</cx:pt>
          <cx:pt idx="462">0.042301859388402599</cx:pt>
          <cx:pt idx="463">0.032153163920229197</cx:pt>
          <cx:pt idx="464">0.027394005194183502</cx:pt>
          <cx:pt idx="465">0.022648512540923999</cx:pt>
          <cx:pt idx="466">-0.0017771739272119599</cx:pt>
          <cx:pt idx="467">-0.041446158824230799</cx:pt>
          <cx:pt idx="468">-0.00374553266378029</cx:pt>
          <cx:pt idx="469">0.045843368054564099</cx:pt>
          <cx:pt idx="470">0.0208115494530389</cx:pt>
          <cx:pt idx="471">0.011981618937900999</cx:pt>
          <cx:pt idx="472">0.0128007311630543</cx:pt>
          <cx:pt idx="473">0.0145910232487523</cx:pt>
          <cx:pt idx="474">0.0061395687927091498</cx:pt>
          <cx:pt idx="475">0.00039352484736033801</cx:pt>
          <cx:pt idx="476">0.00047729097591224501</cx:pt>
          <cx:pt idx="477">0.00032758270367434002</cx:pt>
          <cx:pt idx="478">-0.00144214731795079</cx:pt>
          <cx:pt idx="479">-0.0027001198046295001</cx:pt>
          <cx:pt idx="480">-0.013552017559214201</cx:pt>
          <cx:pt idx="481">-0.033293893294542798</cx:pt>
          <cx:pt idx="482">-0.057096820830229301</cx:pt>
          <cx:pt idx="483">-0.063947439549137897</cx:pt>
          <cx:pt idx="484">-0.024058567940456799</cx:pt>
          <cx:pt idx="485">0.026173576017050199</cx:pt>
          <cx:pt idx="486">0.043506126127194102</cx:pt>
          <cx:pt idx="487">0.073898375976491001</cx:pt>
          <cx:pt idx="488">0.032372523237753699</cx:pt>
          <cx:pt idx="489">0.0288232138842122</cx:pt>
          <cx:pt idx="490">0.036491814891876397</cx:pt>
          <cx:pt idx="491">0.019045423698134101</cx:pt>
          <cx:pt idx="492">-0.0062765601052105196</cx:pt>
          <cx:pt idx="493">0.012795164624240501</cx:pt>
          <cx:pt idx="494">-0.032687415571092802</cx:pt>
          <cx:pt idx="495">-0.031322000190466402</cx:pt>
          <cx:pt idx="496">-0.012145207347171399</cx:pt>
          <cx:pt idx="497">0.025477132971594402</cx:pt>
          <cx:pt idx="498">0.0112130124079944</cx:pt>
          <cx:pt idx="499">0.0042397724142813299</cx:pt>
          <cx:pt idx="500">0.0241155554634091</cx:pt>
          <cx:pt idx="501">0.030824950895970801</cx:pt>
          <cx:pt idx="502">0.0050851602640229303</cx:pt>
          <cx:pt idx="503">0.00030239167039803998</cx:pt>
          <cx:pt idx="504">-9.0786170583426095e-05</cx:pt>
          <cx:pt idx="505">0.00011750950381446601</cx:pt>
          <cx:pt idx="506">-0.0011047689682849801</cx:pt>
          <cx:pt idx="507">0.013011540519532599</cx:pt>
          <cx:pt idx="508">0.015322716602379501</cx:pt>
          <cx:pt idx="509">-0.0195267002312512</cx:pt>
          <cx:pt idx="510">-0.029359732205133798</cx:pt>
          <cx:pt idx="511">-0.015265308241488</cx:pt>
          <cx:pt idx="512">-0.025430630688500901</cx:pt>
          <cx:pt idx="513">-0.0054326364059815299</cx:pt>
          <cx:pt idx="514">0.044839698055655401</cx:pt>
          <cx:pt idx="515">0.0397144839270962</cx:pt>
          <cx:pt idx="516">0.00102991305522554</cx:pt>
          <cx:pt idx="517">0.0064444837175288696</cx:pt>
          <cx:pt idx="518">-0.0252391864928166</cx:pt>
          <cx:pt idx="519">0.0559261555078348</cx:pt>
          <cx:pt idx="520">0.031760819559728599</cx:pt>
          <cx:pt idx="521">-0.0055518136728736596</cx:pt>
          <cx:pt idx="522">-0.019792108369860301</cx:pt>
          <cx:pt idx="523">-0.040989446175568003</cx:pt>
          <cx:pt idx="524">-0.065678593309376601</cx:pt>
          <cx:pt idx="525">-0.036862964380759297</cx:pt>
          <cx:pt idx="526">-0.0185731178309895</cx:pt>
          <cx:pt idx="527">-0.00077167349324170698</cx:pt>
          <cx:pt idx="528">0.025282975302647</cx:pt>
          <cx:pt idx="529">0.019644005268036401</cx:pt>
          <cx:pt idx="530">0.0022542852092082501</cx:pt>
          <cx:pt idx="531">1.18660594472517e-05</cx:pt>
          <cx:pt idx="532">-0.00028998490351902698</cx:pt>
          <cx:pt idx="533">0.00072647732625994897</cx:pt>
          <cx:pt idx="534">0.00076245767051493505</cx:pt>
          <cx:pt idx="535">0.018188860502654301</cx:pt>
          <cx:pt idx="536">0.033539362474447498</cx:pt>
          <cx:pt idx="537">-0.0041098012897902896</cx:pt>
          <cx:pt idx="538">-0.012634905414294699</cx:pt>
          <cx:pt idx="539">0.0054001487093655702</cx:pt>
          <cx:pt idx="540">0.024928096019992099</cx:pt>
          <cx:pt idx="541">0.0254208313526244</cx:pt>
          <cx:pt idx="542">0.036092461899935098</cx:pt>
          <cx:pt idx="543">0.016818466314793799</cx:pt>
          <cx:pt idx="544">-0.037354368929149402</cx:pt>
          <cx:pt idx="545">8.6225859103649597e-05</cx:pt>
          <cx:pt idx="546">-0.012085538116649501</cx:pt>
          <cx:pt idx="547">0.037963860045357303</cx:pt>
          <cx:pt idx="548">0.027855652802971299</cx:pt>
          <cx:pt idx="549">-0.041669379863050297</cx:pt>
          <cx:pt idx="550">-0.060187883170494803</cx:pt>
          <cx:pt idx="551">-0.065587726192442103</cx:pt>
          <cx:pt idx="552">-0.068630510395392794</cx:pt>
          <cx:pt idx="553">-0.055568829857990498</cx:pt>
          <cx:pt idx="554">-0.031433751440556101</cx:pt>
          <cx:pt idx="555">-0.00133791474146252</cx:pt>
          <cx:pt idx="556">0.0046203775275613203</cx:pt>
          <cx:pt idx="557">0.0055003443772957596</cx:pt>
          <cx:pt idx="558">0.0011230575509997001</cx:pt>
          <cx:pt idx="559">0.00076880926237918898</cx:pt>
          <cx:pt idx="560">9.7232995853846902e-05</cx:pt>
          <cx:pt idx="561">0.000104390718762691</cx:pt>
          <cx:pt idx="562">0.0057502821692830804</cx:pt>
          <cx:pt idx="563">0.029538506007660201</cx:pt>
          <cx:pt idx="564">0.0494299073702998</cx:pt>
          <cx:pt idx="565">0.0057046654626597398</cx:pt>
          <cx:pt idx="566">-0.0051097335748954498</cx:pt>
          <cx:pt idx="567">0.0147318948269824</cx:pt>
          <cx:pt idx="568">0.032506824308330302</cx:pt>
          <cx:pt idx="569">0.0028845563907710201</cx:pt>
          <cx:pt idx="570">0.023051527674544599</cx:pt>
          <cx:pt idx="571">0.0166864391144044</cx:pt>
          <cx:pt idx="572">-0.027632504404481999</cx:pt>
          <cx:pt idx="573">-0.0345471282554001</cx:pt>
          <cx:pt idx="574">0.034307349997998199</cx:pt>
          <cx:pt idx="575">0.023128577367334799</cx:pt>
          <cx:pt idx="576">-0.030594013854806999</cx:pt>
          <cx:pt idx="577">-0.033076751833950299</cx:pt>
          <cx:pt idx="578">-0.0529498866652372</cx:pt>
          <cx:pt idx="579">-0.050180988940942702</cx:pt>
          <cx:pt idx="580">-0.028083606392509699</cx:pt>
          <cx:pt idx="581">-0.024260398661907202</cx:pt>
          <cx:pt idx="582">-0.016227174880633102</cx:pt>
          <cx:pt idx="583">0.0028592096656287602</cx:pt>
          <cx:pt idx="584">0.0069591556732870301</cx:pt>
          <cx:pt idx="585">0.00207124784823278</cx:pt>
          <cx:pt idx="586">0.0014851887249519801</cx:pt>
          <cx:pt idx="587">0.00023614327307969199</cx:pt>
          <cx:pt idx="588">-0.000188203772647096</cx:pt>
          <cx:pt idx="589">0.000406064386913593</cx:pt>
          <cx:pt idx="590">0.0090471170952608603</cx:pt>
          <cx:pt idx="591">0.018572415998329601</cx:pt>
          <cx:pt idx="592">0.0364169801391502</cx:pt>
          <cx:pt idx="593">0.013631474728646601</cx:pt>
          <cx:pt idx="594">-0.0059170682913864897</cx:pt>
          <cx:pt idx="595">-0.0104700031495727</cx:pt>
          <cx:pt idx="596">-0.0147233463612132</cx:pt>
          <cx:pt idx="597">-0.013684200745881499</cx:pt>
          <cx:pt idx="598">0.041088888173412698</cx:pt>
          <cx:pt idx="599">-0.0039437903775778804</cx:pt>
          <cx:pt idx="600">0.0010904280570068999</cx:pt>
          <cx:pt idx="601">0.0061652577729399104</cx:pt>
          <cx:pt idx="602">0.030153922715507799</cx:pt>
          <cx:pt idx="603">0.027926762915068799</cx:pt>
          <cx:pt idx="604">0.0025152560845236199</cx:pt>
          <cx:pt idx="605">0.015605874399401899</cx:pt>
          <cx:pt idx="606">0.019567509643360799</cx:pt>
          <cx:pt idx="607">-0.0060353526731876496</cx:pt>
          <cx:pt idx="608">-0.036326729290823999</cx:pt>
          <cx:pt idx="609">-0.0178113851695514</cx:pt>
          <cx:pt idx="610">-0.00363418422217914</cx:pt>
          <cx:pt idx="611">0.0038346689799328799</cx:pt>
          <cx:pt idx="612">0.0048474877029216603</cx:pt>
          <cx:pt idx="613">-0.00066121124229429995</cx:pt>
          <cx:pt idx="614">0.000234072137229088</cx:pt>
          <cx:pt idx="615">-0.000397969576711376</cx:pt>
          <cx:pt idx="616">0.00028892746570649498</cx:pt>
          <cx:pt idx="617">-0.00065323975648600905</cx:pt>
          <cx:pt idx="618">0.0024164317568808199</cx:pt>
          <cx:pt idx="619">-0.0057128120134021399</cx:pt>
          <cx:pt idx="620">0.0043451435826874496</cx:pt>
          <cx:pt idx="621">0.0223392140741655</cx:pt>
          <cx:pt idx="622">0.0016293071279573799</cx:pt>
          <cx:pt idx="623">0.0053505674483313196</cx:pt>
          <cx:pt idx="624">-0.0181843144412926</cx:pt>
          <cx:pt idx="625">0.043055395401215002</cx:pt>
          <cx:pt idx="626">0.0098407743636185901</cx:pt>
          <cx:pt idx="627">0.0050938526513874399</cx:pt>
          <cx:pt idx="628">-0.0095823967864925204</cx:pt>
          <cx:pt idx="629">0.012174278716781299</cx:pt>
          <cx:pt idx="630">0.033945163724361599</cx:pt>
          <cx:pt idx="631">0.038889320267735797</cx:pt>
          <cx:pt idx="632">-0.0035985808673880998</cx:pt>
          <cx:pt idx="633">0.031668416939149201</cx:pt>
          <cx:pt idx="634">0.0084096763433291494</cx:pt>
          <cx:pt idx="635">0.0021628701878150499</cx:pt>
          <cx:pt idx="636">-0.025742412553927101</cx:pt>
          <cx:pt idx="637">0.00096373081103485298</cx:pt>
          <cx:pt idx="638">0.0079222761631071205</cx:pt>
          <cx:pt idx="639">0.0065595301708486304</cx:pt>
          <cx:pt idx="640">0.00073172430830280896</cx:pt>
          <cx:pt idx="641">-0.0016306821264685501</cx:pt>
          <cx:pt idx="642">0.00052921283747503598</cx:pt>
          <cx:pt idx="643">-0.00059392707906416099</cx:pt>
          <cx:pt idx="644">0.000196520112796115</cx:pt>
          <cx:pt idx="645">-0.00046256282744653698</cx:pt>
          <cx:pt idx="646">0.00054078245131704099</cx:pt>
          <cx:pt idx="647">-0.0082914174343839703</cx:pt>
          <cx:pt idx="648">-0.0098289560178086207</cx:pt>
          <cx:pt idx="649">0.00039333487316907699</cx:pt>
          <cx:pt idx="650">0.025907999012905799</cx:pt>
          <cx:pt idx="651">0.016026050166757601</cx:pt>
          <cx:pt idx="652">-0.043400963819390702</cx:pt>
          <cx:pt idx="653">-0.031343315203872603</cx:pt>
          <cx:pt idx="654">-0.013875795931478301</cx:pt>
          <cx:pt idx="655">0.031455938709415598</cx:pt>
          <cx:pt idx="656">0.016694890723034199</cx:pt>
          <cx:pt idx="657">-0.026127545480516601</cx:pt>
          <cx:pt idx="658">-0.044935977655090602</cx:pt>
          <cx:pt idx="659">0.0049017329415205497</cx:pt>
          <cx:pt idx="660">-0.0025975871248188798</cx:pt>
          <cx:pt idx="661">0.023848695454105499</cx:pt>
          <cx:pt idx="662">0.0043707115930078297</cx:pt>
          <cx:pt idx="663">0.016549273189042198</cx:pt>
          <cx:pt idx="664">-0.0092912145442973701</cx:pt>
          <cx:pt idx="665">-0.0029438761489184</cx:pt>
          <cx:pt idx="666">0.00093429620437588496</cx:pt>
          <cx:pt idx="667">0.0033394526870648002</cx:pt>
          <cx:pt idx="668">0.0021959181411779099</cx:pt>
          <cx:pt idx="669">-0.000824808743354506</cx:pt>
          <cx:pt idx="670">-0.00028573824446161502</cx:pt>
          <cx:pt idx="671">-0.00010288923775392</cx:pt>
          <cx:pt idx="672">1.1373041856175001e-05</cx:pt>
          <cx:pt idx="673">0.00022545246374998501</cx:pt>
          <cx:pt idx="674">8.5751502630894303e-05</cx:pt>
          <cx:pt idx="675">-0.0015178707996658101</cx:pt>
          <cx:pt idx="676">0.0092571952509699108</cx:pt>
          <cx:pt idx="677">0.0185878476201627</cx:pt>
          <cx:pt idx="678">0.011220999464784</cx:pt>
          <cx:pt idx="679">-0.040925079874949602</cx:pt>
          <cx:pt idx="680">-0.056717731235373998</cx:pt>
          <cx:pt idx="681">-0.070543561798958501</cx:pt>
          <cx:pt idx="682">-0.0179317797712309</cx:pt>
          <cx:pt idx="683">0.023750446304687398</cx:pt>
          <cx:pt idx="684">0.021449328267626199</cx:pt>
          <cx:pt idx="685">-0.025244807933470899</cx:pt>
          <cx:pt idx="686">-0.012210935404778901</cx:pt>
          <cx:pt idx="687">0.0187366017284081</cx:pt>
          <cx:pt idx="688">-0.022696156000941999</cx:pt>
          <cx:pt idx="689">0.0051013874300687902</cx:pt>
          <cx:pt idx="690">-0.00055058342355503598</cx:pt>
          <cx:pt idx="691">0.012068986496031499</cx:pt>
          <cx:pt idx="692">0.0010138049495320199</cx:pt>
          <cx:pt idx="693">-0.0071832624333245899</cx:pt>
          <cx:pt idx="694">-0.0042042775665474402</cx:pt>
          <cx:pt idx="695">0.00269146151463226</cx:pt>
          <cx:pt idx="696">0.0059128621361044997</cx:pt>
          <cx:pt idx="697">0.0011572440954288601</cx:pt>
          <cx:pt idx="698">0.00041419531843221898</cx:pt>
          <cx:pt idx="699">-8.9755604022121298e-05</cx:pt>
          <cx:pt idx="700">0.00081234490983281098</cx:pt>
          <cx:pt idx="701">7.2215318856483194e-05</cx:pt>
          <cx:pt idx="702">8.2960520264353793e-05</cx:pt>
          <cx:pt idx="703">0.00065809188721270096</cx:pt>
          <cx:pt idx="704">0.0036147462965652201</cx:pt>
          <cx:pt idx="705">-0.0051863486721391901</cx:pt>
          <cx:pt idx="706">0.0034341827871638298</cx:pt>
          <cx:pt idx="707">-0.0050821234643009996</cx:pt>
          <cx:pt idx="708">-0.0016893628766513</cx:pt>
          <cx:pt idx="709">-0.0066726424333973904</cx:pt>
          <cx:pt idx="710">-0.0182143835906074</cx:pt>
          <cx:pt idx="711">-0.0030196477458857098</cx:pt>
          <cx:pt idx="712">0.039129394705162197</cx:pt>
          <cx:pt idx="713">0.0092290733900930993</cx:pt>
          <cx:pt idx="714">0.025245578701072299</cx:pt>
          <cx:pt idx="715">0.019704685329743898</cx:pt>
          <cx:pt idx="716">0.000519780757732794</cx:pt>
          <cx:pt idx="717">-0.00033697733465421398</cx:pt>
          <cx:pt idx="718">0.0065653918680613904</cx:pt>
          <cx:pt idx="719">0.0133898846121138</cx:pt>
          <cx:pt idx="720">-0.0033203791502953899</cx:pt>
          <cx:pt idx="721">-0.013148503839391</cx:pt>
          <cx:pt idx="722">-0.010794429601289001</cx:pt>
          <cx:pt idx="723">-0.0020468571944951899</cx:pt>
          <cx:pt idx="724">-0.00054090750805447802</cx:pt>
          <cx:pt idx="725">0.000237274577473536</cx:pt>
          <cx:pt idx="726">-0.00060404556344866001</cx:pt>
          <cx:pt idx="727">0.000734064083682994</cx:pt>
          <cx:pt idx="728">-0.00051580015746496995</cx:pt>
          <cx:pt idx="729">2.4574617771563199e-05</cx:pt>
          <cx:pt idx="730">7.4017142607715804e-05</cx:pt>
          <cx:pt idx="731">0.000230917708136355</cx:pt>
          <cx:pt idx="732">-0.0085585232673426395</cx:pt>
          <cx:pt idx="733">-0.0328100001282405</cx:pt>
          <cx:pt idx="734">-0.033340275979327198</cx:pt>
          <cx:pt idx="735">-0.0036937219631964901</cx:pt>
          <cx:pt idx="736">-0.00089110031549712802</cx:pt>
          <cx:pt idx="737">0.0079269660714195098</cx:pt>
          <cx:pt idx="738">-0.00080247035066059605</cx:pt>
          <cx:pt idx="739">-0.0055348025466225598</cx:pt>
          <cx:pt idx="740">0.00144782928466578</cx:pt>
          <cx:pt idx="741">0.043233510364785302</cx:pt>
          <cx:pt idx="742">0.040489519957618798</cx:pt>
          <cx:pt idx="743">0.014045975284068601</cx:pt>
          <cx:pt idx="744">0.00187490362593032</cx:pt>
          <cx:pt idx="745">0.0082891350436464402</cx:pt>
          <cx:pt idx="746">0.0104029995529286</cx:pt>
          <cx:pt idx="747">0.0115797283198118</cx:pt>
          <cx:pt idx="748">-0.0016321502699124101</cx:pt>
          <cx:pt idx="749">-0.0060885246177604596</cx:pt>
          <cx:pt idx="750">-0.0019170545882914</cx:pt>
          <cx:pt idx="751">-0.000302301758974661</cx:pt>
          <cx:pt idx="752">0.00083158582389600104</cx:pt>
          <cx:pt idx="753">-0.00039883352764366202</cx:pt>
          <cx:pt idx="754">-0.000546494828871907</cx:pt>
          <cx:pt idx="755">-0.00071177641442988398</cx:pt>
          <cx:pt idx="756">0.00029269102019528401</cx:pt>
          <cx:pt idx="757">-0.00021715816023195001</cx:pt>
          <cx:pt idx="758">0.00020194279332414001</cx:pt>
          <cx:pt idx="759">-5.27162254948541e-05</cx:pt>
          <cx:pt idx="760">0.00024050600422385001</cx:pt>
          <cx:pt idx="761">-0.000357493190463942</cx:pt>
          <cx:pt idx="762">-0.000347651762872834</cx:pt>
          <cx:pt idx="763">0.00078001861876566495</cx:pt>
          <cx:pt idx="764">0.0033616544057955399</cx:pt>
          <cx:pt idx="765">0.0037562360904010699</cx:pt>
          <cx:pt idx="766">0.011446209846524599</cx:pt>
          <cx:pt idx="767">0.0034069176798069401</cx:pt>
          <cx:pt idx="768">0.0038162080601977298</cx:pt>
          <cx:pt idx="769">0.0063584741982191401</cx:pt>
          <cx:pt idx="770">-0.00048173402729218998</cx:pt>
          <cx:pt idx="771">-3.81319806149361e-05</cx:pt>
          <cx:pt idx="772">0.0038159831653449901</cx:pt>
          <cx:pt idx="773">0.0070847532006684602</cx:pt>
          <cx:pt idx="774">0.0069077853527057097</cx:pt>
          <cx:pt idx="775">0.0033863908133097498</cx:pt>
          <cx:pt idx="776">-0.0014513824455421799</cx:pt>
          <cx:pt idx="777">-0.0026237488059760099</cx:pt>
          <cx:pt idx="778">-0.0044315146642723898</cx:pt>
          <cx:pt idx="779">-0.00042527166774345798</cx:pt>
          <cx:pt idx="780">-0.00080355609887821397</cx:pt>
          <cx:pt idx="781">0.00055635558130465504</cx:pt>
          <cx:pt idx="782">-0.00053736560825172204</cx:pt>
          <cx:pt idx="783">0.00037187435146606899</cx:pt>
        </cx:lvl>
      </cx:numDim>
    </cx:data>
    <cx:data id="118">
      <cx:numDim type="val">
        <cx:f>'001_WA_F - 副本'!$DO$1:$DO$784</cx:f>
        <cx:lvl ptCount="784" formatCode="0.00E+00">
          <cx:pt idx="0">8.2564249618704197e-05</cx:pt>
          <cx:pt idx="1">0.00075541438076457204</cx:pt>
          <cx:pt idx="2">-0.000589620342080312</cx:pt>
          <cx:pt idx="3">-0.00022278708394211</cx:pt>
          <cx:pt idx="4">0.00037101607196041901</cx:pt>
          <cx:pt idx="5">-0.000463802591712522</cx:pt>
          <cx:pt idx="6">0.00028892038987300098</cx:pt>
          <cx:pt idx="7">0.000315427081007045</cx:pt>
          <cx:pt idx="8">-0.000130336293503375</cx:pt>
          <cx:pt idx="9">-0.00118078013448824</cx:pt>
          <cx:pt idx="10">-0.00061594771145691296</cx:pt>
          <cx:pt idx="11">0.00050397518475045196</cx:pt>
          <cx:pt idx="12">-0.00065404672641984401</cx:pt>
          <cx:pt idx="13">-0.00033781787474366403</cx:pt>
          <cx:pt idx="14">0.000202119203439771</cx:pt>
          <cx:pt idx="15">-5.68502717355037e-05</cx:pt>
          <cx:pt idx="16">5.0656480873977001e-05</cx:pt>
          <cx:pt idx="17">-0.00034940675527327602</cx:pt>
          <cx:pt idx="18">8.0046819301431398e-05</cx:pt>
          <cx:pt idx="19">0.00020638966701244199</cx:pt>
          <cx:pt idx="20">-1.72003491080678e-05</cx:pt>
          <cx:pt idx="21">0.00046979681970601099</cx:pt>
          <cx:pt idx="22">0.00034365312110596399</cx:pt>
          <cx:pt idx="23">0.00010813551234936401</cx:pt>
          <cx:pt idx="24">-0.00010951075164332</cx:pt>
          <cx:pt idx="25">0.00038160713553387498</cx:pt>
          <cx:pt idx="26">-0.00048775397738376399</cx:pt>
          <cx:pt idx="27">0.00034107688283229099</cx:pt>
          <cx:pt idx="28">0.000328884626760748</cx:pt>
          <cx:pt idx="29">-0.00032095280975386297</cx:pt>
          <cx:pt idx="30">-0.000338356569771247</cx:pt>
          <cx:pt idx="31">-0.00023164981693579601</cx:pt>
          <cx:pt idx="32">-0.00040370736775839801</cx:pt>
          <cx:pt idx="33">0.000196692214901916</cx:pt>
          <cx:pt idx="34">0.00385646349838757</cx:pt>
          <cx:pt idx="35">0.0054145654457529004</cx:pt>
          <cx:pt idx="36">0.00461103634987289</cx:pt>
          <cx:pt idx="37">0.0036119690766737099</cx:pt>
          <cx:pt idx="38">0.0024699538077224601</cx:pt>
          <cx:pt idx="39">0.0036564870151894</cx:pt>
          <cx:pt idx="40">0.0046269994550002099</cx:pt>
          <cx:pt idx="41">0.0036425834504588599</cx:pt>
          <cx:pt idx="42">0.0013576076453449999</cx:pt>
          <cx:pt idx="43">0.0017907735878517699</cx:pt>
          <cx:pt idx="44">0.00404133674914343</cx:pt>
          <cx:pt idx="45">0.00153136348408123</cx:pt>
          <cx:pt idx="46">0.0011533376806122501</cx:pt>
          <cx:pt idx="47">0.0014004572754294899</cx:pt>
          <cx:pt idx="48">0.00231876331210741</cx:pt>
          <cx:pt idx="49">0.000862350709584482</cx:pt>
          <cx:pt idx="50">0.00073509480124078601</cx:pt>
          <cx:pt idx="51">0.00088588219944043102</cx:pt>
          <cx:pt idx="52">0.00036323508623498199</cx:pt>
          <cx:pt idx="53">-0.00031763058671788999</cx:pt>
          <cx:pt idx="54">0.00111593468074513</cx:pt>
          <cx:pt idx="55">0.000246832174506006</cx:pt>
          <cx:pt idx="56">-0.00027707051642606199</cx:pt>
          <cx:pt idx="57">0.00037788229236379199</cx:pt>
          <cx:pt idx="58">-0.00039945170278446397</cx:pt>
          <cx:pt idx="59">3.5183875809265597e-05</cx:pt>
          <cx:pt idx="60">-0.00066110419363979499</cx:pt>
          <cx:pt idx="61">-0.000545828010379054</cx:pt>
          <cx:pt idx="62">0.0034139398006697201</cx:pt>
          <cx:pt idx="63">0.0119924597396744</cx:pt>
          <cx:pt idx="64">0.015558721297812401</cx:pt>
          <cx:pt idx="65">0.014718637787815</cx:pt>
          <cx:pt idx="66">0.0227548413042549</cx:pt>
          <cx:pt idx="67">0.024420347279372201</cx:pt>
          <cx:pt idx="68">0.0179035763011328</cx:pt>
          <cx:pt idx="69">0.0068837589887958302</cx:pt>
          <cx:pt idx="70">0.019100313026991299</cx:pt>
          <cx:pt idx="71">0.0150832380754911</cx:pt>
          <cx:pt idx="72">0.0139242996313868</cx:pt>
          <cx:pt idx="73">0.016218427030693702</cx:pt>
          <cx:pt idx="74">0.017992836029733401</cx:pt>
          <cx:pt idx="75">0.012262823872105</cx:pt>
          <cx:pt idx="76">0.0105295885677207</cx:pt>
          <cx:pt idx="77">0.0066338436943458503</cx:pt>
          <cx:pt idx="78">0.0051680094006629701</cx:pt>
          <cx:pt idx="79">0.00242180907687221</cx:pt>
          <cx:pt idx="80">0.00017357738183731999</cx:pt>
          <cx:pt idx="81">-0.00035081762019464701</cx:pt>
          <cx:pt idx="82">0.000202634308381732</cx:pt>
          <cx:pt idx="83">0.00060556654235963201</cx:pt>
          <cx:pt idx="84">-0.00048174249200749601</cx:pt>
          <cx:pt idx="85">0.000323688620408858</cx:pt>
          <cx:pt idx="86">-0.00084455187234460597</cx:pt>
          <cx:pt idx="87">0.00032964193393445401</cx:pt>
          <cx:pt idx="88">2.6668085465980101e-05</cx:pt>
          <cx:pt idx="89">-0.00099717416012247797</cx:pt>
          <cx:pt idx="90">0.0072531903302336803</cx:pt>
          <cx:pt idx="91">0.010779895576751601</cx:pt>
          <cx:pt idx="92">0.022657861941686001</cx:pt>
          <cx:pt idx="93">0.041402383262864502</cx:pt>
          <cx:pt idx="94">0.036351462282947597</cx:pt>
          <cx:pt idx="95">0.036024081420003198</cx:pt>
          <cx:pt idx="96">0.029729983641130799</cx:pt>
          <cx:pt idx="97">0.032189051585549598</cx:pt>
          <cx:pt idx="98">0.017864326687762999</cx:pt>
          <cx:pt idx="99">0.017475737540302998</cx:pt>
          <cx:pt idx="100">0.020825769365372698</cx:pt>
          <cx:pt idx="101">0.013775260035871401</cx:pt>
          <cx:pt idx="102">0.020279451589697999</cx:pt>
          <cx:pt idx="103">0.0157521100043286</cx:pt>
          <cx:pt idx="104">0.016470511452077698</cx:pt>
          <cx:pt idx="105">0.0140008665332251</cx:pt>
          <cx:pt idx="106">0.0089860379996596195</cx:pt>
          <cx:pt idx="107">0.0050570252950318702</cx:pt>
          <cx:pt idx="108">0.0028269603707629298</cx:pt>
          <cx:pt idx="109">0.000379791346016475</cx:pt>
          <cx:pt idx="110">0.00047473432645483998</cx:pt>
          <cx:pt idx="111">0.00019392629051101601</cx:pt>
          <cx:pt idx="112">0.00034574559983215899</cx:pt>
          <cx:pt idx="113">9.2786745273689403e-05</cx:pt>
          <cx:pt idx="114">-0.00076700801597271795</cx:pt>
          <cx:pt idx="115">-0.00036085756722332302</cx:pt>
          <cx:pt idx="116">0.000376840012509132</cx:pt>
          <cx:pt idx="117">-0.0051975091229960798</cx:pt>
          <cx:pt idx="118">-0.0025704971587698698</cx:pt>
          <cx:pt idx="119">0.0052973989202656103</cx:pt>
          <cx:pt idx="120">0.0112361638681211</cx:pt>
          <cx:pt idx="121">0.040361731072737203</cx:pt>
          <cx:pt idx="122">0.042790839726713603</cx:pt>
          <cx:pt idx="123">0.040180157984155897</cx:pt>
          <cx:pt idx="124">0.021601861185553101</cx:pt>
          <cx:pt idx="125">-0.034663744985015198</cx:pt>
          <cx:pt idx="126">-0.00434407402022204</cx:pt>
          <cx:pt idx="127">0.015146192748049099</cx:pt>
          <cx:pt idx="128">0.038967769468360697</cx:pt>
          <cx:pt idx="129">0.0222789020154287</cx:pt>
          <cx:pt idx="130">-0.015727591410512699</cx:pt>
          <cx:pt idx="131">-0.0072147139361231002</cx:pt>
          <cx:pt idx="132">-0.010890474435276999</cx:pt>
          <cx:pt idx="133">-0.0147693255606576</cx:pt>
          <cx:pt idx="134">-0.024250300325883802</cx:pt>
          <cx:pt idx="135">-0.0192180764876035</cx:pt>
          <cx:pt idx="136">-0.0055866269883000702</cx:pt>
          <cx:pt idx="137">-6.9153301883613695e-05</cx:pt>
          <cx:pt idx="138">0.00055403129163228795</cx:pt>
          <cx:pt idx="139">0.0010827827164606499</cx:pt>
          <cx:pt idx="140">5.18206827739572e-05</cx:pt>
          <cx:pt idx="141">-0.00038426245826820102</cx:pt>
          <cx:pt idx="142">-0.00116198639073927</cx:pt>
          <cx:pt idx="143">-0.0014559879998791801</cx:pt>
          <cx:pt idx="144">-0.0019361900384639601</cx:pt>
          <cx:pt idx="145">-0.024067881207416202</cx:pt>
          <cx:pt idx="146">-0.0081163103944684404</cx:pt>
          <cx:pt idx="147">0.0286830752633873</cx:pt>
          <cx:pt idx="148">0.012473106031352601</cx:pt>
          <cx:pt idx="149">0.012315930913669599</cx:pt>
          <cx:pt idx="150">0.0100551630206285</cx:pt>
          <cx:pt idx="151">0.0121858744308081</cx:pt>
          <cx:pt idx="152">-0.0090881214440356999</cx:pt>
          <cx:pt idx="153">-0.040045318152433798</cx:pt>
          <cx:pt idx="154">-0.0043539301379067101</cx:pt>
          <cx:pt idx="155">-0.035906456015140802</cx:pt>
          <cx:pt idx="156">-0.0086671486763807704</cx:pt>
          <cx:pt idx="157">-0.011604156131742999</cx:pt>
          <cx:pt idx="158">-0.025660164941716301</cx:pt>
          <cx:pt idx="159">0.0059174979004202504</cx:pt>
          <cx:pt idx="160">-0.014662921754483599</cx:pt>
          <cx:pt idx="161">-0.0045416920668338301</cx:pt>
          <cx:pt idx="162">-0.0141278372425774</cx:pt>
          <cx:pt idx="163">-0.00536990613456055</cx:pt>
          <cx:pt idx="164">0.0073187222819802401</cx:pt>
          <cx:pt idx="165">0.0096249284483015292</cx:pt>
          <cx:pt idx="166">0.0069710922152548798</cx:pt>
          <cx:pt idx="167">0.00041064508355986</cx:pt>
          <cx:pt idx="168">-0.00020848375977254699</cx:pt>
          <cx:pt idx="169">-3.9371049739926099e-05</cx:pt>
          <cx:pt idx="170">0.00050345959465109902</cx:pt>
          <cx:pt idx="171">-0.0076631603002830897</cx:pt>
          <cx:pt idx="172">-0.00241603312020455</cx:pt>
          <cx:pt idx="173">-0.0093676446794584908</cx:pt>
          <cx:pt idx="174">-0.025127933722475501</cx:pt>
          <cx:pt idx="175">0.025994889402346399</cx:pt>
          <cx:pt idx="176">0.037549478801004697</cx:pt>
          <cx:pt idx="177">0.029609646113631899</cx:pt>
          <cx:pt idx="178">-0.0029095265667247899</cx:pt>
          <cx:pt idx="179">-0.0012822567236896701</cx:pt>
          <cx:pt idx="180">-0.0087981097218604292</cx:pt>
          <cx:pt idx="181">-0.0345343891768983</cx:pt>
          <cx:pt idx="182">-0.030229470684386799</cx:pt>
          <cx:pt idx="183">-0.051931756323486102</cx:pt>
          <cx:pt idx="184">-0.059429168368711802</cx:pt>
          <cx:pt idx="185">-0.030595177127263298</cx:pt>
          <cx:pt idx="186">-0.026736715887457199</cx:pt>
          <cx:pt idx="187">-0.0140219340673822</cx:pt>
          <cx:pt idx="188">-0.043019436830180301</cx:pt>
          <cx:pt idx="189">-0.0277951329460954</cx:pt>
          <cx:pt idx="190">-0.030255293293129301</cx:pt>
          <cx:pt idx="191">-0.0039088684396094897</cx:pt>
          <cx:pt idx="192">0.01307625011922</cx:pt>
          <cx:pt idx="193">0.0278239853352048</cx:pt>
          <cx:pt idx="194">0.0025033587286287999</cx:pt>
          <cx:pt idx="195">-0.00018666394163999799</cx:pt>
          <cx:pt idx="196">-0.00039175054809760198</cx:pt>
          <cx:pt idx="197">-0.00045671711742482999</cx:pt>
          <cx:pt idx="198">-0.0090320255879755094</cx:pt>
          <cx:pt idx="199">-0.018517494201272602</cx:pt>
          <cx:pt idx="200">0.0036947249671037698</cx:pt>
          <cx:pt idx="201">0.0063352034001005102</cx:pt>
          <cx:pt idx="202">-0.0297736420360338</cx:pt>
          <cx:pt idx="203">0.031483852036932901</cx:pt>
          <cx:pt idx="204">0.083138709440396405</cx:pt>
          <cx:pt idx="205">0.038702764864024797</cx:pt>
          <cx:pt idx="206">0.0028478746676273898</cx:pt>
          <cx:pt idx="207">-0.020443073313959802</cx:pt>
          <cx:pt idx="208">-0.038657144874860203</cx:pt>
          <cx:pt idx="209">-0.0189710857527167</cx:pt>
          <cx:pt idx="210">-0.058312423817394897</cx:pt>
          <cx:pt idx="211">-0.024460563775341799</cx:pt>
          <cx:pt idx="212">-0.056756383137651398</cx:pt>
          <cx:pt idx="213">-0.075435151854366195</cx:pt>
          <cx:pt idx="214">-0.051938469842769799</cx:pt>
          <cx:pt idx="215">-0.065715768513894199</cx:pt>
          <cx:pt idx="216">-0.066936585073033003</cx:pt>
          <cx:pt idx="217">0.0057211436931097898</cx:pt>
          <cx:pt idx="218">-0.0137371327502585</cx:pt>
          <cx:pt idx="219">-0.020112716816930401</cx:pt>
          <cx:pt idx="220">0.0091828222959728992</cx:pt>
          <cx:pt idx="221">0.022311375740049499</cx:pt>
          <cx:pt idx="222">0.0010684939853026799</cx:pt>
          <cx:pt idx="223">-0.000241509292285267</cx:pt>
          <cx:pt idx="224">8.5168485007984602e-05</cx:pt>
          <cx:pt idx="225">-0.00037826232836496801</cx:pt>
          <cx:pt idx="226">-0.0028399222217629799</cx:pt>
          <cx:pt idx="227">-0.0022966006563957999</cx:pt>
          <cx:pt idx="228">0.0093959020786425901</cx:pt>
          <cx:pt idx="229">-0.020111590752617699</cx:pt>
          <cx:pt idx="230">0.0012032220459847101</cx:pt>
          <cx:pt idx="231">0.028076398456895701</cx:pt>
          <cx:pt idx="232">0.025359119048659399</cx:pt>
          <cx:pt idx="233">0.0020936315493781301</cx:pt>
          <cx:pt idx="234">-0.055468572430128003</cx:pt>
          <cx:pt idx="235">-0.039664297348845599</cx:pt>
          <cx:pt idx="236">-0.0215463305874278</cx:pt>
          <cx:pt idx="237">-0.033101672674251202</cx:pt>
          <cx:pt idx="238">-0.030345929146213198</cx:pt>
          <cx:pt idx="239">0.0040048888705257702</cx:pt>
          <cx:pt idx="240">0.0015923920985271699</cx:pt>
          <cx:pt idx="241">-0.021054807079808099</cx:pt>
          <cx:pt idx="242">-0.046381216275393898</cx:pt>
          <cx:pt idx="243">-0.036410950975413997</cx:pt>
          <cx:pt idx="244">-0.035398548677243603</cx:pt>
          <cx:pt idx="245">0.0064917172760379496</cx:pt>
          <cx:pt idx="246">-0.00049999632166752405</cx:pt>
          <cx:pt idx="247">-0.027855154580783099</cx:pt>
          <cx:pt idx="248">-0.0031659001416666399</cx:pt>
          <cx:pt idx="249">0.0079006749482204899</cx:pt>
          <cx:pt idx="250">0.00115316373969042</cx:pt>
          <cx:pt idx="251">0.00049738288052220895</cx:pt>
          <cx:pt idx="252">0.000170852034404984</cx:pt>
          <cx:pt idx="253">-0.0015345918816626399</cx:pt>
          <cx:pt idx="254">0.0053124593427205597</cx:pt>
          <cx:pt idx="255">0.013274461193029601</cx:pt>
          <cx:pt idx="256">-0.0090498733807219192</cx:pt>
          <cx:pt idx="257">0.00555603694402071</cx:pt>
          <cx:pt idx="258">0.0078106267159137903</cx:pt>
          <cx:pt idx="259">0.012554347006099</cx:pt>
          <cx:pt idx="260">0.016006388891042202</cx:pt>
          <cx:pt idx="261">0.035707912910383499</cx:pt>
          <cx:pt idx="262">-0.0112681167617825</cx:pt>
          <cx:pt idx="263">-0.00091856429893980203</cx:pt>
          <cx:pt idx="264">-0.029636828210649301</cx:pt>
          <cx:pt idx="265">-0.094054140812824899</cx:pt>
          <cx:pt idx="266">-0.034289425663598098</cx:pt>
          <cx:pt idx="267">0.0146116758391771</cx:pt>
          <cx:pt idx="268">0.037086905471799603</cx:pt>
          <cx:pt idx="269">0.026676999793606</cx:pt>
          <cx:pt idx="270">-0.017055653176609099</cx:pt>
          <cx:pt idx="271">-0.017300003985541299</cx:pt>
          <cx:pt idx="272">-0.00120249775058655</cx:pt>
          <cx:pt idx="273">-0.016948729204705401</cx:pt>
          <cx:pt idx="274">0.00331340230486687</cx:pt>
          <cx:pt idx="275">0.0054044316083820803</cx:pt>
          <cx:pt idx="276">0.0131376678366094</cx:pt>
          <cx:pt idx="277">0.00340547826654842</cx:pt>
          <cx:pt idx="278">-0.0031889780773682202</cx:pt>
          <cx:pt idx="279">-0.0063670421358241703</cx:pt>
          <cx:pt idx="280">0.00046460336093451601</cx:pt>
          <cx:pt idx="281">-0.00098624677107033202</cx:pt>
          <cx:pt idx="282">-0.0039026633975848199</cx:pt>
          <cx:pt idx="283">0.0135477397550828</cx:pt>
          <cx:pt idx="284">0.0086311448868074906</cx:pt>
          <cx:pt idx="285">0.028812478758257501</cx:pt>
          <cx:pt idx="286">0.047370110420283697</cx:pt>
          <cx:pt idx="287">0.032852906536926199</cx:pt>
          <cx:pt idx="288">0.036644427890285602</cx:pt>
          <cx:pt idx="289">0.059012128819994999</cx:pt>
          <cx:pt idx="290">0.034218028069957301</cx:pt>
          <cx:pt idx="291">0.022688288951612502</cx:pt>
          <cx:pt idx="292">-0.073151797322143206</cx:pt>
          <cx:pt idx="293">-0.115564518411334</cx:pt>
          <cx:pt idx="294">-0.060177946378792903</cx:pt>
          <cx:pt idx="295">-0.056159020581294197</cx:pt>
          <cx:pt idx="296">-0.026107785969026201</cx:pt>
          <cx:pt idx="297">0.0060616561635362604</cx:pt>
          <cx:pt idx="298">0.010018442650328901</cx:pt>
          <cx:pt idx="299">0.030175216329869001</cx:pt>
          <cx:pt idx="300">0.0081111892201009804</cx:pt>
          <cx:pt idx="301">-0.0089814078141302496</cx:pt>
          <cx:pt idx="302">0.0081385335603998393</cx:pt>
          <cx:pt idx="303">0.050606239503993497</cx:pt>
          <cx:pt idx="304">0.0222070892030405</cx:pt>
          <cx:pt idx="305">0.0021546034846137798</cx:pt>
          <cx:pt idx="306">-0.0012412448295578899</cx:pt>
          <cx:pt idx="307">-0.0018471257725343299</cx:pt>
          <cx:pt idx="308">0.00027751338763558299</cx:pt>
          <cx:pt idx="309">-0.000254479018406006</cx:pt>
          <cx:pt idx="310">-0.0049761551623424896</cx:pt>
          <cx:pt idx="311">0.0094523190450649108</cx:pt>
          <cx:pt idx="312">0.030783499327056998</cx:pt>
          <cx:pt idx="313">0.022014496311676301</cx:pt>
          <cx:pt idx="314">0.028689175693573099</cx:pt>
          <cx:pt idx="315">0.015654109707819702</cx:pt>
          <cx:pt idx="316">0.0066704063221790198</cx:pt>
          <cx:pt idx="317">0.0264791218277474</cx:pt>
          <cx:pt idx="318">0.000865735050172653</cx:pt>
          <cx:pt idx="319">-0.0056718597334788701</cx:pt>
          <cx:pt idx="320">-0.057294427174702303</cx:pt>
          <cx:pt idx="321">-0.119546009972417</cx:pt>
          <cx:pt idx="322">-0.116865996181542</cx:pt>
          <cx:pt idx="323">-0.079954831637107204</cx:pt>
          <cx:pt idx="324">-0.039492727443289903</cx:pt>
          <cx:pt idx="325">-0.0074953312884772604</cx:pt>
          <cx:pt idx="326">-0.022431391963936401</cx:pt>
          <cx:pt idx="327">0.041606995804625999</cx:pt>
          <cx:pt idx="328">0.023897635032991402</cx:pt>
          <cx:pt idx="329">0.015383453608828101</cx:pt>
          <cx:pt idx="330">0.0081039975760347494</cx:pt>
          <cx:pt idx="331">0.050812393021191803</cx:pt>
          <cx:pt idx="332">0.038913538439114097</cx:pt>
          <cx:pt idx="333">0.0163709545404295</cx:pt>
          <cx:pt idx="334">0.0031705122491318101</cx:pt>
          <cx:pt idx="335">-0.00037328737483949601</cx:pt>
          <cx:pt idx="336">7.7514685208169098e-05</cx:pt>
          <cx:pt idx="337">-0.00047097290764388101</cx:pt>
          <cx:pt idx="338">-0.00064247107135437004</cx:pt>
          <cx:pt idx="339">0.0169885269940394</cx:pt>
          <cx:pt idx="340">0.022711150806730501</cx:pt>
          <cx:pt idx="341">0.028335929248470601</cx:pt>
          <cx:pt idx="342">0.037040396480134498</cx:pt>
          <cx:pt idx="343">0.0220743970656796</cx:pt>
          <cx:pt idx="344">-0.0186921335576411</cx:pt>
          <cx:pt idx="345">-0.013183892998614</cx:pt>
          <cx:pt idx="346">0.0021629588510682402</cx:pt>
          <cx:pt idx="347">0.043874390099479098</cx:pt>
          <cx:pt idx="348">-0.0144424552888007</cx:pt>
          <cx:pt idx="349">-0.081698961823394201</cx:pt>
          <cx:pt idx="350">-0.12491549164964399</cx:pt>
          <cx:pt idx="351">-0.090622758150027197</cx:pt>
          <cx:pt idx="352">-0.045392923654590203</cx:pt>
          <cx:pt idx="353">-0.039174605839226502</cx:pt>
          <cx:pt idx="354">-0.0673779254594567</cx:pt>
          <cx:pt idx="355">0.041968390295686199</cx:pt>
          <cx:pt idx="356">0.024280101839807999</cx:pt>
          <cx:pt idx="357">0.021898603548304599</cx:pt>
          <cx:pt idx="358">-0.00101548208958066</cx:pt>
          <cx:pt idx="359">0.034859918942057401</cx:pt>
          <cx:pt idx="360">0.028813635829039799</cx:pt>
          <cx:pt idx="361">-0.00409297067481274</cx:pt>
          <cx:pt idx="362">-0.00670040316530822</cx:pt>
          <cx:pt idx="363">-0.0035729333573770801</cx:pt>
          <cx:pt idx="364">-0.00054975066741137497</cx:pt>
          <cx:pt idx="365">0.00075650422596168195</cx:pt>
          <cx:pt idx="366">-0.000319810601309759</cx:pt>
          <cx:pt idx="367">0.0095600130434272193</cx:pt>
          <cx:pt idx="368">-0.000415236902225053</cx:pt>
          <cx:pt idx="369">0.019714867941946299</cx:pt>
          <cx:pt idx="370">0.011218133418042101</cx:pt>
          <cx:pt idx="371">0.026703908337736702</cx:pt>
          <cx:pt idx="372">0.026914644509762199</cx:pt>
          <cx:pt idx="373">0.0058021870071609197</cx:pt>
          <cx:pt idx="374">0.0312276232259928</cx:pt>
          <cx:pt idx="375">0.060088103449393603</cx:pt>
          <cx:pt idx="376">0.020449654053234099</cx:pt>
          <cx:pt idx="377">-0.019020641180775202</cx:pt>
          <cx:pt idx="378">-0.080809793333201402</cx:pt>
          <cx:pt idx="379">-0.044365258907100399</cx:pt>
          <cx:pt idx="380">-0.060091083571815203</cx:pt>
          <cx:pt idx="381">-0.076568011904071601</cx:pt>
          <cx:pt idx="382">-0.0244997999839516</cx:pt>
          <cx:pt idx="383">0.071136225037700299</cx:pt>
          <cx:pt idx="384">0.023593610044808401</cx:pt>
          <cx:pt idx="385">0.0088162956239554394</cx:pt>
          <cx:pt idx="386">0.0039872838889368203</cx:pt>
          <cx:pt idx="387">0.016713825770913199</cx:pt>
          <cx:pt idx="388">-0.00143696436203655</cx:pt>
          <cx:pt idx="389">-0.0088505456353606404</cx:pt>
          <cx:pt idx="390">-0.00356120061056247</cx:pt>
          <cx:pt idx="391">-0.0011107643959982799</cx:pt>
          <cx:pt idx="392">0.00088291858875504505</cx:pt>
          <cx:pt idx="393">-0.00051938042856828303</cx:pt>
          <cx:pt idx="394">-0.00067760659671553796</cx:pt>
          <cx:pt idx="395">0.0024058249578351302</cx:pt>
          <cx:pt idx="396">0.0022458587412590202</cx:pt>
          <cx:pt idx="397">0.00503580900956117</cx:pt>
          <cx:pt idx="398">0.028012870441715399</cx:pt>
          <cx:pt idx="399">0.0090207178571060209</cx:pt>
          <cx:pt idx="400">0.010322935695558</cx:pt>
          <cx:pt idx="401">-0.0266297995217065</cx:pt>
          <cx:pt idx="402">-0.0074608171697232899</cx:pt>
          <cx:pt idx="403">0.037504373401164103</cx:pt>
          <cx:pt idx="404">-0.020300143386061301</cx:pt>
          <cx:pt idx="405">0.0032861713944652101</cx:pt>
          <cx:pt idx="406">0.0087317104718464805</cx:pt>
          <cx:pt idx="407">0.0217535268336853</cx:pt>
          <cx:pt idx="408">-0.012234215902725901</cx:pt>
          <cx:pt idx="409">-0.039575545525242603</cx:pt>
          <cx:pt idx="410">-0.044237382512421798</cx:pt>
          <cx:pt idx="411">-0.080438253581197702</cx:pt>
          <cx:pt idx="412">-0.054416470186259398</cx:pt>
          <cx:pt idx="413">-0.023867239055948199</cx:pt>
          <cx:pt idx="414">-0.024048694198165198</cx:pt>
          <cx:pt idx="415">-0.0053279620826673698</cx:pt>
          <cx:pt idx="416">0.0109137313016582</cx:pt>
          <cx:pt idx="417">0.0026530955676453498</cx:pt>
          <cx:pt idx="418">0.00089425152703724695</cx:pt>
          <cx:pt idx="419">0.00033844537048553401</cx:pt>
          <cx:pt idx="420">-0.00028421975468689501</cx:pt>
          <cx:pt idx="421">-0.0014696894615279</cx:pt>
          <cx:pt idx="422">0.00015461973300214701</cx:pt>
          <cx:pt idx="423">0.0030438204230856399</cx:pt>
          <cx:pt idx="424">-0.0042164448168326898</cx:pt>
          <cx:pt idx="425">0.000643809041168634</cx:pt>
          <cx:pt idx="426">0.021078908863241999</cx:pt>
          <cx:pt idx="427">0.0253931889131002</cx:pt>
          <cx:pt idx="428">0.0166834514200584</cx:pt>
          <cx:pt idx="429">-0.022664338132189099</cx:pt>
          <cx:pt idx="430">-0.041307257877782798</cx:pt>
          <cx:pt idx="431">-0.0071424465677420298</cx:pt>
          <cx:pt idx="432">0.0175949403261783</cx:pt>
          <cx:pt idx="433">0.069641074926681396</cx:pt>
          <cx:pt idx="434">0.070153916288653806</cx:pt>
          <cx:pt idx="435">0.053988784742294897</cx:pt>
          <cx:pt idx="436">0.056690122784241702</cx:pt>
          <cx:pt idx="437">-0.059772396808411503</cx:pt>
          <cx:pt idx="438">-0.054236200648259798</cx:pt>
          <cx:pt idx="439">-0.111639445495078</cx:pt>
          <cx:pt idx="440">-0.101136873574782</cx:pt>
          <cx:pt idx="441">-0.079501103054766903</cx:pt>
          <cx:pt idx="442">-0.047774014125587398</cx:pt>
          <cx:pt idx="443">0.0038100571645536502</cx:pt>
          <cx:pt idx="444">0.020570506740536499</cx:pt>
          <cx:pt idx="445">0.014634394385307401</cx:pt>
          <cx:pt idx="446">0.00041419492831932202</cx:pt>
          <cx:pt idx="447">0.00020566271943675701</cx:pt>
          <cx:pt idx="448">0.00067319171633174995</cx:pt>
          <cx:pt idx="449">-0.00078945606329110696</cx:pt>
          <cx:pt idx="450">-0.00112164357717721</cx:pt>
          <cx:pt idx="451">0.00092766005460985599</cx:pt>
          <cx:pt idx="452">-0.0066544902759024501</cx:pt>
          <cx:pt idx="453">-0.0122337950470738</cx:pt>
          <cx:pt idx="454">-0.0085515179005322406</cx:pt>
          <cx:pt idx="455">-0.0059229662605434098</cx:pt>
          <cx:pt idx="456">-0.019228156279659001</cx:pt>
          <cx:pt idx="457">-0.021300639425220799</cx:pt>
          <cx:pt idx="458">-0.058743288773217099</cx:pt>
          <cx:pt idx="459">-0.051440633925093897</cx:pt>
          <cx:pt idx="460">0.058757349371673401</cx:pt>
          <cx:pt idx="461">0.119643338884243</cx:pt>
          <cx:pt idx="462">0.094910537419424401</cx:pt>
          <cx:pt idx="463">0.058397520949903997</cx:pt>
          <cx:pt idx="464">0.0567794584452085</cx:pt>
          <cx:pt idx="465">-0.038531885195269497</cx:pt>
          <cx:pt idx="466">-0.031187591264509901</cx:pt>
          <cx:pt idx="467">-0.061165913808169499</cx:pt>
          <cx:pt idx="468">-0.0885423325442347</cx:pt>
          <cx:pt idx="469">-0.073991584180449405</cx:pt>
          <cx:pt idx="470">-0.045860783010411403</cx:pt>
          <cx:pt idx="471">0.00087587896429987798</cx:pt>
          <cx:pt idx="472">0.00937579380698806</cx:pt>
          <cx:pt idx="473">0.0150108005160354</cx:pt>
          <cx:pt idx="474">-0.00151055849557142</cx:pt>
          <cx:pt idx="475">-2.4984348053692201e-05</cx:pt>
          <cx:pt idx="476">0.00012800852687625401</cx:pt>
          <cx:pt idx="477">0.00018731663210648901</cx:pt>
          <cx:pt idx="478">-0.0017838270632478199</cx:pt>
          <cx:pt idx="479">-0.00259992698122547</cx:pt>
          <cx:pt idx="480">-0.0106831681575535</cx:pt>
          <cx:pt idx="481">-0.0266548413322578</cx:pt>
          <cx:pt idx="482">-0.039419424663579297</cx:pt>
          <cx:pt idx="483">-0.035277304729155398</cx:pt>
          <cx:pt idx="484">-0.0354334723841188</cx:pt>
          <cx:pt idx="485">-0.036949341756043301</cx:pt>
          <cx:pt idx="486">-0.045480301025334402</cx:pt>
          <cx:pt idx="487">-0.018246416821763801</cx:pt>
          <cx:pt idx="488">0.092282154144206305</cx:pt>
          <cx:pt idx="489">0.12411880896491</cx:pt>
          <cx:pt idx="490">0.0412264087639828</cx:pt>
          <cx:pt idx="491">-0.0051751383918572204</cx:pt>
          <cx:pt idx="492">0.018524618566508499</cx:pt>
          <cx:pt idx="493">0.00258568288736971</cx:pt>
          <cx:pt idx="494">-0.019859175208053002</cx:pt>
          <cx:pt idx="495">-0.0057501223501918199</cx:pt>
          <cx:pt idx="496">-0.046113748583049702</cx:pt>
          <cx:pt idx="497">-0.055787349506897503</cx:pt>
          <cx:pt idx="498">-0.0433807473916175</cx:pt>
          <cx:pt idx="499">-0.0061121502671021202</cx:pt>
          <cx:pt idx="500">2.7599348437725001e-05</cx:pt>
          <cx:pt idx="501">0.00072730636621214204</cx:pt>
          <cx:pt idx="502">-0.0031271945414181202</cx:pt>
          <cx:pt idx="503">0.000966781304873282</cx:pt>
          <cx:pt idx="504">-0.00036247614422569403</cx:pt>
          <cx:pt idx="505">-5.9648776780017e-05</cx:pt>
          <cx:pt idx="506">-0.0028258932259968899</cx:pt>
          <cx:pt idx="507">-0.0071544353180909397</cx:pt>
          <cx:pt idx="508">-0.0150606715172485</cx:pt>
          <cx:pt idx="509">-0.0258310054942682</cx:pt>
          <cx:pt idx="510">-0.039906590642871297</cx:pt>
          <cx:pt idx="511">-0.059248994010629198</cx:pt>
          <cx:pt idx="512">-0.047061988484975302</cx:pt>
          <cx:pt idx="513">-0.033096666001397997</cx:pt>
          <cx:pt idx="514">0.018360975423453201</cx:pt>
          <cx:pt idx="515">0.028407439968929801</cx:pt>
          <cx:pt idx="516">0.114380288191331</cx:pt>
          <cx:pt idx="517">0.056086496530868099</cx:pt>
          <cx:pt idx="518">-0.0065723371884744497</cx:pt>
          <cx:pt idx="519">-0.0019567367506168601</cx:pt>
          <cx:pt idx="520">-0.040695489135793003</cx:pt>
          <cx:pt idx="521">-0.0252278381774</cx:pt>
          <cx:pt idx="522">-0.013027491650418801</cx:pt>
          <cx:pt idx="523">0.0076843378064237397</cx:pt>
          <cx:pt idx="524">-0.025192194059998198</cx:pt>
          <cx:pt idx="525">-0.050111847210887003</cx:pt>
          <cx:pt idx="526">-0.027796106458986902</cx:pt>
          <cx:pt idx="527">-0.0091397437155466207</cx:pt>
          <cx:pt idx="528">0.0089442955194485793</cx:pt>
          <cx:pt idx="529">0.0062534804546783302</cx:pt>
          <cx:pt idx="530">-0.00171950615456112</cx:pt>
          <cx:pt idx="531">-0.0010926030387961401</cx:pt>
          <cx:pt idx="532">0.000227588917716692</cx:pt>
          <cx:pt idx="533">2.3538343255200601e-05</cx:pt>
          <cx:pt idx="534">-0.0018592459029421701</cx:pt>
          <cx:pt idx="535">-0.0100482214401869</cx:pt>
          <cx:pt idx="536">-0.020125041147593</cx:pt>
          <cx:pt idx="537">-0.037051217423275398</cx:pt>
          <cx:pt idx="538">-0.045893630393442901</cx:pt>
          <cx:pt idx="539">-0.063882840092289395</cx:pt>
          <cx:pt idx="540">-0.0617856950769562</cx:pt>
          <cx:pt idx="541">-0.030806861236052599</cx:pt>
          <cx:pt idx="542">0.051088220174857299</cx:pt>
          <cx:pt idx="543">0.050304664740153202</cx:pt>
          <cx:pt idx="544">0.093234131193959194</cx:pt>
          <cx:pt idx="545">0.045590644420798798</cx:pt>
          <cx:pt idx="546">0.0069904242814413002</cx:pt>
          <cx:pt idx="547">-0.00043026110055212401</cx:pt>
          <cx:pt idx="548">-0.0090814408365435598</cx:pt>
          <cx:pt idx="549">0.0265049024829772</cx:pt>
          <cx:pt idx="550">0.047083067587177001</cx:pt>
          <cx:pt idx="551">0.0145488547292915</cx:pt>
          <cx:pt idx="552">-0.0013470068299880299</cx:pt>
          <cx:pt idx="553">-0.0078523982024547301</cx:pt>
          <cx:pt idx="554">0.0035169389091906601</cx:pt>
          <cx:pt idx="555">0.00096476853190651999</cx:pt>
          <cx:pt idx="556">-0.000896679557237572</cx:pt>
          <cx:pt idx="557">0.0036245328746326699</cx:pt>
          <cx:pt idx="558">0.00089730415216130897</cx:pt>
          <cx:pt idx="559">-0.000475500544190342</cx:pt>
          <cx:pt idx="560">0.00056866419782046604</cx:pt>
          <cx:pt idx="561">-0.00096183380840226401</cx:pt>
          <cx:pt idx="562">-0.00084170227779065999</cx:pt>
          <cx:pt idx="563">-0.00380238621815184</cx:pt>
          <cx:pt idx="564">-0.015684239909337198</cx:pt>
          <cx:pt idx="565">-0.032079519384242</cx:pt>
          <cx:pt idx="566">-0.047510403133426297</cx:pt>
          <cx:pt idx="567">-0.047565415759078598</cx:pt>
          <cx:pt idx="568">-0.064148169621032494</cx:pt>
          <cx:pt idx="569">-0.036411655212344698</cx:pt>
          <cx:pt idx="570">0.010748007362001301</cx:pt>
          <cx:pt idx="571">0.057887684214797702</cx:pt>
          <cx:pt idx="572">0.040252845156229997</cx:pt>
          <cx:pt idx="573">-0.0066009399005988404</cx:pt>
          <cx:pt idx="574">0.0114620616777201</cx:pt>
          <cx:pt idx="575">0.041277246062188702</cx:pt>
          <cx:pt idx="576">0.016871880006519999</cx:pt>
          <cx:pt idx="577">0.0209714355868337</cx:pt>
          <cx:pt idx="578">0.061065247947864498</cx:pt>
          <cx:pt idx="579">0.0099762455732035002</cx:pt>
          <cx:pt idx="580">0.0233167030196125</cx:pt>
          <cx:pt idx="581">0.0326599804606095</cx:pt>
          <cx:pt idx="582">0.034848558723187997</cx:pt>
          <cx:pt idx="583">0.0127486375232897</cx:pt>
          <cx:pt idx="584">-7.4266423085958205e-05</cx:pt>
          <cx:pt idx="585">0.0040934897473412302</cx:pt>
          <cx:pt idx="586">-0.00129530622013697</cx:pt>
          <cx:pt idx="587">0.00064743896811807395</cx:pt>
          <cx:pt idx="588">0.00014451066660163699</cx:pt>
          <cx:pt idx="589">-0.00042325222862960699</cx:pt>
          <cx:pt idx="590">0.00055475543442474898</cx:pt>
          <cx:pt idx="591">0.00032940080389520001</cx:pt>
          <cx:pt idx="592">-0.0025987895401096001</cx:pt>
          <cx:pt idx="593">-0.033881701674246499</cx:pt>
          <cx:pt idx="594">-0.044516888895010702</cx:pt>
          <cx:pt idx="595">-0.039577315106594999</cx:pt>
          <cx:pt idx="596">-0.068623274423248795</cx:pt>
          <cx:pt idx="597">-0.051606315658306201</cx:pt>
          <cx:pt idx="598">-0.029313594833968899</cx:pt>
          <cx:pt idx="599">0.054295483836250297</cx:pt>
          <cx:pt idx="600">-0.0041508980910555096</cx:pt>
          <cx:pt idx="601">0.051735951307313698</cx:pt>
          <cx:pt idx="602">0.039074157263221998</cx:pt>
          <cx:pt idx="603">-0.00011757791305582201</cx:pt>
          <cx:pt idx="604">0.014208796032971699</cx:pt>
          <cx:pt idx="605">0.093822437587313803</cx:pt>
          <cx:pt idx="606">0.044955789471645198</cx:pt>
          <cx:pt idx="607">0.0138298296324632</cx:pt>
          <cx:pt idx="608">0.0200766433848854</cx:pt>
          <cx:pt idx="609">0.029260374000830799</cx:pt>
          <cx:pt idx="610">0.057199281388944</cx:pt>
          <cx:pt idx="611">0.0276752112495991</cx:pt>
          <cx:pt idx="612">0.0054458829445572701</cx:pt>
          <cx:pt idx="613">0.00599226926503594</cx:pt>
          <cx:pt idx="614">0.0032435871633290599</cx:pt>
          <cx:pt idx="615">-0.00032949191708155301</cx:pt>
          <cx:pt idx="616">0.000789794251903179</cx:pt>
          <cx:pt idx="617">-0.00047920866842553601</cx:pt>
          <cx:pt idx="618">-0.000146243179666456</cx:pt>
          <cx:pt idx="619">0.000655230421621236</cx:pt>
          <cx:pt idx="620">-0.0021544468067967401</cx:pt>
          <cx:pt idx="621">-0.0215403293344852</cx:pt>
          <cx:pt idx="622">-0.034572110913770299</cx:pt>
          <cx:pt idx="623">-0.0390659212148032</cx:pt>
          <cx:pt idx="624">-0.061832956230268701</cx:pt>
          <cx:pt idx="625">-0.077582862836616695</cx:pt>
          <cx:pt idx="626">-0.064003629007311297</cx:pt>
          <cx:pt idx="627">-0.031976196109563503</cx:pt>
          <cx:pt idx="628">-0.022057030986723899</cx:pt>
          <cx:pt idx="629">0.02614155225163</cx:pt>
          <cx:pt idx="630">0.0044129034953979303</cx:pt>
          <cx:pt idx="631">-0.022450986060731599</cx:pt>
          <cx:pt idx="632">0.048887674524676003</cx:pt>
          <cx:pt idx="633">0.118328443726436</cx:pt>
          <cx:pt idx="634">0.074312655799664201</cx:pt>
          <cx:pt idx="635">0.0464266276535421</cx:pt>
          <cx:pt idx="636">0.062222091478218097</cx:pt>
          <cx:pt idx="637">0.062399805481937798</cx:pt>
          <cx:pt idx="638">0.0346253120991988</cx:pt>
          <cx:pt idx="639">0.0088192782114277102</cx:pt>
          <cx:pt idx="640">0.00241208175471692</cx:pt>
          <cx:pt idx="641">0.0060870294705300202</cx:pt>
          <cx:pt idx="642">8.7065630211752407e-05</cx:pt>
          <cx:pt idx="643">-0.00015815794851244599</cx:pt>
          <cx:pt idx="644">-0.000302715388131479</cx:pt>
          <cx:pt idx="645">1.6700193262997802e-05</cx:pt>
          <cx:pt idx="646">-0.00105421895992557</cx:pt>
          <cx:pt idx="647">-0.00019570828533065001</cx:pt>
          <cx:pt idx="648">-0.0071040263330598404</cx:pt>
          <cx:pt idx="649">-0.0298969972236263</cx:pt>
          <cx:pt idx="650">-0.048061838797678703</cx:pt>
          <cx:pt idx="651">-0.066157720915750201</cx:pt>
          <cx:pt idx="652">-0.056438950035574302</cx:pt>
          <cx:pt idx="653">-0.056937087332920903</cx:pt>
          <cx:pt idx="654">-0.037247162100574903</cx:pt>
          <cx:pt idx="655">-0.032957213931099003</cx:pt>
          <cx:pt idx="656">-0.039706283166608701</cx:pt>
          <cx:pt idx="657">0.019374334717848</cx:pt>
          <cx:pt idx="658">0.0353832701736174</cx:pt>
          <cx:pt idx="659">0.045039062656001098</cx:pt>
          <cx:pt idx="660">0.101329476381133</cx:pt>
          <cx:pt idx="661">0.104722959702175</cx:pt>
          <cx:pt idx="662">0.117132166410882</cx:pt>
          <cx:pt idx="663">0.078321625973689996</cx:pt>
          <cx:pt idx="664">0.0833006479627596</cx:pt>
          <cx:pt idx="665">0.056889663038557699</cx:pt>
          <cx:pt idx="666">0.036374408360531699</cx:pt>
          <cx:pt idx="667">0.0159304472989658</cx:pt>
          <cx:pt idx="668">-0.0016272236585366201</cx:pt>
          <cx:pt idx="669">0.0057119238358244199</cx:pt>
          <cx:pt idx="670">-5.3743967492746003e-05</cx:pt>
          <cx:pt idx="671">-0.0010018087496588401</cx:pt>
          <cx:pt idx="672">-0.00031077763926799697</cx:pt>
          <cx:pt idx="673">-0.000450569095422712</cx:pt>
          <cx:pt idx="674">-0.000235424167413142</cx:pt>
          <cx:pt idx="675">-0.00095269435375555905</cx:pt>
          <cx:pt idx="676">-0.0085824875571523691</cx:pt>
          <cx:pt idx="677">-0.021737558151394401</cx:pt>
          <cx:pt idx="678">-0.038378759514911702</cx:pt>
          <cx:pt idx="679">-0.041772425526286398</cx:pt>
          <cx:pt idx="680">-0.0299387475980002</cx:pt>
          <cx:pt idx="681">-0.0303375301930464</cx:pt>
          <cx:pt idx="682">0.0064012798199818899</cx:pt>
          <cx:pt idx="683">0.030278431748012501</cx:pt>
          <cx:pt idx="684">0.056957737251315602</cx:pt>
          <cx:pt idx="685">0.072279856415341806</cx:pt>
          <cx:pt idx="686">0.067109220571314798</cx:pt>
          <cx:pt idx="687">0.072074454718420999</cx:pt>
          <cx:pt idx="688">0.105161521115766</cx:pt>
          <cx:pt idx="689">0.054442452248503297</cx:pt>
          <cx:pt idx="690">0.0779096829609532</cx:pt>
          <cx:pt idx="691">0.059062905451131402</cx:pt>
          <cx:pt idx="692">0.0557633887717656</cx:pt>
          <cx:pt idx="693">0.020000104054933601</cx:pt>
          <cx:pt idx="694">0.010685473115473699</cx:pt>
          <cx:pt idx="695">0.0055045036681958901</cx:pt>
          <cx:pt idx="696">0.0033627573826702302</cx:pt>
          <cx:pt idx="697">0.00210287225077196</cx:pt>
          <cx:pt idx="698">0.00046862109034769998</cx:pt>
          <cx:pt idx="699">-0.00074135936293026898</cx:pt>
          <cx:pt idx="700">-0.00018545970352216101</cx:pt>
          <cx:pt idx="701">-0.000442097175361275</cx:pt>
          <cx:pt idx="702">0.00032279910562281401</cx:pt>
          <cx:pt idx="703">-0.00092861010776469004</cx:pt>
          <cx:pt idx="704">-0.0030711454510230001</cx:pt>
          <cx:pt idx="705">-0.0064433830562339398</cx:pt>
          <cx:pt idx="706">-0.0026423392106331</cx:pt>
          <cx:pt idx="707">-0.0025443157809012002</cx:pt>
          <cx:pt idx="708">-0.0044506427960771299</cx:pt>
          <cx:pt idx="709">-0.0171177515526394</cx:pt>
          <cx:pt idx="710">0.017312747904065</cx:pt>
          <cx:pt idx="711">-0.00024617152003717402</cx:pt>
          <cx:pt idx="712">0.00103790403355483</cx:pt>
          <cx:pt idx="713">0.018455765955839899</cx:pt>
          <cx:pt idx="714">-0.0130731322036877</cx:pt>
          <cx:pt idx="715">0.00018252270989789401</cx:pt>
          <cx:pt idx="716">0.0177383977222485</cx:pt>
          <cx:pt idx="717">0.0329554227010685</cx:pt>
          <cx:pt idx="718">0.0374696286963365</cx:pt>
          <cx:pt idx="719">0.058636385857838098</cx:pt>
          <cx:pt idx="720">0.0270183907596677</cx:pt>
          <cx:pt idx="721">0.00944453978989542</cx:pt>
          <cx:pt idx="722">-0.0012643285090652801</cx:pt>
          <cx:pt idx="723">-0.00037110509190179601</cx:pt>
          <cx:pt idx="724">0.00054694910315073396</cx:pt>
          <cx:pt idx="725">-0.000348603942699232</cx:pt>
          <cx:pt idx="726">-0.00037946149558314699</cx:pt>
          <cx:pt idx="727">0.00017978691555837201</cx:pt>
          <cx:pt idx="728">-0.00027564192230094999</cx:pt>
          <cx:pt idx="729">0.00063056892872786</cx:pt>
          <cx:pt idx="730">0.00074458063124233401</cx:pt>
          <cx:pt idx="731">0.00048788856777463402</cx:pt>
          <cx:pt idx="732">4.8562143817737999e-05</cx:pt>
          <cx:pt idx="733">0.00110933955649012</cx:pt>
          <cx:pt idx="734">0.0036318431084761001</cx:pt>
          <cx:pt idx="735">0.0035690342385771099</cx:pt>
          <cx:pt idx="736">-0.0018223157322661201</cx:pt>
          <cx:pt idx="737">-0.0097204463479815695</cx:pt>
          <cx:pt idx="738">0.00065134617277541498</cx:pt>
          <cx:pt idx="739">0.0119893575948127</cx:pt>
          <cx:pt idx="740">0.031212016719452802</cx:pt>
          <cx:pt idx="741">0.0182221540932304</cx:pt>
          <cx:pt idx="742">-0.027928434850021</cx:pt>
          <cx:pt idx="743">-0.0299228040333103</cx:pt>
          <cx:pt idx="744">-0.00084516584912317102</cx:pt>
          <cx:pt idx="745">0.0088049101969520406</cx:pt>
          <cx:pt idx="746">-0.0041324998643369098</cx:pt>
          <cx:pt idx="747">-0.00028116445515626601</cx:pt>
          <cx:pt idx="748">0.0035979042126979902</cx:pt>
          <cx:pt idx="749">0.0029439858141007001</cx:pt>
          <cx:pt idx="750">-0.00194107062720783</cx:pt>
          <cx:pt idx="751">0.00036313976415462798</cx:pt>
          <cx:pt idx="752">-0.00020375216257392001</cx:pt>
          <cx:pt idx="753">0.00046586534508079802</cx:pt>
          <cx:pt idx="754">0.000188896476303365</cx:pt>
          <cx:pt idx="755">-0.00059301764354688705</cx:pt>
          <cx:pt idx="756">0.00069653693298200598</cx:pt>
          <cx:pt idx="757">0.000133580476754847</cx:pt>
          <cx:pt idx="758">-0.00022921897034134799</cx:pt>
          <cx:pt idx="759">0.000370626782868542</cx:pt>
          <cx:pt idx="760">0.00010265959694183299</cx:pt>
          <cx:pt idx="761">0.00030133593587577202</cx:pt>
          <cx:pt idx="762">0.00033273561981392899</cx:pt>
          <cx:pt idx="763">-0.00047430631378149701</cx:pt>
          <cx:pt idx="764">-0.00063559489461290498</cx:pt>
          <cx:pt idx="765">-0.00106138086519844</cx:pt>
          <cx:pt idx="766">-0.0046758304525702501</cx:pt>
          <cx:pt idx="767">0.00185035213562805</cx:pt>
          <cx:pt idx="768">0.00193669626333815</cx:pt>
          <cx:pt idx="769">-0.0025000520357489702</cx:pt>
          <cx:pt idx="770">-0.0038508354825506999</cx:pt>
          <cx:pt idx="771">-0.00369339099845638</cx:pt>
          <cx:pt idx="772">-0.0062573816656059499</cx:pt>
          <cx:pt idx="773">-0.0122539882487556</cx:pt>
          <cx:pt idx="774">-0.0188465235556678</cx:pt>
          <cx:pt idx="775">-0.0027284157383910498</cx:pt>
          <cx:pt idx="776">0.00028438632603353797</cx:pt>
          <cx:pt idx="777">-0.00083950468191230899</cx:pt>
          <cx:pt idx="778">-0.0015931623040621101</cx:pt>
          <cx:pt idx="779">-0.000529765246455091</cx:pt>
          <cx:pt idx="780">0.00048607782629964298</cx:pt>
          <cx:pt idx="781">0.00010809851654924401</cx:pt>
          <cx:pt idx="782">-0.00034202985492467997</cx:pt>
          <cx:pt idx="783">-0.00020467112261444501</cx:pt>
        </cx:lvl>
      </cx:numDim>
    </cx:data>
    <cx:data id="119">
      <cx:numDim type="val">
        <cx:f>'001_WA_F - 副本'!$DP$1:$DP$784</cx:f>
        <cx:lvl ptCount="784" formatCode="G/通用格式">
          <cx:pt idx="0">0.00081105403264630403</cx:pt>
          <cx:pt idx="1">0.00071684800530645403</cx:pt>
          <cx:pt idx="2">-0.00037348554516161898</cx:pt>
          <cx:pt idx="3">-1.3375097022131201e-05</cx:pt>
          <cx:pt idx="4">0.00019515002095798399</cx:pt>
          <cx:pt idx="5">-0.00035652318872033301</cx:pt>
          <cx:pt idx="6">0.00088086618877649303</cx:pt>
          <cx:pt idx="7">-0.00011684921764515899</cx:pt>
          <cx:pt idx="8">-0.00091978786774352204</cx:pt>
          <cx:pt idx="9">-2.9165872881995599e-05</cx:pt>
          <cx:pt idx="10">-0.00064247399378456502</cx:pt>
          <cx:pt idx="11">-4.4452431516770498e-05</cx:pt>
          <cx:pt idx="12">0.000515328959079494</cx:pt>
          <cx:pt idx="13">0.00013501039394189101</cx:pt>
          <cx:pt idx="14">-1.8508749587118501e-05</cx:pt>
          <cx:pt idx="15">0.00025618939370295802</cx:pt>
          <cx:pt idx="16">6.8902413587360098e-06</cx:pt>
          <cx:pt idx="17">-0.0014148615233615901</cx:pt>
          <cx:pt idx="18">0.00015310749064691099</cx:pt>
          <cx:pt idx="19">-0.00076404221885007103</cx:pt>
          <cx:pt idx="20">-0.00053628503015891904</cx:pt>
          <cx:pt idx="21">-0.00029664746119839201</cx:pt>
          <cx:pt idx="22">0.00044605577992036901</cx:pt>
          <cx:pt idx="23">-8.34764194074048e-05</cx:pt>
          <cx:pt idx="24">0.000260180776958228</cx:pt>
          <cx:pt idx="25">-0.000464340898190511</cx:pt>
          <cx:pt idx="26">0.00016238073066908901</cx:pt>
          <cx:pt idx="27">0.00045802070683931799</cx:pt>
          <cx:pt idx="28">0.00092427824185308796</cx:pt>
          <cx:pt idx="29">-0.00090151564518363002</cx:pt>
          <cx:pt idx="30">0.000105560570289397</cx:pt>
          <cx:pt idx="31">0.00037797143776267301</cx:pt>
          <cx:pt idx="32">0.00032720653589433902</cx:pt>
          <cx:pt idx="33">0.00069129372033762998</cx:pt>
          <cx:pt idx="34">0.00076081812294330399</cx:pt>
          <cx:pt idx="35">0.0016397924084632801</cx:pt>
          <cx:pt idx="36">0.0013914830852291499</cx:pt>
          <cx:pt idx="37">0.00094523030640449696</cx:pt>
          <cx:pt idx="38">0.00070988721917885798</cx:pt>
          <cx:pt idx="39">0.0020868225998859802</cx:pt>
          <cx:pt idx="40">0.00291726324763807</cx:pt>
          <cx:pt idx="41">0.0015523541451767299</cx:pt>
          <cx:pt idx="42">-0.00091459123007779999</cx:pt>
          <cx:pt idx="43">-0.000680948775357196</cx:pt>
          <cx:pt idx="44">0.0034156381114652302</cx:pt>
          <cx:pt idx="45">0.00236062382986284</cx:pt>
          <cx:pt idx="46">0.00038254604716544201</cx:pt>
          <cx:pt idx="47">0.0018042403047731201</cx:pt>
          <cx:pt idx="48">0.00053362647749958397</cx:pt>
          <cx:pt idx="49">-0.00010315443638824501</cx:pt>
          <cx:pt idx="50">0.000304859685413667</cx:pt>
          <cx:pt idx="51">0.00025519652002075</cx:pt>
          <cx:pt idx="52">0.00019369018092303201</cx:pt>
          <cx:pt idx="53">-0.00074400730672934102</cx:pt>
          <cx:pt idx="54">-0.00039511740084305499</cx:pt>
          <cx:pt idx="55">-0.00050635427950702298</cx:pt>
          <cx:pt idx="56">-0.00038253679342878399</cx:pt>
          <cx:pt idx="57">-0.00086456378556020504</cx:pt>
          <cx:pt idx="58">0.00086556195150800795</cx:pt>
          <cx:pt idx="59">-0.000102432017275746</cx:pt>
          <cx:pt idx="60">0.00073233722726616195</cx:pt>
          <cx:pt idx="61">0.0010877624502440501</cx:pt>
          <cx:pt idx="62">0.00069090083921640301</cx:pt>
          <cx:pt idx="63">0.0022107496249385399</cx:pt>
          <cx:pt idx="64">0.0060576927370421096</cx:pt>
          <cx:pt idx="65">0.0121260919862567</cx:pt>
          <cx:pt idx="66">0.015798715451442898</cx:pt>
          <cx:pt idx="67">0.0175044250416601</cx:pt>
          <cx:pt idx="68">0.015805155709452401</cx:pt>
          <cx:pt idx="69">0.011981289770648801</cx:pt>
          <cx:pt idx="70">0.016941720266989101</cx:pt>
          <cx:pt idx="71">0.0109128797534784</cx:pt>
          <cx:pt idx="72">0.0060009109651909002</cx:pt>
          <cx:pt idx="73">0.0091120140053419004</cx:pt>
          <cx:pt idx="74">0.0060385441090818701</cx:pt>
          <cx:pt idx="75">-0.000212061576862967</cx:pt>
          <cx:pt idx="76">0.0024254937744862602</cx:pt>
          <cx:pt idx="77">0.0037249104192230102</cx:pt>
          <cx:pt idx="78">0.0023664357881398299</cx:pt>
          <cx:pt idx="79">0.00077385246083649798</cx:pt>
          <cx:pt idx="80">0.0019767386740848101</cx:pt>
          <cx:pt idx="81">0.00045857634248591803</cx:pt>
          <cx:pt idx="82">0.00051102226720870403</cx:pt>
          <cx:pt idx="83">-6.1519479717247295e-05</cx:pt>
          <cx:pt idx="84">-0.00036588849972836598</cx:pt>
          <cx:pt idx="85">0.00082506033923292199</cx:pt>
          <cx:pt idx="86">-0.000388954402267219</cx:pt>
          <cx:pt idx="87">0.00040998751347747203</cx:pt>
          <cx:pt idx="88">0.000316148575577349</cx:pt>
          <cx:pt idx="89">-0.00158125137126814</cx:pt>
          <cx:pt idx="90">-0.00111422996216457</cx:pt>
          <cx:pt idx="91">-0.0032002326517067302</cx:pt>
          <cx:pt idx="92">0.0030376536491203698</cx:pt>
          <cx:pt idx="93">0.018194358088094598</cx:pt>
          <cx:pt idx="94">0.027919698778227899</cx:pt>
          <cx:pt idx="95">0.0436043686859868</cx:pt>
          <cx:pt idx="96">0.023081962175922</cx:pt>
          <cx:pt idx="97">-0.00078326158253305103</cx:pt>
          <cx:pt idx="98">-0.020377845454831501</cx:pt>
          <cx:pt idx="99">-0.017534832393438601</cx:pt>
          <cx:pt idx="100">-0.0093732073944897392</cx:pt>
          <cx:pt idx="101">-0.033296352082131102</cx:pt>
          <cx:pt idx="102">-0.027663562470963701</cx:pt>
          <cx:pt idx="103">-0.014560611202917099</cx:pt>
          <cx:pt idx="104">-0.033968865701492802</cx:pt>
          <cx:pt idx="105">-0.0109166808235295</cx:pt>
          <cx:pt idx="106">0.00120022560120463</cx:pt>
          <cx:pt idx="107">0.0075498318847290503</cx:pt>
          <cx:pt idx="108">0.0044828795885945797</cx:pt>
          <cx:pt idx="109">0.000107898692132129</cx:pt>
          <cx:pt idx="110">0.000111468617306379</cx:pt>
          <cx:pt idx="111">-0.000222548176388675</cx:pt>
          <cx:pt idx="112">-0.00030903145025267101</cx:pt>
          <cx:pt idx="113">-4.5628953875904402e-05</cx:pt>
          <cx:pt idx="114">-0.0015802917229861199</cx:pt>
          <cx:pt idx="115">-0.0011742682496149099</cx:pt>
          <cx:pt idx="116">-0.00011104494378044099</cx:pt>
          <cx:pt idx="117">0.0047620701843882696</cx:pt>
          <cx:pt idx="118">0.0073465314580204496</cx:pt>
          <cx:pt idx="119">0.0033977456036964602</cx:pt>
          <cx:pt idx="120">0.0080899181934853803</cx:pt>
          <cx:pt idx="121">0.018400684576088101</cx:pt>
          <cx:pt idx="122">0.034632158533070001</cx:pt>
          <cx:pt idx="123">0.035526090888478898</cx:pt>
          <cx:pt idx="124">0.0300505246875401</cx:pt>
          <cx:pt idx="125">-0.0057108998076637304</cx:pt>
          <cx:pt idx="126">-0.0282445307900961</cx:pt>
          <cx:pt idx="127">-0.053358066958847303</cx:pt>
          <cx:pt idx="128">-0.022436570575095401</cx:pt>
          <cx:pt idx="129">0.0043724656892830203</cx:pt>
          <cx:pt idx="130">0.0105506649744156</cx:pt>
          <cx:pt idx="131">-0.0015355508908071599</cx:pt>
          <cx:pt idx="132">-0.0242776385809363</cx:pt>
          <cx:pt idx="133">-0.040445033161752401</cx:pt>
          <cx:pt idx="134">-0.0221980850913133</cx:pt>
          <cx:pt idx="135">-0.0205703640422642</cx:pt>
          <cx:pt idx="136">-0.029267627415741199</cx:pt>
          <cx:pt idx="137">-0.0154244903291729</cx:pt>
          <cx:pt idx="138">-0.0065722201561809</cx:pt>
          <cx:pt idx="139">-0.000108243786491803</cx:pt>
          <cx:pt idx="140">-0.00025145903243739402</cx:pt>
          <cx:pt idx="141">3.90957889397533e-05</cx:pt>
          <cx:pt idx="142">0.00015979199303831499</cx:pt>
          <cx:pt idx="143">-0.00093832033694530399</cx:pt>
          <cx:pt idx="144">0.0022501215761929301</cx:pt>
          <cx:pt idx="145">0.00030756852080166198</cx:pt>
          <cx:pt idx="146">0.00074850536812630299</cx:pt>
          <cx:pt idx="147">0.0021576902892144899</cx:pt>
          <cx:pt idx="148">0.0101130654516709</cx:pt>
          <cx:pt idx="149">-0.013975072716775099</cx:pt>
          <cx:pt idx="150">0.0154216941584244</cx:pt>
          <cx:pt idx="151">-0.018617247028950401</cx:pt>
          <cx:pt idx="152">-0.0255697999861716</cx:pt>
          <cx:pt idx="153">-0.023816010280455501</cx:pt>
          <cx:pt idx="154">-0.015211743484870499</cx:pt>
          <cx:pt idx="155">-0.0252072693009813</cx:pt>
          <cx:pt idx="156">0.0038775870554313501</cx:pt>
          <cx:pt idx="157">0.054795670220702898</cx:pt>
          <cx:pt idx="158">0.039433346514400301</cx:pt>
          <cx:pt idx="159">0.017448920650538099</cx:pt>
          <cx:pt idx="160">-0.010275052373317</cx:pt>
          <cx:pt idx="161">-0.032990422826075498</cx:pt>
          <cx:pt idx="162">-0.032526694192073401</cx:pt>
          <cx:pt idx="163">-0.031484654969673898</cx:pt>
          <cx:pt idx="164">-0.029416963256549501</cx:pt>
          <cx:pt idx="165">-0.0090423809844690905</cx:pt>
          <cx:pt idx="166">-0.000719116275873578</cx:pt>
          <cx:pt idx="167">0.00017251258881426001</cx:pt>
          <cx:pt idx="168">-9.1058685990548899e-06</cx:pt>
          <cx:pt idx="169">-0.000784496344268593</cx:pt>
          <cx:pt idx="170">-0.0013799349414586101</cx:pt>
          <cx:pt idx="171">0.0071083920679015098</cx:pt>
          <cx:pt idx="172">0.0082014154592477094</cx:pt>
          <cx:pt idx="173">-0.00191469217509675</cx:pt>
          <cx:pt idx="174">-0.0139084878144512</cx:pt>
          <cx:pt idx="175">-0.0114831290531036</cx:pt>
          <cx:pt idx="176">-0.017595042227587301</cx:pt>
          <cx:pt idx="177">-0.031034634058459701</cx:pt>
          <cx:pt idx="178">-0.018088301454684801</cx:pt>
          <cx:pt idx="179">-0.024014073880131999</cx:pt>
          <cx:pt idx="180">-0.035559617319019202</cx:pt>
          <cx:pt idx="181">-0.038215353742814699</cx:pt>
          <cx:pt idx="182">-0.034166967238266802</cx:pt>
          <cx:pt idx="183">0.0407554167823296</cx:pt>
          <cx:pt idx="184">0.071992069861339394</cx:pt>
          <cx:pt idx="185">0.028173259796175201</cx:pt>
          <cx:pt idx="186">0.0060795060114436196</cx:pt>
          <cx:pt idx="187">-0.00688026276728196</cx:pt>
          <cx:pt idx="188">-0.043296308887346001</cx:pt>
          <cx:pt idx="189">-0.061234408414125002</cx:pt>
          <cx:pt idx="190">-0.057001559547189197</cx:pt>
          <cx:pt idx="191">-0.053149794981501297</cx:pt>
          <cx:pt idx="192">-0.037538276836600902</cx:pt>
          <cx:pt idx="193">-0.0105816570905744</cx:pt>
          <cx:pt idx="194">0.0030151838833088599</cx:pt>
          <cx:pt idx="195">0.0029616240334792098</cx:pt>
          <cx:pt idx="196">0.00073778400106436204</cx:pt>
          <cx:pt idx="197">-1.28489028707515e-05</cx:pt>
          <cx:pt idx="198">-0.00058688701345997003</cx:pt>
          <cx:pt idx="199">0.0042048647710355002</cx:pt>
          <cx:pt idx="200">0.0024467859141987501</cx:pt>
          <cx:pt idx="201">-0.022352517859253299</cx:pt>
          <cx:pt idx="202">-0.034084003404160103</cx:pt>
          <cx:pt idx="203">-0.0106056824462513</cx:pt>
          <cx:pt idx="204">-0.0031802967826255902</cx:pt>
          <cx:pt idx="205">-0.00206056270888241</cx:pt>
          <cx:pt idx="206">-0.023948884710179998</cx:pt>
          <cx:pt idx="207">-0.017565499760223501</cx:pt>
          <cx:pt idx="208">-0.029277482491752101</cx:pt>
          <cx:pt idx="209">-0.053684375059660602</cx:pt>
          <cx:pt idx="210">-0.0193033610591066</cx:pt>
          <cx:pt idx="211">0.068415289029299498</cx:pt>
          <cx:pt idx="212">0.094790549926807993</cx:pt>
          <cx:pt idx="213">0.059133598332691599</cx:pt>
          <cx:pt idx="214">0.017378986004930701</cx:pt>
          <cx:pt idx="215">-0.0095068884569078794</cx:pt>
          <cx:pt idx="216">-0.028748677005096701</cx:pt>
          <cx:pt idx="217">-0.042546002340025799</cx:pt>
          <cx:pt idx="218">-0.052610830446521303</cx:pt>
          <cx:pt idx="219">-0.059161380089812601</cx:pt>
          <cx:pt idx="220">-0.024470214031638099</cx:pt>
          <cx:pt idx="221">-0.0086351801385049602</cx:pt>
          <cx:pt idx="222">0.0057383858644171198</cx:pt>
          <cx:pt idx="223">0.0014060591135923799</cx:pt>
          <cx:pt idx="224">6.1441121191310198e-05</cx:pt>
          <cx:pt idx="225">0.00070137665551507297</cx:pt>
          <cx:pt idx="226">-0.00091432720740574497</cx:pt>
          <cx:pt idx="227">-0.0021367239154763198</cx:pt>
          <cx:pt idx="228">-0.00348801706646061</cx:pt>
          <cx:pt idx="229">-0.025375781090356299</cx:pt>
          <cx:pt idx="230">-0.0135058391215854</cx:pt>
          <cx:pt idx="231">0.012198539049431001</cx:pt>
          <cx:pt idx="232">0.017573527937904201</cx:pt>
          <cx:pt idx="233">0.037041170489333398</cx:pt>
          <cx:pt idx="234">-0.0050155828826575896</cx:pt>
          <cx:pt idx="235">-0.038344973537941397</cx:pt>
          <cx:pt idx="236">-0.083918214543577105</cx:pt>
          <cx:pt idx="237">-0.037354628485214703</cx:pt>
          <cx:pt idx="238">0.015619167234791601</cx:pt>
          <cx:pt idx="239">0.084878522172468898</cx:pt>
          <cx:pt idx="240">0.10643789531624499</cx:pt>
          <cx:pt idx="241">0.034213784939679102</cx:pt>
          <cx:pt idx="242">-0.0073741359722334704</cx:pt>
          <cx:pt idx="243">-0.010606154894449301</cx:pt>
          <cx:pt idx="244">-0.0038392276691651701</cx:pt>
          <cx:pt idx="245">-0.050418932446752801</cx:pt>
          <cx:pt idx="246">-0.048444422602206903</cx:pt>
          <cx:pt idx="247">-0.048489004673357199</cx:pt>
          <cx:pt idx="248">-0.038114491499249899</cx:pt>
          <cx:pt idx="249">-0.018551749722501301</cx:pt>
          <cx:pt idx="250">0.0034176746195295699</cx:pt>
          <cx:pt idx="251">-0.00082130017943592398</cx:pt>
          <cx:pt idx="252">0.00090560562206295895</cx:pt>
          <cx:pt idx="253">0.000253391890624233</cx:pt>
          <cx:pt idx="254">-0.00104257402276648</cx:pt>
          <cx:pt idx="255">-0.0018914692443700899</cx:pt>
          <cx:pt idx="256">-0.017437512930983501</cx:pt>
          <cx:pt idx="257">-0.021605063757632801</cx:pt>
          <cx:pt idx="258">-0.015476738280651299</cx:pt>
          <cx:pt idx="259">0.0113570789773349</cx:pt>
          <cx:pt idx="260">0.0087709126260624402</cx:pt>
          <cx:pt idx="261">-0.0160722726846944</cx:pt>
          <cx:pt idx="262">-0.047813767272164499</cx:pt>
          <cx:pt idx="263">-0.072973382418643803</cx:pt>
          <cx:pt idx="264">-0.039608572860477399</cx:pt>
          <cx:pt idx="265">-0.0044709773414515104</cx:pt>
          <cx:pt idx="266">-0.00038855645879758301</cx:pt>
          <cx:pt idx="267">0.083218430222419204</cx:pt>
          <cx:pt idx="268">0.078420537494381201</cx:pt>
          <cx:pt idx="269">0.0113373714227219</cx:pt>
          <cx:pt idx="270">-0.011235320927366199</cx:pt>
          <cx:pt idx="271">-0.024225459911301799</cx:pt>
          <cx:pt idx="272">-0.0083422531412775894</cx:pt>
          <cx:pt idx="273">-0.013831578353292301</cx:pt>
          <cx:pt idx="274">-0.044212257191685603</cx:pt>
          <cx:pt idx="275">-0.025180982958659701</cx:pt>
          <cx:pt idx="276">-0.011383118214897301</cx:pt>
          <cx:pt idx="277">-0.020365727284239701</cx:pt>
          <cx:pt idx="278">-0.0014682007132759199</cx:pt>
          <cx:pt idx="279">-0.00095776466331208001</cx:pt>
          <cx:pt idx="280">0.00048260196835145499</cx:pt>
          <cx:pt idx="281">-0.00028543221875597797</cx:pt>
          <cx:pt idx="282">-0.00081750762391764604</cx:pt>
          <cx:pt idx="283">-0.0067194155698790704</cx:pt>
          <cx:pt idx="284">-0.022741711911516301</cx:pt>
          <cx:pt idx="285">-0.0030363321380758599</cx:pt>
          <cx:pt idx="286">0.015698095537346302</cx:pt>
          <cx:pt idx="287">0.0052777287067707198</cx:pt>
          <cx:pt idx="288">-0.0209670258377226</cx:pt>
          <cx:pt idx="289">-0.0269811907286093</cx:pt>
          <cx:pt idx="290">-0.047303161137573602</cx:pt>
          <cx:pt idx="291">-0.044971547820234901</cx:pt>
          <cx:pt idx="292">-0.0010144206824430999</cx:pt>
          <cx:pt idx="293">-0.0184973282849164</cx:pt>
          <cx:pt idx="294">-0.029108949739175501</cx:pt>
          <cx:pt idx="295">0.026181888825137199</cx:pt>
          <cx:pt idx="296">0.059176000167173198</cx:pt>
          <cx:pt idx="297">0.0141568564781894</cx:pt>
          <cx:pt idx="298">0.0035539253764930701</cx:pt>
          <cx:pt idx="299">0.00084568657848322899</cx:pt>
          <cx:pt idx="300">0.0050032903025382996</cx:pt>
          <cx:pt idx="301">0.000533218380907209</cx:pt>
          <cx:pt idx="302">-0.0210523481054107</cx:pt>
          <cx:pt idx="303">-0.00329384922103499</cx:pt>
          <cx:pt idx="304">-0.0026913657356062801</cx:pt>
          <cx:pt idx="305">-0.0243308738562425</cx:pt>
          <cx:pt idx="306">-0.0050181490848999304</cx:pt>
          <cx:pt idx="307">-1.49365037256706e-05</cx:pt>
          <cx:pt idx="308">-0.00046887545168356799</cx:pt>
          <cx:pt idx="309">0.00055932353735642501</cx:pt>
          <cx:pt idx="310">-0.0014154811204425599</cx:pt>
          <cx:pt idx="311">-0.0057772881256638398</cx:pt>
          <cx:pt idx="312">-0.017614210020287301</cx:pt>
          <cx:pt idx="313">0.0025055595896434201</cx:pt>
          <cx:pt idx="314">0.0279184490819319</cx:pt>
          <cx:pt idx="315">0.0151411737868402</cx:pt>
          <cx:pt idx="316">0.0015015440575072601</cx:pt>
          <cx:pt idx="317">-0.0107086171548721</cx:pt>
          <cx:pt idx="318">-0.032245482196880601</cx:pt>
          <cx:pt idx="319">-0.043725331007597699</cx:pt>
          <cx:pt idx="320">-0.0088150239677179006</cx:pt>
          <cx:pt idx="321">0.00037814657396780199</cx:pt>
          <cx:pt idx="322">0.0075381944934488796</cx:pt>
          <cx:pt idx="323">-0.0067295847902186503</cx:pt>
          <cx:pt idx="324">0.024297425732696901</cx:pt>
          <cx:pt idx="325">-0.052372511738226497</cx:pt>
          <cx:pt idx="326">-0.0072555503468178803</cx:pt>
          <cx:pt idx="327">0.041814156786036102</cx:pt>
          <cx:pt idx="328">-0.00252429741039434</cx:pt>
          <cx:pt idx="329">0.011895343975437201</cx:pt>
          <cx:pt idx="330">0.0071925473778666196</cx:pt>
          <cx:pt idx="331">-0.00082230830954452998</cx:pt>
          <cx:pt idx="332">-0.0078648497553847393</cx:pt>
          <cx:pt idx="333">-0.017606622727909201</cx:pt>
          <cx:pt idx="334">-0.0093406854724390597</cx:pt>
          <cx:pt idx="335">0.000194111763015005</cx:pt>
          <cx:pt idx="336">0.000102542738939169</cx:pt>
          <cx:pt idx="337">-6.0403875840291498e-05</cx:pt>
          <cx:pt idx="338">-0.00100867978331982</cx:pt>
          <cx:pt idx="339">-0.0026095500882048601</cx:pt>
          <cx:pt idx="340">-0.021495246209104701</cx:pt>
          <cx:pt idx="341">-0.0077463308378745797</cx:pt>
          <cx:pt idx="342">-0.0098391270321083694</cx:pt>
          <cx:pt idx="343">0.0034476194845729198</cx:pt>
          <cx:pt idx="344">0.00628659269685297</cx:pt>
          <cx:pt idx="345">-0.0293835687033406</cx:pt>
          <cx:pt idx="346">-0.00114047263433729</cx:pt>
          <cx:pt idx="347">-0.0039020927550410798</cx:pt>
          <cx:pt idx="348">0.023703661493199499</cx:pt>
          <cx:pt idx="349">0.0205165013742785</cx:pt>
          <cx:pt idx="350">0.0057225810994061699</cx:pt>
          <cx:pt idx="351">-0.035319020121487597</cx:pt>
          <cx:pt idx="352">-0.013284854781170899</cx:pt>
          <cx:pt idx="353">-0.061150612759563898</cx:pt>
          <cx:pt idx="354">-0.033575140250633899</cx:pt>
          <cx:pt idx="355">-0.030329753505394401</cx:pt>
          <cx:pt idx="356">-0.019510338530700201</cx:pt>
          <cx:pt idx="357">0.00920440282596292</cx:pt>
          <cx:pt idx="358">0.017185647658723199</cx:pt>
          <cx:pt idx="359">-0.00570968296530783</cx:pt>
          <cx:pt idx="360">0.014227970484311099</cx:pt>
          <cx:pt idx="361">-0.0023896339057260601</cx:pt>
          <cx:pt idx="362">-0.0066225227003589996</cx:pt>
          <cx:pt idx="363">0.00043480465630068199</cx:pt>
          <cx:pt idx="364">4.8755779672861798e-05</cx:pt>
          <cx:pt idx="365">0.00012447280783615001</cx:pt>
          <cx:pt idx="366">-0.0011315304774523101</cx:pt>
          <cx:pt idx="367">-5.9434614310516898e-05</cx:pt>
          <cx:pt idx="368">-0.026904242760223698</cx:pt>
          <cx:pt idx="369">-0.0047460988158533101</cx:pt>
          <cx:pt idx="370">0.0063886191544716602</cx:pt>
          <cx:pt idx="371">-0.0218929674142231</cx:pt>
          <cx:pt idx="372">-0.0073359527216098896</cx:pt>
          <cx:pt idx="373">-0.010164651245406</cx:pt>
          <cx:pt idx="374">-0.0043828706372625896</cx:pt>
          <cx:pt idx="375">0.029156689467520602</cx:pt>
          <cx:pt idx="376">0.050239547443092898</cx:pt>
          <cx:pt idx="377">0.036652277047898002</cx:pt>
          <cx:pt idx="378">-0.016058086863495798</cx:pt>
          <cx:pt idx="379">-0.011385355206935399</cx:pt>
          <cx:pt idx="380">-0.036057131977570503</cx:pt>
          <cx:pt idx="381">-0.064594968726526397</cx:pt>
          <cx:pt idx="382">-0.00827408648048116</cx:pt>
          <cx:pt idx="383">-0.031359000173985498</cx:pt>
          <cx:pt idx="384">-0.023417018792245999</cx:pt>
          <cx:pt idx="385">0.0066307400011369599</cx:pt>
          <cx:pt idx="386">0.0225347006059873</cx:pt>
          <cx:pt idx="387">0.0083748522804874392</cx:pt>
          <cx:pt idx="388">0.018928756363260298</cx:pt>
          <cx:pt idx="389">0.011087834398057401</cx:pt>
          <cx:pt idx="390">0.0037218713914706201</cx:pt>
          <cx:pt idx="391">0.00377387919503921</cx:pt>
          <cx:pt idx="392">6.8495060209395006e-05</cx:pt>
          <cx:pt idx="393">0.00054502906518888699</cx:pt>
          <cx:pt idx="394">0.00017911955017085101</cx:pt>
          <cx:pt idx="395">-0.0039336978231933597</cx:pt>
          <cx:pt idx="396">-0.025842276187291301</cx:pt>
          <cx:pt idx="397">0.0021556428499621499</cx:pt>
          <cx:pt idx="398">0.000119572442188287</cx:pt>
          <cx:pt idx="399">0.00033495522414949899</cx:pt>
          <cx:pt idx="400">0.019285949876632201</cx:pt>
          <cx:pt idx="401">0.021645464109221801</cx:pt>
          <cx:pt idx="402">-0.0100136491452084</cx:pt>
          <cx:pt idx="403">0.021002989231355601</cx:pt>
          <cx:pt idx="404">0.027082526960568599</cx:pt>
          <cx:pt idx="405">0.0145446276094387</cx:pt>
          <cx:pt idx="406">0.0076318297175368699</cx:pt>
          <cx:pt idx="407">0.025417447033863502</cx:pt>
          <cx:pt idx="408">0.030069169448227798</cx:pt>
          <cx:pt idx="409">-0.032182141178828998</cx:pt>
          <cx:pt idx="410">-0.020744495288712</cx:pt>
          <cx:pt idx="411">-0.049376704522997403</cx:pt>
          <cx:pt idx="412">-0.049295553459430999</cx:pt>
          <cx:pt idx="413">-0.0085598210210347091</cx:pt>
          <cx:pt idx="414">0.00642748373039791</cx:pt>
          <cx:pt idx="415">0.00669847411931022</cx:pt>
          <cx:pt idx="416">0.0088104411202502095</cx:pt>
          <cx:pt idx="417">0.013514864324354199</cx:pt>
          <cx:pt idx="418">0.0081103288706973996</cx:pt>
          <cx:pt idx="419">0.000106188110803666</cx:pt>
          <cx:pt idx="420">-0.00049253372581237903</cx:pt>
          <cx:pt idx="421">0.00026996900804631199</cx:pt>
          <cx:pt idx="422">0.00019003036111385401</cx:pt>
          <cx:pt idx="423">0.0050352356875497601</cx:pt>
          <cx:pt idx="424">-0.024979301320511901</cx:pt>
          <cx:pt idx="425">-0.0112429650170546</cx:pt>
          <cx:pt idx="426">-0.0145675948205601</cx:pt>
          <cx:pt idx="427">-0.0127621379513686</cx:pt>
          <cx:pt idx="428">-0.0080788963018376195</cx:pt>
          <cx:pt idx="429">0.0096942431573831603</cx:pt>
          <cx:pt idx="430">-0.00019019960933721401</cx:pt>
          <cx:pt idx="431">0.0044702952907539704</cx:pt>
          <cx:pt idx="432">0.0208649539151427</cx:pt>
          <cx:pt idx="433">0.0270277676193438</cx:pt>
          <cx:pt idx="434">-0.0179778780905425</cx:pt>
          <cx:pt idx="435">0.0028889016664420402</cx:pt>
          <cx:pt idx="436">0.039616329576588102</cx:pt>
          <cx:pt idx="437">-0.00088976618661666998</cx:pt>
          <cx:pt idx="438">-0.026279641905003499</cx:pt>
          <cx:pt idx="439">-0.0388641779051258</cx:pt>
          <cx:pt idx="440">-0.032017301017162297</cx:pt>
          <cx:pt idx="441">-0.0090859491828725603</cx:pt>
          <cx:pt idx="442">0.014667463721646</cx:pt>
          <cx:pt idx="443">0.0147072879072175</cx:pt>
          <cx:pt idx="444">0.016773609884945799</cx:pt>
          <cx:pt idx="445">0.026483321730876801</cx:pt>
          <cx:pt idx="446">0.016970139592298199</cx:pt>
          <cx:pt idx="447">0.0040921352273297603</cx:pt>
          <cx:pt idx="448">-7.7273086538369004e-05</cx:pt>
          <cx:pt idx="449">0.00048760707530194202</cx:pt>
          <cx:pt idx="450">0.00060803548349787199</cx:pt>
          <cx:pt idx="451">0.0036409380474111798</cx:pt>
          <cx:pt idx="452">-0.0224018214533124</cx:pt>
          <cx:pt idx="453">-0.0027633316695781598</cx:pt>
          <cx:pt idx="454">-0.00079647668163452601</cx:pt>
          <cx:pt idx="455">-0.00057081716471356098</cx:pt>
          <cx:pt idx="456">0.0017605969767744199</cx:pt>
          <cx:pt idx="457">-0.0069906323926161402</cx:pt>
          <cx:pt idx="458">-0.0236501018793525</cx:pt>
          <cx:pt idx="459">-0.0154307523221048</cx:pt>
          <cx:pt idx="460">0.0011189495332455399</cx:pt>
          <cx:pt idx="461">-0.026870988305936198</cx:pt>
          <cx:pt idx="462">-0.057703213525371402</cx:pt>
          <cx:pt idx="463">-0.0012625092600672401</cx:pt>
          <cx:pt idx="464">0.050093317921607199</cx:pt>
          <cx:pt idx="465">0.040221751860571003</cx:pt>
          <cx:pt idx="466">0.0072340302968020801</cx:pt>
          <cx:pt idx="467">0.0040035443369593497</cx:pt>
          <cx:pt idx="468">0.00046976012178963101</cx:pt>
          <cx:pt idx="469">0.042802779391062099</cx:pt>
          <cx:pt idx="470">0.0279111475881915</cx:pt>
          <cx:pt idx="471">0.031813543663542103</cx:pt>
          <cx:pt idx="472">0.019101129079873901</cx:pt>
          <cx:pt idx="473">0.043894179025606203</cx:pt>
          <cx:pt idx="474">0.020351959696753401</cx:pt>
          <cx:pt idx="475">0.00461486517861864</cx:pt>
          <cx:pt idx="476">-0.00011134136294922</cx:pt>
          <cx:pt idx="477">0.000135541685946718</cx:pt>
          <cx:pt idx="478">0.0080799305037200092</cx:pt>
          <cx:pt idx="479">0.0062901821458916504</cx:pt>
          <cx:pt idx="480">0.0030849121402853502</cx:pt>
          <cx:pt idx="481">0.027618904170186601</cx:pt>
          <cx:pt idx="482">0.023526844792017401</cx:pt>
          <cx:pt idx="483">0.019346957057253901</cx:pt>
          <cx:pt idx="484">0.029395179430312401</cx:pt>
          <cx:pt idx="485">0.0085562343568324102</cx:pt>
          <cx:pt idx="486">-0.032558353848622199</cx:pt>
          <cx:pt idx="487">-0.036088256358482299</cx:pt>
          <cx:pt idx="488">-0.019446584434427899</cx:pt>
          <cx:pt idx="489">-0.015924517169560001</cx:pt>
          <cx:pt idx="490">-0.023133669937181502</cx:pt>
          <cx:pt idx="491">0.033374574865564603</cx:pt>
          <cx:pt idx="492">0.025634209333575401</cx:pt>
          <cx:pt idx="493">-0.0034281936397162699</cx:pt>
          <cx:pt idx="494">0.039250065600913098</cx:pt>
          <cx:pt idx="495">0.0021553148405062598</cx:pt>
          <cx:pt idx="496">0.0065655563753631296</cx:pt>
          <cx:pt idx="497">0.057954375996496298</cx:pt>
          <cx:pt idx="498">0.045156779412301298</cx:pt>
          <cx:pt idx="499">0.026406439359431402</cx:pt>
          <cx:pt idx="500">0.0281039584110593</cx:pt>
          <cx:pt idx="501">0.039338645597252801</cx:pt>
          <cx:pt idx="502">0.0073122149103524003</cx:pt>
          <cx:pt idx="503">0.00047091900397465999</cx:pt>
          <cx:pt idx="504">-0.00044333299906450002</cx:pt>
          <cx:pt idx="505">0.00019352803772898199</cx:pt>
          <cx:pt idx="506">0.0050132967521990396</cx:pt>
          <cx:pt idx="507">0.015880809106628601</cx:pt>
          <cx:pt idx="508">0.033283713820551203</cx:pt>
          <cx:pt idx="509">0.0293333389181171</cx:pt>
          <cx:pt idx="510">0.036412636327035799</cx:pt>
          <cx:pt idx="511">0.061713788880733603</cx:pt>
          <cx:pt idx="512">0.0309511431645677</cx:pt>
          <cx:pt idx="513">0.041529802572426798</cx:pt>
          <cx:pt idx="514">-0.0054059173071107202</cx:pt>
          <cx:pt idx="515">-0.0586088350922589</cx:pt>
          <cx:pt idx="516">-0.031358599707613698</cx:pt>
          <cx:pt idx="517">0.010314028800835</cx:pt>
          <cx:pt idx="518">0.035885346035164301</cx:pt>
          <cx:pt idx="519">0.099569635395796594</cx:pt>
          <cx:pt idx="520">0.094708771791615798</cx:pt>
          <cx:pt idx="521">0.055959896220645601</cx:pt>
          <cx:pt idx="522">0.0520995838071125</cx:pt>
          <cx:pt idx="523">0.0148709032035629</cx:pt>
          <cx:pt idx="524">0.034173801127061698</cx:pt>
          <cx:pt idx="525">0.046033250372581103</cx:pt>
          <cx:pt idx="526">0.054298922428352603</cx:pt>
          <cx:pt idx="527">0.043417762613584703</cx:pt>
          <cx:pt idx="528">0.0286862621121559</cx:pt>
          <cx:pt idx="529">0.0228268963290605</cx:pt>
          <cx:pt idx="530">0.0027616885005766301</cx:pt>
          <cx:pt idx="531">0.00063750261657734503</cx:pt>
          <cx:pt idx="532">0.00060364137632550302</cx:pt>
          <cx:pt idx="533">-0.00012705060834451601</cx:pt>
          <cx:pt idx="534">0.00069606473267723803</cx:pt>
          <cx:pt idx="535">0.018303832432334601</cx:pt>
          <cx:pt idx="536">0.0519265709984549</cx:pt>
          <cx:pt idx="537">0.047508019029209099</cx:pt>
          <cx:pt idx="538">0.021585511427150501</cx:pt>
          <cx:pt idx="539">0.042912146777753603</cx:pt>
          <cx:pt idx="540">0.0039339137064803601</cx:pt>
          <cx:pt idx="541">0.030603662385823099</cx:pt>
          <cx:pt idx="542">0.0103843871454653</cx:pt>
          <cx:pt idx="543">-0.041056965863117002</cx:pt>
          <cx:pt idx="544">-0.067717952998373201</cx:pt>
          <cx:pt idx="545">-0.0438860088522081</cx:pt>
          <cx:pt idx="546">0.033485433618949297</cx:pt>
          <cx:pt idx="547">0.11239901913802899</cx:pt>
          <cx:pt idx="548">0.13350740226347399</cx:pt>
          <cx:pt idx="549">0.11812580565089099</cx:pt>
          <cx:pt idx="550">0.069278485748469995</cx:pt>
          <cx:pt idx="551">0.062658540458413695</cx:pt>
          <cx:pt idx="552">0.0425478946758584</cx:pt>
          <cx:pt idx="553">0.061293443444889503</cx:pt>
          <cx:pt idx="554">0.055699747128854803</cx:pt>
          <cx:pt idx="555">0.051108671108798902</cx:pt>
          <cx:pt idx="556">0.0084992796491927796</cx:pt>
          <cx:pt idx="557">0.014884008482262101</cx:pt>
          <cx:pt idx="558">0.0075739573078345704</cx:pt>
          <cx:pt idx="559">0.000235997042064588</cx:pt>
          <cx:pt idx="560">-0.00078255324681483405</cx:pt>
          <cx:pt idx="561">-0.00072177418668306203</cx:pt>
          <cx:pt idx="562">0.0051326434595457496</cx:pt>
          <cx:pt idx="563">0.023480528562305598</cx:pt>
          <cx:pt idx="564">0.047152385795924699</cx:pt>
          <cx:pt idx="565">0.035794654187390799</cx:pt>
          <cx:pt idx="566">0.00937387445179798</cx:pt>
          <cx:pt idx="567">0.054535304662055702</cx:pt>
          <cx:pt idx="568">0.040753134507756299</cx:pt>
          <cx:pt idx="569">0.029444529319113202</cx:pt>
          <cx:pt idx="570">0.019890516132050302</cx:pt>
          <cx:pt idx="571">-0.026936857563399901</cx:pt>
          <cx:pt idx="572">-0.045286894981592399</cx:pt>
          <cx:pt idx="573">-0.047388936115855901</cx:pt>
          <cx:pt idx="574">-0.0111181247232625</cx:pt>
          <cx:pt idx="575">0.050288968123952497</cx:pt>
          <cx:pt idx="576">0.0788001710824313</cx:pt>
          <cx:pt idx="577">0.083946826225760496</cx:pt>
          <cx:pt idx="578">0.117202319721649</cx:pt>
          <cx:pt idx="579">0.051253672699547503</cx:pt>
          <cx:pt idx="580">0.048175727874870303</cx:pt>
          <cx:pt idx="581">0.057770551360840999</cx:pt>
          <cx:pt idx="582">0.049092102485352299</cx:pt>
          <cx:pt idx="583">0.041030393159174998</cx:pt>
          <cx:pt idx="584">0.0030919464338750899</cx:pt>
          <cx:pt idx="585">0.0031577682831625299</cx:pt>
          <cx:pt idx="586">0.0052665467075764701</cx:pt>
          <cx:pt idx="587">-0.00035882549117214197</cx:pt>
          <cx:pt idx="588">3.9002748056166799e-05</cx:pt>
          <cx:pt idx="589">-6.5669701653226498e-05</cx:pt>
          <cx:pt idx="590">0.0112932844242267</cx:pt>
          <cx:pt idx="591">0.0228733755620684</cx:pt>
          <cx:pt idx="592">0.033222936428516599</cx:pt>
          <cx:pt idx="593">0.032500416623156503</cx:pt>
          <cx:pt idx="594">0.014484714133389399</cx:pt>
          <cx:pt idx="595">0.025736108150677901</cx:pt>
          <cx:pt idx="596">0.0515777844045366</cx:pt>
          <cx:pt idx="597">0.028294602166838101</cx:pt>
          <cx:pt idx="598">0.0108793737488669</cx:pt>
          <cx:pt idx="599">-0.038467762054754301</cx:pt>
          <cx:pt idx="600">-0.051044347871788</cx:pt>
          <cx:pt idx="601">-0.036887205583378199</cx:pt>
          <cx:pt idx="602">-0.062690515045376802</cx:pt>
          <cx:pt idx="603">-0.069265548402405799</cx:pt>
          <cx:pt idx="604">-0.047377225935907097</cx:pt>
          <cx:pt idx="605">0.0031673509806690002</cx:pt>
          <cx:pt idx="606">0.029722186307968999</cx:pt>
          <cx:pt idx="607">0.0048504715057568802</cx:pt>
          <cx:pt idx="608">0.0024897550219242499</cx:pt>
          <cx:pt idx="609">0.0066715645862558603</cx:pt>
          <cx:pt idx="610">0.0478322332415798</cx:pt>
          <cx:pt idx="611">0.044563177336833397</cx:pt>
          <cx:pt idx="612">-0.00017843989330277099</cx:pt>
          <cx:pt idx="613">-0.0040226324009522904</cx:pt>
          <cx:pt idx="614">0.0035312962265404502</cx:pt>
          <cx:pt idx="615">-9.6482485944380203e-06</cx:pt>
          <cx:pt idx="616">4.6438509728756103e-05</cx:pt>
          <cx:pt idx="617">-0.00065053666234873397</cx:pt>
          <cx:pt idx="618">0.0056327394750047503</cx:pt>
          <cx:pt idx="619">0.012979726105236299</cx:pt>
          <cx:pt idx="620">0.016595248529357402</cx:pt>
          <cx:pt idx="621">0.016225858902742901</cx:pt>
          <cx:pt idx="622">0.016024778683137501</cx:pt>
          <cx:pt idx="623">0.021273216848023999</cx:pt>
          <cx:pt idx="624">0.039908887654229702</cx:pt>
          <cx:pt idx="625">0.039344244274312698</cx:pt>
          <cx:pt idx="626">0.024969651037333899</cx:pt>
          <cx:pt idx="627">0.0032312850759681701</cx:pt>
          <cx:pt idx="628">-0.0112994158891997</cx:pt>
          <cx:pt idx="629">-0.056841121308087703</cx:pt>
          <cx:pt idx="630">-0.108495487723268</cx:pt>
          <cx:pt idx="631">-0.094679361153570105</cx:pt>
          <cx:pt idx="632">-0.099190623610087</cx:pt>
          <cx:pt idx="633">-0.053651610947626202</cx:pt>
          <cx:pt idx="634">-0.024202259540256399</cx:pt>
          <cx:pt idx="635">0.00087200165045496004</cx:pt>
          <cx:pt idx="636">-0.0118787068852783</cx:pt>
          <cx:pt idx="637">0.0151893132867243</cx:pt>
          <cx:pt idx="638">0.032385051768732603</cx:pt>
          <cx:pt idx="639">0.0069498179169105697</cx:pt>
          <cx:pt idx="640">-0.0099832276478005796</cx:pt>
          <cx:pt idx="641">-0.0123852930937868</cx:pt>
          <cx:pt idx="642">-0.0039249152305753298</cx:pt>
          <cx:pt idx="643">-0.000599047467729191</cx:pt>
          <cx:pt idx="644">-0.00020995471574970599</cx:pt>
          <cx:pt idx="645">0.00013645267468611499</cx:pt>
          <cx:pt idx="646">0.0011264982390686499</cx:pt>
          <cx:pt idx="647">0.0066908776141768201</cx:pt>
          <cx:pt idx="648">0.00693882838778297</cx:pt>
          <cx:pt idx="649">-0.00065082408989206703</cx:pt>
          <cx:pt idx="650">-0.013373739793236699</cx:pt>
          <cx:pt idx="651">0.00707466323612186</cx:pt>
          <cx:pt idx="652">0.026309453879309198</cx:pt>
          <cx:pt idx="653">0.0195852294570204</cx:pt>
          <cx:pt idx="654">0.0053434467418459796</cx:pt>
          <cx:pt idx="655">-0.021857984286108099</cx:pt>
          <cx:pt idx="656">-0.037184704668650502</cx:pt>
          <cx:pt idx="657">-0.098858446948352899</cx:pt>
          <cx:pt idx="658">-0.116833868327976</cx:pt>
          <cx:pt idx="659">-0.067291224915977402</cx:pt>
          <cx:pt idx="660">-0.080443555414843798</cx:pt>
          <cx:pt idx="661">-0.063420415640997096</cx:pt>
          <cx:pt idx="662">-0.022112498969002001</cx:pt>
          <cx:pt idx="663">-0.011670634755820201</cx:pt>
          <cx:pt idx="664">-0.0194770951850247</cx:pt>
          <cx:pt idx="665">0.0011364691067767901</cx:pt>
          <cx:pt idx="666">0.0047036256168351198</cx:pt>
          <cx:pt idx="667">-0.0059999125998024799</cx:pt>
          <cx:pt idx="668">-0.018072896784715901</cx:pt>
          <cx:pt idx="669">-0.013626237640528401</cx:pt>
          <cx:pt idx="670">-0.0027823760664797701</cx:pt>
          <cx:pt idx="671">0.00029296249249017502</cx:pt>
          <cx:pt idx="672">0.00021503334875871399</cx:pt>
          <cx:pt idx="673">-0.00040303854544573598</cx:pt>
          <cx:pt idx="674">-0.00085077227881861204</cx:pt>
          <cx:pt idx="675">-0.0024754879445021199</cx:pt>
          <cx:pt idx="676">-0.0040554562188394204</cx:pt>
          <cx:pt idx="677">-0.0134054467031274</cx:pt>
          <cx:pt idx="678">-0.023167457846844201</cx:pt>
          <cx:pt idx="679">-0.0163983888324034</cx:pt>
          <cx:pt idx="680">-0.015644147324491799</cx:pt>
          <cx:pt idx="681">0.0019173535563974701</cx:pt>
          <cx:pt idx="682">-0.012650158515194999</cx:pt>
          <cx:pt idx="683">-0.033632376951659097</cx:pt>
          <cx:pt idx="684">-0.058729163976586</cx:pt>
          <cx:pt idx="685">-0.078640454893936104</cx:pt>
          <cx:pt idx="686">-0.059874621686240199</cx:pt>
          <cx:pt idx="687">-0.017603580921773401</cx:pt>
          <cx:pt idx="688">-0.050631120391470899</cx:pt>
          <cx:pt idx="689">-0.052008062883003803</cx:pt>
          <cx:pt idx="690">-0.025835439530037599</cx:pt>
          <cx:pt idx="691">-0.0157903798104525</cx:pt>
          <cx:pt idx="692">-0.029778803783375999</cx:pt>
          <cx:pt idx="693">-0.021464157150486801</cx:pt>
          <cx:pt idx="694">-0.0143048471546502</cx:pt>
          <cx:pt idx="695">-0.0110589237539953</cx:pt>
          <cx:pt idx="696">0.0020079226228668398</cx:pt>
          <cx:pt idx="697">0.00085621698562342904</cx:pt>
          <cx:pt idx="698">-0.00015275068819211899</cx:pt>
          <cx:pt idx="699">0.00089430775539239198</cx:pt>
          <cx:pt idx="700">-0.00054234312426549398</cx:pt>
          <cx:pt idx="701">0.00089758941318141396</cx:pt>
          <cx:pt idx="702">-0.00039065195964024303</cx:pt>
          <cx:pt idx="703">-0.00020219796355757199</cx:pt>
          <cx:pt idx="704">0.00026664750104774199</cx:pt>
          <cx:pt idx="705">-0.0063739832861492499</cx:pt>
          <cx:pt idx="706">-0.0099986584166846405</cx:pt>
          <cx:pt idx="707">-0.015557251233115001</cx:pt>
          <cx:pt idx="708">-0.018668159671188098</cx:pt>
          <cx:pt idx="709">-0.0166597184973322</cx:pt>
          <cx:pt idx="710">-0.018179755051607599</cx:pt>
          <cx:pt idx="711">-0.0202752310718558</cx:pt>
          <cx:pt idx="712">-0.0356760751001865</cx:pt>
          <cx:pt idx="713">-0.032813090355283202</cx:pt>
          <cx:pt idx="714">-0.020507237822467401</cx:pt>
          <cx:pt idx="715">-0.0087725585438037396</cx:pt>
          <cx:pt idx="716">-0.024558807425636899</cx:pt>
          <cx:pt idx="717">-0.0170485321252942</cx:pt>
          <cx:pt idx="718">-0.021602173154333201</cx:pt>
          <cx:pt idx="719">-0.036759308663553703</cx:pt>
          <cx:pt idx="720">-0.0391935276275579</cx:pt>
          <cx:pt idx="721">-0.023460419981719501</cx:pt>
          <cx:pt idx="722">-0.010421886899609999</cx:pt>
          <cx:pt idx="723">-0.0044192314572521103</cx:pt>
          <cx:pt idx="724">-0.00134043971625648</cx:pt>
          <cx:pt idx="725">0.00014240136351435201</cx:pt>
          <cx:pt idx="726">0.00082825933822976497</cx:pt>
          <cx:pt idx="727">-0.00054659425870879198</cx:pt>
          <cx:pt idx="728">-0.00036449833486084402</cx:pt>
          <cx:pt idx="729">0.00052865030540648296</cx:pt>
          <cx:pt idx="730">2.3835971422192901e-05</cx:pt>
          <cx:pt idx="731">0.00029491014397749898</cx:pt>
          <cx:pt idx="732">0.00037559370004886601</cx:pt>
          <cx:pt idx="733">-0.0044962536114779399</cx:pt>
          <cx:pt idx="734">-0.00482847979042802</cx:pt>
          <cx:pt idx="735">-0.0038147310206626001</cx:pt>
          <cx:pt idx="736">-0.0057062487130440497</cx:pt>
          <cx:pt idx="737">-0.0040831529704566504</cx:pt>
          <cx:pt idx="738">-0.0023356361921627799</cx:pt>
          <cx:pt idx="739">-0.0055583357935398503</cx:pt>
          <cx:pt idx="740">-0.0099112714416254195</cx:pt>
          <cx:pt idx="741">-0.0114702543034403</cx:pt>
          <cx:pt idx="742">-0.016335819817810699</cx:pt>
          <cx:pt idx="743">-0.0070360661099657697</cx:pt>
          <cx:pt idx="744">-0.0060813489350547596</cx:pt>
          <cx:pt idx="745">-0.013425046503107101</cx:pt>
          <cx:pt idx="746">-0.0078504038697093902</cx:pt>
          <cx:pt idx="747">-0.0101578989661336</cx:pt>
          <cx:pt idx="748">-0.0116120540448107</cx:pt>
          <cx:pt idx="749">-0.0074033988558328797</cx:pt>
          <cx:pt idx="750">-0.0037577257070259898</cx:pt>
          <cx:pt idx="751">-0.00021494030061894599</cx:pt>
          <cx:pt idx="752">0.00084635291033323499</cx:pt>
          <cx:pt idx="753">9.62525379089665e-05</cx:pt>
          <cx:pt idx="754">0.000732301014800706</cx:pt>
          <cx:pt idx="755">-0.00029189446143319402</cx:pt>
          <cx:pt idx="756">2.10052189515499e-05</cx:pt>
          <cx:pt idx="757">-0.00039745745674408102</cx:pt>
          <cx:pt idx="758">-0.00041833160041894501</cx:pt>
          <cx:pt idx="759">0.00054262647723834503</cx:pt>
          <cx:pt idx="760">-0.00028689998401656302</cx:pt>
          <cx:pt idx="761">0.00074202908072256303</cx:pt>
          <cx:pt idx="762">0.00061984537413579304</cx:pt>
          <cx:pt idx="763">-0.00161208150436111</cx:pt>
          <cx:pt idx="764">-0.00138046126087044</cx:pt>
          <cx:pt idx="765">-0.00084838942642053903</cx:pt>
          <cx:pt idx="766">9.9851040576156398e-06</cx:pt>
          <cx:pt idx="767">-0.00073536567830246897</cx:pt>
          <cx:pt idx="768">-0.0019031017437056599</cx:pt>
          <cx:pt idx="769">-0.000445837576372276</cx:pt>
          <cx:pt idx="770">-0.00097862132117974799</cx:pt>
          <cx:pt idx="771">-0.00034210671837968702</cx:pt>
          <cx:pt idx="772">-7.84501447865141e-05</cx:pt>
          <cx:pt idx="773">-0.000283795852616268</cx:pt>
          <cx:pt idx="774">-0.0024046763185346901</cx:pt>
          <cx:pt idx="775">-0.00042785959642647602</cx:pt>
          <cx:pt idx="776">-0.000229797420195006</cx:pt>
          <cx:pt idx="777">-0.0015626139208893301</cx:pt>
          <cx:pt idx="778">-0.0033967145605397998</cx:pt>
          <cx:pt idx="779">-0.00052368560055302904</cx:pt>
          <cx:pt idx="780">0.000657526568593869</cx:pt>
          <cx:pt idx="781">-6.61884869221001e-06</cx:pt>
          <cx:pt idx="782">0.000151252654575905</cx:pt>
          <cx:pt idx="783">-2.7072206863433998e-06</cx:pt>
        </cx:lvl>
      </cx:numDim>
    </cx:data>
    <cx:data id="120">
      <cx:numDim type="val">
        <cx:f>'001_WA_F - 副本'!$DQ$1:$DQ$784</cx:f>
        <cx:lvl ptCount="784" formatCode="G/通用格式">
          <cx:pt idx="0">0.00035514937790990402</cx:pt>
          <cx:pt idx="1">-0.00084598305632572601</cx:pt>
          <cx:pt idx="2">0.00022957006207428301</cx:pt>
          <cx:pt idx="3">0.00027736325869068501</cx:pt>
          <cx:pt idx="4">0.0011291438284806599</cx:pt>
          <cx:pt idx="5">0.00021857031447464399</cx:pt>
          <cx:pt idx="6">6.3159934047967901e-05</cx:pt>
          <cx:pt idx="7">-5.71775563345636e-05</cx:pt>
          <cx:pt idx="8">0.00034259484233441098</cx:pt>
          <cx:pt idx="9">0.00012577282153770501</cx:pt>
          <cx:pt idx="10">-0.00055124530009387402</cx:pt>
          <cx:pt idx="11">5.8954610130023603e-05</cx:pt>
          <cx:pt idx="12">0.000221856129235126</cx:pt>
          <cx:pt idx="13">-0.00057302309184518801</cx:pt>
          <cx:pt idx="14">-0.00015384161274608699</cx:pt>
          <cx:pt idx="15">-0.00023362873046551099</cx:pt>
          <cx:pt idx="16">-0.000303851298724659</cx:pt>
          <cx:pt idx="17">0.00094928962139654595</cx:pt>
          <cx:pt idx="18">0.00048151443353073399</cx:pt>
          <cx:pt idx="19">0.00023077343675677</cx:pt>
          <cx:pt idx="20">0.000766152548230748</cx:pt>
          <cx:pt idx="21">-0.000143875851173005</cx:pt>
          <cx:pt idx="22">-0.00042262571407300303</cx:pt>
          <cx:pt idx="23">0.00036469456058044398</cx:pt>
          <cx:pt idx="24">0.00021194258609790999</cx:pt>
          <cx:pt idx="25">-0.00038512984447796797</cx:pt>
          <cx:pt idx="26">0.00035766885442521499</cx:pt>
          <cx:pt idx="27">0.00053290893444819505</cx:pt>
          <cx:pt idx="28">-0.000319905672003542</cx:pt>
          <cx:pt idx="29">0.00103932083007083</cx:pt>
          <cx:pt idx="30">3.3782833711457797e-05</cx:pt>
          <cx:pt idx="31">0.000211641602352986</cx:pt>
          <cx:pt idx="32">8.9024296690227203e-05</cx:pt>
          <cx:pt idx="33">-0.00042475825215230301</cx:pt>
          <cx:pt idx="34">-0.0053621293846274403</cx:pt>
          <cx:pt idx="35">-0.0087919759957632796</cx:pt>
          <cx:pt idx="36">-0.0086500607737390305</cx:pt>
          <cx:pt idx="37">-0.0025596573416825099</cx:pt>
          <cx:pt idx="38">-0.0015142635466517001</cx:pt>
          <cx:pt idx="39">-0.0024245237492153101</cx:pt>
          <cx:pt idx="40">-0.0047139404883298902</cx:pt>
          <cx:pt idx="41">-0.0030149621019480901</cx:pt>
          <cx:pt idx="42">0.00116172685545307</cx:pt>
          <cx:pt idx="43">-0.0043044630430430202</cx:pt>
          <cx:pt idx="44">-0.00125855416112343</cx:pt>
          <cx:pt idx="45">-0.00144564118846698</cx:pt>
          <cx:pt idx="46">-0.00369198870732329</cx:pt>
          <cx:pt idx="47">-0.0037478093125123402</cx:pt>
          <cx:pt idx="48">-0.0018137010964547999</cx:pt>
          <cx:pt idx="49">-0.0010633075278421501</cx:pt>
          <cx:pt idx="50">-0.0020576624878221399</cx:pt>
          <cx:pt idx="51">-0.0014880263911650001</cx:pt>
          <cx:pt idx="52">-0.00088566575930522297</cx:pt>
          <cx:pt idx="53">-0.000160485490789022</cx:pt>
          <cx:pt idx="54">0.00057178767362299997</cx:pt>
          <cx:pt idx="55">-0.00071953855331992897</cx:pt>
          <cx:pt idx="56">-0.00023664706332697399</cx:pt>
          <cx:pt idx="57">-0.00089664444718194603</cx:pt>
          <cx:pt idx="58">4.6237039174066097e-06</cx:pt>
          <cx:pt idx="59">-0.00142160974802349</cx:pt>
          <cx:pt idx="60">-0.00057395255386413703</cx:pt>
          <cx:pt idx="61">-0.000150580143128977</cx:pt>
          <cx:pt idx="62">-0.0037967762456502302</cx:pt>
          <cx:pt idx="63">-0.0139851440835946</cx:pt>
          <cx:pt idx="64">-0.016033368920931299</cx:pt>
          <cx:pt idx="65">-0.0109507112150027</cx:pt>
          <cx:pt idx="66">-0.0268746352573421</cx:pt>
          <cx:pt idx="67">-0.030416370940991699</cx:pt>
          <cx:pt idx="68">-0.0213178014791</cx:pt>
          <cx:pt idx="69">-0.018834685323757101</cx:pt>
          <cx:pt idx="70">-0.013340683423785899</cx:pt>
          <cx:pt idx="71">-0.018463417905273401</cx:pt>
          <cx:pt idx="72">-0.023798280967702101</cx:pt>
          <cx:pt idx="73">-0.0040953056223729696</cx:pt>
          <cx:pt idx="74">-0.0093106405926661299</cx:pt>
          <cx:pt idx="75">-0.0042454673696312901</cx:pt>
          <cx:pt idx="76">-0.00093086708032979896</cx:pt>
          <cx:pt idx="77">-0.00096985061044442804</cx:pt>
          <cx:pt idx="78">-0.0015457645204575399</cx:pt>
          <cx:pt idx="79">-0.00133123819351415</cx:pt>
          <cx:pt idx="80">8.1798419086542398e-05</cx:pt>
          <cx:pt idx="81">-0.00028393830474430902</cx:pt>
          <cx:pt idx="82">-0.00109013068387952</cx:pt>
          <cx:pt idx="83">-0.00014477127119568101</cx:pt>
          <cx:pt idx="84">8.4617651442222397e-05</cx:pt>
          <cx:pt idx="85">-4.6419352537665297e-05</cx:pt>
          <cx:pt idx="86">-0.00019951719203024299</cx:pt>
          <cx:pt idx="87">-0.0033853949859918098</cx:pt>
          <cx:pt idx="88">-0.00191190377420807</cx:pt>
          <cx:pt idx="89">-0.0024451088835586699</cx:pt>
          <cx:pt idx="90">-0.0096563308622687107</cx:pt>
          <cx:pt idx="91">-0.00338508169421878</cx:pt>
          <cx:pt idx="92">-0.010300200201210301</cx:pt>
          <cx:pt idx="93">-0.0348677179302097</cx:pt>
          <cx:pt idx="94">-0.037935828670837703</cx:pt>
          <cx:pt idx="95">-0.033378786609977597</cx:pt>
          <cx:pt idx="96">-0.041185192736893</cx:pt>
          <cx:pt idx="97">-0.050923534951373702</cx:pt>
          <cx:pt idx="98">-0.038590333985602597</cx:pt>
          <cx:pt idx="99">-0.037261056649724497</cx:pt>
          <cx:pt idx="100">-0.017459299612846299</cx:pt>
          <cx:pt idx="101">-0.015105186872627401</cx:pt>
          <cx:pt idx="102">-0.0186147255109585</cx:pt>
          <cx:pt idx="103">-0.0036099128967545498</cx:pt>
          <cx:pt idx="104">0.00045331055428814003</cx:pt>
          <cx:pt idx="105">0.0051296912660380601</cx:pt>
          <cx:pt idx="106">0.0069642141903822003</cx:pt>
          <cx:pt idx="107">0.0046998006346652696</cx:pt>
          <cx:pt idx="108">0.0023281245850622998</cx:pt>
          <cx:pt idx="109">0.00033731487635411402</cx:pt>
          <cx:pt idx="110">-0.00026546685337911299</cx:pt>
          <cx:pt idx="111">4.7737965286311299e-05</cx:pt>
          <cx:pt idx="112">-0.00018932832122965</cx:pt>
          <cx:pt idx="113">-0.00033285913329419298</cx:pt>
          <cx:pt idx="114">0.00060432926386829605</cx:pt>
          <cx:pt idx="115">-0.00016795513996915</cx:pt>
          <cx:pt idx="116">-0.00041511102547413698</cx:pt>
          <cx:pt idx="117">-0.0165924676384448</cx:pt>
          <cx:pt idx="118">-0.018229496997610201</cx:pt>
          <cx:pt idx="119">0.0011752420442756499</cx:pt>
          <cx:pt idx="120">-0.012489156025468399</cx:pt>
          <cx:pt idx="121">-0.039037757015615002</cx:pt>
          <cx:pt idx="122">-0.046784764667754601</cx:pt>
          <cx:pt idx="123">-0.0252165953097639</cx:pt>
          <cx:pt idx="124">-0.040874496047548399</cx:pt>
          <cx:pt idx="125">-0.013256428344489901</cx:pt>
          <cx:pt idx="126">-0.039120801162156098</cx:pt>
          <cx:pt idx="127">-0.069415506917135994</cx:pt>
          <cx:pt idx="128">-0.0414904313884134</cx:pt>
          <cx:pt idx="129">-0.014833073517874801</cx:pt>
          <cx:pt idx="130">0.0018237896557764799</cx:pt>
          <cx:pt idx="131">0.00350666779766132</cx:pt>
          <cx:pt idx="132">0.0076033891701118104</cx:pt>
          <cx:pt idx="133">0.0134310210093506</cx:pt>
          <cx:pt idx="134">0.037051407149290602</cx:pt>
          <cx:pt idx="135">0.045641467023836903</cx:pt>
          <cx:pt idx="136">0.0218513440161823</cx:pt>
          <cx:pt idx="137">0.0028956743094674998</cx:pt>
          <cx:pt idx="138">-0.00050718659987269803</cx:pt>
          <cx:pt idx="139">-0.000116437765420357</cx:pt>
          <cx:pt idx="140">0.00096632476369057298</cx:pt>
          <cx:pt idx="141">-5.5925655765882301e-05</cx:pt>
          <cx:pt idx="142">0.00054194105393424096</cx:pt>
          <cx:pt idx="143">0.0012267962213255599</cx:pt>
          <cx:pt idx="144">-0.0066968765163669796</cx:pt>
          <cx:pt idx="145">-0.016991605534478899</cx:pt>
          <cx:pt idx="146">-0.0143925505550168</cx:pt>
          <cx:pt idx="147">-0.0062576264889748897</cx:pt>
          <cx:pt idx="148">-0.013058763648545</cx:pt>
          <cx:pt idx="149">-0.026438119005508801</cx:pt>
          <cx:pt idx="150">-0.035844871726272202</cx:pt>
          <cx:pt idx="151">-0.022654444395985601</cx:pt>
          <cx:pt idx="152">-0.055391505488076101</cx:pt>
          <cx:pt idx="153">-0.054610011095466003</cx:pt>
          <cx:pt idx="154">-0.073275931383356002</cx:pt>
          <cx:pt idx="155">-0.074502976606026297</cx:pt>
          <cx:pt idx="156">-0.050315887792469802</cx:pt>
          <cx:pt idx="157">-0.012616370461870301</cx:pt>
          <cx:pt idx="158">0.027838162506561799</cx:pt>
          <cx:pt idx="159">0.021398963912688199</cx:pt>
          <cx:pt idx="160">-0.015495599297599401</cx:pt>
          <cx:pt idx="161">-0.00954011707514907</cx:pt>
          <cx:pt idx="162">0.027058150774851498</cx:pt>
          <cx:pt idx="163">0.046319301307832503</cx:pt>
          <cx:pt idx="164">0.018346986016829901</cx:pt>
          <cx:pt idx="165">0.0017542937090013701</cx:pt>
          <cx:pt idx="166">-1.4427309035134599e-05</cx:pt>
          <cx:pt idx="167">-0.00028390954352604302</cx:pt>
          <cx:pt idx="168">-0.00051796350660950096</cx:pt>
          <cx:pt idx="169">-3.44504287053324e-05</cx:pt>
          <cx:pt idx="170">0.00092300368038169601</cx:pt>
          <cx:pt idx="171">0.0017991051119790899</cx:pt>
          <cx:pt idx="172">-0.00602761181519433</cx:pt>
          <cx:pt idx="173">-0.017089476534543301</cx:pt>
          <cx:pt idx="174">-0.0181570089680471</cx:pt>
          <cx:pt idx="175">-0.0234107198795621</cx:pt>
          <cx:pt idx="176">-0.0326583207614402</cx:pt>
          <cx:pt idx="177">-0.041780926873037201</cx:pt>
          <cx:pt idx="178">-0.074435906254600601</cx:pt>
          <cx:pt idx="179">-0.058196982027384998</cx:pt>
          <cx:pt idx="180">-0.049164552132138203</cx:pt>
          <cx:pt idx="181">-0.032722479200823398</cx:pt>
          <cx:pt idx="182">-0.040779267503827002</cx:pt>
          <cx:pt idx="183">-0.023411455179666099</cx:pt>
          <cx:pt idx="184">-0.019934774535583101</cx:pt>
          <cx:pt idx="185">-0.052020717379874702</cx:pt>
          <cx:pt idx="186">-0.016725799557265601</cx:pt>
          <cx:pt idx="187">0.027587725892502898</cx:pt>
          <cx:pt idx="188">0.030567317809493101</cx:pt>
          <cx:pt idx="189">0.0115422093734117</cx:pt>
          <cx:pt idx="190">0.044516351608686902</cx:pt>
          <cx:pt idx="191">0.064216128085577098</cx:pt>
          <cx:pt idx="192">0.0138386083458112</cx:pt>
          <cx:pt idx="193">-0.0022167779760870901</cx:pt>
          <cx:pt idx="194">0.00092334908151319405</cx:pt>
          <cx:pt idx="195">-0.00023331685215990201</cx:pt>
          <cx:pt idx="196">-0.00078746792174282999</cx:pt>
          <cx:pt idx="197">-0.00041177669459296098</cx:pt>
          <cx:pt idx="198">0.0037720169309864702</cx:pt>
          <cx:pt idx="199">0.00321502863793532</cx:pt>
          <cx:pt idx="200">-0.0097013077904144294</cx:pt>
          <cx:pt idx="201">-0.022797370937695498</cx:pt>
          <cx:pt idx="202">-0.029218521235006598</cx:pt>
          <cx:pt idx="203">-0.047649999774001202</cx:pt>
          <cx:pt idx="204">-0.043764629994213697</cx:pt>
          <cx:pt idx="205">-0.058058604339612602</cx:pt>
          <cx:pt idx="206">-0.063248482988155594</cx:pt>
          <cx:pt idx="207">-0.027555950820121598</cx:pt>
          <cx:pt idx="208">0.030108133645383402</cx:pt>
          <cx:pt idx="209">0.059912453268502398</cx:pt>
          <cx:pt idx="210">0.044387943165941399</cx:pt>
          <cx:pt idx="211">0.016184850759542301</cx:pt>
          <cx:pt idx="212">-0.049353861378646398</cx:pt>
          <cx:pt idx="213">-0.0681289162126332</cx:pt>
          <cx:pt idx="214">-0.057429198709772103</cx:pt>
          <cx:pt idx="215">-0.0079967603158757096</cx:pt>
          <cx:pt idx="216">0.016635051939027101</cx:pt>
          <cx:pt idx="217">0.049325606533235998</cx:pt>
          <cx:pt idx="218">0.080989984112211699</cx:pt>
          <cx:pt idx="219">0.060204254385103503</cx:pt>
          <cx:pt idx="220">0.021043898807451</cx:pt>
          <cx:pt idx="221">0.013400561318946701</cx:pt>
          <cx:pt idx="222">0.0042703991495100799</cx:pt>
          <cx:pt idx="223">0.000297708147247981</cx:pt>
          <cx:pt idx="224">-0.000485735084439851</cx:pt>
          <cx:pt idx="225">-0.00034625589554593202</cx:pt>
          <cx:pt idx="226">0.0065151919004269804</cx:pt>
          <cx:pt idx="227">0.0096457749796299008</cx:pt>
          <cx:pt idx="228">-0.0051134441607388901</cx:pt>
          <cx:pt idx="229">-0.019807685721978</cx:pt>
          <cx:pt idx="230">-0.047393193212697297</cx:pt>
          <cx:pt idx="231">-0.049927047371536103</cx:pt>
          <cx:pt idx="232">-0.0305751008662901</cx:pt>
          <cx:pt idx="233">-0.033778396913175003</cx:pt>
          <cx:pt idx="234">0.018364046962258501</cx:pt>
          <cx:pt idx="235">0.027222051223482101</cx:pt>
          <cx:pt idx="236">0.042015063735560298</cx:pt>
          <cx:pt idx="237">0.045985440738171797</cx:pt>
          <cx:pt idx="238">0.011002363304993001</cx:pt>
          <cx:pt idx="239">-0.053902753737298199</cx:pt>
          <cx:pt idx="240">-0.084421691705839005</cx:pt>
          <cx:pt idx="241">-0.073845274320028798</cx:pt>
          <cx:pt idx="242">-0.041210508919771599</cx:pt>
          <cx:pt idx="243">-0.0191777724098109</cx:pt>
          <cx:pt idx="244">0.040902042523481202</cx:pt>
          <cx:pt idx="245">0.058968338242375302</cx:pt>
          <cx:pt idx="246">0.0340902369554257</cx:pt>
          <cx:pt idx="247">0.029408198833858999</cx:pt>
          <cx:pt idx="248">0.033976968659929399</cx:pt>
          <cx:pt idx="249">0.017773285835721901</cx:pt>
          <cx:pt idx="250">0.00088200443288462705</cx:pt>
          <cx:pt idx="251">-0.00046951206374232598</cx:pt>
          <cx:pt idx="252">1.1562091148808099e-05</cx:pt>
          <cx:pt idx="253">0.000264192331591432</cx:pt>
          <cx:pt idx="254">0.0082507229251109395</cx:pt>
          <cx:pt idx="255">0.017690912888954798</cx:pt>
          <cx:pt idx="256">0.00885543815331611</cx:pt>
          <cx:pt idx="257">-0.014604091845366001</cx:pt>
          <cx:pt idx="258">-0.040584668705500801</cx:pt>
          <cx:pt idx="259">-0.020267249313324499</cx:pt>
          <cx:pt idx="260">-0.021520622335550799</cx:pt>
          <cx:pt idx="261">0.031486555097083702</cx:pt>
          <cx:pt idx="262">0.019802535773681702</cx:pt>
          <cx:pt idx="263">0.024130240784184</cx:pt>
          <cx:pt idx="264">0.0248446392901405</cx:pt>
          <cx:pt idx="265">-0.026736027761454301</cx:pt>
          <cx:pt idx="266">-0.030364756301394999</cx:pt>
          <cx:pt idx="267">-0.059499718073650301</cx:pt>
          <cx:pt idx="268">-0.029312302312796999</cx:pt>
          <cx:pt idx="269">-0.027100468098161402</cx:pt>
          <cx:pt idx="270">-0.0206164283215894</cx:pt>
          <cx:pt idx="271">0.037677068022283197</cx:pt>
          <cx:pt idx="272">0.101377333460409</cx:pt>
          <cx:pt idx="273">0.082032231889569304</cx:pt>
          <cx:pt idx="274">0.0148477075028334</cx:pt>
          <cx:pt idx="275">0.0284262636948245</cx:pt>
          <cx:pt idx="276">0.0015084092357616501</cx:pt>
          <cx:pt idx="277">0.0019377942102906901</cx:pt>
          <cx:pt idx="278">-0.00192515353831147</cx:pt>
          <cx:pt idx="279">0.00077704112857591295</cx:pt>
          <cx:pt idx="280">-0.00015940497798852901</cx:pt>
          <cx:pt idx="281">0.000108957532403116</cx:pt>
          <cx:pt idx="282">0.0051168865313462701</cx:pt>
          <cx:pt idx="283">0.014919759970352499</cx:pt>
          <cx:pt idx="284">0.0054843290274376004</cx:pt>
          <cx:pt idx="285">-0.016695424927858599</cx:pt>
          <cx:pt idx="286">-0.030212414403355699</cx:pt>
          <cx:pt idx="287">0.00933927087826553</cx:pt>
          <cx:pt idx="288">0.0116065358408435</cx:pt>
          <cx:pt idx="289">0.054863506107384101</cx:pt>
          <cx:pt idx="290">0.034707833934519199</cx:pt>
          <cx:pt idx="291">0.054328235303437597</cx:pt>
          <cx:pt idx="292">-0.0143208833618326</cx:pt>
          <cx:pt idx="293">-0.095257645989045098</cx:pt>
          <cx:pt idx="294">-0.13971716286803501</cx:pt>
          <cx:pt idx="295">-0.083676642595338802</cx:pt>
          <cx:pt idx="296">-0.026123511020248201</cx:pt>
          <cx:pt idx="297">-0.012617112574634199</cx:pt>
          <cx:pt idx="298">-0.0087950488858039595</cx:pt>
          <cx:pt idx="299">0.074890585183533601</cx:pt>
          <cx:pt idx="300">0.097703792138515502</cx:pt>
          <cx:pt idx="301">0.077720141884977903</cx:pt>
          <cx:pt idx="302">0.0096617218959296099</cx:pt>
          <cx:pt idx="303">-0.0106756455275715</cx:pt>
          <cx:pt idx="304">-0.033863337867004503</cx:pt>
          <cx:pt idx="305">-0.0128523370432826</cx:pt>
          <cx:pt idx="306">-0.0077769885836676397</cx:pt>
          <cx:pt idx="307">-0.00078786602988528795</cx:pt>
          <cx:pt idx="308">0.000194932559471488</cx:pt>
          <cx:pt idx="309">0.0012037734425881599</cx:pt>
          <cx:pt idx="310">0.0050719426446944396</cx:pt>
          <cx:pt idx="311">0.0022909373431248699</cx:pt>
          <cx:pt idx="312">-0.0111746915933868</cx:pt>
          <cx:pt idx="313">0.014404618428941701</cx:pt>
          <cx:pt idx="314">0.023054083339809101</cx:pt>
          <cx:pt idx="315">0.013100171056137</cx:pt>
          <cx:pt idx="316">0.028746812215218302</cx:pt>
          <cx:pt idx="317">0.070204000254457694</cx:pt>
          <cx:pt idx="318">0.081659581592428407</cx:pt>
          <cx:pt idx="319">0.051756661234792702</cx:pt>
          <cx:pt idx="320">0.0098535382115695798</cx:pt>
          <cx:pt idx="321">-0.060509444563985403</cx:pt>
          <cx:pt idx="322">-0.121795720924275</cx:pt>
          <cx:pt idx="323">-0.078644204943914706</cx:pt>
          <cx:pt idx="324">-0.073843741090689294</cx:pt>
          <cx:pt idx="325">-0.0292971146898693</cx:pt>
          <cx:pt idx="326">0.0100461172370096</cx:pt>
          <cx:pt idx="327">0.070827945782864499</cx:pt>
          <cx:pt idx="328">0.11230792385521</cx:pt>
          <cx:pt idx="329">0.069442772874037495</cx:pt>
          <cx:pt idx="330">0.034300422344373603</cx:pt>
          <cx:pt idx="331">-0.022679371726222398</cx:pt>
          <cx:pt idx="332">-0.048810644461760103</cx:pt>
          <cx:pt idx="333">-0.018937992172328201</cx:pt>
          <cx:pt idx="334">-0.0049321717503160696</cx:pt>
          <cx:pt idx="335">-0.00036687079705105302</cx:pt>
          <cx:pt idx="336">-0.00037052186474908198</cx:pt>
          <cx:pt idx="337">0.00094698123918386895</cx:pt>
          <cx:pt idx="338">0.00239219055837762</cx:pt>
          <cx:pt idx="339">-0.0013991109781432099</cx:pt>
          <cx:pt idx="340">0.0094105979990900795</cx:pt>
          <cx:pt idx="341">0.0544462388045465</cx:pt>
          <cx:pt idx="342">0.040595797866310797</cx:pt>
          <cx:pt idx="343">0.011621713296873001</cx:pt>
          <cx:pt idx="344">0.044537189090137902</cx:pt>
          <cx:pt idx="345">0.017176450141986599</cx:pt>
          <cx:pt idx="346">0.080918522079837601</cx:pt>
          <cx:pt idx="347">0.045153942617507097</cx:pt>
          <cx:pt idx="348">0.0038980838143509301</cx:pt>
          <cx:pt idx="349">-0.064285994404818095</cx:pt>
          <cx:pt idx="350">-0.085776935233821003</cx:pt>
          <cx:pt idx="351">-0.083964453140224604</cx:pt>
          <cx:pt idx="352">-0.087821039949361204</cx:pt>
          <cx:pt idx="353">-0.043719702373045601</cx:pt>
          <cx:pt idx="354">0.0081016437650587598</cx:pt>
          <cx:pt idx="355">0.064698150636002497</cx:pt>
          <cx:pt idx="356">0.059141862603604697</cx:pt>
          <cx:pt idx="357">0.040747645228150497</cx:pt>
          <cx:pt idx="358">0.046192831777318297</cx:pt>
          <cx:pt idx="359">-0.024159330978591201</cx:pt>
          <cx:pt idx="360">-0.036782655275041501</cx:pt>
          <cx:pt idx="361">-0.0147262007517611</cx:pt>
          <cx:pt idx="362">-0.00173001062585026</cx:pt>
          <cx:pt idx="363">-2.7813183538988301e-05</cx:pt>
          <cx:pt idx="364">0.00018417628027579799</cx:pt>
          <cx:pt idx="365">-0.00076884936149072499</cx:pt>
          <cx:pt idx="366">0.00050465124548153002</cx:pt>
          <cx:pt idx="367">-0.0023052664149605501</cx:pt>
          <cx:pt idx="368">0.0348616160204775</cx:pt>
          <cx:pt idx="369">0.055854039519869302</cx:pt>
          <cx:pt idx="370">0.040662266722782302</cx:pt>
          <cx:pt idx="371">0.066645012364304299</cx:pt>
          <cx:pt idx="372">0.090049603665994404</cx:pt>
          <cx:pt idx="373">0.030953496613267399</cx:pt>
          <cx:pt idx="374">0.0467635249196292</cx:pt>
          <cx:pt idx="375">0.031467685326312798</cx:pt>
          <cx:pt idx="376">-0.023317466755495401</cx:pt>
          <cx:pt idx="377">-0.087828290301578696</cx:pt>
          <cx:pt idx="378">-0.099494793291590194</cx:pt>
          <cx:pt idx="379">-0.073984509543707402</cx:pt>
          <cx:pt idx="380">-0.063913192369891694</cx:pt>
          <cx:pt idx="381">-0.0389571863950674</cx:pt>
          <cx:pt idx="382">-0.00518248676770238</cx:pt>
          <cx:pt idx="383">0.035030312759887598</cx:pt>
          <cx:pt idx="384">0.068419641310582105</cx:pt>
          <cx:pt idx="385">0.067625256300075501</cx:pt>
          <cx:pt idx="386">0.041697587336702001</cx:pt>
          <cx:pt idx="387">-0.038500548005873297</cx:pt>
          <cx:pt idx="388">-0.035246907474078902</cx:pt>
          <cx:pt idx="389">-0.0123478357586814</cx:pt>
          <cx:pt idx="390">-0.00092332608608290104</cx:pt>
          <cx:pt idx="391">4.2851312909892699e-05</cx:pt>
          <cx:pt idx="392">-0.00104654689366187</cx:pt>
          <cx:pt idx="393">-0.00049743494006180698</cx:pt>
          <cx:pt idx="394">-4.6422761617405397e-05</cx:pt>
          <cx:pt idx="395">0.0125583154070576</cx:pt>
          <cx:pt idx="396">0.033883108560537001</cx:pt>
          <cx:pt idx="397">0.042618965695121497</cx:pt>
          <cx:pt idx="398">0.043882791780152398</cx:pt>
          <cx:pt idx="399">0.073212785218600904</cx:pt>
          <cx:pt idx="400">0.078831251985681694</cx:pt>
          <cx:pt idx="401">0.019106934633258198</cx:pt>
          <cx:pt idx="402">0.0087046855151641095</cx:pt>
          <cx:pt idx="403">-0.00771341486735393</cx:pt>
          <cx:pt idx="404">-0.049868124044757003</cx:pt>
          <cx:pt idx="405">-0.083356761342004704</cx:pt>
          <cx:pt idx="406">-0.065953334499115696</cx:pt>
          <cx:pt idx="407">-0.087906891696575201</cx:pt>
          <cx:pt idx="408">-0.082689852662593294</cx:pt>
          <cx:pt idx="409">-0.11136799074204801</cx:pt>
          <cx:pt idx="410">-0.0298532115758053</cx:pt>
          <cx:pt idx="411">0.0825699992898698</cx:pt>
          <cx:pt idx="412">0.083286172214921794</cx:pt>
          <cx:pt idx="413">0.0041773277340592802</cx:pt>
          <cx:pt idx="414">-0.0083632550008543392</cx:pt>
          <cx:pt idx="415">-0.0359762490524995</cx:pt>
          <cx:pt idx="416">-0.048436354518860802</cx:pt>
          <cx:pt idx="417">-0.017199032221979899</cx:pt>
          <cx:pt idx="418">-0.0026286581148200101</cx:pt>
          <cx:pt idx="419">-0.00049772430858109802</cx:pt>
          <cx:pt idx="420">-0.00038600053470649198</cx:pt>
          <cx:pt idx="421">0.00036237456907738103</cx:pt>
          <cx:pt idx="422">0.0017089211184298601</cx:pt>
          <cx:pt idx="423">0.022903386200968601</cx:pt>
          <cx:pt idx="424">0.053567205856920298</cx:pt>
          <cx:pt idx="425">0.023777496986819999</cx:pt>
          <cx:pt idx="426">0.059349327495479602</cx:pt>
          <cx:pt idx="427">0.074781016406760506</cx:pt>
          <cx:pt idx="428">0.048330821669287802</cx:pt>
          <cx:pt idx="429">0.0071843620828290202</cx:pt>
          <cx:pt idx="430">0.050365339544774602</cx:pt>
          <cx:pt idx="431">0.00177021839776963</cx:pt>
          <cx:pt idx="432">-0.029774922881995999</cx:pt>
          <cx:pt idx="433">-0.054209234939659498</cx:pt>
          <cx:pt idx="434">-0.099004216933145595</cx:pt>
          <cx:pt idx="435">-0.12517234088596199</cx:pt>
          <cx:pt idx="436">-0.136887166350839</cx:pt>
          <cx:pt idx="437">-0.081564646006329705</cx:pt>
          <cx:pt idx="438">0.0198655466135149</cx:pt>
          <cx:pt idx="439">0.10106700005890901</cx:pt>
          <cx:pt idx="440">0.043016226887337798</cx:pt>
          <cx:pt idx="441">-0.0061318567298715397</cx:pt>
          <cx:pt idx="442">0.012489141264392</cx:pt>
          <cx:pt idx="443">-0.059765357891986698</cx:pt>
          <cx:pt idx="444">-0.078939962712110401</cx:pt>
          <cx:pt idx="445">-0.037508030919487803</cx:pt>
          <cx:pt idx="446">-0.0090909691622337307</cx:pt>
          <cx:pt idx="447">-0.00084356998640994403</cx:pt>
          <cx:pt idx="448">-0.000116441765939605</cx:pt>
          <cx:pt idx="449">0.00050503374753249099</cx:pt>
          <cx:pt idx="450">0.00176577083005459</cx:pt>
          <cx:pt idx="451">0.011597392427991401</cx:pt>
          <cx:pt idx="452">0.032061770273488402</cx:pt>
          <cx:pt idx="453">0.044261109963362799</cx:pt>
          <cx:pt idx="454">0.10808735858591199</cx:pt>
          <cx:pt idx="455">0.0922350118998502</cx:pt>
          <cx:pt idx="456">0.056549387082511698</cx:pt>
          <cx:pt idx="457">0.0199010347654348</cx:pt>
          <cx:pt idx="458">0.0150493366980961</cx:pt>
          <cx:pt idx="459">-0.0022678444537190499</cx:pt>
          <cx:pt idx="460">-0.051922292440461898</cx:pt>
          <cx:pt idx="461">-0.052438253255752701</cx:pt>
          <cx:pt idx="462">-0.094331656992713203</cx:pt>
          <cx:pt idx="463">-0.11424279793937001</cx:pt>
          <cx:pt idx="464">-0.13581476127223799</cx:pt>
          <cx:pt idx="465">-0.010272572815532901</cx:pt>
          <cx:pt idx="466">0.102280254520664</cx:pt>
          <cx:pt idx="467">0.072552048503167599</cx:pt>
          <cx:pt idx="468">0.049035454632222399</cx:pt>
          <cx:pt idx="469">0.013694427101939599</cx:pt>
          <cx:pt idx="470">0.0194148104765039</cx:pt>
          <cx:pt idx="471">-0.046178914758996499</cx:pt>
          <cx:pt idx="472">-0.040989440792991799</cx:pt>
          <cx:pt idx="473">-0.0288827419856976</cx:pt>
          <cx:pt idx="474">-0.0099765481025874802</cx:pt>
          <cx:pt idx="475">-0.00084955244868726101</cx:pt>
          <cx:pt idx="476">0.000330102485510755</cx:pt>
          <cx:pt idx="477">0.00092255700045543903</cx:pt>
          <cx:pt idx="478">-0.00092265429160046499</cx:pt>
          <cx:pt idx="479">-0.0089821553305979695</cx:pt>
          <cx:pt idx="480">0.0080163862355225098</cx:pt>
          <cx:pt idx="481">0.026874546245055701</cx:pt>
          <cx:pt idx="482">0.069567307947832599</cx:pt>
          <cx:pt idx="483">0.070256967379609805</cx:pt>
          <cx:pt idx="484">0.038849088997256101</cx:pt>
          <cx:pt idx="485">0.0087004618694869092</cx:pt>
          <cx:pt idx="486">0.015994135918257699</cx:pt>
          <cx:pt idx="487">-0.00187720764254455</cx:pt>
          <cx:pt idx="488">-0.064093173428339506</cx:pt>
          <cx:pt idx="489">-0.0822207694195672</cx:pt>
          <cx:pt idx="490">-0.073077726307428495</cx:pt>
          <cx:pt idx="491">-0.047143462711374602</cx:pt>
          <cx:pt idx="492">-0.0419256528517803</cx:pt>
          <cx:pt idx="493">0.034193483691639298</cx:pt>
          <cx:pt idx="494">0.18472313837951801</cx:pt>
          <cx:pt idx="495">0.101534297859733</cx:pt>
          <cx:pt idx="496">0.0029416602671457201</cx:pt>
          <cx:pt idx="497">-0.00215817401778182</cx:pt>
          <cx:pt idx="498">0.0097750133836435795</cx:pt>
          <cx:pt idx="499">-0.0285840202334001</cx:pt>
          <cx:pt idx="500">-0.023784885061089799</cx:pt>
          <cx:pt idx="501">-0.0139607485460977</cx:pt>
          <cx:pt idx="502">-0.00150123084364135</cx:pt>
          <cx:pt idx="503">-0.00093583675421385695</cx:pt>
          <cx:pt idx="504">-6.5110052782366997e-05</cx:pt>
          <cx:pt idx="505">0.000181327317663518</cx:pt>
          <cx:pt idx="506">-0.0031287476340013001</cx:pt>
          <cx:pt idx="507">-0.014549219984751</cx:pt>
          <cx:pt idx="508">-0.016929910960079599</cx:pt>
          <cx:pt idx="509">0.017143661489079899</cx:pt>
          <cx:pt idx="510">0.011844453545273199</cx:pt>
          <cx:pt idx="511">0.052664782721422797</cx:pt>
          <cx:pt idx="512">0.0300995619705096</cx:pt>
          <cx:pt idx="513">0.0138827006532852</cx:pt>
          <cx:pt idx="514">-0.032711064537823797</cx:pt>
          <cx:pt idx="515">-0.0414747326087734</cx:pt>
          <cx:pt idx="516">-0.062054284397194799</cx:pt>
          <cx:pt idx="517">-0.0235183809988763</cx:pt>
          <cx:pt idx="518">-0.0147702696570876</cx:pt>
          <cx:pt idx="519">-0.050597243046878897</cx:pt>
          <cx:pt idx="520">-0.034472006071588797</cx:pt>
          <cx:pt idx="521">0.065603689956155606</cx:pt>
          <cx:pt idx="522">0.118643632637055</cx:pt>
          <cx:pt idx="523">0.0659912669003382</cx:pt>
          <cx:pt idx="524">-0.0534345163326903</cx:pt>
          <cx:pt idx="525">-0.00737114106373268</cx:pt>
          <cx:pt idx="526">-0.016512321824675401</cx:pt>
          <cx:pt idx="527">-0.022456476977035299</cx:pt>
          <cx:pt idx="528">-0.026712090670608601</cx:pt>
          <cx:pt idx="529">-0.013496475439601301</cx:pt>
          <cx:pt idx="530">-0.00069061433207798196</cx:pt>
          <cx:pt idx="531">2.4596594008552899e-05</cx:pt>
          <cx:pt idx="532">-0.00024547851131834502</cx:pt>
          <cx:pt idx="533">-0.000635495353369134</cx:pt>
          <cx:pt idx="534">-0.00033198923338135502</cx:pt>
          <cx:pt idx="535">-0.012754700058574099</cx:pt>
          <cx:pt idx="536">-0.028017171093186698</cx:pt>
          <cx:pt idx="537">0.012180930284270501</cx:pt>
          <cx:pt idx="538">-0.0074843830006861801</cx:pt>
          <cx:pt idx="539">-0.0053131682857313301</cx:pt>
          <cx:pt idx="540">0.0054839785476850601</cx:pt>
          <cx:pt idx="541">-0.0128500834162877</cx:pt>
          <cx:pt idx="542">-0.016584331604355601</cx:pt>
          <cx:pt idx="543">-0.041719160084455399</cx:pt>
          <cx:pt idx="544">-0.075905763670342505</cx:pt>
          <cx:pt idx="545">-0.047074827123438301</cx:pt>
          <cx:pt idx="546">-0.062030029079528599</cx:pt>
          <cx:pt idx="547">-0.082715455410041605</cx:pt>
          <cx:pt idx="548">-0.033148872336238797</cx:pt>
          <cx:pt idx="549">0.014846300585203601</cx:pt>
          <cx:pt idx="550">0.105307900391048</cx:pt>
          <cx:pt idx="551">0.021822007158600401</cx:pt>
          <cx:pt idx="552">-0.0590204503574542</cx:pt>
          <cx:pt idx="553">-0.030425532453044801</cx:pt>
          <cx:pt idx="554">-0.041997465217021197</cx:pt>
          <cx:pt idx="555">0.00050405145688708398</cx:pt>
          <cx:pt idx="556">-0.0029667431367525398</cx:pt>
          <cx:pt idx="557">-0.0075015178871188203</cx:pt>
          <cx:pt idx="558">-0.0013257030858378799</cx:pt>
          <cx:pt idx="559">-9.4828238427282794e-05</cx:pt>
          <cx:pt idx="560">0.00061275051069433904</cx:pt>
          <cx:pt idx="561">0.00030344912085917799</cx:pt>
          <cx:pt idx="562">-0.00087633667579831902</cx:pt>
          <cx:pt idx="563">-0.0202439294466846</cx:pt>
          <cx:pt idx="564">-0.0306077550927411</cx:pt>
          <cx:pt idx="565">0.014265505569397799</cx:pt>
          <cx:pt idx="566">-0.0093071656283075892</cx:pt>
          <cx:pt idx="567">-0.038018179023436897</cx:pt>
          <cx:pt idx="568">-0.040979259631916398</cx:pt>
          <cx:pt idx="569">-0.102888765514887</cx:pt>
          <cx:pt idx="570">-0.100757135766105</cx:pt>
          <cx:pt idx="571">-0.076892029735366102</cx:pt>
          <cx:pt idx="572">-0.081037642802453305</cx:pt>
          <cx:pt idx="573">-0.0699722923049374</cx:pt>
          <cx:pt idx="574">-0.099855238820696399</cx:pt>
          <cx:pt idx="575">-0.088365844264383001</cx:pt>
          <cx:pt idx="576">-0.032828739130340401</cx:pt>
          <cx:pt idx="577">0.040045669850330499</cx:pt>
          <cx:pt idx="578">0.079053123511531195</cx:pt>
          <cx:pt idx="579">0.0214092625972289</cx:pt>
          <cx:pt idx="580">-0.019349157188392498</cx:pt>
          <cx:pt idx="581">-0.016358615104539401</cx:pt>
          <cx:pt idx="582">-0.0291627305405937</cx:pt>
          <cx:pt idx="583">0.0115419109238126</cx:pt>
          <cx:pt idx="584">0.0138145637425728</cx:pt>
          <cx:pt idx="585">0.00045033498434190398</cx:pt>
          <cx:pt idx="586">-0.00089399306636781905</cx:pt>
          <cx:pt idx="587">0.00041324597369851197</cx:pt>
          <cx:pt idx="588">0.000506706447649103</cx:pt>
          <cx:pt idx="589">0.00090667101465611503</cx:pt>
          <cx:pt idx="590">-0.00225596168362663</cx:pt>
          <cx:pt idx="591">-0.020521576933479699</cx:pt>
          <cx:pt idx="592">-0.0230090440784693</cx:pt>
          <cx:pt idx="593">0.0102724498724451</cx:pt>
          <cx:pt idx="594">-0.010371090002699999</cx:pt>
          <cx:pt idx="595">-0.033425012076560102</cx:pt>
          <cx:pt idx="596">-0.063446094112306395</cx:pt>
          <cx:pt idx="597">-0.099137410320464095</cx:pt>
          <cx:pt idx="598">-0.087341799656792798</cx:pt>
          <cx:pt idx="599">-0.055036562280076098</cx:pt>
          <cx:pt idx="600">-0.029229169993367301</cx:pt>
          <cx:pt idx="601">-0.031265349284552303</cx:pt>
          <cx:pt idx="602">-0.078189385993720995</cx:pt>
          <cx:pt idx="603">-0.0836274483719536</cx:pt>
          <cx:pt idx="604">-0.033815339587953797</cx:pt>
          <cx:pt idx="605">0.030996206438915701</cx:pt>
          <cx:pt idx="606">0.055028332948389498</cx:pt>
          <cx:pt idx="607">0.037790497866508899</cx:pt>
          <cx:pt idx="608">0.015757356739976601</cx:pt>
          <cx:pt idx="609">0.010051435370319099</cx:pt>
          <cx:pt idx="610">-0.00021086368615342801</cx:pt>
          <cx:pt idx="611">0.022148478811821502</cx:pt>
          <cx:pt idx="612">0.013019558344878101</cx:pt>
          <cx:pt idx="613">-0.0037964631391284101</cx:pt>
          <cx:pt idx="614">-0.0021107064912677899</cx:pt>
          <cx:pt idx="615">-0.00048131834522259601</cx:pt>
          <cx:pt idx="616">-0.00043963092948452298</cx:pt>
          <cx:pt idx="617">2.5040911709528102e-05</cx:pt>
          <cx:pt idx="618">-0.0034405896640674598</cx:pt>
          <cx:pt idx="619">-0.0237835930716686</cx:pt>
          <cx:pt idx="620">-0.027472836596612201</cx:pt>
          <cx:pt idx="621">-0.027782836829659301</cx:pt>
          <cx:pt idx="622">-0.020979172302803498</cx:pt>
          <cx:pt idx="623">-0.033742121677604701</cx:pt>
          <cx:pt idx="624">-0.038072737610960299</cx:pt>
          <cx:pt idx="625">-0.063816948935596196</cx:pt>
          <cx:pt idx="626">-0.046373472852439902</cx:pt>
          <cx:pt idx="627">-0.038766380232643803</cx:pt>
          <cx:pt idx="628">-0.0099497945633085106</cx:pt>
          <cx:pt idx="629">-0.020553124496453499</cx:pt>
          <cx:pt idx="630">-0.0080342969496409993</cx:pt>
          <cx:pt idx="631">-0.017092257217722701</cx:pt>
          <cx:pt idx="632">-0.0139912227457244</cx:pt>
          <cx:pt idx="633">0.0136852547237447</cx:pt>
          <cx:pt idx="634">0.0139612384381873</cx:pt>
          <cx:pt idx="635">0.029754055961114401</cx:pt>
          <cx:pt idx="636">0.0265392416239838</cx:pt>
          <cx:pt idx="637">0.0227640251608653</cx:pt>
          <cx:pt idx="638">0.017166092390769799</cx:pt>
          <cx:pt idx="639">0.0307282131972028</cx:pt>
          <cx:pt idx="640">0.0102557248671522</cx:pt>
          <cx:pt idx="641">-0.00586021267019238</cx:pt>
          <cx:pt idx="642">0.00038274377379947399</cx:pt>
          <cx:pt idx="643">-6.6390426206052404e-05</cx:pt>
          <cx:pt idx="644">0.0010370192183023999</cx:pt>
          <cx:pt idx="645">0.00011352404005768</cx:pt>
          <cx:pt idx="646">-0.00218118307236519</cx:pt>
          <cx:pt idx="647">-0.010553312391812701</cx:pt>
          <cx:pt idx="648">-0.0220842402334889</cx:pt>
          <cx:pt idx="649">-0.028261636802435298</cx:pt>
          <cx:pt idx="650">-0.0147845021355074</cx:pt>
          <cx:pt idx="651">-0.013635876656629201</cx:pt>
          <cx:pt idx="652">-0.031400971684421797</cx:pt>
          <cx:pt idx="653">-0.0306618349355561</cx:pt>
          <cx:pt idx="654">-0.013733927498670201</cx:pt>
          <cx:pt idx="655">0.0032828079336702301</cx:pt>
          <cx:pt idx="656">0.0208394137128265</cx:pt>
          <cx:pt idx="657">-0.015479451037522201</cx:pt>
          <cx:pt idx="658">0.034565256354496997</cx:pt>
          <cx:pt idx="659">0.049769013270353303</cx:pt>
          <cx:pt idx="660">0.0106881644591207</cx:pt>
          <cx:pt idx="661">0.008003845868027</cx:pt>
          <cx:pt idx="662">0.017520288331328598</cx:pt>
          <cx:pt idx="663">0.00938739400732219</cx:pt>
          <cx:pt idx="664">0.0116658830969068</cx:pt>
          <cx:pt idx="665">0.0093604846711077393</cx:pt>
          <cx:pt idx="666">-0.00511691039251525</cx:pt>
          <cx:pt idx="667">-0.0034319381510507299</cx:pt>
          <cx:pt idx="668">0.000143201265811667</cx:pt>
          <cx:pt idx="669">-0.0052132366075268799</cx:pt>
          <cx:pt idx="670">0.00056711838771443198</cx:pt>
          <cx:pt idx="671">-0.00029793845197324201</cx:pt>
          <cx:pt idx="672">-0.00042725263901150499</cx:pt>
          <cx:pt idx="673">-5.0913632218934301e-05</cx:pt>
          <cx:pt idx="674">-0.0013569141174799601</cx:pt>
          <cx:pt idx="675">-0.0020812019047073901</cx:pt>
          <cx:pt idx="676">-0.0033011155890222701</cx:pt>
          <cx:pt idx="677">-0.0063597606502275601</cx:pt>
          <cx:pt idx="678">0.0035015055047466501</cx:pt>
          <cx:pt idx="679">0.021741642344592901</cx:pt>
          <cx:pt idx="680">0.0284777889288482</cx:pt>
          <cx:pt idx="681">0.048786123897037598</cx:pt>
          <cx:pt idx="682">0.038929752295155398</cx:pt>
          <cx:pt idx="683">0.073538331167581295</cx:pt>
          <cx:pt idx="684">0.056475435865883598</cx:pt>
          <cx:pt idx="685">0.031964010605022797</cx:pt>
          <cx:pt idx="686">0.062922877438718799</cx:pt>
          <cx:pt idx="687">0.047818812727461898</cx:pt>
          <cx:pt idx="688">0.0091356779381425793</cx:pt>
          <cx:pt idx="689">-0.0283605557516096</cx:pt>
          <cx:pt idx="690">-0.015100328218847599</cx:pt>
          <cx:pt idx="691">0.00138241250270877</cx:pt>
          <cx:pt idx="692">-0.0032584687727948399</cx:pt>
          <cx:pt idx="693">0.0028168467476847301</cx:pt>
          <cx:pt idx="694">0.0021259575196270102</cx:pt>
          <cx:pt idx="695">-6.64164620649538e-05</cx:pt>
          <cx:pt idx="696">-0.0034979794424946798</cx:pt>
          <cx:pt idx="697">-0.0029169958725769802</cx:pt>
          <cx:pt idx="698">0.00043664122758226497</cx:pt>
          <cx:pt idx="699">-0.00048901423610678697</cx:pt>
          <cx:pt idx="700">1.3143760593641899e-05</cx:pt>
          <cx:pt idx="701">3.91284399099985e-05</cx:pt>
          <cx:pt idx="702">0.000381808413008119</cx:pt>
          <cx:pt idx="703">0.00014234466803248499</cx:pt>
          <cx:pt idx="704">-0.0022652101617197198</cx:pt>
          <cx:pt idx="705">-0.0017862633024956201</cx:pt>
          <cx:pt idx="706">-0.0033600103508144201</cx:pt>
          <cx:pt idx="707">-4.50805064233197e-07</cx:pt>
          <cx:pt idx="708">0.021778084448386002</cx:pt>
          <cx:pt idx="709">0.042765349042332403</cx:pt>
          <cx:pt idx="710">0.029774620783679599</cx:pt>
          <cx:pt idx="711">0.013477338737970501</cx:pt>
          <cx:pt idx="712">0.00582481617907382</cx:pt>
          <cx:pt idx="713">-0.0049700790561562</cx:pt>
          <cx:pt idx="714">0.040978956430062698</cx:pt>
          <cx:pt idx="715">0.013007089686685101</cx:pt>
          <cx:pt idx="716">-0.0174786496829249</cx:pt>
          <cx:pt idx="717">-0.0100534668494712</cx:pt>
          <cx:pt idx="718">0.015792161306939102</cx:pt>
          <cx:pt idx="719">-0.0331363345663633</cx:pt>
          <cx:pt idx="720">-0.016860154741550799</cx:pt>
          <cx:pt idx="721">8.7045804656476694e-05</cx:pt>
          <cx:pt idx="722">-0.0075455810932631498</cx:pt>
          <cx:pt idx="723">-0.0018377037715347801</cx:pt>
          <cx:pt idx="724">-0.0021438797123542901</cx:pt>
          <cx:pt idx="725">-0.00031133047066566602</cx:pt>
          <cx:pt idx="726">2.53409599973311e-06</cx:pt>
          <cx:pt idx="727">-0.00015696455864874</cx:pt>
          <cx:pt idx="728">-0.00015405384889729401</cx:pt>
          <cx:pt idx="729">-0.00015666961722924399</cx:pt>
          <cx:pt idx="730">0.00043963041582580298</cx:pt>
          <cx:pt idx="731">-4.5692204607458e-05</cx:pt>
          <cx:pt idx="732">-5.4540113213061697e-05</cx:pt>
          <cx:pt idx="733">0.0029636802755966698</cx:pt>
          <cx:pt idx="734">0.0048182405161014</cx:pt>
          <cx:pt idx="735">0.0081642577332634893</cx:pt>
          <cx:pt idx="736">0.0100943458776519</cx:pt>
          <cx:pt idx="737">0.0127390883288056</cx:pt>
          <cx:pt idx="738">0.0050726909520183699</cx:pt>
          <cx:pt idx="739">-0.0061615916526977996</cx:pt>
          <cx:pt idx="740">4.7706276531761601e-05</cx:pt>
          <cx:pt idx="741">0.0139341472525012</cx:pt>
          <cx:pt idx="742">0.0162386977884218</cx:pt>
          <cx:pt idx="743">0.0119049682272689</cx:pt>
          <cx:pt idx="744">-0.00240475424383578</cx:pt>
          <cx:pt idx="745">-0.010018589188530699</cx:pt>
          <cx:pt idx="746">-0.0023708033402102301</cx:pt>
          <cx:pt idx="747">-0.0061122553347878299</cx:pt>
          <cx:pt idx="748">-0.0018927095235587699</cx:pt>
          <cx:pt idx="749">0.0081982207357492107</cx:pt>
          <cx:pt idx="750">0.0036560527013533698</cx:pt>
          <cx:pt idx="751">0.00067146686770591397</cx:pt>
          <cx:pt idx="752">-0.00074529326479296604</cx:pt>
          <cx:pt idx="753">-0.000102195712393485</cx:pt>
          <cx:pt idx="754">0.00041245332354421899</cx:pt>
          <cx:pt idx="755">-1.49581383277049e-05</cx:pt>
          <cx:pt idx="756">0.00070089967852147604</cx:pt>
          <cx:pt idx="757">0.000150601802124987</cx:pt>
          <cx:pt idx="758">-0.0001167025735323</cx:pt>
          <cx:pt idx="759">-0.00022044404656299199</cx:pt>
          <cx:pt idx="760">-0.000391349772926689</cx:pt>
          <cx:pt idx="761">-0.00013714020849045399</cx:pt>
          <cx:pt idx="762">0.000107042529579895</cx:pt>
          <cx:pt idx="763">-0.00040907932249793701</cx:pt>
          <cx:pt idx="764">-0.000292680706437511</cx:pt>
          <cx:pt idx="765">0.0022456273501057999</cx:pt>
          <cx:pt idx="766">0.0012689564393430701</cx:pt>
          <cx:pt idx="767">0.0026177897561327</cx:pt>
          <cx:pt idx="768">0.0018821775221529299</cx:pt>
          <cx:pt idx="769">0.0048834808060008797</cx:pt>
          <cx:pt idx="770">0.0069691555846642401</cx:pt>
          <cx:pt idx="771">0.00331232370479635</cx:pt>
          <cx:pt idx="772">0.0063938160818815398</cx:pt>
          <cx:pt idx="773">0.00786006807344505</cx:pt>
          <cx:pt idx="774">0.010141911570176999</cx:pt>
          <cx:pt idx="775">0.0051907376998081897</cx:pt>
          <cx:pt idx="776">0.0040956052156771901</cx:pt>
          <cx:pt idx="777">0.0034747521302847801</cx:pt>
          <cx:pt idx="778">0.0083788647488698808</cx:pt>
          <cx:pt idx="779">0.00080654039331731504</cx:pt>
          <cx:pt idx="780">-0.00019924699610305801</cx:pt>
          <cx:pt idx="781">-0.00075282289920733999</cx:pt>
          <cx:pt idx="782">0.00062819607748651105</cx:pt>
          <cx:pt idx="783">0.000420025470570877</cx:pt>
        </cx:lvl>
      </cx:numDim>
    </cx:data>
    <cx:data id="121">
      <cx:numDim type="val">
        <cx:f>'001_WA_F - 副本'!$DR$1:$DR$784</cx:f>
        <cx:lvl ptCount="784" formatCode="G/通用格式">
          <cx:pt idx="0">-0.000100095827950022</cx:pt>
          <cx:pt idx="1">0.00045870405092311598</cx:pt>
          <cx:pt idx="2">9.0442727784629802e-05</cx:pt>
          <cx:pt idx="3">-0.000189535944739071</cx:pt>
          <cx:pt idx="4">0.00030403921004763497</cx:pt>
          <cx:pt idx="5">-0.000188715824454471</cx:pt>
          <cx:pt idx="6">0.00011744608293225199</cx:pt>
          <cx:pt idx="7">-0.0001063691190136</cx:pt>
          <cx:pt idx="8">8.9531413953463799e-05</cx:pt>
          <cx:pt idx="9">0.00088225664827809504</cx:pt>
          <cx:pt idx="10">-0.00031893393970969101</cx:pt>
          <cx:pt idx="11">-0.00018660781783241099</cx:pt>
          <cx:pt idx="12">-0.00054741499078606102</cx:pt>
          <cx:pt idx="13">4.6071749857298399e-06</cx:pt>
          <cx:pt idx="14">0.000136852301206027</cx:pt>
          <cx:pt idx="15">-0.00034611696760457903</cx:pt>
          <cx:pt idx="16">-0.000169519510444317</cx:pt>
          <cx:pt idx="17">0.00015444401102869499</cx:pt>
          <cx:pt idx="18">0.00046869413100174599</cx:pt>
          <cx:pt idx="19">0.001003143608577</cx:pt>
          <cx:pt idx="20">0.00083160922824812404</cx:pt>
          <cx:pt idx="21">-0.00024427987735421898</cx:pt>
          <cx:pt idx="22">0.00022949468485198999</cx:pt>
          <cx:pt idx="23">0.00082737232145488001</cx:pt>
          <cx:pt idx="24">3.9824241875012503e-06</cx:pt>
          <cx:pt idx="25">0.00020006840239290101</cx:pt>
          <cx:pt idx="26">-0.000120382133153691</cx:pt>
          <cx:pt idx="27">-0.00024895882608909798</cx:pt>
          <cx:pt idx="28">-1.38004198232362e-05</cx:pt>
          <cx:pt idx="29">0.00010973103406297301</cx:pt>
          <cx:pt idx="30">7.6087933683121803e-05</cx:pt>
          <cx:pt idx="31">0.00035435739964567497</cx:pt>
          <cx:pt idx="32">-0.00055759417938782199</cx:pt>
          <cx:pt idx="33">0.00021110360937297301</cx:pt>
          <cx:pt idx="34">-0.00054288031008645102</cx:pt>
          <cx:pt idx="35">0.00028386412301459698</cx:pt>
          <cx:pt idx="36">-0.000117216487078813</cx:pt>
          <cx:pt idx="37">0.00078196606694241899</cx:pt>
          <cx:pt idx="38">0.00020510404752826101</cx:pt>
          <cx:pt idx="39">-0.00069943996269083303</cx:pt>
          <cx:pt idx="40">-0.00089331892280064605</cx:pt>
          <cx:pt idx="41">-0.00038684391364389399</cx:pt>
          <cx:pt idx="42">-0.00047196793836648201</cx:pt>
          <cx:pt idx="43">0.00043877430078194401</cx:pt>
          <cx:pt idx="44">7.3668193501390001e-05</cx:pt>
          <cx:pt idx="45">-0.00072813407538099199</cx:pt>
          <cx:pt idx="46">-0.00068252891034123703</cx:pt>
          <cx:pt idx="47">0.00086484698865823596</cx:pt>
          <cx:pt idx="48">-0.000202029832756983</cx:pt>
          <cx:pt idx="49">2.09866518567632e-05</cx:pt>
          <cx:pt idx="50">-0.00042146187589584602</cx:pt>
          <cx:pt idx="51">0.000117090193686166</cx:pt>
          <cx:pt idx="52">0.00014433024220190699</cx:pt>
          <cx:pt idx="53">-1.99099062051489e-05</cx:pt>
          <cx:pt idx="54">0.00058837316050086596</cx:pt>
          <cx:pt idx="55">0.00065620091162651203</cx:pt>
          <cx:pt idx="56">-0.00025837710015702</cx:pt>
          <cx:pt idx="57">0.00058762519760975</cx:pt>
          <cx:pt idx="58">0.00020219075468388099</cx:pt>
          <cx:pt idx="59">-0.00019287506744195099</cx:pt>
          <cx:pt idx="60">-0.0012929200178697601</cx:pt>
          <cx:pt idx="61">0.00058684740042891598</cx:pt>
          <cx:pt idx="62">-0.00074497464595008002</cx:pt>
          <cx:pt idx="63">0.00045300072254882102</cx:pt>
          <cx:pt idx="64">-0.00078199602087765299</cx:pt>
          <cx:pt idx="65">-0.000148140213693278</cx:pt>
          <cx:pt idx="66">-0.00089844755739787896</cx:pt>
          <cx:pt idx="67">-0.00064942837301057096</cx:pt>
          <cx:pt idx="68">-0.00064219103141353396</cx:pt>
          <cx:pt idx="69">-0.0039332815922181897</cx:pt>
          <cx:pt idx="70">-0.0022327537142905699</cx:pt>
          <cx:pt idx="71">-0.0011809698319409599</cx:pt>
          <cx:pt idx="72">-0.00160656671154211</cx:pt>
          <cx:pt idx="73">-0.0021617207741758101</cx:pt>
          <cx:pt idx="74">-0.0020211270509723198</cx:pt>
          <cx:pt idx="75">-0.0018523505724959101</cx:pt>
          <cx:pt idx="76">-0.00129282347904195</cx:pt>
          <cx:pt idx="77">-0.00141153546805915</cx:pt>
          <cx:pt idx="78">0.00029479411682483097</cx:pt>
          <cx:pt idx="79">-0.00050520315727892997</cx:pt>
          <cx:pt idx="80">0.00032999828380092999</cx:pt>
          <cx:pt idx="81">0.00061838137504507495</cx:pt>
          <cx:pt idx="82">0.00018599407106751901</cx:pt>
          <cx:pt idx="83">4.2427274110032401e-05</cx:pt>
          <cx:pt idx="84">0.00056571187550082699</cx:pt>
          <cx:pt idx="85">4.3636754089244899e-05</cx:pt>
          <cx:pt idx="86">-0.00115627419816136</cx:pt>
          <cx:pt idx="87">0.00040567874211392801</cx:pt>
          <cx:pt idx="88">-0.00053328922513465804</cx:pt>
          <cx:pt idx="89">-0.00069273833818599205</cx:pt>
          <cx:pt idx="90">-0.00038812376357711699</cx:pt>
          <cx:pt idx="91">-0.00093421330961667402</cx:pt>
          <cx:pt idx="92">-0.00045049000037765798</cx:pt>
          <cx:pt idx="93">0.00086781121864680196</cx:pt>
          <cx:pt idx="94">0.000742811269038609</cx:pt>
          <cx:pt idx="95">0.0020112701690478698</cx:pt>
          <cx:pt idx="96">-0.0011263216709026299</cx:pt>
          <cx:pt idx="97">-0.00120004937799827</cx:pt>
          <cx:pt idx="98">-0.0063081995180258796</cx:pt>
          <cx:pt idx="99">-0.0088380759574294594</cx:pt>
          <cx:pt idx="100">-0.0043882129653245797</cx:pt>
          <cx:pt idx="101">-0.0044886763876536596</cx:pt>
          <cx:pt idx="102">-0.0054227498119047797</cx:pt>
          <cx:pt idx="103">-0.0075713476388467801</cx:pt>
          <cx:pt idx="104">-0.0032276045533697799</cx:pt>
          <cx:pt idx="105">-0.00035670409133788398</cx:pt>
          <cx:pt idx="106">0.00036482966341125399</cx:pt>
          <cx:pt idx="107">-8.2539356894193496e-05</cx:pt>
          <cx:pt idx="108">0.00041224389631494101</cx:pt>
          <cx:pt idx="109">1.73249448750935e-05</cx:pt>
          <cx:pt idx="110">0.00067221182394473799</cx:pt>
          <cx:pt idx="111">9.8622311225333704e-05</cx:pt>
          <cx:pt idx="112">0.00038792709639342199</cx:pt>
          <cx:pt idx="113">-0.00024652040010212799</cx:pt>
          <cx:pt idx="114">-0.00041121224751526099</cx:pt>
          <cx:pt idx="115">-0.00060970475061956496</cx:pt>
          <cx:pt idx="116">0.00030539655696303498</cx:pt>
          <cx:pt idx="117">-0.00012668645614625099</cx:pt>
          <cx:pt idx="118">0.00056934485291234497</cx:pt>
          <cx:pt idx="119">0.00048213499499308603</cx:pt>
          <cx:pt idx="120">0.0030036286052314599</cx:pt>
          <cx:pt idx="121">0.0031349641392972999</cx:pt>
          <cx:pt idx="122">0.0057899258800037301</cx:pt>
          <cx:pt idx="123">0.0061787428071900701</cx:pt>
          <cx:pt idx="124">0.0078991980348278399</cx:pt>
          <cx:pt idx="125">0.0028858636375372199</cx:pt>
          <cx:pt idx="126">0.0042438810171603796</cx:pt>
          <cx:pt idx="127">0.0052226011626117803</cx:pt>
          <cx:pt idx="128">0.0070496477261966601</cx:pt>
          <cx:pt idx="129">0.0031103571179022702</cx:pt>
          <cx:pt idx="130">-0.0030978294120192901</cx:pt>
          <cx:pt idx="131">-0.0062010872911881301</cx:pt>
          <cx:pt idx="132">-0.0015270885634668201</cx:pt>
          <cx:pt idx="133">-0.0023608026683224802</cx:pt>
          <cx:pt idx="134">-0.0029113184528082202</cx:pt>
          <cx:pt idx="135">-0.0021560818389913601</cx:pt>
          <cx:pt idx="136">-0.0021390353603164798</cx:pt>
          <cx:pt idx="137">-6.6209240991086903e-06</cx:pt>
          <cx:pt idx="138">0.00018616267040581701</cx:pt>
          <cx:pt idx="139">0.00039129523984313803</cx:pt>
          <cx:pt idx="140">0.00079138401342855299</cx:pt>
          <cx:pt idx="141">0.00034445498657667301</cx:pt>
          <cx:pt idx="142">-0.00064723003853897696</cx:pt>
          <cx:pt idx="143">0.00064616462173339596</cx:pt>
          <cx:pt idx="144">9.9880020290629907e-05</cx:pt>
          <cx:pt idx="145">-0.0027461775351988499</cx:pt>
          <cx:pt idx="146">-0.0022698513934614598</cx:pt>
          <cx:pt idx="147">0.00184774069135185</cx:pt>
          <cx:pt idx="148">-0.0024718312836851399</cx:pt>
          <cx:pt idx="149">-0.0031331672564118198</cx:pt>
          <cx:pt idx="150">0.00379269840465662</cx:pt>
          <cx:pt idx="151">0.013593648162872601</cx:pt>
          <cx:pt idx="152">0.0087155860937971896</cx:pt>
          <cx:pt idx="153">0.0065588710331462496</cx:pt>
          <cx:pt idx="154">0.0049713573466771497</cx:pt>
          <cx:pt idx="155">0.0148273593624058</cx:pt>
          <cx:pt idx="156">0.0126647382395627</cx:pt>
          <cx:pt idx="157">0.0101321065336007</cx:pt>
          <cx:pt idx="158">0.0062829140936958303</cx:pt>
          <cx:pt idx="159">0.00513362297598291</cx:pt>
          <cx:pt idx="160">0.0055084833634184904</cx:pt>
          <cx:pt idx="161">0.0040493663765067698</cx:pt>
          <cx:pt idx="162">-0.0039557323679834701</cx:pt>
          <cx:pt idx="163">-0.0057949881496587698</cx:pt>
          <cx:pt idx="164">-0.0018403579722848101</cx:pt>
          <cx:pt idx="165">0.00076207801791273501</cx:pt>
          <cx:pt idx="166">-0.00032548807310909102</cx:pt>
          <cx:pt idx="167">0.00034309634935231399</cx:pt>
          <cx:pt idx="168">-0.00026586184655387902</cx:pt>
          <cx:pt idx="169">6.77346084099523e-05</cx:pt>
          <cx:pt idx="170">-0.00090101990911972403</cx:pt>
          <cx:pt idx="171">-0.00034735648536193402</cx:pt>
          <cx:pt idx="172">-0.0020108590357584299</cx:pt>
          <cx:pt idx="173">-0.0073519384018585496</cx:pt>
          <cx:pt idx="174">-0.0088522700592701693</cx:pt>
          <cx:pt idx="175">-0.0059774032167538597</cx:pt>
          <cx:pt idx="176">-0.0069343804885294196</cx:pt>
          <cx:pt idx="177">-0.00071956802493102195</cx:pt>
          <cx:pt idx="178">0.0082999432816856494</cx:pt>
          <cx:pt idx="179">0.017654363353977499</cx:pt>
          <cx:pt idx="180">0.0171903010062027</cx:pt>
          <cx:pt idx="181">0.0275366712224696</cx:pt>
          <cx:pt idx="182">0.0300967908391074</cx:pt>
          <cx:pt idx="183">0.031619557219201101</cx:pt>
          <cx:pt idx="184">0.023545702865345401</cx:pt>
          <cx:pt idx="185">0.021382456914595699</cx:pt>
          <cx:pt idx="186">0.0098956769510970197</cx:pt>
          <cx:pt idx="187">0.0037354192965500499</cx:pt>
          <cx:pt idx="188">-0.00380017872404678</cx:pt>
          <cx:pt idx="189">-0.00114864071330362</cx:pt>
          <cx:pt idx="190">-0.0043471177850432701</cx:pt>
          <cx:pt idx="191">-0.0048983841844473797</cx:pt>
          <cx:pt idx="192">-0.0037326050621926499</cx:pt>
          <cx:pt idx="193">-0.00024836208396805199</cx:pt>
          <cx:pt idx="194">0.00054458584930887105</cx:pt>
          <cx:pt idx="195">-7.6444988648646296e-05</cx:pt>
          <cx:pt idx="196">0.00034701921264114098</cx:pt>
          <cx:pt idx="197">-0.00047577954989832101</cx:pt>
          <cx:pt idx="198">-0.0025578310552314899</cx:pt>
          <cx:pt idx="199">-0.0038576591629187898</cx:pt>
          <cx:pt idx="200">-0.00161030296758997</cx:pt>
          <cx:pt idx="201">-0.0040458948077243297</cx:pt>
          <cx:pt idx="202">-0.011028482625669699</cx:pt>
          <cx:pt idx="203">-0.0083768687080919592</cx:pt>
          <cx:pt idx="204">-0.0019814500371631901</cx:pt>
          <cx:pt idx="205">0.0029645636331074401</cx:pt>
          <cx:pt idx="206">0.0107936059281493</cx:pt>
          <cx:pt idx="207">0.0178769585298157</cx:pt>
          <cx:pt idx="208">0.024055654775188201</cx:pt>
          <cx:pt idx="209">0.036580914603392203</cx:pt>
          <cx:pt idx="210">0.022380977046315802</cx:pt>
          <cx:pt idx="211">0.025476427230783</cx:pt>
          <cx:pt idx="212">0.013300726581065</cx:pt>
          <cx:pt idx="213">-0.0092590438873406695</cx:pt>
          <cx:pt idx="214">0.0026917560539839701</cx:pt>
          <cx:pt idx="215">-0.0093347652537187908</cx:pt>
          <cx:pt idx="216">-0.0103506894936183</cx:pt>
          <cx:pt idx="217">0.0045654108082247898</cx:pt>
          <cx:pt idx="218">0.0038536404874398101</cx:pt>
          <cx:pt idx="219">-0.0047047193323001002</cx:pt>
          <cx:pt idx="220">-0.0051418616945508302</cx:pt>
          <cx:pt idx="221">-0.0031422696433192699</cx:pt>
          <cx:pt idx="222">0.00035617742279043499</cx:pt>
          <cx:pt idx="223">-0.00034039940687573202</cx:pt>
          <cx:pt idx="224">-0.00026909173237306899</cx:pt>
          <cx:pt idx="225">-0.000421845589618593</cx:pt>
          <cx:pt idx="226">-0.0014267364072121499</cx:pt>
          <cx:pt idx="227">-0.0024462757325982702</cx:pt>
          <cx:pt idx="228">0.00066261061833137102</cx:pt>
          <cx:pt idx="229">-0.0071709531759550204</cx:pt>
          <cx:pt idx="230">-0.0052430691308949897</cx:pt>
          <cx:pt idx="231">-0.0082526462011101899</cx:pt>
          <cx:pt idx="232">-0.0034514714899063002</cx:pt>
          <cx:pt idx="233">-0.00054348376112644604</cx:pt>
          <cx:pt idx="234">0.015157218839667599</cx:pt>
          <cx:pt idx="235">0.010453000882079301</cx:pt>
          <cx:pt idx="236">0.013651798994546801</cx:pt>
          <cx:pt idx="237">0.0052075482268347396</cx:pt>
          <cx:pt idx="238">-0.016457119847136201</cx:pt>
          <cx:pt idx="239">-0.019138638868979301</cx:pt>
          <cx:pt idx="240">-0.00483781603549232</cx:pt>
          <cx:pt idx="241">4.0631524746628302e-05</cx:pt>
          <cx:pt idx="242">0.0071604244355666698</cx:pt>
          <cx:pt idx="243">0.0059185994341757501</cx:pt>
          <cx:pt idx="244">-0.0082522025248004498</cx:pt>
          <cx:pt idx="245">-0.00081696034348677704</cx:pt>
          <cx:pt idx="246">0.00336629003832395</cx:pt>
          <cx:pt idx="247">-0.0023976959921587402</cx:pt>
          <cx:pt idx="248">-0.0065816971497871402</cx:pt>
          <cx:pt idx="249">-0.0028155769528634901</cx:pt>
          <cx:pt idx="250">0.00036207802126410999</cx:pt>
          <cx:pt idx="251">0.00022480896592729399</cx:pt>
          <cx:pt idx="252">-0.00098343434652169094</cx:pt>
          <cx:pt idx="253">0.00064496161643398501</cx:pt>
          <cx:pt idx="254">5.4831523950931101e-05</cx:pt>
          <cx:pt idx="255">0.00059683231926402098</cx:pt>
          <cx:pt idx="256">-0.00030824586353167701</cx:pt>
          <cx:pt idx="257">-0.0047255829931023103</cx:pt>
          <cx:pt idx="258">-0.0028304897444608101</cx:pt>
          <cx:pt idx="259">-0.00305842609765326</cx:pt>
          <cx:pt idx="260">0.00046936719946014902</cx:pt>
          <cx:pt idx="261">0.0079620476243098693</cx:pt>
          <cx:pt idx="262">0.0199406269046523</cx:pt>
          <cx:pt idx="263">0.0103617054173022</cx:pt>
          <cx:pt idx="264">-0.00652052482039927</cx:pt>
          <cx:pt idx="265">-0.015991859408212301</cx:pt>
          <cx:pt idx="266">-0.030393681462669402</cx:pt>
          <cx:pt idx="267">-0.021296179694161501</cx:pt>
          <cx:pt idx="268">-0.0058293154751262004</cx:pt>
          <cx:pt idx="269">0.0062278756808239596</cx:pt>
          <cx:pt idx="270">0.014854771431688899</cx:pt>
          <cx:pt idx="271">0.0050088631345938297</cx:pt>
          <cx:pt idx="272">0.0020172679684907898</cx:pt>
          <cx:pt idx="273">-0.0029232069139970098</cx:pt>
          <cx:pt idx="274">-0.0031966265347413399</cx:pt>
          <cx:pt idx="275">0.0033659261823051601</cx:pt>
          <cx:pt idx="276">-0.00372482579955007</cx:pt>
          <cx:pt idx="277">-0.0010811522358758899</cx:pt>
          <cx:pt idx="278">0.00087630707083279004</cx:pt>
          <cx:pt idx="279">0.00032651135314834502</cx:pt>
          <cx:pt idx="280">-2.6716065930099101e-05</cx:pt>
          <cx:pt idx="281">-0.00081200223361935404</cx:pt>
          <cx:pt idx="282">-0.00117784926174454</cx:pt>
          <cx:pt idx="283">0.0012439802481597499</cx:pt>
          <cx:pt idx="284">-0.0024735617787250098</cx:pt>
          <cx:pt idx="285">0.00037721074250947302</cx:pt>
          <cx:pt idx="286">0.0097979923440156998</cx:pt>
          <cx:pt idx="287">0.0054057134132563999</cx:pt>
          <cx:pt idx="288">0.0069578880364902802</cx:pt>
          <cx:pt idx="289">0.0069140069539415103</cx:pt>
          <cx:pt idx="290">0.0085383016904381805</cx:pt>
          <cx:pt idx="291">-4.5457290954250698e-05</cx:pt>
          <cx:pt idx="292">-0.011580835699648901</cx:pt>
          <cx:pt idx="293">-0.019720955808992201</cx:pt>
          <cx:pt idx="294">-0.0096927003569046693</cx:pt>
          <cx:pt idx="295">-0.0087656820623440105</cx:pt>
          <cx:pt idx="296">0.0059017119754117102</cx:pt>
          <cx:pt idx="297">0.0081649045760910192</cx:pt>
          <cx:pt idx="298">0.016539507365088899</cx:pt>
          <cx:pt idx="299">0.0069701506217548998</cx:pt>
          <cx:pt idx="300">0.0047387395576032098</cx:pt>
          <cx:pt idx="301">-0.0039346894843971499</cx:pt>
          <cx:pt idx="302">-0.00040305233712977499</cx:pt>
          <cx:pt idx="303">0.0039812490166308001</cx:pt>
          <cx:pt idx="304">-0.0023852954500663002</cx:pt>
          <cx:pt idx="305">-0.00144916812416165</cx:pt>
          <cx:pt idx="306">-6.7709203445327003e-05</cx:pt>
          <cx:pt idx="307">-5.6848945553939199e-05</cx:pt>
          <cx:pt idx="308">-0.00031127412165424701</cx:pt>
          <cx:pt idx="309">0.00073893671024261802</cx:pt>
          <cx:pt idx="310">-0.00080184920314338003</cx:pt>
          <cx:pt idx="311">0.000377588609397946</cx:pt>
          <cx:pt idx="312">0.0028234037865681101</cx:pt>
          <cx:pt idx="313">-0.0018134207554379601</cx:pt>
          <cx:pt idx="314">0.00229470440275747</cx:pt>
          <cx:pt idx="315">0.00499010653797989</cx:pt>
          <cx:pt idx="316">0.0022903817399183</cx:pt>
          <cx:pt idx="317">0.0033296656869503199</cx:pt>
          <cx:pt idx="318">-0.0017886538971210999</cx:pt>
          <cx:pt idx="319">-0.0034002763525856402</cx:pt>
          <cx:pt idx="320">-0.0055772995996101003</cx:pt>
          <cx:pt idx="321">0.00104488380781866</cx:pt>
          <cx:pt idx="322">0.0055794353237311901</cx:pt>
          <cx:pt idx="323">0.0084881531975732304</cx:pt>
          <cx:pt idx="324">-0.001191007194976</cx:pt>
          <cx:pt idx="325">0.00228980590443441</cx:pt>
          <cx:pt idx="326">0.0084114682271347295</cx:pt>
          <cx:pt idx="327">0.0105071925159779</cx:pt>
          <cx:pt idx="328">0.0084628756716348293</cx:pt>
          <cx:pt idx="329">9.3223294106891102e-05</cx:pt>
          <cx:pt idx="330">-0.0020274744634089098</cx:pt>
          <cx:pt idx="331">-0.00053869918432618302</cx:pt>
          <cx:pt idx="332">-0.00035853213538589098</cx:pt>
          <cx:pt idx="333">0.00182490975095123</cx:pt>
          <cx:pt idx="334">0.00057384594655062902</cx:pt>
          <cx:pt idx="335">0.00019813148538445899</cx:pt>
          <cx:pt idx="336">-0.00056921700687300098</cx:pt>
          <cx:pt idx="337">0.00044488451812310902</cx:pt>
          <cx:pt idx="338">-0.00110590629793509</cx:pt>
          <cx:pt idx="339">0.0023455804121893398</cx:pt>
          <cx:pt idx="340">2.6551148968578799e-05</cx:pt>
          <cx:pt idx="341">-0.0020414902167859598</cx:pt>
          <cx:pt idx="342">-0.0043119613433195902</cx:pt>
          <cx:pt idx="343">0.0026884968686219099</cx:pt>
          <cx:pt idx="344">-0.0084216847287945703</cx:pt>
          <cx:pt idx="345">0.0023142774823550201</cx:pt>
          <cx:pt idx="346">-0.0098684972685690407</cx:pt>
          <cx:pt idx="347">-0.0062816051908535396</cx:pt>
          <cx:pt idx="348">-0.0083156076871588498</cx:pt>
          <cx:pt idx="349">0.0094439847738323895</cx:pt>
          <cx:pt idx="350">0.018157518816839201</cx:pt>
          <cx:pt idx="351">0.00065141757213449099</cx:pt>
          <cx:pt idx="352">-0.016429663313035199</cx:pt>
          <cx:pt idx="353">0.0048508005119060303</cx:pt>
          <cx:pt idx="354">-0.0058502348126842699</cx:pt>
          <cx:pt idx="355">0.0131319713958741</cx:pt>
          <cx:pt idx="356">0.0042766020023450001</cx:pt>
          <cx:pt idx="357">0.000750990736103611</cx:pt>
          <cx:pt idx="358">-0.0069991039482283903</cx:pt>
          <cx:pt idx="359">-0.0043511454799388298</cx:pt>
          <cx:pt idx="360">-0.0019952785935534799</cx:pt>
          <cx:pt idx="361">0.0016844150873476199</cx:pt>
          <cx:pt idx="362">0.00057146529509363698</cx:pt>
          <cx:pt idx="363">0.00022069054070935701</cx:pt>
          <cx:pt idx="364">-0.00046236434391221798</cx:pt>
          <cx:pt idx="365">-0.0012225057903237501</cx:pt>
          <cx:pt idx="366">0.00057487745743076005</cx:pt>
          <cx:pt idx="367">0.00078239312880961395</cx:pt>
          <cx:pt idx="368">-0.0040908956508678099</cx:pt>
          <cx:pt idx="369">-0.0034681058492894599</cx:pt>
          <cx:pt idx="370">-0.00586195955522278</cx:pt>
          <cx:pt idx="371">0.00112772463862261</cx:pt>
          <cx:pt idx="372">-0.0095034377423003497</cx:pt>
          <cx:pt idx="373">-0.0041048836452031697</cx:pt>
          <cx:pt idx="374">-0.0061297989094211396</cx:pt>
          <cx:pt idx="375">-0.0095954872288316496</cx:pt>
          <cx:pt idx="376">-0.0068825753767577501</cx:pt>
          <cx:pt idx="377">0.0061927140432648901</cx:pt>
          <cx:pt idx="378">0.0095185967972928002</cx:pt>
          <cx:pt idx="379">-0.010293685114178599</cx:pt>
          <cx:pt idx="380">-0.0067948960202986897</cx:pt>
          <cx:pt idx="381">0.0024388974213625002</cx:pt>
          <cx:pt idx="382">0.011948361108077</cx:pt>
          <cx:pt idx="383">0.0099568068726526102</cx:pt>
          <cx:pt idx="384">0.0031244639163340599</cx:pt>
          <cx:pt idx="385">-0.0074730499531028404</cx:pt>
          <cx:pt idx="386">-0.0101608481494309</cx:pt>
          <cx:pt idx="387">-0.0066376794703138396</cx:pt>
          <cx:pt idx="388">-0.0048982733484974998</cx:pt>
          <cx:pt idx="389">0.00158331601191158</cx:pt>
          <cx:pt idx="390">0.0014285100284211799</cx:pt>
          <cx:pt idx="391">0.00048322675790365001</cx:pt>
          <cx:pt idx="392">-0.00070359579330809001</cx:pt>
          <cx:pt idx="393">-0.00064245637859625701</cx:pt>
          <cx:pt idx="394">-0.00039145741517310499</cx:pt>
          <cx:pt idx="395">-0.00020314949226592899</cx:pt>
          <cx:pt idx="396">-0.000813267750544582</cx:pt>
          <cx:pt idx="397">-0.0065609810394437603</cx:pt>
          <cx:pt idx="398">-0.0034824248004406101</cx:pt>
          <cx:pt idx="399">-0.0091938770689843196</cx:pt>
          <cx:pt idx="400">-0.0190772533250518</cx:pt>
          <cx:pt idx="401">-0.017755501413040099</cx:pt>
          <cx:pt idx="402">-0.0054012560867135904</cx:pt>
          <cx:pt idx="403">-0.0047307358304426901</cx:pt>
          <cx:pt idx="404">-0.0059803116258004404</cx:pt>
          <cx:pt idx="405">0.0093720413785390606</cx:pt>
          <cx:pt idx="406">-0.00421282642434975</cx:pt>
          <cx:pt idx="407">-0.0070405011413316896</cx:pt>
          <cx:pt idx="408">0.0043839269711818804</cx:pt>
          <cx:pt idx="409">0.0062338153742357502</cx:pt>
          <cx:pt idx="410">0.0105079991590956</cx:pt>
          <cx:pt idx="411">-0.015376782553557899</cx:pt>
          <cx:pt idx="412">-0.0127521821671286</cx:pt>
          <cx:pt idx="413">-0.0118185389427823</cx:pt>
          <cx:pt idx="414">-0.0158870793246127</cx:pt>
          <cx:pt idx="415">-0.0127423296270067</cx:pt>
          <cx:pt idx="416">-0.0068433214641475401</cx:pt>
          <cx:pt idx="417">0.00086730764507510997</cx:pt>
          <cx:pt idx="418">0.00035348624312962301</cx:pt>
          <cx:pt idx="419">0.00043041525772611401</cx:pt>
          <cx:pt idx="420">0.00023897090198248601</cx:pt>
          <cx:pt idx="421">-0.00095471894088289104</cx:pt>
          <cx:pt idx="422">6.1170562471356098e-05</cx:pt>
          <cx:pt idx="423">0.00023566739114359199</cx:pt>
          <cx:pt idx="424">0.00058262828837284402</cx:pt>
          <cx:pt idx="425">-0.00350357896877197</cx:pt>
          <cx:pt idx="426">0.0018026198675569201</cx:pt>
          <cx:pt idx="427">-0.0021070519286104802</cx:pt>
          <cx:pt idx="428">-0.0058093858325696003</cx:pt>
          <cx:pt idx="429">-0.0016831902942516801</cx:pt>
          <cx:pt idx="430">-0.0033209503310129502</cx:pt>
          <cx:pt idx="431">1.5399969806856199e-05</cx:pt>
          <cx:pt idx="432">-0.011094630354841499</cx:pt>
          <cx:pt idx="433">-0.00228525402125208</cx:pt>
          <cx:pt idx="434">-0.0072438539789906496</cx:pt>
          <cx:pt idx="435">-0.00629411823393784</cx:pt>
          <cx:pt idx="436">0.00880506542370749</cx:pt>
          <cx:pt idx="437">0.0068906712800502297</cx:pt>
          <cx:pt idx="438">-0.0014874248066645999</cx:pt>
          <cx:pt idx="439">-0.0140528466555008</cx:pt>
          <cx:pt idx="440">-0.014720365452832</cx:pt>
          <cx:pt idx="441">-0.014933716816805401</cx:pt>
          <cx:pt idx="442">-0.0143448247191394</cx:pt>
          <cx:pt idx="443">-0.0136799479668541</cx:pt>
          <cx:pt idx="444">-0.0026996368179873801</cx:pt>
          <cx:pt idx="445">0.0020000272728117499</cx:pt>
          <cx:pt idx="446">0.00016512904319338</cx:pt>
          <cx:pt idx="447">0.000231655174779284</cx:pt>
          <cx:pt idx="448">0.00031581804918144</cx:pt>
          <cx:pt idx="449">-0.00026937504739140599</cx:pt>
          <cx:pt idx="450">3.4331330062892599e-05</cx:pt>
          <cx:pt idx="451">0.00073644565003606205</cx:pt>
          <cx:pt idx="452">0.0024242314289865201</cx:pt>
          <cx:pt idx="453">-0.0029031968880682099</cx:pt>
          <cx:pt idx="454">0.00050106296032891397</cx:pt>
          <cx:pt idx="455">0.0048622078551731696</cx:pt>
          <cx:pt idx="456">0.00034207752873544398</cx:pt>
          <cx:pt idx="457">0.0028918948074428599</cx:pt>
          <cx:pt idx="458">0.0080642874129357306</cx:pt>
          <cx:pt idx="459">0.0049958460060884101</cx:pt>
          <cx:pt idx="460">-0.015555938873638901</cx:pt>
          <cx:pt idx="461">-0.016253624432316399</cx:pt>
          <cx:pt idx="462">-0.0106753887550272</cx:pt>
          <cx:pt idx="463">-0.0119108720662456</cx:pt>
          <cx:pt idx="464">0.00948853131608237</cx:pt>
          <cx:pt idx="465">0.00471405383710725</cx:pt>
          <cx:pt idx="466">-0.0053878176165378299</cx:pt>
          <cx:pt idx="467">-0.0069366358173307699</cx:pt>
          <cx:pt idx="468">-0.0047666084346786102</cx:pt>
          <cx:pt idx="469">-0.0046982258884219596</cx:pt>
          <cx:pt idx="470">-0.0061474052166201297</cx:pt>
          <cx:pt idx="471">-0.0048575072068282503</cx:pt>
          <cx:pt idx="472">-0.0035455759097989602</cx:pt>
          <cx:pt idx="473">0.0024983035380885298</cx:pt>
          <cx:pt idx="474">0.00035313148472860498</cx:pt>
          <cx:pt idx="475">-0.00054088843468617096</cx:pt>
          <cx:pt idx="476">0.000110578407858968</cx:pt>
          <cx:pt idx="477">0.00048261316217734101</cx:pt>
          <cx:pt idx="478">0.000445042039369688</cx:pt>
          <cx:pt idx="479">0.00289151848189485</cx:pt>
          <cx:pt idx="480">0.0061986881199486803</cx:pt>
          <cx:pt idx="481">0.0026142087682852</cx:pt>
          <cx:pt idx="482">-0.00063434673237028295</cx:pt>
          <cx:pt idx="483">-0.00070850151303883098</cx:pt>
          <cx:pt idx="484">0.0029299057623086802</cx:pt>
          <cx:pt idx="485">0.000123429512657382</cx:pt>
          <cx:pt idx="486">-0.0061238745735020797</cx:pt>
          <cx:pt idx="487">-0.0091682171893637497</cx:pt>
          <cx:pt idx="488">-0.012672090460391101</cx:pt>
          <cx:pt idx="489">-0.0016769845091050401</cx:pt>
          <cx:pt idx="490">0.0011424799601392299</cx:pt>
          <cx:pt idx="491">-0.0050456541800067804</cx:pt>
          <cx:pt idx="492">0.0104563030010542</cx:pt>
          <cx:pt idx="493">-0.0016138295667638401</cx:pt>
          <cx:pt idx="494">-0.0177594290582643</cx:pt>
          <cx:pt idx="495">-0.0121002080254278</cx:pt>
          <cx:pt idx="496">-0.0113569707616114</cx:pt>
          <cx:pt idx="497">-0.0051500716343225398</cx:pt>
          <cx:pt idx="498">-0.0061448406678522097</cx:pt>
          <cx:pt idx="499">-0.00080485772663390503</cx:pt>
          <cx:pt idx="500">-0.00028128070285252799</cx:pt>
          <cx:pt idx="501">0.0019197487196925601</cx:pt>
          <cx:pt idx="502">0.000617038261614899</cx:pt>
          <cx:pt idx="503">-0.00048869402244777901</cx:pt>
          <cx:pt idx="504">-0.000199548471900638</cx:pt>
          <cx:pt idx="505">-0.00083001373102766602</cx:pt>
          <cx:pt idx="506">0.00029906591541186003</cx:pt>
          <cx:pt idx="507">0.00148234599038031</cx:pt>
          <cx:pt idx="508">0.00615034926903527</cx:pt>
          <cx:pt idx="509">0.0040459543518629997</cx:pt>
          <cx:pt idx="510">0.0052535472271270098</cx:pt>
          <cx:pt idx="511">0.0056002965958607898</cx:pt>
          <cx:pt idx="512">0.00282176703980165</cx:pt>
          <cx:pt idx="513">0.0042141847601190798</cx:pt>
          <cx:pt idx="514">-0.0073185108993727398</cx:pt>
          <cx:pt idx="515">-0.017177417636572</cx:pt>
          <cx:pt idx="516">-0.0119497952493525</cx:pt>
          <cx:pt idx="517">-0.0031958102358554401</cx:pt>
          <cx:pt idx="518">-0.00636801460209471</cx:pt>
          <cx:pt idx="519">-0.0057264283436026502</cx:pt>
          <cx:pt idx="520">-0.0077946425477018796</cx:pt>
          <cx:pt idx="521">-0.017194684279605101</cx:pt>
          <cx:pt idx="522">-0.0162010418747228</cx:pt>
          <cx:pt idx="523">-0.0070879723902498902</cx:pt>
          <cx:pt idx="524">-0.0050502622240007596</cx:pt>
          <cx:pt idx="525">-0.0043825379207467702</cx:pt>
          <cx:pt idx="526">-0.00074035999481739199</cx:pt>
          <cx:pt idx="527">0.0015823687213801</cx:pt>
          <cx:pt idx="528">0.00164246680887268</cx:pt>
          <cx:pt idx="529">0.00283750714046014</cx:pt>
          <cx:pt idx="530">0.0012716600480969301</cx:pt>
          <cx:pt idx="531">0.00153034466448138</cx:pt>
          <cx:pt idx="532">-0.00043984479369934301</cx:pt>
          <cx:pt idx="533">-0.000106382870371176</cx:pt>
          <cx:pt idx="534">-0.00042431274464041897</cx:pt>
          <cx:pt idx="535">0.000213897410873559</cx:pt>
          <cx:pt idx="536">0.0037041654255663401</cx:pt>
          <cx:pt idx="537">0.00098532025294114007</cx:pt>
          <cx:pt idx="538">0.0046324080933547798</cx:pt>
          <cx:pt idx="539">0.0086057600759838395</cx:pt>
          <cx:pt idx="540">0.0013793598688177199</cx:pt>
          <cx:pt idx="541">3.6243924642838199e-05</cx:pt>
          <cx:pt idx="542">-0.0083266209695065894</cx:pt>
          <cx:pt idx="543">-0.0187814464832179</cx:pt>
          <cx:pt idx="544">-0.0104883167482832</cx:pt>
          <cx:pt idx="545">-0.0013668748554089901</cx:pt>
          <cx:pt idx="546">-0.0088726652538535199</cx:pt>
          <cx:pt idx="547">-0.0122113570257621</cx:pt>
          <cx:pt idx="548">-0.00747697491647859</cx:pt>
          <cx:pt idx="549">-0.0127976157288529</cx:pt>
          <cx:pt idx="550">-0.010899756967308801</cx:pt>
          <cx:pt idx="551">0.0047199190554592201</cx:pt>
          <cx:pt idx="552">0.0030427911037534199</cx:pt>
          <cx:pt idx="553">0.0035639072280908698</cx:pt>
          <cx:pt idx="554">0.0068672072914817799</cx:pt>
          <cx:pt idx="555">0.0073306671156118603</cx:pt>
          <cx:pt idx="556">-0.00091871994273018799</cx:pt>
          <cx:pt idx="557">-1.0849606551280199e-05</cx:pt>
          <cx:pt idx="558">-6.3734998751016199e-05</cx:pt>
          <cx:pt idx="559">-0.00023180334934830399</cx:pt>
          <cx:pt idx="560">0.00015235060258576001</cx:pt>
          <cx:pt idx="561">-9.22281585946555e-05</cx:pt>
          <cx:pt idx="562">-0.00029509778313823799</cx:pt>
          <cx:pt idx="563">0.00103408114505643</cx:pt>
          <cx:pt idx="564">0.0060088423067115801</cx:pt>
          <cx:pt idx="565">0.00290166096509102</cx:pt>
          <cx:pt idx="566">0.0067404284923815901</cx:pt>
          <cx:pt idx="567">0.0094554029445692907</cx:pt>
          <cx:pt idx="568">0.00259986049494147</cx:pt>
          <cx:pt idx="569">0.00061909515352673804</cx:pt>
          <cx:pt idx="570">0.0013430137009231399</cx:pt>
          <cx:pt idx="571">-0.00436253453411672</cx:pt>
          <cx:pt idx="572">-0.0061925654257706797</cx:pt>
          <cx:pt idx="573">-0.0056938443481595602</cx:pt>
          <cx:pt idx="574">-0.012955878204821299</cx:pt>
          <cx:pt idx="575">-0.0106424940241844</cx:pt>
          <cx:pt idx="576">0.0036336807054888399</cx:pt>
          <cx:pt idx="577">-0.0039885749666621799</cx:pt>
          <cx:pt idx="578">5.11841637635109e-05</cx:pt>
          <cx:pt idx="579">0.0095623709310889201</cx:pt>
          <cx:pt idx="580">0.011067913610638601</cx:pt>
          <cx:pt idx="581">0.0083442190763593008</cx:pt>
          <cx:pt idx="582">0.0074296381025990297</cx:pt>
          <cx:pt idx="583">0.0069804238468065298</cx:pt>
          <cx:pt idx="584">-0.00024157018744465399</cx:pt>
          <cx:pt idx="585">-0.00094898119648873999</cx:pt>
          <cx:pt idx="586">0.00048272578124753702</cx:pt>
          <cx:pt idx="587">-0.00026717766292622201</cx:pt>
          <cx:pt idx="588">0.00080633160337830899</cx:pt>
          <cx:pt idx="589">-0.000189174036738339</cx:pt>
          <cx:pt idx="590">0.00049202746164088201</cx:pt>
          <cx:pt idx="591">0.0014072196895022</cx:pt>
          <cx:pt idx="592">0.0053516018959298703</cx:pt>
          <cx:pt idx="593">-0.000174234990463787</cx:pt>
          <cx:pt idx="594">0.0066045911117861497</cx:pt>
          <cx:pt idx="595">0.0056423995299963604</cx:pt>
          <cx:pt idx="596">0.00449464351734936</cx:pt>
          <cx:pt idx="597">0.0093723121366711196</cx:pt>
          <cx:pt idx="598">-0.0020874482120309601</cx:pt>
          <cx:pt idx="599">-0.0034312167362774001</cx:pt>
          <cx:pt idx="600">-0.0083618395947149902</cx:pt>
          <cx:pt idx="601">0.00163023170194643</cx:pt>
          <cx:pt idx="602">-0.00319786976274889</cx:pt>
          <cx:pt idx="603">-0.0061718358142976697</cx:pt>
          <cx:pt idx="604">-3.7111451774117103e-05</cx:pt>
          <cx:pt idx="605">0.012844050011763</cx:pt>
          <cx:pt idx="606">0.0021597041598901798</cx:pt>
          <cx:pt idx="607">0.0101309770305247</cx:pt>
          <cx:pt idx="608">0.0056412914814197796</cx:pt>
          <cx:pt idx="609">6.5807572874670203e-05</cx:pt>
          <cx:pt idx="610">0.0091082358296356008</cx:pt>
          <cx:pt idx="611">0.0069706059311040597</cx:pt>
          <cx:pt idx="612">-0.00062976211271747302</cx:pt>
          <cx:pt idx="613">-0.000768480425083212</cx:pt>
          <cx:pt idx="614">0.00037734009693930499</cx:pt>
          <cx:pt idx="615">0.000205195632176365</cx:pt>
          <cx:pt idx="616">0.000135285693335215</cx:pt>
          <cx:pt idx="617">0.00065055992463774104</cx:pt>
          <cx:pt idx="618">0.00139430957228183</cx:pt>
          <cx:pt idx="619">0.00125298324400367</cx:pt>
          <cx:pt idx="620">0.00553654843652611</cx:pt>
          <cx:pt idx="621">0.0055547188175547801</cx:pt>
          <cx:pt idx="622">0.0082109707072480706</cx:pt>
          <cx:pt idx="623">0.0076993993455356799</cx:pt>
          <cx:pt idx="624">0.0050868991307379697</cx:pt>
          <cx:pt idx="625">0.010517396710614199</cx:pt>
          <cx:pt idx="626">0.00275218963851856</cx:pt>
          <cx:pt idx="627">0.0016039839912881601</cx:pt>
          <cx:pt idx="628">0.0040502279869600597</cx:pt>
          <cx:pt idx="629">0.0100863598004329</cx:pt>
          <cx:pt idx="630">0.0067320450336042902</cx:pt>
          <cx:pt idx="631">-0.0020852595615951501</cx:pt>
          <cx:pt idx="632">0.0066430824413591999</cx:pt>
          <cx:pt idx="633">0.0151932315433855</cx:pt>
          <cx:pt idx="634">0.0088811912031402998</cx:pt>
          <cx:pt idx="635">-0.000189373348816212</cx:pt>
          <cx:pt idx="636">0.0044178588421430803</cx:pt>
          <cx:pt idx="637">0.0046943854146135602</cx:pt>
          <cx:pt idx="638">0.00575631525769996</cx:pt>
          <cx:pt idx="639">0.0064311593818861101</cx:pt>
          <cx:pt idx="640">0.0023046458368349201</cx:pt>
          <cx:pt idx="641">-0.00054422170890505597</cx:pt>
          <cx:pt idx="642">-0.000217810414656921</cx:pt>
          <cx:pt idx="643">0.00035924595658604199</cx:pt>
          <cx:pt idx="644">0.00060889211901614902</cx:pt>
          <cx:pt idx="645">-0.000393051158879746</cx:pt>
          <cx:pt idx="646">0.00074839333326505398</cx:pt>
          <cx:pt idx="647">0.00187083011295479</cx:pt>
          <cx:pt idx="648">0.0020399518580458899</cx:pt>
          <cx:pt idx="649">0.0022253015713581598</cx:pt>
          <cx:pt idx="650">-0.00377584037444711</cx:pt>
          <cx:pt idx="651">0.0039963322149354696</cx:pt>
          <cx:pt idx="652">0.014208291227077599</cx:pt>
          <cx:pt idx="653">0.0109307489411143</cx:pt>
          <cx:pt idx="654">0.0024476374488894902</cx:pt>
          <cx:pt idx="655">0.00640785535834876</cx:pt>
          <cx:pt idx="656">0.0067701229157634598</cx:pt>
          <cx:pt idx="657">0.012290776461937099</cx:pt>
          <cx:pt idx="658">0.0016657124595496099</cx:pt>
          <cx:pt idx="659">0.0078528471861457703</cx:pt>
          <cx:pt idx="660">0.019361332743033099</cx:pt>
          <cx:pt idx="661">0.0204249410248648</cx:pt>
          <cx:pt idx="662">0.016847585772266499</cx:pt>
          <cx:pt idx="663">0.0058717138508571597</cx:pt>
          <cx:pt idx="664">0.0042257383115707897</cx:pt>
          <cx:pt idx="665">0.0072735402934929203</cx:pt>
          <cx:pt idx="666">0.0089540974367218092</cx:pt>
          <cx:pt idx="667">0.0069538689535566496</cx:pt>
          <cx:pt idx="668">0.0028459929868678399</cx:pt>
          <cx:pt idx="669">-0.00056676971355340403</cx:pt>
          <cx:pt idx="670">-0.00068566917098228201</cx:pt>
          <cx:pt idx="671">-0.00044393635083198898</cx:pt>
          <cx:pt idx="672">0.00073116389049105801</cx:pt>
          <cx:pt idx="673">-0.00079821266265455999</cx:pt>
          <cx:pt idx="674">-0.00037006455279588201</cx:pt>
          <cx:pt idx="675">0.00036167103680083201</cx:pt>
          <cx:pt idx="676">-0.0020128794071976801</cx:pt>
          <cx:pt idx="677">-0.0042985603559908903</cx:pt>
          <cx:pt idx="678">-0.0045382247992536602</cx:pt>
          <cx:pt idx="679">-0.00088176786070880901</cx:pt>
          <cx:pt idx="680">0.0012820199929169699</cx:pt>
          <cx:pt idx="681">0.0045905114063870597</cx:pt>
          <cx:pt idx="682">-0.0032127304599039101</cx:pt>
          <cx:pt idx="683">-0.00074764219671035099</cx:pt>
          <cx:pt idx="684">0.0050709960728520702</cx:pt>
          <cx:pt idx="685">0.0048373914812462502</cx:pt>
          <cx:pt idx="686">0.00097917117285443306</cx:pt>
          <cx:pt idx="687">0.0109709080126231</cx:pt>
          <cx:pt idx="688">0.0102215459666153</cx:pt>
          <cx:pt idx="689">0.0090500093684383193</cx:pt>
          <cx:pt idx="690">0.0129162842239606</cx:pt>
          <cx:pt idx="691">0.0052575853782154099</cx:pt>
          <cx:pt idx="692">0.0071499189911897196</cx:pt>
          <cx:pt idx="693">0.00209977587021131</cx:pt>
          <cx:pt idx="694">0.0015212698269123099</cx:pt>
          <cx:pt idx="695">0.0021773654950490999</cx:pt>
          <cx:pt idx="696">0.00180506204209471</cx:pt>
          <cx:pt idx="697">0.00055782701351994005</cx:pt>
          <cx:pt idx="698">0.00019072687465662</cx:pt>
          <cx:pt idx="699">-0.00034631791425431598</cx:pt>
          <cx:pt idx="700">-0.000207329517079808</cx:pt>
          <cx:pt idx="701">5.4261948621706497e-05</cx:pt>
          <cx:pt idx="702">-0.00016281156166637599</cx:pt>
          <cx:pt idx="703">-0.00037965799163767002</cx:pt>
          <cx:pt idx="704">-0.0013461940034079801</cx:pt>
          <cx:pt idx="705">-0.0048110606092252196</cx:pt>
          <cx:pt idx="706">0.0018533010344760901</cx:pt>
          <cx:pt idx="707">0.00045546430795255098</cx:pt>
          <cx:pt idx="708">0.0010007766512278901</cx:pt>
          <cx:pt idx="709">0.00133618291278464</cx:pt>
          <cx:pt idx="710">0.00464146638199219</cx:pt>
          <cx:pt idx="711">-0.0037881050451458601</cx:pt>
          <cx:pt idx="712">-0.00126470666395378</cx:pt>
          <cx:pt idx="713">0.0040648278357103603</cx:pt>
          <cx:pt idx="714">0.0042559697051903602</cx:pt>
          <cx:pt idx="715">0.0020329533265547798</cx:pt>
          <cx:pt idx="716">0.0047683553750512801</cx:pt>
          <cx:pt idx="717">0.010158954250710501</cx:pt>
          <cx:pt idx="718">0.0072200977744350803</cx:pt>
          <cx:pt idx="719">0.012411749083699301</cx:pt>
          <cx:pt idx="720">0.0078706549530991703</cx:pt>
          <cx:pt idx="721">0.0028736307015610699</cx:pt>
          <cx:pt idx="722">-0.0011406255081801899</cx:pt>
          <cx:pt idx="723">-0.00038053890644317397</cx:pt>
          <cx:pt idx="724">0.00026503981566441899</cx:pt>
          <cx:pt idx="725">0.00041517188977137402</cx:pt>
          <cx:pt idx="726">0.0010511852204193801</cx:pt>
          <cx:pt idx="727">-0.0012723031908887399</cx:pt>
          <cx:pt idx="728">-0.00031438245586283</cx:pt>
          <cx:pt idx="729">-0.00019407588642161299</cx:pt>
          <cx:pt idx="730">-0.00040051381818528397</cx:pt>
          <cx:pt idx="731">-2.3329746246289199e-05</cx:pt>
          <cx:pt idx="732">0.000292999045886375</cx:pt>
          <cx:pt idx="733">0.00126845384907793</cx:pt>
          <cx:pt idx="734">0.000763756780547455</cx:pt>
          <cx:pt idx="735">-4.97278365260074e-05</cx:pt>
          <cx:pt idx="736">0.00013581499777551501</cx:pt>
          <cx:pt idx="737">0.00095888239296132297</cx:pt>
          <cx:pt idx="738">0.0022159257587380798</cx:pt>
          <cx:pt idx="739">0.0036402925628107501</cx:pt>
          <cx:pt idx="740">0.0035650083840548801</cx:pt>
          <cx:pt idx="741">0.0040620630188936699</cx:pt>
          <cx:pt idx="742">0.0040479881499853503</cx:pt>
          <cx:pt idx="743">0.0033153540011868301</cx:pt>
          <cx:pt idx="744">0.0074054548563650697</cx:pt>
          <cx:pt idx="745">0.0080936140938331208</cx:pt>
          <cx:pt idx="746">0.0041761316332157997</cx:pt>
          <cx:pt idx="747">0.0021271080152431001</cx:pt>
          <cx:pt idx="748">0.00025394653318402</cx:pt>
          <cx:pt idx="749">0.00095206547410720704</cx:pt>
          <cx:pt idx="750">-0.00046373744923178798</cx:pt>
          <cx:pt idx="751">-0.00097446635618980303</cx:pt>
          <cx:pt idx="752">0.000213857285945484</cx:pt>
          <cx:pt idx="753">-0.00068698842446058899</cx:pt>
          <cx:pt idx="754">0.000558929568713241</cx:pt>
          <cx:pt idx="755">-0.000156498560784395</cx:pt>
          <cx:pt idx="756">0.00038846689080103999</cx:pt>
          <cx:pt idx="757">0.00086965637894981804</cx:pt>
          <cx:pt idx="758">-0.000158139945884934</cx:pt>
          <cx:pt idx="759">-3.4207999099996101e-05</cx:pt>
          <cx:pt idx="760">-0.00028219512512442</cx:pt>
          <cx:pt idx="761">0.00014891777913216</cx:pt>
          <cx:pt idx="762">2.9114542799667199e-05</cx:pt>
          <cx:pt idx="763">0.00029904603318034098</cx:pt>
          <cx:pt idx="764">0.000238602159156456</cx:pt>
          <cx:pt idx="765">-0.00060568186459606505</cx:pt>
          <cx:pt idx="766">-0.00019560882974580399</cx:pt>
          <cx:pt idx="767">-4.83168176617275e-05</cx:pt>
          <cx:pt idx="768">-0.00028150890491469702</cx:pt>
          <cx:pt idx="769">-0.00069882515265246698</cx:pt>
          <cx:pt idx="770">0.0011105395052072901</cx:pt>
          <cx:pt idx="771">0.00071091659154122802</cx:pt>
          <cx:pt idx="772">0.00021571190426075801</cx:pt>
          <cx:pt idx="773">-0.00073882555832245405</cx:pt>
          <cx:pt idx="774">0.00029869051810097402</cx:pt>
          <cx:pt idx="775">-0.00055668895460605995</cx:pt>
          <cx:pt idx="776">0.00086253119427553396</cx:pt>
          <cx:pt idx="777">0.000120486086311</cx:pt>
          <cx:pt idx="778">-1.0348880698595099e-05</cx:pt>
          <cx:pt idx="779">0.00022972049787640399</cx:pt>
          <cx:pt idx="780">-0.00027332891748265201</cx:pt>
          <cx:pt idx="781">-4.5016759655491998e-05</cx:pt>
          <cx:pt idx="782">0.00012382142980267799</cx:pt>
          <cx:pt idx="783">0.00042150911694194699</cx:pt>
        </cx:lvl>
      </cx:numDim>
    </cx:data>
    <cx:data id="122">
      <cx:numDim type="val">
        <cx:f>'001_WA_F - 副本'!$DS$1:$DS$784</cx:f>
        <cx:lvl ptCount="784" formatCode="G/通用格式">
          <cx:pt idx="0">-0.000187878886812078</cx:pt>
          <cx:pt idx="1">-6.6837525068082503e-05</cx:pt>
          <cx:pt idx="2">-0.00084329644078989395</cx:pt>
          <cx:pt idx="3">0.00056325747735769705</cx:pt>
          <cx:pt idx="4">-0.00037213354292373399</cx:pt>
          <cx:pt idx="5">0.00119795928599064</cx:pt>
          <cx:pt idx="6">0.00014640026962813699</cx:pt>
          <cx:pt idx="7">0.00014216721840999699</cx:pt>
          <cx:pt idx="8">0.000129765011497312</cx:pt>
          <cx:pt idx="9">-0.000104297545962306</cx:pt>
          <cx:pt idx="10">8.7067781006090094e-05</cx:pt>
          <cx:pt idx="11">-0.00022543246273325901</cx:pt>
          <cx:pt idx="12">-0.00050821909677274798</cx:pt>
          <cx:pt idx="13">-0.00090628256774489299</cx:pt>
          <cx:pt idx="14">-2.7745454946182001e-05</cx:pt>
          <cx:pt idx="15">4.1903350668737803e-05</cx:pt>
          <cx:pt idx="16">0.00039414767135624601</cx:pt>
          <cx:pt idx="17">-1.1580844612400801e-06</cx:pt>
          <cx:pt idx="18">-8.5098821741814599e-05</cx:pt>
          <cx:pt idx="19">4.2221072043210699e-05</cx:pt>
          <cx:pt idx="20">0.00028328588868430001</cx:pt>
          <cx:pt idx="21">-0.00045475013927511799</cx:pt>
          <cx:pt idx="22">0.00010382268337623101</cx:pt>
          <cx:pt idx="23">0.000220888209840316</cx:pt>
          <cx:pt idx="24">2.7042483806515402e-05</cx:pt>
          <cx:pt idx="25">0.00054601466044843698</cx:pt>
          <cx:pt idx="26">-0.00041428992716878199</cx:pt>
          <cx:pt idx="27">0.00065098203138878299</cx:pt>
          <cx:pt idx="28">0.00046034587307128202</cx:pt>
          <cx:pt idx="29">-0.00037053932959191899</cx:pt>
          <cx:pt idx="30">0.00038433905803533601</cx:pt>
          <cx:pt idx="31">5.6250186095060997e-05</cx:pt>
          <cx:pt idx="32">9.9289441990293897e-05</cx:pt>
          <cx:pt idx="33">7.2145006364111394e-05</cx:pt>
          <cx:pt idx="34">-0.0029784704988829402</cx:pt>
          <cx:pt idx="35">-0.0042209921582898099</cx:pt>
          <cx:pt idx="36">-0.0057638551107950303</cx:pt>
          <cx:pt idx="37">-0.0025670798948617098</cx:pt>
          <cx:pt idx="38">-0.0021933880062922398</cx:pt>
          <cx:pt idx="39">-0.00314486330140921</cx:pt>
          <cx:pt idx="40">-0.0060476489814473601</cx:pt>
          <cx:pt idx="41">-0.0033846115966853899</cx:pt>
          <cx:pt idx="42">-0.00053861928148371801</cx:pt>
          <cx:pt idx="43">-0.0021527071639926101</cx:pt>
          <cx:pt idx="44">-0.00060230863696845798</cx:pt>
          <cx:pt idx="45">-0.00037789053814846099</cx:pt>
          <cx:pt idx="46">-0.00138920389194832</cx:pt>
          <cx:pt idx="47">-0.0024977319219079501</cx:pt>
          <cx:pt idx="48">-0.0010789889491694901</cx:pt>
          <cx:pt idx="49">-4.8809634501577601e-05</cx:pt>
          <cx:pt idx="50">-0.00165277124907239</cx:pt>
          <cx:pt idx="51">-0.0015236163700297</cx:pt>
          <cx:pt idx="52">-0.000233618146493773</cx:pt>
          <cx:pt idx="53">6.0751199174068001e-05</cx:pt>
          <cx:pt idx="54">-9.9421362408867993e-05</cx:pt>
          <cx:pt idx="55">0.00018870720158293701</cx:pt>
          <cx:pt idx="56">0.00065158204722533795</cx:pt>
          <cx:pt idx="57">0.00050396441904158602</cx:pt>
          <cx:pt idx="58">0.000757905252602577</cx:pt>
          <cx:pt idx="59">0.00020795240358132899</cx:pt>
          <cx:pt idx="60">-0.00045007620776970399</cx:pt>
          <cx:pt idx="61">-4.2899947287075398e-05</cx:pt>
          <cx:pt idx="62">-0.0033508334040553301</cx:pt>
          <cx:pt idx="63">-0.0077922533233218102</cx:pt>
          <cx:pt idx="64">-0.0098813019754382704</cx:pt>
          <cx:pt idx="65">-0.00764839515339</cx:pt>
          <cx:pt idx="66">-0.013573493236787301</cx:pt>
          <cx:pt idx="67">-0.0175008291376554</cx:pt>
          <cx:pt idx="68">-0.0257961518611396</cx:pt>
          <cx:pt idx="69">-0.0280875465996989</cx:pt>
          <cx:pt idx="70">-0.026035266542834602</cx:pt>
          <cx:pt idx="71">-0.021194677081654401</cx:pt>
          <cx:pt idx="72">-0.017130487258390299</cx:pt>
          <cx:pt idx="73">-0.0145792785250637</cx:pt>
          <cx:pt idx="74">-0.0128955516308044</cx:pt>
          <cx:pt idx="75">-0.0089183652434742106</cx:pt>
          <cx:pt idx="76">-0.0047902686198612199</cx:pt>
          <cx:pt idx="77">-0.0052758307030460498</cx:pt>
          <cx:pt idx="78">-0.00313391260724515</cx:pt>
          <cx:pt idx="79">-0.0014941639956111499</cx:pt>
          <cx:pt idx="80">9.9823609788177102e-05</cx:pt>
          <cx:pt idx="81">-0.00013253742267871899</cx:pt>
          <cx:pt idx="82">0.000386708987952476</cx:pt>
          <cx:pt idx="83">-0.00018351034450577101</cx:pt>
          <cx:pt idx="84">-0.00040301247722973599</cx:pt>
          <cx:pt idx="85">-0.000107571228129517</cx:pt>
          <cx:pt idx="86">-0.00042088898994453998</cx:pt>
          <cx:pt idx="87">-0.00053715836312933697</cx:pt>
          <cx:pt idx="88">-0.0012685391525732901</cx:pt>
          <cx:pt idx="89">-0.0009974134536266349</cx:pt>
          <cx:pt idx="90">-0.00683285825091412</cx:pt>
          <cx:pt idx="91">-0.0116951427970468</cx:pt>
          <cx:pt idx="92">-0.017872239716096</cx:pt>
          <cx:pt idx="93">-0.023217942768871399</cx:pt>
          <cx:pt idx="94">-0.030603494575833699</cx:pt>
          <cx:pt idx="95">-0.041854624445146198</cx:pt>
          <cx:pt idx="96">-0.071780952990950497</cx:pt>
          <cx:pt idx="97">-0.089907640081111101</cx:pt>
          <cx:pt idx="98">-0.078087034956989307</cx:pt>
          <cx:pt idx="99">-0.053538401565049701</cx:pt>
          <cx:pt idx="100">-0.035718483579038098</cx:pt>
          <cx:pt idx="101">-0.024700207645875698</cx:pt>
          <cx:pt idx="102">-0.032101712282182698</cx:pt>
          <cx:pt idx="103">-0.023376256564935902</cx:pt>
          <cx:pt idx="104">-0.018071609205826799</cx:pt>
          <cx:pt idx="105">-0.010281605028189899</cx:pt>
          <cx:pt idx="106">-0.0039385294527236499</cx:pt>
          <cx:pt idx="107">-0.00114413439962398</cx:pt>
          <cx:pt idx="108">-4.5537563213596503e-05</cx:pt>
          <cx:pt idx="109">0.00049275750937740595</cx:pt>
          <cx:pt idx="110">5.46974197919086e-05</cx:pt>
          <cx:pt idx="111">-0.00019634040043465799</cx:pt>
          <cx:pt idx="112">-0.000217576038608986</cx:pt>
          <cx:pt idx="113">-0.00029142181695820501</cx:pt>
          <cx:pt idx="114">0.00015077616432146099</cx:pt>
          <cx:pt idx="115">7.7101541510483893e-05</cx:pt>
          <cx:pt idx="116">0.00045280297255731298</cx:pt>
          <cx:pt idx="117">-0.0088502402447502206</cx:pt>
          <cx:pt idx="118">-0.0152050781305186</cx:pt>
          <cx:pt idx="119">-0.0152499337194395</cx:pt>
          <cx:pt idx="120">-0.0207313325999894</cx:pt>
          <cx:pt idx="121">-0.024992178168249699</cx:pt>
          <cx:pt idx="122">-0.0102211238025004</cx:pt>
          <cx:pt idx="123">-0.0030486988293568899</cx:pt>
          <cx:pt idx="124">0.0032490331356367199</cx:pt>
          <cx:pt idx="125">-0.029340886727150899</cx:pt>
          <cx:pt idx="126">-0.0433288727302873</cx:pt>
          <cx:pt idx="127">-0.048698704277757902</cx:pt>
          <cx:pt idx="128">-0.051074044745268297</cx:pt>
          <cx:pt idx="129">-0.0125911675103205</cx:pt>
          <cx:pt idx="130">-0.025488875141217698</cx:pt>
          <cx:pt idx="131">-0.026735756240679299</cx:pt>
          <cx:pt idx="132">-0.012463297095104501</cx:pt>
          <cx:pt idx="133">-0.0029956984977442501</cx:pt>
          <cx:pt idx="134">-0.00070726805337992498</cx:pt>
          <cx:pt idx="135">0.0144141328296656</cx:pt>
          <cx:pt idx="136">0.0156176269971491</cx:pt>
          <cx:pt idx="137">0.0063532632794108396</cx:pt>
          <cx:pt idx="138">0.0019352861718814</cx:pt>
          <cx:pt idx="139">-0.00026746057523762898</cx:pt>
          <cx:pt idx="140">0.00048845249679079904</cx:pt>
          <cx:pt idx="141">0.00057815363729969899</cx:pt>
          <cx:pt idx="142">0.00011641380899219401</cx:pt>
          <cx:pt idx="143">-0.00053030341316592398</cx:pt>
          <cx:pt idx="144">-0.0019004994062371901</cx:pt>
          <cx:pt idx="145">-0.00012021906835288501</cx:pt>
          <cx:pt idx="146">-0.00354552219309285</cx:pt>
          <cx:pt idx="147">-0.017068096100002799</cx:pt>
          <cx:pt idx="148">0.00226379533412334</cx:pt>
          <cx:pt idx="149">0.030115327126958798</cx:pt>
          <cx:pt idx="150">0.034939855367306698</cx:pt>
          <cx:pt idx="151">0.096631388463836496</cx:pt>
          <cx:pt idx="152">0.095956354757027601</cx:pt>
          <cx:pt idx="153">0.0559193890439676</cx:pt>
          <cx:pt idx="154">0.0104376706957525</cx:pt>
          <cx:pt idx="155">-0.055980523710479797</cx:pt>
          <cx:pt idx="156">-0.10245032160694301</cx:pt>
          <cx:pt idx="157">-0.068014661187675102</cx:pt>
          <cx:pt idx="158">-0.055040566749808499</cx:pt>
          <cx:pt idx="159">-0.076022148519558103</cx:pt>
          <cx:pt idx="160">-0.036349184247678801</cx:pt>
          <cx:pt idx="161">-0.0114197328023372</cx:pt>
          <cx:pt idx="162">-0.0061305362717861602</cx:pt>
          <cx:pt idx="163">0.017337915008598302</cx:pt>
          <cx:pt idx="164">0.015956679205107599</cx:pt>
          <cx:pt idx="165">0.0042529687952813202</cx:pt>
          <cx:pt idx="166">0.000238668336154265</cx:pt>
          <cx:pt idx="167">0.00057945333452484604</cx:pt>
          <cx:pt idx="168">0.00060287254506224399</cx:pt>
          <cx:pt idx="169">0.00026292456855212101</cx:pt>
          <cx:pt idx="170">-0.00044594259794977098</cx:pt>
          <cx:pt idx="171">-9.50303500845004e-05</cx:pt>
          <cx:pt idx="172">-0.00044665406702241002</cx:pt>
          <cx:pt idx="173">-0.0089010347063834105</cx:pt>
          <cx:pt idx="174">-0.0137459708109716</cx:pt>
          <cx:pt idx="175">-0.020161931837797201</cx:pt>
          <cx:pt idx="176">0.028894137121819399</cx:pt>
          <cx:pt idx="177">0.079095248552498207</cx:pt>
          <cx:pt idx="178">0.0606027450965144</cx:pt>
          <cx:pt idx="179">0.078401310119822307</cx:pt>
          <cx:pt idx="180">0.0490927237212763</cx:pt>
          <cx:pt idx="181">0.067072200543170701</cx:pt>
          <cx:pt idx="182">0.046413389128351697</cx:pt>
          <cx:pt idx="183">0.040420636808966501</cx:pt>
          <cx:pt idx="184">0.049647987322637498</cx:pt>
          <cx:pt idx="185">0.037391398847707202</cx:pt>
          <cx:pt idx="186">-0.015117156320041999</cx:pt>
          <cx:pt idx="187">-0.037577116594954198</cx:pt>
          <cx:pt idx="188">-0.024264808439206899</cx:pt>
          <cx:pt idx="189">-0.0056883831509540704</cx:pt>
          <cx:pt idx="190">-0.016700945946145799</cx:pt>
          <cx:pt idx="191">0.017573337955273199</cx:pt>
          <cx:pt idx="192">-0.00102261877724038</cx:pt>
          <cx:pt idx="193">0.00035347907465965402</cx:pt>
          <cx:pt idx="194">-0.00110821522261322</cx:pt>
          <cx:pt idx="195">-0.00165333443964257</cx:pt>
          <cx:pt idx="196">-0.00035946737364897101</cx:pt>
          <cx:pt idx="197">-0.00091482490808238799</cx:pt>
          <cx:pt idx="198">0.00337492887969557</cx:pt>
          <cx:pt idx="199">0.0040259072914642299</cx:pt>
          <cx:pt idx="200">-0.0141019823431234</cx:pt>
          <cx:pt idx="201">-0.0297936989979928</cx:pt>
          <cx:pt idx="202">-0.0089912531757374899</cx:pt>
          <cx:pt idx="203">-0.023818504215707199</cx:pt>
          <cx:pt idx="204">0.0414018217374892</cx:pt>
          <cx:pt idx="205">0.067226520290533401</cx:pt>
          <cx:pt idx="206">0.0279482317028408</cx:pt>
          <cx:pt idx="207">0.02168463695552</cx:pt>
          <cx:pt idx="208">0.047446122786375299</cx:pt>
          <cx:pt idx="209">0.062325350691146399</cx:pt>
          <cx:pt idx="210">0.0212379891218018</cx:pt>
          <cx:pt idx="211">0.058438344004965503</cx:pt>
          <cx:pt idx="212">0.054900686992634298</cx:pt>
          <cx:pt idx="213">0.0487314422992393</cx:pt>
          <cx:pt idx="214">0.019215229848029099</cx:pt>
          <cx:pt idx="215">-0.014502951522393399</cx:pt>
          <cx:pt idx="216">-0.015891591710719102</cx:pt>
          <cx:pt idx="217">-0.0207161487467445</cx:pt>
          <cx:pt idx="218">-0.035963948709494098</cx:pt>
          <cx:pt idx="219">-0.0037326750882999901</cx:pt>
          <cx:pt idx="220">-0.0069766183999287797</cx:pt>
          <cx:pt idx="221">-0.0016733641665288099</cx:pt>
          <cx:pt idx="222">-4.3785775479841503e-05</cx:pt>
          <cx:pt idx="223">-0.00055195475987056698</cx:pt>
          <cx:pt idx="224">-0.00099055375779885505</cx:pt>
          <cx:pt idx="225">1.3259012635147201e-05</cx:pt>
          <cx:pt idx="226">0.0035696522994225302</cx:pt>
          <cx:pt idx="227">0.00319999639908858</cx:pt>
          <cx:pt idx="228">-0.0110746052399804</cx:pt>
          <cx:pt idx="229">-0.018533222789684702</cx:pt>
          <cx:pt idx="230">0.0085136695113744304</cx:pt>
          <cx:pt idx="231">-0.015195286583506599</cx:pt>
          <cx:pt idx="232">0.087964874250957295</cx:pt>
          <cx:pt idx="233">0.048845287246558601</cx:pt>
          <cx:pt idx="234">0.0231122430797247</cx:pt>
          <cx:pt idx="235">0.047611669709260701</cx:pt>
          <cx:pt idx="236">0.030262658812554102</cx:pt>
          <cx:pt idx="237">0.015774366633635399</cx:pt>
          <cx:pt idx="238">0.031681005398363202</cx:pt>
          <cx:pt idx="239">0.034717891563235098</cx:pt>
          <cx:pt idx="240">0.0405552999836973</cx:pt>
          <cx:pt idx="241">0.000597709803972343</cx:pt>
          <cx:pt idx="242">0.0544429898491905</cx:pt>
          <cx:pt idx="243">0.0159460099746754</cx:pt>
          <cx:pt idx="244">-0.0222271552178743</cx:pt>
          <cx:pt idx="245">-0.0229627019815986</cx:pt>
          <cx:pt idx="246">-0.039433725942182897</cx:pt>
          <cx:pt idx="247">-0.041430634018801697</cx:pt>
          <cx:pt idx="248">-0.024027308604548499</cx:pt>
          <cx:pt idx="249">-0.0095108715270201399</cx:pt>
          <cx:pt idx="250">0.0018803914814365501</cx:pt>
          <cx:pt idx="251">-0.00030477230496012299</cx:pt>
          <cx:pt idx="252">-0.000120684119757583</cx:pt>
          <cx:pt idx="253">0.00056445193809401403</cx:pt>
          <cx:pt idx="254">0.0025866450499138199</cx:pt>
          <cx:pt idx="255">0.00753276391536259</cx:pt>
          <cx:pt idx="256">-0.0107682276699974</cx:pt>
          <cx:pt idx="257">-0.016021971680648801</cx:pt>
          <cx:pt idx="258">0.021739172274010898</cx:pt>
          <cx:pt idx="259">-0.0100064786712696</cx:pt>
          <cx:pt idx="260">0.032294346833048597</cx:pt>
          <cx:pt idx="261">0.026109998322668301</cx:pt>
          <cx:pt idx="262">0.019045793717123099</cx:pt>
          <cx:pt idx="263">0.018484575750311899</cx:pt>
          <cx:pt idx="264">0.034004937065045697</cx:pt>
          <cx:pt idx="265">0.019344553806299899</cx:pt>
          <cx:pt idx="266">0.045943674565039498</cx:pt>
          <cx:pt idx="267">0.026302687523929402</cx:pt>
          <cx:pt idx="268">0.026035307060170602</cx:pt>
          <cx:pt idx="269">0.057877996119653698</cx:pt>
          <cx:pt idx="270">0.041537424909268303</cx:pt>
          <cx:pt idx="271">0.0239793365128869</cx:pt>
          <cx:pt idx="272">0.025592705681421</cx:pt>
          <cx:pt idx="273">-0.00067526602161252296</cx:pt>
          <cx:pt idx="274">-0.012423190726864699</cx:pt>
          <cx:pt idx="275">-0.034823458438756297</cx:pt>
          <cx:pt idx="276">-0.042373457039542997</cx:pt>
          <cx:pt idx="277">-0.017932675996005499</cx:pt>
          <cx:pt idx="278">-4.9829329029239998e-05</cx:pt>
          <cx:pt idx="279">0.00073597590278854502</cx:pt>
          <cx:pt idx="280">0.00039773677882708799</cx:pt>
          <cx:pt idx="281">0.0010801473844341701</cx:pt>
          <cx:pt idx="282">0.0044936472549114504</cx:pt>
          <cx:pt idx="283">0.0030998636347862501</cx:pt>
          <cx:pt idx="284">-0.0045025875301758396</cx:pt>
          <cx:pt idx="285">-0.00021875574808785401</cx:pt>
          <cx:pt idx="286">0.011073373791994299</cx:pt>
          <cx:pt idx="287">0.0093364237056639994</cx:pt>
          <cx:pt idx="288">0.029879346134346702</cx:pt>
          <cx:pt idx="289">0.0276448756221578</cx:pt>
          <cx:pt idx="290">-0.0411675466082502</cx:pt>
          <cx:pt idx="291">-0.046097240052175102</cx:pt>
          <cx:pt idx="292">-0.0160408146683589</cx:pt>
          <cx:pt idx="293">-0.0046109369070735798</cx:pt>
          <cx:pt idx="294">0.0335019815742508</cx:pt>
          <cx:pt idx="295">0.010701135121122</cx:pt>
          <cx:pt idx="296">0.051881878648688699</cx:pt>
          <cx:pt idx="297">0.012419323561146599</cx:pt>
          <cx:pt idx="298">0.015479089844952301</cx:pt>
          <cx:pt idx="299">0.0051437395409836698</cx:pt>
          <cx:pt idx="300">0.0042045306612697297</cx:pt>
          <cx:pt idx="301">-0.0148637309197558</cx:pt>
          <cx:pt idx="302">-0.00744955121338423</cx:pt>
          <cx:pt idx="303">-0.021160480267554901</cx:pt>
          <cx:pt idx="304">-0.040983656042889102</cx:pt>
          <cx:pt idx="305">-0.014680772727545401</cx:pt>
          <cx:pt idx="306">-0.0046454784211270497</cx:pt>
          <cx:pt idx="307">0.00040393116072765098</cx:pt>
          <cx:pt idx="308">0.00034083291379583398</cx:pt>
          <cx:pt idx="309">0.00070125520677590902</cx:pt>
          <cx:pt idx="310">0.0054107915311522202</cx:pt>
          <cx:pt idx="311">0.0071799818630999997</cx:pt>
          <cx:pt idx="312">0.0203065206624214</cx:pt>
          <cx:pt idx="313">0.032632029687249799</cx:pt>
          <cx:pt idx="314">0.044264445423836903</cx:pt>
          <cx:pt idx="315">0.044863314095958</cx:pt>
          <cx:pt idx="316">0.040265659334914702</cx:pt>
          <cx:pt idx="317">-0.0036725121587747002</cx:pt>
          <cx:pt idx="318">-0.0407061848918229</cx:pt>
          <cx:pt idx="319">-0.0134215524694275</cx:pt>
          <cx:pt idx="320">0.038974889432820702</cx:pt>
          <cx:pt idx="321">0.0160456846167795</cx:pt>
          <cx:pt idx="322">0.0252418313865901</cx:pt>
          <cx:pt idx="323">0.0298349798315234</cx:pt>
          <cx:pt idx="324">0.013317735940851901</cx:pt>
          <cx:pt idx="325">0.0139432287964424</cx:pt>
          <cx:pt idx="326">-0.0013497213484131899</cx:pt>
          <cx:pt idx="327">-0.0252847576794051</cx:pt>
          <cx:pt idx="328">0.0167558524058063</cx:pt>
          <cx:pt idx="329">0.013577851355867801</cx:pt>
          <cx:pt idx="330">0.0146695976100504</cx:pt>
          <cx:pt idx="331">-0.021585479646526701</cx:pt>
          <cx:pt idx="332">-0.036541132468654598</cx:pt>
          <cx:pt idx="333">-0.0151802255704839</cx:pt>
          <cx:pt idx="334">-0.00046252188384201599</cx:pt>
          <cx:pt idx="335">0.000434453385725894</cx:pt>
          <cx:pt idx="336">-4.4090402372811197e-05</cx:pt>
          <cx:pt idx="337">-4.9842965399701202e-05</cx:pt>
          <cx:pt idx="338">0.0041993615758360199</cx:pt>
          <cx:pt idx="339">0.011220062301513</cx:pt>
          <cx:pt idx="340">0.055550202005987703</cx:pt>
          <cx:pt idx="341">0.067126744307205805</cx:pt>
          <cx:pt idx="342">0.040365128221274901</cx:pt>
          <cx:pt idx="343">0.032580141488678903</cx:pt>
          <cx:pt idx="344">-0.011677181032825499</cx:pt>
          <cx:pt idx="345">-0.068096706888533504</cx:pt>
          <cx:pt idx="346">-0.091086326607728502</cx:pt>
          <cx:pt idx="347">-0.029918818148700201</cx:pt>
          <cx:pt idx="348">-0.0404404658832858</cx:pt>
          <cx:pt idx="349">-0.0086192350188259402</cx:pt>
          <cx:pt idx="350">0.0143015860914384</cx:pt>
          <cx:pt idx="351">0.049588056181907397</cx:pt>
          <cx:pt idx="352">-0.0082209695380081604</cx:pt>
          <cx:pt idx="353">-0.021115691903482801</cx:pt>
          <cx:pt idx="354">-0.0230740969123251</cx:pt>
          <cx:pt idx="355">-0.0016700211922153099</cx:pt>
          <cx:pt idx="356">0.0030071438433334598</cx:pt>
          <cx:pt idx="357">0.037197452487271403</cx:pt>
          <cx:pt idx="358">0.039121108740113597</cx:pt>
          <cx:pt idx="359">-0.0064477213989804598</cx:pt>
          <cx:pt idx="360">-0.053104611866467803</cx:pt>
          <cx:pt idx="361">-0.0136998766365167</cx:pt>
          <cx:pt idx="362">1.6687767641696101e-05</cx:pt>
          <cx:pt idx="363">-0.00017745334326302401</cx:pt>
          <cx:pt idx="364">-0.00022865514080322799</cx:pt>
          <cx:pt idx="365">0.00058633461503289396</cx:pt>
          <cx:pt idx="366">0.0023007446841238699</cx:pt>
          <cx:pt idx="367">0.00725027062014538</cx:pt>
          <cx:pt idx="368">0.077424706269786994</cx:pt>
          <cx:pt idx="369">0.063054150018179003</cx:pt>
          <cx:pt idx="370">0.015751816402574399</cx:pt>
          <cx:pt idx="371">0.031920648424302402</cx:pt>
          <cx:pt idx="372">-0.0119762614142487</cx:pt>
          <cx:pt idx="373">-0.072976622754474002</cx:pt>
          <cx:pt idx="374">-0.032442200659584003</cx:pt>
          <cx:pt idx="375">-0.0048951023806314102</cx:pt>
          <cx:pt idx="376">-0.012372006706689699</cx:pt>
          <cx:pt idx="377">0.0060821183381446096</cx:pt>
          <cx:pt idx="378">0.025192803059524</cx:pt>
          <cx:pt idx="379">0.0299894003620668</cx:pt>
          <cx:pt idx="380">-0.010257725142317599</cx:pt>
          <cx:pt idx="381">-0.0587181530045933</cx:pt>
          <cx:pt idx="382">-0.037353978492062699</cx:pt>
          <cx:pt idx="383">-0.0098860436644186908</cx:pt>
          <cx:pt idx="384">0.030497974099565599</cx:pt>
          <cx:pt idx="385">0.067868699321078793</cx:pt>
          <cx:pt idx="386">0.042977005850310397</cx:pt>
          <cx:pt idx="387">-0.0261542630441229</cx:pt>
          <cx:pt idx="388">-0.062445397021720299</cx:pt>
          <cx:pt idx="389">-0.0121116384550373</cx:pt>
          <cx:pt idx="390">-0.0041612122917194204</cx:pt>
          <cx:pt idx="391">0.00029627610617590498</cx:pt>
          <cx:pt idx="392">0.00017791471559132699</cx:pt>
          <cx:pt idx="393">0.00052178333173055302</cx:pt>
          <cx:pt idx="394">0.00044225411580748301</cx:pt>
          <cx:pt idx="395">0.011040533935516199</cx:pt>
          <cx:pt idx="396">0.062856482270531894</cx:pt>
          <cx:pt idx="397">0.047806068903132597</cx:pt>
          <cx:pt idx="398">0.023540676524150098</cx:pt>
          <cx:pt idx="399">0.029362335650829699</cx:pt>
          <cx:pt idx="400">-0.038530205612294498</cx:pt>
          <cx:pt idx="401">-0.056127140605769801</cx:pt>
          <cx:pt idx="402">-0.040024485623145298</cx:pt>
          <cx:pt idx="403">0.0039989560084351403</cx:pt>
          <cx:pt idx="404">0.0332523563613134</cx:pt>
          <cx:pt idx="405">0.00050727812723015903</cx:pt>
          <cx:pt idx="406">-0.023904958123669801</cx:pt>
          <cx:pt idx="407">-0.0018128344660143199</cx:pt>
          <cx:pt idx="408">-0.0547882309971192</cx:pt>
          <cx:pt idx="409">-0.052894715209869603</cx:pt>
          <cx:pt idx="410">-0.025676372777397101</cx:pt>
          <cx:pt idx="411">0.0029027390448129898</cx:pt>
          <cx:pt idx="412">0.040013421404725802</cx:pt>
          <cx:pt idx="413">0.0415849283008521</cx:pt>
          <cx:pt idx="414">0.021957244114626202</cx:pt>
          <cx:pt idx="415">-0.038946093807351402</cx:pt>
          <cx:pt idx="416">-0.0524927270392078</cx:pt>
          <cx:pt idx="417">-0.0151041845717894</cx:pt>
          <cx:pt idx="418">-0.0039242211876665397</cx:pt>
          <cx:pt idx="419">-0.00062062913056913996</cx:pt>
          <cx:pt idx="420">-5.2697041577404301e-05</cx:pt>
          <cx:pt idx="421">-0.00027151611371352099</cx:pt>
          <cx:pt idx="422">-0.0019175143623407799</cx:pt>
          <cx:pt idx="423">0.0118218521468926</cx:pt>
          <cx:pt idx="424">0.036719598190877299</cx:pt>
          <cx:pt idx="425">0.0159180608640229</cx:pt>
          <cx:pt idx="426">0.00598003841811865</cx:pt>
          <cx:pt idx="427">-0.00495202407397704</cx:pt>
          <cx:pt idx="428">-0.033742608414665302</cx:pt>
          <cx:pt idx="429">-0.044462378712913898</cx:pt>
          <cx:pt idx="430">-0.016216601406469602</cx:pt>
          <cx:pt idx="431">0.0018413844456511</cx:pt>
          <cx:pt idx="432">-0.0304328379158815</cx:pt>
          <cx:pt idx="433">-0.0150625750822373</cx:pt>
          <cx:pt idx="434">0.0104594259383682</cx:pt>
          <cx:pt idx="435">0.046543732235594402</cx:pt>
          <cx:pt idx="436">0.0100133273192818</cx:pt>
          <cx:pt idx="437">0.037848990837679702</cx:pt>
          <cx:pt idx="438">-0.00048273788487860199</cx:pt>
          <cx:pt idx="439">-0.0010997927516716399</cx:pt>
          <cx:pt idx="440">0.018979904925818299</cx:pt>
          <cx:pt idx="441">0.0040394498638086701</cx:pt>
          <cx:pt idx="442">0.0080084758954369808</cx:pt>
          <cx:pt idx="443">-0.029279825187743899</cx:pt>
          <cx:pt idx="444">-0.042848324604473298</cx:pt>
          <cx:pt idx="445">-0.028957195326767399</cx:pt>
          <cx:pt idx="446">-0.00557024738908288</cx:pt>
          <cx:pt idx="447">-0.0019216157875969499</cx:pt>
          <cx:pt idx="448">0.00013997573752218899</cx:pt>
          <cx:pt idx="449">-0.00030795529751445302</cx:pt>
          <cx:pt idx="450">-0.0011924526912164199</cx:pt>
          <cx:pt idx="451">-0.0010732265503364401</cx:pt>
          <cx:pt idx="452">0.0188855156190335</cx:pt>
          <cx:pt idx="453">-0.0067901883947266801</cx:pt>
          <cx:pt idx="454">-0.0236855327787188</cx:pt>
          <cx:pt idx="455">-0.024690827095479199</cx:pt>
          <cx:pt idx="456">-0.019857499907131301</cx:pt>
          <cx:pt idx="457">-0.046719865719743403</cx:pt>
          <cx:pt idx="458">6.5346565780516696e-05</cx:pt>
          <cx:pt idx="459">0.0063507222443905499</cx:pt>
          <cx:pt idx="460">-0.0030435010694816098</cx:pt>
          <cx:pt idx="461">0.0083548790807545306</cx:pt>
          <cx:pt idx="462">-0.0215630206738559</cx:pt>
          <cx:pt idx="463">0.027057014650021902</cx:pt>
          <cx:pt idx="464">0.051614699405293597</cx:pt>
          <cx:pt idx="465">0.077285133007138601</cx:pt>
          <cx:pt idx="466">0.0230948211371843</cx:pt>
          <cx:pt idx="467">-0.037552575835852302</cx:pt>
          <cx:pt idx="468">0.0039199911983043697</cx:pt>
          <cx:pt idx="469">-0.033815096784316302</cx:pt>
          <cx:pt idx="470">-0.0122685769535614</cx:pt>
          <cx:pt idx="471">-0.034167622280166898</cx:pt>
          <cx:pt idx="472">-0.040139674255933698</cx:pt>
          <cx:pt idx="473">-0.029922696828074101</cx:pt>
          <cx:pt idx="474">-0.0066931895499254502</cx:pt>
          <cx:pt idx="475">-0.00066888195440623999</cx:pt>
          <cx:pt idx="476">0.00017150885594514599</cx:pt>
          <cx:pt idx="477">-0.00054862278246808796</cx:pt>
          <cx:pt idx="478">-0.0040633185932979696</cx:pt>
          <cx:pt idx="479">-0.014480690963121001</cx:pt>
          <cx:pt idx="480">-0.0130243277407659</cx:pt>
          <cx:pt idx="481">-0.036214133130941198</cx:pt>
          <cx:pt idx="482">-0.0463540666870507</cx:pt>
          <cx:pt idx="483">-0.042645144793464901</cx:pt>
          <cx:pt idx="484">-0.0021060631879131699</cx:pt>
          <cx:pt idx="485">0.0037836202955124302</cx:pt>
          <cx:pt idx="486">-0.0156765367036425</cx:pt>
          <cx:pt idx="487">-0.020332664331518702</cx:pt>
          <cx:pt idx="488">-0.025039171559975499</cx:pt>
          <cx:pt idx="489">-0.017094518111452101</cx:pt>
          <cx:pt idx="490">-0.058942119900952897</cx:pt>
          <cx:pt idx="491">0.0054401950262925698</cx:pt>
          <cx:pt idx="492">0.040596599976382999</cx:pt>
          <cx:pt idx="493">0.0631540370226292</cx:pt>
          <cx:pt idx="494">0.014424442358250101</cx:pt>
          <cx:pt idx="495">-0.035506314598178199</cx:pt>
          <cx:pt idx="496">-0.034744090983274502</cx:pt>
          <cx:pt idx="497">-0.0424115382159925</cx:pt>
          <cx:pt idx="498">-0.018825934035150399</cx:pt>
          <cx:pt idx="499">-0.027468758771228199</cx:pt>
          <cx:pt idx="500">-0.024202926316401599</cx:pt>
          <cx:pt idx="501">-0.018216159754936598</cx:pt>
          <cx:pt idx="502">-0.0011365412564982101</cx:pt>
          <cx:pt idx="503">0.00053710787654471701</cx:pt>
          <cx:pt idx="504">0.00015267572666820801</cx:pt>
          <cx:pt idx="505">-0.00063063957802574403</cx:pt>
          <cx:pt idx="506">-0.00265879125245989</cx:pt>
          <cx:pt idx="507">-0.0227051159087602</cx:pt>
          <cx:pt idx="508">-0.031877212397699299</cx:pt>
          <cx:pt idx="509">-0.036949895454679298</cx:pt>
          <cx:pt idx="510">-0.031199333647126501</cx:pt>
          <cx:pt idx="511">-0.031161635026208001</cx:pt>
          <cx:pt idx="512">-0.00063314786815147695</cx:pt>
          <cx:pt idx="513">-0.0088741711607606896</cx:pt>
          <cx:pt idx="514">-0.0012134197877055001</cx:pt>
          <cx:pt idx="515">0.012968190461728899</cx:pt>
          <cx:pt idx="516">-0.035201364999992497</cx:pt>
          <cx:pt idx="517">-0.0481291368932922</cx:pt>
          <cx:pt idx="518">-0.040754499878720998</cx:pt>
          <cx:pt idx="519">-0.0163084762869906</cx:pt>
          <cx:pt idx="520">0.0048663668522421896</cx:pt>
          <cx:pt idx="521">0.050343245617836097</cx:pt>
          <cx:pt idx="522">0.027178029787363001</cx:pt>
          <cx:pt idx="523">0.0027254397799831801</cx:pt>
          <cx:pt idx="524">-0.015717201712657398</cx:pt>
          <cx:pt idx="525">-0.021191964639401099</cx:pt>
          <cx:pt idx="526">-0.019442254442376398</cx:pt>
          <cx:pt idx="527">-0.047345426859946402</cx:pt>
          <cx:pt idx="528">-0.038981144928747297</cx:pt>
          <cx:pt idx="529">-0.018199979580181401</cx:pt>
          <cx:pt idx="530">0.0016552836867548301</cx:pt>
          <cx:pt idx="531">-0.00127804963136972</cx:pt>
          <cx:pt idx="532">-0.00014380818670665899</cx:pt>
          <cx:pt idx="533">0.000641878586437448</cx:pt>
          <cx:pt idx="534">0.00034343997358604101</cx:pt>
          <cx:pt idx="535">-0.0154246031796381</cx:pt>
          <cx:pt idx="536">-0.030853107791979799</cx:pt>
          <cx:pt idx="537">-0.033561147723672198</cx:pt>
          <cx:pt idx="538">-0.038816256816935901</cx:pt>
          <cx:pt idx="539">-0.0286996141140873</cx:pt>
          <cx:pt idx="540">0.0054955478335438103</cx:pt>
          <cx:pt idx="541">-0.0012323466627836501</cx:pt>
          <cx:pt idx="542">0.015005550726131</cx:pt>
          <cx:pt idx="543">0.026636161053379698</cx:pt>
          <cx:pt idx="544">-0.000281170780055356</cx:pt>
          <cx:pt idx="545">-0.058875925673462101</cx:pt>
          <cx:pt idx="546">-0.041120791787930801</cx:pt>
          <cx:pt idx="547">-0.0082287774762446701</cx:pt>
          <cx:pt idx="548">0.0057769170253085698</cx:pt>
          <cx:pt idx="549">0.034710175615618698</cx:pt>
          <cx:pt idx="550">0.0327668874071642</cx:pt>
          <cx:pt idx="551">0.0212587739692164</cx:pt>
          <cx:pt idx="552">-0.0091266496986004298</cx:pt>
          <cx:pt idx="553">-0.031532602928395201</cx:pt>
          <cx:pt idx="554">-0.031229640660134301</cx:pt>
          <cx:pt idx="555">-0.043275242680647398</cx:pt>
          <cx:pt idx="556">-0.029463266013828499</cx:pt>
          <cx:pt idx="557">-0.0197540119299804</cx:pt>
          <cx:pt idx="558">-0.0014466076027300099</cx:pt>
          <cx:pt idx="559">-0.00013885143297306699</cx:pt>
          <cx:pt idx="560">0.00011846774567685899</cx:pt>
          <cx:pt idx="561">-0.000367443409868511</cx:pt>
          <cx:pt idx="562">-0.0015483648836984701</cx:pt>
          <cx:pt idx="563">-0.015394051430735601</cx:pt>
          <cx:pt idx="564">-0.031201235456576298</cx:pt>
          <cx:pt idx="565">-0.0447640441067381</cx:pt>
          <cx:pt idx="566">-0.052572271160792702</cx:pt>
          <cx:pt idx="567">-0.037774217739829703</cx:pt>
          <cx:pt idx="568">0.013674425424956499</cx:pt>
          <cx:pt idx="569">-0.028306661817684101</cx:pt>
          <cx:pt idx="570">-0.0047961514597887698</cx:pt>
          <cx:pt idx="571">-0.00667358862748978</cx:pt>
          <cx:pt idx="572">-0.054269977975606599</cx:pt>
          <cx:pt idx="573">-0.060898634396487801</cx:pt>
          <cx:pt idx="574">-0.050735438090495501</cx:pt>
          <cx:pt idx="575">-0.046708633718568801</cx:pt>
          <cx:pt idx="576">0.0087292998548468698</cx:pt>
          <cx:pt idx="577">-0.0023818397868624499</cx:pt>
          <cx:pt idx="578">-0.0421137869819991</cx:pt>
          <cx:pt idx="579">-0.0096639076863118296</cx:pt>
          <cx:pt idx="580">-0.026693208862605702</cx:pt>
          <cx:pt idx="581">-0.0346703032571389</cx:pt>
          <cx:pt idx="582">-0.029301405443337002</cx:pt>
          <cx:pt idx="583">-0.024121500328703801</cx:pt>
          <cx:pt idx="584">-0.0062209126963932004</cx:pt>
          <cx:pt idx="585">-0.0107932646030309</cx:pt>
          <cx:pt idx="586">-0.00075705032966154296</cx:pt>
          <cx:pt idx="587">0.00053002949988116598</cx:pt>
          <cx:pt idx="588">0.00026972245546742199</cx:pt>
          <cx:pt idx="589">-0.00010244548616036699</cx:pt>
          <cx:pt idx="590">-0.0020344786097873302</cx:pt>
          <cx:pt idx="591">-0.0130500838911565</cx:pt>
          <cx:pt idx="592">-0.0236912038073172</cx:pt>
          <cx:pt idx="593">-0.025897571474269</cx:pt>
          <cx:pt idx="594">-0.0277234889669664</cx:pt>
          <cx:pt idx="595">-0.019965082000948702</cx:pt>
          <cx:pt idx="596">-0.0089819624621629793</cx:pt>
          <cx:pt idx="597">-0.040914537912306002</cx:pt>
          <cx:pt idx="598">-0.0054293025796607001</cx:pt>
          <cx:pt idx="599">-0.029124145452900801</cx:pt>
          <cx:pt idx="600">-0.042331496925101297</cx:pt>
          <cx:pt idx="601">-0.053063100351098298</cx:pt>
          <cx:pt idx="602">-0.047835214562748703</cx:pt>
          <cx:pt idx="603">-0.049144203772175397</cx:pt>
          <cx:pt idx="604">-0.017167580436154</cx:pt>
          <cx:pt idx="605">-0.041318525070221997</cx:pt>
          <cx:pt idx="606">-0.082023932588491499</cx:pt>
          <cx:pt idx="607">-0.049221382047325297</cx:pt>
          <cx:pt idx="608">-0.0312147341969456</cx:pt>
          <cx:pt idx="609">-0.0297109523996975</cx:pt>
          <cx:pt idx="610">-0.047541801859214299</cx:pt>
          <cx:pt idx="611">-0.020828553170142702</cx:pt>
          <cx:pt idx="612">-0.0081898790201357496</cx:pt>
          <cx:pt idx="613">-0.017806709971826502</cx:pt>
          <cx:pt idx="614">-0.0029308082387994802</cx:pt>
          <cx:pt idx="615">0.00017123460005601601</cx:pt>
          <cx:pt idx="616">2.08584742089523e-05</cx:pt>
          <cx:pt idx="617">-0.0002270169735617</cx:pt>
          <cx:pt idx="618">-0.0028685907717246402</cx:pt>
          <cx:pt idx="619">-0.0077411991916980002</cx:pt>
          <cx:pt idx="620">-0.014853508313837799</cx:pt>
          <cx:pt idx="621">-0.0197483383881084</cx:pt>
          <cx:pt idx="622">-0.0082677388025075692</cx:pt>
          <cx:pt idx="623">-0.020874380339021999</cx:pt>
          <cx:pt idx="624">-0.033085388288730498</cx:pt>
          <cx:pt idx="625">-0.066296035881762694</cx:pt>
          <cx:pt idx="626">-0.019720512866330701</cx:pt>
          <cx:pt idx="627">-0.0042332238846479802</cx:pt>
          <cx:pt idx="628">0.0087397179379036707</cx:pt>
          <cx:pt idx="629">-0.0134860644100542</cx:pt>
          <cx:pt idx="630">0.020409688236840699</cx:pt>
          <cx:pt idx="631">-0.059908645677062902</cx:pt>
          <cx:pt idx="632">-0.041006507570237501</cx:pt>
          <cx:pt idx="633">-0.071932322753344394</cx:pt>
          <cx:pt idx="634">-0.064642231338311998</cx:pt>
          <cx:pt idx="635">-0.050038959125704503</cx:pt>
          <cx:pt idx="636">-0.034652407972551799</cx:pt>
          <cx:pt idx="637">-0.054106814410663402</cx:pt>
          <cx:pt idx="638">-0.025695673533604801</cx:pt>
          <cx:pt idx="639">-0.0082228689126926293</cx:pt>
          <cx:pt idx="640">-0.0043335789448063601</cx:pt>
          <cx:pt idx="641">-0.0117423766774283</cx:pt>
          <cx:pt idx="642">0.00011318251678881</cx:pt>
          <cx:pt idx="643">-0.00040510016478639599</cx:pt>
          <cx:pt idx="644">-0.00027394694179376999</cx:pt>
          <cx:pt idx="645">-0.00038537498855975799</cx:pt>
          <cx:pt idx="646">-0.0020572368075096399</cx:pt>
          <cx:pt idx="647">-0.0051392617287507603</cx:pt>
          <cx:pt idx="648">-0.0080294380339107404</cx:pt>
          <cx:pt idx="649">-0.0023626225830149601</cx:pt>
          <cx:pt idx="650">0.0035501857707718101</cx:pt>
          <cx:pt idx="651">-0.0062234091720641399</cx:pt>
          <cx:pt idx="652">-0.019107176140529501</cx:pt>
          <cx:pt idx="653">-0.073026776903245105</cx:pt>
          <cx:pt idx="654">-0.051200910829417599</cx:pt>
          <cx:pt idx="655">0.0134670777289389</cx:pt>
          <cx:pt idx="656">0.029894032368187998</cx:pt>
          <cx:pt idx="657">0.038202689342870598</cx:pt>
          <cx:pt idx="658">0.022879433235746999</cx:pt>
          <cx:pt idx="659">-0.0060086895247268898</cx:pt>
          <cx:pt idx="660">-0.013742439331474799</cx:pt>
          <cx:pt idx="661">-0.0281032932198295</cx:pt>
          <cx:pt idx="662">-0.021499463105924599</cx:pt>
          <cx:pt idx="663">-0.034625681008334602</cx:pt>
          <cx:pt idx="664">-0.010592249801648201</cx:pt>
          <cx:pt idx="665">-0.013229380896044</cx:pt>
          <cx:pt idx="666">-0.013688332459019899</cx:pt>
          <cx:pt idx="667">-0.000672406364331148</cx:pt>
          <cx:pt idx="668">0.0081277889963616099</cx:pt>
          <cx:pt idx="669">-0.0061179475565596103</cx:pt>
          <cx:pt idx="670">-4.3753969993773501e-05</cx:pt>
          <cx:pt idx="671">5.61261550397955e-05</cx:pt>
          <cx:pt idx="672">0.00047903084913563401</cx:pt>
          <cx:pt idx="673">0.00013098261339203901</cx:pt>
          <cx:pt idx="674">-0.00043712103524660702</cx:pt>
          <cx:pt idx="675">-3.36627043109896e-05</cx:pt>
          <cx:pt idx="676">0.0098575984102423405</cx:pt>
          <cx:pt idx="677">0.026729941673401598</cx:pt>
          <cx:pt idx="678">0.024041296343113</cx:pt>
          <cx:pt idx="679">0.023741818727809401</cx:pt>
          <cx:pt idx="680">0.027862598450574001</cx:pt>
          <cx:pt idx="681">-0.0192975026108206</cx:pt>
          <cx:pt idx="682">0.0048717022451179098</cx:pt>
          <cx:pt idx="683">-0.00079561658763646495</cx:pt>
          <cx:pt idx="684">0.0083745895836960394</cx:pt>
          <cx:pt idx="685">0.025317075290020599</cx:pt>
          <cx:pt idx="686">-0.0075092645546719202</cx:pt>
          <cx:pt idx="687">0.0092724964745763902</cx:pt>
          <cx:pt idx="688">0.0143661255304209</cx:pt>
          <cx:pt idx="689">-0.028992534727483501</cx:pt>
          <cx:pt idx="690">-0.0206792146300094</cx:pt>
          <cx:pt idx="691">0.016274908907860899</cx:pt>
          <cx:pt idx="692">0.030378249634307301</cx:pt>
          <cx:pt idx="693">0.0094312965670710798</cx:pt>
          <cx:pt idx="694">0.0019630083656777702</cx:pt>
          <cx:pt idx="695">0.0028886601315740701</cx:pt>
          <cx:pt idx="696">-0.0053323141154965102</cx:pt>
          <cx:pt idx="697">-0.0034476233226256102</cx:pt>
          <cx:pt idx="698">-0.00048604145882249198</cx:pt>
          <cx:pt idx="699">-0.00048254747340364999</cx:pt>
          <cx:pt idx="700">8.4171380557671697e-05</cx:pt>
          <cx:pt idx="701">-0.00064396924912241203</cx:pt>
          <cx:pt idx="702">0.00043424069982679598</cx:pt>
          <cx:pt idx="703">7.1440527125046094e-05</cx:pt>
          <cx:pt idx="704">0.0069708696954254197</cx:pt>
          <cx:pt idx="705">0.0146545210270507</cx:pt>
          <cx:pt idx="706">0.0097498797171664993</cx:pt>
          <cx:pt idx="707">0.014322924559711601</cx:pt>
          <cx:pt idx="708">0.0294949476726288</cx:pt>
          <cx:pt idx="709">0.032084835012590303</cx:pt>
          <cx:pt idx="710">0.0299158565099291</cx:pt>
          <cx:pt idx="711">0.0152650799163065</cx:pt>
          <cx:pt idx="712">-0.0073191071781606798</cx:pt>
          <cx:pt idx="713">0.014418942098077399</cx:pt>
          <cx:pt idx="714">0.041783108086942501</cx:pt>
          <cx:pt idx="715">0.022870011178456998</cx:pt>
          <cx:pt idx="716">0.041590604711801302</cx:pt>
          <cx:pt idx="717">0.019913533747536401</cx:pt>
          <cx:pt idx="718">0.019299961469158099</cx:pt>
          <cx:pt idx="719">0.030799646567840899</cx:pt>
          <cx:pt idx="720">0.0280390250848437</cx:pt>
          <cx:pt idx="721">0.0086676397201299708</cx:pt>
          <cx:pt idx="722">-0.011607533815634299</cx:pt>
          <cx:pt idx="723">-0.0086675274738076003</cx:pt>
          <cx:pt idx="724">-0.0042586081842380299</cx:pt>
          <cx:pt idx="725">-0.0010411836600860501</cx:pt>
          <cx:pt idx="726">-0.00039833931690792698</cx:pt>
          <cx:pt idx="727">0.00025591126334086203</cx:pt>
          <cx:pt idx="728">-0.000318180335832372</cx:pt>
          <cx:pt idx="729">0.00038520307361662899</cx:pt>
          <cx:pt idx="730">-0.00048972580702502503</cx:pt>
          <cx:pt idx="731">-0.00027680431051240199</cx:pt>
          <cx:pt idx="732">0.00144307011790947</cx:pt>
          <cx:pt idx="733">0.0051015924688218896</cx:pt>
          <cx:pt idx="734">0.011353984647311299</cx:pt>
          <cx:pt idx="735">0.0175052401296278</cx:pt>
          <cx:pt idx="736">0.0270779927804322</cx:pt>
          <cx:pt idx="737">0.040201858804990998</cx:pt>
          <cx:pt idx="738">0.032243760915618001</cx:pt>
          <cx:pt idx="739">0.023118865187504299</cx:pt>
          <cx:pt idx="740">0.045474691778662701</cx:pt>
          <cx:pt idx="741">0.056772867755085103</cx:pt>
          <cx:pt idx="742">0.074892347827038297</cx:pt>
          <cx:pt idx="743">0.0387407173054026</cx:pt>
          <cx:pt idx="744">0.036010240799932099</cx:pt>
          <cx:pt idx="745">0.037395718189894803</cx:pt>
          <cx:pt idx="746">0.035557005243680301</cx:pt>
          <cx:pt idx="747">0.020846228917592701</cx:pt>
          <cx:pt idx="748">0.0159020262602587</cx:pt>
          <cx:pt idx="749">0.015143904068047701</cx:pt>
          <cx:pt idx="750">0.0052602535745788197</cx:pt>
          <cx:pt idx="751">0.00035088652877289999</cx:pt>
          <cx:pt idx="752">-0.00022023895239574201</cx:pt>
          <cx:pt idx="753">0.00027190682935089502</cx:pt>
          <cx:pt idx="754">-0.000374974089294961</cx:pt>
          <cx:pt idx="755">-0.000146568033573007</cx:pt>
          <cx:pt idx="756">0.00030964791726666201</cx:pt>
          <cx:pt idx="757">-0.000150533377349316</cx:pt>
          <cx:pt idx="758">2.9548842971448601e-05</cx:pt>
          <cx:pt idx="759">-0.000324932283551007</cx:pt>
          <cx:pt idx="760">0.00050412160608452996</cx:pt>
          <cx:pt idx="761">9.8906552985650602e-05</cx:pt>
          <cx:pt idx="762">0.00063828352680067601</cx:pt>
          <cx:pt idx="763">0.0021257096234168298</cx:pt>
          <cx:pt idx="764">0.0028276199383822</cx:pt>
          <cx:pt idx="765">0.0010318251011852101</cx:pt>
          <cx:pt idx="766">0.00124825821189061</cx:pt>
          <cx:pt idx="767">0.00082438573495992502</cx:pt>
          <cx:pt idx="768">0.0039726443239470801</cx:pt>
          <cx:pt idx="769">0.0057309806515797</cx:pt>
          <cx:pt idx="770">0.013735891674349399</cx:pt>
          <cx:pt idx="771">0.0098628584670649808</cx:pt>
          <cx:pt idx="772">0.0075114752879759201</cx:pt>
          <cx:pt idx="773">0.0074413584435192</cx:pt>
          <cx:pt idx="774">0.0095947913134373005</cx:pt>
          <cx:pt idx="775">0.0072034111744782303</cx:pt>
          <cx:pt idx="776">0.0028191372587122298</cx:pt>
          <cx:pt idx="777">0.00162401164218642</cx:pt>
          <cx:pt idx="778">0.0030667281276503099</cx:pt>
          <cx:pt idx="779">-8.9894430087987594e-05</cx:pt>
          <cx:pt idx="780">0.00052937159980467299</cx:pt>
          <cx:pt idx="781">0.000335351059336575</cx:pt>
          <cx:pt idx="782">0.00038078593369424</cx:pt>
          <cx:pt idx="783">0.00048152121684394401</cx:pt>
        </cx:lvl>
      </cx:numDim>
    </cx:data>
    <cx:data id="123">
      <cx:numDim type="val">
        <cx:f>'001_WA_F - 副本'!$DT$1:$DT$784</cx:f>
        <cx:lvl ptCount="784" formatCode="G/通用格式">
          <cx:pt idx="0">-0.00021967116093828999</cx:pt>
          <cx:pt idx="1">-0.00026265539686346601</cx:pt>
          <cx:pt idx="2">0.00073783694853271403</cx:pt>
          <cx:pt idx="3">-5.2158749161442101e-05</cx:pt>
          <cx:pt idx="4">-0.00020978548692494699</cx:pt>
          <cx:pt idx="5">0.000297713082258954</cx:pt>
          <cx:pt idx="6">0.000284172650982671</cx:pt>
          <cx:pt idx="7">0.00029019431636020601</cx:pt>
          <cx:pt idx="8">-8.5840878224866695e-05</cx:pt>
          <cx:pt idx="9">-0.000273780290220152</cx:pt>
          <cx:pt idx="10">-0.00017565903092722201</cx:pt>
          <cx:pt idx="11">0.00015606590779138199</cx:pt>
          <cx:pt idx="12">-0.00077966826035367304</cx:pt>
          <cx:pt idx="13">-0.000202945675696723</cx:pt>
          <cx:pt idx="14">0.00093204709181677302</cx:pt>
          <cx:pt idx="15">5.5528339931583303e-05</cx:pt>
          <cx:pt idx="16">0.00029902211744689203</cx:pt>
          <cx:pt idx="17">0.00014500632564075399</cx:pt>
          <cx:pt idx="18">-0.00049669994914281195</cx:pt>
          <cx:pt idx="19">1.53815993429208e-05</cx:pt>
          <cx:pt idx="20">0.000148771471254515</cx:pt>
          <cx:pt idx="21">0.00047828808960897399</cx:pt>
          <cx:pt idx="22">8.77443297651665e-05</cx:pt>
          <cx:pt idx="23">0.00046712566153807799</cx:pt>
          <cx:pt idx="24">-2.5427790357546099e-05</cx:pt>
          <cx:pt idx="25">0.00063326535025780902</cx:pt>
          <cx:pt idx="26">-0.00046384329989067102</cx:pt>
          <cx:pt idx="27">-2.5519961652513599e-05</cx:pt>
          <cx:pt idx="28">6.5788302465489694e-05</cx:pt>
          <cx:pt idx="29">0.00024725831814031502</cx:pt>
          <cx:pt idx="30">-0.000129449121107007</cx:pt>
          <cx:pt idx="31">0.00018366384886413199</cx:pt>
          <cx:pt idx="32">0.00023444442134507701</cx:pt>
          <cx:pt idx="33">-0.00019988548905838999</cx:pt>
          <cx:pt idx="34">0.00027106312421841002</cx:pt>
          <cx:pt idx="35">0.00019552870538340299</cx:pt>
          <cx:pt idx="36">-0.00025986489091770501</cx:pt>
          <cx:pt idx="37">0.000119954045073594</cx:pt>
          <cx:pt idx="38">0.00029461158004922302</cx:pt>
          <cx:pt idx="39">-0.0021648879231341801</cx:pt>
          <cx:pt idx="40">-0.00046960193355258701</cx:pt>
          <cx:pt idx="41">-0.00046984283144038198</cx:pt>
          <cx:pt idx="42">-0.00047167756792131701</cx:pt>
          <cx:pt idx="43">-0.00050885998171752505</cx:pt>
          <cx:pt idx="44">-0.00044533208649761202</cx:pt>
          <cx:pt idx="45">-0.00032915568102363899</cx:pt>
          <cx:pt idx="46">-0.00077475467180754297</cx:pt>
          <cx:pt idx="47">-0.000184527428340892</cx:pt>
          <cx:pt idx="48">0.00020157016274168101</cx:pt>
          <cx:pt idx="49">-0.00054544061266416496</cx:pt>
          <cx:pt idx="50">0.00040304114306995598</cx:pt>
          <cx:pt idx="51">-1.4693680836976599e-05</cx:pt>
          <cx:pt idx="52">0.00021754431276041199</cx:pt>
          <cx:pt idx="53">-0.00012414043451988501</cx:pt>
          <cx:pt idx="54">0.00060438859268455603</cx:pt>
          <cx:pt idx="55">0.0010184766154923499</cx:pt>
          <cx:pt idx="56">6.8450132276145695e-05</cx:pt>
          <cx:pt idx="57">0.00020302925119311101</cx:pt>
          <cx:pt idx="58">-0.00011905210117607601</cx:pt>
          <cx:pt idx="59">0.00059087892722405001</cx:pt>
          <cx:pt idx="60">0.00069555237961600801</cx:pt>
          <cx:pt idx="61">-0.00031360225853283502</cx:pt>
          <cx:pt idx="62">0.000106006248415588</cx:pt>
          <cx:pt idx="63">-0.00128132531397421</cx:pt>
          <cx:pt idx="64">-0.0022950682866554602</cx:pt>
          <cx:pt idx="65">-0.00324026301856429</cx:pt>
          <cx:pt idx="66">-0.0029258107998681102</cx:pt>
          <cx:pt idx="67">-0.0035198030237349001</cx:pt>
          <cx:pt idx="68">-0.0057187774550733397</cx:pt>
          <cx:pt idx="69">-0.00862273075671517</cx:pt>
          <cx:pt idx="70">-0.0114068411540569</cx:pt>
          <cx:pt idx="71">-0.0095230240752289409</cx:pt>
          <cx:pt idx="72">-0.0070846526641696397</cx:pt>
          <cx:pt idx="73">-0.0044295464879550899</cx:pt>
          <cx:pt idx="74">-0.0038495733582886099</cx:pt>
          <cx:pt idx="75">-0.0039145457298726998</cx:pt>
          <cx:pt idx="76">-0.0017541848804768999</cx:pt>
          <cx:pt idx="77">-0.00024586826970127899</cx:pt>
          <cx:pt idx="78">-0.00049749117172684203</cx:pt>
          <cx:pt idx="79">7.7218125036430894e-05</cx:pt>
          <cx:pt idx="80">-0.00014112517520086399</cx:pt>
          <cx:pt idx="81">-0.00013821672486726401</cx:pt>
          <cx:pt idx="82">0.00021254911181869601</cx:pt>
          <cx:pt idx="83">0.000523886976124617</cx:pt>
          <cx:pt idx="84">-7.8693210125321399e-05</cx:pt>
          <cx:pt idx="85">3.2411105283049902e-05</cx:pt>
          <cx:pt idx="86">0.00110380639149438</cx:pt>
          <cx:pt idx="87">0.00037068790655447902</cx:pt>
          <cx:pt idx="88">-0.00039164586877598597</cx:pt>
          <cx:pt idx="89">-0.0012688536124563601</cx:pt>
          <cx:pt idx="90">-0.00053606994052024395</cx:pt>
          <cx:pt idx="91">-0.0021969007806724298</cx:pt>
          <cx:pt idx="92">-0.0053821318039455101</cx:pt>
          <cx:pt idx="93">-0.0078531253057616199</cx:pt>
          <cx:pt idx="94">-0.0109506108148501</cx:pt>
          <cx:pt idx="95">-0.016783941754530199</cx:pt>
          <cx:pt idx="96">-0.0217125626403625</cx:pt>
          <cx:pt idx="97">-0.0343433734028145</cx:pt>
          <cx:pt idx="98">-0.029674176750826401</cx:pt>
          <cx:pt idx="99">-0.019611183231499799</cx:pt>
          <cx:pt idx="100">-0.022854955133496301</cx:pt>
          <cx:pt idx="101">-0.010594421626544</cx:pt>
          <cx:pt idx="102">0.00169663453890443</cx:pt>
          <cx:pt idx="103">-0.016863786286718599</cx:pt>
          <cx:pt idx="104">-0.011962964719416901</cx:pt>
          <cx:pt idx="105">-0.0079614516030754798</cx:pt>
          <cx:pt idx="106">-0.0046962036388976296</cx:pt>
          <cx:pt idx="107">-9.5222201230614898e-06</cx:pt>
          <cx:pt idx="108">0.00011843522565543799</cx:pt>
          <cx:pt idx="109">-0.00034887524990118401</cx:pt>
          <cx:pt idx="110">-9.8130672173309496e-05</cx:pt>
          <cx:pt idx="111">-8.7397155130429597e-05</cx:pt>
          <cx:pt idx="112">0.00041922694495196902</cx:pt>
          <cx:pt idx="113">-0.000480272374656055</cx:pt>
          <cx:pt idx="114">0.0025256358987804</cx:pt>
          <cx:pt idx="115">0.0012019322524681501</cx:pt>
          <cx:pt idx="116">0.0018710428106390199</cx:pt>
          <cx:pt idx="117">0.0020040768485994802</cx:pt>
          <cx:pt idx="118">0.0011160685189510601</cx:pt>
          <cx:pt idx="119">-0.0019485996370766901</cx:pt>
          <cx:pt idx="120">-0.0019589542908322799</cx:pt>
          <cx:pt idx="121">-0.0034234288372354199</cx:pt>
          <cx:pt idx="122">-0.0066529268218380204</cx:pt>
          <cx:pt idx="123">-0.0020113050524683102</cx:pt>
          <cx:pt idx="124">-0.0051985462084679001</cx:pt>
          <cx:pt idx="125">-0.0010393000486563499</cx:pt>
          <cx:pt idx="126">0.00059377464614639901</cx:pt>
          <cx:pt idx="127">0.0076790026909128901</cx:pt>
          <cx:pt idx="128">0.023697896924537502</cx:pt>
          <cx:pt idx="129">0.0246530353021597</cx:pt>
          <cx:pt idx="130">0.0082104606396149193</cx:pt>
          <cx:pt idx="131">-0.0042532499050573899</cx:pt>
          <cx:pt idx="132">-0.0059923996812782602</cx:pt>
          <cx:pt idx="133">0.0081835956791358293</cx:pt>
          <cx:pt idx="134">0.0128668071611898</cx:pt>
          <cx:pt idx="135">0.0035819061330723701</cx:pt>
          <cx:pt idx="136">-0.0052866699443497797</cx:pt>
          <cx:pt idx="137">0.00090730118596753998</cx:pt>
          <cx:pt idx="138">-0.000185356677881894</cx:pt>
          <cx:pt idx="139">0.000109664594349587</cx:pt>
          <cx:pt idx="140">-0.00076585155868313503</cx:pt>
          <cx:pt idx="141">-0.00011519893457727</cx:pt>
          <cx:pt idx="142">0.00047657470394232398</cx:pt>
          <cx:pt idx="143">-4.8932235057329299e-05</cx:pt>
          <cx:pt idx="144">0.0039774395033110796</cx:pt>
          <cx:pt idx="145">0.020131144257048001</cx:pt>
          <cx:pt idx="146">0.018191283466292299</cx:pt>
          <cx:pt idx="147">0.00070792125018294698</cx:pt>
          <cx:pt idx="148">0.00066324361264491895</cx:pt>
          <cx:pt idx="149">0.00343368031336152</cx:pt>
          <cx:pt idx="150">-0.025360130334012101</cx:pt>
          <cx:pt idx="151">0.0061726631012779601</cx:pt>
          <cx:pt idx="152">0.046546543043425502</cx:pt>
          <cx:pt idx="153">0.037413806469400297</cx:pt>
          <cx:pt idx="154">0.0210285347938249</cx:pt>
          <cx:pt idx="155">0.0017186645134143401</cx:pt>
          <cx:pt idx="156">-0.0035577409784116601</cx:pt>
          <cx:pt idx="157">0.017125314466204598</cx:pt>
          <cx:pt idx="158">-0.0049367280576427201</cx:pt>
          <cx:pt idx="159">0.00316660871467336</cx:pt>
          <cx:pt idx="160">-0.010391002341352901</cx:pt>
          <cx:pt idx="161">-0.0114279406887214</cx:pt>
          <cx:pt idx="162">0.00028245510060644199</cx:pt>
          <cx:pt idx="163">-0.0086137252743486697</cx:pt>
          <cx:pt idx="164">-0.0062998228786429198</cx:pt>
          <cx:pt idx="165">0.00133100921033767</cx:pt>
          <cx:pt idx="166">-0.0022101708979217201</cx:pt>
          <cx:pt idx="167">0.00025011537268554603</cx:pt>
          <cx:pt idx="168">-0.00051815511785214098</cx:pt>
          <cx:pt idx="169">-3.6089096137383203e-05</cx:pt>
          <cx:pt idx="170">0.0015743712190188399</cx:pt>
          <cx:pt idx="171">-0.00066718994189829699</cx:pt>
          <cx:pt idx="172">0.0053178329462360502</cx:pt>
          <cx:pt idx="173">0.018088036262861599</cx:pt>
          <cx:pt idx="174">0.0226127284091097</cx:pt>
          <cx:pt idx="175">0.0103399729156165</cx:pt>
          <cx:pt idx="176">0.012098711420653</cx:pt>
          <cx:pt idx="177">0.0119561649052825</cx:pt>
          <cx:pt idx="178">0.00503560939994798</cx:pt>
          <cx:pt idx="179">0.066443946146203706</cx:pt>
          <cx:pt idx="180">0.0623474587153642</cx:pt>
          <cx:pt idx="181">0.045855185142548598</cx:pt>
          <cx:pt idx="182">0.0156580316918291</cx:pt>
          <cx:pt idx="183">0.017923098136678001</cx:pt>
          <cx:pt idx="184">0.0143792599890915</cx:pt>
          <cx:pt idx="185">0.00619522624533106</cx:pt>
          <cx:pt idx="186">0.0030203101212149999</cx:pt>
          <cx:pt idx="187">0.017353547700706101</cx:pt>
          <cx:pt idx="188">-0.0076107238746556498</cx:pt>
          <cx:pt idx="189">-0.026769188544566402</cx:pt>
          <cx:pt idx="190">-0.0149500180038388</cx:pt>
          <cx:pt idx="191">0.0014533631599355</cx:pt>
          <cx:pt idx="192">0.0028877658585256998</cx:pt>
          <cx:pt idx="193">-0.0028149049856377199</cx:pt>
          <cx:pt idx="194">-0.0047241438656335302</cx:pt>
          <cx:pt idx="195">-0.0064404874926535802</cx:pt>
          <cx:pt idx="196">0.000214505995641783</cx:pt>
          <cx:pt idx="197">-0.00055951535556016704</cx:pt>
          <cx:pt idx="198">0.0057446793341137401</cx:pt>
          <cx:pt idx="199">0.0019704182629641598</cx:pt>
          <cx:pt idx="200">0.00049077701569782701</cx:pt>
          <cx:pt idx="201">-0.0034522174195294399</cx:pt>
          <cx:pt idx="202">0.016719588171533802</cx:pt>
          <cx:pt idx="203">0.00034358617568483701</cx:pt>
          <cx:pt idx="204">-0.0246273569217988</cx:pt>
          <cx:pt idx="205">0.017382491013039399</cx:pt>
          <cx:pt idx="206">0.021288335441026401</cx:pt>
          <cx:pt idx="207">0.047622451985382702</cx:pt>
          <cx:pt idx="208">0.057168729154488999</cx:pt>
          <cx:pt idx="209">0.0092882120784062404</cx:pt>
          <cx:pt idx="210">0.0160645765064087</cx:pt>
          <cx:pt idx="211">0.017419008592973299</cx:pt>
          <cx:pt idx="212">0.0106769607109331</cx:pt>
          <cx:pt idx="213">0.0055747125540477702</cx:pt>
          <cx:pt idx="214">-0.0076762007470483297</cx:pt>
          <cx:pt idx="215">0.0097231095851569201</cx:pt>
          <cx:pt idx="216">-0.020145786008088699</cx:pt>
          <cx:pt idx="217">-0.0172006116724534</cx:pt>
          <cx:pt idx="218">-0.0182094860680449</cx:pt>
          <cx:pt idx="219">0.012905565048143599</cx:pt>
          <cx:pt idx="220">0.00324925898677721</cx:pt>
          <cx:pt idx="221">-0.000374456338062598</cx:pt>
          <cx:pt idx="222">-0.0032036499190754202</cx:pt>
          <cx:pt idx="223">-0.0038766330388887299</cx:pt>
          <cx:pt idx="224">-0.00038118378237405698</cx:pt>
          <cx:pt idx="225">-0.00045537971639927601</cx:pt>
          <cx:pt idx="226">0.0037972635380001301</cx:pt>
          <cx:pt idx="227">0.0046959146073438304</cx:pt>
          <cx:pt idx="228">-0.0056744001766456404</cx:pt>
          <cx:pt idx="229">-0.0070955287689892102</cx:pt>
          <cx:pt idx="230">0.0154598442062492</cx:pt>
          <cx:pt idx="231">-0.00144628903473839</cx:pt>
          <cx:pt idx="232">0.010079307461086401</cx:pt>
          <cx:pt idx="233">0.028559413125472301</cx:pt>
          <cx:pt idx="234">0.0096434890209313295</cx:pt>
          <cx:pt idx="235">0.019503998484370001</cx:pt>
          <cx:pt idx="236">0.014526086093998801</cx:pt>
          <cx:pt idx="237">0.032276884829382201</cx:pt>
          <cx:pt idx="238">0.033193443180130303</cx:pt>
          <cx:pt idx="239">0.059587726665795801</cx:pt>
          <cx:pt idx="240">0.00034400641076879002</cx:pt>
          <cx:pt idx="241">-0.028454937506804098</cx:pt>
          <cx:pt idx="242">0.0111122337903984</cx:pt>
          <cx:pt idx="243">0.012403577399372499</cx:pt>
          <cx:pt idx="244">-0.024782341199466599</cx:pt>
          <cx:pt idx="245">0.0103750550729896</cx:pt>
          <cx:pt idx="246">0.0047898085916039702</cx:pt>
          <cx:pt idx="247">0.0099338401449502196</cx:pt>
          <cx:pt idx="248">0.034984608993918198</cx:pt>
          <cx:pt idx="249">0.0262142245470714</cx:pt>
          <cx:pt idx="250">0.0057683319658470298</cx:pt>
          <cx:pt idx="251">0.00065468175750516705</cx:pt>
          <cx:pt idx="252">7.5383285838764895e-05</cx:pt>
          <cx:pt idx="253">0.000848170006297981</cx:pt>
          <cx:pt idx="254">0.00077060909312894098</cx:pt>
          <cx:pt idx="255">-0.00141050707197579</cx:pt>
          <cx:pt idx="256">-0.0044145319957489401</cx:pt>
          <cx:pt idx="257">-0.0072267323057943703</cx:pt>
          <cx:pt idx="258">0.015934396733828099</cx:pt>
          <cx:pt idx="259">-0.00187030132116569</cx:pt>
          <cx:pt idx="260">-0.0082593319940542798</cx:pt>
          <cx:pt idx="261">0.015268747343771099</cx:pt>
          <cx:pt idx="262">-0.0096367385250329899</cx:pt>
          <cx:pt idx="263">-0.016744420339219301</cx:pt>
          <cx:pt idx="264">-0.0403192950207815</cx:pt>
          <cx:pt idx="265">-0.0029398423250216001</cx:pt>
          <cx:pt idx="266">0.0255903730382319</cx:pt>
          <cx:pt idx="267">0.026997481343626901</cx:pt>
          <cx:pt idx="268">0.01371487457389</cx:pt>
          <cx:pt idx="269">0.026445122811877001</cx:pt>
          <cx:pt idx="270">0.0044180182786044799</cx:pt>
          <cx:pt idx="271">0.034195331421767901</cx:pt>
          <cx:pt idx="272">0.036209599335690498</cx:pt>
          <cx:pt idx="273">0.043136417456978299</cx:pt>
          <cx:pt idx="274">0.054346621848821997</cx:pt>
          <cx:pt idx="275">0.03384522865609</cx:pt>
          <cx:pt idx="276">0.039365562928033497</cx:pt>
          <cx:pt idx="277">0.0249646178439385</cx:pt>
          <cx:pt idx="278">0.0082087222714456298</cx:pt>
          <cx:pt idx="279">0.00020545853833873399</cx:pt>
          <cx:pt idx="280">-0.00059546581387274903</cx:pt>
          <cx:pt idx="281">0.000247792151670862</cx:pt>
          <cx:pt idx="282">0.0015836478227981899</cx:pt>
          <cx:pt idx="283">-0.0022489444932150601</cx:pt>
          <cx:pt idx="284">0.00176094207543612</cx:pt>
          <cx:pt idx="285">0.0022795794421365499</cx:pt>
          <cx:pt idx="286">-0.020336550578478701</cx:pt>
          <cx:pt idx="287">-0.030715181615052101</cx:pt>
          <cx:pt idx="288">-0.044112459750748803</cx:pt>
          <cx:pt idx="289">-0.020186944722521302</cx:pt>
          <cx:pt idx="290">-0.0278830525541768</cx:pt>
          <cx:pt idx="291">-0.048092784129450901</cx:pt>
          <cx:pt idx="292">-0.039008181144176597</cx:pt>
          <cx:pt idx="293">-0.045345650903976097</cx:pt>
          <cx:pt idx="294">0.0059803839177350899</cx:pt>
          <cx:pt idx="295">-0.015933249208895599</cx:pt>
          <cx:pt idx="296">-0.0067181420352009904</cx:pt>
          <cx:pt idx="297">-0.0065466638836974697</cx:pt>
          <cx:pt idx="298">0.0220274220031914</cx:pt>
          <cx:pt idx="299">0.032713953284167999</cx:pt>
          <cx:pt idx="300">0.060023800568546698</cx:pt>
          <cx:pt idx="301">0.037722186867103498</cx:pt>
          <cx:pt idx="302">0.073319678408593394</cx:pt>
          <cx:pt idx="303">0.080789969910062903</cx:pt>
          <cx:pt idx="304">0.038513354265067301</cx:pt>
          <cx:pt idx="305">0.021941780503305801</cx:pt>
          <cx:pt idx="306">0.0048910693316753196</cx:pt>
          <cx:pt idx="307">-2.6153710932965101e-05</cx:pt>
          <cx:pt idx="308">0.00010576691196790599</cx:pt>
          <cx:pt idx="309">0.00019343544547077899</cx:pt>
          <cx:pt idx="310">0.0044023210297921798</cx:pt>
          <cx:pt idx="311">-0.00021573063697229199</cx:pt>
          <cx:pt idx="312">0.00218286477523069</cx:pt>
          <cx:pt idx="313">-0.0034439367641366601</cx:pt>
          <cx:pt idx="314">-0.0080623405941017204</cx:pt>
          <cx:pt idx="315">-0.029137005875959798</cx:pt>
          <cx:pt idx="316">-0.018744752950985599</cx:pt>
          <cx:pt idx="317">0.0020784159232415198</cx:pt>
          <cx:pt idx="318">-0.014248071072402601</cx:pt>
          <cx:pt idx="319">-0.047061703133265201</cx:pt>
          <cx:pt idx="320">-0.020727401290171501</cx:pt>
          <cx:pt idx="321">-0.017702309470281799</cx:pt>
          <cx:pt idx="322">0.0057278081458817598</cx:pt>
          <cx:pt idx="323">-0.0146755717869734</cx:pt>
          <cx:pt idx="324">7.7760060440338797e-05</cx:pt>
          <cx:pt idx="325">0.018070363416610499</cx:pt>
          <cx:pt idx="326">0.023499630992223301</cx:pt>
          <cx:pt idx="327">0.013698697161124001</cx:pt>
          <cx:pt idx="328">0.041638655336021797</cx:pt>
          <cx:pt idx="329">0.033690600798813801</cx:pt>
          <cx:pt idx="330">0.054236432033159303</cx:pt>
          <cx:pt idx="331">0.079701534020899606</cx:pt>
          <cx:pt idx="332">0.0472403123085458</cx:pt>
          <cx:pt idx="333">0.0202856171992125</cx:pt>
          <cx:pt idx="334">0.0058445842018592202</cx:pt>
          <cx:pt idx="335">-0.000382152814207236</cx:pt>
          <cx:pt idx="336">0.00111280520636827</cx:pt>
          <cx:pt idx="337">-0.00023328820511352499</cx:pt>
          <cx:pt idx="338">0.00453629912118642</cx:pt>
          <cx:pt idx="339">-0.0015178398855777099</cx:pt>
          <cx:pt idx="340">0.0086233291189105193</cx:pt>
          <cx:pt idx="341">0.00751647230906768</cx:pt>
          <cx:pt idx="342">-0.0156955530651341</cx:pt>
          <cx:pt idx="343">-0.027932151674772799</cx:pt>
          <cx:pt idx="344">-0.012964983735768</cx:pt>
          <cx:pt idx="345">-0.0160054069821737</cx:pt>
          <cx:pt idx="346">-0.027093764901524101</cx:pt>
          <cx:pt idx="347">-0.0272128101633719</cx:pt>
          <cx:pt idx="348">-0.0073523619562626203</cx:pt>
          <cx:pt idx="349">0.020712494429546199</cx:pt>
          <cx:pt idx="350">0.00315670623033184</cx:pt>
          <cx:pt idx="351">-0.0087400697983534698</cx:pt>
          <cx:pt idx="352">0.0088913392471287305</cx:pt>
          <cx:pt idx="353">0.0103602855464302</cx:pt>
          <cx:pt idx="354">0.0059782387754691996</cx:pt>
          <cx:pt idx="355">-0.018190158147329501</cx:pt>
          <cx:pt idx="356">0.022027475799302001</cx:pt>
          <cx:pt idx="357">0.0243376021465448</cx:pt>
          <cx:pt idx="358">0.016403814236597002</cx:pt>
          <cx:pt idx="359">0.034752006625761202</cx:pt>
          <cx:pt idx="360">0.0085925312417558398</cx:pt>
          <cx:pt idx="361">0.0029600075211209001</cx:pt>
          <cx:pt idx="362">0.0024264549049128801</cx:pt>
          <cx:pt idx="363">6.4204082623082296e-05</cx:pt>
          <cx:pt idx="364">-8.0077841234334199e-05</cx:pt>
          <cx:pt idx="365">-0.00070310873436020202</cx:pt>
          <cx:pt idx="366">0.00050546636354704304</cx:pt>
          <cx:pt idx="367">-0.0024756040309097099</cx:pt>
          <cx:pt idx="368">0.00241668301395417</cx:pt>
          <cx:pt idx="369">6.7633888783990803e-05</cx:pt>
          <cx:pt idx="370">-0.029789268320134201</cx:pt>
          <cx:pt idx="371">-0.022275418707189899</cx:pt>
          <cx:pt idx="372">5.1749651478198498e-05</cx:pt>
          <cx:pt idx="373">0.023624252094619901</cx:pt>
          <cx:pt idx="374">0.00622354877854581</cx:pt>
          <cx:pt idx="375">0.019116489581363999</cx:pt>
          <cx:pt idx="376">0.036861035292246103</cx:pt>
          <cx:pt idx="377">0.034370124569080097</cx:pt>
          <cx:pt idx="378">0.024928462982294699</cx:pt>
          <cx:pt idx="379">0.017639042462680801</cx:pt>
          <cx:pt idx="380">-0.0073431561957470002</cx:pt>
          <cx:pt idx="381">-0.010992815264097599</cx:pt>
          <cx:pt idx="382">-0.041728201820725203</cx:pt>
          <cx:pt idx="383">-0.0090124168837363502</cx:pt>
          <cx:pt idx="384">0.018416217864458101</cx:pt>
          <cx:pt idx="385">0.0020964950108323601</cx:pt>
          <cx:pt idx="386">-0.0137420248642684</cx:pt>
          <cx:pt idx="387">-0.013439033003468</cx:pt>
          <cx:pt idx="388">-0.021557705922243198</cx:pt>
          <cx:pt idx="389">-0.0146954946241239</cx:pt>
          <cx:pt idx="390">-0.010868236911215899</cx:pt>
          <cx:pt idx="391">-0.00074126522567451896</cx:pt>
          <cx:pt idx="392">-3.7573455375956101e-05</cx:pt>
          <cx:pt idx="393">0.00025791917182792999</cx:pt>
          <cx:pt idx="394">0.000172662075781203</cx:pt>
          <cx:pt idx="395">-0.00044475537920195799</cx:pt>
          <cx:pt idx="396">-0.0021714212036962701</cx:pt>
          <cx:pt idx="397">-0.014004567111321</cx:pt>
          <cx:pt idx="398">-0.044512798050422901</cx:pt>
          <cx:pt idx="399">-0.030815990206643398</cx:pt>
          <cx:pt idx="400">0.0111678817016</cx:pt>
          <cx:pt idx="401">0.068426907605333001</cx:pt>
          <cx:pt idx="402">0.051800037769580802</cx:pt>
          <cx:pt idx="403">0.039200926335283097</cx:pt>
          <cx:pt idx="404">0.066500759737324694</cx:pt>
          <cx:pt idx="405">0.058138480608333799</cx:pt>
          <cx:pt idx="406">0.067621231640771301</cx:pt>
          <cx:pt idx="407">0.0479801495020084</cx:pt>
          <cx:pt idx="408">-0.0058386104639242698</cx:pt>
          <cx:pt idx="409">-0.0146622048833256</cx:pt>
          <cx:pt idx="410">-0.037545577524915399</cx:pt>
          <cx:pt idx="411">0.0031837118315793701</cx:pt>
          <cx:pt idx="412">-0.00656598018647304</cx:pt>
          <cx:pt idx="413">-0.017382191822496101</cx:pt>
          <cx:pt idx="414">-0.0212626762907141</cx:pt>
          <cx:pt idx="415">-0.027244991785019001</cx:pt>
          <cx:pt idx="416">-0.029582493055741101</cx:pt>
          <cx:pt idx="417">-0.0124901444404103</cx:pt>
          <cx:pt idx="418">-0.0061106255996826696</cx:pt>
          <cx:pt idx="419">0.00026284592263281698</cx:pt>
          <cx:pt idx="420">-0.00026485150692790501</cx:pt>
          <cx:pt idx="421">-0.00052985206267733905</cx:pt>
          <cx:pt idx="422">0.00069122980649317402</cx:pt>
          <cx:pt idx="423">0.0011049705139381601</cx:pt>
          <cx:pt idx="424">-0.0063648901696335804</cx:pt>
          <cx:pt idx="425">-0.022424541829914602</cx:pt>
          <cx:pt idx="426">-0.049762656669045301</cx:pt>
          <cx:pt idx="427">-0.036179420192712697</cx:pt>
          <cx:pt idx="428">-0.024068045827176601</cx:pt>
          <cx:pt idx="429">0.026123861515699901</cx:pt>
          <cx:pt idx="430">0.044727842377588603</cx:pt>
          <cx:pt idx="431">0.061739536019480797</cx:pt>
          <cx:pt idx="432">0.076165772530936704</cx:pt>
          <cx:pt idx="433">0.103298835472446</cx:pt>
          <cx:pt idx="434">0.0589788474090032</cx:pt>
          <cx:pt idx="435">0.023109133896289599</cx:pt>
          <cx:pt idx="436">0.0099393504467996194</cx:pt>
          <cx:pt idx="437">0.0197382528620434</cx:pt>
          <cx:pt idx="438">-0.033877961981913798</cx:pt>
          <cx:pt idx="439">-0.0386419556560249</cx:pt>
          <cx:pt idx="440">-0.027753430494841601</cx:pt>
          <cx:pt idx="441">-0.010661831337684899</cx:pt>
          <cx:pt idx="442">-0.0010907265011736399</cx:pt>
          <cx:pt idx="443">-0.029318174361149502</cx:pt>
          <cx:pt idx="444">-0.027260665095791899</cx:pt>
          <cx:pt idx="445">-0.0077481922924305599</cx:pt>
          <cx:pt idx="446">-0.0019951033871081301</cx:pt>
          <cx:pt idx="447">-7.47666307933844e-05</cx:pt>
          <cx:pt idx="448">0.000368283591702361</cx:pt>
          <cx:pt idx="449">-0.00038195547718159199</cx:pt>
          <cx:pt idx="450">0.0010197666957008601</cx:pt>
          <cx:pt idx="451">0.00047437159858997399</cx:pt>
          <cx:pt idx="452">-0.0028736632106727898</cx:pt>
          <cx:pt idx="453">-0.0261482225624615</cx:pt>
          <cx:pt idx="454">-0.044496906886088199</cx:pt>
          <cx:pt idx="455">-0.0558323647901771</cx:pt>
          <cx:pt idx="456">-0.066669945221001101</cx:pt>
          <cx:pt idx="457">-0.049854640122682599</cx:pt>
          <cx:pt idx="458">-0.0242220029880655</cx:pt>
          <cx:pt idx="459">0.020764366978185098</cx:pt>
          <cx:pt idx="460">0.083323556396672202</cx:pt>
          <cx:pt idx="461">0.090973387417778301</cx:pt>
          <cx:pt idx="462">0.044064613374375498</cx:pt>
          <cx:pt idx="463">0.036143350255224999</cx:pt>
          <cx:pt idx="464">0.014241513911675399</cx:pt>
          <cx:pt idx="465">-0.022441821417849599</cx:pt>
          <cx:pt idx="466">-0.053131462169346</cx:pt>
          <cx:pt idx="467">-0.044767751134180703</cx:pt>
          <cx:pt idx="468">-0.037488859665714802</cx:pt>
          <cx:pt idx="469">-0.027803689294074299</cx:pt>
          <cx:pt idx="470">-0.0095043024724110192</cx:pt>
          <cx:pt idx="471">-0.028418559452711298</cx:pt>
          <cx:pt idx="472">-0.026409463192198002</cx:pt>
          <cx:pt idx="473">-0.019212874528810198</cx:pt>
          <cx:pt idx="474">-0.0125634524931264</cx:pt>
          <cx:pt idx="475">-0.00181248653808041</cx:pt>
          <cx:pt idx="476">0.00036416332296341402</cx:pt>
          <cx:pt idx="477">-6.5589300812337196e-05</cx:pt>
          <cx:pt idx="478">0.00016852896412224299</cx:pt>
          <cx:pt idx="479">0.00189254360915931</cx:pt>
          <cx:pt idx="480">-0.0073371592406850398</cx:pt>
          <cx:pt idx="481">-0.018226367992082999</cx:pt>
          <cx:pt idx="482">-0.041734079370648498</cx:pt>
          <cx:pt idx="483">-0.074506624264562796</cx:pt>
          <cx:pt idx="484">-0.088738106926618404</cx:pt>
          <cx:pt idx="485">-0.10480370193692599</cx:pt>
          <cx:pt idx="486">-0.104086638797477</cx:pt>
          <cx:pt idx="487">-0.021557745128349098</cx:pt>
          <cx:pt idx="488">0.0055368960157900103</cx:pt>
          <cx:pt idx="489">0.032949493267503203</cx:pt>
          <cx:pt idx="490">0.031993254116395697</cx:pt>
          <cx:pt idx="491">0.0101502591353811</cx:pt>
          <cx:pt idx="492">-0.0148171202397459</cx:pt>
          <cx:pt idx="493">-0.055609029299785902</cx:pt>
          <cx:pt idx="494">-0.039049298398692603</cx:pt>
          <cx:pt idx="495">-0.033864208653010999</cx:pt>
          <cx:pt idx="496">-0.017836646917470601</cx:pt>
          <cx:pt idx="497">-0.0057856636494738496</cx:pt>
          <cx:pt idx="498">-0.0037730331477451502</cx:pt>
          <cx:pt idx="499">-0.010658132871738901</cx:pt>
          <cx:pt idx="500">-0.0094731671674055298</cx:pt>
          <cx:pt idx="501">-0.0079965206667293402</cx:pt>
          <cx:pt idx="502">-0.00081574049488577604</cx:pt>
          <cx:pt idx="503">-0.00039063677011529698</cx:pt>
          <cx:pt idx="504">-0.000117484343993461</cx:pt>
          <cx:pt idx="505">-0.00026884475488611002</cx:pt>
          <cx:pt idx="506">0.0024936117011696399</cx:pt>
          <cx:pt idx="507">-0.0030763567692135298</cx:pt>
          <cx:pt idx="508">-0.0079453618990398007</cx:pt>
          <cx:pt idx="509">-0.0034816593636140202</cx:pt>
          <cx:pt idx="510">-0.0206830576144089</cx:pt>
          <cx:pt idx="511">-0.067615136088458996</cx:pt>
          <cx:pt idx="512">-0.095780047093531301</cx:pt>
          <cx:pt idx="513">-0.10853805580221</cx:pt>
          <cx:pt idx="514">-0.063299188255811795</cx:pt>
          <cx:pt idx="515">-0.0080214037334874096</cx:pt>
          <cx:pt idx="516">-0.0148865726888779</cx:pt>
          <cx:pt idx="517">0.030858250450062599</cx:pt>
          <cx:pt idx="518">0.00655049366922215</cx:pt>
          <cx:pt idx="519">-0.026200183535148799</cx:pt>
          <cx:pt idx="520">-0.024776000687929699</cx:pt>
          <cx:pt idx="521">-0.024963460819679598</cx:pt>
          <cx:pt idx="522">-0.015374129342920401</cx:pt>
          <cx:pt idx="523">-0.045891389027138303</cx:pt>
          <cx:pt idx="524">-0.033835354780539603</cx:pt>
          <cx:pt idx="525">-0.026463561543350798</cx:pt>
          <cx:pt idx="526">-0.023263005857714101</cx:pt>
          <cx:pt idx="527">-0.029749062956876699</cx:pt>
          <cx:pt idx="528">-0.0130327357478445</cx:pt>
          <cx:pt idx="529">-0.0055135067572741397</cx:pt>
          <cx:pt idx="530">0.0018267947030719601</cx:pt>
          <cx:pt idx="531">0.00035549126860277797</cx:pt>
          <cx:pt idx="532">0.000227466925120522</cx:pt>
          <cx:pt idx="533">-0.00039311961952506503</cx:pt>
          <cx:pt idx="534">0.00103004213591083</cx:pt>
          <cx:pt idx="535">-0.0033034541735123199</cx:pt>
          <cx:pt idx="536">0.00035518911033817301</cx:pt>
          <cx:pt idx="537">-0.0050602663919057499</cx:pt>
          <cx:pt idx="538">-0.00089174151454145495</cx:pt>
          <cx:pt idx="539">-0.030517106631053101</cx:pt>
          <cx:pt idx="540">-0.0440726851383672</cx:pt>
          <cx:pt idx="541">-0.047280083135771901</cx:pt>
          <cx:pt idx="542">-0.049448130677769098</cx:pt>
          <cx:pt idx="543">-0.057438395663901701</cx:pt>
          <cx:pt idx="544">-0.061994022398968202</cx:pt>
          <cx:pt idx="545">-0.059017657096140999</cx:pt>
          <cx:pt idx="546">-0.0225666172938047</cx:pt>
          <cx:pt idx="547">-0.00293381811745298</cx:pt>
          <cx:pt idx="548">-0.0384883186113123</cx:pt>
          <cx:pt idx="549">-0.016474137892644299</cx:pt>
          <cx:pt idx="550">-0.0241714962866936</cx:pt>
          <cx:pt idx="551">-0.045833123612570401</cx:pt>
          <cx:pt idx="552">-0.072143904488333799</cx:pt>
          <cx:pt idx="553">-0.040200515799995701</cx:pt>
          <cx:pt idx="554">-0.0248372649155734</cx:pt>
          <cx:pt idx="555">-0.0224122951729545</cx:pt>
          <cx:pt idx="556">-0.015486369752182901</cx:pt>
          <cx:pt idx="557">-0.0014148965827112199</cx:pt>
          <cx:pt idx="558">-0.00040632297935789901</cx:pt>
          <cx:pt idx="559">7.1244644188744703e-05</cx:pt>
          <cx:pt idx="560">0.000250813249865522</cx:pt>
          <cx:pt idx="561">-0.00035561534025776298</cx:pt>
          <cx:pt idx="562">0.00035567834159062997</cx:pt>
          <cx:pt idx="563">-0.004626488157516</cx:pt>
          <cx:pt idx="564">0.0076694758403793497</cx:pt>
          <cx:pt idx="565">0.013315902143339</cx:pt>
          <cx:pt idx="566">0.0099846788570252306</cx:pt>
          <cx:pt idx="567">-0.00327872059178709</cx:pt>
          <cx:pt idx="568">-0.0098947791032325799</cx:pt>
          <cx:pt idx="569">-0.020275294533080399</cx:pt>
          <cx:pt idx="570">-0.016805578111315399</cx:pt>
          <cx:pt idx="571">-0.020427805910597199</cx:pt>
          <cx:pt idx="572">-0.064373300770854805</cx:pt>
          <cx:pt idx="573">-0.070006286713989896</cx:pt>
          <cx:pt idx="574">-0.026745928368511099</cx:pt>
          <cx:pt idx="575">-0.0103695291846169</cx:pt>
          <cx:pt idx="576">-0.040483226165298397</cx:pt>
          <cx:pt idx="577">-0.0033918541537795699</cx:pt>
          <cx:pt idx="578">0.0056841619013653097</cx:pt>
          <cx:pt idx="579">0.0014079664544052301</cx:pt>
          <cx:pt idx="580">-0.036196786675608099</cx:pt>
          <cx:pt idx="581">-0.0237888059397873</cx:pt>
          <cx:pt idx="582">-0.0072494296246469999</cx:pt>
          <cx:pt idx="583">-0.0153395514153241</cx:pt>
          <cx:pt idx="584">-0.014350727233991899</cx:pt>
          <cx:pt idx="585">-0.0051513043985461299</cx:pt>
          <cx:pt idx="586">-0.00028146020561153499</cx:pt>
          <cx:pt idx="587">-0.00081286253152683602</cx:pt>
          <cx:pt idx="588">8.7779504268744994e-05</cx:pt>
          <cx:pt idx="589">-0.000162281379431356</cx:pt>
          <cx:pt idx="590">0.00090877252071656597</cx:pt>
          <cx:pt idx="591">-0.0041477844388836801</cx:pt>
          <cx:pt idx="592">0.012719476172519201</cx:pt>
          <cx:pt idx="593">0.036677503946767498</cx:pt>
          <cx:pt idx="594">0.052104126440078398</cx:pt>
          <cx:pt idx="595">0.051481478469116201</cx:pt>
          <cx:pt idx="596">0.031987401062588898</cx:pt>
          <cx:pt idx="597">0.0122120884085524</cx:pt>
          <cx:pt idx="598">0.0228561917696091</cx:pt>
          <cx:pt idx="599">-0.0032448018746579501</cx:pt>
          <cx:pt idx="600">-0.029304364645273698</cx:pt>
          <cx:pt idx="601">-0.068696824754327104</cx:pt>
          <cx:pt idx="602">-0.042485575609249697</cx:pt>
          <cx:pt idx="603">-0.0033213360869447498</cx:pt>
          <cx:pt idx="604">-0.0082341785554484997</cx:pt>
          <cx:pt idx="605">0.00677900924045756</cx:pt>
          <cx:pt idx="606">0.0062151262323003297</cx:pt>
          <cx:pt idx="607">-0.016990634272161499</cx:pt>
          <cx:pt idx="608">-0.0070273433017670004</cx:pt>
          <cx:pt idx="609">-0.010098138226838299</cx:pt>
          <cx:pt idx="610">-0.022107987206952399</cx:pt>
          <cx:pt idx="611">-0.022682471978621201</cx:pt>
          <cx:pt idx="612">-0.0093471533613251005</cx:pt>
          <cx:pt idx="613">-0.0047326974794323498</cx:pt>
          <cx:pt idx="614">-0.0013978558839093901</cx:pt>
          <cx:pt idx="615">0.0010365962867163799</cx:pt>
          <cx:pt idx="616">-0.00029459233736908502</cx:pt>
          <cx:pt idx="617">-0.00010300293308237399</cx:pt>
          <cx:pt idx="618">-0.00025785625431169902</cx:pt>
          <cx:pt idx="619">-0.0034556428527379602</cx:pt>
          <cx:pt idx="620">0.010150709904286501</cx:pt>
          <cx:pt idx="621">0.035070384497485403</cx:pt>
          <cx:pt idx="622">0.058781782289514903</cx:pt>
          <cx:pt idx="623">0.050854298333713098</cx:pt>
          <cx:pt idx="624">0.029486257892794899</cx:pt>
          <cx:pt idx="625">0.012103163025352401</cx:pt>
          <cx:pt idx="626">0.0133018310211841</cx:pt>
          <cx:pt idx="627">0.0167415174777167</cx:pt>
          <cx:pt idx="628">-0.0151267704998981</cx:pt>
          <cx:pt idx="629">-0.0043569099037295998</cx:pt>
          <cx:pt idx="630">0.028170451340737201</cx:pt>
          <cx:pt idx="631">0.0094763594504637897</cx:pt>
          <cx:pt idx="632">-0.0185157200148174</cx:pt>
          <cx:pt idx="633">0.0026959147457576399</cx:pt>
          <cx:pt idx="634">-0.00255938680783986</cx:pt>
          <cx:pt idx="635">-0.019271424749598701</cx:pt>
          <cx:pt idx="636">-0.022281045761918201</cx:pt>
          <cx:pt idx="637">-0.0267380418347672</cx:pt>
          <cx:pt idx="638">-0.024960073971783198</cx:pt>
          <cx:pt idx="639">-0.023001520551763601</cx:pt>
          <cx:pt idx="640">-0.0070814243821562999</cx:pt>
          <cx:pt idx="641">-0.0032553345199353599</cx:pt>
          <cx:pt idx="642">-0.00079098065916913198</cx:pt>
          <cx:pt idx="643">3.6008457164061203e-05</cx:pt>
          <cx:pt idx="644">0.00027682305022271199</cx:pt>
          <cx:pt idx="645">0.00024836810337299702</cx:pt>
          <cx:pt idx="646">-0.000394081855189469</cx:pt>
          <cx:pt idx="647">-0.00708208671447554</cx:pt>
          <cx:pt idx="648">0.00059483852927447298</cx:pt>
          <cx:pt idx="649">0.0140532860203218</cx:pt>
          <cx:pt idx="650">0.024515875125178201</cx:pt>
          <cx:pt idx="651">0.0117445715651067</cx:pt>
          <cx:pt idx="652">0.016895457008825301</cx:pt>
          <cx:pt idx="653">0.010943727047036301</cx:pt>
          <cx:pt idx="654">-0.00700497345082447</cx:pt>
          <cx:pt idx="655">0.0015051215536621199</cx:pt>
          <cx:pt idx="656">0.0022837239033903101</cx:pt>
          <cx:pt idx="657">0.047489256747517299</cx:pt>
          <cx:pt idx="658">0.018546792945059901</cx:pt>
          <cx:pt idx="659">-0.00216421543484517</cx:pt>
          <cx:pt idx="660">-0.024379913406508899</cx:pt>
          <cx:pt idx="661">-0.016623562119118099</cx:pt>
          <cx:pt idx="662">-0.019881795438071399</cx:pt>
          <cx:pt idx="663">-0.031883291317398602</cx:pt>
          <cx:pt idx="664">-0.0215640035197266</cx:pt>
          <cx:pt idx="665">-0.020935834206433</cx:pt>
          <cx:pt idx="666">-0.019336889546436201</cx:pt>
          <cx:pt idx="667">-0.016675093834292502</cx:pt>
          <cx:pt idx="668">-0.0037637457083934301</cx:pt>
          <cx:pt idx="669">-0.0011267507196657</cx:pt>
          <cx:pt idx="670">0.00040149691231856801</cx:pt>
          <cx:pt idx="671">-0.000180382569991116</cx:pt>
          <cx:pt idx="672">0.00037341499609181903</cx:pt>
          <cx:pt idx="673">0.00021927069624031001</cx:pt>
          <cx:pt idx="674">0.00014575663917512101</cx:pt>
          <cx:pt idx="675">0.00066788267503877397</cx:pt>
          <cx:pt idx="676">0.00358481207924586</cx:pt>
          <cx:pt idx="677">0.0039163107837898101</cx:pt>
          <cx:pt idx="678">-0.000185018810033218</cx:pt>
          <cx:pt idx="679">-0.0062547849765574402</cx:pt>
          <cx:pt idx="680">0.0162545485238723</cx:pt>
          <cx:pt idx="681">0.0237728695951097</cx:pt>
          <cx:pt idx="682">0.027405636534110302</cx:pt>
          <cx:pt idx="683">0.0123574812559399</cx:pt>
          <cx:pt idx="684">-0.0087170284124635199</cx:pt>
          <cx:pt idx="685">-0.0059453225887468597</cx:pt>
          <cx:pt idx="686">-0.024788689290909799</cx:pt>
          <cx:pt idx="687">-0.037172947648207597</cx:pt>
          <cx:pt idx="688">-0.042278431970102601</cx:pt>
          <cx:pt idx="689">-0.049636820103991397</cx:pt>
          <cx:pt idx="690">-0.037993430919732403</cx:pt>
          <cx:pt idx="691">-0.013612662502479099</cx:pt>
          <cx:pt idx="692">-0.0109547278777211</cx:pt>
          <cx:pt idx="693">-0.0085543412982175306</cx:pt>
          <cx:pt idx="694">-0.010462263511202699</cx:pt>
          <cx:pt idx="695">-0.0063703810541834499</cx:pt>
          <cx:pt idx="696">-0.00619732836088247</cx:pt>
          <cx:pt idx="697">-0.0021653098545475402</cx:pt>
          <cx:pt idx="698">7.2177996633382007e-05</cx:pt>
          <cx:pt idx="699">-0.00045931579854777501</cx:pt>
          <cx:pt idx="700">-0.00019048197362128499</cx:pt>
          <cx:pt idx="701">0.00047067959127215997</cx:pt>
          <cx:pt idx="702">0.00055687705658244598</cx:pt>
          <cx:pt idx="703">0.000798469671404743</cx:pt>
          <cx:pt idx="704">0.0017276706529632899</cx:pt>
          <cx:pt idx="705">0.00422169576734506</cx:pt>
          <cx:pt idx="706">-0.00987285343821942</cx:pt>
          <cx:pt idx="707">-0.0060871292283358599</cx:pt>
          <cx:pt idx="708">0.0089548197258754406</cx:pt>
          <cx:pt idx="709">0.011888285289185899</cx:pt>
          <cx:pt idx="710">-0.0097127867895818801</cx:pt>
          <cx:pt idx="711">-0.0037533684582315499</cx:pt>
          <cx:pt idx="712">0.0054429419010115204</cx:pt>
          <cx:pt idx="713">0.00542877315254847</cx:pt>
          <cx:pt idx="714">0.0040745546340967302</cx:pt>
          <cx:pt idx="715">-0.0208994755787483</cx:pt>
          <cx:pt idx="716">-0.015450501989673401</cx:pt>
          <cx:pt idx="717">-0.0117639622208267</cx:pt>
          <cx:pt idx="718">0.0056578075636204896</cx:pt>
          <cx:pt idx="719">0.016745364377548901</cx:pt>
          <cx:pt idx="720">0.011425368165488701</cx:pt>
          <cx:pt idx="721">0.0034475625234615202</cx:pt>
          <cx:pt idx="722">-0.00126104996509611</cx:pt>
          <cx:pt idx="723">-0.00159302146937973</cx:pt>
          <cx:pt idx="724">0.00087207270108008504</cx:pt>
          <cx:pt idx="725">-0.00077364546642375302</cx:pt>
          <cx:pt idx="726">-0.00071069302261051804</cx:pt>
          <cx:pt idx="727">-0.00022532332609524199</cx:pt>
          <cx:pt idx="728">-0.00024019835609294</cx:pt>
          <cx:pt idx="729">0.000299227506746532</cx:pt>
          <cx:pt idx="730">-0.00088189857719126895</cx:pt>
          <cx:pt idx="731">1.5191645505882899e-05</cx:pt>
          <cx:pt idx="732">0.00099704990254510708</cx:pt>
          <cx:pt idx="733">-0.0011859288196853399</cx:pt>
          <cx:pt idx="734">0.0019716924461383001</cx:pt>
          <cx:pt idx="735">0.0076611400328245897</cx:pt>
          <cx:pt idx="736">0.0115753572502026</cx:pt>
          <cx:pt idx="737">0.016126997379591199</cx:pt>
          <cx:pt idx="738">0.0134666913264489</cx:pt>
          <cx:pt idx="739">0.0123636468843037</cx:pt>
          <cx:pt idx="740">0.014918849781296</cx:pt>
          <cx:pt idx="741">0.015273880328590899</cx:pt>
          <cx:pt idx="742">0.0275614761556074</cx:pt>
          <cx:pt idx="743">0.021539567106957199</cx:pt>
          <cx:pt idx="744">0.0194093407222715</cx:pt>
          <cx:pt idx="745">0.020384943811654399</cx:pt>
          <cx:pt idx="746">0.019736802170974298</cx:pt>
          <cx:pt idx="747">0.0118480859880705</cx:pt>
          <cx:pt idx="748">0.0069263487941944903</cx:pt>
          <cx:pt idx="749">0.0035431567997690002</cx:pt>
          <cx:pt idx="750">-6.6850503499415702e-05</cx:pt>
          <cx:pt idx="751">-0.000139375976750457</cx:pt>
          <cx:pt idx="752">0.00035470047342523202</cx:pt>
          <cx:pt idx="753">0.00034831340971568699</cx:pt>
          <cx:pt idx="754">0.00017377899578958499</cx:pt>
          <cx:pt idx="755">-0.00089821738421520499</cx:pt>
          <cx:pt idx="756">0.000227551659465717</cx:pt>
          <cx:pt idx="757">0.000313384011835071</cx:pt>
          <cx:pt idx="758">-0.00025232199555778997</cx:pt>
          <cx:pt idx="759">0.0012424736683004599</cx:pt>
          <cx:pt idx="760">-0.000263001246851257</cx:pt>
          <cx:pt idx="761">-8.0750526342636303e-05</cx:pt>
          <cx:pt idx="762">0.00026082219602014902</cx:pt>
          <cx:pt idx="763">0.000244971926504345</cx:pt>
          <cx:pt idx="764">0.00078354833012396702</cx:pt>
          <cx:pt idx="765">0.00078809706719525595</cx:pt>
          <cx:pt idx="766">0.00049558420905838896</cx:pt>
          <cx:pt idx="767">0.0013899656604184601</cx:pt>
          <cx:pt idx="768">0.0032698709543733302</cx:pt>
          <cx:pt idx="769">0.0029482074304072901</cx:pt>
          <cx:pt idx="770">0.0069989356277240598</cx:pt>
          <cx:pt idx="771">0.0045536359228831903</cx:pt>
          <cx:pt idx="772">0.0022295469335942698</cx:pt>
          <cx:pt idx="773">0.0028464683297221701</cx:pt>
          <cx:pt idx="774">0.0061029877173815004</cx:pt>
          <cx:pt idx="775">0.0020088833773743899</cx:pt>
          <cx:pt idx="776">0.00082390799719639395</cx:pt>
          <cx:pt idx="777">-8.9684848916016398e-05</cx:pt>
          <cx:pt idx="778">-0.00014407410987746599</cx:pt>
          <cx:pt idx="779">-0.00013283408502885499</cx:pt>
          <cx:pt idx="780">1.7594140000354501e-05</cx:pt>
          <cx:pt idx="781">0.00060150762789642196</cx:pt>
          <cx:pt idx="782">-0.00026125173092878603</cx:pt>
          <cx:pt idx="783">-0.00031979949528163402</cx:pt>
        </cx:lvl>
      </cx:numDim>
    </cx:data>
    <cx:data id="124">
      <cx:numDim type="val">
        <cx:f>'001_WA_F - 副本'!$DU$1:$DU$784</cx:f>
        <cx:lvl ptCount="784" formatCode="0.00E+00">
          <cx:pt idx="0">-9.6901771365870605e-05</cx:pt>
          <cx:pt idx="1">0.00056991128654613403</cx:pt>
          <cx:pt idx="2">-0.00032033002704610398</cx:pt>
          <cx:pt idx="3">0.00057728742367067298</cx:pt>
          <cx:pt idx="4">0.00061516025824010802</cx:pt>
          <cx:pt idx="5">0.00041700495736178502</cx:pt>
          <cx:pt idx="6">-0.000559534932159436</cx:pt>
          <cx:pt idx="7">0.00080655257085744496</cx:pt>
          <cx:pt idx="8">-0.00073912845964407001</cx:pt>
          <cx:pt idx="9">-0.00034332038615095598</cx:pt>
          <cx:pt idx="10">0.000392227431620879</cx:pt>
          <cx:pt idx="11">-0.00047404292665065002</cx:pt>
          <cx:pt idx="12">-0.00045640623046679899</cx:pt>
          <cx:pt idx="13">-6.0405686554562599e-05</cx:pt>
          <cx:pt idx="14">-0.00041717797645013301</cx:pt>
          <cx:pt idx="15">-2.8137208070655e-05</cx:pt>
          <cx:pt idx="16">-0.00015049130255448301</cx:pt>
          <cx:pt idx="17">-0.00016769795808081099</cx:pt>
          <cx:pt idx="18">-0.00042942434595566199</cx:pt>
          <cx:pt idx="19">0.00057005272444827495</cx:pt>
          <cx:pt idx="20">0.00029082282483294499</cx:pt>
          <cx:pt idx="21">0.000177293722512398</cx:pt>
          <cx:pt idx="22">-0.00016191396999556</cx:pt>
          <cx:pt idx="23">-0.00021983645123925901</cx:pt>
          <cx:pt idx="24">1.03521876549395e-05</cx:pt>
          <cx:pt idx="25">-4.7245517020082399e-05</cx:pt>
          <cx:pt idx="26">0.000475439424254549</cx:pt>
          <cx:pt idx="27">-0.000775075299238466</cx:pt>
          <cx:pt idx="28">-0.00067461702929167799</cx:pt>
          <cx:pt idx="29">-0.00056495849286843699</cx:pt>
          <cx:pt idx="30">-0.000243403203829776</cx:pt>
          <cx:pt idx="31">0.00032478044841324202</cx:pt>
          <cx:pt idx="32">0.00015318490898757599</cx:pt>
          <cx:pt idx="33">0.000112994967805701</cx:pt>
          <cx:pt idx="34">-0.00325008941322227</cx:pt>
          <cx:pt idx="35">-0.0059477220656616904</cx:pt>
          <cx:pt idx="36">-0.0047313642802991399</cx:pt>
          <cx:pt idx="37">-0.0020543873735498598</cx:pt>
          <cx:pt idx="38">-0.00193042975304983</cx:pt>
          <cx:pt idx="39">-0.0032165511870985699</cx:pt>
          <cx:pt idx="40">-0.0057880994359888003</cx:pt>
          <cx:pt idx="41">-0.0036131773598503301</cx:pt>
          <cx:pt idx="42">-0.00099053140437152195</cx:pt>
          <cx:pt idx="43">-0.0020121084303154602</cx:pt>
          <cx:pt idx="44">0.00084931467106370601</cx:pt>
          <cx:pt idx="45">-0.00081510810899333697</cx:pt>
          <cx:pt idx="46">-0.00191393822810584</cx:pt>
          <cx:pt idx="47">-0.0020644162226917799</cx:pt>
          <cx:pt idx="48">-0.00133217902900834</cx:pt>
          <cx:pt idx="49">-0.0015618512377238601</cx:pt>
          <cx:pt idx="50">-0.0011318847218110199</cx:pt>
          <cx:pt idx="51">-0.00070665196972056197</cx:pt>
          <cx:pt idx="52">-0.00050271205610476297</cx:pt>
          <cx:pt idx="53">-0.00052983515693149903</cx:pt>
          <cx:pt idx="54">0.00067446895080058595</cx:pt>
          <cx:pt idx="55">-0.00035204519569561102</cx:pt>
          <cx:pt idx="56">-0.00080912397555597002</cx:pt>
          <cx:pt idx="57">8.7145690874048407e-05</cx:pt>
          <cx:pt idx="58">-0.00036124373402816802</cx:pt>
          <cx:pt idx="59">-0.00017676459396634501</cx:pt>
          <cx:pt idx="60">0.00026844247933256098</cx:pt>
          <cx:pt idx="61">0.00048321730258055</cx:pt>
          <cx:pt idx="62">-0.0033426944773612601</cx:pt>
          <cx:pt idx="63">-0.0075682971512916197</cx:pt>
          <cx:pt idx="64">-0.010438004000103101</cx:pt>
          <cx:pt idx="65">-0.0099817287368700897</cx:pt>
          <cx:pt idx="66">-0.017217395805726201</cx:pt>
          <cx:pt idx="67">-0.020435108879583601</cx:pt>
          <cx:pt idx="68">-0.024909072175353202</cx:pt>
          <cx:pt idx="69">-0.0435092445823985</cx:pt>
          <cx:pt idx="70">-0.025702382463484202</cx:pt>
          <cx:pt idx="71">-0.0194313044296207</cx:pt>
          <cx:pt idx="72">-0.020348202925333</cx:pt>
          <cx:pt idx="73">-0.016559322665346501</cx:pt>
          <cx:pt idx="74">-0.013637040214973599</cx:pt>
          <cx:pt idx="75">-0.0069862879791054901</cx:pt>
          <cx:pt idx="76">-0.0042320270969678202</cx:pt>
          <cx:pt idx="77">-0.0046725145139592701</cx:pt>
          <cx:pt idx="78">-0.0032442494766595398</cx:pt>
          <cx:pt idx="79">-0.00121246269039199</cx:pt>
          <cx:pt idx="80">0.00052740524426098004</cx:pt>
          <cx:pt idx="81">0.00033302245662750798</cx:pt>
          <cx:pt idx="82">0.000196547423581408</cx:pt>
          <cx:pt idx="83">0.00083980136120889596</cx:pt>
          <cx:pt idx="84">-1.8720681401831298e-05</cx:pt>
          <cx:pt idx="85">0.000104730424093418</cx:pt>
          <cx:pt idx="86">0.000385904742840545</cx:pt>
          <cx:pt idx="87">-0.00061440912378431397</cx:pt>
          <cx:pt idx="88">-0.00028483066381669602</cx:pt>
          <cx:pt idx="89">-0.00093946999162382696</cx:pt>
          <cx:pt idx="90">-0.0066759951729371703</cx:pt>
          <cx:pt idx="91">-0.014271008938278601</cx:pt>
          <cx:pt idx="92">-0.019166667953892099</cx:pt>
          <cx:pt idx="93">-0.0178509397121395</cx:pt>
          <cx:pt idx="94">-0.032374534253353501</cx:pt>
          <cx:pt idx="95">-0.047825299167608297</cx:pt>
          <cx:pt idx="96">-0.0716959757850648</cx:pt>
          <cx:pt idx="97">-0.095120472803543396</cx:pt>
          <cx:pt idx="98">-0.087645586384441296</cx:pt>
          <cx:pt idx="99">-0.054062191692610201</cx:pt>
          <cx:pt idx="100">-0.044566633868190299</cx:pt>
          <cx:pt idx="101">-0.029914067612693499</cx:pt>
          <cx:pt idx="102">-0.0309020269291564</cx:pt>
          <cx:pt idx="103">-0.012867763155121699</cx:pt>
          <cx:pt idx="104">-0.00981600675104519</cx:pt>
          <cx:pt idx="105">-0.0025933074820490799</cx:pt>
          <cx:pt idx="106">-0.00096791259919109304</cx:pt>
          <cx:pt idx="107">8.7197059791224799e-05</cx:pt>
          <cx:pt idx="108">0.00045554721967082899</cx:pt>
          <cx:pt idx="109">0.00057071335325305195</cx:pt>
          <cx:pt idx="110">0.00088529777337215099</cx:pt>
          <cx:pt idx="111">1.2936705616145801e-05</cx:pt>
          <cx:pt idx="112">-0.00017772917098901001</cx:pt>
          <cx:pt idx="113">0.00039397300359581401</cx:pt>
          <cx:pt idx="114">0.00022189108648792199</cx:pt>
          <cx:pt idx="115">0.0014598237275963101</cx:pt>
          <cx:pt idx="116">0.0012204686645796901</cx:pt>
          <cx:pt idx="117">-0.0100488343869077</cx:pt>
          <cx:pt idx="118">-0.0181677378304805</cx:pt>
          <cx:pt idx="119">-0.018281329714755601</cx:pt>
          <cx:pt idx="120">-0.019269158055189601</cx:pt>
          <cx:pt idx="121">-0.016320304555746099</cx:pt>
          <cx:pt idx="122">-0.0313175323766565</cx:pt>
          <cx:pt idx="123">-0.036217441736829101</cx:pt>
          <cx:pt idx="124">-0.042208565439514498</cx:pt>
          <cx:pt idx="125">-0.080984434342135203</cx:pt>
          <cx:pt idx="126">-0.10275329630420101</cx:pt>
          <cx:pt idx="127">-0.062180237477176999</cx:pt>
          <cx:pt idx="128">-0.084646677258435707</cx:pt>
          <cx:pt idx="129">-0.048734402260648603</cx:pt>
          <cx:pt idx="130">-0.037098710645092597</cx:pt>
          <cx:pt idx="131">-0.0281230390371148</cx:pt>
          <cx:pt idx="132">-0.012907974361557901</cx:pt>
          <cx:pt idx="133">-0.0017371791669104999</cx:pt>
          <cx:pt idx="134">0.0049524728403466303</cx:pt>
          <cx:pt idx="135">0.013082024798604</cx:pt>
          <cx:pt idx="136">0.0089100343523854392</cx:pt>
          <cx:pt idx="137">0.00100677464860302</cx:pt>
          <cx:pt idx="138">-0.000282201518341266</cx:pt>
          <cx:pt idx="139">-0.00055762891656928803</cx:pt>
          <cx:pt idx="140">0.00044348307230735801</cx:pt>
          <cx:pt idx="141">0.00088718494522443698</cx:pt>
          <cx:pt idx="142">0.00017491845920213401</cx:pt>
          <cx:pt idx="143">0.00059129332113785102</cx:pt>
          <cx:pt idx="144">-0.00041979232947475298</cx:pt>
          <cx:pt idx="145">-0.0019904433045862301</cx:pt>
          <cx:pt idx="146">-0.0109173426083867</cx:pt>
          <cx:pt idx="147">-0.027598346578025901</cx:pt>
          <cx:pt idx="148">-0.0128235338376933</cx:pt>
          <cx:pt idx="149">0.0070123863049567003</cx:pt>
          <cx:pt idx="150">-0.010556751475713401</cx:pt>
          <cx:pt idx="151">0.0057948352172976399</cx:pt>
          <cx:pt idx="152">-0.0085978881906519696</cx:pt>
          <cx:pt idx="153">-0.011394891849261001</cx:pt>
          <cx:pt idx="154">-0.040195333976319698</cx:pt>
          <cx:pt idx="155">-0.084323964331251305</cx:pt>
          <cx:pt idx="156">-0.15077637840967401</cx:pt>
          <cx:pt idx="157">-0.124991605110909</cx:pt>
          <cx:pt idx="158">-0.071133478604509498</cx:pt>
          <cx:pt idx="159">-0.071650692102821406</cx:pt>
          <cx:pt idx="160">-0.0433032540137855</cx:pt>
          <cx:pt idx="161">-0.018895308204868701</cx:pt>
          <cx:pt idx="162">-0.0041659071807581497</cx:pt>
          <cx:pt idx="163">0.0153355999411692</cx:pt>
          <cx:pt idx="164">0.0072859042061462704</cx:pt>
          <cx:pt idx="165">0.00134078076491653</cx:pt>
          <cx:pt idx="166">-0.00039162921262798401</cx:pt>
          <cx:pt idx="167">0.00035234367241340802</cx:pt>
          <cx:pt idx="168">0.00020269950173487601</cx:pt>
          <cx:pt idx="169">-0.000416164344156962</cx:pt>
          <cx:pt idx="170">0.0015703772828785799</cx:pt>
          <cx:pt idx="171">0.0039285659171542702</cx:pt>
          <cx:pt idx="172">0.0055103440927140104</cx:pt>
          <cx:pt idx="173">-0.010872928467726001</cx:pt>
          <cx:pt idx="174">-0.0190464245131317</cx:pt>
          <cx:pt idx="175">-0.036150830607271103</cx:pt>
          <cx:pt idx="176">0.0088085166220902202</cx:pt>
          <cx:pt idx="177">0.027793722570901801</cx:pt>
          <cx:pt idx="178">-0.0023096956394461402</cx:pt>
          <cx:pt idx="179">0.00390172484235024</cx:pt>
          <cx:pt idx="180">0.025450252625793299</cx:pt>
          <cx:pt idx="181">0.012869996394791101</cx:pt>
          <cx:pt idx="182">-0.021516501586583001</cx:pt>
          <cx:pt idx="183">0.017509583556595602</cx:pt>
          <cx:pt idx="184">-0.0098157655189192693</cx:pt>
          <cx:pt idx="185">-0.030389473419244299</cx:pt>
          <cx:pt idx="186">-0.070584660966027002</cx:pt>
          <cx:pt idx="187">-0.10256955489448</cx:pt>
          <cx:pt idx="188">-0.091529629604248097</cx:pt>
          <cx:pt idx="189">-0.042326308430141402</cx:pt>
          <cx:pt idx="190">-0.037407171893012202</cx:pt>
          <cx:pt idx="191">-0.012664147171876401</cx:pt>
          <cx:pt idx="192">-0.0123953302385353</cx:pt>
          <cx:pt idx="193">-0.0045321989094660097</cx:pt>
          <cx:pt idx="194">-0.0013318594541962699</cx:pt>
          <cx:pt idx="195">-8.2249983808814001e-05</cx:pt>
          <cx:pt idx="196">-0.000222552900558858</cx:pt>
          <cx:pt idx="197">-8.5612696210105998e-05</cx:pt>
          <cx:pt idx="198">0.0098599197654082506</cx:pt>
          <cx:pt idx="199">0.011220813970570301</cx:pt>
          <cx:pt idx="200">-0.00478673499345042</cx:pt>
          <cx:pt idx="201">-0.027100879179484599</cx:pt>
          <cx:pt idx="202">-0.00693033837372791</cx:pt>
          <cx:pt idx="203">-0.017114998264805899</cx:pt>
          <cx:pt idx="204">0.044740479173782398</cx:pt>
          <cx:pt idx="205">0.0818974274884266</cx:pt>
          <cx:pt idx="206">0.023813799179343301</cx:pt>
          <cx:pt idx="207">0.059042951617306098</cx:pt>
          <cx:pt idx="208">0.072962857849208099</cx:pt>
          <cx:pt idx="209">0.069480528016330395</cx:pt>
          <cx:pt idx="210">0.015644868622573801</cx:pt>
          <cx:pt idx="211">0.029325232561083301</cx:pt>
          <cx:pt idx="212">0.041539627379045797</cx:pt>
          <cx:pt idx="213">0.042700987592421302</cx:pt>
          <cx:pt idx="214">-0.031453740588684803</cx:pt>
          <cx:pt idx="215">-0.034569266211954497</cx:pt>
          <cx:pt idx="216">-0.061037300251311599</cx:pt>
          <cx:pt idx="217">-0.106200364332521</cx:pt>
          <cx:pt idx="218">-0.091098909385758001</cx:pt>
          <cx:pt idx="219">-0.039279662941947201</cx:pt>
          <cx:pt idx="220">-0.028088622931733601</cx:pt>
          <cx:pt idx="221">-0.0150127702895872</cx:pt>
          <cx:pt idx="222">-0.0022665350119417701</cx:pt>
          <cx:pt idx="223">0.00042975310820183698</cx:pt>
          <cx:pt idx="224">5.61932123230805e-05</cx:pt>
          <cx:pt idx="225">-0.00059480197089139804</cx:pt>
          <cx:pt idx="226">0.0072280711477465901</cx:pt>
          <cx:pt idx="227">0.0114449631227141</cx:pt>
          <cx:pt idx="228">-0.0076355407632322904</cx:pt>
          <cx:pt idx="229">-0.021400396229574799</cx:pt>
          <cx:pt idx="230">0.0076146061152105099</cx:pt>
          <cx:pt idx="231">-0.0079246145038363094</cx:pt>
          <cx:pt idx="232">0.11899580382141101</cx:pt>
          <cx:pt idx="233">0.092288705052508399</cx:pt>
          <cx:pt idx="234">0.04416890856906</cx:pt>
          <cx:pt idx="235">0.102177556468834</cx:pt>
          <cx:pt idx="236">0.073337867301821902</cx:pt>
          <cx:pt idx="237">0.029077194748655</cx:pt>
          <cx:pt idx="238">0.031592722735915998</cx:pt>
          <cx:pt idx="239">0.041447881154795599</cx:pt>
          <cx:pt idx="240">0.062919307913668093</cx:pt>
          <cx:pt idx="241">0.014952567171575599</cx:pt>
          <cx:pt idx="242">0.071020933869814701</cx:pt>
          <cx:pt idx="243">0.044856330696605502</cx:pt>
          <cx:pt idx="244">-0.0247759024547482</cx:pt>
          <cx:pt idx="245">-0.086244635473670103</cx:pt>
          <cx:pt idx="246">-0.084205393017073596</cx:pt>
          <cx:pt idx="247">-0.077417707564446103</cx:pt>
          <cx:pt idx="248">-0.048006317364058297</cx:pt>
          <cx:pt idx="249">-0.031325850946950701</cx:pt>
          <cx:pt idx="250">-0.0022984724591458899</cx:pt>
          <cx:pt idx="251">-0.00018587048070288999</cx:pt>
          <cx:pt idx="252">-8.54427330157696e-06</cx:pt>
          <cx:pt idx="253">0.00078756678056590495</cx:pt>
          <cx:pt idx="254">0.0037102386607215801</cx:pt>
          <cx:pt idx="255">0.0096856948300375802</cx:pt>
          <cx:pt idx="256">-0.0075547758733340497</cx:pt>
          <cx:pt idx="257">-0.0285919671614373</cx:pt>
          <cx:pt idx="258">0.024601561490016199</cx:pt>
          <cx:pt idx="259">-0.0177414646098756</cx:pt>
          <cx:pt idx="260">0.040963825769941703</cx:pt>
          <cx:pt idx="261">0.040014582819500398</cx:pt>
          <cx:pt idx="262">0.080674528903678405</cx:pt>
          <cx:pt idx="263">0.070525175419824296</cx:pt>
          <cx:pt idx="264">0.082431867158926295</cx:pt>
          <cx:pt idx="265">0.067337251439784307</cx:pt>
          <cx:pt idx="266">0.043137854590181698</cx:pt>
          <cx:pt idx="267">0.0033638136055554602</cx:pt>
          <cx:pt idx="268">0.032266594022677501</cx:pt>
          <cx:pt idx="269">0.038375690074951702</cx:pt>
          <cx:pt idx="270">0.112876573340745</cx:pt>
          <cx:pt idx="271">0.0627142619056405</cx:pt>
          <cx:pt idx="272">0.0187290383725623</cx:pt>
          <cx:pt idx="273">-0.018394538766968001</cx:pt>
          <cx:pt idx="274">-0.039374508310577601</cx:pt>
          <cx:pt idx="275">-0.075510651909639195</cx:pt>
          <cx:pt idx="276">-0.074912784039071506</cx:pt>
          <cx:pt idx="277">-0.031347062935653598</cx:pt>
          <cx:pt idx="278">-0.0051608388051198502</cx:pt>
          <cx:pt idx="279">0.0068753078289601399</cx:pt>
          <cx:pt idx="280">0.00017137590024355999</cx:pt>
          <cx:pt idx="281">0.00071956371433207504</cx:pt>
          <cx:pt idx="282">0.00625708874203701</cx:pt>
          <cx:pt idx="283">0.0057915819477474401</cx:pt>
          <cx:pt idx="284">0.00019112704162100799</cx:pt>
          <cx:pt idx="285">-0.0042721751970361396</cx:pt>
          <cx:pt idx="286">0.030881810103532699</cx:pt>
          <cx:pt idx="287">-0.016597806744039802</cx:pt>
          <cx:pt idx="288">0.017420637178163299</cx:pt>
          <cx:pt idx="289">0.058726015102625401</cx:pt>
          <cx:pt idx="290">0.014919485974525099</cx:pt>
          <cx:pt idx="291">-0.011123704512019401</cx:pt>
          <cx:pt idx="292">0.0179070883857546</cx:pt>
          <cx:pt idx="293">0.047000656324279799</cx:pt>
          <cx:pt idx="294">0.029241336166277599</cx:pt>
          <cx:pt idx="295">0.0013272497200777699</cx:pt>
          <cx:pt idx="296">0.085901683047125102</cx:pt>
          <cx:pt idx="297">0.0390269303567174</cx:pt>
          <cx:pt idx="298">0.067426706843815395</cx:pt>
          <cx:pt idx="299">0.036301675083409202</cx:pt>
          <cx:pt idx="300">-0.024028257879086499</cx:pt>
          <cx:pt idx="301">-0.025775231815074202</cx:pt>
          <cx:pt idx="302">-0.013571868001529401</cx:pt>
          <cx:pt idx="303">-0.056877128338916901</cx:pt>
          <cx:pt idx="304">-0.063189635930739604</cx:pt>
          <cx:pt idx="305">-0.017412401236892298</cx:pt>
          <cx:pt idx="306">-0.0066265259871477796</cx:pt>
          <cx:pt idx="307">0.00187961298275649</cx:pt>
          <cx:pt idx="308">-5.5543943113867303e-05</cx:pt>
          <cx:pt idx="309">0.00139681236586324</cx:pt>
          <cx:pt idx="310">0.00711958202068069</cx:pt>
          <cx:pt idx="311">0.013362578079250601</cx:pt>
          <cx:pt idx="312">0.019978245634637699</cx:pt>
          <cx:pt idx="313">0.026609325232888101</cx:pt>
          <cx:pt idx="314">0.042472892916301297</cx:pt>
          <cx:pt idx="315">0.0185177565592324</cx:pt>
          <cx:pt idx="316">0.023867802181015401</cx:pt>
          <cx:pt idx="317">0.0233892778168945</cx:pt>
          <cx:pt idx="318">0.0232786545053267</cx:pt>
          <cx:pt idx="319">-0.00478920509106522</cx:pt>
          <cx:pt idx="320">0.059559676410073897</cx:pt>
          <cx:pt idx="321">0.074966495953807805</cx:pt>
          <cx:pt idx="322">0.033718535456322599</cx:pt>
          <cx:pt idx="323">0.040305132999011201</cx:pt>
          <cx:pt idx="324">0.073515766487483605</cx:pt>
          <cx:pt idx="325">0.083197332744472802</cx:pt>
          <cx:pt idx="326">0.056283009421428401</cx:pt>
          <cx:pt idx="327">0.0042783597479902303</cx:pt>
          <cx:pt idx="328">0.0046910990729380096</cx:pt>
          <cx:pt idx="329">0.0122265025554093</cx:pt>
          <cx:pt idx="330">0.0126268441491972</cx:pt>
          <cx:pt idx="331">-0.048605150670167199</cx:pt>
          <cx:pt idx="332">-0.052573258584028303</cx:pt>
          <cx:pt idx="333">-0.023001216200834802</cx:pt>
          <cx:pt idx="334">-0.0049081951702408099</cx:pt>
          <cx:pt idx="335">-0.000423898506130912</cx:pt>
          <cx:pt idx="336">-0.000183879241693932</cx:pt>
          <cx:pt idx="337">0.0014309071275754</cx:pt>
          <cx:pt idx="338">0.00555044691218651</cx:pt>
          <cx:pt idx="339">0.015953482512307899</cx:pt>
          <cx:pt idx="340">0.057587214468738303</cx:pt>
          <cx:pt idx="341">0.052801668304814101</cx:pt>
          <cx:pt idx="342">0.029102127285931</cx:pt>
          <cx:pt idx="343">0.018393286241726401</cx:pt>
          <cx:pt idx="344">0.00535024980988375</cx:pt>
          <cx:pt idx="345">-0.010540866525120599</cx:pt>
          <cx:pt idx="346">-0.057335043255429603</cx:pt>
          <cx:pt idx="347">-0.017538395018484601</cx:pt>
          <cx:pt idx="348">-0.0277444078653994</cx:pt>
          <cx:pt idx="349">0.0168912282655229</cx:pt>
          <cx:pt idx="350">0.0133001504683261</cx:pt>
          <cx:pt idx="351">0.064372618595471401</cx:pt>
          <cx:pt idx="352">0.045886858790636503</cx:pt>
          <cx:pt idx="353">0.0049452748254930796</cx:pt>
          <cx:pt idx="354">0.0393470399614574</cx:pt>
          <cx:pt idx="355">-0.0040201843162070896</cx:pt>
          <cx:pt idx="356">0.0074157698747552197</cx:pt>
          <cx:pt idx="357">0.0512996367474607</cx:pt>
          <cx:pt idx="358">0.040187349494280399</cx:pt>
          <cx:pt idx="359">-0.024839050594183499</cx:pt>
          <cx:pt idx="360">-0.0583298757015034</cx:pt>
          <cx:pt idx="361">-0.020308949231211099</cx:pt>
          <cx:pt idx="362">-0.0034479754418055598</cx:pt>
          <cx:pt idx="363">-0.00050422268336517198</cx:pt>
          <cx:pt idx="364">0.00052251500970513403</cx:pt>
          <cx:pt idx="365">0.00033315400823239703</cx:pt>
          <cx:pt idx="366">0.0034780786232909101</cx:pt>
          <cx:pt idx="367">0.0133130272733149</cx:pt>
          <cx:pt idx="368">0.082577963095450804</cx:pt>
          <cx:pt idx="369">0.052491714830227999</cx:pt>
          <cx:pt idx="370">0.0070208776559789804</cx:pt>
          <cx:pt idx="371">0.033702356093601803</cx:pt>
          <cx:pt idx="372">0.0211454801996123</cx:pt>
          <cx:pt idx="373">-0.02741833175455</cx:pt>
          <cx:pt idx="374">-0.041294488586549397</cx:pt>
          <cx:pt idx="375">-0.047304000009931797</cx:pt>
          <cx:pt idx="376">-0.035150795710427701</cx:pt>
          <cx:pt idx="377">-0.0088121023292450501</cx:pt>
          <cx:pt idx="378">0.0133295290537866</cx:pt>
          <cx:pt idx="379">0.047724431755000497</cx:pt>
          <cx:pt idx="380">0.0023289705068150401</cx:pt>
          <cx:pt idx="381">-0.076847204659799703</cx:pt>
          <cx:pt idx="382">-0.0132522468290786</cx:pt>
          <cx:pt idx="383">-0.035923264699198897</cx:pt>
          <cx:pt idx="384">0.00399221974839962</cx:pt>
          <cx:pt idx="385">0.0673747265068316</cx:pt>
          <cx:pt idx="386">0.046606919327406099</cx:pt>
          <cx:pt idx="387">-0.0382944656205998</cx:pt>
          <cx:pt idx="388">-0.047643973637840502</cx:pt>
          <cx:pt idx="389">-0.015526514556266999</cx:pt>
          <cx:pt idx="390">-0.0078032389365736404</cx:pt>
          <cx:pt idx="391">-0.00116834735154861</cx:pt>
          <cx:pt idx="392">0.00058070483816486101</cx:pt>
          <cx:pt idx="393">0.00037608185645252701</cx:pt>
          <cx:pt idx="394">0.00160640989923401</cx:pt>
          <cx:pt idx="395">0.0141846174741019</cx:pt>
          <cx:pt idx="396">0.057703050788720303</cx:pt>
          <cx:pt idx="397">0.034411388844189698</cx:pt>
          <cx:pt idx="398">0.022318913985723901</cx:pt>
          <cx:pt idx="399">0.032893720448864398</cx:pt>
          <cx:pt idx="400">0.0099704853680269694</cx:pt>
          <cx:pt idx="401">-0.0359430068337694</cx:pt>
          <cx:pt idx="402">-0.0499951339054579</cx:pt>
          <cx:pt idx="403">-0.025380137663467001</cx:pt>
          <cx:pt idx="404">-0.019320411116901599</cx:pt>
          <cx:pt idx="405">-0.058247761196846902</cx:pt>
          <cx:pt idx="406">-0.067275191675036095</cx:pt>
          <cx:pt idx="407">-0.0064021722086586201</cx:pt>
          <cx:pt idx="408">-0.074124317905461007</cx:pt>
          <cx:pt idx="409">-0.068790210864574694</cx:pt>
          <cx:pt idx="410">0.00031584164946844699</cx:pt>
          <cx:pt idx="411">-0.0036475383997620998</cx:pt>
          <cx:pt idx="412">0.030674445545040001</cx:pt>
          <cx:pt idx="413">0.040070853697162803</cx:pt>
          <cx:pt idx="414">0.031119918597808501</cx:pt>
          <cx:pt idx="415">-0.038817719645705399</cx:pt>
          <cx:pt idx="416">-0.0255411451389553</cx:pt>
          <cx:pt idx="417">-0.0164606368612745</cx:pt>
          <cx:pt idx="418">-0.0053724152865883097</cx:pt>
          <cx:pt idx="419">-0.00052464321706715699</cx:pt>
          <cx:pt idx="420">-0.00037465616246894499</cx:pt>
          <cx:pt idx="421">0.00016866372285519001</cx:pt>
          <cx:pt idx="422">-0.0023989908318503401</cx:pt>
          <cx:pt idx="423">0.0141646485568123</cx:pt>
          <cx:pt idx="424">0.026431108971786899</cx:pt>
          <cx:pt idx="425">0.031278749799703902</cx:pt>
          <cx:pt idx="426">0.0176026770283816</cx:pt>
          <cx:pt idx="427">-0.0088498485494610708</cx:pt>
          <cx:pt idx="428">-0.0068488755169441098</cx:pt>
          <cx:pt idx="429">-0.038146897732061202</cx:pt>
          <cx:pt idx="430">-0.023904700367912798</cx:pt>
          <cx:pt idx="431">-0.0455097518626352</cx:pt>
          <cx:pt idx="432">-0.107445157369205</cx:pt>
          <cx:pt idx="433">-0.084712518282274094</cx:pt>
          <cx:pt idx="434">-0.036854427753533599</cx:pt>
          <cx:pt idx="435">0.039130335998196097</cx:pt>
          <cx:pt idx="436">-0.0362838855570023</cx:pt>
          <cx:pt idx="437">0.0177249471467084</cx:pt>
          <cx:pt idx="438">-0.00382053702940838</cx:pt>
          <cx:pt idx="439">-0.0218456340234707</cx:pt>
          <cx:pt idx="440">0.018496235239769399</cx:pt>
          <cx:pt idx="441">0.022649640584642999</cx:pt>
          <cx:pt idx="442">0.000104702351805006</cx:pt>
          <cx:pt idx="443">-0.022007580461003401</cx:pt>
          <cx:pt idx="444">-0.0165684333754074</cx:pt>
          <cx:pt idx="445">-0.031445625114435501</cx:pt>
          <cx:pt idx="446">-0.010259400650119901</cx:pt>
          <cx:pt idx="447">-0.0025210319405881598</cx:pt>
          <cx:pt idx="448">2.8671561351804101e-05</cx:pt>
          <cx:pt idx="449">0.000205807312000248</cx:pt>
          <cx:pt idx="450">-0.00222951398936186</cx:pt>
          <cx:pt idx="451">-0.00164880370182515</cx:pt>
          <cx:pt idx="452">0.015093036261139401</cx:pt>
          <cx:pt idx="453">0.0241083619203071</cx:pt>
          <cx:pt idx="454">0.0019872864053627599</cx:pt>
          <cx:pt idx="455">-0.00068544954322346499</cx:pt>
          <cx:pt idx="456">0.025599644434475599</cx:pt>
          <cx:pt idx="457">-0.044594703277551002</cx:pt>
          <cx:pt idx="458">-0.0092202249625827903</cx:pt>
          <cx:pt idx="459">-0.00110292783913487</cx:pt>
          <cx:pt idx="460">-0.0255254787781754</cx:pt>
          <cx:pt idx="461">-0.0305874367431942</cx:pt>
          <cx:pt idx="462">-0.0369954091600493</cx:pt>
          <cx:pt idx="463">0.021553487805133598</cx:pt>
          <cx:pt idx="464">0.026871981358251501</cx:pt>
          <cx:pt idx="465">0.068574637081905102</cx:pt>
          <cx:pt idx="466">0.0082082461018392703</cx:pt>
          <cx:pt idx="467">-0.066346265760288098</cx:pt>
          <cx:pt idx="468">0.0133923120732472</cx:pt>
          <cx:pt idx="469">-0.0129276832480678</cx:pt>
          <cx:pt idx="470">-0.012487285022791899</cx:pt>
          <cx:pt idx="471">-0.042126007228561503</cx:pt>
          <cx:pt idx="472">-0.047762594159572999</cx:pt>
          <cx:pt idx="473">-0.039153228764392603</cx:pt>
          <cx:pt idx="474">-0.0086082203852432208</cx:pt>
          <cx:pt idx="475">-0.0012475882039686701</cx:pt>
          <cx:pt idx="476">-0.00012901185571103</cx:pt>
          <cx:pt idx="477">9.1922943156457507e-06</cx:pt>
          <cx:pt idx="478">-0.0051718092179562298</cx:pt>
          <cx:pt idx="479">-0.0160880454169685</cx:pt>
          <cx:pt idx="480">-0.014709533388085999</cx:pt>
          <cx:pt idx="481">-0.0073023860517431698</cx:pt>
          <cx:pt idx="482">-0.013902958550405299</cx:pt>
          <cx:pt idx="483">0.0063729078206287999</cx:pt>
          <cx:pt idx="484">0.043974139676901003</cx:pt>
          <cx:pt idx="485">0.031368173787625998</cx:pt>
          <cx:pt idx="486">0.064731727077691897</cx:pt>
          <cx:pt idx="487">0.031373420233042799</cx:pt>
          <cx:pt idx="488">0.012265747377379701</cx:pt>
          <cx:pt idx="489">-0.00155277494958306</cx:pt>
          <cx:pt idx="490">-0.037364058553800997</cx:pt>
          <cx:pt idx="491">0.0108567704500549</cx:pt>
          <cx:pt idx="492">0.011914075299305899</cx:pt>
          <cx:pt idx="493">0.053361299247090897</cx:pt>
          <cx:pt idx="494">-0.040798374963582698</cx:pt>
          <cx:pt idx="495">-0.075004384522871101</cx:pt>
          <cx:pt idx="496">-0.021716984386989598</cx:pt>
          <cx:pt idx="497">-0.022146379011513902</cx:pt>
          <cx:pt idx="498">-0.0146575066616366</cx:pt>
          <cx:pt idx="499">-0.045509015225584398</cx:pt>
          <cx:pt idx="500">-0.044872697458470799</cx:pt>
          <cx:pt idx="501">-0.029046036691831902</cx:pt>
          <cx:pt idx="502">-0.00152844378623751</cx:pt>
          <cx:pt idx="503">0.0014805297218715701</cx:pt>
          <cx:pt idx="504">0.00054246000888198405</cx:pt>
          <cx:pt idx="505">-0.00013964543725242099</cx:pt>
          <cx:pt idx="506">-0.0041202405992720901</cx:pt>
          <cx:pt idx="507">-0.025769759602614399</cx:pt>
          <cx:pt idx="508">-0.031865770343228697</cx:pt>
          <cx:pt idx="509">-0.026890457038131501</cx:pt>
          <cx:pt idx="510">-0.029877025792652601</cx:pt>
          <cx:pt idx="511">-0.024045848439531801</cx:pt>
          <cx:pt idx="512">0.0226709372387668</cx:pt>
          <cx:pt idx="513">0.027550758083873202</cx:pt>
          <cx:pt idx="514">0.059718015678910198</cx:pt>
          <cx:pt idx="515">0.0601207553944203</cx:pt>
          <cx:pt idx="516">0.014577135848412401</cx:pt>
          <cx:pt idx="517">-0.022175913304222999</cx:pt>
          <cx:pt idx="518">-0.054436216290115302</cx:pt>
          <cx:pt idx="519">-0.0501051528904813</cx:pt>
          <cx:pt idx="520">-0.0282278778110878</cx:pt>
          <cx:pt idx="521">0.015927536958909201</cx:pt>
          <cx:pt idx="522">-0.022478082038440501</cx:pt>
          <cx:pt idx="523">0.0119771469423764</cx:pt>
          <cx:pt idx="524">0.0081206421832734806</cx:pt>
          <cx:pt idx="525">-0.0061635357538279102</cx:pt>
          <cx:pt idx="526">-0.0338286713193479</cx:pt>
          <cx:pt idx="527">-0.0710768116999035</cx:pt>
          <cx:pt idx="528">-0.067346648072715898</cx:pt>
          <cx:pt idx="529">-0.0306886913417341</cx:pt>
          <cx:pt idx="530">0.0026674649185338098</cx:pt>
          <cx:pt idx="531">-0.000123886032912639</cx:pt>
          <cx:pt idx="532">-2.25853197179373e-05</cx:pt>
          <cx:pt idx="533">0.00085821068018761</cx:pt>
          <cx:pt idx="534">0.00075519385185904102</cx:pt>
          <cx:pt idx="535">-0.016113581246963202</cx:pt>
          <cx:pt idx="536">-0.030036151581759599</cx:pt>
          <cx:pt idx="537">-0.0355060319432602</cx:pt>
          <cx:pt idx="538">-0.056870107156195802</cx:pt>
          <cx:pt idx="539">-0.0460279013443489</cx:pt>
          <cx:pt idx="540">-0.00071033589945423395</cx:pt>
          <cx:pt idx="541">0.00421680099043697</cx:pt>
          <cx:pt idx="542">0.0258173215164356</cx:pt>
          <cx:pt idx="543">0.0172657378751063</cx:pt>
          <cx:pt idx="544">0.055215485497597201</cx:pt>
          <cx:pt idx="545">-0.052729048512205501</cx:pt>
          <cx:pt idx="546">-0.0179654433930692</cx:pt>
          <cx:pt idx="547">-0.061442496747265901</cx:pt>
          <cx:pt idx="548">-0.0506723361296589</cx:pt>
          <cx:pt idx="549">0.013391564332625</cx:pt>
          <cx:pt idx="550">0.022085288334126901</cx:pt>
          <cx:pt idx="551">0.059061362841477998</cx:pt>
          <cx:pt idx="552">0.0077775061028160898</cx:pt>
          <cx:pt idx="553">-0.027969766180180398</cx:pt>
          <cx:pt idx="554">-0.044783653001136001</cx:pt>
          <cx:pt idx="555">-0.061674240037665598</cx:pt>
          <cx:pt idx="556">-0.045850023799133797</cx:pt>
          <cx:pt idx="557">-0.028204781366325801</cx:pt>
          <cx:pt idx="558">-0.0021126531514445899</cx:pt>
          <cx:pt idx="559">0.00065278381986590302</cx:pt>
          <cx:pt idx="560">-7.60079801032461e-05</cx:pt>
          <cx:pt idx="561">0.00127946970848772</cx:pt>
          <cx:pt idx="562">-0.0022970024650423001</cx:pt>
          <cx:pt idx="563">-0.0161806833567976</cx:pt>
          <cx:pt idx="564">-0.027840120470993001</cx:pt>
          <cx:pt idx="565">-0.043539345514267601</cx:pt>
          <cx:pt idx="566">-0.077215814023475604</cx:pt>
          <cx:pt idx="567">-0.070066935044592799</cx:pt>
          <cx:pt idx="568">-0.0036073303009873702</cx:pt>
          <cx:pt idx="569">-0.040598820140789901</cx:pt>
          <cx:pt idx="570">-0.0218188702741051</cx:pt>
          <cx:pt idx="571">-0.045314570276697198</cx:pt>
          <cx:pt idx="572">-0.0309967012945189</cx:pt>
          <cx:pt idx="573">-0.048372446079781597</cx:pt>
          <cx:pt idx="574">-0.079487024826087896</cx:pt>
          <cx:pt idx="575">-0.097870597666378303</cx:pt>
          <cx:pt idx="576">-0.050963156003960203</cx:pt>
          <cx:pt idx="577">-0.032061230941512399</cx:pt>
          <cx:pt idx="578">-0.064397716236596403</cx:pt>
          <cx:pt idx="579">-0.0036201110887270102</cx:pt>
          <cx:pt idx="580">-0.037850100627695497</cx:pt>
          <cx:pt idx="581">-0.054851116465297403</cx:pt>
          <cx:pt idx="582">-0.044249798359618897</cx:pt>
          <cx:pt idx="583">-0.034099850559500003</cx:pt>
          <cx:pt idx="584">-0.0055650144760158301</cx:pt>
          <cx:pt idx="585">-0.0084205337020590593</cx:pt>
          <cx:pt idx="586">-0.00146852397563487</cx:pt>
          <cx:pt idx="587">3.1833161397634202e-05</cx:pt>
          <cx:pt idx="588">0.00054051716026081798</cx:pt>
          <cx:pt idx="589">0.00042181494827407798</cx:pt>
          <cx:pt idx="590">-0.0024738301971534401</cx:pt>
          <cx:pt idx="591">-0.011388042004634899</cx:pt>
          <cx:pt idx="592">-0.0128854294377046</cx:pt>
          <cx:pt idx="593">-0.018972680794732601</cx:pt>
          <cx:pt idx="594">-0.038046275101727998</cx:pt>
          <cx:pt idx="595">-0.052715852146702602</cx:pt>
          <cx:pt idx="596">-0.052152652781803699</cx:pt>
          <cx:pt idx="597">-0.051920606038321701</cx:pt>
          <cx:pt idx="598">-0.0151792636413481</cx:pt>
          <cx:pt idx="599">-0.015614863801629899</cx:pt>
          <cx:pt idx="600">-0.0083855334534599698</cx:pt>
          <cx:pt idx="601">-0.10501866693247799</cx:pt>
          <cx:pt idx="602">-0.11758837378837</cx:pt>
          <cx:pt idx="603">-0.102899835751751</cx:pt>
          <cx:pt idx="604">-0.0345657410618233</cx:pt>
          <cx:pt idx="605">-0.060748291121565601</cx:pt>
          <cx:pt idx="606">-0.068444251810256596</cx:pt>
          <cx:pt idx="607">-0.049916074437715299</cx:pt>
          <cx:pt idx="608">-0.040794035277012898</cx:pt>
          <cx:pt idx="609">-0.040176580808874499</cx:pt>
          <cx:pt idx="610">-0.055482273657385998</cx:pt>
          <cx:pt idx="611">-0.025449964072064901</cx:pt>
          <cx:pt idx="612">-0.0031666441290800801</cx:pt>
          <cx:pt idx="613">-0.0095416414036880708</cx:pt>
          <cx:pt idx="614">-0.000134042009460988</cx:pt>
          <cx:pt idx="615">0.00078446533051420902</cx:pt>
          <cx:pt idx="616">0.00039022564312116397</cx:pt>
          <cx:pt idx="617">8.8937297143247202e-05</cx:pt>
          <cx:pt idx="618">-0.0027149817638475399</cx:pt>
          <cx:pt idx="619">-0.0052516626833411101</cx:pt>
          <cx:pt idx="620">-0.0052952191581265504</cx:pt>
          <cx:pt idx="621">-0.0113644134601285</cx:pt>
          <cx:pt idx="622">-0.013950099167461</cx:pt>
          <cx:pt idx="623">-0.023936098495674199</cx:pt>
          <cx:pt idx="624">-0.045197941883751203</cx:pt>
          <cx:pt idx="625">-0.062054398205246997</cx:pt>
          <cx:pt idx="626">-0.0064597712868666004</cx:pt>
          <cx:pt idx="627">-0.00172013421366495</cx:pt>
          <cx:pt idx="628">0.046740622350566398</cx:pt>
          <cx:pt idx="629">-0.073483156656631299</cx:pt>
          <cx:pt idx="630">-0.0268868073534623</cx:pt>
          <cx:pt idx="631">-0.076524730423793</cx:pt>
          <cx:pt idx="632">0.010994036584839099</cx:pt>
          <cx:pt idx="633">-0.035057811070107303</cx:pt>
          <cx:pt idx="634">-0.044440014189207601</cx:pt>
          <cx:pt idx="635">-0.0640505907386551</cx:pt>
          <cx:pt idx="636">-0.026069036357416399</cx:pt>
          <cx:pt idx="637">-0.041060467999742001</cx:pt>
          <cx:pt idx="638">-0.024153208777995799</cx:pt>
          <cx:pt idx="639">-0.0016707675670289599</cx:pt>
          <cx:pt idx="640">0.0068099642275518003</cx:pt>
          <cx:pt idx="641">-0.0013552454244789901</cx:pt>
          <cx:pt idx="642">0.00070958694270281295</cx:pt>
          <cx:pt idx="643">0.00042124774065532199</cx:pt>
          <cx:pt idx="644">-0.000109709816153132</cx:pt>
          <cx:pt idx="645">-0.000107664495251948</cx:pt>
          <cx:pt idx="646">-0.0024391400196796301</cx:pt>
          <cx:pt idx="647">-0.000843205694930444</cx:pt>
          <cx:pt idx="648">-0.00035972049321506802</cx:pt>
          <cx:pt idx="649">0.0018250781900417401</cx:pt>
          <cx:pt idx="650">0.0099964837806929708</cx:pt>
          <cx:pt idx="651">-0.010427858242457099</cx:pt>
          <cx:pt idx="652">-0.033172397161055397</cx:pt>
          <cx:pt idx="653">-0.095137757377851004</cx:pt>
          <cx:pt idx="654">-0.065757004180990897</cx:pt>
          <cx:pt idx="655">-0.0055055189733102701</cx:pt>
          <cx:pt idx="656">0.0336399444598902</cx:pt>
          <cx:pt idx="657">-0.035539427354340597</cx:pt>
          <cx:pt idx="658">-0.0205618268335645</cx:pt>
          <cx:pt idx="659">-0.0071708172605219203</cx:pt>
          <cx:pt idx="660">0.00364913086492008</cx:pt>
          <cx:pt idx="661">-0.0137576532543007</cx:pt>
          <cx:pt idx="662">-0.043213197119858597</cx:pt>
          <cx:pt idx="663">-0.057962281829178799</cx:pt>
          <cx:pt idx="664">-0.0104818071614765</cx:pt>
          <cx:pt idx="665">-0.0157596052865977</cx:pt>
          <cx:pt idx="666">-0.0136072777835331</cx:pt>
          <cx:pt idx="667">0.0111493656894087</cx:pt>
          <cx:pt idx="668">0.022037000672829599</cx:pt>
          <cx:pt idx="669">0.00080250195694552798</cx:pt>
          <cx:pt idx="670">-3.5028904223561597e-05</cx:pt>
          <cx:pt idx="671">-0.00073691497469246603</cx:pt>
          <cx:pt idx="672">-2.58791203106502e-05</cx:pt>
          <cx:pt idx="673">0.00062578760109696999</cx:pt>
          <cx:pt idx="674">-0.00064994788007816399</cx:pt>
          <cx:pt idx="675">-0.00013763803570024101</cx:pt>
          <cx:pt idx="676">0.0122010014043875</cx:pt>
          <cx:pt idx="677">0.019768031589869499</cx:pt>
          <cx:pt idx="678">0.011959270898725199</cx:pt>
          <cx:pt idx="679">0.017899861454047601</cx:pt>
          <cx:pt idx="680">0.015752282272302701</cx:pt>
          <cx:pt idx="681">-0.055671339611258398</cx:pt>
          <cx:pt idx="682">-0.011862893899440599</cx:pt>
          <cx:pt idx="683">-0.016063322270915299</cx:pt>
          <cx:pt idx="684">-0.0125331794850748</cx:pt>
          <cx:pt idx="685">-0.026164683375956101</cx:pt>
          <cx:pt idx="686">-0.018386023136565</cx:pt>
          <cx:pt idx="687">0.026931952981678501</cx:pt>
          <cx:pt idx="688">0.039531829447105697</cx:pt>
          <cx:pt idx="689">-0.0052989300516467696</cx:pt>
          <cx:pt idx="690">-0.040476306686644703</cx:pt>
          <cx:pt idx="691">-0.00950990961953504</cx:pt>
          <cx:pt idx="692">0.031739845134260203</cx:pt>
          <cx:pt idx="693">0.015224311134458201</cx:pt>
          <cx:pt idx="694">0.0096218731329890308</cx:pt>
          <cx:pt idx="695">0.013159405387609799</cx:pt>
          <cx:pt idx="696">-0.0025545520335243498</cx:pt>
          <cx:pt idx="697">-0.00184948879676599</cx:pt>
          <cx:pt idx="698">-0.00071835118160199299</cx:pt>
          <cx:pt idx="699">-0.00017700586947715099</cx:pt>
          <cx:pt idx="700">0.00018704007514946499</cx:pt>
          <cx:pt idx="701">-0.00047657881760874098</cx:pt>
          <cx:pt idx="702">-0.00018803021410817501</cx:pt>
          <cx:pt idx="703">0.00031557260506540801</cx:pt>
          <cx:pt idx="704">0.0058765668250125597</cx:pt>
          <cx:pt idx="705">0.0093768173705972499</cx:pt>
          <cx:pt idx="706">0.0029846305856702999</cx:pt>
          <cx:pt idx="707">0.017184093640028899</cx:pt>
          <cx:pt idx="708">0.0248268646027049</cx:pt>
          <cx:pt idx="709">0.00097307616967194101</cx:pt>
          <cx:pt idx="710">-0.0059608473881209399</cx:pt>
          <cx:pt idx="711">-0.0071382035563487397</cx:pt>
          <cx:pt idx="712">-0.027562572206878001</cx:pt>
          <cx:pt idx="713">-0.0129097693015474</cx:pt>
          <cx:pt idx="714">0.035424893272922101</cx:pt>
          <cx:pt idx="715">0.044842435125885899</cx:pt>
          <cx:pt idx="716">0.045153623632512498</cx:pt>
          <cx:pt idx="717">0.012058995157753801</cx:pt>
          <cx:pt idx="718">0.0082329351035272495</cx:pt>
          <cx:pt idx="719">0.033403148733419701</cx:pt>
          <cx:pt idx="720">0.034538954480516901</cx:pt>
          <cx:pt idx="721">0.016121595988462301</cx:pt>
          <cx:pt idx="722">-0.0031655158353043702</cx:pt>
          <cx:pt idx="723">-0.0024995829886163999</cx:pt>
          <cx:pt idx="724">-0.0026507149306271602</cx:pt>
          <cx:pt idx="725">0.00055457138652099502</cx:pt>
          <cx:pt idx="726">-0.00078289622896107703</cx:pt>
          <cx:pt idx="727">0.00040922485596830098</cx:pt>
          <cx:pt idx="728">1.86259513452787e-05</cx:pt>
          <cx:pt idx="729">0.00062007997840058705</cx:pt>
          <cx:pt idx="730">0.000231646113242387</cx:pt>
          <cx:pt idx="731">0.0012187959023104899</cx:pt>
          <cx:pt idx="732">-2.4476158804133899e-05</cx:pt>
          <cx:pt idx="733">0.0063963554129324697</cx:pt>
          <cx:pt idx="734">0.01238340074963</cx:pt>
          <cx:pt idx="735">0.015860729402885701</cx:pt>
          <cx:pt idx="736">0.0274834329740281</cx:pt>
          <cx:pt idx="737">0.040026160004717801</cx:pt>
          <cx:pt idx="738">0.032643919687921699</cx:pt>
          <cx:pt idx="739">0.023897619061596698</cx:pt>
          <cx:pt idx="740">0.049322399625706302</cx:pt>
          <cx:pt idx="741">0.061248353469099702</cx:pt>
          <cx:pt idx="742">0.089272615941382596</cx:pt>
          <cx:pt idx="743">0.057937423023226901</cx:pt>
          <cx:pt idx="744">0.055320315519455897</cx:pt>
          <cx:pt idx="745">0.047232141350371799</cx:pt>
          <cx:pt idx="746">0.044025442122073599</cx:pt>
          <cx:pt idx="747">0.032878193362594399</cx:pt>
          <cx:pt idx="748">0.019510684950954801</cx:pt>
          <cx:pt idx="749">0.0171213920470751</cx:pt>
          <cx:pt idx="750">0.00532713222179241</cx:pt>
          <cx:pt idx="751">0.00026386933228436101</cx:pt>
          <cx:pt idx="752">0.00094736230469312098</cx:pt>
          <cx:pt idx="753">-2.1865394499831702e-06</cx:pt>
          <cx:pt idx="754">0.00055918660835072996</cx:pt>
          <cx:pt idx="755">-0.000127645666971701</cx:pt>
          <cx:pt idx="756">0.00044392278609107903</cx:pt>
          <cx:pt idx="757">0.00021872613587816401</cx:pt>
          <cx:pt idx="758">-0.00071516770760350905</cx:pt>
          <cx:pt idx="759">-1.23783125664094e-05</cx:pt>
          <cx:pt idx="760">-0.000111566718982728</cx:pt>
          <cx:pt idx="761">0.00113227451333521</cx:pt>
          <cx:pt idx="762">0.00081344844062750197</cx:pt>
          <cx:pt idx="763">0.0036479208604108899</cx:pt>
          <cx:pt idx="764">0.0020504284200817601</cx:pt>
          <cx:pt idx="765">-0.00024439502690298701</cx:pt>
          <cx:pt idx="766">-0.00045111176743569401</cx:pt>
          <cx:pt idx="767">-0.0010146559480239501</cx:pt>
          <cx:pt idx="768">0.0022246845304876302</cx:pt>
          <cx:pt idx="769">0.0048424635295481301</cx:pt>
          <cx:pt idx="770">0.0147290894718479</cx:pt>
          <cx:pt idx="771">0.0106698168961285</cx:pt>
          <cx:pt idx="772">0.0079911306405482507</cx:pt>
          <cx:pt idx="773">0.0081582051686576694</cx:pt>
          <cx:pt idx="774">0.014408688968226301</cx:pt>
          <cx:pt idx="775">0.00803041742331107</cx:pt>
          <cx:pt idx="776">0.0042397347510483704</cx:pt>
          <cx:pt idx="777">0.0020695544818760299</cx:pt>
          <cx:pt idx="778">0.0048030606181893804</cx:pt>
          <cx:pt idx="779">-0.00039052786613465201</cx:pt>
          <cx:pt idx="780">-0.00033294429751911899</cx:pt>
          <cx:pt idx="781">-0.00059837624893452096</cx:pt>
          <cx:pt idx="782">-0.00032846586178512602</cx:pt>
          <cx:pt idx="783">0.00038979532934639598</cx:pt>
        </cx:lvl>
      </cx:numDim>
    </cx:data>
    <cx:data id="125">
      <cx:numDim type="val">
        <cx:f>'001_WA_F - 副本'!$DV$1:$DV$784</cx:f>
        <cx:lvl ptCount="784" formatCode="G/通用格式">
          <cx:pt idx="0">0.00053996738555780696</cx:pt>
          <cx:pt idx="1">-0.00085219654532921998</cx:pt>
          <cx:pt idx="2">-0.00014179814677777399</cx:pt>
          <cx:pt idx="3">-0.00026521529752860198</cx:pt>
          <cx:pt idx="4">-0.00039315078375905997</cx:pt>
          <cx:pt idx="5">-0.00116078803804412</cx:pt>
          <cx:pt idx="6">0.000203590305652014</cx:pt>
          <cx:pt idx="7">-0.00023733094040463099</cx:pt>
          <cx:pt idx="8">-1.6069813159833401e-05</cx:pt>
          <cx:pt idx="9">0.000828383320902989</cx:pt>
          <cx:pt idx="10">-0.00053500853742988403</cx:pt>
          <cx:pt idx="11">-0.00028555071630683202</cx:pt>
          <cx:pt idx="12">-0.00038090735774251599</cx:pt>
          <cx:pt idx="13">-0.00026834220515627698</cx:pt>
          <cx:pt idx="14">-0.00019624923468887799</cx:pt>
          <cx:pt idx="15">0.00037191006251764599</cx:pt>
          <cx:pt idx="16">-0.000918349648443917</cx:pt>
          <cx:pt idx="17">0.00025369948403189499</cx:pt>
          <cx:pt idx="18">0.00094826241598742003</cx:pt>
          <cx:pt idx="19">0.00023188986426129701</cx:pt>
          <cx:pt idx="20">-0.00074461938141549301</cx:pt>
          <cx:pt idx="21">0.00059481778242059097</cx:pt>
          <cx:pt idx="22">-0.00078995309273161398</cx:pt>
          <cx:pt idx="23">-0.000478766434570776</cx:pt>
          <cx:pt idx="24">-0.00021707355589050301</cx:pt>
          <cx:pt idx="25">0.00048124508035790598</cx:pt>
          <cx:pt idx="26">-0.000769864850411397</cx:pt>
          <cx:pt idx="27">-0.00063530351296836303</cx:pt>
          <cx:pt idx="28">-9.4266160413549206e-05</cx:pt>
          <cx:pt idx="29">0.00021611807927533701</cx:pt>
          <cx:pt idx="30">0.00017832113863220801</cx:pt>
          <cx:pt idx="31">0.00014032059837490701</cx:pt>
          <cx:pt idx="32">-0.00018652674224855299</cx:pt>
          <cx:pt idx="33">-0.00071121552849071805</cx:pt>
          <cx:pt idx="34">0.00068281280831301199</cx:pt>
          <cx:pt idx="35">0.00027658234308757499</cx:pt>
          <cx:pt idx="36">-0.0010529066046539601</cx:pt>
          <cx:pt idx="37">-0.000227459787453412</cx:pt>
          <cx:pt idx="38">0.00051973879345530401</cx:pt>
          <cx:pt idx="39">-0.00073872303535349405</cx:pt>
          <cx:pt idx="40">-0.0014860906750033499</cx:pt>
          <cx:pt idx="41">-0.00075483245206188498</cx:pt>
          <cx:pt idx="42">-0.00115527006306943</cx:pt>
          <cx:pt idx="43">0.00025818735778325501</cx:pt>
          <cx:pt idx="44">0.0014343842304747299</cx:pt>
          <cx:pt idx="45">1.8624267502446199e-05</cx:pt>
          <cx:pt idx="46">-0.00083982099454821897</cx:pt>
          <cx:pt idx="47">-0.00051746741564119699</cx:pt>
          <cx:pt idx="48">-0.00035640223641638801</cx:pt>
          <cx:pt idx="49">-0.00074572847976994597</cx:pt>
          <cx:pt idx="50">-0.00088462612991398995</cx:pt>
          <cx:pt idx="51">0.00054757359109252799</cx:pt>
          <cx:pt idx="52">-8.6347157621816497e-05</cx:pt>
          <cx:pt idx="53">-0.00035996833548940699</cx:pt>
          <cx:pt idx="54">0.00059714703380976198</cx:pt>
          <cx:pt idx="55">6.4295593315185401e-05</cx:pt>
          <cx:pt idx="56">-0.00072278305031846105</cx:pt>
          <cx:pt idx="57">0.00033218232816238202</cx:pt>
          <cx:pt idx="58">0.000465736074631408</cx:pt>
          <cx:pt idx="59">-0.00028739340430663401</cx:pt>
          <cx:pt idx="60">-4.2634874438425402e-05</cx:pt>
          <cx:pt idx="61">-0.00063218549786549596</cx:pt>
          <cx:pt idx="62">-0.00023401642137990699</cx:pt>
          <cx:pt idx="63">-0.00028300533746477001</cx:pt>
          <cx:pt idx="64">-0.00108800513097609</cx:pt>
          <cx:pt idx="65">-0.0022520378535818902</cx:pt>
          <cx:pt idx="66">-0.0030518502641349201</cx:pt>
          <cx:pt idx="67">-0.0012256528893509</cx:pt>
          <cx:pt idx="68">-0.0014078839271539001</cx:pt>
          <cx:pt idx="69">-0.0080735495133032204</cx:pt>
          <cx:pt idx="70">-0.0099873804346713099</cx:pt>
          <cx:pt idx="71">-0.0088294362096596503</cx:pt>
          <cx:pt idx="72">-0.0084181364753841206</cx:pt>
          <cx:pt idx="73">-0.012322247654071999</cx:pt>
          <cx:pt idx="74">-0.013141359000241701</cx:pt>
          <cx:pt idx="75">-0.0149077950952909</cx:pt>
          <cx:pt idx="76">-0.0069541086067779903</cx:pt>
          <cx:pt idx="77">-0.0045928873154824704</cx:pt>
          <cx:pt idx="78">-0.00088845926957480895</cx:pt>
          <cx:pt idx="79">-0.00028200333563083803</cx:pt>
          <cx:pt idx="80">0.00060257899548009505</cx:pt>
          <cx:pt idx="81">0.00074720585582994904</cx:pt>
          <cx:pt idx="82">2.6551390187183501e-05</cx:pt>
          <cx:pt idx="83">0.00032452080472368099</cx:pt>
          <cx:pt idx="84">0.000146225701232057</cx:pt>
          <cx:pt idx="85">-0.00047053221027551002</cx:pt>
          <cx:pt idx="86">-0.00084644852726173305</cx:pt>
          <cx:pt idx="87">-0.000580667457537301</cx:pt>
          <cx:pt idx="88">-0.000244455162259716</cx:pt>
          <cx:pt idx="89">0.00053554868750566595</cx:pt>
          <cx:pt idx="90">0.00032951218634746899</cx:pt>
          <cx:pt idx="91">-0.00119621008222873</cx:pt>
          <cx:pt idx="92">-0.00114559404424944</cx:pt>
          <cx:pt idx="93">0.0017453803930807901</cx:pt>
          <cx:pt idx="94">0.0037247516505117999</cx:pt>
          <cx:pt idx="95">0.0061350183968054799</cx:pt>
          <cx:pt idx="96">0.0034484374738048499</cx:pt>
          <cx:pt idx="97">0.0051476160182689903</cx:pt>
          <cx:pt idx="98">-0.0201328431763221</cx:pt>
          <cx:pt idx="99">-0.0356612897813888</cx:pt>
          <cx:pt idx="100">-0.029725766101117702</cx:pt>
          <cx:pt idx="101">-0.034520829558315702</cx:pt>
          <cx:pt idx="102">-0.045121497997338299</cx:pt>
          <cx:pt idx="103">-0.039299296946844899</cx:pt>
          <cx:pt idx="104">-0.029394157918177899</cx:pt>
          <cx:pt idx="105">-0.013737924377435</cx:pt>
          <cx:pt idx="106">-0.0044339506601913901</cx:pt>
          <cx:pt idx="107">-0.0017337045566593601</cx:pt>
          <cx:pt idx="108">-0.00034634783229863501</cx:pt>
          <cx:pt idx="109">0.00063692562622922103</cx:pt>
          <cx:pt idx="110">-0.00091940150330520397</cx:pt>
          <cx:pt idx="111">-5.8745944614150003e-05</cx:pt>
          <cx:pt idx="112">-0.00042241582514293601</cx:pt>
          <cx:pt idx="113">0.00045458231696635998</cx:pt>
          <cx:pt idx="114">-0.00036575093191630002</cx:pt>
          <cx:pt idx="115">-9.8906621656656997e-05</cx:pt>
          <cx:pt idx="116">0.00077182305276076303</cx:pt>
          <cx:pt idx="117">0.0012330705150923301</cx:pt>
          <cx:pt idx="118">0.0068746479411320501</cx:pt>
          <cx:pt idx="119">0.0116755475028925</cx:pt>
          <cx:pt idx="120">0.010561672265696299</cx:pt>
          <cx:pt idx="121">0.0207247318323674</cx:pt>
          <cx:pt idx="122">0.044125793300495202</cx:pt>
          <cx:pt idx="123">0.054168312172856399</cx:pt>
          <cx:pt idx="124">0.051336208829955203</cx:pt>
          <cx:pt idx="125">0.026697858868737299</cx:pt>
          <cx:pt idx="126">0.020722603937822801</cx:pt>
          <cx:pt idx="127">0.0031495197342939298</cx:pt>
          <cx:pt idx="128">-0.021931302247918501</cx:pt>
          <cx:pt idx="129">-0.037000694457036798</cx:pt>
          <cx:pt idx="130">-0.048682389906335798</cx:pt>
          <cx:pt idx="131">-0.040024719065991997</cx:pt>
          <cx:pt idx="132">-0.0117449238006409</cx:pt>
          <cx:pt idx="133">-0.0200843511673638</cx:pt>
          <cx:pt idx="134">-0.033176584923551702</cx:pt>
          <cx:pt idx="135">-0.022409307488918399</cx:pt>
          <cx:pt idx="136">-0.019803708698366802</cx:pt>
          <cx:pt idx="137">-0.0041122109067642703</cx:pt>
          <cx:pt idx="138">0.000130027011916389</cx:pt>
          <cx:pt idx="139">0.00011692289650025101</cx:pt>
          <cx:pt idx="140">5.82541903797802e-05</cx:pt>
          <cx:pt idx="141">0.000202589461227474</cx:pt>
          <cx:pt idx="142">0.00019881862484382999</cx:pt>
          <cx:pt idx="143">0.00090711022075399498</cx:pt>
          <cx:pt idx="144">0.00141007394116725</cx:pt>
          <cx:pt idx="145">-0.0018184874790671999</cx:pt>
          <cx:pt idx="146">0.00020581320314721799</cx:pt>
          <cx:pt idx="147">-0.00039007942231137201</cx:pt>
          <cx:pt idx="148">0.0022656831134396302</cx:pt>
          <cx:pt idx="149">0.024657524431914799</cx:pt>
          <cx:pt idx="150">0.043431989182318602</cx:pt>
          <cx:pt idx="151">0.086498517291384594</cx:pt>
          <cx:pt idx="152">0.079972228032665293</cx:pt>
          <cx:pt idx="153">0.056842319018741497</cx:pt>
          <cx:pt idx="154">0.0209939131228109</cx:pt>
          <cx:pt idx="155">0.012410595897853999</cx:pt>
          <cx:pt idx="156">-0.020403008640557</cx:pt>
          <cx:pt idx="157">-0.024250891012357001</cx:pt>
          <cx:pt idx="158">-0.023098803964413099</cx:pt>
          <cx:pt idx="159">0.0053549468558064302</cx:pt>
          <cx:pt idx="160">0.0307645034023134</cx:pt>
          <cx:pt idx="161">0.032552784868014398</cx:pt>
          <cx:pt idx="162">-0.017647538102705002</cx:pt>
          <cx:pt idx="163">-0.030962821280415699</cx:pt>
          <cx:pt idx="164">-0.015564494443817301</cx:pt>
          <cx:pt idx="165">7.7784552803439295e-05</cx:pt>
          <cx:pt idx="166">0.0012894629539704501</cx:pt>
          <cx:pt idx="167">2.3729454271657501e-05</cx:pt>
          <cx:pt idx="168">0.000839242263394282</cx:pt>
          <cx:pt idx="169">0.00061690711953812005</cx:pt>
          <cx:pt idx="170">-0.0021019977273531798</cx:pt>
          <cx:pt idx="171">-0.00031629510886387502</cx:pt>
          <cx:pt idx="172">-0.00269399823718443</cx:pt>
          <cx:pt idx="173">-0.0237573848059816</cx:pt>
          <cx:pt idx="174">-0.030064742795721199</cx:pt>
          <cx:pt idx="175">-0.025672916998720801</cx:pt>
          <cx:pt idx="176">-0.013516857916551999</cx:pt>
          <cx:pt idx="177">0.024916832379246901</cx:pt>
          <cx:pt idx="178">0.053480120435042598</cx:pt>
          <cx:pt idx="179">0.069441787758467793</cx:pt>
          <cx:pt idx="180">0.066770988749771706</cx:pt>
          <cx:pt idx="181">0.069148212573996698</cx:pt>
          <cx:pt idx="182">0.053515337745037903</cx:pt>
          <cx:pt idx="183">0.047446481640306001</cx:pt>
          <cx:pt idx="184">0.059370223081863897</cx:pt>
          <cx:pt idx="185">0.075353930937935396</cx:pt>
          <cx:pt idx="186">0.062640227379225796</cx:pt>
          <cx:pt idx="187">0.0248327671297075</cx:pt>
          <cx:pt idx="188">0.020987296460794901</cx:pt>
          <cx:pt idx="189">0.016455645364464699</cx:pt>
          <cx:pt idx="190">-0.026814297056249801</cx:pt>
          <cx:pt idx="191">-0.031839207651058202</cx:pt>
          <cx:pt idx="192">-0.024854382121288099</cx:pt>
          <cx:pt idx="193">0.0063959058488020802</cx:pt>
          <cx:pt idx="194">-0.0010670987629109801</cx:pt>
          <cx:pt idx="195">-0.00170327321095804</cx:pt>
          <cx:pt idx="196">0.00018403326330997799</cx:pt>
          <cx:pt idx="197">0.00062467834180781896</cx:pt>
          <cx:pt idx="198">-0.0026257209805464299</cx:pt>
          <cx:pt idx="199">-0.0045756514794508497</cx:pt>
          <cx:pt idx="200">-0.00140266653683063</cx:pt>
          <cx:pt idx="201">-0.016214204556824902</cx:pt>
          <cx:pt idx="202">-0.029417584525096602</cx:pt>
          <cx:pt idx="203">-0.0240031546310439</cx:pt>
          <cx:pt idx="204">0.0095633058949508194</cx:pt>
          <cx:pt idx="205">0.022363347991719199</cx:pt>
          <cx:pt idx="206">0.028760787769100599</cx:pt>
          <cx:pt idx="207">0.0152117262099218</cx:pt>
          <cx:pt idx="208">0.019991466170054501</cx:pt>
          <cx:pt idx="209">0.0478666841210049</cx:pt>
          <cx:pt idx="210">0.034501299717397398</cx:pt>
          <cx:pt idx="211">0.068685026418499801</cx:pt>
          <cx:pt idx="212">0.062105525962638498</cx:pt>
          <cx:pt idx="213">0.027207609243556599</cx:pt>
          <cx:pt idx="214">0.082464301518049204</cx:pt>
          <cx:pt idx="215">0.018791266467141701</cx:pt>
          <cx:pt idx="216">-0.0027668760144406602</cx:pt>
          <cx:pt idx="217">0.048248097284676703</cx:pt>
          <cx:pt idx="218">0.0097049962465135392</cx:pt>
          <cx:pt idx="219">-0.0309381877162625</cx:pt>
          <cx:pt idx="220">-0.028801192177523399</cx:pt>
          <cx:pt idx="221">-0.0069349337402062304</cx:pt>
          <cx:pt idx="222">-0.00061640763151795102</cx:pt>
          <cx:pt idx="223">-0.0019099809599412299</cx:pt>
          <cx:pt idx="224">0.00086307704160507699</cx:pt>
          <cx:pt idx="225">-6.8224740583508299e-05</cx:pt>
          <cx:pt idx="226">-0.00166240836223499</cx:pt>
          <cx:pt idx="227">-0.00302580642261727</cx:pt>
          <cx:pt idx="228">0.0074360197687787198</cx:pt>
          <cx:pt idx="229">-0.0119725645402549</cx:pt>
          <cx:pt idx="230">0.012386204652022</cx:pt>
          <cx:pt idx="231">-0.0088122528012274104</cx:pt>
          <cx:pt idx="232">0.0052106727955817103</cx:pt>
          <cx:pt idx="233">-0.00257766331417067</cx:pt>
          <cx:pt idx="234">0.0252552373366518</cx:pt>
          <cx:pt idx="235">-0.0260114880654773</cx:pt>
          <cx:pt idx="236">-0.027658901601223002</cx:pt>
          <cx:pt idx="237">0.018401094123613501</cx:pt>
          <cx:pt idx="238">0.0209283716677299</cx:pt>
          <cx:pt idx="239">0.0029060060221308701</cx:pt>
          <cx:pt idx="240">0.049502608210499101</cx:pt>
          <cx:pt idx="241">0.047065553779033598</cx:pt>
          <cx:pt idx="242">0.055203226657789303</cx:pt>
          <cx:pt idx="243">0.035738435902494897</cx:pt>
          <cx:pt idx="244">-0.019401948646103499</cx:pt>
          <cx:pt idx="245">0.025193689451204201</cx:pt>
          <cx:pt idx="246">0.025055369046256701</cx:pt>
          <cx:pt idx="247">-0.0050601990243014398</cx:pt>
          <cx:pt idx="248">-0.031356985292718499</cx:pt>
          <cx:pt idx="249">-0.0184187319760192</cx:pt>
          <cx:pt idx="250">0.0058775278351850101</cx:pt>
          <cx:pt idx="251">0.00084201555774031497</cx:pt>
          <cx:pt idx="252">-0.00054369936055286895</cx:pt>
          <cx:pt idx="253">8.2261143017983202e-05</cx:pt>
          <cx:pt idx="254">-0.00042444883069254103</cx:pt>
          <cx:pt idx="255">0.0045095834081801097</cx:pt>
          <cx:pt idx="256">0.0022024335254574299</cx:pt>
          <cx:pt idx="257">0.0016857933021633201</cx:pt>
          <cx:pt idx="258">0.017033371396608699</cx:pt>
          <cx:pt idx="259">-0.013340318058798</cx:pt>
          <cx:pt idx="260">0.0047909318782391403</cx:pt>
          <cx:pt idx="261">0.0040679090258308797</cx:pt>
          <cx:pt idx="262">0.0023185073268137098</cx:pt>
          <cx:pt idx="263">-0.034371217059193</cx:pt>
          <cx:pt idx="264">-0.039195649530101198</cx:pt>
          <cx:pt idx="265">-0.016060739517270401</cx:pt>
          <cx:pt idx="266">-0.024328708780080199</cx:pt>
          <cx:pt idx="267">-0.019593231256262601</cx:pt>
          <cx:pt idx="268">0.0043014298648827703</cx:pt>
          <cx:pt idx="269">-0.0113478939936468</cx:pt>
          <cx:pt idx="270">-0.0105901611415771</cx:pt>
          <cx:pt idx="271">-0.030084265255213301</cx:pt>
          <cx:pt idx="272">-0.00039226397072878198</cx:pt>
          <cx:pt idx="273">0.0184344792611673</cx:pt>
          <cx:pt idx="274">0.032239055435083999</cx:pt>
          <cx:pt idx="275">0.030468264319116999</cx:pt>
          <cx:pt idx="276">-0.019372152557545302</cx:pt>
          <cx:pt idx="277">-0.0061802074103099701</cx:pt>
          <cx:pt idx="278">0.0057810089453185802</cx:pt>
          <cx:pt idx="279">-0.0053683894622876304</cx:pt>
          <cx:pt idx="280">-0.00048732432321801401</cx:pt>
          <cx:pt idx="281">0.00081386701769507405</cx:pt>
          <cx:pt idx="282">-0.0013614453066533401</cx:pt>
          <cx:pt idx="283">0.00302507228305096</cx:pt>
          <cx:pt idx="284">0.0073211637268521101</cx:pt>
          <cx:pt idx="285">0.0170009029504187</cx:pt>
          <cx:pt idx="286">0.035796906842470298</cx:pt>
          <cx:pt idx="287">4.3971833518646102e-05</cx:pt>
          <cx:pt idx="288">-0.00033195306519876101</cx:pt>
          <cx:pt idx="289">-0.00356076356753522</cx:pt>
          <cx:pt idx="290">-0.0026370048453067899</cx:pt>
          <cx:pt idx="291">-0.0076639351302397202</cx:pt>
          <cx:pt idx="292">-0.018716933580450901</cx:pt>
          <cx:pt idx="293">-0.0071232737650229298</cx:pt>
          <cx:pt idx="294">0.0189557367876255</cx:pt>
          <cx:pt idx="295">-0.053561320443664698</cx:pt>
          <cx:pt idx="296">-0.034770060104065303</cx:pt>
          <cx:pt idx="297">-0.061843867942587401</cx:pt>
          <cx:pt idx="298">-0.012998964869162801</cx:pt>
          <cx:pt idx="299">-0.0065503695865673896</cx:pt>
          <cx:pt idx="300">0.0098829672683501991</cx:pt>
          <cx:pt idx="301">0.041661106886981603</cx:pt>
          <cx:pt idx="302">0.039953815632870399</cx:pt>
          <cx:pt idx="303">0.045565808162021597</cx:pt>
          <cx:pt idx="304">-0.0100637563078117</cx:pt>
          <cx:pt idx="305">-0.0119826738139412</cx:pt>
          <cx:pt idx="306">-0.00013657178256577701</cx:pt>
          <cx:pt idx="307">-0.0014296694268247101</cx:pt>
          <cx:pt idx="308">-6.1947397410202601e-05</cx:pt>
          <cx:pt idx="309">9.5029083576689705e-05</cx:pt>
          <cx:pt idx="310">-0.0016564507633008701</cx:pt>
          <cx:pt idx="311">0.0015236373684566001</cx:pt>
          <cx:pt idx="312">0.018967235935472601</cx:pt>
          <cx:pt idx="313">0.019817251524252202</cx:pt>
          <cx:pt idx="314">0.023939618478628501</cx:pt>
          <cx:pt idx="315">0.0175427387785284</cx:pt>
          <cx:pt idx="316">0.015002745946218501</cx:pt>
          <cx:pt idx="317">0.021945108742342401</cx:pt>
          <cx:pt idx="318">-0.0049937333056994</cx:pt>
          <cx:pt idx="319">0.00515229289023537</cx:pt>
          <cx:pt idx="320">0.0031392756738619501</cx:pt>
          <cx:pt idx="321">0.0095748095907494894</cx:pt>
          <cx:pt idx="322">-0.0126849841086483</cx:pt>
          <cx:pt idx="323">-0.056326005113709901</cx:pt>
          <cx:pt idx="324">-0.070952665201566595</cx:pt>
          <cx:pt idx="325">-0.053365559321071197</cx:pt>
          <cx:pt idx="326">0.0011159064296883999</cx:pt>
          <cx:pt idx="327">0.032998140725072803</cx:pt>
          <cx:pt idx="328">0.0448556052946638</cx:pt>
          <cx:pt idx="329">0.032153034290526801</cx:pt>
          <cx:pt idx="330">0.0213388877642696</cx:pt>
          <cx:pt idx="331">0.0190392194863226</cx:pt>
          <cx:pt idx="332">0.0204653432740022</cx:pt>
          <cx:pt idx="333">0.0085410115554713298</cx:pt>
          <cx:pt idx="334">0.0057643933031012399</cx:pt>
          <cx:pt idx="335">-0.000127069312093483</cx:pt>
          <cx:pt idx="336">-0.00052300287698449702</cx:pt>
          <cx:pt idx="337">0.00013803934587987</cx:pt>
          <cx:pt idx="338">-0.0010676267153026701</cx:pt>
          <cx:pt idx="339">0.0037010387385405098</cx:pt>
          <cx:pt idx="340">0.0167347690943601</cx:pt>
          <cx:pt idx="341">0.00483144673868173</cx:pt>
          <cx:pt idx="342">-0.0093543289630358302</cx:pt>
          <cx:pt idx="343">-0.0010219443523163099</cx:pt>
          <cx:pt idx="344">-0.0290462847457966</cx:pt>
          <cx:pt idx="345">0.023128032031283399</cx:pt>
          <cx:pt idx="346">-0.052325793983758501</cx:pt>
          <cx:pt idx="347">-0.053373603184463998</cx:pt>
          <cx:pt idx="348">-0.0992038687171303</cx:pt>
          <cx:pt idx="349">-0.077287288980570704</cx:pt>
          <cx:pt idx="350">-0.0169844877619553</cx:pt>
          <cx:pt idx="351">-0.010021818508857199</cx:pt>
          <cx:pt idx="352">-0.0139684521862762</cx:pt>
          <cx:pt idx="353">0.020126062855157299</cx:pt>
          <cx:pt idx="354">0.00145109248158173</cx:pt>
          <cx:pt idx="355">0.081796598542295901</cx:pt>
          <cx:pt idx="356">0.059676842455765398</cx:pt>
          <cx:pt idx="357">0.045670852987516102</cx:pt>
          <cx:pt idx="358">0.00084485808181195996</cx:pt>
          <cx:pt idx="359">-0.0024559696706454499</cx:pt>
          <cx:pt idx="360">0.0122344414005633</cx:pt>
          <cx:pt idx="361">0.0095906878581654992</cx:pt>
          <cx:pt idx="362">0.0092621805539484705</cx:pt>
          <cx:pt idx="363">0.000372103040064775</cx:pt>
          <cx:pt idx="364">-0.00065735268265496797</cx:pt>
          <cx:pt idx="365">0.000170752157149804</cx:pt>
          <cx:pt idx="366">0.00024405466067615301</cx:pt>
          <cx:pt idx="367">0.0031661439617256498</cx:pt>
          <cx:pt idx="368">-0.0063374184686792699</cx:pt>
          <cx:pt idx="369">-0.0252993507060843</cx:pt>
          <cx:pt idx="370">-0.052364000392987602</cx:pt>
          <cx:pt idx="371">-0.026374786803881001</cx:pt>
          <cx:pt idx="372">-0.036061994468756998</cx:pt>
          <cx:pt idx="373">-0.012657103103441101</cx:pt>
          <cx:pt idx="374">-0.032118377382067999</cx:pt>
          <cx:pt idx="375">-0.056600615485571701</cx:pt>
          <cx:pt idx="376">-0.103503618474363</cx:pt>
          <cx:pt idx="377">-0.032111739841944299</cx:pt>
          <cx:pt idx="378">0.031590983407936701</cx:pt>
          <cx:pt idx="379">0.0152328436516864</cx:pt>
          <cx:pt idx="380">0.033271468345380299</cx:pt>
          <cx:pt idx="381">0.038368798586602797</cx:pt>
          <cx:pt idx="382">0.055821607180962303</cx:pt>
          <cx:pt idx="383">0.085847941051658799</cx:pt>
          <cx:pt idx="384">0.080795365623406501</cx:pt>
          <cx:pt idx="385">0.0066536793113457201</cx:pt>
          <cx:pt idx="386">-0.022471629221028099</cx:pt>
          <cx:pt idx="387">-0.031917129099619003</cx:pt>
          <cx:pt idx="388">-0.0091243179316477692</cx:pt>
          <cx:pt idx="389">0.011877502918111</cx:pt>
          <cx:pt idx="390">0.0089040514978977001</cx:pt>
          <cx:pt idx="391">-0.00029076010957703802</cx:pt>
          <cx:pt idx="392">0.00035930478015975799</cx:pt>
          <cx:pt idx="393">-0.0013638009187152799</cx:pt>
          <cx:pt idx="394">-7.1430249562077301e-05</cx:pt>
          <cx:pt idx="395">-0.00058786442222372897</cx:pt>
          <cx:pt idx="396">-0.0088089358252427495</cx:pt>
          <cx:pt idx="397">-0.050695888626325</cx:pt>
          <cx:pt idx="398">-0.063657675796339699</cx:pt>
          <cx:pt idx="399">-0.063805839982188306</cx:pt>
          <cx:pt idx="400">-0.088407692411997293</cx:pt>
          <cx:pt idx="401">-0.062318720213957901</cx:pt>
          <cx:pt idx="402">-0.024477203760670498</cx:pt>
          <cx:pt idx="403">-0.024808911573067801</cx:pt>
          <cx:pt idx="404">-0.047119914731018897</cx:pt>
          <cx:pt idx="405">0.028074355476900601</cx:pt>
          <cx:pt idx="406">0.0119565448556463</cx:pt>
          <cx:pt idx="407">0.020382242217072501</cx:pt>
          <cx:pt idx="408">0.022877628249615398</cx:pt>
          <cx:pt idx="409">0.023513967582796801</cx:pt>
          <cx:pt idx="410">0.037242823374334502</cx:pt>
          <cx:pt idx="411">0.010621820340365601</cx:pt>
          <cx:pt idx="412">0.011169348798046199</cx:pt>
          <cx:pt idx="413">-0.020654019833917601</cx:pt>
          <cx:pt idx="414">-0.042608960710714301</cx:pt>
          <cx:pt idx="415">-0.053715811717568097</cx:pt>
          <cx:pt idx="416">-0.016313210330812698</cx:pt>
          <cx:pt idx="417">0.0050787224639981601</cx:pt>
          <cx:pt idx="418">0.0033054138833259398</cx:pt>
          <cx:pt idx="419">-0.00073383901910235101</cx:pt>
          <cx:pt idx="420">-0.000897486064022905</cx:pt>
          <cx:pt idx="421">-0.0018121892428863899</cx:pt>
          <cx:pt idx="422">-0.0014621176397500799</cx:pt>
          <cx:pt idx="423">-0.0056756429313205899</cx:pt>
          <cx:pt idx="424">-0.011888197823468999</cx:pt>
          <cx:pt idx="425">-0.039350526503398903</cx:pt>
          <cx:pt idx="426">-0.035903600123935397</cx:pt>
          <cx:pt idx="427">-0.034034547007569201</cx:pt>
          <cx:pt idx="428">-0.011342871076788</cx:pt>
          <cx:pt idx="429">-0.0058850048216062502</cx:pt>
          <cx:pt idx="430">-0.024934264073671102</cx:pt>
          <cx:pt idx="431">0.0031069106571622001</cx:pt>
          <cx:pt idx="432">-0.0138499871663948</cx:pt>
          <cx:pt idx="433">0.067981672184326103</cx:pt>
          <cx:pt idx="434">0.0395919965436866</cx:pt>
          <cx:pt idx="435">0.018046556938620398</cx:pt>
          <cx:pt idx="436">0.042075724741415299</cx:pt>
          <cx:pt idx="437">0.015193318084052099</cx:pt>
          <cx:pt idx="438">-0.0011153399824799801</cx:pt>
          <cx:pt idx="439">-0.0193815198612118</cx:pt>
          <cx:pt idx="440">-0.015670880233394701</cx:pt>
          <cx:pt idx="441">-0.063217813812825804</cx:pt>
          <cx:pt idx="442">-0.0506988686490299</cx:pt>
          <cx:pt idx="443">-0.055000658433792503</cx:pt>
          <cx:pt idx="444">-0.0051402777776764297</cx:pt>
          <cx:pt idx="445">0.0066785583074014101</cx:pt>
          <cx:pt idx="446">-0.00037837591868415199</cx:pt>
          <cx:pt idx="447">0.0018228683604881799</cx:pt>
          <cx:pt idx="448">-0.000118519493960095</cx:pt>
          <cx:pt idx="449">-0.00096397053696186796</cx:pt>
          <cx:pt idx="450">-0.0013300827854018399</cx:pt>
          <cx:pt idx="451">-0.0022744520639655999</cx:pt>
          <cx:pt idx="452">0.00074107123097842599</cx:pt>
          <cx:pt idx="453">-0.022685618683686799</cx:pt>
          <cx:pt idx="454">-0.043516754238998902</cx:pt>
          <cx:pt idx="455">-0.014922526415443499</cx:pt>
          <cx:pt idx="456">-0.00336064161164859</cx:pt>
          <cx:pt idx="457">-0.00145637643848352</cx:pt>
          <cx:pt idx="458">-0.0014694212023874699</cx:pt>
          <cx:pt idx="459">-0.0218781870282946</cx:pt>
          <cx:pt idx="460">-0.036814054885379803</cx:pt>
          <cx:pt idx="461">0.0048879304226409296</cx:pt>
          <cx:pt idx="462">-0.0074960829103631098</cx:pt>
          <cx:pt idx="463">-0.0323819631474229</cx:pt>
          <cx:pt idx="464">0.025197753779278902</cx:pt>
          <cx:pt idx="465">0.015213928345280899</cx:pt>
          <cx:pt idx="466">-0.0033776328475720301</cx:pt>
          <cx:pt idx="467">-0.0494685857998085</cx:pt>
          <cx:pt idx="468">-0.035834007103176503</cx:pt>
          <cx:pt idx="469">-0.048550940427667798</cx:pt>
          <cx:pt idx="470">-0.034672380399855103</cx:pt>
          <cx:pt idx="471">-0.026673829071057802</cx:pt>
          <cx:pt idx="472">-0.012631246700738501</cx:pt>
          <cx:pt idx="473">0.0100309326850233</cx:pt>
          <cx:pt idx="474">0.0026988744637299398</cx:pt>
          <cx:pt idx="475">0.00092433811628550599</cx:pt>
          <cx:pt idx="476">-0.000220877251116505</cx:pt>
          <cx:pt idx="477">7.5720020484346505e-05</cx:pt>
          <cx:pt idx="478">-0.00188669986713065</cx:pt>
          <cx:pt idx="479">0.00152297556866358</cx:pt>
          <cx:pt idx="480">0.010185136945796499</cx:pt>
          <cx:pt idx="481">-0.0086115344776266402</cx:pt>
          <cx:pt idx="482">-0.037924318223307503</cx:pt>
          <cx:pt idx="483">-0.017447933709821398</cx:pt>
          <cx:pt idx="484">0.037128019673170802</cx:pt>
          <cx:pt idx="485">0.035563736414398799</cx:pt>
          <cx:pt idx="486">-0.016948617526815601</cx:pt>
          <cx:pt idx="487">-0.041259995914062597</cx:pt>
          <cx:pt idx="488">-0.046290931883700599</cx:pt>
          <cx:pt idx="489">-0.0078975684445489504</cx:pt>
          <cx:pt idx="490">-0.0108121614156549</cx:pt>
          <cx:pt idx="491">-0.053969238509046398</cx:pt>
          <cx:pt idx="492">0.0083430409320648397</cx:pt>
          <cx:pt idx="493">0.0045037288994590604</cx:pt>
          <cx:pt idx="494">-0.064406905272920603</cx:pt>
          <cx:pt idx="495">-0.083479486704535102</cx:pt>
          <cx:pt idx="496">-0.041448720505695001</cx:pt>
          <cx:pt idx="497">-0.036579430568438001</cx:pt>
          <cx:pt idx="498">-0.0186518106125441</cx:pt>
          <cx:pt idx="499">-0.009773931164945</cx:pt>
          <cx:pt idx="500">-0.00324959642106541</cx:pt>
          <cx:pt idx="501">0.0087433169211840397</cx:pt>
          <cx:pt idx="502">0.0033528166810990602</cx:pt>
          <cx:pt idx="503">0.00074451304054452697</cx:pt>
          <cx:pt idx="504">-0.00033949690221189499</cx:pt>
          <cx:pt idx="505">-0.00055310252813493398</cx:pt>
          <cx:pt idx="506">0.00079071582596578198</cx:pt>
          <cx:pt idx="507">0.0044145267465355801</cx:pt>
          <cx:pt idx="508">0.0086667935823104402</cx:pt>
          <cx:pt idx="509">0.013936397399461601</cx:pt>
          <cx:pt idx="510">0.00562295611229853</cx:pt>
          <cx:pt idx="511">0.0110099366453728</cx:pt>
          <cx:pt idx="512">0.033080815881493898</cx:pt>
          <cx:pt idx="513">0.048039694234367797</cx:pt>
          <cx:pt idx="514">0.0221369891517149</cx:pt>
          <cx:pt idx="515">-0.0111423957668445</cx:pt>
          <cx:pt idx="516">-0.016846296667978301</cx:pt>
          <cx:pt idx="517">0.0083429942750313894</cx:pt>
          <cx:pt idx="518">-0.033472735401753197</cx:pt>
          <cx:pt idx="519">-0.038620020717123199</cx:pt>
          <cx:pt idx="520">-0.037382813287318302</cx:pt>
          <cx:pt idx="521">-0.044267002497999197</cx:pt>
          <cx:pt idx="522">-0.042262224285694601</cx:pt>
          <cx:pt idx="523">-0.047841881213624399</cx:pt>
          <cx:pt idx="524">-0.0277397452871001</cx:pt>
          <cx:pt idx="525">-0.033725740049910698</cx:pt>
          <cx:pt idx="526">-0.0038533851485311301</cx:pt>
          <cx:pt idx="527">-0.0036176360711744899</cx:pt>
          <cx:pt idx="528">-0.00057288048485469795</cx:pt>
          <cx:pt idx="529">0.0054748255936205399</cx:pt>
          <cx:pt idx="530">0.0015737309525183599</cx:pt>
          <cx:pt idx="531">-0.00031411812128051699</cx:pt>
          <cx:pt idx="532">4.4537791491444899e-05</cx:pt>
          <cx:pt idx="533">-0.00037556127063497797</cx:pt>
          <cx:pt idx="534">7.3274881296528203e-05</cx:pt>
          <cx:pt idx="535">0.0058202356575339804</cx:pt>
          <cx:pt idx="536">0.0057648693208613702</cx:pt>
          <cx:pt idx="537">0.011738505581455399</cx:pt>
          <cx:pt idx="538">0.012687842263303601</cx:pt>
          <cx:pt idx="539">0.0149617064655213</cx:pt>
          <cx:pt idx="540">0.020763320360604201</cx:pt>
          <cx:pt idx="541">0.027489400028250299</cx:pt>
          <cx:pt idx="542">0.039958916547918201</cx:pt>
          <cx:pt idx="543">-0.0261966499300407</cx:pt>
          <cx:pt idx="544">-0.0046967358130411401</cx:pt>
          <cx:pt idx="545">0.015430365619312599</cx:pt>
          <cx:pt idx="546">-0.051607016633423999</cx:pt>
          <cx:pt idx="547">-0.051377804812812997</cx:pt>
          <cx:pt idx="548">-0.0455156679911412</cx:pt>
          <cx:pt idx="549">-0.0420826696241315</cx:pt>
          <cx:pt idx="550">-0.035325564189785899</cx:pt>
          <cx:pt idx="551">-0.0068582794778473304</cx:pt>
          <cx:pt idx="552">-0.0135503537723225</cx:pt>
          <cx:pt idx="553">-0.0081845090385674509</cx:pt>
          <cx:pt idx="554">0.0089452852239540106</cx:pt>
          <cx:pt idx="555">0.018841488667923501</cx:pt>
          <cx:pt idx="556">-0.0053577650992526898</cx:pt>
          <cx:pt idx="557">-0.00088448514792310103</cx:pt>
          <cx:pt idx="558">0.0018212305356289499</cx:pt>
          <cx:pt idx="559">-0.00039468969845546999</cx:pt>
          <cx:pt idx="560">0.00032019095157835299</cx:pt>
          <cx:pt idx="561">0.000109575870629957</cx:pt>
          <cx:pt idx="562">0.0035778317673166699</cx:pt>
          <cx:pt idx="563">0.011358492391320901</cx:pt>
          <cx:pt idx="564">0.018196833504100299</cx:pt>
          <cx:pt idx="565">0.0052286347547619901</cx:pt>
          <cx:pt idx="566">0.0082828451364648607</cx:pt>
          <cx:pt idx="567">0.018561964642346902</cx:pt>
          <cx:pt idx="568">-0.0027156691755695298</cx:pt>
          <cx:pt idx="569">-0.013680496912891299</cx:pt>
          <cx:pt idx="570">0.022775475123488601</cx:pt>
          <cx:pt idx="571">-0.0076897268764437501</cx:pt>
          <cx:pt idx="572">-0.022134913926766898</cx:pt>
          <cx:pt idx="573">-0.044919461463748797</cx:pt>
          <cx:pt idx="574">-0.080055561728101493</cx:pt>
          <cx:pt idx="575">-0.063516571970904906</cx:pt>
          <cx:pt idx="576">-0.0113128381892229</cx:pt>
          <cx:pt idx="577">-0.019511842995806699</cx:pt>
          <cx:pt idx="578">-0.021711728392014101</cx:pt>
          <cx:pt idx="579">0.0018566996776441199</cx:pt>
          <cx:pt idx="580">0.0125749376286124</cx:pt>
          <cx:pt idx="581">0.0119919387656299</cx:pt>
          <cx:pt idx="582">0.021420973314729599</cx:pt>
          <cx:pt idx="583">0.022504706872742499</cx:pt>
          <cx:pt idx="584">0.00096616625089781204</cx:pt>
          <cx:pt idx="585">-0.0044342937334559901</cx:pt>
          <cx:pt idx="586">0.00024447500157461399</cx:pt>
          <cx:pt idx="587">0.000162992922168725</cx:pt>
          <cx:pt idx="588">-1.1803083974258499e-05</cx:pt>
          <cx:pt idx="589">0.00055247525452941997</cx:pt>
          <cx:pt idx="590">0.0042896570642462399</cx:pt>
          <cx:pt idx="591">0.011044370410160801</cx:pt>
          <cx:pt idx="592">0.0180510458822685</cx:pt>
          <cx:pt idx="593">0.011692267393559099</cx:pt>
          <cx:pt idx="594">0.021889924781532601</cx:pt>
          <cx:pt idx="595">0.0144928454194156</cx:pt>
          <cx:pt idx="596">-0.0224133625044389</cx:pt>
          <cx:pt idx="597">0.0025757481646539199</cx:pt>
          <cx:pt idx="598">-0.0141899039465353</cx:pt>
          <cx:pt idx="599">-0.022741079214397001</cx:pt>
          <cx:pt idx="600">-0.040260866354473401</cx:pt>
          <cx:pt idx="601">-0.020577582566444801</cx:pt>
          <cx:pt idx="602">-0.023532132014817499</cx:pt>
          <cx:pt idx="603">-0.039321432916687403</cx:pt>
          <cx:pt idx="604">-0.0047046619459131201</cx:pt>
          <cx:pt idx="605">0.027165210962189299</cx:pt>
          <cx:pt idx="606">0.000813771812450183</cx:pt>
          <cx:pt idx="607">0.0163071794099755</cx:pt>
          <cx:pt idx="608">0.00689172047707987</cx:pt>
          <cx:pt idx="609">0.0085033161865251394</cx:pt>
          <cx:pt idx="610">0.0141172016810322</cx:pt>
          <cx:pt idx="611">0.015214335696151301</cx:pt>
          <cx:pt idx="612">-0.0038029346377049101</cx:pt>
          <cx:pt idx="613">-0.0089681351758794398</cx:pt>
          <cx:pt idx="614">0.0015028928786774</cx:pt>
          <cx:pt idx="615">6.0587348033976097e-05</cx:pt>
          <cx:pt idx="616">-0.00040416340119873501</cx:pt>
          <cx:pt idx="617">0.00041828171515421103</cx:pt>
          <cx:pt idx="618">0.0025581924151802798</cx:pt>
          <cx:pt idx="619">0.0044125698253359097</cx:pt>
          <cx:pt idx="620">0.015311372281854099</cx:pt>
          <cx:pt idx="621">0.025160019346957899</cx:pt>
          <cx:pt idx="622">0.039689416766388701</cx:pt>
          <cx:pt idx="623">0.0241202475813732</cx:pt>
          <cx:pt idx="624">-0.0066498227539075402</cx:pt>
          <cx:pt idx="625">0.0125316842256844</cx:pt>
          <cx:pt idx="626">-0.0060600080958550804</cx:pt>
          <cx:pt idx="627">-0.015030430256017401</cx:pt>
          <cx:pt idx="628">-0.029298696169411401</cx:pt>
          <cx:pt idx="629">0.0214142335373123</cx:pt>
          <cx:pt idx="630">0.050927313643647901</cx:pt>
          <cx:pt idx="631">-0.0016466763170702699</cx:pt>
          <cx:pt idx="632">0.0134566705436717</cx:pt>
          <cx:pt idx="633">0.028764998320779601</cx:pt>
          <cx:pt idx="634">0.027353159767347601</cx:pt>
          <cx:pt idx="635">0.0032638445036614499</cx:pt>
          <cx:pt idx="636">0.013747323541695399</cx:pt>
          <cx:pt idx="637">-0.00198382975944476</cx:pt>
          <cx:pt idx="638">0.0047821513450391302</cx:pt>
          <cx:pt idx="639">0.0052860358827726203</cx:pt>
          <cx:pt idx="640">-0.0034244477540392201</cx:pt>
          <cx:pt idx="641">-0.0080913435732720192</cx:pt>
          <cx:pt idx="642">-0.00122996813778272</cx:pt>
          <cx:pt idx="643">-0.00050188423195248095</cx:pt>
          <cx:pt idx="644">0.00071052122466564599</cx:pt>
          <cx:pt idx="645">-0.00033613520990160802</cx:pt>
          <cx:pt idx="646">0.0012164836072686199</cx:pt>
          <cx:pt idx="647">0.00014282643139142099</cx:pt>
          <cx:pt idx="648">-0.0031163239407241798</cx:pt>
          <cx:pt idx="649">0.00029717200305548301</cx:pt>
          <cx:pt idx="650">-0.0137572964822239</cx:pt>
          <cx:pt idx="651">-0.0059675638394242501</cx:pt>
          <cx:pt idx="652">0.031591625599854102</cx:pt>
          <cx:pt idx="653">0.017397791903723699</cx:pt>
          <cx:pt idx="654">-0.0015365595278130501</cx:pt>
          <cx:pt idx="655">-0.0040709378455809301</cx:pt>
          <cx:pt idx="656">0.0062707809582789199</cx:pt>
          <cx:pt idx="657">0.055075856154076598</cx:pt>
          <cx:pt idx="658">0.020272043859761599</cx:pt>
          <cx:pt idx="659">0.030222772538716601</cx:pt>
          <cx:pt idx="660">0.058334611422241799</cx:pt>
          <cx:pt idx="661">0.061010842246097298</cx:pt>
          <cx:pt idx="662">0.061018068279657403</cx:pt>
          <cx:pt idx="663">0.029999791688542801</cx:pt>
          <cx:pt idx="664">0.0130412396190994</cx:pt>
          <cx:pt idx="665">0.0074268763406228899</cx:pt>
          <cx:pt idx="666">0.0164275736276959</cx:pt>
          <cx:pt idx="667">0.0087057962600052205</cx:pt>
          <cx:pt idx="668">-0.0040777516647509003</cx:pt>
          <cx:pt idx="669">-0.0045448556717302196</cx:pt>
          <cx:pt idx="670">-0.00093770759532688195</cx:pt>
          <cx:pt idx="671">-0.000250776950577383</cx:pt>
          <cx:pt idx="672">0.000676400124414551</cx:pt>
          <cx:pt idx="673">0.00051019650294303496</cx:pt>
          <cx:pt idx="674">-0.00041562507245367601</cx:pt>
          <cx:pt idx="675">-0.0037017550841517101</cx:pt>
          <cx:pt idx="676">-0.0077881017058867496</cx:pt>
          <cx:pt idx="677">-0.0180818433856967</cx:pt>
          <cx:pt idx="678">-0.027389123517116701</cx:pt>
          <cx:pt idx="679">-0.029430657465028699</cx:pt>
          <cx:pt idx="680">0.0069795405031841404</cx:pt>
          <cx:pt idx="681">0.020165964111739099</cx:pt>
          <cx:pt idx="682">0.027655033240297999</cx:pt>
          <cx:pt idx="683">0.00122455614851366</cx:pt>
          <cx:pt idx="684">0.0232499550916026</cx:pt>
          <cx:pt idx="685">0.036943178776797002</cx:pt>
          <cx:pt idx="686">0.0104000040591653</cx:pt>
          <cx:pt idx="687">0.011491614263628699</cx:pt>
          <cx:pt idx="688">0.0234904188921185</cx:pt>
          <cx:pt idx="689">0.0087642653334521498</cx:pt>
          <cx:pt idx="690">0.020855119135785499</cx:pt>
          <cx:pt idx="691">0.036877536345114897</cx:pt>
          <cx:pt idx="692">0.018546718871401802</cx:pt>
          <cx:pt idx="693">-0.00209874873776133</cx:pt>
          <cx:pt idx="694">0.00065232336086255296</cx:pt>
          <cx:pt idx="695">0.00194015390894226</cx:pt>
          <cx:pt idx="696">0.00170557968503241</cx:pt>
          <cx:pt idx="697">0.00075363695860067</cx:pt>
          <cx:pt idx="698">7.7347760696986497e-05</cx:pt>
          <cx:pt idx="699">-0.00043661869243769502</cx:pt>
          <cx:pt idx="700">-0.00062852089702429505</cx:pt>
          <cx:pt idx="701">0.00071604612764634003</cx:pt>
          <cx:pt idx="702">1.70580981700305e-05</cx:pt>
          <cx:pt idx="703">-0.0010380212403147699</cx:pt>
          <cx:pt idx="704">-0.0093222095354775301</cx:pt>
          <cx:pt idx="705">-0.016981159320519999</cx:pt>
          <cx:pt idx="706">-0.0029360430629978098</cx:pt>
          <cx:pt idx="707">-0.00094821935708028497</cx:pt>
          <cx:pt idx="708">0.019040718835224599</cx:pt>
          <cx:pt idx="709">0.025222341023284901</cx:pt>
          <cx:pt idx="710">0.015576615063323</cx:pt>
          <cx:pt idx="711">-0.0081449665886948099</cx:pt>
          <cx:pt idx="712">-0.0023765980271181499</cx:pt>
          <cx:pt idx="713">0.011568732840214299</cx:pt>
          <cx:pt idx="714">0.0114891584132698</cx:pt>
          <cx:pt idx="715">-0.0137021614057186</cx:pt>
          <cx:pt idx="716">0.0210324232498156</cx:pt>
          <cx:pt idx="717">0.0274908454653577</cx:pt>
          <cx:pt idx="718">0.021920688924666899</cx:pt>
          <cx:pt idx="719">0.051177356223920598</cx:pt>
          <cx:pt idx="720">0.025137761835694199</cx:pt>
          <cx:pt idx="721">0.0028372876526454099</cx:pt>
          <cx:pt idx="722">-0.013458313601793901</cx:pt>
          <cx:pt idx="723">-0.0066762139107470501</cx:pt>
          <cx:pt idx="724">-0.00142584924318107</cx:pt>
          <cx:pt idx="725">0.00010648370723652101</cx:pt>
          <cx:pt idx="726">-0.00021834099157888701</cx:pt>
          <cx:pt idx="727">0.00033565530811129101</cx:pt>
          <cx:pt idx="728">0.000385241630162964</cx:pt>
          <cx:pt idx="729">0.00026671879362543798</cx:pt>
          <cx:pt idx="730">0.000432263054533111</cx:pt>
          <cx:pt idx="731">-0.000107951491744124</cx:pt>
          <cx:pt idx="732">-0.0019945426622937999</cx:pt>
          <cx:pt idx="733">-0.00405111534571642</cx:pt>
          <cx:pt idx="734">-0.00068478765588302298</cx:pt>
          <cx:pt idx="735">0.0072083265717819301</cx:pt>
          <cx:pt idx="736">0.021258298632162598</cx:pt>
          <cx:pt idx="737">0.028924131178716998</cx:pt>
          <cx:pt idx="738">0.019981034800751699</cx:pt>
          <cx:pt idx="739">0.021725864798023999</cx:pt>
          <cx:pt idx="740">0.0259039087488632</cx:pt>
          <cx:pt idx="741">0.027916142102660298</cx:pt>
          <cx:pt idx="742">0.026227439006669601</cx:pt>
          <cx:pt idx="743">0.015394303363154</cx:pt>
          <cx:pt idx="744">0.0260374771545204</cx:pt>
          <cx:pt idx="745">0.034224565238783998</cx:pt>
          <cx:pt idx="746">0.023530868557548101</cx:pt>
          <cx:pt idx="747">0.024030082483173201</cx:pt>
          <cx:pt idx="748">0.0092478301266496095</cx:pt>
          <cx:pt idx="749">0.0046727493356648999</cx:pt>
          <cx:pt idx="750">0.00209585904711077</cx:pt>
          <cx:pt idx="751">0.00122795401901994</cx:pt>
          <cx:pt idx="752">-2.04155195522934e-05</cx:pt>
          <cx:pt idx="753">0.0001578041965834</cx:pt>
          <cx:pt idx="754">9.7156460078992796e-05</cx:pt>
          <cx:pt idx="755">0.00028305812830715297</cx:pt>
          <cx:pt idx="756">-0.00046932957113683801</cx:pt>
          <cx:pt idx="757">-9.4379961912373293e-05</cx:pt>
          <cx:pt idx="758">-0.00064884529834342798</cx:pt>
          <cx:pt idx="759">-0.00036840489580239799</cx:pt>
          <cx:pt idx="760">0.00067098966103847004</cx:pt>
          <cx:pt idx="761">0.000406430038935538</cx:pt>
          <cx:pt idx="762">0.00070673308579224405</cx:pt>
          <cx:pt idx="763">0.0019608055297536198</cx:pt>
          <cx:pt idx="764">0.0017393059945916701</cx:pt>
          <cx:pt idx="765">0.00079269134652149302</cx:pt>
          <cx:pt idx="766">0.0026302350312560202</cx:pt>
          <cx:pt idx="767">0.0028158761239654401</cx:pt>
          <cx:pt idx="768">0.0037180907403598102</cx:pt>
          <cx:pt idx="769">0.0031263481235167001</cx:pt>
          <cx:pt idx="770">0.0063749870188259299</cx:pt>
          <cx:pt idx="771">0.0048469812574696604</cx:pt>
          <cx:pt idx="772">0.00336596862395693</cx:pt>
          <cx:pt idx="773">0.0016339655911501499</cx:pt>
          <cx:pt idx="774">0.00090366553259250298</cx:pt>
          <cx:pt idx="775">0.0018848616492</cx:pt>
          <cx:pt idx="776">0.00082881647047495599</cx:pt>
          <cx:pt idx="777">0.000193659896735328</cx:pt>
          <cx:pt idx="778">-2.4195127353333301e-05</cx:pt>
          <cx:pt idx="779">-0.000277645972996042</cx:pt>
          <cx:pt idx="780">0.00038174308427622601</cx:pt>
          <cx:pt idx="781">0.00042582493081708698</cx:pt>
          <cx:pt idx="782">-0.00056721553439160999</cx:pt>
          <cx:pt idx="783">0.00046930241393837202</cx:pt>
        </cx:lvl>
      </cx:numDim>
    </cx:data>
    <cx:data id="126">
      <cx:numDim type="val">
        <cx:f>'001_WA_F - 副本'!$DW$1:$DW$784</cx:f>
        <cx:lvl ptCount="784" formatCode="G/通用格式">
          <cx:pt idx="0">-0.00063814413135691395</cx:pt>
          <cx:pt idx="1">4.2182923236287696e-06</cx:pt>
          <cx:pt idx="2">-0.00058056899959364999</cx:pt>
          <cx:pt idx="3">-0.00108407404170077</cx:pt>
          <cx:pt idx="4">-0.00023967686153133401</cx:pt>
          <cx:pt idx="5">-0.00017813833146005799</cx:pt>
          <cx:pt idx="6">-0.00060270100470318595</cx:pt>
          <cx:pt idx="7">0.00021764846137744799</cx:pt>
          <cx:pt idx="8">5.6273191517590498e-05</cx:pt>
          <cx:pt idx="9">0.000122359351058519</cx:pt>
          <cx:pt idx="10">0.00027851958524563399</cx:pt>
          <cx:pt idx="11">-1.9951812303910201e-05</cx:pt>
          <cx:pt idx="12">-0.00038202330628313698</cx:pt>
          <cx:pt idx="13">0.00055842268820382296</cx:pt>
          <cx:pt idx="14">0.00048733764833403399</cx:pt>
          <cx:pt idx="15">-0.00059501490048384205</cx:pt>
          <cx:pt idx="16">1.67527691917742e-05</cx:pt>
          <cx:pt idx="17">-0.00046703975690794798</cx:pt>
          <cx:pt idx="18">-3.4316106966942799e-05</cx:pt>
          <cx:pt idx="19">0.000123892575746482</cx:pt>
          <cx:pt idx="20">9.3984740119314197e-05</cx:pt>
          <cx:pt idx="21">-0.000550901802602437</cx:pt>
          <cx:pt idx="22">0.00019167485864601301</cx:pt>
          <cx:pt idx="23">5.6654797212229997e-05</cx:pt>
          <cx:pt idx="24">0.00013959222396414699</cx:pt>
          <cx:pt idx="25">-0.00077064477917333904</cx:pt>
          <cx:pt idx="26">6.5079327664672797e-05</cx:pt>
          <cx:pt idx="27">0.00018404633748168501</cx:pt>
          <cx:pt idx="28">-0.00038442109038717401</cx:pt>
          <cx:pt idx="29">-0.00014885355807995199</cx:pt>
          <cx:pt idx="30">0.00068096563197656695</cx:pt>
          <cx:pt idx="31">-0.00052585910120386099</cx:pt>
          <cx:pt idx="32">0.000471562431842907</cx:pt>
          <cx:pt idx="33">-0.00061620429036251102</cx:pt>
          <cx:pt idx="34">0.0028130741108743202</cx:pt>
          <cx:pt idx="35">0.0054366203525004703</cx:pt>
          <cx:pt idx="36">0.0062606679844183404</cx:pt>
          <cx:pt idx="37">0.0029702746438932301</cx:pt>
          <cx:pt idx="38">0.0029205389234564002</cx:pt>
          <cx:pt idx="39">0.0047861548367506201</cx:pt>
          <cx:pt idx="40">0.0062197373818288796</cx:pt>
          <cx:pt idx="41">0.0049162764639386798</cx:pt>
          <cx:pt idx="42">0.00085266429645061703</cx:pt>
          <cx:pt idx="43">0.0032254313971228502</cx:pt>
          <cx:pt idx="44">0.0064741250350640704</cx:pt>
          <cx:pt idx="45">0.0042921809120785599</cx:pt>
          <cx:pt idx="46">0.0026416664625997701</cx:pt>
          <cx:pt idx="47">0.0030455714380659099</cx:pt>
          <cx:pt idx="48">0.0017699414159196201</cx:pt>
          <cx:pt idx="49">0.00115697598603815</cx:pt>
          <cx:pt idx="50">0.0018144634052241399</cx:pt>
          <cx:pt idx="51">0.00060020031273911299</cx:pt>
          <cx:pt idx="52">-0.00047698558230957098</cx:pt>
          <cx:pt idx="53">-4.2797824829988203e-05</cx:pt>
          <cx:pt idx="54">6.9941837891492598e-05</cx:pt>
          <cx:pt idx="55">0.00068513604929221097</cx:pt>
          <cx:pt idx="56">0.00030990077108402698</cx:pt>
          <cx:pt idx="57">0.00017386461393344301</cx:pt>
          <cx:pt idx="58">-0.00058352188308786004</cx:pt>
          <cx:pt idx="59">0.000574632098613017</cx:pt>
          <cx:pt idx="60">-1.1477881962237701e-05</cx:pt>
          <cx:pt idx="61">-0.000244744169497822</cx:pt>
          <cx:pt idx="62">0.0033067432170138101</cx:pt>
          <cx:pt idx="63">0.0110948292921323</cx:pt>
          <cx:pt idx="64">0.016773051682771</cx:pt>
          <cx:pt idx="65">0.0151454379441205</cx:pt>
          <cx:pt idx="66">0.021249335874476</cx:pt>
          <cx:pt idx="67">0.025423201275236201</cx:pt>
          <cx:pt idx="68">0.019925724376777299</cx:pt>
          <cx:pt idx="69">-0.0078850777771251202</cx:pt>
          <cx:pt idx="70">0.011603743878634901</cx:pt>
          <cx:pt idx="71">0.0178874057493821</cx:pt>
          <cx:pt idx="72">0.0223680412523318</cx:pt>
          <cx:pt idx="73">0.017011281173464898</cx:pt>
          <cx:pt idx="74">0.023547555104926499</cx:pt>
          <cx:pt idx="75">0.0092627186470593294</cx:pt>
          <cx:pt idx="76">0.010658359395901</cx:pt>
          <cx:pt idx="77">0.0101043659050772</cx:pt>
          <cx:pt idx="78">0.0062724547849944299</cx:pt>
          <cx:pt idx="79">0.00308553635903428</cx:pt>
          <cx:pt idx="80">0.00048477922158110802</cx:pt>
          <cx:pt idx="81">-0.00088810958857483296</cx:pt>
          <cx:pt idx="82">-0.00043828477571124301</cx:pt>
          <cx:pt idx="83">0.00036946623717558098</cx:pt>
          <cx:pt idx="84">-0.00020197994842837099</cx:pt>
          <cx:pt idx="85">-0.00012751634279644099</cx:pt>
          <cx:pt idx="86">-0.00175791354898437</cx:pt>
          <cx:pt idx="87">0.00077242666028465399</cx:pt>
          <cx:pt idx="88">0.0011343056759794399</cx:pt>
          <cx:pt idx="89">-0.00022876378124924099</cx:pt>
          <cx:pt idx="90">0.0063051220788452296</cx:pt>
          <cx:pt idx="91">0.0101039645089876</cx:pt>
          <cx:pt idx="92">0.021392524532689201</cx:pt>
          <cx:pt idx="93">0.040501480241959299</cx:pt>
          <cx:pt idx="94">0.034168306606672097</cx:pt>
          <cx:pt idx="95">0.041913437150088197</cx:pt>
          <cx:pt idx="96">0.0206395425464194</cx:pt>
          <cx:pt idx="97">0.018073705892121698</cx:pt>
          <cx:pt idx="98">0.0036280603030744499</cx:pt>
          <cx:pt idx="99">0.016303426735404601</cx:pt>
          <cx:pt idx="100">0.025700016597173098</cx:pt>
          <cx:pt idx="101">0.0069192484151615096</cx:pt>
          <cx:pt idx="102">0.0120471733543079</cx:pt>
          <cx:pt idx="103">0.0093038381299733897</cx:pt>
          <cx:pt idx="104">0.014819741933691</cx:pt>
          <cx:pt idx="105">0.02007100221735</cx:pt>
          <cx:pt idx="106">0.0111161178596655</cx:pt>
          <cx:pt idx="107">0.0084220936136079894</cx:pt>
          <cx:pt idx="108">0.0015442742654867901</cx:pt>
          <cx:pt idx="109">-0.00054045183913716498</cx:pt>
          <cx:pt idx="110">0.00013131767465705599</cx:pt>
          <cx:pt idx="111">0.00026948898518528098</cx:pt>
          <cx:pt idx="112">-0.00090154922322900502</cx:pt>
          <cx:pt idx="113">0.000213065307208328</cx:pt>
          <cx:pt idx="114">-0.0036166551650316501</cx:pt>
          <cx:pt idx="115">-0.00109746166090126</cx:pt>
          <cx:pt idx="116">0.00113914626182603</cx:pt>
          <cx:pt idx="117">-0.0046333588629294004</cx:pt>
          <cx:pt idx="118">-0.0050420474548176098</cx:pt>
          <cx:pt idx="119">0.0041854532305187798</cx:pt>
          <cx:pt idx="120">0.0096962896031528491</cx:pt>
          <cx:pt idx="121">0.053608566799453999</cx:pt>
          <cx:pt idx="122">0.055527681502281101</cx:pt>
          <cx:pt idx="123">0.052081236427621899</cx:pt>
          <cx:pt idx="124">0.025985425659720701</cx:pt>
          <cx:pt idx="125">-0.047966933783006503</cx:pt>
          <cx:pt idx="126">-0.014774849262727201</cx:pt>
          <cx:pt idx="127">0.022541713133533401</cx:pt>
          <cx:pt idx="128">0.066648447616085099</cx:pt>
          <cx:pt idx="129">0.038945852702442503</cx:pt>
          <cx:pt idx="130">-0.035792478893619299</cx:pt>
          <cx:pt idx="131">-0.019744778455966401</cx:pt>
          <cx:pt idx="132">-0.0053001651357527102</cx:pt>
          <cx:pt idx="133">-0.010573715901149401</cx:pt>
          <cx:pt idx="134">-0.023337501988001198</cx:pt>
          <cx:pt idx="135">-0.0152076971699557</cx:pt>
          <cx:pt idx="136">0.0021669592084915001</cx:pt>
          <cx:pt idx="137">-0.00043034039176670298</cx:pt>
          <cx:pt idx="138">0.00015498851508983599</cx:pt>
          <cx:pt idx="139">0.00019801193288903501</cx:pt>
          <cx:pt idx="140">0.00041285085882489101</cx:pt>
          <cx:pt idx="141">-0.00015614257025107201</cx:pt>
          <cx:pt idx="142">-0.00087193647686072497</cx:pt>
          <cx:pt idx="143">-0.0020200911142062</cx:pt>
          <cx:pt idx="144">-0.0032860899249694498</cx:pt>
          <cx:pt idx="145">-0.0356559707215056</cx:pt>
          <cx:pt idx="146">-0.0288437262176394</cx:pt>
          <cx:pt idx="147">0.0142061556139011</cx:pt>
          <cx:pt idx="148">0.00817268325083104</cx:pt>
          <cx:pt idx="149">0.0138550866598587</cx:pt>
          <cx:pt idx="150">0.0250732410081493</cx:pt>
          <cx:pt idx="151">0.012232912239859501</cx:pt>
          <cx:pt idx="152">-0.019188838182876099</cx:pt>
          <cx:pt idx="153">-0.051490854201403903</cx:pt>
          <cx:pt idx="154">-0.025079874462287099</cx:pt>
          <cx:pt idx="155">-0.038563154795315899</cx:pt>
          <cx:pt idx="156">0.019039543704110401</cx:pt>
          <cx:pt idx="157">0.0226268038854689</cx:pt>
          <cx:pt idx="158">-0.028560967592268199</cx:pt>
          <cx:pt idx="159">-0.015568085431091601</cx:pt>
          <cx:pt idx="160">0.0034614095688781398</cx:pt>
          <cx:pt idx="161">0.013437566757652101</cx:pt>
          <cx:pt idx="162">-0.0080138842415011895</cx:pt>
          <cx:pt idx="163">-0.0072346628541781902</cx:pt>
          <cx:pt idx="164">-0.0016564240311900699</cx:pt>
          <cx:pt idx="165">0.0048447090921853401</cx:pt>
          <cx:pt idx="166">0.0050861595163877301</cx:pt>
          <cx:pt idx="167">6.1694378245870507e-05</cx:pt>
          <cx:pt idx="168">-0.00064586667277052802</cx:pt>
          <cx:pt idx="169">0.00024951921071084598</cx:pt>
          <cx:pt idx="170">-0.00021838323142856701</cx:pt>
          <cx:pt idx="171">-0.0116346814436018</cx:pt>
          <cx:pt idx="172">-0.00772231181636528</cx:pt>
          <cx:pt idx="173">-0.024718927348676999</cx:pt>
          <cx:pt idx="174">-0.043237984960374697</cx:pt>
          <cx:pt idx="175">0.0064258334184628101</cx:pt>
          <cx:pt idx="176">0.013555253214151601</cx:pt>
          <cx:pt idx="177">0.0039386257866635497</cx:pt>
          <cx:pt idx="178">-0.0153758461122106</cx:pt>
          <cx:pt idx="179">-0.024607629138412</cx:pt>
          <cx:pt idx="180">-0.052357600298337102</cx:pt>
          <cx:pt idx="181">-0.083453870948882403</cx:pt>
          <cx:pt idx="182">-0.068692389363723697</cx:pt>
          <cx:pt idx="183">-0.049962976079001298</cx:pt>
          <cx:pt idx="184">-0.00758384381716482</cx:pt>
          <cx:pt idx="185">0.0107025218631199</cx:pt>
          <cx:pt idx="186">-0.0054920633109238701</cx:pt>
          <cx:pt idx="187">-0.0115855202540429</cx:pt>
          <cx:pt idx="188">-0.024206457510202801</cx:pt>
          <cx:pt idx="189">-0.013851342007321301</cx:pt>
          <cx:pt idx="190">-0.018065509563100698</cx:pt>
          <cx:pt idx="191">-0.013685086035317999</cx:pt>
          <cx:pt idx="192">-0.0026651421358041801</cx:pt>
          <cx:pt idx="193">0.011551409570907899</cx:pt>
          <cx:pt idx="194">0.0011770790730564801</cx:pt>
          <cx:pt idx="195">-8.1661957785351399e-05</cx:pt>
          <cx:pt idx="196">0.00047567927845290902</cx:pt>
          <cx:pt idx="197">0.00019214246683501199</cx:pt>
          <cx:pt idx="198">-0.0067891520678390101</cx:pt>
          <cx:pt idx="199">-0.023402683533478699</cx:pt>
          <cx:pt idx="200">-0.0017196650297040799</cx:pt>
          <cx:pt idx="201">-0.0052895162598174603</cx:pt>
          <cx:pt idx="202">-0.040821651192257898</cx:pt>
          <cx:pt idx="203">-0.000201082866287947</cx:pt>
          <cx:pt idx="204">0.054690511731512202</cx:pt>
          <cx:pt idx="205">0.031316191389326599</cx:pt>
          <cx:pt idx="206">0.0076709515025208197</cx:pt>
          <cx:pt idx="207">-0.017166307869107701</cx:pt>
          <cx:pt idx="208">-0.025496058389503501</cx:pt>
          <cx:pt idx="209">-0.012332677332640001</cx:pt>
          <cx:pt idx="210">-0.062869034858552594</cx:pt>
          <cx:pt idx="211">0.00184623816018142</cx:pt>
          <cx:pt idx="212">-0.043371520630063498</cx:pt>
          <cx:pt idx="213">-0.058592381123598603</cx:pt>
          <cx:pt idx="214">0.00516478795185634</cx:pt>
          <cx:pt idx="215">-0.050139694975653598</cx:pt>
          <cx:pt idx="216">-0.049202529222170603</cx:pt>
          <cx:pt idx="217">0.0107079475043639</cx:pt>
          <cx:pt idx="218">-0.0099366254872395691</cx:pt>
          <cx:pt idx="219">-0.0332319464035572</cx:pt>
          <cx:pt idx="220">-0.0126933353430223</cx:pt>
          <cx:pt idx="221">0.0067333822103242402</cx:pt>
          <cx:pt idx="222">0.000221112471628973</cx:pt>
          <cx:pt idx="223">1.8082978511122299e-05</cx:pt>
          <cx:pt idx="224">0.0016762862315562799</cx:pt>
          <cx:pt idx="225">-0.00033993726641649499</cx:pt>
          <cx:pt idx="226">-0.0025104099877622699</cx:pt>
          <cx:pt idx="227">-0.0081514850460664406</cx:pt>
          <cx:pt idx="228">0.00225287324197954</cx:pt>
          <cx:pt idx="229">-0.030097092525008699</cx:pt>
          <cx:pt idx="230">-0.0053719475716586</cx:pt>
          <cx:pt idx="231">-0.0039133821981863397</cx:pt>
          <cx:pt idx="232">0.0017024606021146501</cx:pt>
          <cx:pt idx="233">0.0027166707586330102</cx:pt>
          <cx:pt idx="234">-0.042412156800603597</cx:pt>
          <cx:pt idx="235">-0.0075431546561819298</cx:pt>
          <cx:pt idx="236">0.021310132436256301</cx:pt>
          <cx:pt idx="237">0.021023829355649198</cx:pt>
          <cx:pt idx="238">-0.035504022205425298</cx:pt>
          <cx:pt idx="239">-0.0423624430021496</cx:pt>
          <cx:pt idx="240">-0.020727990508451401</cx:pt>
          <cx:pt idx="241">-0.019020937575873201</cx:pt>
          <cx:pt idx="242">-0.0048520400814486197</cx:pt>
          <cx:pt idx="243">-0.020863471527415901</cx:pt>
          <cx:pt idx="244">-0.0137478208308835</cx:pt>
          <cx:pt idx="245">0.011489532108464999</cx:pt>
          <cx:pt idx="246">-0.018492113799354299</cx:pt>
          <cx:pt idx="247">-0.033646402442120998</cx:pt>
          <cx:pt idx="248">-0.017514960390109899</cx:pt>
          <cx:pt idx="249">-0.0026740492657833098</cx:pt>
          <cx:pt idx="250">-0.0011116159316506399</cx:pt>
          <cx:pt idx="251">-0.00045818508148828103</cx:pt>
          <cx:pt idx="252">2.9554817843148702e-05</cx:pt>
          <cx:pt idx="253">-0.0024901267061767499</cx:pt>
          <cx:pt idx="254">0.0026818189770629699</cx:pt>
          <cx:pt idx="255">0.0082476321238096808</cx:pt>
          <cx:pt idx="256">-0.0063389610232936202</cx:pt>
          <cx:pt idx="257">-0.0018927624214123101</cx:pt>
          <cx:pt idx="258">-0.017145246981311899</cx:pt>
          <cx:pt idx="259">-0.023961124815365699</cx:pt>
          <cx:pt idx="260">-0.0142082929634507</cx:pt>
          <cx:pt idx="261">0.0144704411314683</cx:pt>
          <cx:pt idx="262">0.024863876207315901</cx:pt>
          <cx:pt idx="263">0.022548619441317998</cx:pt>
          <cx:pt idx="264">0.0076308792011953903</cx:pt>
          <cx:pt idx="265">-0.045607931569715897</cx:pt>
          <cx:pt idx="266">-0.059536871570582302</cx:pt>
          <cx:pt idx="267">-0.053228731511726003</cx:pt>
          <cx:pt idx="268">-0.0211637143905977</cx:pt>
          <cx:pt idx="269">0.0160437130220893</cx:pt>
          <cx:pt idx="270">0.00070017100266115101</cx:pt>
          <cx:pt idx="271">-0.020408814832882299</cx:pt>
          <cx:pt idx="272">-0.012475705149294299</cx:pt>
          <cx:pt idx="273">-0.034884381022848701</cx:pt>
          <cx:pt idx="274">-0.0233805684110329</cx:pt>
          <cx:pt idx="275">-0.0095094613656570501</cx:pt>
          <cx:pt idx="276">0.0044907722433558299</cx:pt>
          <cx:pt idx="277">-0.0078098571114335897</cx:pt>
          <cx:pt idx="278">-0.014308620852335001</cx:pt>
          <cx:pt idx="279">-0.017268738188118599</cx:pt>
          <cx:pt idx="280">4.37196564294986e-05</cx:pt>
          <cx:pt idx="281">-0.00093488110855602098</cx:pt>
          <cx:pt idx="282">-0.0045459891627489604</cx:pt>
          <cx:pt idx="283">0.010874203623055301</cx:pt>
          <cx:pt idx="284">0.0081299389213739508</cx:pt>
          <cx:pt idx="285">0.0193302791356528</cx:pt>
          <cx:pt idx="286">0.033102472289720498</cx:pt>
          <cx:pt idx="287">-0.00161985614599364</cx:pt>
          <cx:pt idx="288">0.0081879515150639695</cx:pt>
          <cx:pt idx="289">0.039798547706541898</cx:pt>
          <cx:pt idx="290">0.048587045673964498</cx:pt>
          <cx:pt idx="291">0.048051371577991497</cx:pt>
          <cx:pt idx="292">-0.016680163466409499</cx:pt>
          <cx:pt idx="293">-0.072832531975537601</cx:pt>
          <cx:pt idx="294">-0.052481860985364302</cx:pt>
          <cx:pt idx="295">-0.071790174755337693</cx:pt>
          <cx:pt idx="296">-0.044994318667606503</cx:pt>
          <cx:pt idx="297">-0.021405227613772101</cx:pt>
          <cx:pt idx="298">0.0075100248934630801</cx:pt>
          <cx:pt idx="299">0.0097084423023461493</cx:pt>
          <cx:pt idx="300">-0.037421943589381799</cx:pt>
          <cx:pt idx="301">-0.038810816467417297</cx:pt>
          <cx:pt idx="302">-0.021059260717448399</cx:pt>
          <cx:pt idx="303">0.0231724433312449</cx:pt>
          <cx:pt idx="304">0.0066211497264933904</cx:pt>
          <cx:pt idx="305">-0.015515304500927401</cx:pt>
          <cx:pt idx="306">-0.0092438652750940903</cx:pt>
          <cx:pt idx="307">-0.0043285384191883696</cx:pt>
          <cx:pt idx="308">0.00025685477138813402</cx:pt>
          <cx:pt idx="309">-0.00095637549381797705</cx:pt>
          <cx:pt idx="310">-0.0058637047428181299</cx:pt>
          <cx:pt idx="311">0.0041019461998101601</cx:pt>
          <cx:pt idx="312">0.0131885833404802</cx:pt>
          <cx:pt idx="313">-0.0022032327873193298</cx:pt>
          <cx:pt idx="314">0.013918999055796501</cx:pt>
          <cx:pt idx="315">0.0057877628044478704</cx:pt>
          <cx:pt idx="316">-0.00577957542317282</cx:pt>
          <cx:pt idx="317">0.0228910930067086</cx:pt>
          <cx:pt idx="318">0.022837154484608001</cx:pt>
          <cx:pt idx="319">0.038996052235178803</cx:pt>
          <cx:pt idx="320">0.00031433243230257401</cx:pt>
          <cx:pt idx="321">-0.067857234132212896</cx:pt>
          <cx:pt idx="322">-0.070838620043462905</cx:pt>
          <cx:pt idx="323">-0.060203061612535101</cx:pt>
          <cx:pt idx="324">-0.037044770001047701</cx:pt>
          <cx:pt idx="325">-0.016611150435462001</cx:pt>
          <cx:pt idx="326">-0.0125919202131042</cx:pt>
          <cx:pt idx="327">0.011782035782972501</cx:pt>
          <cx:pt idx="328">-0.038925663066021299</cx:pt>
          <cx:pt idx="329">-0.0231900086723715</cx:pt>
          <cx:pt idx="330">-0.021127419123011099</cx:pt>
          <cx:pt idx="331">0.037482332077587097</cx:pt>
          <cx:pt idx="332">0.044323830594863202</cx:pt>
          <cx:pt idx="333">0.013347327089087001</cx:pt>
          <cx:pt idx="334">0.0051276999444693902</cx:pt>
          <cx:pt idx="335">-0.00133738902948772</cx:pt>
          <cx:pt idx="336">3.6522842034617603e-05</cx:pt>
          <cx:pt idx="337">-0.00096986909088196205</cx:pt>
          <cx:pt idx="338">-0.00260298444394078</cx:pt>
          <cx:pt idx="339">0.011358242790233499</cx:pt>
          <cx:pt idx="340">0.0066354244509101096</cx:pt>
          <cx:pt idx="341">0.017983982190104001</cx:pt>
          <cx:pt idx="342">0.038359589942504199</cx:pt>
          <cx:pt idx="343">0.023274191660072299</cx:pt>
          <cx:pt idx="344">-0.037088461616078497</cx:pt>
          <cx:pt idx="345">0.020693305523936101</cx:pt>
          <cx:pt idx="346">0.037542017063997797</cx:pt>
          <cx:pt idx="347">0.082403238705189993</cx:pt>
          <cx:pt idx="348">-0.032035364892052699</cx:pt>
          <cx:pt idx="349">-0.067605652116941195</cx:pt>
          <cx:pt idx="350">-0.084970466829016197</cx:pt>
          <cx:pt idx="351">-0.057850299820698697</cx:pt>
          <cx:pt idx="352">-0.043964336862635303</cx:pt>
          <cx:pt idx="353">-0.020323723157206701</cx:pt>
          <cx:pt idx="354">-0.057211145253885702</cx:pt>
          <cx:pt idx="355">0.043836726485823201</cx:pt>
          <cx:pt idx="356">-0.0010498612490069299</cx:pt>
          <cx:pt idx="357">-0.0073016329166553599</cx:pt>
          <cx:pt idx="358">-0.013061715973458199</cx:pt>
          <cx:pt idx="359">0.036732772100154097</cx:pt>
          <cx:pt idx="360">0.043032384931242097</cx:pt>
          <cx:pt idx="361">-0.0078326308485309592</cx:pt>
          <cx:pt idx="362">-0.0083830440481639894</cx:pt>
          <cx:pt idx="363">-0.0047649903002950703</cx:pt>
          <cx:pt idx="364">0.000151091757760941</cx:pt>
          <cx:pt idx="365">0.00158047000380072</cx:pt>
          <cx:pt idx="366">-0.00030932780690080602</cx:pt>
          <cx:pt idx="367">0.00492144004544081</cx:pt>
          <cx:pt idx="368">-0.017322659295796499</cx:pt>
          <cx:pt idx="369">0.023869004581920199</cx:pt>
          <cx:pt idx="370">0.025253892503667701</cx:pt>
          <cx:pt idx="371">0.030838994241316399</cx:pt>
          <cx:pt idx="372">0.017899465806404901</cx:pt>
          <cx:pt idx="373">0.044499833094106801</cx:pt>
          <cx:pt idx="374">0.060106998731710798</cx:pt>
          <cx:pt idx="375">0.045683280878767399</cx:pt>
          <cx:pt idx="376">-0.019668445084820699</cx:pt>
          <cx:pt idx="377">-0.035359442276496698</cx:pt>
          <cx:pt idx="378">-0.037794644994554399</cx:pt>
          <cx:pt idx="379">0.0046848161681665697</cx:pt>
          <cx:pt idx="380">-0.0087103380551182795</cx:pt>
          <cx:pt idx="381">-0.0839068523220734</cx:pt>
          <cx:pt idx="382">-0.0175885833933703</cx:pt>
          <cx:pt idx="383">0.056799576282216102</cx:pt>
          <cx:pt idx="384">0.0081533791151473106</cx:pt>
          <cx:pt idx="385">-0.010340523106772101</cx:pt>
          <cx:pt idx="386">-3.04221043032703e-05</cx:pt>
          <cx:pt idx="387">0.024789753818700699</cx:pt>
          <cx:pt idx="388">0.00809944138297191</cx:pt>
          <cx:pt idx="389">-0.0089389805844239702</cx:pt>
          <cx:pt idx="390">-0.0011224044828051899</cx:pt>
          <cx:pt idx="391">-0.0013854915346707599</cx:pt>
          <cx:pt idx="392">-1.91834898433456e-05</cx:pt>
          <cx:pt idx="393">0.00038048030900978802</cx:pt>
          <cx:pt idx="394">-0.00077473438431640597</cx:pt>
          <cx:pt idx="395">0.0032269872411707502</cx:pt>
          <cx:pt idx="396">-0.0072095995290520302</cx:pt>
          <cx:pt idx="397">0.0178711673860837</cx:pt>
          <cx:pt idx="398">0.045062255974515297</cx:pt>
          <cx:pt idx="399">0.026174210982827701</cx:pt>
          <cx:pt idx="400">0.0147787754423594</cx:pt>
          <cx:pt idx="401">0.011991863781675801</cx:pt>
          <cx:pt idx="402">0.029085733969197801</cx:pt>
          <cx:pt idx="403">0.049955346761193002</cx:pt>
          <cx:pt idx="404">-0.019664007749320998</cx:pt>
          <cx:pt idx="405">0.030924676809963799</cx:pt>
          <cx:pt idx="406">0.036551536030700701</cx:pt>
          <cx:pt idx="407">0.049636289541365203</cx:pt>
          <cx:pt idx="408">0.027521761966590799</cx:pt>
          <cx:pt idx="409">-0.031699816009456899</cx:pt>
          <cx:pt idx="410">0.019282424529224199</cx:pt>
          <cx:pt idx="411">-0.045107549689088901</cx:pt>
          <cx:pt idx="412">-0.055734772495534102</cx:pt>
          <cx:pt idx="413">-0.025821806529529898</cx:pt>
          <cx:pt idx="414">-0.019368418110215099</cx:pt>
          <cx:pt idx="415">0.0027659091093342201</cx:pt>
          <cx:pt idx="416">0.0276497146283919</cx:pt>
          <cx:pt idx="417">0.0084158915863871194</cx:pt>
          <cx:pt idx="418">0.00062884656371845198</cx:pt>
          <cx:pt idx="419">0.00012526378495924701</cx:pt>
          <cx:pt idx="420">-0.000179161999254764</cx:pt>
          <cx:pt idx="421">-0.00106403056857181</cx:pt>
          <cx:pt idx="422">-0.00054375398533798699</cx:pt>
          <cx:pt idx="423">0.0069768322452423998</cx:pt>
          <cx:pt idx="424">-0.0048034648545496302</cx:pt>
          <cx:pt idx="425">0.021766428904720199</cx:pt>
          <cx:pt idx="426">0.033428432380219503</cx:pt>
          <cx:pt idx="427">0.022417972349403601</cx:pt>
          <cx:pt idx="428">0.0166780880044031</cx:pt>
          <cx:pt idx="429">0.0099442605351439898</cx:pt>
          <cx:pt idx="430">-0.020440624556184901</cx:pt>
          <cx:pt idx="431">0.00157749991304681</cx:pt>
          <cx:pt idx="432">0.045214750462074203</cx:pt>
          <cx:pt idx="433">0.094128623237712802</cx:pt>
          <cx:pt idx="434">0.088712170054264003</cx:pt>
          <cx:pt idx="435">0.064338960312176299</cx:pt>
          <cx:pt idx="436">0.074987957404891406</cx:pt>
          <cx:pt idx="437">-0.014364731932878501</cx:pt>
          <cx:pt idx="438">0.016463291773723101</cx:pt>
          <cx:pt idx="439">-0.039552091800756098</cx:pt>
          <cx:pt idx="440">-0.069737108813540297</cx:pt>
          <cx:pt idx="441">-0.077676236969648899</cx:pt>
          <cx:pt idx="442">-0.051800475406205103</cx:pt>
          <cx:pt idx="443">0.0114676979192285</cx:pt>
          <cx:pt idx="444">0.035432714381485098</cx:pt>
          <cx:pt idx="445">0.0263513313425702</cx:pt>
          <cx:pt idx="446">0.00170622321462914</cx:pt>
          <cx:pt idx="447">0.000209639791647028</cx:pt>
          <cx:pt idx="448">-7.1530222308005298e-05</cx:pt>
          <cx:pt idx="449">2.2778685655000099e-06</cx:pt>
          <cx:pt idx="450">-0.0022514756489473301</cx:pt>
          <cx:pt idx="451">0.0041746114164438004</cx:pt>
          <cx:pt idx="452">-0.0042534422576461801</cx:pt>
          <cx:pt idx="453">0.0053124822980878603</cx:pt>
          <cx:pt idx="454">-0.00143991033439334</cx:pt>
          <cx:pt idx="455">-0.0048146633063139398</cx:pt>
          <cx:pt idx="456">-0.0382794753761493</cx:pt>
          <cx:pt idx="457">-0.043342224973950898</cx:pt>
          <cx:pt idx="458">-0.028061972049998</cx:pt>
          <cx:pt idx="459">0.0097288588310977392</cx:pt>
          <cx:pt idx="460">0.108747679770637</cx:pt>
          <cx:pt idx="461">0.092686916452021401</cx:pt>
          <cx:pt idx="462">0.083613076443471504</cx:pt>
          <cx:pt idx="463">0.0472575958652404</cx:pt>
          <cx:pt idx="464">0.052945999938088698</cx:pt>
          <cx:pt idx="465">-0.0022821887790093098</cx:pt>
          <cx:pt idx="466">0.0041066121355910002</cx:pt>
          <cx:pt idx="467">-0.024422594371208001</cx:pt>
          <cx:pt idx="468">-0.063440054763692494</cx:pt>
          <cx:pt idx="469">-0.076211159193512595</cx:pt>
          <cx:pt idx="470">-0.042278360956325499</cx:pt>
          <cx:pt idx="471">0.020057275392482199</cx:pt>
          <cx:pt idx="472">0.020005295130856599</cx:pt>
          <cx:pt idx="473">0.031747243435774203</cx:pt>
          <cx:pt idx="474">0.0018371607853346599</cx:pt>
          <cx:pt idx="475">-0.0012139017738638301</cx:pt>
          <cx:pt idx="476">0.00034154571453442898</cx:pt>
          <cx:pt idx="477">-0.00044825242552606897</cx:pt>
          <cx:pt idx="478">-0.0027878711953397599</cx:pt>
          <cx:pt idx="479">-0.0039753869950633902</cx:pt>
          <cx:pt idx="480">-0.0086329807175183106</cx:pt>
          <cx:pt idx="481">-0.0119838703373021</cx:pt>
          <cx:pt idx="482">-0.029944836711336499</cx:pt>
          <cx:pt idx="483">-0.025479623332119599</cx:pt>
          <cx:pt idx="484">-0.049302349648454501</cx:pt>
          <cx:pt idx="485">-0.055785877440213398</cx:pt>
          <cx:pt idx="486">0.0041385960433744703</cx:pt>
          <cx:pt idx="487">0.087455009673392398</cx:pt>
          <cx:pt idx="488">0.14177594440609601</cx:pt>
          <cx:pt idx="489">0.087009368596454903</cx:pt>
          <cx:pt idx="490">0.0126077843681697</cx:pt>
          <cx:pt idx="491">-0.0173476049851186</cx:pt>
          <cx:pt idx="492">-0.0037566803111313499</cx:pt>
          <cx:pt idx="493">-0.00777391556171544</cx:pt>
          <cx:pt idx="494">-0.0265228881358133</cx:pt>
          <cx:pt idx="495">0.00257624575078198</cx:pt>
          <cx:pt idx="496">-0.024542211825991599</cx:pt>
          <cx:pt idx="497">-0.042292172388447999</cx:pt>
          <cx:pt idx="498">-0.029456474102021402</cx:pt>
          <cx:pt idx="499">0.0263448080568007</cx:pt>
          <cx:pt idx="500">0.0109377776677799</cx:pt>
          <cx:pt idx="501">0.0101012264048784</cx:pt>
          <cx:pt idx="502">-0.0033967001211547298</cx:pt>
          <cx:pt idx="503">0.00104275253411403</cx:pt>
          <cx:pt idx="504">0.00053133443217762101</cx:pt>
          <cx:pt idx="505">-0.00087467944648477803</cx:pt>
          <cx:pt idx="506">-0.00333483732731552</cx:pt>
          <cx:pt idx="507">-0.0100660542637733</cx:pt>
          <cx:pt idx="508">-0.0111061899290055</cx:pt>
          <cx:pt idx="509">-0.0159469638717918</cx:pt>
          <cx:pt idx="510">-0.021674011758924298</cx:pt>
          <cx:pt idx="511">-0.0268922504987185</cx:pt>
          <cx:pt idx="512">-0.039308740797431498</cx:pt>
          <cx:pt idx="513">-0.0085751482060294794</cx:pt>
          <cx:pt idx="514">0.11458290219834701</cx:pt>
          <cx:pt idx="515">0.158548250500501</cx:pt>
          <cx:pt idx="516">0.19492500436378801</cx:pt>
          <cx:pt idx="517">0.053680276941420899</cx:pt>
          <cx:pt idx="518">-0.025832653316211901</cx:pt>
          <cx:pt idx="519">-0.011506413040674599</cx:pt>
          <cx:pt idx="520">-0.063689642613127803</cx:pt>
          <cx:pt idx="521">-0.056220715285192902</cx:pt>
          <cx:pt idx="522">-0.042092165710532897</cx:pt>
          <cx:pt idx="523">0.0020097659668856902</cx:pt>
          <cx:pt idx="524">-0.013266926385714301</cx:pt>
          <cx:pt idx="525">-0.045997895032130198</cx:pt>
          <cx:pt idx="526">-0.0092641321074707801</cx:pt>
          <cx:pt idx="527">0.023856335445626601</cx:pt>
          <cx:pt idx="528">0.020014070982187899</cx:pt>
          <cx:pt idx="529">0.016155666337206099</cx:pt>
          <cx:pt idx="530">-0.00134188716592998</cx:pt>
          <cx:pt idx="531">-0.000845898031272871</cx:pt>
          <cx:pt idx="532">-0.00085833941545436802</cx:pt>
          <cx:pt idx="533">0.000558008230037721</cx:pt>
          <cx:pt idx="534">-0.0022623414418709901</cx:pt>
          <cx:pt idx="535">-0.0106709218575822</cx:pt>
          <cx:pt idx="536">-0.0206758951450421</cx:pt>
          <cx:pt idx="537">-0.031871329484428501</cx:pt>
          <cx:pt idx="538">-0.0476811573373963</cx:pt>
          <cx:pt idx="539">-0.053690534587322501</cx:pt>
          <cx:pt idx="540">-0.046780113704299603</cx:pt>
          <cx:pt idx="541">-0.0124618705728802</cx:pt>
          <cx:pt idx="542">0.13447309283894199</cx:pt>
          <cx:pt idx="543">0.15538804057969999</cx:pt>
          <cx:pt idx="544">0.123757896638524</cx:pt>
          <cx:pt idx="545">0.0053586037374336298</cx:pt>
          <cx:pt idx="546">-0.027626982158405301</cx:pt>
          <cx:pt idx="547">-0.00399448915816575</cx:pt>
          <cx:pt idx="548">-0.028284872720216701</cx:pt>
          <cx:pt idx="549">-0.012261719993237399</cx:pt>
          <cx:pt idx="550">0.019174610600437601</cx:pt>
          <cx:pt idx="551">0.00238983126825178</cx:pt>
          <cx:pt idx="552">0.0016710433578365799</cx:pt>
          <cx:pt idx="553">-0.013302681711692301</cx:pt>
          <cx:pt idx="554">0.013654340009026799</cx:pt>
          <cx:pt idx="555">0.017030230287799299</cx:pt>
          <cx:pt idx="556">0.00553606717415547</cx:pt>
          <cx:pt idx="557">0.0095747970926077092</cx:pt>
          <cx:pt idx="558">0.0023710924432868898</cx:pt>
          <cx:pt idx="559">0.000124687256412006</cx:pt>
          <cx:pt idx="560">-9.3531414904592599e-05</cx:pt>
          <cx:pt idx="561">-6.6352500053581595e-05</cx:pt>
          <cx:pt idx="562">-0.00043217831516972302</cx:pt>
          <cx:pt idx="563">-0.00374891569139109</cx:pt>
          <cx:pt idx="564">-0.0149798156370765</cx:pt>
          <cx:pt idx="565">-0.0180831710284526</cx:pt>
          <cx:pt idx="566">-0.056416153358289901</cx:pt>
          <cx:pt idx="567">-0.0511325913812078</cx:pt>
          <cx:pt idx="568">-0.043006294192326197</cx:pt>
          <cx:pt idx="569">-0.0059175543146940401</cx:pt>
          <cx:pt idx="570">0.087591497730826501</cx:pt>
          <cx:pt idx="571">0.11445718376773301</cx:pt>
          <cx:pt idx="572">0.027940210960095999</cx:pt>
          <cx:pt idx="573">-0.052837423563095398</cx:pt>
          <cx:pt idx="574">-0.0179725119566818</cx:pt>
          <cx:pt idx="575">0.0399559858062839</cx:pt>
          <cx:pt idx="576">-0.00440543778800161</cx:pt>
          <cx:pt idx="577">-0.0022573899783368298</cx:pt>
          <cx:pt idx="578">0.050157375746492101</cx:pt>
          <cx:pt idx="579">0.0052316222976230703</cx:pt>
          <cx:pt idx="580">0.00730233090460996</cx:pt>
          <cx:pt idx="581">0.020611466446845202</cx:pt>
          <cx:pt idx="582">0.020141127157107499</cx:pt>
          <cx:pt idx="583">0.0081609906085403205</cx:pt>
          <cx:pt idx="584">-0.0065072836205616203</cx:pt>
          <cx:pt idx="585">0.0073204035752383496</cx:pt>
          <cx:pt idx="586">0.00027200037341027698</cx:pt>
          <cx:pt idx="587">0.00051614603536932497</cx:pt>
          <cx:pt idx="588">0.00016977209309693299</cx:pt>
          <cx:pt idx="589">-0.00016885095293337</cx:pt>
          <cx:pt idx="590">0.00092154302458688205</cx:pt>
          <cx:pt idx="591">0.0016587076898562101</cx:pt>
          <cx:pt idx="592">-0.00184436057928428</cx:pt>
          <cx:pt idx="593">-0.026506265509316399</cx:pt>
          <cx:pt idx="594">-0.037058243197341502</cx:pt>
          <cx:pt idx="595">-0.039254441016499199</cx:pt>
          <cx:pt idx="596">-0.059017875315476302</cx:pt>
          <cx:pt idx="597">0.0025495826938445199</cx:pt>
          <cx:pt idx="598">0.024338366384863998</cx:pt>
          <cx:pt idx="599">0.0718109796356282</cx:pt>
          <cx:pt idx="600">-0.010159484405590301</cx:pt>
          <cx:pt idx="601">0.0080855192998607293</cx:pt>
          <cx:pt idx="602">0.031854384672688502</cx:pt>
          <cx:pt idx="603">0.042395960939321603</cx:pt>
          <cx:pt idx="604">0.025304477418604199</cx:pt>
          <cx:pt idx="605">0.10067802190686501</cx:pt>
          <cx:pt idx="606">0.044275506088045397</cx:pt>
          <cx:pt idx="607">0.027232567002114499</cx:pt>
          <cx:pt idx="608">0.0073529011001143901</cx:pt>
          <cx:pt idx="609">0.013762157044202</cx:pt>
          <cx:pt idx="610">0.043785889447975103</cx:pt>
          <cx:pt idx="611">0.025078179303339301</cx:pt>
          <cx:pt idx="612">0.00125950600013748</cx:pt>
          <cx:pt idx="613">0.00216040536643595</cx:pt>
          <cx:pt idx="614">0.0039959809775477698</cx:pt>
          <cx:pt idx="615">-0.00027098453419107499</cx:pt>
          <cx:pt idx="616">4.9694713795755598e-05</cx:pt>
          <cx:pt idx="617">-0.00073349545770058395</cx:pt>
          <cx:pt idx="618">-0.00055765814089400202</cx:pt>
          <cx:pt idx="619">0.0033591822661747399</cx:pt>
          <cx:pt idx="620">0.00348736284365275</cx:pt>
          <cx:pt idx="621">-0.018921255925680999</cx:pt>
          <cx:pt idx="622">-0.035711188446949399</cx:pt>
          <cx:pt idx="623">-0.050800194452860402</cx:pt>
          <cx:pt idx="624">-0.068231167674293505</cx:pt>
          <cx:pt idx="625">-0.041748702997783001</cx:pt>
          <cx:pt idx="626">-0.040292245312431897</cx:pt>
          <cx:pt idx="627">-0.022748761322602298</cx:pt>
          <cx:pt idx="628">-0.024492335328832899</cx:pt>
          <cx:pt idx="629">0.012554727285655201</cx:pt>
          <cx:pt idx="630">0.034304049704618603</cx:pt>
          <cx:pt idx="631">0.046687024830886298</cx:pt>
          <cx:pt idx="632">0.085881746960754596</cx:pt>
          <cx:pt idx="633">0.090777010421400003</cx:pt>
          <cx:pt idx="634">0.054087330322788403</cx:pt>
          <cx:pt idx="635">0.022049924778656999</cx:pt>
          <cx:pt idx="636">0.029029144795036699</cx:pt>
          <cx:pt idx="637">0.033111959444400499</cx:pt>
          <cx:pt idx="638">0.024276618555493401</cx:pt>
          <cx:pt idx="639">0.0042990964543192702</cx:pt>
          <cx:pt idx="640">-0.00123244990270661</cx:pt>
          <cx:pt idx="641">0.0031315526296295899</cx:pt>
          <cx:pt idx="642">-0.00032702043548831302</cx:pt>
          <cx:pt idx="643">-0.000187643246687662</cx:pt>
          <cx:pt idx="644">0.00029298045348449798</cx:pt>
          <cx:pt idx="645">-0.00080302422625684101</cx:pt>
          <cx:pt idx="646">-0.00013135821353261101</cx:pt>
          <cx:pt idx="647">0.0019590759005561498</cx:pt>
          <cx:pt idx="648">0.00044675759632133101</cx:pt>
          <cx:pt idx="649">-0.0219988908777622</cx:pt>
          <cx:pt idx="650">-0.064068445480874897</cx:pt>
          <cx:pt idx="651">-0.086749084791295894</cx:pt>
          <cx:pt idx="652">-0.055237162956470999</cx:pt>
          <cx:pt idx="653">-0.0509753768831748</cx:pt>
          <cx:pt idx="654">-0.047161698353293001</cx:pt>
          <cx:pt idx="655">-0.039106237079709297</cx:pt>
          <cx:pt idx="656">-0.040881577430772503</cx:pt>
          <cx:pt idx="657">0.033572218998622498</cx:pt>
          <cx:pt idx="658">0.078527953791580701</cx:pt>
          <cx:pt idx="659">0.075170179844783497</cx:pt>
          <cx:pt idx="660">0.096132603981853498</cx:pt>
          <cx:pt idx="661">0.073663391294570404</cx:pt>
          <cx:pt idx="662">0.091623291624935196</cx:pt>
          <cx:pt idx="663">0.039661113621912297</cx:pt>
          <cx:pt idx="664">0.0602085397329407</cx:pt>
          <cx:pt idx="665">0.042651536399180803</cx:pt>
          <cx:pt idx="666">0.025244614609046999</cx:pt>
          <cx:pt idx="667">0.0129073630403594</cx:pt>
          <cx:pt idx="668">-0.0014598171201562701</cx:pt>
          <cx:pt idx="669">0.0037384905791546198</cx:pt>
          <cx:pt idx="670">-0.00085612171716827501</cx:pt>
          <cx:pt idx="671">-8.4284793669090499e-05</cx:pt>
          <cx:pt idx="672">0.00065555983235461503</cx:pt>
          <cx:pt idx="673">0.00016357647027914101</cx:pt>
          <cx:pt idx="674">-0.000208631296884225</cx:pt>
          <cx:pt idx="675">-0.00075417304238784401</cx:pt>
          <cx:pt idx="676">-0.0077691206008539196</cx:pt>
          <cx:pt idx="677">-0.029804024115897901</cx:pt>
          <cx:pt idx="678">-0.059119017282889402</cx:pt>
          <cx:pt idx="679">-0.065532577147258395</cx:pt>
          <cx:pt idx="680">-0.067527411293340195</cx:pt>
          <cx:pt idx="681">-0.0603543153623027</cx:pt>
          <cx:pt idx="682">-0.045785133789995699</cx:pt>
          <cx:pt idx="683">-0.019253347955812201</cx:pt>
          <cx:pt idx="684">0.025191596332772601</cx:pt>
          <cx:pt idx="685">0.049875729856918197</cx:pt>
          <cx:pt idx="686">0.0407090268305682</cx:pt>
          <cx:pt idx="687">0.044671632276007699</cx:pt>
          <cx:pt idx="688">0.093668367494375099</cx:pt>
          <cx:pt idx="689">0.025158088723891098</cx:pt>
          <cx:pt idx="690">0.048449297176918003</cx:pt>
          <cx:pt idx="691">0.035306692277078201</cx:pt>
          <cx:pt idx="692">0.038281140313578599</cx:pt>
          <cx:pt idx="693">0.00218237095761164</cx:pt>
          <cx:pt idx="694">0.00189052200763586</cx:pt>
          <cx:pt idx="695">-0.000690338310178278</cx:pt>
          <cx:pt idx="696">0.0062215488572008697</cx:pt>
          <cx:pt idx="697">0.0030304076106592</cx:pt>
          <cx:pt idx="698">-0.00026069541723888799</cx:pt>
          <cx:pt idx="699">-0.00012382755275706001</cx:pt>
          <cx:pt idx="700">-0.00030168155359055598</cx:pt>
          <cx:pt idx="701">0.000311349565062808</cx:pt>
          <cx:pt idx="702">0.00024573398557761999</cx:pt>
          <cx:pt idx="703">-0.00153925301499935</cx:pt>
          <cx:pt idx="704">-0.0043639962363327704</cx:pt>
          <cx:pt idx="705">-0.0135483220669662</cx:pt>
          <cx:pt idx="706">-0.015274871038116001</cx:pt>
          <cx:pt idx="707">-0.0216671458171174</cx:pt>
          <cx:pt idx="708">-0.036787766632039601</cx:pt>
          <cx:pt idx="709">-0.034783565493727499</cx:pt>
          <cx:pt idx="710">0.0068788634644669699</cx:pt>
          <cx:pt idx="711">-0.019951790386164101</cx:pt>
          <cx:pt idx="712">-0.034639948178026798</cx:pt>
          <cx:pt idx="713">-0.019789530211444702</cx:pt>
          <cx:pt idx="714">-0.0204745969257858</cx:pt>
          <cx:pt idx="715">0.00215877305254559</cx:pt>
          <cx:pt idx="716">0.030435786316893601</cx:pt>
          <cx:pt idx="717">0.037277553394163797</cx:pt>
          <cx:pt idx="718">0.024054764339769399</cx:pt>
          <cx:pt idx="719">0.040326689187806901</cx:pt>
          <cx:pt idx="720">0.019712672802901499</cx:pt>
          <cx:pt idx="721">0.0098147810178489999</cx:pt>
          <cx:pt idx="722">-0.00057089687878556503</cx:pt>
          <cx:pt idx="723">0.000188094420181301</cx:pt>
          <cx:pt idx="724">0.00057411501985913196</cx:pt>
          <cx:pt idx="725">0.00032394168214851601</cx:pt>
          <cx:pt idx="726">0.00072420873175135</cx:pt>
          <cx:pt idx="727">5.8512486735068799e-05</cx:pt>
          <cx:pt idx="728">0.00056871219564971396</cx:pt>
          <cx:pt idx="729">0.000213096123552638</cx:pt>
          <cx:pt idx="730">-0.00036647787516200399</cx:pt>
          <cx:pt idx="731">0.00033536762418677599</cx:pt>
          <cx:pt idx="732">-2.1022097736152999e-05</cx:pt>
          <cx:pt idx="733">-0.00185351568457431</cx:pt>
          <cx:pt idx="734">-0.0037053058786272</cx:pt>
          <cx:pt idx="735">-0.0052700180210479303</cx:pt>
          <cx:pt idx="736">-0.0069664565858680904</cx:pt>
          <cx:pt idx="737">-0.0129568171236968</cx:pt>
          <cx:pt idx="738">-0.00633580135555048</cx:pt>
          <cx:pt idx="739">0.0011384439558721001</cx:pt>
          <cx:pt idx="740">0.011196038810207601</cx:pt>
          <cx:pt idx="741">0.0041272886589111199</cx:pt>
          <cx:pt idx="742">-0.0202530453057592</cx:pt>
          <cx:pt idx="743">-0.0129681355734274</cx:pt>
          <cx:pt idx="744">0.012169550887316499</cx:pt>
          <cx:pt idx="745">0.0130708826947233</cx:pt>
          <cx:pt idx="746">-0.0059989277544421696</cx:pt>
          <cx:pt idx="747">-0.0055643909045321096</cx:pt>
          <cx:pt idx="748">0.0024163222779940599</cx:pt>
          <cx:pt idx="749">0.0051555766893943197</cx:pt>
          <cx:pt idx="750">0.00039611800978878598</cx:pt>
          <cx:pt idx="751">0.00071013907538592497</cx:pt>
          <cx:pt idx="752">-0.00072121511301674796</cx:pt>
          <cx:pt idx="753">-0.000367629259971024</cx:pt>
          <cx:pt idx="754">0.000120034799031432</cx:pt>
          <cx:pt idx="755">-0.000218324896512183</cx:pt>
          <cx:pt idx="756">-0.00053106458111611197</cx:pt>
          <cx:pt idx="757">-2.3257763320698398e-05</cx:pt>
          <cx:pt idx="758">0.00032427128203015601</cx:pt>
          <cx:pt idx="759">-0.000532171701416835</cx:pt>
          <cx:pt idx="760">-2.60950213722433e-05</cx:pt>
          <cx:pt idx="761">-0.000300047476556265</cx:pt>
          <cx:pt idx="762">0.00016950724319645701</cx:pt>
          <cx:pt idx="763">-0.000149611692855072</cx:pt>
          <cx:pt idx="764">-0.00052532619729456697</cx:pt>
          <cx:pt idx="765">-0.00023020853033344201</cx:pt>
          <cx:pt idx="766">-0.0023581397686597699</cx:pt>
          <cx:pt idx="767">-3.04098281666197e-05</cx:pt>
          <cx:pt idx="768">-8.4943026032574103e-05</cx:pt>
          <cx:pt idx="769">-0.0026010772609295699</cx:pt>
          <cx:pt idx="770">-0.0014398203681595099</cx:pt>
          <cx:pt idx="771">-0.0010915416605806699</cx:pt>
          <cx:pt idx="772">-0.00425351179668099</cx:pt>
          <cx:pt idx="773">-0.0088125557310102503</cx:pt>
          <cx:pt idx="774">-0.013841048625688201</cx:pt>
          <cx:pt idx="775">-0.0018192189450678699</cx:pt>
          <cx:pt idx="776">0.00206991072399076</cx:pt>
          <cx:pt idx="777">-0.00033197602618489003</cx:pt>
          <cx:pt idx="778">-0.00156196633606414</cx:pt>
          <cx:pt idx="779">-0.000194830450184236</cx:pt>
          <cx:pt idx="780">-0.00017470061223134</cx:pt>
          <cx:pt idx="781">-0.00077985404780983396</cx:pt>
          <cx:pt idx="782">0.00050508542588047797</cx:pt>
          <cx:pt idx="783">-0.00046660041723713098</cx:pt>
        </cx:lvl>
      </cx:numDim>
    </cx:data>
    <cx:data id="127">
      <cx:numDim type="val">
        <cx:f>'001_WA_F - 副本'!$DX$1:$DX$784</cx:f>
        <cx:lvl ptCount="784" formatCode="G/通用格式">
          <cx:pt idx="0">0.00025446534277601601</cx:pt>
          <cx:pt idx="1">-8.4425567354267698e-05</cx:pt>
          <cx:pt idx="2">2.1318870820656001e-05</cx:pt>
          <cx:pt idx="3">-0.00049761405352368902</cx:pt>
          <cx:pt idx="4">0.00037256355577377901</cx:pt>
          <cx:pt idx="5">-0.00046590180806860602</cx:pt>
          <cx:pt idx="6">-0.00024907874917335699</cx:pt>
          <cx:pt idx="7">0.00046257252946269901</cx:pt>
          <cx:pt idx="8">-0.00075276814388638101</cx:pt>
          <cx:pt idx="9">-0.000261795455963987</cx:pt>
          <cx:pt idx="10">0.00057027714336809496</cx:pt>
          <cx:pt idx="11">0.00067684159939781802</cx:pt>
          <cx:pt idx="12">-0.00051251231161541502</cx:pt>
          <cx:pt idx="13">2.5261877921587801e-05</cx:pt>
          <cx:pt idx="14">-0.00035793473469764898</cx:pt>
          <cx:pt idx="15">0.00070552467703710803</cx:pt>
          <cx:pt idx="16">-0.00040550478389259699</cx:pt>
          <cx:pt idx="17">0.000140352934271489</cx:pt>
          <cx:pt idx="18">-0.00047725803618459399</cx:pt>
          <cx:pt idx="19">0.000185743435094454</cx:pt>
          <cx:pt idx="20">0.00043743399812300399</cx:pt>
          <cx:pt idx="21">0.00080817943239326596</cx:pt>
          <cx:pt idx="22">-0.00026690634225123199</cx:pt>
          <cx:pt idx="23">-0.000131961261194034</cx:pt>
          <cx:pt idx="24">0.0012103113964736199</cx:pt>
          <cx:pt idx="25">0.00112993351939251</cx:pt>
          <cx:pt idx="26">-0.00025227560420127098</cx:pt>
          <cx:pt idx="27">0.00025421581381382001</cx:pt>
          <cx:pt idx="28">6.5744241872942504e-07</cx:pt>
          <cx:pt idx="29">5.5035233624740698e-05</cx:pt>
          <cx:pt idx="30">-0.00018923173661612101</cx:pt>
          <cx:pt idx="31">-0.00017649465996510901</cx:pt>
          <cx:pt idx="32">0.00026165982925244598</cx:pt>
          <cx:pt idx="33">-0.00043236948485707099</cx:pt>
          <cx:pt idx="34">0.00087085881294640395</cx:pt>
          <cx:pt idx="35">-0.00082352131088757905</cx:pt>
          <cx:pt idx="36">-5.3107006842482803e-05</cx:pt>
          <cx:pt idx="37">-0.00099285339958528991</cx:pt>
          <cx:pt idx="38">-0.00047542544588728399</cx:pt>
          <cx:pt idx="39">-0.0033523224290293199</cx:pt>
          <cx:pt idx="40">-0.000198473118571514</cx:pt>
          <cx:pt idx="41">-0.0024086977579215098</cx:pt>
          <cx:pt idx="42">-0.00183456420588267</cx:pt>
          <cx:pt idx="43">-0.00065220097788393498</cx:pt>
          <cx:pt idx="44">0.00086559383301845598</cx:pt>
          <cx:pt idx="45">-0.00032419040357191398</cx:pt>
          <cx:pt idx="46">-0.0012600862897708799</cx:pt>
          <cx:pt idx="47">-0.00037731025310341101</cx:pt>
          <cx:pt idx="48">0.00052568348236655196</cx:pt>
          <cx:pt idx="49">-0.00080766714870662197</cx:pt>
          <cx:pt idx="50">-0.0012615719128238</cx:pt>
          <cx:pt idx="51">-0.00070991054721705803</cx:pt>
          <cx:pt idx="52">0.000376617953654331</cx:pt>
          <cx:pt idx="53">0.000192519948020467</cx:pt>
          <cx:pt idx="54">-0.00059392903877387299</cx:pt>
          <cx:pt idx="55">0.00054853281475563699</cx:pt>
          <cx:pt idx="56">-1.0856159433746999e-05</cx:pt>
          <cx:pt idx="57">-0.00015771780676051799</cx:pt>
          <cx:pt idx="58">-0.00019393709331279099</cx:pt>
          <cx:pt idx="59">2.21249205055911e-05</cx:pt>
          <cx:pt idx="60">0.00012292912816542399</cx:pt>
          <cx:pt idx="61">0.000730600581103327</cx:pt>
          <cx:pt idx="62">-0.0013861292223471999</cx:pt>
          <cx:pt idx="63">-0.00033395925241369503</cx:pt>
          <cx:pt idx="64">0.00023981075517304199</cx:pt>
          <cx:pt idx="65">-0.00033713851652902301</cx:pt>
          <cx:pt idx="66">-0.00309549233390979</cx:pt>
          <cx:pt idx="67">-0.00278731543098864</cx:pt>
          <cx:pt idx="68">-0.012317428224872</cx:pt>
          <cx:pt idx="69">-0.022691355001829599</cx:pt>
          <cx:pt idx="70">-0.0178774729355387</cx:pt>
          <cx:pt idx="71">-0.0085795674031300603</cx:pt>
          <cx:pt idx="72">0.000157490583212686</cx:pt>
          <cx:pt idx="73">-0.0018463478259623601</cx:pt>
          <cx:pt idx="74">-0.0042026644293794496</cx:pt>
          <cx:pt idx="75">-0.0135041008119144</cx:pt>
          <cx:pt idx="76">-0.0062164516947516603</cx:pt>
          <cx:pt idx="77">-0.0048199357956680202</cx:pt>
          <cx:pt idx="78">-0.0021570007979640699</cx:pt>
          <cx:pt idx="79">0.0013285826815472299</cx:pt>
          <cx:pt idx="80">0.00199060905692424</cx:pt>
          <cx:pt idx="81">0.00094469256452609895</cx:pt>
          <cx:pt idx="82">-0.00041525820281429802</cx:pt>
          <cx:pt idx="83">0.00020340981629645899</cx:pt>
          <cx:pt idx="84">-9.7473132111545804e-05</cx:pt>
          <cx:pt idx="85">-0.00041446927909038101</cx:pt>
          <cx:pt idx="86">0.00164579765821762</cx:pt>
          <cx:pt idx="87">-0.00070278835465230804</cx:pt>
          <cx:pt idx="88">3.9469977937878102e-05</cx:pt>
          <cx:pt idx="89">0.0014640887168062601</cx:pt>
          <cx:pt idx="90">0.0013870940916384301</cx:pt>
          <cx:pt idx="91">0.00013898810709737401</cx:pt>
          <cx:pt idx="92">0.00151303844888069</cx:pt>
          <cx:pt idx="93">0.00070985037746257003</cx:pt>
          <cx:pt idx="94">-0.0041835254643409698</cx:pt>
          <cx:pt idx="95">-0.0037817815857519302</cx:pt>
          <cx:pt idx="96">-0.0012359257941902001</cx:pt>
          <cx:pt idx="97">-0.0116490857746855</cx:pt>
          <cx:pt idx="98">-0.0257949574546678</cx:pt>
          <cx:pt idx="99">-0.0206192741242728</cx:pt>
          <cx:pt idx="100">0.0036520096786900299</cx:pt>
          <cx:pt idx="101">0.0022051357142540799</cx:pt>
          <cx:pt idx="102">-0.0078590315027284793</cx:pt>
          <cx:pt idx="103">-0.024141342558558401</cx:pt>
          <cx:pt idx="104">-0.011649616063494799</cx:pt>
          <cx:pt idx="105">-0.0034688381618343598</cx:pt>
          <cx:pt idx="106">0.0039323376240780498</cx:pt>
          <cx:pt idx="107">0.0032533196507477302</cx:pt>
          <cx:pt idx="108">0.000479297353387195</cx:pt>
          <cx:pt idx="109">0.0013614264798969199</cx:pt>
          <cx:pt idx="110">-0.000661243420988678</cx:pt>
          <cx:pt idx="111">-0.00066313080368459799</cx:pt>
          <cx:pt idx="112">-0.00017416160389887699</cx:pt>
          <cx:pt idx="113">-0.00039040303504967198</cx:pt>
          <cx:pt idx="114">0.0042985073925047301</cx:pt>
          <cx:pt idx="115">0.00093457604513383201</cx:pt>
          <cx:pt idx="116">-0.00032843906570769702</cx:pt>
          <cx:pt idx="117">-0.00052841847375290302</cx:pt>
          <cx:pt idx="118">0.0084469405784970402</cx:pt>
          <cx:pt idx="119">0.0233753167756547</cx:pt>
          <cx:pt idx="120">0.024912110519189502</cx:pt>
          <cx:pt idx="121">0.0190117068828063</cx:pt>
          <cx:pt idx="122">0.012690885475265701</cx:pt>
          <cx:pt idx="123">0.019793834372704499</cx:pt>
          <cx:pt idx="124">0.016183338214078701</cx:pt>
          <cx:pt idx="125">-0.0170149336574653</cx:pt>
          <cx:pt idx="126">-0.054068239903319201</cx:pt>
          <cx:pt idx="127">-0.054775329076263299</cx:pt>
          <cx:pt idx="128">-0.058506819648196699</cx:pt>
          <cx:pt idx="129">-0.0300390594842917</cx:pt>
          <cx:pt idx="130">0.0030110049526737002</cx:pt>
          <cx:pt idx="131">0.000178910706621076</cx:pt>
          <cx:pt idx="132">0.010184050201837699</cx:pt>
          <cx:pt idx="133">-0.0016460677137329501</cx:pt>
          <cx:pt idx="134">-0.0071412240097965003</cx:pt>
          <cx:pt idx="135">-0.00079628699620363705</cx:pt>
          <cx:pt idx="136">0.00012554038665904199</cx:pt>
          <cx:pt idx="137">0.00076102549261424402</cx:pt>
          <cx:pt idx="138">0.00046092259985733601</cx:pt>
          <cx:pt idx="139">-9.3120866452358201e-05</cx:pt>
          <cx:pt idx="140">0.00034207745962990102</cx:pt>
          <cx:pt idx="141">8.5311559871553398e-05</cx:pt>
          <cx:pt idx="142">0.00043541741241468699</cx:pt>
          <cx:pt idx="143">0.0012652223825109501</cx:pt>
          <cx:pt idx="144">0.0079976498289240604</cx:pt>
          <cx:pt idx="145">0.0109266543974159</cx:pt>
          <cx:pt idx="146">0.030544947092970402</cx:pt>
          <cx:pt idx="147">0.045705202452410297</cx:pt>
          <cx:pt idx="148">0.041183673480384</cx:pt>
          <cx:pt idx="149">0.023163101511718999</cx:pt>
          <cx:pt idx="150">0.019097256090764101</cx:pt>
          <cx:pt idx="151">0.026725811935603</cx:pt>
          <cx:pt idx="152">0.013644392958396199</cx:pt>
          <cx:pt idx="153">-0.0151201154539626</cx:pt>
          <cx:pt idx="154">-0.0089384932983739302</cx:pt>
          <cx:pt idx="155">0.015620818070145299</cx:pt>
          <cx:pt idx="156">0.021542795563358599</cx:pt>
          <cx:pt idx="157">0.014904525364235</cx:pt>
          <cx:pt idx="158">0.021984801109843501</cx:pt>
          <cx:pt idx="159">0.031948616593763197</cx:pt>
          <cx:pt idx="160">-0.0016398925836697601</cx:pt>
          <cx:pt idx="161">0.014541216241144</cx:pt>
          <cx:pt idx="162">-0.0117783301067815</cx:pt>
          <cx:pt idx="163">-0.0117870736019197</cx:pt>
          <cx:pt idx="164">0.00047555538470683302</cx:pt>
          <cx:pt idx="165">0.0092640629416367408</cx:pt>
          <cx:pt idx="166">0.00586697759999248</cx:pt>
          <cx:pt idx="167">0.00027012656259534399</cx:pt>
          <cx:pt idx="168">0.00038328565577958003</cx:pt>
          <cx:pt idx="169">-0.0013089023100147099</cx:pt>
          <cx:pt idx="170">0.000108751685541892</cx:pt>
          <cx:pt idx="171">0.0037901905919791798</cx:pt>
          <cx:pt idx="172">0.010851840718776901</cx:pt>
          <cx:pt idx="173">0.0085872414461779199</cx:pt>
          <cx:pt idx="174">0.0300007262645011</cx:pt>
          <cx:pt idx="175">0.036487957998505197</cx:pt>
          <cx:pt idx="176">0.030157647503125599</cx:pt>
          <cx:pt idx="177">0.045192853069766101</cx:pt>
          <cx:pt idx="178">0.052096824363789498</cx:pt>
          <cx:pt idx="179">-0.020686017886846798</cx:pt>
          <cx:pt idx="180">-0.023945551550133198</cx:pt>
          <cx:pt idx="181">0.025413273330861599</cx:pt>
          <cx:pt idx="182">0.052072838912009201</cx:pt>
          <cx:pt idx="183">0.072105483094728903</cx:pt>
          <cx:pt idx="184">0.060351535625164501</cx:pt>
          <cx:pt idx="185">0.0198554797695186</cx:pt>
          <cx:pt idx="186">-0.0324793558657114</cx:pt>
          <cx:pt idx="187">-0.040589569595253901</cx:pt>
          <cx:pt idx="188">-0.044897022595595297</cx:pt>
          <cx:pt idx="189">-0.011426746285463</cx:pt>
          <cx:pt idx="190">-0.015540504809898501</cx:pt>
          <cx:pt idx="191">-0.0149028848167188</cx:pt>
          <cx:pt idx="192">-0.0092180528808899296</cx:pt>
          <cx:pt idx="193">0.0016706663014524801</cx:pt>
          <cx:pt idx="194">0.000329128446508727</cx:pt>
          <cx:pt idx="195">4.5895118824172297e-05</cx:pt>
          <cx:pt idx="196">0.00020989867216953799</cx:pt>
          <cx:pt idx="197">0.00021688150228956599</cx:pt>
          <cx:pt idx="198">0.0018456964576795099</cx:pt>
          <cx:pt idx="199">0.0102556734114117</cx:pt>
          <cx:pt idx="200">0.0091439971139990507</cx:pt>
          <cx:pt idx="201">0.00044079041377279498</cx:pt>
          <cx:pt idx="202">0.022479843148682802</cx:pt>
          <cx:pt idx="203">0.0044286411799479199</cx:pt>
          <cx:pt idx="204">0.010053056213717999</cx:pt>
          <cx:pt idx="205">0.0072255141475295196</cx:pt>
          <cx:pt idx="206">0.014715270393681701</cx:pt>
          <cx:pt idx="207">-0.0311973449921377</cx:pt>
          <cx:pt idx="208">-0.011958615937230299</cx:pt>
          <cx:pt idx="209">0.060401026562270699</cx:pt>
          <cx:pt idx="210">0.068593785708625593</cx:pt>
          <cx:pt idx="211">0.041907853592658501</cx:pt>
          <cx:pt idx="212">0.0066065573456009002</cx:pt>
          <cx:pt idx="213">-0.059700007940460598</cx:pt>
          <cx:pt idx="214">-0.0621168898886564</cx:pt>
          <cx:pt idx="215">-0.060195252033432303</cx:pt>
          <cx:pt idx="216">-0.051340048157036501</cx:pt>
          <cx:pt idx="217">-0.017115582838311799</cx:pt>
          <cx:pt idx="218">-0.0055302974719332399</cx:pt>
          <cx:pt idx="219">-0.044795211716402002</cx:pt>
          <cx:pt idx="220">-0.041670557969275997</cx:pt>
          <cx:pt idx="221">-0.0212264518450496</cx:pt>
          <cx:pt idx="222">-0.0021869060703373399</cx:pt>
          <cx:pt idx="223">-0.00070270338845356396</cx:pt>
          <cx:pt idx="224">-0.000287124195082144</cx:pt>
          <cx:pt idx="225">0.00062602389281421196</cx:pt>
          <cx:pt idx="226">0.0042619584249882101</cx:pt>
          <cx:pt idx="227">0.0081367816813845608</cx:pt>
          <cx:pt idx="228">0.018371969609363201</cx:pt>
          <cx:pt idx="229">0.0150622064624875</cx:pt>
          <cx:pt idx="230">0.0082194255652951395</cx:pt>
          <cx:pt idx="231">0.0050660776331002298</cx:pt>
          <cx:pt idx="232">-0.0058159712027164197</cx:pt>
          <cx:pt idx="233">-0.025797746194883401</cx:pt>
          <cx:pt idx="234">0.036913873694409703</cx:pt>
          <cx:pt idx="235">0.0046533033241959003</cx:pt>
          <cx:pt idx="236">0.037278539806420798</cx:pt>
          <cx:pt idx="237">0.12855757970795101</cx:pt>
          <cx:pt idx="238">0.105344548060216</cx:pt>
          <cx:pt idx="239">0.00718695921371716</cx:pt>
          <cx:pt idx="240">-0.072994354677297799</cx:pt>
          <cx:pt idx="241">-0.077927221444423794</cx:pt>
          <cx:pt idx="242">-0.040774576734934398</cx:pt>
          <cx:pt idx="243">-0.043077927669557897</cx:pt>
          <cx:pt idx="244">-0.043308586428158602</cx:pt>
          <cx:pt idx="245">-0.044499035806446798</cx:pt>
          <cx:pt idx="246">-0.0139640794317953</cx:pt>
          <cx:pt idx="247">-0.044826160852819499</cx:pt>
          <cx:pt idx="248">-0.052783503835060301</cx:pt>
          <cx:pt idx="249">-0.0154193605444829</cx:pt>
          <cx:pt idx="250">0.00082926966307663797</cx:pt>
          <cx:pt idx="251">0.000145789542847769</cx:pt>
          <cx:pt idx="252">-0.00035787408709480099</cx:pt>
          <cx:pt idx="253">0.00101604321627054</cx:pt>
          <cx:pt idx="254">0.0055018543411595603</cx:pt>
          <cx:pt idx="255">0.0125802103661431</cx:pt>
          <cx:pt idx="256">0.030710200177892</cx:pt>
          <cx:pt idx="257">0.045645260621041697</cx:pt>
          <cx:pt idx="258">0.050558888341000599</cx:pt>
          <cx:pt idx="259">0.028606947292809</cx:pt>
          <cx:pt idx="260">0.0240820890555077</cx:pt>
          <cx:pt idx="261">0.037757698965919101</cx:pt>
          <cx:pt idx="262">0.076654557509274995</cx:pt>
          <cx:pt idx="263">0.043930010492531597</cx:pt>
          <cx:pt idx="264">0.100590330254778</cx:pt>
          <cx:pt idx="265">0.059522570422246603</cx:pt>
          <cx:pt idx="266">-0.024117071468029501</cx:pt>
          <cx:pt idx="267">-0.0788070961454575</cx:pt>
          <cx:pt idx="268">-0.077775970191439794</cx:pt>
          <cx:pt idx="269">-0.036013810068405601</cx:pt>
          <cx:pt idx="270">-0.0094792875255688396</cx:pt>
          <cx:pt idx="271">-0.017710555565197201</cx:pt>
          <cx:pt idx="272">-0.048018166944148399</cx:pt>
          <cx:pt idx="273">-0.063756661359243294</cx:pt>
          <cx:pt idx="274">-0.029757016122641099</cx:pt>
          <cx:pt idx="275">-0.012184514065748</cx:pt>
          <cx:pt idx="276">-0.029508254580055501</cx:pt>
          <cx:pt idx="277">-0.0020637542146216699</cx:pt>
          <cx:pt idx="278">0.0082252032201453502</cx:pt>
          <cx:pt idx="279">0.0063410889708951299</cx:pt>
          <cx:pt idx="280">0.00034233180960007201</cx:pt>
          <cx:pt idx="281">0.00093094726544398201</cx:pt>
          <cx:pt idx="282">0.0048012004804916398</cx:pt>
          <cx:pt idx="283">0.0103194931506262</cx:pt>
          <cx:pt idx="284">0.0306688095369104</cx:pt>
          <cx:pt idx="285">0.055749481528220499</cx:pt>
          <cx:pt idx="286">0.076714658421606102</cx:pt>
          <cx:pt idx="287">0.020748091362671799</cx:pt>
          <cx:pt idx="288">0.051841934143180897</cx:pt>
          <cx:pt idx="289">0.036077388248704198</cx:pt>
          <cx:pt idx="290">0.088049462905968906</cx:pt>
          <cx:pt idx="291">0.086552073202313701</cx:pt>
          <cx:pt idx="292">0.0039369802499104496</cx:pt>
          <cx:pt idx="293">-0.063711968013545006</cx:pt>
          <cx:pt idx="294">-0.119374536397807</cx:pt>
          <cx:pt idx="295">-0.076986325645648307</cx:pt>
          <cx:pt idx="296">-0.0201688389085182</cx:pt>
          <cx:pt idx="297">-0.0097412204560997796</cx:pt>
          <cx:pt idx="298">0.033926316225446902</cx:pt>
          <cx:pt idx="299">0.0019105932104252999</cx:pt>
          <cx:pt idx="300">-0.043686635892073701</cx:pt>
          <cx:pt idx="301">-0.049574902625589598</cx:pt>
          <cx:pt idx="302">-0.013601155632111899</cx:pt>
          <cx:pt idx="303">-0.00293737361821728</cx:pt>
          <cx:pt idx="304">-0.0082778808027506503</cx:pt>
          <cx:pt idx="305">0.0015132959944133999</cx:pt>
          <cx:pt idx="306">0.0064816113546228597</cx:pt>
          <cx:pt idx="307">0.0017668596016114</cx:pt>
          <cx:pt idx="308">-0.00011065843701015199</cx:pt>
          <cx:pt idx="309">0.00016211854300230701</cx:pt>
          <cx:pt idx="310">0.0019645917689050398</cx:pt>
          <cx:pt idx="311">0.0042840773411059003</cx:pt>
          <cx:pt idx="312">0.013547749240567199</cx:pt>
          <cx:pt idx="313">0.033142218725838099</cx:pt>
          <cx:pt idx="314">0.052892012451742902</cx:pt>
          <cx:pt idx="315">0.0102902723778648</cx:pt>
          <cx:pt idx="316">-0.00016828181872734099</cx:pt>
          <cx:pt idx="317">0.021776357434217401</cx:pt>
          <cx:pt idx="318">0.019789673901375801</cx:pt>
          <cx:pt idx="319">0.0135257694406891</cx:pt>
          <cx:pt idx="320">-0.11702732427250701</cx:pt>
          <cx:pt idx="321">-0.141685131028703</cx:pt>
          <cx:pt idx="322">-0.101156696231055</cx:pt>
          <cx:pt idx="323">-0.042759129779900602</cx:pt>
          <cx:pt idx="324">-0.017758638000244999</cx:pt>
          <cx:pt idx="325">0.0075849462437171996</cx:pt>
          <cx:pt idx="326">0.048560216170303899</cx:pt>
          <cx:pt idx="327">0.0144730631945965</cx:pt>
          <cx:pt idx="328">-0.016564888353957599</cx:pt>
          <cx:pt idx="329">-0.028185078136564599</cx:pt>
          <cx:pt idx="330">-0.011531169275135899</cx:pt>
          <cx:pt idx="331">-0.0154400150901594</cx:pt>
          <cx:pt idx="332">-0.012096904108938799</cx:pt>
          <cx:pt idx="333">-0.0035127736908897502</cx:pt>
          <cx:pt idx="334">0.0010523187124998801</cx:pt>
          <cx:pt idx="335">-0.00046308045158646402</cx:pt>
          <cx:pt idx="336">-2.86846790123034e-05</cx:pt>
          <cx:pt idx="337">-0.000130980045030519</cx:pt>
          <cx:pt idx="338">0.0012114215606110501</cx:pt>
          <cx:pt idx="339">-0.0079149060364037006</cx:pt>
          <cx:pt idx="340">-0.0098187639862705907</cx:pt>
          <cx:pt idx="341">-0.033966843407917197</cx:pt>
          <cx:pt idx="342">-0.020665510049074499</cx:pt>
          <cx:pt idx="343">0.00108668014341377</cx:pt>
          <cx:pt idx="344">-0.047809536898183</cx:pt>
          <cx:pt idx="345">-0.067645460853717795</cx:pt>
          <cx:pt idx="346">-0.093698206971125894</cx:pt>
          <cx:pt idx="347">-0.146401557138294</cx:pt>
          <cx:pt idx="348">-0.14281479444186501</cx:pt>
          <cx:pt idx="349">-0.125909515264335</cx:pt>
          <cx:pt idx="350">-0.033247947782628601</cx:pt>
          <cx:pt idx="351">-0.0010502233427336399</cx:pt>
          <cx:pt idx="352">0.041285793752457001</cx:pt>
          <cx:pt idx="353">0.042618381250768299</cx:pt>
          <cx:pt idx="354">0.020787061443012601</cx:pt>
          <cx:pt idx="355">-0.00088438100628445598</cx:pt>
          <cx:pt idx="356">0.00085096849771553005</cx:pt>
          <cx:pt idx="357">0.0062309265569419998</cx:pt>
          <cx:pt idx="358">-0.030907622470626499</cx:pt>
          <cx:pt idx="359">-0.031327383358848299</cx:pt>
          <cx:pt idx="360">-0.015852831922662802</cx:pt>
          <cx:pt idx="361">0.0078248749238449197</cx:pt>
          <cx:pt idx="362">0.0051580283403638398</cx:pt>
          <cx:pt idx="363">0.00117952987042373</cx:pt>
          <cx:pt idx="364">-0.00042387793496860001</cx:pt>
          <cx:pt idx="365">0.000307124411179663</cx:pt>
          <cx:pt idx="366">0.00054151980049663205</cx:pt>
          <cx:pt idx="367">-0.0147518874963054</cx:pt>
          <cx:pt idx="368">-0.053653824051297497</cx:pt>
          <cx:pt idx="369">-0.076559986891213794</cx:pt>
          <cx:pt idx="370">-0.0576507790631978</cx:pt>
          <cx:pt idx="371">-0.0509401889909765</cx:pt>
          <cx:pt idx="372">-0.058073513777339499</cx:pt>
          <cx:pt idx="373">-0.082482606335920694</cx:pt>
          <cx:pt idx="374">-0.124673210452462</cx:pt>
          <cx:pt idx="375">-0.095285125430616305</cx:pt>
          <cx:pt idx="376">-0.053600597030619</cx:pt>
          <cx:pt idx="377">0.030397867927204201</cx:pt>
          <cx:pt idx="378">0.032636954006546801</cx:pt>
          <cx:pt idx="379">-0.039156607145132902</cx:pt>
          <cx:pt idx="380">0.0151839688938537</cx:pt>
          <cx:pt idx="381">0.067679662551597103</cx:pt>
          <cx:pt idx="382">0.03740856369955</cx:pt>
          <cx:pt idx="383">-0.040353451237284003</cx:pt>
          <cx:pt idx="384">-0.0189278712620107</cx:pt>
          <cx:pt idx="385">-0.013011937469724901</cx:pt>
          <cx:pt idx="386">-0.024616071153521699</cx:pt>
          <cx:pt idx="387">-0.036758593849204803</cx:pt>
          <cx:pt idx="388">-0.017091064955249698</cx:pt>
          <cx:pt idx="389">0.0119946830747638</cx:pt>
          <cx:pt idx="390">0.0092573162290634295</cx:pt>
          <cx:pt idx="391">0.0034100665225092301</cx:pt>
          <cx:pt idx="392">0.00031523386827329798</cx:pt>
          <cx:pt idx="393">-0.000847627808602753</cx:pt>
          <cx:pt idx="394">0.000136445095799915</cx:pt>
          <cx:pt idx="395">-0.019765271612416199</cx:pt>
          <cx:pt idx="396">-0.055352838034903901</cx:pt>
          <cx:pt idx="397">-0.11236308251506</cx:pt>
          <cx:pt idx="398">-0.074359100172247505</cx:pt>
          <cx:pt idx="399">-0.074402454053550393</cx:pt>
          <cx:pt idx="400">-0.091147224707370994</cx:pt>
          <cx:pt idx="401">-0.103142018120582</cx:pt>
          <cx:pt idx="402">-0.089050736802901098</cx:pt>
          <cx:pt idx="403">-0.040546044260243698</cx:pt>
          <cx:pt idx="404">0.0197007453899068</cx:pt>
          <cx:pt idx="405">0.057690349208083899</cx:pt>
          <cx:pt idx="406">-0.0163859833830605</cx:pt>
          <cx:pt idx="407">-0.0063065505813443097</cx:pt>
          <cx:pt idx="408">-0.0097814176641093896</cx:pt>
          <cx:pt idx="409">0.0843170930779749</cx:pt>
          <cx:pt idx="410">0.0154849736122401</cx:pt>
          <cx:pt idx="411">-0.067350602685698605</cx:pt>
          <cx:pt idx="412">-0.0300073155424441</cx:pt>
          <cx:pt idx="413">0.0019257494054094101</cx:pt>
          <cx:pt idx="414">-0.0226165789656304</cx:pt>
          <cx:pt idx="415">-0.0235935173198599</cx:pt>
          <cx:pt idx="416">-0.0097268222602723692</cx:pt>
          <cx:pt idx="417">0.010141860828618799</cx:pt>
          <cx:pt idx="418">0.0052085215313171802</cx:pt>
          <cx:pt idx="419">-9.7465072984855101e-05</cx:pt>
          <cx:pt idx="420">0.00082332668510457505</cx:pt>
          <cx:pt idx="421">-9.5040553361173599e-05</cx:pt>
          <cx:pt idx="422">0.00026112076976853699</cx:pt>
          <cx:pt idx="423">-0.0182040493636688</cx:pt>
          <cx:pt idx="424">-0.0459671885044537</cx:pt>
          <cx:pt idx="425">-0.088839133613586002</cx:pt>
          <cx:pt idx="426">-0.064224787492468502</cx:pt>
          <cx:pt idx="427">-0.069414634090587402</cx:pt>
          <cx:pt idx="428">-0.094283057947986207</cx:pt>
          <cx:pt idx="429">-0.12576073097770399</cx:pt>
          <cx:pt idx="430">-0.074455224014927601</cx:pt>
          <cx:pt idx="431">-0.0276986109383748</cx:pt>
          <cx:pt idx="432">-0.0029667620186580299</cx:pt>
          <cx:pt idx="433">0.046508036369767802</cx:pt>
          <cx:pt idx="434">0.037465707908307597</cx:pt>
          <cx:pt idx="435">0.043433380043088797</cx:pt>
          <cx:pt idx="436">0.032818204382475402</cx:pt>
          <cx:pt idx="437">0.051262939138978197</cx:pt>
          <cx:pt idx="438">-0.032399029923395398</cx:pt>
          <cx:pt idx="439">-0.064865188498969106</cx:pt>
          <cx:pt idx="440">-0.022523183159670598</cx:pt>
          <cx:pt idx="441">-0.017525682358620901</cx:pt>
          <cx:pt idx="442">-0.019790963162951002</cx:pt>
          <cx:pt idx="443">-0.032012172379768</cx:pt>
          <cx:pt idx="444">0.0033948868286445598</cx:pt>
          <cx:pt idx="445">0.0030916497524665202</cx:pt>
          <cx:pt idx="446">0.0027806968792835202</cx:pt>
          <cx:pt idx="447">0.00160655591144028</cx:pt>
          <cx:pt idx="448">-0.000240911214007766</cx:pt>
          <cx:pt idx="449">-0.00040378658450341502</cx:pt>
          <cx:pt idx="450">0.000734531663446158</cx:pt>
          <cx:pt idx="451">-0.0077305238296924896</cx:pt>
          <cx:pt idx="452">-0.029469649511398001</cx:pt>
          <cx:pt idx="453">-0.064556629545110294</cx:pt>
          <cx:pt idx="454">-0.053862583661019099</cx:pt>
          <cx:pt idx="455">-0.069545314573748407</cx:pt>
          <cx:pt idx="456">-0.067935675017427005</cx:pt>
          <cx:pt idx="457">-0.089139847067327804</cx:pt>
          <cx:pt idx="458">-0.0239476175096109</cx:pt>
          <cx:pt idx="459">0.011367065422822399</cx:pt>
          <cx:pt idx="460">0.025764296548216398</cx:pt>
          <cx:pt idx="461">0.10313133631906</cx:pt>
          <cx:pt idx="462">0.095858538949891006</cx:pt>
          <cx:pt idx="463">0.036767930922839802</cx:pt>
          <cx:pt idx="464">0.0039505944446370398</cx:pt>
          <cx:pt idx="465">0.0047488869303850796</cx:pt>
          <cx:pt idx="466">-0.00325914461441107</cx:pt>
          <cx:pt idx="467">-0.0140015942903785</cx:pt>
          <cx:pt idx="468">-0.0098339522052054498</cx:pt>
          <cx:pt idx="469">-0.0060841770004757397</cx:pt>
          <cx:pt idx="470">0.016217019317951002</cx:pt>
          <cx:pt idx="471">0.0050108949433325996</cx:pt>
          <cx:pt idx="472">0.022414275755071999</cx:pt>
          <cx:pt idx="473">0.0204731078696315</cx:pt>
          <cx:pt idx="474">0.0099610451275773393</cx:pt>
          <cx:pt idx="475">0.00189912451348494</cx:pt>
          <cx:pt idx="476">-0.000118526190746018</cx:pt>
          <cx:pt idx="477">0.00052619541942829995</cx:pt>
          <cx:pt idx="478">-0.00016605578180455899</cx:pt>
          <cx:pt idx="479">0.0016354228887611</cx:pt>
          <cx:pt idx="480">-0.0110509781904739</cx:pt>
          <cx:pt idx="481">-0.030849694382235102</cx:pt>
          <cx:pt idx="482">-0.044049936514654303</cx:pt>
          <cx:pt idx="483">-0.039994094416528403</cx:pt>
          <cx:pt idx="484">-0.011879620190358301</cx:pt>
          <cx:pt idx="485">-0.00167151190491552</cx:pt>
          <cx:pt idx="486">0.0022611882988042</cx:pt>
          <cx:pt idx="487">0.030859067106305399</cx:pt>
          <cx:pt idx="488">0.034354589991533603</cx:pt>
          <cx:pt idx="489">0.092353759439277996</cx:pt>
          <cx:pt idx="490">0.11157165094777501</cx:pt>
          <cx:pt idx="491">0.061853770852963903</cx:pt>
          <cx:pt idx="492">-0.0084606269158671397</cx:pt>
          <cx:pt idx="493">-0.0113421220080035</cx:pt>
          <cx:pt idx="494">-0.025975361975099101</cx:pt>
          <cx:pt idx="495">-0.034114321554312502</cx:pt>
          <cx:pt idx="496">-0.024724767176801998</cx:pt>
          <cx:pt idx="497">-0.029111224676141599</cx:pt>
          <cx:pt idx="498">0.013728443306518401</cx:pt>
          <cx:pt idx="499">0.0170322940904808</cx:pt>
          <cx:pt idx="500">0.032457125248645503</cx:pt>
          <cx:pt idx="501">0.038271367239367297</cx:pt>
          <cx:pt idx="502">0.0078648579529240707</cx:pt>
          <cx:pt idx="503">0.00082156801093188501</cx:pt>
          <cx:pt idx="504">0.00054446097103466097</cx:pt>
          <cx:pt idx="505">-0.000186057936852731</cx:pt>
          <cx:pt idx="506">-0.0014762320365491999</cx:pt>
          <cx:pt idx="507">0.0088928794781532299</cx:pt>
          <cx:pt idx="508">0.00054169942281654499</cx:pt>
          <cx:pt idx="509">-0.0193642559351676</cx:pt>
          <cx:pt idx="510">-0.039011025809362401</cx:pt>
          <cx:pt idx="511">-0.0075891038846468504</cx:pt>
          <cx:pt idx="512">-0.0024379666244161002</cx:pt>
          <cx:pt idx="513">0.0178710899440239</cx:pt>
          <cx:pt idx="514">0.035693228502331503</cx:pt>
          <cx:pt idx="515">0.035027888851116899</cx:pt>
          <cx:pt idx="516">-0.0021985799474661199</cx:pt>
          <cx:pt idx="517">0.036416043098803197</cx:pt>
          <cx:pt idx="518">0.024005132221031698</cx:pt>
          <cx:pt idx="519">0.035886810521631701</cx:pt>
          <cx:pt idx="520">-0.00120284248468219</cx:pt>
          <cx:pt idx="521">-0.028582409715260802</cx:pt>
          <cx:pt idx="522">-0.0076215957183578499</cx:pt>
          <cx:pt idx="523">-0.025699790019295701</cx:pt>
          <cx:pt idx="524">-0.041688645400201799</cx:pt>
          <cx:pt idx="525">-0.040450675759878499</cx:pt>
          <cx:pt idx="526">-0.0061019932350031003</cx:pt>
          <cx:pt idx="527">0.026698486764842599</cx:pt>
          <cx:pt idx="528">0.033083135166704601</cx:pt>
          <cx:pt idx="529">0.0193292582998668</cx:pt>
          <cx:pt idx="530">0.0016761887582155801</cx:pt>
          <cx:pt idx="531">0.00043368870180377899</cx:pt>
          <cx:pt idx="532">0.000225240637001595</cx:pt>
          <cx:pt idx="533">0.00014214870234371</cx:pt>
          <cx:pt idx="534">9.9946118967916798e-05</cx:pt>
          <cx:pt idx="535">0.0081659982105509905</cx:pt>
          <cx:pt idx="536">0.0049424370218174802</cx:pt>
          <cx:pt idx="537">-0.0059619894839386201</cx:pt>
          <cx:pt idx="538">-0.0148296214553482</cx:pt>
          <cx:pt idx="539">0.010706580476803</cx:pt>
          <cx:pt idx="540">0.017611326771673499</cx:pt>
          <cx:pt idx="541">0.0091741622596609902</cx:pt>
          <cx:pt idx="542">0.0089266617970815195</cx:pt>
          <cx:pt idx="543">0.0052394983223853202</cx:pt>
          <cx:pt idx="544">-0.037293840662691501</cx:pt>
          <cx:pt idx="545">-0.0032266006900723899</cx:pt>
          <cx:pt idx="546">-0.0158588190608961</cx:pt>
          <cx:pt idx="547">0.0028625585480699599</cx:pt>
          <cx:pt idx="548">0.00058759764905461705</cx:pt>
          <cx:pt idx="549">-0.059480939773880297</cx:pt>
          <cx:pt idx="550">0.00060765577104318603</cx:pt>
          <cx:pt idx="551">-0.031042400899246599</cx:pt>
          <cx:pt idx="552">-0.071432149487770005</cx:pt>
          <cx:pt idx="553">-0.047414888213851002</cx:pt>
          <cx:pt idx="554">-0.019543143900660299</cx:pt>
          <cx:pt idx="555">0.027987214464381599</cx:pt>
          <cx:pt idx="556">0.021703336013819199</cx:pt>
          <cx:pt idx="557">0.010358656901663099</cx:pt>
          <cx:pt idx="558">0.0027783771814695801</cx:pt>
          <cx:pt idx="559">-0.00060801443611608903</cx:pt>
          <cx:pt idx="560">0.000155276846848584</cx:pt>
          <cx:pt idx="561">-0.000209520967878439</cx:pt>
          <cx:pt idx="562">0.0012792446347173799</cx:pt>
          <cx:pt idx="563">0.0125606646139993</cx:pt>
          <cx:pt idx="564">0.017969621402022899</cx:pt>
          <cx:pt idx="565">0.0037202640550880999</cx:pt>
          <cx:pt idx="566">0.0213847906519673</cx:pt>
          <cx:pt idx="567">0.033507957902046998</cx:pt>
          <cx:pt idx="568">0.0150689603308351</cx:pt>
          <cx:pt idx="569">-0.015998443712576901</cx:pt>
          <cx:pt idx="570">0.028451886739760901</cx:pt>
          <cx:pt idx="571">0.043787679712806699</cx:pt>
          <cx:pt idx="572">0.0089071564845015702</cx:pt>
          <cx:pt idx="573">-0.054440079689506198</cx:pt>
          <cx:pt idx="574">-0.025158957887621802</cx:pt>
          <cx:pt idx="575">-0.0098475270862081795</cx:pt>
          <cx:pt idx="576">-0.010045775895803501</cx:pt>
          <cx:pt idx="577">-0.033847215108890397</cx:pt>
          <cx:pt idx="578">0.00334393672386777</cx:pt>
          <cx:pt idx="579">-0.036111799492271501</cx:pt>
          <cx:pt idx="580">-0.042443974768382103</cx:pt>
          <cx:pt idx="581">-0.0289046396669661</cx:pt>
          <cx:pt idx="582">-0.0018805456847236499</cx:pt>
          <cx:pt idx="583">0.033804179302668498</cx:pt>
          <cx:pt idx="584">0.0149714414044929</cx:pt>
          <cx:pt idx="585">0.00343628316703037</cx:pt>
          <cx:pt idx="586">0.0014847846826435301</cx:pt>
          <cx:pt idx="587">0.00062203767952891998</cx:pt>
          <cx:pt idx="588">-9.4423601394016306e-05</cx:pt>
          <cx:pt idx="589">-0.00026951522360974401</cx:pt>
          <cx:pt idx="590">0.0013190578130583899</cx:pt>
          <cx:pt idx="591">0.0018942135718808401</cx:pt>
          <cx:pt idx="592">0.0058829197317740002</cx:pt>
          <cx:pt idx="593">0.0087087373628726306</cx:pt>
          <cx:pt idx="594">0.016708753267134498</cx:pt>
          <cx:pt idx="595">0.0023740607243842101</cx:pt>
          <cx:pt idx="596">-0.032551983254260897</cx:pt>
          <cx:pt idx="597">-0.044852021265550199</cx:pt>
          <cx:pt idx="598">0.0146297986368987</cx:pt>
          <cx:pt idx="599">0.036207826489161599</cx:pt>
          <cx:pt idx="600">0.020496141733502199</cx:pt>
          <cx:pt idx="601">-0.034894106087258403</cx:pt>
          <cx:pt idx="602">0.00308356472008256</cx:pt>
          <cx:pt idx="603">0.010084535327186899</cx:pt>
          <cx:pt idx="604">0.00041884628847995001</cx:pt>
          <cx:pt idx="605">-0.024244784161585198</cx:pt>
          <cx:pt idx="606">0.019162652940031801</cx:pt>
          <cx:pt idx="607">-0.00788390477502675</cx:pt>
          <cx:pt idx="608">-0.049128905971625197</cx:pt>
          <cx:pt idx="609">0.0018843520932430499</cx:pt>
          <cx:pt idx="610">0.0212251215098457</cx:pt>
          <cx:pt idx="611">0.029058815012269899</cx:pt>
          <cx:pt idx="612">0.00096413347197275802</cx:pt>
          <cx:pt idx="613">-0.0053022815359217001</cx:pt>
          <cx:pt idx="614">0.0013589384024028999</cx:pt>
          <cx:pt idx="615">-0.00038288271334068201</cx:pt>
          <cx:pt idx="616">0.000100885057729825</cx:pt>
          <cx:pt idx="617">-0.00067430490571841197</cx:pt>
          <cx:pt idx="618">0.0028664815810268002</cx:pt>
          <cx:pt idx="619">-0.0011296507004049201</cx:pt>
          <cx:pt idx="620">0.00174672404801434</cx:pt>
          <cx:pt idx="621">0.019587909877383101</cx:pt>
          <cx:pt idx="622">0.0140003758613248</cx:pt>
          <cx:pt idx="623">0.011897898415484699</cx:pt>
          <cx:pt idx="624">-0.029456453104066499</cx:pt>
          <cx:pt idx="625">-0.026658727769582401</cx:pt>
          <cx:pt idx="626">-0.010386740123879801</cx:pt>
          <cx:pt idx="627">0.0130179613693204</cx:pt>
          <cx:pt idx="628">-0.0097846453558820996</cx:pt>
          <cx:pt idx="629">0.0262792213804935</cx:pt>
          <cx:pt idx="630">0.0510278698144754</cx:pt>
          <cx:pt idx="631">0.013012804737436301</cx:pt>
          <cx:pt idx="632">0.0165739037136181</cx:pt>
          <cx:pt idx="633">0.0209593091114323</cx:pt>
          <cx:pt idx="634">0.034503236827994901</cx:pt>
          <cx:pt idx="635">0.0292744363026122</cx:pt>
          <cx:pt idx="636">0.0069903699954601203</cx:pt>
          <cx:pt idx="637">0.020768965937477599</cx:pt>
          <cx:pt idx="638">0.024256622824948799</cx:pt>
          <cx:pt idx="639">0.018671347839220701</cx:pt>
          <cx:pt idx="640">-0.000575271131019203</cx:pt>
          <cx:pt idx="641">-0.0079567002748966598</cx:pt>
          <cx:pt idx="642">-0.00077055894206271296</cx:pt>
          <cx:pt idx="643">-0.00027260328521610199</cx:pt>
          <cx:pt idx="644">0.000501264310136643</cx:pt>
          <cx:pt idx="645">6.4267460589822006e-05</cx:pt>
          <cx:pt idx="646">0.00087686675293827804</cx:pt>
          <cx:pt idx="647">-0.0017176077392730301</cx:pt>
          <cx:pt idx="648">-0.0012742927455533699</cx:pt>
          <cx:pt idx="649">0.0075138280296220697</cx:pt>
          <cx:pt idx="650">0.023615587430319201</cx:pt>
          <cx:pt idx="651">0.027394911791509598</cx:pt>
          <cx:pt idx="652">-0.032925067118925698</cx:pt>
          <cx:pt idx="653">-0.041237868268510898</cx:pt>
          <cx:pt idx="654">-0.038073542609711998</cx:pt>
          <cx:pt idx="655">0.0079083294506848995</cx:pt>
          <cx:pt idx="656">-0.0051176728232246796</cx:pt>
          <cx:pt idx="657">0.022241042247506799</cx:pt>
          <cx:pt idx="658">0.018294291227521998</cx:pt>
          <cx:pt idx="659">0.047425848937488697</cx:pt>
          <cx:pt idx="660">0.055229394012079498</cx:pt>
          <cx:pt idx="661">0.058518116189241999</cx:pt>
          <cx:pt idx="662">0.063660889014078806</cx:pt>
          <cx:pt idx="663">0.068617760473470499</cx:pt>
          <cx:pt idx="664">0.025818902882954901</cx:pt>
          <cx:pt idx="665">0.0180462709309895</cx:pt>
          <cx:pt idx="666">0.0131778646304745</cx:pt>
          <cx:pt idx="667">0.0085860014671043702</cx:pt>
          <cx:pt idx="668">-0.00156715871505847</cx:pt>
          <cx:pt idx="669">-0.0041198328862088098</cx:pt>
          <cx:pt idx="670">0.00033316505444691102</cx:pt>
          <cx:pt idx="671">-9.8573936297571206e-05</cx:pt>
          <cx:pt idx="672">0.00102508640162993</cx:pt>
          <cx:pt idx="673">-3.5182207804508501e-05</cx:pt>
          <cx:pt idx="674">0.000346250046770321</cx:pt>
          <cx:pt idx="675">-0.00065575089742422898</cx:pt>
          <cx:pt idx="676">0.0054744123259357598</cx:pt>
          <cx:pt idx="677">0.0084207294336390206</cx:pt>
          <cx:pt idx="678">0.0037383596871023899</cx:pt>
          <cx:pt idx="679">-0.0143810331684347</cx:pt>
          <cx:pt idx="680">-0.023485154411421998</cx:pt>
          <cx:pt idx="681">-0.0509097166128024</cx:pt>
          <cx:pt idx="682">-0.044810189558116997</cx:pt>
          <cx:pt idx="683">-0.015873040800329499</cx:pt>
          <cx:pt idx="684">-0.018251322491045899</cx:pt>
          <cx:pt idx="685">-0.018027384479602299</cx:pt>
          <cx:pt idx="686">0.025877940269924401</cx:pt>
          <cx:pt idx="687">0.043481514936145903</cx:pt>
          <cx:pt idx="688">-0.0031475554734634701</cx:pt>
          <cx:pt idx="689">0.0446693216785028</cx:pt>
          <cx:pt idx="690">0.051554469389399997</cx:pt>
          <cx:pt idx="691">0.047961750955387399</cx:pt>
          <cx:pt idx="692">0.00133032109960115</cx:pt>
          <cx:pt idx="693">-0.0057091430278770703</cx:pt>
          <cx:pt idx="694">0.000436340181008293</cx:pt>
          <cx:pt idx="695">0.0035141639818682198</cx:pt>
          <cx:pt idx="696">0.0042276909785696299</cx:pt>
          <cx:pt idx="697">0.0030210408420056401</cx:pt>
          <cx:pt idx="698">0.000302333718684287</cx:pt>
          <cx:pt idx="699">0.00040033897063768999</cx:pt>
          <cx:pt idx="700">-0.00053841276498306099</cx:pt>
          <cx:pt idx="701">-0.00040568603818996198</cx:pt>
          <cx:pt idx="702">0.00050190030781950405</cx:pt>
          <cx:pt idx="703">-1.3633560856679401e-05</cx:pt>
          <cx:pt idx="704">-0.0045450268977444402</cx:pt>
          <cx:pt idx="705">-0.018517712617707901</cx:pt>
          <cx:pt idx="706">-0.0044380731221641302</cx:pt>
          <cx:pt idx="707">-0.0061259100785651397</cx:pt>
          <cx:pt idx="708">-0.00415876274591356</cx:pt>
          <cx:pt idx="709">-0.012290050740483</cx:pt>
          <cx:pt idx="710">-0.010485386648505001</cx:pt>
          <cx:pt idx="711">-0.028003350696500801</cx:pt>
          <cx:pt idx="712">-0.0144983537082747</cx:pt>
          <cx:pt idx="713">-0.0218961993356501</cx:pt>
          <cx:pt idx="714">-0.0063253009061038498</cx:pt>
          <cx:pt idx="715">0.0021648728156456799</cx:pt>
          <cx:pt idx="716">0.0040393415004476001</cx:pt>
          <cx:pt idx="717">0.022534213877589498</cx:pt>
          <cx:pt idx="718">0.029452837094342901</cx:pt>
          <cx:pt idx="719">0.020160524167370301</cx:pt>
          <cx:pt idx="720">-0.00374006742549723</cx:pt>
          <cx:pt idx="721">-0.014692364011603299</cx:pt>
          <cx:pt idx="722">-0.0137046283216043</cx:pt>
          <cx:pt idx="723">-0.0033473047950690702</cx:pt>
          <cx:pt idx="724">-0.0021654415407158399</cx:pt>
          <cx:pt idx="725">7.2324887826688504e-05</cx:pt>
          <cx:pt idx="726">0.00064474484620883797</cx:pt>
          <cx:pt idx="727">0.00063370153463422098</cx:pt>
          <cx:pt idx="728">-0.00022616190727899499</cx:pt>
          <cx:pt idx="729">9.6691681297373606e-05</cx:pt>
          <cx:pt idx="730">0.00030591298286912098</cx:pt>
          <cx:pt idx="731">-0.00026130788060485099</cx:pt>
          <cx:pt idx="732">-0.0071981722193162102</cx:pt>
          <cx:pt idx="733">-0.029471714356478301</cx:pt>
          <cx:pt idx="734">-0.028272578072271699</cx:pt>
          <cx:pt idx="735">-0.00338851637254309</cx:pt>
          <cx:pt idx="736">0.00375786203956979</cx:pt>
          <cx:pt idx="737">0.0052822253568725001</cx:pt>
          <cx:pt idx="738">0.0036736104190664498</cx:pt>
          <cx:pt idx="739">-0.0016224510217249699</cx:pt>
          <cx:pt idx="740">-0.0010657356211477599</cx:pt>
          <cx:pt idx="741">0.013535182279067399</cx:pt>
          <cx:pt idx="742">0.019031635793694501</cx:pt>
          <cx:pt idx="743">0.0095010760070738404</cx:pt>
          <cx:pt idx="744">0.0046903482424419801</cx:pt>
          <cx:pt idx="745">0.0182661311559787</cx:pt>
          <cx:pt idx="746">0.026027517986387801</cx:pt>
          <cx:pt idx="747">0.017318483816301401</cx:pt>
          <cx:pt idx="748">0.00090447762715913896</cx:pt>
          <cx:pt idx="749">-0.0071157454769642499</cx:pt>
          <cx:pt idx="750">-0.0028227626464232699</cx:pt>
          <cx:pt idx="751">0.00082149059724523799</cx:pt>
          <cx:pt idx="752">-7.4949339638111896e-05</cx:pt>
          <cx:pt idx="753">-4.0453298186295297e-06</cx:pt>
          <cx:pt idx="754">0.00073446165363790698</cx:pt>
          <cx:pt idx="755">-6.3405195940700006e-05</cx:pt>
          <cx:pt idx="756">0.00040660326263266497</cx:pt>
          <cx:pt idx="757">-0.00037004285033273397</cx:pt>
          <cx:pt idx="758">-8.2647992287317903e-05</cx:pt>
          <cx:pt idx="759">0.00032934118132016302</cx:pt>
          <cx:pt idx="760">0.00080239803578657602</cx:pt>
          <cx:pt idx="761">0.00017796960993624801</cx:pt>
          <cx:pt idx="762">0.000250871219928075</cx:pt>
          <cx:pt idx="763">-0.00026985687690362199</cx:pt>
          <cx:pt idx="764">0.0012249613311865299</cx:pt>
          <cx:pt idx="765">0.00142461639272446</cx:pt>
          <cx:pt idx="766">0.0025389901703692301</cx:pt>
          <cx:pt idx="767">0.00055180153783701005</cx:pt>
          <cx:pt idx="768">0.0023987948965798699</cx:pt>
          <cx:pt idx="769">0.0039211321888501099</cx:pt>
          <cx:pt idx="770">0.00050304824855972095</cx:pt>
          <cx:pt idx="771">0.00141481431057505</cx:pt>
          <cx:pt idx="772">0.0027241198495548099</cx:pt>
          <cx:pt idx="773">0.0041278107320005704</cx:pt>
          <cx:pt idx="774">0.00806606174186629</cx:pt>
          <cx:pt idx="775">0.0020768277691951501</cx:pt>
          <cx:pt idx="776">-0.0023856599856458402</cx:pt>
          <cx:pt idx="777">-0.00216554486407246</cx:pt>
          <cx:pt idx="778">-0.0034108304354214698</cx:pt>
          <cx:pt idx="779">0.00014237243307845701</cx:pt>
          <cx:pt idx="780">-0.000279072497906399</cx:pt>
          <cx:pt idx="781">-0.00017931549910703</cx:pt>
          <cx:pt idx="782">5.0390304769132e-05</cx:pt>
          <cx:pt idx="783">0.00021092497699636101</cx:pt>
        </cx:lvl>
      </cx:numDim>
    </cx:data>
    <cx:data id="128">
      <cx:numDim type="val">
        <cx:f>'001_WA_F - 副本'!$DY$1:$DY$784</cx:f>
        <cx:lvl ptCount="784" formatCode="0.00E+00">
          <cx:pt idx="0">-7.9451750083501897e-05</cx:pt>
          <cx:pt idx="1">0.00040773444971302098</cx:pt>
          <cx:pt idx="2">0.00036764184832745498</cx:pt>
          <cx:pt idx="3">0.000210790032126347</cx:pt>
          <cx:pt idx="4">0.00067667055796043196</cx:pt>
          <cx:pt idx="5">0.00076896056781020799</cx:pt>
          <cx:pt idx="6">0.00033516737427764402</cx:pt>
          <cx:pt idx="7">-0.00043570445364130603</cx:pt>
          <cx:pt idx="8">-0.00054014482160019597</cx:pt>
          <cx:pt idx="9">0.00029991025679813399</cx:pt>
          <cx:pt idx="10">3.63213649117589e-06</cx:pt>
          <cx:pt idx="11">-0.000368715891608901</cx:pt>
          <cx:pt idx="12">-3.2989086040988603e-05</cx:pt>
          <cx:pt idx="13">0.000172268566648326</cx:pt>
          <cx:pt idx="14">-0.00087704932571327002</cx:pt>
          <cx:pt idx="15">0.00090237385579726903</cx:pt>
          <cx:pt idx="16">-0.00040891155332277597</cx:pt>
          <cx:pt idx="17">0.000432796253050338</cx:pt>
          <cx:pt idx="18">-0.000108686845835133</cx:pt>
          <cx:pt idx="19">-0.000103400027978299</cx:pt>
          <cx:pt idx="20">0.0011128726736868799</cx:pt>
          <cx:pt idx="21">0.00095091757224640501</cx:pt>
          <cx:pt idx="22">0.00014663740614644799</cx:pt>
          <cx:pt idx="23">2.5402812347685801e-05</cx:pt>
          <cx:pt idx="24">-0.00100679600981238</cx:pt>
          <cx:pt idx="25">-0.00034270811392406999</cx:pt>
          <cx:pt idx="26">0.00088132970093482399</cx:pt>
          <cx:pt idx="27">0.00045295017944585897</cx:pt>
          <cx:pt idx="28">0.00044560669553932397</cx:pt>
          <cx:pt idx="29">-0.00057028031040612403</cx:pt>
          <cx:pt idx="30">0.000741751525698399</cx:pt>
          <cx:pt idx="31">0.000139185412511996</cx:pt>
          <cx:pt idx="32">-0.00013335301598402599</cx:pt>
          <cx:pt idx="33">-0.00030689279529970903</cx:pt>
          <cx:pt idx="34">0.00041745698333685901</cx:pt>
          <cx:pt idx="35">0.00090137064987879105</cx:pt>
          <cx:pt idx="36">0.0014639123046844499</cx:pt>
          <cx:pt idx="37">0.00051066109221914598</cx:pt>
          <cx:pt idx="38">-9.7100247998765098e-06</cx:pt>
          <cx:pt idx="39">-0.000338465236801437</cx:pt>
          <cx:pt idx="40">0.00154934413415084</cx:pt>
          <cx:pt idx="41">0.00071658568182530005</cx:pt>
          <cx:pt idx="42">0.00040141105169415298</cx:pt>
          <cx:pt idx="43">-0.00065285093131988705</cx:pt>
          <cx:pt idx="44">1.77516143767854e-06</cx:pt>
          <cx:pt idx="45">0.000191772195158517</cx:pt>
          <cx:pt idx="46">2.8650767506687401e-05</cx:pt>
          <cx:pt idx="47">-0.00012655701546203401</cx:pt>
          <cx:pt idx="48">-0.00028694213789934401</cx:pt>
          <cx:pt idx="49">0.00024728996409822702</cx:pt>
          <cx:pt idx="50">0.00032665394591096001</cx:pt>
          <cx:pt idx="51">-8.9807259554248593e-05</cx:pt>
          <cx:pt idx="52">-0.00034904653925844502</cx:pt>
          <cx:pt idx="53">0.0011027117822390599</cx:pt>
          <cx:pt idx="54">0.00028277449890671202</cx:pt>
          <cx:pt idx="55">0.00012140109486427199</cx:pt>
          <cx:pt idx="56">-0.00033939748207700003</cx:pt>
          <cx:pt idx="57">-0.00028007066913095002</cx:pt>
          <cx:pt idx="58">-0.000733410640758861</cx:pt>
          <cx:pt idx="59">0.00065695636912046996</cx:pt>
          <cx:pt idx="60">0.00015872491741391801</cx:pt>
          <cx:pt idx="61">-0.00046164474721897998</cx:pt>
          <cx:pt idx="62">-0.00037437889975523898</cx:pt>
          <cx:pt idx="63">0.0020244994583043501</cx:pt>
          <cx:pt idx="64">0.0033344522521409699</cx:pt>
          <cx:pt idx="65">-0.0027326520665147398</cx:pt>
          <cx:pt idx="66">-0.0055148089081709702</cx:pt>
          <cx:pt idx="67">-5.9256793749647197e-05</cx:pt>
          <cx:pt idx="68">-0.010814719938334201</cx:pt>
          <cx:pt idx="69">-0.031870350966093898</cx:pt>
          <cx:pt idx="70">-0.028702852787066399</cx:pt>
          <cx:pt idx="71">-0.0170524861232049</cx:pt>
          <cx:pt idx="72">-0.0062355936567053596</cx:pt>
          <cx:pt idx="73">-0.0038064731152357601</cx:pt>
          <cx:pt idx="74">0.00189892452697709</cx:pt>
          <cx:pt idx="75">0.00026737813555516098</cx:pt>
          <cx:pt idx="76">-0.0011869431420777001</cx:pt>
          <cx:pt idx="77">-0.00010290181302325</cx:pt>
          <cx:pt idx="78">0.00081811975323648498</cx:pt>
          <cx:pt idx="79">0.00018139814421331001</cx:pt>
          <cx:pt idx="80">-0.00056181376029933801</cx:pt>
          <cx:pt idx="81">-0.00065503706991512796</cx:pt>
          <cx:pt idx="82">-0.0012253773660352101</cx:pt>
          <cx:pt idx="83">-0.00051670369894701005</cx:pt>
          <cx:pt idx="84">-2.7629632231602099e-05</cx:pt>
          <cx:pt idx="85">0.000141857807831247</cx:pt>
          <cx:pt idx="86">-0.00017016163926481101</cx:pt>
          <cx:pt idx="87">-0.00085812725614859103</cx:pt>
          <cx:pt idx="88">-0.00027724794940093802</cx:pt>
          <cx:pt idx="89">-3.1300274532565797e-05</cx:pt>
          <cx:pt idx="90">0.00025563189979121298</cx:pt>
          <cx:pt idx="91">0.00043878995617913498</cx:pt>
          <cx:pt idx="92">0.00077554825112828498</cx:pt>
          <cx:pt idx="93">-0.0086236361583326097</cx:pt>
          <cx:pt idx="94">-0.010771580797723</cx:pt>
          <cx:pt idx="95">-0.00875992733130985</cx:pt>
          <cx:pt idx="96">-0.0309794484619892</cx:pt>
          <cx:pt idx="97">-0.034970330494410798</cx:pt>
          <cx:pt idx="98">-0.059816071470146399</cx:pt>
          <cx:pt idx="99">-0.044415430560453398</cx:pt>
          <cx:pt idx="100">-0.029985902585343501</cx:pt>
          <cx:pt idx="101">-0.0093208606619804794</cx:pt>
          <cx:pt idx="102">0.00037758784967839001</cx:pt>
          <cx:pt idx="103">-0.0036477939000311098</cx:pt>
          <cx:pt idx="104">-0.0036792023818877501</cx:pt>
          <cx:pt idx="105">-0.0076967157872026102</cx:pt>
          <cx:pt idx="106">-0.0077929105246153998</cx:pt>
          <cx:pt idx="107">-0.0039819825083871599</cx:pt>
          <cx:pt idx="108">-0.0028836574364106702</cx:pt>
          <cx:pt idx="109">8.0520665522280496e-05</cx:pt>
          <cx:pt idx="110">0.00078381613624368702</cx:pt>
          <cx:pt idx="111">0.00024231941802434399</cx:pt>
          <cx:pt idx="112">-0.00097420235534622095</cx:pt>
          <cx:pt idx="113">0.00078246234798793105</cx:pt>
          <cx:pt idx="114">0.000914204269314881</cx:pt>
          <cx:pt idx="115">0.0011737596317119099</cx:pt>
          <cx:pt idx="116">0.00090415144908617998</cx:pt>
          <cx:pt idx="117">-0.0119319242580421</cx:pt>
          <cx:pt idx="118">-0.019368154271555301</cx:pt>
          <cx:pt idx="119">-0.013031897489931501</cx:pt>
          <cx:pt idx="120">-0.016262607435955999</cx:pt>
          <cx:pt idx="121">0.0114598894896172</cx:pt>
          <cx:pt idx="122">0.020633389004199601</cx:pt>
          <cx:pt idx="123">0.046998931480384303</cx:pt>
          <cx:pt idx="124">0.037529477934941997</cx:pt>
          <cx:pt idx="125">-0.037969367876030002</cx:pt>
          <cx:pt idx="126">0.0042714801140417997</cx:pt>
          <cx:pt idx="127">0.043385789792158298</cx:pt>
          <cx:pt idx="128">0.051738227722418498</cx:pt>
          <cx:pt idx="129">0.0339359032652614</cx:pt>
          <cx:pt idx="130">0.0132335182780999</cx:pt>
          <cx:pt idx="131">-0.019826365520902299</cx:pt>
          <cx:pt idx="132">-0.028893406438084399</cx:pt>
          <cx:pt idx="133">-0.011204300418372001</cx:pt>
          <cx:pt idx="134">-0.0126867749936397</cx:pt>
          <cx:pt idx="135">-0.00594634436584852</cx:pt>
          <cx:pt idx="136">0.0067083892848767597</cx:pt>
          <cx:pt idx="137">0.00692390279512061</cx:pt>
          <cx:pt idx="138">0.00356255841885075</cx:pt>
          <cx:pt idx="139">0.00075950044391342802</cx:pt>
          <cx:pt idx="140">-0.00018454328432176501</cx:pt>
          <cx:pt idx="141">0.00020739364302121901</cx:pt>
          <cx:pt idx="142">-0.000200378591287286</cx:pt>
          <cx:pt idx="143">0.0021151526207230601</cx:pt>
          <cx:pt idx="144">-0.00059071864627748699</cx:pt>
          <cx:pt idx="145">-0.014088930386985599</cx:pt>
          <cx:pt idx="146">-0.017609156324794401</cx:pt>
          <cx:pt idx="147">0.016567250051852001</cx:pt>
          <cx:pt idx="148">-0.0010449574576566201</cx:pt>
          <cx:pt idx="149">0.022645881717982298</cx:pt>
          <cx:pt idx="150">0.047474832391244302</cx:pt>
          <cx:pt idx="151">0.14061580700528101</cx:pt>
          <cx:pt idx="152">0.074130310677824995</cx:pt>
          <cx:pt idx="153">0.024454759892804101</cx:pt>
          <cx:pt idx="154">0.084899758545083207</cx:pt>
          <cx:pt idx="155">0.0935957606233523</cx:pt>
          <cx:pt idx="156">0.088915566964791498</cx:pt>
          <cx:pt idx="157">0.036596088855496998</cx:pt>
          <cx:pt idx="158">-0.026051709899977401</cx:pt>
          <cx:pt idx="159">-0.0246499839068491</cx:pt>
          <cx:pt idx="160">-0.028531405615869601</cx:pt>
          <cx:pt idx="161">-0.016196119137901099</cx:pt>
          <cx:pt idx="162">-0.0079750169412749206</cx:pt>
          <cx:pt idx="163">-0.0101058873703817</cx:pt>
          <cx:pt idx="164">0.0105383188360323</cx:pt>
          <cx:pt idx="165">0.031261624339161499</cx:pt>
          <cx:pt idx="166">0.018333974048144502</cx:pt>
          <cx:pt idx="167">0.00146732350484046</cx:pt>
          <cx:pt idx="168">-0.00050425340853562099</cx:pt>
          <cx:pt idx="169">-0.00037348645136749299</cx:pt>
          <cx:pt idx="170">0.0037460044082891501</cx:pt>
          <cx:pt idx="171">0.00035777971352936398</cx:pt>
          <cx:pt idx="172">-0.0099573340107980204</cx:pt>
          <cx:pt idx="173">-0.0041002645707050797</cx:pt>
          <cx:pt idx="174">0.0016352514380706101</cx:pt>
          <cx:pt idx="175">0.030996151018989299</cx:pt>
          <cx:pt idx="176">0.042088948958570897</cx:pt>
          <cx:pt idx="177">0.056179301519410203</cx:pt>
          <cx:pt idx="178">0.079813541734105001</cx:pt>
          <cx:pt idx="179">0.12159089365167999</cx:pt>
          <cx:pt idx="180">0.104051495583884</cx:pt>
          <cx:pt idx="181">0.053897356454949398</cx:pt>
          <cx:pt idx="182">0.035709223384621</cx:pt>
          <cx:pt idx="183">0.039725691298151802</cx:pt>
          <cx:pt idx="184">0.00198057773405202</cx:pt>
          <cx:pt idx="185">-0.0095309764729474295</cx:pt>
          <cx:pt idx="186">-0.046264412270672302</cx:pt>
          <cx:pt idx="187">0.0044996335415288897</cx:pt>
          <cx:pt idx="188">-0.0177164882839373</cx:pt>
          <cx:pt idx="189">-0.023740596919205301</cx:pt>
          <cx:pt idx="190">0.024122556659470499</cx:pt>
          <cx:pt idx="191">0.041557166894450701</cx:pt>
          <cx:pt idx="192">0.044875555930007499</cx:pt>
          <cx:pt idx="193">0.046289188347652402</cx:pt>
          <cx:pt idx="194">0.010922833869161401</cx:pt>
          <cx:pt idx="195">0.00054939537576517803</cx:pt>
          <cx:pt idx="196">0.00060490476564128797</cx:pt>
          <cx:pt idx="197">-9.1231272147414394e-05</cx:pt>
          <cx:pt idx="198">-0.0044778972924016296</cx:pt>
          <cx:pt idx="199">-0.016755568175478599</cx:pt>
          <cx:pt idx="200">-0.015591907414382</cx:pt>
          <cx:pt idx="201">0.018688435494590899</cx:pt>
          <cx:pt idx="202">0.00155200409636773</cx:pt>
          <cx:pt idx="203">-0.00714479950149395</cx:pt>
          <cx:pt idx="204">0.056120097511220497</cx:pt>
          <cx:pt idx="205">0.078234750757734506</cx:pt>
          <cx:pt idx="206">0.088184522547817404</cx:pt>
          <cx:pt idx="207">-0.014198531091909</cx:pt>
          <cx:pt idx="208">-0.041265056064642001</cx:pt>
          <cx:pt idx="209">-0.043373363678729702</cx:pt>
          <cx:pt idx="210">-0.075616525424404404</cx:pt>
          <cx:pt idx="211">-0.027615384510148899</cx:pt>
          <cx:pt idx="212">0.00725726667185724</cx:pt>
          <cx:pt idx="213">-0.0050666921967871996</cx:pt>
          <cx:pt idx="214">-0.016244803870255599</cx:pt>
          <cx:pt idx="215">0.00119634303398665</cx:pt>
          <cx:pt idx="216">0.018182287857085699</cx:pt>
          <cx:pt idx="217">0.051548663656874501</cx:pt>
          <cx:pt idx="218">0.077298660135970698</cx:pt>
          <cx:pt idx="219">0.078147445911477598</cx:pt>
          <cx:pt idx="220">0.061596036610766597</cx:pt>
          <cx:pt idx="221">0.048836305731046699</cx:pt>
          <cx:pt idx="222">0.013257685365221599</cx:pt>
          <cx:pt idx="223">-8.2055833314863605e-05</cx:pt>
          <cx:pt idx="224">0.00070599548327299601</cx:pt>
          <cx:pt idx="225">4.20540564678415e-06</cx:pt>
          <cx:pt idx="226">-0.011032558758131</cx:pt>
          <cx:pt idx="227">-0.024709889817883201</cx:pt>
          <cx:pt idx="228">-0.0210087940678522</cx:pt>
          <cx:pt idx="229">-0.00110482243922998</cx:pt>
          <cx:pt idx="230">0.059291147236878401</cx:pt>
          <cx:pt idx="231">0.051215749090628197</cx:pt>
          <cx:pt idx="232">0.095489107127860504</cx:pt>
          <cx:pt idx="233">0.085988145758819495</cx:pt>
          <cx:pt idx="234">0.00112603435791853</cx:pt>
          <cx:pt idx="235">-0.034109743536791699</cx:pt>
          <cx:pt idx="236">-0.034098802429388397</cx:pt>
          <cx:pt idx="237">0.00066638173663307904</cx:pt>
          <cx:pt idx="238">-0.049729335492054799</cx:pt>
          <cx:pt idx="239">-0.031159249744694899</cx:pt>
          <cx:pt idx="240">-0.00087017616026772895</cx:pt>
          <cx:pt idx="241">-0.024444286534326801</cx:pt>
          <cx:pt idx="242">-0.012279710757039399</cx:pt>
          <cx:pt idx="243">0.049331844844684697</cx:pt>
          <cx:pt idx="244">0.060747255652671098</cx:pt>
          <cx:pt idx="245">0.0587800072241434</cx:pt>
          <cx:pt idx="246">0.072281504896900606</cx:pt>
          <cx:pt idx="247">0.087877573929066394</cx:pt>
          <cx:pt idx="248">0.10495242984972999</cx:pt>
          <cx:pt idx="249">0.065101870300771095</cx:pt>
          <cx:pt idx="250">0.016293253726499601</cx:pt>
          <cx:pt idx="251">0.00046719328237706202</cx:pt>
          <cx:pt idx="252">0.00074650995347316502</cx:pt>
          <cx:pt idx="253">-0.00109291959132721</cx:pt>
          <cx:pt idx="254">-0.014894594753333899</cx:pt>
          <cx:pt idx="255">-0.0241919156555256</cx:pt>
          <cx:pt idx="256">-0.036925352596860798</cx:pt>
          <cx:pt idx="257">0.014543109528618</cx:pt>
          <cx:pt idx="258">0.055619165222606001</cx:pt>
          <cx:pt idx="259">0.026740223976203899</cx:pt>
          <cx:pt idx="260">0.060829043853957897</cx:pt>
          <cx:pt idx="261">0.076220579207168807</cx:pt>
          <cx:pt idx="262">-0.0045025248404833703</cx:pt>
          <cx:pt idx="263">-0.036429015522112501</cx:pt>
          <cx:pt idx="264">-0.073800142957739595</cx:pt>
          <cx:pt idx="265">-0.036107259096036501</cx:pt>
          <cx:pt idx="266">-0.0235576894378999</cx:pt>
          <cx:pt idx="267">-0.011365591067899101</cx:pt>
          <cx:pt idx="268">0.010029543597000701</cx:pt>
          <cx:pt idx="269">-0.036705453983206099</cx:pt>
          <cx:pt idx="270">-0.0051666757602384398</cx:pt>
          <cx:pt idx="271">0.023765151911870699</cx:pt>
          <cx:pt idx="272">0.015400218181106901</cx:pt>
          <cx:pt idx="273">-0.00092399979326274</cx:pt>
          <cx:pt idx="274">0.043814523701388997</cx:pt>
          <cx:pt idx="275">0.078845644484753799</cx:pt>
          <cx:pt idx="276">0.12395711573632</cx:pt>
          <cx:pt idx="277">0.076398432693617402</cx:pt>
          <cx:pt idx="278">0.017626828482757099</cx:pt>
          <cx:pt idx="279">0.00154447230305979</cx:pt>
          <cx:pt idx="280">8.2515973831405196e-05</cx:pt>
          <cx:pt idx="281">-0.00079308673934957205</cx:pt>
          <cx:pt idx="282">-0.0084745706625585799</cx:pt>
          <cx:pt idx="283">-0.0088507588310319397</cx:pt>
          <cx:pt idx="284">-0.0127488024159681</cx:pt>
          <cx:pt idx="285">0.020896927708387299</cx:pt>
          <cx:pt idx="286">0.030468398518436399</cx:pt>
          <cx:pt idx="287">-0.0029959012003017002</cx:pt>
          <cx:pt idx="288">0.041818983831277301</cx:pt>
          <cx:pt idx="289">0.054577237818792999</cx:pt>
          <cx:pt idx="290">-0.0305476123234283</cx:pt>
          <cx:pt idx="291">-0.0497226353401563</cx:pt>
          <cx:pt idx="292">-0.072958376053621002</cx:pt>
          <cx:pt idx="293">-0.027767364003680999</cx:pt>
          <cx:pt idx="294">0.0685427958796581</cx:pt>
          <cx:pt idx="295">0.018776572972021101</cx:pt>
          <cx:pt idx="296">-0.012438767046584399</cx:pt>
          <cx:pt idx="297">-0.029277880441666002</cx:pt>
          <cx:pt idx="298">-0.018805743819662001</cx:pt>
          <cx:pt idx="299">-0.031800040413651601</cx:pt>
          <cx:pt idx="300">-0.038011513612260399</cx:pt>
          <cx:pt idx="301">-0.037181338508413798</cx:pt>
          <cx:pt idx="302">-0.0123164546374153</cx:pt>
          <cx:pt idx="303">0.032795921529319698</cx:pt>
          <cx:pt idx="304">0.073902631849215403</cx:pt>
          <cx:pt idx="305">0.046939983371911201</cx:pt>
          <cx:pt idx="306">0.0120119244933628</cx:pt>
          <cx:pt idx="307">0.00033657754533126697</cx:pt>
          <cx:pt idx="308">-7.0202090729745294e-05</cx:pt>
          <cx:pt idx="309">-0.00309172054086207</cx:pt>
          <cx:pt idx="310">-0.0098617229489252594</cx:pt>
          <cx:pt idx="311">0.014189382177482999</cx:pt>
          <cx:pt idx="312">0.0114904429950044</cx:pt>
          <cx:pt idx="313">-0.042594353962173197</cx:pt>
          <cx:pt idx="314">-0.041851772279071497</cx:pt>
          <cx:pt idx="315">-0.0115696785479606</cx:pt>
          <cx:pt idx="316">0.020485534842458301</cx:pt>
          <cx:pt idx="317">0.018259492005944199</cx:pt>
          <cx:pt idx="318">-0.043128574864410303</cx:pt>
          <cx:pt idx="319">-0.026097746758147401</cx:pt>
          <cx:pt idx="320">-0.00654622988243989</cx:pt>
          <cx:pt idx="321">0.092950577128400297</cx:pt>
          <cx:pt idx="322">0.118334042435428</cx:pt>
          <cx:pt idx="323">0.020436946344368202</cx:pt>
          <cx:pt idx="324">-0.041030960740190303</cx:pt>
          <cx:pt idx="325">-0.00027649549081268702</cx:pt>
          <cx:pt idx="326">-0.056060015501618703</cx:pt>
          <cx:pt idx="327">-0.097218783949223495</cx:pt>
          <cx:pt idx="328">-0.13867400587955001</cx:pt>
          <cx:pt idx="329">-0.10255025139853299</cx:pt>
          <cx:pt idx="330">-0.108038059680459</cx:pt>
          <cx:pt idx="331">-0.030519921285908198</cx:pt>
          <cx:pt idx="332">0.019271131364979901</cx:pt>
          <cx:pt idx="333">0.019688447119602701</cx:pt>
          <cx:pt idx="334">0.0071579059344152596</cx:pt>
          <cx:pt idx="335">0.00055736457984509097</cx:pt>
          <cx:pt idx="336">0.00012671397236436199</cx:pt>
          <cx:pt idx="337">-0.0016378371095871001</cx:pt>
          <cx:pt idx="338">-0.0061464020337902896</cx:pt>
          <cx:pt idx="339">0.023475871741084599</cx:pt>
          <cx:pt idx="340">0.00060588860275359797</cx:pt>
          <cx:pt idx="341">-0.04736682609225</cx:pt>
          <cx:pt idx="342">-0.0180459719733457</cx:pt>
          <cx:pt idx="343">0.0085761966742512203</cx:pt>
          <cx:pt idx="344">0.0082191320958907004</cx:pt>
          <cx:pt idx="345">0.0227844288960036</cx:pt>
          <cx:pt idx="346">0.016213591328094398</cx:pt>
          <cx:pt idx="347">0.053815252035011397</cx:pt>
          <cx:pt idx="348">0.076420200991860393</cx:pt>
          <cx:pt idx="349">0.116973035651664</cx:pt>
          <cx:pt idx="350">0.025187017187531</cx:pt>
          <cx:pt idx="351">-0.0050274149961746202</cx:pt>
          <cx:pt idx="352">-0.0295368775543196</cx:pt>
          <cx:pt idx="353">-0.0052717220844300397</cx:pt>
          <cx:pt idx="354">-0.046452075327554201</cx:pt>
          <cx:pt idx="355">-0.110833070364511</cx:pt>
          <cx:pt idx="356">-0.13666689829826101</cx:pt>
          <cx:pt idx="357">-0.11794070073883001</cx:pt>
          <cx:pt idx="358">-0.141697424575392</cx:pt>
          <cx:pt idx="359">-0.062324470379784801</cx:pt>
          <cx:pt idx="360">-0.017891042517231</cx:pt>
          <cx:pt idx="361">0.00071824242572884401</cx:pt>
          <cx:pt idx="362">0.0021362717437221602</cx:pt>
          <cx:pt idx="363">-0.000492223876907322</cx:pt>
          <cx:pt idx="364">3.9521779058870302e-05</cx:pt>
          <cx:pt idx="365">-5.1467753620812802e-05</cx:pt>
          <cx:pt idx="366">-0.00129531955176487</cx:pt>
          <cx:pt idx="367">0.016435881758510899</cx:pt>
          <cx:pt idx="368">-0.023027738397505101</cx:pt>
          <cx:pt idx="369">-0.014489290724750799</cx:pt>
          <cx:pt idx="370">0.015979915313741301</cx:pt>
          <cx:pt idx="371">0.068669314516828797</cx:pt>
          <cx:pt idx="372">0.0143580212908086</cx:pt>
          <cx:pt idx="373">0.047661309354302503</cx:pt>
          <cx:pt idx="374">0.0110887842798627</cx:pt>
          <cx:pt idx="375">0.073369821564831794</cx:pt>
          <cx:pt idx="376">0.100026074915299</cx:pt>
          <cx:pt idx="377">0.075120039601108801</cx:pt>
          <cx:pt idx="378">0.017914658014394302</cx:pt>
          <cx:pt idx="379">-0.0104775221821907</cx:pt>
          <cx:pt idx="380">-0.0349204427706232</cx:pt>
          <cx:pt idx="381">-0.046253101539905798</cx:pt>
          <cx:pt idx="382">-0.0042238496669841398</cx:pt>
          <cx:pt idx="383">-0.080715994469155297</cx:pt>
          <cx:pt idx="384">-0.095915300264421993</cx:pt>
          <cx:pt idx="385">-0.13797305494009901</cx:pt>
          <cx:pt idx="386">-0.120902272542459</cx:pt>
          <cx:pt idx="387">-0.036605747237274</cx:pt>
          <cx:pt idx="388">-0.011918530802077301</cx:pt>
          <cx:pt idx="389">-0.0024350201357693502</cx:pt>
          <cx:pt idx="390">0.00138911386558847</cx:pt>
          <cx:pt idx="391">0.000312967874904991</cx:pt>
          <cx:pt idx="392">-3.1471781146936602e-05</cx:pt>
          <cx:pt idx="393">-0.000142895130735055</cx:pt>
          <cx:pt idx="394">-0.0023423658798742298</cx:pt>
          <cx:pt idx="395">-0.0066308683339478397</cx:pt>
          <cx:pt idx="396">-0.027213195426916598</cx:pt>
          <cx:pt idx="397">-0.027798324874896699</cx:pt>
          <cx:pt idx="398">0.028278769390107698</cx:pt>
          <cx:pt idx="399">0.016732073014215299</cx:pt>
          <cx:pt idx="400">-0.022236505489998899</cx:pt>
          <cx:pt idx="401">0.025214674598217399</cx:pt>
          <cx:pt idx="402">0.067271816552075397</cx:pt>
          <cx:pt idx="403">0.0548230160645133</cx:pt>
          <cx:pt idx="404">0.029151217981486299</cx:pt>
          <cx:pt idx="405">0.0285935729310655</cx:pt>
          <cx:pt idx="406">-0.00324253326763202</cx:pt>
          <cx:pt idx="407">-0.055905316936708603</cx:pt>
          <cx:pt idx="408">-0.0080016804363179407</cx:pt>
          <cx:pt idx="409">0.031844804260606999</cx:pt>
          <cx:pt idx="410">0.047318694621574002</cx:pt>
          <cx:pt idx="411">-0.054909266460868897</cx:pt>
          <cx:pt idx="412">-0.0805372427391048</cx:pt>
          <cx:pt idx="413">-0.101923517787888</cx:pt>
          <cx:pt idx="414">-0.093951395757957107</cx:pt>
          <cx:pt idx="415">-0.037325490814113203</cx:pt>
          <cx:pt idx="416">-0.0048794313252155698</cx:pt>
          <cx:pt idx="417">-0.002786517067723</cx:pt>
          <cx:pt idx="418">-0.0058682485852468201</cx:pt>
          <cx:pt idx="419">0.00074688587363017599</cx:pt>
          <cx:pt idx="420">-0.000169977174547467</cx:pt>
          <cx:pt idx="421">-0.00055464912285233198</cx:pt>
          <cx:pt idx="422">0.00019438605603191799</cx:pt>
          <cx:pt idx="423">-0.023318618396993299</cx:pt>
          <cx:pt idx="424">-0.028925508694279699</cx:pt>
          <cx:pt idx="425">-0.033068860211962897</cx:pt>
          <cx:pt idx="426">-0.0029867400977656999</cx:pt>
          <cx:pt idx="427">0.0196199243581449</cx:pt>
          <cx:pt idx="428">0.0088362043388439601</cx:pt>
          <cx:pt idx="429">0.048615123893561402</cx:pt>
          <cx:pt idx="430">0.0560038289426577</cx:pt>
          <cx:pt idx="431">0.066743150262881801</cx:pt>
          <cx:pt idx="432">0.074746405063105897</cx:pt>
          <cx:pt idx="433">0.0026437507885827402</cx:pt>
          <cx:pt idx="434">-0.037123838710343901</cx:pt>
          <cx:pt idx="435">-0.099197210381785306</cx:pt>
          <cx:pt idx="436">0.0206162136758389</cx:pt>
          <cx:pt idx="437">0.075612917539283495</cx:pt>
          <cx:pt idx="438">0.084251985310793198</cx:pt>
          <cx:pt idx="439">0.0061881217505569998</cx:pt>
          <cx:pt idx="440">-0.00084226367774079404</cx:pt>
          <cx:pt idx="441">-0.033260150567425303</cx:pt>
          <cx:pt idx="442">-0.051424074637906603</cx:pt>
          <cx:pt idx="443">-0.0158341687958969</cx:pt>
          <cx:pt idx="444">0.0011685432387476601</cx:pt>
          <cx:pt idx="445">-0.0032954915594930398</cx:pt>
          <cx:pt idx="446">-0.013396092090430099</cx:pt>
          <cx:pt idx="447">-0.0030036533951008199</cx:pt>
          <cx:pt idx="448">-0.00044747922393592902</cx:pt>
          <cx:pt idx="449">-0.00029494081160779398</cx:pt>
          <cx:pt idx="450">0.00096447036126630402</cx:pt>
          <cx:pt idx="451">-0.0110773293517394</cx:pt>
          <cx:pt idx="452">-0.0130985819766816</cx:pt>
          <cx:pt idx="453">-0.043061177554483403</cx:pt>
          <cx:pt idx="454">-0.045797681802568303</cx:pt>
          <cx:pt idx="455">-0.0021965156902978402</cx:pt>
          <cx:pt idx="456">-0.0064921822205956797</cx:pt>
          <cx:pt idx="457">-0.0061237468145442196</cx:pt>
          <cx:pt idx="458">0.051082537804456103</cx:pt>
          <cx:pt idx="459">0.018183066705200202</cx:pt>
          <cx:pt idx="460">-0.0091666830714851096</cx:pt>
          <cx:pt idx="461">-0.035174590392964201</cx:pt>
          <cx:pt idx="462">-0.072386359586440199</cx:pt>
          <cx:pt idx="463">-0.082055594776827806</cx:pt>
          <cx:pt idx="464">-0.021954537801674601</cx:pt>
          <cx:pt idx="465">-0.022384290622578299</cx:pt>
          <cx:pt idx="466">0.057888623450442302</cx:pt>
          <cx:pt idx="467">0.086346348796273398</cx:pt>
          <cx:pt idx="468">0.068074547079954403</cx:pt>
          <cx:pt idx="469">0.026137086860094801</cx:pt>
          <cx:pt idx="470">0.0051155436118002799</cx:pt>
          <cx:pt idx="471">0.025173714523412501</cx:pt>
          <cx:pt idx="472">-0.0094153691507918701</cx:pt>
          <cx:pt idx="473">-0.0085150524534765293</cx:pt>
          <cx:pt idx="474">-0.017714056352689401</cx:pt>
          <cx:pt idx="475">-0.0060689090779019097</cx:pt>
          <cx:pt idx="476">-0.000411738945130032</cx:pt>
          <cx:pt idx="477">-0.00056117043280539498</cx:pt>
          <cx:pt idx="478">-0.00050731124409283805</cx:pt>
          <cx:pt idx="479">0.0074345430324641703</cx:pt>
          <cx:pt idx="480">0.016202235611147801</cx:pt>
          <cx:pt idx="481">0.00073480462092707097</cx:pt>
          <cx:pt idx="482">-0.0011584024734037799</cx:pt>
          <cx:pt idx="483">-0.043788165081062098</cx:pt>
          <cx:pt idx="484">-0.061265545693905202</cx:pt>
          <cx:pt idx="485">-0.011233035148421999</cx:pt>
          <cx:pt idx="486">-0.0040682975077428003</cx:pt>
          <cx:pt idx="487">-0.063057328860993606</cx:pt>
          <cx:pt idx="488">-0.069720359945176794</cx:pt>
          <cx:pt idx="489">-0.074126330700022794</cx:pt>
          <cx:pt idx="490">-0.055309237969552102</cx:pt>
          <cx:pt idx="491">-0.0390435145488265</cx:pt>
          <cx:pt idx="492">-0.0044306651134963099</cx:pt>
          <cx:pt idx="493">-0.01474238321992</cx:pt>
          <cx:pt idx="494">0.0080492560334037306</cx:pt>
          <cx:pt idx="495">0.100311998990399</cx:pt>
          <cx:pt idx="496">0.091092512351731894</cx:pt>
          <cx:pt idx="497">0.051395927866494703</cx:pt>
          <cx:pt idx="498">0.029363356641743901</cx:pt>
          <cx:pt idx="499">0.0376096525995483</cx:pt>
          <cx:pt idx="500">-0.024161150032911</cx:pt>
          <cx:pt idx="501">-0.036874496832029299</cx:pt>
          <cx:pt idx="502">-0.015499812203678701</cx:pt>
          <cx:pt idx="503">-0.000677615609960732</cx:pt>
          <cx:pt idx="504">-7.6449877317437894e-05</cx:pt>
          <cx:pt idx="505">1.8138424206267401e-05</cx:pt>
          <cx:pt idx="506">0.00104741380931137</cx:pt>
          <cx:pt idx="507">0.0106549477823268</cx:pt>
          <cx:pt idx="508">0.033432143873604499</cx:pt>
          <cx:pt idx="509">0.031007699685164099</cx:pt>
          <cx:pt idx="510">0.0350429400101075</cx:pt>
          <cx:pt idx="511">-0.0296839308861899</cx:pt>
          <cx:pt idx="512">-0.0481368589173303</cx:pt>
          <cx:pt idx="513">-0.044701184616168198</cx:pt>
          <cx:pt idx="514">-0.037000395285428797</cx:pt>
          <cx:pt idx="515">-0.10952996259087</cx:pt>
          <cx:pt idx="516">-0.079984821016391205</cx:pt>
          <cx:pt idx="517">-0.054633068519413797</cx:pt>
          <cx:pt idx="518">-0.095678841565220593</cx:pt>
          <cx:pt idx="519">-0.050847773692622202</cx:pt>
          <cx:pt idx="520">-0.081829766153972305</cx:pt>
          <cx:pt idx="521">-0.028727074493133099</cx:pt>
          <cx:pt idx="522">-0.052596638540992599</cx:pt>
          <cx:pt idx="523">0.093662781639456599</cx:pt>
          <cx:pt idx="524">0.086750384161779395</cx:pt>
          <cx:pt idx="525">0.026508796874460699</cx:pt>
          <cx:pt idx="526">0.039848513169627398</cx:pt>
          <cx:pt idx="527">0.036261798186412099</cx:pt>
          <cx:pt idx="528">-0.013280752789069801</cx:pt>
          <cx:pt idx="529">-0.021555595578991699</cx:pt>
          <cx:pt idx="530">-0.0068092001917644503</cx:pt>
          <cx:pt idx="531">-0.00125916655524315</cx:pt>
          <cx:pt idx="532">0.00055711305964792899</cx:pt>
          <cx:pt idx="533">0.00058367529737790797</cx:pt>
          <cx:pt idx="534">0.0030758902261378701</cx:pt>
          <cx:pt idx="535">0.014686639954664</cx:pt>
          <cx:pt idx="536">0.045020586952741699</cx:pt>
          <cx:pt idx="537">0.029485830549801001</cx:pt>
          <cx:pt idx="538">0.0226379364934076</cx:pt>
          <cx:pt idx="539">-0.050837465119618098</cx:pt>
          <cx:pt idx="540">-0.020887284860726201</cx:pt>
          <cx:pt idx="541">-0.029662543957640002</cx:pt>
          <cx:pt idx="542">-0.0090801599322774106</cx:pt>
          <cx:pt idx="543">-0.068887784899718904</cx:pt>
          <cx:pt idx="544">-0.017765613081862301</cx:pt>
          <cx:pt idx="545">-0.0558677843511661</cx:pt>
          <cx:pt idx="546">-0.10433443919183299</cx:pt>
          <cx:pt idx="547">-0.082028824432329797</cx:pt>
          <cx:pt idx="548">-0.090394607128941901</cx:pt>
          <cx:pt idx="549">-0.0547250028165948</cx:pt>
          <cx:pt idx="550">-0.038193501939755202</cx:pt>
          <cx:pt idx="551">0.063547027133289094</cx:pt>
          <cx:pt idx="552">0.063542537702755503</cx:pt>
          <cx:pt idx="553">0.068996974572668596</cx:pt>
          <cx:pt idx="554">0.089430651397072403</cx:pt>
          <cx:pt idx="555">0.047310938813007797</cx:pt>
          <cx:pt idx="556">-0.0071802088369026301</cx:pt>
          <cx:pt idx="557">-0.021309430006400398</cx:pt>
          <cx:pt idx="558">-0.0033603380803192001</cx:pt>
          <cx:pt idx="559">-2.0552475778744001e-05</cx:pt>
          <cx:pt idx="560">0.00054412951111007101</cx:pt>
          <cx:pt idx="561">0.00017037794773123199</cx:pt>
          <cx:pt idx="562">0.0034279076189763502</cx:pt>
          <cx:pt idx="563">0.0147773058145823</cx:pt>
          <cx:pt idx="564">0.051625616378330699</cx:pt>
          <cx:pt idx="565">0.0310481696459965</cx:pt>
          <cx:pt idx="566">-0.0042163492990853497</cx:pt>
          <cx:pt idx="567">-0.068812334008054796</cx:pt>
          <cx:pt idx="568">-0.013621555451287201</cx:pt>
          <cx:pt idx="569">0.00156099424432863</cx:pt>
          <cx:pt idx="570">-0.027368773996115599</cx:pt>
          <cx:pt idx="571">-0.027067070170991799</cx:pt>
          <cx:pt idx="572">-0.0118155767894634</cx:pt>
          <cx:pt idx="573">-0.040252924797526603</cx:pt>
          <cx:pt idx="574">-0.075188857878051504</cx:pt>
          <cx:pt idx="575">-0.036806141915974901</cx:pt>
          <cx:pt idx="576">-0.091586650883986695</cx:pt>
          <cx:pt idx="577">-0.079169684509467</cx:pt>
          <cx:pt idx="578">-0.019481430041820302</cx:pt>
          <cx:pt idx="579">0.032218773178117902</cx:pt>
          <cx:pt idx="580">0.094157735875904799</cx:pt>
          <cx:pt idx="581">0.074589357865353201</cx:pt>
          <cx:pt idx="582">0.097710149843503694</cx:pt>
          <cx:pt idx="583">0.024611605590708099</cx:pt>
          <cx:pt idx="584">-0.023621197511645899</cx:pt>
          <cx:pt idx="585">-0.0114550579799436</cx:pt>
          <cx:pt idx="586">-0.0029901148085982598</cx:pt>
          <cx:pt idx="587">-0.00030797414966839901</cx:pt>
          <cx:pt idx="588">0.00062816745684997799</cx:pt>
          <cx:pt idx="589">-4.7129902761335598e-05</cx:pt>
          <cx:pt idx="590">0.0028172752727243199</cx:pt>
          <cx:pt idx="591">0.0149325932402941</cx:pt>
          <cx:pt idx="592">0.039981343602982403</cx:pt>
          <cx:pt idx="593">0.010211376257161699</cx:pt>
          <cx:pt idx="594">-0.0064241843026576701</cx:pt>
          <cx:pt idx="595">-0.026939200666067999</cx:pt>
          <cx:pt idx="596">-0.0194488958083966</cx:pt>
          <cx:pt idx="597">0.0055029940125048199</cx:pt>
          <cx:pt idx="598">-0.075063402716447902</cx:pt>
          <cx:pt idx="599">0.0144061005028114</cx:pt>
          <cx:pt idx="600">-0.031575079350745203</cx:pt>
          <cx:pt idx="601">-0.0243972521414253</cx:pt>
          <cx:pt idx="602">-0.025329477433331499</cx:pt>
          <cx:pt idx="603">-0.029358718491719601</cx:pt>
          <cx:pt idx="604">-0.032653926483979002</cx:pt>
          <cx:pt idx="605">0.021190832106043</cx:pt>
          <cx:pt idx="606">-0.029540965232270001</cx:pt>
          <cx:pt idx="607">0.020645561237263299</cx:pt>
          <cx:pt idx="608">0.079536585105565605</cx:pt>
          <cx:pt idx="609">0.040992953374065</cx:pt>
          <cx:pt idx="610">0.054404850470765799</cx:pt>
          <cx:pt idx="611">-0.0090283026589261101</cx:pt>
          <cx:pt idx="612">-0.024339332768588601</cx:pt>
          <cx:pt idx="613">-0.0035217470208564702</cx:pt>
          <cx:pt idx="614">-0.00087924724677832097</cx:pt>
          <cx:pt idx="615">0.000234309638860194</cx:pt>
          <cx:pt idx="616">-0.00069614107896632897</cx:pt>
          <cx:pt idx="617">-0.00048709044016105103</cx:pt>
          <cx:pt idx="618">0.0024880388407308501</cx:pt>
          <cx:pt idx="619">0.010549925582974001</cx:pt>
          <cx:pt idx="620">0.019497676615425698</cx:pt>
          <cx:pt idx="621">-0.0052642350026280297</cx:pt>
          <cx:pt idx="622">-0.028025237816523201</cx:pt>
          <cx:pt idx="623">-0.0081267210720357905</cx:pt>
          <cx:pt idx="624">-0.0297952130211383</cx:pt>
          <cx:pt idx="625">-0.0117398880878234</cx:pt>
          <cx:pt idx="626">-0.017442419998639401</cx:pt>
          <cx:pt idx="627">0.019297935114246201</cx:pt>
          <cx:pt idx="628">-0.0225976194302401</cx:pt>
          <cx:pt idx="629">0.0089728457517138996</cx:pt>
          <cx:pt idx="630">0.0027368526485596302</cx:pt>
          <cx:pt idx="631">0.015441399481985399</cx:pt>
          <cx:pt idx="632">0.044590999006292202</cx:pt>
          <cx:pt idx="633">0.073144704235536706</cx:pt>
          <cx:pt idx="634">-0.0079899926505876302</cx:pt>
          <cx:pt idx="635">-0.0091627736228202892</cx:pt>
          <cx:pt idx="636">0.041360756088095398</cx:pt>
          <cx:pt idx="637">0.019698557272731499</cx:pt>
          <cx:pt idx="638">0.023671202200239799</cx:pt>
          <cx:pt idx="639">0.00100738742288389</cx:pt>
          <cx:pt idx="640">0.0022435718014782698</cx:pt>
          <cx:pt idx="641">0.0055628553346524397</cx:pt>
          <cx:pt idx="642">0.0024024710854039298</cx:pt>
          <cx:pt idx="643">0.000297771531167805</cx:pt>
          <cx:pt idx="644">-0.00049617783127403202</cx:pt>
          <cx:pt idx="645">0.00071080575629998597</cx:pt>
          <cx:pt idx="646">0.00191632321247928</cx:pt>
          <cx:pt idx="647">0.0075373239389840401</cx:pt>
          <cx:pt idx="648">0.0154150234667026</cx:pt>
          <cx:pt idx="649">0.00162760923403084</cx:pt>
          <cx:pt idx="650">-0.0141126117605811</cx:pt>
          <cx:pt idx="651">0.0214895966161327</cx:pt>
          <cx:pt idx="652">0.0215225612132946</cx:pt>
          <cx:pt idx="653">0.0299252379831467</cx:pt>
          <cx:pt idx="654">0.057732848438387503</cx:pt>
          <cx:pt idx="655">0.068946226020332499</cx:pt>
          <cx:pt idx="656">0.020196832298353101</cx:pt>
          <cx:pt idx="657">0.075037709957606599</cx:pt>
          <cx:pt idx="658">0.030039876516866099</cx:pt>
          <cx:pt idx="659">0.0268374045771477</cx:pt>
          <cx:pt idx="660">0.031925972665108</cx:pt>
          <cx:pt idx="661">0.022270398704826298</cx:pt>
          <cx:pt idx="662">0.017652027365551302</cx:pt>
          <cx:pt idx="663">-0.0079132629415653803</cx:pt>
          <cx:pt idx="664">0.044705418936385501</cx:pt>
          <cx:pt idx="665">0.0081085069790213897</cx:pt>
          <cx:pt idx="666">0.0155974149198217</cx:pt>
          <cx:pt idx="667">0.018749276703605901</cx:pt>
          <cx:pt idx="668">0.0096326635886682301</cx:pt>
          <cx:pt idx="669">0.0118267161458904</cx:pt>
          <cx:pt idx="670">0.00072781148173633396</cx:pt>
          <cx:pt idx="671">0.000243689342535624</cx:pt>
          <cx:pt idx="672">0.00057002148709523099</cx:pt>
          <cx:pt idx="673">-0.00059198750088223899</cx:pt>
          <cx:pt idx="674">0.0015863663927318701</cx:pt>
          <cx:pt idx="675">0.0029812431531251698</cx:pt>
          <cx:pt idx="676">0.0011322085364650399</cx:pt>
          <cx:pt idx="677">-0.00096216100943910998</cx:pt>
          <cx:pt idx="678">0.0061053378901849802</cx:pt>
          <cx:pt idx="679">0.038288407326115</cx:pt>
          <cx:pt idx="680">0.067291910186384293</cx:pt>
          <cx:pt idx="681">0.060481824519283002</cx:pt>
          <cx:pt idx="682">0.053150259479454197</cx:pt>
          <cx:pt idx="683">0.082842687138833596</cx:pt>
          <cx:pt idx="684">0.100362190263121</cx:pt>
          <cx:pt idx="685">0.0155777418276017</cx:pt>
          <cx:pt idx="686">-0.010198251111497201</cx:pt>
          <cx:pt idx="687">-0.019589797901544002</cx:pt>
          <cx:pt idx="688">-0.014566919393103801</cx:pt>
          <cx:pt idx="689">-0.070285528142386797</cx:pt>
          <cx:pt idx="690">-0.032951601885104299</cx:pt>
          <cx:pt idx="691">-0.045251572314103303</cx:pt>
          <cx:pt idx="692">0.0086253727626103803</cx:pt>
          <cx:pt idx="693">-0.017525291427677399</cx:pt>
          <cx:pt idx="694">-0.015043743456493701</cx:pt>
          <cx:pt idx="695">0.0067884605979358897</cx:pt>
          <cx:pt idx="696">0.0081075415852200194</cx:pt>
          <cx:pt idx="697">-0.00016722433698273999</cx:pt>
          <cx:pt idx="698">0.00055388855086324097</cx:pt>
          <cx:pt idx="699">8.3148848710769697e-05</cx:pt>
          <cx:pt idx="700">-0.00017788651488583401</cx:pt>
          <cx:pt idx="701">0.00058798892020287799</cx:pt>
          <cx:pt idx="702">0.00041657047800550199</cx:pt>
          <cx:pt idx="703">0.00057024792647734804</cx:pt>
          <cx:pt idx="704">-0.00187838423785906</cx:pt>
          <cx:pt idx="705">-0.0103205819148122</cx:pt>
          <cx:pt idx="706">-0.00343573964169526</cx:pt>
          <cx:pt idx="707">0.0020956445386784198</cx:pt>
          <cx:pt idx="708">-0.00225784459845761</cx:pt>
          <cx:pt idx="709">-0.00241973867530401</cx:pt>
          <cx:pt idx="710">0.019466434592242302</cx:pt>
          <cx:pt idx="711">0.0141892453169423</cx:pt>
          <cx:pt idx="712">0.032701126946352202</cx:pt>
          <cx:pt idx="713">0.0207628889563648</cx:pt>
          <cx:pt idx="714">-0.0171511981204218</cx:pt>
          <cx:pt idx="715">0.0027185184555679602</cx:pt>
          <cx:pt idx="716">0.0037942710816376798</cx:pt>
          <cx:pt idx="717">-0.015708420648613001</cx:pt>
          <cx:pt idx="718">-0.0295718409348288</cx:pt>
          <cx:pt idx="719">0.0147639070070244</cx:pt>
          <cx:pt idx="720">0.0077203732450056798</cx:pt>
          <cx:pt idx="721">0.0128710756727923</cx:pt>
          <cx:pt idx="722">0.0069044648135642497</cx:pt>
          <cx:pt idx="723">0.0124876386437387</cx:pt>
          <cx:pt idx="724">0.0087266318247934804</cx:pt>
          <cx:pt idx="725">0.000223053786135037</cx:pt>
          <cx:pt idx="726">-0.00027473528898160602</cx:pt>
          <cx:pt idx="727">0.00062401008191412201</cx:pt>
          <cx:pt idx="728">0.00037785150949323798</cx:pt>
          <cx:pt idx="729">0.00015093306843011499</cx:pt>
          <cx:pt idx="730">-0.00044572215962416497</cx:pt>
          <cx:pt idx="731">0.00017066115140414599</cx:pt>
          <cx:pt idx="732">0.00033534824863534199</cx:pt>
          <cx:pt idx="733">-0.0017457922741815201</cx:pt>
          <cx:pt idx="734">-0.0090214182828868301</cx:pt>
          <cx:pt idx="735">-0.013660965579543599</cx:pt>
          <cx:pt idx="736">-0.013176469603083499</cx:pt>
          <cx:pt idx="737">-0.013449947106238</cx:pt>
          <cx:pt idx="738">-0.020244761085754501</cx:pt>
          <cx:pt idx="739">-0.0163239026935613</cx:pt>
          <cx:pt idx="740">-0.0147317161167403</cx:pt>
          <cx:pt idx="741">-0.0202591469936899</cx:pt>
          <cx:pt idx="742">-0.031798410563836997</cx:pt>
          <cx:pt idx="743">0.0091373033208227601</cx:pt>
          <cx:pt idx="744">0.027208712788322001</cx:pt>
          <cx:pt idx="745">0.0233114670953142</cx:pt>
          <cx:pt idx="746">-0.0084552084392352303</cx:pt>
          <cx:pt idx="747">-0.021517709675100999</cx:pt>
          <cx:pt idx="748">-0.0067051060722022396</cx:pt>
          <cx:pt idx="749">-0.00057659280210696202</cx:pt>
          <cx:pt idx="750">-0.00024717908478774398</cx:pt>
          <cx:pt idx="751">0.0012281026479812</cx:pt>
          <cx:pt idx="752">0.00039136219819183401</cx:pt>
          <cx:pt idx="753">-0.00025342179449547802</cx:pt>
          <cx:pt idx="754">-0.000160094655277278</cx:pt>
          <cx:pt idx="755">8.3172345084808299e-05</cx:pt>
          <cx:pt idx="756">0.00020401493981633199</cx:pt>
          <cx:pt idx="757">-0.00047051344746381197</cx:pt>
          <cx:pt idx="758">0.00011485386992302999</cx:pt>
          <cx:pt idx="759">4.1730481181529499e-05</cx:pt>
          <cx:pt idx="760">0.000214591174804345</cx:pt>
          <cx:pt idx="761">-0.00070598715072794796</cx:pt>
          <cx:pt idx="762">-8.10786987196565e-05</cx:pt>
          <cx:pt idx="763">0.00189297279366278</cx:pt>
          <cx:pt idx="764">0.00081766013016339298</cx:pt>
          <cx:pt idx="765">-0.00017227396260334301</cx:pt>
          <cx:pt idx="766">-0.0036864530828086099</cx:pt>
          <cx:pt idx="767">-0.000161374908922377</cx:pt>
          <cx:pt idx="768">-0.0021069703630445199</cx:pt>
          <cx:pt idx="769">-0.010617937884563699</cx:pt>
          <cx:pt idx="770">-0.0096090871832942102</cx:pt>
          <cx:pt idx="771">0.00302418828676976</cx:pt>
          <cx:pt idx="772">-0.0036636698470474899</cx:pt>
          <cx:pt idx="773">-0.0064853731607571003</cx:pt>
          <cx:pt idx="774">-0.0089750041409995904</cx:pt>
          <cx:pt idx="775">-0.0108569800802119</cx:pt>
          <cx:pt idx="776">-0.0050292996781039897</cx:pt>
          <cx:pt idx="777">-0.0041200557611245402</cx:pt>
          <cx:pt idx="778">-0.0031747968277269201</cx:pt>
          <cx:pt idx="779">-0.000964072267506911</cx:pt>
          <cx:pt idx="780">-0.00055092970045601797</cx:pt>
          <cx:pt idx="781">0.00043625262992622602</cx:pt>
          <cx:pt idx="782">-0.00052188379722749702</cx:pt>
          <cx:pt idx="783">0.00053213371811247699</cx:pt>
        </cx:lvl>
      </cx:numDim>
    </cx:data>
    <cx:data id="129">
      <cx:numDim type="val">
        <cx:f>'001_WA_F - 副本'!$DZ$1:$DZ$784</cx:f>
        <cx:lvl ptCount="784" formatCode="G/通用格式">
          <cx:pt idx="0">-0.0012008690270958299</cx:pt>
          <cx:pt idx="1">-5.2317727817449696e-06</cx:pt>
          <cx:pt idx="2">-0.00041619358036230702</cx:pt>
          <cx:pt idx="3">-0.00040714249394337002</cx:pt>
          <cx:pt idx="4">-2.6885621854202999e-05</cx:pt>
          <cx:pt idx="5">-0.000827266972497597</cx:pt>
          <cx:pt idx="6">-0.00079954180197155098</cx:pt>
          <cx:pt idx="7">-0.00043048483537208902</cx:pt>
          <cx:pt idx="8">-0.00072642179327549595</cx:pt>
          <cx:pt idx="9">-0.00089630078301935405</cx:pt>
          <cx:pt idx="10">0.000216597198265471</cx:pt>
          <cx:pt idx="11">0.00051960519469560298</cx:pt>
          <cx:pt idx="12">0.00024081353340579901</cx:pt>
          <cx:pt idx="13">7.8949151861216506e-05</cx:pt>
          <cx:pt idx="14">5.9069697187945698e-07</cx:pt>
          <cx:pt idx="15">-0.000127347527227188</cx:pt>
          <cx:pt idx="16">-0.00013964170992621601</cx:pt>
          <cx:pt idx="17">0.000286405994223671</cx:pt>
          <cx:pt idx="18">-0.00018379400465236699</cx:pt>
          <cx:pt idx="19">-0.00028627077974757899</cx:pt>
          <cx:pt idx="20">-0.00011623471416865301</cx:pt>
          <cx:pt idx="21">-0.00036488333736201401</cx:pt>
          <cx:pt idx="22">0.00022315284347851599</cx:pt>
          <cx:pt idx="23">0.00022855694133113699</cx:pt>
          <cx:pt idx="24">-0.00014007413504341901</cx:pt>
          <cx:pt idx="25">0.00042354959013236399</cx:pt>
          <cx:pt idx="26">-8.7808741700431402e-05</cx:pt>
          <cx:pt idx="27">0.00021585233168594601</cx:pt>
          <cx:pt idx="28">0.000322919115694688</cx:pt>
          <cx:pt idx="29">-0.00036957151297636198</cx:pt>
          <cx:pt idx="30">-0.00061779858103887296</cx:pt>
          <cx:pt idx="31">-0.000105312416074161</cx:pt>
          <cx:pt idx="32">6.8599602213014006e-05</cx:pt>
          <cx:pt idx="33">-0.00053427632622658696</cx:pt>
          <cx:pt idx="34">4.4966767804413503e-05</cx:pt>
          <cx:pt idx="35">-0.00087174131145822703</cx:pt>
          <cx:pt idx="36">-0.00018031549352440801</cx:pt>
          <cx:pt idx="37">-0.00020364950464223601</cx:pt>
          <cx:pt idx="38">-0.0011742782893817299</cx:pt>
          <cx:pt idx="39">-0.0031865339341563301</cx:pt>
          <cx:pt idx="40">-0.000448157092810123</cx:pt>
          <cx:pt idx="41">-0.00110149977379681</cx:pt>
          <cx:pt idx="42">-0.00083950873153144402</cx:pt>
          <cx:pt idx="43">0.00067138434024250802</cx:pt>
          <cx:pt idx="44">0.0027599177726764898</cx:pt>
          <cx:pt idx="45">0.00096067977158157997</cx:pt>
          <cx:pt idx="46">-0.00018355774945783999</cx:pt>
          <cx:pt idx="47">-0.00090923855306760998</cx:pt>
          <cx:pt idx="48">0.000118150471780107</cx:pt>
          <cx:pt idx="49">-3.93904944971511e-05</cx:pt>
          <cx:pt idx="50">0.00030164536929013798</cx:pt>
          <cx:pt idx="51">0.00051663938348689995</cx:pt>
          <cx:pt idx="52">0.00016740456692066299</cx:pt>
          <cx:pt idx="53">-0.0010215242550143601</cx:pt>
          <cx:pt idx="54">-0.00034716387249331902</cx:pt>
          <cx:pt idx="55">-3.8573827539670102e-06</cx:pt>
          <cx:pt idx="56">0.00011370337286253201</cx:pt>
          <cx:pt idx="57">-0.000116345654933366</cx:pt>
          <cx:pt idx="58">0.000405949969793315</cx:pt>
          <cx:pt idx="59">0.000144992009227477</cx:pt>
          <cx:pt idx="60">0.00058053564119953203</cx:pt>
          <cx:pt idx="61">-0.00040521015120892698</cx:pt>
          <cx:pt idx="62">-0.00047118663278950299</cx:pt>
          <cx:pt idx="63">-0.000768173017222484</cx:pt>
          <cx:pt idx="64">-0.0011842592575155601</cx:pt>
          <cx:pt idx="65">-0.00059191809537418704</cx:pt>
          <cx:pt idx="66">-0.0041749310292283903</cx:pt>
          <cx:pt idx="67">-0.0047842111709271197</cx:pt>
          <cx:pt idx="68">0.0015709323350734301</cx:pt>
          <cx:pt idx="69">0.000185515994676792</cx:pt>
          <cx:pt idx="70">-0.00607846228808211</cx:pt>
          <cx:pt idx="71">-0.00563908906556531</cx:pt>
          <cx:pt idx="72">0.00076090754408467099</cx:pt>
          <cx:pt idx="73">-0.0015275506203008601</cx:pt>
          <cx:pt idx="74">-0.0024279568936199898</cx:pt>
          <cx:pt idx="75">-0.0095266524222401196</cx:pt>
          <cx:pt idx="76">-0.0031396780699479401</cx:pt>
          <cx:pt idx="77">-0.00324541987648683</cx:pt>
          <cx:pt idx="78">-0.0016011696482377501</cx:pt>
          <cx:pt idx="79">-0.00100543362332473</cx:pt>
          <cx:pt idx="80">0.00051982374491172398</cx:pt>
          <cx:pt idx="81">0.00057818899006567505</cx:pt>
          <cx:pt idx="82">0.00053569248605246905</cx:pt>
          <cx:pt idx="83">-3.8347449048351099e-05</cx:pt>
          <cx:pt idx="84">-0.00019509308314548201</cx:pt>
          <cx:pt idx="85">-0.00049955348804822295</cx:pt>
          <cx:pt idx="86">0.00068035262350193396</cx:pt>
          <cx:pt idx="87">0.00052663587106396804</cx:pt>
          <cx:pt idx="88">-0.00071422136886324596</cx:pt>
          <cx:pt idx="89">0.00050967999467647104</cx:pt>
          <cx:pt idx="90">0.00097766364022552595</cx:pt>
          <cx:pt idx="91">0.00067138533596868</cx:pt>
          <cx:pt idx="92">0.00076757852015022204</cx:pt>
          <cx:pt idx="93">0.0040595907958666001</cx:pt>
          <cx:pt idx="94">0.0112858464489807</cx:pt>
          <cx:pt idx="95">0.012130733556886099</cx:pt>
          <cx:pt idx="96">0.0129007793112191</cx:pt>
          <cx:pt idx="97">0.0120134564218882</cx:pt>
          <cx:pt idx="98">0.00799228451100302</cx:pt>
          <cx:pt idx="99">-0.0039387647032241898</cx:pt>
          <cx:pt idx="100">-0.0031294364120629699</cx:pt>
          <cx:pt idx="101">0.0132253293061073</cx:pt>
          <cx:pt idx="102">0.018421108840171299</cx:pt>
          <cx:pt idx="103">0.0010563038181218699</cx:pt>
          <cx:pt idx="104">0.0058487259321880602</cx:pt>
          <cx:pt idx="105">-0.00094575300378582996</cx:pt>
          <cx:pt idx="106">-0.0014639347161863</cx:pt>
          <cx:pt idx="107">0.0013747837998073201</cx:pt>
          <cx:pt idx="108">-0.0011447472981166299</cx:pt>
          <cx:pt idx="109">0.00062304464702683002</cx:pt>
          <cx:pt idx="110">-0.00079264455519131795</cx:pt>
          <cx:pt idx="111">0.00024224007381643301</cx:pt>
          <cx:pt idx="112">-6.1997388665074201e-05</cx:pt>
          <cx:pt idx="113">-0.00022322919789309099</cx:pt>
          <cx:pt idx="114">-0.00018261273172693701</cx:pt>
          <cx:pt idx="115">3.3192758748427203e-05</cx:pt>
          <cx:pt idx="116">0.0016709778054172001</cx:pt>
          <cx:pt idx="117">0.00108308107692076</cx:pt>
          <cx:pt idx="118">0.0020722931511858501</cx:pt>
          <cx:pt idx="119">0.0034388477496156101</cx:pt>
          <cx:pt idx="120">-0.0083147199206744602</cx:pt>
          <cx:pt idx="121">-0.0022214429458960799</cx:pt>
          <cx:pt idx="122">0.0023661126270735199</cx:pt>
          <cx:pt idx="123">0.016086945226202801</cx:pt>
          <cx:pt idx="124">0.0109254863536282</cx:pt>
          <cx:pt idx="125">0.0096670914041233399</cx:pt>
          <cx:pt idx="126">-0.0036808564137727601</cx:pt>
          <cx:pt idx="127">0.011081850340217501</cx:pt>
          <cx:pt idx="128">0.0093221612831790607</cx:pt>
          <cx:pt idx="129">0.054036214701556999</cx:pt>
          <cx:pt idx="130">0.053578924337897099</cx:pt>
          <cx:pt idx="131">0.024640029013172301</cx:pt>
          <cx:pt idx="132">0.025702321089542401</cx:pt>
          <cx:pt idx="133">-0.00176865156974453</cx:pt>
          <cx:pt idx="134">-0.010951842889895</cx:pt>
          <cx:pt idx="135">-0.0055716499879110504</cx:pt>
          <cx:pt idx="136">-0.0027506858478809899</cx:pt>
          <cx:pt idx="137">-0.00289483940573518</cx:pt>
          <cx:pt idx="138">0.00049693025815113505</cx:pt>
          <cx:pt idx="139">-0.00081950036623729301</cx:pt>
          <cx:pt idx="140">-0.00046434706521477498</cx:pt>
          <cx:pt idx="141">-5.7010923598819899e-05</cx:pt>
          <cx:pt idx="142">0.00025764890875273498</cx:pt>
          <cx:pt idx="143">-0.0013858348027280701</cx:pt>
          <cx:pt idx="144">0.0011930768246782</cx:pt>
          <cx:pt idx="145">0.0050682206899155102</cx:pt>
          <cx:pt idx="146">0.0087689273232749599</cx:pt>
          <cx:pt idx="147">-0.0085239674816966308</cx:pt>
          <cx:pt idx="148">-0.015020860157351301</cx:pt>
          <cx:pt idx="149">0.012030215716981599</cx:pt>
          <cx:pt idx="150">0.00048618070994592302</cx:pt>
          <cx:pt idx="151">0.028340630895220702</cx:pt>
          <cx:pt idx="152">0.056792642795639101</cx:pt>
          <cx:pt idx="153">0.086135327642424805</cx:pt>
          <cx:pt idx="154">0.073419305377646904</cx:pt>
          <cx:pt idx="155">0.073837300291076005</cx:pt>
          <cx:pt idx="156">0.072962908102501195</cx:pt>
          <cx:pt idx="157">0.084124424639695994</cx:pt>
          <cx:pt idx="158">0.062798027390523606</cx:pt>
          <cx:pt idx="159">5.9023143959608503e-05</cx:pt>
          <cx:pt idx="160">0.00032985458903247501</cx:pt>
          <cx:pt idx="161">0.0110264984892662</cx:pt>
          <cx:pt idx="162">-0.0120587950154636</cx:pt>
          <cx:pt idx="163">-0.013668811576442201</cx:pt>
          <cx:pt idx="164">-0.0045196597518550102</cx:pt>
          <cx:pt idx="165">0.0040609085016051301</cx:pt>
          <cx:pt idx="166">0.0027121539644312698</cx:pt>
          <cx:pt idx="167">-0.0021719169960297598</cx:pt>
          <cx:pt idx="168">0.00021391652660882</cx:pt>
          <cx:pt idx="169">-0.00029745034854257598</cx:pt>
          <cx:pt idx="170">-0.00071240399775719101</cx:pt>
          <cx:pt idx="171">-0.00091186287284540396</cx:pt>
          <cx:pt idx="172">0.00084546564088238405</cx:pt>
          <cx:pt idx="173">0.0036953537171665802</cx:pt>
          <cx:pt idx="174">0.0039919427359564304</cx:pt>
          <cx:pt idx="175">-0.0084083595744777299</cx:pt>
          <cx:pt idx="176">-0.0090473795835557692</cx:pt>
          <cx:pt idx="177">0.041304655404039901</cx:pt>
          <cx:pt idx="178">0.073825033375078397</cx:pt>
          <cx:pt idx="179">0.073859085057910695</cx:pt>
          <cx:pt idx="180">0.107954614033105</cx:pt>
          <cx:pt idx="181">0.13480436724829001</cx:pt>
          <cx:pt idx="182">0.119740090389653</cx:pt>
          <cx:pt idx="183">0.13475602445826099</cx:pt>
          <cx:pt idx="184">0.11756937286223899</cx:pt>
          <cx:pt idx="185">0.058796632511969399</cx:pt>
          <cx:pt idx="186">0.057373906585362497</cx:pt>
          <cx:pt idx="187">-0.024269349358157</cx:pt>
          <cx:pt idx="188">-0.034014555173734001</cx:pt>
          <cx:pt idx="189">-0.0020441654712523602</cx:pt>
          <cx:pt idx="190">0.0108651226730115</cx:pt>
          <cx:pt idx="191">-0.014776683017233699</cx:pt>
          <cx:pt idx="192">-0.017015554902423</cx:pt>
          <cx:pt idx="193">-0.0032124149137449098</cx:pt>
          <cx:pt idx="194">-0.0033377688744425501</cx:pt>
          <cx:pt idx="195">-0.0024394381276752601</cx:pt>
          <cx:pt idx="196">3.0728433522626998e-05</cx:pt>
          <cx:pt idx="197">0.00095868400146657004</cx:pt>
          <cx:pt idx="198">-9.2288141388971706e-05</cx:pt>
          <cx:pt idx="199">-0.00076750521051389205</cx:pt>
          <cx:pt idx="200">-0.0084624126811649499</cx:pt>
          <cx:pt idx="201">-0.013450490355359</cx:pt>
          <cx:pt idx="202">0.0085653826251323797</cx:pt>
          <cx:pt idx="203">0.0099479521527289193</cx:pt>
          <cx:pt idx="204">0.056825770381102501</cx:pt>
          <cx:pt idx="205">0.085348596046356501</cx:pt>
          <cx:pt idx="206">0.073544802163094503</cx:pt>
          <cx:pt idx="207">0.0893259340188437</cx:pt>
          <cx:pt idx="208">0.070164192259498701</cx:pt>
          <cx:pt idx="209">0.0193428989860365</cx:pt>
          <cx:pt idx="210">0.00269817385643058</cx:pt>
          <cx:pt idx="211">0.0160992975401658</cx:pt>
          <cx:pt idx="212">0.023201302882448201</cx:pt>
          <cx:pt idx="213">-0.00055411728488107199</cx:pt>
          <cx:pt idx="214">0.0128582575908456</cx:pt>
          <cx:pt idx="215">-0.035748396243828001</cx:pt>
          <cx:pt idx="216">-0.045423864920464699</cx:pt>
          <cx:pt idx="217">0.0102952650884073</cx:pt>
          <cx:pt idx="218">0.018124806437467202</cx:pt>
          <cx:pt idx="219">-0.031099068500998001</cx:pt>
          <cx:pt idx="220">-0.048522157098094001</cx:pt>
          <cx:pt idx="221">-0.0188210388627763</cx:pt>
          <cx:pt idx="222">-0.0045596616248341198</cx:pt>
          <cx:pt idx="223">-0.0018471340330705401</cx:pt>
          <cx:pt idx="224">7.8232181311237094e-05</cx:pt>
          <cx:pt idx="225">2.7672844681104001e-05</cx:pt>
          <cx:pt idx="226">-0.0028691212235762401</cx:pt>
          <cx:pt idx="227">-0.00325612898133496</cx:pt>
          <cx:pt idx="228">-0.0148076027683698</cx:pt>
          <cx:pt idx="229">-0.020780899879243399</cx:pt>
          <cx:pt idx="230">0.022112745960410799</cx:pt>
          <cx:pt idx="231">0.043425881179839899</cx:pt>
          <cx:pt idx="232">0.079441486090534405</cx:pt>
          <cx:pt idx="233">0.038336380092836402</cx:pt>
          <cx:pt idx="234">0.0128233991277909</cx:pt>
          <cx:pt idx="235">-0.0078703644465493699</cx:pt>
          <cx:pt idx="236">-0.078418581433215701</cx:pt>
          <cx:pt idx="237">-0.10170101567440901</cx:pt>
          <cx:pt idx="238">-0.078386503820640899</cx:pt>
          <cx:pt idx="239">-0.068454748024254899</cx:pt>
          <cx:pt idx="240">-0.046218822681437802</cx:pt>
          <cx:pt idx="241">-0.000876785917394618</cx:pt>
          <cx:pt idx="242">0.047323077554106197</cx:pt>
          <cx:pt idx="243">0.031478816732857899</cx:pt>
          <cx:pt idx="244">-0.019138221429105599</cx:pt>
          <cx:pt idx="245">0.0066530126011079297</cx:pt>
          <cx:pt idx="246">0.028391695363824299</cx:pt>
          <cx:pt idx="247">-0.0406389389799535</cx:pt>
          <cx:pt idx="248">-0.045691394142511901</cx:pt>
          <cx:pt idx="249">-0.0077692521658014203</cx:pt>
          <cx:pt idx="250">-0.00024142977859008301</cx:pt>
          <cx:pt idx="251">0.000152685427983448</cx:pt>
          <cx:pt idx="252">0.00014283168953618599</cx:pt>
          <cx:pt idx="253">-0.000334297462750188</cx:pt>
          <cx:pt idx="254">-0.00077753714154481202</cx:pt>
          <cx:pt idx="255">-0.0036522187502669502</cx:pt>
          <cx:pt idx="256">-0.012198510174279699</cx:pt>
          <cx:pt idx="257">-0.022746507513584702</cx:pt>
          <cx:pt idx="258">0.0145387055450041</cx:pt>
          <cx:pt idx="259">0.023229147131595001</cx:pt>
          <cx:pt idx="260">0.020358708709052199</cx:pt>
          <cx:pt idx="261">-0.031729590621994999</cx:pt>
          <cx:pt idx="262">-0.067590734663337204</cx:pt>
          <cx:pt idx="263">-0.079290580337020203</cx:pt>
          <cx:pt idx="264">-0.13855695622065101</cx:pt>
          <cx:pt idx="265">-0.12570951885849099</cx:pt>
          <cx:pt idx="266">-0.076072250390004703</cx:pt>
          <cx:pt idx="267">-0.046779575033992299</cx:pt>
          <cx:pt idx="268">-0.058677610234483001</cx:pt>
          <cx:pt idx="269">0.0350911706700534</cx:pt>
          <cx:pt idx="270">0.080110804287207002</cx:pt>
          <cx:pt idx="271">0.060118039861431098</cx:pt>
          <cx:pt idx="272">0.0063284045599129903</cx:pt>
          <cx:pt idx="273">-0.0052140464463067502</cx:pt>
          <cx:pt idx="274">0.0094343493507877407</cx:pt>
          <cx:pt idx="275">-0.020803712140933801</cx:pt>
          <cx:pt idx="276">-0.033059856032545597</cx:pt>
          <cx:pt idx="277">-0.0017381319545493601</cx:pt>
          <cx:pt idx="278">0.0022919530661115401</cx:pt>
          <cx:pt idx="279">0.000181778235581384</cx:pt>
          <cx:pt idx="280">-5.1039448993165601e-05</cx:pt>
          <cx:pt idx="281">-0.00048084450571949701</cx:pt>
          <cx:pt idx="282">-0.0021229884387962898</cx:pt>
          <cx:pt idx="283">-0.0032548184997734601</cx:pt>
          <cx:pt idx="284">-0.0017275803883654199</cx:pt>
          <cx:pt idx="285">-0.0146173275792952</cx:pt>
          <cx:pt idx="286">-0.0038159232016101801</cx:pt>
          <cx:pt idx="287">-0.017092034027493899</cx:pt>
          <cx:pt idx="288">-0.041437682607460502</cx:pt>
          <cx:pt idx="289">-0.074969909820379405</cx:pt>
          <cx:pt idx="290">-0.101738425815782</cx:pt>
          <cx:pt idx="291">-0.10407568212484</cx:pt>
          <cx:pt idx="292">-0.144960167045175</cx:pt>
          <cx:pt idx="293">-0.103139097458867</cx:pt>
          <cx:pt idx="294">-0.038151765499869601</cx:pt>
          <cx:pt idx="295">-0.088260328330667895</cx:pt>
          <cx:pt idx="296">-0.023530028200305</cx:pt>
          <cx:pt idx="297">0.039069136460355001</cx:pt>
          <cx:pt idx="298">0.0642960754610582</cx:pt>
          <cx:pt idx="299">0.042316546655136601</cx:pt>
          <cx:pt idx="300">0.010488497633761</cx:pt>
          <cx:pt idx="301">0.0019326213526294201</cx:pt>
          <cx:pt idx="302">0.0075124661730185602</cx:pt>
          <cx:pt idx="303">-0.019070561660041601</cx:pt>
          <cx:pt idx="304">-0.036524161389879899</cx:pt>
          <cx:pt idx="305">-0.00680139309804631</cx:pt>
          <cx:pt idx="306">0.00037937028230398598</cx:pt>
          <cx:pt idx="307">-0.000522458943004413</cx:pt>
          <cx:pt idx="308">0.00030624576578951602</cx:pt>
          <cx:pt idx="309">-0.00065465354405099701</cx:pt>
          <cx:pt idx="310">-0.0032473889783138001</cx:pt>
          <cx:pt idx="311">-0.0012609413662331801</cx:pt>
          <cx:pt idx="312">0.0057788051039766404</cx:pt>
          <cx:pt idx="313">-0.029023902887047499</cx:pt>
          <cx:pt idx="314">-0.025244792459516701</cx:pt>
          <cx:pt idx="315">-0.048029835887851799</cx:pt>
          <cx:pt idx="316">-0.064974093583511</cx:pt>
          <cx:pt idx="317">-0.075507546833273598</cx:pt>
          <cx:pt idx="318">-0.066582151292009895</cx:pt>
          <cx:pt idx="319">-0.068659634267765696</cx:pt>
          <cx:pt idx="320">-0.058664852461691501</cx:pt>
          <cx:pt idx="321">-0.049862608917928097</cx:pt>
          <cx:pt idx="322">-0.063622468269763796</cx:pt>
          <cx:pt idx="323">-0.071486262786938801</cx:pt>
          <cx:pt idx="324">-0.0041022883358543902</cx:pt>
          <cx:pt idx="325">0.050454824972481098</cx:pt>
          <cx:pt idx="326">0.0083863137524312608</cx:pt>
          <cx:pt idx="327">0.011464219151873701</cx:pt>
          <cx:pt idx="328">0.028418074656329399</cx:pt>
          <cx:pt idx="329">0.00067225710194772804</cx:pt>
          <cx:pt idx="330">-0.0126623198970229</cx:pt>
          <cx:pt idx="331">-0.0182464526287037</cx:pt>
          <cx:pt idx="332">-0.020596857787664999</cx:pt>
          <cx:pt idx="333">0.00023628739703303</cx:pt>
          <cx:pt idx="334">0.00084108663314977198</cx:pt>
          <cx:pt idx="335">-0.00016592470297321099</cx:pt>
          <cx:pt idx="336">-0.00035315557007568101</cx:pt>
          <cx:pt idx="337">-9.7982650642594203e-05</cx:pt>
          <cx:pt idx="338">-0.0061896190557071996</cx:pt>
          <cx:pt idx="339">-0.0040180433331040198</cx:pt>
          <cx:pt idx="340">0.0014735366267802101</cx:pt>
          <cx:pt idx="341">-0.037047010746667497</cx:pt>
          <cx:pt idx="342">-0.045482793911196903</cx:pt>
          <cx:pt idx="343">-0.047272591214583597</cx:pt>
          <cx:pt idx="344">-0.041776753608185703</cx:pt>
          <cx:pt idx="345">-0.036043512549345597</cx:pt>
          <cx:pt idx="346">-0.0293566784323319</cx:pt>
          <cx:pt idx="347">-0.034167802373141098</cx:pt>
          <cx:pt idx="348">-0.026880229377683602</cx:pt>
          <cx:pt idx="349">-0.0379204530204608</cx:pt>
          <cx:pt idx="350">-0.044772430056169502</cx:pt>
          <cx:pt idx="351">-0.046750499827985001</cx:pt>
          <cx:pt idx="352">0.0050041191464275702</cx:pt>
          <cx:pt idx="353">-0.0221919826001566</cx:pt>
          <cx:pt idx="354">-0.017639005059081201</cx:pt>
          <cx:pt idx="355">0.043454506577416403</cx:pt>
          <cx:pt idx="356">0.047069721496068202</cx:pt>
          <cx:pt idx="357">0.014590989368916601</cx:pt>
          <cx:pt idx="358">-0.028310217130375199</cx:pt>
          <cx:pt idx="359">-0.0286646614992466</cx:pt>
          <cx:pt idx="360">-0.014554374465691401</cx:pt>
          <cx:pt idx="361">0.0057233309987156696</cx:pt>
          <cx:pt idx="362">0.00040327953645363698</cx:pt>
          <cx:pt idx="363">0.0011243408132601</cx:pt>
          <cx:pt idx="364">0.00047301008170412502</cx:pt>
          <cx:pt idx="365">-0.00043233042490636799</cx:pt>
          <cx:pt idx="366">-0.00138338273062431</cx:pt>
          <cx:pt idx="367">-0.0038841334892191098</cx:pt>
          <cx:pt idx="368">-0.0120991323443293</cx:pt>
          <cx:pt idx="369">-0.031659821310116201</cx:pt>
          <cx:pt idx="370">-0.048512491842265998</cx:pt>
          <cx:pt idx="371">-0.027233376434808099</cx:pt>
          <cx:pt idx="372">-0.020492687894396101</cx:pt>
          <cx:pt idx="373">0.0013160814361579799</cx:pt>
          <cx:pt idx="374">0.036122020667172003</cx:pt>
          <cx:pt idx="375">0.0160948655293476</cx:pt>
          <cx:pt idx="376">0.0038300359093697898</cx:pt>
          <cx:pt idx="377">0.0023205458603523699</cx:pt>
          <cx:pt idx="378">-0.012626113258725801</cx:pt>
          <cx:pt idx="379">-0.040711531421464803</cx:pt>
          <cx:pt idx="380">0.0029011604883726698</cx:pt>
          <cx:pt idx="381">-0.043196303768029</cx:pt>
          <cx:pt idx="382">-0.038501878778637998</cx:pt>
          <cx:pt idx="383">-0.0064286364771007501</cx:pt>
          <cx:pt idx="384">0.045452777603176099</cx:pt>
          <cx:pt idx="385">-0.0026956504158097399</cx:pt>
          <cx:pt idx="386">-0.024590829199160499</cx:pt>
          <cx:pt idx="387">-0.0308295092003129</cx:pt>
          <cx:pt idx="388">-0.0212040704247894</cx:pt>
          <cx:pt idx="389">0.0020192118086333399</cx:pt>
          <cx:pt idx="390">-0.00014863336458800899</cx:pt>
          <cx:pt idx="391">5.5883337651351296e-06</cx:pt>
          <cx:pt idx="392">-0.00047668006743945598</cx:pt>
          <cx:pt idx="393">0.00083595326989749396</cx:pt>
          <cx:pt idx="394">-0.0016588188218905999</cx:pt>
          <cx:pt idx="395">0.00083614177279974205</cx:pt>
          <cx:pt idx="396">-0.0050480442038399499</cx:pt>
          <cx:pt idx="397">-0.0196038427620054</cx:pt>
          <cx:pt idx="398">-0.027663452229173598</cx:pt>
          <cx:pt idx="399">-0.0075780026663722199</cx:pt>
          <cx:pt idx="400">-0.0070344239273363498</cx:pt>
          <cx:pt idx="401">-0.017624792332761902</cx:pt>
          <cx:pt idx="402">0.043040559133225298</cx:pt>
          <cx:pt idx="403">0.0056995575258638898</cx:pt>
          <cx:pt idx="404">0.031116908330647799</cx:pt>
          <cx:pt idx="405">0.027613518108941099</cx:pt>
          <cx:pt idx="406">-0.00056642857112897604</cx:pt>
          <cx:pt idx="407">0.0097952499011616703</cx:pt>
          <cx:pt idx="408">0.0020563191829929498</cx:pt>
          <cx:pt idx="409">-0.022640642185520199</cx:pt>
          <cx:pt idx="410">-0.024440179544427999</cx:pt>
          <cx:pt idx="411">-0.019846699391272</cx:pt>
          <cx:pt idx="412">-0.0061578944864268898</cx:pt>
          <cx:pt idx="413">-0.0011511422400528699</cx:pt>
          <cx:pt idx="414">0.00289216281417901</cx:pt>
          <cx:pt idx="415">-0.025196162574866499</cx:pt>
          <cx:pt idx="416">-0.018496217922849601</cx:pt>
          <cx:pt idx="417">0.00362620151614549</cx:pt>
          <cx:pt idx="418">0.0014609583469008701</cx:pt>
          <cx:pt idx="419">0.00029615083252437102</cx:pt>
          <cx:pt idx="420">0.00016228347171265699</cx:pt>
          <cx:pt idx="421">-0.00031717804825483198</cx:pt>
          <cx:pt idx="422">-0.000625852519092499</cx:pt>
          <cx:pt idx="423">0.00034952405439897402</cx:pt>
          <cx:pt idx="424">0.0098817666271883396</cx:pt>
          <cx:pt idx="425">-0.00226592631147211</cx:pt>
          <cx:pt idx="426">-0.00074013014728767997</cx:pt>
          <cx:pt idx="427">-0.0266528325076523</cx:pt>
          <cx:pt idx="428">-0.027963970762121999</cx:pt>
          <cx:pt idx="429">0.0043389959095491096</cx:pt>
          <cx:pt idx="430">0.0305904768152057</cx:pt>
          <cx:pt idx="431">0.016839220579123799</cx:pt>
          <cx:pt idx="432">-0.0050925442716776102</cx:pt>
          <cx:pt idx="433">0.0089749785785202402</cx:pt>
          <cx:pt idx="434">0.0035044352702147401</cx:pt>
          <cx:pt idx="435">0.049065708366915997</cx:pt>
          <cx:pt idx="436">0.053725171037834002</cx:pt>
          <cx:pt idx="437">0.012823760222169901</cx:pt>
          <cx:pt idx="438">-0.0204063207487605</cx:pt>
          <cx:pt idx="439">-0.0533746158479904</cx:pt>
          <cx:pt idx="440">-0.030368506418227401</cx:pt>
          <cx:pt idx="441">0.0012263488006157099</cx:pt>
          <cx:pt idx="442">0.0150015003699719</cx:pt>
          <cx:pt idx="443">-0.016307663850866301</cx:pt>
          <cx:pt idx="444">-0.0085306896232339394</cx:pt>
          <cx:pt idx="445">0.0058189127824079196</cx:pt>
          <cx:pt idx="446">0.0024045052699977502</cx:pt>
          <cx:pt idx="447">0.00010698599091993001</cx:pt>
          <cx:pt idx="448">0.00028989396014135</cx:pt>
          <cx:pt idx="449">0.000579511768821834</cx:pt>
          <cx:pt idx="450">0.0013090921662378199</cx:pt>
          <cx:pt idx="451">0.0083118930326907901</cx:pt>
          <cx:pt idx="452">0.021803832320056699</cx:pt>
          <cx:pt idx="453">-0.00099175303297274601</cx:pt>
          <cx:pt idx="454">-0.020659540696030099</cx:pt>
          <cx:pt idx="455">-0.026311585908083499</cx:pt>
          <cx:pt idx="456">-0.033035502337438398</cx:pt>
          <cx:pt idx="457">-0.0029090074523602</cx:pt>
          <cx:pt idx="458">0.022252352320297999</cx:pt>
          <cx:pt idx="459">-0.032213366439290798</cx:pt>
          <cx:pt idx="460">-0.043223211097849899</cx:pt>
          <cx:pt idx="461">-0.00570139396519971</cx:pt>
          <cx:pt idx="462">-0.011169735589787899</cx:pt>
          <cx:pt idx="463">0.0053102416018730499</cx:pt>
          <cx:pt idx="464">0.043439406613477401</cx:pt>
          <cx:pt idx="465">0.0103291091283585</cx:pt>
          <cx:pt idx="466">0.00275670571236218</cx:pt>
          <cx:pt idx="467">-0.037942576944155502</cx:pt>
          <cx:pt idx="468">-0.0076096609324415301</cx:pt>
          <cx:pt idx="469">0.0067292237204719099</cx:pt>
          <cx:pt idx="470">0.010736228499502599</cx:pt>
          <cx:pt idx="471">-0.0087030376177638508</cx:pt>
          <cx:pt idx="472">0.000852797716893914</cx:pt>
          <cx:pt idx="473">0.0067099209004954797</cx:pt>
          <cx:pt idx="474">0.0029683554921506798</cx:pt>
          <cx:pt idx="475">0.00030416595062928499</cx:pt>
          <cx:pt idx="476">-0.00017284126938637399</cx:pt>
          <cx:pt idx="477">7.5383837558681596e-05</cx:pt>
          <cx:pt idx="478">0.000946209963085973</cx:pt>
          <cx:pt idx="479">0.012870528268222501</cx:pt>
          <cx:pt idx="480">0.0203970492210419</cx:pt>
          <cx:pt idx="481">-0.00029593552863014703</cx:pt>
          <cx:pt idx="482">-0.033120387026122002</cx:pt>
          <cx:pt idx="483">-0.031515748101378402</cx:pt>
          <cx:pt idx="484">-0.0080428681327755994</cx:pt>
          <cx:pt idx="485">-0.0169870909676491</cx:pt>
          <cx:pt idx="486">-0.038568719096380003</cx:pt>
          <cx:pt idx="487">-0.034054448404712598</cx:pt>
          <cx:pt idx="488">-0.046496735090378299</cx:pt>
          <cx:pt idx="489">0.011031320130002501</cx:pt>
          <cx:pt idx="490">0.0019293921501788399</cx:pt>
          <cx:pt idx="491">0.049871197851494402</cx:pt>
          <cx:pt idx="492">0.075742377025113203</cx:pt>
          <cx:pt idx="493">0.0246602530086368</cx:pt>
          <cx:pt idx="494">-0.029976942113885199</cx:pt>
          <cx:pt idx="495">-0.0452012431471948</cx:pt>
          <cx:pt idx="496">-0.016025446802732501</cx:pt>
          <cx:pt idx="497">-0.022001457550054199</cx:pt>
          <cx:pt idx="498">-0.012899366670629801</cx:pt>
          <cx:pt idx="499">-0.0066427342981647498</cx:pt>
          <cx:pt idx="500">-0.0034898275883829999</cx:pt>
          <cx:pt idx="501">0.0024227351175632201</cx:pt>
          <cx:pt idx="502">0.0023781457206173001</cx:pt>
          <cx:pt idx="503">6.3236050587654998e-05</cx:pt>
          <cx:pt idx="504">-0.00063476828350916695</cx:pt>
          <cx:pt idx="505">0.00041376607340654097</cx:pt>
          <cx:pt idx="506">0.0029903649949663</cx:pt>
          <cx:pt idx="507">0.014563767376896001</cx:pt>
          <cx:pt idx="508">0.0080858329886630796</cx:pt>
          <cx:pt idx="509">0.00043521167903175798</cx:pt>
          <cx:pt idx="510">-0.027761272316274101</cx:pt>
          <cx:pt idx="511">-0.028105448818031401</cx:pt>
          <cx:pt idx="512">-0.015794338612880401</cx:pt>
          <cx:pt idx="513">-0.014943950786706999</cx:pt>
          <cx:pt idx="514">0.012393289487096899</cx:pt>
          <cx:pt idx="515">0.0026227618936239599</cx:pt>
          <cx:pt idx="516">-0.015326227198238101</cx:pt>
          <cx:pt idx="517">-0.00089620545929105903</cx:pt>
          <cx:pt idx="518">-0.0102313569019549</cx:pt>
          <cx:pt idx="519">0.0155345596943561</cx:pt>
          <cx:pt idx="520">0.044610892193138303</cx:pt>
          <cx:pt idx="521">0.028177360752865799</cx:pt>
          <cx:pt idx="522">-0.0200909530428613</cx:pt>
          <cx:pt idx="523">-0.0019740880930026201</cx:pt>
          <cx:pt idx="524">-0.025725098903469901</cx:pt>
          <cx:pt idx="525">-0.0436489139487014</cx:pt>
          <cx:pt idx="526">-0.0245935205003498</cx:pt>
          <cx:pt idx="527">-0.0057609670030188296</cx:pt>
          <cx:pt idx="528">-0.0024860455680876499</cx:pt>
          <cx:pt idx="529">0.00092024262820799695</cx:pt>
          <cx:pt idx="530">0.0023377749494851198</cx:pt>
          <cx:pt idx="531">-0.00031803318401181399</cx:pt>
          <cx:pt idx="532">-8.4425919036050596e-05</cx:pt>
          <cx:pt idx="533">5.3955162119501703e-05</cx:pt>
          <cx:pt idx="534">0.0025071006449782001</cx:pt>
          <cx:pt idx="535">0.0089456196656265106</cx:pt>
          <cx:pt idx="536">0.0094535131479374906</cx:pt>
          <cx:pt idx="537">0.0042036324787790196</cx:pt>
          <cx:pt idx="538">-0.0115128667140545</cx:pt>
          <cx:pt idx="539">-0.0065843503532658004</cx:pt>
          <cx:pt idx="540">-0.0150218408217091</cx:pt>
          <cx:pt idx="541">-0.0044488575800031701</cx:pt>
          <cx:pt idx="542">0.0137056711387472</cx:pt>
          <cx:pt idx="543">-0.0106406850521076</cx:pt>
          <cx:pt idx="544">-0.015861235183757101</cx:pt>
          <cx:pt idx="545">-0.016909457793394901</cx:pt>
          <cx:pt idx="546">-0.0280650217497634</cx:pt>
          <cx:pt idx="547">-5.0249723216756901e-05</cx:pt>
          <cx:pt idx="548">0.0086008978580161492</cx:pt>
          <cx:pt idx="549">-0.0057492887608363297</cx:pt>
          <cx:pt idx="550">-0.0154713502500568</cx:pt>
          <cx:pt idx="551">0.0071245055694009601</cx:pt>
          <cx:pt idx="552">-0.042587225993144302</cx:pt>
          <cx:pt idx="553">-0.032903115662842403</cx:pt>
          <cx:pt idx="554">-0.043843974795792197</cx:pt>
          <cx:pt idx="555">-0.0075409657247849102</cx:pt>
          <cx:pt idx="556">0.0012549473651447</cx:pt>
          <cx:pt idx="557">-0.00073078697592048004</cx:pt>
          <cx:pt idx="558">0.0014027314861224599</cx:pt>
          <cx:pt idx="559">-0.000110256212089589</cx:pt>
          <cx:pt idx="560">0.00032841921494320097</cx:pt>
          <cx:pt idx="561">0.00067484967008884004</cx:pt>
          <cx:pt idx="562">0.00053506618722694397</cx:pt>
          <cx:pt idx="563">0.010983212023355801</cx:pt>
          <cx:pt idx="564">0.023279178686709499</cx:pt>
          <cx:pt idx="565">0.00804584159239519</cx:pt>
          <cx:pt idx="566">0.0020997686807884002</cx:pt>
          <cx:pt idx="567">0.0068208855955430798</cx:pt>
          <cx:pt idx="568">-0.0084217449264099593</cx:pt>
          <cx:pt idx="569">-0.0149538868242667</cx:pt>
          <cx:pt idx="570">0.011406699387498701</cx:pt>
          <cx:pt idx="571">0.014369427505966899</cx:pt>
          <cx:pt idx="572">-0.0098699739068856505</cx:pt>
          <cx:pt idx="573">-0.0082904145788664698</cx:pt>
          <cx:pt idx="574">-0.016450523708052001</cx:pt>
          <cx:pt idx="575">-0.037740144082215599</cx:pt>
          <cx:pt idx="576">-0.034610148659382799</cx:pt>
          <cx:pt idx="577">-0.043021574470985202</cx:pt>
          <cx:pt idx="578">-0.00289871415129933</cx:pt>
          <cx:pt idx="579">0.013566173335192199</cx:pt>
          <cx:pt idx="580">-0.0214333080594604</cx:pt>
          <cx:pt idx="581">-0.033076790287004602</cx:pt>
          <cx:pt idx="582">-0.053057541085352197</cx:pt>
          <cx:pt idx="583">-0.0144534558979404</cx:pt>
          <cx:pt idx="584">0.0061335005528986497</cx:pt>
          <cx:pt idx="585">0.00122656448555376</cx:pt>
          <cx:pt idx="586">0.00017030730212353701</cx:pt>
          <cx:pt idx="587">-0.00051719319520012201</cx:pt>
          <cx:pt idx="588">-0.00053502585248451295</cx:pt>
          <cx:pt idx="589">6.8395391199020202e-06</cx:pt>
          <cx:pt idx="590">0.00184938466584154</cx:pt>
          <cx:pt idx="591">0.0079936221811306597</cx:pt>
          <cx:pt idx="592">0.010097641793000999</cx:pt>
          <cx:pt idx="593">0.0048099296414776003</cx:pt>
          <cx:pt idx="594">0.0075971556237121899</cx:pt>
          <cx:pt idx="595">0.010940701504517</cx:pt>
          <cx:pt idx="596">0.0098956716348196794</cx:pt>
          <cx:pt idx="597">0.0041392022345291598</cx:pt>
          <cx:pt idx="598">0.031976437304993999</cx:pt>
          <cx:pt idx="599">0.0059989408553696704</cx:pt>
          <cx:pt idx="600">0.00147175067528458</cx:pt>
          <cx:pt idx="601">-0.00366554087770737</cx:pt>
          <cx:pt idx="602">-0.0091552887127629001</cx:pt>
          <cx:pt idx="603">-0.052035216606650003</cx:pt>
          <cx:pt idx="604">-0.028651944257681201</cx:pt>
          <cx:pt idx="605">-0.017997454314511899</cx:pt>
          <cx:pt idx="606">0.0010819987092668499</cx:pt>
          <cx:pt idx="607">0.0047144570202541499</cx:pt>
          <cx:pt idx="608">-0.029457795284368201</cx:pt>
          <cx:pt idx="609">-0.031260074643446399</cx:pt>
          <cx:pt idx="610">-0.0369541402784372</cx:pt>
          <cx:pt idx="611">0.0046682850209124101</cx:pt>
          <cx:pt idx="612">0.0082610359613923302</cx:pt>
          <cx:pt idx="613">0.00164507292155016</cx:pt>
          <cx:pt idx="614">-0.00023621831499593801</cx:pt>
          <cx:pt idx="615">0.00081074201340941598</cx:pt>
          <cx:pt idx="616">-0.00031508745579885198</cx:pt>
          <cx:pt idx="617">-0.000203149937879615</cx:pt>
          <cx:pt idx="618">0.00053089889701554498</cx:pt>
          <cx:pt idx="619">0.0009886451262366609</cx:pt>
          <cx:pt idx="620">0.0068522817866813199</cx:pt>
          <cx:pt idx="621">0.016117833589758601</cx:pt>
          <cx:pt idx="622">0.0180445072520992</cx:pt>
          <cx:pt idx="623">0.020528057506485901</cx:pt>
          <cx:pt idx="624">0.0153462435906579</cx:pt>
          <cx:pt idx="625">0.015962437285315999</cx:pt>
          <cx:pt idx="626">0.029501076469070901</cx:pt>
          <cx:pt idx="627">0.021778800507796299</cx:pt>
          <cx:pt idx="628">-0.029010205313601899</cx:pt>
          <cx:pt idx="629">-0.016096570629931299</cx:pt>
          <cx:pt idx="630">-0.0090209290349700707</cx:pt>
          <cx:pt idx="631">-0.049246611008649799</cx:pt>
          <cx:pt idx="632">-0.010764248063974699</cx:pt>
          <cx:pt idx="633">-0.0022859726031335299</cx:pt>
          <cx:pt idx="634">0.0011977981285694001</cx:pt>
          <cx:pt idx="635">-0.0048381398991520202</cx:pt>
          <cx:pt idx="636">-0.0193117156702333</cx:pt>
          <cx:pt idx="637">-0.049720305769542297</cx:pt>
          <cx:pt idx="638">-0.015825018869134001</cx:pt>
          <cx:pt idx="639">0.0120253402014695</cx:pt>
          <cx:pt idx="640">0.0121670124367694</cx:pt>
          <cx:pt idx="641">0.0017445294960364501</cx:pt>
          <cx:pt idx="642">0.00038033639283664901</cx:pt>
          <cx:pt idx="643">-0.00078823187406035602</cx:pt>
          <cx:pt idx="644">-6.9911113969692694e-05</cx:pt>
          <cx:pt idx="645">0.00061821425175574501</cx:pt>
          <cx:pt idx="646">0.0016256200657287099</cx:pt>
          <cx:pt idx="647">-0.00120990211329816</cx:pt>
          <cx:pt idx="648">-0.00037353616043235398</cx:pt>
          <cx:pt idx="649">0.0050222297859945</cx:pt>
          <cx:pt idx="650">-0.00026251649795094298</cx:pt>
          <cx:pt idx="651">0.0014552575461781699</cx:pt>
          <cx:pt idx="652">-0.0137302485136842</cx:pt>
          <cx:pt idx="653">0.0049009442349756396</cx:pt>
          <cx:pt idx="654">0.0169986916472472</cx:pt>
          <cx:pt idx="655">0.035675356457144501</cx:pt>
          <cx:pt idx="656">-0.026290622622048999</cx:pt>
          <cx:pt idx="657">-0.0048033904738153596</cx:pt>
          <cx:pt idx="658">-0.020407908015503701</cx:pt>
          <cx:pt idx="659">0.00014660701771374501</cx:pt>
          <cx:pt idx="660">0.024110131675287898</cx:pt>
          <cx:pt idx="661">0.033118562481054797</cx:pt>
          <cx:pt idx="662">0.035047485670748502</cx:pt>
          <cx:pt idx="663">0.021247469389600999</cx:pt>
          <cx:pt idx="664">0.012566277553766599</cx:pt>
          <cx:pt idx="665">-0.0054828867180219598</cx:pt>
          <cx:pt idx="666">-0.00354259551201629</cx:pt>
          <cx:pt idx="667">0.0052024826111021199</cx:pt>
          <cx:pt idx="668">0.0094130802578036906</cx:pt>
          <cx:pt idx="669">0.0019979624809066399</cx:pt>
          <cx:pt idx="670">0.00012417927935926801</cx:pt>
          <cx:pt idx="671">-0.000150373456249317</cx:pt>
          <cx:pt idx="672">-0.00012337703777514199</cx:pt>
          <cx:pt idx="673">0.00067531160465373805</cx:pt>
          <cx:pt idx="674">0.00072403350257425599</cx:pt>
          <cx:pt idx="675">0.0022037414827485299</cx:pt>
          <cx:pt idx="676">0.0062657566795003604</cx:pt>
          <cx:pt idx="677">0.0044889223637717603</cx:pt>
          <cx:pt idx="678">-0.00047517306367922499</cx:pt>
          <cx:pt idx="679">0.0031694587440675701</cx:pt>
          <cx:pt idx="680">0.0050619416011907902</cx:pt>
          <cx:pt idx="681">-0.0108491686127436</cx:pt>
          <cx:pt idx="682">0.0018343972321469299</cx:pt>
          <cx:pt idx="683">0.0085539557502440598</cx:pt>
          <cx:pt idx="684">-0.0061905223943285997</cx:pt>
          <cx:pt idx="685">0.029980703493506799</cx:pt>
          <cx:pt idx="686">0.041831154237756997</cx:pt>
          <cx:pt idx="687">0.023136822328999999</cx:pt>
          <cx:pt idx="688">0.011016912560203601</cx:pt>
          <cx:pt idx="689">0.0252606399534696</cx:pt>
          <cx:pt idx="690">0.015820758342503401</cx:pt>
          <cx:pt idx="691">0.022405568985248099</cx:pt>
          <cx:pt idx="692">0.0050722189264301</cx:pt>
          <cx:pt idx="693">-0.0047367639380661401</cx:pt>
          <cx:pt idx="694">-0.0077175229728087998</cx:pt>
          <cx:pt idx="695">-0.0036273039204602099</cx:pt>
          <cx:pt idx="696">-0.000101427435226928</cx:pt>
          <cx:pt idx="697">0.00048130532910886902</cx:pt>
          <cx:pt idx="698">-3.7546669298170003e-05</cx:pt>
          <cx:pt idx="699">-5.1065279303483499e-05</cx:pt>
          <cx:pt idx="700">0.000107724444793389</cx:pt>
          <cx:pt idx="701">0.00012564659540830299</cx:pt>
          <cx:pt idx="702">-0.00024692667411194499</cx:pt>
          <cx:pt idx="703">-0.000360181850849084</cx:pt>
          <cx:pt idx="704">0.0027048083729257601</cx:pt>
          <cx:pt idx="705">0.00223418428322245</cx:pt>
          <cx:pt idx="706">-8.2194463105188996e-05</cx:pt>
          <cx:pt idx="707">-0.0050821216104490197</cx:pt>
          <cx:pt idx="708">0.000163177347959471</cx:pt>
          <cx:pt idx="709">0.0045750020755795104</cx:pt>
          <cx:pt idx="710">0.014514884194569699</cx:pt>
          <cx:pt idx="711">0.0124917983079703</cx:pt>
          <cx:pt idx="712">-0.00186648781405288</cx:pt>
          <cx:pt idx="713">0.018906202867615601</cx:pt>
          <cx:pt idx="714">-0.0064909262135650998</cx:pt>
          <cx:pt idx="715">-0.0331959580456236</cx:pt>
          <cx:pt idx="716">-0.023925074160131801</cx:pt>
          <cx:pt idx="717">-0.018742859632890501</cx:pt>
          <cx:pt idx="718">-0.0061232276136548597</cx:pt>
          <cx:pt idx="719">0.026571878711447498</cx:pt>
          <cx:pt idx="720">0.010028560964582701</cx:pt>
          <cx:pt idx="721">-0.0048528201068682997</cx:pt>
          <cx:pt idx="722">-0.0078426496570939905</cx:pt>
          <cx:pt idx="723">-0.00061745745754137704</cx:pt>
          <cx:pt idx="724">1.15279770826011e-05</cx:pt>
          <cx:pt idx="725">-0.00020899705751419999</cx:pt>
          <cx:pt idx="726">-0.00026139443653562598</cx:pt>
          <cx:pt idx="727">-0.00073988227661925103</cx:pt>
          <cx:pt idx="728">0.00059678454333348795</cx:pt>
          <cx:pt idx="729">0.00035746126656442402</cx:pt>
          <cx:pt idx="730">0.00086294303609619105</cx:pt>
          <cx:pt idx="731">-0.00042096404718600902</cx:pt>
          <cx:pt idx="732">0.00050362948402369603</cx:pt>
          <cx:pt idx="733">-3.6723156884300202e-05</cx:pt>
          <cx:pt idx="734">-0.00099556026249466092</cx:pt>
          <cx:pt idx="735">4.9682806445067202e-05</cx:pt>
          <cx:pt idx="736">0.00099625003180424496</cx:pt>
          <cx:pt idx="737">0.00278580096637436</cx:pt>
          <cx:pt idx="738">0.0023172368575920701</cx:pt>
          <cx:pt idx="739">0.0027726657925763801</cx:pt>
          <cx:pt idx="740">-0.00027610902488216401</cx:pt>
          <cx:pt idx="741">-0.0010666710790493601</cx:pt>
          <cx:pt idx="742">0.0010109663787052801</cx:pt>
          <cx:pt idx="743">0.00339468113052457</cx:pt>
          <cx:pt idx="744">0.0092704610289719297</cx:pt>
          <cx:pt idx="745">0.0097596994069035301</cx:pt>
          <cx:pt idx="746">0.0185124094444203</cx:pt>
          <cx:pt idx="747">0.0218403969783145</cx:pt>
          <cx:pt idx="748">0.0064005505711027698</cx:pt>
          <cx:pt idx="749">0.00084721925543836802</cx:pt>
          <cx:pt idx="750">0.00074608649779727505</cx:pt>
          <cx:pt idx="751">-0.00049041537211533303</cx:pt>
          <cx:pt idx="752">0.00048056703550852998</cx:pt>
          <cx:pt idx="753">0.000172231349777499</cx:pt>
          <cx:pt idx="754">-6.9346947109246102e-05</cx:pt>
          <cx:pt idx="755">-0.00056979421166545501</cx:pt>
          <cx:pt idx="756">-0.00027942068965210398</cx:pt>
          <cx:pt idx="757">-0.00035956840380317801</cx:pt>
          <cx:pt idx="758">6.9986138052034096e-05</cx:pt>
          <cx:pt idx="759">-0.00033161702869924798</cx:pt>
          <cx:pt idx="760">-0.000138362796152098</cx:pt>
          <cx:pt idx="761">0.00122008686186918</cx:pt>
          <cx:pt idx="762">-0.00061288591425625899</cx:pt>
          <cx:pt idx="763">-0.00049496470902168997</cx:pt>
          <cx:pt idx="764">0.00052517256064848702</cx:pt>
          <cx:pt idx="765">-0.00067664002785143595</cx:pt>
          <cx:pt idx="766">-0.000133424583442995</cx:pt>
          <cx:pt idx="767">-0.00033411216892156398</cx:pt>
          <cx:pt idx="768">-0.00015296386344353999</cx:pt>
          <cx:pt idx="769">0.00039606723477700502</cx:pt>
          <cx:pt idx="770">0.00068862508738835101</cx:pt>
          <cx:pt idx="771">0.00070826785360425504</cx:pt>
          <cx:pt idx="772">0.00252142670423807</cx:pt>
          <cx:pt idx="773">0.00082317218943749797</cx:pt>
          <cx:pt idx="774">-0.00015005272533712599</cx:pt>
          <cx:pt idx="775">-0.00026390900231098799</cx:pt>
          <cx:pt idx="776">0.00023274913959012299</cx:pt>
          <cx:pt idx="777">0.00014168089824930901</cx:pt>
          <cx:pt idx="778">-9.2869431340373204e-05</cx:pt>
          <cx:pt idx="779">0.000856723155319987</cx:pt>
          <cx:pt idx="780">0.000145784642301735</cx:pt>
          <cx:pt idx="781">0.00020976974764131399</cx:pt>
          <cx:pt idx="782">0.00068433249455360603</cx:pt>
          <cx:pt idx="783">0.00037801695465441098</cx:pt>
        </cx:lvl>
      </cx:numDim>
    </cx:data>
    <cx:data id="130">
      <cx:numDim type="val">
        <cx:f>'001_WA_F - 副本'!$EA$1:$EA$784</cx:f>
        <cx:lvl ptCount="784" formatCode="G/通用格式">
          <cx:pt idx="0">-0.000537896110872018</cx:pt>
          <cx:pt idx="1">0.00037005859843203303</cx:pt>
          <cx:pt idx="2">-0.000141573641081646</cx:pt>
          <cx:pt idx="3">0.00044312231963671798</cx:pt>
          <cx:pt idx="4">-0.00025991883266347901</cx:pt>
          <cx:pt idx="5">-0.00025713515137329999</cx:pt>
          <cx:pt idx="6">-0.00030400747603920899</cx:pt>
          <cx:pt idx="7">0.00034013029156385299</cx:pt>
          <cx:pt idx="8">-0.000328524641451782</cx:pt>
          <cx:pt idx="9">4.2577925655487098e-06</cx:pt>
          <cx:pt idx="10">-7.1288733235445897e-05</cx:pt>
          <cx:pt idx="11">0.00033378421818002602</cx:pt>
          <cx:pt idx="12">0.00025547248683576698</cx:pt>
          <cx:pt idx="13">0.00012424854706396599</cx:pt>
          <cx:pt idx="14">-0.000415578737037898</cx:pt>
          <cx:pt idx="15">-0.00047509396028556298</cx:pt>
          <cx:pt idx="16">-0.000105308813935426</cx:pt>
          <cx:pt idx="17">0.00071466487269142298</cx:pt>
          <cx:pt idx="18">-3.2644594023665998e-05</cx:pt>
          <cx:pt idx="19">0.00078377460650497905</cx:pt>
          <cx:pt idx="20">-0.00014671214450664701</cx:pt>
          <cx:pt idx="21">0.00034852131958425399</cx:pt>
          <cx:pt idx="22">0.00082243419901901202</cx:pt>
          <cx:pt idx="23">0.00031704957061550799</cx:pt>
          <cx:pt idx="24">0.000266095046690835</cx:pt>
          <cx:pt idx="25">-0.00015617675397144201</cx:pt>
          <cx:pt idx="26">0.0011980813183427</cx:pt>
          <cx:pt idx="27">0.00035128157776043498</cx:pt>
          <cx:pt idx="28">-0.0010797217286519199</cx:pt>
          <cx:pt idx="29">-0.00030384928021575498</cx:pt>
          <cx:pt idx="30">0.00063595150960739399</cx:pt>
          <cx:pt idx="31">-0.000155078400121195</cx:pt>
          <cx:pt idx="32">0.00026483988824459799</cx:pt>
          <cx:pt idx="33">6.8258503514078301e-05</cx:pt>
          <cx:pt idx="34">-6.7262965208174705e-05</cx:pt>
          <cx:pt idx="35">-0.00048538095144585102</cx:pt>
          <cx:pt idx="36">0.00027439668541817799</cx:pt>
          <cx:pt idx="37">0.00060715419254791603</cx:pt>
          <cx:pt idx="38">0.00220345850485979</cx:pt>
          <cx:pt idx="39">0.0035852152002663401</cx:pt>
          <cx:pt idx="40">0.00109209931681852</cx:pt>
          <cx:pt idx="41">0.0026287279891830102</cx:pt>
          <cx:pt idx="42">0.0038220912214038298</cx:pt>
          <cx:pt idx="43">0.0010966628129156499</cx:pt>
          <cx:pt idx="44">-0.0067712991324522598</cx:pt>
          <cx:pt idx="45">-0.0019772409854460402</cx:pt>
          <cx:pt idx="46">0.00087846667863072405</cx:pt>
          <cx:pt idx="47">0.0017115430971820201</cx:pt>
          <cx:pt idx="48">0.00173166728342104</cx:pt>
          <cx:pt idx="49">0.0023847490121533901</cx:pt>
          <cx:pt idx="50">-0.000110565248032819</cx:pt>
          <cx:pt idx="51">0.00051227409201890005</cx:pt>
          <cx:pt idx="52">0.00041940896815292601</cx:pt>
          <cx:pt idx="53">0.00089802085974106905</cx:pt>
          <cx:pt idx="54">-0.000220966401472509</cx:pt>
          <cx:pt idx="55">-0.00078369460460988498</cx:pt>
          <cx:pt idx="56">0.000111481224117663</cx:pt>
          <cx:pt idx="57">-0.000231146442435042</cx:pt>
          <cx:pt idx="58">-0.000143942553813956</cx:pt>
          <cx:pt idx="59">0.000309266686600575</cx:pt>
          <cx:pt idx="60">-0.00055866949568604204</cx:pt>
          <cx:pt idx="61">0.00035294423279926202</cx:pt>
          <cx:pt idx="62">0.00023417575653619099</cx:pt>
          <cx:pt idx="63">0.0010193578191988199</cx:pt>
          <cx:pt idx="64">0.00341772079942418</cx:pt>
          <cx:pt idx="65">0.0054005184792069198</cx:pt>
          <cx:pt idx="66">0.0097190503275818609</cx:pt>
          <cx:pt idx="67">0.011886537918763001</cx:pt>
          <cx:pt idx="68">0.013225293839124901</cx:pt>
          <cx:pt idx="69">0.0123046593156463</cx:pt>
          <cx:pt idx="70">0.020751879704974101</cx:pt>
          <cx:pt idx="71">0.025735514298616299</cx:pt>
          <cx:pt idx="72">0.020268117086326899</cx:pt>
          <cx:pt idx="73">0.026053783198813799</cx:pt>
          <cx:pt idx="74">0.031175712000006999</cx:pt>
          <cx:pt idx="75">0.035119586790555497</cx:pt>
          <cx:pt idx="76">0.024411699909803901</cx:pt>
          <cx:pt idx="77">0.018136095592475799</cx:pt>
          <cx:pt idx="78">0.0091865681244610604</cx:pt>
          <cx:pt idx="79">0.00313824787929018</cx:pt>
          <cx:pt idx="80">-0.00058746382786137503</cx:pt>
          <cx:pt idx="81">-0.00058390742788017101</cx:pt>
          <cx:pt idx="82">0.00046633558461243503</cx:pt>
          <cx:pt idx="83">0.00012693737036538201</cx:pt>
          <cx:pt idx="84">0.00040924289355631302</cx:pt>
          <cx:pt idx="85">-0.00022580958221148699</cx:pt>
          <cx:pt idx="86">0.000366001321985313</cx:pt>
          <cx:pt idx="87">5.2860066188289901e-05</cx:pt>
          <cx:pt idx="88">0.00154200312231339</cx:pt>
          <cx:pt idx="89">6.6459340464640999e-05</cx:pt>
          <cx:pt idx="90">0.0030272370882174502</cx:pt>
          <cx:pt idx="91">0.0054789271849084902</cx:pt>
          <cx:pt idx="92">0.0077531536398139003</cx:pt>
          <cx:pt idx="93">0.0118899970259002</cx:pt>
          <cx:pt idx="94">0.014223941604897299</cx:pt>
          <cx:pt idx="95">0.0099267169287393497</cx:pt>
          <cx:pt idx="96">-0.0080053263016741198</cx:pt>
          <cx:pt idx="97">-0.030759591415753799</cx:pt>
          <cx:pt idx="98">-0.0125670568701166</cx:pt>
          <cx:pt idx="99">0.014448476974602401</cx:pt>
          <cx:pt idx="100">0.0133184284012697</cx:pt>
          <cx:pt idx="101">0.0048734895151880901</cx:pt>
          <cx:pt idx="102">0.026641409793955101</cx:pt>
          <cx:pt idx="103">0.039390674251966601</cx:pt>
          <cx:pt idx="104">0.037527741393019703</cx:pt>
          <cx:pt idx="105">0.0463343150282726</cx:pt>
          <cx:pt idx="106">0.037603910829686997</cx:pt>
          <cx:pt idx="107">0.022857980607693801</cx:pt>
          <cx:pt idx="108">0.0092747550360473795</cx:pt>
          <cx:pt idx="109">-0.0024081420332788799</cx:pt>
          <cx:pt idx="110">-4.0008531712650302e-05</cx:pt>
          <cx:pt idx="111">-0.00014153742229967999</cx:pt>
          <cx:pt idx="112">-0.0010139676736094501</cx:pt>
          <cx:pt idx="113">-0.000386910254910055</cx:pt>
          <cx:pt idx="114">0.0011949697580487799</cx:pt>
          <cx:pt idx="115">9.8790855305729895e-05</cx:pt>
          <cx:pt idx="116">0.00154165426159635</cx:pt>
          <cx:pt idx="117">0.0066229885693373401</cx:pt>
          <cx:pt idx="118">0.0049177869459435001</cx:pt>
          <cx:pt idx="119">-0.0032468006109258401</cx:pt>
          <cx:pt idx="120">-0.0091248573194712308</cx:pt>
          <cx:pt idx="121">-0.015133652311125101</cx:pt>
          <cx:pt idx="122">-0.0093291939476093395</cx:pt>
          <cx:pt idx="123">-0.0354515133374501</cx:pt>
          <cx:pt idx="124">-0.032090637147551698</cx:pt>
          <cx:pt idx="125">-0.030819167129347399</cx:pt>
          <cx:pt idx="126">-0.0245889407157764</cx:pt>
          <cx:pt idx="127">-0.029115393881007302</cx:pt>
          <cx:pt idx="128">-0.015667124831389601</cx:pt>
          <cx:pt idx="129">-0.043859580465982498</cx:pt>
          <cx:pt idx="130">-0.031698434405486697</cx:pt>
          <cx:pt idx="131">0.00540364639205867</cx:pt>
          <cx:pt idx="132">0.0047513234451567604</cx:pt>
          <cx:pt idx="133">0.045679096600864999</cx:pt>
          <cx:pt idx="134">0.049058240651053402</cx:pt>
          <cx:pt idx="135">0.0418629607104146</cx:pt>
          <cx:pt idx="136">0.0085186706790485907</cx:pt>
          <cx:pt idx="137">-0.0032726418073360901</cx:pt>
          <cx:pt idx="138">-0.00214840196448021</cx:pt>
          <cx:pt idx="139">0.00079263446914554496</cx:pt>
          <cx:pt idx="140">0.00097072440270026795</cx:pt>
          <cx:pt idx="141">0.00017938384507946401</cx:pt>
          <cx:pt idx="142">-0.00037339891170992201</cx:pt>
          <cx:pt idx="143">0.0010743605699036101</cx:pt>
          <cx:pt idx="144">-6.9698653723815202e-05</cx:pt>
          <cx:pt idx="145">-0.0033328395939307399</cx:pt>
          <cx:pt idx="146">0.0012590808062351701</cx:pt>
          <cx:pt idx="147">-0.010999424473625201</cx:pt>
          <cx:pt idx="148">-0.030470265291675101</cx:pt>
          <cx:pt idx="149">-0.0361313991212798</cx:pt>
          <cx:pt idx="150">-0.074074963707423905</cx:pt>
          <cx:pt idx="151">-0.124757052054125</cx:pt>
          <cx:pt idx="152">-0.075074606805934002</cx:pt>
          <cx:pt idx="153">-0.068520529027780802</cx:pt>
          <cx:pt idx="154">-0.014414802029568999</cx:pt>
          <cx:pt idx="155">0.018145480898019602</cx:pt>
          <cx:pt idx="156">0.0100329542860932</cx:pt>
          <cx:pt idx="157">0.036683566582263502</cx:pt>
          <cx:pt idx="158">0.0199048261220841</cx:pt>
          <cx:pt idx="159">0.098292496834001306</cx:pt>
          <cx:pt idx="160">0.041359142282816799</cx:pt>
          <cx:pt idx="161">0.038238706582118198</cx:pt>
          <cx:pt idx="162">0.062406516558157703</cx:pt>
          <cx:pt idx="163">0.070105056452757206</cx:pt>
          <cx:pt idx="164">0.025208854539736699</cx:pt>
          <cx:pt idx="165">0.0048660990780065201</cx:pt>
          <cx:pt idx="166">0.00049363506362583396</cx:pt>
          <cx:pt idx="167">0.00113558384951969</cx:pt>
          <cx:pt idx="168">0.00012909898954048001</cx:pt>
          <cx:pt idx="169">0.00028673542633738102</cx:pt>
          <cx:pt idx="170">-0.00147370303334192</cx:pt>
          <cx:pt idx="171">-0.00024407931577655401</cx:pt>
          <cx:pt idx="172">0.00063610197059471595</cx:pt>
          <cx:pt idx="173">0.0172047194445345</cx:pt>
          <cx:pt idx="174">0.0128022657414123</cx:pt>
          <cx:pt idx="175">-0.00042080158691081303</cx:pt>
          <cx:pt idx="176">-0.0135588701631512</cx:pt>
          <cx:pt idx="177">-0.056458534123602098</cx:pt>
          <cx:pt idx="178">-0.117217091421769</cx:pt>
          <cx:pt idx="179">-0.081326876557647795</cx:pt>
          <cx:pt idx="180">-0.063869650568930597</cx:pt>
          <cx:pt idx="181">-0.045920804489720898</cx:pt>
          <cx:pt idx="182">0.012239542539291401</cx:pt>
          <cx:pt idx="183">0.031502082721572199</cx:pt>
          <cx:pt idx="184">-0.0086305548596627996</cx:pt>
          <cx:pt idx="185">0.019546726242259001</cx:pt>
          <cx:pt idx="186">-0.0033198253403171401</cx:pt>
          <cx:pt idx="187">0.073930596419266997</cx:pt>
          <cx:pt idx="188">0.073698968039454693</cx:pt>
          <cx:pt idx="189">0.0073372927357983697</cx:pt>
          <cx:pt idx="190">0.039147113941747302</cx:pt>
          <cx:pt idx="191">0.080670392256224396</cx:pt>
          <cx:pt idx="192">0.037536913774608299</cx:pt>
          <cx:pt idx="193">0.0084737883201156904</cx:pt>
          <cx:pt idx="194">0.0049016102680237003</cx:pt>
          <cx:pt idx="195">0.0037516996256996699</cx:pt>
          <cx:pt idx="196">-0.000207144060045061</cx:pt>
          <cx:pt idx="197">-0.00072467864978486402</cx:pt>
          <cx:pt idx="198">-0.011190715167331999</cx:pt>
          <cx:pt idx="199">-0.017223418913691699</cx:pt>
          <cx:pt idx="200">0.00034349182555877902</cx:pt>
          <cx:pt idx="201">0.036472351514123397</cx:pt>
          <cx:pt idx="202">-0.0062070227558265103</cx:pt>
          <cx:pt idx="203">-0.039322788316233898</cx:pt>
          <cx:pt idx="204">-0.043271631154568897</cx:pt>
          <cx:pt idx="205">-0.102022242603275</cx:pt>
          <cx:pt idx="206">-0.145907882655926</cx:pt>
          <cx:pt idx="207">-0.095766123485157895</cx:pt>
          <cx:pt idx="208">-0.042746159769766298</cx:pt>
          <cx:pt idx="209">0.015943978332018199</cx:pt>
          <cx:pt idx="210">0.0652452059837514</cx:pt>
          <cx:pt idx="211">0.039241642370295697</cx:pt>
          <cx:pt idx="212">0.00902364295419383</cx:pt>
          <cx:pt idx="213">-0.025436302059725201</cx:pt>
          <cx:pt idx="214">-0.00366342425027247</cx:pt>
          <cx:pt idx="215">0.025531872218574499</cx:pt>
          <cx:pt idx="216">0.023834451371067499</cx:pt>
          <cx:pt idx="217">0.0208840560010706</cx:pt>
          <cx:pt idx="218">0.0116714963073639</cx:pt>
          <cx:pt idx="219">0.043171215981274498</cx:pt>
          <cx:pt idx="220">0.034751260153980397</cx:pt>
          <cx:pt idx="221">-0.0077042685877062199</cx:pt>
          <cx:pt idx="222">0.0081484417133007303</cx:pt>
          <cx:pt idx="223">0.00188780752224435</cx:pt>
          <cx:pt idx="224">-0.0027293606217247799</cx:pt>
          <cx:pt idx="225">-0.00157105751051737</cx:pt>
          <cx:pt idx="226">-0.0060994060205117901</cx:pt>
          <cx:pt idx="227">-0.0086412335060933199</cx:pt>
          <cx:pt idx="228">0.0030618278312002198</cx:pt>
          <cx:pt idx="229">0.0212972710612577</cx:pt>
          <cx:pt idx="230">-0.025327705372367199</cx:pt>
          <cx:pt idx="231">-0.070379400364488698</cx:pt>
          <cx:pt idx="232">-0.100423383343862</cx:pt>
          <cx:pt idx="233">-0.12855397306583299</cx:pt>
          <cx:pt idx="234">-0.144466705653855</cx:pt>
          <cx:pt idx="235">-0.078457191204383603</cx:pt>
          <cx:pt idx="236">0.0037759859364397</cx:pt>
          <cx:pt idx="237">0.076848719236232002</cx:pt>
          <cx:pt idx="238">0.0472055108506707</cx:pt>
          <cx:pt idx="239">-0.031643678947977497</cx:pt>
          <cx:pt idx="240">-0.053860603142643501</cx:pt>
          <cx:pt idx="241">-0.030288949373981099</cx:pt>
          <cx:pt idx="242">-0.025012850039480301</cx:pt>
          <cx:pt idx="243">-0.0044051072255339302</cx:pt>
          <cx:pt idx="244">-0.0064679598184824204</cx:pt>
          <cx:pt idx="245">0.030235123808461498</cx:pt>
          <cx:pt idx="246">0.0062191085254505703</cx:pt>
          <cx:pt idx="247">0.0034573371393745401</cx:pt>
          <cx:pt idx="248">0.036626993920104198</cx:pt>
          <cx:pt idx="249">0.0065179371872875203</cx:pt>
          <cx:pt idx="250">0.0047102536617242199</cx:pt>
          <cx:pt idx="251">-0.00023943627421411701</cx:pt>
          <cx:pt idx="252">0.0010068223868930401</cx:pt>
          <cx:pt idx="253">-0.0041492599935266999</cx:pt>
          <cx:pt idx="254">-0.000533963128649417</cx:pt>
          <cx:pt idx="255">-0.0027416066776624099</cx:pt>
          <cx:pt idx="256">-0.017898261262225799</cx:pt>
          <cx:pt idx="257">-0.036239743564167599</cx:pt>
          <cx:pt idx="258">-0.074666042551325598</cx:pt>
          <cx:pt idx="259">-0.090501460376913603</cx:pt>
          <cx:pt idx="260">-0.117551046869728</cx:pt>
          <cx:pt idx="261">-0.074399354013721802</cx:pt>
          <cx:pt idx="262">-0.061433796912146801</cx:pt>
          <cx:pt idx="263">-0.0018056633306871</cx:pt>
          <cx:pt idx="264">0.0065423797206801198</cx:pt>
          <cx:pt idx="265">0.031849678394738803</cx:pt>
          <cx:pt idx="266">-0.052176421877140999</cx:pt>
          <cx:pt idx="267">-0.064495693266156701</cx:pt>
          <cx:pt idx="268">-0.0526662859005287</cx:pt>
          <cx:pt idx="269">-0.014525727716808099</cx:pt>
          <cx:pt idx="270">0.0080883756161114206</cx:pt>
          <cx:pt idx="271">-0.015931868672779001</cx:pt>
          <cx:pt idx="272">-0.027948517544014</cx:pt>
          <cx:pt idx="273">-0.0054781305863024496</cx:pt>
          <cx:pt idx="274">-0.043995429405976803</cx:pt>
          <cx:pt idx="275">-0.0431683112247844</cx:pt>
          <cx:pt idx="276">-0.021142651902146301</cx:pt>
          <cx:pt idx="277">-0.017275584038216499</cx:pt>
          <cx:pt idx="278">-0.0146417938480924</cx:pt>
          <cx:pt idx="279">-0.016154764427399899</cx:pt>
          <cx:pt idx="280">9.2858072887626596e-05</cx:pt>
          <cx:pt idx="281">-0.0030119992367548601</cx:pt>
          <cx:pt idx="282">-0.0064124754090398297</cx:pt>
          <cx:pt idx="283">-0.00351376518414238</cx:pt>
          <cx:pt idx="284">-0.020277735203943201</cx:pt>
          <cx:pt idx="285">-0.0576096693647788</cx:pt>
          <cx:pt idx="286">-0.108929797738976</cx:pt>
          <cx:pt idx="287">-0.090790248364240406</cx:pt>
          <cx:pt idx="288">-0.070777557083512202</cx:pt>
          <cx:pt idx="289">-0.049580433707445498</cx:pt>
          <cx:pt idx="290">0.026479957719352201</cx:pt>
          <cx:pt idx="291">0.049914197699107203</cx:pt>
          <cx:pt idx="292">0.059927588474816502</cx:pt>
          <cx:pt idx="293">-0.019943082023457501</cx:pt>
          <cx:pt idx="294">-0.066216836325337605</cx:pt>
          <cx:pt idx="295">-0.059278503060396698</cx:pt>
          <cx:pt idx="296">-0.086164562602247793</cx:pt>
          <cx:pt idx="297">0.0015585325809485001</cx:pt>
          <cx:pt idx="298">-0.013797136667800599</cx:pt>
          <cx:pt idx="299">-0.0076514846821028604</cx:pt>
          <cx:pt idx="300">-0.060300704842107401</cx:pt>
          <cx:pt idx="301">-0.080923169520069699</cx:pt>
          <cx:pt idx="302">-0.089154940489450302</cx:pt>
          <cx:pt idx="303">-0.063696416143530402</cx:pt>
          <cx:pt idx="304">-0.055496822621224302</cx:pt>
          <cx:pt idx="305">-0.0370097710879057</cx:pt>
          <cx:pt idx="306">-0.015694068639183</cx:pt>
          <cx:pt idx="307">-0.0044015009629010801</cx:pt>
          <cx:pt idx="308">1.9464959443532901e-05</cx:pt>
          <cx:pt idx="309">-0.0053913758042562496</cx:pt>
          <cx:pt idx="310">-0.014076534877725999</cx:pt>
          <cx:pt idx="311">-0.027194072101296499</cx:pt>
          <cx:pt idx="312">-0.050491781684877099</cx:pt>
          <cx:pt idx="313">-0.061425625739086998</cx:pt>
          <cx:pt idx="314">-0.063321941853160396</cx:pt>
          <cx:pt idx="315">-0.049829485760820302</cx:pt>
          <cx:pt idx="316">-0.048873200401873103</cx:pt>
          <cx:pt idx="317">0.014544006538298199</cx:pt>
          <cx:pt idx="318">0.031592608744051197</cx:pt>
          <cx:pt idx="319">-0.0097971209152026995</cx:pt>
          <cx:pt idx="320">-0.010139613840682399</cx:pt>
          <cx:pt idx="321">-0.090608677945523505</cx:pt>
          <cx:pt idx="322">-0.064321637517335703</cx:pt>
          <cx:pt idx="323">-0.042877777506494998</cx:pt>
          <cx:pt idx="324">-0.017745165406290599</cx:pt>
          <cx:pt idx="325">-0.043006173221694699</cx:pt>
          <cx:pt idx="326">-0.036016091478354301</cx:pt>
          <cx:pt idx="327">0.016619005236781399</cx:pt>
          <cx:pt idx="328">-0.035348061917455702</cx:pt>
          <cx:pt idx="329">-0.090550974224615999</cx:pt>
          <cx:pt idx="330">-0.13272963177830599</cx:pt>
          <cx:pt idx="331">-0.070808345483573995</cx:pt>
          <cx:pt idx="332">-0.044325611746138603</cx:pt>
          <cx:pt idx="333">-0.0136953097053101</cx:pt>
          <cx:pt idx="334">-0.0025239978128363699</cx:pt>
          <cx:pt idx="335">-0.00093781716091240902</cx:pt>
          <cx:pt idx="336">-4.8504198247616699e-06</cx:pt>
          <cx:pt idx="337">-0.00287277654087167</cx:pt>
          <cx:pt idx="338">-0.00861932200568063</cx:pt>
          <cx:pt idx="339">-0.036712060085777098</cx:pt>
          <cx:pt idx="340">-0.054385534732987101</cx:pt>
          <cx:pt idx="341">-0.056871569870129798</cx:pt>
          <cx:pt idx="342">-0.0046496960266291703</cx:pt>
          <cx:pt idx="343">0.0279977933652234</cx:pt>
          <cx:pt idx="344">-0.025082814926368002</cx:pt>
          <cx:pt idx="345">-0.021963675013572201</cx:pt>
          <cx:pt idx="346">-0.018788725905659699</cx:pt>
          <cx:pt idx="347">-0.044911261012153397</cx:pt>
          <cx:pt idx="348">-0.0046037160181039002</cx:pt>
          <cx:pt idx="349">0.029255019634557101</cx:pt>
          <cx:pt idx="350">0.016537434831976401</cx:pt>
          <cx:pt idx="351">0.015889770240975602</cx:pt>
          <cx:pt idx="352">-0.012945573157593499</cx:pt>
          <cx:pt idx="353">-0.026788166683867999</cx:pt>
          <cx:pt idx="354">-0.025431552397017498</cx:pt>
          <cx:pt idx="355">0.0019498097722432299</cx:pt>
          <cx:pt idx="356">-0.0272813072445082</cx:pt>
          <cx:pt idx="357">-0.064554512653576104</cx:pt>
          <cx:pt idx="358">-0.109151492743376</cx:pt>
          <cx:pt idx="359">-0.059072367691508899</cx:pt>
          <cx:pt idx="360">-0.040860941539608397</cx:pt>
          <cx:pt idx="361">-0.0282111663367598</cx:pt>
          <cx:pt idx="362">-0.0161180078939425</cx:pt>
          <cx:pt idx="363">-0.0054338920404117703</cx:pt>
          <cx:pt idx="364">7.2948266276933696e-05</cx:pt>
          <cx:pt idx="365">-0.00044188328091832301</cx:pt>
          <cx:pt idx="366">-0.0051402287401966897</cx:pt>
          <cx:pt idx="367">-0.023262670777242301</cx:pt>
          <cx:pt idx="368">-0.050361295532428602</cx:pt>
          <cx:pt idx="369">-0.038972134150535402</cx:pt>
          <cx:pt idx="370">0.075393739822048098</cx:pt>
          <cx:pt idx="371">0.118621946568641</cx:pt>
          <cx:pt idx="372">0.066915562809053197</cx:pt>
          <cx:pt idx="373">0.024770314950721999</cx:pt>
          <cx:pt idx="374">-0.0105215761913037</cx:pt>
          <cx:pt idx="375">-0.031800376815898701</cx:pt>
          <cx:pt idx="376">0.00147546875177305</cx:pt>
          <cx:pt idx="377">0.0503658750692711</cx:pt>
          <cx:pt idx="378">0.062517351568989299</cx:pt>
          <cx:pt idx="379">0.098848009714733107</cx:pt>
          <cx:pt idx="380">0.043645651848340503</cx:pt>
          <cx:pt idx="381">0.058347317513677298</cx:pt>
          <cx:pt idx="382">0.017326388818018099</cx:pt>
          <cx:pt idx="383">0.018987121384435601</cx:pt>
          <cx:pt idx="384">-0.043805232917147698</cx:pt>
          <cx:pt idx="385">-0.080119485093942594</cx:pt>
          <cx:pt idx="386">-0.084450527426826197</cx:pt>
          <cx:pt idx="387">-0.059024294207208998</cx:pt>
          <cx:pt idx="388">-0.061207821530417601</cx:pt>
          <cx:pt idx="389">-0.0333192042753419</cx:pt>
          <cx:pt idx="390">-0.0107210570235382</cx:pt>
          <cx:pt idx="391">-0.0013906637555700201</cx:pt>
          <cx:pt idx="392">0.00030176379869421599</cx:pt>
          <cx:pt idx="393">-0.00027364174873691403</cx:pt>
          <cx:pt idx="394">-0.0024583042829062502</cx:pt>
          <cx:pt idx="395">-0.00169810785619981</cx:pt>
          <cx:pt idx="396">-0.019986046486783499</cx:pt>
          <cx:pt idx="397">0.0421748059618402</cx:pt>
          <cx:pt idx="398">0.11692766363120199</cx:pt>
          <cx:pt idx="399">0.124058194146592</cx:pt>
          <cx:pt idx="400">0.086262478791658603</cx:pt>
          <cx:pt idx="401">0.057478259179843803</cx:pt>
          <cx:pt idx="402">0.021488304039360601</cx:pt>
          <cx:pt idx="403">0.027788426014292999</cx:pt>
          <cx:pt idx="404">0.0122550058857835</cx:pt>
          <cx:pt idx="405">0.063360211273338699</cx:pt>
          <cx:pt idx="406">0.106894855345808</cx:pt>
          <cx:pt idx="407">0.063187415520587903</cx:pt>
          <cx:pt idx="408">0.15363775786821801</cx:pt>
          <cx:pt idx="409">0.070913425633876703</cx:pt>
          <cx:pt idx="410">-0.016209643304542099</cx:pt>
          <cx:pt idx="411">-0.00082035379276143496</cx:pt>
          <cx:pt idx="412">-0.070569488740330893</cx:pt>
          <cx:pt idx="413">-0.074656412285929397</cx:pt>
          <cx:pt idx="414">-0.064685098604080907</cx:pt>
          <cx:pt idx="415">-0.068850959983610294</cx:pt>
          <cx:pt idx="416">-0.038033400551534403</cx:pt>
          <cx:pt idx="417">-0.0163583344852107</cx:pt>
          <cx:pt idx="418">-0.0081562442995475291</cx:pt>
          <cx:pt idx="419">-0.00080256170560064999</cx:pt>
          <cx:pt idx="420">-0.00029064001649689</cx:pt>
          <cx:pt idx="421">-0.00041184961651882503</cx:pt>
          <cx:pt idx="422">0.0033753004323486598</cx:pt>
          <cx:pt idx="423">0.012881035172025299</cx:pt>
          <cx:pt idx="424">0.0128371678748345</cx:pt>
          <cx:pt idx="425">0.042917765325629</cx:pt>
          <cx:pt idx="426">0.079035928558594801</cx:pt>
          <cx:pt idx="427">0.113200116271127</cx:pt>
          <cx:pt idx="428">0.081348238884775298</cx:pt>
          <cx:pt idx="429">0.038134122337323897</cx:pt>
          <cx:pt idx="430">-0.00228294634895295</cx:pt>
          <cx:pt idx="431">0.016310859301297199</cx:pt>
          <cx:pt idx="432">0.038325192586737701</cx:pt>
          <cx:pt idx="433">0.11253358135005</cx:pt>
          <cx:pt idx="434">0.10747342228411599</cx:pt>
          <cx:pt idx="435">0.0144699513736099</cx:pt>
          <cx:pt idx="436">0.100870341700945</cx:pt>
          <cx:pt idx="437">-0.012100689077890499</cx:pt>
          <cx:pt idx="438">-0.022602266176995799</cx:pt>
          <cx:pt idx="439">-0.0097474973489623806</cx:pt>
          <cx:pt idx="440">-0.068156962937032495</cx:pt>
          <cx:pt idx="441">-0.0463768451868821</cx:pt>
          <cx:pt idx="442">-0.0332660926826795</cx:pt>
          <cx:pt idx="443">-0.029085060580623</cx:pt>
          <cx:pt idx="444">-0.029662372334374201</cx:pt>
          <cx:pt idx="445">-0.0032314567592921801</cx:pt>
          <cx:pt idx="446">-0.00091470292680697902</cx:pt>
          <cx:pt idx="447">0.00053628499113632096</cx:pt>
          <cx:pt idx="448">0.00076802257086799398</cx:pt>
          <cx:pt idx="449">-0.00074692573108260305</cx:pt>
          <cx:pt idx="450">0.00081690822163333102</cx:pt>
          <cx:pt idx="451">0.0091432829802640895</cx:pt>
          <cx:pt idx="452">0.0027578278037965701</cx:pt>
          <cx:pt idx="453">0.035912497690144901</cx:pt>
          <cx:pt idx="454">0.097596061461070804</cx:pt>
          <cx:pt idx="455">0.10411040029038</cx:pt>
          <cx:pt idx="456">0.0291238336777669</cx:pt>
          <cx:pt idx="457">0.016323056632974502</cx:pt>
          <cx:pt idx="458">-0.018701228291680101</cx:pt>
          <cx:pt idx="459">0.043955286608255199</cx:pt>
          <cx:pt idx="460">0.082692088796218893</cx:pt>
          <cx:pt idx="461">0.061074759677124099</cx:pt>
          <cx:pt idx="462">0.0274420794982113</cx:pt>
          <cx:pt idx="463">0.034631462718998002</cx:pt>
          <cx:pt idx="464">0.012380578070319</cx:pt>
          <cx:pt idx="465">-0.077622548873299904</cx:pt>
          <cx:pt idx="466">0.0025265979188114299</cx:pt>
          <cx:pt idx="467">0.0216673042587524</cx:pt>
          <cx:pt idx="468">0.0173727042250208</cx:pt>
          <cx:pt idx="469">0.012311612949313299</cx:pt>
          <cx:pt idx="470">-0.011491091307419401</cx:pt>
          <cx:pt idx="471">0.011538595053014401</cx:pt>
          <cx:pt idx="472">0.016385088266743099</cx:pt>
          <cx:pt idx="473">0.0033955034031271001</cx:pt>
          <cx:pt idx="474">-0.0062423476089803103</cx:pt>
          <cx:pt idx="475">-6.9476311604930495e-05</cx:pt>
          <cx:pt idx="476">-0.00015716803369405401</cx:pt>
          <cx:pt idx="477">-0.00013526760801395199</cx:pt>
          <cx:pt idx="478">0.0029817324499397399</cx:pt>
          <cx:pt idx="479">0.00061744906856319403</cx:pt>
          <cx:pt idx="480">-0.0031338930001357998</cx:pt>
          <cx:pt idx="481">0.0250562026754555</cx:pt>
          <cx:pt idx="482">0.048211461137642297</cx:pt>
          <cx:pt idx="483">0.079150786911580201</cx:pt>
          <cx:pt idx="484">0.069208457373579502</cx:pt>
          <cx:pt idx="485">0.019856938210789699</cx:pt>
          <cx:pt idx="486">0.041424267732891297</cx:pt>
          <cx:pt idx="487">0.012920312578544001</cx:pt>
          <cx:pt idx="488">0.012659535048298899</cx:pt>
          <cx:pt idx="489">0.0024084870522327502</cx:pt>
          <cx:pt idx="490">0.045777473857880002</cx:pt>
          <cx:pt idx="491">0.017568743560249699</cx:pt>
          <cx:pt idx="492">0.0047158407466572202</cx:pt>
          <cx:pt idx="493">-0.035393713184690798</cx:pt>
          <cx:pt idx="494">0.032370362538792601</cx:pt>
          <cx:pt idx="495">0.031552024940261297</cx:pt>
          <cx:pt idx="496">0.026331501187017999</cx:pt>
          <cx:pt idx="497">0.060286747330610499</cx:pt>
          <cx:pt idx="498">0.0094560464780029593</cx:pt>
          <cx:pt idx="499">0.034237228855826397</cx:pt>
          <cx:pt idx="500">0.016165684386935799</cx:pt>
          <cx:pt idx="501">0.00013035760549546499</cx:pt>
          <cx:pt idx="502">-0.0051788751207345</cx:pt>
          <cx:pt idx="503">-0.00086096636338684797</cx:pt>
          <cx:pt idx="504">-0.00017929987628853501</cx:pt>
          <cx:pt idx="505">-0.00029761090195218901</cx:pt>
          <cx:pt idx="506">-0.00052945767581932899</cx:pt>
          <cx:pt idx="507">-0.0029426216310802001</cx:pt>
          <cx:pt idx="508">-0.020600259555704999</cx:pt>
          <cx:pt idx="509">0.027687045543450702</cx:pt>
          <cx:pt idx="510">0.0381056540368497</cx:pt>
          <cx:pt idx="511">0.0537584985971312</cx:pt>
          <cx:pt idx="512">0.0243889465353853</cx:pt>
          <cx:pt idx="513">0.031910266580487498</cx:pt>
          <cx:pt idx="514">0.034714064879602199</cx:pt>
          <cx:pt idx="515">0.00107984616076596</cx:pt>
          <cx:pt idx="516">0.0042424696202859697</cx:pt>
          <cx:pt idx="517">0.031673512971438902</cx:pt>
          <cx:pt idx="518">0.044677509685299099</cx:pt>
          <cx:pt idx="519">-0.038446563031804</cx:pt>
          <cx:pt idx="520">0.025267275145639</cx:pt>
          <cx:pt idx="521">0.0025068126484684501</cx:pt>
          <cx:pt idx="522">0.019565853229564101</cx:pt>
          <cx:pt idx="523">0.0231316968780374</cx:pt>
          <cx:pt idx="524">0.038170357869599103</cx:pt>
          <cx:pt idx="525">0.039466539095359798</cx:pt>
          <cx:pt idx="526">-0.0100892477190137</cx:pt>
          <cx:pt idx="527">0.015773181623966102</cx:pt>
          <cx:pt idx="528">0.0145892412787258</cx:pt>
          <cx:pt idx="529">0.0047754944608663702</cx:pt>
          <cx:pt idx="530">-0.0043476164729810097</cx:pt>
          <cx:pt idx="531">-0.00040873278466217901</cx:pt>
          <cx:pt idx="532">-0.00015386118180497701</cx:pt>
          <cx:pt idx="533">-0.0025685552701701802</cx:pt>
          <cx:pt idx="534">-0.0050166315829297198</cx:pt>
          <cx:pt idx="535">-0.0099080320969451192</cx:pt>
          <cx:pt idx="536">-0.017655572268827201</cx:pt>
          <cx:pt idx="537">0.016355853329287601</cx:pt>
          <cx:pt idx="538">0.0114884470947827</cx:pt>
          <cx:pt idx="539">-0.0021514268916764099</cx:pt>
          <cx:pt idx="540">-0.021359712835880101</cx:pt>
          <cx:pt idx="541">-0.0145530590587995</cx:pt>
          <cx:pt idx="542">-0.019593831426595001</cx:pt>
          <cx:pt idx="543">-0.042673360134038302</cx:pt>
          <cx:pt idx="544">-0.062951574689677894</cx:pt>
          <cx:pt idx="545">-0.052741257781682802</cx:pt>
          <cx:pt idx="546">-0.021246496621937401</cx:pt>
          <cx:pt idx="547">0.0039118711676462596</cx:pt>
          <cx:pt idx="548">0.086518577231754101</cx:pt>
          <cx:pt idx="549">0.048501027269312699</cx:pt>
          <cx:pt idx="550">0.049676728036572797</cx:pt>
          <cx:pt idx="551">0.022206001473020501</cx:pt>
          <cx:pt idx="552">0.048255604890516599</cx:pt>
          <cx:pt idx="553">0.039083128733265797</cx:pt>
          <cx:pt idx="554">0.0020844421767798301</cx:pt>
          <cx:pt idx="555">0.021381064080593499</cx:pt>
          <cx:pt idx="556">0.0215723026349601</cx:pt>
          <cx:pt idx="557">0.0077177857604087399</cx:pt>
          <cx:pt idx="558">-0.00086623251391296804</cx:pt>
          <cx:pt idx="559">0.00062809241612917703</cx:pt>
          <cx:pt idx="560">-0.00021688583403733401</cx:pt>
          <cx:pt idx="561">-0.000441941127778049</cx:pt>
          <cx:pt idx="562">-0.0030027806895173699</cx:pt>
          <cx:pt idx="563">-0.016808112268973802</cx:pt>
          <cx:pt idx="564">-0.0173412340710275</cx:pt>
          <cx:pt idx="565">-0.035877861695186003</cx:pt>
          <cx:pt idx="566">-0.038907452085646499</cx:pt>
          <cx:pt idx="567">-0.047505976567208702</cx:pt>
          <cx:pt idx="568">-0.059347428644395697</cx:pt>
          <cx:pt idx="569">-0.076476648604470801</cx:pt>
          <cx:pt idx="570">-0.086412248390688395</cx:pt>
          <cx:pt idx="571">-0.047553872155562497</cx:pt>
          <cx:pt idx="572">-0.064915914336015498</cx:pt>
          <cx:pt idx="573">-0.112038540095416</cx:pt>
          <cx:pt idx="574">-0.061479454907248703</cx:pt>
          <cx:pt idx="575">-0.0092151594530661702</cx:pt>
          <cx:pt idx="576">0.0517299716041821</cx:pt>
          <cx:pt idx="577">0.0073931060418997996</cx:pt>
          <cx:pt idx="578">0.062903271252825396</cx:pt>
          <cx:pt idx="579">0.0196095687349499</cx:pt>
          <cx:pt idx="580">0.035464537883779797</cx:pt>
          <cx:pt idx="581">0.052011284804492998</cx:pt>
          <cx:pt idx="582">0.0121247228130316</cx:pt>
          <cx:pt idx="583">0.0079006025092146197</cx:pt>
          <cx:pt idx="584">0.0142142401669814</cx:pt>
          <cx:pt idx="585">0.0022003710035667298</cx:pt>
          <cx:pt idx="586">0.00158819539043919</cx:pt>
          <cx:pt idx="587">0.00076298188789010598</cx:pt>
          <cx:pt idx="588">-1.40413807508337e-05</cx:pt>
          <cx:pt idx="589">-0.00011507956417110199</cx:pt>
          <cx:pt idx="590">-0.00156961757066278</cx:pt>
          <cx:pt idx="591">-0.0133112097133111</cx:pt>
          <cx:pt idx="592">-0.021085983958657298</cx:pt>
          <cx:pt idx="593">-0.063824216727020405</cx:pt>
          <cx:pt idx="594">-0.083430915611510503</cx:pt>
          <cx:pt idx="595">-0.10948188117568899</cx:pt>
          <cx:pt idx="596">-0.051143840035346999</cx:pt>
          <cx:pt idx="597">-0.046008399634157801</cx:pt>
          <cx:pt idx="598">-0.092759899574935897</cx:pt>
          <cx:pt idx="599">-0.0439004994223854</cx:pt>
          <cx:pt idx="600">0.0026852953331907101</cx:pt>
          <cx:pt idx="601">0.0057548622946570604</cx:pt>
          <cx:pt idx="602">-0.037075976182098298</cx:pt>
          <cx:pt idx="603">-0.049365831074893798</cx:pt>
          <cx:pt idx="604">-0.0150631914079878</cx:pt>
          <cx:pt idx="605">0.023847666560638199</cx:pt>
          <cx:pt idx="606">0.027362483002882701</cx:pt>
          <cx:pt idx="607">0.0167512966951151</cx:pt>
          <cx:pt idx="608">0.0540046605489913</cx:pt>
          <cx:pt idx="609">0.064043765240907893</cx:pt>
          <cx:pt idx="610">0.052687571006610201</cx:pt>
          <cx:pt idx="611">0.012247971258677701</cx:pt>
          <cx:pt idx="612">0.00418310759124385</cx:pt>
          <cx:pt idx="613">-0.00070003664797869904</cx:pt>
          <cx:pt idx="614">-0.0069355867776762998</cx:pt>
          <cx:pt idx="615">-1.4580892112212e-05</cx:pt>
          <cx:pt idx="616">-5.73661201826328e-05</cx:pt>
          <cx:pt idx="617">0.00085846152713612103</cx:pt>
          <cx:pt idx="618">-0.0020698217051956899</cx:pt>
          <cx:pt idx="619">-0.0099806786877013193</cx:pt>
          <cx:pt idx="620">-0.021930540100356801</cx:pt>
          <cx:pt idx="621">-0.037726063919185003</cx:pt>
          <cx:pt idx="622">-0.071514656050486403</cx:pt>
          <cx:pt idx="623">-0.062613806722748799</cx:pt>
          <cx:pt idx="624">-0.035930906995239299</cx:pt>
          <cx:pt idx="625">-0.044009441376289503</cx:pt>
          <cx:pt idx="626">-0.0351634054914143</cx:pt>
          <cx:pt idx="627">-0.021243113532407699</cx:pt>
          <cx:pt idx="628">-0.033825247504299098</cx:pt>
          <cx:pt idx="629">0.034921293374738198</cx:pt>
          <cx:pt idx="630">-0.045850065093488802</cx:pt>
          <cx:pt idx="631">-0.037818343005207498</cx:pt>
          <cx:pt idx="632">0.016945979593148201</cx:pt>
          <cx:pt idx="633">0.020694136548581502</cx:pt>
          <cx:pt idx="634">0.053421861309483197</cx:pt>
          <cx:pt idx="635">0.052881046284015298</cx:pt>
          <cx:pt idx="636">0.091121508165672105</cx:pt>
          <cx:pt idx="637">0.089710729000334999</cx:pt>
          <cx:pt idx="638">0.050961228977961598</cx:pt>
          <cx:pt idx="639">0.00189919828977095</cx:pt>
          <cx:pt idx="640">-0.0019007395053155</cx:pt>
          <cx:pt idx="641">-0.00306978776718571</cx:pt>
          <cx:pt idx="642">-0.00188590224518353</cx:pt>
          <cx:pt idx="643">-9.0824607209635894e-05</cx:pt>
          <cx:pt idx="644">-0.00029819224601995801</cx:pt>
          <cx:pt idx="645">-0.00010633657333315099</cx:pt>
          <cx:pt idx="646">2.3496549845533901e-05</cx:pt>
          <cx:pt idx="647">-0.0061180715411384302</cx:pt>
          <cx:pt idx="648">-0.0178985303751008</cx:pt>
          <cx:pt idx="649">-0.027617175407395899</cx:pt>
          <cx:pt idx="650">-0.0413720375823982</cx:pt>
          <cx:pt idx="651">-0.028702962410521501</cx:pt>
          <cx:pt idx="652">0.035539422792122299</cx:pt>
          <cx:pt idx="653">0.064971420297566099</cx:pt>
          <cx:pt idx="654">0.0542238367829396</cx:pt>
          <cx:pt idx="655">0.0090657937190137903</cx:pt>
          <cx:pt idx="656">-0.017486490508350001</cx:pt>
          <cx:pt idx="657">0.0036899446474226699</cx:pt>
          <cx:pt idx="658">0.0245262875644774</cx:pt>
          <cx:pt idx="659">0.0461797791328383</cx:pt>
          <cx:pt idx="660">0.055921502595832798</cx:pt>
          <cx:pt idx="661">0.028057619735811199</cx:pt>
          <cx:pt idx="662">0.071496371331595296</cx:pt>
          <cx:pt idx="663">0.060347163573269899</cx:pt>
          <cx:pt idx="664">0.086463280683468202</cx:pt>
          <cx:pt idx="665">0.073423618024137993</cx:pt>
          <cx:pt idx="666">0.038543478771433298</cx:pt>
          <cx:pt idx="667">-0.00231368917131133</cx:pt>
          <cx:pt idx="668">-0.0096810965080527493</cx:pt>
          <cx:pt idx="669">-0.0020596764803890999</cx:pt>
          <cx:pt idx="670">-0.000309341883731102</cx:pt>
          <cx:pt idx="671">-0.000200880577135247</cx:pt>
          <cx:pt idx="672">-0.00090962838078802795</cx:pt>
          <cx:pt idx="673">0.00035585072182681902</cx:pt>
          <cx:pt idx="674">-1.6421065508024301e-06</cx:pt>
          <cx:pt idx="675">-0.00076716604815185404</cx:pt>
          <cx:pt idx="676">-0.011607917694947499</cx:pt>
          <cx:pt idx="677">-0.0309906861540118</cx:pt>
          <cx:pt idx="678">-0.0161320704974771</cx:pt>
          <cx:pt idx="679">0.0095828685808189099</cx:pt>
          <cx:pt idx="680">0.054839199079060902</cx:pt>
          <cx:pt idx="681">0.112773440959127</cx:pt>
          <cx:pt idx="682">0.053625388205143801</cx:pt>
          <cx:pt idx="683">0.019656744626084001</cx:pt>
          <cx:pt idx="684">-0.0091892544637376793</cx:pt>
          <cx:pt idx="685">-0.012500596452776</cx:pt>
          <cx:pt idx="686">-0.0086131418638215208</cx:pt>
          <cx:pt idx="687">0.0083969122248606694</cx:pt>
          <cx:pt idx="688">0.0288860098421942</cx:pt>
          <cx:pt idx="689">0.00087588518183876504</cx:pt>
          <cx:pt idx="690">0.025166099090381699</cx:pt>
          <cx:pt idx="691">0.024818560821630201</cx:pt>
          <cx:pt idx="692">0.0300045007615302</cx:pt>
          <cx:pt idx="693">0.0311927291897608</cx:pt>
          <cx:pt idx="694">0.014737074879437199</cx:pt>
          <cx:pt idx="695">-0.00039877762866951001</cx:pt>
          <cx:pt idx="696">-0.00274684216210182</cx:pt>
          <cx:pt idx="697">-0.00033517561406116298</cx:pt>
          <cx:pt idx="698">-0.000155178525737562</cx:pt>
          <cx:pt idx="699">0.00028983407124181799</cx:pt>
          <cx:pt idx="700">-5.7115974001623398e-05</cx:pt>
          <cx:pt idx="701">-7.9832864424526402e-05</cx:pt>
          <cx:pt idx="702">4.4853675228681901e-06</cx:pt>
          <cx:pt idx="703">-0.00086166363746445398</cx:pt>
          <cx:pt idx="704">-0.016090694528508399</cx:pt>
          <cx:pt idx="705">-0.022695576873019499</cx:pt>
          <cx:pt idx="706">-0.0019657770672641302</cx:pt>
          <cx:pt idx="707">0.017732252061286501</cx:pt>
          <cx:pt idx="708">0.043619548532414697</cx:pt>
          <cx:pt idx="709">0.035306036773762497</cx:pt>
          <cx:pt idx="710">-0.0140718072308832</cx:pt>
          <cx:pt idx="711">-0.051111643978202198</cx:pt>
          <cx:pt idx="712">-0.0148659536185861</cx:pt>
          <cx:pt idx="713">0.015522623989393599</cx:pt>
          <cx:pt idx="714">-0.0039378111574031698</cx:pt>
          <cx:pt idx="715">0.00081447636336614497</cx:pt>
          <cx:pt idx="716">0.0018509255973297</cx:pt>
          <cx:pt idx="717">-0.0263064272957193</cx:pt>
          <cx:pt idx="718">-0.0241623465605132</cx:pt>
          <cx:pt idx="719">-0.036906450913999897</cx:pt>
          <cx:pt idx="720">-0.0115739335225783</cx:pt>
          <cx:pt idx="721">0.000782359247208143</cx:pt>
          <cx:pt idx="722">0.00065435040500698904</cx:pt>
          <cx:pt idx="723">0.00033438340126334899</cx:pt>
          <cx:pt idx="724">-0.0028555708717237799</cx:pt>
          <cx:pt idx="725">1.8096899092371599e-05</cx:pt>
          <cx:pt idx="726">0.000130954120091763</cx:pt>
          <cx:pt idx="727">-0.00019793408778509501</cx:pt>
          <cx:pt idx="728">0.00044100018571806602</cx:pt>
          <cx:pt idx="729">-0.00023435752027332299</cx:pt>
          <cx:pt idx="730">-0.00084389524770263704</cx:pt>
          <cx:pt idx="731">-0.000149249734203687</cx:pt>
          <cx:pt idx="732">0.0016944180358601101</cx:pt>
          <cx:pt idx="733">0.00204442427763793</cx:pt>
          <cx:pt idx="734">0.0114031585856911</cx:pt>
          <cx:pt idx="735">0.013418750342298801</cx:pt>
          <cx:pt idx="736">0.0091145315098904098</cx:pt>
          <cx:pt idx="737">-0.0089186241681042805</cx:pt>
          <cx:pt idx="738">-0.00545075025850013</cx:pt>
          <cx:pt idx="739">-0.0022521692472422801</cx:pt>
          <cx:pt idx="740">0.014073794218915201</cx:pt>
          <cx:pt idx="741">-0.029901105795284301</cx:pt>
          <cx:pt idx="742">-0.027799226927724501</cx:pt>
          <cx:pt idx="743">-0.0065893871946099197</cx:pt>
          <cx:pt idx="744">0.0043497407485294497</cx:pt>
          <cx:pt idx="745">-0.015779300176162199</cx:pt>
          <cx:pt idx="746">-0.019708235492313701</cx:pt>
          <cx:pt idx="747">-0.031992831277833401</cx:pt>
          <cx:pt idx="748">-0.019647988589423002</cx:pt>
          <cx:pt idx="749">-0.0091188318298198196</cx:pt>
          <cx:pt idx="750">-0.0075739345053361202</cx:pt>
          <cx:pt idx="751">-0.00065259616224863702</cx:pt>
          <cx:pt idx="752">-0.00028637910492556402</cx:pt>
          <cx:pt idx="753">0.00070830221945947605</cx:pt>
          <cx:pt idx="754">4.2313498194664301e-05</cx:pt>
          <cx:pt idx="755">7.0903671358328693e-05</cx:pt>
          <cx:pt idx="756">-0.00015836918747845401</cx:pt>
          <cx:pt idx="757">4.2793906864982402e-05</cx:pt>
          <cx:pt idx="758">0.00027594921228158001</cx:pt>
          <cx:pt idx="759">0.000419058836062094</cx:pt>
          <cx:pt idx="760">-0.000665387351470114</cx:pt>
          <cx:pt idx="761">-0.00029088559852395702</cx:pt>
          <cx:pt idx="762">-0.0010053963153569101</cx:pt>
          <cx:pt idx="763">-0.0011714302772275701</cx:pt>
          <cx:pt idx="764">-0.0020217262674259002</cx:pt>
          <cx:pt idx="765">-0.00018268420431655799</cx:pt>
          <cx:pt idx="766">-0.0058798309004136099</cx:pt>
          <cx:pt idx="767">-0.0044824071455405899</cx:pt>
          <cx:pt idx="768">-0.0018038714192431099</cx:pt>
          <cx:pt idx="769">-0.0016126637320806</cx:pt>
          <cx:pt idx="770">0.003652386447305</cx:pt>
          <cx:pt idx="771">0.0039239655755342199</cx:pt>
          <cx:pt idx="772">-0.0034793558723284</cx:pt>
          <cx:pt idx="773">-0.00688131062388241</cx:pt>
          <cx:pt idx="774">-0.0118895544798454</cx:pt>
          <cx:pt idx="775">-0.0027753511402652301</cx:pt>
          <cx:pt idx="776">-0.00145947131761233</cx:pt>
          <cx:pt idx="777">-0.0057502781291160297</cx:pt>
          <cx:pt idx="778">-0.0061809626501442803</cx:pt>
          <cx:pt idx="779">7.9998260572740104e-05</cx:pt>
          <cx:pt idx="780">0.00019640183272419799</cx:pt>
          <cx:pt idx="781">-0.000142431748990448</cx:pt>
          <cx:pt idx="782">-1.6567025318907899e-05</cx:pt>
          <cx:pt idx="783">-0.00031380001168961503</cx:pt>
        </cx:lvl>
      </cx:numDim>
    </cx:data>
    <cx:data id="131">
      <cx:numDim type="val">
        <cx:f>'001_WA_F - 副本'!$EB$1:$EB$784</cx:f>
        <cx:lvl ptCount="784" formatCode="0.00E+00">
          <cx:pt idx="0">6.2962107011936799e-05</cx:pt>
          <cx:pt idx="1">-3.4894220726982998e-05</cx:pt>
          <cx:pt idx="2">5.2692998342590098e-05</cx:pt>
          <cx:pt idx="3">3.9860797657083601e-05</cx:pt>
          <cx:pt idx="4">0.00017371499893519199</cx:pt>
          <cx:pt idx="5">0.000121376629132223</cx:pt>
          <cx:pt idx="6">-0.00021946550577783</cx:pt>
          <cx:pt idx="7">0.00057843090582387002</cx:pt>
          <cx:pt idx="8">-0.000120487049321764</cx:pt>
          <cx:pt idx="9">0.00026408388015224598</cx:pt>
          <cx:pt idx="10">0.00028501891429545201</cx:pt>
          <cx:pt idx="11">0.00050984741458382301</cx:pt>
          <cx:pt idx="12">0.00035557457882246798</cx:pt>
          <cx:pt idx="13">8.84362121423547e-05</cx:pt>
          <cx:pt idx="14">-0.00024284474883724</cx:pt>
          <cx:pt idx="15">-0.00036958715342565998</cx:pt>
          <cx:pt idx="16">-0.00073691166295420003</cx:pt>
          <cx:pt idx="17">5.27288142653872e-05</cx:pt>
          <cx:pt idx="18">-0.00031174073952922201</cx:pt>
          <cx:pt idx="19">0.000237925046440335</cx:pt>
          <cx:pt idx="20">-0.00039205410897910902</cx:pt>
          <cx:pt idx="21">-0.000139276520880715</cx:pt>
          <cx:pt idx="22">0.000205580226933799</cx:pt>
          <cx:pt idx="23">5.2381933255282799e-05</cx:pt>
          <cx:pt idx="24">0.00086545151330791196</cx:pt>
          <cx:pt idx="25">5.4340374653318797e-05</cx:pt>
          <cx:pt idx="26">-0.00030804835333189098</cx:pt>
          <cx:pt idx="27">-0.000128215644397263</cx:pt>
          <cx:pt idx="28">-0.00047088350259009</cx:pt>
          <cx:pt idx="29">-0.00035608093999551198</cx:pt>
          <cx:pt idx="30">0.000397322189819945</cx:pt>
          <cx:pt idx="31">0.00020421624656975101</cx:pt>
          <cx:pt idx="32">-4.5617259352214903e-05</cx:pt>
          <cx:pt idx="33">0.000107650441088592</cx:pt>
          <cx:pt idx="34">0.000337320203983908</cx:pt>
          <cx:pt idx="35">0.00124971032179463</cx:pt>
          <cx:pt idx="36">0.00011393131136124099</cx:pt>
          <cx:pt idx="37">-0.00023913370108729799</cx:pt>
          <cx:pt idx="38">-0.00050281995338443102</cx:pt>
          <cx:pt idx="39">-0.000205028908029282</cx:pt>
          <cx:pt idx="40">0.00070205129695937601</cx:pt>
          <cx:pt idx="41">0.00015390067842564899</cx:pt>
          <cx:pt idx="42">-0.00024710795606321801</cx:pt>
          <cx:pt idx="43">5.8111317540844401e-05</cx:pt>
          <cx:pt idx="44">-0.00025248643585683999</cx:pt>
          <cx:pt idx="45">-0.00044488478489780901</cx:pt>
          <cx:pt idx="46">0.000797040935517867</cx:pt>
          <cx:pt idx="47">0.000376312370421024</cx:pt>
          <cx:pt idx="48">0.00011178104327824499</cx:pt>
          <cx:pt idx="49">0.00073731451204185801</cx:pt>
          <cx:pt idx="50">0.00040403701333929998</cx:pt>
          <cx:pt idx="51">-0.000131713564426568</cx:pt>
          <cx:pt idx="52">0.00048983788808195001</cx:pt>
          <cx:pt idx="53">-0.00018364340887902801</cx:pt>
          <cx:pt idx="54">-0.000198342694332095</cx:pt>
          <cx:pt idx="55">8.7671755583177603e-05</cx:pt>
          <cx:pt idx="56">0.00107679383505007</cx:pt>
          <cx:pt idx="57">-6.7376465256492593e-05</cx:pt>
          <cx:pt idx="58">0.00027412182032573399</cx:pt>
          <cx:pt idx="59">0.00171515337381795</cx:pt>
          <cx:pt idx="60">0.0015361153871103999</cx:pt>
          <cx:pt idx="61">-0.000117776984548753</cx:pt>
          <cx:pt idx="62">-0.00045444014600462101</cx:pt>
          <cx:pt idx="63">0.000434032384933173</cx:pt>
          <cx:pt idx="64">0.00042618994580156098</cx:pt>
          <cx:pt idx="65">-0.00042246676290722798</cx:pt>
          <cx:pt idx="66">0.00084727990703573595</cx:pt>
          <cx:pt idx="67">-0.000467290572165776</cx:pt>
          <cx:pt idx="68">-0.0025161917243645801</cx:pt>
          <cx:pt idx="69">-0.0063395895359230304</cx:pt>
          <cx:pt idx="70">-0.013041093470145201</cx:pt>
          <cx:pt idx="71">-0.0108514059077743</cx:pt>
          <cx:pt idx="72">-0.0032317669509850898</cx:pt>
          <cx:pt idx="73">-0.0019343923847710701</cx:pt>
          <cx:pt idx="74">-0.00054244418191697801</cx:pt>
          <cx:pt idx="75">0.00055810297243965798</cx:pt>
          <cx:pt idx="76">-0.00070424026695631997</cx:pt>
          <cx:pt idx="77">0.0010441193262013899</cx:pt>
          <cx:pt idx="78">0.000230498675266196</cx:pt>
          <cx:pt idx="79">-0.000766275624808215</cx:pt>
          <cx:pt idx="80">-0.000693788168192332</cx:pt>
          <cx:pt idx="81">-2.0602565853319602e-06</cx:pt>
          <cx:pt idx="82">-0.000100904127079806</cx:pt>
          <cx:pt idx="83">0.00023136054775884</cx:pt>
          <cx:pt idx="84">8.1358883320175606e-05</cx:pt>
          <cx:pt idx="85">0.000230737110061411</cx:pt>
          <cx:pt idx="86">-0.00082947105791146797</cx:pt>
          <cx:pt idx="87">0.00302241516563677</cx:pt>
          <cx:pt idx="88">0.00036471221838774701</cx:pt>
          <cx:pt idx="89">-0.0049523388207631898</cx:pt>
          <cx:pt idx="90">-0.0060035184197570202</cx:pt>
          <cx:pt idx="91">-0.015161970301422601</cx:pt>
          <cx:pt idx="92">-0.016860865814690301</cx:pt>
          <cx:pt idx="93">-0.017131170770754899</cx:pt>
          <cx:pt idx="94">-0.011446422174222599</cx:pt>
          <cx:pt idx="95">-0.012831318010201201</cx:pt>
          <cx:pt idx="96">-0.0083983582037091605</cx:pt>
          <cx:pt idx="97">-0.00237613052065934</cx:pt>
          <cx:pt idx="98">-0.00182089887830439</cx:pt>
          <cx:pt idx="99">-0.00064831175531866096</cx:pt>
          <cx:pt idx="100">0.011703998654248701</cx:pt>
          <cx:pt idx="101">0.020081568724838898</cx:pt>
          <cx:pt idx="102">0.0263318059812967</cx:pt>
          <cx:pt idx="103">0.0020994850238774</cx:pt>
          <cx:pt idx="104">-0.015405566686421899</cx:pt>
          <cx:pt idx="105">-0.0087905054169678497</cx:pt>
          <cx:pt idx="106">-0.0087830725005213998</cx:pt>
          <cx:pt idx="107">-0.0077415921162681802</cx:pt>
          <cx:pt idx="108">-0.0019476016313860699</cx:pt>
          <cx:pt idx="109">-0.00097396851394232497</cx:pt>
          <cx:pt idx="110">-0.00097553915074131395</cx:pt>
          <cx:pt idx="111">8.7944232034305002e-05</cx:pt>
          <cx:pt idx="112">9.3712936781164996e-05</cx:pt>
          <cx:pt idx="113">0.00027137571641531398</cx:pt>
          <cx:pt idx="114">0.00028630073239475001</cx:pt>
          <cx:pt idx="115">0.000181138057707443</cx:pt>
          <cx:pt idx="116">0.00026570086897828002</cx:pt>
          <cx:pt idx="117">-0.0051894609872617497</cx:pt>
          <cx:pt idx="118">-0.0154213743382128</cx:pt>
          <cx:pt idx="119">-0.021541657639328301</cx:pt>
          <cx:pt idx="120">-0.0332003107090518</cx:pt>
          <cx:pt idx="121">-0.0433846513678917</cx:pt>
          <cx:pt idx="122">-0.040470064783712997</cx:pt>
          <cx:pt idx="123">-0.011499246745667499</cx:pt>
          <cx:pt idx="124">-0.0137125778612955</cx:pt>
          <cx:pt idx="125">-0.0093611322643456993</cx:pt>
          <cx:pt idx="126">-0.00094988717518519703</cx:pt>
          <cx:pt idx="127">-0.0061962333750952801</cx:pt>
          <cx:pt idx="128">0.030213250851164199</cx:pt>
          <cx:pt idx="129">0.074979992476086998</cx:pt>
          <cx:pt idx="130">0.081091253168758898</cx:pt>
          <cx:pt idx="131">0.020051341119414499</cx:pt>
          <cx:pt idx="132">0.0095875601008883309</cx:pt>
          <cx:pt idx="133">0.000845178102233053</cx:pt>
          <cx:pt idx="134">0.0107412056456241</cx:pt>
          <cx:pt idx="135">-0.0120008429261286</cx:pt>
          <cx:pt idx="136">-0.0043695381179141698</cx:pt>
          <cx:pt idx="137">-0.00371106767594645</cx:pt>
          <cx:pt idx="138">-0.0015318666745252501</cx:pt>
          <cx:pt idx="139">-9.5879928964011206e-05</cx:pt>
          <cx:pt idx="140">-0.000143127769320738</cx:pt>
          <cx:pt idx="141">0.000156534630659278</cx:pt>
          <cx:pt idx="142">-0.00053451371033382098</cx:pt>
          <cx:pt idx="143">0.000193012899856501</cx:pt>
          <cx:pt idx="144">-0.00307708528466148</cx:pt>
          <cx:pt idx="145">-0.0140509457813578</cx:pt>
          <cx:pt idx="146">-0.038170072184418903</cx:pt>
          <cx:pt idx="147">-0.0339043137101077</cx:pt>
          <cx:pt idx="148">-0.029991742078077501</cx:pt>
          <cx:pt idx="149">-0.052339698917334497</cx:pt>
          <cx:pt idx="150">-0.0157622817571096</cx:pt>
          <cx:pt idx="151">-0.0017552566543612401</cx:pt>
          <cx:pt idx="152">-0.013216594962194799</cx:pt>
          <cx:pt idx="153">0.060124546127610597</cx:pt>
          <cx:pt idx="154">0.038155596387570101</cx:pt>
          <cx:pt idx="155">-0.018691433154780099</cx:pt>
          <cx:pt idx="156">-0.0089162140138213403</cx:pt>
          <cx:pt idx="157">0.033038197822676099</cx:pt>
          <cx:pt idx="158">0.070204496686345402</cx:pt>
          <cx:pt idx="159">0.012306759366942499</cx:pt>
          <cx:pt idx="160">0.0162317406366023</cx:pt>
          <cx:pt idx="161">0.049992628026889398</cx:pt>
          <cx:pt idx="162">0.028297820240329799</cx:pt>
          <cx:pt idx="163">0.0066238712557771997</cx:pt>
          <cx:pt idx="164">0.0151429729184097</cx:pt>
          <cx:pt idx="165">-0.00026795314822288999</cx:pt>
          <cx:pt idx="166">0.00105467650314434</cx:pt>
          <cx:pt idx="167">0.00059221357280362296</cx:pt>
          <cx:pt idx="168">-0.00018389079913888799</cx:pt>
          <cx:pt idx="169">-4.1449277029895899e-05</cx:pt>
          <cx:pt idx="170">0.00164231223386673</cx:pt>
          <cx:pt idx="171">-0.00091062103229461796</cx:pt>
          <cx:pt idx="172">-0.0112592880857348</cx:pt>
          <cx:pt idx="173">-0.026719675873139101</cx:pt>
          <cx:pt idx="174">-0.055980784685976302</cx:pt>
          <cx:pt idx="175">-0.0466675911536776</cx:pt>
          <cx:pt idx="176">-0.0544321160513348</cx:pt>
          <cx:pt idx="177">-0.10338033200004</cx:pt>
          <cx:pt idx="178">-0.0228976008135983</cx:pt>
          <cx:pt idx="179">0.026938224237999801</cx:pt>
          <cx:pt idx="180">0.012520236736604001</cx:pt>
          <cx:pt idx="181">0.024915704842264502</cx:pt>
          <cx:pt idx="182">0.019429718944595501</cx:pt>
          <cx:pt idx="183">-0.012589390412064</cx:pt>
          <cx:pt idx="184">-0.073126741420531799</cx:pt>
          <cx:pt idx="185">-0.077719832142445794</cx:pt>
          <cx:pt idx="186">0.0148004969401572</cx:pt>
          <cx:pt idx="187">0.042065253311217903</cx:pt>
          <cx:pt idx="188">0.046734525992402</cx:pt>
          <cx:pt idx="189">0.114392804367805</cx:pt>
          <cx:pt idx="190">0.055909978921676901</cx:pt>
          <cx:pt idx="191">-0.00077965823766367598</cx:pt>
          <cx:pt idx="192">0.025321945772623099</cx:pt>
          <cx:pt idx="193">0.0049547090921858101</cx:pt>
          <cx:pt idx="194">-0.0027619580522847201</cx:pt>
          <cx:pt idx="195">-0.00172653704333589</cx:pt>
          <cx:pt idx="196">-9.1515854302598099e-05</cx:pt>
          <cx:pt idx="197">0.00019378541065816999</cx:pt>
          <cx:pt idx="198">0.00329246801613185</cx:pt>
          <cx:pt idx="199">-0.0042719862866681902</cx:pt>
          <cx:pt idx="200">-0.025531603073880599</cx:pt>
          <cx:pt idx="201">-0.0309110551262127</cx:pt>
          <cx:pt idx="202">-0.047695260005867497</cx:pt>
          <cx:pt idx="203">-0.011893639764007299</cx:pt>
          <cx:pt idx="204">-0.068934407648110999</cx:pt>
          <cx:pt idx="205">-0.058072461188903801</cx:pt>
          <cx:pt idx="206">-0.0033701474471949599</cx:pt>
          <cx:pt idx="207">0.110091970672876</cx:pt>
          <cx:pt idx="208">0.085879475846187506</cx:pt>
          <cx:pt idx="209">0.057697566330693902</cx:pt>
          <cx:pt idx="210">0.029726146014866499</cx:pt>
          <cx:pt idx="211">0.064213214408835206</cx:pt>
          <cx:pt idx="212">0.077361437157118199</cx:pt>
          <cx:pt idx="213">0.0126694996271349</cx:pt>
          <cx:pt idx="214">0.062499581849036999</cx:pt>
          <cx:pt idx="215">0.121326051676097</cx:pt>
          <cx:pt idx="216">0.080260443290953998</cx:pt>
          <cx:pt idx="217">0.104548797787769</cx:pt>
          <cx:pt idx="218">0.114271339629886</cx:pt>
          <cx:pt idx="219">0.068246917151241607</cx:pt>
          <cx:pt idx="220">0.041944140961108801</cx:pt>
          <cx:pt idx="221">0.018644820475284301</cx:pt>
          <cx:pt idx="222">-0.0046374398528691097</cx:pt>
          <cx:pt idx="223">5.6356537495604103e-05</cx:pt>
          <cx:pt idx="224">0.00018200569912043101</cx:pt>
          <cx:pt idx="225">-7.2386744914650506e-05</cx:pt>
          <cx:pt idx="226">6.0377692738388801e-06</cx:pt>
          <cx:pt idx="227">-0.00983969717281016</cx:pt>
          <cx:pt idx="228">-0.040202689848739197</cx:pt>
          <cx:pt idx="229">-0.028445012523838801</cx:pt>
          <cx:pt idx="230">-0.018807917556531901</cx:pt>
          <cx:pt idx="231">-0.00049405053944825495</cx:pt>
          <cx:pt idx="232">-0.028537100248500199</cx:pt>
          <cx:pt idx="233">-0.026978402392626898</cx:pt>
          <cx:pt idx="234">-0.050228447954079401</cx:pt>
          <cx:pt idx="235">0.039835955731531897</cx:pt>
          <cx:pt idx="236">0.12032846014607999</cx:pt>
          <cx:pt idx="237">0.10633857467654199</cx:pt>
          <cx:pt idx="238">0.16258571694561499</cx:pt>
          <cx:pt idx="239">0.118094825424943</cx:pt>
          <cx:pt idx="240">0.096671000378254504</cx:pt>
          <cx:pt idx="241">0.053463822287241503</cx:pt>
          <cx:pt idx="242">0.046536499463653701</cx:pt>
          <cx:pt idx="243">0.078987075416022498</cx:pt>
          <cx:pt idx="244">0.078406551700788599</cx:pt>
          <cx:pt idx="245">0.103935925625798</cx:pt>
          <cx:pt idx="246">0.071045746085017097</cx:pt>
          <cx:pt idx="247">0.079987240512139499</cx:pt>
          <cx:pt idx="248">0.058426810332845601</cx:pt>
          <cx:pt idx="249">0.035765826128721402</cx:pt>
          <cx:pt idx="250">0.0088667064281687299</cx:pt>
          <cx:pt idx="251">8.1152526527154597e-05</cx:pt>
          <cx:pt idx="252">2.3409589926060701e-05</cx:pt>
          <cx:pt idx="253">-0.00013752300940771001</cx:pt>
          <cx:pt idx="254">-0.000440811587220792</cx:pt>
          <cx:pt idx="255">-0.016367629377328399</cx:pt>
          <cx:pt idx="256">-0.029496646228718702</cx:pt>
          <cx:pt idx="257">-0.026588060607368</cx:pt>
          <cx:pt idx="258">-0.0087377662333345107</cx:pt>
          <cx:pt idx="259">0.0023481070618269202</cx:pt>
          <cx:pt idx="260">-0.0589452721867142</cx:pt>
          <cx:pt idx="261">-0.040332797798555101</cx:pt>
          <cx:pt idx="262">-0.0028402935129682601</cx:pt>
          <cx:pt idx="263">0.0034580087911575399</cx:pt>
          <cx:pt idx="264">0.082776950137898098</cx:pt>
          <cx:pt idx="265">0.189681307386146</cx:pt>
          <cx:pt idx="266">0.123808651790764</cx:pt>
          <cx:pt idx="267">0.0281415938419813</cx:pt>
          <cx:pt idx="268">0.027383096191902399</cx:pt>
          <cx:pt idx="269">0.036501692859798103</cx:pt>
          <cx:pt idx="270">0.108580191238873</cx:pt>
          <cx:pt idx="271">0.0765044492938496</cx:pt>
          <cx:pt idx="272">0.073234926138784198</cx:pt>
          <cx:pt idx="273">0.065794477697485296</cx:pt>
          <cx:pt idx="274">0.0103644441251802</cx:pt>
          <cx:pt idx="275">0.0539884243047868</cx:pt>
          <cx:pt idx="276">0.091967525287118407</cx:pt>
          <cx:pt idx="277">0.047669041775401502</cx:pt>
          <cx:pt idx="278">0.0039908273560418797</cx:pt>
          <cx:pt idx="279">0.00097121820496789101</cx:pt>
          <cx:pt idx="280">0.00022118401254690899</cx:pt>
          <cx:pt idx="281">-0.00081268949223307495</cx:pt>
          <cx:pt idx="282">-0.0011850078047277799</cx:pt>
          <cx:pt idx="283">-0.0094428360564907908</cx:pt>
          <cx:pt idx="284">-0.0257111772033051</cx:pt>
          <cx:pt idx="285">-0.0065311318612555</cx:pt>
          <cx:pt idx="286">0.055909071049400703</cx:pt>
          <cx:pt idx="287">0.0110979695878982</cx:pt>
          <cx:pt idx="288">-0.00121788523278706</cx:pt>
          <cx:pt idx="289">0.033624279295497599</cx:pt>
          <cx:pt idx="290">0.030761187558290801</cx:pt>
          <cx:pt idx="291">0.060654279956028699</cx:pt>
          <cx:pt idx="292">0.15929351763375901</cx:pt>
          <cx:pt idx="293">0.090811518101764604</cx:pt>
          <cx:pt idx="294">0.0038784404595885698</cx:pt>
          <cx:pt idx="295">0.0064290711662845701</cx:pt>
          <cx:pt idx="296">-0.0053434114307483798</cx:pt>
          <cx:pt idx="297">-0.0040223590697793798</cx:pt>
          <cx:pt idx="298">0.066317752539674396</cx:pt>
          <cx:pt idx="299">0.011185898101637601</cx:pt>
          <cx:pt idx="300">0.0163392794628257</cx:pt>
          <cx:pt idx="301">0.049473573422725299</cx:pt>
          <cx:pt idx="302">0.027310412771027099</cx:pt>
          <cx:pt idx="303">0.010039237047680101</cx:pt>
          <cx:pt idx="304">0.071106862167579596</cx:pt>
          <cx:pt idx="305">0.028114699338190802</cx:pt>
          <cx:pt idx="306">0.0044107616894868799</cx:pt>
          <cx:pt idx="307">0.0013684712856490201</cx:pt>
          <cx:pt idx="308">0.00013158131712121701</cx:pt>
          <cx:pt idx="309">-0.00054062772482307701</cx:pt>
          <cx:pt idx="310">-0.00060741533695433795</cx:pt>
          <cx:pt idx="311">-0.0044966798329856804</cx:pt>
          <cx:pt idx="312">-0.023467338805839202</cx:pt>
          <cx:pt idx="313">-0.029364843908929</cx:pt>
          <cx:pt idx="314">0.034338669982738497</cx:pt>
          <cx:pt idx="315">0.028424359015509298</cx:pt>
          <cx:pt idx="316">0.0064041389344587397</cx:pt>
          <cx:pt idx="317">0.0057368457173081902</cx:pt>
          <cx:pt idx="318">-0.0012321447747275999</cx:pt>
          <cx:pt idx="319">0.026974200001957199</cx:pt>
          <cx:pt idx="320">0.046835740201414601</cx:pt>
          <cx:pt idx="321">0.0051696152063733002</cx:pt>
          <cx:pt idx="322">-0.077121893915006595</cx:pt>
          <cx:pt idx="323">-0.096817257046750094</cx:pt>
          <cx:pt idx="324">-0.11502358166829001</cx:pt>
          <cx:pt idx="325">-0.117469243367535</cx:pt>
          <cx:pt idx="326">-0.016088763449503302</cx:pt>
          <cx:pt idx="327">-0.068220358543119405</cx:pt>
          <cx:pt idx="328">-0.101201016814449</cx:pt>
          <cx:pt idx="329">-0.0027707802108941598</cx:pt>
          <cx:pt idx="330">-0.00730293326437187</cx:pt>
          <cx:pt idx="331">0.010591493909828</cx:pt>
          <cx:pt idx="332">0.036276841155490201</cx:pt>
          <cx:pt idx="333">0.00104032108983029</cx:pt>
          <cx:pt idx="334">0.00405758388220861</cx:pt>
          <cx:pt idx="335">0.0010871019107226499</cx:pt>
          <cx:pt idx="336">-0.000238678313652413</cx:pt>
          <cx:pt idx="337">-0.00019532614347500901</cx:pt>
          <cx:pt idx="338">-0.00128617407222552</cx:pt>
          <cx:pt idx="339">8.0308141330680504e-06</cx:pt>
          <cx:pt idx="340">-0.031610115974459202</cx:pt>
          <cx:pt idx="341">-0.058002849598907301</cx:pt>
          <cx:pt idx="342">0.0268095328775972</cx:pt>
          <cx:pt idx="343">0.033761380186449398</cx:pt>
          <cx:pt idx="344">0.068288492974195494</cx:pt>
          <cx:pt idx="345">0.084501850667984907</cx:pt>
          <cx:pt idx="346">-0.026329220586798301</cx:pt>
          <cx:pt idx="347">-0.045586368192931</cx:pt>
          <cx:pt idx="348">-0.0140074276018549</cx:pt>
          <cx:pt idx="349">-0.0090785371788688791</cx:pt>
          <cx:pt idx="350">-0.093854766947186793</cx:pt>
          <cx:pt idx="351">-0.107581722699728</cx:pt>
          <cx:pt idx="352">-0.16754064223477899</cx:pt>
          <cx:pt idx="353">-0.14765285449586901</cx:pt>
          <cx:pt idx="354">-0.027944102205874</cx:pt>
          <cx:pt idx="355">-0.076653162441110298</cx:pt>
          <cx:pt idx="356">-0.089023551263814393</cx:pt>
          <cx:pt idx="357">-0.037164507837894101</cx:pt>
          <cx:pt idx="358">-0.0552429301526043</cx:pt>
          <cx:pt idx="359">0.013735612918673101</cx:pt>
          <cx:pt idx="360">0.026957357663651999</cx:pt>
          <cx:pt idx="361">-0.00700672995535692</cx:pt>
          <cx:pt idx="362">-0.00181816363231325</cx:pt>
          <cx:pt idx="363">-0.00076055690370705896</cx:pt>
          <cx:pt idx="364">0.000113651113954971</cx:pt>
          <cx:pt idx="365">4.4478860185239698e-05</cx:pt>
          <cx:pt idx="366">-0.00020644196841587199</cx:pt>
          <cx:pt idx="367">0.0080847303318579092</cx:pt>
          <cx:pt idx="368">-0.017844589961864801</cx:pt>
          <cx:pt idx="369">-0.0242180570928438</cx:pt>
          <cx:pt idx="370">0.022986032502367301</cx:pt>
          <cx:pt idx="371">0.044204611409866597</cx:pt>
          <cx:pt idx="372">0.069826449493897505</cx:pt>
          <cx:pt idx="373">0.071532412088920305</cx:pt>
          <cx:pt idx="374">-0.0121136322716437</cx:pt>
          <cx:pt idx="375">-0.117079785247115</cx:pt>
          <cx:pt idx="376">-0.098139470400443699</cx:pt>
          <cx:pt idx="377">-0.034824230500454099</cx:pt>
          <cx:pt idx="378">-0.018018474547726499</cx:pt>
          <cx:pt idx="379">-0.020744028541447</cx:pt>
          <cx:pt idx="380">-0.18391971015466599</cx:pt>
          <cx:pt idx="381">-0.176671032717132</cx:pt>
          <cx:pt idx="382">-0.085394526912575999</cx:pt>
          <cx:pt idx="383">-0.088094919446470493</cx:pt>
          <cx:pt idx="384">-0.111801655914682</cx:pt>
          <cx:pt idx="385">-0.064836799873437101</cx:pt>
          <cx:pt idx="386">-0.049869360177737597</cx:pt>
          <cx:pt idx="387">0.0229663453065353</cx:pt>
          <cx:pt idx="388">0.041267604640196402</cx:pt>
          <cx:pt idx="389">0.0060777850738834701</cx:pt>
          <cx:pt idx="390">-0.00073375113530978902</cx:pt>
          <cx:pt idx="391">0.00109969011038061</cx:pt>
          <cx:pt idx="392">-0.00036198931136932399</cx:pt>
          <cx:pt idx="393">-8.3945476896574501e-05</cx:pt>
          <cx:pt idx="394">-0.00044718477308282702</cx:pt>
          <cx:pt idx="395">0.0055899660226238403</cx:pt>
          <cx:pt idx="396">0.0046867721415299098</cx:pt>
          <cx:pt idx="397">0.0379186610299381</cx:pt>
          <cx:pt idx="398">0.038727470008890298</cx:pt>
          <cx:pt idx="399">0.052085286463429803</cx:pt>
          <cx:pt idx="400">0.052002894290311401</cx:pt>
          <cx:pt idx="401">0.033530789587848303</cx:pt>
          <cx:pt idx="402">-0.050008123232205902</cx:pt>
          <cx:pt idx="403">-0.14330517642259499</cx:pt>
          <cx:pt idx="404">-0.12381894758230901</cx:pt>
          <cx:pt idx="405">-0.0291441322643964</cx:pt>
          <cx:pt idx="406">0.054845485786238497</cx:pt>
          <cx:pt idx="407">0.026915855071439999</cx:pt>
          <cx:pt idx="408">-0.178665140080952</cx:pt>
          <cx:pt idx="409">-0.146787302902504</cx:pt>
          <cx:pt idx="410">-0.064692834938395005</cx:pt>
          <cx:pt idx="411">-0.147815666445932</cx:pt>
          <cx:pt idx="412">-0.13369353727915301</cx:pt>
          <cx:pt idx="413">-0.051270291187308401</cx:pt>
          <cx:pt idx="414">-0.0057174580889018502</cx:pt>
          <cx:pt idx="415">0.056063270411399101</cx:pt>
          <cx:pt idx="416">0.063749865382321594</cx:pt>
          <cx:pt idx="417">0.0023103702198835302</cx:pt>
          <cx:pt idx="418">-0.0015754221781806299</cx:pt>
          <cx:pt idx="419">0.00015270684770234101</cx:pt>
          <cx:pt idx="420">3.0618400722233001e-05</cx:pt>
          <cx:pt idx="421">2.8994490685341301e-05</cx:pt>
          <cx:pt idx="422">0.00060220100046220104</cx:pt>
          <cx:pt idx="423">-0.0066623628985123398</cx:pt>
          <cx:pt idx="424">-0.010006158061223199</cx:pt>
          <cx:pt idx="425">0.043199841034574797</cx:pt>
          <cx:pt idx="426">0.0055544891441032399</cx:pt>
          <cx:pt idx="427">0.040222252383367699</cx:pt>
          <cx:pt idx="428">0.0230277072526399</cx:pt>
          <cx:pt idx="429">-0.030672011741837101</cx:pt>
          <cx:pt idx="430">-0.11130056245818901</cx:pt>
          <cx:pt idx="431">-0.12793793399895401</cx:pt>
          <cx:pt idx="432">-0.074133944263445897</cx:pt>
          <cx:pt idx="433">-0.038884787310341402</cx:pt>
          <cx:pt idx="434">-0.00711153465909636</cx:pt>
          <cx:pt idx="435">-0.036410063182899001</cx:pt>
          <cx:pt idx="436">-0.12503179807824699</cx:pt>
          <cx:pt idx="437">-0.075073054994661895</cx:pt>
          <cx:pt idx="438">-0.088784855570146398</cx:pt>
          <cx:pt idx="439">-0.15171555684815</cx:pt>
          <cx:pt idx="440">-0.11064058377421999</cx:pt>
          <cx:pt idx="441">0.0013466482303412801</cx:pt>
          <cx:pt idx="442">-0.0021143888145536299</cx:pt>
          <cx:pt idx="443">0.095295310193960397</cx:pt>
          <cx:pt idx="444">0.0519566511918748</cx:pt>
          <cx:pt idx="445">-0.0109414464051403</cx:pt>
          <cx:pt idx="446">-0.0029600963298692801</cx:pt>
          <cx:pt idx="447">0.0012096720887331499</cx:pt>
          <cx:pt idx="448">0.00049424845511236303</cx:pt>
          <cx:pt idx="449">-0.00031897412880688202</cx:pt>
          <cx:pt idx="450">0.00060299102863802195</cx:pt>
          <cx:pt idx="451">-0.0072610713551295699</cx:pt>
          <cx:pt idx="452">0.0136298328352453</cx:pt>
          <cx:pt idx="453">0.053305407457503798</cx:pt>
          <cx:pt idx="454">-0.036081256696515199</cx:pt>
          <cx:pt idx="455">-0.010249809831530499</cx:pt>
          <cx:pt idx="456">0.049997090516931797</cx:pt>
          <cx:pt idx="457">-0.0471836331367812</cx:pt>
          <cx:pt idx="458">-0.14618047299291601</cx:pt>
          <cx:pt idx="459">-0.14388736934702501</cx:pt>
          <cx:pt idx="460">-0.046884885395951301</cx:pt>
          <cx:pt idx="461">0.0135101755323023</cx:pt>
          <cx:pt idx="462">0.0123219495017557</cx:pt>
          <cx:pt idx="463">-0.080832253781529806</cx:pt>
          <cx:pt idx="464">-0.142163636279214</cx:pt>
          <cx:pt idx="465">-0.14118352777110399</cx:pt>
          <cx:pt idx="466">-0.074448335193041601</cx:pt>
          <cx:pt idx="467">-0.059914127563716703</cx:pt>
          <cx:pt idx="468">-0.0052512955980919696</cx:pt>
          <cx:pt idx="469">-0.0069775925380655499</cx:pt>
          <cx:pt idx="470">-0.0085141635466089004</cx:pt>
          <cx:pt idx="471">0.042695574834694397</cx:pt>
          <cx:pt idx="472">0.00126256978299775</cx:pt>
          <cx:pt idx="473">-0.012059545961533901</cx:pt>
          <cx:pt idx="474">0.00116840609306081</cx:pt>
          <cx:pt idx="475">0.00233152423762283</cx:pt>
          <cx:pt idx="476">-0.00024554988070939502</cx:pt>
          <cx:pt idx="477">-0.00028754539287063701</cx:pt>
          <cx:pt idx="478">0.00119690132557274</cx:pt>
          <cx:pt idx="479">0.00025384859965990998</cx:pt>
          <cx:pt idx="480">0.0290392434495166</cx:pt>
          <cx:pt idx="481">0.052444719143586498</cx:pt>
          <cx:pt idx="482">0.0051076809211384796</cx:pt>
          <cx:pt idx="483">0.0028648629974932899</cx:pt>
          <cx:pt idx="484">0.0129496219604921</cx:pt>
          <cx:pt idx="485">-0.0146080240415229</cx:pt>
          <cx:pt idx="486">-0.059162661110395698</cx:pt>
          <cx:pt idx="487">-0.093407634943870596</cx:pt>
          <cx:pt idx="488">-0.027222406703634398</cx:pt>
          <cx:pt idx="489">0.040807252816274397</cx:pt>
          <cx:pt idx="490">-0.0546960030382889</cx:pt>
          <cx:pt idx="491">-0.134502182245056</cx:pt>
          <cx:pt idx="492">-0.18701435748917</cx:pt>
          <cx:pt idx="493">-0.100213441015541</cx:pt>
          <cx:pt idx="494">-0.046771390006097202</cx:pt>
          <cx:pt idx="495">-0.0029666807370196399</cx:pt>
          <cx:pt idx="496">-0.0050616954950591202</cx:pt>
          <cx:pt idx="497">-0.017142951372946299</cx:pt>
          <cx:pt idx="498">0.0075656938424411204</cx:pt>
          <cx:pt idx="499">0.0128102716952285</cx:pt>
          <cx:pt idx="500">-0.020056227397563901</cx:pt>
          <cx:pt idx="501">-0.021988959599793301</cx:pt>
          <cx:pt idx="502">-0.0021568531366039801</cx:pt>
          <cx:pt idx="503">-0.00098351162001683308</cx:pt>
          <cx:pt idx="504">0.000381945504908675</cx:pt>
          <cx:pt idx="505">-0.00062976784015113198</cx:pt>
          <cx:pt idx="506">0.00077249022451836497</cx:pt>
          <cx:pt idx="507">-0.0020127271455147502</cx:pt>
          <cx:pt idx="508">0.0267815837135486</cx:pt>
          <cx:pt idx="509">0.061106099913320798</cx:pt>
          <cx:pt idx="510">0.029652052856984398</cx:pt>
          <cx:pt idx="511">0.041231939873186997</cx:pt>
          <cx:pt idx="512">0.058104835000244201</cx:pt>
          <cx:pt idx="513">0.045407509499387898</cx:pt>
          <cx:pt idx="514">-0.0425181536499456</cx:pt>
          <cx:pt idx="515">-0.047076252302556201</cx:pt>
          <cx:pt idx="516">-0.0377672917994629</cx:pt>
          <cx:pt idx="517">-0.12527782744420801</cx:pt>
          <cx:pt idx="518">-0.16481922327541401</cx:pt>
          <cx:pt idx="519">-0.117023259649651</cx:pt>
          <cx:pt idx="520">-0.0802703939671469</cx:pt>
          <cx:pt idx="521">-0.018108899210071399</cx:pt>
          <cx:pt idx="522">0.0232988398432959</cx:pt>
          <cx:pt idx="523">0.026908165089819702</cx:pt>
          <cx:pt idx="524">0.055089570488888399</cx:pt>
          <cx:pt idx="525">0.027878897793158101</cx:pt>
          <cx:pt idx="526">0.030805600761353101</cx:pt>
          <cx:pt idx="527">-0.0151291780694006</cx:pt>
          <cx:pt idx="528">-0.038313739581595202</cx:pt>
          <cx:pt idx="529">-0.021582740373891601</cx:pt>
          <cx:pt idx="530">-0.00078009282192605795</cx:pt>
          <cx:pt idx="531">-0.00020811098864378599</cx:pt>
          <cx:pt idx="532">-6.0248188722318097e-05</cx:pt>
          <cx:pt idx="533">0.0012729317873258199</cx:pt>
          <cx:pt idx="534">0.00052844039174938004</cx:pt>
          <cx:pt idx="535">0.012494224048413599</cx:pt>
          <cx:pt idx="536">0.029260150135080602</cx:pt>
          <cx:pt idx="537">0.073602315617575007</cx:pt>
          <cx:pt idx="538">0.045039943451530999</cx:pt>
          <cx:pt idx="539">0.050275232442975402</cx:pt>
          <cx:pt idx="540">0.111721495567825</cx:pt>
          <cx:pt idx="541">0.048977015296570198</cx:pt>
          <cx:pt idx="542">-0.020696777287060202</cx:pt>
          <cx:pt idx="543">-0.00382355077365846</cx:pt>
          <cx:pt idx="544">-0.026772906532644001</cx:pt>
          <cx:pt idx="545">-0.13641299153776701</cx:pt>
          <cx:pt idx="546">-0.077683689894014807</cx:pt>
          <cx:pt idx="547">-0.041380800288672498</cx:pt>
          <cx:pt idx="548">0.035548896353088201</cx:pt>
          <cx:pt idx="549">0.071261326546195797</cx:pt>
          <cx:pt idx="550">0.045765876410328102</cx:pt>
          <cx:pt idx="551">0.024880438529650401</cx:pt>
          <cx:pt idx="552">0.077907281826102695</cx:pt>
          <cx:pt idx="553">0.0250821508288963</cx:pt>
          <cx:pt idx="554">0.023478438629092099</cx:pt>
          <cx:pt idx="555">-0.064250927107033395</cx:pt>
          <cx:pt idx="556">-0.046311200477646502</cx:pt>
          <cx:pt idx="557">-0.019697034132307001</cx:pt>
          <cx:pt idx="558">-0.0013306988746987301</cx:pt>
          <cx:pt idx="559">0.00032794987090659799</cx:pt>
          <cx:pt idx="560">-0.00087416401794907699</cx:pt>
          <cx:pt idx="561">0.00017688136942511999</cx:pt>
          <cx:pt idx="562">0.0049020719205159101</cx:pt>
          <cx:pt idx="563">0.025287273758237101</cx:pt>
          <cx:pt idx="564">0.028190900242932599</cx:pt>
          <cx:pt idx="565">0.058727967779784299</cx:pt>
          <cx:pt idx="566">0.047969405526530902</cx:pt>
          <cx:pt idx="567">0.074019323967528097</cx:pt>
          <cx:pt idx="568">0.160633113862925</cx:pt>
          <cx:pt idx="569">0.166903111313081</cx:pt>
          <cx:pt idx="570">0.093245772575988997</cx:pt>
          <cx:pt idx="571">0.037922961013363302</cx:pt>
          <cx:pt idx="572">0.0196947480405118</cx:pt>
          <cx:pt idx="573">-0.057591336787707698</cx:pt>
          <cx:pt idx="574">-0.045120127400789703</cx:pt>
          <cx:pt idx="575">0.025688242889596501</cx:pt>
          <cx:pt idx="576">0.039234589224278103</cx:pt>
          <cx:pt idx="577">0.0106177672003022</cx:pt>
          <cx:pt idx="578">-0.058417847890151399</cx:pt>
          <cx:pt idx="579">-0.024998417806105601</cx:pt>
          <cx:pt idx="580">-0.022412980214422999</cx:pt>
          <cx:pt idx="581">0.0096912375662858204</cx:pt>
          <cx:pt idx="582">0.0130702029395744</cx:pt>
          <cx:pt idx="583">-0.044055638124249098</cx:pt>
          <cx:pt idx="584">-0.041904327446234901</cx:pt>
          <cx:pt idx="585">-0.011847524783570901</cx:pt>
          <cx:pt idx="586">-0.00042439675907799101</cx:pt>
          <cx:pt idx="587">-0.00027418657515570702</cx:pt>
          <cx:pt idx="588">-0.00017181139438368401</cx:pt>
          <cx:pt idx="589">0.00020792003209765001</cx:pt>
          <cx:pt idx="590">0.0103266598868345</cx:pt>
          <cx:pt idx="591">0.029846141286276402</cx:pt>
          <cx:pt idx="592">0.028560033524270501</cx:pt>
          <cx:pt idx="593">0.024019673929232301</cx:pt>
          <cx:pt idx="594">0.0061431370122950399</cx:pt>
          <cx:pt idx="595">-0.0220655983507454</cx:pt>
          <cx:pt idx="596">0.069339503165714203</cx:pt>
          <cx:pt idx="597">0.109802578513556</cx:pt>
          <cx:pt idx="598">0.14126740441631999</cx:pt>
          <cx:pt idx="599">0.057822001027911102</cx:pt>
          <cx:pt idx="600">0.00247311802348066</cx:pt>
          <cx:pt idx="601">-0.034723081291691701</cx:pt>
          <cx:pt idx="602">0.033054973384870998</cx:pt>
          <cx:pt idx="603">0.065679899918050302</cx:pt>
          <cx:pt idx="604">-0.032143005310985497</cx:pt>
          <cx:pt idx="605">-0.094266507126686702</cx:pt>
          <cx:pt idx="606">-0.125464859836496</cx:pt>
          <cx:pt idx="607">-0.10253534395616599</cx:pt>
          <cx:pt idx="608">-0.0446787440243318</cx:pt>
          <cx:pt idx="609">-0.00237583069953535</cx:pt>
          <cx:pt idx="610">0.012074098866559</cx:pt>
          <cx:pt idx="611">-0.0243422794155294</cx:pt>
          <cx:pt idx="612">-0.027790533658825101</cx:pt>
          <cx:pt idx="613">0.00096980432780622899</cx:pt>
          <cx:pt idx="614">-7.4472365638197699e-05</cx:pt>
          <cx:pt idx="615">7.2062222891954204e-05</cx:pt>
          <cx:pt idx="616">0.00050394197408940901</cx:pt>
          <cx:pt idx="617">0.00017894471287632701</cx:pt>
          <cx:pt idx="618">0.0024881337698049399</cx:pt>
          <cx:pt idx="619">0.0126710882345774</cx:pt>
          <cx:pt idx="620">-0.011463571341697501</cx:pt>
          <cx:pt idx="621">0.0012527803793785999</cx:pt>
          <cx:pt idx="622">-3.4306347323229002e-05</cx:pt>
          <cx:pt idx="623">-0.046960290262455601</cx:pt>
          <cx:pt idx="624">-0.0063779761555668203</cx:pt>
          <cx:pt idx="625">0.055062230272558903</cx:pt>
          <cx:pt idx="626">0.078397523246112405</cx:pt>
          <cx:pt idx="627">0.0395116529771187</cx:pt>
          <cx:pt idx="628">0.0099953056439498096</cx:pt>
          <cx:pt idx="629">0.034212140859626303</cx:pt>
          <cx:pt idx="630">0.033877881860721798</cx:pt>
          <cx:pt idx="631">0.087209146474489893</cx:pt>
          <cx:pt idx="632">0.041160356036630999</cx:pt>
          <cx:pt idx="633">0.024012968340752502</cx:pt>
          <cx:pt idx="634">-0.014691142366830201</cx:pt>
          <cx:pt idx="635">-0.046966006203804603</cx:pt>
          <cx:pt idx="636">-0.013196927396721301</cx:pt>
          <cx:pt idx="637">0.0027177203216068799</cx:pt>
          <cx:pt idx="638">0.0084808847828971405</cx:pt>
          <cx:pt idx="639">-0.011352100132478201</cx:pt>
          <cx:pt idx="640">-0.0138831667291107</cx:pt>
          <cx:pt idx="641">0.0027266746131860602</cx:pt>
          <cx:pt idx="642">-0.00061810746076045595</cx:pt>
          <cx:pt idx="643">-4.4979359956094402e-05</cx:pt>
          <cx:pt idx="644">-5.4870049539758798e-05</cx:pt>
          <cx:pt idx="645">-0.000449801283305607</cx:pt>
          <cx:pt idx="646">0.0017394775959650101</cx:pt>
          <cx:pt idx="647">0.0051131566950268102</cx:pt>
          <cx:pt idx="648">0.0035002288140156901</cx:pt>
          <cx:pt idx="649">0.0182921892405884</cx:pt>
          <cx:pt idx="650">0.033770078440368702</cx:pt>
          <cx:pt idx="651">-0.044487116557949798</cx:pt>
          <cx:pt idx="652">-0.040436327311794203</cx:pt>
          <cx:pt idx="653">-0.0117829211300219</cx:pt>
          <cx:pt idx="654">0.058172153510191199</cx:pt>
          <cx:pt idx="655">0.038919009086088002</cx:pt>
          <cx:pt idx="656">0.055096134019903001</cx:pt>
          <cx:pt idx="657">0.0050567223207168199</cx:pt>
          <cx:pt idx="658">0.0560910498362715</cx:pt>
          <cx:pt idx="659">0.052705672941631199</cx:pt>
          <cx:pt idx="660">0.070608916845320904</cx:pt>
          <cx:pt idx="661">0.0363151962208354</cx:pt>
          <cx:pt idx="662">-0.015124595052317899</cx:pt>
          <cx:pt idx="663">0.018462870354750201</cx:pt>
          <cx:pt idx="664">0.0168121966336141</cx:pt>
          <cx:pt idx="665">0.014634759541338501</cx:pt>
          <cx:pt idx="666">0.0151654955575299</cx:pt>
          <cx:pt idx="667">0.0087677934510164007</cx:pt>
          <cx:pt idx="668">-0.00063162513419920201</cx:pt>
          <cx:pt idx="669">0.0025181750526885702</cx:pt>
          <cx:pt idx="670">-0.000227015860284904</cx:pt>
          <cx:pt idx="671">-0.00016411247573721501</cx:pt>
          <cx:pt idx="672">-8.2200852665488308e-06</cx:pt>
          <cx:pt idx="673">0.00043866710686398799</cx:pt>
          <cx:pt idx="674">0.00012328546100079</cx:pt>
          <cx:pt idx="675">0.00099724990542839195</cx:pt>
          <cx:pt idx="676">-0.00017508063818195101</cx:pt>
          <cx:pt idx="677">0.016970551971712801</cx:pt>
          <cx:pt idx="678">0.0052559667647515797</cx:pt>
          <cx:pt idx="679">0.000886644883624338</cx:pt>
          <cx:pt idx="680">-0.011549164806653999</cx:pt>
          <cx:pt idx="681">0.0311002990001506</cx:pt>
          <cx:pt idx="682">0.042828083833321498</cx:pt>
          <cx:pt idx="683">0.020053271999728901</cx:pt>
          <cx:pt idx="684">0.043535318378795103</cx:pt>
          <cx:pt idx="685">0.0028738608582851398</cx:pt>
          <cx:pt idx="686">0.0095744131088435699</cx:pt>
          <cx:pt idx="687">0.069230863853323193</cx:pt>
          <cx:pt idx="688">0.055997450877621403</cx:pt>
          <cx:pt idx="689">0.041302137491180703</cx:pt>
          <cx:pt idx="690">0.062417746074002398</cx:pt>
          <cx:pt idx="691">0.035103602310160603</cx:pt>
          <cx:pt idx="692">0.028937267009914499</cx:pt>
          <cx:pt idx="693">0.017955711542522901</cx:pt>
          <cx:pt idx="694">0.0154897307611318</cx:pt>
          <cx:pt idx="695">0.010188409224536701</cx:pt>
          <cx:pt idx="696">0.0051955520606012098</cx:pt>
          <cx:pt idx="697">0.000637913144305558</cx:pt>
          <cx:pt idx="698">0.00061045859366478002</cx:pt>
          <cx:pt idx="699">-0.00047446676649203298</cx:pt>
          <cx:pt idx="700">0.00022406879155209301</cx:pt>
          <cx:pt idx="701">-1.9585982033888001e-06</cx:pt>
          <cx:pt idx="702">0.00077730002119588302</cx:pt>
          <cx:pt idx="703">0.0013039587638936901</cx:pt>
          <cx:pt idx="704">0.0043821637042515699</cx:pt>
          <cx:pt idx="705">-0.013552351907776801</cx:pt>
          <cx:pt idx="706">-0.016859323751812899</cx:pt>
          <cx:pt idx="707">-0.015153300938662399</cx:pt>
          <cx:pt idx="708">-0.017762231274501002</cx:pt>
          <cx:pt idx="709">-0.033105264950035199</cx:pt>
          <cx:pt idx="710">-0.056896378101329803</cx:pt>
          <cx:pt idx="711">-0.0325097231387666</cx:pt>
          <cx:pt idx="712">0.0098836196364772994</cx:pt>
          <cx:pt idx="713">0.0104082031427691</cx:pt>
          <cx:pt idx="714">-0.025614102194606501</cx:pt>
          <cx:pt idx="715">0.022528543347034798</cx:pt>
          <cx:pt idx="716">0.0053785971230446003</cx:pt>
          <cx:pt idx="717">0.0133602933310103</cx:pt>
          <cx:pt idx="718">0.0095396469162810603</cx:pt>
          <cx:pt idx="719">0.027702204948099898</cx:pt>
          <cx:pt idx="720">0.011934292519299601</cx:pt>
          <cx:pt idx="721">0.013954777227324701</cx:pt>
          <cx:pt idx="722">0.020684340991748498</cx:pt>
          <cx:pt idx="723">0.0105090714990453</cx:pt>
          <cx:pt idx="724">0.00551064763412395</cx:pt>
          <cx:pt idx="725">-0.00027285476551376598</cx:pt>
          <cx:pt idx="726">-1.09794540207787e-05</cx:pt>
          <cx:pt idx="727">-0.0010563800796142299</cx:pt>
          <cx:pt idx="728">0.00089270244190344504</cx:pt>
          <cx:pt idx="729">0.00013372367530651799</cx:pt>
          <cx:pt idx="730">-0.00035335634556459401</cx:pt>
          <cx:pt idx="731">-0.00062558772879845305</cx:pt>
          <cx:pt idx="732">0.00055677758479205999</cx:pt>
          <cx:pt idx="733">-0.011013592518129899</cx:pt>
          <cx:pt idx="734">-0.0111550599002127</cx:pt>
          <cx:pt idx="735">-0.0098013962587774704</cx:pt>
          <cx:pt idx="736">-0.0086143836110177899</cx:pt>
          <cx:pt idx="737">-0.011137095106751</cx:pt>
          <cx:pt idx="738">-0.0074524245973743098</cx:pt>
          <cx:pt idx="739">-0.0032441752130210099</cx:pt>
          <cx:pt idx="740">0.0066784314342995801</cx:pt>
          <cx:pt idx="741">0.0059975593996013203</cx:pt>
          <cx:pt idx="742">-0.0040086029889099999</cx:pt>
          <cx:pt idx="743">0.0061300504016093297</cx:pt>
          <cx:pt idx="744">0.0029055315441586199</cx:pt>
          <cx:pt idx="745">0.00083487989687314103</cx:pt>
          <cx:pt idx="746">0.0107174439399684</cx:pt>
          <cx:pt idx="747">0.017149693310442801</cx:pt>
          <cx:pt idx="748">0.0091227293563473106</cx:pt>
          <cx:pt idx="749">0.0025856990349855599</cx:pt>
          <cx:pt idx="750">0.0032444828053645701</cx:pt>
          <cx:pt idx="751">0.000474727644386074</cx:pt>
          <cx:pt idx="752">0.00013008920204951</cx:pt>
          <cx:pt idx="753">0.00085310973066980299</cx:pt>
          <cx:pt idx="754">0.00082078322035014303</cx:pt>
          <cx:pt idx="755">0.00016711186965647699</cx:pt>
          <cx:pt idx="756">-1.5386012245038501e-05</cx:pt>
          <cx:pt idx="757">-0.00069676154664281603</cx:pt>
          <cx:pt idx="758">6.3664887489502399e-05</cx:pt>
          <cx:pt idx="759">-6.6869114960780004e-05</cx:pt>
          <cx:pt idx="760">-0.00029273042594507798</cx:pt>
          <cx:pt idx="761">-0.00051423854658819797</cx:pt>
          <cx:pt idx="762">7.0574488908840407e-05</cx:pt>
          <cx:pt idx="763">-0.00022107686270712</cx:pt>
          <cx:pt idx="764">-0.00035456805789322899</cx:pt>
          <cx:pt idx="765">0.000121334421746512</cx:pt>
          <cx:pt idx="766">-0.00085834392680939997</cx:pt>
          <cx:pt idx="767">0.00139305305514478</cx:pt>
          <cx:pt idx="768">0.000207334027080643</cx:pt>
          <cx:pt idx="769">-0.00165920898911828</cx:pt>
          <cx:pt idx="770">-0.00275816421566147</cx:pt>
          <cx:pt idx="771">-0.0016290845431929501</cx:pt>
          <cx:pt idx="772">-4.3186236506075801e-05</cx:pt>
          <cx:pt idx="773">-0.00028706986436170503</cx:pt>
          <cx:pt idx="774">-0.0025587191562604001</cx:pt>
          <cx:pt idx="775">-0.00158522111602058</cx:pt>
          <cx:pt idx="776">-0.00082300968002031901</cx:pt>
          <cx:pt idx="777">-0.00053221249505960898</cx:pt>
          <cx:pt idx="778">0.00083156441004785203</cx:pt>
          <cx:pt idx="779">-4.7524194013922903e-05</cx:pt>
          <cx:pt idx="780">-6.5434639488426606e-05</cx:pt>
          <cx:pt idx="781">0.00092663485338223995</cx:pt>
          <cx:pt idx="782">-0.00038181226278978899</cx:pt>
          <cx:pt idx="783">-5.9622962854041397e-05</cx:pt>
        </cx:lvl>
      </cx:numDim>
    </cx:data>
    <cx:data id="132">
      <cx:numDim type="val">
        <cx:f>'001_WA_F - 副本'!$EC$1:$EC$784</cx:f>
        <cx:lvl ptCount="784" formatCode="G/通用格式">
          <cx:pt idx="0">0.00055197519951551697</cx:pt>
          <cx:pt idx="1">-9.0653451201163306e-05</cx:pt>
          <cx:pt idx="2">-7.7534654208012592e-06</cx:pt>
          <cx:pt idx="3">-0.0011785723165494599</cx:pt>
          <cx:pt idx="4">5.1188478249375098e-05</cx:pt>
          <cx:pt idx="5">-0.00068576675236776898</cx:pt>
          <cx:pt idx="6">-6.5612906641746794e-05</cx:pt>
          <cx:pt idx="7">-0.00013182484794101599</cx:pt>
          <cx:pt idx="8">-0.00045311673227751899</cx:pt>
          <cx:pt idx="9">-0.00035955162597916998</cx:pt>
          <cx:pt idx="10">0.00017452509548328201</cx:pt>
          <cx:pt idx="11">0.00057760975204265903</cx:pt>
          <cx:pt idx="12">-0.00012368454252191001</cx:pt>
          <cx:pt idx="13">0.000451389840353214</cx:pt>
          <cx:pt idx="14">-0.000124501192651777</cx:pt>
          <cx:pt idx="15">-0.000867389362689717</cx:pt>
          <cx:pt idx="16">-0.00026030176837708201</cx:pt>
          <cx:pt idx="17">0.00014122795500104101</cx:pt>
          <cx:pt idx="18">6.9363769383453696e-05</cx:pt>
          <cx:pt idx="19">-0.00072838738964112301</cx:pt>
          <cx:pt idx="20">5.55606727218469e-05</cx:pt>
          <cx:pt idx="21">-0.000416498559253532</cx:pt>
          <cx:pt idx="22">-0.00061232181021662901</cx:pt>
          <cx:pt idx="23">0.00073292441133832997</cx:pt>
          <cx:pt idx="24">-0.00019876497011919801</cx:pt>
          <cx:pt idx="25">0.000223420610041093</cx:pt>
          <cx:pt idx="26">-0.00011535363332989601</cx:pt>
          <cx:pt idx="27">-0.00048177072925004503</cx:pt>
          <cx:pt idx="28">-5.0087789852017203e-05</cx:pt>
          <cx:pt idx="29">-0.00039273732290826902</cx:pt>
          <cx:pt idx="30">-0.00039232483807803898</cx:pt>
          <cx:pt idx="31">-2.6481920648695899e-05</cx:pt>
          <cx:pt idx="32">-0.00093810486045465603</cx:pt>
          <cx:pt idx="33">0.00087071461930842602</cx:pt>
          <cx:pt idx="34">0.0025616272210856302</cx:pt>
          <cx:pt idx="35">0.0049298488920142998</cx:pt>
          <cx:pt idx="36">0.00568000536214086</cx:pt>
          <cx:pt idx="37">0.0031581092019150499</cx:pt>
          <cx:pt idx="38">0.0031813608987977002</cx:pt>
          <cx:pt idx="39">0.0043050928408302803</cx:pt>
          <cx:pt idx="40">0.0082540848555866797</cx:pt>
          <cx:pt idx="41">0.0053441201706453398</cx:pt>
          <cx:pt idx="42">0.000638559718767642</cx:pt>
          <cx:pt idx="43">0.0017629449994750199</cx:pt>
          <cx:pt idx="44">0.0060101677081510702</cx:pt>
          <cx:pt idx="45">0.0045524092782960003</cx:pt>
          <cx:pt idx="46">0.00311033530172574</cx:pt>
          <cx:pt idx="47">0.00283610236903195</cx:pt>
          <cx:pt idx="48">0.00108798124326217</cx:pt>
          <cx:pt idx="49">0.0010624780204480701</cx:pt>
          <cx:pt idx="50">0.00092626496721164703</cx:pt>
          <cx:pt idx="51">0.00081746480416512398</cx:pt>
          <cx:pt idx="52">0.00042973468850956601</cx:pt>
          <cx:pt idx="53">0.00041273864001574098</cx:pt>
          <cx:pt idx="54">0.000928162799796761</cx:pt>
          <cx:pt idx="55">0.000193338383339521</cx:pt>
          <cx:pt idx="56">-0.000434018545711288</cx:pt>
          <cx:pt idx="57">0.000143393866579466</cx:pt>
          <cx:pt idx="58">0.00031420547196060403</cx:pt>
          <cx:pt idx="59">0.000370580174662528</cx:pt>
          <cx:pt idx="60">0.00039340042432995</cx:pt>
          <cx:pt idx="61">0.000626391610550215</cx:pt>
          <cx:pt idx="62">0.00288702786862072</cx:pt>
          <cx:pt idx="63">0.0083756603059463794</cx:pt>
          <cx:pt idx="64">0.0138002826478757</cx:pt>
          <cx:pt idx="65">0.016662839080627399</cx:pt>
          <cx:pt idx="66">0.024677350631561599</cx:pt>
          <cx:pt idx="67">0.029265740071662001</cx:pt>
          <cx:pt idx="68">0.0300529808874004</cx:pt>
          <cx:pt idx="69">0.0195269085382902</cx:pt>
          <cx:pt idx="70">0.025251233769125501</cx:pt>
          <cx:pt idx="71">0.0229850168388432</cx:pt>
          <cx:pt idx="72">0.026584703740274902</cx:pt>
          <cx:pt idx="73">0.032839956000057603</cx:pt>
          <cx:pt idx="74">0.029472316929990701</cx:pt>
          <cx:pt idx="75">0.018229053936692701</cx:pt>
          <cx:pt idx="76">0.018117336680257601</cx:pt>
          <cx:pt idx="77">0.011691463546835</cx:pt>
          <cx:pt idx="78">0.0075337973167999501</cx:pt>
          <cx:pt idx="79">0.0030723986843818802</cx:pt>
          <cx:pt idx="80">0.0012579353988077099</cx:pt>
          <cx:pt idx="81">-0.00072277070184323204</cx:pt>
          <cx:pt idx="82">5.9463660566876497e-05</cx:pt>
          <cx:pt idx="83">0.00077764301738454797</cx:pt>
          <cx:pt idx="84">0.000424983049356907</cx:pt>
          <cx:pt idx="85">-0.00081907010792260898</cx:pt>
          <cx:pt idx="86">0.00016580160512378499</cx:pt>
          <cx:pt idx="87">0.00043908763775650099</cx:pt>
          <cx:pt idx="88">0.000744335025751278</cx:pt>
          <cx:pt idx="89">-0.00139090599177619</cx:pt>
          <cx:pt idx="90">0.0023944587973762799</cx:pt>
          <cx:pt idx="91">0.0069258717938700098</cx:pt>
          <cx:pt idx="92">0.019391105826268001</cx:pt>
          <cx:pt idx="93">0.033826574738488997</cx:pt>
          <cx:pt idx="94">0.043971129795012102</cx:pt>
          <cx:pt idx="95">0.058602193127289898</cx:pt>
          <cx:pt idx="96">0.053140208068749299</cx:pt>
          <cx:pt idx="97">0.0488763963237537</cx:pt>
          <cx:pt idx="98">0.029674263117242399</cx:pt>
          <cx:pt idx="99">0.0234048443957178</cx:pt>
          <cx:pt idx="100">0.034165004815641498</cx:pt>
          <cx:pt idx="101">0.024156384770548298</cx:pt>
          <cx:pt idx="102">0.033050816389437201</cx:pt>
          <cx:pt idx="103">0.026666685541881299</cx:pt>
          <cx:pt idx="104">0.011214337266747001</cx:pt>
          <cx:pt idx="105">0.017561821439431</cx:pt>
          <cx:pt idx="106">0.0127697219631294</cx:pt>
          <cx:pt idx="107">0.0074212998827514996</cx:pt>
          <cx:pt idx="108">0.00142208954592719</cx:pt>
          <cx:pt idx="109">-0.00091245846205260299</cx:pt>
          <cx:pt idx="110">0.000479943392956688</cx:pt>
          <cx:pt idx="111">-0.00100612494996168</cx:pt>
          <cx:pt idx="112">0.00029063181054664902</cx:pt>
          <cx:pt idx="113">0.00084372593342077397</cx:pt>
          <cx:pt idx="114">-0.00033872142263263998</cx:pt>
          <cx:pt idx="115">-0.00099312734416369397</cx:pt>
          <cx:pt idx="116">0.00045808326244625502</cx:pt>
          <cx:pt idx="117">0.00047663081750098202</cx:pt>
          <cx:pt idx="118">0.0041131103311709697</cx:pt>
          <cx:pt idx="119">0.0091882931969713803</cx:pt>
          <cx:pt idx="120">0.019504238086424101</cx:pt>
          <cx:pt idx="121">0.040190768507549601</cx:pt>
          <cx:pt idx="122">0.0614514377102576</cx:pt>
          <cx:pt idx="123">0.055987076884906999</cx:pt>
          <cx:pt idx="124">0.063659747462593896</cx:pt>
          <cx:pt idx="125">0.0297291964886023</cx:pt>
          <cx:pt idx="126">0.0235758653203633</cx:pt>
          <cx:pt idx="127">0.0060370978524187397</cx:pt>
          <cx:pt idx="128">0.028572160383690901</cx:pt>
          <cx:pt idx="129">0.030772464157525301</cx:pt>
          <cx:pt idx="130">-0.0082339354288074804</cx:pt>
          <cx:pt idx="131">-0.031448410742692501</cx:pt>
          <cx:pt idx="132">-0.039538455905227698</cx:pt>
          <cx:pt idx="133">-0.040781416642980101</cx:pt>
          <cx:pt idx="134">-0.042157968931433899</cx:pt>
          <cx:pt idx="135">-0.033451329994964099</cx:pt>
          <cx:pt idx="136">-0.023370576059747399</cx:pt>
          <cx:pt idx="137">-0.0056370446500064999</cx:pt>
          <cx:pt idx="138">0.00093000536284106896</cx:pt>
          <cx:pt idx="139">0.00093158219436614603</cx:pt>
          <cx:pt idx="140">0.00038618812673897</cx:pt>
          <cx:pt idx="141">0.00061506890497612103</cx:pt>
          <cx:pt idx="142">0.00038537529464936798</cx:pt>
          <cx:pt idx="143">-0.00090584632586965502</cx:pt>
          <cx:pt idx="144">-0.0058568617505000099</cx:pt>
          <cx:pt idx="145">-0.026005873820049499</cx:pt>
          <cx:pt idx="146">-0.021407807198873901</cx:pt>
          <cx:pt idx="147">0.0016950318050886501</cx:pt>
          <cx:pt idx="148">0.0086999288167287497</cx:pt>
          <cx:pt idx="149">0.0057822891675887497</cx:pt>
          <cx:pt idx="150">0.023991385385530702</cx:pt>
          <cx:pt idx="151">0.036139468225774199</cx:pt>
          <cx:pt idx="152">0.053670998631276702</cx:pt>
          <cx:pt idx="153">0.0152984141623979</cx:pt>
          <cx:pt idx="154">0.018157245022619999</cx:pt>
          <cx:pt idx="155">-0.0056318855040010298</cx:pt>
          <cx:pt idx="156">0.024220140899237699</cx:pt>
          <cx:pt idx="157">0.040262792848675198</cx:pt>
          <cx:pt idx="158">-0.0138197419309179</cx:pt>
          <cx:pt idx="159">-0.0062318667788480797</cx:pt>
          <cx:pt idx="160">-0.018972547648821499</cx:pt>
          <cx:pt idx="161">-0.0154949074465771</cx:pt>
          <cx:pt idx="162">-0.039617706814522799</cx:pt>
          <cx:pt idx="163">-0.036345116008661603</cx:pt>
          <cx:pt idx="164">-0.018872719655668699</cx:pt>
          <cx:pt idx="165">0.0031152110299279899</cx:pt>
          <cx:pt idx="166">0.0025335443170306899</cx:pt>
          <cx:pt idx="167">0.00089851918033524204</cx:pt>
          <cx:pt idx="168">8.5209683784728699e-05</cx:pt>
          <cx:pt idx="169">-0.00050253210586078995</cx:pt>
          <cx:pt idx="170">0.00061451384207428196</cx:pt>
          <cx:pt idx="171">-0.0021320963956173401</cx:pt>
          <cx:pt idx="172">-0.0055967324648539098</cx:pt>
          <cx:pt idx="173">-0.025979756790349501</cx:pt>
          <cx:pt idx="174">-0.045525175432074398</cx:pt>
          <cx:pt idx="175">-0.026369783440090298</cx:pt>
          <cx:pt idx="176">-0.018090099121690701</cx:pt>
          <cx:pt idx="177">-0.0068645240225543398</cx:pt>
          <cx:pt idx="178">-0.0100106265484991</cx:pt>
          <cx:pt idx="179">0.00151001068439923</cx:pt>
          <cx:pt idx="180">0.0296240703211199</cx:pt>
          <cx:pt idx="181">0.00211987515254717</cx:pt>
          <cx:pt idx="182">-0.034873360968310903</cx:pt>
          <cx:pt idx="183">-0.023118111921935702</cx:pt>
          <cx:pt idx="184">-0.028145290201231299</cx:pt>
          <cx:pt idx="185">-0.017759447757909198</cx:pt>
          <cx:pt idx="186">-0.046104753231280202</cx:pt>
          <cx:pt idx="187">-0.022940087157407699</cx:pt>
          <cx:pt idx="188">-0.066019002171576205</cx:pt>
          <cx:pt idx="189">-0.038141619858597903</cx:pt>
          <cx:pt idx="190">-0.0094536756139880496</cx:pt>
          <cx:pt idx="191">-0.016678092617254701</cx:pt>
          <cx:pt idx="192">-0.014947454932305201</cx:pt>
          <cx:pt idx="193">0.0055959271438432504</cx:pt>
          <cx:pt idx="194">-2.2043184213334401e-05</cx:pt>
          <cx:pt idx="195">-3.4326800355992902e-05</cx:pt>
          <cx:pt idx="196">0.00042104272651773502</cx:pt>
          <cx:pt idx="197">6.6343258792072094e-05</cx:pt>
          <cx:pt idx="198">-0.0028442546719401399</cx:pt>
          <cx:pt idx="199">-0.0100960970430399</cx:pt>
          <cx:pt idx="200">0.0018009723326410901</cx:pt>
          <cx:pt idx="201">-0.012198189093799499</cx:pt>
          <cx:pt idx="202">-0.037595286612996499</cx:pt>
          <cx:pt idx="203">-0.028900690048834599</cx:pt>
          <cx:pt idx="204">0.0241717774702172</cx:pt>
          <cx:pt idx="205">0.023355060211942599</cx:pt>
          <cx:pt idx="206">0.020870606602410201</cx:pt>
          <cx:pt idx="207">0.012794259230255499</cx:pt>
          <cx:pt idx="208">-0.0095816369438775899</cx:pt>
          <cx:pt idx="209">-0.016515593070735399</cx:pt>
          <cx:pt idx="210">-0.050857755131925399</cx:pt>
          <cx:pt idx="211">-0.0040473105756638197</cx:pt>
          <cx:pt idx="212">-0.0378142579119373</cx:pt>
          <cx:pt idx="213">-0.056298754132110301</cx:pt>
          <cx:pt idx="214">-0.0207470098362889</cx:pt>
          <cx:pt idx="215">-0.0324854005502693</cx:pt>
          <cx:pt idx="216">-0.076457854249546903</cx:pt>
          <cx:pt idx="217">-0.018848341467362799</cx:pt>
          <cx:pt idx="218">0.0084111603779394792</cx:pt>
          <cx:pt idx="219">-0.0129671358358186</cx:pt>
          <cx:pt idx="220">0.0026093772307612599</cx:pt>
          <cx:pt idx="221">0.0065945847507917999</cx:pt>
          <cx:pt idx="222">0.0014066623576383</cx:pt>
          <cx:pt idx="223">-0.00121588047256715</cx:pt>
          <cx:pt idx="224">0.0012056414661504901</cx:pt>
          <cx:pt idx="225">-0.00088436318433538104</cx:pt>
          <cx:pt idx="226">-0.00239703930497408</cx:pt>
          <cx:pt idx="227">-0.0084692072371888808</cx:pt>
          <cx:pt idx="228">-0.0021091414395626299</cx:pt>
          <cx:pt idx="229">-0.0214770222332888</cx:pt>
          <cx:pt idx="230">-0.0082962635635725496</cx:pt>
          <cx:pt idx="231">0.0041867782761064098</cx:pt>
          <cx:pt idx="232">-0.00440044094021256</cx:pt>
          <cx:pt idx="233">0.023349792753594199</cx:pt>
          <cx:pt idx="234">0.0297167611004691</cx:pt>
          <cx:pt idx="235">-0.0076704293740674596</cx:pt>
          <cx:pt idx="236">0.011093677361971799</cx:pt>
          <cx:pt idx="237">0.0329851224471766</cx:pt>
          <cx:pt idx="238">-0.0056914800585744704</cx:pt>
          <cx:pt idx="239">-0.025174278235841799</cx:pt>
          <cx:pt idx="240">-0.0110047608643732</cx:pt>
          <cx:pt idx="241">-0.043843121048670101</cx:pt>
          <cx:pt idx="242">-0.033764755632832801</cx:pt>
          <cx:pt idx="243">-0.00018562995175643601</cx:pt>
          <cx:pt idx="244">-0.017040123926264202</cx:pt>
          <cx:pt idx="245">-0.0122054123781874</cx:pt>
          <cx:pt idx="246">0.0036067248168426599</cx:pt>
          <cx:pt idx="247">0.011380131149921599</cx:pt>
          <cx:pt idx="248">0.00275020848666298</cx:pt>
          <cx:pt idx="249">0.0100952867950661</cx:pt>
          <cx:pt idx="250">0.0066918475616476797</cx:pt>
          <cx:pt idx="251">0.00121447773056457</cx:pt>
          <cx:pt idx="252">4.8691710476264502e-05</cx:pt>
          <cx:pt idx="253">-0.00193330995505132</cx:pt>
          <cx:pt idx="254">-0.00061664783386709604</cx:pt>
          <cx:pt idx="255">-0.00167403144347836</cx:pt>
          <cx:pt idx="256">-0.0089164311965486496</cx:pt>
          <cx:pt idx="257">-0.020737934507320002</cx:pt>
          <cx:pt idx="258">-0.0095478223967490096</cx:pt>
          <cx:pt idx="259">-0.0030311708346763299</cx:pt>
          <cx:pt idx="260">0.014232158722687</cx:pt>
          <cx:pt idx="261">0.039077669315799299</cx:pt>
          <cx:pt idx="262">0.011053980168590299</cx:pt>
          <cx:pt idx="263">-0.011918974569155</cx:pt>
          <cx:pt idx="264">0.0070520269145352803</cx:pt>
          <cx:pt idx="265">0.0019353814282611101</cx:pt>
          <cx:pt idx="266">-0.029491496587571098</cx:pt>
          <cx:pt idx="267">-0.047452024266876502</cx:pt>
          <cx:pt idx="268">-0.042922004594900399</cx:pt>
          <cx:pt idx="269">-0.057820193731056603</cx:pt>
          <cx:pt idx="270">-0.046880924910024303</cx:pt>
          <cx:pt idx="271">-0.0071989493720677304</cx:pt>
          <cx:pt idx="272">0.016555466831193699</cx:pt>
          <cx:pt idx="273">0.0019740679442518498</cx:pt>
          <cx:pt idx="274">0.023889103527671301</cx:pt>
          <cx:pt idx="275">0.060103724289034703</cx:pt>
          <cx:pt idx="276">0.040352666654337302</cx:pt>
          <cx:pt idx="277">0.0101924772581139</cx:pt>
          <cx:pt idx="278">-0.000145022821304166</cx:pt>
          <cx:pt idx="279">-0.011496344522176301</cx:pt>
          <cx:pt idx="280">0.00034807473799449801</cx:pt>
          <cx:pt idx="281">-0.00090336312390786402</cx:pt>
          <cx:pt idx="282">-0.0070436117494815402</cx:pt>
          <cx:pt idx="283">-0.00040591615868170599</cx:pt>
          <cx:pt idx="284">-0.010967243854215099</cx:pt>
          <cx:pt idx="285">0.00122404741262799</cx:pt>
          <cx:pt idx="286">0.0251988210768638</cx:pt>
          <cx:pt idx="287">0.025456141229137901</cx:pt>
          <cx:pt idx="288">0.0181100008662303</cx:pt>
          <cx:pt idx="289">0.031844486713657597</cx:pt>
          <cx:pt idx="290">0.016869105233716299</cx:pt>
          <cx:pt idx="291">0.018569511971393001</cx:pt>
          <cx:pt idx="292">0.0092387703921177899</cx:pt>
          <cx:pt idx="293">-0.0153982491030475</cx:pt>
          <cx:pt idx="294">-0.0129285603152025</cx:pt>
          <cx:pt idx="295">-0.10176735520678599</cx:pt>
          <cx:pt idx="296">-0.046313880554634201</cx:pt>
          <cx:pt idx="297">-0.047071124721199002</cx:pt>
          <cx:pt idx="298">-0.0052005785628243904</cx:pt>
          <cx:pt idx="299">-0.013664336349655901</cx:pt>
          <cx:pt idx="300">-0.0128550679005104</cx:pt>
          <cx:pt idx="301">0.0140785050798562</cx:pt>
          <cx:pt idx="302">0.025621913440217501</cx:pt>
          <cx:pt idx="303">0.080197117128986098</cx:pt>
          <cx:pt idx="304">0.033583536556977801</cx:pt>
          <cx:pt idx="305">-0.015185718979704299</cx:pt>
          <cx:pt idx="306">-0.0019649408656905402</cx:pt>
          <cx:pt idx="307">-0.00242505872181141</cx:pt>
          <cx:pt idx="308">0.00035392423576442999</cx:pt>
          <cx:pt idx="309">-0.00221146293925555</cx:pt>
          <cx:pt idx="310">-0.0071998169305565003</cx:pt>
          <cx:pt idx="311">-0.0056608344051546997</cx:pt>
          <cx:pt idx="312">-0.012108040167736801</cx:pt>
          <cx:pt idx="313">0.00013972366390325601</cx:pt>
          <cx:pt idx="314">0.025599959567807001</cx:pt>
          <cx:pt idx="315">0.0295691013267948</cx:pt>
          <cx:pt idx="316">0.0131518363150393</cx:pt>
          <cx:pt idx="317">0.029786007457585299</cx:pt>
          <cx:pt idx="318">-0.01114689969329</cx:pt>
          <cx:pt idx="319">0.014056096937724199</cx:pt>
          <cx:pt idx="320">-0.020621545937769499</cx:pt>
          <cx:pt idx="321">-0.044396938966961598</cx:pt>
          <cx:pt idx="322">-0.0554760447289568</cx:pt>
          <cx:pt idx="323">-0.11863913128607</cx:pt>
          <cx:pt idx="324">-0.063761459088682401</cx:pt>
          <cx:pt idx="325">-0.066846825659831202</cx:pt>
          <cx:pt idx="326">-0.0054527431017451396</cx:pt>
          <cx:pt idx="327">0.026173818453560399</cx:pt>
          <cx:pt idx="328">-0.0087924302275030602</cx:pt>
          <cx:pt idx="329">0.032778423417361001</cx:pt>
          <cx:pt idx="330">0.018950153612562401</cx:pt>
          <cx:pt idx="331">0.075173338165167497</cx:pt>
          <cx:pt idx="332">0.062829523080808095</cx:pt>
          <cx:pt idx="333">0.0161124051486605</cx:pt>
          <cx:pt idx="334">0.00624234216063662</cx:pt>
          <cx:pt idx="335">-0.00081461404531760196</cx:pt>
          <cx:pt idx="336">-5.6195087985940399e-05</cx:pt>
          <cx:pt idx="337">-0.0010549576568329899</cx:pt>
          <cx:pt idx="338">-0.0044046978400094196</cx:pt>
          <cx:pt idx="339">-0.00542336342205496</cx:pt>
          <cx:pt idx="340">-0.019966440866915298</cx:pt>
          <cx:pt idx="341">-0.00090817986538816895</cx:pt>
          <cx:pt idx="342">0.015597196936324199</cx:pt>
          <cx:pt idx="343">-0.00070732191472028195</cx:pt>
          <cx:pt idx="344">-0.048759653578475698</cx:pt>
          <cx:pt idx="345">-0.010465135243106299</cx:pt>
          <cx:pt idx="346">-0.0190148722005615</cx:pt>
          <cx:pt idx="347">0.0037725446073717602</cx:pt>
          <cx:pt idx="348">-0.020921181860889201</cx:pt>
          <cx:pt idx="349">-0.016917179877184201</cx:pt>
          <cx:pt idx="350">-0.033610537573794001</cx:pt>
          <cx:pt idx="351">-0.057470080617432098</cx:pt>
          <cx:pt idx="352">-0.018913749592836999</cx:pt>
          <cx:pt idx="353">-0.000555375621980857</cx:pt>
          <cx:pt idx="354">-0.0287506537253891</cx:pt>
          <cx:pt idx="355">0.026608718865895001</cx:pt>
          <cx:pt idx="356">0.0337072107923269</cx:pt>
          <cx:pt idx="357">0.046849484617121302</cx:pt>
          <cx:pt idx="358">0.035788613647242902</cx:pt>
          <cx:pt idx="359">0.074817236122149494</cx:pt>
          <cx:pt idx="360">0.070397152993881107</cx:pt>
          <cx:pt idx="361">0.0082987678491774092</cx:pt>
          <cx:pt idx="362">-1.7763790303027799e-05</cx:pt>
          <cx:pt idx="363">-0.00187905681614293</cx:pt>
          <cx:pt idx="364">0.000190403632996881</cx:pt>
          <cx:pt idx="365">-1.6937155232152501e-05</cx:pt>
          <cx:pt idx="366">-0.00102687701841038</cx:pt>
          <cx:pt idx="367">-0.0082510762614424298</cx:pt>
          <cx:pt idx="368">-0.0383089770204873</cx:pt>
          <cx:pt idx="369">-0.000457599855203734</cx:pt>
          <cx:pt idx="370">0.018230827042626199</cx:pt>
          <cx:pt idx="371">-0.0067823520973592103</cx:pt>
          <cx:pt idx="372">-0.030936788571361899</cx:pt>
          <cx:pt idx="373">-0.029267336115281602</cx:pt>
          <cx:pt idx="374">-0.019815751985949401</cx:pt>
          <cx:pt idx="375">0.034560531107451997</cx:pt>
          <cx:pt idx="376">0.052866227409753601</cx:pt>
          <cx:pt idx="377">0.045191999080451697</cx:pt>
          <cx:pt idx="378">0.0070017022581755697</cx:pt>
          <cx:pt idx="379">0.043758673620848003</cx:pt>
          <cx:pt idx="380">0.017250803051889099</cx:pt>
          <cx:pt idx="381">0.0078249036211516295</cx:pt>
          <cx:pt idx="382">0.031469387402947802</cx:pt>
          <cx:pt idx="383">0.0288443119126882</cx:pt>
          <cx:pt idx="384">-0.0011594574409925201</cx:pt>
          <cx:pt idx="385">0.0055748657601212498</cx:pt>
          <cx:pt idx="386">0.039041300801468698</cx:pt>
          <cx:pt idx="387">0.056046336445758502</cx:pt>
          <cx:pt idx="388">0.041558769525535902</cx:pt>
          <cx:pt idx="389">0.0119055458393484</cx:pt>
          <cx:pt idx="390">0.0091658813303581894</cx:pt>
          <cx:pt idx="391">0.0029438080533368601</cx:pt>
          <cx:pt idx="392">0.00083678399398022995</cx:pt>
          <cx:pt idx="393">-0.000617275492402222</cx:pt>
          <cx:pt idx="394">-0.0013106068923428799</cx:pt>
          <cx:pt idx="395">-0.0044791555502448699</cx:pt>
          <cx:pt idx="396">-0.034908541681643902</cx:pt>
          <cx:pt idx="397">0.0071026307987502903</cx:pt>
          <cx:pt idx="398">0.0134624165862743</cx:pt>
          <cx:pt idx="399">-0.028154187782200201</cx:pt>
          <cx:pt idx="400">-0.052463452134082801</cx:pt>
          <cx:pt idx="401">-0.041671403793442301</cx:pt>
          <cx:pt idx="402">0.0035340791097668101</cx:pt>
          <cx:pt idx="403">0.058540243194970802</cx:pt>
          <cx:pt idx="404">0.0416851143071897</cx:pt>
          <cx:pt idx="405">0.057792340121830398</cx:pt>
          <cx:pt idx="406">0.048966805905370801</cx:pt>
          <cx:pt idx="407">0.047817597033799002</cx:pt>
          <cx:pt idx="408">0.050837850172432301</cx:pt>
          <cx:pt idx="409">0.033380516247463202</cx:pt>
          <cx:pt idx="410">0.00643738659088329</cx:pt>
          <cx:pt idx="411">-0.051372996865865099</cx:pt>
          <cx:pt idx="412">-0.063481583089479904</cx:pt>
          <cx:pt idx="413">-0.020566289807808402</cx:pt>
          <cx:pt idx="414">-0.0037656457119980302</cx:pt>
          <cx:pt idx="415">0.0110067076716324</cx:pt>
          <cx:pt idx="416">0.036816118366787699</cx:pt>
          <cx:pt idx="417">0.023000193747945499</cx:pt>
          <cx:pt idx="418">0.0075086825798294302</cx:pt>
          <cx:pt idx="419">0.00011921918108605601</cx:pt>
          <cx:pt idx="420">0.000326529777279253</cx:pt>
          <cx:pt idx="421">-0.0020220075868449799</cx:pt>
          <cx:pt idx="422">-0.000293995674762624</cx:pt>
          <cx:pt idx="423">0.00029841927042294902</cx:pt>
          <cx:pt idx="424">-0.025976537687025</cx:pt>
          <cx:pt idx="425">0.00537402662582105</cx:pt>
          <cx:pt idx="426">-0.0117019500246957</cx:pt>
          <cx:pt idx="427">-0.027192421331240599</cx:pt>
          <cx:pt idx="428">-0.0251387129661662</cx:pt>
          <cx:pt idx="429">0.021783914947168699</cx:pt>
          <cx:pt idx="430">0.026047339400479302</cx:pt>
          <cx:pt idx="431">0.035117496534930501</cx:pt>
          <cx:pt idx="432">0.030198776951405399</cx:pt>
          <cx:pt idx="433">0.065697154417836606</cx:pt>
          <cx:pt idx="434">0.053823124430206502</cx:pt>
          <cx:pt idx="435">0.021803472657586</cx:pt>
          <cx:pt idx="436">0.055969968386941203</cx:pt>
          <cx:pt idx="437">-0.0048403810025297702</cx:pt>
          <cx:pt idx="438">0.0065468105051415199</cx:pt>
          <cx:pt idx="439">-0.040483227632839</cx:pt>
          <cx:pt idx="440">-0.074020370465553598</cx:pt>
          <cx:pt idx="441">-0.071504639475533899</cx:pt>
          <cx:pt idx="442">-0.046520009495845401</cx:pt>
          <cx:pt idx="443">0.00177653490464456</cx:pt>
          <cx:pt idx="444">0.044381574234960801</cx:pt>
          <cx:pt idx="445">0.0370856648484479</cx:pt>
          <cx:pt idx="446">0.0100933923447756</cx:pt>
          <cx:pt idx="447">0.0033455536957403202</cx:pt>
          <cx:pt idx="448">0.00047079973097886602</cx:pt>
          <cx:pt idx="449">0.00010192711220764599</cx:pt>
          <cx:pt idx="450">-0.00020119051097692401</cx:pt>
          <cx:pt idx="451">0.0012934233385934299</cx:pt>
          <cx:pt idx="452">-0.0133949298878206</cx:pt>
          <cx:pt idx="453">-0.0040935420116879999</cx:pt>
          <cx:pt idx="454">-0.014273735491320201</cx:pt>
          <cx:pt idx="455">-0.036065379288640002</cx:pt>
          <cx:pt idx="456">-0.056269682309586698</cx:pt>
          <cx:pt idx="457">-0.00469145261604627</cx:pt>
          <cx:pt idx="458">0.038151731009025101</cx:pt>
          <cx:pt idx="459">0.0454972929491579</cx:pt>
          <cx:pt idx="460">0.037363961880951597</cx:pt>
          <cx:pt idx="461">0.026139782975841901</cx:pt>
          <cx:pt idx="462">0.020648828558577598</cx:pt>
          <cx:pt idx="463">0.026601553759315898</cx:pt>
          <cx:pt idx="464">0.0252847305450833</cx:pt>
          <cx:pt idx="465">0.031558451739220297</cx:pt>
          <cx:pt idx="466">0.0070401315934636001</cx:pt>
          <cx:pt idx="467">-0.028185051256075299</cx:pt>
          <cx:pt idx="468">-0.0581312939750653</cx:pt>
          <cx:pt idx="469">-0.053300705524799499</cx:pt>
          <cx:pt idx="470">-0.032791216341120998</cx:pt>
          <cx:pt idx="471">0.023373694631702299</cx:pt>
          <cx:pt idx="472">0.027057702631297101</cx:pt>
          <cx:pt idx="473">0.0513852483653746</cx:pt>
          <cx:pt idx="474">0.0142708788231364</cx:pt>
          <cx:pt idx="475">0.0013257213154544501</cx:pt>
          <cx:pt idx="476">-0.00034807682648063703</cx:pt>
          <cx:pt idx="477">-0.00075698508308586496</cx:pt>
          <cx:pt idx="478">0.0023838900456580698</cx:pt>
          <cx:pt idx="479">0.00165623216517768</cx:pt>
          <cx:pt idx="480">0.012194735924622</cx:pt>
          <cx:pt idx="481">0.0126719051473258</cx:pt>
          <cx:pt idx="482">9.3235217418025001e-05</cx:pt>
          <cx:pt idx="483">-0.0236179529954391</cx:pt>
          <cx:pt idx="484">-0.023871397169329799</cx:pt>
          <cx:pt idx="485">-0.0076687186673586004</cx:pt>
          <cx:pt idx="486">-0.018132112263477301</cx:pt>
          <cx:pt idx="487">0.022365286218735202</cx:pt>
          <cx:pt idx="488">0.017318558838150502</cx:pt>
          <cx:pt idx="489">0.0114342290163333</cx:pt>
          <cx:pt idx="490">-0.0153938675042658</cx:pt>
          <cx:pt idx="491">-0.029799014473497702</cx:pt>
          <cx:pt idx="492">0.016511548340842098</cx:pt>
          <cx:pt idx="493">0.03376418526964</cx:pt>
          <cx:pt idx="494">-0.0050268599343182199</cx:pt>
          <cx:pt idx="495">-0.021384715356258799</cx:pt>
          <cx:pt idx="496">-0.034541233023024198</cx:pt>
          <cx:pt idx="497">-0.0183852879944175</cx:pt>
          <cx:pt idx="498">0.0043533203677824997</cx:pt>
          <cx:pt idx="499">0.035149497304991999</cx:pt>
          <cx:pt idx="500">0.035881313114965403</cx:pt>
          <cx:pt idx="501">0.033782530061427098</cx:pt>
          <cx:pt idx="502">0.0062075870289154201</cx:pt>
          <cx:pt idx="503">0.0019465831324212001</cx:pt>
          <cx:pt idx="504">0.000405982625555888</cx:pt>
          <cx:pt idx="505">0.00049483194746106798</cx:pt>
          <cx:pt idx="506">0.0012079594092033201</cx:pt>
          <cx:pt idx="507">-0.0015163852833087301</cx:pt>
          <cx:pt idx="508">0.025961691414783099</cx:pt>
          <cx:pt idx="509">0.034768954471734899</cx:pt>
          <cx:pt idx="510">0.043641435212396801</cx:pt>
          <cx:pt idx="511">0.020275077480013101</cx:pt>
          <cx:pt idx="512">-0.010787242391423301</cx:pt>
          <cx:pt idx="513">0.0081458937657477304</cx:pt>
          <cx:pt idx="514">0.026754567807885401</cx:pt>
          <cx:pt idx="515">0.0096802052520181103</cx:pt>
          <cx:pt idx="516">0.025195089934495998</cx:pt>
          <cx:pt idx="517">0.00091012514762128197</cx:pt>
          <cx:pt idx="518">-0.0100709347192116</cx:pt>
          <cx:pt idx="519">0.0090334073106327992</cx:pt>
          <cx:pt idx="520">-0.045596881103292901</cx:pt>
          <cx:pt idx="521">-0.0043261988320477899</cx:pt>
          <cx:pt idx="522">0.0096042721019719297</cx:pt>
          <cx:pt idx="523">-0.022915482735978699</cx:pt>
          <cx:pt idx="524">-0.0131068334919684</cx:pt>
          <cx:pt idx="525">0.00207795185714079</cx:pt>
          <cx:pt idx="526">0.057610136993339701</cx:pt>
          <cx:pt idx="527">0.078586644046976906</cx:pt>
          <cx:pt idx="528">0.047296439219324103</cx:pt>
          <cx:pt idx="529">0.019075945454622299</cx:pt>
          <cx:pt idx="530">0.00040176029874898402</cx:pt>
          <cx:pt idx="531">0.0011905000286628099</cx:pt>
          <cx:pt idx="532">-0.00038554224661440501</cx:pt>
          <cx:pt idx="533">-0.0011757273256683199</cx:pt>
          <cx:pt idx="534">-0.00024654019557049102</cx:pt>
          <cx:pt idx="535">-0.0108488630626317</cx:pt>
          <cx:pt idx="536">0.025685914023854201</cx:pt>
          <cx:pt idx="537">0.0279450234032123</cx:pt>
          <cx:pt idx="538">0.029786909880954501</cx:pt>
          <cx:pt idx="539">0.042602811344462803</cx:pt>
          <cx:pt idx="540">0.0170556191991382</cx:pt>
          <cx:pt idx="541">0.025552350253197</cx:pt>
          <cx:pt idx="542">0.067277413899799701</cx:pt>
          <cx:pt idx="543">0.024683453440937201</cx:pt>
          <cx:pt idx="544">0.0136355529785904</cx:pt>
          <cx:pt idx="545">0.0105158336693809</cx:pt>
          <cx:pt idx="546">-0.0150780138981738</cx:pt>
          <cx:pt idx="547">0.0140882424369531</cx:pt>
          <cx:pt idx="548">-0.029811793538321099</cx:pt>
          <cx:pt idx="549">0.060181770339345603</cx:pt>
          <cx:pt idx="550">0.046556565330805398</cx:pt>
          <cx:pt idx="551">-0.00060964889562833502</cx:pt>
          <cx:pt idx="552">-0.00423282676963608</cx:pt>
          <cx:pt idx="553">0.044851496118028099</cx:pt>
          <cx:pt idx="554">0.0866736240470838</cx:pt>
          <cx:pt idx="555">0.086631510538400097</cx:pt>
          <cx:pt idx="556">0.0238245888570843</cx:pt>
          <cx:pt idx="557">0.0080647499728396296</cx:pt>
          <cx:pt idx="558">0.0042030897595012797</cx:pt>
          <cx:pt idx="559">0.000522459790482252</cx:pt>
          <cx:pt idx="560">0.00035343073872458802</cx:pt>
          <cx:pt idx="561">-7.1701584993378103e-05</cx:pt>
          <cx:pt idx="562">0.00280186597923864</cx:pt>
          <cx:pt idx="563">0.0058352020891170604</cx:pt>
          <cx:pt idx="564">0.037738786337327301</cx:pt>
          <cx:pt idx="565">0.043484167611597298</cx:pt>
          <cx:pt idx="566">0.0389545039470265</cx:pt>
          <cx:pt idx="567">0.066361380169459402</cx:pt>
          <cx:pt idx="568">0.041775980958014103</cx:pt>
          <cx:pt idx="569">0.031268740702173399</cx:pt>
          <cx:pt idx="570">0.053443401404787802</cx:pt>
          <cx:pt idx="571">0.057147006110366202</cx:pt>
          <cx:pt idx="572">0.038890296079711902</cx:pt>
          <cx:pt idx="573">-0.0077215191428248999</cx:pt>
          <cx:pt idx="574">-0.0031086499944046899</cx:pt>
          <cx:pt idx="575">0.045921265345209898</cx:pt>
          <cx:pt idx="576">-0.035028105908933099</cx:pt>
          <cx:pt idx="577">-0.000179970191421983</cx:pt>
          <cx:pt idx="578">0.033841575623742903</cx:pt>
          <cx:pt idx="579">-0.0048598159581341102</cx:pt>
          <cx:pt idx="580">0.031291372107269802</cx:pt>
          <cx:pt idx="581">0.066094243630228505</cx:pt>
          <cx:pt idx="582">0.076926051087924205</cx:pt>
          <cx:pt idx="583">0.0586837772108997</cx:pt>
          <cx:pt idx="584">0.0090378243125352701</cx:pt>
          <cx:pt idx="585">0.00119478295896133</cx:pt>
          <cx:pt idx="586">0.0025585678771149699</cx:pt>
          <cx:pt idx="587">0.00066361316533641</cx:pt>
          <cx:pt idx="588">8.3548792595010003e-05</cx:pt>
          <cx:pt idx="589">0.000158727652184263</cx:pt>
          <cx:pt idx="590">0.0043298001991390203</cx:pt>
          <cx:pt idx="591">0.012549701120638799</cx:pt>
          <cx:pt idx="592">0.038692475855137298</cx:pt>
          <cx:pt idx="593">0.026896581904200099</cx:pt>
          <cx:pt idx="594">0.038605090684151702</cx:pt>
          <cx:pt idx="595">0.060694214034557901</cx:pt>
          <cx:pt idx="596">0.052633758065433398</cx:pt>
          <cx:pt idx="597">0.0584916060807604</cx:pt>
          <cx:pt idx="598">0.017023407092071299</cx:pt>
          <cx:pt idx="599">0.058704225598464103</cx:pt>
          <cx:pt idx="600">0.037084167877256199</cx:pt>
          <cx:pt idx="601">0.0352620005429067</cx:pt>
          <cx:pt idx="602">0.0103026764217376</cx:pt>
          <cx:pt idx="603">-0.0274357766816321</cx:pt>
          <cx:pt idx="604">-0.0759666394835362</cx:pt>
          <cx:pt idx="605">0.017599798564793798</cx:pt>
          <cx:pt idx="606">0.0132360522868232</cx:pt>
          <cx:pt idx="607">0.017846750680306198</cx:pt>
          <cx:pt idx="608">0.0132090426121995</cx:pt>
          <cx:pt idx="609">0.021618393452121899</cx:pt>
          <cx:pt idx="610">0.075740704509434501</cx:pt>
          <cx:pt idx="611">0.052509493864829497</cx:pt>
          <cx:pt idx="612">0.00230333543837811</cx:pt>
          <cx:pt idx="613">-0.0013442100404832799</cx:pt>
          <cx:pt idx="614">0.00280697292810979</cx:pt>
          <cx:pt idx="615">0.00046833243545607399</cx:pt>
          <cx:pt idx="616">9.7461730247456397e-05</cx:pt>
          <cx:pt idx="617">-0.00101689575417419</cx:pt>
          <cx:pt idx="618">0.0029990442206474801</cx:pt>
          <cx:pt idx="619">0.0101159702037746</cx:pt>
          <cx:pt idx="620">0.024007039214844299</cx:pt>
          <cx:pt idx="621">0.0250349056440267</cx:pt>
          <cx:pt idx="622">0.034169568433777699</cx:pt>
          <cx:pt idx="623">0.050439507068955801</cx:pt>
          <cx:pt idx="624">0.042273433401166897</cx:pt>
          <cx:pt idx="625">0.051699509752435403</cx:pt>
          <cx:pt idx="626">0.032132583033472203</cx:pt>
          <cx:pt idx="627">0.0496890082557973</cx:pt>
          <cx:pt idx="628">0.036010903839346402</cx:pt>
          <cx:pt idx="629">0.0110002050475069</cx:pt>
          <cx:pt idx="630">-0.038521594748330001</cx:pt>
          <cx:pt idx="631">-0.084587222784281796</cx:pt>
          <cx:pt idx="632">-0.093427629249524594</cx:pt>
          <cx:pt idx="633">-0.039093071263889202</cx:pt>
          <cx:pt idx="634">-0.014837377525811501</cx:pt>
          <cx:pt idx="635">0.019998201841802999</cx:pt>
          <cx:pt idx="636">0.0162266209837627</cx:pt>
          <cx:pt idx="637">0.022471602770817601</cx:pt>
          <cx:pt idx="638">0.039927307352622399</cx:pt>
          <cx:pt idx="639">0.0214806071492697</cx:pt>
          <cx:pt idx="640">0.00086480011396120504</cx:pt>
          <cx:pt idx="641">-0.0026601297473335698</cx:pt>
          <cx:pt idx="642">-0.00130896641818392</cx:pt>
          <cx:pt idx="643">-7.8454386019186198e-05</cx:pt>
          <cx:pt idx="644">9.5476408105543505e-05</cx:pt>
          <cx:pt idx="645">0.000224935750586935</cx:pt>
          <cx:pt idx="646">0.00131888337633428</cx:pt>
          <cx:pt idx="647">0.00673477155469265</cx:pt>
          <cx:pt idx="648">-0.0019478641588948999</cx:pt>
          <cx:pt idx="649">-0.017834074284769699</cx:pt>
          <cx:pt idx="650">-0.051904597959788801</cx:pt>
          <cx:pt idx="651">-0.020653826822098501</cx:pt>
          <cx:pt idx="652">0.038029967948129802</cx:pt>
          <cx:pt idx="653">0.032013900090706898</cx:pt>
          <cx:pt idx="654">0.0307889821117447</cx:pt>
          <cx:pt idx="655">0.029049741807393899</cx:pt>
          <cx:pt idx="656">0.011130018571737401</cx:pt>
          <cx:pt idx="657">0.017231474467226601</cx:pt>
          <cx:pt idx="658">-0.025539220518505899</cx:pt>
          <cx:pt idx="659">-0.032571676897359597</cx:pt>
          <cx:pt idx="660">-0.0247904475526049</cx:pt>
          <cx:pt idx="661">-0.0228811836372225</cx:pt>
          <cx:pt idx="662">0.0236618897062057</cx:pt>
          <cx:pt idx="663">0.017223872890091699</cx:pt>
          <cx:pt idx="664">0.0125751765506652</cx:pt>
          <cx:pt idx="665">0.027931734798505602</cx:pt>
          <cx:pt idx="666">0.0374078720738487</cx:pt>
          <cx:pt idx="667">0.021236784844807899</cx:pt>
          <cx:pt idx="668">-0.0066958304609959904</cx:pt>
          <cx:pt idx="669">-0.00164517452669474</cx:pt>
          <cx:pt idx="670">-0.0018009504428962301</cx:pt>
          <cx:pt idx="671">-0.00034765535402549701</cx:pt>
          <cx:pt idx="672">0.00011451320861037501</cx:pt>
          <cx:pt idx="673">6.1514437785787406e-05</cx:pt>
          <cx:pt idx="674">0.00017592506329280801</cx:pt>
          <cx:pt idx="675">-0.00114328126622872</cx:pt>
          <cx:pt idx="676">-0.0212603348284858</cx:pt>
          <cx:pt idx="677">-0.042685545683897097</cx:pt>
          <cx:pt idx="678">-0.055573621159995597</cx:pt>
          <cx:pt idx="679">-0.045356306748696</cx:pt>
          <cx:pt idx="680">-0.023472626094916599</cx:pt>
          <cx:pt idx="681">0.0095625578013828396</cx:pt>
          <cx:pt idx="682">0.021421902109378999</cx:pt>
          <cx:pt idx="683">0.026189356320134</cx:pt>
          <cx:pt idx="684">0.019503285211152702</cx:pt>
          <cx:pt idx="685">0.056857561502580201</cx:pt>
          <cx:pt idx="686">0.066993170923140305</cx:pt>
          <cx:pt idx="687">0.051613892693589299</cx:pt>
          <cx:pt idx="688">0.064603487861409098</cx:pt>
          <cx:pt idx="689">-0.00053259297396234201</cx:pt>
          <cx:pt idx="690">0.020047153086161701</cx:pt>
          <cx:pt idx="691">0.0069692211205485697</cx:pt>
          <cx:pt idx="692">-0.0030777968667454699</cx:pt>
          <cx:pt idx="693">-0.0070128882878139603</cx:pt>
          <cx:pt idx="694">0.00360457029558216</cx:pt>
          <cx:pt idx="695">0.00182273908644498</cx:pt>
          <cx:pt idx="696">0.0062085589075910903</cx:pt>
          <cx:pt idx="697">0.00190501961503814</cx:pt>
          <cx:pt idx="698">0.000158726541176546</cx:pt>
          <cx:pt idx="699">0.00013760730114956699</cx:pt>
          <cx:pt idx="700">-0.00065015786833145205</cx:pt>
          <cx:pt idx="701">0.00098534517734205607</cx:pt>
          <cx:pt idx="702">0.00015020133858615801</cx:pt>
          <cx:pt idx="703">-0.00114542226988555</cx:pt>
          <cx:pt idx="704">-0.0140657666796294</cx:pt>
          <cx:pt idx="705">-0.026247534738945501</cx:pt>
          <cx:pt idx="706">-0.0114651738751599</cx:pt>
          <cx:pt idx="707">-0.027811144248306899</cx:pt>
          <cx:pt idx="708">-0.039520824945601399</cx:pt>
          <cx:pt idx="709">-0.032961122186176202</cx:pt>
          <cx:pt idx="710">-0.0030704849304928499</cx:pt>
          <cx:pt idx="711">-0.0131852609867961</cx:pt>
          <cx:pt idx="712">-0.012818410123839399</cx:pt>
          <cx:pt idx="713">0.0029410329476662</cx:pt>
          <cx:pt idx="714">0.036913951405791699</cx:pt>
          <cx:pt idx="715">0.046092275918051498</cx:pt>
          <cx:pt idx="716">0.037764671878962097</cx:pt>
          <cx:pt idx="717">0.0196720445399023</cx:pt>
          <cx:pt idx="718">0.0047895691718825599</cx:pt>
          <cx:pt idx="719">0.0012251226046891999</cx:pt>
          <cx:pt idx="720">-0.0046676894178514696</cx:pt>
          <cx:pt idx="721">-0.0033918757021420801</cx:pt>
          <cx:pt idx="722">-0.0047556832876698499</cx:pt>
          <cx:pt idx="723">-0.0013949245981191699</cx:pt>
          <cx:pt idx="724">0.00061284589898828496</cx:pt>
          <cx:pt idx="725">-5.9298671361805701e-05</cx:pt>
          <cx:pt idx="726">0.00056200205530171203</cx:pt>
          <cx:pt idx="727">0.00034266076598705601</cx:pt>
          <cx:pt idx="728">-0.000591788985966865</cx:pt>
          <cx:pt idx="729">-0.00078796076353975105</cx:pt>
          <cx:pt idx="730">0.00069949544267562203</cx:pt>
          <cx:pt idx="731">-5.7098876341678899e-05</cx:pt>
          <cx:pt idx="732">0.0014886762796693499</cx:pt>
          <cx:pt idx="733">0.00163704858577012</cx:pt>
          <cx:pt idx="734">-0.00054733764457343505</cx:pt>
          <cx:pt idx="735">-0.00954964475974872</cx:pt>
          <cx:pt idx="736">-0.0189266501286585</cx:pt>
          <cx:pt idx="737">-0.027510256925479201</cx:pt>
          <cx:pt idx="738">-0.017839322040311498</cx:pt>
          <cx:pt idx="739">-0.00075884357683823401</cx:pt>
          <cx:pt idx="740">0.0031769922711733399</cx:pt>
          <cx:pt idx="741">0.0037124167714348301</cx:pt>
          <cx:pt idx="742">-0.0109331633189976</cx:pt>
          <cx:pt idx="743">-0.030797606741555801</cx:pt>
          <cx:pt idx="744">-0.016483697654172701</cx:pt>
          <cx:pt idx="745">-0.0113464857449468</cx:pt>
          <cx:pt idx="746">-0.0074401049489023598</cx:pt>
          <cx:pt idx="747">-0.0086902992600009794</cx:pt>
          <cx:pt idx="748">-0.000482372957540839</cx:pt>
          <cx:pt idx="749">-0.00028587065681120202</cx:pt>
          <cx:pt idx="750">-0.0026615199606561898</cx:pt>
          <cx:pt idx="751">0.00019917023719194301</cx:pt>
          <cx:pt idx="752">-0.000181004914507127</cx:pt>
          <cx:pt idx="753">-0.000528824193030581</cx:pt>
          <cx:pt idx="754">-5.1602206448306297e-05</cx:pt>
          <cx:pt idx="755">0.0014477198610223401</cx:pt>
          <cx:pt idx="756">0.00071222454065229996</cx:pt>
          <cx:pt idx="757">0.00021656210954643199</cx:pt>
          <cx:pt idx="758">-9.26655411073581e-06</cx:pt>
          <cx:pt idx="759">0.00019090381803781199</cx:pt>
          <cx:pt idx="760">-0.000127378978874651</cx:pt>
          <cx:pt idx="761">0.00051856513408951902</cx:pt>
          <cx:pt idx="762">4.9633525463961397e-06</cx:pt>
          <cx:pt idx="763">0.00046676717773079101</cx:pt>
          <cx:pt idx="764">-0.0014597308858093001</cx:pt>
          <cx:pt idx="765">-0.0011459032952413799</cx:pt>
          <cx:pt idx="766">-0.00092236596139362505</cx:pt>
          <cx:pt idx="767">0.0023604464758314298</cx:pt>
          <cx:pt idx="768">0.0026893786573027301</cx:pt>
          <cx:pt idx="769">-0.0022317254482148198</cx:pt>
          <cx:pt idx="770">-0.00497928785777247</cx:pt>
          <cx:pt idx="771">-0.0047391949631123897</cx:pt>
          <cx:pt idx="772">-0.0051281013891665197</cx:pt>
          <cx:pt idx="773">-0.0045960270730312502</cx:pt>
          <cx:pt idx="774">-0.0071235638694250999</cx:pt>
          <cx:pt idx="775">-0.00099401073987717692</cx:pt>
          <cx:pt idx="776">0.00017052713515943699</cx:pt>
          <cx:pt idx="777">-0.0031035407054740101</cx:pt>
          <cx:pt idx="778">-0.0040415528039955797</cx:pt>
          <cx:pt idx="779">-0.00054568615110818096</cx:pt>
          <cx:pt idx="780">0.00071113965802763396</cx:pt>
          <cx:pt idx="781">0.00072425542555485105</cx:pt>
          <cx:pt idx="782">0.000319376546867537</cx:pt>
          <cx:pt idx="783">-0.000130002909327178</cx:pt>
        </cx:lvl>
      </cx:numDim>
    </cx:data>
    <cx:data id="133">
      <cx:numDim type="val">
        <cx:f>'001_WA_F - 副本'!$ED$1:$ED$784</cx:f>
        <cx:lvl ptCount="784" formatCode="G/通用格式">
          <cx:pt idx="0">0.00013405907476242001</cx:pt>
          <cx:pt idx="1">-0.00011366048295503501</cx:pt>
          <cx:pt idx="2">5.16499384684394e-05</cx:pt>
          <cx:pt idx="3">-0.000623922203233472</cx:pt>
          <cx:pt idx="4">0.000193398218378951</cx:pt>
          <cx:pt idx="5">0.00037005219976981901</cx:pt>
          <cx:pt idx="6">-1.80669048129584e-05</cx:pt>
          <cx:pt idx="7">0.00040586205184828998</cx:pt>
          <cx:pt idx="8">0.00017344545013227999</cx:pt>
          <cx:pt idx="9">0.00014930903921841801</cx:pt>
          <cx:pt idx="10">-0.00027137795977296098</cx:pt>
          <cx:pt idx="11">-0.00022900110909700099</cx:pt>
          <cx:pt idx="12">-5.4298601265098e-05</cx:pt>
          <cx:pt idx="13">0.00016071953089288001</cx:pt>
          <cx:pt idx="14">0.000753960103568381</cx:pt>
          <cx:pt idx="15">-0.00032467491953614601</cx:pt>
          <cx:pt idx="16">0.00048042405102037599</cx:pt>
          <cx:pt idx="17">0.000243631959717608</cx:pt>
          <cx:pt idx="18">-0.00026509261324233699</cx:pt>
          <cx:pt idx="19">0.000212581017027264</cx:pt>
          <cx:pt idx="20">-0.00071084705216984995</cx:pt>
          <cx:pt idx="21">0.00025860904990500599</cx:pt>
          <cx:pt idx="22">-0.00056773194733909598</cx:pt>
          <cx:pt idx="23">-0.00016658796689207099</cx:pt>
          <cx:pt idx="24">-0.00067175366058591505</cx:pt>
          <cx:pt idx="25">0.00082427414150193197</cx:pt>
          <cx:pt idx="26">-0.00081716760620532296</cx:pt>
          <cx:pt idx="27">-0.000112372289183014</cx:pt>
          <cx:pt idx="28">0.00028410345146036802</cx:pt>
          <cx:pt idx="29">-0.00027227665226996098</cx:pt>
          <cx:pt idx="30">0.00044861943848125801</cx:pt>
          <cx:pt idx="31">0.00064043509840003602</cx:pt>
          <cx:pt idx="32">0.00022275218989567901</cx:pt>
          <cx:pt idx="33">-0.00019013859638874101</cx:pt>
          <cx:pt idx="34">0.00012342100705242399</cx:pt>
          <cx:pt idx="35">-0.00039369222260042899</cx:pt>
          <cx:pt idx="36">0.00013932371025486499</cx:pt>
          <cx:pt idx="37">-0.00033367177697100702</cx:pt>
          <cx:pt idx="38">-0.00098337883541529491</cx:pt>
          <cx:pt idx="39">-0.0063489069440026804</cx:pt>
          <cx:pt idx="40">-0.0023926211590862001</cx:pt>
          <cx:pt idx="41">-0.0018559827978482601</cx:pt>
          <cx:pt idx="42">0.00011250583341736901</cx:pt>
          <cx:pt idx="43">0.00083183258225000105</cx:pt>
          <cx:pt idx="44">0.0020151667617978098</cx:pt>
          <cx:pt idx="45">-0.00177134919072217</cx:pt>
          <cx:pt idx="46">-0.00131984984927263</cx:pt>
          <cx:pt idx="47">-0.00024966886891926503</cx:pt>
          <cx:pt idx="48">-0.0022319040044471699</cx:pt>
          <cx:pt idx="49">-0.0058188695148901097</cx:pt>
          <cx:pt idx="50">-0.00062519153754614603</cx:pt>
          <cx:pt idx="51">-0.00048153003926271703</cx:pt>
          <cx:pt idx="52">-4.7638342045825203e-05</cx:pt>
          <cx:pt idx="53">7.5424895106182698e-05</cx:pt>
          <cx:pt idx="54">-0.000124154277868148</cx:pt>
          <cx:pt idx="55">0.00069499109763952597</cx:pt>
          <cx:pt idx="56">2.2611876016147e-05</cx:pt>
          <cx:pt idx="57">0.00041333281448658802</cx:pt>
          <cx:pt idx="58">0.00030503976696931201</cx:pt>
          <cx:pt idx="59">-0.00047087436610096202</cx:pt>
          <cx:pt idx="60">-0.00023542946174452399</cx:pt>
          <cx:pt idx="61">-0.00027645436200186602</cx:pt>
          <cx:pt idx="62">0.00081480181052948899</cx:pt>
          <cx:pt idx="63">-0.00086428403760373696</cx:pt>
          <cx:pt idx="64">-0.0012379474415878001</cx:pt>
          <cx:pt idx="65">0.00082845834089457105</cx:pt>
          <cx:pt idx="66">-0.00173023499499304</cx:pt>
          <cx:pt idx="67">0.0018821094500979399</cx:pt>
          <cx:pt idx="68">0.0091235534694641199</cx:pt>
          <cx:pt idx="69">0.0099754345777342095</cx:pt>
          <cx:pt idx="70">-0.00024873823742278399</cx:pt>
          <cx:pt idx="71">0.0038635688580867301</cx:pt>
          <cx:pt idx="72">0.0066499106576682603</cx:pt>
          <cx:pt idx="73">-0.0089767913546010599</cx:pt>
          <cx:pt idx="74">-0.0045399334757908897</cx:pt>
          <cx:pt idx="75">-0.00150462722849808</cx:pt>
          <cx:pt idx="76">-0.00226757781811485</cx:pt>
          <cx:pt idx="77">-0.013439316446673601</cx:pt>
          <cx:pt idx="78">-0.0115517480293483</cx:pt>
          <cx:pt idx="79">-0.0027994405969285299</cx:pt>
          <cx:pt idx="80">0.0013134623736542901</cx:pt>
          <cx:pt idx="81">0.00036895330216251998</cx:pt>
          <cx:pt idx="82">-0.00023798104306282599</cx:pt>
          <cx:pt idx="83">-0.00042521751496397698</cx:pt>
          <cx:pt idx="84">0.00093119248944032601</cx:pt>
          <cx:pt idx="85">0.00038911245425986301</cx:pt>
          <cx:pt idx="86">0.0028473025383321401</cx:pt>
          <cx:pt idx="87">0.00070628856254272997</cx:pt>
          <cx:pt idx="88">-0.00082281023138528603</cx:pt>
          <cx:pt idx="89">0.0021591182441002099</cx:pt>
          <cx:pt idx="90">0.0020587822275599898</cx:pt>
          <cx:pt idx="91">0.0015890302508300301</cx:pt>
          <cx:pt idx="92">0.00467525366529276</cx:pt>
          <cx:pt idx="93">0.012307775356218501</cx:pt>
          <cx:pt idx="94">0.0082614165010553003</cx:pt>
          <cx:pt idx="95">0.020461293921965201</cx:pt>
          <cx:pt idx="96">0.044214490149397899</cx:pt>
          <cx:pt idx="97">0.0338137220518306</cx:pt>
          <cx:pt idx="98">0.0464041829934645</cx:pt>
          <cx:pt idx="99">0.047686453724819902</cx:pt>
          <cx:pt idx="100">0.046126015066028203</cx:pt>
          <cx:pt idx="101">0.084656806667015902</cx:pt>
          <cx:pt idx="102">0.084547622000493594</cx:pt>
          <cx:pt idx="103">0.042472210241290602</cx:pt>
          <cx:pt idx="104">-0.0104710561967725</cx:pt>
          <cx:pt idx="105">-0.049803534298407802</cx:pt>
          <cx:pt idx="106">-0.033484645122343198</cx:pt>
          <cx:pt idx="107">-0.028012331620998799</cx:pt>
          <cx:pt idx="108">-0.0155623624121175</cx:pt>
          <cx:pt idx="109">-0.0017497197298203999</cx:pt>
          <cx:pt idx="110">-0.00033547681950031301</cx:pt>
          <cx:pt idx="111">0.00038931292919654003</cx:pt>
          <cx:pt idx="112">-0.00019612805303591399</cx:pt>
          <cx:pt idx="113">-0.000352719575520811</cx:pt>
          <cx:pt idx="114">0.00821322608396826</cx:pt>
          <cx:pt idx="115">0.0020440670010309198</cx:pt>
          <cx:pt idx="116">0.00055676333686984002</cx:pt>
          <cx:pt idx="117">0.0061873370792749002</cx:pt>
          <cx:pt idx="118">0.0117085599171661</cx:pt>
          <cx:pt idx="119">0.015371679730203499</cx:pt>
          <cx:pt idx="120">0.031458274221411599</cx:pt>
          <cx:pt idx="121">0.043081756883833602</cx:pt>
          <cx:pt idx="122">0.054886832845960201</cx:pt>
          <cx:pt idx="123">0.054859712359145003</cx:pt>
          <cx:pt idx="124">0.036313923422827799</cx:pt>
          <cx:pt idx="125">0.02195091702078</cx:pt>
          <cx:pt idx="126">-0.0045447964120180102</cx:pt>
          <cx:pt idx="127">0.011295412423926701</cx:pt>
          <cx:pt idx="128">0.062533366749347896</cx:pt>
          <cx:pt idx="129">0.097211677617144998</cx:pt>
          <cx:pt idx="130">0.15748507807647899</cx:pt>
          <cx:pt idx="131">0.096617264979614606</cx:pt>
          <cx:pt idx="132">0.052842978256048098</cx:pt>
          <cx:pt idx="133">-0.0081865725956856306</cx:pt>
          <cx:pt idx="134">-0.028781652022735301</cx:pt>
          <cx:pt idx="135">-0.082168183774572398</cx:pt>
          <cx:pt idx="136">-0.061209905010522599</cx:pt>
          <cx:pt idx="137">-0.0148397521102343</cx:pt>
          <cx:pt idx="138">-0.0012089990960598501</cx:pt>
          <cx:pt idx="139">-0.00160274974194615</cx:pt>
          <cx:pt idx="140">-0.00072601154905052904</cx:pt>
          <cx:pt idx="141">0.00036718458449116098</cx:pt>
          <cx:pt idx="142">0.00124680349483719</cx:pt>
          <cx:pt idx="143">-8.8227131944551199e-05</cx:pt>
          <cx:pt idx="144">0.0026754290077425102</cx:pt>
          <cx:pt idx="145">0.0038010510458794601</cx:pt>
          <cx:pt idx="146">0.016399903455083801</cx:pt>
          <cx:pt idx="147">0.020664476772045699</cx:pt>
          <cx:pt idx="148">0.015793229121468199</cx:pt>
          <cx:pt idx="149">0.028433736005510801</cx:pt>
          <cx:pt idx="150">0.019254034702336099</cx:pt>
          <cx:pt idx="151">0.0053288924462139304</cx:pt>
          <cx:pt idx="152">0.0025173403908108601</cx:pt>
          <cx:pt idx="153">-0.035073939740635399</cx:pt>
          <cx:pt idx="154">-0.045735079835735701</cx:pt>
          <cx:pt idx="155">0.00499098294804443</cx:pt>
          <cx:pt idx="156">0.0571984797717578</cx:pt>
          <cx:pt idx="157">-0.00451590501111984</cx:pt>
          <cx:pt idx="158">0.058042794323933999</cx:pt>
          <cx:pt idx="159">0.10085259909644501</cx:pt>
          <cx:pt idx="160">0.059608478762733799</cx:pt>
          <cx:pt idx="161">0.043103161387339897</cx:pt>
          <cx:pt idx="162">0.025330647445767501</cx:pt>
          <cx:pt idx="163">-0.0318707946336921</cx:pt>
          <cx:pt idx="164">-0.051354200461300299</cx:pt>
          <cx:pt idx="165">-0.0285336907951622</cx:pt>
          <cx:pt idx="166">-0.00765203615390411</cx:pt>
          <cx:pt idx="167">-0.00249499770906532</cx:pt>
          <cx:pt idx="168">-0.0010071435199047101</cx:pt>
          <cx:pt idx="169">-0.000149637594841982</cx:pt>
          <cx:pt idx="170">-0.00056945538187325704</cx:pt>
          <cx:pt idx="171">0.0041964833663218799</cx:pt>
          <cx:pt idx="172">0.00841770547105305</cx:pt>
          <cx:pt idx="173">0.0053238470167523196</cx:pt>
          <cx:pt idx="174">0.0090424346245664596</cx:pt>
          <cx:pt idx="175">0.0032483460297037</cx:pt>
          <cx:pt idx="176">-0.029057411802276601</cx:pt>
          <cx:pt idx="177">-0.0039900000310509496</cx:pt>
          <cx:pt idx="178">-0.0018711679777556401</cx:pt>
          <cx:pt idx="179">0.019803246492125001</cx:pt>
          <cx:pt idx="180">0.060739327153714801</cx:pt>
          <cx:pt idx="181">0.088933237629158807</cx:pt>
          <cx:pt idx="182">0.046375063777546903</cx:pt>
          <cx:pt idx="183">0.017971164199441201</cx:pt>
          <cx:pt idx="184">-0.0078471160323532897</cx:pt>
          <cx:pt idx="185">-0.028744735385787399</cx:pt>
          <cx:pt idx="186">0.024607185986806002</cx:pt>
          <cx:pt idx="187">0.012266201955768099</cx:pt>
          <cx:pt idx="188">0.018333209149282499</cx:pt>
          <cx:pt idx="189">0.028491486255246501</cx:pt>
          <cx:pt idx="190">0.032051534773300999</cx:pt>
          <cx:pt idx="191">-0.00665973345221857</cx:pt>
          <cx:pt idx="192">0.0067282142087259503</cx:pt>
          <cx:pt idx="193">-0.0290547712079566</cx:pt>
          <cx:pt idx="194">-0.0096204928768258008</cx:pt>
          <cx:pt idx="195">-0.00723273332972815</cx:pt>
          <cx:pt idx="196">-0.00019654459343683501</cx:pt>
          <cx:pt idx="197">0.001750043192054</cx:pt>
          <cx:pt idx="198">0.00040937297587707899</cx:pt>
          <cx:pt idx="199">0.00371210678730824</cx:pt>
          <cx:pt idx="200">0.0088410537183903608</cx:pt>
          <cx:pt idx="201">-0.0016866810845389301</cx:pt>
          <cx:pt idx="202">-0.0102321045661084</cx:pt>
          <cx:pt idx="203">-0.039504041457439902</cx:pt>
          <cx:pt idx="204">-0.0500591669366953</cx:pt>
          <cx:pt idx="205">-0.033999303490173799</cx:pt>
          <cx:pt idx="206">0.0068845958681247703</cx:pt>
          <cx:pt idx="207">0.024059152518714301</cx:pt>
          <cx:pt idx="208">0.032099687538157402</cx:pt>
          <cx:pt idx="209">0.023806464781863101</cx:pt>
          <cx:pt idx="210">0.034229444132072802</cx:pt>
          <cx:pt idx="211">-0.033645688975833497</cx:pt>
          <cx:pt idx="212">-0.019432759706727101</cx:pt>
          <cx:pt idx="213">0.0073265152245271898</cx:pt>
          <cx:pt idx="214">-0.023325851745944402</cx:pt>
          <cx:pt idx="215">0.021176086119421102</cx:pt>
          <cx:pt idx="216">0.057796676277453399</cx:pt>
          <cx:pt idx="217">0.063399497000079796</cx:pt>
          <cx:pt idx="218">0.030851433237941799</cx:pt>
          <cx:pt idx="219">0.0069311285867504199</cx:pt>
          <cx:pt idx="220">-0.0080622935546478293</cx:pt>
          <cx:pt idx="221">-0.021649764822136999</cx:pt>
          <cx:pt idx="222">-0.0086441308308459006</cx:pt>
          <cx:pt idx="223">-0.0040198057112609299</cx:pt>
          <cx:pt idx="224">0.00106361830923188</cx:pt>
          <cx:pt idx="225">0.0015643874645010301</cx:pt>
          <cx:pt idx="226">-0.0041742411912938197</cx:pt>
          <cx:pt idx="227">-0.00113394019356556</cx:pt>
          <cx:pt idx="228">-0.00077602366735523404</cx:pt>
          <cx:pt idx="229">-0.025681539903971401</cx:pt>
          <cx:pt idx="230">-0.040636289901005401</cx:pt>
          <cx:pt idx="231">-0.0673944498933223</cx:pt>
          <cx:pt idx="232">-0.099831747451215702</cx:pt>
          <cx:pt idx="233">-0.083493092046845394</cx:pt>
          <cx:pt idx="234">-0.050122088538810901</cx:pt>
          <cx:pt idx="235">-0.074354288569912899</cx:pt>
          <cx:pt idx="236">-0.115928553813593</cx:pt>
          <cx:pt idx="237">-0.119926353758742</cx:pt>
          <cx:pt idx="238">-0.117432569197567</cx:pt>
          <cx:pt idx="239">-0.16134172298382299</cx:pt>
          <cx:pt idx="240">-0.075868959246925397</cx:pt>
          <cx:pt idx="241">-0.038782674053447</cx:pt>
          <cx:pt idx="242">0.014515414503163101</cx:pt>
          <cx:pt idx="243">0.034899821795088701</cx:pt>
          <cx:pt idx="244">0.065387567261762494</cx:pt>
          <cx:pt idx="245">0.039902720811334197</cx:pt>
          <cx:pt idx="246">0.056724776496377201</cx:pt>
          <cx:pt idx="247">0.023268533020610299</cx:pt>
          <cx:pt idx="248">-0.026551594143747002</cx:pt>
          <cx:pt idx="249">-0.017048461485412999</cx:pt>
          <cx:pt idx="250">-0.0020273692657226299</cx:pt>
          <cx:pt idx="251">8.4122764988499296e-05</cx:pt>
          <cx:pt idx="252">0.00046364442486943302</cx:pt>
          <cx:pt idx="253">0.00095177949707907997</cx:pt>
          <cx:pt idx="254">-0.00337721517441467</cx:pt>
          <cx:pt idx="255">-0.00316572180374486</cx:pt>
          <cx:pt idx="256">-0.0152155043016314</cx:pt>
          <cx:pt idx="257">-0.054028465603764397</cx:pt>
          <cx:pt idx="258">-0.064458205130532506</cx:pt>
          <cx:pt idx="259">-0.111902993860094</cx:pt>
          <cx:pt idx="260">-0.150394141881528</cx:pt>
          <cx:pt idx="261">-0.191023824372825</cx:pt>
          <cx:pt idx="262">-0.17198197187841699</cx:pt>
          <cx:pt idx="263">-0.226666362405957</cx:pt>
          <cx:pt idx="264">-0.24986009886758401</cx:pt>
          <cx:pt idx="265">-0.22753677110297299</cx:pt>
          <cx:pt idx="266">-0.187009425568988</cx:pt>
          <cx:pt idx="267">-0.091869662784764897</cx:pt>
          <cx:pt idx="268">-0.0123062549227141</cx:pt>
          <cx:pt idx="269">-0.0019866449271807199</cx:pt>
          <cx:pt idx="270">0.048964482280266702</cx:pt>
          <cx:pt idx="271">0.035366473466656403</cx:pt>
          <cx:pt idx="272">0.0294157923347012</cx:pt>
          <cx:pt idx="273">0.039944320106995702</cx:pt>
          <cx:pt idx="274">0.063639889258469404</cx:pt>
          <cx:pt idx="275">-0.0081471203180250498</cx:pt>
          <cx:pt idx="276">-0.040525257813680597</cx:pt>
          <cx:pt idx="277">0.0040607486372638401</cx:pt>
          <cx:pt idx="278">-0.0012699596671604399</cx:pt>
          <cx:pt idx="279">0.00047587843219339002</cx:pt>
          <cx:pt idx="280">-0.00107263716237034</cx:pt>
          <cx:pt idx="281">0.00086339820611991999</cx:pt>
          <cx:pt idx="282">-0.000652404547838389</cx:pt>
          <cx:pt idx="283">0.0017215863556301399</cx:pt>
          <cx:pt idx="284">-0.0233721631063907</cx:pt>
          <cx:pt idx="285">-0.073768246002283697</cx:pt>
          <cx:pt idx="286">-0.091757347516187193</cx:pt>
          <cx:pt idx="287">-0.13491198363544801</cx:pt>
          <cx:pt idx="288">-0.20472635717802701</cx:pt>
          <cx:pt idx="289">-0.2533200492978</cx:pt>
          <cx:pt idx="290">-0.24037141468746501</cx:pt>
          <cx:pt idx="291">-0.217527503824851</cx:pt>
          <cx:pt idx="292">-0.15543472922745</cx:pt>
          <cx:pt idx="293">-0.068079066385246106</cx:pt>
          <cx:pt idx="294">-0.0050494897603452302</cx:pt>
          <cx:pt idx="295">0.0066937397059868304</cx:pt>
          <cx:pt idx="296">0.081897796239702197</cx:pt>
          <cx:pt idx="297">0.075214341512921501</cx:pt>
          <cx:pt idx="298">0.111774859946036</cx:pt>
          <cx:pt idx="299">0.073904979464676807</cx:pt>
          <cx:pt idx="300">0.0184656457276903</cx:pt>
          <cx:pt idx="301">0.0059078358396784103</cx:pt>
          <cx:pt idx="302">0.00085119195880003996</cx:pt>
          <cx:pt idx="303">-0.024644586706885699</cx:pt>
          <cx:pt idx="304">-0.022595388842639001</cx:pt>
          <cx:pt idx="305">0.0064535415372752401</cx:pt>
          <cx:pt idx="306">-0.0010872922991407199</cx:pt>
          <cx:pt idx="307">-0.00046927810538472401</cx:pt>
          <cx:pt idx="308">-0.00102724764249516</cx:pt>
          <cx:pt idx="309">0.00026528411279402999</cx:pt>
          <cx:pt idx="310">0.0046358796923605004</cx:pt>
          <cx:pt idx="311">0.012580525249118299</cx:pt>
          <cx:pt idx="312">-0.0074488499188315599</cx:pt>
          <cx:pt idx="313">-0.054455930863987499</cx:pt>
          <cx:pt idx="314">-0.097530754196570493</cx:pt>
          <cx:pt idx="315">-0.12425150160039</cx:pt>
          <cx:pt idx="316">-0.135902535222065</cx:pt>
          <cx:pt idx="317">-0.120800373171635</cx:pt>
          <cx:pt idx="318">-0.0153746488301389</cx:pt>
          <cx:pt idx="319">0.010693202711456899</cx:pt>
          <cx:pt idx="320">0.0049575242847953701</cx:pt>
          <cx:pt idx="321">0.084801352115581499</cx:pt>
          <cx:pt idx="322">0.124053649640258</cx:pt>
          <cx:pt idx="323">0.116254336582698</cx:pt>
          <cx:pt idx="324">0.060492108241324297</cx:pt>
          <cx:pt idx="325">0.123290108699424</cx:pt>
          <cx:pt idx="326">0.060193907733125197</cx:pt>
          <cx:pt idx="327">0.038300978127546799</cx:pt>
          <cx:pt idx="328">-0.013969054870672799</cx:pt>
          <cx:pt idx="329">-0.0224090853840558</cx:pt>
          <cx:pt idx="330">0.010314931539659801</cx:pt>
          <cx:pt idx="331">-0.012100303105919001</cx:pt>
          <cx:pt idx="332">-0.0056241874011526104</cx:pt>
          <cx:pt idx="333">-0.00080291534243045895</cx:pt>
          <cx:pt idx="334">-0.00069566223901463902</cx:pt>
          <cx:pt idx="335">0.00026911304658831</cx:pt>
          <cx:pt idx="336">-0.00046141552816997598</cx:pt>
          <cx:pt idx="337">0.00055155441135943404</cx:pt>
          <cx:pt idx="338">0.00081595499374212898</cx:pt>
          <cx:pt idx="339">0.016627567528021199</cx:pt>
          <cx:pt idx="340">0.0170010648909143</cx:pt>
          <cx:pt idx="341">-0.024812343015335001</cx:pt>
          <cx:pt idx="342">-0.078527005357150403</cx:pt>
          <cx:pt idx="343">-0.054042491147962599</cx:pt>
          <cx:pt idx="344">0.029630249144795701</cx:pt>
          <cx:pt idx="345">0.12884049944887399</cx:pt>
          <cx:pt idx="346">0.15031742900953199</cx:pt>
          <cx:pt idx="347">0.13508797329927899</cx:pt>
          <cx:pt idx="348">0.107539211922733</cx:pt>
          <cx:pt idx="349">0.103758708350204</cx:pt>
          <cx:pt idx="350">0.090991848339494905</cx:pt>
          <cx:pt idx="351">0.035781674719124301</cx:pt>
          <cx:pt idx="352">0.057460313662667899</cx:pt>
          <cx:pt idx="353">-0.0083803599304545194</cx:pt>
          <cx:pt idx="354">-0.023709630829787401</cx:pt>
          <cx:pt idx="355">-0.054424513464383997</cx:pt>
          <cx:pt idx="356">-0.037717904471516503</cx:pt>
          <cx:pt idx="357">-0.011506577512747499</cx:pt>
          <cx:pt idx="358">0.011815266207211</cx:pt>
          <cx:pt idx="359">-0.0307359758070694</cx:pt>
          <cx:pt idx="360">-0.0119503831097755</cx:pt>
          <cx:pt idx="361">0.0028775033068994698</cx:pt>
          <cx:pt idx="362">-0.00048471191256187901</cx:pt>
          <cx:pt idx="363">0.000436327731529253</cx:pt>
          <cx:pt idx="364">7.9521485302929299e-05</cx:pt>
          <cx:pt idx="365">-0.00056859513719479098</cx:pt>
          <cx:pt idx="366">0.0044283886634086502</cx:pt>
          <cx:pt idx="367">0.019036768369634499</cx:pt>
          <cx:pt idx="368">0.041783110875501003</cx:pt>
          <cx:pt idx="369">-0.0066427632032588302</cx:pt>
          <cx:pt idx="370">-0.040385300698638299</cx:pt>
          <cx:pt idx="371">0.010173426908108</cx:pt>
          <cx:pt idx="372">0.078626938991256001</cx:pt>
          <cx:pt idx="373">0.110255511992609</cx:pt>
          <cx:pt idx="374">0.086017383369369996</cx:pt>
          <cx:pt idx="375">0.0604289722177015</cx:pt>
          <cx:pt idx="376">0.017932952097026798</cx:pt>
          <cx:pt idx="377">0.057115533075303503</cx:pt>
          <cx:pt idx="378">0.016815037062775502</cx:pt>
          <cx:pt idx="379">0.028172920132830501</cx:pt>
          <cx:pt idx="380">0.0069860453282430202</cx:pt>
          <cx:pt idx="381">-0.063016358542405199</cx:pt>
          <cx:pt idx="382">-0.082290352687107798</cx:pt>
          <cx:pt idx="383">-0.11905636415198401</cx:pt>
          <cx:pt idx="384">-0.039422084231315699</cx:pt>
          <cx:pt idx="385">0.0020519913889236801</cx:pt>
          <cx:pt idx="386">-0.0115669307911402</cx:pt>
          <cx:pt idx="387">-0.043304033334929798</cx:pt>
          <cx:pt idx="388">-0.016757837240417399</cx:pt>
          <cx:pt idx="389">0.0028283768832237902</cx:pt>
          <cx:pt idx="390">0.00041109759657791898</cx:pt>
          <cx:pt idx="391">0.00015833366092712599</cx:pt>
          <cx:pt idx="392">-0.00079217876452601199</cx:pt>
          <cx:pt idx="393">0.00037645342336273599</cx:pt>
          <cx:pt idx="394">0.00122809480470758</cx:pt>
          <cx:pt idx="395">0.0195269576886654</cx:pt>
          <cx:pt idx="396">0.048236415792676797</cx:pt>
          <cx:pt idx="397">0.0160830007404285</cx:pt>
          <cx:pt idx="398">0.023822702104605801</cx:pt>
          <cx:pt idx="399">0.0278700936091658</cx:pt>
          <cx:pt idx="400">0.0145189883041522</cx:pt>
          <cx:pt idx="401">0.00356781187472828</cx:pt>
          <cx:pt idx="402">-0.0241116765938643</cx:pt>
          <cx:pt idx="403">-0.040274543583480898</cx:pt>
          <cx:pt idx="404">0.0029241116861124998</cx:pt>
          <cx:pt idx="405">0.00089983652287439298</cx:pt>
          <cx:pt idx="406">0.030545334989681702</cx:pt>
          <cx:pt idx="407">-0.0230436806748807</cx:pt>
          <cx:pt idx="408">-0.043585266481693002</cx:pt>
          <cx:pt idx="409">-0.0107465652251866</cx:pt>
          <cx:pt idx="410">-0.078238435719294994</cx:pt>
          <cx:pt idx="411">-0.10413967922597001</cx:pt>
          <cx:pt idx="412">-0.038656349274544699</cx:pt>
          <cx:pt idx="413">0.0113199271107806</cx:pt>
          <cx:pt idx="414">-0.0083723338155970595</cx:pt>
          <cx:pt idx="415">-0.032564013071238199</cx:pt>
          <cx:pt idx="416">-0.016699169163679299</cx:pt>
          <cx:pt idx="417">0.00475738534501565</cx:pt>
          <cx:pt idx="418">0.0046333193482402798</cx:pt>
          <cx:pt idx="419">-0.00056631207517408801</cx:pt>
          <cx:pt idx="420">0.00033073112257517702</cx:pt>
          <cx:pt idx="421">-0.00038284618000869301</cx:pt>
          <cx:pt idx="422">0.0013606499229367401</cx:pt>
          <cx:pt idx="423">0.0121067378934764</cx:pt>
          <cx:pt idx="424">0.045267476582998699</cx:pt>
          <cx:pt idx="425">0.060725483891614397</cx:pt>
          <cx:pt idx="426">0.051733998968302899</cx:pt>
          <cx:pt idx="427">-0.053809593766851703</cx:pt>
          <cx:pt idx="428">-0.071451920671547098</cx:pt>
          <cx:pt idx="429">-0.079671910211181501</cx:pt>
          <cx:pt idx="430">-0.056342824310113303</cx:pt>
          <cx:pt idx="431">-0.0641050206317344</cx:pt>
          <cx:pt idx="432">-0.0082934644437318902</cx:pt>
          <cx:pt idx="433">0.0175840987395589</cx:pt>
          <cx:pt idx="434">-0.012525804371224299</cx:pt>
          <cx:pt idx="435">0.0021114389651535402</cx:pt>
          <cx:pt idx="436">0.00077795447328880797</cx:pt>
          <cx:pt idx="437">-0.0223112253312664</cx:pt>
          <cx:pt idx="438">-0.054617874825307798</cx:pt>
          <cx:pt idx="439">-0.069340418111476704</cx:pt>
          <cx:pt idx="440">-0.057258582497358802</cx:pt>
          <cx:pt idx="441">-0.010417919979500499</cx:pt>
          <cx:pt idx="442">-0.030011463472712802</cx:pt>
          <cx:pt idx="443">-0.022065047871822001</cx:pt>
          <cx:pt idx="444">-0.0017610889203120001</cx:pt>
          <cx:pt idx="445">0.0096998307526571601</cx:pt>
          <cx:pt idx="446">0.0070220965566944104</cx:pt>
          <cx:pt idx="447">0.00054245437722997799</cx:pt>
          <cx:pt idx="448">2.4229062616615799e-05</cx:pt>
          <cx:pt idx="449">6.5029634745015599e-05</cx:pt>
          <cx:pt idx="450">0.0020522024619690701</cx:pt>
          <cx:pt idx="451">0.0111447292641018</cx:pt>
          <cx:pt idx="452">0.051841945335460798</cx:pt>
          <cx:pt idx="453">0.044461702100394303</cx:pt>
          <cx:pt idx="454">-0.0380732412817038</cx:pt>
          <cx:pt idx="455">-0.1095547948633</cx:pt>
          <cx:pt idx="456">-0.144359512760946</cx:pt>
          <cx:pt idx="457">-0.092054924964991097</cx:pt>
          <cx:pt idx="458">-0.074472978928540004</cx:pt>
          <cx:pt idx="459">-0.055504227805009097</cx:pt>
          <cx:pt idx="460">0.0309563737228905</cx:pt>
          <cx:pt idx="461">0.015727837794079901</cx:pt>
          <cx:pt idx="462">-0.015211473186922699</cx:pt>
          <cx:pt idx="463">-0.0082395162287069897</cx:pt>
          <cx:pt idx="464">-0.0074067878822570302</cx:pt>
          <cx:pt idx="465">0.031801247705039302</cx:pt>
          <cx:pt idx="466">-0.0091439205837998694</cx:pt>
          <cx:pt idx="467">-0.00047569776291367198</cx:pt>
          <cx:pt idx="468">0.0177315928980218</cx:pt>
          <cx:pt idx="469">-0.00918280640548335</cx:pt>
          <cx:pt idx="470">-0.0184303705495357</cx:pt>
          <cx:pt idx="471">-0.00066119454114585798</cx:pt>
          <cx:pt idx="472">0.0144872981528128</cx:pt>
          <cx:pt idx="473">0.0139934169833554</cx:pt>
          <cx:pt idx="474">0.0067131383296924699</cx:pt>
          <cx:pt idx="475">0.00181622749905214</cx:pt>
          <cx:pt idx="476">-0.00029992673264596798</cx:pt>
          <cx:pt idx="477">-7.0468807000880594e-05</cx:pt>
          <cx:pt idx="478">0.00019718580434612299</cx:pt>
          <cx:pt idx="479">0.010495023447294499</cx:pt>
          <cx:pt idx="480">0.012149486258679201</cx:pt>
          <cx:pt idx="481">0.044918066676719902</cx:pt>
          <cx:pt idx="482">-0.038445897522084597</cx:pt>
          <cx:pt idx="483">-0.088468150395217895</cx:pt>
          <cx:pt idx="484">-0.047869296123206902</cx:pt>
          <cx:pt idx="485">-0.065178021556102098</cx:pt>
          <cx:pt idx="486">-0.072598599544449804</cx:pt>
          <cx:pt idx="487">-0.0144265438636377</cx:pt>
          <cx:pt idx="488">-0.029760177449324701</cx:pt>
          <cx:pt idx="489">-0.061556908260760899</cx:pt>
          <cx:pt idx="490">-0.045040343830186298</cx:pt>
          <cx:pt idx="491">0.00204195070840597</cx:pt>
          <cx:pt idx="492">-0.0123688072503641</cx:pt>
          <cx:pt idx="493">0.0051852486986354099</cx:pt>
          <cx:pt idx="494">0.037787491334391299</cx:pt>
          <cx:pt idx="495">0.067069454048688401</cx:pt>
          <cx:pt idx="496">0.032910097015350803</cx:pt>
          <cx:pt idx="497">-0.016541826001833501</cx:pt>
          <cx:pt idx="498">-0.0118771573732128</cx:pt>
          <cx:pt idx="499">-0.015913869158064</cx:pt>
          <cx:pt idx="500">-0.0028540042175283701</cx:pt>
          <cx:pt idx="501">0.0088491667546696604</cx:pt>
          <cx:pt idx="502">0.0038675571098923298</cx:pt>
          <cx:pt idx="503">0.00035769159587852799</cx:pt>
          <cx:pt idx="504">0.000214218674381619</cx:pt>
          <cx:pt idx="505">-9.3857595694415703e-05</cx:pt>
          <cx:pt idx="506">0.0045103008332004896</cx:pt>
          <cx:pt idx="507">0.032027017913786801</cx:pt>
          <cx:pt idx="508">-0.0226328652647666</cx:pt>
          <cx:pt idx="509">0.0032067364176022999</cx:pt>
          <cx:pt idx="510">-0.025250953030546499</cx:pt>
          <cx:pt idx="511">-0.069221866613809094</cx:pt>
          <cx:pt idx="512">-0.021756701955528701</cx:pt>
          <cx:pt idx="513">-0.0099593782769153098</cx:pt>
          <cx:pt idx="514">-0.055074201947092699</cx:pt>
          <cx:pt idx="515">0.018079845344021399</cx:pt>
          <cx:pt idx="516">0.013021452641962101</cx:pt>
          <cx:pt idx="517">-0.0034705614444174001</cx:pt>
          <cx:pt idx="518">-0.0104569628706587</cx:pt>
          <cx:pt idx="519">0.0099814039945814396</cx:pt>
          <cx:pt idx="520">0.046424839750050302</cx:pt>
          <cx:pt idx="521">0.033531242440630799</cx:pt>
          <cx:pt idx="522">0.041621972889212197</cx:pt>
          <cx:pt idx="523">0.095877008604507596</cx:pt>
          <cx:pt idx="524">0.025453460080487</cx:pt>
          <cx:pt idx="525">-0.0082166446802211402</cx:pt>
          <cx:pt idx="526">-0.0099680333954195802</cx:pt>
          <cx:pt idx="527">-0.0266765865345314</cx:pt>
          <cx:pt idx="528">-0.0027756555408091099</cx:pt>
          <cx:pt idx="529">0.0103933071131417</cx:pt>
          <cx:pt idx="530">0.0022791906967569399</cx:pt>
          <cx:pt idx="531">0.00025989257154765503</cx:pt>
          <cx:pt idx="532">-3.68687171426525e-05</cx:pt>
          <cx:pt idx="533">6.9664228287069196e-05</cx:pt>
          <cx:pt idx="534">0.00305129297497508</cx:pt>
          <cx:pt idx="535">0.035169962905778299</cx:pt>
          <cx:pt idx="536">0.017156700128076501</cx:pt>
          <cx:pt idx="537">0.0248767575546542</cx:pt>
          <cx:pt idx="538">0.0118186368611176</cx:pt>
          <cx:pt idx="539">-0.013639782890814901</cx:pt>
          <cx:pt idx="540">-0.083241788450141199</cx:pt>
          <cx:pt idx="541">-0.062133014478419603</cx:pt>
          <cx:pt idx="542">0.00073300386913852501</cx:pt>
          <cx:pt idx="543">0.0075748212082816799</cx:pt>
          <cx:pt idx="544">0.0086481593276448703</cx:pt>
          <cx:pt idx="545">0.0045250161523333002</cx:pt>
          <cx:pt idx="546">-0.038097181770407197</cx:pt>
          <cx:pt idx="547">0.0268091381522663</cx:pt>
          <cx:pt idx="548">0.044805822126886802</cx:pt>
          <cx:pt idx="549">0.051787483938945299</cx:pt>
          <cx:pt idx="550">0.0107376061182876</cx:pt>
          <cx:pt idx="551">0.0046850394681261899</cx:pt>
          <cx:pt idx="552">0.00098416952019674008</cx:pt>
          <cx:pt idx="553">-0.030925955574339602</cx:pt>
          <cx:pt idx="554">-0.034229534521092203</cx:pt>
          <cx:pt idx="555">-0.015659722088068002</cx:pt>
          <cx:pt idx="556">-0.0037701693587216599</cx:pt>
          <cx:pt idx="557">0.0062158918651571199</cx:pt>
          <cx:pt idx="558">0.00256180762229942</cx:pt>
          <cx:pt idx="559">0.00038726178311561198</cx:pt>
          <cx:pt idx="560">0.00021024924322400401</cx:pt>
          <cx:pt idx="561">0.000320543995569328</cx:pt>
          <cx:pt idx="562">0.00136145532669147</cx:pt>
          <cx:pt idx="563">0.029350993292667799</cx:pt>
          <cx:pt idx="564">0.054703324375077203</cx:pt>
          <cx:pt idx="565">0.030830324180274898</cx:pt>
          <cx:pt idx="566">0.0164440931515515</cx:pt>
          <cx:pt idx="567">-0.0043918704409127698</cx:pt>
          <cx:pt idx="568">-0.062086865290859501</cx:pt>
          <cx:pt idx="569">-0.071584392681916395</cx:pt>
          <cx:pt idx="570">-0.057268066797281802</cx:pt>
          <cx:pt idx="571">-0.020952024751221002</cx:pt>
          <cx:pt idx="572">-0.019773261529059599</cx:pt>
          <cx:pt idx="573">-0.043823828216956698</cx:pt>
          <cx:pt idx="574">0.0103651746816291</cx:pt>
          <cx:pt idx="575">0.0107307306806912</cx:pt>
          <cx:pt idx="576">0.0090320654691085807</cx:pt>
          <cx:pt idx="577">-0.00096031815318771896</cx:pt>
          <cx:pt idx="578">0.018968598044681699</cx:pt>
          <cx:pt idx="579">0.0159742837132377</cx:pt>
          <cx:pt idx="580">-0.0103397799728271</cx:pt>
          <cx:pt idx="581">-0.037422401349619799</cx:pt>
          <cx:pt idx="582">-0.048757763590366397</cx:pt>
          <cx:pt idx="583">-0.0183126300493382</cx:pt>
          <cx:pt idx="584">0.00480586113049228</cx:pt>
          <cx:pt idx="585">0.00104094202129673</cx:pt>
          <cx:pt idx="586">0.00035781133486571901</cx:pt>
          <cx:pt idx="587">-0.00026775836464523999</cx:pt>
          <cx:pt idx="588">-6.5640922607999996e-05</cx:pt>
          <cx:pt idx="589">0.00061663455373477496</cx:pt>
          <cx:pt idx="590">0.0050181985725307804</cx:pt>
          <cx:pt idx="591">0.013270803079907899</cx:pt>
          <cx:pt idx="592">0.0152578014772433</cx:pt>
          <cx:pt idx="593">0.0018176074112948601</cx:pt>
          <cx:pt idx="594">0.032684592124420403</cx:pt>
          <cx:pt idx="595">0.014308337037838501</cx:pt>
          <cx:pt idx="596">-0.00044459768864581602</cx:pt>
          <cx:pt idx="597">-0.0065341754640428204</cx:pt>
          <cx:pt idx="598">-0.0344275640991029</cx:pt>
          <cx:pt idx="599">-0.070773619205259805</cx:pt>
          <cx:pt idx="600">-0.0269129512710287</cx:pt>
          <cx:pt idx="601">-0.00237420636365277</cx:pt>
          <cx:pt idx="602">0.062256977431738601</cx:pt>
          <cx:pt idx="603">0.025967924947961098</cx:pt>
          <cx:pt idx="604">0.0107767409968302</cx:pt>
          <cx:pt idx="605">0.0066576458473878303</cx:pt>
          <cx:pt idx="606">0.033043706068949699</cx:pt>
          <cx:pt idx="607">0.025532746412857198</cx:pt>
          <cx:pt idx="608">-0.028559401608062002</cx:pt>
          <cx:pt idx="609">-0.060861537718942003</cx:pt>
          <cx:pt idx="610">-0.051636645372827701</cx:pt>
          <cx:pt idx="611">0.0089458315693856597</cx:pt>
          <cx:pt idx="612">0.0035249334761410498</cx:pt>
          <cx:pt idx="613">0.00306767181783924</cx:pt>
          <cx:pt idx="614">0.00045958864417872998</cx:pt>
          <cx:pt idx="615">-9.8425771094637598e-05</cx:pt>
          <cx:pt idx="616">-0.00043106180547237798</cx:pt>
          <cx:pt idx="617">0.00028155168870060702</cx:pt>
          <cx:pt idx="618">0.00065074833980524095</cx:pt>
          <cx:pt idx="619">0.011563913334294599</cx:pt>
          <cx:pt idx="620">0.0122451884997623</cx:pt>
          <cx:pt idx="621">0.014830776681163199</cx:pt>
          <cx:pt idx="622">0.012720449844073001</cx:pt>
          <cx:pt idx="623">-0.0126745182022326</cx:pt>
          <cx:pt idx="624">0.0134769892678015</cx:pt>
          <cx:pt idx="625">0.030789943528970801</cx:pt>
          <cx:pt idx="626">0.00013629052802444701</cx:pt>
          <cx:pt idx="627">-0.053514966295963202</cx:pt>
          <cx:pt idx="628">-0.087420088921264794</cx:pt>
          <cx:pt idx="629">0.0052594235280906797</cx:pt>
          <cx:pt idx="630">0.043651811001296399</cx:pt>
          <cx:pt idx="631">0.027562629826727299</cx:pt>
          <cx:pt idx="632">-0.00678109899739334</cx:pt>
          <cx:pt idx="633">0.013157911867368</cx:pt>
          <cx:pt idx="634">-0.011624531328653201</cx:pt>
          <cx:pt idx="635">-0.016292089718777301</cx:pt>
          <cx:pt idx="636">-0.032947800911639097</cx:pt>
          <cx:pt idx="637">-0.061406733103532299</cx:pt>
          <cx:pt idx="638">-0.0288525903172215</cx:pt>
          <cx:pt idx="639">0.0105949606343209</cx:pt>
          <cx:pt idx="640">0.00091500987943421604</cx:pt>
          <cx:pt idx="641">0.00031990134291614799</cx:pt>
          <cx:pt idx="642">0.00050849972970561704</cx:pt>
          <cx:pt idx="643">0.00053441448907420202</cx:pt>
          <cx:pt idx="644">0.0011083055252629199</cx:pt>
          <cx:pt idx="645">-0.00015112287444105199</cx:pt>
          <cx:pt idx="646">0.0016436358704716499</cx:pt>
          <cx:pt idx="647">0.0120647054050454</cx:pt>
          <cx:pt idx="648">0.020543002896062899</cx:pt>
          <cx:pt idx="649">0.026288184515522301</cx:pt>
          <cx:pt idx="650">0.0012028655755423</cx:pt>
          <cx:pt idx="651">-0.00233694773081087</cx:pt>
          <cx:pt idx="652">0.017363892317318001</cx:pt>
          <cx:pt idx="653">0.063040128833364503</cx:pt>
          <cx:pt idx="654">0.021664263042900998</cx:pt>
          <cx:pt idx="655">-0.061563671229650299</cx:pt>
          <cx:pt idx="656">-0.084245682338490294</cx:pt>
          <cx:pt idx="657">-0.020216666715137301</cx:pt>
          <cx:pt idx="658">-0.011813148211019</cx:pt>
          <cx:pt idx="659">0.021368120352506501</cx:pt>
          <cx:pt idx="660">-0.0108223331083657</cx:pt>
          <cx:pt idx="661">-0.018803592066392798</cx:pt>
          <cx:pt idx="662">-0.0201412473276689</cx:pt>
          <cx:pt idx="663">-0.018443082577397501</cx:pt>
          <cx:pt idx="664">-0.032121520240785503</cx:pt>
          <cx:pt idx="665">-0.021830564303720601</cx:pt>
          <cx:pt idx="666">-0.0046987594436701599</cx:pt>
          <cx:pt idx="667">-0.0015297074677521601</cx:pt>
          <cx:pt idx="668">0.00083447650814506</cx:pt>
          <cx:pt idx="669">0.00132448934506145</cx:pt>
          <cx:pt idx="670">-1.7307232541501699e-05</cx:pt>
          <cx:pt idx="671">-0.00052919177571846801</cx:pt>
          <cx:pt idx="672">-0.000199984687083092</cx:pt>
          <cx:pt idx="673">-8.9388748312299704e-05</cx:pt>
          <cx:pt idx="674">-0.00032780585675073901</cx:pt>
          <cx:pt idx="675">0.0067655435630538004</cx:pt>
          <cx:pt idx="676">0.013166526607145601</cx:pt>
          <cx:pt idx="677">0.00089272379983113405</cx:pt>
          <cx:pt idx="678">0.000368829201628814</cx:pt>
          <cx:pt idx="679">0.022978196343477499</cx:pt>
          <cx:pt idx="680">0.060494706389710398</cx:pt>
          <cx:pt idx="681">0.054991443239723201</cx:pt>
          <cx:pt idx="682">0.0391443945746471</cx:pt>
          <cx:pt idx="683">-0.016421907290844799</cx:pt>
          <cx:pt idx="684">-0.027533659304374999</cx:pt>
          <cx:pt idx="685">0.045150886766634098</cx:pt>
          <cx:pt idx="686">0.052747086710026703</cx:pt>
          <cx:pt idx="687">0.0210361188629824</cx:pt>
          <cx:pt idx="688">-0.0059164746050889196</cx:pt>
          <cx:pt idx="689">-0.0021957142714501398</cx:pt>
          <cx:pt idx="690">-0.022999255573287899</cx:pt>
          <cx:pt idx="691">-0.025790660478696398</cx:pt>
          <cx:pt idx="692">-0.020992760732966</cx:pt>
          <cx:pt idx="693">-0.010789299676027901</cx:pt>
          <cx:pt idx="694">-0.0029372021219368299</cx:pt>
          <cx:pt idx="695">-0.0021487163357707699</cx:pt>
          <cx:pt idx="696">0.00089243979570332102</cx:pt>
          <cx:pt idx="697">0.00023042058621538299</cx:pt>
          <cx:pt idx="698">0.0011200177603670799</cx:pt>
          <cx:pt idx="699">9.2596583142599698e-05</cx:pt>
          <cx:pt idx="700">1.71783747636394e-05</cx:pt>
          <cx:pt idx="701">-0.00071109933921715803</cx:pt>
          <cx:pt idx="702">-0.00053385113429910104</cx:pt>
          <cx:pt idx="703">-0.00078351736275953201</cx:pt>
          <cx:pt idx="704">0.00197324201280044</cx:pt>
          <cx:pt idx="705">-0.00150730484249958</cx:pt>
          <cx:pt idx="706">-0.00014636597966597299</cx:pt>
          <cx:pt idx="707">0.0049009439932523099</cx:pt>
          <cx:pt idx="708">0.0154493477338273</cx:pt>
          <cx:pt idx="709">0.0088350665798937796</cx:pt>
          <cx:pt idx="710">0.014800457233491099</cx:pt>
          <cx:pt idx="711">0.0153946174445626</cx:pt>
          <cx:pt idx="712">0.0309125912817012</cx:pt>
          <cx:pt idx="713">0.0240904953356629</cx:pt>
          <cx:pt idx="714">0.0054916318739074502</cx:pt>
          <cx:pt idx="715">-0.00580606728762022</cx:pt>
          <cx:pt idx="716">-0.0016274637364642899</cx:pt>
          <cx:pt idx="717">-0.0042190813556177301</cx:pt>
          <cx:pt idx="718">-0.011019508272262999</cx:pt>
          <cx:pt idx="719">-0.0086386867831016907</cx:pt>
          <cx:pt idx="720">-0.0116766694740535</cx:pt>
          <cx:pt idx="721">-0.0102839706586182</cx:pt>
          <cx:pt idx="722">-0.0031501557376927701</cx:pt>
          <cx:pt idx="723">-0.00384944730374595</cx:pt>
          <cx:pt idx="724">-0.00038927750450874299</cx:pt>
          <cx:pt idx="725">0.00051980704790479705</cx:pt>
          <cx:pt idx="726">0.00013430550250934</cx:pt>
          <cx:pt idx="727">0.00021311838128808101</cx:pt>
          <cx:pt idx="728">-3.7542765338014603e-05</cx:pt>
          <cx:pt idx="729">0.00018330394426993601</cx:pt>
          <cx:pt idx="730">-0.00039683101898000701</cx:pt>
          <cx:pt idx="731">-0.000197485414336899</cx:pt>
          <cx:pt idx="732">-0.00034338882291017297</cx:pt>
          <cx:pt idx="733">-0.000421831777558814</cx:pt>
          <cx:pt idx="734">0.0015457878568208899</cx:pt>
          <cx:pt idx="735">0.000489026301034164</cx:pt>
          <cx:pt idx="736">0.0056399376595370797</cx:pt>
          <cx:pt idx="737">0.0064292208650391404</cx:pt>
          <cx:pt idx="738">0.0047806114297015301</cx:pt>
          <cx:pt idx="739">0.0068766189795399398</cx:pt>
          <cx:pt idx="740">0.0015458330495960999</cx:pt>
          <cx:pt idx="741">0.0122634436657485</cx:pt>
          <cx:pt idx="742">-0.0022512890330721601</cx:pt>
          <cx:pt idx="743">-0.00098124093671037396</cx:pt>
          <cx:pt idx="744">0.0076705097783758896</cx:pt>
          <cx:pt idx="745">0.0072877936712234404</cx:pt>
          <cx:pt idx="746">0.0022583576682774298</cx:pt>
          <cx:pt idx="747">-0.000145040447846887</cx:pt>
          <cx:pt idx="748">-0.0039180958127264503</cx:pt>
          <cx:pt idx="749">-0.0044764392547819399</cx:pt>
          <cx:pt idx="750">-0.00026940622929981799</cx:pt>
          <cx:pt idx="751">-0.00031278440218992501</cx:pt>
          <cx:pt idx="752">-0.00039643758470854197</cx:pt>
          <cx:pt idx="753">7.3765757162656503e-05</cx:pt>
          <cx:pt idx="754">0.00029081823378031101</cx:pt>
          <cx:pt idx="755">7.5524545116022299e-05</cx:pt>
          <cx:pt idx="756">-8.5401448471874598e-06</cx:pt>
          <cx:pt idx="757">0.00048044298110721297</cx:pt>
          <cx:pt idx="758">-0.00010714352890103699</cx:pt>
          <cx:pt idx="759">-0.00048583151098448399</cx:pt>
          <cx:pt idx="760">-0.00038325886246289302</cx:pt>
          <cx:pt idx="761">9.5574374011350905e-05</cx:pt>
          <cx:pt idx="762">0.00131405778782155</cx:pt>
          <cx:pt idx="763">-9.9635034054149505e-05</cx:pt>
          <cx:pt idx="764">-0.00056088168696354296</cx:pt>
          <cx:pt idx="765">-0.00050039705490361797</cx:pt>
          <cx:pt idx="766">0.0013613205697742001</cx:pt>
          <cx:pt idx="767">0.0011344023690252299</cx:pt>
          <cx:pt idx="768">-0.000145861150714784</cx:pt>
          <cx:pt idx="769">-0.00026307060067070102</cx:pt>
          <cx:pt idx="770">0.00074201870084351202</cx:pt>
          <cx:pt idx="771">0.0015695625194495899</cx:pt>
          <cx:pt idx="772">0.0050087403181974703</cx:pt>
          <cx:pt idx="773">0.00168697495079292</cx:pt>
          <cx:pt idx="774">0.00088076589325605304</cx:pt>
          <cx:pt idx="775">-0.00019479455324625201</cx:pt>
          <cx:pt idx="776">-0.000608468224361236</cx:pt>
          <cx:pt idx="777">0.00053976082054749597</cx:pt>
          <cx:pt idx="778">0.00047426592644971097</cx:pt>
          <cx:pt idx="779">-0.00050683210268732298</cx:pt>
          <cx:pt idx="780">-7.0097218859521506e-05</cx:pt>
          <cx:pt idx="781">-0.00057193258190928696</cx:pt>
          <cx:pt idx="782">-0.00085674106027939199</cx:pt>
          <cx:pt idx="783">0.000572298069335624</cx:pt>
        </cx:lvl>
      </cx:numDim>
    </cx:data>
    <cx:data id="134">
      <cx:numDim type="val">
        <cx:f>'001_WA_F - 副本'!$EE$1:$EE$784</cx:f>
        <cx:lvl ptCount="784" formatCode="G/通用格式">
          <cx:pt idx="0">-0.00014667825036808899</cx:pt>
          <cx:pt idx="1">0.000100625869142429</cx:pt>
          <cx:pt idx="2">-0.00070901019383372602</cx:pt>
          <cx:pt idx="3">0.00027589333876639301</cx:pt>
          <cx:pt idx="4">6.9689693029439096e-05</cx:pt>
          <cx:pt idx="5">-0.000669878953910017</cx:pt>
          <cx:pt idx="6">0.00019302227009300899</cx:pt>
          <cx:pt idx="7">6.5669560692975296e-05</cx:pt>
          <cx:pt idx="8">0.00057184402625392</cx:pt>
          <cx:pt idx="9">0.000266030960822046</cx:pt>
          <cx:pt idx="10">-0.00076265644631128503</cx:pt>
          <cx:pt idx="11">-0.00056651135112861101</cx:pt>
          <cx:pt idx="12">-0.00015984910475802199</cx:pt>
          <cx:pt idx="13">8.6428518821578696e-05</cx:pt>
          <cx:pt idx="14">-0.0002349652170563</cx:pt>
          <cx:pt idx="15">-5.6162270044113598e-05</cx:pt>
          <cx:pt idx="16">5.6479512952224397e-05</cx:pt>
          <cx:pt idx="17">0.00016533948866570301</cx:pt>
          <cx:pt idx="18">-0.00064683646000061195</cx:pt>
          <cx:pt idx="19">0.00085873118838502497</cx:pt>
          <cx:pt idx="20">-0.000230490512115365</cx:pt>
          <cx:pt idx="21">0.00051114701575907199</cx:pt>
          <cx:pt idx="22">-0.00014586306556227399</cx:pt>
          <cx:pt idx="23">-0.00060130106423815</cx:pt>
          <cx:pt idx="24">0.00087684166528847302</cx:pt>
          <cx:pt idx="25">-0.00076027560410414001</cx:pt>
          <cx:pt idx="26">-0.00024965422180515799</cx:pt>
          <cx:pt idx="27">0.00058559495584225695</cx:pt>
          <cx:pt idx="28">0.00011861058129451</cx:pt>
          <cx:pt idx="29">-0.00036813383547443999</cx:pt>
          <cx:pt idx="30">-0.00041342464819333399</cx:pt>
          <cx:pt idx="31">0.000163369745118976</cx:pt>
          <cx:pt idx="32">0.00072780151050188798</cx:pt>
          <cx:pt idx="33">3.33330269930314e-05</cx:pt>
          <cx:pt idx="34">-0.00017353869999744401</cx:pt>
          <cx:pt idx="35">3.2178156929110002e-05</cx:pt>
          <cx:pt idx="36">-0.00067143246604500501</cx:pt>
          <cx:pt idx="37">-5.9764181697084001e-06</cx:pt>
          <cx:pt idx="38">-0.00038602568097158198</cx:pt>
          <cx:pt idx="39">-0.0014702116642987899</cx:pt>
          <cx:pt idx="40">-0.000977826818485754</cx:pt>
          <cx:pt idx="41">-0.00099002126382381891</cx:pt>
          <cx:pt idx="42">-0.0023028443915299002</cx:pt>
          <cx:pt idx="43">-0.0016052591970980401</cx:pt>
          <cx:pt idx="44">9.8884900890875704e-05</cx:pt>
          <cx:pt idx="45">-0.00036855300199925198</cx:pt>
          <cx:pt idx="46">-0.00040647030862083503</cx:pt>
          <cx:pt idx="47">-0.0010122473597119501</cx:pt>
          <cx:pt idx="48">-0.00045675979373075598</cx:pt>
          <cx:pt idx="49">-0.00048935989823866897</cx:pt>
          <cx:pt idx="50">0.00074743412673850603</cx:pt>
          <cx:pt idx="51">0.000106017065570454</cx:pt>
          <cx:pt idx="52">-0.00018623511970374099</cx:pt>
          <cx:pt idx="53">-0.00050124414087234599</cx:pt>
          <cx:pt idx="54">0.00027005086127319098</cx:pt>
          <cx:pt idx="55">-6.1634018908009801e-05</cx:pt>
          <cx:pt idx="56">0.000105706641180654</cx:pt>
          <cx:pt idx="57">-0.000199593743325462</cx:pt>
          <cx:pt idx="58">-0.00023156207275638801</cx:pt>
          <cx:pt idx="59">-6.9104382498003602e-05</cx:pt>
          <cx:pt idx="60">-9.9110766540118995e-05</cx:pt>
          <cx:pt idx="61">0.00030053124222437601</cx:pt>
          <cx:pt idx="62">-0.00026781531562069898</cx:pt>
          <cx:pt idx="63">-0.0010364984160692401</cx:pt>
          <cx:pt idx="64">-0.00037785286847703202</cx:pt>
          <cx:pt idx="65">0.0045163655129828503</cx:pt>
          <cx:pt idx="66">0.0089929591151446508</cx:pt>
          <cx:pt idx="67">0.0013789246824588001</cx:pt>
          <cx:pt idx="68">-0.00115887313215182</cx:pt>
          <cx:pt idx="69">0.0030854380201074299</cx:pt>
          <cx:pt idx="70">0.00641841399970507</cx:pt>
          <cx:pt idx="71">-0.0062994921775510202</cx:pt>
          <cx:pt idx="72">-0.023942388299064699</cx:pt>
          <cx:pt idx="73">-0.025696737253886201</cx:pt>
          <cx:pt idx="74">-0.0206036111965009</cx:pt>
          <cx:pt idx="75">-0.0188777738989735</cx:pt>
          <cx:pt idx="76">-0.0093358217058364095</cx:pt>
          <cx:pt idx="77">-0.0088161413719339693</cx:pt>
          <cx:pt idx="78">-0.0051022699760265898</cx:pt>
          <cx:pt idx="79">-0.00047043164594303598</cx:pt>
          <cx:pt idx="80">0.0027866253177551599</cx:pt>
          <cx:pt idx="81">0.00196394801802412</cx:pt>
          <cx:pt idx="82">0.00049169931027008302</cx:pt>
          <cx:pt idx="83">-0.00045228429901638301</cx:pt>
          <cx:pt idx="84">0.000319385421611296</cx:pt>
          <cx:pt idx="85">-7.3906822176412394e-05</cx:pt>
          <cx:pt idx="86">0.00062684223929186005</cx:pt>
          <cx:pt idx="87">-0.00045087181472919501</cx:pt>
          <cx:pt idx="88">-0.00051159623113525505</cx:pt>
          <cx:pt idx="89">0.00164235199789746</cx:pt>
          <cx:pt idx="90">0.0029787203945218299</cx:pt>
          <cx:pt idx="91">0.0080683282326943703</cx:pt>
          <cx:pt idx="92">0.013288106485503401</cx:pt>
          <cx:pt idx="93">0.018507227169608301</cx:pt>
          <cx:pt idx="94">0.0279692500088328</cx:pt>
          <cx:pt idx="95">0.028060100090761</cx:pt>
          <cx:pt idx="96">0.049147091647783699</cx:pt>
          <cx:pt idx="97">0.0191405977924285</cx:pt>
          <cx:pt idx="98">0.0181924182555116</cx:pt>
          <cx:pt idx="99">-0.0094733008785566706</cx:pt>
          <cx:pt idx="100">-0.037287931549877799</cx:pt>
          <cx:pt idx="101">-0.046942478876240798</cx:pt>
          <cx:pt idx="102">-0.056949826544780702</cx:pt>
          <cx:pt idx="103">-0.048784554977625502</cx:pt>
          <cx:pt idx="104">-0.038195534172099102</cx:pt>
          <cx:pt idx="105">-0.033577459200516503</cx:pt>
          <cx:pt idx="106">-0.026109168071211601</cx:pt>
          <cx:pt idx="107">-0.0133779597459964</cx:pt>
          <cx:pt idx="108">-0.0016615481049698901</cx:pt>
          <cx:pt idx="109">0.00101122124859875</cx:pt>
          <cx:pt idx="110">0.000105645719743191</cx:pt>
          <cx:pt idx="111">-0.00047528952236407902</cx:pt>
          <cx:pt idx="112">2.2152893870448699e-05</cx:pt>
          <cx:pt idx="113">-0.00050818709149809405</cx:pt>
          <cx:pt idx="114">0.0031044616671134198</cx:pt>
          <cx:pt idx="115">0.0013136249208446501</cx:pt>
          <cx:pt idx="116">-0.00026577288241887902</cx:pt>
          <cx:pt idx="117">0.0020003283770711998</cx:pt>
          <cx:pt idx="118">0.021014370206158501</cx:pt>
          <cx:pt idx="119">0.031030529789892999</cx:pt>
          <cx:pt idx="120">0.049484707831656899</cx:pt>
          <cx:pt idx="121">0.035425846190929498</cx:pt>
          <cx:pt idx="122">0.052177001131358203</cx:pt>
          <cx:pt idx="123">0.070082482294718695</cx:pt>
          <cx:pt idx="124">0.0526499669969532</cx:pt>
          <cx:pt idx="125">0.0421938306870187</cx:pt>
          <cx:pt idx="126">0.0049491983356890297</cx:pt>
          <cx:pt idx="127">0.0034843983060780701</cx:pt>
          <cx:pt idx="128">-0.054189166775803703</cx:pt>
          <cx:pt idx="129">-0.053787188349030499</cx:pt>
          <cx:pt idx="130">-0.023110120942750501</cx:pt>
          <cx:pt idx="131">-0.047940253363004399</cx:pt>
          <cx:pt idx="132">-0.043714594176864699</cx:pt>
          <cx:pt idx="133">-0.042155078071819202</cx:pt>
          <cx:pt idx="134">-0.028044812132497501</cx:pt>
          <cx:pt idx="135">-0.035353666118216401</cx:pt>
          <cx:pt idx="136">-0.010730015688803499</cx:pt>
          <cx:pt idx="137">-0.00093035614409312005</cx:pt>
          <cx:pt idx="138">-0.00031817038073709598</cx:pt>
          <cx:pt idx="139">0.00016532283371901199</cx:pt>
          <cx:pt idx="140">0.00012553939012611599</cx:pt>
          <cx:pt idx="141">0.00033642643337162702</cx:pt>
          <cx:pt idx="142">0.00064918153363374405</cx:pt>
          <cx:pt idx="143">0.00377242594120929</cx:pt>
          <cx:pt idx="144">0.0131015012672325</cx:pt>
          <cx:pt idx="145">0.020150158359435701</cx:pt>
          <cx:pt idx="146">0.051051366527344003</cx:pt>
          <cx:pt idx="147">0.054874724530627202</cx:pt>
          <cx:pt idx="148">0.024398051532499</cx:pt>
          <cx:pt idx="149">0.0131584504087195</cx:pt>
          <cx:pt idx="150">0.0082917829120395508</cx:pt>
          <cx:pt idx="151">0.037823245374095801</cx:pt>
          <cx:pt idx="152">0.013982113252374501</cx:pt>
          <cx:pt idx="153">0.0084750171560946802</cx:pt>
          <cx:pt idx="154">0.0120102605155581</cx:pt>
          <cx:pt idx="155">0.0098828753074055604</cx:pt>
          <cx:pt idx="156">0.000293455712969996</cx:pt>
          <cx:pt idx="157">-0.0032638015980125399</cx:pt>
          <cx:pt idx="158">0.00566715562994307</cx:pt>
          <cx:pt idx="159">-0.019145338778810601</cx:pt>
          <cx:pt idx="160">-0.025351612727343899</cx:pt>
          <cx:pt idx="161">-0.0208688112329538</cx:pt>
          <cx:pt idx="162">-0.013441109365350401</cx:pt>
          <cx:pt idx="163">-0.018095791842821601</cx:pt>
          <cx:pt idx="164">-0.0135709622166533</cx:pt>
          <cx:pt idx="165">-0.00234339730175843</cx:pt>
          <cx:pt idx="166">-0.00026627029843907102</cx:pt>
          <cx:pt idx="167">-0.000300464641255334</cx:pt>
          <cx:pt idx="168">0.00071088083666022905</cx:pt>
          <cx:pt idx="169">0.00057211124052994398</cx:pt>
          <cx:pt idx="170">0.00100023564156167</cx:pt>
          <cx:pt idx="171">0.0141741822717695</cx:pt>
          <cx:pt idx="172">0.032439001074805102</cx:pt>
          <cx:pt idx="173">0.0398149979313848</cx:pt>
          <cx:pt idx="174">0.076233224018725398</cx:pt>
          <cx:pt idx="175">0.038004422115753798</cx:pt>
          <cx:pt idx="176">0.0083261064064545295</cx:pt>
          <cx:pt idx="177">0.038662643192022797</cx:pt>
          <cx:pt idx="178">0.0115101797069804</cx:pt>
          <cx:pt idx="179">0.024327469381168101</cx:pt>
          <cx:pt idx="180">0.014898171698801</cx:pt>
          <cx:pt idx="181">0.0059651474686873299</cx:pt>
          <cx:pt idx="182">-0.0138062353437584</cx:pt>
          <cx:pt idx="183">-0.0092717420288223207</cx:pt>
          <cx:pt idx="184">0.0114784168428198</cx:pt>
          <cx:pt idx="185">-0.00040534256385058498</cx:pt>
          <cx:pt idx="186">0.0025983537937224002</cx:pt>
          <cx:pt idx="187">-0.023010704962636502</cx:pt>
          <cx:pt idx="188">-0.042993204585001797</cx:pt>
          <cx:pt idx="189">0.013749059824465001</cx:pt>
          <cx:pt idx="190">0.026119610314357299</cx:pt>
          <cx:pt idx="191">-0.0077096012848045497</cx:pt>
          <cx:pt idx="192">0.00085875959772830604</cx:pt>
          <cx:pt idx="193">-0.0040763644509619196</cx:pt>
          <cx:pt idx="194">-0.00307183765577802</cx:pt>
          <cx:pt idx="195">-0.0023030946709583101</cx:pt>
          <cx:pt idx="196">0.000752207047332172</cx:pt>
          <cx:pt idx="197">0.00256520197730448</cx:pt>
          <cx:pt idx="198">0.0012818976681176701</cx:pt>
          <cx:pt idx="199">0.024993136156669</cx:pt>
          <cx:pt idx="200">0.038754481583854403</cx:pt>
          <cx:pt idx="201">0.025199455428663298</cx:pt>
          <cx:pt idx="202">0.056228620410554798</cx:pt>
          <cx:pt idx="203">0.037859668366361898</cx:pt>
          <cx:pt idx="204">0.057131990291564801</cx:pt>
          <cx:pt idx="205">0.025629364317172901</cx:pt>
          <cx:pt idx="206">0.034022423914877399</cx:pt>
          <cx:pt idx="207">0.055772360726385001</cx:pt>
          <cx:pt idx="208">0.038419005564682099</cx:pt>
          <cx:pt idx="209">0.036967502555671099</cx:pt>
          <cx:pt idx="210">-0.0095745279511654392</cx:pt>
          <cx:pt idx="211">-0.012347673249043701</cx:pt>
          <cx:pt idx="212">0.035423844453862298</cx:pt>
          <cx:pt idx="213">0.015719738963041002</cx:pt>
          <cx:pt idx="214">-0.0070489780389526996</cx:pt>
          <cx:pt idx="215">-0.041725650360571201</cx:pt>
          <cx:pt idx="216">-0.032698547885866402</cx:pt>
          <cx:pt idx="217">0.0010788793775032899</cx:pt>
          <cx:pt idx="218">0.0183452061552173</cx:pt>
          <cx:pt idx="219">-0.0118450775105165</cx:pt>
          <cx:pt idx="220">-0.0045321114416983404</cx:pt>
          <cx:pt idx="221">0.0034332324419163</cx:pt>
          <cx:pt idx="222">-0.00312259320661679</cx:pt>
          <cx:pt idx="223">-0.00159762337370387</cx:pt>
          <cx:pt idx="224">-1.58249289618045e-05</cx:pt>
          <cx:pt idx="225">0.00019304908522430999</cx:pt>
          <cx:pt idx="226">-0.0016971371188360001</cx:pt>
          <cx:pt idx="227">0.0125537174964684</cx:pt>
          <cx:pt idx="228">0.023547270892442799</cx:pt>
          <cx:pt idx="229">-0.0104276916507847</cx:pt>
          <cx:pt idx="230">-0.0037778058716053798</cx:pt>
          <cx:pt idx="231">0.0160541969019657</cx:pt>
          <cx:pt idx="232">0.0044938415247973698</cx:pt>
          <cx:pt idx="233">-0.030682203171640901</cx:pt>
          <cx:pt idx="234">0.0013380786212926299</cx:pt>
          <cx:pt idx="235">-0.040630942728373698</cx:pt>
          <cx:pt idx="236">0.0035962445164121801</cx:pt>
          <cx:pt idx="237">0.025055412122185899</cx:pt>
          <cx:pt idx="238">0.015643852795459198</cx:pt>
          <cx:pt idx="239">-0.0010801137583998099</cx:pt>
          <cx:pt idx="240">-0.014841360954817501</cx:pt>
          <cx:pt idx="241">0.0133935891021391</cx:pt>
          <cx:pt idx="242">0.0181911917715054</cx:pt>
          <cx:pt idx="243">-0.047516938218175001</cx:pt>
          <cx:pt idx="244">-0.0524073791210048</cx:pt>
          <cx:pt idx="245">-0.010179456974287</cx:pt>
          <cx:pt idx="246">0.028338665587550799</cx:pt>
          <cx:pt idx="247">0.0022981197104238399</cx:pt>
          <cx:pt idx="248">-0.0090849876082810394</cx:pt>
          <cx:pt idx="249">0.00224816673715979</cx:pt>
          <cx:pt idx="250">7.1429675707284203e-05</cx:pt>
          <cx:pt idx="251">-0.00069436880577525501</cx:pt>
          <cx:pt idx="252">-0.00047291667817013798</cx:pt>
          <cx:pt idx="253">0.00025727878425858098</cx:pt>
          <cx:pt idx="254">-0.00164282332824749</cx:pt>
          <cx:pt idx="255">0.0030560052752098802</cx:pt>
          <cx:pt idx="256">0.0052780839700021101</cx:pt>
          <cx:pt idx="257">-0.031744957407759601</cx:pt>
          <cx:pt idx="258">-0.0269273257518244</cx:pt>
          <cx:pt idx="259">-0.020151529650007799</cx:pt>
          <cx:pt idx="260">-0.057579156571379901</cx:pt>
          <cx:pt idx="261">-0.13736454591140701</cx:pt>
          <cx:pt idx="262">-0.15093095421135699</cx:pt>
          <cx:pt idx="263">-0.116703557143968</cx:pt>
          <cx:pt idx="264">-0.056896112418184902</cx:pt>
          <cx:pt idx="265">-0.089988245567549793</cx:pt>
          <cx:pt idx="266">-0.044858374210853903</cx:pt>
          <cx:pt idx="267">0.0015362168402014501</cx:pt>
          <cx:pt idx="268">0.0073170377600290997</cx:pt>
          <cx:pt idx="269">0.0092378986054953895</cx:pt>
          <cx:pt idx="270">-0.039135096119988499</cx:pt>
          <cx:pt idx="271">-0.0284117405704747</cx:pt>
          <cx:pt idx="272">-0.0309380091929587</cx:pt>
          <cx:pt idx="273">-0.0053109417584880896</cx:pt>
          <cx:pt idx="274">0.033492503554715503</cx:pt>
          <cx:pt idx="275">-0.0050602337183817004</cx:pt>
          <cx:pt idx="276">-0.022742568322878999</cx:pt>
          <cx:pt idx="277">0.0046076567271652802</cx:pt>
          <cx:pt idx="278">0.0011728334226452099</cx:pt>
          <cx:pt idx="279">0.00037540452660066599</cx:pt>
          <cx:pt idx="280">6.3950324002604297e-05</cx:pt>
          <cx:pt idx="281">0.000236722369795371</cx:pt>
          <cx:pt idx="282">0.0014691449225210599</cx:pt>
          <cx:pt idx="283">0.0044980449886240304</cx:pt>
          <cx:pt idx="284">-0.0181008862672381</cx:pt>
          <cx:pt idx="285">-0.054761456091450202</cx:pt>
          <cx:pt idx="286">-0.072964263583526298</cx:pt>
          <cx:pt idx="287">-0.099530393007998194</cx:pt>
          <cx:pt idx="288">-0.15584545066331601</cx:pt>
          <cx:pt idx="289">-0.215347101470903</cx:pt>
          <cx:pt idx="290">-0.21212403615227701</cx:pt>
          <cx:pt idx="291">-0.15755119600673201</cx:pt>
          <cx:pt idx="292">-0.075004991639495103</cx:pt>
          <cx:pt idx="293">-0.030759364382284399</cx:pt>
          <cx:pt idx="294">-0.0069487370479501803</cx:pt>
          <cx:pt idx="295">-0.071152164787621805</cx:pt>
          <cx:pt idx="296">-0.0082677860053694905</cx:pt>
          <cx:pt idx="297">-0.024705097858272299</cx:pt>
          <cx:pt idx="298">-0.0036374652092392699</cx:pt>
          <cx:pt idx="299">0.0069489350367440902</cx:pt>
          <cx:pt idx="300">0.040419033676350899</cx:pt>
          <cx:pt idx="301">0.031270405834440497</cx:pt>
          <cx:pt idx="302">0.0247373719603982</cx:pt>
          <cx:pt idx="303">-0.0126691518466565</cx:pt>
          <cx:pt idx="304">-0.0127571157775236</cx:pt>
          <cx:pt idx="305">0.0070661349727819201</cx:pt>
          <cx:pt idx="306">-0.00032241814166262102</cx:pt>
          <cx:pt idx="307">-0.000495711703223212</cx:pt>
          <cx:pt idx="308">-0.0009377120922779</cx:pt>
          <cx:pt idx="309">0.00091633613206663705</cx:pt>
          <cx:pt idx="310">0.0057765655202251503</cx:pt>
          <cx:pt idx="311">0.0061238974635453598</cx:pt>
          <cx:pt idx="312">-0.012786176580329101</cx:pt>
          <cx:pt idx="313">-0.051103420475183799</cx:pt>
          <cx:pt idx="314">-0.072687563214752199</cx:pt>
          <cx:pt idx="315">-0.084177415461900898</cx:pt>
          <cx:pt idx="316">-0.10454959768918599</cx:pt>
          <cx:pt idx="317">-0.114483407917188</cx:pt>
          <cx:pt idx="318">-0.0933839146225348</cx:pt>
          <cx:pt idx="319">-0.050871460188950599</cx:pt>
          <cx:pt idx="320">0.025554252427249399</cx:pt>
          <cx:pt idx="321">0.029896617298759299</cx:pt>
          <cx:pt idx="322">0.0104246390682406</cx:pt>
          <cx:pt idx="323">-0.041897087855573903</cx:pt>
          <cx:pt idx="324">-0.063620648951145095</cx:pt>
          <cx:pt idx="325">0.00771731567785166</cx:pt>
          <cx:pt idx="326">0.00635083053108284</cx:pt>
          <cx:pt idx="327">0.0492825476150947</cx:pt>
          <cx:pt idx="328">0.056209346759684198</cx:pt>
          <cx:pt idx="329">-0.012051180704727001</cx:pt>
          <cx:pt idx="330">-0.0026584180876491402</cx:pt>
          <cx:pt idx="331">-0.0157776047859545</cx:pt>
          <cx:pt idx="332">-0.012876837324285101</cx:pt>
          <cx:pt idx="333">0.0025321313297550501</cx:pt>
          <cx:pt idx="334">0.00027238202182231099</cx:pt>
          <cx:pt idx="335">-0.00045196456909171203</cx:pt>
          <cx:pt idx="336">-0.00034839588896457002</cx:pt>
          <cx:pt idx="337">0.00042780179264980799</cx:pt>
          <cx:pt idx="338">0.0020263770420374501</cx:pt>
          <cx:pt idx="339">0.014320040187498899</cx:pt>
          <cx:pt idx="340">-0.0090895094288737099</cx:pt>
          <cx:pt idx="341">-0.0099779886853883799</cx:pt>
          <cx:pt idx="342">-0.028313986451174802</cx:pt>
          <cx:pt idx="343">-0.0085356715571000795</cx:pt>
          <cx:pt idx="344">0.042224931722671999</cx:pt>
          <cx:pt idx="345">0.072254775223630094</cx:pt>
          <cx:pt idx="346">0.0918280469172955</cx:pt>
          <cx:pt idx="347">0.100198181706749</cx:pt>
          <cx:pt idx="348">0.122609699254334</cx:pt>
          <cx:pt idx="349">0.044365018462581</cx:pt>
          <cx:pt idx="350">0.0106986739353993</cx:pt>
          <cx:pt idx="351">-0.048382455262532799</cx:pt>
          <cx:pt idx="352">-0.038799454423240398</cx:pt>
          <cx:pt idx="353">-0.019924359128286599</cx:pt>
          <cx:pt idx="354">0.044041316621160197</cx:pt>
          <cx:pt idx="355">0.021328436760063199</cx:pt>
          <cx:pt idx="356">0.0068424196024503298</cx:pt>
          <cx:pt idx="357">-0.0147126867645694</cx:pt>
          <cx:pt idx="358">-0.030439391825357699</cx:pt>
          <cx:pt idx="359">-0.046512544611028703</cx:pt>
          <cx:pt idx="360">-0.0192732565287736</cx:pt>
          <cx:pt idx="361">0.00277112737813427</cx:pt>
          <cx:pt idx="362">-0.00125336231323136</cx:pt>
          <cx:pt idx="363">-0.000402447187848321</cx:pt>
          <cx:pt idx="364">0.00059768879018961402</cx:pt>
          <cx:pt idx="365">7.0778101880546906e-05</cx:pt>
          <cx:pt idx="366">0.00207891263534045</cx:pt>
          <cx:pt idx="367">0.0145153786382719</cx:pt>
          <cx:pt idx="368">0.013288851356766</cx:pt>
          <cx:pt idx="369">0.00243624534614922</cx:pt>
          <cx:pt idx="370">0.0203099209128077</cx:pt>
          <cx:pt idx="371">0.043682294169238002</cx:pt>
          <cx:pt idx="372">0.083726033839651104</cx:pt>
          <cx:pt idx="373">0.0728244476109976</cx:pt>
          <cx:pt idx="374">0.12780377008152799</cx:pt>
          <cx:pt idx="375">0.124152554762592</cx:pt>
          <cx:pt idx="376">0.093820319282600095</cx:pt>
          <cx:pt idx="377">0.069137028649192106</cx:pt>
          <cx:pt idx="378">0.00310440014049379</cx:pt>
          <cx:pt idx="379">-0.030647637135358299</cx:pt>
          <cx:pt idx="380">-0.00153881678874569</cx:pt>
          <cx:pt idx="381">0.0170220722969435</cx:pt>
          <cx:pt idx="382">0.052425443580708303</cx:pt>
          <cx:pt idx="383">-0.0058252151822158196</cx:pt>
          <cx:pt idx="384">-0.00586847116654317</cx:pt>
          <cx:pt idx="385">0.0133708889859794</cx:pt>
          <cx:pt idx="386">-0.0200421685462947</cx:pt>
          <cx:pt idx="387">-0.042118076164759301</cx:pt>
          <cx:pt idx="388">-0.011837216613581499</cx:pt>
          <cx:pt idx="389">0.0058413072631378999</cx:pt>
          <cx:pt idx="390">0.00044907946287678097</cx:pt>
          <cx:pt idx="391">-0.00066810753388079898</cx:pt>
          <cx:pt idx="392">0.000526750279777817</cx:pt>
          <cx:pt idx="393">0.00043480869929231098</cx:pt>
          <cx:pt idx="394">0.0018498008861113099</cx:pt>
          <cx:pt idx="395">0.0082278932274779792</cx:pt>
          <cx:pt idx="396">0.0055438769417528802</cx:pt>
          <cx:pt idx="397">-0.0017310779182942099</cx:pt>
          <cx:pt idx="398">0.027637444671248901</cx:pt>
          <cx:pt idx="399">0.036090355423350699</cx:pt>
          <cx:pt idx="400">0.016154094262456401</cx:pt>
          <cx:pt idx="401">0.0069083850377124603</cx:pt>
          <cx:pt idx="402">0.0032082591021263601</cx:pt>
          <cx:pt idx="403">0.0037983173739141</cx:pt>
          <cx:pt idx="404">0.032756247926440697</cx:pt>
          <cx:pt idx="405">-0.0042697145345077297</cx:pt>
          <cx:pt idx="406">0.0013535040057197599</cx:pt>
          <cx:pt idx="407">-0.024870392687808499</cx:pt>
          <cx:pt idx="408">-0.028563048995464999</cx:pt>
          <cx:pt idx="409">0.0248484368250067</cx:pt>
          <cx:pt idx="410">0.000113426970921748</cx:pt>
          <cx:pt idx="411">0.0027591113769379499</cx:pt>
          <cx:pt idx="412">-0.0027409489683068301</cx:pt>
          <cx:pt idx="413">0.031545046199997401</cx:pt>
          <cx:pt idx="414">-0.00187717921282247</cx:pt>
          <cx:pt idx="415">-0.00301786589785866</cx:pt>
          <cx:pt idx="416">-0.00110001816223588</cx:pt>
          <cx:pt idx="417">0.00244040312662305</cx:pt>
          <cx:pt idx="418">0.0029179387498119102</cx:pt>
          <cx:pt idx="419">4.8707099207100203e-05</cx:pt>
          <cx:pt idx="420">-0.00058094279275051105</cx:pt>
          <cx:pt idx="421">0.00018548524849576901</cx:pt>
          <cx:pt idx="422">0.00071962640934894202</cx:pt>
          <cx:pt idx="423">-0.000330830105350537</cx:pt>
          <cx:pt idx="424">-0.0080615315030525096</cx:pt>
          <cx:pt idx="425">0.011390889455978</cx:pt>
          <cx:pt idx="426">0.013748632128264601</cx:pt>
          <cx:pt idx="427">-0.065050603670034804</cx:pt>
          <cx:pt idx="428">-0.112609548367423</cx:pt>
          <cx:pt idx="429">-0.096523487326240803</cx:pt>
          <cx:pt idx="430">-0.077495692286562001</cx:pt>
          <cx:pt idx="431">-0.073277860150181895</cx:pt>
          <cx:pt idx="432">-0.014288679143388</cx:pt>
          <cx:pt idx="433">-0.020208609692554801</cx:pt>
          <cx:pt idx="434">0.018613119900502999</cx:pt>
          <cx:pt idx="435">0.0791597200965653</cx:pt>
          <cx:pt idx="436">0.055128820020064903</cx:pt>
          <cx:pt idx="437">-0.011489159682198999</cx:pt>
          <cx:pt idx="438">0.0046835120782680699</cx:pt>
          <cx:pt idx="439">-0.0051041020029570497</cx:pt>
          <cx:pt idx="440">0.0124248450357282</cx:pt>
          <cx:pt idx="441">0.0463656585377928</cx:pt>
          <cx:pt idx="442">0.0247652884045787</cx:pt>
          <cx:pt idx="443">0.0071874142556338297</cx:pt>
          <cx:pt idx="444">0.0124831218155174</cx:pt>
          <cx:pt idx="445">0.0047481944759155898</cx:pt>
          <cx:pt idx="446">0.0049238866814238502</cx:pt>
          <cx:pt idx="447">0.0014514078042648501</cx:pt>
          <cx:pt idx="448">0.00021753053522767</cx:pt>
          <cx:pt idx="449">0.00082497564282587395</cx:pt>
          <cx:pt idx="450">0.0034159567058183299</cx:pt>
          <cx:pt idx="451">0.0077227273747083698</cx:pt>
          <cx:pt idx="452">0.0045524183889625999</cx:pt>
          <cx:pt idx="453">0.0041065491459512703</cx:pt>
          <cx:pt idx="454">-0.050197018303454598</cx:pt>
          <cx:pt idx="455">-0.123619083093447</cx:pt>
          <cx:pt idx="456">-0.17048797176921199</cx:pt>
          <cx:pt idx="457">-0.1467572448726</cx:pt>
          <cx:pt idx="458">-0.093252086801438303</cx:pt>
          <cx:pt idx="459">-0.11324926986172899</cx:pt>
          <cx:pt idx="460">-0.096713201804893706</cx:pt>
          <cx:pt idx="461">-0.021757813459711499</cx:pt>
          <cx:pt idx="462">0.0410398842005626</cx:pt>
          <cx:pt idx="463">0.014709935911216301</cx:pt>
          <cx:pt idx="464">0.016973119771081499</cx:pt>
          <cx:pt idx="465">0.0192793002041345</cx:pt>
          <cx:pt idx="466">0.061828330088968597</cx:pt>
          <cx:pt idx="467">0.0695030587958093</cx:pt>
          <cx:pt idx="468">-0.0061623393218520998</cx:pt>
          <cx:pt idx="469">0.0406980106650245</cx:pt>
          <cx:pt idx="470">0.062456133560782098</cx:pt>
          <cx:pt idx="471">0.035949989903020597</cx:pt>
          <cx:pt idx="472">0.032170236604594497</cx:pt>
          <cx:pt idx="473">0.0089356804644402793</cx:pt>
          <cx:pt idx="474">0.0064269299400191897</cx:pt>
          <cx:pt idx="475">0.0021243967209028298</cx:pt>
          <cx:pt idx="476">0.000250228780883801</cx:pt>
          <cx:pt idx="477">0.00090703555562547504</cx:pt>
          <cx:pt idx="478">0.0048286596630399501</cx:pt>
          <cx:pt idx="479">0.017392956058485599</cx:pt>
          <cx:pt idx="480">-0.0080792004434337705</cx:pt>
          <cx:pt idx="481">-0.022292795821952201</cx:pt>
          <cx:pt idx="482">-0.055420580907209298</cx:pt>
          <cx:pt idx="483">-0.093429468982078503</cx:pt>
          <cx:pt idx="484">-0.070850395963463403</cx:pt>
          <cx:pt idx="485">-0.093130819856801703</cx:pt>
          <cx:pt idx="486">-0.113022434203984</cx:pt>
          <cx:pt idx="487">-0.089909699515649394</cx:pt>
          <cx:pt idx="488">-0.118332492771672</cx:pt>
          <cx:pt idx="489">-0.065720692377524398</cx:pt>
          <cx:pt idx="490">-0.039726858044189801</cx:pt>
          <cx:pt idx="491">-0.038229933238958402</cx:pt>
          <cx:pt idx="492">-0.0239867062826392</cx:pt>
          <cx:pt idx="493">-0.015548904572492001</cx:pt>
          <cx:pt idx="494">-0.0054552005209515799</cx:pt>
          <cx:pt idx="495">0.0069216279042220198</cx:pt>
          <cx:pt idx="496">-0.045174723290043503</cx:pt>
          <cx:pt idx="497">0.013698944591190899</cx:pt>
          <cx:pt idx="498">0.026768954232815001</cx:pt>
          <cx:pt idx="499">0.0130371035789907</cx:pt>
          <cx:pt idx="500">0.011026780709755201</cx:pt>
          <cx:pt idx="501">0.016986075288084702</cx:pt>
          <cx:pt idx="502">0.0067181563322196497</cx:pt>
          <cx:pt idx="503">-0.00021951679338844999</cx:pt>
          <cx:pt idx="504">-0.000202893949689849</cx:pt>
          <cx:pt idx="505">7.2308571505392096e-05</cx:pt>
          <cx:pt idx="506">0.0066191395844501302</cx:pt>
          <cx:pt idx="507">0.023922639179083601</cx:pt>
          <cx:pt idx="508">-0.0208109059614449</cx:pt>
          <cx:pt idx="509">-0.010166236287194199</cx:pt>
          <cx:pt idx="510">-0.0033272754885552099</cx:pt>
          <cx:pt idx="511">-0.0207073765854182</cx:pt>
          <cx:pt idx="512">0.028015347798109599</cx:pt>
          <cx:pt idx="513">0.043741962151818102</cx:pt>
          <cx:pt idx="514">0.014177017607898501</cx:pt>
          <cx:pt idx="515">0.00080154323388557101</cx:pt>
          <cx:pt idx="516">-0.018631390175936399</cx:pt>
          <cx:pt idx="517">-0.036297280795237502</cx:pt>
          <cx:pt idx="518">-0.035845024923318702</cx:pt>
          <cx:pt idx="519">-0.0085797957309094505</cx:pt>
          <cx:pt idx="520">0.0071421097184002297</cx:pt>
          <cx:pt idx="521">-0.028643165726394301</cx:pt>
          <cx:pt idx="522">-0.061616247468042999</cx:pt>
          <cx:pt idx="523">0.0126162605025979</cx:pt>
          <cx:pt idx="524">-0.021089700369501901</cx:pt>
          <cx:pt idx="525">0.070911570384582706</cx:pt>
          <cx:pt idx="526">0.053697591510855</cx:pt>
          <cx:pt idx="527">0.010362666460428299</cx:pt>
          <cx:pt idx="528">0.0195031970513143</cx:pt>
          <cx:pt idx="529">0.013314716124035</cx:pt>
          <cx:pt idx="530">0.0036650890927538999</cx:pt>
          <cx:pt idx="531">0.0011360798925108299</cx:pt>
          <cx:pt idx="532">0.00013320010500393099</cx:pt>
          <cx:pt idx="533">0.00065708802444625102</cx:pt>
          <cx:pt idx="534">0.0033698523015684599</cx:pt>
          <cx:pt idx="535">0.0133681018646205</cx:pt>
          <cx:pt idx="536">-0.00864119375886503</cx:pt>
          <cx:pt idx="537">-0.0063911102924218404</cx:pt>
          <cx:pt idx="538">-0.0017811594305767401</cx:pt>
          <cx:pt idx="539">1.8003316960884101e-05</cx:pt>
          <cx:pt idx="540">-0.0048310792954043601</cx:pt>
          <cx:pt idx="541">0.0503238931438202</cx:pt>
          <cx:pt idx="542">0.090468666919194599</cx:pt>
          <cx:pt idx="543">0.10840317467388599</cx:pt>
          <cx:pt idx="544">0.091422556753325002</cx:pt>
          <cx:pt idx="545">0.0474089785456933</cx:pt>
          <cx:pt idx="546">-0.0057404531428155601</cx:pt>
          <cx:pt idx="547">0.00017009525204204901</cx:pt>
          <cx:pt idx="548">-0.034672856429390497</cx:pt>
          <cx:pt idx="549">-0.0153487342477284</cx:pt>
          <cx:pt idx="550">-0.035733427146873498</cx:pt>
          <cx:pt idx="551">-0.014937892225087301</cx:pt>
          <cx:pt idx="552">-0.0127833170011292</cx:pt>
          <cx:pt idx="553">0.058260254468475603</cx:pt>
          <cx:pt idx="554">0.028717218312784801</cx:pt>
          <cx:pt idx="555">0.017882255367338399</cx:pt>
          <cx:pt idx="556">0.0095895775189808602</cx:pt>
          <cx:pt idx="557">0.0058455521900560199</cx:pt>
          <cx:pt idx="558">0.0027200572910589999</cx:pt>
          <cx:pt idx="559">-0.00079089866821263502</cx:pt>
          <cx:pt idx="560">4.6361477215518502e-07</cx:pt>
          <cx:pt idx="561">1.5838398141019099e-05</cx:pt>
          <cx:pt idx="562">0.0013226238504606999</cx:pt>
          <cx:pt idx="563">0.021426822019970801</cx:pt>
          <cx:pt idx="564">0.0026340203455099999</cx:pt>
          <cx:pt idx="565">-0.037783574636004597</cx:pt>
          <cx:pt idx="566">-0.029662564101280001</cx:pt>
          <cx:pt idx="567">-0.0040527596881565096</cx:pt>
          <cx:pt idx="568">-0.0064762795685641399</cx:pt>
          <cx:pt idx="569">0.00420586224888985</cx:pt>
          <cx:pt idx="570">0.073868729039947803</cx:pt>
          <cx:pt idx="571">0.097855204309486493</cx:pt>
          <cx:pt idx="572">0.086851736665825199</cx:pt>
          <cx:pt idx="573">0.086086792721912095</cx:pt>
          <cx:pt idx="574">0.024337179183308799</cx:pt>
          <cx:pt idx="575">-0.042654384658217699</cx:pt>
          <cx:pt idx="576">-0.065762223957550298</cx:pt>
          <cx:pt idx="577">-0.010006864802953101</cx:pt>
          <cx:pt idx="578">-0.00266642545136281</cx:pt>
          <cx:pt idx="579">-0.018402203807664799</cx:pt>
          <cx:pt idx="580">0.018966522474296001</cx:pt>
          <cx:pt idx="581">0.028714727616596901</cx:pt>
          <cx:pt idx="582">0.0298962606186229</cx:pt>
          <cx:pt idx="583">0.0141111039527969</cx:pt>
          <cx:pt idx="584">0.0097664853964875998</cx:pt>
          <cx:pt idx="585">0.00081920509155496396</cx:pt>
          <cx:pt idx="586">0.00104141791825015</cx:pt>
          <cx:pt idx="587">-0.00013641266153747699</cx:pt>
          <cx:pt idx="588">0.00039330836462760598</cx:pt>
          <cx:pt idx="589">0.00032584372802258799</cx:pt>
          <cx:pt idx="590">0.0024439061369931898</cx:pt>
          <cx:pt idx="591">0.0117540951106434</cx:pt>
          <cx:pt idx="592">-0.010977883320454299</cx:pt>
          <cx:pt idx="593">-0.0625334320835748</cx:pt>
          <cx:pt idx="594">-0.0509212018715492</cx:pt>
          <cx:pt idx="595">-0.023394217720247999</cx:pt>
          <cx:pt idx="596">-0.036329520927991799</cx:pt>
          <cx:pt idx="597">-0.022168005054681</cx:pt>
          <cx:pt idx="598">0.053675259175085102</cx:pt>
          <cx:pt idx="599">0.033383731711893003</cx:pt>
          <cx:pt idx="600">0.0434319764189907</cx:pt>
          <cx:pt idx="601">0.022157415587798698</cx:pt>
          <cx:pt idx="602">-0.0060414106935246696</cx:pt>
          <cx:pt idx="603">-0.060995393948583401</cx:pt>
          <cx:pt idx="604">-0.0224325286221937</cx:pt>
          <cx:pt idx="605">0.020258335041484599</cx:pt>
          <cx:pt idx="606">-0.012572965208078201</cx:pt>
          <cx:pt idx="607">0.0083850521050411603</cx:pt>
          <cx:pt idx="608">0.00295224127248047</cx:pt>
          <cx:pt idx="609">-0.0032087987686875898</cx:pt>
          <cx:pt idx="610">-0.0083798381700136808</cx:pt>
          <cx:pt idx="611">0.0218149923964586</cx:pt>
          <cx:pt idx="612">0.0140505541647361</cx:pt>
          <cx:pt idx="613">0.00143287368547253</cx:pt>
          <cx:pt idx="614">0.00017925679230928701</cx:pt>
          <cx:pt idx="615">0.00036833290314017801</cx:pt>
          <cx:pt idx="616">-0.00044883131295183801</cx:pt>
          <cx:pt idx="617">-0.00037972052625146802</cx:pt>
          <cx:pt idx="618">0.00096414382403226602</cx:pt>
          <cx:pt idx="619">0.0057487798249094297</cx:pt>
          <cx:pt idx="620">0.00321945364272659</cx:pt>
          <cx:pt idx="621">-0.018921217924897201</cx:pt>
          <cx:pt idx="622">-0.034842579484953798</cx:pt>
          <cx:pt idx="623">-0.016937317046275199</cx:pt>
          <cx:pt idx="624">-0.0181757161086833</cx:pt>
          <cx:pt idx="625">0.0011861221103112601</cx:pt>
          <cx:pt idx="626">0.017162129223448199</cx:pt>
          <cx:pt idx="627">0.043444451052707597</cx:pt>
          <cx:pt idx="628">0.011788287830691101</cx:pt>
          <cx:pt idx="629">0.010853665630278999</cx:pt>
          <cx:pt idx="630">-0.0076955901415805697</cx:pt>
          <cx:pt idx="631">0.025021898405070402</cx:pt>
          <cx:pt idx="632">-0.0067047595205969304</cx:pt>
          <cx:pt idx="633">0.00308031340602942</cx:pt>
          <cx:pt idx="634">0.00029071844725459</cx:pt>
          <cx:pt idx="635">0.0162796747194737</cx:pt>
          <cx:pt idx="636">0.0039621643069517104</cx:pt>
          <cx:pt idx="637">-0.040404862636382301</cx:pt>
          <cx:pt idx="638">-0.016960796097819201</cx:pt>
          <cx:pt idx="639">0.0171991527829627</cx:pt>
          <cx:pt idx="640">0.0072043173455530402</cx:pt>
          <cx:pt idx="641">-0.0012404448691041401</cx:pt>
          <cx:pt idx="642">0.000161931487452949</cx:pt>
          <cx:pt idx="643">0.00039243433250933099</cx:pt>
          <cx:pt idx="644">-0.00012577386207127599</cx:pt>
          <cx:pt idx="645">0.0013076651949345201</cx:pt>
          <cx:pt idx="646">0.00091564933391154798</cx:pt>
          <cx:pt idx="647">0.0059552667198471999</cx:pt>
          <cx:pt idx="648">-0.0025785477582859701</cx:pt>
          <cx:pt idx="649">0.00164717373319012</cx:pt>
          <cx:pt idx="650">-0.0076029366971426598</cx:pt>
          <cx:pt idx="651">0.0308552522636358</cx:pt>
          <cx:pt idx="652">-0.0098443929264943296</cx:pt>
          <cx:pt idx="653">0.010814513485261299</cx:pt>
          <cx:pt idx="654">0.011956577773380399</cx:pt>
          <cx:pt idx="655">0.0329863583182484</cx:pt>
          <cx:pt idx="656">-0.0053787480073463302</cx:pt>
          <cx:pt idx="657">-0.0035044652946928999</cx:pt>
          <cx:pt idx="658">0.0070387337633296904</cx:pt>
          <cx:pt idx="659">0.038290202820372599</cx:pt>
          <cx:pt idx="660">-0.0159225383161666</cx:pt>
          <cx:pt idx="661">-0.043422242088188803</cx:pt>
          <cx:pt idx="662">-0.013655575191480701</cx:pt>
          <cx:pt idx="663">-0.0082665470775079505</cx:pt>
          <cx:pt idx="664">-0.016131624451438301</cx:pt>
          <cx:pt idx="665">-0.029995713920735301</cx:pt>
          <cx:pt idx="666">-0.0245175988265014</cx:pt>
          <cx:pt idx="667">0.0030188194688789598</cx:pt>
          <cx:pt idx="668">0.0064789841732341398</cx:pt>
          <cx:pt idx="669">0.00051841727825906398</cx:pt>
          <cx:pt idx="670">0.00071330151772723896</cx:pt>
          <cx:pt idx="671">-0.00031581192278234</cx:pt>
          <cx:pt idx="672">0.00017092127367230499</cx:pt>
          <cx:pt idx="673">0.00139350022436503</cx:pt>
          <cx:pt idx="674">0.0013911082658154899</cx:pt>
          <cx:pt idx="675">0.0055227066787936303</cx:pt>
          <cx:pt idx="676">0.0096114332891874509</cx:pt>
          <cx:pt idx="677">0.0080770708352785603</cx:pt>
          <cx:pt idx="678">0.025463097722849201</cx:pt>
          <cx:pt idx="679">0.052893637746313699</cx:pt>
          <cx:pt idx="680">0.048630225503059003</cx:pt>
          <cx:pt idx="681">0.029623466902544901</cx:pt>
          <cx:pt idx="682">-0.0083279367254393798</cx:pt>
          <cx:pt idx="683">-0.0076643697876565397</cx:pt>
          <cx:pt idx="684">-0.037037557830453198</cx:pt>
          <cx:pt idx="685">-0.0151789075073406</cx:pt>
          <cx:pt idx="686">0.0057659292150718999</cx:pt>
          <cx:pt idx="687">-0.0117560548514874</cx:pt>
          <cx:pt idx="688">-0.0273793978780595</cx:pt>
          <cx:pt idx="689">0.010233765262812</cx:pt>
          <cx:pt idx="690">0.0016655180764788</cx:pt>
          <cx:pt idx="691">-0.0306658260747876</cx:pt>
          <cx:pt idx="692">-0.038917581802991201</cx:pt>
          <cx:pt idx="693">-0.0129552418658225</cx:pt>
          <cx:pt idx="694">-0.0076715079570161904</cx:pt>
          <cx:pt idx="695">-0.0026925385023678998</cx:pt>
          <cx:pt idx="696">-0.00013761318830865399</cx:pt>
          <cx:pt idx="697">0.000128983647360086</cx:pt>
          <cx:pt idx="698">6.9315085440002102e-05</cx:pt>
          <cx:pt idx="699">0.00065745237980828204</cx:pt>
          <cx:pt idx="700">-0.00035963821187106303</cx:pt>
          <cx:pt idx="701">-0.00016836775980868</cx:pt>
          <cx:pt idx="702">0.00040057131416358502</cx:pt>
          <cx:pt idx="703">-0.00025436273727457099</cx:pt>
          <cx:pt idx="704">0.0044324144800465702</cx:pt>
          <cx:pt idx="705">0.0083516507177969403</cx:pt>
          <cx:pt idx="706">0.0198078755581951</cx:pt>
          <cx:pt idx="707">0.030264978210934601</cx:pt>
          <cx:pt idx="708">0.025155044975203801</cx:pt>
          <cx:pt idx="709">0.0179860315579221</cx:pt>
          <cx:pt idx="710">0.033404068292385097</cx:pt>
          <cx:pt idx="711">0.0244248225023013</cx:pt>
          <cx:pt idx="712">0.0023183602826075001</cx:pt>
          <cx:pt idx="713">-0.0054840026684199001</cx:pt>
          <cx:pt idx="714">-0.0093701719896422606</cx:pt>
          <cx:pt idx="715">-0.017973235994653201</cx:pt>
          <cx:pt idx="716">-0.00207463592072542</cx:pt>
          <cx:pt idx="717">-0.013508133999603799</cx:pt>
          <cx:pt idx="718">-0.021116262314024799</cx:pt>
          <cx:pt idx="719">-0.010302813208633599</cx:pt>
          <cx:pt idx="720">-0.0121108026824385</cx:pt>
          <cx:pt idx="721">-0.0098810496543261794</cx:pt>
          <cx:pt idx="722">-0.0079476149415408006</cx:pt>
          <cx:pt idx="723">-0.00420763180169525</cx:pt>
          <cx:pt idx="724">-0.00059061509030228004</cx:pt>
          <cx:pt idx="725">0.00053693457688791502</cx:pt>
          <cx:pt idx="726">-1.5566118419752299e-05</cx:pt>
          <cx:pt idx="727">0.000297834567772195</cx:pt>
          <cx:pt idx="728">0.00096675535388818603</cx:pt>
          <cx:pt idx="729">-9.2130169380114305e-05</cx:pt>
          <cx:pt idx="730">-1.2292842442415e-05</cx:pt>
          <cx:pt idx="731">5.3840303402308099e-05</cx:pt>
          <cx:pt idx="732">-0.00062569719957353504</cx:pt>
          <cx:pt idx="733">0.000112002883935116</cx:pt>
          <cx:pt idx="734">0.0012995206060193601</cx:pt>
          <cx:pt idx="735">-0.0024644534699921799</cx:pt>
          <cx:pt idx="736">0.00148811118176938</cx:pt>
          <cx:pt idx="737">0.0095427111554917208</cx:pt>
          <cx:pt idx="738">0.0058183049941002004</cx:pt>
          <cx:pt idx="739">0.0064932540065800598</cx:pt>
          <cx:pt idx="740">0.0053550300418508598</cx:pt>
          <cx:pt idx="741">0.0102533674895965</cx:pt>
          <cx:pt idx="742">0.00159722978374382</cx:pt>
          <cx:pt idx="743">-0.0030252293131451001</cx:pt>
          <cx:pt idx="744">0.0035613477677583299</cx:pt>
          <cx:pt idx="745">0.0027548885354891101</cx:pt>
          <cx:pt idx="746">-0.0016523561396464201</cx:pt>
          <cx:pt idx="747">-6.4093002254663007e-05</cx:pt>
          <cx:pt idx="748">-0.00243816439915787</cx:pt>
          <cx:pt idx="749">-0.00182054312503532</cx:pt>
          <cx:pt idx="750">0.00078585496868715805</cx:pt>
          <cx:pt idx="751">0.00057415157061715396</cx:pt>
          <cx:pt idx="752">-0.00024094086333482101</cx:pt>
          <cx:pt idx="753">0.00026315796264733601</cx:pt>
          <cx:pt idx="754">-8.8370125109810298e-05</cx:pt>
          <cx:pt idx="755">-0.000320792010926239</cx:pt>
          <cx:pt idx="756">0.00043124560467853101</cx:pt>
          <cx:pt idx="757">-0.00036746036656388798</cx:pt>
          <cx:pt idx="758">-0.000247601560304313</cx:pt>
          <cx:pt idx="759">-4.7015146714293901e-05</cx:pt>
          <cx:pt idx="760">-0.00012250252917404399</cx:pt>
          <cx:pt idx="761">0.00023252262894615</cx:pt>
          <cx:pt idx="762">-0.000341784189235962</cx:pt>
          <cx:pt idx="763">0.00020482827297726601</cx:pt>
          <cx:pt idx="764">7.4309494844554598e-05</cx:pt>
          <cx:pt idx="765">-0.00025401297631329298</cx:pt>
          <cx:pt idx="766">5.2479340298897199e-05</cx:pt>
          <cx:pt idx="767">-0.0012479116489370601</cx:pt>
          <cx:pt idx="768">0.000123818963652015</cx:pt>
          <cx:pt idx="769">0.00091177881744401604</cx:pt>
          <cx:pt idx="770">0.00078814013413846</cx:pt>
          <cx:pt idx="771">-0.00012905992921216199</cx:pt>
          <cx:pt idx="772">0.0037584722991311102</cx:pt>
          <cx:pt idx="773">0.00063434048630511505</cx:pt>
          <cx:pt idx="774">0.00066260627925045202</cx:pt>
          <cx:pt idx="775">0.00027124637027181202</cx:pt>
          <cx:pt idx="776">1.49904182964453e-05</cx:pt>
          <cx:pt idx="777">0.00034349143429762398</cx:pt>
          <cx:pt idx="778">0.00028394138104363399</cx:pt>
          <cx:pt idx="779">0.000414362083765621</cx:pt>
          <cx:pt idx="780">-0.00042196933571656198</cx:pt>
          <cx:pt idx="781">0.000504809977282428</cx:pt>
          <cx:pt idx="782">-0.00035133297362557701</cx:pt>
          <cx:pt idx="783">0.00075975138498554802</cx:pt>
        </cx:lvl>
      </cx:numDim>
    </cx:data>
    <cx:data id="135">
      <cx:numDim type="val">
        <cx:f>'001_WA_F - 副本'!$EF$1:$EF$784</cx:f>
        <cx:lvl ptCount="784" formatCode="0.00E+00">
          <cx:pt idx="0">4.3916430128581899e-07</cx:pt>
          <cx:pt idx="1">-0.00026121322444488102</cx:pt>
          <cx:pt idx="2">0.000122018319074819</cx:pt>
          <cx:pt idx="3">0.000553689555054432</cx:pt>
          <cx:pt idx="4">-0.00065068970649855202</cx:pt>
          <cx:pt idx="5">0.000186883256504863</cx:pt>
          <cx:pt idx="6">-0.00028707724867897498</cx:pt>
          <cx:pt idx="7">-0.00050217729659053601</cx:pt>
          <cx:pt idx="8">0.00029559071501236798</cx:pt>
          <cx:pt idx="9">-0.00039762991736471499</cx:pt>
          <cx:pt idx="10">0.00052365352635508702</cx:pt>
          <cx:pt idx="11">0.00017050509847244501</cx:pt>
          <cx:pt idx="12">0.00049086065149445005</cx:pt>
          <cx:pt idx="13">0.000472007915391876</cx:pt>
          <cx:pt idx="14">-0.00094128573115859204</cx:pt>
          <cx:pt idx="15">0.00023806847236822499</cx:pt>
          <cx:pt idx="16">-0.00012895474311444701</cx:pt>
          <cx:pt idx="17">-3.4902105000510997e-05</cx:pt>
          <cx:pt idx="18">-0.00028381277838969101</cx:pt>
          <cx:pt idx="19">4.2494594702754703e-05</cx:pt>
          <cx:pt idx="20">-0.00020519975746839799</cx:pt>
          <cx:pt idx="21">0.00021170293579824299</cx:pt>
          <cx:pt idx="22">-0.000103425294426509</cx:pt>
          <cx:pt idx="23">-0.00097602888107853802</cx:pt>
          <cx:pt idx="24">-0.000254765021535838</cx:pt>
          <cx:pt idx="25">0.00046762529956246099</cx:pt>
          <cx:pt idx="26">-0.00074920695021733503</cx:pt>
          <cx:pt idx="27">-0.00011526513221625899</cx:pt>
          <cx:pt idx="28">1.05970728769649e-05</cx:pt>
          <cx:pt idx="29">0.000233571476474996</cx:pt>
          <cx:pt idx="30">0.00049456066735941405</cx:pt>
          <cx:pt idx="31">0.000199538943757117</cx:pt>
          <cx:pt idx="32">1.93071611090364e-05</cx:pt>
          <cx:pt idx="33">0.00032532241100905601</cx:pt>
          <cx:pt idx="34">1.5491242067913899e-05</cx:pt>
          <cx:pt idx="35">-0.00043526196328663199</cx:pt>
          <cx:pt idx="36">-0.00014626025695407699</cx:pt>
          <cx:pt idx="37">0.00024570230820834203</cx:pt>
          <cx:pt idx="38">0.00081244276989759102</cx:pt>
          <cx:pt idx="39">0.00031727513677837102</cx:pt>
          <cx:pt idx="40">-0.00040455410800846898</cx:pt>
          <cx:pt idx="41">0.00073262663872657803</cx:pt>
          <cx:pt idx="42">0.000846374698195124</cx:pt>
          <cx:pt idx="43">0.00044278450214500098</cx:pt>
          <cx:pt idx="44">-0.000111971568902211</cx:pt>
          <cx:pt idx="45">0.00094853884536518298</cx:pt>
          <cx:pt idx="46">0.00037509740979122701</cx:pt>
          <cx:pt idx="47">0.000128599861580529</cx:pt>
          <cx:pt idx="48">0.00055074566787111003</cx:pt>
          <cx:pt idx="49">0.0014554258294654399</cx:pt>
          <cx:pt idx="50">-9.2584066245942495e-05</cx:pt>
          <cx:pt idx="51">0.00064067554069507395</cx:pt>
          <cx:pt idx="52">-0.00024595766815199298</cx:pt>
          <cx:pt idx="53">4.4888012122851003e-05</cx:pt>
          <cx:pt idx="54">-0.00019154707961096699</cx:pt>
          <cx:pt idx="55">-0.00097110859230963595</cx:pt>
          <cx:pt idx="56">0.00014766707630101001</cx:pt>
          <cx:pt idx="57">0.00057254353401996205</cx:pt>
          <cx:pt idx="58">2.60296792300731e-05</cx:pt>
          <cx:pt idx="59">-0.00032486535560610698</cx:pt>
          <cx:pt idx="60">0.00033665059497423202</cx:pt>
          <cx:pt idx="61">0.00014181010349810101</cx:pt>
          <cx:pt idx="62">0.00010438626977829</cx:pt>
          <cx:pt idx="63">0.00087411342697297405</cx:pt>
          <cx:pt idx="64">-0.00030913247437954503</cx:pt>
          <cx:pt idx="65">-0.00016860521034648801</cx:pt>
          <cx:pt idx="66">0.0030822059345860702</cx:pt>
          <cx:pt idx="67">0.00319585377337008</cx:pt>
          <cx:pt idx="68">0.0017568281966925401</cx:pt>
          <cx:pt idx="69">-0.0017311099388818401</cx:pt>
          <cx:pt idx="70">-0.0022769749919235001</cx:pt>
          <cx:pt idx="71">-0.0027713759142534902</cx:pt>
          <cx:pt idx="72">-0.00156555637522987</cx:pt>
          <cx:pt idx="73">0.0025674039645615398</cx:pt>
          <cx:pt idx="74">0.0049776029354916297</cx:pt>
          <cx:pt idx="75">0.0063685042281628997</cx:pt>
          <cx:pt idx="76">0.0073078941684336001</cx:pt>
          <cx:pt idx="77">0.0062150454534620004</cx:pt>
          <cx:pt idx="78">0.0029916235817147802</cx:pt>
          <cx:pt idx="79">0.00052344268008187801</cx:pt>
          <cx:pt idx="80">-0.0022292111389687801</cx:pt>
          <cx:pt idx="81">-0.00049784079822631604</cx:pt>
          <cx:pt idx="82">0.00028715445715978298</cx:pt>
          <cx:pt idx="83">9.3632337343664193e-05</cx:pt>
          <cx:pt idx="84">0.00018462463265450001</cx:pt>
          <cx:pt idx="85">0.00032514456235853298</cx:pt>
          <cx:pt idx="86">-0.000110843399596882</cx:pt>
          <cx:pt idx="87">-0.00083686159911489002</cx:pt>
          <cx:pt idx="88">-0.00027260937028178098</cx:pt>
          <cx:pt idx="89">-0.00088467943740307598</cx:pt>
          <cx:pt idx="90">-0.00059337925648419098</cx:pt>
          <cx:pt idx="91">-0.00038310942483668701</cx:pt>
          <cx:pt idx="92">-0.00082538843363477396</cx:pt>
          <cx:pt idx="93">-0.0013752636844165699</cx:pt>
          <cx:pt idx="94">0.0054286820214447702</cx:pt>
          <cx:pt idx="95">0.011176975305858899</cx:pt>
          <cx:pt idx="96">-0.0016708531057078001</cx:pt>
          <cx:pt idx="97">-0.0235790479634055</cx:pt>
          <cx:pt idx="98">-0.032530908931024401</cx:pt>
          <cx:pt idx="99">-0.036990190817088597</cx:pt>
          <cx:pt idx="100">-0.044709558604502098</cx:pt>
          <cx:pt idx="101">-0.0158760953688485</cx:pt>
          <cx:pt idx="102">0.019213666089351999</cx:pt>
          <cx:pt idx="103">0.0106274892599752</cx:pt>
          <cx:pt idx="104">0.0146648338435269</cx:pt>
          <cx:pt idx="105">0.022680554019527802</cx:pt>
          <cx:pt idx="106">0.017512907087692899</cx:pt>
          <cx:pt idx="107">0.0061975430213002296</cx:pt>
          <cx:pt idx="108">5.7595475652049398e-05</cx:pt>
          <cx:pt idx="109">0.0015954884941475</cx:pt>
          <cx:pt idx="110">-0.00012087998122719699</cx:pt>
          <cx:pt idx="111">0.00033262751825206902</cx:pt>
          <cx:pt idx="112">-0.00028072513856711802</cx:pt>
          <cx:pt idx="113">0.00046622298956751302</cx:pt>
          <cx:pt idx="114">0.00092112458558632905</cx:pt>
          <cx:pt idx="115">0.00103731715359572</cx:pt>
          <cx:pt idx="116">-0.00046092732735602702</cx:pt>
          <cx:pt idx="117">-0.0013395434968811301</cx:pt>
          <cx:pt idx="118">-0.0050228966677349296</cx:pt>
          <cx:pt idx="119">-0.0082623497948758895</cx:pt>
          <cx:pt idx="120">-0.0131883913344911</cx:pt>
          <cx:pt idx="121">-0.016491824175519702</cx:pt>
          <cx:pt idx="122">-0.024774881942438501</cx:pt>
          <cx:pt idx="123">-0.028459247840348499</cx:pt>
          <cx:pt idx="124">-0.031597054813813398</cx:pt>
          <cx:pt idx="125">-0.017318480670716299</cx:pt>
          <cx:pt idx="126">-0.010228589434708901</cx:pt>
          <cx:pt idx="127">-0.016042811463280099</cx:pt>
          <cx:pt idx="128">-0.018055430783448002</cx:pt>
          <cx:pt idx="129">0.0073744322608450602</cx:pt>
          <cx:pt idx="130">-0.00257903809936989</cx:pt>
          <cx:pt idx="131">-0.017227534404377898</cx:pt>
          <cx:pt idx="132">-0.013661318578881801</cx:pt>
          <cx:pt idx="133">0.0109700360243675</cx:pt>
          <cx:pt idx="134">0.0152750700679429</cx:pt>
          <cx:pt idx="135">0.0198942098083742</cx:pt>
          <cx:pt idx="136">0.0089382220639896807</cx:pt>
          <cx:pt idx="137">0.0096353415422554493</cx:pt>
          <cx:pt idx="138">0.0031649864444450301</cx:pt>
          <cx:pt idx="139">-2.9518669692842601e-05</cx:pt>
          <cx:pt idx="140">0.00029856921931529303</cx:pt>
          <cx:pt idx="141">-0.00047817452605820101</cx:pt>
          <cx:pt idx="142">-0.00050271753138241503</cx:pt>
          <cx:pt idx="143">0.000116726552013869</cx:pt>
          <cx:pt idx="144">-0.00253415115098028</cx:pt>
          <cx:pt idx="145">-0.0064924591902640596</cx:pt>
          <cx:pt idx="146">-0.014829068300451199</cx:pt>
          <cx:pt idx="147">-0.023187359937689798</cx:pt>
          <cx:pt idx="148">-0.0244558214011763</cx:pt>
          <cx:pt idx="149">-0.031055706147541998</cx:pt>
          <cx:pt idx="150">-0.045405706126545098</cx:pt>
          <cx:pt idx="151">-0.040415446764932902</cx:pt>
          <cx:pt idx="152">-0.013133333711970899</cx:pt>
          <cx:pt idx="153">-0.00280486031233467</cx:pt>
          <cx:pt idx="154">-0.00940908217287513</cx:pt>
          <cx:pt idx="155">-0.064672777742536394</cx:pt>
          <cx:pt idx="156">-0.060732527405217701</cx:pt>
          <cx:pt idx="157">-0.0115740985007042</cx:pt>
          <cx:pt idx="158">-0.0236418553285924</cx:pt>
          <cx:pt idx="159">-0.00199922684912641</cx:pt>
          <cx:pt idx="160">0.0043861442213322596</cx:pt>
          <cx:pt idx="161">0.00309753871195727</cx:pt>
          <cx:pt idx="162">-0.00196446979252022</cx:pt>
          <cx:pt idx="163">-0.00277706634195579</cx:pt>
          <cx:pt idx="164">0.0143787887262524</cx:pt>
          <cx:pt idx="165">0.010293463985993701</cx:pt>
          <cx:pt idx="166">0.0031828008180698601</cx:pt>
          <cx:pt idx="167">-0.00019078931274271399</cx:pt>
          <cx:pt idx="168">0.00020956073841682299</cx:pt>
          <cx:pt idx="169">-0.00050254781654710196</cx:pt>
          <cx:pt idx="170">0.00017616149861376799</cx:pt>
          <cx:pt idx="171">0.00040269555699549102</cx:pt>
          <cx:pt idx="172">-0.00424976240156424</cx:pt>
          <cx:pt idx="173">-0.00865244187423817</cx:pt>
          <cx:pt idx="174">-0.019169322377870199</cx:pt>
          <cx:pt idx="175">-0.0160390809776286</cx:pt>
          <cx:pt idx="176">-0.018037773990887199</cx:pt>
          <cx:pt idx="177">-0.031700347896285397</cx:pt>
          <cx:pt idx="178">-0.027945447407663401</cx:pt>
          <cx:pt idx="179">-0.037887279082735197</cx:pt>
          <cx:pt idx="180">-0.0352171722370326</cx:pt>
          <cx:pt idx="181">-0.050082783915618698</cx:pt>
          <cx:pt idx="182">-0.048996132806873101</cx:pt>
          <cx:pt idx="183">-0.10143442778707799</cx:pt>
          <cx:pt idx="184">-0.068860443064196905</cx:pt>
          <cx:pt idx="185">-0.0127126080351763</cx:pt>
          <cx:pt idx="186">-0.0069356180112314699</cx:pt>
          <cx:pt idx="187">0.0061500149907637797</cx:pt>
          <cx:pt idx="188">-0.010214455427502701</cx:pt>
          <cx:pt idx="189">-0.030974892861300299</cx:pt>
          <cx:pt idx="190">-0.0069088385340818001</cx:pt>
          <cx:pt idx="191">0.0223187217151746</cx:pt>
          <cx:pt idx="192">0.0189590754582603</cx:pt>
          <cx:pt idx="193">0.022659690480281599</cx:pt>
          <cx:pt idx="194">0.0035474486696054899</cx:pt>
          <cx:pt idx="195">-0.00134575348852561</cx:pt>
          <cx:pt idx="196">0.000646364837225238</cx:pt>
          <cx:pt idx="197">-0.00049490857723064302</cx:pt>
          <cx:pt idx="198">-0.00052301663811973095</cx:pt>
          <cx:pt idx="199">-0.0047593392215193198</cx:pt>
          <cx:pt idx="200">-0.013032433982051599</cx:pt>
          <cx:pt idx="201">-0.013000838251463399</cx:pt>
          <cx:pt idx="202">-0.0053327672552573296</cx:pt>
          <cx:pt idx="203">-0.0095748435076007301</cx:pt>
          <cx:pt idx="204">-0.028185250560596901</cx:pt>
          <cx:pt idx="205">0.0098122263443382301</cx:pt>
          <cx:pt idx="206">0.010345018138934001</cx:pt>
          <cx:pt idx="207">-0.0057420606103490996</cx:pt>
          <cx:pt idx="208">-0.028922837147817002</cx:pt>
          <cx:pt idx="209">-0.031218927632561601</cx:pt>
          <cx:pt idx="210">-0.028323427991068299</cx:pt>
          <cx:pt idx="211">-0.029693067356575599</cx:pt>
          <cx:pt idx="212">-0.017091616554357199</cx:pt>
          <cx:pt idx="213">0.0163646383356062</cx:pt>
          <cx:pt idx="214">0.011141272722031</cx:pt>
          <cx:pt idx="215">-0.0131835166219942</cx:pt>
          <cx:pt idx="216">-0.050250008643178197</cx:pt>
          <cx:pt idx="217">0.0098934679811208993</cx:pt>
          <cx:pt idx="218">0.0031675387695342702</cx:pt>
          <cx:pt idx="219">0.025951579080949201</cx:pt>
          <cx:pt idx="220">0.018919479526701699</cx:pt>
          <cx:pt idx="221">0.0189733887584792</cx:pt>
          <cx:pt idx="222">0.0078707193797378904</cx:pt>
          <cx:pt idx="223">-0.0024355017612826399</cx:pt>
          <cx:pt idx="224">-7.7951735926788299e-05</cx:pt>
          <cx:pt idx="225">-0.00028542538189771702</cx:pt>
          <cx:pt idx="226">-0.00078785143549180603</cx:pt>
          <cx:pt idx="227">-0.0066463632202830398</cx:pt>
          <cx:pt idx="228">-0.0179780818919997</cx:pt>
          <cx:pt idx="229">-0.015491729951003201</cx:pt>
          <cx:pt idx="230">-0.0064894731770212804</cx:pt>
          <cx:pt idx="231">-0.00661347979771319</cx:pt>
          <cx:pt idx="232">-0.018639318226581599</cx:pt>
          <cx:pt idx="233">0.064001842862447297</cx:pt>
          <cx:pt idx="234">0.044961089658208199</cx:pt>
          <cx:pt idx="235">-0.0108472248773558</cx:pt>
          <cx:pt idx="236">0.0080783697732669402</cx:pt>
          <cx:pt idx="237">0.037076858442237098</cx:pt>
          <cx:pt idx="238">0.025348949375858701</cx:pt>
          <cx:pt idx="239">0.057205200247347703</cx:pt>
          <cx:pt idx="240">0.062074551197644101</cx:pt>
          <cx:pt idx="241">0.057359733748567898</cx:pt>
          <cx:pt idx="242">0.0087027032467103596</cx:pt>
          <cx:pt idx="243">-0.0078946823083763905</cx:pt>
          <cx:pt idx="244">-0.023812964592609301</cx:pt>
          <cx:pt idx="245">0.044193622191156197</cx:pt>
          <cx:pt idx="246">0.0067351576576813498</cx:pt>
          <cx:pt idx="247">0.0239426558135458</cx:pt>
          <cx:pt idx="248">0.063690515678621606</cx:pt>
          <cx:pt idx="249">0.046794485924126397</cx:pt>
          <cx:pt idx="250">0.0103998360622914</cx:pt>
          <cx:pt idx="251">0.00122329015723273</cx:pt>
          <cx:pt idx="252">0.00068005151572239999</cx:pt>
          <cx:pt idx="253">-0.0012731144349656799</cx:pt>
          <cx:pt idx="254">-0.00229690583268366</cx:pt>
          <cx:pt idx="255">-0.0090023888957164993</cx:pt>
          <cx:pt idx="256">-0.017757310248890899</cx:pt>
          <cx:pt idx="257">-0.030738379485753399</cx:pt>
          <cx:pt idx="258">-0.017835169047989399</cx:pt>
          <cx:pt idx="259">-0.0124313584760424</cx:pt>
          <cx:pt idx="260">0.0146459285378187</cx:pt>
          <cx:pt idx="261">0.070764949346119696</cx:pt>
          <cx:pt idx="262">0.0206214843677743</cx:pt>
          <cx:pt idx="263">-0.014816024987358199</cx:pt>
          <cx:pt idx="264">-0.0157290611547827</cx:pt>
          <cx:pt idx="265">0.0021149696414683801</cx:pt>
          <cx:pt idx="266">-0.030272996027534801</cx:pt>
          <cx:pt idx="267">0.020242358292053501</cx:pt>
          <cx:pt idx="268">0.101482947552898</cx:pt>
          <cx:pt idx="269">0.097262251234784394</cx:pt>
          <cx:pt idx="270">0.024808918882827501</cx:pt>
          <cx:pt idx="271">0.017788742297534001</cx:pt>
          <cx:pt idx="272">-0.00074901364407621595</cx:pt>
          <cx:pt idx="273">0.0305638483443335</cx:pt>
          <cx:pt idx="274">0.015804968887114301</cx:pt>
          <cx:pt idx="275">0.046311336712570601</cx:pt>
          <cx:pt idx="276">0.085270826105715</cx:pt>
          <cx:pt idx="277">0.047017514405319497</cx:pt>
          <cx:pt idx="278">0.0074194895440593501</cx:pt>
          <cx:pt idx="279">-0.012593006413168</cx:pt>
          <cx:pt idx="280">0.00068584201798895504</cx:pt>
          <cx:pt idx="281">-0.00076439526314192304</cx:pt>
          <cx:pt idx="282">-0.00423041668619381</cx:pt>
          <cx:pt idx="283">-0.0113623078757061</cx:pt>
          <cx:pt idx="284">-0.015756426839347901</cx:pt>
          <cx:pt idx="285">-0.037609211756613997</cx:pt>
          <cx:pt idx="286">-0.048227094615513701</cx:pt>
          <cx:pt idx="287">-0.0316429231783142</cx:pt>
          <cx:pt idx="288">0.018936875068392901</cx:pt>
          <cx:pt idx="289">0.048853331084139903</cx:pt>
          <cx:pt idx="290">0.062457075678205402</cx:pt>
          <cx:pt idx="291">-0.0051439483220497399</cx:pt>
          <cx:pt idx="292">0.0122199136779974</cx:pt>
          <cx:pt idx="293">-0.038165614149783499</cx:pt>
          <cx:pt idx="294">-0.074860276974635098</cx:pt>
          <cx:pt idx="295">-0.063079345937402401</cx:pt>
          <cx:pt idx="296">-0.0028504227105076701</cx:pt>
          <cx:pt idx="297">0.015484326771695299</cx:pt>
          <cx:pt idx="298">0.0051502279264702697</cx:pt>
          <cx:pt idx="299">-0.0106256307008907</cx:pt>
          <cx:pt idx="300">-0.014325314281736201</cx:pt>
          <cx:pt idx="301">0.0061860267561250496</cx:pt>
          <cx:pt idx="302">0.0208944364756793</cx:pt>
          <cx:pt idx="303">0.068039786104832994</cx:pt>
          <cx:pt idx="304">0.0676915253563493</cx:pt>
          <cx:pt idx="305">0.033991801216745499</cx:pt>
          <cx:pt idx="306">0.0125934054797154</cx:pt>
          <cx:pt idx="307">-0.0035080664577863299</cx:pt>
          <cx:pt idx="308">-0.00079115139184278904</cx:pt>
          <cx:pt idx="309">-0.0018779807139735699</cx:pt>
          <cx:pt idx="310">-0.0047194261399912101</cx:pt>
          <cx:pt idx="311">-0.0137851104654917</cx:pt>
          <cx:pt idx="312">-0.018647809499496699</cx:pt>
          <cx:pt idx="313">-0.026758473859497801</cx:pt>
          <cx:pt idx="314">-0.043264061222737897</cx:pt>
          <cx:pt idx="315">-0.048488667008051302</cx:pt>
          <cx:pt idx="316">-0.013233961150057301</cx:pt>
          <cx:pt idx="317">0.071167810926807296</cx:pt>
          <cx:pt idx="318">0.042269497994219897</cx:pt>
          <cx:pt idx="319">-0.051695242838416797</cx:pt>
          <cx:pt idx="320">-0.00499313468113713</cx:pt>
          <cx:pt idx="321">-0.026884046146435601</cx:pt>
          <cx:pt idx="322">-0.094702044732153795</cx:pt>
          <cx:pt idx="323">-0.098198044089633493</cx:pt>
          <cx:pt idx="324">-0.062533440753955602</cx:pt>
          <cx:pt idx="325">-0.053599397352114699</cx:pt>
          <cx:pt idx="326">-0.042814508660683301</cx:pt>
          <cx:pt idx="327">-0.040031436893017101</cx:pt>
          <cx:pt idx="328">-0.042512822953140503</cx:pt>
          <cx:pt idx="329">-0.00705221707457886</cx:pt>
          <cx:pt idx="330">0.0134112721322919</cx:pt>
          <cx:pt idx="331">0.073858592920303404</cx:pt>
          <cx:pt idx="332">0.075888739331813504</cx:pt>
          <cx:pt idx="333">0.041425175280862397</cx:pt>
          <cx:pt idx="334">0.022791369597162998</cx:pt>
          <cx:pt idx="335">-0.00035315724704591502</cx:pt>
          <cx:pt idx="336">-0.000215368172268362</cx:pt>
          <cx:pt idx="337">0.00037368061540361401</cx:pt>
          <cx:pt idx="338">-0.0011744310159695901</cx:pt>
          <cx:pt idx="339">-0.0058494520576724499</cx:pt>
          <cx:pt idx="340">-0.0115611756463656</cx:pt>
          <cx:pt idx="341">-0.022877778623554501</cx:pt>
          <cx:pt idx="342">-0.043694194391463298</cx:pt>
          <cx:pt idx="343">-0.044210378086978301</cx:pt>
          <cx:pt idx="344">-0.00105965812820245</cx:pt>
          <cx:pt idx="345">0.032263080025980002</cx:pt>
          <cx:pt idx="346">0.0021766827515991502</cx:pt>
          <cx:pt idx="347">-0.012568364052438601</cx:pt>
          <cx:pt idx="348">0.048825940163614003</cx:pt>
          <cx:pt idx="349">0.064151825197612894</cx:pt>
          <cx:pt idx="350">-0.041079843363347801</cx:pt>
          <cx:pt idx="351">-0.10235740236912901</cx:pt>
          <cx:pt idx="352">-0.064277830386209503</cx:pt>
          <cx:pt idx="353">-0.041828268409931299</cx:pt>
          <cx:pt idx="354">-0.0966278291791898</cx:pt>
          <cx:pt idx="355">-0.059785736306047402</cx:pt>
          <cx:pt idx="356">0.0029158257294801902</cx:pt>
          <cx:pt idx="357">0.017092699802265202</cx:pt>
          <cx:pt idx="358">0.0184761066646878</cx:pt>
          <cx:pt idx="359">0.053951684497266401</cx:pt>
          <cx:pt idx="360">0.052989539712700602</cx:pt>
          <cx:pt idx="361">0.016697912070600202</cx:pt>
          <cx:pt idx="362">0.0061463051509418999</cx:pt>
          <cx:pt idx="363">-0.0029866546605885002</cx:pt>
          <cx:pt idx="364">0.000205592301363072</cx:pt>
          <cx:pt idx="365">0.000212794622657243</cx:pt>
          <cx:pt idx="366">-0.00044236627335726599</cx:pt>
          <cx:pt idx="367">-0.00313253723020359</cx:pt>
          <cx:pt idx="368">-0.016340360049727401</cx:pt>
          <cx:pt idx="369">-0.034028400254385201</cx:pt>
          <cx:pt idx="370">-0.060280074029600901</cx:pt>
          <cx:pt idx="371">-0.036257456113045101</cx:pt>
          <cx:pt idx="372">0.025381376217965001</cx:pt>
          <cx:pt idx="373">0.073823172038923898</cx:pt>
          <cx:pt idx="374">0.0219794793892466</cx:pt>
          <cx:pt idx="375">0.016968152923776</cx:pt>
          <cx:pt idx="376">0.071719366336052706</cx:pt>
          <cx:pt idx="377">0.0168598398874353</cx:pt>
          <cx:pt idx="378">-0.0204015176714736</cx:pt>
          <cx:pt idx="379">-0.052314041677155802</cx:pt>
          <cx:pt idx="380">-0.063929858232512696</cx:pt>
          <cx:pt idx="381">-0.059213148515784297</cx:pt>
          <cx:pt idx="382">-0.092163837080666194</cx:pt>
          <cx:pt idx="383">-0.0048639614629399199</cx:pt>
          <cx:pt idx="384">0.0264847519898419</cx:pt>
          <cx:pt idx="385">0.0094446937181443796</cx:pt>
          <cx:pt idx="386">0.00033411593276034</cx:pt>
          <cx:pt idx="387">0.0074882543748054304</cx:pt>
          <cx:pt idx="388">0.0167876458388251</cx:pt>
          <cx:pt idx="389">-0.0034133299646371801</cx:pt>
          <cx:pt idx="390">-0.0065582808737721498</cx:pt>
          <cx:pt idx="391">-0.0026329582296365202</cx:pt>
          <cx:pt idx="392">7.2961733770603003e-05</cx:pt>
          <cx:pt idx="393">0.00079474483713874104</cx:pt>
          <cx:pt idx="394">-0.000641580143673346</cx:pt>
          <cx:pt idx="395">-0.0010007380690602299</cx:pt>
          <cx:pt idx="396">-0.0145550585931372</cx:pt>
          <cx:pt idx="397">-0.023217271012103701</cx:pt>
          <cx:pt idx="398">-0.0589558859712331</cx:pt>
          <cx:pt idx="399">-0.0557658512909932</cx:pt>
          <cx:pt idx="400">0.0060379546308892296</cx:pt>
          <cx:pt idx="401">0.040074801376078599</cx:pt>
          <cx:pt idx="402">0.036870329561478697</cx:pt>
          <cx:pt idx="403">0.0147383740503288</cx:pt>
          <cx:pt idx="404">-0.0063567091120514396</cx:pt>
          <cx:pt idx="405">0.029465727319221501</cx:pt>
          <cx:pt idx="406">0.036902209798437301</cx:pt>
          <cx:pt idx="407">-0.067483971908814999</cx:pt>
          <cx:pt idx="408">-0.074519813686487399</cx:pt>
          <cx:pt idx="409">-0.085853925759552294</cx:pt>
          <cx:pt idx="410">-0.0826875778048555</cx:pt>
          <cx:pt idx="411">0.00186055595455875</cx:pt>
          <cx:pt idx="412">-0.0062671186644264101</cx:pt>
          <cx:pt idx="413">-0.031444987338155497</cx:pt>
          <cx:pt idx="414">-0.029706949091138399</cx:pt>
          <cx:pt idx="415">-0.0261592013433928</cx:pt>
          <cx:pt idx="416">-0.024203344558793201</cx:pt>
          <cx:pt idx="417">-0.017368455351746599</cx:pt>
          <cx:pt idx="418">-0.0087375658593404001</cx:pt>
          <cx:pt idx="419">-0.00072155671288146104</cx:pt>
          <cx:pt idx="420">-0.00021535851448533101</cx:pt>
          <cx:pt idx="421">0.000138328817714401</cx:pt>
          <cx:pt idx="422">0.0012249827040138499</cx:pt>
          <cx:pt idx="423">-0.00130960595506504</cx:pt>
          <cx:pt idx="424">-0.0129112640124828</cx:pt>
          <cx:pt idx="425">-0.022286926924859101</cx:pt>
          <cx:pt idx="426">-0.051099074076544099</cx:pt>
          <cx:pt idx="427">-0.057429050614688698</cx:pt>
          <cx:pt idx="428">-0.039813180845834198</cx:pt>
          <cx:pt idx="429">0.036922707706121001</cx:pt>
          <cx:pt idx="430">0.031245833491500102</cx:pt>
          <cx:pt idx="431">0.0043429574422775303</cx:pt>
          <cx:pt idx="432">0.014585690289673501</cx:pt>
          <cx:pt idx="433">0.074871674131072805</cx:pt>
          <cx:pt idx="434">0.057408881758740399</cx:pt>
          <cx:pt idx="435">-0.093790799291558896</cx:pt>
          <cx:pt idx="436">-0.0652672053031806</cx:pt>
          <cx:pt idx="437">-0.0475791947031221</cx:pt>
          <cx:pt idx="438">-0.059796794363672398</cx:pt>
          <cx:pt idx="439">-0.060071459958084703</cx:pt>
          <cx:pt idx="440">-0.073881497587705694</cx:pt>
          <cx:pt idx="441">-0.067826000323605098</cx:pt>
          <cx:pt idx="442">-0.0523503166245438</cx:pt>
          <cx:pt idx="443">-0.038923249823850897</cx:pt>
          <cx:pt idx="444">-0.0303024727539177</cx:pt>
          <cx:pt idx="445">-0.017410775389988701</cx:pt>
          <cx:pt idx="446">-0.0095557255246614004</cx:pt>
          <cx:pt idx="447">-0.0033340483575252699</cx:pt>
          <cx:pt idx="448">-0.00039200518984228302</cx:pt>
          <cx:pt idx="449">5.3867070868229299e-05</cx:pt>
          <cx:pt idx="450">-0.000325398904174298</cx:pt>
          <cx:pt idx="451">-0.0022791982268394999</cx:pt>
          <cx:pt idx="452">-0.017466584681416601</cx:pt>
          <cx:pt idx="453">-0.023690224942562101</cx:pt>
          <cx:pt idx="454">-0.037782577799653799</cx:pt>
          <cx:pt idx="455">-0.063279259363117707</cx:pt>
          <cx:pt idx="456">-0.066505545624467102</cx:pt>
          <cx:pt idx="457">0.00096256717760167404</cx:pt>
          <cx:pt idx="458">-0.0010944811530329099</cx:pt>
          <cx:pt idx="459">-0.0029041465061614498</cx:pt>
          <cx:pt idx="460">0.074861493408538801</cx:pt>
          <cx:pt idx="461">0.096947906728769698</cx:pt>
          <cx:pt idx="462">0.019080111658384601</cx:pt>
          <cx:pt idx="463">-0.042204063983197801</cx:pt>
          <cx:pt idx="464">-0.030965982383610102</cx:pt>
          <cx:pt idx="465">-0.044444088175530999</cx:pt>
          <cx:pt idx="466">-0.072074499582006998</cx:pt>
          <cx:pt idx="467">-0.090544507024993295</cx:pt>
          <cx:pt idx="468">-0.11190725249156</cx:pt>
          <cx:pt idx="469">-0.064715861301352595</cx:pt>
          <cx:pt idx="470">-0.0407399603481415</cx:pt>
          <cx:pt idx="471">-0.030650138873423199</cx:pt>
          <cx:pt idx="472">-0.0111747077834399</cx:pt>
          <cx:pt idx="473">-0.0127628867424763</cx:pt>
          <cx:pt idx="474">-0.0133043848723398</cx:pt>
          <cx:pt idx="475">-0.0049086450693402103</cx:pt>
          <cx:pt idx="476">-3.7982950532041901e-05</cx:pt>
          <cx:pt idx="477">0.00037190667502192098</cx:pt>
          <cx:pt idx="478">-0.00098501056076068108</cx:pt>
          <cx:pt idx="479">-0.0065900845057428803</cx:pt>
          <cx:pt idx="480">-0.019465086192261599</cx:pt>
          <cx:pt idx="481">-0.0205470000028171</cx:pt>
          <cx:pt idx="482">-0.016564320945022599</cx:pt>
          <cx:pt idx="483">-0.018740658648519402</cx:pt>
          <cx:pt idx="484">-0.0138217374513772</cx:pt>
          <cx:pt idx="485">-0.0056888088425701396</cx:pt>
          <cx:pt idx="486">0.036621167615628197</cx:pt>
          <cx:pt idx="487">0.075075220512335603</cx:pt>
          <cx:pt idx="488">0.069483156233988402</cx:pt>
          <cx:pt idx="489">0.048156741082508198</cx:pt>
          <cx:pt idx="490">0.043932019519619801</cx:pt>
          <cx:pt idx="491">-0.0099247320869403997</cx:pt>
          <cx:pt idx="492">0.024799724489005699</cx:pt>
          <cx:pt idx="493">-0.022491288462497799</cx:pt>
          <cx:pt idx="494">-0.0475570485133604</cx:pt>
          <cx:pt idx="495">-0.080924551271535999</cx:pt>
          <cx:pt idx="496">-0.071579858825238499</cx:pt>
          <cx:pt idx="497">-0.030913325336721</cx:pt>
          <cx:pt idx="498">-0.0376538512228013</cx:pt>
          <cx:pt idx="499">-0.027984205764245498</cx:pt>
          <cx:pt idx="500">-0.0104592762436583</cx:pt>
          <cx:pt idx="501">-0.0016370314731309801</cx:pt>
          <cx:pt idx="502">-0.0038199814995832498</cx:pt>
          <cx:pt idx="503">-0.000442858067343352</cx:pt>
          <cx:pt idx="504">-0.00053885083372138295</cx:pt>
          <cx:pt idx="505">0.00023969669626787299</cx:pt>
          <cx:pt idx="506">-0.0012754298471357301</cx:pt>
          <cx:pt idx="507">-0.0098774686730178692</cx:pt>
          <cx:pt idx="508">-0.038637058551678698</cx:pt>
          <cx:pt idx="509">-0.036745185918758999</cx:pt>
          <cx:pt idx="510">0.0039702606501615901</cx:pt>
          <cx:pt idx="511">0.025488942404903899</cx:pt>
          <cx:pt idx="512">0.0193657982489343</cx:pt>
          <cx:pt idx="513">0.0044612303705783996</cx:pt>
          <cx:pt idx="514">0.046564138004423397</cx:pt>
          <cx:pt idx="515">0.048175693330398901</cx:pt>
          <cx:pt idx="516">0.0499519687930009</cx:pt>
          <cx:pt idx="517">0.0485125495039977</cx:pt>
          <cx:pt idx="518">0.046517722984823102</cx:pt>
          <cx:pt idx="519">0.017731868777613201</cx:pt>
          <cx:pt idx="520">0.0082408459518322104</cx:pt>
          <cx:pt idx="521">0.0096206399182759399</cx:pt>
          <cx:pt idx="522">-0.019946457141844901</cx:pt>
          <cx:pt idx="523">-0.073076143725529202</cx:pt>
          <cx:pt idx="524">-0.058608402501162997</cx:pt>
          <cx:pt idx="525">-0.063660813280137396</cx:pt>
          <cx:pt idx="526">-0.0694085293797162</cx:pt>
          <cx:pt idx="527">-0.051311565902863197</cx:pt>
          <cx:pt idx="528">-0.0060048085647579803</cx:pt>
          <cx:pt idx="529">0.0064642693775209901</cx:pt>
          <cx:pt idx="530">-0.0027032657300665201</cx:pt>
          <cx:pt idx="531">0.00014465131669303099</cx:pt>
          <cx:pt idx="532">5.69214312504981e-05</cx:pt>
          <cx:pt idx="533">-0.00071996322104409297</cx:pt>
          <cx:pt idx="534">-0.00220037260504199</cx:pt>
          <cx:pt idx="535">-0.010976487615735799</cx:pt>
          <cx:pt idx="536">-0.048786865004051598</cx:pt>
          <cx:pt idx="537">-0.064034644304540006</cx:pt>
          <cx:pt idx="538">-0.017240669809198299</cx:pt>
          <cx:pt idx="539">0.021581521171642699</cx:pt>
          <cx:pt idx="540">0.0368373411386302</cx:pt>
          <cx:pt idx="541">0.014614523545391301</cx:pt>
          <cx:pt idx="542">0.0296496160241847</cx:pt>
          <cx:pt idx="543">0.039958512759685601</cx:pt>
          <cx:pt idx="544">0.049060884482501101</cx:pt>
          <cx:pt idx="545">0.056665193416457899</cx:pt>
          <cx:pt idx="546">0.018164203061408899</cx:pt>
          <cx:pt idx="547">0.021964222137555799</cx:pt>
          <cx:pt idx="548">-0.0020228596730393201</cx:pt>
          <cx:pt idx="549">0.0167839689354338</cx:pt>
          <cx:pt idx="550">0.0058556901837708598</cx:pt>
          <cx:pt idx="551">-0.040821896883056902</cx:pt>
          <cx:pt idx="552">-0.069151342871164603</cx:pt>
          <cx:pt idx="553">-0.068211918940987298</cx:pt>
          <cx:pt idx="554">-0.057265346105615102</cx:pt>
          <cx:pt idx="555">-0.025284950979125</cx:pt>
          <cx:pt idx="556">0.00699398376706607</cx:pt>
          <cx:pt idx="557">0.0037655659744782201</cx:pt>
          <cx:pt idx="558">-0.0059332409916811098</cx:pt>
          <cx:pt idx="559">-0.00027445895635598702</cx:pt>
          <cx:pt idx="560">0.00077906368635509004</cx:pt>
          <cx:pt idx="561">-0.00084741992368128898</cx:pt>
          <cx:pt idx="562">-0.00065623405910628704</cx:pt>
          <cx:pt idx="563">-0.013987666112079199</cx:pt>
          <cx:pt idx="564">-0.052973118014784597</cx:pt>
          <cx:pt idx="565">-0.056701713604618002</cx:pt>
          <cx:pt idx="566">-0.030782702343857899</cx:pt>
          <cx:pt idx="567">0.0038929642900107199</cx:pt>
          <cx:pt idx="568">0.0143288578155215</cx:pt>
          <cx:pt idx="569">-0.0131537714128634</cx:pt>
          <cx:pt idx="570">0.0080055254805008799</cx:pt>
          <cx:pt idx="571">0.056267007024102603</cx:pt>
          <cx:pt idx="572">0.068828883127414198</cx:pt>
          <cx:pt idx="573">0.0051802594472306696</cx:pt>
          <cx:pt idx="574">-0.0410145413619354</cx:pt>
          <cx:pt idx="575">-0.00078839059311436701</cx:pt>
          <cx:pt idx="576">-0.049046737890144403</cx:pt>
          <cx:pt idx="577">-0.0034301278383406801</cx:pt>
          <cx:pt idx="578">-0.0072053346187345201</cx:pt>
          <cx:pt idx="579">-0.0186618446827728</cx:pt>
          <cx:pt idx="580">-0.047831869626050398</cx:pt>
          <cx:pt idx="581">-0.047714700330909202</cx:pt>
          <cx:pt idx="582">-0.031289599969274003</cx:pt>
          <cx:pt idx="583">-0.010139886570709199</cx:pt>
          <cx:pt idx="584">0.010030232539584599</cx:pt>
          <cx:pt idx="585">0.0059238334763575201</cx:pt>
          <cx:pt idx="586">-0.00254419675684916</cx:pt>
          <cx:pt idx="587">-0.00076420360875310205</cx:pt>
          <cx:pt idx="588">-0.00026366932098166899</cx:pt>
          <cx:pt idx="589">-9.8189677644805102e-05</cx:pt>
          <cx:pt idx="590">-0.00040879544654398798</cx:pt>
          <cx:pt idx="591">-0.0113719230535257</cx:pt>
          <cx:pt idx="592">-0.0378787731053285</cx:pt>
          <cx:pt idx="593">-0.051266624362890499</cx:pt>
          <cx:pt idx="594">-0.051674586789433603</cx:pt>
          <cx:pt idx="595">-0.014802224084935599</cx:pt>
          <cx:pt idx="596">0.0098531099584161404</cx:pt>
          <cx:pt idx="597">0.011741292164049099</cx:pt>
          <cx:pt idx="598">-0.020409342380419301</cx:pt>
          <cx:pt idx="599">0.037831676547333701</cx:pt>
          <cx:pt idx="600">0.00086212663126850205</cx:pt>
          <cx:pt idx="601">-0.0292584313692495</cx:pt>
          <cx:pt idx="602">-0.075451125125541099</cx:pt>
          <cx:pt idx="603">-0.030364649214762899</cx:pt>
          <cx:pt idx="604">-0.042179256710634903</cx:pt>
          <cx:pt idx="605">-0.0123045274521463</cx:pt>
          <cx:pt idx="606">-0.015213944382641301</cx:pt>
          <cx:pt idx="607">-0.015741940360567901</cx:pt>
          <cx:pt idx="608">-0.035522260312889402</cx:pt>
          <cx:pt idx="609">-0.0312131801668461</cx:pt>
          <cx:pt idx="610">-0.012555192900104499</cx:pt>
          <cx:pt idx="611">-0.0061285831164202796</cx:pt>
          <cx:pt idx="612">0.010539734228917399</cx:pt>
          <cx:pt idx="613">9.8595947372137296e-05</cx:pt>
          <cx:pt idx="614">-0.0012030099411516101</cx:pt>
          <cx:pt idx="615">-0.000104061505631816</cx:pt>
          <cx:pt idx="616">-0.00042159573967223099</cx:pt>
          <cx:pt idx="617">0.00065103900851627098</cx:pt>
          <cx:pt idx="618">-0.000457826093959348</cx:pt>
          <cx:pt idx="619">-0.0052241843954173202</cx:pt>
          <cx:pt idx="620">-0.0113544953359052</cx:pt>
          <cx:pt idx="621">-0.018225395650922401</cx:pt>
          <cx:pt idx="622">-0.047723032502198899</cx:pt>
          <cx:pt idx="623">-0.0108225828254022</cx:pt>
          <cx:pt idx="624">0.0028098923737754199</cx:pt>
          <cx:pt idx="625">0.0391843575268307</cx:pt>
          <cx:pt idx="626">0.017088739774218601</cx:pt>
          <cx:pt idx="627">0.056483041950390098</cx:pt>
          <cx:pt idx="628">-0.0084881403744151204</cx:pt>
          <cx:pt idx="629">-0.0094243259425629</cx:pt>
          <cx:pt idx="630">-0.012105635003699201</cx:pt>
          <cx:pt idx="631">-0.013274732393984899</cx:pt>
          <cx:pt idx="632">-0.0314441321989299</cx:pt>
          <cx:pt idx="633">-0.025603269027994799</cx:pt>
          <cx:pt idx="634">-0.0101648091091681</cx:pt>
          <cx:pt idx="635">0.00411915601291053</cx:pt>
          <cx:pt idx="636">-0.0183137334784211</cx:pt>
          <cx:pt idx="637">-0.018381693634712301</cx:pt>
          <cx:pt idx="638">-0.0075216073880287199</cx:pt>
          <cx:pt idx="639">-0.0096198128307458108</cx:pt>
          <cx:pt idx="640">-0.00077959157897502303</cx:pt>
          <cx:pt idx="641">-4.2557938835460097e-05</cx:pt>
          <cx:pt idx="642">-5.4529197872537297e-05</cx:pt>
          <cx:pt idx="643">0.00032461738574218198</cx:pt>
          <cx:pt idx="644">-0.000118952726130261</cx:pt>
          <cx:pt idx="645">0.00038415016875586501</cx:pt>
          <cx:pt idx="646">-0.00028955298133396498</cx:pt>
          <cx:pt idx="647">-0.0033965645664360399</cx:pt>
          <cx:pt idx="648">-0.0068796714679472499</cx:pt>
          <cx:pt idx="649">-0.0069649038953163798</cx:pt>
          <cx:pt idx="650">-0.023473664479343601</cx:pt>
          <cx:pt idx="651">-0.0038568514816450699</cx:pt>
          <cx:pt idx="652">0.050656474554541503</cx:pt>
          <cx:pt idx="653">0.082632616722619207</cx:pt>
          <cx:pt idx="654">0.063552353040614504</cx:pt>
          <cx:pt idx="655">0.059858145992781997</cx:pt>
          <cx:pt idx="656">0.044315163103380899</cx:pt>
          <cx:pt idx="657">0.054279170025665999</cx:pt>
          <cx:pt idx="658">0.079431794542242307</cx:pt>
          <cx:pt idx="659">0.041571346775759903</cx:pt>
          <cx:pt idx="660">0.019147342026159701</cx:pt>
          <cx:pt idx="661">0.0044886447583278501</cx:pt>
          <cx:pt idx="662">-0.00090234534235856601</cx:pt>
          <cx:pt idx="663">-0.0020645843726140598</cx:pt>
          <cx:pt idx="664">-0.0145445051042686</cx:pt>
          <cx:pt idx="665">-0.0182815048074777</cx:pt>
          <cx:pt idx="666">-0.0098763198645278605</cx:pt>
          <cx:pt idx="667">-0.0110166399281215</cx:pt>
          <cx:pt idx="668">-0.0037018574869132001</cx:pt>
          <cx:pt idx="669">0.00011554904087138799</cx:pt>
          <cx:pt idx="670">-0.00036098487953542898</cx:pt>
          <cx:pt idx="671">0.000568419585485377</cx:pt>
          <cx:pt idx="672">0.00065230183958983005</cx:pt>
          <cx:pt idx="673">-0.00037669952980653001</cx:pt>
          <cx:pt idx="674">-0.000180752028420448</cx:pt>
          <cx:pt idx="675">-0.0016524159015344499</cx:pt>
          <cx:pt idx="676">-0.014490003345678199</cx:pt>
          <cx:pt idx="677">-0.024547623396140899</cx:pt>
          <cx:pt idx="678">-0.027839317849912899</cx:pt>
          <cx:pt idx="679">-0.0065460598632407002</cx:pt>
          <cx:pt idx="680">0.0152322615700748</cx:pt>
          <cx:pt idx="681">0.070212667404701001</cx:pt>
          <cx:pt idx="682">0.072370130522348294</cx:pt>
          <cx:pt idx="683">0.078597765650837106</cx:pt>
          <cx:pt idx="684">0.047021347949838997</cx:pt>
          <cx:pt idx="685">0.0441058670347972</cx:pt>
          <cx:pt idx="686">0.061852110333445502</cx:pt>
          <cx:pt idx="687">0.020940905975780501</cx:pt>
          <cx:pt idx="688">0.0258388194117345</cx:pt>
          <cx:pt idx="689">-0.0041353314783711299</cx:pt>
          <cx:pt idx="690">-0.015473413326027001</cx:pt>
          <cx:pt idx="691">-0.0068363585603833802</cx:pt>
          <cx:pt idx="692">-0.0142464297630992</cx:pt>
          <cx:pt idx="693">-0.0063895699307454298</cx:pt>
          <cx:pt idx="694">-0.0075892117727659001</cx:pt>
          <cx:pt idx="695">-0.0094729076757281792</cx:pt>
          <cx:pt idx="696">-0.0045222044551178602</cx:pt>
          <cx:pt idx="697">-0.00076110103232700504</cx:pt>
          <cx:pt idx="698">-0.00078495331471977099</cx:pt>
          <cx:pt idx="699">-0.00071711912194443903</cx:pt>
          <cx:pt idx="700">0.00036372846645740402</cx:pt>
          <cx:pt idx="701">-0.00066115964473391299</cx:pt>
          <cx:pt idx="702">0.000228152930369003</cx:pt>
          <cx:pt idx="703">-0.0019630389433120299</cx:pt>
          <cx:pt idx="704">-0.0089616205063908598</cx:pt>
          <cx:pt idx="705">-0.0055660615755556697</cx:pt>
          <cx:pt idx="706">-0.014193877223075701</cx:pt>
          <cx:pt idx="707">-0.0270891234380695</cx:pt>
          <cx:pt idx="708">-0.028573920303071099</cx:pt>
          <cx:pt idx="709">-0.010555767037933201</cx:pt>
          <cx:pt idx="710">0.00165791083481081</cx:pt>
          <cx:pt idx="711">-0.0023894057969671401</cx:pt>
          <cx:pt idx="712">0.0047034450644670997</cx:pt>
          <cx:pt idx="713">0.0117112095824614</cx:pt>
          <cx:pt idx="714">0.010788619962942701</cx:pt>
          <cx:pt idx="715">-0.0011838260729714199</cx:pt>
          <cx:pt idx="716">0.0065509245203475199</cx:pt>
          <cx:pt idx="717">0.0064243587288546197</cx:pt>
          <cx:pt idx="718">0.010461615541540001</cx:pt>
          <cx:pt idx="719">0.0097851365816082597</cx:pt>
          <cx:pt idx="720">0.00243479367820899</cx:pt>
          <cx:pt idx="721">-9.5018607135989098e-05</cx:pt>
          <cx:pt idx="722">-0.0037355667804880501</cx:pt>
          <cx:pt idx="723">-0.0015735576148177</cx:pt>
          <cx:pt idx="724">-0.00031213894106900701</cx:pt>
          <cx:pt idx="725">-0.000177072402709082</cx:pt>
          <cx:pt idx="726">-0.0010254316552126799</cx:pt>
          <cx:pt idx="727">0.00027973598766624298</cx:pt>
          <cx:pt idx="728">-0.000145416784941819</cx:pt>
          <cx:pt idx="729">0.00025130503727585298</cx:pt>
          <cx:pt idx="730">-9.3786106251659705e-05</cx:pt>
          <cx:pt idx="731">0.000160408562182095</cx:pt>
          <cx:pt idx="732">0.0038144166677010699</cx:pt>
          <cx:pt idx="733">0.011993592993752</cx:pt>
          <cx:pt idx="734">0.0058937221075945597</cx:pt>
          <cx:pt idx="735">-0.0049151260851133102</cx:pt>
          <cx:pt idx="736">-0.0148425071014118</cx:pt>
          <cx:pt idx="737">-0.022804865298055699</cx:pt>
          <cx:pt idx="738">-0.0252836102574008</cx:pt>
          <cx:pt idx="739">-0.0097800190383402399</cx:pt>
          <cx:pt idx="740">7.6186331342202203e-05</cx:pt>
          <cx:pt idx="741">-0.0163388136601668</cx:pt>
          <cx:pt idx="742">-0.019224461278503201</cx:pt>
          <cx:pt idx="743">-0.0047840934130996904</cx:pt>
          <cx:pt idx="744">0.0079026899391108803</cx:pt>
          <cx:pt idx="745">0.011553563776947599</cx:pt>
          <cx:pt idx="746">0.0049515037691460796</cx:pt>
          <cx:pt idx="747">0.0010894335876511999</cx:pt>
          <cx:pt idx="748">0.00046287588421662599</cx:pt>
          <cx:pt idx="749">-0.00092210521865007005</cx:pt>
          <cx:pt idx="750">-0.00066714287746580695</cx:pt>
          <cx:pt idx="751">0.000143254331670002</cx:pt>
          <cx:pt idx="752">0.00051724176365949099</cx:pt>
          <cx:pt idx="753">-0.00029593468739930401</cx:pt>
          <cx:pt idx="754">-0.000194242050789413</cx:pt>
          <cx:pt idx="755">0.00072212369401136896</cx:pt>
          <cx:pt idx="756">-0.00047955109661563898</cx:pt>
          <cx:pt idx="757">-0.00093302195091819198</cx:pt>
          <cx:pt idx="758">-0.000173017427529979</cx:pt>
          <cx:pt idx="759">-0.00040361054900580901</cx:pt>
          <cx:pt idx="760">-0.000188620126761829</cx:pt>
          <cx:pt idx="761">-0.00063142408688654701</cx:pt>
          <cx:pt idx="762">-0.000299720092701772</cx:pt>
          <cx:pt idx="763">4.2193694541366701e-05</cx:pt>
          <cx:pt idx="764">-0.00020082478874045099</cx:pt>
          <cx:pt idx="765">0.00027274003060818498</cx:pt>
          <cx:pt idx="766">-0.0027949945697171999</cx:pt>
          <cx:pt idx="767">0.0010681006159418301</cx:pt>
          <cx:pt idx="768">-0.00092749000059790801</cx:pt>
          <cx:pt idx="769">-0.0017074349552751601</cx:pt>
          <cx:pt idx="770">-0.0020945101728867101</cx:pt>
          <cx:pt idx="771">-0.000455011258579914</cx:pt>
          <cx:pt idx="772">-0.00059836829384178798</cx:pt>
          <cx:pt idx="773">-0.0018617305151927999</cx:pt>
          <cx:pt idx="774">-0.0051940587323462597</cx:pt>
          <cx:pt idx="775">-0.00064119393360199299</cx:pt>
          <cx:pt idx="776">0.00069039527601238797</cx:pt>
          <cx:pt idx="777">-0.00125753218629329</cx:pt>
          <cx:pt idx="778">-0.00033202106289791002</cx:pt>
          <cx:pt idx="779">5.5416016280958501e-05</cx:pt>
          <cx:pt idx="780">-0.000175125803761089</cx:pt>
          <cx:pt idx="781">0.00067469465621626404</cx:pt>
          <cx:pt idx="782">-0.00046435619499074103</cx:pt>
          <cx:pt idx="783">0.00012479891110189401</cx:pt>
        </cx:lvl>
      </cx:numDim>
    </cx:data>
    <cx:data id="136">
      <cx:numDim type="val">
        <cx:f>'001_WA_F - 副本'!$EG$1:$EG$784</cx:f>
        <cx:lvl ptCount="784" formatCode="G/通用格式">
          <cx:pt idx="0">-0.00058397880208949798</cx:pt>
          <cx:pt idx="1">0.000309697705084646</cx:pt>
          <cx:pt idx="2">-1.6302583805366101e-05</cx:pt>
          <cx:pt idx="3">-0.00076132967245408302</cx:pt>
          <cx:pt idx="4">-0.00053132590210862502</cx:pt>
          <cx:pt idx="5">-0.00033547556468947401</cx:pt>
          <cx:pt idx="6">0.00055256574997453395</cx:pt>
          <cx:pt idx="7">-0.00042160712164916899</cx:pt>
          <cx:pt idx="8">0.00056331990828616802</cx:pt>
          <cx:pt idx="9">-0.00072659927138484296</cx:pt>
          <cx:pt idx="10">-0.00020301400104145501</cx:pt>
          <cx:pt idx="11">0.00020576697322889699</cx:pt>
          <cx:pt idx="12">-0.00021672081679754</cx:pt>
          <cx:pt idx="13">0.00015885808719584199</cx:pt>
          <cx:pt idx="14">0.000190427223257629</cx:pt>
          <cx:pt idx="15">-0.00044918755044255599</cx:pt>
          <cx:pt idx="16">-0.000457945189385553</cx:pt>
          <cx:pt idx="17">0.0010254294042248699</cx:pt>
          <cx:pt idx="18">-0.00026354949553467402</cx:pt>
          <cx:pt idx="19">-0.00028774530845338702</cx:pt>
          <cx:pt idx="20">0.00032200967273830999</cx:pt>
          <cx:pt idx="21">-0.00011673291550644501</cx:pt>
          <cx:pt idx="22">-0.000382897031917061</cx:pt>
          <cx:pt idx="23">0.00050407659755107004</cx:pt>
          <cx:pt idx="24">0.0014963984794184801</cx:pt>
          <cx:pt idx="25">0.00044923059296032299</cx:pt>
          <cx:pt idx="26">-0.000172728601852183</cx:pt>
          <cx:pt idx="27">-0.000115775265823264</cx:pt>
          <cx:pt idx="28">-0.00018462787810018499</cx:pt>
          <cx:pt idx="29">-0.000444434043952729</cx:pt>
          <cx:pt idx="30">0.00032351035741390901</cx:pt>
          <cx:pt idx="31">0.00034008047581250798</cx:pt>
          <cx:pt idx="32">0.00028554750942251999</cx:pt>
          <cx:pt idx="33">-5.1377393133919298e-05</cx:pt>
          <cx:pt idx="34">0.00093094256231116901</cx:pt>
          <cx:pt idx="35">0.0032697112524741599</cx:pt>
          <cx:pt idx="36">0.00185172780021097</cx:pt>
          <cx:pt idx="37">0.00021804669320993</cx:pt>
          <cx:pt idx="38">0.0016154516578187499</cx:pt>
          <cx:pt idx="39">0.0042677656760644698</cx:pt>
          <cx:pt idx="40">0.0039867803591240496</cx:pt>
          <cx:pt idx="41">0.0041905422834683202</cx:pt>
          <cx:pt idx="42">0.0020586055365941899</cx:pt>
          <cx:pt idx="43">0.0028844047076832498</cx:pt>
          <cx:pt idx="44">0.00203989672865479</cx:pt>
          <cx:pt idx="45">0.0029596648037748898</cx:pt>
          <cx:pt idx="46">0.0027883962298791299</cx:pt>
          <cx:pt idx="47">0.0014569431234864</cx:pt>
          <cx:pt idx="48">0.00274226516142187</cx:pt>
          <cx:pt idx="49">0.0045596570179549404</cx:pt>
          <cx:pt idx="50">0.00097891880014621909</cx:pt>
          <cx:pt idx="51">-0.00056671658161993395</cx:pt>
          <cx:pt idx="52">0.00064290323703835</cx:pt>
          <cx:pt idx="53">-0.00050316508181460899</cx:pt>
          <cx:pt idx="54">0.00048226011041399802</cx:pt>
          <cx:pt idx="55">0.00058528255297709696</cx:pt>
          <cx:pt idx="56">-0.000252473506506026</cx:pt>
          <cx:pt idx="57">-4.3655571898646002e-05</cx:pt>
          <cx:pt idx="58">0.000221225209874793</cx:pt>
          <cx:pt idx="59">0.00024732538762911799</cx:pt>
          <cx:pt idx="60">0.00016106228898700499</cx:pt>
          <cx:pt idx="61">-0.00016651657609428099</cx:pt>
          <cx:pt idx="62">0.0015217281906746501</cx:pt>
          <cx:pt idx="63">0.0059239456128331799</cx:pt>
          <cx:pt idx="64">0.0053787934824027399</cx:pt>
          <cx:pt idx="65">0.00062032024638911196</cx:pt>
          <cx:pt idx="66">0.0052197591064216996</cx:pt>
          <cx:pt idx="67">0.010410609195104999</cx:pt>
          <cx:pt idx="68">0.010986193402131699</cx:pt>
          <cx:pt idx="69">0.0013725323256765099</cx:pt>
          <cx:pt idx="70">0.025185608438368999</cx:pt>
          <cx:pt idx="71">0.035365857190201397</cx:pt>
          <cx:pt idx="72">0.036989688643603302</cx:pt>
          <cx:pt idx="73">0.028525526883501701</cx:pt>
          <cx:pt idx="74">0.0347227833193565</cx:pt>
          <cx:pt idx="75">0.034585324392247298</cx:pt>
          <cx:pt idx="76">0.023048845141558201</cx:pt>
          <cx:pt idx="77">0.022892603175330001</cx:pt>
          <cx:pt idx="78">0.0132704742198378</cx:pt>
          <cx:pt idx="79">0.0037234707860713799</cx:pt>
          <cx:pt idx="80">0.0014792384846690899</cx:pt>
          <cx:pt idx="81">-0.00082761710413669699</cx:pt>
          <cx:pt idx="82">0.000200799308141062</cx:pt>
          <cx:pt idx="83">-0.000502662985149013</cx:pt>
          <cx:pt idx="84">0.000127820109093135</cx:pt>
          <cx:pt idx="85">-0.000107218827164056</cx:pt>
          <cx:pt idx="86">-0.00080574527628457201</cx:pt>
          <cx:pt idx="87">-6.5717386720410097e-05</cx:pt>
          <cx:pt idx="88">0.00033442797002321902</cx:pt>
          <cx:pt idx="89">-2.0213812619761301e-05</cx:pt>
          <cx:pt idx="90">0.0019023902864037101</cx:pt>
          <cx:pt idx="91">0.0072746145852641501</cx:pt>
          <cx:pt idx="92">0.00515443050342886</cx:pt>
          <cx:pt idx="93">0.0067112925330065796</cx:pt>
          <cx:pt idx="94">-0.0096826364189195602</cx:pt>
          <cx:pt idx="95">-0.0035276445879626698</cx:pt>
          <cx:pt idx="96">-0.017103832674945099</cx:pt>
          <cx:pt idx="97">0.0017642806836775599</cx:pt>
          <cx:pt idx="98">-0.00092260010626114201</cx:pt>
          <cx:pt idx="99">0.012322546039831499</cx:pt>
          <cx:pt idx="100">0.0121900899256587</cx:pt>
          <cx:pt idx="101">0.015767432977619799</cx:pt>
          <cx:pt idx="102">0.065556264569501199</cx:pt>
          <cx:pt idx="103">0.064990329694217003</cx:pt>
          <cx:pt idx="104">0.067199483125941997</cx:pt>
          <cx:pt idx="105">0.0538326828787399</cx:pt>
          <cx:pt idx="106">0.032073691699115198</cx:pt>
          <cx:pt idx="107">0.019581745529408799</cx:pt>
          <cx:pt idx="108">0.00939710721405306</cx:pt>
          <cx:pt idx="109">0.000259777092854532</cx:pt>
          <cx:pt idx="110">0.00017862945771707599</cx:pt>
          <cx:pt idx="111">-0.00055877104600417704</cx:pt>
          <cx:pt idx="112">0.00053997163395184001</cx:pt>
          <cx:pt idx="113">0.00030537842534865298</cx:pt>
          <cx:pt idx="114">-0.0041727032634524099</cx:pt>
          <cx:pt idx="115">-0.000692362458019854</cx:pt>
          <cx:pt idx="116">-0.00104999459381467</cx:pt>
          <cx:pt idx="117">-0.0091413799327610297</cx:pt>
          <cx:pt idx="118">-0.017112073257527501</cx:pt>
          <cx:pt idx="119">-0.0134131551043279</cx:pt>
          <cx:pt idx="120">-0.030440368875318299</cx:pt>
          <cx:pt idx="121">-0.0051193353319792601</cx:pt>
          <cx:pt idx="122">-0.025780317758217298</cx:pt>
          <cx:pt idx="123">-0.0012200477153876</cx:pt>
          <cx:pt idx="124">-0.000199740885442507</cx:pt>
          <cx:pt idx="125">-0.041605327151010001</cx:pt>
          <cx:pt idx="126">-0.041590216143798202</cx:pt>
          <cx:pt idx="127">-0.040194189747610298</cx:pt>
          <cx:pt idx="128">0.039702861214743</cx:pt>
          <cx:pt idx="129">0.022470539136278899</cx:pt>
          <cx:pt idx="130">-0.0051555488648383904</cx:pt>
          <cx:pt idx="131">0.0217779566869932</cx:pt>
          <cx:pt idx="132">0.0366036788607252</cx:pt>
          <cx:pt idx="133">0.037493135766900797</cx:pt>
          <cx:pt idx="134">0.015966491296201899</cx:pt>
          <cx:pt idx="135">0.034429470182777401</cx:pt>
          <cx:pt idx="136">0.022282790181265999</cx:pt>
          <cx:pt idx="137">0.0026042373176975498</cx:pt>
          <cx:pt idx="138">0.00063225885345100704</cx:pt>
          <cx:pt idx="139">0.0024299049280270702</cx:pt>
          <cx:pt idx="140">7.1840208313411703e-05</cx:pt>
          <cx:pt idx="141">-0.000367106325939295</cx:pt>
          <cx:pt idx="142">-0.00071329822616771196</cx:pt>
          <cx:pt idx="143">-0.00440408522564465</cx:pt>
          <cx:pt idx="144">-0.0154181351797436</cx:pt>
          <cx:pt idx="145">-0.030525370308600499</cx:pt>
          <cx:pt idx="146">-0.0511580293611337</cx:pt>
          <cx:pt idx="147">-0.053742181339923797</cx:pt>
          <cx:pt idx="148">-0.057563432042647598</cx:pt>
          <cx:pt idx="149">-0.024734836486370999</cx:pt>
          <cx:pt idx="150">-0.026502314037592602</cx:pt>
          <cx:pt idx="151">0.00628267844763729</cx:pt>
          <cx:pt idx="152">-0.0090382944608483097</cx:pt>
          <cx:pt idx="153">0.027685051201083499</cx:pt>
          <cx:pt idx="154">0.036870907138100102</cx:pt>
          <cx:pt idx="155">-0.0504412170155418</cx:pt>
          <cx:pt idx="156">-0.062193697863001302</cx:pt>
          <cx:pt idx="157">0.0185053393395339</cx:pt>
          <cx:pt idx="158">0.023271151459548899</cx:pt>
          <cx:pt idx="159">0.055620587814278602</cx:pt>
          <cx:pt idx="160">0.039129423224489999</cx:pt>
          <cx:pt idx="161">0.025369736341425201</cx:pt>
          <cx:pt idx="162">0.028900714636958001</cx:pt>
          <cx:pt idx="163">0.042006399284732598</cx:pt>
          <cx:pt idx="164">0.025923873525654801</cx:pt>
          <cx:pt idx="165">0.018906293317267901</cx:pt>
          <cx:pt idx="166">0.012753604405711501</cx:pt>
          <cx:pt idx="167">0.00372865927011478</cx:pt>
          <cx:pt idx="168">0.00069709686358529802</cx:pt>
          <cx:pt idx="169">0.00016708632496480701</cx:pt>
          <cx:pt idx="170">-0.00058695630342180604</cx:pt>
          <cx:pt idx="171">-0.0154730036501134</cx:pt>
          <cx:pt idx="172">-0.029809163515218</cx:pt>
          <cx:pt idx="173">-0.037823455067773903</cx:pt>
          <cx:pt idx="174">-0.078749370896419799</cx:pt>
          <cx:pt idx="175">-0.071632309358148294</cx:pt>
          <cx:pt idx="176">-0.058827284698669498</cx:pt>
          <cx:pt idx="177">-0.069063298063641199</cx:pt>
          <cx:pt idx="178">-0.0565311836737587</cx:pt>
          <cx:pt idx="179">-0.013655654349465</cx:pt>
          <cx:pt idx="180">-0.0087408695295014497</cx:pt>
          <cx:pt idx="181">0.0098595829918418105</cx:pt>
          <cx:pt idx="182">0.027976778730063101</cx:pt>
          <cx:pt idx="183">-0.019925141120182399</cx:pt>
          <cx:pt idx="184">-0.020224503026901399</cx:pt>
          <cx:pt idx="185">0.0044595672700906896</cx:pt>
          <cx:pt idx="186">0.022532765819974699</cx:pt>
          <cx:pt idx="187">0.059506151993130502</cx:pt>
          <cx:pt idx="188">0.021033704484898601</cx:pt>
          <cx:pt idx="189">-0.021858059067388299</cx:pt>
          <cx:pt idx="190">0.0096100378986561392</cx:pt>
          <cx:pt idx="191">0.041667906005137499</cx:pt>
          <cx:pt idx="192">0.0281476902082359</cx:pt>
          <cx:pt idx="193">0.016903090736456201</cx:pt>
          <cx:pt idx="194">0.0048327632816627898</cx:pt>
          <cx:pt idx="195">0.0014692808492115599</cx:pt>
          <cx:pt idx="196">0.000408500080287185</cx:pt>
          <cx:pt idx="197">-0.00029177466297150502</cx:pt>
          <cx:pt idx="198">-0.00081842050669689098</cx:pt>
          <cx:pt idx="199">-0.0225653147589981</cx:pt>
          <cx:pt idx="200">-0.033015001448828497</cx:pt>
          <cx:pt idx="201">-0.029184213611921601</cx:pt>
          <cx:pt idx="202">-0.067844408555675695</cx:pt>
          <cx:pt idx="203">-0.083559446404216794</cx:pt>
          <cx:pt idx="204">-0.056421558161825397</cx:pt>
          <cx:pt idx="205">-0.020458130058122002</cx:pt>
          <cx:pt idx="206">-0.020172137949282201</cx:pt>
          <cx:pt idx="207">-0.023654424638080401</cx:pt>
          <cx:pt idx="208">-0.053409669902165502</cx:pt>
          <cx:pt idx="209">-0.023320632568169498</cx:pt>
          <cx:pt idx="210">0.00091994133970571003</cx:pt>
          <cx:pt idx="211">0.046180216311672503</cx:pt>
          <cx:pt idx="212">0.0061715491341979402</cx:pt>
          <cx:pt idx="213">0.040687374919916301</cx:pt>
          <cx:pt idx="214">0.017216617754677602</cx:pt>
          <cx:pt idx="215">0.022111754688849902</cx:pt>
          <cx:pt idx="216">-0.0101507991327403</cx:pt>
          <cx:pt idx="217">0.0099793182757144903</cx:pt>
          <cx:pt idx="218">0.035978788474606303</cx:pt>
          <cx:pt idx="219">0.041682908922477703</cx:pt>
          <cx:pt idx="220">-0.012055248883340801</cx:pt>
          <cx:pt idx="221">-0.00436560699299713</cx:pt>
          <cx:pt idx="222">0.0037573651505327598</cx:pt>
          <cx:pt idx="223">0.00126682398034111</cx:pt>
          <cx:pt idx="224">0.00120362295832347</cx:pt>
          <cx:pt idx="225">-2.72372080425316e-05</cx:pt>
          <cx:pt idx="226">-0.000740415924371211</cx:pt>
          <cx:pt idx="227">-0.0136514213184662</cx:pt>
          <cx:pt idx="228">-0.0255618686483557</cx:pt>
          <cx:pt idx="229">-0.033136840693100099</cx:pt>
          <cx:pt idx="230">-0.034620190411625298</cx:pt>
          <cx:pt idx="231">-0.051161936337318602</cx:pt>
          <cx:pt idx="232">-0.034451601181609802</cx:pt>
          <cx:pt idx="233">0.053956699977834498</cx:pt>
          <cx:pt idx="234">0.0075497044277139198</cx:pt>
          <cx:pt idx="235">0.013724567820162801</cx:pt>
          <cx:pt idx="236">-0.0120803020497341</cx:pt>
          <cx:pt idx="237">-0.059934813849256703</cx:pt>
          <cx:pt idx="238">-0.031552157243571799</cx:pt>
          <cx:pt idx="239">0.027752002888636801</cx:pt>
          <cx:pt idx="240">0.0022093135521985101</cx:pt>
          <cx:pt idx="241">-0.0092189937469493392</cx:pt>
          <cx:pt idx="242">-0.010198237965585</cx:pt>
          <cx:pt idx="243">0.029958680699829401</cx:pt>
          <cx:pt idx="244">-0.033097222167718099</cx:pt>
          <cx:pt idx="245">0.0378858523067978</cx:pt>
          <cx:pt idx="246">-0.0063922273673250899</cx:pt>
          <cx:pt idx="247">-0.025136526265799701</cx:pt>
          <cx:pt idx="248">-0.035731914526793002</cx:pt>
          <cx:pt idx="249">-0.0047513769483518899</cx:pt>
          <cx:pt idx="250">-0.0027938067443626902</cx:pt>
          <cx:pt idx="251">0.00043498753423040098</cx:pt>
          <cx:pt idx="252">-0.00076210694912180396</cx:pt>
          <cx:pt idx="253">-0.00060117009956350798</cx:pt>
          <cx:pt idx="254">-0.00166655009667815</cx:pt>
          <cx:pt idx="255">-0.0137906307078816</cx:pt>
          <cx:pt idx="256">-0.030203151625261999</cx:pt>
          <cx:pt idx="257">-0.053511169175713899</cx:pt>
          <cx:pt idx="258">-0.050433850598059403</cx:pt>
          <cx:pt idx="259">-0.065120714118441503</cx:pt>
          <cx:pt idx="260">-0.0490100521294905</cx:pt>
          <cx:pt idx="261">0.083707330313265396</cx:pt>
          <cx:pt idx="262">0.055474187191204997</cx:pt>
          <cx:pt idx="263">0.040471563156079797</cx:pt>
          <cx:pt idx="264">-0.013322286778460301</cx:pt>
          <cx:pt idx="265">-0.061448996996524299</cx:pt>
          <cx:pt idx="266">-0.118247290549131</cx:pt>
          <cx:pt idx="267">-0.021357369086662199</cx:pt>
          <cx:pt idx="268">0.0088892445460387794</cx:pt>
          <cx:pt idx="269">-0.0537354716546425</cx:pt>
          <cx:pt idx="270">-0.067661759017266704</cx:pt>
          <cx:pt idx="271">-0.040198950915826301</cx:pt>
          <cx:pt idx="272">-0.053323839864256199</cx:pt>
          <cx:pt idx="273">-0.047386173217962499</cx:pt>
          <cx:pt idx="274">-0.071526964857738601</cx:pt>
          <cx:pt idx="275">-0.053158063085241201</cx:pt>
          <cx:pt idx="276">-0.0175395412553488</cx:pt>
          <cx:pt idx="277">-0.0082847942936447698</cx:pt>
          <cx:pt idx="278">-0.0060564340136875601</cx:pt>
          <cx:pt idx="279">-0.00153116239255797</cx:pt>
          <cx:pt idx="280">0.000237917114038011</cx:pt>
          <cx:pt idx="281">-5.3640749654697898e-05</cx:pt>
          <cx:pt idx="282">-0.0036629879959219499</cx:pt>
          <cx:pt idx="283">-0.013599395550532</cx:pt>
          <cx:pt idx="284">-0.033575524371910997</cx:pt>
          <cx:pt idx="285">-0.060110045722212103</cx:pt>
          <cx:pt idx="286">-0.063880386138025505</cx:pt>
          <cx:pt idx="287">-0.057249705829927798</cx:pt>
          <cx:pt idx="288">-0.0125354933319336</cx:pt>
          <cx:pt idx="289">0.117255258086898</cx:pt>
          <cx:pt idx="290">0.104405832989846</cx:pt>
          <cx:pt idx="291">0.055789043523212997</cx:pt>
          <cx:pt idx="292">-0.032296468601829997</cx:pt>
          <cx:pt idx="293">-0.173170729507716</cx:pt>
          <cx:pt idx="294">-0.177115570266281</cx:pt>
          <cx:pt idx="295">-0.120297749543976</cx:pt>
          <cx:pt idx="296">-0.128903522471916</cx:pt>
          <cx:pt idx="297">-0.126587860518691</cx:pt>
          <cx:pt idx="298">-0.091705273348381106</cx:pt>
          <cx:pt idx="299">-0.095481529360761402</cx:pt>
          <cx:pt idx="300">-0.109772714449865</cx:pt>
          <cx:pt idx="301">-0.105327233091499</cx:pt>
          <cx:pt idx="302">-0.082401743985621598</cx:pt>
          <cx:pt idx="303">-0.045813618129588202</cx:pt>
          <cx:pt idx="304">-0.0199795055951466</cx:pt>
          <cx:pt idx="305">-0.0062873384667622</cx:pt>
          <cx:pt idx="306">-0.0033827777130220598</cx:pt>
          <cx:pt idx="307">-0.00026391665239033598</cx:pt>
          <cx:pt idx="308">1.25534929267369e-05</cx:pt>
          <cx:pt idx="309">-0.00105210914545674</cx:pt>
          <cx:pt idx="310">-0.0063296838370533702</cx:pt>
          <cx:pt idx="311">-0.018343614185013801</cx:pt>
          <cx:pt idx="312">-0.047303844428595899</cx:pt>
          <cx:pt idx="313">-0.063001652394261004</cx:pt>
          <cx:pt idx="314">-0.038329439872329098</cx:pt>
          <cx:pt idx="315">-0.058202758441760698</cx:pt>
          <cx:pt idx="316">-0.0334233865222201</cx:pt>
          <cx:pt idx="317">0.069458949852898105</cx:pt>
          <cx:pt idx="318">0.083620169795530594</cx:pt>
          <cx:pt idx="319">0.032044572952165597</cx:pt>
          <cx:pt idx="320">-0.017648008161614</cx:pt>
          <cx:pt idx="321">-0.19991735554399601</cx:pt>
          <cx:pt idx="322">-0.16293019645863299</cx:pt>
          <cx:pt idx="323">-0.10779768696384601</cx:pt>
          <cx:pt idx="324">-0.102407015426473</cx:pt>
          <cx:pt idx="325">-0.14141618030764</cx:pt>
          <cx:pt idx="326">-0.077345767169855806</cx:pt>
          <cx:pt idx="327">-0.104675802647778</cx:pt>
          <cx:pt idx="328">-0.099126655042411999</cx:pt>
          <cx:pt idx="329">-0.063588624084647397</cx:pt>
          <cx:pt idx="330">-0.071288593395552199</cx:pt>
          <cx:pt idx="331">-0.030173939148042801</cx:pt>
          <cx:pt idx="332">-0.0186006084119077</cx:pt>
          <cx:pt idx="333">-0.0031902239088893399</cx:pt>
          <cx:pt idx="334">0.0018173419314389499</cx:pt>
          <cx:pt idx="335">-0.0018744823497381601</cx:pt>
          <cx:pt idx="336">-0.000217994201385128</cx:pt>
          <cx:pt idx="337">-0.00143286939809652</cx:pt>
          <cx:pt idx="338">-0.0037935695591142901</cx:pt>
          <cx:pt idx="339">-0.0299128675031375</cx:pt>
          <cx:pt idx="340">-0.061251625942061502</cx:pt>
          <cx:pt idx="341">-0.068612853739466795</cx:pt>
          <cx:pt idx="342">-0.066466595282093699</cx:pt>
          <cx:pt idx="343">-0.077463616874111102</cx:pt>
          <cx:pt idx="344">-0.042824721707192898</cx:pt>
          <cx:pt idx="345">0.062901054865371994</cx:pt>
          <cx:pt idx="346">0.069481589348845796</cx:pt>
          <cx:pt idx="347">0.133557215191179</cx:pt>
          <cx:pt idx="348">0.075601203026281899</cx:pt>
          <cx:pt idx="349">-0.053612932830047401</cx:pt>
          <cx:pt idx="350">-0.10333380037673399</cx:pt>
          <cx:pt idx="351">-0.059124937792223602</cx:pt>
          <cx:pt idx="352">-0.069468402675040106</cx:pt>
          <cx:pt idx="353">-0.0275168814200582</cx:pt>
          <cx:pt idx="354">-0.071929028822976596</cx:pt>
          <cx:pt idx="355">-0.073361832573385702</cx:pt>
          <cx:pt idx="356">0.0025632035016028699</cx:pt>
          <cx:pt idx="357">0.0019425854939993999</cx:pt>
          <cx:pt idx="358">-0.031860133052466898</cx:pt>
          <cx:pt idx="359">-0.0042891949167926198</cx:pt>
          <cx:pt idx="360">-0.00153204984530792</cx:pt>
          <cx:pt idx="361">-0.0114638741666223</cx:pt>
          <cx:pt idx="362">-0.00691188836951428</cx:pt>
          <cx:pt idx="363">-0.0066532486266771803</cx:pt>
          <cx:pt idx="364">-0.00043759479576216902</cx:pt>
          <cx:pt idx="365">0.0010961719229847799</cx:pt>
          <cx:pt idx="366">-0.0018621322083384401</cx:pt>
          <cx:pt idx="367">-0.025399236284743401</cx:pt>
          <cx:pt idx="368">-0.057339861878335403</cx:pt>
          <cx:pt idx="369">-0.067946973221140794</cx:pt>
          <cx:pt idx="370">-0.080630111694384596</cx:pt>
          <cx:pt idx="371">-0.0441200821479679</cx:pt>
          <cx:pt idx="372">-0.0055344966899971504</cx:pt>
          <cx:pt idx="373">0.060324426569684397</cx:pt>
          <cx:pt idx="374">0.1237852846844</cx:pt>
          <cx:pt idx="375">0.112781282109557</cx:pt>
          <cx:pt idx="376">0.12416930659091401</cx:pt>
          <cx:pt idx="377">-0.022985291186145101</cx:pt>
          <cx:pt idx="378">-0.0084322986640481094</cx:pt>
          <cx:pt idx="379">0.062134302225413197</cx:pt>
          <cx:pt idx="380">0.033520089051559697</cx:pt>
          <cx:pt idx="381">0.028185570438332998</cx:pt>
          <cx:pt idx="382">-0.035711239651606802</cx:pt>
          <cx:pt idx="383">0.0072569914760892496</cx:pt>
          <cx:pt idx="384">0.017458543560411099</cx:pt>
          <cx:pt idx="385">0.018072280916148299</cx:pt>
          <cx:pt idx="386">-0.0077334403668290301</cx:pt>
          <cx:pt idx="387">-0.0084053252853754402</cx:pt>
          <cx:pt idx="388">-0.028604812753708301</cx:pt>
          <cx:pt idx="389">-0.029025452110076001</cx:pt>
          <cx:pt idx="390">-0.0124311199135214</cx:pt>
          <cx:pt idx="391">-0.0042455211949322296</cx:pt>
          <cx:pt idx="392">0.000140958165680669</cx:pt>
          <cx:pt idx="393">0.00085338014246211799</cx:pt>
          <cx:pt idx="394">-0.000228400440846423</cx:pt>
          <cx:pt idx="395">-0.00709334069852846</cx:pt>
          <cx:pt idx="396">-0.032462048808436797</cx:pt>
          <cx:pt idx="397">-0.035619479827117502</cx:pt>
          <cx:pt idx="398">-0.044616048568462699</cx:pt>
          <cx:pt idx="399">-0.038479262905688198</cx:pt>
          <cx:pt idx="400">0.0026994784692984598</cx:pt>
          <cx:pt idx="401">0.042017979857443002</cx:pt>
          <cx:pt idx="402">0.122869030520115</cx:pt>
          <cx:pt idx="403">0.139146731339787</cx:pt>
          <cx:pt idx="404">0.039375587375399</cx:pt>
          <cx:pt idx="405">-0.020451380850412901</cx:pt>
          <cx:pt idx="406">0.044324420069579699</cx:pt>
          <cx:pt idx="407">0.031899670718167197</cx:pt>
          <cx:pt idx="408">-0.0094962322881488193</cx:pt>
          <cx:pt idx="409">0.034681428114524203</cx:pt>
          <cx:pt idx="410">0.0053722326068279501</cx:pt>
          <cx:pt idx="411">0.025077078197254202</cx:pt>
          <cx:pt idx="412">0.061825551780245201</cx:pt>
          <cx:pt idx="413">0.041473659815987197</cx:pt>
          <cx:pt idx="414">0.0097672627189761396</cx:pt>
          <cx:pt idx="415">-0.013509012866235201</cx:pt>
          <cx:pt idx="416">-0.019114863671900201</cx:pt>
          <cx:pt idx="417">-0.029404381812645999</cx:pt>
          <cx:pt idx="418">-0.015893935196386499</cx:pt>
          <cx:pt idx="419">-0.00044244960901334901</cx:pt>
          <cx:pt idx="420">5.3992722841521998e-05</cx:pt>
          <cx:pt idx="421">0.00047480074724544499</cx:pt>
          <cx:pt idx="422">0.0011735586323305799</cx:pt>
          <cx:pt idx="423">-0.0046733772038916304</cx:pt>
          <cx:pt idx="424">-0.020939159764704</cx:pt>
          <cx:pt idx="425">-0.027093809633590399</cx:pt>
          <cx:pt idx="426">-0.032325804176592303</cx:pt>
          <cx:pt idx="427">0.00111704151927235</cx:pt>
          <cx:pt idx="428">0.015689400913266701</cx:pt>
          <cx:pt idx="429">0.040785336512623102</cx:pt>
          <cx:pt idx="430">0.065389515235771703</cx:pt>
          <cx:pt idx="431">0.071057486663986202</cx:pt>
          <cx:pt idx="432">0.045907688858782401</cx:pt>
          <cx:pt idx="433">0.039690002427061499</cx:pt>
          <cx:pt idx="434">0.050485655253142803</cx:pt>
          <cx:pt idx="435">-0.078005711460147495</cx:pt>
          <cx:pt idx="436">0.0115498089484666</cx:pt>
          <cx:pt idx="437">0.049417247917267197</cx:pt>
          <cx:pt idx="438">-0.0134456373474776</cx:pt>
          <cx:pt idx="439">0.00151978065368745</cx:pt>
          <cx:pt idx="440">0.0146837539570222</cx:pt>
          <cx:pt idx="441">0.022913481317941398</cx:pt>
          <cx:pt idx="442">-0.018845575588685399</cx:pt>
          <cx:pt idx="443">-0.036549196666373698</cx:pt>
          <cx:pt idx="444">-0.035852376281491898</cx:pt>
          <cx:pt idx="445">-0.029757181683544201</cx:pt>
          <cx:pt idx="446">-0.018504068204649698</cx:pt>
          <cx:pt idx="447">-0.0033432224253137901</cx:pt>
          <cx:pt idx="448">0.00018459509556822699</cx:pt>
          <cx:pt idx="449">0.00070584496763655699</cx:pt>
          <cx:pt idx="450">-0.000631295659102609</cx:pt>
          <cx:pt idx="451">-0.011815833875761499</cx:pt>
          <cx:pt idx="452">-0.015917743428367701</cx:pt>
          <cx:pt idx="453">-0.031179946519759302</cx:pt>
          <cx:pt idx="454">-0.047589805279661397</cx:pt>
          <cx:pt idx="455">0.0037730237105512801</cx:pt>
          <cx:pt idx="456">-0.029103373250890501</cx:pt>
          <cx:pt idx="457">-0.010435190655488299</cx:pt>
          <cx:pt idx="458">0.023840180743791399</cx:pt>
          <cx:pt idx="459">0.029682430326204101</cx:pt>
          <cx:pt idx="460">0.086137849178230794</cx:pt>
          <cx:pt idx="461">0.079554640768882107</cx:pt>
          <cx:pt idx="462">0.056100488545263498</cx:pt>
          <cx:pt idx="463">-0.059402313832480201</cx:pt>
          <cx:pt idx="464">-0.023594318683647302</cx:pt>
          <cx:pt idx="465">0.0132722658291256</cx:pt>
          <cx:pt idx="466">-0.057459601179317601</cx:pt>
          <cx:pt idx="467">-0.0031422540860222602</cx:pt>
          <cx:pt idx="468">0.027998090057986699</cx:pt>
          <cx:pt idx="469">-0.0111105309561508</cx:pt>
          <cx:pt idx="470">-0.017815062275818201</cx:pt>
          <cx:pt idx="471">-0.035386641551094299</cx:pt>
          <cx:pt idx="472">-0.029429123030302099</cx:pt>
          <cx:pt idx="473">-0.019393144146147599</cx:pt>
          <cx:pt idx="474">-0.023769111151577999</cx:pt>
          <cx:pt idx="475">-0.0058731736506132497</cx:pt>
          <cx:pt idx="476">-6.8248318234938001e-06</cx:pt>
          <cx:pt idx="477">-0.00023184365287044799</cx:pt>
          <cx:pt idx="478">-0.0031590405426371901</cx:pt>
          <cx:pt idx="479">-0.014784391938851</cx:pt>
          <cx:pt idx="480">-0.0152490855874778</cx:pt>
          <cx:pt idx="481">-0.017532491244217699</cx:pt>
          <cx:pt idx="482">-0.038578178456864502</cx:pt>
          <cx:pt idx="483">-0.0051902472103337099</cx:pt>
          <cx:pt idx="484">-0.062349513714852603</cx:pt>
          <cx:pt idx="485">-0.035699984270955103</cx:pt>
          <cx:pt idx="486">0.053865241406295103</cx:pt>
          <cx:pt idx="487">0.060202940914329303</cx:pt>
          <cx:pt idx="488">0.053144661090079898</cx:pt>
          <cx:pt idx="489">0.074537815826616602</cx:pt>
          <cx:pt idx="490">0.057797504744935203</cx:pt>
          <cx:pt idx="491">-0.00085905211465352204</cx:pt>
          <cx:pt idx="492">-0.038413390544744103</cx:pt>
          <cx:pt idx="493">-0.0115457083830142</cx:pt>
          <cx:pt idx="494">-0.012655953480571599</cx:pt>
          <cx:pt idx="495">-0.0046090991035725197</cx:pt>
          <cx:pt idx="496">0.033412161199042799</cx:pt>
          <cx:pt idx="497">-0.0184758873415789</cx:pt>
          <cx:pt idx="498">-0.0077707259852165698</cx:pt>
          <cx:pt idx="499">-0.021948183262671499</cx:pt>
          <cx:pt idx="500">-0.037127940990753797</cx:pt>
          <cx:pt idx="501">-0.032173326705471003</cx:pt>
          <cx:pt idx="502">-0.0157828203768073</cx:pt>
          <cx:pt idx="503">-0.00194834421179535</cx:pt>
          <cx:pt idx="504">-0.00070150660099015702</cx:pt>
          <cx:pt idx="505">-0.00060324752986582505</cx:pt>
          <cx:pt idx="506">-0.0047865022494956401</cx:pt>
          <cx:pt idx="507">-0.016434421993346101</cx:pt>
          <cx:pt idx="508">-0.0164161321501868</cx:pt>
          <cx:pt idx="509">0.0082210201938745404</cx:pt>
          <cx:pt idx="510">-0.00052750354343557803</cx:pt>
          <cx:pt idx="511">0.014658942085125699</cx:pt>
          <cx:pt idx="512">-0.0102205394845908</cx:pt>
          <cx:pt idx="513">0.0061848683603189297</cx:pt>
          <cx:pt idx="514">0.022875860134330898</cx:pt>
          <cx:pt idx="515">-0.019321657854480801</cx:pt>
          <cx:pt idx="516">-0.0014401263470115</cx:pt>
          <cx:pt idx="517">0.0074270954796273204</cx:pt>
          <cx:pt idx="518">0.052509173813235603</cx:pt>
          <cx:pt idx="519">0.0224454389676924</cx:pt>
          <cx:pt idx="520">0.016819051057825499</cx:pt>
          <cx:pt idx="521">-0.0119378835418935</cx:pt>
          <cx:pt idx="522">-0.036125905811935498</cx:pt>
          <cx:pt idx="523">-0.012535818791479299</cx:pt>
          <cx:pt idx="524">-0.011650054581698601</cx:pt>
          <cx:pt idx="525">-0.081360178906215594</cx:pt>
          <cx:pt idx="526">-0.054485186296527197</cx:pt>
          <cx:pt idx="527">-0.037565407658950903</cx:pt>
          <cx:pt idx="528">-0.025733732493222399</cx:pt>
          <cx:pt idx="529">-0.0131178527724863</cx:pt>
          <cx:pt idx="530">-0.0050562369207612697</cx:pt>
          <cx:pt idx="531">-0.00157609899869875</cx:pt>
          <cx:pt idx="532">-0.000212250795894087</cx:pt>
          <cx:pt idx="533">-0.0015907311791635301</cx:pt>
          <cx:pt idx="534">-0.0048674913394997302</cx:pt>
          <cx:pt idx="535">-0.014096072680470801</cx:pt>
          <cx:pt idx="536">-0.023974832310027699</cx:pt>
          <cx:pt idx="537">-0.0132206309131754</cx:pt>
          <cx:pt idx="538">-0.024266821422694498</cx:pt>
          <cx:pt idx="539">-0.0010955908778493501</cx:pt>
          <cx:pt idx="540">0.068967101229278197</cx:pt>
          <cx:pt idx="541">0.029229163371263599</cx:pt>
          <cx:pt idx="542">0.035552290132322202</cx:pt>
          <cx:pt idx="543">-0.029540057695696498</cx:pt>
          <cx:pt idx="544">0.016830268175219199</cx:pt>
          <cx:pt idx="545">0.0079559528408934006</cx:pt>
          <cx:pt idx="546">0.050248434459242798</cx:pt>
          <cx:pt idx="547">0.024559991864451</cx:pt>
          <cx:pt idx="548">-0.023947463606047801</cx:pt>
          <cx:pt idx="549">-0.0137466158023478</cx:pt>
          <cx:pt idx="550">0.012140796260935701</cx:pt>
          <cx:pt idx="551">0.038905061879347301</cx:pt>
          <cx:pt idx="552">0.0086666697918124196</cx:pt>
          <cx:pt idx="553">-0.071645803237402203</cx:pt>
          <cx:pt idx="554">-0.043188425077459597</cx:pt>
          <cx:pt idx="555">-0.031657461924865599</cx:pt>
          <cx:pt idx="556">-0.0037686057170601699</cx:pt>
          <cx:pt idx="557">-0.0065937508625066197</cx:pt>
          <cx:pt idx="558">-0.0041120827576303599</cx:pt>
          <cx:pt idx="559">4.7997157040845098e-05</cx:pt>
          <cx:pt idx="560">0.00033255543989501002</cx:pt>
          <cx:pt idx="561">0.00016063876835210501</cx:pt>
          <cx:pt idx="562">-0.0032515116568634702</cx:pt>
          <cx:pt idx="563">-0.014040648897863901</cx:pt>
          <cx:pt idx="564">-0.030810815659660599</cx:pt>
          <cx:pt idx="565">-0.031118073684064999</cx:pt>
          <cx:pt idx="566">-0.043146627604538898</cx:pt>
          <cx:pt idx="567">-0.027217150591054499</cx:pt>
          <cx:pt idx="568">0.012991096367360601</cx:pt>
          <cx:pt idx="569">0.0407015406561664</cx:pt>
          <cx:pt idx="570">0.043202387173300598</cx:pt>
          <cx:pt idx="571">0.048070965337174199</cx:pt>
          <cx:pt idx="572">0.034701029146497898</cx:pt>
          <cx:pt idx="573">0.0079813239841473801</cx:pt>
          <cx:pt idx="574">0.039525786434570803</cx:pt>
          <cx:pt idx="575">0.0543700499933246</cx:pt>
          <cx:pt idx="576">-0.082518563451181207</cx:pt>
          <cx:pt idx="577">-0.066170874313367295</cx:pt>
          <cx:pt idx="578">-0.0105848461659516</cx:pt>
          <cx:pt idx="579">0.031676438197532998</cx:pt>
          <cx:pt idx="580">-0.015742263285758101</cx:pt>
          <cx:pt idx="581">-0.053120364014554999</cx:pt>
          <cx:pt idx="582">-0.030512926687642401</cx:pt>
          <cx:pt idx="583">-0.0162263642688459</cx:pt>
          <cx:pt idx="584">0.0027635601668821001</cx:pt>
          <cx:pt idx="585">0.0077131201645234803</cx:pt>
          <cx:pt idx="586">-0.0011123739124110101</cx:pt>
          <cx:pt idx="587">0.00045586508342871903</cx:pt>
          <cx:pt idx="588">0.00034193376300803598</cx:pt>
          <cx:pt idx="589">0.00053114314339389797</cx:pt>
          <cx:pt idx="590">-0.00143878518507583</cx:pt>
          <cx:pt idx="591">-0.0051622362405264804</cx:pt>
          <cx:pt idx="592">-0.010295651484165599</cx:pt>
          <cx:pt idx="593">-0.015263594408430701</cx:pt>
          <cx:pt idx="594">-0.034143185587109798</cx:pt>
          <cx:pt idx="595">-0.039557962616019203</cx:pt>
          <cx:pt idx="596">-0.026879772720535499</cx:pt>
          <cx:pt idx="597">0.049762551521308797</cx:pt>
          <cx:pt idx="598">0.0180705492125697</cx:pt>
          <cx:pt idx="599">0.035628782950112597</cx:pt>
          <cx:pt idx="600">0.067336896427520193</cx:pt>
          <cx:pt idx="601">0.083629931802563895</cx:pt>
          <cx:pt idx="602">0.0433955338395553</cx:pt>
          <cx:pt idx="603">0.016180865083523299</cx:pt>
          <cx:pt idx="604">-0.089938307576867105</cx:pt>
          <cx:pt idx="605">0.00177810590032823</cx:pt>
          <cx:pt idx="606">0.030315501177643499</cx:pt>
          <cx:pt idx="607">-0.0289868093029425</cx:pt>
          <cx:pt idx="608">-0.048789511527958601</cx:pt>
          <cx:pt idx="609">-0.0590149335460299</cx:pt>
          <cx:pt idx="610">-0.0082064218987426794</cx:pt>
          <cx:pt idx="611">3.9897194677982903e-05</cx:pt>
          <cx:pt idx="612">0.0105703963851182</cx:pt>
          <cx:pt idx="613">0.013082900640228301</cx:pt>
          <cx:pt idx="614">0.0019349820445151899</cx:pt>
          <cx:pt idx="615">-0.00049514932500610695</cx:pt>
          <cx:pt idx="616">-0.0011634333227861699</cx:pt>
          <cx:pt idx="617">-9.7246072965141196e-05</cx:pt>
          <cx:pt idx="618">-0.0010638065815555501</cx:pt>
          <cx:pt idx="619">0.00642424841247721</cx:pt>
          <cx:pt idx="620">0.012397331138640499</cx:pt>
          <cx:pt idx="621">-0.0010817897365752299</cx:pt>
          <cx:pt idx="622">-0.026892057195887401</cx:pt>
          <cx:pt idx="623">-0.053773977437177503</cx:pt>
          <cx:pt idx="624">-0.047666759218068101</cx:pt>
          <cx:pt idx="625">-0.011099724700268701</cx:pt>
          <cx:pt idx="626">0.0047928002645841296</cx:pt>
          <cx:pt idx="627">-0.018818208800074999</cx:pt>
          <cx:pt idx="628">0.0323224195533224</cx:pt>
          <cx:pt idx="629">0.0179328610124121</cx:pt>
          <cx:pt idx="630">0.025956029567808001</cx:pt>
          <cx:pt idx="631">0.052120827121083298</cx:pt>
          <cx:pt idx="632">0.0146866401511054</cx:pt>
          <cx:pt idx="633">0.0137787477838311</cx:pt>
          <cx:pt idx="634">-0.00158128773046515</cx:pt>
          <cx:pt idx="635">-0.035010456465282502</cx:pt>
          <cx:pt idx="636">-0.031574242277279702</cx:pt>
          <cx:pt idx="637">-0.0368964930455725</cx:pt>
          <cx:pt idx="638">-0.015009402089061499</cx:pt>
          <cx:pt idx="639">0.00225593325966306</cx:pt>
          <cx:pt idx="640">0.0152032935406701</cx:pt>
          <cx:pt idx="641">0.0152436054247814</cx:pt>
          <cx:pt idx="642">0.0014839982767238</cx:pt>
          <cx:pt idx="643">9.4963008104778301e-05</cx:pt>
          <cx:pt idx="644">2.83070876100213e-05</cx:pt>
          <cx:pt idx="645">-0.00030584105217776401</cx:pt>
          <cx:pt idx="646">-0.00028284574954851201</cx:pt>
          <cx:pt idx="647">0.0060338105979809899</cx:pt>
          <cx:pt idx="648">0.019267114202485201</cx:pt>
          <cx:pt idx="649">0.018549803954222899</cx:pt>
          <cx:pt idx="650">0.00156448015562178</cx:pt>
          <cx:pt idx="651">-0.0250106095089518</cx:pt>
          <cx:pt idx="652">-0.015935295428035502</cx:pt>
          <cx:pt idx="653">-0.0054434397522961503</cx:pt>
          <cx:pt idx="654">0.016971704256009499</cx:pt>
          <cx:pt idx="655">-0.013866962013508699</cx:pt>
          <cx:pt idx="656">0.0115548777198053</cx:pt>
          <cx:pt idx="657">-0.0172165849094028</cx:pt>
          <cx:pt idx="658">0.11217502002108801</cx:pt>
          <cx:pt idx="659">0.091737070384308395</cx:pt>
          <cx:pt idx="660">0.0228866976281831</cx:pt>
          <cx:pt idx="661">-0.019330393733031401</cx:pt>
          <cx:pt idx="662">-0.025405487268091501</cx:pt>
          <cx:pt idx="663">-0.0357154788711136</cx:pt>
          <cx:pt idx="664">-0.00035101923000163801</cx:pt>
          <cx:pt idx="665">-0.011393411652362399</cx:pt>
          <cx:pt idx="666">-0.010035940873242</cx:pt>
          <cx:pt idx="667">0.00166723135498305</cx:pt>
          <cx:pt idx="668">0.0082804125819222994</cx:pt>
          <cx:pt idx="669">0.0096816318165166299</cx:pt>
          <cx:pt idx="670">0.0015001208131560999</cx:pt>
          <cx:pt idx="671">-0.00035207105865372199</cx:pt>
          <cx:pt idx="672">0.00022604777171716399</cx:pt>
          <cx:pt idx="673">-0.000330811187610942</cx:pt>
          <cx:pt idx="674">-0.00119022446219288</cx:pt>
          <cx:pt idx="675">-0.00092309274310992996</cx:pt>
          <cx:pt idx="676">0.00311045053907199</cx:pt>
          <cx:pt idx="677">0.00607459227319545</cx:pt>
          <cx:pt idx="678">-0.00671055620615297</cx:pt>
          <cx:pt idx="679">-0.0080075052800302297</cx:pt>
          <cx:pt idx="680">-0.025030669742519801</cx:pt>
          <cx:pt idx="681">-0.013835646823134399</cx:pt>
          <cx:pt idx="682">-0.0232254973609657</cx:pt>
          <cx:pt idx="683">-0.0081826777543199704</cx:pt>
          <cx:pt idx="684">0.00059088216175011898</cx:pt>
          <cx:pt idx="685">0.0087178071951637803</cx:pt>
          <cx:pt idx="686">0.043170199058179197</cx:pt>
          <cx:pt idx="687">0.043411749068149</cx:pt>
          <cx:pt idx="688">0.023124388845925499</cx:pt>
          <cx:pt idx="689">-0.062680247370517805</cx:pt>
          <cx:pt idx="690">-0.0405428139391832</cx:pt>
          <cx:pt idx="691">-0.0280014339427592</cx:pt>
          <cx:pt idx="692">0.0078285777594114207</cx:pt>
          <cx:pt idx="693">-0.0045440053763889203</cx:pt>
          <cx:pt idx="694">-0.0089578809493254894</cx:pt>
          <cx:pt idx="695">-0.0081212839003704396</cx:pt>
          <cx:pt idx="696">-0.0015370616845336101</cx:pt>
          <cx:pt idx="697">-0.00025898907832262198</cx:pt>
          <cx:pt idx="698">-0.00068922022880993101</cx:pt>
          <cx:pt idx="699">-0.00040556465968922401</cx:pt>
          <cx:pt idx="700">-0.00051031639022083505</cx:pt>
          <cx:pt idx="701">0.00017889487566838101</cx:pt>
          <cx:pt idx="702">-0.00093733180842518803</cx:pt>
          <cx:pt idx="703">-0.00028206157727677099</cx:pt>
          <cx:pt idx="704">0.0012032257799058201</cx:pt>
          <cx:pt idx="705">-0.0025854044655141402</cx:pt>
          <cx:pt idx="706">0.0042012089171815396</cx:pt>
          <cx:pt idx="707">0.0073301961703673302</cx:pt>
          <cx:pt idx="708">-0.0043460076755751399</cx:pt>
          <cx:pt idx="709">-0.0071134528175879801</cx:pt>
          <cx:pt idx="710">-0.019456525984445999</cx:pt>
          <cx:pt idx="711">-0.034978861208889697</cx:pt>
          <cx:pt idx="712">-0.021431936733997702</cx:pt>
          <cx:pt idx="713">0.0104047328978428</cx:pt>
          <cx:pt idx="714">0.013589233248875499</cx:pt>
          <cx:pt idx="715">0.010148452083937</cx:pt>
          <cx:pt idx="716">-0.0064972458025463397</cx:pt>
          <cx:pt idx="717">-0.016021948281469099</cx:pt>
          <cx:pt idx="718">-0.0081197127113363</cx:pt>
          <cx:pt idx="719">-0.0094643297361473398</cx:pt>
          <cx:pt idx="720">-0.0051376447060467196</cx:pt>
          <cx:pt idx="721">-0.00044354112783276801</cx:pt>
          <cx:pt idx="722">0.0031769870997170398</cx:pt>
          <cx:pt idx="723">-0.00058892332947843996</cx:pt>
          <cx:pt idx="724">-0.00026358972963238099</cx:pt>
          <cx:pt idx="725">-0.00040842489979864001</cx:pt>
          <cx:pt idx="726">0.00052946242054901604</cx:pt>
          <cx:pt idx="727">-0.00037238403936199301</cx:pt>
          <cx:pt idx="728">4.9675296100731399e-05</cx:pt>
          <cx:pt idx="729">-0.00070461388387077798</cx:pt>
          <cx:pt idx="730">-4.8677715901096103e-05</cx:pt>
          <cx:pt idx="731">-0.0010132253507881301</cx:pt>
          <cx:pt idx="732">0.0012880747582666801</cx:pt>
          <cx:pt idx="733">-0.00267197383341467</cx:pt>
          <cx:pt idx="734">0.00321674632381221</cx:pt>
          <cx:pt idx="735">0.0055797871987204499</cx:pt>
          <cx:pt idx="736">0.0097251563693603396</cx:pt>
          <cx:pt idx="737">0.0021861881398839902</cx:pt>
          <cx:pt idx="738">0.00606009818322559</cx:pt>
          <cx:pt idx="739">0.029548136227862901</cx:pt>
          <cx:pt idx="740">0.029484690040895298</cx:pt>
          <cx:pt idx="741">0.035978719862782498</cx:pt>
          <cx:pt idx="742">0.0086912483992926393</cx:pt>
          <cx:pt idx="743">-0.0033055889501334801</cx:pt>
          <cx:pt idx="744">-0.0045698102821824698</cx:pt>
          <cx:pt idx="745">-0.0096930306028315209</cx:pt>
          <cx:pt idx="746">-0.0127464765962242</cx:pt>
          <cx:pt idx="747">-0.0142449067786927</cx:pt>
          <cx:pt idx="748">-0.0044249579949472203</cx:pt>
          <cx:pt idx="749">-0.0047835845424018999</cx:pt>
          <cx:pt idx="750">-0.0029696168885725901</cx:pt>
          <cx:pt idx="751">-0.00048919261969947202</cx:pt>
          <cx:pt idx="752">-0.00036680537222990201</cx:pt>
          <cx:pt idx="753">-0.00085840967189286597</cx:pt>
          <cx:pt idx="754">0.000416371598584279</cx:pt>
          <cx:pt idx="755">0.000109547867110574</cx:pt>
          <cx:pt idx="756">0.000442482736836631</cx:pt>
          <cx:pt idx="757">-0.00016531937275228499</cx:pt>
          <cx:pt idx="758">0.000287637638286866</cx:pt>
          <cx:pt idx="759">0.00031930245841335099</cx:pt>
          <cx:pt idx="760">-0.00019239493054871</cx:pt>
          <cx:pt idx="761">-0.00029178156635225602</cx:pt>
          <cx:pt idx="762">0.000116022084361114</cx:pt>
          <cx:pt idx="763">0.000175403741293397</cx:pt>
          <cx:pt idx="764">-0.0009905992727862079</cx:pt>
          <cx:pt idx="765">-0.0020047205714296399</cx:pt>
          <cx:pt idx="766">-0.00022360704382694599</cx:pt>
          <cx:pt idx="767">0.0021426761370023899</cx:pt>
          <cx:pt idx="768">0.0025299489824115199</cx:pt>
          <cx:pt idx="769">-0.00192429974562239</cx:pt>
          <cx:pt idx="770">0.0018649924641089199</cx:pt>
          <cx:pt idx="771">0.00079684647864761095</cx:pt>
          <cx:pt idx="772">-0.00113864936819215</cx:pt>
          <cx:pt idx="773">-0.00066320819215153805</cx:pt>
          <cx:pt idx="774">-0.0020960616118725801</cx:pt>
          <cx:pt idx="775">-0.0020284216629669499</cx:pt>
          <cx:pt idx="776">0.000140090136744716</cx:pt>
          <cx:pt idx="777">-0.0055318612033753599</cx:pt>
          <cx:pt idx="778">-0.0031989655788973799</cx:pt>
          <cx:pt idx="779">0.00017203826437488099</cx:pt>
          <cx:pt idx="780">-0.00029438497967212399</cx:pt>
          <cx:pt idx="781">-0.00021935834069602701</cx:pt>
          <cx:pt idx="782">-0.00011661955601667999</cx:pt>
          <cx:pt idx="783">0.00095477931787648696</cx:pt>
        </cx:lvl>
      </cx:numDim>
    </cx:data>
    <cx:data id="137">
      <cx:numDim type="val">
        <cx:f>'001_WA_F - 副本'!$EH$1:$EH$784</cx:f>
        <cx:lvl ptCount="784" formatCode="G/通用格式">
          <cx:pt idx="0">0.00063085245903542696</cx:pt>
          <cx:pt idx="1">1.9936581768289999e-05</cx:pt>
          <cx:pt idx="2">0.00035813016659629098</cx:pt>
          <cx:pt idx="3">0.00037330288709911899</cx:pt>
          <cx:pt idx="4">-0.00025222681953684901</cx:pt>
          <cx:pt idx="5">-0.00057041288053744695</cx:pt>
          <cx:pt idx="6">0.000102691125735872</cx:pt>
          <cx:pt idx="7">0.00089151175938643698</cx:pt>
          <cx:pt idx="8">0.000571215367867708</cx:pt>
          <cx:pt idx="9">0.00035813425701011601</cx:pt>
          <cx:pt idx="10">3.5482201376583401e-05</cx:pt>
          <cx:pt idx="11">0.000277174935861439</cx:pt>
          <cx:pt idx="12">-0.00089940470050383096</cx:pt>
          <cx:pt idx="13">-0.00056115058789756598</cx:pt>
          <cx:pt idx="14">3.03590329880009e-05</cx:pt>
          <cx:pt idx="15">-0.00059998591021356395</cx:pt>
          <cx:pt idx="16">0.00055415975423463799</cx:pt>
          <cx:pt idx="17">0.00045219977477824397</cx:pt>
          <cx:pt idx="18">0.000285623494078896</cx:pt>
          <cx:pt idx="19">0.00095480005096580396</cx:pt>
          <cx:pt idx="20">5.0355770334536897e-05</cx:pt>
          <cx:pt idx="21">0.000174352852690479</cx:pt>
          <cx:pt idx="22">-3.4340440843595698e-05</cx:pt>
          <cx:pt idx="23">-0.00052275888337052203</cx:pt>
          <cx:pt idx="24">-0.00050154649859938103</cx:pt>
          <cx:pt idx="25">-0.00057755008753911899</cx:pt>
          <cx:pt idx="26">-0.00013691591880018799</cx:pt>
          <cx:pt idx="27">0.00025035701420076902</cx:pt>
          <cx:pt idx="28">0.00054341601386771797</cx:pt>
          <cx:pt idx="29">-0.00037646758561787701</cx:pt>
          <cx:pt idx="30">-8.9787837766162703e-05</cx:pt>
          <cx:pt idx="31">0.00035413470933472299</cx:pt>
          <cx:pt idx="32">-0.00094271981459541896</cx:pt>
          <cx:pt idx="33">0.00061569854894081004</cx:pt>
          <cx:pt idx="34">-0.0018719486880239499</cx:pt>
          <cx:pt idx="35">-0.0033147510105691201</cx:pt>
          <cx:pt idx="36">-0.0029872942406812802</cx:pt>
          <cx:pt idx="37">-0.0017053152411006401</cx:pt>
          <cx:pt idx="38">-0.00109497034265819</cx:pt>
          <cx:pt idx="39">-0.0028016700706293999</cx:pt>
          <cx:pt idx="40">-0.0052719865307501203</cx:pt>
          <cx:pt idx="41">-0.0038559552561967798</cx:pt>
          <cx:pt idx="42">7.7977031023716205e-05</cx:pt>
          <cx:pt idx="43">-0.00077954728945406305</cx:pt>
          <cx:pt idx="44">-0.00079313213264105005</cx:pt>
          <cx:pt idx="45">-0.0017481937436351399</cx:pt>
          <cx:pt idx="46">-0.0012895691866331</cx:pt>
          <cx:pt idx="47">-0.00085758497222167404</cx:pt>
          <cx:pt idx="48">-0.00092383460724720901</cx:pt>
          <cx:pt idx="49">-0.00158311458954357</cx:pt>
          <cx:pt idx="50">-0.0010268287576244101</cx:pt>
          <cx:pt idx="51">-0.00140854638285628</cx:pt>
          <cx:pt idx="52">0.00057256731516907504</cx:pt>
          <cx:pt idx="53">0.00016461549875122701</cx:pt>
          <cx:pt idx="54">0.000713214956870497</cx:pt>
          <cx:pt idx="55">0.00084245045920371305</cx:pt>
          <cx:pt idx="56">-0.00031534744033064901</cx:pt>
          <cx:pt idx="57">0.00024107596826665299</cx:pt>
          <cx:pt idx="58">0.00040880078336529301</cx:pt>
          <cx:pt idx="59">-0.00098133352440917909</cx:pt>
          <cx:pt idx="60">-0.00035171333094701401</cx:pt>
          <cx:pt idx="61">-0.00100431831952079</cx:pt>
          <cx:pt idx="62">-0.0022582444213619301</cx:pt>
          <cx:pt idx="63">-0.0056084488123282301</cx:pt>
          <cx:pt idx="64">-0.0058804310235274103</cx:pt>
          <cx:pt idx="65">-0.0082888855859072803</cx:pt>
          <cx:pt idx="66">-0.019091171000115901</cx:pt>
          <cx:pt idx="67">-0.025904703388967599</cx:pt>
          <cx:pt idx="68">-0.030863815552642501</cx:pt>
          <cx:pt idx="69">-0.0287301479546711</cx:pt>
          <cx:pt idx="70">-0.023625933467489701</cx:pt>
          <cx:pt idx="71">-0.0162256242368163</cx:pt>
          <cx:pt idx="72">-0.0162064211175264</cx:pt>
          <cx:pt idx="73">-0.011214677114772399</cx:pt>
          <cx:pt idx="74">-0.0054793841487164796</cx:pt>
          <cx:pt idx="75">-0.0075535163982526597</cx:pt>
          <cx:pt idx="76">-0.0032406328055970398</cx:pt>
          <cx:pt idx="77">-0.0051770139665150297</cx:pt>
          <cx:pt idx="78">-0.0038533317492568399</cx:pt>
          <cx:pt idx="79">-0.00147464096352379</cx:pt>
          <cx:pt idx="80">-0.00011963666351883299</cx:pt>
          <cx:pt idx="81">0.00062039223850986105</cx:pt>
          <cx:pt idx="82">-0.00081723912360898198</cx:pt>
          <cx:pt idx="83">-0.00029861699731625202</cx:pt>
          <cx:pt idx="84">0.00029286878247742297</cx:pt>
          <cx:pt idx="85">0.00039822150531971601</cx:pt>
          <cx:pt idx="86">0.00022864166064430201</cx:pt>
          <cx:pt idx="87">-0.00075117134023606298</cx:pt>
          <cx:pt idx="88">0.00024398582959457999</cx:pt>
          <cx:pt idx="89">-0.000741064069543962</cx:pt>
          <cx:pt idx="90">-0.0037339765850535099</cx:pt>
          <cx:pt idx="91">-0.0071412925596820599</cx:pt>
          <cx:pt idx="92">-0.016513494738199099</cx:pt>
          <cx:pt idx="93">-0.031698624769430701</cx:pt>
          <cx:pt idx="94">-0.050088855552864797</cx:pt>
          <cx:pt idx="95">-0.058559535094181797</cx:pt>
          <cx:pt idx="96">-0.078024649985255101</cx:pt>
          <cx:pt idx="97">-0.091172364662352803</cx:pt>
          <cx:pt idx="98">-0.067669098902932198</cx:pt>
          <cx:pt idx="99">-0.053783215495068502</cx:pt>
          <cx:pt idx="100">-0.042292444923974999</cx:pt>
          <cx:pt idx="101">-0.0377975675874666</cx:pt>
          <cx:pt idx="102">-0.0204238169459659</cx:pt>
          <cx:pt idx="103">-0.0072402192174044599</cx:pt>
          <cx:pt idx="104">-0.0027836591638954401</cx:pt>
          <cx:pt idx="105">-0.00049932155983274196</cx:pt>
          <cx:pt idx="106">-0.0019625937444335802</cx:pt>
          <cx:pt idx="107">-0.00292286056524787</cx:pt>
          <cx:pt idx="108">-0.0029526844520899602</cx:pt>
          <cx:pt idx="109">0.0013731147278039199</cx:pt>
          <cx:pt idx="110">-0.00060926091777744002</cx:pt>
          <cx:pt idx="111">0.00056372883148794999</cx:pt>
          <cx:pt idx="112">-0.00065731809131469902</cx:pt>
          <cx:pt idx="113">-4.2622017194743999e-06</cx:pt>
          <cx:pt idx="114">0.00040734824938604602</cx:pt>
          <cx:pt idx="115">0.00051382977450598803</cx:pt>
          <cx:pt idx="116">0.0015712564813254899</cx:pt>
          <cx:pt idx="117">-0.0040803712002892697</cx:pt>
          <cx:pt idx="118">-0.0037948272113814</cx:pt>
          <cx:pt idx="119">-0.0071705604752711396</cx:pt>
          <cx:pt idx="120">-0.048283644711085399</cx:pt>
          <cx:pt idx="121">-0.071931057191047199</cx:pt>
          <cx:pt idx="122">-0.051492867548425102</cx:pt>
          <cx:pt idx="123">-0.0015522937194853499</cx:pt>
          <cx:pt idx="124">-0.019755019154743501</cx:pt>
          <cx:pt idx="125">-0.0582344424312492</cx:pt>
          <cx:pt idx="126">-0.055266618677160699</cx:pt>
          <cx:pt idx="127">-0.0350026933114009</cx:pt>
          <cx:pt idx="128">-0.019213257691931499</cx:pt>
          <cx:pt idx="129">0.019452663742002</cx:pt>
          <cx:pt idx="130">0.0093924416525159593</cx:pt>
          <cx:pt idx="131">-0.0054908312518403201</cx:pt>
          <cx:pt idx="132">0.0046520990507504297</cx:pt>
          <cx:pt idx="133">0.020640968514208401</cx:pt>
          <cx:pt idx="134">0.0142906287512732</cx:pt>
          <cx:pt idx="135">0.016105086371802999</cx:pt>
          <cx:pt idx="136">0.024698679762143801</cx:pt>
          <cx:pt idx="137">0.016695387177706401</cx:pt>
          <cx:pt idx="138">0.0059576995553006998</cx:pt>
          <cx:pt idx="139">-2.3096361367124399e-05</cx:pt>
          <cx:pt idx="140">0.00057059949542108098</cx:pt>
          <cx:pt idx="141">0.00041882050054040202</cx:pt>
          <cx:pt idx="142">1.8989583559093999e-05</cx:pt>
          <cx:pt idx="143">0.00051285493525241998</cx:pt>
          <cx:pt idx="144">0.0027406968218884899</cx:pt>
          <cx:pt idx="145">0.010407908063112601</cx:pt>
          <cx:pt idx="146">0.00434117283518213</cx:pt>
          <cx:pt idx="147">-0.034350351572581699</cx:pt>
          <cx:pt idx="148">-0.0271048917248339</cx:pt>
          <cx:pt idx="149">-0.014467872236034801</cx:pt>
          <cx:pt idx="150">-0.0108514639071534</cx:pt>
          <cx:pt idx="151">0.066442420215149997</cx:pt>
          <cx:pt idx="152">0.083000089610090894</cx:pt>
          <cx:pt idx="153">0.0046602367371954296</cx:pt>
          <cx:pt idx="154">-0.038616900922332102</cx:pt>
          <cx:pt idx="155">-0.090715761063094993</cx:pt>
          <cx:pt idx="156">-0.093177174011982</cx:pt>
          <cx:pt idx="157">-0.061646102987616101</cx:pt>
          <cx:pt idx="158">-0.068562005333482196</cx:pt>
          <cx:pt idx="159">-0.055814577144367501</cx:pt>
          <cx:pt idx="160">-0.0091605681941556698</cx:pt>
          <cx:pt idx="161">0.044057715217319597</cx:pt>
          <cx:pt idx="162">0.0302911375571507</cx:pt>
          <cx:pt idx="163">0.023033354134967501</cx:pt>
          <cx:pt idx="164">0.0247906193324752</cx:pt>
          <cx:pt idx="165">0.0156055735462609</cx:pt>
          <cx:pt idx="166">0.0046284006313943903</cx:pt>
          <cx:pt idx="167">-0.00018903679791485201</cx:pt>
          <cx:pt idx="168">0.000332005620478331</cx:pt>
          <cx:pt idx="169">-0.000890621790748176</cx:pt>
          <cx:pt idx="170">0.00135939267647969</cx:pt>
          <cx:pt idx="171">0.0046281889496683302</cx:pt>
          <cx:pt idx="172">0.0149386443358642</cx:pt>
          <cx:pt idx="173">0.0160323503364115</cx:pt>
          <cx:pt idx="174">0.00717823740803242</cx:pt>
          <cx:pt idx="175">-0.0234553967451256</cx:pt>
          <cx:pt idx="176">0.0076698161257137201</cx:pt>
          <cx:pt idx="177">0.052231785217814797</cx:pt>
          <cx:pt idx="178">0.056693282451737298</cx:pt>
          <cx:pt idx="179">0.080561633108503602</cx:pt>
          <cx:pt idx="180">0.040611841295789403</cx:pt>
          <cx:pt idx="181">0.0098559548415628594</cx:pt>
          <cx:pt idx="182">-0.018187790310080401</cx:pt>
          <cx:pt idx="183">-0.0233902233850985</cx:pt>
          <cx:pt idx="184">0.020019510108945499</cx:pt>
          <cx:pt idx="185">0.0029466843318538701</cx:pt>
          <cx:pt idx="186">-0.057402842434385898</cx:pt>
          <cx:pt idx="187">-0.0126563827844697</cx:pt>
          <cx:pt idx="188">0.0207159950248983</cx:pt>
          <cx:pt idx="189">0.0588503929725308</cx:pt>
          <cx:pt idx="190">0.058571803011133398</cx:pt>
          <cx:pt idx="191">0.064366294470283303</cx:pt>
          <cx:pt idx="192">0.0220878861795917</cx:pt>
          <cx:pt idx="193">0.019726328690835699</cx:pt>
          <cx:pt idx="194">-0.0035726628931504701</cx:pt>
          <cx:pt idx="195">-0.0099212953970751298</cx:pt>
          <cx:pt idx="196">0.000243580181532999</cx:pt>
          <cx:pt idx="197">0.00086098424676677896</cx:pt>
          <cx:pt idx="198">0.011703299633985901</cx:pt>
          <cx:pt idx="199">0.020791889697019401</cx:pt>
          <cx:pt idx="200">0.0105916471613787</cx:pt>
          <cx:pt idx="201">-0.0052038042125369501</cx:pt>
          <cx:pt idx="202">0.036462586356167601</cx:pt>
          <cx:pt idx="203">0.0096538695342328895</cx:pt>
          <cx:pt idx="204">0.025479098616580001</cx:pt>
          <cx:pt idx="205">0.075335848440522005</cx:pt>
          <cx:pt idx="206">0.050451403494054803</cx:pt>
          <cx:pt idx="207">-0.028141476278649599</cx:pt>
          <cx:pt idx="208">-0.024026569961631501</cx:pt>
          <cx:pt idx="209">-0.034753020803193597</cx:pt>
          <cx:pt idx="210">-0.083100411797051799</cx:pt>
          <cx:pt idx="211">-0.0114471334708936</cx:pt>
          <cx:pt idx="212">0.034497825883385999</cx:pt>
          <cx:pt idx="213">0.054192823136422402</cx:pt>
          <cx:pt idx="214">0.020339295057706999</cx:pt>
          <cx:pt idx="215">-0.010248066728187699</cx:pt>
          <cx:pt idx="216">0.0152603803080323</cx:pt>
          <cx:pt idx="217">0.047881954107741202</cx:pt>
          <cx:pt idx="218">0.064607311573538606</cx:pt>
          <cx:pt idx="219">0.0762767918482221</cx:pt>
          <cx:pt idx="220">0.035559309343858397</cx:pt>
          <cx:pt idx="221">0.023494215790090599</cx:pt>
          <cx:pt idx="222">-0.00149121622728067</cx:pt>
          <cx:pt idx="223">-0.0056052181855077198</cx:pt>
          <cx:pt idx="224">-0.0013684782298141599</cx:pt>
          <cx:pt idx="225">0.000641786989965472</cx:pt>
          <cx:pt idx="226">0.0130053563856713</cx:pt>
          <cx:pt idx="227">0.0212440341794011</cx:pt>
          <cx:pt idx="228">0.022919021344654001</cx:pt>
          <cx:pt idx="229">0.036956102378584599</cx:pt>
          <cx:pt idx="230">0.078132984555558602</cx:pt>
          <cx:pt idx="231">0.071766491038464802</cx:pt>
          <cx:pt idx="232">0.115022144944235</cx:pt>
          <cx:pt idx="233">0.11017082150263</cx:pt>
          <cx:pt idx="234">0.036749117923085099</cx:pt>
          <cx:pt idx="235">0.00726899819225131</cx:pt>
          <cx:pt idx="236">0.015049830609917301</cx:pt>
          <cx:pt idx="237">-0.00177316170809757</cx:pt>
          <cx:pt idx="238">0.011893483233778999</cx:pt>
          <cx:pt idx="239">0.0462022100483045</cx:pt>
          <cx:pt idx="240">0.0109370812759112</cx:pt>
          <cx:pt idx="241">0.0058616052069692601</cx:pt>
          <cx:pt idx="242">0.039506321050629303</cx:pt>
          <cx:pt idx="243">-0.041507277228813401</cx:pt>
          <cx:pt idx="244">-0.022940451696588399</cx:pt>
          <cx:pt idx="245">0.021848296173084401</cx:pt>
          <cx:pt idx="246">0.038024304824848497</cx:pt>
          <cx:pt idx="247">0.089728993323621206</cx:pt>
          <cx:pt idx="248">0.083570284802164704</cx:pt>
          <cx:pt idx="249">0.049362436054218098</cx:pt>
          <cx:pt idx="250">0.013184196552759601</cx:pt>
          <cx:pt idx="251">0.0014830798562200801</cx:pt>
          <cx:pt idx="252">0.00025898225925593301</cx:pt>
          <cx:pt idx="253">0.0012170503306950099</cx:pt>
          <cx:pt idx="254">0.0083739921146060992</cx:pt>
          <cx:pt idx="255">0.022152239722542499</cx:pt>
          <cx:pt idx="256">0.033683216098653802</cx:pt>
          <cx:pt idx="257">0.026448495000925502</cx:pt>
          <cx:pt idx="258">0.083340429021566895</cx:pt>
          <cx:pt idx="259">0.066116770368402106</cx:pt>
          <cx:pt idx="260">0.082151517089944295</cx:pt>
          <cx:pt idx="261">0.060905316347549102</cx:pt>
          <cx:pt idx="262">0.00140290745747332</cx:pt>
          <cx:pt idx="263">0.016801443877834499</cx:pt>
          <cx:pt idx="264">0.013468070157469</cx:pt>
          <cx:pt idx="265">-0.01056358832719</cx:pt>
          <cx:pt idx="266">0.026484826795835099</cx:pt>
          <cx:pt idx="267">0.0047326236762738399</cx:pt>
          <cx:pt idx="268">0.0023006288769459099</cx:pt>
          <cx:pt idx="269">0.045064361476033397</cx:pt>
          <cx:pt idx="270">-0.0013181354800557001</cx:pt>
          <cx:pt idx="271">-0.052779791641549403</cx:pt>
          <cx:pt idx="272">0.021509929600823301</cx:pt>
          <cx:pt idx="273">0.045687016536977203</cx:pt>
          <cx:pt idx="274">0.059269082055717903</cx:pt>
          <cx:pt idx="275">0.094419403671361396</cx:pt>
          <cx:pt idx="276">0.078228224886658898</cx:pt>
          <cx:pt idx="277">0.055343713985760101</cx:pt>
          <cx:pt idx="278">0.016324228169518701</cx:pt>
          <cx:pt idx="279">0.00238402202532341</cx:pt>
          <cx:pt idx="280">0.00045900996397909102</cx:pt>
          <cx:pt idx="281">0.0015057358909285499</cx:pt>
          <cx:pt idx="282">0.010707362146986799</cx:pt>
          <cx:pt idx="283">0.0142623636625547</cx:pt>
          <cx:pt idx="284">0.042602371481539197</cx:pt>
          <cx:pt idx="285">0.0255273732070797</cx:pt>
          <cx:pt idx="286">0.0510718131667579</cx:pt>
          <cx:pt idx="287">0.049210274300682498</cx:pt>
          <cx:pt idx="288">0.0532742409800653</cx:pt>
          <cx:pt idx="289">0.053726094469364501</cx:pt>
          <cx:pt idx="290">0.012569689453323899</cx:pt>
          <cx:pt idx="291">-0.020576996278159499</cx:pt>
          <cx:pt idx="292">-0.041289521215364701</cx:pt>
          <cx:pt idx="293">-0.0275840230860269</cx:pt>
          <cx:pt idx="294">0.0070451230356575302</cx:pt>
          <cx:pt idx="295">-0.045651030283045298</cx:pt>
          <cx:pt idx="296">-0.026836545288479501</cx:pt>
          <cx:pt idx="297">-0.049499382466249103</cx:pt>
          <cx:pt idx="298">0.0080488932272574105</cx:pt>
          <cx:pt idx="299">-0.0039302613528487398</cx:pt>
          <cx:pt idx="300">0.037786032417988002</cx:pt>
          <cx:pt idx="301">0.0284278695210574</cx:pt>
          <cx:pt idx="302">0.047846736382316103</cx:pt>
          <cx:pt idx="303">0.071992461294939206</cx:pt>
          <cx:pt idx="304">0.045237588280718902</cx:pt>
          <cx:pt idx="305">0.0204474703686203</cx:pt>
          <cx:pt idx="306">0.0111600970595814</cx:pt>
          <cx:pt idx="307">0.0023421941640681398</cx:pt>
          <cx:pt idx="308">4.00039729219229e-05</cx:pt>
          <cx:pt idx="309">0.00148401504019094</cx:pt>
          <cx:pt idx="310">0.013665800499468901</cx:pt>
          <cx:pt idx="311">0.029180454540773799</cx:pt>
          <cx:pt idx="312">0.066496018881314595</cx:pt>
          <cx:pt idx="313">0.059633622778846498</cx:pt>
          <cx:pt idx="314">0.058427403490485398</cx:pt>
          <cx:pt idx="315">0.080677575130825699</cx:pt>
          <cx:pt idx="316">0.088450568469745403</cx:pt>
          <cx:pt idx="317">0.070216869229971002</cx:pt>
          <cx:pt idx="318">0.038996333957096702</cx:pt>
          <cx:pt idx="319">0.078061199248382798</cx:pt>
          <cx:pt idx="320">0.041377463304776999</cx:pt>
          <cx:pt idx="321">0.0418137558914254</cx:pt>
          <cx:pt idx="322">0.096967829499579203</cx:pt>
          <cx:pt idx="323">0.036098061178913503</cx:pt>
          <cx:pt idx="324">-0.085228167056295906</cx:pt>
          <cx:pt idx="325">-0.049121874685349398</cx:pt>
          <cx:pt idx="326">-0.0049122164694566902</cx:pt>
          <cx:pt idx="327">-0.020065370064037299</cx:pt>
          <cx:pt idx="328">0.019440530539807099</cx:pt>
          <cx:pt idx="329">0.019287139153208298</cx:pt>
          <cx:pt idx="330">0.026966207617500099</cx:pt>
          <cx:pt idx="331">0.0354449201989935</cx:pt>
          <cx:pt idx="332">0.0263797509209149</cx:pt>
          <cx:pt idx="333">0.017693292760800901</cx:pt>
          <cx:pt idx="334">0.0099907046526846299</cx:pt>
          <cx:pt idx="335">0.00023658966884167201</cx:pt>
          <cx:pt idx="336">-0.00037966346700543701</cx:pt>
          <cx:pt idx="337">0.0023163691095140801</cx:pt>
          <cx:pt idx="338">0.010709763411778799</cx:pt>
          <cx:pt idx="339">0.039439347166339601</cx:pt>
          <cx:pt idx="340">0.074590003751213704</cx:pt>
          <cx:pt idx="341">0.065166287176186194</cx:pt>
          <cx:pt idx="342">0.0044419281296933996</cx:pt>
          <cx:pt idx="343">0.0264163563215488</cx:pt>
          <cx:pt idx="344">0.0491620434426598</cx:pt>
          <cx:pt idx="345">0.0076897521707481103</cx:pt>
          <cx:pt idx="346">0.015166755151106701</cx:pt>
          <cx:pt idx="347">0.064943996986098804</cx:pt>
          <cx:pt idx="348">0.0279087776111967</cx:pt>
          <cx:pt idx="349">0.035152348358013702</cx:pt>
          <cx:pt idx="350">0.040581820999404099</cx:pt>
          <cx:pt idx="351">0.037007055415589601</cx:pt>
          <cx:pt idx="352">-0.054388514356689698</cx:pt>
          <cx:pt idx="353">-0.030730622066098501</cx:pt>
          <cx:pt idx="354">0.0216695299835361</cx:pt>
          <cx:pt idx="355">0.0223245780453795</cx:pt>
          <cx:pt idx="356">0.050959193315442297</cx:pt>
          <cx:pt idx="357">0.060316004341739698</cx:pt>
          <cx:pt idx="358">0.046007392723308498</cx:pt>
          <cx:pt idx="359">0.0264120890031917</cx:pt>
          <cx:pt idx="360">-0.0048248630035695496</cx:pt>
          <cx:pt idx="361">0.013993827540164599</cx:pt>
          <cx:pt idx="362">0.017124856847927201</cx:pt>
          <cx:pt idx="363">0.00243199638996518</cx:pt>
          <cx:pt idx="364">0.000107067641384481</cx:pt>
          <cx:pt idx="365">0.0011761691106682601</cx:pt>
          <cx:pt idx="366">0.0084750326539449194</cx:pt>
          <cx:pt idx="367">0.0256234818846694</cx:pt>
          <cx:pt idx="368">0.070646771927609098</cx:pt>
          <cx:pt idx="369">0.046704345574275899</cx:pt>
          <cx:pt idx="370">-0.041293558339580302</cx:pt>
          <cx:pt idx="371">0.010960288296603501</cx:pt>
          <cx:pt idx="372">0.016529546129967598</cx:pt>
          <cx:pt idx="373">0.027086562214168601</cx:pt>
          <cx:pt idx="374">0.071697652444787305</cx:pt>
          <cx:pt idx="375">0.12273067763626</cx:pt>
          <cx:pt idx="376">0.065934577425104904</cx:pt>
          <cx:pt idx="377">0.079297117974686804</cx:pt>
          <cx:pt idx="378">0.063270582608134202</cx:pt>
          <cx:pt idx="379">0.027962896131955701</cx:pt>
          <cx:pt idx="380">-0.026797077766131699</cx:pt>
          <cx:pt idx="381">-0.044846363882551199</cx:pt>
          <cx:pt idx="382">0.034514164841812099</cx:pt>
          <cx:pt idx="383">0.061247273926331197</cx:pt>
          <cx:pt idx="384">0.102431894162083</cx:pt>
          <cx:pt idx="385">0.0858918407664509</cx:pt>
          <cx:pt idx="386">0.047588052767722398</cx:pt>
          <cx:pt idx="387">-0.016365156677637799</cx:pt>
          <cx:pt idx="388">-0.027621345192195002</cx:pt>
          <cx:pt idx="389">0.0053567099231197199</cx:pt>
          <cx:pt idx="390">0.00291653345455592</cx:pt>
          <cx:pt idx="391">0.00053026765258676605</cx:pt>
          <cx:pt idx="392">-0.00045035976704850799</cx:pt>
          <cx:pt idx="393">0.0010960764944289499</cx:pt>
          <cx:pt idx="394">0.0030675154432813598</cx:pt>
          <cx:pt idx="395">0.0094479226627731706</cx:pt>
          <cx:pt idx="396">0.034366451486404298</cx:pt>
          <cx:pt idx="397">0.017538290559019801</cx:pt>
          <cx:pt idx="398">-0.029268024595795299</cx:pt>
          <cx:pt idx="399">-0.0180240047682503</cx:pt>
          <cx:pt idx="400">-0.0373320121869899</cx:pt>
          <cx:pt idx="401">0.011975272128516399</cx:pt>
          <cx:pt idx="402">0.0392759298818426</cx:pt>
          <cx:pt idx="403">0.045096780111093297</cx:pt>
          <cx:pt idx="404">0.084352453051172699</cx:pt>
          <cx:pt idx="405">0.052790224787155199</cx:pt>
          <cx:pt idx="406">0.0169731451149761</cx:pt>
          <cx:pt idx="407">-0.016309700997427599</cx:pt>
          <cx:pt idx="408">-0.0197491375779195</cx:pt>
          <cx:pt idx="409">0.0332557339026247</cx:pt>
          <cx:pt idx="410">0.053597146828186198</cx:pt>
          <cx:pt idx="411">0.075375061232395499</cx:pt>
          <cx:pt idx="412">0.051394086859899497</cx:pt>
          <cx:pt idx="413">0.017471875914373599</cx:pt>
          <cx:pt idx="414">0.0248997602881907</cx:pt>
          <cx:pt idx="415">-0.0043617849187611198</cx:pt>
          <cx:pt idx="416">-0.035609404268188198</cx:pt>
          <cx:pt idx="417">-0.0081519648382764407</cx:pt>
          <cx:pt idx="418">-0.00500268801675933</cx:pt>
          <cx:pt idx="419">-0.00022253680476139</cx:pt>
          <cx:pt idx="420">-0.000475088283292294</cx:pt>
          <cx:pt idx="421">-0.000137773940037109</cx:pt>
          <cx:pt idx="422">-0.00081499508557880695</cx:pt>
          <cx:pt idx="423">0.0070934504686435799</cx:pt>
          <cx:pt idx="424">0.011583932278338999</cx:pt>
          <cx:pt idx="425">-0.033373002690945001</cx:pt>
          <cx:pt idx="426">-0.050466519261044201</cx:pt>
          <cx:pt idx="427">-0.029944032252545199</cx:pt>
          <cx:pt idx="428">-0.0332557886580752</cx:pt>
          <cx:pt idx="429">0.010361743098051599</cx:pt>
          <cx:pt idx="430">-0.014048957722007</cx:pt>
          <cx:pt idx="431">-0.00116918056095671</cx:pt>
          <cx:pt idx="432">-0.0095095798026356808</cx:pt>
          <cx:pt idx="433">0.017017634326227001</cx:pt>
          <cx:pt idx="434">0.035851634841925002</cx:pt>
          <cx:pt idx="435">0.041911751846373697</cx:pt>
          <cx:pt idx="436">0.038180773229297298</cx:pt>
          <cx:pt idx="437">0.10413816774734699</cx:pt>
          <cx:pt idx="438">0.030536639396293499</cx:pt>
          <cx:pt idx="439">0.018337336127231801</cx:pt>
          <cx:pt idx="440">0.020093989412782801</cx:pt>
          <cx:pt idx="441">0.00180066312843916</cx:pt>
          <cx:pt idx="442">0.034725372665192898</cx:pt>
          <cx:pt idx="443">0.0016528207712024499</cx:pt>
          <cx:pt idx="444">-0.0383267231794156</cx:pt>
          <cx:pt idx="445">-0.0232846604257467</cx:pt>
          <cx:pt idx="446">-0.0074858738554322004</cx:pt>
          <cx:pt idx="447">-0.0030942599919725</cx:pt>
          <cx:pt idx="448">-0.00016630587082073101</cx:pt>
          <cx:pt idx="449">-0.00053142619281672699</cx:pt>
          <cx:pt idx="450">-0.00085292946891494604</cx:pt>
          <cx:pt idx="451">0.00030647558174416798</cx:pt>
          <cx:pt idx="452">0.0047034387399485103</cx:pt>
          <cx:pt idx="453">-0.049835123640014002</cx:pt>
          <cx:pt idx="454">-0.059019859708673197</cx:pt>
          <cx:pt idx="455">-0.033433717533608298</cx:pt>
          <cx:pt idx="456">-0.032268481749953698</cx:pt>
          <cx:pt idx="457">-0.049576530707971002</cx:pt>
          <cx:pt idx="458">-0.053285432077593398</cx:pt>
          <cx:pt idx="459">-0.0756351535648217</cx:pt>
          <cx:pt idx="460">0.016147298498932299</cx:pt>
          <cx:pt idx="461">0.116982380226308</cx:pt>
          <cx:pt idx="462">0.085642571125063793</cx:pt>
          <cx:pt idx="463">0.077413986650414102</cx:pt>
          <cx:pt idx="464">0.090705864873161096</cx:pt>
          <cx:pt idx="465">0.089984811348412505</cx:pt>
          <cx:pt idx="466">0.0079524927884503695</cx:pt>
          <cx:pt idx="467">-0.027500379451891401</cx:pt>
          <cx:pt idx="468">0.0050180476835647598</cx:pt>
          <cx:pt idx="469">-0.0119553168883802</cx:pt>
          <cx:pt idx="470">0.0085821682493921695</cx:pt>
          <cx:pt idx="471">-0.00729469161585554</cx:pt>
          <cx:pt idx="472">-0.0274667631005827</cx:pt>
          <cx:pt idx="473">-0.030822778365274101</cx:pt>
          <cx:pt idx="474">-0.0122535024095422</cx:pt>
          <cx:pt idx="475">-0.0018225883009084199</cx:pt>
          <cx:pt idx="476">-0.00010930637830006999</cx:pt>
          <cx:pt idx="477">9.7195870473682901e-05</cx:pt>
          <cx:pt idx="478">-0.00327904604045378</cx:pt>
          <cx:pt idx="479">-0.010395756965304599</cx:pt>
          <cx:pt idx="480">-0.021934206516455199</cx:pt>
          <cx:pt idx="481">-0.048130591930096597</cx:pt>
          <cx:pt idx="482">-0.052525139003318198</cx:pt>
          <cx:pt idx="483">-0.055705712221532998</cx:pt>
          <cx:pt idx="484">-0.038264500507128103</cx:pt>
          <cx:pt idx="485">-0.048651345025586698</cx:pt>
          <cx:pt idx="486">-0.099548447221906894</cx:pt>
          <cx:pt idx="487">-0.0448897985856768</cx:pt>
          <cx:pt idx="488">0.0080463925992920703</cx:pt>
          <cx:pt idx="489">0.120480618960407</cx:pt>
          <cx:pt idx="490">0.0491977604799737</cx:pt>
          <cx:pt idx="491">0.020055525238957199</cx:pt>
          <cx:pt idx="492">0.045317546879320797</cx:pt>
          <cx:pt idx="493">0.055360687218302299</cx:pt>
          <cx:pt idx="494">-0.0087852963446458793</cx:pt>
          <cx:pt idx="495">-0.038999367465761402</cx:pt>
          <cx:pt idx="496">0.015810070892090199</cx:pt>
          <cx:pt idx="497">0.0029315042513826501</cx:pt>
          <cx:pt idx="498">0.014167192085049801</cx:pt>
          <cx:pt idx="499">-0.0026073880269740501</cx:pt>
          <cx:pt idx="500">-0.0079649481127974601</cx:pt>
          <cx:pt idx="501">-0.023352422904821299</cx:pt>
          <cx:pt idx="502">-0.0025049398936841799</cx:pt>
          <cx:pt idx="503">-0.00082143720248731701</cx:pt>
          <cx:pt idx="504">0.00093644226807208103</cx:pt>
          <cx:pt idx="505">0.00051885951644770197</cx:pt>
          <cx:pt idx="506">0.0013034572602287099</cx:pt>
          <cx:pt idx="507">-0.015206284695626701</cx:pt>
          <cx:pt idx="508">-0.043421016907647297</cx:pt>
          <cx:pt idx="509">-0.039454962271415199</cx:pt>
          <cx:pt idx="510">-0.034356326481943998</cx:pt>
          <cx:pt idx="511">-0.0615256248438137</cx:pt>
          <cx:pt idx="512">-0.062421372556172298</cx:pt>
          <cx:pt idx="513">-0.072712829540981294</cx:pt>
          <cx:pt idx="514">-0.0650960418550659</cx:pt>
          <cx:pt idx="515">-0.046566162988574397</cx:pt>
          <cx:pt idx="516">0.0033177020095334999</cx:pt>
          <cx:pt idx="517">0.064136444121333</cx:pt>
          <cx:pt idx="518">-0.053758959605811597</cx:pt>
          <cx:pt idx="519">-0.068540494608242603</cx:pt>
          <cx:pt idx="520">-0.0707168853984005</cx:pt>
          <cx:pt idx="521">0.0096400264934905205</cx:pt>
          <cx:pt idx="522">-0.0220895159165354</cx:pt>
          <cx:pt idx="523">-0.032658269519608603</cx:pt>
          <cx:pt idx="524">-0.00029975379146819701</cx:pt>
          <cx:pt idx="525">-0.055805688751527797</cx:pt>
          <cx:pt idx="526">-0.0273856351201862</cx:pt>
          <cx:pt idx="527">-0.0526876683928134</cx:pt>
          <cx:pt idx="528">-0.037972635133334397</cx:pt>
          <cx:pt idx="529">-0.018894851360129899</cx:pt>
          <cx:pt idx="530">0.00325737067091743</cx:pt>
          <cx:pt idx="531">7.03851114681681e-06</cx:pt>
          <cx:pt idx="532">-3.0273057137802e-05</cx:pt>
          <cx:pt idx="533">0.000823122974234319</cx:pt>
          <cx:pt idx="534">0.0017922268611804499</cx:pt>
          <cx:pt idx="535">-0.0154455360179324</cx:pt>
          <cx:pt idx="536">-0.053434969054253698</cx:pt>
          <cx:pt idx="537">-0.041856196587929898</cx:pt>
          <cx:pt idx="538">-0.046872700648393197</cx:pt>
          <cx:pt idx="539">-0.058294563592618497</cx:pt>
          <cx:pt idx="540">-0.035210050724991303</cx:pt>
          <cx:pt idx="541">-0.028618566118284301</cx:pt>
          <cx:pt idx="542">-0.058392034868373001</cx:pt>
          <cx:pt idx="543">-0.072690419832086198</cx:pt>
          <cx:pt idx="544">0.00862678639309351</cx:pt>
          <cx:pt idx="545">-0.0096095476228373992</cx:pt>
          <cx:pt idx="546">-0.12160136578276</cx:pt>
          <cx:pt idx="547">-0.078390134363280697</cx:pt>
          <cx:pt idx="548">-0.095596317079753801</cx:pt>
          <cx:pt idx="549">0.0111489321673805</cx:pt>
          <cx:pt idx="550">-0.025451585437283899</cx:pt>
          <cx:pt idx="551">-0.028787261975840198</cx:pt>
          <cx:pt idx="552">-0.074446691689803099</cx:pt>
          <cx:pt idx="553">-0.089841730300218997</cx:pt>
          <cx:pt idx="554">-0.055602315559141101</cx:pt>
          <cx:pt idx="555">-0.041565016186383398</cx:pt>
          <cx:pt idx="556">-0.0295839565650012</cx:pt>
          <cx:pt idx="557">-0.015850720856085802</cx:pt>
          <cx:pt idx="558">-0.0024186516606056201</cx:pt>
          <cx:pt idx="559">-4.1623114110886299e-05</cx:pt>
          <cx:pt idx="560">0.000650601494868286</cx:pt>
          <cx:pt idx="561">0.00062963641918526402</cx:pt>
          <cx:pt idx="562">-0.00091854125555413605</cx:pt>
          <cx:pt idx="563">-0.017388719156458</cx:pt>
          <cx:pt idx="564">-0.044375591998088298</cx:pt>
          <cx:pt idx="565">-0.033887613716198403</cx:pt>
          <cx:pt idx="566">-0.049478231871767399</cx:pt>
          <cx:pt idx="567">-0.021565912696001902</cx:pt>
          <cx:pt idx="568">0.019592692223321401</cx:pt>
          <cx:pt idx="569">-0.064826707308796</cx:pt>
          <cx:pt idx="570">-0.0828594442497535</cx:pt>
          <cx:pt idx="571">-0.043336369004672901</cx:pt>
          <cx:pt idx="572">0.011089615509980701</cx:pt>
          <cx:pt idx="573">0.00218621631408247</cx:pt>
          <cx:pt idx="574">-0.078106698567091695</cx:pt>
          <cx:pt idx="575">-0.043091179018178799</cx:pt>
          <cx:pt idx="576">-0.083467219586093599</cx:pt>
          <cx:pt idx="577">-0.014467058617544401</cx:pt>
          <cx:pt idx="578">-0.029241292403664701</cx:pt>
          <cx:pt idx="579">-0.011637459223373701</cx:pt>
          <cx:pt idx="580">-0.038092637604008897</cx:pt>
          <cx:pt idx="581">-0.036520472991565203</cx:pt>
          <cx:pt idx="582">-0.0065491987658657397</cx:pt>
          <cx:pt idx="583">-0.0157500587874327</cx:pt>
          <cx:pt idx="584">-0.016805631598340701</cx:pt>
          <cx:pt idx="585">-0.0090141414549271704</cx:pt>
          <cx:pt idx="586">-0.0027721058845381402</cx:pt>
          <cx:pt idx="587">-0.000255030767759642</cx:pt>
          <cx:pt idx="588">-0.00020932332510178501</cx:pt>
          <cx:pt idx="589">-0.00027350072835742898</cx:pt>
          <cx:pt idx="590">-0.000840449725383091</cx:pt>
          <cx:pt idx="591">-0.014619041034617</cx:pt>
          <cx:pt idx="592">-0.0267633906137821</cx:pt>
          <cx:pt idx="593">-0.0262925321179584</cx:pt>
          <cx:pt idx="594">-0.020990662162726301</cx:pt>
          <cx:pt idx="595">0.011617363681429901</cx:pt>
          <cx:pt idx="596">-0.0107418841792132</cx:pt>
          <cx:pt idx="597">-0.037531018715083499</cx:pt>
          <cx:pt idx="598">-0.052114239025973501</cx:pt>
          <cx:pt idx="599">-0.016063050600169299</cx:pt>
          <cx:pt idx="600">0.0089458525844398097</cx:pt>
          <cx:pt idx="601">-0.0042586709176254097</cx:pt>
          <cx:pt idx="602">-0.074937944211866003</cx:pt>
          <cx:pt idx="603">-0.0310571591672603</cx:pt>
          <cx:pt idx="604">-0.0496963177763695</cx:pt>
          <cx:pt idx="605">-0.022870592635221201</cx:pt>
          <cx:pt idx="606">-0.041080830473473301</cx:pt>
          <cx:pt idx="607">-0.030635403821538999</cx:pt>
          <cx:pt idx="608">-0.018598900224476599</cx:pt>
          <cx:pt idx="609">-0.0017847991340926299</cx:pt>
          <cx:pt idx="610">-0.018254515147153198</cx:pt>
          <cx:pt idx="611">-0.0264846636137329</cx:pt>
          <cx:pt idx="612">-0.016901371960337599</cx:pt>
          <cx:pt idx="613">-0.011893564182462501</cx:pt>
          <cx:pt idx="614">-0.0036550957145834598</cx:pt>
          <cx:pt idx="615">0.00102016907081419</cx:pt>
          <cx:pt idx="616">0.00015363208251317501</cx:pt>
          <cx:pt idx="617">-0.000110319003261254</cx:pt>
          <cx:pt idx="618">-0.00156389808631785</cx:pt>
          <cx:pt idx="619">-0.015148716566391199</cx:pt>
          <cx:pt idx="620">-0.012982087667984</cx:pt>
          <cx:pt idx="621">-0.0140007938893094</cx:pt>
          <cx:pt idx="622">-0.013448496630639</cx:pt>
          <cx:pt idx="623">0.0196295590952941</cx:pt>
          <cx:pt idx="624">-0.0097699732936344201</cx:pt>
          <cx:pt idx="625">-0.012732748055426299</cx:pt>
          <cx:pt idx="626">0.00284978604052776</cx:pt>
          <cx:pt idx="627">0.0143011301002611</cx:pt>
          <cx:pt idx="628">-0.0147326046622346</cx:pt>
          <cx:pt idx="629">-0.026841902329764501</cx:pt>
          <cx:pt idx="630">0.044682412522402903</cx:pt>
          <cx:pt idx="631">0.00096952456174038504</cx:pt>
          <cx:pt idx="632">-0.00188254530335535</cx:pt>
          <cx:pt idx="633">-0.0093441386817304396</cx:pt>
          <cx:pt idx="634">-0.030374203127003899</cx:pt>
          <cx:pt idx="635">-0.0078413158008715702</cx:pt>
          <cx:pt idx="636">-0.038001532294885697</cx:pt>
          <cx:pt idx="637">-0.058840937525939302</cx:pt>
          <cx:pt idx="638">-0.026031409675686901</cx:pt>
          <cx:pt idx="639">-0.021925662035452199</cx:pt>
          <cx:pt idx="640">-0.013795972716967499</cx:pt>
          <cx:pt idx="641">-0.0046670035478456398</cx:pt>
          <cx:pt idx="642">0.0013109401339542999</cx:pt>
          <cx:pt idx="643">-0.000108083577527194</cx:pt>
          <cx:pt idx="644">0.00042184280874643198</cx:pt>
          <cx:pt idx="645">-0.0010185331511103799</cx:pt>
          <cx:pt idx="646">-0.0017300634763905</cx:pt>
          <cx:pt idx="647">-0.0086500759682027507</cx:pt>
          <cx:pt idx="648">-0.0012580901597123899</cx:pt>
          <cx:pt idx="649">0.0100646785516527</cx:pt>
          <cx:pt idx="650">0.017042006089512101</cx:pt>
          <cx:pt idx="651">0.0163255616067258</cx:pt>
          <cx:pt idx="652">-0.024442401843567298</cx:pt>
          <cx:pt idx="653">-0.016316731681384301</cx:pt>
          <cx:pt idx="654">-0.0020070916304979701</cx:pt>
          <cx:pt idx="655">0.021992267753245202</cx:pt>
          <cx:pt idx="656">0.0234457645267892</cx:pt>
          <cx:pt idx="657">0.072184719566827094</cx:pt>
          <cx:pt idx="658">0.070906159361120297</cx:pt>
          <cx:pt idx="659">0.043586719993924099</cx:pt>
          <cx:pt idx="660">0.0457671201032804</cx:pt>
          <cx:pt idx="661">-0.012781438672397</cx:pt>
          <cx:pt idx="662">-0.025308523196497901</cx:pt>
          <cx:pt idx="663">-0.0306338273925972</cx:pt>
          <cx:pt idx="664">-0.050033340656862497</cx:pt>
          <cx:pt idx="665">-0.051484851605005301</cx:pt>
          <cx:pt idx="666">-0.037429967371356003</cx:pt>
          <cx:pt idx="667">-0.018505985503162199</cx:pt>
          <cx:pt idx="668">-0.0075595547815045603</cx:pt>
          <cx:pt idx="669">-0.00342403681325171</cx:pt>
          <cx:pt idx="670">0.00079139650563943504</cx:pt>
          <cx:pt idx="671">-0.00047888109031393597</cx:pt>
          <cx:pt idx="672">-4.8657596872617302e-05</cx:pt>
          <cx:pt idx="673">0.00049587845249531796</cx:pt>
          <cx:pt idx="674">0.00079264397685445203</cx:pt>
          <cx:pt idx="675">0.00091201454128073502</cx:pt>
          <cx:pt idx="676">0.00790357273442064</cx:pt>
          <cx:pt idx="677">0.030519072393389302</cx:pt>
          <cx:pt idx="678">0.028371187372451201</cx:pt>
          <cx:pt idx="679">-0.0084430879441202197</cx:pt>
          <cx:pt idx="680">-0.020305136069267399</cx:pt>
          <cx:pt idx="681">-0.0195540839118842</cx:pt>
          <cx:pt idx="682">0.046770041185548103</cx:pt>
          <cx:pt idx="683">0.070351314848750596</cx:pt>
          <cx:pt idx="684">0.053181779325912698</cx:pt>
          <cx:pt idx="685">0.075218935157282799</cx:pt>
          <cx:pt idx="686">0.020828166248243699</cx:pt>
          <cx:pt idx="687">0.038443510606732997</cx:pt>
          <cx:pt idx="688">0.0165305902212773</cx:pt>
          <cx:pt idx="689">-0.054285936429187699</cx:pt>
          <cx:pt idx="690">-0.0496555805268456</cx:pt>
          <cx:pt idx="691">0.014437195775963699</cx:pt>
          <cx:pt idx="692">-0.010774688318366799</cx:pt>
          <cx:pt idx="693">-0.022132030535737701</cx:pt>
          <cx:pt idx="694">-0.0158016274624827</cx:pt>
          <cx:pt idx="695">-0.013091712929603301</cx:pt>
          <cx:pt idx="696">-0.0096622191711644503</cx:pt>
          <cx:pt idx="697">-0.0053420886503261298</cx:pt>
          <cx:pt idx="698">4.1235980749262097e-05</cx:pt>
          <cx:pt idx="699">-0.00061422874113698899</cx:pt>
          <cx:pt idx="700">0.00056118951336632799</cx:pt>
          <cx:pt idx="701">-0.000258150364032626</cx:pt>
          <cx:pt idx="702">5.20371697500316e-05</cx:pt>
          <cx:pt idx="703">0.0014586035990870399</cx:pt>
          <cx:pt idx="704">0.0080830165173270494</cx:pt>
          <cx:pt idx="705">0.018401643842119501</cx:pt>
          <cx:pt idx="706">0.0085147095345421107</cx:pt>
          <cx:pt idx="707">0.0010356131983874899</cx:pt>
          <cx:pt idx="708">-0.0012916736607351399</cx:pt>
          <cx:pt idx="709">0.013355650854824999</cx:pt>
          <cx:pt idx="710">0.027814598289155199</cx:pt>
          <cx:pt idx="711">0.042299596829171802</cx:pt>
          <cx:pt idx="712">0.027618329125767699</cx:pt>
          <cx:pt idx="713">0.030773727649863601</cx:pt>
          <cx:pt idx="714">0.055618351392231903</cx:pt>
          <cx:pt idx="715">0.060054542969382299</cx:pt>
          <cx:pt idx="716">0.065600382827880901</cx:pt>
          <cx:pt idx="717">0.037879740276587401</cx:pt>
          <cx:pt idx="718">0.031494455454722597</cx:pt>
          <cx:pt idx="719">0.035563315136239899</cx:pt>
          <cx:pt idx="720">0.017429698612079301</cx:pt>
          <cx:pt idx="721">-0.0033614175197333798</cx:pt>
          <cx:pt idx="722">-0.0116447863098276</cx:pt>
          <cx:pt idx="723">-0.0093789086390054094</cx:pt>
          <cx:pt idx="724">-0.0027607588168136799</cx:pt>
          <cx:pt idx="725">-0.00044094531178281098</cx:pt>
          <cx:pt idx="726">0.00032085083874387</cx:pt>
          <cx:pt idx="727">0.00066662502592966001</cx:pt>
          <cx:pt idx="728">-0.00026967692158259702</cx:pt>
          <cx:pt idx="729">0.00043578470559056198</cx:pt>
          <cx:pt idx="730">-0.000242320937115501</cx:pt>
          <cx:pt idx="731">0.00011464278931113801</cx:pt>
          <cx:pt idx="732">-0.00034708078094283502</cx:pt>
          <cx:pt idx="733">-0.0013846734865054799</cx:pt>
          <cx:pt idx="734">0.00032162354154333198</cx:pt>
          <cx:pt idx="735">0.0064207662006635097</cx:pt>
          <cx:pt idx="736">0.0112794239908249</cx:pt>
          <cx:pt idx="737">0.0263269154533439</cx:pt>
          <cx:pt idx="738">0.018893037262333899</cx:pt>
          <cx:pt idx="739">0.020343641611027301</cx:pt>
          <cx:pt idx="740">0.038593058552302099</cx:pt>
          <cx:pt idx="741">0.073572782347939805</cx:pt>
          <cx:pt idx="742">0.080559818764110599</cx:pt>
          <cx:pt idx="743">0.042274276503262202</cx:pt>
          <cx:pt idx="744">0.028830579015482301</cx:pt>
          <cx:pt idx="745">0.035410762624764197</cx:pt>
          <cx:pt idx="746">0.033106304122957397</cx:pt>
          <cx:pt idx="747">0.025118654773985401</cx:pt>
          <cx:pt idx="748">0.0166191813588632</cx:pt>
          <cx:pt idx="749">0.010074125794517899</cx:pt>
          <cx:pt idx="750">0.0059874054928033002</cx:pt>
          <cx:pt idx="751">0.00106159422763927</cx:pt>
          <cx:pt idx="752">-1.306726394523e-05</cx:pt>
          <cx:pt idx="753">-0.00032731544757663998</cx:pt>
          <cx:pt idx="754">-0.00030850049272389702</cx:pt>
          <cx:pt idx="755">0.00074541595614641305</cx:pt>
          <cx:pt idx="756">1.6281683890441499e-05</cx:pt>
          <cx:pt idx="757">-0.00011289746969949</cx:pt>
          <cx:pt idx="758">-2.79863878708744e-06</cx:pt>
          <cx:pt idx="759">0.000200619004067408</cx:pt>
          <cx:pt idx="760">0.00048123512309159399</cx:pt>
          <cx:pt idx="761">0.0008013014971462</cx:pt>
          <cx:pt idx="762">0.000269836981614276</cx:pt>
          <cx:pt idx="763">0.00155736085605071</cx:pt>
          <cx:pt idx="764">0.00301671261783163</cx:pt>
          <cx:pt idx="765">0.0030035567017306498</cx:pt>
          <cx:pt idx="766">0.0083710531084296106</cx:pt>
          <cx:pt idx="767">0.0036953785721922298</cx:pt>
          <cx:pt idx="768">0.00387755894400542</cx:pt>
          <cx:pt idx="769">0.00910785006174448</cx:pt>
          <cx:pt idx="770">0.0097778997615884794</cx:pt>
          <cx:pt idx="771">0.0079344089032821301</cx:pt>
          <cx:pt idx="772">0.0085352722714187104</cx:pt>
          <cx:pt idx="773">0.0084809734835565899</cx:pt>
          <cx:pt idx="774">0.0084336025601761504</cx:pt>
          <cx:pt idx="775">0.0069064954920624502</cx:pt>
          <cx:pt idx="776">0.00297679367555215</cx:pt>
          <cx:pt idx="777">0.00344504696594892</cx:pt>
          <cx:pt idx="778">0.0032543149899374002</cx:pt>
          <cx:pt idx="779">0.00048263058722395903</cx:pt>
          <cx:pt idx="780">-0.000115236109184916</cx:pt>
          <cx:pt idx="781">-0.00038117024584202503</cx:pt>
          <cx:pt idx="782">0.00012857717950389699</cx:pt>
          <cx:pt idx="783">-0.00111160460980947</cx:pt>
        </cx:lvl>
      </cx:numDim>
    </cx:data>
    <cx:data id="138">
      <cx:numDim type="val">
        <cx:f>'001_WA_F - 副本'!$EI$1:$EI$784</cx:f>
        <cx:lvl ptCount="784" formatCode="G/通用格式">
          <cx:pt idx="0">-0.000185179627429084</cx:pt>
          <cx:pt idx="1">0.000172592024283015</cx:pt>
          <cx:pt idx="2">-0.00014784782329286701</cx:pt>
          <cx:pt idx="3">0.000103626125527524</cx:pt>
          <cx:pt idx="4">0.00040453477335957198</cx:pt>
          <cx:pt idx="5">-7.4263287154500106e-05</cx:pt>
          <cx:pt idx="6">-0.00023108992510570601</cx:pt>
          <cx:pt idx="7">-0.00067166667072584597</cx:pt>
          <cx:pt idx="8">0.000229561752765011</cx:pt>
          <cx:pt idx="9">0.000321348178047537</cx:pt>
          <cx:pt idx="10">-0.00028133339771598199</cx:pt>
          <cx:pt idx="11">-0.00032844098978416499</cx:pt>
          <cx:pt idx="12">-0.00052183933520479303</cx:pt>
          <cx:pt idx="13">0.00028029518716448499</cx:pt>
          <cx:pt idx="14">0.00020437954861240599</cx:pt>
          <cx:pt idx="15">0.00087526131517636798</cx:pt>
          <cx:pt idx="16">-0.00028496365281350502</cx:pt>
          <cx:pt idx="17">0.00015587883737066901</cx:pt>
          <cx:pt idx="18">-0.00049377507636846299</cx:pt>
          <cx:pt idx="19">0.00064900214293745905</cx:pt>
          <cx:pt idx="20">-7.7092015925764301e-05</cx:pt>
          <cx:pt idx="21">-0.000203814330930794</cx:pt>
          <cx:pt idx="22">0.00033212866174635401</cx:pt>
          <cx:pt idx="23">-3.2085074038378898e-05</cx:pt>
          <cx:pt idx="24">-0.00021534890306344699</cx:pt>
          <cx:pt idx="25">-5.5728617155180197e-05</cx:pt>
          <cx:pt idx="26">-0.00037230820695727902</cx:pt>
          <cx:pt idx="27">-5.3875104482539999e-05</cx:pt>
          <cx:pt idx="28">-0.00053341991288583998</cx:pt>
          <cx:pt idx="29">0.00031479188756435602</cx:pt>
          <cx:pt idx="30">-0.00055194922670517995</cx:pt>
          <cx:pt idx="31">-0.00010426435083935499</cx:pt>
          <cx:pt idx="32">0.000273893315447215</cx:pt>
          <cx:pt idx="33">-0.000571009197753089</cx:pt>
          <cx:pt idx="34">-0.0023466086537477799</cx:pt>
          <cx:pt idx="35">-0.00368334910259383</cx:pt>
          <cx:pt idx="36">-0.0039296512649433504</cx:pt>
          <cx:pt idx="37">-0.00171212931964819</cx:pt>
          <cx:pt idx="38">-0.00080565394660404497</cx:pt>
          <cx:pt idx="39">-0.0022433682343663999</cx:pt>
          <cx:pt idx="40">-0.00344969145674238</cx:pt>
          <cx:pt idx="41">-0.0020764476717971699</cx:pt>
          <cx:pt idx="42">-0.000114093591255613</cx:pt>
          <cx:pt idx="43">-0.0024198290370650499</cx:pt>
          <cx:pt idx="44">-0.0013408142290021201</cx:pt>
          <cx:pt idx="45">-0.0013373725430805099</cx:pt>
          <cx:pt idx="46">-0.0017810067205051201</cx:pt>
          <cx:pt idx="47">-0.00273246211590865</cx:pt>
          <cx:pt idx="48">-0.00138282398958505</cx:pt>
          <cx:pt idx="49">-0.0014132528640589299</cx:pt>
          <cx:pt idx="50">-0.00111352882586587</cx:pt>
          <cx:pt idx="51">-0.00041684433684293802</cx:pt>
          <cx:pt idx="52">-0.00013054386339941601</cx:pt>
          <cx:pt idx="53">0.00097586366374961798</cx:pt>
          <cx:pt idx="54">9.1632250568041094e-05</cx:pt>
          <cx:pt idx="55">0.00052719551266358503</cx:pt>
          <cx:pt idx="56">0.000201613261431889</cx:pt>
          <cx:pt idx="57">-0.000154530489426056</cx:pt>
          <cx:pt idx="58">0.00062641676699377695</cx:pt>
          <cx:pt idx="59">0.00020970655936401901</cx:pt>
          <cx:pt idx="60">0.00046998228927438198</cx:pt>
          <cx:pt idx="61">0.00091249470550398501</cx:pt>
          <cx:pt idx="62">-0.00175071305304583</cx:pt>
          <cx:pt idx="63">-0.0071898434427798003</cx:pt>
          <cx:pt idx="64">-0.0077569297711808103</cx:pt>
          <cx:pt idx="65">-0.0065437777938221198</cx:pt>
          <cx:pt idx="66">-0.0120946190344218</cx:pt>
          <cx:pt idx="67">-0.0134122980586376</cx:pt>
          <cx:pt idx="68">-0.0155859823505643</cx:pt>
          <cx:pt idx="69">-0.0150629151665439</cx:pt>
          <cx:pt idx="70">-0.014485994811683899</cx:pt>
          <cx:pt idx="71">-0.0135993592635846</cx:pt>
          <cx:pt idx="72">-0.0079868879219758496</cx:pt>
          <cx:pt idx="73">-0.0048614372334924204</cx:pt>
          <cx:pt idx="74">-0.0074963848690401298</cx:pt>
          <cx:pt idx="75">-0.0055514662249420603</cx:pt>
          <cx:pt idx="76">-0.0038507623139576799</cx:pt>
          <cx:pt idx="77">-0.0047038754648053701</cx:pt>
          <cx:pt idx="78">-0.0032171115770874802</cx:pt>
          <cx:pt idx="79">-0.00121041553623723</cx:pt>
          <cx:pt idx="80">-0.00073904248540454802</cx:pt>
          <cx:pt idx="81">0.00020336317989764601</cx:pt>
          <cx:pt idx="82">-0.00064161497285276795</cx:pt>
          <cx:pt idx="83">0.00082353536101324395</cx:pt>
          <cx:pt idx="84">0.00053604986858867703</cx:pt>
          <cx:pt idx="85">-0.00064899151187092403</cx:pt>
          <cx:pt idx="86">-0.00052721642923310896</cx:pt>
          <cx:pt idx="87">-0.00064630408805085502</cx:pt>
          <cx:pt idx="88">-0.0019357924239317599</cx:pt>
          <cx:pt idx="89">-0.00102133924210435</cx:pt>
          <cx:pt idx="90">-0.0049201460131888704</cx:pt>
          <cx:pt idx="91">-0.011679435931505999</cx:pt>
          <cx:pt idx="92">-0.0174341608041347</cx:pt>
          <cx:pt idx="93">-0.019091466735720299</cx:pt>
          <cx:pt idx="94">-0.017244116720249499</cx:pt>
          <cx:pt idx="95">-0.014483218003788</cx:pt>
          <cx:pt idx="96">-0.029676077395375498</cx:pt>
          <cx:pt idx="97">-0.044353946502553497</cx:pt>
          <cx:pt idx="98">-0.0368802817947445</cx:pt>
          <cx:pt idx="99">-0.026782343572483699</cx:pt>
          <cx:pt idx="100">-0.015394580537833699</cx:pt>
          <cx:pt idx="101">-0.011670241694993101</cx:pt>
          <cx:pt idx="102">-0.0114097501803689</cx:pt>
          <cx:pt idx="103">-0.0081943008746110605</cx:pt>
          <cx:pt idx="104">-0.0071856496535640402</cx:pt>
          <cx:pt idx="105">-0.000280735541345903</cx:pt>
          <cx:pt idx="106">0.00124662980668807</cx:pt>
          <cx:pt idx="107">0.0014944796430761799</cx:pt>
          <cx:pt idx="108">-0.00016778452001402</cx:pt>
          <cx:pt idx="109">-0.00086818231980954701</cx:pt>
          <cx:pt idx="110">-0.00052617751140290902</cx:pt>
          <cx:pt idx="111">-0.000322096660489613</cx:pt>
          <cx:pt idx="112">2.7636953955168102e-06</cx:pt>
          <cx:pt idx="113">0.00039685331733718899</cx:pt>
          <cx:pt idx="114">0.00082281177425406798</cx:pt>
          <cx:pt idx="115">-0.00016484367276981199</cx:pt>
          <cx:pt idx="116">-0.0010969365184380899</cx:pt>
          <cx:pt idx="117">-0.0069882361730379998</cx:pt>
          <cx:pt idx="118">-0.0115439529597029</cx:pt>
          <cx:pt idx="119">-0.0101644704179727</cx:pt>
          <cx:pt idx="120">-0.0203652864919074</cx:pt>
          <cx:pt idx="121">-0.028767320076969902</cx:pt>
          <cx:pt idx="122">-0.022110521361643602</cx:pt>
          <cx:pt idx="123">-0.015596296474271999</cx:pt>
          <cx:pt idx="124">-0.020902740835511299</cx:pt>
          <cx:pt idx="125">-0.029936951365398101</cx:pt>
          <cx:pt idx="126">-0.058523483805694602</cx:pt>
          <cx:pt idx="127">-0.0388439677978819</cx:pt>
          <cx:pt idx="128">-0.0097928745458189005</cx:pt>
          <cx:pt idx="129">0.0095112604825228209</cx:pt>
          <cx:pt idx="130">0.010971648003874601</cx:pt>
          <cx:pt idx="131">-0.00056838762058379199</cx:pt>
          <cx:pt idx="132">0.0041958571049908397</cx:pt>
          <cx:pt idx="133">-0.0018349088052907899</cx:pt>
          <cx:pt idx="134">0.00175778165985611</cx:pt>
          <cx:pt idx="135">0.0070152552516328697</cx:pt>
          <cx:pt idx="136">0.0067247051346747298</cx:pt>
          <cx:pt idx="137">0.00256324034488685</cx:pt>
          <cx:pt idx="138">0.00069456190933580599</cx:pt>
          <cx:pt idx="139">-9.6621199399374706e-05</cx:pt>
          <cx:pt idx="140">-0.00073588191227690796</cx:pt>
          <cx:pt idx="141">-0.00048169897344524701</cx:pt>
          <cx:pt idx="142">-0.00014865977960333801</cx:pt>
          <cx:pt idx="143">-0.000624808034539105</cx:pt>
          <cx:pt idx="144">-0.0032330436973005299</cx:pt>
          <cx:pt idx="145">0.00123493716152506</cx:pt>
          <cx:pt idx="146">-0.0061545578950323102</cx:pt>
          <cx:pt idx="147">-0.012380235074214201</cx:pt>
          <cx:pt idx="148">-0.0097263749018977694</cx:pt>
          <cx:pt idx="149">-0.0154268892631428</cx:pt>
          <cx:pt idx="150">-0.0131123533339455</cx:pt>
          <cx:pt idx="151">0.010211985756619101</cx:pt>
          <cx:pt idx="152">0.0046911102370779502</cx:pt>
          <cx:pt idx="153">-0.011996947576775</cx:pt>
          <cx:pt idx="154">-0.021895144426818801</cx:pt>
          <cx:pt idx="155">-0.011878623910172</cx:pt>
          <cx:pt idx="156">-0.0105883454914657</cx:pt>
          <cx:pt idx="157">0.0046487644094918004</cx:pt>
          <cx:pt idx="158">0.0115200789981063</cx:pt>
          <cx:pt idx="159">-0.0118994502271077</cx:pt>
          <cx:pt idx="160">0.00589690549200676</cx:pt>
          <cx:pt idx="161">0.0061855330681067598</cx:pt>
          <cx:pt idx="162">0.0092443064674497203</cx:pt>
          <cx:pt idx="163">0.021537837961915801</cx:pt>
          <cx:pt idx="164">0.0087406931311655202</cx:pt>
          <cx:pt idx="165">0.0033582718547872201</cx:pt>
          <cx:pt idx="166">-0.0030539449224389801</cx:pt>
          <cx:pt idx="167">0.000210437873386111</cx:pt>
          <cx:pt idx="168">-0.00049224227367984305</cx:pt>
          <cx:pt idx="169">0.00021654744649545301</cx:pt>
          <cx:pt idx="170">-0.00032728278700958302</cx:pt>
          <cx:pt idx="171">-0.0012645842573179001</cx:pt>
          <cx:pt idx="172">-0.0062731997796403203</cx:pt>
          <cx:pt idx="173">-0.0080537922235322905</cx:pt>
          <cx:pt idx="174">-0.00882004112040553</cx:pt>
          <cx:pt idx="175">-0.00812582399530681</cx:pt>
          <cx:pt idx="176">-0.013768555352983</cx:pt>
          <cx:pt idx="177">-0.0080992520580140497</cx:pt>
          <cx:pt idx="178">-0.0047693570500620197</cx:pt>
          <cx:pt idx="179">0.016400564913996201</cx:pt>
          <cx:pt idx="180">0.00159897263046176</cx:pt>
          <cx:pt idx="181">0.021852265315400701</cx:pt>
          <cx:pt idx="182">0.040755037545504698</cx:pt>
          <cx:pt idx="183">0.070111303956172197</cx:pt>
          <cx:pt idx="184">0.059746995675459103</cx:pt>
          <cx:pt idx="185">0.049454115973213503</cx:pt>
          <cx:pt idx="186">0.050310155700478802</cx:pt>
          <cx:pt idx="187">0.023897067543224699</cx:pt>
          <cx:pt idx="188">0.016507380822201</cx:pt>
          <cx:pt idx="189">0.030489635232508899</cx:pt>
          <cx:pt idx="190">0.021116102490926901</cx:pt>
          <cx:pt idx="191">0.019802044872910599</cx:pt>
          <cx:pt idx="192">-0.0104162657796489</cx:pt>
          <cx:pt idx="193">-0.0089273744891935694</cx:pt>
          <cx:pt idx="194">-0.0023976837500657299</cx:pt>
          <cx:pt idx="195">-0.0011324995125029801</cx:pt>
          <cx:pt idx="196">-0.00034868114978444</cx:pt>
          <cx:pt idx="197">-0.000139015782260862</cx:pt>
          <cx:pt idx="198">0.00368221423279786</cx:pt>
          <cx:pt idx="199">0.0047906868679325997</cx:pt>
          <cx:pt idx="200">-0.014520252942678301</cx:pt>
          <cx:pt idx="201">-0.023906230602164302</cx:pt>
          <cx:pt idx="202">-0.016310329771515399</cx:pt>
          <cx:pt idx="203">-0.041529993511908503</cx:pt>
          <cx:pt idx="204">-0.047858186657366499</cx:pt>
          <cx:pt idx="205">-0.026332162584928501</cx:pt>
          <cx:pt idx="206">-0.0119584204853881</cx:pt>
          <cx:pt idx="207">0.0161964460111533</cx:pt>
          <cx:pt idx="208">0.0189243601846983</cx:pt>
          <cx:pt idx="209">0.045216595897955299</cx:pt>
          <cx:pt idx="210">0.031852232696253598</cx:pt>
          <cx:pt idx="211">0.036697094493894598</cx:pt>
          <cx:pt idx="212">0.015336948983399001</cx:pt>
          <cx:pt idx="213">0.0026207946685441299</cx:pt>
          <cx:pt idx="214">0.028698014549551499</cx:pt>
          <cx:pt idx="215">0.038269897288985097</cx:pt>
          <cx:pt idx="216">0.033013965929412699</cx:pt>
          <cx:pt idx="217">0.0296221882609718</cx:pt>
          <cx:pt idx="218">0.010709327133053399</cx:pt>
          <cx:pt idx="219">0.0092390986190149099</cx:pt>
          <cx:pt idx="220">-0.0052625087899622804</cx:pt>
          <cx:pt idx="221">-0.0169871330149769</cx:pt>
          <cx:pt idx="222">-0.0026105273277722001</cx:pt>
          <cx:pt idx="223">7.4532980449791501e-05</cx:pt>
          <cx:pt idx="224">-0.00106628017386493</cx:pt>
          <cx:pt idx="225">0.000828532750899863</cx:pt>
          <cx:pt idx="226">0.0041679688344871003</cx:pt>
          <cx:pt idx="227">0.0050977171526366896</cx:pt>
          <cx:pt idx="228">-0.0131678623277554</cx:pt>
          <cx:pt idx="229">-0.022654346116936799</cx:pt>
          <cx:pt idx="230">-0.022601045428648801</cx:pt>
          <cx:pt idx="231">-0.0420436761407166</cx:pt>
          <cx:pt idx="232">-0.0150057131107217</cx:pt>
          <cx:pt idx="233">-0.019038846827438199</cx:pt>
          <cx:pt idx="234">0.0154463766984948</cx:pt>
          <cx:pt idx="235">0.039798834458373199</cx:pt>
          <cx:pt idx="236">0.0070209551197945603</cx:pt>
          <cx:pt idx="237">0.027662343166565899</cx:pt>
          <cx:pt idx="238">0.00069822005849027701</cx:pt>
          <cx:pt idx="239">-0.0252116732314141</cx:pt>
          <cx:pt idx="240">-0.054381868632005698</cx:pt>
          <cx:pt idx="241">-0.0282758049829674</cx:pt>
          <cx:pt idx="242">0.0549179432395396</cx:pt>
          <cx:pt idx="243">0.059438978780598999</cx:pt>
          <cx:pt idx="244">0.024155463108087399</cx:pt>
          <cx:pt idx="245">0.023982230833531001</cx:pt>
          <cx:pt idx="246">-0.0080286541428286704</cx:pt>
          <cx:pt idx="247">-0.031869120347512901</cx:pt>
          <cx:pt idx="248">-0.017786785352899698</cx:pt>
          <cx:pt idx="249">-0.017040322931693799</cx:pt>
          <cx:pt idx="250">-0.0015117881868218299</cx:pt>
          <cx:pt idx="251">-0.00057721631518244695</cx:pt>
          <cx:pt idx="252">0.00031003588829794498</cx:pt>
          <cx:pt idx="253">0.00051979060139976897</cx:pt>
          <cx:pt idx="254">0.0022875163352644502</cx:pt>
          <cx:pt idx="255">0.0027235054211990398</cx:pt>
          <cx:pt idx="256">-0.0135488662492251</cx:pt>
          <cx:pt idx="257">-0.012388061210465999</cx:pt>
          <cx:pt idx="258">-0.0012235263088857401</cx:pt>
          <cx:pt idx="259">-0.024839292181762701</cx:pt>
          <cx:pt idx="260">-0.028488804434863901</cx:pt>
          <cx:pt idx="261">-0.0057751973694086097</cx:pt>
          <cx:pt idx="262">0.00192461339254812</cx:pt>
          <cx:pt idx="263">0.00073769593531740601</cx:pt>
          <cx:pt idx="264">0.0071854000944261203</cx:pt>
          <cx:pt idx="265">0.0362987917063613</cx:pt>
          <cx:pt idx="266">-0.0044662876643789496</cx:pt>
          <cx:pt idx="267">-0.030168860019454</cx:pt>
          <cx:pt idx="268">-0.035137783775279999</cx:pt>
          <cx:pt idx="269">0.033167540916513</cx:pt>
          <cx:pt idx="270">0.061654212050891298</cx:pt>
          <cx:pt idx="271">0.073467533519909506</cx:pt>
          <cx:pt idx="272">0.061794452794050901</cx:pt>
          <cx:pt idx="273">0.027648146139740599</cx:pt>
          <cx:pt idx="274">-0.0094159878037982803</cx:pt>
          <cx:pt idx="275">-0.033282610331964502</cx:pt>
          <cx:pt idx="276">-0.0407612658145938</cx:pt>
          <cx:pt idx="277">-0.021027660878296599</cx:pt>
          <cx:pt idx="278">-0.0034964197179123001</cx:pt>
          <cx:pt idx="279">0.0030643011211837598</cx:pt>
          <cx:pt idx="280">0.0010779441850112101</cx:pt>
          <cx:pt idx="281">0.00058373093970570103</cx:pt>
          <cx:pt idx="282">0.0032190253860004</cx:pt>
          <cx:pt idx="283">-0.0016722129547003201</cx:pt>
          <cx:pt idx="284">-0.0118250794048356</cx:pt>
          <cx:pt idx="285">0.00598477167058437</cx:pt>
          <cx:pt idx="286">0.00061017722981642202</cx:pt>
          <cx:pt idx="287">-0.0140458889498811</cx:pt>
          <cx:pt idx="288">-0.040331732861452703</cx:pt>
          <cx:pt idx="289">-0.019944173023841001</cx:pt>
          <cx:pt idx="290">-0.040602377641896899</cx:pt>
          <cx:pt idx="291">-0.026148217204296699</cx:pt>
          <cx:pt idx="292">0.0071975618151860999</cx:pt>
          <cx:pt idx="293">-0.0032419460123436798</cx:pt>
          <cx:pt idx="294">-0.039543258812914997</cx:pt>
          <cx:pt idx="295">-0.058824802854856501</cx:pt>
          <cx:pt idx="296">-0.0154203230965076</cx:pt>
          <cx:pt idx="297">0.047552410020423701</cx:pt>
          <cx:pt idx="298">0.0491998967366582</cx:pt>
          <cx:pt idx="299">0.064169227969961204</cx:pt>
          <cx:pt idx="300">0.041876998350850098</cx:pt>
          <cx:pt idx="301">0.00061402627439820603</cx:pt>
          <cx:pt idx="302">-0.0095830022046246507</cx:pt>
          <cx:pt idx="303">-0.026360761289316699</cx:pt>
          <cx:pt idx="304">-0.037619502854621602</cx:pt>
          <cx:pt idx="305">-0.018666574696563999</cx:pt>
          <cx:pt idx="306">-0.0079403953697379792</cx:pt>
          <cx:pt idx="307">0.00012903465292830399</cx:pt>
          <cx:pt idx="308">0.00115877698720273</cx:pt>
          <cx:pt idx="309">0.00039264527979143899</cx:pt>
          <cx:pt idx="310">0.0038908927403571501</cx:pt>
          <cx:pt idx="311">-0.00097020752527109697</cx:pt>
          <cx:pt idx="312">-0.0030037049345372499</cx:pt>
          <cx:pt idx="313">0.015991302581127902</cx:pt>
          <cx:pt idx="314">0.0184309085474159</cx:pt>
          <cx:pt idx="315">0.0017095123874286901</cx:pt>
          <cx:pt idx="316">-0.013786154506659201</cx:pt>
          <cx:pt idx="317">-0.019517334131390399</cx:pt>
          <cx:pt idx="318">-0.017275597658199401</cx:pt>
          <cx:pt idx="319">-0.020115276387671702</cx:pt>
          <cx:pt idx="320">0.0050061263828265999</cx:pt>
          <cx:pt idx="321">-0.038730062352306298</cx:pt>
          <cx:pt idx="322">-0.0384075280134809</cx:pt>
          <cx:pt idx="323">-0.038298256101479397</cx:pt>
          <cx:pt idx="324">0.0120244717053676</cx:pt>
          <cx:pt idx="325">0.0321186427872713</cx:pt>
          <cx:pt idx="326">0.0170735747124523</cx:pt>
          <cx:pt idx="327">0.043854285150983698</cx:pt>
          <cx:pt idx="328">0.048627869092595803</cx:pt>
          <cx:pt idx="329">0.022122138240781401</cx:pt>
          <cx:pt idx="330">0.0040453112110404501</cx:pt>
          <cx:pt idx="331">-0.036100572069250797</cx:pt>
          <cx:pt idx="332">-0.037099034905584097</cx:pt>
          <cx:pt idx="333">-0.017289929883163899</cx:pt>
          <cx:pt idx="334">-0.00468341836078889</cx:pt>
          <cx:pt idx="335">-0.00061157928231563301</cx:pt>
          <cx:pt idx="336">0.00053399604835850504</cx:pt>
          <cx:pt idx="337">-0.000158533878220278</cx:pt>
          <cx:pt idx="338">0.0024556129096055999</cx:pt>
          <cx:pt idx="339">-0.00269240883007976</cx:pt>
          <cx:pt idx="340">0.019231880800972</cx:pt>
          <cx:pt idx="341">0.033998286309286897</cx:pt>
          <cx:pt idx="342">0.019632806489464701</cx:pt>
          <cx:pt idx="343">-0.0082016557707698598</cx:pt>
          <cx:pt idx="344">-0.013527167436305</cx:pt>
          <cx:pt idx="345">-0.0418905677857302</cx:pt>
          <cx:pt idx="346">-0.022960364726330701</cx:pt>
          <cx:pt idx="347">-0.0097052326929837791</cx:pt>
          <cx:pt idx="348">-0.024313761695243599</cx:pt>
          <cx:pt idx="349">-0.035285721398475203</cx:pt>
          <cx:pt idx="350">-0.048819317994815099</cx:pt>
          <cx:pt idx="351">0.0106523850182719</cx:pt>
          <cx:pt idx="352">0.0208427745977556</cx:pt>
          <cx:pt idx="353">0.015449234687110101</cx:pt>
          <cx:pt idx="354">0.0034024019979930599</cx:pt>
          <cx:pt idx="355">0.024269974846610601</cx:pt>
          <cx:pt idx="356">0.025878801864707</cx:pt>
          <cx:pt idx="357">0.0406689666747636</cx:pt>
          <cx:pt idx="358">0.023910200213670001</cx:pt>
          <cx:pt idx="359">-0.021235679245163799</cx:pt>
          <cx:pt idx="360">-0.045664109178044199</cx:pt>
          <cx:pt idx="361">-0.0149029843504659</cx:pt>
          <cx:pt idx="362">-0.0039826165091060598</cx:pt>
          <cx:pt idx="363">-0.00098770334505306309</cx:pt>
          <cx:pt idx="364">-0.0013696093145914899</cx:pt>
          <cx:pt idx="365">0.00078663016015952699</cx:pt>
          <cx:pt idx="366">0.0015793922227281001</cx:pt>
          <cx:pt idx="367">-0.0034986966100425902</cx:pt>
          <cx:pt idx="368">0.0335711772275024</cx:pt>
          <cx:pt idx="369">0.030545762338600801</cx:pt>
          <cx:pt idx="370">0.012244390981543301</cx:pt>
          <cx:pt idx="371">0.025948053322953898</cx:pt>
          <cx:pt idx="372">0.018516934390165302</cx:pt>
          <cx:pt idx="373">-0.016228893445685798</cx:pt>
          <cx:pt idx="374">0.0073414483520705199</cx:pt>
          <cx:pt idx="375">-0.0093189865264149997</cx:pt>
          <cx:pt idx="376">-0.034864276034367502</cx:pt>
          <cx:pt idx="377">-0.043001483791203998</cx:pt>
          <cx:pt idx="378">-0.0081281375966923107</cx:pt>
          <cx:pt idx="379">0.017872798251429501</cx:pt>
          <cx:pt idx="380">0.0283403436136027</cx:pt>
          <cx:pt idx="381">0.0183589319328346</cx:pt>
          <cx:pt idx="382">-0.00341030739213801</cx:pt>
          <cx:pt idx="383">0.0039844304518938597</cx:pt>
          <cx:pt idx="384">0.033759215527697499</cx:pt>
          <cx:pt idx="385">0.053144832528934302</cx:pt>
          <cx:pt idx="386">0.031573426012939901</cx:pt>
          <cx:pt idx="387">-0.028330516247938298</cx:pt>
          <cx:pt idx="388">-0.0493870377299001</cx:pt>
          <cx:pt idx="389">-0.0120806092693119</cx:pt>
          <cx:pt idx="390">-0.0055425254306662999</cx:pt>
          <cx:pt idx="391">-0.00014789870436768501</cx:pt>
          <cx:pt idx="392">-1.7777796772114299e-05</cx:pt>
          <cx:pt idx="393">-5.5596071968401698e-05</cx:pt>
          <cx:pt idx="394">0.00030283449704643502</cx:pt>
          <cx:pt idx="395">0.0040099475087597997</cx:pt>
          <cx:pt idx="396">0.034983575107701399</cx:pt>
          <cx:pt idx="397">0.024270653294267999</cx:pt>
          <cx:pt idx="398">0.024270507577672702</cx:pt>
          <cx:pt idx="399">0.042209755313273201</cx:pt>
          <cx:pt idx="400">0.023977735958292699</cx:pt>
          <cx:pt idx="401">0.011915065889279401</cx:pt>
          <cx:pt idx="402">0.00819915639092101</cx:pt>
          <cx:pt idx="403">-0.0063313712483010903</cx:pt>
          <cx:pt idx="404">-0.0041201173511195999</cx:pt>
          <cx:pt idx="405">-0.0152693951922767</cx:pt>
          <cx:pt idx="406">-0.0067916152255415203</cx:pt>
          <cx:pt idx="407">0.0178779095579546</cx:pt>
          <cx:pt idx="408">0.0064609783886654202</cx:pt>
          <cx:pt idx="409">0.0032290887564089101</cx:pt>
          <cx:pt idx="410">-0.016756763986961201</cx:pt>
          <cx:pt idx="411">0.031488490239277897</cx:pt>
          <cx:pt idx="412">0.0293751703269414</cx:pt>
          <cx:pt idx="413">0.0149365707901513</cx:pt>
          <cx:pt idx="414">0.00933588690185682</cx:pt>
          <cx:pt idx="415">-0.033615073955449902</cx:pt>
          <cx:pt idx="416">-0.044133780947660899</cx:pt>
          <cx:pt idx="417">-0.0093977429451562698</cx:pt>
          <cx:pt idx="418">-0.0034542882099238099</cx:pt>
          <cx:pt idx="419">0.00048074581756530699</cx:pt>
          <cx:pt idx="420">0.000324776836834328</cx:pt>
          <cx:pt idx="421">-0.00050922722495747095</cx:pt>
          <cx:pt idx="422">-0.0023847320211497101</cx:pt>
          <cx:pt idx="423">0.0077512950471291097</cx:pt>
          <cx:pt idx="424">0.034254460289667499</cx:pt>
          <cx:pt idx="425">0.016124295524853401</cx:pt>
          <cx:pt idx="426">0.0104149766050931</cx:pt>
          <cx:pt idx="427">-0.0053493814777050598</cx:pt>
          <cx:pt idx="428">0.00054202021677741898</cx:pt>
          <cx:pt idx="429">0.038265631495491899</cx:pt>
          <cx:pt idx="430">0.046282942319286903</cx:pt>
          <cx:pt idx="431">0.027358495103335202</cx:pt>
          <cx:pt idx="432">0.0274009547993369</cx:pt>
          <cx:pt idx="433">0.0214167411567204</cx:pt>
          <cx:pt idx="434">0.0129538154869859</cx:pt>
          <cx:pt idx="435">0.0293316954208525</cx:pt>
          <cx:pt idx="436">0.026331669246607899</cx:pt>
          <cx:pt idx="437">0.043861908592770997</cx:pt>
          <cx:pt idx="438">0.0063272563151782896</cx:pt>
          <cx:pt idx="439">0.022607714437494798</cx:pt>
          <cx:pt idx="440">-0.0033888089863794301</cx:pt>
          <cx:pt idx="441">-0.0036953262358452601</cx:pt>
          <cx:pt idx="442">0.018401087516875601</cx:pt>
          <cx:pt idx="443">-0.021860105086747499</cx:pt>
          <cx:pt idx="444">-0.038987405940364497</cx:pt>
          <cx:pt idx="445">-0.019157262524705398</cx:pt>
          <cx:pt idx="446">-0.0019684587728235601</cx:pt>
          <cx:pt idx="447">-0.00057639523177407405</cx:pt>
          <cx:pt idx="448">0.00049762054410082304</cx:pt>
          <cx:pt idx="449">-0.000349699960504933</cx:pt>
          <cx:pt idx="450">-0.00064463699659583003</cx:pt>
          <cx:pt idx="451">-0.00056963625377039304</cx:pt>
          <cx:pt idx="452">0.017477613514237</cx:pt>
          <cx:pt idx="453">0.012937239040644101</cx:pt>
          <cx:pt idx="454">0.0092410357912114192</cx:pt>
          <cx:pt idx="455">-0.0156062430576678</cx:pt>
          <cx:pt idx="456">-0.014849198347795601</cx:pt>
          <cx:pt idx="457">-0.0020570205435878801</cx:pt>
          <cx:pt idx="458">0.0292743374188177</cx:pt>
          <cx:pt idx="459">0.021579008952194698</cx:pt>
          <cx:pt idx="460">0.040599159996943697</cx:pt>
          <cx:pt idx="461">0.042583194823796598</cx:pt>
          <cx:pt idx="462">0.0109653077882165</cx:pt>
          <cx:pt idx="463">0.0206631226887437</cx:pt>
          <cx:pt idx="464">0.019199663798427101</cx:pt>
          <cx:pt idx="465">0.033201162673832399</cx:pt>
          <cx:pt idx="466">-0.000191198576116744</cx:pt>
          <cx:pt idx="467">-0.016655436119547701</cx:pt>
          <cx:pt idx="468">-0.00060663378078193995</cx:pt>
          <cx:pt idx="469">0.0030540731889501399</cx:pt>
          <cx:pt idx="470">0.011603695827408</cx:pt>
          <cx:pt idx="471">-0.0212938918703541</cx:pt>
          <cx:pt idx="472">-0.0280522941731681</cx:pt>
          <cx:pt idx="473">-0.016805098879607499</cx:pt>
          <cx:pt idx="474">-0.00351695831976801</cx:pt>
          <cx:pt idx="475">-0.00063048369910258695</cx:pt>
          <cx:pt idx="476">-0.00066157661168743495</cx:pt>
          <cx:pt idx="477">-2.9657175384610502e-05</cx:pt>
          <cx:pt idx="478">-0.00084062456319778105</cx:pt>
          <cx:pt idx="479">-0.0088978303732037394</cx:pt>
          <cx:pt idx="480">0.0022516499754662101</cx:pt>
          <cx:pt idx="481">-0.0033413292634936801</cx:pt>
          <cx:pt idx="482">-0.017732185140033</cx:pt>
          <cx:pt idx="483">-0.0209414461544979</cx:pt>
          <cx:pt idx="484">0.0028804880340158301</cx:pt>
          <cx:pt idx="485">-0.00064072343020474601</cx:pt>
          <cx:pt idx="486">0.0013729366075628799</cx:pt>
          <cx:pt idx="487">-0.023077584345068802</cx:pt>
          <cx:pt idx="488">0.0073965876961129698</cx:pt>
          <cx:pt idx="489">0.010912876245095401</cx:pt>
          <cx:pt idx="490">-0.0052122243578890098</cx:pt>
          <cx:pt idx="491">0.0155342054435803</cx:pt>
          <cx:pt idx="492">-0.00180413150827312</cx:pt>
          <cx:pt idx="493">-0.0144482306564028</cx:pt>
          <cx:pt idx="494">-0.0184669521882097</cx:pt>
          <cx:pt idx="495">-0.026487941388895601</cx:pt>
          <cx:pt idx="496">-0.016755601989565001</cx:pt>
          <cx:pt idx="497">0.0047445176990115502</cx:pt>
          <cx:pt idx="498">0.0018962904670575</cx:pt>
          <cx:pt idx="499">-0.016794502975927099</cx:pt>
          <cx:pt idx="500">-0.0243390612897301</cx:pt>
          <cx:pt idx="501">-0.0084501520265148605</cx:pt>
          <cx:pt idx="502">-0.0013624537090983001</cx:pt>
          <cx:pt idx="503">0.00013136036879981701</cx:pt>
          <cx:pt idx="504">0.00076291749390958901</cx:pt>
          <cx:pt idx="505">0.00015707595027325701</cx:pt>
          <cx:pt idx="506">-0.00094431009052269195</cx:pt>
          <cx:pt idx="507">-0.011325790883663501</cx:pt>
          <cx:pt idx="508">-0.0089407486751707406</cx:pt>
          <cx:pt idx="509">-0.0108175410538705</cx:pt>
          <cx:pt idx="510">6.0940945698021997e-05</cx:pt>
          <cx:pt idx="511">-0.0054457012290015797</cx:pt>
          <cx:pt idx="512">0.014506979782430599</cx:pt>
          <cx:pt idx="513">-0.0022368662497922799</cx:pt>
          <cx:pt idx="514">-0.025078477981389499</cx:pt>
          <cx:pt idx="515">-0.0253972640346165</cx:pt>
          <cx:pt idx="516">-0.034840018059291503</cx:pt>
          <cx:pt idx="517">0.0050067416039154501</cx:pt>
          <cx:pt idx="518">0.020565871448353999</cx:pt>
          <cx:pt idx="519">-0.0053575368156596401</cx:pt>
          <cx:pt idx="520">-0.011721094780683601</cx:pt>
          <cx:pt idx="521">-0.011145087355127</cx:pt>
          <cx:pt idx="522">-0.0036095957125276499</cx:pt>
          <cx:pt idx="523">-0.0099760075698448192</cx:pt>
          <cx:pt idx="524">0.0024260041674666099</cx:pt>
          <cx:pt idx="525">0.0136899176866735</cx:pt>
          <cx:pt idx="526">-0.0079316090936606496</cx:pt>
          <cx:pt idx="527">-0.041838250577983398</cx:pt>
          <cx:pt idx="528">-0.035228739561820502</cx:pt>
          <cx:pt idx="529">-0.0097213051045740902</cx:pt>
          <cx:pt idx="530">-0.00037531114852160802</cx:pt>
          <cx:pt idx="531">7.2987950542289802e-05</cx:pt>
          <cx:pt idx="532">0.00041255250785584999</cx:pt>
          <cx:pt idx="533">-0.000136633590131894</cx:pt>
          <cx:pt idx="534">-0.00075625172637995997</cx:pt>
          <cx:pt idx="535">-0.0078580636207464995</cx:pt>
          <cx:pt idx="536">-0.0095617907848849094</cx:pt>
          <cx:pt idx="537">-0.00102636701222341</cx:pt>
          <cx:pt idx="538">0.0115825961323286</cx:pt>
          <cx:pt idx="539">0.020544813751563799</cx:pt>
          <cx:pt idx="540">0.022237823542962599</cx:pt>
          <cx:pt idx="541">0.0168563636012883</cx:pt>
          <cx:pt idx="542">-0.0141123615525566</cx:pt>
          <cx:pt idx="543">-0.027051186029535001</cx:pt>
          <cx:pt idx="544">-0.028971402853435999</cx:pt>
          <cx:pt idx="545">-0.0077510905090485598</cx:pt>
          <cx:pt idx="546">0.013687120068279501</cx:pt>
          <cx:pt idx="547">-0.000257818011351049</cx:pt>
          <cx:pt idx="548">0.0085775652678376606</cx:pt>
          <cx:pt idx="549">0.0030551055595376599</cx:pt>
          <cx:pt idx="550">0.018906103942628101</cx:pt>
          <cx:pt idx="551">0.0020045587166571599</cx:pt>
          <cx:pt idx="552">-0.012952110344203399</cx:pt>
          <cx:pt idx="553">-0.013085179957678101</cx:pt>
          <cx:pt idx="554">-0.0269559109708448</cx:pt>
          <cx:pt idx="555">-0.0379422824383501</cx:pt>
          <cx:pt idx="556">-0.022050929955714501</cx:pt>
          <cx:pt idx="557">-0.0095044245986778807</cx:pt>
          <cx:pt idx="558">-0.00074756405982182896</cx:pt>
          <cx:pt idx="559">-2.1960132369077901e-05</cx:pt>
          <cx:pt idx="560">0.00032948802302820598</cx:pt>
          <cx:pt idx="561">-0.00021876141245548501</cx:pt>
          <cx:pt idx="562">-0.00042958097021481901</cx:pt>
          <cx:pt idx="563">-0.0101141564344843</cx:pt>
          <cx:pt idx="564">-0.013688307417166401</cx:pt>
          <cx:pt idx="565">-0.0059992702626459901</cx:pt>
          <cx:pt idx="566">-0.0137584564185532</cx:pt>
          <cx:pt idx="567">0.00265225087820521</cx:pt>
          <cx:pt idx="568">0.015838892924323101</cx:pt>
          <cx:pt idx="569">-0.0042329428242629096</cx:pt>
          <cx:pt idx="570">-0.036064396210981099</cx:pt>
          <cx:pt idx="571">-0.0371630377546531</cx:pt>
          <cx:pt idx="572">-0.014386926141659701</cx:pt>
          <cx:pt idx="573">0.0195236511468815</cx:pt>
          <cx:pt idx="574">-0.0069808626100242204</cx:pt>
          <cx:pt idx="575">-0.0254416187008513</cx:pt>
          <cx:pt idx="576">0.0103162430487317</cx:pt>
          <cx:pt idx="577">0.0103721390777788</cx:pt>
          <cx:pt idx="578">0.0074257614983059203</cx:pt>
          <cx:pt idx="579">-0.0059948814658638402</cx:pt>
          <cx:pt idx="580">-0.016160911715793799</cx:pt>
          <cx:pt idx="581">-0.016001033810832701</cx:pt>
          <cx:pt idx="582">-0.021459904914012298</cx:pt>
          <cx:pt idx="583">-0.0205383342634613</cx:pt>
          <cx:pt idx="584">-0.00545109815239534</cx:pt>
          <cx:pt idx="585">-0.010234967125433699</cx:pt>
          <cx:pt idx="586">0.000776340599732801</cx:pt>
          <cx:pt idx="587">0.00079183997896385596</cx:pt>
          <cx:pt idx="588">-0.000100128587330866</cx:pt>
          <cx:pt idx="589">6.3377822631335596e-05</cx:pt>
          <cx:pt idx="590">-0.00034582057814077998</cx:pt>
          <cx:pt idx="591">-0.011569513997488</cx:pt>
          <cx:pt idx="592">-0.011976370023543801</cx:pt>
          <cx:pt idx="593">-0.0096518934414332406</cx:pt>
          <cx:pt idx="594">-0.011352800274580299</cx:pt>
          <cx:pt idx="595">-0.0022228531161545199</cx:pt>
          <cx:pt idx="596">0.027009230607336801</cx:pt>
          <cx:pt idx="597">-0.00067585181358295805</cx:pt>
          <cx:pt idx="598">-0.015743953946523</cx:pt>
          <cx:pt idx="599">-0.0222270598549861</cx:pt>
          <cx:pt idx="600">0.012630510415976201</cx:pt>
          <cx:pt idx="601">0.0103786936290227</cx:pt>
          <cx:pt idx="602">-0.031375351632203098</cx:pt>
          <cx:pt idx="603">-0.065324226178872805</cx:pt>
          <cx:pt idx="604">-0.023426820951210601</cx:pt>
          <cx:pt idx="605">-0.020276490549043701</cx:pt>
          <cx:pt idx="606">-0.0061700904684436099</cx:pt>
          <cx:pt idx="607">-0.0269282137509518</cx:pt>
          <cx:pt idx="608">-0.021507017502623502</cx:pt>
          <cx:pt idx="609">-0.015015758953565401</cx:pt>
          <cx:pt idx="610">-0.020813581759941999</cx:pt>
          <cx:pt idx="611">-0.0150977719345417</cx:pt>
          <cx:pt idx="612">-0.012643273503675801</cx:pt>
          <cx:pt idx="613">-0.015152166541866</cx:pt>
          <cx:pt idx="614">-0.00335949073208466</cx:pt>
          <cx:pt idx="615">-0.00033144884035712501</cx:pt>
          <cx:pt idx="616">0.00022865749786575001</cx:pt>
          <cx:pt idx="617">8.4669103809198405e-05</cx:pt>
          <cx:pt idx="618">-0.0012508574684023401</cx:pt>
          <cx:pt idx="619">-0.0077665320099535402</cx:pt>
          <cx:pt idx="620">-0.0095070140663892303</cx:pt>
          <cx:pt idx="621">-0.0087115165370559508</cx:pt>
          <cx:pt idx="622">-0.0019129609285882399</cx:pt>
          <cx:pt idx="623">-0.0089576131425988005</cx:pt>
          <cx:pt idx="624">0.015252783533153</cx:pt>
          <cx:pt idx="625">-0.0095968990751537399</cx:pt>
          <cx:pt idx="626">0.00227167159291429</cx:pt>
          <cx:pt idx="627">0.017849197337154801</cx:pt>
          <cx:pt idx="628">0.0254188282021705</cx:pt>
          <cx:pt idx="629">-0.0054151516616333297</cx:pt>
          <cx:pt idx="630">-0.024779778479866899</cx:pt>
          <cx:pt idx="631">-0.062636573733820103</cx:pt>
          <cx:pt idx="632">-0.060999875935605199</cx:pt>
          <cx:pt idx="633">-0.0566807034071505</cx:pt>
          <cx:pt idx="634">-0.036638042497866799</cx:pt>
          <cx:pt idx="635">-0.036398267828953501</cx:pt>
          <cx:pt idx="636">-0.025940442417429498</cx:pt>
          <cx:pt idx="637">-0.0162909972044574</cx:pt>
          <cx:pt idx="638">-0.0024854556328805602</cx:pt>
          <cx:pt idx="639">-0.0135743929043347</cx:pt>
          <cx:pt idx="640">-0.0148910447884965</cx:pt>
          <cx:pt idx="641">-0.011877130737239099</cx:pt>
          <cx:pt idx="642">-0.00154106214523714</cx:pt>
          <cx:pt idx="643">0.000283058003738207</cx:pt>
          <cx:pt idx="644">0.000655596905367826</cx:pt>
          <cx:pt idx="645">-0.00067344224782556596</cx:pt>
          <cx:pt idx="646">-0.00188385091982941</cx:pt>
          <cx:pt idx="647">-0.0059060457914153104</cx:pt>
          <cx:pt idx="648">-0.0092882512448892295</cx:pt>
          <cx:pt idx="649">0.00058209147865344898</cx:pt>
          <cx:pt idx="650">0.0138878241461715</cx:pt>
          <cx:pt idx="651">0.0112207751266299</cx:pt>
          <cx:pt idx="652">0.0032141564484899198</cx:pt>
          <cx:pt idx="653">-0.030601315967178501</cx:pt>
          <cx:pt idx="654">-0.014127597567135801</cx:pt>
          <cx:pt idx="655">0.022217616322501299</cx:pt>
          <cx:pt idx="656">0.012107499258548499</cx:pt>
          <cx:pt idx="657">-0.0173241096460525</cx:pt>
          <cx:pt idx="658">-0.0353386797643628</cx:pt>
          <cx:pt idx="659">-0.041938571612683002</cx:pt>
          <cx:pt idx="660">-0.039570910433886101</cx:pt>
          <cx:pt idx="661">-0.0362316049931099</cx:pt>
          <cx:pt idx="662">-0.037381218855429998</cx:pt>
          <cx:pt idx="663">-0.0375342894246216</cx:pt>
          <cx:pt idx="664">-0.0061876176391656001</cx:pt>
          <cx:pt idx="665">0.0098774261280284697</cx:pt>
          <cx:pt idx="666">0.0065887177664624604</cx:pt>
          <cx:pt idx="667">-0.0084866286905500299</cx:pt>
          <cx:pt idx="668">-0.0082163288316069796</cx:pt>
          <cx:pt idx="669">-0.0069151936889842803</cx:pt>
          <cx:pt idx="670">-0.00089307453395813302</cx:pt>
          <cx:pt idx="671">0.00014901083107352799</cx:pt>
          <cx:pt idx="672">-0.00056259044983725996</cx:pt>
          <cx:pt idx="673">0.00080890775659962397</cx:pt>
          <cx:pt idx="674">-0.00031524413858828999</cx:pt>
          <cx:pt idx="675">-0.0024007328502715702</cx:pt>
          <cx:pt idx="676">0.00684702283417578</cx:pt>
          <cx:pt idx="677">0.017712700898761199</cx:pt>
          <cx:pt idx="678">0.020676950681108398</cx:pt>
          <cx:pt idx="679">0.0189041703792798</cx:pt>
          <cx:pt idx="680">0.0279918033092218</cx:pt>
          <cx:pt idx="681">-0.0079581854950504793</cx:pt>
          <cx:pt idx="682">0.000116633828195686</cx:pt>
          <cx:pt idx="683">0.0024535942583108501</cx:pt>
          <cx:pt idx="684">-0.00029887627221546198</cx:pt>
          <cx:pt idx="685">0.0060618087692816004</cx:pt>
          <cx:pt idx="686">-0.0205626574554485</cx:pt>
          <cx:pt idx="687">-0.0131257766675814</cx:pt>
          <cx:pt idx="688">-0.013398968294738901</cx:pt>
          <cx:pt idx="689">-0.025117762594077199</cx:pt>
          <cx:pt idx="690">-0.030659923592704801</cx:pt>
          <cx:pt idx="691">-0.0046899530937822903</cx:pt>
          <cx:pt idx="692">0.0145083054593752</cx:pt>
          <cx:pt idx="693">0.016297877715744799</cx:pt>
          <cx:pt idx="694">0.0090102024151101096</cx:pt>
          <cx:pt idx="695">0.0038885228867168598</cx:pt>
          <cx:pt idx="696">-0.0056551953042387904</cx:pt>
          <cx:pt idx="697">-0.00044858193221221501</cx:pt>
          <cx:pt idx="698">-0.00076023201679020595</cx:pt>
          <cx:pt idx="699">0.000191066627642105</cx:pt>
          <cx:pt idx="700">0.00033815042300516102</cx:pt>
          <cx:pt idx="701">-0.000220260516228414</cx:pt>
          <cx:pt idx="702">0.00024481155942706001</cx:pt>
          <cx:pt idx="703">-0.00028410691399612098</cx:pt>
          <cx:pt idx="704">0.0053994776998185596</cx:pt>
          <cx:pt idx="705">0.011238136947521101</cx:pt>
          <cx:pt idx="706">0.0083232043415620901</cx:pt>
          <cx:pt idx="707">0.0078164981579072999</cx:pt>
          <cx:pt idx="708">0.018333555993520399</cx:pt>
          <cx:pt idx="709">0.0094921248819968603</cx:pt>
          <cx:pt idx="710">0.0110067154441325</cx:pt>
          <cx:pt idx="711">0.0108646575357475</cx:pt>
          <cx:pt idx="712">-0.0121783480301987</cx:pt>
          <cx:pt idx="713">0.010488742020783299</cx:pt>
          <cx:pt idx="714">0.019509559654713099</cx:pt>
          <cx:pt idx="715">0.00398181743415588</cx:pt>
          <cx:pt idx="716">-0.0014921953503706099</cx:pt>
          <cx:pt idx="717">-0.021935397805714699</cx:pt>
          <cx:pt idx="718">-0.0059290433729493903</cx:pt>
          <cx:pt idx="719">-0.0062020510730800699</cx:pt>
          <cx:pt idx="720">0.0059776163507650202</cx:pt>
          <cx:pt idx="721">-0.0019836657256841199</cx:pt>
          <cx:pt idx="722">-0.0127779541231313</cx:pt>
          <cx:pt idx="723">-0.0093343885855703603</cx:pt>
          <cx:pt idx="724">-0.0056104907004486896</cx:pt>
          <cx:pt idx="725">-0.00039754009565593201</cx:pt>
          <cx:pt idx="726">-0.00041606473624677899</cx:pt>
          <cx:pt idx="727">-0.00074747088160448697</cx:pt>
          <cx:pt idx="728">-0.000300233369462361</cx:pt>
          <cx:pt idx="729">-0.00059009267234181402</cx:pt>
          <cx:pt idx="730">-0.00050078131123696605</cx:pt>
          <cx:pt idx="731">-0.00078208060738832095</cx:pt>
          <cx:pt idx="732">0.00061630446868564902</cx:pt>
          <cx:pt idx="733">0.0035102233756439602</cx:pt>
          <cx:pt idx="734">0.0097455608145325702</cx:pt>
          <cx:pt idx="735">0.0142666323488669</cx:pt>
          <cx:pt idx="736">0.0204930480256823</cx:pt>
          <cx:pt idx="737">0.026130292738587399</cx:pt>
          <cx:pt idx="738">0.020461008599156599</cx:pt>
          <cx:pt idx="739">0.011908040126543401</cx:pt>
          <cx:pt idx="740">0.015243867902385201</cx:pt>
          <cx:pt idx="741">0.0241003213546221</cx:pt>
          <cx:pt idx="742">0.032946156742989299</cx:pt>
          <cx:pt idx="743">0.0235388856173155</cx:pt>
          <cx:pt idx="744">0.0191791387241451</cx:pt>
          <cx:pt idx="745">0.00624372226729095</cx:pt>
          <cx:pt idx="746">0.0124415804093504</cx:pt>
          <cx:pt idx="747">0.0061330420926437599</cx:pt>
          <cx:pt idx="748">0.0038115347688383499</cx:pt>
          <cx:pt idx="749">0.0086946484179925305</cx:pt>
          <cx:pt idx="750">0.00271108807426413</cx:pt>
          <cx:pt idx="751">0.00028388637664915399</cx:pt>
          <cx:pt idx="752">-0.00040099912525285803</cx:pt>
          <cx:pt idx="753">-4.87590208706246e-06</cx:pt>
          <cx:pt idx="754">3.4792323295433002e-05</cx:pt>
          <cx:pt idx="755">-0.00016864858033725501</cx:pt>
          <cx:pt idx="756">0.000723962755153112</cx:pt>
          <cx:pt idx="757">-0.00041796484084156402</cx:pt>
          <cx:pt idx="758">0.00016137096102524</cx:pt>
          <cx:pt idx="759">0.00015963134219770599</cx:pt>
          <cx:pt idx="760">0.00031731899536725197</cx:pt>
          <cx:pt idx="761">-4.6615213688664298e-05</cx:pt>
          <cx:pt idx="762">0.00043453105303122702</cx:pt>
          <cx:pt idx="763">0.00187286254110769</cx:pt>
          <cx:pt idx="764">0.00066662150456060104</cx:pt>
          <cx:pt idx="765">0.00046796278796216599</cx:pt>
          <cx:pt idx="766">-0.0011285874401037899</cx:pt>
          <cx:pt idx="767">-0.0010226968045274399</cx:pt>
          <cx:pt idx="768">5.2040021889813099e-05</cx:pt>
          <cx:pt idx="769">0.00285813790627622</cx:pt>
          <cx:pt idx="770">0.0054364481776474696</cx:pt>
          <cx:pt idx="771">0.0045891067399022904</cx:pt>
          <cx:pt idx="772">0.0046497982338631703</cx:pt>
          <cx:pt idx="773">0.0045395527520319398</cx:pt>
          <cx:pt idx="774">0.0093199332442308706</cx:pt>
          <cx:pt idx="775">0.0054341611834112496</cx:pt>
          <cx:pt idx="776">0.0023047135880528099</cx:pt>
          <cx:pt idx="777">0.00110721960683655</cx:pt>
          <cx:pt idx="778">0.0028893825864760199</cx:pt>
          <cx:pt idx="779">-0.0003144941411447</cx:pt>
          <cx:pt idx="780">-0.00023207326589217301</cx:pt>
          <cx:pt idx="781">-0.0010035325148967499</cx:pt>
          <cx:pt idx="782">0.000206616739613127</cx:pt>
          <cx:pt idx="783">-2.3906659331333401e-05</cx:pt>
        </cx:lvl>
      </cx:numDim>
    </cx:data>
    <cx:data id="139">
      <cx:numDim type="val">
        <cx:f>'001_WA_F - 副本'!$EJ$1:$EJ$784</cx:f>
        <cx:lvl ptCount="784" formatCode="G/通用格式">
          <cx:pt idx="0">-0.0011220411992474101</cx:pt>
          <cx:pt idx="1">-0.00049328688389465203</cx:pt>
          <cx:pt idx="2">0.00024847787955332599</cx:pt>
          <cx:pt idx="3">-0.00050137748754069001</cx:pt>
          <cx:pt idx="4">-0.000309370194149342</cx:pt>
          <cx:pt idx="5">0.00033904974924044498</cx:pt>
          <cx:pt idx="6">-0.00047336255163257302</cx:pt>
          <cx:pt idx="7">-0.00026420412901311999</cx:pt>
          <cx:pt idx="8">-0.00069462600780180201</cx:pt>
          <cx:pt idx="9">0.00027612818157627501</cx:pt>
          <cx:pt idx="10">0.00022391824746660901</cx:pt>
          <cx:pt idx="11">0.00046256209369652701</cx:pt>
          <cx:pt idx="12">0.000312735738085051</cx:pt>
          <cx:pt idx="13">-0.00082635647943331595</cx:pt>
          <cx:pt idx="14">-0.00027642719654501701</cx:pt>
          <cx:pt idx="15">0.00075735379631346601</cx:pt>
          <cx:pt idx="16">-0.00074380473359146701</cx:pt>
          <cx:pt idx="17">-0.00050805033481234301</cx:pt>
          <cx:pt idx="18">0.00050372174186290395</cx:pt>
          <cx:pt idx="19">0.000111176987978564</cx:pt>
          <cx:pt idx="20">-0.000210149405860907</cx:pt>
          <cx:pt idx="21">0.00031008429714086098</cx:pt>
          <cx:pt idx="22">-0.00083271949969136499</cx:pt>
          <cx:pt idx="23">0.00085134995310324698</cx:pt>
          <cx:pt idx="24">0.00046954476027495997</cx:pt>
          <cx:pt idx="25">0.00090869375476652101</cx:pt>
          <cx:pt idx="26">4.3994053133100803e-05</cx:pt>
          <cx:pt idx="27">0.000224614591348933</cx:pt>
          <cx:pt idx="28">0.00030103066176599599</cx:pt>
          <cx:pt idx="29">0.00026804742367116401</cx:pt>
          <cx:pt idx="30">-0.00030520590942669299</cx:pt>
          <cx:pt idx="31">-0.000340338699262374</cx:pt>
          <cx:pt idx="32">-0.00083837823596526998</cx:pt>
          <cx:pt idx="33">-0.00032825039283326601</cx:pt>
          <cx:pt idx="34">-0.00022057329334244799</cx:pt>
          <cx:pt idx="35">-0.0013368362544247899</cx:pt>
          <cx:pt idx="36">-0.0014114588620420399</cx:pt>
          <cx:pt idx="37">-0.0011769240836100299</cx:pt>
          <cx:pt idx="38">-0.0017259961346418899</cx:pt>
          <cx:pt idx="39">-0.00221762300682412</cx:pt>
          <cx:pt idx="40">-0.00065045670323415905</cx:pt>
          <cx:pt idx="41">-0.0021229889456138699</cx:pt>
          <cx:pt idx="42">-0.0018622503701736001</cx:pt>
          <cx:pt idx="43">-0.00040007128741913401</cx:pt>
          <cx:pt idx="44">0.0011414707326651999</cx:pt>
          <cx:pt idx="45">-0.00043643649848217102</cx:pt>
          <cx:pt idx="46">-0.00042207093695298398</cx:pt>
          <cx:pt idx="47">-1.3356526161505299e-05</cx:pt>
          <cx:pt idx="48">0.00015516702244818001</cx:pt>
          <cx:pt idx="49">0.00026303155615157498</cx:pt>
          <cx:pt idx="50">-0.00066241086646671098</cx:pt>
          <cx:pt idx="51">0.000592606056280217</cx:pt>
          <cx:pt idx="52">-0.00106455032754495</cx:pt>
          <cx:pt idx="53">-3.1715555504310002e-05</cx:pt>
          <cx:pt idx="54">0.00015095273373329199</cx:pt>
          <cx:pt idx="55">0.00037868003191152502</cx:pt>
          <cx:pt idx="56">-2.5478128237580602e-06</cx:pt>
          <cx:pt idx="57">-0.00022538371889022801</cx:pt>
          <cx:pt idx="58">-0.00029924005296723801</cx:pt>
          <cx:pt idx="59">1.3600574826231601e-05</cx:pt>
          <cx:pt idx="60">-3.4794389426212502e-05</cx:pt>
          <cx:pt idx="61">-0.00033789664937473602</cx:pt>
          <cx:pt idx="62">-0.0010802785023610499</cx:pt>
          <cx:pt idx="63">-0.0043084043098492401</cx:pt>
          <cx:pt idx="64">-0.0055871328041017798</cx:pt>
          <cx:pt idx="65">-0.0032603728986871899</cx:pt>
          <cx:pt idx="66">-0.0059929341336478004</cx:pt>
          <cx:pt idx="67">-0.010982469904757401</cx:pt>
          <cx:pt idx="68">-0.021925882944108001</cx:pt>
          <cx:pt idx="69">-0.0234132398102713</cx:pt>
          <cx:pt idx="70">-0.0172432937067316</cx:pt>
          <cx:pt idx="71">-0.0144030612100777</cx:pt>
          <cx:pt idx="72">-0.013015385966163201</cx:pt>
          <cx:pt idx="73">-0.0107797791251167</cx:pt>
          <cx:pt idx="74">-0.0090270518779241894</cx:pt>
          <cx:pt idx="75">-0.0103838042613638</cx:pt>
          <cx:pt idx="76">-0.0039106987684575101</cx:pt>
          <cx:pt idx="77">-0.00330691562987926</cx:pt>
          <cx:pt idx="78">-0.00179335044201188</cx:pt>
          <cx:pt idx="79">-0.00064645200659543801</cx:pt>
          <cx:pt idx="80">0.00183210541754978</cx:pt>
          <cx:pt idx="81">0.00085496837447920904</cx:pt>
          <cx:pt idx="82">0.00052759143478881595</cx:pt>
          <cx:pt idx="83">-0.00043622709919196798</cx:pt>
          <cx:pt idx="84">0.000110924564215311</cx:pt>
          <cx:pt idx="85">0.00047126811894311702</cx:pt>
          <cx:pt idx="86">0.00063831293549351895</cx:pt>
          <cx:pt idx="87">-0.00026356770744528798</cx:pt>
          <cx:pt idx="88">-0.00092290895637040296</cx:pt>
          <cx:pt idx="89">-0.00044932386763034599</cx:pt>
          <cx:pt idx="90">-0.00394120532243886</cx:pt>
          <cx:pt idx="91">-0.0072874330146733002</cx:pt>
          <cx:pt idx="92">-0.0128854903867294</cx:pt>
          <cx:pt idx="93">-0.014678278426785801</cx:pt>
          <cx:pt idx="94">-0.013032792425675401</cx:pt>
          <cx:pt idx="95">-0.021319146069429799</cx:pt>
          <cx:pt idx="96">-0.0272661141756999</cx:pt>
          <cx:pt idx="97">-0.028168686082008999</cx:pt>
          <cx:pt idx="98">-0.038341998169157197</cx:pt>
          <cx:pt idx="99">-0.042651101449964299</cx:pt>
          <cx:pt idx="100">-0.0404374167240674</cx:pt>
          <cx:pt idx="101">-0.0239677570324002</cx:pt>
          <cx:pt idx="102">-0.019501958000550199</cx:pt>
          <cx:pt idx="103">-0.017989269051139501</cx:pt>
          <cx:pt idx="104">-0.0091000200876202603</cx:pt>
          <cx:pt idx="105">-0.0071339482955341399</cx:pt>
          <cx:pt idx="106">-0.0038956655047316098</cx:pt>
          <cx:pt idx="107">-0.0012652727025049401</cx:pt>
          <cx:pt idx="108">0.0021046216420929002</cx:pt>
          <cx:pt idx="109">0.00125596129505878</cx:pt>
          <cx:pt idx="110">-0.00079217121503791102</cx:pt>
          <cx:pt idx="111">-0.000135512443335276</cx:pt>
          <cx:pt idx="112">0.00052355434800796399</cx:pt>
          <cx:pt idx="113">-0.00044478693072877299</cx:pt>
          <cx:pt idx="114">0.00015964924111455499</cx:pt>
          <cx:pt idx="115">-0.00066685813645409704</cx:pt>
          <cx:pt idx="116">0.000315160271404269</cx:pt>
          <cx:pt idx="117">-0.0068937308877256003</cx:pt>
          <cx:pt idx="118">-0.0043552516069952597</cx:pt>
          <cx:pt idx="119">-0.0064009130194066597</cx:pt>
          <cx:pt idx="120">0.0080551632145890693</cx:pt>
          <cx:pt idx="121">-0.0066080168838772704</cx:pt>
          <cx:pt idx="122">-0.0075397804903642599</cx:pt>
          <cx:pt idx="123">-0.017410823767729299</cx:pt>
          <cx:pt idx="124">-0.055767379510869797</cx:pt>
          <cx:pt idx="125">-0.070941293845297695</cx:pt>
          <cx:pt idx="126">-0.093136730381860794</cx:pt>
          <cx:pt idx="127">-0.088303204008297706</cx:pt>
          <cx:pt idx="128">-0.072946364616246998</cx:pt>
          <cx:pt idx="129">-0.0599780010708151</cx:pt>
          <cx:pt idx="130">-0.0501708822214754</cx:pt>
          <cx:pt idx="131">-0.035185477486946101</cx:pt>
          <cx:pt idx="132">-0.0161127814520159</cx:pt>
          <cx:pt idx="133">-0.016952736125316399</cx:pt>
          <cx:pt idx="134">-0.015132081782971899</cx:pt>
          <cx:pt idx="135">-0.0070878210509287796</cx:pt>
          <cx:pt idx="136">0.000111804945062133</cx:pt>
          <cx:pt idx="137">0.0025786259631681301</cx:pt>
          <cx:pt idx="138">0.00093707436912197504</cx:pt>
          <cx:pt idx="139">0.00060209286244578203</cx:pt>
          <cx:pt idx="140">2.7941724955724602e-06</cx:pt>
          <cx:pt idx="141">-0.000292508254164579</cx:pt>
          <cx:pt idx="142">0.00078353759833043896</cx:pt>
          <cx:pt idx="143">0.00110162733143673</cx:pt>
          <cx:pt idx="144">0.00653367748399697</cx:pt>
          <cx:pt idx="145">-0.00088661700314284105</cx:pt>
          <cx:pt idx="146">-0.0011739179628056601</cx:pt>
          <cx:pt idx="147">0.00075483106906936099</cx:pt>
          <cx:pt idx="148">0.022183733890978</cx:pt>
          <cx:pt idx="149">-0.0067256018841729496</cx:pt>
          <cx:pt idx="150">-0.026142093612224901</cx:pt>
          <cx:pt idx="151">-0.0254563647787295</cx:pt>
          <cx:pt idx="152">-0.038844428113412897</cx:pt>
          <cx:pt idx="153">-0.060261210667792997</cx:pt>
          <cx:pt idx="154">-0.061584518968639201</cx:pt>
          <cx:pt idx="155">-0.011290617518076701</cx:pt>
          <cx:pt idx="156">-0.0039985507101990099</cx:pt>
          <cx:pt idx="157">-0.015996510247111101</cx:pt>
          <cx:pt idx="158">-0.036768683636679601</cx:pt>
          <cx:pt idx="159">-0.0198241315928567</cx:pt>
          <cx:pt idx="160">-0.012421449346799399</cx:pt>
          <cx:pt idx="161">-0.0109723481692722</cx:pt>
          <cx:pt idx="162">-0.0246631023494721</cx:pt>
          <cx:pt idx="163">-0.0151312064715187</cx:pt>
          <cx:pt idx="164">6.5416920318438006e-05</cx:pt>
          <cx:pt idx="165">0.0044799705066975804</cx:pt>
          <cx:pt idx="166">0.0028220568779792998</cx:pt>
          <cx:pt idx="167">0.00023893266129079699</cx:pt>
          <cx:pt idx="168">8.1813479953089608e-06</cx:pt>
          <cx:pt idx="169">0.000233507097946531</cx:pt>
          <cx:pt idx="170">0.000579669758390313</cx:pt>
          <cx:pt idx="171">0.0130946162385405</cx:pt>
          <cx:pt idx="172">0.020640496602403201</cx:pt>
          <cx:pt idx="173">-0.0151671355833506</cx:pt>
          <cx:pt idx="174">-0.0114693415856568</cx:pt>
          <cx:pt idx="175">-0.0187156932357837</cx:pt>
          <cx:pt idx="176">0.015618457977539</cx:pt>
          <cx:pt idx="177">0.043688300817029999</cx:pt>
          <cx:pt idx="178">-0.0084036538075606907</cx:pt>
          <cx:pt idx="179">-0.054192443919584103</cx:pt>
          <cx:pt idx="180">-0.059244411765177599</cx:pt>
          <cx:pt idx="181">-0.054303816876395898</cx:pt>
          <cx:pt idx="182">-0.090964971509517406</cx:pt>
          <cx:pt idx="183">-0.030053801226706998</cx:pt>
          <cx:pt idx="184">-0.00100960760507546</cx:pt>
          <cx:pt idx="185">-0.016216131945716201</cx:pt>
          <cx:pt idx="186">-0.0115627635535153</cx:pt>
          <cx:pt idx="187">-0.067703401867471993</cx:pt>
          <cx:pt idx="188">-0.044871667364955403</cx:pt>
          <cx:pt idx="189">-0.0118719865347945</cx:pt>
          <cx:pt idx="190">-0.032516431503161303</cx:pt>
          <cx:pt idx="191">-0.024456784569950901</cx:pt>
          <cx:pt idx="192">-0.00920205890342435</cx:pt>
          <cx:pt idx="193">-0.0022995475733169502</cx:pt>
          <cx:pt idx="194">0.00046706706166365399</cx:pt>
          <cx:pt idx="195">-0.000329529737815876</cx:pt>
          <cx:pt idx="196">-0.000161828019816759</cx:pt>
          <cx:pt idx="197">0.00010544773451133</cx:pt>
          <cx:pt idx="198">0.0105926491101866</cx:pt>
          <cx:pt idx="199">0.0394649477919908</cx:pt>
          <cx:pt idx="200">0.044128787487742703</cx:pt>
          <cx:pt idx="201">-0.00304269682284814</cx:pt>
          <cx:pt idx="202">0.038232527933413002</cx:pt>
          <cx:pt idx="203">0.045145243414513599</cx:pt>
          <cx:pt idx="204">0.0213916920052767</cx:pt>
          <cx:pt idx="205">0.0169034390833653</cx:pt>
          <cx:pt idx="206">-0.038226622663126798</cx:pt>
          <cx:pt idx="207">-0.10987291727069901</cx:pt>
          <cx:pt idx="208">-0.086106575052603093</cx:pt>
          <cx:pt idx="209">-0.034183480824409897</cx:pt>
          <cx:pt idx="210">-0.084465719372339501</cx:pt>
          <cx:pt idx="211">-0.145214215042205</cx:pt>
          <cx:pt idx="212">-0.084573154536905795</cx:pt>
          <cx:pt idx="213">-0.0416036512037877</cx:pt>
          <cx:pt idx="214">-0.047590720493626198</cx:pt>
          <cx:pt idx="215">-0.0671086118298162</cx:pt>
          <cx:pt idx="216">-0.063418526153392205</cx:pt>
          <cx:pt idx="217">-0.045417250582340897</cx:pt>
          <cx:pt idx="218">-0.054247210972550898</cx:pt>
          <cx:pt idx="219">-0.058789462193286297</cx:pt>
          <cx:pt idx="220">-0.0324693812401518</cx:pt>
          <cx:pt idx="221">-0.0145653294729544</cx:pt>
          <cx:pt idx="222">-0.00154153828414581</cx:pt>
          <cx:pt idx="223">-0.00044082007725374802</cx:pt>
          <cx:pt idx="224">-7.1840791042259206e-05</cx:pt>
          <cx:pt idx="225">0.00135332997696044</cx:pt>
          <cx:pt idx="226">0.015863554880265401</cx:pt>
          <cx:pt idx="227">0.038532668948097898</cx:pt>
          <cx:pt idx="228">0.060778578869812402</cx:pt>
          <cx:pt idx="229">0.060060942269848601</cx:pt>
          <cx:pt idx="230">0.048766399922483501</cx:pt>
          <cx:pt idx="231">0.058669711877136203</cx:pt>
          <cx:pt idx="232">0.0142123691171864</cx:pt>
          <cx:pt idx="233">0.0011833514267260399</cx:pt>
          <cx:pt idx="234">0.034707439442825297</cx:pt>
          <cx:pt idx="235">0.036649129580583903</cx:pt>
          <cx:pt idx="236">0.0096312315627972902</cx:pt>
          <cx:pt idx="237">0.0247469963822151</cx:pt>
          <cx:pt idx="238">-0.0189137566570187</cx:pt>
          <cx:pt idx="239">-0.126555123896194</cx:pt>
          <cx:pt idx="240">-0.11682733826839101</cx:pt>
          <cx:pt idx="241">-0.087560045464726802</cx:pt>
          <cx:pt idx="242">-0.053572502267019297</cx:pt>
          <cx:pt idx="243">-0.064218001814084893</cx:pt>
          <cx:pt idx="244">-0.077046762097159799</cx:pt>
          <cx:pt idx="245">-0.040098292445288598</cx:pt>
          <cx:pt idx="246">-0.023735087956908801</cx:pt>
          <cx:pt idx="247">-0.0453273850615733</cx:pt>
          <cx:pt idx="248">-0.042153977418405701</cx:pt>
          <cx:pt idx="249">-0.0109294983612105</cx:pt>
          <cx:pt idx="250">0.00027486829716167097</cx:pt>
          <cx:pt idx="251">-0.00057506183988145895</cx:pt>
          <cx:pt idx="252">0.00072108806057552197</cx:pt>
          <cx:pt idx="253">0.0023509477205001599</cx:pt>
          <cx:pt idx="254">0.019657983147412499</cx:pt>
          <cx:pt idx="255">0.038275535241753103</cx:pt>
          <cx:pt idx="256">0.089017072833008401</cx:pt>
          <cx:pt idx="257">0.099686462718799301</cx:pt>
          <cx:pt idx="258">0.106061715346078</cx:pt>
          <cx:pt idx="259">0.072103033146353704</cx:pt>
          <cx:pt idx="260">0.034334992020586597</cx:pt>
          <cx:pt idx="261">0.052263300861119799</cx:pt>
          <cx:pt idx="262">0.078959748352782397</cx:pt>
          <cx:pt idx="263">0.095037538266840402</cx:pt>
          <cx:pt idx="264">0.142944066015362</cx:pt>
          <cx:pt idx="265">0.14536321746992101</cx:pt>
          <cx:pt idx="266">0.043058303456276197</cx:pt>
          <cx:pt idx="267">-0.111565215713621</cx:pt>
          <cx:pt idx="268">-0.099135905569550903</cx:pt>
          <cx:pt idx="269">-0.053283612163344297</cx:pt>
          <cx:pt idx="270">-0.041989522619301403</cx:pt>
          <cx:pt idx="271">-0.0619010900857856</cx:pt>
          <cx:pt idx="272">-0.046235470563269002</cx:pt>
          <cx:pt idx="273">-0.0215577323357551</cx:pt>
          <cx:pt idx="274">-0.0139454716472583</cx:pt>
          <cx:pt idx="275">-0.017953061388517901</cx:pt>
          <cx:pt idx="276">-0.021669060763486001</cx:pt>
          <cx:pt idx="277">-0.000487935324536764</cx:pt>
          <cx:pt idx="278">0.014749528784139701</cx:pt>
          <cx:pt idx="279">0.0216023158877174</cx:pt>
          <cx:pt idx="280">0.000140416353052069</cx:pt>
          <cx:pt idx="281">0.0023180438739163201</cx:pt>
          <cx:pt idx="282">0.013180099602282801</cx:pt>
          <cx:pt idx="283">0.024394792401207399</cx:pt>
          <cx:pt idx="284">0.081422483270104207</cx:pt>
          <cx:pt idx="285">0.109334616849526</cx:pt>
          <cx:pt idx="286">0.13582347667047101</cx:pt>
          <cx:pt idx="287">0.062813925156296205</cx:pt>
          <cx:pt idx="288">0.073698251418579497</cx:pt>
          <cx:pt idx="289">0.157325830316872</cx:pt>
          <cx:pt idx="290">0.13012966035054899</cx:pt>
          <cx:pt idx="291">0.118446156791393</cx:pt>
          <cx:pt idx="292">0.072695812328022705</cx:pt>
          <cx:pt idx="293">0.12978765803422701</cx:pt>
          <cx:pt idx="294">0.0666614669449834</cx:pt>
          <cx:pt idx="295">0.013936492546234899</cx:pt>
          <cx:pt idx="296">-0.0064857890721001701</cx:pt>
          <cx:pt idx="297">-0.054491761977735698</cx:pt>
          <cx:pt idx="298">-0.019500992303659901</cx:pt>
          <cx:pt idx="299">-0.023399250257237301</cx:pt>
          <cx:pt idx="300">-0.051406395895159399</cx:pt>
          <cx:pt idx="301">-0.050113277919114498</cx:pt>
          <cx:pt idx="302">-0.030138464025958499</cx:pt>
          <cx:pt idx="303">0.0089906390180821</cx:pt>
          <cx:pt idx="304">0.0073970912150359402</cx:pt>
          <cx:pt idx="305">0.0083668813771914392</cx:pt>
          <cx:pt idx="306">0.0131602636332007</cx:pt>
          <cx:pt idx="307">0.0059132059201509402</cx:pt>
          <cx:pt idx="308">0.00058576216890315598</cx:pt>
          <cx:pt idx="309">0.0029770787403223201</cx:pt>
          <cx:pt idx="310">0.0040732030216458302</cx:pt>
          <cx:pt idx="311">0.017987793710875701</cx:pt>
          <cx:pt idx="312">0.086834311743047801</cx:pt>
          <cx:pt idx="313">0.11659818213807301</cx:pt>
          <cx:pt idx="314">0.084466334228468706</cx:pt>
          <cx:pt idx="315">0.040063301061692397</cx:pt>
          <cx:pt idx="316">0.091046620394031094</cx:pt>
          <cx:pt idx="317">0.106065289132291</cx:pt>
          <cx:pt idx="318">0.073857742286990199</cx:pt>
          <cx:pt idx="319">0.102894693509751</cx:pt>
          <cx:pt idx="320">0.0079614325489988508</cx:pt>
          <cx:pt idx="321">0.034089078234272999</cx:pt>
          <cx:pt idx="322">0.074100815845748305</cx:pt>
          <cx:pt idx="323">0.089512328279993503</cx:pt>
          <cx:pt idx="324">0.042215915482099298</cx:pt>
          <cx:pt idx="325">-0.040932186532297098</cx:pt>
          <cx:pt idx="326">-0.0084121028391601592</cx:pt>
          <cx:pt idx="327">0.0091223925662047203</cx:pt>
          <cx:pt idx="328">-0.040195009042131698</cx:pt>
          <cx:pt idx="329">-0.078281934715971793</cx:pt>
          <cx:pt idx="330">-0.047547396276057897</cx:pt>
          <cx:pt idx="331">-0.0216092242089931</cx:pt>
          <cx:pt idx="332">-0.0224678034020575</cx:pt>
          <cx:pt idx="333">-0.0082514082392381102</cx:pt>
          <cx:pt idx="334">-0.0057786533520875604</cx:pt>
          <cx:pt idx="335">0.001991285765717</cx:pt>
          <cx:pt idx="336">-0.000185753024446439</cx:pt>
          <cx:pt idx="337">0.0024972124409578201</cx:pt>
          <cx:pt idx="338">0.0049445719145314697</cx:pt>
          <cx:pt idx="339">0.0040872068767904097</cx:pt>
          <cx:pt idx="340">0.047804658603961499</cx:pt>
          <cx:pt idx="341">0.051254403308078199</cx:pt>
          <cx:pt idx="342">-0.017983383123921601</cx:pt>
          <cx:pt idx="343">-0.019165027781975801</cx:pt>
          <cx:pt idx="344">0.0074675513915050404</cx:pt>
          <cx:pt idx="345">-0.00158239324413526</cx:pt>
          <cx:pt idx="346">-0.098715201306308897</cx:pt>
          <cx:pt idx="347">-0.11622691348298</cx:pt>
          <cx:pt idx="348">-0.11269422493018701</cx:pt>
          <cx:pt idx="349">-0.029936003630505199</cx:pt>
          <cx:pt idx="350">0.085680757444595898</cx:pt>
          <cx:pt idx="351">0.11224986068951601</cx:pt>
          <cx:pt idx="352">0.088826396554477799</cx:pt>
          <cx:pt idx="353">-0.0196254494315047</cx:pt>
          <cx:pt idx="354">0.051978554270140198</cx:pt>
          <cx:pt idx="355">0.042179971954650397</cx:pt>
          <cx:pt idx="356">-0.00105273159955695</cx:pt>
          <cx:pt idx="357">-0.038340002162760498</cx:pt>
          <cx:pt idx="358">-0.056425368535160898</cx:pt>
          <cx:pt idx="359">-0.040932686174146402</cx:pt>
          <cx:pt idx="360">-0.0165524955943273</cx:pt>
          <cx:pt idx="361">0.017431214728846098</cx:pt>
          <cx:pt idx="362">0.0141317797169737</cx:pt>
          <cx:pt idx="363">0.0088356841809042602</cx:pt>
          <cx:pt idx="364">0.00059258695839470397</cx:pt>
          <cx:pt idx="365">0.00156611630364387</cx:pt>
          <cx:pt idx="366">0.0061455799851921301</cx:pt>
          <cx:pt idx="367">0.0030748377752842799</cx:pt>
          <cx:pt idx="368">0.018222180889159501</cx:pt>
          <cx:pt idx="369">-0.030753556956482801</cx:pt>
          <cx:pt idx="370">-0.054065501320603997</cx:pt>
          <cx:pt idx="371">-0.1004347639931</cx:pt>
          <cx:pt idx="372">-0.10919641286203299</cx:pt>
          <cx:pt idx="373">-0.064653682280224695</cx:pt>
          <cx:pt idx="374">-0.11708775894151099</cx:pt>
          <cx:pt idx="375">-0.083056314925441493</cx:pt>
          <cx:pt idx="376">-0.067723038111688796</cx:pt>
          <cx:pt idx="377">0.0106813383182967</cx:pt>
          <cx:pt idx="378">0.10512351668379701</cx:pt>
          <cx:pt idx="379">0.056711922121601303</cx:pt>
          <cx:pt idx="380">0.0175856809791081</cx:pt>
          <cx:pt idx="381">0.0079390584289873601</cx:pt>
          <cx:pt idx="382">0.081139221694301003</cx:pt>
          <cx:pt idx="383">0.035698631600809501</cx:pt>
          <cx:pt idx="384">0.016822433151819999</cx:pt>
          <cx:pt idx="385">0.0092927844691796796</cx:pt>
          <cx:pt idx="386">0.0073019395275664501</cx:pt>
          <cx:pt idx="387">-0.0170853141953313</cx:pt>
          <cx:pt idx="388">0.019873664132845501</cx:pt>
          <cx:pt idx="389">0.039443982701391503</cx:pt>
          <cx:pt idx="390">0.0250784732254981</cx:pt>
          <cx:pt idx="391">0.0068184273369506004</cx:pt>
          <cx:pt idx="392">5.6241075171790002e-05</cx:pt>
          <cx:pt idx="393">0.0014710326181007201</cx:pt>
          <cx:pt idx="394">0.0040141541806298997</cx:pt>
          <cx:pt idx="395">-0.0088368241269368795</cx:pt>
          <cx:pt idx="396">-0.033819526347299698</cx:pt>
          <cx:pt idx="397">-0.077604495645486896</cx:pt>
          <cx:pt idx="398">-0.113527646550937</cx:pt>
          <cx:pt idx="399">-0.14357746099329599</cx:pt>
          <cx:pt idx="400">-0.127699312631191</cx:pt>
          <cx:pt idx="401">-0.093041177455386301</cx:pt>
          <cx:pt idx="402">-0.10212676480371299</cx:pt>
          <cx:pt idx="403">-0.060956862990018602</cx:pt>
          <cx:pt idx="404">0.0115098509287649</cx:pt>
          <cx:pt idx="405">0.042080200850543197</cx:pt>
          <cx:pt idx="406">0.038373406299823297</cx:pt>
          <cx:pt idx="407">0.036477435033472498</cx:pt>
          <cx:pt idx="408">-0.069212128429220005</cx:pt>
          <cx:pt idx="409">0.031599563025797903</cx:pt>
          <cx:pt idx="410">0.060105871198254397</cx:pt>
          <cx:pt idx="411">0.064368752177325503</cx:pt>
          <cx:pt idx="412">0.037973099048010099</cx:pt>
          <cx:pt idx="413">0.025674084452863601</cx:pt>
          <cx:pt idx="414">0.00095012620681878598</cx:pt>
          <cx:pt idx="415">0.043824074445131103</cx:pt>
          <cx:pt idx="416">0.0219954729302974</cx:pt>
          <cx:pt idx="417">0.024056479357176301</cx:pt>
          <cx:pt idx="418">0.0147725166741191</cx:pt>
          <cx:pt idx="419">0.00071161991131990596</cx:pt>
          <cx:pt idx="420">-0.00052954750888082203</cx:pt>
          <cx:pt idx="421">0.00037419354682246398</cx:pt>
          <cx:pt idx="422">-7.0989298025455301e-05</cx:pt>
          <cx:pt idx="423">-0.0098054636401107998</cx:pt>
          <cx:pt idx="424">-0.068073251871021506</cx:pt>
          <cx:pt idx="425">-0.083844910636074299</cx:pt>
          <cx:pt idx="426">-0.067444364929964001</cx:pt>
          <cx:pt idx="427">-0.095272346884145098</cx:pt>
          <cx:pt idx="428">-0.073510125072418206</cx:pt>
          <cx:pt idx="429">-0.060690824750305301</cx:pt>
          <cx:pt idx="430">-0.038044080300725598</cx:pt>
          <cx:pt idx="431">0.019974115092210799</cx:pt>
          <cx:pt idx="432">0.074475932038710294</cx:pt>
          <cx:pt idx="433">0.089441712789534097</cx:pt>
          <cx:pt idx="434">0.076842400084457502</cx:pt>
          <cx:pt idx="435">0.014907859334853901</cx:pt>
          <cx:pt idx="436">-0.0809397163384422</cx:pt>
          <cx:pt idx="437">0.0255557370337226</cx:pt>
          <cx:pt idx="438">0.064741969241464997</cx:pt>
          <cx:pt idx="439">0.087137257744622096</cx:pt>
          <cx:pt idx="440">0.10295682296554599</cx:pt>
          <cx:pt idx="441">0.0563676556800429</cx:pt>
          <cx:pt idx="442">0.054648894616752298</cx:pt>
          <cx:pt idx="443">0.0400694738920871</cx:pt>
          <cx:pt idx="444">0.0162106877509871</cx:pt>
          <cx:pt idx="445">0.000449807485270627</cx:pt>
          <cx:pt idx="446">0.0080063231120362892</cx:pt>
          <cx:pt idx="447">-0.00061582873080102398</cx:pt>
          <cx:pt idx="448">-0.00024642784981512199</cx:pt>
          <cx:pt idx="449">-0.00033441714076148802</cx:pt>
          <cx:pt idx="450">0.00014412899896390101</cx:pt>
          <cx:pt idx="451">-0.0097018078331251607</cx:pt>
          <cx:pt idx="452">-0.033335016365519499</cx:pt>
          <cx:pt idx="453">-0.074925637970180703</cx:pt>
          <cx:pt idx="454">-0.050515421755584398</cx:pt>
          <cx:pt idx="455">-0.023343844359110601</cx:pt>
          <cx:pt idx="456">-0.0044381844227042201</cx:pt>
          <cx:pt idx="457">-0.024554516921526</cx:pt>
          <cx:pt idx="458">-0.0081694393441179795</cx:pt>
          <cx:pt idx="459">-0.0110745037603707</cx:pt>
          <cx:pt idx="460">0.042141709760198001</cx:pt>
          <cx:pt idx="461">0.0511031925419159</cx:pt>
          <cx:pt idx="462">0.033145043136352997</cx:pt>
          <cx:pt idx="463">-0.010032647832808401</cx:pt>
          <cx:pt idx="464">-0.0228574780123647</cx:pt>
          <cx:pt idx="465">0.037047966082272399</cx:pt>
          <cx:pt idx="466">0.0434802121228458</cx:pt>
          <cx:pt idx="467">0.041082381204198999</cx:pt>
          <cx:pt idx="468">0.022009783191511499</cx:pt>
          <cx:pt idx="469">0.086596840930605601</cx:pt>
          <cx:pt idx="470">0.078568930084853994</cx:pt>
          <cx:pt idx="471">0.043961365517173397</cx:pt>
          <cx:pt idx="472">0.0155237368203264</cx:pt>
          <cx:pt idx="473">0.000139136234956964</cx:pt>
          <cx:pt idx="474">0.015777638194948401</cx:pt>
          <cx:pt idx="475">0.00083492194299111496</cx:pt>
          <cx:pt idx="476">0.00034853881123588198</cx:pt>
          <cx:pt idx="477">0.00033890615959543001</cx:pt>
          <cx:pt idx="478">-6.6058388990161503e-05</cx:pt>
          <cx:pt idx="479">-0.00697950224334613</cx:pt>
          <cx:pt idx="480">-0.013009166798905699</cx:pt>
          <cx:pt idx="481">-0.021172114632725801</cx:pt>
          <cx:pt idx="482">-0.022008608029063001</cx:pt>
          <cx:pt idx="483">-0.0070513741465066497</cx:pt>
          <cx:pt idx="484">-0.040262627275659199</cx:pt>
          <cx:pt idx="485">0.0111665753626492</cx:pt>
          <cx:pt idx="486">-0.013942181005451</cx:pt>
          <cx:pt idx="487">-0.0030337447559268902</cx:pt>
          <cx:pt idx="488">0.033762246602810103</cx:pt>
          <cx:pt idx="489">0.046837916697231897</cx:pt>
          <cx:pt idx="490">0.036383456018381603</cx:pt>
          <cx:pt idx="491">-0.0077876821848553096</cx:pt>
          <cx:pt idx="492">-0.019929903252918602</cx:pt>
          <cx:pt idx="493">0.021071669877409299</cx:pt>
          <cx:pt idx="494">-0.040760995736967703</cx:pt>
          <cx:pt idx="495">-0.034894503874720498</cx:pt>
          <cx:pt idx="496">0.023642470537173901</cx:pt>
          <cx:pt idx="497">0.068417700280577601</cx:pt>
          <cx:pt idx="498">0.067317063833711194</cx:pt>
          <cx:pt idx="499">0.0079439378903252492</cx:pt>
          <cx:pt idx="500">0.011735748143406201</cx:pt>
          <cx:pt idx="501">0.0085068243338546692</cx:pt>
          <cx:pt idx="502">0.0040789251886848999</cx:pt>
          <cx:pt idx="503">0.0016525026909629699</cx:pt>
          <cx:pt idx="504">-0.00019629277056925701</cx:pt>
          <cx:pt idx="505">-0.00048050710876949197</cx:pt>
          <cx:pt idx="506">0.00109475372753838</cx:pt>
          <cx:pt idx="507">0.0024536462933304201</cx:pt>
          <cx:pt idx="508">0.00014400214770280599</cx:pt>
          <cx:pt idx="509">-0.0019166352715691099</cx:pt>
          <cx:pt idx="510">-0.0025736956677020902</cx:pt>
          <cx:pt idx="511">0.016017853864000401</cx:pt>
          <cx:pt idx="512">-0.0072610290013468198</cx:pt>
          <cx:pt idx="513">-0.027021033764987899</cx:pt>
          <cx:pt idx="514">-0.053597489608435703</cx:pt>
          <cx:pt idx="515">-0.046885541143198997</cx:pt>
          <cx:pt idx="516">-0.058390178962934199</cx:pt>
          <cx:pt idx="517">-0.0144637378480943</cx:pt>
          <cx:pt idx="518">-0.063540617318968207</cx:pt>
          <cx:pt idx="519">-0.025407391000679999</cx:pt>
          <cx:pt idx="520">-0.027483385672201498</cx:pt>
          <cx:pt idx="521">-0.020497593189505899</cx:pt>
          <cx:pt idx="522">-0.029873482296654399</cx:pt>
          <cx:pt idx="523">-0.030972956585076102</cx:pt>
          <cx:pt idx="524">-0.040122857843840398</cx:pt>
          <cx:pt idx="525">0.0119977053440953</cx:pt>
          <cx:pt idx="526">0.021505908264928899</cx:pt>
          <cx:pt idx="527">-0.00661100451108228</cx:pt>
          <cx:pt idx="528">-0.00701898633905632</cx:pt>
          <cx:pt idx="529">0.0029293117896161602</cx:pt>
          <cx:pt idx="530">0.0031033849731340601</cx:pt>
          <cx:pt idx="531">0.00050258577873723697</cx:pt>
          <cx:pt idx="532">8.7816458421886403e-05</cx:pt>
          <cx:pt idx="533">0.0025322262662895098</cx:pt>
          <cx:pt idx="534">-0.00069344715809075796</cx:pt>
          <cx:pt idx="535">-0.00037794464131676598</cx:pt>
          <cx:pt idx="536">0.0073724979134418599</cx:pt>
          <cx:pt idx="537">-0.0043044992598900598</cx:pt>
          <cx:pt idx="538">0.00041306708370053401</cx:pt>
          <cx:pt idx="539">0.0073844555376464099</cx:pt>
          <cx:pt idx="540">-0.0155360018147149</cx:pt>
          <cx:pt idx="541">-0.041093735793907703</cx:pt>
          <cx:pt idx="542">-0.035942618401608298</cx:pt>
          <cx:pt idx="543">-0.041107788833385298</cx:pt>
          <cx:pt idx="544">-0.062258137372648702</cx:pt>
          <cx:pt idx="545">-0.014694606655329401</cx:pt>
          <cx:pt idx="546">-0.031481308955151097</cx:pt>
          <cx:pt idx="547">-0.041178540439067102</cx:pt>
          <cx:pt idx="548">-0.011497875757561501</cx:pt>
          <cx:pt idx="549">-0.039639572447531898</cx:pt>
          <cx:pt idx="550">-0.032652690729569403</cx:pt>
          <cx:pt idx="551">-0.039025020759694502</cx:pt>
          <cx:pt idx="552">-0.072591435720055095</cx:pt>
          <cx:pt idx="553">-0.038927577320474097</cx:pt>
          <cx:pt idx="554">-0.0342051689144037</cx:pt>
          <cx:pt idx="555">-0.024336208068508398</cx:pt>
          <cx:pt idx="556">-0.011004964228796901</cx:pt>
          <cx:pt idx="557">0.000136319143388351</cx:pt>
          <cx:pt idx="558">0.00160754773336604</cx:pt>
          <cx:pt idx="559">0.00053645410153408703</cx:pt>
          <cx:pt idx="560">0.000312730929317035</cx:pt>
          <cx:pt idx="561">-0.00040621839285181002</cx:pt>
          <cx:pt idx="562">0.00023043509517375199</cx:pt>
          <cx:pt idx="563">0.0039049116947840498</cx:pt>
          <cx:pt idx="564">0.014461963199755999</cx:pt>
          <cx:pt idx="565">-0.010009381771660299</cx:pt>
          <cx:pt idx="566">-0.012132588118789299</cx:pt>
          <cx:pt idx="567">0.018575141212188201</cx:pt>
          <cx:pt idx="568">0.027784523609070199</cx:pt>
          <cx:pt idx="569">-0.0312079525512815</cx:pt>
          <cx:pt idx="570">-0.0051256172736605004</cx:pt>
          <cx:pt idx="571">-0.0062839989484952397</cx:pt>
          <cx:pt idx="572">0.00104182935467613</cx:pt>
          <cx:pt idx="573">0.026958294953887001</cx:pt>
          <cx:pt idx="574">-0.016955765199220499</cx:pt>
          <cx:pt idx="575">-0.041431960036648903</cx:pt>
          <cx:pt idx="576">-0.041929759808580103</cx:pt>
          <cx:pt idx="577">-0.040987516302413499</cx:pt>
          <cx:pt idx="578">-0.074239759419587603</cx:pt>
          <cx:pt idx="579">-0.060443633991757402</cx:pt>
          <cx:pt idx="580">-0.033920522058072902</cx:pt>
          <cx:pt idx="581">-0.059013162663714799</cx:pt>
          <cx:pt idx="582">-0.063158251840530102</cx:pt>
          <cx:pt idx="583">-0.017897599000275599</cx:pt>
          <cx:pt idx="584">-0.0025520325769607102</cx:pt>
          <cx:pt idx="585">0.00185427088993249</cx:pt>
          <cx:pt idx="586">0.00052484883879329097</cx:pt>
          <cx:pt idx="587">0.000207653732274203</cx:pt>
          <cx:pt idx="588">0.00028980385685014503</cx:pt>
          <cx:pt idx="589">0.00014613427509775501</cx:pt>
          <cx:pt idx="590">0.00063627566615915003</cx:pt>
          <cx:pt idx="591">0.00177222339534451</cx:pt>
          <cx:pt idx="592">-0.00129601423021789</cx:pt>
          <cx:pt idx="593">-0.027495276883350999</cx:pt>
          <cx:pt idx="594">-0.0325649068931948</cx:pt>
          <cx:pt idx="595">0.0087956265014712699</cx:pt>
          <cx:pt idx="596">0.024503876495380401</cx:pt>
          <cx:pt idx="597">-0.012847317477330001</cx:pt>
          <cx:pt idx="598">-0.016368990712967199</cx:pt>
          <cx:pt idx="599">-0.040251485474455097</cx:pt>
          <cx:pt idx="600">-0.018057299110630601</cx:pt>
          <cx:pt idx="601">-0.0024364198759940399</cx:pt>
          <cx:pt idx="602">-0.035149090152097898</cx:pt>
          <cx:pt idx="603">-0.0111929650082186</cx:pt>
          <cx:pt idx="604">0.0069434809216748902</cx:pt>
          <cx:pt idx="605">-0.019436981753879801</cx:pt>
          <cx:pt idx="606">-0.063010281856283698</cx:pt>
          <cx:pt idx="607">-0.033299710292583301</cx:pt>
          <cx:pt idx="608">-0.056746218643389398</cx:pt>
          <cx:pt idx="609">-0.051335468125181201</cx:pt>
          <cx:pt idx="610">-0.054638733934074299</cx:pt>
          <cx:pt idx="611">-0.017675479352153099</cx:pt>
          <cx:pt idx="612">-0.0127858398496229</cx:pt>
          <cx:pt idx="613">-0.0051454742478349198</cx:pt>
          <cx:pt idx="614">0.00059576337166699505</cx:pt>
          <cx:pt idx="615">0.00037909608349705599</cx:pt>
          <cx:pt idx="616">0.00029996603042182698</cx:pt>
          <cx:pt idx="617">0.00025169988612802998</cx:pt>
          <cx:pt idx="618">0.00104215502946518</cx:pt>
          <cx:pt idx="619">-8.5159856270442804e-05</cx:pt>
          <cx:pt idx="620">-0.00440101181459133</cx:pt>
          <cx:pt idx="621">-0.011069760272529299</cx:pt>
          <cx:pt idx="622">-0.0077899936013286399</cx:pt>
          <cx:pt idx="623">-0.0131447991505601</cx:pt>
          <cx:pt idx="624">0.0038211318545006202</cx:pt>
          <cx:pt idx="625">0.032089525435536601</cx:pt>
          <cx:pt idx="626">-0.00235299288000355</cx:pt>
          <cx:pt idx="627">-0.019830221358314699</cx:pt>
          <cx:pt idx="628">0.0047463830314998399</cx:pt>
          <cx:pt idx="629">0.0131348605263503</cx:pt>
          <cx:pt idx="630">0.010608789409885</cx:pt>
          <cx:pt idx="631">0.034791865847304197</cx:pt>
          <cx:pt idx="632">0.0230692210907508</cx:pt>
          <cx:pt idx="633">0.0022469021314317598</cx:pt>
          <cx:pt idx="634">-0.0125614189436229</cx:pt>
          <cx:pt idx="635">-0.0078873610017490599</cx:pt>
          <cx:pt idx="636">-0.017758240469683599</cx:pt>
          <cx:pt idx="637">-0.035215273109668203</cx:pt>
          <cx:pt idx="638">-0.0403169133370503</cx:pt>
          <cx:pt idx="639">-0.011738365058413899</cx:pt>
          <cx:pt idx="640">-0.0118064814538443</cx:pt>
          <cx:pt idx="641">-0.0065403038986443602</cx:pt>
          <cx:pt idx="642">0.000291674200703903</cx:pt>
          <cx:pt idx="643">-7.5116201738338305e-05</cx:pt>
          <cx:pt idx="644">0.00025797824144107499</cx:pt>
          <cx:pt idx="645">-0.00043056169577492898</cx:pt>
          <cx:pt idx="646">0.000342843775703367</cx:pt>
          <cx:pt idx="647">-0.00061378148198542801</cx:pt>
          <cx:pt idx="648">0.0029881482883050399</cx:pt>
          <cx:pt idx="649">0.0146218100665507</cx:pt>
          <cx:pt idx="650">0.025452860012951901</cx:pt>
          <cx:pt idx="651">0.00489781330408066</cx:pt>
          <cx:pt idx="652">-0.0168905588514357</cx:pt>
          <cx:pt idx="653">0.00541114251726456</cx:pt>
          <cx:pt idx="654">-0.0085133630174481899</cx:pt>
          <cx:pt idx="655">0.0167424879384694</cx:pt>
          <cx:pt idx="656">0.037469856689745402</cx:pt>
          <cx:pt idx="657">0.034041432620124303</cx:pt>
          <cx:pt idx="658">0.0097360183650858807</cx:pt>
          <cx:pt idx="659">0.0367304454271455</cx:pt>
          <cx:pt idx="660">0.020208229152447701</cx:pt>
          <cx:pt idx="661">0.0371449129441511</cx:pt>
          <cx:pt idx="662">0.047912096814934302</cx:pt>
          <cx:pt idx="663">0.026789184076979101</cx:pt>
          <cx:pt idx="664">-0.012826051502591499</cx:pt>
          <cx:pt idx="665">-0.038009771127912297</cx:pt>
          <cx:pt idx="666">-0.043866605201305503</cx:pt>
          <cx:pt idx="667">-0.016344299993139501</cx:pt>
          <cx:pt idx="668">-0.00181188817450639</cx:pt>
          <cx:pt idx="669">-0.00368966723998326</cx:pt>
          <cx:pt idx="670">-0.00031628880030000603</cx:pt>
          <cx:pt idx="671">-4.6713589770072702e-05</cx:pt>
          <cx:pt idx="672">-0.00059942174155392801</cx:pt>
          <cx:pt idx="673">-0.00030984066416322802</cx:pt>
          <cx:pt idx="674">0.00024615237590765702</cx:pt>
          <cx:pt idx="675">0.000927907582080212</cx:pt>
          <cx:pt idx="676">0.0084474490409596602</cx:pt>
          <cx:pt idx="677">0.019044939409561999</cx:pt>
          <cx:pt idx="678">0.024056916765109699</cx:pt>
          <cx:pt idx="679">-0.00142676700190791</cx:pt>
          <cx:pt idx="680">-0.033511824164462599</cx:pt>
          <cx:pt idx="681">-0.042851560889301699</cx:pt>
          <cx:pt idx="682">-0.034502549345214101</cx:pt>
          <cx:pt idx="683">-0.0223770840543</cx:pt>
          <cx:pt idx="684">-0.036928705137442397</cx:pt>
          <cx:pt idx="685">-0.018475444806340901</cx:pt>
          <cx:pt idx="686">-0.00176599724795264</cx:pt>
          <cx:pt idx="687">0.045978839694037599</cx:pt>
          <cx:pt idx="688">0.020356050859745501</cx:pt>
          <cx:pt idx="689">0.057291588930386397</cx:pt>
          <cx:pt idx="690">0.033524691927044298</cx:pt>
          <cx:pt idx="691">0.035693894310691698</cx:pt>
          <cx:pt idx="692">-0.0131262128323724</cx:pt>
          <cx:pt idx="693">-0.023563276983175199</cx:pt>
          <cx:pt idx="694">-0.026872555571305402</cx:pt>
          <cx:pt idx="695">-0.018266364815048501</cx:pt>
          <cx:pt idx="696">8.2632220375845994e-05</cx:pt>
          <cx:pt idx="697">0.0012834458630279399</cx:pt>
          <cx:pt idx="698">3.8462655523684602e-05</cx:pt>
          <cx:pt idx="699">0.00024525773978965702</cx:pt>
          <cx:pt idx="700">-0.000213622509357743</cx:pt>
          <cx:pt idx="701">0.00095564366240834296</cx:pt>
          <cx:pt idx="702">0.000325688884516028</cx:pt>
          <cx:pt idx="703">0.00042769375442502602</cx:pt>
          <cx:pt idx="704">0.0016412106014636199</cx:pt>
          <cx:pt idx="705">0.0048908684949884604</cx:pt>
          <cx:pt idx="706">0.00191391326597047</cx:pt>
          <cx:pt idx="707">-0.0011927433637234099</cx:pt>
          <cx:pt idx="708">-0.0015727634754226299</cx:pt>
          <cx:pt idx="709">-0.028230665745648899</cx:pt>
          <cx:pt idx="710">-0.053247432388428398</cx:pt>
          <cx:pt idx="711">-0.039406321623987703</cx:pt>
          <cx:pt idx="712">-0.0163669381480381</cx:pt>
          <cx:pt idx="713">-0.0346353353661717</cx:pt>
          <cx:pt idx="714">-0.029373020324807798</cx:pt>
          <cx:pt idx="715">0.014548947466698599</cx:pt>
          <cx:pt idx="716">0.061932546442733598</cx:pt>
          <cx:pt idx="717">0.036128566513197</cx:pt>
          <cx:pt idx="718">0.032460476202543803</cx:pt>
          <cx:pt idx="719">0.043133635372439701</cx:pt>
          <cx:pt idx="720">0.0063534151943071297</cx:pt>
          <cx:pt idx="721">-0.021077507741164399</cx:pt>
          <cx:pt idx="722">-0.021364984563104501</cx:pt>
          <cx:pt idx="723">-0.021918520213258699</cx:pt>
          <cx:pt idx="724">-0.0060352509637758098</cx:pt>
          <cx:pt idx="725">0.00093403306822421796</cx:pt>
          <cx:pt idx="726">0.00034347678549116501</cx:pt>
          <cx:pt idx="727">-0.00033401738650559103</cx:pt>
          <cx:pt idx="728">0.00095960212349583904</cx:pt>
          <cx:pt idx="729">0.000187549855958301</cx:pt>
          <cx:pt idx="730">-0.00023636824486460601</cx:pt>
          <cx:pt idx="731">-0.000785520687051883</cx:pt>
          <cx:pt idx="732">-0.0022666444027130998</cx:pt>
          <cx:pt idx="733">-0.0064883624613189103</cx:pt>
          <cx:pt idx="734">-0.0064497667073021197</cx:pt>
          <cx:pt idx="735">0.0062478587367073499</cx:pt>
          <cx:pt idx="736">0.0109762814428748</cx:pt>
          <cx:pt idx="737">0.00955838767706234</cx:pt>
          <cx:pt idx="738">-0.0053427735264827596</cx:pt>
          <cx:pt idx="739">-0.00073448816754203498</cx:pt>
          <cx:pt idx="740">-0.00280681303952055</cx:pt>
          <cx:pt idx="741">0.026083981506756101</cx:pt>
          <cx:pt idx="742">0.0403795616263447</cx:pt>
          <cx:pt idx="743">0.0227945248576936</cx:pt>
          <cx:pt idx="744">-0.00093672262452740599</cx:pt>
          <cx:pt idx="745">0.0100949469724699</cx:pt>
          <cx:pt idx="746">0.0256569100603199</cx:pt>
          <cx:pt idx="747">0.042304670301928297</cx:pt>
          <cx:pt idx="748">0.014223747148943099</cx:pt>
          <cx:pt idx="749">0.0070285004126879602</cx:pt>
          <cx:pt idx="750">0.0048871155873819296</cx:pt>
          <cx:pt idx="751">0.00044630524910190201</cx:pt>
          <cx:pt idx="752">-0.000209443713996803</cx:pt>
          <cx:pt idx="753">0.00029743696678711899</cx:pt>
          <cx:pt idx="754">-0.00062958728881764095</cx:pt>
          <cx:pt idx="755">0.00036110285299316002</cx:pt>
          <cx:pt idx="756">-0.00025288505236473798</cx:pt>
          <cx:pt idx="757">-0.00067628753222746904</cx:pt>
          <cx:pt idx="758">-0.00045206668343254801</cx:pt>
          <cx:pt idx="759">0.00052586629055269101</cx:pt>
          <cx:pt idx="760">0.00020499537282167701</cx:pt>
          <cx:pt idx="761">0.00024140388263051201</cx:pt>
          <cx:pt idx="762">0.00043876013004250103</cx:pt>
          <cx:pt idx="763">0.0010881477907006699</cx:pt>
          <cx:pt idx="764">0.0044260439789531401</cx:pt>
          <cx:pt idx="765">0.0047340579712418099</cx:pt>
          <cx:pt idx="766">0.016193719122182901</cx:pt>
          <cx:pt idx="767">0.00315179882729389</cx:pt>
          <cx:pt idx="768">0.0030666557377236501</cx:pt>
          <cx:pt idx="769">0.0095267358334584201</cx:pt>
          <cx:pt idx="770">0.0017421372349105499</cx:pt>
          <cx:pt idx="771">-0.00039044599023983903</cx:pt>
          <cx:pt idx="772">0.0043844050642318499</cx:pt>
          <cx:pt idx="773">0.011257572884411199</cx:pt>
          <cx:pt idx="774">0.010682716854521599</cx:pt>
          <cx:pt idx="775">0.0031427306422845999</cx:pt>
          <cx:pt idx="776">-0.00095628086866863301</cx:pt>
          <cx:pt idx="777">0.0031679635693804102</cx:pt>
          <cx:pt idx="778">0.0033694508573935498</cx:pt>
          <cx:pt idx="779">0.0013367946727921201</cx:pt>
          <cx:pt idx="780">-0.00116450648120969</cx:pt>
          <cx:pt idx="781">0.000376504443764971</cx:pt>
          <cx:pt idx="782">0.00016133917297733499</cx:pt>
          <cx:pt idx="783">4.6404637930502997e-05</cx:pt>
        </cx:lvl>
      </cx:numDim>
    </cx:data>
    <cx:data id="140">
      <cx:numDim type="val">
        <cx:f>'001_WA_F - 副本'!$EK$1:$EK$784</cx:f>
        <cx:lvl ptCount="784" formatCode="G/通用格式">
          <cx:pt idx="0">-0.00021774568446465101</cx:pt>
          <cx:pt idx="1">7.6958188712230105e-05</cx:pt>
          <cx:pt idx="2">0.00074289895571024204</cx:pt>
          <cx:pt idx="3">0.00047501781698864101</cx:pt>
          <cx:pt idx="4">3.6528337618734903e-05</cx:pt>
          <cx:pt idx="5">2.9329905957344202e-05</cx:pt>
          <cx:pt idx="6">-1.8974917105221401e-05</cx:pt>
          <cx:pt idx="7">-0.00033035522455135901</cx:pt>
          <cx:pt idx="8">-0.000411220445881933</cx:pt>
          <cx:pt idx="9">0.000409088769021156</cx:pt>
          <cx:pt idx="10">-0.000236305561332356</cx:pt>
          <cx:pt idx="11">-0.00051870298256691</cx:pt>
          <cx:pt idx="12">-0.00050035676609743005</cx:pt>
          <cx:pt idx="13">-0.000379198470532244</cx:pt>
          <cx:pt idx="14">-0.00027044881889088502</cx:pt>
          <cx:pt idx="15">-0.00018885647642165299</cx:pt>
          <cx:pt idx="16">-0.000244218812983131</cx:pt>
          <cx:pt idx="17">0.00017988728441742101</cx:pt>
          <cx:pt idx="18">0.00027670937435337798</cx:pt>
          <cx:pt idx="19">0.000529015073400167</cx:pt>
          <cx:pt idx="20">0.00100895598653394</cx:pt>
          <cx:pt idx="21">-3.1419320260293598e-05</cx:pt>
          <cx:pt idx="22">0.00052469816562188999</cx:pt>
          <cx:pt idx="23">-0.00059966752556101204</cx:pt>
          <cx:pt idx="24">-0.00064578995078266399</cx:pt>
          <cx:pt idx="25">0.00095100308240912896</cx:pt>
          <cx:pt idx="26">-7.5127888702007195e-05</cx:pt>
          <cx:pt idx="27">0.00017476108268733699</cx:pt>
          <cx:pt idx="28">0.00062783771175337197</cx:pt>
          <cx:pt idx="29">0.00050654788739951096</cx:pt>
          <cx:pt idx="30">-1.41678312854065e-05</cx:pt>
          <cx:pt idx="31">-0.00060392557498574299</cx:pt>
          <cx:pt idx="32">-0.00085423106530919197</cx:pt>
          <cx:pt idx="33">0.00084458805286339797</cx:pt>
          <cx:pt idx="34">-3.9783547446438599e-05</cx:pt>
          <cx:pt idx="35">-0.000203980219788231</cx:pt>
          <cx:pt idx="36">-0.00040353601926282503</cx:pt>
          <cx:pt idx="37">-0.00024546358816441601</cx:pt>
          <cx:pt idx="38">-0.00055233152714088095</cx:pt>
          <cx:pt idx="39">-0.000397084315794921</cx:pt>
          <cx:pt idx="40">0.00014936097267098899</cx:pt>
          <cx:pt idx="41">-0.000471198603858443</cx:pt>
          <cx:pt idx="42">0.00079849507653735705</cx:pt>
          <cx:pt idx="43">0.00076473473546097705</cx:pt>
          <cx:pt idx="44">-0.000701999432610297</cx:pt>
          <cx:pt idx="45">-0.00042581039127261602</cx:pt>
          <cx:pt idx="46">-0.00016419674561921399</cx:pt>
          <cx:pt idx="47">0.000146657368914272</cx:pt>
          <cx:pt idx="48">-0.00044171829671136198</cx:pt>
          <cx:pt idx="49">-9.0299356586309604e-05</cx:pt>
          <cx:pt idx="50">8.9930314860772506e-05</cx:pt>
          <cx:pt idx="51">-0.000487973350045843</cx:pt>
          <cx:pt idx="52">5.1430589657508097e-05</cx:pt>
          <cx:pt idx="53">-0.0011174589330998101</cx:pt>
          <cx:pt idx="54">-3.4539046267454897e-05</cx:pt>
          <cx:pt idx="55">-3.5329560702539701e-06</cx:pt>
          <cx:pt idx="56">0.00067202044818514401</cx:pt>
          <cx:pt idx="57">-0.000206706075991422</cx:pt>
          <cx:pt idx="58">-0.00075476601411078798</cx:pt>
          <cx:pt idx="59">0.00079688769243669005</cx:pt>
          <cx:pt idx="60">-0.00030343787784053701</cx:pt>
          <cx:pt idx="61">0.00031426029575199003</cx:pt>
          <cx:pt idx="62">0.00077075110181590203</cx:pt>
          <cx:pt idx="63">-0.00074820604314994104</cx:pt>
          <cx:pt idx="64">-0.0023269926902178902</cx:pt>
          <cx:pt idx="65">-0.0035590279441867498</cx:pt>
          <cx:pt idx="66">-0.0017674982715391199</cx:pt>
          <cx:pt idx="67">-0.0025889366964937399</cx:pt>
          <cx:pt idx="68">-0.0026032480497183001</cx:pt>
          <cx:pt idx="69">0.00041392909589391201</cx:pt>
          <cx:pt idx="70">-0.00173545522184266</cx:pt>
          <cx:pt idx="71">0.0053948422603693298</cx:pt>
          <cx:pt idx="72">0.0061881430472557099</cx:pt>
          <cx:pt idx="73">0.0040547589547937296</cx:pt>
          <cx:pt idx="74">0.0011342098379295599</cx:pt>
          <cx:pt idx="75">-0.00138242045049701</cx:pt>
          <cx:pt idx="76">7.9021981593717293e-05</cx:pt>
          <cx:pt idx="77">-0.00014603485186740801</cx:pt>
          <cx:pt idx="78">-0.00032493970596626299</cx:pt>
          <cx:pt idx="79">-0.00048115634522806499</cx:pt>
          <cx:pt idx="80">6.6638108406726299e-05</cx:pt>
          <cx:pt idx="81">0.00048417859388336603</cx:pt>
          <cx:pt idx="82">0.00068895361235852995</cx:pt>
          <cx:pt idx="83">6.3904427744758806e-05</cx:pt>
          <cx:pt idx="84">-7.7486224453099996e-05</cx:pt>
          <cx:pt idx="85">-0.000292681021693648</cx:pt>
          <cx:pt idx="86">0.0013370467295197299</cx:pt>
          <cx:pt idx="87">0.00019939100518932899</cx:pt>
          <cx:pt idx="88">-6.0463930491182301e-05</cx:pt>
          <cx:pt idx="89">0.00029819211010920303</cx:pt>
          <cx:pt idx="90">0.00085341151999917197</cx:pt>
          <cx:pt idx="91">0.000247513791064004</cx:pt>
          <cx:pt idx="92">-0.00183104617195515</cx:pt>
          <cx:pt idx="93">-0.0060586233573008902</cx:pt>
          <cx:pt idx="94">-0.0054397707527740298</cx:pt>
          <cx:pt idx="95">-0.0104905501277778</cx:pt>
          <cx:pt idx="96">-0.0038658620880098601</cx:pt>
          <cx:pt idx="97">-0.0042916891503868397</cx:pt>
          <cx:pt idx="98">-0.0057482537516801401</cx:pt>
          <cx:pt idx="99">0.00134144799197216</cx:pt>
          <cx:pt idx="100">-0.00760527282027569</cx:pt>
          <cx:pt idx="101">-0.0088606147523490192</cx:pt>
          <cx:pt idx="102">-0.0019162500832790501</cx:pt>
          <cx:pt idx="103">-0.0052506258142526498</cx:pt>
          <cx:pt idx="104">-0.00097943056156605396</cx:pt>
          <cx:pt idx="105">-0.00186715392314361</cx:pt>
          <cx:pt idx="106">-0.0015927379204445501</cx:pt>
          <cx:pt idx="107">0.00051211209773751199</cx:pt>
          <cx:pt idx="108">0.00153888977642378</cx:pt>
          <cx:pt idx="109">0.00176087079214418</cx:pt>
          <cx:pt idx="110">-0.00065688593561210402</cx:pt>
          <cx:pt idx="111">-0.00046869511077657301</cx:pt>
          <cx:pt idx="112">-0.00054217829839239005</cx:pt>
          <cx:pt idx="113">0.00042670288303673899</cx:pt>
          <cx:pt idx="114">0.0013741066827283801</cx:pt>
          <cx:pt idx="115">0.00092744096800760601</cx:pt>
          <cx:pt idx="116">-0.00027080176540728701</cx:pt>
          <cx:pt idx="117">0.00147869014757863</cx:pt>
          <cx:pt idx="118">0.00041203067149334001</cx:pt>
          <cx:pt idx="119">0.00060377376226110097</cx:pt>
          <cx:pt idx="120">0.0021343413550745801</cx:pt>
          <cx:pt idx="121">0.00062952145170570297</cx:pt>
          <cx:pt idx="122">-0.0026500887976267699</cx:pt>
          <cx:pt idx="123">0.00315928823099831</cx:pt>
          <cx:pt idx="124">0.0046746519063150501</cx:pt>
          <cx:pt idx="125">0.0089076750879959893</cx:pt>
          <cx:pt idx="126">0.022974669662948501</cx:pt>
          <cx:pt idx="127">0.023924304184786201</cx:pt>
          <cx:pt idx="128">0.0030431074426745699</cx:pt>
          <cx:pt idx="129">-0.0018433325610719201</cx:pt>
          <cx:pt idx="130">0.0033830214259872901</cx:pt>
          <cx:pt idx="131">-0.00068689825487398002</cx:pt>
          <cx:pt idx="132">-0.0022138021446051299</cx:pt>
          <cx:pt idx="133">0.0049994382201579502</cx:pt>
          <cx:pt idx="134">0.0022104806555925502</cx:pt>
          <cx:pt idx="135">0.0064093262569313199</cx:pt>
          <cx:pt idx="136">0.0104990340616234</cx:pt>
          <cx:pt idx="137">0.0061136351511120596</cx:pt>
          <cx:pt idx="138">0.00062605494378629295</cx:pt>
          <cx:pt idx="139">9.3753067002141298e-05</cx:pt>
          <cx:pt idx="140">-0.00016292498787088801</cx:pt>
          <cx:pt idx="141">-4.7815225975640397e-06</cx:pt>
          <cx:pt idx="142">0.00031481143527561901</cx:pt>
          <cx:pt idx="143">0.00047919630876944202</cx:pt>
          <cx:pt idx="144">1.21708611185443e-05</cx:pt>
          <cx:pt idx="145">0.00270968220608787</cx:pt>
          <cx:pt idx="146">0.00145667893483742</cx:pt>
          <cx:pt idx="147">0.00067591852851390795</cx:pt>
          <cx:pt idx="148">0.0039490722483869201</cx:pt>
          <cx:pt idx="149">0.0041436756553528799</cx:pt>
          <cx:pt idx="150">-0.0091514017693185498</cx:pt>
          <cx:pt idx="151">-0.00203930086099981</cx:pt>
          <cx:pt idx="152">0.0028133759362099801</cx:pt>
          <cx:pt idx="153">0.0137353930040946</cx:pt>
          <cx:pt idx="154">0.017723865015920701</cx:pt>
          <cx:pt idx="155">0.0086482766162282992</cx:pt>
          <cx:pt idx="156">0.0030025839646510202</cx:pt>
          <cx:pt idx="157">0.0057866821778876001</cx:pt>
          <cx:pt idx="158">-0.0083216513712677902</cx:pt>
          <cx:pt idx="159">-0.0057003416517169099</cx:pt>
          <cx:pt idx="160">-0.0054276989691803296</cx:pt>
          <cx:pt idx="161">-0.00022378210608202601</cx:pt>
          <cx:pt idx="162">-0.00042313648112667101</cx:pt>
          <cx:pt idx="163">0.0018393673598702</cx:pt>
          <cx:pt idx="164">0.0077769418711729002</cx:pt>
          <cx:pt idx="165">0.00460051274873055</cx:pt>
          <cx:pt idx="166">0.00019652893813302901</cx:pt>
          <cx:pt idx="167">0.00081514699470742297</cx:pt>
          <cx:pt idx="168">0.00026203697962883101</cx:pt>
          <cx:pt idx="169">-0.00039100984912547999</cx:pt>
          <cx:pt idx="170">-0.00063408410302187904</cx:pt>
          <cx:pt idx="171">-0.0011611591151039001</cx:pt>
          <cx:pt idx="172">-0.00030154512617564102</cx:pt>
          <cx:pt idx="173">0.0013036272040333799</cx:pt>
          <cx:pt idx="174">-8.1817555178141394e-05</cx:pt>
          <cx:pt idx="175">-0.0055985704830105098</cx:pt>
          <cx:pt idx="176">-0.00142711203600239</cx:pt>
          <cx:pt idx="177">0.0051466054537141802</cx:pt>
          <cx:pt idx="178">0.0089366697740496208</cx:pt>
          <cx:pt idx="179">0.00364689345178467</cx:pt>
          <cx:pt idx="180">-0.0030599363131298199</cx:pt>
          <cx:pt idx="181">-0.0067687132928501799</cx:pt>
          <cx:pt idx="182">-0.0102333301324421</cx:pt>
          <cx:pt idx="183">-0.0063280908011734503</cx:pt>
          <cx:pt idx="184">-0.0034894705371167102</cx:pt>
          <cx:pt idx="185">0.0091366006892481498</cx:pt>
          <cx:pt idx="186">0.0041606934036482598</cx:pt>
          <cx:pt idx="187">-0.0047771693971996303</cx:pt>
          <cx:pt idx="188">-0.0064777039222422596</cx:pt>
          <cx:pt idx="189">-0.0071164278684888501</cx:pt>
          <cx:pt idx="190">-0.0028231926788634299</cx:pt>
          <cx:pt idx="191">0.00597672344122237</cx:pt>
          <cx:pt idx="192">0.0068714961831224204</cx:pt>
          <cx:pt idx="193">0.0036727261061020602</cx:pt>
          <cx:pt idx="194">0.00192997229933072</cx:pt>
          <cx:pt idx="195">-0.00058722461362915401</cx:pt>
          <cx:pt idx="196">0.00031811364129101201</cx:pt>
          <cx:pt idx="197">-0.00022873405812595099</cx:pt>
          <cx:pt idx="198">-0.0010080820708839599</cx:pt>
          <cx:pt idx="199">0.0016143725405743401</cx:pt>
          <cx:pt idx="200">0.00027007761749666</cx:pt>
          <cx:pt idx="201">-0.0019944868676962301</cx:pt>
          <cx:pt idx="202">-0.0058706424067297798</cx:pt>
          <cx:pt idx="203">-0.0109819041329846</cx:pt>
          <cx:pt idx="204">-0.0076070219354235696</cx:pt>
          <cx:pt idx="205">0.0110204010872263</cx:pt>
          <cx:pt idx="206">0.016927478766849701</cx:pt>
          <cx:pt idx="207">-0.0033971950007099</cx:pt>
          <cx:pt idx="208">0.00340208811516896</cx:pt>
          <cx:pt idx="209">-0.0128326615298628</cx:pt>
          <cx:pt idx="210">-0.0140570737850559</cx:pt>
          <cx:pt idx="211">-0.0119472552089669</cx:pt>
          <cx:pt idx="212">-0.016416842644687301</cx:pt>
          <cx:pt idx="213">-0.0077770797863123201</cx:pt>
          <cx:pt idx="214">-0.015395594218070499</cx:pt>
          <cx:pt idx="215">-0.0070956917743464102</cx:pt>
          <cx:pt idx="216">-0.00060434197691012397</cx:pt>
          <cx:pt idx="217">-0.0092419233046195908</cx:pt>
          <cx:pt idx="218">-0.00085964809379057597</cx:pt>
          <cx:pt idx="219">0.0072420342676155196</cx:pt>
          <cx:pt idx="220">0.0047683845672237199</cx:pt>
          <cx:pt idx="221">0.0062986108588909597</cx:pt>
          <cx:pt idx="222">0.0016078198154026899</cx:pt>
          <cx:pt idx="223">-0.000280540224929102</cx:pt>
          <cx:pt idx="224">-0.00028941700249098998</cx:pt>
          <cx:pt idx="225">-0.000678694885938162</cx:pt>
          <cx:pt idx="226">-0.00090736038662120799</cx:pt>
          <cx:pt idx="227">0.0028817160756006901</cx:pt>
          <cx:pt idx="228">0.0016718292733414099</cx:pt>
          <cx:pt idx="229">-0.0015184125286797699</cx:pt>
          <cx:pt idx="230">-0.0035393872701519101</cx:pt>
          <cx:pt idx="231">-0.010340219645887499</cx:pt>
          <cx:pt idx="232">0.0040116592080811798</cx:pt>
          <cx:pt idx="233">0.023180304797060201</cx:pt>
          <cx:pt idx="234">0.0183640022236904</cx:pt>
          <cx:pt idx="235">0.0165744660570269</cx:pt>
          <cx:pt idx="236">0.0106860578455909</cx:pt>
          <cx:pt idx="237">-0.0082007424632606803</cx:pt>
          <cx:pt idx="238">-0.012558145614598899</cx:pt>
          <cx:pt idx="239">-0.0099884438753768505</cx:pt>
          <cx:pt idx="240">-0.037413973838258598</cx:pt>
          <cx:pt idx="241">-0.036070828887556403</cx:pt>
          <cx:pt idx="242">-0.0237988417496179</cx:pt>
          <cx:pt idx="243">-0.0205934858375811</cx:pt>
          <cx:pt idx="244">-0.010987497507117</cx:pt>
          <cx:pt idx="245">-0.0075493480242677302</cx:pt>
          <cx:pt idx="246">0.0017429034622649601</cx:pt>
          <cx:pt idx="247">0.0102078572547088</cx:pt>
          <cx:pt idx="248">0.0152003877450848</cx:pt>
          <cx:pt idx="249">0.0097675872596734402</cx:pt>
          <cx:pt idx="250">0.0024714935510281801</cx:pt>
          <cx:pt idx="251">0.00064109922540265304</cx:pt>
          <cx:pt idx="252">0.00040328569423656301</cx:pt>
          <cx:pt idx="253">-0.00035509224067443198</cx:pt>
          <cx:pt idx="254">0.000460820119248815</cx:pt>
          <cx:pt idx="255">0.0029072116029983698</cx:pt>
          <cx:pt idx="256">0.0021731203074372399</cx:pt>
          <cx:pt idx="257">-0.0012811622722846</cx:pt>
          <cx:pt idx="258">0.00127032998164007</cx:pt>
          <cx:pt idx="259">-0.0023951815969958101</cx:pt>
          <cx:pt idx="260">0.0025351485497975899</cx:pt>
          <cx:pt idx="261">0.016315446367651899</cx:pt>
          <cx:pt idx="262">0.012893212144445301</cx:pt>
          <cx:pt idx="263">0.015903633341340699</cx:pt>
          <cx:pt idx="264">0.0081864995832418106</cx:pt>
          <cx:pt idx="265">-0.0081572243396420604</cx:pt>
          <cx:pt idx="266">0.0063558823395309903</cx:pt>
          <cx:pt idx="267">-0.0023121409019819898</cx:pt>
          <cx:pt idx="268">-0.023733285919929101</cx:pt>
          <cx:pt idx="269">-0.026783351653999601</cx:pt>
          <cx:pt idx="270">-0.027182942549864499</cx:pt>
          <cx:pt idx="271">-0.022527125090446899</cx:pt>
          <cx:pt idx="272">-0.0039917000214975996</cx:pt>
          <cx:pt idx="273">0.0062846116855955099</cx:pt>
          <cx:pt idx="274">0.016586605474972701</cx:pt>
          <cx:pt idx="275">0.011330254112530601</cx:pt>
          <cx:pt idx="276">0.018200476463128699</cx:pt>
          <cx:pt idx="277">0.012977119417316999</cx:pt>
          <cx:pt idx="278">0.0064010600862382501</cx:pt>
          <cx:pt idx="279">0.0013543259315808699</cx:pt>
          <cx:pt idx="280">-0.00036664328705172998</cx:pt>
          <cx:pt idx="281">-0.00014285118946622799</cx:pt>
          <cx:pt idx="282">-0.00030634631353050401</cx:pt>
          <cx:pt idx="283">0.0043823801947377797</cx:pt>
          <cx:pt idx="284">0.00589399326902909</cx:pt>
          <cx:pt idx="285">-0.0024521676398126398</cx:pt>
          <cx:pt idx="286">-0.0061198094719912199</cx:pt>
          <cx:pt idx="287">-0.0047199050757786099</cx:pt>
          <cx:pt idx="288">2.3956898862873499e-05</cx:pt>
          <cx:pt idx="289">0.00140545511704771</cx:pt>
          <cx:pt idx="290">0.0025072382464216901</cx:pt>
          <cx:pt idx="291">0.00348027607405414</cx:pt>
          <cx:pt idx="292">0.016685591205689802</cx:pt>
          <cx:pt idx="293">0.0068238751096091803</cx:pt>
          <cx:pt idx="294">0.023449091909718701</cx:pt>
          <cx:pt idx="295">0.016170714195076201</cx:pt>
          <cx:pt idx="296">-0.0072170294301072101</cx:pt>
          <cx:pt idx="297">-0.015887039412553001</cx:pt>
          <cx:pt idx="298">-0.0092750089618249994</cx:pt>
          <cx:pt idx="299">0.0039573624913789998</cx:pt>
          <cx:pt idx="300">0.021556752249028598</cx:pt>
          <cx:pt idx="301">0.025817003354740999</cx:pt>
          <cx:pt idx="302">0.0251178990869277</cx:pt>
          <cx:pt idx="303">0.0250240182896499</cx:pt>
          <cx:pt idx="304">0.022273311216741601</cx:pt>
          <cx:pt idx="305">0.0169019950319651</cx:pt>
          <cx:pt idx="306">0.00633500426700042</cx:pt>
          <cx:pt idx="307">0.0017646802275027901</cx:pt>
          <cx:pt idx="308">-0.000219303331145696</cx:pt>
          <cx:pt idx="309">-0.00031725796012369901</cx:pt>
          <cx:pt idx="310">0.00058439735228758404</cx:pt>
          <cx:pt idx="311">0.0035094475890660899</cx:pt>
          <cx:pt idx="312">0.00477454340703138</cx:pt>
          <cx:pt idx="313">-0.00030918106340418198</cx:pt>
          <cx:pt idx="314">-0.0075611065894913296</cx:pt>
          <cx:pt idx="315">-0.00508956487900578</cx:pt>
          <cx:pt idx="316">-0.0082622378584411606</cx:pt>
          <cx:pt idx="317">-0.0019882081190525599</cx:pt>
          <cx:pt idx="318">0.00506884881395711</cx:pt>
          <cx:pt idx="319">0.0063441490593093</cx:pt>
          <cx:pt idx="320">0.017647123484608399</cx:pt>
          <cx:pt idx="321">0.0141620755333677</cx:pt>
          <cx:pt idx="322">0.0244656086420472</cx:pt>
          <cx:pt idx="323">0.010932268185487501</cx:pt>
          <cx:pt idx="324">0.0032028236632052199</cx:pt>
          <cx:pt idx="325">0.0073182696270682598</cx:pt>
          <cx:pt idx="326">0.011908899571486701</cx:pt>
          <cx:pt idx="327">0.022323042274014201</cx:pt>
          <cx:pt idx="328">0.042526898588732299</cx:pt>
          <cx:pt idx="329">0.027291884116648901</cx:pt>
          <cx:pt idx="330">0.0229141256055812</cx:pt>
          <cx:pt idx="331">0.029071723676567299</cx:pt>
          <cx:pt idx="332">0.018077091527342</cx:pt>
          <cx:pt idx="333">0.011388666080329899</cx:pt>
          <cx:pt idx="334">0.0043292030127176397</cx:pt>
          <cx:pt idx="335">7.2701658698644695e-05</cx:pt>
          <cx:pt idx="336">-0.00037473413721608099</cx:pt>
          <cx:pt idx="337">0.000363353010541327</cx:pt>
          <cx:pt idx="338">0.00109585169449168</cx:pt>
          <cx:pt idx="339">0.00247699167154491</cx:pt>
          <cx:pt idx="340">0.0021847200511906401</cx:pt>
          <cx:pt idx="341">-0.00039760373132055702</cx:pt>
          <cx:pt idx="342">-0.0084990226120478102</cx:pt>
          <cx:pt idx="343">-0.0090792455075331003</cx:pt>
          <cx:pt idx="344">-0.0106980374504761</cx:pt>
          <cx:pt idx="345">-0.0058899705245090096</cx:pt>
          <cx:pt idx="346">0.00024899733384360601</cx:pt>
          <cx:pt idx="347">0.0089391801552494501</cx:pt>
          <cx:pt idx="348">0.012868614201733301</cx:pt>
          <cx:pt idx="349">0.023753979416386201</cx:pt>
          <cx:pt idx="350">0.0172851088138254</cx:pt>
          <cx:pt idx="351">0.0064378127706879</cx:pt>
          <cx:pt idx="352">0.0037288237556952798</cx:pt>
          <cx:pt idx="353">-0.0053497487800427297</cx:pt>
          <cx:pt idx="354">0.0025530947207622898</cx:pt>
          <cx:pt idx="355">0.022327618822906199</cx:pt>
          <cx:pt idx="356">0.037327593264438297</cx:pt>
          <cx:pt idx="357">0.012760863325624899</cx:pt>
          <cx:pt idx="358">0.0040388826354251003</cx:pt>
          <cx:pt idx="359">0.00128016983011081</cx:pt>
          <cx:pt idx="360">-0.00546568829074925</cx:pt>
          <cx:pt idx="361">0.00084300195779536701</cx:pt>
          <cx:pt idx="362">0.00024987690892374801</cx:pt>
          <cx:pt idx="363">0.000197068881512249</cx:pt>
          <cx:pt idx="364">-0.00011120179223196201</cx:pt>
          <cx:pt idx="365">-0.00055014981992412501</cx:pt>
          <cx:pt idx="366">0.00047696594882494899</cx:pt>
          <cx:pt idx="367">-0.0021573678830778902</cx:pt>
          <cx:pt idx="368">-0.0022233954698513401</cx:pt>
          <cx:pt idx="369">-0.0056538427546660502</cx:pt>
          <cx:pt idx="370">-0.015142839385945199</cx:pt>
          <cx:pt idx="371">-0.0191819794780651</cx:pt>
          <cx:pt idx="372">-0.019237505949192098</cx:pt>
          <cx:pt idx="373">-0.0073207960452712001</cx:pt>
          <cx:pt idx="374">-0.0048146925013398904</cx:pt>
          <cx:pt idx="375">0.0084654541568144406</cx:pt>
          <cx:pt idx="376">0.026619139281601301</cx:pt>
          <cx:pt idx="377">0.028075078132762901</cx:pt>
          <cx:pt idx="378">0.027987347031434</cx:pt>
          <cx:pt idx="379">0.0103873145153434</cx:pt>
          <cx:pt idx="380">-0.0023305034159568001</cx:pt>
          <cx:pt idx="381">-0.0075242629600137797</cx:pt>
          <cx:pt idx="382">-0.0153795474780222</cx:pt>
          <cx:pt idx="383">0.0137210631330271</cx:pt>
          <cx:pt idx="384">0.0219851748333664</cx:pt>
          <cx:pt idx="385">-0.0054874829168134699</cx:pt>
          <cx:pt idx="386">-0.016336026568552701</cx:pt>
          <cx:pt idx="387">-0.0189728498334009</cx:pt>
          <cx:pt idx="388">-0.015437754759401699</cx:pt>
          <cx:pt idx="389">-0.00573108746119615</cx:pt>
          <cx:pt idx="390">-0.0037051252001636201</cx:pt>
          <cx:pt idx="391">-0.00133626161540501</cx:pt>
          <cx:pt idx="392">-3.8754483776624902e-05</cx:pt>
          <cx:pt idx="393">-0.000422627770842063</cx:pt>
          <cx:pt idx="394">5.4739406835644199e-05</cx:pt>
          <cx:pt idx="395">-0.00191596917340312</cx:pt>
          <cx:pt idx="396">-0.0029571046419530002</cx:pt>
          <cx:pt idx="397">-0.0102987132374234</cx:pt>
          <cx:pt idx="398">-0.023185457081505999</cx:pt>
          <cx:pt idx="399">-0.027842548024565799</cx:pt>
          <cx:pt idx="400">-0.023179762206553899</cx:pt>
          <cx:pt idx="401">-0.014253122139968899</cx:pt>
          <cx:pt idx="402">-0.0123488578378982</cx:pt>
          <cx:pt idx="403">0.0048180044385652803</cx:pt>
          <cx:pt idx="404">0.026282878065754099</cx:pt>
          <cx:pt idx="405">0.026575503207520699</cx:pt>
          <cx:pt idx="406">0.027258428569797901</cx:pt>
          <cx:pt idx="407">0.0159231602548024</cx:pt>
          <cx:pt idx="408">-0.0050908795931929899</cx:pt>
          <cx:pt idx="409">-0.0088855106817780603</cx:pt>
          <cx:pt idx="410">-0.0117749974950834</cx:pt>
          <cx:pt idx="411">-0.00197400663990314</cx:pt>
          <cx:pt idx="412">-0.0074288305865522399</cx:pt>
          <cx:pt idx="413">-0.0159354035195499</cx:pt>
          <cx:pt idx="414">-0.0191733703500299</cx:pt>
          <cx:pt idx="415">-0.018643897606441001</cx:pt>
          <cx:pt idx="416">-0.0106554863180161</cx:pt>
          <cx:pt idx="417">-0.00261354363513002</cx:pt>
          <cx:pt idx="418">6.0713592781617398e-05</cx:pt>
          <cx:pt idx="419">-0.00016607884223855299</cx:pt>
          <cx:pt idx="420">0.000143815109166182</cx:pt>
          <cx:pt idx="421">-0.00080695384956708499</cx:pt>
          <cx:pt idx="422">0.00119465987151594</cx:pt>
          <cx:pt idx="423">-0.0012729661122255901</cx:pt>
          <cx:pt idx="424">-0.0019650558056176098</cx:pt>
          <cx:pt idx="425">-0.0125476216474286</cx:pt>
          <cx:pt idx="426">-0.025448966897766101</cx:pt>
          <cx:pt idx="427">-0.028927672873940699</cx:pt>
          <cx:pt idx="428">-0.023195811637604001</cx:pt>
          <cx:pt idx="429">-0.029694316141871999</cx:pt>
          <cx:pt idx="430">-0.016147748089691199</cx:pt>
          <cx:pt idx="431">0.00172279763143077</cx:pt>
          <cx:pt idx="432">0.0213870266578324</cx:pt>
          <cx:pt idx="433">0.029885888184222002</cx:pt>
          <cx:pt idx="434">0.025915888463144299</cx:pt>
          <cx:pt idx="435">0.014151013764209</cx:pt>
          <cx:pt idx="436">0.0022473602919167498</cx:pt>
          <cx:pt idx="437">-0.0045293456064514999</cx:pt>
          <cx:pt idx="438">-0.017398226945006801</cx:pt>
          <cx:pt idx="439">-0.0204801449849219</cx:pt>
          <cx:pt idx="440">-0.0098765341103474093</cx:pt>
          <cx:pt idx="441">-0.0099380092827536307</cx:pt>
          <cx:pt idx="442">-0.0138596600393633</cx:pt>
          <cx:pt idx="443">-0.0150927642127077</cx:pt>
          <cx:pt idx="444">-0.00960017607284251</cx:pt>
          <cx:pt idx="445">-0.0029103301252356201</cx:pt>
          <cx:pt idx="446">-0.00078560960313373701</cx:pt>
          <cx:pt idx="447">-0.00031412964299321901</cx:pt>
          <cx:pt idx="448">0.00027098519573333601</cx:pt>
          <cx:pt idx="449">0.00087114079518700301</cx:pt>
          <cx:pt idx="450">0.00081531415386208598</cx:pt>
          <cx:pt idx="451">-0.0024277657192165901</cx:pt>
          <cx:pt idx="452">-0.0021179913972923401</cx:pt>
          <cx:pt idx="453">-0.0121162998211272</cx:pt>
          <cx:pt idx="454">-0.017581325297424701</cx:pt>
          <cx:pt idx="455">-0.018859424699115699</cx:pt>
          <cx:pt idx="456">-0.023301785348332701</cx:pt>
          <cx:pt idx="457">-0.018344863899930199</cx:pt>
          <cx:pt idx="458">-0.032846240282501098</cx:pt>
          <cx:pt idx="459">-0.025014519327425301</cx:pt>
          <cx:pt idx="460">-0.0083358991382399394</cx:pt>
          <cx:pt idx="461">0.0021311831467457701</cx:pt>
          <cx:pt idx="462">0.021722062168920201</cx:pt>
          <cx:pt idx="463">0.0266807311452287</cx:pt>
          <cx:pt idx="464">0.0059722481822442599</cx:pt>
          <cx:pt idx="465">-0.0107547039156222</cx:pt>
          <cx:pt idx="466">-0.0234924770248741</cx:pt>
          <cx:pt idx="467">-0.0131136482094899</cx:pt>
          <cx:pt idx="468">-0.0032292977122435002</cx:pt>
          <cx:pt idx="469">-0.0084592322746140092</cx:pt>
          <cx:pt idx="470">-0.014010128787924601</cx:pt>
          <cx:pt idx="471">-0.0128279527787045</cx:pt>
          <cx:pt idx="472">-0.0068165631362557899</cx:pt>
          <cx:pt idx="473">-0.00393162533742964</cx:pt>
          <cx:pt idx="474">-0.0024889981165559499</cx:pt>
          <cx:pt idx="475">-0.00187527724874667</cx:pt>
          <cx:pt idx="476">2.6393956145234602e-05</cx:pt>
          <cx:pt idx="477">-0.00025354895985488501</cx:pt>
          <cx:pt idx="478">0.00092424058544616095</cx:pt>
          <cx:pt idx="479">-0.00072120977209589297</cx:pt>
          <cx:pt idx="480">7.0703502931502695e-05</cx:pt>
          <cx:pt idx="481">-0.0063768686443223298</cx:pt>
          <cx:pt idx="482">-0.0057754127239028896</cx:pt>
          <cx:pt idx="483">-0.018261060454506602</cx:pt>
          <cx:pt idx="484">-0.017878564811889399</cx:pt>
          <cx:pt idx="485">-0.018743443107365199</cx:pt>
          <cx:pt idx="486">-0.035454946857398903</cx:pt>
          <cx:pt idx="487">-0.038560736250780499</cx:pt>
          <cx:pt idx="488">-0.0368000784197971</cx:pt>
          <cx:pt idx="489">-0.020330257328206699</cx:pt>
          <cx:pt idx="490">0.0228082731375891</cx:pt>
          <cx:pt idx="491">0.024335949001547501</cx:pt>
          <cx:pt idx="492">-0.0024100231525308199</cx:pt>
          <cx:pt idx="493">-0.0125441359327511</cx:pt>
          <cx:pt idx="494">-0.012183878127150599</cx:pt>
          <cx:pt idx="495">-0.00549517725790288</cx:pt>
          <cx:pt idx="496">-0.00165074699615197</cx:pt>
          <cx:pt idx="497">-0.012242381108674</cx:pt>
          <cx:pt idx="498">-0.0196979049834573</cx:pt>
          <cx:pt idx="499">-0.010905147942174001</cx:pt>
          <cx:pt idx="500">-0.00745480338636831</cx:pt>
          <cx:pt idx="501">-0.0064050472749419803</cx:pt>
          <cx:pt idx="502">-0.00083583842248323697</cx:pt>
          <cx:pt idx="503">0.000394267356067365</cx:pt>
          <cx:pt idx="504">-0.0011183901504033401</cx:pt>
          <cx:pt idx="505">0.00060109874746990997</cx:pt>
          <cx:pt idx="506">0.00028957959263703898</cx:pt>
          <cx:pt idx="507">0.0022822842585511699</cx:pt>
          <cx:pt idx="508">0.0081594465501899499</cx:pt>
          <cx:pt idx="509">0.0015068858151667201</cx:pt>
          <cx:pt idx="510">0.0089713915311823295</cx:pt>
          <cx:pt idx="511">-0.0032997710428920401</cx:pt>
          <cx:pt idx="512">0.0061142520352144101</cx:pt>
          <cx:pt idx="513">-0.0025796260364587399</cx:pt>
          <cx:pt idx="514">-0.0108567326861846</cx:pt>
          <cx:pt idx="515">-0.023787190827397199</cx:pt>
          <cx:pt idx="516">-0.0396346937259116</cx:pt>
          <cx:pt idx="517">-0.0262120105470257</cx:pt>
          <cx:pt idx="518">0.0083762253805880899</cx:pt>
          <cx:pt idx="519">-0.0018896003438641101</cx:pt>
          <cx:pt idx="520">-0.0151353786692083</cx:pt>
          <cx:pt idx="521">-0.0059837262680086699</cx:pt>
          <cx:pt idx="522">0.0014960583294348999</cx:pt>
          <cx:pt idx="523">0.0073919994619425699</cx:pt>
          <cx:pt idx="524">-0.0029990452878621101</cx:pt>
          <cx:pt idx="525">-0.021790905761851598</cx:pt>
          <cx:pt idx="526">-0.024727602632738401</cx:pt>
          <cx:pt idx="527">-0.017149601846511299</cx:pt>
          <cx:pt idx="528">-0.0065332137380834003</cx:pt>
          <cx:pt idx="529">-0.0014928725706289899</cx:pt>
          <cx:pt idx="530">0.00040175103744597899</cx:pt>
          <cx:pt idx="531">7.2973214191141502e-05</cx:pt>
          <cx:pt idx="532">-0.00027174689192742602</cx:pt>
          <cx:pt idx="533">-2.3319019847532599e-05</cx:pt>
          <cx:pt idx="534">0.00066399310868803197</cx:pt>
          <cx:pt idx="535">0.00361118716564995</cx:pt>
          <cx:pt idx="536">0.0073032695500104203</cx:pt>
          <cx:pt idx="537">0.0043035490487757701</cx:pt>
          <cx:pt idx="538">0.018147728861594801</cx:pt>
          <cx:pt idx="539">0.014935488744908699</cx:pt>
          <cx:pt idx="540">0.0310829861517374</cx:pt>
          <cx:pt idx="541">0.024369487036936002</cx:pt>
          <cx:pt idx="542">0.011472807991952501</cx:pt>
          <cx:pt idx="543">-0.0067861911575704797</cx:pt>
          <cx:pt idx="544">-0.022972917031327499</cx:pt>
          <cx:pt idx="545">-0.0202978850525652</cx:pt>
          <cx:pt idx="546">-0.0090529385412955396</cx:pt>
          <cx:pt idx="547">-0.0037980935180981701</cx:pt>
          <cx:pt idx="548">-0.0052657282160114699</cx:pt>
          <cx:pt idx="549">-0.0049224847067981603</cx:pt>
          <cx:pt idx="550">-0.0047062623040370396</cx:pt>
          <cx:pt idx="551">-0.00109774380104718</cx:pt>
          <cx:pt idx="552">-0.011374157370372199</cx:pt>
          <cx:pt idx="553">-0.032485500057125499</cx:pt>
          <cx:pt idx="554">-0.0215492269617087</cx:pt>
          <cx:pt idx="555">-0.010758367053456799</cx:pt>
          <cx:pt idx="556">-0.0017172382632390001</cx:pt>
          <cx:pt idx="557">0.0012067757240446599</cx:pt>
          <cx:pt idx="558">-0.00093000594614291296</cx:pt>
          <cx:pt idx="559">-0.00043334117815629002</cx:pt>
          <cx:pt idx="560">-3.8353491455752299e-07</cx:pt>
          <cx:pt idx="561">0.00052449227434274296</cx:pt>
          <cx:pt idx="562">-4.7781125669077502e-05</cx:pt>
          <cx:pt idx="563">-0.00080964582244848096</cx:pt>
          <cx:pt idx="564">0.0070994829705027804</cx:pt>
          <cx:pt idx="565">0.0053540463857864604</cx:pt>
          <cx:pt idx="566">0.016239603827656799</cx:pt>
          <cx:pt idx="567">0.012133427802748301</cx:pt>
          <cx:pt idx="568">0.021874829975286999</cx:pt>
          <cx:pt idx="569">0.015569707986847399</cx:pt>
          <cx:pt idx="570">0.0083661151473490101</cx:pt>
          <cx:pt idx="571">0.0154876133531136</cx:pt>
          <cx:pt idx="572">-0.0071074846654467097</cx:pt>
          <cx:pt idx="573">-0.0239205091524437</cx:pt>
          <cx:pt idx="574">-0.016229936334932801</cx:pt>
          <cx:pt idx="575">-0.0120306310875372</cx:pt>
          <cx:pt idx="576">0.0013242123754681999</cx:pt>
          <cx:pt idx="577">0.0064410774978797304</cx:pt>
          <cx:pt idx="578">0.0057497419633834304</cx:pt>
          <cx:pt idx="579">0.0165968672787257</cx:pt>
          <cx:pt idx="580">-0.0109468800294361</cx:pt>
          <cx:pt idx="581">-0.0180680707071223</cx:pt>
          <cx:pt idx="582">-0.0070932334822714597</cx:pt>
          <cx:pt idx="583">-0.0047795963012105301</cx:pt>
          <cx:pt idx="584">-0.00231191619096384</cx:pt>
          <cx:pt idx="585">-0.0019215106239094499</cx:pt>
          <cx:pt idx="586">0.00030799354856582802</cx:pt>
          <cx:pt idx="587">0.00054123366574724305</cx:pt>
          <cx:pt idx="588">-0.00019524506858615301</cx:pt>
          <cx:pt idx="589">9.6693271805755302e-05</cx:pt>
          <cx:pt idx="590">-0.0017000362123964999</cx:pt>
          <cx:pt idx="591">-0.00242941615300035</cx:pt>
          <cx:pt idx="592">0.0013393812940959301</cx:pt>
          <cx:pt idx="593">0.010984444820236699</cx:pt>
          <cx:pt idx="594">0.0146081000807711</cx:pt>
          <cx:pt idx="595">0.010935535692374499</cx:pt>
          <cx:pt idx="596">0.0088303523112535504</cx:pt>
          <cx:pt idx="597">0.0022337859932753199</cx:pt>
          <cx:pt idx="598">0.0091101438848858202</cx:pt>
          <cx:pt idx="599">0.0125874264610872</cx:pt>
          <cx:pt idx="600">-0.0048179816027518604</cx:pt>
          <cx:pt idx="601">-0.0138638561534681</cx:pt>
          <cx:pt idx="602">-0.0044900184956165297</cx:pt>
          <cx:pt idx="603">0.010769247619437801</cx:pt>
          <cx:pt idx="604">0.0017333129343150499</cx:pt>
          <cx:pt idx="605">0.0030343263524329799</cx:pt>
          <cx:pt idx="606">0.0032255403470980901</cx:pt>
          <cx:pt idx="607">-0.0075295760239061397</cx:pt>
          <cx:pt idx="608">-0.010727675059885601</cx:pt>
          <cx:pt idx="609">-0.0093677792735981594</cx:pt>
          <cx:pt idx="610">-0.0132414498667378</cx:pt>
          <cx:pt idx="611">-0.0054397460532659798</cx:pt>
          <cx:pt idx="612">-0.00097897078087876206</cx:pt>
          <cx:pt idx="613">-0.00053743085670341099</cx:pt>
          <cx:pt idx="614">-0.00022871469714928099</cx:pt>
          <cx:pt idx="615">0.00034715902567381099</cx:pt>
          <cx:pt idx="616">0.00087182957514380104</cx:pt>
          <cx:pt idx="617">0.00027317706707092801</cx:pt>
          <cx:pt idx="618">-0.00066107323430853804</cx:pt>
          <cx:pt idx="619">-0.0018156128749587199</cx:pt>
          <cx:pt idx="620">-0.0042135390765958196</cx:pt>
          <cx:pt idx="621">0.0038109196078078399</cx:pt>
          <cx:pt idx="622">-0.0021812154195628899</cx:pt>
          <cx:pt idx="623">-0.0102673666895078</cx:pt>
          <cx:pt idx="624">-0.0084290869931713391</cx:pt>
          <cx:pt idx="625">-0.015878240385849</cx:pt>
          <cx:pt idx="626">-0.0115848984007878</cx:pt>
          <cx:pt idx="627">0.0042197873364663496</cx:pt>
          <cx:pt idx="628">-0.00592812662991572</cx:pt>
          <cx:pt idx="629">-0.0033336839835423899</cx:pt>
          <cx:pt idx="630">0.014473036388222499</cx:pt>
          <cx:pt idx="631">0.0112065644777732</cx:pt>
          <cx:pt idx="632">-0.0044580280141375498</cx:pt>
          <cx:pt idx="633">-0.0066932744740220698</cx:pt>
          <cx:pt idx="634">-0.0107005444200589</cx:pt>
          <cx:pt idx="635">-0.014281774733827701</cx:pt>
          <cx:pt idx="636">-0.011079233299925601</cx:pt>
          <cx:pt idx="637">-0.0090411129594072399</cx:pt>
          <cx:pt idx="638">-0.0074997463961699101</cx:pt>
          <cx:pt idx="639">-0.0045250652471890097</cx:pt>
          <cx:pt idx="640">-0.00172071974278031</cx:pt>
          <cx:pt idx="641">-0.000121639981091069</cx:pt>
          <cx:pt idx="642">0.00032548311783436401</cx:pt>
          <cx:pt idx="643">-0.000422882184745198</cx:pt>
          <cx:pt idx="644">0.00061059667773752998</cx:pt>
          <cx:pt idx="645">0.00069898718427096696</cx:pt>
          <cx:pt idx="646">0.000133809944702419</cx:pt>
          <cx:pt idx="647">-0.0033236088500062499</cx:pt>
          <cx:pt idx="648">-0.0042364085098584</cx:pt>
          <cx:pt idx="649">-0.00127348414622282</cx:pt>
          <cx:pt idx="650">-0.0022903841133599299</cx:pt>
          <cx:pt idx="651">-0.0129206573483573</cx:pt>
          <cx:pt idx="652">-0.0077426091064343198</cx:pt>
          <cx:pt idx="653">-0.010859467143444001</cx:pt>
          <cx:pt idx="654">-0.021853412498629401</cx:pt>
          <cx:pt idx="655">-0.0216995298670207</cx:pt>
          <cx:pt idx="656">-0.00091752189764043098</cx:pt>
          <cx:pt idx="657">0.014618539814868801</cx:pt>
          <cx:pt idx="658">0.013322323284277999</cx:pt>
          <cx:pt idx="659">0.0094287356065774295</cx:pt>
          <cx:pt idx="660">-0.0074166899700139101</cx:pt>
          <cx:pt idx="661">-0.0121572265099872</cx:pt>
          <cx:pt idx="662">-0.0146835605847186</cx:pt>
          <cx:pt idx="663">-0.015652781734165198</cx:pt>
          <cx:pt idx="664">-0.014274354352434101</cx:pt>
          <cx:pt idx="665">-0.011943787656243999</cx:pt>
          <cx:pt idx="666">-0.0051122637180045401</cx:pt>
          <cx:pt idx="667">-0.00132050392722283</cx:pt>
          <cx:pt idx="668">-0.00013553865358443201</cx:pt>
          <cx:pt idx="669">-0.000171069833001223</cx:pt>
          <cx:pt idx="670">0.00056749770930897996</cx:pt>
          <cx:pt idx="671">0.00033504851295256297</cx:pt>
          <cx:pt idx="672">0.00013364398030253199</cx:pt>
          <cx:pt idx="673">-0.00063248545439190801</cx:pt>
          <cx:pt idx="674">-0.00085146487787652204</cx:pt>
          <cx:pt idx="675">-4.9577007319098903e-05</cx:pt>
          <cx:pt idx="676">-0.00071367000101345897</cx:pt>
          <cx:pt idx="677">-0.00133046702708839</cx:pt>
          <cx:pt idx="678">-0.00327644905293294</cx:pt>
          <cx:pt idx="679">-0.00067755847695055</cx:pt>
          <cx:pt idx="680">0.0040440368926734898</cx:pt>
          <cx:pt idx="681">0.0023140996999549998</cx:pt>
          <cx:pt idx="682">-0.00013984981548172601</cx:pt>
          <cx:pt idx="683">-0.0111064760670012</cx:pt>
          <cx:pt idx="684">-0.023289554126992702</cx:pt>
          <cx:pt idx="685">-0.016098315825916299</cx:pt>
          <cx:pt idx="686">-0.017908476216854201</cx:pt>
          <cx:pt idx="687">-0.0145147389011964</cx:pt>
          <cx:pt idx="688">-0.0184042338274269</cx:pt>
          <cx:pt idx="689">-0.012157195416843101</cx:pt>
          <cx:pt idx="690">-0.0083704886484247901</cx:pt>
          <cx:pt idx="691">-0.00641248607856406</cx:pt>
          <cx:pt idx="692">-0.0046297543599087302</cx:pt>
          <cx:pt idx="693">-0.0056989550860289699</cx:pt>
          <cx:pt idx="694">-0.0018062619114206199</cx:pt>
          <cx:pt idx="695">-0.00060051981154370299</cx:pt>
          <cx:pt idx="696">-0.00084011598053367802</cx:pt>
          <cx:pt idx="697">-0.00028153677308710099</cx:pt>
          <cx:pt idx="698">1.87613751350785e-05</cx:pt>
          <cx:pt idx="699">0.000143332535228038</cx:pt>
          <cx:pt idx="700">6.5607499506565895e-05</cx:pt>
          <cx:pt idx="701">-1.8578706289336601e-05</cx:pt>
          <cx:pt idx="702">0.000421000189601926</cx:pt>
          <cx:pt idx="703">0.00083656551463606504</cx:pt>
          <cx:pt idx="704">0.00142396847151288</cx:pt>
          <cx:pt idx="705">0.0017373362421905601</cx:pt>
          <cx:pt idx="706">-4.8807126359184802e-05</cx:pt>
          <cx:pt idx="707">0.00102550107262278</cx:pt>
          <cx:pt idx="708">0.0043153042283511304</cx:pt>
          <cx:pt idx="709">0.0044271652735925898</cx:pt>
          <cx:pt idx="710">-0.0021872494911837899</cx:pt>
          <cx:pt idx="711">0.0010270658949151799</cx:pt>
          <cx:pt idx="712">0.0063422166997749701</cx:pt>
          <cx:pt idx="713">0.0048687919682300299</cx:pt>
          <cx:pt idx="714">0.0033147213778117299</cx:pt>
          <cx:pt idx="715">0.0025466982766514101</cx:pt>
          <cx:pt idx="716">0.0052162254741630098</cx:pt>
          <cx:pt idx="717">0.0072891575896979702</cx:pt>
          <cx:pt idx="718">0.0026752105251031302</cx:pt>
          <cx:pt idx="719">0.0028674075731854199</cx:pt>
          <cx:pt idx="720">0.00114642955296561</cx:pt>
          <cx:pt idx="721">0.0012510690221620401</cx:pt>
          <cx:pt idx="722">0.00065891978504390998</cx:pt>
          <cx:pt idx="723">5.6823685666548199e-05</cx:pt>
          <cx:pt idx="724">-0.00011756190961604</cx:pt>
          <cx:pt idx="725">0.000733500720922109</cx:pt>
          <cx:pt idx="726">0.00019863125022969799</cx:pt>
          <cx:pt idx="727">-0.00046743115985732001</cx:pt>
          <cx:pt idx="728">0.00026853383257010297</cx:pt>
          <cx:pt idx="729">0.00071305771182918404</cx:pt>
          <cx:pt idx="730">-8.2023601770178796e-05</cx:pt>
          <cx:pt idx="731">0.00030863896782897801</cx:pt>
          <cx:pt idx="732">-0.00068848000598276896</cx:pt>
          <cx:pt idx="733">0.0010122455400225199</cx:pt>
          <cx:pt idx="734">0.0011055866783057501</cx:pt>
          <cx:pt idx="735">0.00219147795230462</cx:pt>
          <cx:pt idx="736">0.0044093666438258603</cx:pt>
          <cx:pt idx="737">0.00662971390507479</cx:pt>
          <cx:pt idx="738">0.0054654452479192903</cx:pt>
          <cx:pt idx="739">0.0070697306278343797</cx:pt>
          <cx:pt idx="740">0.0089109619297680302</cx:pt>
          <cx:pt idx="741">0.0075956353492248399</cx:pt>
          <cx:pt idx="742">0.0089669158425495603</cx:pt>
          <cx:pt idx="743">0.0076393773205145196</cx:pt>
          <cx:pt idx="744">0.00580401009465912</cx:pt>
          <cx:pt idx="745">0.0058591859366998204</cx:pt>
          <cx:pt idx="746">0.0030588474432379702</cx:pt>
          <cx:pt idx="747">0.0024911161344954602</cx:pt>
          <cx:pt idx="748">0.00117906229619516</cx:pt>
          <cx:pt idx="749">0.00109688497847476</cx:pt>
          <cx:pt idx="750">0.00080852562596106699</cx:pt>
          <cx:pt idx="751">-0.00057608866089979495</cx:pt>
          <cx:pt idx="752">-0.00045955561961941101</cx:pt>
          <cx:pt idx="753">-0.00049048787319603702</cx:pt>
          <cx:pt idx="754">1.8868049138164e-05</cx:pt>
          <cx:pt idx="755">0.00038461231427014999</cx:pt>
          <cx:pt idx="756">-4.5943302242156999e-05</cx:pt>
          <cx:pt idx="757">0.00039841376319474999</cx:pt>
          <cx:pt idx="758">-0.00050016883199455599</cx:pt>
          <cx:pt idx="759">0.00064657502498174696</cx:pt>
          <cx:pt idx="760">0.0010419191274956799</cx:pt>
          <cx:pt idx="761">-0.00024152615931287601</cx:pt>
          <cx:pt idx="762">-0.00025479437801762998</cx:pt>
          <cx:pt idx="763">-0.000715315444278646</cx:pt>
          <cx:pt idx="764">7.4127711480896297e-05</cx:pt>
          <cx:pt idx="765">-0.000134572307726376</cx:pt>
          <cx:pt idx="766">0.00015855821205720499</cx:pt>
          <cx:pt idx="767">0.00127111613469623</cx:pt>
          <cx:pt idx="768">0.00031167906371107101</cx:pt>
          <cx:pt idx="769">0.00110061228345958</cx:pt>
          <cx:pt idx="770">0.0026063454126649</cx:pt>
          <cx:pt idx="771">0.00099606925180201807</cx:pt>
          <cx:pt idx="772">0.00075481093799583798</cx:pt>
          <cx:pt idx="773">0.00053869253630464296</cx:pt>
          <cx:pt idx="774">0.00085101875027227003</cx:pt>
          <cx:pt idx="775">0.00141051784520797</cx:pt>
          <cx:pt idx="776">0.00026014084779670801</cx:pt>
          <cx:pt idx="777">-6.8587426235482794e-05</cx:pt>
          <cx:pt idx="778">0.00025769614689330901</cx:pt>
          <cx:pt idx="779">0.00026958776826354898</cx:pt>
          <cx:pt idx="780">-0.00027720678215180502</cx:pt>
          <cx:pt idx="781">-0.000246044304035026</cx:pt>
          <cx:pt idx="782">0.00060763109416743098</cx:pt>
          <cx:pt idx="783">-0.00018078662134539999</cx:pt>
        </cx:lvl>
      </cx:numDim>
    </cx:data>
    <cx:data id="141">
      <cx:numDim type="val">
        <cx:f>'001_WA_F - 副本'!$EL$1:$EL$784</cx:f>
        <cx:lvl ptCount="784" formatCode="0.00E+00">
          <cx:pt idx="0">7.9374628473155695e-05</cx:pt>
          <cx:pt idx="1">-0.00093170854780430003</cx:pt>
          <cx:pt idx="2">1.28006768453064e-05</cx:pt>
          <cx:pt idx="3">0.00029506776756596802</cx:pt>
          <cx:pt idx="4">-0.000107884302567206</cx:pt>
          <cx:pt idx="5">0.00015345318674633</cx:pt>
          <cx:pt idx="6">0.000698007939097147</cx:pt>
          <cx:pt idx="7">0.00047179875664836202</cx:pt>
          <cx:pt idx="8">0.00024973850097037402</cx:pt>
          <cx:pt idx="9">0.000453316385945424</cx:pt>
          <cx:pt idx="10">-0.00055216111176257501</cx:pt>
          <cx:pt idx="11">-8.2908692685989798e-05</cx:pt>
          <cx:pt idx="12">0.00061804902001921997</cx:pt>
          <cx:pt idx="13">-0.000188079064897544</cx:pt>
          <cx:pt idx="14">0.00099382639927940008</cx:pt>
          <cx:pt idx="15">-0.00068012477734902103</cx:pt>
          <cx:pt idx="16">0.00041869627917114598</cx:pt>
          <cx:pt idx="17">4.9434208775647603e-05</cx:pt>
          <cx:pt idx="18">0.00044266063043741402</cx:pt>
          <cx:pt idx="19">0.000170701031501183</cx:pt>
          <cx:pt idx="20">-0.00044491983307285202</cx:pt>
          <cx:pt idx="21">-0.00038841994847495898</cx:pt>
          <cx:pt idx="22">0.00069525555723929495</cx:pt>
          <cx:pt idx="23">0.00065325082384972398</cx:pt>
          <cx:pt idx="24">-0.00019519690944577701</cx:pt>
          <cx:pt idx="25">0.00017055616627690499</cx:pt>
          <cx:pt idx="26">-0.000120163172372711</cx:pt>
          <cx:pt idx="27">-0.00015260024639335301</cx:pt>
          <cx:pt idx="28">-0.00023575506664987299</cx:pt>
          <cx:pt idx="29">0.00023951379030154901</cx:pt>
          <cx:pt idx="30">1.1122831373423e-05</cx:pt>
          <cx:pt idx="31">0.000197069806555282</cx:pt>
          <cx:pt idx="32">-0.00090255565817844597</cx:pt>
          <cx:pt idx="33">0.00042098343353993799</cx:pt>
          <cx:pt idx="34">-0.00033140851922782197</cx:pt>
          <cx:pt idx="35">0.00017569693910793801</cx:pt>
          <cx:pt idx="36">0.000256506344169362</cx:pt>
          <cx:pt idx="37">-0.00122109987348042</cx:pt>
          <cx:pt idx="38">-0.00013887124909455799</cx:pt>
          <cx:pt idx="39">-0.00062240921257551295</cx:pt>
          <cx:pt idx="40">-0.00081556472154439797</cx:pt>
          <cx:pt idx="41">-0.00073606253775545096</cx:pt>
          <cx:pt idx="42">0.00078519153356146202</cx:pt>
          <cx:pt idx="43">0.0022175421933744699</cx:pt>
          <cx:pt idx="44">4.7995092319035998e-05</cx:pt>
          <cx:pt idx="45">-0.000213532730512841</cx:pt>
          <cx:pt idx="46">-0.00119266983991215</cx:pt>
          <cx:pt idx="47">-0.00026700041663261202</cx:pt>
          <cx:pt idx="48">-0.00093182765743836198</cx:pt>
          <cx:pt idx="49">-0.0012203803369466499</cx:pt>
          <cx:pt idx="50">-0.00090426437669860796</cx:pt>
          <cx:pt idx="51">-0.00088293869771903695</cx:pt>
          <cx:pt idx="52">0.00054998520018379501</cx:pt>
          <cx:pt idx="53">-0.00036342216846521499</cx:pt>
          <cx:pt idx="54">0.00034228227122346899</cx:pt>
          <cx:pt idx="55">0.000230737443539234</cx:pt>
          <cx:pt idx="56">-0.00111366120807691</cx:pt>
          <cx:pt idx="57">-0.00111293873164851</cx:pt>
          <cx:pt idx="58">-0.00042269264217383002</cx:pt>
          <cx:pt idx="59">-0.00018509526887535701</cx:pt>
          <cx:pt idx="60">0.00020542810898451801</cx:pt>
          <cx:pt idx="61">-0.00065741289871853895</cx:pt>
          <cx:pt idx="62">0.00026720478721213402</cx:pt>
          <cx:pt idx="63">-0.00095823961483311698</cx:pt>
          <cx:pt idx="64">-0.0018871782360500901</cx:pt>
          <cx:pt idx="65">-0.0032450495985234099</cx:pt>
          <cx:pt idx="66">-0.0044562805599159001</cx:pt>
          <cx:pt idx="67">-0.0032853939417609298</cx:pt>
          <cx:pt idx="68">-0.0032629663011047201</cx:pt>
          <cx:pt idx="69">0.0026996134606267902</cx:pt>
          <cx:pt idx="70">-0.0093471964190315598</cx:pt>
          <cx:pt idx="71">-0.0043125278155892299</cx:pt>
          <cx:pt idx="72">0.00061003651869846395</cx:pt>
          <cx:pt idx="73">-0.00103078099024497</cx:pt>
          <cx:pt idx="74">-0.0090632073768490192</cx:pt>
          <cx:pt idx="75">-0.020924643459392302</cx:pt>
          <cx:pt idx="76">-0.00869238939661208</cx:pt>
          <cx:pt idx="77">-0.0087938740731067899</cx:pt>
          <cx:pt idx="78">-0.0035536681984024098</cx:pt>
          <cx:pt idx="79">-0.00094543318600925398</cx:pt>
          <cx:pt idx="80">-0.00077903854464185496</cx:pt>
          <cx:pt idx="81">-0.00032314184201913398</cx:pt>
          <cx:pt idx="82">-0.00043161142262339899</cx:pt>
          <cx:pt idx="83">2.3523655655622698e-05</cx:pt>
          <cx:pt idx="84">-0.00012697398189903401</cx:pt>
          <cx:pt idx="85">0.00091177359658016</cx:pt>
          <cx:pt idx="86">0.00277684157838603</cx:pt>
          <cx:pt idx="87">0.00028307723796608798</cx:pt>
          <cx:pt idx="88">-0.00091611817870247095</cx:pt>
          <cx:pt idx="89">0.0025925272718176498</cx:pt>
          <cx:pt idx="90">0.0021877296603324799</cx:pt>
          <cx:pt idx="91">0.002111005911741</cx:pt>
          <cx:pt idx="92">0.00680328257093454</cx:pt>
          <cx:pt idx="93">-0.0013759050421951701</cx:pt>
          <cx:pt idx="94">0.0110439176111298</cx:pt>
          <cx:pt idx="95">0.0167550665256649</cx:pt>
          <cx:pt idx="96">0.036140733371039298</cx:pt>
          <cx:pt idx="97">0.047243839565359103</cx:pt>
          <cx:pt idx="98">0.061926236667049002</cx:pt>
          <cx:pt idx="99">0.063898792244398997</cx:pt>
          <cx:pt idx="100">0.058746761450454099</cx:pt>
          <cx:pt idx="101">0.046620799620164202</cx:pt>
          <cx:pt idx="102">0.043197147861588202</cx:pt>
          <cx:pt idx="103">-0.0048583667961064397</cx:pt>
          <cx:pt idx="104">-5.3613442233989103e-05</cx:pt>
          <cx:pt idx="105">-0.014103934144825201</cx:pt>
          <cx:pt idx="106">-0.0092908278381202501</cx:pt>
          <cx:pt idx="107">-0.0078246507464140008</cx:pt>
          <cx:pt idx="108">-0.0045371150526113202</cx:pt>
          <cx:pt idx="109">0.00120611983731525</cx:pt>
          <cx:pt idx="110">0.00042050846281190202</cx:pt>
          <cx:pt idx="111">0.000267289137750874</cx:pt>
          <cx:pt idx="112">0.00015737344762260799</cx:pt>
          <cx:pt idx="113">-0.00023782044028297799</cx:pt>
          <cx:pt idx="114">0.0084406591587966595</cx:pt>
          <cx:pt idx="115">0.0015028052046181101</cx:pt>
          <cx:pt idx="116">-0.0014371718574723901</cx:pt>
          <cx:pt idx="117">0.0046461029646816202</cx:pt>
          <cx:pt idx="118">0.0067053473269819402</cx:pt>
          <cx:pt idx="119">0.0187710436362492</cx:pt>
          <cx:pt idx="120">0.028272661879135699</cx:pt>
          <cx:pt idx="121">0.0179941392519916</cx:pt>
          <cx:pt idx="122">0.032574587063099202</cx:pt>
          <cx:pt idx="123">0.059514673594790402</cx:pt>
          <cx:pt idx="124">0.071131685032115602</cx:pt>
          <cx:pt idx="125">0.11869352357429599</cx:pt>
          <cx:pt idx="126">0.15829291374068299</cx:pt>
          <cx:pt idx="127">0.16004069968999199</cx:pt>
          <cx:pt idx="128">0.120030137445198</cx:pt>
          <cx:pt idx="129">0.0147313819950083</cx:pt>
          <cx:pt idx="130">0.00042715104708151801</cx:pt>
          <cx:pt idx="131">-0.010203353042838099</cx:pt>
          <cx:pt idx="132">-0.019641494256644802</cx:pt>
          <cx:pt idx="133">-0.0320568978769495</cx:pt>
          <cx:pt idx="134">-0.042333514648569798</cx:pt>
          <cx:pt idx="135">-0.019241831455361701</cx:pt>
          <cx:pt idx="136">-0.00017972851819686201</cx:pt>
          <cx:pt idx="137">0.020594252715743</cx:pt>
          <cx:pt idx="138">0.011890675586883901</cx:pt>
          <cx:pt idx="139">-6.8374818912394103e-06</cx:pt>
          <cx:pt idx="140">0.00030453696346609</cx:pt>
          <cx:pt idx="141">-0.00037972183547004901</cx:pt>
          <cx:pt idx="142">0.00044790342277313598</cx:pt>
          <cx:pt idx="143">-0.00013499538960831401</cx:pt>
          <cx:pt idx="144">-0.0039571064133057804</cx:pt>
          <cx:pt idx="145">0.0067628407874223903</cx:pt>
          <cx:pt idx="146">0.017052113924587501</cx:pt>
          <cx:pt idx="147">0.025478640363961001</cx:pt>
          <cx:pt idx="148">0.019211814518783302</cx:pt>
          <cx:pt idx="149">0.0059653607619775699</cx:pt>
          <cx:pt idx="150">-0.0040234425321037399</cx:pt>
          <cx:pt idx="151">0.013605724378851301</cx:pt>
          <cx:pt idx="152">0.0068865775554266496</cx:pt>
          <cx:pt idx="153">0.0125527935592873</cx:pt>
          <cx:pt idx="154">0.033532390365236003</cx:pt>
          <cx:pt idx="155">0.0603847401779277</cx:pt>
          <cx:pt idx="156">-0.0097394715142326803</cx:pt>
          <cx:pt idx="157">-0.0567078349624578</cx:pt>
          <cx:pt idx="158">-0.0633462702507194</cx:pt>
          <cx:pt idx="159">-0.037567430541819699</cx:pt>
          <cx:pt idx="160">-0.028060549751250601</cx:pt>
          <cx:pt idx="161">0.00418791290751073</cx:pt>
          <cx:pt idx="162">-0.023983476552536999</cx:pt>
          <cx:pt idx="163">-0.022230828000887701</cx:pt>
          <cx:pt idx="164">0.0089905056785110002</cx:pt>
          <cx:pt idx="165">0.011422222358874501</cx:pt>
          <cx:pt idx="166">0.0066165925341011896</cx:pt>
          <cx:pt idx="167">-0.00099201523358502411</cx:pt>
          <cx:pt idx="168">0.00032801988892938001</cx:pt>
          <cx:pt idx="169">-0.000120336219221923</cx:pt>
          <cx:pt idx="170">-0.00104733361313847</cx:pt>
          <cx:pt idx="171">0.00077969201847328498</cx:pt>
          <cx:pt idx="172">-0.0057607090762834198</cx:pt>
          <cx:pt idx="173">-0.0011162103779671099</cx:pt>
          <cx:pt idx="174">0.0045294492316902699</cx:pt>
          <cx:pt idx="175">-0.0075021840849194702</cx:pt>
          <cx:pt idx="176">-0.034115204465684099</cx:pt>
          <cx:pt idx="177">-0.062907807814045105</cx:pt>
          <cx:pt idx="178">-0.087098448198598299</cx:pt>
          <cx:pt idx="179">-0.164868845056035</cx:pt>
          <cx:pt idx="180">-0.168564308928257</cx:pt>
          <cx:pt idx="181">-0.19989624169414</cx:pt>
          <cx:pt idx="182">-0.17711390644621799</cx:pt>
          <cx:pt idx="183">-0.223721147952154</cx:pt>
          <cx:pt idx="184">-0.13254096132419799</cx:pt>
          <cx:pt idx="185">-0.021908086771113</cx:pt>
          <cx:pt idx="186">0.0040475445407576003</cx:pt>
          <cx:pt idx="187">-0.067614086270357796</cx:pt>
          <cx:pt idx="188">-0.012993465888882399</cx:pt>
          <cx:pt idx="189">-0.021411945507156999</cx:pt>
          <cx:pt idx="190">-0.0863441010766096</cx:pt>
          <cx:pt idx="191">-0.026012536019523601</cx:pt>
          <cx:pt idx="192">-0.00106030594005887</cx:pt>
          <cx:pt idx="193">0.0096521761578268299</cx:pt>
          <cx:pt idx="194">0.0089983818806051493</cx:pt>
          <cx:pt idx="195">-9.7656623188899602e-05</cx:pt>
          <cx:pt idx="196">0.00055439119595877199</cx:pt>
          <cx:pt idx="197">0.000204029420888992</cx:pt>
          <cx:pt idx="198">0.000310629436381676</cx:pt>
          <cx:pt idx="199">-0.00052337951281468701</cx:pt>
          <cx:pt idx="200">0.0014577281094781899</cx:pt>
          <cx:pt idx="201">-0.0153781784396641</cx:pt>
          <cx:pt idx="202">-0.0025214721710089599</cx:pt>
          <cx:pt idx="203">-0.00015437370060114599</cx:pt>
          <cx:pt idx="204">-0.075603352448656694</cx:pt>
          <cx:pt idx="205">-0.164830684876794</cx:pt>
          <cx:pt idx="206">-0.15010235218656401</cx:pt>
          <cx:pt idx="207">-0.26512487213778602</cx:pt>
          <cx:pt idx="208">-0.22559650754067101</cx:pt>
          <cx:pt idx="209">-0.25394811901174402</cx:pt>
          <cx:pt idx="210">-0.20655967516382301</cx:pt>
          <cx:pt idx="211">-0.14304602925717799</cx:pt>
          <cx:pt idx="212">-0.0486854523552957</cx:pt>
          <cx:pt idx="213">-0.0035131216811258802</cx:pt>
          <cx:pt idx="214">0.029822590377793799</cx:pt>
          <cx:pt idx="215">0.0725157034543846</cx:pt>
          <cx:pt idx="216">0.058428133994736002</cx:pt>
          <cx:pt idx="217">0.031535976154620102</cx:pt>
          <cx:pt idx="218">-0.072189858881324107</cx:pt>
          <cx:pt idx="219">-0.062183993401033699</cx:pt>
          <cx:pt idx="220">-0.025470027052848201</cx:pt>
          <cx:pt idx="221">0.0069663927448043797</cx:pt>
          <cx:pt idx="222">0.0064094107908118604</cx:pt>
          <cx:pt idx="223">0.0011666603844381299</cx:pt>
          <cx:pt idx="224">-0.0023501112450672402</cx:pt>
          <cx:pt idx="225">-0.00014519419256801001</cx:pt>
          <cx:pt idx="226">-0.0035217476880361198</cx:pt>
          <cx:pt idx="227">0.0024739480490896101</cx:pt>
          <cx:pt idx="228">0.013880827487329999</cx:pt>
          <cx:pt idx="229">0.0093524731477128299</cx:pt>
          <cx:pt idx="230">0.049460662521002098</cx:pt>
          <cx:pt idx="231">-0.00351688234494378</cx:pt>
          <cx:pt idx="232">-0.118943917867865</cx:pt>
          <cx:pt idx="233">-0.181589248531172</cx:pt>
          <cx:pt idx="234">-0.101256232143061</cx:pt>
          <cx:pt idx="235">-0.134661200049083</cx:pt>
          <cx:pt idx="236">-0.19008198325729</cx:pt>
          <cx:pt idx="237">-0.087181811206094001</cx:pt>
          <cx:pt idx="238">-0.0220006926048327</cx:pt>
          <cx:pt idx="239">0.034466175713840898</cx:pt>
          <cx:pt idx="240">0.0088269777517160503</cx:pt>
          <cx:pt idx="241">0.037972367399593601</cx:pt>
          <cx:pt idx="242">0.110465303624022</cx:pt>
          <cx:pt idx="243">0.12160989113312</cx:pt>
          <cx:pt idx="244">0.083902870812884098</cx:pt>
          <cx:pt idx="245">0.052502811210490601</cx:pt>
          <cx:pt idx="246">0.037758720142568598</cx:pt>
          <cx:pt idx="247">-0.0241389641258919</cx:pt>
          <cx:pt idx="248">-0.021589532354151401</cx:pt>
          <cx:pt idx="249">-0.016007720316476199</cx:pt>
          <cx:pt idx="250">0.00376518233784651</cx:pt>
          <cx:pt idx="251">0.0011966417532073201</cx:pt>
          <cx:pt idx="252">0.00051096370788787399</cx:pt>
          <cx:pt idx="253">0.00116011327997556</cx:pt>
          <cx:pt idx="254">-0.0048485376894515098</cx:pt>
          <cx:pt idx="255">0.011368030200893201</cx:pt>
          <cx:pt idx="256">0.033393355709273702</cx:pt>
          <cx:pt idx="257">0.0670251356203099</cx:pt>
          <cx:pt idx="258">0.074299109484253306</cx:pt>
          <cx:pt idx="259">-0.038764661689341902</cx:pt>
          <cx:pt idx="260">-0.068674458835431898</cx:pt>
          <cx:pt idx="261">-0.0311514977663216</cx:pt>
          <cx:pt idx="262">0.020623781329082502</cx:pt>
          <cx:pt idx="263">-0.0338639513246278</cx:pt>
          <cx:pt idx="264">0.055285667465275599</cx:pt>
          <cx:pt idx="265">0.16580829758105101</cx:pt>
          <cx:pt idx="266">0.11133044268063901</cx:pt>
          <cx:pt idx="267">0.071016701050697101</cx:pt>
          <cx:pt idx="268">0.026830563213682001</cx:pt>
          <cx:pt idx="269">0.0154195178851253</cx:pt>
          <cx:pt idx="270">-0.024815585394805099</cx:pt>
          <cx:pt idx="271">-0.00060490390099117897</cx:pt>
          <cx:pt idx="272">0.038597780744158303</cx:pt>
          <cx:pt idx="273">0.017712467041034598</cx:pt>
          <cx:pt idx="274">0.1050383319108</cx:pt>
          <cx:pt idx="275">0.013143596750002901</cx:pt>
          <cx:pt idx="276">-0.0217286176126813</cx:pt>
          <cx:pt idx="277">0.011530623520246299</cx:pt>
          <cx:pt idx="278">0.0054539960690695903</cx:pt>
          <cx:pt idx="279">-0.00095921957854398505</cx:pt>
          <cx:pt idx="280">-0.00022340366924386901</cx:pt>
          <cx:pt idx="281">0.00084101454487762399</cx:pt>
          <cx:pt idx="282">-0.0076402609970651902</cx:pt>
          <cx:pt idx="283">0.016088911983024</cx:pt>
          <cx:pt idx="284">0.058434176497118399</cx:pt>
          <cx:pt idx="285">0.0753592793188025</cx:pt>
          <cx:pt idx="286">0.065020955110310197</cx:pt>
          <cx:pt idx="287">-0.035179759341856097</cx:pt>
          <cx:pt idx="288">0.025272445251294601</cx:pt>
          <cx:pt idx="289">0.134977340547493</cx:pt>
          <cx:pt idx="290">0.18649858268272701</cx:pt>
          <cx:pt idx="291">0.16822982770148201</cx:pt>
          <cx:pt idx="292">0.27147076128050501</cx:pt>
          <cx:pt idx="293">0.25341392332268198</cx:pt>
          <cx:pt idx="294">0.126589347622861</cx:pt>
          <cx:pt idx="295">0.021078553422060602</cx:pt>
          <cx:pt idx="296">0.036356607014553302</cx:pt>
          <cx:pt idx="297">-0.0408115042180454</cx:pt>
          <cx:pt idx="298">-0.083054641441311194</cx:pt>
          <cx:pt idx="299">-0.037745585748416299</cx:pt>
          <cx:pt idx="300">0.026278435797441001</cx:pt>
          <cx:pt idx="301">0.0168069469339878</cx:pt>
          <cx:pt idx="302">0.091867367688755905</cx:pt>
          <cx:pt idx="303">0.058675163796658603</cx:pt>
          <cx:pt idx="304">0.012124550712689801</cx:pt>
          <cx:pt idx="305">0.015388717959865799</cx:pt>
          <cx:pt idx="306">0.0086835898717036192</cx:pt>
          <cx:pt idx="307">0.00112294403298262</cx:pt>
          <cx:pt idx="308">0.00071003617521597697</cx:pt>
          <cx:pt idx="309">-0.00013514794087952399</cx:pt>
          <cx:pt idx="310">-0.002306007762757</cx:pt>
          <cx:pt idx="311">0.023993891616710498</cx:pt>
          <cx:pt idx="312">0.093601363349091096</cx:pt>
          <cx:pt idx="313">0.098812109158545103</cx:pt>
          <cx:pt idx="314">0.056432681380138697</cx:pt>
          <cx:pt idx="315">0.048393911424841403</cx:pt>
          <cx:pt idx="316">0.103903137306616</cx:pt>
          <cx:pt idx="317">0.12991343897924201</cx:pt>
          <cx:pt idx="318">0.16854763946003401</cx:pt>
          <cx:pt idx="319">0.265138845238438</cx:pt>
          <cx:pt idx="320">0.12792800650266201</cx:pt>
          <cx:pt idx="321">0.0503979355191288</cx:pt>
          <cx:pt idx="322">-0.0084176947165188407</cx:pt>
          <cx:pt idx="323">0.0081751058764980601</cx:pt>
          <cx:pt idx="324">-0.073998076764131407</cx:pt>
          <cx:pt idx="325">-0.0536661622330653</cx:pt>
          <cx:pt idx="326">0.0698185408329908</cx:pt>
          <cx:pt idx="327">0.026221705476071801</cx:pt>
          <cx:pt idx="328">0.094782699230149897</cx:pt>
          <cx:pt idx="329">0.0142141086595091</cx:pt>
          <cx:pt idx="330">0.078746058278399506</cx:pt>
          <cx:pt idx="331">0.055313693582929001</cx:pt>
          <cx:pt idx="332">0.037675918957212798</cx:pt>
          <cx:pt idx="333">0.0274525102830274</cx:pt>
          <cx:pt idx="334">0.0084947826422664598</cx:pt>
          <cx:pt idx="335">0.00104268519384798</cx:pt>
          <cx:pt idx="336">-0.00062245353073054396</cx:pt>
          <cx:pt idx="337">0.0018740902165839701</cx:pt>
          <cx:pt idx="338">-0.0046238448167728501</cx:pt>
          <cx:pt idx="339">0.0075676382644954496</cx:pt>
          <cx:pt idx="340">0.086043309233898399</cx:pt>
          <cx:pt idx="341">0.060620857877570503</cx:pt>
          <cx:pt idx="342">0.0110107507463909</cx:pt>
          <cx:pt idx="343">0.012486131519709299</cx:pt>
          <cx:pt idx="344">-0.032279817838484499</cx:pt>
          <cx:pt idx="345">0.0034257236617594301</cx:pt>
          <cx:pt idx="346">0.011259565036708399</cx:pt>
          <cx:pt idx="347">-0.018802587680424001</cx:pt>
          <cx:pt idx="348">-0.16933178697684401</cx:pt>
          <cx:pt idx="349">-0.23091999645446701</cx:pt>
          <cx:pt idx="350">-0.107234360161183</cx:pt>
          <cx:pt idx="351">0.016820250583000199</cx:pt>
          <cx:pt idx="352">-0.011313601019263</cx:pt>
          <cx:pt idx="353">-0.0015032574092174299</cx:pt>
          <cx:pt idx="354">0.0330878538530111</cx:pt>
          <cx:pt idx="355">0.029460416494092499</cx:pt>
          <cx:pt idx="356">0.015677183513486501</cx:pt>
          <cx:pt idx="357">0.0108468398347121</cx:pt>
          <cx:pt idx="358">0.032137060431773702</cx:pt>
          <cx:pt idx="359">0.0092300164235989603</cx:pt>
          <cx:pt idx="360">0.00224931580925117</cx:pt>
          <cx:pt idx="361">0.016442249195899102</cx:pt>
          <cx:pt idx="362">0.0136622554949538</cx:pt>
          <cx:pt idx="363">0.0021580367041297301</cx:pt>
          <cx:pt idx="364">0.00027576407298812998</cx:pt>
          <cx:pt idx="365">0.00174659658294756</cx:pt>
          <cx:pt idx="366">0.0011180799321089899</cx:pt>
          <cx:pt idx="367">0.0034692641848724799</cx:pt>
          <cx:pt idx="368">0.047275324366957902</cx:pt>
          <cx:pt idx="369">-0.055365985562788801</cx:pt>
          <cx:pt idx="370">-0.088661143021155298</cx:pt>
          <cx:pt idx="371">-0.082100778929173002</cx:pt>
          <cx:pt idx="372">-0.14362675030987301</cx:pt>
          <cx:pt idx="373">-0.18396425247620901</cx:pt>
          <cx:pt idx="374">-0.15526749584692401</cx:pt>
          <cx:pt idx="375">-0.12657196629491799</cx:pt>
          <cx:pt idx="376">-0.18674511665334101</cx:pt>
          <cx:pt idx="377">-0.109163677777136</cx:pt>
          <cx:pt idx="378">0.056836324195591002</cx:pt>
          <cx:pt idx="379">0.093032888597751606</cx:pt>
          <cx:pt idx="380">0.054972429536000601</cx:pt>
          <cx:pt idx="381">0.0331719838260938</cx:pt>
          <cx:pt idx="382">-0.078655089211761495</cx:pt>
          <cx:pt idx="383">-0.0122081311401196</cx:pt>
          <cx:pt idx="384">0.040351676861432602</cx:pt>
          <cx:pt idx="385">0.035152624833873901</cx:pt>
          <cx:pt idx="386">-0.0035768158595927899</cx:pt>
          <cx:pt idx="387">-0.032240189967579699</cx:pt>
          <cx:pt idx="388">0.0143129067201293</cx:pt>
          <cx:pt idx="389">0.023783775301502001</cx:pt>
          <cx:pt idx="390">0.020967787511397599</cx:pt>
          <cx:pt idx="391">0.000239226045547499</cx:pt>
          <cx:pt idx="392">-0.00026965770956130199</cx:pt>
          <cx:pt idx="393">0.0013964678001964</cx:pt>
          <cx:pt idx="394">0.00148021728235425</cx:pt>
          <cx:pt idx="395">0.0011533670237634801</cx:pt>
          <cx:pt idx="396">-0.035400811492501398</cx:pt>
          <cx:pt idx="397">-0.11971394263075</cx:pt>
          <cx:pt idx="398">-0.124851786990627</cx:pt>
          <cx:pt idx="399">-0.140096093173949</cx:pt>
          <cx:pt idx="400">-0.179160263287796</cx:pt>
          <cx:pt idx="401">-0.18428267879728499</cx:pt>
          <cx:pt idx="402">-0.17875703676305499</cx:pt>
          <cx:pt idx="403">-0.103820174830471</cx:pt>
          <cx:pt idx="404">-0.063975188933245095</cx:pt>
          <cx:pt idx="405">0.0056572012954939103</cx:pt>
          <cx:pt idx="406">0.096709624744880901</cx:pt>
          <cx:pt idx="407">0.082976237914375098</cx:pt>
          <cx:pt idx="408">0.10662514056773401</cx:pt>
          <cx:pt idx="409">0.054630061045728401</cx:pt>
          <cx:pt idx="410">-0.069789171219324098</cx:pt>
          <cx:pt idx="411">-0.0379690562035047</cx:pt>
          <cx:pt idx="412">0.043999211840047403</cx:pt>
          <cx:pt idx="413">0.02392493246233</cx:pt>
          <cx:pt idx="414">-0.042583722402747798</cx:pt>
          <cx:pt idx="415">-0.018756102783844399</cx:pt>
          <cx:pt idx="416">0.0089128252640071799</cx:pt>
          <cx:pt idx="417">0.0056898124728283102</cx:pt>
          <cx:pt idx="418">0.0049893936420727196</cx:pt>
          <cx:pt idx="419">0.00054450322128171301</cx:pt>
          <cx:pt idx="420">-0.00039667844019542202</cx:pt>
          <cx:pt idx="421">0.00066877967895516996</cx:pt>
          <cx:pt idx="422">0.00029598593639542498</cx:pt>
          <cx:pt idx="423">-0.01086708409304</cx:pt>
          <cx:pt idx="424">-0.054699186246279702</cx:pt>
          <cx:pt idx="425">-0.0795392398863944</cx:pt>
          <cx:pt idx="426">-0.0704026008400776</cx:pt>
          <cx:pt idx="427">-0.106838411247739</cx:pt>
          <cx:pt idx="428">-0.0191940265342023</cx:pt>
          <cx:pt idx="429">-0.0053683986254259904</cx:pt>
          <cx:pt idx="430">0.022801419199670801</cx:pt>
          <cx:pt idx="431">0.030805285983163601</cx:pt>
          <cx:pt idx="432">-0.044577745080001598</cx:pt>
          <cx:pt idx="433">0.086137093313953098</cx:pt>
          <cx:pt idx="434">0.089887912028780603</cx:pt>
          <cx:pt idx="435">0.029075150016932599</cx:pt>
          <cx:pt idx="436">0.092620610775105097</cx:pt>
          <cx:pt idx="437">0.0098834185333761902</cx:pt>
          <cx:pt idx="438">0.0087484791529284407</cx:pt>
          <cx:pt idx="439">-0.0182494905881357</cx:pt>
          <cx:pt idx="440">0.028896624267869899</cx:pt>
          <cx:pt idx="441">-0.050931391035428999</cx:pt>
          <cx:pt idx="442">-0.049589813190272898</cx:pt>
          <cx:pt idx="443">-0.0210167581866639</cx:pt>
          <cx:pt idx="444">-0.0028583077962782001</cx:pt>
          <cx:pt idx="445">-0.0065872607457863001</cx:pt>
          <cx:pt idx="446">-0.00157438781469544</cx:pt>
          <cx:pt idx="447">-0.00022614841744719101</cx:pt>
          <cx:pt idx="448">-0.00049132267235315902</cx:pt>
          <cx:pt idx="449">0.00018052485292168201</cx:pt>
          <cx:pt idx="450">0.00160907279024607</cx:pt>
          <cx:pt idx="451">-0.0010200352449714601</cx:pt>
          <cx:pt idx="452">-0.039225846729633002</cx:pt>
          <cx:pt idx="453">-0.057301272453832298</cx:pt>
          <cx:pt idx="454">-0.096878476536900293</cx:pt>
          <cx:pt idx="455">-0.047932734049702302</cx:pt>
          <cx:pt idx="456">0.062338695109769401</cx:pt>
          <cx:pt idx="457">0.12887561454712601</cx:pt>
          <cx:pt idx="458">0.100104232672482</cx:pt>
          <cx:pt idx="459">0.040702885753465902</cx:pt>
          <cx:pt idx="460">-0.041661562883148998</cx:pt>
          <cx:pt idx="461">0.0138633302328147</cx:pt>
          <cx:pt idx="462">-0.047577401252122203</cx:pt>
          <cx:pt idx="463">-0.071791697803869903</cx:pt>
          <cx:pt idx="464">-0.022264121412190301</cx:pt>
          <cx:pt idx="465">0.0052982869832270399</cx:pt>
          <cx:pt idx="466">-0.047214369479537797</cx:pt>
          <cx:pt idx="467">-0.059829541133686</cx:pt>
          <cx:pt idx="468">-0.0511526444472453</cx:pt>
          <cx:pt idx="469">-0.096620009328398093</cx:pt>
          <cx:pt idx="470">-0.086700256449690594</cx:pt>
          <cx:pt idx="471">-0.053851452412809503</cx:pt>
          <cx:pt idx="472">-0.013445799188317099</cx:pt>
          <cx:pt idx="473">-0.014133236027721799</cx:pt>
          <cx:pt idx="474">-0.00092149719946507398</cx:pt>
          <cx:pt idx="475">-0.000353918251824708</cx:pt>
          <cx:pt idx="476">-0.00042226435964713802</cx:pt>
          <cx:pt idx="477">0.0011477777776081699</cx:pt>
          <cx:pt idx="478">-0.0045609304043264399</cx:pt>
          <cx:pt idx="479">0.011538906242720101</cx:pt>
          <cx:pt idx="480">-0.019322003968526399</cx:pt>
          <cx:pt idx="481">-0.0077653059050745502</cx:pt>
          <cx:pt idx="482">-0.041438960719925803</cx:pt>
          <cx:pt idx="483">-0.016098147556026399</cx:pt>
          <cx:pt idx="484">0.028602995004904399</cx:pt>
          <cx:pt idx="485">0.0220773109262201</cx:pt>
          <cx:pt idx="486">0.0158316042670728</cx:pt>
          <cx:pt idx="487">0.066732749494628305</cx:pt>
          <cx:pt idx="488">0.066347678776503202</cx:pt>
          <cx:pt idx="489">0.036412742072361698</cx:pt>
          <cx:pt idx="490">0.00268448009976363</cx:pt>
          <cx:pt idx="491">-0.086233322167571999</cx:pt>
          <cx:pt idx="492">-0.011539565891830901</cx:pt>
          <cx:pt idx="493">0.031902490932002002</cx:pt>
          <cx:pt idx="494">-0.101829104046861</cx:pt>
          <cx:pt idx="495">-0.0246518592405424</cx:pt>
          <cx:pt idx="496">-0.0365845891003286</cx:pt>
          <cx:pt idx="497">-0.0496368653521485</cx:pt>
          <cx:pt idx="498">-0.055186237276051799</cx:pt>
          <cx:pt idx="499">-0.032206907081056002</cx:pt>
          <cx:pt idx="500">-0.0050212144074968899</cx:pt>
          <cx:pt idx="501">0.00044512663543741</cx:pt>
          <cx:pt idx="502">-6.6741499150053e-05</cx:pt>
          <cx:pt idx="503">-0.00030078183024214101</cx:pt>
          <cx:pt idx="504">0.00054562130936281199</cx:pt>
          <cx:pt idx="505">-0.00020907008465794301</cx:pt>
          <cx:pt idx="506">0.00167579330144256</cx:pt>
          <cx:pt idx="507">0.019293919560583701</cx:pt>
          <cx:pt idx="508">0.0144631909375957</cx:pt>
          <cx:pt idx="509">-0.0061755173124353104</cx:pt>
          <cx:pt idx="510">-0.0236051345109063</cx:pt>
          <cx:pt idx="511">-0.0086746009496278895</cx:pt>
          <cx:pt idx="512">0.0088504905431754308</cx:pt>
          <cx:pt idx="513">-0.0079924997721837893</cx:pt>
          <cx:pt idx="514">-0.0092004032647200595</cx:pt>
          <cx:pt idx="515">0.0150342566239126</cx:pt>
          <cx:pt idx="516">0.00593820892003653</cx:pt>
          <cx:pt idx="517">0.028943085134857102</cx:pt>
          <cx:pt idx="518">-0.033682503837594302</cx:pt>
          <cx:pt idx="519">-0.022131684658146199</cx:pt>
          <cx:pt idx="520">0.049561115010613201</cx:pt>
          <cx:pt idx="521">0.038816478077484999</cx:pt>
          <cx:pt idx="522">-0.011330234993707</cx:pt>
          <cx:pt idx="523">0.035075532895201399</cx:pt>
          <cx:pt idx="524">-2.02546522957964e-05</cx:pt>
          <cx:pt idx="525">-0.031872988665867297</cx:pt>
          <cx:pt idx="526">-0.019278022771460401</cx:pt>
          <cx:pt idx="527">-0.0265218096531777</cx:pt>
          <cx:pt idx="528">-0.0109220684922082</cx:pt>
          <cx:pt idx="529">-0.00083956603646757205</cx:pt>
          <cx:pt idx="530">0.00045359793916906302</cx:pt>
          <cx:pt idx="531">-0.00059915401372396995</cx:pt>
          <cx:pt idx="532">0.000115525610129384</cx:pt>
          <cx:pt idx="533">0.00075430707102120396</cx:pt>
          <cx:pt idx="534">-0.000999163813840117</cx:pt>
          <cx:pt idx="535">0.013172062065942401</cx:pt>
          <cx:pt idx="536">0.033149112314773702</cx:pt>
          <cx:pt idx="537">-0.0130144197033931</cx:pt>
          <cx:pt idx="538">-0.0229866658299465</cx:pt>
          <cx:pt idx="539">0.0087734943684387202</cx:pt>
          <cx:pt idx="540">0.031170986319178799</cx:pt>
          <cx:pt idx="541">0.010663886551167999</cx:pt>
          <cx:pt idx="542">0.0083430786857857792</cx:pt>
          <cx:pt idx="543">-0.055238017916840701</cx:pt>
          <cx:pt idx="544">0.013839400582423399</cx:pt>
          <cx:pt idx="545">-0.0019815083035285598</cx:pt>
          <cx:pt idx="546">-0.063417265220793301</cx:pt>
          <cx:pt idx="547">0.0237949815064924</cx:pt>
          <cx:pt idx="548">0.0155857867590623</cx:pt>
          <cx:pt idx="549">0.068617798466255098</cx:pt>
          <cx:pt idx="550">0.040024850316140399</cx:pt>
          <cx:pt idx="551">0.055882062933680199</cx:pt>
          <cx:pt idx="552">-0.011253202579111899</cx:pt>
          <cx:pt idx="553">-0.049756820976249602</cx:pt>
          <cx:pt idx="554">-0.036456722897739401</cx:pt>
          <cx:pt idx="555">-0.024389329265529398</cx:pt>
          <cx:pt idx="556">-0.0102713312798745</cx:pt>
          <cx:pt idx="557">-0.0040904807789866804</cx:pt>
          <cx:pt idx="558">6.0654538916103697e-05</cx:pt>
          <cx:pt idx="559">-0.00032314961092375902</cx:pt>
          <cx:pt idx="560">-0.00012678773658827101</cx:pt>
          <cx:pt idx="561">-0.00026664755782802998</cx:pt>
          <cx:pt idx="562">-0.00343659674496925</cx:pt>
          <cx:pt idx="563">0.0080547207427883998</cx:pt>
          <cx:pt idx="564">0.038096962124084803</cx:pt>
          <cx:pt idx="565">-0.0014806236891286</cx:pt>
          <cx:pt idx="566">-0.0183026329163135</cx:pt>
          <cx:pt idx="567">0.0146415464695424</cx:pt>
          <cx:pt idx="568">0.040692266703494497</cx:pt>
          <cx:pt idx="569">0.022859780443004799</cx:pt>
          <cx:pt idx="570">0.0052800046924350004</cx:pt>
          <cx:pt idx="571">0.0134098277931517</cx:pt>
          <cx:pt idx="572">-0.044028364997534097</cx:pt>
          <cx:pt idx="573">-0.0188845442892514</cx:pt>
          <cx:pt idx="574">-0.014213570688511701</cx:pt>
          <cx:pt idx="575">-0.0048446547353405501</cx:pt>
          <cx:pt idx="576">0.0433628786316951</cx:pt>
          <cx:pt idx="577">0.048196488586486598</cx:pt>
          <cx:pt idx="578">0.017494294433053899</cx:pt>
          <cx:pt idx="579">0.00103066170575131</cx:pt>
          <cx:pt idx="580">-0.0166232934320279</cx:pt>
          <cx:pt idx="581">-0.0600622049772341</cx:pt>
          <cx:pt idx="582">-0.035244651399458198</cx:pt>
          <cx:pt idx="583">-0.0026403622619804602</cx:pt>
          <cx:pt idx="584">-0.0062094890083430896</cx:pt>
          <cx:pt idx="585">-0.0040395609348639798</cx:pt>
          <cx:pt idx="586">-0.00044024434832050298</cx:pt>
          <cx:pt idx="587">0.00022636202274964499</cx:pt>
          <cx:pt idx="588">0.00067665442859441501</cx:pt>
          <cx:pt idx="589">-0.000155183126088264</cx:pt>
          <cx:pt idx="590">-0.00329227594501764</cx:pt>
          <cx:pt idx="591">0.00157815814123221</cx:pt>
          <cx:pt idx="592">0.021353006260810801</cx:pt>
          <cx:pt idx="593">-0.0191311213133455</cx:pt>
          <cx:pt idx="594">0.0042980454047894696</cx:pt>
          <cx:pt idx="595">-0.0140224225195933</cx:pt>
          <cx:pt idx="596">-0.031401897837505799</cx:pt>
          <cx:pt idx="597">0.023071691136699098</cx:pt>
          <cx:pt idx="598">0.021687544855182601</cx:pt>
          <cx:pt idx="599">-0.00035070261573796402</cx:pt>
          <cx:pt idx="600">0.0268028525813339</cx:pt>
          <cx:pt idx="601">0.054065180211132699</cx:pt>
          <cx:pt idx="602">0.034238708273890098</cx:pt>
          <cx:pt idx="603">-0.00087842284439183598</cx:pt>
          <cx:pt idx="604">0.0211409226406928</cx:pt>
          <cx:pt idx="605">0.0113622118955906</cx:pt>
          <cx:pt idx="606">0.0060800017965880696</cx:pt>
          <cx:pt idx="607">0.0050001935746820103</cx:pt>
          <cx:pt idx="608">-0.026391157085069901</cx:pt>
          <cx:pt idx="609">-0.038493186029643099</cx:pt>
          <cx:pt idx="610">-0.027032681939564401</cx:pt>
          <cx:pt idx="611">-0.013437386746018401</cx:pt>
          <cx:pt idx="612">-0.0097366317678026903</cx:pt>
          <cx:pt idx="613">-0.0015239380646832599</cx:pt>
          <cx:pt idx="614">-0.0023447661692036301</cx:pt>
          <cx:pt idx="615">-0.00032221211397998002</cx:pt>
          <cx:pt idx="616">0.000115009333553006</cx:pt>
          <cx:pt idx="617">8.3760267758906895e-05</cx:pt>
          <cx:pt idx="618">-0.00019428950325587</cx:pt>
          <cx:pt idx="619">-0.0069687824965478798</cx:pt>
          <cx:pt idx="620">0.012965992557220401</cx:pt>
          <cx:pt idx="621">0.0152701055365814</cx:pt>
          <cx:pt idx="622">-0.0056870477899498501</cx:pt>
          <cx:pt idx="623">-0.054854599299792597</cx:pt>
          <cx:pt idx="624">-0.056715093806634899</cx:pt>
          <cx:pt idx="625">-0.00056473395602218404</cx:pt>
          <cx:pt idx="626">-0.044519439674667503</cx:pt>
          <cx:pt idx="627">-0.038333298931910099</cx:pt>
          <cx:pt idx="628">0.020853860187594199</cx:pt>
          <cx:pt idx="629">0.120930507856849</cx:pt>
          <cx:pt idx="630">0.099454171159840302</cx:pt>
          <cx:pt idx="631">-0.029475709465193699</cx:pt>
          <cx:pt idx="632">-0.015985487880572601</cx:pt>
          <cx:pt idx="633">0.0168741730810134</cx:pt>
          <cx:pt idx="634">-0.016380339308558201</cx:pt>
          <cx:pt idx="635">-0.019818327387110299</cx:pt>
          <cx:pt idx="636">-0.048853294479713899</cx:pt>
          <cx:pt idx="637">-0.0451050671015438</cx:pt>
          <cx:pt idx="638">-0.035446287183034303</cx:pt>
          <cx:pt idx="639">-0.011417663107268</cx:pt>
          <cx:pt idx="640">-0.0068907999746787704</cx:pt>
          <cx:pt idx="641">-0.00067106404825787401</cx:pt>
          <cx:pt idx="642">0.000487574812966874</cx:pt>
          <cx:pt idx="643">-0.00015948980377279701</cx:pt>
          <cx:pt idx="644">-0.000753079088853124</cx:pt>
          <cx:pt idx="645">-4.7680076765432902e-05</cx:pt>
          <cx:pt idx="646">0.00181073594232556</cx:pt>
          <cx:pt idx="647">-0.00234300477807411</cx:pt>
          <cx:pt idx="648">0.0019280981268848</cx:pt>
          <cx:pt idx="649">0.0097725849478703993</cx:pt>
          <cx:pt idx="650">-0.0075955127755147501</cx:pt>
          <cx:pt idx="651">-0.020735593842780699</cx:pt>
          <cx:pt idx="652">-0.0327362880013225</cx:pt>
          <cx:pt idx="653">-0.041541488151482599</cx:pt>
          <cx:pt idx="654">-0.018020143729968401</cx:pt>
          <cx:pt idx="655">-0.063429079499809707</cx:pt>
          <cx:pt idx="656">-0.0073278268081598697</cx:pt>
          <cx:pt idx="657">0.036545945740256103</cx:pt>
          <cx:pt idx="658">-0.041771636756240099</cx:pt>
          <cx:pt idx="659">-0.059730025609211</cx:pt>
          <cx:pt idx="660">-0.0184289203653989</cx:pt>
          <cx:pt idx="661">0.045377087251298402</cx:pt>
          <cx:pt idx="662">-0.011309401176573501</cx:pt>
          <cx:pt idx="663">-0.055717950569073603</cx:pt>
          <cx:pt idx="664">-0.064888761399026801</cx:pt>
          <cx:pt idx="665">-0.051810306120890201</cx:pt>
          <cx:pt idx="666">-0.0276276171973872</cx:pt>
          <cx:pt idx="667">-0.0109050841089052</cx:pt>
          <cx:pt idx="668">-0.00142187576833774</cx:pt>
          <cx:pt idx="669">-0.00097113752432579302</cx:pt>
          <cx:pt idx="670">0.000998892993336209</cx:pt>
          <cx:pt idx="671">-0.00032670790736344802</cx:pt>
          <cx:pt idx="672">-5.7846044756482003e-05</cx:pt>
          <cx:pt idx="673">-0.00026482485582794501</cx:pt>
          <cx:pt idx="674">-0.000110820709048389</cx:pt>
          <cx:pt idx="675">-0.00042277360250556799</cx:pt>
          <cx:pt idx="676">0.0067874624962711598</cx:pt>
          <cx:pt idx="677">0.00173183247525401</cx:pt>
          <cx:pt idx="678">-0.0091600098196973293</cx:pt>
          <cx:pt idx="679">-0.0311964315899078</cx:pt>
          <cx:pt idx="680">-0.022307799816831401</cx:pt>
          <cx:pt idx="681">-0.0150797481735151</cx:pt>
          <cx:pt idx="682">-0.0036912476994396398</cx:pt>
          <cx:pt idx="683">-0.0058013037990666304</cx:pt>
          <cx:pt idx="684">0.020999962341755898</cx:pt>
          <cx:pt idx="685">0.017952526479094101</cx:pt>
          <cx:pt idx="686">-0.025572441473804899</cx:pt>
          <cx:pt idx="687">-0.015512702829424</cx:pt>
          <cx:pt idx="688">0.022037456174847699</cx:pt>
          <cx:pt idx="689">0.0065160300192746096</cx:pt>
          <cx:pt idx="690">-0.033613590146026898</cx:pt>
          <cx:pt idx="691">-0.052070324002637003</cx:pt>
          <cx:pt idx="692">-0.033888489317261503</cx:pt>
          <cx:pt idx="693">-0.028852200788096499</cx:pt>
          <cx:pt idx="694">-0.0192564509962341</cx:pt>
          <cx:pt idx="695">-0.0124003102944415</cx:pt>
          <cx:pt idx="696">-0.00374093656028367</cx:pt>
          <cx:pt idx="697">-0.0009935546219175279</cx:pt>
          <cx:pt idx="698">0.000458418622765212</cx:pt>
          <cx:pt idx="699">0.00111546850485709</cx:pt>
          <cx:pt idx="700">-0.000667746393379803</cx:pt>
          <cx:pt idx="701">-0.00069050399355454503</cx:pt>
          <cx:pt idx="702">0.00056532792655388301</cx:pt>
          <cx:pt idx="703">0.00035788951933708301</cx:pt>
          <cx:pt idx="704">-0.0073515907059012002</cx:pt>
          <cx:pt idx="705">-0.0034191766667225399</cx:pt>
          <cx:pt idx="706">0.019790272110076199</cx:pt>
          <cx:pt idx="707">0.040374003122784399</cx:pt>
          <cx:pt idx="708">0.081010540677643197</cx:pt>
          <cx:pt idx="709">0.078469624475897906</cx:pt>
          <cx:pt idx="710">0.023634269658093499</cx:pt>
          <cx:pt idx="711">0.030473651377648001</cx:pt>
          <cx:pt idx="712">0.082933772014538096</cx:pt>
          <cx:pt idx="713">0.0267758347215914</cx:pt>
          <cx:pt idx="714">0.040624768203343098</cx:pt>
          <cx:pt idx="715">0.0144861780620972</cx:pt>
          <cx:pt idx="716">0.072772619835946906</cx:pt>
          <cx:pt idx="717">0.0209191756924684</cx:pt>
          <cx:pt idx="718">-0.0052652725587853701</cx:pt>
          <cx:pt idx="719">0.026128680046285799</cx:pt>
          <cx:pt idx="720">0.00372574154823954</cx:pt>
          <cx:pt idx="721">-0.010806102080161801</cx:pt>
          <cx:pt idx="722">-0.010196449186800601</cx:pt>
          <cx:pt idx="723">-0.0081729258740955504</cx:pt>
          <cx:pt idx="724">-0.00067443134505681696</cx:pt>
          <cx:pt idx="725">-0.00026857483743120798</cx:pt>
          <cx:pt idx="726">-0.000271739935064993</cx:pt>
          <cx:pt idx="727">-0.0010660007421518999</cx:pt>
          <cx:pt idx="728">-0.000782085215429278</cx:pt>
          <cx:pt idx="729">-0.00112766894296654</cx:pt>
          <cx:pt idx="730">0.00052567013739315501</cx:pt>
          <cx:pt idx="731">-3.27889459279899e-05</cx:pt>
          <cx:pt idx="732">-0.010018335604408599</cx:pt>
          <cx:pt idx="733">-0.023584242367934698</cx:pt>
          <cx:pt idx="734">-0.015398486134231599</cx:pt>
          <cx:pt idx="735">0.023719373472993799</cx:pt>
          <cx:pt idx="736">0.0590189225250684</cx:pt>
          <cx:pt idx="737">0.074052069349552496</cx:pt>
          <cx:pt idx="738">0.045722385776813403</cx:pt>
          <cx:pt idx="739">0.045912052814920397</cx:pt>
          <cx:pt idx="740">0.041130981703521599</cx:pt>
          <cx:pt idx="741">0.064175799585018303</cx:pt>
          <cx:pt idx="742">0.085431457811160905</cx:pt>
          <cx:pt idx="743">0.075639175520785598</cx:pt>
          <cx:pt idx="744">0.071092599313702501</cx:pt>
          <cx:pt idx="745">0.074394028146319097</cx:pt>
          <cx:pt idx="746">0.036158735126418699</cx:pt>
          <cx:pt idx="747">0.035032231054690603</cx:pt>
          <cx:pt idx="748">0.0094203942725136804</cx:pt>
          <cx:pt idx="749">0.0015188816405440799</cx:pt>
          <cx:pt idx="750">0.0028485989912087999</cx:pt>
          <cx:pt idx="751">0.00027800560376768798</cx:pt>
          <cx:pt idx="752">6.9844082783421195e-05</cx:pt>
          <cx:pt idx="753">0.00061582396592389896</cx:pt>
          <cx:pt idx="754">-9.0702837346299598e-05</cx:pt>
          <cx:pt idx="755">0.000105356729549925</cx:pt>
          <cx:pt idx="756">-0.00013399940851293099</cx:pt>
          <cx:pt idx="757">0.00077747811934865895</cx:pt>
          <cx:pt idx="758">0.00021098020586935299</cx:pt>
          <cx:pt idx="759">-0.00072715080654730895</cx:pt>
          <cx:pt idx="760">-0.00051482905981770598</cx:pt>
          <cx:pt idx="761">-3.7421383853453302e-05</cx:pt>
          <cx:pt idx="762">0.0015731354738290301</cx:pt>
          <cx:pt idx="763">0.0075358170228064601</cx:pt>
          <cx:pt idx="764">0.0070721178313535296</cx:pt>
          <cx:pt idx="765">0.0026072052950618201</cx:pt>
          <cx:pt idx="766">0.0103739148673166</cx:pt>
          <cx:pt idx="767">0.0043690526303893102</cx:pt>
          <cx:pt idx="768">0.0077283615755573002</cx:pt>
          <cx:pt idx="769">0.0090597708630143492</cx:pt>
          <cx:pt idx="770">0.018792592885599702</cx:pt>
          <cx:pt idx="771">0.0106128205715005</cx:pt>
          <cx:pt idx="772">0.0093077729618376102</cx:pt>
          <cx:pt idx="773">0.00743119841608184</cx:pt>
          <cx:pt idx="774">0.0019453995765118201</cx:pt>
          <cx:pt idx="775">0.00050071248584194095</cx:pt>
          <cx:pt idx="776">-0.00203439399565024</cx:pt>
          <cx:pt idx="777">-0.00051185246978559501</cx:pt>
          <cx:pt idx="778">-0.000218542596647276</cx:pt>
          <cx:pt idx="779">0.00068043872318786301</cx:pt>
          <cx:pt idx="780">-0.00019513474998883801</cx:pt>
          <cx:pt idx="781">3.7903101808422301e-05</cx:pt>
          <cx:pt idx="782">-8.0150137013256104e-06</cx:pt>
          <cx:pt idx="783">-0.000107576896299502</cx:pt>
        </cx:lvl>
      </cx:numDim>
    </cx:data>
    <cx:data id="142">
      <cx:numDim type="val">
        <cx:f>'001_WA_F - 副本'!$EM$1:$EM$784</cx:f>
        <cx:lvl ptCount="784" formatCode="G/通用格式">
          <cx:pt idx="0">-0.00071935845652346001</cx:pt>
          <cx:pt idx="1">6.6500388355296601e-05</cx:pt>
          <cx:pt idx="2">7.2904204448860204e-05</cx:pt>
          <cx:pt idx="3">-0.00030936112290765299</cx:pt>
          <cx:pt idx="4">-0.00068372020758521504</cx:pt>
          <cx:pt idx="5">6.67449847728595e-05</cx:pt>
          <cx:pt idx="6">-3.0004335983863499e-05</cx:pt>
          <cx:pt idx="7">6.7489770958231099e-06</cx:pt>
          <cx:pt idx="8">0.00077137263174764702</cx:pt>
          <cx:pt idx="9">0.00075511980433373997</cx:pt>
          <cx:pt idx="10">0.00037879677108509799</cx:pt>
          <cx:pt idx="11">-0.00082322434216355097</cx:pt>
          <cx:pt idx="12">-0.00063120417987486003</cx:pt>
          <cx:pt idx="13">6.9281771099268601e-05</cx:pt>
          <cx:pt idx="14">-0.00042590358334590201</cx:pt>
          <cx:pt idx="15">-0.00016128815712590101</cx:pt>
          <cx:pt idx="16">0.00088555920798496699</cx:pt>
          <cx:pt idx="17">0.000354602191832019</cx:pt>
          <cx:pt idx="18">0.00022306271608387199</cx:pt>
          <cx:pt idx="19">0.00098747005301231205</cx:pt>
          <cx:pt idx="20">-0.000466438053647839</cx:pt>
          <cx:pt idx="21">0.00016043765255233599</cx:pt>
          <cx:pt idx="22">0.00112503447467316</cx:pt>
          <cx:pt idx="23">-8.44864139402965e-05</cx:pt>
          <cx:pt idx="24">-0.000208575402039674</cx:pt>
          <cx:pt idx="25">-0.00015101158474776401</cx:pt>
          <cx:pt idx="26">0.000336056606792575</cx:pt>
          <cx:pt idx="27">0.000123435657805006</cx:pt>
          <cx:pt idx="28">0.00061636920459370295</cx:pt>
          <cx:pt idx="29">-0.000213307740617591</cx:pt>
          <cx:pt idx="30">-0.000372680415734751</cx:pt>
          <cx:pt idx="31">-0.00055324230094724099</cx:pt>
          <cx:pt idx="32">0.00033876648053732299</cx:pt>
          <cx:pt idx="33">0.00087279870527524905</cx:pt>
          <cx:pt idx="34">0.00024161555793968901</cx:pt>
          <cx:pt idx="35">-0.000381741215905725</cx:pt>
          <cx:pt idx="36">8.4667957844967399e-05</cx:pt>
          <cx:pt idx="37">0.00050840338937873102</cx:pt>
          <cx:pt idx="38">-0.000239553010084646</cx:pt>
          <cx:pt idx="39">0.00014020114638460101</cx:pt>
          <cx:pt idx="40">0.00085973385164270504</cx:pt>
          <cx:pt idx="41">0.00045521403962185198</cx:pt>
          <cx:pt idx="42">0.000308708570408372</cx:pt>
          <cx:pt idx="43">0.00036906536656146702</cx:pt>
          <cx:pt idx="44">0.00060654158667293998</cx:pt>
          <cx:pt idx="45">-0.00045239846931749699</cx:pt>
          <cx:pt idx="46">-2.68460430841974e-06</cx:pt>
          <cx:pt idx="47">-0.00028700903701727902</cx:pt>
          <cx:pt idx="48">0.000102199988683812</cx:pt>
          <cx:pt idx="49">-0.0010352883157369701</cx:pt>
          <cx:pt idx="50">-9.3308735368792706e-06</cx:pt>
          <cx:pt idx="51">-0.00046937438370379101</cx:pt>
          <cx:pt idx="52">-0.00058217541820090402</cx:pt>
          <cx:pt idx="53">-0.00028236749248636202</cx:pt>
          <cx:pt idx="54">-0.00017125330528601899</cx:pt>
          <cx:pt idx="55">-0.00076349531865779795</cx:pt>
          <cx:pt idx="56">7.9658921600818001e-05</cx:pt>
          <cx:pt idx="57">-9.5584804233493493e-06</cx:pt>
          <cx:pt idx="58">0.00028107248201260002</cx:pt>
          <cx:pt idx="59">-0.00026892810308477198</cx:pt>
          <cx:pt idx="60">-0.000106081432979144</cx:pt>
          <cx:pt idx="61">-0.00034023479911473198</cx:pt>
          <cx:pt idx="62">-0.00036422968308243701</cx:pt>
          <cx:pt idx="63">0.00029652108188824998</cx:pt>
          <cx:pt idx="64">0.0012749622572247601</cx:pt>
          <cx:pt idx="65">-0.0027866717526663499</cx:pt>
          <cx:pt idx="66">-0.0031085869842045299</cx:pt>
          <cx:pt idx="67">-0.00050832288523802705</cx:pt>
          <cx:pt idx="68">-0.00076210173709719096</cx:pt>
          <cx:pt idx="69">-0.0057246138069597897</cx:pt>
          <cx:pt idx="70">-0.0140663151027918</cx:pt>
          <cx:pt idx="71">-0.013035317466302499</cx:pt>
          <cx:pt idx="72">-0.0030217267036396602</cx:pt>
          <cx:pt idx="73">-0.00164689042953732</cx:pt>
          <cx:pt idx="74">-0.00020824340101365901</cx:pt>
          <cx:pt idx="75">-0.00024735992255810001</cx:pt>
          <cx:pt idx="76">-0.0016343012605348399</cx:pt>
          <cx:pt idx="77">-0.00096766879508661404</cx:pt>
          <cx:pt idx="78">-0.000193824617585186</cx:pt>
          <cx:pt idx="79">-0.000277443249460099</cx:pt>
          <cx:pt idx="80">-0.00049888059747538096</cx:pt>
          <cx:pt idx="81">-0.00069793071652208801</cx:pt>
          <cx:pt idx="82">0.00027895317773885599</cx:pt>
          <cx:pt idx="83">-0.00014865836880949699</cx:pt>
          <cx:pt idx="84">9.9202052857882205e-05</cx:pt>
          <cx:pt idx="85">0.00040197801010896699</cx:pt>
          <cx:pt idx="86">-0.00063113319897157704</cx:pt>
          <cx:pt idx="87">0.00054689964986657201</cx:pt>
          <cx:pt idx="88">-0.00014364706293612401</cx:pt>
          <cx:pt idx="89">0.00022669838038491099</cx:pt>
          <cx:pt idx="90">0.00036592316910417401</cx:pt>
          <cx:pt idx="91">-0.00033373428227330198</cx:pt>
          <cx:pt idx="92">-9.50570192934687e-05</cx:pt>
          <cx:pt idx="93">-0.0044808745489180899</cx:pt>
          <cx:pt idx="94">-0.0064890742173801504</cx:pt>
          <cx:pt idx="95">-0.0061036620869149797</cx:pt>
          <cx:pt idx="96">-0.0066055582958464403</cx:pt>
          <cx:pt idx="97">-0.0107119730465574</cx:pt>
          <cx:pt idx="98">-0.024399119417454498</cx:pt>
          <cx:pt idx="99">-0.024954801719568799</cx:pt>
          <cx:pt idx="100">-0.020737386051694</cx:pt>
          <cx:pt idx="101">-0.0126749805769084</cx:pt>
          <cx:pt idx="102">0.00097677636758062691</cx:pt>
          <cx:pt idx="103">-0.0057970407375303803</cx:pt>
          <cx:pt idx="104">-0.0078828061333555601</cx:pt>
          <cx:pt idx="105">-0.00666992177474108</cx:pt>
          <cx:pt idx="106">-0.00271156594427814</cx:pt>
          <cx:pt idx="107">-0.00092359114924817195</cx:pt>
          <cx:pt idx="108">-0.0020540558058894402</cx:pt>
          <cx:pt idx="109">0.0011288044492218101</cx:pt>
          <cx:pt idx="110">0.00033928468016827801</cx:pt>
          <cx:pt idx="111">-0.00037087307701963402</cx:pt>
          <cx:pt idx="112">-0.00059603840039387801</cx:pt>
          <cx:pt idx="113">0.00016472651415988599</cx:pt>
          <cx:pt idx="114">-0.00029429902680995799</cx:pt>
          <cx:pt idx="115">0.00054007865260142997</cx:pt>
          <cx:pt idx="116">0.0010734642464236301</cx:pt>
          <cx:pt idx="117">-0.0049849096967671301</cx:pt>
          <cx:pt idx="118">-0.0094087911271625805</cx:pt>
          <cx:pt idx="119">-0.0043655148700068999</cx:pt>
          <cx:pt idx="120">-0.0068985194094339404</cx:pt>
          <cx:pt idx="121">0.016534495849068499</cx:pt>
          <cx:pt idx="122">0.022674979326842499</cx:pt>
          <cx:pt idx="123">0.030418093136078999</cx:pt>
          <cx:pt idx="124">0.038347869426302902</cx:pt>
          <cx:pt idx="125">0.0019058966304547099</cx:pt>
          <cx:pt idx="126">0.0290363885103255</cx:pt>
          <cx:pt idx="127">0.027962559640266501</cx:pt>
          <cx:pt idx="128">0.048760407941093598</cx:pt>
          <cx:pt idx="129">0.032201410181450799</cx:pt>
          <cx:pt idx="130">0.0058739002149496098</cx:pt>
          <cx:pt idx="131">-0.022287746982152998</cx:pt>
          <cx:pt idx="132">-0.026551289520540099</cx:pt>
          <cx:pt idx="133">-0.0088924143668157804</cx:pt>
          <cx:pt idx="134">-0.0045748493988436801</cx:pt>
          <cx:pt idx="135">-0.0041728400980689502</cx:pt>
          <cx:pt idx="136">0.0040358541029476003</cx:pt>
          <cx:pt idx="137">0.0049593765759109098</cx:pt>
          <cx:pt idx="138">0.0017826687476207299</cx:pt>
          <cx:pt idx="139">-0.00047922429787478798</cx:pt>
          <cx:pt idx="140">-0.00105719851984588</cx:pt>
          <cx:pt idx="141">-0.00033815241927650998</cx:pt>
          <cx:pt idx="142">0.000494540165359235</cx:pt>
          <cx:pt idx="143">0.00063015858121369297</cx:pt>
          <cx:pt idx="144">-0.00045669281502763801</cx:pt>
          <cx:pt idx="145">-0.0047139882657321304</cx:pt>
          <cx:pt idx="146">-0.0080800984695056696</cx:pt>
          <cx:pt idx="147">0.015207863651163301</cx:pt>
          <cx:pt idx="148">0.0077858970210996602</cx:pt>
          <cx:pt idx="149">0.026167177324149998</cx:pt>
          <cx:pt idx="150">0.050117110046026703</cx:pt>
          <cx:pt idx="151">0.084044274119357998</cx:pt>
          <cx:pt idx="152">0.039884210244896301</cx:pt>
          <cx:pt idx="153">-0.0012645417612932601</cx:pt>
          <cx:pt idx="154">0.035385040310656903</cx:pt>
          <cx:pt idx="155">0.0261815038162116</cx:pt>
          <cx:pt idx="156">0.050486714626899298</cx:pt>
          <cx:pt idx="157">0.058914625675790998</cx:pt>
          <cx:pt idx="158">0.0014581902164533601</cx:pt>
          <cx:pt idx="159">-0.0049694604895802403</cx:pt>
          <cx:pt idx="160">-0.0257852776468428</cx:pt>
          <cx:pt idx="161">-0.018963186442474699</cx:pt>
          <cx:pt idx="162">-0.0083761723982844396</cx:pt>
          <cx:pt idx="163">-0.0111695491738075</cx:pt>
          <cx:pt idx="164">0.00030881865629951298</cx:pt>
          <cx:pt idx="165">0.0133385495077693</cx:pt>
          <cx:pt idx="166">0.0051319409157380199</cx:pt>
          <cx:pt idx="167">0.000103316278375167</cx:pt>
          <cx:pt idx="168">-0.00048883709681035996</cx:pt>
          <cx:pt idx="169">0.00051403685051573601</cx:pt>
          <cx:pt idx="170">0.0019598078274896502</cx:pt>
          <cx:pt idx="171">0.00060176910376603205</cx:pt>
          <cx:pt idx="172">-0.00561255771506623</cx:pt>
          <cx:pt idx="173">-0.00099414584516416098</cx:pt>
          <cx:pt idx="174">0.00108392684518043</cx:pt>
          <cx:pt idx="175">0.019302992792188101</cx:pt>
          <cx:pt idx="176">0.030291631110576901</cx:pt>
          <cx:pt idx="177">0.033261430832637599</cx:pt>
          <cx:pt idx="178">0.035741863648075002</cx:pt>
          <cx:pt idx="179">0.041674164400887698</cx:pt>
          <cx:pt idx="180">0.039326294117723398</cx:pt>
          <cx:pt idx="181">0.0085071318243110407</cx:pt>
          <cx:pt idx="182">0.0114075747188202</cx:pt>
          <cx:pt idx="183">0.00717192565416052</cx:pt>
          <cx:pt idx="184">-0.0042509056967290904</cx:pt>
          <cx:pt idx="185">-0.0082373342385630103</cx:pt>
          <cx:pt idx="186">-0.0165426125637891</cx:pt>
          <cx:pt idx="187">0.029032500964687801</cx:pt>
          <cx:pt idx="188">-0.016218560013155098</cx:pt>
          <cx:pt idx="189">-0.033253147097209397</cx:pt>
          <cx:pt idx="190">0.0071097086164688796</cx:pt>
          <cx:pt idx="191">0.0120748587678237</cx:pt>
          <cx:pt idx="192">0.0136860065911023</cx:pt>
          <cx:pt idx="193">0.026583669365868201</cx:pt>
          <cx:pt idx="194">0.0063576207761256104</cx:pt>
          <cx:pt idx="195">-0.000453405608473197</cx:pt>
          <cx:pt idx="196">0.00052558426365600605</cx:pt>
          <cx:pt idx="197">0.00112057799495608</cx:pt>
          <cx:pt idx="198">-0.0029731483779023402</cx:pt>
          <cx:pt idx="199">-0.0111987545121216</cx:pt>
          <cx:pt idx="200">-0.0085719489320247103</cx:pt>
          <cx:pt idx="201">0.0102872590115366</cx:pt>
          <cx:pt idx="202">-0.00336442189651742</cx:pt>
          <cx:pt idx="203">-5.28088320735664e-05</cx:pt>
          <cx:pt idx="204">0.016724318675914802</cx:pt>
          <cx:pt idx="205">0.029933927311621301</cx:pt>
          <cx:pt idx="206">0.030857787285711799</cx:pt>
          <cx:pt idx="207">-0.028014492384509398</cx:pt>
          <cx:pt idx="208">-0.027627415293655901</cx:pt>
          <cx:pt idx="209">-0.025264355884682</cx:pt>
          <cx:pt idx="210">-0.050703200301302501</cx:pt>
          <cx:pt idx="211">-0.0038708845102179302</cx:pt>
          <cx:pt idx="212">0.0229239382076089</cx:pt>
          <cx:pt idx="213">-0.0020912160862213099</cx:pt>
          <cx:pt idx="214">-0.0153245640033199</cx:pt>
          <cx:pt idx="215">0.017186193593896299</cx:pt>
          <cx:pt idx="216">0.0072660703509908496</cx:pt>
          <cx:pt idx="217">0.018309817048205199</cx:pt>
          <cx:pt idx="218">0.043582467691237199</cx:pt>
          <cx:pt idx="219">0.044480120408668798</cx:pt>
          <cx:pt idx="220">0.037757764442766101</cx:pt>
          <cx:pt idx="221">0.037763664144489298</cx:pt>
          <cx:pt idx="222">0.0092523120694156403</cx:pt>
          <cx:pt idx="223">0.00046721892195598599</cx:pt>
          <cx:pt idx="224">0.00024380571310931499</cx:pt>
          <cx:pt idx="225">-0.00041621070639988398</cx:pt>
          <cx:pt idx="226">-0.00656657762698844</cx:pt>
          <cx:pt idx="227">-0.013778860925003701</cx:pt>
          <cx:pt idx="228">-0.0122556481815444</cx:pt>
          <cx:pt idx="229">0.0022383760965965101</cx:pt>
          <cx:pt idx="230">0.049675295863817602</cx:pt>
          <cx:pt idx="231">0.041642777748684398</cx:pt>
          <cx:pt idx="232">0.038181162376841798</cx:pt>
          <cx:pt idx="233">0.041775628225961398</cx:pt>
          <cx:pt idx="234">0.0066323817886947897</cx:pt>
          <cx:pt idx="235">-0.0137766649756713</cx:pt>
          <cx:pt idx="236">-0.00074879668079106602</cx:pt>
          <cx:pt idx="237">0.026182169575713</cx:pt>
          <cx:pt idx="238">-0.013888536047564201</cx:pt>
          <cx:pt idx="239">-0.0013684765333518299</cx:pt>
          <cx:pt idx="240">0.055282396129187103</cx:pt>
          <cx:pt idx="241">-0.0024648601773669498</cx:pt>
          <cx:pt idx="242">-0.024812135288098801</cx:pt>
          <cx:pt idx="243">0.023370161014900599</cx:pt>
          <cx:pt idx="244">0.037723588283119301</cx:pt>
          <cx:pt idx="245">0.034779588155019303</cx:pt>
          <cx:pt idx="246">0.048338408722203297</cx:pt>
          <cx:pt idx="247">0.058907261071742101</cx:pt>
          <cx:pt idx="248">0.074139970758474602</cx:pt>
          <cx:pt idx="249">0.054133691248815299</cx:pt>
          <cx:pt idx="250">0.014725953679603301</cx:pt>
          <cx:pt idx="251">0.00093860348663542899</cx:pt>
          <cx:pt idx="252">2.2517004560522199e-05</cx:pt>
          <cx:pt idx="253">0.00033659765668720001</cx:pt>
          <cx:pt idx="254">-0.0079621794726707704</cx:pt>
          <cx:pt idx="255">-0.015298180413553301</cx:pt>
          <cx:pt idx="256">-0.032255216282288897</cx:pt>
          <cx:pt idx="257">0.0119310924656839</cx:pt>
          <cx:pt idx="258">0.0567216375264347</cx:pt>
          <cx:pt idx="259">0.043724972706703197</cx:pt>
          <cx:pt idx="260">0.0509354873956607</cx:pt>
          <cx:pt idx="261">0.056164813670434903</cx:pt>
          <cx:pt idx="262">-0.0080702596780950001</cx:pt>
          <cx:pt idx="263">-0.0187548472111632</cx:pt>
          <cx:pt idx="264">-0.019717156349968401</cx:pt>
          <cx:pt idx="265">0.0096240813417165193</cx:pt>
          <cx:pt idx="266">-0.0036639686919921199</cx:pt>
          <cx:pt idx="267">0.0084209357193984202</cx:pt>
          <cx:pt idx="268">0.027498294955225999</cx:pt>
          <cx:pt idx="269">-0.034070964771542797</cx:pt>
          <cx:pt idx="270">-0.025461377637822399</cx:pt>
          <cx:pt idx="271">0.034638489919607399</cx:pt>
          <cx:pt idx="272">0.0252551138967816</cx:pt>
          <cx:pt idx="273">0.0067749944683158803</cx:pt>
          <cx:pt idx="274">0.039732025935234401</cx:pt>
          <cx:pt idx="275">0.047713988943694399</cx:pt>
          <cx:pt idx="276">0.095340275821516995</cx:pt>
          <cx:pt idx="277">0.065501709854106901</cx:pt>
          <cx:pt idx="278">0.018576351793036398</cx:pt>
          <cx:pt idx="279">8.0885002322541596e-05</cx:pt>
          <cx:pt idx="280">7.7019488537340602e-05</cx:pt>
          <cx:pt idx="281">-0.00011483213120612299</cx:pt>
          <cx:pt idx="282">-0.0064905114643468301</cx:pt>
          <cx:pt idx="283">-0.0098136613250554196</cx:pt>
          <cx:pt idx="284">-0.021778020625715901</cx:pt>
          <cx:pt idx="285">0.022157331609007101</cx:pt>
          <cx:pt idx="286">0.041416189608048</cx:pt>
          <cx:pt idx="287">0.0225371445778253</cx:pt>
          <cx:pt idx="288">0.016480810219738001</cx:pt>
          <cx:pt idx="289">0.012080408747980401</cx:pt>
          <cx:pt idx="290">-0.023113232024697901</cx:pt>
          <cx:pt idx="291">-0.028859233276723701</cx:pt>
          <cx:pt idx="292">-0.0085460054521081207</cx:pt>
          <cx:pt idx="293">-0.0072320321612985702</cx:pt>
          <cx:pt idx="294">0.022061662179358801</cx:pt>
          <cx:pt idx="295">0.0139754116517091</cx:pt>
          <cx:pt idx="296">0.0267384337373981</cx:pt>
          <cx:pt idx="297">-0.0027575137821215</cx:pt>
          <cx:pt idx="298">-0.0059085957044918798</cx:pt>
          <cx:pt idx="299">-0.0172270565962215</cx:pt>
          <cx:pt idx="300">-0.0073785456083875203</cx:pt>
          <cx:pt idx="301">-0.010923618615130399</cx:pt>
          <cx:pt idx="302">0.0053554213427439304</cx:pt>
          <cx:pt idx="303">0.028089329646421</cx:pt>
          <cx:pt idx="304">0.076344375669699899</cx:pt>
          <cx:pt idx="305">0.052312811632834903</cx:pt>
          <cx:pt idx="306">0.016034646498468801</cx:pt>
          <cx:pt idx="307">0.00044380266188026298</cx:pt>
          <cx:pt idx="308">-0.00039160166033693302</cx:pt>
          <cx:pt idx="309">-0.00236464192091681</cx:pt>
          <cx:pt idx="310">-0.0078685843499752897</cx:pt>
          <cx:pt idx="311">0.0038539675885299902</cx:pt>
          <cx:pt idx="312">0.00071152791675770501</cx:pt>
          <cx:pt idx="313">-0.018639306725886599</cx:pt>
          <cx:pt idx="314">0.0069995546320583898</cx:pt>
          <cx:pt idx="315">0.00123032601075905</cx:pt>
          <cx:pt idx="316">0.0098796331265629707</cx:pt>
          <cx:pt idx="317">0.013763993680687</cx:pt>
          <cx:pt idx="318">-0.019007171034602401</cx:pt>
          <cx:pt idx="319">0.0143193118508321</cx:pt>
          <cx:pt idx="320">-0.0096362597495109302</cx:pt>
          <cx:pt idx="321">0.038432782041623197</cx:pt>
          <cx:pt idx="322">0.068376253409195606</cx:pt>
          <cx:pt idx="323">0.0452588438926948</cx:pt>
          <cx:pt idx="324">0.039054261283298697</cx:pt>
          <cx:pt idx="325">0.027051537861961499</cx:pt>
          <cx:pt idx="326">-0.00181476091571758</cx:pt>
          <cx:pt idx="327">-0.038130095221856203</cx:pt>
          <cx:pt idx="328">-0.051354968845215301</cx:pt>
          <cx:pt idx="329">-0.0301206133572928</cx:pt>
          <cx:pt idx="330">-0.063944887686427199</cx:pt>
          <cx:pt idx="331">-0.010369835324572</cx:pt>
          <cx:pt idx="332">0.037285098222060199</cx:pt>
          <cx:pt idx="333">0.029128761749536099</cx:pt>
          <cx:pt idx="334">0.0082449682178886603</cx:pt>
          <cx:pt idx="335">0.00043394697086921802</cx:pt>
          <cx:pt idx="336">0.00058562752294788196</cx:pt>
          <cx:pt idx="337">-0.0014428901216278799</cx:pt>
          <cx:pt idx="338">-0.0051635601475914497</cx:pt>
          <cx:pt idx="339">0.0122552408696449</cx:pt>
          <cx:pt idx="340">-0.00325543235158423</cx:pt>
          <cx:pt idx="341">-0.025424252339164299</cx:pt>
          <cx:pt idx="342">0.0146458995783684</cx:pt>
          <cx:pt idx="343">-0.0021410077899048099</cx:pt>
          <cx:pt idx="344">-0.0013995306854056901</cx:pt>
          <cx:pt idx="345">0.0343721423317985</cx:pt>
          <cx:pt idx="346">0.043263394444708697</cx:pt>
          <cx:pt idx="347">0.054396707626175302</cx:pt>
          <cx:pt idx="348">0.050014265086978503</cx:pt>
          <cx:pt idx="349">0.095934212460357896</cx:pt>
          <cx:pt idx="350">0.062217596039377598</cx:pt>
          <cx:pt idx="351">0.077134062584448104</cx:pt>
          <cx:pt idx="352">0.015796566908918099</cx:pt>
          <cx:pt idx="353">0.0101762978500576</cx:pt>
          <cx:pt idx="354">-0.0279542298007283</cx:pt>
          <cx:pt idx="355">-0.055619693848271597</cx:pt>
          <cx:pt idx="356">-0.071337206081861698</cx:pt>
          <cx:pt idx="357">-0.071239560578858802</cx:pt>
          <cx:pt idx="358">-0.089942906615629606</cx:pt>
          <cx:pt idx="359">-0.035886739258523197</cx:pt>
          <cx:pt idx="360">-0.0082483687613744503</cx:pt>
          <cx:pt idx="361">0.0060225332714965397</cx:pt>
          <cx:pt idx="362">0.0017030859798993099</cx:pt>
          <cx:pt idx="363">0.00017601891141339599</cx:pt>
          <cx:pt idx="364">0.00012937583540671</cx:pt>
          <cx:pt idx="365">-0.00058430594682010498</cx:pt>
          <cx:pt idx="366">-0.00352828789605652</cx:pt>
          <cx:pt idx="367">0.0129498562256566</cx:pt>
          <cx:pt idx="368">-0.0132789458501413</cx:pt>
          <cx:pt idx="369">-0.0075461461190340596</cx:pt>
          <cx:pt idx="370">0.010084042239192801</cx:pt>
          <cx:pt idx="371">0.020410105397717201</cx:pt>
          <cx:pt idx="372">0.028734506000152499</cx:pt>
          <cx:pt idx="373">0.047487011308572101</cx:pt>
          <cx:pt idx="374">-7.1363393269436602e-05</cx:pt>
          <cx:pt idx="375">0.091919632308033905</cx:pt>
          <cx:pt idx="376">0.123578574189788</cx:pt>
          <cx:pt idx="377">0.104681233020227</cx:pt>
          <cx:pt idx="378">0.065657574585577902</cx:pt>
          <cx:pt idx="379">0.049514589509490101</cx:pt>
          <cx:pt idx="380">-0.026776401482633098</cx:pt>
          <cx:pt idx="381">-0.0425853771400269</cx:pt>
          <cx:pt idx="382">-0.0082006469157370407</cx:pt>
          <cx:pt idx="383">-0.0568222474462508</cx:pt>
          <cx:pt idx="384">-0.068379150684147294</cx:pt>
          <cx:pt idx="385">-0.097400564710901597</cx:pt>
          <cx:pt idx="386">-0.073838286643647194</cx:pt>
          <cx:pt idx="387">-0.0208850825113936</cx:pt>
          <cx:pt idx="388">-0.0135305204524937</cx:pt>
          <cx:pt idx="389">-0.00092577338523676096</cx:pt>
          <cx:pt idx="390">0.00061522661718680705</cx:pt>
          <cx:pt idx="391">-5.6162531499299503e-05</cx:pt>
          <cx:pt idx="392">0.00014020349885085501</cx:pt>
          <cx:pt idx="393">-0.00115294361964296</cx:pt>
          <cx:pt idx="394">-0.00182716113910122</cx:pt>
          <cx:pt idx="395">-0.0018232157894762799</cx:pt>
          <cx:pt idx="396">-0.0150874103566432</cx:pt>
          <cx:pt idx="397">-0.0093526372028743393</cx:pt>
          <cx:pt idx="398">0.016411797199181299</cx:pt>
          <cx:pt idx="399">0.00381521048674023</cx:pt>
          <cx:pt idx="400">-0.010976072107558099</cx:pt>
          <cx:pt idx="401">0.022442445535230102</cx:pt>
          <cx:pt idx="402">0.051029990613289097</cx:pt>
          <cx:pt idx="403">0.083321880906884097</cx:pt>
          <cx:pt idx="404">0.069701020495736996</cx:pt>
          <cx:pt idx="405">0.053719223736175603</cx:pt>
          <cx:pt idx="406">0.024919136156505501</cx:pt>
          <cx:pt idx="407">0.00074107039984998497</cx:pt>
          <cx:pt idx="408">-0.0028547107911737401</cx:pt>
          <cx:pt idx="409">0.0035070159067386599</cx:pt>
          <cx:pt idx="410">0.023164412592782301</cx:pt>
          <cx:pt idx="411">-0.046080333743183002</cx:pt>
          <cx:pt idx="412">-0.058841349438560897</cx:pt>
          <cx:pt idx="413">-0.0549351791875538</cx:pt>
          <cx:pt idx="414">-0.0387913553708117</cx:pt>
          <cx:pt idx="415">-0.0230068561495596</cx:pt>
          <cx:pt idx="416">-0.0105284294053468</cx:pt>
          <cx:pt idx="417">-0.0033472058913294502</cx:pt>
          <cx:pt idx="418">-0.0038287290922226799</cx:pt>
          <cx:pt idx="419">0.00087345654573226699</cx:pt>
          <cx:pt idx="420">-0.000207082945501053</cx:pt>
          <cx:pt idx="421">-0.00055903539875453096</cx:pt>
          <cx:pt idx="422">0.00034569795941153601</cx:pt>
          <cx:pt idx="423">-0.010888297357145599</cx:pt>
          <cx:pt idx="424">-0.020490208758525499</cx:pt>
          <cx:pt idx="425">-0.029691339492516101</cx:pt>
          <cx:pt idx="426">-0.0163844848148356</cx:pt>
          <cx:pt idx="427">-0.0084731400031764405</cx:pt>
          <cx:pt idx="428">-0.0061150658284554599</cx:pt>
          <cx:pt idx="429">0.0164027106962648</cx:pt>
          <cx:pt idx="430">0.0267402364797956</cx:pt>
          <cx:pt idx="431">0.048795484430515602</cx:pt>
          <cx:pt idx="432">0.025275732963617001</cx:pt>
          <cx:pt idx="433">-0.021534160879308199</cx:pt>
          <cx:pt idx="434">-0.062781237353224995</cx:pt>
          <cx:pt idx="435">-0.093795888039220301</cx:pt>
          <cx:pt idx="436">-0.0042282672259331897</cx:pt>
          <cx:pt idx="437">0.028000502065975399</cx:pt>
          <cx:pt idx="438">0.0482326160944632</cx:pt>
          <cx:pt idx="439">0.00062399944567762303</cx:pt>
          <cx:pt idx="440">0.0055957152817275001</cx:pt>
          <cx:pt idx="441">-0.0093587215616939695</cx:pt>
          <cx:pt idx="442">-0.013289517799990999</cx:pt>
          <cx:pt idx="443">-0.00042881399074884001</cx:pt>
          <cx:pt idx="444">0.00165081315910077</cx:pt>
          <cx:pt idx="445">-0.0024465538259519598</cx:pt>
          <cx:pt idx="446">-0.0072601708536792903</cx:pt>
          <cx:pt idx="447">-0.00083937053683104195</cx:pt>
          <cx:pt idx="448">0.00063897635729374296</cx:pt>
          <cx:pt idx="449">-0.000284868212977969</cx:pt>
          <cx:pt idx="450">0.0014930880469497399</cx:pt>
          <cx:pt idx="451">-0.00060824929407300601</cx:pt>
          <cx:pt idx="452">-0.011858216989085501</cx:pt>
          <cx:pt idx="453">-0.036173837005161198</cx:pt>
          <cx:pt idx="454">-0.049684801025702198</cx:pt>
          <cx:pt idx="455">-0.034957458466112902</cx:pt>
          <cx:pt idx="456">-0.028053230216863002</cx:pt>
          <cx:pt idx="457">-0.020544008366855101</cx:pt>
          <cx:pt idx="458">0.00711013175660758</cx:pt>
          <cx:pt idx="459">-0.0038606731779377802</cx:pt>
          <cx:pt idx="460">-0.056481391692056897</cx:pt>
          <cx:pt idx="461">-0.068784035822442302</cx:pt>
          <cx:pt idx="462">-0.105859504804003</cx:pt>
          <cx:pt idx="463">-0.095212325301338996</cx:pt>
          <cx:pt idx="464">-0.021816608794376701</cx:pt>
          <cx:pt idx="465">-0.010942968197253799</cx:pt>
          <cx:pt idx="466">0.0548438654434657</cx:pt>
          <cx:pt idx="467">0.063296091704087398</cx:pt>
          <cx:pt idx="468">0.057741611301577199</cx:pt>
          <cx:pt idx="469">0.018187998163931001</cx:pt>
          <cx:pt idx="470">0.0079516204861882801</cx:pt>
          <cx:pt idx="471">0.017428839655659601</cx:pt>
          <cx:pt idx="472">-0.0048675485300773997</cx:pt>
          <cx:pt idx="473">-0.00896293005177746</cx:pt>
          <cx:pt idx="474">-0.0109447920936444</cx:pt>
          <cx:pt idx="475">-0.0036125019833246198</cx:pt>
          <cx:pt idx="476">-6.6198070580489997e-06</cx:pt>
          <cx:pt idx="477">-0.00017153829089185799</cx:pt>
          <cx:pt idx="478">0.00134458119951128</cx:pt>
          <cx:pt idx="479">0.0104886960533141</cx:pt>
          <cx:pt idx="480">0.016397603716159299</cx:pt>
          <cx:pt idx="481">-0.0025781911223055698</cx:pt>
          <cx:pt idx="482">0.0042434101365789404</cx:pt>
          <cx:pt idx="483">-0.00577227946341649</cx:pt>
          <cx:pt idx="484">-0.029096660036112401</cx:pt>
          <cx:pt idx="485">-0.0131198580858651</cx:pt>
          <cx:pt idx="486">-0.034086402071712103</cx:pt>
          <cx:pt idx="487">-0.063878012004541504</cx:pt>
          <cx:pt idx="488">-0.088718554563083404</cx:pt>
          <cx:pt idx="489">-0.093553562088047701</cx:pt>
          <cx:pt idx="490">-0.083860873272901093</cx:pt>
          <cx:pt idx="491">-0.064965834762086602</cx:pt>
          <cx:pt idx="492">-0.0133793339583612</cx:pt>
          <cx:pt idx="493">-0.000120016714446805</cx:pt>
          <cx:pt idx="494">0.018206871513181701</cx:pt>
          <cx:pt idx="495">0.063552583890945993</cx:pt>
          <cx:pt idx="496">0.050041652275192902</cx:pt>
          <cx:pt idx="497">0.028008077457200901</cx:pt>
          <cx:pt idx="498">0.0120851196921829</cx:pt>
          <cx:pt idx="499">0.0101561874622106</cx:pt>
          <cx:pt idx="500">-0.0255323494617824</cx:pt>
          <cx:pt idx="501">-0.028497427913272901</cx:pt>
          <cx:pt idx="502">-0.0101346874047824</cx:pt>
          <cx:pt idx="503">-0.000101754151941978</cx:pt>
          <cx:pt idx="504">0.00040298012273919402</cx:pt>
          <cx:pt idx="505">-0.00022507760380789999</cx:pt>
          <cx:pt idx="506">0.0025400483545375998</cx:pt>
          <cx:pt idx="507">0.010805057288859299</cx:pt>
          <cx:pt idx="508">0.032909168173242201</cx:pt>
          <cx:pt idx="509">0.028758354815381901</cx:pt>
          <cx:pt idx="510">0.0515408637770104</cx:pt>
          <cx:pt idx="511">0.034912889184874001</cx:pt>
          <cx:pt idx="512">8.4912713987302498e-05</cx:pt>
          <cx:pt idx="513">-0.032992435649492398</cx:pt>
          <cx:pt idx="514">-0.045891249146981498</cx:pt>
          <cx:pt idx="515">-0.085745336052712007</cx:pt>
          <cx:pt idx="516">-0.070643407132556693</cx:pt>
          <cx:pt idx="517">-0.053012086459249701</cx:pt>
          <cx:pt idx="518">-0.069405191981030304</cx:pt>
          <cx:pt idx="519">-0.038237757551498303</cx:pt>
          <cx:pt idx="520">-0.041436908097292703</cx:pt>
          <cx:pt idx="521">-0.0175797668279505</cx:pt>
          <cx:pt idx="522">-0.041223191372335703</cx:pt>
          <cx:pt idx="523">0.035628744790994399</cx:pt>
          <cx:pt idx="524">0.034320167612660997</cx:pt>
          <cx:pt idx="525">0.0062168521711119997</cx:pt>
          <cx:pt idx="526">0.012380123397070199</cx:pt>
          <cx:pt idx="527">0.0097997419036759507</cx:pt>
          <cx:pt idx="528">-0.0201012294921891</cx:pt>
          <cx:pt idx="529">-0.0176183125549241</cx:pt>
          <cx:pt idx="530">-0.0046713193691424503</cx:pt>
          <cx:pt idx="531">-0.00068295108987598502</cx:pt>
          <cx:pt idx="532">-0.00068341171860286502</cx:pt>
          <cx:pt idx="533">-0.00028094586880439898</cx:pt>
          <cx:pt idx="534">0.0039556730505285404</cx:pt>
          <cx:pt idx="535">0.00762319384467807</cx:pt>
          <cx:pt idx="536">0.044119838238517901</cx:pt>
          <cx:pt idx="537">0.035057420386093802</cx:pt>
          <cx:pt idx="538">0.035691235688355201</cx:pt>
          <cx:pt idx="539">-0.0077036581233273704</cx:pt>
          <cx:pt idx="540">-0.0040493607535456297</cx:pt>
          <cx:pt idx="541">-0.036131708544453502</cx:pt>
          <cx:pt idx="542">-0.0442033923963049</cx:pt>
          <cx:pt idx="543">-0.077833849120349602</cx:pt>
          <cx:pt idx="544">-0.0398357834963253</cx:pt>
          <cx:pt idx="545">-0.0438784976050869</cx:pt>
          <cx:pt idx="546">-0.0512710588113287</cx:pt>
          <cx:pt idx="547">-0.068577700490384405</cx:pt>
          <cx:pt idx="548">-0.053381969253236503</cx:pt>
          <cx:pt idx="549">-0.0145566868380522</cx:pt>
          <cx:pt idx="550">-0.0106724912267057</cx:pt>
          <cx:pt idx="551">0.028462404520374601</cx:pt>
          <cx:pt idx="552">0.020682132217754098</cx:pt>
          <cx:pt idx="553">0.030045695080924001</cx:pt>
          <cx:pt idx="554">0.050380532107943597</cx:pt>
          <cx:pt idx="555">0.0304711987715151</cx:pt>
          <cx:pt idx="556">-0.010343230720526</cx:pt>
          <cx:pt idx="557">-0.0159159052528248</cx:pt>
          <cx:pt idx="558">-0.0019877055758342099</cx:pt>
          <cx:pt idx="559">-0.00032146999492397199</cx:pt>
          <cx:pt idx="560">0.00042890080073120402</cx:pt>
          <cx:pt idx="561">0.00056308324711359101</cx:pt>
          <cx:pt idx="562">0.0035089163749837098</cx:pt>
          <cx:pt idx="563">0.014101009369818399</cx:pt>
          <cx:pt idx="564">0.045167253539295897</cx:pt>
          <cx:pt idx="565">0.037464908675907002</cx:pt>
          <cx:pt idx="566">0.0232031141899098</cx:pt>
          <cx:pt idx="567">-0.030377142104414299</cx:pt>
          <cx:pt idx="568">-0.018075311391783502</cx:pt>
          <cx:pt idx="569">-0.0239041524618296</cx:pt>
          <cx:pt idx="570">-0.019115567035341799</cx:pt>
          <cx:pt idx="571">-0.029733529030489501</cx:pt>
          <cx:pt idx="572">-0.0088043856780778695</cx:pt>
          <cx:pt idx="573">-0.00067715056909685401</cx:pt>
          <cx:pt idx="574">-0.046453991007730601</cx:pt>
          <cx:pt idx="575">-0.032521884963179003</cx:pt>
          <cx:pt idx="576">-0.021749639042695099</cx:pt>
          <cx:pt idx="577">-0.00834000960539703</cx:pt>
          <cx:pt idx="578">-0.0078099041855224597</cx:pt>
          <cx:pt idx="579">0.0115548152652613</cx:pt>
          <cx:pt idx="580">0.036984471351537603</cx:pt>
          <cx:pt idx="581">0.036116175836693</cx:pt>
          <cx:pt idx="582">0.067340593920497696</cx:pt>
          <cx:pt idx="583">0.021832470623686501</cx:pt>
          <cx:pt idx="584">-0.016183518138180201</cx:pt>
          <cx:pt idx="585">-0.0087602800972093105</cx:pt>
          <cx:pt idx="586">-0.0018004713633137</cx:pt>
          <cx:pt idx="587">0.00037061905639115898</cx:pt>
          <cx:pt idx="588">0.00027025141918460798</cx:pt>
          <cx:pt idx="589">0.00037555508046673898</cx:pt>
          <cx:pt idx="590">0.0024786834286445901</cx:pt>
          <cx:pt idx="591">0.015015317447551701</cx:pt>
          <cx:pt idx="592">0.041456772872018099</cx:pt>
          <cx:pt idx="593">0.0174951339298034</cx:pt>
          <cx:pt idx="594">0.018061803922054101</cx:pt>
          <cx:pt idx="595">0.0013427108431826201</cx:pt>
          <cx:pt idx="596">-0.020825298811840299</cx:pt>
          <cx:pt idx="597">-0.010478295428486099</cx:pt>
          <cx:pt idx="598">-0.0476156087368357</cx:pt>
          <cx:pt idx="599">0.0062400182550755804</cx:pt>
          <cx:pt idx="600">0.0076485641617954703</cx:pt>
          <cx:pt idx="601">0.00150178543010778</cx:pt>
          <cx:pt idx="602">-0.0141913104677261</cx:pt>
          <cx:pt idx="603">0.0210470574931369</cx:pt>
          <cx:pt idx="604">0.024752330025147502</cx:pt>
          <cx:pt idx="605">0.027381772409788101</cx:pt>
          <cx:pt idx="606">-0.035472084548724699</cx:pt>
          <cx:pt idx="607">0.0071089032770049396</cx:pt>
          <cx:pt idx="608">0.043139902997743701</cx:pt>
          <cx:pt idx="609">0.015222012314004</cx:pt>
          <cx:pt idx="610">0.038266913478888102</cx:pt>
          <cx:pt idx="611">-0.0048470784902745201</cx:pt>
          <cx:pt idx="612">-0.019996582059692</cx:pt>
          <cx:pt idx="613">-0.0074973607317590403</cx:pt>
          <cx:pt idx="614">-0.00025158654117896101</cx:pt>
          <cx:pt idx="615">0.000219736181502467</cx:pt>
          <cx:pt idx="616">0.00066484927821547596</cx:pt>
          <cx:pt idx="617">8.59211292441775e-06</cx:pt>
          <cx:pt idx="618">0.0023187031138660699</cx:pt>
          <cx:pt idx="619">0.013079431898731999</cx:pt>
          <cx:pt idx="620">0.028486123204197199</cx:pt>
          <cx:pt idx="621">0.0092075819655560893</cx:pt>
          <cx:pt idx="622">0.0069476059035024802</cx:pt>
          <cx:pt idx="623">0.017364920795740101</cx:pt>
          <cx:pt idx="624">-0.023066006410113998</cx:pt>
          <cx:pt idx="625">-0.022372141250270299</cx:pt>
          <cx:pt idx="626">-0.032089195992103497</cx:pt>
          <cx:pt idx="627">0.0017184131166021099</cx:pt>
          <cx:pt idx="628">0.012251234627235499</cx:pt>
          <cx:pt idx="629">0.014608095103776701</cx:pt>
          <cx:pt idx="630">0.023386307054069098</cx:pt>
          <cx:pt idx="631">0.055457358896421602</cx:pt>
          <cx:pt idx="632">0.053151505062630701</cx:pt>
          <cx:pt idx="633">0.030562232586315099</cx:pt>
          <cx:pt idx="634">-0.039419624848172297</cx:pt>
          <cx:pt idx="635">-0.0093721869264228094</cx:pt>
          <cx:pt idx="636">0.0046389259050241202</cx:pt>
          <cx:pt idx="637">0.0050059374590321302</cx:pt>
          <cx:pt idx="638">0.012440261194193</cx:pt>
          <cx:pt idx="639">0.0021536486976326901</cx:pt>
          <cx:pt idx="640">-0.0028016978008718902</cx:pt>
          <cx:pt idx="641">-0.0035804546768599299</cx:pt>
          <cx:pt idx="642">-6.57730284235005e-05</cx:pt>
          <cx:pt idx="643">-7.3082998142741693e-05</cx:pt>
          <cx:pt idx="644">9.2602093004498097e-05</cx:pt>
          <cx:pt idx="645">-0.000172708021949496</cx:pt>
          <cx:pt idx="646">0.0015465748649413299</cx:pt>
          <cx:pt idx="647">0.0079402296638301194</cx:pt>
          <cx:pt idx="648">0.014227277890254899</cx:pt>
          <cx:pt idx="649">0.0016164327449040099</cx:pt>
          <cx:pt idx="650">-0.0061346884598107903</cx:pt>
          <cx:pt idx="651">0.0079262294636346497</cx:pt>
          <cx:pt idx="652">-0.00309353611305889</cx:pt>
          <cx:pt idx="653">-0.029127597154537301</cx:pt>
          <cx:pt idx="654">-0.027154498928349698</cx:pt>
          <cx:pt idx="655">0.011705186773032601</cx:pt>
          <cx:pt idx="656">-0.0042501474443763596</cx:pt>
          <cx:pt idx="657">0.028167998776342702</cx:pt>
          <cx:pt idx="658">0.0262003303942967</cx:pt>
          <cx:pt idx="659">0.031302617316068503</cx:pt>
          <cx:pt idx="660">0.0100662677741791</cx:pt>
          <cx:pt idx="661">-0.010593658119487899</cx:pt>
          <cx:pt idx="662">-0.0083093823801748002</cx:pt>
          <cx:pt idx="663">-0.0131894051196145</cx:pt>
          <cx:pt idx="664">0.0032704453465851602</cx:pt>
          <cx:pt idx="665">-0.0026284803436780698</cx:pt>
          <cx:pt idx="666">0.012461137070140099</cx:pt>
          <cx:pt idx="667">0.0086012887561193793</cx:pt>
          <cx:pt idx="668">0.0036176394717452498</cx:pt>
          <cx:pt idx="669">0.0024748934339376</cx:pt>
          <cx:pt idx="670">-0.0013113353633799501</cx:pt>
          <cx:pt idx="671">-8.5805286263678597e-05</cx:pt>
          <cx:pt idx="672">0.00012757102801488199</cx:pt>
          <cx:pt idx="673">-0.00086841290012383803</cx:pt>
          <cx:pt idx="674">0.00133147614186058</cx:pt>
          <cx:pt idx="675">0.0043072748517298401</cx:pt>
          <cx:pt idx="676">0.00037765685143875601</cx:pt>
          <cx:pt idx="677">-0.0051522256294065398</cx:pt>
          <cx:pt idx="678">-0.00096069324151567604</cx:pt>
          <cx:pt idx="679">0.010491297861629599</cx:pt>
          <cx:pt idx="680">0.015006362837522699</cx:pt>
          <cx:pt idx="681">0.0039546222509536004</cx:pt>
          <cx:pt idx="682">0.0027922350361504599</cx:pt>
          <cx:pt idx="683">0.031320541803017</cx:pt>
          <cx:pt idx="684">0.069953577728022201</cx:pt>
          <cx:pt idx="685">0.020053848576675401</cx:pt>
          <cx:pt idx="686">0.0035600047912791601</cx:pt>
          <cx:pt idx="687">-0.0041112125042080498</cx:pt>
          <cx:pt idx="688">-0.0121675094179453</cx:pt>
          <cx:pt idx="689">-0.045306738117384802</cx:pt>
          <cx:pt idx="690">-0.016933110622365501</cx:pt>
          <cx:pt idx="691">-0.042981869923186297</cx:pt>
          <cx:pt idx="692">-0.0135954910042027</cx:pt>
          <cx:pt idx="693">-0.021833408562313701</cx:pt>
          <cx:pt idx="694">-0.010340474710365701</cx:pt>
          <cx:pt idx="695">0.0059709775486643498</cx:pt>
          <cx:pt idx="696">0.0071049307169215002</cx:pt>
          <cx:pt idx="697">0.00031472744018211802</cx:pt>
          <cx:pt idx="698">0.000203281154972019</cx:pt>
          <cx:pt idx="699">-0.0001464045395743</cx:pt>
          <cx:pt idx="700">0.00049351701481514505</cx:pt>
          <cx:pt idx="701">0.00053882812949530596</cx:pt>
          <cx:pt idx="702">0.00105158929098326</cx:pt>
          <cx:pt idx="703">0.00049540817943325105</cx:pt>
          <cx:pt idx="704">-0.0020724386535729898</cx:pt>
          <cx:pt idx="705">-0.0087800908053760791</cx:pt>
          <cx:pt idx="706">-0.0056105843991478598</cx:pt>
          <cx:pt idx="707">-0.010770931382349301</cx:pt>
          <cx:pt idx="708">-0.014832191788697701</cx:pt>
          <cx:pt idx="709">0.0023141007474719701</cx:pt>
          <cx:pt idx="710">0.029305362721832699</cx:pt>
          <cx:pt idx="711">0.020200947348833199</cx:pt>
          <cx:pt idx="712">0.041642152728852799</cx:pt>
          <cx:pt idx="713">0.026777896030009601</cx:pt>
          <cx:pt idx="714">0.0038614698049422298</cx:pt>
          <cx:pt idx="715">0.010027092388875799</cx:pt>
          <cx:pt idx="716">0.0026293160898608801</cx:pt>
          <cx:pt idx="717">-0.00075901191929332503</cx:pt>
          <cx:pt idx="718">-0.0151779643745762</cx:pt>
          <cx:pt idx="719">-0.0065611248110418298</cx:pt>
          <cx:pt idx="720">-0.0059764936312937996</cx:pt>
          <cx:pt idx="721">0.00249127539281293</cx:pt>
          <cx:pt idx="722">0.0039285418631138597</cx:pt>
          <cx:pt idx="723">0.0098349699096742099</cx:pt>
          <cx:pt idx="724">0.0069799351532660496</cx:pt>
          <cx:pt idx="725">0.000103589244650191</cx:pt>
          <cx:pt idx="726">0.00077100327920096197</cx:pt>
          <cx:pt idx="727">0.00052618046656678901</cx:pt>
          <cx:pt idx="728">9.1706560271029799e-05</cx:pt>
          <cx:pt idx="729">0.00067665698948609601</cx:pt>
          <cx:pt idx="730">-0.000390427051096917</cx:pt>
          <cx:pt idx="731">-0.00020361177991459501</cx:pt>
          <cx:pt idx="732">-3.35867260062528e-06</cx:pt>
          <cx:pt idx="733">-0.0031961386083580101</cx:pt>
          <cx:pt idx="734">-0.0073715048360785502</cx:pt>
          <cx:pt idx="735">-0.0095541207866071398</cx:pt>
          <cx:pt idx="736">-0.0109111790613198</cx:pt>
          <cx:pt idx="737">0.0025137453506515199</cx:pt>
          <cx:pt idx="738">0.0015469358038585799</cx:pt>
          <cx:pt idx="739">-0.00166167912117218</cx:pt>
          <cx:pt idx="740">-0.0030653297009122999</cx:pt>
          <cx:pt idx="741">-0.00257881035766723</cx:pt>
          <cx:pt idx="742">-0.014990577940167</cx:pt>
          <cx:pt idx="743">-0.0059681609416323599</cx:pt>
          <cx:pt idx="744">0.0041264299863065096</cx:pt>
          <cx:pt idx="745">0.0064804695453600999</cx:pt>
          <cx:pt idx="746">-0.0021724325467955899</cx:pt>
          <cx:pt idx="747">-0.012932106787195001</cx:pt>
          <cx:pt idx="748">-0.0028223554311441199</cx:pt>
          <cx:pt idx="749">-0.0014914969705620399</cx:pt>
          <cx:pt idx="750">-0.00065549491094620395</cx:pt>
          <cx:pt idx="751">-0.00019325237847714799</cx:pt>
          <cx:pt idx="752">-0.00011832489553019</cx:pt>
          <cx:pt idx="753">-0.00022483894543114599</cx:pt>
          <cx:pt idx="754">-0.000107644581812051</cx:pt>
          <cx:pt idx="755">-0.000134455742383177</cx:pt>
          <cx:pt idx="756">-0.00026605404161389099</cx:pt>
          <cx:pt idx="757">1.0566757537219099e-05</cx:pt>
          <cx:pt idx="758">-0.00037486239825618899</cx:pt>
          <cx:pt idx="759">0.00017249945868309601</cx:pt>
          <cx:pt idx="760">-0.00016661102688751101</cx:pt>
          <cx:pt idx="761">-5.9675784367203702e-05</cx:pt>
          <cx:pt idx="762">-4.42024148778915e-06</cx:pt>
          <cx:pt idx="763">-0.00013141236832466099</cx:pt>
          <cx:pt idx="764">-0.0020817295803792898</cx:pt>
          <cx:pt idx="765">-0.0026927819631824301</cx:pt>
          <cx:pt idx="766">-0.0038138556045794799</cx:pt>
          <cx:pt idx="767">-0.00017772010883115001</cx:pt>
          <cx:pt idx="768">0.00035473868016737598</cx:pt>
          <cx:pt idx="769">-0.0063929536312158398</cx:pt>
          <cx:pt idx="770">-0.0061267315486587797</cx:pt>
          <cx:pt idx="771">0.00054472175674985404</cx:pt>
          <cx:pt idx="772">-0.0024868987917134899</cx:pt>
          <cx:pt idx="773">-0.0039131918907366996</cx:pt>
          <cx:pt idx="774">-0.0020949486874296398</cx:pt>
          <cx:pt idx="775">-0.0026351642060849201</cx:pt>
          <cx:pt idx="776">-0.0018640753298103899</cx:pt>
          <cx:pt idx="777">-0.0025258674706428201</cx:pt>
          <cx:pt idx="778">-0.0026562967793785299</cx:pt>
          <cx:pt idx="779">-0.00075340529215877099</cx:pt>
          <cx:pt idx="780">-0.000812286009884051</cx:pt>
          <cx:pt idx="781">5.08865316745165e-05</cx:pt>
          <cx:pt idx="782">-0.000262523138365091</cx:pt>
          <cx:pt idx="783">-0.000448172044025385</cx:pt>
        </cx:lvl>
      </cx:numDim>
    </cx:data>
    <cx:data id="143">
      <cx:numDim type="val">
        <cx:f>'001_WA_F - 副本'!$EN$1:$EN$784</cx:f>
        <cx:lvl ptCount="784" formatCode="G/通用格式">
          <cx:pt idx="0">-0.00059898187474784399</cx:pt>
          <cx:pt idx="1">0.00029929614362908801</cx:pt>
          <cx:pt idx="2">0.00026788304336153302</cx:pt>
          <cx:pt idx="3">-0.00025767172256203202</cx:pt>
          <cx:pt idx="4">-0.00028029404103104298</cx:pt>
          <cx:pt idx="5">-0.00076273169259867199</cx:pt>
          <cx:pt idx="6">-0.00096524415433514403</cx:pt>
          <cx:pt idx="7">0.00032276309929659601</cx:pt>
          <cx:pt idx="8">0.000435567653450841</cx:pt>
          <cx:pt idx="9">0.00029495149540352203</cx:pt>
          <cx:pt idx="10">-0.00065770018715351805</cx:pt>
          <cx:pt idx="11">0.00025196967564128597</cx:pt>
          <cx:pt idx="12">-0.000219028393693129</cx:pt>
          <cx:pt idx="13">0.00012940048756101801</cx:pt>
          <cx:pt idx="14">0.00038334709508259699</cx:pt>
          <cx:pt idx="15">0.00081897651637453104</cx:pt>
          <cx:pt idx="16">0.00064174603375168103</cx:pt>
          <cx:pt idx="17">0.000122055308347361</cx:pt>
          <cx:pt idx="18">-0.000235265672608967</cx:pt>
          <cx:pt idx="19">-0.00030190399842986798</cx:pt>
          <cx:pt idx="20">-0.00050218008473597005</cx:pt>
          <cx:pt idx="21">0.00019131763567840701</cx:pt>
          <cx:pt idx="22">-0.00023290515298689899</cx:pt>
          <cx:pt idx="23">-0.00013032366118489999</cx:pt>
          <cx:pt idx="24">0.00045471694703665897</cx:pt>
          <cx:pt idx="25">-0.00026423052591518999</cx:pt>
          <cx:pt idx="26">0.000717537965487743</cx:pt>
          <cx:pt idx="27">0.00028526003852630098</cx:pt>
          <cx:pt idx="28">-0.00032024410661645798</cx:pt>
          <cx:pt idx="29">0.00081764549092195997</cx:pt>
          <cx:pt idx="30">-7.9253753283343602e-05</cx:pt>
          <cx:pt idx="31">0.00036947570911744599</cx:pt>
          <cx:pt idx="32">4.4196979083204297e-05</cx:pt>
          <cx:pt idx="33">0.00018771254827607901</cx:pt>
          <cx:pt idx="34">0.0011779473035796299</cx:pt>
          <cx:pt idx="35">-0.00064725179211917998</cx:pt>
          <cx:pt idx="36">-0.00081460375656536299</cx:pt>
          <cx:pt idx="37">-0.00048398024797482802</cx:pt>
          <cx:pt idx="38">-0.00130777716898825</cx:pt>
          <cx:pt idx="39">-0.0052832489099282898</cx:pt>
          <cx:pt idx="40">-0.0031895552262177201</cx:pt>
          <cx:pt idx="41">-0.0011449087287356699</cx:pt>
          <cx:pt idx="42">0.0017830029542513701</cx:pt>
          <cx:pt idx="43">0.0055330195288646102</cx:pt>
          <cx:pt idx="44">0.00070559452855259105</cx:pt>
          <cx:pt idx="45">0.00045900510376968399</cx:pt>
          <cx:pt idx="46">0.000118889787931733</cx:pt>
          <cx:pt idx="47">-0.00033537757142175397</cx:pt>
          <cx:pt idx="48">-0.00022477534798557799</cx:pt>
          <cx:pt idx="49">-0.00024174080703346599</cx:pt>
          <cx:pt idx="50">0.00024931196586415097</cx:pt>
          <cx:pt idx="51">-0.000239760051168036</cx:pt>
          <cx:pt idx="52">-0.00064156814000146801</cx:pt>
          <cx:pt idx="53">0.00038720094240937198</cx:pt>
          <cx:pt idx="54">0.00045002801323433398</cx:pt>
          <cx:pt idx="55">-0.00035800014748418402</cx:pt>
          <cx:pt idx="56">-0.00081982729647869898</cx:pt>
          <cx:pt idx="57">0.00055220171966904202</cx:pt>
          <cx:pt idx="58">-0.00027879075274491399</cx:pt>
          <cx:pt idx="59">0.000193774882370244</cx:pt>
          <cx:pt idx="60">0.00042624316636565398</cx:pt>
          <cx:pt idx="61">-0.00052051421526438501</cx:pt>
          <cx:pt idx="62">-0.00014362079113667699</cx:pt>
          <cx:pt idx="63">-0.00064064039046700003</cx:pt>
          <cx:pt idx="64">-0.0029417072561178101</cx:pt>
          <cx:pt idx="65">-0.0118911407125562</cx:pt>
          <cx:pt idx="66">-0.0145084707665693</cx:pt>
          <cx:pt idx="67">-0.0142545155937136</cx:pt>
          <cx:pt idx="68">-0.015924371241227499</cx:pt>
          <cx:pt idx="69">0.0026987198740333002</cx:pt>
          <cx:pt idx="70">0.0064854132569639499</cx:pt>
          <cx:pt idx="71">0.031794422551848701</cx:pt>
          <cx:pt idx="72">0.038478212152821399</cx:pt>
          <cx:pt idx="73">0.020220085604726001</cx:pt>
          <cx:pt idx="74">0.0056886522957020598</cx:pt>
          <cx:pt idx="75">0.025378588815640701</cx:pt>
          <cx:pt idx="76">0.0025080934540450202</cx:pt>
          <cx:pt idx="77">-0.0056716184980345899</cx:pt>
          <cx:pt idx="78">-0.00324230216937344</cx:pt>
          <cx:pt idx="79">-0.0012062395432440899</cx:pt>
          <cx:pt idx="80">0.000120458560930819</cx:pt>
          <cx:pt idx="81">-0.00065836360793015102</cx:pt>
          <cx:pt idx="82">0.00043558743998838901</cx:pt>
          <cx:pt idx="83">0.000340120572536943</cx:pt>
          <cx:pt idx="84">0.00058071314813392197</cx:pt>
          <cx:pt idx="85">0.00050879664012342101</cx:pt>
          <cx:pt idx="86">0.00034174534002584999</cx:pt>
          <cx:pt idx="87">-0.000492265149663482</cx:pt>
          <cx:pt idx="88">0.00131764194270698</cx:pt>
          <cx:pt idx="89">0.0141494698084117</cx:pt>
          <cx:pt idx="90">0.0147095319341068</cx:pt>
          <cx:pt idx="91">0.024471647688728601</cx:pt>
          <cx:pt idx="92">0.0276064113124741</cx:pt>
          <cx:pt idx="93">0.027002213132064599</cx:pt>
          <cx:pt idx="94">0.040589223685644001</cx:pt>
          <cx:pt idx="95">-0.0122304521557347</cx:pt>
          <cx:pt idx="96">0.016158196014354999</cx:pt>
          <cx:pt idx="97">0.031365831190245899</cx:pt>
          <cx:pt idx="98">0.057008586318290297</cx:pt>
          <cx:pt idx="99">0.13330938055567301</cx:pt>
          <cx:pt idx="100">0.081635982564900303</cx:pt>
          <cx:pt idx="101">0.023348548794217501</cx:pt>
          <cx:pt idx="102">0.045319920286583298</cx:pt>
          <cx:pt idx="103">0.042534678595901203</cx:pt>
          <cx:pt idx="104">0.028320980484559201</cx:pt>
          <cx:pt idx="105">-0.0176355079237661</cx:pt>
          <cx:pt idx="106">-0.027023523868140002</cx:pt>
          <cx:pt idx="107">-0.010540720796278</cx:pt>
          <cx:pt idx="108">0.0084732204677817093</cx:pt>
          <cx:pt idx="109">0.00077607968361058496</cx:pt>
          <cx:pt idx="110">-0.00057102100474188202</cx:pt>
          <cx:pt idx="111">0.00015608976552512101</cx:pt>
          <cx:pt idx="112">0.00044987289498529999</cx:pt>
          <cx:pt idx="113">-0.00044690940232631002</cx:pt>
          <cx:pt idx="114">0.00056004806752334201</cx:pt>
          <cx:pt idx="115">0.0011621444041977601</cx:pt>
          <cx:pt idx="116">0.00093925453007301699</cx:pt>
          <cx:pt idx="117">0.023338094071981699</cx:pt>
          <cx:pt idx="118">0.030393891468448501</cx:pt>
          <cx:pt idx="119">0.035982704211826602</cx:pt>
          <cx:pt idx="120">0.082865949751124199</cx:pt>
          <cx:pt idx="121">0.13096281078136901</cx:pt>
          <cx:pt idx="122">0.112402649959688</cx:pt>
          <cx:pt idx="123">0.042892176276815797</cx:pt>
          <cx:pt idx="124">0.0084485353825218094</cx:pt>
          <cx:pt idx="125">0.0064042015642642499</cx:pt>
          <cx:pt idx="126">0.045917359087123397</cx:pt>
          <cx:pt idx="127">0.121193884218412</cx:pt>
          <cx:pt idx="128">0.097302732303333805</cx:pt>
          <cx:pt idx="129">-0.0067653082560065999</cx:pt>
          <cx:pt idx="130">0.044717799256961302</cx:pt>
          <cx:pt idx="131">0.029355776425328502</cx:pt>
          <cx:pt idx="132">0.012130661414818601</cx:pt>
          <cx:pt idx="133">0.041822621867850997</cx:pt>
          <cx:pt idx="134">0.021664917928527799</cx:pt>
          <cx:pt idx="135">0.018888362036439101</cx:pt>
          <cx:pt idx="136">0.050696883680791997</cx:pt>
          <cx:pt idx="137">0.013846919508883801</cx:pt>
          <cx:pt idx="138">-0.00047119792261614101</cx:pt>
          <cx:pt idx="139">0.000236058354716472</cx:pt>
          <cx:pt idx="140">0.00045120294168525299</cx:pt>
          <cx:pt idx="141">0.000173833605075298</cx:pt>
          <cx:pt idx="142">0.00047371502316928701</cx:pt>
          <cx:pt idx="143">0.0048409218584001303</cx:pt>
          <cx:pt idx="144">0.00092747968514139798</cx:pt>
          <cx:pt idx="145">0.046192206935286799</cx:pt>
          <cx:pt idx="146">0.051611815550772398</cx:pt>
          <cx:pt idx="147">0.046625747853908703</cx:pt>
          <cx:pt idx="148">0.074502296746395094</cx:pt>
          <cx:pt idx="149">0.101476768256913</cx:pt>
          <cx:pt idx="150">0.050874676809897101</cx:pt>
          <cx:pt idx="151">0.022491358796651199</cx:pt>
          <cx:pt idx="152">-0.047914208203558399</cx:pt>
          <cx:pt idx="153">0.045122158523416597</cx:pt>
          <cx:pt idx="154">0.0968705915570615</cx:pt>
          <cx:pt idx="155">0.110356753886905</cx:pt>
          <cx:pt idx="156">0.11469658010930001</cx:pt>
          <cx:pt idx="157">0.086128062161471397</cx:pt>
          <cx:pt idx="158">0.15501988083216101</cx:pt>
          <cx:pt idx="159">0.107595272413102</cx:pt>
          <cx:pt idx="160">0.077576198052746001</cx:pt>
          <cx:pt idx="161">0.046162259214423101</cx:pt>
          <cx:pt idx="162">0.034015024527353603</cx:pt>
          <cx:pt idx="163">0.0141827187287336</cx:pt>
          <cx:pt idx="164">0.026995017216273301</cx:pt>
          <cx:pt idx="165">0.0056955143134985496</cx:pt>
          <cx:pt idx="166">-0.00081818165739364003</cx:pt>
          <cx:pt idx="167">-0.00089690179677967498</cx:pt>
          <cx:pt idx="168">0.000204258591148738</cx:pt>
          <cx:pt idx="169">-0.00014163321997766299</cx:pt>
          <cx:pt idx="170">-0.0028722339170917698</cx:pt>
          <cx:pt idx="171">-0.0113467196647487</cx:pt>
          <cx:pt idx="172">-0.0099872185133365599</cx:pt>
          <cx:pt idx="173">0.0150852571918084</cx:pt>
          <cx:pt idx="174">0.022906689389526599</cx:pt>
          <cx:pt idx="175">0.012189287137629101</cx:pt>
          <cx:pt idx="176">0.055915516553000297</cx:pt>
          <cx:pt idx="177">0.11662011284404999</cx:pt>
          <cx:pt idx="178">0.057069716880821103</cx:pt>
          <cx:pt idx="179">-0.016393505086667499</cx:pt>
          <cx:pt idx="180">-0.023401340722108799</cx:pt>
          <cx:pt idx="181">0.0136541610754107</cx:pt>
          <cx:pt idx="182">0.054342261050314498</cx:pt>
          <cx:pt idx="183">0.101090654677584</cx:pt>
          <cx:pt idx="184">0.081450804185565398</cx:pt>
          <cx:pt idx="185">0.086613723264110501</cx:pt>
          <cx:pt idx="186">0.099026708744131706</cx:pt>
          <cx:pt idx="187">0.054969447564353097</cx:pt>
          <cx:pt idx="188">0.068994629372075802</cx:pt>
          <cx:pt idx="189">0.0230399031891847</cx:pt>
          <cx:pt idx="190">-0.0103529067567737</cx:pt>
          <cx:pt idx="191">-0.020861077363370902</cx:pt>
          <cx:pt idx="192">0.0086486071100027196</cx:pt>
          <cx:pt idx="193">0.00176747375377535</cx:pt>
          <cx:pt idx="194">0.00061853219965788699</cx:pt>
          <cx:pt idx="195">3.2110681554699297e-05</cx:pt>
          <cx:pt idx="196">-0.00063467626975642405</cx:pt>
          <cx:pt idx="197">-0.000329673890770039</cx:pt>
          <cx:pt idx="198">-0.0097994620950400905</cx:pt>
          <cx:pt idx="199">-0.013137507399532899</cx:pt>
          <cx:pt idx="200">-0.020132264390713799</cx:pt>
          <cx:pt idx="201">-0.0025752581150618099</cx:pt>
          <cx:pt idx="202">-0.019335697854201798</cx:pt>
          <cx:pt idx="203">-0.055269900870625298</cx:pt>
          <cx:pt idx="204">0.0045166350963800799</cx:pt>
          <cx:pt idx="205">0.046112829891215901</cx:pt>
          <cx:pt idx="206">0.0072851854343955001</cx:pt>
          <cx:pt idx="207">-0.0258449425256277</cx:pt>
          <cx:pt idx="208">-0.0267891633249791</cx:pt>
          <cx:pt idx="209">-0.036516889687623101</cx:pt>
          <cx:pt idx="210">0.108202212770709</cx:pt>
          <cx:pt idx="211">0.0526548774567124</cx:pt>
          <cx:pt idx="212">0.040155484571548501</cx:pt>
          <cx:pt idx="213">0.047505606530438699</cx:pt>
          <cx:pt idx="214">-0.056611955707403898</cx:pt>
          <cx:pt idx="215">-0.050207553802778297</cx:pt>
          <cx:pt idx="216">0.052334040786052201</cx:pt>
          <cx:pt idx="217">-0.0264543837277539</cx:pt>
          <cx:pt idx="218">-0.0302903818515898</cx:pt>
          <cx:pt idx="219">-0.0631584550945294</cx:pt>
          <cx:pt idx="220">-0.034872709855968902</cx:pt>
          <cx:pt idx="221">-0.0079179173701196103</cx:pt>
          <cx:pt idx="222">-0.00032422147358601201</cx:pt>
          <cx:pt idx="223">0.00078827211555177303</cx:pt>
          <cx:pt idx="224">0.00016303018401196801</cx:pt>
          <cx:pt idx="225">0.00039579074042151498</cx:pt>
          <cx:pt idx="226">-0.0108597679053668</cx:pt>
          <cx:pt idx="227">-0.0073562022963668001</cx:pt>
          <cx:pt idx="228">-0.034958755183981102</cx:pt>
          <cx:pt idx="229">-0.040314971702724897</cx:pt>
          <cx:pt idx="230">-0.047739032736941397</cx:pt>
          <cx:pt idx="231">-0.113854705135513</cx:pt>
          <cx:pt idx="232">-0.059840022934692101</cx:pt>
          <cx:pt idx="233">-0.026404645342027199</cx:pt>
          <cx:pt idx="234">0.039055766461014399</cx:pt>
          <cx:pt idx="235">0.014324496048556099</cx:pt>
          <cx:pt idx="236">-0.019993791450741899</cx:pt>
          <cx:pt idx="237">-0.086536021031073704</cx:pt>
          <cx:pt idx="238">-0.0841706923514869</cx:pt>
          <cx:pt idx="239">-0.05621051212843</cx:pt>
          <cx:pt idx="240">-0.15507639692590799</cx:pt>
          <cx:pt idx="241">-0.117178146523072</cx:pt>
          <cx:pt idx="242">-0.111811289155437</cx:pt>
          <cx:pt idx="243">-0.15000738255096099</cx:pt>
          <cx:pt idx="244">-0.057852711450447201</cx:pt>
          <cx:pt idx="245">-0.093125039441408902</cx:pt>
          <cx:pt idx="246">-0.062103735225359599</cx:pt>
          <cx:pt idx="247">-0.087781260690473706</cx:pt>
          <cx:pt idx="248">-0.043594488836558899</cx:pt>
          <cx:pt idx="249">-0.0119548916918196</cx:pt>
          <cx:pt idx="250">0.0016219054188549499</cx:pt>
          <cx:pt idx="251">0.00024210922043462599</cx:pt>
          <cx:pt idx="252">0.00032090588279505799</cx:pt>
          <cx:pt idx="253">0.000226428960094284</cx:pt>
          <cx:pt idx="254">-0.0129037381121936</cx:pt>
          <cx:pt idx="255">-0.0073148966458279696</cx:pt>
          <cx:pt idx="256">-0.0054584339576887698</cx:pt>
          <cx:pt idx="257">-0.033955215717847702</cx:pt>
          <cx:pt idx="258">0.014470787819869499</cx:pt>
          <cx:pt idx="259">0.016206919366960899</cx:pt>
          <cx:pt idx="260">0.0080204688446261305</cx:pt>
          <cx:pt idx="261">-0.016496100955298701</cx:pt>
          <cx:pt idx="262">-0.0038509326652190999</cx:pt>
          <cx:pt idx="263">0.055923846498661701</cx:pt>
          <cx:pt idx="264">0.011512614803228001</cx:pt>
          <cx:pt idx="265">-0.076047689266991805</cx:pt>
          <cx:pt idx="266">-0.0096521893067790104</cx:pt>
          <cx:pt idx="267">0.00086465412716934696</cx:pt>
          <cx:pt idx="268">-0.024066286979841998</cx:pt>
          <cx:pt idx="269">-0.116944805123958</cx:pt>
          <cx:pt idx="270">-0.187605652551291</cx:pt>
          <cx:pt idx="271">-0.22346251361396</cx:pt>
          <cx:pt idx="272">-0.14129875709241099</cx:pt>
          <cx:pt idx="273">-0.13637810363393599</cx:pt>
          <cx:pt idx="274">-0.095414353371771995</cx:pt>
          <cx:pt idx="275">-0.105341087999623</cx:pt>
          <cx:pt idx="276">-0.041559146058714101</cx:pt>
          <cx:pt idx="277">-0.015927878213504901</cx:pt>
          <cx:pt idx="278">0.00101359167148888</cx:pt>
          <cx:pt idx="279">-0.00037848303567647402</cx:pt>
          <cx:pt idx="280">-0.00047140914391140699</cx:pt>
          <cx:pt idx="281">-0.00067600313297437598</cx:pt>
          <cx:pt idx="282">-0.0057271367358914197</cx:pt>
          <cx:pt idx="283">0.0063994334768999496</cx:pt>
          <cx:pt idx="284">0.0035828848516689799</cx:pt>
          <cx:pt idx="285">-0.016276158276780701</cx:pt>
          <cx:pt idx="286">-0.0038977050686553202</cx:pt>
          <cx:pt idx="287">0.00339298687711969</cx:pt>
          <cx:pt idx="288">-0.0022332720780980598</cx:pt>
          <cx:pt idx="289">0.00046251182277742099</cx:pt>
          <cx:pt idx="290">0.011230228947352001</cx:pt>
          <cx:pt idx="291">0.014399180710417901</cx:pt>
          <cx:pt idx="292">0.031990089662797101</cx:pt>
          <cx:pt idx="293">0.052967202460420602</cx:pt>
          <cx:pt idx="294">0.053207412536888002</cx:pt>
          <cx:pt idx="295">0.024595637366964501</cx:pt>
          <cx:pt idx="296">-0.0174847537966464</cx:pt>
          <cx:pt idx="297">-0.028569542296755499</cx:pt>
          <cx:pt idx="298">-0.060857364205042098</cx:pt>
          <cx:pt idx="299">-0.062565172833485394</cx:pt>
          <cx:pt idx="300">-0.078793865646337793</cx:pt>
          <cx:pt idx="301">-0.11210735669272399</cx:pt>
          <cx:pt idx="302">-0.111680044216231</cx:pt>
          <cx:pt idx="303">-0.098733538928744202</cx:pt>
          <cx:pt idx="304">-0.036005727225492098</cx:pt>
          <cx:pt idx="305">-0.0092433211386808104</cx:pt>
          <cx:pt idx="306">0.00068190749630732503</cx:pt>
          <cx:pt idx="307">0.000162620680572565</cx:pt>
          <cx:pt idx="308">-6.9298937386159403e-05</cx:pt>
          <cx:pt idx="309">-0.0022597125211599998</cx:pt>
          <cx:pt idx="310">-0.00117101677012884</cx:pt>
          <cx:pt idx="311">0.011651121681680299</cx:pt>
          <cx:pt idx="312">0.015887725512072501</cx:pt>
          <cx:pt idx="313">-0.021431393047864799</cx:pt>
          <cx:pt idx="314">-0.064911460545180599</cx:pt>
          <cx:pt idx="315">-0.065453951349203898</cx:pt>
          <cx:pt idx="316">-0.077615405721383104</cx:pt>
          <cx:pt idx="317">0.016933770821494099</cx:pt>
          <cx:pt idx="318">0.14690145037264701</cx:pt>
          <cx:pt idx="319">0.058026008640633099</cx:pt>
          <cx:pt idx="320">0.046724188526277598</cx:pt>
          <cx:pt idx="321">0.0624415991383966</cx:pt>
          <cx:pt idx="322">0.073131061909701103</cx:pt>
          <cx:pt idx="323">0.038981108421582499</cx:pt>
          <cx:pt idx="324">0.018620966894369598</cx:pt>
          <cx:pt idx="325">0.107191170592587</cx:pt>
          <cx:pt idx="326">0.100207625719652</cx:pt>
          <cx:pt idx="327">-0.011588237641252001</cx:pt>
          <cx:pt idx="328">0.0034400508262625502</cx:pt>
          <cx:pt idx="329">-0.080301320426264103</cx:pt>
          <cx:pt idx="330">-0.073375609647385598</cx:pt>
          <cx:pt idx="331">-0.071515164736538905</cx:pt>
          <cx:pt idx="332">-0.039941233979440501</cx:pt>
          <cx:pt idx="333">-0.0092477669692249704</cx:pt>
          <cx:pt idx="334">0.00032388010841009402</cx:pt>
          <cx:pt idx="335">-0.00042832849786956497</cx:pt>
          <cx:pt idx="336">-0.00063179217764336296</cx:pt>
          <cx:pt idx="337">-0.0019957727490816702</cx:pt>
          <cx:pt idx="338">-0.0039643918174606402</cx:pt>
          <cx:pt idx="339">0.00690615162701585</cx:pt>
          <cx:pt idx="340">-0.0063929862267009304</cx:pt>
          <cx:pt idx="341">-0.0084772475202208597</cx:pt>
          <cx:pt idx="342">-0.070710938227227793</cx:pt>
          <cx:pt idx="343">-0.059733893289953099</cx:pt>
          <cx:pt idx="344">0.0021234574335741098</cx:pt>
          <cx:pt idx="345">0.050782653664839902</cx:pt>
          <cx:pt idx="346">0.090159643204091297</cx:pt>
          <cx:pt idx="347">0.041593991610375199</cx:pt>
          <cx:pt idx="348">0.034402630318571902</cx:pt>
          <cx:pt idx="349">0.077256009933179201</cx:pt>
          <cx:pt idx="350">0.065782952833881497</cx:pt>
          <cx:pt idx="351">0.041945287210833501</cx:pt>
          <cx:pt idx="352">0.00155546169993759</cx:pt>
          <cx:pt idx="353">-0.034148611302745997</cx:pt>
          <cx:pt idx="354">0.087149840237276399</cx:pt>
          <cx:pt idx="355">0.046654694472528901</cx:pt>
          <cx:pt idx="356">0.043352912686048899</cx:pt>
          <cx:pt idx="357">-0.00304870126569137</cx:pt>
          <cx:pt idx="358">-0.0178959134072386</cx:pt>
          <cx:pt idx="359">-0.0370714162433428</cx:pt>
          <cx:pt idx="360">-0.047078132705652399</cx:pt>
          <cx:pt idx="361">-0.011448000589928</cx:pt>
          <cx:pt idx="362">0.0023758541694754</cx:pt>
          <cx:pt idx="363">0.00065265934449233395</cx:pt>
          <cx:pt idx="364">0.00049890365737937997</cx:pt>
          <cx:pt idx="365">-0.0021104846018928998</cx:pt>
          <cx:pt idx="366">-0.0062302120197702798</cx:pt>
          <cx:pt idx="367">-0.0089105922529239701</cx:pt>
          <cx:pt idx="368">-0.034714616450866598</cx:pt>
          <cx:pt idx="369">-0.0396780423692112</cx:pt>
          <cx:pt idx="370">-0.096942426452134203</cx:pt>
          <cx:pt idx="371">-0.032429018071324103</cx:pt>
          <cx:pt idx="372">0.04316815375158</cx:pt>
          <cx:pt idx="373">0.010152188867615101</cx:pt>
          <cx:pt idx="374">-0.053134741049243199</cx:pt>
          <cx:pt idx="375">-0.044751972270851599</cx:pt>
          <cx:pt idx="376">0.033061327390429003</cx:pt>
          <cx:pt idx="377">0.026660374080457402</cx:pt>
          <cx:pt idx="378">0.0243816677458621</cx:pt>
          <cx:pt idx="379">0.0409173710171623</cx:pt>
          <cx:pt idx="380">-0.0051127204513205099</cx:pt>
          <cx:pt idx="381">-0.055185302545266997</cx:pt>
          <cx:pt idx="382">-0.050351270093140998</cx:pt>
          <cx:pt idx="383">0.024522574848223799</cx:pt>
          <cx:pt idx="384">0.0663215074888414</cx:pt>
          <cx:pt idx="385">0.0360146828292311</cx:pt>
          <cx:pt idx="386">0.027994284545643899</cx:pt>
          <cx:pt idx="387">-0.00239134965341915</cx:pt>
          <cx:pt idx="388">-0.017903442088523101</cx:pt>
          <cx:pt idx="389">-0.0085041253959750804</cx:pt>
          <cx:pt idx="390">-0.00074878893839365002</cx:pt>
          <cx:pt idx="391">-0.00017305270360292899</cx:pt>
          <cx:pt idx="392">0.0010727120777979399</cx:pt>
          <cx:pt idx="393">0.00061477659004405402</cx:pt>
          <cx:pt idx="394">-0.00143399202903572</cx:pt>
          <cx:pt idx="395">-0.0079503032110500096</cx:pt>
          <cx:pt idx="396">-0.057944772262107098</cx:pt>
          <cx:pt idx="397">-0.12837769480921599</cx:pt>
          <cx:pt idx="398">-0.14862514824037601</cx:pt>
          <cx:pt idx="399">-0.14542177000231499</cx:pt>
          <cx:pt idx="400">-0.14023457619700899</cx:pt>
          <cx:pt idx="401">-0.15645116507620699</cx:pt>
          <cx:pt idx="402">-0.18061205984957299</cx:pt>
          <cx:pt idx="403">-0.101029225480834</cx:pt>
          <cx:pt idx="404">-0.052406198018578397</cx:pt>
          <cx:pt idx="405">-0.090440713865885702</cx:pt>
          <cx:pt idx="406">0.0534089613498114</cx:pt>
          <cx:pt idx="407">0.034014462717538198</cx:pt>
          <cx:pt idx="408">-0.062101668774163198</cx:pt>
          <cx:pt idx="409">-0.081606160108292802</cx:pt>
          <cx:pt idx="410">-0.048752267933780999</cx:pt>
          <cx:pt idx="411">-0.0083848859772903891</cx:pt>
          <cx:pt idx="412">-0.0099380214019662502</cx:pt>
          <cx:pt idx="413">0.043087937299885103</cx:pt>
          <cx:pt idx="414">0.056044967669934602</cx:pt>
          <cx:pt idx="415">0.056278031974804299</cx:pt>
          <cx:pt idx="416">-0.0032498677132209099</cx:pt>
          <cx:pt idx="417">0.0047466367658421599</cx:pt>
          <cx:pt idx="418">-0.0040843229179401601</cx:pt>
          <cx:pt idx="419">-0.000130593058542838</cx:pt>
          <cx:pt idx="420">0.000431232512602121</cx:pt>
          <cx:pt idx="421">0.0037785513733683599</cx:pt>
          <cx:pt idx="422">0.0046051140062381103</cx:pt>
          <cx:pt idx="423">-0.021683849239299599</cx:pt>
          <cx:pt idx="424">-0.030258063244575101</cx:pt>
          <cx:pt idx="425">-0.112954591943426</cx:pt>
          <cx:pt idx="426">-0.18571726098659799</cx:pt>
          <cx:pt idx="427">-0.28483107460061702</cx:pt>
          <cx:pt idx="428">-0.26575223104060502</cx:pt>
          <cx:pt idx="429">-0.29224542273242399</cx:pt>
          <cx:pt idx="430">-0.30661387296974602</cx:pt>
          <cx:pt idx="431">-0.20412447003658599</cx:pt>
          <cx:pt idx="432">-0.13011355454739101</cx:pt>
          <cx:pt idx="433">-0.101289925241343</cx:pt>
          <cx:pt idx="434">0.0100493455494624</cx:pt>
          <cx:pt idx="435">0.017157277532005001</cx:pt>
          <cx:pt idx="436">-0.060377456718541</cx:pt>
          <cx:pt idx="437">-0.0268853042783933</cx:pt>
          <cx:pt idx="438">-0.074057781008214196</cx:pt>
          <cx:pt idx="439">-0.013798088282623701</cx:pt>
          <cx:pt idx="440">-0.017055187020166</cx:pt>
          <cx:pt idx="441">0.106689835697012</cx:pt>
          <cx:pt idx="442">0.085700694639633104</cx:pt>
          <cx:pt idx="443">0.063812530412117</cx:pt>
          <cx:pt idx="444">0.0285095257873678</cx:pt>
          <cx:pt idx="445">0.0042014856028978597</cx:pt>
          <cx:pt idx="446">-0.0014931787147994501</cx:pt>
          <cx:pt idx="447">-0.00074191910694385997</cx:pt>
          <cx:pt idx="448">0.00035225793211793798</cx:pt>
          <cx:pt idx="449">0.0020657183828085299</cx:pt>
          <cx:pt idx="450">0.010201768735238301</cx:pt>
          <cx:pt idx="451">-0.0037621630320726499</cx:pt>
          <cx:pt idx="452">-0.057728979307570497</cx:pt>
          <cx:pt idx="453">-0.075096146377366196</cx:pt>
          <cx:pt idx="454">-0.10487723286183399</cx:pt>
          <cx:pt idx="455">-0.195933077487629</cx:pt>
          <cx:pt idx="456">-0.20314386064019799</cx:pt>
          <cx:pt idx="457">-0.23144659517652999</cx:pt>
          <cx:pt idx="458">-0.28257291680496199</cx:pt>
          <cx:pt idx="459">-0.24797353362008401</cx:pt>
          <cx:pt idx="460">-0.256514554284892</cx:pt>
          <cx:pt idx="461">-0.221338083803645</cx:pt>
          <cx:pt idx="462">-0.082935324568961896</cx:pt>
          <cx:pt idx="463">-0.016306359681340199</cx:pt>
          <cx:pt idx="464">-0.044882383801862102</cx:pt>
          <cx:pt idx="465">0.0196139407964688</cx:pt>
          <cx:pt idx="466">-0.016829467425477002</cx:pt>
          <cx:pt idx="467">0.0065646289913034598</cx:pt>
          <cx:pt idx="468">-0.0018622638495718799</cx:pt>
          <cx:pt idx="469">0.065751204204920102</cx:pt>
          <cx:pt idx="470">0.069546112129216395</cx:pt>
          <cx:pt idx="471">0.0524508805968808</cx:pt>
          <cx:pt idx="472">0.044529583965812997</cx:pt>
          <cx:pt idx="473">-0.0189567402527311</cx:pt>
          <cx:pt idx="474">-0.00518571873984814</cx:pt>
          <cx:pt idx="475">-0.0025212086519547398</cx:pt>
          <cx:pt idx="476">-0.00058793313694041496</cx:pt>
          <cx:pt idx="477">0.00059249935264448698</cx:pt>
          <cx:pt idx="478">0.0069469245690237501</cx:pt>
          <cx:pt idx="479">0.022746096989175499</cx:pt>
          <cx:pt idx="480">-0.0279533370751129</cx:pt>
          <cx:pt idx="481">-0.019234050346691799</cx:pt>
          <cx:pt idx="482">0.043117101830411002</cx:pt>
          <cx:pt idx="483">-0.021355011186456802</cx:pt>
          <cx:pt idx="484">0.024840546173907799</cx:pt>
          <cx:pt idx="485">-0.073872508061225695</cx:pt>
          <cx:pt idx="486">-0.121684372636977</cx:pt>
          <cx:pt idx="487">-0.16655049446488901</cx:pt>
          <cx:pt idx="488">-0.244122742955032</cx:pt>
          <cx:pt idx="489">-0.29196154071660901</cx:pt>
          <cx:pt idx="490">-0.136509510065011</cx:pt>
          <cx:pt idx="491">-0.031048011638220099</cx:pt>
          <cx:pt idx="492">-0.067874938568981302</cx:pt>
          <cx:pt idx="493">0.044100333108223498</cx:pt>
          <cx:pt idx="494">-0.028973831184033499</cx:pt>
          <cx:pt idx="495">0.024259780958341699</cx:pt>
          <cx:pt idx="496">0.022215515827034401</cx:pt>
          <cx:pt idx="497">0.036871777045040799</cx:pt>
          <cx:pt idx="498">-0.010340826200475</cx:pt>
          <cx:pt idx="499">0.019695345473135999</cx:pt>
          <cx:pt idx="500">0.037173954747179001</cx:pt>
          <cx:pt idx="501">-0.022686397675792801</cx:pt>
          <cx:pt idx="502">-0.0010843824295450901</cx:pt>
          <cx:pt idx="503">-0.00043372229883048102</cx:pt>
          <cx:pt idx="504">0.00011108510136182599</cx:pt>
          <cx:pt idx="505">-1.1712126129920601e-05</cx:pt>
          <cx:pt idx="506">0.0034050833485683701</cx:pt>
          <cx:pt idx="507">0.065407437718992198</cx:pt>
          <cx:pt idx="508">0.0220623207881319</cx:pt>
          <cx:pt idx="509">0.036216326874363297</cx:pt>
          <cx:pt idx="510">0.102302372589388</cx:pt>
          <cx:pt idx="511">0.024202785106113098</cx:pt>
          <cx:pt idx="512">0.038129915176726398</cx:pt>
          <cx:pt idx="513">0.020761084866321802</cx:pt>
          <cx:pt idx="514">-0.042068645710103401</cx:pt>
          <cx:pt idx="515">-0.071650329093491297</cx:pt>
          <cx:pt idx="516">-0.13419023357404</cx:pt>
          <cx:pt idx="517">-0.16218673876453399</cx:pt>
          <cx:pt idx="518">-0.065274324498037994</cx:pt>
          <cx:pt idx="519">0.0040016325570824702</cx:pt>
          <cx:pt idx="520">-0.0073112630925139801</cx:pt>
          <cx:pt idx="521">0.00360340717245543</cx:pt>
          <cx:pt idx="522">-0.0650308220959573</cx:pt>
          <cx:pt idx="523">0.077801061150086101</cx:pt>
          <cx:pt idx="524">0.019045188493120601</cx:pt>
          <cx:pt idx="525">-0.016402725782207299</cx:pt>
          <cx:pt idx="526">-0.040782457247763602</cx:pt>
          <cx:pt idx="527">0.017696882589011701</cx:pt>
          <cx:pt idx="528">0.054029527311320998</cx:pt>
          <cx:pt idx="529">-0.0037077815780686202</cx:pt>
          <cx:pt idx="530">-0.0011839344069432701</cx:pt>
          <cx:pt idx="531">-0.00092243559138452196</cx:pt>
          <cx:pt idx="532">-0.00059083580296071696</cx:pt>
          <cx:pt idx="533">0.00055498215557666405</cx:pt>
          <cx:pt idx="534">-0.00072699115874911701</cx:pt>
          <cx:pt idx="535">0.072405714462677698</cx:pt>
          <cx:pt idx="536">0.043265306009603398</cx:pt>
          <cx:pt idx="537">0.075501235058988606</cx:pt>
          <cx:pt idx="538">0.127634098339625</cx:pt>
          <cx:pt idx="539">0.097487838278119104</cx:pt>
          <cx:pt idx="540">0.074120164939421002</cx:pt>
          <cx:pt idx="541">0.091659792557631195</cx:pt>
          <cx:pt idx="542">0.035440438113070502</cx:pt>
          <cx:pt idx="543">0.0015358669379731799</cx:pt>
          <cx:pt idx="544">-0.0151193641995012</cx:pt>
          <cx:pt idx="545">-0.0416162766615241</cx:pt>
          <cx:pt idx="546">-0.0129610091256155</cx:pt>
          <cx:pt idx="547">0.028597024065546602</cx:pt>
          <cx:pt idx="548">0.070965635378893194</cx:pt>
          <cx:pt idx="549">0.036768938701791397</cx:pt>
          <cx:pt idx="550">0.032827165634355997</cx:pt>
          <cx:pt idx="551">0.013016149670787101</cx:pt>
          <cx:pt idx="552">0.041100656581731003</cx:pt>
          <cx:pt idx="553">-0.0218460140700255</cx:pt>
          <cx:pt idx="554">-0.029933392348100801</cx:pt>
          <cx:pt idx="555">0.059881689075217001</cx:pt>
          <cx:pt idx="556">0.042744435503457301</cx:pt>
          <cx:pt idx="557">0.012172785384901699</cx:pt>
          <cx:pt idx="558">-0.0015973926448071001</cx:pt>
          <cx:pt idx="559">-0.00097910197299524993</cx:pt>
          <cx:pt idx="560">-0.00089806622146539202</cx:pt>
          <cx:pt idx="561">0.00055379436679743805</cx:pt>
          <cx:pt idx="562">-0.0122036117132824</cx:pt>
          <cx:pt idx="563">0.0126026235615862</cx:pt>
          <cx:pt idx="564">0.038082421087079099</cx:pt>
          <cx:pt idx="565">0.049737795513719402</cx:pt>
          <cx:pt idx="566">0.12483956740946001</cx:pt>
          <cx:pt idx="567">0.083416042075805497</cx:pt>
          <cx:pt idx="568">0.091733842901422405</cx:pt>
          <cx:pt idx="569">0.099264001146738196</cx:pt>
          <cx:pt idx="570">0.036224095683685897</cx:pt>
          <cx:pt idx="571">0.031874489099592701</cx:pt>
          <cx:pt idx="572">-0.036392685073349099</cx:pt>
          <cx:pt idx="573">-0.067865095353270899</cx:pt>
          <cx:pt idx="574">-0.0312487295223744</cx:pt>
          <cx:pt idx="575">0.021839597206479999</cx:pt>
          <cx:pt idx="576">0.079316121188396801</cx:pt>
          <cx:pt idx="577">0.067838350909684195</cx:pt>
          <cx:pt idx="578">0.038661755829485903</cx:pt>
          <cx:pt idx="579">0.058868648073083001</cx:pt>
          <cx:pt idx="580">0.0145206644027238</cx:pt>
          <cx:pt idx="581">-0.00194998002961042</cx:pt>
          <cx:pt idx="582">0.039486478173110601</cx:pt>
          <cx:pt idx="583">0.017299006589332599</cx:pt>
          <cx:pt idx="584">0.017055197783234</cx:pt>
          <cx:pt idx="585">0.00125693628740327</cx:pt>
          <cx:pt idx="586">-0.00067033347764002904</cx:pt>
          <cx:pt idx="587">-0.00033209394644342699</cx:pt>
          <cx:pt idx="588">-0.00082658908444436803</cx:pt>
          <cx:pt idx="589">-0.00042623315634873201</cx:pt>
          <cx:pt idx="590">-0.029886582511108501</cx:pt>
          <cx:pt idx="591">-0.018064399679924799</cx:pt>
          <cx:pt idx="592">-0.0085786096563550303</cx:pt>
          <cx:pt idx="593">0.033307516656661297</cx:pt>
          <cx:pt idx="594">0.080502712283291394</cx:pt>
          <cx:pt idx="595">0.0932078119482566</cx:pt>
          <cx:pt idx="596">0.069902848326428499</cx:pt>
          <cx:pt idx="597">0.027879979275864102</cx:pt>
          <cx:pt idx="598">0.051041274263998598</cx:pt>
          <cx:pt idx="599">0.043234534896282699</cx:pt>
          <cx:pt idx="600">0.021399727014011299</cx:pt>
          <cx:pt idx="601">0.020622519493223999</cx:pt>
          <cx:pt idx="602">0.039533258218332298</cx:pt>
          <cx:pt idx="603">-0.00137901234391869</cx:pt>
          <cx:pt idx="604">-0.030987245287039299</cx:pt>
          <cx:pt idx="605">-0.031604872805160902</cx:pt>
          <cx:pt idx="606">-0.0065401626595927203</cx:pt>
          <cx:pt idx="607">0.0123079760109142</cx:pt>
          <cx:pt idx="608">0.028215928455952902</cx:pt>
          <cx:pt idx="609">-0.00420494527073491</cx:pt>
          <cx:pt idx="610">-0.033150625288001397</cx:pt>
          <cx:pt idx="611">-0.031669724201972498</cx:pt>
          <cx:pt idx="612">-0.0174167414664925</cx:pt>
          <cx:pt idx="613">-0.0015401989593605901</cx:pt>
          <cx:pt idx="614">-0.00063432707988268701</cx:pt>
          <cx:pt idx="615">6.0463788385311801e-05</cx:pt>
          <cx:pt idx="616">1.8431315882077999e-05</cx:pt>
          <cx:pt idx="617">0.00030865178863896702</cx:pt>
          <cx:pt idx="618">-0.0098662691436727599</cx:pt>
          <cx:pt idx="619">-0.0086962731192520796</cx:pt>
          <cx:pt idx="620">-0.011746365548779499</cx:pt>
          <cx:pt idx="621">-0.018157195633875099</cx:pt>
          <cx:pt idx="622">-0.046777877457083297</cx:pt>
          <cx:pt idx="623">-0.037994851543788899</cx:pt>
          <cx:pt idx="624">0.0066164215334049504</cx:pt>
          <cx:pt idx="625">-0.010096200903104299</cx:pt>
          <cx:pt idx="626">0.0061771588381232404</cx:pt>
          <cx:pt idx="627">0.0124745059538089</cx:pt>
          <cx:pt idx="628">-0.0231325382781448</cx:pt>
          <cx:pt idx="629">-0.0076887395830389296</cx:pt>
          <cx:pt idx="630">0.016361967340614299</cx:pt>
          <cx:pt idx="631">0.045753414828677098</cx:pt>
          <cx:pt idx="632">0.046027631200451898</cx:pt>
          <cx:pt idx="633">0.027044238194682099</cx:pt>
          <cx:pt idx="634">-0.0219636629493032</cx:pt>
          <cx:pt idx="635">0.00169337172045904</cx:pt>
          <cx:pt idx="636">0.0037052483149915502</cx:pt>
          <cx:pt idx="637">-0.017347443320189199</cx:pt>
          <cx:pt idx="638">-0.029872717529881</cx:pt>
          <cx:pt idx="639">-0.0272341149623644</cx:pt>
          <cx:pt idx="640">-0.017889184274631299</cx:pt>
          <cx:pt idx="641">-0.0042941101290029102</cx:pt>
          <cx:pt idx="642">0.00052354685340404801</cx:pt>
          <cx:pt idx="643">0.00070848748907721899</cx:pt>
          <cx:pt idx="644">-0.00040362034347192401</cx:pt>
          <cx:pt idx="645">0.000400348668094511</cx:pt>
          <cx:pt idx="646">0.000188368701991954</cx:pt>
          <cx:pt idx="647">-0.0018967433058878201</cx:pt>
          <cx:pt idx="648">-0.0060464322847962803</cx:pt>
          <cx:pt idx="649">-0.0304915878650272</cx:pt>
          <cx:pt idx="650">-0.045677334314582999</cx:pt>
          <cx:pt idx="651">-0.074612474886403102</cx:pt>
          <cx:pt idx="652">-0.082056372996317198</cx:pt>
          <cx:pt idx="653">-0.023631882675087701</cx:pt>
          <cx:pt idx="654">-0.0078339260899269198</cx:pt>
          <cx:pt idx="655">0.024000280058472601</cx:pt>
          <cx:pt idx="656">0.021428425840275801</cx:pt>
          <cx:pt idx="657">0.0044342464031579499</cx:pt>
          <cx:pt idx="658">0.016754559330615999</cx:pt>
          <cx:pt idx="659">0.0483494699458481</cx:pt>
          <cx:pt idx="660">0.033502705748828999</cx:pt>
          <cx:pt idx="661">0.016428132954171001</cx:pt>
          <cx:pt idx="662">0.00637971674799868</cx:pt>
          <cx:pt idx="663">0.026404675930827001</cx:pt>
          <cx:pt idx="664">-0.020171878945376798</cx:pt>
          <cx:pt idx="665">-0.0497244349010207</cx:pt>
          <cx:pt idx="666">-0.035545924105365001</cx:pt>
          <cx:pt idx="667">-0.019054594421418401</cx:pt>
          <cx:pt idx="668">-0.0080895098383248001</cx:pt>
          <cx:pt idx="669">-0.0045471859342084697</cx:pt>
          <cx:pt idx="670">0.00072260364971504397</cx:pt>
          <cx:pt idx="671">-0.000446964292871932</cx:pt>
          <cx:pt idx="672">0.0012118935152440401</cx:pt>
          <cx:pt idx="673">0.00022437224118991499</cx:pt>
          <cx:pt idx="674">0.00049575352399449703</cx:pt>
          <cx:pt idx="675">0.00058400292799991305</cx:pt>
          <cx:pt idx="676">0.00331396833553911</cx:pt>
          <cx:pt idx="677">-0.00273357917769676</cx:pt>
          <cx:pt idx="678">-0.0058060811886519199</cx:pt>
          <cx:pt idx="679">-0.0027285357439056999</cx:pt>
          <cx:pt idx="680">-0.0107706268672696</cx:pt>
          <cx:pt idx="681">-0.0268506895925095</cx:pt>
          <cx:pt idx="682">-0.028828958188312201</cx:pt>
          <cx:pt idx="683">0.019882379823803899</cx:pt>
          <cx:pt idx="684">-0.0127415205284153</cx:pt>
          <cx:pt idx="685">-0.036673515533929002</cx:pt>
          <cx:pt idx="686">-0.023573575470836099</cx:pt>
          <cx:pt idx="687">-0.018482779518871301</cx:pt>
          <cx:pt idx="688">-0.0097935014240030805</cx:pt>
          <cx:pt idx="689">-0.0043662787507695302</cx:pt>
          <cx:pt idx="690">-0.051044095233363201</cx:pt>
          <cx:pt idx="691">-0.047714806116219498</cx:pt>
          <cx:pt idx="692">-0.045396239701761001</cx:pt>
          <cx:pt idx="693">-0.038794533832891803</cx:pt>
          <cx:pt idx="694">-0.016857486719238</cx:pt>
          <cx:pt idx="695">-0.0099052561166260902</cx:pt>
          <cx:pt idx="696">-0.0035532425199535801</cx:pt>
          <cx:pt idx="697">-0.00062621829124110003</cx:pt>
          <cx:pt idx="698">-0.00053800134907418197</cx:pt>
          <cx:pt idx="699">9.3716069674721906e-05</cx:pt>
          <cx:pt idx="700">-0.00016970629647401501</cx:pt>
          <cx:pt idx="701">-0.00028397077253574499</cx:pt>
          <cx:pt idx="702">0.00021434315161005299</cx:pt>
          <cx:pt idx="703">-0.000759809083507613</cx:pt>
          <cx:pt idx="704">-0.0018868281588979899</cx:pt>
          <cx:pt idx="705">-0.00188684096557332</cx:pt>
          <cx:pt idx="706">-4.3202972450059399e-05</cx:pt>
          <cx:pt idx="707">0.00070104715391617397</cx:pt>
          <cx:pt idx="708">0.0039808805812420901</cx:pt>
          <cx:pt idx="709">-0.0105579196546856</cx:pt>
          <cx:pt idx="710">-0.017893421302459099</cx:pt>
          <cx:pt idx="711">-0.020072595381419301</cx:pt>
          <cx:pt idx="712">-0.0282538823568904</cx:pt>
          <cx:pt idx="713">-0.049651466761618003</cx:pt>
          <cx:pt idx="714">-0.041644492990833497</cx:pt>
          <cx:pt idx="715">-0.044822271716973103</cx:pt>
          <cx:pt idx="716">-0.033571450825839497</cx:pt>
          <cx:pt idx="717">-0.039581149355637002</cx:pt>
          <cx:pt idx="718">-0.037343131977696203</cx:pt>
          <cx:pt idx="719">-0.0212454377840657</cx:pt>
          <cx:pt idx="720">-0.0103467909219103</cx:pt>
          <cx:pt idx="721">-0.0053239784590750497</cx:pt>
          <cx:pt idx="722">-0.0057330441752851099</cx:pt>
          <cx:pt idx="723">-0.0027257798440154602</cx:pt>
          <cx:pt idx="724">0.00037420213196128399</cx:pt>
          <cx:pt idx="725">0.00083955259054072995</cx:pt>
          <cx:pt idx="726">-0.00026620258379986598</cx:pt>
          <cx:pt idx="727">-0.000128038810412448</cx:pt>
          <cx:pt idx="728">0.00047436002980981499</cx:pt>
          <cx:pt idx="729">-0.00017760183985757999</cx:pt>
          <cx:pt idx="730">-0.000107642890171884</cx:pt>
          <cx:pt idx="731">-0.00029665569987009802</cx:pt>
          <cx:pt idx="732">0.00014145938084647399</cx:pt>
          <cx:pt idx="733">-0.0011933995586351201</cx:pt>
          <cx:pt idx="734">-0.0011459761187558801</cx:pt>
          <cx:pt idx="735">-0.00085923962717047997</cx:pt>
          <cx:pt idx="736">0.00011796312156897699</cx:pt>
          <cx:pt idx="737">0.00020237047907272</cx:pt>
          <cx:pt idx="738">-0.0011194775491770901</cx:pt>
          <cx:pt idx="739">-0.0015244440717320201</cx:pt>
          <cx:pt idx="740">-0.00133152998827369</cx:pt>
          <cx:pt idx="741">-0.0075728975910001597</cx:pt>
          <cx:pt idx="742">-0.0091153954953496694</cx:pt>
          <cx:pt idx="743">-0.0045628450377828804</cx:pt>
          <cx:pt idx="744">-0.00344228162037321</cx:pt>
          <cx:pt idx="745">-0.0066557865614529201</cx:pt>
          <cx:pt idx="746">-0.010703954771388999</cx:pt>
          <cx:pt idx="747">-0.0070217060900650803</cx:pt>
          <cx:pt idx="748">-0.0050861233940302196</cx:pt>
          <cx:pt idx="749">-0.0013870750170702599</cx:pt>
          <cx:pt idx="750">-0.00033242001839986702</cx:pt>
          <cx:pt idx="751">3.2431415417789403e-05</cx:pt>
          <cx:pt idx="752">-0.00078397356327536102</cx:pt>
          <cx:pt idx="753">0.000314033263257031</cx:pt>
          <cx:pt idx="754">-0.00061014718447058595</cx:pt>
          <cx:pt idx="755">-0.00013910360849009299</cx:pt>
          <cx:pt idx="756">-5.8119971928935199e-05</cx:pt>
          <cx:pt idx="757">0.0011053562141024201</cx:pt>
          <cx:pt idx="758">-0.00033999531138129</cx:pt>
          <cx:pt idx="759">0.00090270529118389098</cx:pt>
          <cx:pt idx="760">-0.00017603388719479501</cx:pt>
          <cx:pt idx="761">-9.4017285066997695e-06</cx:pt>
          <cx:pt idx="762">0.00050116771419253298</cx:pt>
          <cx:pt idx="763">0.00055522735274757804</cx:pt>
          <cx:pt idx="764">0.00046375687136178298</cx:pt>
          <cx:pt idx="765">-0.00019065678684162301</cx:pt>
          <cx:pt idx="766">-0.000158539394324512</cx:pt>
          <cx:pt idx="767">-2.98379137995318e-05</cx:pt>
          <cx:pt idx="768">-7.6370032939891702e-05</cx:pt>
          <cx:pt idx="769">-0.00406270775676043</cx:pt>
          <cx:pt idx="770">-0.0034470387047437299</cx:pt>
          <cx:pt idx="771">6.6886371750447103e-06</cx:pt>
          <cx:pt idx="772">8.0576621444849406e-05</cx:pt>
          <cx:pt idx="773">0.000134185971413432</cx:pt>
          <cx:pt idx="774">-0.0012704304765084201</cx:pt>
          <cx:pt idx="775">-0.0045194198738816999</cx:pt>
          <cx:pt idx="776">-0.0020181053353943699</cx:pt>
          <cx:pt idx="777">-0.00076209914409760605</cx:pt>
          <cx:pt idx="778">-0.00025864116120287499</cx:pt>
          <cx:pt idx="779">0.00015715073769985999</cx:pt>
          <cx:pt idx="780">0.00083094850881778898</cx:pt>
          <cx:pt idx="781">0.00031948555657913802</cx:pt>
          <cx:pt idx="782">0.00071933338875510499</cx:pt>
          <cx:pt idx="783">0.00016392113335525401</cx:pt>
        </cx:lvl>
      </cx:numDim>
    </cx:data>
    <cx:data id="144">
      <cx:numDim type="val">
        <cx:f>'001_WA_F - 副本'!$EO$1:$EO$784</cx:f>
        <cx:lvl ptCount="784" formatCode="G/通用格式">
          <cx:pt idx="0">0.00063315248494249599</cx:pt>
          <cx:pt idx="1">-0.00056555124763789095</cx:pt>
          <cx:pt idx="2">0.00024047737775755601</cx:pt>
          <cx:pt idx="3">0.00036618128992616298</cx:pt>
          <cx:pt idx="4">-0.00028188724820722</cx:pt>
          <cx:pt idx="5">0.00030782595951920499</cx:pt>
          <cx:pt idx="6">0.000121744709337993</cx:pt>
          <cx:pt idx="7">5.23018178840482e-05</cx:pt>
          <cx:pt idx="8">-0.00023681519410458199</cx:pt>
          <cx:pt idx="9">-0.000479324783636929</cx:pt>
          <cx:pt idx="10">0.00047640840745751998</cx:pt>
          <cx:pt idx="11">-0.00031519973435838601</cx:pt>
          <cx:pt idx="12">-0.00035843009460610498</cx:pt>
          <cx:pt idx="13">0.00044778890725591402</cx:pt>
          <cx:pt idx="14">0.00031395818438305101</cx:pt>
          <cx:pt idx="15">0.00070214467206993999</cx:pt>
          <cx:pt idx="16">0.000105137808580117</cx:pt>
          <cx:pt idx="17">-3.3587600357031899e-05</cx:pt>
          <cx:pt idx="18">0.000210635091068454</cx:pt>
          <cx:pt idx="19">-0.00026181612761621903</cx:pt>
          <cx:pt idx="20">6.8301051411701606e-05</cx:pt>
          <cx:pt idx="21">0.00030887444731906801</cx:pt>
          <cx:pt idx="22">4.5364528692452801e-06</cx:pt>
          <cx:pt idx="23">-0.00032239008611750401</cx:pt>
          <cx:pt idx="24">-0.000391564574525363</cx:pt>
          <cx:pt idx="25">-0.00045198170368970699</cx:pt>
          <cx:pt idx="26">-0.00042229302454318299</cx:pt>
          <cx:pt idx="27">0.000543832271490601</cx:pt>
          <cx:pt idx="28">-0.000794101724345061</cx:pt>
          <cx:pt idx="29">0.00043198098708643499</cx:pt>
          <cx:pt idx="30">-0.00028947142492361303</cx:pt>
          <cx:pt idx="31">-0.00046475819537605302</cx:pt>
          <cx:pt idx="32">-0.00031722071032056501</cx:pt>
          <cx:pt idx="33">0.000401025558400605</cx:pt>
          <cx:pt idx="34">0.00013241070838759599</cx:pt>
          <cx:pt idx="35">3.2595201276871298e-05</cx:pt>
          <cx:pt idx="36">0.00060883317297576905</cx:pt>
          <cx:pt idx="37">0.00080248420215088101</cx:pt>
          <cx:pt idx="38">0.000153119792235292</cx:pt>
          <cx:pt idx="39">0.00033719160028356703</cx:pt>
          <cx:pt idx="40">0.00061463581991066702</cx:pt>
          <cx:pt idx="41">0.00078624588796054405</cx:pt>
          <cx:pt idx="42">0.00058466926718950003</cx:pt>
          <cx:pt idx="43">-2.86108828556833e-05</cx:pt>
          <cx:pt idx="44">0.0013281458260030799</cx:pt>
          <cx:pt idx="45">0.00155943058817315</cx:pt>
          <cx:pt idx="46">3.52775840535077e-05</cx:pt>
          <cx:pt idx="47">0.00047514400358615301</cx:pt>
          <cx:pt idx="48">0.00069089026957411097</cx:pt>
          <cx:pt idx="49">-0.00016559807279107301</cx:pt>
          <cx:pt idx="50">-5.0815731531488902e-05</cx:pt>
          <cx:pt idx="51">0.00049747623194824897</cx:pt>
          <cx:pt idx="52">-0.00017023050026655101</cx:pt>
          <cx:pt idx="53">6.7197651483493794e-05</cx:pt>
          <cx:pt idx="54">0.00050634307332644499</cx:pt>
          <cx:pt idx="55">3.4801375904619899e-05</cx:pt>
          <cx:pt idx="56">-0.00021740397908577699</cx:pt>
          <cx:pt idx="57">3.5634214035084799e-05</cx:pt>
          <cx:pt idx="58">0.00071937791441333302</cx:pt>
          <cx:pt idx="59">-0.000134011800965502</cx:pt>
          <cx:pt idx="60">0.00020202366372859399</cx:pt>
          <cx:pt idx="61">0.00020960154550277499</cx:pt>
          <cx:pt idx="62">0.00067211969061096695</cx:pt>
          <cx:pt idx="63">0.00213618126621627</cx:pt>
          <cx:pt idx="64">0.0022437432950299699</cx:pt>
          <cx:pt idx="65">-0.0018395399583447799</cx:pt>
          <cx:pt idx="66">0.0022217869076464002</cx:pt>
          <cx:pt idx="67">0.0040605312446653297</cx:pt>
          <cx:pt idx="68">-0.0049434976188513398</cx:pt>
          <cx:pt idx="69">-0.014755722835360301</cx:pt>
          <cx:pt idx="70">-0.011021895676094901</cx:pt>
          <cx:pt idx="71">-0.0058211966865232201</cx:pt>
          <cx:pt idx="72">0.00478777220479242</cx:pt>
          <cx:pt idx="73">0.0096822480344765094</cx:pt>
          <cx:pt idx="74">0.010874754186801901</cx:pt>
          <cx:pt idx="75">0.0087333902876399905</cx:pt>
          <cx:pt idx="76">0.0028444153429222699</cx:pt>
          <cx:pt idx="77">0.0015390229643941599</cx:pt>
          <cx:pt idx="78">0.00149154114017899</cx:pt>
          <cx:pt idx="79">-0.00046492706265050101</cx:pt>
          <cx:pt idx="80">-0.00028787056744143202</cx:pt>
          <cx:pt idx="81">-2.1137479643456799e-05</cx:pt>
          <cx:pt idx="82">0.00022158875054045801</cx:pt>
          <cx:pt idx="83">0.00030973376987078699</cx:pt>
          <cx:pt idx="84">-0.00022954353331285901</cx:pt>
          <cx:pt idx="85">0.00048642789090344297</cx:pt>
          <cx:pt idx="86">-7.8771646467670396e-06</cx:pt>
          <cx:pt idx="87">-0.00024496238702862902</cx:pt>
          <cx:pt idx="88">0.00040075599603291298</cx:pt>
          <cx:pt idx="89">-4.5452158843490002e-05</cx:pt>
          <cx:pt idx="90">0.00050116530338506396</cx:pt>
          <cx:pt idx="91">-3.22464605911026e-05</cx:pt>
          <cx:pt idx="92">0.000325219673588278</cx:pt>
          <cx:pt idx="93">-0.0014452181587359799</cx:pt>
          <cx:pt idx="94">-0.0062777760244459302</cx:pt>
          <cx:pt idx="95">-0.0035020041084555002</cx:pt>
          <cx:pt idx="96">-0.00145315924771614</cx:pt>
          <cx:pt idx="97">-0.0078934868539127893</cx:pt>
          <cx:pt idx="98">-0.023939960126157601</cx:pt>
          <cx:pt idx="99">-0.0163565394435587</cx:pt>
          <cx:pt idx="100">-0.0026202995121326201</cx:pt>
          <cx:pt idx="101">0.012942112937990099</cx:pt>
          <cx:pt idx="102">0.0170963686940157</cx:pt>
          <cx:pt idx="103">0.0115191774574876</cx:pt>
          <cx:pt idx="104">0.011391210443601901</cx:pt>
          <cx:pt idx="105">0.0091019021100214592</cx:pt>
          <cx:pt idx="106">0.0063320405358817397</cx:pt>
          <cx:pt idx="107">0.00044014832146877002</cx:pt>
          <cx:pt idx="108">-0.000163639717226147</cx:pt>
          <cx:pt idx="109">0.00298635151888259</cx:pt>
          <cx:pt idx="110">0.0014915183891903399</cx:pt>
          <cx:pt idx="111">-0.00018583627020239701</cx:pt>
          <cx:pt idx="112">0.00079742807590887205</cx:pt>
          <cx:pt idx="113">0.000260323049057594</cx:pt>
          <cx:pt idx="114">-3.20118423381781e-05</cx:pt>
          <cx:pt idx="115">3.2949146146868701e-05</cx:pt>
          <cx:pt idx="116">0.00050277864048081796</cx:pt>
          <cx:pt idx="117">-0.00325064608062721</cx:pt>
          <cx:pt idx="118">-0.0098932356023115203</cx:pt>
          <cx:pt idx="119">-0.0152948470527606</cx:pt>
          <cx:pt idx="120">-0.0207225724284106</cx:pt>
          <cx:pt idx="121">0.0022741944599628402</cx:pt>
          <cx:pt idx="122">0.0127826560104565</cx:pt>
          <cx:pt idx="123">0.039811867178232901</cx:pt>
          <cx:pt idx="124">0.025499105197018101</cx:pt>
          <cx:pt idx="125">-0.031364310296054701</cx:pt>
          <cx:pt idx="126">-0.0099427305211818497</cx:pt>
          <cx:pt idx="127">0.032459998594010803</cx:pt>
          <cx:pt idx="128">0.054169181068712699</cx:pt>
          <cx:pt idx="129">0.054927672887749399</cx:pt>
          <cx:pt idx="130">0.020094056090137698</cx:pt>
          <cx:pt idx="131">-0.0027627235383638599</cx:pt>
          <cx:pt idx="132">-0.0104015473372877</cx:pt>
          <cx:pt idx="133">-0.0054271938922153297</cx:pt>
          <cx:pt idx="134">-0.0076834332727157796</cx:pt>
          <cx:pt idx="135">0.00095375789915113198</cx:pt>
          <cx:pt idx="136">0.0083450998362556098</cx:pt>
          <cx:pt idx="137">0.0064930866725721997</cx:pt>
          <cx:pt idx="138">0.0022453799143641799</cx:pt>
          <cx:pt idx="139">0.00040294407882574901</cx:pt>
          <cx:pt idx="140">0.00026013830794746601</cx:pt>
          <cx:pt idx="141">-0.00035205499266337601</cx:pt>
          <cx:pt idx="142">-0.00032406924508667097</cx:pt>
          <cx:pt idx="143">5.8351313760297702e-05</cx:pt>
          <cx:pt idx="144">0.00034978865328790198</cx:pt>
          <cx:pt idx="145">-0.0105748868312712</cx:pt>
          <cx:pt idx="146">-0.00648021583078307</cx:pt>
          <cx:pt idx="147">0.024166285915148401</cx:pt>
          <cx:pt idx="148">0.0039893894619911201</cx:pt>
          <cx:pt idx="149">0.00465820948621707</cx:pt>
          <cx:pt idx="150">0.0171720527088207</cx:pt>
          <cx:pt idx="151">0.065478782929826701</cx:pt>
          <cx:pt idx="152">0.027687263580631599</cx:pt>
          <cx:pt idx="153">-0.0121922128838255</cx:pt>
          <cx:pt idx="154">0.042969291758475102</cx:pt>
          <cx:pt idx="155">0.054258483201863598</cx:pt>
          <cx:pt idx="156">0.074030196607706905</cx:pt>
          <cx:pt idx="157">0.061865195795356903</cx:pt>
          <cx:pt idx="158">0.0203282200969753</cx:pt>
          <cx:pt idx="159">0.032044338723902797</cx:pt>
          <cx:pt idx="160">0.029258381302337998</cx:pt>
          <cx:pt idx="161">0.028880180295433301</cx:pt>
          <cx:pt idx="162">0.0131235798330912</cx:pt>
          <cx:pt idx="163">0.0050073781319651999</cx:pt>
          <cx:pt idx="164">0.0141756841526332</cx:pt>
          <cx:pt idx="165">0.018120175530734601</cx:pt>
          <cx:pt idx="166">0.010568219035674</cx:pt>
          <cx:pt idx="167">-4.2357450143157403e-05</cx:pt>
          <cx:pt idx="168">-0.000169197730406833</cx:pt>
          <cx:pt idx="169">-8.7275907415141799e-05</cx:pt>
          <cx:pt idx="170">0.00168434887282356</cx:pt>
          <cx:pt idx="171">-5.2347215601958499e-05</cx:pt>
          <cx:pt idx="172">-0.00070011674082951696</cx:pt>
          <cx:pt idx="173">0.00144783487659525</cx:pt>
          <cx:pt idx="174">0.012686763675619699</cx:pt>
          <cx:pt idx="175">0.033907037029728998</cx:pt>
          <cx:pt idx="176">0.026526674456130599</cx:pt>
          <cx:pt idx="177">0.039951431110127</cx:pt>
          <cx:pt idx="178">0.078376892574885199</cx:pt>
          <cx:pt idx="179">0.056728544760398202</cx:pt>
          <cx:pt idx="180">0.054057933545634998</cx:pt>
          <cx:pt idx="181">0.032034715230372601</cx:pt>
          <cx:pt idx="182">0.060663124676473397</cx:pt>
          <cx:pt idx="183">0.067671087916529898</cx:pt>
          <cx:pt idx="184">0.030103850877221099</cx:pt>
          <cx:pt idx="185">0.080686573078362703</cx:pt>
          <cx:pt idx="186">0.070982496256579194</cx:pt>
          <cx:pt idx="187">0.095867006095968002</cx:pt>
          <cx:pt idx="188">0.0348178796998291</cx:pt>
          <cx:pt idx="189">-0.00173445100342373</cx:pt>
          <cx:pt idx="190">0.018098863766731099</cx:pt>
          <cx:pt idx="191">0.024639684863852599</cx:pt>
          <cx:pt idx="192">0.022591765037858799</cx:pt>
          <cx:pt idx="193">0.026137826073248799</cx:pt>
          <cx:pt idx="194">0.0056806292973126697</cx:pt>
          <cx:pt idx="195">-0.00068320361716105301</cx:pt>
          <cx:pt idx="196">-0.00011711995255196</cx:pt>
          <cx:pt idx="197">-0.00052970907441762403</cx:pt>
          <cx:pt idx="198">-0.0083727029559571495</cx:pt>
          <cx:pt idx="199">-0.0183771664694845</cx:pt>
          <cx:pt idx="200">-0.00019735376899095099</cx:pt>
          <cx:pt idx="201">0.016007264007570202</cx:pt>
          <cx:pt idx="202">-0.0052880494806903803</cx:pt>
          <cx:pt idx="203">0.022226755796520399</cx:pt>
          <cx:pt idx="204">0.056107268968927398</cx:pt>
          <cx:pt idx="205">0.067966516011941494</cx:pt>
          <cx:pt idx="206">0.098057511364464403</cx:pt>
          <cx:pt idx="207">0.049899244884487499</cx:pt>
          <cx:pt idx="208">0.023639542807401302</cx:pt>
          <cx:pt idx="209">0.018099332143057301</cx:pt>
          <cx:pt idx="210">0.013197276526218601</cx:pt>
          <cx:pt idx="211">0.072076053151189506</cx:pt>
          <cx:pt idx="212">0.062846192866927594</cx:pt>
          <cx:pt idx="213">0.020578596089165398</cx:pt>
          <cx:pt idx="214">0.034829951832002597</cx:pt>
          <cx:pt idx="215">0.027673246534436102</cx:pt>
          <cx:pt idx="216">0.013115922003366301</cx:pt>
          <cx:pt idx="217">0.041366017591517298</cx:pt>
          <cx:pt idx="218">0.040842691576180701</cx:pt>
          <cx:pt idx="219">0.036894739398984702</cx:pt>
          <cx:pt idx="220">0.0026693039757915101</cx:pt>
          <cx:pt idx="221">0.0072846421066807502</cx:pt>
          <cx:pt idx="222">0.0047130561915164002</cx:pt>
          <cx:pt idx="223">0.00026768109160609199</cx:pt>
          <cx:pt idx="224">0.00030632471912542302</cx:pt>
          <cx:pt idx="225">-0.00011447769176347601</cx:pt>
          <cx:pt idx="226">-0.0101578772824647</cx:pt>
          <cx:pt idx="227">-0.010759853110527901</cx:pt>
          <cx:pt idx="228">0.0016579618923741801</cx:pt>
          <cx:pt idx="229">-0.020646004336158399</cx:pt>
          <cx:pt idx="230">0.027345606351464002</cx:pt>
          <cx:pt idx="231">0.042261580480241097</cx:pt>
          <cx:pt idx="232">0.048346913563270803</cx:pt>
          <cx:pt idx="233">0.088408535102069294</cx:pt>
          <cx:pt idx="234">0.067493202675222297</cx:pt>
          <cx:pt idx="235">0.047312968376931101</cx:pt>
          <cx:pt idx="236">0.041072410602651002</cx:pt>
          <cx:pt idx="237">0.042815327164323298</cx:pt>
          <cx:pt idx="238">0.0028227609402860301</cx:pt>
          <cx:pt idx="239">0.032201117401906197</cx:pt>
          <cx:pt idx="240">0.039104747337382</cx:pt>
          <cx:pt idx="241">0.0075867872017106501</cx:pt>
          <cx:pt idx="242">0.0244666953000768</cx:pt>
          <cx:pt idx="243">0.024858832989365701</cx:pt>
          <cx:pt idx="244">0.0076738455234894101</cx:pt>
          <cx:pt idx="245">0.043032221645453297</cx:pt>
          <cx:pt idx="246">0.044477588099532103</cx:pt>
          <cx:pt idx="247">0.043678230946018498</cx:pt>
          <cx:pt idx="248">0.018143678693500601</cx:pt>
          <cx:pt idx="249">0.0177102118504096</cx:pt>
          <cx:pt idx="250">0.010442258876436</cx:pt>
          <cx:pt idx="251">0.0013223867068612801</cx:pt>
          <cx:pt idx="252">0.00019672772276369099</cx:pt>
          <cx:pt idx="253">-0.00029997456704553401</cx:pt>
          <cx:pt idx="254">-0.00161163766328493</cx:pt>
          <cx:pt idx="255">-0.00120547049974589</cx:pt>
          <cx:pt idx="256">-0.0091834019640728692</cx:pt>
          <cx:pt idx="257">-0.0016892886972720901</cx:pt>
          <cx:pt idx="258">0.019480372537443901</cx:pt>
          <cx:pt idx="259">0.0158449692784196</cx:pt>
          <cx:pt idx="260">0.078229987243631699</cx:pt>
          <cx:pt idx="261">0.112783794939068</cx:pt>
          <cx:pt idx="262">0.057710348656335501</cx:pt>
          <cx:pt idx="263">0.0522098930300266</cx:pt>
          <cx:pt idx="264">0.0124821010100695</cx:pt>
          <cx:pt idx="265">-0.00121370823789187</cx:pt>
          <cx:pt idx="266">-0.0250591971544438</cx:pt>
          <cx:pt idx="267">-0.0083875927698232201</cx:pt>
          <cx:pt idx="268">0.023098453859156799</cx:pt>
          <cx:pt idx="269">-0.035478627650934402</cx:pt>
          <cx:pt idx="270">0.0010608862205434299</cx:pt>
          <cx:pt idx="271">2.0740973922011799e-05</cx:pt>
          <cx:pt idx="272">-0.0289682354954614</cx:pt>
          <cx:pt idx="273">-0.028090631175434502</cx:pt>
          <cx:pt idx="274">0.0096289290242506098</cx:pt>
          <cx:pt idx="275">0.045394480332583399</cx:pt>
          <cx:pt idx="276">0.0583543031682381</cx:pt>
          <cx:pt idx="277">0.039099741373942599</cx:pt>
          <cx:pt idx="278">0.0150092003116557</cx:pt>
          <cx:pt idx="279">-0.00088863808881426397</cx:pt>
          <cx:pt idx="280">0.00037043594143063903</cx:pt>
          <cx:pt idx="281">-0.00109009149235292</cx:pt>
          <cx:pt idx="282">-0.00386496800424262</cx:pt>
          <cx:pt idx="283">0.0028727126437274601</cx:pt>
          <cx:pt idx="284">-0.0014990286990173799</cx:pt>
          <cx:pt idx="285">0.0019933782850087298</cx:pt>
          <cx:pt idx="286">0.0072641667615189398</cx:pt>
          <cx:pt idx="287">-0.0016890360234959199</cx:pt>
          <cx:pt idx="288">0.047282283896328298</cx:pt>
          <cx:pt idx="289">0.033924994629924897</cx:pt>
          <cx:pt idx="290">0.0078845104932059405</cx:pt>
          <cx:pt idx="291">0.022375959136966099</cx:pt>
          <cx:pt idx="292">0.0152187957030067</cx:pt>
          <cx:pt idx="293">-0.0263554645203808</cx:pt>
          <cx:pt idx="294">-0.028580370798330101</cx:pt>
          <cx:pt idx="295">-0.055335655651007197</cx:pt>
          <cx:pt idx="296">-0.0793803727130373</cx:pt>
          <cx:pt idx="297">-0.082534605518980397</cx:pt>
          <cx:pt idx="298">-0.0269454698699781</cx:pt>
          <cx:pt idx="299">-0.029510660064665298</cx:pt>
          <cx:pt idx="300">-0.047505696321329803</cx:pt>
          <cx:pt idx="301">-0.052984446093080902</cx:pt>
          <cx:pt idx="302">-0.018109120322114199</cx:pt>
          <cx:pt idx="303">0.034696152309758498</cx:pt>
          <cx:pt idx="304">0.051601111430863301</cx:pt>
          <cx:pt idx="305">0.030719176707476498</cx:pt>
          <cx:pt idx="306">0.0118045245324775</cx:pt>
          <cx:pt idx="307">-0.00061487547637371995</cx:pt>
          <cx:pt idx="308">-3.86621394686518e-05</cx:pt>
          <cx:pt idx="309">-0.000413726712860261</cx:pt>
          <cx:pt idx="310">-0.0037330639377102402</cx:pt>
          <cx:pt idx="311">0.0097036487772081195</cx:pt>
          <cx:pt idx="312">0.0099607253456855793</cx:pt>
          <cx:pt idx="313">-0.057743793412623298</cx:pt>
          <cx:pt idx="314">-0.057199240833162503</cx:pt>
          <cx:pt idx="315">-0.027672067252141198</cx:pt>
          <cx:pt idx="316">-0.0124453902102418</cx:pt>
          <cx:pt idx="317">-0.013323994875604501</cx:pt>
          <cx:pt idx="318">-0.0309934971747057</cx:pt>
          <cx:pt idx="319">0.0019712057341933899</cx:pt>
          <cx:pt idx="320">0.047134019670809803</cx:pt>
          <cx:pt idx="321">0.041429661800660801</cx:pt>
          <cx:pt idx="322">-0.0075407063434132201</cx:pt>
          <cx:pt idx="323">-0.067330339196627495</cx:pt>
          <cx:pt idx="324">-0.132742288856149</cx:pt>
          <cx:pt idx="325">-0.098703476740728699</cx:pt>
          <cx:pt idx="326">-0.113183854313152</cx:pt>
          <cx:pt idx="327">-0.090220655301971098</cx:pt>
          <cx:pt idx="328">-0.098790017145888906</cx:pt>
          <cx:pt idx="329">-0.054410633496964303</cx:pt>
          <cx:pt idx="330">-0.080180067621306694</cx:pt>
          <cx:pt idx="331">-0.0227274751603227</cx:pt>
          <cx:pt idx="332">0.0126457801325984</cx:pt>
          <cx:pt idx="333">0.0151810918007297</cx:pt>
          <cx:pt idx="334">0.0053039796955324098</cx:pt>
          <cx:pt idx="335">0.00037579333300475298</cx:pt>
          <cx:pt idx="336">0.00027361300414472203</cx:pt>
          <cx:pt idx="337">-0.00076309139067383001</cx:pt>
          <cx:pt idx="338">-0.0023522880678801001</cx:pt>
          <cx:pt idx="339">0.019134831683549399</cx:pt>
          <cx:pt idx="340">-0.0110555751754713</cx:pt>
          <cx:pt idx="341">-0.060723489215006102</cx:pt>
          <cx:pt idx="342">-0.029641587578207802</cx:pt>
          <cx:pt idx="343">-0.00812870234859496</cx:pt>
          <cx:pt idx="344">0.0198445586951926</cx:pt>
          <cx:pt idx="345">0.0291053427772014</cx:pt>
          <cx:pt idx="346">0.00037931790612712402</cx:pt>
          <cx:pt idx="347">0.093369779985914295</cx:pt>
          <cx:pt idx="348">0.072180997338879796</cx:pt>
          <cx:pt idx="349">0.0524430010548428</cx:pt>
          <cx:pt idx="350">-0.040015707842132403</cx:pt>
          <cx:pt idx="351">-0.068079367694133905</cx:pt>
          <cx:pt idx="352">-0.111022871313361</cx:pt>
          <cx:pt idx="353">-0.055183388137542699</cx:pt>
          <cx:pt idx="354">-0.11925746334531501</cx:pt>
          <cx:pt idx="355">-0.107132162740198</cx:pt>
          <cx:pt idx="356">-0.053762222658680602</cx:pt>
          <cx:pt idx="357">-0.0276963126717251</cx:pt>
          <cx:pt idx="358">-0.082803037951954206</cx:pt>
          <cx:pt idx="359">-0.040694645669995998</cx:pt>
          <cx:pt idx="360">-0.0083731814465181492</cx:pt>
          <cx:pt idx="361">0.00304817262493911</cx:pt>
          <cx:pt idx="362">0.0020388541100527899</cx:pt>
          <cx:pt idx="363">-0.00018750130713887799</cx:pt>
          <cx:pt idx="364">0.000303627341629277</cx:pt>
          <cx:pt idx="365">0.00062505755754803599</cx:pt>
          <cx:pt idx="366">-0.0011728490061824099</cx:pt>
          <cx:pt idx="367">0.015426848916132401</cx:pt>
          <cx:pt idx="368">-0.0306153400414838</cx:pt>
          <cx:pt idx="369">-0.030744219043938099</cx:pt>
          <cx:pt idx="370">-0.0031376515742242098</cx:pt>
          <cx:pt idx="371">0.031085390694963001</cx:pt>
          <cx:pt idx="372">0.0097242011027754895</cx:pt>
          <cx:pt idx="373">0.040656017681020298</cx:pt>
          <cx:pt idx="374">0.0052408891064978699</cx:pt>
          <cx:pt idx="375">0.073143028472583096</cx:pt>
          <cx:pt idx="376">0.043935731384558301</cx:pt>
          <cx:pt idx="377">0.018979356436675299</cx:pt>
          <cx:pt idx="378">-0.050196575561680001</cx:pt>
          <cx:pt idx="379">-0.039417747727526202</cx:pt>
          <cx:pt idx="380">-0.065670466240130607</cx:pt>
          <cx:pt idx="381">-0.052611649974299998</cx:pt>
          <cx:pt idx="382">-0.044123000118097902</cx:pt>
          <cx:pt idx="383">-0.0195527575132389</cx:pt>
          <cx:pt idx="384">-0.017593785876427501</cx:pt>
          <cx:pt idx="385">-0.013455939210431001</cx:pt>
          <cx:pt idx="386">-0.051034004561017102</cx:pt>
          <cx:pt idx="387">-0.022286033416936499</cx:pt>
          <cx:pt idx="388">-0.011126018484907</cx:pt>
          <cx:pt idx="389">0.0031346601637854102</cx:pt>
          <cx:pt idx="390">0.00477089805113991</cx:pt>
          <cx:pt idx="391">0.00061982565922248602</cx:pt>
          <cx:pt idx="392">-0.00017463497552088901</cx:pt>
          <cx:pt idx="393">-0.00014912593317467499</cx:pt>
          <cx:pt idx="394">-0.00040539155290248298</cx:pt>
          <cx:pt idx="395">-0.00336357171073038</cx:pt>
          <cx:pt idx="396">-0.023678159129664401</cx:pt>
          <cx:pt idx="397">-0.034445239660620998</cx:pt>
          <cx:pt idx="398">0.015106612755172499</cx:pt>
          <cx:pt idx="399">-0.0215452039906384</cx:pt>
          <cx:pt idx="400">-0.057282441813178597</cx:pt>
          <cx:pt idx="401">-0.033497035064067801</cx:pt>
          <cx:pt idx="402">0.033514708499270997</cx:pt>
          <cx:pt idx="403">0.044394954174533</cx:pt>
          <cx:pt idx="404">-0.0382396637855896</cx:pt>
          <cx:pt idx="405">-0.0615812642224145</cx:pt>
          <cx:pt idx="406">-0.040405322974567497</cx:pt>
          <cx:pt idx="407">-0.023759424372327701</cx:pt>
          <cx:pt idx="408">0.0066546531082265197</cx:pt>
          <cx:pt idx="409">0.0102058608619495</cx:pt>
          <cx:pt idx="410">0.0064957733920232496</cx:pt>
          <cx:pt idx="411">-0.0446798107643267</cx:pt>
          <cx:pt idx="412">-0.0207412511424836</cx:pt>
          <cx:pt idx="413">-0.044429351984017297</cx:pt>
          <cx:pt idx="414">-0.045992235631728898</cx:pt>
          <cx:pt idx="415">-0.0088143060619838096</cx:pt>
          <cx:pt idx="416">-0.00015309504204516201</cx:pt>
          <cx:pt idx="417">0.0050282175910231599</cx:pt>
          <cx:pt idx="418">0.00074609134438508604</cx:pt>
          <cx:pt idx="419">0.00060109319434424201</cx:pt>
          <cx:pt idx="420">-0.00041250376211653198</cx:pt>
          <cx:pt idx="421">1.0928756235728601e-05</cx:pt>
          <cx:pt idx="422">-0.0015349258408725299</cx:pt>
          <cx:pt idx="423">-0.018120039295901599</cx:pt>
          <cx:pt idx="424">-0.022626870706656199</cx:pt>
          <cx:pt idx="425">-0.018409524483960899</cx:pt>
          <cx:pt idx="426">0.0030875518550902499</cx:pt>
          <cx:pt idx="427">-0.00155864537135942</cx:pt>
          <cx:pt idx="428">-0.0252570508101203</cx:pt>
          <cx:pt idx="429">-0.00501666109311091</cx:pt>
          <cx:pt idx="430">0.0434863700822056</cx:pt>
          <cx:pt idx="431">0.047080357221980999</cx:pt>
          <cx:pt idx="432">0.0127001366643544</cx:pt>
          <cx:pt idx="433">-0.024172472962913801</cx:pt>
          <cx:pt idx="434">0.021373800021578199</cx:pt>
          <cx:pt idx="435">0.00260863771742195</cx:pt>
          <cx:pt idx="436">0.071062114635194601</cx:pt>
          <cx:pt idx="437">0.0448285913829084</cx:pt>
          <cx:pt idx="438">-0.0032442063732504899</cx:pt>
          <cx:pt idx="439">-0.046324958332060802</cx:pt>
          <cx:pt idx="440">-0.041411257725610599</cx:pt>
          <cx:pt idx="441">-0.051039180968479099</cx:pt>
          <cx:pt idx="442">-0.032325536336459897</cx:pt>
          <cx:pt idx="443">-0.0033819636570782299</cx:pt>
          <cx:pt idx="444">0.0112345498133112</cx:pt>
          <cx:pt idx="445">0.015339341319839101</cx:pt>
          <cx:pt idx="446">0.00203251145204717</cx:pt>
          <cx:pt idx="447">-0.00176289148498963</cx:pt>
          <cx:pt idx="448">-0.00033194456372887302</cx:pt>
          <cx:pt idx="449">-0.0013640813883290001</cx:pt>
          <cx:pt idx="450">-0.00077028123888195105</cx:pt>
          <cx:pt idx="451">-0.017009753415257099</cx:pt>
          <cx:pt idx="452">-0.0112600115710201</cx:pt>
          <cx:pt idx="453">-0.021979909997818198</cx:pt>
          <cx:pt idx="454">-0.0245956513494523</cx:pt>
          <cx:pt idx="455">-0.0052531934531108897</cx:pt>
          <cx:pt idx="456">-0.0156258025625159</cx:pt>
          <cx:pt idx="457">0.041414040475905002</cx:pt>
          <cx:pt idx="458">0.070912779171474205</cx:pt>
          <cx:pt idx="459">0.012860382705428299</cx:pt>
          <cx:pt idx="460">-0.0062134498658970401</cx:pt>
          <cx:pt idx="461">0.038334071952750903</cx:pt>
          <cx:pt idx="462">0.038380143151680902</cx:pt>
          <cx:pt idx="463">0.038380702474638498</cx:pt>
          <cx:pt idx="464">0.0328194497329111</cx:pt>
          <cx:pt idx="465">-0.046768990662986697</cx:pt>
          <cx:pt idx="466">-0.057448652735568803</cx:pt>
          <cx:pt idx="467">-0.030347466268460101</cx:pt>
          <cx:pt idx="468">-0.045105312506399202</cx:pt>
          <cx:pt idx="469">-0.014859274253393199</cx:pt>
          <cx:pt idx="470">0.0038603375703523202</cx:pt>
          <cx:pt idx="471">0.042092829443058498</cx:pt>
          <cx:pt idx="472">0.0151021574828222</cx:pt>
          <cx:pt idx="473">0.0197723996127405</cx:pt>
          <cx:pt idx="474">0.00064779672498571704</cx:pt>
          <cx:pt idx="475">-0.0027459095895893998</cx:pt>
          <cx:pt idx="476">-6.6424415319890796e-05</cx:pt>
          <cx:pt idx="477">6.7230609140929394e-05</cx:pt>
          <cx:pt idx="478">-0.0035001669420754501</cx:pt>
          <cx:pt idx="479">-0.0068736958827516096</cx:pt>
          <cx:pt idx="480">-0.0050209086347535199</cx:pt>
          <cx:pt idx="481">-0.0125921008547859</cx:pt>
          <cx:pt idx="482">-0.0114583511497612</cx:pt>
          <cx:pt idx="483">-0.021870424892555501</cx:pt>
          <cx:pt idx="484">-0.0081516483089723608</cx:pt>
          <cx:pt idx="485">0.032743834437523697</cx:pt>
          <cx:pt idx="486">0.061089995629364201</cx:pt>
          <cx:pt idx="487">-0.010630917236456301</cx:pt>
          <cx:pt idx="488">-0.019462661121558901</cx:pt>
          <cx:pt idx="489">0.038918518292403899</cx:pt>
          <cx:pt idx="490">0.037445429012817499</cx:pt>
          <cx:pt idx="491">0.041918822945982002</cx:pt>
          <cx:pt idx="492">0.024926129415148601</cx:pt>
          <cx:pt idx="493">-0.017712284141441801</cx:pt>
          <cx:pt idx="494">-0.056609347907313798</cx:pt>
          <cx:pt idx="495">-0.038586707764513901</cx:pt>
          <cx:pt idx="496">-0.0109452474694382</cx:pt>
          <cx:pt idx="497">0.0067939020463894696</cx:pt>
          <cx:pt idx="498">0.0280268085031086</cx:pt>
          <cx:pt idx="499">0.048982678677302098</cx:pt>
          <cx:pt idx="500">0.011235389246224199</cx:pt>
          <cx:pt idx="501">-0.0100419074285344</cx:pt>
          <cx:pt idx="502">-0.0074196972287271703</cx:pt>
          <cx:pt idx="503">-0.00053099360887191697</cx:pt>
          <cx:pt idx="504">-0.00016269265826570299</cx:pt>
          <cx:pt idx="505">0.000101428236552179</cx:pt>
          <cx:pt idx="506">-0.00124369168066114</cx:pt>
          <cx:pt idx="507">-0.0035937022253852702</cx:pt>
          <cx:pt idx="508">0.0021486418395732102</cx:pt>
          <cx:pt idx="509">-4.1575986484793498e-05</cx:pt>
          <cx:pt idx="510">0.0058700517445758101</cx:pt>
          <cx:pt idx="511">-0.025285784407877401</cx:pt>
          <cx:pt idx="512">-0.0036656897040620801</cx:pt>
          <cx:pt idx="513">0.00960270766020546</cx:pt>
          <cx:pt idx="514">0.024433799056080601</cx:pt>
          <cx:pt idx="515">-0.0583001909108967</cx:pt>
          <cx:pt idx="516">-0.0102933981086558</cx:pt>
          <cx:pt idx="517">0.019680918729227202</cx:pt>
          <cx:pt idx="518">-0.0300493804817532</cx:pt>
          <cx:pt idx="519">-0.0185552265928512</cx:pt>
          <cx:pt idx="520">-0.010943232668434499</cx:pt>
          <cx:pt idx="521">-0.0273035044764619</cx:pt>
          <cx:pt idx="522">-0.076512166560107203</cx:pt>
          <cx:pt idx="523">-0.0041565384843508003</cx:pt>
          <cx:pt idx="524">0.017816650861630201</cx:pt>
          <cx:pt idx="525">-0.0034220052265317501</cx:pt>
          <cx:pt idx="526">0.030887521880592399</cx:pt>
          <cx:pt idx="527">0.054542631456569401</cx:pt>
          <cx:pt idx="528">0.023728207184361701</cx:pt>
          <cx:pt idx="529">0.00047284233136857002</cx:pt>
          <cx:pt idx="530">-0.0040880536312762703</cx:pt>
          <cx:pt idx="531">-0.00094086700443586104</cx:pt>
          <cx:pt idx="532">0.000355325747586713</cx:pt>
          <cx:pt idx="533">-0.00036693916946395501</cx:pt>
          <cx:pt idx="534">0.00163116681661256</cx:pt>
          <cx:pt idx="535">0.0022982753516740998</cx:pt>
          <cx:pt idx="536">0.0023401255644033502</cx:pt>
          <cx:pt idx="537">-0.0030316607975710598</cx:pt>
          <cx:pt idx="538">0.017048410909786201</cx:pt>
          <cx:pt idx="539">-0.0061929393038860202</cx:pt>
          <cx:pt idx="540">0.016362028633390001</cx:pt>
          <cx:pt idx="541">-0.0146280583341239</cx:pt>
          <cx:pt idx="542">0.0054842600715991402</cx:pt>
          <cx:pt idx="543">-0.0507904708456203</cx:pt>
          <cx:pt idx="544">-0.0010470465748655001</cx:pt>
          <cx:pt idx="545">0.0236159660067751</cx:pt>
          <cx:pt idx="546">-0.070093513464358895</cx:pt>
          <cx:pt idx="547">-0.096269469888365794</cx:pt>
          <cx:pt idx="548">-0.0737237768720337</cx:pt>
          <cx:pt idx="549">-0.0298973011029144</cx:pt>
          <cx:pt idx="550">-0.035126098581866598</cx:pt>
          <cx:pt idx="551">0.034335025059268998</cx:pt>
          <cx:pt idx="552">0.0099258887874498804</cx:pt>
          <cx:pt idx="553">0.0388804494943365</cx:pt>
          <cx:pt idx="554">0.069336815971977703</cx:pt>
          <cx:pt idx="555">0.066279822167905705</cx:pt>
          <cx:pt idx="556">0.0192197778618645</cx:pt>
          <cx:pt idx="557">0.0063708862683116204</cx:pt>
          <cx:pt idx="558">0.00048809844604234099</cx:pt>
          <cx:pt idx="559">-0.000706693515951278</cx:pt>
          <cx:pt idx="560">0.00045007058894146402</cx:pt>
          <cx:pt idx="561">-0.000110499683403298</cx:pt>
          <cx:pt idx="562">0.0021074423287945798</cx:pt>
          <cx:pt idx="563">0.00370570282530076</cx:pt>
          <cx:pt idx="564">0.014448814368153</cx:pt>
          <cx:pt idx="565">0.000472052676478748</cx:pt>
          <cx:pt idx="566">0.025679080229997001</cx:pt>
          <cx:pt idx="567">0.013972741689570699</cx:pt>
          <cx:pt idx="568">0.032491666212453599</cx:pt>
          <cx:pt idx="569">0.023620537546653102</cx:pt>
          <cx:pt idx="570">-0.014743343200695201</cx:pt>
          <cx:pt idx="571">-0.025105783797365298</cx:pt>
          <cx:pt idx="572">-0.018094003954097999</cx:pt>
          <cx:pt idx="573">-0.035892273845667802</cx:pt>
          <cx:pt idx="574">-0.102992008906182</cx:pt>
          <cx:pt idx="575">-0.071338365854051594</cx:pt>
          <cx:pt idx="576">-0.080449815015984097</cx:pt>
          <cx:pt idx="577">-0.022593967584401301</cx:pt>
          <cx:pt idx="578">0.052813534319738502</cx:pt>
          <cx:pt idx="579">0.067198353893664506</cx:pt>
          <cx:pt idx="580">0.044531926234166498</cx:pt>
          <cx:pt idx="581">0.059906437495955603</cx:pt>
          <cx:pt idx="582">0.091114655794066093</cx:pt>
          <cx:pt idx="583">0.046772754943822901</cx:pt>
          <cx:pt idx="584">0.0052139158532419003</cx:pt>
          <cx:pt idx="585">0.0085644135309295901</cx:pt>
          <cx:pt idx="586">-0.00089171864282070097</cx:pt>
          <cx:pt idx="587">0.00081393773473711201</cx:pt>
          <cx:pt idx="588">9.5801177572665e-05</cx:pt>
          <cx:pt idx="589">-0.00029218558659124301</cx:pt>
          <cx:pt idx="590">0.0011550342729092201</cx:pt>
          <cx:pt idx="591">0.0079498743042920508</cx:pt>
          <cx:pt idx="592">0.023402659524064999</cx:pt>
          <cx:pt idx="593">0.018976373898888899</cx:pt>
          <cx:pt idx="594">0.031505653695452003</cx:pt>
          <cx:pt idx="595">0.039600993264130697</cx:pt>
          <cx:pt idx="596">0.040923339198571398</cx:pt>
          <cx:pt idx="597">0.044736958634321297</cx:pt>
          <cx:pt idx="598">-0.054925073970857899</cx:pt>
          <cx:pt idx="599">0.0017661886566934001</cx:pt>
          <cx:pt idx="600">-0.029346557477648302</cx:pt>
          <cx:pt idx="601">-0.041674368771320698</cx:pt>
          <cx:pt idx="602">-0.085581075142051502</cx:pt>
          <cx:pt idx="603">-0.045531999967631603</cx:pt>
          <cx:pt idx="604">-0.035140086086400298</cx:pt>
          <cx:pt idx="605">0.094956070658264405</cx:pt>
          <cx:pt idx="606">0.106188555430418</cx:pt>
          <cx:pt idx="607">0.067163382010178005</cx:pt>
          <cx:pt idx="608">0.043266831960598301</cx:pt>
          <cx:pt idx="609">0.037305326825124802</cx:pt>
          <cx:pt idx="610">0.065555970142263595</cx:pt>
          <cx:pt idx="611">0.015937093717053701</cx:pt>
          <cx:pt idx="612">0.00145209944347271</cx:pt>
          <cx:pt idx="613">0.012118601395085599</cx:pt>
          <cx:pt idx="614">1.99792633161524e-05</cx:pt>
          <cx:pt idx="615">0.00037832959649991403</cx:pt>
          <cx:pt idx="616">-0.00057284811599166196</cx:pt>
          <cx:pt idx="617">-0.0011141266416374901</cx:pt>
          <cx:pt idx="618">0.00094576579530320805</cx:pt>
          <cx:pt idx="619">0.011238008194545001</cx:pt>
          <cx:pt idx="620">0.028027042019196102</cx:pt>
          <cx:pt idx="621">0.023750033899331301</cx:pt>
          <cx:pt idx="622">0.0070353768251880501</cx:pt>
          <cx:pt idx="623">0.056640089429057801</cx:pt>
          <cx:pt idx="624">0.043673681075240597</cx:pt>
          <cx:pt idx="625">0.042670771339020898</cx:pt>
          <cx:pt idx="626">-0.0118361467123623</cx:pt>
          <cx:pt idx="627">0.0255137236172456</cx:pt>
          <cx:pt idx="628">-0.030645796536915799</cx:pt>
          <cx:pt idx="629">-0.051110716626889902</cx:pt>
          <cx:pt idx="630">-0.032659206212067603</cx:pt>
          <cx:pt idx="631">0.028456464798142098</cx:pt>
          <cx:pt idx="632">-0.018439752773972799</cx:pt>
          <cx:pt idx="633">0.119183674880854</cx:pt>
          <cx:pt idx="634">0.10500426427285001</cx:pt>
          <cx:pt idx="635">0.036497173032736599</cx:pt>
          <cx:pt idx="636">0.040590662131993797</cx:pt>
          <cx:pt idx="637">0.042078991846177097</cx:pt>
          <cx:pt idx="638">0.0376308738572146</cx:pt>
          <cx:pt idx="639">0.00956371016832561</cx:pt>
          <cx:pt idx="640">0.0080625880398779194</cx:pt>
          <cx:pt idx="641">0.0112165457377998</cx:pt>
          <cx:pt idx="642">0.0024257624542030399</cx:pt>
          <cx:pt idx="643">5.5273204638971097e-05</cx:pt>
          <cx:pt idx="644">-0.00060457375297662101</cx:pt>
          <cx:pt idx="645">-0.00048948460611596698</cx:pt>
          <cx:pt idx="646">0.00138178124628146</cx:pt>
          <cx:pt idx="647">0.0077489793653979502</cx:pt>
          <cx:pt idx="648">0.016714609887195701</cx:pt>
          <cx:pt idx="649">0.0175281945636157</cx:pt>
          <cx:pt idx="650">0.00106822949727116</cx:pt>
          <cx:pt idx="651">0.053092144041776999</cx:pt>
          <cx:pt idx="652">0.071876341139790703</cx:pt>
          <cx:pt idx="653">0.069637681691920805</cx:pt>
          <cx:pt idx="654">0.013735010897176599</cx:pt>
          <cx:pt idx="655">0.034819794187848703</cx:pt>
          <cx:pt idx="656">0.0405566786480712</cx:pt>
          <cx:pt idx="657">0.071717468897462305</cx:pt>
          <cx:pt idx="658">0.074539917184401006</cx:pt>
          <cx:pt idx="659">0.087048825484558098</cx:pt>
          <cx:pt idx="660">0.072769412227035202</cx:pt>
          <cx:pt idx="661">0.085750173362056897</cx:pt>
          <cx:pt idx="662">0.077428648502188002</cx:pt>
          <cx:pt idx="663">0.018334188616606701</cx:pt>
          <cx:pt idx="664">0.0285882014683249</cx:pt>
          <cx:pt idx="665">0.017118403722487598</cx:pt>
          <cx:pt idx="666">0.032435491911847698</cx:pt>
          <cx:pt idx="667">0.0198408067729373</cx:pt>
          <cx:pt idx="668">0.0033394042929882602</cx:pt>
          <cx:pt idx="669">0.0124400087031559</cx:pt>
          <cx:pt idx="670">0.00108510628881134</cx:pt>
          <cx:pt idx="671">0.00012733668172050999</cx:pt>
          <cx:pt idx="672">0.00034690204871554398</cx:pt>
          <cx:pt idx="673">0.00065286961809687396</cx:pt>
          <cx:pt idx="674">0.00059044765643400602</cx:pt>
          <cx:pt idx="675">0.00167481897955221</cx:pt>
          <cx:pt idx="676">-0.0018630310639789101</cx:pt>
          <cx:pt idx="677">-0.010709140691555</cx:pt>
          <cx:pt idx="678">0.0058950375091569602</cx:pt>
          <cx:pt idx="679">0.042692677122029503</cx:pt>
          <cx:pt idx="680">0.073327296107789</cx:pt>
          <cx:pt idx="681">0.037221146362861897</cx:pt>
          <cx:pt idx="682">-0.0176149658408596</cx:pt>
          <cx:pt idx="683">0.0150086220652623</cx:pt>
          <cx:pt idx="684">0.10063917687639699</cx:pt>
          <cx:pt idx="685">0.0845067262043733</cx:pt>
          <cx:pt idx="686">0.12545037688611799</cx:pt>
          <cx:pt idx="687">0.064607986356745806</cx:pt>
          <cx:pt idx="688">0.031216683881344201</cx:pt>
          <cx:pt idx="689">0.017690782800114501</cx:pt>
          <cx:pt idx="690">0.0150489696605719</cx:pt>
          <cx:pt idx="691">-0.012186207854735001</cx:pt>
          <cx:pt idx="692">0.0069327406475212299</cx:pt>
          <cx:pt idx="693">-0.0128635329234389</cx:pt>
          <cx:pt idx="694">-0.0040148548713961497</cx:pt>
          <cx:pt idx="695">-0.00032657846518707002</cx:pt>
          <cx:pt idx="696">0.0031798435210128899</cx:pt>
          <cx:pt idx="697">0.00099462874330397306</cx:pt>
          <cx:pt idx="698">0.000947322290044273</cx:pt>
          <cx:pt idx="699">0.00092697294137334102</cx:pt>
          <cx:pt idx="700">-7.3209090728683298e-05</cx:pt>
          <cx:pt idx="701">0.000576118201392788</cx:pt>
          <cx:pt idx="702">0.000192079963331061</cx:pt>
          <cx:pt idx="703">-0.00066483264545066402</cx:pt>
          <cx:pt idx="704">-0.0041091175212416096</cx:pt>
          <cx:pt idx="705">-0.0095673722670803693</cx:pt>
          <cx:pt idx="706">0.0141758489663602</cx:pt>
          <cx:pt idx="707">0.017950414236337899</cx:pt>
          <cx:pt idx="708">0.0097027433709937893</cx:pt>
          <cx:pt idx="709">0.00087967289537165298</cx:pt>
          <cx:pt idx="710">0.0065687687542869298</cx:pt>
          <cx:pt idx="711">-0.013096925853825801</cx:pt>
          <cx:pt idx="712">0.043576560816338698</cx:pt>
          <cx:pt idx="713">0.073721273364515005</cx:pt>
          <cx:pt idx="714">0.041709070591052097</cx:pt>
          <cx:pt idx="715">0.028463829413825598</cx:pt>
          <cx:pt idx="716">0.0155704884310526</cx:pt>
          <cx:pt idx="717">0.0133514850857815</cx:pt>
          <cx:pt idx="718">-0.00170988538285151</cx:pt>
          <cx:pt idx="719">0.035929629912461</cx:pt>
          <cx:pt idx="720">0.0198093959956024</cx:pt>
          <cx:pt idx="721">0.015212108219160201</cx:pt>
          <cx:pt idx="722">0.0142822021688244</cx:pt>
          <cx:pt idx="723">0.011382675262598899</cx:pt>
          <cx:pt idx="724">0.0060122081892823604</cx:pt>
          <cx:pt idx="725">9.4821629763126907e-05</cx:pt>
          <cx:pt idx="726">-0.00029653456537271901</cx:pt>
          <cx:pt idx="727">-0.00033962763289328499</cx:pt>
          <cx:pt idx="728">0.000141935938200265</cx:pt>
          <cx:pt idx="729">-0.00075015838105531004</cx:pt>
          <cx:pt idx="730">0.000167797969089362</cx:pt>
          <cx:pt idx="731">0.00027064444638608901</cx:pt>
          <cx:pt idx="732">0.0010906652598319101</cx:pt>
          <cx:pt idx="733">0.0029741846369013801</cx:pt>
          <cx:pt idx="734">-0.0026851514257403</cx:pt>
          <cx:pt idx="735">-0.010793064012091</cx:pt>
          <cx:pt idx="736">-0.0105743741873176</cx:pt>
          <cx:pt idx="737">-0.010544390393987101</cx:pt>
          <cx:pt idx="738">-0.0105120020406362</cx:pt>
          <cx:pt idx="739">-0.0042834263329735601</cx:pt>
          <cx:pt idx="740">0.012696411245096699</cx:pt>
          <cx:pt idx="741">0.00417798645847381</cx:pt>
          <cx:pt idx="742">-0.038523951165103897</cx:pt>
          <cx:pt idx="743">-0.018210769443615299</cx:pt>
          <cx:pt idx="744">0.013308171555939999</cx:pt>
          <cx:pt idx="745">0.0152783788580809</cx:pt>
          <cx:pt idx="746">-0.010608145753923701</cx:pt>
          <cx:pt idx="747">-0.0118459457169469</cx:pt>
          <cx:pt idx="748">-0.0034838370808769501</cx:pt>
          <cx:pt idx="749">-0.0052673275675382998</cx:pt>
          <cx:pt idx="750">-0.000166235080001112</cx:pt>
          <cx:pt idx="751">-0.00035599598678128798</cx:pt>
          <cx:pt idx="752">0.00041183791811269098</cx:pt>
          <cx:pt idx="753">-0.00041161558049135799</cx:pt>
          <cx:pt idx="754">-5.3819724043251801e-05</cx:pt>
          <cx:pt idx="755">0.00019273656971598299</cx:pt>
          <cx:pt idx="756">-0.00066796346333253297</cx:pt>
          <cx:pt idx="757">-0.00011717865941694999</cx:pt>
          <cx:pt idx="758">-0.000243241812680693</cx:pt>
          <cx:pt idx="759">-0.000848112279255319</cx:pt>
          <cx:pt idx="760">0.00017876345836455299</cx:pt>
          <cx:pt idx="761">-0.000125650731496435</cx:pt>
          <cx:pt idx="762">0.00156265878697169</cx:pt>
          <cx:pt idx="763">0.00039885712719168797</cx:pt>
          <cx:pt idx="764">0.0011176054513348901</cx:pt>
          <cx:pt idx="765">-0.00071940214993684599</cx:pt>
          <cx:pt idx="766">2.8687905164020199e-05</cx:pt>
          <cx:pt idx="767">-0.00020209781572693301</cx:pt>
          <cx:pt idx="768">0.00059121204087579703</cx:pt>
          <cx:pt idx="769">-0.0059621494697026196</cx:pt>
          <cx:pt idx="770">-0.00707769538376738</cx:pt>
          <cx:pt idx="771">0.00145251543835319</cx:pt>
          <cx:pt idx="772">-0.00142030061460275</cx:pt>
          <cx:pt idx="773">-0.0024445513825318301</cx:pt>
          <cx:pt idx="774">-0.0064240504409189703</cx:pt>
          <cx:pt idx="775">-0.0066578657990065499</cx:pt>
          <cx:pt idx="776">-0.0033700499036664801</cx:pt>
          <cx:pt idx="777">-0.0039033058851227799</cx:pt>
          <cx:pt idx="778">-0.0040423393692169702</cx:pt>
          <cx:pt idx="779">-0.00043219460614134898</cx:pt>
          <cx:pt idx="780">-0.00019286711097983599</cx:pt>
          <cx:pt idx="781">0.00027501191160331202</cx:pt>
          <cx:pt idx="782">0.00011551268663270701</cx:pt>
          <cx:pt idx="783">-0.00060293070411723403</cx:pt>
        </cx:lvl>
      </cx:numDim>
    </cx:data>
    <cx:data id="145">
      <cx:numDim type="val">
        <cx:f>'001_WA_F - 副本'!$EP$1:$EP$784</cx:f>
        <cx:lvl ptCount="784" formatCode="G/通用格式">
          <cx:pt idx="0">-0.000402720780513871</cx:pt>
          <cx:pt idx="1">0.00039052475495955999</cx:pt>
          <cx:pt idx="2">-0.000796281182335264</cx:pt>
          <cx:pt idx="3">0.00022947846409497599</cx:pt>
          <cx:pt idx="4">-0.00047990580901263399</cx:pt>
          <cx:pt idx="5">0.00045811595298419101</cx:pt>
          <cx:pt idx="6">-4.3461929766476703e-05</cx:pt>
          <cx:pt idx="7">5.9671287431458699e-05</cx:pt>
          <cx:pt idx="8">-0.000395643883267101</cx:pt>
          <cx:pt idx="9">-0.00050886637948524105</cx:pt>
          <cx:pt idx="10">-0.00019039760519155201</cx:pt>
          <cx:pt idx="11">-0.00028715887817541301</cx:pt>
          <cx:pt idx="12">0.00036252202977131898</cx:pt>
          <cx:pt idx="13">0.00026556652837590202</cx:pt>
          <cx:pt idx="14">-0.00021093724252553301</cx:pt>
          <cx:pt idx="15">0.000201696600085923</cx:pt>
          <cx:pt idx="16">-0.000140589955371247</cx:pt>
          <cx:pt idx="17">-0.00026067835502041202</cx:pt>
          <cx:pt idx="18">-0.00022863385478803501</cx:pt>
          <cx:pt idx="19">-0.00025743931906838102</cx:pt>
          <cx:pt idx="20">0.000391752608445371</cx:pt>
          <cx:pt idx="21">-0.00059663289316829805</cx:pt>
          <cx:pt idx="22">-0.00059053506966935698</cx:pt>
          <cx:pt idx="23">0.00024243247560642501</cx:pt>
          <cx:pt idx="24">0.00042174661155757099</cx:pt>
          <cx:pt idx="25">-0.00036188036213786502</cx:pt>
          <cx:pt idx="26">-0.00037504268966865602</cx:pt>
          <cx:pt idx="27">-7.4785055045918002e-05</cx:pt>
          <cx:pt idx="28">0.00027489542171403602</cx:pt>
          <cx:pt idx="29">-0.00043369359609369098</cx:pt>
          <cx:pt idx="30">-0.00013185729872975901</cx:pt>
          <cx:pt idx="31">0.000273303716675536</cx:pt>
          <cx:pt idx="32">0.00015389577277377</cx:pt>
          <cx:pt idx="33">0.00016555714715461899</cx:pt>
          <cx:pt idx="34">-0.000546181656932693</cx:pt>
          <cx:pt idx="35">0.00053036890842776501</cx:pt>
          <cx:pt idx="36">-7.1839934662379205e-05</cx:pt>
          <cx:pt idx="37">-0.00048645607627589198</cx:pt>
          <cx:pt idx="38">-0.00026038689853742002</cx:pt>
          <cx:pt idx="39">-0.00180486966728807</cx:pt>
          <cx:pt idx="40">-0.00066477936587643798</cx:pt>
          <cx:pt idx="41">-0.00010932375579203501</cx:pt>
          <cx:pt idx="42">-2.57915471294259e-05</cx:pt>
          <cx:pt idx="43">-0.00078714951987030697</cx:pt>
          <cx:pt idx="44">0.00054337309721573198</cx:pt>
          <cx:pt idx="45">-0.0013911123054354999</cx:pt>
          <cx:pt idx="46">2.4042832749334101e-05</cx:pt>
          <cx:pt idx="47">0.00056502986895301999</cx:pt>
          <cx:pt idx="48">-9.3300172758474306e-05</cx:pt>
          <cx:pt idx="49">-0.00033466214936587199</cx:pt>
          <cx:pt idx="50">0.00038314704911785602</cx:pt>
          <cx:pt idx="51">0.00067160036499446603</cx:pt>
          <cx:pt idx="52">0.00098636407138809009</cx:pt>
          <cx:pt idx="53">0.00021486550330226801</cx:pt>
          <cx:pt idx="54">-0.00014588879412758199</cx:pt>
          <cx:pt idx="55">-9.1927025828925603e-05</cx:pt>
          <cx:pt idx="56">5.47638049874916e-05</cx:pt>
          <cx:pt idx="57">-0.00104357403728002</cx:pt>
          <cx:pt idx="58">-3.7097871598702799e-05</cx:pt>
          <cx:pt idx="59">-0.00063988049915991903</cx:pt>
          <cx:pt idx="60">-0.00025317316843959499</cx:pt>
          <cx:pt idx="61">-0.000112373505820964</cx:pt>
          <cx:pt idx="62">-0.000179464089921973</cx:pt>
          <cx:pt idx="63">2.18926927190211e-06</cx:pt>
          <cx:pt idx="64">-0.0014320071871808499</cx:pt>
          <cx:pt idx="65">-0.0054567784026842798</cx:pt>
          <cx:pt idx="66">-0.0060821814277903204</cx:pt>
          <cx:pt idx="67">-0.00641287878901754</cx:pt>
          <cx:pt idx="68">-0.0060303104212012602</cx:pt>
          <cx:pt idx="69">-0.0064248006742875802</cx:pt>
          <cx:pt idx="70">-0.0066225450779189799</cx:pt>
          <cx:pt idx="71">-0.0046188131142868303</cx:pt>
          <cx:pt idx="72">-0.0026017638158690299</cx:pt>
          <cx:pt idx="73">-0.0042754660562724896</cx:pt>
          <cx:pt idx="74">-0.00097714755668429809</cx:pt>
          <cx:pt idx="75">0.00488437292954025</cx:pt>
          <cx:pt idx="76">0.00079523541772482005</cx:pt>
          <cx:pt idx="77">0.000143835144770375</cx:pt>
          <cx:pt idx="78">-0.00034043208402897101</cx:pt>
          <cx:pt idx="79">0.00025674088432458398</cx:pt>
          <cx:pt idx="80">-0.00138484326742178</cx:pt>
          <cx:pt idx="81">0.00014517905987615899</cx:pt>
          <cx:pt idx="82">-0.000372575089284987</cx:pt>
          <cx:pt idx="83">-0.00020912827830658001</cx:pt>
          <cx:pt idx="84">-2.4759878950009702e-06</cx:pt>
          <cx:pt idx="85">-0.00082001446073274003</cx:pt>
          <cx:pt idx="86">0.00067422725123400095</cx:pt>
          <cx:pt idx="87">0.00077701140926580395</cx:pt>
          <cx:pt idx="88">4.9328586002518801e-05</cx:pt>
          <cx:pt idx="89">0.0044143057176794197</cx:pt>
          <cx:pt idx="90">0.0051892139686542703</cx:pt>
          <cx:pt idx="91">0.0091214568645194907</cx:pt>
          <cx:pt idx="92">0.0085144648843274995</cx:pt>
          <cx:pt idx="93">0.0050962831428355698</cx:pt>
          <cx:pt idx="94">0.0083772969323369102</cx:pt>
          <cx:pt idx="95">0.00044813046676070402</cx:pt>
          <cx:pt idx="96">0.0080564865380138295</cx:pt>
          <cx:pt idx="97">0.0068728796920696101</cx:pt>
          <cx:pt idx="98">0.0085144838255237498</cx:pt>
          <cx:pt idx="99">0.0098358050949079092</cx:pt>
          <cx:pt idx="100">-0.0100524397573</cx:pt>
          <cx:pt idx="101">-0.023980095681086201</cx:pt>
          <cx:pt idx="102">-0.0077730019780822999</cx:pt>
          <cx:pt idx="103">-0.0021497790006248401</cx:pt>
          <cx:pt idx="104">0.0037204411052653898</cx:pt>
          <cx:pt idx="105">-0.0098093088684849394</cx:pt>
          <cx:pt idx="106">-0.0131559089789361</cx:pt>
          <cx:pt idx="107">-0.0039743925242586003</cx:pt>
          <cx:pt idx="108">0.0042794988169386197</cx:pt>
          <cx:pt idx="109">0.00015793227773763999</cx:pt>
          <cx:pt idx="110">0.00043642783856042902</cx:pt>
          <cx:pt idx="111">-0.00052837635669055697</cx:pt>
          <cx:pt idx="112">-0.00077592802337300996</cx:pt>
          <cx:pt idx="113">0.00022730634396034001</cx:pt>
          <cx:pt idx="114">0.00040102656741853199</cx:pt>
          <cx:pt idx="115">0.00025133637881164802</cx:pt>
          <cx:pt idx="116">-0.0012824179631280401</cx:pt>
          <cx:pt idx="117">-0.00308146911942986</cx:pt>
          <cx:pt idx="118">-0.0019797788157351098</cx:pt>
          <cx:pt idx="119">0.0043371324641852003</cx:pt>
          <cx:pt idx="120">0.012720866132138599</cx:pt>
          <cx:pt idx="121">0.032010427629311403</cx:pt>
          <cx:pt idx="122">0.029237866806420199</cx:pt>
          <cx:pt idx="123">0.0273868007671303</cx:pt>
          <cx:pt idx="124">0.0213219846704676</cx:pt>
          <cx:pt idx="125">0.0098094764500174098</cx:pt>
          <cx:pt idx="126">-0.011829308984177601</cx:pt>
          <cx:pt idx="127">-0.0057061429321658202</cx:pt>
          <cx:pt idx="128">-0.018138165756795398</cx:pt>
          <cx:pt idx="129">-0.026565981201046099</cx:pt>
          <cx:pt idx="130">0.0095615072796605693</cx:pt>
          <cx:pt idx="131">-0.00288278327854938</cx:pt>
          <cx:pt idx="132">-0.017615483110503202</cx:pt>
          <cx:pt idx="133">0.0011663347590779799</cx:pt>
          <cx:pt idx="134">-0.0030764776847970101</cx:pt>
          <cx:pt idx="135">0.0010098525271068201</cx:pt>
          <cx:pt idx="136">0.021342288947160899</cx:pt>
          <cx:pt idx="137">0.0097740903943641898</cx:pt>
          <cx:pt idx="138">0.00077109962340458796</cx:pt>
          <cx:pt idx="139">8.8649778884823606e-05</cx:pt>
          <cx:pt idx="140">-0.00030072576366209402</cx:pt>
          <cx:pt idx="141">-1.77822876315234e-05</cx:pt>
          <cx:pt idx="142">-0.00062633335329414597</cx:pt>
          <cx:pt idx="143">0.00099927855385419009</cx:pt>
          <cx:pt idx="144">0.00081538443646330099</cx:pt>
          <cx:pt idx="145">0.0025328004252985498</cx:pt>
          <cx:pt idx="146">-0.00198530330307291</cx:pt>
          <cx:pt idx="147">0.0082145657891716291</cx:pt>
          <cx:pt idx="148">0.0042593493755332598</cx:pt>
          <cx:pt idx="149">0.0187660751578544</cx:pt>
          <cx:pt idx="150">0.0070512742279916201</cx:pt>
          <cx:pt idx="151">0.0032830601200337498</cx:pt>
          <cx:pt idx="152">-0.018414133169932598</cx:pt>
          <cx:pt idx="153">-0.0214096089538281</cx:pt>
          <cx:pt idx="154">-0.027332209114323502</cx:pt>
          <cx:pt idx="155">-0.028001742877918401</cx:pt>
          <cx:pt idx="156">-0.0036109186124388898</cx:pt>
          <cx:pt idx="157">0.00055089544778189699</cx:pt>
          <cx:pt idx="158">0.0061850889555683597</cx:pt>
          <cx:pt idx="159">-0.013336492539456801</cx:pt>
          <cx:pt idx="160">-0.017555275038397201</cx:pt>
          <cx:pt idx="161">-0.0151757882213183</cx:pt>
          <cx:pt idx="162">-0.0032877488640801599</cx:pt>
          <cx:pt idx="163">0.00186862587645884</cx:pt>
          <cx:pt idx="164">0.0145818343985968</cx:pt>
          <cx:pt idx="165">0.0087369646598190499</cx:pt>
          <cx:pt idx="166">0.0026023974863373998</cx:pt>
          <cx:pt idx="167">-0.00031336023523860799</cx:pt>
          <cx:pt idx="168">-0.00033934506155557797</cx:pt>
          <cx:pt idx="169">0.000302575487362972</cx:pt>
          <cx:pt idx="170">1.2705576835382201e-05</cx:pt>
          <cx:pt idx="171">0.0011310958851949301</cx:pt>
          <cx:pt idx="172">-0.00012216485671790399</cx:pt>
          <cx:pt idx="173">-0.0057836991283066698</cx:pt>
          <cx:pt idx="174">-0.0103382805900652</cx:pt>
          <cx:pt idx="175">-0.0086718276486345992</cx:pt>
          <cx:pt idx="176">-0.0057711904230092802</cx:pt>
          <cx:pt idx="177">0.0044924717595273304</cx:pt>
          <cx:pt idx="178">-0.0111636004214354</cx:pt>
          <cx:pt idx="179">-0.024269000955575801</cx:pt>
          <cx:pt idx="180">-0.031857282375435302</cx:pt>
          <cx:pt idx="181">-0.018718623019271002</cx:pt>
          <cx:pt idx="182">0.0032296034128925502</cx:pt>
          <cx:pt idx="183">0.018895294212939302</cx:pt>
          <cx:pt idx="184">-0.00080640793990899805</cx:pt>
          <cx:pt idx="185">-0.010391209959871001</cx:pt>
          <cx:pt idx="186">-0.0101247805541715</cx:pt>
          <cx:pt idx="187">-0.0017451899658738701</cx:pt>
          <cx:pt idx="188">-0.0075826378744259099</cx:pt>
          <cx:pt idx="189">-0.012857123262244001</cx:pt>
          <cx:pt idx="190">0.0090264175622917203</cx:pt>
          <cx:pt idx="191">0.0223469132323528</cx:pt>
          <cx:pt idx="192">0.033246055053544103</cx:pt>
          <cx:pt idx="193">0.025251558736509899</cx:pt>
          <cx:pt idx="194">0.0075792296904717404</cx:pt>
          <cx:pt idx="195">0.00043241591142647001</cx:pt>
          <cx:pt idx="196">-0.00055096008947165401</cx:pt>
          <cx:pt idx="197">0.00065839997730264197</cx:pt>
          <cx:pt idx="198">-0.0018455848825907101</cx:pt>
          <cx:pt idx="199">-0.0061109561556577296</cx:pt>
          <cx:pt idx="200">-0.0077076766484530197</cx:pt>
          <cx:pt idx="201">0.00066606238916248396</cx:pt>
          <cx:pt idx="202">-0.0030347872776015799</cx:pt>
          <cx:pt idx="203">-0.0175534647819428</cx:pt>
          <cx:pt idx="204">-0.019974595380258899</cx:pt>
          <cx:pt idx="205">-0.022019848184584901</cx:pt>
          <cx:pt idx="206">0.0145342491310675</cx:pt>
          <cx:pt idx="207">0.0235613845061543</cx:pt>
          <cx:pt idx="208">0.027246054264825299</cx:pt>
          <cx:pt idx="209">0.033834708680977703</cx:pt>
          <cx:pt idx="210">0.069132617641419494</cx:pt>
          <cx:pt idx="211">0.072798747450905699</cx:pt>
          <cx:pt idx="212">0.062088952763118099</cx:pt>
          <cx:pt idx="213">0.038589040306415599</cx:pt>
          <cx:pt idx="214">0.0113404799840424</cx:pt>
          <cx:pt idx="215">0.02330249237626</cx:pt>
          <cx:pt idx="216">0.025809955526296901</cx:pt>
          <cx:pt idx="217">-0.0118671459036388</cx:pt>
          <cx:pt idx="218">0.018356660342651199</cx:pt>
          <cx:pt idx="219">0.0362682948563397</cx:pt>
          <cx:pt idx="220">0.036367972213444399</cx:pt>
          <cx:pt idx="221">0.028506304495789801</cx:pt>
          <cx:pt idx="222">0.00604316657560665</cx:pt>
          <cx:pt idx="223">0.00052831792543412402</cx:pt>
          <cx:pt idx="224">-0.00026083637127605398</cx:pt>
          <cx:pt idx="225">-0.00037610194693570801</cx:pt>
          <cx:pt idx="226">-0.0050642445901952103</cx:pt>
          <cx:pt idx="227">-0.010068288351172801</cx:pt>
          <cx:pt idx="228">-0.011967425609268801</cx:pt>
          <cx:pt idx="229">-0.0015308508896079999</cx:pt>
          <cx:pt idx="230">-0.010992606688134199</cx:pt>
          <cx:pt idx="231">-0.0298574404405644</cx:pt>
          <cx:pt idx="232">-0.0173619182841683</cx:pt>
          <cx:pt idx="233">-0.0058381660294990999</cx:pt>
          <cx:pt idx="234">0.0266934184341877</cx:pt>
          <cx:pt idx="235">0.066360912377745898</cx:pt>
          <cx:pt idx="236">0.0477661689733666</cx:pt>
          <cx:pt idx="237">0.00571555689156787</cx:pt>
          <cx:pt idx="238">0.020103721623769302</cx:pt>
          <cx:pt idx="239">0.057199288249349299</cx:pt>
          <cx:pt idx="240">0.039264207699564298</cx:pt>
          <cx:pt idx="241">0.0092811352620573596</cx:pt>
          <cx:pt idx="242">0.0087208466574324895</cx:pt>
          <cx:pt idx="243">0.0195704212782951</cx:pt>
          <cx:pt idx="244">0.040696327656993797</cx:pt>
          <cx:pt idx="245">0.0244062277513513</cx:pt>
          <cx:pt idx="246">0.019021692064949299</cx:pt>
          <cx:pt idx="247">0.0262565961437604</cx:pt>
          <cx:pt idx="248">0.039077178608503897</cx:pt>
          <cx:pt idx="249">0.029309152649244202</cx:pt>
          <cx:pt idx="250">0.0054029701375417497</cx:pt>
          <cx:pt idx="251">0.00054266949240806698</cx:pt>
          <cx:pt idx="252">9.0625847398664402e-05</cx:pt>
          <cx:pt idx="253">-0.00067762341149401402</cx:pt>
          <cx:pt idx="254">-0.00680299561351693</cx:pt>
          <cx:pt idx="255">-0.0085740291580246701</cx:pt>
          <cx:pt idx="256">-0.017624684447426899</cx:pt>
          <cx:pt idx="257">-0.019345237500425098</cx:pt>
          <cx:pt idx="258">-0.0075826202104476203</cx:pt>
          <cx:pt idx="259">0.00444492587365724</cx:pt>
          <cx:pt idx="260">0.0043306540766113099</cx:pt>
          <cx:pt idx="261">-0.0064128433551259899</cx:pt>
          <cx:pt idx="262">0.0037764059930034399</cx:pt>
          <cx:pt idx="263">0.0546798350805918</cx:pt>
          <cx:pt idx="264">-0.0222151381379702</cx:pt>
          <cx:pt idx="265">-0.052964935132971597</cx:pt>
          <cx:pt idx="266">-0.014140191647762</cx:pt>
          <cx:pt idx="267">-0.021214626000340402</cx:pt>
          <cx:pt idx="268">-0.023843928659752201</cx:pt>
          <cx:pt idx="269">-0.054442103759843402</cx:pt>
          <cx:pt idx="270">-0.068516395054090906</cx:pt>
          <cx:pt idx="271">-0.048634612298319703</cx:pt>
          <cx:pt idx="272">-0.0069583785798808398</cx:pt>
          <cx:pt idx="273">0.0028112499776307099</cx:pt>
          <cx:pt idx="274">0.021884770331979001</cx:pt>
          <cx:pt idx="275">-0.00126810494588366</cx:pt>
          <cx:pt idx="276">0.028038339605473899</cx:pt>
          <cx:pt idx="277">0.028771696060095098</cx:pt>
          <cx:pt idx="278">0.0033079202578905</cx:pt>
          <cx:pt idx="279">0.00066594768549446302</cx:pt>
          <cx:pt idx="280">-0.00078657358590387202</cx:pt>
          <cx:pt idx="281">-0.00042572186979905402</cx:pt>
          <cx:pt idx="282">-0.0024862804843064201</cx:pt>
          <cx:pt idx="283">0.0036889542281103201</cx:pt>
          <cx:pt idx="284">-0.011457893101625699</cx:pt>
          <cx:pt idx="285">-0.012725053230864401</cx:pt>
          <cx:pt idx="286">0.010432241279191</cx:pt>
          <cx:pt idx="287">0.029094818274730701</cx:pt>
          <cx:pt idx="288">0.026117165178375899</cx:pt>
          <cx:pt idx="289">0.013953427423834999</cx:pt>
          <cx:pt idx="290">0.0038927117203745899</cx:pt>
          <cx:pt idx="291">0.029625605789099299</cx:pt>
          <cx:pt idx="292">-0.014012645309026401</cx:pt>
          <cx:pt idx="293">-0.029224980673308799</cx:pt>
          <cx:pt idx="294">-0.0085301201268937303</cx:pt>
          <cx:pt idx="295">-0.0184245952500715</cx:pt>
          <cx:pt idx="296">-0.035003009155347299</cx:pt>
          <cx:pt idx="297">-0.058552261449365303</cx:pt>
          <cx:pt idx="298">-0.047223710022789703</cx:pt>
          <cx:pt idx="299">-0.039945650639518403</cx:pt>
          <cx:pt idx="300">-0.017190080577377101</cx:pt>
          <cx:pt idx="301">-0.017027406712860901</cx:pt>
          <cx:pt idx="302">-0.0052336888185997698</cx:pt>
          <cx:pt idx="303">-0.0187658261620696</cx:pt>
          <cx:pt idx="304">0.014500761421212699</cx:pt>
          <cx:pt idx="305">0.019934591276558</cx:pt>
          <cx:pt idx="306">0.0032484795653695202</cx:pt>
          <cx:pt idx="307">-8.6679296449421097e-05</cx:pt>
          <cx:pt idx="308">-0.00060619939296657299</cx:pt>
          <cx:pt idx="309">-0.00235470125845735</cx:pt>
          <cx:pt idx="310">-0.00261948195612835</cx:pt>
          <cx:pt idx="311">0.0058003723948382296</cx:pt>
          <cx:pt idx="312">0.0011254126372676899</cx:pt>
          <cx:pt idx="313">-0.0126146060063883</cx:pt>
          <cx:pt idx="314">-0.0044853018651770903</cx:pt>
          <cx:pt idx="315">0.0183784233669003</cx:pt>
          <cx:pt idx="316">-0.0090151875376320596</cx:pt>
          <cx:pt idx="317">-0.021763448073160101</cx:pt>
          <cx:pt idx="318">0.0061552344155607897</cx:pt>
          <cx:pt idx="319">-0.016624178640230299</cx:pt>
          <cx:pt idx="320">-0.017959530382744501</cx:pt>
          <cx:pt idx="321">0.0015709593583971601</cx:pt>
          <cx:pt idx="322">0.018804371285631699</cx:pt>
          <cx:pt idx="323">0.022380469731796901</cx:pt>
          <cx:pt idx="324">0.0064786246024550699</cx:pt>
          <cx:pt idx="325">-0.0033058691832147601</cx:pt>
          <cx:pt idx="326">-0.0083596975324917704</cx:pt>
          <cx:pt idx="327">-0.030982439529670801</cx:pt>
          <cx:pt idx="328">-0.022358582997778199</cx:pt>
          <cx:pt idx="329">-0.045403797619190903</cx:pt>
          <cx:pt idx="330">-0.048322219043107198</cx:pt>
          <cx:pt idx="331">-0.030412631843583199</cx:pt>
          <cx:pt idx="332">-0.015805267366929499</cx:pt>
          <cx:pt idx="333">0.00309522967173014</cx:pt>
          <cx:pt idx="334">0.00168876596372885</cx:pt>
          <cx:pt idx="335">6.7990286918555198e-06</cx:pt>
          <cx:pt idx="336">-0.00025420387236142398</cx:pt>
          <cx:pt idx="337">-0.00098730928427485909</cx:pt>
          <cx:pt idx="338">-0.0030958079993982299</cx:pt>
          <cx:pt idx="339">-0.00058522952656576001</cx:pt>
          <cx:pt idx="340">-0.0023400450450201098</cx:pt>
          <cx:pt idx="341">-0.00068836341513188199</cx:pt>
          <cx:pt idx="342">-0.019953339509551901</cx:pt>
          <cx:pt idx="343">-0.028094761320125401</cx:pt>
          <cx:pt idx="344">-0.0211139825284626</cx:pt>
          <cx:pt idx="345">-0.016781961480984701</cx:pt>
          <cx:pt idx="346">0.030989023956994498</cx:pt>
          <cx:pt idx="347">-0.00061096894540846401</cx:pt>
          <cx:pt idx="348">0.0117991237754278</cx:pt>
          <cx:pt idx="349">0.036611068522212298</cx:pt>
          <cx:pt idx="350">0.025634654897409001</cx:pt>
          <cx:pt idx="351">0.020651729440293299</cx:pt>
          <cx:pt idx="352">-0.027364389264532499</cx:pt>
          <cx:pt idx="353">-0.033791724404802999</cx:pt>
          <cx:pt idx="354">-0.0012568747006637801</cx:pt>
          <cx:pt idx="355">-0.018573078088435498</cx:pt>
          <cx:pt idx="356">-0.0250235084812531</cx:pt>
          <cx:pt idx="357">-0.039510029480860298</cx:pt>
          <cx:pt idx="358">-0.035745062483180497</cx:pt>
          <cx:pt idx="359">-0.035083518505776103</cx:pt>
          <cx:pt idx="360">-0.023505562355114501</cx:pt>
          <cx:pt idx="361">-0.0034331040952162301</cx:pt>
          <cx:pt idx="362">0.00021947163988158199</cx:pt>
          <cx:pt idx="363">0.00048586810245810703</cx:pt>
          <cx:pt idx="364">-0.00063589224655065304</cx:pt>
          <cx:pt idx="365">0.00062193045708504996</cx:pt>
          <cx:pt idx="366">-0.0036390703964657798</cx:pt>
          <cx:pt idx="367">-0.0010969924678900401</cx:pt>
          <cx:pt idx="368">-0.013287455745924701</cx:pt>
          <cx:pt idx="369">-0.0131465725027308</cx:pt>
          <cx:pt idx="370">-0.040079218215225698</cx:pt>
          <cx:pt idx="371">-0.041098127078016897</cx:pt>
          <cx:pt idx="372">-0.0260579708100812</cx:pt>
          <cx:pt idx="373">-0.0028062082809089698</cx:pt>
          <cx:pt idx="374">-0.00055520045811184495</cx:pt>
          <cx:pt idx="375">0.0097094075546153309</cx:pt>
          <cx:pt idx="376">0.041932099351040301</cx:pt>
          <cx:pt idx="377">0.038209323527248901</cx:pt>
          <cx:pt idx="378">0.014955155653023499</cx:pt>
          <cx:pt idx="379">-0.022673177452888299</cx:pt>
          <cx:pt idx="380">-0.0163844620668427</cx:pt>
          <cx:pt idx="381">-0.0072156511824079204</cx:pt>
          <cx:pt idx="382">0.00184704860212106</cx:pt>
          <cx:pt idx="383">-0.0027976861223500699</cx:pt>
          <cx:pt idx="384">-0.039762222262386099</cx:pt>
          <cx:pt idx="385">-0.018080993886732899</cx:pt>
          <cx:pt idx="386">-0.028776317903058801</cx:pt>
          <cx:pt idx="387">-0.032300184954395003</cx:pt>
          <cx:pt idx="388">-0.019946001007982099</cx:pt>
          <cx:pt idx="389">-0.0068296452725046296</cx:pt>
          <cx:pt idx="390">-0.0028933538310034002</cx:pt>
          <cx:pt idx="391">-0.0017366819960463499</cx:pt>
          <cx:pt idx="392">-0.00030051496379130598</cx:pt>
          <cx:pt idx="393">0.00061353464132731504</cx:pt>
          <cx:pt idx="394">-0.0010173154921459501</cx:pt>
          <cx:pt idx="395">-0.00088357085395833804</cx:pt>
          <cx:pt idx="396">-0.020114352249872701</cx:pt>
          <cx:pt idx="397">-0.035083335163626897</cx:pt>
          <cx:pt idx="398">-0.064555367176216905</cx:pt>
          <cx:pt idx="399">-0.0827761386337066</cx:pt>
          <cx:pt idx="400">-0.064143999794579201</cx:pt>
          <cx:pt idx="401">-0.044811935069275402</cx:pt>
          <cx:pt idx="402">-0.039967226163163498</cx:pt>
          <cx:pt idx="403">-0.0104113187228682</cx:pt>
          <cx:pt idx="404">0.0262502824961038</cx:pt>
          <cx:pt idx="405">0.029257066083091102</cx:pt>
          <cx:pt idx="406">0.0117342578705317</cx:pt>
          <cx:pt idx="407">-0.0074558070082038699</cx:pt>
          <cx:pt idx="408">0.0037738395534559601</cx:pt>
          <cx:pt idx="409">0.00163267549103922</cx:pt>
          <cx:pt idx="410">0.028497721779676501</cx:pt>
          <cx:pt idx="411">0.013505017564169299</cx:pt>
          <cx:pt idx="412">-0.0138090568734642</cx:pt>
          <cx:pt idx="413">-0.0039727554482045999</cx:pt>
          <cx:pt idx="414">-0.0061799011441846701</cx:pt>
          <cx:pt idx="415">-0.0087151132571273299</cx:pt>
          <cx:pt idx="416">-0.0097278312032179192</cx:pt>
          <cx:pt idx="417">-0.0063371683541405396</cx:pt>
          <cx:pt idx="418">-0.0015186016173411</cx:pt>
          <cx:pt idx="419">2.3871001581158499e-05</cx:pt>
          <cx:pt idx="420">0.00022765472561281499</cx:pt>
          <cx:pt idx="421">0.0021343470706382799</cx:pt>
          <cx:pt idx="422">0.00171370240677639</cx:pt>
          <cx:pt idx="423">-0.0084875127005221897</cx:pt>
          <cx:pt idx="424">-0.016648398712005401</cx:pt>
          <cx:pt idx="425">-0.043167769175104197</cx:pt>
          <cx:pt idx="426">-0.072419947321215594</cx:pt>
          <cx:pt idx="427">-0.105624165533607</cx:pt>
          <cx:pt idx="428">-0.109518045500807</cx:pt>
          <cx:pt idx="429">-0.12176479125680099</cx:pt>
          <cx:pt idx="430">-0.102755056962879</cx:pt>
          <cx:pt idx="431">-0.069172202065156396</cx:pt>
          <cx:pt idx="432">0.0061414858191759696</cx:pt>
          <cx:pt idx="433">0.024829914117094599</cx:pt>
          <cx:pt idx="434">0.0011221480858455901</cx:pt>
          <cx:pt idx="435">-0.00441467306233209</cx:pt>
          <cx:pt idx="436">-0.00567001096025079</cx:pt>
          <cx:pt idx="437">0.039894432642517998</cx:pt>
          <cx:pt idx="438">0.036027637457507498</cx:pt>
          <cx:pt idx="439">0.0279058402053932</cx:pt>
          <cx:pt idx="440">0.033174504556478898</cx:pt>
          <cx:pt idx="441">0.013088264079267499</cx:pt>
          <cx:pt idx="442">0.0026311858820970602</cx:pt>
          <cx:pt idx="443">0.0066344262897777301</cx:pt>
          <cx:pt idx="444">-0.0012392381835774099</cx:pt>
          <cx:pt idx="445">-0.0059869908557654604</cx:pt>
          <cx:pt idx="446">-0.0022068550060543798</cx:pt>
          <cx:pt idx="447">-0.00209454415783162</cx:pt>
          <cx:pt idx="448">7.0674391669445501e-05</cx:pt>
          <cx:pt idx="449">0.0012652747705628701</cx:pt>
          <cx:pt idx="450">0.00220986176730003</cx:pt>
          <cx:pt idx="451">8.6485264036449801e-08</cx:pt>
          <cx:pt idx="452">0.000230225205869041</cx:pt>
          <cx:pt idx="453">-0.018148145462284999</cx:pt>
          <cx:pt idx="454">-0.0388839691045001</cx:pt>
          <cx:pt idx="455">-0.065093327236194806</cx:pt>
          <cx:pt idx="456">-0.089331933601022803</cx:pt>
          <cx:pt idx="457">-0.120192510841449</cx:pt>
          <cx:pt idx="458">-0.136227596383133</cx:pt>
          <cx:pt idx="459">-0.105478382989536</cx:pt>
          <cx:pt idx="460">-0.067140048927259194</cx:pt>
          <cx:pt idx="461">-0.035908693478722303</cx:pt>
          <cx:pt idx="462">-0.0175439157796284</cx:pt>
          <cx:pt idx="463">0.013093191145192499</cx:pt>
          <cx:pt idx="464">-0.0047810776599841297</cx:pt>
          <cx:pt idx="465">0.035730624336561899</cx:pt>
          <cx:pt idx="466">0.020158078080642398</cx:pt>
          <cx:pt idx="467">0.056849949156520203</cx:pt>
          <cx:pt idx="468">0.058236212470666099</cx:pt>
          <cx:pt idx="469">0.018712400587180999</cx:pt>
          <cx:pt idx="470">0.0072832632119903696</cx:pt>
          <cx:pt idx="471">0.0082613642647732296</cx:pt>
          <cx:pt idx="472">0.0035986162076840199</cx:pt>
          <cx:pt idx="473">-0.0130249540850878</cx:pt>
          <cx:pt idx="474">-0.0072604316318734697</cx:pt>
          <cx:pt idx="475">-0.0019485035040072</cx:pt>
          <cx:pt idx="476">3.5282175267661202e-05</cx:pt>
          <cx:pt idx="477">0.00048038862760827698</cx:pt>
          <cx:pt idx="478">-0.000633673823711196</cx:pt>
          <cx:pt idx="479">0.0125073954383823</cx:pt>
          <cx:pt idx="480">0.026655840207044399</cx:pt>
          <cx:pt idx="481">0.014737895029741301</cx:pt>
          <cx:pt idx="482">0.017350395069849301</cx:pt>
          <cx:pt idx="483">-0.0060747126953789301</cx:pt>
          <cx:pt idx="484">-0.023015699146753998</cx:pt>
          <cx:pt idx="485">-0.061512899915107597</cx:pt>
          <cx:pt idx="486">-0.076334511053777296</cx:pt>
          <cx:pt idx="487">-0.070229710269462495</cx:pt>
          <cx:pt idx="488">-0.083858854824235302</cx:pt>
          <cx:pt idx="489">-0.086079875009699797</cx:pt>
          <cx:pt idx="490">-0.032884241830251203</cx:pt>
          <cx:pt idx="491">-0.0084503898969906892</cx:pt>
          <cx:pt idx="492">-0.029404610564077699</cx:pt>
          <cx:pt idx="493">0.010872591555668699</cx:pt>
          <cx:pt idx="494">0.010370019271014099</cx:pt>
          <cx:pt idx="495">0.041305271655290098</cx:pt>
          <cx:pt idx="496">0.042888773110042501</cx:pt>
          <cx:pt idx="497">0.0137735178888761</cx:pt>
          <cx:pt idx="498">-0.021042166047483699</cx:pt>
          <cx:pt idx="499">-0.00440773858752261</cx:pt>
          <cx:pt idx="500">-0.0033142530492726902</cx:pt>
          <cx:pt idx="501">-0.014961514838194301</cx:pt>
          <cx:pt idx="502">-0.0035306704395272601</cx:pt>
          <cx:pt idx="503">-0.00040601438913669499</cx:pt>
          <cx:pt idx="504">2.74114300658053e-05</cx:pt>
          <cx:pt idx="505">0.00032392506376317798</cx:pt>
          <cx:pt idx="506">-0.00056860821819191003</cx:pt>
          <cx:pt idx="507">0.017981796724016601</cx:pt>
          <cx:pt idx="508">0.042813877672468699</cx:pt>
          <cx:pt idx="509">0.033351306015782997</cx:pt>
          <cx:pt idx="510">0.059480990538072799</cx:pt>
          <cx:pt idx="511">0.060190322889972503</cx:pt>
          <cx:pt idx="512">0.061638512526328897</cx:pt>
          <cx:pt idx="513">0.035212707710758101</cx:pt>
          <cx:pt idx="514">0.024034865546019</cx:pt>
          <cx:pt idx="515">0.0111530453960279</cx:pt>
          <cx:pt idx="516">-0.035169293765238203</cx:pt>
          <cx:pt idx="517">-0.037582061620944698</cx:pt>
          <cx:pt idx="518">0.00071071292529756205</cx:pt>
          <cx:pt idx="519">-0.042730281604424998</cx:pt>
          <cx:pt idx="520">-0.042238347828306599</cx:pt>
          <cx:pt idx="521">0.00160227206621709</cx:pt>
          <cx:pt idx="522">0.0025227929321953702</cx:pt>
          <cx:pt idx="523">0.020207459390876401</cx:pt>
          <cx:pt idx="524">0.019049502430173299</cx:pt>
          <cx:pt idx="525">-0.0016836792431814201</cx:pt>
          <cx:pt idx="526">-0.0219309265257355</cx:pt>
          <cx:pt idx="527">-0.0108927631277503</cx:pt>
          <cx:pt idx="528">0.0056191955212558601</cx:pt>
          <cx:pt idx="529">-0.0061601059321255902</cx:pt>
          <cx:pt idx="530">-0.0012175980120803401</cx:pt>
          <cx:pt idx="531">0.00039333731138568401</cx:pt>
          <cx:pt idx="532">-0.00036140937409663402</cx:pt>
          <cx:pt idx="533">0.000236118822285631</cx:pt>
          <cx:pt idx="534">0.00022947638163091499</cx:pt>
          <cx:pt idx="535">0.014661585473347999</cx:pt>
          <cx:pt idx="536">0.0312949194929893</cx:pt>
          <cx:pt idx="537">0.035741399680700003</cx:pt>
          <cx:pt idx="538">0.054765514943886699</cx:pt>
          <cx:pt idx="539">0.052555621778824099</cx:pt>
          <cx:pt idx="540">0.060899075980284101</cx:pt>
          <cx:pt idx="541">0.085992727217740594</cx:pt>
          <cx:pt idx="542">0.086360370763863104</cx:pt>
          <cx:pt idx="543">0.0559677195881799</cx:pt>
          <cx:pt idx="544">0.032831398853478799</cx:pt>
          <cx:pt idx="545">0.0099140652471909601</cx:pt>
          <cx:pt idx="546">0.0025682527589559801</cx:pt>
          <cx:pt idx="547">-0.0463398001919548</cx:pt>
          <cx:pt idx="548">-0.0274535152720412</cx:pt>
          <cx:pt idx="549">0.0055758952638691002</cx:pt>
          <cx:pt idx="550">0.017585616045815499</cx:pt>
          <cx:pt idx="551">-0.0010519411771129799</cx:pt>
          <cx:pt idx="552">0.000109509550726652</cx:pt>
          <cx:pt idx="553">-0.010895755708275201</cx:pt>
          <cx:pt idx="554">-0.011811145610987299</cx:pt>
          <cx:pt idx="555">0.0069097657904929801</cx:pt>
          <cx:pt idx="556">0.017403158090832999</cx:pt>
          <cx:pt idx="557">-0.00076947132491750304</cx:pt>
          <cx:pt idx="558">-0.0011735614547972401</cx:pt>
          <cx:pt idx="559">-0.00061472366172306595</cx:pt>
          <cx:pt idx="560">-0.00046323615211289401</cx:pt>
          <cx:pt idx="561">-0.000108932738657206</cx:pt>
          <cx:pt idx="562">-0.0050630674656265999</cx:pt>
          <cx:pt idx="563">-0.0030533564183590702</cx:pt>
          <cx:pt idx="564">0.012251706436913701</cx:pt>
          <cx:pt idx="565">0.027209655300541501</cx:pt>
          <cx:pt idx="566">0.032392868304321802</cx:pt>
          <cx:pt idx="567">0.0033173662607784899</cx:pt>
          <cx:pt idx="568">0.020488628637323699</cx:pt>
          <cx:pt idx="569">0.064657519404571803</cx:pt>
          <cx:pt idx="570">0.060545591917149699</cx:pt>
          <cx:pt idx="571">0.034324519247881401</cx:pt>
          <cx:pt idx="572">0.021196666710306001</cx:pt>
          <cx:pt idx="573">0.035035076757521301</cx:pt>
          <cx:pt idx="574">0.0169191198524908</cx:pt>
          <cx:pt idx="575">-0.0109867525604263</cx:pt>
          <cx:pt idx="576">-0.019403936680547001</cx:pt>
          <cx:pt idx="577">0.0113756942489819</cx:pt>
          <cx:pt idx="578">0.0052243915621954197</cx:pt>
          <cx:pt idx="579">0.0020865391698860298</cx:pt>
          <cx:pt idx="580">-0.024953146851215299</cx:pt>
          <cx:pt idx="581">-0.021483694204662899</cx:pt>
          <cx:pt idx="582">-0.0032063526899759002</cx:pt>
          <cx:pt idx="583">-0.00033987136395073099</cx:pt>
          <cx:pt idx="584">0.0066334191475421597</cx:pt>
          <cx:pt idx="585">-0.00084373483992126596</cx:pt>
          <cx:pt idx="586">-0.000824327702066693</cx:pt>
          <cx:pt idx="587">-0.00090191693326662598</cx:pt>
          <cx:pt idx="588">0.00033595726665466</cx:pt>
          <cx:pt idx="589">4.1715920356976099e-05</cx:pt>
          <cx:pt idx="590">-0.0127321774237665</cx:pt>
          <cx:pt idx="591">-0.011612321881356601</cx:pt>
          <cx:pt idx="592">-0.00405224672066949</cx:pt>
          <cx:pt idx="593">0.011366200397467</cx:pt>
          <cx:pt idx="594">-0.0044216914060441403</cx:pt>
          <cx:pt idx="595">0.0038099647753729701</cx:pt>
          <cx:pt idx="596">-0.0071301258136999704</cx:pt>
          <cx:pt idx="597">-0.017622920077782499</cx:pt>
          <cx:pt idx="598">0.0034076420336462102</cx:pt>
          <cx:pt idx="599">-0.0037089106893865402</cx:pt>
          <cx:pt idx="600">0.0129210816743191</cx:pt>
          <cx:pt idx="601">0.013272004677886501</cx:pt>
          <cx:pt idx="602">6.80160730214567e-05</cx:pt>
          <cx:pt idx="603">-0.025425384811218799</cx:pt>
          <cx:pt idx="604">-0.030999016490233601</cx:pt>
          <cx:pt idx="605">-0.0075877860088000198</cx:pt>
          <cx:pt idx="606">0.00060453484079998204</cx:pt>
          <cx:pt idx="607">-0.00216827195639274</cx:pt>
          <cx:pt idx="608">-0.0031872272772779202</cx:pt>
          <cx:pt idx="609">-0.0150971176054911</cx:pt>
          <cx:pt idx="610">-0.024409272316745501</cx:pt>
          <cx:pt idx="611">-0.0132461258790217</cx:pt>
          <cx:pt idx="612">0.0010353373907250401</cx:pt>
          <cx:pt idx="613">-0.0041715917901183498</cx:pt>
          <cx:pt idx="614">-0.00032249446051294098</cx:pt>
          <cx:pt idx="615">0.000102250435246315</cx:pt>
          <cx:pt idx="616">-0.00046052262226567599</cx:pt>
          <cx:pt idx="617">-0.00032964984779142203</cx:pt>
          <cx:pt idx="618">-0.0039647571171717404</cx:pt>
          <cx:pt idx="619">-0.00054070327003710597</cx:pt>
          <cx:pt idx="620">0.00362500253671524</cx:pt>
          <cx:pt idx="621">0.000339647014712638</cx:pt>
          <cx:pt idx="622">-0.026696963288855999</cx:pt>
          <cx:pt idx="623">-0.038975439914324603</cx:pt>
          <cx:pt idx="624">-0.022149921594467201</cx:pt>
          <cx:pt idx="625">-0.0414190432883208</cx:pt>
          <cx:pt idx="626">-0.00730223141092171</cx:pt>
          <cx:pt idx="627">0.0050838798266792697</cx:pt>
          <cx:pt idx="628">-0.0028966613776767098</cx:pt>
          <cx:pt idx="629">-0.0102673080424869</cx:pt>
          <cx:pt idx="630">-0.00123570087034268</cx:pt>
          <cx:pt idx="631">-0.0062867195482388298</cx:pt>
          <cx:pt idx="632">-0.0025058449111154098</cx:pt>
          <cx:pt idx="633">-0.00085583574521399099</cx:pt>
          <cx:pt idx="634">-0.0047803544619015896</cx:pt>
          <cx:pt idx="635">-0.023859453762993699</cx:pt>
          <cx:pt idx="636">-0.017780564358955201</cx:pt>
          <cx:pt idx="637">-0.021069532614776499</cx:pt>
          <cx:pt idx="638">-0.0098750905712195192</cx:pt>
          <cx:pt idx="639">0.00221688844562541</cx:pt>
          <cx:pt idx="640">0.0012342994383237401</cx:pt>
          <cx:pt idx="641">-0.0026245236875137999</cx:pt>
          <cx:pt idx="642">-0.00035150871080510498</cx:pt>
          <cx:pt idx="643">-0.00017168963575918601</cx:pt>
          <cx:pt idx="644">-0.00032371612768661501</cx:pt>
          <cx:pt idx="645">3.1028012397671697e-05</cx:pt>
          <cx:pt idx="646">0.000926148148764848</cx:pt>
          <cx:pt idx="647">0.0087585812306986994</cx:pt>
          <cx:pt idx="648">0.0136135652489171</cx:pt>
          <cx:pt idx="649">0.0057872336856337903</cx:pt>
          <cx:pt idx="650">-0.0040253475530829998</cx:pt>
          <cx:pt idx="651">-0.020275686067733199</cx:pt>
          <cx:pt idx="652">-0.029289635097416399</cx:pt>
          <cx:pt idx="653">-0.036751343299329803</cx:pt>
          <cx:pt idx="654">0.0011393422245412101</cx:pt>
          <cx:pt idx="655">0.0035500640167963901</cx:pt>
          <cx:pt idx="656">-0.0151660120835057</cx:pt>
          <cx:pt idx="657">0.00074887265799982198</cx:pt>
          <cx:pt idx="658">0.0145346861807949</cx:pt>
          <cx:pt idx="659">0.0024980781245353698</cx:pt>
          <cx:pt idx="660">-0.0145285031034116</cx:pt>
          <cx:pt idx="661">-0.026045347049230599</cx:pt>
          <cx:pt idx="662">-0.0170584166131094</cx:pt>
          <cx:pt idx="663">-0.025725055338219699</cx:pt>
          <cx:pt idx="664">-0.013165428229966299</cx:pt>
          <cx:pt idx="665">-0.020175041070336599</cx:pt>
          <cx:pt idx="666">-0.016473289484785901</cx:pt>
          <cx:pt idx="667">-0.00094580445524374598</cx:pt>
          <cx:pt idx="668">0.0036403107344923501</cx:pt>
          <cx:pt idx="669">-0.00029142613109843301</cx:pt>
          <cx:pt idx="670">-0.00028670875310387499</cx:pt>
          <cx:pt idx="671">0.000153840127246316</cx:pt>
          <cx:pt idx="672">-0.00078930716329218202</cx:pt>
          <cx:pt idx="673">0.00034663256952150801</cx:pt>
          <cx:pt idx="674">0.00056694541420402201</cx:pt>
          <cx:pt idx="675">0.0049903529693223498</cx:pt>
          <cx:pt idx="676">0.00409601276291082</cx:pt>
          <cx:pt idx="677">-0.00046477338183236198</cx:pt>
          <cx:pt idx="678">0.00155715673194488</cx:pt>
          <cx:pt idx="679">0.0093262402082692104</cx:pt>
          <cx:pt idx="680">-0.0076598430266977598</cx:pt>
          <cx:pt idx="681">-0.0044454576492644702</cx:pt>
          <cx:pt idx="682">-0.0040726197654967497</cx:pt>
          <cx:pt idx="683">-0.0019371261001038</cx:pt>
          <cx:pt idx="684">-0.0089907214958905891</cx:pt>
          <cx:pt idx="685">-0.0059649645658311099</cx:pt>
          <cx:pt idx="686">-0.00078434887159771504</cx:pt>
          <cx:pt idx="687">-0.020074479509208501</cx:pt>
          <cx:pt idx="688">-0.0237838608174245</cx:pt>
          <cx:pt idx="689">-0.016395498893797801</cx:pt>
          <cx:pt idx="690">-0.023164549865222098</cx:pt>
          <cx:pt idx="691">-0.0182408605987282</cx:pt>
          <cx:pt idx="692">-0.0014686207529672399</cx:pt>
          <cx:pt idx="693">-0.016463509023301601</cx:pt>
          <cx:pt idx="694">-0.011164631873194501</cx:pt>
          <cx:pt idx="695">-0.0030916774759467999</cx:pt>
          <cx:pt idx="696">-0.00347189809728982</cx:pt>
          <cx:pt idx="697">-0.00038542465456274601</cx:pt>
          <cx:pt idx="698">0.00057561264641006499</cx:pt>
          <cx:pt idx="699">0.0012136521963993</cx:pt>
          <cx:pt idx="700">0.00032557849841703402</cx:pt>
          <cx:pt idx="701">-0.00062227529910749001</cx:pt>
          <cx:pt idx="702">0.00056562294578240595</cx:pt>
          <cx:pt idx="703">-6.4062218247599095e-05</cx:pt>
          <cx:pt idx="704">-0.00023313507063560499</cx:pt>
          <cx:pt idx="705">0.00209953512789268</cx:pt>
          <cx:pt idx="706">0.0054592241191605897</cx:pt>
          <cx:pt idx="707">0.0139571417357889</cx:pt>
          <cx:pt idx="708">0.014953324495492601</cx:pt>
          <cx:pt idx="709">0.0074959054418681798</cx:pt>
          <cx:pt idx="710">0.013519155730808601</cx:pt>
          <cx:pt idx="711">0.0013203078079847301</cx:pt>
          <cx:pt idx="712">-0.0024704030983549998</cx:pt>
          <cx:pt idx="713">0.00803611691860503</cx:pt>
          <cx:pt idx="714">0.0088307415839550697</cx:pt>
          <cx:pt idx="715">0.0092448436317280908</cx:pt>
          <cx:pt idx="716">0.012007957766934399</cx:pt>
          <cx:pt idx="717">-0.0081563964408456202</cx:pt>
          <cx:pt idx="718">-0.012245900801895601</cx:pt>
          <cx:pt idx="719">0.00176258290321582</cx:pt>
          <cx:pt idx="720">0.0055667252066928302</cx:pt>
          <cx:pt idx="721">-0.00140508624903163</cx:pt>
          <cx:pt idx="722">-0.0049020185846084599</cx:pt>
          <cx:pt idx="723">-0.00157454422195001</cx:pt>
          <cx:pt idx="724">0.00039138474899788497</cx:pt>
          <cx:pt idx="725">-0.000116731134013461</cx:pt>
          <cx:pt idx="726">0.00094083373881051198</cx:pt>
          <cx:pt idx="727">-0.0010837664623763899</cx:pt>
          <cx:pt idx="728">-0.00101913655681443</cx:pt>
          <cx:pt idx="729">-0.000317363112162821</cx:pt>
          <cx:pt idx="730">-8.0373724850371699e-06</cx:pt>
          <cx:pt idx="731">0.00013608266794364301</cx:pt>
          <cx:pt idx="732">7.6966905062187597e-05</cx:pt>
          <cx:pt idx="733">0.00239398364790095</cx:pt>
          <cx:pt idx="734">0.0018656603871851599</cx:pt>
          <cx:pt idx="735">0.00095983681126111096</cx:pt>
          <cx:pt idx="736">0.0038135498381107798</cx:pt>
          <cx:pt idx="737">0.00387106808360302</cx:pt>
          <cx:pt idx="738">0.0089994890415725504</cx:pt>
          <cx:pt idx="739">0.0074765108962906099</cx:pt>
          <cx:pt idx="740">-0.00302802332094399</cx:pt>
          <cx:pt idx="741">-0.0072377031219545401</cx:pt>
          <cx:pt idx="742">-0.0037448068448353499</cx:pt>
          <cx:pt idx="743">0.0050019316847183803</cx:pt>
          <cx:pt idx="744">0.0065027204448109797</cx:pt>
          <cx:pt idx="745">0.0030938245889166401</cx:pt>
          <cx:pt idx="746">-0.0026434046250278999</cx:pt>
          <cx:pt idx="747">-0.0043289589138670497</cx:pt>
          <cx:pt idx="748">-0.0020613023475427399</cx:pt>
          <cx:pt idx="749">0.000284756191627961</cx:pt>
          <cx:pt idx="750">0.00104310206206698</cx:pt>
          <cx:pt idx="751">0.00035268284621807201</cx:pt>
          <cx:pt idx="752">0.00044780157497687601</cx:pt>
          <cx:pt idx="753">0.0012778755090956</cx:pt>
          <cx:pt idx="754">-0.000143173830750862</cx:pt>
          <cx:pt idx="755">-0.00045916749602064601</cx:pt>
          <cx:pt idx="756">-0.0011053993199099099</cx:pt>
          <cx:pt idx="757">5.9974095684923701e-05</cx:pt>
          <cx:pt idx="758">-0.00016726634262595501</cx:pt>
          <cx:pt idx="759">0.00028674165209106298</cx:pt>
          <cx:pt idx="760">-0.00112249824519336</cx:pt>
          <cx:pt idx="761">0.00070278279907772098</cx:pt>
          <cx:pt idx="762">-1.6122245566031501e-05</cx:pt>
          <cx:pt idx="763">8.1028028811285196e-05</cx:pt>
          <cx:pt idx="764">-0.00050550090361461703</cx:pt>
          <cx:pt idx="765">3.5971509240555701e-05</cx:pt>
          <cx:pt idx="766">0.00029840131355361</cx:pt>
          <cx:pt idx="767">0.00043720940508502101</cx:pt>
          <cx:pt idx="768">-0.00133376261887583</cx:pt>
          <cx:pt idx="769">-0.0031411460368944602</cx:pt>
          <cx:pt idx="770">-0.0031717358926460302</cx:pt>
          <cx:pt idx="771">-0.00033790415733993398</cx:pt>
          <cx:pt idx="772">-0.000110532445073808</cx:pt>
          <cx:pt idx="773">-0.00013093139247597599</cx:pt>
          <cx:pt idx="774">-0.0014217209001679001</cx:pt>
          <cx:pt idx="775">-0.0034612254779537699</cx:pt>
          <cx:pt idx="776">-0.0010369847685669799</cx:pt>
          <cx:pt idx="777">8.6194826875664099e-05</cx:pt>
          <cx:pt idx="778">0.00038671685865376799</cx:pt>
          <cx:pt idx="779">0.00011953466638841201</cx:pt>
          <cx:pt idx="780">-0.00036120089287081</cx:pt>
          <cx:pt idx="781">0.00027614363537822699</cx:pt>
          <cx:pt idx="782">-0.00045758059460284902</cx:pt>
          <cx:pt idx="783">-0.00048279377780127101</cx:pt>
        </cx:lvl>
      </cx:numDim>
    </cx:data>
    <cx:data id="146">
      <cx:numDim type="val">
        <cx:f>'001_WA_F - 副本'!$EQ$1:$EQ$784</cx:f>
        <cx:lvl ptCount="784" formatCode="0.00E+00">
          <cx:pt idx="0">4.4038315114092e-05</cx:pt>
          <cx:pt idx="1">0.000347862564169044</cx:pt>
          <cx:pt idx="2">4.1252425509073503e-05</cx:pt>
          <cx:pt idx="3">-0.00064211956368529204</cx:pt>
          <cx:pt idx="4">-1.7636670580132399e-05</cx:pt>
          <cx:pt idx="5">-0.00062801552817172196</cx:pt>
          <cx:pt idx="6">0.00054776653197029701</cx:pt>
          <cx:pt idx="7">-0.00032285223566195403</cx:pt>
          <cx:pt idx="8">0.00017025382143250401</cx:pt>
          <cx:pt idx="9">-5.9371392210753002e-05</cx:pt>
          <cx:pt idx="10">0.00041055045386408301</cx:pt>
          <cx:pt idx="11">0.00038588787997249598</cx:pt>
          <cx:pt idx="12">0.00019930407946935899</cx:pt>
          <cx:pt idx="13">-0.000364463605243688</cx:pt>
          <cx:pt idx="14">0.000291321375515002</cx:pt>
          <cx:pt idx="15">-0.00045622357610057698</cx:pt>
          <cx:pt idx="16">0.00015974500586121501</cx:pt>
          <cx:pt idx="17">0.00097719440821684598</cx:pt>
          <cx:pt idx="18">0.00036849522754104898</cx:pt>
          <cx:pt idx="19">-0.000139960871096768</cx:pt>
          <cx:pt idx="20">-0.000100492409646726</cx:pt>
          <cx:pt idx="21">0.00071137503534920001</cx:pt>
          <cx:pt idx="22">-0.00051549647497550299</cx:pt>
          <cx:pt idx="23">0.00041896299902022098</cx:pt>
          <cx:pt idx="24">0.000179074083289834</cx:pt>
          <cx:pt idx="25">0.00035204306541132899</cx:pt>
          <cx:pt idx="26">-0.00046845944720124799</cx:pt>
          <cx:pt idx="27">0.000192347604974534</cx:pt>
          <cx:pt idx="28">0.00057061633687971697</cx:pt>
          <cx:pt idx="29">2.7919113791134699e-05</cx:pt>
          <cx:pt idx="30">0.000154591909727278</cx:pt>
          <cx:pt idx="31">-6.5878773172379305e-05</cx:pt>
          <cx:pt idx="32">-8.9821016762744705e-06</cx:pt>
          <cx:pt idx="33">-0.00035203363455451101</cx:pt>
          <cx:pt idx="34">0.00057802330450058695</cx:pt>
          <cx:pt idx="35">-0.00096329329707516497</cx:pt>
          <cx:pt idx="36">-0.00029100833110215301</cx:pt>
          <cx:pt idx="37">0.000524520012623111</cx:pt>
          <cx:pt idx="38">-0.00063298512007577102</cx:pt>
          <cx:pt idx="39">-0.00046518673830789499</cx:pt>
          <cx:pt idx="40">0.00080918841111272195</cx:pt>
          <cx:pt idx="41">5.8267796358655597e-05</cx:pt>
          <cx:pt idx="42">0.00061678075813640298</cx:pt>
          <cx:pt idx="43">0.00093235202888167798</cx:pt>
          <cx:pt idx="44">0.0013832285532811601</cx:pt>
          <cx:pt idx="45">-0.00057961722415119396</cx:pt>
          <cx:pt idx="46">-0.00046801122304558802</cx:pt>
          <cx:pt idx="47">0.00070702348075708896</cx:pt>
          <cx:pt idx="48">-0.00018059148231053501</cx:pt>
          <cx:pt idx="49">-0.000249328745660152</cx:pt>
          <cx:pt idx="50">-0.00051828588858786903</cx:pt>
          <cx:pt idx="51">-0.00058484690829832997</cx:pt>
          <cx:pt idx="52">-7.8974131333830997e-05</cx:pt>
          <cx:pt idx="53">0.000402666843311728</cx:pt>
          <cx:pt idx="54">0.000208246419604839</cx:pt>
          <cx:pt idx="55">-6.7066700353793295e-05</cx:pt>
          <cx:pt idx="56">-0.0013289462442545</cx:pt>
          <cx:pt idx="57">0.00059329365024091097</cx:pt>
          <cx:pt idx="58">-5.4247722375266698e-05</cx:pt>
          <cx:pt idx="59">-9.5385650801550002e-05</cx:pt>
          <cx:pt idx="60">-0.00098288630168802209</cx:pt>
          <cx:pt idx="61">0.00047875909661491002</cx:pt>
          <cx:pt idx="62">0.000105131353219035</cx:pt>
          <cx:pt idx="63">-0.00027437792734582</cx:pt>
          <cx:pt idx="64">0.00059080447328000905</cx:pt>
          <cx:pt idx="65">-0.00090723023381616605</cx:pt>
          <cx:pt idx="66">-0.00100600453038227</cx:pt>
          <cx:pt idx="67">-0.0029455058775609199</cx:pt>
          <cx:pt idx="68">-0.0069081620525957999</cx:pt>
          <cx:pt idx="69">-0.0072651826790088303</cx:pt>
          <cx:pt idx="70">-0.0040490250320261399</cx:pt>
          <cx:pt idx="71">-0.0028256918389743101</cx:pt>
          <cx:pt idx="72">-0.0016404836861455001</cx:pt>
          <cx:pt idx="73">0.00144026542593876</cx:pt>
          <cx:pt idx="74">0.0040892374523954196</cx:pt>
          <cx:pt idx="75">-0.00030130438707264999</cx:pt>
          <cx:pt idx="76">-0.000115314091857447</cx:pt>
          <cx:pt idx="77">-0.0013668975298875899</cx:pt>
          <cx:pt idx="78">-0.00070701442692241198</cx:pt>
          <cx:pt idx="79">-3.3591172663725803e-05</cx:pt>
          <cx:pt idx="80">4.7871145680703797e-05</cx:pt>
          <cx:pt idx="81">-0.00044330914393905102</cx:pt>
          <cx:pt idx="82">-0.00055491973315837295</cx:pt>
          <cx:pt idx="83">2.40923274340558e-05</cx:pt>
          <cx:pt idx="84">-0.00016835211082752601</cx:pt>
          <cx:pt idx="85">0.00037840588834683599</cx:pt>
          <cx:pt idx="86">0.0010479162997550299</cx:pt>
          <cx:pt idx="87">-0.00013084847782820499</cx:pt>
          <cx:pt idx="88">0.00024909276714259502</cx:pt>
          <cx:pt idx="89">0.000143336757994698</cx:pt>
          <cx:pt idx="90">-0.000121846056291885</cx:pt>
          <cx:pt idx="91">0.0019914763251748699</cx:pt>
          <cx:pt idx="92">0.00260494006795916</cx:pt>
          <cx:pt idx="93">-0.0012162939267048301</cx:pt>
          <cx:pt idx="94">-0.0015856367475360401</cx:pt>
          <cx:pt idx="95">-0.0040496843475014499</cx:pt>
          <cx:pt idx="96">-0.0053052731028479403</cx:pt>
          <cx:pt idx="97">-0.0047295070775336002</cx:pt>
          <cx:pt idx="98">-0.0092157794994397399</cx:pt>
          <cx:pt idx="99">-0.0124652769186403</cx:pt>
          <cx:pt idx="100">-0.017739160829069799</cx:pt>
          <cx:pt idx="101">0.0043146389088404196</cx:pt>
          <cx:pt idx="102">0.0099338755570749001</cx:pt>
          <cx:pt idx="103">-0.0041656655620818401</cx:pt>
          <cx:pt idx="104">-0.0029182016180954698</cx:pt>
          <cx:pt idx="105">-0.00249090468436054</cx:pt>
          <cx:pt idx="106">-0.0034321151234688301</cx:pt>
          <cx:pt idx="107">-0.0022168835644688798</cx:pt>
          <cx:pt idx="108">-0.0023389136994415799</cx:pt>
          <cx:pt idx="109">0.00031081120327419698</cx:pt>
          <cx:pt idx="110">-0.00041298735149561199</cx:pt>
          <cx:pt idx="111">4.5576030858822603e-05</cx:pt>
          <cx:pt idx="112">-0.00085204185083916897</cx:pt>
          <cx:pt idx="113">-0.00094464348500797595</cx:pt>
          <cx:pt idx="114">0.0010575781813017</cx:pt>
          <cx:pt idx="115">0.00114763207789806</cx:pt>
          <cx:pt idx="116">0.0019551042736575801</cx:pt>
          <cx:pt idx="117">-0.00952338866033349</cx:pt>
          <cx:pt idx="118">-0.0048454899171234602</cx:pt>
          <cx:pt idx="119">0.000395894453590847</cx:pt>
          <cx:pt idx="120">0.0155808210180982</cx:pt>
          <cx:pt idx="121">0.0095433958359203604</cx:pt>
          <cx:pt idx="122">0.015683787856358902</cx:pt>
          <cx:pt idx="123">0.0092810840800699301</cx:pt>
          <cx:pt idx="124">-0.0061746463361294097</cx:pt>
          <cx:pt idx="125">0.0015535541808148401</cx:pt>
          <cx:pt idx="126">0.018184754320583901</cx:pt>
          <cx:pt idx="127">0.0088490226087015907</cx:pt>
          <cx:pt idx="128">0.0018877522551974499</cx:pt>
          <cx:pt idx="129">0.0170011563008736</cx:pt>
          <cx:pt idx="130">0.042622640241037402</cx:pt>
          <cx:pt idx="131">0.010716120501406599</cx:pt>
          <cx:pt idx="132">-0.0090753767733683099</cx:pt>
          <cx:pt idx="133">-0.0109269140861065</cx:pt>
          <cx:pt idx="134">-0.0094297389050905893</cx:pt>
          <cx:pt idx="135">-0.0089343153199356908</cx:pt>
          <cx:pt idx="136">-0.00091864933788239199</cx:pt>
          <cx:pt idx="137">0.0034558540045892499</cx:pt>
          <cx:pt idx="138">0.000225739892857064</cx:pt>
          <cx:pt idx="139">0.00017553822289106201</cx:pt>
          <cx:pt idx="140">0.00046053493812651703</cx:pt>
          <cx:pt idx="141">0.000204172251987066</cx:pt>
          <cx:pt idx="142">0.00037909931947955201</cx:pt>
          <cx:pt idx="143">0.00062934614838714104</cx:pt>
          <cx:pt idx="144">0.0048927915413348698</cx:pt>
          <cx:pt idx="145">-0.0042964567686205697</cx:pt>
          <cx:pt idx="146">0.00496010662107678</cx:pt>
          <cx:pt idx="147">0.010222151679211301</cx:pt>
          <cx:pt idx="148">-0.0084396101371608107</cx:pt>
          <cx:pt idx="149">-0.0168665910009742</cx:pt>
          <cx:pt idx="150">0.0067116207685288002</cx:pt>
          <cx:pt idx="151">-0.010733899524847001</cx:pt>
          <cx:pt idx="152">-0.0186717295694744</cx:pt>
          <cx:pt idx="153">0.018063724360361601</cx:pt>
          <cx:pt idx="154">0.029779913021989901</cx:pt>
          <cx:pt idx="155">0.010360056665229199</cx:pt>
          <cx:pt idx="156">0.0232423772462537</cx:pt>
          <cx:pt idx="157">0.028779145054536701</cx:pt>
          <cx:pt idx="158">0.021167736538871999</cx:pt>
          <cx:pt idx="159">0.0044519885151105302</cx:pt>
          <cx:pt idx="160">0.0112212707774963</cx:pt>
          <cx:pt idx="161">-0.026847849845238001</cx:pt>
          <cx:pt idx="162">-0.013206580321318899</cx:pt>
          <cx:pt idx="163">-0.0042274665967404201</cx:pt>
          <cx:pt idx="164">0.0054745931931744303</cx:pt>
          <cx:pt idx="165">0.0058648403628613396</cx:pt>
          <cx:pt idx="166">0.00137691699336903</cx:pt>
          <cx:pt idx="167">-0.00041704010493560901</cx:pt>
          <cx:pt idx="168">-0.0012902514297772299</cx:pt>
          <cx:pt idx="169">-0.000139035372644836</cx:pt>
          <cx:pt idx="170">0.0045585152856544098</cx:pt>
          <cx:pt idx="171">0.0097772511488283895</cx:pt>
          <cx:pt idx="172">0.0127063651521618</cx:pt>
          <cx:pt idx="173">0.0100767556842581</cx:pt>
          <cx:pt idx="174">0.0062327743288801297</cx:pt>
          <cx:pt idx="175">-0.0079637048152514205</cx:pt>
          <cx:pt idx="176">-0.00049050817811072795</cx:pt>
          <cx:pt idx="177">0.0284715454566817</cx:pt>
          <cx:pt idx="178">0.0039428112821700704</cx:pt>
          <cx:pt idx="179">-0.0130918735138221</cx:pt>
          <cx:pt idx="180">-0.016225870601674599</cx:pt>
          <cx:pt idx="181">-0.016842913658462001</cx:pt>
          <cx:pt idx="182">-0.030227657092126499</cx:pt>
          <cx:pt idx="183">0.0028216130003072999</cx:pt>
          <cx:pt idx="184">0.028283677993692701</cx:pt>
          <cx:pt idx="185">0.044248202490297497</cx:pt>
          <cx:pt idx="186">0.040095073808058601</cx:pt>
          <cx:pt idx="187">0.013554094439964999</cx:pt>
          <cx:pt idx="188">0.023075817769986399</cx:pt>
          <cx:pt idx="189">0.010886195540179401</cx:pt>
          <cx:pt idx="190">-0.0079926920247945493</cx:pt>
          <cx:pt idx="191">0.0013873556042054099</cx:pt>
          <cx:pt idx="192">0.0127582807207169</cx:pt>
          <cx:pt idx="193">0.00848401663073973</cx:pt>
          <cx:pt idx="194">0.0026560774508662898</cx:pt>
          <cx:pt idx="195">-5.0857291557150301e-05</cx:pt>
          <cx:pt idx="196">-2.20627713149708e-05</cx:pt>
          <cx:pt idx="197">0.00068374640312120704</cx:pt>
          <cx:pt idx="198">0.0043208676016150502</cx:pt>
          <cx:pt idx="199">0.0093863934682270993</cx:pt>
          <cx:pt idx="200">0.017229660677135598</cx:pt>
          <cx:pt idx="201">0.020913381849170899</cx:pt>
          <cx:pt idx="202">0.00058863222515092596</cx:pt>
          <cx:pt idx="203">-0.0052235988481111198</cx:pt>
          <cx:pt idx="204">0.022183528100985801</cx:pt>
          <cx:pt idx="205">0.0186531241539293</cx:pt>
          <cx:pt idx="206">-0.0129817510775207</cx:pt>
          <cx:pt idx="207">-0.026837569031493199</cx:pt>
          <cx:pt idx="208">0.019329709312424101</cx:pt>
          <cx:pt idx="209">0.017294516371119902</cx:pt>
          <cx:pt idx="210">0.031311263153976997</cx:pt>
          <cx:pt idx="211">0.000310978863685333</cx:pt>
          <cx:pt idx="212">0.018486128840955501</cx:pt>
          <cx:pt idx="213">0.016386118374410698</cx:pt>
          <cx:pt idx="214">0.0159443436158863</cx:pt>
          <cx:pt idx="215">0.0018835711759401001</cx:pt>
          <cx:pt idx="216">0.025364106904867199</cx:pt>
          <cx:pt idx="217">0.00061355708944314303</cx:pt>
          <cx:pt idx="218">0.00018757987712707001</cx:pt>
          <cx:pt idx="219">0.00644646176616723</cx:pt>
          <cx:pt idx="220">0.0021921019016927202</cx:pt>
          <cx:pt idx="221">0.0054361134016125802</cx:pt>
          <cx:pt idx="222">0.0044567002661923504</cx:pt>
          <cx:pt idx="223">0.000894267689776493</cx:pt>
          <cx:pt idx="224">0.00040080322868822399</cx:pt>
          <cx:pt idx="225">-9.3147033372391704e-05</cx:pt>
          <cx:pt idx="226">0.0011342460622011999</cx:pt>
          <cx:pt idx="227">0.0075566305386528801</cx:pt>
          <cx:pt idx="228">0.020927277785583901</cx:pt>
          <cx:pt idx="229">0.0090396000672359495</cx:pt>
          <cx:pt idx="230">-0.0079720606281477192</cx:pt>
          <cx:pt idx="231">0.017973186091428599</cx:pt>
          <cx:pt idx="232">0.033205903565805099</cx:pt>
          <cx:pt idx="233">0.026791899861725699</cx:pt>
          <cx:pt idx="234">-0.00065532158075807699</cx:pt>
          <cx:pt idx="235">-0.00053463035404279597</cx:pt>
          <cx:pt idx="236">0.022520526235121002</cx:pt>
          <cx:pt idx="237">0.058702874394617299</cx:pt>
          <cx:pt idx="238">0.013047847122459599</cx:pt>
          <cx:pt idx="239">0.0110811508229255</cx:pt>
          <cx:pt idx="240">0.025809794415017899</cx:pt>
          <cx:pt idx="241">-0.011607976000262501</cx:pt>
          <cx:pt idx="242">-0.0306861141809927</cx:pt>
          <cx:pt idx="243">-0.0037054928936591201</cx:pt>
          <cx:pt idx="244">-0.00764605269273925</cx:pt>
          <cx:pt idx="245">-0.0086862222519341805</cx:pt>
          <cx:pt idx="246">0.016558338357172998</cx:pt>
          <cx:pt idx="247">0.0033753022879635399</cx:pt>
          <cx:pt idx="248">-0.0022592799396825201</cx:pt>
          <cx:pt idx="249">0.00304082837220177</cx:pt>
          <cx:pt idx="250">0.00096604186181343599</cx:pt>
          <cx:pt idx="251">0.00045628699471986402</cx:pt>
          <cx:pt idx="252">-0.0011576970316515499</cx:pt>
          <cx:pt idx="253">-0.000448121946286433</cx:pt>
          <cx:pt idx="254">0.0029931749073819399</cx:pt>
          <cx:pt idx="255">0.0068900122969602004</cx:pt>
          <cx:pt idx="256">0.025794368880154999</cx:pt>
          <cx:pt idx="257">0.00329344775927458</cx:pt>
          <cx:pt idx="258">0.021437914751765499</cx:pt>
          <cx:pt idx="259">0.039296633067255997</cx:pt>
          <cx:pt idx="260">0.036637082092383998</cx:pt>
          <cx:pt idx="261">0.014339039290716201</cx:pt>
          <cx:pt idx="262">-0.012090235696204901</cx:pt>
          <cx:pt idx="263">-0.0115283066773337</cx:pt>
          <cx:pt idx="264">0.016208474983930101</cx:pt>
          <cx:pt idx="265">0.011116898275098401</cx:pt>
          <cx:pt idx="266">0.015282251785381199</cx:pt>
          <cx:pt idx="267">0.0067762630811826</cx:pt>
          <cx:pt idx="268">-0.00164611651128508</cx:pt>
          <cx:pt idx="269">-0.050907025012514498</cx:pt>
          <cx:pt idx="270">-0.042993574789882201</cx:pt>
          <cx:pt idx="271">-0.00263551352396031</cx:pt>
          <cx:pt idx="272">-0.0089000248913642197</cx:pt>
          <cx:pt idx="273">-0.016775795751180399</cx:pt>
          <cx:pt idx="274">0.022478195206076801</cx:pt>
          <cx:pt idx="275">0.0209651119834958</cx:pt>
          <cx:pt idx="276">-0.0034322647229270602</cx:pt>
          <cx:pt idx="277">0.0024999605561402201</cx:pt>
          <cx:pt idx="278">-0.00099184103803130297</cx:pt>
          <cx:pt idx="279">0.00033139770814328201</cx:pt>
          <cx:pt idx="280">0.000119949934925158</cx:pt>
          <cx:pt idx="281">-0.00042554622032781302</cx:pt>
          <cx:pt idx="282">0.00191472477498586</cx:pt>
          <cx:pt idx="283">0.014850355377351101</cx:pt>
          <cx:pt idx="284">0.017075970570258201</cx:pt>
          <cx:pt idx="285">0.0049316572554716099</cx:pt>
          <cx:pt idx="286">0.0086213481129276803</cx:pt>
          <cx:pt idx="287">0.018192548146983002</cx:pt>
          <cx:pt idx="288">0.031367371054151202</cx:pt>
          <cx:pt idx="289">-0.0130492565888999</cx:pt>
          <cx:pt idx="290">-0.044459151807900603</cx:pt>
          <cx:pt idx="291">-0.029553880930247401</cx:pt>
          <cx:pt idx="292">-0.026276714813187101</cx:pt>
          <cx:pt idx="293">-0.046134056127457398</cx:pt>
          <cx:pt idx="294">-0.031103157570272998</cx:pt>
          <cx:pt idx="295">-0.055700360450023197</cx:pt>
          <cx:pt idx="296">-0.040058084462736301</cx:pt>
          <cx:pt idx="297">-0.048889024701847798</cx:pt>
          <cx:pt idx="298">-0.040961689441843203</cx:pt>
          <cx:pt idx="299">-0.000217368020146441</cx:pt>
          <cx:pt idx="300">0.0118913752431047</cx:pt>
          <cx:pt idx="301">-0.027550915826514401</cx:pt>
          <cx:pt idx="302">0.0112658487223798</cx:pt>
          <cx:pt idx="303">0.00050826670974989596</cx:pt>
          <cx:pt idx="304">-0.0053196560323407697</cx:pt>
          <cx:pt idx="305">0.0023053593524960201</cx:pt>
          <cx:pt idx="306">0.0027432249531292498</cx:pt>
          <cx:pt idx="307">-0.00034044661481464798</cx:pt>
          <cx:pt idx="308">0.00087942704731424899</cx:pt>
          <cx:pt idx="309">8.91171082091066e-05</cx:pt>
          <cx:pt idx="310">-0.00061065047770241898</cx:pt>
          <cx:pt idx="311">0.011859508154604599</cx:pt>
          <cx:pt idx="312">0.0098790494602321206</cx:pt>
          <cx:pt idx="313">-0.0097288753939769098</cx:pt>
          <cx:pt idx="314">-0.0083632001348320703</cx:pt>
          <cx:pt idx="315">-0.019978590704929598</cx:pt>
          <cx:pt idx="316">-0.032390045032060902</cx:pt>
          <cx:pt idx="317">-0.029006771097297102</cx:pt>
          <cx:pt idx="318">-0.069811983705468997</cx:pt>
          <cx:pt idx="319">-0.053048381448765398</cx:pt>
          <cx:pt idx="320">-0.042321271395103</cx:pt>
          <cx:pt idx="321">-0.0102958205721028</cx:pt>
          <cx:pt idx="322">-0.0203549662599922</cx:pt>
          <cx:pt idx="323">-0.059939981470153003</cx:pt>
          <cx:pt idx="324">-0.0341152708588007</cx:pt>
          <cx:pt idx="325">-0.037299348021739197</cx:pt>
          <cx:pt idx="326">-0.0343311779890388</cx:pt>
          <cx:pt idx="327">-0.00366011211120437</cx:pt>
          <cx:pt idx="328">0.0036437301370756598</cx:pt>
          <cx:pt idx="329">-0.041838698541515</cx:pt>
          <cx:pt idx="330">-0.017569559261740898</cx:pt>
          <cx:pt idx="331">-0.0052247812818939799</cx:pt>
          <cx:pt idx="332">-0.00273257365396487</cx:pt>
          <cx:pt idx="333">0.0024169859931680499</cx:pt>
          <cx:pt idx="334">0.0021809894320204601</cx:pt>
          <cx:pt idx="335">-3.9056424753936403e-05</cx:pt>
          <cx:pt idx="336">0.00042438620389733398</cx:pt>
          <cx:pt idx="337">0.000155513611724455</cx:pt>
          <cx:pt idx="338">-0.0014070062743361601</cx:pt>
          <cx:pt idx="339">0.00086761997254611398</cx:pt>
          <cx:pt idx="340">0.000897262920682602</cx:pt>
          <cx:pt idx="341">-0.027094883807167701</cx:pt>
          <cx:pt idx="342">-0.035806186121033999</cx:pt>
          <cx:pt idx="343">-0.057824569914764201</cx:pt>
          <cx:pt idx="344">-0.076960661634416394</cx:pt>
          <cx:pt idx="345">-0.074090204620531203</cx:pt>
          <cx:pt idx="346">-0.071274598300202704</cx:pt>
          <cx:pt idx="347">-0.019994523679906701</cx:pt>
          <cx:pt idx="348">0.0139320116665568</cx:pt>
          <cx:pt idx="349">0.030530636418172798</cx:pt>
          <cx:pt idx="350">0.025341149622188301</cx:pt>
          <cx:pt idx="351">-0.025330721889881901</cx:pt>
          <cx:pt idx="352">-0.041588635158292697</cx:pt>
          <cx:pt idx="353">-0.0464456895753564</cx:pt>
          <cx:pt idx="354">0.0066638149049000096</cx:pt>
          <cx:pt idx="355">-0.036173127446713103</cx:pt>
          <cx:pt idx="356">-0.017340865047731201</cx:pt>
          <cx:pt idx="357">-0.051733096996054301</cx:pt>
          <cx:pt idx="358">-0.031134135699175801</cx:pt>
          <cx:pt idx="359">-0.0150324336990763</cx:pt>
          <cx:pt idx="360">-0.0045985768301903297</cx:pt>
          <cx:pt idx="361">0.00076841098143148304</cx:pt>
          <cx:pt idx="362">0.00106736460905453</cx:pt>
          <cx:pt idx="363">0.00040114228411171902</cx:pt>
          <cx:pt idx="364">0.00070463158310518897</cx:pt>
          <cx:pt idx="365">0.00054406455036144698</cx:pt>
          <cx:pt idx="366">0.00057957734919215399</cx:pt>
          <cx:pt idx="367">0.00026337151164107302</cx:pt>
          <cx:pt idx="368">-0.012890037375576299</cx:pt>
          <cx:pt idx="369">-0.030249451190820301</cx:pt>
          <cx:pt idx="370">-0.042341356136825298</cx:pt>
          <cx:pt idx="371">-0.067372901751114503</cx:pt>
          <cx:pt idx="372">-0.092232163614680396</cx:pt>
          <cx:pt idx="373">-0.063375880090369804</cx:pt>
          <cx:pt idx="374">-0.024800555644809801</cx:pt>
          <cx:pt idx="375">-0.0067774295130588903</cx:pt>
          <cx:pt idx="376">0.026905550269304999</cx:pt>
          <cx:pt idx="377">0.0075719070572998898</cx:pt>
          <cx:pt idx="378">-0.00087637718104897596</cx:pt>
          <cx:pt idx="379">-0.026131826812472801</cx:pt>
          <cx:pt idx="380">-0.0110094133331234</cx:pt>
          <cx:pt idx="381">-0.014884815383303201</cx:pt>
          <cx:pt idx="382">-0.014632474502176701</cx:pt>
          <cx:pt idx="383">-0.040074339787824001</cx:pt>
          <cx:pt idx="384">-0.024540417065274399</cx:pt>
          <cx:pt idx="385">-0.046132355509859099</cx:pt>
          <cx:pt idx="386">-0.044387746145373899</cx:pt>
          <cx:pt idx="387">-0.018028418926299802</cx:pt>
          <cx:pt idx="388">-0.0032067242799793602</cx:pt>
          <cx:pt idx="389">-0.00084542674186557096</cx:pt>
          <cx:pt idx="390">0.00018480165121689999</cx:pt>
          <cx:pt idx="391">-0.00016972876441471399</cx:pt>
          <cx:pt idx="392">-0.00080151291293129804</cx:pt>
          <cx:pt idx="393">0.0012569122231740799</cx:pt>
          <cx:pt idx="394">0.00052814499422002405</cx:pt>
          <cx:pt idx="395">-0.00244042749845814</cx:pt>
          <cx:pt idx="396">-0.010794035621515799</cx:pt>
          <cx:pt idx="397">-0.0331845879290011</cx:pt>
          <cx:pt idx="398">-0.043271625435631303</cx:pt>
          <cx:pt idx="399">-0.043988433200200898</cx:pt>
          <cx:pt idx="400">-0.027025453254384199</cx:pt>
          <cx:pt idx="401">-0.00049790708338098497</cx:pt>
          <cx:pt idx="402">0.00348785628616097</cx:pt>
          <cx:pt idx="403">0.0114182753789629</cx:pt>
          <cx:pt idx="404">0.039403169598958399</cx:pt>
          <cx:pt idx="405">0.0234211082654457</cx:pt>
          <cx:pt idx="406">0.024241372955686499</cx:pt>
          <cx:pt idx="407">-0.0054950544851949104</cx:pt>
          <cx:pt idx="408">-0.0045311705441939496</cx:pt>
          <cx:pt idx="409">0.0136233729073881</cx:pt>
          <cx:pt idx="410">0.00045141884889341398</cx:pt>
          <cx:pt idx="411">-0.024286520797780601</cx:pt>
          <cx:pt idx="412">-0.030928228031145401</cx:pt>
          <cx:pt idx="413">-0.033832049471674203</cx:pt>
          <cx:pt idx="414">-0.042784372717312898</cx:pt>
          <cx:pt idx="415">-0.014053909951790899</cx:pt>
          <cx:pt idx="416">0.00063822459679657695</cx:pt>
          <cx:pt idx="417">0.00146033209242427</cx:pt>
          <cx:pt idx="418">0.000123658650466355</cx:pt>
          <cx:pt idx="419">0.00017772924381773299</cx:pt>
          <cx:pt idx="420">-0.00040507304828063799</cx:pt>
          <cx:pt idx="421">0.00190862759371924</cx:pt>
          <cx:pt idx="422">0.00215107817547373</cx:pt>
          <cx:pt idx="423">-0.00084244316644792902</cx:pt>
          <cx:pt idx="424">-0.0097207638553585794</cx:pt>
          <cx:pt idx="425">-0.023931028037765801</cx:pt>
          <cx:pt idx="426">-0.0395780765832782</cx:pt>
          <cx:pt idx="427">-0.039855102653969403</cx:pt>
          <cx:pt idx="428">-0.0066011995456245901</cx:pt>
          <cx:pt idx="429">0.0181770903318242</cx:pt>
          <cx:pt idx="430">0.046109213768491197</cx:pt>
          <cx:pt idx="431">0.078894362684946803</cx:pt>
          <cx:pt idx="432">0.11392060342827399</cx:pt>
          <cx:pt idx="433">0.064049093754247194</cx:pt>
          <cx:pt idx="434">0.035534716492655702</cx:pt>
          <cx:pt idx="435">-0.0092252167165364999</cx:pt>
          <cx:pt idx="436">-0.022376207276693899</cx:pt>
          <cx:pt idx="437">-0.011469952825277199</cx:pt>
          <cx:pt idx="438">0.018094067220475001</cx:pt>
          <cx:pt idx="439">-0.0121036727811659</cx:pt>
          <cx:pt idx="440">0.0138540235983583</cx:pt>
          <cx:pt idx="441">-0.00150677199010697</cx:pt>
          <cx:pt idx="442">-0.0056770175955431802</cx:pt>
          <cx:pt idx="443">-0.0049872003277351903</cx:pt>
          <cx:pt idx="444">0.00091483018186495598</cx:pt>
          <cx:pt idx="445">-0.00011276527439340999</cx:pt>
          <cx:pt idx="446">6.0266429573184602e-05</cx:pt>
          <cx:pt idx="447">-0.0017655335315765</cx:pt>
          <cx:pt idx="448">0.000152299980631249</cx:pt>
          <cx:pt idx="449">0.00145899416037675</cx:pt>
          <cx:pt idx="450">0.0044078181241094796</cx:pt>
          <cx:pt idx="451">0.0035456020563725999</cx:pt>
          <cx:pt idx="452">-0.0034316775003052002</cx:pt>
          <cx:pt idx="453">-0.0313520145512583</cx:pt>
          <cx:pt idx="454">-0.053553785735777501</cx:pt>
          <cx:pt idx="455">-0.054625157742881299</cx:pt>
          <cx:pt idx="456">-0.061569663684027998</cx:pt>
          <cx:pt idx="457">-0.0114066510373517</cx:pt>
          <cx:pt idx="458">0.0175182706505717</cx:pt>
          <cx:pt idx="459">0.090051161876530103</cx:pt>
          <cx:pt idx="460">0.143560745896993</cx:pt>
          <cx:pt idx="461">0.14196349732068</cx:pt>
          <cx:pt idx="462">0.047960857753702603</cx:pt>
          <cx:pt idx="463">-0.0040212965737199402</cx:pt>
          <cx:pt idx="464">-0.00095931674009600498</cx:pt>
          <cx:pt idx="465">-0.0170764029934415</cx:pt>
          <cx:pt idx="466">0.019274807449053698</cx:pt>
          <cx:pt idx="467">0.0028421088435443701</cx:pt>
          <cx:pt idx="468">-0.0036245962739386199</cx:pt>
          <cx:pt idx="469">-0.0048043097325435697</cx:pt>
          <cx:pt idx="470">0.00990583712804269</cx:pt>
          <cx:pt idx="471">0.0012341205634409499</cx:pt>
          <cx:pt idx="472">-0.00017617416113312499</cx:pt>
          <cx:pt idx="473">0.00051251392907188499</cx:pt>
          <cx:pt idx="474">0.0020258556361578799</cx:pt>
          <cx:pt idx="475">-0.00069985873378686897</cx:pt>
          <cx:pt idx="476">-0.000448167643709068</cx:pt>
          <cx:pt idx="477">6.3707366341493401e-05</cx:pt>
          <cx:pt idx="478">0.0046015073364353903</cx:pt>
          <cx:pt idx="479">0.0074933462480310398</cx:pt>
          <cx:pt idx="480">-0.00637046239375291</cx:pt>
          <cx:pt idx="481">-0.030999010716855398</cx:pt>
          <cx:pt idx="482">-0.060563896223942502</cx:pt>
          <cx:pt idx="483">-0.068403636991050898</cx:pt>
          <cx:pt idx="484">-0.102434053576012</cx:pt>
          <cx:pt idx="485">-0.116619548956612</cx:pt>
          <cx:pt idx="486">-0.070573755523432105</cx:pt>
          <cx:pt idx="487">-0.018704080022329501</cx:pt>
          <cx:pt idx="488">0.027540916820582202</cx:pt>
          <cx:pt idx="489">0.0455412602830296</cx:pt>
          <cx:pt idx="490">0.029770558988218499</cx:pt>
          <cx:pt idx="491">0.0208720492693702</cx:pt>
          <cx:pt idx="492">-0.027321375988144301</cx:pt>
          <cx:pt idx="493">-0.0158125113664331</cx:pt>
          <cx:pt idx="494">0.022068869654661101</cx:pt>
          <cx:pt idx="495">0.00091022620006946402</cx:pt>
          <cx:pt idx="496">-0.0092420679642621593</cx:pt>
          <cx:pt idx="497">-0.017299457656902599</cx:pt>
          <cx:pt idx="498">-0.0048381230228815202</cx:pt>
          <cx:pt idx="499">-0.0145980548720074</cx:pt>
          <cx:pt idx="500">-0.022780524299145</cx:pt>
          <cx:pt idx="501">-0.00488928342234331</cx:pt>
          <cx:pt idx="502">-0.000162278128509192</cx:pt>
          <cx:pt idx="503">-0.00022844728935548001</cx:pt>
          <cx:pt idx="504">-7.7345183546727404e-05</cx:pt>
          <cx:pt idx="505">7.4041543842107895e-05</cx:pt>
          <cx:pt idx="506">0.00384402908878428</cx:pt>
          <cx:pt idx="507">0.011708262693874301</cx:pt>
          <cx:pt idx="508">-0.0044783638231916598</cx:pt>
          <cx:pt idx="509">-0.040510286091256897</cx:pt>
          <cx:pt idx="510">-0.058828142365935601</cx:pt>
          <cx:pt idx="511">-0.074153486990491402</cx:pt>
          <cx:pt idx="512">-0.113682075639699</cx:pt>
          <cx:pt idx="513">-0.12931494544056599</cx:pt>
          <cx:pt idx="514">-0.16352668352998501</cx:pt>
          <cx:pt idx="515">-0.18561272419198599</cx:pt>
          <cx:pt idx="516">-0.154872462830939</cx:pt>
          <cx:pt idx="517">-0.081921277387891206</cx:pt>
          <cx:pt idx="518">-0.0528098267340113</cx:pt>
          <cx:pt idx="519">-0.044948270115928397</cx:pt>
          <cx:pt idx="520">-0.0047120703612059901</cx:pt>
          <cx:pt idx="521">0.0078260429673045698</cx:pt>
          <cx:pt idx="522">0.0100182851735563</cx:pt>
          <cx:pt idx="523">0.019817558526642898</cx:pt>
          <cx:pt idx="524">0.0064607428794763401</cx:pt>
          <cx:pt idx="525">-0.00021604771851354399</cx:pt>
          <cx:pt idx="526">-0.012638529556821401</cx:pt>
          <cx:pt idx="527">-0.013159963616446601</cx:pt>
          <cx:pt idx="528">-0.0121116223992669</cx:pt>
          <cx:pt idx="529">0.0010176256593340499</cx:pt>
          <cx:pt idx="530">0.00070512453641682199</cx:pt>
          <cx:pt idx="531">0.00021185219496935401</cx:pt>
          <cx:pt idx="532">-0.00042256276229174998</cx:pt>
          <cx:pt idx="533">0.000217452265266325</cx:pt>
          <cx:pt idx="534">0.0018221661234474201</cx:pt>
          <cx:pt idx="535">0.0151799364024183</cx:pt>
          <cx:pt idx="536">0.013514027279469</cx:pt>
          <cx:pt idx="537">0.00108054616077006</cx:pt>
          <cx:pt idx="538">-0.031483676250722903</cx:pt>
          <cx:pt idx="539">-0.051716784144921299</cx:pt>
          <cx:pt idx="540">-0.089252710319131706</cx:pt>
          <cx:pt idx="541">-0.130017145556164</cx:pt>
          <cx:pt idx="542">-0.13488059671203201</cx:pt>
          <cx:pt idx="543">-0.11963224147694899</cx:pt>
          <cx:pt idx="544">-0.122540119964778</cx:pt>
          <cx:pt idx="545">-0.034781198121909801</cx:pt>
          <cx:pt idx="546">-0.034345642402090898</cx:pt>
          <cx:pt idx="547">-0.019591606388211402</cx:pt>
          <cx:pt idx="548">-0.017303478824268401</cx:pt>
          <cx:pt idx="549">-0.0067245462195558003</cx:pt>
          <cx:pt idx="550">0.0222509493591279</cx:pt>
          <cx:pt idx="551">0.0072092057903835596</cx:pt>
          <cx:pt idx="552">0.0137995363395525</cx:pt>
          <cx:pt idx="553">0.0107902812606938</cx:pt>
          <cx:pt idx="554">-0.00190867413400628</cx:pt>
          <cx:pt idx="555">-0.0065592884126986798</cx:pt>
          <cx:pt idx="556">-0.00916284498873602</cx:pt>
          <cx:pt idx="557">0.0036675483075155799</cx:pt>
          <cx:pt idx="558">0.000188690307553929</cx:pt>
          <cx:pt idx="559">0.00054134004198109901</cx:pt>
          <cx:pt idx="560">0.00030738878114886702</cx:pt>
          <cx:pt idx="561">-0.000202448289428432</cx:pt>
          <cx:pt idx="562">0.00173501258200739</cx:pt>
          <cx:pt idx="563">0.022340206669916401</cx:pt>
          <cx:pt idx="564">0.043403831373530197</cx:pt>
          <cx:pt idx="565">0.029976331016046999</cx:pt>
          <cx:pt idx="566">0.0145014332808019</cx:pt>
          <cx:pt idx="567">-0.0103599053371599</cx:pt>
          <cx:pt idx="568">-0.0181001240718918</cx:pt>
          <cx:pt idx="569">-0.043234679292611301</cx:pt>
          <cx:pt idx="570">-0.043484357331910403</cx:pt>
          <cx:pt idx="571">-0.029416676230850699</cx:pt>
          <cx:pt idx="572">-0.030749117465476001</cx:pt>
          <cx:pt idx="573">0.0095680146906246995</cx:pt>
          <cx:pt idx="574">0.0130621825676172</cx:pt>
          <cx:pt idx="575">0.024841153044597501</cx:pt>
          <cx:pt idx="576">0.0095052527534338002</cx:pt>
          <cx:pt idx="577">-0.0021950611968026799</cx:pt>
          <cx:pt idx="578">0.040845221726535701</cx:pt>
          <cx:pt idx="579">0.023102696273045099</cx:pt>
          <cx:pt idx="580">0.0176553894237543</cx:pt>
          <cx:pt idx="581">-0.0076958902042257296</cx:pt>
          <cx:pt idx="582">-0.017612460524737299</cx:pt>
          <cx:pt idx="583">-0.0117492826902442</cx:pt>
          <cx:pt idx="584">-0.010756491485487501</cx:pt>
          <cx:pt idx="585">0.0025219606688284902</cx:pt>
          <cx:pt idx="586">-0.00066612958890083305</cx:pt>
          <cx:pt idx="587">0.00069249407701950903</cx:pt>
          <cx:pt idx="588">-0.00058597590992416301</cx:pt>
          <cx:pt idx="589">0.00089594417447702601</cx:pt>
          <cx:pt idx="590">0.0034278441029199501</cx:pt>
          <cx:pt idx="591">0.0240452649538954</cx:pt>
          <cx:pt idx="592">0.040995214779155902</cx:pt>
          <cx:pt idx="593">0.032487311126314103</cx:pt>
          <cx:pt idx="594">0.0429178444538654</cx:pt>
          <cx:pt idx="595">0.075440837619541706</cx:pt>
          <cx:pt idx="596">0.039333818986236398</cx:pt>
          <cx:pt idx="597">-0.00022428999777714199</cx:pt>
          <cx:pt idx="598">0.030997217628217898</cx:pt>
          <cx:pt idx="599">0.033632755929762802</cx:pt>
          <cx:pt idx="600">0.054924955728207901</cx:pt>
          <cx:pt idx="601">0.045017313139266199</cx:pt>
          <cx:pt idx="602">0.035728994096419699</cx:pt>
          <cx:pt idx="603">0.024329006426106699</cx:pt>
          <cx:pt idx="604">0.0304193754308291</cx:pt>
          <cx:pt idx="605">0.0092346201378145296</cx:pt>
          <cx:pt idx="606">0.012723118448618599</cx:pt>
          <cx:pt idx="607">0.0025204326271601901</cx:pt>
          <cx:pt idx="608">0.0041677988142691299</cx:pt>
          <cx:pt idx="609">-0.013140013028344</cx:pt>
          <cx:pt idx="610">-0.023398023844979399</cx:pt>
          <cx:pt idx="611">-0.0106901216983771</cx:pt>
          <cx:pt idx="612">-0.00364147531020452</cx:pt>
          <cx:pt idx="613">0.0038491903263670399</cx:pt>
          <cx:pt idx="614">0.00092901227270655699</cx:pt>
          <cx:pt idx="615">0.00038487312595987099</cx:pt>
          <cx:pt idx="616">0.00026852734186166898</cx:pt>
          <cx:pt idx="617">0.00045471391764052599</cx:pt>
          <cx:pt idx="618">0.0035286571287500902</cx:pt>
          <cx:pt idx="619">0.0148371432654968</cx:pt>
          <cx:pt idx="620">0.022883495760676002</cx:pt>
          <cx:pt idx="621">0.040195092205582698</cx:pt>
          <cx:pt idx="622">0.030004239922262199</cx:pt>
          <cx:pt idx="623">0.070544574122822196</cx:pt>
          <cx:pt idx="624">0.056669224248401699</cx:pt>
          <cx:pt idx="625">0.0256204993325947</cx:pt>
          <cx:pt idx="626">0.054934016919277601</cx:pt>
          <cx:pt idx="627">0.080774770386817601</cx:pt>
          <cx:pt idx="628">0.055477001731089902</cx:pt>
          <cx:pt idx="629">0.0559471049100254</cx:pt>
          <cx:pt idx="630">-0.0086490600239201194</cx:pt>
          <cx:pt idx="631">0.0057740318285348299</cx:pt>
          <cx:pt idx="632">0.0013602309487227</cx:pt>
          <cx:pt idx="633">0.012153010514499501</cx:pt>
          <cx:pt idx="634">-0.00369049392215667</cx:pt>
          <cx:pt idx="635">-0.0205603173228333</cx:pt>
          <cx:pt idx="636">-0.011860428814306399</cx:pt>
          <cx:pt idx="637">-0.021491345029124399</cx:pt>
          <cx:pt idx="638">-0.014009580983591501</cx:pt>
          <cx:pt idx="639">0.0016380292548119301</cx:pt>
          <cx:pt idx="640">-0.00014295006365212199</cx:pt>
          <cx:pt idx="641">0.0023072249652197501</cx:pt>
          <cx:pt idx="642">0.00074242278859153101</cx:pt>
          <cx:pt idx="643">-3.07948854411704e-05</cx:pt>
          <cx:pt idx="644">0.000469054008364845</cx:pt>
          <cx:pt idx="645">-7.95739036807809e-05</cx:pt>
          <cx:pt idx="646">0.0026693471579313502</cx:pt>
          <cx:pt idx="647">0.0088111042906718704</cx:pt>
          <cx:pt idx="648">0.026107198193006099</cx:pt>
          <cx:pt idx="649">0.040296242509903997</cx:pt>
          <cx:pt idx="650">0.042144304361724602</cx:pt>
          <cx:pt idx="651">0.054841869921698899</cx:pt>
          <cx:pt idx="652">0.048872628857744502</cx:pt>
          <cx:pt idx="653">0.063498517654404701</cx:pt>
          <cx:pt idx="654">0.073112799976503204</cx:pt>
          <cx:pt idx="655">0.075210363274090405</cx:pt>
          <cx:pt idx="656">0.0024363978152521599</cx:pt>
          <cx:pt idx="657">0.00660643603852425</cx:pt>
          <cx:pt idx="658">0.0026864961244474602</cx:pt>
          <cx:pt idx="659">0.022372607120077301</cx:pt>
          <cx:pt idx="660">-0.00079724007396555704</cx:pt>
          <cx:pt idx="661">0.018127992341901399</cx:pt>
          <cx:pt idx="662">-0.0091257364866169297</cx:pt>
          <cx:pt idx="663">-0.0128086388999601</cx:pt>
          <cx:pt idx="664">-0.0060736244047056298</cx:pt>
          <cx:pt idx="665">-0.0256364324951922</cx:pt>
          <cx:pt idx="666">-0.0186089182648587</cx:pt>
          <cx:pt idx="667">-0.0025237631128109698</cx:pt>
          <cx:pt idx="668">-0.0020466976705271799</cx:pt>
          <cx:pt idx="669">0.000169948726143437</cx:pt>
          <cx:pt idx="670">0.000424653158161632</cx:pt>
          <cx:pt idx="671">0.00063871726297977599</cx:pt>
          <cx:pt idx="672">0.00068587959648330396</cx:pt>
          <cx:pt idx="673">-0.0011190231733476401</cx:pt>
          <cx:pt idx="674">0.0011025088847906601</cx:pt>
          <cx:pt idx="675">0.0075552882732001104</cx:pt>
          <cx:pt idx="676">0.019521788358245602</cx:pt>
          <cx:pt idx="677">0.022209727104065598</cx:pt>
          <cx:pt idx="678">0.0427018204044948</cx:pt>
          <cx:pt idx="679">0.059754399050654397</cx:pt>
          <cx:pt idx="680">0.031230701295046501</cx:pt>
          <cx:pt idx="681">0.039902096226489901</cx:pt>
          <cx:pt idx="682">0.027085030841410299</cx:pt>
          <cx:pt idx="683">0.00969897436411272</cx:pt>
          <cx:pt idx="684">-0.00028640318309224998</cx:pt>
          <cx:pt idx="685">-0.019543685380887001</cx:pt>
          <cx:pt idx="686">0.0094905533905378404</cx:pt>
          <cx:pt idx="687">-0.00385547494301659</cx:pt>
          <cx:pt idx="688">-0.033367196595591099</cx:pt>
          <cx:pt idx="689">0.0083381655126682601</cx:pt>
          <cx:pt idx="690">-0.0110728255453023</cx:pt>
          <cx:pt idx="691">-0.030051058895128501</cx:pt>
          <cx:pt idx="692">-0.018843885179941799</cx:pt>
          <cx:pt idx="693">-0.013433881979635</cx:pt>
          <cx:pt idx="694">-0.0041002624180556902</cx:pt>
          <cx:pt idx="695">-0.00184706439854732</cx:pt>
          <cx:pt idx="696">-0.0039970153698621301</cx:pt>
          <cx:pt idx="697">-2.7447243999368699e-06</cx:pt>
          <cx:pt idx="698">0.00015724518977642399</cx:pt>
          <cx:pt idx="699">0.00048037221380417203</cx:pt>
          <cx:pt idx="700">0.00022702525507275399</cx:pt>
          <cx:pt idx="701">-0.00034155630283651701</cx:pt>
          <cx:pt idx="702">-0.00022082870230752399</cx:pt>
          <cx:pt idx="703">-0.00017801158988429999</cx:pt>
          <cx:pt idx="704">0.0038013216308802398</cx:pt>
          <cx:pt idx="705">0.0086895963630611792</cx:pt>
          <cx:pt idx="706">0.018336127825277399</cx:pt>
          <cx:pt idx="707">0.0256000542739072</cx:pt>
          <cx:pt idx="708">0.033074251169481303</cx:pt>
          <cx:pt idx="709">0.0357679216170231</cx:pt>
          <cx:pt idx="710">0.022318982342889201</cx:pt>
          <cx:pt idx="711">0.022393556127006699</cx:pt>
          <cx:pt idx="712">0.019643418454344801</cx:pt>
          <cx:pt idx="713">0.017946444819930601</cx:pt>
          <cx:pt idx="714">-0.011744867171403901</cx:pt>
          <cx:pt idx="715">-0.00050959896148011503</cx:pt>
          <cx:pt idx="716">0.0094220314066782093</cx:pt>
          <cx:pt idx="717">-0.0025351546825167302</cx:pt>
          <cx:pt idx="718">-0.0028773116777799602</cx:pt>
          <cx:pt idx="719">0.013245478600729801</cx:pt>
          <cx:pt idx="720">0.0025135092797747998</cx:pt>
          <cx:pt idx="721">0.00493874280991806</cx:pt>
          <cx:pt idx="722">0.0063546201153736499</cx:pt>
          <cx:pt idx="723">0.0014268633395226799</cx:pt>
          <cx:pt idx="724">0.000741845201448102</cx:pt>
          <cx:pt idx="725">8.5172438594228404e-05</cx:pt>
          <cx:pt idx="726">0.00058521125700219695</cx:pt>
          <cx:pt idx="727">0.00034644366244248698</cx:pt>
          <cx:pt idx="728">0.00066141652550152105</cx:pt>
          <cx:pt idx="729">0.000457557467807351</cx:pt>
          <cx:pt idx="730">0.00058883320808598202</cx:pt>
          <cx:pt idx="731">1.0855062018789e-05</cx:pt>
          <cx:pt idx="732">-0.00023224958136682501</cx:pt>
          <cx:pt idx="733">-7.2521167236488498e-05</cx:pt>
          <cx:pt idx="734">0.00099076988299776807</cx:pt>
          <cx:pt idx="735">0.0014452199188790199</cx:pt>
          <cx:pt idx="736">3.9493778663444002e-05</cx:pt>
          <cx:pt idx="737">-0.0037476877929021402</cx:pt>
          <cx:pt idx="738">-0.0036892296271475002</cx:pt>
          <cx:pt idx="739">-0.0034407428803431101</cx:pt>
          <cx:pt idx="740">0.00031201734649312899</cx:pt>
          <cx:pt idx="741">0.0086836721751436096</cx:pt>
          <cx:pt idx="742">0.00244392849720825</cx:pt>
          <cx:pt idx="743">0.0044706974327772498</cx:pt>
          <cx:pt idx="744">0.0061853344059687801</cx:pt>
          <cx:pt idx="745">0.0079256791481306099</cx:pt>
          <cx:pt idx="746">0.00756526749266089</cx:pt>
          <cx:pt idx="747">0.0074169116753106798</cx:pt>
          <cx:pt idx="748">0.0035739140654324</cx:pt>
          <cx:pt idx="749">0.00317321961010864</cx:pt>
          <cx:pt idx="750">0.0020775047313052698</cx:pt>
          <cx:pt idx="751">-0.00063628665602736298</cx:pt>
          <cx:pt idx="752">-1.7994987944807201e-05</cx:pt>
          <cx:pt idx="753">0.000204150732349077</cx:pt>
          <cx:pt idx="754">0.00086325323977737897</cx:pt>
          <cx:pt idx="755">0.00018424156489123001</cx:pt>
          <cx:pt idx="756">-0.000296883571101414</cx:pt>
          <cx:pt idx="757">0.00044841448471618999</cx:pt>
          <cx:pt idx="758">0.00022204939174654101</cx:pt>
          <cx:pt idx="759">-0.00041400831895857998</cx:pt>
          <cx:pt idx="760">0.00014096619522455201</cx:pt>
          <cx:pt idx="761">0.00102972953826789</cx:pt>
          <cx:pt idx="762">0.000114589844794142</cx:pt>
          <cx:pt idx="763">-0.00014465345628723099</cx:pt>
          <cx:pt idx="764">3.9340720227308002e-05</cx:pt>
          <cx:pt idx="765">-0.00023170097716073901</cx:pt>
          <cx:pt idx="766">-0.00094441382892491098</cx:pt>
          <cx:pt idx="767">-0.0010499107420336999</cx:pt>
          <cx:pt idx="768">-0.00061301106976227398</cx:pt>
          <cx:pt idx="769">-3.7780467215529998e-05</cx:pt>
          <cx:pt idx="770">-0.0011560680033063501</cx:pt>
          <cx:pt idx="771">-0.000238630984215165</cx:pt>
          <cx:pt idx="772">0.00036820275309523102</cx:pt>
          <cx:pt idx="773">-0.00060845488339926804</cx:pt>
          <cx:pt idx="774">-0.00376914147340716</cx:pt>
          <cx:pt idx="775">-0.0021294003749607201</cx:pt>
          <cx:pt idx="776">0.00069406334825835604</cx:pt>
          <cx:pt idx="777">-0.000384705517187662</cx:pt>
          <cx:pt idx="778">-0.00021338199143765399</cx:pt>
          <cx:pt idx="779">0.00030192242835271797</cx:pt>
          <cx:pt idx="780">-0.00016556531102692999</cx:pt>
          <cx:pt idx="781">-0.00056070765227633898</cx:pt>
          <cx:pt idx="782">5.7468315525198403e-05</cx:pt>
          <cx:pt idx="783">-0.00055309037628295196</cx:pt>
        </cx:lvl>
      </cx:numDim>
    </cx:data>
    <cx:data id="147">
      <cx:numDim type="val">
        <cx:f>'001_WA_F - 副本'!$ER$1:$ER$784</cx:f>
        <cx:lvl ptCount="784" formatCode="G/通用格式">
          <cx:pt idx="0">-0.00027939490339768601</cx:pt>
          <cx:pt idx="1">0.000141918080498029</cx:pt>
          <cx:pt idx="2">-0.00010281274891845099</cx:pt>
          <cx:pt idx="3">0.000112575691656265</cx:pt>
          <cx:pt idx="4">0.00056017192614423795</cx:pt>
          <cx:pt idx="5">-0.00040201336766976101</cx:pt>
          <cx:pt idx="6">-0.00049534514809963196</cx:pt>
          <cx:pt idx="7">-0.00025161595496372502</cx:pt>
          <cx:pt idx="8">0.00026935320393684902</cx:pt>
          <cx:pt idx="9">0.00051383481242031799</cx:pt>
          <cx:pt idx="10">-2.5314595453513901e-05</cx:pt>
          <cx:pt idx="11">-0.000501991404228329</cx:pt>
          <cx:pt idx="12">-0.00050493832928065095</cx:pt>
          <cx:pt idx="13">0.00025065167541287099</cx:pt>
          <cx:pt idx="14">4.7848319998777903e-05</cx:pt>
          <cx:pt idx="15">0.000309460254634286</cx:pt>
          <cx:pt idx="16">-0.00051205845304222301</cx:pt>
          <cx:pt idx="17">8.7653847937849204e-05</cx:pt>
          <cx:pt idx="18">0.00022111358184738399</cx:pt>
          <cx:pt idx="19">-0.00054423194902338998</cx:pt>
          <cx:pt idx="20">0.000178122895316392</cx:pt>
          <cx:pt idx="21">-0.00038925684984533401</cx:pt>
          <cx:pt idx="22">0.000157581301914368</cx:pt>
          <cx:pt idx="23">-0.00038170539742222998</cx:pt>
          <cx:pt idx="24">0.00093606870901103995</cx:pt>
          <cx:pt idx="25">-4.4644954057403502e-05</cx:pt>
          <cx:pt idx="26">0.00034127615710870799</cx:pt>
          <cx:pt idx="27">0.00052266557831434103</cx:pt>
          <cx:pt idx="28">-0.00072684457903653902</cx:pt>
          <cx:pt idx="29">0.00048475663008172001</cx:pt>
          <cx:pt idx="30">-9.2185221751411002e-05</cx:pt>
          <cx:pt idx="31">8.6946498442712496e-05</cx:pt>
          <cx:pt idx="32">-0.00022411234695914601</cx:pt>
          <cx:pt idx="33">2.6905350145726799e-05</cx:pt>
          <cx:pt idx="34">0.00066959231926718603</cx:pt>
          <cx:pt idx="35">-6.8113889541736606e-05</cx:pt>
          <cx:pt idx="36">-0.0012081373127404</cx:pt>
          <cx:pt idx="37">-0.00038194351532900401</cx:pt>
          <cx:pt idx="38">-0.00033308374009020702</cx:pt>
          <cx:pt idx="39">-0.00088850432485156202</cx:pt>
          <cx:pt idx="40">-0.00071203849608397003</cx:pt>
          <cx:pt idx="41">-0.00052552414500835198</cx:pt>
          <cx:pt idx="42">0.00039308609186123</cx:pt>
          <cx:pt idx="43">0.0020860605119557602</cx:pt>
          <cx:pt idx="44">0.00027664214937536203</cx:pt>
          <cx:pt idx="45">-0.00097300555689107903</cx:pt>
          <cx:pt idx="46">-0.00023377996890997001</cx:pt>
          <cx:pt idx="47">-0.00049142922783239503</cx:pt>
          <cx:pt idx="48">0.00029817542967953899</cx:pt>
          <cx:pt idx="49">-0.00096885557843696696</cx:pt>
          <cx:pt idx="50">0.000776986778945774</cx:pt>
          <cx:pt idx="51">-0.00015245814157699899</cx:pt>
          <cx:pt idx="52">-0.00040278835817007401</cx:pt>
          <cx:pt idx="53">0.00020023853559111</cx:pt>
          <cx:pt idx="54">2.14504435689142e-05</cx:pt>
          <cx:pt idx="55">0.00027714428922025701</cx:pt>
          <cx:pt idx="56">-0.000421469767264629</cx:pt>
          <cx:pt idx="57">-6.3505843867967999e-05</cx:pt>
          <cx:pt idx="58">-0.00073155073574758002</cx:pt>
          <cx:pt idx="59">-0.00044036604094072399</cx:pt>
          <cx:pt idx="60">0.00029755695477147502</cx:pt>
          <cx:pt idx="61">-0.00073054561573588001</cx:pt>
          <cx:pt idx="62">-0.00028980367360027798</cx:pt>
          <cx:pt idx="63">0.00052926107573577296</cx:pt>
          <cx:pt idx="64">-0.0013056561734331501</cx:pt>
          <cx:pt idx="65">-0.0027305069655400001</cx:pt>
          <cx:pt idx="66">-0.0033607152759861998</cx:pt>
          <cx:pt idx="67">-0.0011220697445267201</cx:pt>
          <cx:pt idx="68">0.00077265052571406803</cx:pt>
          <cx:pt idx="69">-0.0027568275253228199</cx:pt>
          <cx:pt idx="70">-0.0049491543555143704</cx:pt>
          <cx:pt idx="71">0.0030443219302755701</cx:pt>
          <cx:pt idx="72">0.0075369748393626203</cx:pt>
          <cx:pt idx="73">0.00297072191705073</cx:pt>
          <cx:pt idx="74">-0.0026838977223259701</cx:pt>
          <cx:pt idx="75">0.0015520586697458901</cx:pt>
          <cx:pt idx="76">-0.00062550038564991703</cx:pt>
          <cx:pt idx="77">-0.00174876907969542</cx:pt>
          <cx:pt idx="78">-0.00016061404077305901</cx:pt>
          <cx:pt idx="79">4.37411488032284e-05</cx:pt>
          <cx:pt idx="80">0.00025926034367333299</cx:pt>
          <cx:pt idx="81">0.0013153598209742</cx:pt>
          <cx:pt idx="82">0.00027922452721417001</cx:pt>
          <cx:pt idx="83">-0.00033259914139890999</cx:pt>
          <cx:pt idx="84">0.00083690697048062902</cx:pt>
          <cx:pt idx="85">0.00056417294987515102</cx:pt>
          <cx:pt idx="86">0.00016915100035332699</cx:pt>
          <cx:pt idx="87">-2.3340195041836699e-05</cx:pt>
          <cx:pt idx="88">0.00075505677436196695</cx:pt>
          <cx:pt idx="89">0.00147604611696077</cx:pt>
          <cx:pt idx="90">0.000201840671363093</cx:pt>
          <cx:pt idx="91">0.00027216884697170901</cx:pt>
          <cx:pt idx="92">-0.0020515993522944101</cx:pt>
          <cx:pt idx="93">-0.0044931430729744301</cx:pt>
          <cx:pt idx="94">-0.0068620119660575598</cx:pt>
          <cx:pt idx="95">-0.012860912967199999</cx:pt>
          <cx:pt idx="96">-0.013237935620263401</cx:pt>
          <cx:pt idx="97">-0.0143294650962536</cx:pt>
          <cx:pt idx="98">-0.018056451898858499</cx:pt>
          <cx:pt idx="99">0.0031950889458067298</cx:pt>
          <cx:pt idx="100">0.0065960538866545503</cx:pt>
          <cx:pt idx="101">-0.0060396210137305699</cx:pt>
          <cx:pt idx="102">-0.0073182776581505798</cx:pt>
          <cx:pt idx="103">-0.00373199914985556</cx:pt>
          <cx:pt idx="104">-0.0041074867328568798</cx:pt>
          <cx:pt idx="105">0.0071684686203990298</cx:pt>
          <cx:pt idx="106">0.0138872226930158</cx:pt>
          <cx:pt idx="107">0.010184160887154599</cx:pt>
          <cx:pt idx="108">0.0019672076150074901</cx:pt>
          <cx:pt idx="109">0.0015628965772070901</cx:pt>
          <cx:pt idx="110">-0.00056372507045617903</cx:pt>
          <cx:pt idx="111">0.00044580795620427803</cx:pt>
          <cx:pt idx="112">0.00043455895016280801</cx:pt>
          <cx:pt idx="113">-0.00011285398454265</cx:pt>
          <cx:pt idx="114">0.00039560781766258398</cx:pt>
          <cx:pt idx="115">-0.00044473918620529802</cx:pt>
          <cx:pt idx="116">0.00164694822339758</cx:pt>
          <cx:pt idx="117">0.0068604789654337899</cx:pt>
          <cx:pt idx="118">0.0054642070951662304</cx:pt>
          <cx:pt idx="119">0.0041476026194658096</cx:pt>
          <cx:pt idx="120">0.00562524147052586</cx:pt>
          <cx:pt idx="121">0.0060831273695734897</cx:pt>
          <cx:pt idx="122">0.0195465213553878</cx:pt>
          <cx:pt idx="123">0.0190297360171089</cx:pt>
          <cx:pt idx="124">0.0365456155296724</cx:pt>
          <cx:pt idx="125">0.022095083952141201</cx:pt>
          <cx:pt idx="126">0.031668374090986703</cx:pt>
          <cx:pt idx="127">0.040710156575188998</cx:pt>
          <cx:pt idx="128">0.054333470574660897</cx:pt>
          <cx:pt idx="129">0.027314466064862201</cx:pt>
          <cx:pt idx="130">-0.011844632450302</cx:pt>
          <cx:pt idx="131">0.00078193717143168896</cx:pt>
          <cx:pt idx="132">0.0088135054498336297</cx:pt>
          <cx:pt idx="133">0.011462274111521399</cx:pt>
          <cx:pt idx="134">0.0109187961260458</cx:pt>
          <cx:pt idx="135">0.0077651882222429698</cx:pt>
          <cx:pt idx="136">0.00011918143847585</cx:pt>
          <cx:pt idx="137">0.00127637805931657</cx:pt>
          <cx:pt idx="138">0.0013512809556748299</cx:pt>
          <cx:pt idx="139">0.00086688983047981396</cx:pt>
          <cx:pt idx="140">0.00023332321252176699</cx:pt>
          <cx:pt idx="141">-0.001001495965444</cx:pt>
          <cx:pt idx="142">0.00037244608384197402</cx:pt>
          <cx:pt idx="143">0.00169952996055957</cx:pt>
          <cx:pt idx="144">0.0052136806357922297</cx:pt>
          <cx:pt idx="145">0.0078085807506468397</cx:pt>
          <cx:pt idx="146">0.0039492126825372703</cx:pt>
          <cx:pt idx="147">0.0050307647428582498</cx:pt>
          <cx:pt idx="148">-0.0041817542365452202</cx:pt>
          <cx:pt idx="149">0.00095261866068691199</cx:pt>
          <cx:pt idx="150">0.011421026049801299</cx:pt>
          <cx:pt idx="151">0.037070616337202898</cx:pt>
          <cx:pt idx="152">0.056232200920141598</cx:pt>
          <cx:pt idx="153">0.0185370671250378</cx:pt>
          <cx:pt idx="154">-0.00045633924629999998</cx:pt>
          <cx:pt idx="155">0.0013589734322915501</cx:pt>
          <cx:pt idx="156">-0.0118152231704722</cx:pt>
          <cx:pt idx="157">-0.0051264221508390898</cx:pt>
          <cx:pt idx="158">-0.027393006872345999</cx:pt>
          <cx:pt idx="159">0.041490361004332302</cx:pt>
          <cx:pt idx="160">0.046416605483123298</cx:pt>
          <cx:pt idx="161">0.052532895612053598</cx:pt>
          <cx:pt idx="162">0.026876660166021901</cx:pt>
          <cx:pt idx="163">0.0111132490951414</cx:pt>
          <cx:pt idx="164">0.0074362970740588898</cx:pt>
          <cx:pt idx="165">0.0108310057753505</cx:pt>
          <cx:pt idx="166">0.0048017439685277804</cx:pt>
          <cx:pt idx="167">0.00050482972244833796</cx:pt>
          <cx:pt idx="168">-0.0010527476822109201</cx:pt>
          <cx:pt idx="169">-3.6869810410656397e-05</cx:pt>
          <cx:pt idx="170">-0.0014514809331394199</cx:pt>
          <cx:pt idx="171">-0.00042054753860666302</cx:pt>
          <cx:pt idx="172">-0.00123325977841267</cx:pt>
          <cx:pt idx="173">-0.0089885745271998801</cx:pt>
          <cx:pt idx="174">-0.011004127997045201</cx:pt>
          <cx:pt idx="175">-0.012085880014622101</cx:pt>
          <cx:pt idx="176">-0.0067820980783713696</cx:pt>
          <cx:pt idx="177">0.0056969930363236203</cx:pt>
          <cx:pt idx="178">0.024635678997187799</cx:pt>
          <cx:pt idx="179">0.052148017715638602</cx:pt>
          <cx:pt idx="180">0.047993144944560903</cx:pt>
          <cx:pt idx="181">0.030509983883305</cx:pt>
          <cx:pt idx="182">0.0071802110688783697</cx:pt>
          <cx:pt idx="183">-0.014679912818018901</cx:pt>
          <cx:pt idx="184">-0.0295201174796863</cx:pt>
          <cx:pt idx="185">-0.0058426473376836704</cx:pt>
          <cx:pt idx="186">-0.017697662174991</cx:pt>
          <cx:pt idx="187">0.0087939766277492296</cx:pt>
          <cx:pt idx="188">0.023771371024444501</cx:pt>
          <cx:pt idx="189">-0.0038946060770651898</cx:pt>
          <cx:pt idx="190">0.00231445353131567</cx:pt>
          <cx:pt idx="191">0.017854347188752999</cx:pt>
          <cx:pt idx="192">0.012292289883805299</cx:pt>
          <cx:pt idx="193">0.018953735467355699</cx:pt>
          <cx:pt idx="194">0.00361976888966513</cx:pt>
          <cx:pt idx="195">-0.00045590332915713098</cx:pt>
          <cx:pt idx="196">-0.00013127529209812101</cx:pt>
          <cx:pt idx="197">0.00042445372400319001</cx:pt>
          <cx:pt idx="198">-0.0082272141131596206</cx:pt>
          <cx:pt idx="199">-0.011330308971448899</cx:pt>
          <cx:pt idx="200">0.00035062163513921798</cx:pt>
          <cx:pt idx="201">-0.0052293353327954404</cx:pt>
          <cx:pt idx="202">-0.034254953283341799</cx:pt>
          <cx:pt idx="203">-0.0466751242968972</cx:pt>
          <cx:pt idx="204">-0.014717699875165</cx:pt>
          <cx:pt idx="205">-0.012526629431067001</cx:pt>
          <cx:pt idx="206">0.0184978254668479</cx:pt>
          <cx:pt idx="207">0.0088701066546960292</cx:pt>
          <cx:pt idx="208">0.0257381352607256</cx:pt>
          <cx:pt idx="209">0.0070876806420482096</cx:pt>
          <cx:pt idx="210">-0.0043437507944706103</cx:pt>
          <cx:pt idx="211">0.035805835902943402</cx:pt>
          <cx:pt idx="212">-0.0124870155057141</cx:pt>
          <cx:pt idx="213">-0.036817192498595899</cx:pt>
          <cx:pt idx="214">0.0082589468719527891</cx:pt>
          <cx:pt idx="215">0.012030069706430301</cx:pt>
          <cx:pt idx="216">0.0127261686017732</cx:pt>
          <cx:pt idx="217">0.037297662987097503</cx:pt>
          <cx:pt idx="218">0.039010506045752798</cx:pt>
          <cx:pt idx="219">0.0270526004200509</cx:pt>
          <cx:pt idx="220">0.018922630257459699</cx:pt>
          <cx:pt idx="221">0.018603896738802899</cx:pt>
          <cx:pt idx="222">0.0046228942982164799</cx:pt>
          <cx:pt idx="223">-5.7269049141888397e-05</cx:pt>
          <cx:pt idx="224">-0.00015997515146531899</cx:pt>
          <cx:pt idx="225">-0.00080311151294334298</cx:pt>
          <cx:pt idx="226">-0.0059433032089253697</cx:pt>
          <cx:pt idx="227">-0.0049726756795979701</cx:pt>
          <cx:pt idx="228">0.0088683649407711607</cx:pt>
          <cx:pt idx="229">-0.0013350054703521201</cx:pt>
          <cx:pt idx="230">0.0022107905490021799</cx:pt>
          <cx:pt idx="231">-0.011981601831674399</cx:pt>
          <cx:pt idx="232">-0.0080909017364063397</cx:pt>
          <cx:pt idx="233">-0.0048104451039530701</cx:pt>
          <cx:pt idx="234">0.028877474999686799</cx:pt>
          <cx:pt idx="235">-0.024961434776718101</cx:pt>
          <cx:pt idx="236">-0.0151561683378863</cx:pt>
          <cx:pt idx="237">0.014431602282846</cx:pt>
          <cx:pt idx="238">-0.011794577753752301</cx:pt>
          <cx:pt idx="239">-0.0111547576746551</cx:pt>
          <cx:pt idx="240">0.0074072919353423798</cx:pt>
          <cx:pt idx="241">-0.010829325571085799</cx:pt>
          <cx:pt idx="242">0.0021752693160449199</cx:pt>
          <cx:pt idx="243">0.041024336718589099</cx:pt>
          <cx:pt idx="244">0.040357559216792099</cx:pt>
          <cx:pt idx="245">0.0368855348293569</cx:pt>
          <cx:pt idx="246">0.040554826307910401</cx:pt>
          <cx:pt idx="247">0.021800070216300899</cx:pt>
          <cx:pt idx="248">0.015384199636721401</cx:pt>
          <cx:pt idx="249">0.013726172654495701</cx:pt>
          <cx:pt idx="250">0.0091786087645105794</cx:pt>
          <cx:pt idx="251">-0.00017654345159806001</cx:pt>
          <cx:pt idx="252">-0.000169303193386258</cx:pt>
          <cx:pt idx="253">-0.00095710877908483302</cx:pt>
          <cx:pt idx="254">-0.0020113115139950601</cx:pt>
          <cx:pt idx="255">0.00407376090382593</cx:pt>
          <cx:pt idx="256">-0.0027458834208420901</cx:pt>
          <cx:pt idx="257">0.0016594933456266401</cx:pt>
          <cx:pt idx="258">0.00975811439587684</cx:pt>
          <cx:pt idx="259">0.015121446632819601</cx:pt>
          <cx:pt idx="260">0.014154333800462</cx:pt>
          <cx:pt idx="261">0.022505345590590701</cx:pt>
          <cx:pt idx="262">0.0229775304065175</cx:pt>
          <cx:pt idx="263">-0.00124958394376501</cx:pt>
          <cx:pt idx="264">-0.056495746124936401</cx:pt>
          <cx:pt idx="265">-0.0126995343287763</cx:pt>
          <cx:pt idx="266">0.00158737739333058</cx:pt>
          <cx:pt idx="267">0.035033858232713801</cx:pt>
          <cx:pt idx="268">0.018455439778488202</cx:pt>
          <cx:pt idx="269">-0.031801051238336903</cx:pt>
          <cx:pt idx="270">-0.041141694648465101</cx:pt>
          <cx:pt idx="271">0.0086099417573555301</cx:pt>
          <cx:pt idx="272">0.0380786870945456</cx:pt>
          <cx:pt idx="273">0.017641010673965101</cx:pt>
          <cx:pt idx="274">0.033000663560850803</cx:pt>
          <cx:pt idx="275">0.038682784895031699</cx:pt>
          <cx:pt idx="276">0.0091328896753071001</cx:pt>
          <cx:pt idx="277">0.0029880218024104098</cx:pt>
          <cx:pt idx="278">-0.0058992814975757698</cx:pt>
          <cx:pt idx="279">-0.012281232465853701</cx:pt>
          <cx:pt idx="280">-0.00013994067225133399</cx:pt>
          <cx:pt idx="281">-0.000452848857622197</cx:pt>
          <cx:pt idx="282">-0.0021627275442910798</cx:pt>
          <cx:pt idx="283">0.00133628855821311</cx:pt>
          <cx:pt idx="284">0.00088580736677160198</cx:pt>
          <cx:pt idx="285">0.0052828423656068402</cx:pt>
          <cx:pt idx="286">0.0037696307524931099</cx:pt>
          <cx:pt idx="287">0.021201204900686901</cx:pt>
          <cx:pt idx="288">0.0095156072797121308</cx:pt>
          <cx:pt idx="289">-0.0131495580615475</cx:pt>
          <cx:pt idx="290">-0.0097144178443548997</cx:pt>
          <cx:pt idx="291">-0.016956973738366399</cx:pt>
          <cx:pt idx="292">-0.014617121251697601</cx:pt>
          <cx:pt idx="293">-0.035261297237872601</cx:pt>
          <cx:pt idx="294">0.043517441674085298</cx:pt>
          <cx:pt idx="295">0.0030215265332160799</cx:pt>
          <cx:pt idx="296">-0.0049476533984557196</cx:pt>
          <cx:pt idx="297">-0.010505641693612899</cx:pt>
          <cx:pt idx="298">-0.00290744968408001</cx:pt>
          <cx:pt idx="299">0.00531313733999668</cx:pt>
          <cx:pt idx="300">0.023286104653191801</cx:pt>
          <cx:pt idx="301">0.0057997798308574103</cx:pt>
          <cx:pt idx="302">0.0052838489756833603</cx:pt>
          <cx:pt idx="303">0.021848190830553501</cx:pt>
          <cx:pt idx="304">-0.023263650960600901</cx:pt>
          <cx:pt idx="305">-0.021928769914422601</cx:pt>
          <cx:pt idx="306">-0.00717689775786522</cx:pt>
          <cx:pt idx="307">-0.0030208352875451799</cx:pt>
          <cx:pt idx="308">0.00012625651694624099</cx:pt>
          <cx:pt idx="309">-0.0015934326439848601</cx:pt>
          <cx:pt idx="310">-0.0058883518748991002</cx:pt>
          <cx:pt idx="311">-0.00084049661987194895</cx:pt>
          <cx:pt idx="312">0.013677804062135699</cx:pt>
          <cx:pt idx="313">-0.00053918260602128603</cx:pt>
          <cx:pt idx="314">-0.0031931724699376198</cx:pt>
          <cx:pt idx="315">-0.0081258635770610401</cx:pt>
          <cx:pt idx="316">-0.0134643371498988</cx:pt>
          <cx:pt idx="317">-0.0049577233513814602</cx:pt>
          <cx:pt idx="318">-0.028979431816940099</cx:pt>
          <cx:pt idx="319">-0.0116941942656771</cx:pt>
          <cx:pt idx="320">-0.0017024967368127299</cx:pt>
          <cx:pt idx="321">0.0059969702518907798</cx:pt>
          <cx:pt idx="322">0.055522450097237497</cx:pt>
          <cx:pt idx="323">0.049400023024184898</cx:pt>
          <cx:pt idx="324">0.023966253398259099</cx:pt>
          <cx:pt idx="325">0.027832260288261901</cx:pt>
          <cx:pt idx="326">0.043158306533950599</cx:pt>
          <cx:pt idx="327">0.026396220999544698</cx:pt>
          <cx:pt idx="328">0.036204994462022903</cx:pt>
          <cx:pt idx="329">-6.5461668088965202e-05</cx:pt>
          <cx:pt idx="330">-0.0410532336190901</cx:pt>
          <cx:pt idx="331">-0.0069759458725718697</cx:pt>
          <cx:pt idx="332">0.0043491610310787904</cx:pt>
          <cx:pt idx="333">0.0060973946609385703</cx:pt>
          <cx:pt idx="334">0.0034659045824435701</cx:pt>
          <cx:pt idx="335">-0.00041285201068838899</cx:pt>
          <cx:pt idx="336">-0.00072680486620503603</cx:pt>
          <cx:pt idx="337">-0.00089802166755783999</cx:pt>
          <cx:pt idx="338">-0.0040092982474165002</cx:pt>
          <cx:pt idx="339">0.0032362104532363801</cx:pt>
          <cx:pt idx="340">0.0129449651881307</cx:pt>
          <cx:pt idx="341">-0.0016850857585586801</cx:pt>
          <cx:pt idx="342">0.010028389382236</cx:pt>
          <cx:pt idx="343">0.0021471140753249402</cx:pt>
          <cx:pt idx="344">-0.036554444885071501</cx:pt>
          <cx:pt idx="345">0.0124542686224592</cx:pt>
          <cx:pt idx="346">0.00057188956755769996</cx:pt>
          <cx:pt idx="347">0.026788687226097199</cx:pt>
          <cx:pt idx="348">0.00331131860772253</cx:pt>
          <cx:pt idx="349">0.051101071281690197</cx:pt>
          <cx:pt idx="350">0.0727536840846979</cx:pt>
          <cx:pt idx="351">0.050283527000680103</cx:pt>
          <cx:pt idx="352">0.018296365795024399</cx:pt>
          <cx:pt idx="353">0.0875395416749324</cx:pt>
          <cx:pt idx="354">0.024968046723181501</cx:pt>
          <cx:pt idx="355">0.017067680381550598</cx:pt>
          <cx:pt idx="356">-0.0192053761387176</cx:pt>
          <cx:pt idx="357">-0.036947956233613903</cx:pt>
          <cx:pt idx="358">-0.047475299264782597</cx:pt>
          <cx:pt idx="359">-0.0111964795048601</cx:pt>
          <cx:pt idx="360">-0.0056958225635809099</cx:pt>
          <cx:pt idx="361">-0.00721225829776149</cx:pt>
          <cx:pt idx="362">-0.0040448057116147101</cx:pt>
          <cx:pt idx="363">-0.0022613594194654499</cx:pt>
          <cx:pt idx="364">-1.1517570957987e-05</cx:pt>
          <cx:pt idx="365">-0.00121343279023143</cx:pt>
          <cx:pt idx="366">-0.0023732654372281099</cx:pt>
          <cx:pt idx="367">0.00081316788505221105</cx:pt>
          <cx:pt idx="368">-0.0040624096240586697</cx:pt>
          <cx:pt idx="369">-0.00394845436254439</cx:pt>
          <cx:pt idx="370">0.00108455942300907</cx:pt>
          <cx:pt idx="371">0.0090983000913771993</cx:pt>
          <cx:pt idx="372">-6.8178003120315702e-05</cx:pt>
          <cx:pt idx="373">0.0099945536914084303</cx:pt>
          <cx:pt idx="374">-0.047740102903372897</cx:pt>
          <cx:pt idx="375">0.0282513120047377</cx:pt>
          <cx:pt idx="376">0.047643130925614903</cx:pt>
          <cx:pt idx="377">0.074131032761276</cx:pt>
          <cx:pt idx="378">0.086886942653736504</cx:pt>
          <cx:pt idx="379">0.063422831945086605</cx:pt>
          <cx:pt idx="380">0.026264534318231898</cx:pt>
          <cx:pt idx="381">0.042635742938141</cx:pt>
          <cx:pt idx="382">0.0076818194909937703</cx:pt>
          <cx:pt idx="383">-0.021128245732890402</cx:pt>
          <cx:pt idx="384">-0.035670492591254099</cx:pt>
          <cx:pt idx="385">-0.080451469898675507</cx:pt>
          <cx:pt idx="386">-0.059612228970869</cx:pt>
          <cx:pt idx="387">-0.041680118769197097</cx:pt>
          <cx:pt idx="388">-0.0255202023796973</cx:pt>
          <cx:pt idx="389">-0.0085230317496665098</cx:pt>
          <cx:pt idx="390">-0.0021168544793050098</cx:pt>
          <cx:pt idx="391">-0.00047945090103742102</cx:pt>
          <cx:pt idx="392">-7.84926081948373e-05</cx:pt>
          <cx:pt idx="393">-0.00169057429422562</cx:pt>
          <cx:pt idx="394">-0.0023562734805308199</cx:pt>
          <cx:pt idx="395">-0.0055620824076968002</cx:pt>
          <cx:pt idx="396">-0.010085848604910901</cx:pt>
          <cx:pt idx="397">-0.0067798028333935301</cx:pt>
          <cx:pt idx="398">-0.0051092487378796101</cx:pt>
          <cx:pt idx="399">-0.013403007041438099</cx:pt>
          <cx:pt idx="400">-0.0348972932460654</cx:pt>
          <cx:pt idx="401">-0.0265231027382422</cx:pt>
          <cx:pt idx="402">-0.0088370171385322195</cx:pt>
          <cx:pt idx="403">0.0288220203653165</cx:pt>
          <cx:pt idx="404">0.034296195061658201</cx:pt>
          <cx:pt idx="405">0.072035059848547203</cx:pt>
          <cx:pt idx="406">0.074646449001184098</cx:pt>
          <cx:pt idx="407">0.018811843986809702</cx:pt>
          <cx:pt idx="408">0.037125178327904601</cx:pt>
          <cx:pt idx="409">0.0271429763495405</cx:pt>
          <cx:pt idx="410">-0.029693125529953599</cx:pt>
          <cx:pt idx="411">-0.064586087866741304</cx:pt>
          <cx:pt idx="412">-0.061321055517583302</cx:pt>
          <cx:pt idx="413">-0.064369002783651694</cx:pt>
          <cx:pt idx="414">-0.054112463583455603</cx:pt>
          <cx:pt idx="415">-0.054953836648577101</cx:pt>
          <cx:pt idx="416">-0.019560618428596601</cx:pt>
          <cx:pt idx="417">0.0031767252588709299</cx:pt>
          <cx:pt idx="418">-0.00051075192530550902</cx:pt>
          <cx:pt idx="419">5.4983566808129497e-05</cx:pt>
          <cx:pt idx="420">0.00026202786240686301</cx:pt>
          <cx:pt idx="421">-0.00127155066645624</cx:pt>
          <cx:pt idx="422">-0.00073922972391267795</cx:pt>
          <cx:pt idx="423">-0.0045560506570955697</cx:pt>
          <cx:pt idx="424">-0.016256644403015601</cx:pt>
          <cx:pt idx="425">-0.024625636234070301</cx:pt>
          <cx:pt idx="426">-0.0103447281960483</cx:pt>
          <cx:pt idx="427">0.00065227367939518603</cx:pt>
          <cx:pt idx="428">-0.0087907206322494699</cx:pt>
          <cx:pt idx="429">-0.021602415333924398</cx:pt>
          <cx:pt idx="430">-0.012443502286588</cx:pt>
          <cx:pt idx="431">0.024345264936068998</cx:pt>
          <cx:pt idx="432">0.016856495083171202</cx:pt>
          <cx:pt idx="433">0.060794559831302303</cx:pt>
          <cx:pt idx="434">0.0290046266442303</cx:pt>
          <cx:pt idx="435">-0.062596332802716301</cx:pt>
          <cx:pt idx="436">-0.0096636994444587003</cx:pt>
          <cx:pt idx="437">-0.038516660245528203</cx:pt>
          <cx:pt idx="438">-0.013227232573418299</cx:pt>
          <cx:pt idx="439">-0.032467566227470102</cx:pt>
          <cx:pt idx="440">-0.041509018937643298</cx:pt>
          <cx:pt idx="441">-0.042773282414918103</cx:pt>
          <cx:pt idx="442">-0.035603936616025497</cx:pt>
          <cx:pt idx="443">-0.043794672094346801</cx:pt>
          <cx:pt idx="444">-0.0104813107239662</cx:pt>
          <cx:pt idx="445">0.0080279973599711001</cx:pt>
          <cx:pt idx="446">-0.0020936315846372499</cx:pt>
          <cx:pt idx="447">-0.00103083916650676</cx:pt>
          <cx:pt idx="448">0.00046750821455817998</cx:pt>
          <cx:pt idx="449">-0.00072984100228179396</cx:pt>
          <cx:pt idx="450">-0.00039168403408535498</cx:pt>
          <cx:pt idx="451">-0.0019678333727192699</cx:pt>
          <cx:pt idx="452">-0.015883079430318799</cx:pt>
          <cx:pt idx="453">-0.036747862141476101</cx:pt>
          <cx:pt idx="454">-0.0085038719960288996</cx:pt>
          <cx:pt idx="455">0.0074407258593710496</cx:pt>
          <cx:pt idx="456">-0.026846219746607499</cx:pt>
          <cx:pt idx="457">-0.0311388876932472</cx:pt>
          <cx:pt idx="458">-0.0100040301918141</cx:pt>
          <cx:pt idx="459">0.016976066611575202</cx:pt>
          <cx:pt idx="460">0.00543028836512494</cx:pt>
          <cx:pt idx="461">-0.0124630391704576</cx:pt>
          <cx:pt idx="462">-0.031177676061478699</cx:pt>
          <cx:pt idx="463">-0.0747094886514484</cx:pt>
          <cx:pt idx="464">-0.053240788034618701</cx:pt>
          <cx:pt idx="465">-0.050008945257571297</cx:pt>
          <cx:pt idx="466">0.0053752851451364398</cx:pt>
          <cx:pt idx="467">-0.0074944203560863999</cx:pt>
          <cx:pt idx="468">-0.012671255840636801</cx:pt>
          <cx:pt idx="469">-0.031433936974314597</cx:pt>
          <cx:pt idx="470">-0.0299817478173246</cx:pt>
          <cx:pt idx="471">-0.0099608859340558995</cx:pt>
          <cx:pt idx="472">-0.00152868777938203</cx:pt>
          <cx:pt idx="473">0.0047218291732411596</cx:pt>
          <cx:pt idx="474">-0.0030131295933446098</cx:pt>
          <cx:pt idx="475">-0.00174693843441226</cx:pt>
          <cx:pt idx="476">0.0011726499124856799</cx:pt>
          <cx:pt idx="477">-0.00084974022226335798</cx:pt>
          <cx:pt idx="478">-0.0010845538512185701</cx:pt>
          <cx:pt idx="479">1.89774833584815e-05</cx:pt>
          <cx:pt idx="480">0.000182321361760587</cx:pt>
          <cx:pt idx="481">-0.018726742656261602</cx:pt>
          <cx:pt idx="482">-0.0020085544833053199</cx:pt>
          <cx:pt idx="483">0.016960171565908299</cx:pt>
          <cx:pt idx="484">-0.0100336851453142</cx:pt>
          <cx:pt idx="485">-0.042120043175011897</cx:pt>
          <cx:pt idx="486">-0.035647778552531803</cx:pt>
          <cx:pt idx="487">-0.031644088891100097</cx:pt>
          <cx:pt idx="488">-0.050662565771863503</cx:pt>
          <cx:pt idx="489">-0.066322121971227194</cx:pt>
          <cx:pt idx="490">-0.047530390822486501</cx:pt>
          <cx:pt idx="491">-0.081461983748017705</cx:pt>
          <cx:pt idx="492">-0.00449616710822938</cx:pt>
          <cx:pt idx="493">-0.0106476955039143</cx:pt>
          <cx:pt idx="494">-0.00478988889754179</cx:pt>
          <cx:pt idx="495">0.014725552624943</cx:pt>
          <cx:pt idx="496">0.00602809480044985</cx:pt>
          <cx:pt idx="497">0.00047941637169025098</cx:pt>
          <cx:pt idx="498">-0.0132097134085671</cx:pt>
          <cx:pt idx="499">0.0094420481637161394</cx:pt>
          <cx:pt idx="500">-0.00051093563497346499</cx:pt>
          <cx:pt idx="501">-0.0059237564827527497</cx:pt>
          <cx:pt idx="502">-0.0041713757385135998</cx:pt>
          <cx:pt idx="503">0.000694219679304073</cx:pt>
          <cx:pt idx="504">7.3464100185224696e-06</cx:pt>
          <cx:pt idx="505">2.6319043787896699e-05</cx:pt>
          <cx:pt idx="506">0.00071821564962681905</cx:pt>
          <cx:pt idx="507">-0.000380975368527211</cx:pt>
          <cx:pt idx="508">0.0092104310679251705</cx:pt>
          <cx:pt idx="509">0.0071299249291830701</cx:pt>
          <cx:pt idx="510">0.0088888172569828294</cx:pt>
          <cx:pt idx="511">0.0022843680086681801</cx:pt>
          <cx:pt idx="512">-0.028809124750012498</cx:pt>
          <cx:pt idx="513">-0.037010735273468598</cx:pt>
          <cx:pt idx="514">-0.039506422528681501</cx:pt>
          <cx:pt idx="515">-0.073656857100740394</cx:pt>
          <cx:pt idx="516">-0.099017122887716594</cx:pt>
          <cx:pt idx="517">-0.051857236652855201</cx:pt>
          <cx:pt idx="518">-0.053965154984908302</cx:pt>
          <cx:pt idx="519">-0.0305334490877372</cx:pt>
          <cx:pt idx="520">0.0043721576203818802</cx:pt>
          <cx:pt idx="521">0.0018553209062342299</cx:pt>
          <cx:pt idx="522">-0.0327350463844224</cx:pt>
          <cx:pt idx="523">0.00383530498258989</cx:pt>
          <cx:pt idx="524">0.034538735547539799</cx:pt>
          <cx:pt idx="525">0.00088090440223941903</cx:pt>
          <cx:pt idx="526">-0.00093839884039396005</cx:pt>
          <cx:pt idx="527">0.0141293024955796</cx:pt>
          <cx:pt idx="528">-0.00139196416016393</cx:pt>
          <cx:pt idx="529">-0.00114887462463611</cx:pt>
          <cx:pt idx="530">-0.0018062897356794401</cx:pt>
          <cx:pt idx="531">-3.3739589291959397e-05</cx:pt>
          <cx:pt idx="532">-0.00061043617590967496</cx:pt>
          <cx:pt idx="533">-0.0011249639288848201</cx:pt>
          <cx:pt idx="534">0.00065436101111291496</cx:pt>
          <cx:pt idx="535">-0.00098655926334705892</cx:pt>
          <cx:pt idx="536">0.0114633698769949</cx:pt>
          <cx:pt idx="537">0.013792105544533801</cx:pt>
          <cx:pt idx="538">0.017296986245996699</cx:pt>
          <cx:pt idx="539">-0.00089462949283661199</cx:pt>
          <cx:pt idx="540">-0.024076082478692001</cx:pt>
          <cx:pt idx="541">-0.0283563569213846</cx:pt>
          <cx:pt idx="542">-0.041899037166477998</cx:pt>
          <cx:pt idx="543">-0.11651862352228599</cx:pt>
          <cx:pt idx="544">-0.104313498018152</cx:pt>
          <cx:pt idx="545">-0.048234870122834297</cx:pt>
          <cx:pt idx="546">-0.031885751780180403</cx:pt>
          <cx:pt idx="547">0.020870862112647898</cx:pt>
          <cx:pt idx="548">0.036711360278609002</cx:pt>
          <cx:pt idx="549">0.026986230841200502</cx:pt>
          <cx:pt idx="550">-0.0104972672922524</cx:pt>
          <cx:pt idx="551">0.0097650882227869103</cx:pt>
          <cx:pt idx="552">0.038135945442178597</cx:pt>
          <cx:pt idx="553">0.030177828235845999</cx:pt>
          <cx:pt idx="554">0.036273409121912702</cx:pt>
          <cx:pt idx="555">0.025982214048867299</cx:pt>
          <cx:pt idx="556">0.00105208214127163</cx:pt>
          <cx:pt idx="557">0.00046541344159726502</cx:pt>
          <cx:pt idx="558">-0.00051300209758378104</cx:pt>
          <cx:pt idx="559">0.00098362091123764192</cx:pt>
          <cx:pt idx="560">-0.00031348237751707502</cx:pt>
          <cx:pt idx="561">-0.000315352988192163</cx:pt>
          <cx:pt idx="562">0.0015889012382495401</cx:pt>
          <cx:pt idx="563">0.00080589565944344695</cx:pt>
          <cx:pt idx="564">0.021302741570626001</cx:pt>
          <cx:pt idx="565">0.011260138681392201</cx:pt>
          <cx:pt idx="566">0.031776684968269298</cx:pt>
          <cx:pt idx="567">0.0156057436780854</cx:pt>
          <cx:pt idx="568">-0.020130823266807801</cx:pt>
          <cx:pt idx="569">-0.036184983144313697</cx:pt>
          <cx:pt idx="570">-0.020485386140441</cx:pt>
          <cx:pt idx="571">-0.039597057142238601</cx:pt>
          <cx:pt idx="572">-0.018426808279053599</cx:pt>
          <cx:pt idx="573">-0.0036149849880095998</cx:pt>
          <cx:pt idx="574">0.0082419411442487805</cx:pt>
          <cx:pt idx="575">0.0122127098821058</cx:pt>
          <cx:pt idx="576">0.024948024903061399</cx:pt>
          <cx:pt idx="577">0.00330387450269988</cx:pt>
          <cx:pt idx="578">0.0207614314432613</cx:pt>
          <cx:pt idx="579">0.026788442320160699</cx:pt>
          <cx:pt idx="580">0.057190061316764997</cx:pt>
          <cx:pt idx="581">0.0442564551666349</cx:pt>
          <cx:pt idx="582">0.040647654332082998</cx:pt>
          <cx:pt idx="583">0.0199231353284916</cx:pt>
          <cx:pt idx="584">0.00034954744996231602</cx:pt>
          <cx:pt idx="585">-0.00265778646797587</cx:pt>
          <cx:pt idx="586">-0.00092462722393337805</cx:pt>
          <cx:pt idx="587">0.00085285610111287603</cx:pt>
          <cx:pt idx="588">-0.00019618496346363601</cx:pt>
          <cx:pt idx="589">0.000100596426902883</cx:pt>
          <cx:pt idx="590">0.00096783482520279595</cx:pt>
          <cx:pt idx="591">0.0053878871945637801</cx:pt>
          <cx:pt idx="592">0.0250779544519312</cx:pt>
          <cx:pt idx="593">0.024239414986395799</cx:pt>
          <cx:pt idx="594">0.055347468999460997</cx:pt>
          <cx:pt idx="595">0.053994484464513798</cx:pt>
          <cx:pt idx="596">0.00325859614039661</cx:pt>
          <cx:pt idx="597">0.0062872377077701396</cx:pt>
          <cx:pt idx="598">-0.025671225113126601</cx:pt>
          <cx:pt idx="599">0.023166218988206401</cx:pt>
          <cx:pt idx="600">0.043329410951612801</cx:pt>
          <cx:pt idx="601">0.055856919863890402</cx:pt>
          <cx:pt idx="602">0.034300061503121898</cx:pt>
          <cx:pt idx="603">0.0066670980809750398</cx:pt>
          <cx:pt idx="604">-0.0059064006693752202</cx:pt>
          <cx:pt idx="605">0.0133035955839363</cx:pt>
          <cx:pt idx="606">-0.0149596891976172</cx:pt>
          <cx:pt idx="607">0.021205068253671199</cx:pt>
          <cx:pt idx="608">0.035477006388862697</cx:pt>
          <cx:pt idx="609">0.0042513042480815302</cx:pt>
          <cx:pt idx="610">0.0104841320457068</cx:pt>
          <cx:pt idx="611">-0.0036743012089824902</cx:pt>
          <cx:pt idx="612">-0.0077401558335555096</cx:pt>
          <cx:pt idx="613">-0.00126151537845505</cx:pt>
          <cx:pt idx="614">-0.00029004162844577702</cx:pt>
          <cx:pt idx="615">0.00019827348031317701</cx:pt>
          <cx:pt idx="616">0.00042706411677239102</cx:pt>
          <cx:pt idx="617">0.00018429433567440401</cx:pt>
          <cx:pt idx="618">0.00032917427586614601</cx:pt>
          <cx:pt idx="619">0.0049371343315678697</cx:pt>
          <cx:pt idx="620">0.025606866672304999</cx:pt>
          <cx:pt idx="621">0.028842225145590001</cx:pt>
          <cx:pt idx="622">0.051623557054391499</cx:pt>
          <cx:pt idx="623">0.060054681342797601</cx:pt>
          <cx:pt idx="624">0.0074149539355086603</cx:pt>
          <cx:pt idx="625">-0.016089235931252301</cx:pt>
          <cx:pt idx="626">-0.016307193499932201</cx:pt>
          <cx:pt idx="627">0.032087381425128098</cx:pt>
          <cx:pt idx="628">0.014367502776209601</cx:pt>
          <cx:pt idx="629">0.036990647698162502</cx:pt>
          <cx:pt idx="630">0.014809047041493301</cx:pt>
          <cx:pt idx="631">-0.019628947567846701</cx:pt>
          <cx:pt idx="632">-0.0092380655973932704</cx:pt>
          <cx:pt idx="633">-0.015031600648459801</cx:pt>
          <cx:pt idx="634">-0.021293039236855299</cx:pt>
          <cx:pt idx="635">-0.0060495056466030699</cx:pt>
          <cx:pt idx="636">0.0129675913281443</cx:pt>
          <cx:pt idx="637">5.9617511040802099e-05</cx:pt>
          <cx:pt idx="638">0.00096028644195562897</cx:pt>
          <cx:pt idx="639">-0.0031220809908666402</cx:pt>
          <cx:pt idx="640">0.00062255822211250401</cx:pt>
          <cx:pt idx="641">0.0035726910991017899</cx:pt>
          <cx:pt idx="642">-0.000484983089430479</cx:pt>
          <cx:pt idx="643">0.00109873501838665</cx:pt>
          <cx:pt idx="644">-0.000304399609216046</cx:pt>
          <cx:pt idx="645">-0.000387410714848864</cx:pt>
          <cx:pt idx="646">0.0012050407363782701</cx:pt>
          <cx:pt idx="647">0.00182125168121613</cx:pt>
          <cx:pt idx="648">0.0074857076088299997</cx:pt>
          <cx:pt idx="649">0.0059121776107808601</cx:pt>
          <cx:pt idx="650">-0.00117140181599617</cx:pt>
          <cx:pt idx="651">0.0087757788576332801</cx:pt>
          <cx:pt idx="652">0.012983385950676499</cx:pt>
          <cx:pt idx="653">-0.0141496260938665</cx:pt>
          <cx:pt idx="654">-0.041915737622451002</cx:pt>
          <cx:pt idx="655">-0.033434339692273697</cx:pt>
          <cx:pt idx="656">-0.0101506761490279</cx:pt>
          <cx:pt idx="657">0.0103705210003381</cx:pt>
          <cx:pt idx="658">-0.040481086585733198</cx:pt>
          <cx:pt idx="659">-0.000466524666615894</cx:pt>
          <cx:pt idx="660">0.027696553452969699</cx:pt>
          <cx:pt idx="661">0.016229047885799801</cx:pt>
          <cx:pt idx="662">0.013104653781562401</cx:pt>
          <cx:pt idx="663">0.0046656649758037103</cx:pt>
          <cx:pt idx="664">0.010565805895702199</cx:pt>
          <cx:pt idx="665">0.0072806234951336901</cx:pt>
          <cx:pt idx="666">0.0127615320379495</cx:pt>
          <cx:pt idx="667">0.00267464440118401</cx:pt>
          <cx:pt idx="668">0.000544842395362488</cx:pt>
          <cx:pt idx="669">0.0036988115325095102</cx:pt>
          <cx:pt idx="670">0.00044090027435738201</cx:pt>
          <cx:pt idx="671">0.00025057926986383599</cx:pt>
          <cx:pt idx="672">-0.00024007799706841199</cx:pt>
          <cx:pt idx="673">0.00034754621455237002</cx:pt>
          <cx:pt idx="674">0.00106742580389154</cx:pt>
          <cx:pt idx="675">-0.00040298057441455801</cx:pt>
          <cx:pt idx="676">-0.0068156449244409396</cx:pt>
          <cx:pt idx="677">-0.0215635498616157</cx:pt>
          <cx:pt idx="678">-0.0072842977265571004</cx:pt>
          <cx:pt idx="679">-0.0037892865533656599</cx:pt>
          <cx:pt idx="680">0.018762382114664501</cx:pt>
          <cx:pt idx="681">0.032480509845330498</cx:pt>
          <cx:pt idx="682">0.016548522447561002</cx:pt>
          <cx:pt idx="683">-0.000285137839890995</cx:pt>
          <cx:pt idx="684">0.017270520128912899</cx:pt>
          <cx:pt idx="685">-0.031047472113479802</cx:pt>
          <cx:pt idx="686">-0.035121376734357002</cx:pt>
          <cx:pt idx="687">-0.0114929940843887</cx:pt>
          <cx:pt idx="688">0.011080978710008901</cx:pt>
          <cx:pt idx="689">-0.022510982220304301</cx:pt>
          <cx:pt idx="690">-0.0100355690247025</cx:pt>
          <cx:pt idx="691">-0.0098894850176973696</cx:pt>
          <cx:pt idx="692">-0.0068065455369247302</cx:pt>
          <cx:pt idx="693">-0.0065735203543210502</cx:pt>
          <cx:pt idx="694">-0.0113403175968012</cx:pt>
          <cx:pt idx="695">-0.0053327485686501903</cx:pt>
          <cx:pt idx="696">-0.00066730382983085795</cx:pt>
          <cx:pt idx="697">-0.00025405796131792102</cx:pt>
          <cx:pt idx="698">-0.000180585876217319</cx:pt>
          <cx:pt idx="699">0.00019906492227676401</cx:pt>
          <cx:pt idx="700">-0.000402369013128833</cx:pt>
          <cx:pt idx="701">0.00051760916843763302</cx:pt>
          <cx:pt idx="702">-0.000158121662858981</cx:pt>
          <cx:pt idx="703">-0.00186493247495447</cx:pt>
          <cx:pt idx="704">-0.0146604718085453</cx:pt>
          <cx:pt idx="705">-0.0185283290131012</cx:pt>
          <cx:pt idx="706">-0.0087960247175903408</cx:pt>
          <cx:pt idx="707">-0.0061137721364263398</cx:pt>
          <cx:pt idx="708">0.0097499443996154293</cx:pt>
          <cx:pt idx="709">0.030782713417226701</cx:pt>
          <cx:pt idx="710">0.035806960497505202</cx:pt>
          <cx:pt idx="711">-0.0036063646452569602</cx:pt>
          <cx:pt idx="712">0.022250811586562901</cx:pt>
          <cx:pt idx="713">0.0081153759106540897</cx:pt>
          <cx:pt idx="714">0.017298169888105602</cx:pt>
          <cx:pt idx="715">-0.0050141949137408404</cx:pt>
          <cx:pt idx="716">-0.0036316417587924799</cx:pt>
          <cx:pt idx="717">0.0220460515511996</cx:pt>
          <cx:pt idx="718">0.0095096700936650996</cx:pt>
          <cx:pt idx="719">0.0037633104842040399</cx:pt>
          <cx:pt idx="720">0.00191330192212086</cx:pt>
          <cx:pt idx="721">0.00153235144425298</cx:pt>
          <cx:pt idx="722">-0.0082007532451869002</cx:pt>
          <cx:pt idx="723">-0.0046773298662908898</cx:pt>
          <cx:pt idx="724">-0.00075163048000620198</cx:pt>
          <cx:pt idx="725">-0.00025322253960458302</cx:pt>
          <cx:pt idx="726">-6.1089558092510001e-05</cx:pt>
          <cx:pt idx="727">-0.00029179877880553901</cx:pt>
          <cx:pt idx="728">0.00087035145878579701</cx:pt>
          <cx:pt idx="729">-0.00037191193191309601</cx:pt>
          <cx:pt idx="730">0.00060415906890644495</cx:pt>
          <cx:pt idx="731">-0.000188752141298214</cx:pt>
          <cx:pt idx="732">0.00016333446941597601</cx:pt>
          <cx:pt idx="733">0.0023084424839655499</cx:pt>
          <cx:pt idx="734">0.0030480445224867398</cx:pt>
          <cx:pt idx="735">0.00541498936879878</cx:pt>
          <cx:pt idx="736">0.0097916681906729894</cx:pt>
          <cx:pt idx="737">0.018662692020932199</cx:pt>
          <cx:pt idx="738">0.023794925498946101</cx:pt>
          <cx:pt idx="739">0.0219212234311452</cx:pt>
          <cx:pt idx="740">0.019246042784668099</cx:pt>
          <cx:pt idx="741">-0.00605466423135611</cx:pt>
          <cx:pt idx="742">0.0076620381232951904</cx:pt>
          <cx:pt idx="743">0.0137810436454214</cx:pt>
          <cx:pt idx="744">0.018512982642112499</cx:pt>
          <cx:pt idx="745">0.021855776297887802</cx:pt>
          <cx:pt idx="746">0.0083360751631741392</cx:pt>
          <cx:pt idx="747">-0.0071137580270044997</cx:pt>
          <cx:pt idx="748">-0.00072906044830418795</cx:pt>
          <cx:pt idx="749">0.00369150452660979</cx:pt>
          <cx:pt idx="750">-0.00072270224793308398</cx:pt>
          <cx:pt idx="751">-6.6731856452389398e-06</cx:pt>
          <cx:pt idx="752">0.00026892277958332698</cx:pt>
          <cx:pt idx="753">0.00023087757163460699</cx:pt>
          <cx:pt idx="754">5.9262978542582599e-05</cx:pt>
          <cx:pt idx="755">-0.00031185505369969502</cx:pt>
          <cx:pt idx="756">5.1036654423051798e-05</cx:pt>
          <cx:pt idx="757">-0.000307891717168861</cx:pt>
          <cx:pt idx="758">0.00031057770287916397</cx:pt>
          <cx:pt idx="759">-0.00026731188726207198</cx:pt>
          <cx:pt idx="760">0.00021182768824346899</cx:pt>
          <cx:pt idx="761">-8.9666768709705196e-06</cx:pt>
          <cx:pt idx="762">0.00045839203263084801</cx:pt>
          <cx:pt idx="763">-0.00061800210552955903</cx:pt>
          <cx:pt idx="764">-0.00094922225714677403</cx:pt>
          <cx:pt idx="765">0.00069757960750222695</cx:pt>
          <cx:pt idx="766">-0.0021503305793788298</cx:pt>
          <cx:pt idx="767">0.0013996073488871099</cx:pt>
          <cx:pt idx="768">0.00295245048705114</cx:pt>
          <cx:pt idx="769">-0.000527093190579977</cx:pt>
          <cx:pt idx="770">0.00716627048209893</cx:pt>
          <cx:pt idx="771">0.0055012530363571103</cx:pt>
          <cx:pt idx="772">0.00044065139548993601</cx:pt>
          <cx:pt idx="773">-0.0024729990943925099</cx:pt>
          <cx:pt idx="774">-0.00098594632941697191</cx:pt>
          <cx:pt idx="775">0.0012391819960593899</cx:pt>
          <cx:pt idx="776">0.00024584809380615898</cx:pt>
          <cx:pt idx="777">-0.0014121950163413701</cx:pt>
          <cx:pt idx="778">-0.00078609214740164596</cx:pt>
          <cx:pt idx="779">9.4844465141526592e-06</cx:pt>
          <cx:pt idx="780">0.00048380669234868699</cx:pt>
          <cx:pt idx="781">-0.00067276990863179202</cx:pt>
          <cx:pt idx="782">-0.000535173383945145</cx:pt>
          <cx:pt idx="783">-0.00031389900174330599</cx:pt>
        </cx:lvl>
      </cx:numDim>
    </cx:data>
    <cx:data id="148">
      <cx:numDim type="val">
        <cx:f>'001_WA_F - 副本'!$ES$1:$ES$784</cx:f>
        <cx:lvl ptCount="784" formatCode="0.00E+00">
          <cx:pt idx="0">-8.8192627220275906e-05</cx:pt>
          <cx:pt idx="1">0.000205999333298512</cx:pt>
          <cx:pt idx="2">0.0013198486779823001</cx:pt>
          <cx:pt idx="3">0.00052810483434378097</cx:pt>
          <cx:pt idx="4">0.00084251826560862396</cx:pt>
          <cx:pt idx="5">0.00043287014191028899</cx:pt>
          <cx:pt idx="6">-0.000114687130677779</cx:pt>
          <cx:pt idx="7">0.00027754936303869902</cx:pt>
          <cx:pt idx="8">-0.00049594289436020696</cx:pt>
          <cx:pt idx="9">-0.00031725932783148198</cx:pt>
          <cx:pt idx="10">-0.00016136604961071899</cx:pt>
          <cx:pt idx="11">0.00041371888977495297</cx:pt>
          <cx:pt idx="12">-0.000209756032072772</cx:pt>
          <cx:pt idx="13">0.00041875342332384501</cx:pt>
          <cx:pt idx="14">0.00035080306369685601</cx:pt>
          <cx:pt idx="15">-0.00041762495910749499</cx:pt>
          <cx:pt idx="16">-6.3618876170267801e-06</cx:pt>
          <cx:pt idx="17">5.2460085633176501e-06</cx:pt>
          <cx:pt idx="18">-0.00031001550427693398</cx:pt>
          <cx:pt idx="19">0.00079019303417979302</cx:pt>
          <cx:pt idx="20">0.00039003393753808002</cx:pt>
          <cx:pt idx="21">-0.0001574917152533</cx:pt>
          <cx:pt idx="22">-0.00064005545862113895</cx:pt>
          <cx:pt idx="23">-0.00024990836848508502</cx:pt>
          <cx:pt idx="24">-0.00045402680413526099</cx:pt>
          <cx:pt idx="25">0.00021842962301875</cx:pt>
          <cx:pt idx="26">-0.000120119043423777</cx:pt>
          <cx:pt idx="27">-0.00039590573539253398</cx:pt>
          <cx:pt idx="28">0.00014550319959085001</cx:pt>
          <cx:pt idx="29">-0.00024406033744819199</cx:pt>
          <cx:pt idx="30">0.00043941799297252798</cx:pt>
          <cx:pt idx="31">0.00030769453549706798</cx:pt>
          <cx:pt idx="32">3.5064384951846998e-05</cx:pt>
          <cx:pt idx="33">0.00091771243597820699</cx:pt>
          <cx:pt idx="34">-0.00023456839492375401</cx:pt>
          <cx:pt idx="35">0.00024048786507810499</cx:pt>
          <cx:pt idx="36">0.00098947091465656804</cx:pt>
          <cx:pt idx="37">0.00037755122277891598</cx:pt>
          <cx:pt idx="38">0.00070116601317804397</cx:pt>
          <cx:pt idx="39">0.00024156768040569401</cx:pt>
          <cx:pt idx="40">0.00107508130385451</cx:pt>
          <cx:pt idx="41">0.00084601394277781204</cx:pt>
          <cx:pt idx="42">-0.00189026724904476</cx:pt>
          <cx:pt idx="43">-0.0033751793468220102</cx:pt>
          <cx:pt idx="44">-0.00023299777361016999</cx:pt>
          <cx:pt idx="45">0.00092233613230760601</cx:pt>
          <cx:pt idx="46">0.00120937308422893</cx:pt>
          <cx:pt idx="47">0.0017013801378888999</cx:pt>
          <cx:pt idx="48">0.00046737571476176498</cx:pt>
          <cx:pt idx="49">0.000204542155520262</cx:pt>
          <cx:pt idx="50">-0.00027465785809597002</cx:pt>
          <cx:pt idx="51">-0.00028347875230383098</cx:pt>
          <cx:pt idx="52">-0.00045297314430627902</cx:pt>
          <cx:pt idx="53">0.00098894141225016599</cx:pt>
          <cx:pt idx="54">-0.00016924369312972201</cx:pt>
          <cx:pt idx="55">-1.30589175268292e-05</cx:pt>
          <cx:pt idx="56">-0.00025795679795858299</cx:pt>
          <cx:pt idx="57">0.00042747999817125998</cx:pt>
          <cx:pt idx="58">-0.00083267004599126796</cx:pt>
          <cx:pt idx="59">-0.000236429885087339</cx:pt>
          <cx:pt idx="60">0.00051308640011127598</cx:pt>
          <cx:pt idx="61">-1.35703248184605e-05</cx:pt>
          <cx:pt idx="62">-0.000119907768436614</cx:pt>
          <cx:pt idx="63">0.00042355761303946898</cx:pt>
          <cx:pt idx="64">0.0022660587014181601</cx:pt>
          <cx:pt idx="65">-0.00063285823569845699</cx:pt>
          <cx:pt idx="66">-0.0033327981431319998</cx:pt>
          <cx:pt idx="67">-0.0068061469355494104</cx:pt>
          <cx:pt idx="68">-0.0038552738826654401</cx:pt>
          <cx:pt idx="69">-0.0075119147032123397</cx:pt>
          <cx:pt idx="70">-0.013368560302908899</cx:pt>
          <cx:pt idx="71">-0.0155565686397965</cx:pt>
          <cx:pt idx="72">-0.010866511545246401</cx:pt>
          <cx:pt idx="73">-0.0098778834942202295</cx:pt>
          <cx:pt idx="74">-0.0035419546895526502</cx:pt>
          <cx:pt idx="75">-0.0022164573696135102</cx:pt>
          <cx:pt idx="76">-0.0049830154052451399</cx:pt>
          <cx:pt idx="77">-0.0035269741718512901</cx:pt>
          <cx:pt idx="78">-0.00065127991614544103</cx:pt>
          <cx:pt idx="79">-0.00099198550927054102</cx:pt>
          <cx:pt idx="80">-0.00213794119565002</cx:pt>
          <cx:pt idx="81">-0.00046989662612903098</cx:pt>
          <cx:pt idx="82">-0.00030317666357462998</cx:pt>
          <cx:pt idx="83">0.00025257674009468201</cx:pt>
          <cx:pt idx="84">0.000129394855893539</cx:pt>
          <cx:pt idx="85">1.4991573045588601e-05</cx:pt>
          <cx:pt idx="86">-0.0027720887046537401</cx:pt>
          <cx:pt idx="87">-0.00055025668391699004</cx:pt>
          <cx:pt idx="88">-0.00029518728263935602</cx:pt>
          <cx:pt idx="89">-0.00068564604163113998</cx:pt>
          <cx:pt idx="90">0.000209514311375611</cx:pt>
          <cx:pt idx="91">-0.00094786495481863798</cx:pt>
          <cx:pt idx="92">-0.00226075904535669</cx:pt>
          <cx:pt idx="93">-0.0080158177859424792</cx:pt>
          <cx:pt idx="94">-0.0184835743523909</cx:pt>
          <cx:pt idx="95">-0.021130979106033999</cx:pt>
          <cx:pt idx="96">-0.0069157668644198398</cx:pt>
          <cx:pt idx="97">0.0051803551678911604</cx:pt>
          <cx:pt idx="98">-0.0054443061892839898</cx:pt>
          <cx:pt idx="99">-0.023115443007838798</cx:pt>
          <cx:pt idx="100">-0.0180657030984641</cx:pt>
          <cx:pt idx="101">-0.0098828720503503394</cx:pt>
          <cx:pt idx="102">0.0038683438810473798</cx:pt>
          <cx:pt idx="103">-0.023502769500392401</cx:pt>
          <cx:pt idx="104">0.025237811082256398</cx:pt>
          <cx:pt idx="105">0.030474525717148999</cx:pt>
          <cx:pt idx="106">0.0098880029394223592</cx:pt>
          <cx:pt idx="107">-0.0106857548135389</cx:pt>
          <cx:pt idx="108">-0.012409112497646301</cx:pt>
          <cx:pt idx="109">0.011141619537745701</cx:pt>
          <cx:pt idx="110">0.0037427489622245298</cx:pt>
          <cx:pt idx="111">-7.7266257894595004e-05</cx:pt>
          <cx:pt idx="112">-0.00099123606531489493</cx:pt>
          <cx:pt idx="113">-0.00034425343291551202</cx:pt>
          <cx:pt idx="114">-0.0089905092152999001</cx:pt>
          <cx:pt idx="115">-0.0023845083906256</cx:pt>
          <cx:pt idx="116">-0.00043719399596483399</cx:pt>
          <cx:pt idx="117">-0.00046867064961492199</cx:pt>
          <cx:pt idx="118">-0.0022481008550666601</cx:pt>
          <cx:pt idx="119">-0.0022089815378979398</cx:pt>
          <cx:pt idx="120">-0.0099450286698399403</cx:pt>
          <cx:pt idx="121">-0.024467027053276701</cx:pt>
          <cx:pt idx="122">-0.028543337226993901</cx:pt>
          <cx:pt idx="123">-0.032168128847439498</cx:pt>
          <cx:pt idx="124">-0.041948435611280699</cx:pt>
          <cx:pt idx="125">0.0160162479918141</cx:pt>
          <cx:pt idx="126">0.037079889370313701</cx:pt>
          <cx:pt idx="127">0.039765113493217201</cx:pt>
          <cx:pt idx="128">0.055498090946053902</cx:pt>
          <cx:pt idx="129">0.021261768964098701</cx:pt>
          <cx:pt idx="130">-0.0186517999724993</cx:pt>
          <cx:pt idx="131">-0.042759575565471997</cx:pt>
          <cx:pt idx="132">-0.013751277374982201</cx:pt>
          <cx:pt idx="133">-0.0107896756870025</cx:pt>
          <cx:pt idx="134">-0.018594422722063599</cx:pt>
          <cx:pt idx="135">0.040650943355552298</cx:pt>
          <cx:pt idx="136">0.059377641460423999</cx:pt>
          <cx:pt idx="137">0.037793665503847398</cx:pt>
          <cx:pt idx="138">0.013364790115273801</cx:pt>
          <cx:pt idx="139">0.0023416737192551999</cx:pt>
          <cx:pt idx="140">0.00013485107844904599</cx:pt>
          <cx:pt idx="141">0.00039345743581946997</cx:pt>
          <cx:pt idx="142">-0.0010563441179767901</cx:pt>
          <cx:pt idx="143">-2.7624001771909502e-05</cx:pt>
          <cx:pt idx="144">-0.0011108020768453601</cx:pt>
          <cx:pt idx="145">-0.0054984977947468202</cx:pt>
          <cx:pt idx="146">-0.00471215594264731</cx:pt>
          <cx:pt idx="147">-0.0054096889140747102</cx:pt>
          <cx:pt idx="148">-0.016029409909012401</cx:pt>
          <cx:pt idx="149">-0.044576394124348002</cx:pt>
          <cx:pt idx="150">-0.0368496421666695</cx:pt>
          <cx:pt idx="151">-0.059299278517568901</cx:pt>
          <cx:pt idx="152">-0.055300575331239998</cx:pt>
          <cx:pt idx="153">0.026596668706214101</cx:pt>
          <cx:pt idx="154">0.0155341455368032</cx:pt>
          <cx:pt idx="155">0.085115988944079304</cx:pt>
          <cx:pt idx="156">0.066703373311101405</cx:pt>
          <cx:pt idx="157">0.094607546192772896</cx:pt>
          <cx:pt idx="158">-0.0155487979203751</cx:pt>
          <cx:pt idx="159">-0.075884167402969202</cx:pt>
          <cx:pt idx="160">0.055847724570423002</cx:pt>
          <cx:pt idx="161">0.026722310620646901</cx:pt>
          <cx:pt idx="162">-0.010841415110291601</cx:pt>
          <cx:pt idx="163">-0.0020356349274910299</cx:pt>
          <cx:pt idx="164">0.066064911123987199</cx:pt>
          <cx:pt idx="165">0.036429211644307999</cx:pt>
          <cx:pt idx="166">0.019535418956697699</cx:pt>
          <cx:pt idx="167">0.0015120063708782101</cx:pt>
          <cx:pt idx="168">0.00017626948609021699</cx:pt>
          <cx:pt idx="169">0.00075039984624152998</cx:pt>
          <cx:pt idx="170">-0.00010491180984699</cx:pt>
          <cx:pt idx="171">-0.00054787044825384702</cx:pt>
          <cx:pt idx="172">-0.0031898171392879598</cx:pt>
          <cx:pt idx="173">-0.0080919606554481008</cx:pt>
          <cx:pt idx="174">-0.0087207015214629899</cx:pt>
          <cx:pt idx="175">-0.01283663288638</cx:pt>
          <cx:pt idx="176">-0.020729578569350201</cx:pt>
          <cx:pt idx="177">-0.057576516106242003</cx:pt>
          <cx:pt idx="178">-0.069404716973286498</cx:pt>
          <cx:pt idx="179">-0.10759232468867</cx:pt>
          <cx:pt idx="180">-0.065892645723938006</cx:pt>
          <cx:pt idx="181">-0.039063819743565799</cx:pt>
          <cx:pt idx="182">-0.014011310384912601</cx:pt>
          <cx:pt idx="183">0.074497168853091295</cx:pt>
          <cx:pt idx="184">0.129913881315595</cx:pt>
          <cx:pt idx="185">0.101689188002637</cx:pt>
          <cx:pt idx="186">0.094875922442001506</cx:pt>
          <cx:pt idx="187">0.061201818926135999</cx:pt>
          <cx:pt idx="188">0.071234902292134195</cx:pt>
          <cx:pt idx="189">0.019724887225203502</cx:pt>
          <cx:pt idx="190">0.0092246681914377598</cx:pt>
          <cx:pt idx="191">0.032955508356039803</cx:pt>
          <cx:pt idx="192">0.0155423681257234</cx:pt>
          <cx:pt idx="193">0.0216504687183167</cx:pt>
          <cx:pt idx="194">0.0084550110894526503</cx:pt>
          <cx:pt idx="195">-0.0024126698284137799</cx:pt>
          <cx:pt idx="196">-0.000186904215661801</cx:pt>
          <cx:pt idx="197">-0.00084987433128620705</cx:pt>
          <cx:pt idx="198">-1.35143465610007e-05</cx:pt>
          <cx:pt idx="199">-0.00091163425134510503</cx:pt>
          <cx:pt idx="200">-0.0119993922992416</cx:pt>
          <cx:pt idx="201">-0.0163134805994729</cx:pt>
          <cx:pt idx="202">-0.0102056975014261</cx:pt>
          <cx:pt idx="203">-0.022486001811493999</cx:pt>
          <cx:pt idx="204">-0.035481488092144603</cx:pt>
          <cx:pt idx="205">-0.066655418891157794</cx:pt>
          <cx:pt idx="206">-0.075399272317338895</cx:pt>
          <cx:pt idx="207">-0.050084648651746097</cx:pt>
          <cx:pt idx="208">-0.078920025175036795</cx:pt>
          <cx:pt idx="209">-0.084329471355603106</cx:pt>
          <cx:pt idx="210">-0.081408976421793303</cx:pt>
          <cx:pt idx="211">-0.092748629007113295</cx:pt>
          <cx:pt idx="212">-0.046636683627384601</cx:pt>
          <cx:pt idx="213">0.013898551333965699</cx:pt>
          <cx:pt idx="214">0.0047400488102682997</cx:pt>
          <cx:pt idx="215">-0.066465060750183602</cx:pt>
          <cx:pt idx="216">-0.023087420428857201</cx:pt>
          <cx:pt idx="217">-0.0056647318257286002</cx:pt>
          <cx:pt idx="218">-0.0089554861439248602</cx:pt>
          <cx:pt idx="219">-0.0036787974048333302</cx:pt>
          <cx:pt idx="220">-0.037448138450639698</cx:pt>
          <cx:pt idx="221">0.045088743656397298</cx:pt>
          <cx:pt idx="222">0.0113000047301458</cx:pt>
          <cx:pt idx="223">-0.00093649668550676505</cx:pt>
          <cx:pt idx="224">5.6527929183079298e-05</cx:pt>
          <cx:pt idx="225">-0.000453530281370694</cx:pt>
          <cx:pt idx="226">-0.00141208744529121</cx:pt>
          <cx:pt idx="227">-0.0031609043942323598</cx:pt>
          <cx:pt idx="228">-0.0166172895776894</cx:pt>
          <cx:pt idx="229">-0.022855471398939599</cx:pt>
          <cx:pt idx="230">-0.0220174373914994</cx:pt>
          <cx:pt idx="231">-0.039518046182032897</cx:pt>
          <cx:pt idx="232">-0.048854769453227198</cx:pt>
          <cx:pt idx="233">-0.050646100631057497</cx:pt>
          <cx:pt idx="234">-0.031830362038747798</cx:pt>
          <cx:pt idx="235">-0.044906901410441097</cx:pt>
          <cx:pt idx="236">-0.047721546610653601</cx:pt>
          <cx:pt idx="237">-0.079588802754343504</cx:pt>
          <cx:pt idx="238">-0.138924511402509</cx:pt>
          <cx:pt idx="239">-0.102638334550712</cx:pt>
          <cx:pt idx="240">-0.066657714932089607</cx:pt>
          <cx:pt idx="241">-0.049201456856137998</cx:pt>
          <cx:pt idx="242">-0.027984531194407702</cx:pt>
          <cx:pt idx="243">0.021767467903276601</cx:pt>
          <cx:pt idx="244">0.056614017283268897</cx:pt>
          <cx:pt idx="245">0.055204544321678303</cx:pt>
          <cx:pt idx="246">-0.021978806404671002</cx:pt>
          <cx:pt idx="247">0.029588046417797401</cx:pt>
          <cx:pt idx="248">0.086145419521218</cx:pt>
          <cx:pt idx="249">0.084796478209321305</cx:pt>
          <cx:pt idx="250">0.0218954817292496</cx:pt>
          <cx:pt idx="251">0.0017489035186208899</cx:pt>
          <cx:pt idx="252">-0.00060980956778525599</cx:pt>
          <cx:pt idx="253">4.8267309561103602e-05</cx:pt>
          <cx:pt idx="254">-0.00043241034099944102</cx:pt>
          <cx:pt idx="255">-0.00316127946942536</cx:pt>
          <cx:pt idx="256">-0.017093318084173699</cx:pt>
          <cx:pt idx="257">-0.023819850197052</cx:pt>
          <cx:pt idx="258">-0.034195943839893897</cx:pt>
          <cx:pt idx="259">-0.053951061740197002</cx:pt>
          <cx:pt idx="260">-0.0492619073518068</cx:pt>
          <cx:pt idx="261">-0.038676563041538499</cx:pt>
          <cx:pt idx="262">0.0063226634124517499</cx:pt>
          <cx:pt idx="263">-0.076461222108218305</cx:pt>
          <cx:pt idx="264">-0.142367887601098</cx:pt>
          <cx:pt idx="265">-0.056591282365379102</cx:pt>
          <cx:pt idx="266">-0.0047348892795675704</cx:pt>
          <cx:pt idx="267">-0.045899856403749301</cx:pt>
          <cx:pt idx="268">-0.054856152076559597</cx:pt>
          <cx:pt idx="269">0.0304804649295463</cx:pt>
          <cx:pt idx="270">-0.031429112970513803</cx:pt>
          <cx:pt idx="271">0.080542507726663201</cx:pt>
          <cx:pt idx="272">0.107704707312959</cx:pt>
          <cx:pt idx="273">0.045131509377728599</cx:pt>
          <cx:pt idx="274">0.036300095508344399</cx:pt>
          <cx:pt idx="275">0.088774579828404004</cx:pt>
          <cx:pt idx="276">0.16999346130294399</cx:pt>
          <cx:pt idx="277">0.096012278946834104</cx:pt>
          <cx:pt idx="278">0.0242389509515968</cx:pt>
          <cx:pt idx="279">-0.0090744900555695708</cx:pt>
          <cx:pt idx="280">-0.00031050487404653699</cx:pt>
          <cx:pt idx="281">-0.00023860785951476801</cx:pt>
          <cx:pt idx="282">-0.0011201287934530101</cx:pt>
          <cx:pt idx="283">-0.0034795014551215098</cx:pt>
          <cx:pt idx="284">-0.016544735689503699</cx:pt>
          <cx:pt idx="285">-0.022050990133561699</cx:pt>
          <cx:pt idx="286">-0.037205418801471497</cx:pt>
          <cx:pt idx="287">-0.0362485610879252</cx:pt>
          <cx:pt idx="288">-0.038408247828292601</cx:pt>
          <cx:pt idx="289">-0.0148417068901195</cx:pt>
          <cx:pt idx="290">-0.0120428677811188</cx:pt>
          <cx:pt idx="291">-0.075037974147672604</cx:pt>
          <cx:pt idx="292">-0.091442895665446694</cx:pt>
          <cx:pt idx="293">0.0031307646069603399</cx:pt>
          <cx:pt idx="294">0.064348497582758804</cx:pt>
          <cx:pt idx="295">0.018017216785690002</cx:pt>
          <cx:pt idx="296">-0.074458573913356405</cx:pt>
          <cx:pt idx="297">-0.15256012221637</cx:pt>
          <cx:pt idx="298">-0.062905910448450605</cx:pt>
          <cx:pt idx="299">0.029020305780611998</cx:pt>
          <cx:pt idx="300">0.10273857365860301</cx:pt>
          <cx:pt idx="301">0.11048292775627699</cx:pt>
          <cx:pt idx="302">0.11699114818587</cx:pt>
          <cx:pt idx="303">0.15345839494476601</cx:pt>
          <cx:pt idx="304">0.153765645394564</cx:pt>
          <cx:pt idx="305">0.101638513813024</cx:pt>
          <cx:pt idx="306">0.0284998226062553</cx:pt>
          <cx:pt idx="307">-0.0028473720495423701</cx:pt>
          <cx:pt idx="308">-0.000391785562590557</cx:pt>
          <cx:pt idx="309">-0.00051692917913842898</cx:pt>
          <cx:pt idx="310">-0.0026841249228494201</cx:pt>
          <cx:pt idx="311">-0.0033165260189869702</cx:pt>
          <cx:pt idx="312">-0.019259999587810502</cx:pt>
          <cx:pt idx="313">-0.027069460434836601</cx:pt>
          <cx:pt idx="314">-0.026681552515243401</cx:pt>
          <cx:pt idx="315">-0.023809742511892801</cx:pt>
          <cx:pt idx="316">-0.043859772943562102</cx:pt>
          <cx:pt idx="317">-0.062125036672189701</cx:pt>
          <cx:pt idx="318">-0.031049792041807502</cx:pt>
          <cx:pt idx="319">-0.032386987021509099</cx:pt>
          <cx:pt idx="320">-0.071503231962393707</cx:pt>
          <cx:pt idx="321">-0.0110040122473429</cx:pt>
          <cx:pt idx="322">-0.051450658689426103</cx:pt>
          <cx:pt idx="323">-0.056747433421181</cx:pt>
          <cx:pt idx="324">-0.15616037505386299</cx:pt>
          <cx:pt idx="325">-0.13016107365707499</cx:pt>
          <cx:pt idx="326">-0.072278056594485204</cx:pt>
          <cx:pt idx="327">-0.0478872242539225</cx:pt>
          <cx:pt idx="328">-0.023391776161978899</cx:pt>
          <cx:pt idx="329">0.032916636603442101</cx:pt>
          <cx:pt idx="330">0.038651248313085203</cx:pt>
          <cx:pt idx="331">0.065514312792520804</cx:pt>
          <cx:pt idx="332">0.067813439212330295</cx:pt>
          <cx:pt idx="333">0.057147532419277197</cx:pt>
          <cx:pt idx="334">0.019209704094538999</cx:pt>
          <cx:pt idx="335">-0.00046251263076218401</cx:pt>
          <cx:pt idx="336">0.00016070206911264199</cx:pt>
          <cx:pt idx="337">-1.29548391473245e-05</cx:pt>
          <cx:pt idx="338">-0.0024109559402856599</cx:pt>
          <cx:pt idx="339">-0.00288599882163017</cx:pt>
          <cx:pt idx="340">-0.020686421185370899</cx:pt>
          <cx:pt idx="341">-0.0209628278346881</cx:pt>
          <cx:pt idx="342">-0.023418694932440299</cx:pt>
          <cx:pt idx="343">-0.0234481276697939</cx:pt>
          <cx:pt idx="344">-0.049755274718498298</cx:pt>
          <cx:pt idx="345">-0.015596454929698101</cx:pt>
          <cx:pt idx="346">0.035182551568155702</cx:pt>
          <cx:pt idx="347">0.026151623949548598</cx:pt>
          <cx:pt idx="348">-0.051778259899440002</cx:pt>
          <cx:pt idx="349">-0.0051963255465755902</cx:pt>
          <cx:pt idx="350">-0.0197889863097187</cx:pt>
          <cx:pt idx="351">-0.054049690041985399</cx:pt>
          <cx:pt idx="352">-0.14474321359901701</cx:pt>
          <cx:pt idx="353">-0.12477051423978899</cx:pt>
          <cx:pt idx="354">-0.17470823851509901</cx:pt>
          <cx:pt idx="355">-0.153650719141012</cx:pt>
          <cx:pt idx="356">-0.129654806640013</cx:pt>
          <cx:pt idx="357">-0.12758088405131801</cx:pt>
          <cx:pt idx="358">-0.081322357616341198</cx:pt>
          <cx:pt idx="359">-0.017125320749996599</cx:pt>
          <cx:pt idx="360">0.013388961372787901</cx:pt>
          <cx:pt idx="361">0.011350938376946401</cx:pt>
          <cx:pt idx="362">0.010790297417212</cx:pt>
          <cx:pt idx="363">-0.0011352705883497999</cx:pt>
          <cx:pt idx="364">0.000370602783051994</cx:pt>
          <cx:pt idx="365">0.00013721197706509101</cx:pt>
          <cx:pt idx="366">-0.0012683176460074599</cx:pt>
          <cx:pt idx="367">-0.00378489669708594</cx:pt>
          <cx:pt idx="368">-0.020184853282590599</cx:pt>
          <cx:pt idx="369">-0.013619069282535401</cx:pt>
          <cx:pt idx="370">-0.0228969312679747</cx:pt>
          <cx:pt idx="371">-0.024782382968432298</cx:pt>
          <cx:pt idx="372">-0.0031618434052188499</cx:pt>
          <cx:pt idx="373">0.076824833554810998</cx:pt>
          <cx:pt idx="374">0.063402878431502593</cx:pt>
          <cx:pt idx="375">0.0620164824416021</cx:pt>
          <cx:pt idx="376">0.071896931297122296</cx:pt>
          <cx:pt idx="377">-0.0010824415444431401</cx:pt>
          <cx:pt idx="378">0.0079165409412359396</cx:pt>
          <cx:pt idx="379">-0.019112065480253002</cx:pt>
          <cx:pt idx="380">-0.026230855457319801</cx:pt>
          <cx:pt idx="381">-0.12055585812882801</cx:pt>
          <cx:pt idx="382">-0.24714121247682699</cx:pt>
          <cx:pt idx="383">-0.191518995347709</cx:pt>
          <cx:pt idx="384">-0.166551687400363</cx:pt>
          <cx:pt idx="385">-0.124711388071194</cx:pt>
          <cx:pt idx="386">-0.074307286349792404</cx:pt>
          <cx:pt idx="387">-0.0079819639521275295</cx:pt>
          <cx:pt idx="388">0.0152140676488984</cx:pt>
          <cx:pt idx="389">0.0012160376499943601</cx:pt>
          <cx:pt idx="390">0.0014461069976725699</cx:pt>
          <cx:pt idx="391">-0.00064909849873232505</cx:pt>
          <cx:pt idx="392">-0.00016045401737440899</cx:pt>
          <cx:pt idx="393">-1.9548343303832299e-05</cx:pt>
          <cx:pt idx="394">-0.00059410251520592805</cx:pt>
          <cx:pt idx="395">-0.00571799616084347</cx:pt>
          <cx:pt idx="396">-0.018699346635334801</cx:pt>
          <cx:pt idx="397">-0.0047051795724409396</cx:pt>
          <cx:pt idx="398">-0.031128679668632</cx:pt>
          <cx:pt idx="399">-0.055063446730724101</cx:pt>
          <cx:pt idx="400">-0.014326108486300801</cx:pt>
          <cx:pt idx="401">0.046553048541331098</cx:pt>
          <cx:pt idx="402">0.0733394611598705</cx:pt>
          <cx:pt idx="403">0.0451487299534803</cx:pt>
          <cx:pt idx="404">-0.021276101331321799</cx:pt>
          <cx:pt idx="405">0.056636604388114201</cx:pt>
          <cx:pt idx="406">-0.012497899672044</cx:pt>
          <cx:pt idx="407">0.0154044453335143</cx:pt>
          <cx:pt idx="408">-0.0080656441734703703</cx:pt>
          <cx:pt idx="409">-0.077942779310742394</cx:pt>
          <cx:pt idx="410">-0.207493340156817</cx:pt>
          <cx:pt idx="411">-0.22214708121962401</cx:pt>
          <cx:pt idx="412">-0.12808148130951599</cx:pt>
          <cx:pt idx="413">-0.089011574549236805</cx:pt>
          <cx:pt idx="414">-0.052087593598024999</cx:pt>
          <cx:pt idx="415">-0.0134145119646546</cx:pt>
          <cx:pt idx="416">0.0014792646319324099</cx:pt>
          <cx:pt idx="417">-0.0037655218220469899</cx:pt>
          <cx:pt idx="418">-0.0025012204646770301</cx:pt>
          <cx:pt idx="419">-0.00036547288325404102</cx:pt>
          <cx:pt idx="420">-0.000130598072765854</cx:pt>
          <cx:pt idx="421">-0.000162007459062974</cx:pt>
          <cx:pt idx="422">-0.0010633669019472799</cx:pt>
          <cx:pt idx="423">-0.0081909059863562294</cx:pt>
          <cx:pt idx="424">-0.0172893378626978</cx:pt>
          <cx:pt idx="425">-0.0064294347438765102</cx:pt>
          <cx:pt idx="426">-0.027072230181105501</cx:pt>
          <cx:pt idx="427">-0.042943827241543303</cx:pt>
          <cx:pt idx="428">-0.044932337821023502</cx:pt>
          <cx:pt idx="429">-0.045555120385068197</cx:pt>
          <cx:pt idx="430">-0.0078732766025173505</cx:pt>
          <cx:pt idx="431">-0.053915499400944901</cx:pt>
          <cx:pt idx="432">0.0163821874720338</cx:pt>
          <cx:pt idx="433">0.045669195723965599</cx:pt>
          <cx:pt idx="434">0.035087211710147101</cx:pt>
          <cx:pt idx="435">0.054489053982102797</cx:pt>
          <cx:pt idx="436">0.0089208331256744305</cx:pt>
          <cx:pt idx="437">-0.0085644085855181001</cx:pt>
          <cx:pt idx="438">-0.15400592494932</cx:pt>
          <cx:pt idx="439">-0.167139874898316</cx:pt>
          <cx:pt idx="440">-0.120764290883578</cx:pt>
          <cx:pt idx="441">-0.081566858259005198</cx:pt>
          <cx:pt idx="442">-0.029701173012259701</cx:pt>
          <cx:pt idx="443">-0.0013791297453038399</cx:pt>
          <cx:pt idx="444">-0.00042122197558230998</cx:pt>
          <cx:pt idx="445">-0.0055726412673051499</cx:pt>
          <cx:pt idx="446">-0.0027854876302075399</cx:pt>
          <cx:pt idx="447">-0.00083363666277618703</cx:pt>
          <cx:pt idx="448">0.00028951019262219899</cx:pt>
          <cx:pt idx="449">-0.00076721203097120604</cx:pt>
          <cx:pt idx="450">0.00030350996736658602</cx:pt>
          <cx:pt idx="451">-0.0094910282734077794</cx:pt>
          <cx:pt idx="452">-0.00702934547662126</cx:pt>
          <cx:pt idx="453">0.031908409779717602</cx:pt>
          <cx:pt idx="454">-5.6273752606647801e-05</cx:pt>
          <cx:pt idx="455">-0.0064092461978293696</cx:pt>
          <cx:pt idx="456">-0.046981205713316002</cx:pt>
          <cx:pt idx="457">-0.054871939964381597</cx:pt>
          <cx:pt idx="458">-0.0017525516144922899</cx:pt>
          <cx:pt idx="459">-0.081032049917214105</cx:pt>
          <cx:pt idx="460">-0.0108011979931777</cx:pt>
          <cx:pt idx="461">0.031886629499089603</cx:pt>
          <cx:pt idx="462">0.10910894752792701</cx:pt>
          <cx:pt idx="463">0.15196393451965101</cx:pt>
          <cx:pt idx="464">0.060164007252192203</cx:pt>
          <cx:pt idx="465">-0.033476539273157101</cx:pt>
          <cx:pt idx="466">-0.176548595343413</cx:pt>
          <cx:pt idx="467">-0.14657052497672701</cx:pt>
          <cx:pt idx="468">-0.097052979416737295</cx:pt>
          <cx:pt idx="469">-0.060318487288012902</cx:pt>
          <cx:pt idx="470">-0.015044676848135201</cx:pt>
          <cx:pt idx="471">-0.0064469060202317699</cx:pt>
          <cx:pt idx="472">-0.00034596182903585298</cx:pt>
          <cx:pt idx="473">-0.0074800164337362404</cx:pt>
          <cx:pt idx="474">-0.0039991530777323103</cx:pt>
          <cx:pt idx="475">-0.00064483938100226297</cx:pt>
          <cx:pt idx="476">0.00028884341240355098</cx:pt>
          <cx:pt idx="477">-0.00016058717377567401</cx:pt>
          <cx:pt idx="478">0.00099599603970074407</cx:pt>
          <cx:pt idx="479">-0.0063197504175765001</cx:pt>
          <cx:pt idx="480">0.020042339878449299</cx:pt>
          <cx:pt idx="481">0.044025274583693298</cx:pt>
          <cx:pt idx="482">0.020215000647471199</cx:pt>
          <cx:pt idx="483">0.032415497080157299</cx:pt>
          <cx:pt idx="484">0.00195005852375409</cx:pt>
          <cx:pt idx="485">0.041384092817459597</cx:pt>
          <cx:pt idx="486">0.00192621648607106</cx:pt>
          <cx:pt idx="487">-0.0087116836988661399</cx:pt>
          <cx:pt idx="488">-0.0428501552924122</cx:pt>
          <cx:pt idx="489">-0.034186542979265801</cx:pt>
          <cx:pt idx="490">0.038071799267938897</cx:pt>
          <cx:pt idx="491">0.13159141842045699</cx:pt>
          <cx:pt idx="492">0.074592405048442903</cx:pt>
          <cx:pt idx="493">-0.030259832764962798</cx:pt>
          <cx:pt idx="494">-0.13484180937529699</cx:pt>
          <cx:pt idx="495">-0.13695294645371101</cx:pt>
          <cx:pt idx="496">-0.095419218422926805</cx:pt>
          <cx:pt idx="497">-0.0579910787929485</cx:pt>
          <cx:pt idx="498">-0.021963139719551598</cx:pt>
          <cx:pt idx="499">-0.016510122828746299</cx:pt>
          <cx:pt idx="500">-0.012529095796385999</cx:pt>
          <cx:pt idx="501">-0.012817068739984699</cx:pt>
          <cx:pt idx="502">-0.0029769989223649698</cx:pt>
          <cx:pt idx="503">-0.00049491872531136198</cx:pt>
          <cx:pt idx="504">-0.00040551911554823501</cx:pt>
          <cx:pt idx="505">0.000613258456682785</cx:pt>
          <cx:pt idx="506">0.0022830282732579301</cx:pt>
          <cx:pt idx="507">-0.011286128121229699</cx:pt>
          <cx:pt idx="508">0.027019281189775399</cx:pt>
          <cx:pt idx="509">0.018567115833687298</cx:pt>
          <cx:pt idx="510">0.035301251436313498</cx:pt>
          <cx:pt idx="511">0.066855767387174095</cx:pt>
          <cx:pt idx="512">0.11148918284820999</cx:pt>
          <cx:pt idx="513">0.026520800730670199</cx:pt>
          <cx:pt idx="514">0.097026010732839493</cx:pt>
          <cx:pt idx="515">0.12310564559694</cx:pt>
          <cx:pt idx="516">0.080923536431126694</cx:pt>
          <cx:pt idx="517">0.0076949419200585201</cx:pt>
          <cx:pt idx="518">0.080101153086078902</cx:pt>
          <cx:pt idx="519">0.12772424796287499</cx:pt>
          <cx:pt idx="520">0.0409481902766081</cx:pt>
          <cx:pt idx="521">-0.068801412139519999</cx:pt>
          <cx:pt idx="522">-0.189095356605473</cx:pt>
          <cx:pt idx="523">-0.162657968615876</cx:pt>
          <cx:pt idx="524">-0.13848840855209399</cx:pt>
          <cx:pt idx="525">-0.059615664964126597</cx:pt>
          <cx:pt idx="526">-0.023139737205208798</cx:pt>
          <cx:pt idx="527">-0.017096256962793099</cx:pt>
          <cx:pt idx="528">-0.0184411201345848</cx:pt>
          <cx:pt idx="529">-0.0096985199633501107</cx:pt>
          <cx:pt idx="530">-0.0039681312233052404</cx:pt>
          <cx:pt idx="531">-0.00029071216074291398</cx:pt>
          <cx:pt idx="532">-7.7114850221165994e-05</cx:pt>
          <cx:pt idx="533">0.000107791115405977</cx:pt>
          <cx:pt idx="534">0.0028284360090699702</cx:pt>
          <cx:pt idx="535">-0.011408413810054001</cx:pt>
          <cx:pt idx="536">0.0077766530585550398</cx:pt>
          <cx:pt idx="537">-0.0062117883915982601</cx:pt>
          <cx:pt idx="538">0.041855318012492003</cx:pt>
          <cx:pt idx="539">0.0687181410736145</cx:pt>
          <cx:pt idx="540">0.115557664573887</cx:pt>
          <cx:pt idx="541">0.0098327875720835706</cx:pt>
          <cx:pt idx="542">0.067042885477457695</cx:pt>
          <cx:pt idx="543">0.041558643585396099</cx:pt>
          <cx:pt idx="544">0.0029224365590172002</cx:pt>
          <cx:pt idx="545">0.0128421144922741</cx:pt>
          <cx:pt idx="546">0.050369897137357303</cx:pt>
          <cx:pt idx="547">0.14092147361100901</cx:pt>
          <cx:pt idx="548">0.0244983250310121</cx:pt>
          <cx:pt idx="549">-0.13042707400475101</cx:pt>
          <cx:pt idx="550">-0.16048640099293901</cx:pt>
          <cx:pt idx="551">-0.15164276319277101</cx:pt>
          <cx:pt idx="552">-0.089653962526367897</cx:pt>
          <cx:pt idx="553">-0.0463819937929182</cx:pt>
          <cx:pt idx="554">-0.019668958514828399</cx:pt>
          <cx:pt idx="555">-0.015226704474491299</cx:pt>
          <cx:pt idx="556">-0.0090795411772567405</cx:pt>
          <cx:pt idx="557">-0.0065447613554091696</cx:pt>
          <cx:pt idx="558">-0.00178525624430119</cx:pt>
          <cx:pt idx="559">-0.00065190443400878597</cx:pt>
          <cx:pt idx="560">-0.00019628921429453599</cx:pt>
          <cx:pt idx="561">0.00087309672033682704</cx:pt>
          <cx:pt idx="562">0.00160164829348446</cx:pt>
          <cx:pt idx="563">0.00072645037872646795</cx:pt>
          <cx:pt idx="564">-0.00190789718320011</cx:pt>
          <cx:pt idx="565">0.0027985145239332199</cx:pt>
          <cx:pt idx="566">0.049707161971423101</cx:pt>
          <cx:pt idx="567">0.041920534749329497</cx:pt>
          <cx:pt idx="568">0.076341293349815195</cx:pt>
          <cx:pt idx="569">0.050797877835754603</cx:pt>
          <cx:pt idx="570">0.0802849083021899</cx:pt>
          <cx:pt idx="571">0.074048946654088496</cx:pt>
          <cx:pt idx="572">-0.0238007697461779</cx:pt>
          <cx:pt idx="573">0.048386312325458002</cx:pt>
          <cx:pt idx="574">0.013215304422755101</cx:pt>
          <cx:pt idx="575">0.031163733213437801</cx:pt>
          <cx:pt idx="576">-0.13218423728119599</cx:pt>
          <cx:pt idx="577">-0.14182983451584799</cx:pt>
          <cx:pt idx="578">-0.16151555480621399</cx:pt>
          <cx:pt idx="579">-0.130790973858849</cx:pt>
          <cx:pt idx="580">-0.077252306672774496</cx:pt>
          <cx:pt idx="581">-0.033068725184468302</cx:pt>
          <cx:pt idx="582">-0.011231753774186601</cx:pt>
          <cx:pt idx="583">-0.0099912016330350201</cx:pt>
          <cx:pt idx="584">-0.0072225695543436004</cx:pt>
          <cx:pt idx="585">-0.0032960590183034699</cx:pt>
          <cx:pt idx="586">-0.0016954180675553699</cx:pt>
          <cx:pt idx="587">-0.00011089754616058801</cx:pt>
          <cx:pt idx="588">0.000247191989342311</cx:pt>
          <cx:pt idx="589">0.00013299710058604699</cx:pt>
          <cx:pt idx="590">0.00091751457692966303</cx:pt>
          <cx:pt idx="591">-0.000277874257752834</cx:pt>
          <cx:pt idx="592">-0.0145821332666015</cx:pt>
          <cx:pt idx="593">0.0124812554844882</cx:pt>
          <cx:pt idx="594">0.0118858652409827</cx:pt>
          <cx:pt idx="595">0.0177304619985586</cx:pt>
          <cx:pt idx="596">0.0242917347693021</cx:pt>
          <cx:pt idx="597">0.093034182069499205</cx:pt>
          <cx:pt idx="598">0.084342310519949101</cx:pt>
          <cx:pt idx="599">0.14870070506105901</cx:pt>
          <cx:pt idx="600">0.10355734922469</cx:pt>
          <cx:pt idx="601">0.084442481372729403</cx:pt>
          <cx:pt idx="602">0.057459890120469197</cx:pt>
          <cx:pt idx="603">-0.077544683568748801</cx:pt>
          <cx:pt idx="604">-0.17964976827194301</cx:pt>
          <cx:pt idx="605">-0.127983012756992</cx:pt>
          <cx:pt idx="606">-0.13343772162502901</cx:pt>
          <cx:pt idx="607">-0.091950828113665103</cx:pt>
          <cx:pt idx="608">-0.062974245207203197</cx:pt>
          <cx:pt idx="609">-0.0278168376049296</cx:pt>
          <cx:pt idx="610">-0.0092086090288506194</cx:pt>
          <cx:pt idx="611">-0.0098299610603602306</cx:pt>
          <cx:pt idx="612">-0.00432339386418622</cx:pt>
          <cx:pt idx="613">-0.0014282129480450499</cx:pt>
          <cx:pt idx="614">0.00035901803747857998</cx:pt>
          <cx:pt idx="615">6.91499145938476e-06</cx:pt>
          <cx:pt idx="616">0.00039807901242823202</cx:pt>
          <cx:pt idx="617">-0.00067596366911057101</cx:pt>
          <cx:pt idx="618">0.00184692776035355</cx:pt>
          <cx:pt idx="619">0.0015280962037250701</cx:pt>
          <cx:pt idx="620">-0.016099104497485299</cx:pt>
          <cx:pt idx="621">-0.033509435374338502</cx:pt>
          <cx:pt idx="622">0.0051798711819487902</cx:pt>
          <cx:pt idx="623">0.013000347023236301</cx:pt>
          <cx:pt idx="624">0.038781103551030802</cx:pt>
          <cx:pt idx="625">0.115405880492397</cx:pt>
          <cx:pt idx="626">0.127346434592811</cx:pt>
          <cx:pt idx="627">0.17610426927258099</cx:pt>
          <cx:pt idx="628">0.15986560577622999</cx:pt>
          <cx:pt idx="629">0.15112808569942199</cx:pt>
          <cx:pt idx="630">0.032683793262833598</cx:pt>
          <cx:pt idx="631">-0.075607977256711797</cx:pt>
          <cx:pt idx="632">-0.12442080057794799</cx:pt>
          <cx:pt idx="633">-0.084609388096048205</cx:pt>
          <cx:pt idx="634">-0.095917951865968298</cx:pt>
          <cx:pt idx="635">-0.061081010488723102</cx:pt>
          <cx:pt idx="636">-0.0543677910338572</cx:pt>
          <cx:pt idx="637">-0.027792049049831201</cx:pt>
          <cx:pt idx="638">-0.0059538057738353</cx:pt>
          <cx:pt idx="639">-0.0029164991062268402</cx:pt>
          <cx:pt idx="640">-0.0020893831086558198</cx:pt>
          <cx:pt idx="641">-0.00047075934036422</cx:pt>
          <cx:pt idx="642">-0.000484842035549346</cx:pt>
          <cx:pt idx="643">-8.6288311055718697e-05</cx:pt>
          <cx:pt idx="644">0.000116609753187409</cx:pt>
          <cx:pt idx="645">-0.00032201715919154798</cx:pt>
          <cx:pt idx="646">0.00088495901937483902</cx:pt>
          <cx:pt idx="647">0.01169610371901</cx:pt>
          <cx:pt idx="648">0.00187306164133172</cx:pt>
          <cx:pt idx="649">-0.033914624325823199</cx:pt>
          <cx:pt idx="650">-0.055823121346581697</cx:pt>
          <cx:pt idx="651">-0.0105007234626963</cx:pt>
          <cx:pt idx="652">0.025326824338969</cx:pt>
          <cx:pt idx="653">0.0143855549837635</cx:pt>
          <cx:pt idx="654">0.0464100632795552</cx:pt>
          <cx:pt idx="655">0.023229611332930299</cx:pt>
          <cx:pt idx="656">0.060128477278988797</cx:pt>
          <cx:pt idx="657">0.023533559405155599</cx:pt>
          <cx:pt idx="658">-0.043054648106954703</cx:pt>
          <cx:pt idx="659">-0.086671635550154405</cx:pt>
          <cx:pt idx="660">-0.0847493077163365</cx:pt>
          <cx:pt idx="661">-0.075614959123868897</cx:pt>
          <cx:pt idx="662">-0.045408265602270799</cx:pt>
          <cx:pt idx="663">-0.047376985953653</cx:pt>
          <cx:pt idx="664">-0.0412416513278549</cx:pt>
          <cx:pt idx="665">-0.022379512212395099</cx:pt>
          <cx:pt idx="666">-0.0096860786612517295</cx:pt>
          <cx:pt idx="667">-0.000112676915716453</cx:pt>
          <cx:pt idx="668">-0.0028630553452199201</cx:pt>
          <cx:pt idx="669">-0.0027103139012844999</cx:pt>
          <cx:pt idx="670">-0.00147076852087745</cx:pt>
          <cx:pt idx="671">0.00021323997956302601</cx:pt>
          <cx:pt idx="672">7.2906082034363104e-05</cx:pt>
          <cx:pt idx="673">3.02662200315697e-05</cx:pt>
          <cx:pt idx="674">-0.00020700677371285399</cx:pt>
          <cx:pt idx="675">0.0072191972805472704</cx:pt>
          <cx:pt idx="676">-0.0021852435405093698</cx:pt>
          <cx:pt idx="677">-0.018257239501192599</cx:pt>
          <cx:pt idx="678">-0.034237651939998198</cx:pt>
          <cx:pt idx="679">-0.040580215580498798</cx:pt>
          <cx:pt idx="680">-0.0413141377782077</cx:pt>
          <cx:pt idx="681">0.019291237519451498</cx:pt>
          <cx:pt idx="682">-0.0116803267966533</cx:pt>
          <cx:pt idx="683">-0.016054872768836999</cx:pt>
          <cx:pt idx="684">0.0122632871309469</cx:pt>
          <cx:pt idx="685">-0.037310093989438901</cx:pt>
          <cx:pt idx="686">-0.077049076497052796</cx:pt>
          <cx:pt idx="687">-0.067099636972877796</cx:pt>
          <cx:pt idx="688">-0.046171325684941998</cx:pt>
          <cx:pt idx="689">-0.039279215099612297</cx:pt>
          <cx:pt idx="690">-0.0229063861051425</cx:pt>
          <cx:pt idx="691">-0.0311013728995004</cx:pt>
          <cx:pt idx="692">-0.015736038607148201</cx:pt>
          <cx:pt idx="693">-0.015304748317324099</cx:pt>
          <cx:pt idx="694">-0.010102291732276799</cx:pt>
          <cx:pt idx="695">-0.00127696300890752</cx:pt>
          <cx:pt idx="696">-0.000228845276731114</cx:pt>
          <cx:pt idx="697">-0.000187525021741425</cx:pt>
          <cx:pt idx="698">0.00057970388607270099</cx:pt>
          <cx:pt idx="699">0.00049107885637804795</cx:pt>
          <cx:pt idx="700">8.52664803907265e-05</cx:pt>
          <cx:pt idx="701">0.000198854006040025</cx:pt>
          <cx:pt idx="702">0.000219858894586827</cx:pt>
          <cx:pt idx="703">-0.00072332503863307095</cx:pt>
          <cx:pt idx="704">-0.0049857508496665001</cx:pt>
          <cx:pt idx="705">-0.0098212636141640098</cx:pt>
          <cx:pt idx="706">-0.016014508375924202</cx:pt>
          <cx:pt idx="707">-0.042981888785102798</cx:pt>
          <cx:pt idx="708">-0.050515595657984497</cx:pt>
          <cx:pt idx="709">-0.027265737092611601</cx:pt>
          <cx:pt idx="710">-0.060258987697805001</cx:pt>
          <cx:pt idx="711">-0.065915087078937507</cx:pt>
          <cx:pt idx="712">-0.036387798008417398</cx:pt>
          <cx:pt idx="713">-0.041779862165406599</cx:pt>
          <cx:pt idx="714">-0.040987452422996902</cx:pt>
          <cx:pt idx="715">-0.027900269999333701</cx:pt>
          <cx:pt idx="716">-0.00844434952092093</cx:pt>
          <cx:pt idx="717">-0.0103190280623942</cx:pt>
          <cx:pt idx="718">-0.0076747463712886297</cx:pt>
          <cx:pt idx="719">-0.0048230756546187503</cx:pt>
          <cx:pt idx="720">-0.0061305922534511002</cx:pt>
          <cx:pt idx="721">-0.0047751273257086698</cx:pt>
          <cx:pt idx="722">-0.00121729170361525</cx:pt>
          <cx:pt idx="723">-0.0030080122748569198</cx:pt>
          <cx:pt idx="724">-0.00068437757012213701</cx:pt>
          <cx:pt idx="725">-0.00015703415541526401</cx:pt>
          <cx:pt idx="726">-0.00041866359587936798</cx:pt>
          <cx:pt idx="727">-0.00052461985217115595</cx:pt>
          <cx:pt idx="728">0.000125272477111746</cx:pt>
          <cx:pt idx="729">-0.00051399312139837597</cx:pt>
          <cx:pt idx="730">0.00016068263823831299</cx:pt>
          <cx:pt idx="731">-0.00014822809458272699</cx:pt>
          <cx:pt idx="732">-0.00052557648897829897</cx:pt>
          <cx:pt idx="733">-0.0057482198341275801</cx:pt>
          <cx:pt idx="734">-0.0181111082872061</cx:pt>
          <cx:pt idx="735">-0.021828091947362901</cx:pt>
          <cx:pt idx="736">-0.0149492361034848</cx:pt>
          <cx:pt idx="737">-0.017682314129767399</cx:pt>
          <cx:pt idx="738">-0.037353739959569802</cx:pt>
          <cx:pt idx="739">-0.026077877375448599</cx:pt>
          <cx:pt idx="740">-0.0132210058754726</cx:pt>
          <cx:pt idx="741">-0.0093565654070491104</cx:pt>
          <cx:pt idx="742">-0.029406872171978599</cx:pt>
          <cx:pt idx="743">-0.026268304931170799</cx:pt>
          <cx:pt idx="744">-0.0075783669189637996</cx:pt>
          <cx:pt idx="745">-0.0069492197003393798</cx:pt>
          <cx:pt idx="746">-0.0054089350792832103</cx:pt>
          <cx:pt idx="747">-0.0021432106710532802</cx:pt>
          <cx:pt idx="748">-0.00062778957942519003</cx:pt>
          <cx:pt idx="749">0.00034631340906193499</cx:pt>
          <cx:pt idx="750">-0.00023534745037638799</cx:pt>
          <cx:pt idx="751">-0.00035148615762423699</cx:pt>
          <cx:pt idx="752">-0.00037180200640255298</cx:pt>
          <cx:pt idx="753">3.8739413846799098e-05</cx:pt>
          <cx:pt idx="754">-0.00036910641203229702</cx:pt>
          <cx:pt idx="755">-0.00080998720297326598</cx:pt>
          <cx:pt idx="756">5.2590774380691599e-05</cx:pt>
          <cx:pt idx="757">0.00086524651090291401</cx:pt>
          <cx:pt idx="758">0.00012054416404771101</cx:pt>
          <cx:pt idx="759">-0.00077292038207045402</cx:pt>
          <cx:pt idx="760">-0.00042070339977739199</cx:pt>
          <cx:pt idx="761">0.00083360091751429803</cx:pt>
          <cx:pt idx="762">0.000457567765377568</cx:pt>
          <cx:pt idx="763">-0.00056282557281201904</cx:pt>
          <cx:pt idx="764">0.000169245279661873</cx:pt>
          <cx:pt idx="765">-0.00088384574793430495</cx:pt>
          <cx:pt idx="766">-0.0035372591250606902</cx:pt>
          <cx:pt idx="767">0.00089715822279736596</cx:pt>
          <cx:pt idx="768">0.0022986665920961698</cx:pt>
          <cx:pt idx="769">-0.00118255053602264</cx:pt>
          <cx:pt idx="770">-0.00378835846002253</cx:pt>
          <cx:pt idx="771">-0.0025720117930025702</cx:pt>
          <cx:pt idx="772">-0.0019310296002343901</cx:pt>
          <cx:pt idx="773">-0.00091658326554273201</cx:pt>
          <cx:pt idx="774">-0.000475154525887083</cx:pt>
          <cx:pt idx="775">-0.00042605836136902698</cx:pt>
          <cx:pt idx="776">-0.00075558655358378497</cx:pt>
          <cx:pt idx="777">-0.00055774483193347804</cx:pt>
          <cx:pt idx="778">-0.00053906265681497598</cx:pt>
          <cx:pt idx="779">-7.7848529058150795e-05</cx:pt>
          <cx:pt idx="780">0.00047052491825491199</cx:pt>
          <cx:pt idx="781">0.00038494522806381499</cx:pt>
          <cx:pt idx="782">-0.00069641171154620496</cx:pt>
          <cx:pt idx="783">-0.00051736395734370698</cx:pt>
        </cx:lvl>
      </cx:numDim>
    </cx:data>
    <cx:data id="149">
      <cx:numDim type="val">
        <cx:f>'001_WA_F - 副本'!$ET$1:$ET$784</cx:f>
        <cx:lvl ptCount="784" formatCode="G/通用格式">
          <cx:pt idx="0">-0.00024137237511544099</cx:pt>
          <cx:pt idx="1">-0.00054623177886134401</cx:pt>
          <cx:pt idx="2">-0.00043427941306852397</cx:pt>
          <cx:pt idx="3">0.00013283724977048301</cx:pt>
          <cx:pt idx="4">0.00038389576667424903</cx:pt>
          <cx:pt idx="5">-0.00021373765041787001</cx:pt>
          <cx:pt idx="6">0.00059946365357523999</cx:pt>
          <cx:pt idx="7">-0.00051223723452866496</cx:pt>
          <cx:pt idx="8">-0.000180307210411524</cx:pt>
          <cx:pt idx="9">0.000222616870986712</cx:pt>
          <cx:pt idx="10">0.00046991112075517701</cx:pt>
          <cx:pt idx="11">4.8424872848876201e-05</cx:pt>
          <cx:pt idx="12">1.4197628899900899e-05</cx:pt>
          <cx:pt idx="13">-0.00072574071423223705</cx:pt>
          <cx:pt idx="14">-0.00013658791925944699</cx:pt>
          <cx:pt idx="15">0.0013937122568071</cx:pt>
          <cx:pt idx="16">0.000115621515533768</cx:pt>
          <cx:pt idx="17">-0.00025725006463273497</cx:pt>
          <cx:pt idx="18">-0.00079820582385670895</cx:pt>
          <cx:pt idx="19">-0.00091411790751957597</cx:pt>
          <cx:pt idx="20">0.000239787911555522</cx:pt>
          <cx:pt idx="21">-0.00021794338621517999</cx:pt>
          <cx:pt idx="22">-0.00068071765304275904</cx:pt>
          <cx:pt idx="23">-0.00080683584784651196</cx:pt>
          <cx:pt idx="24">0.00021163097881137099</cx:pt>
          <cx:pt idx="25">0.000150139882146216</cx:pt>
          <cx:pt idx="26">0.00013273408534428599</cx:pt>
          <cx:pt idx="27">0.00090430061033029599</cx:pt>
          <cx:pt idx="28">-0.00025554376600881302</cx:pt>
          <cx:pt idx="29">-0.00023131370395139799</cx:pt>
          <cx:pt idx="30">0.000194150692797411</cx:pt>
          <cx:pt idx="31">-0.00027964211958777802</cx:pt>
          <cx:pt idx="32">0.000148528768680579</cx:pt>
          <cx:pt idx="33">0.000306836341220889</cx:pt>
          <cx:pt idx="34">0.0022858456384020598</cx:pt>
          <cx:pt idx="35">0.0050351974131188498</cx:pt>
          <cx:pt idx="36">0.0031042470064352201</cx:pt>
          <cx:pt idx="37">0.00042539988333079401</cx:pt>
          <cx:pt idx="38">0.00214279404264205</cx:pt>
          <cx:pt idx="39">0.00368413481783078</cx:pt>
          <cx:pt idx="40">0.0020626571666150502</cx:pt>
          <cx:pt idx="41">0.0033196697938254198</cx:pt>
          <cx:pt idx="42">0.00133097929588671</cx:pt>
          <cx:pt idx="43">0.0040829340562490296</cx:pt>
          <cx:pt idx="44">0.0016195860130439801</cx:pt>
          <cx:pt idx="45">0.0025946430408644102</cx:pt>
          <cx:pt idx="46">0.00170950429960502</cx:pt>
          <cx:pt idx="47">0.0026671063598168298</cx:pt>
          <cx:pt idx="48">0.0032544816815810698</cx:pt>
          <cx:pt idx="49">0.0032956124097972602</cx:pt>
          <cx:pt idx="50">0.00018164382285541401</cx:pt>
          <cx:pt idx="51">-0.000308086296994946</cx:pt>
          <cx:pt idx="52">5.0336231779838202e-05</cx:pt>
          <cx:pt idx="53">0.00075180431982490702</cx:pt>
          <cx:pt idx="54">0.00024275285601960101</cx:pt>
          <cx:pt idx="55">0.00088500681263371903</cx:pt>
          <cx:pt idx="56">-0.000122865544070014</cx:pt>
          <cx:pt idx="57">-0.00061755089798683303</cx:pt>
          <cx:pt idx="58">-6.3948172155199606e-05</cx:pt>
          <cx:pt idx="59">6.4929993818452894e-05</cx:pt>
          <cx:pt idx="60">-0.00015435678519601099</cx:pt>
          <cx:pt idx="61">0.00051005918936721504</cx:pt>
          <cx:pt idx="62">0.00165427075993095</cx:pt>
          <cx:pt idx="63">0.00698969572449047</cx:pt>
          <cx:pt idx="64">0.0058157684371692902</cx:pt>
          <cx:pt idx="65">-0.0010617233297511</cx:pt>
          <cx:pt idx="66">0.00011931061899895501</cx:pt>
          <cx:pt idx="67">0.0117567854760318</cx:pt>
          <cx:pt idx="68">0.0070285774680669301</cx:pt>
          <cx:pt idx="69">-0.012863664355880501</cx:pt>
          <cx:pt idx="70">0.0051047802429863001</cx:pt>
          <cx:pt idx="71">0.026664465571181701</cx:pt>
          <cx:pt idx="72">0.039569396336650603</cx:pt>
          <cx:pt idx="73">0.024113768361819998</cx:pt>
          <cx:pt idx="74">0.037570348252713</cx:pt>
          <cx:pt idx="75">0.030492375136917198</cx:pt>
          <cx:pt idx="76">0.017499252153993599</cx:pt>
          <cx:pt idx="77">0.018279331644774899</cx:pt>
          <cx:pt idx="78">0.01100706720517</cx:pt>
          <cx:pt idx="79">0.0038852221551908101</cx:pt>
          <cx:pt idx="80">0.00060431529025515305</cx:pt>
          <cx:pt idx="81">0.00058378763674935604</cx:pt>
          <cx:pt idx="82">0.00024545281710048803</cx:pt>
          <cx:pt idx="83">-0.00033602353235784099</cx:pt>
          <cx:pt idx="84">-0.00048960844735693296</cx:pt>
          <cx:pt idx="85">-0.00077600210609021303</cx:pt>
          <cx:pt idx="86">-0.0027979136789213601</cx:pt>
          <cx:pt idx="87">-0.00010458263236518099</cx:pt>
          <cx:pt idx="88">0.0023079828403422698</cx:pt>
          <cx:pt idx="89">0.00087250572133899503</cx:pt>
          <cx:pt idx="90">0.0015102006859162699</cx:pt>
          <cx:pt idx="91">0.0085737706773507498</cx:pt>
          <cx:pt idx="92">0.0049425038362215703</cx:pt>
          <cx:pt idx="93">0.0042464388134733702</cx:pt>
          <cx:pt idx="94">-0.013499255181073099</cx:pt>
          <cx:pt idx="95">-0.0093353308215586902</cx:pt>
          <cx:pt idx="96">-0.032257807953398401</cx:pt>
          <cx:pt idx="97">0.0127526633676814</cx:pt>
          <cx:pt idx="98">0.032081320452684199</cx:pt>
          <cx:pt idx="99">0.048696864161869802</cx:pt>
          <cx:pt idx="100">0.042086945833345102</cx:pt>
          <cx:pt idx="101">0.0224920044333085</cx:pt>
          <cx:pt idx="102">0.081205145080272795</cx:pt>
          <cx:pt idx="103">0.083666952256223601</cx:pt>
          <cx:pt idx="104">0.0645180253693039</cx:pt>
          <cx:pt idx="105">0.043689054305799398</cx:pt>
          <cx:pt idx="106">0.018668574866910599</cx:pt>
          <cx:pt idx="107">0.0093511135170749795</cx:pt>
          <cx:pt idx="108">0.0063651225147025496</cx:pt>
          <cx:pt idx="109">-0.0010236932568605001</cx:pt>
          <cx:pt idx="110">9.7460640355778594e-05</cx:pt>
          <cx:pt idx="111">8.1276302343934406e-05</cx:pt>
          <cx:pt idx="112">-5.0605157957600201e-07</cx:pt>
          <cx:pt idx="113">0.00014555431622373499</cx:pt>
          <cx:pt idx="114">-0.0078862658333334092</cx:pt>
          <cx:pt idx="115">-0.00224370732437743</cx:pt>
          <cx:pt idx="116">-0.00075928733497116201</cx:pt>
          <cx:pt idx="117">-0.010019633438018399</cx:pt>
          <cx:pt idx="118">-0.020094189847521201</cx:pt>
          <cx:pt idx="119">-0.022087498617071301</cx:pt>
          <cx:pt idx="120">-0.0256027794722999</cx:pt>
          <cx:pt idx="121">0.010088146155444301</cx:pt>
          <cx:pt idx="122">-0.010522959931955201</cx:pt>
          <cx:pt idx="123">-0.022424470088853302</cx:pt>
          <cx:pt idx="124">-0.038124041020932101</cx:pt>
          <cx:pt idx="125">-0.042831082660666098</cx:pt>
          <cx:pt idx="126">-0.0247309955011457</cx:pt>
          <cx:pt idx="127">0.0108313023678068</cx:pt>
          <cx:pt idx="128">0.049321909113106799</cx:pt>
          <cx:pt idx="129">0.014955121622293</cx:pt>
          <cx:pt idx="130">0.0295203680361136</cx:pt>
          <cx:pt idx="131">0.077503125968666903</cx:pt>
          <cx:pt idx="132">0.070733986802163001</cx:pt>
          <cx:pt idx="133">0.071386936914458493</cx:pt>
          <cx:pt idx="134">0.032542567743873901</cx:pt>
          <cx:pt idx="135">0.021715947384970801</cx:pt>
          <cx:pt idx="136">-0.00073355831735404499</cx:pt>
          <cx:pt idx="137">-0.0028672621469829</cx:pt>
          <cx:pt idx="138">-0.0013784261744252001</cx:pt>
          <cx:pt idx="139">0.00057995399816104104</cx:pt>
          <cx:pt idx="140">0.00078882377856119503</cx:pt>
          <cx:pt idx="141">-0.000173589871604019</cx:pt>
          <cx:pt idx="142">-0.0010902580286636101</cx:pt>
          <cx:pt idx="143">-0.0014136015759259699</cx:pt>
          <cx:pt idx="144">-0.011032262689021299</cx:pt>
          <cx:pt idx="145">-0.024253960016092702</cx:pt>
          <cx:pt idx="146">-0.0426338917361824</cx:pt>
          <cx:pt idx="147">-0.037593067326405202</cx:pt>
          <cx:pt idx="148">-0.037852939045047801</cx:pt>
          <cx:pt idx="149">0.016215690672894099</cx:pt>
          <cx:pt idx="150">0.0103167076834979</cx:pt>
          <cx:pt idx="151">-0.037207724596220598</cx:pt>
          <cx:pt idx="152">-0.050063730405620399</cx:pt>
          <cx:pt idx="153">0.0015598809376355801</cx:pt>
          <cx:pt idx="154">0.038742732297855902</cx:pt>
          <cx:pt idx="155">0.066791273806824203</cx:pt>
          <cx:pt idx="156">0.098477279579708796</cx:pt>
          <cx:pt idx="157">0.097990311255693199</cx:pt>
          <cx:pt idx="158">0.106067144927806</cx:pt>
          <cx:pt idx="159">0.106503110007719</cx:pt>
          <cx:pt idx="160">0.076823028764616205</cx:pt>
          <cx:pt idx="161">0.051091461542111</cx:pt>
          <cx:pt idx="162">0.046011068737376898</cx:pt>
          <cx:pt idx="163">0.037411137742256899</cx:pt>
          <cx:pt idx="164">-0.0015148589839507601</cx:pt>
          <cx:pt idx="165">-0.0065677355365829602</cx:pt>
          <cx:pt idx="166">0.00037654905786667901</cx:pt>
          <cx:pt idx="167">0.00089636226243331601</cx:pt>
          <cx:pt idx="168">1.0378364650468e-05</cx:pt>
          <cx:pt idx="169">0.00050535850126503005</cx:pt>
          <cx:pt idx="170">-0.00042781192053480702</cx:pt>
          <cx:pt idx="171">-0.0093264143448387703</cx:pt>
          <cx:pt idx="172">-0.0233242415348591</cx:pt>
          <cx:pt idx="173">-0.025893834899777101</cx:pt>
          <cx:pt idx="174">-0.051545039454924002</cx:pt>
          <cx:pt idx="175">-0.038407131946204001</cx:pt>
          <cx:pt idx="176">-0.020057064048213401</cx:pt>
          <cx:pt idx="177">-0.0224591933373894</cx:pt>
          <cx:pt idx="178">-0.021110212296066699</cx:pt>
          <cx:pt idx="179">-0.0175910695183936</cx:pt>
          <cx:pt idx="180">0.012399215589606801</cx:pt>
          <cx:pt idx="181">0.026356780747603399</cx:pt>
          <cx:pt idx="182">0.076418755632335494</cx:pt>
          <cx:pt idx="183">0.10264036925603701</cx:pt>
          <cx:pt idx="184">0.081343629699355005</cx:pt>
          <cx:pt idx="185">0.050132061142203699</cx:pt>
          <cx:pt idx="186">0.088072846167725802</cx:pt>
          <cx:pt idx="187">0.099297747090847002</cx:pt>
          <cx:pt idx="188">0.058354712298421298</cx:pt>
          <cx:pt idx="189">0.0051565520553988704</cx:pt>
          <cx:pt idx="190">0.025646398392362602</cx:pt>
          <cx:pt idx="191">0.022284430361269699</cx:pt>
          <cx:pt idx="192">0.0088892543170911303</cx:pt>
          <cx:pt idx="193">0.0073497400621499601</cx:pt>
          <cx:pt idx="194">0.0016738551623917399</cx:pt>
          <cx:pt idx="195">0.00085837726746860403</cx:pt>
          <cx:pt idx="196">0.00081280037974000596</cx:pt>
          <cx:pt idx="197">-9.8911477615198302e-05</cx:pt>
          <cx:pt idx="198">-0.0021033245071268099</cx:pt>
          <cx:pt idx="199">-0.0233182299359922</cx:pt>
          <cx:pt idx="200">-0.0305174840409815</cx:pt>
          <cx:pt idx="201">-0.021438689614572799</cx:pt>
          <cx:pt idx="202">-0.042328279424972998</cx:pt>
          <cx:pt idx="203">-0.0346133354109684</cx:pt>
          <cx:pt idx="204">0.00033330637265549501</cx:pt>
          <cx:pt idx="205">0.021090362945163799</cx:pt>
          <cx:pt idx="206">0.030099825257715599</cx:pt>
          <cx:pt idx="207">0.00096040528109823204</cx:pt>
          <cx:pt idx="208">-0.012131318801917999</cx:pt>
          <cx:pt idx="209">0.035868948059705502</cx:pt>
          <cx:pt idx="210">0.063298094966873705</cx:pt>
          <cx:pt idx="211">0.075823842786849602</cx:pt>
          <cx:pt idx="212">0.033124297201404002</cx:pt>
          <cx:pt idx="213">0.0166688145656789</cx:pt>
          <cx:pt idx="214">0.0154600670405584</cx:pt>
          <cx:pt idx="215">0.0476458756020409</cx:pt>
          <cx:pt idx="216">0.022434882627628799</cx:pt>
          <cx:pt idx="217">-0.0094622052860757495</cx:pt>
          <cx:pt idx="218">-0.014470675256741901</cx:pt>
          <cx:pt idx="219">0.0064659648242278598</cx:pt>
          <cx:pt idx="220">-0.0024914189969406199</cx:pt>
          <cx:pt idx="221">-0.0020185190474497302</cx:pt>
          <cx:pt idx="222">0.0023679439695017501</cx:pt>
          <cx:pt idx="223">0.00078254295872428204</cx:pt>
          <cx:pt idx="224">0.00048323224756453002</cx:pt>
          <cx:pt idx="225">-0.00121388490161629</cx:pt>
          <cx:pt idx="226">-0.0052915294596376202</cx:pt>
          <cx:pt idx="227">-0.0183092821576889</cx:pt>
          <cx:pt idx="228">-0.022545951650824202</cx:pt>
          <cx:pt idx="229">-0.0242538048488075</cx:pt>
          <cx:pt idx="230">-0.025831366630237999</cx:pt>
          <cx:pt idx="231">-0.015528227219751899</cx:pt>
          <cx:pt idx="232">-0.011693994520400699</cx:pt>
          <cx:pt idx="233">0.051684438895243302</cx:pt>
          <cx:pt idx="234">-0.0018226133890427601</cx:pt>
          <cx:pt idx="235">0.0093646142630599595</cx:pt>
          <cx:pt idx="236">0.0099076149619651693</cx:pt>
          <cx:pt idx="237">-0.041318647637434598</cx:pt>
          <cx:pt idx="238">-0.050960674921308499</cx:pt>
          <cx:pt idx="239">-0.067741143369616494</cx:pt>
          <cx:pt idx="240">-0.125985112165029</cx:pt>
          <cx:pt idx="241">-0.095977715459256596</cx:pt>
          <cx:pt idx="242">-0.10491702191847201</cx:pt>
          <cx:pt idx="243">-0.085137443939936497</cx:pt>
          <cx:pt idx="244">-0.069867801331688295</cx:pt>
          <cx:pt idx="245">-0.0542097562579128</cx:pt>
          <cx:pt idx="246">-0.052540187225553002</cx:pt>
          <cx:pt idx="247">-0.023844340680433899</cx:pt>
          <cx:pt idx="248">-0.0227122178532571</cx:pt>
          <cx:pt idx="249">-0.012584823755208</cx:pt>
          <cx:pt idx="250">-0.0028772219702212199</cx:pt>
          <cx:pt idx="251">-0.00073324812292973902</cx:pt>
          <cx:pt idx="252">0.00076650544611334701</cx:pt>
          <cx:pt idx="253">0.000149598371794668</cx:pt>
          <cx:pt idx="254">-0.00362661114436279</cx:pt>
          <cx:pt idx="255">-0.019161695795727102</cx:pt>
          <cx:pt idx="256">-0.0258630042614032</cx:pt>
          <cx:pt idx="257">-0.040552005991069097</cx:pt>
          <cx:pt idx="258">-0.053783432608974002</cx:pt>
          <cx:pt idx="259">-0.027477007359643101</cx:pt>
          <cx:pt idx="260">-0.0079943538789021499</cx:pt>
          <cx:pt idx="261">0.0216987972499138</cx:pt>
          <cx:pt idx="262">-0.0200208468179854</cx:pt>
          <cx:pt idx="263">-0.0030664930919363001</cx:pt>
          <cx:pt idx="264">-0.020138188436597999</cx:pt>
          <cx:pt idx="265">-0.103788879486182</cx:pt>
          <cx:pt idx="266">-0.14149518554896601</cx:pt>
          <cx:pt idx="267">-0.144243527719848</cx:pt>
          <cx:pt idx="268">-0.17067992767825399</cx:pt>
          <cx:pt idx="269">-0.17025885601471999</cx:pt>
          <cx:pt idx="270">-0.17137694030019901</cx:pt>
          <cx:pt idx="271">-0.15429781986649299</cx:pt>
          <cx:pt idx="272">-0.13201232754571299</cx:pt>
          <cx:pt idx="273">-0.13719171405143499</cx:pt>
          <cx:pt idx="274">-0.098263837063059495</cx:pt>
          <cx:pt idx="275">-0.061976177661672502</cx:pt>
          <cx:pt idx="276">-0.0369838913214992</cx:pt>
          <cx:pt idx="277">-0.0147876430320718</cx:pt>
          <cx:pt idx="278">-0.0055294512401938599</cx:pt>
          <cx:pt idx="279">-0.00059958563557160698</cx:pt>
          <cx:pt idx="280">-0.00023694370222898</cx:pt>
          <cx:pt idx="281">-0.000427259398676997</cx:pt>
          <cx:pt idx="282">-0.00333636382472937</cx:pt>
          <cx:pt idx="283">-0.0136707790878052</cx:pt>
          <cx:pt idx="284">-0.025792595834040598</cx:pt>
          <cx:pt idx="285">-0.054086137562570497</cx:pt>
          <cx:pt idx="286">-0.052588205382546903</cx:pt>
          <cx:pt idx="287">-0.022199776454402301</cx:pt>
          <cx:pt idx="288">0.0177491782067303</cx:pt>
          <cx:pt idx="289">0.019884052231712301</cx:pt>
          <cx:pt idx="290">-0.061401033219189501</cx:pt>
          <cx:pt idx="291">-0.017269994651951899</cx:pt>
          <cx:pt idx="292">-0.041833937137263702</cx:pt>
          <cx:pt idx="293">-0.096627954251554904</cx:pt>
          <cx:pt idx="294">-0.10693876114632</cx:pt>
          <cx:pt idx="295">-0.0532606681727451</cx:pt>
          <cx:pt idx="296">-0.103797046409525</cx:pt>
          <cx:pt idx="297">-0.115811451338481</cx:pt>
          <cx:pt idx="298">-0.13611850894845701</cx:pt>
          <cx:pt idx="299">-0.155243757941778</cx:pt>
          <cx:pt idx="300">-0.162822948717535</cx:pt>
          <cx:pt idx="301">-0.16883327786603</cx:pt>
          <cx:pt idx="302">-0.119106674041161</cx:pt>
          <cx:pt idx="303">-0.079336529430499805</cx:pt>
          <cx:pt idx="304">-0.043266595079941503</cx:pt>
          <cx:pt idx="305">-0.0179828279275316</cx:pt>
          <cx:pt idx="306">-0.0063280986813780199</cx:pt>
          <cx:pt idx="307">-0.00080235235437990605</cx:pt>
          <cx:pt idx="308">-0.00029110466921585399</cx:pt>
          <cx:pt idx="309">-0.0025945683793040602</cx:pt>
          <cx:pt idx="310">-0.0072658094415746603</cx:pt>
          <cx:pt idx="311">-0.014802673625461501</cx:pt>
          <cx:pt idx="312">-0.039172831563667299</cx:pt>
          <cx:pt idx="313">-0.043682795034680401</cx:pt>
          <cx:pt idx="314">-0.0120676855469233</cx:pt>
          <cx:pt idx="315">0.00041478041922521803</cx:pt>
          <cx:pt idx="316">0.0081308503872797502</cx:pt>
          <cx:pt idx="317">-0.035761478065562902</cx:pt>
          <cx:pt idx="318">-0.0146157304332542</cx:pt>
          <cx:pt idx="319">0.033141588143208403</cx:pt>
          <cx:pt idx="320">-0.0054524361287153897</cx:pt>
          <cx:pt idx="321">-0.047553187307867402</cx:pt>
          <cx:pt idx="322">-0.016514962505744</cx:pt>
          <cx:pt idx="323">0.0039524220521920204</cx:pt>
          <cx:pt idx="324">-0.019133132485171601</cx:pt>
          <cx:pt idx="325">-0.039349822177357198</cx:pt>
          <cx:pt idx="326">-0.050276034854225701</cx:pt>
          <cx:pt idx="327">-0.090177816320311896</cx:pt>
          <cx:pt idx="328">-0.139780339780224</cx:pt>
          <cx:pt idx="329">-0.155387035798288</cx:pt>
          <cx:pt idx="330">-0.13151429475760201</cx:pt>
          <cx:pt idx="331">-0.062362692387113998</cx:pt>
          <cx:pt idx="332">-0.0398594579841502</cx:pt>
          <cx:pt idx="333">-0.017585869775847199</cx:pt>
          <cx:pt idx="334">-0.00588584976283306</cx:pt>
          <cx:pt idx="335">-0.00072894620743596203</cx:pt>
          <cx:pt idx="336">-0.00030965520470754902</cx:pt>
          <cx:pt idx="337">-0.0018183545670089399</cx:pt>
          <cx:pt idx="338">-0.0047771667618057498</cx:pt>
          <cx:pt idx="339">-0.028442370753747101</cx:pt>
          <cx:pt idx="340">-0.049766679931598397</cx:pt>
          <cx:pt idx="341">-0.0414074916008524</cx:pt>
          <cx:pt idx="342">-0.0072439051514321404</cx:pt>
          <cx:pt idx="343">-0.021912072897156</cx:pt>
          <cx:pt idx="344">-0.0098195263279793801</cx:pt>
          <cx:pt idx="345">-0.035720969061740999</cx:pt>
          <cx:pt idx="346">0.058314535195460697</cx:pt>
          <cx:pt idx="347">0.10907319371749601</cx:pt>
          <cx:pt idx="348">0.015551506265785</cx:pt>
          <cx:pt idx="349">-0.0250229536351953</cx:pt>
          <cx:pt idx="350">0.0046611209157056696</cx:pt>
          <cx:pt idx="351">-0.021709211839897199</cx:pt>
          <cx:pt idx="352">-0.012100696548638599</cx:pt>
          <cx:pt idx="353">-0.0014107080173214001</cx:pt>
          <cx:pt idx="354">0.0077104100692489703</cx:pt>
          <cx:pt idx="355">-0.010799995242278501</cx:pt>
          <cx:pt idx="356">-0.063242146105708996</cx:pt>
          <cx:pt idx="357">-0.111681196749607</cx:pt>
          <cx:pt idx="358">-0.099107803239725206</cx:pt>
          <cx:pt idx="359">-0.037137033863585002</cx:pt>
          <cx:pt idx="360">-0.0271222822409154</cx:pt>
          <cx:pt idx="361">-0.0190177037882516</cx:pt>
          <cx:pt idx="362">-0.010714906084737699</cx:pt>
          <cx:pt idx="363">-0.0022259216943037998</cx:pt>
          <cx:pt idx="364">0.00044372325088447398</cx:pt>
          <cx:pt idx="365">0.00097421580413532404</cx:pt>
          <cx:pt idx="366">-0.00160002564558667</cx:pt>
          <cx:pt idx="367">-0.024885776585301701</cx:pt>
          <cx:pt idx="368">-0.046489903344461299</cx:pt>
          <cx:pt idx="369">-0.042351452738208298</cx:pt>
          <cx:pt idx="370">-0.013314253993998699</cx:pt>
          <cx:pt idx="371">-0.00125751150074274</cx:pt>
          <cx:pt idx="372">-0.026746932387053401</cx:pt>
          <cx:pt idx="373">0.0040986484762900004</cx:pt>
          <cx:pt idx="374">0.094918410270314904</cx:pt>
          <cx:pt idx="375">0.074321859872733806</cx:pt>
          <cx:pt idx="376">0.078398847126857907</cx:pt>
          <cx:pt idx="377">-0.0099167294826942101</cx:pt>
          <cx:pt idx="378">-0.0439607403369437</cx:pt>
          <cx:pt idx="379">-0.0228675484241164</cx:pt>
          <cx:pt idx="380">-0.0055298393259873603</cx:pt>
          <cx:pt idx="381">0.0210582541022158</cx:pt>
          <cx:pt idx="382">0.055135928060112097</cx:pt>
          <cx:pt idx="383">0.088237260116954305</cx:pt>
          <cx:pt idx="384">0.010429923608988799</cx:pt>
          <cx:pt idx="385">-0.043182512897562898</cx:pt>
          <cx:pt idx="386">-0.054608613964156602</cx:pt>
          <cx:pt idx="387">-0.021860308812912399</cx:pt>
          <cx:pt idx="388">-0.032483947365862603</cx:pt>
          <cx:pt idx="389">-0.024032380297213399</cx:pt>
          <cx:pt idx="390">-0.0103133124294955</cx:pt>
          <cx:pt idx="391">-0.0026265057527196998</cx:pt>
          <cx:pt idx="392">0.00050727603658642202</cx:pt>
          <cx:pt idx="393">-0.00027998511750518002</cx:pt>
          <cx:pt idx="394">0.000112779990195772</cx:pt>
          <cx:pt idx="395">-0.0091544338902417692</cx:pt>
          <cx:pt idx="396">-0.023052544843509899</cx:pt>
          <cx:pt idx="397">-0.023535299841070698</cx:pt>
          <cx:pt idx="398">-0.012691353075432701</cx:pt>
          <cx:pt idx="399">0.011617077126547999</cx:pt>
          <cx:pt idx="400">-0.0027875378701861298</cx:pt>
          <cx:pt idx="401">0.029396135917139101</cx:pt>
          <cx:pt idx="402">0.080130940048942806</cx:pt>
          <cx:pt idx="403">0.081616863291644803</cx:pt>
          <cx:pt idx="404">0.019680366783397098</cx:pt>
          <cx:pt idx="405">-0.031547738990268102</cx:pt>
          <cx:pt idx="406">-0.059328164604693201</cx:pt>
          <cx:pt idx="407">-0.052424514266084202</cx:pt>
          <cx:pt idx="408">2.5557924469227501e-05</cx:pt>
          <cx:pt idx="409">0.0061448809265916698</cx:pt>
          <cx:pt idx="410">0.088350237866937895</cx:pt>
          <cx:pt idx="411">0.13444345655946799</cx:pt>
          <cx:pt idx="412">0.102052014953025</cx:pt>
          <cx:pt idx="413">0.040526168252030897</cx:pt>
          <cx:pt idx="414">-0.026020458490152599</cx:pt>
          <cx:pt idx="415">-0.033123552116035501</cx:pt>
          <cx:pt idx="416">-0.024720776458247998</cx:pt>
          <cx:pt idx="417">-0.019579449247575299</cx:pt>
          <cx:pt idx="418">-0.0125797215492135</cx:pt>
          <cx:pt idx="419">-0.00020024071380662001</cx:pt>
          <cx:pt idx="420">-0.00031142141113894698</cx:pt>
          <cx:pt idx="421">0.00031522537506613899</cx:pt>
          <cx:pt idx="422">0.00042034219982338802</cx:pt>
          <cx:pt idx="423">-0.00410509722130781</cx:pt>
          <cx:pt idx="424">-0.0078125229382524398</cx:pt>
          <cx:pt idx="425">-0.0051796364243614796</cx:pt>
          <cx:pt idx="426">-0.035954050570026597</cx:pt>
          <cx:pt idx="427">0.0184033934281847</cx:pt>
          <cx:pt idx="428">0.0169891116905359</cx:pt>
          <cx:pt idx="429">0.035148582695085799</cx:pt>
          <cx:pt idx="430">0.0473586547396527</cx:pt>
          <cx:pt idx="431">0.043697968089802697</cx:pt>
          <cx:pt idx="432">0.0133271284766054</cx:pt>
          <cx:pt idx="433">-0.0447839026947566</cx:pt>
          <cx:pt idx="434">-0.043657652692893997</cx:pt>
          <cx:pt idx="435">-0.067339786605260299</cx:pt>
          <cx:pt idx="436">0.0171905790916939</cx:pt>
          <cx:pt idx="437">0.064057223871032298</cx:pt>
          <cx:pt idx="438">0.100605857228001</cx:pt>
          <cx:pt idx="439">0.13972827966885701</cx:pt>
          <cx:pt idx="440">0.117734788875651</cx:pt>
          <cx:pt idx="441">0.095306070215148003</cx:pt>
          <cx:pt idx="442">0.0078865293010244794</cx:pt>
          <cx:pt idx="443">-0.023293303436276801</cx:pt>
          <cx:pt idx="444">-0.024828794837960799</cx:pt>
          <cx:pt idx="445">-0.0163683559498667</cx:pt>
          <cx:pt idx="446">-0.015918869148000701</cx:pt>
          <cx:pt idx="447">-0.000895939027611885</cx:pt>
          <cx:pt idx="448">0.000178850541863467</cx:pt>
          <cx:pt idx="449">-0.00051785765982846003</cx:pt>
          <cx:pt idx="450">-0.00066311045491596195</cx:pt>
          <cx:pt idx="451">-0.0033425843362403398</cx:pt>
          <cx:pt idx="452">-0.0023420964618265198</cx:pt>
          <cx:pt idx="453">-0.00416673275089211</cx:pt>
          <cx:pt idx="454">-0.039906834751611601</cx:pt>
          <cx:pt idx="455">-0.0025032600382356102</cx:pt>
          <cx:pt idx="456">0.0062116034560423701</cx:pt>
          <cx:pt idx="457">0.016886265298672699</cx:pt>
          <cx:pt idx="458">0.0292616933224988</cx:pt>
          <cx:pt idx="459">0.055398881528992701</cx:pt>
          <cx:pt idx="460">0.013043631695014799</cx:pt>
          <cx:pt idx="461">-0.038289814837838998</cx:pt>
          <cx:pt idx="462">-0.024851276380745298</cx:pt>
          <cx:pt idx="463">-0.027734570057415801</cx:pt>
          <cx:pt idx="464">0.0170771441193221</cx:pt>
          <cx:pt idx="465">0.034663831829082697</cx:pt>
          <cx:pt idx="466">0.023179113509551201</cx:pt>
          <cx:pt idx="467">0.091493599217825697</cx:pt>
          <cx:pt idx="468">0.101460810468447</cx:pt>
          <cx:pt idx="469">0.085109193366239302</cx:pt>
          <cx:pt idx="470">0.0299631448492578</cx:pt>
          <cx:pt idx="471">-0.0048109512772796497</cx:pt>
          <cx:pt idx="472">-0.014078360131777899</cx:pt>
          <cx:pt idx="473">-0.0066584754440846602</cx:pt>
          <cx:pt idx="474">-0.0120941675435238</cx:pt>
          <cx:pt idx="475">-0.00324422275161704</cx:pt>
          <cx:pt idx="476">0.00049791563989604395</cx:pt>
          <cx:pt idx="477">0.00043138467353272698</cx:pt>
          <cx:pt idx="478">-0.0027279562293439901</cx:pt>
          <cx:pt idx="479">-0.000155145688497704</cx:pt>
          <cx:pt idx="480">0.00094339002002962</cx:pt>
          <cx:pt idx="481">-0.0053699905692150196</cx:pt>
          <cx:pt idx="482">-0.0059578314098048301</cx:pt>
          <cx:pt idx="483">0.0079231716464751092</cx:pt>
          <cx:pt idx="484">-0.0046628101435844498</cx:pt>
          <cx:pt idx="485">-0.0137974740887366</cx:pt>
          <cx:pt idx="486">0.069008729399938004</cx:pt>
          <cx:pt idx="487">0.037898588922714999</cx:pt>
          <cx:pt idx="488">0.0059197011447869102</cx:pt>
          <cx:pt idx="489">-0.010895805489364301</cx:pt>
          <cx:pt idx="490">-0.019863544109776698</cx:pt>
          <cx:pt idx="491">-0.059044261256467598</cx:pt>
          <cx:pt idx="492">-0.00194745271504008</cx:pt>
          <cx:pt idx="493">0.010209050633534399</cx:pt>
          <cx:pt idx="494">0.064132807107596307</cx:pt>
          <cx:pt idx="495">0.057656553078355398</cx:pt>
          <cx:pt idx="496">0.064221800669539295</cx:pt>
          <cx:pt idx="497">0.070865100395892194</cx:pt>
          <cx:pt idx="498">0.045430931241040001</cx:pt>
          <cx:pt idx="499">0.0112334455479241</cx:pt>
          <cx:pt idx="500">-0.0055063983059108696</cx:pt>
          <cx:pt idx="501">-0.0136745779308294</cx:pt>
          <cx:pt idx="502">-0.0090625693811819692</cx:pt>
          <cx:pt idx="503">-0.00047565824114586901</cx:pt>
          <cx:pt idx="504">-0.000189424942797669</cx:pt>
          <cx:pt idx="505">-2.6406613382223198e-05</cx:pt>
          <cx:pt idx="506">-0.0051168621166094302</cx:pt>
          <cx:pt idx="507">-0.00069934267468520596</cx:pt>
          <cx:pt idx="508">0.0043762141410151802</cx:pt>
          <cx:pt idx="509">0.0046307710440227096</cx:pt>
          <cx:pt idx="510">0.0056869989882738703</cx:pt>
          <cx:pt idx="511">-0.0084172534608375794</cx:pt>
          <cx:pt idx="512">-0.00038999018439819701</cx:pt>
          <cx:pt idx="513">-0.0060628662975686599</cx:pt>
          <cx:pt idx="514">0.019988359459092799</cx:pt>
          <cx:pt idx="515">-0.047661519645060303</cx:pt>
          <cx:pt idx="516">0.0050128110556263601</cx:pt>
          <cx:pt idx="517">0.0078421167953482002</cx:pt>
          <cx:pt idx="518">-0.0279029548303493</cx:pt>
          <cx:pt idx="519">0.0076019217154969796</cx:pt>
          <cx:pt idx="520">0.034173568346727398</cx:pt>
          <cx:pt idx="521">0.020909359333032201</cx:pt>
          <cx:pt idx="522">0.040201081253865498</cx:pt>
          <cx:pt idx="523">0.0154131889612931</cx:pt>
          <cx:pt idx="524">0.0131666368224094</cx:pt>
          <cx:pt idx="525">0.020151254748683199</cx:pt>
          <cx:pt idx="526">-0.0084403538270285197</cx:pt>
          <cx:pt idx="527">0.018784255958766299</cx:pt>
          <cx:pt idx="528">0.0095799798870014503</cx:pt>
          <cx:pt idx="529">-0.00047254809065055899</cx:pt>
          <cx:pt idx="530">-0.0028193511664215201</cx:pt>
          <cx:pt idx="531">-0.00050385296252925199</cx:pt>
          <cx:pt idx="532">-0.00031955805042671798</cx:pt>
          <cx:pt idx="533">-0.0012745490683540399</cx:pt>
          <cx:pt idx="534">-0.0022928207277370001</cx:pt>
          <cx:pt idx="535">-0.00087228971109452804</cx:pt>
          <cx:pt idx="536">0.0013470154779105</cx:pt>
          <cx:pt idx="537">-0.0150450684766762</cx:pt>
          <cx:pt idx="538">-0.017838692775249899</cx:pt>
          <cx:pt idx="539">-0.032925107041815102</cx:pt>
          <cx:pt idx="540">0.0036053127705285301</cx:pt>
          <cx:pt idx="541">-0.00718277399764654</cx:pt>
          <cx:pt idx="542">-0.013125296956163299</cx:pt>
          <cx:pt idx="543">-0.00407654514042592</cx:pt>
          <cx:pt idx="544">0.042197476994086797</cx:pt>
          <cx:pt idx="545">-0.00254756344991819</cx:pt>
          <cx:pt idx="546">0.017864050682745099</cx:pt>
          <cx:pt idx="547">0.038963000713340502</cx:pt>
          <cx:pt idx="548">-0.0066908408769640101</cx:pt>
          <cx:pt idx="549">0.0075276075890349002</cx:pt>
          <cx:pt idx="550">0.026767797681935601</cx:pt>
          <cx:pt idx="551">0.025652703554998001</cx:pt>
          <cx:pt idx="552">0.027589571931043201</cx:pt>
          <cx:pt idx="553">0.0130243330390008</cx:pt>
          <cx:pt idx="554">0.010020095742032701</cx:pt>
          <cx:pt idx="555">0.017125542733144601</cx:pt>
          <cx:pt idx="556">0.028246254345122301</cx:pt>
          <cx:pt idx="557">0.0077882874383842001</cx:pt>
          <cx:pt idx="558">-0.00088753860173374703</cx:pt>
          <cx:pt idx="559">0.00025928066519025701</cx:pt>
          <cx:pt idx="560">-0.00018954712854871999</cx:pt>
          <cx:pt idx="561">0.000113606732195755</cx:pt>
          <cx:pt idx="562">0.000801952025346332</cx:pt>
          <cx:pt idx="563">-0.00239391668804849</cx:pt>
          <cx:pt idx="564">-0.0072314652260850702</cx:pt>
          <cx:pt idx="565">-0.0214876171201316</cx:pt>
          <cx:pt idx="566">-0.040203233577106597</cx:pt>
          <cx:pt idx="567">-0.046752799812318703</cx:pt>
          <cx:pt idx="568">0.0044248675706629404</cx:pt>
          <cx:pt idx="569">0.060788258032600503</cx:pt>
          <cx:pt idx="570">0.015750211577168698</cx:pt>
          <cx:pt idx="571">-0.0115134336963126</cx:pt>
          <cx:pt idx="572">0.0071355504776942601</cx:pt>
          <cx:pt idx="573">0.016051817167765499</cx:pt>
          <cx:pt idx="574">0.032732404612259</cx:pt>
          <cx:pt idx="575">0.076493510040670398</cx:pt>
          <cx:pt idx="576">-0.0030972487915227301</cx:pt>
          <cx:pt idx="577">0.0019984614490838998</cx:pt>
          <cx:pt idx="578">0.00182294307098135</cx:pt>
          <cx:pt idx="579">0.032906126659109303</cx:pt>
          <cx:pt idx="580">-0.0048929282415914399</cx:pt>
          <cx:pt idx="581">0.00079974113794437399</cx:pt>
          <cx:pt idx="582">-0.025795072700260699</cx:pt>
          <cx:pt idx="583">-0.0089874378016242002</cx:pt>
          <cx:pt idx="584">0.020544630493235301</cx:pt>
          <cx:pt idx="585">0.0166624399444672</cx:pt>
          <cx:pt idx="586">0.00034962088785529002</cx:pt>
          <cx:pt idx="587">0.00055007264108063495</cx:pt>
          <cx:pt idx="588">-0.00064709496349688999</cx:pt>
          <cx:pt idx="589">0.000167697216624486</cx:pt>
          <cx:pt idx="590">-0.0016951227308801399</cx:pt>
          <cx:pt idx="591">-0.0030732191778335702</cx:pt>
          <cx:pt idx="592">-0.0030571572313572199</cx:pt>
          <cx:pt idx="593">-0.0023518513446567002</cx:pt>
          <cx:pt idx="594">-0.033282013712863899</cx:pt>
          <cx:pt idx="595">-0.029577918817683901</cx:pt>
          <cx:pt idx="596">-0.018234659040524698</cx:pt>
          <cx:pt idx="597">0.036142231639034503</cx:pt>
          <cx:pt idx="598">0.00832618815953233</cx:pt>
          <cx:pt idx="599">0.028557548043987101</cx:pt>
          <cx:pt idx="600">0.054212761883377002</cx:pt>
          <cx:pt idx="601">0.023528119843174999</cx:pt>
          <cx:pt idx="602">0.059798910018549999</cx:pt>
          <cx:pt idx="603">0.065417158485351498</cx:pt>
          <cx:pt idx="604">0.0213236939383303</cx:pt>
          <cx:pt idx="605">0.051617649431193097</cx:pt>
          <cx:pt idx="606">0.0460449951054814</cx:pt>
          <cx:pt idx="607">0.019907064803655401</cx:pt>
          <cx:pt idx="608">0.026659106759004202</cx:pt>
          <cx:pt idx="609">-0.022787018035704099</cx:pt>
          <cx:pt idx="610">-0.019879100352877099</cx:pt>
          <cx:pt idx="611">-0.0108823658358605</cx:pt>
          <cx:pt idx="612">0.017106030014314301</cx:pt>
          <cx:pt idx="613">0.020963480745747401</cx:pt>
          <cx:pt idx="614">-0.000104070875984822</cx:pt>
          <cx:pt idx="615">-0.00112914789765621</cx:pt>
          <cx:pt idx="616">0.00068059810775979298</cx:pt>
          <cx:pt idx="617">-0.00030043916134560701</cx:pt>
          <cx:pt idx="618">-0.00041057015493967602</cx:pt>
          <cx:pt idx="619">0.00034263416468425199</cx:pt>
          <cx:pt idx="620">-0.00607700288363551</cx:pt>
          <cx:pt idx="621">-0.015155967759262401</cx:pt>
          <cx:pt idx="622">-0.042426837121302498</cx:pt>
          <cx:pt idx="623">-0.022878727893315399</cx:pt>
          <cx:pt idx="624">-0.016172963996452901</cx:pt>
          <cx:pt idx="625">-0.023944087605669701</cx:pt>
          <cx:pt idx="626">-0.0099974447467207905</cx:pt>
          <cx:pt idx="627">-0.0184671349570345</cx:pt>
          <cx:pt idx="628">0.0070165783022005396</cx:pt>
          <cx:pt idx="629">-0.0108565869568235</cx:pt>
          <cx:pt idx="630">0.010132676672088701</cx:pt>
          <cx:pt idx="631">0.055241706370466</cx:pt>
          <cx:pt idx="632">0.030542448050694702</cx:pt>
          <cx:pt idx="633">-0.00183027344534677</cx:pt>
          <cx:pt idx="634">0.00204339935686439</cx:pt>
          <cx:pt idx="635">-0.00495039834189538</cx:pt>
          <cx:pt idx="636">-0.0286053861228148</cx:pt>
          <cx:pt idx="637">-0.043432933177920498</cx:pt>
          <cx:pt idx="638">-0.034669269730897401</cx:pt>
          <cx:pt idx="639">-0.00148689530014818</cx:pt>
          <cx:pt idx="640">0.0103996448989532</cx:pt>
          <cx:pt idx="641">0.014476507182509099</cx:pt>
          <cx:pt idx="642">0.0010674735339669999</cx:pt>
          <cx:pt idx="643">0.000793358900380225</cx:pt>
          <cx:pt idx="644">2.0192145923629299e-05</cx:pt>
          <cx:pt idx="645">-5.2658028929392102e-05</cx:pt>
          <cx:pt idx="646">-0.00081460377687583201</cx:pt>
          <cx:pt idx="647">0.0023392687564395202</cx:pt>
          <cx:pt idx="648">0.00249509783801903</cx:pt>
          <cx:pt idx="649">-0.012340331527093899</cx:pt>
          <cx:pt idx="650">-0.027747739574583801</cx:pt>
          <cx:pt idx="651">-0.023855465198401499</cx:pt>
          <cx:pt idx="652">0.0112210677698369</cx:pt>
          <cx:pt idx="653">-0.010882630284458</cx:pt>
          <cx:pt idx="654">-0.010451048888639399</cx:pt>
          <cx:pt idx="655">-0.0617281395104394</cx:pt>
          <cx:pt idx="656">-0.022852681115861501</cx:pt>
          <cx:pt idx="657">-0.012297201971673199</cx:pt>
          <cx:pt idx="658">0.073869483561635793</cx:pt>
          <cx:pt idx="659">0.040736793278551099</cx:pt>
          <cx:pt idx="660">-0.033091024892454503</cx:pt>
          <cx:pt idx="661">-0.0651647815881614</cx:pt>
          <cx:pt idx="662">-0.050973036845556499</cx:pt>
          <cx:pt idx="663">-0.048413654503195298</cx:pt>
          <cx:pt idx="664">-0.031286368121502102</cx:pt>
          <cx:pt idx="665">-0.039337998718910402</cx:pt>
          <cx:pt idx="666">-0.0136535768920762</cx:pt>
          <cx:pt idx="667">0.0088050008236149491</cx:pt>
          <cx:pt idx="668">0.0090110475495883205</cx:pt>
          <cx:pt idx="669">0.013894167328594101</cx:pt>
          <cx:pt idx="670">0.0012219351669960699</cx:pt>
          <cx:pt idx="671">0.000178649928504866</cx:pt>
          <cx:pt idx="672">-0.00105385122955826</cx:pt>
          <cx:pt idx="673">-0.00048610203830575199</cx:pt>
          <cx:pt idx="674">-0.0012985246945639601</cx:pt>
          <cx:pt idx="675">-0.00043699275382084801</cx:pt>
          <cx:pt idx="676">0.0011938032826508201</cx:pt>
          <cx:pt idx="677">0.0041553123398305096</cx:pt>
          <cx:pt idx="678">-0.0020665186014425701</cx:pt>
          <cx:pt idx="679">-0.00033793222260457501</cx:pt>
          <cx:pt idx="680">0.0096720152890441297</cx:pt>
          <cx:pt idx="681">0.019475496318091302</cx:pt>
          <cx:pt idx="682">-0.0081901104396437507</cx:pt>
          <cx:pt idx="683">-0.029424864876820198</cx:pt>
          <cx:pt idx="684">-0.017813140831436501</cx:pt>
          <cx:pt idx="685">-0.013889814701572099</cx:pt>
          <cx:pt idx="686">0.0035846380655011698</cx:pt>
          <cx:pt idx="687">0.0057347645679290604</cx:pt>
          <cx:pt idx="688">-0.011955412850598099</cx:pt>
          <cx:pt idx="689">-0.037364598535490699</cx:pt>
          <cx:pt idx="690">-0.040374219146932698</cx:pt>
          <cx:pt idx="691">-0.054183350589805099</cx:pt>
          <cx:pt idx="692">-0.0100877347582989</cx:pt>
          <cx:pt idx="693">-0.020386008303123499</cx:pt>
          <cx:pt idx="694">-0.012911934741149199</cx:pt>
          <cx:pt idx="695">-0.0109474291143094</cx:pt>
          <cx:pt idx="696">-0.00061065120060863596</cx:pt>
          <cx:pt idx="697">-0.00065266970643618899</cx:pt>
          <cx:pt idx="698">-0.00070878822047552501</cx:pt>
          <cx:pt idx="699">0.000640984256528535</cx:pt>
          <cx:pt idx="700">0.00015450212966667401</cx:pt>
          <cx:pt idx="701">6.07869898990808e-05</cx:pt>
          <cx:pt idx="702">-0.00038514795232128099</cx:pt>
          <cx:pt idx="703">0.00050462327882970005</cx:pt>
          <cx:pt idx="704">-0.000213634690026517</cx:pt>
          <cx:pt idx="705">0.00075653421309669101</cx:pt>
          <cx:pt idx="706">0.0057146707619330703</cx:pt>
          <cx:pt idx="707">0.017066400821937801</cx:pt>
          <cx:pt idx="708">0.011573528066593499</cx:pt>
          <cx:pt idx="709">0.0099576818550576596</cx:pt>
          <cx:pt idx="710">-0.0011917642178675401</cx:pt>
          <cx:pt idx="711">-0.0071990235481636704</cx:pt>
          <cx:pt idx="712">-0.00135497210443569</cx:pt>
          <cx:pt idx="713">-0.0027689472304337401</cx:pt>
          <cx:pt idx="714">-0.0103987796098476</cx:pt>
          <cx:pt idx="715">0.016174700883563601</cx:pt>
          <cx:pt idx="716">-0.0044272216670832301</cx:pt>
          <cx:pt idx="717">-0.022196157799415701</cx:pt>
          <cx:pt idx="718">-0.0136698666474612</cx:pt>
          <cx:pt idx="719">-0.00077381495336583295</cx:pt>
          <cx:pt idx="720">0.0132747345521075</cx:pt>
          <cx:pt idx="721">0.0124939881345179</cx:pt>
          <cx:pt idx="722">0.019470354522231802</cx:pt>
          <cx:pt idx="723">0.0020464779577477302</cx:pt>
          <cx:pt idx="724">-0.0012439740623234601</cx:pt>
          <cx:pt idx="725">-0.00064217933890007705</cx:pt>
          <cx:pt idx="726">0.00027518228043542299</cx:pt>
          <cx:pt idx="727">0.00014736455664166701</cx:pt>
          <cx:pt idx="728">3.9558313784269797e-05</cx:pt>
          <cx:pt idx="729">0.000139622483232464</cx:pt>
          <cx:pt idx="730">0.00012901806226762501</cx:pt>
          <cx:pt idx="731">0.00130232546143981</cx:pt>
          <cx:pt idx="732">0.00073446762038788596</cx:pt>
          <cx:pt idx="733">0.0015117930981266099</cx:pt>
          <cx:pt idx="734">0.0026820526441095698</cx:pt>
          <cx:pt idx="735">0.0028561577869973399</cx:pt>
          <cx:pt idx="736">0.0021433328013921401</cx:pt>
          <cx:pt idx="737">0.00189795783624652</cx:pt>
          <cx:pt idx="738">0.0054133621240993</cx:pt>
          <cx:pt idx="739">0.0045437811736968601</cx:pt>
          <cx:pt idx="740">-0.000230245213205073</cx:pt>
          <cx:pt idx="741">-0.0026603779223226798</cx:pt>
          <cx:pt idx="742">-0.010400024191724901</cx:pt>
          <cx:pt idx="743">-0.012479870140759301</cx:pt>
          <cx:pt idx="744">-0.016476562625272102</cx:pt>
          <cx:pt idx="745">-0.0149278783041344</cx:pt>
          <cx:pt idx="746">-0.0161353408620384</cx:pt>
          <cx:pt idx="747">-0.014133651277715899</cx:pt>
          <cx:pt idx="748">-0.0055298889623512804</cx:pt>
          <cx:pt idx="749">-0.0071285298267914797</cx:pt>
          <cx:pt idx="750">-0.0021937901843945601</cx:pt>
          <cx:pt idx="751">-6.5217854761550503e-05</cx:pt>
          <cx:pt idx="752">-0.00029246481985224603</cx:pt>
          <cx:pt idx="753">0.00033348171490434899</cx:pt>
          <cx:pt idx="754">-0.000121725612626448</cx:pt>
          <cx:pt idx="755">-0.00041750616833378598</cx:pt>
          <cx:pt idx="756">0.000241988559376251</cx:pt>
          <cx:pt idx="757">0.00040127228545997899</cx:pt>
          <cx:pt idx="758">0.00041365956347893802</cx:pt>
          <cx:pt idx="759">-0.00081041155826822996</cx:pt>
          <cx:pt idx="760">-0.00079761522821144995</cx:pt>
          <cx:pt idx="761">-2.73647253041587e-05</cx:pt>
          <cx:pt idx="762">0.00057548402328203702</cx:pt>
          <cx:pt idx="763">0.00062559944914961996</cx:pt>
          <cx:pt idx="764">8.8383207997742196e-05</cx:pt>
          <cx:pt idx="765">-0.00066345249638809201</cx:pt>
          <cx:pt idx="766">-0.0010103172235415799</cx:pt>
          <cx:pt idx="767">-0.00066510693679422102</cx:pt>
          <cx:pt idx="768">-0.0014845798267129201</cx:pt>
          <cx:pt idx="769">-0.00228058245136235</cx:pt>
          <cx:pt idx="770">-0.0024707777172302101</cx:pt>
          <cx:pt idx="771">0.00100124861640968</cx:pt>
          <cx:pt idx="772">-0.000223216700986077</cx:pt>
          <cx:pt idx="773">-0.000978261395945573</cx:pt>
          <cx:pt idx="774">-0.0017377768715991901</cx:pt>
          <cx:pt idx="775">-0.0013402745575535899</cx:pt>
          <cx:pt idx="776">0.00025995203851719403</cx:pt>
          <cx:pt idx="777">-0.00390980902485595</cx:pt>
          <cx:pt idx="778">-0.0019726092501036398</cx:pt>
          <cx:pt idx="779">-0.0012090088758114699</cx:pt>
          <cx:pt idx="780">-0.000250206010058385</cx:pt>
          <cx:pt idx="781">0.00047594537159407699</cx:pt>
          <cx:pt idx="782">-0.00049245735772006295</cx:pt>
          <cx:pt idx="783">-4.3128006932311602e-05</cx:pt>
        </cx:lvl>
      </cx:numDim>
    </cx:data>
    <cx:data id="150">
      <cx:numDim type="val">
        <cx:f>'001_WA_F - 副本'!$EU$1:$EU$784</cx:f>
        <cx:lvl ptCount="784" formatCode="G/通用格式">
          <cx:pt idx="0">0.00017478557694849899</cx:pt>
          <cx:pt idx="1">8.9624978710662896e-05</cx:pt>
          <cx:pt idx="2">0.000212465771502682</cx:pt>
          <cx:pt idx="3">0.00065066672682861796</cx:pt>
          <cx:pt idx="4">0.00023995962627972701</cx:pt>
          <cx:pt idx="5">4.1881319525306802e-05</cx:pt>
          <cx:pt idx="6">0.00067728973711233002</cx:pt>
          <cx:pt idx="7">0.000103464901031295</cx:pt>
          <cx:pt idx="8">1.15161636214356e-05</cx:pt>
          <cx:pt idx="9">-9.8356852620611204e-05</cx:pt>
          <cx:pt idx="10">-1.64391719227995e-05</cx:pt>
          <cx:pt idx="11">-0.000206695540635763</cx:pt>
          <cx:pt idx="12">0.00019070139475822</cx:pt>
          <cx:pt idx="13">-9.9137129583385603e-05</cx:pt>
          <cx:pt idx="14">0.0012613126274510899</cx:pt>
          <cx:pt idx="15">0.00045444993199763602</cx:pt>
          <cx:pt idx="16">-0.000118881518809213</cx:pt>
          <cx:pt idx="17">0.00015475206092381401</cx:pt>
          <cx:pt idx="18">-9.8485504088061796e-05</cx:pt>
          <cx:pt idx="19">0.00038846263326632302</cx:pt>
          <cx:pt idx="20">-0.00012795594643169299</cx:pt>
          <cx:pt idx="21">0.00081317250349273505</cx:pt>
          <cx:pt idx="22">-0.00026232370327569703</cx:pt>
          <cx:pt idx="23">-1.40597345201949e-05</cx:pt>
          <cx:pt idx="24">-0.00022190419419068801</cx:pt>
          <cx:pt idx="25">-0.0012541937622991301</cx:pt>
          <cx:pt idx="26">-0.000139361057979677</cx:pt>
          <cx:pt idx="27">-0.000105037971946635</cx:pt>
          <cx:pt idx="28">0.000696141626917798</cx:pt>
          <cx:pt idx="29">0.00026973402314596099</cx:pt>
          <cx:pt idx="30">-0.00084369582531468095</cx:pt>
          <cx:pt idx="31">5.4188863429828303e-05</cx:pt>
          <cx:pt idx="32">-0.00015770678907062999</cx:pt>
          <cx:pt idx="33">0.00010439357377481699</cx:pt>
          <cx:pt idx="34">6.5701975354668897e-05</cx:pt>
          <cx:pt idx="35">-0.00034241641404481803</cx:pt>
          <cx:pt idx="36">-0.000750093521937044</cx:pt>
          <cx:pt idx="37">-0.00120317930663453</cx:pt>
          <cx:pt idx="38">-8.5808542452518494e-05</cx:pt>
          <cx:pt idx="39">6.0370722000254797e-06</cx:pt>
          <cx:pt idx="40">-0.00051310021289900003</cx:pt>
          <cx:pt idx="41">-0.0010665690066556199</cx:pt>
          <cx:pt idx="42">-0.00092764717917055998</cx:pt>
          <cx:pt idx="43">0.00055974077237774605</cx:pt>
          <cx:pt idx="44">-0.00068851261764429298</cx:pt>
          <cx:pt idx="45">-0.00069648763434494395</cx:pt>
          <cx:pt idx="46">-0.000119404172823667</cx:pt>
          <cx:pt idx="47">-0.00012065325820640701</cx:pt>
          <cx:pt idx="48">0.000144597494597706</cx:pt>
          <cx:pt idx="49">-0.00063859264103976901</cx:pt>
          <cx:pt idx="50">-0.000219356469470671</cx:pt>
          <cx:pt idx="51">-0.000109559552745756</cx:pt>
          <cx:pt idx="52">-0.000184506880803863</cx:pt>
          <cx:pt idx="53">-0.00075626886178691802</cx:pt>
          <cx:pt idx="54">-0.00047048516584658297</cx:pt>
          <cx:pt idx="55">-7.9619658745291901e-05</cx:pt>
          <cx:pt idx="56">3.49294757921871e-05</cx:pt>
          <cx:pt idx="57">0.00059467666028519797</cx:pt>
          <cx:pt idx="58">0.000212533028841827</cx:pt>
          <cx:pt idx="59">-0.00031042279783127498</cx:pt>
          <cx:pt idx="60">-0.000102932858387002</cx:pt>
          <cx:pt idx="61">0.000155973527797868</cx:pt>
          <cx:pt idx="62">-0.000127861426770391</cx:pt>
          <cx:pt idx="63">-0.00076567231890105304</cx:pt>
          <cx:pt idx="64">-0.0026328888167091802</cx:pt>
          <cx:pt idx="65">-0.00248868083406408</cx:pt>
          <cx:pt idx="66">-0.0030897414572818101</cx:pt>
          <cx:pt idx="67">-0.0024633727916639498</cx:pt>
          <cx:pt idx="68">-0.00268780579129131</cx:pt>
          <cx:pt idx="69">-0.0037325293823113298</cx:pt>
          <cx:pt idx="70">-0.00628339932899649</cx:pt>
          <cx:pt idx="71">-0.0039496531924652703</cx:pt>
          <cx:pt idx="72">0.000140645001924987</cx:pt>
          <cx:pt idx="73">-0.0025813715363126998</cx:pt>
          <cx:pt idx="74">-0.0064262682807819799</cx:pt>
          <cx:pt idx="75">-0.0034853801921483998</cx:pt>
          <cx:pt idx="76">-0.0043248372555199496</cx:pt>
          <cx:pt idx="77">-0.0041227784238838001</cx:pt>
          <cx:pt idx="78">-0.00167240820067604</cx:pt>
          <cx:pt idx="79">0.0001213991936235</cx:pt>
          <cx:pt idx="80">0.00038687864627391601</cx:pt>
          <cx:pt idx="81">0.00126851541758714</cx:pt>
          <cx:pt idx="82">0.00023502312181501199</cx:pt>
          <cx:pt idx="83">-2.93561734095521e-05</cx:pt>
          <cx:pt idx="84">-8.5212953449432494e-05</cx:pt>
          <cx:pt idx="85">-0.000455132930367962</cx:pt>
          <cx:pt idx="86">0.00051588559507514996</cx:pt>
          <cx:pt idx="87">-0.00014963721722116401</cx:pt>
          <cx:pt idx="88">-0.00066978251694594596</cx:pt>
          <cx:pt idx="89">3.8910376964062503e-05</cx:pt>
          <cx:pt idx="90">-0.00038929462950137799</cx:pt>
          <cx:pt idx="91">-0.00086278227245423602</cx:pt>
          <cx:pt idx="92">-0.0024891281787928301</cx:pt>
          <cx:pt idx="93">-0.0060713958606515503</cx:pt>
          <cx:pt idx="94">-0.0065804283944336604</cx:pt>
          <cx:pt idx="95">-0.0150160590265043</cx:pt>
          <cx:pt idx="96">-0.012627426659937199</cx:pt>
          <cx:pt idx="97">-0.014126999597811199</cx:pt>
          <cx:pt idx="98">-0.0309523133910947</cx:pt>
          <cx:pt idx="99">-0.017726903999276501</cx:pt>
          <cx:pt idx="100">-0.0089241875140478495</cx:pt>
          <cx:pt idx="101">-0.018248081040344699</cx:pt>
          <cx:pt idx="102">-0.0253789549745813</cx:pt>
          <cx:pt idx="103">-0.024563827064673499</cx:pt>
          <cx:pt idx="104">-0.013544741839298199</cx:pt>
          <cx:pt idx="105">0.0052326873268830404</cx:pt>
          <cx:pt idx="106">0.013916637123444601</cx:pt>
          <cx:pt idx="107">0.0099620449117702702</cx:pt>
          <cx:pt idx="108">-0.00056644830412869</cx:pt>
          <cx:pt idx="109">0.00123371929548067</cx:pt>
          <cx:pt idx="110">-0.00013295158560554899</cx:pt>
          <cx:pt idx="111">0.00019586042134363599</cx:pt>
          <cx:pt idx="112">0.00010496086100216199</cx:pt>
          <cx:pt idx="113">-0.00025309983759141702</cx:pt>
          <cx:pt idx="114">0.00133946696080591</cx:pt>
          <cx:pt idx="115">-0.00041137431494900502</cx:pt>
          <cx:pt idx="116">0.00106481375691459</cx:pt>
          <cx:pt idx="117">0.0070720468281318498</cx:pt>
          <cx:pt idx="118">0.00772485029393231</cx:pt>
          <cx:pt idx="119">0.0084666686128382004</cx:pt>
          <cx:pt idx="120">0.0092726660498457202</cx:pt>
          <cx:pt idx="121">0.0063164666881542599</cx:pt>
          <cx:pt idx="122">0.024954006506102501</cx:pt>
          <cx:pt idx="123">0.016873736087318701</cx:pt>
          <cx:pt idx="124">0.051032263699082599</cx:pt>
          <cx:pt idx="125">0.032047917777229901</cx:pt>
          <cx:pt idx="126">0.0455993012949912</cx:pt>
          <cx:pt idx="127">0.0420157356188006</cx:pt>
          <cx:pt idx="128">0.0458601707801631</cx:pt>
          <cx:pt idx="129">0.0217236074354046</cx:pt>
          <cx:pt idx="130">-0.030789414347374401</cx:pt>
          <cx:pt idx="131">-0.016784121447706898</cx:pt>
          <cx:pt idx="132">-0.00071307597065811202</cx:pt>
          <cx:pt idx="133">0.0023679168621344301</cx:pt>
          <cx:pt idx="134">-0.00218693056093755</cx:pt>
          <cx:pt idx="135">-0.0038507259040529598</cx:pt>
          <cx:pt idx="136">-0.00065217066752506299</cx:pt>
          <cx:pt idx="137">0.0025574834304462799</cx:pt>
          <cx:pt idx="138">0.00114657525968125</cx:pt>
          <cx:pt idx="139">-0.00036138709396826602</cx:pt>
          <cx:pt idx="140">0.00046967695842294499</cx:pt>
          <cx:pt idx="141">0.00038564251261285598</cx:pt>
          <cx:pt idx="142">-0.00069257145858115797</cx:pt>
          <cx:pt idx="143">0.0013131501969942301</cx:pt>
          <cx:pt idx="144">0.0059294460104006496</cx:pt>
          <cx:pt idx="145">0.0095650359032821205</cx:pt>
          <cx:pt idx="146">0.0062745427429377098</cx:pt>
          <cx:pt idx="147">0.00050703873535588905</cx:pt>
          <cx:pt idx="148">-0.0112452751013335</cx:pt>
          <cx:pt idx="149">-0.0022759144270616499</cx:pt>
          <cx:pt idx="150">0.0054444237334276497</cx:pt>
          <cx:pt idx="151">0.0549492622798275</cx:pt>
          <cx:pt idx="152">0.060955644232383602</cx:pt>
          <cx:pt idx="153">0.013623335254956201</cx:pt>
          <cx:pt idx="154">-0.0059882907669137004</cx:pt>
          <cx:pt idx="155">0.010695009120396899</cx:pt>
          <cx:pt idx="156">-0.0087062242168159196</cx:pt>
          <cx:pt idx="157">0.0152838472886204</cx:pt>
          <cx:pt idx="158">-0.00099552986422203811</cx:pt>
          <cx:pt idx="159">0.058844485168255099</cx:pt>
          <cx:pt idx="160">0.0645380125859462</cx:pt>
          <cx:pt idx="161">0.069952535376358704</cx:pt>
          <cx:pt idx="162">0.0273799696819296</cx:pt>
          <cx:pt idx="163">0.0066294748544663898</cx:pt>
          <cx:pt idx="164">0.0089531070430001296</cx:pt>
          <cx:pt idx="165">0.0155853379347776</cx:pt>
          <cx:pt idx="166">0.00561985731937455</cx:pt>
          <cx:pt idx="167">-6.04967706139264e-06</cx:pt>
          <cx:pt idx="168">-0.00021933191714221099</cx:pt>
          <cx:pt idx="169">-0.000432790985613892</cx:pt>
          <cx:pt idx="170">-0.0014604667590515099</cx:pt>
          <cx:pt idx="171">-9.6346970487779795e-05</cx:pt>
          <cx:pt idx="172">-0.00496179045194359</cx:pt>
          <cx:pt idx="173">-0.024877781198469499</cx:pt>
          <cx:pt idx="174">-0.026343186633374101</cx:pt>
          <cx:pt idx="175">-0.020730637126170098</cx:pt>
          <cx:pt idx="176">-0.0096713538466146401</cx:pt>
          <cx:pt idx="177">0.011391844771582</cx:pt>
          <cx:pt idx="178">0.020922821581141001</cx:pt>
          <cx:pt idx="179">0.047124274342460602</cx:pt>
          <cx:pt idx="180">0.041768849018039997</cx:pt>
          <cx:pt idx="181">0.046487352056546999</cx:pt>
          <cx:pt idx="182">0.0124107958364718</cx:pt>
          <cx:pt idx="183">-0.0128184831284188</cx:pt>
          <cx:pt idx="184">-0.027065329111545199</cx:pt>
          <cx:pt idx="185">-0.0025383902801842202</cx:pt>
          <cx:pt idx="186">-0.026854925973769699</cx:pt>
          <cx:pt idx="187">-0.0111055986757072</cx:pt>
          <cx:pt idx="188">0.027919517941533901</cx:pt>
          <cx:pt idx="189">0.0070201166464340398</cx:pt>
          <cx:pt idx="190">-0.0036937251578227398</cx:pt>
          <cx:pt idx="191">0.018672103702288199</cx:pt>
          <cx:pt idx="192">0.013145477485550301</cx:pt>
          <cx:pt idx="193">0.026379709746907402</cx:pt>
          <cx:pt idx="194">0.0033071843036475801</cx:pt>
          <cx:pt idx="195">-0.00165287150803478</cx:pt>
          <cx:pt idx="196">-0.00050168883800820897</cx:pt>
          <cx:pt idx="197">0.000153315044795756</cx:pt>
          <cx:pt idx="198">-0.010351928984136999</cx:pt>
          <cx:pt idx="199">-0.015818229846381399</cx:pt>
          <cx:pt idx="200">-0.00233363387410418</cx:pt>
          <cx:pt idx="201">-0.015779903789146999</cx:pt>
          <cx:pt idx="202">-0.044964830369455498</cx:pt>
          <cx:pt idx="203">-0.061741791169995702</cx:pt>
          <cx:pt idx="204">-0.014838049328184199</cx:pt>
          <cx:pt idx="205">-0.024659821046559401</cx:pt>
          <cx:pt idx="206">-0.011495570347937901</cx:pt>
          <cx:pt idx="207">-0.029226740509584799</cx:pt>
          <cx:pt idx="208">0.040659102284797799</cx:pt>
          <cx:pt idx="209">0.033202023700054303</cx:pt>
          <cx:pt idx="210">0.0041346404492328803</cx:pt>
          <cx:pt idx="211">0.081267117679368395</cx:pt>
          <cx:pt idx="212">0.012785551666546</cx:pt>
          <cx:pt idx="213">-0.0714204360211661</cx:pt>
          <cx:pt idx="214">-0.00311551248161004</cx:pt>
          <cx:pt idx="215">-0.0389610218035547</cx:pt>
          <cx:pt idx="216">-0.0147934831473642</cx:pt>
          <cx:pt idx="217">0.036958905474279997</cx:pt>
          <cx:pt idx="218">0.034344594940842903</cx:pt>
          <cx:pt idx="219">0.0233913258771749</cx:pt>
          <cx:pt idx="220">0.018932527602489299</cx:pt>
          <cx:pt idx="221">0.0199008582493541</cx:pt>
          <cx:pt idx="222">0.0027541818569124799</cx:pt>
          <cx:pt idx="223">-0.00041995330706573101</cx:pt>
          <cx:pt idx="224">0.00043945638593636302</cx:pt>
          <cx:pt idx="225">-0.00091260865092228697</cx:pt>
          <cx:pt idx="226">-0.0080311825030197695</cx:pt>
          <cx:pt idx="227">-0.0086559111521232295</cx:pt>
          <cx:pt idx="228">0.0090803512168077909</cx:pt>
          <cx:pt idx="229">-0.0098166247715875295</cx:pt>
          <cx:pt idx="230">-0.00284711636794388</cx:pt>
          <cx:pt idx="231">-0.045094029948140303</cx:pt>
          <cx:pt idx="232">-0.0256847672404916</cx:pt>
          <cx:pt idx="233">-0.049135607391693099</cx:pt>
          <cx:pt idx="234">0.0039713356871655201</cx:pt>
          <cx:pt idx="235">-0.0154395312425126</cx:pt>
          <cx:pt idx="236">-0.0074323001844406201</cx:pt>
          <cx:pt idx="237">0.0279636471265917</cx:pt>
          <cx:pt idx="238">0.00019968428936693701</cx:pt>
          <cx:pt idx="239">0.0198289889665062</cx:pt>
          <cx:pt idx="240">0.050636547157298199</cx:pt>
          <cx:pt idx="241">-0.0351142472702081</cx:pt>
          <cx:pt idx="242">-0.025290102917201501</cx:pt>
          <cx:pt idx="243">0.0066220267698975698</cx:pt>
          <cx:pt idx="244">-0.0027793172385415402</cx:pt>
          <cx:pt idx="245">0.0306515657115655</cx:pt>
          <cx:pt idx="246">0.032539384040421997</cx:pt>
          <cx:pt idx="247">0.014227376130394801</cx:pt>
          <cx:pt idx="248">0.0164711802864063</cx:pt>
          <cx:pt idx="249">0.0084839467118287201</cx:pt>
          <cx:pt idx="250">0.011140671848436499</cx:pt>
          <cx:pt idx="251">0.00027167791850837402</cx:pt>
          <cx:pt idx="252">-0.00021858640807030901</cx:pt>
          <cx:pt idx="253">-0.00156327270301552</cx:pt>
          <cx:pt idx="254">-0.0023224730552491601</cx:pt>
          <cx:pt idx="255">0.0060151524511730002</cx:pt>
          <cx:pt idx="256">-0.0044586618250086101</cx:pt>
          <cx:pt idx="257">-0.0097083839588929903</cx:pt>
          <cx:pt idx="258">-0.0180116488461518</cx:pt>
          <cx:pt idx="259">-0.027678937454150902</cx:pt>
          <cx:pt idx="260">-0.025205450713534201</cx:pt>
          <cx:pt idx="261">0.013404578471653401</cx:pt>
          <cx:pt idx="262">0.068148798902838495</cx:pt>
          <cx:pt idx="263">0.056087923147717898</cx:pt>
          <cx:pt idx="264">-0.033564315786247897</cx:pt>
          <cx:pt idx="265">0.012174819686599199</cx:pt>
          <cx:pt idx="266">0.0082707236029926998</cx:pt>
          <cx:pt idx="267">0.062197162239750102</cx:pt>
          <cx:pt idx="268">0.076043025244347001</cx:pt>
          <cx:pt idx="269">0.00052001380371279396</cx:pt>
          <cx:pt idx="270">-0.049555460379608798</cx:pt>
          <cx:pt idx="271">-0.0113190736374622</cx:pt>
          <cx:pt idx="272">0.018037854852536901</cx:pt>
          <cx:pt idx="273">0.0047190427498992101</cx:pt>
          <cx:pt idx="274">0.013172685971679299</cx:pt>
          <cx:pt idx="275">0.030768187674817701</cx:pt>
          <cx:pt idx="276">-0.0013075498655063999</cx:pt>
          <cx:pt idx="277">-0.0013718175188251801</cx:pt>
          <cx:pt idx="278">-0.0074903736122509199</cx:pt>
          <cx:pt idx="279">-0.016475310267015701</cx:pt>
          <cx:pt idx="280">-5.5561674544275802e-05</cx:pt>
          <cx:pt idx="281">-0.00023253662996556101</cx:pt>
          <cx:pt idx="282">-0.0042043526866770301</cx:pt>
          <cx:pt idx="283">0.0069227180939997303</cx:pt>
          <cx:pt idx="284">0.00110921145766045</cx:pt>
          <cx:pt idx="285">-0.0083818003128231598</cx:pt>
          <cx:pt idx="286">-0.0157260195658863</cx:pt>
          <cx:pt idx="287">0.0029147466151357398</cx:pt>
          <cx:pt idx="288">0.0046115616262684999</cx:pt>
          <cx:pt idx="289">0.029640588743460899</cx:pt>
          <cx:pt idx="290">0.058697835537123301</cx:pt>
          <cx:pt idx="291">0.057595683872718802</cx:pt>
          <cx:pt idx="292">0.0175385986773967</cx:pt>
          <cx:pt idx="293">-0.017251663824439399</cx:pt>
          <cx:pt idx="294">0.065641884812392998</cx:pt>
          <cx:pt idx="295">-0.012279224223137399</cx:pt>
          <cx:pt idx="296">0.022758019557072101</cx:pt>
          <cx:pt idx="297">-0.0023890902313772801</cx:pt>
          <cx:pt idx="298">0.0094753465587028105</cx:pt>
          <cx:pt idx="299">0.027060577663961</cx:pt>
          <cx:pt idx="300">0.034750272527359197</cx:pt>
          <cx:pt idx="301">-0.0033906436273637101</cx:pt>
          <cx:pt idx="302">-0.0079202745927664797</cx:pt>
          <cx:pt idx="303">0.0066709810475663297</cx:pt>
          <cx:pt idx="304">-0.043988453526598602</cx:pt>
          <cx:pt idx="305">-0.029487094662934799</cx:pt>
          <cx:pt idx="306">-0.0093484316025930301</cx:pt>
          <cx:pt idx="307">-0.0047991897269607396</cx:pt>
          <cx:pt idx="308">-0.00013604981074040199</cx:pt>
          <cx:pt idx="309">-0.0021159385168885701</cx:pt>
          <cx:pt idx="310">-0.0076829910077587903</cx:pt>
          <cx:pt idx="311">-0.0060760246529281102</cx:pt>
          <cx:pt idx="312">0.014077321109092799</cx:pt>
          <cx:pt idx="313">-0.014266772508883601</cx:pt>
          <cx:pt idx="314">-0.026899261738845399</cx:pt>
          <cx:pt idx="315">0.0038762682613946399</cx:pt>
          <cx:pt idx="316">0.0056554618416933796</cx:pt>
          <cx:pt idx="317">0.038683099470834398</cx:pt>
          <cx:pt idx="318">0.029627239645799101</cx:pt>
          <cx:pt idx="319">0.018095555012091501</cx:pt>
          <cx:pt idx="320">-0.00667935174688795</cx:pt>
          <cx:pt idx="321">-0.011849731530324</cx:pt>
          <cx:pt idx="322">0.031823369782305599</cx:pt>
          <cx:pt idx="323">0.027903313674754002</cx:pt>
          <cx:pt idx="324">0.0303277505783381</cx:pt>
          <cx:pt idx="325">0.047721119994083197</cx:pt>
          <cx:pt idx="326">0.062278708326984303</cx:pt>
          <cx:pt idx="327">0.062596406946820005</cx:pt>
          <cx:pt idx="328">0.065231721855024294</cx:pt>
          <cx:pt idx="329">-0.013899767582127701</cx:pt>
          <cx:pt idx="330">-0.044500613768712803</cx:pt>
          <cx:pt idx="331">-0.017838350737654701</cx:pt>
          <cx:pt idx="332">-0.0064214014754486</cx:pt>
          <cx:pt idx="333">0.010879721581229899</cx:pt>
          <cx:pt idx="334">0.00710526126886962</cx:pt>
          <cx:pt idx="335">-0.0010308413172039101</cx:pt>
          <cx:pt idx="336">0.00036593560197205501</cx:pt>
          <cx:pt idx="337">-0.0021761997636527402</cx:pt>
          <cx:pt idx="338">-0.0044821709821445998</cx:pt>
          <cx:pt idx="339">-0.0055968161766880298</cx:pt>
          <cx:pt idx="340">0.019216362782805401</cx:pt>
          <cx:pt idx="341">-0.0063214935176502101</cx:pt>
          <cx:pt idx="342">-0.0087930103022832804</cx:pt>
          <cx:pt idx="343">0.016057327213776101</cx:pt>
          <cx:pt idx="344">-0.029759611450716001</cx:pt>
          <cx:pt idx="345">0.044384351115745797</cx:pt>
          <cx:pt idx="346">-0.0243506831903159</cx:pt>
          <cx:pt idx="347">-0.011112361578101099</cx:pt>
          <cx:pt idx="348">-0.041151965870119503</cx:pt>
          <cx:pt idx="349">0.0100085521366295</cx:pt>
          <cx:pt idx="350">0.056444014170507102</cx:pt>
          <cx:pt idx="351">0.063023462312603695</cx:pt>
          <cx:pt idx="352">0.034836077205055299</cx:pt>
          <cx:pt idx="353">0.13709911627794999</cx:pt>
          <cx:pt idx="354">0.065401487112688006</cx:pt>
          <cx:pt idx="355">0.065434926056201395</cx:pt>
          <cx:pt idx="356">-0.0323499044810188</cx:pt>
          <cx:pt idx="357">-0.055392661346451398</cx:pt>
          <cx:pt idx="358">-0.069035519510975099</cx:pt>
          <cx:pt idx="359">-0.021033878069129701</cx:pt>
          <cx:pt idx="360">-0.020713967110815999</cx:pt>
          <cx:pt idx="361">-0.0097654257930849999</cx:pt>
          <cx:pt idx="362">-0.0033601410901349599</cx:pt>
          <cx:pt idx="363">-0.0028244395689359502</cx:pt>
          <cx:pt idx="364">0.00044992067149385599</cx:pt>
          <cx:pt idx="365">-0.00077315619394373596</cx:pt>
          <cx:pt idx="366">-0.0034110024156984399</cx:pt>
          <cx:pt idx="367">-0.0120369395030835</cx:pt>
          <cx:pt idx="368">-0.0042482749792644801</cx:pt>
          <cx:pt idx="369">-0.017705084162312</cx:pt>
          <cx:pt idx="370">-0.010984920979659999</cx:pt>
          <cx:pt idx="371">0.0153478799894072</cx:pt>
          <cx:pt idx="372">0.0129998407146575</cx:pt>
          <cx:pt idx="373">-0.00062478113155115705</cx:pt>
          <cx:pt idx="374">-0.098187440202403803</cx:pt>
          <cx:pt idx="375">-0.0205416522275302</cx:pt>
          <cx:pt idx="376">0.0183846413235461</cx:pt>
          <cx:pt idx="377">0.057736585932551897</cx:pt>
          <cx:pt idx="378">0.10720762893272601</cx:pt>
          <cx:pt idx="379">0.093934374057434003</cx:pt>
          <cx:pt idx="380">0.070666854836182305</cx:pt>
          <cx:pt idx="381">0.096025856971434495</cx:pt>
          <cx:pt idx="382">0.058630016013730198</cx:pt>
          <cx:pt idx="383">0.013502022372870501</cx:pt>
          <cx:pt idx="384">-0.073902972742509093</cx:pt>
          <cx:pt idx="385">-0.13714254772203799</cx:pt>
          <cx:pt idx="386">-0.095647924082750205</cx:pt>
          <cx:pt idx="387">-0.057408529050124897</cx:pt>
          <cx:pt idx="388">-0.038808093623740901</cx:pt>
          <cx:pt idx="389">-0.0080958701513253808</cx:pt>
          <cx:pt idx="390">0.0012127413607385801</cx:pt>
          <cx:pt idx="391">-0.00016038358304769899</cx:pt>
          <cx:pt idx="392">-0.00036743501352329001</cx:pt>
          <cx:pt idx="393">-0.00067584783645802604</cx:pt>
          <cx:pt idx="394">-0.00180879473854976</cx:pt>
          <cx:pt idx="395">-0.0101434961926519</cx:pt>
          <cx:pt idx="396">-0.0169025564993825</cx:pt>
          <cx:pt idx="397">-0.017484537101352102</cx:pt>
          <cx:pt idx="398">-0.023471701865752301</cx:pt>
          <cx:pt idx="399">-0.0203461469693417</cx:pt>
          <cx:pt idx="400">-0.045862046919759099</cx:pt>
          <cx:pt idx="401">-0.065240924953295504</cx:pt>
          <cx:pt idx="402">-0.040324603474545799</cx:pt>
          <cx:pt idx="403">0.026845335344786701</cx:pt>
          <cx:pt idx="404">0.060082282466718498</cx:pt>
          <cx:pt idx="405">0.116171490634705</cx:pt>
          <cx:pt idx="406">0.106111624325551</cx:pt>
          <cx:pt idx="407">0.048835751037403501</cx:pt>
          <cx:pt idx="408">0.075417209856737194</cx:pt>
          <cx:pt idx="409">0.046535753092430202</cx:pt>
          <cx:pt idx="410">-0.0285597205557232</cx:pt>
          <cx:pt idx="411">-0.115456838279885</cx:pt>
          <cx:pt idx="412">-0.14046183419966099</cx:pt>
          <cx:pt idx="413">-0.127474977657586</cx:pt>
          <cx:pt idx="414">-0.087099416596500404</cx:pt>
          <cx:pt idx="415">-0.074960547210343301</cx:pt>
          <cx:pt idx="416">-0.0253685971163056</cx:pt>
          <cx:pt idx="417">0.0054829633728430997</cx:pt>
          <cx:pt idx="418">0.00025417274754217502</cx:pt>
          <cx:pt idx="419">0.000271540525892479</cx:pt>
          <cx:pt idx="420">0.00054493986063798496</cx:pt>
          <cx:pt idx="421">-0.0021333588758227101</cx:pt>
          <cx:pt idx="422">-0.0011779899373129501</cx:pt>
          <cx:pt idx="423">-0.0095002285565311002</cx:pt>
          <cx:pt idx="424">-0.016856700581474201</cx:pt>
          <cx:pt idx="425">-0.0298339483420073</cx:pt>
          <cx:pt idx="426">-0.028409817635727599</cx:pt>
          <cx:pt idx="427">-0.0018886148149998699</cx:pt>
          <cx:pt idx="428">-0.0063126976297368</cx:pt>
          <cx:pt idx="429">-0.013144994394509999</cx:pt>
          <cx:pt idx="430">-0.0098897287112456808</cx:pt>
          <cx:pt idx="431">0.055343843060580503</cx:pt>
          <cx:pt idx="432">0.053248206268886503</cx:pt>
          <cx:pt idx="433">0.12907426187940799</cx:pt>
          <cx:pt idx="434">0.087688177510003601</cx:pt>
          <cx:pt idx="435">-0.023848748515234001</cx:pt>
          <cx:pt idx="436">0.039882142112214997</cx:pt>
          <cx:pt idx="437">-0.054115842053265598</cx:pt>
          <cx:pt idx="438">-0.047268282992060998</cx:pt>
          <cx:pt idx="439">-0.092030989663770296</cx:pt>
          <cx:pt idx="440">-0.10900191463898699</cx:pt>
          <cx:pt idx="441">-0.098370577365896605</cx:pt>
          <cx:pt idx="442">-0.038384617885144801</cx:pt>
          <cx:pt idx="443">-0.050426757747394399</cx:pt>
          <cx:pt idx="444">-0.0098804534255656894</cx:pt>
          <cx:pt idx="445">0.0087279905135255308</cx:pt>
          <cx:pt idx="446">-0.0038272048241395598</cx:pt>
          <cx:pt idx="447">0.000117382841989134</cx:pt>
          <cx:pt idx="448">-0.00020073524446394299</cx:pt>
          <cx:pt idx="449">-0.00085364668821071802</cx:pt>
          <cx:pt idx="450">-0.00057351415935274705</cx:pt>
          <cx:pt idx="451">-0.0059779204908522298</cx:pt>
          <cx:pt idx="452">-0.0182125441177498</cx:pt>
          <cx:pt idx="453">-0.0474915718166923</cx:pt>
          <cx:pt idx="454">-0.0090928220045623908</cx:pt>
          <cx:pt idx="455">0.0073296234194357096</cx:pt>
          <cx:pt idx="456">-0.023087401116562802</cx:pt>
          <cx:pt idx="457">0.0111130278121179</cx:pt>
          <cx:pt idx="458">0.044375219352139103</cx:pt>
          <cx:pt idx="459">0.068521457751354903</cx:pt>
          <cx:pt idx="460">0.036770714187088403</cx:pt>
          <cx:pt idx="461">0.0231913627557499</cx:pt>
          <cx:pt idx="462">-0.017627619652497501</cx:pt>
          <cx:pt idx="463">-0.077794654785646997</cx:pt>
          <cx:pt idx="464">-0.045676184411983699</cx:pt>
          <cx:pt idx="465">-0.075287831234185504</cx:pt>
          <cx:pt idx="466">-0.030450691943993299</cx:pt>
          <cx:pt idx="467">-0.052417619629803597</cx:pt>
          <cx:pt idx="468">-0.040717142764894701</cx:pt>
          <cx:pt idx="469">-0.059163675992753899</cx:pt>
          <cx:pt idx="470">-0.032704605199366799</cx:pt>
          <cx:pt idx="471">-0.010829748529062501</cx:pt>
          <cx:pt idx="472">0.00020833005121610599</cx:pt>
          <cx:pt idx="473">0.0055904277448118999</cx:pt>
          <cx:pt idx="474">-0.0047438438222278702</cx:pt>
          <cx:pt idx="475">-0.00081352910322703305</cx:pt>
          <cx:pt idx="476">-0.000286261928758252</cx:pt>
          <cx:pt idx="477">-0.000217210931615168</cx:pt>
          <cx:pt idx="478">-0.00026491479501254</cx:pt>
          <cx:pt idx="479">-0.0030048995363965601</cx:pt>
          <cx:pt idx="480">-0.00290830264744934</cx:pt>
          <cx:pt idx="481">-0.024118506877640999</cx:pt>
          <cx:pt idx="482">-0.0136321254695402</cx:pt>
          <cx:pt idx="483">0.014101001384729099</cx:pt>
          <cx:pt idx="484">0.020472924327040901</cx:pt>
          <cx:pt idx="485">-0.025030146520485699</cx:pt>
          <cx:pt idx="486">-0.0095146387775816802</cx:pt>
          <cx:pt idx="487">-0.0087409603095805598</cx:pt>
          <cx:pt idx="488">-0.018848954091342501</cx:pt>
          <cx:pt idx="489">-0.075392934453512903</cx:pt>
          <cx:pt idx="490">-0.070897219229365996</cx:pt>
          <cx:pt idx="491">-0.10856269817453799</cx:pt>
          <cx:pt idx="492">-0.018378217673888302</cx:pt>
          <cx:pt idx="493">-0.0432187030821971</cx:pt>
          <cx:pt idx="494">-0.060414275838968599</cx:pt>
          <cx:pt idx="495">-0.020972774916315499</cx:pt>
          <cx:pt idx="496">-0.017991825871648</cx:pt>
          <cx:pt idx="497">-0.0113912029553969</cx:pt>
          <cx:pt idx="498">-0.028816527120596999</cx:pt>
          <cx:pt idx="499">0.012065673129646</cx:pt>
          <cx:pt idx="500">0.0014240188268964801</cx:pt>
          <cx:pt idx="501">-0.0027802387418733401</cx:pt>
          <cx:pt idx="502">-0.0025970106176742302</cx:pt>
          <cx:pt idx="503">-3.2645666997174598e-05</cx:pt>
          <cx:pt idx="504">0.00018361410191098</cx:pt>
          <cx:pt idx="505">0.000948861537060123</cx:pt>
          <cx:pt idx="506">0.0017153848018245999</cx:pt>
          <cx:pt idx="507">-0.0017427656473829301</cx:pt>
          <cx:pt idx="508">0.0054994880176761499</cx:pt>
          <cx:pt idx="509">0.0089545061942969597</cx:pt>
          <cx:pt idx="510">-0.0024601873626113602</cx:pt>
          <cx:pt idx="511">0.010081757595332299</cx:pt>
          <cx:pt idx="512">-0.0042269806200579902</cx:pt>
          <cx:pt idx="513">-0.0061326004922528298</cx:pt>
          <cx:pt idx="514">-0.033432749467010199</cx:pt>
          <cx:pt idx="515">-0.088717530816273302</cx:pt>
          <cx:pt idx="516">-0.132245787309236</cx:pt>
          <cx:pt idx="517">-0.082676231679268894</cx:pt>
          <cx:pt idx="518">-0.079208117830358596</cx:pt>
          <cx:pt idx="519">-0.078202087004045601</cx:pt>
          <cx:pt idx="520">-0.028616227798855899</cx:pt>
          <cx:pt idx="521">-0.030905480870905</cx:pt>
          <cx:pt idx="522">-0.055578762903870198</cx:pt>
          <cx:pt idx="523">-0.014901512373810001</cx:pt>
          <cx:pt idx="524">0.032287628212547798</cx:pt>
          <cx:pt idx="525">0.0079904509546434802</cx:pt>
          <cx:pt idx="526">0.017376560131227799</cx:pt>
          <cx:pt idx="527">0.0232668438358807</cx:pt>
          <cx:pt idx="528">-0.0092382378258026292</cx:pt>
          <cx:pt idx="529">-0.0033263804900111101</cx:pt>
          <cx:pt idx="530">-0.0023149745738835102</cx:pt>
          <cx:pt idx="531">-0.00029128359801087003</cx:pt>
          <cx:pt idx="532">-0.00052981455693994596</cx:pt>
          <cx:pt idx="533">-0.00096989269147725401</cx:pt>
          <cx:pt idx="534">0.00039505932476722501</cx:pt>
          <cx:pt idx="535">-0.0021914948318879001</cx:pt>
          <cx:pt idx="536">0.0083158186145581795</cx:pt>
          <cx:pt idx="537">0.0090801424030563897</cx:pt>
          <cx:pt idx="538">0.0053505957256791701</cx:pt>
          <cx:pt idx="539">-0.0037865689834304102</cx:pt>
          <cx:pt idx="540">-0.027325015958093501</cx:pt>
          <cx:pt idx="541">-0.036939525303530098</cx:pt>
          <cx:pt idx="542">-0.034909538994070601</cx:pt>
          <cx:pt idx="543">-0.15105792867576701</cx:pt>
          <cx:pt idx="544">-0.13649766279349501</cx:pt>
          <cx:pt idx="545">-0.049301525381714</cx:pt>
          <cx:pt idx="546">-0.070066303085118894</cx:pt>
          <cx:pt idx="547">-0.014389453307160001</cx:pt>
          <cx:pt idx="548">0.0258867395155583</cx:pt>
          <cx:pt idx="549">0.0072772093136918301</cx:pt>
          <cx:pt idx="550">-0.017746279726785299</cx:pt>
          <cx:pt idx="551">0.0083862854024789706</cx:pt>
          <cx:pt idx="552">0.048811614068356601</cx:pt>
          <cx:pt idx="553">0.051554213702643299</cx:pt>
          <cx:pt idx="554">0.062841642584461302</cx:pt>
          <cx:pt idx="555">0.038283399887134702</cx:pt>
          <cx:pt idx="556">-0.0104970109976943</cx:pt>
          <cx:pt idx="557">-0.0063938143588606403</cx:pt>
          <cx:pt idx="558">0.000423756771720344</cx:pt>
          <cx:pt idx="559">-0.00065347835383425896</cx:pt>
          <cx:pt idx="560">4.6559053742362e-05</cx:pt>
          <cx:pt idx="561">-5.1349175314012899e-05</cx:pt>
          <cx:pt idx="562">0.0011719387795944001</cx:pt>
          <cx:pt idx="563">0.0028842012321020302</cx:pt>
          <cx:pt idx="564">0.027801062692415699</cx:pt>
          <cx:pt idx="565">0.0099389123417647305</cx:pt>
          <cx:pt idx="566">0.010402693682625501</cx:pt>
          <cx:pt idx="567">0.00121112383210177</cx:pt>
          <cx:pt idx="568">-0.047707195171800498</cx:pt>
          <cx:pt idx="569">-0.069952249089804505</cx:pt>
          <cx:pt idx="570">-0.018014122268252698</cx:pt>
          <cx:pt idx="571">-0.053346039327242897</cx:pt>
          <cx:pt idx="572">-0.036267173709644801</cx:pt>
          <cx:pt idx="573">-0.0066754568747791204</cx:pt>
          <cx:pt idx="574">-0.026911265427152602</cx:pt>
          <cx:pt idx="575">-0.0078180930888831195</cx:pt>
          <cx:pt idx="576">0.0278533452412544</cx:pt>
          <cx:pt idx="577">-0.00033840029650459397</cx:pt>
          <cx:pt idx="578">0.0120058723428222</cx:pt>
          <cx:pt idx="579">0.015418595872915299</cx:pt>
          <cx:pt idx="580">0.087045068838297004</cx:pt>
          <cx:pt idx="581">0.071188691443915195</cx:pt>
          <cx:pt idx="582">0.055289602169386901</cx:pt>
          <cx:pt idx="583">0.032190235415110798</cx:pt>
          <cx:pt idx="584">-0.00610219048285049</cx:pt>
          <cx:pt idx="585">-0.0081336820313281794</cx:pt>
          <cx:pt idx="586">7.7965307032132997e-05</cx:pt>
          <cx:pt idx="587">0.00029643180544392802</cx:pt>
          <cx:pt idx="588">-0.00018314050266357199</cx:pt>
          <cx:pt idx="589">0.000374700899279383</cx:pt>
          <cx:pt idx="590">0.00111528228856576</cx:pt>
          <cx:pt idx="591">0.0076086532610507001</cx:pt>
          <cx:pt idx="592">0.028689803789510099</cx:pt>
          <cx:pt idx="593">0.013667994069403101</cx:pt>
          <cx:pt idx="594">0.037685935202716202</cx:pt>
          <cx:pt idx="595">0.026441314270213699</cx:pt>
          <cx:pt idx="596">-0.024772974503874799</cx:pt>
          <cx:pt idx="597">0.0031659906544479299</cx:pt>
          <cx:pt idx="598">-0.027722641317979801</cx:pt>
          <cx:pt idx="599">0.020159748325222999</cx:pt>
          <cx:pt idx="600">0.0266126063199046</cx:pt>
          <cx:pt idx="601">0.061618223287930998</cx:pt>
          <cx:pt idx="602">0.016870557501996501</cx:pt>
          <cx:pt idx="603">-0.0083962874977802394</cx:pt>
          <cx:pt idx="604">-0.00185395514535225</cx:pt>
          <cx:pt idx="605">0.0224418342240594</cx:pt>
          <cx:pt idx="606">-0.036462974245199599</cx:pt>
          <cx:pt idx="607">0.0132433448419769</cx:pt>
          <cx:pt idx="608">0.052694781583711499</cx:pt>
          <cx:pt idx="609">0.023853036201342499</cx:pt>
          <cx:pt idx="610">0.021154032371728498</cx:pt>
          <cx:pt idx="611">-0.0036897382062409702</cx:pt>
          <cx:pt idx="612">-0.0202553832343439</cx:pt>
          <cx:pt idx="613">-0.00867131072636914</cx:pt>
          <cx:pt idx="614">-0.00079756218385448104</cx:pt>
          <cx:pt idx="615">0.00083081216391399197</cx:pt>
          <cx:pt idx="616">-4.6027226902387197e-05</cx:pt>
          <cx:pt idx="617">0.00011167091740685301</cx:pt>
          <cx:pt idx="618">0.0014742211565179201</cx:pt>
          <cx:pt idx="619">0.0062302031227263396</cx:pt>
          <cx:pt idx="620">0.027624362764340799</cx:pt>
          <cx:pt idx="621">0.025082590122466299</cx:pt>
          <cx:pt idx="622">0.049338653488155401</cx:pt>
          <cx:pt idx="623">0.042206534207349197</cx:pt>
          <cx:pt idx="624">-0.018129793631063901</cx:pt>
          <cx:pt idx="625">-0.0144280144578686</cx:pt>
          <cx:pt idx="626">-0.0010275945080190901</cx:pt>
          <cx:pt idx="627">0.053362695377148599</cx:pt>
          <cx:pt idx="628">0.029701717628201198</cx:pt>
          <cx:pt idx="629">0.077292683334016593</cx:pt>
          <cx:pt idx="630">0.0346478981235799</cx:pt>
          <cx:pt idx="631">-0.0084682413320880494</cx:pt>
          <cx:pt idx="632">0.023762056126606299</cx:pt>
          <cx:pt idx="633">0.0111396328062021</cx:pt>
          <cx:pt idx="634">-0.0096725666406161908</cx:pt>
          <cx:pt idx="635">-0.010291315964950601</cx:pt>
          <cx:pt idx="636">0.0309796640013883</cx:pt>
          <cx:pt idx="637">0.00357241731870927</cx:pt>
          <cx:pt idx="638">0.003809118961257</cx:pt>
          <cx:pt idx="639">-0.00878634571844592</cx:pt>
          <cx:pt idx="640">-0.0084597988734731195</cx:pt>
          <cx:pt idx="641">-0.00028982523355653301</cx:pt>
          <cx:pt idx="642">-0.00015837840695503901</cx:pt>
          <cx:pt idx="643">1.49667760891209e-05</cx:pt>
          <cx:pt idx="644">0.00019701673893922101</cx:pt>
          <cx:pt idx="645">-0.00081130932378504898</cx:pt>
          <cx:pt idx="646">0.0016026405303921701</cx:pt>
          <cx:pt idx="647">0.00286994478500565</cx:pt>
          <cx:pt idx="648">0.00056591193656331301</cx:pt>
          <cx:pt idx="649">-0.0014345908389088401</cx:pt>
          <cx:pt idx="650">-0.010779518795227899</cx:pt>
          <cx:pt idx="651">-0.00040254472735405103</cx:pt>
          <cx:pt idx="652">0.020570964764372299</cx:pt>
          <cx:pt idx="653">-0.0035692749777843898</cx:pt>
          <cx:pt idx="654">-0.0099054736994962107</cx:pt>
          <cx:pt idx="655">0.0027731185407931401</cx:pt>
          <cx:pt idx="656">0.0119096945864994</cx:pt>
          <cx:pt idx="657">0.046352463677432898</cx:pt>
          <cx:pt idx="658">-0.034623284781277297</cx:pt>
          <cx:pt idx="659">0.029248403574497501</cx:pt>
          <cx:pt idx="660">0.067351949794549698</cx:pt>
          <cx:pt idx="661">0.061392001170394402</cx:pt>
          <cx:pt idx="662">0.051209856861030099</cx:pt>
          <cx:pt idx="663">0.0081016557724326605</cx:pt>
          <cx:pt idx="664">0.0191897903234691</cx:pt>
          <cx:pt idx="665">0.0060481695774814203</cx:pt>
          <cx:pt idx="666">0.012292389643063501</cx:pt>
          <cx:pt idx="667">0.0033691476789429698</cx:pt>
          <cx:pt idx="668">-3.1725761828447798e-05</cx:pt>
          <cx:pt idx="669">0.00073928844256756804</cx:pt>
          <cx:pt idx="670">-2.0519453742042601e-05</cx:pt>
          <cx:pt idx="671">-0.000478065671264822</cx:pt>
          <cx:pt idx="672">1.3040160755525e-05</cx:pt>
          <cx:pt idx="673">-0.00013960815587426499</cx:pt>
          <cx:pt idx="674">0.00095991588116477297</cx:pt>
          <cx:pt idx="675">0.00032738409505255801</cx:pt>
          <cx:pt idx="676">-0.0123794535717955</cx:pt>
          <cx:pt idx="677">-0.033445736899526297</cx:pt>
          <cx:pt idx="678">-0.016541345675000999</cx:pt>
          <cx:pt idx="679">-0.00218709239783432</cx:pt>
          <cx:pt idx="680">0.038823733478725198</cx:pt>
          <cx:pt idx="681">0.054125350027684899</cx:pt>
          <cx:pt idx="682">0.051112737583696999</cx:pt>
          <cx:pt idx="683">0.025368275097681699</cx:pt>
          <cx:pt idx="684">0.022632823157601598</cx:pt>
          <cx:pt idx="685">-0.0257226116359414</cx:pt>
          <cx:pt idx="686">-0.046245512297387999</cx:pt>
          <cx:pt idx="687">-8.8971683670855401e-05</cx:pt>
          <cx:pt idx="688">0.034654127410491599</cx:pt>
          <cx:pt idx="689">0.00178454591855358</cx:pt>
          <cx:pt idx="690">-0.00021365531529121101</cx:pt>
          <cx:pt idx="691">-0.0096709698087407495</cx:pt>
          <cx:pt idx="692">-0.0043029183462728804</cx:pt>
          <cx:pt idx="693">-0.0109262306135518</cx:pt>
          <cx:pt idx="694">-0.0180883312800744</cx:pt>
          <cx:pt idx="695">-0.0073578857282514797</cx:pt>
          <cx:pt idx="696">-0.0021065663177087502</cx:pt>
          <cx:pt idx="697">0.00032267183523427602</cx:pt>
          <cx:pt idx="698">-9.9257334503010105e-05</cx:pt>
          <cx:pt idx="699">-0.00052031604142444097</cx:pt>
          <cx:pt idx="700">-0.00055430338976760602</cx:pt>
          <cx:pt idx="701">-0.00037810631291176699</cx:pt>
          <cx:pt idx="702">-0.00063699961562423905</cx:pt>
          <cx:pt idx="703">-0.0019874408739069499</cx:pt>
          <cx:pt idx="704">-0.018848756060831098</cx:pt>
          <cx:pt idx="705">-0.0232435811348842</cx:pt>
          <cx:pt idx="706">-0.0155124872249121</cx:pt>
          <cx:pt idx="707">-0.0015688061666704501</cx:pt>
          <cx:pt idx="708">0.026687168542042599</cx:pt>
          <cx:pt idx="709">0.043471579932446602</cx:pt>
          <cx:pt idx="710">0.035060185479619803</cx:pt>
          <cx:pt idx="711">-0.0128929020850278</cx:pt>
          <cx:pt idx="712">0.0046509014992552698</cx:pt>
          <cx:pt idx="713">-0.00126553271434919</cx:pt>
          <cx:pt idx="714">0.020376041302788299</cx:pt>
          <cx:pt idx="715">-0.0069532580887063499</cx:pt>
          <cx:pt idx="716">0.0127299171818553</cx:pt>
          <cx:pt idx="717">0.0342146069178293</cx:pt>
          <cx:pt idx="718">0.012368768555973899</cx:pt>
          <cx:pt idx="719">0.017003069552382299</cx:pt>
          <cx:pt idx="720">0.0059573211825724197</cx:pt>
          <cx:pt idx="721">-0.0096369091325012503</cx:pt>
          <cx:pt idx="722">-0.0220071219390011</cx:pt>
          <cx:pt idx="723">-0.0126063356726497</cx:pt>
          <cx:pt idx="724">-0.0043154902475494097</cx:pt>
          <cx:pt idx="725">9.61332965606012e-05</cx:pt>
          <cx:pt idx="726">0.00039548954305681198</cx:pt>
          <cx:pt idx="727">-0.0012018488140814699</cx:pt>
          <cx:pt idx="728">0.000126218235239299</cx:pt>
          <cx:pt idx="729">0.00055475707282205504</cx:pt>
          <cx:pt idx="730">0.00035584515086940403</cx:pt>
          <cx:pt idx="731">0.000162667488746155</cx:pt>
          <cx:pt idx="732">-0.00084631003838049601</cx:pt>
          <cx:pt idx="733">0.0023926346256669499</cx:pt>
          <cx:pt idx="734">0.010106457113991701</cx:pt>
          <cx:pt idx="735">0.013007576261954</cx:pt>
          <cx:pt idx="736">0.0218434827238305</cx:pt>
          <cx:pt idx="737">0.0288332769437715</cx:pt>
          <cx:pt idx="738">0.029392885753945299</cx:pt>
          <cx:pt idx="739">0.033769564544367199</cx:pt>
          <cx:pt idx="740">0.03446971303344</cx:pt>
          <cx:pt idx="741">0.00799037991153035</cx:pt>
          <cx:pt idx="742">0.024318713918055301</cx:pt>
          <cx:pt idx="743">0.024032020419005401</cx:pt>
          <cx:pt idx="744">0.030662155506046999</cx:pt>
          <cx:pt idx="745">0.035689409080440097</cx:pt>
          <cx:pt idx="746">0.013518395389806899</cx:pt>
          <cx:pt idx="747">-0.0051073211975012902</cx:pt>
          <cx:pt idx="748">-0.00236159250560098</cx:pt>
          <cx:pt idx="749">3.3098809664438001e-05</cx:pt>
          <cx:pt idx="750">-0.00088664965533590998</cx:pt>
          <cx:pt idx="751">-2.0005320027272599e-05</cx:pt>
          <cx:pt idx="752">0.00064892706517699704</cx:pt>
          <cx:pt idx="753">-0.00013745322485232499</cx:pt>
          <cx:pt idx="754">8.1452395614631799e-05</cx:pt>
          <cx:pt idx="755">-0.00038054723855977302</cx:pt>
          <cx:pt idx="756">0.00054618149433702202</cx:pt>
          <cx:pt idx="757">-0.00064519941217549995</cx:pt>
          <cx:pt idx="758">0.000434375486499348</cx:pt>
          <cx:pt idx="759">-0.000178197000976867</cx:pt>
          <cx:pt idx="760">-0.00024023015235132201</cx:pt>
          <cx:pt idx="761">-0.0011523884650844699</cx:pt>
          <cx:pt idx="762">0.00046675770887720503</cx:pt>
          <cx:pt idx="763">-0.00064799264774011297</cx:pt>
          <cx:pt idx="764">-0.00051976957473427504</cx:pt>
          <cx:pt idx="765">-5.5754122013248397e-05</cx:pt>
          <cx:pt idx="766">-0.0029482545756767502</cx:pt>
          <cx:pt idx="767">1.7654843172124901e-05</cx:pt>
          <cx:pt idx="768">0.0020953125300518802</cx:pt>
          <cx:pt idx="769">0.00087911191275617698</cx:pt>
          <cx:pt idx="770">0.0135460912934704</cx:pt>
          <cx:pt idx="771">0.0091227933846951808</cx:pt>
          <cx:pt idx="772">0.0023386378171005198</cx:pt>
          <cx:pt idx="773">-0.0023586578437133601</cx:pt>
          <cx:pt idx="774">-0.00305353013720688</cx:pt>
          <cx:pt idx="775">0.00031276223481685803</cx:pt>
          <cx:pt idx="776">-0.00022561818853088699</cx:pt>
          <cx:pt idx="777">-0.0021515056393518698</cx:pt>
          <cx:pt idx="778">-0.00082231911727156405</cx:pt>
          <cx:pt idx="779">-6.9029109256534801e-05</cx:pt>
          <cx:pt idx="780">0.00045342518017682699</cx:pt>
          <cx:pt idx="781">-1.6701172115697201e-05</cx:pt>
          <cx:pt idx="782">9.4588211743872906e-05</cx:pt>
          <cx:pt idx="783">0.00037244962738507999</cx:pt>
        </cx:lvl>
      </cx:numDim>
    </cx:data>
    <cx:data id="151">
      <cx:numDim type="val">
        <cx:f>'001_WA_F - 副本'!$EV$1:$EV$784</cx:f>
        <cx:lvl ptCount="784" formatCode="0.00E+00">
          <cx:pt idx="0">-7.5385032743785802e-05</cx:pt>
          <cx:pt idx="1">0.00053931864153114299</cx:pt>
          <cx:pt idx="2">0.00026411454490689502</cx:pt>
          <cx:pt idx="3">-9.5495562116617799e-05</cx:pt>
          <cx:pt idx="4">0.00039103721978072899</cx:pt>
          <cx:pt idx="5">-0.0004516964636022</cx:pt>
          <cx:pt idx="6">-0.00060194449771828302</cx:pt>
          <cx:pt idx="7">-0.0010388553598171899</cx:pt>
          <cx:pt idx="8">-0.00035076466723992303</cx:pt>
          <cx:pt idx="9">0.00075497201549159295</cx:pt>
          <cx:pt idx="10">-4.2529269965111103e-06</cx:pt>
          <cx:pt idx="11">0.00054769637999179798</cx:pt>
          <cx:pt idx="12">-0.00056166371297764004</cx:pt>
          <cx:pt idx="13">-2.8585611523763399e-05</cx:pt>
          <cx:pt idx="14">0.000153251057202114</cx:pt>
          <cx:pt idx="15">4.31339465622444e-05</cx:pt>
          <cx:pt idx="16">0.00065287253951435299</cx:pt>
          <cx:pt idx="17">-0.00055087953335185703</cx:pt>
          <cx:pt idx="18">0.00052747622479903803</cx:pt>
          <cx:pt idx="19">-0.00035539049114554098</cx:pt>
          <cx:pt idx="20">-0.00018963345323225799</cx:pt>
          <cx:pt idx="21">0.00065761232161575304</cx:pt>
          <cx:pt idx="22">0.000359020901472851</cx:pt>
          <cx:pt idx="23">0.00049482229625911502</cx:pt>
          <cx:pt idx="24">0.00031431239178833102</cx:pt>
          <cx:pt idx="25">-0.00156851987490567</cx:pt>
          <cx:pt idx="26">-2.8266438091626801e-05</cx:pt>
          <cx:pt idx="27">-0.00028143683755866899</cx:pt>
          <cx:pt idx="28">-0.00045773745096946798</cx:pt>
          <cx:pt idx="29">7.3371085751119001e-05</cx:pt>
          <cx:pt idx="30">-0.00043870744522729702</cx:pt>
          <cx:pt idx="31">0.000252167045412749</cx:pt>
          <cx:pt idx="32">-0.00013831724719147299</cx:pt>
          <cx:pt idx="33">-0.00042664524483232701</cx:pt>
          <cx:pt idx="34">-5.8967961172201e-05</cx:pt>
          <cx:pt idx="35">0.00084651938186038197</cx:pt>
          <cx:pt idx="36">-0.00012851286802996399</cx:pt>
          <cx:pt idx="37">-0.00078637192987734603</cx:pt>
          <cx:pt idx="38">-0.000624704148798469</cx:pt>
          <cx:pt idx="39">-0.00157419969867066</cx:pt>
          <cx:pt idx="40">-0.00087152590995335404</cx:pt>
          <cx:pt idx="41">0.00074093741149860103</cx:pt>
          <cx:pt idx="42">-0.00055273712515829202</cx:pt>
          <cx:pt idx="43">0.00078311088162765202</cx:pt>
          <cx:pt idx="44">-0.00023675158368775199</cx:pt>
          <cx:pt idx="45">-0.00026029322515197398</cx:pt>
          <cx:pt idx="46">-0.00042754814934052002</cx:pt>
          <cx:pt idx="47">-0.00034202476407514502</cx:pt>
          <cx:pt idx="48">-0.00134932490233061</cx:pt>
          <cx:pt idx="49">0.00029084987321824899</cx:pt>
          <cx:pt idx="50">-0.00030407397684791102</cx:pt>
          <cx:pt idx="51">-0.00054979109299408096</cx:pt>
          <cx:pt idx="52">0.00032858440330666799</cx:pt>
          <cx:pt idx="53">-0.00052237560164939301</cx:pt>
          <cx:pt idx="54">-2.3994829111877699e-05</cx:pt>
          <cx:pt idx="55">-0.00054095559744796998</cx:pt>
          <cx:pt idx="56">-0.00026562189571987399</cx:pt>
          <cx:pt idx="57">-0.00037185219997550701</cx:pt>
          <cx:pt idx="58">0.0010377376199109201</cx:pt>
          <cx:pt idx="59">-0.00032652783452761998</cx:pt>
          <cx:pt idx="60">0.00069380735356529104</cx:pt>
          <cx:pt idx="61">0.000108107258345379</cx:pt>
          <cx:pt idx="62">-0.00115804119389251</cx:pt>
          <cx:pt idx="63">5.9482774381566003e-05</cx:pt>
          <cx:pt idx="64">-0.00051772167821252603</cx:pt>
          <cx:pt idx="65">-0.0023213321654739398</cx:pt>
          <cx:pt idx="66">-0.0064000304892958401</cx:pt>
          <cx:pt idx="67">-0.0063643327922788904</cx:pt>
          <cx:pt idx="68">-0.0045478768642067003</cx:pt>
          <cx:pt idx="69">-0.00142512535855683</cx:pt>
          <cx:pt idx="70">-0.0027372653050778501</cx:pt>
          <cx:pt idx="71">-0.0019762026417614099</cx:pt>
          <cx:pt idx="72">-0.00106077955586989</cx:pt>
          <cx:pt idx="73">-0.0031385311081819399</cx:pt>
          <cx:pt idx="74">-0.0021442389490137501</cx:pt>
          <cx:pt idx="75">0.0048673480311677998</cx:pt>
          <cx:pt idx="76">0.00116404924400976</cx:pt>
          <cx:pt idx="77">-0.000499529137321565</cx:pt>
          <cx:pt idx="78">-0.00081272792164064104</cx:pt>
          <cx:pt idx="79">-0.00058784806555986697</cx:pt>
          <cx:pt idx="80">-0.00095556316006986295</cx:pt>
          <cx:pt idx="81">-0.00066048296039393798</cx:pt>
          <cx:pt idx="82">-0.00051086937197934105</cx:pt>
          <cx:pt idx="83">0.00040828194192923597</cx:pt>
          <cx:pt idx="84">-0.00070471993996625503</cx:pt>
          <cx:pt idx="85">-0.00032960819990163702</cx:pt>
          <cx:pt idx="86">-0.00031963524211085803</cx:pt>
          <cx:pt idx="87">-0.00069120335583740104</cx:pt>
          <cx:pt idx="88">0.000956100133809752</cx:pt>
          <cx:pt idx="89">0.00444687253410328</cx:pt>
          <cx:pt idx="90">0.0055215435857046804</cx:pt>
          <cx:pt idx="91">0.0071064101334194002</cx:pt>
          <cx:pt idx="92">0.0085601222553050409</cx:pt>
          <cx:pt idx="93">0.0081958076085365903</cx:pt>
          <cx:pt idx="94">0.012146929275854401</cx:pt>
          <cx:pt idx="95">-0.00075905962683442505</cx:pt>
          <cx:pt idx="96">0.0081512306060058</cx:pt>
          <cx:pt idx="97">0.0083241495800597896</cx:pt>
          <cx:pt idx="98">0.015834295391565199</cx:pt>
          <cx:pt idx="99">0.0211576674411364</cx:pt>
          <cx:pt idx="100">0.0037065026575648901</cx:pt>
          <cx:pt idx="101">-0.0075570018649745701</cx:pt>
          <cx:pt idx="102">0.0039133085461651</cx:pt>
          <cx:pt idx="103">0.0127935115360707</cx:pt>
          <cx:pt idx="104">0.019169073749973401</cx:pt>
          <cx:pt idx="105">-0.0082384669022617998</cx:pt>
          <cx:pt idx="106">-0.019880195136555898</cx:pt>
          <cx:pt idx="107">-0.0094281159691254196</cx:pt>
          <cx:pt idx="108">0.0038871623687079899</cx:pt>
          <cx:pt idx="109">0.0038944959266931302</cx:pt>
          <cx:pt idx="110">0.00067352209867845199</cx:pt>
          <cx:pt idx="111">-0.000115067444478309</cx:pt>
          <cx:pt idx="112">0.00044616093791780698</cx:pt>
          <cx:pt idx="113">0.00029962069798457498</cx:pt>
          <cx:pt idx="114">-9.9274643307811994e-05</cx:pt>
          <cx:pt idx="115">0.00118004998814283</cx:pt>
          <cx:pt idx="116">-0.00053416358485063097</cx:pt>
          <cx:pt idx="117">0.00147965259896702</cx:pt>
          <cx:pt idx="118">0.0015256980533231801</cx:pt>
          <cx:pt idx="119">0.0053200854524255003</cx:pt>
          <cx:pt idx="120">0.015300969964283401</cx:pt>
          <cx:pt idx="121">0.037292137968266803</cx:pt>
          <cx:pt idx="122">0.0288589440412498</cx:pt>
          <cx:pt idx="123">0.016583332192214501</cx:pt>
          <cx:pt idx="124">0.0093310712472660408</cx:pt>
          <cx:pt idx="125">0.0062087854375703104</cx:pt>
          <cx:pt idx="126">-0.0050290044858124199</cx:pt>
          <cx:pt idx="127">-0.0072464749839835502</cx:pt>
          <cx:pt idx="128">-0.017893555135212999</cx:pt>
          <cx:pt idx="129">-0.019367823045668801</cx:pt>
          <cx:pt idx="130">0.023285157644878901</cx:pt>
          <cx:pt idx="131">0.016871720376935798</cx:pt>
          <cx:pt idx="132">0.00033885312915874399</cx:pt>
          <cx:pt idx="133">0.016600121861922699</cx:pt>
          <cx:pt idx="134">0.00092829163597758898</cx:pt>
          <cx:pt idx="135">0.0080853694830268306</cx:pt>
          <cx:pt idx="136">0.033702590794756598</cx:pt>
          <cx:pt idx="137">0.0138998558269388</cx:pt>
          <cx:pt idx="138">0.00076076564375543898</cx:pt>
          <cx:pt idx="139">0.00025944975655019101</cx:pt>
          <cx:pt idx="140">-0.000281094781148485</cx:pt>
          <cx:pt idx="141">0.000382157547905092</cx:pt>
          <cx:pt idx="142">-0.00034827353226290797</cx:pt>
          <cx:pt idx="143">0.0020853892435772799</cx:pt>
          <cx:pt idx="144">0.00089836934259446895</cx:pt>
          <cx:pt idx="145">0.0071342502417276301</cx:pt>
          <cx:pt idx="146">0.0060909213364824201</cx:pt>
          <cx:pt idx="147">0.016310048188900798</cx:pt>
          <cx:pt idx="148">0.012884400431753601</cx:pt>
          <cx:pt idx="149">0.020409607413945201</cx:pt>
          <cx:pt idx="150">-0.0027889094338106901</cx:pt>
          <cx:pt idx="151">-0.011215590601650499</cx:pt>
          <cx:pt idx="152">-0.018371930338032898</cx:pt>
          <cx:pt idx="153">-0.016426097533574401</cx:pt>
          <cx:pt idx="154">-0.0068833090123068897</cx:pt>
          <cx:pt idx="155">-0.018935358680788099</cx:pt>
          <cx:pt idx="156">-0.00848317009322248</cx:pt>
          <cx:pt idx="157">0.0014744621625183999</cx:pt>
          <cx:pt idx="158">0.0228242452139398</cx:pt>
          <cx:pt idx="159">0.0088994980001339593</cx:pt>
          <cx:pt idx="160">0.0074310239037923996</cx:pt>
          <cx:pt idx="161">0.0085476235205500604</cx:pt>
          <cx:pt idx="162">0.024040646000280701</cx:pt>
          <cx:pt idx="163">0.0215356126866053</cx:pt>
          <cx:pt idx="164">0.028429907104539</cx:pt>
          <cx:pt idx="165">0.0095842245957618605</cx:pt>
          <cx:pt idx="166">0.0015760299089156301</cx:pt>
          <cx:pt idx="167">-0.00055636304110961196</cx:pt>
          <cx:pt idx="168">-0.00045286893353433202</cx:pt>
          <cx:pt idx="169">0.00035559334919271101</cx:pt>
          <cx:pt idx="170">0.00010663239466662</cx:pt>
          <cx:pt idx="171">-0.0019785818505178901</cx:pt>
          <cx:pt idx="172">0.00179013177608074</cx:pt>
          <cx:pt idx="173">0.0091790182501471102</cx:pt>
          <cx:pt idx="174">0.00350256471128165</cx:pt>
          <cx:pt idx="175">0.00175194858853231</cx:pt>
          <cx:pt idx="176">0.0101347054880547</cx:pt>
          <cx:pt idx="177">0.017321079022802399</cx:pt>
          <cx:pt idx="178">0.00065049680642722196</cx:pt>
          <cx:pt idx="179">-0.017972788378882502</cx:pt>
          <cx:pt idx="180">-0.020288610514484901</cx:pt>
          <cx:pt idx="181">-0.028120654015562602</cx:pt>
          <cx:pt idx="182">-0.0033155994271023702</cx:pt>
          <cx:pt idx="183">0.0109601354953924</cx:pt>
          <cx:pt idx="184">-0.0070620084891941798</cx:pt>
          <cx:pt idx="185">-0.0040122484278002296</cx:pt>
          <cx:pt idx="186">0.013052867608155</cx:pt>
          <cx:pt idx="187">0.019096486990616099</cx:pt>
          <cx:pt idx="188">0.022364593147236201</cx:pt>
          <cx:pt idx="189">0.023612288182489199</cx:pt>
          <cx:pt idx="190">0.031019552201117101</cx:pt>
          <cx:pt idx="191">0.034076859971504399</cx:pt>
          <cx:pt idx="192">0.032555894942504097</cx:pt>
          <cx:pt idx="193">0.023980549133289401</cx:pt>
          <cx:pt idx="194">0.0052773301208100297</cx:pt>
          <cx:pt idx="195">8.4411291641238695e-05</cx:pt>
          <cx:pt idx="196">-9.3691463681800104e-05</cx:pt>
          <cx:pt idx="197">0.00039248661883259698</cx:pt>
          <cx:pt idx="198">-0.0030471055509519898</cx:pt>
          <cx:pt idx="199">-0.0065517416689498996</cx:pt>
          <cx:pt idx="200">-0.00689868152329894</cx:pt>
          <cx:pt idx="201">0.00462119515137585</cx:pt>
          <cx:pt idx="202">-0.0018816348784183299</cx:pt>
          <cx:pt idx="203">-0.0152839356181378</cx:pt>
          <cx:pt idx="204">-0.0068687412170867603</cx:pt>
          <cx:pt idx="205">-0.0081786901882111001</cx:pt>
          <cx:pt idx="206">0.010866707188952</cx:pt>
          <cx:pt idx="207">0.027102080021174101</cx:pt>
          <cx:pt idx="208">0.015140121166939399</cx:pt>
          <cx:pt idx="209">-0.0026746562548703298</cx:pt>
          <cx:pt idx="210">0.053763543524204101</cx:pt>
          <cx:pt idx="211">0.051880664288067001</cx:pt>
          <cx:pt idx="212">0.048173231329975801</cx:pt>
          <cx:pt idx="213">0.068047213504391996</cx:pt>
          <cx:pt idx="214">0.037614282987582702</cx:pt>
          <cx:pt idx="215">0.0360815325210955</cx:pt>
          <cx:pt idx="216">0.058407469182624898</cx:pt>
          <cx:pt idx="217">0.018183546615102599</cx:pt>
          <cx:pt idx="218">0.023605584074147999</cx:pt>
          <cx:pt idx="219">0.029170466576570801</cx:pt>
          <cx:pt idx="220">0.024527607231174201</cx:pt>
          <cx:pt idx="221">0.0205748507898437</cx:pt>
          <cx:pt idx="222">0.0040857786981990203</cx:pt>
          <cx:pt idx="223">-0.00030351931963476303</cx:pt>
          <cx:pt idx="224">-0.00040950111849695302</cx:pt>
          <cx:pt idx="225">-0.00051327820835387196</cx:pt>
          <cx:pt idx="226">-0.00496436635763149</cx:pt>
          <cx:pt idx="227">-0.0072514672452207198</cx:pt>
          <cx:pt idx="228">-0.0148986475807164</cx:pt>
          <cx:pt idx="229">-0.0013128968063067701</cx:pt>
          <cx:pt idx="230">-0.017961158012997198</cx:pt>
          <cx:pt idx="231">-0.039140938705139697</cx:pt>
          <cx:pt idx="232">-0.030834836351823401</cx:pt>
          <cx:pt idx="233">-0.016663870084638498</cx:pt>
          <cx:pt idx="234">0.0051661274196302502</cx:pt>
          <cx:pt idx="235">0.0369061473029446</cx:pt>
          <cx:pt idx="236">0.012721137066689399</cx:pt>
          <cx:pt idx="237">-0.0055224844150909298</cx:pt>
          <cx:pt idx="238">0.019093837088101601</cx:pt>
          <cx:pt idx="239">0.031842338796169198</cx:pt>
          <cx:pt idx="240">-0.020444541897821199</cx:pt>
          <cx:pt idx="241">0.0081516103132964392</cx:pt>
          <cx:pt idx="242">0.0289696232393001</cx:pt>
          <cx:pt idx="243">0.0206850079448627</cx:pt>
          <cx:pt idx="244">0.0507680390586073</cx:pt>
          <cx:pt idx="245">0.028092371237879998</cx:pt>
          <cx:pt idx="246">0.0079684743014388198</cx:pt>
          <cx:pt idx="247">0.0049284024268397399</cx:pt>
          <cx:pt idx="248">0.019687007870811499</cx:pt>
          <cx:pt idx="249">0.017051555685461801</cx:pt>
          <cx:pt idx="250">0.0027359358349922699</cx:pt>
          <cx:pt idx="251">0.00062215990866903699</cx:pt>
          <cx:pt idx="252">8.6106462532372502e-05</cx:pt>
          <cx:pt idx="253">-0.00035060439153269702</cx:pt>
          <cx:pt idx="254">-0.0048337982159657698</cx:pt>
          <cx:pt idx="255">-0.0061898583636766803</cx:pt>
          <cx:pt idx="256">-0.013476617599283</cx:pt>
          <cx:pt idx="257">-0.012188996176819599</cx:pt>
          <cx:pt idx="258">-0.00368042889172454</cx:pt>
          <cx:pt idx="259">-0.00357271551302579</cx:pt>
          <cx:pt idx="260">0.0021122129459306099</cx:pt>
          <cx:pt idx="261">-0.0088474552700773899</cx:pt>
          <cx:pt idx="262">-0.0097498776733374107</cx:pt>
          <cx:pt idx="263">0.040097377645955098</cx:pt>
          <cx:pt idx="264">0.0106924216215945</cx:pt>
          <cx:pt idx="265">-0.015183652336709701</cx:pt>
          <cx:pt idx="266">-0.0037028625666797798</cx:pt>
          <cx:pt idx="267">-0.042049396127465402</cx:pt>
          <cx:pt idx="268">-0.051479757803833098</cx:pt>
          <cx:pt idx="269">-0.056408802691530903</cx:pt>
          <cx:pt idx="270">-0.044066905619610103</cx:pt>
          <cx:pt idx="271">-0.037232720646628699</cx:pt>
          <cx:pt idx="272">-0.00498505221386558</cx:pt>
          <cx:pt idx="273">-0.021357648135906002</cx:pt>
          <cx:pt idx="274">-0.028897241072951801</cx:pt>
          <cx:pt idx="275">-0.040343520863259701</cx:pt>
          <cx:pt idx="276">-0.00091986961247571102</cx:pt>
          <cx:pt idx="277">0.0085013414887874592</cx:pt>
          <cx:pt idx="278">-0.000110265209179748</cx:pt>
          <cx:pt idx="279">0.000247010670536106</cx:pt>
          <cx:pt idx="280">7.1653267121350606e-05</cx:pt>
          <cx:pt idx="281">8.3497335804417805e-05</cx:pt>
          <cx:pt idx="282">-0.0027671217802316501</cx:pt>
          <cx:pt idx="283">-0.0026150951605224998</cx:pt>
          <cx:pt idx="284">-0.00989313189115292</cx:pt>
          <cx:pt idx="285">-0.0088910494622534003</cx:pt>
          <cx:pt idx="286">0.0046123826474503901</cx:pt>
          <cx:pt idx="287">0.0025480525284028101</cx:pt>
          <cx:pt idx="288">-0.010066983168769901</cx:pt>
          <cx:pt idx="289">-0.0011678060856538</cx:pt>
          <cx:pt idx="290">-0.0060484349866278403</cx:pt>
          <cx:pt idx="291">0.0144441961524471</cx:pt>
          <cx:pt idx="292">0.0073809450822268597</cx:pt>
          <cx:pt idx="293">-0.0040657833299214702</cx:pt>
          <cx:pt idx="294">-0.026624091456626298</cx:pt>
          <cx:pt idx="295">-0.0368813674530062</cx:pt>
          <cx:pt idx="296">-0.057223123770122002</cx:pt>
          <cx:pt idx="297">-0.059183198822792597</cx:pt>
          <cx:pt idx="298">-0.049022886365404299</cx:pt>
          <cx:pt idx="299">-0.039342214427483299</cx:pt>
          <cx:pt idx="300">-0.026713154582518401</cx:pt>
          <cx:pt idx="301">-0.057996291851907897</cx:pt>
          <cx:pt idx="302">-0.050164934414382301</cx:pt>
          <cx:pt idx="303">-0.059610995476244301</cx:pt>
          <cx:pt idx="304">-0.014028590148641299</cx:pt>
          <cx:pt idx="305">0.000292771387447089</cx:pt>
          <cx:pt idx="306">0.00041348725146518503</cx:pt>
          <cx:pt idx="307">0.00015804713746882899</cx:pt>
          <cx:pt idx="308">-0.000448181249690362</cx:pt>
          <cx:pt idx="309">-0.00144357613362788</cx:pt>
          <cx:pt idx="310">-0.0018129341211171599</cx:pt>
          <cx:pt idx="311">-0.00077791525966476301</cx:pt>
          <cx:pt idx="312">0.0017412272524819901</cx:pt>
          <cx:pt idx="313">0.0034207178732701998</cx:pt>
          <cx:pt idx="314">-0.0083523859915555897</cx:pt>
          <cx:pt idx="315">-0.0215652295730655</cx:pt>
          <cx:pt idx="316">-0.041703933055971497</cx:pt>
          <cx:pt idx="317">-0.031690132040568399</cx:pt>
          <cx:pt idx="318">0.0147714180231016</cx:pt>
          <cx:pt idx="319">0.00050861277817776005</cx:pt>
          <cx:pt idx="320">-0.011724054504979899</cx:pt>
          <cx:pt idx="321">-0.026506327993154902</cx:pt>
          <cx:pt idx="322">-0.013391000798905799</cx:pt>
          <cx:pt idx="323">0.0129339181976422</cx:pt>
          <cx:pt idx="324">0.0105339072912184</cx:pt>
          <cx:pt idx="325">0.026436323232296399</cx:pt>
          <cx:pt idx="326">0.014898502957122001</cx:pt>
          <cx:pt idx="327">-0.031033318112842899</cx:pt>
          <cx:pt idx="328">-0.016957102136170198</cx:pt>
          <cx:pt idx="329">-0.063247279347613899</cx:pt>
          <cx:pt idx="330">-0.061892361296783799</cx:pt>
          <cx:pt idx="331">-0.055783325847091801</cx:pt>
          <cx:pt idx="332">-0.031474332088855403</cx:pt>
          <cx:pt idx="333">-0.0094120676708548592</cx:pt>
          <cx:pt idx="334">-0.0014519779496755801</cx:pt>
          <cx:pt idx="335">-0.00047549316844027601</cx:pt>
          <cx:pt idx="336">2.2422636556781e-05</cx:pt>
          <cx:pt idx="337">-0.00091070800714923399</cx:pt>
          <cx:pt idx="338">-0.00067622536019079703</cx:pt>
          <cx:pt idx="339">0.00079411553784623605</cx:pt>
          <cx:pt idx="340">-0.000744842724745968</cx:pt>
          <cx:pt idx="341">0.0092776627894549206</cx:pt>
          <cx:pt idx="342">-0.017189921567468101</cx:pt>
          <cx:pt idx="343">-0.0325119277224818</cx:pt>
          <cx:pt idx="344">-0.035664542986977299</cx:pt>
          <cx:pt idx="345">-0.0472256717633339</cx:pt>
          <cx:pt idx="346">0.0091316160831560796</cx:pt>
          <cx:pt idx="347">-0.00427983627181628</cx:pt>
          <cx:pt idx="348">-0.0194691507465596</cx:pt>
          <cx:pt idx="349">-0.0046942095019580103</cx:pt>
          <cx:pt idx="350">0.00157401629883271</cx:pt>
          <cx:pt idx="351">0.027978857230977299</cx:pt>
          <cx:pt idx="352">0.0020137500442456201</cx:pt>
          <cx:pt idx="353">-0.0065620277344507604</cx:pt>
          <cx:pt idx="354">0.041472088910959798</cx:pt>
          <cx:pt idx="355">0.020138293768153001</cx:pt>
          <cx:pt idx="356">0.00175031483890882</cx:pt>
          <cx:pt idx="357">-0.013078410798563299</cx:pt>
          <cx:pt idx="358">-0.021537461889243398</cx:pt>
          <cx:pt idx="359">-0.031437806676140698</cx:pt>
          <cx:pt idx="360">-0.024716109425708298</cx:pt>
          <cx:pt idx="361">-0.0066290875952511596</cx:pt>
          <cx:pt idx="362">6.7132517982046395e-05</cx:pt>
          <cx:pt idx="363">-4.4931498002654198e-05</cx:pt>
          <cx:pt idx="364">0.000212811612412622</cx:pt>
          <cx:pt idx="365">0.00030356881822705598</cx:pt>
          <cx:pt idx="366">-0.0012722809675374501</cx:pt>
          <cx:pt idx="367">-0.00034548395929971898</cx:pt>
          <cx:pt idx="368">-0.0093780254923814307</cx:pt>
          <cx:pt idx="369">-0.0035287756116106701</cx:pt>
          <cx:pt idx="370">-0.0270056915743314</cx:pt>
          <cx:pt idx="371">-0.029011367439360902</cx:pt>
          <cx:pt idx="372">-0.034845938095743198</cx:pt>
          <cx:pt idx="373">-0.0299422935959015</cx:pt>
          <cx:pt idx="374">-0.018266935120622399</cx:pt>
          <cx:pt idx="375">-0.021870250009655898</cx:pt>
          <cx:pt idx="376">0.0035769754374341801</cx:pt>
          <cx:pt idx="377">0.016989975303284801</cx:pt>
          <cx:pt idx="378">-0.00129334899889443</cx:pt>
          <cx:pt idx="379">-0.0041392655898194698</cx:pt>
          <cx:pt idx="380">0.011134074298742001</cx:pt>
          <cx:pt idx="381">0.0109010748201249</cx:pt>
          <cx:pt idx="382">0.0076179968683203099</cx:pt>
          <cx:pt idx="383">0.0118799016247435</cx:pt>
          <cx:pt idx="384">0.00061151047138564005</cx:pt>
          <cx:pt idx="385">0.016481475195909898</cx:pt>
          <cx:pt idx="386">-0.0099534560047564499</cx:pt>
          <cx:pt idx="387">-0.0191626978546111</cx:pt>
          <cx:pt idx="388">-0.014160610162351201</cx:pt>
          <cx:pt idx="389">-0.0079086170004755204</cx:pt>
          <cx:pt idx="390">-0.00239412555400684</cx:pt>
          <cx:pt idx="391">-0.0011614985550324199</cx:pt>
          <cx:pt idx="392">-0.00080020892344905199</cx:pt>
          <cx:pt idx="393">0.00042092291050448301</cx:pt>
          <cx:pt idx="394">-0.00036118078451270898</cx:pt>
          <cx:pt idx="395">-0.00032862914691970398</cx:pt>
          <cx:pt idx="396">-0.018513994506694401</cx:pt>
          <cx:pt idx="397">-0.029181477079432701</cx:pt>
          <cx:pt idx="398">-0.038696547309239</cx:pt>
          <cx:pt idx="399">-0.050288209841440702</cx:pt>
          <cx:pt idx="400">-0.054180499854516097</cx:pt>
          <cx:pt idx="401">-0.068010933189097997</cx:pt>
          <cx:pt idx="402">-0.062396109956529597</cx:pt>
          <cx:pt idx="403">-0.028627696585821899</cx:pt>
          <cx:pt idx="404">-0.0080929805621519392</cx:pt>
          <cx:pt idx="405">0.0038350024933953598</cx:pt>
          <cx:pt idx="406">0.0092479789793521103</cx:pt>
          <cx:pt idx="407">0.00030035205421895201</cx:pt>
          <cx:pt idx="408">0.011912600211537699</cx:pt>
          <cx:pt idx="409">6.2939345036861402e-05</cx:pt>
          <cx:pt idx="410">0.0031462405561976299</cx:pt>
          <cx:pt idx="411">-0.0035521315152730001</cx:pt>
          <cx:pt idx="412">0.0102864214903533</cx:pt>
          <cx:pt idx="413">0.014726279449903</cx:pt>
          <cx:pt idx="414">0.0040745791052751203</cx:pt>
          <cx:pt idx="415">0.0101100995491298</cx:pt>
          <cx:pt idx="416">-0.00499196477887974</cx:pt>
          <cx:pt idx="417">-0.00217387693497505</cx:pt>
          <cx:pt idx="418">-0.00119877416241029</cx:pt>
          <cx:pt idx="419">0.00038509357574386999</cx:pt>
          <cx:pt idx="420">0.00024414274897425402</cx:pt>
          <cx:pt idx="421">0.0023424204509497198</cx:pt>
          <cx:pt idx="422">0.0020867701867969199</cx:pt>
          <cx:pt idx="423">-0.0071837503995676403</cx:pt>
          <cx:pt idx="424">-0.00358598853519785</cx:pt>
          <cx:pt idx="425">-0.011718421374498401</cx:pt>
          <cx:pt idx="426">-0.0288974854065829</cx:pt>
          <cx:pt idx="427">-0.065400110441196202</cx:pt>
          <cx:pt idx="428">-0.078887756253965893</cx:pt>
          <cx:pt idx="429">-0.11164910492074399</cx:pt>
          <cx:pt idx="430">-0.10243592331658399</cx:pt>
          <cx:pt idx="431">-0.062910844641172803</cx:pt>
          <cx:pt idx="432">-0.024406554933522701</cx:pt>
          <cx:pt idx="433">-0.0053219203763920303</cx:pt>
          <cx:pt idx="434">-0.0039102579529896302</cx:pt>
          <cx:pt idx="435">-0.031365257845845797</cx:pt>
          <cx:pt idx="436">-0.028917625293310201</cx:pt>
          <cx:pt idx="437">-0.00119629415986439</cx:pt>
          <cx:pt idx="438">-0.015224704363627099</cx:pt>
          <cx:pt idx="439">-0.0022875330948535001</cx:pt>
          <cx:pt idx="440">0.037780866623036001</cx:pt>
          <cx:pt idx="441">0.019355510701700201</cx:pt>
          <cx:pt idx="442">0.017549065290831702</cx:pt>
          <cx:pt idx="443">0.020684243791093199</cx:pt>
          <cx:pt idx="444">0.0063065761720361097</cx:pt>
          <cx:pt idx="445">-0.0023455499545400899</cx:pt>
          <cx:pt idx="446">-0.00059937321193127401</cx:pt>
          <cx:pt idx="447">-0.00034561202143653503</cx:pt>
          <cx:pt idx="448">0.00063809784478521803</cx:pt>
          <cx:pt idx="449">0.00097734690695316494</cx:pt>
          <cx:pt idx="450">0.0023359194746483498</cx:pt>
          <cx:pt idx="451">0.0047828307314805004</cx:pt>
          <cx:pt idx="452">0.015090489790608499</cx:pt>
          <cx:pt idx="453">0.013359534704781</cx:pt>
          <cx:pt idx="454">0.0022280864338628699</cx:pt>
          <cx:pt idx="455">-0.024616276825126099</cx:pt>
          <cx:pt idx="456">-0.045377530101401803</cx:pt>
          <cx:pt idx="457">-0.093203377254488101</cx:pt>
          <cx:pt idx="458">-0.11154558151850701</cx:pt>
          <cx:pt idx="459">-0.091130973392126502</cx:pt>
          <cx:pt idx="460">-0.066828095864516199</cx:pt>
          <cx:pt idx="461">-0.058241807789124703</cx:pt>
          <cx:pt idx="462">-0.042146869424237801</cx:pt>
          <cx:pt idx="463">-0.012564329495082901</cx:pt>
          <cx:pt idx="464">-0.0142566708130901</cx:pt>
          <cx:pt idx="465">0.0109003087677619</cx:pt>
          <cx:pt idx="466">-0.0024575100419460798</cx:pt>
          <cx:pt idx="467">0.0166717795001321</cx:pt>
          <cx:pt idx="468">0.030177903942139001</cx:pt>
          <cx:pt idx="469">-0.00061193357259554297</cx:pt>
          <cx:pt idx="470">0.0065595900399829203</cx:pt>
          <cx:pt idx="471">0.021400450221390199</cx:pt>
          <cx:pt idx="472">0.021043047924600398</cx:pt>
          <cx:pt idx="473">-0.0102862100265302</cx:pt>
          <cx:pt idx="474">-0.00287994851235148</cx:pt>
          <cx:pt idx="475">-0.00033320478429037898</cx:pt>
          <cx:pt idx="476">-0.00119108918081018</cx:pt>
          <cx:pt idx="477">0.000211529787377089</cx:pt>
          <cx:pt idx="478">0.000348139064390366</cx:pt>
          <cx:pt idx="479">0.0163867805347724</cx:pt>
          <cx:pt idx="480">0.024502440321760501</cx:pt>
          <cx:pt idx="481">0.02279946114416</cx:pt>
          <cx:pt idx="482">0.059146582072792303</cx:pt>
          <cx:pt idx="483">0.039055733738637001</cx:pt>
          <cx:pt idx="484">0.037012058364004702</cx:pt>
          <cx:pt idx="485">-0.021514601688975302</cx:pt>
          <cx:pt idx="486">-0.054063932710641999</cx:pt>
          <cx:pt idx="487">-0.062363332803298699</cx:pt>
          <cx:pt idx="488">-0.0664328120663321</cx:pt>
          <cx:pt idx="489">-0.078263725956948194</cx:pt>
          <cx:pt idx="490">-0.036350226747355802</cx:pt>
          <cx:pt idx="491">0.00502825767660581</cx:pt>
          <cx:pt idx="492">0.0064190634334039499</cx:pt>
          <cx:pt idx="493">0.038911265806886398</cx:pt>
          <cx:pt idx="494">0.023627249240844701</cx:pt>
          <cx:pt idx="495">0.027015493696163399</cx:pt>
          <cx:pt idx="496">0.035992792769238002</cx:pt>
          <cx:pt idx="497">-0.0084284479364943703</cx:pt>
          <cx:pt idx="498">-0.0157610633889715</cx:pt>
          <cx:pt idx="499">0.00193533058770056</cx:pt>
          <cx:pt idx="500">0.0094817221954498002</cx:pt>
          <cx:pt idx="501">-0.012630174363945999</cx:pt>
          <cx:pt idx="502">-0.00125173255335483</cx:pt>
          <cx:pt idx="503">0.00080731721949088705</cx:pt>
          <cx:pt idx="504">0.00030685166983149601</cx:pt>
          <cx:pt idx="505">0.00071338767650529905</cx:pt>
          <cx:pt idx="506">-0.00087960537410284396</cx:pt>
          <cx:pt idx="507">0.019203173859201499</cx:pt>
          <cx:pt idx="508">0.028248891554254901</cx:pt>
          <cx:pt idx="509">0.0416140113219002</cx:pt>
          <cx:pt idx="510">0.0985421227459123</cx:pt>
          <cx:pt idx="511">0.092555535925409105</cx:pt>
          <cx:pt idx="512">0.084746537314399198</cx:pt>
          <cx:pt idx="513">0.051607803370438701</cx:pt>
          <cx:pt idx="514">0.0127903338398637</cx:pt>
          <cx:pt idx="515">-0.0056894811525612802</cx:pt>
          <cx:pt idx="516">-0.038472665768298497</cx:pt>
          <cx:pt idx="517">-0.032919812783310402</cx:pt>
          <cx:pt idx="518">0.013912635150449999</cx:pt>
          <cx:pt idx="519">0.0124320335534817</cx:pt>
          <cx:pt idx="520">-0.0061431000922338797</cx:pt>
          <cx:pt idx="521">0.0136896417309518</cx:pt>
          <cx:pt idx="522">0.013528925161346799</cx:pt>
          <cx:pt idx="523">0.040250488465939802</cx:pt>
          <cx:pt idx="524">0.0288545969200684</cx:pt>
          <cx:pt idx="525">-0.0036329249361485199</cx:pt>
          <cx:pt idx="526">-0.017156252073089</cx:pt>
          <cx:pt idx="527">-0.0031184628730507101</cx:pt>
          <cx:pt idx="528">0.014233677517654799</cx:pt>
          <cx:pt idx="529">-0.0059953865362462298</cx:pt>
          <cx:pt idx="530">-0.000885373554467293</cx:pt>
          <cx:pt idx="531">0.000107003299230538</cx:pt>
          <cx:pt idx="532">-0.00025823467304089399</cx:pt>
          <cx:pt idx="533">-0.00099969713488241591</cx:pt>
          <cx:pt idx="534">-0.00124635602488645</cx:pt>
          <cx:pt idx="535">0.017326404560934799</cx:pt>
          <cx:pt idx="536">0.016819113900203599</cx:pt>
          <cx:pt idx="537">0.0464712670970912</cx:pt>
          <cx:pt idx="538">0.0980550345746527</cx:pt>
          <cx:pt idx="539">0.087650808357685406</cx:pt>
          <cx:pt idx="540">0.080315194239143697</cx:pt>
          <cx:pt idx="541">0.084573981675302307</cx:pt>
          <cx:pt idx="542">0.077033283870243094</cx:pt>
          <cx:pt idx="543">0.060949809160152198</cx:pt>
          <cx:pt idx="544">0.031341458737134502</cx:pt>
          <cx:pt idx="545">-0.0073567718933660797</cx:pt>
          <cx:pt idx="546">-0.0080105640653284002</cx:pt>
          <cx:pt idx="547">-0.030631897655955701</cx:pt>
          <cx:pt idx="548">-0.0172061671228615</cx:pt>
          <cx:pt idx="549">0.0083228390155108897</cx:pt>
          <cx:pt idx="550">0.0216280665613976</cx:pt>
          <cx:pt idx="551">0.0076063924129488999</cx:pt>
          <cx:pt idx="552">0.025235948904222798</cx:pt>
          <cx:pt idx="553">-0.012059935539379601</cx:pt>
          <cx:pt idx="554">-0.019505338774434101</cx:pt>
          <cx:pt idx="555">0.010376021597071501</cx:pt>
          <cx:pt idx="556">0.020962593260149098</cx:pt>
          <cx:pt idx="557">-0.0021145211754195702</cx:pt>
          <cx:pt idx="558">-0.0010019416308588501</cx:pt>
          <cx:pt idx="559">-0.00064704262523794303</cx:pt>
          <cx:pt idx="560">-0.00062445124918372502</cx:pt>
          <cx:pt idx="561">9.5968979168492802e-05</cx:pt>
          <cx:pt idx="562">-0.0045230420562406299</cx:pt>
          <cx:pt idx="563">-0.00690681816534884</cx:pt>
          <cx:pt idx="564">0.0012710245570888301</cx:pt>
          <cx:pt idx="565">0.0256109734448433</cx:pt>
          <cx:pt idx="566">0.052716396466271499</cx:pt>
          <cx:pt idx="567">0.0456652300825411</cx:pt>
          <cx:pt idx="568">0.048559715447945302</cx:pt>
          <cx:pt idx="569">0.065096129310271103</cx:pt>
          <cx:pt idx="570">0.049652349305320899</cx:pt>
          <cx:pt idx="571">0.049877518681517199</cx:pt>
          <cx:pt idx="572">0.020589622242977799</cx:pt>
          <cx:pt idx="573">0.018179081643694601</cx:pt>
          <cx:pt idx="574">0.0147060509258745</cx:pt>
          <cx:pt idx="575">-0.013153255430115401</cx:pt>
          <cx:pt idx="576">-0.0052369088713202297</cx:pt>
          <cx:pt idx="577">0.028002088857099001</cx:pt>
          <cx:pt idx="578">0.0166101878311853</cx:pt>
          <cx:pt idx="579">0.010681990547848399</cx:pt>
          <cx:pt idx="580">-0.015292807042651299</cx:pt>
          <cx:pt idx="581">-0.0185796015089131</cx:pt>
          <cx:pt idx="582">-0.0120515415631786</cx:pt>
          <cx:pt idx="583">-0.0055477932588143602</cx:pt>
          <cx:pt idx="584">0.0060842374633177697</cx:pt>
          <cx:pt idx="585">-0.0027400788068232102</cx:pt>
          <cx:pt idx="586">-0.00159751866849784</cx:pt>
          <cx:pt idx="587">4.20971674029507e-05</cx:pt>
          <cx:pt idx="588">7.9313446248515494e-05</cx:pt>
          <cx:pt idx="589">-0.00016959711419965099</cx:pt>
          <cx:pt idx="590">-0.0132285918812568</cx:pt>
          <cx:pt idx="591">-0.017104502113469901</cx:pt>
          <cx:pt idx="592">-0.017903491350592601</cx:pt>
          <cx:pt idx="593">-0.0127694728148719</cx:pt>
          <cx:pt idx="594">-0.0168240815299045</cx:pt>
          <cx:pt idx="595">0.0045769878660693302</cx:pt>
          <cx:pt idx="596">-0.00926904137599323</cx:pt>
          <cx:pt idx="597">-0.032877516529954298</cx:pt>
          <cx:pt idx="598">0.0107779314486345</cx:pt>
          <cx:pt idx="599">0.024713284957432</cx:pt>
          <cx:pt idx="600">0.045639578215922703</cx:pt>
          <cx:pt idx="601">0.038854925297574901</cx:pt>
          <cx:pt idx="602">0.0149028838645299</cx:pt>
          <cx:pt idx="603">-0.024158837740701</cx:pt>
          <cx:pt idx="604">-0.015427056717800199</cx:pt>
          <cx:pt idx="605">-0.00027322157672968899</cx:pt>
          <cx:pt idx="606">-0.0055447871867652298</cx:pt>
          <cx:pt idx="607">-0.0073315614526892701</cx:pt>
          <cx:pt idx="608">-0.0055116869347824797</cx:pt>
          <cx:pt idx="609">-0.0053361776204041101</cx:pt>
          <cx:pt idx="610">-0.018497765172816601</cx:pt>
          <cx:pt idx="611">-0.0138330548124465</cx:pt>
          <cx:pt idx="612">-0.0060680347262099896</cx:pt>
          <cx:pt idx="613">-0.0044285210739662901</cx:pt>
          <cx:pt idx="614">0.00022460290864191701</cx:pt>
          <cx:pt idx="615">0.00072822183738968204</cx:pt>
          <cx:pt idx="616">-0.00024473573150423999</cx:pt>
          <cx:pt idx="617">-0.00015207456366872599</cx:pt>
          <cx:pt idx="618">-0.0032355080784363301</cx:pt>
          <cx:pt idx="619">-0.0052109837035402796</cx:pt>
          <cx:pt idx="620">-0.0091597431363892798</cx:pt>
          <cx:pt idx="621">-0.021622272060919299</cx:pt>
          <cx:pt idx="622">-0.057830277503688202</cx:pt>
          <cx:pt idx="623">-0.063460534454363698</cx:pt>
          <cx:pt idx="624">-0.062098634293503603</cx:pt>
          <cx:pt idx="625">-0.070738528721060095</cx:pt>
          <cx:pt idx="626">-0.039284495923329901</cx:pt>
          <cx:pt idx="627">-0.0061598254244691897</cx:pt>
          <cx:pt idx="628">0.0089317070798354704</cx:pt>
          <cx:pt idx="629">0.0236382749238437</cx:pt>
          <cx:pt idx="630">0.023435427351971599</cx:pt>
          <cx:pt idx="631">0.011386662467333801</cx:pt>
          <cx:pt idx="632">0.016017742010160901</cx:pt>
          <cx:pt idx="633">0.0039541839103049399</cx:pt>
          <cx:pt idx="634">-0.0139515496990129</cx:pt>
          <cx:pt idx="635">-0.0089710575166892202</cx:pt>
          <cx:pt idx="636">0.0024460190623413502</cx:pt>
          <cx:pt idx="637">0.0053008042322326698</cx:pt>
          <cx:pt idx="638">0.000773869603516955</cx:pt>
          <cx:pt idx="639">-0.0026874094430725899</cx:pt>
          <cx:pt idx="640">-0.0028434252431358302</cx:pt>
          <cx:pt idx="641">-0.0046024280502871299</cx:pt>
          <cx:pt idx="642">-0.00060254203209631505</cx:pt>
          <cx:pt idx="643">-0.00034132874804522001</cx:pt>
          <cx:pt idx="644">0.00010967733844296501</cx:pt>
          <cx:pt idx="645">-0.00010717927846787599</cx:pt>
          <cx:pt idx="646">0.000225711860715151</cx:pt>
          <cx:pt idx="647">0.0033328158930507699</cx:pt>
          <cx:pt idx="648">0.0040441302366735297</cx:pt>
          <cx:pt idx="649">-0.0084217241187325396</cx:pt>
          <cx:pt idx="650">-0.0269974545322046</cx:pt>
          <cx:pt idx="651">-0.061812549813020201</cx:pt>
          <cx:pt idx="652">-0.079220647076566994</cx:pt>
          <cx:pt idx="653">-0.061769685464176299</cx:pt>
          <cx:pt idx="654">-0.027484880304428499</cx:pt>
          <cx:pt idx="655">-0.0138822766691726</cx:pt>
          <cx:pt idx="656">-0.0075836503246724703</cx:pt>
          <cx:pt idx="657">0.0125957883745547</cx:pt>
          <cx:pt idx="658">0.029154634075557101</cx:pt>
          <cx:pt idx="659">0.0098702769419454998</cx:pt>
          <cx:pt idx="660">-0.0031020789575530298</cx:pt>
          <cx:pt idx="661">-0.00195651540503232</cx:pt>
          <cx:pt idx="662">0.00336094859425162</cx:pt>
          <cx:pt idx="663">0.0091775447530559797</cx:pt>
          <cx:pt idx="664">0.0040202386416880696</cx:pt>
          <cx:pt idx="665">-0.0012910423595664201</cx:pt>
          <cx:pt idx="666">-0.0050775668024685503</cx:pt>
          <cx:pt idx="667">-0.00060924621419979096</cx:pt>
          <cx:pt idx="668">0.00049652777271821903</cx:pt>
          <cx:pt idx="669">-0.0029324271856847601</cx:pt>
          <cx:pt idx="670">0.00057566925004856996</cx:pt>
          <cx:pt idx="671">0.00072573729499099296</cx:pt>
          <cx:pt idx="672">0.00074628812886787395</cx:pt>
          <cx:pt idx="673">-0.00053051759590465796</cx:pt>
          <cx:pt idx="674">0.000979363442949644</cx:pt>
          <cx:pt idx="675">0.0036611749142389199</cx:pt>
          <cx:pt idx="676">0.00062745362678585199</cx:pt>
          <cx:pt idx="677">-0.0067864015143491701</cx:pt>
          <cx:pt idx="678">-0.0102716381116729</cx:pt>
          <cx:pt idx="679">-0.019231455101166198</cx:pt>
          <cx:pt idx="680">-0.031505902475690101</cx:pt>
          <cx:pt idx="681">-0.028340200990263398</cx:pt>
          <cx:pt idx="682">-0.029971590563240801</cx:pt>
          <cx:pt idx="683">-0.0039034152374677598</cx:pt>
          <cx:pt idx="684">-0.0040912621314514704</cx:pt>
          <cx:pt idx="685">-0.0041043224467814301</cx:pt>
          <cx:pt idx="686">-0.0057389020124527096</cx:pt>
          <cx:pt idx="687">-0.012507850785205599</cx:pt>
          <cx:pt idx="688">-0.0048064909875994702</cx:pt>
          <cx:pt idx="689">0.0117871376278524</cx:pt>
          <cx:pt idx="690">-0.0019852797424619001</cx:pt>
          <cx:pt idx="691">-0.0065090821287677996</cx:pt>
          <cx:pt idx="692">-0.0013040758766581001</cx:pt>
          <cx:pt idx="693">-0.0104723948036687</cx:pt>
          <cx:pt idx="694">-0.0021746984448022498</cx:pt>
          <cx:pt idx="695">-0.00156627837856947</cx:pt>
          <cx:pt idx="696">-0.0017612419308449499</cx:pt>
          <cx:pt idx="697">-0.00150121117633845</cx:pt>
          <cx:pt idx="698">0.00033129207260894301</cx:pt>
          <cx:pt idx="699">0.000105995684533421</cx:pt>
          <cx:pt idx="700">-0.00027229026445949999</cx:pt>
          <cx:pt idx="701">0.00053607421904356399</cx:pt>
          <cx:pt idx="702">0.00064903784831958503</cx:pt>
          <cx:pt idx="703">0.00095812922941638395</cx:pt>
          <cx:pt idx="704">-7.4713857036239597e-06</cx:pt>
          <cx:pt idx="705">-0.00048520365540095797</cx:pt>
          <cx:pt idx="706">-0.0016431627705785</cx:pt>
          <cx:pt idx="707">0.00062652107671553497</cx:pt>
          <cx:pt idx="708">0.00122089435864755</cx:pt>
          <cx:pt idx="709">0.0017172912971887501</cx:pt>
          <cx:pt idx="710">0.0042055346842007598</cx:pt>
          <cx:pt idx="711">0.0071477267318291599</cx:pt>
          <cx:pt idx="712">0.0152004467814952</cx:pt>
          <cx:pt idx="713">0.00885577756827792</cx:pt>
          <cx:pt idx="714">0.000570296296455607</cx:pt>
          <cx:pt idx="715">0.00093948456900872705</cx:pt>
          <cx:pt idx="716">0.00056921105657726102</cx:pt>
          <cx:pt idx="717">-0.0070869198523348404</cx:pt>
          <cx:pt idx="718">-0.0085343907926816003</cx:pt>
          <cx:pt idx="719">-0.0061143116798411702</cx:pt>
          <cx:pt idx="720">-0.00014507978280902401</cx:pt>
          <cx:pt idx="721">0.00078477701819517601</cx:pt>
          <cx:pt idx="722">0.00078546587192142195</cx:pt>
          <cx:pt idx="723">-0.00036671790141345198</cx:pt>
          <cx:pt idx="724">0.00056952074378870999</cx:pt>
          <cx:pt idx="725">0.00031207273487957602</cx:pt>
          <cx:pt idx="726">-0.00013290971078459501</cx:pt>
          <cx:pt idx="727">-5.5561283898370299e-05</cx:pt>
          <cx:pt idx="728">-0.00024895114607788001</cx:pt>
          <cx:pt idx="729">-0.00054518043083692802</cx:pt>
          <cx:pt idx="730">-1.0197411675330201e-05</cx:pt>
          <cx:pt idx="731">0.00011952832997158999</cx:pt>
          <cx:pt idx="732">0.00094953422006993995</cx:pt>
          <cx:pt idx="733">-9.4749296900521906e-05</cx:pt>
          <cx:pt idx="734">0.00017908259878504401</cx:pt>
          <cx:pt idx="735">0.00034662106602859402</cx:pt>
          <cx:pt idx="736">0.0026738328529521799</cx:pt>
          <cx:pt idx="737">0.0036116412759849099</cx:pt>
          <cx:pt idx="738">0.00363429157130544</cx:pt>
          <cx:pt idx="739">0.0067397107285243601</cx:pt>
          <cx:pt idx="740">2.8331700169972999e-05</cx:pt>
          <cx:pt idx="741">-0.0052384152671458902</cx:pt>
          <cx:pt idx="742">-0.0042046857240206599</cx:pt>
          <cx:pt idx="743">-0.00051946465600075998</cx:pt>
          <cx:pt idx="744">0.00064239667666014203</cx:pt>
          <cx:pt idx="745">-0.00068159813389326003</cx:pt>
          <cx:pt idx="746">-0.0032832608710937298</cx:pt>
          <cx:pt idx="747">-0.0030713051543322699</cx:pt>
          <cx:pt idx="748">-0.0014483587929715899</cx:pt>
          <cx:pt idx="749">-0.000796527237791452</cx:pt>
          <cx:pt idx="750">0.00031409426307343901</cx:pt>
          <cx:pt idx="751">-0.00034657979693644399</cx:pt>
          <cx:pt idx="752">-0.00014472650004701499</cx:pt>
          <cx:pt idx="753">0.00071596122906808198</cx:pt>
          <cx:pt idx="754">-0.00073269771825113504</cx:pt>
          <cx:pt idx="755">0.00045180439300261497</cx:pt>
          <cx:pt idx="756">-0.00016901405383241099</cx:pt>
          <cx:pt idx="757">0.00044985697697273101</cx:pt>
          <cx:pt idx="758">-0.00049975190562765196</cx:pt>
          <cx:pt idx="759">0.00046425610926838901</cx:pt>
          <cx:pt idx="760">-0.00042384185564550898</cx:pt>
          <cx:pt idx="761">0.00042401171182348499</cx:pt>
          <cx:pt idx="762">-0.000200019896998018</cx:pt>
          <cx:pt idx="763">0.00049629148834986103</cx:pt>
          <cx:pt idx="764">0.0011343270755179999</cx:pt>
          <cx:pt idx="765">4.6038850866223597e-05</cx:pt>
          <cx:pt idx="766">0.00022908009150493901</cx:pt>
          <cx:pt idx="767">-0.000466508614989464</cx:pt>
          <cx:pt idx="768">-0.00019202531350703399</cx:pt>
          <cx:pt idx="769">-0.00094817881392779001</cx:pt>
          <cx:pt idx="770">-0.0020841799074557102</cx:pt>
          <cx:pt idx="771">-0.00037282384567915397</cx:pt>
          <cx:pt idx="772">-0.00017293003260072701</cx:pt>
          <cx:pt idx="773">-0.00010306043961814999</cx:pt>
          <cx:pt idx="774">-0.00079037800912529199</cx:pt>
          <cx:pt idx="775">-0.0023931029033633002</cx:pt>
          <cx:pt idx="776">-0.00095670043083922898</cx:pt>
          <cx:pt idx="777">0.00051296427159932797</cx:pt>
          <cx:pt idx="778">0.00048723652123938802</cx:pt>
          <cx:pt idx="779">-0.00055460342094036403</cx:pt>
          <cx:pt idx="780">0.00041503466305415802</cx:pt>
          <cx:pt idx="781">0.00018393609862200601</cx:pt>
          <cx:pt idx="782">0.00052075111710234699</cx:pt>
          <cx:pt idx="783">0.000190639886205997</cx:pt>
        </cx:lvl>
      </cx:numDim>
    </cx:data>
    <cx:data id="152">
      <cx:numDim type="val">
        <cx:f>'001_WA_F - 副本'!$EW$1:$EW$784</cx:f>
        <cx:lvl ptCount="784" formatCode="0.00E+00">
          <cx:pt idx="0">-1.18757520777711e-05</cx:pt>
          <cx:pt idx="1">-7.5948234306468996e-06</cx:pt>
          <cx:pt idx="2">-3.5601359856949103e-05</cx:pt>
          <cx:pt idx="3">0.00058161738893370402</cx:pt>
          <cx:pt idx="4">-0.00024164828856235699</cx:pt>
          <cx:pt idx="5">0.000351862159592366</cx:pt>
          <cx:pt idx="6">-0.00047650394363226898</cx:pt>
          <cx:pt idx="7">-0.00048292146042038599</cx:pt>
          <cx:pt idx="8">-0.00058421749999462203</cx:pt>
          <cx:pt idx="9">-0.00060858789158022605</cx:pt>
          <cx:pt idx="10">0.00014757278337926399</cx:pt>
          <cx:pt idx="11">0.000153803247300303</cx:pt>
          <cx:pt idx="12">-0.00016829677070129699</cx:pt>
          <cx:pt idx="13">-0.00048028564535344202</cx:pt>
          <cx:pt idx="14">0.00065845455461351803</cx:pt>
          <cx:pt idx="15">0.00022827257649748401</cx:pt>
          <cx:pt idx="16">-0.00041347202611069099</cx:pt>
          <cx:pt idx="17">0.000163572691516227</cx:pt>
          <cx:pt idx="18">-9.1777569314404199e-05</cx:pt>
          <cx:pt idx="19">-0.00065797464243929195</cx:pt>
          <cx:pt idx="20">9.6289648087224402e-05</cx:pt>
          <cx:pt idx="21">-0.00061220106223410799</cx:pt>
          <cx:pt idx="22">-0.00038212903444679501</cx:pt>
          <cx:pt idx="23">0.00014084191211732801</cx:pt>
          <cx:pt idx="24">0.00019444206423419299</cx:pt>
          <cx:pt idx="25">-0.000476298635904628</cx:pt>
          <cx:pt idx="26">0.000203873168377308</cx:pt>
          <cx:pt idx="27">-0.00049679989400136103</cx:pt>
          <cx:pt idx="28">-0.00066967822302690103</cx:pt>
          <cx:pt idx="29">0.00042899561133194502</cx:pt>
          <cx:pt idx="30">-7.0212132860120202e-05</cx:pt>
          <cx:pt idx="31">-0.000131175177386577</cx:pt>
          <cx:pt idx="32">-0.00058988394695019797</cx:pt>
          <cx:pt idx="33">-0.00015290013334586099</cx:pt>
          <cx:pt idx="34">-6.1862297165867405e-05</cx:pt>
          <cx:pt idx="35">-0.0015960873317741901</cx:pt>
          <cx:pt idx="36">-0.0027719226966501898</cx:pt>
          <cx:pt idx="37">-0.00036268321707515298</cx:pt>
          <cx:pt idx="38">-0.0022770905624006701</cx:pt>
          <cx:pt idx="39">-0.0075103587533630802</cx:pt>
          <cx:pt idx="40">-0.0017255240571552701</cx:pt>
          <cx:pt idx="41">-0.0015828383162283101</cx:pt>
          <cx:pt idx="42">-0.0011179119960021201</cx:pt>
          <cx:pt idx="43">0.00087195682768205203</cx:pt>
          <cx:pt idx="44">0.0074595134298626299</cx:pt>
          <cx:pt idx="45">0.0028578425885403399</cx:pt>
          <cx:pt idx="46">-0.00030352273486731102</cx:pt>
          <cx:pt idx="47">-0.00068886439340625004</cx:pt>
          <cx:pt idx="48">-0.0018142164525011401</cx:pt>
          <cx:pt idx="49">-0.00390288438016048</cx:pt>
          <cx:pt idx="50">-0.00097607748022197395</cx:pt>
          <cx:pt idx="51">-0.000283109464300956</cx:pt>
          <cx:pt idx="52">0.0012617025029873299</cx:pt>
          <cx:pt idx="53">-5.8994334254570302e-05</cx:pt>
          <cx:pt idx="54">8.1062502126578493e-05</cx:pt>
          <cx:pt idx="55">0.00023632839091417999</cx:pt>
          <cx:pt idx="56">-8.5877164431702193e-06</cx:pt>
          <cx:pt idx="57">-0.00038296712348251101</cx:pt>
          <cx:pt idx="58">-0.00023271709168415001</cx:pt>
          <cx:pt idx="59">-0.00019561370572140701</cx:pt>
          <cx:pt idx="60">-9.5865449692812804e-05</cx:pt>
          <cx:pt idx="61">-0.00015254611273434699</cx:pt>
          <cx:pt idx="62">-0.0023835568914304102</cx:pt>
          <cx:pt idx="63">-0.0063415010888339899</cx:pt>
          <cx:pt idx="64">-0.0076170551254456601</cx:pt>
          <cx:pt idx="65">-0.0063540007832109799</cx:pt>
          <cx:pt idx="66">-0.0104636984240838</cx:pt>
          <cx:pt idx="67">-0.0085913990223919403</cx:pt>
          <cx:pt idx="68">-0.0081317600624863703</cx:pt>
          <cx:pt idx="69">-0.013012588728259399</cx:pt>
          <cx:pt idx="70">-0.0159852398077658</cx:pt>
          <cx:pt idx="71">-0.00112955246374549</cx:pt>
          <cx:pt idx="72">0.022554892110853101</cx:pt>
          <cx:pt idx="73">0.0074484390316321902</cx:pt>
          <cx:pt idx="74">-0.0079060070411291605</cx:pt>
          <cx:pt idx="75">-0.017148484752049699</cx:pt>
          <cx:pt idx="76">-0.0016022167538532299</cx:pt>
          <cx:pt idx="77">-0.0096116071715366506</cx:pt>
          <cx:pt idx="78">-0.0077882800175218701</cx:pt>
          <cx:pt idx="79">-0.00140468246283769</cx:pt>
          <cx:pt idx="80">-0.00045158935419903898</cx:pt>
          <cx:pt idx="81">0.0011831471459355801</cx:pt>
          <cx:pt idx="82">3.70383061916411e-05</cx:pt>
          <cx:pt idx="83">-0.00053594608501366704</cx:pt>
          <cx:pt idx="84">0.00081785961153227696</cx:pt>
          <cx:pt idx="85">-0.00042592120470226897</cx:pt>
          <cx:pt idx="86">-0.00050701641145833702</cx:pt>
          <cx:pt idx="87">-0.00062250681969929899</cx:pt>
          <cx:pt idx="88">-0.00043334785201132997</cx:pt>
          <cx:pt idx="89">0.0013263960287059099</cx:pt>
          <cx:pt idx="90">-0.0026094252939275098</cx:pt>
          <cx:pt idx="91">-0.00108349370065473</cx:pt>
          <cx:pt idx="92">-0.00046577439919933799</cx:pt>
          <cx:pt idx="93">0.0038575823128741199</cx:pt>
          <cx:pt idx="94">-0.000306531456539089</cx:pt>
          <cx:pt idx="95">0.0019516538834609401</cx:pt>
          <cx:pt idx="96">0.023960584938096999</cx:pt>
          <cx:pt idx="97">0.0175986057481533</cx:pt>
          <cx:pt idx="98">0.00123529333281411</cx:pt>
          <cx:pt idx="99">0.015630799777356201</cx:pt>
          <cx:pt idx="100">0.033550467959221203</cx:pt>
          <cx:pt idx="101">0.0323391776831242</cx:pt>
          <cx:pt idx="102">0.00066522881545323697</cx:pt>
          <cx:pt idx="103">-0.031689706199250503</cx:pt>
          <cx:pt idx="104">-0.038158418132524199</cx:pt>
          <cx:pt idx="105">-0.0224705486113458</cx:pt>
          <cx:pt idx="106">-0.017637553634592001</cx:pt>
          <cx:pt idx="107">-0.015669541079377201</cx:pt>
          <cx:pt idx="108">-0.010197963328242601</cx:pt>
          <cx:pt idx="109">-0.00058253231186410298</cx:pt>
          <cx:pt idx="110">-0.00117451114325336</cx:pt>
          <cx:pt idx="111">0.000204584616775074</cx:pt>
          <cx:pt idx="112">0.0010287515679712599</cx:pt>
          <cx:pt idx="113">-9.8601965239670405e-05</cx:pt>
          <cx:pt idx="114">-0.00014834576296722201</cx:pt>
          <cx:pt idx="115">0.00029283388545650699</cx:pt>
          <cx:pt idx="116">-5.7536702511543098e-05</cx:pt>
          <cx:pt idx="117">-0.00073761543328305598</cx:pt>
          <cx:pt idx="118">0.0040392102996563099</cx:pt>
          <cx:pt idx="119">0.0115736309105822</cx:pt>
          <cx:pt idx="120">0.016783211494552999</cx:pt>
          <cx:pt idx="121">0.011660175618931399</cx:pt>
          <cx:pt idx="122">0.026784033046513001</cx:pt>
          <cx:pt idx="123">0.00072241438921998697</cx:pt>
          <cx:pt idx="124">-0.024808346288372401</cx:pt>
          <cx:pt idx="125">-0.038159383251091597</cx:pt>
          <cx:pt idx="126">-0.0288905370467053</cx:pt>
          <cx:pt idx="127">-0.0206559600894132</cx:pt>
          <cx:pt idx="128">0.0026700483916970098</cx:pt>
          <cx:pt idx="129">-0.0057232295725851198</cx:pt>
          <cx:pt idx="130">0.038648810929358297</cx:pt>
          <cx:pt idx="131">0.00426110176565383</cx:pt>
          <cx:pt idx="132">0.0115521518633326</cx:pt>
          <cx:pt idx="133">0.00058915742633837301</cx:pt>
          <cx:pt idx="134">-0.0070954333964883898</cx:pt>
          <cx:pt idx="135">-0.022544427242593101</cx:pt>
          <cx:pt idx="136">-0.017093113120498001</cx:pt>
          <cx:pt idx="137">-0.0055199571487687202</cx:pt>
          <cx:pt idx="138">-0.0016090741296002</cx:pt>
          <cx:pt idx="139">-0.00168299332866986</cx:pt>
          <cx:pt idx="140">0.00075055410057201205</cx:pt>
          <cx:pt idx="141">-0.00059970580046732802</cx:pt>
          <cx:pt idx="142">-5.5736703495366998e-05</cx:pt>
          <cx:pt idx="143">-0.0027903168737435499</cx:pt>
          <cx:pt idx="144">-0.000512338989912775</cx:pt>
          <cx:pt idx="145">-0.0020084486982413102</cx:pt>
          <cx:pt idx="146">0.0031577489922229702</cx:pt>
          <cx:pt idx="147">0.0069693325562986</cx:pt>
          <cx:pt idx="148">-0.022025057719650101</cx:pt>
          <cx:pt idx="149">-0.0116549180302584</cx:pt>
          <cx:pt idx="150">-0.00928236786274028</cx:pt>
          <cx:pt idx="151">-0.068542134595271004</cx:pt>
          <cx:pt idx="152">-0.057345043280263401</cx:pt>
          <cx:pt idx="153">-0.044899441000356602</cx:pt>
          <cx:pt idx="154">-0.051853254660622398</cx:pt>
          <cx:pt idx="155">-0.0063462834802936697</cx:pt>
          <cx:pt idx="156">0.055243804099680799</cx:pt>
          <cx:pt idx="157">-0.0285442379465577</cx:pt>
          <cx:pt idx="158">-0.033288407664921402</cx:pt>
          <cx:pt idx="159">-0.022509560449346301</cx:pt>
          <cx:pt idx="160">-0.041159045538336998</cx:pt>
          <cx:pt idx="161">0.0034442831541122701</cx:pt>
          <cx:pt idx="162">0.032979697467354699</cx:pt>
          <cx:pt idx="163">-0.015288574750724201</cx:pt>
          <cx:pt idx="164">-0.035705402578654698</cx:pt>
          <cx:pt idx="165">-0.0178103952494254</cx:pt>
          <cx:pt idx="166">-0.0068467478350015898</cx:pt>
          <cx:pt idx="167">-0.0021593604250227999</cx:pt>
          <cx:pt idx="168">-0.00066803060561757596</cx:pt>
          <cx:pt idx="169">-5.5429353738344903e-06</cx:pt>
          <cx:pt idx="170">0.0015584628107339</cx:pt>
          <cx:pt idx="171">-0.0027620787334175401</cx:pt>
          <cx:pt idx="172">0.00088005823748202804</cx:pt>
          <cx:pt idx="173">0.0100138903586543</cx:pt>
          <cx:pt idx="174">0.0130678564613005</cx:pt>
          <cx:pt idx="175">0.0040499099072150704</cx:pt>
          <cx:pt idx="176">-0.029465373152084799</cx:pt>
          <cx:pt idx="177">0.015897966611418402</cx:pt>
          <cx:pt idx="178">0.084549198860867994</cx:pt>
          <cx:pt idx="179">-0.0186972129017925</cx:pt>
          <cx:pt idx="180">0.0014322940498533599</cx:pt>
          <cx:pt idx="181">0.022025549427054002</cx:pt>
          <cx:pt idx="182">0.059077351378927598</cx:pt>
          <cx:pt idx="183">0.072556471181959306</cx:pt>
          <cx:pt idx="184">0.055882790174597498</cx:pt>
          <cx:pt idx="185">-0.016782520396315798</cx:pt>
          <cx:pt idx="186">-0.064248813302829597</cx:pt>
          <cx:pt idx="187">-0.000857707098329438</cx:pt>
          <cx:pt idx="188">-0.0214657123949555</cx:pt>
          <cx:pt idx="189">-0.0038033029592747301</cx:pt>
          <cx:pt idx="190">0.0410513372087511</cx:pt>
          <cx:pt idx="191">-0.039971277443736797</cx:pt>
          <cx:pt idx="192">-0.057877847424329901</cx:pt>
          <cx:pt idx="193">-0.028591938703586301</cx:pt>
          <cx:pt idx="194">-0.0017021656057116699</cx:pt>
          <cx:pt idx="195">-8.0791004283534403e-05</cx:pt>
          <cx:pt idx="196">0.00085183323054999498</cx:pt>
          <cx:pt idx="197">0.0022143407125601298</cx:pt>
          <cx:pt idx="198">0.0026566015151540802</cx:pt>
          <cx:pt idx="199">0.0060639445529726598</cx:pt>
          <cx:pt idx="200">0.0064896145206499002</cx:pt>
          <cx:pt idx="201">0.00061484032485824595</cx:pt>
          <cx:pt idx="202">0.018893106102583899</cx:pt>
          <cx:pt idx="203">0.0054291823157746402</cx:pt>
          <cx:pt idx="204">0.029983550194492701</cx:pt>
          <cx:pt idx="205">0.074711418204457106</cx:pt>
          <cx:pt idx="206">0.105223168480104</cx:pt>
          <cx:pt idx="207">0.10363847013392299</cx:pt>
          <cx:pt idx="208">0.142007258823069</cx:pt>
          <cx:pt idx="209">0.14510521698598999</cx:pt>
          <cx:pt idx="210">0.176342909275056</cx:pt>
          <cx:pt idx="211">0.120823019800717</cx:pt>
          <cx:pt idx="212">0.073046971305808395</cx:pt>
          <cx:pt idx="213">0.040909589405975097</cx:pt>
          <cx:pt idx="214">0.012140365370398601</cx:pt>
          <cx:pt idx="215">0.021618111749168601</cx:pt>
          <cx:pt idx="216">0.014961838424259801</cx:pt>
          <cx:pt idx="217">-0.011914007992440001</cx:pt>
          <cx:pt idx="218">0.034221819353474799</cx:pt>
          <cx:pt idx="219">-0.056724080557369203</cx:pt>
          <cx:pt idx="220">-0.061393724256202202</cx:pt>
          <cx:pt idx="221">-0.031468961830012902</cx:pt>
          <cx:pt idx="222">-0.00203363271889108</cx:pt>
          <cx:pt idx="223">-0.00053865508646749004</cx:pt>
          <cx:pt idx="224">-0.000837352553814119</cx:pt>
          <cx:pt idx="225">0.000176817950009366</cx:pt>
          <cx:pt idx="226">0.0015955276066420201</cx:pt>
          <cx:pt idx="227">0.012149836532602799</cx:pt>
          <cx:pt idx="228">0.0135158200472333</cx:pt>
          <cx:pt idx="229">-0.0014780495862409</cx:pt>
          <cx:pt idx="230">-0.0317885534425877</cx:pt>
          <cx:pt idx="231">0.0090713719148749206</cx:pt>
          <cx:pt idx="232">0.0339131658676919</cx:pt>
          <cx:pt idx="233">0.054831078843214101</cx:pt>
          <cx:pt idx="234">0.0732093653856416</cx:pt>
          <cx:pt idx="235">0.120828775992964</cx:pt>
          <cx:pt idx="236">0.017179695584902701</cx:pt>
          <cx:pt idx="237">0.066347322549949295</cx:pt>
          <cx:pt idx="238">0.122084556943775</cx:pt>
          <cx:pt idx="239">0.089008404936910201</cx:pt>
          <cx:pt idx="240">0.035780503135117797</cx:pt>
          <cx:pt idx="241">0.098009262039593606</cx:pt>
          <cx:pt idx="242">0.064798740755492801</cx:pt>
          <cx:pt idx="243">0.026673341433673201</cx:pt>
          <cx:pt idx="244">-0.023551622246889801</cx:pt>
          <cx:pt idx="245">0.029701243877636299</cx:pt>
          <cx:pt idx="246">0.091669709258057799</cx:pt>
          <cx:pt idx="247">-0.030563415991340701</cx:pt>
          <cx:pt idx="248">-0.089499222521223706</cx:pt>
          <cx:pt idx="249">-0.0326865111233441</cx:pt>
          <cx:pt idx="250">-0.00083560201662694902</cx:pt>
          <cx:pt idx="251">0.000166900768633117</cx:pt>
          <cx:pt idx="252">-0.00019591550231904599</cx:pt>
          <cx:pt idx="253">0.00087130268194770698</cx:pt>
          <cx:pt idx="254">0.0049661033090065499</cx:pt>
          <cx:pt idx="255">0.0082795741743442799</cx:pt>
          <cx:pt idx="256">0.0027521083708158599</cx:pt>
          <cx:pt idx="257">-0.025852280327406899</cx:pt>
          <cx:pt idx="258">0.00022713743693069001</cx:pt>
          <cx:pt idx="259">0.00876910203470181</cx:pt>
          <cx:pt idx="260">0.074418503806581895</cx:pt>
          <cx:pt idx="261">0.0161431777494183</cx:pt>
          <cx:pt idx="262">-0.00349362503809054</cx:pt>
          <cx:pt idx="263">-0.021847482942429299</cx:pt>
          <cx:pt idx="264">-0.029546673071732699</cx:pt>
          <cx:pt idx="265">-0.159622999500275</cx:pt>
          <cx:pt idx="266">-0.12128017143742301</cx:pt>
          <cx:pt idx="267">-0.0107185246254033</cx:pt>
          <cx:pt idx="268">-0.020657125678718</cx:pt>
          <cx:pt idx="269">0.0118491198827328</cx:pt>
          <cx:pt idx="270">0.070207879185842204</cx:pt>
          <cx:pt idx="271">-0.015138573764955801</cx:pt>
          <cx:pt idx="272">-0.051896952542462703</cx:pt>
          <cx:pt idx="273">0.016487927163518198</cx:pt>
          <cx:pt idx="274">0.082191974882923999</cx:pt>
          <cx:pt idx="275">0.0076419371843808401</cx:pt>
          <cx:pt idx="276">-0.068904385576639707</cx:pt>
          <cx:pt idx="277">-0.017721394418885299</cx:pt>
          <cx:pt idx="278">0.000580401150980314</cx:pt>
          <cx:pt idx="279">0.00043205326902364402</cx:pt>
          <cx:pt idx="280">0.00010106443563508099</cx:pt>
          <cx:pt idx="281">0.00015025172000073301</cx:pt>
          <cx:pt idx="282">-0.00102632947012902</cx:pt>
          <cx:pt idx="283">-0.0055473967113717302</cx:pt>
          <cx:pt idx="284">-0.020377566282367199</cx:pt>
          <cx:pt idx="285">-0.064934004923350094</cx:pt>
          <cx:pt idx="286">-0.019658140576802499</cx:pt>
          <cx:pt idx="287">-0.0450384996235779</cx:pt>
          <cx:pt idx="288">0.042126173815295001</cx:pt>
          <cx:pt idx="289">-0.0984419161586743</cx:pt>
          <cx:pt idx="290">-0.15001847481453801</cx:pt>
          <cx:pt idx="291">-0.16682433814450201</cx:pt>
          <cx:pt idx="292">-0.22611488438623101</cx:pt>
          <cx:pt idx="293">-0.2910714963255</cx:pt>
          <cx:pt idx="294">-0.23763584517543901</cx:pt>
          <cx:pt idx="295">-0.14205555411187001</cx:pt>
          <cx:pt idx="296">-0.063632337501174294</cx:pt>
          <cx:pt idx="297">-0.041881566766671499</cx:pt>
          <cx:pt idx="298">0.020038831074820102</cx:pt>
          <cx:pt idx="299">0.014951366365802</cx:pt>
          <cx:pt idx="300">-0.024984122761087399</cx:pt>
          <cx:pt idx="301">0.0051530166500640103</cx:pt>
          <cx:pt idx="302">0.038728413742996799</cx:pt>
          <cx:pt idx="303">-0.024511588160429001</cx:pt>
          <cx:pt idx="304">-0.048441804178402999</cx:pt>
          <cx:pt idx="305">-0.0076190604933193103</cx:pt>
          <cx:pt idx="306">0.00141095386451135</cx:pt>
          <cx:pt idx="307">0.000275445727420516</cx:pt>
          <cx:pt idx="308">-0.00045400832911142599</cx:pt>
          <cx:pt idx="309">-0.00063212051247792198</cx:pt>
          <cx:pt idx="310">-0.0103114318566163</cx:pt>
          <cx:pt idx="311">-0.019160700660508501</cx:pt>
          <cx:pt idx="312">-0.063564999831836402</cx:pt>
          <cx:pt idx="313">-0.12476325664061901</cx:pt>
          <cx:pt idx="314">-0.10253548918581901</cx:pt>
          <cx:pt idx="315">-0.115387455237727</cx:pt>
          <cx:pt idx="316">-0.114980863439897</cx:pt>
          <cx:pt idx="317">-0.27949368595025897</cx:pt>
          <cx:pt idx="318">-0.31015556021982499</cx:pt>
          <cx:pt idx="319">-0.28492087098560598</cx:pt>
          <cx:pt idx="320">-0.35349084683868298</cx:pt>
          <cx:pt idx="321">-0.29012435885329002</cx:pt>
          <cx:pt idx="322">-0.146375929293007</cx:pt>
          <cx:pt idx="323">-0.12223125515626999</cx:pt>
          <cx:pt idx="324">-0.042907336865538701</cx:pt>
          <cx:pt idx="325">0.062121997490399698</cx:pt>
          <cx:pt idx="326">0.039365958057731902</cx:pt>
          <cx:pt idx="327">0.035885092027126399</cx:pt>
          <cx:pt idx="328">-0.0085057739515261507</cx:pt>
          <cx:pt idx="329">-0.053895811694202898</cx:pt>
          <cx:pt idx="330">-0.011604293842548701</cx:pt>
          <cx:pt idx="331">-0.041395216016918299</cx:pt>
          <cx:pt idx="332">-0.042712337478361999</cx:pt>
          <cx:pt idx="333">-0.0014125735276631301</cx:pt>
          <cx:pt idx="334">-9.1003485755149601e-05</cx:pt>
          <cx:pt idx="335">0.00039006004997231298</cx:pt>
          <cx:pt idx="336">-0.00047396618305670199</cx:pt>
          <cx:pt idx="337">-0.00059281000651444798</cx:pt>
          <cx:pt idx="338">-0.0098213314833253199</cx:pt>
          <cx:pt idx="339">-0.041929311381831098</cx:pt>
          <cx:pt idx="340">-0.097578610462400003</cx:pt>
          <cx:pt idx="341">-0.188582154506657</cx:pt>
          <cx:pt idx="342">-0.22019086431517301</cx:pt>
          <cx:pt idx="343">-0.182811788386855</cx:pt>
          <cx:pt idx="344">-0.230278661708749</cx:pt>
          <cx:pt idx="345">-0.358152553130346</cx:pt>
          <cx:pt idx="346">-0.29080045553381301</cx:pt>
          <cx:pt idx="347">-0.27996189257193099</cx:pt>
          <cx:pt idx="348">-0.18010981888524799</cx:pt>
          <cx:pt idx="349">-0.092692210416246701</cx:pt>
          <cx:pt idx="350">0.0046141172042187496</cx:pt>
          <cx:pt idx="351">0.0188412262529223</cx:pt>
          <cx:pt idx="352">0.052329470105071697</cx:pt>
          <cx:pt idx="353">0.021176489234625701</cx:pt>
          <cx:pt idx="354">0.00114092547544222</cx:pt>
          <cx:pt idx="355">-0.035808495011780697</cx:pt>
          <cx:pt idx="356">-0.0283438369246405</cx:pt>
          <cx:pt idx="357">-0.0019189650697629501</cx:pt>
          <cx:pt idx="358">-0.072799899947763105</cx:pt>
          <cx:pt idx="359">-0.060410354177024901</cx:pt>
          <cx:pt idx="360">-0.038611743442512898</cx:pt>
          <cx:pt idx="361">0.0047875196372405204</cx:pt>
          <cx:pt idx="362">-0.0023451347725729202</cx:pt>
          <cx:pt idx="363">-5.6012976661962697e-07</cx:pt>
          <cx:pt idx="364">-0.00051386121570576304</cx:pt>
          <cx:pt idx="365">-0.0018548914209817299</cx:pt>
          <cx:pt idx="366">-0.0014328501038655299</cx:pt>
          <cx:pt idx="367">-0.042795998478441101</cx:pt>
          <cx:pt idx="368">-0.11743736821987801</cx:pt>
          <cx:pt idx="369">-0.19424714857855199</cx:pt>
          <cx:pt idx="370">-0.216458406344716</cx:pt>
          <cx:pt idx="371">-0.19352879918978499</cx:pt>
          <cx:pt idx="372">-0.21015192835612501</cx:pt>
          <cx:pt idx="373">-0.117018851824574</cx:pt>
          <cx:pt idx="374">-0.032002156685874597</cx:pt>
          <cx:pt idx="375">-0.0889470265485513</cx:pt>
          <cx:pt idx="376">-0.0070575547872770801</cx:pt>
          <cx:pt idx="377">0.091406796217375796</cx:pt>
          <cx:pt idx="378">0.080428456347600694</cx:pt>
          <cx:pt idx="379">0.020869194149564198</cx:pt>
          <cx:pt idx="380">0.088312984848181897</cx:pt>
          <cx:pt idx="381">0.0426290778651017</cx:pt>
          <cx:pt idx="382">-0.021886496245432398</cx:pt>
          <cx:pt idx="383">-0.0262818727012793</cx:pt>
          <cx:pt idx="384">-0.011823901766208801</cx:pt>
          <cx:pt idx="385">-0.0015734820238248899</cx:pt>
          <cx:pt idx="386">-0.059124380510492403</cx:pt>
          <cx:pt idx="387">-0.071847952072437896</cx:pt>
          <cx:pt idx="388">-0.039071886809949601</cx:pt>
          <cx:pt idx="389">-0.00123334277582742</cx:pt>
          <cx:pt idx="390">-0.00012468711772832601</cx:pt>
          <cx:pt idx="391">0.00030385225477310199</cx:pt>
          <cx:pt idx="392">-0.00085266301056449105</cx:pt>
          <cx:pt idx="393">0.00116255271590393</cx:pt>
          <cx:pt idx="394">-8.35585382038985e-06</cx:pt>
          <cx:pt idx="395">-0.040423596085603503</cx:pt>
          <cx:pt idx="396">-0.077175958904263306</cx:pt>
          <cx:pt idx="397">-0.13631288458201701</cx:pt>
          <cx:pt idx="398">-0.106889003493378</cx:pt>
          <cx:pt idx="399">-0.029009333369694999</cx:pt>
          <cx:pt idx="400">-0.0097346775085821301</cx:pt>
          <cx:pt idx="401">0.095099143952857998</cx:pt>
          <cx:pt idx="402">0.092317288190361405</cx:pt>
          <cx:pt idx="403">0.0266072187142413</cx:pt>
          <cx:pt idx="404">0.118902210240728</cx:pt>
          <cx:pt idx="405">0.17622099718115899</cx:pt>
          <cx:pt idx="406">0.085060912793633703</cx:pt>
          <cx:pt idx="407">0.019044078122733201</cx:pt>
          <cx:pt idx="408">0.056013753713066501</cx:pt>
          <cx:pt idx="409">0.062604708325208494</cx:pt>
          <cx:pt idx="410">0.039033774231661302</cx:pt>
          <cx:pt idx="411">-0.019764111156780201</cx:pt>
          <cx:pt idx="412">-0.0055029737776290796</cx:pt>
          <cx:pt idx="413">-0.0211962869767587</cx:pt>
          <cx:pt idx="414">-0.029214717284952799</cx:pt>
          <cx:pt idx="415">-0.038827248487509701</cx:pt>
          <cx:pt idx="416">-0.025311314519534899</cx:pt>
          <cx:pt idx="417">0.0035571173303333798</cx:pt>
          <cx:pt idx="418">0.0105058257756046</cx:pt>
          <cx:pt idx="419">-9.4111836517375802e-05</cx:pt>
          <cx:pt idx="420">0.000212811683899867</cx:pt>
          <cx:pt idx="421">0.0043593134857595802</cx:pt>
          <cx:pt idx="422">0.00176514478610273</cx:pt>
          <cx:pt idx="423">-0.026245317979801199</cx:pt>
          <cx:pt idx="424">-0.0363778096120028</cx:pt>
          <cx:pt idx="425">-0.045827982016039999</cx:pt>
          <cx:pt idx="426">0.031862987153156497</cx:pt>
          <cx:pt idx="427">0.033150520958557701</cx:pt>
          <cx:pt idx="428">0.056853043678346898</cx:pt>
          <cx:pt idx="429">0.104262485747772</cx:pt>
          <cx:pt idx="430">0.098478208396036604</cx:pt>
          <cx:pt idx="431">-0.00046331516863622901</cx:pt>
          <cx:pt idx="432">0.030865204413853101</cx:pt>
          <cx:pt idx="433">0.074725372296360101</cx:pt>
          <cx:pt idx="434">0.014372035253952401</cx:pt>
          <cx:pt idx="435">0.040827526699548401</cx:pt>
          <cx:pt idx="436">0.0091806497377598297</cx:pt>
          <cx:pt idx="437">0.0281979942691515</cx:pt>
          <cx:pt idx="438">0.059795710341933497</cx:pt>
          <cx:pt idx="439">-0.0102598095222878</cx:pt>
          <cx:pt idx="440">-0.023294715474820399</cx:pt>
          <cx:pt idx="441">-0.0099365830909038892</cx:pt>
          <cx:pt idx="442">-0.017216701129129399</cx:pt>
          <cx:pt idx="443">-0.0181188269745097</cx:pt>
          <cx:pt idx="444">-0.014483033126142301</cx:pt>
          <cx:pt idx="445">0.0049683489723435599</cx:pt>
          <cx:pt idx="446">0.0029472068360526802</cx:pt>
          <cx:pt idx="447">0.000141610182565842</cx:pt>
          <cx:pt idx="448">0.00084925214177543405</cx:pt>
          <cx:pt idx="449">0.0031079608182345798</cx:pt>
          <cx:pt idx="450">0.00670156197992658</cx:pt>
          <cx:pt idx="451">0.0098489155972820708</cx:pt>
          <cx:pt idx="452">0.018219096090730798</cx:pt>
          <cx:pt idx="453">0.018187739829345101</cx:pt>
          <cx:pt idx="454">0.058504672574362197</cx:pt>
          <cx:pt idx="455">0.077682066822600204</cx:pt>
          <cx:pt idx="456">0.086642231752220897</cx:pt>
          <cx:pt idx="457">0.044203872836451698</cx:pt>
          <cx:pt idx="458">0.0287009197186005</cx:pt>
          <cx:pt idx="459">-0.0060052805304572398</cx:pt>
          <cx:pt idx="460">0.031047701694638399</cx:pt>
          <cx:pt idx="461">0.045900224258179897</cx:pt>
          <cx:pt idx="462">0.078366106990679807</cx:pt>
          <cx:pt idx="463">0.049745233898837601</cx:pt>
          <cx:pt idx="464">0.00130566059800615</cx:pt>
          <cx:pt idx="465">0.070795881120976401</cx:pt>
          <cx:pt idx="466">0.099182355739144898</cx:pt>
          <cx:pt idx="467">0.056170703835190003</cx:pt>
          <cx:pt idx="468">0.0258221090543224</cx:pt>
          <cx:pt idx="469">0.023777683145372201</cx:pt>
          <cx:pt idx="470">0.0092830883598858001</cx:pt>
          <cx:pt idx="471">-0.0010825090406768401</cx:pt>
          <cx:pt idx="472">0.0311745316600857</cx:pt>
          <cx:pt idx="473">0.031968621867958701</cx:pt>
          <cx:pt idx="474">0.0038581540495684799</cx:pt>
          <cx:pt idx="475">0.0016816407856176099</cx:pt>
          <cx:pt idx="476">3.6915520594262802e-05</cx:pt>
          <cx:pt idx="477">0.00101331523053092</cx:pt>
          <cx:pt idx="478">0.0075760486195591602</cx:pt>
          <cx:pt idx="479">0.036959719473511399</cx:pt>
          <cx:pt idx="480">0.0614232142986951</cx:pt>
          <cx:pt idx="481">0.058683338218425897</cx:pt>
          <cx:pt idx="482">0.052461788325624502</cx:pt>
          <cx:pt idx="483">0.070895273369650902</cx:pt>
          <cx:pt idx="484">0.107532592266847</cx:pt>
          <cx:pt idx="485">0.045493947261556797</cx:pt>
          <cx:pt idx="486">-0.027636836855733999</cx:pt>
          <cx:pt idx="487">-0.0094171528245415997</cx:pt>
          <cx:pt idx="488">0.045515226864720301</cx:pt>
          <cx:pt idx="489">0.082695977542599206</cx:pt>
          <cx:pt idx="490">0.15120541967280199</cx:pt>
          <cx:pt idx="491">0.13002182958432101</cx:pt>
          <cx:pt idx="492">0.0075765730714301097</cx:pt>
          <cx:pt idx="493">0.075887249346755697</cx:pt>
          <cx:pt idx="494">0.066241811478425699</cx:pt>
          <cx:pt idx="495">0.0333813787989009</cx:pt>
          <cx:pt idx="496">-0.0135275926462605</cx:pt>
          <cx:pt idx="497">-0.0262156049121035</cx:pt>
          <cx:pt idx="498">-0.000364008487728752</cx:pt>
          <cx:pt idx="499">0.0061527913513446898</cx:pt>
          <cx:pt idx="500">0.0227083653809237</cx:pt>
          <cx:pt idx="501">0.046048783296546401</cx:pt>
          <cx:pt idx="502">0.0086283134439552496</cx:pt>
          <cx:pt idx="503">0.0019760070190502198</cx:pt>
          <cx:pt idx="504">0.000285513668472865</cx:pt>
          <cx:pt idx="505">0.0010021706735937701</cx:pt>
          <cx:pt idx="506">0.0032669895193028898</cx:pt>
          <cx:pt idx="507">0.057031542921543298</cx:pt>
          <cx:pt idx="508">0.0422213238194395</cx:pt>
          <cx:pt idx="509">0.0151230790039345</cx:pt>
          <cx:pt idx="510">0.0013351000699605999</cx:pt>
          <cx:pt idx="511">0.0197198098324326</cx:pt>
          <cx:pt idx="512">0.029347137398442101</cx:pt>
          <cx:pt idx="513">0.0276482602698549</cx:pt>
          <cx:pt idx="514">-0.069756757693730895</cx:pt>
          <cx:pt idx="515">-0.109532885315613</cx:pt>
          <cx:pt idx="516">-0.072246459486437001</cx:pt>
          <cx:pt idx="517">0.0052283048527608398</cx:pt>
          <cx:pt idx="518">0.0372541922117995</cx:pt>
          <cx:pt idx="519">0.0042656648457814498</cx:pt>
          <cx:pt idx="520">0.045534975176767599</cx:pt>
          <cx:pt idx="521">0.10472295464303499</cx:pt>
          <cx:pt idx="522">0.049293256329588503</cx:pt>
          <cx:pt idx="523">0.087607612120603098</cx:pt>
          <cx:pt idx="524">-0.0224133961616266</cx:pt>
          <cx:pt idx="525">-0.023237478337934402</cx:pt>
          <cx:pt idx="526">-0.0063318783977635599</cx:pt>
          <cx:pt idx="527">0.015700017864520799</cx:pt>
          <cx:pt idx="528">0.035169407998685003</cx:pt>
          <cx:pt idx="529">0.0409982516111407</cx:pt>
          <cx:pt idx="530">0.0073621803716609896</cx:pt>
          <cx:pt idx="531">0.0024393591818049698</cx:pt>
          <cx:pt idx="532">-9.0814915941420096e-05</cx:pt>
          <cx:pt idx="533">0.00056680556612739201</cx:pt>
          <cx:pt idx="534">0.0021972448277018299</cx:pt>
          <cx:pt idx="535">0.0291313906362713</cx:pt>
          <cx:pt idx="536">0.026431984834310199</cx:pt>
          <cx:pt idx="537">0.032208572307212698</cx:pt>
          <cx:pt idx="538">0.030845236874415601</cx:pt>
          <cx:pt idx="539">0.055817514435464198</cx:pt>
          <cx:pt idx="540">-0.030878849983895999</cx:pt>
          <cx:pt idx="541">-0.010522943248823</cx:pt>
          <cx:pt idx="542">-0.067629491663645305</cx:pt>
          <cx:pt idx="543">-0.10758274296207999</cx:pt>
          <cx:pt idx="544">-0.19712448468597599</cx:pt>
          <cx:pt idx="545">-0.0088361880934472899</cx:pt>
          <cx:pt idx="546">-0.031761529301934703</cx:pt>
          <cx:pt idx="547">0.00280790554951833</cx:pt>
          <cx:pt idx="548">0.024376883613893199</cx:pt>
          <cx:pt idx="549">-0.0150170126985894</cx:pt>
          <cx:pt idx="550">-0.029143642040172599</cx:pt>
          <cx:pt idx="551">0.035260207853567101</cx:pt>
          <cx:pt idx="552">-0.000234140156409538</cx:pt>
          <cx:pt idx="553">-0.0043204663258641198</cx:pt>
          <cx:pt idx="554">-0.026387613711546999</cx:pt>
          <cx:pt idx="555">0.024303641567797699</cx:pt>
          <cx:pt idx="556">0.020817666465445601</cx:pt>
          <cx:pt idx="557">0.0325486892385351</cx:pt>
          <cx:pt idx="558">0.0073332549224610797</cx:pt>
          <cx:pt idx="559">4.5156895056805601e-05</cx:pt>
          <cx:pt idx="560">-0.00037517424970496101</cx:pt>
          <cx:pt idx="561">8.53410471588689e-05</cx:pt>
          <cx:pt idx="562">0.00546337702399796</cx:pt>
          <cx:pt idx="563">0.062091157702027298</cx:pt>
          <cx:pt idx="564">0.068540729958224605</cx:pt>
          <cx:pt idx="565">0.011067304298977201</cx:pt>
          <cx:pt idx="566">0.045936334165588302</cx:pt>
          <cx:pt idx="567">0.076963921863852605</cx:pt>
          <cx:pt idx="568">0.011141076651654799</cx:pt>
          <cx:pt idx="569">-0.032709064002326899</cx:pt>
          <cx:pt idx="570">-0.0319606913654032</cx:pt>
          <cx:pt idx="571">-0.064057951279716405</cx:pt>
          <cx:pt idx="572">-0.092638397919428003</cx:pt>
          <cx:pt idx="573">-0.0131557380321252</cx:pt>
          <cx:pt idx="574">0.037868710356287402</cx:pt>
          <cx:pt idx="575">-0.017357816557817499</cx:pt>
          <cx:pt idx="576">-0.0577541020790239</cx:pt>
          <cx:pt idx="577">-0.093298522912418497</cx:pt>
          <cx:pt idx="578">0.0102358660034485</cx:pt>
          <cx:pt idx="579">0.012800003773518901</cx:pt>
          <cx:pt idx="580">-0.057889337955306597</cx:pt>
          <cx:pt idx="581">-0.043525529042806203</cx:pt>
          <cx:pt idx="582">-0.047675003293501099</cx:pt>
          <cx:pt idx="583">-0.0012086986438903601</cx:pt>
          <cx:pt idx="584">0.0219043553399813</cx:pt>
          <cx:pt idx="585">0.017132868316190299</cx:pt>
          <cx:pt idx="586">0.0029575329484736899</cx:pt>
          <cx:pt idx="587">0.000451371543434092</cx:pt>
          <cx:pt idx="588">-7.5900440270012601e-05</cx:pt>
          <cx:pt idx="589">-7.1874436601490702e-05</cx:pt>
          <cx:pt idx="590">0.0060070912616108502</cx:pt>
          <cx:pt idx="591">0.046983282887233198</cx:pt>
          <cx:pt idx="592">0.034313048438015803</cx:pt>
          <cx:pt idx="593">-0.0164683149527802</cx:pt>
          <cx:pt idx="594">-0.0261199142299702</cx:pt>
          <cx:pt idx="595">-0.00360688925374589</cx:pt>
          <cx:pt idx="596">-0.0112228949155281</cx:pt>
          <cx:pt idx="597">-0.069492392179532098</cx:pt>
          <cx:pt idx="598">0.032836485672293601</cx:pt>
          <cx:pt idx="599">-0.0062246436563141404</cx:pt>
          <cx:pt idx="600">-0.0011619139976791299</cx:pt>
          <cx:pt idx="601">0.0042418955674614397</cx:pt>
          <cx:pt idx="602">0.049898764076185903</cx:pt>
          <cx:pt idx="603">-0.0578505108040605</cx:pt>
          <cx:pt idx="604">-0.046199709033476401</cx:pt>
          <cx:pt idx="605">-0.054038423823905897</cx:pt>
          <cx:pt idx="606">0.043891639780921803</cx:pt>
          <cx:pt idx="607">0.025839597387988199</cx:pt>
          <cx:pt idx="608">-0.022551688945804699</cx:pt>
          <cx:pt idx="609">0.042687319306455598</cx:pt>
          <cx:pt idx="610">-0.0019313502308814701</cx:pt>
          <cx:pt idx="611">0.043775822224091002</cx:pt>
          <cx:pt idx="612">0.036574878176410502</cx:pt>
          <cx:pt idx="613">0.0131187395558264</cx:pt>
          <cx:pt idx="614">0.00215095120854252</cx:pt>
          <cx:pt idx="615">-0.000953392875830468</cx:pt>
          <cx:pt idx="616">0.000671363134860422</cx:pt>
          <cx:pt idx="617">0.00053809055943134605</cx:pt>
          <cx:pt idx="618">0.0020071204499839202</cx:pt>
          <cx:pt idx="619">0.00134172526721848</cx:pt>
          <cx:pt idx="620">0.0123696253705247</cx:pt>
          <cx:pt idx="621">0.0513620942826708</cx:pt>
          <cx:pt idx="622">-0.0497687533233893</cx:pt>
          <cx:pt idx="623">0.0029182840657896998</cx:pt>
          <cx:pt idx="624">-0.0076047572341408102</cx:pt>
          <cx:pt idx="625">-0.0053292558937840196</cx:pt>
          <cx:pt idx="626">0.000377517724834932</cx:pt>
          <cx:pt idx="627">0.0028388376766408699</cx:pt>
          <cx:pt idx="628">-0.0345490202906426</cx:pt>
          <cx:pt idx="629">-0.0086665621761258006</cx:pt>
          <cx:pt idx="630">-0.0140720041121432</cx:pt>
          <cx:pt idx="631">-0.074366133299294701</cx:pt>
          <cx:pt idx="632">0.0041716945798789496</cx:pt>
          <cx:pt idx="633">0.032281620233069699</cx:pt>
          <cx:pt idx="634">0.0071763604545073403</cx:pt>
          <cx:pt idx="635">0.043356986402615497</cx:pt>
          <cx:pt idx="636">0.0310719625612965</cx:pt>
          <cx:pt idx="637">0.037066761216780299</cx:pt>
          <cx:pt idx="638">0.0095313779731661195</cx:pt>
          <cx:pt idx="639">0.043344697954479101</cx:pt>
          <cx:pt idx="640">0.0192659359748121</cx:pt>
          <cx:pt idx="641">0.0034289860395643598</cx:pt>
          <cx:pt idx="642">0.00177201379580169</cx:pt>
          <cx:pt idx="643">-0.00025600146957614799</cx:pt>
          <cx:pt idx="644">0.00030244127174109499</cx:pt>
          <cx:pt idx="645">-0.000221915828677748</cx:pt>
          <cx:pt idx="646">0.0017508487285681799</cx:pt>
          <cx:pt idx="647">-0.00218685263147512</cx:pt>
          <cx:pt idx="648">-0.0023348867928677602</cx:pt>
          <cx:pt idx="649">0.034810408496202302</cx:pt>
          <cx:pt idx="650">0.044336584983072101</cx:pt>
          <cx:pt idx="651">0.070897583502526895</cx:pt>
          <cx:pt idx="652">0.0058600255604979602</cx:pt>
          <cx:pt idx="653">-0.00902037232661115</cx:pt>
          <cx:pt idx="654">-0.0249830150046506</cx:pt>
          <cx:pt idx="655">0.016026260433956298</cx:pt>
          <cx:pt idx="656">-0.035355473948117902</cx:pt>
          <cx:pt idx="657">-0.036647705722576897</cx:pt>
          <cx:pt idx="658">-0.057583988553651301</cx:pt>
          <cx:pt idx="659">0.0061081420764260499</cx:pt>
          <cx:pt idx="660">0.031709713420448697</cx:pt>
          <cx:pt idx="661">-0.015793825248983599</cx:pt>
          <cx:pt idx="662">0.010678749053149601</cx:pt>
          <cx:pt idx="663">0.077676783181416603</cx:pt>
          <cx:pt idx="664">0.038635490839916298</cx:pt>
          <cx:pt idx="665">0.012360932348835301</cx:pt>
          <cx:pt idx="666">-0.00155064753621242</cx:pt>
          <cx:pt idx="667">0.0111998913078247</cx:pt>
          <cx:pt idx="668">0.0025323618540369301</cx:pt>
          <cx:pt idx="669">0.0012554137250850199</cx:pt>
          <cx:pt idx="670">0.0011370532335365001</cx:pt>
          <cx:pt idx="671">0.00038250800938068898</cx:pt>
          <cx:pt idx="672">9.5350897582707596e-05</cx:pt>
          <cx:pt idx="673">-1.3579571086177801e-06</cx:pt>
          <cx:pt idx="674">0.00090205606864406703</cx:pt>
          <cx:pt idx="675">0.0053450926649013398</cx:pt>
          <cx:pt idx="676">0.029278444159790602</cx:pt>
          <cx:pt idx="677">0.022375160506163599</cx:pt>
          <cx:pt idx="678">0.0232110080496498</cx:pt>
          <cx:pt idx="679">0.026078279922091399</cx:pt>
          <cx:pt idx="680">0.051219522047453503</cx:pt>
          <cx:pt idx="681">-0.0104099162198687</cx:pt>
          <cx:pt idx="682">-0.067835940074507994</cx:pt>
          <cx:pt idx="683">-0.0488074630360541</cx:pt>
          <cx:pt idx="684">-0.054855554699345499</cx:pt>
          <cx:pt idx="685">-0.13063757205871601</cx:pt>
          <cx:pt idx="686">-0.014160080684081</cx:pt>
          <cx:pt idx="687">-0.0047265503625553203</cx:pt>
          <cx:pt idx="688">-0.050503303828954203</cx:pt>
          <cx:pt idx="689">0.011410807090250099</cx:pt>
          <cx:pt idx="690">-0.036037966367707501</cx:pt>
          <cx:pt idx="691">-0.020412457825847101</cx:pt>
          <cx:pt idx="692">-0.044377336962053801</cx:pt>
          <cx:pt idx="693">-0.033352529759717697</cx:pt>
          <cx:pt idx="694">-0.016489809133221699</cx:pt>
          <cx:pt idx="695">-0.0067746005802666303</cx:pt>
          <cx:pt idx="696">0.0070795014021440596</cx:pt>
          <cx:pt idx="697">0.0036512571809686699</cx:pt>
          <cx:pt idx="698">0.0014153896220232801</cx:pt>
          <cx:pt idx="699">-0.000236533362534037</cx:pt>
          <cx:pt idx="700">-0.00064054647328798398</cx:pt>
          <cx:pt idx="701">-0.00016776256488962001</cx:pt>
          <cx:pt idx="702">-0.00055063904945185798</cx:pt>
          <cx:pt idx="703">0.0012439065125582501</cx:pt>
          <cx:pt idx="704">0.0038289594622611701</cx:pt>
          <cx:pt idx="705">-0.010980150406245901</cx:pt>
          <cx:pt idx="706">0.0013589658695374301</cx:pt>
          <cx:pt idx="707">0.017736678958473601</cx:pt>
          <cx:pt idx="708">0.053856924234223197</cx:pt>
          <cx:pt idx="709">0.051643435470824603</cx:pt>
          <cx:pt idx="710">0.059508766146532603</cx:pt>
          <cx:pt idx="711">0.070275340561577193</cx:pt>
          <cx:pt idx="712">0.0175015437223013</cx:pt>
          <cx:pt idx="713">-0.027434663983864901</cx:pt>
          <cx:pt idx="714">-0.018897119511180699</cx:pt>
          <cx:pt idx="715">0.0036790660728453998</cx:pt>
          <cx:pt idx="716">-0.0122135857789967</cx:pt>
          <cx:pt idx="717">-0.068421903067391099</cx:pt>
          <cx:pt idx="718">-0.063177019215396105</cx:pt>
          <cx:pt idx="719">-0.0061643973831298198</cx:pt>
          <cx:pt idx="720">-0.020100979001809599</cx:pt>
          <cx:pt idx="721">-0.049577337653834298</cx:pt>
          <cx:pt idx="722">-0.035416944095503701</cx:pt>
          <cx:pt idx="723">-0.011589049906175</cx:pt>
          <cx:pt idx="724">-0.0050403980103019804</cx:pt>
          <cx:pt idx="725">0.0013082241686044301</cx:pt>
          <cx:pt idx="726">0.00056776206053451499</cx:pt>
          <cx:pt idx="727">-1.4534589603982099e-05</cx:pt>
          <cx:pt idx="728">-0.000213511342874874</cx:pt>
          <cx:pt idx="729">0.00035837975851522299</cx:pt>
          <cx:pt idx="730">0.000297692311871663</cx:pt>
          <cx:pt idx="731">0.00032515532209279302</cx:pt>
          <cx:pt idx="732">-0.0087667359607910902</cx:pt>
          <cx:pt idx="733">-0.043238741802151197</cx:pt>
          <cx:pt idx="734">-0.039650347722977201</cx:pt>
          <cx:pt idx="735">-0.0040195647155915103</cx:pt>
          <cx:pt idx="736">0.0026487417390540801</cx:pt>
          <cx:pt idx="737">0.0036935083489390199</cx:pt>
          <cx:pt idx="738">0.011074494596438699</cx:pt>
          <cx:pt idx="739">0.014538521037397801</cx:pt>
          <cx:pt idx="740">-0.0053330481321784799</cx:pt>
          <cx:pt idx="741">-0.0112545446495973</cx:pt>
          <cx:pt idx="742">0.0099317765000145903</cx:pt>
          <cx:pt idx="743">0.0209002044230749</cx:pt>
          <cx:pt idx="744">0.0221629808920796</cx:pt>
          <cx:pt idx="745">0.0055283252245140503</cx:pt>
          <cx:pt idx="746">0.015539320088296</cx:pt>
          <cx:pt idx="747">0.025501132725085699</cx:pt>
          <cx:pt idx="748">0.0057032418090254</cx:pt>
          <cx:pt idx="749">-0.0128062985697288</cx:pt>
          <cx:pt idx="750">-0.0063465446278114799</cx:pt>
          <cx:pt idx="751">-0.00043609845697619202</cx:pt>
          <cx:pt idx="752">0.00027267599905121703</cx:pt>
          <cx:pt idx="753">-9.3115470791933994e-05</cx:pt>
          <cx:pt idx="754">-0.00074277019655635801</cx:pt>
          <cx:pt idx="755">-0.00093347846080798905</cx:pt>
          <cx:pt idx="756">-0.00066855634943921004</cx:pt>
          <cx:pt idx="757">0.00042519820877019699</cx:pt>
          <cx:pt idx="758">-1.5276702735769699e-05</cx:pt>
          <cx:pt idx="759">-0.00039261686692668098</cx:pt>
          <cx:pt idx="760">0.00044804909729255</cx:pt>
          <cx:pt idx="761">-4.4352998407323299e-05</cx:pt>
          <cx:pt idx="762">-0.00072323380020668997</cx:pt>
          <cx:pt idx="763">0.00037406626751557002</cx:pt>
          <cx:pt idx="764">-8.1770633288344005e-05</cx:pt>
          <cx:pt idx="765">0.00020200674058119399</cx:pt>
          <cx:pt idx="766">0.00329445698220856</cx:pt>
          <cx:pt idx="767">0.0011674681508363901</cx:pt>
          <cx:pt idx="768">0.00028873027275543798</cx:pt>
          <cx:pt idx="769">0.000151968527532317</cx:pt>
          <cx:pt idx="770">0.0020883010859974898</cx:pt>
          <cx:pt idx="771">0.0011225210924623299</cx:pt>
          <cx:pt idx="772">0.00076906601326554296</cx:pt>
          <cx:pt idx="773">0.000486100685766601</cx:pt>
          <cx:pt idx="774">-0.00071512025501100501</cx:pt>
          <cx:pt idx="775">-0.00034111903809924199</cx:pt>
          <cx:pt idx="776">-0.00064018457864414597</cx:pt>
          <cx:pt idx="777">-0.0012002221426058301</cx:pt>
          <cx:pt idx="778">-0.0090666512012057693</cx:pt>
          <cx:pt idx="779">5.4190438406538301e-05</cx:pt>
          <cx:pt idx="780">-0.00032670889831968599</cx:pt>
          <cx:pt idx="781">7.0526598243423694e-05</cx:pt>
          <cx:pt idx="782">0.00069912271409730596</cx:pt>
          <cx:pt idx="783">-0.00025342464298134398</cx:pt>
        </cx:lvl>
      </cx:numDim>
    </cx:data>
    <cx:data id="153">
      <cx:numDim type="val">
        <cx:f>'001_WA_F - 副本'!$EX$1:$EX$784</cx:f>
        <cx:lvl ptCount="784" formatCode="G/通用格式">
          <cx:pt idx="0">0.00026084004362312598</cx:pt>
          <cx:pt idx="1">-7.3243669904281099e-05</cx:pt>
          <cx:pt idx="2">-5.5552489608855397e-05</cx:pt>
          <cx:pt idx="3">3.5907539128488401e-05</cx:pt>
          <cx:pt idx="4">0.00037554600105968</cx:pt>
          <cx:pt idx="5">0.00042404218127421002</cx:pt>
          <cx:pt idx="6">0.000116560298327189</cx:pt>
          <cx:pt idx="7">0.00042933346968931902</cx:pt>
          <cx:pt idx="8">7.1526904800468802e-06</cx:pt>
          <cx:pt idx="9">-0.000149971161296905</cx:pt>
          <cx:pt idx="10">-1.05238140325154e-05</cx:pt>
          <cx:pt idx="11">-0.00015829236627855101</cx:pt>
          <cx:pt idx="12">0.000122398480242652</cx:pt>
          <cx:pt idx="13">0.00030920434053128301</cx:pt>
          <cx:pt idx="14">-7.4459555480047796e-05</cx:pt>
          <cx:pt idx="15">0.00050135001973584199</cx:pt>
          <cx:pt idx="16">-0.00042091021728404902</cx:pt>
          <cx:pt idx="17">0.00014672099355846299</cx:pt>
          <cx:pt idx="18">-0.000173554989670778</cx:pt>
          <cx:pt idx="19">-0.00041299037373645602</cx:pt>
          <cx:pt idx="20">-0.00050698784459785799</cx:pt>
          <cx:pt idx="21">-0.00071839772037625199</cx:pt>
          <cx:pt idx="22">0.00056483291618616201</cx:pt>
          <cx:pt idx="23">0.00081898573473618405</cx:pt>
          <cx:pt idx="24">0.000377842997497822</cx:pt>
          <cx:pt idx="25">-0.00040399779801201201</cx:pt>
          <cx:pt idx="26">0.0010892259189723</cx:pt>
          <cx:pt idx="27">-0.00046840979172640702</cx:pt>
          <cx:pt idx="28">0.00062252463793563699</cx:pt>
          <cx:pt idx="29">-0.0013426873228149299</cx:pt>
          <cx:pt idx="30">-0.0013749324314796701</cx:pt>
          <cx:pt idx="31">0.00016262558593340299</cx:pt>
          <cx:pt idx="32">-0.00068636160611980997</cx:pt>
          <cx:pt idx="33">-0.00057524994409781697</cx:pt>
          <cx:pt idx="34">0.0018946369090006999</cx:pt>
          <cx:pt idx="35">0.0023961512591364801</cx:pt>
          <cx:pt idx="36">0.0025320244658629098</cx:pt>
          <cx:pt idx="37">0.00113949344743714</cx:pt>
          <cx:pt idx="38">0.0014007992039719701</cx:pt>
          <cx:pt idx="39">0.0027980866772737501</cx:pt>
          <cx:pt idx="40">0.0033135996249363899</cx:pt>
          <cx:pt idx="41">0.0024204486860551701</cx:pt>
          <cx:pt idx="42">0.0010230310138386099</cx:pt>
          <cx:pt idx="43">0.00161953409621513</cx:pt>
          <cx:pt idx="44">0.0029138088222188099</cx:pt>
          <cx:pt idx="45">0.00180714075135524</cx:pt>
          <cx:pt idx="46">0.00190145910875266</cx:pt>
          <cx:pt idx="47">0.0020778434866656598</cx:pt>
          <cx:pt idx="48">0.0010170556648491399</cx:pt>
          <cx:pt idx="49">0.0012593993948073401</cx:pt>
          <cx:pt idx="50">0.000203162210843734</cx:pt>
          <cx:pt idx="51">0.00017830325250862099</cx:pt>
          <cx:pt idx="52">-0.00025819308129423598</cx:pt>
          <cx:pt idx="53">-0.00052974439860201702</cx:pt>
          <cx:pt idx="54">0.000254606407219732</cx:pt>
          <cx:pt idx="55">-0.00036913892929441299</cx:pt>
          <cx:pt idx="56">-5.32885731384095e-06</cx:pt>
          <cx:pt idx="57">0.000127123251264661</cx:pt>
          <cx:pt idx="58">-0.00095795475714367502</cx:pt>
          <cx:pt idx="59">7.7852156424126499e-05</cx:pt>
          <cx:pt idx="60">-0.00011448010823668801</cx:pt>
          <cx:pt idx="61">0.000454509218243583</cx:pt>
          <cx:pt idx="62">0.00161545491169618</cx:pt>
          <cx:pt idx="63">0.0057818755234389499</cx:pt>
          <cx:pt idx="64">0.0080267006430952501</cx:pt>
          <cx:pt idx="65">0.0091974128472103404</cx:pt>
          <cx:pt idx="66">0.011147698384444101</cx:pt>
          <cx:pt idx="67">0.0137235344016841</cx:pt>
          <cx:pt idx="68">0.011262881385877501</cx:pt>
          <cx:pt idx="69">0.0034154998784706198</cx:pt>
          <cx:pt idx="70">0.0107976399253625</cx:pt>
          <cx:pt idx="71">0.0139625748706977</cx:pt>
          <cx:pt idx="72">0.0162453955336232</cx:pt>
          <cx:pt idx="73">0.011048611156370101</cx:pt>
          <cx:pt idx="74">0.0134940763156413</cx:pt>
          <cx:pt idx="75">0.0044576036183364698</cx:pt>
          <cx:pt idx="76">0.0067976549757069304</cx:pt>
          <cx:pt idx="77">0.0064845306731208096</cx:pt>
          <cx:pt idx="78">0.0047876026704855197</cx:pt>
          <cx:pt idx="79">0.00109446885515803</cx:pt>
          <cx:pt idx="80">0.000302894734948035</cx:pt>
          <cx:pt idx="81">6.7655838840943798e-05</cx:pt>
          <cx:pt idx="82">0.0010713602316394101</cx:pt>
          <cx:pt idx="83">-0.00032289899263944803</cx:pt>
          <cx:pt idx="84">-0.00018955426931903</cx:pt>
          <cx:pt idx="85">-0.00018619469811129299</cx:pt>
          <cx:pt idx="86">-0.00168139133959186</cx:pt>
          <cx:pt idx="87">0.00030358554936123103</cx:pt>
          <cx:pt idx="88">0.0010416010809795699</cx:pt>
          <cx:pt idx="89">0.000170225015308172</cx:pt>
          <cx:pt idx="90">0.00310216518899544</cx:pt>
          <cx:pt idx="91">0.00449587348950651</cx:pt>
          <cx:pt idx="92">0.012227966185301401</cx:pt>
          <cx:pt idx="93">0.023844437559363701</cx:pt>
          <cx:pt idx="94">0.0197778616894192</cx:pt>
          <cx:pt idx="95">0.021829247895246099</cx:pt>
          <cx:pt idx="96">0.015727491216277301</cx:pt>
          <cx:pt idx="97">0.026712017833976299</cx:pt>
          <cx:pt idx="98">0.021527663720611601</cx:pt>
          <cx:pt idx="99">0.023800542574473602</cx:pt>
          <cx:pt idx="100">0.026649290344896399</cx:pt>
          <cx:pt idx="101">0.0103703626816035</cx:pt>
          <cx:pt idx="102">0.0096203250823883694</cx:pt>
          <cx:pt idx="103">0.0099195568075820008</cx:pt>
          <cx:pt idx="104">0.0135704504324937</cx:pt>
          <cx:pt idx="105">0.0128837988356213</cx:pt>
          <cx:pt idx="106">0.0063708336824184596</cx:pt>
          <cx:pt idx="107">0.0028808493605750399</cx:pt>
          <cx:pt idx="108">0.00083321792495534</cx:pt>
          <cx:pt idx="109">-0.00153177239684374</cx:pt>
          <cx:pt idx="110">-0.000111904955377185</cx:pt>
          <cx:pt idx="111">-0.00042515790443511503</cx:pt>
          <cx:pt idx="112">0.000105472098170218</cx:pt>
          <cx:pt idx="113">-0.00060331177158480195</cx:pt>
          <cx:pt idx="114">-0.0027597561536334102</cx:pt>
          <cx:pt idx="115">-0.00068872376998603698</cx:pt>
          <cx:pt idx="116">0.0011846513987940699</cx:pt>
          <cx:pt idx="117">0.00104513930945674</cx:pt>
          <cx:pt idx="118">0.00149674502806083</cx:pt>
          <cx:pt idx="119">0.0040940111770155297</cx:pt>
          <cx:pt idx="120">0.0062993626812098396</cx:pt>
          <cx:pt idx="121">0.026287355440350199</cx:pt>
          <cx:pt idx="122">0.025271977579368499</cx:pt>
          <cx:pt idx="123">0.029947653161974501</cx:pt>
          <cx:pt idx="124">0.029211914601366001</cx:pt>
          <cx:pt idx="125">-0.0063309836623225901</cx:pt>
          <cx:pt idx="126">-0.0018124292403478501</cx:pt>
          <cx:pt idx="127">0.0083993198657170004</cx:pt>
          <cx:pt idx="128">0.021556523842822299</cx:pt>
          <cx:pt idx="129">0.022093595000253902</cx:pt>
          <cx:pt idx="130">-0.00048959565587767704</cx:pt>
          <cx:pt idx="131">-0.0077506981788994104</cx:pt>
          <cx:pt idx="132">-0.0104126401914046</cx:pt>
          <cx:pt idx="133">-0.016406759830876801</cx:pt>
          <cx:pt idx="134">-0.0217976192365015</cx:pt>
          <cx:pt idx="135">-0.0146086343437373</cx:pt>
          <cx:pt idx="136">-0.0089838000627722008</cx:pt>
          <cx:pt idx="137">-0.0029486301639184299</cx:pt>
          <cx:pt idx="138">-0.00036045197710050101</cx:pt>
          <cx:pt idx="139">-0.000184025574523023</cx:pt>
          <cx:pt idx="140">-0.00065359303004382198</cx:pt>
          <cx:pt idx="141">-0.00012447260338872699</cx:pt>
          <cx:pt idx="142">-0.00071485851710803095</cx:pt>
          <cx:pt idx="143">-0.00135609343685059</cx:pt>
          <cx:pt idx="144">0.00044270963598741497</cx:pt>
          <cx:pt idx="145">-0.010723608419898599</cx:pt>
          <cx:pt idx="146">-0.0063451075478757803</cx:pt>
          <cx:pt idx="147">0.0057830700471548299</cx:pt>
          <cx:pt idx="148">0.0011045127218012</cx:pt>
          <cx:pt idx="149">0.0015463531978277599</cx:pt>
          <cx:pt idx="150">-0.0079222289704213907</cx:pt>
          <cx:pt idx="151">-0.0076937887219132202</cx:pt>
          <cx:pt idx="152">-0.022353233139416399</cx:pt>
          <cx:pt idx="153">-0.031149042262653099</cx:pt>
          <cx:pt idx="154">-0.0207034256945395</cx:pt>
          <cx:pt idx="155">-0.022871471702920601</cx:pt>
          <cx:pt idx="156">-0.00053094302757193896</cx:pt>
          <cx:pt idx="157">0.0136200965468394</cx:pt>
          <cx:pt idx="158">0.0110026147384878</cx:pt>
          <cx:pt idx="159">0.0039111525222854798</cx:pt>
          <cx:pt idx="160">-0.0025802858244522498</cx:pt>
          <cx:pt idx="161">-0.0100583043200978</cx:pt>
          <cx:pt idx="162">-0.022925947748778701</cx:pt>
          <cx:pt idx="163">-0.016509242850082501</cx:pt>
          <cx:pt idx="164">-0.00755934486170496</cx:pt>
          <cx:pt idx="165">-0.00026817776808924599</cx:pt>
          <cx:pt idx="166">0.0012562516063328701</cx:pt>
          <cx:pt idx="167">0.00024757990587192001</cx:pt>
          <cx:pt idx="168">-0.00053814273561349701</cx:pt>
          <cx:pt idx="169">0.000595146915222355</cx:pt>
          <cx:pt idx="170">-0.000283567827421527</cx:pt>
          <cx:pt idx="171">-0.0045441401972146703</cx:pt>
          <cx:pt idx="172">-0.0015773391987541701</cx:pt>
          <cx:pt idx="173">-0.00159723342320453</cx:pt>
          <cx:pt idx="174">-0.0059541588995261699</cx:pt>
          <cx:pt idx="175">0.0161142648729263</cx:pt>
          <cx:pt idx="176">0.0023931636029935</cx:pt>
          <cx:pt idx="177">-0.016879877804870599</cx:pt>
          <cx:pt idx="178">-0.0293624193174639</cx:pt>
          <cx:pt idx="179">-0.023568492901960201</cx:pt>
          <cx:pt idx="180">-0.046240124324517899</cx:pt>
          <cx:pt idx="181">-0.070922015676575106</cx:pt>
          <cx:pt idx="182">-0.058162921546328003</cx:pt>
          <cx:pt idx="183">-0.0226374034892367</cx:pt>
          <cx:pt idx="184">-0.00695760046749764</cx:pt>
          <cx:pt idx="185">-0.0060012236282845901</cx:pt>
          <cx:pt idx="186">-0.0093425202285232108</cx:pt>
          <cx:pt idx="187">-0.0151404587955686</cx:pt>
          <cx:pt idx="188">-0.036020375781990202</cx:pt>
          <cx:pt idx="189">-0.036602270538542002</cx:pt>
          <cx:pt idx="190">-0.030429778445210401</cx:pt>
          <cx:pt idx="191">-0.019066891653985198</cx:pt>
          <cx:pt idx="192">-0.0029792246090389399</cx:pt>
          <cx:pt idx="193">0.00259081156918554</cx:pt>
          <cx:pt idx="194">0.00185249299190168</cx:pt>
          <cx:pt idx="195">0.00023031894069912599</cx:pt>
          <cx:pt idx="196">3.44923760274424e-05</cx:pt>
          <cx:pt idx="197">0.00015288227233196101</cx:pt>
          <cx:pt idx="198">-0.0020304431251203601</cx:pt>
          <cx:pt idx="199">-0.0089668902875627895</cx:pt>
          <cx:pt idx="200">0.0023190866038066199</cx:pt>
          <cx:pt idx="201">0.0083826976927624895</cx:pt>
          <cx:pt idx="202">-0.00495774657600518</cx:pt>
          <cx:pt idx="203">0.00302833798158148</cx:pt>
          <cx:pt idx="204">0.016432792868524299</cx:pt>
          <cx:pt idx="205">-0.0083138210396391798</cx:pt>
          <cx:pt idx="206">-0.0215703204799573</cx:pt>
          <cx:pt idx="207">-0.018041300165258699</cx:pt>
          <cx:pt idx="208">-0.036425699851907502</cx:pt>
          <cx:pt idx="209">-0.0167397646350563</cx:pt>
          <cx:pt idx="210">-0.011638027424029499</cx:pt>
          <cx:pt idx="211">0.017193166829818699</cx:pt>
          <cx:pt idx="212">-0.0101593268705936</cx:pt>
          <cx:pt idx="213">-0.029766307397948701</cx:pt>
          <cx:pt idx="214">-0.0070371662272302902</cx:pt>
          <cx:pt idx="215">-0.026040382248431301</cx:pt>
          <cx:pt idx="216">-0.041667397266903598</cx:pt>
          <cx:pt idx="217">-0.016513548037253599</cx:pt>
          <cx:pt idx="218">-0.019736848099691302</cx:pt>
          <cx:pt idx="219">-0.0232399267373373</cx:pt>
          <cx:pt idx="220">-0.0082587458705773008</cx:pt>
          <cx:pt idx="221">0.00382111176830594</cx:pt>
          <cx:pt idx="222">0.00083860477399090398</cx:pt>
          <cx:pt idx="223">8.36155280002888e-05</cx:pt>
          <cx:pt idx="224">0.0012527860185640701</cx:pt>
          <cx:pt idx="225">-0.00048089510961179101</cx:pt>
          <cx:pt idx="226">-0.000241113634173585</cx:pt>
          <cx:pt idx="227">-0.0023135990523167299</cx:pt>
          <cx:pt idx="228">0.0070637669714709202</cx:pt>
          <cx:pt idx="229">0.00020319350340498</cx:pt>
          <cx:pt idx="230">-0.0050780992725544703</cx:pt>
          <cx:pt idx="231">-0.013795423013800601</cx:pt>
          <cx:pt idx="232">-0.023254360376480002</cx:pt>
          <cx:pt idx="233">-0.033486847068161303</cx:pt>
          <cx:pt idx="234">-0.048215464385199497</cx:pt>
          <cx:pt idx="235">-0.015886413700225002</cx:pt>
          <cx:pt idx="236">-0.0014492940066280001</cx:pt>
          <cx:pt idx="237">-0.00293624417546684</cx:pt>
          <cx:pt idx="238">-0.0032702723339956101</cx:pt>
          <cx:pt idx="239">0.0094262643548087797</cx:pt>
          <cx:pt idx="240">0.00384892839570883</cx:pt>
          <cx:pt idx="241">-0.0093273451369308806</cx:pt>
          <cx:pt idx="242">-0.00343612126553453</cx:pt>
          <cx:pt idx="243">-0.0076777644562950201</cx:pt>
          <cx:pt idx="244">-0.019083900413963201</cx:pt>
          <cx:pt idx="245">0.00014826663805301801</cx:pt>
          <cx:pt idx="246">-0.0010234197411504999</cx:pt>
          <cx:pt idx="247">-0.0206868444281086</cx:pt>
          <cx:pt idx="248">-0.0076734227566940903</cx:pt>
          <cx:pt idx="249">-0.00218847320501587</cx:pt>
          <cx:pt idx="250">-0.00049483615731633001</cx:pt>
          <cx:pt idx="251">0.00019279684611912899</cx:pt>
          <cx:pt idx="252">0.00065859452054465402</cx:pt>
          <cx:pt idx="253">-0.00068024531711921501</cx:pt>
          <cx:pt idx="254">0.00304959334860539</cx:pt>
          <cx:pt idx="255">0.0032775738513833599</cx:pt>
          <cx:pt idx="256">-0.0080051562692355603</cx:pt>
          <cx:pt idx="257">-0.0116232507017655</cx:pt>
          <cx:pt idx="258">-0.019681677293300899</cx:pt>
          <cx:pt idx="259">-0.033003619896586303</cx:pt>
          <cx:pt idx="260">-0.034447472386744497</cx:pt>
          <cx:pt idx="261">-0.0116399493268782</cx:pt>
          <cx:pt idx="262">-0.0154836054021732</cx:pt>
          <cx:pt idx="263">0.0043893509859091904</cx:pt>
          <cx:pt idx="264">0.010317908999735699</cx:pt>
          <cx:pt idx="265">-0.025580467554844898</cx:pt>
          <cx:pt idx="266">-0.019483431713888</cx:pt>
          <cx:pt idx="267">-0.0012318940059940599</cx:pt>
          <cx:pt idx="268">-0.0128281621323049</cx:pt>
          <cx:pt idx="269">0.00143856031040076</cx:pt>
          <cx:pt idx="270">-0.0023460693075830598</cx:pt>
          <cx:pt idx="271">0.00028368011966430599</cx:pt>
          <cx:pt idx="272">0.0066355434052075696</cx:pt>
          <cx:pt idx="273">-0.0091181451878664908</cx:pt>
          <cx:pt idx="274">-0.0068204378582270896</cx:pt>
          <cx:pt idx="275">-0.0059665962093587797</cx:pt>
          <cx:pt idx="276">0.0026946945313132699</cx:pt>
          <cx:pt idx="277">-0.0046340093024660797</cx:pt>
          <cx:pt idx="278">-0.0077414857822518598</cx:pt>
          <cx:pt idx="279">-0.0105359294033951</cx:pt>
          <cx:pt idx="280">-8.0321291825910299e-05</cx:pt>
          <cx:pt idx="281">-0.00075632378664740698</cx:pt>
          <cx:pt idx="282">-0.00195901720787934</cx:pt>
          <cx:pt idx="283">0.0036663012701691998</cx:pt>
          <cx:pt idx="284">-0.0070735393311462703</cx:pt>
          <cx:pt idx="285">-0.0150729402470663</cx:pt>
          <cx:pt idx="286">-0.0019020013798769001</cx:pt>
          <cx:pt idx="287">-0.011428773591185999</cx:pt>
          <cx:pt idx="288">-0.0031805695309704801</cx:pt>
          <cx:pt idx="289">0.0262659576481039</cx:pt>
          <cx:pt idx="290">0.015094048259400699</cx:pt>
          <cx:pt idx="291">0.026058478467913301</cx:pt>
          <cx:pt idx="292">-0.00117916367001998</cx:pt>
          <cx:pt idx="293">-0.047059992980186802</cx:pt>
          <cx:pt idx="294">-0.0139596913474594</cx:pt>
          <cx:pt idx="295">-0.0135953605079739</cx:pt>
          <cx:pt idx="296">-0.042625981908434397</cx:pt>
          <cx:pt idx="297">-0.049674786214089703</cx:pt>
          <cx:pt idx="298">-0.017153806521095601</cx:pt>
          <cx:pt idx="299">0.016003752612843699</cx:pt>
          <cx:pt idx="300">-0.0034763554642890499</cx:pt>
          <cx:pt idx="301">-0.0100714698046672</cx:pt>
          <cx:pt idx="302">-0.00088777669628139697</cx:pt>
          <cx:pt idx="303">0.021869607761949801</cx:pt>
          <cx:pt idx="304">-0.000203777998069999</cx:pt>
          <cx:pt idx="305">-0.0089547769830780298</cx:pt>
          <cx:pt idx="306">-0.0056965474705857897</cx:pt>
          <cx:pt idx="307">-0.0023941418834785601</cx:pt>
          <cx:pt idx="308">0.00022392088764182599</cx:pt>
          <cx:pt idx="309">-0.00037997472520826599</cx:pt>
          <cx:pt idx="310">-0.00310846757736576</cx:pt>
          <cx:pt idx="311">-0.0043928751755252602</cx:pt>
          <cx:pt idx="312">-0.00162541164323056</cx:pt>
          <cx:pt idx="313">-0.011200935445277199</cx:pt>
          <cx:pt idx="314">0.0068272784555122598</cx:pt>
          <cx:pt idx="315">0.0065594879976917601</cx:pt>
          <cx:pt idx="316">-0.0059937638807468904</cx:pt>
          <cx:pt idx="317">0.0136560970572607</cx:pt>
          <cx:pt idx="318">0.010962285942878</cx:pt>
          <cx:pt idx="319">0.020306940800884202</cx:pt>
          <cx:pt idx="320">-0.019488873786810301</cx:pt>
          <cx:pt idx="321">-0.075862352374453004</cx:pt>
          <cx:pt idx="322">-0.045412209331814397</cx:pt>
          <cx:pt idx="323">-0.0469014431287069</cx:pt>
          <cx:pt idx="324">-0.055835757693991198</cx:pt>
          <cx:pt idx="325">-0.035308558853212102</cx:pt>
          <cx:pt idx="326">-0.0080164947462473598</cx:pt>
          <cx:pt idx="327">0.031585458252173397</cx:pt>
          <cx:pt idx="328">0.015611819795976201</cx:pt>
          <cx:pt idx="329">0.0144949801569462</cx:pt>
          <cx:pt idx="330">0.0086476141477185801</cx:pt>
          <cx:pt idx="331">0.027331424944054699</cx:pt>
          <cx:pt idx="332">0.015388114906269399</cx:pt>
          <cx:pt idx="333">0.0057041045391945698</cx:pt>
          <cx:pt idx="334">0.00143653482041344</cx:pt>
          <cx:pt idx="335">-0.00077312461154399495</cx:pt>
          <cx:pt idx="336">-0.000494807644400951</cx:pt>
          <cx:pt idx="337">-0.00016016167034336499</cx:pt>
          <cx:pt idx="338">-0.0012174750117288</cx:pt>
          <cx:pt idx="339">-0.0035863092145245702</cx:pt>
          <cx:pt idx="340">-0.0046777826267391902</cx:pt>
          <cx:pt idx="341">0.00107612613306217</cx:pt>
          <cx:pt idx="342">0.021720881700611001</cx:pt>
          <cx:pt idx="343">0.0075269980035692196</cx:pt>
          <cx:pt idx="344">-0.0193557259311333</cx:pt>
          <cx:pt idx="345">0.013721024901738699</cx:pt>
          <cx:pt idx="346">0.024873432755234501</cx:pt>
          <cx:pt idx="347">0.0235953645324232</cx:pt>
          <cx:pt idx="348">-0.0457421710033835</cx:pt>
          <cx:pt idx="349">-0.089328706460286095</cx:pt>
          <cx:pt idx="350">-0.071004637536599399</cx:pt>
          <cx:pt idx="351">-0.067539604809067802</cx:pt>
          <cx:pt idx="352">-0.0309731139557026</cx:pt>
          <cx:pt idx="353">-0.0283336967812363</cx:pt>
          <cx:pt idx="354">-0.0105054796096281</cx:pt>
          <cx:pt idx="355">0.045537732631783297</cx:pt>
          <cx:pt idx="356">0.0279572270695107</cx:pt>
          <cx:pt idx="357">0.032873433706403603</cx:pt>
          <cx:pt idx="358">0.0137015863850463</cx:pt>
          <cx:pt idx="359">0.017030931998426001</cx:pt>
          <cx:pt idx="360">0.0132033144556439</cx:pt>
          <cx:pt idx="361">-0.0053510917791717901</cx:pt>
          <cx:pt idx="362">-0.0067307216530609797</cx:pt>
          <cx:pt idx="363">-0.00371501728597359</cx:pt>
          <cx:pt idx="364">-0.00037079717952005</cx:pt>
          <cx:pt idx="365">0.00025215120120128902</cx:pt>
          <cx:pt idx="366">-0.00091937792855732096</cx:pt>
          <cx:pt idx="367">-0.0042594077460445497</cx:pt>
          <cx:pt idx="368">-0.0074336292628447197</cx:pt>
          <cx:pt idx="369">0.0113587402787088</cx:pt>
          <cx:pt idx="370">0.0135830511314239</cx:pt>
          <cx:pt idx="371">0.012846032765533699</cx:pt>
          <cx:pt idx="372">0.0119440877711188</cx:pt>
          <cx:pt idx="373">0.030661277687668301</cx:pt>
          <cx:pt idx="374">0.051746238075164597</cx:pt>
          <cx:pt idx="375">0.0072436183895543196</cx:pt>
          <cx:pt idx="376">-0.040927290394080898</cx:pt>
          <cx:pt idx="377">-0.064035054091204496</cx:pt>
          <cx:pt idx="378">-0.054567090847074999</cx:pt>
          <cx:pt idx="379">-0.022043851651197599</cx:pt>
          <cx:pt idx="380">0.0091762204037427395</cx:pt>
          <cx:pt idx="381">-0.024856554941560902</cx:pt>
          <cx:pt idx="382">0.0056933541307619103</cx:pt>
          <cx:pt idx="383">0.056054539729666002</cx:pt>
          <cx:pt idx="384">0.032410938268364303</cx:pt>
          <cx:pt idx="385">0.0227295187470926</cx:pt>
          <cx:pt idx="386">0.016087659395243901</cx:pt>
          <cx:pt idx="387">0.0102334594784183</cx:pt>
          <cx:pt idx="388">-0.0059741484573414697</cx:pt>
          <cx:pt idx="389">-0.0062732476232264401</cx:pt>
          <cx:pt idx="390">-0.00039789342016124002</cx:pt>
          <cx:pt idx="391">-0.00026264503669047698</cx:pt>
          <cx:pt idx="392">-0.000148764438992537</cx:pt>
          <cx:pt idx="393">-0.0011766747099537899</cx:pt>
          <cx:pt idx="394">-0.0010343314422127999</cx:pt>
          <cx:pt idx="395">0.0025997045402649899</cx:pt>
          <cx:pt idx="396">0.0083648529329997199</cx:pt>
          <cx:pt idx="397">0.014256307021764</cx:pt>
          <cx:pt idx="398">0.018945357943422201</cx:pt>
          <cx:pt idx="399">0.0037180163687854499</cx:pt>
          <cx:pt idx="400">0.0095655778099438399</cx:pt>
          <cx:pt idx="401">0.030982295050419901</cx:pt>
          <cx:pt idx="402">0.047959892791979798</cx:pt>
          <cx:pt idx="403">0.038032543328164699</cx:pt>
          <cx:pt idx="404">-0.027463478160809501</cx:pt>
          <cx:pt idx="405">-0.0117436976110049</cx:pt>
          <cx:pt idx="406">0.0018177337850973001</cx:pt>
          <cx:pt idx="407">0.032834897563218002</cx:pt>
          <cx:pt idx="408">0.019651440878804199</cx:pt>
          <cx:pt idx="409">0.0022303358370346902</cx:pt>
          <cx:pt idx="410">0.019511094717312001</cx:pt>
          <cx:pt idx="411">0.0060726452802037098</cx:pt>
          <cx:pt idx="412">0.0080511389667511993</cx:pt>
          <cx:pt idx="413">0.0132252301597087</cx:pt>
          <cx:pt idx="414">0.00114742045534095</cx:pt>
          <cx:pt idx="415">-0.0066728699784459004</cx:pt>
          <cx:pt idx="416">0.00598072154542241</cx:pt>
          <cx:pt idx="417">0.0017237598658787301</cx:pt>
          <cx:pt idx="418">7.6471852120053494e-05</cx:pt>
          <cx:pt idx="419">-2.4821578468141401e-05</cx:pt>
          <cx:pt idx="420">-0.00016023142548000999</cx:pt>
          <cx:pt idx="421">-0.0018615972096862701</cx:pt>
          <cx:pt idx="422">-0.00059605270875094695</cx:pt>
          <cx:pt idx="423">0.0077168608866013599</cx:pt>
          <cx:pt idx="424">0.0099023827745972105</cx:pt>
          <cx:pt idx="425">0.032363248483697503</cx:pt>
          <cx:pt idx="426">0.021563588729121001</cx:pt>
          <cx:pt idx="427">0.0127063883074732</cx:pt>
          <cx:pt idx="428">0.0209838937829347</cx:pt>
          <cx:pt idx="429">0.038058965371120697</cx:pt>
          <cx:pt idx="430">0.025220263971640799</cx:pt>
          <cx:pt idx="431">0.0202230872788547</cx:pt>
          <cx:pt idx="432">0.018978657897089499</cx:pt>
          <cx:pt idx="433">0.035749050823981401</cx:pt>
          <cx:pt idx="434">0.033828242996712103</cx:pt>
          <cx:pt idx="435">0.033307992625873299</cx:pt>
          <cx:pt idx="436">0.050638629519903403</cx:pt>
          <cx:pt idx="437">-0.00775001530908898</cx:pt>
          <cx:pt idx="438">0.010818879691005499</cx:pt>
          <cx:pt idx="439">-0.0192050331778078</cx:pt>
          <cx:pt idx="440">-0.031479405984202402</cx:pt>
          <cx:pt idx="441">-0.036999656056056603</cx:pt>
          <cx:pt idx="442">-0.045495148432389901</cx:pt>
          <cx:pt idx="443">-0.016400183760346201</cx:pt>
          <cx:pt idx="444">0.012987936655858</cx:pt>
          <cx:pt idx="445">0.0100780439441184</cx:pt>
          <cx:pt idx="446">0.00074589794015343202</cx:pt>
          <cx:pt idx="447">0.00039616327716929998</cx:pt>
          <cx:pt idx="448">6.9651341699624705e-05</cx:pt>
          <cx:pt idx="449">-0.00059262123052119305</cx:pt>
          <cx:pt idx="450">-0.0014022796944917</cx:pt>
          <cx:pt idx="451">0.00448438316216704</cx:pt>
          <cx:pt idx="452">0.0071873785477657402</cx:pt>
          <cx:pt idx="453">0.020366161438664199</cx:pt>
          <cx:pt idx="454">0.014114542697877</cx:pt>
          <cx:pt idx="455">0.0080420969711470901</cx:pt>
          <cx:pt idx="456">-0.0027349235362738801</cx:pt>
          <cx:pt idx="457">0.014215786892199401</cx:pt>
          <cx:pt idx="458">0.0227006838634514</cx:pt>
          <cx:pt idx="459">0.036155151851780101</cx:pt>
          <cx:pt idx="460">0.048496987727145502</cx:pt>
          <cx:pt idx="461">0.047473699592246302</cx:pt>
          <cx:pt idx="462">0.034820183309814699</cx:pt>
          <cx:pt idx="463">0.030232606679462499</cx:pt>
          <cx:pt idx="464">0.0361300682167323</cx:pt>
          <cx:pt idx="465">-0.0025156327556179101</cx:pt>
          <cx:pt idx="466">-0.026055917903143301</cx:pt>
          <cx:pt idx="467">-0.041146262941862598</cx:pt>
          <cx:pt idx="468">-0.043205923948693999</cx:pt>
          <cx:pt idx="469">-0.046253417873511699</cx:pt>
          <cx:pt idx="470">-0.032999038486699599</cx:pt>
          <cx:pt idx="471">-0.0093898236063623703</cx:pt>
          <cx:pt idx="472">0.0075446824034607202</cx:pt>
          <cx:pt idx="473">0.0153166819774797</cx:pt>
          <cx:pt idx="474">0.00077631699814941901</cx:pt>
          <cx:pt idx="475">-0.00018210506605372399</cx:pt>
          <cx:pt idx="476">-1.7459711082657298e-05</cx:pt>
          <cx:pt idx="477">-0.00061463884627778204</cx:pt>
          <cx:pt idx="478">0.0010824185119309301</cx:pt>
          <cx:pt idx="479">0.0026423416301243198</cx:pt>
          <cx:pt idx="480">0.0027732696757521501</cx:pt>
          <cx:pt idx="481">0.00071430011147118804</cx:pt>
          <cx:pt idx="482">-0.0057082948728321399</cx:pt>
          <cx:pt idx="483">0.0023042864775527101</cx:pt>
          <cx:pt idx="484">0.0053799521132548503</cx:pt>
          <cx:pt idx="485">0.0064975519044521398</cx:pt>
          <cx:pt idx="486">0.037082225700304602</cx:pt>
          <cx:pt idx="487">0.036956375085162599</cx:pt>
          <cx:pt idx="488">0.050696466519886997</cx:pt>
          <cx:pt idx="489">0.033900138937404602</cx:pt>
          <cx:pt idx="490">0.0023859541555730801</cx:pt>
          <cx:pt idx="491">-0.014080136557544601</cx:pt>
          <cx:pt idx="492">0.0040302047332492199</cx:pt>
          <cx:pt idx="493">0.00228785717566904</cx:pt>
          <cx:pt idx="494">-0.033396786878070898</cx:pt>
          <cx:pt idx="495">-0.033181613873006201</cx:pt>
          <cx:pt idx="496">-0.038995073274123299</cx:pt>
          <cx:pt idx="497">-0.031919468817799002</cx:pt>
          <cx:pt idx="498">-0.019089897701857698</cx:pt>
          <cx:pt idx="499">0.0037064611817473501</cx:pt>
          <cx:pt idx="500">0.00047256004503483102</cx:pt>
          <cx:pt idx="501">0.00529593763406341</cx:pt>
          <cx:pt idx="502">-0.0011428395327014501</cx:pt>
          <cx:pt idx="503">0.00073119919263181401</cx:pt>
          <cx:pt idx="504">-0.00080919065323297097</cx:pt>
          <cx:pt idx="505">3.3701281383697302e-05</cx:pt>
          <cx:pt idx="506">0.00065644054674330503</cx:pt>
          <cx:pt idx="507">-0.0020304684116732</cx:pt>
          <cx:pt idx="508">0.00029570105408341602</cx:pt>
          <cx:pt idx="509">-0.0057246335945672</cx:pt>
          <cx:pt idx="510">-0.00049920910650231003</cx:pt>
          <cx:pt idx="511">-0.00379221565242778</cx:pt>
          <cx:pt idx="512">0.0047749324506736199</cx:pt>
          <cx:pt idx="513">0.0181344929477056</cx:pt>
          <cx:pt idx="514">0.0462377627919782</cx:pt>
          <cx:pt idx="515">0.0409556664279861</cx:pt>
          <cx:pt idx="516">0.081633609021659906</cx:pt>
          <cx:pt idx="517">0.054499431371833898</cx:pt>
          <cx:pt idx="518">0.022278092957677902</cx:pt>
          <cx:pt idx="519">-0.0139701815868807</cx:pt>
          <cx:pt idx="520">-0.033242057725105897</cx:pt>
          <cx:pt idx="521">-0.0253514294222358</cx:pt>
          <cx:pt idx="522">-0.029971511949909602</cx:pt>
          <cx:pt idx="523">-0.0271954244297722</cx:pt>
          <cx:pt idx="524">-0.034819859318351999</cx:pt>
          <cx:pt idx="525">-0.025379022380377599</cx:pt>
          <cx:pt idx="526">-0.0092330669117727596</cx:pt>
          <cx:pt idx="527">0.0139293868092996</cx:pt>
          <cx:pt idx="528">0.0094568132978424292</cx:pt>
          <cx:pt idx="529">0.0075869378636880796</cx:pt>
          <cx:pt idx="530">-0.00077645347034352701</cx:pt>
          <cx:pt idx="531">-0.00072967209878810595</cx:pt>
          <cx:pt idx="532">-0.00041505410385014201</cx:pt>
          <cx:pt idx="533">-0.00020990712063184201</cx:pt>
          <cx:pt idx="534">-0.0018837308010738801</cx:pt>
          <cx:pt idx="535">-0.0054952836142284399</cx:pt>
          <cx:pt idx="536">-0.0062600868532815303</cx:pt>
          <cx:pt idx="537">-0.018387096515275501</cx:pt>
          <cx:pt idx="538">-0.015463244724425401</cx:pt>
          <cx:pt idx="539">-0.0091609978718013192</cx:pt>
          <cx:pt idx="540">-0.0092265205656718707</cx:pt>
          <cx:pt idx="541">-0.016032215531148399</cx:pt>
          <cx:pt idx="542">0.028355877730756499</cx:pt>
          <cx:pt idx="543">0.042320977399953899</cx:pt>
          <cx:pt idx="544">0.081003613018532705</cx:pt>
          <cx:pt idx="545">0.053018184035124698</cx:pt>
          <cx:pt idx="546">0.0271159039724049</cx:pt>
          <cx:pt idx="547">-0.0140769539346665</cx:pt>
          <cx:pt idx="548">-0.017976059940013701</cx:pt>
          <cx:pt idx="549">0.00066715329747256196</cx:pt>
          <cx:pt idx="550">0.0056704042909527397</cx:pt>
          <cx:pt idx="551">-0.018731943892087599</cx:pt>
          <cx:pt idx="552">-0.018928755889508</cx:pt>
          <cx:pt idx="553">-0.012830194665730699</cx:pt>
          <cx:pt idx="554">0.0035295540083378702</cx:pt>
          <cx:pt idx="555">0.014989472216098599</cx:pt>
          <cx:pt idx="556">0.011469040367652899</cx:pt>
          <cx:pt idx="557">0.00533879780268493</cx:pt>
          <cx:pt idx="558">0.00032760178529822397</cx:pt>
          <cx:pt idx="559">4.2409101732357198e-05</cx:pt>
          <cx:pt idx="560">-0.00030968611538206002</cx:pt>
          <cx:pt idx="561">0.00074080446114239301</cx:pt>
          <cx:pt idx="562">-0.00074044363366354104</cx:pt>
          <cx:pt idx="563">-0.00212817165961452</cx:pt>
          <cx:pt idx="564">-0.0065429603481961598</cx:pt>
          <cx:pt idx="565">-0.017576382184183101</cx:pt>
          <cx:pt idx="566">-0.032697718774402501</cx:pt>
          <cx:pt idx="567">-0.024494515493951999</cx:pt>
          <cx:pt idx="568">-0.019398784996399</cx:pt>
          <cx:pt idx="569">-0.019285140504590199</cx:pt>
          <cx:pt idx="570">-0.0019182155631307101</cx:pt>
          <cx:pt idx="571">0.022273448730501601</cx:pt>
          <cx:pt idx="572">0.022097701907796301</cx:pt>
          <cx:pt idx="573">0.0077798768004231104</cx:pt>
          <cx:pt idx="574">0.0049995476122298797</cx:pt>
          <cx:pt idx="575">0.016894805533151501</cx:pt>
          <cx:pt idx="576">0.0051884465499584496</cx:pt>
          <cx:pt idx="577">0.012278216987328399</cx:pt>
          <cx:pt idx="578">0.017625371722801101</cx:pt>
          <cx:pt idx="579">-0.0179065896786351</cx:pt>
          <cx:pt idx="580">-0.0080464111204541205</cx:pt>
          <cx:pt idx="581">0.0085603123981252693</cx:pt>
          <cx:pt idx="582">0.021701540831327502</cx:pt>
          <cx:pt idx="583">0.020030958856693998</cx:pt>
          <cx:pt idx="584">0.0101172572773271</cx:pt>
          <cx:pt idx="585">0.0058990869745033196</cx:pt>
          <cx:pt idx="586">-0.00014281764201308001</cx:pt>
          <cx:pt idx="587">0.00015314313009452801</cx:pt>
          <cx:pt idx="588">-0.000152515445261898</cx:pt>
          <cx:pt idx="589">0.00047368404417090802</cx:pt>
          <cx:pt idx="590">0.00073222135406821097</cx:pt>
          <cx:pt idx="591">0.000703758948234191</cx:pt>
          <cx:pt idx="592">-0.0019398343074164201</cx:pt>
          <cx:pt idx="593">-0.030722849913077801</cx:pt>
          <cx:pt idx="594">-0.031403601241883801</cx:pt>
          <cx:pt idx="595">-0.0234596731745217</cx:pt>
          <cx:pt idx="596">-0.035582665701624903</cx:pt>
          <cx:pt idx="597">-0.0198522039084508</cx:pt>
          <cx:pt idx="598">-0.00300064732572237</cx:pt>
          <cx:pt idx="599">0.0177817118378885</cx:pt>
          <cx:pt idx="600">-0.00229631884224644</cx:pt>
          <cx:pt idx="601">0.0034256453992342201</cx:pt>
          <cx:pt idx="602">0.023163467992821301</cx:pt>
          <cx:pt idx="603">0.026636610988731699</cx:pt>
          <cx:pt idx="604">0.033211757157683701</cx:pt>
          <cx:pt idx="605">0.053320843263407601</cx:pt>
          <cx:pt idx="606">0.0319458925233638</cx:pt>
          <cx:pt idx="607">0.015240216016640501</cx:pt>
          <cx:pt idx="608">0.0093819746102255294</cx:pt>
          <cx:pt idx="609">0.019495319603347501</cx:pt>
          <cx:pt idx="610">0.038415391163292199</cx:pt>
          <cx:pt idx="611">0.0219010315333594</cx:pt>
          <cx:pt idx="612">0.0095903645244711008</cx:pt>
          <cx:pt idx="613">0.0043375207121511897</cx:pt>
          <cx:pt idx="614">0.0020776764372213599</cx:pt>
          <cx:pt idx="615">-0.000682908796758199</cx:pt>
          <cx:pt idx="616">-0.000104981174881622</cx:pt>
          <cx:pt idx="617">0.00048021953808745398</cx:pt>
          <cx:pt idx="618">-0.000100750707196094</cx:pt>
          <cx:pt idx="619">0.00069734460964341303</cx:pt>
          <cx:pt idx="620">0.00043326880355897798</cx:pt>
          <cx:pt idx="621">-0.0204031060726588</cx:pt>
          <cx:pt idx="622">-0.031889890607809002</cx:pt>
          <cx:pt idx="623">-0.037044200563205398</cx:pt>
          <cx:pt idx="624">-0.041608372055385902</cx:pt>
          <cx:pt idx="625">-0.030578106834678001</cx:pt>
          <cx:pt idx="626">-0.022592386667917099</cx:pt>
          <cx:pt idx="627">-0.0277180575457046</cx:pt>
          <cx:pt idx="628">-0.0233469695174232</cx:pt>
          <cx:pt idx="629">-0.0099068207668505798</cx:pt>
          <cx:pt idx="630">0.0012423352494799801</cx:pt>
          <cx:pt idx="631">0.019671240384457798</cx:pt>
          <cx:pt idx="632">0.040923486388946703</cx:pt>
          <cx:pt idx="633">0.039351877678561797</cx:pt>
          <cx:pt idx="634">0.024328836963991601</cx:pt>
          <cx:pt idx="635">0.013049116395715901</cx:pt>
          <cx:pt idx="636">0.0190107604755465</cx:pt>
          <cx:pt idx="637">0.014832174045879901</cx:pt>
          <cx:pt idx="638">0.0221956320453159</cx:pt>
          <cx:pt idx="639">0.0107144572042498</cx:pt>
          <cx:pt idx="640">0.00250921255389775</cx:pt>
          <cx:pt idx="641">0.00242485086335225</cx:pt>
          <cx:pt idx="642">0.00038382326944425102</cx:pt>
          <cx:pt idx="643">-0.0011075212704942301</cx:pt>
          <cx:pt idx="644">0.000248499922427321</cx:pt>
          <cx:pt idx="645">0.00036737948386887502</cx:pt>
          <cx:pt idx="646">-0.00041690413109963598</cx:pt>
          <cx:pt idx="647">0.00060935763186962502</cx:pt>
          <cx:pt idx="648">-0.0049502283307074199</cx:pt>
          <cx:pt idx="649">-0.020601811071494801</cx:pt>
          <cx:pt idx="650">-0.050995371447648402</cx:pt>
          <cx:pt idx="651">-0.070025425607731603</cx:pt>
          <cx:pt idx="652">-0.0332148135869944</cx:pt>
          <cx:pt idx="653">-0.019689096825461501</cx:pt>
          <cx:pt idx="654">-0.0088000928215416496</cx:pt>
          <cx:pt idx="655">-0.024807137726228501</cx:pt>
          <cx:pt idx="656">-0.030614562292633301</cx:pt>
          <cx:pt idx="657">-0.0048874839512796399</cx:pt>
          <cx:pt idx="658">0.0192107368406506</cx:pt>
          <cx:pt idx="659">0.025179671749339501</cx:pt>
          <cx:pt idx="660">0.0127844886424305</cx:pt>
          <cx:pt idx="661">0.011867317281141199</cx:pt>
          <cx:pt idx="662">0.026276331753077701</cx:pt>
          <cx:pt idx="663">0.024781949503293099</cx:pt>
          <cx:pt idx="664">0.0331425624071396</cx:pt>
          <cx:pt idx="665">0.021848574155032101</cx:pt>
          <cx:pt idx="666">0.022496247675704101</cx:pt>
          <cx:pt idx="667">0.016373574895418401</cx:pt>
          <cx:pt idx="668">0.00064720720022771398</cx:pt>
          <cx:pt idx="669">0.00058857882942279702</cx:pt>
          <cx:pt idx="670">0.00021931695271726399</cx:pt>
          <cx:pt idx="671">0.00078704246408419496</cx:pt>
          <cx:pt idx="672">0.00020022276366490899</cx:pt>
          <cx:pt idx="673">-9.4394795430985894e-05</cx:pt>
          <cx:pt idx="674">0.00081081361844668695</cx:pt>
          <cx:pt idx="675">-0.00094823504450705404</cx:pt>
          <cx:pt idx="676">-0.0057548013786339804</cx:pt>
          <cx:pt idx="677">-0.017686787693012501</cx:pt>
          <cx:pt idx="678">-0.037984099641938503</cx:pt>
          <cx:pt idx="679">-0.037561564697140302</cx:pt>
          <cx:pt idx="680">-0.031722010701267303</cx:pt>
          <cx:pt idx="681">-0.0095477316850965197</cx:pt>
          <cx:pt idx="682">-0.0063290741677178002</cx:pt>
          <cx:pt idx="683">0.00224683441673958</cx:pt>
          <cx:pt idx="684">-0.0050076480536051802</cx:pt>
          <cx:pt idx="685">0.022125172951494999</cx:pt>
          <cx:pt idx="686">0.030145329922097001</cx:pt>
          <cx:pt idx="687">0.015778714544596301</cx:pt>
          <cx:pt idx="688">0.043887834376728399</cx:pt>
          <cx:pt idx="689">0.0108599045396907</cx:pt>
          <cx:pt idx="690">0.019596042289128</cx:pt>
          <cx:pt idx="691">0.033566692098355701</cx:pt>
          <cx:pt idx="692">0.032828420235178499</cx:pt>
          <cx:pt idx="693">0.012574863390337501</cx:pt>
          <cx:pt idx="694">0.0121393413099151</cx:pt>
          <cx:pt idx="695">0.0096484198915253901</cx:pt>
          <cx:pt idx="696">0.0034766809872037699</cx:pt>
          <cx:pt idx="697">0.0012175638379622899</cx:pt>
          <cx:pt idx="698">0.00041896574703282599</cx:pt>
          <cx:pt idx="699">0.00076667060572928802</cx:pt>
          <cx:pt idx="700">0.00014918691541300201</cx:pt>
          <cx:pt idx="701">0.00020027411211257401</cx:pt>
          <cx:pt idx="702">-0.00049742568733214998</cx:pt>
          <cx:pt idx="703">-0.0013903687320528601</cx:pt>
          <cx:pt idx="704">7.66972045736434e-05</cx:pt>
          <cx:pt idx="705">0.00141317013416872</cx:pt>
          <cx:pt idx="706">0.0019551236437992101</cx:pt>
          <cx:pt idx="707">0.00211686230031468</cx:pt>
          <cx:pt idx="708">0.0043252184378214497</cx:pt>
          <cx:pt idx="709">0.0030269881678813199</cx:pt>
          <cx:pt idx="710">-0.000293968115441958</cx:pt>
          <cx:pt idx="711">-0.0125954435114119</cx:pt>
          <cx:pt idx="712">-0.0067904813145389098</cx:pt>
          <cx:pt idx="713">0.014426314904212201</cx:pt>
          <cx:pt idx="714">0.00696678768540722</cx:pt>
          <cx:pt idx="715">0.0019439902733968</cx:pt>
          <cx:pt idx="716">0.0242469442578345</cx:pt>
          <cx:pt idx="717">0.014480318453654301</cx:pt>
          <cx:pt idx="718">0.010283174334553899</cx:pt>
          <cx:pt idx="719">0.023155635736526101</cx:pt>
          <cx:pt idx="720">0.013628153537746599</cx:pt>
          <cx:pt idx="721">0.0075411091282340898</cx:pt>
          <cx:pt idx="722">0.0048638876487053697</cx:pt>
          <cx:pt idx="723">0.0053668326096969901</cx:pt>
          <cx:pt idx="724">0.00173956816675034</cx:pt>
          <cx:pt idx="725">-0.00039800429310551098</cx:pt>
          <cx:pt idx="726">0.00023137570699137601</cx:pt>
          <cx:pt idx="727">0.00027873034530335301</cx:pt>
          <cx:pt idx="728">-0.00056001386098518901</cx:pt>
          <cx:pt idx="729">0.00034917974774524498</cx:pt>
          <cx:pt idx="730">0.00071263539738393596</cx:pt>
          <cx:pt idx="731">-0.0002926891557449</cx:pt>
          <cx:pt idx="732">0.0015767383753912401</cx:pt>
          <cx:pt idx="733">0.0082029399019237798</cx:pt>
          <cx:pt idx="734">0.0109962759299446</cx:pt>
          <cx:pt idx="735">0.0080957616679423802</cx:pt>
          <cx:pt idx="736">0.0116140236509885</cx:pt>
          <cx:pt idx="737">0.0059917795465132904</cx:pt>
          <cx:pt idx="738">0.0039990827492166099</cx:pt>
          <cx:pt idx="739">0.0073274395451624402</cx:pt>
          <cx:pt idx="740">0.0204943898581143</cx:pt>
          <cx:pt idx="741">0.018550753504079701</cx:pt>
          <cx:pt idx="742">-0.0010077235395325799</cx:pt>
          <cx:pt idx="743">-0.0062474231728281903</cx:pt>
          <cx:pt idx="744">0.00642063426086718</cx:pt>
          <cx:pt idx="745">0.0060677246159791202</cx:pt>
          <cx:pt idx="746">0.00086262182038926395</cx:pt>
          <cx:pt idx="747">0.00214898489158581</cx:pt>
          <cx:pt idx="748">0.0030774148923866898</cx:pt>
          <cx:pt idx="749">0.000129534240437835</cx:pt>
          <cx:pt idx="750">-0.00049744631572380899</cx:pt>
          <cx:pt idx="751">0.00098283912980347992</cx:pt>
          <cx:pt idx="752">-0.00056605130862077795</cx:pt>
          <cx:pt idx="753">8.2911567630537605e-05</cx:pt>
          <cx:pt idx="754">-0.000288787499974005</cx:pt>
          <cx:pt idx="755">-0.00068028605889421199</cx:pt>
          <cx:pt idx="756">-0.000134302552751127</cx:pt>
          <cx:pt idx="757">-3.3005721684424498e-07</cx:pt>
          <cx:pt idx="758">0.00034147379582500801</cx:pt>
          <cx:pt idx="759">-0.00014112322157556901</cx:pt>
          <cx:pt idx="760">0.000247436145791307</cx:pt>
          <cx:pt idx="761">-0.00033222754242363898</cx:pt>
          <cx:pt idx="762">-0.00072565126423794197</cx:pt>
          <cx:pt idx="763">0.00088114584245351803</cx:pt>
          <cx:pt idx="764">0.00087638398721069503</cx:pt>
          <cx:pt idx="765">0.00053658849870477502</cx:pt>
          <cx:pt idx="766">8.5856944642745102e-05</cx:pt>
          <cx:pt idx="767">-0.00031830815456948297</cx:pt>
          <cx:pt idx="768">-0.00032136045406829102</cx:pt>
          <cx:pt idx="769">-0.00092176421418795897</cx:pt>
          <cx:pt idx="770">-0.00063423210494458902</cx:pt>
          <cx:pt idx="771">-6.0801124358434801e-05</cx:pt>
          <cx:pt idx="772">-0.00209203151332292</cx:pt>
          <cx:pt idx="773">-0.00405810143818011</cx:pt>
          <cx:pt idx="774">-0.0066123048123747901</cx:pt>
          <cx:pt idx="775">-0.0011587470661801899</cx:pt>
          <cx:pt idx="776">0.00088752634685674799</cx:pt>
          <cx:pt idx="777">-0.00205317195622198</cx:pt>
          <cx:pt idx="778">-0.0020430552258627801</cx:pt>
          <cx:pt idx="779">-0.00076452694181074296</cx:pt>
          <cx:pt idx="780">-1.7848198792090901e-05</cx:pt>
          <cx:pt idx="781">-0.00016923192793288799</cx:pt>
          <cx:pt idx="782">0.00044958266291580999</cx:pt>
          <cx:pt idx="783">-0.00063371990735832696</cx:pt>
        </cx:lvl>
      </cx:numDim>
    </cx:data>
    <cx:data id="154">
      <cx:numDim type="val">
        <cx:f>'001_WA_F - 副本'!$EY$1:$EY$784</cx:f>
        <cx:lvl ptCount="784" formatCode="0.00E+00">
          <cx:pt idx="0">6.5844373996633998e-05</cx:pt>
          <cx:pt idx="1">-0.00086400397379242301</cx:pt>
          <cx:pt idx="2">0.00038833614333676702</cx:pt>
          <cx:pt idx="3">5.6769823905303899e-06</cx:pt>
          <cx:pt idx="4">0.00086859834330693501</cx:pt>
          <cx:pt idx="5">6.0736415132793297e-05</cx:pt>
          <cx:pt idx="6">-0.00034087620923976402</cx:pt>
          <cx:pt idx="7">-0.000511044820368832</cx:pt>
          <cx:pt idx="8">0.00056598686009925005</cx:pt>
          <cx:pt idx="9">0.00044205663405963501</cx:pt>
          <cx:pt idx="10">0.00024265791568673099</cx:pt>
          <cx:pt idx="11">0.000484688636060361</cx:pt>
          <cx:pt idx="12">0.000169670361685385</cx:pt>
          <cx:pt idx="13">0.000165831729886349</cx:pt>
          <cx:pt idx="14">0.00045390974980280498</cx:pt>
          <cx:pt idx="15">-0.00115094512419601</cx:pt>
          <cx:pt idx="16">-0.00026508609482876901</cx:pt>
          <cx:pt idx="17">-0.00036522463261449398</cx:pt>
          <cx:pt idx="18">0.00056895634349827303</cx:pt>
          <cx:pt idx="19">0.00035669571766161099</cx:pt>
          <cx:pt idx="20">-0.00041081748328878498</cx:pt>
          <cx:pt idx="21">-0.00067248044076554704</cx:pt>
          <cx:pt idx="22">0.00010224904140951999</cx:pt>
          <cx:pt idx="23">-0.00037317607817966198</cx:pt>
          <cx:pt idx="24">0.00024656476152094001</cx:pt>
          <cx:pt idx="25">0.000312888685242126</cx:pt>
          <cx:pt idx="26">-0.000111522913188741</cx:pt>
          <cx:pt idx="27">6.3720830955046897e-05</cx:pt>
          <cx:pt idx="28">0.00049884068965156704</cx:pt>
          <cx:pt idx="29">-0.000945728105625677</cx:pt>
          <cx:pt idx="30">-0.000178477832634398</cx:pt>
          <cx:pt idx="31">-0.00052919600100219399</cx:pt>
          <cx:pt idx="32">2.6040104360710799e-05</cx:pt>
          <cx:pt idx="33">-0.000212596698038095</cx:pt>
          <cx:pt idx="34">-0.00014807949369166</cx:pt>
          <cx:pt idx="35">-0.00016693302533093301</cx:pt>
          <cx:pt idx="36">0.00020169894569532001</cx:pt>
          <cx:pt idx="37">-0.000936972964699669</cx:pt>
          <cx:pt idx="38">-0.00096875409702282397</cx:pt>
          <cx:pt idx="39">-0.0010942633691268301</cx:pt>
          <cx:pt idx="40">-0.0010795201322033601</cx:pt>
          <cx:pt idx="41">-0.00074555261414230301</cx:pt>
          <cx:pt idx="42">0.0010465099734176401</cx:pt>
          <cx:pt idx="43">0.00094894767875852595</cx:pt>
          <cx:pt idx="44">0.00062905603212321198</cx:pt>
          <cx:pt idx="45">-0.00058137337768291396</cx:pt>
          <cx:pt idx="46">-0.000404242371098672</cx:pt>
          <cx:pt idx="47">-0.00050619636855132898</cx:pt>
          <cx:pt idx="48">-0.00083699592962370201</cx:pt>
          <cx:pt idx="49">-0.00029729034286649601</cx:pt>
          <cx:pt idx="50">7.0206091682794195e-05</cx:pt>
          <cx:pt idx="51">-0.00104530175152424</cx:pt>
          <cx:pt idx="52">-0.000655362743396733</cx:pt>
          <cx:pt idx="53">0.00077801090972583404</cx:pt>
          <cx:pt idx="54">0.000649972447921092</cx:pt>
          <cx:pt idx="55">0.000504727567984325</cx:pt>
          <cx:pt idx="56">-0.000453786001658006</cx:pt>
          <cx:pt idx="57">-5.19563997633713e-05</cx:pt>
          <cx:pt idx="58">0.00063156057419576101</cx:pt>
          <cx:pt idx="59">6.1699621881359498e-05</cx:pt>
          <cx:pt idx="60">0.00016033480058663999</cx:pt>
          <cx:pt idx="61">-6.1482907735936499e-05</cx:pt>
          <cx:pt idx="62">0.00023923123848390701</cx:pt>
          <cx:pt idx="63">-0.00056970247135693704</cx:pt>
          <cx:pt idx="64">-0.00048947735584946197</cx:pt>
          <cx:pt idx="65">0.0011974695494453801</cx:pt>
          <cx:pt idx="66">-0.00053766368449268602</cx:pt>
          <cx:pt idx="67">0.0022805206763861999</cx:pt>
          <cx:pt idx="68">0.0063668877948066596</cx:pt>
          <cx:pt idx="69">0.012958015677544499</cx:pt>
          <cx:pt idx="70">0.017017058453596402</cx:pt>
          <cx:pt idx="71">0.016177481681095798</cx:pt>
          <cx:pt idx="72">0.0065909592497681701</cx:pt>
          <cx:pt idx="73">0.0055665948313629804</cx:pt>
          <cx:pt idx="74">-0.0016693346203517799</cx:pt>
          <cx:pt idx="75">-0.00877233860476208</cx:pt>
          <cx:pt idx="76">-0.0055197930462229598</cx:pt>
          <cx:pt idx="77">-0.0047859679808540398</cx:pt>
          <cx:pt idx="78">-0.0034642163875629899</cx:pt>
          <cx:pt idx="79">-0.00060255365583806401</cx:pt>
          <cx:pt idx="80">0.00169983110277152</cx:pt>
          <cx:pt idx="81">0.00112181662675535</cx:pt>
          <cx:pt idx="82">-0.00050106015661904499</cx:pt>
          <cx:pt idx="83">-0.00049614465016132496</cx:pt>
          <cx:pt idx="84">0.00039927329182400302</cx:pt>
          <cx:pt idx="85">0.00047363942692140701</cx:pt>
          <cx:pt idx="86">0.0010785520114009999</cx:pt>
          <cx:pt idx="87">0.0002501587870006</cx:pt>
          <cx:pt idx="88">-0.00033808613174764798</cx:pt>
          <cx:pt idx="89">-0.0031023707145868798</cx:pt>
          <cx:pt idx="90">-0.0022244386342595902</cx:pt>
          <cx:pt idx="91">-0.0038502889001976099</cx:pt>
          <cx:pt idx="92">-0.00336805168198485</cx:pt>
          <cx:pt idx="93">0.00317039700165279</cx:pt>
          <cx:pt idx="94">0.0054620819181477997</cx:pt>
          <cx:pt idx="95">0.0114218512492953</cx:pt>
          <cx:pt idx="96">0.0130543658316677</cx:pt>
          <cx:pt idx="97">-0.0078379402605317002</cx:pt>
          <cx:pt idx="98">-0.021030738584065602</cx:pt>
          <cx:pt idx="99">-0.0023544879896301601</cx:pt>
          <cx:pt idx="100">0.027212611275565499</cx:pt>
          <cx:pt idx="101">0.0081540888867790394</cx:pt>
          <cx:pt idx="102">-0.0023272077808560799</cx:pt>
          <cx:pt idx="103">-0.0060914239642522097</cx:pt>
          <cx:pt idx="104">-0.039127030589662298</cx:pt>
          <cx:pt idx="105">-0.025448996689373199</cx:pt>
          <cx:pt idx="106">-0.0086816055316343496</cx:pt>
          <cx:pt idx="107">0.00207368233297716</cx:pt>
          <cx:pt idx="108">0.00312677572278545</cx:pt>
          <cx:pt idx="109">-0.0027225453966399299</cx:pt>
          <cx:pt idx="110">-0.0017523044114763</cx:pt>
          <cx:pt idx="111">0.000216925683990656</cx:pt>
          <cx:pt idx="112">-0.00042786218684800001</cx:pt>
          <cx:pt idx="113">-0.000214657861211228</cx:pt>
          <cx:pt idx="114">0.00237739885610071</cx:pt>
          <cx:pt idx="115">0.00048084750588894099</cx:pt>
          <cx:pt idx="116">-0.00082394758596770503</cx:pt>
          <cx:pt idx="117">0.0015778414810247599</cx:pt>
          <cx:pt idx="118">0.0069731584426323198</cx:pt>
          <cx:pt idx="119">0.0089439268861744407</cx:pt>
          <cx:pt idx="120">0.0052793882437581503</cx:pt>
          <cx:pt idx="121">0.0042230206656588597</cx:pt>
          <cx:pt idx="122">0.017513163734362701</cx:pt>
          <cx:pt idx="123">0.0086667080561383704</cx:pt>
          <cx:pt idx="124">0.015282474528122101</cx:pt>
          <cx:pt idx="125">0.025981039587973299</cx:pt>
          <cx:pt idx="126">0.041064450042639797</cx:pt>
          <cx:pt idx="127">0.039180659318417403</cx:pt>
          <cx:pt idx="128">0.0420974450596922</cx:pt>
          <cx:pt idx="129">0.037798661947532598</cx:pt>
          <cx:pt idx="130">0.016615720995552401</cx:pt>
          <cx:pt idx="131">0.0278030130866985</cx:pt>
          <cx:pt idx="132">-0.00030552463366955102</cx:pt>
          <cx:pt idx="133">-0.037041264836748598</cx:pt>
          <cx:pt idx="134">-0.0333140675470215</cx:pt>
          <cx:pt idx="135">-0.037408996105101899</cx:pt>
          <cx:pt idx="136">-0.033963393081536501</cx:pt>
          <cx:pt idx="137">-0.015393347645642499</cx:pt>
          <cx:pt idx="138">-0.0031984235260350499</cx:pt>
          <cx:pt idx="139">-0.00081582576672243202</cx:pt>
          <cx:pt idx="140">-0.00057106193996520505</cx:pt>
          <cx:pt idx="141">-0.00067091913855513098</cx:pt>
          <cx:pt idx="142">5.7013390428748303e-05</cx:pt>
          <cx:pt idx="143">0.00071045012100985302</cx:pt>
          <cx:pt idx="144">0.0022435053241207799</cx:pt>
          <cx:pt idx="145">0.00337318628770834</cx:pt>
          <cx:pt idx="146">0.0013308386576913901</cx:pt>
          <cx:pt idx="147">-0.0037238937441910701</cx:pt>
          <cx:pt idx="148">-0.017819343302205502</cx:pt>
          <cx:pt idx="149">-0.031292264932692097</cx:pt>
          <cx:pt idx="150">-0.023173566807162899</cx:pt>
          <cx:pt idx="151">-0.022736435391727702</cx:pt>
          <cx:pt idx="152">-0.00087568766040328598</cx:pt>
          <cx:pt idx="153">-0.00087577410522721795</cx:pt>
          <cx:pt idx="154">0.016689594799317201</cx:pt>
          <cx:pt idx="155">0.047560984308639698</cx:pt>
          <cx:pt idx="156">0.060894459320617003</cx:pt>
          <cx:pt idx="157">0.046290316460920702</cx:pt>
          <cx:pt idx="158">0.045200846623371101</cx:pt>
          <cx:pt idx="159">0.089336911874516395</cx:pt>
          <cx:pt idx="160">0.039483699278780302</cx:pt>
          <cx:pt idx="161">0.030251383485576301</cx:pt>
          <cx:pt idx="162">-0.0094778850142190202</cx:pt>
          <cx:pt idx="163">-0.032018605192051498</cx:pt>
          <cx:pt idx="164">-0.033778882329670301</cx:pt>
          <cx:pt idx="165">-0.0097814217838463006</cx:pt>
          <cx:pt idx="166">-0.0017993252341597099</cx:pt>
          <cx:pt idx="167">-0.0010166348110473001</cx:pt>
          <cx:pt idx="168">-0.00042630427126617902</cx:pt>
          <cx:pt idx="169">0.000153828419658852</cx:pt>
          <cx:pt idx="170">-0.00350603436117618</cx:pt>
          <cx:pt idx="171">-0.00047032789986336198</cx:pt>
          <cx:pt idx="172">-0.00075660046861831696</cx:pt>
          <cx:pt idx="173">-0.0141935117781887</cx:pt>
          <cx:pt idx="174">-0.0248136219509229</cx:pt>
          <cx:pt idx="175">-0.0362921655916753</cx:pt>
          <cx:pt idx="176">-0.061955935520252602</cx:pt>
          <cx:pt idx="177">-0.058554368813037702</cx:pt>
          <cx:pt idx="178">-0.0393276734781886</cx:pt>
          <cx:pt idx="179">-0.0116170966839523</cx:pt>
          <cx:pt idx="180">0.028875109831551098</cx:pt>
          <cx:pt idx="181">0.029383858338961</cx:pt>
          <cx:pt idx="182">-0.027129890368486401</cx:pt>
          <cx:pt idx="183">-0.058800686308713497</cx:pt>
          <cx:pt idx="184">-0.0261314889206807</cx:pt>
          <cx:pt idx="185">0.00515547472556146</cx:pt>
          <cx:pt idx="186">0.050433615984446602</cx:pt>
          <cx:pt idx="187">0.077795565587816307</cx:pt>
          <cx:pt idx="188">0.0174056301960984</cx:pt>
          <cx:pt idx="189">-0.017212990440110099</cx:pt>
          <cx:pt idx="190">-0.0148713799167181</cx:pt>
          <cx:pt idx="191">-0.029895954746114999</cx:pt>
          <cx:pt idx="192">-0.030151189046499601</cx:pt>
          <cx:pt idx="193">-0.0096163914107041202</cx:pt>
          <cx:pt idx="194">-0.0012255085605098099</cx:pt>
          <cx:pt idx="195">0.00046821166307258399</cx:pt>
          <cx:pt idx="196">-0.00034073777774525999</cx:pt>
          <cx:pt idx="197">-2.0097603034003399e-05</cx:pt>
          <cx:pt idx="198">-0.0059355245121182603</cx:pt>
          <cx:pt idx="199">-0.0050160484903919297</cx:pt>
          <cx:pt idx="200">-0.00056960974623333901</cx:pt>
          <cx:pt idx="201">-0.016636317796896598</cx:pt>
          <cx:pt idx="202">-0.034125655677371698</cx:pt>
          <cx:pt idx="203">-0.045378520343505903</cx:pt>
          <cx:pt idx="204">-0.071331901935919498</cx:pt>
          <cx:pt idx="205">-0.0823244016379715</cx:pt>
          <cx:pt idx="206">-0.012497115865986799</cx:pt>
          <cx:pt idx="207">0.0080020570619499503</cx:pt>
          <cx:pt idx="208">0.039498188062539602</cx:pt>
          <cx:pt idx="209">0.036488939955190501</cx:pt>
          <cx:pt idx="210">-0.018316919208622599</cx:pt>
          <cx:pt idx="211">-0.0109722433423155</cx:pt>
          <cx:pt idx="212">-0.040229151268408501</cx:pt>
          <cx:pt idx="213">-0.0098169877613945595</cx:pt>
          <cx:pt idx="214">0.074639839623384996</cx:pt>
          <cx:pt idx="215">0.109251640598232</cx:pt>
          <cx:pt idx="216">0.037451010615254403</cx:pt>
          <cx:pt idx="217">0.054632034264484999</cx:pt>
          <cx:pt idx="218">0.054838680446935899</cx:pt>
          <cx:pt idx="219">-0.011223464189464599</cx:pt>
          <cx:pt idx="220">-0.016866068241250101</cx:pt>
          <cx:pt idx="221">-0.0202671918215062</cx:pt>
          <cx:pt idx="222">-0.0019786496347473301</cx:pt>
          <cx:pt idx="223">-0.000189016361881238</cx:pt>
          <cx:pt idx="224">-0.00090470549134889398</cx:pt>
          <cx:pt idx="225">0.00093330477234957203</cx:pt>
          <cx:pt idx="226">-0.0014770461182469</cx:pt>
          <cx:pt idx="227">-0.0029865600423704701</cx:pt>
          <cx:pt idx="228">0.0087599746784763604</cx:pt>
          <cx:pt idx="229">-0.024715562392497</cx:pt>
          <cx:pt idx="230">-0.0327837228509913</cx:pt>
          <cx:pt idx="231">-0.013277575214876399</cx:pt>
          <cx:pt idx="232">-0.082992159523635603</cx:pt>
          <cx:pt idx="233">-0.060083737711397203</cx:pt>
          <cx:pt idx="234">-0.0059828483493664496</cx:pt>
          <cx:pt idx="235">0.0205498300699281</cx:pt>
          <cx:pt idx="236">0.043661952315238298</cx:pt>
          <cx:pt idx="237">0.025056493581102499</cx:pt>
          <cx:pt idx="238">0.0627697946685358</cx:pt>
          <cx:pt idx="239">0.037460159545321399</cx:pt>
          <cx:pt idx="240">0.0101953635062471</cx:pt>
          <cx:pt idx="241">0.061780806881363698</cx:pt>
          <cx:pt idx="242">0.043489145157265201</cx:pt>
          <cx:pt idx="243">0.061385842785195398</cx:pt>
          <cx:pt idx="244">0.044216903692162697</cx:pt>
          <cx:pt idx="245">0.034382462340238402</cx:pt>
          <cx:pt idx="246">0.075842129719078499</cx:pt>
          <cx:pt idx="247">0.021832946781152399</cx:pt>
          <cx:pt idx="248">-0.043728395797333702</cx:pt>
          <cx:pt idx="249">-0.019350785310862099</cx:pt>
          <cx:pt idx="250">0.0018430524786944901</cx:pt>
          <cx:pt idx="251">0.0011159786160787001</cx:pt>
          <cx:pt idx="252">0.0001933041555289</cx:pt>
          <cx:pt idx="253">0.00019542830648356299</cx:pt>
          <cx:pt idx="254">0.000339095109016588</cx:pt>
          <cx:pt idx="255">0.00413906455553771</cx:pt>
          <cx:pt idx="256">0.0034386017836345001</cx:pt>
          <cx:pt idx="257">-0.0124964853137241</cx:pt>
          <cx:pt idx="258">-0.0290995991666394</cx:pt>
          <cx:pt idx="259">-0.0059945060929768798</cx:pt>
          <cx:pt idx="260">-0.021553929341573401</cx:pt>
          <cx:pt idx="261">-0.013735487244928001</cx:pt>
          <cx:pt idx="262">-0.0201749117534098</cx:pt>
          <cx:pt idx="263">0.0012127608490965999</cx:pt>
          <cx:pt idx="264">0.0176060691747238</cx:pt>
          <cx:pt idx="265">-9.0879969548570194e-05</cx:pt>
          <cx:pt idx="266">0.022319718096615201</cx:pt>
          <cx:pt idx="267">0.0301234506884283</cx:pt>
          <cx:pt idx="268">0.0082136175892919897</cx:pt>
          <cx:pt idx="269">0.0047690381251686096</cx:pt>
          <cx:pt idx="270">-0.017658617094157</cx:pt>
          <cx:pt idx="271">-0.0385088427674335</cx:pt>
          <cx:pt idx="272">-0.012892529740168499</cx:pt>
          <cx:pt idx="273">0.048090721335495898</cx:pt>
          <cx:pt idx="274">0.059984996203502297</cx:pt>
          <cx:pt idx="275">0.038928316615164799</cx:pt>
          <cx:pt idx="276">-0.025243278999536298</cx:pt>
          <cx:pt idx="277">-0.010110007525522101</cx:pt>
          <cx:pt idx="278">0.0049555391495861197</cx:pt>
          <cx:pt idx="279">-0.0023261859728315802</cx:pt>
          <cx:pt idx="280">-0.00011526941712499</cx:pt>
          <cx:pt idx="281">-0.00065298998997270297</cx:pt>
          <cx:pt idx="282">-0.00032473089735747399</cx:pt>
          <cx:pt idx="283">0.00356310390928737</cx:pt>
          <cx:pt idx="284">-0.0043036120032511997</cx:pt>
          <cx:pt idx="285">-0.011225685706990301</cx:pt>
          <cx:pt idx="286">-0.0013629330899384601</cx:pt>
          <cx:pt idx="287">0.00057481359256673795</cx:pt>
          <cx:pt idx="288">-0.0043673046428114003</cx:pt>
          <cx:pt idx="289">-0.0080733174971512594</cx:pt>
          <cx:pt idx="290">0.0064859877016608001</cx:pt>
          <cx:pt idx="291">0.014999643800335799</cx:pt>
          <cx:pt idx="292">-0.00563709282122916</cx:pt>
          <cx:pt idx="293">0.014369603614155201</cx:pt>
          <cx:pt idx="294">0.035082460330175001</cx:pt>
          <cx:pt idx="295">-0.00514229106081394</cx:pt>
          <cx:pt idx="296">-0.021711006405109499</cx:pt>
          <cx:pt idx="297">0.0025904868094484101</cx:pt>
          <cx:pt idx="298">-0.069245879963519302</cx:pt>
          <cx:pt idx="299">-0.0363230966003791</cx:pt>
          <cx:pt idx="300">-0.0189813897431532</cx:pt>
          <cx:pt idx="301">0.0282957004062292</cx:pt>
          <cx:pt idx="302">0.056702087361988701</cx:pt>
          <cx:pt idx="303">0.0289604869061608</cx:pt>
          <cx:pt idx="304">-0.0154100019617127</cx:pt>
          <cx:pt idx="305">-0.0085464391318215895</cx:pt>
          <cx:pt idx="306">-0.0022039089371559601</cx:pt>
          <cx:pt idx="307">-0.00061703603819296198</cx:pt>
          <cx:pt idx="308">0.00094213850632036402</cx:pt>
          <cx:pt idx="309">0.000285583726824292</cx:pt>
          <cx:pt idx="310">-0.00046305542478579099</cx:pt>
          <cx:pt idx="311">-0.00104163826288591</cx:pt>
          <cx:pt idx="312">-0.0053084206452152999</cx:pt>
          <cx:pt idx="313">-0.00742431153978411</cx:pt>
          <cx:pt idx="314">-0.011565131199560401</cx:pt>
          <cx:pt idx="315">-0.0074424618538178004</cx:pt>
          <cx:pt idx="316">-0.0150685968592589</cx:pt>
          <cx:pt idx="317">0.019372604051621899</cx:pt>
          <cx:pt idx="318">-0.0220547428148982</cx:pt>
          <cx:pt idx="319">-0.0021155434185302401</cx:pt>
          <cx:pt idx="320">0.028961315005106399</cx:pt>
          <cx:pt idx="321">0.0366641518096682</cx:pt>
          <cx:pt idx="322">0.085928139537926607</cx:pt>
          <cx:pt idx="323">0.033311361457571798</cx:pt>
          <cx:pt idx="324">-0.0515559542686286</cx:pt>
          <cx:pt idx="325">-0.047078862866219699</cx:pt>
          <cx:pt idx="326">-0.085080201550245399</cx:pt>
          <cx:pt idx="327">-0.0260836525714815</cx:pt>
          <cx:pt idx="328">0.014813822861581999</cx:pt>
          <cx:pt idx="329">0.021807438581373899</cx:pt>
          <cx:pt idx="330">0.038377461479111703</cx:pt>
          <cx:pt idx="331">0.026436799445137001</cx:pt>
          <cx:pt idx="332">0.00049474153650431898</cx:pt>
          <cx:pt idx="333">-0.0059054717875493198</cx:pt>
          <cx:pt idx="334">-0.0039979874356548904</cx:pt>
          <cx:pt idx="335">-0.000115784775602488</cx:pt>
          <cx:pt idx="336">0.00068249998725263396</cx:pt>
          <cx:pt idx="337">0.00070556547680708905</cx:pt>
          <cx:pt idx="338">0.00022555015356213001</cx:pt>
          <cx:pt idx="339">-0.0045150770316206099</cx:pt>
          <cx:pt idx="340">-0.010782282291952199</cx:pt>
          <cx:pt idx="341">-0.040552933459261503</cx:pt>
          <cx:pt idx="342">-0.041679232912580598</cx:pt>
          <cx:pt idx="343">-0.029714983135021699</cx:pt>
          <cx:pt idx="344">-0.014745584231145</cx:pt>
          <cx:pt idx="345">0.019546540012547998</cx:pt>
          <cx:pt idx="346">-0.069853547480982797</cx:pt>
          <cx:pt idx="347">-0.060092928972684201</cx:pt>
          <cx:pt idx="348">-0.0288820413781514</cx:pt>
          <cx:pt idx="349">-0.0039687854758346597</cx:pt>
          <cx:pt idx="350">0.050375245722196399</cx:pt>
          <cx:pt idx="351">-0.037845603850046101</cx:pt>
          <cx:pt idx="352">-0.082262647405049003</cx:pt>
          <cx:pt idx="353">-0.062873565118469393</cx:pt>
          <cx:pt idx="354">-0.096151245666186297</cx:pt>
          <cx:pt idx="355">-0.029477902326475101</cx:pt>
          <cx:pt idx="356">0.0127182233255057</cx:pt>
          <cx:pt idx="357">0.022867146775415299</cx:pt>
          <cx:pt idx="358">0.013449874851662999</cx:pt>
          <cx:pt idx="359">0.0175754355084397</cx:pt>
          <cx:pt idx="360">0.018075331960933801</cx:pt>
          <cx:pt idx="361">0.0071873266233388302</cx:pt>
          <cx:pt idx="362">-0.00094398426644464405</cx:pt>
          <cx:pt idx="363">0.00100181466565408</cx:pt>
          <cx:pt idx="364">0.000112070781773854</cx:pt>
          <cx:pt idx="365">0.00099649432903577595</cx:pt>
          <cx:pt idx="366">-3.63576579743469e-05</cx:pt>
          <cx:pt idx="367">-0.0036926790639102</cx:pt>
          <cx:pt idx="368">-0.025722117188494299</cx:pt>
          <cx:pt idx="369">-0.067436099085777801</cx:pt>
          <cx:pt idx="370">-0.081507326592757695</cx:pt>
          <cx:pt idx="371">-0.085499526794819203</cx:pt>
          <cx:pt idx="372">-0.030767367587709499</cx:pt>
          <cx:pt idx="373">-0.026946655696579301</cx:pt>
          <cx:pt idx="374">-0.083657381458746002</cx:pt>
          <cx:pt idx="375">-0.076978524754849606</cx:pt>
          <cx:pt idx="376">-0.067222710307112604</cx:pt>
          <cx:pt idx="377">-0.0068226233652145104</cx:pt>
          <cx:pt idx="378">-0.0060659044129915199</cx:pt>
          <cx:pt idx="379">-0.052241689838607198</cx:pt>
          <cx:pt idx="380">-0.068591718076040795</cx:pt>
          <cx:pt idx="381">-0.043052649710022803</cx:pt>
          <cx:pt idx="382">-0.0279855331046324</cx:pt>
          <cx:pt idx="383">-0.036723467505809897</cx:pt>
          <cx:pt idx="384">0.0205266391530728</cx:pt>
          <cx:pt idx="385">-0.0054246277434735002</cx:pt>
          <cx:pt idx="386">-0.0117494202920401</cx:pt>
          <cx:pt idx="387">-0.0213512837515645</cx:pt>
          <cx:pt idx="388">0.00093847399814959705</cx:pt>
          <cx:pt idx="389">0.0076350882099875299</cx:pt>
          <cx:pt idx="390">0.00246641752526198</cx:pt>
          <cx:pt idx="391">0.00084576602524672102</cx:pt>
          <cx:pt idx="392">0.000531898677212576</cx:pt>
          <cx:pt idx="393">-0.0014676938827472899</cx:pt>
          <cx:pt idx="394">-0.00013317211724157401</cx:pt>
          <cx:pt idx="395">-0.0046915186773557101</cx:pt>
          <cx:pt idx="396">-0.027925152596991899</cx:pt>
          <cx:pt idx="397">-0.0770789424977633</cx:pt>
          <cx:pt idx="398">-0.098834381646154101</cx:pt>
          <cx:pt idx="399">-0.084981289417185801</cx:pt>
          <cx:pt idx="400">-0.054312661077796497</cx:pt>
          <cx:pt idx="401">-0.087349675909449601</cx:pt>
          <cx:pt idx="402">-0.080531854193639202</cx:pt>
          <cx:pt idx="403">-0.064786887979096805</cx:pt>
          <cx:pt idx="404">-0.048096350001303002</cx:pt>
          <cx:pt idx="405">-0.032760347501183701</cx:pt>
          <cx:pt idx="406">-0.016383370507547498</cx:pt>
          <cx:pt idx="407">-0.061751868508687899</cx:pt>
          <cx:pt idx="408">-0.073729989415220396</cx:pt>
          <cx:pt idx="409">-0.039792541260167298</cx:pt>
          <cx:pt idx="410">-0.0455294227937268</cx:pt>
          <cx:pt idx="411">-0.033327576222065197</cx:pt>
          <cx:pt idx="412">-0.052632400418730602</cx:pt>
          <cx:pt idx="413">-0.058418861642179402</cx:pt>
          <cx:pt idx="414">-0.058564439205321797</cx:pt>
          <cx:pt idx="415">-0.072513215059834796</cx:pt>
          <cx:pt idx="416">-0.023965618689784599</cx:pt>
          <cx:pt idx="417">0.0047878953422726299</cx:pt>
          <cx:pt idx="418">0.00513456705732406</cx:pt>
          <cx:pt idx="419">-0.00077428319472768597</cx:pt>
          <cx:pt idx="420">0.000113659521373332</cx:pt>
          <cx:pt idx="421">-0.00150771019829945</cx:pt>
          <cx:pt idx="422">-0.0014929757226188</cx:pt>
          <cx:pt idx="423">0.00439786404360015</cx:pt>
          <cx:pt idx="424">-0.0153200104510596</cx:pt>
          <cx:pt idx="425">-0.0455156117920004</cx:pt>
          <cx:pt idx="426">-0.062114360936276598</cx:pt>
          <cx:pt idx="427">-0.065788370836920101</cx:pt>
          <cx:pt idx="428">-0.0331295440643102</cx:pt>
          <cx:pt idx="429">-0.024491050277018901</cx:pt>
          <cx:pt idx="430">-0.028651990985168001</cx:pt>
          <cx:pt idx="431">-0.0030226875440601598</cx:pt>
          <cx:pt idx="432">-0.0054949356221887296</cx:pt>
          <cx:pt idx="433">0.044139462139023297</cx:pt>
          <cx:pt idx="434">0.060124577024952899</cx:pt>
          <cx:pt idx="435">-0.032708402676262398</cx:pt>
          <cx:pt idx="436">-0.035738928867375501</cx:pt>
          <cx:pt idx="437">-0.0671430559827252</cx:pt>
          <cx:pt idx="438">-0.083604135930053794</cx:pt>
          <cx:pt idx="439">-0.092401595898669003</cx:pt>
          <cx:pt idx="440">-0.11079362490426201</cx:pt>
          <cx:pt idx="441">-0.082860294439436197</cx:pt>
          <cx:pt idx="442">-0.0671482532100071</cx:pt>
          <cx:pt idx="443">-0.075869828822184099</cx:pt>
          <cx:pt idx="444">-0.030890300063430499</cx:pt>
          <cx:pt idx="445">0.0100071343116491</cx:pt>
          <cx:pt idx="446">0.0048258609803353602</cx:pt>
          <cx:pt idx="447">0.0025712984098323201</cx:pt>
          <cx:pt idx="448">0.00038900153468544797</cx:pt>
          <cx:pt idx="449">-0.00076417557661382805</cx:pt>
          <cx:pt idx="450">-0.00303732208717935</cx:pt>
          <cx:pt idx="451">0.0065804564986443499</cx:pt>
          <cx:pt idx="452">-0.0073333876298524803</cx:pt>
          <cx:pt idx="453">-0.0276785077410341</cx:pt>
          <cx:pt idx="454">-0.038815887185908698</cx:pt>
          <cx:pt idx="455">-0.033356429557708601</cx:pt>
          <cx:pt idx="456">0.017663556749367301</cx:pt>
          <cx:pt idx="457">0.035898913203301401</cx:pt>
          <cx:pt idx="458">0.018229571253129899</cx:pt>
          <cx:pt idx="459">0.029094020291977898</cx:pt>
          <cx:pt idx="460">0.017290522789057201</cx:pt>
          <cx:pt idx="461">0.041680509071649302</cx:pt>
          <cx:pt idx="462">0.031093465927677599</cx:pt>
          <cx:pt idx="463">-0.028581355122573902</cx:pt>
          <cx:pt idx="464">-0.00105296981619046</cx:pt>
          <cx:pt idx="465">-0.0469312058417947</cx:pt>
          <cx:pt idx="466">-0.104016876329998</cx:pt>
          <cx:pt idx="467">-0.108237893783626</cx:pt>
          <cx:pt idx="468">-0.13367917144716701</cx:pt>
          <cx:pt idx="469">-0.076841014978966601</cx:pt>
          <cx:pt idx="470">-0.050850177666892399</cx:pt>
          <cx:pt idx="471">-0.045766646131290098</cx:pt>
          <cx:pt idx="472">-0.0235963212061529</cx:pt>
          <cx:pt idx="473">0.021426171878262099</cx:pt>
          <cx:pt idx="474">0.010937237433629701</cx:pt>
          <cx:pt idx="475">0.0052154198335581303</cx:pt>
          <cx:pt idx="476">0.00033445133753241802</cx:pt>
          <cx:pt idx="477">-0.00015467719792992601</cx:pt>
          <cx:pt idx="478">-0.0023037264806807199</cx:pt>
          <cx:pt idx="479">0.010516959593276601</cx:pt>
          <cx:pt idx="480">0.012988838643996701</cx:pt>
          <cx:pt idx="481">0.0093270880730374692</cx:pt>
          <cx:pt idx="482">-0.015993216246304998</cx:pt>
          <cx:pt idx="483">-0.018925350504996399</cx:pt>
          <cx:pt idx="484">-0.00040921170334665499</cx:pt>
          <cx:pt idx="485">-0.0025630491334324899</cx:pt>
          <cx:pt idx="486">0.0240861119996525</cx:pt>
          <cx:pt idx="487">0.0225621864554017</cx:pt>
          <cx:pt idx="488">0.018201456115585699</cx:pt>
          <cx:pt idx="489">0.035319323263891103</cx:pt>
          <cx:pt idx="490">0.035861780013893098</cx:pt>
          <cx:pt idx="491">-0.063416272332571202</cx:pt>
          <cx:pt idx="492">-0.0081425688738571197</cx:pt>
          <cx:pt idx="493">-0.088747571702260705</cx:pt>
          <cx:pt idx="494">-0.120895730536447</cx:pt>
          <cx:pt idx="495">-0.113694289310137</cx:pt>
          <cx:pt idx="496">-0.13232743373849501</cx:pt>
          <cx:pt idx="497">-0.066460077529910705</cx:pt>
          <cx:pt idx="498">-0.0214786249028305</cx:pt>
          <cx:pt idx="499">-0.0103438714384117</cx:pt>
          <cx:pt idx="500">0.0082864902952795201</cx:pt>
          <cx:pt idx="501">0.029483284629313</cx:pt>
          <cx:pt idx="502">0.0063896784698017498</cx:pt>
          <cx:pt idx="503">0.00072641888360162605</cx:pt>
          <cx:pt idx="504">-0.00111777097131976</cx:pt>
          <cx:pt idx="505">-8.0281807472162796e-05</cx:pt>
          <cx:pt idx="506">-0.0024656687192844899</cx:pt>
          <cx:pt idx="507">0.028212873954026</cx:pt>
          <cx:pt idx="508">0.044594530282416098</cx:pt>
          <cx:pt idx="509">0.037322015582675699</cx:pt>
          <cx:pt idx="510">0.020085119433281701</cx:pt>
          <cx:pt idx="511">0.00201378336322648</cx:pt>
          <cx:pt idx="512">-0.011112402295759299</cx:pt>
          <cx:pt idx="513">0.0102960461092636</cx:pt>
          <cx:pt idx="514">0.00159521664604743</cx:pt>
          <cx:pt idx="515">-0.018737532605781499</cx:pt>
          <cx:pt idx="516">-0.00209852129187935</cx:pt>
          <cx:pt idx="517">0.018502408812718901</cx:pt>
          <cx:pt idx="518">-0.026518276670006901</cx:pt>
          <cx:pt idx="519">-0.0258062791375442</cx:pt>
          <cx:pt idx="520">-0.0017312874570092</cx:pt>
          <cx:pt idx="521">-0.071130424768272804</cx:pt>
          <cx:pt idx="522">-0.038722632476426697</cx:pt>
          <cx:pt idx="523">-0.079940081212937206</cx:pt>
          <cx:pt idx="524">-0.039955676637581698</cx:pt>
          <cx:pt idx="525">-0.012635245581270001</cx:pt>
          <cx:pt idx="526">0.0277343498722511</cx:pt>
          <cx:pt idx="527">0.0249461225184608</cx:pt>
          <cx:pt idx="528">0.025320189856682201</cx:pt>
          <cx:pt idx="529">0.024980208780472999</cx:pt>
          <cx:pt idx="530">0.0037447136733022302</cx:pt>
          <cx:pt idx="531">0.0011728016900665499</cx:pt>
          <cx:pt idx="532">0.00039184151274672201</cx:pt>
          <cx:pt idx="533">-0.00026933220350764</cx:pt>
          <cx:pt idx="534">-0.0019910489727891201</cx:pt>
          <cx:pt idx="535">0.0206920005096034</cx:pt>
          <cx:pt idx="536">0.046448965782226001</cx:pt>
          <cx:pt idx="537">0.040660707994667797</cx:pt>
          <cx:pt idx="538">0.045532214572034997</cx:pt>
          <cx:pt idx="539">0.041029706852342501</cx:pt>
          <cx:pt idx="540">0.0079444620063728894</cx:pt>
          <cx:pt idx="541">0.058345225189607199</cx:pt>
          <cx:pt idx="542">0.054133551345245098</cx:pt>
          <cx:pt idx="543">0.022082518830543602</cx:pt>
          <cx:pt idx="544">-0.0035567464653898299</cx:pt>
          <cx:pt idx="545">0.035906456762947597</cx:pt>
          <cx:pt idx="546">0.0041923714389839502</cx:pt>
          <cx:pt idx="547">0.0034352903280863</cx:pt>
          <cx:pt idx="548">0.0083069137079999997</cx:pt>
          <cx:pt idx="549">0.011053200782264801</cx:pt>
          <cx:pt idx="550">-0.0132458158494716</cx:pt>
          <cx:pt idx="551">0.0030947564756988902</cx:pt>
          <cx:pt idx="552">0.0069756002091759797</cx:pt>
          <cx:pt idx="553">0.024044587559019601</cx:pt>
          <cx:pt idx="554">0.042263727231120103</cx:pt>
          <cx:pt idx="555">0.049452689904288402</cx:pt>
          <cx:pt idx="556">0.020275949813752601</cx:pt>
          <cx:pt idx="557">0.025944937408711399</cx:pt>
          <cx:pt idx="558">0.00468954649213533</cx:pt>
          <cx:pt idx="559">-3.9188418602856003e-05</cx:pt>
          <cx:pt idx="560">0.00072202250424638695</cx:pt>
          <cx:pt idx="561">-0.00080448384670939101</cx:pt>
          <cx:pt idx="562">0.0041772768453533097</cx:pt>
          <cx:pt idx="563">0.029341105975779599</cx:pt>
          <cx:pt idx="564">0.040431523699013303</cx:pt>
          <cx:pt idx="565">0.022166602683573199</cx:pt>
          <cx:pt idx="566">0.078598195048814906</cx:pt>
          <cx:pt idx="567">0.092763898335666395</cx:pt>
          <cx:pt idx="568">0.037171767127373002</cx:pt>
          <cx:pt idx="569">0.041283140280401497</cx:pt>
          <cx:pt idx="570">0.048176028205851699</cx:pt>
          <cx:pt idx="571">0.04508667542507</cx:pt>
          <cx:pt idx="572">0.044674924520545597</cx:pt>
          <cx:pt idx="573">-0.014718888680260901</cx:pt>
          <cx:pt idx="574">0.053712588668014503</cx:pt>
          <cx:pt idx="575">0.053484252557802203</cx:pt>
          <cx:pt idx="576">0.062310219805991697</cx:pt>
          <cx:pt idx="577">0.050575785683459197</cx:pt>
          <cx:pt idx="578">0.056511557599741302</cx:pt>
          <cx:pt idx="579">0.047080628907379997</cx:pt>
          <cx:pt idx="580">0.050923759646744303</cx:pt>
          <cx:pt idx="581">0.060163303270817897</cx:pt>
          <cx:pt idx="582">0.058852025754094303</cx:pt>
          <cx:pt idx="583">0.065092068318336194</cx:pt>
          <cx:pt idx="584">0.024167754911594501</cx:pt>
          <cx:pt idx="585">0.016823016062539001</cx:pt>
          <cx:pt idx="586">0.0027115398069214899</cx:pt>
          <cx:pt idx="587">0.00024331659775079901</cx:pt>
          <cx:pt idx="588">-0.00018091272939188701</cx:pt>
          <cx:pt idx="589">0.00025356180917997402</cx:pt>
          <cx:pt idx="590">0.013123334529712699</cx:pt>
          <cx:pt idx="591">0.028897138906488502</cx:pt>
          <cx:pt idx="592">0.050179710074756599</cx:pt>
          <cx:pt idx="593">0.027559119236952302</cx:pt>
          <cx:pt idx="594">0.075050344856931697</cx:pt>
          <cx:pt idx="595">0.073476223904785906</cx:pt>
          <cx:pt idx="596">0.025650270744166901</cx:pt>
          <cx:pt idx="597">0.024270200690251698</cx:pt>
          <cx:pt idx="598">0.0133359285542815</cx:pt>
          <cx:pt idx="599">-0.019530152399097299</cx:pt>
          <cx:pt idx="600">0.0184547262798</cx:pt>
          <cx:pt idx="601">0.015576889717343501</cx:pt>
          <cx:pt idx="602">0.031815156473343299</cx:pt>
          <cx:pt idx="603">0.055476516119508198</cx:pt>
          <cx:pt idx="604">0.035587113162181799</cx:pt>
          <cx:pt idx="605">0.025600289248004799</cx:pt>
          <cx:pt idx="606">0.052423679513341301</cx:pt>
          <cx:pt idx="607">0.0484509773711349</cx:pt>
          <cx:pt idx="608">0.049356774379205</cx:pt>
          <cx:pt idx="609">0.038066785021328001</cx:pt>
          <cx:pt idx="610">0.059058950444534103</cx:pt>
          <cx:pt idx="611">0.036963848154890303</cx:pt>
          <cx:pt idx="612">0.018216622734057199</cx:pt>
          <cx:pt idx="613">0.01151657226507</cx:pt>
          <cx:pt idx="614">0.0020637018302304701</cx:pt>
          <cx:pt idx="615">0.00024699726526134701</cx:pt>
          <cx:pt idx="616">-0.00079839219147175998</cx:pt>
          <cx:pt idx="617">-0.00018572788003201501</cx:pt>
          <cx:pt idx="618">0.0063546631332395799</cx:pt>
          <cx:pt idx="619">0.010228489975854</cx:pt>
          <cx:pt idx="620">0.0400707686456944</cx:pt>
          <cx:pt idx="621">0.060300075877221297</cx:pt>
          <cx:pt idx="622">0.069367201784326593</cx:pt>
          <cx:pt idx="623">0.0825818664214127</cx:pt>
          <cx:pt idx="624">0.0529922679302798</cx:pt>
          <cx:pt idx="625">0.045571869404725303</cx:pt>
          <cx:pt idx="626">0.0104035461901648</cx:pt>
          <cx:pt idx="627">-0.0085674415055236892</cx:pt>
          <cx:pt idx="628">-0.0254793749772959</cx:pt>
          <cx:pt idx="629">0.016441116750189499</cx:pt>
          <cx:pt idx="630">0.053274589988916397</cx:pt>
          <cx:pt idx="631">0.0347920550041965</cx:pt>
          <cx:pt idx="632">0.00099478134293416298</cx:pt>
          <cx:pt idx="633">-0.0125822195385505</cx:pt>
          <cx:pt idx="634">0.021354401542844501</cx:pt>
          <cx:pt idx="635">0.062052071860186402</cx:pt>
          <cx:pt idx="636">0.053882424233769002</cx:pt>
          <cx:pt idx="637">0.035311783564393899</cx:pt>
          <cx:pt idx="638">0.021020318345056702</cx:pt>
          <cx:pt idx="639">0.014045447435128601</cx:pt>
          <cx:pt idx="640">0.0057368815479851201</cx:pt>
          <cx:pt idx="641">0.0040819148694372998</cx:pt>
          <cx:pt idx="642">-0.000120456663137663</cx:pt>
          <cx:pt idx="643">-5.0029590698675803e-05</cx:pt>
          <cx:pt idx="644">-0.000238325769761316</cx:pt>
          <cx:pt idx="645">0.00034348797307437901</cx:pt>
          <cx:pt idx="646">0.00043526295322308402</cx:pt>
          <cx:pt idx="647">-0.00049245324139109701</cx:pt>
          <cx:pt idx="648">0.0076590801303448404</cx:pt>
          <cx:pt idx="649">0.0024970217783921401</cx:pt>
          <cx:pt idx="650">-0.00348981201664918</cx:pt>
          <cx:pt idx="651">0.0151126843428721</cx:pt>
          <cx:pt idx="652">0.0068118735940814398</cx:pt>
          <cx:pt idx="653">0.00706333996666836</cx:pt>
          <cx:pt idx="654">0.0059962079494866602</cx:pt>
          <cx:pt idx="655">0.037852591720913799</cx:pt>
          <cx:pt idx="656">0.048019515778401599</cx:pt>
          <cx:pt idx="657">0.064624776397586001</cx:pt>
          <cx:pt idx="658">-0.0029854862960517598</cx:pt>
          <cx:pt idx="659">-0.00517200992191313</cx:pt>
          <cx:pt idx="660">0.025509702291512299</cx:pt>
          <cx:pt idx="661">0.014282630119685001</cx:pt>
          <cx:pt idx="662">0.0254662048120506</cx:pt>
          <cx:pt idx="663">0.043214056795539198</cx:pt>
          <cx:pt idx="664">0.029213174367810499</cx:pt>
          <cx:pt idx="665">0.0099057540141447506</cx:pt>
          <cx:pt idx="666">0.0084252517296043907</cx:pt>
          <cx:pt idx="667">0.00408819021913204</cx:pt>
          <cx:pt idx="668">0.0025709337338247402</cx:pt>
          <cx:pt idx="669">0.00195011283673939</cx:pt>
          <cx:pt idx="670">0.00013234837239296099</cx:pt>
          <cx:pt idx="671">0.00017054289511496</cx:pt>
          <cx:pt idx="672">0.00017304351025222399</cx:pt>
          <cx:pt idx="673">0.000148391742410287</cx:pt>
          <cx:pt idx="674">0.00055768257342673404</cx:pt>
          <cx:pt idx="675">-0.0053225896678518302</cx:pt>
          <cx:pt idx="676">-0.0088814462899400905</cx:pt>
          <cx:pt idx="677">-0.020677983416796001</cx:pt>
          <cx:pt idx="678">-0.0283610712717468</cx:pt>
          <cx:pt idx="679">-0.0540613998270255</cx:pt>
          <cx:pt idx="680">-0.046209019534772099</cx:pt>
          <cx:pt idx="681">-0.017684464485291498</cx:pt>
          <cx:pt idx="682">-0.0149032065066598</cx:pt>
          <cx:pt idx="683">0.0144717695988144</cx:pt>
          <cx:pt idx="684">0.0054036998223494399</cx:pt>
          <cx:pt idx="685">0.024845155944020599</cx:pt>
          <cx:pt idx="686">0.023831358264369801</cx:pt>
          <cx:pt idx="687">-0.015500866869305701</cx:pt>
          <cx:pt idx="688">0.0041024146972599299</cx:pt>
          <cx:pt idx="689">0.021462140507042399</cx:pt>
          <cx:pt idx="690">0.018307005449264301</cx:pt>
          <cx:pt idx="691">0.020345942809491101</cx:pt>
          <cx:pt idx="692">-3.7962406260978001e-06</cx:pt>
          <cx:pt idx="693">-0.0068469960531243003</cx:pt>
          <cx:pt idx="694">-0.010198652438714401</cx:pt>
          <cx:pt idx="695">-0.0068144336983852498</cx:pt>
          <cx:pt idx="696">0.0025567218749705601</cx:pt>
          <cx:pt idx="697">0.0022707339030138599</cx:pt>
          <cx:pt idx="698">0.00023421164642511801</cx:pt>
          <cx:pt idx="699">-6.5457523833716794e-05</cx:pt>
          <cx:pt idx="700">-0.00014642782310018</cx:pt>
          <cx:pt idx="701">0.00028072299459301701</cx:pt>
          <cx:pt idx="702">-0.00016633608455357001</cx:pt>
          <cx:pt idx="703">-0.0012301846035259001</cx:pt>
          <cx:pt idx="704">-0.0074704138620406198</cx:pt>
          <cx:pt idx="705">-0.016907315101341601</cx:pt>
          <cx:pt idx="706">-0.0043597458969751</cx:pt>
          <cx:pt idx="707">-0.013226002417554601</cx:pt>
          <cx:pt idx="708">-0.022296065819530302</cx:pt>
          <cx:pt idx="709">-0.015958411021089199</cx:pt>
          <cx:pt idx="710">-0.0075055595508824102</cx:pt>
          <cx:pt idx="711">0.0015542409576464601</cx:pt>
          <cx:pt idx="712">0.00814441287681009</cx:pt>
          <cx:pt idx="713">0.0157126254380426</cx:pt>
          <cx:pt idx="714">0.021884711609878801</cx:pt>
          <cx:pt idx="715">0.0114159087071299</cx:pt>
          <cx:pt idx="716">0.0016413356410258199</cx:pt>
          <cx:pt idx="717">0.0063804364067289602</cx:pt>
          <cx:pt idx="718">0.0037137529351597299</cx:pt>
          <cx:pt idx="719">-0.0037488090602962</cx:pt>
          <cx:pt idx="720">-0.012698146285988201</cx:pt>
          <cx:pt idx="721">-0.014746831650908</cx:pt>
          <cx:pt idx="722">-0.015756845751178</cx:pt>
          <cx:pt idx="723">-0.00458886694210839</cx:pt>
          <cx:pt idx="724">-0.0010127635642199499</cx:pt>
          <cx:pt idx="725">-0.00055068367209550701</cx:pt>
          <cx:pt idx="726">0.00090305279374955599</cx:pt>
          <cx:pt idx="727">-0.000596863654370538</cx:pt>
          <cx:pt idx="728">-0.00062913441309430805</cx:pt>
          <cx:pt idx="729">-6.1792231313669303e-05</cx:pt>
          <cx:pt idx="730">-0.000266992050693047</cx:pt>
          <cx:pt idx="731">0.00053100718256182298</cx:pt>
          <cx:pt idx="732">-0.0036244316408521301</cx:pt>
          <cx:pt idx="733">-0.0096520670070138793</cx:pt>
          <cx:pt idx="734">-0.011793343428524901</cx:pt>
          <cx:pt idx="735">-0.0070568052642191702</cx:pt>
          <cx:pt idx="736">0.00040132466633840703</cx:pt>
          <cx:pt idx="737">-0.0012540439500213099</cx:pt>
          <cx:pt idx="738">0.000325789429130863</cx:pt>
          <cx:pt idx="739">0.0053215460581998598</cx:pt>
          <cx:pt idx="740">-0.0061523860753348999</cx:pt>
          <cx:pt idx="741">-0.0083738221869199998</cx:pt>
          <cx:pt idx="742">-0.0078131964538325199</cx:pt>
          <cx:pt idx="743">-0.0083674177366819206</cx:pt>
          <cx:pt idx="744">-0.0072179674082647697</cx:pt>
          <cx:pt idx="745">-0.00313442386634259</cx:pt>
          <cx:pt idx="746">-0.00078260672120089299</cx:pt>
          <cx:pt idx="747">-0.0022574457314392198</cx:pt>
          <cx:pt idx="748">-0.0029878541420778502</cx:pt>
          <cx:pt idx="749">-0.0025406390304889299</cx:pt>
          <cx:pt idx="750">-0.00095953858738093199</cx:pt>
          <cx:pt idx="751">0.00067548737815857304</cx:pt>
          <cx:pt idx="752">-9.4373035887960395e-05</cx:pt>
          <cx:pt idx="753">-0.00014087845137251</cx:pt>
          <cx:pt idx="754">-9.4703191593840895e-05</cx:pt>
          <cx:pt idx="755">-0.00094369633732557605</cx:pt>
          <cx:pt idx="756">-5.1701450874799198e-05</cx:pt>
          <cx:pt idx="757">-0.000106671522827604</cx:pt>
          <cx:pt idx="758">3.7779040542301801e-05</cx:pt>
          <cx:pt idx="759">-0.00076036493873774002</cx:pt>
          <cx:pt idx="760">-0.00027390595443437199</cx:pt>
          <cx:pt idx="761">0.00029543444687299999</cx:pt>
          <cx:pt idx="762">2.6528739147035002e-05</cx:pt>
          <cx:pt idx="763">-0.000136103657738614</cx:pt>
          <cx:pt idx="764">0.00028102110287042399</cx:pt>
          <cx:pt idx="765">0.000288806489868247</cx:pt>
          <cx:pt idx="766">0.0022983798547410502</cx:pt>
          <cx:pt idx="767">-0.00019951985974912099</cx:pt>
          <cx:pt idx="768">-0.000770327407904335</cx:pt>
          <cx:pt idx="769">-0.00088998217648407604</cx:pt>
          <cx:pt idx="770">0.00119474256670692</cx:pt>
          <cx:pt idx="771">0.00110990128741711</cx:pt>
          <cx:pt idx="772">0.00010004213601907999</cx:pt>
          <cx:pt idx="773">-8.9462640281384896e-05</cx:pt>
          <cx:pt idx="774">-0.00078781704767244098</cx:pt>
          <cx:pt idx="775">0.000187569321623153</cx:pt>
          <cx:pt idx="776">-0.00057031588523372102</cx:pt>
          <cx:pt idx="777">2.78532915684966e-05</cx:pt>
          <cx:pt idx="778">-0.00096898163257736099</cx:pt>
          <cx:pt idx="779">-0.00039527201256369803</cx:pt>
          <cx:pt idx="780">-0.00042735821487399601</cx:pt>
          <cx:pt idx="781">-0.00020395526828233699</cx:pt>
          <cx:pt idx="782">-0.00086073863942102795</cx:pt>
          <cx:pt idx="783">-0.000188071872915764</cx:pt>
        </cx:lvl>
      </cx:numDim>
    </cx:data>
    <cx:data id="155">
      <cx:numDim type="val">
        <cx:f>'001_WA_F - 副本'!$EZ$1:$EZ$784</cx:f>
        <cx:lvl ptCount="784" formatCode="0.00E+00">
          <cx:pt idx="0">-6.1250433886158798e-05</cx:pt>
          <cx:pt idx="1">0.0003527988679092</cx:pt>
          <cx:pt idx="2">-0.000198627900632209</cx:pt>
          <cx:pt idx="3">0.000323336310301731</cx:pt>
          <cx:pt idx="4">-0.00019183286880025501</cx:pt>
          <cx:pt idx="5">-0.0010382743376903801</cx:pt>
          <cx:pt idx="6">0.000121821217250785</cx:pt>
          <cx:pt idx="7">0.000114003384092941</cx:pt>
          <cx:pt idx="8">-0.00019940153532605799</cx:pt>
          <cx:pt idx="9">-0.00015923355246033101</cx:pt>
          <cx:pt idx="10">0.00025526104032606498</cx:pt>
          <cx:pt idx="11">-0.000224386880073396</cx:pt>
          <cx:pt idx="12">0.00088094611032662801</cx:pt>
          <cx:pt idx="13">0.00014425909340278601</cx:pt>
          <cx:pt idx="14">0.00056491196982223703</cx:pt>
          <cx:pt idx="15">-0.00042191578402423402</cx:pt>
          <cx:pt idx="16">-0.000364227870309656</cx:pt>
          <cx:pt idx="17">2.11090374059101e-05</cx:pt>
          <cx:pt idx="18">0.00078568567662645403</cx:pt>
          <cx:pt idx="19">-0.00094408111129257503</cx:pt>
          <cx:pt idx="20">5.7619782121920002e-05</cx:pt>
          <cx:pt idx="21">-0.00019301409530572699</cx:pt>
          <cx:pt idx="22">8.7077508000187794e-05</cx:pt>
          <cx:pt idx="23">0.0010253297475437801</cx:pt>
          <cx:pt idx="24">0.00036686646193018999</cx:pt>
          <cx:pt idx="25">0.00021058153182867999</cx:pt>
          <cx:pt idx="26">8.3537874263810106e-05</cx:pt>
          <cx:pt idx="27">-9.84788396925926e-05</cx:pt>
          <cx:pt idx="28">-0.00017782101056852299</cx:pt>
          <cx:pt idx="29">-0.00044608524248031099</cx:pt>
          <cx:pt idx="30">-0.00037123174983005999</cx:pt>
          <cx:pt idx="31">0.00045023628872687598</cx:pt>
          <cx:pt idx="32">0.000121508560537798</cx:pt>
          <cx:pt idx="33">0.000107557934452218</cx:pt>
          <cx:pt idx="34">-0.00055370654279008496</cx:pt>
          <cx:pt idx="35">0.0012364988072183401</cx:pt>
          <cx:pt idx="36">0.00036817116698337801</cx:pt>
          <cx:pt idx="37">-0.00029662525125182697</cx:pt>
          <cx:pt idx="38">-0.0011534889437793501</cx:pt>
          <cx:pt idx="39">-0.0027121579177758598</cx:pt>
          <cx:pt idx="40">-4.9988142837318799e-05</cx:pt>
          <cx:pt idx="41">-0.00070742175332614296</cx:pt>
          <cx:pt idx="42">0.00022984572412771</cx:pt>
          <cx:pt idx="43">0.0012486543541821501</cx:pt>
          <cx:pt idx="44">0.0025848616835728502</cx:pt>
          <cx:pt idx="45">0.00045299351608487601</cx:pt>
          <cx:pt idx="46">0.00012574387674164201</cx:pt>
          <cx:pt idx="47">0.00070912642092801198</cx:pt>
          <cx:pt idx="48">-0.00108557571553905</cx:pt>
          <cx:pt idx="49">0.00057378158091474804</cx:pt>
          <cx:pt idx="50">-5.97577053531729e-05</cx:pt>
          <cx:pt idx="51">0.00023247890308639399</cx:pt>
          <cx:pt idx="52">0.00023484199145524899</cx:pt>
          <cx:pt idx="53">0.00014080999138747899</cx:pt>
          <cx:pt idx="54">-0.00063827676203529696</cx:pt>
          <cx:pt idx="55">-0.00016725169737766399</cx:pt>
          <cx:pt idx="56">-0.00069015780332705695</cx:pt>
          <cx:pt idx="57">-0.00037311867610613898</cx:pt>
          <cx:pt idx="58">-4.7354416806921301e-05</cx:pt>
          <cx:pt idx="59">0.000134378352646231</cx:pt>
          <cx:pt idx="60">0.000118094350121988</cx:pt>
          <cx:pt idx="61">-2.6682677469332301e-05</cx:pt>
          <cx:pt idx="62">0.00049054730494968099</cx:pt>
          <cx:pt idx="63">-0.00047044040796456499</cx:pt>
          <cx:pt idx="64">-0.000484804045097976</cx:pt>
          <cx:pt idx="65">-0.00065957394733961495</cx:pt>
          <cx:pt idx="66">0.00017886764217383099</cx:pt>
          <cx:pt idx="67">0.00270319978603909</cx:pt>
          <cx:pt idx="68">0.0074093960484690998</cx:pt>
          <cx:pt idx="69">0.0080541792075870099</cx:pt>
          <cx:pt idx="70">0.0043872157185960601</cx:pt>
          <cx:pt idx="71">0.0071396635480082196</cx:pt>
          <cx:pt idx="72">0.0125034664217665</cx:pt>
          <cx:pt idx="73">0.00849154037191969</cx:pt>
          <cx:pt idx="74">0.0032290636246219999</cx:pt>
          <cx:pt idx="75">-0.0076331596632490404</cx:pt>
          <cx:pt idx="76">-2.69290313967325e-05</cx:pt>
          <cx:pt idx="77">-0.0028376808793058499</cx:pt>
          <cx:pt idx="78">-0.0022745226641665301</cx:pt>
          <cx:pt idx="79">-0.00104946566483681</cx:pt>
          <cx:pt idx="80">0.000411577047492697</cx:pt>
          <cx:pt idx="81">0.00018170913145952101</cx:pt>
          <cx:pt idx="82">0.000154801846230635</cx:pt>
          <cx:pt idx="83">-5.4896580222967997e-05</cx:pt>
          <cx:pt idx="84">0.00029039647944825698</cx:pt>
          <cx:pt idx="85">0.00027410881240661698</cx:pt>
          <cx:pt idx="86">0.000259395728114961</cx:pt>
          <cx:pt idx="87">-0.000480795886219387</cx:pt>
          <cx:pt idx="88">-0.0010643516697384</cx:pt>
          <cx:pt idx="89">-7.27477411260907e-05</cx:pt>
          <cx:pt idx="90">0.00032263610266807798</cx:pt>
          <cx:pt idx="91">0.00080005082311473399</cx:pt>
          <cx:pt idx="92">0.0019114043367278199</cx:pt>
          <cx:pt idx="93">0.0043659867100720199</cx:pt>
          <cx:pt idx="94">0.0044858194136363503</cx:pt>
          <cx:pt idx="95">0.013442395804548099</cx:pt>
          <cx:pt idx="96">0.024081797196446299</cx:pt>
          <cx:pt idx="97">0.030034356811140101</cx:pt>
          <cx:pt idx="98">0.021945729860466601</cx:pt>
          <cx:pt idx="99">0.024599680070638601</cx:pt>
          <cx:pt idx="100">0.037647655173545201</cx:pt>
          <cx:pt idx="101">0.037459477387327397</cx:pt>
          <cx:pt idx="102">0.0219288340129946</cx:pt>
          <cx:pt idx="103">0.0072010207088440198</cx:pt>
          <cx:pt idx="104">-0.0078469004416432103</cx:pt>
          <cx:pt idx="105">-0.0114110623047719</cx:pt>
          <cx:pt idx="106">-0.0060768624161378201</cx:pt>
          <cx:pt idx="107">-0.0067014061715010001</cx:pt>
          <cx:pt idx="108">-0.0033648872773609198</cx:pt>
          <cx:pt idx="109">-0.0010924812545202701</cx:pt>
          <cx:pt idx="110">-0.00036008005349607002</cx:pt>
          <cx:pt idx="111">0.00057191654314130299</cx:pt>
          <cx:pt idx="112">0.00095453793234329999</cx:pt>
          <cx:pt idx="113">0.00086301383034046396</cx:pt>
          <cx:pt idx="114">0.00014017325384738699</cx:pt>
          <cx:pt idx="115">-0.000215322313900429</cx:pt>
          <cx:pt idx="116">-0.00152161851987005</cx:pt>
          <cx:pt idx="117">-0.000334783534755582</cx:pt>
          <cx:pt idx="118">0.0054561744382175302</cx:pt>
          <cx:pt idx="119">0.0083697534450088203</cx:pt>
          <cx:pt idx="120">0.0039884275010260697</cx:pt>
          <cx:pt idx="121">0.0057221139307947399</cx:pt>
          <cx:pt idx="122">0.0122359440648962</cx:pt>
          <cx:pt idx="123">-0.0012727587560646199</cx:pt>
          <cx:pt idx="124">0.011296418894572899</cx:pt>
          <cx:pt idx="125">0.0086093043045024492</cx:pt>
          <cx:pt idx="126">0.015381733338830601</cx:pt>
          <cx:pt idx="127">0.0321135461006231</cx:pt>
          <cx:pt idx="128">0.0281409905787527</cx:pt>
          <cx:pt idx="129">0.038364461762357499</cx:pt>
          <cx:pt idx="130">0.059569909039870299</cx:pt>
          <cx:pt idx="131">0.054954795499301497</cx:pt>
          <cx:pt idx="132">0.0375197745924871</cx:pt>
          <cx:pt idx="133">0.0053234491586945203</cx:pt>
          <cx:pt idx="134">0.0025594470521586301</cx:pt>
          <cx:pt idx="135">-0.0155056104858889</cx:pt>
          <cx:pt idx="136">-0.016749086546844899</cx:pt>
          <cx:pt idx="137">-0.0048124459039569903</cx:pt>
          <cx:pt idx="138">-0.00082745185397177404</cx:pt>
          <cx:pt idx="139">-0.00090380067830644699</cx:pt>
          <cx:pt idx="140">-5.6267654311838701e-05</cx:pt>
          <cx:pt idx="141">0.000115430941752478</cx:pt>
          <cx:pt idx="142">-0.00032075888664735198</cx:pt>
          <cx:pt idx="143">-0.0010595082566165501</cx:pt>
          <cx:pt idx="144">-0.0021217357865665702</cx:pt>
          <cx:pt idx="145">0.00112263698182064</cx:pt>
          <cx:pt idx="146">0.0072393855751797798</cx:pt>
          <cx:pt idx="147">0.00163418075612128</cx:pt>
          <cx:pt idx="148">-0.0090855703117949296</cx:pt>
          <cx:pt idx="149">0.0042218560498587503</cx:pt>
          <cx:pt idx="150">0.012890180964755501</cx:pt>
          <cx:pt idx="151">0.0016639967148314599</cx:pt>
          <cx:pt idx="152">0.0020275281176219801</cx:pt>
          <cx:pt idx="153">-0.0181686439363088</cx:pt>
          <cx:pt idx="154">-0.017965453706895999</cx:pt>
          <cx:pt idx="155">0.0263786538626841</cx:pt>
          <cx:pt idx="156">0.054614952238231401</cx:pt>
          <cx:pt idx="157">-0.0088995821951581497</cx:pt>
          <cx:pt idx="158">0.0064806143970118904</cx:pt>
          <cx:pt idx="159">0.0283480323734129</cx:pt>
          <cx:pt idx="160">0.026414943298394899</cx:pt>
          <cx:pt idx="161">0.0163753485459457</cx:pt>
          <cx:pt idx="162">0.0043041879795402598</cx:pt>
          <cx:pt idx="163">-0.0127291890950645</cx:pt>
          <cx:pt idx="164">-0.014628935248523101</cx:pt>
          <cx:pt idx="165">-0.0112233437113542</cx:pt>
          <cx:pt idx="166">-0.0063240614025668598</cx:pt>
          <cx:pt idx="167">-0.0024023963643810199</cx:pt>
          <cx:pt idx="168">-0.00033053905738703699</cx:pt>
          <cx:pt idx="169">3.2271878281282001e-05</cx:pt>
          <cx:pt idx="170">7.7046310601299597e-05</cx:pt>
          <cx:pt idx="171">-0.00111807828818737</cx:pt>
          <cx:pt idx="172">-0.0030519516551880299</cx:pt>
          <cx:pt idx="173">0.00135077122672475</cx:pt>
          <cx:pt idx="174">0.00047605138237579998</cx:pt>
          <cx:pt idx="175">-0.00645438422733134</cx:pt>
          <cx:pt idx="176">-0.0070816237151180598</cx:pt>
          <cx:pt idx="177">0.015467428630257799</cx:pt>
          <cx:pt idx="178">0.0087732758583623695</cx:pt>
          <cx:pt idx="179">-0.0012199075435935401</cx:pt>
          <cx:pt idx="180">0.0017253710662105499</cx:pt>
          <cx:pt idx="181">0.00092180812828428498</cx:pt>
          <cx:pt idx="182">0.018558861056313901</cx:pt>
          <cx:pt idx="183">0.0126512488325051</cx:pt>
          <cx:pt idx="184">0.027130180432851699</cx:pt>
          <cx:pt idx="185">0.0134040915931883</cx:pt>
          <cx:pt idx="186">0.0017164563034792199</cx:pt>
          <cx:pt idx="187">0.00827665174962397</cx:pt>
          <cx:pt idx="188">0.010203852891820899</cx:pt>
          <cx:pt idx="189">0.00453926366333337</cx:pt>
          <cx:pt idx="190">0.0123153098572321</cx:pt>
          <cx:pt idx="191">-0.011048230193797901</cx:pt>
          <cx:pt idx="192">-0.0058443809187108996</cx:pt>
          <cx:pt idx="193">-0.0085070217701716608</cx:pt>
          <cx:pt idx="194">-0.0018826385625131999</cx:pt>
          <cx:pt idx="195">-0.00046617586800229199</cx:pt>
          <cx:pt idx="196">6.2370994320083193e-05</cx:pt>
          <cx:pt idx="197">0.00107678140663379</cx:pt>
          <cx:pt idx="198">0.00095369524494545699</cx:pt>
          <cx:pt idx="199">0.00102158653674427</cx:pt>
          <cx:pt idx="200">-0.0053109744485083403</cx:pt>
          <cx:pt idx="201">-0.0075560711405736796</cx:pt>
          <cx:pt idx="202">-0.018058784117812501</cx:pt>
          <cx:pt idx="203">-0.0126849419012718</cx:pt>
          <cx:pt idx="204">0.0144919655847273</cx:pt>
          <cx:pt idx="205">0.019953228906856399</cx:pt>
          <cx:pt idx="206">0.027598008206847598</cx:pt>
          <cx:pt idx="207">0.017901776572687399</cx:pt>
          <cx:pt idx="208">0.0192560665289798</cx:pt>
          <cx:pt idx="209">0.0242723736928128</cx:pt>
          <cx:pt idx="210">0.0167190896459267</cx:pt>
          <cx:pt idx="211">0.000405529581877322</cx:pt>
          <cx:pt idx="212">0.0188711968610051</cx:pt>
          <cx:pt idx="213">0.047491769287086198</cx:pt>
          <cx:pt idx="214">0.044730855679863402</cx:pt>
          <cx:pt idx="215">0.022697877227889698</cx:pt>
          <cx:pt idx="216">0.0034822078829784202</cx:pt>
          <cx:pt idx="217">0.0110548386876641</cx:pt>
          <cx:pt idx="218">0.0190936138736338</cx:pt>
          <cx:pt idx="219">-0.011210488781401899</cx:pt>
          <cx:pt idx="220">-0.0124717375609644</cx:pt>
          <cx:pt idx="221">-0.0105638567166746</cx:pt>
          <cx:pt idx="222">-0.00135077700969392</cx:pt>
          <cx:pt idx="223">0.00016224463763178399</cx:pt>
          <cx:pt idx="224">-0.00053128803868576302</cx:pt>
          <cx:pt idx="225">-0.000105080309421248</cx:pt>
          <cx:pt idx="226">0.0011598449167742799</cx:pt>
          <cx:pt idx="227">-0.000961473451029227</cx:pt>
          <cx:pt idx="228">-0.0081513739461542296</cx:pt>
          <cx:pt idx="229">-0.020061208102131401</cx:pt>
          <cx:pt idx="230">-0.033278463288644797</cx:pt>
          <cx:pt idx="231">-0.0126719014507383</cx:pt>
          <cx:pt idx="232">0.0086055862588377795</cx:pt>
          <cx:pt idx="233">0.029283632631256499</cx:pt>
          <cx:pt idx="234">0.022186489665489601</cx:pt>
          <cx:pt idx="235">0.050630261424779298</cx:pt>
          <cx:pt idx="236">0.034098627100289797</cx:pt>
          <cx:pt idx="237">-0.0198522159612157</cx:pt>
          <cx:pt idx="238">-0.034234527330406501</cx:pt>
          <cx:pt idx="239">-0.0629237138719414</cx:pt>
          <cx:pt idx="240">-0.0070830786479972397</cx:pt>
          <cx:pt idx="241">0.060508361093434201</cx:pt>
          <cx:pt idx="242">0.053334550146594002</cx:pt>
          <cx:pt idx="243">0.020652497695442099</cx:pt>
          <cx:pt idx="244">-0.0014824293196332001</cx:pt>
          <cx:pt idx="245">-0.0047271119966081398</cx:pt>
          <cx:pt idx="246">0.0063820419842735201</cx:pt>
          <cx:pt idx="247">-0.018401535798044499</cx:pt>
          <cx:pt idx="248">-0.027006823007094099</cx:pt>
          <cx:pt idx="249">-0.012273442726257799</cx:pt>
          <cx:pt idx="250">0.00045309573552066698</cx:pt>
          <cx:pt idx="251">-6.9350710816636798e-05</cx:pt>
          <cx:pt idx="252">0.00061983599359801398</cx:pt>
          <cx:pt idx="253">0.00050458714820278796</cx:pt>
          <cx:pt idx="254">0.001185095796407</cx:pt>
          <cx:pt idx="255">-0.00140564667442944</cx:pt>
          <cx:pt idx="256">-0.0082411947688330999</cx:pt>
          <cx:pt idx="257">-0.020664433773289199</cx:pt>
          <cx:pt idx="258">-0.029462667614142301</cx:pt>
          <cx:pt idx="259">-0.0017213477961806501</cx:pt>
          <cx:pt idx="260">0.017889813801607601</cx:pt>
          <cx:pt idx="261">0.0013831207848927301</cx:pt>
          <cx:pt idx="262">0.0076367865143638497</cx:pt>
          <cx:pt idx="263">0.0239295027991255</cx:pt>
          <cx:pt idx="264">-0.0114534474051231</cx:pt>
          <cx:pt idx="265">-0.107011178685379</cx:pt>
          <cx:pt idx="266">-0.141503229743667</cx:pt>
          <cx:pt idx="267">-0.11771261087162201</cx:pt>
          <cx:pt idx="268">-0.0238162605974786</cx:pt>
          <cx:pt idx="269">0.033337952772947703</cx:pt>
          <cx:pt idx="270">0.057777797938095801</cx:pt>
          <cx:pt idx="271">0.018343875148763001</cx:pt>
          <cx:pt idx="272">-0.035856472306365399</cx:pt>
          <cx:pt idx="273">-0.0234060849580673</cx:pt>
          <cx:pt idx="274">-0.0082106364688678303</cx:pt>
          <cx:pt idx="275">-0.021512180709354099</cx:pt>
          <cx:pt idx="276">-0.027830908647184599</cx:pt>
          <cx:pt idx="277">-0.0068477302387338398</cx:pt>
          <cx:pt idx="278">0.00056771176756172299</cx:pt>
          <cx:pt idx="279">0.000451245282415698</cx:pt>
          <cx:pt idx="280">0.000459453323954727</cx:pt>
          <cx:pt idx="281">-0.00013606273908237299</cx:pt>
          <cx:pt idx="282">-0.0015221402896943</cx:pt>
          <cx:pt idx="283">-0.00360704591759129</cx:pt>
          <cx:pt idx="284">-0.0040571974689894196</cx:pt>
          <cx:pt idx="285">-0.013135841569841</cx:pt>
          <cx:pt idx="286">-0.020554681973046</cx:pt>
          <cx:pt idx="287">-0.013923362840441799</cx:pt>
          <cx:pt idx="288">-0.0019904718323669498</cx:pt>
          <cx:pt idx="289">-0.041347459862426598</cx:pt>
          <cx:pt idx="290">-0.047415780163368601</cx:pt>
          <cx:pt idx="291">-0.039995907429395801</cx:pt>
          <cx:pt idx="292">-0.084675487160302904</cx:pt>
          <cx:pt idx="293">-0.14219242445733099</cx:pt>
          <cx:pt idx="294">-0.17515628165618299</cx:pt>
          <cx:pt idx="295">-0.119326157240449</cx:pt>
          <cx:pt idx="296">-0.0101075791027367</cx:pt>
          <cx:pt idx="297">0.045073871316425901</cx:pt>
          <cx:pt idx="298">0.044777976922657101</cx:pt>
          <cx:pt idx="299">0.018823030921131599</cx:pt>
          <cx:pt idx="300">-0.043458266720410102</cx:pt>
          <cx:pt idx="301">-0.033713348360625499</cx:pt>
          <cx:pt idx="302">-0.0090104326068492207</cx:pt>
          <cx:pt idx="303">-0.0192136546873879</cx:pt>
          <cx:pt idx="304">-0.017941090813775401</cx:pt>
          <cx:pt idx="305">-0.00266577641381123</cx:pt>
          <cx:pt idx="306">0.000178515434762827</cx:pt>
          <cx:pt idx="307">-0.00034108502545003599</cx:pt>
          <cx:pt idx="308">6.9464248519136298e-05</cx:pt>
          <cx:pt idx="309">-0.000358489104388287</cx:pt>
          <cx:pt idx="310">-0.0033761430707272798</cx:pt>
          <cx:pt idx="311">-0.0047202679201283097</cx:pt>
          <cx:pt idx="312">-0.0123950765568368</cx:pt>
          <cx:pt idx="313">-0.023857785169406499</cx:pt>
          <cx:pt idx="314">-0.021850928282608099</cx:pt>
          <cx:pt idx="315">-0.048134642785113001</cx:pt>
          <cx:pt idx="316">-0.049467199099292099</cx:pt>
          <cx:pt idx="317">-0.075419041782409907</cx:pt>
          <cx:pt idx="318">-0.072735218417642897</cx:pt>
          <cx:pt idx="319">-0.082242106868499601</cx:pt>
          <cx:pt idx="320">-0.11385599833337</cx:pt>
          <cx:pt idx="321">-0.112139545183779</cx:pt>
          <cx:pt idx="322">-0.111807777610706</cx:pt>
          <cx:pt idx="323">-0.0602011566997388</cx:pt>
          <cx:pt idx="324">-0.0101669976615784</cx:pt>
          <cx:pt idx="325">0.041528270448524703</cx:pt>
          <cx:pt idx="326">0.0084257371345867905</cx:pt>
          <cx:pt idx="327">0.0089521775829593808</cx:pt>
          <cx:pt idx="328">-0.026770019934851799</cx:pt>
          <cx:pt idx="329">-0.037786034932843798</cx:pt>
          <cx:pt idx="330">-0.0113780732554321</cx:pt>
          <cx:pt idx="331">-0.0142526600973079</cx:pt>
          <cx:pt idx="332">-0.011019587489060101</cx:pt>
          <cx:pt idx="333">-0.00106409421805272</cx:pt>
          <cx:pt idx="334">-0.00052379461690627504</cx:pt>
          <cx:pt idx="335">-2.3946990383024201e-05</cx:pt>
          <cx:pt idx="336">-0.00051285733783142898</cx:pt>
          <cx:pt idx="337">0.00045890823582671602</cx:pt>
          <cx:pt idx="338">-0.0022903930793405098</cx:pt>
          <cx:pt idx="339">-0.0079271261983028408</cx:pt>
          <cx:pt idx="340">-0.025131128856624801</cx:pt>
          <cx:pt idx="341">-0.041276241108085698</cx:pt>
          <cx:pt idx="342">-0.052897617360055001</cx:pt>
          <cx:pt idx="343">-0.064289722746872502</cx:pt>
          <cx:pt idx="344">-0.086591593181439594</cx:pt>
          <cx:pt idx="345">-0.096164900733590103</cx:pt>
          <cx:pt idx="346">-0.065594619218146605</cx:pt>
          <cx:pt idx="347">-0.071728652627802494</cx:pt>
          <cx:pt idx="348">-0.066241849146165599</cx:pt>
          <cx:pt idx="349">-0.060998189174578499</cx:pt>
          <cx:pt idx="350">-0.024049815790219</cx:pt>
          <cx:pt idx="351">-0.020029707535594202</cx:pt>
          <cx:pt idx="352">0.010842777577191201</cx:pt>
          <cx:pt idx="353">0.0051227399513091498</cx:pt>
          <cx:pt idx="354">-0.016425813357000999</cx:pt>
          <cx:pt idx="355">-0.028126813977842099</cx:pt>
          <cx:pt idx="356">-0.0159274544071237</cx:pt>
          <cx:pt idx="357">-0.014521782262466001</cx:pt>
          <cx:pt idx="358">-0.020525790573187101</cx:pt>
          <cx:pt idx="359">-0.017968842219415099</cx:pt>
          <cx:pt idx="360">-0.0078321565416022195</cx:pt>
          <cx:pt idx="361">0.00031159850292328403</cx:pt>
          <cx:pt idx="362">-0.00316984169792447</cx:pt>
          <cx:pt idx="363">0.00091065146490348599</cx:pt>
          <cx:pt idx="364">-0.000348015837532107</cx:pt>
          <cx:pt idx="365">0.00029526989472764502</cx:pt>
          <cx:pt idx="366">-0.00080716861863376003</cx:pt>
          <cx:pt idx="367">-0.0052239023213552904</cx:pt>
          <cx:pt idx="368">-0.027788445456776899</cx:pt>
          <cx:pt idx="369">-0.045140355867180203</cx:pt>
          <cx:pt idx="370">-0.060219689031516303</cx:pt>
          <cx:pt idx="371">-0.065312964974145002</cx:pt>
          <cx:pt idx="372">-0.0616007680478367</cx:pt>
          <cx:pt idx="373">-0.032923154536503602</cx:pt>
          <cx:pt idx="374">-0.0085832689976457592</cx:pt>
          <cx:pt idx="375">-0.031193326029666901</cx:pt>
          <cx:pt idx="376">-0.032427674933495902</cx:pt>
          <cx:pt idx="377">0.0027155792856812899</cx:pt>
          <cx:pt idx="378">0.0135633201821048</cx:pt>
          <cx:pt idx="379">0.0293524531865582</cx:pt>
          <cx:pt idx="380">0.0260079479166683</cx:pt>
          <cx:pt idx="381">-0.016328824000985401</cx:pt>
          <cx:pt idx="382">-0.036218130128606398</cx:pt>
          <cx:pt idx="383">-0.0074206140095140101</cx:pt>
          <cx:pt idx="384">-0.0027163249343040399</cx:pt>
          <cx:pt idx="385">0.0086604681789171998</cx:pt>
          <cx:pt idx="386">-0.0046635737523115298</cx:pt>
          <cx:pt idx="387">-0.016534842316621001</cx:pt>
          <cx:pt idx="388">-0.00614321712250616</cx:pt>
          <cx:pt idx="389">0.00029469717785591198</cx:pt>
          <cx:pt idx="390">-0.0016824881495616801</cx:pt>
          <cx:pt idx="391">-0.00092499116324604202</cx:pt>
          <cx:pt idx="392">0.00067215287826184495</cx:pt>
          <cx:pt idx="393">-9.8781544720326803e-05</cx:pt>
          <cx:pt idx="394">-2.1571194529462699e-05</cx:pt>
          <cx:pt idx="395">-0.0043133296552796902</cx:pt>
          <cx:pt idx="396">-0.024693932924211001</cx:pt>
          <cx:pt idx="397">-0.0299375662185568</cx:pt>
          <cx:pt idx="398">-0.035968359835358898</cx:pt>
          <cx:pt idx="399">-0.026655245731160199</cx:pt>
          <cx:pt idx="400">-0.00131411721422039</cx:pt>
          <cx:pt idx="401">0.038728220899707302</cx:pt>
          <cx:pt idx="402">0.015162351531393999</cx:pt>
          <cx:pt idx="403">-0.0195558338365114</cx:pt>
          <cx:pt idx="404">0.0049648643759277198</cx:pt>
          <cx:pt idx="405">0.0098342713857079104</cx:pt>
          <cx:pt idx="406">0.0370778131340644</cx:pt>
          <cx:pt idx="407">0.0169902548049836</cx:pt>
          <cx:pt idx="408">0.031263641419306799</cx:pt>
          <cx:pt idx="409">-0.016233148133710702</cx:pt>
          <cx:pt idx="410">-0.011707069722866399</cx:pt>
          <cx:pt idx="411">0.015767713267616799</cx:pt>
          <cx:pt idx="412">0.0066466936842335504</cx:pt>
          <cx:pt idx="413">0.020639949856652601</cx:pt>
          <cx:pt idx="414">0.0026584903731023801</cx:pt>
          <cx:pt idx="415">-0.0073970025642925898</cx:pt>
          <cx:pt idx="416">-0.0068948968963532904</cx:pt>
          <cx:pt idx="417">0.00124360670608341</cx:pt>
          <cx:pt idx="418">0.0027155205392677402</cx:pt>
          <cx:pt idx="419">0.00034298713725438098</cx:pt>
          <cx:pt idx="420">-0.00010011573266042</cx:pt>
          <cx:pt idx="421">0.0016129268815697601</cx:pt>
          <cx:pt idx="422">0.00098240840974006191</cx:pt>
          <cx:pt idx="423">-0.0013783208637765101</cx:pt>
          <cx:pt idx="424">-0.014980985483986501</cx:pt>
          <cx:pt idx="425">-0.0163379768203002</cx:pt>
          <cx:pt idx="426">-0.0053930085898693603</cx:pt>
          <cx:pt idx="427">-0.023525611203274201</cx:pt>
          <cx:pt idx="428">0.0063213177689107596</cx:pt>
          <cx:pt idx="429">0.029251178457250102</cx:pt>
          <cx:pt idx="430">0.039564583920976802</cx:pt>
          <cx:pt idx="431">0.0021950685953039798</cx:pt>
          <cx:pt idx="432">-0.018711184849721899</cx:pt>
          <cx:pt idx="433">0.0087261075153120694</cx:pt>
          <cx:pt idx="434">0.0394237666120342</cx:pt>
          <cx:pt idx="435">0.021661338660873601</cx:pt>
          <cx:pt idx="436">-0.017205187015055998</cx:pt>
          <cx:pt idx="437">-0.028191667175198599</cx:pt>
          <cx:pt idx="438">0.0289079465429209</cx:pt>
          <cx:pt idx="439">0.018380705362801699</cx:pt>
          <cx:pt idx="440">-0.017684039899359499</cx:pt>
          <cx:pt idx="441">0.0031218679983183398</cx:pt>
          <cx:pt idx="442">-0.0172862897281152</cx:pt>
          <cx:pt idx="443">-0.0066272581735596298</cx:pt>
          <cx:pt idx="444">-0.00258642796104063</cx:pt>
          <cx:pt idx="445">0.0019069443513792901</cx:pt>
          <cx:pt idx="446">0.0020698355731757099</cx:pt>
          <cx:pt idx="447">-0.00045250445956101902</cx:pt>
          <cx:pt idx="448">0.00046982654681742902</cx:pt>
          <cx:pt idx="449">0.00099358647862355493</cx:pt>
          <cx:pt idx="450">0.00270827802611967</cx:pt>
          <cx:pt idx="451">0.0063920336184987003</cx:pt>
          <cx:pt idx="452">0.00025694114637260301</cx:pt>
          <cx:pt idx="453">-0.0025954216104151499</cx:pt>
          <cx:pt idx="454">-0.0011977612770169</cx:pt>
          <cx:pt idx="455">-0.029481227559134401</cx:pt>
          <cx:pt idx="456">-0.014827129405405299</cx:pt>
          <cx:pt idx="457">0.023931572286660398</cx:pt>
          <cx:pt idx="458">0.027903705955505301</cx:pt>
          <cx:pt idx="459">0.053852523349756001</cx:pt>
          <cx:pt idx="460">0.052282895612178797</cx:pt>
          <cx:pt idx="461">0.042612460285339597</cx:pt>
          <cx:pt idx="462">0.0190461577966223</cx:pt>
          <cx:pt idx="463">-0.019361074320653902</cx:pt>
          <cx:pt idx="464">-0.046852947202143502</cx:pt>
          <cx:pt idx="465">-0.018591819748030002</cx:pt>
          <cx:pt idx="466">0.0214686870520975</cx:pt>
          <cx:pt idx="467">0.0285794890296245</cx:pt>
          <cx:pt idx="468">-0.0055848865148514001</cx:pt>
          <cx:pt idx="469">0.0085807926605581397</cx:pt>
          <cx:pt idx="470">-0.0085892946447100604</cx:pt>
          <cx:pt idx="471">-0.010949635905694101</cx:pt>
          <cx:pt idx="472">0.010990245371900201</cx:pt>
          <cx:pt idx="473">0.0085860099208483302</cx:pt>
          <cx:pt idx="474">0.0021375051555798802</cx:pt>
          <cx:pt idx="475">-4.8209478957653403e-05</cx:pt>
          <cx:pt idx="476">0.00031315456105066302</cx:pt>
          <cx:pt idx="477">0.00015158398072746799</cx:pt>
          <cx:pt idx="478">0.0028804773607529199</cx:pt>
          <cx:pt idx="479">0.011099453802537299</cx:pt>
          <cx:pt idx="480">0.0028474057777964899</cx:pt>
          <cx:pt idx="481">0.00029315254892623598</cx:pt>
          <cx:pt idx="482">0.00092832555044522101</cx:pt>
          <cx:pt idx="483">-0.012412304612570001</cx:pt>
          <cx:pt idx="484">0.0175615868329294</cx:pt>
          <cx:pt idx="485">0.013964038121675799</cx:pt>
          <cx:pt idx="486">0.011434045583203401</cx:pt>
          <cx:pt idx="487">0.046971214254091502</cx:pt>
          <cx:pt idx="488">0.035659917792563299</cx:pt>
          <cx:pt idx="489">0.0110536046854039</cx:pt>
          <cx:pt idx="490">0.0058237830869225403</cx:pt>
          <cx:pt idx="491">-0.014638496454525</cx:pt>
          <cx:pt idx="492">-0.044796145906382</cx:pt>
          <cx:pt idx="493">-0.057087679708861798</cx:pt>
          <cx:pt idx="494">-0.0057227884210570498</cx:pt>
          <cx:pt idx="495">0.016041211021828702</cx:pt>
          <cx:pt idx="496">-0.00081629121532513296</cx:pt>
          <cx:pt idx="497">0.0100569157947048</cx:pt>
          <cx:pt idx="498">0.00152226499274625</cx:pt>
          <cx:pt idx="499">-0.0073671530801432397</cx:pt>
          <cx:pt idx="500">0.0078396603931946401</cx:pt>
          <cx:pt idx="501">0.0154991858397925</cx:pt>
          <cx:pt idx="502">0.0040704009145744596</cx:pt>
          <cx:pt idx="503">-0.000329511683470002</cx:pt>
          <cx:pt idx="504">-0.00027546719199433698</cx:pt>
          <cx:pt idx="505">-0.00014254232003732699</cx:pt>
          <cx:pt idx="506">0.0026523787861763102</cx:pt>
          <cx:pt idx="507">0.017691436527795101</cx:pt>
          <cx:pt idx="508">0.0015369592145876799</cx:pt>
          <cx:pt idx="509">-0.014572853919338401</cx:pt>
          <cx:pt idx="510">-0.0116183798835748</cx:pt>
          <cx:pt idx="511">0.0098911880527897296</cx:pt>
          <cx:pt idx="512">0.0301671803702688</cx:pt>
          <cx:pt idx="513">0.035735349552533803</cx:pt>
          <cx:pt idx="514">0.0084270270822795392</cx:pt>
          <cx:pt idx="515">0.0106006248296937</cx:pt>
          <cx:pt idx="516">0.0264336065932839</cx:pt>
          <cx:pt idx="517">0.0116414006559374</cx:pt>
          <cx:pt idx="518">0.00010352770222406</cx:pt>
          <cx:pt idx="519">-0.0391392317885478</cx:pt>
          <cx:pt idx="520">-0.022906037976969801</cx:pt>
          <cx:pt idx="521">-0.0424634890137459</cx:pt>
          <cx:pt idx="522">-0.0020954887017914101</cx:pt>
          <cx:pt idx="523">0.048733143734655197</cx:pt>
          <cx:pt idx="524">0.0279360033098255</cx:pt>
          <cx:pt idx="525">0.0215538821001123</cx:pt>
          <cx:pt idx="526">0.0088709922949708198</cx:pt>
          <cx:pt idx="527">-0.00192773297620764</cx:pt>
          <cx:pt idx="528">0.00277250946312584</cx:pt>
          <cx:pt idx="529">0.0086534573238614999</cx:pt>
          <cx:pt idx="530">0.00212134412124963</cx:pt>
          <cx:pt idx="531">0.00018063190796679799</cx:pt>
          <cx:pt idx="532">-9.8330319143825803e-05</cx:pt>
          <cx:pt idx="533">-6.5287580953814596e-05</cx:pt>
          <cx:pt idx="534">1.12873131272429e-05</cx:pt>
          <cx:pt idx="535">0.0129843623565929</cx:pt>
          <cx:pt idx="536">-0.0049327211767522198</cx:pt>
          <cx:pt idx="537">-0.0087286146908206099</cx:pt>
          <cx:pt idx="538">0.0071336388064141597</cx:pt>
          <cx:pt idx="539">0.0257083952611444</cx:pt>
          <cx:pt idx="540">0.00695652879049304</cx:pt>
          <cx:pt idx="541">0.032417382404291303</cx:pt>
          <cx:pt idx="542">0.0349462867057906</cx:pt>
          <cx:pt idx="543">0.023304295282080199</cx:pt>
          <cx:pt idx="544">-0.017453353856153001</cx:pt>
          <cx:pt idx="545">-0.0055693507328205202</cx:pt>
          <cx:pt idx="546">-0.0403371084680011</cx:pt>
          <cx:pt idx="547">-0.034751870531753298</cx:pt>
          <cx:pt idx="548">-0.0133965344726021</cx:pt>
          <cx:pt idx="549">-0.020519883978904301</cx:pt>
          <cx:pt idx="550">-0.0072981158340552901</cx:pt>
          <cx:pt idx="551">0.026569572885419598</cx:pt>
          <cx:pt idx="552">0.026069869917579501</cx:pt>
          <cx:pt idx="553">0.0097627192615015006</cx:pt>
          <cx:pt idx="554">-0.0012030983518502799</cx:pt>
          <cx:pt idx="555">0.014031017821366201</cx:pt>
          <cx:pt idx="556">0.0021341750674719298</cx:pt>
          <cx:pt idx="557">0.0058534595080108401</cx:pt>
          <cx:pt idx="558">0.0018603271665056701</cx:pt>
          <cx:pt idx="559">0.00042686614561750203</cx:pt>
          <cx:pt idx="560">-7.5862163145177404e-06</cx:pt>
          <cx:pt idx="561">-0.00024176831128052499</cx:pt>
          <cx:pt idx="562">0.00038987567786987902</cx:pt>
          <cx:pt idx="563">0.0153427159041396</cx:pt>
          <cx:pt idx="564">-0.0037604991828909498</cx:pt>
          <cx:pt idx="565">-0.0081814878011705096</cx:pt>
          <cx:pt idx="566">0.0140299159759084</cx:pt>
          <cx:pt idx="567">0.041922246743623999</cx:pt>
          <cx:pt idx="568">0.036280498024471503</cx:pt>
          <cx:pt idx="569">0.025979710122707399</cx:pt>
          <cx:pt idx="570">0.0337847183460845</cx:pt>
          <cx:pt idx="571">0.0103982959052769</cx:pt>
          <cx:pt idx="572">-0.011987337520693499</cx:pt>
          <cx:pt idx="573">-0.035483337152850299</cx:pt>
          <cx:pt idx="574">-0.0391966383250325</cx:pt>
          <cx:pt idx="575">-0.012777897621665301</cx:pt>
          <cx:pt idx="576">0.035514690177239898</cx:pt>
          <cx:pt idx="577">0.033907647972090199</cx:pt>
          <cx:pt idx="578">0.0328620857858717</cx:pt>
          <cx:pt idx="579">0.022717464973887502</cx:pt>
          <cx:pt idx="580">0.0044016227326933999</cx:pt>
          <cx:pt idx="581">-0.0020223708482645102</cx:pt>
          <cx:pt idx="582">-0.000113845225185317</cx:pt>
          <cx:pt idx="583">0.0152548804070814</cx:pt>
          <cx:pt idx="584">0.0064563772074124198</cx:pt>
          <cx:pt idx="585">0.0030306951324011902</cx:pt>
          <cx:pt idx="586">0.0010336263967626899</cx:pt>
          <cx:pt idx="587">0.00039803122932069202</cx:pt>
          <cx:pt idx="588">-9.4720291528003494e-05</cx:pt>
          <cx:pt idx="589">0.00061990288221893698</cx:pt>
          <cx:pt idx="590">0.0021114997869806401</cx:pt>
          <cx:pt idx="591">0.0067498327813481302</cx:pt>
          <cx:pt idx="592">-0.0103958798078364</cx:pt>
          <cx:pt idx="593">-0.0169280713744899</cx:pt>
          <cx:pt idx="594">-0.010751180862002101</cx:pt>
          <cx:pt idx="595">0.018571420320668199</cx:pt>
          <cx:pt idx="596">0.037616409552943202</cx:pt>
          <cx:pt idx="597">0.0086886761113773806</cx:pt>
          <cx:pt idx="598">0.049754554758267303</cx:pt>
          <cx:pt idx="599">0.00109573802723004</cx:pt>
          <cx:pt idx="600">-0.016155144892289801</cx:pt>
          <cx:pt idx="601">-0.034532886803967502</cx:pt>
          <cx:pt idx="602">-0.013979882976946099</cx:pt>
          <cx:pt idx="603">0.0122680901719559</cx:pt>
          <cx:pt idx="604">0.0279652390213046</cx:pt>
          <cx:pt idx="605">0.031626756871107803</cx:pt>
          <cx:pt idx="606">0.038510867757109102</cx:pt>
          <cx:pt idx="607">0.037588900120904802</cx:pt>
          <cx:pt idx="608">0.010543605523864401</cx:pt>
          <cx:pt idx="609">0.019615832842621</cx:pt>
          <cx:pt idx="610">0.020585890405661399</cx:pt>
          <cx:pt idx="611">0.022300809680436399</cx:pt>
          <cx:pt idx="612">0.0072257112204484799</cx:pt>
          <cx:pt idx="613">0.00164055968728508</cx:pt>
          <cx:pt idx="614">0.00073554259526336296</cx:pt>
          <cx:pt idx="615">-0.00034929571386153402</cx:pt>
          <cx:pt idx="616">1.20619759692036e-05</cx:pt>
          <cx:pt idx="617">0.00040058945776704098</cx:pt>
          <cx:pt idx="618">0.0022926627768317799</cx:pt>
          <cx:pt idx="619">0.00029098691992975701</cx:pt>
          <cx:pt idx="620">-0.0029841706555281799</cx:pt>
          <cx:pt idx="621">0.0133245449466839</cx:pt>
          <cx:pt idx="622">-0.014949180056022301</cx:pt>
          <cx:pt idx="623">0.012415252687580199</cx:pt>
          <cx:pt idx="624">0.036173011059293603</cx:pt>
          <cx:pt idx="625">0.0219851731437305</cx:pt>
          <cx:pt idx="626">0.019252269718120999</cx:pt>
          <cx:pt idx="627">0.00107321951976892</cx:pt>
          <cx:pt idx="628">-0.036950939977506397</cx:pt>
          <cx:pt idx="629">-0.027703451365511399</cx:pt>
          <cx:pt idx="630">-0.00031977542933059598</cx:pt>
          <cx:pt idx="631">-0.014965359785425699</cx:pt>
          <cx:pt idx="632">0.020502120700244299</cx:pt>
          <cx:pt idx="633">0.027028854603233701</cx:pt>
          <cx:pt idx="634">-0.0056954982898834699</cx:pt>
          <cx:pt idx="635">0.010616621644856101</cx:pt>
          <cx:pt idx="636">0.0038303343709758901</cx:pt>
          <cx:pt idx="637">0.021806935493065699</cx:pt>
          <cx:pt idx="638">0.017438855217802099</cx:pt>
          <cx:pt idx="639">0.0120978550881203</cx:pt>
          <cx:pt idx="640">0.0031962800437721401</cx:pt>
          <cx:pt idx="641">-0.0029040674319057301</cx:pt>
          <cx:pt idx="642">0.00045463834955685199</cx:pt>
          <cx:pt idx="643">-0.00084748214094426005</cx:pt>
          <cx:pt idx="644">-0.00026051775796540202</cx:pt>
          <cx:pt idx="645">-8.2676748933734303e-05</cx:pt>
          <cx:pt idx="646">0.00064402501956589903</cx:pt>
          <cx:pt idx="647">-0.0012362191325965199</cx:pt>
          <cx:pt idx="648">0.00219768342973088</cx:pt>
          <cx:pt idx="649">0.022171156611340701</cx:pt>
          <cx:pt idx="650">0.0240102986463182</cx:pt>
          <cx:pt idx="651">0.027652580025451901</cx:pt>
          <cx:pt idx="652">0.0211248632026497</cx:pt>
          <cx:pt idx="653">0.0071827709747000999</cx:pt>
          <cx:pt idx="654">-0.015660571826982501</cx:pt>
          <cx:pt idx="655">-0.019271244170126899</cx:pt>
          <cx:pt idx="656">-0.020206594969054501</cx:pt>
          <cx:pt idx="657">-0.028559312232561099</cx:pt>
          <cx:pt idx="658">-0.038643398029177302</cx:pt>
          <cx:pt idx="659">-0.032114460358913501</cx:pt>
          <cx:pt idx="660">-0.029729157676252602</cx:pt>
          <cx:pt idx="661">-0.036054519951279201</cx:pt>
          <cx:pt idx="662">-0.0175210499023437</cx:pt>
          <cx:pt idx="663">-0.0034567191400520299</cx:pt>
          <cx:pt idx="664">-0.0031447042806421101</cx:pt>
          <cx:pt idx="665">0.0058912204824650202</cx:pt>
          <cx:pt idx="666">0.00047439749270346602</cx:pt>
          <cx:pt idx="667">0.00069912271651649896</cx:pt>
          <cx:pt idx="668">-0.00179115011599548</cx:pt>
          <cx:pt idx="669">-0.0025143285282900199</cx:pt>
          <cx:pt idx="670">-3.46239546471105e-06</cx:pt>
          <cx:pt idx="671">0.00070269264624202104</cx:pt>
          <cx:pt idx="672">-9.6385574996270601e-05</cx:pt>
          <cx:pt idx="673">-0.00101238974742729</cx:pt>
          <cx:pt idx="674">0.00108306435930727</cx:pt>
          <cx:pt idx="675">-0.00081291943821615103</cx:pt>
          <cx:pt idx="676">0.0066330526431442197</cx:pt>
          <cx:pt idx="677">0.0116326409821873</cx:pt>
          <cx:pt idx="678">0.0044910316128748597</cx:pt>
          <cx:pt idx="679">0.0181370345123457</cx:pt>
          <cx:pt idx="680">0.029700663655687298</cx:pt>
          <cx:pt idx="681">0.0072601085349286503</cx:pt>
          <cx:pt idx="682">-0.028646165375662801</cx:pt>
          <cx:pt idx="683">-0.024644944447434501</cx:pt>
          <cx:pt idx="684">-0.0073742040600720399</cx:pt>
          <cx:pt idx="685">-0.0065579064128466298</cx:pt>
          <cx:pt idx="686">-0.00068017335849732</cx:pt>
          <cx:pt idx="687">-0.0169670633335029</cx:pt>
          <cx:pt idx="688">-0.022560829417315499</cx:pt>
          <cx:pt idx="689">-0.0153926092031494</cx:pt>
          <cx:pt idx="690">-0.015412187993723001</cx:pt>
          <cx:pt idx="691">-0.022069662481330899</cx:pt>
          <cx:pt idx="692">-0.0128862274323868</cx:pt>
          <cx:pt idx="693">-0.0069933567379170704</cx:pt>
          <cx:pt idx="694">-0.0035564562976133402</cx:pt>
          <cx:pt idx="695">-0.00169875841356252</cx:pt>
          <cx:pt idx="696">0.00079066184023351396</cx:pt>
          <cx:pt idx="697">0.00048085088158391698</cx:pt>
          <cx:pt idx="698">0.00100773472750224</cx:pt>
          <cx:pt idx="699">0.00036119082253394103</cx:pt>
          <cx:pt idx="700">7.51538252276019e-05</cx:pt>
          <cx:pt idx="701">0.00018045221027602199</cx:pt>
          <cx:pt idx="702">-0.000123131581391347</cx:pt>
          <cx:pt idx="703">0.00059173043537358902</cx:pt>
          <cx:pt idx="704">0.0037655003312400499</cx:pt>
          <cx:pt idx="705">0.00417797024998831</cx:pt>
          <cx:pt idx="706">0.00055040985859346799</cx:pt>
          <cx:pt idx="707">0.0057758697903276899</cx:pt>
          <cx:pt idx="708">0.012754743964706401</cx:pt>
          <cx:pt idx="709">0.0100910034699073</cx:pt>
          <cx:pt idx="710">0.018904015421583601</cx:pt>
          <cx:pt idx="711">0.032599612434937697</cx:pt>
          <cx:pt idx="712">0.023269322266727</cx:pt>
          <cx:pt idx="713">0.0132302666993029</cx:pt>
          <cx:pt idx="714">0.00154980049869843</cx:pt>
          <cx:pt idx="715">-0.017491131624042401</cx:pt>
          <cx:pt idx="716">-0.0105400415241818</cx:pt>
          <cx:pt idx="717">-0.012102133844433399</cx:pt>
          <cx:pt idx="718">-0.0139975725579183</cx:pt>
          <cx:pt idx="719">-0.0100926144811803</cx:pt>
          <cx:pt idx="720">-0.0070674261828222304</cx:pt>
          <cx:pt idx="721">-0.0079355967709666894</cx:pt>
          <cx:pt idx="722">-0.0066080168552481201</cx:pt>
          <cx:pt idx="723">-0.0025644636362200401</cx:pt>
          <cx:pt idx="724">-0.00145946643430147</cx:pt>
          <cx:pt idx="725">0.00026816357439904799</cx:pt>
          <cx:pt idx="726">0.00031462999469558602</cx:pt>
          <cx:pt idx="727">7.6001572675678396e-05</cx:pt>
          <cx:pt idx="728">-0.00028489167078015203</cx:pt>
          <cx:pt idx="729">-0.00089366834456137501</cx:pt>
          <cx:pt idx="730">-0.00064115066831839298</cx:pt>
          <cx:pt idx="731">8.5866227722167506e-05</cx:pt>
          <cx:pt idx="732">-0.00141443204696319</cx:pt>
          <cx:pt idx="733">-0.0075240239783492101</cx:pt>
          <cx:pt idx="734">-0.00691683421741236</cx:pt>
          <cx:pt idx="735">0.0010540459986478599</cx:pt>
          <cx:pt idx="736">-7.3826039222224096e-05</cx:pt>
          <cx:pt idx="737">-0.000319566056165787</cx:pt>
          <cx:pt idx="738">0.0010700283354911</cx:pt>
          <cx:pt idx="739">0.0014177364341030399</cx:pt>
          <cx:pt idx="740">-0.00074669343374182901</cx:pt>
          <cx:pt idx="741">-0.00159079010450632</cx:pt>
          <cx:pt idx="742">-0.00205327074011412</cx:pt>
          <cx:pt idx="743">-0.0048108219199231297</cx:pt>
          <cx:pt idx="744">-0.0045935085700537399</cx:pt>
          <cx:pt idx="745">-0.0033927485805253801</cx:pt>
          <cx:pt idx="746">-0.0028151485074723098</cx:pt>
          <cx:pt idx="747">-0.00075635066026106504</cx:pt>
          <cx:pt idx="748">-0.00168681022999687</cx:pt>
          <cx:pt idx="749">-0.00013400888887857699</cx:pt>
          <cx:pt idx="750">0.00014610796773821601</cx:pt>
          <cx:pt idx="751">0.00017727012710390199</cx:pt>
          <cx:pt idx="752">-4.2133716386447503e-05</cx:pt>
          <cx:pt idx="753">0.00039820677668899401</cx:pt>
          <cx:pt idx="754">-0.00077740009055538202</cx:pt>
          <cx:pt idx="755">4.5394817648590996e-06</cx:pt>
          <cx:pt idx="756">-0.00074386621129896198</cx:pt>
          <cx:pt idx="757">-6.8459396903782006e-05</cx:pt>
          <cx:pt idx="758">-0.00025507229017033498</cx:pt>
          <cx:pt idx="759">-0.000561621571122226</cx:pt>
          <cx:pt idx="760">-0.00039003927163560199</cx:pt>
          <cx:pt idx="761">-0.00014997208086900201</cx:pt>
          <cx:pt idx="762">0.00038637867952893398</cx:pt>
          <cx:pt idx="763">0.000168464280352844</cx:pt>
          <cx:pt idx="764">0.00017745504903864199</cx:pt>
          <cx:pt idx="765">0.000138831492387958</cx:pt>
          <cx:pt idx="766">0.00032693014245615702</cx:pt>
          <cx:pt idx="767">5.4505609912956099e-06</cx:pt>
          <cx:pt idx="768">-0.00078746632396903304</cx:pt>
          <cx:pt idx="769">-0.00018982639290765301</cx:pt>
          <cx:pt idx="770">-0.00024113811356508001</cx:pt>
          <cx:pt idx="771">0.00056753139098054896</cx:pt>
          <cx:pt idx="772">0.00032810205967273299</cx:pt>
          <cx:pt idx="773">-0.00057618946819834897</cx:pt>
          <cx:pt idx="774">-0.00028988250705930799</cx:pt>
          <cx:pt idx="775">0.00047381660595340302</cx:pt>
          <cx:pt idx="776">-0.00030297174166627199</cx:pt>
          <cx:pt idx="777">-0.00035583427166445701</cx:pt>
          <cx:pt idx="778">0.00053529398326115397</cx:pt>
          <cx:pt idx="779">0.00025098368421619101</cx:pt>
          <cx:pt idx="780">0.00043902105513010599</cx:pt>
          <cx:pt idx="781">-0.00045363475560535797</cx:pt>
          <cx:pt idx="782">0.000378858401084129</cx:pt>
          <cx:pt idx="783">-0.00028439701428793198</cx:pt>
        </cx:lvl>
      </cx:numDim>
    </cx:data>
    <cx:data id="156">
      <cx:numDim type="val">
        <cx:f>'001_WA_F - 副本'!$FA$1:$FA$784</cx:f>
        <cx:lvl ptCount="784" formatCode="G/通用格式">
          <cx:pt idx="0">0.000119988104610034</cx:pt>
          <cx:pt idx="1">0.00080955816815534896</cx:pt>
          <cx:pt idx="2">0.00029127346068759299</cx:pt>
          <cx:pt idx="3">0.00071037979199030995</cx:pt>
          <cx:pt idx="4">0.00058473622051284397</cx:pt>
          <cx:pt idx="5">-3.89757702836821e-05</cx:pt>
          <cx:pt idx="6">0.000132799164524982</cx:pt>
          <cx:pt idx="7">3.0510077963087301e-05</cx:pt>
          <cx:pt idx="8">0.000734816782693293</cx:pt>
          <cx:pt idx="9">-0.00016161185434227499</cx:pt>
          <cx:pt idx="10">-0.00054232803325034704</cx:pt>
          <cx:pt idx="11">-0.00033069617734308299</cx:pt>
          <cx:pt idx="12">0.000204972276097372</cx:pt>
          <cx:pt idx="13">0.000161496688492131</cx:pt>
          <cx:pt idx="14">-0.00058197870583115202</cx:pt>
          <cx:pt idx="15">0.00043506769130704202</cx:pt>
          <cx:pt idx="16">7.7661371709683094e-05</cx:pt>
          <cx:pt idx="17">1.65659681822526e-06</cx:pt>
          <cx:pt idx="18">-0.0010427195889332001</cx:pt>
          <cx:pt idx="19">0.00027329047521957298</cx:pt>
          <cx:pt idx="20">0.00027112110817199901</cx:pt>
          <cx:pt idx="21">0.000187873462209164</cx:pt>
          <cx:pt idx="22">-0.00060396322110173599</cx:pt>
          <cx:pt idx="23">7.4895117391608106e-05</cx:pt>
          <cx:pt idx="24">-0.00042193321075841797</cx:pt>
          <cx:pt idx="25">-0.00032133159872597999</cx:pt>
          <cx:pt idx="26">-0.00012221624743627001</cx:pt>
          <cx:pt idx="27">-0.00016628369782558801</cx:pt>
          <cx:pt idx="28">0.00071340329179436497</cx:pt>
          <cx:pt idx="29">0.00057441184132269005</cx:pt>
          <cx:pt idx="30">-0.00044592974692214601</cx:pt>
          <cx:pt idx="31">-8.9748088509350601e-05</cx:pt>
          <cx:pt idx="32">-0.00019165454466346299</cx:pt>
          <cx:pt idx="33">0.000203563610360353</cx:pt>
          <cx:pt idx="34">0.0020837134227230298</cx:pt>
          <cx:pt idx="35">0.00295790730927405</cx:pt>
          <cx:pt idx="36">0.0035924851661641001</cx:pt>
          <cx:pt idx="37">0.0015280199829358701</cx:pt>
          <cx:pt idx="38">0.0025162037458922098</cx:pt>
          <cx:pt idx="39">0.0047237235369353798</cx:pt>
          <cx:pt idx="40">0.0057151519175203799</cx:pt>
          <cx:pt idx="41">0.0028863020178620702</cx:pt>
          <cx:pt idx="42">0.000673875511477934</cx:pt>
          <cx:pt idx="43">0.00203503545585079</cx:pt>
          <cx:pt idx="44">0.0054012077722413801</cx:pt>
          <cx:pt idx="45">0.0035786667540733401</cx:pt>
          <cx:pt idx="46">0.0026472557041637302</cx:pt>
          <cx:pt idx="47">0.0020887664549153499</cx:pt>
          <cx:pt idx="48">0.00147029485070541</cx:pt>
          <cx:pt idx="49">0.0023029437030313601</cx:pt>
          <cx:pt idx="50">0.00103037748134095</cx:pt>
          <cx:pt idx="51">0.00041571069272314302</cx:pt>
          <cx:pt idx="52">-0.000398662696925515</cx:pt>
          <cx:pt idx="53">0.00039291559191127599</cx:pt>
          <cx:pt idx="54">0.00077435421237588402</cx:pt>
          <cx:pt idx="55">0.00035273667733472897</cx:pt>
          <cx:pt idx="56">-4.8627564221629301e-06</cx:pt>
          <cx:pt idx="57">0.00071775692527495697</cx:pt>
          <cx:pt idx="58">-0.000809243926115433</cx:pt>
          <cx:pt idx="59">-0.00021249353411909101</cx:pt>
          <cx:pt idx="60">0.000562709114372964</cx:pt>
          <cx:pt idx="61">5.5324106044317703e-05</cx:pt>
          <cx:pt idx="62">0.0021204574192789402</cx:pt>
          <cx:pt idx="63">0.0067517174269126901</cx:pt>
          <cx:pt idx="64">0.011058283042123499</cx:pt>
          <cx:pt idx="65">0.0127837626033852</cx:pt>
          <cx:pt idx="66">0.0167057711067457</cx:pt>
          <cx:pt idx="67">0.021963335681708</cx:pt>
          <cx:pt idx="68">0.017977154419975001</cx:pt>
          <cx:pt idx="69">2.19479684804242e-06</cx:pt>
          <cx:pt idx="70">0.014453318874109999</cx:pt>
          <cx:pt idx="71">0.0149739872552151</cx:pt>
          <cx:pt idx="72">0.015624871313084401</cx:pt>
          <cx:pt idx="73">0.0161033167868374</cx:pt>
          <cx:pt idx="74">0.025191464410976701</cx:pt>
          <cx:pt idx="75">0.013311239494518399</cx:pt>
          <cx:pt idx="76">0.013366281534418401</cx:pt>
          <cx:pt idx="77">0.0124405089412046</cx:pt>
          <cx:pt idx="78">0.0073298302977085998</cx:pt>
          <cx:pt idx="79">0.0028299875783742998</cx:pt>
          <cx:pt idx="80">-0.00078008829672609201</cx:pt>
          <cx:pt idx="81">-0.0015882974748139701</cx:pt>
          <cx:pt idx="82">-0.00047865573604908602</cx:pt>
          <cx:pt idx="83">0.000109506565453669</cx:pt>
          <cx:pt idx="84">0.00024425779392362102</cx:pt>
          <cx:pt idx="85">-0.00017994556691125599</cx:pt>
          <cx:pt idx="86">-0.0017449658982203499</cx:pt>
          <cx:pt idx="87">-0.00089455090194160499</cx:pt>
          <cx:pt idx="88">0.0012354046949315601</cx:pt>
          <cx:pt idx="89">-0.0010193674305765401</cx:pt>
          <cx:pt idx="90">0.0031499298241856001</cx:pt>
          <cx:pt idx="91">0.0055464826827127901</cx:pt>
          <cx:pt idx="92">0.0140393790618361</cx:pt>
          <cx:pt idx="93">0.030196382181778898</cx:pt>
          <cx:pt idx="94">0.025514178199956199</cx:pt>
          <cx:pt idx="95">0.035930646112240401</cx:pt>
          <cx:pt idx="96">0.015324307856836901</cx:pt>
          <cx:pt idx="97">0.023255347172173899</cx:pt>
          <cx:pt idx="98">0.0207522685160017</cx:pt>
          <cx:pt idx="99">0.020275946832081001</cx:pt>
          <cx:pt idx="100">0.022182839785558298</cx:pt>
          <cx:pt idx="101">-0.0036010359642975999</cx:pt>
          <cx:pt idx="102">-0.00111992013764499</cx:pt>
          <cx:pt idx="103">0.00863527286934084</cx:pt>
          <cx:pt idx="104">0.0076179634842778402</cx:pt>
          <cx:pt idx="105">0.018290129139213102</cx:pt>
          <cx:pt idx="106">0.0100162222276543</cx:pt>
          <cx:pt idx="107">0.0072242084715928301</cx:pt>
          <cx:pt idx="108">0.0027611466211116499</cx:pt>
          <cx:pt idx="109">-0.0028688727131934398</cx:pt>
          <cx:pt idx="110">-0.00090798644140699001</cx:pt>
          <cx:pt idx="111">0.00036809510951515902</cx:pt>
          <cx:pt idx="112">9.2645602597607194e-05</cx:pt>
          <cx:pt idx="113">0.00018967160032928599</cx:pt>
          <cx:pt idx="114">-0.0040750688016210302</cx:pt>
          <cx:pt idx="115">-0.00065637995300974199</cx:pt>
          <cx:pt idx="116">0.00018139870813446701</cx:pt>
          <cx:pt idx="117">0.00017517537049740301</cx:pt>
          <cx:pt idx="118">0.0035711193415520199</cx:pt>
          <cx:pt idx="119">0.0079376668800979697</cx:pt>
          <cx:pt idx="120">0.010159628890195499</cx:pt>
          <cx:pt idx="121">0.0297870573372012</cx:pt>
          <cx:pt idx="122">0.031732641972625</cx:pt>
          <cx:pt idx="123">0.023069714690915701</cx:pt>
          <cx:pt idx="124">0.0175554156190218</cx:pt>
          <cx:pt idx="125">-0.020839328597196401</cx:pt>
          <cx:pt idx="126">-0.019078065688223601</cx:pt>
          <cx:pt idx="127">-0.0125321939768417</cx:pt>
          <cx:pt idx="128">0.021789816808955899</cx:pt>
          <cx:pt idx="129">0.018971028411114699</cx:pt>
          <cx:pt idx="130">-0.023982738447567199</cx:pt>
          <cx:pt idx="131">-0.025223501622791501</cx:pt>
          <cx:pt idx="132">-0.023195756655561998</cx:pt>
          <cx:pt idx="133">-0.027784236623428101</cx:pt>
          <cx:pt idx="134">-0.0296986836807718</cx:pt>
          <cx:pt idx="135">-0.0143116923166522</cx:pt>
          <cx:pt idx="136">-0.0043075470886148196</cx:pt>
          <cx:pt idx="137">-0.0074211126266971799</cx:pt>
          <cx:pt idx="138">-0.00194711223982882</cx:pt>
          <cx:pt idx="139">0.0016268467505220199</cx:pt>
          <cx:pt idx="140">-0.00022660110216952099</cx:pt>
          <cx:pt idx="141">4.4208775201154097e-05</cx:pt>
          <cx:pt idx="142">-0.00061667205621389798</cx:pt>
          <cx:pt idx="143">-0.0010922083125616401</cx:pt>
          <cx:pt idx="144">-0.0020443570523227101</cx:pt>
          <cx:pt idx="145">-0.0160730120846149</cx:pt>
          <cx:pt idx="146">-0.0116874091007336</cx:pt>
          <cx:pt idx="147">0.0058604708722733703</cx:pt>
          <cx:pt idx="148">0.010900508266833</cx:pt>
          <cx:pt idx="149">-0.0058351864010602302</cx:pt>
          <cx:pt idx="150">-0.0081338693216936597</cx:pt>
          <cx:pt idx="151">0.00029982682724492301</cx:pt>
          <cx:pt idx="152">0.0061592793079609503</cx:pt>
          <cx:pt idx="153">0.0042637331998488098</cx:pt>
          <cx:pt idx="154">0.026498162000258601</cx:pt>
          <cx:pt idx="155">0.024267899564134301</cx:pt>
          <cx:pt idx="156">0.032473420609160503</cx:pt>
          <cx:pt idx="157">0.028124821311923402</cx:pt>
          <cx:pt idx="158">-0.00087503453554348002</cx:pt>
          <cx:pt idx="159">-0.0162171635031833</cx:pt>
          <cx:pt idx="160">-0.0019805093436094899</cx:pt>
          <cx:pt idx="161">-0.0097975177623884305</cx:pt>
          <cx:pt idx="162">-0.016380834026254301</cx:pt>
          <cx:pt idx="163">-0.0051452862642071603</cx:pt>
          <cx:pt idx="164">-0.0052673479228827003</cx:pt>
          <cx:pt idx="165">0.0014533355420857401</cx:pt>
          <cx:pt idx="166">0.0030412024121041002</cx:pt>
          <cx:pt idx="167">0.0019461788512355499</cx:pt>
          <cx:pt idx="168">0.000264862466029371</cx:pt>
          <cx:pt idx="169">-4.06046417360273e-05</cx:pt>
          <cx:pt idx="170">6.1645665272561398e-06</cx:pt>
          <cx:pt idx="171">-0.0053099375526685904</cx:pt>
          <cx:pt idx="172">-0.00138007986726837</cx:pt>
          <cx:pt idx="173">-0.0044706890371126696</cx:pt>
          <cx:pt idx="174">-0.0196762544839394</cx:pt>
          <cx:pt idx="175">0.0064204726855336298</cx:pt>
          <cx:pt idx="176">0.0081703830044923299</cx:pt>
          <cx:pt idx="177">-0.016164769504907299</cx:pt>
          <cx:pt idx="178">-0.040616537947633501</cx:pt>
          <cx:pt idx="179">0.017401477205140899</cx:pt>
          <cx:pt idx="180">0.0126391238667446</cx:pt>
          <cx:pt idx="181">0.00670955718606205</cx:pt>
          <cx:pt idx="182">-0.012785578449810099</cx:pt>
          <cx:pt idx="183">-0.0067842159787033498</cx:pt>
          <cx:pt idx="184">0.0029866778375344698</cx:pt>
          <cx:pt idx="185">-0.021050368849469699</cx:pt>
          <cx:pt idx="186">-0.034046087019581298</cx:pt>
          <cx:pt idx="187">-0.018730637840632499</cx:pt>
          <cx:pt idx="188">-0.044218737428147803</cx:pt>
          <cx:pt idx="189">-0.0369430078327663</cx:pt>
          <cx:pt idx="190">-0.0131626825442614</cx:pt>
          <cx:pt idx="191">-0.0066283237370898</cx:pt>
          <cx:pt idx="192">-0.00338866417615052</cx:pt>
          <cx:pt idx="193">0.00097038233642421801</cx:pt>
          <cx:pt idx="194">0.0013635773984100399</cx:pt>
          <cx:pt idx="195">0.00190346345545803</cx:pt>
          <cx:pt idx="196">2.4714969442200599e-05</cx:pt>
          <cx:pt idx="197">0.00081074619891463096</cx:pt>
          <cx:pt idx="198">-0.0012226029138861501</cx:pt>
          <cx:pt idx="199">-0.0101761125930454</cx:pt>
          <cx:pt idx="200">0.0062878900016991599</cx:pt>
          <cx:pt idx="201">0.016398595222844502</cx:pt>
          <cx:pt idx="202">-0.0050589210924896696</cx:pt>
          <cx:pt idx="203">-0.0050597273876265099</cx:pt>
          <cx:pt idx="204">0.016301583480141199</cx:pt>
          <cx:pt idx="205">-0.00324206143302707</cx:pt>
          <cx:pt idx="206">-0.013769571353078099</cx:pt>
          <cx:pt idx="207">-0.0032333631186559301</cx:pt>
          <cx:pt idx="208">-0.00182641601297422</cx:pt>
          <cx:pt idx="209">0.020263847492351501</cx:pt>
          <cx:pt idx="210">-0.0293992955963529</cx:pt>
          <cx:pt idx="211">0.0028489099018653001</cx:pt>
          <cx:pt idx="212">-0.031536141223023603</cx:pt>
          <cx:pt idx="213">-0.053224350882437703</cx:pt>
          <cx:pt idx="214">-0.013138311997328201</cx:pt>
          <cx:pt idx="215">-0.025526938098762001</cx:pt>
          <cx:pt idx="216">-0.044516634567168499</cx:pt>
          <cx:pt idx="217">-0.021000763705651401</cx:pt>
          <cx:pt idx="218">-0.0195338182301719</cx:pt>
          <cx:pt idx="219">-0.0194889837418885</cx:pt>
          <cx:pt idx="220">-0.011027418889993401</cx:pt>
          <cx:pt idx="221">-0.0055781864548277698</cx:pt>
          <cx:pt idx="222">0.00134050140047001</cx:pt>
          <cx:pt idx="223">0.0010994600117526199</cx:pt>
          <cx:pt idx="224">0.0012880396315341699</cx:pt>
          <cx:pt idx="225">-0.00011379754916460999</cx:pt>
          <cx:pt idx="226">-0.0014031941228569</cx:pt>
          <cx:pt idx="227">-0.0032610410624912302</cx:pt>
          <cx:pt idx="228">0.00951327327109254</cx:pt>
          <cx:pt idx="229">0.00136220445970613</cx:pt>
          <cx:pt idx="230">-0.0033404851974630999</cx:pt>
          <cx:pt idx="231">-0.017598323463879701</cx:pt>
          <cx:pt idx="232">-0.021075274544097699</cx:pt>
          <cx:pt idx="233">-0.0204333876576973</cx:pt>
          <cx:pt idx="234">-0.042500192656378</cx:pt>
          <cx:pt idx="235">-0.040126213666523997</cx:pt>
          <cx:pt idx="236">-0.018017994856218199</cx:pt>
          <cx:pt idx="237">-0.021029897714019599</cx:pt>
          <cx:pt idx="238">-0.048403995992587802</cx:pt>
          <cx:pt idx="239">-0.0437485728796203</cx:pt>
          <cx:pt idx="240">-0.018968228077794001</cx:pt>
          <cx:pt idx="241">-0.0097720672179525299</cx:pt>
          <cx:pt idx="242">0.00903651949427982</cx:pt>
          <cx:pt idx="243">0.0196160658865163</cx:pt>
          <cx:pt idx="244">-0.0195726078293171</cx:pt>
          <cx:pt idx="245">-0.00067977947075313204</cx:pt>
          <cx:pt idx="246">-0.031476347536409599</cx:pt>
          <cx:pt idx="247">-0.048563732078643999</cx:pt>
          <cx:pt idx="248">-0.028586314605662699</cx:pt>
          <cx:pt idx="249">-0.0077105397471478303</cx:pt>
          <cx:pt idx="250">-0.00091662481599742599</cx:pt>
          <cx:pt idx="251">0.000254009103914434</cx:pt>
          <cx:pt idx="252">0.0011290254453413999</cx:pt>
          <cx:pt idx="253">-0.00141042176714658</cx:pt>
          <cx:pt idx="254">0.00132218232191969</cx:pt>
          <cx:pt idx="255">0.0036592028338307899</cx:pt>
          <cx:pt idx="256">-0.0088248656780896793</cx:pt>
          <cx:pt idx="257">-0.0082377120218886796</cx:pt>
          <cx:pt idx="258">-0.018465352149273001</cx:pt>
          <cx:pt idx="259">-0.026979852790828599</cx:pt>
          <cx:pt idx="260">-0.0377928957518004</cx:pt>
          <cx:pt idx="261">-0.0193872070458131</cx:pt>
          <cx:pt idx="262">-0.034850474420779501</cx:pt>
          <cx:pt idx="263">-0.025316840406972001</cx:pt>
          <cx:pt idx="264">-0.010283836090601999</cx:pt>
          <cx:pt idx="265">-0.019381669587626198</cx:pt>
          <cx:pt idx="266">-0.053259553537944197</cx:pt>
          <cx:pt idx="267">-0.056255423494403101</cx:pt>
          <cx:pt idx="268">-0.018734237741672401</cx:pt>
          <cx:pt idx="269">0.0335935392871997</cx:pt>
          <cx:pt idx="270">0.016738389520378798</cx:pt>
          <cx:pt idx="271">0.037974175826175703</cx:pt>
          <cx:pt idx="272">0.038937474493611797</cx:pt>
          <cx:pt idx="273">-0.00243956846928524</cx:pt>
          <cx:pt idx="274">-0.054832835387793301</cx:pt>
          <cx:pt idx="275">-0.037371252762318598</cx:pt>
          <cx:pt idx="276">-0.0133587486844827</cx:pt>
          <cx:pt idx="277">-0.013578613060534501</cx:pt>
          <cx:pt idx="278">-0.0129903786647505</cx:pt>
          <cx:pt idx="279">-0.0109967162609811</cx:pt>
          <cx:pt idx="280">-0.00056948836230775503</cx:pt>
          <cx:pt idx="281">-0.0014520364312967399</cx:pt>
          <cx:pt idx="282">-0.0017444578984860399</cx:pt>
          <cx:pt idx="283">0.00717293565727041</cx:pt>
          <cx:pt idx="284">-0.0020752786327977802</cx:pt>
          <cx:pt idx="285">0.010552808037424701</cx:pt>
          <cx:pt idx="286">0.022581839879491802</cx:pt>
          <cx:pt idx="287">0.0136530275086873</cx:pt>
          <cx:pt idx="288">-0.00800055365303547</cx:pt>
          <cx:pt idx="289">0.0146125367857742</cx:pt>
          <cx:pt idx="290">-0.0072504290400221202</cx:pt>
          <cx:pt idx="291">0.0058757849681236596</cx:pt>
          <cx:pt idx="292">-0.0057988855351954203</cx:pt>
          <cx:pt idx="293">-0.057503120025195503</cx:pt>
          <cx:pt idx="294">-0.060863094405945402</cx:pt>
          <cx:pt idx="295">-0.066451939740622398</cx:pt>
          <cx:pt idx="296">-0.0241275309814219</cx:pt>
          <cx:pt idx="297">-0.0146594415859708</cx:pt>
          <cx:pt idx="298">0.0028171914599554801</cx:pt>
          <cx:pt idx="299">0.035261685491387397</cx:pt>
          <cx:pt idx="300">0.0086944417680826606</cx:pt>
          <cx:pt idx="301">-0.0240563155773575</cx:pt>
          <cx:pt idx="302">-0.040014518394208602</cx:pt>
          <cx:pt idx="303">-0.0058065254748381799</cx:pt>
          <cx:pt idx="304">-0.0131507723569341</cx:pt>
          <cx:pt idx="305">-0.022219135095723</cx:pt>
          <cx:pt idx="306">-0.0099878939312093903</cx:pt>
          <cx:pt idx="307">-0.0029508421878920699</cx:pt>
          <cx:pt idx="308">-0.00080288446137701799</cx:pt>
          <cx:pt idx="309">0.00066749095433287799</cx:pt>
          <cx:pt idx="310">0.00012791380753156799</cx:pt>
          <cx:pt idx="311">0.0046248641283692903</cx:pt>
          <cx:pt idx="312">0.0086115439039377902</cx:pt>
          <cx:pt idx="313">0.019436103629312501</cx:pt>
          <cx:pt idx="314">0.035946238625620498</cx:pt>
          <cx:pt idx="315">0.0246416285690647</cx:pt>
          <cx:pt idx="316">-0.00861202929167461</cx:pt>
          <cx:pt idx="317">0.0137654295120061</cx:pt>
          <cx:pt idx="318">0.0065496706727845803</cx:pt>
          <cx:pt idx="319">-0.0015751705091001801</cx:pt>
          <cx:pt idx="320">-0.022898318860507701</cx:pt>
          <cx:pt idx="321">-0.100715480412917</cx:pt>
          <cx:pt idx="322">-0.080460605400251697</cx:pt>
          <cx:pt idx="323">-0.067332368360143502</cx:pt>
          <cx:pt idx="324">-0.0305322053752476</cx:pt>
          <cx:pt idx="325">-0.037376199676205799</cx:pt>
          <cx:pt idx="326">-0.0099151146103898802</cx:pt>
          <cx:pt idx="327">0.025191577828748001</cx:pt>
          <cx:pt idx="328">-0.0201180814789279</cx:pt>
          <cx:pt idx="329">-0.0109203883160762</cx:pt>
          <cx:pt idx="330">-0.010158545503124301</cx:pt>
          <cx:pt idx="331">0.0187579213973363</cx:pt>
          <cx:pt idx="332">0.013769826458305</cx:pt>
          <cx:pt idx="333">0.0014955124794542899</cx:pt>
          <cx:pt idx="334">0.00072892636313952905</cx:pt>
          <cx:pt idx="335">-0.00095618399244794803</cx:pt>
          <cx:pt idx="336">0.000260296417047595</cx:pt>
          <cx:pt idx="337">-8.5334251421230901e-05</cx:pt>
          <cx:pt idx="338">0.00034307780987149702</cx:pt>
          <cx:pt idx="339">0.00376007101938139</cx:pt>
          <cx:pt idx="340">0.0093071847794449301</cx:pt>
          <cx:pt idx="341">0.032491783020996499</cx:pt>
          <cx:pt idx="342">0.031930822716660298</cx:pt>
          <cx:pt idx="343">0.0078667020319778506</cx:pt>
          <cx:pt idx="344">-0.022654318199078399</cx:pt>
          <cx:pt idx="345">0.0238630282818767</cx:pt>
          <cx:pt idx="346">0.020904525714009799</cx:pt>
          <cx:pt idx="347">0.014433962780416599</cx:pt>
          <cx:pt idx="348">-0.077081704934914799</cx:pt>
          <cx:pt idx="349">-0.10599715135382599</cx:pt>
          <cx:pt idx="350">-0.094370326390743095</cx:pt>
          <cx:pt idx="351">-0.078720665891896899</cx:pt>
          <cx:pt idx="352">-0.051802691495480398</cx:pt>
          <cx:pt idx="353">-0.036242183636082399</cx:pt>
          <cx:pt idx="354">-0.036625299940402603</cx:pt>
          <cx:pt idx="355">0.025767816735830801</cx:pt>
          <cx:pt idx="356">4.3476548167033102e-05</cx:pt>
          <cx:pt idx="357">0.031955125142533999</cx:pt>
          <cx:pt idx="358">0.0279748413894839</cx:pt>
          <cx:pt idx="359">0.042505593200209503</cx:pt>
          <cx:pt idx="360">0.026349010335235401</cx:pt>
          <cx:pt idx="361">-0.0072530784687897601</cx:pt>
          <cx:pt idx="362">-0.0079359051778752892</cx:pt>
          <cx:pt idx="363">-0.0042349808676125202</cx:pt>
          <cx:pt idx="364">-0.00088377517174296496</cx:pt>
          <cx:pt idx="365">0.00070263330921277597</cx:pt>
          <cx:pt idx="366">0.00050330393066819895</cx:pt>
          <cx:pt idx="367">0.0020088332183322601</cx:pt>
          <cx:pt idx="368">0.0045618827922204799</cx:pt>
          <cx:pt idx="369">0.036849128691628798</cx:pt>
          <cx:pt idx="370">0.030417809940475701</cx:pt>
          <cx:pt idx="371">0.024234087794625499</cx:pt>
          <cx:pt idx="372">0.025136095656541201</cx:pt>
          <cx:pt idx="373">0.057933945694787603</cx:pt>
          <cx:pt idx="374">0.050737939107564897</cx:pt>
          <cx:pt idx="375">-0.0081429665862943895</cx:pt>
          <cx:pt idx="376">-0.055273973654465097</cx:pt>
          <cx:pt idx="377">-0.065240323819496598</cx:pt>
          <cx:pt idx="378">-0.039321516767622598</cx:pt>
          <cx:pt idx="379">-0.0025849233670094201</cx:pt>
          <cx:pt idx="380">-0.0163718980894598</cx:pt>
          <cx:pt idx="381">-0.050212838000264</cx:pt>
          <cx:pt idx="382">-0.013456214184997799</cx:pt>
          <cx:pt idx="383">0.0186917356766448</cx:pt>
          <cx:pt idx="384">0.014540281128552501</cx:pt>
          <cx:pt idx="385">0.049474253445551598</cx:pt>
          <cx:pt idx="386">0.054226114089667203</cx:pt>
          <cx:pt idx="387">0.049068264001929603</cx:pt>
          <cx:pt idx="388">0.0049286483475115498</cx:pt>
          <cx:pt idx="389">-0.0043379518302692202</cx:pt>
          <cx:pt idx="390">-0.0022434023754603401</cx:pt>
          <cx:pt idx="391">-0.00031482803936256802</cx:pt>
          <cx:pt idx="392">0.00044282770684094002</cx:pt>
          <cx:pt idx="393">-0.00043025191188788599</cx:pt>
          <cx:pt idx="394">-0.00052765627247028997</cx:pt>
          <cx:pt idx="395">0.0091989633536080605</cx:pt>
          <cx:pt idx="396">0.0198666661227863</cx:pt>
          <cx:pt idx="397">0.0292347369831483</cx:pt>
          <cx:pt idx="398">0.024145899039111102</cx:pt>
          <cx:pt idx="399">0.0129718500685691</cx:pt>
          <cx:pt idx="400">0.0378862569527572</cx:pt>
          <cx:pt idx="401">0.073310157082262198</cx:pt>
          <cx:pt idx="402">0.060952759608545203</cx:pt>
          <cx:pt idx="403">0.034041429204522501</cx:pt>
          <cx:pt idx="404">-0.0301670071293672</cx:pt>
          <cx:pt idx="405">0.0201362914021085</cx:pt>
          <cx:pt idx="406">0.042039624266420897</cx:pt>
          <cx:pt idx="407">0.0354019758179882</cx:pt>
          <cx:pt idx="408">0.0100010681990869</cx:pt>
          <cx:pt idx="409">-0.021133465642591099</cx:pt>
          <cx:pt idx="410">-0.019065822501004401</cx:pt>
          <cx:pt idx="411">-0.025222063444476101</cx:pt>
          <cx:pt idx="412">-0.010800150977278</cx:pt>
          <cx:pt idx="413">0.040490857706174103</cx:pt>
          <cx:pt idx="414">0.038789850621528302</cx:pt>
          <cx:pt idx="415">0.0037987992779361501</cx:pt>
          <cx:pt idx="416">0.013340145918236099</cx:pt>
          <cx:pt idx="417">0.0082534750738771801</cx:pt>
          <cx:pt idx="418">-0.0012803181671815699</cx:pt>
          <cx:pt idx="419">0.000280344232002161</cx:pt>
          <cx:pt idx="420">-0.000371073807654733</cx:pt>
          <cx:pt idx="421">-0.0021490913041668299</cx:pt>
          <cx:pt idx="422">-0.00193335642808303</cx:pt>
          <cx:pt idx="423">0.0139157490977802</cx:pt>
          <cx:pt idx="424">0.017477444689049999</cx:pt>
          <cx:pt idx="425">0.029490579485692101</cx:pt>
          <cx:pt idx="426">0.0094299547788029101</cx:pt>
          <cx:pt idx="427">0.022279268977845101</cx:pt>
          <cx:pt idx="428">0.050372341305288101</cx:pt>
          <cx:pt idx="429">0.066926051880670703</cx:pt>
          <cx:pt idx="430">0.034128880672721899</cx:pt>
          <cx:pt idx="431">0.0050473265443645799</cx:pt>
          <cx:pt idx="432">0.042812232094397398</cx:pt>
          <cx:pt idx="433">0.078932015098188299</cx:pt>
          <cx:pt idx="434">0.071003347321441201</cx:pt>
          <cx:pt idx="435">0.0308908410513212</cx:pt>
          <cx:pt idx="436">0.0395587162261841</cx:pt>
          <cx:pt idx="437">0.00076741117729489097</cx:pt>
          <cx:pt idx="438">-0.00033691836780106702</cx:pt>
          <cx:pt idx="439">-0.032054915495480903</cx:pt>
          <cx:pt idx="440">-0.046063493054487002</cx:pt>
          <cx:pt idx="441">-0.0252778179280151</cx:pt>
          <cx:pt idx="442">-0.018034416850194201</cx:pt>
          <cx:pt idx="443">-0.0063198991761674499</cx:pt>
          <cx:pt idx="444">0.023411316770950399</cx:pt>
          <cx:pt idx="445">0.021320576689243899</cx:pt>
          <cx:pt idx="446">0.00018371829314752099</cx:pt>
          <cx:pt idx="447">-0.000267989227438831</cx:pt>
          <cx:pt idx="448">0.00020089289602493401</cx:pt>
          <cx:pt idx="449">-0.0010058443754754299</cx:pt>
          <cx:pt idx="450">-0.0025145106483799098</cx:pt>
          <cx:pt idx="451">0.0047577268473093697</cx:pt>
          <cx:pt idx="452">0.0138658471685662</cx:pt>
          <cx:pt idx="453">0.0321303065350515</cx:pt>
          <cx:pt idx="454">0.029065504380834901</cx:pt>
          <cx:pt idx="455">0.014078318889429699</cx:pt>
          <cx:pt idx="456">0.00036124177154818297</cx:pt>
          <cx:pt idx="457">0.00141530520342403</cx:pt>
          <cx:pt idx="458">0.0128887131871367</cx:pt>
          <cx:pt idx="459">0.051932280317260097</cx:pt>
          <cx:pt idx="460">0.103074452073529</cx:pt>
          <cx:pt idx="461">0.069769159297531094</cx:pt>
          <cx:pt idx="462">0.0472915783022856</cx:pt>
          <cx:pt idx="463">0.0183097410971024</cx:pt>
          <cx:pt idx="464">0.0548943916168462</cx:pt>
          <cx:pt idx="465">0.047844325519802403</cx:pt>
          <cx:pt idx="466">-0.028006202868982599</cx:pt>
          <cx:pt idx="467">-0.050487887141277797</cx:pt>
          <cx:pt idx="468">-0.039277525268653003</cx:pt>
          <cx:pt idx="469">-0.031103688195052201</cx:pt>
          <cx:pt idx="470">-0.0147572837364691</cx:pt>
          <cx:pt idx="471">0.0103570182213554</cx:pt>
          <cx:pt idx="472">0.00658815477647873</cx:pt>
          <cx:pt idx="473">0.028883233564400399</cx:pt>
          <cx:pt idx="474">0.0013201738581591501</cx:pt>
          <cx:pt idx="475">0.00044059346393991202</cx:pt>
          <cx:pt idx="476">-0.00077372184740560597</cx:pt>
          <cx:pt idx="477">-0.000699200431937113</cx:pt>
          <cx:pt idx="478">0.00134732232185931</cx:pt>
          <cx:pt idx="479">-0.0018297631976449799</cx:pt>
          <cx:pt idx="480">0.0066809706514628997</cx:pt>
          <cx:pt idx="481">0.0116094283379103</cx:pt>
          <cx:pt idx="482">0.0083571276029709499</cx:pt>
          <cx:pt idx="483">0.00190516110232853</cx:pt>
          <cx:pt idx="484">-0.015371808471923</cx:pt>
          <cx:pt idx="485">-0.025613629272181901</cx:pt>
          <cx:pt idx="486">0.0175027726082401</cx:pt>
          <cx:pt idx="487">0.053725774522637597</cx:pt>
          <cx:pt idx="488">0.078762048683535105</cx:pt>
          <cx:pt idx="489">0.047891367235796602</cx:pt>
          <cx:pt idx="490">0.0030574985922623898</cx:pt>
          <cx:pt idx="491">-0.0102238508984031</cx:pt>
          <cx:pt idx="492">0.0289355216441467</cx:pt>
          <cx:pt idx="493">0.032259918197710402</cx:pt>
          <cx:pt idx="494">-0.029790750434733001</cx:pt>
          <cx:pt idx="495">-0.047681342257380702</cx:pt>
          <cx:pt idx="496">-0.034911249674343101</cx:pt>
          <cx:pt idx="497">-0.0096148179314806698</cx:pt>
          <cx:pt idx="498">-0.0062707726398318004</cx:pt>
          <cx:pt idx="499">0.014831755223394</cx:pt>
          <cx:pt idx="500">0.010105518985387901</cx:pt>
          <cx:pt idx="501">0.015759234811244398</cx:pt>
          <cx:pt idx="502">-0.00059275644862254401</cx:pt>
          <cx:pt idx="503">0.00057685440108058304</cx:pt>
          <cx:pt idx="504">0.00030454297600581402</cx:pt>
          <cx:pt idx="505">1.8947699292769802e-05</cx:pt>
          <cx:pt idx="506">0.00019168452026338499</cx:pt>
          <cx:pt idx="507">-0.0059774030729491199</cx:pt>
          <cx:pt idx="508">0.000155053237527444</cx:pt>
          <cx:pt idx="509">0.0035365424914942001</cx:pt>
          <cx:pt idx="510">0.0078650526727538899</cx:pt>
          <cx:pt idx="511">-0.0078176974878336001</cx:pt>
          <cx:pt idx="512">-0.022688278008205699</cx:pt>
          <cx:pt idx="513">-0.0074122795818063799</cx:pt>
          <cx:pt idx="514">0.051021090164803301</cx:pt>
          <cx:pt idx="515">0.068526455788332302</cx:pt>
          <cx:pt idx="516">0.097695733980509097</cx:pt>
          <cx:pt idx="517">0.029432497160383101</cx:pt>
          <cx:pt idx="518">0.0380382400745383</cx:pt>
          <cx:pt idx="519">0.036217094258631899</cx:pt>
          <cx:pt idx="520">-0.0138081581700684</cx:pt>
          <cx:pt idx="521">-0.023703036488836898</cx:pt>
          <cx:pt idx="522">-0.022961385376399301</cx:pt>
          <cx:pt idx="523">-0.045816888140090897</cx:pt>
          <cx:pt idx="524">-0.0430080996497028</cx:pt>
          <cx:pt idx="525">-0.0124696420736771</cx:pt>
          <cx:pt idx="526">0.0072543786991796002</cx:pt>
          <cx:pt idx="527">0.027497058805030301</cx:pt>
          <cx:pt idx="528">0.022130793593457002</cx:pt>
          <cx:pt idx="529">0.013570187289979401</cx:pt>
          <cx:pt idx="530">-1.3431435294337401e-05</cx:pt>
          <cx:pt idx="531">-0.00052369656471030102</cx:pt>
          <cx:pt idx="532">0.00034416829187156397</cx:pt>
          <cx:pt idx="533">0.000115798796111701</cx:pt>
          <cx:pt idx="534">-0.0027937402616116302</cx:pt>
          <cx:pt idx="535">-0.010280485635467599</cx:pt>
          <cx:pt idx="536">-0.017487560118442502</cx:pt>
          <cx:pt idx="537">-0.024144261318258101</cx:pt>
          <cx:pt idx="538">-0.0178516015445895</cx:pt>
          <cx:pt idx="539">0.0011635807058821099</cx:pt>
          <cx:pt idx="540">-0.00079123392748064005</cx:pt>
          <cx:pt idx="541">0.0067708299395673804</cx:pt>
          <cx:pt idx="542">0.075122868156242403</cx:pt>
          <cx:pt idx="543">0.078590643147286907</cx:pt>
          <cx:pt idx="544">0.056819443071098097</cx:pt>
          <cx:pt idx="545">0.021429570224531298</cx:pt>
          <cx:pt idx="546">0.058774802343672203</cx:pt>
          <cx:pt idx="547">0.058920925179510399</cx:pt>
          <cx:pt idx="548">0.0024021049435224298</cx:pt>
          <cx:pt idx="549">0.0114651243769036</cx:pt>
          <cx:pt idx="550">0.0266482105633058</cx:pt>
          <cx:pt idx="551">-0.0228836588403587</cx:pt>
          <cx:pt idx="552">-0.010360633033143401</cx:pt>
          <cx:pt idx="553">0.0051164918657537499</cx:pt>
          <cx:pt idx="554">0.023827381134438001</cx:pt>
          <cx:pt idx="555">0.036552959870771999</cx:pt>
          <cx:pt idx="556">0.017702740122202899</cx:pt>
          <cx:pt idx="557">0.0062486450440627098</cx:pt>
          <cx:pt idx="558">0.0024099720587830698</cx:pt>
          <cx:pt idx="559">0.000186664332503543</cx:pt>
          <cx:pt idx="560">-0.00037114899093098898</cx:pt>
          <cx:pt idx="561">-0.00035857277773488602</cx:pt>
          <cx:pt idx="562">0.000216673637795275</cx:pt>
          <cx:pt idx="563">-0.00322831934088492</cx:pt>
          <cx:pt idx="564">-0.0112760506831761</cx:pt>
          <cx:pt idx="565">-0.027913464067025499</cx:pt>
          <cx:pt idx="566">-0.042878165507162003</cx:pt>
          <cx:pt idx="567">-0.025064242600392101</cx:pt>
          <cx:pt idx="568">0.0087207695197318597</cx:pt>
          <cx:pt idx="569">0.045982993393772098</cx:pt>
          <cx:pt idx="570">0.0624183937358124</cx:pt>
          <cx:pt idx="571">0.054071341918977701</cx:pt>
          <cx:pt idx="572">0.013370021355070099</cx:pt>
          <cx:pt idx="573">-0.015734351015309001</cx:pt>
          <cx:pt idx="574">0.039356671642426101</cx:pt>
          <cx:pt idx="575">0.065695290109656496</cx:pt>
          <cx:pt idx="576">-0.0052576651098570799</cx:pt>
          <cx:pt idx="577">-0.0037711592459230602</cx:pt>
          <cx:pt idx="578">0.0046777863170366597</cx:pt>
          <cx:pt idx="579">-0.025524908414421101</cx:pt>
          <cx:pt idx="580">-0.0137966495860653</cx:pt>
          <cx:pt idx="581">0.0139823811385904</cx:pt>
          <cx:pt idx="582">0.034200548282439097</cx:pt>
          <cx:pt idx="583">0.0242760566577566</cx:pt>
          <cx:pt idx="584">0.013560866776473401</cx:pt>
          <cx:pt idx="585">0.0058567949601545299</cx:pt>
          <cx:pt idx="586">0.00078954331261372199</cx:pt>
          <cx:pt idx="587">0.000231318597507108</cx:pt>
          <cx:pt idx="588">0.00014380608603813499</cx:pt>
          <cx:pt idx="589">-0.000371067339468516</cx:pt>
          <cx:pt idx="590">0.0013952187767912801</cx:pt>
          <cx:pt idx="591">-0.00111792633126988</cx:pt>
          <cx:pt idx="592">-0.00067559291870154001</cx:pt>
          <cx:pt idx="593">-0.034922079634013101</cx:pt>
          <cx:pt idx="594">-0.043144737649505202</cx:pt>
          <cx:pt idx="595">-0.021831525317819001</cx:pt>
          <cx:pt idx="596">0.025585517397156098</cx:pt>
          <cx:pt idx="597">0.060967216916440102</cx:pt>
          <cx:pt idx="598">0.041064479320798701</cx:pt>
          <cx:pt idx="599">0.034490460114004903</cx:pt>
          <cx:pt idx="600">0.0024548425906563099</cx:pt>
          <cx:pt idx="601">0.0287954463596761</cx:pt>
          <cx:pt idx="602">0.051114051508621403</cx:pt>
          <cx:pt idx="603">0.0054241421269679603</cx:pt>
          <cx:pt idx="604">-0.050918120237975199</cx:pt>
          <cx:pt idx="605">0.013258812596020001</cx:pt>
          <cx:pt idx="606">0.0025535360678601202</cx:pt>
          <cx:pt idx="607">0.0041760372754244797</cx:pt>
          <cx:pt idx="608">-0.0082046459162841093</cx:pt>
          <cx:pt idx="609">0.0061559644967337096</cx:pt>
          <cx:pt idx="610">0.052503662455595901</cx:pt>
          <cx:pt idx="611">0.035847920610217701</cx:pt>
          <cx:pt idx="612">0.0067078184944795796</cx:pt>
          <cx:pt idx="613">-0.00067894613950893797</cx:pt>
          <cx:pt idx="614">0.0023299911874920202</cx:pt>
          <cx:pt idx="615">0.00022896034224380299</cx:pt>
          <cx:pt idx="616">0.00110053558416755</cx:pt>
          <cx:pt idx="617">-0.00023712631276912499</cx:pt>
          <cx:pt idx="618">0.00156220818226319</cx:pt>
          <cx:pt idx="619">0.0055983966736607698</cx:pt>
          <cx:pt idx="620">0.0094577699634472798</cx:pt>
          <cx:pt idx="621">-0.012414106305651601</cx:pt>
          <cx:pt idx="622">-0.040791504519891601</cx:pt>
          <cx:pt idx="623">-0.0299957284081891</cx:pt>
          <cx:pt idx="624">0.00490567872558234</cx:pt>
          <cx:pt idx="625">0.0108568314967854</cx:pt>
          <cx:pt idx="626">0.0112547780595672</cx:pt>
          <cx:pt idx="627">-0.0040115185648540502</cx:pt>
          <cx:pt idx="628">-0.0022933341949943399</cx:pt>
          <cx:pt idx="629">0.0026621832206669598</cx:pt>
          <cx:pt idx="630">-0.00961385812412212</cx:pt>
          <cx:pt idx="631">-0.0104629061279889</cx:pt>
          <cx:pt idx="632">-0.014983256428157199</cx:pt>
          <cx:pt idx="633">-0.0156045302102294</cx:pt>
          <cx:pt idx="634">-0.0048652804067711303</cx:pt>
          <cx:pt idx="635">0.0165386149396189</cx:pt>
          <cx:pt idx="636">0.0127707275629791</cx:pt>
          <cx:pt idx="637">0.016833635273867501</cx:pt>
          <cx:pt idx="638">0.038195375800559699</cx:pt>
          <cx:pt idx="639">0.016192208033401299</cx:pt>
          <cx:pt idx="640">0.0025830526349702298</cx:pt>
          <cx:pt idx="641">-0.00224190188657815</cx:pt>
          <cx:pt idx="642">-0.00132972958971977</cx:pt>
          <cx:pt idx="643">0.00027317826883524698</cx:pt>
          <cx:pt idx="644">2.94490439998857e-05</cx:pt>
          <cx:pt idx="645">-0.00058724901353557205</cx:pt>
          <cx:pt idx="646">-0.00016629276716364499</cx:pt>
          <cx:pt idx="647">0.00457306260052454</cx:pt>
          <cx:pt idx="648">0.0051662144345971297</cx:pt>
          <cx:pt idx="649">-0.0210408782431625</cx:pt>
          <cx:pt idx="650">-0.0794170135576521</cx:pt>
          <cx:pt idx="651">-0.081340124178061093</cx:pt>
          <cx:pt idx="652">-0.012663548021692899</cx:pt>
          <cx:pt idx="653">-0.0098193990195219304</cx:pt>
          <cx:pt idx="654">-0.00219891773289458</cx:pt>
          <cx:pt idx="655">-0.0082707967287057801</cx:pt>
          <cx:pt idx="656">-0.024794158339403901</cx:pt>
          <cx:pt idx="657">-0.0153167557702725</cx:pt>
          <cx:pt idx="658">0.036578223867478901</cx:pt>
          <cx:pt idx="659">0.0326380162902375</cx:pt>
          <cx:pt idx="660">0.0032939777557612201</cx:pt>
          <cx:pt idx="661">4.5491478227212498e-05</cx:pt>
          <cx:pt idx="662">0.026587374466499999</cx:pt>
          <cx:pt idx="663">0.0068100688318206599</cx:pt>
          <cx:pt idx="664">0.0271986451128759</cx:pt>
          <cx:pt idx="665">0.031511859224452703</cx:pt>
          <cx:pt idx="666">0.033583002337434401</cx:pt>
          <cx:pt idx="667">0.020665739028316098</cx:pt>
          <cx:pt idx="668">-0.0030691849845108699</cx:pt>
          <cx:pt idx="669">-0.00241456226926564</cx:pt>
          <cx:pt idx="670">-0.00109141929045372</cx:pt>
          <cx:pt idx="671">-0.000449185522050865</cx:pt>
          <cx:pt idx="672">0.00091067330272720601</cx:pt>
          <cx:pt idx="673">0.00035694407779787398</cx:pt>
          <cx:pt idx="674">-0.00049580374220915097</cx:pt>
          <cx:pt idx="675">-0.0018731395187559</cx:pt>
          <cx:pt idx="676">-0.0078084933663212803</cx:pt>
          <cx:pt idx="677">-0.033040505896137398</cx:pt>
          <cx:pt idx="678">-0.065698419860628299</cx:pt>
          <cx:pt idx="679">-0.065149422359557202</cx:pt>
          <cx:pt idx="680">-0.052750561407826899</cx:pt>
          <cx:pt idx="681">-0.023641197596342998</cx:pt>
          <cx:pt idx="682">-0.0276814772656187</cx:pt>
          <cx:pt idx="683">-0.020463921343805098</cx:pt>
          <cx:pt idx="684">-0.0205049153818802</cx:pt>
          <cx:pt idx="685">0.026016637747299402</cx:pt>
          <cx:pt idx="686">0.0362293956827031</cx:pt>
          <cx:pt idx="687">0.027807217241482999</cx:pt>
          <cx:pt idx="688">0.054146849860244602</cx:pt>
          <cx:pt idx="689">-0.0037074040147347799</cx:pt>
          <cx:pt idx="690">0.0254032831902983</cx:pt>
          <cx:pt idx="691">0.019355416443978899</cx:pt>
          <cx:pt idx="692">0.0201529780310589</cx:pt>
          <cx:pt idx="693">0.0058518896815637298</cx:pt>
          <cx:pt idx="694">0.0110693857504198</cx:pt>
          <cx:pt idx="695">0.011152429902515099</cx:pt>
          <cx:pt idx="696">0.0025184889644757902</cx:pt>
          <cx:pt idx="697">0.0013275719011271599</cx:pt>
          <cx:pt idx="698">0.00025366578255035202</cx:pt>
          <cx:pt idx="699">7.1333171742911196e-05</cx:pt>
          <cx:pt idx="700">-0.000278867382010143</cx:pt>
          <cx:pt idx="701">0.000118154315968758</cx:pt>
          <cx:pt idx="702">-0.000108555950606419</cx:pt>
          <cx:pt idx="703">-0.0026483844213215399</cx:pt>
          <cx:pt idx="704">-0.0051966244289463996</cx:pt>
          <cx:pt idx="705">-0.0106877079979472</cx:pt>
          <cx:pt idx="706">-0.0108629692307888</cx:pt>
          <cx:pt idx="707">-0.0157754464979434</cx:pt>
          <cx:pt idx="708">-0.028140775756442801</cx:pt>
          <cx:pt idx="709">-0.030553126433030701</cx:pt>
          <cx:pt idx="710">-0.034441844293176399</cx:pt>
          <cx:pt idx="711">-0.056566908871047802</cx:pt>
          <cx:pt idx="712">-0.057582935591867002</cx:pt>
          <cx:pt idx="713">-0.014835762195334499</cx:pt>
          <cx:pt idx="714">0.0019668881223649402</cx:pt>
          <cx:pt idx="715">0.022575528249356099</cx:pt>
          <cx:pt idx="716">0.035373249277043599</cx:pt>
          <cx:pt idx="717">0.019222152502841702</cx:pt>
          <cx:pt idx="718">0.023977351556982902</cx:pt>
          <cx:pt idx="719">0.0177066839130007</cx:pt>
          <cx:pt idx="720">0.0076635045339150604</cx:pt>
          <cx:pt idx="721">0.0067976900731997504</cx:pt>
          <cx:pt idx="722">0.0024340695722081598</cx:pt>
          <cx:pt idx="723">0.00638365956676253</cx:pt>
          <cx:pt idx="724">0.0010849358175415401</cx:pt>
          <cx:pt idx="725">0.00049359117401562703</cx:pt>
          <cx:pt idx="726">0.00040591491934141197</cx:pt>
          <cx:pt idx="727">0.000211781707371247</cx:pt>
          <cx:pt idx="728">0.000388076484176491</cx:pt>
          <cx:pt idx="729">0.00019964168683978001</cx:pt>
          <cx:pt idx="730">0.00049388354588273395</cx:pt>
          <cx:pt idx="731">0.000296677393421466</cx:pt>
          <cx:pt idx="732">0.00206594198513533</cx:pt>
          <cx:pt idx="733">0.010855343783652899</cx:pt>
          <cx:pt idx="734">0.0143048312926277</cx:pt>
          <cx:pt idx="735">0.0050521127047211201</cx:pt>
          <cx:pt idx="736">0.0063764141460194096</cx:pt>
          <cx:pt idx="737">-0.00094839669373943103</cx:pt>
          <cx:pt idx="738">-0.0087454154369448998</cx:pt>
          <cx:pt idx="739">-0.00375470449238078</cx:pt>
          <cx:pt idx="740">0.0143723754671372</cx:pt>
          <cx:pt idx="741">0.0123413887119569</cx:pt>
          <cx:pt idx="742">-0.0047337276512457701</cx:pt>
          <cx:pt idx="743">-0.0124171359540201</cx:pt>
          <cx:pt idx="744">-0.0042735522406812301</cx:pt>
          <cx:pt idx="745">-0.0076455034186990196</cx:pt>
          <cx:pt idx="746">-0.0030216101047824198</cx:pt>
          <cx:pt idx="747">-0.0037727299035755198</cx:pt>
          <cx:pt idx="748">-0.00132386298948547</cx:pt>
          <cx:pt idx="749">0.00047959102823993298</cx:pt>
          <cx:pt idx="750">-0.0035561440255638499</cx:pt>
          <cx:pt idx="751">0.000220515194485899</cx:pt>
          <cx:pt idx="752">0.00040938956978102701</cx:pt>
          <cx:pt idx="753">0.00035051632954500401</cx:pt>
          <cx:pt idx="754">-0.000110749047190333</cx:pt>
          <cx:pt idx="755">-0.00038633828554926198</cx:pt>
          <cx:pt idx="756">-0.00037653307640563401</cx:pt>
          <cx:pt idx="757">-0.00013669715045017</cx:pt>
          <cx:pt idx="758">-0.00030917245129046699</cx:pt>
          <cx:pt idx="759">0.00060499060692529303</cx:pt>
          <cx:pt idx="760">-0.00028656633669302999</cx:pt>
          <cx:pt idx="761">-0.000439195954895551</cx:pt>
          <cx:pt idx="762">6.0181192343777399e-05</cx:pt>
          <cx:pt idx="763">-0.00054342882031349605</cx:pt>
          <cx:pt idx="764">-0.00102583476426782</cx:pt>
          <cx:pt idx="765">0.00080635178476754497</cx:pt>
          <cx:pt idx="766">-0.0010300372962509399</cx:pt>
          <cx:pt idx="767">-0.00094974969891633404</cx:pt>
          <cx:pt idx="768">-8.2369234837989397e-05</cx:pt>
          <cx:pt idx="769">-0.0020367645816592801</cx:pt>
          <cx:pt idx="770">-0.00235188356475881</cx:pt>
          <cx:pt idx="771">-0.0027987574311325999</cx:pt>
          <cx:pt idx="772">-0.0019472644060102499</cx:pt>
          <cx:pt idx="773">-0.0040836917716214199</cx:pt>
          <cx:pt idx="774">-0.0073217799499983201</cx:pt>
          <cx:pt idx="775">-0.00080002526284010298</cx:pt>
          <cx:pt idx="776">0.0015828237420349601</cx:pt>
          <cx:pt idx="777">-0.0019039388117895501</cx:pt>
          <cx:pt idx="778">-0.0045495104343384598</cx:pt>
          <cx:pt idx="779">-0.0017796536068865</cx:pt>
          <cx:pt idx="780">0.00049445069383449399</cx:pt>
          <cx:pt idx="781">0.00057040401590742701</cx:pt>
          <cx:pt idx="782">-0.00064362201159307703</cx:pt>
          <cx:pt idx="783">0.00028040210827580202</cx:pt>
        </cx:lvl>
      </cx:numDim>
    </cx:data>
    <cx:data id="157">
      <cx:numDim type="val">
        <cx:f>'001_WA_F - 副本'!$FB$1:$FB$784</cx:f>
        <cx:lvl ptCount="784" formatCode="G/通用格式">
          <cx:pt idx="0">0.00073878911634418798</cx:pt>
          <cx:pt idx="1">-0.00043062042352159599</cx:pt>
          <cx:pt idx="2">0.00031802091438355398</cx:pt>
          <cx:pt idx="3">8.3796226038291703e-05</cx:pt>
          <cx:pt idx="4">-0.00065042915375497002</cx:pt>
          <cx:pt idx="5">-0.00038384848171352698</cx:pt>
          <cx:pt idx="6">-0.00016928778928626201</cx:pt>
          <cx:pt idx="7">0.00029917281512619397</cx:pt>
          <cx:pt idx="8">-0.00024806008353365702</cx:pt>
          <cx:pt idx="9">-0.000223475033667213</cx:pt>
          <cx:pt idx="10">-0.00021237737109944401</cx:pt>
          <cx:pt idx="11">-0.00042466053530614798</cx:pt>
          <cx:pt idx="12">-0.00053147268374883995</cx:pt>
          <cx:pt idx="13">-0.000297634733192359</cx:pt>
          <cx:pt idx="14">-0.00020365736873770001</cx:pt>
          <cx:pt idx="15">0.00025859507519117802</cx:pt>
          <cx:pt idx="16">0.00066852853729683001</cx:pt>
          <cx:pt idx="17">-0.000145172023672671</cx:pt>
          <cx:pt idx="18">-0.00034702419944791801</cx:pt>
          <cx:pt idx="19">0.000189812593472186</cx:pt>
          <cx:pt idx="20">0.00066439151231023499</cx:pt>
          <cx:pt idx="21">1.05516638462098e-05</cx:pt>
          <cx:pt idx="22">-0.000374461421817315</cx:pt>
          <cx:pt idx="23">8.1529674301330604e-05</cx:pt>
          <cx:pt idx="24">0.00083752359019975697</cx:pt>
          <cx:pt idx="25">-0.0015714281045831899</cx:pt>
          <cx:pt idx="26">0.00043609340810494201</cx:pt>
          <cx:pt idx="27">0.000598631000531632</cx:pt>
          <cx:pt idx="28">-9.0642234564037197e-05</cx:pt>
          <cx:pt idx="29">0.000256765349641099</cx:pt>
          <cx:pt idx="30">-0.00069549836896233</cx:pt>
          <cx:pt idx="31">0.000107948903399881</cx:pt>
          <cx:pt idx="32">-3.7132920112286197e-05</cx:pt>
          <cx:pt idx="33">-0.00125643897585191</cx:pt>
          <cx:pt idx="34">-0.000125479644654054</cx:pt>
          <cx:pt idx="35">0.000161274386631247</cx:pt>
          <cx:pt idx="36">0.00105158400250999</cx:pt>
          <cx:pt idx="37">0.00107759858122752</cx:pt>
          <cx:pt idx="38">0.00182994481675774</cx:pt>
          <cx:pt idx="39">0.0018148457636461301</cx:pt>
          <cx:pt idx="40">0.00101553305453169</cx:pt>
          <cx:pt idx="41">0.00093468100824452499</cx:pt>
          <cx:pt idx="42">0.00342582268018591</cx:pt>
          <cx:pt idx="43">0.00293172724153148</cx:pt>
          <cx:pt idx="44">-0.00171070737147112</cx:pt>
          <cx:pt idx="45">0.0011554359878795299</cx:pt>
          <cx:pt idx="46">0.00076749178400505101</cx:pt>
          <cx:pt idx="47">0.0011629157734691601</cx:pt>
          <cx:pt idx="48">0.0010428723431208701</cx:pt>
          <cx:pt idx="49">0.0018661728725442</cx:pt>
          <cx:pt idx="50">-4.1532684964446099e-05</cx:pt>
          <cx:pt idx="51">-5.1142743486629398e-05</cx:pt>
          <cx:pt idx="52">-0.00058025743116498602</cx:pt>
          <cx:pt idx="53">-0.00091592060340706495</cx:pt>
          <cx:pt idx="54">-0.000408666541703959</cx:pt>
          <cx:pt idx="55">9.8252228129777202e-05</cx:pt>
          <cx:pt idx="56">-0.00045502854178372997</cx:pt>
          <cx:pt idx="57">-0.00058232410783326202</cx:pt>
          <cx:pt idx="58">-0.00059945691162584995</cx:pt>
          <cx:pt idx="59">1.4435941694275601e-05</cx:pt>
          <cx:pt idx="60">0.00054816213943542505</cx:pt>
          <cx:pt idx="61">-0.00051164141335001705</cx:pt>
          <cx:pt idx="62">0.00060948554922266105</cx:pt>
          <cx:pt idx="63">0.0019558276797196402</cx:pt>
          <cx:pt idx="64">0.0013396253547065199</cx:pt>
          <cx:pt idx="65">-0.000815390104060426</cx:pt>
          <cx:pt idx="66">0.0050163479085828999</cx:pt>
          <cx:pt idx="67">0.0079741267811600999</cx:pt>
          <cx:pt idx="68">0.0098704226626270299</cx:pt>
          <cx:pt idx="69">0.011117146573279699</cx:pt>
          <cx:pt idx="70">0.0165522102842484</cx:pt>
          <cx:pt idx="71">0.0199569829769282</cx:pt>
          <cx:pt idx="72">0.022308914582183901</cx:pt>
          <cx:pt idx="73">0.014862912073491301</cx:pt>
          <cx:pt idx="74">0.016115328828917599</cx:pt>
          <cx:pt idx="75">0.018009772886074301</cx:pt>
          <cx:pt idx="76">0.0148631873044997</cx:pt>
          <cx:pt idx="77">0.0117721526901638</cx:pt>
          <cx:pt idx="78">0.0066417144257553302</cx:pt>
          <cx:pt idx="79">0.0021315459287809401</cx:pt>
          <cx:pt idx="80">-0.00130935457861023</cx:pt>
          <cx:pt idx="81">-6.9509134503272699e-07</cx:pt>
          <cx:pt idx="82">0.00015009926642260601</cx:pt>
          <cx:pt idx="83">-0.00028204337619496401</cx:pt>
          <cx:pt idx="84">-0.00043632000032603003</cx:pt>
          <cx:pt idx="85">0.000529180062425373</cx:pt>
          <cx:pt idx="86">0.00046018807065462201</cx:pt>
          <cx:pt idx="87">-0.00084395347242842899</cx:pt>
          <cx:pt idx="88">2.17894199589048e-05</cx:pt>
          <cx:pt idx="89">-0.00015839349360110899</cx:pt>
          <cx:pt idx="90">0.0018570056034423099</cx:pt>
          <cx:pt idx="91">0.0027734516817123</cx:pt>
          <cx:pt idx="92">0.00341105848966593</cx:pt>
          <cx:pt idx="93">0.0040902398669344798</cx:pt>
          <cx:pt idx="94">0.00759849753408527</cx:pt>
          <cx:pt idx="95">-0.0015759143806255301</cx:pt>
          <cx:pt idx="96">0.00109799029774395</cx:pt>
          <cx:pt idx="97">-0.0065852949435030797</cx:pt>
          <cx:pt idx="98">-0.010854272498004599</cx:pt>
          <cx:pt idx="99">0.0104318413521693</cx:pt>
          <cx:pt idx="100">0.015966568948353299</cx:pt>
          <cx:pt idx="101">0.0104732730585811</cx:pt>
          <cx:pt idx="102">0.027266739344912101</cx:pt>
          <cx:pt idx="103">0.035143785185087199</cx:pt>
          <cx:pt idx="104">0.0258911077585166</cx:pt>
          <cx:pt idx="105">0.024344127863644201</cx:pt>
          <cx:pt idx="106">0.0230845731334503</cx:pt>
          <cx:pt idx="107">0.0179854289102922</cx:pt>
          <cx:pt idx="108">0.0061994264581509599</cx:pt>
          <cx:pt idx="109">-0.00111300874821239</cx:pt>
          <cx:pt idx="110">0.000113002770503954</cx:pt>
          <cx:pt idx="111">0.00150914003814538</cx:pt>
          <cx:pt idx="112">0.00054364992929203601</cx:pt>
          <cx:pt idx="113">-0.000198674294964074</cx:pt>
          <cx:pt idx="114">0.0018143597388586099</cx:pt>
          <cx:pt idx="115">-0.00016577212113134401</cx:pt>
          <cx:pt idx="116">0.0018562570641905</cx:pt>
          <cx:pt idx="117">0.0060015843489917503</cx:pt>
          <cx:pt idx="118">0.0040493993855000802</cx:pt>
          <cx:pt idx="119">-0.0016328358570553</cx:pt>
          <cx:pt idx="120">-0.0116675631204679</cx:pt>
          <cx:pt idx="121">-0.0176776919766162</cx:pt>
          <cx:pt idx="122">-0.021095097592656299</cx:pt>
          <cx:pt idx="123">-0.030648946156866499</cx:pt>
          <cx:pt idx="124">-0.020741961466278901</cx:pt>
          <cx:pt idx="125">-0.034161289419903901</cx:pt>
          <cx:pt idx="126">-0.017204428677233399</cx:pt>
          <cx:pt idx="127">-0.00026166246496385899</cx:pt>
          <cx:pt idx="128">0.010458903955314401</cx:pt>
          <cx:pt idx="129">0.0153302707489767</cx:pt>
          <cx:pt idx="130">0.018677066510402001</cx:pt>
          <cx:pt idx="131">0.0323448897413059</cx:pt>
          <cx:pt idx="132">0.016304332030167599</cx:pt>
          <cx:pt idx="133">0.028499250410583502</cx:pt>
          <cx:pt idx="134">0.0287438773677543</cx:pt>
          <cx:pt idx="135">0.025620030467078</cx:pt>
          <cx:pt idx="136">0.0071277844511108699</cx:pt>
          <cx:pt idx="137">-0.00030843665202115602</cx:pt>
          <cx:pt idx="138">-0.0014622677780496199</cx:pt>
          <cx:pt idx="139">0.00023814917018535401</cx:pt>
          <cx:pt idx="140">5.5880308759606898e-05</cx:pt>
          <cx:pt idx="141">-0.000202067603417314</cx:pt>
          <cx:pt idx="142">-0.00068283294369511801</cx:pt>
          <cx:pt idx="143">0.00067486538932731298</cx:pt>
          <cx:pt idx="144">-0.000301507064019464</cx:pt>
          <cx:pt idx="145">-0.0022059878655945999</cx:pt>
          <cx:pt idx="146">-0.0065530284607952204</cx:pt>
          <cx:pt idx="147">-0.0144681850555375</cx:pt>
          <cx:pt idx="148">-0.032993170338256501</cx:pt>
          <cx:pt idx="149">-0.046934892423831497</cx:pt>
          <cx:pt idx="150">-0.070996502607067594</cx:pt>
          <cx:pt idx="151">-0.085806501139144606</cx:pt>
          <cx:pt idx="152">-0.034045066341933203</cx:pt>
          <cx:pt idx="153">-0.046561431833183203</cx:pt>
          <cx:pt idx="154">-0.032948453035962798</cx:pt>
          <cx:pt idx="155">-0.026081710939187</cx:pt>
          <cx:pt idx="156">-0.0095940957860870899</cx:pt>
          <cx:pt idx="157">-0.015785025116783299</cx:pt>
          <cx:pt idx="158">-0.0155696856054674</cx:pt>
          <cx:pt idx="159">0.081896255883226493</cx:pt>
          <cx:pt idx="160">0.05722067772232</cx:pt>
          <cx:pt idx="161">0.055236369434272597</cx:pt>
          <cx:pt idx="162">0.043850183476778798</cx:pt>
          <cx:pt idx="163">0.034922090632637098</cx:pt>
          <cx:pt idx="164">0.020055239178757601</cx:pt>
          <cx:pt idx="165">0.00813584606889446</cx:pt>
          <cx:pt idx="166">0.0036798861436993201</cx:pt>
          <cx:pt idx="167">0.000186879847808185</cx:pt>
          <cx:pt idx="168">-0.00070978149674585304</cx:pt>
          <cx:pt idx="169">0.000328261067384079</cx:pt>
          <cx:pt idx="170">-0.0013006426477859801</cx:pt>
          <cx:pt idx="171">-0.0020738877877838802</cx:pt>
          <cx:pt idx="172">-0.0077874798204137603</cx:pt>
          <cx:pt idx="173">-0.0022724528596018601</cx:pt>
          <cx:pt idx="174">-0.013268101144213101</cx:pt>
          <cx:pt idx="175">-0.021682802393026002</cx:pt>
          <cx:pt idx="176">-0.026080998000475902</cx:pt>
          <cx:pt idx="177">-0.060379087758281998</cx:pt>
          <cx:pt idx="178">-0.065307813949972995</cx:pt>
          <cx:pt idx="179">-0.024626547186208301</cx:pt>
          <cx:pt idx="180">-0.011411918722702301</cx:pt>
          <cx:pt idx="181">-0.0560886901462107</cx:pt>
          <cx:pt idx="182">-0.037689768694254298</cx:pt>
          <cx:pt idx="183">-0.043759038089091401</cx:pt>
          <cx:pt idx="184">-0.066581320953412307</cx:pt>
          <cx:pt idx="185">-0.055953576031169801</cx:pt>
          <cx:pt idx="186">-0.043921838820976902</cx:pt>
          <cx:pt idx="187">0.011559033075283101</cx:pt>
          <cx:pt idx="188">0.0246233543112549</cx:pt>
          <cx:pt idx="189">0.0050378051109361503</cx:pt>
          <cx:pt idx="190">0.0333415761876431</cx:pt>
          <cx:pt idx="191">0.055037871883831697</cx:pt>
          <cx:pt idx="192">0.033328081048141299</cx:pt>
          <cx:pt idx="193">0.023756885592273101</cx:pt>
          <cx:pt idx="194">0.0039575288123959796</cx:pt>
          <cx:pt idx="195">0.00057815508905363503</cx:pt>
          <cx:pt idx="196">0.000377601939845261</cx:pt>
          <cx:pt idx="197">0.000128260102443943</cx:pt>
          <cx:pt idx="198">-0.0089314967913859001</cx:pt>
          <cx:pt idx="199">-0.012762438902405301</cx:pt>
          <cx:pt idx="200">-0.010158768109307201</cx:pt>
          <cx:pt idx="201">3.6280184129317599e-05</cx:pt>
          <cx:pt idx="202">-0.0223728673625498</cx:pt>
          <cx:pt idx="203">-0.0373976641246083</cx:pt>
          <cx:pt idx="204">-0.048525400801656203</cx:pt>
          <cx:pt idx="205">-0.037710888692054099</cx:pt>
          <cx:pt idx="206">-0.0137183793676732</cx:pt>
          <cx:pt idx="207">-0.019422297279998401</cx:pt>
          <cx:pt idx="208">-0.027200282489567702</cx:pt>
          <cx:pt idx="209">-0.027011264113530699</cx:pt>
          <cx:pt idx="210">0.0136289662124625</cx:pt>
          <cx:pt idx="211">0.0215792663516601</cx:pt>
          <cx:pt idx="212">-0.067910969123067905</cx:pt>
          <cx:pt idx="213">-0.093274655377100904</cx:pt>
          <cx:pt idx="214">-0.019590638968196801</cx:pt>
          <cx:pt idx="215">0.0025983383601111899</cx:pt>
          <cx:pt idx="216">-0.012899020757075001</cx:pt>
          <cx:pt idx="217">0.044415392751585597</cx:pt>
          <cx:pt idx="218">0.059927832486920199</cx:pt>
          <cx:pt idx="219">0.060199294011633597</cx:pt>
          <cx:pt idx="220">0.040655048201686098</cx:pt>
          <cx:pt idx="221">0.020527901831592799</cx:pt>
          <cx:pt idx="222">0.0081579114833124702</cx:pt>
          <cx:pt idx="223">-0.00043684427673933802</cx:pt>
          <cx:pt idx="224">-0.00030706621799559298</cx:pt>
          <cx:pt idx="225">-0.00034903649667794898</cx:pt>
          <cx:pt idx="226">-0.0047812295463179402</cx:pt>
          <cx:pt idx="227">-0.010565608256772699</cx:pt>
          <cx:pt idx="228">-0.012863601374794101</cx:pt>
          <cx:pt idx="229">-0.0057094986858327304</cx:pt>
          <cx:pt idx="230">-0.0071982507790840401</cx:pt>
          <cx:pt idx="231">-0.018677925708446601</cx:pt>
          <cx:pt idx="232">-0.034536401957443702</cx:pt>
          <cx:pt idx="233">0.0028858142278420399</cx:pt>
          <cx:pt idx="234">-0.015094968773859701</cx:pt>
          <cx:pt idx="235">-0.080627611557166801</cx:pt>
          <cx:pt idx="236">-0.053409442906370903</cx:pt>
          <cx:pt idx="237">0.0029463088448060102</cx:pt>
          <cx:pt idx="238">0.048665729797442298</cx:pt>
          <cx:pt idx="239">0.032191790966769898</cx:pt>
          <cx:pt idx="240">-0.040031448737723699</cx:pt>
          <cx:pt idx="241">-0.037529939894627197</cx:pt>
          <cx:pt idx="242">-0.0046654604044297698</cx:pt>
          <cx:pt idx="243">0.0051448322383307</cx:pt>
          <cx:pt idx="244">-0.0059973590829450396</cx:pt>
          <cx:pt idx="245">0.0399091574330235</cx:pt>
          <cx:pt idx="246">0.033882198281672299</cx:pt>
          <cx:pt idx="247">0.033680750128300803</cx:pt>
          <cx:pt idx="248">0.032827438565553403</cx:pt>
          <cx:pt idx="249">0.019695420145952099</cx:pt>
          <cx:pt idx="250">0.0063946148138666796</cx:pt>
          <cx:pt idx="251">0.00029612344453359897</cx:pt>
          <cx:pt idx="252">-0.00048371588069040202</cx:pt>
          <cx:pt idx="253">-0.00124698783780441</cx:pt>
          <cx:pt idx="254">-0.00010272746105195</cx:pt>
          <cx:pt idx="255">-0.0049780645863149904</cx:pt>
          <cx:pt idx="256">-0.0126833537088464</cx:pt>
          <cx:pt idx="257">-0.020840362218673799</cx:pt>
          <cx:pt idx="258">-0.0108211814363231</cx:pt>
          <cx:pt idx="259">-0.00061670098899374397</cx:pt>
          <cx:pt idx="260">0.0044683694978626103</cx:pt>
          <cx:pt idx="261">0.039509107358200499</cx:pt>
          <cx:pt idx="262">-0.034817024996072497</cx:pt>
          <cx:pt idx="263">-0.041027324214476302</cx:pt>
          <cx:pt idx="264">-0.082347229024991794</cx:pt>
          <cx:pt idx="265">-0.0139936964770633</cx:pt>
          <cx:pt idx="266">0.015924569257713</cx:pt>
          <cx:pt idx="267">0.0029767229656884001</cx:pt>
          <cx:pt idx="268">0.014016801911878801</cx:pt>
          <cx:pt idx="269">-0.0046553538783868104</cx:pt>
          <cx:pt idx="270">0.011788808288807099</cx:pt>
          <cx:pt idx="271">0.0100014352464163</cx:pt>
          <cx:pt idx="272">0.016544919669481201</cx:pt>
          <cx:pt idx="273">0.025792850858033001</cx:pt>
          <cx:pt idx="274">0.028928343592224699</cx:pt>
          <cx:pt idx="275">0.0316112733738158</cx:pt>
          <cx:pt idx="276">0.015677910140781799</cx:pt>
          <cx:pt idx="277">0.0057242099616876801</cx:pt>
          <cx:pt idx="278">-0.00031955806317212899</cx:pt>
          <cx:pt idx="279">-0.0066276233181508399</cx:pt>
          <cx:pt idx="280">0.00031010860234204199</cx:pt>
          <cx:pt idx="281">-0.00098807237019143306</cx:pt>
          <cx:pt idx="282">-0.0033987604472313199</cx:pt>
          <cx:pt idx="283">-0.0085521961889592803</cx:pt>
          <cx:pt idx="284">-0.0056566225589015102</cx:pt>
          <cx:pt idx="285">-0.025140257457619299</cx:pt>
          <cx:pt idx="286">-0.033848625071824401</cx:pt>
          <cx:pt idx="287">-0.0082513670013004692</cx:pt>
          <cx:pt idx="288">0.012706643610556199</cx:pt>
          <cx:pt idx="289">0.018764953358819701</cx:pt>
          <cx:pt idx="290">-0.0038417595301766501</cx:pt>
          <cx:pt idx="291">-0.025779732373574799</cx:pt>
          <cx:pt idx="292">-0.0156346818001789</cx:pt>
          <cx:pt idx="293">-0.055256402650567797</cx:pt>
          <cx:pt idx="294">-0.024616333775141601</cx:pt>
          <cx:pt idx="295">-0.051756587089530098</cx:pt>
          <cx:pt idx="296">-0.055798857492063599</cx:pt>
          <cx:pt idx="297">0.00681812361642765</cx:pt>
          <cx:pt idx="298">0.014936826812274699</cx:pt>
          <cx:pt idx="299">-0.0043152141766696402</cx:pt>
          <cx:pt idx="300">-0.0093237535234514807</cx:pt>
          <cx:pt idx="301">-0.00705134205905842</cx:pt>
          <cx:pt idx="302">-0.0121451142807048</cx:pt>
          <cx:pt idx="303">0.0041585432445659697</cx:pt>
          <cx:pt idx="304">-0.012981222430457399</cx:pt>
          <cx:pt idx="305">-0.0098604153054216992</cx:pt>
          <cx:pt idx="306">-0.00061671033116925404</cx:pt>
          <cx:pt idx="307">-0.00131387952202117</cx:pt>
          <cx:pt idx="308">9.4441534285798396e-05</cx:pt>
          <cx:pt idx="309">-0.0017219895638700101</cx:pt>
          <cx:pt idx="310">-0.0066102177978065403</cx:pt>
          <cx:pt idx="311">-0.0135528260665344</cx:pt>
          <cx:pt idx="312">-0.0097832626744228102</cx:pt>
          <cx:pt idx="313">-0.0146210916107277</cx:pt>
          <cx:pt idx="314">-0.014605451814312701</cx:pt>
          <cx:pt idx="315">-0.011965885946077601</cx:pt>
          <cx:pt idx="316">-0.016670437043062501</cx:pt>
          <cx:pt idx="317">0.030036392341873198</cx:pt>
          <cx:pt idx="318">-0.0050752938612777703</cx:pt>
          <cx:pt idx="319">-0.067284914605990107</cx:pt>
          <cx:pt idx="320">-0.040029928379711498</cx:pt>
          <cx:pt idx="321">-0.025853011690444402</cx:pt>
          <cx:pt idx="322">-0.0065737167584090503</cx:pt>
          <cx:pt idx="323">-0.039692329315626801</cx:pt>
          <cx:pt idx="324">-0.042298322755564603</cx:pt>
          <cx:pt idx="325">-0.0348209704457609</cx:pt>
          <cx:pt idx="326">-0.021573555601559199</cx:pt>
          <cx:pt idx="327">-0.0082292251264559895</cx:pt>
          <cx:pt idx="328">-0.0078306321031375095</cx:pt>
          <cx:pt idx="329">-0.0137182194217384</cx:pt>
          <cx:pt idx="330">-0.042192041840320403</cx:pt>
          <cx:pt idx="331">-0.015533560182105799</cx:pt>
          <cx:pt idx="332">-0.0056239700558478097</cx:pt>
          <cx:pt idx="333">0.0012089319920123101</cx:pt>
          <cx:pt idx="334">0.0067318987156122197</cx:pt>
          <cx:pt idx="335">-0.00051348273707462096</cx:pt>
          <cx:pt idx="336">-0.000164469090447891</cx:pt>
          <cx:pt idx="337">-0.00044452021230093302</cx:pt>
          <cx:pt idx="338">-0.0023760774839562998</cx:pt>
          <cx:pt idx="339">-0.0057779525291752698</cx:pt>
          <cx:pt idx="340">-0.011704469889845999</cx:pt>
          <cx:pt idx="341">-0.024087816287599699</cx:pt>
          <cx:pt idx="342">0.021215531164850501</cx:pt>
          <cx:pt idx="343">0.033598724563338102</cx:pt>
          <cx:pt idx="344">0.0219776501795566</cx:pt>
          <cx:pt idx="345">0.025632552894258202</cx:pt>
          <cx:pt idx="346">-0.0090054208878070103</cx:pt>
          <cx:pt idx="347">-0.033253932979339498</cx:pt>
          <cx:pt idx="348">0.015138804022745899</cx:pt>
          <cx:pt idx="349">0.035897315376532603</cx:pt>
          <cx:pt idx="350">0.0092818418027421409</cx:pt>
          <cx:pt idx="351">-0.021176253486178898</cx:pt>
          <cx:pt idx="352">-0.0266275343174757</cx:pt>
          <cx:pt idx="353">-0.0189928660431768</cx:pt>
          <cx:pt idx="354">-0.046250785179541398</cx:pt>
          <cx:pt idx="355">0.0093626203674040294</cx:pt>
          <cx:pt idx="356">0.033242946155917698</cx:pt>
          <cx:pt idx="357">0.010945555775587401</cx:pt>
          <cx:pt idx="358">-0.034525006632833602</cx:pt>
          <cx:pt idx="359">-0.00734427095350371</cx:pt>
          <cx:pt idx="360">-0.0128785561047605</cx:pt>
          <cx:pt idx="361">-0.019538668109067701</cx:pt>
          <cx:pt idx="362">-0.0113878181471278</cx:pt>
          <cx:pt idx="363">-0.0036457370450414099</cx:pt>
          <cx:pt idx="364">0.000103624645852969</cx:pt>
          <cx:pt idx="365">0.00141277809995851</cx:pt>
          <cx:pt idx="366">-0.00038336238659605399</cx:pt>
          <cx:pt idx="367">-0.0054581098790369102</cx:pt>
          <cx:pt idx="368">-0.026994623333854498</cx:pt>
          <cx:pt idx="369">-0.027217549401632301</cx:pt>
          <cx:pt idx="370">0.020803509503325199</cx:pt>
          <cx:pt idx="371">0.057765544399646103</cx:pt>
          <cx:pt idx="372">0.077805603637808904</cx:pt>
          <cx:pt idx="373">0.068049398191594307</cx:pt>
          <cx:pt idx="374">-0.026389193707869699</cx:pt>
          <cx:pt idx="375">0.0030971673775020202</cx:pt>
          <cx:pt idx="376">0.031283282068744499</cx:pt>
          <cx:pt idx="377">0.017518325855368399</cx:pt>
          <cx:pt idx="378">0.0612927587135099</cx:pt>
          <cx:pt idx="379">0.052486561574658197</cx:pt>
          <cx:pt idx="380">-0.019350656162429501</cx:pt>
          <cx:pt idx="381">-0.00017415234009973899</cx:pt>
          <cx:pt idx="382">-0.0091583562249257493</cx:pt>
          <cx:pt idx="383">0.0289648525939009</cx:pt>
          <cx:pt idx="384">-0.0080236740700056798</cx:pt>
          <cx:pt idx="385">-0.049146873166609498</cx:pt>
          <cx:pt idx="386">-0.045234332228283498</cx:pt>
          <cx:pt idx="387">-0.032446979754301802</cx:pt>
          <cx:pt idx="388">-0.031669825475572497</cx:pt>
          <cx:pt idx="389">-0.020728987833890201</cx:pt>
          <cx:pt idx="390">-0.0075159244372614703</cx:pt>
          <cx:pt idx="391">-0.000907415853453173</cx:pt>
          <cx:pt idx="392">2.90224272204832e-05</cx:pt>
          <cx:pt idx="393">0.00075365116155684205</cx:pt>
          <cx:pt idx="394">0.00083550124591369804</cx:pt>
          <cx:pt idx="395">-0.0027323173416532601</cx:pt>
          <cx:pt idx="396">-0.0259518430259413</cx:pt>
          <cx:pt idx="397">-0.0032303859157149701</cx:pt>
          <cx:pt idx="398">0.019505507969821399</cx:pt>
          <cx:pt idx="399">0.033811310842953801</cx:pt>
          <cx:pt idx="400">0.086169668706529798</cx:pt>
          <cx:pt idx="401">0.039497631641670403</cx:pt>
          <cx:pt idx="402">-0.00563722355571306</cx:pt>
          <cx:pt idx="403">-0.0114298847207411</cx:pt>
          <cx:pt idx="404">-0.012357459361822601</cx:pt>
          <cx:pt idx="405">0.041023497397188503</cx:pt>
          <cx:pt idx="406">0.118685962370392</cx:pt>
          <cx:pt idx="407">0.027535025900061499</cx:pt>
          <cx:pt idx="408">0.017004713277569299</cx:pt>
          <cx:pt idx="409">-0.0060984993728474103</cx:pt>
          <cx:pt idx="410">-0.032316139860608703</cx:pt>
          <cx:pt idx="411">-0.0165610238438322</cx:pt>
          <cx:pt idx="412">-0.079306168612748196</cx:pt>
          <cx:pt idx="413">-0.089067437907772495</cx:pt>
          <cx:pt idx="414">-0.056149689792334</cx:pt>
          <cx:pt idx="415">-0.048223611815361299</cx:pt>
          <cx:pt idx="416">-0.025697605619230599</cx:pt>
          <cx:pt idx="417">-0.0113115712512334</cx:pt>
          <cx:pt idx="418">-0.0052817765293074297</cx:pt>
          <cx:pt idx="419">-0.00052613516555202603</cx:pt>
          <cx:pt idx="420">-0.00077456046830468896</cx:pt>
          <cx:pt idx="421">0.0010854137009903601</cx:pt>
          <cx:pt idx="422">0.0027200833319711401</cx:pt>
          <cx:pt idx="423">-0.00041479475368161399</cx:pt>
          <cx:pt idx="424">-0.015644131407006701</cx:pt>
          <cx:pt idx="425">-0.0093050566941057702</cx:pt>
          <cx:pt idx="426">-0.0022014003892201401</cx:pt>
          <cx:pt idx="427">0.040753229477857103</cx:pt>
          <cx:pt idx="428">0.045864571450491998</cx:pt>
          <cx:pt idx="429">0.053047512488925301</cx:pt>
          <cx:pt idx="430">0.0016673412071559501</cx:pt>
          <cx:pt idx="431">-0.034904979518339402</cx:pt>
          <cx:pt idx="432">-0.024621967383693499</cx:pt>
          <cx:pt idx="433">0.070589336053773197</cx:pt>
          <cx:pt idx="434">0.13843012199561699</cx:pt>
          <cx:pt idx="435">0.0161839044837262</cx:pt>
          <cx:pt idx="436">0.0200985483566547</cx:pt>
          <cx:pt idx="437">-0.039767048242882998</cx:pt>
          <cx:pt idx="438">-0.050592029982837003</cx:pt>
          <cx:pt idx="439">-0.078324122558424705</cx:pt>
          <cx:pt idx="440">-0.109341055956953</cx:pt>
          <cx:pt idx="441">-0.0825492477761125</cx:pt>
          <cx:pt idx="442">-0.040534066788251201</cx:pt>
          <cx:pt idx="443">-0.029851485077046901</cx:pt>
          <cx:pt idx="444">-0.0212552879369616</cx:pt>
          <cx:pt idx="445">-0.0079348182130008302</cx:pt>
          <cx:pt idx="446">-0.0021526241865183799</cx:pt>
          <cx:pt idx="447">-0.00092138054895701403</cx:pt>
          <cx:pt idx="448">-0.000292632711397223</cx:pt>
          <cx:pt idx="449">0.00052355390515273896</cx:pt>
          <cx:pt idx="450">0.00020817356512577701</cx:pt>
          <cx:pt idx="451">-0.0059352417466847799</cx:pt>
          <cx:pt idx="452">-0.019628633225261202</cx:pt>
          <cx:pt idx="453">-0.022566110745093501</cx:pt>
          <cx:pt idx="454">-0.016319550409003999</cx:pt>
          <cx:pt idx="455">-0.0131283962961809</cx:pt>
          <cx:pt idx="456">-0.0195376820399801</cx:pt>
          <cx:pt idx="457">0.025826251540624099</cx:pt>
          <cx:pt idx="458">-0.024606786927932101</cx:pt>
          <cx:pt idx="459">-0.049089666295746098</cx:pt>
          <cx:pt idx="460">-0.0069362110368760598</cx:pt>
          <cx:pt idx="461">0.051366531067094302</cx:pt>
          <cx:pt idx="462">0.13283228890672499</cx:pt>
          <cx:pt idx="463">0.076526022222150006</cx:pt>
          <cx:pt idx="464">0.052334021736321797</cx:pt>
          <cx:pt idx="465">-0.030842626238778401</cx:pt>
          <cx:pt idx="466">-0.0381903925229609</cx:pt>
          <cx:pt idx="467">-0.094545827892996995</cx:pt>
          <cx:pt idx="468">-0.100583437833523</cx:pt>
          <cx:pt idx="469">-0.063094736466909995</cx:pt>
          <cx:pt idx="470">-0.037262195001054203</cx:pt>
          <cx:pt idx="471">-0.028304208813628901</cx:pt>
          <cx:pt idx="472">-0.016953003216847101</cx:pt>
          <cx:pt idx="473">-0.0089036547016091306</cx:pt>
          <cx:pt idx="474">-0.0086648814865959902</cx:pt>
          <cx:pt idx="475">-0.0022638315030812902</cx:pt>
          <cx:pt idx="476">0.00024820917744385903</cx:pt>
          <cx:pt idx="477">7.7317935939696898e-05</cx:pt>
          <cx:pt idx="478">2.37094000474339e-05</cx:pt>
          <cx:pt idx="479">-0.0100331267013824</cx:pt>
          <cx:pt idx="480">-0.019167214868557401</cx:pt>
          <cx:pt idx="481">-0.0269648774337043</cx:pt>
          <cx:pt idx="482">-0.051720520906489903</cx:pt>
          <cx:pt idx="483">-0.066038475748834702</cx:pt>
          <cx:pt idx="484">-0.0452908875941785</cx:pt>
          <cx:pt idx="485">-0.033234444337758899</cx:pt>
          <cx:pt idx="486">-0.036014513049608302</cx:pt>
          <cx:pt idx="487">-0.0274050754563267</cx:pt>
          <cx:pt idx="488">-0.016358853750746999</cx:pt>
          <cx:pt idx="489">0.026007844799791902</cx:pt>
          <cx:pt idx="490">0.11984216467405701</cx:pt>
          <cx:pt idx="491">0.064545642428970804</cx:pt>
          <cx:pt idx="492">0.080587028980683595</cx:pt>
          <cx:pt idx="493">-0.020281368127874601</cx:pt>
          <cx:pt idx="494">-0.039205892845267702</cx:pt>
          <cx:pt idx="495">-0.066464775961454906</cx:pt>
          <cx:pt idx="496">-0.047504249406949001</cx:pt>
          <cx:pt idx="497">-0.019534801821996801</cx:pt>
          <cx:pt idx="498">-0.021176264814538701</cx:pt>
          <cx:pt idx="499">-0.024425712514456799</cx:pt>
          <cx:pt idx="500">-0.021337505501236202</cx:pt>
          <cx:pt idx="501">-0.016286306717197802</cx:pt>
          <cx:pt idx="502">-0.00679790792069413</cx:pt>
          <cx:pt idx="503">0.00021631589362885301</cx:pt>
          <cx:pt idx="504">-0.0011994368574032299</cx:pt>
          <cx:pt idx="505">-4.1683208036592097e-05</cx:pt>
          <cx:pt idx="506">-0.0017135694388200201</cx:pt>
          <cx:pt idx="507">-0.010335913814269401</cx:pt>
          <cx:pt idx="508">-0.0217622703725672</cx:pt>
          <cx:pt idx="509">-0.026074714545467201</cx:pt>
          <cx:pt idx="510">-0.053525962578350197</cx:pt>
          <cx:pt idx="511">-0.084844451617972105</cx:pt>
          <cx:pt idx="512">-0.077380817050081596</cx:pt>
          <cx:pt idx="513">-0.043427064091686701</cx:pt>
          <cx:pt idx="514">-0.021449875541718701</cx:pt>
          <cx:pt idx="515">-0.0277937826784018</cx:pt>
          <cx:pt idx="516">-0.039584994963820098</cx:pt>
          <cx:pt idx="517">0.0268500815185484</cx:pt>
          <cx:pt idx="518">0.058174940893597503</cx:pt>
          <cx:pt idx="519">0.042182186023719703</cx:pt>
          <cx:pt idx="520">0.050251016086898199</cx:pt>
          <cx:pt idx="521">0.0034518656890085999</cx:pt>
          <cx:pt idx="522">-0.029426095352559599</cx:pt>
          <cx:pt idx="523">-0.033596066014541001</cx:pt>
          <cx:pt idx="524">0.014152400581522799</cx:pt>
          <cx:pt idx="525">-0.0033702900292859501</cx:pt>
          <cx:pt idx="526">-0.029263024622993201</cx:pt>
          <cx:pt idx="527">-0.042439161071676397</cx:pt>
          <cx:pt idx="528">-0.013848079047479801</cx:pt>
          <cx:pt idx="529">-0.0066137516672450398</cx:pt>
          <cx:pt idx="530">-0.0029951269827169702</cx:pt>
          <cx:pt idx="531">0.00055383309540613698</cx:pt>
          <cx:pt idx="532">-0.00022066429738862699</cx:pt>
          <cx:pt idx="533">-0.0010266588868028501</cx:pt>
          <cx:pt idx="534">-0.0029103723408535399</cx:pt>
          <cx:pt idx="535">-0.0132973612200597</cx:pt>
          <cx:pt idx="536">-0.029784787920221802</cx:pt>
          <cx:pt idx="537">-0.035405897729422903</cx:pt>
          <cx:pt idx="538">-0.048195725402422</cx:pt>
          <cx:pt idx="539">-0.074500848330007405</cx:pt>
          <cx:pt idx="540">-0.042146635939967897</cx:pt>
          <cx:pt idx="541">0.0021355849005004002</cx:pt>
          <cx:pt idx="542">-0.00071286450219103204</cx:pt>
          <cx:pt idx="543">-0.014388096041958899</cx:pt>
          <cx:pt idx="544">-0.037301370237074798</cx:pt>
          <cx:pt idx="545">0.0120751660333401</cx:pt>
          <cx:pt idx="546">0.036512074660800503</cx:pt>
          <cx:pt idx="547">0.062669564934611899</cx:pt>
          <cx:pt idx="548">0.077176279179065693</cx:pt>
          <cx:pt idx="549">0.057544231289490697</cx:pt>
          <cx:pt idx="550">-0.00071290282023455396</cx:pt>
          <cx:pt idx="551">-0.0135591713714055</cx:pt>
          <cx:pt idx="552">0.0124590359560176</cx:pt>
          <cx:pt idx="553">-0.0140009565545121</cx:pt>
          <cx:pt idx="554">-0.0263256879496034</cx:pt>
          <cx:pt idx="555">-0.020004687996695199</cx:pt>
          <cx:pt idx="556">0.00076416231374965796</cx:pt>
          <cx:pt idx="557">-0.0012918444875995999</cx:pt>
          <cx:pt idx="558">-0.0014397357083226999</cx:pt>
          <cx:pt idx="559">0.00027055111553045798</cx:pt>
          <cx:pt idx="560">0.00101387825484058</cx:pt>
          <cx:pt idx="561">-0.00034959724429964903</cx:pt>
          <cx:pt idx="562">-0.00152383476228049</cx:pt>
          <cx:pt idx="563">-0.0162836791100739</cx:pt>
          <cx:pt idx="564">-0.035967205391685998</cx:pt>
          <cx:pt idx="565">-0.032323925913581901</cx:pt>
          <cx:pt idx="566">-0.0445838214607805</cx:pt>
          <cx:pt idx="567">-0.044481130345971898</cx:pt>
          <cx:pt idx="568">-0.0101915491402554</cx:pt>
          <cx:pt idx="569">-0.020338743715298799</cx:pt>
          <cx:pt idx="570">-0.0039718589917436403</cx:pt>
          <cx:pt idx="571">0.022373415224092499</cx:pt>
          <cx:pt idx="572">0.00872857827402777</cx:pt>
          <cx:pt idx="573">-0.037318587437898003</cx:pt>
          <cx:pt idx="574">0.024774182193355899</cx:pt>
          <cx:pt idx="575">0.084293353431787593</cx:pt>
          <cx:pt idx="576">0.078194250601890294</cx:pt>
          <cx:pt idx="577">0.063026811493248097</cx:pt>
          <cx:pt idx="578">0.030067600774060201</cx:pt>
          <cx:pt idx="579">0.012626444110003099</cx:pt>
          <cx:pt idx="580">-0.00099527976984535105</cx:pt>
          <cx:pt idx="581">-0.0016977413655436099</cx:pt>
          <cx:pt idx="582">-0.013869267874422501</cx:pt>
          <cx:pt idx="583">-0.015697462017309101</cx:pt>
          <cx:pt idx="584">-0.00172301159055915</cx:pt>
          <cx:pt idx="585">-0.0022611334286140798</cx:pt>
          <cx:pt idx="586">-0.00084462589453578496</cx:pt>
          <cx:pt idx="587">0.00013273401516433899</cx:pt>
          <cx:pt idx="588">-0.00011174558004502</cx:pt>
          <cx:pt idx="589">-0.00053043477294487898</cx:pt>
          <cx:pt idx="590">-0.00096942803036701396</cx:pt>
          <cx:pt idx="591">-0.0098582253754951402</cx:pt>
          <cx:pt idx="592">-0.01856111567641</cx:pt>
          <cx:pt idx="593">-0.0212687973191109</cx:pt>
          <cx:pt idx="594">-0.0137789012173293</cx:pt>
          <cx:pt idx="595">-0.00091479174436094601</cx:pt>
          <cx:pt idx="596">0.012961679940577399</cx:pt>
          <cx:pt idx="597">0.0079093301250245107</cx:pt>
          <cx:pt idx="598">-0.030116542225979301</cx:pt>
          <cx:pt idx="599">0.0150829808256323</cx:pt>
          <cx:pt idx="600">0.0106258821120207</cx:pt>
          <cx:pt idx="601">0.032966630562347499</cx:pt>
          <cx:pt idx="602">0.0251243717222846</cx:pt>
          <cx:pt idx="603">0.082660877587258305</cx:pt>
          <cx:pt idx="604">0.051062375454358502</cx:pt>
          <cx:pt idx="605">0.057087884695268203</cx:pt>
          <cx:pt idx="606">0.0236520555271422</cx:pt>
          <cx:pt idx="607">0.0063257128362951198</cx:pt>
          <cx:pt idx="608">0.0027113635624845</cx:pt>
          <cx:pt idx="609">0.0051661794622780699</cx:pt>
          <cx:pt idx="610">0.0071373120424165198</cx:pt>
          <cx:pt idx="611">-0.013119203639376501</cx:pt>
          <cx:pt idx="612">-0.0058318584472813696</cx:pt>
          <cx:pt idx="613">-0.0024292088158052502</cx:pt>
          <cx:pt idx="614">0.00059065584619045195</cx:pt>
          <cx:pt idx="615">0.00073701722398984899</cx:pt>
          <cx:pt idx="616">-0.00053309911698236996</cx:pt>
          <cx:pt idx="617">3.1262017103717598e-05</cx:pt>
          <cx:pt idx="618">-0.00096320324626934795</cx:pt>
          <cx:pt idx="619">-0.0086955695466409098</cx:pt>
          <cx:pt idx="620">-0.0043882297109554104</cx:pt>
          <cx:pt idx="621">-0.0057358311056360696</cx:pt>
          <cx:pt idx="622">0.0016686745884280101</cx:pt>
          <cx:pt idx="623">0.0148878082067165</cx:pt>
          <cx:pt idx="624">0.0228895773331734</cx:pt>
          <cx:pt idx="625">0.0193877312889775</cx:pt>
          <cx:pt idx="626">-0.035312964932287298</cx:pt>
          <cx:pt idx="627">-0.00026206636253499598</cx:pt>
          <cx:pt idx="628">-0.031941846436082902</cx:pt>
          <cx:pt idx="629">0.0242282643195195</cx:pt>
          <cx:pt idx="630">0.033023290090283097</cx:pt>
          <cx:pt idx="631">0.070812026291986005</cx:pt>
          <cx:pt idx="632">0.065040413012190504</cx:pt>
          <cx:pt idx="633">0.041783834126524401</cx:pt>
          <cx:pt idx="634">0.047374938774055603</cx:pt>
          <cx:pt idx="635">0.035810858928854501</cx:pt>
          <cx:pt idx="636">0.0228937435130337</cx:pt>
          <cx:pt idx="637">0.023285698364533099</cx:pt>
          <cx:pt idx="638">0.0060517855173269899</cx:pt>
          <cx:pt idx="639">-0.0137436406756789</cx:pt>
          <cx:pt idx="640">-0.0013592084855948399</cx:pt>
          <cx:pt idx="641">-0.00080013069396899102</cx:pt>
          <cx:pt idx="642">-0.0010061397924321801</cx:pt>
          <cx:pt idx="643">-9.1622545824491302e-05</cx:pt>
          <cx:pt idx="644">0.00063862209478681797</cx:pt>
          <cx:pt idx="645">0.00027069523371889601</cx:pt>
          <cx:pt idx="646">-0.00070563703624584005</cx:pt>
          <cx:pt idx="647">-0.0055926409537952098</cx:pt>
          <cx:pt idx="648">-0.0058230427091129702</cx:pt>
          <cx:pt idx="649">-0.016922684655996698</cx:pt>
          <cx:pt idx="650">-0.0136584219481263</cx:pt>
          <cx:pt idx="651">-0.0098521904807131692</cx:pt>
          <cx:pt idx="652">0.018090433727853201</cx:pt>
          <cx:pt idx="653">0.0436363091751285</cx:pt>
          <cx:pt idx="654">0.0026665874263226501</cx:pt>
          <cx:pt idx="655">-0.016792307726727199</cx:pt>
          <cx:pt idx="656">-0.0095517144326339298</cx:pt>
          <cx:pt idx="657">0.029329260087107598</cx:pt>
          <cx:pt idx="658">0.036082685843646399</cx:pt>
          <cx:pt idx="659">0.077830355208924298</cx:pt>
          <cx:pt idx="660">0.095086457134706204</cx:pt>
          <cx:pt idx="661">0.052502786235470202</cx:pt>
          <cx:pt idx="662">0.054578771862527901</cx:pt>
          <cx:pt idx="663">0.038386756795811001</cx:pt>
          <cx:pt idx="664">0.0233418133191866</cx:pt>
          <cx:pt idx="665">0.0096714947443686493</cx:pt>
          <cx:pt idx="666">-0.00026450377967215098</cx:pt>
          <cx:pt idx="667">-0.00944787055992353</cx:pt>
          <cx:pt idx="668">-0.0046288656088446798</cx:pt>
          <cx:pt idx="669">-0.00031502231877191401</cx:pt>
          <cx:pt idx="670">0.00014657139045750901</cx:pt>
          <cx:pt idx="671">0.000553688193667549</cx:pt>
          <cx:pt idx="672">-0.00049014448655752395</cx:pt>
          <cx:pt idx="673">-0.0011057307276821601</cx:pt>
          <cx:pt idx="674">0.00058277927721076298</cx:pt>
          <cx:pt idx="675">-0.00092579627414594195</cx:pt>
          <cx:pt idx="676">-0.0068622624513112697</cx:pt>
          <cx:pt idx="677">-0.026599300057470899</cx:pt>
          <cx:pt idx="678">-0.034593336265953102</cx:pt>
          <cx:pt idx="679">-0.025466734121934901</cx:pt>
          <cx:pt idx="680">-0.0018581730925089301</cx:pt>
          <cx:pt idx="681">0.052361070684037801</cx:pt>
          <cx:pt idx="682">0.039331296192370697</cx:pt>
          <cx:pt idx="683">0.044681618673262702</cx:pt>
          <cx:pt idx="684">0.024758088015442398</cx:pt>
          <cx:pt idx="685">-0.020814163239968299</cx:pt>
          <cx:pt idx="686">-0.0041138502821679796</cx:pt>
          <cx:pt idx="687">0.026253053667844799</cx:pt>
          <cx:pt idx="688">0.047373269402372797</cx:pt>
          <cx:pt idx="689">0.0093086575826387408</cx:pt>
          <cx:pt idx="690">0.0231779991644811</cx:pt>
          <cx:pt idx="691">0.016611574782980101</cx:pt>
          <cx:pt idx="692">-0.00070492461752688597</cx:pt>
          <cx:pt idx="693">-0.0062111304577386001</cx:pt>
          <cx:pt idx="694">-0.0088185291859275202</cx:pt>
          <cx:pt idx="695">-0.0071710819628350696</cx:pt>
          <cx:pt idx="696">-0.00405385515433294</cx:pt>
          <cx:pt idx="697">-0.00073796531349952803</cx:pt>
          <cx:pt idx="698">-0.00021918150526487</cx:pt>
          <cx:pt idx="699">6.7639329238831098e-05</cx:pt>
          <cx:pt idx="700">0.00058774227774994797</cx:pt>
          <cx:pt idx="701">4.7320126861747101e-05</cx:pt>
          <cx:pt idx="702">0.00011516646420880399</cx:pt>
          <cx:pt idx="703">-0.0011948610754141701</cx:pt>
          <cx:pt idx="704">-0.0106558920908656</cx:pt>
          <cx:pt idx="705">-0.019215800963772001</cx:pt>
          <cx:pt idx="706">-0.023124705704298601</cx:pt>
          <cx:pt idx="707">-0.027127320152105099</cx:pt>
          <cx:pt idx="708">-0.018337563939984199</cx:pt>
          <cx:pt idx="709">-0.0047520538152070798</cx:pt>
          <cx:pt idx="710">-0.0108562353571913</cx:pt>
          <cx:pt idx="711">-0.034410825907897097</cx:pt>
          <cx:pt idx="712">-0.015428166503743601</cx:pt>
          <cx:pt idx="713">-0.033347518402427202</cx:pt>
          <cx:pt idx="714">-0.029563744291787701</cx:pt>
          <cx:pt idx="715">-0.015925554554949199</cx:pt>
          <cx:pt idx="716">-0.0043614754362649496</cx:pt>
          <cx:pt idx="717">0.0066331124107404903</cx:pt>
          <cx:pt idx="718">0.0072504320152912399</cx:pt>
          <cx:pt idx="719">0.00065861851026892805</cx:pt>
          <cx:pt idx="720">-0.0041717039770697902</cx:pt>
          <cx:pt idx="721">-0.00185507577743986</cx:pt>
          <cx:pt idx="722">-0.00289404736665946</cx:pt>
          <cx:pt idx="723">-0.0019965546753758401</cx:pt>
          <cx:pt idx="724">-0.00108790082078262</cx:pt>
          <cx:pt idx="725">-0.00138051190526081</cx:pt>
          <cx:pt idx="726">-2.70944793826336e-05</cx:pt>
          <cx:pt idx="727">0.000262742543673607</cx:pt>
          <cx:pt idx="728">0.00032516566385219</cx:pt>
          <cx:pt idx="729">3.1299535711261199e-05</cx:pt>
          <cx:pt idx="730">-0.00052898675015694205</cx:pt>
          <cx:pt idx="731">-0.00057644921540464999</cx:pt>
          <cx:pt idx="732">0.00083385857596626897</cx:pt>
          <cx:pt idx="733">-0.00037013841937414202</cx:pt>
          <cx:pt idx="734">-0.00069933461605719497</cx:pt>
          <cx:pt idx="735">-0.0030164747533967199</cx:pt>
          <cx:pt idx="736">-0.010510296423901701</cx:pt>
          <cx:pt idx="737">-0.018752815163037801</cx:pt>
          <cx:pt idx="738">-0.0080215741294148105</cx:pt>
          <cx:pt idx="739">-0.0058075592636075996</cx:pt>
          <cx:pt idx="740">-0.0088597514854278307</cx:pt>
          <cx:pt idx="741">-0.045436530817497503</cx:pt>
          <cx:pt idx="742">-0.0397984339504628</cx:pt>
          <cx:pt idx="743">-0.0138475240521933</cx:pt>
          <cx:pt idx="744">-0.0035750081573009901</cx:pt>
          <cx:pt idx="745">-0.0041846169569718702</cx:pt>
          <cx:pt idx="746">-0.0122780279726272</cx:pt>
          <cx:pt idx="747">-0.015293495555184101</cx:pt>
          <cx:pt idx="748">-0.0091397073043165793</cx:pt>
          <cx:pt idx="749">-0.0036040919728346499</cx:pt>
          <cx:pt idx="750">-0.0031458765400016</cx:pt>
          <cx:pt idx="751">-0.00066324216345573699</cx:pt>
          <cx:pt idx="752">0.00059703810028303105</cx:pt>
          <cx:pt idx="753">0.000589790569872982</cx:pt>
          <cx:pt idx="754">0.00028426522419514001</cx:pt>
          <cx:pt idx="755">0.00131556110311982</cx:pt>
          <cx:pt idx="756">0.000261838171973342</cx:pt>
          <cx:pt idx="757">-0.00065682870934204304</cx:pt>
          <cx:pt idx="758">-0.00026702684696753101</cx:pt>
          <cx:pt idx="759">0.00024976201068864799</cx:pt>
          <cx:pt idx="760">-0.00013407719376214801</cx:pt>
          <cx:pt idx="761">0.000133355603938915</cx:pt>
          <cx:pt idx="762">-0.00053493245000937905</cx:pt>
          <cx:pt idx="763">-0.0014745029337267599</cx:pt>
          <cx:pt idx="764">-0.0021548158283509699</cx:pt>
          <cx:pt idx="765">-0.00055384145392298103</cx:pt>
          <cx:pt idx="766">-0.0039996762731935101</cx:pt>
          <cx:pt idx="767">-0.00177407448373748</cx:pt>
          <cx:pt idx="768">-0.00088932264152508805</cx:pt>
          <cx:pt idx="769">-0.0014771219086760999</cx:pt>
          <cx:pt idx="770">-5.3733227136035297e-05</cx:pt>
          <cx:pt idx="771">0.00060920133410206098</cx:pt>
          <cx:pt idx="772">-0.0021643155245924801</cx:pt>
          <cx:pt idx="773">-0.0044745688879372601</cx:pt>
          <cx:pt idx="774">-0.0099139348149528406</cx:pt>
          <cx:pt idx="775">-0.00176626468709854</cx:pt>
          <cx:pt idx="776">0.00042148873861682599</cx:pt>
          <cx:pt idx="777">-0.0013719607224154599</cx:pt>
          <cx:pt idx="778">-0.00076920898153167501</cx:pt>
          <cx:pt idx="779">5.7428419160228899e-05</cx:pt>
          <cx:pt idx="780">0.00031286011141762202</cx:pt>
          <cx:pt idx="781">-0.00020540913457865899</cx:pt>
          <cx:pt idx="782">0.00073798731110157403</cx:pt>
          <cx:pt idx="783">-0.00044838723166849799</cx:pt>
        </cx:lvl>
      </cx:numDim>
    </cx:data>
    <cx:data id="158">
      <cx:numDim type="val">
        <cx:f>'001_WA_F - 副本'!$FC$1:$FC$784</cx:f>
        <cx:lvl ptCount="784" formatCode="G/通用格式">
          <cx:pt idx="0">0.000320638734808657</cx:pt>
          <cx:pt idx="1">-0.000102747935434947</cx:pt>
          <cx:pt idx="2">-0.00033013302727601199</cx:pt>
          <cx:pt idx="3">-0.000110364556614551</cx:pt>
          <cx:pt idx="4">0.000404076835588551</cx:pt>
          <cx:pt idx="5">-0.000190518124236434</cx:pt>
          <cx:pt idx="6">-0.00047030074619939702</cx:pt>
          <cx:pt idx="7">-0.0013299826446488601</cx:pt>
          <cx:pt idx="8">-0.00050102261648190204</cx:pt>
          <cx:pt idx="9">0.00045646835281918302</cx:pt>
          <cx:pt idx="10">-0.00037881006024711197</cx:pt>
          <cx:pt idx="11">-0.00019564862643489799</cx:pt>
          <cx:pt idx="12">-0.00013922914830104299</cx:pt>
          <cx:pt idx="13">-0.00012302402446282901</cx:pt>
          <cx:pt idx="14">0.00040218653524207398</cx:pt>
          <cx:pt idx="15">-0.00068032851343571995</cx:pt>
          <cx:pt idx="16">-4.07381593701941e-05</cx:pt>
          <cx:pt idx="17">0.00041004116042171903</cx:pt>
          <cx:pt idx="18">-0.000129539144067263</cx:pt>
          <cx:pt idx="19">0.000311241922190947</cx:pt>
          <cx:pt idx="20">-0.00038240221661400001</cx:pt>
          <cx:pt idx="21">-0.00012362094909031801</cx:pt>
          <cx:pt idx="22">-0.00070307518421370804</cx:pt>
          <cx:pt idx="23">0.00025029994569681702</cx:pt>
          <cx:pt idx="24">5.9273417828376397e-05</cx:pt>
          <cx:pt idx="25">0.00047874972687134598</cx:pt>
          <cx:pt idx="26">0.00025131336227724902</cx:pt>
          <cx:pt idx="27">-0.000242785020790032</cx:pt>
          <cx:pt idx="28">0.000109814310953426</cx:pt>
          <cx:pt idx="29">-0.00028075390642238698</cx:pt>
          <cx:pt idx="30">0.00024466195871251603</cx:pt>
          <cx:pt idx="31">0.00037116448431687599</cx:pt>
          <cx:pt idx="32">-0.00016754023688888799</cx:pt>
          <cx:pt idx="33">0.00045680625653565402</cx:pt>
          <cx:pt idx="34">-0.00049620840740891795</cx:pt>
          <cx:pt idx="35">-0.00086326687165477203</cx:pt>
          <cx:pt idx="36">-0.00061618081151978998</cx:pt>
          <cx:pt idx="37">-0.0010492814797645801</cx:pt>
          <cx:pt idx="38">-0.00023394231987332401</cx:pt>
          <cx:pt idx="39">-0.00029296905762504001</cx:pt>
          <cx:pt idx="40">-0.000752578602764636</cx:pt>
          <cx:pt idx="41">-0.00103079649441324</cx:pt>
          <cx:pt idx="42">-0.000894777127659105</cx:pt>
          <cx:pt idx="43">-0.00028863131909081299</cx:pt>
          <cx:pt idx="44">-0.000319595942741788</cx:pt>
          <cx:pt idx="45">-0.00035336780314715202</cx:pt>
          <cx:pt idx="46">-0.00082257157602302097</cx:pt>
          <cx:pt idx="47">-0.00060172250902055396</cx:pt>
          <cx:pt idx="48">-0.00022827088230311301</cx:pt>
          <cx:pt idx="49">-0.00057810673439003305</cx:pt>
          <cx:pt idx="50">-0.00019877204687339899</cx:pt>
          <cx:pt idx="51">2.86513707139131e-05</cx:pt>
          <cx:pt idx="52">0.00045573604767330301</cx:pt>
          <cx:pt idx="53">-3.7374721601961302e-05</cx:pt>
          <cx:pt idx="54">0.00054245291743528704</cx:pt>
          <cx:pt idx="55">-0.00013361331787871899</cx:pt>
          <cx:pt idx="56">-0.000204951298988703</cx:pt>
          <cx:pt idx="57">-0.00053277401552458495</cx:pt>
          <cx:pt idx="58">0.000141715728921686</cx:pt>
          <cx:pt idx="59">1.98606729334388e-05</cx:pt>
          <cx:pt idx="60">0.00042665131833570698</cx:pt>
          <cx:pt idx="61">0.00032484950231045201</cx:pt>
          <cx:pt idx="62">-0.00068032393821871196</cx:pt>
          <cx:pt idx="63">-0.00187803106238568</cx:pt>
          <cx:pt idx="64">-0.00242311992544335</cx:pt>
          <cx:pt idx="65">-0.0026690667059400099</cx:pt>
          <cx:pt idx="66">-0.0028712056210212101</cx:pt>
          <cx:pt idx="67">-0.0067078115020437201</cx:pt>
          <cx:pt idx="68">-0.0085776161386235707</cx:pt>
          <cx:pt idx="69">-0.0078458735372180597</cx:pt>
          <cx:pt idx="70">-0.0067130507687131998</cx:pt>
          <cx:pt idx="71">-0.0050396374974141503</cx:pt>
          <cx:pt idx="72">-0.00387649531370624</cx:pt>
          <cx:pt idx="73">-0.0027979314815930502</cx:pt>
          <cx:pt idx="74">-0.00088443045347893904</cx:pt>
          <cx:pt idx="75">-0.0033497049748760399</cx:pt>
          <cx:pt idx="76">-0.00042632122977623999</cx:pt>
          <cx:pt idx="77">-0.00042758393359293</cx:pt>
          <cx:pt idx="78">-0.000261118664480871</cx:pt>
          <cx:pt idx="79">0.00013962131303878401</cx:pt>
          <cx:pt idx="80">0.00057623177347035002</cx:pt>
          <cx:pt idx="81">-0.00033306371164031398</cx:pt>
          <cx:pt idx="82">-0.00066915449598987605</cx:pt>
          <cx:pt idx="83">0.00032357037826041498</cx:pt>
          <cx:pt idx="84">0.00017817122683283</cx:pt>
          <cx:pt idx="85">3.0669259859594202e-06</cx:pt>
          <cx:pt idx="86">-0.00104733489619875</cx:pt>
          <cx:pt idx="87">-0.00024461793878177598</cx:pt>
          <cx:pt idx="88">0.000465112788378458</cx:pt>
          <cx:pt idx="89">-0.00015643210547212899</cx:pt>
          <cx:pt idx="90">-0.00015191164875734799</cx:pt>
          <cx:pt idx="91">-0.00254449790585454</cx:pt>
          <cx:pt idx="92">-0.0043699350467799698</cx:pt>
          <cx:pt idx="93">-0.0096130998821045699</cx:pt>
          <cx:pt idx="94">-0.012156876671023499</cx:pt>
          <cx:pt idx="95">-0.018583379974969699</cx:pt>
          <cx:pt idx="96">-0.0223915916763224</cx:pt>
          <cx:pt idx="97">-0.0246895412708374</cx:pt>
          <cx:pt idx="98">-0.0167857751815212</cx:pt>
          <cx:pt idx="99">-0.0101691056487066</cx:pt>
          <cx:pt idx="100">-0.0045559782194571404</cx:pt>
          <cx:pt idx="101">-0.0072541447661423203</cx:pt>
          <cx:pt idx="102">-0.0087081434017639101</cx:pt>
          <cx:pt idx="103">-0.0101488616217374</cx:pt>
          <cx:pt idx="104">-0.0067981184647419</cx:pt>
          <cx:pt idx="105">-0.0052952888056620601</cx:pt>
          <cx:pt idx="106">-0.0036741872718124898</cx:pt>
          <cx:pt idx="107">-0.0022072094124260598</cx:pt>
          <cx:pt idx="108">-0.00041441290597845801</cx:pt>
          <cx:pt idx="109">-0.000326710219199862</cx:pt>
          <cx:pt idx="110">0.00075695756636087199</cx:pt>
          <cx:pt idx="111">0.000124754543590994</cx:pt>
          <cx:pt idx="112">0.000191912596065063</cx:pt>
          <cx:pt idx="113">-5.6088232630373099e-06</cx:pt>
          <cx:pt idx="114">-0.000129760591353696</cx:pt>
          <cx:pt idx="115">3.5894880676375703e-05</cx:pt>
          <cx:pt idx="116">0.00049191379643890199</cx:pt>
          <cx:pt idx="117">-0.0010122627572505701</cx:pt>
          <cx:pt idx="118">-0.0010231379722543299</cx:pt>
          <cx:pt idx="119">0.00040099422135544998</cx:pt>
          <cx:pt idx="120">-0.00591363397058642</cx:pt>
          <cx:pt idx="121">-0.014120152620952</cx:pt>
          <cx:pt idx="122">-0.0114259858626676</cx:pt>
          <cx:pt idx="123">-0.0066668905707027003</cx:pt>
          <cx:pt idx="124">-0.010991289900057301</cx:pt>
          <cx:pt idx="125">-0.014059323168796699</cx:pt>
          <cx:pt idx="126">0.0013153647998712899</cx:pt>
          <cx:pt idx="127">0.0046445818057749798</cx:pt>
          <cx:pt idx="128">0.00125458072838218</cx:pt>
          <cx:pt idx="129">-0.0044013010984221401</cx:pt>
          <cx:pt idx="130">-0.00345243072732157</cx:pt>
          <cx:pt idx="131">-0.0034518514157766602</cx:pt>
          <cx:pt idx="132">-0.0085986935481086792</cx:pt>
          <cx:pt idx="133">-0.0043942855781575899</cx:pt>
          <cx:pt idx="134">-0.0045436749485949501</cx:pt>
          <cx:pt idx="135">0.00085793397493745701</cx:pt>
          <cx:pt idx="136">0.0046032276395892796</cx:pt>
          <cx:pt idx="137">0.0024928454672076602</cx:pt>
          <cx:pt idx="138">0.00077507535436680799</cx:pt>
          <cx:pt idx="139">-0.000138047142682785</cx:pt>
          <cx:pt idx="140">0.00046028902478031399</cx:pt>
          <cx:pt idx="141">0.00087750464351744602</cx:pt>
          <cx:pt idx="142">0.00020217627272284001</cx:pt>
          <cx:pt idx="143">-0.00022626118008682499</cx:pt>
          <cx:pt idx="144">0.00046398542160481598</cx:pt>
          <cx:pt idx="145">0.0025793996794253901</cx:pt>
          <cx:pt idx="146">0.0016802610693094099</cx:pt>
          <cx:pt idx="147">-0.0061907371306289798</cx:pt>
          <cx:pt idx="148">-0.0084296784232832395</cx:pt>
          <cx:pt idx="149">-0.013328699502197901</cx:pt>
          <cx:pt idx="150">-0.015149168091385201</cx:pt>
          <cx:pt idx="151">0.0070373721294069696</cx:pt>
          <cx:pt idx="152">0.01471210693334</cx:pt>
          <cx:pt idx="153">0.0116063023083025</cx:pt>
          <cx:pt idx="154">-0.0122087772627766</cx:pt>
          <cx:pt idx="155">-0.031790911744918403</cx:pt>
          <cx:pt idx="156">-0.047990687168309301</cx:pt>
          <cx:pt idx="157">-0.038330371053963398</cx:pt>
          <cx:pt idx="158">-0.0279634242976275</cx:pt>
          <cx:pt idx="159">-0.021309053896158899</cx:pt>
          <cx:pt idx="160">-0.0121949575317673</cx:pt>
          <cx:pt idx="161">-0.010799457707916099</cx:pt>
          <cx:pt idx="162">-0.0073117389219897197</cx:pt>
          <cx:pt idx="163">0.0027627715599696499</cx:pt>
          <cx:pt idx="164">0.0066413852333917101</cx:pt>
          <cx:pt idx="165">0.0043518640536063403</cx:pt>
          <cx:pt idx="166">0.0013348591564796299</cx:pt>
          <cx:pt idx="167">0.00064337736729790595</cx:pt>
          <cx:pt idx="168">0.00086162453664847204</cx:pt>
          <cx:pt idx="169">0.00047817294764555297</cx:pt>
          <cx:pt idx="170">-0.00010834092486095699</cx:pt>
          <cx:pt idx="171">4.2607381120177098e-05</cx:pt>
          <cx:pt idx="172">0.0056239926380481902</cx:pt>
          <cx:pt idx="173">0.00091625098657472401</cx:pt>
          <cx:pt idx="174">0.0027424962492839898</cx:pt>
          <cx:pt idx="175">-0.0060518971744036197</cx:pt>
          <cx:pt idx="176">-0.00116552488483425</cx:pt>
          <cx:pt idx="177">0.00334721122529866</cx:pt>
          <cx:pt idx="178">-0.0059734848799693598</cx:pt>
          <cx:pt idx="179">0.0041699824117649399</cx:pt>
          <cx:pt idx="180">-0.0035233134912010999</cx:pt>
          <cx:pt idx="181">-0.0087409338118721192</cx:pt>
          <cx:pt idx="182">-0.0332502644346645</cx:pt>
          <cx:pt idx="183">-0.037121329703062998</cx:pt>
          <cx:pt idx="184">-0.0171100804880201</cx:pt>
          <cx:pt idx="185">-0.014354301863302299</cx:pt>
          <cx:pt idx="186">-0.024470107653293102</cx:pt>
          <cx:pt idx="187">-0.023893111587550399</cx:pt>
          <cx:pt idx="188">-0.010482499461858299</cx:pt>
          <cx:pt idx="189">0.0014012077374555201</cx:pt>
          <cx:pt idx="190">-0.0074321538811761697</cx:pt>
          <cx:pt idx="191">-7.2979134195288501e-05</cx:pt>
          <cx:pt idx="192">0.0064029546858532299</cx:pt>
          <cx:pt idx="193">0.0059167937828263403</cx:pt>
          <cx:pt idx="194">0.0014157966284848501</cx:pt>
          <cx:pt idx="195">0.00026357251211525402</cx:pt>
          <cx:pt idx="196">0.000133770711421832</cx:pt>
          <cx:pt idx="197">0.00036704998033967298</cx:pt>
          <cx:pt idx="198">0.0042455920996943</cx:pt>
          <cx:pt idx="199">0.0074059983918305797</cx:pt>
          <cx:pt idx="200">0.0088607784406532896</cx:pt>
          <cx:pt idx="201">0.00168537409555816</cx:pt>
          <cx:pt idx="202">0.015272349487752799</cx:pt>
          <cx:pt idx="203">0.0087774226748592692</cx:pt>
          <cx:pt idx="204">0.012649571300524401</cx:pt>
          <cx:pt idx="205">0.0108977108395706</cx:pt>
          <cx:pt idx="206">0.0057261923232288497</cx:pt>
          <cx:pt idx="207">-0.0079904729902756707</cx:pt>
          <cx:pt idx="208">-0.0087502510760938904</cx:pt>
          <cx:pt idx="209">-0.00440404031262166</cx:pt>
          <cx:pt idx="210">-0.016599645889931201</cx:pt>
          <cx:pt idx="211">-0.0044953738265763798</cx:pt>
          <cx:pt idx="212">0.0070603894159781298</cx:pt>
          <cx:pt idx="213">0.012101566733979901</cx:pt>
          <cx:pt idx="214">0.0058388405858826598</cx:pt>
          <cx:pt idx="215">0.0021382206420823601</cx:pt>
          <cx:pt idx="216">0.0023244963199329999</cx:pt>
          <cx:pt idx="217">-0.010836774682542001</cx:pt>
          <cx:pt idx="218">-0.010216636829183799</cx:pt>
          <cx:pt idx="219">-0.00093548472803842197</cx:pt>
          <cx:pt idx="220">0.0054524474567455503</cx:pt>
          <cx:pt idx="221">0.0044634602367212501</cx:pt>
          <cx:pt idx="222">0.0014182505940126401</cx:pt>
          <cx:pt idx="223">0.00037811514113600902</cx:pt>
          <cx:pt idx="224">-0.000642722854356353</cx:pt>
          <cx:pt idx="225">0.000608607462674133</cx:pt>
          <cx:pt idx="226">0.0050942719324114597</cx:pt>
          <cx:pt idx="227">0.0098281776014936401</cx:pt>
          <cx:pt idx="228">0.0113788456867375</cx:pt>
          <cx:pt idx="229">0.00953884878069804</cx:pt>
          <cx:pt idx="230">0.0100193693463778</cx:pt>
          <cx:pt idx="231">0.0058521047592575001</cx:pt>
          <cx:pt idx="232">0.042387537980982798</cx:pt>
          <cx:pt idx="233">0.036404859796778502</cx:pt>
          <cx:pt idx="234">0.021836559231738498</cx:pt>
          <cx:pt idx="235">0.019962072267915701</cx:pt>
          <cx:pt idx="236">0.010250511242912401</cx:pt>
          <cx:pt idx="237">0.0066624850859813801</cx:pt>
          <cx:pt idx="238">0.022638670635999201</cx:pt>
          <cx:pt idx="239">0.042844452181817802</cx:pt>
          <cx:pt idx="240">0.022915562087076</cx:pt>
          <cx:pt idx="241">0.0051512372418100801</cx:pt>
          <cx:pt idx="242">0.0100124283805223</cx:pt>
          <cx:pt idx="243">0.0113173850460127</cx:pt>
          <cx:pt idx="244">0.0042858189625290003</cx:pt>
          <cx:pt idx="245">-0.0052314655667661603</cx:pt>
          <cx:pt idx="246">-0.0039422387427878796</cx:pt>
          <cx:pt idx="247">-0.0014206374745108501</cx:pt>
          <cx:pt idx="248">0.00887040905202972</cx:pt>
          <cx:pt idx="249">0.00754823843133259</cx:pt>
          <cx:pt idx="250">0.0031438016488530901</cx:pt>
          <cx:pt idx="251">-0.00013509622441463699</cx:pt>
          <cx:pt idx="252">0.00014714256080566201</cx:pt>
          <cx:pt idx="253">0.00074483830982634497</cx:pt>
          <cx:pt idx="254">0.0027793859964498902</cx:pt>
          <cx:pt idx="255">0.00857907466312266</cx:pt>
          <cx:pt idx="256">0.017220619060131</cx:pt>
          <cx:pt idx="257">0.0039114971733445001</cx:pt>
          <cx:pt idx="258">0.016992600817623001</cx:pt>
          <cx:pt idx="259">0.017015387777461501</cx:pt>
          <cx:pt idx="260">0.0348356209053323</cx:pt>
          <cx:pt idx="261">0.033085904169982097</cx:pt>
          <cx:pt idx="262">0.015661984999932502</cx:pt>
          <cx:pt idx="263">0.0136356675264087</cx:pt>
          <cx:pt idx="264">0.016264597090427001</cx:pt>
          <cx:pt idx="265">0.0013450575815085199</cx:pt>
          <cx:pt idx="266">0.0135322599828728</cx:pt>
          <cx:pt idx="267">0.012615111131027699</cx:pt>
          <cx:pt idx="268">0.0149884700120765</cx:pt>
          <cx:pt idx="269">0.020076753714635399</cx:pt>
          <cx:pt idx="270">-0.0076729301256749597</cx:pt>
          <cx:pt idx="271">0.00084575670441271503</cx:pt>
          <cx:pt idx="272">0.0133951439145624</cx:pt>
          <cx:pt idx="273">0.0091942872917594298</cx:pt>
          <cx:pt idx="274">-0.0010683469875804299</cx:pt>
          <cx:pt idx="275">-0.0038343049496575399</cx:pt>
          <cx:pt idx="276">0.0042716218999554103</cx:pt>
          <cx:pt idx="277">0.0084558819701213307</cx:pt>
          <cx:pt idx="278">0.00538281317068113</cx:pt>
          <cx:pt idx="279">0.0032762898215557201</cx:pt>
          <cx:pt idx="280">9.9692809378466599e-05</cx:pt>
          <cx:pt idx="281">0.00073182088328640896</cx:pt>
          <cx:pt idx="282">0.00372776627566616</cx:pt>
          <cx:pt idx="283">0.0075741882878776002</cx:pt>
          <cx:pt idx="284">0.018026838681407999</cx:pt>
          <cx:pt idx="285">0.0084041357961210303</cx:pt>
          <cx:pt idx="286">0.0147960805430934</cx:pt>
          <cx:pt idx="287">0.019889381611616699</cx:pt>
          <cx:pt idx="288">0.030811794780669401</cx:pt>
          <cx:pt idx="289">0.037827387946553902</cx:pt>
          <cx:pt idx="290">0.0041824937308097701</cx:pt>
          <cx:pt idx="291">-0.0060659062206171203</cx:pt>
          <cx:pt idx="292">-0.015388073604455099</cx:pt>
          <cx:pt idx="293">0.0035761284856020499</cx:pt>
          <cx:pt idx="294">0.0109728646991864</cx:pt>
          <cx:pt idx="295">-0.00488829628636953</cx:pt>
          <cx:pt idx="296">0.0037868037776766501</cx:pt>
          <cx:pt idx="297">-0.0190529168577874</cx:pt>
          <cx:pt idx="298">-0.0023129264486466002</cx:pt>
          <cx:pt idx="299">0.0040849343435512596</cx:pt>
          <cx:pt idx="300">0.016214171893221399</cx:pt>
          <cx:pt idx="301">0.0067077906627302803</cx:pt>
          <cx:pt idx="302">0.0049230290687190597</cx:pt>
          <cx:pt idx="303">0.0044404677119664598</cx:pt>
          <cx:pt idx="304">0.0044873613112124998</cx:pt>
          <cx:pt idx="305">0.0103077433478943</cx:pt>
          <cx:pt idx="306">0.00464973840838409</cx:pt>
          <cx:pt idx="307">0.00154966533194112</cx:pt>
          <cx:pt idx="308">4.89277095519583e-05</cx:pt>
          <cx:pt idx="309">0.00038496201004114899</cx:pt>
          <cx:pt idx="310">0.0057674927989516504</cx:pt>
          <cx:pt idx="311">0.0105082066056713</cx:pt>
          <cx:pt idx="312">0.0269400519281832</cx:pt>
          <cx:pt idx="313">0.020526574005990401</cx:pt>
          <cx:pt idx="314">0.0184617688219052</cx:pt>
          <cx:pt idx="315">0.038329171072405098</cx:pt>
          <cx:pt idx="316">0.039898686171003797</cx:pt>
          <cx:pt idx="317">0.025723352401770101</cx:pt>
          <cx:pt idx="318">0.0046595974766706202</cx:pt>
          <cx:pt idx="319">0.0141306444831445</cx:pt>
          <cx:pt idx="320">0.0169230367526715</cx:pt>
          <cx:pt idx="321">0.033422547780215299</cx:pt>
          <cx:pt idx="322">0.045463766425355399</cx:pt>
          <cx:pt idx="323">0.0151630465629737</cx:pt>
          <cx:pt idx="324">-0.019886441036476701</cx:pt>
          <cx:pt idx="325">-0.0088921223081950308</cx:pt>
          <cx:pt idx="326">0.0041708545311674198</cx:pt>
          <cx:pt idx="327">-0.00131131187009861</cx:pt>
          <cx:pt idx="328">0.020042371968539099</cx:pt>
          <cx:pt idx="329">0.00238692848819088</cx:pt>
          <cx:pt idx="330">0.0120828127451406</cx:pt>
          <cx:pt idx="331">0.010104323185197101</cx:pt>
          <cx:pt idx="332">0.0015719379178350801</cx:pt>
          <cx:pt idx="333">0.0051047253016643004</cx:pt>
          <cx:pt idx="334">0.0026017253485218902</cx:pt>
          <cx:pt idx="335">0.000726633871271093</cx:pt>
          <cx:pt idx="336">0.00068764659234944498</cx:pt>
          <cx:pt idx="337">0.0010371791776597099</cx:pt>
          <cx:pt idx="338">0.00453264556899382</cx:pt>
          <cx:pt idx="339">0.0097402622348876904</cx:pt>
          <cx:pt idx="340">0.034150751148550998</cx:pt>
          <cx:pt idx="341">0.0245091365960372</cx:pt>
          <cx:pt idx="342">0.00552729426811712</cx:pt>
          <cx:pt idx="343">0.023816557033527599</cx:pt>
          <cx:pt idx="344">0.0199660969183953</cx:pt>
          <cx:pt idx="345">-0.0046911196110597702</cx:pt>
          <cx:pt idx="346">-0.0118247354864394</cx:pt>
          <cx:pt idx="347">0.0106300732429445</cx:pt>
          <cx:pt idx="348">0.0015490799725235</cx:pt>
          <cx:pt idx="349">0.010382708995266899</cx:pt>
          <cx:pt idx="350">0.039929672719714399</cx:pt>
          <cx:pt idx="351">0.024466894382286698</cx:pt>
          <cx:pt idx="352">-0.0083789215855517608</cx:pt>
          <cx:pt idx="353">-0.0173540956547392</cx:pt>
          <cx:pt idx="354">0.011555646179458701</cx:pt>
          <cx:pt idx="355">-0.000504910136131924</cx:pt>
          <cx:pt idx="356">0.016309306022292001</cx:pt>
          <cx:pt idx="357">0.0069569459635305496</cx:pt>
          <cx:pt idx="358">0.0168883662528528</cx:pt>
          <cx:pt idx="359">0.0071360735051993196</cx:pt>
          <cx:pt idx="360">-0.010962698964906</cx:pt>
          <cx:pt idx="361">0.0045487844819748604</cx:pt>
          <cx:pt idx="362">0.0053685996259818297</cx:pt>
          <cx:pt idx="363">0.0014353413214201901</cx:pt>
          <cx:pt idx="364">-0.000381113552615162</cx:pt>
          <cx:pt idx="365">9.53664127884721e-05</cx:pt>
          <cx:pt idx="366">0.0028788283353637901</cx:pt>
          <cx:pt idx="367">0.0048739413908139599</cx:pt>
          <cx:pt idx="368">0.030723390710970699</cx:pt>
          <cx:pt idx="369">0.014341710755599001</cx:pt>
          <cx:pt idx="370">-0.0079102861732893194</cx:pt>
          <cx:pt idx="371">0.0109762424942721</cx:pt>
          <cx:pt idx="372">-0.0015875278939386399</cx:pt>
          <cx:pt idx="373">-0.0071096735476590001</cx:pt>
          <cx:pt idx="374">0.0060828416740696797</cx:pt>
          <cx:pt idx="375">0.022908200938563401</cx:pt>
          <cx:pt idx="376">0.013216556002915001</cx:pt>
          <cx:pt idx="377">0.042268071414500598</cx:pt>
          <cx:pt idx="378">0.053893516422918598</cx:pt>
          <cx:pt idx="379">0.020474372491680101</cx:pt>
          <cx:pt idx="380">0.0202180497123895</cx:pt>
          <cx:pt idx="381">-0.016535748728718401</cx:pt>
          <cx:pt idx="382">-0.000169477123885887</cx:pt>
          <cx:pt idx="383">0.010498742490013801</cx:pt>
          <cx:pt idx="384">0.027582147744770202</cx:pt>
          <cx:pt idx="385">0.026760800938308502</cx:pt>
          <cx:pt idx="386">0.0117813729589993</cx:pt>
          <cx:pt idx="387">-0.0049274728828779804</cx:pt>
          <cx:pt idx="388">-0.0154327632625767</cx:pt>
          <cx:pt idx="389">2.1256713478490099e-05</cx:pt>
          <cx:pt idx="390">0.00062672574951400605</cx:pt>
          <cx:pt idx="391">-0.00043316619955999903</cx:pt>
          <cx:pt idx="392">0.00073083528459580904</cx:pt>
          <cx:pt idx="393">-0.000273150812888115</cx:pt>
          <cx:pt idx="394">0.0010215215337295699</cx:pt>
          <cx:pt idx="395">0.0032700654256365902</cx:pt>
          <cx:pt idx="396">0.0121349035557935</cx:pt>
          <cx:pt idx="397">-0.0036474153366297299</cx:pt>
          <cx:pt idx="398">-0.012808144145857301</cx:pt>
          <cx:pt idx="399">-0.015100147640943799</cx:pt>
          <cx:pt idx="400">-0.027292444003261401</cx:pt>
          <cx:pt idx="401">-0.0023004443563647498</cx:pt>
          <cx:pt idx="402">-0.0018800947258285801</cx:pt>
          <cx:pt idx="403">0.010307068713744099</cx:pt>
          <cx:pt idx="404">0.036862161403014397</cx:pt>
          <cx:pt idx="405">0.038025005338636599</cx:pt>
          <cx:pt idx="406">0.020467592020775</cx:pt>
          <cx:pt idx="407">0.0204529114099836</cx:pt>
          <cx:pt idx="408">0.0130143754294882</cx:pt>
          <cx:pt idx="409">0.0070183098426082804</cx:pt>
          <cx:pt idx="410">0.011000267346688001</cx:pt>
          <cx:pt idx="411">0.015598855791114301</cx:pt>
          <cx:pt idx="412">0.027535670077142499</cx:pt>
          <cx:pt idx="413">0.018388464783403301</cx:pt>
          <cx:pt idx="414">0.016607977519110001</cx:pt>
          <cx:pt idx="415">0.0043604353721181602</cx:pt>
          <cx:pt idx="416">-0.016656672981521799</cx:pt>
          <cx:pt idx="417">-0.0067040173325609896</cx:pt>
          <cx:pt idx="418">-0.0011902866427202701</cx:pt>
          <cx:pt idx="419">-0.00043994420662963398</cx:pt>
          <cx:pt idx="420">0.00012553096224667099</cx:pt>
          <cx:pt idx="421">-0.000192130056276453</cx:pt>
          <cx:pt idx="422">-8.2778781669978405e-05</cx:pt>
          <cx:pt idx="423">0.0009137430093607</cx:pt>
          <cx:pt idx="424">0.0027632082678378999</cx:pt>
          <cx:pt idx="425">-0.0125992036023599</cx:pt>
          <cx:pt idx="426">-0.0161437235089073</cx:pt>
          <cx:pt idx="427">-0.0260675301626207</cx:pt>
          <cx:pt idx="428">-0.0259786436628031</cx:pt>
          <cx:pt idx="429">-0.010785767880512699</cx:pt>
          <cx:pt idx="430">-0.0079721832581629692</cx:pt>
          <cx:pt idx="431">0.0025746234992046302</cx:pt>
          <cx:pt idx="432">0.0097474082690034592</cx:pt>
          <cx:pt idx="433">0.019880986872464899</cx:pt>
          <cx:pt idx="434">0.017549270156827699</cx:pt>
          <cx:pt idx="435">0.033172116886279301</cx:pt>
          <cx:pt idx="436">0.034854981441491698</cx:pt>
          <cx:pt idx="437">0.046093321183000101</cx:pt>
          <cx:pt idx="438">0.0146955832302325</cx:pt>
          <cx:pt idx="439">0.019030805200951701</cx:pt>
          <cx:pt idx="440">0.024398172947424201</cx:pt>
          <cx:pt idx="441">0.026047505781061301</cx:pt>
          <cx:pt idx="442">0.0229819193121335</cx:pt>
          <cx:pt idx="443">0.0045643846990653597</cx:pt>
          <cx:pt idx="444">-0.014319602408046301</cx:pt>
          <cx:pt idx="445">-0.0105021063599089</cx:pt>
          <cx:pt idx="446">-0.0020288323001192198</cx:pt>
          <cx:pt idx="447">-0.00183821718367138</cx:pt>
          <cx:pt idx="448">-0.00066171564443300598</cx:pt>
          <cx:pt idx="449">-0.000118334749079003</cx:pt>
          <cx:pt idx="450">0.00081378381915490504</cx:pt>
          <cx:pt idx="451">0.000111235384265182</cx:pt>
          <cx:pt idx="452">0.0047158618626602696</cx:pt>
          <cx:pt idx="453">-0.016850940594558699</cx:pt>
          <cx:pt idx="454">-0.0259048421479748</cx:pt>
          <cx:pt idx="455">-0.01898356676047</cx:pt>
          <cx:pt idx="456">-0.0099643146760192303</cx:pt>
          <cx:pt idx="457">-0.015519296521004399</cx:pt>
          <cx:pt idx="458">-0.0151815160586248</cx:pt>
          <cx:pt idx="459">-0.019450442146405001</cx:pt>
          <cx:pt idx="460">0.0038700943130891802</cx:pt>
          <cx:pt idx="461">0.020671546875440001</cx:pt>
          <cx:pt idx="462">0.0068482942665855596</cx:pt>
          <cx:pt idx="463">0.017249735440667598</cx:pt>
          <cx:pt idx="464">0.031364011583508801</cx:pt>
          <cx:pt idx="465">0.035601493585892</cx:pt>
          <cx:pt idx="466">0.0193325201266497</cx:pt>
          <cx:pt idx="467">0.0119665983850522</cx:pt>
          <cx:pt idx="468">0.012739868585987101</cx:pt>
          <cx:pt idx="469">0.0136039625571109</cx:pt>
          <cx:pt idx="470">0.014276547601232399</cx:pt>
          <cx:pt idx="471">-0.0028175031600034001</cx:pt>
          <cx:pt idx="472">-0.0089172429211804901</cx:pt>
          <cx:pt idx="473">-0.0128593923128584</cx:pt>
          <cx:pt idx="474">-0.0042637790131971904</cx:pt>
          <cx:pt idx="475">-0.00086402792542932601</cx:pt>
          <cx:pt idx="476">-0.00048988909912783102</cx:pt>
          <cx:pt idx="477">0.00053525068907825304</cx:pt>
          <cx:pt idx="478">0.00055542612034113195</cx:pt>
          <cx:pt idx="479">-0.0011805786048167</cx:pt>
          <cx:pt idx="480">-0.0034332318742938701</cx:pt>
          <cx:pt idx="481">-0.0169183477786795</cx:pt>
          <cx:pt idx="482">-0.029613186091142999</cx:pt>
          <cx:pt idx="483">-0.034458930472041398</cx:pt>
          <cx:pt idx="484">-0.0225883890014799</cx:pt>
          <cx:pt idx="485">-0.019953007781561401</cx:pt>
          <cx:pt idx="486">-0.0314498788927551</cx:pt>
          <cx:pt idx="487">-0.0314817883111271</cx:pt>
          <cx:pt idx="488">-0.031058835131115299</cx:pt>
          <cx:pt idx="489">0.0029016838012645698</cx:pt>
          <cx:pt idx="490">-0.0072167435925392298</cx:pt>
          <cx:pt idx="491">-0.00329454130527566</cx:pt>
          <cx:pt idx="492">-0.0085814610610254593</cx:pt>
          <cx:pt idx="493">0.011586777098163</cx:pt>
          <cx:pt idx="494">0.0034035145216189501</cx:pt>
          <cx:pt idx="495">0.00387527089602773</cx:pt>
          <cx:pt idx="496">0.014657459872482299</cx:pt>
          <cx:pt idx="497">0.0016167499342844001</cx:pt>
          <cx:pt idx="498">0.010205981575431299</cx:pt>
          <cx:pt idx="499">-0.0042557971267115297</cx:pt>
          <cx:pt idx="500">-0.0110848358120218</cx:pt>
          <cx:pt idx="501">-0.0067925476149034297</cx:pt>
          <cx:pt idx="502">-0.00073641426436894895</cx:pt>
          <cx:pt idx="503">0.000366107444431389</cx:pt>
          <cx:pt idx="504">0.00083670302521222299</cx:pt>
          <cx:pt idx="505">0.000157077327720087</cx:pt>
          <cx:pt idx="506">0.0020852907216132401</cx:pt>
          <cx:pt idx="507">-0.0023747860916533401</cx:pt>
          <cx:pt idx="508">-0.0050443865528081297</cx:pt>
          <cx:pt idx="509">-0.0195027113709321</cx:pt>
          <cx:pt idx="510">-0.030496302328682501</cx:pt>
          <cx:pt idx="511">-0.034875257000885097</cx:pt>
          <cx:pt idx="512">-0.0285953651018627</cx:pt>
          <cx:pt idx="513">-0.028477979178947298</cx:pt>
          <cx:pt idx="514">-0.0311488859623456</cx:pt>
          <cx:pt idx="515">-0.041560475732403901</cx:pt>
          <cx:pt idx="516">-0.047277133222494098</cx:pt>
          <cx:pt idx="517">-0.016985071295192299</cx:pt>
          <cx:pt idx="518">-0.035104288200431301</cx:pt>
          <cx:pt idx="519">-0.041814486460937397</cx:pt>
          <cx:pt idx="520">-0.045488781972546598</cx:pt>
          <cx:pt idx="521">-0.0032130018141249298</cx:pt>
          <cx:pt idx="522">-0.0047087699168478197</cx:pt>
          <cx:pt idx="523">0.016254863347744401</cx:pt>
          <cx:pt idx="524">0.0092864804460285801</cx:pt>
          <cx:pt idx="525">-0.0098745206730821294</cx:pt>
          <cx:pt idx="526">-0.0044900641609874796</cx:pt>
          <cx:pt idx="527">-0.023707394190228701</cx:pt>
          <cx:pt idx="528">-0.024796634501886201</cx:pt>
          <cx:pt idx="529">-0.0044590505668916499</cx:pt>
          <cx:pt idx="530">0.0017122385792421699</cx:pt>
          <cx:pt idx="531">-0.00060882347974608702</cx:pt>
          <cx:pt idx="532">-0.00122364391387411</cx:pt>
          <cx:pt idx="533">0.00057851442689415395</cx:pt>
          <cx:pt idx="534">0.0016249215470175401</cx:pt>
          <cx:pt idx="535">-0.0030277364149118901</cx:pt>
          <cx:pt idx="536">-0.0096373861388613594</cx:pt>
          <cx:pt idx="537">-0.016544836029094401</cx:pt>
          <cx:pt idx="538">-0.026367278378858602</cx:pt>
          <cx:pt idx="539">-0.022831762634613</cx:pt>
          <cx:pt idx="540">-0.0148366075106563</cx:pt>
          <cx:pt idx="541">-0.0073846837653993103</cx:pt>
          <cx:pt idx="542">-0.022903225534834801</cx:pt>
          <cx:pt idx="543">-0.0380565411100958</cx:pt>
          <cx:pt idx="544">-0.0193464564022592</cx:pt>
          <cx:pt idx="545">-0.016965782439820401</cx:pt>
          <cx:pt idx="546">-0.036632615506570501</cx:pt>
          <cx:pt idx="547">-0.033827464443923302</cx:pt>
          <cx:pt idx="548">-0.039873899251937302</cx:pt>
          <cx:pt idx="549">-0.010883189265661499</cx:pt>
          <cx:pt idx="550">-0.000411078533880481</cx:pt>
          <cx:pt idx="551">0.019645832987876199</cx:pt>
          <cx:pt idx="552">-0.0056970578217197497</cx:pt>
          <cx:pt idx="553">-0.029113333731962201</cx:pt>
          <cx:pt idx="554">-0.023612964808834999</cx:pt>
          <cx:pt idx="555">-0.025685080220704499</cx:pt>
          <cx:pt idx="556">-0.022043036411363199</cx:pt>
          <cx:pt idx="557">-0.0048584932733181799</cx:pt>
          <cx:pt idx="558">-0.00059348647070308095</cx:pt>
          <cx:pt idx="559">-0.000132596895273343</cx:pt>
          <cx:pt idx="560">0.00049884685815807601</cx:pt>
          <cx:pt idx="561">-0.00037067225480121599</cx:pt>
          <cx:pt idx="562">-0.00021492953484873999</cx:pt>
          <cx:pt idx="563">-0.00293790856111426</cx:pt>
          <cx:pt idx="564">-0.0067701425157395403</cx:pt>
          <cx:pt idx="565">-0.0085008459537943403</cx:pt>
          <cx:pt idx="566">-0.0139033782145455</cx:pt>
          <cx:pt idx="567">-0.0085175403986017199</cx:pt>
          <cx:pt idx="568">0.0088892879333291198</cx:pt>
          <cx:pt idx="569">-0.0069836180997422097</cx:pt>
          <cx:pt idx="570">-0.010010118463268399</cx:pt>
          <cx:pt idx="571">-0.00935530636468687</cx:pt>
          <cx:pt idx="572">-0.0036764694218228101</cx:pt>
          <cx:pt idx="573">-0.015835850322750099</cx:pt>
          <cx:pt idx="574">-0.0177674789737053</cx:pt>
          <cx:pt idx="575">-0.023567487347503101</cx:pt>
          <cx:pt idx="576">-0.031313512421467002</cx:pt>
          <cx:pt idx="577">-0.01166459693095</cx:pt>
          <cx:pt idx="578">-0.018025408221508402</cx:pt>
          <cx:pt idx="579">0.00730609429400517</cx:pt>
          <cx:pt idx="580">-0.0045272403502578801</cx:pt>
          <cx:pt idx="581">-0.023044623047407502</cx:pt>
          <cx:pt idx="582">-0.017135419781578801</cx:pt>
          <cx:pt idx="583">-0.016712058636280201</cx:pt>
          <cx:pt idx="584">-0.0100522154906255</cx:pt>
          <cx:pt idx="585">-0.00181398451021623</cx:pt>
          <cx:pt idx="586">-0.00095785114787470598</cx:pt>
          <cx:pt idx="587">-0.00013008434882649499</cx:pt>
          <cx:pt idx="588">0.00054415695294118599</cx:pt>
          <cx:pt idx="589">0.00073814663412789198</cx:pt>
          <cx:pt idx="590">-0.00088385819510507799</cx:pt>
          <cx:pt idx="591">-0.0048098982641879796</cx:pt>
          <cx:pt idx="592">-0.0039770454244483803</cx:pt>
          <cx:pt idx="593">-0.0019589927454908502</cx:pt>
          <cx:pt idx="594">-0.0075243474303961499</cx:pt>
          <cx:pt idx="595">0.00320303724206267</cx:pt>
          <cx:pt idx="596">0.0082763127464107692</cx:pt>
          <cx:pt idx="597">0.0048217720085876898</cx:pt>
          <cx:pt idx="598">0.018363570754027999</cx:pt>
          <cx:pt idx="599">-0.0033244194081157299</cx:pt>
          <cx:pt idx="600">0.00065624710454998498</cx:pt>
          <cx:pt idx="601">-0.013296748571229399</cx:pt>
          <cx:pt idx="602">-0.025775339296476699</cx:pt>
          <cx:pt idx="603">-0.0109922611467717</cx:pt>
          <cx:pt idx="604">-0.00514815952556849</cx:pt>
          <cx:pt idx="605">-0.0084238264248979594</cx:pt>
          <cx:pt idx="606">-0.011829129739086701</cx:pt>
          <cx:pt idx="607">0.000131566217639871</cx:pt>
          <cx:pt idx="608">0.0069968957013730199</cx:pt>
          <cx:pt idx="609">-0.0081679046332035297</cx:pt>
          <cx:pt idx="610">-0.025021715666686099</cx:pt>
          <cx:pt idx="611">-0.016685952923682499</cx:pt>
          <cx:pt idx="612">-0.0084868473690097399</cx:pt>
          <cx:pt idx="613">-0.0060719718859784597</cx:pt>
          <cx:pt idx="614">-0.000311800622803742</cx:pt>
          <cx:pt idx="615">-0.00053093132918017802</cx:pt>
          <cx:pt idx="616">-7.1717698957006996e-05</cx:pt>
          <cx:pt idx="617">0.00082166199415722703</cx:pt>
          <cx:pt idx="618">-0.00021086326685132101</cx:pt>
          <cx:pt idx="619">-0.0033648330102847498</cx:pt>
          <cx:pt idx="620">-0.00016159570849726501</cx:pt>
          <cx:pt idx="621">0.0056789221883815702</cx:pt>
          <cx:pt idx="622">0.00059878441086233297</cx:pt>
          <cx:pt idx="623">0.00504100905476509</cx:pt>
          <cx:pt idx="624">0.0041717850740624098</cx:pt>
          <cx:pt idx="625">0.0066494555844990796</cx:pt>
          <cx:pt idx="626">0.014883266202450099</cx:pt>
          <cx:pt idx="627">-0.010244308268450599</cx:pt>
          <cx:pt idx="628">-0.0108781476613149</cx:pt>
          <cx:pt idx="629">-0.019107470840589402</cx:pt>
          <cx:pt idx="630">0.0045978031612175898</cx:pt>
          <cx:pt idx="631">0.001342496692803</cx:pt>
          <cx:pt idx="632">0.015307793472297399</cx:pt>
          <cx:pt idx="633">0.0077704873913756502</cx:pt>
          <cx:pt idx="634">-0.00021990636362517499</cx:pt>
          <cx:pt idx="635">-0.0022919159292968598</cx:pt>
          <cx:pt idx="636">-0.0066476828871890698</cx:pt>
          <cx:pt idx="637">-0.030236028332578099</cx:pt>
          <cx:pt idx="638">-0.0199442184590937</cx:pt>
          <cx:pt idx="639">-0.0141961400291507</cx:pt>
          <cx:pt idx="640">-0.0092364034090878702</cx:pt>
          <cx:pt idx="641">-0.0038500914268261698</cx:pt>
          <cx:pt idx="642">0.000214230270039915</cx:pt>
          <cx:pt idx="643">-0.00033769541677427698</cx:pt>
          <cx:pt idx="644">-0.000111402718947161</cx:pt>
          <cx:pt idx="645">-0.00023848579403271599</cx:pt>
          <cx:pt idx="646">-0.00045332468705041597</cx:pt>
          <cx:pt idx="647">-0.000851012161012153</cx:pt>
          <cx:pt idx="648">0.0041931262985459902</cx:pt>
          <cx:pt idx="649">0.0118112319613176</cx:pt>
          <cx:pt idx="650">0.018659412073961702</cx:pt>
          <cx:pt idx="651">0.0123799178180082</cx:pt>
          <cx:pt idx="652">-0.00092651441997514995</cx:pt>
          <cx:pt idx="653">-0.0048208006366331196</cx:pt>
          <cx:pt idx="654">0.0014551356229960399</cx:pt>
          <cx:pt idx="655">-0.010441261283339699</cx:pt>
          <cx:pt idx="656">-0.0046062657964143303</cx:pt>
          <cx:pt idx="657">0.0012819636022180999</cx:pt>
          <cx:pt idx="658">0.0019369989389660101</cx:pt>
          <cx:pt idx="659">0.0066083641983596796</cx:pt>
          <cx:pt idx="660">0.0044778016998360797</cx:pt>
          <cx:pt idx="661">-0.00095735228805362204</cx:pt>
          <cx:pt idx="662">0.0056689069674813698</cx:pt>
          <cx:pt idx="663">-0.0084317026425742604</cx:pt>
          <cx:pt idx="664">-0.0137646658737214</cx:pt>
          <cx:pt idx="665">-0.0223618896326363</cx:pt>
          <cx:pt idx="666">-0.022846165987574399</cx:pt>
          <cx:pt idx="667">-0.0089492100563551401</cx:pt>
          <cx:pt idx="668">-0.0047680278870439897</cx:pt>
          <cx:pt idx="669">-0.0028057605010845801</cx:pt>
          <cx:pt idx="670">1.7736017517776202e-05</cx:pt>
          <cx:pt idx="671">0.00087869880317612296</cx:pt>
          <cx:pt idx="672">0.00031382730078147999</cx:pt>
          <cx:pt idx="673">0.00036079332180833198</cx:pt>
          <cx:pt idx="674">6.5162890238835405e-05</cx:pt>
          <cx:pt idx="675">0.0019540071860072198</cx:pt>
          <cx:pt idx="676">0.0085186559660238009</cx:pt>
          <cx:pt idx="677">0.018585485886224801</cx:pt>
          <cx:pt idx="678">0.0146500067220789</cx:pt>
          <cx:pt idx="679">0.0073755357474617903</cx:pt>
          <cx:pt idx="680">0.0022460057069497701</cx:pt>
          <cx:pt idx="681">-0.00052808846806162496</cx:pt>
          <cx:pt idx="682">0.0099015673318457592</cx:pt>
          <cx:pt idx="683">-0.00194513683296338</cx:pt>
          <cx:pt idx="684">-0.0134790771445529</cx:pt>
          <cx:pt idx="685">-0.0072811817089907596</cx:pt>
          <cx:pt idx="686">-0.022079220508685101</cx:pt>
          <cx:pt idx="687">-0.0039928928274363404</cx:pt>
          <cx:pt idx="688">-0.0021834567340520499</cx:pt>
          <cx:pt idx="689">-0.0072447803329452999</cx:pt>
          <cx:pt idx="690">-0.0085342352089865098</cx:pt>
          <cx:pt idx="691">0.0044868285735875299</cx:pt>
          <cx:pt idx="692">0.0025751187435261299</cx:pt>
          <cx:pt idx="693">-0.0097358843000415508</cx:pt>
          <cx:pt idx="694">-0.012674827413732199</cx:pt>
          <cx:pt idx="695">-0.0061031710315333498</cx:pt>
          <cx:pt idx="696">-0.0054315628971196104</cx:pt>
          <cx:pt idx="697">-0.0012034071637054501</cx:pt>
          <cx:pt idx="698">-0.00027621947368384298</cx:pt>
          <cx:pt idx="699">0.00036373438066703901</cx:pt>
          <cx:pt idx="700">-0.000120735097778703</cx:pt>
          <cx:pt idx="701">-0.00031017082919232702</cx:pt>
          <cx:pt idx="702">-0.0010567126931728501</cx:pt>
          <cx:pt idx="703">0.000334773792831467</cx:pt>
          <cx:pt idx="704">0.0038259142465660702</cx:pt>
          <cx:pt idx="705">0.0097285859493364303</cx:pt>
          <cx:pt idx="706">0.00194080775974934</cx:pt>
          <cx:pt idx="707">0.0077898565878491803</cx:pt>
          <cx:pt idx="708">0.01228218596274</cx:pt>
          <cx:pt idx="709">0.0106407121974098</cx:pt>
          <cx:pt idx="710">0.0062713564377453804</cx:pt>
          <cx:pt idx="711">0.0124647041579671</cx:pt>
          <cx:pt idx="712">0.0069981268103193996</cx:pt>
          <cx:pt idx="713">0.00376783634209944</cx:pt>
          <cx:pt idx="714">0.0084218907051907908</cx:pt>
          <cx:pt idx="715">0.014583292829343701</cx:pt>
          <cx:pt idx="716">0.029117199054940601</cx:pt>
          <cx:pt idx="717">0.0123173451431736</cx:pt>
          <cx:pt idx="718">0.0108354236294578</cx:pt>
          <cx:pt idx="719">0.021728694666257601</cx:pt>
          <cx:pt idx="720">0.012291164966871399</cx:pt>
          <cx:pt idx="721">-0.00058001423556933705</cx:pt>
          <cx:pt idx="722">-0.0064848530699967996</cx:pt>
          <cx:pt idx="723">-0.0053352045520979104</cx:pt>
          <cx:pt idx="724">-0.0016734766977618001</cx:pt>
          <cx:pt idx="725">-4.4309318038191498e-05</cx:pt>
          <cx:pt idx="726">-0.000180549452095898</cx:pt>
          <cx:pt idx="727">-0.00033335067176197802</cx:pt>
          <cx:pt idx="728">-0.00035433792563407599</cx:pt>
          <cx:pt idx="729">-0.00037204296410859201</cx:pt>
          <cx:pt idx="730">0.00046793860918074902</cx:pt>
          <cx:pt idx="731">0.00079004076463392496</cx:pt>
          <cx:pt idx="732">-0.00066249576373282495</cx:pt>
          <cx:pt idx="733">-0.0020520296482887299</cx:pt>
          <cx:pt idx="734">-0.00042949331572009501</cx:pt>
          <cx:pt idx="735">0.0060541264360808901</cx:pt>
          <cx:pt idx="736">0.012548220530688201</cx:pt>
          <cx:pt idx="737">0.016607723340222601</cx:pt>
          <cx:pt idx="738">0.0124226847119942</cx:pt>
          <cx:pt idx="739">0.012239564064643599</cx:pt>
          <cx:pt idx="740">0.020267700919436301</cx:pt>
          <cx:pt idx="741">0.034258278861179298</cx:pt>
          <cx:pt idx="742">0.0373502066656504</cx:pt>
          <cx:pt idx="743">0.020535955254199802</cx:pt>
          <cx:pt idx="744">0.019863764255290101</cx:pt>
          <cx:pt idx="745">0.021954692679726402</cx:pt>
          <cx:pt idx="746">0.0188655651730089</cx:pt>
          <cx:pt idx="747">0.0169263197036594</cx:pt>
          <cx:pt idx="748">0.0094749093294462308</cx:pt>
          <cx:pt idx="749">0.0056704227469271404</cx:pt>
          <cx:pt idx="750">0.00181671914507263</cx:pt>
          <cx:pt idx="751">-0.00086538081337552699</cx:pt>
          <cx:pt idx="752">-0.000128403290923247</cx:pt>
          <cx:pt idx="753">-0.00050411995670641204</cx:pt>
          <cx:pt idx="754">-0.00053080403516113795</cx:pt>
          <cx:pt idx="755">0.00017882737273440199</cx:pt>
          <cx:pt idx="756">7.5355947021918499e-05</cx:pt>
          <cx:pt idx="757">0.00028406080088714598</cx:pt>
          <cx:pt idx="758">0.00028198323001269799</cx:pt>
          <cx:pt idx="759">-0.000281318528978559</cx:pt>
          <cx:pt idx="760">-0.0013102508933441001</cx:pt>
          <cx:pt idx="761">-0.00044485635082580697</cx:pt>
          <cx:pt idx="762">6.1947945040140295e-05</cx:pt>
          <cx:pt idx="763">0.0012891770808629601</cx:pt>
          <cx:pt idx="764">0.0010416889484133401</cx:pt>
          <cx:pt idx="765">0.0016483333373584401</cx:pt>
          <cx:pt idx="766">0.0033359425285597898</cx:pt>
          <cx:pt idx="767">0.00223696393136367</cx:pt>
          <cx:pt idx="768">0.00043454525259193299</cx:pt>
          <cx:pt idx="769">0.0038614076188852298</cx:pt>
          <cx:pt idx="770">0.0047390062211175501</cx:pt>
          <cx:pt idx="771">0.0040356203131617701</cx:pt>
          <cx:pt idx="772">0.0038871584039527301</cx:pt>
          <cx:pt idx="773">0.0037706591980640799</cx:pt>
          <cx:pt idx="774">0.00584586627689477</cx:pt>
          <cx:pt idx="775">0.0034914548913340198</cx:pt>
          <cx:pt idx="776">0.0016637116609615301</cx:pt>
          <cx:pt idx="777">0.00026933439025080501</cx:pt>
          <cx:pt idx="778">0.0013578222254646199</cx:pt>
          <cx:pt idx="779">7.6076695789505596e-05</cx:pt>
          <cx:pt idx="780">0.00020269356448366101</cx:pt>
          <cx:pt idx="781">-6.8495259529880402e-05</cx:pt>
          <cx:pt idx="782">-0.00048742706620812998</cx:pt>
          <cx:pt idx="783">0.00066035379319851904</cx:pt>
        </cx:lvl>
      </cx:numDim>
    </cx:data>
    <cx:data id="159">
      <cx:numDim type="val">
        <cx:f>'001_WA_F - 副本'!$FD$1:$FD$784</cx:f>
        <cx:lvl ptCount="784" formatCode="0.00E+00">
          <cx:pt idx="0">-8.1759125197343704e-05</cx:pt>
          <cx:pt idx="1">-0.00142770219898449</cx:pt>
          <cx:pt idx="2">-0.00067139901945390803</cx:pt>
          <cx:pt idx="3">4.8427699797355903e-05</cx:pt>
          <cx:pt idx="4">0.00016364791398415599</cx:pt>
          <cx:pt idx="5">-0.00067291883757048595</cx:pt>
          <cx:pt idx="6">0.000152241476334675</cx:pt>
          <cx:pt idx="7">-0.00028498021847241301</cx:pt>
          <cx:pt idx="8">-0.00064745724307439399</cx:pt>
          <cx:pt idx="9">-0.00027781741315328901</cx:pt>
          <cx:pt idx="10">0.00075858012852221698</cx:pt>
          <cx:pt idx="11">-0.00051023299195591498</cx:pt>
          <cx:pt idx="12">-6.5534049171074899e-05</cx:pt>
          <cx:pt idx="13">0.00095175017247901004</cx:pt>
          <cx:pt idx="14">0.00036762789606046501</cx:pt>
          <cx:pt idx="15">-0.00046979563137415203</cx:pt>
          <cx:pt idx="16">-0.00023371236473590699</cx:pt>
          <cx:pt idx="17">0.00043457816768202698</cx:pt>
          <cx:pt idx="18">-9.6776420369043404e-05</cx:pt>
          <cx:pt idx="19">0.00026700322998317799</cx:pt>
          <cx:pt idx="20">-0.00012501655201832199</cx:pt>
          <cx:pt idx="21">0.000237776493407029</cx:pt>
          <cx:pt idx="22">1.4845732458244499e-05</cx:pt>
          <cx:pt idx="23">0.00120031874285803</cx:pt>
          <cx:pt idx="24">-0.000326151668872732</cx:pt>
          <cx:pt idx="25">-0.00107635296422071</cx:pt>
          <cx:pt idx="26">0.000238938630886131</cx:pt>
          <cx:pt idx="27">0.000187757070665044</cx:pt>
          <cx:pt idx="28">4.4108971975384901e-05</cx:pt>
          <cx:pt idx="29">0.000127954645185333</cx:pt>
          <cx:pt idx="30">0.00061023177847208099</cx:pt>
          <cx:pt idx="31">-0.00067181100289232399</cx:pt>
          <cx:pt idx="32">-7.6982078346795295e-05</cx:pt>
          <cx:pt idx="33">0.00030415511978489301</cx:pt>
          <cx:pt idx="34">0.00060175517140377902</cx:pt>
          <cx:pt idx="35">0.0024284034513431399</cx:pt>
          <cx:pt idx="36">0.0024158689275662702</cx:pt>
          <cx:pt idx="37">0.0010958272804823599</cx:pt>
          <cx:pt idx="38">0.0019944569772857301</cx:pt>
          <cx:pt idx="39">0.00349384329632536</cx:pt>
          <cx:pt idx="40">0.0048540834000299002</cx:pt>
          <cx:pt idx="41">0.0024108676316872898</cx:pt>
          <cx:pt idx="42">0.00051999487585428804</cx:pt>
          <cx:pt idx="43">0.0016223848860065801</cx:pt>
          <cx:pt idx="44">0.0045691019566293303</cx:pt>
          <cx:pt idx="45">0.0027589549812375501</cx:pt>
          <cx:pt idx="46">0.0016584070703172301</cx:pt>
          <cx:pt idx="47">0.0020662005072629298</cx:pt>
          <cx:pt idx="48">0.0023894396178870802</cx:pt>
          <cx:pt idx="49">0.00067797232195189396</cx:pt>
          <cx:pt idx="50">0.00089664130854679499</cx:pt>
          <cx:pt idx="51">8.9593702628098994e-05</cx:pt>
          <cx:pt idx="52">0.00072844649123429803</cx:pt>
          <cx:pt idx="53">0.0010742096030465899</cx:pt>
          <cx:pt idx="54">0.00075933365867020004</cx:pt>
          <cx:pt idx="55">-0.00032192499768516502</cx:pt>
          <cx:pt idx="56">-0.000115976302700095</cx:pt>
          <cx:pt idx="57">-8.2016409099985396e-05</cx:pt>
          <cx:pt idx="58">0.00026613813068304302</cx:pt>
          <cx:pt idx="59">0.00061278119532993003</cx:pt>
          <cx:pt idx="60">-0.00018092454820659799</cx:pt>
          <cx:pt idx="61">9.6050009752994599e-05</cx:pt>
          <cx:pt idx="62">0.00187967047199469</cx:pt>
          <cx:pt idx="63">0.0049191133327949202</cx:pt>
          <cx:pt idx="64">0.0098694140065300907</cx:pt>
          <cx:pt idx="65">0.014946068476467801</cx:pt>
          <cx:pt idx="66">0.022147955294305299</cx:pt>
          <cx:pt idx="67">0.026164549745750599</cx:pt>
          <cx:pt idx="68">0.025365224182757599</cx:pt>
          <cx:pt idx="69">0.0092700862031403503</cx:pt>
          <cx:pt idx="70">0.021094458606219502</cx:pt>
          <cx:pt idx="71">0.014237012503867601</cx:pt>
          <cx:pt idx="72">0.0151849801949455</cx:pt>
          <cx:pt idx="73">0.015934773591706902</cx:pt>
          <cx:pt idx="74">0.014569308362437</cx:pt>
          <cx:pt idx="75">0.0049610359604940401</cx:pt>
          <cx:pt idx="76">0.0096888565337342608</cx:pt>
          <cx:pt idx="77">0.0094873648806412195</cx:pt>
          <cx:pt idx="78">0.0069003645211539299</cx:pt>
          <cx:pt idx="79">0.00200279323428599</cx:pt>
          <cx:pt idx="80">-4.7682576704988203e-05</cx:pt>
          <cx:pt idx="81">-0.00030962266214015402</cx:pt>
          <cx:pt idx="82">0.00040604760809190402</cx:pt>
          <cx:pt idx="83">0.000112500561157755</cx:pt>
          <cx:pt idx="84">0.00017099962130675999</cx:pt>
          <cx:pt idx="85">-0.000682066459953412</cx:pt>
          <cx:pt idx="86">-0.00014491666019797499</cx:pt>
          <cx:pt idx="87">0.0014295919959771001</cx:pt>
          <cx:pt idx="88">0.00065246722958391698</cx:pt>
          <cx:pt idx="89">-0.00068193649239603601</cx:pt>
          <cx:pt idx="90">0.00202181529835761</cx:pt>
          <cx:pt idx="91">0.0013217336886365799</cx:pt>
          <cx:pt idx="92">0.010067601879933301</cx:pt>
          <cx:pt idx="93">0.026377643549006301</cx:pt>
          <cx:pt idx="94">0.021064679093822699</cx:pt>
          <cx:pt idx="95">0.034503029876788403</cx:pt>
          <cx:pt idx="96">0.021560772430559799</cx:pt>
          <cx:pt idx="97">0.0048570505545490498</cx:pt>
          <cx:pt idx="98">-0.00236872186483426</cx:pt>
          <cx:pt idx="99">-0.0019492480601521101</cx:pt>
          <cx:pt idx="100">-0.0057625373669742902</cx:pt>
          <cx:pt idx="101">-0.033466157776902802</cx:pt>
          <cx:pt idx="102">-0.018869194261747799</cx:pt>
          <cx:pt idx="103">0.00071692097951473605</cx:pt>
          <cx:pt idx="104">-0.0063519594574162697</cx:pt>
          <cx:pt idx="105">-0.0107503131130315</cx:pt>
          <cx:pt idx="106">-0.0110084322656979</cx:pt>
          <cx:pt idx="107">-0.0013775882985306799</cx:pt>
          <cx:pt idx="108">-0.00113155936518593</cx:pt>
          <cx:pt idx="109">-0.0017379930687387</cx:pt>
          <cx:pt idx="110">0.00079960599408065102</cx:pt>
          <cx:pt idx="111">6.6150534501717499e-05</cx:pt>
          <cx:pt idx="112">-0.00014321910070715701</cx:pt>
          <cx:pt idx="113">-0.00052323724487089902</cx:pt>
          <cx:pt idx="114">0.00079923120691875098</cx:pt>
          <cx:pt idx="115">0.00039541250294272999</cx:pt>
          <cx:pt idx="116">0.00150748782485018</cx:pt>
          <cx:pt idx="117">0.0043019444056783202</cx:pt>
          <cx:pt idx="118">0.0068724649678776001</cx:pt>
          <cx:pt idx="119">0.0072346974789118798</cx:pt>
          <cx:pt idx="120">0.020010311852306398</cx:pt>
          <cx:pt idx="121">0.034895719684694002</cx:pt>
          <cx:pt idx="122">0.037141545520232203</cx:pt>
          <cx:pt idx="123">0.0123687802759864</cx:pt>
          <cx:pt idx="124">0.015889407726313799</cx:pt>
          <cx:pt idx="125">0.0090808178068487195</cx:pt>
          <cx:pt idx="126">0.0149926827969391</cx:pt>
          <cx:pt idx="127">-0.020912565226213299</cx:pt>
          <cx:pt idx="128">-0.00142247870859694</cx:pt>
          <cx:pt idx="129">0.0072771476346964901</cx:pt>
          <cx:pt idx="130">0.010997208319435599</cx:pt>
          <cx:pt idx="131">0.0129340724219267</cx:pt>
          <cx:pt idx="132">-0.0125841164885184</cx:pt>
          <cx:pt idx="133">-0.035216822135889302</cx:pt>
          <cx:pt idx="134">-0.0410833999149504</cx:pt>
          <cx:pt idx="135">-0.032358936962995501</cx:pt>
          <cx:pt idx="136">-0.019516854783335699</cx:pt>
          <cx:pt idx="137">-0.0074351469640693696</cx:pt>
          <cx:pt idx="138">-0.00067432709743839097</cx:pt>
          <cx:pt idx="139">-0.000173010076107023</cx:pt>
          <cx:pt idx="140">0.000118637746042817</cx:pt>
          <cx:pt idx="141">-0.00075144965781409698</cx:pt>
          <cx:pt idx="142">-7.1191422082763695e-05</cx:pt>
          <cx:pt idx="143">-0.0010685991635566701</cx:pt>
          <cx:pt idx="144">-0.00469280880286033</cx:pt>
          <cx:pt idx="145">-0.0152493047366794</cx:pt>
          <cx:pt idx="146">-0.00773367144714566</cx:pt>
          <cx:pt idx="147">0.00076995316871528001</cx:pt>
          <cx:pt idx="148">0.00666557214689973</cx:pt>
          <cx:pt idx="149">-0.0171702986936953</cx:pt>
          <cx:pt idx="150">-0.019258271901691899</cx:pt>
          <cx:pt idx="151">-0.0194345550318232</cx:pt>
          <cx:pt idx="152">0.0141272115947237</cx:pt>
          <cx:pt idx="153">0.034725488153489303</cx:pt>
          <cx:pt idx="154">0.040649751398324198</cx:pt>
          <cx:pt idx="155">0.0175619025907944</cx:pt>
          <cx:pt idx="156">0.0341552245018183</cx:pt>
          <cx:pt idx="157">0.057360935020069198</cx:pt>
          <cx:pt idx="158">0.0529604958215538</cx:pt>
          <cx:pt idx="159">0.044684122735411398</cx:pt>
          <cx:pt idx="160">0.012497785564484901</cx:pt>
          <cx:pt idx="161">-0.027005599975059101</cx:pt>
          <cx:pt idx="162">-0.0248863098990675</cx:pt>
          <cx:pt idx="163">-0.022029636958336402</cx:pt>
          <cx:pt idx="164">-0.016996584896046801</cx:pt>
          <cx:pt idx="165">0.0043934277754446296</cx:pt>
          <cx:pt idx="166">-0.00031345341169978602</cx:pt>
          <cx:pt idx="167">0.000289987595897544</cx:pt>
          <cx:pt idx="168">5.6166189927413197e-05</cx:pt>
          <cx:pt idx="169">0.00026402716625425902</cx:pt>
          <cx:pt idx="170">7.1872582970405403e-06</cx:pt>
          <cx:pt idx="171">-0.0026463055702496499</cx:pt>
          <cx:pt idx="172">-0.00163111796930065</cx:pt>
          <cx:pt idx="173">-0.016122835667865799</cx:pt>
          <cx:pt idx="174">-0.027802287002827299</cx:pt>
          <cx:pt idx="175">-0.028832631742698098</cx:pt>
          <cx:pt idx="176">-0.037498938279128001</cx:pt>
          <cx:pt idx="177">-0.045573733130059003</cx:pt>
          <cx:pt idx="178">-0.0616690352293442</cx:pt>
          <cx:pt idx="179">0.0123064014727129</cx:pt>
          <cx:pt idx="180">0.0254447013928835</cx:pt>
          <cx:pt idx="181">0.036230795549110698</cx:pt>
          <cx:pt idx="182">0.0072809899448228396</cx:pt>
          <cx:pt idx="183">-0.016780600152341899</cx:pt>
          <cx:pt idx="184">-0.032845966303992502</cx:pt>
          <cx:pt idx="185">-0.020529016167151699</cx:pt>
          <cx:pt idx="186">-0.046840722046186202</cx:pt>
          <cx:pt idx="187">-0.041690400457401001</cx:pt>
          <cx:pt idx="188">-0.028708142987697301</cx:pt>
          <cx:pt idx="189">-0.026409064484138801</cx:pt>
          <cx:pt idx="190">-0.0264927297076063</cx:pt>
          <cx:pt idx="191">-0.0176567551693841</cx:pt>
          <cx:pt idx="192">-0.012341827747944701</cx:pt>
          <cx:pt idx="193">-0.00458677762916324</cx:pt>
          <cx:pt idx="194">-0.0010796614642429299</cx:pt>
          <cx:pt idx="195">-0.00030355137118536098</cx:pt>
          <cx:pt idx="196">-0.00025758218263539098</cx:pt>
          <cx:pt idx="197">5.45959729427223e-05</cx:pt>
          <cx:pt idx="198">-0.000305787916509647</cx:pt>
          <cx:pt idx="199">-0.0037632437937247499</cx:pt>
          <cx:pt idx="200">-0.0044773233565070297</cx:pt>
          <cx:pt idx="201">-0.0297915361649626</cx:pt>
          <cx:pt idx="202">-0.037886441950768901</cx:pt>
          <cx:pt idx="203">-0.0458179793222694</cx:pt>
          <cx:pt idx="204">-0.031839570329182797</cx:pt>
          <cx:pt idx="205">-0.0203285673639533</cx:pt>
          <cx:pt idx="206">-0.0064770165907107298</cx:pt>
          <cx:pt idx="207">0.037185922833107503</cx:pt>
          <cx:pt idx="208">0.018362808946058701</cx:pt>
          <cx:pt idx="209">0.0202725905005334</cx:pt>
          <cx:pt idx="210">-0.010864162725516199</cx:pt>
          <cx:pt idx="211">-0.0110979532594623</cx:pt>
          <cx:pt idx="212">-0.030555398729862002</cx:pt>
          <cx:pt idx="213">-0.060868460500502902</cx:pt>
          <cx:pt idx="214">-0.061531915326804097</cx:pt>
          <cx:pt idx="215">-0.054683471874384097</cx:pt>
          <cx:pt idx="216">-0.0255132543391615</cx:pt>
          <cx:pt idx="217">-0.033539494663457799</cx:pt>
          <cx:pt idx="218">-0.046324532591578399</cx:pt>
          <cx:pt idx="219">-0.045720990690224998</cx:pt>
          <cx:pt idx="220">0.00046506301934983</cx:pt>
          <cx:pt idx="221">0.0045064167312783704</cx:pt>
          <cx:pt idx="222">0.00083959411696752999</cx:pt>
          <cx:pt idx="223">-0.00031247399765209799</cx:pt>
          <cx:pt idx="224">0.0014022336214791699</cx:pt>
          <cx:pt idx="225">0.00021676601362697299</cx:pt>
          <cx:pt idx="226">-0.00104594287309232</cx:pt>
          <cx:pt idx="227">-0.0047838272834383796</cx:pt>
          <cx:pt idx="228">-0.015253582262495499</cx:pt>
          <cx:pt idx="229">-0.037885997724406102</cx:pt>
          <cx:pt idx="230">-0.029308470559428399</cx:pt>
          <cx:pt idx="231">-0.040784442214326998</cx:pt>
          <cx:pt idx="232">-0.041746874166340403</cx:pt>
          <cx:pt idx="233">0.0123056117440272</cx:pt>
          <cx:pt idx="234">0.020795424415575199</cx:pt>
          <cx:pt idx="235">0.017309095960828799</cx:pt>
          <cx:pt idx="236">0.033916675142061599</cx:pt>
          <cx:pt idx="237">0.019444031655962001</cx:pt>
          <cx:pt idx="238">-0.0029848675474443299</cx:pt>
          <cx:pt idx="239">-0.0132700911264558</cx:pt>
          <cx:pt idx="240">-0.027649322675964101</cx:pt>
          <cx:pt idx="241">-0.050191863534231398</cx:pt>
          <cx:pt idx="242">-0.041555222403145103</cx:pt>
          <cx:pt idx="243">-0.020840397257816199</cx:pt>
          <cx:pt idx="244">-0.032926701738409302</cx:pt>
          <cx:pt idx="245">-0.058264471810456901</cx:pt>
          <cx:pt idx="246">-0.060855608891926601</cx:pt>
          <cx:pt idx="247">-0.043886472871422701</cx:pt>
          <cx:pt idx="248">-0.016814073547426801</cx:pt>
          <cx:pt idx="249">0.0022025954172656</cx:pt>
          <cx:pt idx="250">0.000520726871687297</cx:pt>
          <cx:pt idx="251">-0.00054550326898603096</cx:pt>
          <cx:pt idx="252">-6.6606669103595899e-05</cx:pt>
          <cx:pt idx="253">-0.00066970708751425102</cx:pt>
          <cx:pt idx="254">-0.0010809034422394001</cx:pt>
          <cx:pt idx="255">-0.00207490631240926</cx:pt>
          <cx:pt idx="256">-0.0132057343839188</cx:pt>
          <cx:pt idx="257">-0.031251209157477103</cx:pt>
          <cx:pt idx="258">-0.0355811661377494</cx:pt>
          <cx:pt idx="259">-0.034324676675384302</cx:pt>
          <cx:pt idx="260">-0.037547834193654303</cx:pt>
          <cx:pt idx="261">-0.00506670511699035</cx:pt>
          <cx:pt idx="262">-0.0260383044054068</cx:pt>
          <cx:pt idx="263">-0.0120268974696294</cx:pt>
          <cx:pt idx="264">0.0298202413676559</cx:pt>
          <cx:pt idx="265">0.0074452382008066299</cx:pt>
          <cx:pt idx="266">-0.0079090895615472109</cx:pt>
          <cx:pt idx="267">-0.075352738464046304</cx:pt>
          <cx:pt idx="268">-0.0847470024144273</cx:pt>
          <cx:pt idx="269">-0.037603853203209303</cx:pt>
          <cx:pt idx="270">-0.0103422248121358</cx:pt>
          <cx:pt idx="271">-0.0142787025106875</cx:pt>
          <cx:pt idx="272">-0.023179160459891001</cx:pt>
          <cx:pt idx="273">-0.029924524127909399</cx:pt>
          <cx:pt idx="274">-0.050131009200835901</cx:pt>
          <cx:pt idx="275">-0.028990556266287101</cx:pt>
          <cx:pt idx="276">-0.00033032722116074</cx:pt>
          <cx:pt idx="277">-0.0093996583692500992</cx:pt>
          <cx:pt idx="278">-0.0062033416890669097</cx:pt>
          <cx:pt idx="279">-0.00213448580231645</cx:pt>
          <cx:pt idx="280">-0.000598277964651607</cx:pt>
          <cx:pt idx="281">-0.00073826077416927602</cx:pt>
          <cx:pt idx="282">-0.0021318916995711999</cx:pt>
          <cx:pt idx="283">-0.0030815008498277399</cx:pt>
          <cx:pt idx="284">-0.0054600599765478796</cx:pt>
          <cx:pt idx="285">0.0022787017335870801</cx:pt>
          <cx:pt idx="286">-0.0062691170782892</cx:pt>
          <cx:pt idx="287">-0.026808060225581899</cx:pt>
          <cx:pt idx="288">-0.046713320887466603</cx:pt>
          <cx:pt idx="289">-0.019612615635410099</cx:pt>
          <cx:pt idx="290">-0.023506962992970701</cx:pt>
          <cx:pt idx="291">0.018075145167797801</cx:pt>
          <cx:pt idx="292">0.0149771001573879</cx:pt>
          <cx:pt idx="293">-0.018567242544452599</cx:pt>
          <cx:pt idx="294">-0.073555045304385905</cx:pt>
          <cx:pt idx="295">-0.115800067558933</cx:pt>
          <cx:pt idx="296">-0.0498801530188566</cx:pt>
          <cx:pt idx="297">0.018079758717837999</cx:pt>
          <cx:pt idx="298">0.033785053833201802</cx:pt>
          <cx:pt idx="299">-0.0069426294447794898</cx:pt>
          <cx:pt idx="300">-0.010510096800301299</cx:pt>
          <cx:pt idx="301">0.00060657570724249204</cx:pt>
          <cx:pt idx="302">-0.034577271399789</cx:pt>
          <cx:pt idx="303">-0.015802136129196599</cx:pt>
          <cx:pt idx="304">-0.0083659145246077708</cx:pt>
          <cx:pt idx="305">-0.019865203755603699</cx:pt>
          <cx:pt idx="306">-0.0073973801168015097</cx:pt>
          <cx:pt idx="307">-0.00049850062824561702</cx:pt>
          <cx:pt idx="308">0.00034634410512194999</cx:pt>
          <cx:pt idx="309">0.00055249235319753298</cx:pt>
          <cx:pt idx="310">-0.0020884101568266998</cx:pt>
          <cx:pt idx="311">-0.0026492890210706699</cx:pt>
          <cx:pt idx="312">-0.0141287159878987</cx:pt>
          <cx:pt idx="313">-0.0077252660082986098</cx:pt>
          <cx:pt idx="314">0.013187729408001</cx:pt>
          <cx:pt idx="315">0.000420993600509989</cx:pt>
          <cx:pt idx="316">-0.033041078821666299</cx:pt>
          <cx:pt idx="317">-0.0062330813789524897</cx:pt>
          <cx:pt idx="318">0.015681838337221799</cx:pt>
          <cx:pt idx="319">0.022348912326416899</cx:pt>
          <cx:pt idx="320">-0.0057541544828289297</cx:pt>
          <cx:pt idx="321">-0.0574683512233388</cx:pt>
          <cx:pt idx="322">-0.0755171698174361</cx:pt>
          <cx:pt idx="323">-0.098076576508713806</cx:pt>
          <cx:pt idx="324">0.0084251749250574704</cx:pt>
          <cx:pt idx="325">0.023658373911796801</cx:pt>
          <cx:pt idx="326">0.018187933285744001</cx:pt>
          <cx:pt idx="327">0.051421756583983298</cx:pt>
          <cx:pt idx="328">0.00695153434116841</cx:pt>
          <cx:pt idx="329">0.0041164043982008097</cx:pt>
          <cx:pt idx="330">-0.000119977951386923</cx:pt>
          <cx:pt idx="331">-0.0054063292355271703</cx:pt>
          <cx:pt idx="332">-0.017850067873712499</cx:pt>
          <cx:pt idx="333">-0.0106851309028609</cx:pt>
          <cx:pt idx="334">-0.0105150253994508</cx:pt>
          <cx:pt idx="335">-0.000518963528389684</cx:pt>
          <cx:pt idx="336">0.00066662392936015001</cx:pt>
          <cx:pt idx="337">-0.00125637331297411</cx:pt>
          <cx:pt idx="338">-0.00163633637215763</cx:pt>
          <cx:pt idx="339">-0.00094468615671942804</cx:pt>
          <cx:pt idx="340">-0.0257663776617626</cx:pt>
          <cx:pt idx="341">-0.024170770399185498</cx:pt>
          <cx:pt idx="342">-0.010166694251994599</cx:pt>
          <cx:pt idx="343">-0.024450795329937301</cx:pt>
          <cx:pt idx="344">-0.033238948188097403</cx:pt>
          <cx:pt idx="345">-0.0021479948465138198</cx:pt>
          <cx:pt idx="346">0.030709843471911101</cx:pt>
          <cx:pt idx="347">0.015147179406786501</cx:pt>
          <cx:pt idx="348">-0.038697478594500102</cx:pt>
          <cx:pt idx="349">-0.086638259782119406</cx:pt>
          <cx:pt idx="350">-0.075431491158977695</cx:pt>
          <cx:pt idx="351">-0.104615953166128</cx:pt>
          <cx:pt idx="352">-0.0076879890259963701</cx:pt>
          <cx:pt idx="353">-0.0051222065315230398</cx:pt>
          <cx:pt idx="354">-0.033627375361167999</cx:pt>
          <cx:pt idx="355">-0.0109327675472339</cx:pt>
          <cx:pt idx="356">-0.0152228820893792</cx:pt>
          <cx:pt idx="357">-0.0061279416471742001</cx:pt>
          <cx:pt idx="358">0.023483772641218099</cx:pt>
          <cx:pt idx="359">-0.0046753283391598403</cx:pt>
          <cx:pt idx="360">-0.0016008536002620601</cx:pt>
          <cx:pt idx="361">-0.0072203621708876601</cx:pt>
          <cx:pt idx="362">-0.0102028249419065</cx:pt>
          <cx:pt idx="363">-0.0016066124636499801</cx:pt>
          <cx:pt idx="364">0.00038649281028006402</cx:pt>
          <cx:pt idx="365">-0.000137204220558097</cx:pt>
          <cx:pt idx="366">-6.3909885790580304e-05</cx:pt>
          <cx:pt idx="367">-0.0019359069286655399</cx:pt>
          <cx:pt idx="368">-0.032411616477280997</cx:pt>
          <cx:pt idx="369">-0.0059517765772728196</cx:pt>
          <cx:pt idx="370">0.0180764025446409</cx:pt>
          <cx:pt idx="371">-0.0094382575804744101</cx:pt>
          <cx:pt idx="372">-0.00037265915733261201</cx:pt>
          <cx:pt idx="373">0.010145789273823799</cx:pt>
          <cx:pt idx="374">-0.0304029882460773</cx:pt>
          <cx:pt idx="375">-0.018368727699862801</cx:pt>
          <cx:pt idx="376">-0.0533384676523527</cx:pt>
          <cx:pt idx="377">-0.058275917880714297</cx:pt>
          <cx:pt idx="378">-0.084425361244724897</cx:pt>
          <cx:pt idx="379">-0.037235568645613802</cx:pt>
          <cx:pt idx="380">-0.031146543272340899</cx:pt>
          <cx:pt idx="381">-0.0432856692798637</cx:pt>
          <cx:pt idx="382">-0.0276654316230244</cx:pt>
          <cx:pt idx="383">-0.027040366618984499</cx:pt>
          <cx:pt idx="384">-0.031718289504738303</cx:pt>
          <cx:pt idx="385">0.026502818018119101</cx:pt>
          <cx:pt idx="386">0.034218841356738097</cx:pt>
          <cx:pt idx="387">0.018416826165634299</cx:pt>
          <cx:pt idx="388">0.0129045443874065</cx:pt>
          <cx:pt idx="389">0.0080122360349730408</cx:pt>
          <cx:pt idx="390">0.0047434409987050802</cx:pt>
          <cx:pt idx="391">0.0031841182478261299</cx:pt>
          <cx:pt idx="392">0.00050481560857151505</cx:pt>
          <cx:pt idx="393">-0.00036949601699540202</cx:pt>
          <cx:pt idx="394">0.00055790537709196598</cx:pt>
          <cx:pt idx="395">0.0042581718017571796</cx:pt>
          <cx:pt idx="396">-0.021152153287595499</cx:pt>
          <cx:pt idx="397">-0.0021004031119731701</cx:pt>
          <cx:pt idx="398">0.0113430576087635</cx:pt>
          <cx:pt idx="399">0.0059504346381407201</cx:pt>
          <cx:pt idx="400">0.018061469246003499</cx:pt>
          <cx:pt idx="401">0.030405373234649001</cx:pt>
          <cx:pt idx="402">-0.035961967077456101</cx:pt>
          <cx:pt idx="403">0.0048681271526504998</cx:pt>
          <cx:pt idx="404">-0.024392759194452801</cx:pt>
          <cx:pt idx="405">-0.026277917989056598</cx:pt>
          <cx:pt idx="406">-0.015941227985529698</cx:pt>
          <cx:pt idx="407">0.0066025447314085797</cx:pt>
          <cx:pt idx="408">0.025759240409596301</cx:pt>
          <cx:pt idx="409">-0.025000734476459199</cx:pt>
          <cx:pt idx="410">-0.039381765425118301</cx:pt>
          <cx:pt idx="411">-0.048984487663137899</cx:pt>
          <cx:pt idx="412">-0.0572688704466792</cx:pt>
          <cx:pt idx="413">0.014374672035713401</cx:pt>
          <cx:pt idx="414">0.031283002008780203</cx:pt>
          <cx:pt idx="415">0.0059987356608563703</cx:pt>
          <cx:pt idx="416">0.0217012567227114</cx:pt>
          <cx:pt idx="417">0.017794706981496999</cx:pt>
          <cx:pt idx="418">0.0046294033719242204</cx:pt>
          <cx:pt idx="419">-0.000252465078813708</cx:pt>
          <cx:pt idx="420">0.00046189274342546798</cx:pt>
          <cx:pt idx="421">-0.00079226957172951905</cx:pt>
          <cx:pt idx="422">0.00037676440569092402</cx:pt>
          <cx:pt idx="423">0.0125947591423293</cx:pt>
          <cx:pt idx="424">-0.0089523863707086093</cx:pt>
          <cx:pt idx="425">0.0023077093272027699</cx:pt>
          <cx:pt idx="426">-0.0080856749802928896</cx:pt>
          <cx:pt idx="427">0.0035433618487661599</cx:pt>
          <cx:pt idx="428">0.031521781070547199</cx:pt>
          <cx:pt idx="429">0.0549244273521102</cx:pt>
          <cx:pt idx="430">0.044563798694089898</cx:pt>
          <cx:pt idx="431">0.073354510041260604</cx:pt>
          <cx:pt idx="432">0.027157958060605499</cx:pt>
          <cx:pt idx="433">0.0291534968756209</cx:pt>
          <cx:pt idx="434">0.0146103241186395</cx:pt>
          <cx:pt idx="435">0.040812571018086198</cx:pt>
          <cx:pt idx="436">0.054790396179453103</cx:pt>
          <cx:pt idx="437">0.010560999871117501</cx:pt>
          <cx:pt idx="438">-0.0108865233309155</cx:pt>
          <cx:pt idx="439">0.0015150300204551099</cx:pt>
          <cx:pt idx="440">-0.043027713106640803</cx:pt>
          <cx:pt idx="441">-0.016338684500081399</cx:pt>
          <cx:pt idx="442">0.0154608963221789</cx:pt>
          <cx:pt idx="443">0.028432003529410499</cx:pt>
          <cx:pt idx="444">0.042350099881495601</cx:pt>
          <cx:pt idx="445">0.035811614014119697</cx:pt>
          <cx:pt idx="446">0.0153943849011134</cx:pt>
          <cx:pt idx="447">0.0051066087369812498</cx:pt>
          <cx:pt idx="448">0.00037385245551452002</cx:pt>
          <cx:pt idx="449">-6.3216207710740994e-05</cx:pt>
          <cx:pt idx="450">0.000119118187286467</cx:pt>
          <cx:pt idx="451">0.012209288047623701</cx:pt>
          <cx:pt idx="452">0.0042656633320134604</cx:pt>
          <cx:pt idx="453">0.019152019563364001</cx:pt>
          <cx:pt idx="454">0.024295856377309698</cx:pt>
          <cx:pt idx="455">0.027791606191349402</cx:pt>
          <cx:pt idx="456">0.046647465930926703</cx:pt>
          <cx:pt idx="457">0.0594641115590877</cx:pt>
          <cx:pt idx="458">0.052521883095616499</cx:pt>
          <cx:pt idx="459">0.071937348484618399</cx:pt>
          <cx:pt idx="460">0.028947728240886001</cx:pt>
          <cx:pt idx="461">0.011767318026262</cx:pt>
          <cx:pt idx="462">0.056959873510855998</cx:pt>
          <cx:pt idx="463">0.075964406025788397</cx:pt>
          <cx:pt idx="464">0.096606429863784204</cx:pt>
          <cx:pt idx="465">0.078796303703889597</cx:pt>
          <cx:pt idx="466">0.0142676981106963</cx:pt>
          <cx:pt idx="467">0.027344703559380699</cx:pt>
          <cx:pt idx="468">-0.0066685350907314698</cx:pt>
          <cx:pt idx="469">0.0247243647496295</cx:pt>
          <cx:pt idx="470">0.0167366953413839</cx:pt>
          <cx:pt idx="471">0.041738809138846998</cx:pt>
          <cx:pt idx="472">0.029750065767466301</cx:pt>
          <cx:pt idx="473">0.046499592405837502</cx:pt>
          <cx:pt idx="474">0.0136187445964439</cx:pt>
          <cx:pt idx="475">0.0018421496721658299</cx:pt>
          <cx:pt idx="476">7.9316845167485596e-05</cx:pt>
          <cx:pt idx="477">0.00069251270037906296</cx:pt>
          <cx:pt idx="478">0.0076979403070953504</cx:pt>
          <cx:pt idx="479">0.010407212640217401</cx:pt>
          <cx:pt idx="480">0.024363206430182801</cx:pt>
          <cx:pt idx="481">0.038276570020204403</cx:pt>
          <cx:pt idx="482">0.027540544525127001</cx:pt>
          <cx:pt idx="483">0.0186553218166262</cx:pt>
          <cx:pt idx="484">0.034917756507344501</cx:pt>
          <cx:pt idx="485">0.0164836066838773</cx:pt>
          <cx:pt idx="486">-0.026918376787257801</cx:pt>
          <cx:pt idx="487">0.00086966887817907599</cx:pt>
          <cx:pt idx="488">0.0092114055173991294</cx:pt>
          <cx:pt idx="489">0.057742565271781697</cx:pt>
          <cx:pt idx="490">0.071531000409151099</cx:pt>
          <cx:pt idx="491">0.069051867290191707</cx:pt>
          <cx:pt idx="492">0.072083662116100497</cx:pt>
          <cx:pt idx="493">0.056427544440550398</cx:pt>
          <cx:pt idx="494">0.048143626020492103</cx:pt>
          <cx:pt idx="495">0.0098135486459438193</cx:pt>
          <cx:pt idx="496">0.0087850119364385696</cx:pt>
          <cx:pt idx="497">0.062094765179496997</cx:pt>
          <cx:pt idx="498">0.026813977317967998</cx:pt>
          <cx:pt idx="499">0.041024015000318</cx:pt>
          <cx:pt idx="500">0.035941303234945897</cx:pt>
          <cx:pt idx="501">0.04273774196756</cx:pt>
          <cx:pt idx="502">0.0060206627934276504</cx:pt>
          <cx:pt idx="503">0.0017433960841321101</cx:pt>
          <cx:pt idx="504">-0.00073313541793470095</cx:pt>
          <cx:pt idx="505">0.00052713857077125201</cx:pt>
          <cx:pt idx="506">0.00528067481742674</cx:pt>
          <cx:pt idx="507">0.014915356581694799</cx:pt>
          <cx:pt idx="508">0.0388247186953928</cx:pt>
          <cx:pt idx="509">0.036754361443199497</cx:pt>
          <cx:pt idx="510">0.029888218867686001</cx:pt>
          <cx:pt idx="511">0.047884214734909197</cx:pt>
          <cx:pt idx="512">0.020317371408476202</cx:pt>
          <cx:pt idx="513">0.0113001839630626</cx:pt>
          <cx:pt idx="514">-0.035266303299626697</cx:pt>
          <cx:pt idx="515">-0.0245141654693895</cx:pt>
          <cx:pt idx="516">0.041205941853542302</cx:pt>
          <cx:pt idx="517">0.049038991027704801</cx:pt>
          <cx:pt idx="518">0.0798127819881813</cx:pt>
          <cx:pt idx="519">0.063981406318842499</cx:pt>
          <cx:pt idx="520">0.073376720457986502</cx:pt>
          <cx:pt idx="521">0.026244724504658201</cx:pt>
          <cx:pt idx="522">0.032949824726191297</cx:pt>
          <cx:pt idx="523">0.015621744110329299</cx:pt>
          <cx:pt idx="524">0.012573760092308799</cx:pt>
          <cx:pt idx="525">0.054775473953011501</cx:pt>
          <cx:pt idx="526">0.036963401406964601</cx:pt>
          <cx:pt idx="527">0.047379664581018499</cx:pt>
          <cx:pt idx="528">0.043545683115203598</cx:pt>
          <cx:pt idx="529">0.029295397444615699</cx:pt>
          <cx:pt idx="530">0.0036823583256484198</cx:pt>
          <cx:pt idx="531">0.00151499486605715</cx:pt>
          <cx:pt idx="532">-0.0010977382941415</cx:pt>
          <cx:pt idx="533">-1.9847720838149701e-05</cx:pt>
          <cx:pt idx="534">0.00028559758567615998</cx:pt>
          <cx:pt idx="535">0.010040968097415601</cx:pt>
          <cx:pt idx="536">0.032785808337720601</cx:pt>
          <cx:pt idx="537">0.028980248409069501</cx:pt>
          <cx:pt idx="538">0.00674619116271184</cx:pt>
          <cx:pt idx="539">0.027516951148635199</cx:pt>
          <cx:pt idx="540">0.030551185521449298</cx:pt>
          <cx:pt idx="541">-0.0137428718233331</cx:pt>
          <cx:pt idx="542">-0.038572584437678303</cx:pt>
          <cx:pt idx="543">-0.0087467942474853191</cx:pt>
          <cx:pt idx="544">-0.0099918423762437696</cx:pt>
          <cx:pt idx="545">-0.0055465575790039998</cx:pt>
          <cx:pt idx="546">0.0137447870881889</cx:pt>
          <cx:pt idx="547">0.0573092950573941</cx:pt>
          <cx:pt idx="548">0.057412018344252101</cx:pt>
          <cx:pt idx="549">0.062675539889184201</cx:pt>
          <cx:pt idx="550">0.041713534887863099</cx:pt>
          <cx:pt idx="551">0.0067787782054678598</cx:pt>
          <cx:pt idx="552">0.0147197721335327</cx:pt>
          <cx:pt idx="553">0.030419074322967199</cx:pt>
          <cx:pt idx="554">0.035292395114143602</cx:pt>
          <cx:pt idx="555">0.055896325755038397</cx:pt>
          <cx:pt idx="556">0.0189269272702773</cx:pt>
          <cx:pt idx="557">0.017634999347102401</cx:pt>
          <cx:pt idx="558">0.0071805960001475504</cx:pt>
          <cx:pt idx="559">-1.6468202657261902e-05</cx:pt>
          <cx:pt idx="560">-3.9425638004228498e-05</cx:pt>
          <cx:pt idx="561">7.1498428907156201e-06</cx:pt>
          <cx:pt idx="562">0.00121996216007624</cx:pt>
          <cx:pt idx="563">0.012136343452174099</cx:pt>
          <cx:pt idx="564">0.0315423214538193</cx:pt>
          <cx:pt idx="565">0.018869235852310099</cx:pt>
          <cx:pt idx="566">-0.015075852836421801</cx:pt>
          <cx:pt idx="567">0.026714688233490901</cx:pt>
          <cx:pt idx="568">0.049955940225124298</cx:pt>
          <cx:pt idx="569">0.0013873847767715301</cx:pt>
          <cx:pt idx="570">-0.0096169227776993493</cx:pt>
          <cx:pt idx="571">0.0047151392775821198</cx:pt>
          <cx:pt idx="572">-0.0078121092758867</cx:pt>
          <cx:pt idx="573">-0.073527144021952998</cx:pt>
          <cx:pt idx="574">-0.052225319579741698</cx:pt>
          <cx:pt idx="575">-0.0022390493910635998</cx:pt>
          <cx:pt idx="576">0.017587068575775799</cx:pt>
          <cx:pt idx="577">0.01048715308921</cx:pt>
          <cx:pt idx="578">0.029686240416075201</cx:pt>
          <cx:pt idx="579">-0.0059327809223721599</cx:pt>
          <cx:pt idx="580">0.026904764897884698</cx:pt>
          <cx:pt idx="581">0.036040508801768602</cx:pt>
          <cx:pt idx="582">0.034063796150466001</cx:pt>
          <cx:pt idx="583">0.026765913370019</cx:pt>
          <cx:pt idx="584">0.0072982318297106002</cx:pt>
          <cx:pt idx="585">0.0036553477005533699</cx:pt>
          <cx:pt idx="586">0.00320994339969005</cx:pt>
          <cx:pt idx="587">0.000259974166271813</cx:pt>
          <cx:pt idx="588">0.00026336329483672201</cx:pt>
          <cx:pt idx="589">0.00133944814658141</cx:pt>
          <cx:pt idx="590">0.00080301775188506403</cx:pt>
          <cx:pt idx="591">0.0112230041663907</cx:pt>
          <cx:pt idx="592">0.0286876542960895</cx:pt>
          <cx:pt idx="593">0.0149938089087425</cx:pt>
          <cx:pt idx="594">-0.010531246096191301</cx:pt>
          <cx:pt idx="595">0.0011940977266030699</cx:pt>
          <cx:pt idx="596">0.0471891399472084</cx:pt>
          <cx:pt idx="597">0.0185405813791567</cx:pt>
          <cx:pt idx="598">0.0115440090218672</cx:pt>
          <cx:pt idx="599">-0.017741991652765798</cx:pt>
          <cx:pt idx="600">-0.021234137455717301</cx:pt>
          <cx:pt idx="601">-0.056334739972171102</cx:pt>
          <cx:pt idx="602">-0.079562680437413102</cx:pt>
          <cx:pt idx="603">-0.076106097998171196</cx:pt>
          <cx:pt idx="604">-0.061578945538959297</cx:pt>
          <cx:pt idx="605">-0.0142562644202631</cx:pt>
          <cx:pt idx="606">-0.0144751907889599</cx:pt>
          <cx:pt idx="607">-0.0090036255004939201</cx:pt>
          <cx:pt idx="608">0.0291810969898928</cx:pt>
          <cx:pt idx="609">0.0226301403154088</cx:pt>
          <cx:pt idx="610">0.047085801357583099</cx:pt>
          <cx:pt idx="611">0.041667391533710497</cx:pt>
          <cx:pt idx="612">-0.0039529183435834002</cx:pt>
          <cx:pt idx="613">-0.0056351863930749002</cx:pt>
          <cx:pt idx="614">0.0033187499152086898</cx:pt>
          <cx:pt idx="615">6.26735237809708e-05</cx:pt>
          <cx:pt idx="616">0.000224067195770891</cx:pt>
          <cx:pt idx="617">-0.00079659149178475997</cx:pt>
          <cx:pt idx="618">0.0013746393148715899</cx:pt>
          <cx:pt idx="619">0.0081485951891451403</cx:pt>
          <cx:pt idx="620">0.0147609186338585</cx:pt>
          <cx:pt idx="621">0.010181074002428301</cx:pt>
          <cx:pt idx="622">-0.0090113336730335992</cx:pt>
          <cx:pt idx="623">-0.0068002535192297304</cx:pt>
          <cx:pt idx="624">0.0162048521627337</cx:pt>
          <cx:pt idx="625">0.0156119012429275</cx:pt>
          <cx:pt idx="626">0.0146763556436667</cx:pt>
          <cx:pt idx="627">-0.032393838308665698</cx:pt>
          <cx:pt idx="628">-0.019716769449726699</cx:pt>
          <cx:pt idx="629">-0.0265051640379113</cx:pt>
          <cx:pt idx="630">-0.056831701721967297</cx:pt>
          <cx:pt idx="631">-0.049055481713505503</cx:pt>
          <cx:pt idx="632">-0.046991608243651298</cx:pt>
          <cx:pt idx="633">-0.052458146278141903</cx:pt>
          <cx:pt idx="634">-0.039409645517108398</cx:pt>
          <cx:pt idx="635">-0.015111137283174401</cx:pt>
          <cx:pt idx="636">-0.0031422381851006001</cx:pt>
          <cx:pt idx="637">0.018387374266883</cx:pt>
          <cx:pt idx="638">0.0234635863917412</cx:pt>
          <cx:pt idx="639">0.0035068926849218698</cx:pt>
          <cx:pt idx="640">-0.0141691176796874</cx:pt>
          <cx:pt idx="641">-0.011430584465504099</cx:pt>
          <cx:pt idx="642">-0.0041079955775886398</cx:pt>
          <cx:pt idx="643">-0.00039888111096186802</cx:pt>
          <cx:pt idx="644">-0.00013557611574177499</cx:pt>
          <cx:pt idx="645">-6.0896160924272498e-05</cx:pt>
          <cx:pt idx="646">0.000364670409325707</cx:pt>
          <cx:pt idx="647">0.0063145479149404101</cx:pt>
          <cx:pt idx="648">0.00112133559401762</cx:pt>
          <cx:pt idx="649">-0.018700100125453201</cx:pt>
          <cx:pt idx="650">-0.053021456287947299</cx:pt>
          <cx:pt idx="651">-0.029381145462886799</cx:pt>
          <cx:pt idx="652">0.0045345283264637704</cx:pt>
          <cx:pt idx="653">0.00336936399540277</cx:pt>
          <cx:pt idx="654">0.010786094523587701</cx:pt>
          <cx:pt idx="655">-0.0074829192410378297</cx:pt>
          <cx:pt idx="656">-0.0127437218202422</cx:pt>
          <cx:pt idx="657">-0.033966285045992702</cx:pt>
          <cx:pt idx="658">-0.043574571142427403</cx:pt>
          <cx:pt idx="659">-0.022464457482404401</cx:pt>
          <cx:pt idx="660">-0.049780992979289902</cx:pt>
          <cx:pt idx="661">-0.076099509804568199</cx:pt>
          <cx:pt idx="662">-0.036604354399707301</cx:pt>
          <cx:pt idx="663">-0.036452506607337197</cx:pt>
          <cx:pt idx="664">-0.032586301486228299</cx:pt>
          <cx:pt idx="665">0.00017551808255968399</cx:pt>
          <cx:pt idx="666">0.0049524300690755498</cx:pt>
          <cx:pt idx="667">-0.0071787036367772098</cx:pt>
          <cx:pt idx="668">-0.0246386598047761</cx:pt>
          <cx:pt idx="669">-0.0103649167689995</cx:pt>
          <cx:pt idx="670">-0.0020805400167922799</cx:pt>
          <cx:pt idx="671">-0.000207547616431739</cx:pt>
          <cx:pt idx="672">0.00076798198551625003</cx:pt>
          <cx:pt idx="673">0.00021636215336773599</cx:pt>
          <cx:pt idx="674">-0.00029513652078815402</cx:pt>
          <cx:pt idx="675">-0.00252482861555022</cx:pt>
          <cx:pt idx="676">-0.0079962031801803397</cx:pt>
          <cx:pt idx="677">-0.022964351682035498</cx:pt>
          <cx:pt idx="678">-0.0520638444927937</cx:pt>
          <cx:pt idx="679">-0.044624276507264901</cx:pt>
          <cx:pt idx="680">-0.044020419190231003</cx:pt>
          <cx:pt idx="681">-0.038153609157693599</cx:pt>
          <cx:pt idx="682">-0.026723709859001899</cx:pt>
          <cx:pt idx="683">-0.025136538303850601</cx:pt>
          <cx:pt idx="684">-0.058389230152313398</cx:pt>
          <cx:pt idx="685">-0.063683441329144899</cx:pt>
          <cx:pt idx="686">-0.071800410888029603</cx:pt>
          <cx:pt idx="687">-0.045936234622650299</cx:pt>
          <cx:pt idx="688">-0.036697525595337503</cx:pt>
          <cx:pt idx="689">-0.067143239983183098</cx:pt>
          <cx:pt idx="690">-0.045906906712404598</cx:pt>
          <cx:pt idx="691">-0.058090004025282901</cx:pt>
          <cx:pt idx="692">-0.0528189656859539</cx:pt>
          <cx:pt idx="693">-0.0416915961375115</cx:pt>
          <cx:pt idx="694">-0.0181983481141147</cx:pt>
          <cx:pt idx="695">-0.01269683676917</cx:pt>
          <cx:pt idx="696">-0.00168066000546178</cx:pt>
          <cx:pt idx="697">0.00163106517312786</cx:pt>
          <cx:pt idx="698">-0.000121874216042315</cx:pt>
          <cx:pt idx="699">-0.000121596813729304</cx:pt>
          <cx:pt idx="700">-1.34739038969281e-05</cx:pt>
          <cx:pt idx="701">0.00022693785938898901</cx:pt>
          <cx:pt idx="702">0.00028539366930720601</cx:pt>
          <cx:pt idx="703">-0.00018683275700511601</cx:pt>
          <cx:pt idx="704">-0.0011548860153255799</cx:pt>
          <cx:pt idx="705">-0.0074932762719038901</cx:pt>
          <cx:pt idx="706">-0.0074879737481221096</cx:pt>
          <cx:pt idx="707">-0.0054484624557014499</cx:pt>
          <cx:pt idx="708">-0.020302670923116301</cx:pt>
          <cx:pt idx="709">-0.031624040832641302</cx:pt>
          <cx:pt idx="710">-0.024114139334947399</cx:pt>
          <cx:pt idx="711">-0.026890297671657199</cx:pt>
          <cx:pt idx="712">-0.042354382344458298</cx:pt>
          <cx:pt idx="713">-0.0326106512687259</cx:pt>
          <cx:pt idx="714">-0.043945509834930702</cx:pt>
          <cx:pt idx="715">-0.0240195355100381</cx:pt>
          <cx:pt idx="716">-0.0127007873580784</cx:pt>
          <cx:pt idx="717">-0.043089458289720002</cx:pt>
          <cx:pt idx="718">-0.051976325503993198</cx:pt>
          <cx:pt idx="719">-0.053612548980658301</cx:pt>
          <cx:pt idx="720">-0.041179903776212598</cx:pt>
          <cx:pt idx="721">-0.0150422391692598</cx:pt>
          <cx:pt idx="722">-0.0067780727722183201</cx:pt>
          <cx:pt idx="723">-0.00211855652183596</cx:pt>
          <cx:pt idx="724">-0.0013875034561946101</cx:pt>
          <cx:pt idx="725">-0.000129501198812788</cx:pt>
          <cx:pt idx="726">0.000166346763574195</cx:pt>
          <cx:pt idx="727">-3.38929628279868e-05</cx:pt>
          <cx:pt idx="728">0.00045182319879877699</cx:pt>
          <cx:pt idx="729">-0.000219112511267349</cx:pt>
          <cx:pt idx="730">0.000123224234430684</cx:pt>
          <cx:pt idx="731">-0.000221596234940093</cx:pt>
          <cx:pt idx="732">0.00015395937324488599</cx:pt>
          <cx:pt idx="733">3.9766267529334899e-05</cx:pt>
          <cx:pt idx="734">-0.00201619247560852</cx:pt>
          <cx:pt idx="735">-0.0036956640398071701</cx:pt>
          <cx:pt idx="736">-0.0080501000123141108</cx:pt>
          <cx:pt idx="737">-0.0092509759405968103</cx:pt>
          <cx:pt idx="738">-0.0090469138293272303</cx:pt>
          <cx:pt idx="739">-0.0073668167918724704</cx:pt>
          <cx:pt idx="740">-0.0036539403599984599</cx:pt>
          <cx:pt idx="741">-0.0061546298524553797</cx:pt>
          <cx:pt idx="742">-0.0166948585975163</cx:pt>
          <cx:pt idx="743">-0.015235644023991701</cx:pt>
          <cx:pt idx="744">-0.013666689994485601</cx:pt>
          <cx:pt idx="745">-0.0195142892344118</cx:pt>
          <cx:pt idx="746">-0.0140570161398718</cx:pt>
          <cx:pt idx="747">-0.014588321558211201</cx:pt>
          <cx:pt idx="748">-0.0106859324453067</cx:pt>
          <cx:pt idx="749">-0.0057550700135521604</cx:pt>
          <cx:pt idx="750">-0.0051655335136110104</cx:pt>
          <cx:pt idx="751">0.00069006520077233801</cx:pt>
          <cx:pt idx="752">-0.00062021222338770002</cx:pt>
          <cx:pt idx="753">7.5046427069721695e-05</cx:pt>
          <cx:pt idx="754">0.000239143130519339</cx:pt>
          <cx:pt idx="755">0.00032709938396363998</cx:pt>
          <cx:pt idx="756">-3.9698268998280797e-06</cx:pt>
          <cx:pt idx="757">-0.000318725085745402</cx:pt>
          <cx:pt idx="758">-9.1724761826453597e-05</cx:pt>
          <cx:pt idx="759">6.1776594768845895e-05</cx:pt>
          <cx:pt idx="760">0.00056544195927291996</cx:pt>
          <cx:pt idx="761">-0.00038579364390581701</cx:pt>
          <cx:pt idx="762">-0.00023290200711775601</cx:pt>
          <cx:pt idx="763">-0.0018066758287166101</cx:pt>
          <cx:pt idx="764">-0.0024206919692983898</cx:pt>
          <cx:pt idx="765">-0.00061797962710160497</cx:pt>
          <cx:pt idx="766">0.00028105011379648301</cx:pt>
          <cx:pt idx="767">0.00108328971380755</cx:pt>
          <cx:pt idx="768">0.00092518482156116904</cx:pt>
          <cx:pt idx="769">-0.00082679575930767301</cx:pt>
          <cx:pt idx="770">-0.0021847858974736799</cx:pt>
          <cx:pt idx="771">-0.0024783540845070701</cx:pt>
          <cx:pt idx="772">-0.0022573098183998998</cx:pt>
          <cx:pt idx="773">-0.0032829013113323002</cx:pt>
          <cx:pt idx="774">-0.0046190030049540797</cx:pt>
          <cx:pt idx="775">-0.0014595042103990399</cx:pt>
          <cx:pt idx="776">-0.00053545955137256497</cx:pt>
          <cx:pt idx="777">-0.00060586966294624703</cx:pt>
          <cx:pt idx="778">-0.00371434102058164</cx:pt>
          <cx:pt idx="779">-0.00069012991998869595</cx:pt>
          <cx:pt idx="780">0.00041189144067727202</cx:pt>
          <cx:pt idx="781">-0.000420632243431182</cx:pt>
          <cx:pt idx="782">0.00013456705588851499</cx:pt>
          <cx:pt idx="783">-0.00056380071772548705</cx:pt>
        </cx:lvl>
      </cx:numDim>
    </cx:data>
    <cx:data id="160">
      <cx:numDim type="val">
        <cx:f>'001_WA_F - 副本'!$FE$1:$FE$784</cx:f>
        <cx:lvl ptCount="784" formatCode="0.00E+00">
          <cx:pt idx="0">3.2882271295000003e-05</cx:pt>
          <cx:pt idx="1">-2.9984601346371302e-05</cx:pt>
          <cx:pt idx="2">-0.00051935908630038096</cx:pt>
          <cx:pt idx="3">-0.00041193942922114002</cx:pt>
          <cx:pt idx="4">-0.000158622912307181</cx:pt>
          <cx:pt idx="5">9.9057484082833996e-05</cx:pt>
          <cx:pt idx="6">-0.000117421439934907</cx:pt>
          <cx:pt idx="7">-2.1191524417710999e-05</cx:pt>
          <cx:pt idx="8">5.4146923355212202e-05</cx:pt>
          <cx:pt idx="9">0.00051973923985906801</cx:pt>
          <cx:pt idx="10">0.00058427760076332701</cx:pt>
          <cx:pt idx="11">9.5334430406107001e-05</cx:pt>
          <cx:pt idx="12">-4.0853014502297302e-05</cx:pt>
          <cx:pt idx="13">0.00030318357203110499</cx:pt>
          <cx:pt idx="14">-3.6810720096208601e-06</cx:pt>
          <cx:pt idx="15">2.1518189708014298e-05</cx:pt>
          <cx:pt idx="16">0.00015087829603938299</cx:pt>
          <cx:pt idx="17">0.000295899304548542</cx:pt>
          <cx:pt idx="18">-0.00032365091234593402</cx:pt>
          <cx:pt idx="19">0.00056924255320046501</cx:pt>
          <cx:pt idx="20">0.00030213619273653701</cx:pt>
          <cx:pt idx="21">0.00047633220973114602</cx:pt>
          <cx:pt idx="22">-4.8328002152148701e-05</cx:pt>
          <cx:pt idx="23">1.7712614519381399e-06</cx:pt>
          <cx:pt idx="24">-0.00024467352227395699</cx:pt>
          <cx:pt idx="25">-0.00021047763812291799</cx:pt>
          <cx:pt idx="26">0.00013733427155421799</cx:pt>
          <cx:pt idx="27">0.0011726180494097201</cx:pt>
          <cx:pt idx="28">0.00015033445063944499</cx:pt>
          <cx:pt idx="29">-6.9379085961830306e-05</cx:pt>
          <cx:pt idx="30">1.4624749152987699e-05</cx:pt>
          <cx:pt idx="31">3.24626348382089e-05</cx:pt>
          <cx:pt idx="32">0.000623283751419283</cx:pt>
          <cx:pt idx="33">0.00029454343905157198</cx:pt>
          <cx:pt idx="34">0.00056027898063780999</cx:pt>
          <cx:pt idx="35">-0.00073169467302723905</cx:pt>
          <cx:pt idx="36">9.8946915710984095e-06</cx:pt>
          <cx:pt idx="37">-9.73598468913778e-05</cx:pt>
          <cx:pt idx="38">-0.00090424273126451897</cx:pt>
          <cx:pt idx="39">-0.00065944619258097401</cx:pt>
          <cx:pt idx="40">0.00028211316297623701</cx:pt>
          <cx:pt idx="41">-0.0019412970554819099</cx:pt>
          <cx:pt idx="42">-0.00116480164280493</cx:pt>
          <cx:pt idx="43">-0.000588735618620184</cx:pt>
          <cx:pt idx="44">0.00079377229100736197</cx:pt>
          <cx:pt idx="45">-0.000111604558433602</cx:pt>
          <cx:pt idx="46">0.00044964507232304098</cx:pt>
          <cx:pt idx="47">-0.00034594052765858798</cx:pt>
          <cx:pt idx="48">0.000240177189584515</cx:pt>
          <cx:pt idx="49">-0.00066702002197092697</cx:pt>
          <cx:pt idx="50">-7.7976176709425901e-05</cx:pt>
          <cx:pt idx="51">0.00029208075150553403</cx:pt>
          <cx:pt idx="52">0.000598004648695986</cx:pt>
          <cx:pt idx="53">-0.00042161372181065399</cx:pt>
          <cx:pt idx="54">-2.7487141356339001e-05</cx:pt>
          <cx:pt idx="55">0.00015206321207397199</cx:pt>
          <cx:pt idx="56">0.000171578770507395</cx:pt>
          <cx:pt idx="57">0.00028044084485985798</cx:pt>
          <cx:pt idx="58">-0.00018033283948778301</cx:pt>
          <cx:pt idx="59">-6.9078984030396506e-05</cx:pt>
          <cx:pt idx="60">-0.00024024937306114</cx:pt>
          <cx:pt idx="61">0.00036557168913455598</cx:pt>
          <cx:pt idx="62">8.8129523570564598e-05</cx:pt>
          <cx:pt idx="63">-0.00027642861461270302</cx:pt>
          <cx:pt idx="64">0.00017692499957107499</cx:pt>
          <cx:pt idx="65">0.00040040344722427402</cx:pt>
          <cx:pt idx="66">-0.00088690379092602896</cx:pt>
          <cx:pt idx="67">-0.00091217399376998997</cx:pt>
          <cx:pt idx="68">0.00078967594987912901</cx:pt>
          <cx:pt idx="69">1.48038137676216e-05</cx:pt>
          <cx:pt idx="70">-0.0045570977588679697</cx:pt>
          <cx:pt idx="71">-0.0030899942141063398</cx:pt>
          <cx:pt idx="72">0.00019379583319927501</cx:pt>
          <cx:pt idx="73">-0.0016636622818921401</cx:pt>
          <cx:pt idx="74">-0.0042647103086840398</cx:pt>
          <cx:pt idx="75">-0.0072646322466400704</cx:pt>
          <cx:pt idx="76">-0.0046464902723225799</cx:pt>
          <cx:pt idx="77">-0.00297941653320965</cx:pt>
          <cx:pt idx="78">-0.0020461541309648801</cx:pt>
          <cx:pt idx="79">-0.00015343875397496801</cx:pt>
          <cx:pt idx="80">0.00041104946387033199</cx:pt>
          <cx:pt idx="81">-3.1302027136255502e-05</cx:pt>
          <cx:pt idx="82">-0.00013541358513240699</cx:pt>
          <cx:pt idx="83">-4.7727433646089197e-05</cx:pt>
          <cx:pt idx="84">-0.00052010688628824505</cx:pt>
          <cx:pt idx="85">-0.000426220363455017</cx:pt>
          <cx:pt idx="86">-0.000385391896156703</cx:pt>
          <cx:pt idx="87">8.17989372467832e-05</cx:pt>
          <cx:pt idx="88">-0.00080470550952007496</cx:pt>
          <cx:pt idx="89">-0.00047412472137610802</cx:pt>
          <cx:pt idx="90">-0.00114388943461397</cx:pt>
          <cx:pt idx="91">-0.0017959830043128</cx:pt>
          <cx:pt idx="92">-0.00192222492656459</cx:pt>
          <cx:pt idx="93">0.0017856329372980999</cx:pt>
          <cx:pt idx="94">0.0033465635447667398</cx:pt>
          <cx:pt idx="95">0.0052696080469429498</cx:pt>
          <cx:pt idx="96">0.0027347280274826798</cx:pt>
          <cx:pt idx="97">-0.0029432442183224398</cx:pt>
          <cx:pt idx="98">-0.016571391044560201</cx:pt>
          <cx:pt idx="99">-0.019638554532197101</cx:pt>
          <cx:pt idx="100">-0.0094078038036814002</cx:pt>
          <cx:pt idx="101">-0.0139005902808378</cx:pt>
          <cx:pt idx="102">-0.0079759440964045896</cx:pt>
          <cx:pt idx="103">-0.0125082859741941</cx:pt>
          <cx:pt idx="104">-0.016552446759997699</cx:pt>
          <cx:pt idx="105">-0.0053251150527188701</cx:pt>
          <cx:pt idx="106">-0.00070271641323863497</cx:pt>
          <cx:pt idx="107">0.00092037522978495796</cx:pt>
          <cx:pt idx="108">-0.0013827059119179701</cx:pt>
          <cx:pt idx="109">-0.00060999538839062002</cx:pt>
          <cx:pt idx="110">-0.00035806496293040301</cx:pt>
          <cx:pt idx="111">0.00018066838884323399</cx:pt>
          <cx:pt idx="112">0.00053529684904994699</cx:pt>
          <cx:pt idx="113">-0.00026476561992670099</cx:pt>
          <cx:pt idx="114">-0.000132919791362894</cx:pt>
          <cx:pt idx="115">-0.00064930265976231405</cx:pt>
          <cx:pt idx="116">-0.0016088325020249801</cx:pt>
          <cx:pt idx="117">0.000244185627036336</cx:pt>
          <cx:pt idx="118">0.0029413936939057801</cx:pt>
          <cx:pt idx="119">0.0061709107583949102</cx:pt>
          <cx:pt idx="120">-0.00324934328483133</cx:pt>
          <cx:pt idx="121">0.0045118214476892104</cx:pt>
          <cx:pt idx="122">0.017906978421463798</cx:pt>
          <cx:pt idx="123">0.020956118545058602</cx:pt>
          <cx:pt idx="124">0.015238264657711499</cx:pt>
          <cx:pt idx="125">0.00311276296936207</cx:pt>
          <cx:pt idx="126">0.0093288627450099394</cx:pt>
          <cx:pt idx="127">0.0134474361794601</cx:pt>
          <cx:pt idx="128">0.0166477110369588</cx:pt>
          <cx:pt idx="129">0.017618204600165801</cx:pt>
          <cx:pt idx="130">0.0018207648639579901</cx:pt>
          <cx:pt idx="131">-0.00212559402736354</cx:pt>
          <cx:pt idx="132">-0.0045724953357538199</cx:pt>
          <cx:pt idx="133">-0.020046605127611201</cx:pt>
          <cx:pt idx="134">-0.024282036670696599</cx:pt>
          <cx:pt idx="135">-0.016228071689159199</cx:pt>
          <cx:pt idx="136">-0.015098541098574</cx:pt>
          <cx:pt idx="137">-0.0052069481483066199</cx:pt>
          <cx:pt idx="138">0.00098777348202666007</cx:pt>
          <cx:pt idx="139">-9.69177072990753e-05</cx:pt>
          <cx:pt idx="140">-1.26525434388233e-05</cx:pt>
          <cx:pt idx="141">0.00025406837409557302</cx:pt>
          <cx:pt idx="142">0.00022195650193805101</cx:pt>
          <cx:pt idx="143">-7.4411128311607002e-05</cx:pt>
          <cx:pt idx="144">-0.000161867768585787</cx:pt>
          <cx:pt idx="145">-0.0019953858530522201</cx:pt>
          <cx:pt idx="146">0.00484712575407816</cx:pt>
          <cx:pt idx="147">0.0052335041938276804</cx:pt>
          <cx:pt idx="148">-0.0059457099927289602</cx:pt>
          <cx:pt idx="149">0.000852269239456061</cx:pt>
          <cx:pt idx="150">0.021384224897849701</cx:pt>
          <cx:pt idx="151">0.024099647407847698</cx:pt>
          <cx:pt idx="152">0.024670455713438701</cx:pt>
          <cx:pt idx="153">0.016647263522284201</cx:pt>
          <cx:pt idx="154">0.019250288787049499</cx:pt>
          <cx:pt idx="155">0.042672781316025601</cx:pt>
          <cx:pt idx="156">0.044332541479465699</cx:pt>
          <cx:pt idx="157">0.043288886203351799</cx:pt>
          <cx:pt idx="158">0.049732571500136602</cx:pt>
          <cx:pt idx="159">0.061262798677701402</cx:pt>
          <cx:pt idx="160">0.0368640017420344</cx:pt>
          <cx:pt idx="161">0.040348630739500603</cx:pt>
          <cx:pt idx="162">0.0093251086290838305</cx:pt>
          <cx:pt idx="163">-0.0102388914523108</cx:pt>
          <cx:pt idx="164">-0.0038519520777045299</cx:pt>
          <cx:pt idx="165">0.0062258977888966401</cx:pt>
          <cx:pt idx="166">0.0034157540643871601</cx:pt>
          <cx:pt idx="167">7.28541045564919e-05</cx:pt>
          <cx:pt idx="168">-0.00038737859333077803</cx:pt>
          <cx:pt idx="169">0.00022324800713955899</cx:pt>
          <cx:pt idx="170">-0.0013165942195863499</cx:pt>
          <cx:pt idx="171">0.00070849913849875697</cx:pt>
          <cx:pt idx="172">-0.0019642755110521001</cx:pt>
          <cx:pt idx="173">-0.012377311844796899</cx:pt>
          <cx:pt idx="174">-0.0138993815243995</cx:pt>
          <cx:pt idx="175">-0.014304721842926599</cx:pt>
          <cx:pt idx="176">-0.0145350176435146</cx:pt>
          <cx:pt idx="177">0.0083074725635702198</cx:pt>
          <cx:pt idx="178">0.023866831998048</cx:pt>
          <cx:pt idx="179">0.0096243999508929309</cx:pt>
          <cx:pt idx="180">0.033762408499558402</cx:pt>
          <cx:pt idx="181">0.029018341630319199</cx:pt>
          <cx:pt idx="182">0.0451802049869066</cx:pt>
          <cx:pt idx="183">0.0494727244981173</cx:pt>
          <cx:pt idx="184">0.052561082061263302</cx:pt>
          <cx:pt idx="185">0.076297700122247306</cx:pt>
          <cx:pt idx="186">0.079466848094653805</cx:pt>
          <cx:pt idx="187">0.065469622494088303</cx:pt>
          <cx:pt idx="188">0.031718515027060398</cx:pt>
          <cx:pt idx="189">0.0300260888911296</cx:pt>
          <cx:pt idx="190">0.010134147326108799</cx:pt>
          <cx:pt idx="191">-0.0082475072598760003</cx:pt>
          <cx:pt idx="192">-0.017331836552859001</cx:pt>
          <cx:pt idx="193">0.0057232949528713203</cx:pt>
          <cx:pt idx="194">-0.0021880574503035598</cx:pt>
          <cx:pt idx="195">-0.00095834910892450195</cx:pt>
          <cx:pt idx="196">0.000138418814922945</cx:pt>
          <cx:pt idx="197">0.00018053639341979901</cx:pt>
          <cx:pt idx="198">-0.0036560964874837601</cx:pt>
          <cx:pt idx="199">-0.0036383517732699799</cx:pt>
          <cx:pt idx="200">0.00194481029149174</cx:pt>
          <cx:pt idx="201">-0.0131172403659336</cx:pt>
          <cx:pt idx="202">-0.020191012337288601</cx:pt>
          <cx:pt idx="203">-0.0151821827655799</cx:pt>
          <cx:pt idx="204">0.0074860695695927598</cx:pt>
          <cx:pt idx="205">0.0069389354746386403</cx:pt>
          <cx:pt idx="206">0.0080109210400300199</cx:pt>
          <cx:pt idx="207">0.0039066902056348</cx:pt>
          <cx:pt idx="208">0.015844638152216602</cx:pt>
          <cx:pt idx="209">0.037088590024959803</cx:pt>
          <cx:pt idx="210">0.0132712891214837</cx:pt>
          <cx:pt idx="211">0.049861089479617898</cx:pt>
          <cx:pt idx="212">0.026721073611124701</cx:pt>
          <cx:pt idx="213">0.0053249661838875601</cx:pt>
          <cx:pt idx="214">0.073877993210548304</cx:pt>
          <cx:pt idx="215">0.049492991686504298</cx:pt>
          <cx:pt idx="216">0.026306303050273899</cx:pt>
          <cx:pt idx="217">0.0583669867734639</cx:pt>
          <cx:pt idx="218">0.042866303671492002</cx:pt>
          <cx:pt idx="219">-0.0094775026485202692</cx:pt>
          <cx:pt idx="220">-0.0260252001928164</cx:pt>
          <cx:pt idx="221">-0.011744270698292</cx:pt>
          <cx:pt idx="222">-0.00144416134496824</cx:pt>
          <cx:pt idx="223">-0.000218237709543108</cx:pt>
          <cx:pt idx="224">-0.000129486231426704</cx:pt>
          <cx:pt idx="225">-2.9034749942623599e-05</cx:pt>
          <cx:pt idx="226">-0.00151142792143637</cx:pt>
          <cx:pt idx="227">-0.00114195871924068</cx:pt>
          <cx:pt idx="228">0.0082670076909653195</cx:pt>
          <cx:pt idx="229">-0.013049393782419901</cx:pt>
          <cx:pt idx="230">-0.0061053281041115902</cx:pt>
          <cx:pt idx="231">0.00095042196819455297</cx:pt>
          <cx:pt idx="232">-0.00768019080566583</cx:pt>
          <cx:pt idx="233">-0.0098723564850043393</cx:pt>
          <cx:pt idx="234">0.0030035516030855899</cx:pt>
          <cx:pt idx="235">-0.019708505565958601</cx:pt>
          <cx:pt idx="236">-0.0069080505093740002</cx:pt>
          <cx:pt idx="237">0.0027902695637242098</cx:pt>
          <cx:pt idx="238">-0.0067708103812535603</cx:pt>
          <cx:pt idx="239">-0.0175339434337312</cx:pt>
          <cx:pt idx="240">0.0259551784168967</cx:pt>
          <cx:pt idx="241">0.025585543363061399</cx:pt>
          <cx:pt idx="242">0.0325984566759897</cx:pt>
          <cx:pt idx="243">0.046642510173485398</cx:pt>
          <cx:pt idx="244">0.022896393499148401</cx:pt>
          <cx:pt idx="245">0.032052673542539198</cx:pt>
          <cx:pt idx="246">0.050286310472391502</cx:pt>
          <cx:pt idx="247">0.0100507991375057</cx:pt>
          <cx:pt idx="248">-0.034291551793371601</cx:pt>
          <cx:pt idx="249">-0.016065732920864498</cx:pt>
          <cx:pt idx="250">0.0023403742063025498</cx:pt>
          <cx:pt idx="251">4.8007083616390602e-05</cx:pt>
          <cx:pt idx="252">1.62725029094254e-05</cx:pt>
          <cx:pt idx="253">-0.00011505227525123401</cx:pt>
          <cx:pt idx="254">0.0015221949762752401</cx:pt>
          <cx:pt idx="255">0.0047086292101411803</cx:pt>
          <cx:pt idx="256">0.0050987002892421496</cx:pt>
          <cx:pt idx="257">2.4817429965487899e-05</cx:pt>
          <cx:pt idx="258">-0.00111200227367405</cx:pt>
          <cx:pt idx="259">0.0027477992840863399</cx:pt>
          <cx:pt idx="260">0.017393123534761499</cx:pt>
          <cx:pt idx="261">0.00331079527519058</cx:pt>
          <cx:pt idx="262">-0.00283788980228631</cx:pt>
          <cx:pt idx="263">-0.015766210574723299</cx:pt>
          <cx:pt idx="264">-0.00025167455477273601</cx:pt>
          <cx:pt idx="265">-0.0077833695958166201</cx:pt>
          <cx:pt idx="266">-0.045502117623810297</cx:pt>
          <cx:pt idx="267">-0.031352097398019002</cx:pt>
          <cx:pt idx="268">0.00311391602858903</cx:pt>
          <cx:pt idx="269">-0.025709695199060301</cx:pt>
          <cx:pt idx="270">-0.017196466600603501</cx:pt>
          <cx:pt idx="271">-2.94282746522348e-05</cx:pt>
          <cx:pt idx="272">0.0035169189559301102</cx:pt>
          <cx:pt idx="273">0.0137002843629881</cx:pt>
          <cx:pt idx="274">0.0380867168722007</cx:pt>
          <cx:pt idx="275">0.0365317759278245</cx:pt>
          <cx:pt idx="276">-0.019771342043630701</cx:pt>
          <cx:pt idx="277">-0.0088742170010450705</cx:pt>
          <cx:pt idx="278">0.0054296929587925799</cx:pt>
          <cx:pt idx="279">-0.0026531935598215501</cx:pt>
          <cx:pt idx="280">0.00069322416621922002</cx:pt>
          <cx:pt idx="281">0.00070977649090658195</cx:pt>
          <cx:pt idx="282">-0.00055808841078126901</cx:pt>
          <cx:pt idx="283">0.0027073649636447398</cx:pt>
          <cx:pt idx="284">0.00763277805971676</cx:pt>
          <cx:pt idx="285">0.0048960914636268496</cx:pt>
          <cx:pt idx="286">0.016733592004878901</cx:pt>
          <cx:pt idx="287">0.0139093151648985</cx:pt>
          <cx:pt idx="288">0.015383698139481599</cx:pt>
          <cx:pt idx="289">-0.0063153119327868396</cx:pt>
          <cx:pt idx="290">0.0134122695705309</cx:pt>
          <cx:pt idx="291">0.019866267321279</cx:pt>
          <cx:pt idx="292">0.00172385639783419</cx:pt>
          <cx:pt idx="293">-0.020586493005617299</cx:pt>
          <cx:pt idx="294">-0.025444888697992</cx:pt>
          <cx:pt idx="295">-0.046215850118440698</cx:pt>
          <cx:pt idx="296">-0.0217471548986513</cx:pt>
          <cx:pt idx="297">-0.049766616764389197</cx:pt>
          <cx:pt idx="298">-0.027306808253101299</cx:pt>
          <cx:pt idx="299">-0.0058003918379247203</cx:pt>
          <cx:pt idx="300">-0.0022104024625525802</cx:pt>
          <cx:pt idx="301">0.0115172122297592</cx:pt>
          <cx:pt idx="302">0.038435270899268903</cx:pt>
          <cx:pt idx="303">0.036216052069235602</cx:pt>
          <cx:pt idx="304">-0.0066711277354938696</cx:pt>
          <cx:pt idx="305">-0.0085380751478108894</cx:pt>
          <cx:pt idx="306">0.00039859659099555</cx:pt>
          <cx:pt idx="307">-0.00055780602325266899</cx:pt>
          <cx:pt idx="308">-0.00034513904458394402</cx:pt>
          <cx:pt idx="309">6.5868568624720199e-05</cx:pt>
          <cx:pt idx="310">-0.0021503828854643301</cx:pt>
          <cx:pt idx="311">0.0047387049404746502</cx:pt>
          <cx:pt idx="312">0.0158370213609021</cx:pt>
          <cx:pt idx="313">-0.00191899057037782</cx:pt>
          <cx:pt idx="314">0.0098665086957664995</cx:pt>
          <cx:pt idx="315">0.0081877327260727693</cx:pt>
          <cx:pt idx="316">0.0049113109066830597</cx:pt>
          <cx:pt idx="317">0.0067452612660793302</cx:pt>
          <cx:pt idx="318">-0.00187601194425545</cx:pt>
          <cx:pt idx="319">0.025741695425209099</cx:pt>
          <cx:pt idx="320">0.010377638986237</cx:pt>
          <cx:pt idx="321">-0.0090993171178693193</cx:pt>
          <cx:pt idx="322">-0.020867455464678501</cx:pt>
          <cx:pt idx="323">-0.040148605276935097</cx:pt>
          <cx:pt idx="324">-0.060668391712073902</cx:pt>
          <cx:pt idx="325">-0.059163216825461197</cx:pt>
          <cx:pt idx="326">-0.0283394998741845</cx:pt>
          <cx:pt idx="327">-0.0057158965112321996</cx:pt>
          <cx:pt idx="328">0.018520040173194599</cx:pt>
          <cx:pt idx="329">0.017573514564180302</cx:pt>
          <cx:pt idx="330">0.020986259004113699</cx:pt>
          <cx:pt idx="331">0.0206018476039103</cx:pt>
          <cx:pt idx="332">0.00713890599347614</cx:pt>
          <cx:pt idx="333">0.0033872149926713201</cx:pt>
          <cx:pt idx="334">0.00033827475306530798</cx:pt>
          <cx:pt idx="335">5.9631398426799798e-05</cx:pt>
          <cx:pt idx="336">0.00012209006008260799</cx:pt>
          <cx:pt idx="337">-0.00069057317863044799</cx:pt>
          <cx:pt idx="338">-0.00018539706182189601</cx:pt>
          <cx:pt idx="339">0.0038929029653481401</cx:pt>
          <cx:pt idx="340">0.00273665383630139</cx:pt>
          <cx:pt idx="341">-0.022794550688737002</cx:pt>
          <cx:pt idx="342">-0.0076161774743974103</cx:pt>
          <cx:pt idx="343">-3.02862338719686e-05</cx:pt>
          <cx:pt idx="344">-0.0061283772991652403</cx:pt>
          <cx:pt idx="345">0.0106202831391314</cx:pt>
          <cx:pt idx="346">-0.030310027841979299</cx:pt>
          <cx:pt idx="347">-0.022707364419992299</cx:pt>
          <cx:pt idx="348">-0.0376377738016253</cx:pt>
          <cx:pt idx="349">-0.042051707751008797</cx:pt>
          <cx:pt idx="350">-0.022638674783825401</cx:pt>
          <cx:pt idx="351">-0.048540456192154399</cx:pt>
          <cx:pt idx="352">-0.043972883092081201</cx:pt>
          <cx:pt idx="353">-0.0096497669680261598</cx:pt>
          <cx:pt idx="354">-0.028020114853133399</cx:pt>
          <cx:pt idx="355">0.0088916542325350404</cx:pt>
          <cx:pt idx="356">0.019028618727389798</cx:pt>
          <cx:pt idx="357">0.025103498531912401</cx:pt>
          <cx:pt idx="358">-0.0037804566919744302</cx:pt>
          <cx:pt idx="359">0.0021755175177920901</cx:pt>
          <cx:pt idx="360">0.010122182606369099</cx:pt>
          <cx:pt idx="361">0.0092031093250198506</cx:pt>
          <cx:pt idx="362">0.0043433585207511101</cx:pt>
          <cx:pt idx="363">0.00067808054991456198</cx:pt>
          <cx:pt idx="364">5.0112673509370302e-05</cx:pt>
          <cx:pt idx="365">0.000101652624196652</cx:pt>
          <cx:pt idx="366">-7.4681110914845896e-05</cx:pt>
          <cx:pt idx="367">0.00072246085378992804</cx:pt>
          <cx:pt idx="368">-0.0106538252282747</cx:pt>
          <cx:pt idx="369">-0.025888397060833599</cx:pt>
          <cx:pt idx="370">-0.022190041890491299</cx:pt>
          <cx:pt idx="371">-0.026345835445425899</cx:pt>
          <cx:pt idx="372">-0.0105814912438179</cx:pt>
          <cx:pt idx="373">-0.0074896759142881299</cx:pt>
          <cx:pt idx="374">-0.0376757841821352</cx:pt>
          <cx:pt idx="375">-0.019425640951668901</cx:pt>
          <cx:pt idx="376">-0.034331139150559999</cx:pt>
          <cx:pt idx="377">-0.0019437024761068901</cx:pt>
          <cx:pt idx="378">-0.0021516592566081698</cx:pt>
          <cx:pt idx="379">-0.0314275260083356</cx:pt>
          <cx:pt idx="380">-0.021972376690979799</cx:pt>
          <cx:pt idx="381">-0.0059173564829631299</cx:pt>
          <cx:pt idx="382">0.0102867595850434</cx:pt>
          <cx:pt idx="383">0.0103657322992765</cx:pt>
          <cx:pt idx="384">0.020380290788652999</cx:pt>
          <cx:pt idx="385">-0.0039191096685003198</cx:pt>
          <cx:pt idx="386">-0.0121494710835533</cx:pt>
          <cx:pt idx="387">-0.025010757901723999</cx:pt>
          <cx:pt idx="388">-0.0063005310246092702</cx:pt>
          <cx:pt idx="389">0.0073883252821173497</cx:pt>
          <cx:pt idx="390">0.0050607678753262601</cx:pt>
          <cx:pt idx="391">0.0010495704414692801</cx:pt>
          <cx:pt idx="392">-0.00020707681553606001</cx:pt>
          <cx:pt idx="393">-0.00039179641435257301</cx:pt>
          <cx:pt idx="394">0.00019142047580593901</cx:pt>
          <cx:pt idx="395">-0.0038708488762229099</cx:pt>
          <cx:pt idx="396">-0.0114732347661803</cx:pt>
          <cx:pt idx="397">-0.031492702147778398</cx:pt>
          <cx:pt idx="398">-0.032849164128102397</cx:pt>
          <cx:pt idx="399">-0.035027079395951101</cx:pt>
          <cx:pt idx="400">-0.044230480661200902</cx:pt>
          <cx:pt idx="401">-0.050797162651420799</cx:pt>
          <cx:pt idx="402">-0.030633675836777601</cx:pt>
          <cx:pt idx="403">-0.0067322550471400804</cx:pt>
          <cx:pt idx="404">-0.022412840373326099</cx:pt>
          <cx:pt idx="405">0.0177034067082734</cx:pt>
          <cx:pt idx="406">0.0138922484495606</cx:pt>
          <cx:pt idx="407">-0.010294760578038799</cx:pt>
          <cx:pt idx="408">-0.020546326253436002</cx:pt>
          <cx:pt idx="409">-0.011573100845898</cx:pt>
          <cx:pt idx="410">0.00032199478564515102</cx:pt>
          <cx:pt idx="411">-0.0104957946715522</cx:pt>
          <cx:pt idx="412">-0.025473957930148099</cx:pt>
          <cx:pt idx="413">-0.028824560997922698</cx:pt>
          <cx:pt idx="414">-0.0320281922387698</cx:pt>
          <cx:pt idx="415">-0.044677197594855403</cx:pt>
          <cx:pt idx="416">-0.0120216453916418</cx:pt>
          <cx:pt idx="417">0.0043722651309026197</cx:pt>
          <cx:pt idx="418">0.0038540891431762302</cx:pt>
          <cx:pt idx="419">0.00014481891586096</cx:pt>
          <cx:pt idx="420">-0.000116351258153544</cx:pt>
          <cx:pt idx="421">-0.0011946052671545099</cx:pt>
          <cx:pt idx="422">-0.0017124820609178801</cx:pt>
          <cx:pt idx="423">-0.0027933178772650701</cx:pt>
          <cx:pt idx="424">-0.0087099675796417295</cx:pt>
          <cx:pt idx="425">-0.0143222579439842</cx:pt>
          <cx:pt idx="426">-0.0073100842109549502</cx:pt>
          <cx:pt idx="427">-0.0071701439970019596</cx:pt>
          <cx:pt idx="428">0.0076371987277551196</cx:pt>
          <cx:pt idx="429">0.0049096720075950196</cx:pt>
          <cx:pt idx="430">-0.021219392597187199</cx:pt>
          <cx:pt idx="431">-0.0141531338617015</cx:pt>
          <cx:pt idx="432">-0.029433003084834701</cx:pt>
          <cx:pt idx="433">0.0294861625438252</cx:pt>
          <cx:pt idx="434">0.044811670397915997</cx:pt>
          <cx:pt idx="435">0.021268034923897498</cx:pt>
          <cx:pt idx="436">0.0201031120946761</cx:pt>
          <cx:pt idx="437">-0.041104590475047997</cx:pt>
          <cx:pt idx="438">-0.016142207674949002</cx:pt>
          <cx:pt idx="439">-0.034713813103169497</cx:pt>
          <cx:pt idx="440">-0.041988330912946098</cx:pt>
          <cx:pt idx="441">-0.049409280720519998</cx:pt>
          <cx:pt idx="442">-0.035607918403205298</cx:pt>
          <cx:pt idx="443">-0.038069037944617801</cx:pt>
          <cx:pt idx="444">-0.0051753803052306899</cx:pt>
          <cx:pt idx="445">0.0083308593369026598</cx:pt>
          <cx:pt idx="446">0.0036362113522513499</cx:pt>
          <cx:pt idx="447">-0.00032215968577986999</cx:pt>
          <cx:pt idx="448">-0.00016537185640421001</cx:pt>
          <cx:pt idx="449">-0.00053286780453621501</cx:pt>
          <cx:pt idx="450">-0.0015157461596955199</cx:pt>
          <cx:pt idx="451">0.00039925552853311799</cx:pt>
          <cx:pt idx="452">-0.0030718540130122598</cx:pt>
          <cx:pt idx="453">-0.0061605244195002701</cx:pt>
          <cx:pt idx="454">-0.018337781630854699</cx:pt>
          <cx:pt idx="455">0.0035478493699505802</cx:pt>
          <cx:pt idx="456">0.019498971093101999</cx:pt>
          <cx:pt idx="457">0.0252292724298659</cx:pt>
          <cx:pt idx="458">-0.00512837143042961</cx:pt>
          <cx:pt idx="459">-0.0305187166160059</cx:pt>
          <cx:pt idx="460">-0.037745509596693302</cx:pt>
          <cx:pt idx="461">0.0102401128647368</cx:pt>
          <cx:pt idx="462">0.029032520020046099</cx:pt>
          <cx:pt idx="463">0.025502479318295301</cx:pt>
          <cx:pt idx="464">0.0175022009469489</cx:pt>
          <cx:pt idx="465">-0.0072859630954748697</cx:pt>
          <cx:pt idx="466">-0.0193028770937363</cx:pt>
          <cx:pt idx="467">-0.033960285719262698</cx:pt>
          <cx:pt idx="468">-0.0340136941244297</cx:pt>
          <cx:pt idx="469">-0.023787560128782099</cx:pt>
          <cx:pt idx="470">-0.029467456496257701</cx:pt>
          <cx:pt idx="471">-0.0121037352183703</cx:pt>
          <cx:pt idx="472">-0.0041254062189319601</cx:pt>
          <cx:pt idx="473">0.0127968659287339</cx:pt>
          <cx:pt idx="474">0.0055306315070568499</cx:pt>
          <cx:pt idx="475">0.00116577794303333</cx:pt>
          <cx:pt idx="476">0.00054547569221727603</cx:pt>
          <cx:pt idx="477">4.3761736671396102e-05</cx:pt>
          <cx:pt idx="478">-0.00129954118561777</cx:pt>
          <cx:pt idx="479">0.00354005987598881</cx:pt>
          <cx:pt idx="480">0.0091255882801457699</cx:pt>
          <cx:pt idx="481">0.012204738299643801</cx:pt>
          <cx:pt idx="482">-0.0086176295449971203</cx:pt>
          <cx:pt idx="483">-0.0110162547311461</cx:pt>
          <cx:pt idx="484">0.023715418612966201</cx:pt>
          <cx:pt idx="485">0.025072364455245199</cx:pt>
          <cx:pt idx="486">-0.013208876431563</cx:pt>
          <cx:pt idx="487">-0.022109983934101799</cx:pt>
          <cx:pt idx="488">-0.023932687573629301</cx:pt>
          <cx:pt idx="489">0.0151104520408663</cx:pt>
          <cx:pt idx="490">0.0445142310374275</cx:pt>
          <cx:pt idx="491">0.021206718551141299</cx:pt>
          <cx:pt idx="492">0.0202056668512655</cx:pt>
          <cx:pt idx="493">-0.012648611837325701</cx:pt>
          <cx:pt idx="494">-0.043907883528432501</cx:pt>
          <cx:pt idx="495">-0.0399360046990326</cx:pt>
          <cx:pt idx="496">-0.034305139834564097</cx:pt>
          <cx:pt idx="497">-0.0266993172420328</cx:pt>
          <cx:pt idx="498">-0.010498744163176</cx:pt>
          <cx:pt idx="499">0.0059837609458001902</cx:pt>
          <cx:pt idx="500">0.0081711934171935906</cx:pt>
          <cx:pt idx="501">0.0125635159591136</cx:pt>
          <cx:pt idx="502">0.0045081903574008299</cx:pt>
          <cx:pt idx="503">0.00106767520842443</cx:pt>
          <cx:pt idx="504">-0.00084381834453956602</cx:pt>
          <cx:pt idx="505">0.000377398693265039</cx:pt>
          <cx:pt idx="506">0.00049220290910241299</cx:pt>
          <cx:pt idx="507">0.0105635912636127</cx:pt>
          <cx:pt idx="508">0.021658899581626399</cx:pt>
          <cx:pt idx="509">0.021673598264474299</cx:pt>
          <cx:pt idx="510">0.010231081271913399</cx:pt>
          <cx:pt idx="511">0.017158835756717901</cx:pt>
          <cx:pt idx="512">0.0179851419206753</cx:pt>
          <cx:pt idx="513">0.017744046173065499</cx:pt>
          <cx:pt idx="514">-0.0062298134396076999</cx:pt>
          <cx:pt idx="515">-0.049536277731300302</cx:pt>
          <cx:pt idx="516">-0.034446313768210002</cx:pt>
          <cx:pt idx="517">0.0067779198649606</cx:pt>
          <cx:pt idx="518">0.0023388158256894402</cx:pt>
          <cx:pt idx="519">-0.00040828061674936698</cx:pt>
          <cx:pt idx="520">-0.0098138821290234997</cx:pt>
          <cx:pt idx="521">-0.043547010837238498</cx:pt>
          <cx:pt idx="522">-0.0246933359646468</cx:pt>
          <cx:pt idx="523">-0.029708209078310802</cx:pt>
          <cx:pt idx="524">-0.033015308290507799</cx:pt>
          <cx:pt idx="525">-0.039061205119068299</cx:pt>
          <cx:pt idx="526">-0.0012572986147689101</cx:pt>
          <cx:pt idx="527">0.016523535501934802</cx:pt>
          <cx:pt idx="528">0.017022461615801399</cx:pt>
          <cx:pt idx="529">0.0092563302764630696</cx:pt>
          <cx:pt idx="530">0.00198304526744888</cx:pt>
          <cx:pt idx="531">0.00011892296008335099</cx:pt>
          <cx:pt idx="532">0.00012238866099533699</cx:pt>
          <cx:pt idx="533">-0.000177400069190045</cx:pt>
          <cx:pt idx="534">-0.00018470519093991399</cx:pt>
          <cx:pt idx="535">0.0060643048741529596</cx:pt>
          <cx:pt idx="536">0.0214975348749324</cx:pt>
          <cx:pt idx="537">0.0244281473445664</cx:pt>
          <cx:pt idx="538">0.022482014963706401</cx:pt>
          <cx:pt idx="539">0.033587120077383903</cx:pt>
          <cx:pt idx="540">0.0193146962641557</cx:pt>
          <cx:pt idx="541">2.9771462279546701e-05</cx:pt>
          <cx:pt idx="542">-0.026621038220792401</cx:pt>
          <cx:pt idx="543">-0.073240065816403896</cx:pt>
          <cx:pt idx="544">-0.049204372451913302</cx:pt>
          <cx:pt idx="545">0.01372330384766</cx:pt>
          <cx:pt idx="546">-0.016180265935610501</cx:pt>
          <cx:pt idx="547">-0.030484395931060899</cx:pt>
          <cx:pt idx="548">-0.017010069917912901</cx:pt>
          <cx:pt idx="549">-0.0022235575752387999</cx:pt>
          <cx:pt idx="550">-0.0091510207747003709</cx:pt>
          <cx:pt idx="551">0.0116257837303364</cx:pt>
          <cx:pt idx="552">-0.0237223157565059</cx:pt>
          <cx:pt idx="553">-0.0149298240859876</cx:pt>
          <cx:pt idx="554">0.011839351014154001</cx:pt>
          <cx:pt idx="555">0.034651034160737101</cx:pt>
          <cx:pt idx="556">0.0083332351222058093</cx:pt>
          <cx:pt idx="557">0.0051629921769250197</cx:pt>
          <cx:pt idx="558">0.0020326013064852701</cx:pt>
          <cx:pt idx="559">-0.00027644939863385098</cx:pt>
          <cx:pt idx="560">0.000101677443844029</cx:pt>
          <cx:pt idx="561">-0.00041367026681408801</cx:pt>
          <cx:pt idx="562">0.0016429279441804599</cx:pt>
          <cx:pt idx="563">0.0126912587113209</cx:pt>
          <cx:pt idx="564">0.025332834000877699</cx:pt>
          <cx:pt idx="565">0.0177953174890082</cx:pt>
          <cx:pt idx="566">0.038238640710637303</cx:pt>
          <cx:pt idx="567">0.043803444162421899</cx:pt>
          <cx:pt idx="568">0.0144351810050658</cx:pt>
          <cx:pt idx="569">-0.016269718486952599</cx:pt>
          <cx:pt idx="570">-0.023420988582835998</cx:pt>
          <cx:pt idx="571">-0.030115280866838401</cx:pt>
          <cx:pt idx="572">-0.022752282107690699</cx:pt>
          <cx:pt idx="573">-0.045999776850589501</cx:pt>
          <cx:pt idx="574">-0.030151902317214301</cx:pt>
          <cx:pt idx="575">-0.024311373982798</cx:pt>
          <cx:pt idx="576">0.00090747528600240495</cx:pt>
          <cx:pt idx="577">0.0058613208738443404</cx:pt>
          <cx:pt idx="578">0.0124036940764442</cx:pt>
          <cx:pt idx="579">0.0204081948279487</cx:pt>
          <cx:pt idx="580">0.010295303118265599</cx:pt>
          <cx:pt idx="581">0.0168090373597941</cx:pt>
          <cx:pt idx="582">0.027043179746231501</cx:pt>
          <cx:pt idx="583">0.037072684996240099</cx:pt>
          <cx:pt idx="584">0.0069459325547095302</cx:pt>
          <cx:pt idx="585">0.00164497926230814</cx:pt>
          <cx:pt idx="586">0.00115328652970888</cx:pt>
          <cx:pt idx="587">-0.00018294476633840201</cx:pt>
          <cx:pt idx="588">0.00048828499709699304</cx:pt>
          <cx:pt idx="589">0.000119408949828586</cx:pt>
          <cx:pt idx="590">0.0046326390820781499</cx:pt>
          <cx:pt idx="591">0.012715838199962699</cx:pt>
          <cx:pt idx="592">0.020994663526686899</cx:pt>
          <cx:pt idx="593">0.00699545137696628</cx:pt>
          <cx:pt idx="594">0.034180204354297597</cx:pt>
          <cx:pt idx="595">0.036503933162158601</cx:pt>
          <cx:pt idx="596">0.0084039978250386501</cx:pt>
          <cx:pt idx="597">0.012599688478467101</cx:pt>
          <cx:pt idx="598">-0.0091495458066142392</cx:pt>
          <cx:pt idx="599">-0.017427494399214701</cx:pt>
          <cx:pt idx="600">-0.026671004508315999</cx:pt>
          <cx:pt idx="601">-0.019114125563977999</cx:pt>
          <cx:pt idx="602">0.0042497298655087799</cx:pt>
          <cx:pt idx="603">-0.010757194276740401</cx:pt>
          <cx:pt idx="604">0.0076946236455363503</cx:pt>
          <cx:pt idx="605">0.031620711822274203</cx:pt>
          <cx:pt idx="606">0.025585496070513601</cx:pt>
          <cx:pt idx="607">0.029490207836938401</cx:pt>
          <cx:pt idx="608">0.0045875040633266799</cx:pt>
          <cx:pt idx="609">0.0141060382724989</cx:pt>
          <cx:pt idx="610">0.029957878665198199</cx:pt>
          <cx:pt idx="611">0.026706569744358099</cx:pt>
          <cx:pt idx="612">0.00342165291778526</cx:pt>
          <cx:pt idx="613">-0.000132294531453912</cx:pt>
          <cx:pt idx="614">0.0011951378040292999</cx:pt>
          <cx:pt idx="615">5.6818040328194598e-05</cx:pt>
          <cx:pt idx="616">-0.00078649414235738304</cx:pt>
          <cx:pt idx="617">-0.000163527084310428</cx:pt>
          <cx:pt idx="618">0.0022811055524015601</cx:pt>
          <cx:pt idx="619">0.0027608353652812199</cx:pt>
          <cx:pt idx="620">0.015485490396571299</cx:pt>
          <cx:pt idx="621">0.023327267959658601</cx:pt>
          <cx:pt idx="622">0.034867953335907101</cx:pt>
          <cx:pt idx="623">0.041311970829786097</cx:pt>
          <cx:pt idx="624">0.025843095907417499</cx:pt>
          <cx:pt idx="625">0.039059136035884803</cx:pt>
          <cx:pt idx="626">0.012919654548641401</cx:pt>
          <cx:pt idx="627">0.0061654299055924197</cx:pt>
          <cx:pt idx="628">-0.010415393857766801</cx:pt>
          <cx:pt idx="629">0.0071190735218417496</cx:pt>
          <cx:pt idx="630">0.0267490790888107</cx:pt>
          <cx:pt idx="631">0.012931482531836701</cx:pt>
          <cx:pt idx="632">0.010196209210943399</cx:pt>
          <cx:pt idx="633">0.0184157522314349</cx:pt>
          <cx:pt idx="634">0.038103943938522997</cx:pt>
          <cx:pt idx="635">0.033168234065427099</cx:pt>
          <cx:pt idx="636">0.016953543150517301</cx:pt>
          <cx:pt idx="637">0.0154120870464546</cx:pt>
          <cx:pt idx="638">0.014216851822347601</cx:pt>
          <cx:pt idx="639">0.0141171761392628</cx:pt>
          <cx:pt idx="640">0.0056296955125770204</cx:pt>
          <cx:pt idx="641">0.00017265293707981099</cx:pt>
          <cx:pt idx="642">4.3341498543361098e-05</cx:pt>
          <cx:pt idx="643">0.000278570587501784</cx:pt>
          <cx:pt idx="644">0.00027805749953205099</cx:pt>
          <cx:pt idx="645">-0.00086943217953152404</cx:pt>
          <cx:pt idx="646">0.0011702860758030099</cx:pt>
          <cx:pt idx="647">0.00093129121032835196</cx:pt>
          <cx:pt idx="648">-0.0033428039514511098</cx:pt>
          <cx:pt idx="649">-0.0042783566817439899</cx:pt>
          <cx:pt idx="650">-0.017016233485596301</cx:pt>
          <cx:pt idx="651">-0.0021301236554402401</cx:pt>
          <cx:pt idx="652">0.020120715137005901</cx:pt>
          <cx:pt idx="653">0.026471262594330799</cx:pt>
          <cx:pt idx="654">0.024101354798315301</cx:pt>
          <cx:pt idx="655">0.031225395990770601</cx:pt>
          <cx:pt idx="656">0.0257913308189824</cx:pt>
          <cx:pt idx="657">0.039721082633325501</cx:pt>
          <cx:pt idx="658">0.0068082139349654302</cx:pt>
          <cx:pt idx="659">0.028086031554966799</cx:pt>
          <cx:pt idx="660">0.053523295177554199</cx:pt>
          <cx:pt idx="661">0.056017312002794098</cx:pt>
          <cx:pt idx="662">0.062551688138096903</cx:pt>
          <cx:pt idx="663">0.0514432787501274</cx:pt>
          <cx:pt idx="664">0.0241960762346086</cx:pt>
          <cx:pt idx="665">0.0164060899988678</cx:pt>
          <cx:pt idx="666">0.017981009231147298</cx:pt>
          <cx:pt idx="667">0.011486441825685</cx:pt>
          <cx:pt idx="668">0.00069074193142188399</cx:pt>
          <cx:pt idx="669">-0.00090093087562303803</cx:pt>
          <cx:pt idx="670">-0.00093731054030924603</cx:pt>
          <cx:pt idx="671">0.00059680011816104798</cx:pt>
          <cx:pt idx="672">0.000455298470728887</cx:pt>
          <cx:pt idx="673">-0.00053526614325858605</cx:pt>
          <cx:pt idx="674">-0.00075806370936389001</cx:pt>
          <cx:pt idx="675">-0.0019699663445583901</cx:pt>
          <cx:pt idx="676">-0.0080978155612974594</cx:pt>
          <cx:pt idx="677">-0.0171101768468526</cx:pt>
          <cx:pt idx="678">-0.021179234442391299</cx:pt>
          <cx:pt idx="679">-0.028346698803085602</cx:pt>
          <cx:pt idx="680">-0.020285287215788799</cx:pt>
          <cx:pt idx="681">-0.0070508171240544499</cx:pt>
          <cx:pt idx="682">-0.0015807222036950601</cx:pt>
          <cx:pt idx="683">0.0048034005125784998</cx:pt>
          <cx:pt idx="684">0.0180736070171592</cx:pt>
          <cx:pt idx="685">0.024110054110490099</cx:pt>
          <cx:pt idx="686">0.013784246689841099</cx:pt>
          <cx:pt idx="687">0.023517242885584801</cx:pt>
          <cx:pt idx="688">0.0295323164371354</cx:pt>
          <cx:pt idx="689">0.027797841264767</cx:pt>
          <cx:pt idx="690">0.047780012437677002</cx:pt>
          <cx:pt idx="691">0.046337460023055298</cx:pt>
          <cx:pt idx="692">0.013938910113262501</cx:pt>
          <cx:pt idx="693">0.00079980186478385102</cx:pt>
          <cx:pt idx="694">-0.0043701256971484196</cx:pt>
          <cx:pt idx="695">-0.0030777079020217102</cx:pt>
          <cx:pt idx="696">0.0024830529176355001</cx:pt>
          <cx:pt idx="697">0.0015353258781333301</cx:pt>
          <cx:pt idx="698">-0.000945001142209018</cx:pt>
          <cx:pt idx="699">-0.00085466712458491696</cx:pt>
          <cx:pt idx="700">0.00085704459472068302</cx:pt>
          <cx:pt idx="701">-0.00032075897955891899</cx:pt>
          <cx:pt idx="702">0.00057715463544349499</cx:pt>
          <cx:pt idx="703">-0.00113241410950761</cx:pt>
          <cx:pt idx="704">-0.0075872505249601598</cx:pt>
          <cx:pt idx="705">-0.013903184837916201</cx:pt>
          <cx:pt idx="706">0.0015135314496386701</cx:pt>
          <cx:pt idx="707">-0.00170153805214439</cx:pt>
          <cx:pt idx="708">-2.6356565655459101e-05</cx:pt>
          <cx:pt idx="709">-0.0046582994339362197</cx:pt>
          <cx:pt idx="710">-0.00284501125171454</cx:pt>
          <cx:pt idx="711">-0.016655494135009899</cx:pt>
          <cx:pt idx="712">-0.0067298286439801897</cx:pt>
          <cx:pt idx="713">-0.0032379709514308102</cx:pt>
          <cx:pt idx="714">-0.0019226405007392801</cx:pt>
          <cx:pt idx="715">0.00434451759790936</cx:pt>
          <cx:pt idx="716">0.0170531016064942</cx:pt>
          <cx:pt idx="717">0.012265694616062301</cx:pt>
          <cx:pt idx="718">0.017149291421313401</cx:pt>
          <cx:pt idx="719">0.028111171279431</cx:pt>
          <cx:pt idx="720">0.0092345573696473102</cx:pt>
          <cx:pt idx="721">-0.0063965197103326996</cx:pt>
          <cx:pt idx="722">-0.012057036115355999</cx:pt>
          <cx:pt idx="723">-0.0041934136907517596</cx:pt>
          <cx:pt idx="724">-0.00083868335538753896</cx:pt>
          <cx:pt idx="725">-8.8324675295049998e-05</cx:pt>
          <cx:pt idx="726">-0.00031494451050390401</cx:pt>
          <cx:pt idx="727">0.00071974612301678204</cx:pt>
          <cx:pt idx="728">0.00087649289348761504</cx:pt>
          <cx:pt idx="729">-0.00034980239241478401</cx:pt>
          <cx:pt idx="730">0.00022638762081522899</cx:pt>
          <cx:pt idx="731">-0.00020675541398872501</cx:pt>
          <cx:pt idx="732">-0.0016488581632274301</cx:pt>
          <cx:pt idx="733">-0.0076772677738777897</cx:pt>
          <cx:pt idx="734">-0.0071166931285035796</cx:pt>
          <cx:pt idx="735">-0.00022615681546553099</cx:pt>
          <cx:pt idx="736">0.00313028727843935</cx:pt>
          <cx:pt idx="737">0.0011415943864745101</cx:pt>
          <cx:pt idx="738">0.00147204542161468</cx:pt>
          <cx:pt idx="739">0.0037898639071632201</cx:pt>
          <cx:pt idx="740">0.00133877850114077</cx:pt>
          <cx:pt idx="741">-0.0020774445105568901</cx:pt>
          <cx:pt idx="742">-0.0013741817321362201</cx:pt>
          <cx:pt idx="743">-0.00091094250946247902</cx:pt>
          <cx:pt idx="744">0.0019767744137309902</cx:pt>
          <cx:pt idx="745">0.0022709454719910299</cx:pt>
          <cx:pt idx="746">0.0084514894063664695</cx:pt>
          <cx:pt idx="747">0.0116543072282357</cx:pt>
          <cx:pt idx="748">0.0027253499845486598</cx:pt>
          <cx:pt idx="749">-0.0017123111011207099</cx:pt>
          <cx:pt idx="750">-0.00086338827644403897</cx:pt>
          <cx:pt idx="751">-0.00028033648557371102</cx:pt>
          <cx:pt idx="752">-6.1438409239650404e-05</cx:pt>
          <cx:pt idx="753">0.000104925947881296</cx:pt>
          <cx:pt idx="754">-0.00058128917839691304</cx:pt>
          <cx:pt idx="755">-0.00064016353114612796</cx:pt>
          <cx:pt idx="756">-0.00021459191442496699</cx:pt>
          <cx:pt idx="757">0.000130646642231708</cx:pt>
          <cx:pt idx="758">0.00032584629119926497</cx:pt>
          <cx:pt idx="759">0.00057670030142332096</cx:pt>
          <cx:pt idx="760">3.4984420433796999e-05</cx:pt>
          <cx:pt idx="761">0.00034225779884557801</cx:pt>
          <cx:pt idx="762">-0.00032985425406035102</cx:pt>
          <cx:pt idx="763">0.00020156423536634601</cx:pt>
          <cx:pt idx="764">0.000453920066919221</cx:pt>
          <cx:pt idx="765">7.8859919335194995e-06</cx:pt>
          <cx:pt idx="766">9.1785008823424795e-05</cx:pt>
          <cx:pt idx="767">0.00092246471883464503</cx:pt>
          <cx:pt idx="768">0.00025513644341345899</cx:pt>
          <cx:pt idx="769">0.0011364237152469399</cx:pt>
          <cx:pt idx="770">0.00108957062766537</cx:pt>
          <cx:pt idx="771">5.1204119229305099e-05</cx:pt>
          <cx:pt idx="772">5.7339522582584296e-06</cx:pt>
          <cx:pt idx="773">0.00013876935222593799</cx:pt>
          <cx:pt idx="774">0.00071676104772232696</cx:pt>
          <cx:pt idx="775">0.00077096343050684301</cx:pt>
          <cx:pt idx="776">-0.00070193645696971902</cx:pt>
          <cx:pt idx="777">-0.00037054870973127798</cx:pt>
          <cx:pt idx="778">-0.0010359663723664601</cx:pt>
          <cx:pt idx="779">0.000382153154472587</cx:pt>
          <cx:pt idx="780">0.00041673350604250398</cx:pt>
          <cx:pt idx="781">0.000164670189542621</cx:pt>
          <cx:pt idx="782">-0.000400296800929663</cx:pt>
          <cx:pt idx="783">-0.00025834375110010802</cx:pt>
        </cx:lvl>
      </cx:numDim>
    </cx:data>
    <cx:data id="161">
      <cx:numDim type="val">
        <cx:f>'001_WA_F - 副本'!$FF$1:$FF$784</cx:f>
        <cx:lvl ptCount="784" formatCode="G/通用格式">
          <cx:pt idx="0">0.00033955438217505299</cx:pt>
          <cx:pt idx="1">8.3153061617244898e-05</cx:pt>
          <cx:pt idx="2">-0.00058149748735047697</cx:pt>
          <cx:pt idx="3">0.00056273126871060001</cx:pt>
          <cx:pt idx="4">0.000824537413350073</cx:pt>
          <cx:pt idx="5">-0.00081815673262630002</cx:pt>
          <cx:pt idx="6">-0.00022885975113596201</cx:pt>
          <cx:pt idx="7">0.00041343745919739501</cx:pt>
          <cx:pt idx="8">0.00058990289957825195</cx:pt>
          <cx:pt idx="9">0.00081939350271016795</cx:pt>
          <cx:pt idx="10">6.2150985689126396e-05</cx:pt>
          <cx:pt idx="11">-0.0011607108524155499</cx:pt>
          <cx:pt idx="12">0.00084718472463418996</cx:pt>
          <cx:pt idx="13">0.00034175061556872602</cx:pt>
          <cx:pt idx="14">-7.7486532480860196e-05</cx:pt>
          <cx:pt idx="15">0.000510449852873521</cx:pt>
          <cx:pt idx="16">-0.00014523388423777101</cx:pt>
          <cx:pt idx="17">-3.0243178191067501e-05</cx:pt>
          <cx:pt idx="18">0.000838265731116252</cx:pt>
          <cx:pt idx="19">0.000429514272234921</cx:pt>
          <cx:pt idx="20">-0.00062658683770984501</cx:pt>
          <cx:pt idx="21">3.9699223085166097e-05</cx:pt>
          <cx:pt idx="22">0.00040576066597510798</cx:pt>
          <cx:pt idx="23">-0.000191120787616514</cx:pt>
          <cx:pt idx="24">4.7516287321379e-05</cx:pt>
          <cx:pt idx="25">-0.00052132298535029101</cx:pt>
          <cx:pt idx="26">0.000423080921407457</cx:pt>
          <cx:pt idx="27">-0.000166502596642354</cx:pt>
          <cx:pt idx="28">-0.00072423008464142697</cx:pt>
          <cx:pt idx="29">0.000429390211817439</cx:pt>
          <cx:pt idx="30">-4.3192670982117999e-06</cx:pt>
          <cx:pt idx="31">-0.0010548778659137199</cx:pt>
          <cx:pt idx="32">0.000124890775104075</cx:pt>
          <cx:pt idx="33">-0.000112340827072307</cx:pt>
          <cx:pt idx="34">-7.7257926626815896e-05</cx:pt>
          <cx:pt idx="35">-0.00061089865700905395</cx:pt>
          <cx:pt idx="36">0.00107267491904082</cx:pt>
          <cx:pt idx="37">0.00095431736227642998</cx:pt>
          <cx:pt idx="38">0.00068830481057526797</cx:pt>
          <cx:pt idx="39">0.00029470607281155197</cx:pt>
          <cx:pt idx="40">-5.6714132377596602e-05</cx:pt>
          <cx:pt idx="41">0.000547658275958285</cx:pt>
          <cx:pt idx="42">-0.000179999340616084</cx:pt>
          <cx:pt idx="43">-0.00048925099272047201</cx:pt>
          <cx:pt idx="44">0.00046306072183051902</cx:pt>
          <cx:pt idx="45">0.0010184570464822199</cx:pt>
          <cx:pt idx="46">0.00043337490777122802</cx:pt>
          <cx:pt idx="47">-3.8645325609934103e-05</cx:pt>
          <cx:pt idx="48">0.000137846247482165</cx:pt>
          <cx:pt idx="49">-0.00034977216656456697</cx:pt>
          <cx:pt idx="50">-0.000511086162100953</cx:pt>
          <cx:pt idx="51">-0.00024453872312055799</cx:pt>
          <cx:pt idx="52">0.000408144758320024</cx:pt>
          <cx:pt idx="53">0.00040095206698423201</cx:pt>
          <cx:pt idx="54">-0.00030164876008873502</cx:pt>
          <cx:pt idx="55">-0.00084156552350092301</cx:pt>
          <cx:pt idx="56">7.8272357625749695e-06</cx:pt>
          <cx:pt idx="57">-0.0011353998896705801</cx:pt>
          <cx:pt idx="58">-0.00013143995337604501</cx:pt>
          <cx:pt idx="59">-0.0010454659649589101</cx:pt>
          <cx:pt idx="60">-0.00057390891478326805</cx:pt>
          <cx:pt idx="61">-0.00078257224312068096</cx:pt>
          <cx:pt idx="62">0.00055008664467330105</cx:pt>
          <cx:pt idx="63">0.00017065122570005201</cx:pt>
          <cx:pt idx="64">0.00211590599467702</cx:pt>
          <cx:pt idx="65">0.00052059668554684598</cx:pt>
          <cx:pt idx="66">0.000114694044959205</cx:pt>
          <cx:pt idx="67">0.00031484793978929499</cx:pt>
          <cx:pt idx="68">0.00025131483086047302</cx:pt>
          <cx:pt idx="69">-0.00020720569571212801</cx:pt>
          <cx:pt idx="70">-0.0065217698862480898</cx:pt>
          <cx:pt idx="71">-0.0088147765549023496</cx:pt>
          <cx:pt idx="72">-0.0058287187783839104</cx:pt>
          <cx:pt idx="73">0.0036910224610744399</cx:pt>
          <cx:pt idx="74">0.0086725170623979594</cx:pt>
          <cx:pt idx="75">0.0022808550752025998</cx:pt>
          <cx:pt idx="76">0.00105897249668817</cx:pt>
          <cx:pt idx="77">0.0010643549303916899</cx:pt>
          <cx:pt idx="78">0.0011256444138518201</cx:pt>
          <cx:pt idx="79">-0.00064106137672271504</cx:pt>
          <cx:pt idx="80">3.6567120547628097e-05</cx:pt>
          <cx:pt idx="81">0.00045231014321014902</cx:pt>
          <cx:pt idx="82">-0.00080153574460142699</cx:pt>
          <cx:pt idx="83">-1.60891379572233e-05</cx:pt>
          <cx:pt idx="84">0.00095102596468400497</cx:pt>
          <cx:pt idx="85">-0.00066447112760058995</cx:pt>
          <cx:pt idx="86">0.00020324435576177599</cx:pt>
          <cx:pt idx="87">0.0011470597018235201</cx:pt>
          <cx:pt idx="88">-3.66410577420424e-05</cx:pt>
          <cx:pt idx="89">0.00039471641640159</cx:pt>
          <cx:pt idx="90">0.00060135689659195296</cx:pt>
          <cx:pt idx="91">-5.8102786405072803e-05</cx:pt>
          <cx:pt idx="92">0.000367616736925741</cx:pt>
          <cx:pt idx="93">-0.0096677059838172104</cx:pt>
          <cx:pt idx="94">-0.016240089897674101</cx:pt>
          <cx:pt idx="95">-0.016384875222880801</cx:pt>
          <cx:pt idx="96">-0.00251891723025067</cx:pt>
          <cx:pt idx="97">-0.022891256811892399</cx:pt>
          <cx:pt idx="98">-0.033358492455368802</cx:pt>
          <cx:pt idx="99">-0.032917643987163597</cx:pt>
          <cx:pt idx="100">-0.035308214217317398</cx:pt>
          <cx:pt idx="101">-0.0112684981814103</cx:pt>
          <cx:pt idx="102">-0.0088411860393475903</cx:pt>
          <cx:pt idx="103">-0.020693188693481499</cx:pt>
          <cx:pt idx="104">-0.0137855560445262</cx:pt>
          <cx:pt idx="105">-0.0038310877902636899</cx:pt>
          <cx:pt idx="106">-0.0104439697169562</cx:pt>
          <cx:pt idx="107">-0.030351500985253601</cx:pt>
          <cx:pt idx="108">-0.019902527370492099</cx:pt>
          <cx:pt idx="109">0.0104993141887193</cx:pt>
          <cx:pt idx="110">0.0033859010305541401</cx:pt>
          <cx:pt idx="111">0.000108157000677223</cx:pt>
          <cx:pt idx="112">-0.00086136703618107098</cx:pt>
          <cx:pt idx="113">-0.00076287644620243698</cx:pt>
          <cx:pt idx="114">-0.00025469084473136398</cx:pt>
          <cx:pt idx="115">0.00130791837115685</cx:pt>
          <cx:pt idx="116">0.0028650159255120102</cx:pt>
          <cx:pt idx="117">0.0017481467021485001</cx:pt>
          <cx:pt idx="118">0.00055735816114426805</cx:pt>
          <cx:pt idx="119">0.0081649829213949702</cx:pt>
          <cx:pt idx="120">-0.012069815835297201</cx:pt>
          <cx:pt idx="121">-0.029084901930939999</cx:pt>
          <cx:pt idx="122">-0.042123286848373499</cx:pt>
          <cx:pt idx="123">-0.042634745559262402</cx:pt>
          <cx:pt idx="124">-0.053493140375506898</cx:pt>
          <cx:pt idx="125">-0.054945689706468001</cx:pt>
          <cx:pt idx="126">-0.057379318567657898</cx:pt>
          <cx:pt idx="127">-0.098658972657257704</cx:pt>
          <cx:pt idx="128">-0.064519816450594306</cx:pt>
          <cx:pt idx="129">0.0078354526994329193</cx:pt>
          <cx:pt idx="130">-0.0022278015197743101</cx:pt>
          <cx:pt idx="131">-0.104818619067982</cx:pt>
          <cx:pt idx="132">-0.095321754669329503</cx:pt>
          <cx:pt idx="133">-0.0372420224310464</cx:pt>
          <cx:pt idx="134">0.00098197728783065296</cx:pt>
          <cx:pt idx="135">0.0265865107723285</cx:pt>
          <cx:pt idx="136">0.049218637963897402</cx:pt>
          <cx:pt idx="137">0.044534803912527302</cx:pt>
          <cx:pt idx="138">0.015206658054415701</cx:pt>
          <cx:pt idx="139">0.0022659926808789501</cx:pt>
          <cx:pt idx="140">-0.00012459157133519499</cx:pt>
          <cx:pt idx="141">0.00033363708438902302</cx:pt>
          <cx:pt idx="142">-0.00057161487059272098</cx:pt>
          <cx:pt idx="143">-7.4684401952930906e-05</cx:pt>
          <cx:pt idx="144">0.000368545587123261</cx:pt>
          <cx:pt idx="145">-0.00227902438599345</cx:pt>
          <cx:pt idx="146">-0.0153258430354083</cx:pt>
          <cx:pt idx="147">-0.0110279781023103</cx:pt>
          <cx:pt idx="148">-0.020219082325717001</cx:pt>
          <cx:pt idx="149">-0.039332070820557397</cx:pt>
          <cx:pt idx="150">-0.028962372467353</cx:pt>
          <cx:pt idx="151">0.0177981285368163</cx:pt>
          <cx:pt idx="152">0.0130469459281841</cx:pt>
          <cx:pt idx="153">0.044100594611864399</cx:pt>
          <cx:pt idx="154">-0.0740091537805012</cx:pt>
          <cx:pt idx="155">-0.14202513082585699</cx:pt>
          <cx:pt idx="156">-0.018303879673821001</cx:pt>
          <cx:pt idx="157">0.045188233153652099</cx:pt>
          <cx:pt idx="158">-0.098193389376816403</cx:pt>
          <cx:pt idx="159">-0.111170429379695</cx:pt>
          <cx:pt idx="160">-0.0088139334681853494</cx:pt>
          <cx:pt idx="161">0.00143954540568829</cx:pt>
          <cx:pt idx="162">0.070197713641375101</cx:pt>
          <cx:pt idx="163">0.088351887396884099</cx:pt>
          <cx:pt idx="164">0.10333140850873999</cx:pt>
          <cx:pt idx="165">0.054382543254001499</cx:pt>
          <cx:pt idx="166">0.0118798350863389</cx:pt>
          <cx:pt idx="167">0.0018140142503373501</cx:pt>
          <cx:pt idx="168">-0.00032806191591197001</cx:pt>
          <cx:pt idx="169">-0.00032642581598120001</cx:pt>
          <cx:pt idx="170">0.0034187942974263602</cx:pt>
          <cx:pt idx="171">-0.0019950942116513</cx:pt>
          <cx:pt idx="172">-0.0069853897633152797</cx:pt>
          <cx:pt idx="173">-0.026430997518278401</cx:pt>
          <cx:pt idx="174">-0.0445197598254242</cx:pt>
          <cx:pt idx="175">-0.060335689884014797</cx:pt>
          <cx:pt idx="176">-0.076738267745310701</cx:pt>
          <cx:pt idx="177">-0.075158803076887507</cx:pt>
          <cx:pt idx="178">0.015631970131087299</cx:pt>
          <cx:pt idx="179">0.029926330249636101</cx:pt>
          <cx:pt idx="180">0.088333752361400897</cx:pt>
          <cx:pt idx="181">0.052637740197853299</cx:pt>
          <cx:pt idx="182">-0.0081096830329354403</cx:pt>
          <cx:pt idx="183">-0.117847968872985</cx:pt>
          <cx:pt idx="184">-0.086045849950848394</cx:pt>
          <cx:pt idx="185">-0.01277486135192</cx:pt>
          <cx:pt idx="186">0.0057411004021722797</cx:pt>
          <cx:pt idx="187">0.091391145794918194</cx:pt>
          <cx:pt idx="188">0.0741383500437722</cx:pt>
          <cx:pt idx="189">0.101749207533542</cx:pt>
          <cx:pt idx="190">0.133261904041834</cx:pt>
          <cx:pt idx="191">0.108142306724455</cx:pt>
          <cx:pt idx="192">0.14039709964289401</cx:pt>
          <cx:pt idx="193">0.075860389346333601</cx:pt>
          <cx:pt idx="194">0.0222826428271071</cx:pt>
          <cx:pt idx="195">0.0029936030560589501</cx:pt>
          <cx:pt idx="196">-0.00028072069183047099</cx:pt>
          <cx:pt idx="197">-0.00070373185587657597</cx:pt>
          <cx:pt idx="198">0.0021708826278191598</cx:pt>
          <cx:pt idx="199">-0.0086389688428479099</cx:pt>
          <cx:pt idx="200">-0.015203798133553201</cx:pt>
          <cx:pt idx="201">-0.023606416486960002</cx:pt>
          <cx:pt idx="202">-0.035962681916183001</cx:pt>
          <cx:pt idx="203">-0.082346790567731004</cx:pt>
          <cx:pt idx="204">-0.093978174014858404</cx:pt>
          <cx:pt idx="205">-0.033406275546330202</cx:pt>
          <cx:pt idx="206">0.0109372246609571</cx:pt>
          <cx:pt idx="207">0.068422731030376799</cx:pt>
          <cx:pt idx="208">0.0244786381309108</cx:pt>
          <cx:pt idx="209">0.037316230466655803</cx:pt>
          <cx:pt idx="210">0.055821648471155998</cx:pt>
          <cx:pt idx="211">0.078781389962801596</cx:pt>
          <cx:pt idx="212">0.065840150978311404</cx:pt>
          <cx:pt idx="213">0.14276043849221301</cx:pt>
          <cx:pt idx="214">0.17452240292094701</cx:pt>
          <cx:pt idx="215">0.162353005939536</cx:pt>
          <cx:pt idx="216">0.161786457718024</cx:pt>
          <cx:pt idx="217">0.15573299482528999</cx:pt>
          <cx:pt idx="218">0.18334624912507799</cx:pt>
          <cx:pt idx="219">0.108098331625613</cx:pt>
          <cx:pt idx="220">0.056439770226678503</cx:pt>
          <cx:pt idx="221">0.044840738200132901</cx:pt>
          <cx:pt idx="222">0.023802540172108502</cx:pt>
          <cx:pt idx="223">0.0021841928733710402</cx:pt>
          <cx:pt idx="224">0.00047165111151371202</cx:pt>
          <cx:pt idx="225">-0.00047011574653053201</cx:pt>
          <cx:pt idx="226">-0.00033190293300600098</cx:pt>
          <cx:pt idx="227">-0.0088517294627640797</cx:pt>
          <cx:pt idx="228">-0.019204515665894401</cx:pt>
          <cx:pt idx="229">-0.0210871929210442</cx:pt>
          <cx:pt idx="230">-0.0357851638250751</cx:pt>
          <cx:pt idx="231">-0.065841280667375907</cx:pt>
          <cx:pt idx="232">-0.080823333039236403</cx:pt>
          <cx:pt idx="233">-0.0202751250789131</cx:pt>
          <cx:pt idx="234">-0.063495106160922202</cx:pt>
          <cx:pt idx="235">-0.0086741761485473502</cx:pt>
          <cx:pt idx="236">0.0391743802985145</cx:pt>
          <cx:pt idx="237">0.0095341208098228495</cx:pt>
          <cx:pt idx="238">0.085631505402867</cx:pt>
          <cx:pt idx="239">0.17974499226511201</cx:pt>
          <cx:pt idx="240">0.253673229168216</cx:pt>
          <cx:pt idx="241">0.215282441255156</cx:pt>
          <cx:pt idx="242">0.217418004298047</cx:pt>
          <cx:pt idx="243">0.19924122419802201</cx:pt>
          <cx:pt idx="244">0.124752383053075</cx:pt>
          <cx:pt idx="245">0.13351947018368299</cx:pt>
          <cx:pt idx="246">0.120992408030863</cx:pt>
          <cx:pt idx="247">0.064736625909447801</cx:pt>
          <cx:pt idx="248">0.066980462857033907</cx:pt>
          <cx:pt idx="249">0.048143616891409301</cx:pt>
          <cx:pt idx="250">0.028889753500758598</cx:pt>
          <cx:pt idx="251">0.00239850851056197</cx:pt>
          <cx:pt idx="252">-0.00049003433147784602</cx:pt>
          <cx:pt idx="253">-4.4519270549628103e-05</cx:pt>
          <cx:pt idx="254">-0.0014581719148204901</cx:pt>
          <cx:pt idx="255">-0.0142138092558393</cx:pt>
          <cx:pt idx="256">-0.010904898565463001</cx:pt>
          <cx:pt idx="257">-0.021293770591203499</cx:pt>
          <cx:pt idx="258">-0.0295569837654726</cx:pt>
          <cx:pt idx="259">-0.063525329317289894</cx:pt>
          <cx:pt idx="260">-0.066158788626619294</cx:pt>
          <cx:pt idx="261">-0.0258174895055862</cx:pt>
          <cx:pt idx="262">-0.087636213967218199</cx:pt>
          <cx:pt idx="263">-0.103025563160762</cx:pt>
          <cx:pt idx="264">-0.049689067858434299</cx:pt>
          <cx:pt idx="265">0.033930311310267899</cx:pt>
          <cx:pt idx="266">0.037564722519765101</cx:pt>
          <cx:pt idx="267">-0.0054789979374198503</cx:pt>
          <cx:pt idx="268">0.0070834216471784804</cx:pt>
          <cx:pt idx="269">0.0057425684067390998</cx:pt>
          <cx:pt idx="270">0.046103916456983599</cx:pt>
          <cx:pt idx="271">-0.0089524972407804305</cx:pt>
          <cx:pt idx="272">-0.065414736079543997</cx:pt>
          <cx:pt idx="273">-0.054433996328534899</cx:pt>
          <cx:pt idx="274">0.019939884646180701</cx:pt>
          <cx:pt idx="275">-0.0132556172972079</cx:pt>
          <cx:pt idx="276">0.081884091916671994</cx:pt>
          <cx:pt idx="277">0.070026576967960594</cx:pt>
          <cx:pt idx="278">0.00697871861987584</cx:pt>
          <cx:pt idx="279">0.00082770345339399796</cx:pt>
          <cx:pt idx="280">0.00061164650621108605</cx:pt>
          <cx:pt idx="281">-0.00068749305301658305</cx:pt>
          <cx:pt idx="282">-0.0018613377390700599</cx:pt>
          <cx:pt idx="283">-0.00801162222665662</cx:pt>
          <cx:pt idx="284">-0.00077753601185554801</cx:pt>
          <cx:pt idx="285">0.00946832548540541</cx:pt>
          <cx:pt idx="286">0.0027481870440932499</cx:pt>
          <cx:pt idx="287">-0.017954907759555699</cx:pt>
          <cx:pt idx="288">-0.036382367244224598</cx:pt>
          <cx:pt idx="289">-0.0291153346943137</cx:pt>
          <cx:pt idx="290">-0.026600229533005799</cx:pt>
          <cx:pt idx="291">-0.079565253462136998</cx:pt>
          <cx:pt idx="292">-0.024953569736054199</cx:pt>
          <cx:pt idx="293">-0.089303884065269901</cx:pt>
          <cx:pt idx="294">-0.13250021310690099</cx:pt>
          <cx:pt idx="295">-0.16867202443826601</cx:pt>
          <cx:pt idx="296">-0.26241375631021802</cx:pt>
          <cx:pt idx="297">-0.28098515364145998</cx:pt>
          <cx:pt idx="298">-0.223085367155093</cx:pt>
          <cx:pt idx="299">-0.23490688444571101</cx:pt>
          <cx:pt idx="300">-0.15562004209420299</cx:pt>
          <cx:pt idx="301">-0.13936354133367099</cx:pt>
          <cx:pt idx="302">-0.079731427203080907</cx:pt>
          <cx:pt idx="303">-0.057939077956511098</cx:pt>
          <cx:pt idx="304">0.0303941189498887</cx:pt>
          <cx:pt idx="305">0.030254096527970401</cx:pt>
          <cx:pt idx="306">0.0060823624552002699</cx:pt>
          <cx:pt idx="307">-0.00037038905669965099</cx:pt>
          <cx:pt idx="308">0.00066324808338727903</cx:pt>
          <cx:pt idx="309">-0.00144341584897992</cx:pt>
          <cx:pt idx="310">-0.0020860474267357398</cx:pt>
          <cx:pt idx="311">-0.0066613246150906899</cx:pt>
          <cx:pt idx="312">0.015744299575567999</cx:pt>
          <cx:pt idx="313">0.0082286352178222496</cx:pt>
          <cx:pt idx="314">-0.0130621010958501</cx:pt>
          <cx:pt idx="315">-0.077068535878795599</cx:pt>
          <cx:pt idx="316">-0.082690220927290906</cx:pt>
          <cx:pt idx="317">-0.11750347087190301</cx:pt>
          <cx:pt idx="318">-0.097914976456338204</cx:pt>
          <cx:pt idx="319">-0.092737758520501701</cx:pt>
          <cx:pt idx="320">-0.065870248608964302</cx:pt>
          <cx:pt idx="321">-0.068452510418579804</cx:pt>
          <cx:pt idx="322">-0.114951459845149</cx:pt>
          <cx:pt idx="323">-0.15663316613909001</cx:pt>
          <cx:pt idx="324">-0.26014077871235403</cx:pt>
          <cx:pt idx="325">-0.310910795401111</cx:pt>
          <cx:pt idx="326">-0.20588691159182701</cx:pt>
          <cx:pt idx="327">-0.28281430939726998</cx:pt>
          <cx:pt idx="328">-0.246631737976751</cx:pt>
          <cx:pt idx="329">-0.16231745489673099</cx:pt>
          <cx:pt idx="330">-0.099075227814065206</cx:pt>
          <cx:pt idx="331">-0.064358556731779898</cx:pt>
          <cx:pt idx="332">-0.0277612476789676</cx:pt>
          <cx:pt idx="333">-0.0070472009647416798</cx:pt>
          <cx:pt idx="334">0.00213406789761587</cx:pt>
          <cx:pt idx="335">-0.00035355662664313499</cx:pt>
          <cx:pt idx="336">0.00046115819158462602</cx:pt>
          <cx:pt idx="337">-0.00082324936975428802</cx:pt>
          <cx:pt idx="338">-0.0021926737754918899</cx:pt>
          <cx:pt idx="339">-0.0012190905865782</cx:pt>
          <cx:pt idx="340">0.0094326083596022597</cx:pt>
          <cx:pt idx="341">-0.0032010104980022699</cx:pt>
          <cx:pt idx="342">-0.032204433623767098</cx:pt>
          <cx:pt idx="343">-0.068977177203941295</cx:pt>
          <cx:pt idx="344">-0.056175954363569203</cx:pt>
          <cx:pt idx="345">-0.087502287625814204</cx:pt>
          <cx:pt idx="346">-0.047399923476159997</cx:pt>
          <cx:pt idx="347">0.0035206125964153201</cx:pt>
          <cx:pt idx="348">0.061894902441472201</cx:pt>
          <cx:pt idx="349">-0.0026955682097774699</cx:pt>
          <cx:pt idx="350">-0.048439609441142402</cx:pt>
          <cx:pt idx="351">-0.063741146091618198</cx:pt>
          <cx:pt idx="352">-0.148998442665423</cx:pt>
          <cx:pt idx="353">-0.17278946415477101</cx:pt>
          <cx:pt idx="354">-0.16955137273846599</cx:pt>
          <cx:pt idx="355">-0.22661602441496601</cx:pt>
          <cx:pt idx="356">-0.17169393638622199</cx:pt>
          <cx:pt idx="357">-0.152664732188942</cx:pt>
          <cx:pt idx="358">-0.105938507997866</cx:pt>
          <cx:pt idx="359">-0.041419490029643798</cx:pt>
          <cx:pt idx="360">-0.016918526120274498</cx:pt>
          <cx:pt idx="361">-0.0076556668252672003</cx:pt>
          <cx:pt idx="362">0.00043134922942855702</cx:pt>
          <cx:pt idx="363">-0.00011789613666191101</cx:pt>
          <cx:pt idx="364">-0.00012411755743574701</cx:pt>
          <cx:pt idx="365">-0.00044567203033791202</cx:pt>
          <cx:pt idx="366">-0.000806010543194904</cx:pt>
          <cx:pt idx="367">0.00046966135415007397</cx:pt>
          <cx:pt idx="368">-0.0012957132470103501</cx:pt>
          <cx:pt idx="369">0.0048932373830426201</cx:pt>
          <cx:pt idx="370">-0.0092561692107644995</cx:pt>
          <cx:pt idx="371">-0.00057974784346633002</cx:pt>
          <cx:pt idx="372">-0.068418483087560697</cx:pt>
          <cx:pt idx="373">-0.033973758043192803</cx:pt>
          <cx:pt idx="374">-0.046596878259882901</cx:pt>
          <cx:pt idx="375">0.022660586216807801</cx:pt>
          <cx:pt idx="376">0.118242359620848</cx:pt>
          <cx:pt idx="377">0.102758682987995</cx:pt>
          <cx:pt idx="378">0.086729582684693093</cx:pt>
          <cx:pt idx="379">0.10894388865432</cx:pt>
          <cx:pt idx="380">0.069828146174374994</cx:pt>
          <cx:pt idx="381">-0.074065001800828201</cx:pt>
          <cx:pt idx="382">-0.10004644240893</cx:pt>
          <cx:pt idx="383">-0.158251796415877</cx:pt>
          <cx:pt idx="384">-0.15669364773450101</cx:pt>
          <cx:pt idx="385">-0.153221038724211</cx:pt>
          <cx:pt idx="386">-0.105812859842266</cx:pt>
          <cx:pt idx="387">-0.013112945038979701</cx:pt>
          <cx:pt idx="388">0.0063013239141014397</cx:pt>
          <cx:pt idx="389">-0.0050151760900923803</cx:pt>
          <cx:pt idx="390">0.00061925321909067903</cx:pt>
          <cx:pt idx="391">0.00017804290340525699</cx:pt>
          <cx:pt idx="392">-0.00096928999701104395</cx:pt>
          <cx:pt idx="393">-0.000477068152598084</cx:pt>
          <cx:pt idx="394">-0.0010456505013279999</cx:pt>
          <cx:pt idx="395">-0.00218169884969116</cx:pt>
          <cx:pt idx="396">0.0112941509823564</cx:pt>
          <cx:pt idx="397">-0.0055529420884976102</cx:pt>
          <cx:pt idx="398">0.0097553287309260495</cx:pt>
          <cx:pt idx="399">-0.0207352081349363</cx:pt>
          <cx:pt idx="400">-0.055426661305167997</cx:pt>
          <cx:pt idx="401">-0.016767388683491299</cx:pt>
          <cx:pt idx="402">0.00594711575759823</cx:pt>
          <cx:pt idx="403">0.024984838853760499</cx:pt>
          <cx:pt idx="404">0.061789970055599497</cx:pt>
          <cx:pt idx="405">0.124357781192278</cx:pt>
          <cx:pt idx="406">0.072960760191240495</cx:pt>
          <cx:pt idx="407">0.105619957280187</cx:pt>
          <cx:pt idx="408">0.058194278274467701</cx:pt>
          <cx:pt idx="409">-0.044149271270999199</cx:pt>
          <cx:pt idx="410">-0.078535528806931307</cx:pt>
          <cx:pt idx="411">-0.118173121055514</cx:pt>
          <cx:pt idx="412">-0.14448994049140601</cx:pt>
          <cx:pt idx="413">-0.142599957993334</cx:pt>
          <cx:pt idx="414">-0.078130927406760198</cx:pt>
          <cx:pt idx="415">0.0199274869137731</cx:pt>
          <cx:pt idx="416">0.021911348058564799</cx:pt>
          <cx:pt idx="417">-0.0058769368070756799</cx:pt>
          <cx:pt idx="418">-0.00127881904050294</cx:pt>
          <cx:pt idx="419">0.000598715819348919</cx:pt>
          <cx:pt idx="420">0.00016304045491712801</cx:pt>
          <cx:pt idx="421">-0.000183147312028547</cx:pt>
          <cx:pt idx="422">0.000222052548383784</cx:pt>
          <cx:pt idx="423">-0.00199338392408259</cx:pt>
          <cx:pt idx="424">0.0049925216429882397</cx:pt>
          <cx:pt idx="425">0.0057419574505466701</cx:pt>
          <cx:pt idx="426">-0.0218927872275082</cx:pt>
          <cx:pt idx="427">-0.011914910653942399</cx:pt>
          <cx:pt idx="428">-0.0078807710082395895</cx:pt>
          <cx:pt idx="429">-0.0082697384987632499</cx:pt>
          <cx:pt idx="430">0.053825912888562699</cx:pt>
          <cx:pt idx="431">0.060015570796264503</cx:pt>
          <cx:pt idx="432">0.108200838961636</cx:pt>
          <cx:pt idx="433">-0.027343074671308198</cx:pt>
          <cx:pt idx="434">-0.074764585187754307</cx:pt>
          <cx:pt idx="435">0.0131078221605469</cx:pt>
          <cx:pt idx="436">-0.027654636504491799</cx:pt>
          <cx:pt idx="437">0.026124055460257999</cx:pt>
          <cx:pt idx="438">-0.077384491436033306</cx:pt>
          <cx:pt idx="439">-0.097399351003257403</cx:pt>
          <cx:pt idx="440">-0.059291977676360103</cx:pt>
          <cx:pt idx="441">-0.069052243317966402</cx:pt>
          <cx:pt idx="442">-0.044731761768627899</cx:pt>
          <cx:pt idx="443">0.044856856713083301</cx:pt>
          <cx:pt idx="444">0.029550227781912498</cx:pt>
          <cx:pt idx="445">-0.0076295564850374399</cx:pt>
          <cx:pt idx="446">-0.0014718006578447499</cx:pt>
          <cx:pt idx="447">0.0010876083820048599</cx:pt>
          <cx:pt idx="448">5.2692231351497302e-05</cx:pt>
          <cx:pt idx="449">0.00021202625168733599</cx:pt>
          <cx:pt idx="450">3.7632573478856201e-05</cx:pt>
          <cx:pt idx="451">0.00096191604731453299</cx:pt>
          <cx:pt idx="452">-0.0018587346995737801</cx:pt>
          <cx:pt idx="453">-0.0191500644574495</cx:pt>
          <cx:pt idx="454">-0.057728312447115002</cx:pt>
          <cx:pt idx="455">-0.018291202870311</cx:pt>
          <cx:pt idx="456">-0.063127235265118695</cx:pt>
          <cx:pt idx="457">-0.0143970212466872</cx:pt>
          <cx:pt idx="458">0.110583793020488</cx:pt>
          <cx:pt idx="459">0.039579262763021497</cx:pt>
          <cx:pt idx="460">0.0041563231588303802</cx:pt>
          <cx:pt idx="461">0.026990084375032398</cx:pt>
          <cx:pt idx="462">-0.033485062096919503</cx:pt>
          <cx:pt idx="463">-0.056116966733371999</cx:pt>
          <cx:pt idx="464">-0.066236604051883502</cx:pt>
          <cx:pt idx="465">0.020009877204473898</cx:pt>
          <cx:pt idx="466">-0.0737854210500173</cx:pt>
          <cx:pt idx="467">-0.078108900260073805</cx:pt>
          <cx:pt idx="468">-0.039414663295938498</cx:pt>
          <cx:pt idx="469">-0.0158800793013316</cx:pt>
          <cx:pt idx="470">-0.0219172304359707</cx:pt>
          <cx:pt idx="471">0.028181990561264299</cx:pt>
          <cx:pt idx="472">0.011806406592042599</cx:pt>
          <cx:pt idx="473">-0.014809729522126801</cx:pt>
          <cx:pt idx="474">-0.0048154946288635099</cx:pt>
          <cx:pt idx="475">-0.00056980311905611904</cx:pt>
          <cx:pt idx="476">0.00039393382930887598</cx:pt>
          <cx:pt idx="477">0.00038194772047256398</cx:pt>
          <cx:pt idx="478">0.00052796739511544195</cx:pt>
          <cx:pt idx="479">0.0116648243442894</cx:pt>
          <cx:pt idx="480">0.013823972203116699</cx:pt>
          <cx:pt idx="481">-0.023632347082928599</cx:pt>
          <cx:pt idx="482">-0.078656828038743895</cx:pt>
          <cx:pt idx="483">-0.065080198698861794</cx:pt>
          <cx:pt idx="484">-0.17206046496477001</cx:pt>
          <cx:pt idx="485">-0.10758564871048901</cx:pt>
          <cx:pt idx="486">-0.0242268194643625</cx:pt>
          <cx:pt idx="487">-0.093438109131628394</cx:pt>
          <cx:pt idx="488">-0.15064387361838</cx:pt>
          <cx:pt idx="489">-0.111726141949768</cx:pt>
          <cx:pt idx="490">-0.10003088366985199</cx:pt>
          <cx:pt idx="491">-0.010306210910584101</cx:pt>
          <cx:pt idx="492">-0.023559878467925802</cx:pt>
          <cx:pt idx="493">0.070780027947146107</cx:pt>
          <cx:pt idx="494">-0.0048364206481439301</cx:pt>
          <cx:pt idx="495">-0.035687607633613998</cx:pt>
          <cx:pt idx="496">-0.029992799688527302</cx:pt>
          <cx:pt idx="497">-0.027362459091178001</cx:pt>
          <cx:pt idx="498">-0.00385738911826139</cx:pt>
          <cx:pt idx="499">-0.0128588676931613</cx:pt>
          <cx:pt idx="500">-0.019532104386873202</cx:pt>
          <cx:pt idx="501">-0.026190723052373702</cx:pt>
          <cx:pt idx="502">-0.0038160547644601</cx:pt>
          <cx:pt idx="503">0.00081563112370203802</cx:pt>
          <cx:pt idx="504">0.00012769960349683399</cx:pt>
          <cx:pt idx="505">0.000156351585387387</cx:pt>
          <cx:pt idx="506">0.00340735356889699</cx:pt>
          <cx:pt idx="507">0.014874946527019499</cx:pt>
          <cx:pt idx="508">0.046249087115636398</cx:pt>
          <cx:pt idx="509">-0.026454679897317</cx:pt>
          <cx:pt idx="510">-0.044542775298676798</cx:pt>
          <cx:pt idx="511">-0.054610858591665798</cx:pt>
          <cx:pt idx="512">-0.103079519462086</cx:pt>
          <cx:pt idx="513">-0.194772503095613</cx:pt>
          <cx:pt idx="514">-0.24797249431357499</cx:pt>
          <cx:pt idx="515">-0.17884357992458599</cx:pt>
          <cx:pt idx="516">-0.133310712180297</cx:pt>
          <cx:pt idx="517">-0.156888640781569</cx:pt>
          <cx:pt idx="518">-0.090316676006122004</cx:pt>
          <cx:pt idx="519">-0.0574098238528628</cx:pt>
          <cx:pt idx="520">0.0596658148735515</cx:pt>
          <cx:pt idx="521">0.103125943363784</cx:pt>
          <cx:pt idx="522">-0.021437493021187099</cx:pt>
          <cx:pt idx="523">-0.0274087437192988</cx:pt>
          <cx:pt idx="524">0.014714457473182899</cx:pt>
          <cx:pt idx="525">-0.0302632603728628</cx:pt>
          <cx:pt idx="526">0.00898792923786184</cx:pt>
          <cx:pt idx="527">-0.0059453475473348798</cx:pt>
          <cx:pt idx="528">-0.022323658989574099</cx:pt>
          <cx:pt idx="529">-0.0156636573049313</cx:pt>
          <cx:pt idx="530">-0.000431963612245675</cx:pt>
          <cx:pt idx="531">0.0001118070400801</cx:pt>
          <cx:pt idx="532">-0.00032564063387569399</cx:pt>
          <cx:pt idx="533">0.00028504999584705201</cx:pt>
          <cx:pt idx="534">0.0050750455878971904</cx:pt>
          <cx:pt idx="535">0.0100534843238678</cx:pt>
          <cx:pt idx="536">0.044281028816984098</cx:pt>
          <cx:pt idx="537">0.0114153004302584</cx:pt>
          <cx:pt idx="538">0.0043872765573100504</cx:pt>
          <cx:pt idx="539">0.0013020420591028101</cx:pt>
          <cx:pt idx="540">0.026103497227383098</cx:pt>
          <cx:pt idx="541">-0.135657554042246</cx:pt>
          <cx:pt idx="542">-0.18196187049814799</cx:pt>
          <cx:pt idx="543">-0.12583392988616299</cx:pt>
          <cx:pt idx="544">-0.081619912583291404</cx:pt>
          <cx:pt idx="545">-0.034085724614234897</cx:pt>
          <cx:pt idx="546">-0.035312417100239198</cx:pt>
          <cx:pt idx="547">0.00175994992032435</cx:pt>
          <cx:pt idx="548">0.030867577922000601</cx:pt>
          <cx:pt idx="549">0.0550857121943477</cx:pt>
          <cx:pt idx="550">0.0082205621722821094</cx:pt>
          <cx:pt idx="551">-0.0203373443122493</cx:pt>
          <cx:pt idx="552">0.056490625064564801</cx:pt>
          <cx:pt idx="553">0.016512873906207801</cx:pt>
          <cx:pt idx="554">0.0078961254443117093</cx:pt>
          <cx:pt idx="555">-0.0108079363925882</cx:pt>
          <cx:pt idx="556">-0.015411441131967</cx:pt>
          <cx:pt idx="557">-0.0133620120113663</cx:pt>
          <cx:pt idx="558">-0.00030729390440599198</cx:pt>
          <cx:pt idx="559">-0.000449058468982656</cx:pt>
          <cx:pt idx="560">-9.3521933841362001e-06</cx:pt>
          <cx:pt idx="561">-0.00050677258343779195</cx:pt>
          <cx:pt idx="562">0.0051165604436614097</cx:pt>
          <cx:pt idx="563">0.0161724700625826</cx:pt>
          <cx:pt idx="564">0.0285749663065125</cx:pt>
          <cx:pt idx="565">0.068756552894203293</cx:pt>
          <cx:pt idx="566">0.052685519151241401</cx:pt>
          <cx:pt idx="567">-0.00651451104997499</cx:pt>
          <cx:pt idx="568">0.115865376037195</cx:pt>
          <cx:pt idx="569">-0.0036206355764118502</cx:pt>
          <cx:pt idx="570">-0.035727657494106002</cx:pt>
          <cx:pt idx="571">0.0060837363301184796</cx:pt>
          <cx:pt idx="572">0.00024237914981245401</cx:pt>
          <cx:pt idx="573">0.070966932428578794</cx:pt>
          <cx:pt idx="574">-0.070333951593531396</cx:pt>
          <cx:pt idx="575">0.029554373968276801</cx:pt>
          <cx:pt idx="576">-0.049064844666318497</cx:pt>
          <cx:pt idx="577">-0.0038607036300002001</cx:pt>
          <cx:pt idx="578">-0.0413231279613911</cx:pt>
          <cx:pt idx="579">0.032451686745794697</cx:pt>
          <cx:pt idx="580">0.029266564806422101</cx:pt>
          <cx:pt idx="581">-0.011652528357218601</cx:pt>
          <cx:pt idx="582">-0.0053748785215086197</cx:pt>
          <cx:pt idx="583">-0.0100396512974668</cx:pt>
          <cx:pt idx="584">-0.018347684201307599</cx:pt>
          <cx:pt idx="585">-0.0077766059267067103</cx:pt>
          <cx:pt idx="586">-0.000316878354288247</cx:pt>
          <cx:pt idx="587">-0.00035360254659191399</cx:pt>
          <cx:pt idx="588">0.00030433262042287701</cx:pt>
          <cx:pt idx="589">0.000531833112287569</cx:pt>
          <cx:pt idx="590">0.0042467518992201801</cx:pt>
          <cx:pt idx="591">0.025848334577468299</cx:pt>
          <cx:pt idx="592">0.0338785693340896</cx:pt>
          <cx:pt idx="593">0.0542597450348637</cx:pt>
          <cx:pt idx="594">0.00838426649406665</cx:pt>
          <cx:pt idx="595">-0.0088907674961681508</cx:pt>
          <cx:pt idx="596">0.088004373403779299</cx:pt>
          <cx:pt idx="597">0.109771782929413</cx:pt>
          <cx:pt idx="598">0.042328952875902402</cx:pt>
          <cx:pt idx="599">0.057129167715410198</cx:pt>
          <cx:pt idx="600">0.093694220789857605</cx:pt>
          <cx:pt idx="601">0.066102551454810796</cx:pt>
          <cx:pt idx="602">0.047315000696724598</cx:pt>
          <cx:pt idx="603">0.028228718172721601</cx:pt>
          <cx:pt idx="604">-0.106914200786839</cx:pt>
          <cx:pt idx="605">-0.069421139017955796</cx:pt>
          <cx:pt idx="606">-0.0131666224115567</cx:pt>
          <cx:pt idx="607">0.0263256248160758</cx:pt>
          <cx:pt idx="608">0.0163934293998357</cx:pt>
          <cx:pt idx="609">-0.039085365399524397</cx:pt>
          <cx:pt idx="610">-0.021598295244595701</cx:pt>
          <cx:pt idx="611">-0.0054870708057758099</cx:pt>
          <cx:pt idx="612">-0.0174449492995143</cx:pt>
          <cx:pt idx="613">-0.0035833556547580601</cx:pt>
          <cx:pt idx="614">-0.00032170293333051898</cx:pt>
          <cx:pt idx="615">0.00086673479897929101</cx:pt>
          <cx:pt idx="616">-0.00010101333451731201</cx:pt>
          <cx:pt idx="617">-0.000259115800387055</cx:pt>
          <cx:pt idx="618">0.0033665635631008502</cx:pt>
          <cx:pt idx="619">0.037197718503274899</cx:pt>
          <cx:pt idx="620">0.0073147796036251702</cx:pt>
          <cx:pt idx="621">-0.0022625432488964999</cx:pt>
          <cx:pt idx="622">-0.022976118899789202</cx:pt>
          <cx:pt idx="623">-0.081924158975763495</cx:pt>
          <cx:pt idx="624">-0.0095594131191191704</cx:pt>
          <cx:pt idx="625">0.010262303458840201</cx:pt>
          <cx:pt idx="626">0.053623083806180201</cx:pt>
          <cx:pt idx="627">0.10978739225221699</cx:pt>
          <cx:pt idx="628">0.031377348596669602</cx:pt>
          <cx:pt idx="629">0.00065316313555948899</cx:pt>
          <cx:pt idx="630">0.079083219830599003</cx:pt>
          <cx:pt idx="631">0.0142730928154776</cx:pt>
          <cx:pt idx="632">-0.045970085512598902</cx:pt>
          <cx:pt idx="633">0.041408750342868401</cx:pt>
          <cx:pt idx="634">-0.024657878052747099</cx:pt>
          <cx:pt idx="635">-0.063071482943157606</cx:pt>
          <cx:pt idx="636">-0.0079817930763286596</cx:pt>
          <cx:pt idx="637">-0.030481702960993399</cx:pt>
          <cx:pt idx="638">-0.0133614347055897</cx:pt>
          <cx:pt idx="639">0.0113440281909831</cx:pt>
          <cx:pt idx="640">0.00204554471687934</cx:pt>
          <cx:pt idx="641">-0.00072064542720315003</cx:pt>
          <cx:pt idx="642">0.00043110291357649402</cx:pt>
          <cx:pt idx="643">-0.00072985178949327501</cx:pt>
          <cx:pt idx="644">-0.00014568009722526701</cx:pt>
          <cx:pt idx="645">0.00043226654206449301</cx:pt>
          <cx:pt idx="646">0.00405969107199965</cx:pt>
          <cx:pt idx="647">0.022341923084597301</cx:pt>
          <cx:pt idx="648">0.047386344203301699</cx:pt>
          <cx:pt idx="649">0.056390808555051998</cx:pt>
          <cx:pt idx="650">0.034429480557628102</cx:pt>
          <cx:pt idx="651">0.037156500538121202</cx:pt>
          <cx:pt idx="652">0.0059418279802685801</cx:pt>
          <cx:pt idx="653">-0.0098249909301418702</cx:pt>
          <cx:pt idx="654">0.122306758370602</cx:pt>
          <cx:pt idx="655">0.13611677306119699</cx:pt>
          <cx:pt idx="656">0.089955564504706098</cx:pt>
          <cx:pt idx="657">-0.0096204436918795998</cx:pt>
          <cx:pt idx="658">0.109659643060565</cx:pt>
          <cx:pt idx="659">0.038764253635152797</cx:pt>
          <cx:pt idx="660">-0.0309213635347723</cx:pt>
          <cx:pt idx="661">-0.0170847962295551</cx:pt>
          <cx:pt idx="662">-0.025759062661586101</cx:pt>
          <cx:pt idx="663">-0.030710496888341401</cx:pt>
          <cx:pt idx="664">0.0148937932748736</cx:pt>
          <cx:pt idx="665">0.0019922463523004402</cx:pt>
          <cx:pt idx="666">0.017682851746456899</cx:pt>
          <cx:pt idx="667">0.018446448822643999</cx:pt>
          <cx:pt idx="668">0.0125082174435451</cx:pt>
          <cx:pt idx="669">-0.00080873095464850295</cx:pt>
          <cx:pt idx="670">-0.00041171691004111399</cx:pt>
          <cx:pt idx="671">-0.000522642406665371</cx:pt>
          <cx:pt idx="672">-0.00041363189346331697</cx:pt>
          <cx:pt idx="673">0.00024603869137937998</cx:pt>
          <cx:pt idx="674">0.00152519457669459</cx:pt>
          <cx:pt idx="675">0.0071089471060374401</cx:pt>
          <cx:pt idx="676">0.0107905127910437</cx:pt>
          <cx:pt idx="677">0.017364655948176801</cx:pt>
          <cx:pt idx="678">0.022687905381212101</cx:pt>
          <cx:pt idx="679">0.054254924191505599</cx:pt>
          <cx:pt idx="680">0.012546395654721701</cx:pt>
          <cx:pt idx="681">0.0308371510007889</cx:pt>
          <cx:pt idx="682">0.0309069913041678</cx:pt>
          <cx:pt idx="683">0.0798168099301476</cx:pt>
          <cx:pt idx="684">0.050059469816944598</cx:pt>
          <cx:pt idx="685">-0.022954709160418401</cx:pt>
          <cx:pt idx="686">0.011790491505884199</cx:pt>
          <cx:pt idx="687">-0.045408542343159199</cx:pt>
          <cx:pt idx="688">-0.067503979248986198</cx:pt>
          <cx:pt idx="689">-0.050101526157963198</cx:pt>
          <cx:pt idx="690">0.033179177086796803</cx:pt>
          <cx:pt idx="691">-0.025933211317084901</cx:pt>
          <cx:pt idx="692">0.029963784489745598</cx:pt>
          <cx:pt idx="693">0.022332559746111098</cx:pt>
          <cx:pt idx="694">0.025386989584359601</cx:pt>
          <cx:pt idx="695">0.0153043665900498</cx:pt>
          <cx:pt idx="696">0.0153042945922462</cx:pt>
          <cx:pt idx="697">-0.00146694987712942</cx:pt>
          <cx:pt idx="698">-0.00053296210923635704</cx:pt>
          <cx:pt idx="699">-0.00034161293612320199</cx:pt>
          <cx:pt idx="700">-0.00026914658302117501</cx:pt>
          <cx:pt idx="701">-0.00051886323927372198</cx:pt>
          <cx:pt idx="702">-7.28897779867073e-06</cx:pt>
          <cx:pt idx="703">0.00146334284233065</cx:pt>
          <cx:pt idx="704">-0.0076233553534531999</cx:pt>
          <cx:pt idx="705">-0.032689853976151297</cx:pt>
          <cx:pt idx="706">-0.0242620559012229</cx:pt>
          <cx:pt idx="707">-0.0090377104566719806</cx:pt>
          <cx:pt idx="708">-0.027417535447232799</cx:pt>
          <cx:pt idx="709">-0.071856023789394805</cx:pt>
          <cx:pt idx="710">-0.12002047316492701</cx:pt>
          <cx:pt idx="711">-0.061661201427942097</cx:pt>
          <cx:pt idx="712">0.0099437481061834202</cx:pt>
          <cx:pt idx="713">0.00147611471884226</cx:pt>
          <cx:pt idx="714">-0.055643953065527101</cx:pt>
          <cx:pt idx="715">-0.086597096760184095</cx:pt>
          <cx:pt idx="716">-0.098960777063662603</cx:pt>
          <cx:pt idx="717">-0.0381169568338319</cx:pt>
          <cx:pt idx="718">-0.0118500092370405</cx:pt>
          <cx:pt idx="719">0.0084845718298025702</cx:pt>
          <cx:pt idx="720">0.021236073570634801</cx:pt>
          <cx:pt idx="721">0.030654502597471</cx:pt>
          <cx:pt idx="722">0.0329493269351194</cx:pt>
          <cx:pt idx="723">0.017436829106323101</cx:pt>
          <cx:pt idx="724">0.012998387493949401</cx:pt>
          <cx:pt idx="725">0.00031397509664902198</cx:pt>
          <cx:pt idx="726">0.00023953630066844001</cx:pt>
          <cx:pt idx="727">0.00049854213311854097</cx:pt>
          <cx:pt idx="728">0.00012337120916191199</cx:pt>
          <cx:pt idx="729">-0.00081666265833475705</cx:pt>
          <cx:pt idx="730">-5.92818090110709e-05</cx:pt>
          <cx:pt idx="731">0.00054350944797952204</cx:pt>
          <cx:pt idx="732">0.00039498588181717802</cx:pt>
          <cx:pt idx="733">-0.0103833770243325</cx:pt>
          <cx:pt idx="734">-0.010236127634941399</cx:pt>
          <cx:pt idx="735">-0.014489691816234799</cx:pt>
          <cx:pt idx="736">-0.016729970341934401</cx:pt>
          <cx:pt idx="737">-0.027734894851952699</cx:pt>
          <cx:pt idx="738">-0.0302357335328119</cx:pt>
          <cx:pt idx="739">-0.023763285879164299</cx:pt>
          <cx:pt idx="740">-0.011384970624115399</cx:pt>
          <cx:pt idx="741">-0.0196694524970134</cx:pt>
          <cx:pt idx="742">-0.063047571530716703</cx:pt>
          <cx:pt idx="743">-0.049313692155393003</cx:pt>
          <cx:pt idx="744">0.0042692085062125597</cx:pt>
          <cx:pt idx="745">0.0070203801092805001</cx:pt>
          <cx:pt idx="746">0.0073419036029495699</cx:pt>
          <cx:pt idx="747">0.0085153875900569401</cx:pt>
          <cx:pt idx="748">0.013591510391990301</cx:pt>
          <cx:pt idx="749">0.0170198781153683</cx:pt>
          <cx:pt idx="750">0.0065746650542216198</cx:pt>
          <cx:pt idx="751">0.00032383172309573402</cx:pt>
          <cx:pt idx="752">-0.00035784427655841501</cx:pt>
          <cx:pt idx="753">-0.00042434867966829897</cx:pt>
          <cx:pt idx="754">-0.00052792138817926596</cx:pt>
          <cx:pt idx="755">-0.000413310655714185</cx:pt>
          <cx:pt idx="756">0.00066546382893897403</cx:pt>
          <cx:pt idx="757">0.00054220300413684701</cx:pt>
          <cx:pt idx="758">0.000316690048924262</cx:pt>
          <cx:pt idx="759">-0.000114896105148886</cx:pt>
          <cx:pt idx="760">0.000611322467581651</cx:pt>
          <cx:pt idx="761">9.9849827603601195e-05</cx:pt>
          <cx:pt idx="762">-2.08177432147528e-05</cx:pt>
          <cx:pt idx="763">-1.2567193382258e-05</cx:pt>
          <cx:pt idx="764">-0.00058339947496905396</cx:pt>
          <cx:pt idx="765">-0.0004042364696471</cx:pt>
          <cx:pt idx="766">-0.0013591134856092201</cx:pt>
          <cx:pt idx="767">-0.0018764625215164799</cx:pt>
          <cx:pt idx="768">-0.0018723761165804101</cx:pt>
          <cx:pt idx="769">-0.0025463583147953199</cx:pt>
          <cx:pt idx="770">-0.0037009971625022501</cx:pt>
          <cx:pt idx="771">-0.0023058751645292099</cx:pt>
          <cx:pt idx="772">-0.00063656677382829298</cx:pt>
          <cx:pt idx="773">-0.00079742416786053995</cx:pt>
          <cx:pt idx="774">-0.00085952580324245799</cx:pt>
          <cx:pt idx="775">-0.00078969013808100801</cx:pt>
          <cx:pt idx="776">-0.0011578605596362799</cx:pt>
          <cx:pt idx="777">-0.00058027163436280202</cx:pt>
          <cx:pt idx="778">3.12124470745479e-05</cx:pt>
          <cx:pt idx="779">0.00031550665768368498</cx:pt>
          <cx:pt idx="780">0.00035827035775756099</cx:pt>
          <cx:pt idx="781">0.000301440493773193</cx:pt>
          <cx:pt idx="782">0.00042138985788528997</cx:pt>
          <cx:pt idx="783">0.00020102920372683</cx:pt>
        </cx:lvl>
      </cx:numDim>
    </cx:data>
    <cx:data id="162">
      <cx:numDim type="val">
        <cx:f>'001_WA_F - 副本'!$FG$1:$FG$784</cx:f>
        <cx:lvl ptCount="784" formatCode="G/通用格式">
          <cx:pt idx="0">-0.000149522698150088</cx:pt>
          <cx:pt idx="1">-0.000102735076460086</cx:pt>
          <cx:pt idx="2">0.00055549295361799803</cx:pt>
          <cx:pt idx="3">0.00014103055955157499</cx:pt>
          <cx:pt idx="4">6.9449962373754803e-05</cx:pt>
          <cx:pt idx="5">0.00020554799403362599</cx:pt>
          <cx:pt idx="6">-0.00052055732747750599</cx:pt>
          <cx:pt idx="7">-0.00090890598752868198</cx:pt>
          <cx:pt idx="8">-9.2239541095092e-05</cx:pt>
          <cx:pt idx="9">-0.000122296542681104</cx:pt>
          <cx:pt idx="10">0.000293728027995368</cx:pt>
          <cx:pt idx="11">-0.00072948966997148502</cx:pt>
          <cx:pt idx="12">0.00021881455132877699</cx:pt>
          <cx:pt idx="13">0.000884392907523426</cx:pt>
          <cx:pt idx="14">-2.4825421870366701e-05</cx:pt>
          <cx:pt idx="15">0.000119850521866602</cx:pt>
          <cx:pt idx="16">0.00060119503695279099</cx:pt>
          <cx:pt idx="17">0.00051143980181954103</cx:pt>
          <cx:pt idx="18">0.000707635017905172</cx:pt>
          <cx:pt idx="19">5.13749032426006e-05</cx:pt>
          <cx:pt idx="20">-0.000278087377409794</cx:pt>
          <cx:pt idx="21">0.00017390569201783599</cx:pt>
          <cx:pt idx="22">0.000667499096255813</cx:pt>
          <cx:pt idx="23">0.00125268296629567</cx:pt>
          <cx:pt idx="24">0.000456966161669594</cx:pt>
          <cx:pt idx="25">-0.00023063243035633801</cx:pt>
          <cx:pt idx="26">0.00012342473312622701</cx:pt>
          <cx:pt idx="27">0.00017878107957031199</cx:pt>
          <cx:pt idx="28">-0.00070202763610721197</cx:pt>
          <cx:pt idx="29">0.00021691953717333399</cx:pt>
          <cx:pt idx="30">-3.0063664988222999e-05</cx:pt>
          <cx:pt idx="31">-0.000806639752767387</cx:pt>
          <cx:pt idx="32">-0.00078005119234858002</cx:pt>
          <cx:pt idx="33">0.00036313032455711298</cx:pt>
          <cx:pt idx="34">0.00031879667043826902</cx:pt>
          <cx:pt idx="35">9.9945944008892899e-05</cx:pt>
          <cx:pt idx="36">0.0011323103474639401</cx:pt>
          <cx:pt idx="37">0.0012129846257633</cx:pt>
          <cx:pt idx="38">0.0031232338172605201</cx:pt>
          <cx:pt idx="39">0.0043628944604274002</cx:pt>
          <cx:pt idx="40">0.0024638660065274898</cx:pt>
          <cx:pt idx="41">0.0017339022100330999</cx:pt>
          <cx:pt idx="42">0.00447480938936672</cx:pt>
          <cx:pt idx="43">0.00279405078320146</cx:pt>
          <cx:pt idx="44">-0.0033651046049691601</cx:pt>
          <cx:pt idx="45">0.0013141463806074301</cx:pt>
          <cx:pt idx="46">0.0012581969635309801</cx:pt>
          <cx:pt idx="47">0.0016659663060082999</cx:pt>
          <cx:pt idx="48">0.0012537208342152601</cx:pt>
          <cx:pt idx="49">0.0017599961220104499</cx:pt>
          <cx:pt idx="50">0.00040504734213541197</cx:pt>
          <cx:pt idx="51">0.00062927641257746797</cx:pt>
          <cx:pt idx="52">0.00013267403713541001</cx:pt>
          <cx:pt idx="53">0.00024065040751783899</cx:pt>
          <cx:pt idx="54">0.000108147394520017</cx:pt>
          <cx:pt idx="55">-0.00055000235135246704</cx:pt>
          <cx:pt idx="56">-0.00094978020097640501</cx:pt>
          <cx:pt idx="57">2.6239149274142801e-05</cx:pt>
          <cx:pt idx="58">-0.0014395302110060599</cx:pt>
          <cx:pt idx="59">-0.000308601193438308</cx:pt>
          <cx:pt idx="60">8.4641972848049506e-05</cx:pt>
          <cx:pt idx="61">0.0010304461114328499</cx:pt>
          <cx:pt idx="62">0.0014218827261915699</cx:pt>
          <cx:pt idx="63">0.0030777340453496801</cx:pt>
          <cx:pt idx="64">0.0076566932278175201</cx:pt>
          <cx:pt idx="65">0.017292810123299401</cx:pt>
          <cx:pt idx="66">0.025120026890672099</cx:pt>
          <cx:pt idx="67">0.0311680148567899</cx:pt>
          <cx:pt idx="68">0.032951708560631898</cx:pt>
          <cx:pt idx="69">0.040500661148573501</cx:pt>
          <cx:pt idx="70">0.054876961935224497</cx:pt>
          <cx:pt idx="71">0.054929103424054597</cx:pt>
          <cx:pt idx="72">0.048804406051709097</cx:pt>
          <cx:pt idx="73">0.046284431171802497</cx:pt>
          <cx:pt idx="74">0.038767993192125302</cx:pt>
          <cx:pt idx="75">0.032186345079632299</cx:pt>
          <cx:pt idx="76">0.026372341149446799</cx:pt>
          <cx:pt idx="77">0.019046995473925899</cx:pt>
          <cx:pt idx="78">0.0092901289772001003</cx:pt>
          <cx:pt idx="79">0.0044686941440503797</cx:pt>
          <cx:pt idx="80">-0.00077241273998371698</cx:pt>
          <cx:pt idx="81">-0.0014786157033827799</cx:pt>
          <cx:pt idx="82">0.00055028025029397196</cx:pt>
          <cx:pt idx="83">0.000111986111270795</cx:pt>
          <cx:pt idx="84">0.000485226071645519</cx:pt>
          <cx:pt idx="85">0.00031872670838124399</cx:pt>
          <cx:pt idx="86">-0.000111408988974415</cx:pt>
          <cx:pt idx="87">0.00016477984203004599</cx:pt>
          <cx:pt idx="88">0.00133636125233859</cx:pt>
          <cx:pt idx="89">0.000447623986489239</cx:pt>
          <cx:pt idx="90">0.0037855360751146401</cx:pt>
          <cx:pt idx="91">0.0075660901536516098</cx:pt>
          <cx:pt idx="92">0.015668066858772301</cx:pt>
          <cx:pt idx="93">0.0226859710271403</cx:pt>
          <cx:pt idx="94">0.036403764380070203</cx:pt>
          <cx:pt idx="95">0.038665847004229897</cx:pt>
          <cx:pt idx="96">0.042810534397156</cx:pt>
          <cx:pt idx="97">0.023798779143409499</cx:pt>
          <cx:pt idx="98">0.033484917562977799</cx:pt>
          <cx:pt idx="99">0.053725325216607001</cx:pt>
          <cx:pt idx="100">0.044217683005824099</cx:pt>
          <cx:pt idx="101">0.0048382697868137097</cx:pt>
          <cx:pt idx="102">0.027638624926640501</cx:pt>
          <cx:pt idx="103">0.0342949028632775</cx:pt>
          <cx:pt idx="104">0.0159944900957034</cx:pt>
          <cx:pt idx="105">0.039205461355482703</cx:pt>
          <cx:pt idx="106">0.038271014658397703</cx:pt>
          <cx:pt idx="107">0.024911674840234401</cx:pt>
          <cx:pt idx="108">0.0105634446723031</cx:pt>
          <cx:pt idx="109">-0.0020638870148588099</cx:pt>
          <cx:pt idx="110">-0.00068163892430621298</cx:pt>
          <cx:pt idx="111">-0.00077428289200352904</cx:pt>
          <cx:pt idx="112">1.0014215241466101e-05</cx:pt>
          <cx:pt idx="113">-0.000436995410019947</cx:pt>
          <cx:pt idx="114">-0.000179254511582971</cx:pt>
          <cx:pt idx="115">-0.000454117999085109</cx:pt>
          <cx:pt idx="116">0.0016062183016864</cx:pt>
          <cx:pt idx="117">0.012096843152160801</cx:pt>
          <cx:pt idx="118">0.0153292612801386</cx:pt>
          <cx:pt idx="119">0.010899244410855701</cx:pt>
          <cx:pt idx="120">0.0086530619126841506</cx:pt>
          <cx:pt idx="121">0.014801920447092</cx:pt>
          <cx:pt idx="122">0.045281303278603899</cx:pt>
          <cx:pt idx="123">0.015072585362142</cx:pt>
          <cx:pt idx="124">0.0518730604554428</cx:pt>
          <cx:pt idx="125">0.061303446209291103</cx:pt>
          <cx:pt idx="126">0.050979097871752803</cx:pt>
          <cx:pt idx="127">-0.0094886476781996399</cx:pt>
          <cx:pt idx="128">0.0061408491057008598</cx:pt>
          <cx:pt idx="129">-0.049250219065070197</cx:pt>
          <cx:pt idx="130">-0.055507400132728001</cx:pt>
          <cx:pt idx="131">-0.0096451757203609104</cx:pt>
          <cx:pt idx="132">-0.00517815544216646</cx:pt>
          <cx:pt idx="133">0.016448992392922902</cx:pt>
          <cx:pt idx="134">0.0335504476608533</cx:pt>
          <cx:pt idx="135">0.0281197733657031</cx:pt>
          <cx:pt idx="136">-0.0034318334337007398</cx:pt>
          <cx:pt idx="137">-0.010409079426351</cx:pt>
          <cx:pt idx="138">-0.0054163369791587696</cx:pt>
          <cx:pt idx="139">0.00026824997691189797</cx:pt>
          <cx:pt idx="140">0.00044109825383592901</cx:pt>
          <cx:pt idx="141">3.8507025461082599e-05</cx:pt>
          <cx:pt idx="142">0.00075450757263287197</cx:pt>
          <cx:pt idx="143">0.0011039349194137201</cx:pt>
          <cx:pt idx="144">0.0035061745223791902</cx:pt>
          <cx:pt idx="145">0.0049045803718197403</cx:pt>
          <cx:pt idx="146">0.0105893444038414</cx:pt>
          <cx:pt idx="147">-0.010970871052317401</cx:pt>
          <cx:pt idx="148">-0.0149129772494949</cx:pt>
          <cx:pt idx="149">-0.026919911174433198</cx:pt>
          <cx:pt idx="150">-0.023819040889666899</cx:pt>
          <cx:pt idx="151">-0.049487781460942397</cx:pt>
          <cx:pt idx="152">0.047296993190570603</cx:pt>
          <cx:pt idx="153">0.015871682480611701</cx:pt>
          <cx:pt idx="154">0.0286684501266317</cx:pt>
          <cx:pt idx="155">0.0161277288103285</cx:pt>
          <cx:pt idx="156">0.017811286230243702</cx:pt>
          <cx:pt idx="157">0.0079154299272771993</cx:pt>
          <cx:pt idx="158">-0.040520690459721502</cx:pt>
          <cx:pt idx="159">0.028511446528876699</cx:pt>
          <cx:pt idx="160">-0.0097408031756886296</cx:pt>
          <cx:pt idx="161">0.017150656310026002</cx:pt>
          <cx:pt idx="162">0.044658556614010199</cx:pt>
          <cx:pt idx="163">0.047914870383580499</cx:pt>
          <cx:pt idx="164">0.0110317849200685</cx:pt>
          <cx:pt idx="165">-0.0011296506342551001</cx:pt>
          <cx:pt idx="166">-0.00158126579059773</cx:pt>
          <cx:pt idx="167">0.00046050526774933198</cx:pt>
          <cx:pt idx="168">0.00043930652629087003</cx:pt>
          <cx:pt idx="169">-0.00063289764891740895</cx:pt>
          <cx:pt idx="170">-0.00026961653058458899</cx:pt>
          <cx:pt idx="171">0.0049821449524545701</cx:pt>
          <cx:pt idx="172">0.00740307810553397</cx:pt>
          <cx:pt idx="173">0.0173277716584644</cx:pt>
          <cx:pt idx="174">-0.0095419409616030598</cx:pt>
          <cx:pt idx="175">-0.051996009753960799</cx:pt>
          <cx:pt idx="176">-0.070052122009491097</cx:pt>
          <cx:pt idx="177">-0.077631348988141696</cx:pt>
          <cx:pt idx="178">-0.086762052327510594</cx:pt>
          <cx:pt idx="179">-0.0083530727398239309</cx:pt>
          <cx:pt idx="180">0.049491816523651803</cx:pt>
          <cx:pt idx="181">0.0265311047205662</cx:pt>
          <cx:pt idx="182">0.030786141656436498</cx:pt>
          <cx:pt idx="183">0.030554613882284198</cx:pt>
          <cx:pt idx="184">-0.0268883635248281</cx:pt>
          <cx:pt idx="185">-0.058122362070180997</cx:pt>
          <cx:pt idx="186">-0.108020169923382</cx:pt>
          <cx:pt idx="187">-0.026543500929265801</cx:pt>
          <cx:pt idx="188">-0.071358863381410301</cx:pt>
          <cx:pt idx="189">-0.033812551072042597</cx:pt>
          <cx:pt idx="190">0.0308050601356042</cx:pt>
          <cx:pt idx="191">0.046107004614207699</cx:pt>
          <cx:pt idx="192">0.022347346972611599</cx:pt>
          <cx:pt idx="193">0.0029606905023726298</cx:pt>
          <cx:pt idx="194">0.0020418400564491102</cx:pt>
          <cx:pt idx="195">0.0025001564472936499</cx:pt>
          <cx:pt idx="196">-0.00041488764526966199</cx:pt>
          <cx:pt idx="197">-0.000485425537358347</cx:pt>
          <cx:pt idx="198">-0.0010013781846273</cx:pt>
          <cx:pt idx="199">-0.0037730778914444501</cx:pt>
          <cx:pt idx="200">-0.0039501294962274698</cx:pt>
          <cx:pt idx="201">-0.0123990252710869</cx:pt>
          <cx:pt idx="202">-0.050718871712251902</cx:pt>
          <cx:pt idx="203">-0.068523398420104298</cx:pt>
          <cx:pt idx="204">-0.082798441263636294</cx:pt>
          <cx:pt idx="205">-0.104755298773873</cx:pt>
          <cx:pt idx="206">-0.060427904759940698</cx:pt>
          <cx:pt idx="207">0.010578225515132199</cx:pt>
          <cx:pt idx="208">0.0181441856411244</cx:pt>
          <cx:pt idx="209">0.033895329841002998</cx:pt>
          <cx:pt idx="210">0.037856016474538103</cx:pt>
          <cx:pt idx="211">-0.0040217381055772496</cx:pt>
          <cx:pt idx="212">-0.079816273283254302</cx:pt>
          <cx:pt idx="213">-0.067676271452174405</cx:pt>
          <cx:pt idx="214">-0.10473918262078299</cx:pt>
          <cx:pt idx="215">-0.081670498947887901</cx:pt>
          <cx:pt idx="216">-0.074742284980141793</cx:pt>
          <cx:pt idx="217">-0.0393312374106684</cx:pt>
          <cx:pt idx="218">0.0081626427923002405</cx:pt>
          <cx:pt idx="219">0.00197489319793574</cx:pt>
          <cx:pt idx="220">0.015417008406019801</cx:pt>
          <cx:pt idx="221">-0.00076288838739473899</cx:pt>
          <cx:pt idx="222">0.0085444127292193008</cx:pt>
          <cx:pt idx="223">0.0026000523695282399</cx:pt>
          <cx:pt idx="224">-0.00014889879661623601</cx:pt>
          <cx:pt idx="225">-0.00080495189806808402</cx:pt>
          <cx:pt idx="226">-0.0019924813894735098</cx:pt>
          <cx:pt idx="227">-0.010385434283532001</cx:pt>
          <cx:pt idx="228">-0.0189800133949765</cx:pt>
          <cx:pt idx="229">-0.0298777088626116</cx:pt>
          <cx:pt idx="230">-0.0429933985518023</cx:pt>
          <cx:pt idx="231">-0.032930691871954298</cx:pt>
          <cx:pt idx="232">-0.078436661689399903</cx:pt>
          <cx:pt idx="233">-0.0365289679059266</cx:pt>
          <cx:pt idx="234">-0.032933350175795101</cx:pt>
          <cx:pt idx="235">-0.0227348838153183</cx:pt>
          <cx:pt idx="236">0.035021847269941203</cx:pt>
          <cx:pt idx="237">0.033272194695829503</cx:pt>
          <cx:pt idx="238">-0.0183702200316757</cx:pt>
          <cx:pt idx="239">-0.069773628976562405</cx:pt>
          <cx:pt idx="240">-0.14338385797492201</cx:pt>
          <cx:pt idx="241">-0.083395374329566896</cx:pt>
          <cx:pt idx="242">-0.086133239434696807</cx:pt>
          <cx:pt idx="243">-0.082937902473966901</cx:pt>
          <cx:pt idx="244">-0.028845932085682501</cx:pt>
          <cx:pt idx="245">-0.0257464883128414</cx:pt>
          <cx:pt idx="246">-0.0041978406190068497</cx:pt>
          <cx:pt idx="247">-0.023182261971956102</cx:pt>
          <cx:pt idx="248">-0.025519826097311699</cx:pt>
          <cx:pt idx="249">0.00043248854934874198</cx:pt>
          <cx:pt idx="250">0.0034069881397686299</cx:pt>
          <cx:pt idx="251">-0.00065927669676582601</cx:pt>
          <cx:pt idx="252">0.00036306450478652</cx:pt>
          <cx:pt idx="253">-0.0030572408066303</cx:pt>
          <cx:pt idx="254">-0.0043854214758175698</cx:pt>
          <cx:pt idx="255">-0.015615550987565801</cx:pt>
          <cx:pt idx="256">-0.042135033060454498</cx:pt>
          <cx:pt idx="257">-0.042477630884227201</cx:pt>
          <cx:pt idx="258">-0.055000006421301699</cx:pt>
          <cx:pt idx="259">-0.021878097210865099</cx:pt>
          <cx:pt idx="260">-0.052375821989375897</cx:pt>
          <cx:pt idx="261">-0.028280791079287101</cx:pt>
          <cx:pt idx="262">-0.0738862689028119</cx:pt>
          <cx:pt idx="263">-0.034594781347062897</cx:pt>
          <cx:pt idx="264">-0.021015642922317199</cx:pt>
          <cx:pt idx="265">-0.050940882311531703</cx:pt>
          <cx:pt idx="266">-0.0843132620967455</cx:pt>
          <cx:pt idx="267">-0.106080744417977</cx:pt>
          <cx:pt idx="268">-0.113939373671008</cx:pt>
          <cx:pt idx="269">-0.060783937423462803</cx:pt>
          <cx:pt idx="270">-0.0188462650282742</cx:pt>
          <cx:pt idx="271">-0.011589650426627201</cx:pt>
          <cx:pt idx="272">0.0133659809617508</cx:pt>
          <cx:pt idx="273">0.0287634134895501</cx:pt>
          <cx:pt idx="274">-0.011820238529692001</cx:pt>
          <cx:pt idx="275">-0.045655539575843798</cx:pt>
          <cx:pt idx="276">-0.038364667487664102</cx:pt>
          <cx:pt idx="277">-0.017790448102640299</cx:pt>
          <cx:pt idx="278">-0.0091231796717324495</cx:pt>
          <cx:pt idx="279">-0.0057955662471123404</cx:pt>
          <cx:pt idx="280">-0.00066526689164273498</cx:pt>
          <cx:pt idx="281">-0.00160924003503918</cx:pt>
          <cx:pt idx="282">-0.0088620080735042992</cx:pt>
          <cx:pt idx="283">-0.021715082784895302</cx:pt>
          <cx:pt idx="284">-0.045463504889416702</cx:pt>
          <cx:pt idx="285">-0.048187587820709102</cx:pt>
          <cx:pt idx="286">-0.048241991343405302</cx:pt>
          <cx:pt idx="287">-0.042054713889437802</cx:pt>
          <cx:pt idx="288">-0.058307026278526797</cx:pt>
          <cx:pt idx="289">-0.068692945781389805</cx:pt>
          <cx:pt idx="290">-0.028247772292214399</cx:pt>
          <cx:pt idx="291">-0.034686015579778497</cx:pt>
          <cx:pt idx="292">-0.0195242170852955</cx:pt>
          <cx:pt idx="293">-0.059641948091370502</cx:pt>
          <cx:pt idx="294">-0.084267910536728094</cx:pt>
          <cx:pt idx="295">-0.081361458418411206</cx:pt>
          <cx:pt idx="296">-0.094626716104151701</cx:pt>
          <cx:pt idx="297">-0.00654331368427936</cx:pt>
          <cx:pt idx="298">0.018497271547552398</cx:pt>
          <cx:pt idx="299">-0.0060192361462321504</cx:pt>
          <cx:pt idx="300">-0.022329983983592101</cx:pt>
          <cx:pt idx="301">-0.0099776360462390506</cx:pt>
          <cx:pt idx="302">-0.066524801332136202</cx:pt>
          <cx:pt idx="303">-0.064038353267369993</cx:pt>
          <cx:pt idx="304">-0.047223245810865601</cx:pt>
          <cx:pt idx="305">-0.031876475336825</cx:pt>
          <cx:pt idx="306">-0.0080046374882433192</cx:pt>
          <cx:pt idx="307">-0.0028634821816028201</cx:pt>
          <cx:pt idx="308">-4.3111420760750102e-05</cx:pt>
          <cx:pt idx="309">-0.0025684647511395901</cx:pt>
          <cx:pt idx="310">-0.015047917958698399</cx:pt>
          <cx:pt idx="311">-0.028891634327818001</cx:pt>
          <cx:pt idx="312">-0.062028162191643602</cx:pt>
          <cx:pt idx="313">-0.061561085067351799</cx:pt>
          <cx:pt idx="314">-0.038441403592329101</cx:pt>
          <cx:pt idx="315">-0.0568566985522184</cx:pt>
          <cx:pt idx="316">-0.046371271604762898</cx:pt>
          <cx:pt idx="317">-0.00360825223659132</cx:pt>
          <cx:pt idx="318">-0.0057045979287186502</cx:pt>
          <cx:pt idx="319">-0.066262482463712899</cx:pt>
          <cx:pt idx="320">-0.064699137993769404</cx:pt>
          <cx:pt idx="321">-0.081527125587767604</cx:pt>
          <cx:pt idx="322">-0.050396691295844002</cx:pt>
          <cx:pt idx="323">-0.051580273119476397</cx:pt>
          <cx:pt idx="324">-0.017756412470919299</cx:pt>
          <cx:pt idx="325">-0.0518023958508615</cx:pt>
          <cx:pt idx="326">0.013351955667698701</cx:pt>
          <cx:pt idx="327">0.034512937127739202</cx:pt>
          <cx:pt idx="328">-0.055788253254920699</cx:pt>
          <cx:pt idx="329">-0.049278096544869997</cx:pt>
          <cx:pt idx="330">-0.0727990043703821</cx:pt>
          <cx:pt idx="331">-0.043808622319336299</cx:pt>
          <cx:pt idx="332">-0.043103171542785</cx:pt>
          <cx:pt idx="333">-0.0123205665251826</cx:pt>
          <cx:pt idx="334">-0.0064588862525313297</cx:pt>
          <cx:pt idx="335">-0.0015198850584675499</cx:pt>
          <cx:pt idx="336">0.00051976743438681501</cx:pt>
          <cx:pt idx="337">-0.00085669965824718901</cx:pt>
          <cx:pt idx="338">-0.0073958514555165699</cx:pt>
          <cx:pt idx="339">-0.030989169464871201</cx:pt>
          <cx:pt idx="340">-0.071921752821287405</cx:pt>
          <cx:pt idx="341">-0.0764535045571198</cx:pt>
          <cx:pt idx="342">-0.049523422844187398</cx:pt>
          <cx:pt idx="343">-0.033969373030939498</cx:pt>
          <cx:pt idx="344">-0.0071079871902182496</cx:pt>
          <cx:pt idx="345">0.0031284377047977102</cx:pt>
          <cx:pt idx="346">0.039897761323624603</cx:pt>
          <cx:pt idx="347">0.0072340318712231597</cx:pt>
          <cx:pt idx="348">0.0155247108059475</cx:pt>
          <cx:pt idx="349">0.037617508379070297</cx:pt>
          <cx:pt idx="350">0.0538163571329517</cx:pt>
          <cx:pt idx="351">-0.0125813827720874</cx:pt>
          <cx:pt idx="352">-0.016656123178727</cx:pt>
          <cx:pt idx="353">-0.045593457019936702</cx:pt>
          <cx:pt idx="354">-0.034798113968841797</cx:pt>
          <cx:pt idx="355">-0.059027845464319502</cx:pt>
          <cx:pt idx="356">-0.074748118271935907</cx:pt>
          <cx:pt idx="357">-0.053414016159489298</cx:pt>
          <cx:pt idx="358">-0.0260701193368722</cx:pt>
          <cx:pt idx="359">-0.029909683475812701</cx:pt>
          <cx:pt idx="360">-0.020963702646039799</cx:pt>
          <cx:pt idx="361">-0.015211791287369301</cx:pt>
          <cx:pt idx="362">-0.015938993562179</cx:pt>
          <cx:pt idx="363">-0.00403258983488984</cx:pt>
          <cx:pt idx="364">0.000115197449425697</cx:pt>
          <cx:pt idx="365">0.00133791561618562</cx:pt>
          <cx:pt idx="366">-0.0029498093190510801</cx:pt>
          <cx:pt idx="367">-0.021187273946312299</cx:pt>
          <cx:pt idx="368">-0.069204770619994693</cx:pt>
          <cx:pt idx="369">-0.069999873802936194</cx:pt>
          <cx:pt idx="370">-0.00085603737358770095</cx:pt>
          <cx:pt idx="371">0.0154806317142191</cx:pt>
          <cx:pt idx="372">0.038097106343638998</cx:pt>
          <cx:pt idx="373">0.036416787423396303</cx:pt>
          <cx:pt idx="374">0.027920633729337799</cx:pt>
          <cx:pt idx="375">0.0471813307699901</cx:pt>
          <cx:pt idx="376">0.071043957049843301</cx:pt>
          <cx:pt idx="377">0.092882182271004102</cx:pt>
          <cx:pt idx="378">0.065357180496886297</cx:pt>
          <cx:pt idx="379">0.078790105496298404</cx:pt>
          <cx:pt idx="380">-0.0069681192360726198</cx:pt>
          <cx:pt idx="381">0.0223255421051584</cx:pt>
          <cx:pt idx="382">-0.0091678978905200305</cx:pt>
          <cx:pt idx="383">-0.063230025995291497</cx:pt>
          <cx:pt idx="384">-0.081742454441283294</cx:pt>
          <cx:pt idx="385">-0.037663675953938998</cx:pt>
          <cx:pt idx="386">-0.026944197300408299</cx:pt>
          <cx:pt idx="387">-0.018989518280128299</cx:pt>
          <cx:pt idx="388">-0.0211989042155524</cx:pt>
          <cx:pt idx="389">-0.0126219479699071</cx:pt>
          <cx:pt idx="390">-0.00607251025223413</cx:pt>
          <cx:pt idx="391">-0.00067847149126541099</cx:pt>
          <cx:pt idx="392">6.7051013290421896e-05</cx:pt>
          <cx:pt idx="393">0.00101416521193961</cx:pt>
          <cx:pt idx="394">0.00073910158326791502</cx:pt>
          <cx:pt idx="395">0.0062564694960078803</cx:pt>
          <cx:pt idx="396">-0.024371016224670299</cx:pt>
          <cx:pt idx="397">-0.010697117550956</cx:pt>
          <cx:pt idx="398">0.037929020556613201</cx:pt>
          <cx:pt idx="399">0.035988672562036299</cx:pt>
          <cx:pt idx="400">0.035068961544448801</cx:pt>
          <cx:pt idx="401">0.050753247694165601</cx:pt>
          <cx:pt idx="402">-0.0101427129403615</cx:pt>
          <cx:pt idx="403">0.072301819919712296</cx:pt>
          <cx:pt idx="404">0.084472538549876602</cx:pt>
          <cx:pt idx="405">0.0496997249964767</cx:pt>
          <cx:pt idx="406">0.107966166464154</cx:pt>
          <cx:pt idx="407">0.071313244021557601</cx:pt>
          <cx:pt idx="408">0.098848570164091404</cx:pt>
          <cx:pt idx="409">0.055534297768822398</cx:pt>
          <cx:pt idx="410">-0.046690097674212797</cx:pt>
          <cx:pt idx="411">-0.078030620269619294</cx:pt>
          <cx:pt idx="412">-0.13206712559882899</cx:pt>
          <cx:pt idx="413">-0.070692530516967306</cx:pt>
          <cx:pt idx="414">-0.017785185625839799</cx:pt>
          <cx:pt idx="415">-0.037171224996112202</cx:pt>
          <cx:pt idx="416">-0.015337716738013299</cx:pt>
          <cx:pt idx="417">0.00909132098337701</cx:pt>
          <cx:pt idx="418">-0.00041480293003729699</cx:pt>
          <cx:pt idx="419">0.00043226834690297399</cx:pt>
          <cx:pt idx="420">-0.000111786583055152</cx:pt>
          <cx:pt idx="421">-0.0011766799159630499</cx:pt>
          <cx:pt idx="422">0.0026050140709108901</cx:pt>
          <cx:pt idx="423">0.0176720779517196</cx:pt>
          <cx:pt idx="424">0.0085813302569280603</cx:pt>
          <cx:pt idx="425">0.00258680332568077</cx:pt>
          <cx:pt idx="426">0.023008167670876399</cx:pt>
          <cx:pt idx="427">0.049826437886788699</cx:pt>
          <cx:pt idx="428">0.0279930835337882</cx:pt>
          <cx:pt idx="429">0.0207773107601762</cx:pt>
          <cx:pt idx="430">0.0024995246349028902</cx:pt>
          <cx:pt idx="431">0.018619115026010501</cx:pt>
          <cx:pt idx="432">0.025681097553166801</cx:pt>
          <cx:pt idx="433">0.076115402771816998</cx:pt>
          <cx:pt idx="434">0.15293656505673001</cx:pt>
          <cx:pt idx="435">0.050114673342005998</cx:pt>
          <cx:pt idx="436">0.068526395458390899</cx:pt>
          <cx:pt idx="437">0.011450248867329199</cx:pt>
          <cx:pt idx="438">-0.035286792095805701</cx:pt>
          <cx:pt idx="439">-0.0476001900252358</cx:pt>
          <cx:pt idx="440">-0.107698859881297</cx:pt>
          <cx:pt idx="441">-0.022725554868213201</cx:pt>
          <cx:pt idx="442">0.0123090589537236</cx:pt>
          <cx:pt idx="443">0.0032446335330413301</cx:pt>
          <cx:pt idx="444">0.011652680756583701</cx:pt>
          <cx:pt idx="445">0.035816613040687402</cx:pt>
          <cx:pt idx="446">0.013928153707263099</cx:pt>
          <cx:pt idx="447">0.0041825546659707601</cx:pt>
          <cx:pt idx="448">0.00043549806468272601</cx:pt>
          <cx:pt idx="449">-0.00038837392693822102</cx:pt>
          <cx:pt idx="450">0.0011214185139852299</cx:pt>
          <cx:pt idx="451">0.013576970608551699</cx:pt>
          <cx:pt idx="452">0.00122775663316759</cx:pt>
          <cx:pt idx="453">0.0049163338052981599</cx:pt>
          <cx:pt idx="454">0.057511017873497397</cx:pt>
          <cx:pt idx="455">0.062091201009044902</cx:pt>
          <cx:pt idx="456">0.021858915902512498</cx:pt>
          <cx:pt idx="457">0.014894211086416901</cx:pt>
          <cx:pt idx="458">-0.00089812700804398603</cx:pt>
          <cx:pt idx="459">0.050280430372533297</cx:pt>
          <cx:pt idx="460">0.044044632729883799</cx:pt>
          <cx:pt idx="461">0.067976487686591799</cx:pt>
          <cx:pt idx="462">0.14432182743786301</cx:pt>
          <cx:pt idx="463">0.077827481849795904</cx:pt>
          <cx:pt idx="464">0.048940928109464897</cx:pt>
          <cx:pt idx="465">0.019166288628429302</cx:pt>
          <cx:pt idx="466">0.014154854822512299</cx:pt>
          <cx:pt idx="467">0.012639394495614799</cx:pt>
          <cx:pt idx="468">-0.0101079086429413</cx:pt>
          <cx:pt idx="469">0.051729923630672497</cx:pt>
          <cx:pt idx="470">0.024409578184626302</cx:pt>
          <cx:pt idx="471">0.0482246798300002</cx:pt>
          <cx:pt idx="472">0.044086906105541397</cx:pt>
          <cx:pt idx="473">0.045088831261017502</cx:pt>
          <cx:pt idx="474">0.00687822266346078</cx:pt>
          <cx:pt idx="475">0.0024492500712147498</cx:pt>
          <cx:pt idx="476">-0.00055009576801540205</cx:pt>
          <cx:pt idx="477">-7.0688423701993898e-05</cx:pt>
          <cx:pt idx="478">0.0054791185600109099</cx:pt>
          <cx:pt idx="479">0.0048023712547895199</cx:pt>
          <cx:pt idx="480">0.0027566427088658099</cx:pt>
          <cx:pt idx="481">0.013626589985544999</cx:pt>
          <cx:pt idx="482">0.032494904494468499</cx:pt>
          <cx:pt idx="483">0.053193429413199197</cx:pt>
          <cx:pt idx="484">0.069418603752599395</cx:pt>
          <cx:pt idx="485">0.031636769118847198</cx:pt>
          <cx:pt idx="486">0.025237233791655701</cx:pt>
          <cx:pt idx="487">0.022498276156266799</cx:pt>
          <cx:pt idx="488">-0.027871212617676298</cx:pt>
          <cx:pt idx="489">0.0479730263984895</cx:pt>
          <cx:pt idx="490">0.117862669520391</cx:pt>
          <cx:pt idx="491">0.031703525348962397</cx:pt>
          <cx:pt idx="492">0.043618382371807901</cx:pt>
          <cx:pt idx="493">0.035091010142448399</cx:pt>
          <cx:pt idx="494">0.121058500286204</cx:pt>
          <cx:pt idx="495">0.057803757220877001</cx:pt>
          <cx:pt idx="496">0.0190761876399713</cx:pt>
          <cx:pt idx="497">0.099332457497582197</cx:pt>
          <cx:pt idx="498">0.050542273807620101</cx:pt>
          <cx:pt idx="499">0.046623700285622099</cx:pt>
          <cx:pt idx="500">0.035235957907470798</cx:pt>
          <cx:pt idx="501">0.027162931359438699</cx:pt>
          <cx:pt idx="502">-0.0012522982879392399</cx:pt>
          <cx:pt idx="503">0.000164310051438433</cx:pt>
          <cx:pt idx="504">0.00019132292410506499</cx:pt>
          <cx:pt idx="505">-0.00032094517552495102</cx:pt>
          <cx:pt idx="506">0.0013515489881547401</cx:pt>
          <cx:pt idx="507">0.0089106662777312506</cx:pt>
          <cx:pt idx="508">0.017543249612833801</cx:pt>
          <cx:pt idx="509">0.0132193383104888</cx:pt>
          <cx:pt idx="510">0.032705049368681197</cx:pt>
          <cx:pt idx="511">0.065845571699327504</cx:pt>
          <cx:pt idx="512">0.045249239992109697</cx:pt>
          <cx:pt idx="513">0.078330888501837906</cx:pt>
          <cx:pt idx="514">0.017200199283006999</cx:pt>
          <cx:pt idx="515">-0.087062841511283295</cx:pt>
          <cx:pt idx="516">-0.073227100584616595</cx:pt>
          <cx:pt idx="517">0.019768638050284799</cx:pt>
          <cx:pt idx="518">0.065206169602182104</cx:pt>
          <cx:pt idx="519">-0.0100107941682245</cx:pt>
          <cx:pt idx="520">0.021957056824076698</cx:pt>
          <cx:pt idx="521">0.043063601198984697</cx:pt>
          <cx:pt idx="522">0.060626862760759799</cx:pt>
          <cx:pt idx="523">0.025655190597472701</cx:pt>
          <cx:pt idx="524">0.048698626672107302</cx:pt>
          <cx:pt idx="525">0.071262023685140299</cx:pt>
          <cx:pt idx="526">0.0436121217362367</cx:pt>
          <cx:pt idx="527">0.059306787186411802</cx:pt>
          <cx:pt idx="528">0.0448102957341159</cx:pt>
          <cx:pt idx="529">0.0233601215323921</cx:pt>
          <cx:pt idx="530">-0.00301301425741516</cx:pt>
          <cx:pt idx="531">0.00060666616314921902</cx:pt>
          <cx:pt idx="532">2.8880452823446499e-06</cx:pt>
          <cx:pt idx="533">-0.0020226681577368601</cx:pt>
          <cx:pt idx="534">-0.0040435539430049997</cx:pt>
          <cx:pt idx="535">0.00045950235984960203</cx:pt>
          <cx:pt idx="536">0.0157854272572404</cx:pt>
          <cx:pt idx="537">0.018473277702057402</cx:pt>
          <cx:pt idx="538">0.00784582769600921</cx:pt>
          <cx:pt idx="539">0.035690556862924203</cx:pt>
          <cx:pt idx="540">0.010133426065785199</cx:pt>
          <cx:pt idx="541">0.042476520096958403</cx:pt>
          <cx:pt idx="542">-0.022521102048821601</cx:pt>
          <cx:pt idx="543">-0.051007261398946499</cx:pt>
          <cx:pt idx="544">-0.14009347661328</cx:pt>
          <cx:pt idx="545">-0.0474040440965676</cx:pt>
          <cx:pt idx="546">-0.00512236727456831</cx:pt>
          <cx:pt idx="547">0.049740242911006302</cx:pt>
          <cx:pt idx="548">0.095229274477069706</cx:pt>
          <cx:pt idx="549">0.102523089206649</cx:pt>
          <cx:pt idx="550">0.048608527878718402</cx:pt>
          <cx:pt idx="551">0.0301509788058981</cx:pt>
          <cx:pt idx="552">0.063355058258686994</cx:pt>
          <cx:pt idx="553">0.072464623832641406</cx:pt>
          <cx:pt idx="554">0.068786410998528794</cx:pt>
          <cx:pt idx="555">0.080913577310627205</cx:pt>
          <cx:pt idx="556">0.042738167596953001</cx:pt>
          <cx:pt idx="557">0.023867022987574801</cx:pt>
          <cx:pt idx="558">0.0036883598427279399</cx:pt>
          <cx:pt idx="559">0.00101071663441782</cx:pt>
          <cx:pt idx="560">0.00054190242418145301</cx:pt>
          <cx:pt idx="561">-0.000359345992494545</cx:pt>
          <cx:pt idx="562">-0.00106881603881886</cx:pt>
          <cx:pt idx="563">-0.0072784893365510301</cx:pt>
          <cx:pt idx="564">0.0025972537141615202</cx:pt>
          <cx:pt idx="565">-0.0102082833323621</cx:pt>
          <cx:pt idx="566">-0.017536685852876401</cx:pt>
          <cx:pt idx="567">0.019328335266927</cx:pt>
          <cx:pt idx="568">0.014267330946554999</cx:pt>
          <cx:pt idx="569">-0.0040803959222129099</cx:pt>
          <cx:pt idx="570">-0.073614920338920697</cx:pt>
          <cx:pt idx="571">-0.021095266734620699</cx:pt>
          <cx:pt idx="572">-0.0092899028571324805</cx:pt>
          <cx:pt idx="573">-0.049522695975681902</cx:pt>
          <cx:pt idx="574">0.022582523128260899</cx:pt>
          <cx:pt idx="575">0.088592687191770603</cx:pt>
          <cx:pt idx="576">0.089868485203736206</cx:pt>
          <cx:pt idx="577">0.049996982834388602</cx:pt>
          <cx:pt idx="578">0.097440168946202693</cx:pt>
          <cx:pt idx="579">0.0693469033234803</cx:pt>
          <cx:pt idx="580">0.101814311947938</cx:pt>
          <cx:pt idx="581">0.123268680461371</cx:pt>
          <cx:pt idx="582">0.0706683856105223</cx:pt>
          <cx:pt idx="583">0.051328381602113803</cx:pt>
          <cx:pt idx="584">0.0323505963069491</cx:pt>
          <cx:pt idx="585">0.0087158525158206601</cx:pt>
          <cx:pt idx="586">0.0014486299148704</cx:pt>
          <cx:pt idx="587">6.9273404372782599e-05</cx:pt>
          <cx:pt idx="588">0.00033940076385073701</cx:pt>
          <cx:pt idx="589">-0.00074540147953726301</cx:pt>
          <cx:pt idx="590">-0.00061417688316994898</cx:pt>
          <cx:pt idx="591">-0.0051266906162671299</cx:pt>
          <cx:pt idx="592">0.0026032261206794202</cx:pt>
          <cx:pt idx="593">0.0044503322092778203</cx:pt>
          <cx:pt idx="594">-0.0055603716264132604</cx:pt>
          <cx:pt idx="595">0.00100942789607536</cx:pt>
          <cx:pt idx="596">0.034323832224966301</cx:pt>
          <cx:pt idx="597">-0.0029540255099251801</cx:pt>
          <cx:pt idx="598">-0.056339591707090401</cx:pt>
          <cx:pt idx="599">-0.022637993425995401</cx:pt>
          <cx:pt idx="600">0.0305466753632621</cx:pt>
          <cx:pt idx="601">0.0616747949749561</cx:pt>
          <cx:pt idx="602">0.030880952771792099</cx:pt>
          <cx:pt idx="603">-0.0096694267311566301</cx:pt>
          <cx:pt idx="604">-0.055940045903792902</cx:pt>
          <cx:pt idx="605">-0.018635024611427801</cx:pt>
          <cx:pt idx="606">0.054033840725270503</cx:pt>
          <cx:pt idx="607">0.083283819807066894</cx:pt>
          <cx:pt idx="608">0.116112891600923</cx:pt>
          <cx:pt idx="609">0.071056151453443697</cx:pt>
          <cx:pt idx="610">0.064107203276069405</cx:pt>
          <cx:pt idx="611">0.044381241759732702</cx:pt>
          <cx:pt idx="612">0.022671150280768201</cx:pt>
          <cx:pt idx="613">0.0028546858770341901</cx:pt>
          <cx:pt idx="614">0.00023248004478976101</cx:pt>
          <cx:pt idx="615">0.00035585341542560401</cx:pt>
          <cx:pt idx="616">0.00018797744362224799</cx:pt>
          <cx:pt idx="617">-0.00049490559926657399</cx:pt>
          <cx:pt idx="618">-0.00069706937468244396</cx:pt>
          <cx:pt idx="619">-0.00330073646898105</cx:pt>
          <cx:pt idx="620">0.00587064827444694</cx:pt>
          <cx:pt idx="621">0.0058573673139363704</cx:pt>
          <cx:pt idx="622">0.00079880576621459999</cx:pt>
          <cx:pt idx="623">0.023744489074018799</cx:pt>
          <cx:pt idx="624">0.0181424046384287</cx:pt>
          <cx:pt idx="625">0.0051631207193967403</cx:pt>
          <cx:pt idx="626">-0.028191997831296198</cx:pt>
          <cx:pt idx="627">-0.050093303557608902</cx:pt>
          <cx:pt idx="628">-0.020026531421515899</cx:pt>
          <cx:pt idx="629">0.024293989809146099</cx:pt>
          <cx:pt idx="630">-0.034664226774816898</cx:pt>
          <cx:pt idx="631">-0.065663676995721204</cx:pt>
          <cx:pt idx="632">-0.1053850446633</cx:pt>
          <cx:pt idx="633">-0.074351145137126595</cx:pt>
          <cx:pt idx="634">-0.0119804334051942</cx:pt>
          <cx:pt idx="635">0.081601712442921803</cx:pt>
          <cx:pt idx="636">0.076470604287975502</cx:pt>
          <cx:pt idx="637">0.080651232066469999</cx:pt>
          <cx:pt idx="638">0.041670426902024403</cx:pt>
          <cx:pt idx="639">0.0139153621103304</cx:pt>
          <cx:pt idx="640">0.0056205541332442401</cx:pt>
          <cx:pt idx="641">-0.0050768675821718798</cx:pt>
          <cx:pt idx="642">-0.00255865217564024</cx:pt>
          <cx:pt idx="643">0.00052007391766164103</cx:pt>
          <cx:pt idx="644">0.000182921757590453</cx:pt>
          <cx:pt idx="645">-0.00074498376552617495</cx:pt>
          <cx:pt idx="646">-9.6456593336311303e-05</cx:pt>
          <cx:pt idx="647">0.00126100911539097</cx:pt>
          <cx:pt idx="648">0.00020721193954642499</cx:pt>
          <cx:pt idx="649">-0.013467660653014701</cx:pt>
          <cx:pt idx="650">-0.0243435740581316</cx:pt>
          <cx:pt idx="651">-0.0097558095786701108</cx:pt>
          <cx:pt idx="652">0.0222474413219193</cx:pt>
          <cx:pt idx="653">-0.00160897775888267</cx:pt>
          <cx:pt idx="654">-0.043650801427925302</cx:pt>
          <cx:pt idx="655">-0.058680745186312</cx:pt>
          <cx:pt idx="656">-0.026463388380885002</cx:pt>
          <cx:pt idx="657">-0.0179772368056349</cx:pt>
          <cx:pt idx="658">-0.020586182981386099</cx:pt>
          <cx:pt idx="659">-0.053026326281801997</cx:pt>
          <cx:pt idx="660">-0.0598085423962854</cx:pt>
          <cx:pt idx="661">-0.082965646739524196</cx:pt>
          <cx:pt idx="662">-0.0030648036128369601</cx:pt>
          <cx:pt idx="663">0.035522273135543</cx:pt>
          <cx:pt idx="664">0.043007789148882501</cx:pt>
          <cx:pt idx="665">0.039488826043526298</cx:pt>
          <cx:pt idx="666">0.027051401731645899</cx:pt>
          <cx:pt idx="667">0.00087372541762363695</cx:pt>
          <cx:pt idx="668">-0.0114611187185395</cx:pt>
          <cx:pt idx="669">-0.0061914359332794003</cx:pt>
          <cx:pt idx="670">-0.0012079996748216399</cx:pt>
          <cx:pt idx="671">0.00086567360418808798</cx:pt>
          <cx:pt idx="672">-0.00024672224156556697</cx:pt>
          <cx:pt idx="673">-9.6210124996891701e-06</cx:pt>
          <cx:pt idx="674">-0.000104279989644384</cx:pt>
          <cx:pt idx="675">-0.00076551205719691603</cx:pt>
          <cx:pt idx="676">-0.0064518827939734997</cx:pt>
          <cx:pt idx="677">-0.0130241292115503</cx:pt>
          <cx:pt idx="678">-0.022191922615462399</cx:pt>
          <cx:pt idx="679">-0.0134425972166617</cx:pt>
          <cx:pt idx="680">-0.011983609110748999</cx:pt>
          <cx:pt idx="681">0.017484707735133598</cx:pt>
          <cx:pt idx="682">0.0148301684780071</cx:pt>
          <cx:pt idx="683">0.010206733155518901</cx:pt>
          <cx:pt idx="684">-0.0266201766352227</cx:pt>
          <cx:pt idx="685">-0.060922817257867697</cx:pt>
          <cx:pt idx="686">-0.048783029912533298</cx:pt>
          <cx:pt idx="687">-0.039011365673198899</cx:pt>
          <cx:pt idx="688">-0.0229888843884869</cx:pt>
          <cx:pt idx="689">-0.080153137292679602</cx:pt>
          <cx:pt idx="690">-0.028543572547143601</cx:pt>
          <cx:pt idx="691">-0.018838193896968201</cx:pt>
          <cx:pt idx="692">0.00324440452296707</cx:pt>
          <cx:pt idx="693">0.0148318659611653</cx:pt>
          <cx:pt idx="694">0.0115663532072444</cx:pt>
          <cx:pt idx="695">-0.0010082719955993101</cx:pt>
          <cx:pt idx="696">0.00139984453938359</cx:pt>
          <cx:pt idx="697">0.00173265873303257</cx:pt>
          <cx:pt idx="698">-7.0977786845607897e-05</cx:pt>
          <cx:pt idx="699">0.00097518659423089101</cx:pt>
          <cx:pt idx="700">0.000224426177127431</cx:pt>
          <cx:pt idx="701">5.6849936771052301e-05</cx:pt>
          <cx:pt idx="702">0.00082239706418799703</cx:pt>
          <cx:pt idx="703">-0.00058023372645346399</cx:pt>
          <cx:pt idx="704">-0.0073179059404702498</cx:pt>
          <cx:pt idx="705">-0.0135786989582779</cx:pt>
          <cx:pt idx="706">-0.0128731537602285</cx:pt>
          <cx:pt idx="707">-0.0148054839557481</cx:pt>
          <cx:pt idx="708">-0.0297801184175196</cx:pt>
          <cx:pt idx="709">-0.039740916059245797</cx:pt>
          <cx:pt idx="710">-0.0248025249596695</cx:pt>
          <cx:pt idx="711">-0.021127750881133198</cx:pt>
          <cx:pt idx="712">-0.025582261010470599</cx:pt>
          <cx:pt idx="713">-0.041103076743559203</cx:pt>
          <cx:pt idx="714">-0.049781831189003499</cx:pt>
          <cx:pt idx="715">-0.033549215229239503</cx:pt>
          <cx:pt idx="716">-0.068832699534179698</cx:pt>
          <cx:pt idx="717">-0.086628921610876902</cx:pt>
          <cx:pt idx="718">-0.075190340698875605</cx:pt>
          <cx:pt idx="719">-0.085502106146000206</cx:pt>
          <cx:pt idx="720">-0.046586446092113099</cx:pt>
          <cx:pt idx="721">-0.0079823999604004998</cx:pt>
          <cx:pt idx="722">0.0094441723305195499</cx:pt>
          <cx:pt idx="723">0.0088975516737088492</cx:pt>
          <cx:pt idx="724">0.00040073827419688599</cx:pt>
          <cx:pt idx="725">-0.000424926791735698</cx:pt>
          <cx:pt idx="726">0.00040608253166656401</cx:pt>
          <cx:pt idx="727">0.00013721255690418301</cx:pt>
          <cx:pt idx="728">-7.7157995873032795e-05</cx:pt>
          <cx:pt idx="729">0.000162477328824735</cx:pt>
          <cx:pt idx="730">3.1294626216605997e-05</cx:pt>
          <cx:pt idx="731">-0.000280914534053276</cx:pt>
          <cx:pt idx="732">0.0011563468124744299</cx:pt>
          <cx:pt idx="733">-0.0059335141633390697</cx:pt>
          <cx:pt idx="734">-0.0054548626132238402</cx:pt>
          <cx:pt idx="735">-0.0048433906769575798</cx:pt>
          <cx:pt idx="736">-0.020933723216088499</cx:pt>
          <cx:pt idx="737">-0.0341253556583676</cx:pt>
          <cx:pt idx="738">-0.020499138549097701</cx:pt>
          <cx:pt idx="739">-0.017826830318857002</cx:pt>
          <cx:pt idx="740">-0.0201075725494183</cx:pt>
          <cx:pt idx="741">-0.0380594761053391</cx:pt>
          <cx:pt idx="742">-0.048978604926607799</cx:pt>
          <cx:pt idx="743">-0.036167625729862297</cx:pt>
          <cx:pt idx="744">-0.034409518707852201</cx:pt>
          <cx:pt idx="745">-0.0464218813681678</cx:pt>
          <cx:pt idx="746">-0.033814899121482403</cx:pt>
          <cx:pt idx="747">-0.036243297422123698</cx:pt>
          <cx:pt idx="748">-0.025009254209803902</cx:pt>
          <cx:pt idx="749">-0.0150277577257414</cx:pt>
          <cx:pt idx="750">-0.0067316215947924299</cx:pt>
          <cx:pt idx="751">-7.3152242577661998e-05</cx:pt>
          <cx:pt idx="752">-0.00044579485691909803</cx:pt>
          <cx:pt idx="753">-0.000167122932281093</cx:pt>
          <cx:pt idx="754">0.00029124254120775801</cx:pt>
          <cx:pt idx="755">-1.5009584554502e-05</cx:pt>
          <cx:pt idx="756">-0.000118768551931607</cx:pt>
          <cx:pt idx="757">0.00069563975365397003</cx:pt>
          <cx:pt idx="758">0.00024460218542191303</cx:pt>
          <cx:pt idx="759">0.00031656661607763103</cx:pt>
          <cx:pt idx="760">0.00043304634573489398</cx:pt>
          <cx:pt idx="761">0.00041446646455030702</cx:pt>
          <cx:pt idx="762">3.7567664448675898e-05</cx:pt>
          <cx:pt idx="763">-0.00378903452935042</cx:pt>
          <cx:pt idx="764">-0.0038413243795694901</cx:pt>
          <cx:pt idx="765">-0.00059927483455098605</cx:pt>
          <cx:pt idx="766">-0.0040881892656760496</cx:pt>
          <cx:pt idx="767">-0.00143027379828305</cx:pt>
          <cx:pt idx="768">-0.00045666636739763298</cx:pt>
          <cx:pt idx="769">-0.0024248142027418901</cx:pt>
          <cx:pt idx="770">-0.0059730772135393002</cx:pt>
          <cx:pt idx="771">-0.0047014942986248996</cx:pt>
          <cx:pt idx="772">-0.0059308112090764101</cx:pt>
          <cx:pt idx="773">-0.0058077143705950801</cx:pt>
          <cx:pt idx="774">-0.0115612088785034</cx:pt>
          <cx:pt idx="775">-0.0049045750528037496</cx:pt>
          <cx:pt idx="776">-0.00132315761999995</cx:pt>
          <cx:pt idx="777">-0.0056265654182436698</cx:pt>
          <cx:pt idx="778">-0.0032628479287893099</cx:pt>
          <cx:pt idx="779">-0.00040810477868507899</cx:pt>
          <cx:pt idx="780">-0.00034172955896362699</cx:pt>
          <cx:pt idx="781">4.6813278199183702e-05</cx:pt>
          <cx:pt idx="782">0.000100827529781185</cx:pt>
          <cx:pt idx="783">-0.00029327181448354902</cx:pt>
        </cx:lvl>
      </cx:numDim>
    </cx:data>
    <cx:data id="163">
      <cx:numDim type="val">
        <cx:f>'001_WA_F - 副本'!$FH$1:$FH$784</cx:f>
        <cx:lvl ptCount="784" formatCode="G/通用格式">
          <cx:pt idx="0">-0.00038356344076324601</cx:pt>
          <cx:pt idx="1">0.00049692868862231195</cx:pt>
          <cx:pt idx="2">0.000417025945713101</cx:pt>
          <cx:pt idx="3">0.00082967108217161297</cx:pt>
          <cx:pt idx="4">1.6649203717582001e-05</cx:pt>
          <cx:pt idx="5">-1.4591364622884299e-05</cx:pt>
          <cx:pt idx="6">-0.00018450447935852401</cx:pt>
          <cx:pt idx="7">-0.00033625180996144902</cx:pt>
          <cx:pt idx="8">0.00048872221179035199</cx:pt>
          <cx:pt idx="9">0.00135218413810194</cx:pt>
          <cx:pt idx="10">-0.00014721442811693001</cx:pt>
          <cx:pt idx="11">-0.000277945951407194</cx:pt>
          <cx:pt idx="12">-0.00018007785110978099</cx:pt>
          <cx:pt idx="13">-0.00078901725640210098</cx:pt>
          <cx:pt idx="14">0.000321499878694313</cx:pt>
          <cx:pt idx="15">7.0882158649361203e-05</cx:pt>
          <cx:pt idx="16">0.00041330206504728401</cx:pt>
          <cx:pt idx="17">-0.00036853599414747102</cx:pt>
          <cx:pt idx="18">-0.00029052367011453601</cx:pt>
          <cx:pt idx="19">0.000113636547924334</cx:pt>
          <cx:pt idx="20">-7.19089393464929e-05</cx:pt>
          <cx:pt idx="21">-0.000535714248082864</cx:pt>
          <cx:pt idx="22">-0.00050103960362612998</cx:pt>
          <cx:pt idx="23">-9.0428701269358401e-05</cx:pt>
          <cx:pt idx="24">-0.000180011221211477</cx:pt>
          <cx:pt idx="25">-0.000380287063375224</cx:pt>
          <cx:pt idx="26">-0.0010208877915880001</cx:pt>
          <cx:pt idx="27">0.000218314494898696</cx:pt>
          <cx:pt idx="28">0.00072566818170065697</cx:pt>
          <cx:pt idx="29">-1.57545283937619e-05</cx:pt>
          <cx:pt idx="30">-0.000389739835127817</cx:pt>
          <cx:pt idx="31">0.000121247870165266</cx:pt>
          <cx:pt idx="32">0.00046573155114663098</cx:pt>
          <cx:pt idx="33">-0.00058874870334733604</cx:pt>
          <cx:pt idx="34">0.00043572956468730802</cx:pt>
          <cx:pt idx="35">0.00037022991565772501</cx:pt>
          <cx:pt idx="36">-8.2912562362334903e-05</cx:pt>
          <cx:pt idx="37">-0.00010123989137258001</cx:pt>
          <cx:pt idx="38">-0.00029971179057702402</cx:pt>
          <cx:pt idx="39">-0.00074625019727319805</cx:pt>
          <cx:pt idx="40">-0.000210160783262789</cx:pt>
          <cx:pt idx="41">-0.0016165449586762401</cx:pt>
          <cx:pt idx="42">-0.00056514873724445897</cx:pt>
          <cx:pt idx="43">-0.00021217670926223001</cx:pt>
          <cx:pt idx="44">0.0017503870834288499</cx:pt>
          <cx:pt idx="45">0.00108777871613091</cx:pt>
          <cx:pt idx="46">-0.00039213036323117103</cx:pt>
          <cx:pt idx="47">-0.000467256008965918</cx:pt>
          <cx:pt idx="48">-0.00054333342518272302</cx:pt>
          <cx:pt idx="49">-0.00092831238618852597</cx:pt>
          <cx:pt idx="50">2.5049614488197498e-05</cx:pt>
          <cx:pt idx="51">0.00042856224847503602</cx:pt>
          <cx:pt idx="52">-0.00068446717458573304</cx:pt>
          <cx:pt idx="53">0.000182471259279765</cx:pt>
          <cx:pt idx="54">-0.00019444693370235201</cx:pt>
          <cx:pt idx="55">0.00105298099744248</cx:pt>
          <cx:pt idx="56">4.0493738381860402e-05</cx:pt>
          <cx:pt idx="57">-0.00031741337771084302</cx:pt>
          <cx:pt idx="58">0.00045077051753355401</cx:pt>
          <cx:pt idx="59">0.000185795437635879</cx:pt>
          <cx:pt idx="60">0.00051035064481663804</cx:pt>
          <cx:pt idx="61">-0.00029113291131228702</cx:pt>
          <cx:pt idx="62">-0.00017335837077635301</cx:pt>
          <cx:pt idx="63">-0.00062365786090117002</cx:pt>
          <cx:pt idx="64">-0.00025806220546584397</cx:pt>
          <cx:pt idx="65">-0.00055436821095018198</cx:pt>
          <cx:pt idx="66">-0.0022212449559335899</cx:pt>
          <cx:pt idx="67">-0.00073579570441879296</cx:pt>
          <cx:pt idx="68">-0.00203091082139266</cx:pt>
          <cx:pt idx="69">-0.0109481378460721</cx:pt>
          <cx:pt idx="70">-0.0088596896158349408</cx:pt>
          <cx:pt idx="71">-0.0042838257776686098</cx:pt>
          <cx:pt idx="72">-0.0043405763176953601</cx:pt>
          <cx:pt idx="73">-0.0051855683430706602</cx:pt>
          <cx:pt idx="74">-0.0082192023484385195</cx:pt>
          <cx:pt idx="75">-0.0103619238318095</cx:pt>
          <cx:pt idx="76">-0.0048192216393594597</cx:pt>
          <cx:pt idx="77">-0.0021446431892232598</cx:pt>
          <cx:pt idx="78">-0.00033279041136822601</cx:pt>
          <cx:pt idx="79">-0.00057858814480317802</cx:pt>
          <cx:pt idx="80">0.00052345183907398399</cx:pt>
          <cx:pt idx="81">0.000116389225938661</cx:pt>
          <cx:pt idx="82">-0.00053796172435437303</cx:pt>
          <cx:pt idx="83">0.00034189894372053302</cx:pt>
          <cx:pt idx="84">0.00013579794751436799</cx:pt>
          <cx:pt idx="85">7.4864500719544597e-05</cx:pt>
          <cx:pt idx="86">0.000351018068437207</cx:pt>
          <cx:pt idx="87">-0.00081338282932294905</cx:pt>
          <cx:pt idx="88">0.00025390551628134701</cx:pt>
          <cx:pt idx="89">0.00117109161187152</cx:pt>
          <cx:pt idx="90">0.00049392213162139905</cx:pt>
          <cx:pt idx="91">0.00060784894090840297</cx:pt>
          <cx:pt idx="92">0.0038919194706805</cx:pt>
          <cx:pt idx="93">0.0043792372567273896</cx:pt>
          <cx:pt idx="94">0.00703945837752438</cx:pt>
          <cx:pt idx="95">0.0096925804079736697</cx:pt>
          <cx:pt idx="96">0.0064941777917259299</cx:pt>
          <cx:pt idx="97">-0.00074411552220291399</cx:pt>
          <cx:pt idx="98">-0.011648572693716001</cx:pt>
          <cx:pt idx="99">-0.0166564181175302</cx:pt>
          <cx:pt idx="100">-0.020329731314659899</cx:pt>
          <cx:pt idx="101">-0.024356821978290099</cx:pt>
          <cx:pt idx="102">-0.022669140339765199</cx:pt>
          <cx:pt idx="103">-0.022453325013119599</cx:pt>
          <cx:pt idx="104">-0.0075425051786197203</cx:pt>
          <cx:pt idx="105">-0.00084094648667955405</cx:pt>
          <cx:pt idx="106">0.0023715177025851598</cx:pt>
          <cx:pt idx="107">0.0023157915712863002</cx:pt>
          <cx:pt idx="108">-0.000242761258463836</cx:pt>
          <cx:pt idx="109">0.00053123430405216301</cx:pt>
          <cx:pt idx="110">-3.4711947690379798e-05</cx:pt>
          <cx:pt idx="111">-0.00057956883867744296</cx:pt>
          <cx:pt idx="112">-0.00018350134123124501</cx:pt>
          <cx:pt idx="113">-2.3546584381637198e-05</cx:pt>
          <cx:pt idx="114">0.00086495115183192201</cx:pt>
          <cx:pt idx="115">0.00026137236968049</cx:pt>
          <cx:pt idx="116">0.00035433146982327099</cx:pt>
          <cx:pt idx="117">-0.00061542721044704205</cx:pt>
          <cx:pt idx="118">0.0033126782406487998</cx:pt>
          <cx:pt idx="119">0.0140847486807597</cx:pt>
          <cx:pt idx="120">0.0178641915517294</cx:pt>
          <cx:pt idx="121">0.022829096057398999</cx:pt>
          <cx:pt idx="122">0.026375813679626402</cx:pt>
          <cx:pt idx="123">0.034474177226759002</cx:pt>
          <cx:pt idx="124">0.030922104026285001</cx:pt>
          <cx:pt idx="125">0.0024687779125382499</cx:pt>
          <cx:pt idx="126">-0.015491789730143301</cx:pt>
          <cx:pt idx="127">-0.011690736987670199</cx:pt>
          <cx:pt idx="128">-0.027475886029602999</cx:pt>
          <cx:pt idx="129">-0.0198397502376454</cx:pt>
          <cx:pt idx="130">-0.011239496588152801</cx:pt>
          <cx:pt idx="131">-0.0125273628915541</cx:pt>
          <cx:pt idx="132">0.0022504373550024902</cx:pt>
          <cx:pt idx="133">-0.0023591110596255702</cx:pt>
          <cx:pt idx="134">-0.0050636993291760801</cx:pt>
          <cx:pt idx="135">-0.00123188420703386</cx:pt>
          <cx:pt idx="136">6.34433104794731e-05</cx:pt>
          <cx:pt idx="137">0.00042010178662229099</cx:pt>
          <cx:pt idx="138">0.00038883448102277701</cx:pt>
          <cx:pt idx="139">0.00020197344917241301</cx:pt>
          <cx:pt idx="140">0.00030479713324749902</cx:pt>
          <cx:pt idx="141">0.00048362281842564302</cx:pt>
          <cx:pt idx="142">-0.00032334759794097801</cx:pt>
          <cx:pt idx="143">-0.00019405117117329401</cx:pt>
          <cx:pt idx="144">0.0032753313472316499</cx:pt>
          <cx:pt idx="145">0.000445616542527999</cx:pt>
          <cx:pt idx="146">0.015399457845869401</cx:pt>
          <cx:pt idx="147">0.026708599461661799</cx:pt>
          <cx:pt idx="148">0.014359885682729801</cx:pt>
          <cx:pt idx="149">0.0085978690113596105</cx:pt>
          <cx:pt idx="150">0.015790932673543898</cx:pt>
          <cx:pt idx="151">0.024534900290743199</cx:pt>
          <cx:pt idx="152">-0.00994974716352315</cx:pt>
          <cx:pt idx="153">-0.019203263400349099</cx:pt>
          <cx:pt idx="154">-0.018446048293127501</cx:pt>
          <cx:pt idx="155">0.00124749174624606</cx:pt>
          <cx:pt idx="156">0.0025927529604227199</cx:pt>
          <cx:pt idx="157">0.023619851312750399</cx:pt>
          <cx:pt idx="158">0.030046309584890001</cx:pt>
          <cx:pt idx="159">0.0214045528295677</cx:pt>
          <cx:pt idx="160">0.0092262095570825493</cx:pt>
          <cx:pt idx="161">0.0082094237036259097</cx:pt>
          <cx:pt idx="162">-0.012594297134268099</cx:pt>
          <cx:pt idx="163">-0.011308884156887</cx:pt>
          <cx:pt idx="164">-0.0015289602506792499</cx:pt>
          <cx:pt idx="165">0.0011824770287465799</cx:pt>
          <cx:pt idx="166">2.61516925160212e-05</cx:pt>
          <cx:pt idx="167">-0.000748280309607444</cx:pt>
          <cx:pt idx="168">0.00052885125101276103</cx:pt>
          <cx:pt idx="169">-0.000336595415269908</cx:pt>
          <cx:pt idx="170">-9.2693874009306797e-05</cx:pt>
          <cx:pt idx="171">-0.00027215780325239199</cx:pt>
          <cx:pt idx="172">0.0019704633238108202</cx:pt>
          <cx:pt idx="173">-0.0048710016714656598</cx:pt>
          <cx:pt idx="174">0.0056527556775329601</cx:pt>
          <cx:pt idx="175">0.0048076823683515599</cx:pt>
          <cx:pt idx="176">-0.0048154580819004299</cx:pt>
          <cx:pt idx="177">0.0137496387378616</cx:pt>
          <cx:pt idx="178">0.013716185494125401</cx:pt>
          <cx:pt idx="179">-0.022285520695966399</cx:pt>
          <cx:pt idx="180">-0.026613875297136599</cx:pt>
          <cx:pt idx="181">0.0367138076146096</cx:pt>
          <cx:pt idx="182">0.072859871615021096</cx:pt>
          <cx:pt idx="183">0.11628991488130901</cx:pt>
          <cx:pt idx="184">0.094378208678198905</cx:pt>
          <cx:pt idx="185">0.065571602446873795</cx:pt>
          <cx:pt idx="186">0.0436856671511935</cx:pt>
          <cx:pt idx="187">-0.020021318377097801</cx:pt>
          <cx:pt idx="188">-0.031864579952248</cx:pt>
          <cx:pt idx="189">-0.011374556330079</cx:pt>
          <cx:pt idx="190">-0.028282754616805201</cx:pt>
          <cx:pt idx="191">-0.0266446456912613</cx:pt>
          <cx:pt idx="192">-0.0144505539873828</cx:pt>
          <cx:pt idx="193">-0.00285878246461858</cx:pt>
          <cx:pt idx="194">0.00111964676673059</cx:pt>
          <cx:pt idx="195">0.00014496340306378801</cx:pt>
          <cx:pt idx="196">0.00051001639615672902</cx:pt>
          <cx:pt idx="197">4.8739596762811302e-05</cx:pt>
          <cx:pt idx="198">-0.0012558518591836</cx:pt>
          <cx:pt idx="199">-0.0001159511575788</cx:pt>
          <cx:pt idx="200">-0.00041915366187948602</cx:pt>
          <cx:pt idx="201">-0.0082824635800472397</cx:pt>
          <cx:pt idx="202">-0.0107599418668864</cx:pt>
          <cx:pt idx="203">-0.020874810804136001</cx:pt>
          <cx:pt idx="204">-0.0014723889159035501</cx:pt>
          <cx:pt idx="205">-0.0057300526621702798</cx:pt>
          <cx:pt idx="206">-0.017489912028189301</cx:pt>
          <cx:pt idx="207">-0.014155444328403601</cx:pt>
          <cx:pt idx="208">0.030215938509256399</cx:pt>
          <cx:pt idx="209">0.090738001893971604</cx:pt>
          <cx:pt idx="210">0.11590168891935999</cx:pt>
          <cx:pt idx="211">0.112580555897534</cx:pt>
          <cx:pt idx="212">0.054302536508709198</cx:pt>
          <cx:pt idx="213">-0.019058138213806999</cx:pt>
          <cx:pt idx="214">-0.015572951922895</cx:pt>
          <cx:pt idx="215">-0.074130131427777801</cx:pt>
          <cx:pt idx="216">-0.052826238807059001</cx:pt>
          <cx:pt idx="217">-0.020656081940397399</cx:pt>
          <cx:pt idx="218">-0.028412330851411</cx:pt>
          <cx:pt idx="219">-0.037719580515800398</cx:pt>
          <cx:pt idx="220">-0.0282155531295488</cx:pt>
          <cx:pt idx="221">-0.0113766822007926</cx:pt>
          <cx:pt idx="222">-0.00042054304928431703</cx:pt>
          <cx:pt idx="223">-0.000410737393545415</cx:pt>
          <cx:pt idx="224">-2.36078474162493e-05</cx:pt>
          <cx:pt idx="225">0.00078536421553449995</cx:pt>
          <cx:pt idx="226">0.0017690209501484901</cx:pt>
          <cx:pt idx="227">0.0045325145014838602</cx:pt>
          <cx:pt idx="228">0.0078730321924319092</cx:pt>
          <cx:pt idx="229">-0.0110838110389534</cx:pt>
          <cx:pt idx="230">-0.016248354624585602</cx:pt>
          <cx:pt idx="231">-0.034001912974186199</cx:pt>
          <cx:pt idx="232">-0.0092020472112052595</cx:pt>
          <cx:pt idx="233">-0.0100048509849753</cx:pt>
          <cx:pt idx="234">0.031577387425279303</cx:pt>
          <cx:pt idx="235">0.019539600105708699</cx:pt>
          <cx:pt idx="236">0.034064311761618803</cx:pt>
          <cx:pt idx="237">0.071527527448925293</cx:pt>
          <cx:pt idx="238">0.037074760099930201</cx:pt>
          <cx:pt idx="239">-0.017640357966383399</cx:pt>
          <cx:pt idx="240">-0.049115082664645503</cx:pt>
          <cx:pt idx="241">-0.032683738534892599</cx:pt>
          <cx:pt idx="242">-0.0068254202976548604</cx:pt>
          <cx:pt idx="243">-0.033493726821112201</cx:pt>
          <cx:pt idx="244">-0.0468841176531248</cx:pt>
          <cx:pt idx="245">-0.034004205654218099</cx:pt>
          <cx:pt idx="246">-0.019587267758925199</cx:pt>
          <cx:pt idx="247">-0.030688125786193898</cx:pt>
          <cx:pt idx="248">-0.0268219731569911</cx:pt>
          <cx:pt idx="249">-0.010498246231595501</cx:pt>
          <cx:pt idx="250">0.00237858895355199</cx:pt>
          <cx:pt idx="251">0.00101052086311783</cx:pt>
          <cx:pt idx="252">7.1808410106946897e-05</cx:pt>
          <cx:pt idx="253">0.00054173043354312103</cx:pt>
          <cx:pt idx="254">0.00322646101963709</cx:pt>
          <cx:pt idx="255">0.0084945017049097103</cx:pt>
          <cx:pt idx="256">0.0099536851600741105</cx:pt>
          <cx:pt idx="257">-0.0055291062256436303</cx:pt>
          <cx:pt idx="258">-0.0077485200525678798</cx:pt>
          <cx:pt idx="259">-0.014031451770121</cx:pt>
          <cx:pt idx="260">0.011211899518941301</cx:pt>
          <cx:pt idx="261">0.050160326246004999</cx:pt>
          <cx:pt idx="262">0.057354323238759899</cx:pt>
          <cx:pt idx="263">0.027386153985424901</cx:pt>
          <cx:pt idx="264">0.037055844591254702</cx:pt>
          <cx:pt idx="265">0.0072903200336971096</cx:pt>
          <cx:pt idx="266">-0.056674629036805597</cx:pt>
          <cx:pt idx="267">-0.070630719610481396</cx:pt>
          <cx:pt idx="268">-0.055444512124319702</cx:pt>
          <cx:pt idx="269">-0.014770130282884</cx:pt>
          <cx:pt idx="270">0.00228615041363917</cx:pt>
          <cx:pt idx="271">-0.013006241635773</cx:pt>
          <cx:pt idx="272">-0.029697899563612601</cx:pt>
          <cx:pt idx="273">-0.0442172010802123</cx:pt>
          <cx:pt idx="274">-0.018114290908240099</cx:pt>
          <cx:pt idx="275">-0.0059116039010765498</cx:pt>
          <cx:pt idx="276">-0.0204278350965479</cx:pt>
          <cx:pt idx="277">-0.00376273545927777</cx:pt>
          <cx:pt idx="278">0.00197343452092322</cx:pt>
          <cx:pt idx="279">-0.000109012345754031</cx:pt>
          <cx:pt idx="280">0.000179627481468775</cx:pt>
          <cx:pt idx="281">8.8360399753837198e-05</cx:pt>
          <cx:pt idx="282">0.00067218301662134799</cx:pt>
          <cx:pt idx="283">0.0092552995321289796</cx:pt>
          <cx:pt idx="284">0.0026633781244809599</cx:pt>
          <cx:pt idx="285">0.00134050689327326</cx:pt>
          <cx:pt idx="286">0.019792742096199599</cx:pt>
          <cx:pt idx="287">0.0083749259958496199</cx:pt>
          <cx:pt idx="288">0.040796870502483103</cx:pt>
          <cx:pt idx="289">0.048643893797207197</cx:pt>
          <cx:pt idx="290">0.028905596970285701</cx:pt>
          <cx:pt idx="291">0.024205404755210599</cx:pt>
          <cx:pt idx="292">-0.0086356510434854108</cx:pt>
          <cx:pt idx="293">-0.046581370675258499</cx:pt>
          <cx:pt idx="294">-0.078916045815338495</cx:pt>
          <cx:pt idx="295">-0.064651098002300303</cx:pt>
          <cx:pt idx="296">-0.015937209923642399</cx:pt>
          <cx:pt idx="297">-0.034216516056528999</cx:pt>
          <cx:pt idx="298">0.0241350653553404</cx:pt>
          <cx:pt idx="299">0.018113134384939399</cx:pt>
          <cx:pt idx="300">-0.00146403032764593</cx:pt>
          <cx:pt idx="301">-0.029830433275418702</cx:pt>
          <cx:pt idx="302">0.0048247092472265404</cx:pt>
          <cx:pt idx="303">0.00168506097040442</cx:pt>
          <cx:pt idx="304">-0.010862235618898</cx:pt>
          <cx:pt idx="305">-0.0035021450259785799</cx:pt>
          <cx:pt idx="306">0.00058003577278805199</cx:pt>
          <cx:pt idx="307">8.9301555298083304e-05</cx:pt>
          <cx:pt idx="308">-0.000246987971802608</cx:pt>
          <cx:pt idx="309">0.00048752297180250099</cx:pt>
          <cx:pt idx="310">0.00037716156732861301</cx:pt>
          <cx:pt idx="311">0.0019918830741118701</cx:pt>
          <cx:pt idx="312">-0.0036044020356569301</cx:pt>
          <cx:pt idx="313">-0.0054464094634744603</cx:pt>
          <cx:pt idx="314">0.016752537171165101</cx:pt>
          <cx:pt idx="315">0.0061399569200043299</cx:pt>
          <cx:pt idx="316">-0.0029465720429724899</cx:pt>
          <cx:pt idx="317">0.0056624378973991699</cx:pt>
          <cx:pt idx="318">-0.0090386809538767297</cx:pt>
          <cx:pt idx="319">0.0010470177308485699</cx:pt>
          <cx:pt idx="320">-0.043854341796573999</cx:pt>
          <cx:pt idx="321">-0.0612706877055424</cx:pt>
          <cx:pt idx="322">-0.058259568214750403</cx:pt>
          <cx:pt idx="323">-0.020275679059452</cx:pt>
          <cx:pt idx="324">-0.0107887198851172</cx:pt>
          <cx:pt idx="325">-0.0081291081091899101</cx:pt>
          <cx:pt idx="326">0.046897075393551299</cx:pt>
          <cx:pt idx="327">0.026871945857043899</cx:pt>
          <cx:pt idx="328">0.0115907811508231</cx:pt>
          <cx:pt idx="329">-0.00425940002271672</cx:pt>
          <cx:pt idx="330">-0.00058135051469037702</cx:pt>
          <cx:pt idx="331">-0.0127043524261261</cx:pt>
          <cx:pt idx="332">-0.010100039781214799</cx:pt>
          <cx:pt idx="333">-0.0011912603397190001</cx:pt>
          <cx:pt idx="334">0.00032939925795344102</cx:pt>
          <cx:pt idx="335">0.000401970902436711</cx:pt>
          <cx:pt idx="336">0.00017102461216378999</cx:pt>
          <cx:pt idx="337">-0.00021183050795461301</cx:pt>
          <cx:pt idx="338">0.00111098769314528</cx:pt>
          <cx:pt idx="339">-0.0022429786851752499</cx:pt>
          <cx:pt idx="340">-0.011975655764489401</cx:pt>
          <cx:pt idx="341">-0.0285795737589035</cx:pt>
          <cx:pt idx="342">-0.024466255050789799</cx:pt>
          <cx:pt idx="343">-0.0076161284917600899</cx:pt>
          <cx:pt idx="344">-0.067081550219362907</cx:pt>
          <cx:pt idx="345">-0.049760322006941402</cx:pt>
          <cx:pt idx="346">-0.051578997024420002</cx:pt>
          <cx:pt idx="347">-0.0653075255106631</cx:pt>
          <cx:pt idx="348">-0.102398565212524</cx:pt>
          <cx:pt idx="349">-0.061234430332879702</cx:pt>
          <cx:pt idx="350">0.0066911222115252</cx:pt>
          <cx:pt idx="351">0.0126446854391497</cx:pt>
          <cx:pt idx="352">-0.0016792616918117401</cx:pt>
          <cx:pt idx="353">0.0151007036739745</cx:pt>
          <cx:pt idx="354">0.028629611657591099</cx:pt>
          <cx:pt idx="355">0.040235952136903098</cx:pt>
          <cx:pt idx="356">0.024088050956481401</cx:pt>
          <cx:pt idx="357">0.011764798351499701</cx:pt>
          <cx:pt idx="358">-0.019085660377226699</cx:pt>
          <cx:pt idx="359">-0.0257674868845604</cx:pt>
          <cx:pt idx="360">-0.019251983957466402</cx:pt>
          <cx:pt idx="361">-0.0010520506920955301</cx:pt>
          <cx:pt idx="362">0.0023156380328537298</cx:pt>
          <cx:pt idx="363">0.00046325108116686498</cx:pt>
          <cx:pt idx="364">0.00060823823214237703</cx:pt>
          <cx:pt idx="365">-0.000120712135653544</cx:pt>
          <cx:pt idx="366">-0.00034283825314823701</cx:pt>
          <cx:pt idx="367">-0.0033205797956764199</cx:pt>
          <cx:pt idx="368">-0.033292723123453299</cx:pt>
          <cx:pt idx="369">-0.048066998227079903</cx:pt>
          <cx:pt idx="370">-0.047797104653098402</cx:pt>
          <cx:pt idx="371">-0.038994955629512898</cx:pt>
          <cx:pt idx="372">-0.051833633359370503</cx:pt>
          <cx:pt idx="373">-0.050456910959361702</cx:pt>
          <cx:pt idx="374">-0.035182828322369297</cx:pt>
          <cx:pt idx="375">-0.0612293938040522</cx:pt>
          <cx:pt idx="376">-0.065654424757434507</cx:pt>
          <cx:pt idx="377">-0.00090455826955511398</cx:pt>
          <cx:pt idx="378">0.0253025179046956</cx:pt>
          <cx:pt idx="379">-0.013679317482489</cx:pt>
          <cx:pt idx="380">0.022502443319429102</cx:pt>
          <cx:pt idx="381">0.034908517613078997</cx:pt>
          <cx:pt idx="382">0.036621717266778597</cx:pt>
          <cx:pt idx="383">0.0028853650342940801</cx:pt>
          <cx:pt idx="384">0.0080324579731383804</cx:pt>
          <cx:pt idx="385">-0.0191798319489427</cx:pt>
          <cx:pt idx="386">-0.033694170568585001</cx:pt>
          <cx:pt idx="387">-0.0413678991434904</cx:pt>
          <cx:pt idx="388">-0.027130098173500101</cx:pt>
          <cx:pt idx="389">-0.0021083362888028598</cx:pt>
          <cx:pt idx="390">0.00098268063372733091</cx:pt>
          <cx:pt idx="391">-0.00084664343420021203</cx:pt>
          <cx:pt idx="392">-0.0010617258825302001</cx:pt>
          <cx:pt idx="393">0.00145342487815362</cx:pt>
          <cx:pt idx="394">-0.00026473473187131001</cx:pt>
          <cx:pt idx="395">-0.0027290180746885602</cx:pt>
          <cx:pt idx="396">-0.026328505856293601</cx:pt>
          <cx:pt idx="397">-0.068173524154217194</cx:pt>
          <cx:pt idx="398">-0.048331280813269102</cx:pt>
          <cx:pt idx="399">-0.052214341948897902</cx:pt>
          <cx:pt idx="400">-0.057907334229081397</cx:pt>
          <cx:pt idx="401">-0.068798832028998697</cx:pt>
          <cx:pt idx="402">-0.0464789532987301</cx:pt>
          <cx:pt idx="403">-0.049116384620506298</cx:pt>
          <cx:pt idx="404">-0.046442380567725997</cx:pt>
          <cx:pt idx="405">0.017851304440959701</cx:pt>
          <cx:pt idx="406">0.0016768873476714801</cx:pt>
          <cx:pt idx="407">0.0200730660128852</cx:pt>
          <cx:pt idx="408">0.037964876593301097</cx:pt>
          <cx:pt idx="409">0.051528538433515202</cx:pt>
          <cx:pt idx="410">0.0143311656824162</cx:pt>
          <cx:pt idx="411">-0.054380390037647802</cx:pt>
          <cx:pt idx="412">-0.026715404820200499</cx:pt>
          <cx:pt idx="413">-0.017418009115027801</cx:pt>
          <cx:pt idx="414">-0.038016455589652297</cx:pt>
          <cx:pt idx="415">-0.038058623489107303</cx:pt>
          <cx:pt idx="416">-0.019228075201263201</cx:pt>
          <cx:pt idx="417">-0.000160310064812453</cx:pt>
          <cx:pt idx="418">0.0013463324554922301</cx:pt>
          <cx:pt idx="419">-0.00027336097609734097</cx:pt>
          <cx:pt idx="420">-0.00024650875987412699</cx:pt>
          <cx:pt idx="421">0.0014153729054261601</cx:pt>
          <cx:pt idx="422">5.11049678580173e-05</cx:pt>
          <cx:pt idx="423">-0.0043590483216782699</cx:pt>
          <cx:pt idx="424">-0.016710770977407099</cx:pt>
          <cx:pt idx="425">-0.046690247121161897</cx:pt>
          <cx:pt idx="426">-0.0247250428292622</cx:pt>
          <cx:pt idx="427">-0.026867592579799801</cx:pt>
          <cx:pt idx="428">-0.037442936126554499</cx:pt>
          <cx:pt idx="429">-0.071605173777587502</cx:pt>
          <cx:pt idx="430">-0.055077539493828001</cx:pt>
          <cx:pt idx="431">-0.0396153355366499</cx:pt>
          <cx:pt idx="432">-0.052319546563732597</cx:pt>
          <cx:pt idx="433">0.0078343239551111298</cx:pt>
          <cx:pt idx="434">0.014878149118993199</cx:pt>
          <cx:pt idx="435">0.058504623659288199</cx:pt>
          <cx:pt idx="436">0.053290534090633501</cx:pt>
          <cx:pt idx="437">0.0433705484776735</cx:pt>
          <cx:pt idx="438">-0.0030317401874350499</cx:pt>
          <cx:pt idx="439">-0.058409677952468202</cx:pt>
          <cx:pt idx="440">-0.0283950331856101</cx:pt>
          <cx:pt idx="441">-0.0241773184080014</cx:pt>
          <cx:pt idx="442">-0.0247058109282987</cx:pt>
          <cx:pt idx="443">-0.029525247512977301</cx:pt>
          <cx:pt idx="444">-0.0035836937074798202</cx:pt>
          <cx:pt idx="445">0.0030165758429343999</cx:pt>
          <cx:pt idx="446">0.00075661249379165604</cx:pt>
          <cx:pt idx="447">0.00116734680296488</cx:pt>
          <cx:pt idx="448">0.00028290224752873299</cx:pt>
          <cx:pt idx="449">0.00038041298310365502</cx:pt>
          <cx:pt idx="450">0.0018958545772969899</cx:pt>
          <cx:pt idx="451">0.00073672596393522703</cx:pt>
          <cx:pt idx="452">-0.0067127663595011296</cx:pt>
          <cx:pt idx="453">-0.027943785569905399</cx:pt>
          <cx:pt idx="454">-0.028941341311619399</cx:pt>
          <cx:pt idx="455">-0.0360120736301398</cx:pt>
          <cx:pt idx="456">-0.038043995361742897</cx:pt>
          <cx:pt idx="457">-0.049491541697251999</cx:pt>
          <cx:pt idx="458">-0.013788457992648899</cx:pt>
          <cx:pt idx="459">0.016233934309772002</cx:pt>
          <cx:pt idx="460">-0.0067113496032495104</cx:pt>
          <cx:pt idx="461">0.030389038225611901</cx:pt>
          <cx:pt idx="462">0.0137620906220863</cx:pt>
          <cx:pt idx="463">0.029887646863351401</cx:pt>
          <cx:pt idx="464">0.020161904303350301</cx:pt>
          <cx:pt idx="465">0.0091581544984214204</cx:pt>
          <cx:pt idx="466">0.0147938317868564</cx:pt>
          <cx:pt idx="467">-0.030938974000904399</cx:pt>
          <cx:pt idx="468">-0.032952177909936597</cx:pt>
          <cx:pt idx="469">-0.0232625733271155</cx:pt>
          <cx:pt idx="470">-0.0039336628494947802</cx:pt>
          <cx:pt idx="471">-0.0131260793838789</cx:pt>
          <cx:pt idx="472">-0.0019670431531744999</cx:pt>
          <cx:pt idx="473">0.0068375186892667798</cx:pt>
          <cx:pt idx="474">0.0038182558035359899</cx:pt>
          <cx:pt idx="475">0.00081300643079258402</cx:pt>
          <cx:pt idx="476">0.00051754152772199202</cx:pt>
          <cx:pt idx="477">2.7911762755860999e-06</cx:pt>
          <cx:pt idx="478">0.00084157099195114799</cx:pt>
          <cx:pt idx="479">0.0057647693804917903</cx:pt>
          <cx:pt idx="480">0.0014469568119928099</cx:pt>
          <cx:pt idx="481">-0.0090356365749777092</cx:pt>
          <cx:pt idx="482">-0.030707471056094199</cx:pt>
          <cx:pt idx="483">-0.0263149187695275</cx:pt>
          <cx:pt idx="484">-0.011708659825915299</cx:pt>
          <cx:pt idx="485">-0.014153590027806501</cx:pt>
          <cx:pt idx="486">0.0044517889348414004</cx:pt>
          <cx:pt idx="487">0.022620657810395399</cx:pt>
          <cx:pt idx="488">0.023941739408606499</cx:pt>
          <cx:pt idx="489">0.041244730111113397</cx:pt>
          <cx:pt idx="490">0.0385140925124993</cx:pt>
          <cx:pt idx="491">0.035759792265899301</cx:pt>
          <cx:pt idx="492">-0.00237420533712161</cx:pt>
          <cx:pt idx="493">-0.017147987633356801</cx:pt>
          <cx:pt idx="494">-0.035534938201335603</cx:pt>
          <cx:pt idx="495">-0.052900132044909599</cx:pt>
          <cx:pt idx="496">-0.059961376292377799</cx:pt>
          <cx:pt idx="497">-0.047322778886607499</cx:pt>
          <cx:pt idx="498">-0.0234780517764402</cx:pt>
          <cx:pt idx="499">-0.016214544379281</cx:pt>
          <cx:pt idx="500">-0.0055510362932682201</cx:pt>
          <cx:pt idx="501">0.0090809381330242307</cx:pt>
          <cx:pt idx="502">0.0025620880736796801</cx:pt>
          <cx:pt idx="503">-4.9849109499961402e-05</cx:pt>
          <cx:pt idx="504">-5.4466364436788103e-06</cx:pt>
          <cx:pt idx="505">-0.00031637702998138099</cx:pt>
          <cx:pt idx="506">0.00107439863695006</cx:pt>
          <cx:pt idx="507">0.0056580640546756997</cx:pt>
          <cx:pt idx="508">0.0037562437070652998</cx:pt>
          <cx:pt idx="509">-0.0042282020828681502</cx:pt>
          <cx:pt idx="510">-0.024271337637497201</cx:pt>
          <cx:pt idx="511">-0.024094214182527201</cx:pt>
          <cx:pt idx="512">0.00020351175713696499</cx:pt>
          <cx:pt idx="513">0.0237904839590285</cx:pt>
          <cx:pt idx="514">0.026688761794077202</cx:pt>
          <cx:pt idx="515">0.025879893823112399</cx:pt>
          <cx:pt idx="516">0.0045845218666468899</cx:pt>
          <cx:pt idx="517">0.016790519372256701</cx:pt>
          <cx:pt idx="518">0.00018552347648715601</cx:pt>
          <cx:pt idx="519">0.0130000469845958</cx:pt>
          <cx:pt idx="520">-0.030996798057786299</cx:pt>
          <cx:pt idx="521">-0.034631438814220497</cx:pt>
          <cx:pt idx="522">-0.025976018768686299</cx:pt>
          <cx:pt idx="523">-0.031385341955101197</cx:pt>
          <cx:pt idx="524">-0.048973492335065399</cx:pt>
          <cx:pt idx="525">-0.043151361381302197</cx:pt>
          <cx:pt idx="526">-0.021327493831629098</cx:pt>
          <cx:pt idx="527">-0.010581567459702601</cx:pt>
          <cx:pt idx="528">-0.0011166236661038201</cx:pt>
          <cx:pt idx="529">0.0077049209827938798</cx:pt>
          <cx:pt idx="530">0.00103814261849034</cx:pt>
          <cx:pt idx="531">0.00021031712713986801</cx:pt>
          <cx:pt idx="532">-0.00011088313847851499</cx:pt>
          <cx:pt idx="533">0.00049865143215012202</cx:pt>
          <cx:pt idx="534">0.00061435885722245704</cx:pt>
          <cx:pt idx="535">0.00609130951810036</cx:pt>
          <cx:pt idx="536">0.0026771653480261101</cx:pt>
          <cx:pt idx="537">0.0015822645772256799</cx:pt>
          <cx:pt idx="538">-0.016826805986821299</cx:pt>
          <cx:pt idx="539">-0.0046422789969212197</cx:pt>
          <cx:pt idx="540">0.0034774164969820901</cx:pt>
          <cx:pt idx="541">0.0045219388199601099</cx:pt>
          <cx:pt idx="542">0.0072740474652078797</cx:pt>
          <cx:pt idx="543">-0.019506327760789501</cx:pt>
          <cx:pt idx="544">-0.023614692941107102</cx:pt>
          <cx:pt idx="545">-0.0078518329241304696</cx:pt>
          <cx:pt idx="546">-0.016479251711752799</cx:pt>
          <cx:pt idx="547">-0.0110097755683039</cx:pt>
          <cx:pt idx="548">-0.00092177601886873602</cx:pt>
          <cx:pt idx="549">-0.0437709555648082</cx:pt>
          <cx:pt idx="550">0.0082577357968583003</cx:pt>
          <cx:pt idx="551">0.00049055024908071804</cx:pt>
          <cx:pt idx="552">-0.0225461376165936</cx:pt>
          <cx:pt idx="553">-0.0167301221332526</cx:pt>
          <cx:pt idx="554">-0.0065211795216045098</cx:pt>
          <cx:pt idx="555">0.0081801672625663804</cx:pt>
          <cx:pt idx="556">0.0023615344405180602</cx:pt>
          <cx:pt idx="557">0.0039304290827240499</cx:pt>
          <cx:pt idx="558">0.00051689480349146699</cx:pt>
          <cx:pt idx="559">0.00042355824561664902</cx:pt>
          <cx:pt idx="560">-0.000572392955540278</cx:pt>
          <cx:pt idx="561">-0.000130983809139069</cx:pt>
          <cx:pt idx="562">0.00122179371116904</cx:pt>
          <cx:pt idx="563">0.00828901602811471</cx:pt>
          <cx:pt idx="564">0.013935193028451301</cx:pt>
          <cx:pt idx="565">-0.00057725577016943695</cx:pt>
          <cx:pt idx="566">0.0017190373370458501</cx:pt>
          <cx:pt idx="567">0.0242846134874731</cx:pt>
          <cx:pt idx="568">0.020727368799177099</cx:pt>
          <cx:pt idx="569">-0.0089825005042521999</cx:pt>
          <cx:pt idx="570">-0.0026485431825315699</cx:pt>
          <cx:pt idx="571">-0.034058815687511901</cx:pt>
          <cx:pt idx="572">-0.053245132690004998</cx:pt>
          <cx:pt idx="573">-0.055826656289730103</cx:pt>
          <cx:pt idx="574">-0.038958941694035902</cx:pt>
          <cx:pt idx="575">-0.015903690405854098</cx:pt>
          <cx:pt idx="576">0.020879258287668401</cx:pt>
          <cx:pt idx="577">-0.00792543675163296</cx:pt>
          <cx:pt idx="578">0.0182538557461734</cx:pt>
          <cx:pt idx="579">0.0090165270958022497</cx:pt>
          <cx:pt idx="580">-0.000227022033142767</cx:pt>
          <cx:pt idx="581">-0.012634647000367399</cx:pt>
          <cx:pt idx="582">0.00361755369238498</cx:pt>
          <cx:pt idx="583">0.0178199196548748</cx:pt>
          <cx:pt idx="584">0.0075102381727047297</cx:pt>
          <cx:pt idx="585">0.0028776676417966102</cx:pt>
          <cx:pt idx="586">0.00027689784001608503</cx:pt>
          <cx:pt idx="587">0.00060591091783505197</cx:pt>
          <cx:pt idx="588">-0.00040140095718604798</cx:pt>
          <cx:pt idx="589">2.9126820682183299e-05</cx:pt>
          <cx:pt idx="590">0.0011842179949284699</cx:pt>
          <cx:pt idx="591">0.0034776310647331699</cx:pt>
          <cx:pt idx="592">0.0090742399480961602</cx:pt>
          <cx:pt idx="593">-0.00128437757187422</cx:pt>
          <cx:pt idx="594">0.0057883158056929104</cx:pt>
          <cx:pt idx="595">0.0167003862986345</cx:pt>
          <cx:pt idx="596">0.0020421560669716399</cx:pt>
          <cx:pt idx="597">-0.0077696266489413104</cx:pt>
          <cx:pt idx="598">-0.0048898236634311197</cx:pt>
          <cx:pt idx="599">-0.028292187658758301</cx:pt>
          <cx:pt idx="600">-0.0321263215009856</cx:pt>
          <cx:pt idx="601">-0.039859225213224499</cx:pt>
          <cx:pt idx="602">-0.0155858241781464</cx:pt>
          <cx:pt idx="603">-0.00625060315449777</cx:pt>
          <cx:pt idx="604">-0.0061702167321869301</cx:pt>
          <cx:pt idx="605">-0.0055614758088708798</cx:pt>
          <cx:pt idx="606">0.0099661592537920295</cx:pt>
          <cx:pt idx="607">0.00345476993560159</cx:pt>
          <cx:pt idx="608">-0.013769581192761201</cx:pt>
          <cx:pt idx="609">-0.0015312104202558001</cx:pt>
          <cx:pt idx="610">0.0083601814576883208</cx:pt>
          <cx:pt idx="611">0.014991915587321001</cx:pt>
          <cx:pt idx="612">0.0015092559562547099</cx:pt>
          <cx:pt idx="613">-0.00155629788577289</cx:pt>
          <cx:pt idx="614">-0.000158863640063206</cx:pt>
          <cx:pt idx="615">-0.00036461327559166203</cx:pt>
          <cx:pt idx="616">0.00019901850191129901</cx:pt>
          <cx:pt idx="617">-9.5349753337588706e-05</cx:pt>
          <cx:pt idx="618">0.000751960736820625</cx:pt>
          <cx:pt idx="619">-8.8018182318317503e-05</cx:pt>
          <cx:pt idx="620">0.0030995242865367299</cx:pt>
          <cx:pt idx="621">0.0013431146960661601</cx:pt>
          <cx:pt idx="622">-0.0049956110882180202</cx:pt>
          <cx:pt idx="623">-0.0047713651968117003</cx:pt>
          <cx:pt idx="624">-0.015006931972260501</cx:pt>
          <cx:pt idx="625">-0.015292533753943001</cx:pt>
          <cx:pt idx="626">-0.0219022522770944</cx:pt>
          <cx:pt idx="627">-0.010036548410727099</cx:pt>
          <cx:pt idx="628">-0.0070301940799484298</cx:pt>
          <cx:pt idx="629">0.0056737359456832497</cx:pt>
          <cx:pt idx="630">0.027331651453886101</cx:pt>
          <cx:pt idx="631">-0.00583094961392964</cx:pt>
          <cx:pt idx="632">-0.00020741648892365301</cx:pt>
          <cx:pt idx="633">0.0077887900622994099</cx:pt>
          <cx:pt idx="634">0.011111713197228101</cx:pt>
          <cx:pt idx="635">-0.0096445890268080092</cx:pt>
          <cx:pt idx="636">0.00165688002041856</cx:pt>
          <cx:pt idx="637">0.00193010152903154</cx:pt>
          <cx:pt idx="638">0.00852188586169156</cx:pt>
          <cx:pt idx="639">0.0066827618568784802</cx:pt>
          <cx:pt idx="640">7.26118483742667e-06</cx:pt>
          <cx:pt idx="641">-0.0015597577052278201</cx:pt>
          <cx:pt idx="642">0.00081857903416537002</cx:pt>
          <cx:pt idx="643">-0.00044906085933306802</cx:pt>
          <cx:pt idx="644">-0.00038091391082493899</cx:pt>
          <cx:pt idx="645">-0.000324235771619363</cx:pt>
          <cx:pt idx="646">0.00028314091949825198</cx:pt>
          <cx:pt idx="647">0.00160897105277496</cx:pt>
          <cx:pt idx="648">-0.00046742014850158702</cx:pt>
          <cx:pt idx="649">0.0013442848881037</cx:pt>
          <cx:pt idx="650">-0.0071127224160478803</cx:pt>
          <cx:pt idx="651">-0.0121772580381991</cx:pt>
          <cx:pt idx="652">-0.012205847579114601</cx:pt>
          <cx:pt idx="653">-0.022256347898176002</cx:pt>
          <cx:pt idx="654">-0.014608085408226</cx:pt>
          <cx:pt idx="655">0.0169567530286764</cx:pt>
          <cx:pt idx="656">-0.0098873020938544508</cx:pt>
          <cx:pt idx="657">0.0110350957969688</cx:pt>
          <cx:pt idx="658">0.016090333112381901</cx:pt>
          <cx:pt idx="659">0.031359309996395197</cx:pt>
          <cx:pt idx="660">0.0240015481137268</cx:pt>
          <cx:pt idx="661">0.035852828223178701</cx:pt>
          <cx:pt idx="662">0.0301616326307887</cx:pt>
          <cx:pt idx="663">0.016788064036774901</cx:pt>
          <cx:pt idx="664">0.021362509259004101</cx:pt>
          <cx:pt idx="665">0.0133512187390693</cx:pt>
          <cx:pt idx="666">0.0097400807764045205</cx:pt>
          <cx:pt idx="667">0.00749712105840461</cx:pt>
          <cx:pt idx="668">0.00052816522901669605</cx:pt>
          <cx:pt idx="669">-0.00041032385986525802</cx:pt>
          <cx:pt idx="670">-0.00026480984820047401</cx:pt>
          <cx:pt idx="671">9.7921339878586606e-05</cx:pt>
          <cx:pt idx="672">8.0981759122415701e-05</cx:pt>
          <cx:pt idx="673">-0.000103783351285122</cx:pt>
          <cx:pt idx="674">-0.00081516258174091697</cx:pt>
          <cx:pt idx="675">0.0012517238473245501</cx:pt>
          <cx:pt idx="676">0.00240827117883235</cx:pt>
          <cx:pt idx="677">0.00043819521359893298</cx:pt>
          <cx:pt idx="678">-0.0081953102600966395</cx:pt>
          <cx:pt idx="679">-0.0076627331985177297</cx:pt>
          <cx:pt idx="680">-0.00156630655560488</cx:pt>
          <cx:pt idx="681">-0.0085556798684676694</cx:pt>
          <cx:pt idx="682">-0.0031995728723714402</cx:pt>
          <cx:pt idx="683">0.00724386592756194</cx:pt>
          <cx:pt idx="684">-0.0062718595763521998</cx:pt>
          <cx:pt idx="685">0.0072452572140276799</cx:pt>
          <cx:pt idx="686">0.030551519125353602</cx:pt>
          <cx:pt idx="687">0.038921040098459599</cx:pt>
          <cx:pt idx="688">0.0168662992212089</cx:pt>
          <cx:pt idx="689">0.034075380464737098</cx:pt>
          <cx:pt idx="690">0.019620467092732002</cx:pt>
          <cx:pt idx="691">0.017405543833016499</cx:pt>
          <cx:pt idx="692">0.012599044777908399</cx:pt>
          <cx:pt idx="693">0.00249658446022178</cx:pt>
          <cx:pt idx="694">0.0034052739854139999</cx:pt>
          <cx:pt idx="695">0.0030190335556475002</cx:pt>
          <cx:pt idx="696">0.00129750895082629</cx:pt>
          <cx:pt idx="697">0.00067769556528575405</cx:pt>
          <cx:pt idx="698">0.00070861843890386805</cx:pt>
          <cx:pt idx="699">-0.000156073293879403</cx:pt>
          <cx:pt idx="700">0.00012861348866561299</cx:pt>
          <cx:pt idx="701">0.00056221865186534205</cx:pt>
          <cx:pt idx="702">0.000106666314902241</cx:pt>
          <cx:pt idx="703">-0.00063229023471968995</cx:pt>
          <cx:pt idx="704">-0.00270572960302971</cx:pt>
          <cx:pt idx="705">-0.0093439820751941398</cx:pt>
          <cx:pt idx="706">-0.0067438690675696196</cx:pt>
          <cx:pt idx="707">-0.0079621260748470399</cx:pt>
          <cx:pt idx="708">0.0072866791334400098</cx:pt>
          <cx:pt idx="709">0.0080894218161815506</cx:pt>
          <cx:pt idx="710">0.023664303034089701</cx:pt>
          <cx:pt idx="711">0.0088045241745738807</cx:pt>
          <cx:pt idx="712">0.0082826164989619703</cx:pt>
          <cx:pt idx="713">0.0053780127716526</cx:pt>
          <cx:pt idx="714">0.0196233528230969</cx:pt>
          <cx:pt idx="715">0.00377009212731079</cx:pt>
          <cx:pt idx="716">0.0149402259528882</cx:pt>
          <cx:pt idx="717">0.0335007579573319</cx:pt>
          <cx:pt idx="718">0.029866612325969599</cx:pt>
          <cx:pt idx="719">0.037115731093835501</cx:pt>
          <cx:pt idx="720">0.022278237352253798</cx:pt>
          <cx:pt idx="721">0.00371513814797161</cx:pt>
          <cx:pt idx="722">-0.0069612825762422397</cx:pt>
          <cx:pt idx="723">-0.0027417398650760698</cx:pt>
          <cx:pt idx="724">-0.00076085803733201996</cx:pt>
          <cx:pt idx="725">0.00038358986461339498</cx:pt>
          <cx:pt idx="726">1.17219516417294e-05</cx:pt>
          <cx:pt idx="727">0.000316516330458612</cx:pt>
          <cx:pt idx="728">-0.000258222387184015</cx:pt>
          <cx:pt idx="729">0.00022746692655845299</cx:pt>
          <cx:pt idx="730">0.00062120463152788303</cx:pt>
          <cx:pt idx="731">-9.45798944209648e-05</cx:pt>
          <cx:pt idx="732">-0.0026710444293901198</cx:pt>
          <cx:pt idx="733">-0.0103458577186005</cx:pt>
          <cx:pt idx="734">-0.0084114498338320499</cx:pt>
          <cx:pt idx="735">0.00101725785819319</cx:pt>
          <cx:pt idx="736">0.00602828309418475</cx:pt>
          <cx:pt idx="737">0.0095727018753393595</cx:pt>
          <cx:pt idx="738">0.0127853170128806</cx:pt>
          <cx:pt idx="739">0.0136869956129598</cx:pt>
          <cx:pt idx="740">0.0165494554896982</cx:pt>
          <cx:pt idx="741">0.020914281308053399</cx:pt>
          <cx:pt idx="742">0.022158155852535801</cx:pt>
          <cx:pt idx="743">0.0152413856995981</cx:pt>
          <cx:pt idx="744">0.031194204422164602</cx:pt>
          <cx:pt idx="745">0.028661316401745501</cx:pt>
          <cx:pt idx="746">0.0120331768918557</cx:pt>
          <cx:pt idx="747">0.0106089246803016</cx:pt>
          <cx:pt idx="748">0.00460293765507364</cx:pt>
          <cx:pt idx="749">0.0020102432645728399</cx:pt>
          <cx:pt idx="750">0.0011885825540508899</cx:pt>
          <cx:pt idx="751">-0.00023970224598961499</cx:pt>
          <cx:pt idx="752">0.00023639415925303799</cx:pt>
          <cx:pt idx="753">6.2734811823041597e-05</cx:pt>
          <cx:pt idx="754">-0.00021994663361685801</cx:pt>
          <cx:pt idx="755">-1.6155192806347001e-06</cx:pt>
          <cx:pt idx="756">0.00051344132607916097</cx:pt>
          <cx:pt idx="757">0.00072125274479682298</cx:pt>
          <cx:pt idx="758">-0.000136538588722484</cx:pt>
          <cx:pt idx="759">0.00066959180382517795</cx:pt>
          <cx:pt idx="760">0.00080456139282383398</cx:pt>
          <cx:pt idx="761">-0.00032580889146546402</cx:pt>
          <cx:pt idx="762">-0.00017642200278251001</cx:pt>
          <cx:pt idx="763">0.00012920694860154501</cx:pt>
          <cx:pt idx="764">0.00064743071069770603</cx:pt>
          <cx:pt idx="765">0.00060195543288127601</cx:pt>
          <cx:pt idx="766">-0.000127890677371189</cx:pt>
          <cx:pt idx="767">9.5670280245808395e-05</cx:pt>
          <cx:pt idx="768">0.000613675316173517</cx:pt>
          <cx:pt idx="769">0.00106550435568809</cx:pt>
          <cx:pt idx="770">0.0029946565988227601</cx:pt>
          <cx:pt idx="771">0.00192126223790659</cx:pt>
          <cx:pt idx="772">0.0014659055358692799</cx:pt>
          <cx:pt idx="773">0.00181753334684031</cx:pt>
          <cx:pt idx="774">0.0021808729310975098</cx:pt>
          <cx:pt idx="775">0.0013084069914909801</cx:pt>
          <cx:pt idx="776">0.00049621515310555996</cx:pt>
          <cx:pt idx="777">9.6100789570736393e-05</cx:pt>
          <cx:pt idx="778">0.00024134923910145499</cx:pt>
          <cx:pt idx="779">-0.00074187630760908397</cx:pt>
          <cx:pt idx="780">-0.00033984117760699401</cx:pt>
          <cx:pt idx="781">0.00026422822857549602</cx:pt>
          <cx:pt idx="782">0.00042770199453407402</cx:pt>
          <cx:pt idx="783">0.00042769702940466397</cx:pt>
        </cx:lvl>
      </cx:numDim>
    </cx:data>
    <cx:data id="164">
      <cx:numDim type="val">
        <cx:f>'001_WA_F - 副本'!$FI$1:$FI$784</cx:f>
        <cx:lvl ptCount="784" formatCode="G/通用格式">
          <cx:pt idx="0">-0.00043784599753633502</cx:pt>
          <cx:pt idx="1">-0.00055066746284368202</cx:pt>
          <cx:pt idx="2">-2.17000841368078e-05</cx:pt>
          <cx:pt idx="3">-0.00056655728129061101</cx:pt>
          <cx:pt idx="4">-0.000618615292906488</cx:pt>
          <cx:pt idx="5">-6.1332481462461101e-05</cx:pt>
          <cx:pt idx="6">0.00076913838011372505</cx:pt>
          <cx:pt idx="7">0.00059690594843995603</cx:pt>
          <cx:pt idx="8">-0.00060998068597311998</cx:pt>
          <cx:pt idx="9">-0.00063366264901314499</cx:pt>
          <cx:pt idx="10">-0.00036646826852307802</cx:pt>
          <cx:pt idx="11">0.00033794137456301599</cx:pt>
          <cx:pt idx="12">-0.00040807092163397602</cx:pt>
          <cx:pt idx="13">-0.00039914874672376002</cx:pt>
          <cx:pt idx="14">-2.6451208661345599e-05</cx:pt>
          <cx:pt idx="15">-0.00024016687487831901</cx:pt>
          <cx:pt idx="16">0.00017258061552790499</cx:pt>
          <cx:pt idx="17">-0.00029001705884215798</cx:pt>
          <cx:pt idx="18">0.00016606479972610701</cx:pt>
          <cx:pt idx="19">0.00074817455430631005</cx:pt>
          <cx:pt idx="20">-0.00039313768343562</cx:pt>
          <cx:pt idx="21">0.00025509269634662999</cx:pt>
          <cx:pt idx="22">0.00050919727664091002</cx:pt>
          <cx:pt idx="23">-0.00025605487336700298</cx:pt>
          <cx:pt idx="24">-0.00028168106849131298</cx:pt>
          <cx:pt idx="25">4.9643882918490502e-05</cx:pt>
          <cx:pt idx="26">-4.8123542012337803e-05</cx:pt>
          <cx:pt idx="27">-0.00034266834499153498</cx:pt>
          <cx:pt idx="28">-0.000108298678112748</cx:pt>
          <cx:pt idx="29">-0.00068095805575354095</cx:pt>
          <cx:pt idx="30">0.00047776131158012801</cx:pt>
          <cx:pt idx="31">-0.000424395432500141</cx:pt>
          <cx:pt idx="32">5.5518820301004599e-05</cx:pt>
          <cx:pt idx="33">0.00034173587616198402</cx:pt>
          <cx:pt idx="34">0.00042741669360626201</cx:pt>
          <cx:pt idx="35">0.00044542012915696298</cx:pt>
          <cx:pt idx="36">-0.000368384408404387</cx:pt>
          <cx:pt idx="37">-0.00042788548717236498</cx:pt>
          <cx:pt idx="38">3.5868951231420803e-05</cx:pt>
          <cx:pt idx="39">-0.00078406621890767599</cx:pt>
          <cx:pt idx="40">-0.00045723518288652099</cx:pt>
          <cx:pt idx="41">-0.00080751272794445702</cx:pt>
          <cx:pt idx="42">0.00031340578050429899</cx:pt>
          <cx:pt idx="43">-0.00118628745385504</cx:pt>
          <cx:pt idx="44">-2.0918341258012498e-05</cx:pt>
          <cx:pt idx="45">-0.00054711436203615097</cx:pt>
          <cx:pt idx="46">9.9186570448156697e-05</cx:pt>
          <cx:pt idx="47">9.9537099780738094e-05</cx:pt>
          <cx:pt idx="48">-0.00085643238083609699</cx:pt>
          <cx:pt idx="49">-3.0051732102750199e-05</cx:pt>
          <cx:pt idx="50">0.0012176415637854699</cx:pt>
          <cx:pt idx="51">0.00019109461075142599</cx:pt>
          <cx:pt idx="52">-0.000150035137412634</cx:pt>
          <cx:pt idx="53">0.00071547729143975705</cx:pt>
          <cx:pt idx="54">-0.00023262792122128901</cx:pt>
          <cx:pt idx="55">0.00088397684277672598</cx:pt>
          <cx:pt idx="56">0.00090154101450599</cx:pt>
          <cx:pt idx="57">-0.00032368507131216401</cx:pt>
          <cx:pt idx="58">0.00055528666895859002</cx:pt>
          <cx:pt idx="59">7.39038924445127e-05</cx:pt>
          <cx:pt idx="60">0.00021445747665396999</cx:pt>
          <cx:pt idx="61">-0.00020993192991882701</cx:pt>
          <cx:pt idx="62">0.00039622059980714598</cx:pt>
          <cx:pt idx="63">-0.000213883279586237</cx:pt>
          <cx:pt idx="64">-0.00040932606524261302</cx:pt>
          <cx:pt idx="65">-0.00181257995278531</cx:pt>
          <cx:pt idx="66">-6.2004477555041896e-05</cx:pt>
          <cx:pt idx="67">-0.00362482723737229</cx:pt>
          <cx:pt idx="68">-0.0088479692821453095</cx:pt>
          <cx:pt idx="69">-0.0087297733662347592</cx:pt>
          <cx:pt idx="70">-0.0071285132644679401</cx:pt>
          <cx:pt idx="71">-0.00522119857445445</cx:pt>
          <cx:pt idx="72">-0.0031854221008551799</cx:pt>
          <cx:pt idx="73">0.0014625582586015101</cx:pt>
          <cx:pt idx="74">0.00236721890597734</cx:pt>
          <cx:pt idx="75">-0.00150860479727811</cx:pt>
          <cx:pt idx="76">-0.00304962418956599</cx:pt>
          <cx:pt idx="77">-0.0020915242967691301</cx:pt>
          <cx:pt idx="78">-0.00152232278025207</cx:pt>
          <cx:pt idx="79">-0.00076956265824726095</cx:pt>
          <cx:pt idx="80">0.00047649423595431798</cx:pt>
          <cx:pt idx="81">0.00015237382988227499</cx:pt>
          <cx:pt idx="82">0.00089296175278852504</cx:pt>
          <cx:pt idx="83">-0.00103264353878582</cx:pt>
          <cx:pt idx="84">-0.00069703482816298201</cx:pt>
          <cx:pt idx="85">-0.00075088047360476196</cx:pt>
          <cx:pt idx="86">0.00051043887421283395</cx:pt>
          <cx:pt idx="87">0.00037903505953738398</cx:pt>
          <cx:pt idx="88">0.00026333948966739601</cx:pt>
          <cx:pt idx="89">0.00126145971203052</cx:pt>
          <cx:pt idx="90">0.00111507520083131</cx:pt>
          <cx:pt idx="91">0.0038169055254149201</cx:pt>
          <cx:pt idx="92">0.0092252208867915093</cx:pt>
          <cx:pt idx="93">8.8145500291694306e-05</cx:pt>
          <cx:pt idx="94">-0.00010388282026784299</cx:pt>
          <cx:pt idx="95">-0.00446059853881778</cx:pt>
          <cx:pt idx="96">-0.0090863168551074004</cx:pt>
          <cx:pt idx="97">-0.0094051554048708505</cx:pt>
          <cx:pt idx="98">-0.016349263174228801</cx:pt>
          <cx:pt idx="99">-0.0208299749560414</cx:pt>
          <cx:pt idx="100">-0.025742183411880198</cx:pt>
          <cx:pt idx="101">-0.0095290800952869594</cx:pt>
          <cx:pt idx="102">-0.00652077830687222</cx:pt>
          <cx:pt idx="103">-0.0097775750305907298</cx:pt>
          <cx:pt idx="104">-0.0066535463076824496</cx:pt>
          <cx:pt idx="105">-0.0070968736310002504</cx:pt>
          <cx:pt idx="106">-0.0051506800742341903</cx:pt>
          <cx:pt idx="107">-0.0042480799084719297</cx:pt>
          <cx:pt idx="108">-0.0018982465390431299</cx:pt>
          <cx:pt idx="109">0.0010814386726719499</cx:pt>
          <cx:pt idx="110">5.6559715160412002e-05</cx:pt>
          <cx:pt idx="111">-3.46555538155773e-05</cx:pt>
          <cx:pt idx="112">-6.4155165331752505e-05</cx:pt>
          <cx:pt idx="113">-0.00054080168356518399</cx:pt>
          <cx:pt idx="114">0.00055617685449296805</cx:pt>
          <cx:pt idx="115">0.0010052980654202601</cx:pt>
          <cx:pt idx="116">0.0018137877874175199</cx:pt>
          <cx:pt idx="117">-0.0058348096881843297</cx:pt>
          <cx:pt idx="118">6.5071120857576198e-06</cx:pt>
          <cx:pt idx="119">0.010489333775443</cx:pt>
          <cx:pt idx="120">0.032395625556067002</cx:pt>
          <cx:pt idx="121">0.0097908307364717</cx:pt>
          <cx:pt idx="122">0.018513062036045899</cx:pt>
          <cx:pt idx="123">0.0085082992668729703</cx:pt>
          <cx:pt idx="124">-0.022945344904925599</cx:pt>
          <cx:pt idx="125">-0.030711771977571099</cx:pt>
          <cx:pt idx="126">-0.034419823122510601</cx:pt>
          <cx:pt idx="127">-0.035923427780839803</cx:pt>
          <cx:pt idx="128">-0.030347599202568399</cx:pt>
          <cx:pt idx="129">-0.0149249822954029</cx:pt>
          <cx:pt idx="130">0.0125494519038042</cx:pt>
          <cx:pt idx="131">0.0016716139563837701</cx:pt>
          <cx:pt idx="132">-0.0106577384242842</cx:pt>
          <cx:pt idx="133">-0.0177845773232428</cx:pt>
          <cx:pt idx="134">-0.014417314796158501</cx:pt>
          <cx:pt idx="135">-0.00776100141707635</cx:pt>
          <cx:pt idx="136">-0.00026062626774526402</cx:pt>
          <cx:pt idx="137">0.00093211700000902099</cx:pt>
          <cx:pt idx="138">2.31132199194052e-05</cx:pt>
          <cx:pt idx="139">0.00014072497675462299</cx:pt>
          <cx:pt idx="140">0.00039678148954176099</cx:pt>
          <cx:pt idx="141">0.00031304219564369799</cx:pt>
          <cx:pt idx="142">-0.00012741282322526501</cx:pt>
          <cx:pt idx="143">0.0038095221539769502</cx:pt>
          <cx:pt idx="144">0.011514461043806001</cx:pt>
          <cx:pt idx="145">0.0053407754225254598</cx:pt>
          <cx:pt idx="146">0.0145074429224744</cx:pt>
          <cx:pt idx="147">0.025754249926174099</cx:pt>
          <cx:pt idx="148">-0.0093892595012111807</cx:pt>
          <cx:pt idx="149">-0.0412019568816826</cx:pt>
          <cx:pt idx="150">-0.020137763186180099</cx:pt>
          <cx:pt idx="151">-0.021582719412337401</cx:pt>
          <cx:pt idx="152">-0.038825563292343497</cx:pt>
          <cx:pt idx="153">-0.011148282714453899</cx:pt>
          <cx:pt idx="154">-0.0068521032536065602</cx:pt>
          <cx:pt idx="155">0.012183044028418501</cx:pt>
          <cx:pt idx="156">0.0062544537229356498</cx:pt>
          <cx:pt idx="157">-0.010983825183848101</cx:pt>
          <cx:pt idx="158">-0.0293507800824621</cx:pt>
          <cx:pt idx="159">-0.0149804673110058</cx:pt>
          <cx:pt idx="160">-0.0031554510468134</cx:pt>
          <cx:pt idx="161">-0.029824140744618002</cx:pt>
          <cx:pt idx="162">-0.011717366261182</cx:pt>
          <cx:pt idx="163">0.00162064662572778</cx:pt>
          <cx:pt idx="164">0.00040206546038261003</cx:pt>
          <cx:pt idx="165">0.0016043614398138499</cx:pt>
          <cx:pt idx="166">0.0017147790873581301</cx:pt>
          <cx:pt idx="167">-0.000432577057405785</cx:pt>
          <cx:pt idx="168">0.00019123072100900299</cx:pt>
          <cx:pt idx="169">0.000311019520882415</cx:pt>
          <cx:pt idx="170">0.0024119116690969702</cx:pt>
          <cx:pt idx="171">0.0085541400441295906</cx:pt>
          <cx:pt idx="172">0.015352420025220701</cx:pt>
          <cx:pt idx="173">0.00767210442580968</cx:pt>
          <cx:pt idx="174">0.0045083127782752398</cx:pt>
          <cx:pt idx="175">-0.0023719828705751102</cx:pt>
          <cx:pt idx="176">-0.0167971329790427</cx:pt>
          <cx:pt idx="177">-0.0086712211332555401</cx:pt>
          <cx:pt idx="178">-0.019602807291302801</cx:pt>
          <cx:pt idx="179">-0.0132750284378414</cx:pt>
          <cx:pt idx="180">-0.0112975357821636</cx:pt>
          <cx:pt idx="181">-0.0073479664563649997</cx:pt>
          <cx:pt idx="182">-0.0143043043427087</cx:pt>
          <cx:pt idx="183">0.0080516534697995905</cx:pt>
          <cx:pt idx="184">0.0064086368767884696</cx:pt>
          <cx:pt idx="185">-0.0175079815187584</cx:pt>
          <cx:pt idx="186">-0.019446091120301601</cx:pt>
          <cx:pt idx="187">-0.0230364158489237</cx:pt>
          <cx:pt idx="188">-0.012467665271203</cx:pt>
          <cx:pt idx="189">0.017405078956665598</cx:pt>
          <cx:pt idx="190">0.0045815191340850001</cx:pt>
          <cx:pt idx="191">0.00623582460510534</cx:pt>
          <cx:pt idx="192">0.0029166284882006098</cx:pt>
          <cx:pt idx="193">-0.00051494025031334999</cx:pt>
          <cx:pt idx="194">0.000268915463655545</cx:pt>
          <cx:pt idx="195">-0.00048675724608366401</cx:pt>
          <cx:pt idx="196">-0.00025502151464622898</cx:pt>
          <cx:pt idx="197">0.000378091068667776</cx:pt>
          <cx:pt idx="198">-6.6289853358724001e-06</cx:pt>
          <cx:pt idx="199">0.0062475593218076202</cx:pt>
          <cx:pt idx="200">0.0149855022434694</cx:pt>
          <cx:pt idx="201">0.016139405512713301</cx:pt>
          <cx:pt idx="202">-0.0081321457277626595</cx:pt>
          <cx:pt idx="203">-0.015268633180106499</cx:pt>
          <cx:pt idx="204">0.016359322361462598</cx:pt>
          <cx:pt idx="205">-0.0028612115538295701</cx:pt>
          <cx:pt idx="206">0.0095461587441522597</cx:pt>
          <cx:pt idx="207">-0.0013310890097214499</cx:pt>
          <cx:pt idx="208">0.0211499424983763</cx:pt>
          <cx:pt idx="209">0.032454391122105603</cx:pt>
          <cx:pt idx="210">0.017347558507274</cx:pt>
          <cx:pt idx="211">-0.031510664875031999</cx:pt>
          <cx:pt idx="212">-0.0105617621767375</cx:pt>
          <cx:pt idx="213">0.0015993325511229001</cx:pt>
          <cx:pt idx="214">-0.0047486450131614096</cx:pt>
          <cx:pt idx="215">-0.011346086115164499</cx:pt>
          <cx:pt idx="216">0.018974184923222798</cx:pt>
          <cx:pt idx="217">0.0152149973032711</cx:pt>
          <cx:pt idx="218">0.0074756328174959297</cx:pt>
          <cx:pt idx="219">-0.0065858008206542496</cx:pt>
          <cx:pt idx="220">-0.0060708166630308001</cx:pt>
          <cx:pt idx="221">-0.0023280765096557201</cx:pt>
          <cx:pt idx="222">0.0018002963837066401</cx:pt>
          <cx:pt idx="223">0.00019586614240401601</cx:pt>
          <cx:pt idx="224">-0.00019205388990052699</cx:pt>
          <cx:pt idx="225">-8.7100792565637702e-05</cx:pt>
          <cx:pt idx="226">0.00235136834101604</cx:pt>
          <cx:pt idx="227">0.0065315977427752902</cx:pt>
          <cx:pt idx="228">0.027082867387879801</cx:pt>
          <cx:pt idx="229">0.0104283599945854</cx:pt>
          <cx:pt idx="230">-0.0137811921030494</cx:pt>
          <cx:pt idx="231">-0.0034247959917414498</cx:pt>
          <cx:pt idx="232">0.030451559356725999</cx:pt>
          <cx:pt idx="233">0.0410371658324334</cx:pt>
          <cx:pt idx="234">0.058735117871534598</cx:pt>
          <cx:pt idx="235">0.0066878582585230897</cx:pt>
          <cx:pt idx="236">-0.0047896524818537298</cx:pt>
          <cx:pt idx="237">0.033890987718893602</cx:pt>
          <cx:pt idx="238">0.026738674857824399</cx:pt>
          <cx:pt idx="239">0.016925255260545499</cx:pt>
          <cx:pt idx="240">0.00471878365593573</cx:pt>
          <cx:pt idx="241">-0.0037864257808237901</cx:pt>
          <cx:pt idx="242">0.0035963775349069798</cx:pt>
          <cx:pt idx="243">0.029549892813918899</cx:pt>
          <cx:pt idx="244">0.026921565253349398</cx:pt>
          <cx:pt idx="245">0.0346116662529284</cx:pt>
          <cx:pt idx="246">0.026821786491898598</cx:pt>
          <cx:pt idx="247">-0.012357675836178</cx:pt>
          <cx:pt idx="248">-0.011843613684966401</cx:pt>
          <cx:pt idx="249">0.00027993324285523799</cx:pt>
          <cx:pt idx="250">0.00048156366788474302</cx:pt>
          <cx:pt idx="251">0.00028314332757975002</cx:pt>
          <cx:pt idx="252">0.00014316804383389899</cx:pt>
          <cx:pt idx="253">-0.00057614744071063297</cx:pt>
          <cx:pt idx="254">0.0051182709319635396</cx:pt>
          <cx:pt idx="255">0.011601686613809</cx:pt>
          <cx:pt idx="256">0.032160332238968199</cx:pt>
          <cx:pt idx="257">0.022005373964298199</cx:pt>
          <cx:pt idx="258">0.0586496074448353</cx:pt>
          <cx:pt idx="259">0.065519066926616701</cx:pt>
          <cx:pt idx="260">0.066294248824802393</cx:pt>
          <cx:pt idx="261">0.034191440387070199</cx:pt>
          <cx:pt idx="262">0.027298196640091699</cx:pt>
          <cx:pt idx="263">0.0047665119682676598</cx:pt>
          <cx:pt idx="264">-0.00057585863527769205</cx:pt>
          <cx:pt idx="265">-0.0143963650541799</cx:pt>
          <cx:pt idx="266">0.00036199654564550399</cx:pt>
          <cx:pt idx="267">0.0016705869098518</cx:pt>
          <cx:pt idx="268">0.00145785586071816</cx:pt>
          <cx:pt idx="269">-0.013365120638959701</cx:pt>
          <cx:pt idx="270">-0.0024443656007221699</cx:pt>
          <cx:pt idx="271">0.0388271178190756</cx:pt>
          <cx:pt idx="272">0.026424948582503299</cx:pt>
          <cx:pt idx="273">0.0190802709168824</cx:pt>
          <cx:pt idx="274">0.019180133047855701</cx:pt>
          <cx:pt idx="275">0.012014476025607601</cx:pt>
          <cx:pt idx="276">-0.0101807112722542</cx:pt>
          <cx:pt idx="277">-0.00143022754549011</cx:pt>
          <cx:pt idx="278">-0.00095835631759775403</cx:pt>
          <cx:pt idx="279">-0.00051796930621680795</cx:pt>
          <cx:pt idx="280">6.9384890842186502e-05</cx:pt>
          <cx:pt idx="281">0.00027545541025396998</cx:pt>
          <cx:pt idx="282">-0.00061764046042044496</cx:pt>
          <cx:pt idx="283">0.017109049975115299</cx:pt>
          <cx:pt idx="284">0.014169138050541499</cx:pt>
          <cx:pt idx="285">0.019066908354984001</cx:pt>
          <cx:pt idx="286">0.052295779054216</cx:pt>
          <cx:pt idx="287">0.039534515763914403</cx:pt>
          <cx:pt idx="288">0.044535673461682898</cx:pt>
          <cx:pt idx="289">-0.036207767553632399</cx:pt>
          <cx:pt idx="290">-0.051804203444143299</cx:pt>
          <cx:pt idx="291">-0.066406665117998503</cx:pt>
          <cx:pt idx="292">-0.103331451231993</cx:pt>
          <cx:pt idx="293">-0.084594900605494003</cx:pt>
          <cx:pt idx="294">-0.059171624127329098</cx:pt>
          <cx:pt idx="295">-0.050710555186741002</cx:pt>
          <cx:pt idx="296">-0.042204956672699197</cx:pt>
          <cx:pt idx="297">0.018045389335677599</cx:pt>
          <cx:pt idx="298">0.0340567559051057</cx:pt>
          <cx:pt idx="299">0.035005624142632003</cx:pt>
          <cx:pt idx="300">0.042159648224771799</cx:pt>
          <cx:pt idx="301">0.0036758912562841</cx:pt>
          <cx:pt idx="302">0.016562018129789</cx:pt>
          <cx:pt idx="303">0.0050867623651987097</cx:pt>
          <cx:pt idx="304">-0.00567540250765929</cx:pt>
          <cx:pt idx="305">0.00227661990958531</cx:pt>
          <cx:pt idx="306">0.00129551128982637</cx:pt>
          <cx:pt idx="307">-0.00040327686760654303</cx:pt>
          <cx:pt idx="308">2.77552302267973e-05</cx:pt>
          <cx:pt idx="309">-0.00026422586445531997</cx:pt>
          <cx:pt idx="310">-0.00181884314179342</cx:pt>
          <cx:pt idx="311">0.0121503093690918</cx:pt>
          <cx:pt idx="312">0.0060601467137710403</cx:pt>
          <cx:pt idx="313">-0.0121501996296094</cx:pt>
          <cx:pt idx="314">0.0024016080479340898</cx:pt>
          <cx:pt idx="315">-0.028281762775658401</cx:pt>
          <cx:pt idx="316">-0.065894237994955196</cx:pt>
          <cx:pt idx="317">-0.106723816261031</cx:pt>
          <cx:pt idx="318">-0.12538039844937199</cx:pt>
          <cx:pt idx="319">-0.095372410946888003</cx:pt>
          <cx:pt idx="320">-0.088303584759023807</cx:pt>
          <cx:pt idx="321">-0.048923341241764999</cx:pt>
          <cx:pt idx="322">-0.038937685178462203</cx:pt>
          <cx:pt idx="323">-0.048592386667032299</cx:pt>
          <cx:pt idx="324">-0.044291198859932199</cx:pt>
          <cx:pt idx="325">-0.0066112995691771899</cx:pt>
          <cx:pt idx="326">-0.016883846165720001</cx:pt>
          <cx:pt idx="327">0.0129143186577589</cx:pt>
          <cx:pt idx="328">0.028250051467935199</cx:pt>
          <cx:pt idx="329">-0.031680811388567598</cx:pt>
          <cx:pt idx="330">-0.010496096445476799</cx:pt>
          <cx:pt idx="331">-0.0155082886303885</cx:pt>
          <cx:pt idx="332">-0.0107621084695693</cx:pt>
          <cx:pt idx="333">0.00271510349695506</cx:pt>
          <cx:pt idx="334">0.00091045383358090003</cx:pt>
          <cx:pt idx="335">-0.00025087644383771102</cx:pt>
          <cx:pt idx="336">-1.3572151655542701e-05</cx:pt>
          <cx:pt idx="337">-0.00036034654766246301</cx:pt>
          <cx:pt idx="338">-0.0025140434100721599</cx:pt>
          <cx:pt idx="339">0.0020377802254163599</cx:pt>
          <cx:pt idx="340">-0.0061182409950406198</cx:pt>
          <cx:pt idx="341">-0.032390122203364603</cx:pt>
          <cx:pt idx="342">-0.045329483083470602</cx:pt>
          <cx:pt idx="343">-0.0873421075548136</cx:pt>
          <cx:pt idx="344">-0.13242942650648201</cx:pt>
          <cx:pt idx="345">-0.14710274621212899</cx:pt>
          <cx:pt idx="346">-0.108513795384915</cx:pt>
          <cx:pt idx="347">-0.014513594374846501</cx:pt>
          <cx:pt idx="348">0.012261714145760501</cx:pt>
          <cx:pt idx="349">0.023709070944795602</cx:pt>
          <cx:pt idx="350">0.061490548951294598</cx:pt>
          <cx:pt idx="351">-0.0076397280615943999</cx:pt>
          <cx:pt idx="352">-0.044569606896170198</cx:pt>
          <cx:pt idx="353">-0.0479101902846608</cx:pt>
          <cx:pt idx="354">-0.0288453570119469</cx:pt>
          <cx:pt idx="355">-0.033432029197652403</cx:pt>
          <cx:pt idx="356">-0.034939004671680603</cx:pt>
          <cx:pt idx="357">-0.0557841945603023</cx:pt>
          <cx:pt idx="358">-0.035266642512649299</cx:pt>
          <cx:pt idx="359">-0.028550175561694799</cx:pt>
          <cx:pt idx="360">-0.016816952359246701</cx:pt>
          <cx:pt idx="361">-0.00012095678412039899</cx:pt>
          <cx:pt idx="362">-9.1072076256888402e-05</cx:pt>
          <cx:pt idx="363">-3.87385768277891e-05</cx:pt>
          <cx:pt idx="364">0.00055226257099285096</cx:pt>
          <cx:pt idx="365">-0.00079775689206989804</cx:pt>
          <cx:pt idx="366">-0.0013812064724277699</cx:pt>
          <cx:pt idx="367">-0.00036876436413664699</cx:pt>
          <cx:pt idx="368">-0.0246432012679417</cx:pt>
          <cx:pt idx="369">-0.054429270120929997</cx:pt>
          <cx:pt idx="370">-0.0665081910604641</cx:pt>
          <cx:pt idx="371">-0.10312745967447599</cx:pt>
          <cx:pt idx="372">-0.12681416841731299</cx:pt>
          <cx:pt idx="373">-0.096687072223893694</cx:pt>
          <cx:pt idx="374">-0.025831311785804299</cx:pt>
          <cx:pt idx="375">0.011859430694731801</cx:pt>
          <cx:pt idx="376">-0.000725978778114105</cx:pt>
          <cx:pt idx="377">-0.00709563088543789</cx:pt>
          <cx:pt idx="378">0.0088028432852433908</cx:pt>
          <cx:pt idx="379">-0.0434181665328865</cx:pt>
          <cx:pt idx="380">0.0134232017528703</cx:pt>
          <cx:pt idx="381">0.0118406854153711</cx:pt>
          <cx:pt idx="382">-0.0411841020741213</cx:pt>
          <cx:pt idx="383">-0.068088072958617005</cx:pt>
          <cx:pt idx="384">-0.0560364713022974</cx:pt>
          <cx:pt idx="385">-0.050431425615084298</cx:pt>
          <cx:pt idx="386">-0.055214241595283403</cx:pt>
          <cx:pt idx="387">-0.034566567286834597</cx:pt>
          <cx:pt idx="388">-0.014748811198588899</cx:pt>
          <cx:pt idx="389">-0.0037919483968702401</cx:pt>
          <cx:pt idx="390">0.00064366375686829703</cx:pt>
          <cx:pt idx="391">-0.00022418179863248401</cx:pt>
          <cx:pt idx="392">-0.00076476499775835404</cx:pt>
          <cx:pt idx="393">0.00194512308030947</cx:pt>
          <cx:pt idx="394">-0.000111937600497359</cx:pt>
          <cx:pt idx="395">-0.0024607366193248599</cx:pt>
          <cx:pt idx="396">-0.0268314670502443</cx:pt>
          <cx:pt idx="397">-0.057055280971751797</cx:pt>
          <cx:pt idx="398">-0.063710367998492695</cx:pt>
          <cx:pt idx="399">-0.0589690574307975</cx:pt>
          <cx:pt idx="400">-0.038201199426776002</cx:pt>
          <cx:pt idx="401">-0.0101079465245649</cx:pt>
          <cx:pt idx="402">0.012168556951562499</cx:pt>
          <cx:pt idx="403">-0.0022613552696569401</cx:pt>
          <cx:pt idx="404">0.0018379741428215599</cx:pt>
          <cx:pt idx="405">0.029280856803952999</cx:pt>
          <cx:pt idx="406">0.060355429228522502</cx:pt>
          <cx:pt idx="407">0.029600474407702099</cx:pt>
          <cx:pt idx="408">0.019401264077462399</cx:pt>
          <cx:pt idx="409">0.040267264147013503</cx:pt>
          <cx:pt idx="410">-0.014360605101692899</cx:pt>
          <cx:pt idx="411">-0.044957846599262503</cx:pt>
          <cx:pt idx="412">-0.0452664430272922</cx:pt>
          <cx:pt idx="413">-0.030870901349380999</cx:pt>
          <cx:pt idx="414">-0.046471867015171503</cx:pt>
          <cx:pt idx="415">-0.021782624240008999</cx:pt>
          <cx:pt idx="416">-0.00341955062309261</cx:pt>
          <cx:pt idx="417">0.00093093162116381003</cx:pt>
          <cx:pt idx="418">0.00062780610106133005</cx:pt>
          <cx:pt idx="419">-1.64280762148119e-05</cx:pt>
          <cx:pt idx="420">0.00033627521525717501</cx:pt>
          <cx:pt idx="421">0.0039330496658982203</cx:pt>
          <cx:pt idx="422">0.0034539646609362401</cx:pt>
          <cx:pt idx="423">-0.00441767542093919</cx:pt>
          <cx:pt idx="424">-0.0238686899886793</cx:pt>
          <cx:pt idx="425">-0.034231884192010301</cx:pt>
          <cx:pt idx="426">-0.042230095941116999</cx:pt>
          <cx:pt idx="427">-0.033702517216366003</cx:pt>
          <cx:pt idx="428">-0.00217474801098756</cx:pt>
          <cx:pt idx="429">0.0047135151324154898</cx:pt>
          <cx:pt idx="430">0.029728594646147601</cx:pt>
          <cx:pt idx="431">0.011057971158311201</cx:pt>
          <cx:pt idx="432">0.063790292515867</cx:pt>
          <cx:pt idx="433">0.11282213912245199</cx:pt>
          <cx:pt idx="434">0.10984195741501</cx:pt>
          <cx:pt idx="435">0.040563007572915699</cx:pt>
          <cx:pt idx="436">-0.0046144393321074098</cx:pt>
          <cx:pt idx="437">0.0099186699028181603</cx:pt>
          <cx:pt idx="438">0.041590927531720202</cx:pt>
          <cx:pt idx="439">-0.0026499293757793899</cx:pt>
          <cx:pt idx="440">0.0132356247957208</cx:pt>
          <cx:pt idx="441">0.0090910059305066692</cx:pt>
          <cx:pt idx="442">0.0022976066298322998</cx:pt>
          <cx:pt idx="443">0.00191309222475247</cx:pt>
          <cx:pt idx="444">0.0089930033125895405</cx:pt>
          <cx:pt idx="445">0.0058526700320951103</cx:pt>
          <cx:pt idx="446">0.00097543054760672397</cx:pt>
          <cx:pt idx="447">0.00043178816010292398</cx:pt>
          <cx:pt idx="448">-0.0014794509503865099</cx:pt>
          <cx:pt idx="449">0.00177601581796274</cx:pt>
          <cx:pt idx="450">0.0064553297271646897</cx:pt>
          <cx:pt idx="451">0.00256515607215113</cx:pt>
          <cx:pt idx="452">-0.012591772154232499</cx:pt>
          <cx:pt idx="453">-0.029069340791086501</cx:pt>
          <cx:pt idx="454">-0.034914410338108499</cx:pt>
          <cx:pt idx="455">-0.020907148532382298</cx:pt>
          <cx:pt idx="456">-0.033777969507040498</cx:pt>
          <cx:pt idx="457">-0.0121355418654676</cx:pt>
          <cx:pt idx="458">-0.0127997327842068</cx:pt>
          <cx:pt idx="459">0.0149840411220282</cx:pt>
          <cx:pt idx="460">0.079550766045306295</cx:pt>
          <cx:pt idx="461">0.10108354481534799</cx:pt>
          <cx:pt idx="462">0.058654633873024102</cx:pt>
          <cx:pt idx="463">0.0268690029759623</cx:pt>
          <cx:pt idx="464">0.0056962755582434799</cx:pt>
          <cx:pt idx="465">0.0226428391662814</cx:pt>
          <cx:pt idx="466">0.057964289633965597</cx:pt>
          <cx:pt idx="467">0.017716707905922901</cx:pt>
          <cx:pt idx="468">0.00215582205112194</cx:pt>
          <cx:pt idx="469">0.0103680593314237</cx:pt>
          <cx:pt idx="470">0.0091306682291704307</cx:pt>
          <cx:pt idx="471">0.01546379867577</cx:pt>
          <cx:pt idx="472">0.026291910314930798</cx:pt>
          <cx:pt idx="473">0.0092368999248724007</cx:pt>
          <cx:pt idx="474">0.0067300904855175101</cx:pt>
          <cx:pt idx="475">0.00060378041849376096</cx:pt>
          <cx:pt idx="476">-0.00028028568761893799</cx:pt>
          <cx:pt idx="477">0.00048980503739782795</cx:pt>
          <cx:pt idx="478">0.0063083375677422697</cx:pt>
          <cx:pt idx="479">0.012861574145197801</cx:pt>
          <cx:pt idx="480">-0.00841249787978832</cx:pt>
          <cx:pt idx="481">-0.024529311632916901</cx:pt>
          <cx:pt idx="482">-0.0350495229550312</cx:pt>
          <cx:pt idx="483">-0.0132724314519294</cx:pt>
          <cx:pt idx="484">-0.0536750462130407</cx:pt>
          <cx:pt idx="485">-0.092230314151059506</cx:pt>
          <cx:pt idx="486">-0.073267067380442197</cx:pt>
          <cx:pt idx="487">-0.045715577904412101</cx:pt>
          <cx:pt idx="488">-0.020880796693427701</cx:pt>
          <cx:pt idx="489">-0.013067078512865701</cx:pt>
          <cx:pt idx="490">-0.0077454106882347204</cx:pt>
          <cx:pt idx="491">-0.020976798607742899</cx:pt>
          <cx:pt idx="492">-0.0261967771954211</cx:pt>
          <cx:pt idx="493">-0.0045369433682930999</cx:pt>
          <cx:pt idx="494">0.021797747587380501</cx:pt>
          <cx:pt idx="495">0.019258346073013102</cx:pt>
          <cx:pt idx="496">-0.0048664872563568698</cx:pt>
          <cx:pt idx="497">-0.0039116161259183596</cx:pt>
          <cx:pt idx="498">-0.0033278732188637</cx:pt>
          <cx:pt idx="499">-0.0028242944678258902</cx:pt>
          <cx:pt idx="500">-0.019655449442728099</cx:pt>
          <cx:pt idx="501">-0.0023705595228477598</cx:pt>
          <cx:pt idx="502">0.0025596010209220999</cx:pt>
          <cx:pt idx="503">-0.00037534420090313999</cx:pt>
          <cx:pt idx="504">-0.00045614997222032198</cx:pt>
          <cx:pt idx="505">-3.5744264468668701e-05</cx:pt>
          <cx:pt idx="506">0.0060935570476673799</cx:pt>
          <cx:pt idx="507">0.017729427662757102</cx:pt>
          <cx:pt idx="508">0.00023038837134892699</cx:pt>
          <cx:pt idx="509">-0.032601140480830501</cx:pt>
          <cx:pt idx="510">-0.039770893773705698</cx:pt>
          <cx:pt idx="511">-0.042188802465192299</cx:pt>
          <cx:pt idx="512">-0.084029893284257404</cx:pt>
          <cx:pt idx="513">-0.10042997144303401</cx:pt>
          <cx:pt idx="514">-0.12855316725635499</cx:pt>
          <cx:pt idx="515">-0.165912437158271</cx:pt>
          <cx:pt idx="516">-0.17713746149243301</cx:pt>
          <cx:pt idx="517">-0.125960635976887</cx:pt>
          <cx:pt idx="518">-0.093415287459251303</cx:pt>
          <cx:pt idx="519">-0.072580516324125294</cx:pt>
          <cx:pt idx="520">0.0031716992295092602</cx:pt>
          <cx:pt idx="521">0.0159143117436523</cx:pt>
          <cx:pt idx="522">-0.0020652929205958498</cx:pt>
          <cx:pt idx="523">0.046935083588217498</cx:pt>
          <cx:pt idx="524">0.025219026496294698</cx:pt>
          <cx:pt idx="525">0.028776061311756401</cx:pt>
          <cx:pt idx="526">0.0026163163161214802</cx:pt>
          <cx:pt idx="527">-0.0030494153102429301</cx:pt>
          <cx:pt idx="528">-0.017697425822772499</cx:pt>
          <cx:pt idx="529">0.00183884641139977</cx:pt>
          <cx:pt idx="530">0.00086988074380262004</cx:pt>
          <cx:pt idx="531">2.0109238566018099e-05</cx:pt>
          <cx:pt idx="532">-0.00013986640209224201</cx:pt>
          <cx:pt idx="533">-9.4808105768174307e-05</cx:pt>
          <cx:pt idx="534">0.00308790161160665</cx:pt>
          <cx:pt idx="535">0.015482876495709201</cx:pt>
          <cx:pt idx="536">0.016463721465356199</cx:pt>
          <cx:pt idx="537">0.0019990531808808999</cx:pt>
          <cx:pt idx="538">-0.0164203757892371</cx:pt>
          <cx:pt idx="539">-0.0200183744641769</cx:pt>
          <cx:pt idx="540">-0.071796902061779994</cx:pt>
          <cx:pt idx="541">-0.075988133982918704</cx:pt>
          <cx:pt idx="542">-0.070463269703876799</cx:pt>
          <cx:pt idx="543">-0.087591569606578407</cx:pt>
          <cx:pt idx="544">-0.12907096632279899</cx:pt>
          <cx:pt idx="545">-0.085214121961370404</cx:pt>
          <cx:pt idx="546">-0.077370558894250901</cx:pt>
          <cx:pt idx="547">-0.041613545259046598</cx:pt>
          <cx:pt idx="548">-0.0090797149744480301</cx:pt>
          <cx:pt idx="549">-0.0054350741543880803</cx:pt>
          <cx:pt idx="550">0.033776398166212002</cx:pt>
          <cx:pt idx="551">0.041746577051211702</cx:pt>
          <cx:pt idx="552">0.0305729089942369</cx:pt>
          <cx:pt idx="553">0.050449259000274402</cx:pt>
          <cx:pt idx="554">0.0109833397973191</cx:pt>
          <cx:pt idx="555">-0.015746400627653</cx:pt>
          <cx:pt idx="556">-0.018586776217534601</cx:pt>
          <cx:pt idx="557">0.00325958668620246</cx:pt>
          <cx:pt idx="558">0.00069562554735104302</cx:pt>
          <cx:pt idx="559">-0.00024443173434409999</cx:pt>
          <cx:pt idx="560">5.1014731628577603e-05</cx:pt>
          <cx:pt idx="561">-2.1826189852319e-05</cx:pt>
          <cx:pt idx="562">0.00135548293991614</cx:pt>
          <cx:pt idx="563">0.022562334410034201</cx:pt>
          <cx:pt idx="564">0.047592832474845699</cx:pt>
          <cx:pt idx="565">0.012866877866292301</cx:pt>
          <cx:pt idx="566">0.010625773316709599</cx:pt>
          <cx:pt idx="567">0.0138815611995825</cx:pt>
          <cx:pt idx="568">0.0013557352173727501</cx:pt>
          <cx:pt idx="569">0.027222503464842399</cx:pt>
          <cx:pt idx="570">0.033948089449624998</cx:pt>
          <cx:pt idx="571">0.023565655556345301</cx:pt>
          <cx:pt idx="572">-0.0084592776310962094</cx:pt>
          <cx:pt idx="573">-0.024512070160830901</cx:pt>
          <cx:pt idx="574">-0.041404211998489301</cx:pt>
          <cx:pt idx="575">-0.0261123165701737</cx:pt>
          <cx:pt idx="576">-0.0197071479122253</cx:pt>
          <cx:pt idx="577">-0.0051650788514254501</cx:pt>
          <cx:pt idx="578">0.068468947987590401</cx:pt>
          <cx:pt idx="579">0.034154542003925002</cx:pt>
          <cx:pt idx="580">0.039204662304121597</cx:pt>
          <cx:pt idx="581">0.0250471762669984</cx:pt>
          <cx:pt idx="582">-0.0262201790744644</cx:pt>
          <cx:pt idx="583">-0.027985754252840299</cx:pt>
          <cx:pt idx="584">-0.0247154798577198</cx:pt>
          <cx:pt idx="585">0.00039882040415821702</cx:pt>
          <cx:pt idx="586">0.00085928771809247603</cx:pt>
          <cx:pt idx="587">0.000101229706897716</cx:pt>
          <cx:pt idx="588">9.1730027232371595e-05</cx:pt>
          <cx:pt idx="589">-0.00015904413806013801</cx:pt>
          <cx:pt idx="590">0.0029726323749725502</cx:pt>
          <cx:pt idx="591">0.026223642007724101</cx:pt>
          <cx:pt idx="592">0.049281001503072797</cx:pt>
          <cx:pt idx="593">0.0155066059205336</cx:pt>
          <cx:pt idx="594">0.0161651499601661</cx:pt>
          <cx:pt idx="595">0.063016243986012202</cx:pt>
          <cx:pt idx="596">0.033331201184113902</cx:pt>
          <cx:pt idx="597">0.0054565242853034804</cx:pt>
          <cx:pt idx="598">0.061585148515584102</cx:pt>
          <cx:pt idx="599">0.058398146964869703</cx:pt>
          <cx:pt idx="600">0.069772626511883498</cx:pt>
          <cx:pt idx="601">0.031843555031881701</cx:pt>
          <cx:pt idx="602">-0.014699738074458299</cx:pt>
          <cx:pt idx="603">-0.0106355318028014</cx:pt>
          <cx:pt idx="604">0.0059736959434466101</cx:pt>
          <cx:pt idx="605">-0.0032973752112776902</cx:pt>
          <cx:pt idx="606">0.027781098035620001</cx:pt>
          <cx:pt idx="607">0.0113024293876254</cx:pt>
          <cx:pt idx="608">0.037238597592694801</cx:pt>
          <cx:pt idx="609">0.0074651339050393201</cx:pt>
          <cx:pt idx="610">-0.038277201967908202</cx:pt>
          <cx:pt idx="611">-0.0241186685938579</cx:pt>
          <cx:pt idx="612">-0.0090224505240216503</cx:pt>
          <cx:pt idx="613">0.00223022787409958</cx:pt>
          <cx:pt idx="614">-0.00039310538839344001</cx:pt>
          <cx:pt idx="615">-0.00031670237985359902</cx:pt>
          <cx:pt idx="616">0.00020262591279645399</cx:pt>
          <cx:pt idx="617">2.5639578833199701e-05</cx:pt>
          <cx:pt idx="618">0.0027455518328900102</cx:pt>
          <cx:pt idx="619">0.014159239674418799</cx:pt>
          <cx:pt idx="620">0.037804391202380799</cx:pt>
          <cx:pt idx="621">0.044333527753620899</cx:pt>
          <cx:pt idx="622">0.010384662558691001</cx:pt>
          <cx:pt idx="623">0.057798148836097497</cx:pt>
          <cx:pt idx="624">0.046994111016965497</cx:pt>
          <cx:pt idx="625">-0.027659049983835001</cx:pt>
          <cx:pt idx="626">-0.019013931318852501</cx:pt>
          <cx:pt idx="627">0.037116284869803</cx:pt>
          <cx:pt idx="628">0.050202825756514503</cx:pt>
          <cx:pt idx="629">0.059226642847654803</cx:pt>
          <cx:pt idx="630">-0.0089356155279095503</cx:pt>
          <cx:pt idx="631">-0.00263402576473279</cx:pt>
          <cx:pt idx="632">-0.00139919348458641</cx:pt>
          <cx:pt idx="633">0.020634640368134598</cx:pt>
          <cx:pt idx="634">0.035074213049766698</cx:pt>
          <cx:pt idx="635">0.0098231193145676896</cx:pt>
          <cx:pt idx="636">-0.00011510655838520401</cx:pt>
          <cx:pt idx="637">-0.018160916440598401</cx:pt>
          <cx:pt idx="638">-0.017211497312503599</cx:pt>
          <cx:pt idx="639">-0.00227217670113304</cx:pt>
          <cx:pt idx="640">-0.0025396244970030302</cx:pt>
          <cx:pt idx="641">0.00097281402509815696</cx:pt>
          <cx:pt idx="642">-1.43601992352133e-05</cx:pt>
          <cx:pt idx="643">-0.00025225955953616503</cx:pt>
          <cx:pt idx="644">0.00026376903996616402</cx:pt>
          <cx:pt idx="645">0.00030156447230592098</cx:pt>
          <cx:pt idx="646">0.0033869664411051502</cx:pt>
          <cx:pt idx="647">0.00727656535486853</cx:pt>
          <cx:pt idx="648">0.025910098246575398</cx:pt>
          <cx:pt idx="649">0.045451681133581799</cx:pt>
          <cx:pt idx="650">0.035695638265996602</cx:pt>
          <cx:pt idx="651">0.048805690806274303</cx:pt>
          <cx:pt idx="652">0.028835500760417</cx:pt>
          <cx:pt idx="653">0.0108876724857121</cx:pt>
          <cx:pt idx="654">-0.0031634791215538298</cx:pt>
          <cx:pt idx="655">0.020836138161388001</cx:pt>
          <cx:pt idx="656">-0.0077175279542833703</cx:pt>
          <cx:pt idx="657">0.0398345209873519</cx:pt>
          <cx:pt idx="658">-0.010409241122271699</cx:pt>
          <cx:pt idx="659">0.024362994572544101</cx:pt>
          <cx:pt idx="660">0.0165059379275663</cx:pt>
          <cx:pt idx="661">0.054087867028597997</cx:pt>
          <cx:pt idx="662">0.012211280400509301</cx:pt>
          <cx:pt idx="663">-0.024411964938319999</cx:pt>
          <cx:pt idx="664">-0.0128191200300971</cx:pt>
          <cx:pt idx="665">-0.0259756377667692</cx:pt>
          <cx:pt idx="666">-0.021306842571251702</cx:pt>
          <cx:pt idx="667">-0.0030466007024522301</cx:pt>
          <cx:pt idx="668">-0.0023596824549859301</cx:pt>
          <cx:pt idx="669">-0.000116303949928707</cx:pt>
          <cx:pt idx="670">-7.6927160650479902e-05</cx:pt>
          <cx:pt idx="671">-0.00053619209823563198</cx:pt>
          <cx:pt idx="672">0.00029933176116988202</cx:pt>
          <cx:pt idx="673">-2.55535149435753e-05</cx:pt>
          <cx:pt idx="674">0.00082873552673842397</cx:pt>
          <cx:pt idx="675">0.0080887774361852703</cx:pt>
          <cx:pt idx="676">0.0210297529198449</cx:pt>
          <cx:pt idx="677">0.023281223140983898</cx:pt>
          <cx:pt idx="678">0.044239957170577202</cx:pt>
          <cx:pt idx="679">0.043979736338259003</cx:pt>
          <cx:pt idx="680">0.026440886521896401</cx:pt>
          <cx:pt idx="681">0.033323089858272703</cx:pt>
          <cx:pt idx="682">0.030941265468026401</cx:pt>
          <cx:pt idx="683">0.018099287880025499</cx:pt>
          <cx:pt idx="684">0.0060271249612451798</cx:pt>
          <cx:pt idx="685">-0.0271044255188965</cx:pt>
          <cx:pt idx="686">0.0027320592356947998</cx:pt>
          <cx:pt idx="687">-0.0088344435437526306</cx:pt>
          <cx:pt idx="688">-0.000946384968146568</cx:pt>
          <cx:pt idx="689">0.033322231200839297</cx:pt>
          <cx:pt idx="690">-0.033733339410649203</cx:pt>
          <cx:pt idx="691">-0.066513185691008198</cx:pt>
          <cx:pt idx="692">-0.029472058650266201</cx:pt>
          <cx:pt idx="693">-0.0092764699566613203</cx:pt>
          <cx:pt idx="694">-0.0053285566641772296</cx:pt>
          <cx:pt idx="695">-0.0031449880062777102</cx:pt>
          <cx:pt idx="696">-0.00516674614478286</cx:pt>
          <cx:pt idx="697">4.2171528703979902e-05</cx:pt>
          <cx:pt idx="698">0.00066920714569057799</cx:pt>
          <cx:pt idx="699">7.4426746575421502e-05</cx:pt>
          <cx:pt idx="700">9.7310232438272394e-05</cx:pt>
          <cx:pt idx="701">-0.00056473391901575205</cx:pt>
          <cx:pt idx="702">-0.00046091594248306203</cx:pt>
          <cx:pt idx="703">0.00066315606180618</cx:pt>
          <cx:pt idx="704">0.0072927280272009898</cx:pt>
          <cx:pt idx="705">0.013448727384832</cx:pt>
          <cx:pt idx="706">0.015495093665229401</cx:pt>
          <cx:pt idx="707">0.021993940778938199</cx:pt>
          <cx:pt idx="708">0.035837077190547198</cx:pt>
          <cx:pt idx="709">0.039705143587231602</cx:pt>
          <cx:pt idx="710">0.055546413574121198</cx:pt>
          <cx:pt idx="711">0.047662661691548001</cx:pt>
          <cx:pt idx="712">0.0305112986168306</cx:pt>
          <cx:pt idx="713">0.0035106459886817599</cx:pt>
          <cx:pt idx="714">-0.024927896149927499</cx:pt>
          <cx:pt idx="715">0.0053490304877443799</cx:pt>
          <cx:pt idx="716">0.023473845475729501</cx:pt>
          <cx:pt idx="717">-0.027218081852856599</cx:pt>
          <cx:pt idx="718">-0.031962808092522998</cx:pt>
          <cx:pt idx="719">0.0047301604586262001</cx:pt>
          <cx:pt idx="720">0.0014942716656847</cx:pt>
          <cx:pt idx="721">0.0063055529382613999</cx:pt>
          <cx:pt idx="722">0.00158524107999055</cx:pt>
          <cx:pt idx="723">-0.00025473291069473298</cx:pt>
          <cx:pt idx="724">0.00050275440871313604</cx:pt>
          <cx:pt idx="725">0.00022357678018289999</cx:pt>
          <cx:pt idx="726">0.00058912368133156104</cx:pt>
          <cx:pt idx="727">-0.00076547973508078097</cx:pt>
          <cx:pt idx="728">-0.000195742019714661</cx:pt>
          <cx:pt idx="729">0.00038874908068525701</cx:pt>
          <cx:pt idx="730">-0.000408754169592253</cx:pt>
          <cx:pt idx="731">-7.9519498289520494e-05</cx:pt>
          <cx:pt idx="732">0.0010103259044211799</cx:pt>
          <cx:pt idx="733">-1.23773245334638e-05</cx:pt>
          <cx:pt idx="734">0.000711482249112419</cx:pt>
          <cx:pt idx="735">0.0011792337895528101</cx:pt>
          <cx:pt idx="736">0.00025392727108504399</cx:pt>
          <cx:pt idx="737">-0.0039004521341684099</cx:pt>
          <cx:pt idx="738">0.00332777162369344</cx:pt>
          <cx:pt idx="739">0.0090190832774407793</cx:pt>
          <cx:pt idx="740">0.0046904183374262302</cx:pt>
          <cx:pt idx="741">0.0090555026712703292</cx:pt>
          <cx:pt idx="742">-0.00185889859313327</cx:pt>
          <cx:pt idx="743">0.0055227101998198301</cx:pt>
          <cx:pt idx="744">0.0075186042387012002</cx:pt>
          <cx:pt idx="745">0.0079521276218539692</cx:pt>
          <cx:pt idx="746">0.0070328291115914401</cx:pt>
          <cx:pt idx="747">0.0070493569602629201</cx:pt>
          <cx:pt idx="748">0.00081345476278016804</cx:pt>
          <cx:pt idx="749">0.00283402293885403</cx:pt>
          <cx:pt idx="750">0.0029053206863011299</cx:pt>
          <cx:pt idx="751">-0.00076931031663186704</cx:pt>
          <cx:pt idx="752">2.6625876810347201e-06</cx:pt>
          <cx:pt idx="753">-9.0920381614411705e-05</cx:pt>
          <cx:pt idx="754">-0.000276949339819703</cx:pt>
          <cx:pt idx="755">-0.000140154810335214</cx:pt>
          <cx:pt idx="756">0.00044635162485059802</cx:pt>
          <cx:pt idx="757">-0.00028734646064335501</cx:pt>
          <cx:pt idx="758">-0.00043353657966916102</cx:pt>
          <cx:pt idx="759">-3.1075049659156903e-05</cx:pt>
          <cx:pt idx="760">-0.00027399693292500302</cx:pt>
          <cx:pt idx="761">-0.00028935345010618399</cx:pt>
          <cx:pt idx="762">5.3686500189839398e-05</cx:pt>
          <cx:pt idx="763">-0.000215336114563852</cx:pt>
          <cx:pt idx="764">0.00035953466796922399</cx:pt>
          <cx:pt idx="765">-0.000229982146222057</cx:pt>
          <cx:pt idx="766">-0.00019753367815393799</cx:pt>
          <cx:pt idx="767">-3.0637504982499201e-05</cx:pt>
          <cx:pt idx="768">-0.00026276181893338999</cx:pt>
          <cx:pt idx="769">-0.00029406724903807002</cx:pt>
          <cx:pt idx="770">7.4886140868468204e-05</cx:pt>
          <cx:pt idx="771">0.000157972808916535</cx:pt>
          <cx:pt idx="772">-0.00035392180181136799</cx:pt>
          <cx:pt idx="773">-0.00062270187618861301</cx:pt>
          <cx:pt idx="774">-0.0038770545067355298</cx:pt>
          <cx:pt idx="775">-0.0051065679232683396</cx:pt>
          <cx:pt idx="776">-0.00082965589234318404</cx:pt>
          <cx:pt idx="777">0.00034936533174232499</cx:pt>
          <cx:pt idx="778">0.00038032255294521901</cx:pt>
          <cx:pt idx="779">0.00034266651692379298</cx:pt>
          <cx:pt idx="780">-0.000443964340533743</cx:pt>
          <cx:pt idx="781">-0.00032950851078558999</cx:pt>
          <cx:pt idx="782">0.000109385766306709</cx:pt>
          <cx:pt idx="783">0.00015336617467299801</cx:pt>
        </cx:lvl>
      </cx:numDim>
    </cx:data>
    <cx:data id="165">
      <cx:numDim type="val">
        <cx:f>'001_WA_F - 副本'!$FJ$1:$FJ$784</cx:f>
        <cx:lvl ptCount="784" formatCode="0.00E+00">
          <cx:pt idx="0">4.7695074376436301e-05</cx:pt>
          <cx:pt idx="1">-0.00017010344277169901</cx:pt>
          <cx:pt idx="2">-0.00021722117417020701</cx:pt>
          <cx:pt idx="3">0.00061626431987965905</cx:pt>
          <cx:pt idx="4">-0.000240938546334483</cx:pt>
          <cx:pt idx="5">0.000315202932230701</cx:pt>
          <cx:pt idx="6">-0.00067635924325269996</cx:pt>
          <cx:pt idx="7">6.6090023030716805e-05</cx:pt>
          <cx:pt idx="8">6.2744473754544202e-05</cx:pt>
          <cx:pt idx="9">-0.000343138578926352</cx:pt>
          <cx:pt idx="10">-0.00024507431031921002</cx:pt>
          <cx:pt idx="11">0.0011346649829952499</cx:pt>
          <cx:pt idx="12">-0.00033845533750453402</cx:pt>
          <cx:pt idx="13">-0.00046382446444240098</cx:pt>
          <cx:pt idx="14">-0.00039931378192530699</cx:pt>
          <cx:pt idx="15">-0.00010767459874655499</cx:pt>
          <cx:pt idx="16">0.00018179886012541501</cx:pt>
          <cx:pt idx="17">0.00043987525757313198</cx:pt>
          <cx:pt idx="18">0.00020735424612647199</cx:pt>
          <cx:pt idx="19">0.00048046799097004403</cx:pt>
          <cx:pt idx="20">-7.0831536110938696e-05</cx:pt>
          <cx:pt idx="21">0.00040306656297069002</cx:pt>
          <cx:pt idx="22">-0.00037734292042489599</cx:pt>
          <cx:pt idx="23">0.00023160808446852301</cx:pt>
          <cx:pt idx="24">-0.00071486448390085001</cx:pt>
          <cx:pt idx="25">0.00049203457115815498</cx:pt>
          <cx:pt idx="26">-1.5823736177442399e-05</cx:pt>
          <cx:pt idx="27">-0.00051773743805943995</cx:pt>
          <cx:pt idx="28">-0.00031112263159902497</cx:pt>
          <cx:pt idx="29">0.00028109123123115301</cx:pt>
          <cx:pt idx="30">-0.00055017079716234395</cx:pt>
          <cx:pt idx="31">-0.000108671603762731</cx:pt>
          <cx:pt idx="32">0.00026801820359882098</cx:pt>
          <cx:pt idx="33">3.26211649069398e-05</cx:pt>
          <cx:pt idx="34">-0.00132183626056047</cx:pt>
          <cx:pt idx="35">-0.00242797465081546</cx:pt>
          <cx:pt idx="36">-0.0022443548089550601</cx:pt>
          <cx:pt idx="37">-0.00086218797603226601</cx:pt>
          <cx:pt idx="38">-0.00110170948685066</cx:pt>
          <cx:pt idx="39">-0.0029848211808623901</cx:pt>
          <cx:pt idx="40">-0.00429786704696343</cx:pt>
          <cx:pt idx="41">-0.0013847838479422699</cx:pt>
          <cx:pt idx="42">8.5260338110522199e-05</cx:pt>
          <cx:pt idx="43">-0.00091503934109418196</cx:pt>
          <cx:pt idx="44">-0.00149847644052758</cx:pt>
          <cx:pt idx="45">-0.0014252361926659399</cx:pt>
          <cx:pt idx="46">0.000558984853519414</cx:pt>
          <cx:pt idx="47">-0.00061436628663418403</cx:pt>
          <cx:pt idx="48">-0.00038765880872931798</cx:pt>
          <cx:pt idx="49">-0.00086850599028911199</cx:pt>
          <cx:pt idx="50">-0.0011409906745657799</cx:pt>
          <cx:pt idx="51">-0.00087922165367022495</cx:pt>
          <cx:pt idx="52">0.00029203685401932999</cx:pt>
          <cx:pt idx="53">-0.00012271549013967699</cx:pt>
          <cx:pt idx="54">0.00040180615450054798</cx:pt>
          <cx:pt idx="55">0.00013891910333519101</cx:pt>
          <cx:pt idx="56">-9.4984489265052501e-05</cx:pt>
          <cx:pt idx="57">0.00030278182328097699</cx:pt>
          <cx:pt idx="58">-0.00080194268176576704</cx:pt>
          <cx:pt idx="59">-0.0010150833013333901</cx:pt>
          <cx:pt idx="60">-0.000452180142195151</cx:pt>
          <cx:pt idx="61">-7.2101709899275994e-05</cx:pt>
          <cx:pt idx="62">-0.00066830904925519298</cx:pt>
          <cx:pt idx="63">-0.0041606578890174698</cx:pt>
          <cx:pt idx="64">-0.0041292545777045896</cx:pt>
          <cx:pt idx="65">-0.0044704237223246396</cx:pt>
          <cx:pt idx="66">-0.0091484792180713901</cx:pt>
          <cx:pt idx="67">-0.012370903030839001</cx:pt>
          <cx:pt idx="68">-0.0159245738636603</cx:pt>
          <cx:pt idx="69">-0.0137652804483104</cx:pt>
          <cx:pt idx="70">-0.01182365690043</cx:pt>
          <cx:pt idx="71">-0.0089760659791037496</cx:pt>
          <cx:pt idx="72">-0.0081773019290730994</cx:pt>
          <cx:pt idx="73">-0.0053116769502171302</cx:pt>
          <cx:pt idx="74">-0.0044585164784145996</cx:pt>
          <cx:pt idx="75">-0.00262914943936465</cx:pt>
          <cx:pt idx="76">-0.0018103652978746999</cx:pt>
          <cx:pt idx="77">-0.00214609673339562</cx:pt>
          <cx:pt idx="78">-0.0016878409285281</cx:pt>
          <cx:pt idx="79">-0.00190266865553924</cx:pt>
          <cx:pt idx="80">-0.00023598007184665699</cx:pt>
          <cx:pt idx="81">-1.52426762482865e-05</cx:pt>
          <cx:pt idx="82">-0.00023485005985790299</cx:pt>
          <cx:pt idx="83">0.00083185094967897996</cx:pt>
          <cx:pt idx="84">0.00024173383794882</cx:pt>
          <cx:pt idx="85">-0.00080023395254744405</cx:pt>
          <cx:pt idx="86">-0.00031793065922563498</cx:pt>
          <cx:pt idx="87">0.00051245491091643101</cx:pt>
          <cx:pt idx="88">-1.41067861807716e-05</cx:pt>
          <cx:pt idx="89">-0.00046905052652257</cx:pt>
          <cx:pt idx="90">-0.0024536214425238301</cx:pt>
          <cx:pt idx="91">-0.00605614017116191</cx:pt>
          <cx:pt idx="92">-0.0085548810748153504</cx:pt>
          <cx:pt idx="93">-0.014516917938716701</cx:pt>
          <cx:pt idx="94">-0.017629674395920399</cx:pt>
          <cx:pt idx="95">-0.015872079109908701</cx:pt>
          <cx:pt idx="96">-0.029920946102087499</cx:pt>
          <cx:pt idx="97">-0.041841222002367097</cx:pt>
          <cx:pt idx="98">-0.033663257563599697</cx:pt>
          <cx:pt idx="99">-0.025497457073569901</cx:pt>
          <cx:pt idx="100">-0.0079368897430135196</cx:pt>
          <cx:pt idx="101">0.0109617834551075</cx:pt>
          <cx:pt idx="102">0.018124315377732101</cx:pt>
          <cx:pt idx="103">0.015405311349053701</cx:pt>
          <cx:pt idx="104">0.0085205215911692903</cx:pt>
          <cx:pt idx="105">0.0030282939662659302</cx:pt>
          <cx:pt idx="106">0.00018945456654530799</cx:pt>
          <cx:pt idx="107">-0.00065186478336861796</cx:pt>
          <cx:pt idx="108">-0.0010485040386158399</cx:pt>
          <cx:pt idx="109">-0.0004506779128409</cx:pt>
          <cx:pt idx="110">-0.000274841736914709</cx:pt>
          <cx:pt idx="111">0.00039927611258746198</cx:pt>
          <cx:pt idx="112">0.000169313548203765</cx:pt>
          <cx:pt idx="113">-0.00035366382037400201</cx:pt>
          <cx:pt idx="114">3.50957995002382e-06</cx:pt>
          <cx:pt idx="115">0.00049641334570122797</cx:pt>
          <cx:pt idx="116">0.00083587754128108002</cx:pt>
          <cx:pt idx="117">3.9998105238073998e-05</cx:pt>
          <cx:pt idx="118">-0.0035119446137892299</cx:pt>
          <cx:pt idx="119">-0.0067773529639575201</cx:pt>
          <cx:pt idx="120">-0.0157392343106228</cx:pt>
          <cx:pt idx="121">-0.0223966860097293</cx:pt>
          <cx:pt idx="122">-0.018804027502493902</cx:pt>
          <cx:pt idx="123">-0.010913892824436401</cx:pt>
          <cx:pt idx="124">-0.032781845063008401</cx:pt>
          <cx:pt idx="125">-0.039430262357512097</cx:pt>
          <cx:pt idx="126">-0.047397878615397501</cx:pt>
          <cx:pt idx="127">-0.027937906067974399</cx:pt>
          <cx:pt idx="128">-0.00054572173008744004</cx:pt>
          <cx:pt idx="129">0.010963167313664699</cx:pt>
          <cx:pt idx="130">0.025002882793759</cx:pt>
          <cx:pt idx="131">0.0211136318734199</cx:pt>
          <cx:pt idx="132">0.00745378661804028</cx:pt>
          <cx:pt idx="133">0.015688704600314001</cx:pt>
          <cx:pt idx="134">0.013374755691024301</cx:pt>
          <cx:pt idx="135">0.014516704412310601</cx:pt>
          <cx:pt idx="136">0.0112778444249741</cx:pt>
          <cx:pt idx="137">0.0025675854512025699</cx:pt>
          <cx:pt idx="138">-0.000497779063682978</cx:pt>
          <cx:pt idx="139">-0.00036882198139332498</cx:pt>
          <cx:pt idx="140">0.00043853242375039398</cx:pt>
          <cx:pt idx="141">-0.00032112294384054898</cx:pt>
          <cx:pt idx="142">0.00033253585764314602</cx:pt>
          <cx:pt idx="143">-0.00090186887532472005</cx:pt>
          <cx:pt idx="144">-0.0030323704450874499</cx:pt>
          <cx:pt idx="145">0.0042520036941212699</cx:pt>
          <cx:pt idx="146">0.0050946544125913202</cx:pt>
          <cx:pt idx="147">-0.00067895474678182405</cx:pt>
          <cx:pt idx="148">0.0019521784673041599</cx:pt>
          <cx:pt idx="149">0.0052101922961913299</cx:pt>
          <cx:pt idx="150">0.0071479889215511202</cx:pt>
          <cx:pt idx="151">0.016163472699856098</cx:pt>
          <cx:pt idx="152">-0.0013280970866732999</cx:pt>
          <cx:pt idx="153">-0.0065533011689659698</cx:pt>
          <cx:pt idx="154">0.00383952256146452</cx:pt>
          <cx:pt idx="155">-0.018384226745789201</cx:pt>
          <cx:pt idx="156">-0.022028571480154899</cx:pt>
          <cx:pt idx="157">0.0028439283371042099</cx:pt>
          <cx:pt idx="158">0.0070620460922242896</cx:pt>
          <cx:pt idx="159">-0.015453208499890399</cx:pt>
          <cx:pt idx="160">-0.0051948867254989397</cx:pt>
          <cx:pt idx="161">-0.0072005327450026697</cx:pt>
          <cx:pt idx="162">0.0025491216286529302</cx:pt>
          <cx:pt idx="163">0.0133676903672402</cx:pt>
          <cx:pt idx="164">0.016155343781812201</cx:pt>
          <cx:pt idx="165">0.00574189482512346</cx:pt>
          <cx:pt idx="166">0.000224473975908662</cx:pt>
          <cx:pt idx="167">0.00058499452362013198</cx:pt>
          <cx:pt idx="168">-0.00078033203225331602</cx:pt>
          <cx:pt idx="169">0.00030450066298612501</cx:pt>
          <cx:pt idx="170">-0.000156391201437986</cx:pt>
          <cx:pt idx="171">-0.00073623419420259096</cx:pt>
          <cx:pt idx="172">-0.0038619180307065499</cx:pt>
          <cx:pt idx="173">0.00347746155484313</cx:pt>
          <cx:pt idx="174">0.0102051821584125</cx:pt>
          <cx:pt idx="175">-7.7504010896448805e-05</cx:pt>
          <cx:pt idx="176">0.016501464132073901</cx:pt>
          <cx:pt idx="177">0.0274068239028529</cx:pt>
          <cx:pt idx="178">0.0223229345959138</cx:pt>
          <cx:pt idx="179">0.0141945736665492</cx:pt>
          <cx:pt idx="180">0.0107693492806451</cx:pt>
          <cx:pt idx="181">0.036755878016705198</cx:pt>
          <cx:pt idx="182">0.0264202032765069</cx:pt>
          <cx:pt idx="183">0.00361273475873123</cx:pt>
          <cx:pt idx="184">0.011900363921050599</cx:pt>
          <cx:pt idx="185">0.029875416907709899</cx:pt>
          <cx:pt idx="186">0.017780404352074501</cx:pt>
          <cx:pt idx="187">-0.0049809784048639102</cx:pt>
          <cx:pt idx="188">-0.0063708603937444198</cx:pt>
          <cx:pt idx="189">-0.0126324968400627</cx:pt>
          <cx:pt idx="190">-0.0071398577819497596</cx:pt>
          <cx:pt idx="191">0.00224311106804332</cx:pt>
          <cx:pt idx="192">0.011536125403298</cx:pt>
          <cx:pt idx="193">0.0022932962990569699</cx:pt>
          <cx:pt idx="194">0.00087481747159396598</cx:pt>
          <cx:pt idx="195">8.8857378052596898e-05</cx:pt>
          <cx:pt idx="196">0.000208647321237822</cx:pt>
          <cx:pt idx="197">0.00019654924029394101</cx:pt>
          <cx:pt idx="198">0.00150123973386463</cx:pt>
          <cx:pt idx="199">0.00083030436213427897</cx:pt>
          <cx:pt idx="200">-0.0089591726788831299</cx:pt>
          <cx:pt idx="201">-0.0147368058966591</cx:pt>
          <cx:pt idx="202">0.00028389940410766302</cx:pt>
          <cx:pt idx="203">-0.0072555738391783999</cx:pt>
          <cx:pt idx="204">0.0044095159274511403</cx:pt>
          <cx:pt idx="205">0.0127106201023648</cx:pt>
          <cx:pt idx="206">0.0087352070883335298</cx:pt>
          <cx:pt idx="207">0.011332668218675899</cx:pt>
          <cx:pt idx="208">0.038017991737591697</cx:pt>
          <cx:pt idx="209">0.037308581025464103</cx:pt>
          <cx:pt idx="210">0.0089310167422434195</cx:pt>
          <cx:pt idx="211">-0.0155296130927272</cx:pt>
          <cx:pt idx="212">-0.00069919651870226898</cx:pt>
          <cx:pt idx="213">0.026398816029086499</cx:pt>
          <cx:pt idx="214">0.0086627476826282405</cx:pt>
          <cx:pt idx="215">-0.000919633206096791</cx:pt>
          <cx:pt idx="216">-0.0042909268293570202</cx:pt>
          <cx:pt idx="217">-0.020026272919236199</cx:pt>
          <cx:pt idx="218">-0.0166008857909145</cx:pt>
          <cx:pt idx="219">0.0057872738740372799</cx:pt>
          <cx:pt idx="220">0.0035225009248534599</cx:pt>
          <cx:pt idx="221">-0.0043035367290592298</cx:pt>
          <cx:pt idx="222">0.0010427456797403401</cx:pt>
          <cx:pt idx="223">-0.00053488967720701104</cx:pt>
          <cx:pt idx="224">-0.00032564551827426601</cx:pt>
          <cx:pt idx="225">-0.00097599050620514501</cx:pt>
          <cx:pt idx="226">0.00155015745562127</cx:pt>
          <cx:pt idx="227">0.0029133983364110598</cx:pt>
          <cx:pt idx="228">-0.0042993953860012797</cx:pt>
          <cx:pt idx="229">-0.010179372889214401</cx:pt>
          <cx:pt idx="230">-0.0064717192019731603</cx:pt>
          <cx:pt idx="231">-0.0048753322219611999</cx:pt>
          <cx:pt idx="232">0.021898509754739</cx:pt>
          <cx:pt idx="233">0.013542686214796601</cx:pt>
          <cx:pt idx="234">0.0084147997401370408</cx:pt>
          <cx:pt idx="235">0.030028361693773001</cx:pt>
          <cx:pt idx="236">0.0132246327165082</cx:pt>
          <cx:pt idx="237">0.0083466322015976393</cx:pt>
          <cx:pt idx="238">-0.0054471960820800004</cx:pt>
          <cx:pt idx="239">0.0020009769268726999</cx:pt>
          <cx:pt idx="240">-0.0067572668829325097</cx:pt>
          <cx:pt idx="241">-0.00152190002549364</cx:pt>
          <cx:pt idx="242">0.0116662638504503</cx:pt>
          <cx:pt idx="243">-0.0088609717750029703</cx:pt>
          <cx:pt idx="244">-0.016350764448166501</cx:pt>
          <cx:pt idx="245">-0.0086032634862955801</cx:pt>
          <cx:pt idx="246">-0.014557804237192501</cx:pt>
          <cx:pt idx="247">-0.010066340258341199</cx:pt>
          <cx:pt idx="248">0.0034036288034082099</cx:pt>
          <cx:pt idx="249">-0.0013248210793408901</cx:pt>
          <cx:pt idx="250">-0.00067505466375915996</cx:pt>
          <cx:pt idx="251">-9.9290359272205295e-05</cx:pt>
          <cx:pt idx="252">0.00052577384861903604</cx:pt>
          <cx:pt idx="253">0.00013718610158004201</cx:pt>
          <cx:pt idx="254">0.0016274240642816201</cx:pt>
          <cx:pt idx="255">0.0032369145136557599</cx:pt>
          <cx:pt idx="256">-0.00365404038384207</cx:pt>
          <cx:pt idx="257">-0.0099984621179195297</cx:pt>
          <cx:pt idx="258">0.0016170551889055701</cx:pt>
          <cx:pt idx="259">-0.0070126533919810897</cx:pt>
          <cx:pt idx="260">0.0061987745124865998</cx:pt>
          <cx:pt idx="261">0.0095276550263878896</cx:pt>
          <cx:pt idx="262">0.0020209716280614898</cx:pt>
          <cx:pt idx="263">-0.0065461681283822204</cx:pt>
          <cx:pt idx="264">-0.0062407767304968297</cx:pt>
          <cx:pt idx="265">0.00200185973893737</cx:pt>
          <cx:pt idx="266">-0.0052142363035119601</cx:pt>
          <cx:pt idx="267">0.00177072018504614</cx:pt>
          <cx:pt idx="268">-0.00119129109983945</cx:pt>
          <cx:pt idx="269">0.035136059011288703</cx:pt>
          <cx:pt idx="270">0.0064690170277981298</cx:pt>
          <cx:pt idx="271">-0.0049684851848960298</cx:pt>
          <cx:pt idx="272">-0.0054814647461501201</cx:pt>
          <cx:pt idx="273">-0.014744120739264</cx:pt>
          <cx:pt idx="274">-0.031631281002523597</cx:pt>
          <cx:pt idx="275">-0.023369397657591801</cx:pt>
          <cx:pt idx="276">-0.016467965782149499</cx:pt>
          <cx:pt idx="277">-0.0052851273453483104</cx:pt>
          <cx:pt idx="278">-5.6968250065215402e-05</cx:pt>
          <cx:pt idx="279">0.0056516619104287303</cx:pt>
          <cx:pt idx="280">-0.000102829707025547</cx:pt>
          <cx:pt idx="281">0.000120187281656469</cx:pt>
          <cx:pt idx="282">0.0021256169009122401</cx:pt>
          <cx:pt idx="283">0.0019288811001648999</cx:pt>
          <cx:pt idx="284">-0.0083416760086436597</cx:pt>
          <cx:pt idx="285">-0.011977682578668301</cx:pt>
          <cx:pt idx="286">-0.0062964792387891098</cx:pt>
          <cx:pt idx="287">-0.017112629298963799</cx:pt>
          <cx:pt idx="288">-0.0092969557672233308</cx:pt>
          <cx:pt idx="289">0.010018291941280901</cx:pt>
          <cx:pt idx="290">-0.0024955663973144099</cx:pt>
          <cx:pt idx="291">-0.025723797030255399</cx:pt>
          <cx:pt idx="292">-0.0104997294010387</cx:pt>
          <cx:pt idx="293">-0.015634297880658898</cx:pt>
          <cx:pt idx="294">-0.022984226231379599</cx:pt>
          <cx:pt idx="295">-0.00123869762709117</cx:pt>
          <cx:pt idx="296">0.015171701342084299</cx:pt>
          <cx:pt idx="297">0.0138752413245642</cx:pt>
          <cx:pt idx="298">0.0131425208647531</cx:pt>
          <cx:pt idx="299">0.016671030627750799</cx:pt>
          <cx:pt idx="300">-0.0075013544305004799</cx:pt>
          <cx:pt idx="301">-0.041641460376485501</cx:pt>
          <cx:pt idx="302">-0.030026155267522298</cx:pt>
          <cx:pt idx="303">-0.0230925901290291</cx:pt>
          <cx:pt idx="304">-0.0113139196103489</cx:pt>
          <cx:pt idx="305">0.00027367957800368201</cx:pt>
          <cx:pt idx="306">-3.9197459766240702e-05</cx:pt>
          <cx:pt idx="307">0.0028208948236711599</cx:pt>
          <cx:pt idx="308">-0.00012456395665807601</cx:pt>
          <cx:pt idx="309">-0.00071001338652259399</cx:pt>
          <cx:pt idx="310">0.0045340136058962203</cx:pt>
          <cx:pt idx="311">0.0010983096745268901</cx:pt>
          <cx:pt idx="312">-0.0101795690114401</cx:pt>
          <cx:pt idx="313">-0.0018580839599325501</cx:pt>
          <cx:pt idx="314">0.01682619179221</cx:pt>
          <cx:pt idx="315">0.010589218398886499</cx:pt>
          <cx:pt idx="316">0.024333870384789999</cx:pt>
          <cx:pt idx="317">0.021019573871511099</cx:pt>
          <cx:pt idx="318">0.0181798741420083</cx:pt>
          <cx:pt idx="319">-0.00308704272433651</cx:pt>
          <cx:pt idx="320">-0.0025051150267277099</cx:pt>
          <cx:pt idx="321">-0.016902988082115801</cx:pt>
          <cx:pt idx="322">-0.00688598158622115</cx:pt>
          <cx:pt idx="323">0.0148454259895195</cx:pt>
          <cx:pt idx="324">0.0310951727280083</cx:pt>
          <cx:pt idx="325">0.020056768487651099</cx:pt>
          <cx:pt idx="326">0.0081734544381563204</cx:pt>
          <cx:pt idx="327">0.0034888143110846101</cx:pt>
          <cx:pt idx="328">-0.0043245237628513102</cx:pt>
          <cx:pt idx="329">-0.0150778715946117</cx:pt>
          <cx:pt idx="330">-0.0023411131683049699</cx:pt>
          <cx:pt idx="331">-0.021569759492305999</cx:pt>
          <cx:pt idx="332">-0.0196404363984111</cx:pt>
          <cx:pt idx="333">-0.0058397204140062603</cx:pt>
          <cx:pt idx="334">-0.00120110132429855</cx:pt>
          <cx:pt idx="335">-4.8611478254551202e-05</cx:pt>
          <cx:pt idx="336">0.00013804040129148401</cx:pt>
          <cx:pt idx="337">-0.000219824666048586</cx:pt>
          <cx:pt idx="338">0.00196981573629635</cx:pt>
          <cx:pt idx="339">-0.00327956233214126</cx:pt>
          <cx:pt idx="340">0.0031468733156549801</cx:pt>
          <cx:pt idx="341">0.0011427410036758401</cx:pt>
          <cx:pt idx="342">0.0099407953841533</cx:pt>
          <cx:pt idx="343">0.0190236046723119</cx:pt>
          <cx:pt idx="344">0.0145838788506542</cx:pt>
          <cx:pt idx="345">-0.0017483488094816901</cx:pt>
          <cx:pt idx="346">-0.0019096510548807001</cx:pt>
          <cx:pt idx="347">-0.033891996187153897</cx:pt>
          <cx:pt idx="348">-0.022613846572605002</cx:pt>
          <cx:pt idx="349">0.0106994884330168</cx:pt>
          <cx:pt idx="350">0.01100208242392</cx:pt>
          <cx:pt idx="351">0.027264090996315798</cx:pt>
          <cx:pt idx="352">0.0054314407317599903</cx:pt>
          <cx:pt idx="353">-0.016765482814486501</cx:pt>
          <cx:pt idx="354">-0.00200205172704879</cx:pt>
          <cx:pt idx="355">-0.026683276901341001</cx:pt>
          <cx:pt idx="356">-0.0015786526528296101</cx:pt>
          <cx:pt idx="357">-0.0033547335153365902</cx:pt>
          <cx:pt idx="358">-0.0010167431418182499</cx:pt>
          <cx:pt idx="359">-0.020642163998901598</cx:pt>
          <cx:pt idx="360">-0.023542174328395199</cx:pt>
          <cx:pt idx="361">-0.0034704912460449002</cx:pt>
          <cx:pt idx="362">-0.0015799185237946</cx:pt>
          <cx:pt idx="363">0.00020293498892789001</cx:pt>
          <cx:pt idx="364">-0.00066969531289567496</cx:pt>
          <cx:pt idx="365">-0.00037180760529923401</cx:pt>
          <cx:pt idx="366">0.00097780766938040009</cx:pt>
          <cx:pt idx="367">-0.0036853282333178502</cx:pt>
          <cx:pt idx="368">0.0127185214396397</cx:pt>
          <cx:pt idx="369">-0.0049731150930887001</cx:pt>
          <cx:pt idx="370">0.0055278611910729702</cx:pt>
          <cx:pt idx="371">0.030231105068475799</cx:pt>
          <cx:pt idx="372">0.018377822548614399</cx:pt>
          <cx:pt idx="373">0.0074993210606193704</cx:pt>
          <cx:pt idx="374">-0.0048485905093340201</cx:pt>
          <cx:pt idx="375">-0.039215692504959002</cx:pt>
          <cx:pt idx="376">-0.015924806625697001</cx:pt>
          <cx:pt idx="377">0.0176845080519644</cx:pt>
          <cx:pt idx="378">0.015601063295628499</cx:pt>
          <cx:pt idx="379">0.020191635022312499</cx:pt>
          <cx:pt idx="380">0.0145908905425212</cx:pt>
          <cx:pt idx="381">0.0020596208648504298</cx:pt>
          <cx:pt idx="382">-0.026714608740325701</cx:pt>
          <cx:pt idx="383">-0.031714203139524298</cx:pt>
          <cx:pt idx="384">0.00167820192316561</cx:pt>
          <cx:pt idx="385">-0.00073184348322350996</cx:pt>
          <cx:pt idx="386">-0.015680278421244798</cx:pt>
          <cx:pt idx="387">-0.039764311172525497</cx:pt>
          <cx:pt idx="388">-0.038318306461790401</cx:pt>
          <cx:pt idx="389">-0.0128355287893988</cx:pt>
          <cx:pt idx="390">-0.0083993039188776306</cx:pt>
          <cx:pt idx="391">-0.00029649594907228699</cx:pt>
          <cx:pt idx="392">-0.00074230942766726296</cx:pt>
          <cx:pt idx="393">6.70434449425391e-05</cx:pt>
          <cx:pt idx="394">0.00022395484589896701</cx:pt>
          <cx:pt idx="395">0.00033255694446727801</cx:pt>
          <cx:pt idx="396">0.0116567031569337</cx:pt>
          <cx:pt idx="397">-0.0126420151746493</cx:pt>
          <cx:pt idx="398">-0.0032050410467880201</cx:pt>
          <cx:pt idx="399">0.032126116404091298</cx:pt>
          <cx:pt idx="400">0.0226720653792555</cx:pt>
          <cx:pt idx="401">0.0310350685027669</cx:pt>
          <cx:pt idx="402">-0.00055057198391932202</cx:pt>
          <cx:pt idx="403">-0.023916653117011001</cx:pt>
          <cx:pt idx="404">0.0026122930586282901</cx:pt>
          <cx:pt idx="405">0.024157056048698101</cx:pt>
          <cx:pt idx="406">0.0130891421389708</cx:pt>
          <cx:pt idx="407">0.041210238375255399</cx:pt>
          <cx:pt idx="408">0.016775185365405398</cx:pt>
          <cx:pt idx="409">0.00166693704617408</cx:pt>
          <cx:pt idx="410">-0.0106040767784126</cx:pt>
          <cx:pt idx="411">0.0022894462627248199</cx:pt>
          <cx:pt idx="412">0.014655271258769901</cx:pt>
          <cx:pt idx="413">-0.0025469568098332399</cx:pt>
          <cx:pt idx="414">-0.024884113607284899</cx:pt>
          <cx:pt idx="415">-0.039816449309155802</cx:pt>
          <cx:pt idx="416">-0.043123122595238803</cx:pt>
          <cx:pt idx="417">-0.014942589739334501</cx:pt>
          <cx:pt idx="418">-0.0041826707394190896</cx:pt>
          <cx:pt idx="419">5.8213204195367903e-05</cx:pt>
          <cx:pt idx="420">-0.00019555441884105601</cx:pt>
          <cx:pt idx="421">-0.00024887637691988</cx:pt>
          <cx:pt idx="422">-0.00097855653065905706</cx:pt>
          <cx:pt idx="423">0.0023666541695774698</cx:pt>
          <cx:pt idx="424">0.0088156493158444704</cx:pt>
          <cx:pt idx="425">-0.0055688147914255597</cx:pt>
          <cx:pt idx="426">-0.0010819504052036299</cx:pt>
          <cx:pt idx="427">0.020351116868258901</cx:pt>
          <cx:pt idx="428">0.028562450700512099</cx:pt>
          <cx:pt idx="429">0.037373562025358499</cx:pt>
          <cx:pt idx="430">0.049618077567562001</cx:pt>
          <cx:pt idx="431">0.038293011924851302</cx:pt>
          <cx:pt idx="432">0.023045158649334801</cx:pt>
          <cx:pt idx="433">0.015694579075058598</cx:pt>
          <cx:pt idx="434">0.013231886087710001</cx:pt>
          <cx:pt idx="435">0.0505177574548418</cx:pt>
          <cx:pt idx="436">0.0295695850248021</cx:pt>
          <cx:pt idx="437">0.031804073737539497</cx:pt>
          <cx:pt idx="438">0.0078945672787426695</cx:pt>
          <cx:pt idx="439">0.012098111589383899</cx:pt>
          <cx:pt idx="440">0.01743607476352</cx:pt>
          <cx:pt idx="441">0.0138552877608243</cx:pt>
          <cx:pt idx="442">0.0013624961478004699</cx:pt>
          <cx:pt idx="443">-0.0161417068717228</cx:pt>
          <cx:pt idx="444">-0.033610835157762801</cx:pt>
          <cx:pt idx="445">-0.0197073097249988</cx:pt>
          <cx:pt idx="446">-0.0011487610974379599</cx:pt>
          <cx:pt idx="447">-0.0011165197041335499</cx:pt>
          <cx:pt idx="448">0.00040988509045862602</cx:pt>
          <cx:pt idx="449">-0.00033561270678022901</cx:pt>
          <cx:pt idx="450">-0.00084833126104098204</cx:pt>
          <cx:pt idx="451">-0.0040424913391882899</cx:pt>
          <cx:pt idx="452">-0.0033148133347431102</cx:pt>
          <cx:pt idx="453">-0.0087737927049850208</cx:pt>
          <cx:pt idx="454">0.0051916071834989504</cx:pt>
          <cx:pt idx="455">0.016722390242525899</cx:pt>
          <cx:pt idx="456">0.035502795362931702</cx:pt>
          <cx:pt idx="457">0.045495009228482999</cx:pt>
          <cx:pt idx="458">0.071106945980501698</cx:pt>
          <cx:pt idx="459">0.078047848185444593</cx:pt>
          <cx:pt idx="460">0.095610859322773495</cx:pt>
          <cx:pt idx="461">0.064160122446334206</cx:pt>
          <cx:pt idx="462">0.0031009992634804901</cx:pt>
          <cx:pt idx="463">0.040168650319056601</cx:pt>
          <cx:pt idx="464">0.012843805157559601</cx:pt>
          <cx:pt idx="465">0.0097660539503250793</cx:pt>
          <cx:pt idx="466">0.011056831611519101</cx:pt>
          <cx:pt idx="467">0.0146314935169245</cx:pt>
          <cx:pt idx="468">0.010560382540282199</cx:pt>
          <cx:pt idx="469">-0.0050640087274419496</cx:pt>
          <cx:pt idx="470">-0.0066161536246790702</cx:pt>
          <cx:pt idx="471">-0.010010809659662201</cx:pt>
          <cx:pt idx="472">-0.022968356186983702</cx:pt>
          <cx:pt idx="473">-0.0221763869926795</cx:pt>
          <cx:pt idx="474">-0.0050496382986651598</cx:pt>
          <cx:pt idx="475">0.000175466559650328</cx:pt>
          <cx:pt idx="476">0.00022125668906337699</cx:pt>
          <cx:pt idx="477">-0.00016547689858560299</cx:pt>
          <cx:pt idx="478">-0.00211025239650577</cx:pt>
          <cx:pt idx="479">-0.010167460161053301</cx:pt>
          <cx:pt idx="480">-0.0148182893741216</cx:pt>
          <cx:pt idx="481">-0.0150254704558498</cx:pt>
          <cx:pt idx="482">-0.012333134475964199</cx:pt>
          <cx:pt idx="483">0.0061874340584983497</cx:pt>
          <cx:pt idx="484">0.020735474234285099</cx:pt>
          <cx:pt idx="485">0.027131173795353201</cx:pt>
          <cx:pt idx="486">0.0490575876298492</cx:pt>
          <cx:pt idx="487">0.065804089598834895</cx:pt>
          <cx:pt idx="488">0.079902815108379197</cx:pt>
          <cx:pt idx="489">0.055070270503286702</cx:pt>
          <cx:pt idx="490">-0.00187508510135816</cx:pt>
          <cx:pt idx="491">0.043388169297510201</cx:pt>
          <cx:pt idx="492">-0.0076797987925019502</cx:pt>
          <cx:pt idx="493">-0.018414155650989798</cx:pt>
          <cx:pt idx="494">-0.0088676016212377896</cx:pt>
          <cx:pt idx="495">-0.01137304141857</cx:pt>
          <cx:pt idx="496">-0.014893087656129801</cx:pt>
          <cx:pt idx="497">-0.0117420019515157</cx:pt>
          <cx:pt idx="498">-0.0077713315062304502</cx:pt>
          <cx:pt idx="499">-0.0110291582048657</cx:pt>
          <cx:pt idx="500">-0.018972868780303499</cx:pt>
          <cx:pt idx="501">-0.0108224539748058</cx:pt>
          <cx:pt idx="502">-0.00215405550666211</cx:pt>
          <cx:pt idx="503">-0.00089863716933341804</cx:pt>
          <cx:pt idx="504">0.00033356823377020899</cx:pt>
          <cx:pt idx="505">-0.00012577985358802401</cx:pt>
          <cx:pt idx="506">-0.0011056625641910299</cx:pt>
          <cx:pt idx="507">-0.0100113263262508</cx:pt>
          <cx:pt idx="508">-0.0171005169928364</cx:pt>
          <cx:pt idx="509">-0.017601278692255799</cx:pt>
          <cx:pt idx="510">-0.0321395971512786</cx:pt>
          <cx:pt idx="511">-0.034457435875540302</cx:pt>
          <cx:pt idx="512">-0.030169639433671101</cx:pt>
          <cx:pt idx="513">-0.0322114711635016</cx:pt>
          <cx:pt idx="514">-0.024207685200441399</cx:pt>
          <cx:pt idx="515">0.0048077137006438198</cx:pt>
          <cx:pt idx="516">-0.0129001290761112</cx:pt>
          <cx:pt idx="517">-0.0017457424049980501</cx:pt>
          <cx:pt idx="518">-0.013184451658890799</cx:pt>
          <cx:pt idx="519">-0.0209317954626571</cx:pt>
          <cx:pt idx="520">-0.029957220166202302</cx:pt>
          <cx:pt idx="521">-0.0036291745957904302</cx:pt>
          <cx:pt idx="522">-0.028679884803105599</cx:pt>
          <cx:pt idx="523">-0.025647353323989</cx:pt>
          <cx:pt idx="524">-0.015652028652586299</cx:pt>
          <cx:pt idx="525">-0.0116139173940315</cx:pt>
          <cx:pt idx="526">-0.017738048236347701</cx:pt>
          <cx:pt idx="527">-0.022236031437489201</cx:pt>
          <cx:pt idx="528">-0.0229938273375354</cx:pt>
          <cx:pt idx="529">-0.0079539523826616092</cx:pt>
          <cx:pt idx="530">0.00156518883528199</cx:pt>
          <cx:pt idx="531">-9.0321074239794398e-05</cx:pt>
          <cx:pt idx="532">0.000112136161575656</cx:pt>
          <cx:pt idx="533">-0.000189920517749076</cx:pt>
          <cx:pt idx="534">-0.00042519835005781802</cx:pt>
          <cx:pt idx="535">-0.0087656169237392296</cx:pt>
          <cx:pt idx="536">-0.016852415680625399</cx:pt>
          <cx:pt idx="537">-0.023711774799207198</cx:pt>
          <cx:pt idx="538">-0.044648424955708997</cx:pt>
          <cx:pt idx="539">-0.053597059384539701</cx:pt>
          <cx:pt idx="540">-0.065878316888745694</cx:pt>
          <cx:pt idx="541">-0.082230852381770095</cx:pt>
          <cx:pt idx="542">-0.094561846829728402</cx:pt>
          <cx:pt idx="543">-0.080416345412587895</cx:pt>
          <cx:pt idx="544">-0.080663021175628596</cx:pt>
          <cx:pt idx="545">-0.0675658869877062</cx:pt>
          <cx:pt idx="546">-0.035425454539107802</cx:pt>
          <cx:pt idx="547">-0.035916909721594802</cx:pt>
          <cx:pt idx="548">-0.0316480065357772</cx:pt>
          <cx:pt idx="549">-0.0054612368654515797</cx:pt>
          <cx:pt idx="550">-0.021681277560443201</cx:pt>
          <cx:pt idx="551">-0.0101682630523103</cx:pt>
          <cx:pt idx="552">-0.016971135101562</cx:pt>
          <cx:pt idx="553">-0.0107811705801183</cx:pt>
          <cx:pt idx="554">-0.020440616002004801</cx:pt>
          <cx:pt idx="555">-0.027185828934548</cx:pt>
          <cx:pt idx="556">-0.0177266323853916</cx:pt>
          <cx:pt idx="557">-0.0055431708718427196</cx:pt>
          <cx:pt idx="558">-0.0021375029647409298</cx:pt>
          <cx:pt idx="559">0.00014257977854520399</cx:pt>
          <cx:pt idx="560">-0.00084688516733396702</cx:pt>
          <cx:pt idx="561">-0.00045227926060207398</cx:pt>
          <cx:pt idx="562">-0.00050656384084249895</cx:pt>
          <cx:pt idx="563">-0.0050924170199652501</cx:pt>
          <cx:pt idx="564">-0.0149296756464495</cx:pt>
          <cx:pt idx="565">-0.0242183343057636</cx:pt>
          <cx:pt idx="566">-0.044238223085752697</cx:pt>
          <cx:pt idx="567">-0.059614094670885603</cx:pt>
          <cx:pt idx="568">-0.060428321260634299</cx:pt>
          <cx:pt idx="569">-0.077988007234671003</cx:pt>
          <cx:pt idx="570">-0.095957496688719807</cx:pt>
          <cx:pt idx="571">-0.098509931159532604</cx:pt>
          <cx:pt idx="572">-0.085254336759182495</cx:pt>
          <cx:pt idx="573">-0.018580160442915699</cx:pt>
          <cx:pt idx="574">-0.011385671413868301</cx:pt>
          <cx:pt idx="575">-0.0323672648213187</cx:pt>
          <cx:pt idx="576">-0.0117816208476305</cx:pt>
          <cx:pt idx="577">-0.0051179093690720103</cx:pt>
          <cx:pt idx="578">-0.013850546006889401</cx:pt>
          <cx:pt idx="579">-0.011930450251738899</cx:pt>
          <cx:pt idx="580">-0.0084356998928901104</cx:pt>
          <cx:pt idx="581">0.0044593791479643303</cx:pt>
          <cx:pt idx="582">-0.00359816342582207</cx:pt>
          <cx:pt idx="583">-0.0154734114199905</cx:pt>
          <cx:pt idx="584">-0.00378907608883614</cx:pt>
          <cx:pt idx="585">0.000292011036246404</cx:pt>
          <cx:pt idx="586">-0.00104045496408537</cx:pt>
          <cx:pt idx="587">-0.000201724162624615</cx:pt>
          <cx:pt idx="588">-0.00078875720732504305</cx:pt>
          <cx:pt idx="589">-0.00106857354492998</cx:pt>
          <cx:pt idx="590">-0.00050491543002041</cx:pt>
          <cx:pt idx="591">-0.0036646887527581099</cx:pt>
          <cx:pt idx="592">-0.0134546116177008</cx:pt>
          <cx:pt idx="593">-0.023071371324696999</cx:pt>
          <cx:pt idx="594">-0.033290245776113801</cx:pt>
          <cx:pt idx="595">-0.0342807459960216</cx:pt>
          <cx:pt idx="596">-0.026232296126648201</cx:pt>
          <cx:pt idx="597">-0.036357038863719403</cx:pt>
          <cx:pt idx="598">-0.032045290390735899</cx:pt>
          <cx:pt idx="599">-0.045678471062469299</cx:pt>
          <cx:pt idx="600">-0.00747431806091716</cx:pt>
          <cx:pt idx="601">0.0010544810457508199</cx:pt>
          <cx:pt idx="602">0.00140192253153872</cx:pt>
          <cx:pt idx="603">-0.0181068398419332</cx:pt>
          <cx:pt idx="604">-0.0022919988063680699</cx:pt>
          <cx:pt idx="605">-0.029936824327231201</cx:pt>
          <cx:pt idx="606">-0.025699574262995802</cx:pt>
          <cx:pt idx="607">-0.045001267193523299</cx:pt>
          <cx:pt idx="608">-0.023645271149045102</cx:pt>
          <cx:pt idx="609">-0.00052008238973535504</cx:pt>
          <cx:pt idx="610">-0.0067570462729797604</cx:pt>
          <cx:pt idx="611">-0.0120617630249107</cx:pt>
          <cx:pt idx="612">0.00488358174152619</cx:pt>
          <cx:pt idx="613">0.0015289489846165899</cx:pt>
          <cx:pt idx="614">-0.00076094603190721599</cx:pt>
          <cx:pt idx="615">0.00016218878081544901</cx:pt>
          <cx:pt idx="616">-0.000607183868868339</cx:pt>
          <cx:pt idx="617">-0.000227700673627274</cx:pt>
          <cx:pt idx="618">-0.00221378112953485</cx:pt>
          <cx:pt idx="619">-0.0055325155246303903</cx:pt>
          <cx:pt idx="620">-0.0095515343383947206</cx:pt>
          <cx:pt idx="621">-0.015397267677835899</cx:pt>
          <cx:pt idx="622">-0.020483302443175599</cx:pt>
          <cx:pt idx="623">-0.014224392333336</cx:pt>
          <cx:pt idx="624">-0.0019997600284566101</cx:pt>
          <cx:pt idx="625">-0.0150932453441991</cx:pt>
          <cx:pt idx="626">0.0057377517407106596</cx:pt>
          <cx:pt idx="627">0.0070066414898321498</cx:pt>
          <cx:pt idx="628">0.027007470606401102</cx:pt>
          <cx:pt idx="629">0.0035451501201916999</cx:pt>
          <cx:pt idx="630">-0.00124930627123153</cx:pt>
          <cx:pt idx="631">-0.027807791089043601</cx:pt>
          <cx:pt idx="632">-0.0299849248330652</cx:pt>
          <cx:pt idx="633">-0.045665151214952897</cx:pt>
          <cx:pt idx="634">-0.052439793908577101</cx:pt>
          <cx:pt idx="635">-0.052116884744584098</cx:pt>
          <cx:pt idx="636">-0.0279212003118662</cx:pt>
          <cx:pt idx="637">-0.01564957472053</cx:pt>
          <cx:pt idx="638">0.000114718617381953</cx:pt>
          <cx:pt idx="639">0.00084956515527558399</cx:pt>
          <cx:pt idx="640">0.0053093524617337899</cx:pt>
          <cx:pt idx="641">0.0053458220911608697</cx:pt>
          <cx:pt idx="642">0.0021146960594797099</cx:pt>
          <cx:pt idx="643">0.00053240630249542001</cx:pt>
          <cx:pt idx="644">0.000570854780620118</cx:pt>
          <cx:pt idx="645">-5.0922270908041698e-05</cx:pt>
          <cx:pt idx="646">-0.0011021790101503599</cx:pt>
          <cx:pt idx="647">-0.0039393297218218099</cx:pt>
          <cx:pt idx="648">-0.0056232303453104503</cx:pt>
          <cx:pt idx="649">-0.0021476976169013998</cx:pt>
          <cx:pt idx="650">-0.0018121309440236101</cx:pt>
          <cx:pt idx="651">-0.00123232291348405</cx:pt>
          <cx:pt idx="652">0.0078211262637146294</cx:pt>
          <cx:pt idx="653">-0.00427885168030791</cx:pt>
          <cx:pt idx="654">0.0071341485286146597</cx:pt>
          <cx:pt idx="655">0.017060836383521401</cx:pt>
          <cx:pt idx="656">0.0059840910566974397</cx:pt>
          <cx:pt idx="657">-0.0082349889270678499</cx:pt>
          <cx:pt idx="658">-0.012630271845306599</cx:pt>
          <cx:pt idx="659">-0.0278368769410418</cx:pt>
          <cx:pt idx="660">-0.027670514385190501</cx:pt>
          <cx:pt idx="661">-0.025262487941016501</cx:pt>
          <cx:pt idx="662">-0.045126361548897702</cx:pt>
          <cx:pt idx="663">-0.047327323900994402</cx:pt>
          <cx:pt idx="664">-0.022460706523157299</cx:pt>
          <cx:pt idx="665">-0.0043475936728786498</cx:pt>
          <cx:pt idx="666">0.00490398751942802</cx:pt>
          <cx:pt idx="667">0.0065316550117508303</cx:pt>
          <cx:pt idx="668">0.0103092766301699</cx:pt>
          <cx:pt idx="669">0.0055922044432761596</cx:pt>
          <cx:pt idx="670">0.00096166052112655297</cx:pt>
          <cx:pt idx="671">-0.00059045173526666599</cx:pt>
          <cx:pt idx="672">0.000104101387518942</cx:pt>
          <cx:pt idx="673">-0.00070568786915593698</cx:pt>
          <cx:pt idx="674">-0.00065234183968789004</cx:pt>
          <cx:pt idx="675">-4.0315028535844098e-07</cx:pt>
          <cx:pt idx="676">0.0063152889740394199</cx:pt>
          <cx:pt idx="677">0.0147143276771915</cx:pt>
          <cx:pt idx="678">0.019658761668089102</cx:pt>
          <cx:pt idx="679">0.030711228459991299</cx:pt>
          <cx:pt idx="680">0.044522005398134397</cx:pt>
          <cx:pt idx="681">0.018754897489228199</cx:pt>
          <cx:pt idx="682">0.025047820222174801</cx:pt>
          <cx:pt idx="683">0.012132921550772099</cx:pt>
          <cx:pt idx="684">-0.0099519010139834992</cx:pt>
          <cx:pt idx="685">-0.0013394897702429999</cx:pt>
          <cx:pt idx="686">-0.0073610827355516904</cx:pt>
          <cx:pt idx="687">-0.011992087498197799</cx:pt>
          <cx:pt idx="688">-0.0023362981180162401</cx:pt>
          <cx:pt idx="689">-0.015846449487245898</cx:pt>
          <cx:pt idx="690">-0.039962847489653203</cx:pt>
          <cx:pt idx="691">-0.0251729428780481</cx:pt>
          <cx:pt idx="692">0.00037187447147014099</cx:pt>
          <cx:pt idx="693">0.0131122024666859</cx:pt>
          <cx:pt idx="694">0.015472561490477601</cx:pt>
          <cx:pt idx="695">0.0113226795340075</cx:pt>
          <cx:pt idx="696">-0.0013782271435618799</cx:pt>
          <cx:pt idx="697">9.6949599662536603e-06</cx:pt>
          <cx:pt idx="698">-0.00032942795616548699</cx:pt>
          <cx:pt idx="699">-0.00021883937427599301</cx:pt>
          <cx:pt idx="700">0.00027609327811788299</cx:pt>
          <cx:pt idx="701">0.00039303967709093597</cx:pt>
          <cx:pt idx="702">-0.00010374821721250099</cx:pt>
          <cx:pt idx="703">1.95877589233189e-06</cx:pt>
          <cx:pt idx="704">0.00503509540660257</cx:pt>
          <cx:pt idx="705">0.010286474745747501</cx:pt>
          <cx:pt idx="706">0.0115028693788412</cx:pt>
          <cx:pt idx="707">0.022303480003170398</cx:pt>
          <cx:pt idx="708">0.034934474645864903</cx:pt>
          <cx:pt idx="709">0.029112889416868799</cx:pt>
          <cx:pt idx="710">0.015849518219473901</cx:pt>
          <cx:pt idx="711">0.0145395290644116</cx:pt>
          <cx:pt idx="712">0.0069810757833780402</cx:pt>
          <cx:pt idx="713">0.015495828261193501</cx:pt>
          <cx:pt idx="714">0.0099128755619261304</cx:pt>
          <cx:pt idx="715">0.0016276708211068001</cx:pt>
          <cx:pt idx="716">0.0088872613958705399</cx:pt>
          <cx:pt idx="717">-0.016387140686286199</cx:pt>
          <cx:pt idx="718">-0.0110119819473456</cx:pt>
          <cx:pt idx="719">0.0040499775638357096</cx:pt>
          <cx:pt idx="720">0.0095823891505914909</cx:pt>
          <cx:pt idx="721">0.0048265014112507101</cx:pt>
          <cx:pt idx="722">0.00068081722881590298</cx:pt>
          <cx:pt idx="723">-0.00090260221610687801</cx:pt>
          <cx:pt idx="724">-0.0026873391740024101</cx:pt>
          <cx:pt idx="725">-3.3231848525400497e-05</cx:pt>
          <cx:pt idx="726">-0.00063818783967453197</cx:pt>
          <cx:pt idx="727">0.00027244564648247699</cx:pt>
          <cx:pt idx="728">0.00074304435510293403</cx:pt>
          <cx:pt idx="729">-0.000348334820675988</cx:pt>
          <cx:pt idx="730">-8.70040503264166e-05</cx:pt>
          <cx:pt idx="731">-0.00032493672599535802</cx:pt>
          <cx:pt idx="732">0.0015328399307952599</cx:pt>
          <cx:pt idx="733">0.0038450355522186802</cx:pt>
          <cx:pt idx="734">0.0080574829946745193</cx:pt>
          <cx:pt idx="735">0.0115737301746245</cx:pt>
          <cx:pt idx="736">0.0175061737254876</cx:pt>
          <cx:pt idx="737">0.024441253312743001</cx:pt>
          <cx:pt idx="738">0.023036662592915601</cx:pt>
          <cx:pt idx="739">0.0202770516377976</cx:pt>
          <cx:pt idx="740">0.024505381188801498</cx:pt>
          <cx:pt idx="741">0.027983266251552501</cx:pt>
          <cx:pt idx="742">0.040673895166477299</cx:pt>
          <cx:pt idx="743">0.0291464682125178</cx:pt>
          <cx:pt idx="744">0.023165575568437</cx:pt>
          <cx:pt idx="745">0.017846490520131299</cx:pt>
          <cx:pt idx="746">0.0176417650060385</cx:pt>
          <cx:pt idx="747">0.010810199559467999</cx:pt>
          <cx:pt idx="748">0.0060208782731096802</cx:pt>
          <cx:pt idx="749">0.0040785427348015201</cx:pt>
          <cx:pt idx="750">0.00144436905442892</cx:pt>
          <cx:pt idx="751">0.00094437823490069802</cx:pt>
          <cx:pt idx="752">-0.00026095288486367799</cx:pt>
          <cx:pt idx="753">5.83002900743192e-05</cx:pt>
          <cx:pt idx="754">0.000709510573427779</cx:pt>
          <cx:pt idx="755">0.000182652547933685</cx:pt>
          <cx:pt idx="756">-0.000274567905109626</cx:pt>
          <cx:pt idx="757">-0.00070813465545479203</cx:pt>
          <cx:pt idx="758">0.00016583011447174399</cx:pt>
          <cx:pt idx="759">-0.00019186105771853201</cx:pt>
          <cx:pt idx="760">-0.00017174082024682099</cx:pt>
          <cx:pt idx="761">-0.000214741258754872</cx:pt>
          <cx:pt idx="762">1.4713918257789699e-05</cx:pt>
          <cx:pt idx="763">0.0018641421378157901</cx:pt>
          <cx:pt idx="764">0.00133384299048433</cx:pt>
          <cx:pt idx="765">0.0019351764241759899</cx:pt>
          <cx:pt idx="766">0.00066019717793827095</cx:pt>
          <cx:pt idx="767">0.00031142837565450299</cx:pt>
          <cx:pt idx="768">0.0019325203020849301</cx:pt>
          <cx:pt idx="769">0.0021135853098879802</cx:pt>
          <cx:pt idx="770">0.00699151598157221</cx:pt>
          <cx:pt idx="771">0.0041448359030369199</cx:pt>
          <cx:pt idx="772">0.00385132755304135</cx:pt>
          <cx:pt idx="773">0.0040168530534119996</cx:pt>
          <cx:pt idx="774">0.0085351576480990499</cx:pt>
          <cx:pt idx="775">0.00315913136983099</cx:pt>
          <cx:pt idx="776">0.00096836230604379996</cx:pt>
          <cx:pt idx="777">0.00059261951615839897</cx:pt>
          <cx:pt idx="778">0.0010525368604578</cx:pt>
          <cx:pt idx="779">0.000130102865248618</cx:pt>
          <cx:pt idx="780">-0.00045727228886495398</cx:pt>
          <cx:pt idx="781">0.000180306435028598</cx:pt>
          <cx:pt idx="782">-0.00051502986140646002</cx:pt>
          <cx:pt idx="783">5.3554185142463998e-05</cx:pt>
        </cx:lvl>
      </cx:numDim>
    </cx:data>
    <cx:data id="166">
      <cx:numDim type="val">
        <cx:f>'001_WA_F - 副本'!$FK$1:$FK$784</cx:f>
        <cx:lvl ptCount="784" formatCode="G/通用格式">
          <cx:pt idx="0">-0.00049425106918753105</cx:pt>
          <cx:pt idx="1">-7.4444556197896599e-05</cx:pt>
          <cx:pt idx="2">-0.00044565358800371002</cx:pt>
          <cx:pt idx="3">3.8621349648562797e-05</cx:pt>
          <cx:pt idx="4">0.000159976926285893</cx:pt>
          <cx:pt idx="5">-0.00028281327660938902</cx:pt>
          <cx:pt idx="6">0.00033341222177931502</cx:pt>
          <cx:pt idx="7">0.00037050345966189698</cx:pt>
          <cx:pt idx="8">-0.000293259822887356</cx:pt>
          <cx:pt idx="9">-0.000235487911938672</cx:pt>
          <cx:pt idx="10">-0.00027943238695151101</cx:pt>
          <cx:pt idx="11">-0.00072586314451850197</cx:pt>
          <cx:pt idx="12">-0.00069151810457521905</cx:pt>
          <cx:pt idx="13">-0.00047674633747753399</cx:pt>
          <cx:pt idx="14">1.8920554615073399e-05</cx:pt>
          <cx:pt idx="15">0.00075614959599436802</cx:pt>
          <cx:pt idx="16">-9.5157705773459393e-05</cx:pt>
          <cx:pt idx="17">-0.00055906568628177997</cx:pt>
          <cx:pt idx="18">-0.000291035597387599</cx:pt>
          <cx:pt idx="19">0.00036787147857301903</cx:pt>
          <cx:pt idx="20">8.9806244448061701e-05</cx:pt>
          <cx:pt idx="21">0.00057314640335139804</cx:pt>
          <cx:pt idx="22">0.000280968127446321</cx:pt>
          <cx:pt idx="23">0.00013563832473320901</cx:pt>
          <cx:pt idx="24">-0.000200560788345526</cx:pt>
          <cx:pt idx="25">-0.00065981858021808902</cx:pt>
          <cx:pt idx="26">-0.00026990623691830999</cx:pt>
          <cx:pt idx="27">-0.00080492180245714902</cx:pt>
          <cx:pt idx="28">-0.000248632632580749</cx:pt>
          <cx:pt idx="29">-2.4470504986440401e-05</cx:pt>
          <cx:pt idx="30">-0.00081523264816819397</cx:pt>
          <cx:pt idx="31">0.00077070082886282097</cx:pt>
          <cx:pt idx="32">0.00050811610278013702</cx:pt>
          <cx:pt idx="33">1.74508801209675e-05</cx:pt>
          <cx:pt idx="34">-0.00028083732862785202</cx:pt>
          <cx:pt idx="35">-0.0010923414369679899</cx:pt>
          <cx:pt idx="36">-0.00136754832512645</cx:pt>
          <cx:pt idx="37">0.00011883236399649</cx:pt>
          <cx:pt idx="38">-0.00069946804706199196</cx:pt>
          <cx:pt idx="39">-0.0025480141269027599</cx:pt>
          <cx:pt idx="40">-0.00072788234619688703</cx:pt>
          <cx:pt idx="41">-0.0026295883585789599</cx:pt>
          <cx:pt idx="42">-0.00038438482165677098</cx:pt>
          <cx:pt idx="43">0.00055613984430639399</cx:pt>
          <cx:pt idx="44">0.0024740464890948902</cx:pt>
          <cx:pt idx="45">0.00118000709133857</cx:pt>
          <cx:pt idx="46">-0.00040311646772473001</cx:pt>
          <cx:pt idx="47">-0.00028788494599665701</cx:pt>
          <cx:pt idx="48">-0.0011399111476047899</cx:pt>
          <cx:pt idx="49">-0.00102946381758127</cx:pt>
          <cx:pt idx="50">0.00041578963122406901</cx:pt>
          <cx:pt idx="51">-0.00019861958121931701</cx:pt>
          <cx:pt idx="52">0.00041476989367583998</cx:pt>
          <cx:pt idx="53">0.00025576523680972599</cx:pt>
          <cx:pt idx="54">0.00015058311502612101</cx:pt>
          <cx:pt idx="55">0.000276816857849904</cx:pt>
          <cx:pt idx="56">0.000228986591666658</cx:pt>
          <cx:pt idx="57">-0.00020793833941182399</cx:pt>
          <cx:pt idx="58">-1.7981574808420601e-05</cx:pt>
          <cx:pt idx="59">9.3767126593161205e-05</cx:pt>
          <cx:pt idx="60">0.00013180825366878901</cx:pt>
          <cx:pt idx="61">0.00033131310598013202</cx:pt>
          <cx:pt idx="62">-0.00024399245021076901</cx:pt>
          <cx:pt idx="63">-0.0014868830489364101</cx:pt>
          <cx:pt idx="64">-0.00060092761718930695</cx:pt>
          <cx:pt idx="65">-0.00048604028417177999</cx:pt>
          <cx:pt idx="66">0.00015025538379445701</cx:pt>
          <cx:pt idx="67">0.0042726364007120796</cx:pt>
          <cx:pt idx="68">-0.00102436348225584</cx:pt>
          <cx:pt idx="69">0.00342301995392484</cx:pt>
          <cx:pt idx="70">-0.012428115445339401</cx:pt>
          <cx:pt idx="71">-0.012080927747017099</cx:pt>
          <cx:pt idx="72">-0.00167333697142354</cx:pt>
          <cx:pt idx="73">0.0040410796221967598</cx:pt>
          <cx:pt idx="74">-0.0084458743741466207</cx:pt>
          <cx:pt idx="75">-0.0154857825039896</cx:pt>
          <cx:pt idx="76">-0.0094364034534649092</cx:pt>
          <cx:pt idx="77">-0.0077487546305102604</cx:pt>
          <cx:pt idx="78">-0.0040730868573877598</cx:pt>
          <cx:pt idx="79">-0.00071793493960004495</cx:pt>
          <cx:pt idx="80">0.0011503302598757301</cx:pt>
          <cx:pt idx="81">0.00044665342784611502</cx:pt>
          <cx:pt idx="82">0.00032206593812604903</cx:pt>
          <cx:pt idx="83">-4.4657683533906799e-05</cx:pt>
          <cx:pt idx="84">-0.00029305795447484199</cx:pt>
          <cx:pt idx="85">-0.00082570616644052602</cx:pt>
          <cx:pt idx="86">0.0021974757390905699</cx:pt>
          <cx:pt idx="87">0.000214995970877894</cx:pt>
          <cx:pt idx="88">-0.00062279068615211399</cx:pt>
          <cx:pt idx="89">-0.0028672867463336998</cx:pt>
          <cx:pt idx="90">-0.0013493479433723901</cx:pt>
          <cx:pt idx="91">0.00052332963920526001</cx:pt>
          <cx:pt idx="92">-0.0072749977002365797</cx:pt>
          <cx:pt idx="93">-0.0071871771447067703</cx:pt>
          <cx:pt idx="94">-0.0131688519285709</cx:pt>
          <cx:pt idx="95">0.0044051565389525401</cx:pt>
          <cx:pt idx="96">0.0150259975084556</cx:pt>
          <cx:pt idx="97">-0.0084919096718417304</cx:pt>
          <cx:pt idx="98">-0.048762016775940997</cx:pt>
          <cx:pt idx="99">-0.042565496017217597</cx:pt>
          <cx:pt idx="100">-0.031873248028208602</cx:pt>
          <cx:pt idx="101">-0.0133014569342008</cx:pt>
          <cx:pt idx="102">0.0013444460300478199</cx:pt>
          <cx:pt idx="103">-0.026838800145664601</cx:pt>
          <cx:pt idx="104">-0.038530868610859803</cx:pt>
          <cx:pt idx="105">-0.0208391787665872</cx:pt>
          <cx:pt idx="106">0.0017753089975638199</cx:pt>
          <cx:pt idx="107">0.00157494169190821</cx:pt>
          <cx:pt idx="108">-0.0022510722298869699</cx:pt>
          <cx:pt idx="109">4.3429886194366703e-05</cx:pt>
          <cx:pt idx="110">-0.00055657838420983101</cx:pt>
          <cx:pt idx="111">0.000127700790638182</cx:pt>
          <cx:pt idx="112">0.00058464712403771997</cx:pt>
          <cx:pt idx="113">0.00031052516354802498</cx:pt>
          <cx:pt idx="114">0.0043006176037009396</cx:pt>
          <cx:pt idx="115">0.00130781147399236</cx:pt>
          <cx:pt idx="116">-0.00050591449253663495</cx:pt>
          <cx:pt idx="117">0.0028312075933836799</cx:pt>
          <cx:pt idx="118">0.020201371415068101</cx:pt>
          <cx:pt idx="119">0.024601915645864801</cx:pt>
          <cx:pt idx="120">0.0140212382795184</cx:pt>
          <cx:pt idx="121">-0.00078549197029001796</cx:pt>
          <cx:pt idx="122">-0.00313006152010492</cx:pt>
          <cx:pt idx="123">0.0031168558190314399</cx:pt>
          <cx:pt idx="124">-0.0087878511348466592</cx:pt>
          <cx:pt idx="125">0.018505196089224001</cx:pt>
          <cx:pt idx="126">0.017499586117932099</cx:pt>
          <cx:pt idx="127">0.051795448408467899</cx:pt>
          <cx:pt idx="128">0.0331583693176511</cx:pt>
          <cx:pt idx="129">0.040654239145457002</cx:pt>
          <cx:pt idx="130">0.022894105360776101</cx:pt>
          <cx:pt idx="131">0.0120641160475057</cx:pt>
          <cx:pt idx="132">0.0041322520681420097</cx:pt>
          <cx:pt idx="133">-0.0089386645876494801</cx:pt>
          <cx:pt idx="134">-0.0128994867729669</cx:pt>
          <cx:pt idx="135">-0.015803079856232801</cx:pt>
          <cx:pt idx="136">-0.032434130103823199</cx:pt>
          <cx:pt idx="137">-0.00344459183254065</cx:pt>
          <cx:pt idx="138">-0.00021747137089473401</cx:pt>
          <cx:pt idx="139">-0.00287653253291967</cx:pt>
          <cx:pt idx="140">-0.00083563760210041398</cx:pt>
          <cx:pt idx="141">-0.0011484538198230101</cx:pt>
          <cx:pt idx="142">0.00079963778284564396</cx:pt>
          <cx:pt idx="143">0.000964485687360149</cx:pt>
          <cx:pt idx="144">0.00052269250163943003</cx:pt>
          <cx:pt idx="145">0.0031142816342710701</cx:pt>
          <cx:pt idx="146">-0.0087919194027423105</cx:pt>
          <cx:pt idx="147">0.0028242243848576698</cx:pt>
          <cx:pt idx="148">0.0149194588777815</cx:pt>
          <cx:pt idx="149">0.030931169385150899</cx:pt>
          <cx:pt idx="150">0.026532895979615501</cx:pt>
          <cx:pt idx="151">-0.0154868857942416</cx:pt>
          <cx:pt idx="152">0.025195047597092901</cx:pt>
          <cx:pt idx="153">-0.0055373339148049603</cx:pt>
          <cx:pt idx="154">0.0191286987552961</cx:pt>
          <cx:pt idx="155">0.019125419072745599</cx:pt>
          <cx:pt idx="156">0.039544184399723799</cx:pt>
          <cx:pt idx="157">0.00702869565345394</cx:pt>
          <cx:pt idx="158">0.0071568903397919896</cx:pt>
          <cx:pt idx="159">0.051635295507255603</cx:pt>
          <cx:pt idx="160">-0.020432020035644798</cx:pt>
          <cx:pt idx="161">0.051209594805076301</cx:pt>
          <cx:pt idx="162">0.0245853006532177</cx:pt>
          <cx:pt idx="163">-0.0129653466443815</cx:pt>
          <cx:pt idx="164">-0.0094719257866896101</cx:pt>
          <cx:pt idx="165">0.00026785354032706399</cx:pt>
          <cx:pt idx="166">-0.0059506108287585499</cx:pt>
          <cx:pt idx="167">-0.0041149456619589799</cx:pt>
          <cx:pt idx="168">0.00070912487492908903</cx:pt>
          <cx:pt idx="169">0.00014560020176392801</cx:pt>
          <cx:pt idx="170">-0.0056744287982840903</cx:pt>
          <cx:pt idx="171">0.00421414786307296</cx:pt>
          <cx:pt idx="172">0.0053794896904650899</cx:pt>
          <cx:pt idx="173">-0.00341256927893344</cx:pt>
          <cx:pt idx="174">-0.0321079795460434</cx:pt>
          <cx:pt idx="175">-0.042902844560982603</cx:pt>
          <cx:pt idx="176">-0.0215738291024383</cx:pt>
          <cx:pt idx="177">0.0149618545695744</cx:pt>
          <cx:pt idx="178">0.065585404498360506</cx:pt>
          <cx:pt idx="179">-0.020976518762843101</cx:pt>
          <cx:pt idx="180">0.041983156290070697</cx:pt>
          <cx:pt idx="181">-0.016022891190618001</cx:pt>
          <cx:pt idx="182">-0.067411608120116095</cx:pt>
          <cx:pt idx="183">-0.12765918417791999</cx:pt>
          <cx:pt idx="184">-0.060328698142481402</cx:pt>
          <cx:pt idx="185">0.048002093309134797</cx:pt>
          <cx:pt idx="186">0.0037901554825372002</cx:pt>
          <cx:pt idx="187">0.038507836489355199</cx:pt>
          <cx:pt idx="188">-0.00856607452567551</cx:pt>
          <cx:pt idx="189">0.051111757987819702</cx:pt>
          <cx:pt idx="190">0.051431766578034901</cx:pt>
          <cx:pt idx="191">-0.016700418615843399</cx:pt>
          <cx:pt idx="192">-0.016040146522188901</cx:pt>
          <cx:pt idx="193">-0.0042592136390390296</cx:pt>
          <cx:pt idx="194">0.00052178638328434805</cx:pt>
          <cx:pt idx="195">-0.0015320024671921699</cx:pt>
          <cx:pt idx="196">0.00058859263028033398</cx:pt>
          <cx:pt idx="197">0.00031432124847606102</cx:pt>
          <cx:pt idx="198">-0.0029988627881005702</cx:pt>
          <cx:pt idx="199">0.0125357534956089</cx:pt>
          <cx:pt idx="200">0.0254134124668083</cx:pt>
          <cx:pt idx="201">-0.0062073842005921</cx:pt>
          <cx:pt idx="202">-0.032891389388332401</cx:pt>
          <cx:pt idx="203">-0.0204029854883956</cx:pt>
          <cx:pt idx="204">-0.0030936095514351998</cx:pt>
          <cx:pt idx="205">0.041754178467635003</cx:pt>
          <cx:pt idx="206">0.062481791540774302</cx:pt>
          <cx:pt idx="207">-0.0551148540041176</cx:pt>
          <cx:pt idx="208">-0.026495842150629698</cx:pt>
          <cx:pt idx="209">0.021473885452042301</cx:pt>
          <cx:pt idx="210">-0.0618880833536457</cx:pt>
          <cx:pt idx="211">-0.076151330269904796</cx:pt>
          <cx:pt idx="212">-0.035840105371602198</cx:pt>
          <cx:pt idx="213">-0.0018666679828151999</cx:pt>
          <cx:pt idx="214">0.032614899678143003</cx:pt>
          <cx:pt idx="215">0.074489329582780497</cx:pt>
          <cx:pt idx="216">0.025050098979011101</cx:pt>
          <cx:pt idx="217">0.098421842616669905</cx:pt>
          <cx:pt idx="218">0.11573459339176199</cx:pt>
          <cx:pt idx="219">-0.020519632144757799</cx:pt>
          <cx:pt idx="220">-0.033996370197672598</cx:pt>
          <cx:pt idx="221">-0.0066469731380639904</cx:pt>
          <cx:pt idx="222">0.0058299837861277596</cx:pt>
          <cx:pt idx="223">-0.00121052108624948</cx:pt>
          <cx:pt idx="224">-0.0010904248909264799</cx:pt>
          <cx:pt idx="225">0.00178622588641807</cx:pt>
          <cx:pt idx="226">0.0042575199944643299</cx:pt>
          <cx:pt idx="227">0.0151623104524721</cx:pt>
          <cx:pt idx="228">0.043745440158138298</cx:pt>
          <cx:pt idx="229">0.018267521277411599</cx:pt>
          <cx:pt idx="230">-0.0189328164541702</cx:pt>
          <cx:pt idx="231">0.0489387758167006</cx:pt>
          <cx:pt idx="232">0.0049520615876155498</cx:pt>
          <cx:pt idx="233">-0.0119424603224507</cx:pt>
          <cx:pt idx="234">0.041274424385935898</cx:pt>
          <cx:pt idx="235">-0.0166034481735391</cx:pt>
          <cx:pt idx="236">-0.0057401705491661103</cx:pt>
          <cx:pt idx="237">0.070557945739867803</cx:pt>
          <cx:pt idx="238">0.18104815113181999</cx:pt>
          <cx:pt idx="239">0.119898910476086</cx:pt>
          <cx:pt idx="240">0.044734835974999998</cx:pt>
          <cx:pt idx="241">0.022399785707010299</cx:pt>
          <cx:pt idx="242">-0.0061136047742345098</cx:pt>
          <cx:pt idx="243">-6.8204217235345204e-05</cx:pt>
          <cx:pt idx="244">0.049106092072535801</cx:pt>
          <cx:pt idx="245">0.019162439743742599</cx:pt>
          <cx:pt idx="246">0.117239152580862</cx:pt>
          <cx:pt idx="247">0.053032772405683999</cx:pt>
          <cx:pt idx="248">-0.026562635519009101</cx:pt>
          <cx:pt idx="249">9.2325393123830196e-05</cx:pt>
          <cx:pt idx="250">0.0071135449925461697</cx:pt>
          <cx:pt idx="251">0.00044621552813421097</cx:pt>
          <cx:pt idx="252">0.00064387634104564999</cx:pt>
          <cx:pt idx="253">0.0023267166409380001</cx:pt>
          <cx:pt idx="254">0.0076787861046323002</cx:pt>
          <cx:pt idx="255">0.019376276534006601</cx:pt>
          <cx:pt idx="256">0.043420541426919798</cx:pt>
          <cx:pt idx="257">0.086941178552960297</cx:pt>
          <cx:pt idx="258">0.051101201678559798</cx:pt>
          <cx:pt idx="259">0.0184437582867184</cx:pt>
          <cx:pt idx="260">0.037334846495002398</cx:pt>
          <cx:pt idx="261">0.0073736788280024997</cx:pt>
          <cx:pt idx="262">0.056112186757162001</cx:pt>
          <cx:pt idx="263">0.018061722638982002</cx:pt>
          <cx:pt idx="264">0.089298769225077207</cx:pt>
          <cx:pt idx="265">0.081931188154550194</cx:pt>
          <cx:pt idx="266">0.087576657352917406</cx:pt>
          <cx:pt idx="267">0.086526517338377601</cx:pt>
          <cx:pt idx="268">0.062968246898613897</cx:pt>
          <cx:pt idx="269">0.0527996924904367</cx:pt>
          <cx:pt idx="270">-0.063914521221484902</cx:pt>
          <cx:pt idx="271">-0.041118884569239199</cx:pt>
          <cx:pt idx="272">-0.015824231019586198</cx:pt>
          <cx:pt idx="273">0.0115124287794874</cx:pt>
          <cx:pt idx="274">0.080925832822407007</cx:pt>
          <cx:pt idx="275">0.077653453342586304</cx:pt>
          <cx:pt idx="276">-0.0069049132917146797</cx:pt>
          <cx:pt idx="277">-0.0011830261398981701</cx:pt>
          <cx:pt idx="278">0.015707785282647602</cx:pt>
          <cx:pt idx="279">0.0029267862489964799</cx:pt>
          <cx:pt idx="280">0.00022173512859056699</cx:pt>
          <cx:pt idx="281">0.00220510796224768</cx:pt>
          <cx:pt idx="282">0.0087373919193596793</cx:pt>
          <cx:pt idx="283">0.012025254824745099</cx:pt>
          <cx:pt idx="284">0.047955963250109798</cx:pt>
          <cx:pt idx="285">0.099977439415458599</cx:pt>
          <cx:pt idx="286">0.085876420527032704</cx:pt>
          <cx:pt idx="287">0.015852440966493599</cx:pt>
          <cx:pt idx="288">0.071552129651402799</cx:pt>
          <cx:pt idx="289">0.035748248165403902</cx:pt>
          <cx:pt idx="290">0.17518343434359299</cx:pt>
          <cx:pt idx="291">0.098217778573921999</cx:pt>
          <cx:pt idx="292">0.0494478968190048</cx:pt>
          <cx:pt idx="293">-0.044556285902119297</cx:pt>
          <cx:pt idx="294">-0.102524771834935</cx:pt>
          <cx:pt idx="295">-0.025885253712973601</cx:pt>
          <cx:pt idx="296">-0.010532138056153301</cx:pt>
          <cx:pt idx="297">0.014803742341382301</cx:pt>
          <cx:pt idx="298">-0.035550160050332902</cx:pt>
          <cx:pt idx="299">0.039564904658913297</cx:pt>
          <cx:pt idx="300">0.028819645480870001</cx:pt>
          <cx:pt idx="301">0.0380711619930416</cx:pt>
          <cx:pt idx="302">0.025715047682733201</cx:pt>
          <cx:pt idx="303">0.029848389482208901</cx:pt>
          <cx:pt idx="304">0.012242767602048701</cx:pt>
          <cx:pt idx="305">-0.00405501165798246</cx:pt>
          <cx:pt idx="306">0.00201694597514069</cx:pt>
          <cx:pt idx="307">0.00046182649766663499</cx:pt>
          <cx:pt idx="308">-3.4166807331129898e-05</cx:pt>
          <cx:pt idx="309">0.00051595610787653597</cx:pt>
          <cx:pt idx="310">0.0052906784061771501</cx:pt>
          <cx:pt idx="311">-0.00086123412392380904</cx:pt>
          <cx:pt idx="312">0.039874631046320698</cx:pt>
          <cx:pt idx="313">0.08964259935287</cx:pt>
          <cx:pt idx="314">0.092225913232356294</cx:pt>
          <cx:pt idx="315">0.0703870109098403</cx:pt>
          <cx:pt idx="316">0.044660413434908799</cx:pt>
          <cx:pt idx="317">0.099007418082401696</cx:pt>
          <cx:pt idx="318">0.089536701665927199</cx:pt>
          <cx:pt idx="319">0.067727976438444804</cx:pt>
          <cx:pt idx="320">-0.0354018981431782</cx:pt>
          <cx:pt idx="321">-0.24273387203605301</cx:pt>
          <cx:pt idx="322">-0.20440080503917701</cx:pt>
          <cx:pt idx="323">-0.11321623598642699</cx:pt>
          <cx:pt idx="324">-0.049513253218012997</cx:pt>
          <cx:pt idx="325">0.010739866059625699</cx:pt>
          <cx:pt idx="326">-0.0234708885749291</cx:pt>
          <cx:pt idx="327">0.084834695459565401</cx:pt>
          <cx:pt idx="328">0.079274446846310895</cx:pt>
          <cx:pt idx="329">0.0228329276998144</cx:pt>
          <cx:pt idx="330">-0.046681048464553399</cx:pt>
          <cx:pt idx="331">0.0127497249218777</cx:pt>
          <cx:pt idx="332">-0.00454361053473644</cx:pt>
          <cx:pt idx="333">-0.0034583573007760399</cx:pt>
          <cx:pt idx="334">-0.0019964539550348399</cx:pt>
          <cx:pt idx="335">-0.00048233189779228102</cx:pt>
          <cx:pt idx="336">1.2564419932937001e-05</cx:pt>
          <cx:pt idx="337">0.0010285773751115899</cx:pt>
          <cx:pt idx="338">0.0013064161301272301</cx:pt>
          <cx:pt idx="339">-0.0249481897991067</cx:pt>
          <cx:pt idx="340">-0.0028026897847477201</cx:pt>
          <cx:pt idx="341">-0.023646463829413</cx:pt>
          <cx:pt idx="342">0.043163482250382697</cx:pt>
          <cx:pt idx="343">0.060008491168686597</cx:pt>
          <cx:pt idx="344">0.0124671911003919</cx:pt>
          <cx:pt idx="345">0.012589269021769101</cx:pt>
          <cx:pt idx="346">-0.025494134073709901</cx:pt>
          <cx:pt idx="347">-0.10093096189693899</cx:pt>
          <cx:pt idx="348">-0.19995132351129499</cx:pt>
          <cx:pt idx="349">-0.38436177173509001</cx:pt>
          <cx:pt idx="350">-0.23497315807937999</cx:pt>
          <cx:pt idx="351">-0.14445108803468601</cx:pt>
          <cx:pt idx="352">0.011195788640855501</cx:pt>
          <cx:pt idx="353">-0.073877510290745102</cx:pt>
          <cx:pt idx="354">-0.061864958791456502</cx:pt>
          <cx:pt idx="355">-0.0035749087043109098</cx:pt>
          <cx:pt idx="356">0.0098391711077130597</cx:pt>
          <cx:pt idx="357">-0.034532986108642402</cx:pt>
          <cx:pt idx="358">-0.109082422540961</cx:pt>
          <cx:pt idx="359">-0.040380038888621801</cx:pt>
          <cx:pt idx="360">0.0034421625238740799</cx:pt>
          <cx:pt idx="361">0.014759493988481601</cx:pt>
          <cx:pt idx="362">0.0075384302736895697</cx:pt>
          <cx:pt idx="363">0.0011807770891065</cx:pt>
          <cx:pt idx="364">-0.00075911090334314704</cx:pt>
          <cx:pt idx="365">0.00023150595813848499</cx:pt>
          <cx:pt idx="366">0.0027881121148074801</cx:pt>
          <cx:pt idx="367">-0.037664798365511801</cx:pt>
          <cx:pt idx="368">-0.073463830496779597</cx:pt>
          <cx:pt idx="369">-0.103529532638528</cx:pt>
          <cx:pt idx="370">-0.039816085982695898</cx:pt>
          <cx:pt idx="371">-0.077706310155099004</cx:pt>
          <cx:pt idx="372">-0.11840058837726899</cx:pt>
          <cx:pt idx="373">-0.097972418607152695</cx:pt>
          <cx:pt idx="374">-0.12926365954032101</cx:pt>
          <cx:pt idx="375">-0.107625904632917</cx:pt>
          <cx:pt idx="376">-0.27407223504905498</cx:pt>
          <cx:pt idx="377">-0.20176494842787601</cx:pt>
          <cx:pt idx="378">-0.078733082297784196</cx:pt>
          <cx:pt idx="379">-0.105879875627402</cx:pt>
          <cx:pt idx="380">-0.060498983946205002</cx:pt>
          <cx:pt idx="381">-0.014881512018926599</cx:pt>
          <cx:pt idx="382">-0.00053903186142630196</cx:pt>
          <cx:pt idx="383">-0.041797279024084998</cx:pt>
          <cx:pt idx="384">-0.066469239477566902</cx:pt>
          <cx:pt idx="385">-0.091224982287786499</cx:pt>
          <cx:pt idx="386">-0.069627447019122504</cx:pt>
          <cx:pt idx="387">-0.072798778246496401</cx:pt>
          <cx:pt idx="388">-0.0018311990233195201</cx:pt>
          <cx:pt idx="389">0.013229953245006899</cx:pt>
          <cx:pt idx="390">0.0084583350792665803</cx:pt>
          <cx:pt idx="391">0.0034802792293309398</cx:pt>
          <cx:pt idx="392">8.1182857606150195e-06</cx:pt>
          <cx:pt idx="393">0.00041958942037626098</cx:pt>
          <cx:pt idx="394">0.0023550691142095299</cx:pt>
          <cx:pt idx="395">-0.046549012926261998</cx:pt>
          <cx:pt idx="396">-0.108272558854039</cx:pt>
          <cx:pt idx="397">-0.15677847450027299</cx:pt>
          <cx:pt idx="398">-0.13748503999964601</cx:pt>
          <cx:pt idx="399">-0.174934862308497</cx:pt>
          <cx:pt idx="400">-0.222692712611328</cx:pt>
          <cx:pt idx="401">-0.246692972125789</cx:pt>
          <cx:pt idx="402">-0.201529277396755</cx:pt>
          <cx:pt idx="403">-0.15656580372159401</cx:pt>
          <cx:pt idx="404">-0.149961231180086</cx:pt>
          <cx:pt idx="405">-0.071838360199477494</cx:pt>
          <cx:pt idx="406">-0.014317917485390399</cx:pt>
          <cx:pt idx="407">-0.036895633934340803</cx:pt>
          <cx:pt idx="408">-0.046183705564081301</cx:pt>
          <cx:pt idx="409">-0.0109774194166469</cx:pt>
          <cx:pt idx="410">-0.029623184379438901</cx:pt>
          <cx:pt idx="411">-0.059494405396320199</cx:pt>
          <cx:pt idx="412">-0.127325848677075</cx:pt>
          <cx:pt idx="413">-0.040492276142670397</cx:pt>
          <cx:pt idx="414">-0.031430845500523497</cx:pt>
          <cx:pt idx="415">-0.052034010225869697</cx:pt>
          <cx:pt idx="416">-0.0079484949637638608</cx:pt>
          <cx:pt idx="417">0.0113597229441414</cx:pt>
          <cx:pt idx="418">0.0069293438085068597</cx:pt>
          <cx:pt idx="419">0.00069120305468689796</cx:pt>
          <cx:pt idx="420">-0.00039063921986268098</cx:pt>
          <cx:pt idx="421">-0.00066088155015462497</cx:pt>
          <cx:pt idx="422">0.000163560373277625</cx:pt>
          <cx:pt idx="423">-0.050969262084724298</cx:pt>
          <cx:pt idx="424">-0.122154143292433</cx:pt>
          <cx:pt idx="425">-0.177371212881898</cx:pt>
          <cx:pt idx="426">-0.17844789379505799</cx:pt>
          <cx:pt idx="427">-0.23194765518145799</cx:pt>
          <cx:pt idx="428">-0.26476665445084402</cx:pt>
          <cx:pt idx="429">-0.22066109556229799</cx:pt>
          <cx:pt idx="430">-0.16029172878429701</cx:pt>
          <cx:pt idx="431">-0.091967225772776995</cx:pt>
          <cx:pt idx="432">-0.055399005537320502</cx:pt>
          <cx:pt idx="433">0.0057249058532849303</cx:pt>
          <cx:pt idx="434">0.044905576549873698</cx:pt>
          <cx:pt idx="435">0.016147696161613701</cx:pt>
          <cx:pt idx="436">-0.0052966463062655298</cx:pt>
          <cx:pt idx="437">-0.109308984010449</cx:pt>
          <cx:pt idx="438">-0.091055112235502306</cx:pt>
          <cx:pt idx="439">-0.11865335403942601</cx:pt>
          <cx:pt idx="440">-0.068351750479977602</cx:pt>
          <cx:pt idx="441">-0.0267288678916347</cx:pt>
          <cx:pt idx="442">-0.047565030959150899</cx:pt>
          <cx:pt idx="443">-0.053869539460946102</cx:pt>
          <cx:pt idx="444">-0.00098865531001883196</cx:pt>
          <cx:pt idx="445">0.0106373620487938</cx:pt>
          <cx:pt idx="446">0.0080576544442788507</cx:pt>
          <cx:pt idx="447">0.0040382356900526802</cx:pt>
          <cx:pt idx="448">-0.00017210823334956699</cx:pt>
          <cx:pt idx="449">-0.00041529086732975702</cx:pt>
          <cx:pt idx="450">-0.0017315697641322801</cx:pt>
          <cx:pt idx="451">-0.035383271630911199</cx:pt>
          <cx:pt idx="452">-0.132163534070246</cx:pt>
          <cx:pt idx="453">-0.20120718507744301</cx:pt>
          <cx:pt idx="454">-0.20200806037468499</cx:pt>
          <cx:pt idx="455">-0.222234657742611</cx:pt>
          <cx:pt idx="456">-0.18910415337785599</cx:pt>
          <cx:pt idx="457">-0.11245852025332299</cx:pt>
          <cx:pt idx="458">-0.034467753105454302</cx:pt>
          <cx:pt idx="459">0.021631144178722798</cx:pt>
          <cx:pt idx="460">0.047212941985871303</cx:pt>
          <cx:pt idx="461">0.092331655485591302</cx:pt>
          <cx:pt idx="462">0.059524702523042997</cx:pt>
          <cx:pt idx="463">-0.046797962501112102</cx:pt>
          <cx:pt idx="464">0.052471950588595703</cx:pt>
          <cx:pt idx="465">0.015623541633919699</cx:pt>
          <cx:pt idx="466">-0.013745703852674001</cx:pt>
          <cx:pt idx="467">0.010236387936982699</cx:pt>
          <cx:pt idx="468">-0.029389572164479599</cx:pt>
          <cx:pt idx="469">0.048462016711219302</cx:pt>
          <cx:pt idx="470">-0.0164850568325688</cx:pt>
          <cx:pt idx="471">-0.01021348169959</cx:pt>
          <cx:pt idx="472">0.0091504094215138897</cx:pt>
          <cx:pt idx="473">0.0307304028476066</cx:pt>
          <cx:pt idx="474">0.0214739936467888</cx:pt>
          <cx:pt idx="475">0.0057212628308316903</cx:pt>
          <cx:pt idx="476">-0.000234983145809821</cx:pt>
          <cx:pt idx="477">-3.9816377329271303e-05</cx:pt>
          <cx:pt idx="478">-0.00121391110628521</cx:pt>
          <cx:pt idx="479">-0.0144191847516959</cx:pt>
          <cx:pt idx="480">-0.090341952783943899</cx:pt>
          <cx:pt idx="481">-0.137468021621894</cx:pt>
          <cx:pt idx="482">-0.15020947249633201</cx:pt>
          <cx:pt idx="483">-0.160534857498107</cx:pt>
          <cx:pt idx="484">-0.064776282226109996</cx:pt>
          <cx:pt idx="485">0.010308301140197901</cx:pt>
          <cx:pt idx="486">0.0230685443346277</cx:pt>
          <cx:pt idx="487">0.10218620928005399</cx:pt>
          <cx:pt idx="488">0.117375611793374</cx:pt>
          <cx:pt idx="489">0.12623300059077799</cx:pt>
          <cx:pt idx="490">0.083998406212248106</cx:pt>
          <cx:pt idx="491">-0.047880610839198999</cx:pt>
          <cx:pt idx="492">0.068139701709088896</cx:pt>
          <cx:pt idx="493">0.057624008590610197</cx:pt>
          <cx:pt idx="494">0.025600750690920999</cx:pt>
          <cx:pt idx="495">0.019135145623924502</cx:pt>
          <cx:pt idx="496">-0.0051437254532574203</cx:pt>
          <cx:pt idx="497">0.020177397747104499</cx:pt>
          <cx:pt idx="498">-0.012676513811454199</cx:pt>
          <cx:pt idx="499">0.0072450807417315704</cx:pt>
          <cx:pt idx="500">0.040059740213151299</cx:pt>
          <cx:pt idx="501">0.048962897433076399</cx:pt>
          <cx:pt idx="502">0.014856872921204</cx:pt>
          <cx:pt idx="503">0.00063121289379822795</cx:pt>
          <cx:pt idx="504">-0.000165707714909528</cx:pt>
          <cx:pt idx="505">-0.00014291684424233201</cx:pt>
          <cx:pt idx="506">-0.00286349798485348</cx:pt>
          <cx:pt idx="507">0.013960871117710201</cx:pt>
          <cx:pt idx="508">-0.027300174358194301</cx:pt>
          <cx:pt idx="509">-0.095132512351537496</cx:pt>
          <cx:pt idx="510">-0.094834691279420402</cx:pt>
          <cx:pt idx="511">-0.043054088430936298</cx:pt>
          <cx:pt idx="512">-0.0390647443605108</cx:pt>
          <cx:pt idx="513">0.013378844201018701</cx:pt>
          <cx:pt idx="514">0.039921226251044703</cx:pt>
          <cx:pt idx="515">0.068213647466162902</cx:pt>
          <cx:pt idx="516">0.084104812229988696</cx:pt>
          <cx:pt idx="517">0.091016008405481297</cx:pt>
          <cx:pt idx="518">-0.0064007606283619798</cx:pt>
          <cx:pt idx="519">0.041654750945183901</cx:pt>
          <cx:pt idx="520">0.0118283530162388</cx:pt>
          <cx:pt idx="521">-0.0091734354102114002</cx:pt>
          <cx:pt idx="522">-0.0056381229722205703</cx:pt>
          <cx:pt idx="523">-0.047148183887640402</cx:pt>
          <cx:pt idx="524">-0.069219988815143907</cx:pt>
          <cx:pt idx="525">-0.083314598051276001</cx:pt>
          <cx:pt idx="526">-0.035536250186292098</cx:pt>
          <cx:pt idx="527">0.031010319950559501</cx:pt>
          <cx:pt idx="528">0.056008629407739902</cx:pt>
          <cx:pt idx="529">0.0301036491568278</cx:pt>
          <cx:pt idx="530">0.00458400987166936</cx:pt>
          <cx:pt idx="531">0.0010517602167866901</cx:pt>
          <cx:pt idx="532">0.00018152653458940001</cx:pt>
          <cx:pt idx="533">-0.000425959707010778</cx:pt>
          <cx:pt idx="534">-0.0058160074470025701</cx:pt>
          <cx:pt idx="535">0.018278278581424699</cx:pt>
          <cx:pt idx="536">0.0295273904164906</cx:pt>
          <cx:pt idx="537">-0.0467540434387839</cx:pt>
          <cx:pt idx="538">-0.041494578494244601</cx:pt>
          <cx:pt idx="539">0.026599706155281198</cx:pt>
          <cx:pt idx="540">0.040963718895190397</cx:pt>
          <cx:pt idx="541">0.0243527434575255</cx:pt>
          <cx:pt idx="542">0.013957478847851999</cx:pt>
          <cx:pt idx="543">0.092774327978679794</cx:pt>
          <cx:pt idx="544">0.034411209255602399</cx:pt>
          <cx:pt idx="545">0.096782215831181101</cx:pt>
          <cx:pt idx="546">0.037820069507929599</cx:pt>
          <cx:pt idx="547">0.0528617282819158</cx:pt>
          <cx:pt idx="548">0.0029561684465333501</cx:pt>
          <cx:pt idx="549">-0.0125533567966362</cx:pt>
          <cx:pt idx="550">-0.088624539657660095</cx:pt>
          <cx:pt idx="551">-0.040866188827196198</cx:pt>
          <cx:pt idx="552">-0.103400873443262</cx:pt>
          <cx:pt idx="553">-0.094907056364127607</cx:pt>
          <cx:pt idx="554">-0.041673328178048599</cx:pt>
          <cx:pt idx="555">0.056862003772074898</cx:pt>
          <cx:pt idx="556">0.046061687305190897</cx:pt>
          <cx:pt idx="557">0.0262064727085701</cx:pt>
          <cx:pt idx="558">0.0045836395431209801</cx:pt>
          <cx:pt idx="559">0.00042104846343757498</cx:pt>
          <cx:pt idx="560">0.000129844991782319</cx:pt>
          <cx:pt idx="561">-0.00018616221226777399</cx:pt>
          <cx:pt idx="562">0.0033849165962850898</cx:pt>
          <cx:pt idx="563">0.048913864815935397</cx:pt>
          <cx:pt idx="564">0.063929941399703996</cx:pt>
          <cx:pt idx="565">-0.0162325253633318</cx:pt>
          <cx:pt idx="566">0.023282807260135999</cx:pt>
          <cx:pt idx="567">0.070037462565344502</cx:pt>
          <cx:pt idx="568">0.071882326999877302</cx:pt>
          <cx:pt idx="569">0.015036264397085801</cx:pt>
          <cx:pt idx="570">0.063369490479298504</cx:pt>
          <cx:pt idx="571">0.13560579667529199</cx:pt>
          <cx:pt idx="572">0.105844370349005</cx:pt>
          <cx:pt idx="573">0.032062107426149102</cx:pt>
          <cx:pt idx="574">0.059434567766226999</cx:pt>
          <cx:pt idx="575">0.039613487410370303</cx:pt>
          <cx:pt idx="576">0.0143761867460321</cx:pt>
          <cx:pt idx="577">0.0486034428521918</cx:pt>
          <cx:pt idx="578">0.055369167500417198</cx:pt>
          <cx:pt idx="579">-0.0066695767374959003</cx:pt>
          <cx:pt idx="580">-0.0014348750120066599</cx:pt>
          <cx:pt idx="581">0.0011537692965377501</cx:pt>
          <cx:pt idx="582">0.0296079974579153</cx:pt>
          <cx:pt idx="583">0.067900647594477601</cx:pt>
          <cx:pt idx="584">0.042571743213098097</cx:pt>
          <cx:pt idx="585">0.0155864041385899</cx:pt>
          <cx:pt idx="586">0.0038103722094747</cx:pt>
          <cx:pt idx="587">0.00023327056008391899</cx:pt>
          <cx:pt idx="588">0.00065035879878326704</cx:pt>
          <cx:pt idx="589">-0.00085015919704219101</cx:pt>
          <cx:pt idx="590">0.018901975855573801</cx:pt>
          <cx:pt idx="591">0.047187278525660299</cx:pt>
          <cx:pt idx="592">0.084892765625351405</cx:pt>
          <cx:pt idx="593">0.056334937350746801</cx:pt>
          <cx:pt idx="594">0.038737149335848702</cx:pt>
          <cx:pt idx="595">-0.0094024010149801399</cx:pt>
          <cx:pt idx="596">0.023369092128171402</cx:pt>
          <cx:pt idx="597">0.051318894138209899</cx:pt>
          <cx:pt idx="598">0.106972423438867</cx:pt>
          <cx:pt idx="599">0.0266908110049459</cx:pt>
          <cx:pt idx="600">0.030598341221438001</cx:pt>
          <cx:pt idx="601">0.0426256155561393</cx:pt>
          <cx:pt idx="602">0.046464636206047898</cx:pt>
          <cx:pt idx="603">0.076132898261011397</cx:pt>
          <cx:pt idx="604">0.035041708525439599</cx:pt>
          <cx:pt idx="605">0.078074528843226895</cx:pt>
          <cx:pt idx="606">0.091508819844370898</cx:pt>
          <cx:pt idx="607">0.056013277118052998</cx:pt>
          <cx:pt idx="608">-0.013661913268054901</cx:pt>
          <cx:pt idx="609">0.033095205765114898</cx:pt>
          <cx:pt idx="610">0.062172986092199303</cx:pt>
          <cx:pt idx="611">0.068707461458965405</cx:pt>
          <cx:pt idx="612">0.028263161636496999</cx:pt>
          <cx:pt idx="613">0.0123772338124783</cx:pt>
          <cx:pt idx="614">0.00055226946850200096</cx:pt>
          <cx:pt idx="615">-0.00036266195693371197</cx:pt>
          <cx:pt idx="616">-0.00040163389261324399</cx:pt>
          <cx:pt idx="617">0.0011356203383618101</cx:pt>
          <cx:pt idx="618">0.0076586091437976598</cx:pt>
          <cx:pt idx="619">0.00182249366347308</cx:pt>
          <cx:pt idx="620">0.034453395393452199</cx:pt>
          <cx:pt idx="621">0.075343536901567795</cx:pt>
          <cx:pt idx="622">0.061210457757390001</cx:pt>
          <cx:pt idx="623">0.059912822684360698</cx:pt>
          <cx:pt idx="624">0.0621127837932723</cx:pt>
          <cx:pt idx="625">0.15737560878397799</cx:pt>
          <cx:pt idx="626">0.075865946327292696</cx:pt>
          <cx:pt idx="627">0.047343550181086901</cx:pt>
          <cx:pt idx="628">-0.040406608944871601</cx:pt>
          <cx:pt idx="629">0.053627572394387597</cx:pt>
          <cx:pt idx="630">0.093342379780877893</cx:pt>
          <cx:pt idx="631">0.038983853823027201</cx:pt>
          <cx:pt idx="632">-0.048696725878758701</cx:pt>
          <cx:pt idx="633">0.032312147262015103</cx:pt>
          <cx:pt idx="634">0.0161018671288513</cx:pt>
          <cx:pt idx="635">0.0077037510321112598</cx:pt>
          <cx:pt idx="636">-0.026169200589644899</cx:pt>
          <cx:pt idx="637">0.020598607756407299</cx:pt>
          <cx:pt idx="638">0.039589235899314498</cx:pt>
          <cx:pt idx="639">0.052975831942879997</cx:pt>
          <cx:pt idx="640">0.024765051466021901</cx:pt>
          <cx:pt idx="641">0.0090443032944815104</cx:pt>
          <cx:pt idx="642">-0.00138599787247062</cx:pt>
          <cx:pt idx="643">-0.00042714019499828901</cx:pt>
          <cx:pt idx="644">0.00036695655522932702</cx:pt>
          <cx:pt idx="645">8.2335104237202003e-05</cx:pt>
          <cx:pt idx="646">0.00080034759700799401</cx:pt>
          <cx:pt idx="647">-0.0125195764909248</cx:pt>
          <cx:pt idx="648">-0.017123534791551799</cx:pt>
          <cx:pt idx="649">-0.0116911756537975</cx:pt>
          <cx:pt idx="650">0.030339688239211401</cx:pt>
          <cx:pt idx="651">0.053211476087331601</cx:pt>
          <cx:pt idx="652">0.040486303615733202</cx:pt>
          <cx:pt idx="653">0.12087478257735</cx:pt>
          <cx:pt idx="654">0.071229700346521499</cx:pt>
          <cx:pt idx="655">0.0698951155049162</cx:pt>
          <cx:pt idx="656">0.020085021580644499</cx:pt>
          <cx:pt idx="657">0.058097862735826102</cx:pt>
          <cx:pt idx="658">-0.0146101654257445</cx:pt>
          <cx:pt idx="659">0.027177809188694401</cx:pt>
          <cx:pt idx="660">0.078586436029462498</cx:pt>
          <cx:pt idx="661">0.057760837332101002</cx:pt>
          <cx:pt idx="662">0.049388699651391803</cx:pt>
          <cx:pt idx="663">0.073823969392295199</cx:pt>
          <cx:pt idx="664">-0.031005521611958801</cx:pt>
          <cx:pt idx="665">-0.0132097296474215</cx:pt>
          <cx:pt idx="666">0.0246716002167729</cx:pt>
          <cx:pt idx="667">0.0348428094979105</cx:pt>
          <cx:pt idx="668">0.0113685075304791</cx:pt>
          <cx:pt idx="669">0.0063872687495784</cx:pt>
          <cx:pt idx="670">-0.00036018587701241902</cx:pt>
          <cx:pt idx="671">0.000137833356989698</cx:pt>
          <cx:pt idx="672">0.00013328489629878799</cx:pt>
          <cx:pt idx="673">-0.00037497053501845599</cx:pt>
          <cx:pt idx="674">-0.00098016465214410993</cx:pt>
          <cx:pt idx="675">-0.0068993594240687201</cx:pt>
          <cx:pt idx="676">-0.0051654994172790399</cx:pt>
          <cx:pt idx="677">-0.0035356825026032798</cx:pt>
          <cx:pt idx="678">0.0051268906916850298</cx:pt>
          <cx:pt idx="679">-0.059184311094106198</cx:pt>
          <cx:pt idx="680">-0.044657878610060903</cx:pt>
          <cx:pt idx="681">-0.031116519338101601</cx:pt>
          <cx:pt idx="682">-0.020737125829567001</cx:pt>
          <cx:pt idx="683">-0.038219038098541901</cx:pt>
          <cx:pt idx="684">-0.052222870726826402</cx:pt>
          <cx:pt idx="685">-0.023554339222944701</cx:pt>
          <cx:pt idx="686">-0.0032866508937772401</cx:pt>
          <cx:pt idx="687">0.0441447988384185</cx:pt>
          <cx:pt idx="688">0.017564655147786701</cx:pt>
          <cx:pt idx="689">0.053909663552899799</cx:pt>
          <cx:pt idx="690">0.037761672213580601</cx:pt>
          <cx:pt idx="691">0.045240887806570297</cx:pt>
          <cx:pt idx="692">-0.026016699127727399</cx:pt>
          <cx:pt idx="693">-0.024987024584618801</cx:pt>
          <cx:pt idx="694">-0.0019446153101084799</cx:pt>
          <cx:pt idx="695">0.0104443252877181</cx:pt>
          <cx:pt idx="696">0.013170804646820199</cx:pt>
          <cx:pt idx="697">0.00464509910939388</cx:pt>
          <cx:pt idx="698">0.00134624329589344</cx:pt>
          <cx:pt idx="699">0.00027672011424224299</cx:pt>
          <cx:pt idx="700">0.00053020527345254301</cx:pt>
          <cx:pt idx="701">-0.00073121529792876999</cx:pt>
          <cx:pt idx="702">-2.1378985060786901e-05</cx:pt>
          <cx:pt idx="703">0.00219912061412814</cx:pt>
          <cx:pt idx="704">0.00076464028741188804</cx:pt>
          <cx:pt idx="705">0.0068748522675129899</cx:pt>
          <cx:pt idx="706">0.030832029782333199</cx:pt>
          <cx:pt idx="707">0.020706483234458901</cx:pt>
          <cx:pt idx="708">0.037593088197937698</cx:pt>
          <cx:pt idx="709">0.019158565652494301</cx:pt>
          <cx:pt idx="710">-0.042944208422164599</cx:pt>
          <cx:pt idx="711">-0.057653784313082802</cx:pt>
          <cx:pt idx="712">0.0187119197781964</cx:pt>
          <cx:pt idx="713">0.0341625744152435</cx:pt>
          <cx:pt idx="714">0.067778130392233807</cx:pt>
          <cx:pt idx="715">0.082747974092499593</cx:pt>
          <cx:pt idx="716">0.057602092668265797</cx:pt>
          <cx:pt idx="717">0.012208005669533201</cx:pt>
          <cx:pt idx="718">0.00091498614448092398</cx:pt>
          <cx:pt idx="719">-0.0062094932042263502</cx:pt>
          <cx:pt idx="720">-0.0246385858819087</cx:pt>
          <cx:pt idx="721">-0.029420455896344799</cx:pt>
          <cx:pt idx="722">-0.0089986001093264392</cx:pt>
          <cx:pt idx="723">-0.0015862879817491601</cx:pt>
          <cx:pt idx="724">-0.00092428219215683603</cx:pt>
          <cx:pt idx="725">0.00117180338241081</cx:pt>
          <cx:pt idx="726">0.000713649604877007</cx:pt>
          <cx:pt idx="727">0.00048128215132547101</cx:pt>
          <cx:pt idx="728">9.2465185376840699e-05</cx:pt>
          <cx:pt idx="729">0.000439387377940712</cx:pt>
          <cx:pt idx="730">0.000501542486505019</cx:pt>
          <cx:pt idx="731">-0.00054563368147306104</cx:pt>
          <cx:pt idx="732">-0.0092758990859821196</cx:pt>
          <cx:pt idx="733">-0.0293740534873486</cx:pt>
          <cx:pt idx="734">-0.034891617441624598</cx:pt>
          <cx:pt idx="735">0.0017464519896221999</cx:pt>
          <cx:pt idx="736">0.0176429254191224</cx:pt>
          <cx:pt idx="737">0.016612755003910299</cx:pt>
          <cx:pt idx="738">-0.020905695356791699</cx:pt>
          <cx:pt idx="739">-0.048713825012542601</cx:pt>
          <cx:pt idx="740">-0.036486201531917201</cx:pt>
          <cx:pt idx="741">0.022431882828263298</cx:pt>
          <cx:pt idx="742">0.038987271920037501</cx:pt>
          <cx:pt idx="743">0.021621406160829401</cx:pt>
          <cx:pt idx="744">-0.0140604838753826</cx:pt>
          <cx:pt idx="745">-0.031330874942817499</cx:pt>
          <cx:pt idx="746">-0.0161957846140766</cx:pt>
          <cx:pt idx="747">0.0025731989423193801</cx:pt>
          <cx:pt idx="748">-0.0088335609091144806</cx:pt>
          <cx:pt idx="749">-0.015574302667231201</cx:pt>
          <cx:pt idx="750">-0.00578890062364717</cx:pt>
          <cx:pt idx="751">0.00062737714793687296</cx:pt>
          <cx:pt idx="752">0.00055086656011170399</cx:pt>
          <cx:pt idx="753">3.5120368353794199e-05</cx:pt>
          <cx:pt idx="754">0.00016494252672208699</cx:pt>
          <cx:pt idx="755">-0.000146463249950879</cx:pt>
          <cx:pt idx="756">-0.00035683551928297302</cx:pt>
          <cx:pt idx="757">0.00068735585359644001</cx:pt>
          <cx:pt idx="758">0.00048098474179009002</cx:pt>
          <cx:pt idx="759">0.00010383678121308301</cx:pt>
          <cx:pt idx="760">-0.000193267146028996</cx:pt>
          <cx:pt idx="761">0.00047900086289976899</cx:pt>
          <cx:pt idx="762">0.00051756854890476598</cx:pt>
          <cx:pt idx="763">0.0017947738479842099</cx:pt>
          <cx:pt idx="764">0.0052818333192198698</cx:pt>
          <cx:pt idx="765">0.0075482914174649996</cx:pt>
          <cx:pt idx="766">0.0077016171649851297</cx:pt>
          <cx:pt idx="767">-0.00127925242403589</cx:pt>
          <cx:pt idx="768">0.00192523144244073</cx:pt>
          <cx:pt idx="769">0.0099342207241374693</cx:pt>
          <cx:pt idx="770">-0.0032483479330952399</cx:pt>
          <cx:pt idx="771">0.0022010491126985801</cx:pt>
          <cx:pt idx="772">0.0042714529521438102</cx:pt>
          <cx:pt idx="773">0.0025968458852266602</cx:pt>
          <cx:pt idx="774">-0.0049835144798633501</cx:pt>
          <cx:pt idx="775">0.0021638973274104899</cx:pt>
          <cx:pt idx="776">-0.0051562734363391196</cx:pt>
          <cx:pt idx="777">-0.00517924467222347</cx:pt>
          <cx:pt idx="778">-0.010424444474280399</cx:pt>
          <cx:pt idx="779">0.000187712265757716</cx:pt>
          <cx:pt idx="780">0.00068570725904325302</cx:pt>
          <cx:pt idx="781">0.00029955000999554702</cx:pt>
          <cx:pt idx="782">0.000308599622501762</cx:pt>
          <cx:pt idx="783">-0.00019525362245699</cx:pt>
        </cx:lvl>
      </cx:numDim>
    </cx:data>
    <cx:data id="167">
      <cx:numDim type="val">
        <cx:f>'001_WA_F - 副本'!$FL$1:$FL$784</cx:f>
        <cx:lvl ptCount="784" formatCode="G/通用格式">
          <cx:pt idx="0">-0.00046799201877150299</cx:pt>
          <cx:pt idx="1">0.00060086633744086998</cx:pt>
          <cx:pt idx="2">-0.00015193801715346201</cx:pt>
          <cx:pt idx="3">-0.00025658668732871299</cx:pt>
          <cx:pt idx="4">-0.00040594302865806998</cx:pt>
          <cx:pt idx="5">0.000111732620593099</cx:pt>
          <cx:pt idx="6">-0.00080971183077497297</cx:pt>
          <cx:pt idx="7">-0.00023406144030564701</cx:pt>
          <cx:pt idx="8">-0.00073020557295590803</cx:pt>
          <cx:pt idx="9">-0.00048855383044519403</cx:pt>
          <cx:pt idx="10">-0.00048614785772619701</cx:pt>
          <cx:pt idx="11">-0.00047975695336763399</cx:pt>
          <cx:pt idx="12">6.3930980759323601e-05</cx:pt>
          <cx:pt idx="13">0.000130674505872152</cx:pt>
          <cx:pt idx="14">-0.00030570240723404898</cx:pt>
          <cx:pt idx="15">-0.00033267431509016</cx:pt>
          <cx:pt idx="16">0.00068296844325761805</cx:pt>
          <cx:pt idx="17">0.00027089304277020499</cx:pt>
          <cx:pt idx="18">0.000184736463310366</cx:pt>
          <cx:pt idx="19">-0.00060412328501885002</cx:pt>
          <cx:pt idx="20">-0.00056022564577808403</cx:pt>
          <cx:pt idx="21">-0.00030545366965699697</cx:pt>
          <cx:pt idx="22">-9.7850010804046195e-05</cx:pt>
          <cx:pt idx="23">-0.00066237182216125903</cx:pt>
          <cx:pt idx="24">7.3968656415487606e-05</cx:pt>
          <cx:pt idx="25">5.3475277886707398e-05</cx:pt>
          <cx:pt idx="26">8.5195550158974706e-05</cx:pt>
          <cx:pt idx="27">-0.00113125143507983</cx:pt>
          <cx:pt idx="28">0.00012399443833467199</cx:pt>
          <cx:pt idx="29">0.00060156210038857705</cx:pt>
          <cx:pt idx="30">-0.00047680295309601202</cx:pt>
          <cx:pt idx="31">-0.00026930788552505198</cx:pt>
          <cx:pt idx="32">0.00046440336641066001</cx:pt>
          <cx:pt idx="33">-0.00035425060283556398</cx:pt>
          <cx:pt idx="34">0.000308005463300833</cx:pt>
          <cx:pt idx="35">0.0011678176545050899</cx:pt>
          <cx:pt idx="36">0.00169910058901295</cx:pt>
          <cx:pt idx="37">0.00112939456206497</cx:pt>
          <cx:pt idx="38">0.00097799987173407795</cx:pt>
          <cx:pt idx="39">0.00209538763413121</cx:pt>
          <cx:pt idx="40">0.0022285194325045101</cx:pt>
          <cx:pt idx="41">0.0013009144084630601</cx:pt>
          <cx:pt idx="42">0.00070416346688656299</cx:pt>
          <cx:pt idx="43">-7.6356201453351693e-05</cx:pt>
          <cx:pt idx="44">0.0016996695440287899</cx:pt>
          <cx:pt idx="45">0.00188617935843242</cx:pt>
          <cx:pt idx="46">0.00114691344607112</cx:pt>
          <cx:pt idx="47">0.00072854582721909404</cx:pt>
          <cx:pt idx="48">0.0011369641823525301</cx:pt>
          <cx:pt idx="49">0.0010413847385935</cx:pt>
          <cx:pt idx="50">0.00076887935984648495</cx:pt>
          <cx:pt idx="51">0.00063411729860400905</cx:pt>
          <cx:pt idx="52">-0.00064907087024512701</cx:pt>
          <cx:pt idx="53">0.00051104605680842301</cx:pt>
          <cx:pt idx="54">-0.00041009659234578699</cx:pt>
          <cx:pt idx="55">-0.00029594483859227198</cx:pt>
          <cx:pt idx="56">-0.000113033656675937</cx:pt>
          <cx:pt idx="57">0.00056504367661648299</cx:pt>
          <cx:pt idx="58">0.0010088568832382701</cx:pt>
          <cx:pt idx="59">-0.00030145086309888201</cx:pt>
          <cx:pt idx="60">-0.00073745985662644403</cx:pt>
          <cx:pt idx="61">0.000194608758077312</cx:pt>
          <cx:pt idx="62">0.00067941876871369295</cx:pt>
          <cx:pt idx="63">0.00195055139654073</cx:pt>
          <cx:pt idx="64">0.0045597009466025202</cx:pt>
          <cx:pt idx="65">0.0063382251125241196</cx:pt>
          <cx:pt idx="66">0.0089063639490145202</cx:pt>
          <cx:pt idx="67">0.0100263046059825</cx:pt>
          <cx:pt idx="68">0.0106103641274527</cx:pt>
          <cx:pt idx="69">0.0088768317423149994</cx:pt>
          <cx:pt idx="70">0.0109361491936155</cx:pt>
          <cx:pt idx="71">0.010678090048911499</cx:pt>
          <cx:pt idx="72">0.0102573844510162</cx:pt>
          <cx:pt idx="73">0.0112194024467447</cx:pt>
          <cx:pt idx="74">0.0107070386331418</cx:pt>
          <cx:pt idx="75">0.0062563491960725796</cx:pt>
          <cx:pt idx="76">0.0088952437521914608</cx:pt>
          <cx:pt idx="77">0.0063287496100512099</cx:pt>
          <cx:pt idx="78">0.0034083301400171799</cx:pt>
          <cx:pt idx="79">0.00112842954956642</cx:pt>
          <cx:pt idx="80">-0.00013263988696136201</cx:pt>
          <cx:pt idx="81">0.000117057184001894</cx:pt>
          <cx:pt idx="82">0.00021278899125170799</cx:pt>
          <cx:pt idx="83">-0.000164856813962469</cx:pt>
          <cx:pt idx="84">0.00021050101231074499</cx:pt>
          <cx:pt idx="85">0.000435073703527135</cx:pt>
          <cx:pt idx="86">0.000366084078212817</cx:pt>
          <cx:pt idx="87">0.00044644544199981502</cx:pt>
          <cx:pt idx="88">0.00032660897319587701</cx:pt>
          <cx:pt idx="89">0.00040782045403801501</cx:pt>
          <cx:pt idx="90">0.00057190556722384097</cx:pt>
          <cx:pt idx="91">0.0023190884455138701</cx:pt>
          <cx:pt idx="92">0.00583260686212518</cx:pt>
          <cx:pt idx="93">0.0117217095899304</cx:pt>
          <cx:pt idx="94">0.016011168403882701</cx:pt>
          <cx:pt idx="95">0.0183106762413839</cx:pt>
          <cx:pt idx="96">0.012510138115850901</cx:pt>
          <cx:pt idx="97">0.013349076014767199</cx:pt>
          <cx:pt idx="98">0.0118519894539786</cx:pt>
          <cx:pt idx="99">0.0098090131166421093</cx:pt>
          <cx:pt idx="100">0.0175818032513738</cx:pt>
          <cx:pt idx="101">0.012864031536519899</cx:pt>
          <cx:pt idx="102">0.014218023843205601</cx:pt>
          <cx:pt idx="103">0.012855493452829001</cx:pt>
          <cx:pt idx="104">0.010523514609163001</cx:pt>
          <cx:pt idx="105">0.015828130472499102</cx:pt>
          <cx:pt idx="106">0.011126285550729901</cx:pt>
          <cx:pt idx="107">0.0070755437485734499</cx:pt>
          <cx:pt idx="108">0.00217076665289432</cx:pt>
          <cx:pt idx="109">0.00040958086306807799</cx:pt>
          <cx:pt idx="110">0.00048463410793870101</cx:pt>
          <cx:pt idx="111">-0.000161120291746383</cx:pt>
          <cx:pt idx="112">9.8965740559766097e-05</cx:pt>
          <cx:pt idx="113">-0.00060520493582617103</cx:pt>
          <cx:pt idx="114">-0.0011182322239165301</cx:pt>
          <cx:pt idx="115">-0.00044175125428643202</cx:pt>
          <cx:pt idx="116">-0.0012751324212762699</cx:pt>
          <cx:pt idx="117">-0.0045214457138849197</cx:pt>
          <cx:pt idx="118">-0.0046101103880228696</cx:pt>
          <cx:pt idx="119">-0.00377921657564231</cx:pt>
          <cx:pt idx="120">-0.0053308792390141602</cx:pt>
          <cx:pt idx="121">0.0072066082268596602</cx:pt>
          <cx:pt idx="122">0.016261422472552502</cx:pt>
          <cx:pt idx="123">0.024556701624690799</cx:pt>
          <cx:pt idx="124">0.028207251173715201</cx:pt>
          <cx:pt idx="125">0.0058762892354698396</cx:pt>
          <cx:pt idx="126">0.0112194218695452</cx:pt>
          <cx:pt idx="127">0.0108881081614218</cx:pt>
          <cx:pt idx="128">0.023890021761797602</cx:pt>
          <cx:pt idx="129">0.01521436178752</cx:pt>
          <cx:pt idx="130">-0.0049754236545381204</cx:pt>
          <cx:pt idx="131">-0.0133201567432578</cx:pt>
          <cx:pt idx="132">-0.0067656686133348498</cx:pt>
          <cx:pt idx="133">-0.0039147517422023596</cx:pt>
          <cx:pt idx="134">-0.0082861136051279403</cx:pt>
          <cx:pt idx="135">-0.0044718237443069899</cx:pt>
          <cx:pt idx="136">-0.00011461885891131601</cx:pt>
          <cx:pt idx="137">0.00162605025213428</cx:pt>
          <cx:pt idx="138">0.00057826972290942304</cx:pt>
          <cx:pt idx="139">2.03157136436926e-05</cx:pt>
          <cx:pt idx="140">-0.00063770221756223198</cx:pt>
          <cx:pt idx="141">4.9874398861885398e-05</cx:pt>
          <cx:pt idx="142">0.00038347730614051101</cx:pt>
          <cx:pt idx="143">-0.00064463388496372104</cx:pt>
          <cx:pt idx="144">-0.0036790375163516702</cx:pt>
          <cx:pt idx="145">-0.013646925177580101</cx:pt>
          <cx:pt idx="146">-0.011802660170166301</cx:pt>
          <cx:pt idx="147">-0.0051397906549313904</cx:pt>
          <cx:pt idx="148">-0.0058809839362727401</cx:pt>
          <cx:pt idx="149">0.0020563301891796098</cx:pt>
          <cx:pt idx="150">0.0025171602912873398</cx:pt>
          <cx:pt idx="151">0.019703991903758399</cx:pt>
          <cx:pt idx="152">0.029558678455782</cx:pt>
          <cx:pt idx="153">-0.00174040523186229</cx:pt>
          <cx:pt idx="154">0.011207653615065901</cx:pt>
          <cx:pt idx="155">0.0062849183875617904</cx:pt>
          <cx:pt idx="156">0.014537256991493301</cx:pt>
          <cx:pt idx="157">0.013362652127276</cx:pt>
          <cx:pt idx="158">-0.0090005823958963695</cx:pt>
          <cx:pt idx="159">-0.0025242943320002401</cx:pt>
          <cx:pt idx="160">0.0038929029742519701</cx:pt>
          <cx:pt idx="161">0.011667877709773801</cx:pt>
          <cx:pt idx="162">-0.0042763480165153803</cx:pt>
          <cx:pt idx="163">-0.0054187585627585204</cx:pt>
          <cx:pt idx="164">0.000153078581437754</cx:pt>
          <cx:pt idx="165">0.0049517157542410999</cx:pt>
          <cx:pt idx="166">0.00186585705776904</cx:pt>
          <cx:pt idx="167">0.00089381062255785605</cx:pt>
          <cx:pt idx="168">-0.000135291205455179</cx:pt>
          <cx:pt idx="169">0.00064538065969407202</cx:pt>
          <cx:pt idx="170">-0.00085151671756155799</cx:pt>
          <cx:pt idx="171">-0.0036277420733095002</cx:pt>
          <cx:pt idx="172">-0.00558327325925602</cx:pt>
          <cx:pt idx="173">-0.010473537325174</cx:pt>
          <cx:pt idx="174">-0.019143205649823698</cx:pt>
          <cx:pt idx="175">-0.00951994839311655</cx:pt>
          <cx:pt idx="176">-0.0027773985822135902</cx:pt>
          <cx:pt idx="177">0.0017974530150197</cx:pt>
          <cx:pt idx="178">-0.016764851355972301</cx:pt>
          <cx:pt idx="179">-0.00985830239287349</cx:pt>
          <cx:pt idx="180">0.0011716148060898</cx:pt>
          <cx:pt idx="181">-0.0102579561506517</cx:pt>
          <cx:pt idx="182">-0.018379025325854899</cx:pt>
          <cx:pt idx="183">-0.0060083665752580402</cx:pt>
          <cx:pt idx="184">0.00327381059506368</cx:pt>
          <cx:pt idx="185">0.0063640975063293604</cx:pt>
          <cx:pt idx="186">-0.012672380609127201</cx:pt>
          <cx:pt idx="187">0.0094255966105012794</cx:pt>
          <cx:pt idx="188">-0.0079388080569277892</cx:pt>
          <cx:pt idx="189">0.0011796815609521</cx:pt>
          <cx:pt idx="190">0.0094212347170692292</cx:pt>
          <cx:pt idx="191">0.0088893968348731003</cx:pt>
          <cx:pt idx="192">0.00064109682869423602</cx:pt>
          <cx:pt idx="193">0.0075270036543713097</cx:pt>
          <cx:pt idx="194">-0.00065788605840848703</cx:pt>
          <cx:pt idx="195">-0.0012039196134491299</cx:pt>
          <cx:pt idx="196">-4.5036603794327803e-05</cx:pt>
          <cx:pt idx="197">-0.00054467624034937995</cx:pt>
          <cx:pt idx="198">-0.00211992065905287</cx:pt>
          <cx:pt idx="199">-0.00610959649659707</cx:pt>
          <cx:pt idx="200">-0.0023618399760557099</cx:pt>
          <cx:pt idx="201">-0.0033773865343352701</cx:pt>
          <cx:pt idx="202">-0.013666023446750801</cx:pt>
          <cx:pt idx="203">-0.017784372240713799</cx:pt>
          <cx:pt idx="204">0.00069739382874364005</cx:pt>
          <cx:pt idx="205">-0.000592382248712784</cx:pt>
          <cx:pt idx="206">-0.0175200261167184</cx:pt>
          <cx:pt idx="207">-0.020601313773929798</cx:pt>
          <cx:pt idx="208">-0.011046492680329201</cx:pt>
          <cx:pt idx="209">0.0031919484346887802</cx:pt>
          <cx:pt idx="210">-0.015143446674612</cx:pt>
          <cx:pt idx="211">0.0187770428280357</cx:pt>
          <cx:pt idx="212">-0.0010665797986854899</cx:pt>
          <cx:pt idx="213">0.0047749109516826002</cx:pt>
          <cx:pt idx="214">0.0153470349811007</cx:pt>
          <cx:pt idx="215">-0.00020469911696153201</cx:pt>
          <cx:pt idx="216">-0.0157817458012715</cx:pt>
          <cx:pt idx="217">0.0090546464004577602</cx:pt>
          <cx:pt idx="218">0.0155215970248301</cx:pt>
          <cx:pt idx="219">0.0108591748978811</cx:pt>
          <cx:pt idx="220">0.0113882358829981</cx:pt>
          <cx:pt idx="221">0.0080826121364052095</cx:pt>
          <cx:pt idx="222">0.00017843833266266499</cx:pt>
          <cx:pt idx="223">-0.00072308068416599704</cx:pt>
          <cx:pt idx="224">0.00034416234724214201</cx:pt>
          <cx:pt idx="225">0.000227788046013036</cx:pt>
          <cx:pt idx="226">-0.0014843155982849599</cx:pt>
          <cx:pt idx="227">-0.0025487576095929599</cx:pt>
          <cx:pt idx="228">-0.00238679575832181</cx:pt>
          <cx:pt idx="229">-0.0061015960912445197</cx:pt>
          <cx:pt idx="230">-0.0057231569080383503</cx:pt>
          <cx:pt idx="231">-0.016638708253642699</cx:pt>
          <cx:pt idx="232">-0.018656840798599101</cx:pt>
          <cx:pt idx="233">-0.0049128927823230001</cx:pt>
          <cx:pt idx="234">-0.00099259272568184907</cx:pt>
          <cx:pt idx="235">0.00214187688230019</cx:pt>
          <cx:pt idx="236">0.0050501321652672796</cx:pt>
          <cx:pt idx="237">0.016427121534007098</cx:pt>
          <cx:pt idx="238">-0.0045441260925676002</cx:pt>
          <cx:pt idx="239">0.00076387917279446902</cx:pt>
          <cx:pt idx="240">0.012786277834947299</cx:pt>
          <cx:pt idx="241">0.00318897766747248</cx:pt>
          <cx:pt idx="242">0.010624660865391799</cx:pt>
          <cx:pt idx="243">0.0124307815470702</cx:pt>
          <cx:pt idx="244">-0.0032794628908459698</cx:pt>
          <cx:pt idx="245">0.0091669084801862394</cx:pt>
          <cx:pt idx="246">0.0124870195078932</cx:pt>
          <cx:pt idx="247">0.0159504318083383</cx:pt>
          <cx:pt idx="248">0.0166173908439117</cx:pt>
          <cx:pt idx="249">0.0103517016540021</cx:pt>
          <cx:pt idx="250">0.0027349392169647999</cx:pt>
          <cx:pt idx="251">0.000413375812643351</cx:pt>
          <cx:pt idx="252">0.00048007343020820399</cx:pt>
          <cx:pt idx="253">-0.00154071098541082</cx:pt>
          <cx:pt idx="254">-0.000198564562148346</cx:pt>
          <cx:pt idx="255">-0.000215718206915302</cx:pt>
          <cx:pt idx="256">-0.0081253033598029795</cx:pt>
          <cx:pt idx="257">-0.0110388754791354</cx:pt>
          <cx:pt idx="258">-0.0105554693660612</cx:pt>
          <cx:pt idx="259">-0.026499035622231101</cx:pt>
          <cx:pt idx="260">-0.016689152844253902</cx:pt>
          <cx:pt idx="261">0.010056112044534301</cx:pt>
          <cx:pt idx="262">0.0055001412227474698</cx:pt>
          <cx:pt idx="263">-0.00072834023335450104</cx:pt>
          <cx:pt idx="264">0.0022644804804535499</cx:pt>
          <cx:pt idx="265">-0.0074762181364924803</cx:pt>
          <cx:pt idx="266">-0.018345944314233101</cx:pt>
          <cx:pt idx="267">-0.017677333215186702</cx:pt>
          <cx:pt idx="268">-0.015694182436976699</cx:pt>
          <cx:pt idx="269">-0.0053321432154593996</cx:pt>
          <cx:pt idx="270">-0.0051635704580625802</cx:pt>
          <cx:pt idx="271">0.0013437882777509399</cx:pt>
          <cx:pt idx="272">0.015412962115654801</cx:pt>
          <cx:pt idx="273">0.0054100446614711801</cx:pt>
          <cx:pt idx="274">0.014027408982106001</cx:pt>
          <cx:pt idx="275">0.0274700986974168</cx:pt>
          <cx:pt idx="276">0.0192373317374376</cx:pt>
          <cx:pt idx="277">0.0046089882065476501</cx:pt>
          <cx:pt idx="278">-0.0012249440690116501</cx:pt>
          <cx:pt idx="279">-0.0048582671680882901</cx:pt>
          <cx:pt idx="280">0.00053281034929361897</cx:pt>
          <cx:pt idx="281">-0.0011045087488861401</cx:pt>
          <cx:pt idx="282">-0.0038978481308796198</cx:pt>
          <cx:pt idx="283">-0.00186423507121388</cx:pt>
          <cx:pt idx="284">-0.00502365563797716</cx:pt>
          <cx:pt idx="285">-0.0038384533468246301</cx:pt>
          <cx:pt idx="286">-0.00032213633803222899</cx:pt>
          <cx:pt idx="287">-0.00182107225133153</cx:pt>
          <cx:pt idx="288">-0.00243223529955472</cx:pt>
          <cx:pt idx="289">0.016335297169030899</cx:pt>
          <cx:pt idx="290">0.0130095900828533</cx:pt>
          <cx:pt idx="291">0.012307674058089101</cx:pt>
          <cx:pt idx="292">0.00717243381643725</cx:pt>
          <cx:pt idx="293">-0.024755723974155801</cx:pt>
          <cx:pt idx="294">-0.0118530272307476</cx:pt>
          <cx:pt idx="295">-0.045403035899036701</cx:pt>
          <cx:pt idx="296">-0.024487655939488699</cx:pt>
          <cx:pt idx="297">-0.0281517071066094</cx:pt>
          <cx:pt idx="298">-0.0096205093772864098</cx:pt>
          <cx:pt idx="299">-0.0047808349183714096</cx:pt>
          <cx:pt idx="300">-0.0119902988704061</cx:pt>
          <cx:pt idx="301">-0.0037836463127280001</cx:pt>
          <cx:pt idx="302">0.0056136778526297603</cx:pt>
          <cx:pt idx="303">0.0302610005927803</cx:pt>
          <cx:pt idx="304">0.0099089484965145403</cx:pt>
          <cx:pt idx="305">-0.0094677146816205208</cx:pt>
          <cx:pt idx="306">-0.0011888012942918599</cx:pt>
          <cx:pt idx="307">-0.0010144490724728599</cx:pt>
          <cx:pt idx="308">-0.00020944415473892801</cx:pt>
          <cx:pt idx="309">-0.00127315969135655</cx:pt>
          <cx:pt idx="310">-0.0051902656727951697</cx:pt>
          <cx:pt idx="311">-0.0056221595920559796</cx:pt>
          <cx:pt idx="312">-0.0024426174840572398</cx:pt>
          <cx:pt idx="313">0.0019620158907655899</cx:pt>
          <cx:pt idx="314">0.011542521478690299</cx:pt>
          <cx:pt idx="315">0.017924143566445502</cx:pt>
          <cx:pt idx="316">0.0073562215688535203</cx:pt>
          <cx:pt idx="317">0.029408967574517799</cx:pt>
          <cx:pt idx="318">0.0034418706612405299</cx:pt>
          <cx:pt idx="319">0.0174034281977552</cx:pt>
          <cx:pt idx="320">-0.0032974992635660602</cx:pt>
          <cx:pt idx="321">-0.037206519568355897</cx:pt>
          <cx:pt idx="322">-0.0259226542778822</cx:pt>
          <cx:pt idx="323">-0.044307582825434698</cx:pt>
          <cx:pt idx="324">-0.031650246267897197</cx:pt>
          <cx:pt idx="325">-0.044593943990491498</cx:pt>
          <cx:pt idx="326">-0.0247939003033756</cx:pt>
          <cx:pt idx="327">0.0026959013383164201</cx:pt>
          <cx:pt idx="328">-0.0138888384808639</cx:pt>
          <cx:pt idx="329">0.00206158999473709</cx:pt>
          <cx:pt idx="330">-0.00445624371117548</cx:pt>
          <cx:pt idx="331">0.0227398916918524</cx:pt>
          <cx:pt idx="332">0.0223514027620649</cx:pt>
          <cx:pt idx="333">0.0053845431651493502</cx:pt>
          <cx:pt idx="334">0.0042170548869438504</cx:pt>
          <cx:pt idx="335">-0.00033827220301496799</cx:pt>
          <cx:pt idx="336">-0.00026242806597967299</cx:pt>
          <cx:pt idx="337">-0.000118476938060684</cx:pt>
          <cx:pt idx="338">-0.00253403118088573</cx:pt>
          <cx:pt idx="339">-0.00277192975738603</cx:pt>
          <cx:pt idx="340">-0.0017918624685819</cx:pt>
          <cx:pt idx="341">0.0072342550312437699</cx:pt>
          <cx:pt idx="342">0.019982271712269899</cx:pt>
          <cx:pt idx="343">0.0135994419622137</cx:pt>
          <cx:pt idx="344">-0.00677109919761976</cx:pt>
          <cx:pt idx="345">0.0055802892047437103</cx:pt>
          <cx:pt idx="346">-0.00684651653464609</cx:pt>
          <cx:pt idx="347">0.0071164888184912303</cx:pt>
          <cx:pt idx="348">-0.017854262116521899</cx:pt>
          <cx:pt idx="349">-0.0204690961823836</cx:pt>
          <cx:pt idx="350">-0.022674244741384499</cx:pt>
          <cx:pt idx="351">-0.020371537310836602</cx:pt>
          <cx:pt idx="352">-0.0243902526187753</cx:pt>
          <cx:pt idx="353">-0.026520674633820501</cx:pt>
          <cx:pt idx="354">-0.0205357378565897</cx:pt>
          <cx:pt idx="355">0.026094388830035099</cx:pt>
          <cx:pt idx="356">0.021128823106175299</cx:pt>
          <cx:pt idx="357">0.019407979413157299</cx:pt>
          <cx:pt idx="358">0.0033956673536203702</cx:pt>
          <cx:pt idx="359">0.020855705248849301</cx:pt>
          <cx:pt idx="360">0.0196302835171961</cx:pt>
          <cx:pt idx="361">-0.00058277231516347698</cx:pt>
          <cx:pt idx="362">-0.00041126910320316202</cx:pt>
          <cx:pt idx="363">-0.0021943990896734801</cx:pt>
          <cx:pt idx="364">0.00054237647560806705</cx:pt>
          <cx:pt idx="365">0.000391422290916143</cx:pt>
          <cx:pt idx="366">-0.00148366514903847</cx:pt>
          <cx:pt idx="367">-0.0038469093167671801</cx:pt>
          <cx:pt idx="368">-0.0052692323438738604</cx:pt>
          <cx:pt idx="369">0.010152434040760499</cx:pt>
          <cx:pt idx="370">0.018643903064320601</cx:pt>
          <cx:pt idx="371">0.017236984158984999</cx:pt>
          <cx:pt idx="372">0.0110681815097296</cx:pt>
          <cx:pt idx="373">0.010558788489933401</cx:pt>
          <cx:pt idx="374">0.0053539774500315496</cx:pt>
          <cx:pt idx="375">0.020289396054410502</cx:pt>
          <cx:pt idx="376">0.0251513107287883</cx:pt>
          <cx:pt idx="377">0.0168731015742224</cx:pt>
          <cx:pt idx="378">0.0088368508377063108</cx:pt>
          <cx:pt idx="379">0.026083495709449501</cx:pt>
          <cx:pt idx="380">-0.0070262395302828603</cx:pt>
          <cx:pt idx="381">-0.028884745479179501</cx:pt>
          <cx:pt idx="382">0.0029678985561209801</cx:pt>
          <cx:pt idx="383">0.0242569053666256</cx:pt>
          <cx:pt idx="384">0.0140482753973043</cx:pt>
          <cx:pt idx="385">0.00106869354551578</cx:pt>
          <cx:pt idx="386">0.0071748092066612496</cx:pt>
          <cx:pt idx="387">0.0061013065502519602</cx:pt>
          <cx:pt idx="388">-0.00025941350645076799</cx:pt>
          <cx:pt idx="389">0.00086762293584084305</cx:pt>
          <cx:pt idx="390">0.0022649063770198599</cx:pt>
          <cx:pt idx="391">-0.00048932175914790201</cx:pt>
          <cx:pt idx="392">-0.000158093488128081</cx:pt>
          <cx:pt idx="393">0.00081696049760397195</cx:pt>
          <cx:pt idx="394">-0.0010382507388980099</cx:pt>
          <cx:pt idx="395">-0.0025056721775521202</cx:pt>
          <cx:pt idx="396">-0.00309911441754327</cx:pt>
          <cx:pt idx="397">0.0176477826479868</cx:pt>
          <cx:pt idx="398">0.019997568519183401</cx:pt>
          <cx:pt idx="399">0.0102411622548838</cx:pt>
          <cx:pt idx="400">0.0022950319257516198</cx:pt>
          <cx:pt idx="401">0.0049497478393178296</cx:pt>
          <cx:pt idx="402">0.027003389575600299</cx:pt>
          <cx:pt idx="403">0.053261627266964803</cx:pt>
          <cx:pt idx="404">0.032436953227824798</cx:pt>
          <cx:pt idx="405">0.045347359428719897</cx:pt>
          <cx:pt idx="406">0.039734993650185901</cx:pt>
          <cx:pt idx="407">0.024874086770640302</cx:pt>
          <cx:pt idx="408">0.0041718882529821304</cx:pt>
          <cx:pt idx="409">-0.010200018190173601</cx:pt>
          <cx:pt idx="410">-0.0158370541769099</cx:pt>
          <cx:pt idx="411">-0.017161275610726501</cx:pt>
          <cx:pt idx="412">-0.022786764154027001</cx:pt>
          <cx:pt idx="413">-0.016977919108155399</cx:pt>
          <cx:pt idx="414">-0.015863733050104301</cx:pt>
          <cx:pt idx="415">-0.016380354974337499</cx:pt>
          <cx:pt idx="416">-2.7343605213166901e-05</cx:pt>
          <cx:pt idx="417">0.0033129191649783401</cx:pt>
          <cx:pt idx="418">0.00084259904083027902</cx:pt>
          <cx:pt idx="419">1.3392720147896501e-05</cx:pt>
          <cx:pt idx="420">0.000108128846963466</cx:pt>
          <cx:pt idx="421">-0.00083843230085107101</cx:pt>
          <cx:pt idx="422">0.000161223795622975</cx:pt>
          <cx:pt idx="423">0.0022917289678670199</cx:pt>
          <cx:pt idx="424">-0.0069905027115801403</cx:pt>
          <cx:pt idx="425">0.0091587019888009005</cx:pt>
          <cx:pt idx="426">0.0057613888658486099</cx:pt>
          <cx:pt idx="427">0.0032013290603519701</cx:pt>
          <cx:pt idx="428">0.0098168974880485007</cx:pt>
          <cx:pt idx="429">0.032412660280193697</cx:pt>
          <cx:pt idx="430">0.022776917798332099</cx:pt>
          <cx:pt idx="431">0.031161069030737999</cx:pt>
          <cx:pt idx="432">0.032237953253490402</cx:pt>
          <cx:pt idx="433">0.054214077286063998</cx:pt>
          <cx:pt idx="434">0.046052134310599999</cx:pt>
          <cx:pt idx="435">0.0085043881807669499</cx:pt>
          <cx:pt idx="436">0.016459889442699702</cx:pt>
          <cx:pt idx="437">-0.014915342318605401</cx:pt>
          <cx:pt idx="438">-0.011050051105491499</cx:pt>
          <cx:pt idx="439">-0.0253860427779962</cx:pt>
          <cx:pt idx="440">-0.043749809501059701</cx:pt>
          <cx:pt idx="441">-0.044237719044931699</cx:pt>
          <cx:pt idx="442">-0.033959223188553801</cx:pt>
          <cx:pt idx="443">-0.016342077528050902</cx:pt>
          <cx:pt idx="444">0.00367475953647189</cx:pt>
          <cx:pt idx="445">0.0077150617739169302</cx:pt>
          <cx:pt idx="446">0.0016118582703277199</cx:pt>
          <cx:pt idx="447">0.00045600396655547299</cx:pt>
          <cx:pt idx="448">-0.00012514683527959199</cx:pt>
          <cx:pt idx="449">-0.000544729601231863</cx:pt>
          <cx:pt idx="450">-0.0013730967117830399</cx:pt>
          <cx:pt idx="451">-0.00061191253002657096</cx:pt>
          <cx:pt idx="452">-0.012292499661104199</cx:pt>
          <cx:pt idx="453">-0.0093913031201053009</cx:pt>
          <cx:pt idx="454">-0.0040739772223776297</cx:pt>
          <cx:pt idx="455">-0.0084766529043968693</cx:pt>
          <cx:pt idx="456">-0.0087811037224435999</cx:pt>
          <cx:pt idx="457">0.017269744924644202</cx:pt>
          <cx:pt idx="458">0.031739410266987601</cx:pt>
          <cx:pt idx="459">0.0249260158261485</cx:pt>
          <cx:pt idx="460">0.043865876155676602</cx:pt>
          <cx:pt idx="461">0.044715776544857699</cx:pt>
          <cx:pt idx="462">0.024434753478365798</cx:pt>
          <cx:pt idx="463">0.015182970631027901</cx:pt>
          <cx:pt idx="464">0.0096262689507175207</cx:pt>
          <cx:pt idx="465">0.00027910276645169501</cx:pt>
          <cx:pt idx="466">-0.017646167881264298</cx:pt>
          <cx:pt idx="467">-0.031459581040608899</cx:pt>
          <cx:pt idx="468">-0.032627973520974497</cx:pt>
          <cx:pt idx="469">-0.0333428771778667</cx:pt>
          <cx:pt idx="470">-0.025652371066114801</cx:pt>
          <cx:pt idx="471">-0.0067548310068733901</cx:pt>
          <cx:pt idx="472">0.00056023531422485302</cx:pt>
          <cx:pt idx="473">0.011753838882570301</cx:pt>
          <cx:pt idx="474">0.00240369305251343</cx:pt>
          <cx:pt idx="475">8.5592249959480594e-05</cx:pt>
          <cx:pt idx="476">-0.00035148421588465401</cx:pt>
          <cx:pt idx="477">-0.00020303871834965</cx:pt>
          <cx:pt idx="478">-0.00080602468090033397</cx:pt>
          <cx:pt idx="479">-0.0017300711290322199</cx:pt>
          <cx:pt idx="480">-0.0048685723194936397</cx:pt>
          <cx:pt idx="481">-0.0088882159248120703</cx:pt>
          <cx:pt idx="482">-0.0090222244520061692</cx:pt>
          <cx:pt idx="483">-0.013137045261435099</cx:pt>
          <cx:pt idx="484">-0.0016774038376696999</cx:pt>
          <cx:pt idx="485">0.0138142594588709</cx:pt>
          <cx:pt idx="486">0.0082383061124027598</cx:pt>
          <cx:pt idx="487">0.030008945408844499</cx:pt>
          <cx:pt idx="488">0.035262734373776798</cx:pt>
          <cx:pt idx="489">0.017304752551628801</cx:pt>
          <cx:pt idx="490">-0.00033635205742475001</cx:pt>
          <cx:pt idx="491">-0.0073014673010372896</cx:pt>
          <cx:pt idx="492">0.0123676632408892</cx:pt>
          <cx:pt idx="493">0.0072583434243156499</cx:pt>
          <cx:pt idx="494">-0.026179345156652802</cx:pt>
          <cx:pt idx="495">-0.021700768998235399</cx:pt>
          <cx:pt idx="496">-0.012342811595175</cx:pt>
          <cx:pt idx="497">-0.0144527999320536</cx:pt>
          <cx:pt idx="498">-0.0100304632491501</cx:pt>
          <cx:pt idx="499">0.00453607584741647</cx:pt>
          <cx:pt idx="500">0.0030663297305625801</cx:pt>
          <cx:pt idx="501">0.0031597223830078301</cx:pt>
          <cx:pt idx="502">-4.4857407465463301e-05</cx:pt>
          <cx:pt idx="503">0.000171552854513445</cx:pt>
          <cx:pt idx="504">0.00049894349378572104</cx:pt>
          <cx:pt idx="505">-6.7268638179305103e-05</cx:pt>
          <cx:pt idx="506">-0.00038871967451666999</cx:pt>
          <cx:pt idx="507">-0.0056358280431547296</cx:pt>
          <cx:pt idx="508">-0.0024190182399856102</cx:pt>
          <cx:pt idx="509">0.0056752225062374701</cx:pt>
          <cx:pt idx="510">0.013821623146512901</cx:pt>
          <cx:pt idx="511">0.0060925032636407698</cx:pt>
          <cx:pt idx="512">0.0069849468692427504</cx:pt>
          <cx:pt idx="513">0.0109442451900971</cx:pt>
          <cx:pt idx="514">0.0210137777018428</cx:pt>
          <cx:pt idx="515">0.018685104000426202</cx:pt>
          <cx:pt idx="516">0.019180720134011401</cx:pt>
          <cx:pt idx="517">-0.0037064104064787498</cx:pt>
          <cx:pt idx="518">-0.0183253774761593</cx:pt>
          <cx:pt idx="519">-0.0057685013393482401</cx:pt>
          <cx:pt idx="520">-0.022878321505581799</cx:pt>
          <cx:pt idx="521">-0.0088969745629375995</cx:pt>
          <cx:pt idx="522">-0.011939565813931101</cx:pt>
          <cx:pt idx="523">-0.010182949745085801</cx:pt>
          <cx:pt idx="524">-0.00031867824815324402</cx:pt>
          <cx:pt idx="525">-0.0049092678267011799</cx:pt>
          <cx:pt idx="526">0.0078054298776590002</cx:pt>
          <cx:pt idx="527">0.0134869621725759</cx:pt>
          <cx:pt idx="528">0.0092765220059008394</cx:pt>
          <cx:pt idx="529">0.00061779648412781097</cx:pt>
          <cx:pt idx="530">-0.00053373505108960501</cx:pt>
          <cx:pt idx="531">4.95172448367709e-05</cx:pt>
          <cx:pt idx="532">0.0010802029326932199</cx:pt>
          <cx:pt idx="533">-8.0062958659272794e-05</cx:pt>
          <cx:pt idx="534">-0.0017642213158476901</cx:pt>
          <cx:pt idx="535">-0.0105173448761117</cx:pt>
          <cx:pt idx="536">-0.00262970172808953</cx:pt>
          <cx:pt idx="537">0.0017884436135865299</cx:pt>
          <cx:pt idx="538">0.00647440548154073</cx:pt>
          <cx:pt idx="539">0.0106285014728411</cx:pt>
          <cx:pt idx="540">0.0044992928453239404</cx:pt>
          <cx:pt idx="541">-0.00150440093899609</cx:pt>
          <cx:pt idx="542">0.0220363886325638</cx:pt>
          <cx:pt idx="543">0.0017615601916874701</cx:pt>
          <cx:pt idx="544">-0.013041014495717001</cx:pt>
          <cx:pt idx="545">-0.023361005477997399</cx:pt>
          <cx:pt idx="546">-0.023884447346269901</cx:pt>
          <cx:pt idx="547">0.000204857704488847</cx:pt>
          <cx:pt idx="548">-0.0070820906936917604</cx:pt>
          <cx:pt idx="549">0.0197201888271934</cx:pt>
          <cx:pt idx="550">0.010840400466775601</cx:pt>
          <cx:pt idx="551">0.00051418667428082402</cx:pt>
          <cx:pt idx="552">-0.0019594417220349801</cx:pt>
          <cx:pt idx="553">0.0126120604074479</cx:pt>
          <cx:pt idx="554">0.0233064991760576</cx:pt>
          <cx:pt idx="555">0.0222909138579452</cx:pt>
          <cx:pt idx="556">0.0079544077508516796</cx:pt>
          <cx:pt idx="557">-0.00194081308636653</cx:pt>
          <cx:pt idx="558">0.0018758354727457199</cx:pt>
          <cx:pt idx="559">0.00058451790413036097</cx:pt>
          <cx:pt idx="560">6.1701514656394403e-05</cx:pt>
          <cx:pt idx="561">-0.000357368195789807</cx:pt>
          <cx:pt idx="562">-3.6120622682064398e-05</cx:pt>
          <cx:pt idx="563">-0.0046503107446066103</cx:pt>
          <cx:pt idx="564">-0.00011920251054432799</cx:pt>
          <cx:pt idx="565">0.0056175111776535702</cx:pt>
          <cx:pt idx="566">0.0066094195861164697</cx:pt>
          <cx:pt idx="567">0.016083720834137699</cx:pt>
          <cx:pt idx="568">0.0022678133110791798</cx:pt>
          <cx:pt idx="569">-0.016185941775501499</cx:pt>
          <cx:pt idx="570">-0.00048399468070164302</cx:pt>
          <cx:pt idx="571">-0.00068786692281511499</cx:pt>
          <cx:pt idx="572">-0.021774330395668999</cx:pt>
          <cx:pt idx="573">-0.034932358159148497</cx:pt>
          <cx:pt idx="574">-0.017290509251008099</cx:pt>
          <cx:pt idx="575">0.023787923915185898</cx:pt>
          <cx:pt idx="576">0.0053164378017185798</cx:pt>
          <cx:pt idx="577">0.0046058555522948304</cx:pt>
          <cx:pt idx="578">0.0038857089024725098</cx:pt>
          <cx:pt idx="579">-0.0054372857788804602</cx:pt>
          <cx:pt idx="580">0.0096652325090492899</cx:pt>
          <cx:pt idx="581">0.0288409630797197</cx:pt>
          <cx:pt idx="582">0.029680336936448701</cx:pt>
          <cx:pt idx="583">0.019138019765057301</cx:pt>
          <cx:pt idx="584">0.00270768576183931</cx:pt>
          <cx:pt idx="585">-0.0010921542563327</cx:pt>
          <cx:pt idx="586">0.00031612398919676998</cx:pt>
          <cx:pt idx="587">8.4816663561931404e-05</cx:pt>
          <cx:pt idx="588">0.00038090270734488001</cx:pt>
          <cx:pt idx="589">2.7219655178725598e-05</cx:pt>
          <cx:pt idx="590">0.00052247254863964203</cx:pt>
          <cx:pt idx="591">-0.0012296930743050699</cx:pt>
          <cx:pt idx="592">0.0044586999854764097</cx:pt>
          <cx:pt idx="593">-0.00061615199859983401</cx:pt>
          <cx:pt idx="594">0.0072839306119594997</cx:pt>
          <cx:pt idx="595">0.017385690010232002</cx:pt>
          <cx:pt idx="596">0.00086877814421029405</cx:pt>
          <cx:pt idx="597">0.0082968889473238397</cx:pt>
          <cx:pt idx="598">-0.0070165382628086404</cx:pt>
          <cx:pt idx="599">0.0086016376373592805</cx:pt>
          <cx:pt idx="600">-0.0101092511669609</cx:pt>
          <cx:pt idx="601">-0.0065936732079400796</cx:pt>
          <cx:pt idx="602">-0.0035695494561186801</cx:pt>
          <cx:pt idx="603">0.0051517753183322797</cx:pt>
          <cx:pt idx="604">-0.0090600396421378297</cx:pt>
          <cx:pt idx="605">0.017887719266580698</cx:pt>
          <cx:pt idx="606">-0.0073596527115819899</cx:pt>
          <cx:pt idx="607">0.0081583182566501607</cx:pt>
          <cx:pt idx="608">0.0095521475718115499</cx:pt>
          <cx:pt idx="609">0.0181025164543978</cx:pt>
          <cx:pt idx="610">0.034505427330884901</cx:pt>
          <cx:pt idx="611">0.017918441738365199</cx:pt>
          <cx:pt idx="612">-0.00059744948171278598</cx:pt>
          <cx:pt idx="613">-0.0024283056090252898</cx:pt>
          <cx:pt idx="614">0.00028166632664921302</cx:pt>
          <cx:pt idx="615">-0.000181382552276873</cx:pt>
          <cx:pt idx="616">0.000351153656722513</cx:pt>
          <cx:pt idx="617">0.00073613021955836095</cx:pt>
          <cx:pt idx="618">0.00071865383093993099</cx:pt>
          <cx:pt idx="619">0.00050436989375222702</cx:pt>
          <cx:pt idx="620">0.0048008739244808901</cx:pt>
          <cx:pt idx="621">-0.00085175216911977005</cx:pt>
          <cx:pt idx="622">0.0094272150239039492</cx:pt>
          <cx:pt idx="623">0.018253909207349199</cx:pt>
          <cx:pt idx="624">0.0081580749980750093</cx:pt>
          <cx:pt idx="625">0.00991309288566696</cx:pt>
          <cx:pt idx="626">0.0022419076706291299</cx:pt>
          <cx:pt idx="627">0.0117850977549718</cx:pt>
          <cx:pt idx="628">0.0038817828061659702</cx:pt>
          <cx:pt idx="629">-0.0014508902364534699</cx:pt>
          <cx:pt idx="630">-0.0022070876528355599</cx:pt>
          <cx:pt idx="631">-0.0137411386747219</cx:pt>
          <cx:pt idx="632">-0.0114063055486292</cx:pt>
          <cx:pt idx="633">-0.0069657575095776296</cx:pt>
          <cx:pt idx="634">-0.0059243262930698199</cx:pt>
          <cx:pt idx="635">0.014053273910671101</cx:pt>
          <cx:pt idx="636">0.0096832834315381307</cx:pt>
          <cx:pt idx="637">0.013242870283602401</cx:pt>
          <cx:pt idx="638">0.0197068489132761</cx:pt>
          <cx:pt idx="639">0.0067475336361190802</cx:pt>
          <cx:pt idx="640">0.00097251580507712202</cx:pt>
          <cx:pt idx="641">-0.0023645755320803302</cx:pt>
          <cx:pt idx="642">0.00016887535608490299</cx:pt>
          <cx:pt idx="643">0.00046077172708986798</cx:pt>
          <cx:pt idx="644">0.00032468004304107899</cx:pt>
          <cx:pt idx="645">-0.00084213813888710297</cx:pt>
          <cx:pt idx="646">0.00111646194440027</cx:pt>
          <cx:pt idx="647">0.00091666006964257699</cx:pt>
          <cx:pt idx="648">-0.0027665422793742801</cx:pt>
          <cx:pt idx="649">-0.0152342571713829</cx:pt>
          <cx:pt idx="650">-0.0240797560173035</cx:pt>
          <cx:pt idx="651">-0.011100413833704701</cx:pt>
          <cx:pt idx="652">0.014594840089607101</cx:pt>
          <cx:pt idx="653">0.0149204583608565</cx:pt>
          <cx:pt idx="654">0.0105758834222364</cx:pt>
          <cx:pt idx="655">0.01453447783897</cx:pt>
          <cx:pt idx="656">0.0021735374058846398</cx:pt>
          <cx:pt idx="657">0.023152433702719102</cx:pt>
          <cx:pt idx="658">0.018263277864605298</cx:pt>
          <cx:pt idx="659">0.012875644398405699</cx:pt>
          <cx:pt idx="660">0.010477267666512901</cx:pt>
          <cx:pt idx="661">-0.00079753129395476405</cx:pt>
          <cx:pt idx="662">0.023396560735234599</cx:pt>
          <cx:pt idx="663">0.022515420981525099</cx:pt>
          <cx:pt idx="664">0.0190860920200999</cx:pt>
          <cx:pt idx="665">0.0160226455145203</cx:pt>
          <cx:pt idx="666">0.015515681818003699</cx:pt>
          <cx:pt idx="667">0.0078485298774243206</cx:pt>
          <cx:pt idx="668">-0.0013897302210078</cx:pt>
          <cx:pt idx="669">-0.00097050015771319505</cx:pt>
          <cx:pt idx="670">-0.00068754160494222398</cx:pt>
          <cx:pt idx="671">0.00036578778913464301</cx:pt>
          <cx:pt idx="672">-9.3401614984682505e-05</cx:pt>
          <cx:pt idx="673">-0.00041723771065140203</cx:pt>
          <cx:pt idx="674">0.00035445627645145999</cx:pt>
          <cx:pt idx="675">-0.0012768753466403399</cx:pt>
          <cx:pt idx="676">-0.0109197197069368</cx:pt>
          <cx:pt idx="677">-0.018786252364515501</cx:pt>
          <cx:pt idx="678">-0.023845973807366801</cx:pt>
          <cx:pt idx="679">-0.018141303166919399</cx:pt>
          <cx:pt idx="680">0.00062959930097748903</cx:pt>
          <cx:pt idx="681">0.018921536437178602</cx:pt>
          <cx:pt idx="682">0.021871456967265598</cx:pt>
          <cx:pt idx="683">0.024601795487591799</cx:pt>
          <cx:pt idx="684">0.0250408171307617</cx:pt>
          <cx:pt idx="685">0.045620588316484897</cx:pt>
          <cx:pt idx="686">0.0377352401630245</cx:pt>
          <cx:pt idx="687">0.025285188353414</cx:pt>
          <cx:pt idx="688">0.029082331399602101</cx:pt>
          <cx:pt idx="689">-0.00352492017112859</cx:pt>
          <cx:pt idx="690">0.0111357677537416</cx:pt>
          <cx:pt idx="691">0.016601275106044401</cx:pt>
          <cx:pt idx="692">0.0124584940839107</cx:pt>
          <cx:pt idx="693">0.000555161135191254</cx:pt>
          <cx:pt idx="694">0.0024896718925597498</cx:pt>
          <cx:pt idx="695">0.0025684776572029999</cx:pt>
          <cx:pt idx="696">0.0016076944963978601</cx:pt>
          <cx:pt idx="697">0.00064942112756038301</cx:pt>
          <cx:pt idx="698">0.00040242661443435799</cx:pt>
          <cx:pt idx="699">0.00033140463681134599</cx:pt>
          <cx:pt idx="700">0.00028512351910094699</cx:pt>
          <cx:pt idx="701">0.00029040153222094898</cx:pt>
          <cx:pt idx="702">6.0483080056470503e-05</cx:pt>
          <cx:pt idx="703">-0.00056756976261650898</cx:pt>
          <cx:pt idx="704">-0.0074131600623969498</cx:pt>
          <cx:pt idx="705">-0.012320884371362899</cx:pt>
          <cx:pt idx="706">-0.0040277181735144801</cx:pt>
          <cx:pt idx="707">-0.0065220521257419598</cx:pt>
          <cx:pt idx="708">-0.00926104396223296</cx:pt>
          <cx:pt idx="709">-0.0024631784853830301</cx:pt>
          <cx:pt idx="710">0.0078206575461962705</cx:pt>
          <cx:pt idx="711">-0.0079969407251392604</cx:pt>
          <cx:pt idx="712">-0.0103096455556326</cx:pt>
          <cx:pt idx="713">0.0094215447048348402</cx:pt>
          <cx:pt idx="714">0.0197499724601993</cx:pt>
          <cx:pt idx="715">0.0212571018805599</cx:pt>
          <cx:pt idx="716">0.018335592960080801</cx:pt>
          <cx:pt idx="717">0.010580653596666399</cx:pt>
          <cx:pt idx="718">0.0057462554076300899</cx:pt>
          <cx:pt idx="719">0.0079764238609171603</cx:pt>
          <cx:pt idx="720">0.0048985331846949304</cx:pt>
          <cx:pt idx="721">7.6674333203394297e-05</cx:pt>
          <cx:pt idx="722">-0.0022075716323416501</cx:pt>
          <cx:pt idx="723">-0.00036462080885626502</cx:pt>
          <cx:pt idx="724">-0.000151491711584605</cx:pt>
          <cx:pt idx="725">0.00030112492745251599</cx:pt>
          <cx:pt idx="726">0.00073618079253616605</cx:pt>
          <cx:pt idx="727">-0.000227204809213763</cx:pt>
          <cx:pt idx="728">-0.00018902407517226301</cx:pt>
          <cx:pt idx="729">0.00039540234851549402</cx:pt>
          <cx:pt idx="730">0.00043767280857713603</cx:pt>
          <cx:pt idx="731">-4.1198394125120299e-06</cx:pt>
          <cx:pt idx="732">0.00051016952743626999</cx:pt>
          <cx:pt idx="733">0.00138636472303436</cx:pt>
          <cx:pt idx="734">0.00046192877969234499</cx:pt>
          <cx:pt idx="735">-0.0013765570045973</cx:pt>
          <cx:pt idx="736">-0.0038486341545091898</cx:pt>
          <cx:pt idx="737">-0.0082898574299236794</cx:pt>
          <cx:pt idx="738">-0.00724151100323152</cx:pt>
          <cx:pt idx="739">-0.0016911231438768101</cx:pt>
          <cx:pt idx="740">0.0033904243905787499</cx:pt>
          <cx:pt idx="741">0.0070816788150449804</cx:pt>
          <cx:pt idx="742">0.0046299399108804496</cx:pt>
          <cx:pt idx="743">-0.00694545940037324</cx:pt>
          <cx:pt idx="744">0.00011802706595702301</cx:pt>
          <cx:pt idx="745">-0.00062008684334288202</cx:pt>
          <cx:pt idx="746">-0.00082772677880160804</cx:pt>
          <cx:pt idx="747">0.0013300705938333599</cx:pt>
          <cx:pt idx="748">0.0040018720345275103</cx:pt>
          <cx:pt idx="749">0.00076263372376084301</cx:pt>
          <cx:pt idx="750">-0.0020357767919763799</cx:pt>
          <cx:pt idx="751">0.00063310043462434199</cx:pt>
          <cx:pt idx="752">-1.1589509132463299e-05</cx:pt>
          <cx:pt idx="753">0.00024215717221992599</cx:pt>
          <cx:pt idx="754">-0.00046599533667012703</cx:pt>
          <cx:pt idx="755">-5.8381922666491403e-05</cx:pt>
          <cx:pt idx="756">4.5229019344485998e-05</cx:pt>
          <cx:pt idx="757">0.000114985695707421</cx:pt>
          <cx:pt idx="758">-0.00058020717069692698</cx:pt>
          <cx:pt idx="759">-0.00079156330434775198</cx:pt>
          <cx:pt idx="760">0.00041189279217640002</cx:pt>
          <cx:pt idx="761">0.00084390763551294302</cx:pt>
          <cx:pt idx="762">0.00025948245898019099</cx:pt>
          <cx:pt idx="763">-0.000118292752849824</cx:pt>
          <cx:pt idx="764">-0.00080406556955882802</cx:pt>
          <cx:pt idx="765">-0.00043819959529381501</cx:pt>
          <cx:pt idx="766">0.000241078787767122</cx:pt>
          <cx:pt idx="767">0.00076184012156410401</cx:pt>
          <cx:pt idx="768">-0.000405871735062793</cx:pt>
          <cx:pt idx="769">-0.00129020149314075</cx:pt>
          <cx:pt idx="770">-0.0012304766776635001</cx:pt>
          <cx:pt idx="771">-0.0028160784002674399</cx:pt>
          <cx:pt idx="772">-0.0026718425025708502</cx:pt>
          <cx:pt idx="773">-0.0031733787609330099</cx:pt>
          <cx:pt idx="774">-0.0038735555664876501</cx:pt>
          <cx:pt idx="775">0.00078312038230342698</cx:pt>
          <cx:pt idx="776">0.00093511901567995201</cx:pt>
          <cx:pt idx="777">-0.0015432149999254699</cx:pt>
          <cx:pt idx="778">-0.0021988165894604801</cx:pt>
          <cx:pt idx="779">-0.00084629083366379</cx:pt>
          <cx:pt idx="780">-9.1933931197509498e-05</cx:pt>
          <cx:pt idx="781">0.000353874679961967</cx:pt>
          <cx:pt idx="782">0.000164282498811004</cx:pt>
          <cx:pt idx="783">6.7513741004950504e-05</cx:pt>
        </cx:lvl>
      </cx:numDim>
    </cx:data>
    <cx:data id="168">
      <cx:numDim type="val">
        <cx:f>'001_WA_F - 副本'!$FM$1:$FM$784</cx:f>
        <cx:lvl ptCount="784" formatCode="G/通用格式">
          <cx:pt idx="0">-0.00041068070713994498</cx:pt>
          <cx:pt idx="1">0.00063835653846857005</cx:pt>
          <cx:pt idx="2">6.5145971916013505e-05</cx:pt>
          <cx:pt idx="3">-4.4371819085393403e-05</cx:pt>
          <cx:pt idx="4">0.00075026856771639495</cx:pt>
          <cx:pt idx="5">-0.00030015668588603898</cx:pt>
          <cx:pt idx="6">-8.7376591565294402e-05</cx:pt>
          <cx:pt idx="7">-0.000386450076447507</cx:pt>
          <cx:pt idx="8">3.7167556480543e-05</cx:pt>
          <cx:pt idx="9">0.000144424275694206</cx:pt>
          <cx:pt idx="10">-0.000109233767688488</cx:pt>
          <cx:pt idx="11">-0.000106168814737098</cx:pt>
          <cx:pt idx="12">-0.00028174685942836803</cx:pt>
          <cx:pt idx="13">0.000331921390343573</cx:pt>
          <cx:pt idx="14">-0.00032407900753181302</cx:pt>
          <cx:pt idx="15">-7.3664845264494105e-05</cx:pt>
          <cx:pt idx="16">0.00027816173102332002</cx:pt>
          <cx:pt idx="17">-0.000193536132325345</cx:pt>
          <cx:pt idx="18">-0.00011366085390766</cx:pt>
          <cx:pt idx="19">0.000188577624508969</cx:pt>
          <cx:pt idx="20">0.0011873604653126601</cx:pt>
          <cx:pt idx="21">0.000113398916381351</cx:pt>
          <cx:pt idx="22">0.000118707483347892</cx:pt>
          <cx:pt idx="23">0.00031975257885189298</cx:pt>
          <cx:pt idx="24">0.00036805357828395698</cx:pt>
          <cx:pt idx="25">0.00049344901248519698</cx:pt>
          <cx:pt idx="26">-3.1824161991031997e-05</cx:pt>
          <cx:pt idx="27">8.2152838505789103e-05</cx:pt>
          <cx:pt idx="28">9.9001106126263305e-05</cx:pt>
          <cx:pt idx="29">-0.00023105461691145401</cx:pt>
          <cx:pt idx="30">-0.00023195985510338801</cx:pt>
          <cx:pt idx="31">0.00036878062604313501</cx:pt>
          <cx:pt idx="32">7.5884732660419794e-05</cx:pt>
          <cx:pt idx="33">-0.00035619000396973501</cx:pt>
          <cx:pt idx="34">-0.00056933706155916104</cx:pt>
          <cx:pt idx="35">0.00046034522927281002</cx:pt>
          <cx:pt idx="36">-0.00014153161564231401</cx:pt>
          <cx:pt idx="37">0.00076809859119186905</cx:pt>
          <cx:pt idx="38">-0.0010961988992530499</cx:pt>
          <cx:pt idx="39">-0.0010510081138885199</cx:pt>
          <cx:pt idx="40">-0.000161541041209108</cx:pt>
          <cx:pt idx="41">-0.0010289427259346901</cx:pt>
          <cx:pt idx="42">-7.0292657041794404e-06</cx:pt>
          <cx:pt idx="43">0.00052983338939429801</cx:pt>
          <cx:pt idx="44">0.0012092546342369101</cx:pt>
          <cx:pt idx="45">3.2482109875332702e-06</cx:pt>
          <cx:pt idx="46">-0.00061356624564893204</cx:pt>
          <cx:pt idx="47">-0.000211124601682454</cx:pt>
          <cx:pt idx="48">-0.00079077678268601396</cx:pt>
          <cx:pt idx="49">-0.00140036539055944</cx:pt>
          <cx:pt idx="50">0.00013056530781071799</cx:pt>
          <cx:pt idx="51">-0.000358379993175045</cx:pt>
          <cx:pt idx="52">-5.2370633011099601e-05</cx:pt>
          <cx:pt idx="53">-5.0952438244389599e-05</cx:pt>
          <cx:pt idx="54">0.00032692055262784298</cx:pt>
          <cx:pt idx="55">-0.00012641839878790799</cx:pt>
          <cx:pt idx="56">6.9764641902986299e-06</cx:pt>
          <cx:pt idx="57">-0.000419853959429812</cx:pt>
          <cx:pt idx="58">0.000163871694751419</cx:pt>
          <cx:pt idx="59">-0.000163351443175851</cx:pt>
          <cx:pt idx="60">-0.00047557719435025998</cx:pt>
          <cx:pt idx="61">-0.00051492238508040703</cx:pt>
          <cx:pt idx="62">0.00027898346185416798</cx:pt>
          <cx:pt idx="63">9.8462931593015898e-05</cx:pt>
          <cx:pt idx="64">0.00183780053879767</cx:pt>
          <cx:pt idx="65">0.0091047895140273297</cx:pt>
          <cx:pt idx="66">0.012892597714675999</cx:pt>
          <cx:pt idx="67">0.0112475828169138</cx:pt>
          <cx:pt idx="68">0.0090838624688905998</cx:pt>
          <cx:pt idx="69">0.0048742208052130103</cx:pt>
          <cx:pt idx="70">-0.00262822734223699</cx:pt>
          <cx:pt idx="71">-0.00086438750306414101</cx:pt>
          <cx:pt idx="72">-0.00051201563201737701</cx:pt>
          <cx:pt idx="73">-0.0078504223781950006</cx:pt>
          <cx:pt idx="74">-0.0091340415229894008</cx:pt>
          <cx:pt idx="75">-0.0149986423847671</cx:pt>
          <cx:pt idx="76">-0.0103176468767149</cx:pt>
          <cx:pt idx="77">-0.0101633037960863</cx:pt>
          <cx:pt idx="78">-0.0068779605248155302</cx:pt>
          <cx:pt idx="79">-0.00080632103913792601</cx:pt>
          <cx:pt idx="80">0.00126164127638504</cx:pt>
          <cx:pt idx="81">0.0010155223842858499</cx:pt>
          <cx:pt idx="82">-0.00043846489002785698</cx:pt>
          <cx:pt idx="83">-7.2931089182200602e-05</cx:pt>
          <cx:pt idx="84">-0.00040016168790102901</cx:pt>
          <cx:pt idx="85">0.00055615051968375105</cx:pt>
          <cx:pt idx="86">0.00028912993911605798</cx:pt>
          <cx:pt idx="87">0.00013813154726474301</cx:pt>
          <cx:pt idx="88">-0.00034307927007178502</cx:pt>
          <cx:pt idx="89">0.00217464593984953</cx:pt>
          <cx:pt idx="90">0.00179121586981589</cx:pt>
          <cx:pt idx="91">0.00147866042469276</cx:pt>
          <cx:pt idx="92">0.0098111688832480705</cx:pt>
          <cx:pt idx="93">0.0264753964525354</cx:pt>
          <cx:pt idx="94">0.044385177419417499</cx:pt>
          <cx:pt idx="95">0.0523839357452116</cx:pt>
          <cx:pt idx="96">0.050609094626195401</cx:pt>
          <cx:pt idx="97">0.024674963341765901</cx:pt>
          <cx:pt idx="98">0.018952975197598601</cx:pt>
          <cx:pt idx="99">0.0062883240861601603</cx:pt>
          <cx:pt idx="100">0.000158525388706407</cx:pt>
          <cx:pt idx="101">-0.0094163686327169809</cx:pt>
          <cx:pt idx="102">-0.020684384301937801</cx:pt>
          <cx:pt idx="103">-0.023336797182993699</cx:pt>
          <cx:pt idx="104">-0.035964491664609903</cx:pt>
          <cx:pt idx="105">-0.033652674507938303</cx:pt>
          <cx:pt idx="106">-0.017351929053653601</cx:pt>
          <cx:pt idx="107">-0.0122587542555568</cx:pt>
          <cx:pt idx="108">-0.0070513897201693503</cx:pt>
          <cx:pt idx="109">-0.00029132034219100299</cx:pt>
          <cx:pt idx="110">-0.00044891188405990799</cx:pt>
          <cx:pt idx="111">-0.000112479436259663</cx:pt>
          <cx:pt idx="112">0.00018545032686968299</cx:pt>
          <cx:pt idx="113">-0.00074552588638993197</cx:pt>
          <cx:pt idx="114">0.0021975931164061701</cx:pt>
          <cx:pt idx="115">0.0012980545724201101</cx:pt>
          <cx:pt idx="116">0.00058565092554681601</cx:pt>
          <cx:pt idx="117">0.00488217436371121</cx:pt>
          <cx:pt idx="118">0.0096645009873999703</cx:pt>
          <cx:pt idx="119">0.0142536231792537</cx:pt>
          <cx:pt idx="120">0.037732534831495398</cx:pt>
          <cx:pt idx="121">0.046799698718371002</cx:pt>
          <cx:pt idx="122">0.056582202790346099</cx:pt>
          <cx:pt idx="123">0.040168771388565699</cx:pt>
          <cx:pt idx="124">0.025419320856950901</cx:pt>
          <cx:pt idx="125">0.0337790348505351</cx:pt>
          <cx:pt idx="126">-0.015202424426152701</cx:pt>
          <cx:pt idx="127">0.0045246778930905299</cx:pt>
          <cx:pt idx="128">-0.0150449520820041</cx:pt>
          <cx:pt idx="129">-0.032725331725715498</cx:pt>
          <cx:pt idx="130">-0.0036183441075991799</cx:pt>
          <cx:pt idx="131">-0.027295232060555601</cx:pt>
          <cx:pt idx="132">-0.025352541649929099</cx:pt>
          <cx:pt idx="133">-0.021644327504093799</cx:pt>
          <cx:pt idx="134">-0.0200477240194845</cx:pt>
          <cx:pt idx="135">-0.038649585466959797</cx:pt>
          <cx:pt idx="136">-0.024292523456601298</cx:pt>
          <cx:pt idx="137">-0.0062612820064305496</cx:pt>
          <cx:pt idx="138">5.7656251073538897e-05</cx:pt>
          <cx:pt idx="139">-0.00068430514644036305</cx:pt>
          <cx:pt idx="140">0.00051711927731351202</cx:pt>
          <cx:pt idx="141">0.00105471155242289</cx:pt>
          <cx:pt idx="142">-0.00022425122093593501</cx:pt>
          <cx:pt idx="143">0.0019374248568895</cx:pt>
          <cx:pt idx="144">0.0072909178074758796</cx:pt>
          <cx:pt idx="145">0.0056313575259789696</cx:pt>
          <cx:pt idx="146">0.0191864586805774</cx:pt>
          <cx:pt idx="147">0.018031843887144801</cx:pt>
          <cx:pt idx="148">0.00030351927083468501</cx:pt>
          <cx:pt idx="149">-0.0061846036975056603</cx:pt>
          <cx:pt idx="150">-0.0021781189317347698</cx:pt>
          <cx:pt idx="151">0.0059318089168397996</cx:pt>
          <cx:pt idx="152">0.0507817665597841</cx:pt>
          <cx:pt idx="153">0.068063936613106904</cx:pt>
          <cx:pt idx="154">0.019003321102554802</cx:pt>
          <cx:pt idx="155">0.031204835530234301</cx:pt>
          <cx:pt idx="156">0.031135751346155101</cx:pt>
          <cx:pt idx="157">-0.018916350275225299</cx:pt>
          <cx:pt idx="158">-0.0111781263225926</cx:pt>
          <cx:pt idx="159">-0.0083227926439634493</cx:pt>
          <cx:pt idx="160">-0.037182557809351903</cx:pt>
          <cx:pt idx="161">-0.048558024364632003</cx:pt>
          <cx:pt idx="162">-0.0396817423447203</cx:pt>
          <cx:pt idx="163">-0.053095351295137802</cx:pt>
          <cx:pt idx="164">-0.022857702222967902</cx:pt>
          <cx:pt idx="165">-0.0058192034049530297</cx:pt>
          <cx:pt idx="166">-0.00017210949784780201</cx:pt>
          <cx:pt idx="167">0.00024862860674573398</cx:pt>
          <cx:pt idx="168">-0.000453526126969948</cx:pt>
          <cx:pt idx="169">-0.00065909553617966301</cx:pt>
          <cx:pt idx="170">0.0018282848769751901</cx:pt>
          <cx:pt idx="171">0.0049966656957055201</cx:pt>
          <cx:pt idx="172">0.017768919707614399</cx:pt>
          <cx:pt idx="173">0.0150536697545711</cx:pt>
          <cx:pt idx="174">0.024546840539926701</cx:pt>
          <cx:pt idx="175">0.0088290074728783301</cx:pt>
          <cx:pt idx="176">-0.018924395606951801</cx:pt>
          <cx:pt idx="177">0.016647545676467299</cx:pt>
          <cx:pt idx="178">0.043996223149140097</cx:pt>
          <cx:pt idx="179">0.096001412762777003</cx:pt>
          <cx:pt idx="180">0.090301684773712296</cx:pt>
          <cx:pt idx="181">0.098922559152620798</cx:pt>
          <cx:pt idx="182">0.051534455246339601</cx:pt>
          <cx:pt idx="183">0.055102190693123797</cx:pt>
          <cx:pt idx="184">0.023278741977491201</cx:pt>
          <cx:pt idx="185">-0.020539633173683999</cx:pt>
          <cx:pt idx="186">0.0174493914179021</cx:pt>
          <cx:pt idx="187">0.00108680949061023</cx:pt>
          <cx:pt idx="188">-0.0287991275739811</cx:pt>
          <cx:pt idx="189">-0.036685926221629299</cx:pt>
          <cx:pt idx="190">-0.040572745609496703</cx:pt>
          <cx:pt idx="191">-0.039557343473851897</cx:pt>
          <cx:pt idx="192">-0.017398355591221801</cx:pt>
          <cx:pt idx="193">-0.0112807502543794</cx:pt>
          <cx:pt idx="194">-0.0035002022948467299</cx:pt>
          <cx:pt idx="195">-0.0029645430134606298</cx:pt>
          <cx:pt idx="196">-0.00074299761347378101</cx:pt>
          <cx:pt idx="197">0.00175978129813609</cx:pt>
          <cx:pt idx="198">0.00091633325925810497</cx:pt>
          <cx:pt idx="199">0.0074632812307579904</cx:pt>
          <cx:pt idx="200">0.021723152180943599</cx:pt>
          <cx:pt idx="201">0.0201607747640156</cx:pt>
          <cx:pt idx="202">0.0368938956369649</cx:pt>
          <cx:pt idx="203">0.0119053857350184</cx:pt>
          <cx:pt idx="204">0.032897139181094798</cx:pt>
          <cx:pt idx="205">0.049164110926601598</cx:pt>
          <cx:pt idx="206">0.087610224868814299</cx:pt>
          <cx:pt idx="207">0.117867795014151</cx:pt>
          <cx:pt idx="208">0.078788380124723806</cx:pt>
          <cx:pt idx="209">0.022768505911720999</cx:pt>
          <cx:pt idx="210">-0.00088675882466854501</cx:pt>
          <cx:pt idx="211">-0.018524988028180599</cx:pt>
          <cx:pt idx="212">0.0123330065859982</cx:pt>
          <cx:pt idx="213">0.011035923471907899</cx:pt>
          <cx:pt idx="214">-0.0141430201628073</cx:pt>
          <cx:pt idx="215">0.0205318091218087</cx:pt>
          <cx:pt idx="216">-0.0069083613370171798</cx:pt>
          <cx:pt idx="217">-0.0079934122090033703</cx:pt>
          <cx:pt idx="218">-0.038500516980508201</cx:pt>
          <cx:pt idx="219">-0.046059708914204203</cx:pt>
          <cx:pt idx="220">-0.030273586826016601</cx:pt>
          <cx:pt idx="221">-0.0111992607752573</cx:pt>
          <cx:pt idx="222">-0.0022759704813644799</cx:pt>
          <cx:pt idx="223">-0.00049017845277314902</cx:pt>
          <cx:pt idx="224">-0.00052562920172399504</cx:pt>
          <cx:pt idx="225">0.00035765099499880399</cx:pt>
          <cx:pt idx="226">3.95124937729635e-07</cx:pt>
          <cx:pt idx="227">0.0061021372011716398</cx:pt>
          <cx:pt idx="228">0.025530030382350799</cx:pt>
          <cx:pt idx="229">0.0075454131258445899</cx:pt>
          <cx:pt idx="230">-0.0068081487366034301</cx:pt>
          <cx:pt idx="231">0.015176855056496999</cx:pt>
          <cx:pt idx="232">0.017214331684210899</cx:pt>
          <cx:pt idx="233">0.033403322103136297</cx:pt>
          <cx:pt idx="234">0.030268274155100999</cx:pt>
          <cx:pt idx="235">-0.048525126147488301</cx:pt>
          <cx:pt idx="236">-0.11258913635638999</cx:pt>
          <cx:pt idx="237">-0.128502138191635</cx:pt>
          <cx:pt idx="238">-0.049616292833166001</cx:pt>
          <cx:pt idx="239">-0.014706309009719601</cx:pt>
          <cx:pt idx="240">0.051015621174249397</cx:pt>
          <cx:pt idx="241">0.077954446710537695</cx:pt>
          <cx:pt idx="242">0.0269047315576144</cx:pt>
          <cx:pt idx="243">0.017320153734378101</cx:pt>
          <cx:pt idx="244">-0.0162783793395181</cx:pt>
          <cx:pt idx="245">-0.028022275076028499</cx:pt>
          <cx:pt idx="246">-0.032152722214061499</cx:pt>
          <cx:pt idx="247">-0.0469551377247883</cx:pt>
          <cx:pt idx="248">-0.024596153038246402</cx:pt>
          <cx:pt idx="249">-0.0092836067984771297</cx:pt>
          <cx:pt idx="250">-0.00099599884262022696</cx:pt>
          <cx:pt idx="251">0.00037827269407676999</cx:pt>
          <cx:pt idx="252">-0.000512449306318575</cx:pt>
          <cx:pt idx="253">0.00018757193648389299</cx:pt>
          <cx:pt idx="254">0.000115747805115163</cx:pt>
          <cx:pt idx="255">0.002211623861207</cx:pt>
          <cx:pt idx="256">0.0145574772761331</cx:pt>
          <cx:pt idx="257">-0.019574375339422401</cx:pt>
          <cx:pt idx="258">-0.0053038053108961604</cx:pt>
          <cx:pt idx="259">-0.00069817872371712099</cx:pt>
          <cx:pt idx="260">-0.038211559556042302</cx:pt>
          <cx:pt idx="261">-0.090937698093420199</cx:pt>
          <cx:pt idx="262">-0.146083790195704</cx:pt>
          <cx:pt idx="263">-0.227261105856121</cx:pt>
          <cx:pt idx="264">-0.24396250422791799</cx:pt>
          <cx:pt idx="265">-0.20395282171071999</cx:pt>
          <cx:pt idx="266">-0.0703919992500735</cx:pt>
          <cx:pt idx="267">0.052940078800249202</cx:pt>
          <cx:pt idx="268">0.107049453717487</cx:pt>
          <cx:pt idx="269">0.106699195687147</cx:pt>
          <cx:pt idx="270">0.045571287391276499</cx:pt>
          <cx:pt idx="271">-0.0060654755136648197</cx:pt>
          <cx:pt idx="272">-0.040084570244790597</cx:pt>
          <cx:pt idx="273">-0.036007475925956198</cx:pt>
          <cx:pt idx="274">-0.0304458410567107</cx:pt>
          <cx:pt idx="275">-0.028436171987110001</cx:pt>
          <cx:pt idx="276">-0.019586706879938999</cx:pt>
          <cx:pt idx="277">0.00127700399821314</cx:pt>
          <cx:pt idx="278">-0.00042508940619794097</cx:pt>
          <cx:pt idx="279">0.00014803688103738301</cx:pt>
          <cx:pt idx="280">0.00047478378054367098</cx:pt>
          <cx:pt idx="281">0.00021999700857076201</cx:pt>
          <cx:pt idx="282">-0.0040566147066335599</cx:pt>
          <cx:pt idx="283">-0.0053763576272214996</cx:pt>
          <cx:pt idx="284">-0.0069555116378745598</cx:pt>
          <cx:pt idx="285">-0.042108893416729402</cx:pt>
          <cx:pt idx="286">-0.0343269378722015</cx:pt>
          <cx:pt idx="287">-0.066567392628778796</cx:pt>
          <cx:pt idx="288">-0.151821317154438</cx:pt>
          <cx:pt idx="289">-0.24366091738190501</cx:pt>
          <cx:pt idx="290">-0.22731706834399701</cx:pt>
          <cx:pt idx="291">-0.19437580526864501</cx:pt>
          <cx:pt idx="292">-0.17977522562825701</cx:pt>
          <cx:pt idx="293">-0.044997243340928098</cx:pt>
          <cx:pt idx="294">0.066905695585405503</cx:pt>
          <cx:pt idx="295">0.056683737921236599</cx:pt>
          <cx:pt idx="296">0.10451019833959301</cx:pt>
          <cx:pt idx="297">0.075342681246103702</cx:pt>
          <cx:pt idx="298">0.022842800165469301</cx:pt>
          <cx:pt idx="299">-0.031622494608830702</cx:pt>
          <cx:pt idx="300">-0.030153517880345801</cx:pt>
          <cx:pt idx="301">-0.050286290970590897</cx:pt>
          <cx:pt idx="302">-0.032338274789068103</cx:pt>
          <cx:pt idx="303">-0.020798347706440099</cx:pt>
          <cx:pt idx="304">-0.016361775805811</cx:pt>
          <cx:pt idx="305">0.0065162267078799499</cx:pt>
          <cx:pt idx="306">-0.00070399041241058695</cx:pt>
          <cx:pt idx="307">0.00045352363220132498</cx:pt>
          <cx:pt idx="308">0.00087207420519627699</cx:pt>
          <cx:pt idx="309">-7.1439800165988703e-05</cx:pt>
          <cx:pt idx="310">-0.00779589327772999</cx:pt>
          <cx:pt idx="311">-0.0040934603476913403</cx:pt>
          <cx:pt idx="312">-0.020303659398654101</cx:pt>
          <cx:pt idx="313">-0.054559361690514403</cx:pt>
          <cx:pt idx="314">-0.0644894080827174</cx:pt>
          <cx:pt idx="315">-0.102801417536933</cx:pt>
          <cx:pt idx="316">-0.14416165481085999</cx:pt>
          <cx:pt idx="317">-0.18979971422789699</cx:pt>
          <cx:pt idx="318">-0.087872161944217694</cx:pt>
          <cx:pt idx="319">-0.00051327424144152203</cx:pt>
          <cx:pt idx="320">0.0526957980194009</cx:pt>
          <cx:pt idx="321">0.057543436145181398</cx:pt>
          <cx:pt idx="322">0.078869908613237297</cx:pt>
          <cx:pt idx="323">0.017654580222087001</cx:pt>
          <cx:pt idx="324">-0.0225269882656902</cx:pt>
          <cx:pt idx="325">-0.0027708227256898498</cx:pt>
          <cx:pt idx="326">-0.0422315197462656</cx:pt>
          <cx:pt idx="327">-0.0305481265578957</cx:pt>
          <cx:pt idx="328">-0.042824349378228599</cx:pt>
          <cx:pt idx="329">-0.059333926806220703</cx:pt>
          <cx:pt idx="330">-0.027072319121149501</cx:pt>
          <cx:pt idx="331">-0.00209071977097758</cx:pt>
          <cx:pt idx="332">-0.0060055895012581396</cx:pt>
          <cx:pt idx="333">-0.00091096015822906596</cx:pt>
          <cx:pt idx="334">-0.0015942114467518301</cx:pt>
          <cx:pt idx="335">-0.00033339779703390598</cx:pt>
          <cx:pt idx="336">2.2448193827924501e-05</cx:pt>
          <cx:pt idx="337">-0.00068569016377897202</cx:pt>
          <cx:pt idx="338">-0.0057898404705073502</cx:pt>
          <cx:pt idx="339">-0.0039635480266772298</cx:pt>
          <cx:pt idx="340">-0.035175825107937798</cx:pt>
          <cx:pt idx="341">-0.056030618577381598</cx:pt>
          <cx:pt idx="342">-0.087486607559282503</cx:pt>
          <cx:pt idx="343">-0.092156174275990793</cx:pt>
          <cx:pt idx="344">-0.078642515125738499</cx:pt>
          <cx:pt idx="345">-0.050477455567424799</cx:pt>
          <cx:pt idx="346">0.046731723213010397</cx:pt>
          <cx:pt idx="347">0.095210411326363806</cx:pt>
          <cx:pt idx="348">0.092030683429531898</cx:pt>
          <cx:pt idx="349">0.034672973195807297</cx:pt>
          <cx:pt idx="350">0.067976248462739197</cx:pt>
          <cx:pt idx="351">-0.0134895571607574</cx:pt>
          <cx:pt idx="352">-0.0306535314904685</cx:pt>
          <cx:pt idx="353">-0.057086585594217303</cx:pt>
          <cx:pt idx="354">-0.028304605584898199</cx:pt>
          <cx:pt idx="355">-0.0120219893473741</cx:pt>
          <cx:pt idx="356">-0.0217262380266178</cx:pt>
          <cx:pt idx="357">-0.042909254447242397</cx:pt>
          <cx:pt idx="358">-0.035263236594297302</cx:pt>
          <cx:pt idx="359">-0.0234311831085827</cx:pt>
          <cx:pt idx="360">-0.0082476611799965297</cx:pt>
          <cx:pt idx="361">0.00233804616013831</cx:pt>
          <cx:pt idx="362">0.0018147462932128801</cx:pt>
          <cx:pt idx="363">0.00066507566521189002</cx:pt>
          <cx:pt idx="364">0.00014018394763129599</cx:pt>
          <cx:pt idx="365">-0.0010689597363835899</cx:pt>
          <cx:pt idx="366">0.0010404679522260001</cx:pt>
          <cx:pt idx="367">-0.00044440726276172201</cx:pt>
          <cx:pt idx="368">-0.022707401859161098</cx:pt>
          <cx:pt idx="369">-0.063121251970986406</cx:pt>
          <cx:pt idx="370">-0.0360782099517769</cx:pt>
          <cx:pt idx="371">0.0031681689558248601</cx:pt>
          <cx:pt idx="372">-0.023076492843101901</cx:pt>
          <cx:pt idx="373">-0.015897817185456398</cx:pt>
          <cx:pt idx="374">0.050432951144966501</cx:pt>
          <cx:pt idx="375">0.036326754214376297</cx:pt>
          <cx:pt idx="376">0.038281361417598102</cx:pt>
          <cx:pt idx="377">0.037498772656517999</cx:pt>
          <cx:pt idx="378">0.018344944181686699</cx:pt>
          <cx:pt idx="379">-0.044670403582409202</cx:pt>
          <cx:pt idx="380">0.0041226945021372299</cx:pt>
          <cx:pt idx="381">-0.026245788811957702</cx:pt>
          <cx:pt idx="382">0.0015299360885342899</cx:pt>
          <cx:pt idx="383">-0.021534544185480901</cx:pt>
          <cx:pt idx="384">-0.0075450609263570199</cx:pt>
          <cx:pt idx="385">-0.023326111481029799</cx:pt>
          <cx:pt idx="386">-0.049028727775323702</cx:pt>
          <cx:pt idx="387">-0.0308926121192084</cx:pt>
          <cx:pt idx="388">-0.0111403286770902</cx:pt>
          <cx:pt idx="389">0.0040235932870097899</cx:pt>
          <cx:pt idx="390">0.0013840200493138799</cx:pt>
          <cx:pt idx="391">0.000113536464971335</cx:pt>
          <cx:pt idx="392">0.00097240823660021795</cx:pt>
          <cx:pt idx="393">-0.00069441978428150296</cx:pt>
          <cx:pt idx="394">-0.00084947623347902501</cx:pt>
          <cx:pt idx="395">0.0042055942191260203</cx:pt>
          <cx:pt idx="396">-0.0081558401746886101</cx:pt>
          <cx:pt idx="397">-0.042126709500487303</cx:pt>
          <cx:pt idx="398">0.0032558324258729798</cx:pt>
          <cx:pt idx="399">0.062091033461876201</cx:pt>
          <cx:pt idx="400">0.020402106344587199</cx:pt>
          <cx:pt idx="401">-0.0145236593642619</cx:pt>
          <cx:pt idx="402">0.0024540273173899898</cx:pt>
          <cx:pt idx="403">-0.0076174199761749198</cx:pt>
          <cx:pt idx="404">0.011474752072987199</cx:pt>
          <cx:pt idx="405">0.014034740066368999</cx:pt>
          <cx:pt idx="406">0.054365392304892401</cx:pt>
          <cx:pt idx="407">-0.0294754235155755</cx:pt>
          <cx:pt idx="408">-0.041949276609985701</cx:pt>
          <cx:pt idx="409">-0.00171522588163993</cx:pt>
          <cx:pt idx="410">0.0061784737127549803</cx:pt>
          <cx:pt idx="411">0.00419062913759895</cx:pt>
          <cx:pt idx="412">-0.017646014433170799</cx:pt>
          <cx:pt idx="413">-0.016166509040394499</cx:pt>
          <cx:pt idx="414">-0.021940191636478298</cx:pt>
          <cx:pt idx="415">-0.022011636752788898</cx:pt>
          <cx:pt idx="416">0.0024683551515920798</cx:pt>
          <cx:pt idx="417">0.0101513957931595</cx:pt>
          <cx:pt idx="418">0.0069859779989264598</cx:pt>
          <cx:pt idx="419">-0.00033718291220907802</cx:pt>
          <cx:pt idx="420">-0.000212405370852526</cx:pt>
          <cx:pt idx="421">-0.000223922737458437</cx:pt>
          <cx:pt idx="422">-0.00015882124697472601</cx:pt>
          <cx:pt idx="423">0.0024144421724951702</cx:pt>
          <cx:pt idx="424">-0.0052610706545705198</cx:pt>
          <cx:pt idx="425">-0.015957937448161302</cx:pt>
          <cx:pt idx="426">0.027260230267268801</cx:pt>
          <cx:pt idx="427">0.035405023406176003</cx:pt>
          <cx:pt idx="428">-0.0057244534162311797</cx:pt>
          <cx:pt idx="429">-0.0217755682104727</cx:pt>
          <cx:pt idx="430">-0.016566614613328201</cx:pt>
          <cx:pt idx="431">-0.034391381775294702</cx:pt>
          <cx:pt idx="432">-0.020383200576345899</cx:pt>
          <cx:pt idx="433">0.016733727807459201</cx:pt>
          <cx:pt idx="434">0.0026332438396755001</cx:pt>
          <cx:pt idx="435">0.0060828432271832098</cx:pt>
          <cx:pt idx="436">0.021500232316410399</cx:pt>
          <cx:pt idx="437">-0.0435460150605219</cx:pt>
          <cx:pt idx="438">-0.010904059625998301</cx:pt>
          <cx:pt idx="439">-0.015932889127007702</cx:pt>
          <cx:pt idx="440">-0.055874906647987298</cx:pt>
          <cx:pt idx="441">-0.033658775528828601</cx:pt>
          <cx:pt idx="442">-0.0099315634969501607</cx:pt>
          <cx:pt idx="443">-0.0022687431594140802</cx:pt>
          <cx:pt idx="444">0.0136364484845915</cx:pt>
          <cx:pt idx="445">0.0156800691722568</cx:pt>
          <cx:pt idx="446">0.0073821085683361699</cx:pt>
          <cx:pt idx="447">0.000249002139625405</cx:pt>
          <cx:pt idx="448">0.00053877747116916396</cx:pt>
          <cx:pt idx="449">-0.00051108119790794701</cx:pt>
          <cx:pt idx="450">-0.000242946624460675</cx:pt>
          <cx:pt idx="451">0.0025402093154629798</cx:pt>
          <cx:pt idx="452">-0.0068478165983200702</cx:pt>
          <cx:pt idx="453">-0.026226440632331299</cx:pt>
          <cx:pt idx="454">-0.00020562803997476399</cx:pt>
          <cx:pt idx="455">0.013607762532006001</cx:pt>
          <cx:pt idx="456">-0.0050442614245542099</cx:pt>
          <cx:pt idx="457">0.027715785311909699</cx:pt>
          <cx:pt idx="458">0.011158692900358799</cx:pt>
          <cx:pt idx="459">-0.024390664118972599</cx:pt>
          <cx:pt idx="460">0.0040109076347043899</cx:pt>
          <cx:pt idx="461">0.0084065954398516596</cx:pt>
          <cx:pt idx="462">0.0296936629583366</cx:pt>
          <cx:pt idx="463">-0.00184434736787829</cx:pt>
          <cx:pt idx="464">0.041856853859182398</cx:pt>
          <cx:pt idx="465">-0.034414285077983699</cx:pt>
          <cx:pt idx="466">0.0022588275416667901</cx:pt>
          <cx:pt idx="467">-0.00077374337640216499</cx:pt>
          <cx:pt idx="468">-0.045405615530490197</cx:pt>
          <cx:pt idx="469">-0.014025380155445501</cx:pt>
          <cx:pt idx="470">0.011567058477534401</cx:pt>
          <cx:pt idx="471">0.0080376972663074708</cx:pt>
          <cx:pt idx="472">0.0156225891162827</cx:pt>
          <cx:pt idx="473">0.0169757953851329</cx:pt>
          <cx:pt idx="474">0.0076364163510034798</cx:pt>
          <cx:pt idx="475">0.0015347793767560101</cx:pt>
          <cx:pt idx="476">-0.000224358582190635</cx:pt>
          <cx:pt idx="477">-0.00061980675451781301</cx:pt>
          <cx:pt idx="478">0.0020039507439660099</cx:pt>
          <cx:pt idx="479">0.0052823837076557099</cx:pt>
          <cx:pt idx="480">-0.016388094866902798</cx:pt>
          <cx:pt idx="481">-0.031547610186516598</cx:pt>
          <cx:pt idx="482">-0.015393907530421001</cx:pt>
          <cx:pt idx="483">0.0090880432399151594</cx:pt>
          <cx:pt idx="484">0.017302699023700501</cx:pt>
          <cx:pt idx="485">0.00629561779791998</cx:pt>
          <cx:pt idx="486">-0.034712528888118703</cx:pt>
          <cx:pt idx="487">-0.051844581066568397</cx:pt>
          <cx:pt idx="488">-0.0010715082353617001</cx:pt>
          <cx:pt idx="489">0.023622781684170601</cx:pt>
          <cx:pt idx="490">0.049038548636560597</cx:pt>
          <cx:pt idx="491">0.0092200091633425092</cx:pt>
          <cx:pt idx="492">0.00587363394233312</cx:pt>
          <cx:pt idx="493">-0.0129703754501698</cx:pt>
          <cx:pt idx="494">0.0070182257048719398</cx:pt>
          <cx:pt idx="495">-0.0068506522191593196</cx:pt>
          <cx:pt idx="496">-0.030397471057241499</cx:pt>
          <cx:pt idx="497">0.010123502810129401</cx:pt>
          <cx:pt idx="498">0.0360007579634967</cx:pt>
          <cx:pt idx="499">0.015449974393760999</cx:pt>
          <cx:pt idx="500">-0.0031780379558472298</cx:pt>
          <cx:pt idx="501">0.015926064625667001</cx:pt>
          <cx:pt idx="502">0.0091650178093824301</cx:pt>
          <cx:pt idx="503">0.00090216297399173001</cx:pt>
          <cx:pt idx="504">0.00029224147807262098</cx:pt>
          <cx:pt idx="505">0.00088376294900692097</cx:pt>
          <cx:pt idx="506">0.0024738406398854699</cx:pt>
          <cx:pt idx="507">0.0131379771628744</cx:pt>
          <cx:pt idx="508">-0.0120925803190585</cx:pt>
          <cx:pt idx="509">-0.034347641675590797</cx:pt>
          <cx:pt idx="510">-0.035864658892901503</cx:pt>
          <cx:pt idx="511">-0.0016765233601439299</cx:pt>
          <cx:pt idx="512">0.00870459581327045</cx:pt>
          <cx:pt idx="513">-0.0015865973489209201</cx:pt>
          <cx:pt idx="514">-0.014361162236861701</cx:pt>
          <cx:pt idx="515">-0.066782340694838793</cx:pt>
          <cx:pt idx="516">-0.040672532395264797</cx:pt>
          <cx:pt idx="517">-0.0131097500256441</cx:pt>
          <cx:pt idx="518">0.00058929332520502704</cx:pt>
          <cx:pt idx="519">-0.0056574979275597704</cx:pt>
          <cx:pt idx="520">0.024420032063567802</cx:pt>
          <cx:pt idx="521">0.025672170348187601</cx:pt>
          <cx:pt idx="522">0.027272199638300802</cx:pt>
          <cx:pt idx="523">0.0259503656618712</cx:pt>
          <cx:pt idx="524">-0.0183316403817325</cx:pt>
          <cx:pt idx="525">0.034004664823107197</cx:pt>
          <cx:pt idx="526">0.046037692829157997</cx:pt>
          <cx:pt idx="527">0.016702417521389599</cx:pt>
          <cx:pt idx="528">0.0019747312696386499</cx:pt>
          <cx:pt idx="529">0.0150353369235582</cx:pt>
          <cx:pt idx="530">0.0061500461464658396</cx:pt>
          <cx:pt idx="531">0.0017525207192774399</cx:pt>
          <cx:pt idx="532">0.00070850795129378597</cx:pt>
          <cx:pt idx="533">-0.00077769379835632905</cx:pt>
          <cx:pt idx="534">0.00042567713694124199</cx:pt>
          <cx:pt idx="535">0.019018014032985701</cx:pt>
          <cx:pt idx="536">0.0070487334894983704</cx:pt>
          <cx:pt idx="537">-0.032811215871247398</cx:pt>
          <cx:pt idx="538">-0.056169915704379902</cx:pt>
          <cx:pt idx="539">-0.046406997444908102</cx:pt>
          <cx:pt idx="540">-0.077307083979381394</cx:pt>
          <cx:pt idx="541">-0.056104834773948599</cx:pt>
          <cx:pt idx="542">-0.0424688311318056</cx:pt>
          <cx:pt idx="543">-0.056151389383330197</cx:pt>
          <cx:pt idx="544">-0.037073693126685001</cx:pt>
          <cx:pt idx="545">-0.0053668059613930499</cx:pt>
          <cx:pt idx="546">-0.0268210045436491</cx:pt>
          <cx:pt idx="547">0.0086498275302173307</cx:pt>
          <cx:pt idx="548">-0.034548634140816298</cx:pt>
          <cx:pt idx="549">-0.016687448326836302</cx:pt>
          <cx:pt idx="550">0.0198058751570361</cx:pt>
          <cx:pt idx="551">-0.0053592624007107398</cx:pt>
          <cx:pt idx="552">-0.032103020587692301</cx:pt>
          <cx:pt idx="553">0.028335858084999201</cx:pt>
          <cx:pt idx="554">0.0303612250298699</cx:pt>
          <cx:pt idx="555">0.0052092917500518397</cx:pt>
          <cx:pt idx="556">-0.0013855372908383201</cx:pt>
          <cx:pt idx="557">0.0060015992333230699</cx:pt>
          <cx:pt idx="558">0.0031629468351051502</cx:pt>
          <cx:pt idx="559">0.00054764446864241905</cx:pt>
          <cx:pt idx="560">0.00087297132279495196</cx:pt>
          <cx:pt idx="561">-0.00076367099242254999</cx:pt>
          <cx:pt idx="562">0.0024279910492536901</cx:pt>
          <cx:pt idx="563">0.020428379172095199</cx:pt>
          <cx:pt idx="564">0.0188867240873721</cx:pt>
          <cx:pt idx="565">-0.0253274124041559</cx:pt>
          <cx:pt idx="566">-0.058480149455218601</cx:pt>
          <cx:pt idx="567">-0.077608746737057602</cx:pt>
          <cx:pt idx="568">-0.091442509531443006</cx:pt>
          <cx:pt idx="569">-0.062285583925879899</cx:pt>
          <cx:pt idx="570">-0.041796508965235499</cx:pt>
          <cx:pt idx="571">-0.029226411728983201</cx:pt>
          <cx:pt idx="572">0.0094958602635693799</cx:pt>
          <cx:pt idx="573">0.0044101778741387704</cx:pt>
          <cx:pt idx="574">-0.022926119309513798</cx:pt>
          <cx:pt idx="575">-0.048277412696866001</cx:pt>
          <cx:pt idx="576">-0.070755610361300098</cx:pt>
          <cx:pt idx="577">-0.0245689589086549</cx:pt>
          <cx:pt idx="578">0.044857407962992202</cx:pt>
          <cx:pt idx="579">-0.0310560576646726</cx:pt>
          <cx:pt idx="580">-0.0201185078196548</cx:pt>
          <cx:pt idx="581">0.053671197972718798</cx:pt>
          <cx:pt idx="582">0.028234795261460999</cx:pt>
          <cx:pt idx="583">-0.0146672301574193</cx:pt>
          <cx:pt idx="584">-0.00042468808406872702</cx:pt>
          <cx:pt idx="585">1.90337573922308e-05</cx:pt>
          <cx:pt idx="586">0.0023754260896304302</cx:pt>
          <cx:pt idx="587">2.5915888007875801e-05</cx:pt>
          <cx:pt idx="588">-0.00027273490221910201</cx:pt>
          <cx:pt idx="589">0.00019712699931719499</cx:pt>
          <cx:pt idx="590">0.0022159485940905599</cx:pt>
          <cx:pt idx="591">0.010575794208417</cx:pt>
          <cx:pt idx="592">0.023484887973411899</cx:pt>
          <cx:pt idx="593">-0.014426724831374801</cx:pt>
          <cx:pt idx="594">-0.021106676960463401</cx:pt>
          <cx:pt idx="595">-0.049741755523073597</cx:pt>
          <cx:pt idx="596">-0.054518292091067302</cx:pt>
          <cx:pt idx="597">-0.037161638854161003</cx:pt>
          <cx:pt idx="598">0.025447528872196801</cx:pt>
          <cx:pt idx="599">-0.021338795163033601</cx:pt>
          <cx:pt idx="600">0.0175819232870249</cx:pt>
          <cx:pt idx="601">0.016329195905285199</cx:pt>
          <cx:pt idx="602">0.0105617068440624</cx:pt>
          <cx:pt idx="603">-0.044360757133534698</cx:pt>
          <cx:pt idx="604">-0.023923613946025098</cx:pt>
          <cx:pt idx="605">0.0144091155663223</cx:pt>
          <cx:pt idx="606">0.056837956968186602</cx:pt>
          <cx:pt idx="607">0.0080601424295865896</cx:pt>
          <cx:pt idx="608">0.0225000829333756</cx:pt>
          <cx:pt idx="609">0.031578357547123702</cx:pt>
          <cx:pt idx="610">-0.0041656384850652798</cx:pt>
          <cx:pt idx="611">-0.0036706424533853102</cx:pt>
          <cx:pt idx="612">0.00182950762519606</cx:pt>
          <cx:pt idx="613">0.0030445078327741701</cx:pt>
          <cx:pt idx="614">0.00041283738222019299</cx:pt>
          <cx:pt idx="615">-0.000282343828942692</cx:pt>
          <cx:pt idx="616">-0.00046483941831356297</cx:pt>
          <cx:pt idx="617">0.00084837427171712302</cx:pt>
          <cx:pt idx="618">0.00178852935019039</cx:pt>
          <cx:pt idx="619">0.012512716268522101</cx:pt>
          <cx:pt idx="620">0.027049371556277398</cx:pt>
          <cx:pt idx="621">0.022402869443450601</cx:pt>
          <cx:pt idx="622">0.0043908592299111496</cx:pt>
          <cx:pt idx="623">0.0032210146127401801</cx:pt>
          <cx:pt idx="624">-0.0152265198693391</cx:pt>
          <cx:pt idx="625">-0.027521304846217801</cx:pt>
          <cx:pt idx="626">-0.00366406653125234</cx:pt>
          <cx:pt idx="627">-0.032356451282976997</cx:pt>
          <cx:pt idx="628">-0.048251576191826497</cx:pt>
          <cx:pt idx="629">-0.0181939397304283</cx:pt>
          <cx:pt idx="630">-0.0104777389791944</cx:pt>
          <cx:pt idx="631">0.023218366092060599</cx:pt>
          <cx:pt idx="632">0.036345758853497702</cx:pt>
          <cx:pt idx="633">-0.0069613874470201799</cx:pt>
          <cx:pt idx="634">0.0069395171366070001</cx:pt>
          <cx:pt idx="635">0.035006284327061703</cx:pt>
          <cx:pt idx="636">0.024972323521106499</cx:pt>
          <cx:pt idx="637">-0.0040617166337327598</cx:pt>
          <cx:pt idx="638">-0.014077504759934901</cx:pt>
          <cx:pt idx="639">0.000179522440458344</cx:pt>
          <cx:pt idx="640">0.0025626810942812701</cx:pt>
          <cx:pt idx="641">0.0012656376143137199</cx:pt>
          <cx:pt idx="642">0.00011847818009111499</cx:pt>
          <cx:pt idx="643">0.00046181608313613902</cx:pt>
          <cx:pt idx="644">0.00038659601140241602</cx:pt>
          <cx:pt idx="645">-0.000353031892669604</cx:pt>
          <cx:pt idx="646">0.00129289677157389</cx:pt>
          <cx:pt idx="647">0.0082041002215476905</cx:pt>
          <cx:pt idx="648">0.0203434836027921</cx:pt>
          <cx:pt idx="649">0.034106545514913197</cx:pt>
          <cx:pt idx="650">0.017723692719517799</cx:pt>
          <cx:pt idx="651">0.035775237554919098</cx:pt>
          <cx:pt idx="652">0.018694791080014098</cx:pt>
          <cx:pt idx="653">0.021062321055135801</cx:pt>
          <cx:pt idx="654">0.0058874539700860999</cx:pt>
          <cx:pt idx="655">0.018834034452646201</cx:pt>
          <cx:pt idx="656">0.0034085271824725</cx:pt>
          <cx:pt idx="657">0.026353691287281301</cx:pt>
          <cx:pt idx="658">-0.0062272171389787098</cx:pt>
          <cx:pt idx="659">0.0264841946422462</cx:pt>
          <cx:pt idx="660">-0.0090619743331350998</cx:pt>
          <cx:pt idx="661">-0.039453570657626301</cx:pt>
          <cx:pt idx="662">0.0028459233640448002</cx:pt>
          <cx:pt idx="663">0.0166871788578771</cx:pt>
          <cx:pt idx="664">-0.00207067381120663</cx:pt>
          <cx:pt idx="665">-0.016276963436751099</cx:pt>
          <cx:pt idx="666">-0.0150656795908472</cx:pt>
          <cx:pt idx="667">-0.00185250873924762</cx:pt>
          <cx:pt idx="668">0.0017617841388256001</cx:pt>
          <cx:pt idx="669">0.00194948057233281</cx:pt>
          <cx:pt idx="670">0.00063174357254378</cx:pt>
          <cx:pt idx="671">0.00030595081319606098</cx:pt>
          <cx:pt idx="672">-0.00065669375304416595</cx:pt>
          <cx:pt idx="673">0.00042282293514913797</cx:pt>
          <cx:pt idx="674">0.00025740260811335801</cx:pt>
          <cx:pt idx="675">0.0040109725189672301</cx:pt>
          <cx:pt idx="676">0.013269180311509299</cx:pt>
          <cx:pt idx="677">0.0083608063399642305</cx:pt>
          <cx:pt idx="678">0.0167372521156458</cx:pt>
          <cx:pt idx="679">0.0353424151310242</cx:pt>
          <cx:pt idx="680">0.064660918259505706</cx:pt>
          <cx:pt idx="681">0.068419889081195298</cx:pt>
          <cx:pt idx="682">0.010500734242617001</cx:pt>
          <cx:pt idx="683">0.013882082559592</cx:pt>
          <cx:pt idx="684">0.0057896249741255902</cx:pt>
          <cx:pt idx="685">0.038664110308239498</cx:pt>
          <cx:pt idx="686">0.042536307214711397</cx:pt>
          <cx:pt idx="687">0.015979300981190301</cx:pt>
          <cx:pt idx="688">-0.026775225267392001</cx:pt>
          <cx:pt idx="689">0.023447828910310501</cx:pt>
          <cx:pt idx="690">0.021609434232533999</cx:pt>
          <cx:pt idx="691">-0.020506603242917101</cx:pt>
          <cx:pt idx="692">-0.034797758457409102</cx:pt>
          <cx:pt idx="693">-0.018188193528744699</cx:pt>
          <cx:pt idx="694">-0.0066135874274922497</cx:pt>
          <cx:pt idx="695">-0.0039646852703265597</cx:pt>
          <cx:pt idx="696">0.00080482310634720196</cx:pt>
          <cx:pt idx="697">0.000587820938782368</cx:pt>
          <cx:pt idx="698">0.00053745222812370103</cx:pt>
          <cx:pt idx="699">0.00018910868497361099</cx:pt>
          <cx:pt idx="700">0.00030071064737602598</cx:pt>
          <cx:pt idx="701">0.00031754914253174002</cx:pt>
          <cx:pt idx="702">-0.00067149721125213998</cx:pt>
          <cx:pt idx="703">-6.7030656668554399e-05</cx:pt>
          <cx:pt idx="704">0.0045419955847899197</cx:pt>
          <cx:pt idx="705">0.0015905459251644</cx:pt>
          <cx:pt idx="706">0.0023656207939725198</cx:pt>
          <cx:pt idx="707">0.0078413585109073404</cx:pt>
          <cx:pt idx="708">0.0213018264106835</cx:pt>
          <cx:pt idx="709">0.030643785254282799</cx:pt>
          <cx:pt idx="710">0.040629341933605401</cx:pt>
          <cx:pt idx="711">0.0335951705111023</cx:pt>
          <cx:pt idx="712">0.027400816289127598</cx:pt>
          <cx:pt idx="713">0.00303763914119589</cx:pt>
          <cx:pt idx="714">-0.034910311140090799</cx:pt>
          <cx:pt idx="715">-0.052863215286902701</cx:pt>
          <cx:pt idx="716">-0.029214867786738302</cx:pt>
          <cx:pt idx="717">-0.016329998758443501</cx:pt>
          <cx:pt idx="718">-0.015066835088718001</cx:pt>
          <cx:pt idx="719">-0.010744291910076101</cx:pt>
          <cx:pt idx="720">-0.014794931953600401</cx:pt>
          <cx:pt idx="721">-0.016362481361753101</cx:pt>
          <cx:pt idx="722">-0.0116529254071857</cx:pt>
          <cx:pt idx="723">-0.0049887002268519699</cx:pt>
          <cx:pt idx="724">-3.6504025344226502e-05</cx:pt>
          <cx:pt idx="725">0.00046651924049171702</cx:pt>
          <cx:pt idx="726">0.00052572992961254401</cx:pt>
          <cx:pt idx="727">0.00053172883363390396</cx:pt>
          <cx:pt idx="728">-0.00061074420052778197</cx:pt>
          <cx:pt idx="729">0.000132015065140402</cx:pt>
          <cx:pt idx="730">-0.000121066637381662</cx:pt>
          <cx:pt idx="731">-0.00055925329054966398</cx:pt>
          <cx:pt idx="732">-0.00071522484587596897</cx:pt>
          <cx:pt idx="733">6.3440880159350299e-05</cx:pt>
          <cx:pt idx="734">-0.000185243973454808</cx:pt>
          <cx:pt idx="735">-0.0057969473763937801</cx:pt>
          <cx:pt idx="736">-0.0059945439407660403</cx:pt>
          <cx:pt idx="737">-0.00041807152268279402</cx:pt>
          <cx:pt idx="738">0.010695635979576099</cx:pt>
          <cx:pt idx="739">0.014102901635820999</cx:pt>
          <cx:pt idx="740">0.012310880071323201</cx:pt>
          <cx:pt idx="741">0.011901673015201</cx:pt>
          <cx:pt idx="742">-0.00375138025566961</cx:pt>
          <cx:pt idx="743">-0.0077668528062948402</cx:pt>
          <cx:pt idx="744">-0.0055596544298229097</cx:pt>
          <cx:pt idx="745">0.00095190459085308103</cx:pt>
          <cx:pt idx="746">-0.0021081575292565698</cx:pt>
          <cx:pt idx="747">-0.00149982997582237</cx:pt>
          <cx:pt idx="748">-0.00082517709538797699</cx:pt>
          <cx:pt idx="749">-0.0021221467198406499</cx:pt>
          <cx:pt idx="750">0.0016065024040759</cx:pt>
          <cx:pt idx="751">0.00069046398798886497</cx:pt>
          <cx:pt idx="752">0.00056643347278077902</cx:pt>
          <cx:pt idx="753">-0.00044161607291407802</cx:pt>
          <cx:pt idx="754">0.00083982111659478497</cx:pt>
          <cx:pt idx="755">-0.00048603660154301599</cx:pt>
          <cx:pt idx="756">-0.00047679007477339802</cx:pt>
          <cx:pt idx="757">0.00075917096937209701</cx:pt>
          <cx:pt idx="758">0.000241202127326773</cx:pt>
          <cx:pt idx="759">0.00055500841940717301</cx:pt>
          <cx:pt idx="760">-3.01803467510557e-05</cx:pt>
          <cx:pt idx="761">0.00044387055541280003</cx:pt>
          <cx:pt idx="762">-0.00089722696203863104</cx:pt>
          <cx:pt idx="763">0.00013531618812803801</cx:pt>
          <cx:pt idx="764">-0.00019874074820377599</cx:pt>
          <cx:pt idx="765">0.00057452832766786597</cx:pt>
          <cx:pt idx="766">0.0012923984131279101</cx:pt>
          <cx:pt idx="767">0.00060748294680418498</cx:pt>
          <cx:pt idx="768">-0.000158875670547213</cx:pt>
          <cx:pt idx="769">0.00076380249353494799</cx:pt>
          <cx:pt idx="770">0.00084449012631041996</cx:pt>
          <cx:pt idx="771">0.0014662061747963799</cx:pt>
          <cx:pt idx="772">0.00049603264172258304</cx:pt>
          <cx:pt idx="773">-0.00086194914222686601</cx:pt>
          <cx:pt idx="774">-0.0014311959863920799</cx:pt>
          <cx:pt idx="775">-0.00016859525050599399</cx:pt>
          <cx:pt idx="776">0.00028339687120790198</cx:pt>
          <cx:pt idx="777">-1.18354523651273e-05</cx:pt>
          <cx:pt idx="778">-0.00012072222619679099</cx:pt>
          <cx:pt idx="779">-0.00041637391322533898</cx:pt>
          <cx:pt idx="780">0.00034469315179896698</cx:pt>
          <cx:pt idx="781">-0.000231482338154176</cx:pt>
          <cx:pt idx="782">-0.00022929886767661801</cx:pt>
          <cx:pt idx="783">0.000135340982871134</cx:pt>
        </cx:lvl>
      </cx:numDim>
    </cx:data>
    <cx:data id="169">
      <cx:numDim type="val">
        <cx:f>'001_WA_F - 副本'!$FN$1:$FN$784</cx:f>
        <cx:lvl ptCount="784" formatCode="G/通用格式">
          <cx:pt idx="0">-0.00062090094909226796</cx:pt>
          <cx:pt idx="1">-0.00040767796124305603</cx:pt>
          <cx:pt idx="2">-7.3424696774962794e-05</cx:pt>
          <cx:pt idx="3">0.00050717035245292105</cx:pt>
          <cx:pt idx="4">-0.000181336713621522</cx:pt>
          <cx:pt idx="5">0.000204436952051451</cx:pt>
          <cx:pt idx="6">-0.00010899797016111101</cx:pt>
          <cx:pt idx="7">0.00021282619510414801</cx:pt>
          <cx:pt idx="8">-0.00014053358486260101</cx:pt>
          <cx:pt idx="9">0.00017773837162873799</cx:pt>
          <cx:pt idx="10">0.00045966054980751698</cx:pt>
          <cx:pt idx="11">-0.00075019628555556396</cx:pt>
          <cx:pt idx="12">0.00034091656523573802</cx:pt>
          <cx:pt idx="13">0.0012243793795960901</cx:pt>
          <cx:pt idx="14">-0.00012227467595405899</cx:pt>
          <cx:pt idx="15">-3.8148012276783202e-05</cx:pt>
          <cx:pt idx="16">-0.000129740875595159</cx:pt>
          <cx:pt idx="17">5.5076157750858897e-05</cx:pt>
          <cx:pt idx="18">-3.4658005010104201e-05</cx:pt>
          <cx:pt idx="19">-5.0308423781967899e-05</cx:pt>
          <cx:pt idx="20">-0.00011385442177627401</cx:pt>
          <cx:pt idx="21">0.00048261191153953399</cx:pt>
          <cx:pt idx="22">-0.00072428386265463603</cx:pt>
          <cx:pt idx="23">-4.5890518693573298e-05</cx:pt>
          <cx:pt idx="24">-0.00019730253520184099</cx:pt>
          <cx:pt idx="25">0.00071791961928140103</cx:pt>
          <cx:pt idx="26">7.4654577282778296e-05</cx:pt>
          <cx:pt idx="27">-0.00014764664806163599</cx:pt>
          <cx:pt idx="28">0.00035353210648801799</cx:pt>
          <cx:pt idx="29">-0.00051437417873721899</cx:pt>
          <cx:pt idx="30">0.00019986366624130699</cx:pt>
          <cx:pt idx="31">-0.00048969402172576197</cx:pt>
          <cx:pt idx="32">-9.3920332045661903e-05</cx:pt>
          <cx:pt idx="33">0.00028368127549606301</cx:pt>
          <cx:pt idx="34">-0.00036591692919021602</cx:pt>
          <cx:pt idx="35">0.00063677937463659895</cx:pt>
          <cx:pt idx="36">0.00019037746260291001</cx:pt>
          <cx:pt idx="37">0.0012404477685941499</cx:pt>
          <cx:pt idx="38">0.0024598044079571601</cx:pt>
          <cx:pt idx="39">0.00175691787336531</cx:pt>
          <cx:pt idx="40">0.00318811417884422</cx:pt>
          <cx:pt idx="41">0.00145419501160247</cx:pt>
          <cx:pt idx="42">0.00081818125548425698</cx:pt>
          <cx:pt idx="43">-0.00051047475889670396</cx:pt>
          <cx:pt idx="44">0.0033918887037485499</cx:pt>
          <cx:pt idx="45">0.0014536245602414699</cx:pt>
          <cx:pt idx="46">0.00052186342871687798</cx:pt>
          <cx:pt idx="47">0.00120603968013418</cx:pt>
          <cx:pt idx="48">0.00077356990711017603</cx:pt>
          <cx:pt idx="49">-1.2923262773219499e-05</cx:pt>
          <cx:pt idx="50">0.00020530394736847501</cx:pt>
          <cx:pt idx="51">0.000382258737788619</cx:pt>
          <cx:pt idx="52">0.00016512518384501499</cx:pt>
          <cx:pt idx="53">-0.00014283013763848499</cx:pt>
          <cx:pt idx="54">0.00031264460242936502</cx:pt>
          <cx:pt idx="55">-0.00032313599733511201</cx:pt>
          <cx:pt idx="56">-3.9366938334327599e-05</cx:pt>
          <cx:pt idx="57">0.00021385042106132401</cx:pt>
          <cx:pt idx="58">-0.00037115646171533402</cx:pt>
          <cx:pt idx="59">-6.8387677211545597e-05</cx:pt>
          <cx:pt idx="60">-4.5200978842376302e-05</cx:pt>
          <cx:pt idx="61">-0.00025481796133181299</cx:pt>
          <cx:pt idx="62">5.3304004935885098e-05</cx:pt>
          <cx:pt idx="63">0.0022697517982884301</cx:pt>
          <cx:pt idx="64">0.00683679950908808</cx:pt>
          <cx:pt idx="65">0.0147405916109802</cx:pt>
          <cx:pt idx="66">0.0166215600523444</cx:pt>
          <cx:pt idx="67">0.015987536597913601</cx:pt>
          <cx:pt idx="68">0.019815911469638601</cx:pt>
          <cx:pt idx="69">0.0095689133217956805</cx:pt>
          <cx:pt idx="70">0.0202334751845718</cx:pt>
          <cx:pt idx="71">0.013780193317592299</cx:pt>
          <cx:pt idx="72">0.012592242974892099</cx:pt>
          <cx:pt idx="73">0.0146626438117492</cx:pt>
          <cx:pt idx="74">0.0105362324306795</cx:pt>
          <cx:pt idx="75">0.0040480531372721401</cx:pt>
          <cx:pt idx="76">0.010758424598688501</cx:pt>
          <cx:pt idx="77">0.00818834796410506</cx:pt>
          <cx:pt idx="78">0.0052558518186585296</cx:pt>
          <cx:pt idx="79">0.0023008658266498701</cx:pt>
          <cx:pt idx="80">0.00069311369985497495</cx:pt>
          <cx:pt idx="81">0.00066797984462059902</cx:pt>
          <cx:pt idx="82">0.00053730393524836502</cx:pt>
          <cx:pt idx="83">-0.00015633939205179399</cx:pt>
          <cx:pt idx="84">0.000274474229389464</cx:pt>
          <cx:pt idx="85">0.00038113226854238501</cx:pt>
          <cx:pt idx="86">-0.00020347991969978999</cx:pt>
          <cx:pt idx="87">-0.000215789814722782</cx:pt>
          <cx:pt idx="88">-0.00098974567669951694</cx:pt>
          <cx:pt idx="89">-0.0026198217807731198</cx:pt>
          <cx:pt idx="90">-0.00157546441282546</cx:pt>
          <cx:pt idx="91">0.0013187564377675699</cx:pt>
          <cx:pt idx="92">0.00917251786272626</cx:pt>
          <cx:pt idx="93">0.023713569295452</cx:pt>
          <cx:pt idx="94">0.024751688015093198</cx:pt>
          <cx:pt idx="95">0.035873266738791001</cx:pt>
          <cx:pt idx="96">0.016992243584914399</cx:pt>
          <cx:pt idx="97">-0.000879643432757098</cx:pt>
          <cx:pt idx="98">-0.0017775687568694801</cx:pt>
          <cx:pt idx="99">0.00087079348872850701</cx:pt>
          <cx:pt idx="100">0.017775051524563799</cx:pt>
          <cx:pt idx="101">-0.0057068320121068401</cx:pt>
          <cx:pt idx="102">-0.0087212823600206994</cx:pt>
          <cx:pt idx="103">-0.0028096039305467199</cx:pt>
          <cx:pt idx="104">-0.0023611571647719101</cx:pt>
          <cx:pt idx="105">0.0155343814908859</cx:pt>
          <cx:pt idx="106">0.017493832382526799</cx:pt>
          <cx:pt idx="107">0.012463089297159001</cx:pt>
          <cx:pt idx="108">0.0050673779133610496</cx:pt>
          <cx:pt idx="109">-0.0028771481181195401</cx:pt>
          <cx:pt idx="110">-0.0014471435412940299</cx:pt>
          <cx:pt idx="111">-0.00077198750414883403</cx:pt>
          <cx:pt idx="112">-0.00027071399989900703</cx:pt>
          <cx:pt idx="113">0.00040261771933756702</cx:pt>
          <cx:pt idx="114">0.00035479597245135</cx:pt>
          <cx:pt idx="115">-0.00117220517697806</cx:pt>
          <cx:pt idx="116">-0.0016917345232640201</cx:pt>
          <cx:pt idx="117">-0.0107148811791619</cx:pt>
          <cx:pt idx="118">-0.0059076501553898299</cx:pt>
          <cx:pt idx="119">-0.00027506743924117998</cx:pt>
          <cx:pt idx="120">0.00125824978446758</cx:pt>
          <cx:pt idx="121">0.0066349186839916099</cx:pt>
          <cx:pt idx="122">0.0131547218459536</cx:pt>
          <cx:pt idx="123">0.00185137845242446</cx:pt>
          <cx:pt idx="124">0.012984036397788799</cx:pt>
          <cx:pt idx="125">0.0089976843522516</cx:pt>
          <cx:pt idx="126">0.0117189047370331</cx:pt>
          <cx:pt idx="127">0.0079310416446952692</cx:pt>
          <cx:pt idx="128">0.025768037243096401</cx:pt>
          <cx:pt idx="129">0.0151924416737464</cx:pt>
          <cx:pt idx="130">-0.0098757818623400693</cx:pt>
          <cx:pt idx="131">-0.017764595821998901</cx:pt>
          <cx:pt idx="132">-0.010947481484553699</cx:pt>
          <cx:pt idx="133">-0.011033691300449301</cx:pt>
          <cx:pt idx="134">-0.0028372724856116399</cx:pt>
          <cx:pt idx="135">-0.00572747080019528</cx:pt>
          <cx:pt idx="136">-0.013688838695765501</cx:pt>
          <cx:pt idx="137">-0.0100163190500201</cx:pt>
          <cx:pt idx="138">-0.00225961753060115</cx:pt>
          <cx:pt idx="139">1.59818709297161e-05</cx:pt>
          <cx:pt idx="140">0.000137201235910547</cx:pt>
          <cx:pt idx="141">-0.00053209024665104804</cx:pt>
          <cx:pt idx="142">-0.000380054562938709</cx:pt>
          <cx:pt idx="143">-0.00191029881822664</cx:pt>
          <cx:pt idx="144">-0.0080899018591223497</cx:pt>
          <cx:pt idx="145">-0.0222723948958112</cx:pt>
          <cx:pt idx="146">-0.0153442546379684</cx:pt>
          <cx:pt idx="147">-0.0095677050951282101</cx:pt>
          <cx:pt idx="148">-0.0124936130946181</cx:pt>
          <cx:pt idx="149">-0.029646901138637299</cx:pt>
          <cx:pt idx="150">-0.034447451930647799</cx:pt>
          <cx:pt idx="151">-0.0232705555992508</cx:pt>
          <cx:pt idx="152">0.018167124728637601</cx:pt>
          <cx:pt idx="153">0.025016176326278498</cx:pt>
          <cx:pt idx="154">0.0575230165568223</cx:pt>
          <cx:pt idx="155">0.060486795291619697</cx:pt>
          <cx:pt idx="156">0.074080663677445993</cx:pt>
          <cx:pt idx="157">0.052047809319864101</cx:pt>
          <cx:pt idx="158">0.0300060338598961</cx:pt>
          <cx:pt idx="159">0.013334096563806</cx:pt>
          <cx:pt idx="160">0.0070037187468037698</cx:pt>
          <cx:pt idx="161">0.00038205836523161303</cx:pt>
          <cx:pt idx="162">-0.0090473696886515399</cx:pt>
          <cx:pt idx="163">-0.0024379851186618101</cx:pt>
          <cx:pt idx="164">-0.0089220476196933303</cx:pt>
          <cx:pt idx="165">0.00074088370269019001</cx:pt>
          <cx:pt idx="166">0.00098823258267278493</cx:pt>
          <cx:pt idx="167">0.0017069759438012001</cx:pt>
          <cx:pt idx="168">0.00058879748028791399</cx:pt>
          <cx:pt idx="169">1.5759982623341699e-05</cx:pt>
          <cx:pt idx="170">0.00075422056802639502</cx:pt>
          <cx:pt idx="171">-0.0047634981485209903</cx:pt>
          <cx:pt idx="172">-0.0089217001502098492</cx:pt>
          <cx:pt idx="173">-0.019722804932609299</cx:pt>
          <cx:pt idx="174">-0.0320911884444696</cx:pt>
          <cx:pt idx="175">-0.0261853917930608</cx:pt>
          <cx:pt idx="176">-0.035624449354464897</cx:pt>
          <cx:pt idx="177">-0.048166560561489102</cx:pt>
          <cx:pt idx="178">-0.073520408835421797</cx:pt>
          <cx:pt idx="179">-0.026648452775793901</cx:pt>
          <cx:pt idx="180">0.019521049856054299</cx:pt>
          <cx:pt idx="181">0.017698852305070099</cx:pt>
          <cx:pt idx="182">0.0035377696359841599</cx:pt>
          <cx:pt idx="183">0.0084807977652640795</cx:pt>
          <cx:pt idx="184">0.0051989113598982497</cx:pt>
          <cx:pt idx="185">-0.00123888076853127</cx:pt>
          <cx:pt idx="186">-0.022933329162319702</cx:pt>
          <cx:pt idx="187">0.019800927291016901</cx:pt>
          <cx:pt idx="188">-0.0102909942438222</cx:pt>
          <cx:pt idx="189">-0.0027798777594192901</cx:pt>
          <cx:pt idx="190">0.0057412014332652601</cx:pt>
          <cx:pt idx="191">0.0057395548832636497</cx:pt>
          <cx:pt idx="192">-0.0048807263913330399</cx:pt>
          <cx:pt idx="193">-0.0044978349648033197</cx:pt>
          <cx:pt idx="194">-0.00193663211946796</cx:pt>
          <cx:pt idx="195">0.00161032416710737</cx:pt>
          <cx:pt idx="196">0.00027683503501992502</cx:pt>
          <cx:pt idx="197">0.00017835278478413501</cx:pt>
          <cx:pt idx="198">0.0017641242085150799</cx:pt>
          <cx:pt idx="199">-0.0053657920136185597</cx:pt>
          <cx:pt idx="200">-0.010049539324244201</cx:pt>
          <cx:pt idx="201">-0.020590213838555301</cx:pt>
          <cx:pt idx="202">-0.029507278987832099</cx:pt>
          <cx:pt idx="203">-0.046043462489827901</cx:pt>
          <cx:pt idx="204">-0.046142596720250201</cx:pt>
          <cx:pt idx="205">-0.041315009047131403</cx:pt>
          <cx:pt idx="206">-0.054660804197748901</cx:pt>
          <cx:pt idx="207">-0.019739582615107401</cx:pt>
          <cx:pt idx="208">-0.0165541124850349</cx:pt>
          <cx:pt idx="209">0.0044738941641931703</cx:pt>
          <cx:pt idx="210">-0.026513801657454501</cx:pt>
          <cx:pt idx="211">0.0031144586131297402</cx:pt>
          <cx:pt idx="212">-0.018991233278338199</cx:pt>
          <cx:pt idx="213">-0.0065543376327476003</cx:pt>
          <cx:pt idx="214">0.0049497557601358598</cx:pt>
          <cx:pt idx="215">0.011976196010331499</cx:pt>
          <cx:pt idx="216">-0.0078573937982041805</cx:pt>
          <cx:pt idx="217">-0.013401489676918701</cx:pt>
          <cx:pt idx="218">0.00252068252902115</cx:pt>
          <cx:pt idx="219">-0.0026672052940708898</cx:pt>
          <cx:pt idx="220">0.016215557249577999</cx:pt>
          <cx:pt idx="221">-0.0079714768596317806</cx:pt>
          <cx:pt idx="222">-0.00035218940989446802</cx:pt>
          <cx:pt idx="223">-8.1573847276886793e-05</cx:pt>
          <cx:pt idx="224">4.7576062857009501e-05</cx:pt>
          <cx:pt idx="225">0.00057703701463361796</cx:pt>
          <cx:pt idx="226">0.0024610001613281501</cx:pt>
          <cx:pt idx="227">-0.00688356326479649</cx:pt>
          <cx:pt idx="228">-0.021956811567362899</cx:pt>
          <cx:pt idx="229">-0.035601239655731899</cx:pt>
          <cx:pt idx="230">-0.042642148157718301</cx:pt>
          <cx:pt idx="231">-0.060498335191810998</cx:pt>
          <cx:pt idx="232">-0.077114103713037299</cx:pt>
          <cx:pt idx="233">-0.046134840645430601</cx:pt>
          <cx:pt idx="234">-0.0406726555050042</cx:pt>
          <cx:pt idx="235">-0.015407049346387</cx:pt>
          <cx:pt idx="236">0.0016691471683689201</cx:pt>
          <cx:pt idx="237">0.013529419376545599</cx:pt>
          <cx:pt idx="238">-0.0172475932068266</cx:pt>
          <cx:pt idx="239">-0.011915938725636</cx:pt>
          <cx:pt idx="240">-0.0156243776031979</cx:pt>
          <cx:pt idx="241">-0.0120868967067421</cx:pt>
          <cx:pt idx="242">0.00301451262068755</cx:pt>
          <cx:pt idx="243">0.018635107977764701</cx:pt>
          <cx:pt idx="244">-0.018798519321109</cx:pt>
          <cx:pt idx="245">-0.0276316661296887</cx:pt>
          <cx:pt idx="246">-0.0147209027610978</cx:pt>
          <cx:pt idx="247">-0.017101385398104501</cx:pt>
          <cx:pt idx="248">-0.00021497940771109</cx:pt>
          <cx:pt idx="249">-0.0068280794428987896</cx:pt>
          <cx:pt idx="250">0.00096620271793478897</cx:pt>
          <cx:pt idx="251">-0.000114512094090471</cx:pt>
          <cx:pt idx="252">0.00041376114213497898</cx:pt>
          <cx:pt idx="253">-0.00143360409515155</cx:pt>
          <cx:pt idx="254">-0.00025465119113575799</cx:pt>
          <cx:pt idx="255">-0.0051933189025432499</cx:pt>
          <cx:pt idx="256">-0.030301437278710399</cx:pt>
          <cx:pt idx="257">-0.045624889930990502</cx:pt>
          <cx:pt idx="258">-0.047160464101809602</cx:pt>
          <cx:pt idx="259">-0.066921486920409501</cx:pt>
          <cx:pt idx="260">-0.084415309049958698</cx:pt>
          <cx:pt idx="261">-0.042420595998086001</cx:pt>
          <cx:pt idx="262">-0.033582651277346699</cx:pt>
          <cx:pt idx="263">-0.0147709411702369</cx:pt>
          <cx:pt idx="264">0.0217081236483096</cx:pt>
          <cx:pt idx="265">0.014708119166524</cx:pt>
          <cx:pt idx="266">-0.0125923173265026</cx:pt>
          <cx:pt idx="267">-0.070486489437314601</cx:pt>
          <cx:pt idx="268">-0.053521062926007598</cx:pt>
          <cx:pt idx="269">-0.013587823190133</cx:pt>
          <cx:pt idx="270">0.022952335050743001</cx:pt>
          <cx:pt idx="271">-0.0058875034278391804</cx:pt>
          <cx:pt idx="272">-0.0064037688663300396</cx:pt>
          <cx:pt idx="273">-0.0045938474737094196</cx:pt>
          <cx:pt idx="274">-0.019710422255542901</cx:pt>
          <cx:pt idx="275">-0.012533383005550401</cx:pt>
          <cx:pt idx="276">-0.0121401901629094</cx:pt>
          <cx:pt idx="277">-0.020438842954984299</cx:pt>
          <cx:pt idx="278">-0.0066909446033735802</cx:pt>
          <cx:pt idx="279">-0.0020343113899157698</cx:pt>
          <cx:pt idx="280">-0.00010436575256075701</cx:pt>
          <cx:pt idx="281">-0.00084270934121981203</cx:pt>
          <cx:pt idx="282">-0.0041488732683397402</cx:pt>
          <cx:pt idx="283">-0.0047130454930066398</cx:pt>
          <cx:pt idx="284">-0.025853334726544799</cx:pt>
          <cx:pt idx="285">-0.023681630650644499</cx:pt>
          <cx:pt idx="286">-0.027203944941856999</cx:pt>
          <cx:pt idx="287">-0.031365788587823899</cx:pt>
          <cx:pt idx="288">-0.057053309458108603</cx:pt>
          <cx:pt idx="289">-0.028850703780099501</cx:pt>
          <cx:pt idx="290">-0.0101036063008966</cx:pt>
          <cx:pt idx="291">0.0287259945507858</cx:pt>
          <cx:pt idx="292">0.043522660797668297</cx:pt>
          <cx:pt idx="293">0.0047411376087735796</cx:pt>
          <cx:pt idx="294">-0.046634568485861699</cx:pt>
          <cx:pt idx="295">-0.114131561482276</cx:pt>
          <cx:pt idx="296">-0.055880434853717999</cx:pt>
          <cx:pt idx="297">0.0151394318525512</cx:pt>
          <cx:pt idx="298">0.032960293853765699</cx:pt>
          <cx:pt idx="299">-0.0053801399019531701</cx:pt>
          <cx:pt idx="300">-0.042563299621599902</cx:pt>
          <cx:pt idx="301">-0.024453832719731498</cx:pt>
          <cx:pt idx="302">-0.017950928702622101</cx:pt>
          <cx:pt idx="303">-0.0113773769639266</cx:pt>
          <cx:pt idx="304">-0.024224425036118099</cx:pt>
          <cx:pt idx="305">-0.031595706254376597</cx:pt>
          <cx:pt idx="306">-0.010075168473066</cx:pt>
          <cx:pt idx="307">-0.00072607702243249899</cx:pt>
          <cx:pt idx="308">-0.00068181339811526197</cx:pt>
          <cx:pt idx="309">-0.00193807112005629</cx:pt>
          <cx:pt idx="310">-0.0055088110009221397</cx:pt>
          <cx:pt idx="311">-0.0095876402347679895</cx:pt>
          <cx:pt idx="312">-0.030653065367841899</cx:pt>
          <cx:pt idx="313">-0.018647926120581599</cx:pt>
          <cx:pt idx="314">0.012192790230594599</cx:pt>
          <cx:pt idx="315">0.0081634866335371006</cx:pt>
          <cx:pt idx="316">-0.0320799823808397</cx:pt>
          <cx:pt idx="317">0.019712697604654199</cx:pt>
          <cx:pt idx="318">0.035650717949493399</cx:pt>
          <cx:pt idx="319">0.042740612248335398</cx:pt>
          <cx:pt idx="320">0.029897209615686801</cx:pt>
          <cx:pt idx="321">-0.029856225714044199</cx:pt>
          <cx:pt idx="322">-0.072580261252711303</cx:pt>
          <cx:pt idx="323">-0.122859247268559</cx:pt>
          <cx:pt idx="324">-0.025529779980256</cx:pt>
          <cx:pt idx="325">-0.0045746458454321796</cx:pt>
          <cx:pt idx="326">-0.0055130167252249902</cx:pt>
          <cx:pt idx="327">0.0193798060991777</cx:pt>
          <cx:pt idx="328">-0.060121842500977997</cx:pt>
          <cx:pt idx="329">-0.0194047900171271</cx:pt>
          <cx:pt idx="330">-0.010593937202704899</cx:pt>
          <cx:pt idx="331">-0.0060729746826749696</cx:pt>
          <cx:pt idx="332">-0.015096518387646699</cx:pt>
          <cx:pt idx="333">-0.0188069410798056</cx:pt>
          <cx:pt idx="334">-0.0090364794494745704</cx:pt>
          <cx:pt idx="335">-0.00092610671915954702</cx:pt>
          <cx:pt idx="336">0.000416412868914504</cx:pt>
          <cx:pt idx="337">-0.000765304351986447</cx:pt>
          <cx:pt idx="338">-0.0027038380457376199</cx:pt>
          <cx:pt idx="339">-0.0093177520259736402</cx:pt>
          <cx:pt idx="340">-0.029157675990287901</cx:pt>
          <cx:pt idx="341">-0.010106508776243899</cx:pt>
          <cx:pt idx="342">0.0056705524378515898</cx:pt>
          <cx:pt idx="343">-0.0086217995749828403</cx:pt>
          <cx:pt idx="344">-0.0118092805320201</cx:pt>
          <cx:pt idx="345">0.019570443963903301</cx:pt>
          <cx:pt idx="346">0.034049742929231602</cx:pt>
          <cx:pt idx="347">0.026716400849716201</cx:pt>
          <cx:pt idx="348">-0.0042155292385561496</cx:pt>
          <cx:pt idx="349">-0.041643221063866302</cx:pt>
          <cx:pt idx="350">-0.063292480643905899</cx:pt>
          <cx:pt idx="351">-0.086552224446402801</cx:pt>
          <cx:pt idx="352">-0.023373393631063</cx:pt>
          <cx:pt idx="353">-0.00042497150443505602</cx:pt>
          <cx:pt idx="354">-0.020109895007273299</cx:pt>
          <cx:pt idx="355">-0.0153790536010252</cx:pt>
          <cx:pt idx="356">-0.033978208347502099</cx:pt>
          <cx:pt idx="357">-0.0096642295943480897</cx:pt>
          <cx:pt idx="358">0.0065961903159537398</cx:pt>
          <cx:pt idx="359">-0.0059312153302209202</cx:pt>
          <cx:pt idx="360">-0.0035164568307377701</cx:pt>
          <cx:pt idx="361">-0.011474302759069599</cx:pt>
          <cx:pt idx="362">-0.0108028820883555</cx:pt>
          <cx:pt idx="363">-0.00116834792106484</cx:pt>
          <cx:pt idx="364">0.000118555476652316</cx:pt>
          <cx:pt idx="365">0.00022179696076004399</cx:pt>
          <cx:pt idx="366">-0.0016888007202403199</cx:pt>
          <cx:pt idx="367">-0.0066433241687881301</cx:pt>
          <cx:pt idx="368">-0.025508714036215199</cx:pt>
          <cx:pt idx="369">-0.0067045488513694804</cx:pt>
          <cx:pt idx="370">0.028518688691525101</cx:pt>
          <cx:pt idx="371">0.017377850683160799</cx:pt>
          <cx:pt idx="372">0.040951346051110997</cx:pt>
          <cx:pt idx="373">0.033343310642083797</cx:pt>
          <cx:pt idx="374">0.024161813317005201</cx:pt>
          <cx:pt idx="375">-0.0086994694012727698</cx:pt>
          <cx:pt idx="376">-0.034279596744887897</cx:pt>
          <cx:pt idx="377">-0.044509843861670499</cx:pt>
          <cx:pt idx="378">-0.045729968679027101</cx:pt>
          <cx:pt idx="379">-0.0120492677755029</cx:pt>
          <cx:pt idx="380">-0.011990639445253699</cx:pt>
          <cx:pt idx="381">-0.011059470582224101</cx:pt>
          <cx:pt idx="382">-0.0090373441784722102</cx:pt>
          <cx:pt idx="383">-0.027557186719200901</cx:pt>
          <cx:pt idx="384">-0.036697379203902099</cx:pt>
          <cx:pt idx="385">0.00239694378484401</cx:pt>
          <cx:pt idx="386">0.021492255024339699</cx:pt>
          <cx:pt idx="387">-0.0016790174117489801</cx:pt>
          <cx:pt idx="388">-0.0081219942752638</cx:pt>
          <cx:pt idx="389">-0.0048242595832015201</cx:pt>
          <cx:pt idx="390">-0.00331936518664642</cx:pt>
          <cx:pt idx="391">0.00087135576208668703</cx:pt>
          <cx:pt idx="392">-3.4954023659875401e-05</cx:pt>
          <cx:pt idx="393">0.00027529945547478799</cx:pt>
          <cx:pt idx="394">-0.0012998373693251599</cx:pt>
          <cx:pt idx="395">-0.0010745268793726499</cx:pt>
          <cx:pt idx="396">-0.0077218645352398699</cx:pt>
          <cx:pt idx="397">0.016762624388437598</cx:pt>
          <cx:pt idx="398">0.0308079053503219</cx:pt>
          <cx:pt idx="399">0.039404621352140699</cx:pt>
          <cx:pt idx="400">0.063256547477500605</cx:pt>
          <cx:pt idx="401">0.048792055873315802</cx:pt>
          <cx:pt idx="402">0.00526345763063379</cx:pt>
          <cx:pt idx="403">0.015358464062192699</cx:pt>
          <cx:pt idx="404">-0.0278865411234657</cx:pt>
          <cx:pt idx="405">-0.0120274106992089</cx:pt>
          <cx:pt idx="406">0.00373237088365549</cx:pt>
          <cx:pt idx="407">-0.0033233842895177301</cx:pt>
          <cx:pt idx="408">0.031959365621223798</cx:pt>
          <cx:pt idx="409">-0.0196495717088278</cx:pt>
          <cx:pt idx="410">-0.0449205862563299</cx:pt>
          <cx:pt idx="411">-0.0128159381923804</cx:pt>
          <cx:pt idx="412">-0.0435370430403412</cx:pt>
          <cx:pt idx="413">-0.0091658977499316108</cx:pt>
          <cx:pt idx="414">0.0013280458628543901</cx:pt>
          <cx:pt idx="415">-0.017157720119875701</cx:pt>
          <cx:pt idx="416">0.0012333321764068899</cx:pt>
          <cx:pt idx="417">0.0075202859889589796</cx:pt>
          <cx:pt idx="418">0.0030198280070871898</cx:pt>
          <cx:pt idx="419">-0.00037676707212511802</cx:pt>
          <cx:pt idx="420">0.00059456990109478199</cx:pt>
          <cx:pt idx="421">-0.00137625470064855</cx:pt>
          <cx:pt idx="422">0.000256166033938353</cx:pt>
          <cx:pt idx="423">0.013279661665892501</cx:pt>
          <cx:pt idx="424">0.0099739441483397296</cx:pt>
          <cx:pt idx="425">0.0152881872544758</cx:pt>
          <cx:pt idx="426">0.00164489200542565</cx:pt>
          <cx:pt idx="427">0.019772497272992701</cx:pt>
          <cx:pt idx="428">0.040214596602870703</cx:pt>
          <cx:pt idx="429">0.067003314365727706</cx:pt>
          <cx:pt idx="430">0.036888303661509497</cx:pt>
          <cx:pt idx="431">0.026029372454463601</cx:pt>
          <cx:pt idx="432">0.027947439184443201</cx:pt>
          <cx:pt idx="433">0.048975655494014697</cx:pt>
          <cx:pt idx="434">0.040368156580520301</cx:pt>
          <cx:pt idx="435">0.028827155581923902</cx:pt>
          <cx:pt idx="436">0.048811185205647097</cx:pt>
          <cx:pt idx="437">-0.0083545261937930503</cx:pt>
          <cx:pt idx="438">-0.013858911145794</cx:pt>
          <cx:pt idx="439">-0.0031620558082548099</cx:pt>
          <cx:pt idx="440">-0.044123814957613902</cx:pt>
          <cx:pt idx="441">-0.010711601491867499</cx:pt>
          <cx:pt idx="442">-0.00588156977679259</cx:pt>
          <cx:pt idx="443">-0.00706924810958557</cx:pt>
          <cx:pt idx="444">0.00804455268073038</cx:pt>
          <cx:pt idx="445">0.021719375452475698</cx:pt>
          <cx:pt idx="446">0.010140614315483401</cx:pt>
          <cx:pt idx="447">0.0019102505855166699</cx:pt>
          <cx:pt idx="448">-3.1251066367881198e-05</cx:pt>
          <cx:pt idx="449">-0.00086604530418886503</cx:pt>
          <cx:pt idx="450">-0.0015739516768031501</cx:pt>
          <cx:pt idx="451">0.012383319858176501</cx:pt>
          <cx:pt idx="452">0.0039849009163816004</cx:pt>
          <cx:pt idx="453">0.013901798543936699</cx:pt>
          <cx:pt idx="454">0.017036980436101998</cx:pt>
          <cx:pt idx="455">0.021980137272093799</cx:pt>
          <cx:pt idx="456">0.027451189392748501</cx:pt>
          <cx:pt idx="457">0.043983765079317699</cx:pt>
          <cx:pt idx="458">0.045612714458232</cx:pt>
          <cx:pt idx="459">0.069734954457615905</cx:pt>
          <cx:pt idx="460">0.078852960663686605</cx:pt>
          <cx:pt idx="461">0.072167784351443803</cx:pt>
          <cx:pt idx="462">0.044415736789622899</cx:pt>
          <cx:pt idx="463">0.046649343675516597</cx:pt>
          <cx:pt idx="464">0.039851893691414397</cx:pt>
          <cx:pt idx="465">0.0416863081898819</cx:pt>
          <cx:pt idx="466">0.0027570180385301699</cx:pt>
          <cx:pt idx="467">0.00982458526591805</cx:pt>
          <cx:pt idx="468">0.027743956028584201</cx:pt>
          <cx:pt idx="469">0.046662064611731301</cx:pt>
          <cx:pt idx="470">0.0072838831664756897</cx:pt>
          <cx:pt idx="471">-0.00410609644322576</cx:pt>
          <cx:pt idx="472">0.00107127964240069</cx:pt>
          <cx:pt idx="473">0.029461556506202899</cx:pt>
          <cx:pt idx="474">0.0103098128525134</cx:pt>
          <cx:pt idx="475">0.0014665479544760001</cx:pt>
          <cx:pt idx="476">-0.000752343069867946</cx:pt>
          <cx:pt idx="477">-0.00078813026226806204</cx:pt>
          <cx:pt idx="478">0.0044962213701884701</cx:pt>
          <cx:pt idx="479">0.0065238059950826601</cx:pt>
          <cx:pt idx="480">0.020120029793582499</cx:pt>
          <cx:pt idx="481">0.028518149147723701</cx:pt>
          <cx:pt idx="482">0.014146230070477</cx:pt>
          <cx:pt idx="483">0.0043141729026300998</cx:pt>
          <cx:pt idx="484">0.018987117836815899</cx:pt>
          <cx:pt idx="485">0.029546477098260599</cx:pt>
          <cx:pt idx="486">0.0291361153730956</cx:pt>
          <cx:pt idx="487">0.043421547036205897</cx:pt>
          <cx:pt idx="488">0.053951000544234698</cx:pt>
          <cx:pt idx="489">0.067342987019549397</cx:pt>
          <cx:pt idx="490">0.040098926559978702</cx:pt>
          <cx:pt idx="491">0.014521431624096999</cx:pt>
          <cx:pt idx="492">0.0363592958218543</cx:pt>
          <cx:pt idx="493">0.015735955752667299</cx:pt>
          <cx:pt idx="494">-0.012978412019947099</cx:pt>
          <cx:pt idx="495">-0.0083911115428796906</cx:pt>
          <cx:pt idx="496">0.0140597322960784</cx:pt>
          <cx:pt idx="497">0.055724612271895402</cx:pt>
          <cx:pt idx="498">0.024897900866455599</cx:pt>
          <cx:pt idx="499">0.0068353535353278703</cx:pt>
          <cx:pt idx="500">0.0037679163963962102</cx:pt>
          <cx:pt idx="501">0.020191220043836201</cx:pt>
          <cx:pt idx="502">0.0044757708295855899</cx:pt>
          <cx:pt idx="503">0.00163735454484362</cx:pt>
          <cx:pt idx="504">0.000116931452916341</cx:pt>
          <cx:pt idx="505">-0.00077903334338291004</cx:pt>
          <cx:pt idx="506">0.00218787461921067</cx:pt>
          <cx:pt idx="507">0.0056557411079256898</cx:pt>
          <cx:pt idx="508">0.031905504238902899</cx:pt>
          <cx:pt idx="509">0.031587942820630897</cx:pt>
          <cx:pt idx="510">0.041271621407103803</cx:pt>
          <cx:pt idx="511">0.048457488975563401</cx:pt>
          <cx:pt idx="512">0.046876292409718003</cx:pt>
          <cx:pt idx="513">0.0436750666780805</cx:pt>
          <cx:pt idx="514">0.0066512849730378902</cx:pt>
          <cx:pt idx="515">0.0181598170209336</cx:pt>
          <cx:pt idx="516">0.037916834460162099</cx:pt>
          <cx:pt idx="517">0.027035532577248601</cx:pt>
          <cx:pt idx="518">0.022751981308870201</cx:pt>
          <cx:pt idx="519">-0.0085530092575597898</cx:pt>
          <cx:pt idx="520">0.0288897575139931</cx:pt>
          <cx:pt idx="521">0.000922354711510332</cx:pt>
          <cx:pt idx="522">0.0057452577348458597</cx:pt>
          <cx:pt idx="523">0.015130970159767099</cx:pt>
          <cx:pt idx="524">0.0233932979378026</cx:pt>
          <cx:pt idx="525">0.052192429384004597</cx:pt>
          <cx:pt idx="526">0.0380682710551686</cx:pt>
          <cx:pt idx="527">0.013123193486287399</cx:pt>
          <cx:pt idx="528">0.0116114038308343</cx:pt>
          <cx:pt idx="529">0.0052686123405528001</cx:pt>
          <cx:pt idx="530">0.00070672544206973396</cx:pt>
          <cx:pt idx="531">0.0014032867222797799</cx:pt>
          <cx:pt idx="532">-0.00017648850528256699</cx:pt>
          <cx:pt idx="533">-0.0011227286784379</cx:pt>
          <cx:pt idx="534">-0.00153621562115614</cx:pt>
          <cx:pt idx="535">-0.0038272536968042602</cx:pt>
          <cx:pt idx="536">0.022309287170837001</cx:pt>
          <cx:pt idx="537">0.025736400562539102</cx:pt>
          <cx:pt idx="538">0.018506375719373601</cx:pt>
          <cx:pt idx="539">0.041863183646836</cx:pt>
          <cx:pt idx="540">0.017164634997547602</cx:pt>
          <cx:pt idx="541">0.017194004990194699</cx:pt>
          <cx:pt idx="542">0.016904766958991499</cx:pt>
          <cx:pt idx="543">0.0068570890451155504</cx:pt>
          <cx:pt idx="544">-0.034901416405226197</cx:pt>
          <cx:pt idx="545">-0.041459151206498901</cx:pt>
          <cx:pt idx="546">-0.011477727425612099</cx:pt>
          <cx:pt idx="547">0.0074692871915752797</cx:pt>
          <cx:pt idx="548">0.0368802436660201</cx:pt>
          <cx:pt idx="549">0.023960761248078701</cx:pt>
          <cx:pt idx="550">0.016358047660872399</cx:pt>
          <cx:pt idx="551">0.0070970399212181897</cx:pt>
          <cx:pt idx="552">0.0089629529589038207</cx:pt>
          <cx:pt idx="553">0.035006504471622402</cx:pt>
          <cx:pt idx="554">0.032025787853896301</cx:pt>
          <cx:pt idx="555">0.027929617164556001</cx:pt>
          <cx:pt idx="556">0.0050412782439121897</cx:pt>
          <cx:pt idx="557">-0.00180969607635053</cx:pt>
          <cx:pt idx="558">0.0038199325570708099</cx:pt>
          <cx:pt idx="559">-0.000214560158455932</cx:pt>
          <cx:pt idx="560">0.00053583227709276299</cx:pt>
          <cx:pt idx="561">-0.000408707853867097</cx:pt>
          <cx:pt idx="562">-0.00035995914572588202</cx:pt>
          <cx:pt idx="563">0.0013022433432108901</cx:pt>
          <cx:pt idx="564">0.0129663291639836</cx:pt>
          <cx:pt idx="565">0.0113008878007779</cx:pt>
          <cx:pt idx="566">-7.0904946382214793e-05</cx:pt>
          <cx:pt idx="567">0.038288645504875603</cx:pt>
          <cx:pt idx="568">0.0246703108022624</cx:pt>
          <cx:pt idx="569">0.00197211105815769</cx:pt>
          <cx:pt idx="570">0.0122905878693113</cx:pt>
          <cx:pt idx="571">-0.0052191088610837599</cx:pt>
          <cx:pt idx="572">-0.035282601674504303</cx:pt>
          <cx:pt idx="573">-0.073035788262450996</cx:pt>
          <cx:pt idx="574">-0.054515128593468201</cx:pt>
          <cx:pt idx="575">0.00273493846157524</cx:pt>
          <cx:pt idx="576">0.0367977014241593</cx:pt>
          <cx:pt idx="577">0.011728047266789899</cx:pt>
          <cx:pt idx="578">0.0089722748473595997</cx:pt>
          <cx:pt idx="579">-0.0036166346291596901</cx:pt>
          <cx:pt idx="580">0.015893958488788499</cx:pt>
          <cx:pt idx="581">0.041605845364473003</cx:pt>
          <cx:pt idx="582">0.0304496058184195</cx:pt>
          <cx:pt idx="583">0.027068693671192901</cx:pt>
          <cx:pt idx="584">0.0060551654733971803</cx:pt>
          <cx:pt idx="585">-0.0061395522332165402</cx:pt>
          <cx:pt idx="586">0.00249419188895146</cx:pt>
          <cx:pt idx="587">-0.00053179410449915405</cx:pt>
          <cx:pt idx="588">0.000118995748251605</cx:pt>
          <cx:pt idx="589">7.6907819266455201e-05</cx:pt>
          <cx:pt idx="590">0.00093671294232806402</cx:pt>
          <cx:pt idx="591">0.0029449688489658699</cx:pt>
          <cx:pt idx="592">0.013878177062610001</cx:pt>
          <cx:pt idx="593">0.0151209600800426</cx:pt>
          <cx:pt idx="594">-0.0042233720484903797</cx:pt>
          <cx:pt idx="595">0.0120269653783371</cx:pt>
          <cx:pt idx="596">0.033199938849598001</cx:pt>
          <cx:pt idx="597">0.029045801409140402</cx:pt>
          <cx:pt idx="598">0.0269143532044731</cx:pt>
          <cx:pt idx="599">0.0100810231279739</cx:pt>
          <cx:pt idx="600">-0.0043217098690211501</cx:pt>
          <cx:pt idx="601">-0.038676528655064997</cx:pt>
          <cx:pt idx="602">-0.050465551801826103</cx:pt>
          <cx:pt idx="603">-0.039511531969696603</cx:pt>
          <cx:pt idx="604">-0.018362470964499101</cx:pt>
          <cx:pt idx="605">0.00100082416900855</cx:pt>
          <cx:pt idx="606">-0.010538418042306199</cx:pt>
          <cx:pt idx="607">0.015956474999318002</cx:pt>
          <cx:pt idx="608">0.037761496766520401</cx:pt>
          <cx:pt idx="609">0.039370730639337298</cx:pt>
          <cx:pt idx="610">0.054758526637346198</cx:pt>
          <cx:pt idx="611">0.042389690680701399</cx:pt>
          <cx:pt idx="612">0.0050354448047738101</cx:pt>
          <cx:pt idx="613">-0.0071674851816113201</cx:pt>
          <cx:pt idx="614">0.00074118180332729199</cx:pt>
          <cx:pt idx="615">-0.00065607171079150501</cx:pt>
          <cx:pt idx="616">0.00050684440887280302</cx:pt>
          <cx:pt idx="617">-0.00073563908706493996</cx:pt>
          <cx:pt idx="618">0.00075170371573258599</cx:pt>
          <cx:pt idx="619">0.0064486314864454801</cx:pt>
          <cx:pt idx="620">0.013871411238731301</cx:pt>
          <cx:pt idx="621">0.0076181815926855603</cx:pt>
          <cx:pt idx="622">-0.0050216639985764897</cx:pt>
          <cx:pt idx="623">0.00159230626751444</cx:pt>
          <cx:pt idx="624">0.0060918280184239799</cx:pt>
          <cx:pt idx="625">0.0146441358583374</cx:pt>
          <cx:pt idx="626">0.0524446831346283</cx:pt>
          <cx:pt idx="627">0.043844024112905798</cx:pt>
          <cx:pt idx="628">0.029013619095546901</cx:pt>
          <cx:pt idx="629">-0.0173714924021664</cx:pt>
          <cx:pt idx="630">-0.066364107855902493</cx:pt>
          <cx:pt idx="631">-0.044161002131832897</cx:pt>
          <cx:pt idx="632">-0.024527382978909301</cx:pt>
          <cx:pt idx="633">-0.038758974232524702</cx:pt>
          <cx:pt idx="634">-0.016988461481911198</cx:pt>
          <cx:pt idx="635">0.031563868980701897</cx:pt>
          <cx:pt idx="636">0.030685979326161399</cx:pt>
          <cx:pt idx="637">0.042747556590782797</cx:pt>
          <cx:pt idx="638">0.040929098749367301</cx:pt>
          <cx:pt idx="639">0.0169538112870968</cx:pt>
          <cx:pt idx="640">0.0021751957564035201</cx:pt>
          <cx:pt idx="641">-0.0085061897367147594</cx:pt>
          <cx:pt idx="642">-0.0019384171083715999</cx:pt>
          <cx:pt idx="643">-0.00025684269136374898</cx:pt>
          <cx:pt idx="644">0.00045775204229619998</cx:pt>
          <cx:pt idx="645">-0.000124472893426151</cx:pt>
          <cx:pt idx="646">0.00051753583848343</cx:pt>
          <cx:pt idx="647">0.0057042324109727802</cx:pt>
          <cx:pt idx="648">0.00040872928261413498</cx:pt>
          <cx:pt idx="649">-0.020821275809602899</cx:pt>
          <cx:pt idx="650">-0.0372004282223821</cx:pt>
          <cx:pt idx="651">-0.023085993915026401</cx:pt>
          <cx:pt idx="652">-0.0033013472143355702</cx:pt>
          <cx:pt idx="653">-0.010202780587963201</cx:pt>
          <cx:pt idx="654">0.023392481097120499</cx:pt>
          <cx:pt idx="655">0.032866086827597597</cx:pt>
          <cx:pt idx="656">0.00734252251856885</cx:pt>
          <cx:pt idx="657">-0.013159962349267799</cx:pt>
          <cx:pt idx="658">-0.031301546097352001</cx:pt>
          <cx:pt idx="659">-0.0035734462221740401</cx:pt>
          <cx:pt idx="660">-0.011697823031760601</cx:pt>
          <cx:pt idx="661">-0.0252236844803824</cx:pt>
          <cx:pt idx="662">0.0089772143408257798</cx:pt>
          <cx:pt idx="663">0.010213748888303001</cx:pt>
          <cx:pt idx="664">0.0132901299863193</cx:pt>
          <cx:pt idx="665">0.025761229640992901</cx:pt>
          <cx:pt idx="666">0.017635728083027699</cx:pt>
          <cx:pt idx="667">0.0056162689907976798</cx:pt>
          <cx:pt idx="668">-0.0081847257025646492</cx:pt>
          <cx:pt idx="669">-0.0069538691148636296</cx:pt>
          <cx:pt idx="670">-0.0017144992257051999</cx:pt>
          <cx:pt idx="671">6.1612923018934999e-05</cx:pt>
          <cx:pt idx="672">-0.000118153414554649</cx:pt>
          <cx:pt idx="673">-2.2400992984370201e-05</cx:pt>
          <cx:pt idx="674">-0.00029785275437399901</cx:pt>
          <cx:pt idx="675">-0.0019801378710128099</cx:pt>
          <cx:pt idx="676">-0.010034829446904399</cx:pt>
          <cx:pt idx="677">-0.026530697164484699</cx:pt>
          <cx:pt idx="678">-0.041750367253224799</cx:pt>
          <cx:pt idx="679">-0.039704327237923699</cx:pt>
          <cx:pt idx="680">-0.029026925599124499</cx:pt>
          <cx:pt idx="681">-0.0151750688138043</cx:pt>
          <cx:pt idx="682">-0.0116144312065296</cx:pt>
          <cx:pt idx="683">-0.00085738458174637697</cx:pt>
          <cx:pt idx="684">-0.027665956527645998</cx:pt>
          <cx:pt idx="685">-0.0178521584420007</cx:pt>
          <cx:pt idx="686">-0.010159010552604399</cx:pt>
          <cx:pt idx="687">-0.0099676052214828902</cx:pt>
          <cx:pt idx="688">0.0077038311028128801</cx:pt>
          <cx:pt idx="689">-0.0283628009354546</cx:pt>
          <cx:pt idx="690">0.0013199238176594601</cx:pt>
          <cx:pt idx="691">-0.00474700207518666</cx:pt>
          <cx:pt idx="692">-0.0064022352523189097</cx:pt>
          <cx:pt idx="693">-0.0039342666383782301</cx:pt>
          <cx:pt idx="694">-0.00011619408472742999</cx:pt>
          <cx:pt idx="695">-0.00038096230870543501</cx:pt>
          <cx:pt idx="696">-0.0016906958484466199</cx:pt>
          <cx:pt idx="697">0.0013447328097141401</cx:pt>
          <cx:pt idx="698">0.00092545285467033602</cx:pt>
          <cx:pt idx="699">0.000243338453828581</cx:pt>
          <cx:pt idx="700">0.0015194586633403399</cx:pt>
          <cx:pt idx="701">-0.00059307052508686202</cx:pt>
          <cx:pt idx="702">0.00040302425563062499</cx:pt>
          <cx:pt idx="703">-0.00064223513994214295</cx:pt>
          <cx:pt idx="704">-0.0061615592964064199</cx:pt>
          <cx:pt idx="705">-0.0147624180984461</cx:pt>
          <cx:pt idx="706">-0.0094355522554092301</cx:pt>
          <cx:pt idx="707">-0.011225580499463801</cx:pt>
          <cx:pt idx="708">-0.024550964674197099</cx:pt>
          <cx:pt idx="709">-0.035021172737913803</cx:pt>
          <cx:pt idx="710">-0.033277860991866803</cx:pt>
          <cx:pt idx="711">-0.043060095405875402</cx:pt>
          <cx:pt idx="712">-0.053723800833718499</cx:pt>
          <cx:pt idx="713">-0.027520705011579698</cx:pt>
          <cx:pt idx="714">-0.013992846692170401</cx:pt>
          <cx:pt idx="715">-0.0080622295557161699</cx:pt>
          <cx:pt idx="716">-7.1155987631402596e-05</cx:pt>
          <cx:pt idx="717">-0.017558647424969601</cx:pt>
          <cx:pt idx="718">-0.019362490310653301</cx:pt>
          <cx:pt idx="719">-0.027661328038745801</cx:pt>
          <cx:pt idx="720">-0.019866748725290199</cx:pt>
          <cx:pt idx="721">-0.010104992613811301</cx:pt>
          <cx:pt idx="722">-0.0052203278425309099</cx:pt>
          <cx:pt idx="723">-0.00093037948282667302</cx:pt>
          <cx:pt idx="724">-0.0022588685196615198</cx:pt>
          <cx:pt idx="725">0.000405818488448275</cx:pt>
          <cx:pt idx="726">0.00089644144415909404</cx:pt>
          <cx:pt idx="727">0.00081657455212292499</cx:pt>
          <cx:pt idx="728">-0.00072164216215114796</cx:pt>
          <cx:pt idx="729">-0.00033170907841491098</cx:pt>
          <cx:pt idx="730">0.00032847330368476697</cx:pt>
          <cx:pt idx="731">-0.00093421058046144799</cx:pt>
          <cx:pt idx="732">-0.00030631801262922002</cx:pt>
          <cx:pt idx="733">-0.00043447002504870899</cx:pt>
          <cx:pt idx="734">0.00028250244612058</cx:pt>
          <cx:pt idx="735">-0.0012774002232963501</cx:pt>
          <cx:pt idx="736">-0.0101272237065214</cx:pt>
          <cx:pt idx="737">-0.016461809266939999</cx:pt>
          <cx:pt idx="738">-0.014333529559011699</cx:pt>
          <cx:pt idx="739">-0.0045765991986023002</cx:pt>
          <cx:pt idx="740">0.00043296256264603502</cx:pt>
          <cx:pt idx="741">-0.0046994276425736201</cx:pt>
          <cx:pt idx="742">-0.016427657423049601</cx:pt>
          <cx:pt idx="743">-0.019641853718142602</cx:pt>
          <cx:pt idx="744">-0.013676422601017301</cx:pt>
          <cx:pt idx="745">-0.0209154157941236</cx:pt>
          <cx:pt idx="746">-0.0109405140647005</cx:pt>
          <cx:pt idx="747">-0.0097991076677582094</cx:pt>
          <cx:pt idx="748">-0.0055320954591889203</cx:pt>
          <cx:pt idx="749">-0.0053144975402030599</cx:pt>
          <cx:pt idx="750">-0.0061670239794250296</cx:pt>
          <cx:pt idx="751">0.000384406905937896</cx:pt>
          <cx:pt idx="752">-0.000184358136898726</cx:pt>
          <cx:pt idx="753">-0.00052720071078725405</cx:pt>
          <cx:pt idx="754">0.00060756522496564303</cx:pt>
          <cx:pt idx="755">0.00085763183803771396</cx:pt>
          <cx:pt idx="756">-0.00034515093597069398</cx:pt>
          <cx:pt idx="757">-0.000138403930423503</cx:pt>
          <cx:pt idx="758">0.00036581420774302499</cx:pt>
          <cx:pt idx="759">-0.000426782741700756</cx:pt>
          <cx:pt idx="760">0.00037666605342970597</cx:pt>
          <cx:pt idx="761">5.3957178414964503e-05</cx:pt>
          <cx:pt idx="762">-0.00081911655385164699</cx:pt>
          <cx:pt idx="763">-0.00124653717132627</cx:pt>
          <cx:pt idx="764">-0.00132201852792324</cx:pt>
          <cx:pt idx="765">-0.00072662285391244402</cx:pt>
          <cx:pt idx="766">-0.00035892821068937101</cx:pt>
          <cx:pt idx="767">-0.00095971517073646802</cx:pt>
          <cx:pt idx="768">-0.00079403143815263998</cx:pt>
          <cx:pt idx="769">-0.0017304480610218799</cx:pt>
          <cx:pt idx="770">-0.0017410107919429701</cx:pt>
          <cx:pt idx="771">-0.0023132573026200302</cx:pt>
          <cx:pt idx="772">-0.00141068595411018</cx:pt>
          <cx:pt idx="773">-0.0023128014753848601</cx:pt>
          <cx:pt idx="774">-0.0046224379027639002</cx:pt>
          <cx:pt idx="775">-0.0018152210556113301</cx:pt>
          <cx:pt idx="776">0.0012673170032848</cx:pt>
          <cx:pt idx="777">-0.0043955827113350198</cx:pt>
          <cx:pt idx="778">-0.0056769928581683398</cx:pt>
          <cx:pt idx="779">-0.00102748712409585</cx:pt>
          <cx:pt idx="780">-0.00051092413489871996</cx:pt>
          <cx:pt idx="781">-0.00138930146553961</cx:pt>
          <cx:pt idx="782">0.00062930366769402995</cx:pt>
          <cx:pt idx="783">0.00023930684640190001</cx:pt>
        </cx:lvl>
      </cx:numDim>
    </cx:data>
    <cx:data id="170">
      <cx:numDim type="val">
        <cx:f>'001_WA_F - 副本'!$FO$1:$FO$784</cx:f>
        <cx:lvl ptCount="784" formatCode="G/通用格式">
          <cx:pt idx="0">0.00027894314012769599</cx:pt>
          <cx:pt idx="1">-0.00072365233983164696</cx:pt>
          <cx:pt idx="2">0.00010170910045865801</cx:pt>
          <cx:pt idx="3">0.00021939310324564</cx:pt>
          <cx:pt idx="4">-0.00062521767242819295</cx:pt>
          <cx:pt idx="5">-0.000270509733873934</cx:pt>
          <cx:pt idx="6">0.000925448885904208</cx:pt>
          <cx:pt idx="7">9.2138709004880594e-06</cx:pt>
          <cx:pt idx="8">0.00066522087805114395</cx:pt>
          <cx:pt idx="9">0.00024054217717950899</cx:pt>
          <cx:pt idx="10">0.00039264890720340203</cx:pt>
          <cx:pt idx="11">0.00064048510352375802</cx:pt>
          <cx:pt idx="12">0.00031986374029644099</cx:pt>
          <cx:pt idx="13">0.00025972959592567501</cx:pt>
          <cx:pt idx="14">6.5997817324476503e-05</cx:pt>
          <cx:pt idx="15">-0.00084317590859742304</cx:pt>
          <cx:pt idx="16">-0.000154262001974989</cx:pt>
          <cx:pt idx="17">-3.98900146793935e-06</cx:pt>
          <cx:pt idx="18">-0.00032656623482835102</cx:pt>
          <cx:pt idx="19">0.00032464046151028502</cx:pt>
          <cx:pt idx="20">0.000442885409080955</cx:pt>
          <cx:pt idx="21">0.000758300321194029</cx:pt>
          <cx:pt idx="22">0.00118334170662367</cx:pt>
          <cx:pt idx="23">-0.00087065288892990405</cx:pt>
          <cx:pt idx="24">-0.000149396458507734</cx:pt>
          <cx:pt idx="25">-0.00037977408340302601</cx:pt>
          <cx:pt idx="26">-0.00015346898994841499</cx:pt>
          <cx:pt idx="27">0.000351075543060413</cx:pt>
          <cx:pt idx="28">0.00047579794124041701</cx:pt>
          <cx:pt idx="29">-2.7040403606998099e-05</cx:pt>
          <cx:pt idx="30">0.000373884173922905</cx:pt>
          <cx:pt idx="31">0.00026994477576813098</cx:pt>
          <cx:pt idx="32">-0.000222892010957219</cx:pt>
          <cx:pt idx="33">0.00068326637015239601</cx:pt>
          <cx:pt idx="34">-3.2055744436832901e-05</cx:pt>
          <cx:pt idx="35">0.000147555425925027</cx:pt>
          <cx:pt idx="36">-4.1132867613081001e-05</cx:pt>
          <cx:pt idx="37">-0.00052134671901866102</cx:pt>
          <cx:pt idx="38">-0.00175971131093806</cx:pt>
          <cx:pt idx="39">-0.0032054635389462001</cx:pt>
          <cx:pt idx="40">-0.0014862794821021701</cx:pt>
          <cx:pt idx="41">-0.00118234967949836</cx:pt>
          <cx:pt idx="42">-0.000350436892906964</cx:pt>
          <cx:pt idx="43">0.00050720350403537595</cx:pt>
          <cx:pt idx="44">0.0015449681368265599</cx:pt>
          <cx:pt idx="45">0.00066358144620590697</cx:pt>
          <cx:pt idx="46">-0.00079541807623762797</cx:pt>
          <cx:pt idx="47">-0.00025741291210984002</cx:pt>
          <cx:pt idx="48">-0.00101814604334073</cx:pt>
          <cx:pt idx="49">-0.0015821520786032</cx:pt>
          <cx:pt idx="50">-0.00075462600407216903</cx:pt>
          <cx:pt idx="51">-0.00063407680645679503</cx:pt>
          <cx:pt idx="52">-0.00044274083157402601</cx:pt>
          <cx:pt idx="53">0.000213596801546744</cx:pt>
          <cx:pt idx="54">0.00110707941535633</cx:pt>
          <cx:pt idx="55">-0.00076818786507804201</cx:pt>
          <cx:pt idx="56">1.8586558959411699e-05</cx:pt>
          <cx:pt idx="57">-0.00081683093114078595</cx:pt>
          <cx:pt idx="58">-0.000447393535762177</cx:pt>
          <cx:pt idx="59">4.0456338465881699e-05</cx:pt>
          <cx:pt idx="60">0.00079337020810240104</cx:pt>
          <cx:pt idx="61">0.00047663258617358298</cx:pt>
          <cx:pt idx="62">0.00034479801806315698</cx:pt>
          <cx:pt idx="63">-0.00073283777000804405</cx:pt>
          <cx:pt idx="64">-0.00099967632132182691</cx:pt>
          <cx:pt idx="65">0.00072550586731677904</cx:pt>
          <cx:pt idx="66">-0.0019896158114943302</cx:pt>
          <cx:pt idx="67">-0.0016716843289734001</cx:pt>
          <cx:pt idx="68">-0.00089062313931931596</cx:pt>
          <cx:pt idx="69">0.00174226577270414</cx:pt>
          <cx:pt idx="70">-0.0053179237057419497</cx:pt>
          <cx:pt idx="71">-0.0012955481900758399</cx:pt>
          <cx:pt idx="72">0.0048806442311412797</cx:pt>
          <cx:pt idx="73">-0.0018338859298069601</cx:pt>
          <cx:pt idx="74">-0.0058804541417584698</cx:pt>
          <cx:pt idx="75">-0.0105250577328898</cx:pt>
          <cx:pt idx="76">-0.0080869844215821895</cx:pt>
          <cx:pt idx="77">-0.0098558426507443595</cx:pt>
          <cx:pt idx="78">-0.0069921224602137299</cx:pt>
          <cx:pt idx="79">-0.00087140297693765498</cx:pt>
          <cx:pt idx="80">0.00035924887128952198</cx:pt>
          <cx:pt idx="81">0.00069587708671830205</cx:pt>
          <cx:pt idx="82">-0.00025700852438653401</cx:pt>
          <cx:pt idx="83">0.00061824382084148396</cx:pt>
          <cx:pt idx="84">-0.00042976850052052701</cx:pt>
          <cx:pt idx="85">-0.00041483498565427201</cx:pt>
          <cx:pt idx="86">-0.00068222960526689901</cx:pt>
          <cx:pt idx="87">9.7640873379791794e-05</cx:pt>
          <cx:pt idx="88">-0.00061967644286442601</cx:pt>
          <cx:pt idx="89">0.0023210158216503598</cx:pt>
          <cx:pt idx="90">0.0028428936075580499</cx:pt>
          <cx:pt idx="91">0.0028222918701943898</cx:pt>
          <cx:pt idx="92">0.0051870329662543702</cx:pt>
          <cx:pt idx="93">0.0111244876335784</cx:pt>
          <cx:pt idx="94">0.015674336223794098</cx:pt>
          <cx:pt idx="95">0.021804739293746302</cx:pt>
          <cx:pt idx="96">0.046693033259428703</cx:pt>
          <cx:pt idx="97">0.040902087564647402</cx:pt>
          <cx:pt idx="98">0.038053071812679203</cx:pt>
          <cx:pt idx="99">0.037814252874592502</cx:pt>
          <cx:pt idx="100">0.015735226906449899</cx:pt>
          <cx:pt idx="101">-0.00054023213060708903</cx:pt>
          <cx:pt idx="102">-0.020534905673568301</cx:pt>
          <cx:pt idx="103">-0.026966226651638999</cx:pt>
          <cx:pt idx="104">-0.031549008140808403</cx:pt>
          <cx:pt idx="105">-0.0357910810119874</cx:pt>
          <cx:pt idx="106">-0.0239355571561299</cx:pt>
          <cx:pt idx="107">-0.013721985945898499</cx:pt>
          <cx:pt idx="108">-0.0072179521659820898</cx:pt>
          <cx:pt idx="109">0.000363643215517018</cx:pt>
          <cx:pt idx="110">-4.4144992166567101e-05</cx:pt>
          <cx:pt idx="111">0.00078456922281483303</cx:pt>
          <cx:pt idx="112">-0.00040926653455285698</cx:pt>
          <cx:pt idx="113">0.00072562828454224803</cx:pt>
          <cx:pt idx="114">0.000339601963906901</cx:pt>
          <cx:pt idx="115">0.00059542546177961304</cx:pt>
          <cx:pt idx="116">0.0017122240828723299</cx:pt>
          <cx:pt idx="117">0.00623899984497774</cx:pt>
          <cx:pt idx="118">0.011830395429235301</cx:pt>
          <cx:pt idx="119">0.019949865771972199</cx:pt>
          <cx:pt idx="120">0.023948481310666798</cx:pt>
          <cx:pt idx="121">0.028284353729757499</cx:pt>
          <cx:pt idx="122">0.040695732583476703</cx:pt>
          <cx:pt idx="123">0.034807048876542401</cx:pt>
          <cx:pt idx="124">0.024952992740203801</cx:pt>
          <cx:pt idx="125">0.042603682296851103</cx:pt>
          <cx:pt idx="126">0.044464770183693401</cx:pt>
          <cx:pt idx="127">0.0323226974500333</cx:pt>
          <cx:pt idx="128">0.00093376618264567001</cx:pt>
          <cx:pt idx="129">-0.0068241959929170497</cx:pt>
          <cx:pt idx="130">0.0121629395392864</cx:pt>
          <cx:pt idx="131">-0.0029017561186781399</cx:pt>
          <cx:pt idx="132">0.0088045823524258802</cx:pt>
          <cx:pt idx="133">-0.016692692394193399</cx:pt>
          <cx:pt idx="134">-0.027707810831645401</cx:pt>
          <cx:pt idx="135">-0.034588374336529899</cx:pt>
          <cx:pt idx="136">-0.017505328080762401</cx:pt>
          <cx:pt idx="137">-0.0053175102447767398</cx:pt>
          <cx:pt idx="138">-0.00215853042909484</cx:pt>
          <cx:pt idx="139">-0.0014724074763189899</cx:pt>
          <cx:pt idx="140">-0.000146032739747977</cx:pt>
          <cx:pt idx="141">0.00045549764724092201</cx:pt>
          <cx:pt idx="142">0.00060531104642225903</cx:pt>
          <cx:pt idx="143">-0.00029778790586143099</cx:pt>
          <cx:pt idx="144">0.0043000829068331201</cx:pt>
          <cx:pt idx="145">0.0081099805376673596</cx:pt>
          <cx:pt idx="146">0.012398090021914301</cx:pt>
          <cx:pt idx="147">-0.0076185113372562703</cx:pt>
          <cx:pt idx="148">-0.0216929445523956</cx:pt>
          <cx:pt idx="149">-0.00191650061780018</cx:pt>
          <cx:pt idx="150">0.0034012109148781498</cx:pt>
          <cx:pt idx="151">0.0161330623071534</cx:pt>
          <cx:pt idx="152">0.041487780734753198</cx:pt>
          <cx:pt idx="153">0.076453639313716404</cx:pt>
          <cx:pt idx="154">0.059256959351738699</cx:pt>
          <cx:pt idx="155">0.084286317012640194</cx:pt>
          <cx:pt idx="156">0.065645973244281397</cx:pt>
          <cx:pt idx="157">-0.0139315269417219</cx:pt>
          <cx:pt idx="158">-0.00016938344271084799</cx:pt>
          <cx:pt idx="159">0.021616565358247901</cx:pt>
          <cx:pt idx="160">0.020304370089344301</cx:pt>
          <cx:pt idx="161">0.021133171111899</cx:pt>
          <cx:pt idx="162">-0.00379533217475509</cx:pt>
          <cx:pt idx="163">-0.037496214666693402</cx:pt>
          <cx:pt idx="164">-0.029981763740508299</cx:pt>
          <cx:pt idx="165">-0.014843572254477499</cx:pt>
          <cx:pt idx="166">-0.00468254923364068</cx:pt>
          <cx:pt idx="167">-0.00083867284657883595</cx:pt>
          <cx:pt idx="168">-4.5240027750738502e-05</cx:pt>
          <cx:pt idx="169">-0.00038674971151150399</cx:pt>
          <cx:pt idx="170">-0.00039015025728665202</cx:pt>
          <cx:pt idx="171">0.00066161211626163195</cx:pt>
          <cx:pt idx="172">0.0105722035334432</cx:pt>
          <cx:pt idx="173">0.0127097235401243</cx:pt>
          <cx:pt idx="174">0.00538135972039011</cx:pt>
          <cx:pt idx="175">-0.01370137299864</cx:pt>
          <cx:pt idx="176">-0.033573833947359702</cx:pt>
          <cx:pt idx="177">0.0023801590427286298</cx:pt>
          <cx:pt idx="178">0.047938314363486098</cx:pt>
          <cx:pt idx="179">0.057433783993815803</cx:pt>
          <cx:pt idx="180">0.070098013429049699</cx:pt>
          <cx:pt idx="181">0.096440403805349004</cx:pt>
          <cx:pt idx="182">0.074660491244223401</cx:pt>
          <cx:pt idx="183">0.063898441022677194</cx:pt>
          <cx:pt idx="184">0.021211274118798799</cx:pt>
          <cx:pt idx="185">-0.047518535056948398</cx:pt>
          <cx:pt idx="186">-0.025488201263249001</cx:pt>
          <cx:pt idx="187">-0.014563929681232501</cx:pt>
          <cx:pt idx="188">0.0071513991629224803</cx:pt>
          <cx:pt idx="189">0.026846108227515399</cx:pt>
          <cx:pt idx="190">-0.0025387197328401098</cx:pt>
          <cx:pt idx="191">-0.0405236499195974</cx:pt>
          <cx:pt idx="192">-0.029406336566140199</cx:pt>
          <cx:pt idx="193">-0.018530362366141698</cx:pt>
          <cx:pt idx="194">-0.0042680742562223699</cx:pt>
          <cx:pt idx="195">-0.0021239873268656499</cx:pt>
          <cx:pt idx="196">0.00059953046411995799</cx:pt>
          <cx:pt idx="197">0.00154336669015621</cx:pt>
          <cx:pt idx="198">0.00171220004824487</cx:pt>
          <cx:pt idx="199">0.0054908835069310599</cx:pt>
          <cx:pt idx="200">0.0067355243698295503</cx:pt>
          <cx:pt idx="201">0.0031057915355669802</cx:pt>
          <cx:pt idx="202">0.0058518201011310399</cx:pt>
          <cx:pt idx="203">-0.017596656525845099</cx:pt>
          <cx:pt idx="204">0.0257908666894941</cx:pt>
          <cx:pt idx="205">0.063802072753456104</cx:pt>
          <cx:pt idx="206">0.109648729009764</cx:pt>
          <cx:pt idx="207">0.068855599447763996</cx:pt>
          <cx:pt idx="208">0.0248452390590762</cx:pt>
          <cx:pt idx="209">0.011638666457420699</cx:pt>
          <cx:pt idx="210">-0.000363182845120177</cx:pt>
          <cx:pt idx="211">-0.0240657638638581</cx:pt>
          <cx:pt idx="212">0.017612651182867801</cx:pt>
          <cx:pt idx="213">0.00025098974132970402</cx:pt>
          <cx:pt idx="214">-0.0155123896833656</cx:pt>
          <cx:pt idx="215">-0.016765934995237101</cx:pt>
          <cx:pt idx="216">0.017613680428607201</cx:pt>
          <cx:pt idx="217">0.047404962388980502</cx:pt>
          <cx:pt idx="218">-0.0053689262300680501</cx:pt>
          <cx:pt idx="219">-0.0472210653179281</cx:pt>
          <cx:pt idx="220">-0.043550165681163301</cx:pt>
          <cx:pt idx="221">-0.018092569179775201</cx:pt>
          <cx:pt idx="222">-0.00314971427652191</cx:pt>
          <cx:pt idx="223">-0.00121356487469922</cx:pt>
          <cx:pt idx="224">-0.00013687336275771401</cx:pt>
          <cx:pt idx="225">0.00070023412162243499</cx:pt>
          <cx:pt idx="226">-0.00334956252148488</cx:pt>
          <cx:pt idx="227">-2.13411514409225e-05</cx:pt>
          <cx:pt idx="228">0.0022407762992835301</cx:pt>
          <cx:pt idx="229">-0.014034908426100501</cx:pt>
          <cx:pt idx="230">-0.018754899634282</cx:pt>
          <cx:pt idx="231">0.012140863524395499</cx:pt>
          <cx:pt idx="232">0.048692407929126803</cx:pt>
          <cx:pt idx="233">0.042745958236867498</cx:pt>
          <cx:pt idx="234">0.00127280613948235</cx:pt>
          <cx:pt idx="235">-0.061531396769112998</cx:pt>
          <cx:pt idx="236">-0.099054220500456799</cx:pt>
          <cx:pt idx="237">-0.11371980997267001</cx:pt>
          <cx:pt idx="238">-0.089443234858177095</cx:pt>
          <cx:pt idx="239">-0.066649656426377504</cx:pt>
          <cx:pt idx="240">-0.00066085279168474702</cx:pt>
          <cx:pt idx="241">0.042795349353102398</cx:pt>
          <cx:pt idx="242">0.040792047656223199</cx:pt>
          <cx:pt idx="243">0.030223020121262</cx:pt>
          <cx:pt idx="244">0.010098780190512699</cx:pt>
          <cx:pt idx="245">0.022715331876942801</cx:pt>
          <cx:pt idx="246">-0.00090873352672578495</cx:pt>
          <cx:pt idx="247">-0.057168621072505997</cx:pt>
          <cx:pt idx="248">-0.0559832734797759</cx:pt>
          <cx:pt idx="249">-0.018036519769850001</cx:pt>
          <cx:pt idx="250">-0.00098170248767801309</cx:pt>
          <cx:pt idx="251">0.00092301864944391895</cx:pt>
          <cx:pt idx="252">-4.1877661146076097e-05</cx:pt>
          <cx:pt idx="253">0.00041865293749266899</cx:pt>
          <cx:pt idx="254">-0.00027819688900950097</cx:pt>
          <cx:pt idx="255">-0.0053440521265549204</cx:pt>
          <cx:pt idx="256">-0.0062778617825337097</cx:pt>
          <cx:pt idx="257">-0.036028546537519399</cx:pt>
          <cx:pt idx="258">0.0082525824369592393</cx:pt>
          <cx:pt idx="259">0.026723117486296501</cx:pt>
          <cx:pt idx="260">0.0043387259861510999</cx:pt>
          <cx:pt idx="261">-0.058383710424050002</cx:pt>
          <cx:pt idx="262">-0.126660954197751</cx:pt>
          <cx:pt idx="263">-0.158195688827417</cx:pt>
          <cx:pt idx="264">-0.172712932724534</cx:pt>
          <cx:pt idx="265">-0.18591694565837899</cx:pt>
          <cx:pt idx="266">-0.10576722881332901</cx:pt>
          <cx:pt idx="267">-0.0125060766332166</cx:pt>
          <cx:pt idx="268">0.023178552463235601</cx:pt>
          <cx:pt idx="269">0.035725649090017901</cx:pt>
          <cx:pt idx="270">0.079112442396962995</cx:pt>
          <cx:pt idx="271">0.034789814174363103</cx:pt>
          <cx:pt idx="272">-0.012656006521057901</cx:pt>
          <cx:pt idx="273">-0.028889633240677299</cx:pt>
          <cx:pt idx="274">-0.020523521158227899</cx:pt>
          <cx:pt idx="275">-0.051325434983404299</cx:pt>
          <cx:pt idx="276">-0.050192867148096898</cx:pt>
          <cx:pt idx="277">-0.0104177102145156</cx:pt>
          <cx:pt idx="278">0.00020437141933237</cx:pt>
          <cx:pt idx="279">-7.5468936978634696e-06</cx:pt>
          <cx:pt idx="280">0.000465412101551391</cx:pt>
          <cx:pt idx="281">0.00058653176108212403</cx:pt>
          <cx:pt idx="282">-0.0039750986898815198</cx:pt>
          <cx:pt idx="283">-0.00148667808621497</cx:pt>
          <cx:pt idx="284">-0.013810515086794199</cx:pt>
          <cx:pt idx="285">-0.039001915667262597</cx:pt>
          <cx:pt idx="286">-0.0033067088291633298</cx:pt>
          <cx:pt idx="287">-0.029320776566161201</cx:pt>
          <cx:pt idx="288">-0.106435836896145</cx:pt>
          <cx:pt idx="289">-0.214906146594599</cx:pt>
          <cx:pt idx="290">-0.22185255299865</cx:pt>
          <cx:pt idx="291">-0.193826615616183</cx:pt>
          <cx:pt idx="292">-0.14301336757449501</cx:pt>
          <cx:pt idx="293">-0.096022714660590994</cx:pt>
          <cx:pt idx="294">-0.0081962183485754705</cx:pt>
          <cx:pt idx="295">-0.024686542764045499</cx:pt>
          <cx:pt idx="296">0.0313181912402326</cx:pt>
          <cx:pt idx="297">0.029972198184994001</cx:pt>
          <cx:pt idx="298">0.071637721557387499</cx:pt>
          <cx:pt idx="299">0.035003829715532897</cx:pt>
          <cx:pt idx="300">-0.0109535166166647</cx:pt>
          <cx:pt idx="301">-0.043670934899361101</cx:pt>
          <cx:pt idx="302">-0.027191276600447199</cx:pt>
          <cx:pt idx="303">-0.035210222783995798</cx:pt>
          <cx:pt idx="304">-0.032533560741508899</cx:pt>
          <cx:pt idx="305">-0.0042010022834717302</cx:pt>
          <cx:pt idx="306">-0.00058321062392804499</cx:pt>
          <cx:pt idx="307">0.00061458651265222999</cx:pt>
          <cx:pt idx="308">-0.00092454144574205001</cx:pt>
          <cx:pt idx="309">0.00035383941128640098</cx:pt>
          <cx:pt idx="310">-0.0042011449037236102</cx:pt>
          <cx:pt idx="311">0.0037466278183800801</cx:pt>
          <cx:pt idx="312">-0.013399215457003099</cx:pt>
          <cx:pt idx="313">-0.057280076541925899</cx:pt>
          <cx:pt idx="314">-0.039501501040698397</cx:pt>
          <cx:pt idx="315">-0.081686303405104799</cx:pt>
          <cx:pt idx="316">-0.165015613337892</cx:pt>
          <cx:pt idx="317">-0.20448806794737001</cx:pt>
          <cx:pt idx="318">-0.13495501208862401</cx:pt>
          <cx:pt idx="319">-0.062158726633594001</cx:pt>
          <cx:pt idx="320">-0.015019262117540901</cx:pt>
          <cx:pt idx="321">-0.0024884393569409302</cx:pt>
          <cx:pt idx="322">0.017087640225838599</cx:pt>
          <cx:pt idx="323">-0.0012542730128791799</cx:pt>
          <cx:pt idx="324">0.0024350829562505001</cx:pt>
          <cx:pt idx="325">0.064996502517746094</cx:pt>
          <cx:pt idx="326">0.0166734946047449</cx:pt>
          <cx:pt idx="327">0.027751570485925001</cx:pt>
          <cx:pt idx="328">-0.0094162636901699293</cx:pt>
          <cx:pt idx="329">-0.055880368454512802</cx:pt>
          <cx:pt idx="330">-0.027077030718618202</cx:pt>
          <cx:pt idx="331">-0.0153686928749845</cx:pt>
          <cx:pt idx="332">-0.0116716817431947</cx:pt>
          <cx:pt idx="333">0.00050360364045544902</cx:pt>
          <cx:pt idx="334">-0.000549796126678778</cx:pt>
          <cx:pt idx="335">-0.000149197486549221</cx:pt>
          <cx:pt idx="336">4.7163743490557702e-07</cx:pt>
          <cx:pt idx="337">-2.0384737633566299e-05</cx:pt>
          <cx:pt idx="338">-0.0068895632545112502</cx:pt>
          <cx:pt idx="339">-0.0031882657041847899</cx:pt>
          <cx:pt idx="340">-0.026988573824857299</cx:pt>
          <cx:pt idx="341">-0.0533864190982795</cx:pt>
          <cx:pt idx="342">-0.085535859324783498</cx:pt>
          <cx:pt idx="343">-0.102265021145122</cx:pt>
          <cx:pt idx="344">-0.118700331347878</cx:pt>
          <cx:pt idx="345">-0.065412006136551196</cx:pt>
          <cx:pt idx="346">0.012734580392543699</cx:pt>
          <cx:pt idx="347">0.054829842845234601</cx:pt>
          <cx:pt idx="348">0.0194267105279975</cx:pt>
          <cx:pt idx="349">0.016893487625073401</cx:pt>
          <cx:pt idx="350">0.0314124064421702</cx:pt>
          <cx:pt idx="351">-0.023122945368887999</cx:pt>
          <cx:pt idx="352">0.00012383377998434499</cx:pt>
          <cx:pt idx="353">-0.0047265102365548596</cx:pt>
          <cx:pt idx="354">-0.018471979125773801</cx:pt>
          <cx:pt idx="355">-0.0131352564648245</cx:pt>
          <cx:pt idx="356">-0.013978251084098199</cx:pt>
          <cx:pt idx="357">-0.036745429920501699</cx:pt>
          <cx:pt idx="358">-0.040129888555115803</cx:pt>
          <cx:pt idx="359">-0.025105589807307399</cx:pt>
          <cx:pt idx="360">-0.0105929124956772</cx:pt>
          <cx:pt idx="361">0.0031788596425185302</cx:pt>
          <cx:pt idx="362">-0.00045563109621338401</cx:pt>
          <cx:pt idx="363">0.00024395736814092201</cx:pt>
          <cx:pt idx="364">0.000298226730348695</cx:pt>
          <cx:pt idx="365">-0.0012094141103760701</cx:pt>
          <cx:pt idx="366">-0.00036046977669251698</cx:pt>
          <cx:pt idx="367">-0.0072481543038340297</cx:pt>
          <cx:pt idx="368">-0.0290370185949409</cx:pt>
          <cx:pt idx="369">-0.0543453899038095</cx:pt>
          <cx:pt idx="370">-0.051669210532096797</cx:pt>
          <cx:pt idx="371">-0.030010725134607199</cx:pt>
          <cx:pt idx="372">-0.037227646883322897</cx:pt>
          <cx:pt idx="373">0.038550105450930898</cx:pt>
          <cx:pt idx="374">0.087001618190625102</cx:pt>
          <cx:pt idx="375">0.062110214772721099</cx:pt>
          <cx:pt idx="376">0.0265667721324904</cx:pt>
          <cx:pt idx="377">0.033590883307710998</cx:pt>
          <cx:pt idx="378">-0.0080278203985663498</cx:pt>
          <cx:pt idx="379">-0.018677653847845001</cx:pt>
          <cx:pt idx="380">0.014430324636605299</cx:pt>
          <cx:pt idx="381">-0.043550919564217402</cx:pt>
          <cx:pt idx="382">-0.025112263667356201</cx:pt>
          <cx:pt idx="383">-0.019922182257465001</cx:pt>
          <cx:pt idx="384">-0.0055976141385261202</cx:pt>
          <cx:pt idx="385">-0.021545365637471399</cx:pt>
          <cx:pt idx="386">-0.0412280613973392</cx:pt>
          <cx:pt idx="387">-0.043567941211557597</cx:pt>
          <cx:pt idx="388">-0.018090135176139201</cx:pt>
          <cx:pt idx="389">0.0014750502943252099</cx:pt>
          <cx:pt idx="390">0.00071933079491556297</cx:pt>
          <cx:pt idx="391">0.000354457834784975</cx:pt>
          <cx:pt idx="392">0.00035156929312171303</cx:pt>
          <cx:pt idx="393">-0.00034363308209139199</cx:pt>
          <cx:pt idx="394">-0.00014000888465863899</cx:pt>
          <cx:pt idx="395">-0.00051682810292436195</cx:pt>
          <cx:pt idx="396">-0.018192063491527102</cx:pt>
          <cx:pt idx="397">-0.026406897617458701</cx:pt>
          <cx:pt idx="398">-0.018394804202834798</cx:pt>
          <cx:pt idx="399">0.027033069911193801</cx:pt>
          <cx:pt idx="400">0.0084867987260779099</cx:pt>
          <cx:pt idx="401">0.0355561393796473</cx:pt>
          <cx:pt idx="402">0.065341149575794594</cx:pt>
          <cx:pt idx="403">0.0360419425926716</cx:pt>
          <cx:pt idx="404">0.048227685828281699</cx:pt>
          <cx:pt idx="405">0.061194241559447901</cx:pt>
          <cx:pt idx="406">0.068144125546972703</cx:pt>
          <cx:pt idx="407">0.0078526249721249698</cx:pt>
          <cx:pt idx="408">-0.025709617506591301</cx:pt>
          <cx:pt idx="409">-0.00045980310216655397</cx:pt>
          <cx:pt idx="410">-0.020379962111291901</cx:pt>
          <cx:pt idx="411">-0.015718535514136701</cx:pt>
          <cx:pt idx="412">-0.0290714343973742</cx:pt>
          <cx:pt idx="413">-0.0062974682447629396</cx:pt>
          <cx:pt idx="414">-0.024271239835391499</cx:pt>
          <cx:pt idx="415">-0.0284692130349475</cx:pt>
          <cx:pt idx="416">-0.015636733741877198</cx:pt>
          <cx:pt idx="417">0.0052602084638516096</cx:pt>
          <cx:pt idx="418">0.0064111629112436602</cx:pt>
          <cx:pt idx="419">0.00082730557382122195</cx:pt>
          <cx:pt idx="420">-4.8934433935647502e-05</cx:pt>
          <cx:pt idx="421">-1.2636168582175699e-05</cx:pt>
          <cx:pt idx="422">0.00075909240889962103</cx:pt>
          <cx:pt idx="423">-0.00213648096101511</cx:pt>
          <cx:pt idx="424">-0.00888171587452442</cx:pt>
          <cx:pt idx="425">0.0078343405339508093</cx:pt>
          <cx:pt idx="426">0.029543463812437401</cx:pt>
          <cx:pt idx="427">-0.0178950835124102</cx:pt>
          <cx:pt idx="428">-0.031591069747779497</cx:pt>
          <cx:pt idx="429">-0.0083021140360330301</cx:pt>
          <cx:pt idx="430">0.033180637436536702</cx:pt>
          <cx:pt idx="431">0.0068118465598890803</cx:pt>
          <cx:pt idx="432">-0.034014945230893698</cx:pt>
          <cx:pt idx="433">0.024788154558483402</cx:pt>
          <cx:pt idx="434">0.053954259490248402</cx:pt>
          <cx:pt idx="435">0.0057780038710440801</cx:pt>
          <cx:pt idx="436">-3.3708195412721001e-05</cx:pt>
          <cx:pt idx="437">-0.058338117005079501</cx:pt>
          <cx:pt idx="438">-0.037785603973498498</cx:pt>
          <cx:pt idx="439">-0.0494616549943485</cx:pt>
          <cx:pt idx="440">-0.073615050856958797</cx:pt>
          <cx:pt idx="441">-0.0200668207015464</cx:pt>
          <cx:pt idx="442">-0.0160307218506811</cx:pt>
          <cx:pt idx="443">-0.0089887941476784593</cx:pt>
          <cx:pt idx="444">-0.0018500330530445801</cx:pt>
          <cx:pt idx="445">0.0122297422109966</cx:pt>
          <cx:pt idx="446">0.0068673715701420496</cx:pt>
          <cx:pt idx="447">-8.0572575327680394e-05</cx:pt>
          <cx:pt idx="448">-0.00023672732010666101</cx:pt>
          <cx:pt idx="449">0.00041980492837288201</cx:pt>
          <cx:pt idx="450">0.0030701075776457401</cx:pt>
          <cx:pt idx="451">0.0089511315020579605</cx:pt>
          <cx:pt idx="452">0.0065972516172989604</cx:pt>
          <cx:pt idx="453">0.0090303070247830398</cx:pt>
          <cx:pt idx="454">0.010861775076742099</cx:pt>
          <cx:pt idx="455">-0.0275316460397899</cx:pt>
          <cx:pt idx="456">-0.049050909591709102</cx:pt>
          <cx:pt idx="457">0.0046313917334166203</cx:pt>
          <cx:pt idx="458">0.016173349401607501</cx:pt>
          <cx:pt idx="459">-0.0271944926436554</cx:pt>
          <cx:pt idx="460">-0.020817301635864701</cx:pt>
          <cx:pt idx="461">0.0012175628033288899</cx:pt>
          <cx:pt idx="462">0.029118218966464798</cx:pt>
          <cx:pt idx="463">-0.015003360891894</cx:pt>
          <cx:pt idx="464">-0.016883111292272102</cx:pt>
          <cx:pt idx="465">-0.027817983281316801</cx:pt>
          <cx:pt idx="466">0.00208499574102044</cx:pt>
          <cx:pt idx="467">-0.020782996920986101</cx:pt>
          <cx:pt idx="468">-0.072117678544229194</cx:pt>
          <cx:pt idx="469">-0.021043658910249102</cx:pt>
          <cx:pt idx="470">-0.0027584806897356399</cx:pt>
          <cx:pt idx="471">0.0031650097209117399</cx:pt>
          <cx:pt idx="472">0.025241656027983801</cx:pt>
          <cx:pt idx="473">0.0154986598204193</cx:pt>
          <cx:pt idx="474">0.0076965440894202599</cx:pt>
          <cx:pt idx="475">0.00022877139518887201</cx:pt>
          <cx:pt idx="476">-0.00051370969839410502</cx:pt>
          <cx:pt idx="477">0.00024386880250789299</cx:pt>
          <cx:pt idx="478">0.0054629455153975097</cx:pt>
          <cx:pt idx="479">0.0154887147486689</cx:pt>
          <cx:pt idx="480">-0.0019092947694632201</cx:pt>
          <cx:pt idx="481">0.0034392121504138798</cx:pt>
          <cx:pt idx="482">-0.0083105751399917306</cx:pt>
          <cx:pt idx="483">-0.030589972332397498</cx:pt>
          <cx:pt idx="484">-0.0231753939013137</cx:pt>
          <cx:pt idx="485">-0.0062619800950584103</cx:pt>
          <cx:pt idx="486">-0.024817766581307701</cx:pt>
          <cx:pt idx="487">-0.059755096691324297</cx:pt>
          <cx:pt idx="488">-0.079257881432565305</cx:pt>
          <cx:pt idx="489">-0.033419068771904502</cx:pt>
          <cx:pt idx="490">0.014084319629879201</cx:pt>
          <cx:pt idx="491">0.0275132557632752</cx:pt>
          <cx:pt idx="492">0.015858074853184401</cx:pt>
          <cx:pt idx="493">0.0027517463745036701</cx:pt>
          <cx:pt idx="494">0.030278259308323102</cx:pt>
          <cx:pt idx="495">0.0071351311687048299</cx:pt>
          <cx:pt idx="496">-0.051886465447480802</cx:pt>
          <cx:pt idx="497">-0.019327028366755799</cx:pt>
          <cx:pt idx="498">0.00011499138665691501</cx:pt>
          <cx:pt idx="499">0.0070184814718541799</cx:pt>
          <cx:pt idx="500">0.0087348297562901498</cx:pt>
          <cx:pt idx="501">0.0141588242305322</cx:pt>
          <cx:pt idx="502">0.0049329701127189002</cx:pt>
          <cx:pt idx="503">0.000217679772486949</cx:pt>
          <cx:pt idx="504">0.000227583003629998</cx:pt>
          <cx:pt idx="505">0.00088268209271879703</cx:pt>
          <cx:pt idx="506">0.00659630637632036</cx:pt>
          <cx:pt idx="507">0.028822694047456399</cx:pt>
          <cx:pt idx="508">-0.0040158270633344796</cx:pt>
          <cx:pt idx="509">-0.0071122406690603997</cx:pt>
          <cx:pt idx="510">-0.026450291757394301</cx:pt>
          <cx:pt idx="511">-0.046033622583275001</cx:pt>
          <cx:pt idx="512">-0.021311778684379501</cx:pt>
          <cx:pt idx="513">0.028415262556833101</cx:pt>
          <cx:pt idx="514">0.0047139943085575797</cx:pt>
          <cx:pt idx="515">-0.057884488617428398</cx:pt>
          <cx:pt idx="516">-0.080294015481205197</cx:pt>
          <cx:pt idx="517">-0.027506367108962999</cx:pt>
          <cx:pt idx="518">-0.0127113544718218</cx:pt>
          <cx:pt idx="519">0.0053781079984468296</cx:pt>
          <cx:pt idx="520">0.054567068765153701</cx:pt>
          <cx:pt idx="521">0.045093781568173202</cx:pt>
          <cx:pt idx="522">0.037035791202116301</cx:pt>
          <cx:pt idx="523">0.0448446176985643</cx:pt>
          <cx:pt idx="524">-0.015044017018187399</cx:pt>
          <cx:pt idx="525">-0.0092916834023732808</cx:pt>
          <cx:pt idx="526">-0.0062322074298099802</cx:pt>
          <cx:pt idx="527">0.0030325993831555802</cx:pt>
          <cx:pt idx="528">0.0026530178405724</cx:pt>
          <cx:pt idx="529">0.014631783033303701</cx:pt>
          <cx:pt idx="530">0.0026656817338276098</cx:pt>
          <cx:pt idx="531">0.00052765426361499302</cx:pt>
          <cx:pt idx="532">0.00017345791176640301</cx:pt>
          <cx:pt idx="533">-0.00103780794822886</cx:pt>
          <cx:pt idx="534">0.0025093703007740401</cx:pt>
          <cx:pt idx="535">0.024683478119035301</cx:pt>
          <cx:pt idx="536">0.00016131865911023601</cx:pt>
          <cx:pt idx="537">-0.012280019685279499</cx:pt>
          <cx:pt idx="538">-0.031562176505533703</cx:pt>
          <cx:pt idx="539">-0.047530450103533697</cx:pt>
          <cx:pt idx="540">-0.089119668497685905</cx:pt>
          <cx:pt idx="541">-0.021655145919810499</cx:pt>
          <cx:pt idx="542">-0.00096191595100513102</cx:pt>
          <cx:pt idx="543">-0.051650918608983402</cx:pt>
          <cx:pt idx="544">-0.073563916921161196</cx:pt>
          <cx:pt idx="545">0.0017138015159395999</cx:pt>
          <cx:pt idx="546">-0.023573574574821399</cx:pt>
          <cx:pt idx="547">-0.00038905949601882001</cx:pt>
          <cx:pt idx="548">0.0127845454447373</cx:pt>
          <cx:pt idx="549">0.0077623389856683097</cx:pt>
          <cx:pt idx="550">0.0256496241592984</cx:pt>
          <cx:pt idx="551">0.0055605910189119104</cx:pt>
          <cx:pt idx="552">-0.015768933766946502</cx:pt>
          <cx:pt idx="553">0.0152155840606237</cx:pt>
          <cx:pt idx="554">-0.021739428383449999</cx:pt>
          <cx:pt idx="555">0.00194061205852088</cx:pt>
          <cx:pt idx="556">-0.00026143528866565</cx:pt>
          <cx:pt idx="557">0.0086597638523662895</cx:pt>
          <cx:pt idx="558">0.0021509724919044899</cx:pt>
          <cx:pt idx="559">0.00061482564762376901</cx:pt>
          <cx:pt idx="560">-4.43230412202982e-05</cx:pt>
          <cx:pt idx="561">-0.00069859363575598297</cx:pt>
          <cx:pt idx="562">-0.00052156280368577499</cx:pt>
          <cx:pt idx="563">0.0251056664316841</cx:pt>
          <cx:pt idx="564">0.021780369260192198</cx:pt>
          <cx:pt idx="565">-0.018588221787099301</cx:pt>
          <cx:pt idx="566">-0.023365187987136701</cx:pt>
          <cx:pt idx="567">-0.048753533219106499</cx:pt>
          <cx:pt idx="568">-0.069142590789592895</cx:pt>
          <cx:pt idx="569">-0.029812615349398702</cx:pt>
          <cx:pt idx="570">-0.0207921497033077</cx:pt>
          <cx:pt idx="571">-0.029879460095352601</cx:pt>
          <cx:pt idx="572">-0.0384358340661844</cx:pt>
          <cx:pt idx="573">-0.0070843239372888204</cx:pt>
          <cx:pt idx="574">-0.0114767530428949</cx:pt>
          <cx:pt idx="575">-0.035047853716049397</cx:pt>
          <cx:pt idx="576">-0.0353776852832784</cx:pt>
          <cx:pt idx="577">0.0043928860944329297</cx:pt>
          <cx:pt idx="578">0.044764216239892497</cx:pt>
          <cx:pt idx="579">0.0161669082298731</cx:pt>
          <cx:pt idx="580">0.024545937533371</cx:pt>
          <cx:pt idx="581">0.042179518306036903</cx:pt>
          <cx:pt idx="582">-0.0108307512983406</cx:pt>
          <cx:pt idx="583">-0.0079886251442031903</cx:pt>
          <cx:pt idx="584">0.0060854810545397497</cx:pt>
          <cx:pt idx="585">0.00328037316695473</cx:pt>
          <cx:pt idx="586">0.00033006188562670699</cx:pt>
          <cx:pt idx="587">0.00032546703122889698</cx:pt>
          <cx:pt idx="588">0.00026825884609006298</cx:pt>
          <cx:pt idx="589">-0.00014368704908606701</cx:pt>
          <cx:pt idx="590">0.0034234009950497601</cx:pt>
          <cx:pt idx="591">0.015930307974690399</cx:pt>
          <cx:pt idx="592">0.0112524511725185</cx:pt>
          <cx:pt idx="593">-0.038185764638793002</cx:pt>
          <cx:pt idx="594">-0.0236579197886547</cx:pt>
          <cx:pt idx="595">-0.032159624265475598</cx:pt>
          <cx:pt idx="596">-0.044151989543528503</cx:pt>
          <cx:pt idx="597">-0.045023380711667498</cx:pt>
          <cx:pt idx="598">0.038619109751885899</cx:pt>
          <cx:pt idx="599">-0.013787324096401401</cx:pt>
          <cx:pt idx="600">-0.012189877784046199</cx:pt>
          <cx:pt idx="601">0.0087798615836111697</cx:pt>
          <cx:pt idx="602">-0.013972979433997199</cx:pt>
          <cx:pt idx="603">-0.052304954798710897</cx:pt>
          <cx:pt idx="604">0.0071366905911872001</cx:pt>
          <cx:pt idx="605">0.00166034638597364</cx:pt>
          <cx:pt idx="606">0.032006552530103198</cx:pt>
          <cx:pt idx="607">0.049302194294883597</cx:pt>
          <cx:pt idx="608">0.059919561064655701</cx:pt>
          <cx:pt idx="609">0.021082432672353001</cx:pt>
          <cx:pt idx="610">-0.021631613186635801</cx:pt>
          <cx:pt idx="611">0.0093609643782190995</cx:pt>
          <cx:pt idx="612">0.0081917087373826903</cx:pt>
          <cx:pt idx="613">0.0043732970141039497</cx:pt>
          <cx:pt idx="614">-5.1380118001923099e-05</cx:pt>
          <cx:pt idx="615">0.000107122568113223</cx:pt>
          <cx:pt idx="616">0.000778669396089559</cx:pt>
          <cx:pt idx="617">-0.00020038857770303601</cx:pt>
          <cx:pt idx="618">0.0018786731999276599</cx:pt>
          <cx:pt idx="619">0.0139576259059095</cx:pt>
          <cx:pt idx="620">0.0253592261880526</cx:pt>
          <cx:pt idx="621">0.018960714638945501</cx:pt>
          <cx:pt idx="622">-0.013528326329006199</cx:pt>
          <cx:pt idx="623">-0.030540065004263501</cx:pt>
          <cx:pt idx="624">-0.027123401270798701</cx:pt>
          <cx:pt idx="625">-0.036190132474335897</cx:pt>
          <cx:pt idx="626">0.016889297872405399</cx:pt>
          <cx:pt idx="627">0.022467599809939901</cx:pt>
          <cx:pt idx="628">-0.0045819709583072602</cx:pt>
          <cx:pt idx="629">0.0062569651758391902</cx:pt>
          <cx:pt idx="630">0.0128436334517259</cx:pt>
          <cx:pt idx="631">0.018682520495215901</cx:pt>
          <cx:pt idx="632">0.037985702661434403</cx:pt>
          <cx:pt idx="633">0.00900727222948766</cx:pt>
          <cx:pt idx="634">0.0152013224814794</cx:pt>
          <cx:pt idx="635">0.055965619915543802</cx:pt>
          <cx:pt idx="636">0.039997930779340801</cx:pt>
          <cx:pt idx="637">-0.0129813547336884</cx:pt>
          <cx:pt idx="638">-0.010743637253802099</cx:pt>
          <cx:pt idx="639">0.0106524396225515</cx:pt>
          <cx:pt idx="640">0.0044862255951868</cx:pt>
          <cx:pt idx="641">0.000410295650851923</cx:pt>
          <cx:pt idx="642">-0.00050730440196279896</cx:pt>
          <cx:pt idx="643">0.000812967466304059</cx:pt>
          <cx:pt idx="644">-0.00084401819149751</cx:pt>
          <cx:pt idx="645">0.00046438501684806699</cx:pt>
          <cx:pt idx="646">0.00084676490811844596</cx:pt>
          <cx:pt idx="647">0.010727749416258999</cx:pt>
          <cx:pt idx="648">0.024098526102252899</cx:pt>
          <cx:pt idx="649">0.046706837054682003</cx:pt>
          <cx:pt idx="650">0.032622922844751802</cx:pt>
          <cx:pt idx="651">0.0183946928251188</cx:pt>
          <cx:pt idx="652">-0.0117654809792702</cx:pt>
          <cx:pt idx="653">-0.0074591784987744396</cx:pt>
          <cx:pt idx="654">0.0076966358422372099</cx:pt>
          <cx:pt idx="655">0.011138429277616</cx:pt>
          <cx:pt idx="656">-0.024509190308912601</cx:pt>
          <cx:pt idx="657">-0.00586732096834678</cx:pt>
          <cx:pt idx="658">0.0090853686264658895</cx:pt>
          <cx:pt idx="659">0.054591924559745902</cx:pt>
          <cx:pt idx="660">0.013848320090730001</cx:pt>
          <cx:pt idx="661">0.013443336074478099</cx:pt>
          <cx:pt idx="662">0.054003246965547397</cx:pt>
          <cx:pt idx="663">0.056641822167822597</cx:pt>
          <cx:pt idx="664">0.0206606664577028</cx:pt>
          <cx:pt idx="665">-0.010359485820291</cx:pt>
          <cx:pt idx="666">-0.015934531317447299</cx:pt>
          <cx:pt idx="667">0.0021747204604399</cx:pt>
          <cx:pt idx="668">-0.00024461845957778901</cx:pt>
          <cx:pt idx="669">-5.7408321449699002e-05</cx:pt>
          <cx:pt idx="670">0.00089231687275680897</cx:pt>
          <cx:pt idx="671">-0.00026326727365970598</cx:pt>
          <cx:pt idx="672">-9.6073411213914794e-05</cx:pt>
          <cx:pt idx="673">0.00036632556453056002</cx:pt>
          <cx:pt idx="674">0.00063071419816174699</cx:pt>
          <cx:pt idx="675">0.0046931195158808597</cx:pt>
          <cx:pt idx="676">0.016101280383678401</cx:pt>
          <cx:pt idx="677">0.0171974530085683</cx:pt>
          <cx:pt idx="678">0.020852256933367699</cx:pt>
          <cx:pt idx="679">0.0408369232567488</cx:pt>
          <cx:pt idx="680">0.055517318854715003</cx:pt>
          <cx:pt idx="681">0.039283294078707301</cx:pt>
          <cx:pt idx="682">0.0102035341642047</cx:pt>
          <cx:pt idx="683">-0.0051743694300045804</cx:pt>
          <cx:pt idx="684">-0.00184565653924532</cx:pt>
          <cx:pt idx="685">0.011895421493592399</cx:pt>
          <cx:pt idx="686">0.050933146852440499</cx:pt>
          <cx:pt idx="687">0.032041968212087601</cx:pt>
          <cx:pt idx="688">0.0147090910739165</cx:pt>
          <cx:pt idx="689">0.052110784351553301</cx:pt>
          <cx:pt idx="690">0.035992160696682499</cx:pt>
          <cx:pt idx="691">-0.0062850069302457703</cx:pt>
          <cx:pt idx="692">-0.033467652590938798</cx:pt>
          <cx:pt idx="693">-0.020235297057745301</cx:pt>
          <cx:pt idx="694">-0.010637260869042301</cx:pt>
          <cx:pt idx="695">-0.0011156480663878001</cx:pt>
          <cx:pt idx="696">0.0022942908611742899</cx:pt>
          <cx:pt idx="697">0.00055737342416992196</cx:pt>
          <cx:pt idx="698">-0.00023726645434029301</cx:pt>
          <cx:pt idx="699">-0.00022181338285363401</cx:pt>
          <cx:pt idx="700">3.3272688940213102e-05</cx:pt>
          <cx:pt idx="701">-0.00094516646113422499</cx:pt>
          <cx:pt idx="702">-0.00051276391851988196</cx:pt>
          <cx:pt idx="703">-0.000536728860703397</cx:pt>
          <cx:pt idx="704">0.0021033559309347901</cx:pt>
          <cx:pt idx="705">0.0012095956298629499</cx:pt>
          <cx:pt idx="706">-0.0059064803390382597</cx:pt>
          <cx:pt idx="707">-0.0067345422356779603</cx:pt>
          <cx:pt idx="708">0.011694552743365101</cx:pt>
          <cx:pt idx="709">0.029296767473603502</cx:pt>
          <cx:pt idx="710">0.041200139998943099</cx:pt>
          <cx:pt idx="711">0.028191469006704301</cx:pt>
          <cx:pt idx="712">0.0142358128405775</cx:pt>
          <cx:pt idx="713">0.00133574518313874</cx:pt>
          <cx:pt idx="714">-0.0229967662885327</cx:pt>
          <cx:pt idx="715">-0.042994108211172298</cx:pt>
          <cx:pt idx="716">-0.019797754755721202</cx:pt>
          <cx:pt idx="717">-0.020800502645235499</cx:pt>
          <cx:pt idx="718">-0.025145324371754402</cx:pt>
          <cx:pt idx="719">-0.0134117465902236</cx:pt>
          <cx:pt idx="720">-0.0176697296416502</cx:pt>
          <cx:pt idx="721">-0.014812293269082399</cx:pt>
          <cx:pt idx="722">-0.0130233217366827</cx:pt>
          <cx:pt idx="723">-0.0023389821629853</cx:pt>
          <cx:pt idx="724">-0.000245075066952527</cx:pt>
          <cx:pt idx="725">-2.3855015852076499e-05</cx:pt>
          <cx:pt idx="726">0.00027341165315263299</cx:pt>
          <cx:pt idx="727">0.00059022105221045703</cx:pt>
          <cx:pt idx="728">-0.00039642186229339602</cx:pt>
          <cx:pt idx="729">2.26538418591346e-05</cx:pt>
          <cx:pt idx="730">-0.00084692678314934498</cx:pt>
          <cx:pt idx="731">-5.0991413126640801e-05</cx:pt>
          <cx:pt idx="732">0.00074089956952406598</cx:pt>
          <cx:pt idx="733">-0.00079606470351158099</cx:pt>
          <cx:pt idx="734">0.00036414043549560799</cx:pt>
          <cx:pt idx="735">0.000121341235098439</cx:pt>
          <cx:pt idx="736">0.0011645524349291299</cx:pt>
          <cx:pt idx="737">0.0020097648512162401</cx:pt>
          <cx:pt idx="738">0.0037506846706026999</cx:pt>
          <cx:pt idx="739">0.00050702959469782103</cx:pt>
          <cx:pt idx="740">0.00010915845822053</cx:pt>
          <cx:pt idx="741">0.0025560325686379498</cx:pt>
          <cx:pt idx="742">-0.0018553462280230301</cx:pt>
          <cx:pt idx="743">-0.00246635160085163</cx:pt>
          <cx:pt idx="744">0.00470753319882679</cx:pt>
          <cx:pt idx="745">0.0076501889350424502</cx:pt>
          <cx:pt idx="746">0.00432278646166944</cx:pt>
          <cx:pt idx="747">0.0019737238104784098</cx:pt>
          <cx:pt idx="748">-0.000553747436757384</cx:pt>
          <cx:pt idx="749">-0.0018373241122420501</cx:pt>
          <cx:pt idx="750">0.00039132106583926099</cx:pt>
          <cx:pt idx="751">-0.00023195136614251999</cx:pt>
          <cx:pt idx="752">-0.00050907058546834495</cx:pt>
          <cx:pt idx="753">-0.00024933742869263502</cx:pt>
          <cx:pt idx="754">-0.00018770623443962</cx:pt>
          <cx:pt idx="755">0.000225348336372235</cx:pt>
          <cx:pt idx="756">-0.00025918007417161001</cx:pt>
          <cx:pt idx="757">0.00039714415223142402</cx:pt>
          <cx:pt idx="758">0.00011242479436294199</cx:pt>
          <cx:pt idx="759">-0.00052216655689997396</cx:pt>
          <cx:pt idx="760">0.00023377864481931201</cx:pt>
          <cx:pt idx="761">0.00075678578864946198</cx:pt>
          <cx:pt idx="762">-0.00016013076089703101</cx:pt>
          <cx:pt idx="763">0.00068461920910441697</cx:pt>
          <cx:pt idx="764">-0.00077822595259618803</cx:pt>
          <cx:pt idx="765">0.00081196194969826603</cx:pt>
          <cx:pt idx="766">0.00047113200982537199</cx:pt>
          <cx:pt idx="767">0.00094296441445540003</cx:pt>
          <cx:pt idx="768">7.5300497832733805e-05</cx:pt>
          <cx:pt idx="769">0.000119601207733793</cx:pt>
          <cx:pt idx="770">0.00040687509376051699</cx:pt>
          <cx:pt idx="771">0.00098262653584722001</cx:pt>
          <cx:pt idx="772">0.00369156510321941</cx:pt>
          <cx:pt idx="773">0.00079081858184553995</cx:pt>
          <cx:pt idx="774">0.00016124630194775999</cx:pt>
          <cx:pt idx="775">0.000826105148540421</cx:pt>
          <cx:pt idx="776">9.6997324132111295e-05</cx:pt>
          <cx:pt idx="777">-0.00089861220777543403</cx:pt>
          <cx:pt idx="778">-0.000347282187621579</cx:pt>
          <cx:pt idx="779">-0.00040674438179481398</cx:pt>
          <cx:pt idx="780">-0.00071625769239207302</cx:pt>
          <cx:pt idx="781">0.00012605759741093301</cx:pt>
          <cx:pt idx="782">-0.00040343120059163298</cx:pt>
          <cx:pt idx="783">2.3305869050514201e-05</cx:pt>
        </cx:lvl>
      </cx:numDim>
    </cx:data>
    <cx:data id="171">
      <cx:numDim type="val">
        <cx:f>'001_WA_F - 副本'!$FP$1:$FP$784</cx:f>
        <cx:lvl ptCount="784" formatCode="0.00E+00">
          <cx:pt idx="0">-3.7004637615171999e-05</cx:pt>
          <cx:pt idx="1">0.00025318661160491799</cx:pt>
          <cx:pt idx="2">-0.00045122489674163599</cx:pt>
          <cx:pt idx="3">0.00035604613330474902</cx:pt>
          <cx:pt idx="4">-0.00027314679455204698</cx:pt>
          <cx:pt idx="5">-0.00094070669183590196</cx:pt>
          <cx:pt idx="6">-0.00122544865209312</cx:pt>
          <cx:pt idx="7">0.00022816777650415301</cx:pt>
          <cx:pt idx="8">0.00052592070836502704</cx:pt>
          <cx:pt idx="9">-0.00044561964696684502</cx:pt>
          <cx:pt idx="10">-0.00034637807396426797</cx:pt>
          <cx:pt idx="11">0.00035562705132929099</cx:pt>
          <cx:pt idx="12">7.9131187655602901e-05</cx:pt>
          <cx:pt idx="13">0.000181355183311086</cx:pt>
          <cx:pt idx="14">-3.4702488467926502e-05</cx:pt>
          <cx:pt idx="15">-0.00010560615042563999</cx:pt>
          <cx:pt idx="16">1.3173594451873601e-05</cx:pt>
          <cx:pt idx="17">0.00017766405011170701</cx:pt>
          <cx:pt idx="18">0.00072910004543539698</cx:pt>
          <cx:pt idx="19">-0.000336874301640947</cx:pt>
          <cx:pt idx="20">0.00079962610317584396</cx:pt>
          <cx:pt idx="21">0.00035701797562436699</cx:pt>
          <cx:pt idx="22">9.1090768372845802e-05</cx:pt>
          <cx:pt idx="23">8.5589520168484698e-05</cx:pt>
          <cx:pt idx="24">0.00082216509612430602</cx:pt>
          <cx:pt idx="25">-0.00045259120707788898</cx:pt>
          <cx:pt idx="26">-2.5569052513619401e-05</cx:pt>
          <cx:pt idx="27">0.00085253650534862198</cx:pt>
          <cx:pt idx="28">-0.00087145441500425397</cx:pt>
          <cx:pt idx="29">0.00030315234733653399</cx:pt>
          <cx:pt idx="30">-0.000113827422090173</cx:pt>
          <cx:pt idx="31">0.00070905407260543304</cx:pt>
          <cx:pt idx="32">0.00040031972889525898</cx:pt>
          <cx:pt idx="33">-0.000400601548775257</cx:pt>
          <cx:pt idx="34">-0.00061369648869789503</cx:pt>
          <cx:pt idx="35">-0.00018263945408827901</cx:pt>
          <cx:pt idx="36">-0.00062889008551747299</cx:pt>
          <cx:pt idx="37">-0.00070491519259115697</cx:pt>
          <cx:pt idx="38">-0.0024179718908801801</cx:pt>
          <cx:pt idx="39">-0.0089272862884152999</cx:pt>
          <cx:pt idx="40">-0.0031461883902255002</cx:pt>
          <cx:pt idx="41">-0.00137260686885246</cx:pt>
          <cx:pt idx="42">-0.00043336884282403198</cx:pt>
          <cx:pt idx="43">0.00040468869451008198</cx:pt>
          <cx:pt idx="44">0.00145301663027246</cx:pt>
          <cx:pt idx="45">-0.00083577591428353796</cx:pt>
          <cx:pt idx="46">-0.00141039608178087</cx:pt>
          <cx:pt idx="47">-0.0010521767717756999</cx:pt>
          <cx:pt idx="48">-0.0024952815880692901</cx:pt>
          <cx:pt idx="49">-0.0072423311322344398</cx:pt>
          <cx:pt idx="50">-0.00014424918017376799</cx:pt>
          <cx:pt idx="51">0.00036818914018206002</cx:pt>
          <cx:pt idx="52">-0.00057876141815467702</cx:pt>
          <cx:pt idx="53">0.00071892148019663601</cx:pt>
          <cx:pt idx="54">-0.00040829752729703802</cx:pt>
          <cx:pt idx="55">0.00010977534329431399</cx:pt>
          <cx:pt idx="56">0.000252772806847149</cx:pt>
          <cx:pt idx="57">-0.00022622142890436699</cx:pt>
          <cx:pt idx="58">-0.00098729477960833199</cx:pt>
          <cx:pt idx="59">-3.3958202831892398e-05</cx:pt>
          <cx:pt idx="60">-3.15002577039366e-05</cx:pt>
          <cx:pt idx="61">5.3075515621297201e-05</cx:pt>
          <cx:pt idx="62">0.0010271624249614899</cx:pt>
          <cx:pt idx="63">-5.8538945817441898e-05</cx:pt>
          <cx:pt idx="64">-0.0014892260844314299</cx:pt>
          <cx:pt idx="65">-0.0020360063850173599</cx:pt>
          <cx:pt idx="66">-0.0096197340795294399</cx:pt>
          <cx:pt idx="67">-0.0026428511530345099</cx:pt>
          <cx:pt idx="68">0.0107022913012949</cx:pt>
          <cx:pt idx="69">0.0058913484544773301</cx:pt>
          <cx:pt idx="70">-0.00074186953672324097</cx:pt>
          <cx:pt idx="71">0.010489128470787401</cx:pt>
          <cx:pt idx="72">0.0231296327420768</cx:pt>
          <cx:pt idx="73">0.0126114109741683</cx:pt>
          <cx:pt idx="74">-0.0050867690922559699</cx:pt>
          <cx:pt idx="75">-0.0059447274279060304</cx:pt>
          <cx:pt idx="76">-0.0085194496993154598</cx:pt>
          <cx:pt idx="77">-0.019937850035963101</cx:pt>
          <cx:pt idx="78">-0.0136321128536136</cx:pt>
          <cx:pt idx="79">-0.00323004682939331</cx:pt>
          <cx:pt idx="80">-0.0012608020816848801</cx:pt>
          <cx:pt idx="81">5.58728042511924e-05</cx:pt>
          <cx:pt idx="82">0.00054480236822495405</cx:pt>
          <cx:pt idx="83">-0.000120171018223376</cx:pt>
          <cx:pt idx="84">0.00020049403410361301</cx:pt>
          <cx:pt idx="85">0.00035383271387167298</cx:pt>
          <cx:pt idx="86">0.00249979950740467</cx:pt>
          <cx:pt idx="87">0.00079881785409077798</cx:pt>
          <cx:pt idx="88">-0.0014885773116404401</cx:pt>
          <cx:pt idx="89">-0.000140887132657399</cx:pt>
          <cx:pt idx="90">0.00084866666230999502</cx:pt>
          <cx:pt idx="91">-0.00054236164188968203</cx:pt>
          <cx:pt idx="92">-0.00088277840983679999</cx:pt>
          <cx:pt idx="93">-0.0017959979855211401</cx:pt>
          <cx:pt idx="94">-0.0062468868501175502</cx:pt>
          <cx:pt idx="95">0.0090997856793783704</cx:pt>
          <cx:pt idx="96">0.055272872130906002</cx:pt>
          <cx:pt idx="97">0.044047973269335898</cx:pt>
          <cx:pt idx="98">0.070222943030150795</cx:pt>
          <cx:pt idx="99">0.11112239186612299</cx:pt>
          <cx:pt idx="100">0.10996790997497</cx:pt>
          <cx:pt idx="101">0.14192870810112199</cx:pt>
          <cx:pt idx="102">0.13281750915617399</cx:pt>
          <cx:pt idx="103">0.065946448828917995</cx:pt>
          <cx:pt idx="104">0.0098233124851333405</cx:pt>
          <cx:pt idx="105">-0.067785681660892896</cx:pt>
          <cx:pt idx="106">-0.053713805696819598</cx:pt>
          <cx:pt idx="107">-0.032306365848430101</cx:pt>
          <cx:pt idx="108">-0.0179823963957014</cx:pt>
          <cx:pt idx="109">-0.00336637829445519</cx:pt>
          <cx:pt idx="110">0.00059258255661699102</cx:pt>
          <cx:pt idx="111">0.00030232324040140902</cx:pt>
          <cx:pt idx="112">-0.00037470630702927298</cx:pt>
          <cx:pt idx="113">0.00036402092821360201</cx:pt>
          <cx:pt idx="114">0.0070933442389773602</cx:pt>
          <cx:pt idx="115">0.00136193612873401</cx:pt>
          <cx:pt idx="116">-0.0018036188292749099</cx:pt>
          <cx:pt idx="117">-0.0033983893366469598</cx:pt>
          <cx:pt idx="118">0.00071755578306588995</cx:pt>
          <cx:pt idx="119">0.0062356264005690998</cx:pt>
          <cx:pt idx="120">0.023261637406667101</cx:pt>
          <cx:pt idx="121">0.035248657778537897</cx:pt>
          <cx:pt idx="122">0.047749880084909699</cx:pt>
          <cx:pt idx="123">0.063545177349845203</cx:pt>
          <cx:pt idx="124">0.033220414120483502</cx:pt>
          <cx:pt idx="125">-0.00089605527354886204</cx:pt>
          <cx:pt idx="126">0.029573294392795602</cx:pt>
          <cx:pt idx="127">0.077924483010466006</cx:pt>
          <cx:pt idx="128">0.10735480938684901</cx:pt>
          <cx:pt idx="129">0.116035666447143</cx:pt>
          <cx:pt idx="130">0.16936879248270301</cx:pt>
          <cx:pt idx="131">0.13392024001088201</cx:pt>
          <cx:pt idx="132">0.088936296127949593</cx:pt>
          <cx:pt idx="133">-0.0190618817432417</cx:pt>
          <cx:pt idx="134">-0.048620799431699002</cx:pt>
          <cx:pt idx="135">-0.0717672588947183</cx:pt>
          <cx:pt idx="136">-0.041852201318734801</cx:pt>
          <cx:pt idx="137">-0.0091736765788418793</cx:pt>
          <cx:pt idx="138">-0.0025130851068285698</cx:pt>
          <cx:pt idx="139">-0.0027166243251821902</cx:pt>
          <cx:pt idx="140">-0.00089170622295716697</cx:pt>
          <cx:pt idx="141">0.00025488635156464302</cx:pt>
          <cx:pt idx="142">0.00033421570493054402</cx:pt>
          <cx:pt idx="143">-0.00036576027026404901</cx:pt>
          <cx:pt idx="144">-0.0056658590730086699</cx:pt>
          <cx:pt idx="145">-0.0067763295689713702</cx:pt>
          <cx:pt idx="146">-0.0022487543670088399</cx:pt>
          <cx:pt idx="147">0.0115534961459101</cx:pt>
          <cx:pt idx="148">0.0290180721480429</cx:pt>
          <cx:pt idx="149">0.060241330698474101</cx:pt>
          <cx:pt idx="150">0.037317060937554603</cx:pt>
          <cx:pt idx="151">-0.0163908327403346</cx:pt>
          <cx:pt idx="152">-0.045675036462966397</cx:pt>
          <cx:pt idx="153">-0.089511188784795803</cx:pt>
          <cx:pt idx="154">-0.10834907384888</cx:pt>
          <cx:pt idx="155">-0.020917270319388701</cx:pt>
          <cx:pt idx="156">0.051910173162815799</cx:pt>
          <cx:pt idx="157">0.0064003106896032098</cx:pt>
          <cx:pt idx="158">0.100947247593641</cx:pt>
          <cx:pt idx="159">0.11751321718843601</cx:pt>
          <cx:pt idx="160">0.084961354172696499</cx:pt>
          <cx:pt idx="161">0.051581054617277501</cx:pt>
          <cx:pt idx="162">0.051574701356102502</cx:pt>
          <cx:pt idx="163">0.0121635762527082</cx:pt>
          <cx:pt idx="164">-0.0266549121302459</cx:pt>
          <cx:pt idx="165">-0.0271245471861833</cx:pt>
          <cx:pt idx="166">-0.0120189756284192</cx:pt>
          <cx:pt idx="167">-0.0044543321840596097</cx:pt>
          <cx:pt idx="168">0.00082723537187770295</cx:pt>
          <cx:pt idx="169">-0.00042410112459858099</cx:pt>
          <cx:pt idx="170">0.00032181904281984803</cx:pt>
          <cx:pt idx="171">0.00041004842565848702</cx:pt>
          <cx:pt idx="172">-0.010230310348923299</cx:pt>
          <cx:pt idx="173">-0.0084144884074874096</cx:pt>
          <cx:pt idx="174">-0.0061764225701757096</cx:pt>
          <cx:pt idx="175">-0.00164265998548153</cx:pt>
          <cx:pt idx="176">-0.028242477673217799</cx:pt>
          <cx:pt idx="177">0.0052636728427639199</cx:pt>
          <cx:pt idx="178">-0.0033140701072059899</cx:pt>
          <cx:pt idx="179">-0.034234927501060899</cx:pt>
          <cx:pt idx="180">-0.011821766498281899</cx:pt>
          <cx:pt idx="181">-0.048131873751891797</cx:pt>
          <cx:pt idx="182">-0.0232334643224229</cx:pt>
          <cx:pt idx="183">-0.0519159380231188</cx:pt>
          <cx:pt idx="184">-0.0609326250705702</cx:pt>
          <cx:pt idx="185">0.00050206422523750799</cx:pt>
          <cx:pt idx="186">0.058536895248365202</cx:pt>
          <cx:pt idx="187">0.0132646994922942</cx:pt>
          <cx:pt idx="188">0.052927359567878501</cx:pt>
          <cx:pt idx="189">0.055731799238563501</cx:pt>
          <cx:pt idx="190">0.064854304117703501</cx:pt>
          <cx:pt idx="191">0.031688287126005597</cx:pt>
          <cx:pt idx="192">0.0294832375129046</cx:pt>
          <cx:pt idx="193">-0.0201053641833467</cx:pt>
          <cx:pt idx="194">-0.0063318695958355002</cx:pt>
          <cx:pt idx="195">-0.00433026804213255</cx:pt>
          <cx:pt idx="196">-0.00018129120241473399</cx:pt>
          <cx:pt idx="197">0.0027503078924935799</cx:pt>
          <cx:pt idx="198">0.00043491560749124602</cx:pt>
          <cx:pt idx="199">-0.0022808539039930499</cx:pt>
          <cx:pt idx="200">-0.0115058297283409</cx:pt>
          <cx:pt idx="201">-0.024304790325613501</cx:pt>
          <cx:pt idx="202">-0.036855128973965097</cx:pt>
          <cx:pt idx="203">-0.065982148023587706</cx:pt>
          <cx:pt idx="204">-0.067009438264313603</cx:pt>
          <cx:pt idx="205">-0.056381158645377599</cx:pt>
          <cx:pt idx="206">-0.044375554697059699</cx:pt>
          <cx:pt idx="207">-0.036254378137060603</cx:pt>
          <cx:pt idx="208">-0.0091161620450879305</cx:pt>
          <cx:pt idx="209">-0.017133040840643599</cx:pt>
          <cx:pt idx="210">0.0109960002401784</cx:pt>
          <cx:pt idx="211">0.0023475551298437298</cx:pt>
          <cx:pt idx="212">0.034212093896374703</cx:pt>
          <cx:pt idx="213">0.082649896664644396</cx:pt>
          <cx:pt idx="214">0.039121969076168897</cx:pt>
          <cx:pt idx="215">0.065681400509524507</cx:pt>
          <cx:pt idx="216">0.066420195330374396</cx:pt>
          <cx:pt idx="217">0.080661158274603198</cx:pt>
          <cx:pt idx="218">0.064404488839367904</cx:pt>
          <cx:pt idx="219">0.0558092810839124</cx:pt>
          <cx:pt idx="220">0.0114319028607209</cx:pt>
          <cx:pt idx="221">-0.020124778458390901</cx:pt>
          <cx:pt idx="222">-0.0061507106451187</cx:pt>
          <cx:pt idx="223">-0.0032614858116619301</cx:pt>
          <cx:pt idx="224">-0.00033576832519477699</cx:pt>
          <cx:pt idx="225">-0.000393902753318938</cx:pt>
          <cx:pt idx="226">-0.0044729741563206502</cx:pt>
          <cx:pt idx="227">-0.0019276500350937399</cx:pt>
          <cx:pt idx="228">-0.0209368265830303</cx:pt>
          <cx:pt idx="229">-0.042090840458474499</cx:pt>
          <cx:pt idx="230">-0.058226848176224498</cx:pt>
          <cx:pt idx="231">-0.102466673649074</cx:pt>
          <cx:pt idx="232">-0.092991225422286397</cx:pt>
          <cx:pt idx="233">-0.094384528605535797</cx:pt>
          <cx:pt idx="234">-0.0687700550452503</cx:pt>
          <cx:pt idx="235">-0.058192387684835402</cx:pt>
          <cx:pt idx="236">-0.080468796428245101</cx:pt>
          <cx:pt idx="237">-0.054559324612741399</cx:pt>
          <cx:pt idx="238">-0.086049488912695302</cx:pt>
          <cx:pt idx="239">-0.069086002487353401</cx:pt>
          <cx:pt idx="240">0.027430508382994701</cx:pt>
          <cx:pt idx="241">0.086900096365697996</cx:pt>
          <cx:pt idx="242">0.052442179200874198</cx:pt>
          <cx:pt idx="243">0.037475037422740602</cx:pt>
          <cx:pt idx="244">0.0253921471345698</cx:pt>
          <cx:pt idx="245">0.036633808793506903</cx:pt>
          <cx:pt idx="246">0.078517754470036893</cx:pt>
          <cx:pt idx="247">0.034860280113679198</cx:pt>
          <cx:pt idx="248">-0.020120053905148799</cx:pt>
          <cx:pt idx="249">-0.012559026269191999</cx:pt>
          <cx:pt idx="250">-0.0012995106491211399</cx:pt>
          <cx:pt idx="251">0.00024736234877496198</cx:pt>
          <cx:pt idx="252">-0.00032106999045317</cx:pt>
          <cx:pt idx="253">0.00075640295448681401</cx:pt>
          <cx:pt idx="254">-0.0042534564132012996</cx:pt>
          <cx:pt idx="255">-0.00039078191142040501</cx:pt>
          <cx:pt idx="256">-0.0239590108027543</cx:pt>
          <cx:pt idx="257">-0.057679570574933697</cx:pt>
          <cx:pt idx="258">-0.069102590654663107</cx:pt>
          <cx:pt idx="259">-0.123165184746017</cx:pt>
          <cx:pt idx="260">-0.107733455773285</cx:pt>
          <cx:pt idx="261">-0.14077508936777899</cx:pt>
          <cx:pt idx="262">-0.109915608329418</cx:pt>
          <cx:pt idx="263">-0.137306387067545</cx:pt>
          <cx:pt idx="264">-0.10331733305722</cx:pt>
          <cx:pt idx="265">-0.16259058527498499</cx:pt>
          <cx:pt idx="266">-0.24716812705803501</cx:pt>
          <cx:pt idx="267">-0.15977558758417501</cx:pt>
          <cx:pt idx="268">0.041534293900691702</cx:pt>
          <cx:pt idx="269">0.032533487932313497</cx:pt>
          <cx:pt idx="270">0.065710814749547999</cx:pt>
          <cx:pt idx="271">0.061736080221000203</cx:pt>
          <cx:pt idx="272">-0.033599809683425998</cx:pt>
          <cx:pt idx="273">-0.015005959072435999</cx:pt>
          <cx:pt idx="274">0.040796809280816401</cx:pt>
          <cx:pt idx="275">-0.0191210470016243</cx:pt>
          <cx:pt idx="276">-0.0536503111848564</cx:pt>
          <cx:pt idx="277">-0.00536655483527387</cx:pt>
          <cx:pt idx="278">0.0031853389266454099</cx:pt>
          <cx:pt idx="279">-0.00049408391101554705</cx:pt>
          <cx:pt idx="280">-0.00064201027619764997</cx:pt>
          <cx:pt idx="281">-0.000113666717668198</cx:pt>
          <cx:pt idx="282">-0.0032923786454473799</cx:pt>
          <cx:pt idx="283">-0.0039472421151756903</cx:pt>
          <cx:pt idx="284">-0.034449705140710198</cx:pt>
          <cx:pt idx="285">-0.085882985257746097</cx:pt>
          <cx:pt idx="286">-0.102184666231305</cx:pt>
          <cx:pt idx="287">-0.13441858826445</cx:pt>
          <cx:pt idx="288">-0.13698543524180501</cx:pt>
          <cx:pt idx="289">-0.15199219781190501</cx:pt>
          <cx:pt idx="290">-0.172233185578198</cx:pt>
          <cx:pt idx="291">-0.197618074191418</cx:pt>
          <cx:pt idx="292">-0.129654264692427</cx:pt>
          <cx:pt idx="293">-0.182815514518715</cx:pt>
          <cx:pt idx="294">-0.206157654147714</cx:pt>
          <cx:pt idx="295">-0.075492727285728006</cx:pt>
          <cx:pt idx="296">0.085032692661610398</cx:pt>
          <cx:pt idx="297">0.045783055188443403</cx:pt>
          <cx:pt idx="298">0.065632558778108904</cx:pt>
          <cx:pt idx="299">0.067408585822478301</cx:pt>
          <cx:pt idx="300">-0.025073843904206299</cx:pt>
          <cx:pt idx="301">-0.0507700985382196</cx:pt>
          <cx:pt idx="302">-0.00148536004680423</cx:pt>
          <cx:pt idx="303">-0.057792388062724999</cx:pt>
          <cx:pt idx="304">-0.0248715606076652</cx:pt>
          <cx:pt idx="305">0.0092528752748077692</cx:pt>
          <cx:pt idx="306">0.00032263438471560603</cx:pt>
          <cx:pt idx="307">6.01331954344584e-05</cx:pt>
          <cx:pt idx="308">-0.000209751996450431</cx:pt>
          <cx:pt idx="309">-0.00090735351843801697</cx:pt>
          <cx:pt idx="310">-0.0047113690467218599</cx:pt>
          <cx:pt idx="311">-0.0052558963298121398</cx:pt>
          <cx:pt idx="312">-0.036390644780325103</cx:pt>
          <cx:pt idx="313">-0.093673079928552103</cx:pt>
          <cx:pt idx="314">-0.106735121440223</cx:pt>
          <cx:pt idx="315">-0.14144320149783399</cx:pt>
          <cx:pt idx="316">-0.11852820105989099</cx:pt>
          <cx:pt idx="317">-0.108026021781552</cx:pt>
          <cx:pt idx="318">-0.070455939587678595</cx:pt>
          <cx:pt idx="319">-0.13160330933759301</cx:pt>
          <cx:pt idx="320">-0.15625524525027701</cx:pt>
          <cx:pt idx="321">-0.067279397550014497</cx:pt>
          <cx:pt idx="322">-0.019912193317582198</cx:pt>
          <cx:pt idx="323">0.082258012444029402</cx:pt>
          <cx:pt idx="324">0.088131395843016602</cx:pt>
          <cx:pt idx="325">0.13099108124651701</cx:pt>
          <cx:pt idx="326">0.072375107565422397</cx:pt>
          <cx:pt idx="327">0.043092990433634903</cx:pt>
          <cx:pt idx="328">-0.0200028958734371</cx:pt>
          <cx:pt idx="329">-0.071479000244314903</cx:pt>
          <cx:pt idx="330">-0.023037464157106599</cx:pt>
          <cx:pt idx="331">-0.059197897714962103</cx:pt>
          <cx:pt idx="332">-0.0242565840399343</cx:pt>
          <cx:pt idx="333">-0.0027108947297000202</cx:pt>
          <cx:pt idx="334">-0.0012883905962686999</cx:pt>
          <cx:pt idx="335">0.00010387310905997</cx:pt>
          <cx:pt idx="336">-0.00064948696335029896</cx:pt>
          <cx:pt idx="337">3.3578476478304203e-05</cx:pt>
          <cx:pt idx="338">-0.0086161291986592194</cx:pt>
          <cx:pt idx="339">-0.000215938915721369</cx:pt>
          <cx:pt idx="340">-0.018778348501270799</cx:pt>
          <cx:pt idx="341">-0.054854643590590599</cx:pt>
          <cx:pt idx="342">-0.075031501251390895</cx:pt>
          <cx:pt idx="343">-0.077403199615440593</cx:pt>
          <cx:pt idx="344">-0.042471601810775098</cx:pt>
          <cx:pt idx="345">0.016776101489987299</cx:pt>
          <cx:pt idx="346">0.00062012106887088605</cx:pt>
          <cx:pt idx="347">-0.0487764636877486</cx:pt>
          <cx:pt idx="348">0.037107967583845901</cx:pt>
          <cx:pt idx="349">0.095554632552859606</cx:pt>
          <cx:pt idx="350">0.100065928796554</cx:pt>
          <cx:pt idx="351">0.082090821350378401</cx:pt>
          <cx:pt idx="352">0.120552205541165</cx:pt>
          <cx:pt idx="353">0.037822935017789397</cx:pt>
          <cx:pt idx="354">0.054437727477244097</cx:pt>
          <cx:pt idx="355">-0.046490917624518603</cx:pt>
          <cx:pt idx="356">-0.042641183187535098</cx:pt>
          <cx:pt idx="357">-0.035355722868539101</cx:pt>
          <cx:pt idx="358">-0.043737349624111299</cx:pt>
          <cx:pt idx="359">-0.0603853966252497</cx:pt>
          <cx:pt idx="360">-0.024526615911381399</cx:pt>
          <cx:pt idx="361">0.0028135834736306201</cx:pt>
          <cx:pt idx="362">-2.9560443213448301e-05</cx:pt>
          <cx:pt idx="363">-8.3720258393006195e-06</cx:pt>
          <cx:pt idx="364">-0.00048184588806434001</cx:pt>
          <cx:pt idx="365">-0.0015518782811158899</cx:pt>
          <cx:pt idx="366">-0.0015648115297088501</cx:pt>
          <cx:pt idx="367">0.0056437520486565902</cx:pt>
          <cx:pt idx="368">0.0013422882841187399</cx:pt>
          <cx:pt idx="369">0.0048052972656822098</cx:pt>
          <cx:pt idx="370">-0.0064329779447968201</cx:pt>
          <cx:pt idx="371">-0.021240899953961799</cx:pt>
          <cx:pt idx="372">0.0020410110020186801</cx:pt>
          <cx:pt idx="373">0.043453478395519003</cx:pt>
          <cx:pt idx="374">0.032571545859550799</cx:pt>
          <cx:pt idx="375">0.062805939259941698</cx:pt>
          <cx:pt idx="376">0.012911514835870601</cx:pt>
          <cx:pt idx="377">0.0681698089817286</cx:pt>
          <cx:pt idx="378">0.033039206645701098</cx:pt>
          <cx:pt idx="379">0.064771399693708501</cx:pt>
          <cx:pt idx="380">0.055583390129318802</cx:pt>
          <cx:pt idx="381">0.0110867959686832</cx:pt>
          <cx:pt idx="382">0.040748154967766001</cx:pt>
          <cx:pt idx="383">-0.0147348596883362</cx:pt>
          <cx:pt idx="384">-0.017381591203237401</cx:pt>
          <cx:pt idx="385">0.000881149374265357</cx:pt>
          <cx:pt idx="386">-0.0226448440914617</cx:pt>
          <cx:pt idx="387">-0.051321830858291499</cx:pt>
          <cx:pt idx="388">-0.016240691820960901</cx:pt>
          <cx:pt idx="389">0.0047102088315858796</cx:pt>
          <cx:pt idx="390">0.00029660598748917102</cx:pt>
          <cx:pt idx="391">0.00066717352912191302</cx:pt>
          <cx:pt idx="392">0.00022062502407438399</cx:pt>
          <cx:pt idx="393">-9.7955635931817005e-05</cx:pt>
          <cx:pt idx="394">-0.00072931268657505199</cx:pt>
          <cx:pt idx="395">0.0050982241924229796</cx:pt>
          <cx:pt idx="396">0.0092834717505387906</cx:pt>
          <cx:pt idx="397">0.015947757870433801</cx:pt>
          <cx:pt idx="398">0.048944780353434698</cx:pt>
          <cx:pt idx="399">0.047809992434391602</cx:pt>
          <cx:pt idx="400">0.0433061165782469</cx:pt>
          <cx:pt idx="401">0.051518647764353297</cx:pt>
          <cx:pt idx="402">-0.031612467794398698</cx:pt>
          <cx:pt idx="403">-0.0121631685002777</cx:pt>
          <cx:pt idx="404">-0.014100291459712099</cx:pt>
          <cx:pt idx="405">-0.016552590061884798</cx:pt>
          <cx:pt idx="406">0.0485718353383374</cx:pt>
          <cx:pt idx="407">-0.017992463855882299</cx:pt>
          <cx:pt idx="408">-0.00086037193059929702</cx:pt>
          <cx:pt idx="409">0.018189652278992399</cx:pt>
          <cx:pt idx="410">0.047120011913134197</cx:pt>
          <cx:pt idx="411">0.0203905160659087</cx:pt>
          <cx:pt idx="412">-0.00041205831086092899</cx:pt>
          <cx:pt idx="413">0.042791762266670502</cx:pt>
          <cx:pt idx="414">0.00090452485178341201</cx:pt>
          <cx:pt idx="415">-4.8717965801881803e-05</cx:pt>
          <cx:pt idx="416">0.00076564609861958801</cx:pt>
          <cx:pt idx="417">0.0075005371731154203</cx:pt>
          <cx:pt idx="418">0.0045774726965751699</cx:pt>
          <cx:pt idx="419">0.00095808695841212801</cx:pt>
          <cx:pt idx="420">0.00045513600878250898</cx:pt>
          <cx:pt idx="421">0.00275369217418861</cx:pt>
          <cx:pt idx="422">0.00248577754405108</cx:pt>
          <cx:pt idx="423">0.011406256975681</cx:pt>
          <cx:pt idx="424">0.0503996959183209</cx:pt>
          <cx:pt idx="425">0.0849545182900944</cx:pt>
          <cx:pt idx="426">0.0875199619061173</cx:pt>
          <cx:pt idx="427">0.030231245098802501</cx:pt>
          <cx:pt idx="428">0.020209288333071999</cx:pt>
          <cx:pt idx="429">-0.0119983362369702</cx:pt>
          <cx:pt idx="430">-0.0460962724617087</cx:pt>
          <cx:pt idx="431">-0.069804141899998395</cx:pt>
          <cx:pt idx="432">-0.080890482858161694</cx:pt>
          <cx:pt idx="433">-0.0325195380194125</cx:pt>
          <cx:pt idx="434">-0.0221856992959579</cx:pt>
          <cx:pt idx="435">-0.032109460550874297</cx:pt>
          <cx:pt idx="436">-0.020702308493237901</cx:pt>
          <cx:pt idx="437">-0.027174335654575801</cx:pt>
          <cx:pt idx="438">0.061614514862559602</cx:pt>
          <cx:pt idx="439">0.0247313044228861</cx:pt>
          <cx:pt idx="440">0.00358062148100643</cx:pt>
          <cx:pt idx="441">0.0080793825903436606</cx:pt>
          <cx:pt idx="442">-0.022316804018335998</cx:pt>
          <cx:pt idx="443">-0.0126758856572644</cx:pt>
          <cx:pt idx="444">-0.0070838872370551</cx:pt>
          <cx:pt idx="445">0.0053754797490423696</cx:pt>
          <cx:pt idx="446">2.3081425307598501e-05</cx:pt>
          <cx:pt idx="447">-0.00018061686248910201</cx:pt>
          <cx:pt idx="448">-8.1256147937249903e-05</cx:pt>
          <cx:pt idx="449">0.00159324878420509</cx:pt>
          <cx:pt idx="450">0.0056427181675866699</cx:pt>
          <cx:pt idx="451">0.037158827359041899</cx:pt>
          <cx:pt idx="452">0.077111113744549306</cx:pt>
          <cx:pt idx="453">0.067005824038071496</cx:pt>
          <cx:pt idx="454">0.0269954911300271</cx:pt>
          <cx:pt idx="455">-0.00438238903680312</cx:pt>
          <cx:pt idx="456">-0.018029372683954999</cx:pt>
          <cx:pt idx="457">0.0088184232038619192</cx:pt>
          <cx:pt idx="458">-0.026670400207044202</cx:pt>
          <cx:pt idx="459">-0.0098203663058549599</cx:pt>
          <cx:pt idx="460">0.022786772896148898</cx:pt>
          <cx:pt idx="461">-0.0145052447019841</cx:pt>
          <cx:pt idx="462">-0.047897533575279497</cx:pt>
          <cx:pt idx="463">-0.052540753577809698</cx:pt>
          <cx:pt idx="464">-0.034734244832434702</cx:pt>
          <cx:pt idx="465">-0.00053921732812367096</cx:pt>
          <cx:pt idx="466">0.0460259747327273</cx:pt>
          <cx:pt idx="467">0.045997072530739598</cx:pt>
          <cx:pt idx="468">0.010640180869428299</cx:pt>
          <cx:pt idx="469">-0.014873693055202</cx:pt>
          <cx:pt idx="470">-0.020040472091945101</cx:pt>
          <cx:pt idx="471">-0.0049368870434420096</cx:pt>
          <cx:pt idx="472">0.0065781722105227704</cx:pt>
          <cx:pt idx="473">0.0071507750075330999</cx:pt>
          <cx:pt idx="474">-0.00204964652021243</cx:pt>
          <cx:pt idx="475">-0.00017811585428399501</cx:pt>
          <cx:pt idx="476">-2.5030485258483399e-05</cx:pt>
          <cx:pt idx="477">0.00011362710932069499</cx:pt>
          <cx:pt idx="478">0.0022653500433317598</cx:pt>
          <cx:pt idx="479">0.053624072347184602</cx:pt>
          <cx:pt idx="480">0.049506539662265002</cx:pt>
          <cx:pt idx="481">0.065833849815687698</cx:pt>
          <cx:pt idx="482">0.038977285948426102</cx:pt>
          <cx:pt idx="483">-0.0158315371697044</cx:pt>
          <cx:pt idx="484">0.0312060024340358</cx:pt>
          <cx:pt idx="485">0.0027347219638207301</cx:pt>
          <cx:pt idx="486">-0.0068198413806181803</cx:pt>
          <cx:pt idx="487">0.083504026197446499</cx:pt>
          <cx:pt idx="488">0.041201425864665298</cx:pt>
          <cx:pt idx="489">-0.035752178718410903</cx:pt>
          <cx:pt idx="490">-0.081740559079176503</cx:pt>
          <cx:pt idx="491">-0.023530746182396398</cx:pt>
          <cx:pt idx="492">-0.0145308498950139</cx:pt>
          <cx:pt idx="493">0.0049783242575659296</cx:pt>
          <cx:pt idx="494">0.087740752494732205</cx:pt>
          <cx:pt idx="495">0.067869708813760393</cx:pt>
          <cx:pt idx="496">0.0050827245166885698</cx:pt>
          <cx:pt idx="497">-0.025072477904428101</cx:pt>
          <cx:pt idx="498">-0.0224620426184233</cx:pt>
          <cx:pt idx="499">-0.0016325031655652399</cx:pt>
          <cx:pt idx="500">0.0070334153071912198</cx:pt>
          <cx:pt idx="501">0.011474903507775001</cx:pt>
          <cx:pt idx="502">0.00032236082884257801</cx:pt>
          <cx:pt idx="503">-0.00085311327089721803</cx:pt>
          <cx:pt idx="504">-0.00033541049730371699</cx:pt>
          <cx:pt idx="505">0.00024344057604865801</cx:pt>
          <cx:pt idx="506">0.00107252699360399</cx:pt>
          <cx:pt idx="507">0.070215884813684695</cx:pt>
          <cx:pt idx="508">0.00850776063629596</cx:pt>
          <cx:pt idx="509">0.030471892295310998</cx:pt>
          <cx:pt idx="510">0.039551352808077297</cx:pt>
          <cx:pt idx="511">-0.0222827057851815</cx:pt>
          <cx:pt idx="512">0.027108958836355199</cx:pt>
          <cx:pt idx="513">0.035546088296268097</cx:pt>
          <cx:pt idx="514">0.037414537626648099</cx:pt>
          <cx:pt idx="515">0.079257863152080804</cx:pt>
          <cx:pt idx="516">0.037507425062241001</cx:pt>
          <cx:pt idx="517">0.047040699379028598</cx:pt>
          <cx:pt idx="518">0.0093757176007178995</cx:pt>
          <cx:pt idx="519">0.053274327638477503</cx:pt>
          <cx:pt idx="520">0.045656643365440203</cx:pt>
          <cx:pt idx="521">0.048968105830679703</cx:pt>
          <cx:pt idx="522">0.041814525869363198</cx:pt>
          <cx:pt idx="523">0.049826619800481101</cx:pt>
          <cx:pt idx="524">-0.0025761677933622299</cx:pt>
          <cx:pt idx="525">-0.0225134506623999</cx:pt>
          <cx:pt idx="526">-0.0141117951530232</cx:pt>
          <cx:pt idx="527">-0.0075232180931563896</cx:pt>
          <cx:pt idx="528">0.0114541502772285</cx:pt>
          <cx:pt idx="529">0.0077481251245151601</cx:pt>
          <cx:pt idx="530">0.0023731667561786001</cx:pt>
          <cx:pt idx="531">-0.00027965055561320903</cx:pt>
          <cx:pt idx="532">0.00049994401183505398</cx:pt>
          <cx:pt idx="533">-0.00073523104153789902</cx:pt>
          <cx:pt idx="534">-0.0022489325234582901</cx:pt>
          <cx:pt idx="535">0.053749777330342897</cx:pt>
          <cx:pt idx="536">0.0218260226874896</cx:pt>
          <cx:pt idx="537">0.0103185340800325</cx:pt>
          <cx:pt idx="538">0.035438771150223501</cx:pt>
          <cx:pt idx="539">0.012067256652527499</cx:pt>
          <cx:pt idx="540">-0.035008214642852802</cx:pt>
          <cx:pt idx="541">-7.3575078542853996e-05</cx:pt>
          <cx:pt idx="542">0.086374451396197705</cx:pt>
          <cx:pt idx="543">0.072828490978745705</cx:pt>
          <cx:pt idx="544">0.040032215845095899</cx:pt>
          <cx:pt idx="545">0.104077149936389</cx:pt>
          <cx:pt idx="546">0.053507826992422</cx:pt>
          <cx:pt idx="547">0.043326519782802997</cx:pt>
          <cx:pt idx="548">0.046110358052282703</cx:pt>
          <cx:pt idx="549">0.0879267005930503</cx:pt>
          <cx:pt idx="550">-0.00187318852988587</cx:pt>
          <cx:pt idx="551">-0.0432869965685806</cx:pt>
          <cx:pt idx="552">-0.024921128828723299</cx:pt>
          <cx:pt idx="553">-0.0257486028441434</cx:pt>
          <cx:pt idx="554">-0.021512254051236801</cx:pt>
          <cx:pt idx="555">-0.00053182587960106005</cx:pt>
          <cx:pt idx="556">0.00270822791093718</cx:pt>
          <cx:pt idx="557">0.0055079779250744396</cx:pt>
          <cx:pt idx="558">0.00181459837801914</cx:pt>
          <cx:pt idx="559">0.0011687529113235599</cx:pt>
          <cx:pt idx="560">-6.7652195518137307e-05</cx:pt>
          <cx:pt idx="561">-0.00096160606486225895</cx:pt>
          <cx:pt idx="562">-0.0043474920645218303</cx:pt>
          <cx:pt idx="563">0.033775691001350701</cx:pt>
          <cx:pt idx="564">0.036327141262651803</cx:pt>
          <cx:pt idx="565">-0.0092259068962237799</cx:pt>
          <cx:pt idx="566">0.026551830616945899</cx:pt>
          <cx:pt idx="567">0.0043122888088136298</cx:pt>
          <cx:pt idx="568">-0.010658698011150099</cx:pt>
          <cx:pt idx="569">-0.0029657789846311202</cx:pt>
          <cx:pt idx="570">0.037707398563239097</cx:pt>
          <cx:pt idx="571">0.084421831074474304</cx:pt>
          <cx:pt idx="572">0.10189119765453</cx:pt>
          <cx:pt idx="573">0.077382039902623906</cx:pt>
          <cx:pt idx="574">0.084401071427875299</cx:pt>
          <cx:pt idx="575">-0.0066587390860523401</cx:pt>
          <cx:pt idx="576">0.0040398802735525799</cx:pt>
          <cx:pt idx="577">-0.00090889398939528296</cx:pt>
          <cx:pt idx="578">-0.0129304187716254</cx:pt>
          <cx:pt idx="579">-0.022783992524953601</cx:pt>
          <cx:pt idx="580">-0.0213898028487708</cx:pt>
          <cx:pt idx="581">-0.0302734474628709</cx:pt>
          <cx:pt idx="582">-0.0330727663756877</cx:pt>
          <cx:pt idx="583">-0.00065073498749477696</cx:pt>
          <cx:pt idx="584">0.0094361954462111406</cx:pt>
          <cx:pt idx="585">0.0025097824587348798</cx:pt>
          <cx:pt idx="586">0.0013678826330261299</cx:pt>
          <cx:pt idx="587">0.00050467156744188097</cx:pt>
          <cx:pt idx="588">-0.000717977589827301</cx:pt>
          <cx:pt idx="589">0.00049445132428775401</cx:pt>
          <cx:pt idx="590">-0.00041697126737542202</cx:pt>
          <cx:pt idx="591">0.0044344018387725897</cx:pt>
          <cx:pt idx="592">-0.033947290349105499</cx:pt>
          <cx:pt idx="593">-0.061585465342988602</cx:pt>
          <cx:pt idx="594">-0.0274442769671022</cx:pt>
          <cx:pt idx="595">-0.0112757553134897</cx:pt>
          <cx:pt idx="596">-0.031726599893015399</cx:pt>
          <cx:pt idx="597">-0.060756471325336799</cx:pt>
          <cx:pt idx="598">0.031694680348290198</cx:pt>
          <cx:pt idx="599">0.00284528255192886</cx:pt>
          <cx:pt idx="600">-0.0053349271161483398</cx:pt>
          <cx:pt idx="601">0.0039572364199712698</cx:pt>
          <cx:pt idx="602">0.0064224885657347503</cx:pt>
          <cx:pt idx="603">-0.023805528412849102</cx:pt>
          <cx:pt idx="604">0.016502064870657199</cx:pt>
          <cx:pt idx="605">0.012419266174265401</cx:pt>
          <cx:pt idx="606">-0.0036468249753870302</cx:pt>
          <cx:pt idx="607">-0.00208913064553115</cx:pt>
          <cx:pt idx="608">-0.035092810863865703</cx:pt>
          <cx:pt idx="609">-0.026582646469973999</cx:pt>
          <cx:pt idx="610">-0.029722233900740299</cx:pt>
          <cx:pt idx="611">0.012452905984879499</cx:pt>
          <cx:pt idx="612">0.0058108632342144502</cx:pt>
          <cx:pt idx="613">0.0026457239565375601</cx:pt>
          <cx:pt idx="614">0.00069531047893483199</cx:pt>
          <cx:pt idx="615">-2.2433082941575198e-05</cx:pt>
          <cx:pt idx="616">-1.46220804587811e-05</cx:pt>
          <cx:pt idx="617">0.00063713009382185401</cx:pt>
          <cx:pt idx="618">0.00046179230794416099</cx:pt>
          <cx:pt idx="619">-0.0039307603314447</cx:pt>
          <cx:pt idx="620">-0.038363063639448303</cx:pt>
          <cx:pt idx="621">-0.045179209731883302</cx:pt>
          <cx:pt idx="622">-0.093875230808103102</cx:pt>
          <cx:pt idx="623">-0.093633015727370594</cx:pt>
          <cx:pt idx="624">-0.089555766199245795</cx:pt>
          <cx:pt idx="625">-0.060516300133894502</cx:pt>
          <cx:pt idx="626">-0.0337740975412417</cx:pt>
          <cx:pt idx="627">-0.035023241917295098</cx:pt>
          <cx:pt idx="628">-0.082943329307451297</cx:pt>
          <cx:pt idx="629">0.0037992112111743599</cx:pt>
          <cx:pt idx="630">0.035211547927230899</cx:pt>
          <cx:pt idx="631">0.020025100712046998</cx:pt>
          <cx:pt idx="632">0.0021878421690488701</cx:pt>
          <cx:pt idx="633">-0.0039433348648877297</cx:pt>
          <cx:pt idx="634">-0.039007683572925299</cx:pt>
          <cx:pt idx="635">-0.061805877112400397</cx:pt>
          <cx:pt idx="636">-0.037506812563495001</cx:pt>
          <cx:pt idx="637">-0.028250171311964601</cx:pt>
          <cx:pt idx="638">-0.014635309693633801</cx:pt>
          <cx:pt idx="639">0.00536885867083523</cx:pt>
          <cx:pt idx="640">0.00056534760169651803</cx:pt>
          <cx:pt idx="641">0.00027941920299410502</cx:pt>
          <cx:pt idx="642">0.00029393047224657499</cx:pt>
          <cx:pt idx="643">-0.00032211863108170098</cx:pt>
          <cx:pt idx="644">-7.5362720953448901e-06</cx:pt>
          <cx:pt idx="645">-7.69278700231279e-05</cx:pt>
          <cx:pt idx="646">0.0017678502138428001</cx:pt>
          <cx:pt idx="647">0.0036862103587917698</cx:pt>
          <cx:pt idx="648">-0.020284028851378502</cx:pt>
          <cx:pt idx="649">-0.013697945714736299</cx:pt>
          <cx:pt idx="650">-0.024481003114831</cx:pt>
          <cx:pt idx="651">-0.040916969460268099</cx:pt>
          <cx:pt idx="652">-0.055797738188916</cx:pt>
          <cx:pt idx="653">0.014464595987045</cx:pt>
          <cx:pt idx="654">0.035011807162906701</cx:pt>
          <cx:pt idx="655">0.026707904908509002</cx:pt>
          <cx:pt idx="656">-0.022460628312258299</cx:pt>
          <cx:pt idx="657">0.00016836711647693801</cx:pt>
          <cx:pt idx="658">-0.020195430664085901</cx:pt>
          <cx:pt idx="659">0.015538910852270301</cx:pt>
          <cx:pt idx="660">-0.026553639932815998</cx:pt>
          <cx:pt idx="661">-0.033365170703201601</cx:pt>
          <cx:pt idx="662">-0.063863586445796802</cx:pt>
          <cx:pt idx="663">-0.040860402761885198</cx:pt>
          <cx:pt idx="664">-0.041257535363614199</cx:pt>
          <cx:pt idx="665">-0.018017546245588899</cx:pt>
          <cx:pt idx="666">-0.0060105886207095097</cx:pt>
          <cx:pt idx="667">-0.00386865451004505</cx:pt>
          <cx:pt idx="668">0.00142883797306509</cx:pt>
          <cx:pt idx="669">0.00075684697627706899</cx:pt>
          <cx:pt idx="670">0.00140891299068791</cx:pt>
          <cx:pt idx="671">0.000178042606342998</cx:pt>
          <cx:pt idx="672">-0.00016685714275512301</cx:pt>
          <cx:pt idx="673">0.00055385456703328404</cx:pt>
          <cx:pt idx="674">-0.000222339546889867</cx:pt>
          <cx:pt idx="675">0.0062114167580240298</cx:pt>
          <cx:pt idx="676">0.010473431970723099</cx:pt>
          <cx:pt idx="677">-0.0139197444960509</cx:pt>
          <cx:pt idx="678">-0.015359206361761701</cx:pt>
          <cx:pt idx="679">0.0052554825577311899</cx:pt>
          <cx:pt idx="680">0.0230013495313349</cx:pt>
          <cx:pt idx="681">0.0048437196928846904</cx:pt>
          <cx:pt idx="682">0.014355818172530699</cx:pt>
          <cx:pt idx="683">0.0139755408559984</cx:pt>
          <cx:pt idx="684">0.0303248957798741</cx:pt>
          <cx:pt idx="685">0.080778472071842994</cx:pt>
          <cx:pt idx="686">0.058569357688710001</cx:pt>
          <cx:pt idx="687">0.0152500347745424</cx:pt>
          <cx:pt idx="688">-0.041391559247372402</cx:pt>
          <cx:pt idx="689">-0.035565985527019499</cx:pt>
          <cx:pt idx="690">-0.041129787207138502</cx:pt>
          <cx:pt idx="691">-0.046246286122211898</cx:pt>
          <cx:pt idx="692">-0.030002756709907</cx:pt>
          <cx:pt idx="693">-0.0075519005122348304</cx:pt>
          <cx:pt idx="694">-0.0016309706367182901</cx:pt>
          <cx:pt idx="695">-0.0028657175111874902</cx:pt>
          <cx:pt idx="696">0.00039562320085682499</cx:pt>
          <cx:pt idx="697">0.00033524400048344001</cx:pt>
          <cx:pt idx="698">-0.00087918552479512998</cx:pt>
          <cx:pt idx="699">-0.00054850987488355403</cx:pt>
          <cx:pt idx="700">0.000701118072684596</cx:pt>
          <cx:pt idx="701">-0.000179225138430011</cx:pt>
          <cx:pt idx="702">0.00036044943306809499</cx:pt>
          <cx:pt idx="703">0.00093161159017217995</cx:pt>
          <cx:pt idx="704">0.0052028461577076903</cx:pt>
          <cx:pt idx="705">-0.00114331968713125</cx:pt>
          <cx:pt idx="706">-0.014797831792883499</cx:pt>
          <cx:pt idx="707">-0.017414423199890401</cx:pt>
          <cx:pt idx="708">-0.00039063779294374701</cx:pt>
          <cx:pt idx="709">0.0099057749231626704</cx:pt>
          <cx:pt idx="710">-0.00873586033709693</cx:pt>
          <cx:pt idx="711">-0.014502192863935099</cx:pt>
          <cx:pt idx="712">0.034602295411994</cx:pt>
          <cx:pt idx="713">0.042734095262839597</cx:pt>
          <cx:pt idx="714">0.0018370383535075601</cx:pt>
          <cx:pt idx="715">-0.0228280076616195</cx:pt>
          <cx:pt idx="716">-0.019789139816507699</cx:pt>
          <cx:pt idx="717">-0.021072389343711199</cx:pt>
          <cx:pt idx="718">-0.0183022009326902</cx:pt>
          <cx:pt idx="719">-0.013336973896634199</cx:pt>
          <cx:pt idx="720">-0.0081682271619464997</cx:pt>
          <cx:pt idx="721">-0.0042982469069082997</cx:pt>
          <cx:pt idx="722">-0.0038159318757771499</cx:pt>
          <cx:pt idx="723">-0.0026090938727461399</cx:pt>
          <cx:pt idx="724">-0.00026682769813105798</cx:pt>
          <cx:pt idx="725">0.000104798552202363</cx:pt>
          <cx:pt idx="726">-0.00068699977908242204</cx:pt>
          <cx:pt idx="727">0.000356143158914789</cx:pt>
          <cx:pt idx="728">-0.00032366058022661098</cx:pt>
          <cx:pt idx="729">-8.4444381638272806e-06</cx:pt>
          <cx:pt idx="730">0.00036253526848362502</cx:pt>
          <cx:pt idx="731">-0.00034477463454690997</cx:pt>
          <cx:pt idx="732">-0.00023745901068557499</cx:pt>
          <cx:pt idx="733">0.00037456243552750598</cx:pt>
          <cx:pt idx="734">-0.0010257548359543401</cx:pt>
          <cx:pt idx="735">-0.00173417441977814</cx:pt>
          <cx:pt idx="736">0.00152744680939409</cx:pt>
          <cx:pt idx="737">0.0015170147842059601</cx:pt>
          <cx:pt idx="738">-2.4554037970344001e-05</cx:pt>
          <cx:pt idx="739">-0.0026378326110413999</cx:pt>
          <cx:pt idx="740">-0.0026348813661008401</cx:pt>
          <cx:pt idx="741">0.0029060884759274101</cx:pt>
          <cx:pt idx="742">-0.0018080870702293301</cx:pt>
          <cx:pt idx="743">-0.00064813092921824696</cx:pt>
          <cx:pt idx="744">0.0058276055120894399</cx:pt>
          <cx:pt idx="745">0.0060116195533975198</cx:pt>
          <cx:pt idx="746">0.000462265363979967</cx:pt>
          <cx:pt idx="747">0.00010465964203943099</cx:pt>
          <cx:pt idx="748">-0.00095959990076873803</cx:pt>
          <cx:pt idx="749">0.00025430178888360299</cx:pt>
          <cx:pt idx="750">0.00091186923595445296</cx:pt>
          <cx:pt idx="751">-0.00031624947913124499</cx:pt>
          <cx:pt idx="752">0.000122739933304079</cx:pt>
          <cx:pt idx="753">-0.0012643774800026699</cx:pt>
          <cx:pt idx="754">0.00044724971073778898</cx:pt>
          <cx:pt idx="755">0.00039084037045187902</cx:pt>
          <cx:pt idx="756">-0.000311264134949477</cx:pt>
          <cx:pt idx="757">0.000101860287571418</cx:pt>
          <cx:pt idx="758">-0.00067148578453149596</cx:pt>
          <cx:pt idx="759">-0.00032205792088696298</cx:pt>
          <cx:pt idx="760">0.000202700217318144</cx:pt>
          <cx:pt idx="761">-0.00097965291026574507</cx:pt>
          <cx:pt idx="762">-0.00099513697136194507</cx:pt>
          <cx:pt idx="763">-0.00033339697534849502</cx:pt>
          <cx:pt idx="764">2.00049923870033e-05</cx:pt>
          <cx:pt idx="765">-0.00012308811209742399</cx:pt>
          <cx:pt idx="766">0.0010057944338546501</cx:pt>
          <cx:pt idx="767">0.00061601912263942302</cx:pt>
          <cx:pt idx="768">0.00041047702750875902</cx:pt>
          <cx:pt idx="769">-0.000224449410769733</cx:pt>
          <cx:pt idx="770">0.0010376700692264901</cx:pt>
          <cx:pt idx="771">0.00091543750964561495</cx:pt>
          <cx:pt idx="772">0.0035547686092580401</cx:pt>
          <cx:pt idx="773">0.0019282519497133301</cx:pt>
          <cx:pt idx="774">0.000220552378102051</cx:pt>
          <cx:pt idx="775">0.00033276653652761597</cx:pt>
          <cx:pt idx="776">9.0182531183747105e-05</cx:pt>
          <cx:pt idx="777">-0.00027135197222235001</cx:pt>
          <cx:pt idx="778">-0.00033668562195588402</cx:pt>
          <cx:pt idx="779">-0.00091418320446973297</cx:pt>
          <cx:pt idx="780">-0.00030122801918016902</cx:pt>
          <cx:pt idx="781">-8.3946473149490994e-05</cx:pt>
          <cx:pt idx="782">-0.00015847231547956399</cx:pt>
          <cx:pt idx="783">-0.00059513297309861802</cx:pt>
        </cx:lvl>
      </cx:numDim>
    </cx:data>
    <cx:data id="172">
      <cx:numDim type="val">
        <cx:f>'001_WA_F - 副本'!$FQ$1:$FQ$784</cx:f>
        <cx:lvl ptCount="784" formatCode="0.00E+00">
          <cx:pt idx="0">8.3487381463065395e-05</cx:pt>
          <cx:pt idx="1">0.000130122867873952</cx:pt>
          <cx:pt idx="2">0.00010724962059012701</cx:pt>
          <cx:pt idx="3">0.000248754448733069</cx:pt>
          <cx:pt idx="4">0.00010357331976890501</cx:pt>
          <cx:pt idx="5">-0.00045210494266198199</cx:pt>
          <cx:pt idx="6">0.00031136791337567701</cx:pt>
          <cx:pt idx="7">0.00023898881320080399</cx:pt>
          <cx:pt idx="8">0.00048937848333893198</cx:pt>
          <cx:pt idx="9">-0.00063446217819892797</cx:pt>
          <cx:pt idx="10">-0.00059895615325712302</cx:pt>
          <cx:pt idx="11">4.1591202724692599e-05</cx:pt>
          <cx:pt idx="12">-0.00063965102021006505</cx:pt>
          <cx:pt idx="13">-0.00037951281234630999</cx:pt>
          <cx:pt idx="14">0.00062916348817413704</cx:pt>
          <cx:pt idx="15">-0.00022609146546777699</cx:pt>
          <cx:pt idx="16">-0.000320476566891197</cx:pt>
          <cx:pt idx="17">-8.5563671990175196e-05</cx:pt>
          <cx:pt idx="18">0.00024967473089725902</cx:pt>
          <cx:pt idx="19">-0.00032401306766385401</cx:pt>
          <cx:pt idx="20">0.00047793981299106399</cx:pt>
          <cx:pt idx="21">0.00119665096760742</cx:pt>
          <cx:pt idx="22">0.00020004883499127101</cx:pt>
          <cx:pt idx="23">-0.00081218085060720101</cx:pt>
          <cx:pt idx="24">0.00017705490550216601</cx:pt>
          <cx:pt idx="25">-0.00014820066198502401</cx:pt>
          <cx:pt idx="26">0.00011644153642501901</cx:pt>
          <cx:pt idx="27">-0.000174416880016544</cx:pt>
          <cx:pt idx="28">0.00057430631365393097</cx:pt>
          <cx:pt idx="29">0.00048612064083492098</cx:pt>
          <cx:pt idx="30">0.00068159311253495301</cx:pt>
          <cx:pt idx="31">0.00038582389305056003</cx:pt>
          <cx:pt idx="32">0.00033887405051395898</cx:pt>
          <cx:pt idx="33">-0.00015451361686919199</cx:pt>
          <cx:pt idx="34">-0.0012809866105184199</cx:pt>
          <cx:pt idx="35">-0.0025395953583642098</cx:pt>
          <cx:pt idx="36">-0.0030472802280109</cx:pt>
          <cx:pt idx="37">-0.0021045792112332901</cx:pt>
          <cx:pt idx="38">-0.00127594457889025</cx:pt>
          <cx:pt idx="39">-0.0018005109902418501</cx:pt>
          <cx:pt idx="40">-0.0036004327055860698</cx:pt>
          <cx:pt idx="41">-0.0029060664746834702</cx:pt>
          <cx:pt idx="42">-0.00064585635435698103</cx:pt>
          <cx:pt idx="43">-0.00063630475715415196</cx:pt>
          <cx:pt idx="44">-0.00054836991175563697</cx:pt>
          <cx:pt idx="45">-0.00063506976126456</cx:pt>
          <cx:pt idx="46">-0.0015301650931120699</cx:pt>
          <cx:pt idx="47">-0.00169669213046159</cx:pt>
          <cx:pt idx="48">-0.00059082089642037297</cx:pt>
          <cx:pt idx="49">-0.0012574253677014699</cx:pt>
          <cx:pt idx="50">-0.0018544545816276</cx:pt>
          <cx:pt idx="51">-0.00122950449447979</cx:pt>
          <cx:pt idx="52">4.4398901469657003e-05</cx:pt>
          <cx:pt idx="53">0.00040535972515200902</cx:pt>
          <cx:pt idx="54">-7.4813564078883405e-05</cx:pt>
          <cx:pt idx="55">0.00071901760349639605</cx:pt>
          <cx:pt idx="56">-7.6366144871058299e-05</cx:pt>
          <cx:pt idx="57">3.2513877734429998e-05</cx:pt>
          <cx:pt idx="58">0.00026686605171091001</cx:pt>
          <cx:pt idx="59">0.00044237293015210498</cx:pt>
          <cx:pt idx="60">0.000321755584502881</cx:pt>
          <cx:pt idx="61">-0.00030858155275124798</cx:pt>
          <cx:pt idx="62">-0.00193592053822601</cx:pt>
          <cx:pt idx="63">-0.0043219510686575901</cx:pt>
          <cx:pt idx="64">-0.0058283340394965702</cx:pt>
          <cx:pt idx="65">-0.0070774151873146699</cx:pt>
          <cx:pt idx="66">-0.0160441553403423</cx:pt>
          <cx:pt idx="67">-0.021092293059707501</cx:pt>
          <cx:pt idx="68">-0.023386472994698301</cx:pt>
          <cx:pt idx="69">-0.022932968551808201</cx:pt>
          <cx:pt idx="70">-0.021819351113835199</cx:pt>
          <cx:pt idx="71">-0.019429300043165801</cx:pt>
          <cx:pt idx="72">-0.019316490088075199</cx:pt>
          <cx:pt idx="73">-0.0126307488696457</cx:pt>
          <cx:pt idx="74">-0.00853942284794066</cx:pt>
          <cx:pt idx="75">-0.0073693565755300096</cx:pt>
          <cx:pt idx="76">-0.0044616887544900096</cx:pt>
          <cx:pt idx="77">-0.0056959963881081602</cx:pt>
          <cx:pt idx="78">-0.0041060269626504997</cx:pt>
          <cx:pt idx="79">-0.0017403323334121801</cx:pt>
          <cx:pt idx="80">-3.6467762063001201e-06</cx:pt>
          <cx:pt idx="81">-0.00025832343583493902</cx:pt>
          <cx:pt idx="82">-0.00044734766287289</cx:pt>
          <cx:pt idx="83">1.09533864581002e-05</cx:pt>
          <cx:pt idx="84">0.00085890077186860203</cx:pt>
          <cx:pt idx="85">-8.8619610398406096e-05</cx:pt>
          <cx:pt idx="86">0.00044784394230760799</cx:pt>
          <cx:pt idx="87">-0.00019919301655929299</cx:pt>
          <cx:pt idx="88">0.00047708986956798997</cx:pt>
          <cx:pt idx="89">-2.5982248187359098e-05</cx:pt>
          <cx:pt idx="90">-0.0038798405325361301</cx:pt>
          <cx:pt idx="91">-0.0070570716798596502</cx:pt>
          <cx:pt idx="92">-0.0151334433235513</cx:pt>
          <cx:pt idx="93">-0.025593087299707499</cx:pt>
          <cx:pt idx="94">-0.035580790110241997</cx:pt>
          <cx:pt idx="95">-0.042706559428451897</cx:pt>
          <cx:pt idx="96">-0.068524065335088202</cx:pt>
          <cx:pt idx="97">-0.085688318052523402</cx:pt>
          <cx:pt idx="98">-0.067752547272723507</cx:pt>
          <cx:pt idx="99">-0.037617937595730302</cx:pt>
          <cx:pt idx="100">-0.0235795867591914</cx:pt>
          <cx:pt idx="101">-0.0034459154477237</cx:pt>
          <cx:pt idx="102">-0.011170782151041401</cx:pt>
          <cx:pt idx="103">-0.0045851851636515796</cx:pt>
          <cx:pt idx="104">0.0066886501408309797</cx:pt>
          <cx:pt idx="105">0.0064497337323850702</cx:pt>
          <cx:pt idx="106">-0.00073044604664159699</cx:pt>
          <cx:pt idx="107">-0.0053863791264538597</cx:pt>
          <cx:pt idx="108">-0.0033896241439067801</cx:pt>
          <cx:pt idx="109">0.0032761470824467999</cx:pt>
          <cx:pt idx="110">0.000302223880685429</cx:pt>
          <cx:pt idx="111">0.00075084606485099903</cx:pt>
          <cx:pt idx="112">-0.00026364509698709399</cx:pt>
          <cx:pt idx="113">-4.1668857465487599e-05</cx:pt>
          <cx:pt idx="114">0.00066607061021246199</cx:pt>
          <cx:pt idx="115">0.000251833586364348</cx:pt>
          <cx:pt idx="116">0.00016676952135303601</cx:pt>
          <cx:pt idx="117">-0.0058486400332309002</cx:pt>
          <cx:pt idx="118">-0.0079437314602535999</cx:pt>
          <cx:pt idx="119">-0.00728095748529883</cx:pt>
          <cx:pt idx="120">-0.033812373999657697</cx:pt>
          <cx:pt idx="121">-0.041325929881598902</cx:pt>
          <cx:pt idx="122">-0.048264716258316999</cx:pt>
          <cx:pt idx="123">-0.028186446975305299</cx:pt>
          <cx:pt idx="124">-0.061165631454891602</cx:pt>
          <cx:pt idx="125">-0.091330098867239307</cx:pt>
          <cx:pt idx="126">-0.073760187700714699</cx:pt>
          <cx:pt idx="127">-0.0312866656412088</cx:pt>
          <cx:pt idx="128">-0.0051520949237000603</cx:pt>
          <cx:pt idx="129">0.0333679414290581</cx:pt>
          <cx:pt idx="130">0.0119778089962214</cx:pt>
          <cx:pt idx="131">-0.013695662595503101</cx:pt>
          <cx:pt idx="132">0.010624796881785199</cx:pt>
          <cx:pt idx="133">0.016486293411230799</cx:pt>
          <cx:pt idx="134">0.0029447186272640201</cx:pt>
          <cx:pt idx="135">0.0065062783529224203</cx:pt>
          <cx:pt idx="136">0.020459665005139599</cx:pt>
          <cx:pt idx="137">0.016010395943084</cx:pt>
          <cx:pt idx="138">0.0058425880142963099</cx:pt>
          <cx:pt idx="139">-0.00014901765658540899</cx:pt>
          <cx:pt idx="140">-0.00015334236039939899</cx:pt>
          <cx:pt idx="141">3.5648697536886401e-05</cx:pt>
          <cx:pt idx="142">0.000131640179871905</cx:pt>
          <cx:pt idx="143">-0.000142844796808735</cx:pt>
          <cx:pt idx="144">-0.00034409603562457502</cx:pt>
          <cx:pt idx="145">0.00301289402818508</cx:pt>
          <cx:pt idx="146">0.00072898384758332297</cx:pt>
          <cx:pt idx="147">-0.0214445184550318</cx:pt>
          <cx:pt idx="148">-0.024289003337185699</cx:pt>
          <cx:pt idx="149">-0.013653175177347</cx:pt>
          <cx:pt idx="150">-0.034072204715165699</cx:pt>
          <cx:pt idx="151">0.0132726509744483</cx:pt>
          <cx:pt idx="152">0.020952893488494301</cx:pt>
          <cx:pt idx="153">-0.012530422206337899</cx:pt>
          <cx:pt idx="154">-0.03485077426963</cx:pt>
          <cx:pt idx="155">-0.069741193023208706</cx:pt>
          <cx:pt idx="156">-0.051927795907951303</cx:pt>
          <cx:pt idx="157">-0.042147499770368899</cx:pt>
          <cx:pt idx="158">-0.054721635508262999</cx:pt>
          <cx:pt idx="159">-0.061044906237552703</cx:pt>
          <cx:pt idx="160">-0.0093857546352481402</cx:pt>
          <cx:pt idx="161">0.024417119996588299</cx:pt>
          <cx:pt idx="162">0.0092045968647123198</cx:pt>
          <cx:pt idx="163">0.0044487231390811198</cx:pt>
          <cx:pt idx="164">0.018321720115522699</cx:pt>
          <cx:pt idx="165">0.0092979200430315396</cx:pt>
          <cx:pt idx="166">0.0012742718890479</cx:pt>
          <cx:pt idx="167">-8.4444203705196896e-05</cx:pt>
          <cx:pt idx="168">0.00086688961745359403</cx:pt>
          <cx:pt idx="169">-0.00063325199342663201</cx:pt>
          <cx:pt idx="170">0.00090904668733646199</cx:pt>
          <cx:pt idx="171">0.0031142868419094701</cx:pt>
          <cx:pt idx="172">0.00520359115733711</cx:pt>
          <cx:pt idx="173">0.0085596359446249107</cx:pt>
          <cx:pt idx="174">0.00218399066431294</cx:pt>
          <cx:pt idx="175">-0.020286785781141001</cx:pt>
          <cx:pt idx="176">-0.0051943188341800799</cx:pt>
          <cx:pt idx="177">0.022869118536716599</cx:pt>
          <cx:pt idx="178">-0.00101820776460565</cx:pt>
          <cx:pt idx="179">0.024941404651683201</cx:pt>
          <cx:pt idx="180">0.0291889513672649</cx:pt>
          <cx:pt idx="181">0.011221490620962201</cx:pt>
          <cx:pt idx="182">-0.023426560382046002</cx:pt>
          <cx:pt idx="183">-0.022678263945298</cx:pt>
          <cx:pt idx="184">0.00034374161891557499</cx:pt>
          <cx:pt idx="185">0.020951445865249298</cx:pt>
          <cx:pt idx="186">-0.0280920309427415</cx:pt>
          <cx:pt idx="187">-0.0082591241130533996</cx:pt>
          <cx:pt idx="188">0.018964115349078599</cx:pt>
          <cx:pt idx="189">0.041318914895060198</cx:pt>
          <cx:pt idx="190">0.036252873959838998</cx:pt>
          <cx:pt idx="191">0.028273433646254401</cx:pt>
          <cx:pt idx="192">0.0141223184642209</cx:pt>
          <cx:pt idx="193">0.014450930046349401</cx:pt>
          <cx:pt idx="194">-0.0037417882037434902</cx:pt>
          <cx:pt idx="195">-0.0066780644949285903</cx:pt>
          <cx:pt idx="196">0.00014269835443149199</cx:pt>
          <cx:pt idx="197">8.1897406124974395e-05</cx:pt>
          <cx:pt idx="198">0.0074388175912107899</cx:pt>
          <cx:pt idx="199">0.0091339758214033003</cx:pt>
          <cx:pt idx="200">0.00051130237845527498</cx:pt>
          <cx:pt idx="201">0.0021782004261329401</cx:pt>
          <cx:pt idx="202">0.026769804147056701</cx:pt>
          <cx:pt idx="203">0.0094004893239823008</cx:pt>
          <cx:pt idx="204">0.021465757120514</cx:pt>
          <cx:pt idx="205">0.043806694277755701</cx:pt>
          <cx:pt idx="206">0.013305564834676599</cx:pt>
          <cx:pt idx="207">0.0043821955601252996</cx:pt>
          <cx:pt idx="208">0.034914466180864301</cx:pt>
          <cx:pt idx="209">0.016634984817133401</cx:pt>
          <cx:pt idx="210">-0.037422595092260903</cx:pt>
          <cx:pt idx="211">0.0065786042438975801</cx:pt>
          <cx:pt idx="212">0.0267131661391216</cx:pt>
          <cx:pt idx="213">0.076523090048808695</cx:pt>
          <cx:pt idx="214">0.030152411285568601</cx:pt>
          <cx:pt idx="215">0.0308531519018139</cx:pt>
          <cx:pt idx="216">0.030867845206117201</cx:pt>
          <cx:pt idx="217">0.040097868473194402</cx:pt>
          <cx:pt idx="218">0.038544129529069902</cx:pt>
          <cx:pt idx="219">0.0483572497989294</cx:pt>
          <cx:pt idx="220">0.026217744446778001</cx:pt>
          <cx:pt idx="221">0.021931334038050601</cx:pt>
          <cx:pt idx="222">-0.00280007776988506</cx:pt>
          <cx:pt idx="223">-0.0031541313174843302</cx:pt>
          <cx:pt idx="224">-0.00026629167404388097</cx:pt>
          <cx:pt idx="225">2.1933295031240701e-05</cx:pt>
          <cx:pt idx="226">0.0066264079539881003</cx:pt>
          <cx:pt idx="227">0.0114539349257653</cx:pt>
          <cx:pt idx="228">0.0080043822263441301</cx:pt>
          <cx:pt idx="229">0.025829233077961599</cx:pt>
          <cx:pt idx="230">0.054982281998340703</cx:pt>
          <cx:pt idx="231">0.028360435826362398</cx:pt>
          <cx:pt idx="232">0.062919550994309598</cx:pt>
          <cx:pt idx="233">0.058910671626675203</cx:pt>
          <cx:pt idx="234">0.047486689381121203</cx:pt>
          <cx:pt idx="235">0.054755761475326702</cx:pt>
          <cx:pt idx="236">0.048084038732058999</cx:pt>
          <cx:pt idx="237">0.033771717346454302</cx:pt>
          <cx:pt idx="238">0.037649370363132803</cx:pt>
          <cx:pt idx="239">0.036060641322647802</cx:pt>
          <cx:pt idx="240">0.025705605370102799</cx:pt>
          <cx:pt idx="241">0.020024497400171801</cx:pt>
          <cx:pt idx="242">0.046753316427154301</cx:pt>
          <cx:pt idx="243">0.0210376230988021</cx:pt>
          <cx:pt idx="244">0.0080405856623389001</cx:pt>
          <cx:pt idx="245">0.0067007809356748301</cx:pt>
          <cx:pt idx="246">0.0179366319183203</cx:pt>
          <cx:pt idx="247">0.052068535432264799</cx:pt>
          <cx:pt idx="248">0.058735587656427501</cx:pt>
          <cx:pt idx="249">0.0285083821338896</cx:pt>
          <cx:pt idx="250">0.00597907527619397</cx:pt>
          <cx:pt idx="251">0.00021773295943178101</cx:pt>
          <cx:pt idx="252">-5.0376124176080097e-05</cx:pt>
          <cx:pt idx="253">0.0015187783665425701</cx:pt>
          <cx:pt idx="254">0.0050563711628637204</cx:pt>
          <cx:pt idx="255">0.012457388836308401</cx:pt>
          <cx:pt idx="256">0.011694644753494601</cx:pt>
          <cx:pt idx="257">0.011813200457872101</cx:pt>
          <cx:pt idx="258">0.042726178369745002</cx:pt>
          <cx:pt idx="259">0.0050618475703942001</cx:pt>
          <cx:pt idx="260">0.017385272152480698</cx:pt>
          <cx:pt idx="261">0.042495324240647697</cx:pt>
          <cx:pt idx="262">0.0558002693323678</cx:pt>
          <cx:pt idx="263">0.055266294381641198</cx:pt>
          <cx:pt idx="264">0.0491505903976895</cx:pt>
          <cx:pt idx="265">0.042901739746459298</cx:pt>
          <cx:pt idx="266">0.046578092468650599</cx:pt>
          <cx:pt idx="267">-0.0021935771528781198</cx:pt>
          <cx:pt idx="268">-0.011088938077974999</cx:pt>
          <cx:pt idx="269">0.0065762451432534704</cx:pt>
          <cx:pt idx="270">0.0109429467429731</cx:pt>
          <cx:pt idx="271">0.0090296013940071498</cx:pt>
          <cx:pt idx="272">0.029997480404595302</cx:pt>
          <cx:pt idx="273">0.0109465081208374</cx:pt>
          <cx:pt idx="274">0.0362998481647719</cx:pt>
          <cx:pt idx="275">0.059414822006155998</cx:pt>
          <cx:pt idx="276">0.049710613057923403</cx:pt>
          <cx:pt idx="277">0.032188270255816803</cx:pt>
          <cx:pt idx="278">0.010124916896503199</cx:pt>
          <cx:pt idx="279">0.00140968811319084</cx:pt>
          <cx:pt idx="280">0.0010956795689412301</cx:pt>
          <cx:pt idx="281">0.0012679334525699699</cx:pt>
          <cx:pt idx="282">0.00659075986408108</cx:pt>
          <cx:pt idx="283">0.0080089015648130302</cx:pt>
          <cx:pt idx="284">0.0199279831432858</cx:pt>
          <cx:pt idx="285">0.0037565373637365798</cx:pt>
          <cx:pt idx="286">0.01086927787187</cx:pt>
          <cx:pt idx="287">-0.0041253500334516901</cx:pt>
          <cx:pt idx="288">0.0095498466088798206</cx:pt>
          <cx:pt idx="289">0.050824122676848202</cx:pt>
          <cx:pt idx="290">0.052353204669132201</cx:pt>
          <cx:pt idx="291">0.0027181629902539601</cx:pt>
          <cx:pt idx="292">-0.024788525577351301</cx:pt>
          <cx:pt idx="293">-0.00590103100863551</cx:pt>
          <cx:pt idx="294">0.0225108738088006</cx:pt>
          <cx:pt idx="295">-0.031707954981288103</cx:pt>
          <cx:pt idx="296">-0.018200772346577701</cx:pt>
          <cx:pt idx="297">-0.041933699582076198</cx:pt>
          <cx:pt idx="298">0.0126216123833208</cx:pt>
          <cx:pt idx="299">0.024237140577460799</cx:pt>
          <cx:pt idx="300">0.024932936033587799</cx:pt>
          <cx:pt idx="301">-0.00056645124477673397</cx:pt>
          <cx:pt idx="302">0.036924084986747603</cx:pt>
          <cx:pt idx="303">0.053807015248118303</cx:pt>
          <cx:pt idx="304">0.0364221351411598</cx:pt>
          <cx:pt idx="305">0.018457003970351198</cx:pt>
          <cx:pt idx="306">0.00588518600656296</cx:pt>
          <cx:pt idx="307">0.00138222350212838</cx:pt>
          <cx:pt idx="308">0.00043167244047628698</cx:pt>
          <cx:pt idx="309">0.00098142554993561502</cx:pt>
          <cx:pt idx="310">0.0082763527072401508</cx:pt>
          <cx:pt idx="311">0.018036491397858501</cx:pt>
          <cx:pt idx="312">0.037596531760031401</cx:pt>
          <cx:pt idx="313">0.018934367010720401</cx:pt>
          <cx:pt idx="314">0.015927188739705899</cx:pt>
          <cx:pt idx="315">0.036551216913803697</cx:pt>
          <cx:pt idx="316">0.040937213626632697</cx:pt>
          <cx:pt idx="317">0.044432174938216697</cx:pt>
          <cx:pt idx="318">0.044213711200135897</cx:pt>
          <cx:pt idx="319">0.039432333787803399</cx:pt>
          <cx:pt idx="320">-0.00036527985333937598</cx:pt>
          <cx:pt idx="321">0.016473360748143699</cx:pt>
          <cx:pt idx="322">0.035634847624821497</cx:pt>
          <cx:pt idx="323">0.0047222532397895901</cx:pt>
          <cx:pt idx="324">-0.055138810556446302</cx:pt>
          <cx:pt idx="325">-0.024468234784247998</cx:pt>
          <cx:pt idx="326">0.0091303079773464198</cx:pt>
          <cx:pt idx="327">-0.0079782586573032294</cx:pt>
          <cx:pt idx="328">0.0107442493269134</cx:pt>
          <cx:pt idx="329">-0.0054978533487179898</cx:pt>
          <cx:pt idx="330">0.030116231767004901</cx:pt>
          <cx:pt idx="331">0.033463390266388102</cx:pt>
          <cx:pt idx="332">0.023351713531160799</cx:pt>
          <cx:pt idx="333">0.012100191619270799</cx:pt>
          <cx:pt idx="334">0.010133810054312801</cx:pt>
          <cx:pt idx="335">0.00073950606350143796</cx:pt>
          <cx:pt idx="336">-0.000127285761834957</cx:pt>
          <cx:pt idx="337">0.00129468579271118</cx:pt>
          <cx:pt idx="338">0.0062255134364759398</cx:pt>
          <cx:pt idx="339">0.022562091296765799</cx:pt>
          <cx:pt idx="340">0.047127725943729201</cx:pt>
          <cx:pt idx="341">0.032813625621219797</cx:pt>
          <cx:pt idx="342">0.011741228929715301</cx:pt>
          <cx:pt idx="343">0.0324881388582327</cx:pt>
          <cx:pt idx="344">0.042032145083720503</cx:pt>
          <cx:pt idx="345">0.032794432439274497</cx:pt>
          <cx:pt idx="346">0.0192338028074702</cx:pt>
          <cx:pt idx="347">0.033281044973986401</cx:pt>
          <cx:pt idx="348">-0.027683283120352498</cx:pt>
          <cx:pt idx="349">-0.017527507074741201</cx:pt>
          <cx:pt idx="350">-0.0336869499808818</cx:pt>
          <cx:pt idx="351">-0.0073339727542162799</cx:pt>
          <cx:pt idx="352">-0.057428714228511403</cx:pt>
          <cx:pt idx="353">-0.022197328287440501</cx:pt>
          <cx:pt idx="354">0.036735991489343603</cx:pt>
          <cx:pt idx="355">0.036957104766784502</cx:pt>
          <cx:pt idx="356">0.017964428439084398</cx:pt>
          <cx:pt idx="357">0.026436322999014099</cx:pt>
          <cx:pt idx="358">0.031405050334997603</cx:pt>
          <cx:pt idx="359">0.0150999410320613</cx:pt>
          <cx:pt idx="360">-0.0063156505194603496</cx:pt>
          <cx:pt idx="361">0.00504022191412732</cx:pt>
          <cx:pt idx="362">0.0103630153317796</cx:pt>
          <cx:pt idx="363">0.0010095505965617101</cx:pt>
          <cx:pt idx="364">0.000189497705885664</cx:pt>
          <cx:pt idx="365">0.00073207458404475905</cx:pt>
          <cx:pt idx="366">0.00486024120089989</cx:pt>
          <cx:pt idx="367">0.0122490425083527</cx:pt>
          <cx:pt idx="368">0.0464173036642819</cx:pt>
          <cx:pt idx="369">0.032864026540459897</cx:pt>
          <cx:pt idx="370">-0.01340224439734</cx:pt>
          <cx:pt idx="371">0.030048144373432301</cx:pt>
          <cx:pt idx="372">0.048393170759881497</cx:pt>
          <cx:pt idx="373">0.052706380242217098</cx:pt>
          <cx:pt idx="374">0.058996027994324303</cx:pt>
          <cx:pt idx="375">0.070515040365168799</cx:pt>
          <cx:pt idx="376">0.021099163997901401</cx:pt>
          <cx:pt idx="377">-0.00098908697785437399</cx:pt>
          <cx:pt idx="378">0.0168767188829194</cx:pt>
          <cx:pt idx="379">0.0025792285206094898</cx:pt>
          <cx:pt idx="380">-0.039085758872474299</cx:pt>
          <cx:pt idx="381">-0.054797022812603603</cx:pt>
          <cx:pt idx="382">0.0102358785884391</cx:pt>
          <cx:pt idx="383">0.0101285515683813</cx:pt>
          <cx:pt idx="384">0.040460383265337199</cx:pt>
          <cx:pt idx="385">0.045551419947519801</cx:pt>
          <cx:pt idx="386">0.0287107412608896</cx:pt>
          <cx:pt idx="387">-0.0155489127303912</cx:pt>
          <cx:pt idx="388">-0.019542339510796699</cx:pt>
          <cx:pt idx="389">0.00087626666553845801</cx:pt>
          <cx:pt idx="390">0.00077662214945858996</cx:pt>
          <cx:pt idx="391">-0.0010813434287769901</cx:pt>
          <cx:pt idx="392">-7.9738918228255395e-05</cx:pt>
          <cx:pt idx="393">0.00087626264140970198</cx:pt>
          <cx:pt idx="394">0.00136254311161898</cx:pt>
          <cx:pt idx="395">0.0028941418079769798</cx:pt>
          <cx:pt idx="396">0.023127487463533901</cx:pt>
          <cx:pt idx="397">0.019029759819567001</cx:pt>
          <cx:pt idx="398">0.0052158084407128999</cx:pt>
          <cx:pt idx="399">0.0285817863236963</cx:pt>
          <cx:pt idx="400">0.0198940170474791</cx:pt>
          <cx:pt idx="401">0.050554426254564903</cx:pt>
          <cx:pt idx="402">0.073805788222080101</cx:pt>
          <cx:pt idx="403">0.055903109875195901</cx:pt>
          <cx:pt idx="404">0.037839627970952298</cx:pt>
          <cx:pt idx="405">0.011501159295102399</cx:pt>
          <cx:pt idx="406">0.0166751403827178</cx:pt>
          <cx:pt idx="407">-0.0173190555788535</cx:pt>
          <cx:pt idx="408">-0.076458053691524294</cx:pt>
          <cx:pt idx="409">-0.037884795857678802</cx:pt>
          <cx:pt idx="410">0.0101408425979818</cx:pt>
          <cx:pt idx="411">0.026739851881033401</cx:pt>
          <cx:pt idx="412">0.034112191454210503</cx:pt>
          <cx:pt idx="413">0.014735972676005699</cx:pt>
          <cx:pt idx="414">0.011019767565133299</cx:pt>
          <cx:pt idx="415">-0.0071247520906689704</cx:pt>
          <cx:pt idx="416">-0.0167119914479864</cx:pt>
          <cx:pt idx="417">-0.010187493898255301</cx:pt>
          <cx:pt idx="418">-0.0026311602328530298</cx:pt>
          <cx:pt idx="419">-0.000252845229030542</cx:pt>
          <cx:pt idx="420">-0.00035620924575871797</cx:pt>
          <cx:pt idx="421">0.00059083732000992999</cx:pt>
          <cx:pt idx="422">-0.0016929686842226399</cx:pt>
          <cx:pt idx="423">0.0013062185866601699</cx:pt>
          <cx:pt idx="424">0.00212546594704933</cx:pt>
          <cx:pt idx="425">-0.0051805612271413398</cx:pt>
          <cx:pt idx="426">0.0046361120555600604</cx:pt>
          <cx:pt idx="427">0.0120993674515383</cx:pt>
          <cx:pt idx="428">0.022615603883076499</cx:pt>
          <cx:pt idx="429">0.057027336145768201</cx:pt>
          <cx:pt idx="430">0.052243634074150197</cx:pt>
          <cx:pt idx="431">0.0471002268447352</cx:pt>
          <cx:pt idx="432">-0.0092428232149673693</cx:pt>
          <cx:pt idx="433">-0.0032817575106180298</cx:pt>
          <cx:pt idx="434">0.028564586794312799</cx:pt>
          <cx:pt idx="435">0.010324480263074301</cx:pt>
          <cx:pt idx="436">-0.046574859528379801</cx:pt>
          <cx:pt idx="437">-0.0021733029650825501</cx:pt>
          <cx:pt idx="438">-0.0042766669995783404</cx:pt>
          <cx:pt idx="439">0.0014362408608570099</cx:pt>
          <cx:pt idx="440">0.017156769239418598</cx:pt>
          <cx:pt idx="441">0.013782036359892599</cx:pt>
          <cx:pt idx="442">0.0074468255256667304</cx:pt>
          <cx:pt idx="443">0.0010835795941629199</cx:pt>
          <cx:pt idx="444">-0.0162454060525986</cx:pt>
          <cx:pt idx="445">-0.020982833158488999</cx:pt>
          <cx:pt idx="446">-0.0059415607354417104</cx:pt>
          <cx:pt idx="447">-0.0029023511348638099</cx:pt>
          <cx:pt idx="448">-0.00053504290566950099</cx:pt>
          <cx:pt idx="449">-0.00028321878964012798</cx:pt>
          <cx:pt idx="450">-0.0015520737444239699</cx:pt>
          <cx:pt idx="451">-0.00651416002885813</cx:pt>
          <cx:pt idx="452">-0.013003751131412</cx:pt>
          <cx:pt idx="453">-0.026972990794870901</cx:pt>
          <cx:pt idx="454">-0.017478622398294098</cx:pt>
          <cx:pt idx="455">-0.0043299995528328699</cx:pt>
          <cx:pt idx="456">0.0080513030290319393</cx:pt>
          <cx:pt idx="457">0.0133210262851338</cx:pt>
          <cx:pt idx="458">0.016332122788157401</cx:pt>
          <cx:pt idx="459">-0.0125107357551622</cx:pt>
          <cx:pt idx="460">-0.000301441709786649</cx:pt>
          <cx:pt idx="461">0.052862855030541597</cx:pt>
          <cx:pt idx="462">0.016661497486796299</cx:pt>
          <cx:pt idx="463">0.00269192702735209</cx:pt>
          <cx:pt idx="464">-0.0058146647407273698</cx:pt>
          <cx:pt idx="465">0.017948653362201802</cx:pt>
          <cx:pt idx="466">-0.0109830002843517</cx:pt>
          <cx:pt idx="467">-0.043298149895304297</cx:pt>
          <cx:pt idx="468">0.0126640663024389</cx:pt>
          <cx:pt idx="469">-0.00064078289689806103</cx:pt>
          <cx:pt idx="470">0.00511746551747302</cx:pt>
          <cx:pt idx="471">-0.0130609762743939</cx:pt>
          <cx:pt idx="472">-0.0174274872587976</cx:pt>
          <cx:pt idx="473">-0.029207366623414301</cx:pt>
          <cx:pt idx="474">-0.0073011295617684303</cx:pt>
          <cx:pt idx="475">-0.0030854103570291001</cx:pt>
          <cx:pt idx="476">-0.000340909971730268</cx:pt>
          <cx:pt idx="477">-0.00022577867785383</cx:pt>
          <cx:pt idx="478">-0.0040477450410834398</cx:pt>
          <cx:pt idx="479">-0.014689594412020101</cx:pt>
          <cx:pt idx="480">-0.033071886626945199</cx:pt>
          <cx:pt idx="481">-0.0371076669367396</cx:pt>
          <cx:pt idx="482">-0.0118446406102311</cx:pt>
          <cx:pt idx="483">-0.015008238104620601</cx:pt>
          <cx:pt idx="484">-0.011078362081032401</cx:pt>
          <cx:pt idx="485">0.021757046584017802</cx:pt>
          <cx:pt idx="486">-0.0052192189849234799</cx:pt>
          <cx:pt idx="487">-0.0010348233717281999</cx:pt>
          <cx:pt idx="488">0.0040883147641733201</cx:pt>
          <cx:pt idx="489">0.052543606551213803</cx:pt>
          <cx:pt idx="490">0.019965516557597401</cx:pt>
          <cx:pt idx="491">0.0062603992877506998</cx:pt>
          <cx:pt idx="492">0.034462170735060298</cx:pt>
          <cx:pt idx="493">0.0438925993768291</cx:pt>
          <cx:pt idx="494">-0.0154967603958849</cx:pt>
          <cx:pt idx="495">-0.0327003457533084</cx:pt>
          <cx:pt idx="496">0.0112858795438564</cx:pt>
          <cx:pt idx="497">0.0026922071527792401</cx:pt>
          <cx:pt idx="498">0.0132780559321618</cx:pt>
          <cx:pt idx="499">-0.0052442445784442798</cx:pt>
          <cx:pt idx="500">-0.0085236435258940393</cx:pt>
          <cx:pt idx="501">-0.030434339558649898</cx:pt>
          <cx:pt idx="502">-0.0028654836720716599</cx:pt>
          <cx:pt idx="503">-0.00024896664446416702</cx:pt>
          <cx:pt idx="504">0.00055207426919500196</cx:pt>
          <cx:pt idx="505">0.00023770463932475499</cx:pt>
          <cx:pt idx="506">-0.00091184226849613695</cx:pt>
          <cx:pt idx="507">-0.018830516541252899</cx:pt>
          <cx:pt idx="508">-0.044852778795285798</cx:pt>
          <cx:pt idx="509">-0.032583193258376698</cx:pt>
          <cx:pt idx="510">0.00170062957671216</cx:pt>
          <cx:pt idx="511">-0.013844993677504599</cx:pt>
          <cx:pt idx="512">-0.018940082658429801</cx:pt>
          <cx:pt idx="513">-0.016713890786407601</cx:pt>
          <cx:pt idx="514">-0.00550064130448219</cx:pt>
          <cx:pt idx="515">-0.012058897835432699</cx:pt>
          <cx:pt idx="516">0.013558244731982199</cx:pt>
          <cx:pt idx="517">0.044315644767400901</cx:pt>
          <cx:pt idx="518">-0.010526837871947499</cx:pt>
          <cx:pt idx="519">-0.019359111190172501</cx:pt>
          <cx:pt idx="520">-0.0084989575559018</cx:pt>
          <cx:pt idx="521">0.028055746716829401</cx:pt>
          <cx:pt idx="522">-0.0080318649474352098</cx:pt>
          <cx:pt idx="523">-0.021424114516534799</cx:pt>
          <cx:pt idx="524">-0.0070736051972727903</cx:pt>
          <cx:pt idx="525">-0.0135352023115821</cx:pt>
          <cx:pt idx="526">0.00123639454180722</cx:pt>
          <cx:pt idx="527">-0.029055553767444099</cx:pt>
          <cx:pt idx="528">-0.032769817128128202</cx:pt>
          <cx:pt idx="529">-0.025771885306112501</cx:pt>
          <cx:pt idx="530">0.00164619668245739</cx:pt>
          <cx:pt idx="531">-0.00070211132655450203</cx:pt>
          <cx:pt idx="532">9.6519849661238396e-05</cx:pt>
          <cx:pt idx="533">0.00061406566852923101</cx:pt>
          <cx:pt idx="534">0.00116185029385074</cx:pt>
          <cx:pt idx="535">-0.016027188915438001</cx:pt>
          <cx:pt idx="536">-0.045833974577269398</cx:pt>
          <cx:pt idx="537">-0.039312991174689997</cx:pt>
          <cx:pt idx="538">-0.0231142512136677</cx:pt>
          <cx:pt idx="539">-0.0178702502632214</cx:pt>
          <cx:pt idx="540">-0.00028026895299628</cx:pt>
          <cx:pt idx="541">-0.013616482018705699</cx:pt>
          <cx:pt idx="542">-0.018999258398792698</cx:pt>
          <cx:pt idx="543">-0.0419033928996944</cx:pt>
          <cx:pt idx="544">0.045758147236778499</cx:pt>
          <cx:pt idx="545">0.035841557188738403</cx:pt>
          <cx:pt idx="546">-0.030948676400652301</cx:pt>
          <cx:pt idx="547">-0.035678287983965197</cx:pt>
          <cx:pt idx="548">-0.034639174011868903</cx:pt>
          <cx:pt idx="549">0.036718248629044298</cx:pt>
          <cx:pt idx="550">0.00011870048400724499</cx:pt>
          <cx:pt idx="551">-0.00077051994964797105</cx:pt>
          <cx:pt idx="552">-0.039309223108785499</cx:pt>
          <cx:pt idx="553">-0.041493051608349998</cx:pt>
          <cx:pt idx="554">-0.025744209631915298</cx:pt>
          <cx:pt idx="555">-0.0306400375434089</cx:pt>
          <cx:pt idx="556">-0.022787729513494399</cx:pt>
          <cx:pt idx="557">-0.0239234333191694</cx:pt>
          <cx:pt idx="558">-0.0029872533557400698</cx:pt>
          <cx:pt idx="559">-0.00079293881144204298</cx:pt>
          <cx:pt idx="560">-0.00027380501237487501</cx:pt>
          <cx:pt idx="561">-0.00011650688690018099</cx:pt>
          <cx:pt idx="562">-0.00052961405761684096</cx:pt>
          <cx:pt idx="563">-0.0145960802749506</cx:pt>
          <cx:pt idx="564">-0.038511379938801903</cx:pt>
          <cx:pt idx="565">-0.033423804519291597</cx:pt>
          <cx:pt idx="566">-0.032076876670412202</cx:pt>
          <cx:pt idx="567">-0.027053454126590701</cx:pt>
          <cx:pt idx="568">0.024423741273993299</cx:pt>
          <cx:pt idx="569">-0.030080436846006298</cx:pt>
          <cx:pt idx="570">-0.034747543442774698</cx:pt>
          <cx:pt idx="571">-0.026689257659774701</cx:pt>
          <cx:pt idx="572">0.024234822414080402</cx:pt>
          <cx:pt idx="573">0.040028908140719903</cx:pt>
          <cx:pt idx="574">-0.0319423914101181</cx:pt>
          <cx:pt idx="575">-0.027873056925629702</cx:pt>
          <cx:pt idx="576">-0.0297954700959654</cx:pt>
          <cx:pt idx="577">0.015496181860486499</cx:pt>
          <cx:pt idx="578">-0.0297721773968605</cx:pt>
          <cx:pt idx="579">0.0046884846203946199</cx:pt>
          <cx:pt idx="580">-0.029092857046245799</cx:pt>
          <cx:pt idx="581">-0.029238176954910901</cx:pt>
          <cx:pt idx="582">-0.0122733707154158</cx:pt>
          <cx:pt idx="583">-0.0095448633832456893</cx:pt>
          <cx:pt idx="584">-0.00917559299071663</cx:pt>
          <cx:pt idx="585">-0.0096112456212590607</cx:pt>
          <cx:pt idx="586">-0.0020494957437583402</cx:pt>
          <cx:pt idx="587">0.00031879385427633001</cx:pt>
          <cx:pt idx="588">-1.1732807360942401e-05</cx:pt>
          <cx:pt idx="589">-1.6650313950041001e-05</cx:pt>
          <cx:pt idx="590">-0.00087159074534635397</cx:pt>
          <cx:pt idx="591">-0.0115947097003005</cx:pt>
          <cx:pt idx="592">-0.024582674722287499</cx:pt>
          <cx:pt idx="593">-0.0180739656418741</cx:pt>
          <cx:pt idx="594">-0.014585150871834301</cx:pt>
          <cx:pt idx="595">0.013755915932610699</cx:pt>
          <cx:pt idx="596">-0.0043822673366174904</cx:pt>
          <cx:pt idx="597">-0.024669631538549001</cx:pt>
          <cx:pt idx="598">-0.040042666659786598</cx:pt>
          <cx:pt idx="599">-0.016298263139680799</cx:pt>
          <cx:pt idx="600">0.018856943565998999</cx:pt>
          <cx:pt idx="601">-0.014144906692788801</cx:pt>
          <cx:pt idx="602">-0.081915234012805094</cx:pt>
          <cx:pt idx="603">-0.042075130890887699</cx:pt>
          <cx:pt idx="604">-0.0204962492364365</cx:pt>
          <cx:pt idx="605">-0.021535125365817101</cx:pt>
          <cx:pt idx="606">-0.0387327932508926</cx:pt>
          <cx:pt idx="607">-0.0143377076699489</cx:pt>
          <cx:pt idx="608">-0.029470542499058699</cx:pt>
          <cx:pt idx="609">-0.029651425248906401</cx:pt>
          <cx:pt idx="610">-0.024666069297357901</cx:pt>
          <cx:pt idx="611">-0.017619276102020499</cx:pt>
          <cx:pt idx="612">-0.0085185568103958893</cx:pt>
          <cx:pt idx="613">-0.0051815388164649003</cx:pt>
          <cx:pt idx="614">-0.00117750668942679</cx:pt>
          <cx:pt idx="615">-4.0068952615207701e-05</cx:pt>
          <cx:pt idx="616">-4.20105040312699e-05</cx:pt>
          <cx:pt idx="617">0.00030477892765664899</cx:pt>
          <cx:pt idx="618">-0.00057484058107761405</cx:pt>
          <cx:pt idx="619">-0.0078830815573201797</cx:pt>
          <cx:pt idx="620">-0.0095741364967166301</cx:pt>
          <cx:pt idx="621">-0.011564491565433</cx:pt>
          <cx:pt idx="622">-0.0072985466102715602</cx:pt>
          <cx:pt idx="623">0.0058884306750033701</cx:pt>
          <cx:pt idx="624">-0.0032269304428807202</cx:pt>
          <cx:pt idx="625">-0.016276376432080301</cx:pt>
          <cx:pt idx="626">-0.025370590576960499</cx:pt>
          <cx:pt idx="627">0.00057274506496376597</cx:pt>
          <cx:pt idx="628">-0.0018099017882331999</cx:pt>
          <cx:pt idx="629">-0.045409489502208002</cx:pt>
          <cx:pt idx="630">-0.0101312088776725</cx:pt>
          <cx:pt idx="631">-0.035995688489058299</cx:pt>
          <cx:pt idx="632">0.0100662940130095</cx:pt>
          <cx:pt idx="633">0.00022801367781121701</cx:pt>
          <cx:pt idx="634">-0.033645991956905499</cx:pt>
          <cx:pt idx="635">-0.037112575456133098</cx:pt>
          <cx:pt idx="636">-0.0486993681477755</cx:pt>
          <cx:pt idx="637">-0.049304792105469598</cx:pt>
          <cx:pt idx="638">-0.016853679035195</cx:pt>
          <cx:pt idx="639">-0.0088527570240734994</cx:pt>
          <cx:pt idx="640">-0.00013500079283457799</cx:pt>
          <cx:pt idx="641">0.0014871333399653899</cx:pt>
          <cx:pt idx="642">0.0017999422494406399</cx:pt>
          <cx:pt idx="643">-0.00060155696099349404</cx:pt>
          <cx:pt idx="644">0.00026344713453301698</cx:pt>
          <cx:pt idx="645">-0.00035357231508064698</cx:pt>
          <cx:pt idx="646">-0.0010144737112400899</cx:pt>
          <cx:pt idx="647">-0.0055044448721547398</cx:pt>
          <cx:pt idx="648">-0.00124318011439252</cx:pt>
          <cx:pt idx="649">0.0042400370516822699</cx:pt>
          <cx:pt idx="650">0.0099252428912538493</cx:pt>
          <cx:pt idx="651">0.0022845948630145899</cx:pt>
          <cx:pt idx="652">-0.017349186628524499</cx:pt>
          <cx:pt idx="653">-0.031876571138031697</cx:pt>
          <cx:pt idx="654">-0.0279726491951022</cx:pt>
          <cx:pt idx="655">-0.0088903290746569896</cx:pt>
          <cx:pt idx="656">-0.0026387633887935001</cx:pt>
          <cx:pt idx="657">0.0015118223517919501</cx:pt>
          <cx:pt idx="658">-0.00091021570541075804</cx:pt>
          <cx:pt idx="659">0.0084926479744300305</cx:pt>
          <cx:pt idx="660">0.038196331568129502</cx:pt>
          <cx:pt idx="661">0.00077725821954888598</cx:pt>
          <cx:pt idx="662">-0.031984281341472499</cx:pt>
          <cx:pt idx="663">-0.034249840559806802</cx:pt>
          <cx:pt idx="664">-0.037313038580037303</cx:pt>
          <cx:pt idx="665">-0.027890255938185098</cx:pt>
          <cx:pt idx="666">-0.017006008698489099</cx:pt>
          <cx:pt idx="667">-0.00317420755129508</cx:pt>
          <cx:pt idx="668">0.00318759400823281</cx:pt>
          <cx:pt idx="669">0.0011910819974272199</cx:pt>
          <cx:pt idx="670">0.000318115730990243</cx:pt>
          <cx:pt idx="671">0.00045898279707856703</cx:pt>
          <cx:pt idx="672">-0.00040587838080708002</cx:pt>
          <cx:pt idx="673">0.00096086508432561104</cx:pt>
          <cx:pt idx="674">0.00012435356959922801</cx:pt>
          <cx:pt idx="675">0.0012787406157198501</cx:pt>
          <cx:pt idx="676">0.0063410432823851302</cx:pt>
          <cx:pt idx="677">0.0208152595666838</cx:pt>
          <cx:pt idx="678">0.015118849979248301</cx:pt>
          <cx:pt idx="679">-0.0032255115664839001</cx:pt>
          <cx:pt idx="680">-0.0075464356264688497</cx:pt>
          <cx:pt idx="681">-0.020301368411613899</cx:pt>
          <cx:pt idx="682">0.01738469004195</cx:pt>
          <cx:pt idx="683">0.034365692555859202</cx:pt>
          <cx:pt idx="684">0.040908575338914899</cx:pt>
          <cx:pt idx="685">0.045686646071240899</cx:pt>
          <cx:pt idx="686">0.0069839689221108401</cx:pt>
          <cx:pt idx="687">0.0138884492382115</cx:pt>
          <cx:pt idx="688">0.010387235512198599</cx:pt>
          <cx:pt idx="689">-0.045207765567691301</cx:pt>
          <cx:pt idx="690">-0.040016487907901299</cx:pt>
          <cx:pt idx="691">0.0015683995219763201</cx:pt>
          <cx:pt idx="692">0.0021367940728780799</cx:pt>
          <cx:pt idx="693">-0.00102075233663621</cx:pt>
          <cx:pt idx="694">0.00033147642392070402</cx:pt>
          <cx:pt idx="695">0.0019918836129952698</cx:pt>
          <cx:pt idx="696">-0.0044049134143627402</cx:pt>
          <cx:pt idx="697">-0.00387337489557954</cx:pt>
          <cx:pt idx="698">-0.00103836493859709</cx:pt>
          <cx:pt idx="699">-0.00023795689599784601</cx:pt>
          <cx:pt idx="700">0.00023499278030066</cx:pt>
          <cx:pt idx="701">0.00071841326652797601</cx:pt>
          <cx:pt idx="702">0.00022998973256660899</cx:pt>
          <cx:pt idx="703">0.00098981945412880104</cx:pt>
          <cx:pt idx="704">0.0039941061782440704</cx:pt>
          <cx:pt idx="705">0.0104763178547321</cx:pt>
          <cx:pt idx="706">0.00574846657418832</cx:pt>
          <cx:pt idx="707">0.0080588798907979507</cx:pt>
          <cx:pt idx="708">0.0048336720775422901</cx:pt>
          <cx:pt idx="709">0.0073828232968172498</cx:pt>
          <cx:pt idx="710">0.016653995308263801</cx:pt>
          <cx:pt idx="711">0.026194310708825701</cx:pt>
          <cx:pt idx="712">0.017356928296465499</cx:pt>
          <cx:pt idx="713">0.016686394915747201</cx:pt>
          <cx:pt idx="714">0.030668849023963499</cx:pt>
          <cx:pt idx="715">0.035391835439403399</cx:pt>
          <cx:pt idx="716">0.044448543171640799</cx:pt>
          <cx:pt idx="717">0.027946742907776601</cx:pt>
          <cx:pt idx="718">0.019481072677922501</cx:pt>
          <cx:pt idx="719">0.032542330037176201</cx:pt>
          <cx:pt idx="720">0.0234028526884087</cx:pt>
          <cx:pt idx="721">0.0102442855541908</cx:pt>
          <cx:pt idx="722">-0.000154175844045842</cx:pt>
          <cx:pt idx="723">-0.00057069402849234895</cx:pt>
          <cx:pt idx="724">-2.8137688337702201e-05</cx:pt>
          <cx:pt idx="725">0.00015381714879145501</cx:pt>
          <cx:pt idx="726">-0.00085843907923117003</cx:pt>
          <cx:pt idx="727">0.00027121930316518101</cx:pt>
          <cx:pt idx="728">0.000194290644015176</cx:pt>
          <cx:pt idx="729">7.4219923623376093e-05</cx:pt>
          <cx:pt idx="730">-0.00018437150142601799</cx:pt>
          <cx:pt idx="731">-0.00032037165192308801</cx:pt>
          <cx:pt idx="732">-0.00039613797952934502</cx:pt>
          <cx:pt idx="733">0.0013244767560455699</cx:pt>
          <cx:pt idx="734">0.00229456815213543</cx:pt>
          <cx:pt idx="735">0.0074079694989808102</cx:pt>
          <cx:pt idx="736">0.014338045002646399</cx:pt>
          <cx:pt idx="737">0.024750698059732901</cx:pt>
          <cx:pt idx="738">0.018083676360041701</cx:pt>
          <cx:pt idx="739">0.018574001748011399</cx:pt>
          <cx:pt idx="740">0.034013493003257497</cx:pt>
          <cx:pt idx="741">0.053678246714248097</cx:pt>
          <cx:pt idx="742">0.057402249589642199</cx:pt>
          <cx:pt idx="743">0.032523098663151999</cx:pt>
          <cx:pt idx="744">0.029280397205589202</cx:pt>
          <cx:pt idx="745">0.032944844161309397</cx:pt>
          <cx:pt idx="746">0.027481746008853201</cx:pt>
          <cx:pt idx="747">0.022002708392573199</cx:pt>
          <cx:pt idx="748">0.015391608634525</cx:pt>
          <cx:pt idx="749">0.0089425097573089304</cx:pt>
          <cx:pt idx="750">0.0048524129006473496</cx:pt>
          <cx:pt idx="751">-5.7369711343410298e-06</cx:pt>
          <cx:pt idx="752">0.00017004131481193301</cx:pt>
          <cx:pt idx="753">-1.3069381919770199e-05</cx:pt>
          <cx:pt idx="754">-0.00036014141562396799</cx:pt>
          <cx:pt idx="755">0.00092042544505010603</cx:pt>
          <cx:pt idx="756">4.5800811673860301e-05</cx:pt>
          <cx:pt idx="757">-0.00019443226016127699</cx:pt>
          <cx:pt idx="758">0.00015221519463124301</cx:pt>
          <cx:pt idx="759">0.00019100052210609399</cx:pt>
          <cx:pt idx="760">-0.00062782599414916299</cx:pt>
          <cx:pt idx="761">0.00062412118712406402</cx:pt>
          <cx:pt idx="762">-9.0640099567396902e-05</cx:pt>
          <cx:pt idx="763">0.0011343834668226999</cx:pt>
          <cx:pt idx="764">0.00181843142678486</cx:pt>
          <cx:pt idx="765">0.0021492797711803202</cx:pt>
          <cx:pt idx="766">0.0047360508477871498</cx:pt>
          <cx:pt idx="767">0.00151566498544869</cx:pt>
          <cx:pt idx="768">0.0023170132021700998</cx:pt>
          <cx:pt idx="769">0.0046114335965273603</cx:pt>
          <cx:pt idx="770">0.0083619357495276301</cx:pt>
          <cx:pt idx="771">0.0062740147446190596</cx:pt>
          <cx:pt idx="772">0.0057620237130810402</cx:pt>
          <cx:pt idx="773">0.0041291658439850804</cx:pt>
          <cx:pt idx="774">0.0044740378410481401</cx:pt>
          <cx:pt idx="775">0.0043167527780329498</cx:pt>
          <cx:pt idx="776">0.0024196941602935501</cx:pt>
          <cx:pt idx="777">0.0021942003780917201</cx:pt>
          <cx:pt idx="778">0.0020300307275490301</cx:pt>
          <cx:pt idx="779">0.00072585508817381197</cx:pt>
          <cx:pt idx="780">-8.9421985799736394e-05</cx:pt>
          <cx:pt idx="781">-0.00027101345631132202</cx:pt>
          <cx:pt idx="782">0.000244088458206441</cx:pt>
          <cx:pt idx="783">-0.00024355080358817399</cx:pt>
        </cx:lvl>
      </cx:numDim>
    </cx:data>
    <cx:data id="173">
      <cx:numDim type="val">
        <cx:f>'001_WA_F - 副本'!$FR$1:$FR$784</cx:f>
        <cx:lvl ptCount="784" formatCode="G/通用格式">
          <cx:pt idx="0">0.00016319647142055201</cx:pt>
          <cx:pt idx="1">0.00046247802259672299</cx:pt>
          <cx:pt idx="2">0.000253434627123333</cx:pt>
          <cx:pt idx="3">0.00038229890633341001</cx:pt>
          <cx:pt idx="4">0.000376135485693773</cx:pt>
          <cx:pt idx="5">0.00066045080971403099</cx:pt>
          <cx:pt idx="6">0.00042238284879122899</cx:pt>
          <cx:pt idx="7">-0.00090060656728259999</cx:pt>
          <cx:pt idx="8">8.4659740939289595e-05</cx:pt>
          <cx:pt idx="9">0.00016329735550956999</cx:pt>
          <cx:pt idx="10">8.4817179429747005e-05</cx:pt>
          <cx:pt idx="11">0.000920080779731113</cx:pt>
          <cx:pt idx="12">0.00024943664073177901</cx:pt>
          <cx:pt idx="13">-0.00061716153543288398</cx:pt>
          <cx:pt idx="14">-0.00026665623653945002</cx:pt>
          <cx:pt idx="15">3.8993914592129601e-05</cx:pt>
          <cx:pt idx="16">9.4078806245992403e-05</cx:pt>
          <cx:pt idx="17">-0.00074317179486298505</cx:pt>
          <cx:pt idx="18">0.00041952653558717599</cx:pt>
          <cx:pt idx="19">-7.8567874554297293e-06</cx:pt>
          <cx:pt idx="20">-2.68447742689928e-06</cx:pt>
          <cx:pt idx="21">-0.00071512934440422801</cx:pt>
          <cx:pt idx="22">-0.00028667905730770402</cx:pt>
          <cx:pt idx="23">-0.00062448035523926298</cx:pt>
          <cx:pt idx="24">-2.42365802112673e-05</cx:pt>
          <cx:pt idx="25">-0.00020084908079906201</cx:pt>
          <cx:pt idx="26">0.00030154642397221202</cx:pt>
          <cx:pt idx="27">0.00072543353119174298</cx:pt>
          <cx:pt idx="28">-6.3783446592404099e-05</cx:pt>
          <cx:pt idx="29">7.5732653278304702e-06</cx:pt>
          <cx:pt idx="30">-0.00014859534270249099</cx:pt>
          <cx:pt idx="31">0.00087292829895813996</cx:pt>
          <cx:pt idx="32">0.00043905600518508598</cx:pt>
          <cx:pt idx="33">-0.00026027853568083998</cx:pt>
          <cx:pt idx="34">-0.00060605948329395503</cx:pt>
          <cx:pt idx="35">-0.00066702906940405301</cx:pt>
          <cx:pt idx="36">-0.0015634477543482201</cx:pt>
          <cx:pt idx="37">-0.0015197532427013601</cx:pt>
          <cx:pt idx="38">-0.00150749939653148</cx:pt>
          <cx:pt idx="39">-0.00189403525819925</cx:pt>
          <cx:pt idx="40">-0.0046919292403701197</cx:pt>
          <cx:pt idx="41">-0.00169540903455325</cx:pt>
          <cx:pt idx="42">-0.000369342060819067</cx:pt>
          <cx:pt idx="43">-0.00032721833556467901</cx:pt>
          <cx:pt idx="44">-0.00024104152971716201</cx:pt>
          <cx:pt idx="45">0.000237746682629606</cx:pt>
          <cx:pt idx="46">-0.00090584581528519305</cx:pt>
          <cx:pt idx="47">-0.00034965708723836298</cx:pt>
          <cx:pt idx="48">-0.00034875992568512298</cx:pt>
          <cx:pt idx="49">-0.00068344992010880396</cx:pt>
          <cx:pt idx="50">-0.00079271058657467898</cx:pt>
          <cx:pt idx="51">-0.0021453389724156299</cx:pt>
          <cx:pt idx="52">-0.00046931766472474299</cx:pt>
          <cx:pt idx="53">-0.000255884207048692</cx:pt>
          <cx:pt idx="54">0.00044730344452853401</cx:pt>
          <cx:pt idx="55">0.00070800393670829699</cx:pt>
          <cx:pt idx="56">-0.00017005823179201199</cx:pt>
          <cx:pt idx="57">0.00028336272412207101</cx:pt>
          <cx:pt idx="58">0.00018393494963803099</cx:pt>
          <cx:pt idx="59">0.00020224058668495999</cx:pt>
          <cx:pt idx="60">0.00023833857667522501</cx:pt>
          <cx:pt idx="61">6.0566101375789601e-05</cx:pt>
          <cx:pt idx="62">-0.00033801997145924698</cx:pt>
          <cx:pt idx="63">-0.0011854283950154</cx:pt>
          <cx:pt idx="64">-0.0025188946804816799</cx:pt>
          <cx:pt idx="65">-0.0040778612037687704</cx:pt>
          <cx:pt idx="66">-0.0095289769522819198</cx:pt>
          <cx:pt idx="67">-0.0096238379191966004</cx:pt>
          <cx:pt idx="68">-0.0148561670115264</cx:pt>
          <cx:pt idx="69">-0.0141029190102154</cx:pt>
          <cx:pt idx="70">-0.0127402425188153</cx:pt>
          <cx:pt idx="71">-0.0101274716274683</cx:pt>
          <cx:pt idx="72">-0.0077357475532934001</cx:pt>
          <cx:pt idx="73">-0.0054918374078958502</cx:pt>
          <cx:pt idx="74">-0.00217169033661746</cx:pt>
          <cx:pt idx="75">-0.0041315957551925301</cx:pt>
          <cx:pt idx="76">-0.00201926939708228</cx:pt>
          <cx:pt idx="77">-0.0014925852080826701</cx:pt>
          <cx:pt idx="78">-0.0015192055949456999</cx:pt>
          <cx:pt idx="79">-0.00072653278711317705</cx:pt>
          <cx:pt idx="80">0.00015788723467327899</cx:pt>
          <cx:pt idx="81">-0.000370627577231223</cx:pt>
          <cx:pt idx="82">0.000381669587030704</cx:pt>
          <cx:pt idx="83">0.00035188514423563501</cx:pt>
          <cx:pt idx="84">-0.00084192141012943403</cx:pt>
          <cx:pt idx="85">-0.000253202674537754</cx:pt>
          <cx:pt idx="86">-0.00044446857756814799</cx:pt>
          <cx:pt idx="87">-7.3204974855312007e-05</cx:pt>
          <cx:pt idx="88">-0.00058585419390722602</cx:pt>
          <cx:pt idx="89">0.00055094207595604398</cx:pt>
          <cx:pt idx="90">-0.0018868978531510899</cx:pt>
          <cx:pt idx="91">-0.0034024724699209001</cx:pt>
          <cx:pt idx="92">-0.0046256359168745896</cx:pt>
          <cx:pt idx="93">-0.0087419391236097706</cx:pt>
          <cx:pt idx="94">-0.015779042355456199</cx:pt>
          <cx:pt idx="95">-0.017625173721865301</cx:pt>
          <cx:pt idx="96">-0.033922555488930098</cx:pt>
          <cx:pt idx="97">-0.042839068201295002</cx:pt>
          <cx:pt idx="98">-0.027920716967156801</cx:pt>
          <cx:pt idx="99">-0.031972778603055203</cx:pt>
          <cx:pt idx="100">-0.030957286936222499</cx:pt>
          <cx:pt idx="101">-0.0169866230714407</cx:pt>
          <cx:pt idx="102">-0.0061830518424118601</cx:pt>
          <cx:pt idx="103">-0.0130356011165419</cx:pt>
          <cx:pt idx="104">-0.0059188673602726801</cx:pt>
          <cx:pt idx="105">-0.0014508592021989801</cx:pt>
          <cx:pt idx="106">-0.0029366514952068202</cx:pt>
          <cx:pt idx="107">0.00205757631796893</cx:pt>
          <cx:pt idx="108">-0.00065645177799474302</cx:pt>
          <cx:pt idx="109">-0.00030949396550696299</cx:pt>
          <cx:pt idx="110">0.00026365746127454898</cx:pt>
          <cx:pt idx="111">6.3196201803360802e-05</cx:pt>
          <cx:pt idx="112">-0.00031831713848699198</cx:pt>
          <cx:pt idx="113">0.00043491522406247899</cx:pt>
          <cx:pt idx="114">-7.70572150647902e-05</cx:pt>
          <cx:pt idx="115">0.00053454515384087503</cx:pt>
          <cx:pt idx="116">0.0019453940659995401</cx:pt>
          <cx:pt idx="117">0.0018505175851727799</cx:pt>
          <cx:pt idx="118">-0.00126653238323675</cx:pt>
          <cx:pt idx="119">-0.0049970126435046197</cx:pt>
          <cx:pt idx="120">-0.0165238182284713</cx:pt>
          <cx:pt idx="121">-0.027197166941133399</cx:pt>
          <cx:pt idx="122">-0.021325374401522899</cx:pt>
          <cx:pt idx="123">-0.0114526190685164</cx:pt>
          <cx:pt idx="124">-0.035370342134441901</cx:pt>
          <cx:pt idx="125">-0.0348635864692887</cx:pt>
          <cx:pt idx="126">-0.019156396776571501</cx:pt>
          <cx:pt idx="127">-0.0057988227600847698</cx:pt>
          <cx:pt idx="128">0.0157892375992244</cx:pt>
          <cx:pt idx="129">0.039064252948849597</cx:pt>
          <cx:pt idx="130">0.049811212137815898</cx:pt>
          <cx:pt idx="131">0.031635124728013699</cx:pt>
          <cx:pt idx="132">0.026344310609949</cx:pt>
          <cx:pt idx="133">0.0229344602516076</cx:pt>
          <cx:pt idx="134">0.014622002594202601</cx:pt>
          <cx:pt idx="135">0.015470366228996099</cx:pt>
          <cx:pt idx="136">0.011060004488769299</cx:pt>
          <cx:pt idx="137">0.0018076602291664399</cx:pt>
          <cx:pt idx="138">-0.00020742277023669899</cx:pt>
          <cx:pt idx="139">-0.00033128632151397199</cx:pt>
          <cx:pt idx="140">-0.00057823338795188702</cx:pt>
          <cx:pt idx="141">0.00055103888068295896</cx:pt>
          <cx:pt idx="142">0.000183644348445981</cx:pt>
          <cx:pt idx="143">-0.00051995891991992696</cx:pt>
          <cx:pt idx="144">-0.000159208217876388</cx:pt>
          <cx:pt idx="145">0.0099379029583297595</cx:pt>
          <cx:pt idx="146">0.0030168658669279102</cx:pt>
          <cx:pt idx="147">-0.0181990006633833</cx:pt>
          <cx:pt idx="148">-0.0076456838901252802</cx:pt>
          <cx:pt idx="149">0.0062056816797209898</cx:pt>
          <cx:pt idx="150">-0.00807919154016957</cx:pt>
          <cx:pt idx="151">0.037334294311573001</cx:pt>
          <cx:pt idx="152">0.049243409608641403</cx:pt>
          <cx:pt idx="153">0.054453609354253099</cx:pt>
          <cx:pt idx="154">0.027986543825598301</cx:pt>
          <cx:pt idx="155">-0.0129388654278219</cx:pt>
          <cx:pt idx="156">-0.038913491154447803</cx:pt>
          <cx:pt idx="157">0.042484803606011798</cx:pt>
          <cx:pt idx="158">0.0469208656035544</cx:pt>
          <cx:pt idx="159">0.024468104501693601</cx:pt>
          <cx:pt idx="160">0.043571652116955503</cx:pt>
          <cx:pt idx="161">0.0224755485209512</cx:pt>
          <cx:pt idx="162">0.0132471595060486</cx:pt>
          <cx:pt idx="163">0.014075951933594601</cx:pt>
          <cx:pt idx="164">0.014535780875944</cx:pt>
          <cx:pt idx="165">0.0045332030659183103</cx:pt>
          <cx:pt idx="166">0.00074328726915203305</cx:pt>
          <cx:pt idx="167">0.00119693039333085</cx:pt>
          <cx:pt idx="168">-0.00065810051955966797</cx:pt>
          <cx:pt idx="169">6.27061687254425e-06</cx:pt>
          <cx:pt idx="170">0.00090407585444091598</cx:pt>
          <cx:pt idx="171">-0.0035032562917413999</cx:pt>
          <cx:pt idx="172">-0.0017610290785039699</cx:pt>
          <cx:pt idx="173">0.0082811639280319406</cx:pt>
          <cx:pt idx="174">0.0026438229449690198</cx:pt>
          <cx:pt idx="175">-0.00992102264590633</cx:pt>
          <cx:pt idx="176">0.019602992413986001</cx:pt>
          <cx:pt idx="177">0.034217824665805099</cx:pt>
          <cx:pt idx="178">0.047458383224574102</cx:pt>
          <cx:pt idx="179">0.073920836463731807</cx:pt>
          <cx:pt idx="180">0.060856466973807498</cx:pt>
          <cx:pt idx="181">0.095440018711991106</cx:pt>
          <cx:pt idx="182">0.051130433515918998</cx:pt>
          <cx:pt idx="183">0.054468529124996799</cx:pt>
          <cx:pt idx="184">0.087740383676769201</cx:pt>
          <cx:pt idx="185">0.099988831506240994</cx:pt>
          <cx:pt idx="186">0.065318768245285402</cx:pt>
          <cx:pt idx="187">0.014194373911662299</cx:pt>
          <cx:pt idx="188">0.017053675268051401</cx:pt>
          <cx:pt idx="189">-0.00650441731377691</cx:pt>
          <cx:pt idx="190">-0.031774790709280298</cx:pt>
          <cx:pt idx="191">-0.0081540305337479899</cx:pt>
          <cx:pt idx="192">0.0141598906914312</cx:pt>
          <cx:pt idx="193">0.0077777500279794104</cx:pt>
          <cx:pt idx="194">0.0015014026061354901</cx:pt>
          <cx:pt idx="195">-0.00096821250178899998</cx:pt>
          <cx:pt idx="196">0.00096993156359253803</cx:pt>
          <cx:pt idx="197">-0.00050660552523660804</cx:pt>
          <cx:pt idx="198">0.00185417296334429</cx:pt>
          <cx:pt idx="199">-0.00055670942945503302</cx:pt>
          <cx:pt idx="200">-0.0173285446764255</cx:pt>
          <cx:pt idx="201">-0.0281788878822011</cx:pt>
          <cx:pt idx="202">-0.015546688463924801</cx:pt>
          <cx:pt idx="203">-0.020988584871528</cx:pt>
          <cx:pt idx="204">-0.0044354069250064198</cx:pt>
          <cx:pt idx="205">0.040150186800694501</cx:pt>
          <cx:pt idx="206">0.049473998490385702</cx:pt>
          <cx:pt idx="207">0.062708829304984601</cx:pt>
          <cx:pt idx="208">0.079422830386669405</cx:pt>
          <cx:pt idx="209">0.047888244337435201</cx:pt>
          <cx:pt idx="210">0.025618356790666302</cx:pt>
          <cx:pt idx="211">0.022572960500026901</cx:pt>
          <cx:pt idx="212">0.069223607502940807</cx:pt>
          <cx:pt idx="213">0.054282823171302598</cx:pt>
          <cx:pt idx="214">0.032579543326745203</cx:pt>
          <cx:pt idx="215">0.0117588911388011</cx:pt>
          <cx:pt idx="216">-0.0047373976012409103</cx:pt>
          <cx:pt idx="217">-0.011006721099833101</cx:pt>
          <cx:pt idx="218">-0.050046072061151602</cx:pt>
          <cx:pt idx="219">-0.0298626763457365</cx:pt>
          <cx:pt idx="220">-0.015479866707890399</cx:pt>
          <cx:pt idx="221">-0.0056455951701405698</cx:pt>
          <cx:pt idx="222">-0.00078089946777152198</cx:pt>
          <cx:pt idx="223">0.0010854349367826999</cx:pt>
          <cx:pt idx="224">-0.000149005627267642</cx:pt>
          <cx:pt idx="225">-0.00065462606337405704</cx:pt>
          <cx:pt idx="226">0.0015154462899531699</cx:pt>
          <cx:pt idx="227">0.00056017466835343204</cx:pt>
          <cx:pt idx="228">-0.020202382935266699</cx:pt>
          <cx:pt idx="229">-0.021809266403220898</cx:pt>
          <cx:pt idx="230">0.0031106726799983199</cx:pt>
          <cx:pt idx="231">-0.011842228433886</cx:pt>
          <cx:pt idx="232">0.045722753415830902</cx:pt>
          <cx:pt idx="233">0.029183816830238098</cx:pt>
          <cx:pt idx="234">0.0139849654973892</cx:pt>
          <cx:pt idx="235">0.038823037848013199</cx:pt>
          <cx:pt idx="236">0.010098497457602501</cx:pt>
          <cx:pt idx="237">0.039617862076978698</cx:pt>
          <cx:pt idx="238">-0.00096383296196284702</cx:pt>
          <cx:pt idx="239">0.035940132946315498</cx:pt>
          <cx:pt idx="240">-0.025871345866054302</cx:pt>
          <cx:pt idx="241">-0.064353486219291905</cx:pt>
          <cx:pt idx="242">-0.0160769954257634</cx:pt>
          <cx:pt idx="243">0.0036921686115589701</cx:pt>
          <cx:pt idx="244">-0.0233282328465154</cx:pt>
          <cx:pt idx="245">0.021977019400747599</cx:pt>
          <cx:pt idx="246">-0.0265538494710389</cx:pt>
          <cx:pt idx="247">-0.042950905691331497</cx:pt>
          <cx:pt idx="248">-0.018555124875818101</cx:pt>
          <cx:pt idx="249">0.0017605199806706401</cx:pt>
          <cx:pt idx="250">0.0045176607611334199</cx:pt>
          <cx:pt idx="251">0.0016935330619655101</cx:pt>
          <cx:pt idx="252">-2.6085558032190401e-05</cx:pt>
          <cx:pt idx="253">0.00058541912822600501</cx:pt>
          <cx:pt idx="254">0.00283191819183065</cx:pt>
          <cx:pt idx="255">0.0052848580934972897</cx:pt>
          <cx:pt idx="256">-0.00290941660789883</cx:pt>
          <cx:pt idx="257">-0.015351560422053699</cx:pt>
          <cx:pt idx="258">0.022198841064233501</cx:pt>
          <cx:pt idx="259">-0.00542399482208382</cx:pt>
          <cx:pt idx="260">0.013020703045359201</cx:pt>
          <cx:pt idx="261">0.048932740363658501</cx:pt>
          <cx:pt idx="262">-0.0068966337837123399</cx:pt>
          <cx:pt idx="263">-0.033225231209481003</cx:pt>
          <cx:pt idx="264">-0.044594539837159899</cx:pt>
          <cx:pt idx="265">-0.0137028482070833</cx:pt>
          <cx:pt idx="266">-0.047864650727922002</cx:pt>
          <cx:pt idx="267">-0.040093491852057898</cx:pt>
          <cx:pt idx="268">-0.077248337636953504</cx:pt>
          <cx:pt idx="269">-0.027905810524080501</cx:pt>
          <cx:pt idx="270">-0.047001069968479303</cx:pt>
          <cx:pt idx="271">0.0155846069620845</cx:pt>
          <cx:pt idx="272">0.052910019350771997</cx:pt>
          <cx:pt idx="273">0.0181291639050624</cx:pt>
          <cx:pt idx="274">-0.0026929410756663099</cx:pt>
          <cx:pt idx="275">-0.046606652134029501</cx:pt>
          <cx:pt idx="276">-0.025169364108729501</cx:pt>
          <cx:pt idx="277">-0.0040004006823315397</cx:pt>
          <cx:pt idx="278">0.00618645355884208</cx:pt>
          <cx:pt idx="279">0.0035730654694309202</cx:pt>
          <cx:pt idx="280">0.00094780045798129498</cx:pt>
          <cx:pt idx="281">4.6879061502024701e-05</cx:pt>
          <cx:pt idx="282">0.0018583521459747199</cx:pt>
          <cx:pt idx="283">0.0043725876378023004</cx:pt>
          <cx:pt idx="284">8.1257197056472998e-05</cx:pt>
          <cx:pt idx="285">-0.0042796197734648704</cx:pt>
          <cx:pt idx="286">0.010229204532337499</cx:pt>
          <cx:pt idx="287">-0.015519509838054901</cx:pt>
          <cx:pt idx="288">-0.0019109142569203601</cx:pt>
          <cx:pt idx="289">0.0032869979224484699</cx:pt>
          <cx:pt idx="290">-0.072049923283326198</cx:pt>
          <cx:pt idx="291">-0.077711327778197503</cx:pt>
          <cx:pt idx="292">-0.035493961975320301</cx:pt>
          <cx:pt idx="293">-0.083353733289972295</cx:pt>
          <cx:pt idx="294">-0.104149392123996</cx:pt>
          <cx:pt idx="295">-0.105861803313592</cx:pt>
          <cx:pt idx="296">-0.071662276303713301</cx:pt>
          <cx:pt idx="297">-0.0278824522635003</cx:pt>
          <cx:pt idx="298">0.00192777408928866</cx:pt>
          <cx:pt idx="299">0.046795911958679402</cx:pt>
          <cx:pt idx="300">0.076114274303000398</cx:pt>
          <cx:pt idx="301">0.0071764397355640096</cx:pt>
          <cx:pt idx="302">0.024300693135169301</cx:pt>
          <cx:pt idx="303">0.015974903194138902</cx:pt>
          <cx:pt idx="304">0.0024803649688962801</cx:pt>
          <cx:pt idx="305">0.0109875231675386</cx:pt>
          <cx:pt idx="306">0.0041582875525079397</cx:pt>
          <cx:pt idx="307">0.0014754867311808</cx:pt>
          <cx:pt idx="308">-0.00074170202718967402</cx:pt>
          <cx:pt idx="309">-3.4575069627277101e-06</cx:pt>
          <cx:pt idx="310">0.0041400467965790203</cx:pt>
          <cx:pt idx="311">-0.0037562478848045099</cx:pt>
          <cx:pt idx="312">-0.0038579221884202002</cx:pt>
          <cx:pt idx="313">-0.00240174479617107</cx:pt>
          <cx:pt idx="314">0.022290261845764801</cx:pt>
          <cx:pt idx="315">0.0081625881972666008</cx:pt>
          <cx:pt idx="316">0.0124948839744853</cx:pt>
          <cx:pt idx="317">-0.020820573638089299</cx:pt>
          <cx:pt idx="318">-0.069190925368820003</cx:pt>
          <cx:pt idx="319">-0.0529987807509631</cx:pt>
          <cx:pt idx="320">-0.0310337716500898</cx:pt>
          <cx:pt idx="321">-0.081692158302861001</cx:pt>
          <cx:pt idx="322">-0.071910263098452901</cx:pt>
          <cx:pt idx="323">-0.048094657342210398</cx:pt>
          <cx:pt idx="324">0.0280766560178227</cx:pt>
          <cx:pt idx="325">0.045927148225744098</cx:pt>
          <cx:pt idx="326">0.037951405271270999</cx:pt>
          <cx:pt idx="327">0.026613111291066801</cx:pt>
          <cx:pt idx="328">0.063289693292333402</cx:pt>
          <cx:pt idx="329">0.022952777732997899</cx:pt>
          <cx:pt idx="330">0.046304582004985301</cx:pt>
          <cx:pt idx="331">0.034609668016705501</cx:pt>
          <cx:pt idx="332">0.012633081255047401</cx:pt>
          <cx:pt idx="333">0.0057712076374966201</cx:pt>
          <cx:pt idx="334">0.0057654510059625703</cx:pt>
          <cx:pt idx="335">0.00013324095834138901</cx:pt>
          <cx:pt idx="336">-0.00013307152902135199</cx:pt>
          <cx:pt idx="337">0.000418218350325795</cx:pt>
          <cx:pt idx="338">0.0034392092821724702</cx:pt>
          <cx:pt idx="339">-0.0078400606323015803</cx:pt>
          <cx:pt idx="340">0.026081298908533099</cx:pt>
          <cx:pt idx="341">0.00537076718883515</cx:pt>
          <cx:pt idx="342">-0.0025337235183205899</cx:pt>
          <cx:pt idx="343">0.0069514312277456497</cx:pt>
          <cx:pt idx="344">-0.00728856021395753</cx:pt>
          <cx:pt idx="345">-0.041227018350377197</cx:pt>
          <cx:pt idx="346">-0.090316078149065906</cx:pt>
          <cx:pt idx="347">-0.0578194830037611</cx:pt>
          <cx:pt idx="348">-0.066520015577572797</cx:pt>
          <cx:pt idx="349">-0.017005534702374401</cx:pt>
          <cx:pt idx="350">-0.0130590560918577</cx:pt>
          <cx:pt idx="351">0.0128115440283963</cx:pt>
          <cx:pt idx="352">0.0248932462154559</cx:pt>
          <cx:pt idx="353">0.023818476083931599</cx:pt>
          <cx:pt idx="354">0.059577345876249299</cx:pt>
          <cx:pt idx="355">0.015748740630273299</cx:pt>
          <cx:pt idx="356">0.059960414997900398</cx:pt>
          <cx:pt idx="357">0.048598441293735098</cx:pt>
          <cx:pt idx="358">0.038162460163003002</cx:pt>
          <cx:pt idx="359">0.0259185800213955</cx:pt>
          <cx:pt idx="360">-0.016989639572666599</cx:pt>
          <cx:pt idx="361">0.0017216926182836</cx:pt>
          <cx:pt idx="362">0.0040627117304927202</cx:pt>
          <cx:pt idx="363">-0.00030536791902624098</cx:pt>
          <cx:pt idx="364">-0.00049521010814212898</cx:pt>
          <cx:pt idx="365">-0.00033254797304873798</cx:pt>
          <cx:pt idx="366">0.00027267774280581098</cx:pt>
          <cx:pt idx="367">-0.0076345965599448704</cx:pt>
          <cx:pt idx="368">0.0210135329711847</cx:pt>
          <cx:pt idx="369">0.0052629077743674103</cx:pt>
          <cx:pt idx="370">-0.028465269058816901</cx:pt>
          <cx:pt idx="371">0.0140908542296729</cx:pt>
          <cx:pt idx="372">-0.0024658566740390999</cx:pt>
          <cx:pt idx="373">-0.030704605849149798</cx:pt>
          <cx:pt idx="374">-0.035305685685087899</cx:pt>
          <cx:pt idx="375">-0.039009157276329601</cx:pt>
          <cx:pt idx="376">-0.0221832392446712</cx:pt>
          <cx:pt idx="377">0.0181954238967229</cx:pt>
          <cx:pt idx="378">0.032000944689277402</cx:pt>
          <cx:pt idx="379">0.025179325879481101</cx:pt>
          <cx:pt idx="380">0.0283635153224925</cx:pt>
          <cx:pt idx="381">0.032237762028750297</cx:pt>
          <cx:pt idx="382">-0.0053885654262366602</cx:pt>
          <cx:pt idx="383">-0.019040296692960298</cx:pt>
          <cx:pt idx="384">0.0459831463527961</cx:pt>
          <cx:pt idx="385">0.021600030631001299</cx:pt>
          <cx:pt idx="386">0.0034281675898518498</cx:pt>
          <cx:pt idx="387">-0.020477746089599399</cx:pt>
          <cx:pt idx="388">-0.047905974348949998</cx:pt>
          <cx:pt idx="389">-0.0184736634852368</cx:pt>
          <cx:pt idx="390">-0.0095947834366071991</cx:pt>
          <cx:pt idx="391">-0.00038808317544299998</cx:pt>
          <cx:pt idx="392">-3.7264771004647897e-05</cx:pt>
          <cx:pt idx="393">0.00036622214267931398</cx:pt>
          <cx:pt idx="394">2.4484811678587699e-05</cx:pt>
          <cx:pt idx="395">0.000774581098934532</cx:pt>
          <cx:pt idx="396">0.0130534111390873</cx:pt>
          <cx:pt idx="397">-0.0136620791814303</cx:pt>
          <cx:pt idx="398">-0.0302561770269895</cx:pt>
          <cx:pt idx="399">0.00015698814754916201</cx:pt>
          <cx:pt idx="400">0.015232216379219199</cx:pt>
          <cx:pt idx="401">0.046147308764595198</cx:pt>
          <cx:pt idx="402">0.036524874942944603</cx:pt>
          <cx:pt idx="403">0.0032284728475219199</cx:pt>
          <cx:pt idx="404">0.026311814406301499</cx:pt>
          <cx:pt idx="405">0.0531018777813312</cx:pt>
          <cx:pt idx="406">0.011197586871909001</cx:pt>
          <cx:pt idx="407">0.047585978644709502</cx:pt>
          <cx:pt idx="408">0.015103823131261599</cx:pt>
          <cx:pt idx="409">0.019864569783271498</cx:pt>
          <cx:pt idx="410">0.0088649262351498601</cx:pt>
          <cx:pt idx="411">-0.034807684061578803</cx:pt>
          <cx:pt idx="412">0.0054737323749901399</cx:pt>
          <cx:pt idx="413">-0.0129873749076792</cx:pt>
          <cx:pt idx="414">-0.024333662104374099</cx:pt>
          <cx:pt idx="415">-0.039778431150002701</cx:pt>
          <cx:pt idx="416">-0.061580858285817199</cx:pt>
          <cx:pt idx="417">-0.0238179948086755</cx:pt>
          <cx:pt idx="418">-0.0074797656174510202</cx:pt>
          <cx:pt idx="419">0.00032150178438938501</cx:pt>
          <cx:pt idx="420">-0.00017289217840878301</cx:pt>
          <cx:pt idx="421">0.00110595430814102</cx:pt>
          <cx:pt idx="422">0.000108208351008375</cx:pt>
          <cx:pt idx="423">-0.0010171897020053099</cx:pt>
          <cx:pt idx="424">0.0037892316741529402</cx:pt>
          <cx:pt idx="425">-0.0159143396939198</cx:pt>
          <cx:pt idx="426">-0.044576791638590497</cx:pt>
          <cx:pt idx="427">-0.019179652121786499</cx:pt>
          <cx:pt idx="428">0.0098854224082524297</cx:pt>
          <cx:pt idx="429">0.068775650341769495</cx:pt>
          <cx:pt idx="430">0.081804140319623603</cx:pt>
          <cx:pt idx="431">0.087853249715889203</cx:pt>
          <cx:pt idx="432">0.077582762457057794</cx:pt>
          <cx:pt idx="433">0.037877453141428701</cx:pt>
          <cx:pt idx="434">-0.0068014652463011596</cx:pt>
          <cx:pt idx="435">0.043553926483916698</cx:pt>
          <cx:pt idx="436">0.058232761333816198</cx:pt>
          <cx:pt idx="437">0.060162964494061603</cx:pt>
          <cx:pt idx="438">-0.029036578248085299</cx:pt>
          <cx:pt idx="439">-0.083746863321989898</cx:pt>
          <cx:pt idx="440">-0.043408891803207297</cx:pt>
          <cx:pt idx="441">-0.013434205382263999</cx:pt>
          <cx:pt idx="442">0.0055059754121246302</cx:pt>
          <cx:pt idx="443">-0.028760511430142799</cx:pt>
          <cx:pt idx="444">-0.048708565698206203</cx:pt>
          <cx:pt idx="445">-0.023953154289854599</cx:pt>
          <cx:pt idx="446">-0.0036366311890704199</cx:pt>
          <cx:pt idx="447">-0.00063439489987052503</cx:pt>
          <cx:pt idx="448">0.00041219874096899201</cx:pt>
          <cx:pt idx="449">6.0032584568151498e-05</cx:pt>
          <cx:pt idx="450">0.00095966122396213801</cx:pt>
          <cx:pt idx="451">-0.0050826671193583703</cx:pt>
          <cx:pt idx="452">-0.0178522442635985</cx:pt>
          <cx:pt idx="453">-0.057520165177579498</cx:pt>
          <cx:pt idx="454">-0.056386516599412198</cx:pt>
          <cx:pt idx="455">-0.038633675150178903</cx:pt>
          <cx:pt idx="456">-0.019424781008079799</cx:pt>
          <cx:pt idx="457">0.032012946556005603</cx:pt>
          <cx:pt idx="458">0.063996424209866704</cx:pt>
          <cx:pt idx="459">0.094326082399941502</cx:pt>
          <cx:pt idx="460">0.120422944642629</cx:pt>
          <cx:pt idx="461">0.065315180070860596</cx:pt>
          <cx:pt idx="462">-0.0056922235464717799</cx:pt>
          <cx:pt idx="463">0.0210902996232873</cx:pt>
          <cx:pt idx="464">0.051141911920926403</cx:pt>
          <cx:pt idx="465">0.0066640116163646304</cx:pt>
          <cx:pt idx="466">-0.049511283945292597</cx:pt>
          <cx:pt idx="467">-0.094316102488812698</cx:pt>
          <cx:pt idx="468">-0.073972774291120993</cx:pt>
          <cx:pt idx="469">-0.050647495543111098</cx:pt>
          <cx:pt idx="470">0.0022367544434261899</cx:pt>
          <cx:pt idx="471">-0.0214736144658055</cx:pt>
          <cx:pt idx="472">-0.029922824590948398</cx:pt>
          <cx:pt idx="473">-0.0235850203443062</cx:pt>
          <cx:pt idx="474">-0.0094225706366566301</cx:pt>
          <cx:pt idx="475">0.00016057845385939799</cx:pt>
          <cx:pt idx="476">-0.00071858358171837504</cx:pt>
          <cx:pt idx="477">-0.00034872245950790703</cx:pt>
          <cx:pt idx="478">0.00046447519666109897</cx:pt>
          <cx:pt idx="479">-0.0095802878370193998</cx:pt>
          <cx:pt idx="480">-0.040735236312038597</cx:pt>
          <cx:pt idx="481">-0.068173069316551094</cx:pt>
          <cx:pt idx="482">-0.076306269285369002</cx:pt>
          <cx:pt idx="483">-0.059678153394640901</cx:pt>
          <cx:pt idx="484">-0.063418617895504098</cx:pt>
          <cx:pt idx="485">-0.049124142186562199</cx:pt>
          <cx:pt idx="486">-0.010121255215724901</cx:pt>
          <cx:pt idx="487">0.0521365128712762</cx:pt>
          <cx:pt idx="488">0.068395684615855407</cx:pt>
          <cx:pt idx="489">0.055718983571854702</cx:pt>
          <cx:pt idx="490">-0.0037449525160881598</cx:pt>
          <cx:pt idx="491">0.026185895026829401</cx:pt>
          <cx:pt idx="492">-0.013860423055562799</cx:pt>
          <cx:pt idx="493">-0.046926514285163298</cx:pt>
          <cx:pt idx="494">-0.020803792401586099</cx:pt>
          <cx:pt idx="495">-0.085746788449749797</cx:pt>
          <cx:pt idx="496">-0.0550041609380581</cx:pt>
          <cx:pt idx="497">-0.035681789211515498</cx:pt>
          <cx:pt idx="498">-0.020689499938892401</cx:pt>
          <cx:pt idx="499">-0.0371339161848721</cx:pt>
          <cx:pt idx="500">-0.032224945949204303</cx:pt>
          <cx:pt idx="501">-0.0140316113382096</cx:pt>
          <cx:pt idx="502">-0.0031014697614827002</cx:pt>
          <cx:pt idx="503">-0.00045585517617027598</cx:pt>
          <cx:pt idx="504">-2.5516101285917501e-06</cx:pt>
          <cx:pt idx="505">-0.00031938199149429502</cx:pt>
          <cx:pt idx="506">0.0015816757964980199</cx:pt>
          <cx:pt idx="507">-0.0142243384927511</cx:pt>
          <cx:pt idx="508">-0.042813706801935303</cx:pt>
          <cx:pt idx="509">-0.049987112336988097</cx:pt>
          <cx:pt idx="510">-0.0603886727029515</cx:pt>
          <cx:pt idx="511">-0.084601788817709897</cx:pt>
          <cx:pt idx="512">-0.0955341368952069</cx:pt>
          <cx:pt idx="513">-0.094306743382754896</cx:pt>
          <cx:pt idx="514">-0.056547198613144098</cx:pt>
          <cx:pt idx="515">-0.017902589631927299</cx:pt>
          <cx:pt idx="516">-0.024381479645644601</cx:pt>
          <cx:pt idx="517">0.041652517100673303</cx:pt>
          <cx:pt idx="518">-0.0041143265592253099</cx:pt>
          <cx:pt idx="519">-0.010394323601165999</cx:pt>
          <cx:pt idx="520">-0.028376465030492501</cx:pt>
          <cx:pt idx="521">-0.0022005867150193901</cx:pt>
          <cx:pt idx="522">-0.0023062918980036201</cx:pt>
          <cx:pt idx="523">-0.034175936167195498</cx:pt>
          <cx:pt idx="524">-0.023382407024610901</cx:pt>
          <cx:pt idx="525">-0.024685961099059701</cx:pt>
          <cx:pt idx="526">-0.044586314175157099</cx:pt>
          <cx:pt idx="527">-0.0518723181333322</cx:pt>
          <cx:pt idx="528">-0.0355749523015777</cx:pt>
          <cx:pt idx="529">-0.0082941745213369507</cx:pt>
          <cx:pt idx="530">0.0017623587583967799</cx:pt>
          <cx:pt idx="531">-6.3514739371291597e-05</cx:pt>
          <cx:pt idx="532">-0.00054170149828843103</cx:pt>
          <cx:pt idx="533">0.00089448289288498301</cx:pt>
          <cx:pt idx="534">0.00094796938121085802</cx:pt>
          <cx:pt idx="535">-0.0097034223532823805</cx:pt>
          <cx:pt idx="536">-0.0224726185641081</cx:pt>
          <cx:pt idx="537">-0.021017647472839102</cx:pt>
          <cx:pt idx="538">-0.037869086404890701</cx:pt>
          <cx:pt idx="539">-0.059219760044360699</cx:pt>
          <cx:pt idx="540">-0.093671218798076494</cx:pt>
          <cx:pt idx="541">-0.13683627432933401</cx:pt>
          <cx:pt idx="542">-0.11038500645773</cx:pt>
          <cx:pt idx="543">-0.12358429351172701</cx:pt>
          <cx:pt idx="544">-0.10154434548228</cx:pt>
          <cx:pt idx="545">-0.070178298220222896</cx:pt>
          <cx:pt idx="546">-0.040019540056610202</cx:pt>
          <cx:pt idx="547">0.010932931339049601</cx:pt>
          <cx:pt idx="548">0.0125575350935622</cx:pt>
          <cx:pt idx="549">0.015755493023090001</cx:pt>
          <cx:pt idx="550">0.021244570600423601</cx:pt>
          <cx:pt idx="551">0.0190228486990397</cx:pt>
          <cx:pt idx="552">-0.021840790739608901</cx:pt>
          <cx:pt idx="553">-0.040927400842578898</cx:pt>
          <cx:pt idx="554">-0.054552379831960603</cx:pt>
          <cx:pt idx="555">-0.047162304177297998</cx:pt>
          <cx:pt idx="556">-0.032019995800666903</cx:pt>
          <cx:pt idx="557">-0.0082300704382925506</cx:pt>
          <cx:pt idx="558">-0.0024092428223949401</cx:pt>
          <cx:pt idx="559">-0.00042569323308594198</cx:pt>
          <cx:pt idx="560">-0.00024697426022975101</cx:pt>
          <cx:pt idx="561">8.4582082576767402e-05</cx:pt>
          <cx:pt idx="562">-0.0012145194791686801</cx:pt>
          <cx:pt idx="563">-0.0061471698932087501</cx:pt>
          <cx:pt idx="564">-0.0067602558635461302</cx:pt>
          <cx:pt idx="565">-0.00055347767998525802</cx:pt>
          <cx:pt idx="566">-0.017349543252284199</cx:pt>
          <cx:pt idx="567">-0.024203777292121999</cx:pt>
          <cx:pt idx="568">-0.0242891835010259</cx:pt>
          <cx:pt idx="569">-0.084675499955594105</cx:pt>
          <cx:pt idx="570">-0.106677738384663</cx:pt>
          <cx:pt idx="571">-0.11647148418754801</cx:pt>
          <cx:pt idx="572">-0.12190163907967499</cx:pt>
          <cx:pt idx="573">-0.075409278828750106</cx:pt>
          <cx:pt idx="574">-0.048999066398461001</cx:pt>
          <cx:pt idx="575">-0.0031043067802747201</cx:pt>
          <cx:pt idx="576">-0.011284621587084801</cx:pt>
          <cx:pt idx="577">0.0075198342996516199</cx:pt>
          <cx:pt idx="578">0.032291919652328603</cx:pt>
          <cx:pt idx="579">0.042415694508875799</cx:pt>
          <cx:pt idx="580">-0.0192736962309163</cx:pt>
          <cx:pt idx="581">-0.046328486636266</cx:pt>
          <cx:pt idx="582">-0.040784832569541303</cx:pt>
          <cx:pt idx="583">-0.033174672800558302</cx:pt>
          <cx:pt idx="584">-0.0218574211848808</cx:pt>
          <cx:pt idx="585">-0.0084063793400496901</cx:pt>
          <cx:pt idx="586">-0.0026505748772648599</cx:pt>
          <cx:pt idx="587">-0.000154282357096166</cx:pt>
          <cx:pt idx="588">0.00059612588464574704</cx:pt>
          <cx:pt idx="589">-0.00057530104004409105</cx:pt>
          <cx:pt idx="590">-8.9318287520198094e-05</cx:pt>
          <cx:pt idx="591">-0.00321209742014384</cx:pt>
          <cx:pt idx="592">0.0028719950639135398</cx:pt>
          <cx:pt idx="593">0.0182760419394087</cx:pt>
          <cx:pt idx="594">0.0225772357396542</cx:pt>
          <cx:pt idx="595">0.041473971355968801</cx:pt>
          <cx:pt idx="596">0.035385342634823402</cx:pt>
          <cx:pt idx="597">0.00033089115225955402</cx:pt>
          <cx:pt idx="598">0.00541801357093738</cx:pt>
          <cx:pt idx="599">-0.0258529945018484</cx:pt>
          <cx:pt idx="600">-0.035484717847697002</cx:pt>
          <cx:pt idx="601">-0.071748460476338802</cx:pt>
          <cx:pt idx="602">-0.037486650923361599</cx:pt>
          <cx:pt idx="603">0.0032434077044167101</cx:pt>
          <cx:pt idx="604">0.00643634681727113</cx:pt>
          <cx:pt idx="605">-0.039337784579130598</cx:pt>
          <cx:pt idx="606">0.0010820753798449099</cx:pt>
          <cx:pt idx="607">-0.030002462470101202</cx:pt>
          <cx:pt idx="608">-0.029787983539478601</cx:pt>
          <cx:pt idx="609">-0.042434055015963201</cx:pt>
          <cx:pt idx="610">-0.045662545646584798</cx:pt>
          <cx:pt idx="611">-0.027863684533154499</cx:pt>
          <cx:pt idx="612">-0.0122553395105774</cx:pt>
          <cx:pt idx="613">-0.0072834992961984899</cx:pt>
          <cx:pt idx="614">-0.00269373822642569</cx:pt>
          <cx:pt idx="615">-4.1285648675788298e-05</cx:pt>
          <cx:pt idx="616">-0.00061685652504740805</cx:pt>
          <cx:pt idx="617">0.00043893780704549698</cx:pt>
          <cx:pt idx="618">-0.0018532951319896001</cx:pt>
          <cx:pt idx="619">-0.00294850802735435</cx:pt>
          <cx:pt idx="620">-0.00057421470617356599</cx:pt>
          <cx:pt idx="621">0.022500987670303198</cx:pt>
          <cx:pt idx="622">0.040038662069278801</cx:pt>
          <cx:pt idx="623">0.051642514987886197</cx:pt>
          <cx:pt idx="624">0.054901480389186103</cx:pt>
          <cx:pt idx="625">0.044153318268667197</cx:pt>
          <cx:pt idx="626">0.058271826092898701</cx:pt>
          <cx:pt idx="627">0.064358795467556407</cx:pt>
          <cx:pt idx="628">0.016914953804210198</cx:pt>
          <cx:pt idx="629">0.0063593933793772801</cx:pt>
          <cx:pt idx="630">0.025077024584268401</cx:pt>
          <cx:pt idx="631">0.025021343339690302</cx:pt>
          <cx:pt idx="632">-0.047739234291327003</cx:pt>
          <cx:pt idx="633">-0.081949814819652203</cx:pt>
          <cx:pt idx="634">-0.069916922252480904</cx:pt>
          <cx:pt idx="635">-0.077889803770680499</cx:pt>
          <cx:pt idx="636">-0.063055103084779601</cx:pt>
          <cx:pt idx="637">-0.074394494051956098</cx:pt>
          <cx:pt idx="638">-0.0339337732090738</cx:pt>
          <cx:pt idx="639">-0.017379859323945802</cx:pt>
          <cx:pt idx="640">-0.00533569645138505</cx:pt>
          <cx:pt idx="641">-0.00178023177448257</cx:pt>
          <cx:pt idx="642">-0.00065109080622487603</cx:pt>
          <cx:pt idx="643">0.00024050459335148801</cx:pt>
          <cx:pt idx="644">0.00060143511776357004</cx:pt>
          <cx:pt idx="645">-0.00041532793935805299</cx:pt>
          <cx:pt idx="646">-0.0015597915493423601</cx:pt>
          <cx:pt idx="647">-0.0043445180744994399</cx:pt>
          <cx:pt idx="648">-0.0011714720974951799</cx:pt>
          <cx:pt idx="649">0.0165219072588219</cx:pt>
          <cx:pt idx="650">0.037454208006862402</cx:pt>
          <cx:pt idx="651">0.030554443591304301</cx:pt>
          <cx:pt idx="652">0.057034449141799198</cx:pt>
          <cx:pt idx="653">0.041216639487617203</cx:pt>
          <cx:pt idx="654">0.0567295459744004</cx:pt>
          <cx:pt idx="655">0.046308227918727497</cx:pt>
          <cx:pt idx="656">-0.026640989597484</cx:pt>
          <cx:pt idx="657">0.014356462321058401</cx:pt>
          <cx:pt idx="658">0.038782632476054603</cx:pt>
          <cx:pt idx="659">0.00025515637989520799</cx:pt>
          <cx:pt idx="660">-0.060604029827270603</cx:pt>
          <cx:pt idx="661">-0.077219873953796994</cx:pt>
          <cx:pt idx="662">-0.073275581104258303</cx:pt>
          <cx:pt idx="663">-0.072923086408778801</cx:pt>
          <cx:pt idx="664">-0.031934786599286002</cx:pt>
          <cx:pt idx="665">-0.021371433631231399</cx:pt>
          <cx:pt idx="666">-0.0083377717660301793</cx:pt>
          <cx:pt idx="667">-0.0054981210586357203</cx:pt>
          <cx:pt idx="668">0.0010945656312856399</cx:pt>
          <cx:pt idx="669">-0.00064163930133922002</cx:pt>
          <cx:pt idx="670">-0.00027447499343680399</cx:pt>
          <cx:pt idx="671">-0.00072247078579640203</cx:pt>
          <cx:pt idx="672">0.00038483711214154102</cx:pt>
          <cx:pt idx="673">-0.00069255785278348597</cx:pt>
          <cx:pt idx="674">0.0012705937959701301</cx:pt>
          <cx:pt idx="675">0.0031635597005811198</cx:pt>
          <cx:pt idx="676">0.00981477615307637</cx:pt>
          <cx:pt idx="677">0.016545735053329701</cx:pt>
          <cx:pt idx="678">0.027369768753953399</cx:pt>
          <cx:pt idx="679">0.047565664998496203</cx:pt>
          <cx:pt idx="680">0.065983950944099506</cx:pt>
          <cx:pt idx="681">0.0230109077598439</cx:pt>
          <cx:pt idx="682">0.034566131743767499</cx:pt>
          <cx:pt idx="683">0.0106118776788191</cx:pt>
          <cx:pt idx="684">-0.0412452442379432</cx:pt>
          <cx:pt idx="685">0.014624736554587001</cx:pt>
          <cx:pt idx="686">0.0254455109890009</cx:pt>
          <cx:pt idx="687">-0.0133232530013882</cx:pt>
          <cx:pt idx="688">-0.0549236740804014</cx:pt>
          <cx:pt idx="689">-0.065821644464874596</cx:pt>
          <cx:pt idx="690">-0.075308758009436205</cx:pt>
          <cx:pt idx="691">-0.039988133323509402</cx:pt>
          <cx:pt idx="692">0.0069262628917598499</cx:pt>
          <cx:pt idx="693">0.0069513244311535998</cx:pt>
          <cx:pt idx="694">0.0072091691311564603</cx:pt>
          <cx:pt idx="695">0.0092807928566749597</cx:pt>
          <cx:pt idx="696">-0.0033242111513302999</cx:pt>
          <cx:pt idx="697">-0.0026780220312365801</cx:pt>
          <cx:pt idx="698">-0.00042409086467485999</cx:pt>
          <cx:pt idx="699">-0.00014976050010263601</cx:pt>
          <cx:pt idx="700">0.00042133340539316698</cx:pt>
          <cx:pt idx="701">-0.000370140562206848</cx:pt>
          <cx:pt idx="702">-0.000273979847367717</cx:pt>
          <cx:pt idx="703">0.0011937190692242201</cx:pt>
          <cx:pt idx="704">0.00368862161896427</cx:pt>
          <cx:pt idx="705">0.0173875103337452</cx:pt>
          <cx:pt idx="706">0.00101390221037359</cx:pt>
          <cx:pt idx="707">0.0157130443428764</cx:pt>
          <cx:pt idx="708">0.043490875945536002</cx:pt>
          <cx:pt idx="709">0.0262203933610658</cx:pt>
          <cx:pt idx="710">-0.0079567115105236494</cx:pt>
          <cx:pt idx="711">-0.0039506901251439002</cx:pt>
          <cx:pt idx="712">-0.0014896396244410499</cx:pt>
          <cx:pt idx="713">0.0103951178497186</cx:pt>
          <cx:pt idx="714">0.0183112225654815</cx:pt>
          <cx:pt idx="715">-0.0080561227514758197</cx:pt>
          <cx:pt idx="716">-0.0073114232642920796</cx:pt>
          <cx:pt idx="717">-0.0089669265465050704</cx:pt>
          <cx:pt idx="718">-0.0040410207100593397</cx:pt>
          <cx:pt idx="719">0.0311212113355725</cx:pt>
          <cx:pt idx="720">0.0231808123467479</cx:pt>
          <cx:pt idx="721">0.0135681700328521</cx:pt>
          <cx:pt idx="722">0.0071816463447548001</cx:pt>
          <cx:pt idx="723">0.0022274893671457401</cx:pt>
          <cx:pt idx="724">0.00027115370386760298</cx:pt>
          <cx:pt idx="725">-0.00038866550921232699</cx:pt>
          <cx:pt idx="726">-4.2671830383272999e-05</cx:pt>
          <cx:pt idx="727">-5.9810277384477202e-05</cx:pt>
          <cx:pt idx="728">7.4038384670394101e-05</cx:pt>
          <cx:pt idx="729">-0.00087492980392057799</cx:pt>
          <cx:pt idx="730">-0.00010568133685948201</cx:pt>
          <cx:pt idx="731">-0.00069997330062475903</cx:pt>
          <cx:pt idx="732">0.0019699298418293099</cx:pt>
          <cx:pt idx="733">0.0093219591663945001</cx:pt>
          <cx:pt idx="734">0.0148653798681695</cx:pt>
          <cx:pt idx="735">0.0185913441073908</cx:pt>
          <cx:pt idx="736">0.0329398458976842</cx:pt>
          <cx:pt idx="737">0.0413202147746227</cx:pt>
          <cx:pt idx="738">0.034385544653772998</cx:pt>
          <cx:pt idx="739">0.035723541311615703</cx:pt>
          <cx:pt idx="740">0.045203928467950703</cx:pt>
          <cx:pt idx="741">0.059196838532695202</cx:pt>
          <cx:pt idx="742">0.062463142455480299</cx:pt>
          <cx:pt idx="743">0.042044407090694701</cx:pt>
          <cx:pt idx="744">0.052575021324775699</cx:pt>
          <cx:pt idx="745">0.049896057403630997</cx:pt>
          <cx:pt idx="746">0.036900015198215001</cx:pt>
          <cx:pt idx="747">0.031711215176438601</cx:pt>
          <cx:pt idx="748">0.0188940873757883</cx:pt>
          <cx:pt idx="749">0.0096094698413955199</cx:pt>
          <cx:pt idx="750">0.0041441527779154099</cx:pt>
          <cx:pt idx="751">0.00081732557847465103</cx:pt>
          <cx:pt idx="752">0.00014333402360616399</cx:pt>
          <cx:pt idx="753">0.00012698840768801499</cx:pt>
          <cx:pt idx="754">0.00017379776903050101</cx:pt>
          <cx:pt idx="755">0.00028117216447258599</cx:pt>
          <cx:pt idx="756">0.00029233197669769099</cx:pt>
          <cx:pt idx="757">-6.6607669118973304e-05</cx:pt>
          <cx:pt idx="758">0.00048280065993159399</cx:pt>
          <cx:pt idx="759">0.00031273850761653899</cx:pt>
          <cx:pt idx="760">-2.0866106737524699e-05</cx:pt>
          <cx:pt idx="761">0.000847625653325706</cx:pt>
          <cx:pt idx="762">-9.8755917232400302e-06</cx:pt>
          <cx:pt idx="763">0.00122717334636699</cx:pt>
          <cx:pt idx="764">0.00053898746583339095</cx:pt>
          <cx:pt idx="765">0.00187394855654517</cx:pt>
          <cx:pt idx="766">-0.00095919179177635398</cx:pt>
          <cx:pt idx="767">0.0026139950800739401</cx:pt>
          <cx:pt idx="768">0.0041767813989931702</cx:pt>
          <cx:pt idx="769">0.00375791752296902</cx:pt>
          <cx:pt idx="770">0.010059684569878101</cx:pt>
          <cx:pt idx="771">0.0048484959755407397</cx:pt>
          <cx:pt idx="772">0.00361561292394866</cx:pt>
          <cx:pt idx="773">0.0024964762352819901</cx:pt>
          <cx:pt idx="774">0.0026261664577836301</cx:pt>
          <cx:pt idx="775">0.0018707924129262199</cx:pt>
          <cx:pt idx="776">0.00094889815849235899</cx:pt>
          <cx:pt idx="777">0.00079026079118398897</cx:pt>
          <cx:pt idx="778">0.00071714581615716201</cx:pt>
          <cx:pt idx="779">-0.000225252494777505</cx:pt>
          <cx:pt idx="780">0.00019902477927445501</cx:pt>
          <cx:pt idx="781">0.000548568028824187</cx:pt>
          <cx:pt idx="782">8.3102600304786608e-06</cx:pt>
          <cx:pt idx="783">-0.00085195632211035896</cx:pt>
        </cx:lvl>
      </cx:numDim>
    </cx:data>
    <cx:data id="174">
      <cx:numDim type="val">
        <cx:f>'001_WA_F - 副本'!$FS$1:$FS$784</cx:f>
        <cx:lvl ptCount="784" formatCode="G/通用格式">
          <cx:pt idx="0">-0.000326470734962078</cx:pt>
          <cx:pt idx="1">0.00014943397076431001</cx:pt>
          <cx:pt idx="2">-0.000345360385929561</cx:pt>
          <cx:pt idx="3">-0.00040180293114773399</cx:pt>
          <cx:pt idx="4">0.00021375338766777899</cx:pt>
          <cx:pt idx="5">0.000131032690209787</cx:pt>
          <cx:pt idx="6">0.00074624851828515104</cx:pt>
          <cx:pt idx="7">-0.00066831404494353396</cx:pt>
          <cx:pt idx="8">-0.000166054798173477</cx:pt>
          <cx:pt idx="9">-8.6665729315052196e-05</cx:pt>
          <cx:pt idx="10">-0.0011469382748153401</cx:pt>
          <cx:pt idx="11">0.000515715831543755</cx:pt>
          <cx:pt idx="12">-0.00018872888034312499</cx:pt>
          <cx:pt idx="13">0.00044377541619061202</cx:pt>
          <cx:pt idx="14">-0.00092557111517471897</cx:pt>
          <cx:pt idx="15">0.00045195364772759899</cx:pt>
          <cx:pt idx="16">-0.000171353277158952</cx:pt>
          <cx:pt idx="17">0.00012623066700550599</cx:pt>
          <cx:pt idx="18">-0.00051090687822550099</cx:pt>
          <cx:pt idx="19">-0.00054676980515026201</cx:pt>
          <cx:pt idx="20">0.00058085877064982397</cx:pt>
          <cx:pt idx="21">-0.000114994597841186</cx:pt>
          <cx:pt idx="22">-1.39206200685751e-05</cx:pt>
          <cx:pt idx="23">0.00023220615214663399</cx:pt>
          <cx:pt idx="24">-0.00014671300816533199</cx:pt>
          <cx:pt idx="25">-9.6983137633094703e-06</cx:pt>
          <cx:pt idx="26">-0.00031982231681581999</cx:pt>
          <cx:pt idx="27">0.000641604425663448</cx:pt>
          <cx:pt idx="28">0.00033775071633033099</cx:pt>
          <cx:pt idx="29">-0.00099217901832232796</cx:pt>
          <cx:pt idx="30">0.00055239165881095604</cx:pt>
          <cx:pt idx="31">0.00054659666162225004</cx:pt>
          <cx:pt idx="32">0.00026920842335310599</cx:pt>
          <cx:pt idx="33">-0.00017533886283811501</cx:pt>
          <cx:pt idx="34">-0.0025289704122937601</cx:pt>
          <cx:pt idx="35">-0.0042747178078250004</cx:pt>
          <cx:pt idx="36">-0.0016942600227316</cx:pt>
          <cx:pt idx="37">-0.00125964638197857</cx:pt>
          <cx:pt idx="38">-0.0010836509877515299</cx:pt>
          <cx:pt idx="39">-0.0022971012375553801</cx:pt>
          <cx:pt idx="40">-0.0041044067661125099</cx:pt>
          <cx:pt idx="41">-0.0015136952564831301</cx:pt>
          <cx:pt idx="42">0.00028224799608327598</cx:pt>
          <cx:pt idx="43">-0.00146840038140071</cx:pt>
          <cx:pt idx="44">-0.0022177616465290598</cx:pt>
          <cx:pt idx="45">-0.0033984113933648499</cx:pt>
          <cx:pt idx="46">-0.00097124834238906498</cx:pt>
          <cx:pt idx="47">-0.00124225892387976</cx:pt>
          <cx:pt idx="48">-0.00072171339767275499</cx:pt>
          <cx:pt idx="49">-0.00054887984333215102</cx:pt>
          <cx:pt idx="50">-0.00044408313642845898</cx:pt>
          <cx:pt idx="51">-0.00083271308097686997</cx:pt>
          <cx:pt idx="52">0.00053690881542071403</cx:pt>
          <cx:pt idx="53">-0.00033680732701367802</cx:pt>
          <cx:pt idx="54">8.4820592804243605e-05</cx:pt>
          <cx:pt idx="55">0.000331435244144823</cx:pt>
          <cx:pt idx="56">-4.5598020616203399e-05</cx:pt>
          <cx:pt idx="57">-0.00032003953317048101</cx:pt>
          <cx:pt idx="58">-0.0011018038272492699</cx:pt>
          <cx:pt idx="59">-0.00149649023673764</cx:pt>
          <cx:pt idx="60">-0.00079583030849925899</cx:pt>
          <cx:pt idx="61">-0.000748308862492343</cx:pt>
          <cx:pt idx="62">-0.0014699084047260201</cx:pt>
          <cx:pt idx="63">-0.0050812192630030903</cx:pt>
          <cx:pt idx="64">-0.0046622710831077004</cx:pt>
          <cx:pt idx="65">-0.0046953363111883204</cx:pt>
          <cx:pt idx="66">-0.014177081548189301</cx:pt>
          <cx:pt idx="67">-0.017606478291469</cx:pt>
          <cx:pt idx="68">-0.020857566438868502</cx:pt>
          <cx:pt idx="69">-0.0156867937506888</cx:pt>
          <cx:pt idx="70">-0.012011298426325799</cx:pt>
          <cx:pt idx="71">-0.0151845720925292</cx:pt>
          <cx:pt idx="72">-0.017389411070483699</cx:pt>
          <cx:pt idx="73">-0.0087936827969879207</cx:pt>
          <cx:pt idx="74">-0.0124981654235417</cx:pt>
          <cx:pt idx="75">-0.0058302305772686197</cx:pt>
          <cx:pt idx="76">-0.0012157942569313799</cx:pt>
          <cx:pt idx="77">-0.00046486219787737201</cx:pt>
          <cx:pt idx="78">-0.0022595466360453599</cx:pt>
          <cx:pt idx="79">0.00010305815207929701</cx:pt>
          <cx:pt idx="80">-0.00038508127189114898</cx:pt>
          <cx:pt idx="81">-0.00086706961072138095</cx:pt>
          <cx:pt idx="82">0.000267740280797629</cx:pt>
          <cx:pt idx="83">-8.7329123564850995e-05</cx:pt>
          <cx:pt idx="84">4.4118555801746702e-05</cx:pt>
          <cx:pt idx="85">0.00020032364537542199</cx:pt>
          <cx:pt idx="86">0.00025557356935392098</cx:pt>
          <cx:pt idx="87">-0.0031421819953616698</cx:pt>
          <cx:pt idx="88">0.00029205762918549101</cx:pt>
          <cx:pt idx="89">-0.00096943634571443804</cx:pt>
          <cx:pt idx="90">-0.0039894890092032403</cx:pt>
          <cx:pt idx="91">-0.0031838484804581299</cx:pt>
          <cx:pt idx="92">-0.0079992631001164494</cx:pt>
          <cx:pt idx="93">-0.0122161812502981</cx:pt>
          <cx:pt idx="94">-0.00139780653283475</cx:pt>
          <cx:pt idx="95">-0.0014614980279223</cx:pt>
          <cx:pt idx="96">-0.018362314607299</cx:pt>
          <cx:pt idx="97">-0.0295767837712641</cx:pt>
          <cx:pt idx="98">-0.0148580732776795</cx:pt>
          <cx:pt idx="99">0.000876272567267294</cx:pt>
          <cx:pt idx="100">-0.0023606028148576499</cx:pt>
          <cx:pt idx="101">0.0080165873855064605</cx:pt>
          <cx:pt idx="102">0.011824162185921701</cx:pt>
          <cx:pt idx="103">0.012300564282862801</cx:pt>
          <cx:pt idx="104">0.023046198948948701</cx:pt>
          <cx:pt idx="105">0.0155860263117752</cx:pt>
          <cx:pt idx="106">0.0072697974370681002</cx:pt>
          <cx:pt idx="107">-0.0017151533987810801</cx:pt>
          <cx:pt idx="108">-0.0011098298629282301</cx:pt>
          <cx:pt idx="109">0.0040882768414682398</cx:pt>
          <cx:pt idx="110">0.0011810740702531599</cx:pt>
          <cx:pt idx="111">0.00035896820442573099</cx:pt>
          <cx:pt idx="112">0.00013515055353614301</cx:pt>
          <cx:pt idx="113">-0.0010054297683508399</cx:pt>
          <cx:pt idx="114">0.000403733673490789</cx:pt>
          <cx:pt idx="115">0.000183082136984523</cx:pt>
          <cx:pt idx="116">0.000716890003517431</cx:pt>
          <cx:pt idx="117">-0.0055409280848563898</cx:pt>
          <cx:pt idx="118">-0.010866767485536</cx:pt>
          <cx:pt idx="119">-0.0075760214529249203</cx:pt>
          <cx:pt idx="120">-0.022024056528178501</cx:pt>
          <cx:pt idx="121">-0.0272336173741346</cx:pt>
          <cx:pt idx="122">-0.0090419976281129397</cx:pt>
          <cx:pt idx="123">0.0070602161439399401</cx:pt>
          <cx:pt idx="124">-0.00665697674614523</cx:pt>
          <cx:pt idx="125">-0.0045925617211503098</cx:pt>
          <cx:pt idx="126">-0.0061550439395823796</cx:pt>
          <cx:pt idx="127">-0.0074365806012727598</cx:pt>
          <cx:pt idx="128">-0.020922774222958001</cx:pt>
          <cx:pt idx="129">-0.016696224671408601</cx:pt>
          <cx:pt idx="130">0.0042087581526675704</cx:pt>
          <cx:pt idx="131">0.0095469759950910799</cx:pt>
          <cx:pt idx="132">0.028575071941108501</cx:pt>
          <cx:pt idx="133">0.031800636346265697</cx:pt>
          <cx:pt idx="134">0.02185852023617</cx:pt>
          <cx:pt idx="135">0.026272641501815699</cx:pt>
          <cx:pt idx="136">0.023064355655651299</cx:pt>
          <cx:pt idx="137">0.011110731223940899</cx:pt>
          <cx:pt idx="138">0.0035932232636908998</cx:pt>
          <cx:pt idx="139">-0.00068427882165038995</cx:pt>
          <cx:pt idx="140">0.00050620972670817603</cx:pt>
          <cx:pt idx="141">0.00064794234969875204</cx:pt>
          <cx:pt idx="142">-0.000680197897338404</cx:pt>
          <cx:pt idx="143">0.00029962910961013497</cx:pt>
          <cx:pt idx="144">-0.0033843695658321502</cx:pt>
          <cx:pt idx="145">-0.0091960154690329601</cx:pt>
          <cx:pt idx="146">-0.013223651493726601</cx:pt>
          <cx:pt idx="147">-0.017672474225699401</cx:pt>
          <cx:pt idx="148">-0.031178358204301301</cx:pt>
          <cx:pt idx="149">-0.020831094047237101</cx:pt>
          <cx:pt idx="150">-0.0207443147531877</cx:pt>
          <cx:pt idx="151">0.0048525628169012302</cx:pt>
          <cx:pt idx="152">-0.00029142640803775198</cx:pt>
          <cx:pt idx="153">-0.028120431014826801</cx:pt>
          <cx:pt idx="154">-0.0200579429224539</cx:pt>
          <cx:pt idx="155">-0.022110585078136801</cx:pt>
          <cx:pt idx="156">-0.047206749629612299</cx:pt>
          <cx:pt idx="157">-0.027156875944743201</cx:pt>
          <cx:pt idx="158">0.0025548323069152601</cx:pt>
          <cx:pt idx="159">-0.0027424166142387702</cx:pt>
          <cx:pt idx="160">0.016735667724323298</cx:pt>
          <cx:pt idx="161">0.0081026975993083797</cx:pt>
          <cx:pt idx="162">0.0157585289198953</cx:pt>
          <cx:pt idx="163">0.033747558089828697</cx:pt>
          <cx:pt idx="164">0.026110627113463101</cx:pt>
          <cx:pt idx="165">0.00136375523416131</cx:pt>
          <cx:pt idx="166">-0.00029098692579973399</cx:pt>
          <cx:pt idx="167">-0.00028535414091910498</cx:pt>
          <cx:pt idx="168">-0.00080874670372868302</cx:pt>
          <cx:pt idx="169">-0.00025742705713705899</cx:pt>
          <cx:pt idx="170">0.0010884594881262299</cx:pt>
          <cx:pt idx="171">-0.001163852162488</cx:pt>
          <cx:pt idx="172">-0.0043995649703158198</cx:pt>
          <cx:pt idx="173">-0.0050128154942169004</cx:pt>
          <cx:pt idx="174">-0.0084875029292373703</cx:pt>
          <cx:pt idx="175">-0.023379544833334601</cx:pt>
          <cx:pt idx="176">-0.037987372275638101</cx:pt>
          <cx:pt idx="177">-0.016749255313149299</cx:pt>
          <cx:pt idx="178">-0.0197507742846325</cx:pt>
          <cx:pt idx="179">-0.027637231781329999</cx:pt>
          <cx:pt idx="180">-0.023432740665282299</cx:pt>
          <cx:pt idx="181">-0.019364710610908598</cx:pt>
          <cx:pt idx="182">0.0141640335577446</cx:pt>
          <cx:pt idx="183">0.0056075851570039298</cx:pt>
          <cx:pt idx="184">0.00075759975113135597</cx:pt>
          <cx:pt idx="185">0.0082576073543415094</cx:pt>
          <cx:pt idx="186">0.036944241451107702</cx:pt>
          <cx:pt idx="187">0.031229856072933101</cx:pt>
          <cx:pt idx="188">0.040286731768467102</cx:pt>
          <cx:pt idx="189">0.00766733798637845</cx:pt>
          <cx:pt idx="190">0.017880802526777099</cx:pt>
          <cx:pt idx="191">0.050653934441243699</cx:pt>
          <cx:pt idx="192">0.031615034926898197</cx:pt>
          <cx:pt idx="193">0.00097931699011301701</cx:pt>
          <cx:pt idx="194">0.0016343832761430001</cx:pt>
          <cx:pt idx="195">-8.5735084694912398e-05</cx:pt>
          <cx:pt idx="196">-0.00087534872400741497</cx:pt>
          <cx:pt idx="197">0.00055987883267719096</cx:pt>
          <cx:pt idx="198">-0.00041953483909708001</cx:pt>
          <cx:pt idx="199">-0.0048328138629444503</cx:pt>
          <cx:pt idx="200">-0.010381812498407601</cx:pt>
          <cx:pt idx="201">-0.011560302028081299</cx:pt>
          <cx:pt idx="202">-0.024279453505958899</cx:pt>
          <cx:pt idx="203">-0.046509105891206999</cx:pt>
          <cx:pt idx="204">-0.0319772808370236</cx:pt>
          <cx:pt idx="205">-0.030917714228104701</cx:pt>
          <cx:pt idx="206">-0.0310599012706754</cx:pt>
          <cx:pt idx="207">-0.020701225543384501</cx:pt>
          <cx:pt idx="208">-0.0031956902401098801</cx:pt>
          <cx:pt idx="209">0.0081955408466801802</cx:pt>
          <cx:pt idx="210">0.0309121826567871</cx:pt>
          <cx:pt idx="211">0.028771119733068999</cx:pt>
          <cx:pt idx="212">0.0211278392720032</cx:pt>
          <cx:pt idx="213">0.036264478699771702</cx:pt>
          <cx:pt idx="214">0.0096536491708508407</cx:pt>
          <cx:pt idx="215">0.0096039945585675093</cx:pt>
          <cx:pt idx="216">-0.0046032956627086296</cx:pt>
          <cx:pt idx="217">-0.0095080573804109704</cx:pt>
          <cx:pt idx="218">-0.0055215641228537199</cx:pt>
          <cx:pt idx="219">0.030256335581720199</cx:pt>
          <cx:pt idx="220">0.016521303973757499</cx:pt>
          <cx:pt idx="221">-0.0078579925252498101</cx:pt>
          <cx:pt idx="222">0.0020304041936491601</cx:pt>
          <cx:pt idx="223">-0.00104192723850665</cx:pt>
          <cx:pt idx="224">-0.0020427296308514601</cx:pt>
          <cx:pt idx="225">-0.00085695234232051895</cx:pt>
          <cx:pt idx="226">0.00010940041132166599</cx:pt>
          <cx:pt idx="227">-0.0011467859200294101</cx:pt>
          <cx:pt idx="228">-0.010065929070992</cx:pt>
          <cx:pt idx="229">-0.021100980368789799</cx:pt>
          <cx:pt idx="230">-0.017962641359313601</cx:pt>
          <cx:pt idx="231">-0.012992446426699901</cx:pt>
          <cx:pt idx="232">-0.0161119141217883</cx:pt>
          <cx:pt idx="233">-0.040695889028703303</cx:pt>
          <cx:pt idx="234">-0.040328749635730098</cx:pt>
          <cx:pt idx="235">-0.0139104611344149</cx:pt>
          <cx:pt idx="236">-0.0092127632487220106</cx:pt>
          <cx:pt idx="237">0.00341151657770107</cx:pt>
          <cx:pt idx="238">0.0035692654395257902</cx:pt>
          <cx:pt idx="239">0.0109394612838898</cx:pt>
          <cx:pt idx="240">0.0077503025869394898</cx:pt>
          <cx:pt idx="241">0.058039165605147797</cx:pt>
          <cx:pt idx="242">0.040025180562821901</cx:pt>
          <cx:pt idx="243">0.0105714181457704</cx:pt>
          <cx:pt idx="244">0.014398318851494001</cx:pt>
          <cx:pt idx="245">0.043637724957190503</cx:pt>
          <cx:pt idx="246">0.0043579400334223901</cx:pt>
          <cx:pt idx="247">-0.020920946142640499</cx:pt>
          <cx:pt idx="248">0.026749915349505101</cx:pt>
          <cx:pt idx="249">0.00772042169309811</cx:pt>
          <cx:pt idx="250">0.00099106236068681594</cx:pt>
          <cx:pt idx="251">0.000578218913367627</cx:pt>
          <cx:pt idx="252">-0.00074375142927036997</cx:pt>
          <cx:pt idx="253">-0.0010174129938339701</cx:pt>
          <cx:pt idx="254">0.00067150307086850502</cx:pt>
          <cx:pt idx="255">-0.00042463013597864897</cx:pt>
          <cx:pt idx="256">-0.022190228654522599</cx:pt>
          <cx:pt idx="257">-0.028359651784165701</cx:pt>
          <cx:pt idx="258">-0.0029149170414223598</cx:pt>
          <cx:pt idx="259">-0.021500065107043099</cx:pt>
          <cx:pt idx="260">-0.027160281145279502</cx:pt>
          <cx:pt idx="261">-0.024245810006761501</cx:pt>
          <cx:pt idx="262">-0.0371580111604169</cx:pt>
          <cx:pt idx="263">-0.0021546573257277902</cx:pt>
          <cx:pt idx="264">-0.0230650472071048</cx:pt>
          <cx:pt idx="265">-0.0074201426324852597</cx:pt>
          <cx:pt idx="266">-0.0165507006233678</cx:pt>
          <cx:pt idx="267">-0.0060893685529296903</cx:pt>
          <cx:pt idx="268">0.0098470510438765403</cx:pt>
          <cx:pt idx="269">0.063428048801075804</cx:pt>
          <cx:pt idx="270">0.075123582167650194</cx:pt>
          <cx:pt idx="271">0.0285586615866875</cx:pt>
          <cx:pt idx="272">0.047930880159883303</cx:pt>
          <cx:pt idx="273">0.023483529382340201</cx:pt>
          <cx:pt idx="274">-0.023859138080854998</cx:pt>
          <cx:pt idx="275">-0.047721599009312103</cx:pt>
          <cx:pt idx="276">-0.0251139413535943</cx:pt>
          <cx:pt idx="277">-0.00029326833360683802</cx:pt>
          <cx:pt idx="278">-0.0012106194300433</cx:pt>
          <cx:pt idx="279">-0.00013620924949188999</cx:pt>
          <cx:pt idx="280">-0.00077118689867508605</cx:pt>
          <cx:pt idx="281">0.00013161942967931901</cx:pt>
          <cx:pt idx="282">-0.0012410303092902199</cx:pt>
          <cx:pt idx="283">-0.0024923125339377699</cx:pt>
          <cx:pt idx="284">-0.030466917990449201</cx:pt>
          <cx:pt idx="285">-0.032707449879658498</cx:pt>
          <cx:pt idx="286">-0.0066652114100815103</cx:pt>
          <cx:pt idx="287">-0.027920015253787699</cx:pt>
          <cx:pt idx="288">-0.038558082377287903</cx:pt>
          <cx:pt idx="289">-0.015712048715994301</cx:pt>
          <cx:pt idx="290">-0.0130668776810711</cx:pt>
          <cx:pt idx="291">-0.030459805546960501</cx:pt>
          <cx:pt idx="292">-0.017791318603532301</cx:pt>
          <cx:pt idx="293">-0.0405290054376529</cx:pt>
          <cx:pt idx="294">-0.062529557701443805</cx:pt>
          <cx:pt idx="295">0.00083203730722857601</cx:pt>
          <cx:pt idx="296">-0.0051073225078347197</cx:pt>
          <cx:pt idx="297">0.0041367924305277196</cx:pt>
          <cx:pt idx="298">-0.0023863194840293002</cx:pt>
          <cx:pt idx="299">0.0173338295544796</cx:pt>
          <cx:pt idx="300">0.0128215148243706</cx:pt>
          <cx:pt idx="301">-0.041209153861511597</cx:pt>
          <cx:pt idx="302">-0.0247131101453868</cx:pt>
          <cx:pt idx="303">-0.033434112382529801</cx:pt>
          <cx:pt idx="304">-0.022220438434959001</cx:pt>
          <cx:pt idx="305">0.0096058342612275107</cx:pt>
          <cx:pt idx="306">-0.0016339399641500101</cx:pt>
          <cx:pt idx="307">0.00078918087302133004</cx:pt>
          <cx:pt idx="308">-0.00021590721907187901</cx:pt>
          <cx:pt idx="309">-0.0024352264095400498</cx:pt>
          <cx:pt idx="310">-0.0019471591475094399</cx:pt>
          <cx:pt idx="311">-0.018181097791311201</cx:pt>
          <cx:pt idx="312">-0.033192972594429097</cx:pt>
          <cx:pt idx="313">-0.0147252190211449</cx:pt>
          <cx:pt idx="314">0.019906160948845401</cx:pt>
          <cx:pt idx="315">-0.0248102707354056</cx:pt>
          <cx:pt idx="316">-0.014439124107237401</cx:pt>
          <cx:pt idx="317">-0.00330151968651311</cx:pt>
          <cx:pt idx="318">-0.0045323703199087496</cx:pt>
          <cx:pt idx="319">0.0109590455751609</cx:pt>
          <cx:pt idx="320">-0.010438104949287</cx:pt>
          <cx:pt idx="321">-0.052605326721873701</cx:pt>
          <cx:pt idx="322">-0.0179097274306825</cx:pt>
          <cx:pt idx="323">0.012150414284569901</cx:pt>
          <cx:pt idx="324">-0.0024233186556773499</cx:pt>
          <cx:pt idx="325">0.017066125141049601</cx:pt>
          <cx:pt idx="326">-0.0089096129870540001</cx:pt>
          <cx:pt idx="327">0.0137390727957081</cx:pt>
          <cx:pt idx="328">0.0049290021015683701</cx:pt>
          <cx:pt idx="329">-0.0118948370885197</cx:pt>
          <cx:pt idx="330">0.0068824163731703398</cx:pt>
          <cx:pt idx="331">-0.0099001755069028398</cx:pt>
          <cx:pt idx="332">-0.014735506258922001</cx:pt>
          <cx:pt idx="333">-0.00267281201586175</cx:pt>
          <cx:pt idx="334">-0.0026980743204919502</cx:pt>
          <cx:pt idx="335">-0.00037575131089982901</cx:pt>
          <cx:pt idx="336">-3.1246027295258398e-05</cx:pt>
          <cx:pt idx="337">-0.00077950235953536595</cx:pt>
          <cx:pt idx="338">-0.00087034241716023601</cx:pt>
          <cx:pt idx="339">-0.02315851603036</cx:pt>
          <cx:pt idx="340">-0.0080797436822640702</cx:pt>
          <cx:pt idx="341">0.00611660548335171</cx:pt>
          <cx:pt idx="342">0.0278329062452203</cx:pt>
          <cx:pt idx="343">0.0011840448010570601</cx:pt>
          <cx:pt idx="344">0.001880586780857</cx:pt>
          <cx:pt idx="345">-0.051962508347369402</cx:pt>
          <cx:pt idx="346">-0.0398808929579006</cx:pt>
          <cx:pt idx="347">-0.048907797940209503</cx:pt>
          <cx:pt idx="348">-0.0187323232638568</cx:pt>
          <cx:pt idx="349">-0.0249039804450105</cx:pt>
          <cx:pt idx="350">0.0010498512033981901</cx:pt>
          <cx:pt idx="351">0.042286026617221098</cx:pt>
          <cx:pt idx="352">-0.011276228479275299</cx:pt>
          <cx:pt idx="353">0.0039962019471985804</cx:pt>
          <cx:pt idx="354">0.0027029923361569699</cx:pt>
          <cx:pt idx="355">0.018457351904740502</cx:pt>
          <cx:pt idx="356">0.00080286742689595703</cx:pt>
          <cx:pt idx="357">0.0024692292663611799</cx:pt>
          <cx:pt idx="358">0.00118170567627289</cx:pt>
          <cx:pt idx="359">-0.0068535875936676198</cx:pt>
          <cx:pt idx="360">-0.025398627944364899</cx:pt>
          <cx:pt idx="361">-0.0065689634253024596</cx:pt>
          <cx:pt idx="362">-0.0031813694145278399</cx:pt>
          <cx:pt idx="363">4.5492041622586302e-05</cx:pt>
          <cx:pt idx="364">-0.00013089273040655801</cx:pt>
          <cx:pt idx="365">-0.00037311982337693802</cx:pt>
          <cx:pt idx="366">-0.00197974690450553</cx:pt>
          <cx:pt idx="367">-0.018236721274402502</cx:pt>
          <cx:pt idx="368">0.0033860340995094601</cx:pt>
          <cx:pt idx="369">-0.0016182409650891401</cx:pt>
          <cx:pt idx="370">0.0087011596282055605</cx:pt>
          <cx:pt idx="371">0.038743013274103302</cx:pt>
          <cx:pt idx="372">0.016442792820468399</cx:pt>
          <cx:pt idx="373">-0.0126356346047464</cx:pt>
          <cx:pt idx="374">-0.016513999622460598</cx:pt>
          <cx:pt idx="375">-0.056731808821046503</cx:pt>
          <cx:pt idx="376">-0.048874153280134398</cx:pt>
          <cx:pt idx="377">-0.042579038824276799</cx:pt>
          <cx:pt idx="378">4.6080514493541201e-05</cx:pt>
          <cx:pt idx="379">-0.0041138184317253603</cx:pt>
          <cx:pt idx="380">-0.0015460876952170699</cx:pt>
          <cx:pt idx="381">0.02155276986762</cx:pt>
          <cx:pt idx="382">-0.0052692337500551099</cx:pt>
          <cx:pt idx="383">0.0145974644427908</cx:pt>
          <cx:pt idx="384">0.030163954806742999</cx:pt>
          <cx:pt idx="385">0.0070172185559677202</cx:pt>
          <cx:pt idx="386">-0.016455929569437502</cx:pt>
          <cx:pt idx="387">-0.028280737882171399</cx:pt>
          <cx:pt idx="388">-0.0345308675265713</cx:pt>
          <cx:pt idx="389">-0.0116234328765802</cx:pt>
          <cx:pt idx="390">-0.0060534813064652996</cx:pt>
          <cx:pt idx="391">-0.0024253052047375</cx:pt>
          <cx:pt idx="392">-1.9294054712997101e-05</cx:pt>
          <cx:pt idx="393">-0.00053318160539341799</cx:pt>
          <cx:pt idx="394">-0.00127351024793709</cx:pt>
          <cx:pt idx="395">0.00117693685875028</cx:pt>
          <cx:pt idx="396">0.027750208143301001</cx:pt>
          <cx:pt idx="397">0.013171692663954401</cx:pt>
          <cx:pt idx="398">0.037993145720539703</cx:pt>
          <cx:pt idx="399">0.056717893846288302</cx:pt>
          <cx:pt idx="400">0.049761713297816</cx:pt>
          <cx:pt idx="401">0.0155418855768243</cx:pt>
          <cx:pt idx="402">0.016551304104663201</cx:pt>
          <cx:pt idx="403">-0.048046220593765301</cx:pt>
          <cx:pt idx="404">-0.074853507064768995</cx:pt>
          <cx:pt idx="405">-0.034844972168388902</cx:pt>
          <cx:pt idx="406">-0.018455878211884401</cx:pt>
          <cx:pt idx="407">-0.025118163922354501</cx:pt>
          <cx:pt idx="408">-0.0101451294739141</cx:pt>
          <cx:pt idx="409">0.0046417675395007104</cx:pt>
          <cx:pt idx="410">0.011025666248538299</cx:pt>
          <cx:pt idx="411">0.051756932604596698</cx:pt>
          <cx:pt idx="412">0.058096840902241001</cx:pt>
          <cx:pt idx="413">-0.019881031228417299</cx:pt>
          <cx:pt idx="414">-0.046115072951084198</cx:pt>
          <cx:pt idx="415">-0.052899033391831198</cx:pt>
          <cx:pt idx="416">-0.038135281222974098</cx:pt>
          <cx:pt idx="417">-0.016641322803607</cx:pt>
          <cx:pt idx="418">-0.0050855390698532101</cx:pt>
          <cx:pt idx="419">0.00015104035632877401</cx:pt>
          <cx:pt idx="420">0.00042916800374172</cx:pt>
          <cx:pt idx="421">-0.00017438797991030399</cx:pt>
          <cx:pt idx="422">-0.00047453081983179102</cx:pt>
          <cx:pt idx="423">0.0092588160267938601</cx:pt>
          <cx:pt idx="424">0.051686538309480702</cx:pt>
          <cx:pt idx="425">0.065168351990520595</cx:pt>
          <cx:pt idx="426">0.078931240129458499</cx:pt>
          <cx:pt idx="427">0.10303194647964201</cx:pt>
          <cx:pt idx="428">0.096179794090426193</cx:pt>
          <cx:pt idx="429">0.021699122654995399</cx:pt>
          <cx:pt idx="430">0.030893860671538299</cx:pt>
          <cx:pt idx="431">-0.0095467778881224499</cx:pt>
          <cx:pt idx="432">-0.0334048031649226</cx:pt>
          <cx:pt idx="433">-0.049186903590625802</cx:pt>
          <cx:pt idx="434">-0.040793894030272698</cx:pt>
          <cx:pt idx="435">-0.062936425013661396</cx:pt>
          <cx:pt idx="436">-0.045310163646571103</cx:pt>
          <cx:pt idx="437">-0.0034279928883188199</cx:pt>
          <cx:pt idx="438">0.0268912158814981</cx:pt>
          <cx:pt idx="439">0.040064791182098797</cx:pt>
          <cx:pt idx="440">0.031262141113877699</cx:pt>
          <cx:pt idx="441">-0.0208891982368987</cx:pt>
          <cx:pt idx="442">-0.041823359628850698</cx:pt>
          <cx:pt idx="443">-0.043101128857749797</cx:pt>
          <cx:pt idx="444">-0.033877547040247702</cx:pt>
          <cx:pt idx="445">-0.016269462779210101</cx:pt>
          <cx:pt idx="446">-0.0057008556983861799</cx:pt>
          <cx:pt idx="447">-0.0023765761514193502</cx:pt>
          <cx:pt idx="448">-0.000212061959402938</cx:pt>
          <cx:pt idx="449">-0.00025430533483615102</cx:pt>
          <cx:pt idx="450">-0.00017943142775565701</cx:pt>
          <cx:pt idx="451">0.0061230861725922103</cx:pt>
          <cx:pt idx="452">0.037984313951910501</cx:pt>
          <cx:pt idx="453">0.066515360204771307</cx:pt>
          <cx:pt idx="454">0.071276106851664398</cx:pt>
          <cx:pt idx="455">0.0906839937370926</cx:pt>
          <cx:pt idx="456">0.070841210234407495</cx:pt>
          <cx:pt idx="457">0.070526265363322599</cx:pt>
          <cx:pt idx="458">0.10740659576278699</cx:pt>
          <cx:pt idx="459">0.073684092961316505</cx:pt>
          <cx:pt idx="460">0.036582277599165998</cx:pt>
          <cx:pt idx="461">0.026617245129250799</cx:pt>
          <cx:pt idx="462">-0.059753650430111299</cx:pt>
          <cx:pt idx="463">-0.081551402896392594</cx:pt>
          <cx:pt idx="464">-0.067332007672969804</cx:pt>
          <cx:pt idx="465">-0.023199412248680398</cx:pt>
          <cx:pt idx="466">0.046024572468164403</cx:pt>
          <cx:pt idx="467">0.0305089139347899</cx:pt>
          <cx:pt idx="468">0.041450710411300599</cx:pt>
          <cx:pt idx="469">-0.020238081841237199</cx:pt>
          <cx:pt idx="470">-0.021392367654488698</cx:pt>
          <cx:pt idx="471">-0.032101619797245899</cx:pt>
          <cx:pt idx="472">-0.018331449800686302</cx:pt>
          <cx:pt idx="473">-0.019777780351202399</cx:pt>
          <cx:pt idx="474">-0.0077783580725123997</cx:pt>
          <cx:pt idx="475">0.00067644953226298702</cx:pt>
          <cx:pt idx="476">-6.4735825186037295e-05</cx:pt>
          <cx:pt idx="477">0.000455981097074776</cx:pt>
          <cx:pt idx="478">-0.0037287914105311698</cx:pt>
          <cx:pt idx="479">-0.000487560189788116</cx:pt>
          <cx:pt idx="480">0.011777385223433001</cx:pt>
          <cx:pt idx="481">0.032215156216651997</cx:pt>
          <cx:pt idx="482">0.0483665422141372</cx:pt>
          <cx:pt idx="483">0.094534315329104904</cx:pt>
          <cx:pt idx="484">0.093193634721384103</cx:pt>
          <cx:pt idx="485">0.094357182513538099</cx:pt>
          <cx:pt idx="486">0.15612385427228301</cx:pt>
          <cx:pt idx="487">0.108434713577879</cx:pt>
          <cx:pt idx="488">0.056444768431879497</cx:pt>
          <cx:pt idx="489">0.040782833293803798</cx:pt>
          <cx:pt idx="490">-0.0259177709095651</cx:pt>
          <cx:pt idx="491">-0.0094043419749957405</cx:pt>
          <cx:pt idx="492">0.020467310015410502</cx:pt>
          <cx:pt idx="493">0.051620588524995403</cx:pt>
          <cx:pt idx="494">0.040483328113634101</cx:pt>
          <cx:pt idx="495">0.028106532097297399</cx:pt>
          <cx:pt idx="496">0.015525141229462599</cx:pt>
          <cx:pt idx="497">-0.035598985128676298</cx:pt>
          <cx:pt idx="498">-0.0211413661210407</cx:pt>
          <cx:pt idx="499">-0.025238961627981601</cx:pt>
          <cx:pt idx="500">-0.0285461583053775</cx:pt>
          <cx:pt idx="501">-0.019619584004291798</cx:pt>
          <cx:pt idx="502">-0.0030963971973921099</cx:pt>
          <cx:pt idx="503">-0.00184988291475765</cx:pt>
          <cx:pt idx="504">-0.000137941959367206</cx:pt>
          <cx:pt idx="505">-0.000362914839147066</cx:pt>
          <cx:pt idx="506">-0.0031564135860845601</cx:pt>
          <cx:pt idx="507">-0.0143131353738005</cx:pt>
          <cx:pt idx="508">-0.0202016263651306</cx:pt>
          <cx:pt idx="509">-0.0015005053966336401</cx:pt>
          <cx:pt idx="510">0.016712189943190101</cx:pt>
          <cx:pt idx="511">0.052874643035513598</cx:pt>
          <cx:pt idx="512">0.095618035838433396</cx:pt>
          <cx:pt idx="513">0.080317847543576598</cx:pt>
          <cx:pt idx="514">0.096612924113614398</cx:pt>
          <cx:pt idx="515">0.093365104601992793</cx:pt>
          <cx:pt idx="516">0.067042426350834905</cx:pt>
          <cx:pt idx="517">0.0588223077638221</cx:pt>
          <cx:pt idx="518">0.032214270507634001</cx:pt>
          <cx:pt idx="519">0.0120586749292161</cx:pt>
          <cx:pt idx="520">0.045447059145115397</cx:pt>
          <cx:pt idx="521">0.065786116088287203</cx:pt>
          <cx:pt idx="522">0.0075569869623364604</cx:pt>
          <cx:pt idx="523">0.020911230771129101</cx:pt>
          <cx:pt idx="524">2.76712132480358e-05</cx:pt>
          <cx:pt idx="525">-0.027338881825636902</cx:pt>
          <cx:pt idx="526">-0.029514381327820499</cx:pt>
          <cx:pt idx="527">-0.0265841741027859</cx:pt>
          <cx:pt idx="528">-0.024926003505835501</cx:pt>
          <cx:pt idx="529">-0.0111259103708145</cx:pt>
          <cx:pt idx="530">-0.0028817999920483601</cx:pt>
          <cx:pt idx="531">-0.00039763260658364299</cx:pt>
          <cx:pt idx="532">-0.00041955532426092199</cx:pt>
          <cx:pt idx="533">-0.00064686743467129405</cx:pt>
          <cx:pt idx="534">-0.0023068516768115798</cx:pt>
          <cx:pt idx="535">-0.026093660644950101</cx:pt>
          <cx:pt idx="536">-0.038371970869199502</cx:pt>
          <cx:pt idx="537">-0.024093143657309</cx:pt>
          <cx:pt idx="538">-0.022297920433035599</cx:pt>
          <cx:pt idx="539">0.0055555044934190003</cx:pt>
          <cx:pt idx="540">0.023978227044506001</cx:pt>
          <cx:pt idx="541">0.027121646898473999</cx:pt>
          <cx:pt idx="542">0.030846773261027902</cx:pt>
          <cx:pt idx="543">0.038159411748568003</cx:pt>
          <cx:pt idx="544">0.016613685584921101</cx:pt>
          <cx:pt idx="545">-0.0056175898860764501</cx:pt>
          <cx:pt idx="546">-0.00349370051748925</cx:pt>
          <cx:pt idx="547">-0.0028140712063763401</cx:pt>
          <cx:pt idx="548">0.038012279791556199</cx:pt>
          <cx:pt idx="549">0.040666314924765197</cx:pt>
          <cx:pt idx="550">0.046341667685468199</cx:pt>
          <cx:pt idx="551">0.031302877005793699</cx:pt>
          <cx:pt idx="552">0.0068769689970841399</cx:pt>
          <cx:pt idx="553">-0.0297262964279328</cx:pt>
          <cx:pt idx="554">-0.043609966077566897</cx:pt>
          <cx:pt idx="555">-0.0131971013927042</cx:pt>
          <cx:pt idx="556">-0.000158163697811772</cx:pt>
          <cx:pt idx="557">-0.0032788140569179202</cx:pt>
          <cx:pt idx="558">-0.0044508925012004298</cx:pt>
          <cx:pt idx="559">0.00077686371739144403</cx:pt>
          <cx:pt idx="560">-5.8844008638579802e-05</cx:pt>
          <cx:pt idx="561">-0.000315050726673431</cx:pt>
          <cx:pt idx="562">-0.00429871958362406</cx:pt>
          <cx:pt idx="563">-0.028334180636311001</cx:pt>
          <cx:pt idx="564">-0.0440230343663056</cx:pt>
          <cx:pt idx="565">-0.037224646109322801</cx:pt>
          <cx:pt idx="566">-0.036415055071338499</cx:pt>
          <cx:pt idx="567">-0.053365797190951698</cx:pt>
          <cx:pt idx="568">-0.035790764901305498</cx:pt>
          <cx:pt idx="569">-0.0225681841287373</cx:pt>
          <cx:pt idx="570">-0.049653683981478902</cx:pt>
          <cx:pt idx="571">-0.0522192152283463</cx:pt>
          <cx:pt idx="572">-0.063057499273824202</cx:pt>
          <cx:pt idx="573">-0.0251026907335569</cx:pt>
          <cx:pt idx="574">-0.0047731766542835003</cx:pt>
          <cx:pt idx="575">-0.0123340431424578</cx:pt>
          <cx:pt idx="576">0.031263817672443198</cx:pt>
          <cx:pt idx="577">0.049313803261382398</cx:pt>
          <cx:pt idx="578">0.0222413329996662</cx:pt>
          <cx:pt idx="579">0.011724786468664599</cx:pt>
          <cx:pt idx="580">-0.0061325158739038502</cx:pt>
          <cx:pt idx="581">-0.033321805422186698</cx:pt>
          <cx:pt idx="582">-0.0293189693054733</cx:pt>
          <cx:pt idx="583">0.0065715080956112804</cx:pt>
          <cx:pt idx="584">0.022050907847068601</cx:pt>
          <cx:pt idx="585">0.011603487654465901</cx:pt>
          <cx:pt idx="586">-0.0033467141128793198</cx:pt>
          <cx:pt idx="587">-0.00060248624032091102</cx:pt>
          <cx:pt idx="588">-0.00025590238578808102</cx:pt>
          <cx:pt idx="589">-0.00067210350138530303</cx:pt>
          <cx:pt idx="590">-0.0070278981026681</cx:pt>
          <cx:pt idx="591">-0.0213343089605528</cx:pt>
          <cx:pt idx="592">-0.039868260371048798</cx:pt>
          <cx:pt idx="593">-0.038320469050644297</cx:pt>
          <cx:pt idx="594">-0.043748825690197599</cx:pt>
          <cx:pt idx="595">-0.053186547363979202</cx:pt>
          <cx:pt idx="596">-0.062183004236833199</cx:pt>
          <cx:pt idx="597">-0.036717177246645402</cx:pt>
          <cx:pt idx="598">-0.034883084470296997</cx:pt>
          <cx:pt idx="599">-0.048693348897010102</cx:pt>
          <cx:pt idx="600">-0.026477187651999998</cx:pt>
          <cx:pt idx="601">-0.040542218407466198</cx:pt>
          <cx:pt idx="602">-0.017075263507252799</cx:pt>
          <cx:pt idx="603">-0.024528524635950299</cx:pt>
          <cx:pt idx="604">0.027583724558154499</cx:pt>
          <cx:pt idx="605">-0.015916662203482399</cx:pt>
          <cx:pt idx="606">0.0095019035300594693</cx:pt>
          <cx:pt idx="607">-0.0035094835685508001</cx:pt>
          <cx:pt idx="608">-0.0070932817444478297</cx:pt>
          <cx:pt idx="609">0.00638880206583333</cx:pt>
          <cx:pt idx="610">0.00161052592185694</cx:pt>
          <cx:pt idx="611">0.0077939113138569896</cx:pt>
          <cx:pt idx="612">0.025175751638593698</cx:pt>
          <cx:pt idx="613">0.0115275137931321</cx:pt>
          <cx:pt idx="614">-0.0062664844804556502</cx:pt>
          <cx:pt idx="615">0.000117813759897972</cx:pt>
          <cx:pt idx="616">-0.00039472124416639598</cx:pt>
          <cx:pt idx="617">0.00032712694508780599</cx:pt>
          <cx:pt idx="618">-0.0038269676429049</cx:pt>
          <cx:pt idx="619">-0.0118360239551633</cx:pt>
          <cx:pt idx="620">-0.022114753497743101</cx:pt>
          <cx:pt idx="621">-0.030409207840236801</cx:pt>
          <cx:pt idx="622">-0.0472923206510555</cx:pt>
          <cx:pt idx="623">-0.055936746759155498</cx:pt>
          <cx:pt idx="624">-0.064773125011352004</cx:pt>
          <cx:pt idx="625">-0.053881276995824297</cx:pt>
          <cx:pt idx="626">-0.0371649306250353</cx:pt>
          <cx:pt idx="627">-0.023351552093787899</cx:pt>
          <cx:pt idx="628">-0.0233869951816509</cx:pt>
          <cx:pt idx="629">-0.0235134230473464</cx:pt>
          <cx:pt idx="630">-0.013152635247702301</cx:pt>
          <cx:pt idx="631">-0.034925802416061198</cx:pt>
          <cx:pt idx="632">-0.012323724932611701</cx:pt>
          <cx:pt idx="633">-0.025809071204082001</cx:pt>
          <cx:pt idx="634">-0.0136087017990782</cx:pt>
          <cx:pt idx="635">-0.024778140066368099</cx:pt>
          <cx:pt idx="636">0.031563676805050601</cx:pt>
          <cx:pt idx="637">0.024432760879782401</cx:pt>
          <cx:pt idx="638">0.023950408926385901</cx:pt>
          <cx:pt idx="639">0.0225813561433524</cx:pt>
          <cx:pt idx="640">0.0243098829270143</cx:pt>
          <cx:pt idx="641">0.0142197658996629</cx:pt>
          <cx:pt idx="642">0.0027178841219274098</cx:pt>
          <cx:pt idx="643">-0.00104566426181645</cx:pt>
          <cx:pt idx="644">-5.6567376867868497e-06</cx:pt>
          <cx:pt idx="645">1.9022805173389502e-05</cx:pt>
          <cx:pt idx="646">-0.0020552489289020698</cx:pt>
          <cx:pt idx="647">-0.00465341010486573</cx:pt>
          <cx:pt idx="648">-0.010333543679329499</cx:pt>
          <cx:pt idx="649">-0.012060547602551999</cx:pt>
          <cx:pt idx="650">-0.0081556247269670406</cx:pt>
          <cx:pt idx="651">-0.0154191339115158</cx:pt>
          <cx:pt idx="652">-0.034612991117887799</cx:pt>
          <cx:pt idx="653">-0.042580850194338098</cx:pt>
          <cx:pt idx="654">-0.047261415144265399</cx:pt>
          <cx:pt idx="655">-0.0295164499053246</cx:pt>
          <cx:pt idx="656">-0.0217163521571083</cx:pt>
          <cx:pt idx="657">-0.015683616929775001</cx:pt>
          <cx:pt idx="658">0.0080918444324981093</cx:pt>
          <cx:pt idx="659">-0.0178295139042048</cx:pt>
          <cx:pt idx="660">-0.033508911549038303</cx:pt>
          <cx:pt idx="661">-0.018369557479634101</cx:pt>
          <cx:pt idx="662">-0.0163123975054244</cx:pt>
          <cx:pt idx="663">0.0096266674809509702</cx:pt>
          <cx:pt idx="664">0.045374565157157501</cx:pt>
          <cx:pt idx="665">0.039477066419039801</cx:pt>
          <cx:pt idx="666">0.027940500541166001</cx:pt>
          <cx:pt idx="667">0.021120086532687501</cx:pt>
          <cx:pt idx="668">0.0228027652879732</cx:pt>
          <cx:pt idx="669">0.0114557797545881</cx:pt>
          <cx:pt idx="670">0.0011496267415481299</cx:pt>
          <cx:pt idx="671">-0.00041378769455036101</cx:pt>
          <cx:pt idx="672">0.00073485916660638204</cx:pt>
          <cx:pt idx="673">-7.04125596433321e-05</cx:pt>
          <cx:pt idx="674">-0.00071835318499863796</cx:pt>
          <cx:pt idx="675">7.1640811954903701e-05</cx:pt>
          <cx:pt idx="676">-0.00080643392027584095</cx:pt>
          <cx:pt idx="677">-0.0064922044298476502</cx:pt>
          <cx:pt idx="678">0.0119822198659049</cx:pt>
          <cx:pt idx="679">0.019016105289105099</cx:pt>
          <cx:pt idx="680">0.028770430382770301</cx:pt>
          <cx:pt idx="681">0.015857211278895601</cx:pt>
          <cx:pt idx="682">-0.013255911977243399</cx:pt>
          <cx:pt idx="683">0.0124270811949273</cx:pt>
          <cx:pt idx="684">0.0204555932282817</cx:pt>
          <cx:pt idx="685">0.027615113659507699</cx:pt>
          <cx:pt idx="686">0.043650290465366698</cx:pt>
          <cx:pt idx="687">0.0086865783552481698</cx:pt>
          <cx:pt idx="688">0.013964996883601</cx:pt>
          <cx:pt idx="689">0.00927799943620943</cx:pt>
          <cx:pt idx="690">0.00646942671254426</cx:pt>
          <cx:pt idx="691">0.0291828969638144</cx:pt>
          <cx:pt idx="692">0.045499893558951399</cx:pt>
          <cx:pt idx="693">0.038690141770428801</cx:pt>
          <cx:pt idx="694">0.033312777452115701</cx:pt>
          <cx:pt idx="695">0.0234252275467834</cx:pt>
          <cx:pt idx="696">0.000922530374489828</cx:pt>
          <cx:pt idx="697">-0.00073104834165417596</cx:pt>
          <cx:pt idx="698">-0.00148888166621948</cx:pt>
          <cx:pt idx="699">0.000115245790006592</cx:pt>
          <cx:pt idx="700">1.14596482462433e-06</cx:pt>
          <cx:pt idx="701">-0.00041580747587635598</cx:pt>
          <cx:pt idx="702">-6.9469071868181499e-05</cx:pt>
          <cx:pt idx="703">-0.00024490703767829998</cx:pt>
          <cx:pt idx="704">-0.00023880004020830999</cx:pt>
          <cx:pt idx="705">0.0073530433751598104</cx:pt>
          <cx:pt idx="706">0.0130215817566897</cx:pt>
          <cx:pt idx="707">0.014356027263641</cx:pt>
          <cx:pt idx="708">0.017486160670953699</cx:pt>
          <cx:pt idx="709">0.0122596501673688</cx:pt>
          <cx:pt idx="710">0.0074407283238854503</cx:pt>
          <cx:pt idx="711">0.0120534601665037</cx:pt>
          <cx:pt idx="712">0.0087952644865744601</cx:pt>
          <cx:pt idx="713">0.035976015577925798</cx:pt>
          <cx:pt idx="714">0.038727691266326997</cx:pt>
          <cx:pt idx="715">0.017331689849556599</cx:pt>
          <cx:pt idx="716">0.0048188813615146799</cx:pt>
          <cx:pt idx="717">0.0032145601526130199</cx:pt>
          <cx:pt idx="718">0.014424699632488601</cx:pt>
          <cx:pt idx="719">0.0175876436487899</cx:pt>
          <cx:pt idx="720">0.0291998276088931</cx:pt>
          <cx:pt idx="721">0.028003313507448901</cx:pt>
          <cx:pt idx="722">0.0124584113222759</cx:pt>
          <cx:pt idx="723">0.0063772016829565003</cx:pt>
          <cx:pt idx="724">-0.000223934167948937</cx:pt>
          <cx:pt idx="725">0.00065634226973898904</cx:pt>
          <cx:pt idx="726">-7.0860230584882605e-05</cx:pt>
          <cx:pt idx="727">0.00053098270717053995</cx:pt>
          <cx:pt idx="728">0.00042990110256273299</cx:pt>
          <cx:pt idx="729">0.000567543149285772</cx:pt>
          <cx:pt idx="730">-0.00035461067369037703</cx:pt>
          <cx:pt idx="731">7.1150019629843401e-07</cx:pt>
          <cx:pt idx="732">3.0713347176146503e-05</cx:pt>
          <cx:pt idx="733">0.0073267332046451803</cx:pt>
          <cx:pt idx="734">0.0128031934406771</cx:pt>
          <cx:pt idx="735">0.0103606578320406</cx:pt>
          <cx:pt idx="736">0.013374560278813801</cx:pt>
          <cx:pt idx="737">0.016250472485120199</cx:pt>
          <cx:pt idx="738">0.020321907860092001</cx:pt>
          <cx:pt idx="739">0.017526127206677702</cx:pt>
          <cx:pt idx="740">0.0211775592300791</cx:pt>
          <cx:pt idx="741">0.022360871829565102</cx:pt>
          <cx:pt idx="742">0.0270135203110358</cx:pt>
          <cx:pt idx="743">0.0136555074772081</cx:pt>
          <cx:pt idx="744">0.0098021697023465294</cx:pt>
          <cx:pt idx="745">0.0147479360158853</cx:pt>
          <cx:pt idx="746">0.0148816293668471</cx:pt>
          <cx:pt idx="747">0.0082227574420905905</cx:pt>
          <cx:pt idx="748">0.010920731752297101</cx:pt>
          <cx:pt idx="749">0.0094899647691626798</cx:pt>
          <cx:pt idx="750">0.00180938908096317</cx:pt>
          <cx:pt idx="751">0.00021065345242882099</cx:pt>
          <cx:pt idx="752">0.00014565761867598001</cx:pt>
          <cx:pt idx="753">0.00038484946555878698</cx:pt>
          <cx:pt idx="754">-0.00039742290733388102</cx:pt>
          <cx:pt idx="755">6.1022695377278701e-05</cx:pt>
          <cx:pt idx="756">0.000121717419189091</cx:pt>
          <cx:pt idx="757">0.000130249177093952</cx:pt>
          <cx:pt idx="758">0.00044464824411710301</cx:pt>
          <cx:pt idx="759">-0.00050458402447044702</cx:pt>
          <cx:pt idx="760">-0.000251732480583255</cx:pt>
          <cx:pt idx="761">-0.0010175317042789001</cx:pt>
          <cx:pt idx="762">0.000824840158100276</cx:pt>
          <cx:pt idx="763">0.0010144551622553899</cx:pt>
          <cx:pt idx="764">0.00077766830819446899</cx:pt>
          <cx:pt idx="765">0.000193007202437704</cx:pt>
          <cx:pt idx="766">0.00033057253196572202</cx:pt>
          <cx:pt idx="767">-0.0013933863528061701</cx:pt>
          <cx:pt idx="768">-0.00039390854567689603</cx:pt>
          <cx:pt idx="769">-0.00016354849309035201</cx:pt>
          <cx:pt idx="770">0.0050048685577798397</cx:pt>
          <cx:pt idx="771">0.00253948201532566</cx:pt>
          <cx:pt idx="772">-0.000512086698672119</cx:pt>
          <cx:pt idx="773">-0.0019626856194752801</cx:pt>
          <cx:pt idx="774">0.0058729015692007601</cx:pt>
          <cx:pt idx="775">0.0030028478352220299</cx:pt>
          <cx:pt idx="776">0.0023709593469182998</cx:pt>
          <cx:pt idx="777">-0.000383802409005425</cx:pt>
          <cx:pt idx="778">0.00027492739549187499</cx:pt>
          <cx:pt idx="779">8.8842764785609503e-05</cx:pt>
          <cx:pt idx="780">0.00100582704330728</cx:pt>
          <cx:pt idx="781">0.000100273652623865</cx:pt>
          <cx:pt idx="782">0.00023298571572982399</cx:pt>
          <cx:pt idx="783">-0.00037015671910972301</cx:pt>
        </cx:lvl>
      </cx:numDim>
    </cx:data>
    <cx:data id="175">
      <cx:numDim type="val">
        <cx:f>'001_WA_F - 副本'!$FT$1:$FT$784</cx:f>
        <cx:lvl ptCount="784" formatCode="G/通用格式">
          <cx:pt idx="0">0.00072705772987650399</cx:pt>
          <cx:pt idx="1">-9.1180900681845395e-05</cx:pt>
          <cx:pt idx="2">-0.00077127892945491497</cx:pt>
          <cx:pt idx="3">8.6551292550743103e-05</cx:pt>
          <cx:pt idx="4">0.00039776352776910802</cx:pt>
          <cx:pt idx="5">1.23571071027845e-05</cx:pt>
          <cx:pt idx="6">-0.00029198509958620401</cx:pt>
          <cx:pt idx="7">-0.00021772176530686599</cx:pt>
          <cx:pt idx="8">-0.000101209828164744</cx:pt>
          <cx:pt idx="9">0.00053356248066874202</cx:pt>
          <cx:pt idx="10">0.00039805304389461602</cx:pt>
          <cx:pt idx="11">0.00023548839429511401</cx:pt>
          <cx:pt idx="12">0.00081229499713731995</cx:pt>
          <cx:pt idx="13">-0.000136415229654468</cx:pt>
          <cx:pt idx="14">0.00014619596345130201</cx:pt>
          <cx:pt idx="15">-0.00010024356811135501</cx:pt>
          <cx:pt idx="16">6.6152892675479502e-05</cx:pt>
          <cx:pt idx="17">-0.00021032942774027401</cx:pt>
          <cx:pt idx="18">0.00025590154339171298</cx:pt>
          <cx:pt idx="19">-0.000320921363694772</cx:pt>
          <cx:pt idx="20">-0.000255209772123147</cx:pt>
          <cx:pt idx="21">0.00015948067078360901</cx:pt>
          <cx:pt idx="22">-0.00022740052165184699</cx:pt>
          <cx:pt idx="23">-0.00050338543293568596</cx:pt>
          <cx:pt idx="24">0.00073489179215513001</cx:pt>
          <cx:pt idx="25">-0.000274292255817403</cx:pt>
          <cx:pt idx="26">-0.00013561217419079101</cx:pt>
          <cx:pt idx="27">-0.00010228911783887001</cx:pt>
          <cx:pt idx="28">0.000232688329932269</cx:pt>
          <cx:pt idx="29">-0.000147891321892277</cx:pt>
          <cx:pt idx="30">-0.00037083168773157</cx:pt>
          <cx:pt idx="31">-7.6811026243817199e-05</cx:pt>
          <cx:pt idx="32">-8.5902607726483197e-05</cx:pt>
          <cx:pt idx="33">0.00030949059527921198</cx:pt>
          <cx:pt idx="34">-0.00082642518137952304</cx:pt>
          <cx:pt idx="35">-0.0025881029970349499</cx:pt>
          <cx:pt idx="36">-0.00189068882024455</cx:pt>
          <cx:pt idx="37">-0.00044795245615394702</cx:pt>
          <cx:pt idx="38">-0.00076456157693438804</cx:pt>
          <cx:pt idx="39">7.2675347807281204e-05</cx:pt>
          <cx:pt idx="40">-0.0020240687113954798</cx:pt>
          <cx:pt idx="41">-0.00134652134657751</cx:pt>
          <cx:pt idx="42">-0.00136891175576545</cx:pt>
          <cx:pt idx="43">-0.0027246854658832102</cx:pt>
          <cx:pt idx="44">-0.0068011478875113704</cx:pt>
          <cx:pt idx="45">-0.0030484019779186801</cx:pt>
          <cx:pt idx="46">-0.00080611695194906195</cx:pt>
          <cx:pt idx="47">0.00024450327351731402</cx:pt>
          <cx:pt idx="48">-0.00061830973597585496</cx:pt>
          <cx:pt idx="49">-0.00051891533723248304</cx:pt>
          <cx:pt idx="50">-0.00053035212926910995</cx:pt>
          <cx:pt idx="51">0.00035828845241081401</cx:pt>
          <cx:pt idx="52">0.00032757199252167799</cx:pt>
          <cx:pt idx="53">-0.00014790127949692599</cx:pt>
          <cx:pt idx="54">0.00016000630025559599</cx:pt>
          <cx:pt idx="55">0.00058740572899810401</cx:pt>
          <cx:pt idx="56">-0.000131577090143773</cx:pt>
          <cx:pt idx="57">0.00089856840933556499</cx:pt>
          <cx:pt idx="58">0.00064601255802823902</cx:pt>
          <cx:pt idx="59">0.000381703430101034</cx:pt>
          <cx:pt idx="60">0.00031370324559948999</cx:pt>
          <cx:pt idx="61">-0.00046883580938346701</cx:pt>
          <cx:pt idx="62">-0.00042265753341719502</cx:pt>
          <cx:pt idx="63">-0.00340660067319919</cx:pt>
          <cx:pt idx="64">-0.0038177078274346</cx:pt>
          <cx:pt idx="65">-0.00465178284733604</cx:pt>
          <cx:pt idx="66">-0.014202042879051699</cx:pt>
          <cx:pt idx="67">-0.0086221931664225895</cx:pt>
          <cx:pt idx="68">-0.0074642418978787704</cx:pt>
          <cx:pt idx="69">-0.0088197710144059197</cx:pt>
          <cx:pt idx="70">-0.0094379442142317194</cx:pt>
          <cx:pt idx="71">-0.00639795863439779</cx:pt>
          <cx:pt idx="72">-0.010687599686135901</cx:pt>
          <cx:pt idx="73">-0.00366411735035345</cx:pt>
          <cx:pt idx="74">-0.0054851786904186097</cx:pt>
          <cx:pt idx="75">-0.00229481700278034</cx:pt>
          <cx:pt idx="76">0.00108664471312469</cx:pt>
          <cx:pt idx="77">0.0015037844010748901</cx:pt>
          <cx:pt idx="78">-0.00064119678409676095</cx:pt>
          <cx:pt idx="79">-0.00058922727232008098</cx:pt>
          <cx:pt idx="80">-0.00064481096067904098</cx:pt>
          <cx:pt idx="81">0.000297316423752784</cx:pt>
          <cx:pt idx="82">-0.00016556414023308501</cx:pt>
          <cx:pt idx="83">-3.3261035236637602e-05</cx:pt>
          <cx:pt idx="84">-0.00017198177853399601</cx:pt>
          <cx:pt idx="85">-0.0002645305528217</cx:pt>
          <cx:pt idx="86">0.000589157598737598</cx:pt>
          <cx:pt idx="87">-0.000150202021773448</cx:pt>
          <cx:pt idx="88">-6.7887199561452902e-05</cx:pt>
          <cx:pt idx="89">-0.00052831562394521202</cx:pt>
          <cx:pt idx="90">-3.9312079447245202e-05</cx:pt>
          <cx:pt idx="91">-0.0033449434870580601</cx:pt>
          <cx:pt idx="92">-0.022092818618828999</cx:pt>
          <cx:pt idx="93">-0.028389053202708299</cx:pt>
          <cx:pt idx="94">-0.021421269592870999</cx:pt>
          <cx:pt idx="95">-0.0059966592205403599</cx:pt>
          <cx:pt idx="96">-0.027826969433888699</cx:pt>
          <cx:pt idx="97">-0.049029424956699701</cx:pt>
          <cx:pt idx="98">-0.047656057568747599</cx:pt>
          <cx:pt idx="99">-0.069861110150078495</cx:pt>
          <cx:pt idx="100">-0.039980766071997999</cx:pt>
          <cx:pt idx="101">-0.0147290273215793</cx:pt>
          <cx:pt idx="102">-0.028366484429543301</cx:pt>
          <cx:pt idx="103">-0.0080726866382720905</cx:pt>
          <cx:pt idx="104">0.0084595174519330896</cx:pt>
          <cx:pt idx="105">0.0113314544070318</cx:pt>
          <cx:pt idx="106">0.0040633207643972404</cx:pt>
          <cx:pt idx="107">0.0014195409056236099</cx:pt>
          <cx:pt idx="108">0.0019449460592908399</cx:pt>
          <cx:pt idx="109">0.00060789810389721196</cx:pt>
          <cx:pt idx="110">0.000224624421342363</cx:pt>
          <cx:pt idx="111">-0.00038948472946386198</cx:pt>
          <cx:pt idx="112">0.00025066678463199</cx:pt>
          <cx:pt idx="113">-0.00077508230985151203</cx:pt>
          <cx:pt idx="114">8.0259718241090604e-05</cx:pt>
          <cx:pt idx="115">0.00061164403205727605</cx:pt>
          <cx:pt idx="116">-0.00123729487511451</cx:pt>
          <cx:pt idx="117">0.0034544644458298999</cx:pt>
          <cx:pt idx="118">0.00191888964061231</cx:pt>
          <cx:pt idx="119">-0.0051632222599253897</cx:pt>
          <cx:pt idx="120">-0.0238154211316675</cx:pt>
          <cx:pt idx="121">-0.0467613158285013</cx:pt>
          <cx:pt idx="122">-0.0546985053565213</cx:pt>
          <cx:pt idx="123">-0.0422761698254129</cx:pt>
          <cx:pt idx="124">-0.056570315038593999</cx:pt>
          <cx:pt idx="125">-0.114687811695709</cx:pt>
          <cx:pt idx="126">-0.193445115341638</cx:pt>
          <cx:pt idx="127">-0.127431396768343</cx:pt>
          <cx:pt idx="128">-0.067035614178999295</cx:pt>
          <cx:pt idx="129">-0.080372240396462097</cx:pt>
          <cx:pt idx="130">-0.054647974092394899</cx:pt>
          <cx:pt idx="131">-0.0336820217807361</cx:pt>
          <cx:pt idx="132">-0.0192901327918822</cx:pt>
          <cx:pt idx="133">0.011521615516512901</cx:pt>
          <cx:pt idx="134">0.017976089783669699</cx:pt>
          <cx:pt idx="135">0.0180733726631481</cx:pt>
          <cx:pt idx="136">0.00053012124434593502</cx:pt>
          <cx:pt idx="137">-0.0069127465499076004</cx:pt>
          <cx:pt idx="138">-0.0039338102825502499</cx:pt>
          <cx:pt idx="139">0.000243213240411651</cx:pt>
          <cx:pt idx="140">0.00043082656413313998</cx:pt>
          <cx:pt idx="141">-5.2315087502768902e-05</cx:pt>
          <cx:pt idx="142">9.2831654281539801e-05</cx:pt>
          <cx:pt idx="143">-0.0016832093723300101</cx:pt>
          <cx:pt idx="144">-0.0045443122882109603</cx:pt>
          <cx:pt idx="145">0.022712237600463502</cx:pt>
          <cx:pt idx="146">0.037019351854459898</cx:pt>
          <cx:pt idx="147">0.018017089323288701</cx:pt>
          <cx:pt idx="148">0.0299014866182583</cx:pt>
          <cx:pt idx="149">0.0401775210491436</cx:pt>
          <cx:pt idx="150">0.025908640554220499</cx:pt>
          <cx:pt idx="151">-0.0056698425827922203</cx:pt>
          <cx:pt idx="152">-0.073346804201569402</cx:pt>
          <cx:pt idx="153">-0.152458063567222</cx:pt>
          <cx:pt idx="154">-0.13658144227576199</cx:pt>
          <cx:pt idx="155">-0.095207235881528698</cx:pt>
          <cx:pt idx="156">-0.0405340038171325</cx:pt>
          <cx:pt idx="157">-0.025705656328090201</cx:pt>
          <cx:pt idx="158">-0.057425531949398999</cx:pt>
          <cx:pt idx="159">-0.121533387862496</cx:pt>
          <cx:pt idx="160">-0.11096687411492499</cx:pt>
          <cx:pt idx="161">-0.069529950363315093</cx:pt>
          <cx:pt idx="162">0.0061120430023298804</cx:pt>
          <cx:pt idx="163">0.047462900249934999</cx:pt>
          <cx:pt idx="164">0.0238676309909375</cx:pt>
          <cx:pt idx="165">-0.0045957598891954096</cx:pt>
          <cx:pt idx="166">-0.017154882061620799</cx:pt>
          <cx:pt idx="167">0.00015772237822563999</cx:pt>
          <cx:pt idx="168">0.00010014833489072599</cx:pt>
          <cx:pt idx="169">0.00057226554971044196</cx:pt>
          <cx:pt idx="170">0.0052272266357828697</cx:pt>
          <cx:pt idx="171">0.00070581173857444497</cx:pt>
          <cx:pt idx="172">0.0023556541409389402</cx:pt>
          <cx:pt idx="173">0.048199851543107797</cx:pt>
          <cx:pt idx="174">0.053803354588133998</cx:pt>
          <cx:pt idx="175">0.020804080969721899</cx:pt>
          <cx:pt idx="176">0.034298580540462101</cx:pt>
          <cx:pt idx="177">0.035434721267200001</cx:pt>
          <cx:pt idx="178">-0.045691783830263802</cx:pt>
          <cx:pt idx="179">-0.025937408692964199</cx:pt>
          <cx:pt idx="180">-0.076819966368586498</cx:pt>
          <cx:pt idx="181">-0.11828396727823599</cx:pt>
          <cx:pt idx="182">-0.108517973754266</cx:pt>
          <cx:pt idx="183">-0.055525316617059103</cx:pt>
          <cx:pt idx="184">-0.012732540108134099</cx:pt>
          <cx:pt idx="185">0.026042112298815302</cx:pt>
          <cx:pt idx="186">0.0022765862139917099</cx:pt>
          <cx:pt idx="187">0.0109279248600774</cx:pt>
          <cx:pt idx="188">0.00073964567147750797</cx:pt>
          <cx:pt idx="189">0.079466297463259894</cx:pt>
          <cx:pt idx="190">0.117401983255482</cx:pt>
          <cx:pt idx="191">0.094356232012363095</cx:pt>
          <cx:pt idx="192">0.040694483555527398</cx:pt>
          <cx:pt idx="193">-0.011939889972388099</cx:pt>
          <cx:pt idx="194">-0.000262840614289249</cx:pt>
          <cx:pt idx="195">0.00131545202812759</cx:pt>
          <cx:pt idx="196">0.00014932099212082499</cx:pt>
          <cx:pt idx="197">-0.00096157351824219803</cx:pt>
          <cx:pt idx="198">0.015170000080998201</cx:pt>
          <cx:pt idx="199">0.021480450944303599</cx:pt>
          <cx:pt idx="200">-0.00121794470394466</cx:pt>
          <cx:pt idx="201">0.0089544436851425897</cx:pt>
          <cx:pt idx="202">0.043501250321490999</cx:pt>
          <cx:pt idx="203">0.022932842497673699</cx:pt>
          <cx:pt idx="204">-0.0121153068115421</cx:pt>
          <cx:pt idx="205">0.048290186101132802</cx:pt>
          <cx:pt idx="206">0.033669528800660702</cx:pt>
          <cx:pt idx="207">-0.069849555737544394</cx:pt>
          <cx:pt idx="208">-0.069855419314220304</cx:pt>
          <cx:pt idx="209">0.013124530564615501</cx:pt>
          <cx:pt idx="210">-0.0489299835388795</cx:pt>
          <cx:pt idx="211">-0.081488312539518895</cx:pt>
          <cx:pt idx="212">0.0097689138222132304</cx:pt>
          <cx:pt idx="213">0.054328863801370898</cx:pt>
          <cx:pt idx="214">-0.034647969432992802</cx:pt>
          <cx:pt idx="215">0.031044759621456301</cx:pt>
          <cx:pt idx="216">0.044600754257097697</cx:pt>
          <cx:pt idx="217">0.0296714149002658</cx:pt>
          <cx:pt idx="218">0.084561491953892606</cx:pt>
          <cx:pt idx="219">0.13960877173251501</cx:pt>
          <cx:pt idx="220">0.11125900140996001</cx:pt>
          <cx:pt idx="221">-0.010917674326606499</cx:pt>
          <cx:pt idx="222">0.0071163874869226897</cx:pt>
          <cx:pt idx="223">0.00121433342341475</cx:pt>
          <cx:pt idx="224">-0.0019259829491722301</cx:pt>
          <cx:pt idx="225">-0.0010158640608342599</cx:pt>
          <cx:pt idx="226">0.0077267661753915801</cx:pt>
          <cx:pt idx="227">0.013844903207855299</cx:pt>
          <cx:pt idx="228">-0.018937015015358102</cx:pt>
          <cx:pt idx="229">0.014981143680021399</cx:pt>
          <cx:pt idx="230">0.013371060794545499</cx:pt>
          <cx:pt idx="231">-0.0023146563200622701</cx:pt>
          <cx:pt idx="232">0.023465410057192999</cx:pt>
          <cx:pt idx="233">0.12579026363319601</cx:pt>
          <cx:pt idx="234">0.081768928602006102</cx:pt>
          <cx:pt idx="235">0.0143581954726905</cx:pt>
          <cx:pt idx="236">-0.017576318879255499</cx:pt>
          <cx:pt idx="237">-0.067191865693011193</cx:pt>
          <cx:pt idx="238">-0.036214093958002798</cx:pt>
          <cx:pt idx="239">-0.042336752612521199</cx:pt>
          <cx:pt idx="240">-0.070845897458906404</cx:pt>
          <cx:pt idx="241">-0.032464708446207899</cx:pt>
          <cx:pt idx="242">0.033977204592698797</cx:pt>
          <cx:pt idx="243">-0.0080515023256274697</cx:pt>
          <cx:pt idx="244">-0.020766982373984898</cx:pt>
          <cx:pt idx="245">-0.026009438544083899</cx:pt>
          <cx:pt idx="246">0.029568711182456998</cx:pt>
          <cx:pt idx="247">0.074370973855754793</cx:pt>
          <cx:pt idx="248">0.0764448926010141</cx:pt>
          <cx:pt idx="249">0.00134930409329311</cx:pt>
          <cx:pt idx="250">-0.010656017903802301</cx:pt>
          <cx:pt idx="251">-0.0023647554533734101</cx:pt>
          <cx:pt idx="252">-0.00095568566191794695</cx:pt>
          <cx:pt idx="253">0.0013518116957886501</cx:pt>
          <cx:pt idx="254">-0.00218374820317514</cx:pt>
          <cx:pt idx="255">-0.0075178804611675601</cx:pt>
          <cx:pt idx="256">-0.034286193732091803</cx:pt>
          <cx:pt idx="257">-0.012361252441687801</cx:pt>
          <cx:pt idx="258">-0.0245809857456432</cx:pt>
          <cx:pt idx="259">-0.0039483620514576996</cx:pt>
          <cx:pt idx="260">0.057246953717415401</cx:pt>
          <cx:pt idx="261">0.0165980916322</cx:pt>
          <cx:pt idx="262">-0.027529376298156799</cx:pt>
          <cx:pt idx="263">-0.027065751092943801</cx:pt>
          <cx:pt idx="264">0.00627414747765605</cx:pt>
          <cx:pt idx="265">-0.086544656466855593</cx:pt>
          <cx:pt idx="266">-0.0780653204150831</cx:pt>
          <cx:pt idx="267">-0.014891760904616099</cx:pt>
          <cx:pt idx="268">-0.012463018933129399</cx:pt>
          <cx:pt idx="269">0.072867246864042903</cx:pt>
          <cx:pt idx="270">0.073230299803762403</cx:pt>
          <cx:pt idx="271">0.042166293039439098</cx:pt>
          <cx:pt idx="272">0.015495103266538799</cx:pt>
          <cx:pt idx="273">0.012332099942327699</cx:pt>
          <cx:pt idx="274">0.022294822449437299</cx:pt>
          <cx:pt idx="275">0.018362219968691799</cx:pt>
          <cx:pt idx="276">-0.0011683406328465301</cx:pt>
          <cx:pt idx="277">-0.016296644205679701</cx:pt>
          <cx:pt idx="278">-0.0225444421816095</cx:pt>
          <cx:pt idx="279">-0.00036722940747377602</cx:pt>
          <cx:pt idx="280">-1.03195932399095e-05</cx:pt>
          <cx:pt idx="281">-9.7997618480718304e-05</cx:pt>
          <cx:pt idx="282">0.00096315317907562901</cx:pt>
          <cx:pt idx="283">-0.0133765284065635</cx:pt>
          <cx:pt idx="284">-0.040661333013764199</cx:pt>
          <cx:pt idx="285">-0.036375529325557099</cx:pt>
          <cx:pt idx="286">-0.042734220371470899</cx:pt>
          <cx:pt idx="287">-0.048716378251344603</cx:pt>
          <cx:pt idx="288">0.0031874345902461001</cx:pt>
          <cx:pt idx="289">-0.050825568680606503</cx:pt>
          <cx:pt idx="290">-0.049358129241165297</cx:pt>
          <cx:pt idx="291">-0.061859134031233103</cx:pt>
          <cx:pt idx="292">-0.0560451441386755</cx:pt>
          <cx:pt idx="293">-0.064407400868557896</cx:pt>
          <cx:pt idx="294">-0.097284049097409397</cx:pt>
          <cx:pt idx="295">0.094448886369995405</cx:pt>
          <cx:pt idx="296">0.0375344682183094</cx:pt>
          <cx:pt idx="297">0.077746500021905696</cx:pt>
          <cx:pt idx="298">0.044168889902744403</cx:pt>
          <cx:pt idx="299">0.119761842790717</cx:pt>
          <cx:pt idx="300">0.062634163128598902</cx:pt>
          <cx:pt idx="301">-0.025392720518878</cx:pt>
          <cx:pt idx="302">-0.044701241389420499</cx:pt>
          <cx:pt idx="303">-0.0895521181193355</cx:pt>
          <cx:pt idx="304">-0.054300935013996403</cx:pt>
          <cx:pt idx="305">-0.0253135469481904</cx:pt>
          <cx:pt idx="306">-0.016916746008958799</cx:pt>
          <cx:pt idx="307">-0.00084463482813165801</cx:pt>
          <cx:pt idx="308">-0.00060445615537597095</cx:pt>
          <cx:pt idx="309">-0.0015340816454719401</cx:pt>
          <cx:pt idx="310">0.00395708179744417</cx:pt>
          <cx:pt idx="311">0.00096882855991724302</cx:pt>
          <cx:pt idx="312">-0.052170505300474602</cx:pt>
          <cx:pt idx="313">-0.061398298091462397</cx:pt>
          <cx:pt idx="314">-0.090264675468852695</cx:pt>
          <cx:pt idx="315">-0.047667329054185303</cx:pt>
          <cx:pt idx="316">0.016084487333259501</cx:pt>
          <cx:pt idx="317">0.00094079150502158603</cx:pt>
          <cx:pt idx="318">0.0127761184560315</cx:pt>
          <cx:pt idx="319">-0.0178706506841603</cx:pt>
          <cx:pt idx="320">0.019600659802092</cx:pt>
          <cx:pt idx="321">-0.113697893526057</cx:pt>
          <cx:pt idx="322">-0.0082173300582077304</cx:pt>
          <cx:pt idx="323">0.118443375486771</cx:pt>
          <cx:pt idx="324">0.066717573235071298</cx:pt>
          <cx:pt idx="325">-0.0084696754299792305</cx:pt>
          <cx:pt idx="326">-0.069524687006268099</cx:pt>
          <cx:pt idx="327">0.0091148640539590407</cx:pt>
          <cx:pt idx="328">-0.041073282270681598</cx:pt>
          <cx:pt idx="329">-0.0083980491893956392</cx:pt>
          <cx:pt idx="330">-0.086774261901916297</cx:pt>
          <cx:pt idx="331">-0.12878273559199699</cx:pt>
          <cx:pt idx="332">-0.076371403710328398</cx:pt>
          <cx:pt idx="333">-0.031777989080873002</cx:pt>
          <cx:pt idx="334">-0.0097994737218913205</cx:pt>
          <cx:pt idx="335">0.00102298746870942</cx:pt>
          <cx:pt idx="336">-0.00087228987911474795</cx:pt>
          <cx:pt idx="337">-0.00014315431337614501</cx:pt>
          <cx:pt idx="338">0.0056824179482284302</cx:pt>
          <cx:pt idx="339">0.0034063391624966702</cx:pt>
          <cx:pt idx="340">-0.065944028650470402</cx:pt>
          <cx:pt idx="341">-0.085785792622730103</cx:pt>
          <cx:pt idx="342">-0.072642115427121207</cx:pt>
          <cx:pt idx="343">-0.00620108431826219</cx:pt>
          <cx:pt idx="344">0.089171489200722195</cx:pt>
          <cx:pt idx="345">0.036768434886906301</cx:pt>
          <cx:pt idx="346">0.0482443932915907</cx:pt>
          <cx:pt idx="347">0.055757268431433402</cx:pt>
          <cx:pt idx="348">0.072216823795881901</cx:pt>
          <cx:pt idx="349">0.030288551938780699</cx:pt>
          <cx:pt idx="350">0.070223024357323804</cx:pt>
          <cx:pt idx="351">0.236700225363698</cx:pt>
          <cx:pt idx="352">0.139611435276674</cx:pt>
          <cx:pt idx="353">-0.033886786265775799</cx:pt>
          <cx:pt idx="354">0.0130280458607981</cx:pt>
          <cx:pt idx="355">-0.0046821624234736304</cx:pt>
          <cx:pt idx="356">-0.038371054998553297</cx:pt>
          <cx:pt idx="357">-0.017279404198892599</cx:pt>
          <cx:pt idx="358">-0.050546621668241497</cx:pt>
          <cx:pt idx="359">-0.095468344893770707</cx:pt>
          <cx:pt idx="360">-0.0342534488405375</cx:pt>
          <cx:pt idx="361">-0.0124639096464387</cx:pt>
          <cx:pt idx="362">-0.0081396331878247092</cx:pt>
          <cx:pt idx="363">0.00347390110634425</cx:pt>
          <cx:pt idx="364">-0.0012300301684593899</cx:pt>
          <cx:pt idx="365">0.0011884160848535899</cx:pt>
          <cx:pt idx="366">0.00331323563468832</cx:pt>
          <cx:pt idx="367">0.0058696884909081497</cx:pt>
          <cx:pt idx="368">-0.036780098626695103</cx:pt>
          <cx:pt idx="369">-0.0337418543652903</cx:pt>
          <cx:pt idx="370">0.0203476881348339</cx:pt>
          <cx:pt idx="371">0.089362431281172106</cx:pt>
          <cx:pt idx="372">0.087859061225546695</cx:pt>
          <cx:pt idx="373">0.081850621075689606</cx:pt>
          <cx:pt idx="374">0.068175293401650405</cx:pt>
          <cx:pt idx="375">-0.0107529906572405</cx:pt>
          <cx:pt idx="376">-0.073123332472575797</cx:pt>
          <cx:pt idx="377">-0.061002465055273701</cx:pt>
          <cx:pt idx="378">0.053787967634271502</cx:pt>
          <cx:pt idx="379">0.171553868067439</cx:pt>
          <cx:pt idx="380">0.070691710055899304</cx:pt>
          <cx:pt idx="381">0.0517423679310118</cx:pt>
          <cx:pt idx="382">0.078270890517566097</cx:pt>
          <cx:pt idx="383">0.023401764794471699</cx:pt>
          <cx:pt idx="384">0.012393573178938499</cx:pt>
          <cx:pt idx="385">0.023978639161127999</cx:pt>
          <cx:pt idx="386">-0.012747349081697799</cx:pt>
          <cx:pt idx="387">-0.041573632611773298</cx:pt>
          <cx:pt idx="388">-0.026792670174529</cx:pt>
          <cx:pt idx="389">-0.025810293565428501</cx:pt>
          <cx:pt idx="390">-0.027554817738313701</cx:pt>
          <cx:pt idx="391">-0.0019979251900642502</cx:pt>
          <cx:pt idx="392">3.1078451043757699e-06</cx:pt>
          <cx:pt idx="393">0.0013543386004307299</cx:pt>
          <cx:pt idx="394">0.00049957320519060204</cx:pt>
          <cx:pt idx="395">0.0042560512160385398</cx:pt>
          <cx:pt idx="396">0.018530256869892601</cx:pt>
          <cx:pt idx="397">0.032302561869136701</cx:pt>
          <cx:pt idx="398">0.017164294582125299</cx:pt>
          <cx:pt idx="399">0.119834525916676</cx:pt>
          <cx:pt idx="400">0.099209686315802501</cx:pt>
          <cx:pt idx="401">0.0717145258841487</cx:pt>
          <cx:pt idx="402">-0.042470030145192003</cx:pt>
          <cx:pt idx="403">-0.074471642433670701</cx:pt>
          <cx:pt idx="404">-0.060442331109715003</cx:pt>
          <cx:pt idx="405">-0.032942436880323597</cx:pt>
          <cx:pt idx="406">0.079045534161023001</cx:pt>
          <cx:pt idx="407">0.138230064311374</cx:pt>
          <cx:pt idx="408">0.073243985096432707</cx:pt>
          <cx:pt idx="409">0.094804379171028505</cx:pt>
          <cx:pt idx="410">0.099075691538069902</cx:pt>
          <cx:pt idx="411">0.140182259130543</cx:pt>
          <cx:pt idx="412">0.041469020228550299</cx:pt>
          <cx:pt idx="413">0.022988737295570699</cx:pt>
          <cx:pt idx="414">0.0100084807091642</cx:pt>
          <cx:pt idx="415">-0.019854404086787101</cx:pt>
          <cx:pt idx="416">-0.0565222367797589</cx:pt>
          <cx:pt idx="417">-0.0296131424645741</cx:pt>
          <cx:pt idx="418">-0.012352603357965701</cx:pt>
          <cx:pt idx="419">-0.000111871002321912</cx:pt>
          <cx:pt idx="420">6.4867039737374104e-05</cx:pt>
          <cx:pt idx="421">0.00027846265533373399</cx:pt>
          <cx:pt idx="422">0.000181210903689912</cx:pt>
          <cx:pt idx="423">0.010172926773051901</cx:pt>
          <cx:pt idx="424">0.0397503908848778</cx:pt>
          <cx:pt idx="425">-0.0139390219859133</cx:pt>
          <cx:pt idx="426">-0.0079112673908325899</cx:pt>
          <cx:pt idx="427">0.059634959990433403</cx:pt>
          <cx:pt idx="428">0.086637408698046994</cx:pt>
          <cx:pt idx="429">0.050682408495219197</cx:pt>
          <cx:pt idx="430">-0.034317950638117198</cx:pt>
          <cx:pt idx="431">-0.057479803761245597</cx:pt>
          <cx:pt idx="432">-0.0313952007763229</cx:pt>
          <cx:pt idx="433">-0.028925603435432101</cx:pt>
          <cx:pt idx="434">0.091518779508868206</cx:pt>
          <cx:pt idx="435">0.16771718452498699</cx:pt>
          <cx:pt idx="436">0.078237403242899906</cx:pt>
          <cx:pt idx="437">0.17019074247851601</cx:pt>
          <cx:pt idx="438">0.038093122302733998</cx:pt>
          <cx:pt idx="439">0.095355377904050506</cx:pt>
          <cx:pt idx="440">0.073475143024944706</cx:pt>
          <cx:pt idx="441">0.072924716062688397</cx:pt>
          <cx:pt idx="442">0.061083533641175303</cx:pt>
          <cx:pt idx="443">0.041720801637655403</cx:pt>
          <cx:pt idx="444">-0.0397546265720123</cx:pt>
          <cx:pt idx="445">-0.023175219894365599</cx:pt>
          <cx:pt idx="446">-0.0035055357443402701</cx:pt>
          <cx:pt idx="447">-0.00027365637958358998</cx:pt>
          <cx:pt idx="448">0.00034987226655515402</cx:pt>
          <cx:pt idx="449">-0.00013215470585819101</cx:pt>
          <cx:pt idx="450">-0.0011274600623032199</cx:pt>
          <cx:pt idx="451">-0.0097118883994680594</cx:pt>
          <cx:pt idx="452">0.015620769535579801</cx:pt>
          <cx:pt idx="453">-0.036322593326019302</cx:pt>
          <cx:pt idx="454">0.021613207078342599</cx:pt>
          <cx:pt idx="455">0.023577499503422399</cx:pt>
          <cx:pt idx="456">0.069384452019844597</cx:pt>
          <cx:pt idx="457">0.015386025882622801</cx:pt>
          <cx:pt idx="458">-0.022518817940308699</cx:pt>
          <cx:pt idx="459">-0.061894935606549503</cx:pt>
          <cx:pt idx="460">0.049082144222099999</cx:pt>
          <cx:pt idx="461">0.057639006376426799</cx:pt>
          <cx:pt idx="462">0.15032827242468599</cx:pt>
          <cx:pt idx="463">0.179987838296713</cx:pt>
          <cx:pt idx="464">0.195467875968974</cx:pt>
          <cx:pt idx="465">0.050044010491960098</cx:pt>
          <cx:pt idx="466">0.023972268611294801</cx:pt>
          <cx:pt idx="467">0.068964649095681105</cx:pt>
          <cx:pt idx="468">0.072882340179609206</cx:pt>
          <cx:pt idx="469">0.032949194070045602</cx:pt>
          <cx:pt idx="470">-0.0096237551764973804</cx:pt>
          <cx:pt idx="471">0.013842575977623599</cx:pt>
          <cx:pt idx="472">-0.015677672355122501</cx:pt>
          <cx:pt idx="473">-0.029855143826638501</cx:pt>
          <cx:pt idx="474">-0.018771206380230901</cx:pt>
          <cx:pt idx="475">0.0002858077266331</cx:pt>
          <cx:pt idx="476">-0.00057092702028218201</cx:pt>
          <cx:pt idx="477">-0.00020159292608957301</cx:pt>
          <cx:pt idx="478">0.00023402299710570599</cx:pt>
          <cx:pt idx="479">-0.0112804158516973</cx:pt>
          <cx:pt idx="480">0.0025393427080645701</cx:pt>
          <cx:pt idx="481">-0.019065388874841299</cx:pt>
          <cx:pt idx="482">0.0055989022125031299</cx:pt>
          <cx:pt idx="483">-0.0276598983732563</cx:pt>
          <cx:pt idx="484">-0.030013394014931499</cx:pt>
          <cx:pt idx="485">-0.0514358274132862</cx:pt>
          <cx:pt idx="486">-0.046183238911546402</cx:pt>
          <cx:pt idx="487">-0.083852789304464395</cx:pt>
          <cx:pt idx="488">-0.053644699659753999</cx:pt>
          <cx:pt idx="489">0.0058468208053165504</cx:pt>
          <cx:pt idx="490">0.065115012049552806</cx:pt>
          <cx:pt idx="491">0.11763005192025699</cx:pt>
          <cx:pt idx="492">0.119639632491123</cx:pt>
          <cx:pt idx="493">-0.0561411652703818</cx:pt>
          <cx:pt idx="494">0.00084584774779159399</cx:pt>
          <cx:pt idx="495">-0.035952929503634802</cx:pt>
          <cx:pt idx="496">-0.0280325630153908</cx:pt>
          <cx:pt idx="497">-0.0054967788215831799</cx:pt>
          <cx:pt idx="498">-0.045129162339278897</cx:pt>
          <cx:pt idx="499">-0.0024188562518690599</cx:pt>
          <cx:pt idx="500">0.0131698456646049</cx:pt>
          <cx:pt idx="501">0.0055640703069647001</cx:pt>
          <cx:pt idx="502">-0.00028554847540795801</cx:pt>
          <cx:pt idx="503">-0.00267097795721078</cx:pt>
          <cx:pt idx="504">-0.00057171573324893497</cx:pt>
          <cx:pt idx="505">-8.2107170262138798e-05</cx:pt>
          <cx:pt idx="506">-0.0017145490720920501</cx:pt>
          <cx:pt idx="507">0.00163253069909537</cx:pt>
          <cx:pt idx="508">-0.0012814674056192</cx:pt>
          <cx:pt idx="509">-0.025558565565319401</cx:pt>
          <cx:pt idx="510">-0.021610349654471301</cx:pt>
          <cx:pt idx="511">-0.057228479043638099</cx:pt>
          <cx:pt idx="512">-0.10518995389175299</cx:pt>
          <cx:pt idx="513">-0.16800297481561199</cx:pt>
          <cx:pt idx="514">-0.211636382336164</cx:pt>
          <cx:pt idx="515">-0.139298519662993</cx:pt>
          <cx:pt idx="516">-0.088741289827121497</cx:pt>
          <cx:pt idx="517">0.0049505141598666499</cx:pt>
          <cx:pt idx="518">0.030912542481301802</cx:pt>
          <cx:pt idx="519">-0.0134453290006941</cx:pt>
          <cx:pt idx="520">-0.075766189914083501</cx:pt>
          <cx:pt idx="521">-0.15015906529426401</cx:pt>
          <cx:pt idx="522">-0.109687260296217</cx:pt>
          <cx:pt idx="523">-0.123089540389487</cx:pt>
          <cx:pt idx="524">-0.10902174482414199</cx:pt>
          <cx:pt idx="525">-0.061285667846714798</cx:pt>
          <cx:pt idx="526">-0.092411891961138304</cx:pt>
          <cx:pt idx="527">-0.071737881689519306</cx:pt>
          <cx:pt idx="528">-0.019135526866533699</cx:pt>
          <cx:pt idx="529">0.0036083711949702999</cx:pt>
          <cx:pt idx="530">0.00300795241025468</cx:pt>
          <cx:pt idx="531">0.00050437027720399096</cx:pt>
          <cx:pt idx="532">-0.00065482884026629197</cx:pt>
          <cx:pt idx="533">0.00018850323818967601</cx:pt>
          <cx:pt idx="534">-0.00368006358851075</cx:pt>
          <cx:pt idx="535">-0.00116313156093705</cx:pt>
          <cx:pt idx="536">-0.021571171334105198</cx:pt>
          <cx:pt idx="537">-0.051515873624401097</cx:pt>
          <cx:pt idx="538">-0.073266781392532704</cx:pt>
          <cx:pt idx="539">-0.085133637014108907</cx:pt>
          <cx:pt idx="540">-0.112376313316638</cx:pt>
          <cx:pt idx="541">-0.130025857998573</cx:pt>
          <cx:pt idx="542">-0.22873207761082701</cx:pt>
          <cx:pt idx="543">-0.118887153747415</cx:pt>
          <cx:pt idx="544">-0.10493678805486201</cx:pt>
          <cx:pt idx="545">0.0503308227157932</cx:pt>
          <cx:pt idx="546">0.040552396370341602</cx:pt>
          <cx:pt idx="547">-0.090427355681415605</cx:pt>
          <cx:pt idx="548">-0.207755285704492</cx:pt>
          <cx:pt idx="549">-0.190419080262482</cx:pt>
          <cx:pt idx="550">-0.18358000765238999</cx:pt>
          <cx:pt idx="551">-0.147174062862794</cx:pt>
          <cx:pt idx="552">-0.117069689369696</cx:pt>
          <cx:pt idx="553">-0.063313106264614796</cx:pt>
          <cx:pt idx="554">-0.114798005349094</cx:pt>
          <cx:pt idx="555">-0.100121742708802</cx:pt>
          <cx:pt idx="556">-0.0308082881517933</cx:pt>
          <cx:pt idx="557">-0.0058008564231438898</cx:pt>
          <cx:pt idx="558">-0.00043628534641408097</cx:pt>
          <cx:pt idx="559">-0.00049784342634514797</cx:pt>
          <cx:pt idx="560">0.00017634113337962801</cx:pt>
          <cx:pt idx="561">-0.00043570277507131702</cx:pt>
          <cx:pt idx="562">-0.0022879695741943201</cx:pt>
          <cx:pt idx="563">-0.0116290523149722</cx:pt>
          <cx:pt idx="564">-0.032858679652752201</cx:pt>
          <cx:pt idx="565">-0.073490631826448202</cx:pt>
          <cx:pt idx="566">-0.12469378098098199</cx:pt>
          <cx:pt idx="567">-0.116179769021676</cx:pt>
          <cx:pt idx="568">-0.155013747440751</cx:pt>
          <cx:pt idx="569">-0.13435011506305999</cx:pt>
          <cx:pt idx="570">-0.107036306763847</cx:pt>
          <cx:pt idx="571">-0.0299879583464563</cx:pt>
          <cx:pt idx="572">0.082664327640800103</cx:pt>
          <cx:pt idx="573">0.109489802029411</cx:pt>
          <cx:pt idx="574">0.013498418468257001</cx:pt>
          <cx:pt idx="575">-0.11716788178333</cx:pt>
          <cx:pt idx="576">-0.13116171047505101</cx:pt>
          <cx:pt idx="577">-0.095969576681148097</cx:pt>
          <cx:pt idx="578">-0.079561369978978502</cx:pt>
          <cx:pt idx="579">-0.057220167480779398</cx:pt>
          <cx:pt idx="580">-0.059001902334626898</cx:pt>
          <cx:pt idx="581">-0.019458172337585601</cx:pt>
          <cx:pt idx="582">-0.075584571563213798</cx:pt>
          <cx:pt idx="583">-0.079697181368814304</cx:pt>
          <cx:pt idx="584">-0.015891870355422801</cx:pt>
          <cx:pt idx="585">-0.0107388848249297</cx:pt>
          <cx:pt idx="586">0.00027538469341709798</cx:pt>
          <cx:pt idx="587">-0.00017892174358402101</cx:pt>
          <cx:pt idx="588">-0.00019274964290808699</cx:pt>
          <cx:pt idx="589">-0.000154516372396577</cx:pt>
          <cx:pt idx="590">-0.0021678355868954701</cx:pt>
          <cx:pt idx="591">-0.0093265216202736406</cx:pt>
          <cx:pt idx="592">-0.0189190351453568</cx:pt>
          <cx:pt idx="593">-0.072960640470742702</cx:pt>
          <cx:pt idx="594">-0.13312519397631101</cx:pt>
          <cx:pt idx="595">-0.114021961793698</cx:pt>
          <cx:pt idx="596">-0.076853830347470994</cx:pt>
          <cx:pt idx="597">-0.0183120135686815</cx:pt>
          <cx:pt idx="598">0.0509564111897979</cx:pt>
          <cx:pt idx="599">0.059289775240733998</cx:pt>
          <cx:pt idx="600">0.088562102461814299</cx:pt>
          <cx:pt idx="601">0.056930491439831199</cx:pt>
          <cx:pt idx="602">-0.095448015289513993</cx:pt>
          <cx:pt idx="603">-0.16907426896393199</cx:pt>
          <cx:pt idx="604">-0.098842728464913696</cx:pt>
          <cx:pt idx="605">-0.087900726059086304</cx:pt>
          <cx:pt idx="606">-0.065390869859734996</cx:pt>
          <cx:pt idx="607">-0.046625501466740098</cx:pt>
          <cx:pt idx="608">-0.0555738560226295</cx:pt>
          <cx:pt idx="609">-0.035695541247046797</cx:pt>
          <cx:pt idx="610">-0.0623898471578853</cx:pt>
          <cx:pt idx="611">-0.044424567892609901</cx:pt>
          <cx:pt idx="612">-0.0079742737733070699</cx:pt>
          <cx:pt idx="613">-0.010744677591789599</cx:pt>
          <cx:pt idx="614">-0.0046077187115663703</cx:pt>
          <cx:pt idx="615">-0.000442723257547587</cx:pt>
          <cx:pt idx="616">-0.00014110435464259101</cx:pt>
          <cx:pt idx="617">-0.00030189826664695201</cx:pt>
          <cx:pt idx="618">-0.00174917876818812</cx:pt>
          <cx:pt idx="619">-0.0024212903893791799</cx:pt>
          <cx:pt idx="620">-0.026348135784867999</cx:pt>
          <cx:pt idx="621">-0.076616598843768494</cx:pt>
          <cx:pt idx="622">-0.062332314952574602</cx:pt>
          <cx:pt idx="623">-0.043146225523096299</cx:pt>
          <cx:pt idx="624">0.0094269188232237802</cx:pt>
          <cx:pt idx="625">-0.016841010924539601</cx:pt>
          <cx:pt idx="626">0.119271742747875</cx:pt>
          <cx:pt idx="627">0.0522392572265701</cx:pt>
          <cx:pt idx="628">0.051825030591970203</cx:pt>
          <cx:pt idx="629">-0.033307657221445498</cx:pt>
          <cx:pt idx="630">-0.096481255502906801</cx:pt>
          <cx:pt idx="631">-0.088001948069218697</cx:pt>
          <cx:pt idx="632">-0.050469722786641497</cx:pt>
          <cx:pt idx="633">-0.109721470728048</cx:pt>
          <cx:pt idx="634">-0.083855620453715904</cx:pt>
          <cx:pt idx="635">-0.034641654295401302</cx:pt>
          <cx:pt idx="636">-0.059071935290099499</cx:pt>
          <cx:pt idx="637">-0.022307685874314299</cx:pt>
          <cx:pt idx="638">-0.0545729178170049</cx:pt>
          <cx:pt idx="639">-0.048263998623093399</cx:pt>
          <cx:pt idx="640">-0.013393518177051899</cx:pt>
          <cx:pt idx="641">0.00082075686152868602</cx:pt>
          <cx:pt idx="642">-0.00030814939905981001</cx:pt>
          <cx:pt idx="643">0.00042913699363773399</cx:pt>
          <cx:pt idx="644">-0.00044288688948804998</cx:pt>
          <cx:pt idx="645">-0.00070788505157254398</cx:pt>
          <cx:pt idx="646">-0.0037915213863910198</cx:pt>
          <cx:pt idx="647">-0.013908893436666901</cx:pt>
          <cx:pt idx="648">-0.039197889899033098</cx:pt>
          <cx:pt idx="649">-0.039878673134975597</cx:pt>
          <cx:pt idx="650">0.027899010038279</cx:pt>
          <cx:pt idx="651">0.049903681835710603</cx:pt>
          <cx:pt idx="652">0.0033830926761958201</cx:pt>
          <cx:pt idx="653">0.018475611210615198</cx:pt>
          <cx:pt idx="654">0.083554663416104902</cx:pt>
          <cx:pt idx="655">0.115419012992159</cx:pt>
          <cx:pt idx="656">0.10999133314918801</cx:pt>
          <cx:pt idx="657">0.041835232267441597</cx:pt>
          <cx:pt idx="658">-0.031329772719525299</cx:pt>
          <cx:pt idx="659">-0.100644783279742</cx:pt>
          <cx:pt idx="660">-0.0101258107166754</cx:pt>
          <cx:pt idx="661">-0.061859286067241899</cx:pt>
          <cx:pt idx="662">-0.052563766365629899</cx:pt>
          <cx:pt idx="663">-0.063265196152115996</cx:pt>
          <cx:pt idx="664">-0.056456989012601599</cx:pt>
          <cx:pt idx="665">-0.0017538907087761</cx:pt>
          <cx:pt idx="666">-0.030560203945387599</cx:pt>
          <cx:pt idx="667">-0.036289751070178997</cx:pt>
          <cx:pt idx="668">-0.0106020900308335</cx:pt>
          <cx:pt idx="669">0.00229516825215372</cx:pt>
          <cx:pt idx="670">-0.00012872189114715999</cx:pt>
          <cx:pt idx="671">0.00025435740596848802</cx:pt>
          <cx:pt idx="672">0.00086979405543777298</cx:pt>
          <cx:pt idx="673">-0.00014062602908912001</cx:pt>
          <cx:pt idx="674">-0.00049947713484423399</cx:pt>
          <cx:pt idx="675">-0.010887339027984499</cx:pt>
          <cx:pt idx="676">-0.016003080917871101</cx:pt>
          <cx:pt idx="677">0.0103367906541647</cx:pt>
          <cx:pt idx="678">0.022037170161203601</cx:pt>
          <cx:pt idx="679">0.019022076323845401</cx:pt>
          <cx:pt idx="680">0.031346525985925897</cx:pt>
          <cx:pt idx="681">0.0075561514525340698</cx:pt>
          <cx:pt idx="682">0.069183733378553297</cx:pt>
          <cx:pt idx="683">0.126003037724494</cx:pt>
          <cx:pt idx="684">0.061241668283186002</cx:pt>
          <cx:pt idx="685">0.0371796778961032</cx:pt>
          <cx:pt idx="686">-0.031130001938529099</cx:pt>
          <cx:pt idx="687">-0.042806541918458202</cx:pt>
          <cx:pt idx="688">-0.030004737016968999</cx:pt>
          <cx:pt idx="689">-0.033613374963225001</cx:pt>
          <cx:pt idx="690">-0.056404332151956102</cx:pt>
          <cx:pt idx="691">-0.069801896839011904</cx:pt>
          <cx:pt idx="692">-0.030381471370879501</cx:pt>
          <cx:pt idx="693">-0.010765748147908901</cx:pt>
          <cx:pt idx="694">-0.0047816543958756697</cx:pt>
          <cx:pt idx="695">-0.016397494089752999</cx:pt>
          <cx:pt idx="696">-0.0094114052229020608</cx:pt>
          <cx:pt idx="697">-0.00037591331777880302</cx:pt>
          <cx:pt idx="698">-0.00032450548313480901</cx:pt>
          <cx:pt idx="699">-0.0012907513429967501</cx:pt>
          <cx:pt idx="700">0.00054256411541306403</cx:pt>
          <cx:pt idx="701">0.00038645663982287602</cx:pt>
          <cx:pt idx="702">0.00032996694050873898</cx:pt>
          <cx:pt idx="703">0.00142282328278036</cx:pt>
          <cx:pt idx="704">0.019015725038319699</cx:pt>
          <cx:pt idx="705">0.0121677642632253</cx:pt>
          <cx:pt idx="706">-0.00926154510379785</cx:pt>
          <cx:pt idx="707">-0.024140478085297099</cx:pt>
          <cx:pt idx="708">-0.0017062673322611999</cx:pt>
          <cx:pt idx="709">-0.0104613884768589</cx:pt>
          <cx:pt idx="710">0.0041333690042177898</cx:pt>
          <cx:pt idx="711">0.050836928683422503</cx:pt>
          <cx:pt idx="712">-0.017359300479589099</cx:pt>
          <cx:pt idx="713">0.038507966446553098</cx:pt>
          <cx:pt idx="714">-0.015899238542199198</cx:pt>
          <cx:pt idx="715">-0.0170160161466541</cx:pt>
          <cx:pt idx="716">-0.056697011441157602</cx:pt>
          <cx:pt idx="717">-0.075326438151494396</cx:pt>
          <cx:pt idx="718">-0.058129942856173303</cx:pt>
          <cx:pt idx="719">-0.120661830380747</cx:pt>
          <cx:pt idx="720">-0.069855045784737793</cx:pt>
          <cx:pt idx="721">-0.047829678824545002</cx:pt>
          <cx:pt idx="722">-0.0116049442750925</cx:pt>
          <cx:pt idx="723">-0.010271912823871</cx:pt>
          <cx:pt idx="724">-0.0086848802680166703</cx:pt>
          <cx:pt idx="725">0.00012664132956054499</cx:pt>
          <cx:pt idx="726">-6.3896258553328202e-05</cx:pt>
          <cx:pt idx="727">0.00045318051566061698</cx:pt>
          <cx:pt idx="728">0.00079159939134801197</cx:pt>
          <cx:pt idx="729">0.000397739886856507</cx:pt>
          <cx:pt idx="730">0.00024692836802891398</cx:pt>
          <cx:pt idx="731">0.00059610694544242899</cx:pt>
          <cx:pt idx="732">0.00052526450062065399</cx:pt>
          <cx:pt idx="733">-0.015961589228239901</cx:pt>
          <cx:pt idx="734">-0.0142395532116014</cx:pt>
          <cx:pt idx="735">-0.0047753996612916296</cx:pt>
          <cx:pt idx="736">-0.027921761968736001</cx:pt>
          <cx:pt idx="737">-0.039876244481834598</cx:pt>
          <cx:pt idx="738">-0.038395230899054798</cx:pt>
          <cx:pt idx="739">-0.048107197879154497</cx:pt>
          <cx:pt idx="740">-0.036179115068521103</cx:pt>
          <cx:pt idx="741">0.0105447662442971</cx:pt>
          <cx:pt idx="742">-0.0183582467351323</cx:pt>
          <cx:pt idx="743">-0.016837690963743799</cx:pt>
          <cx:pt idx="744">-0.028011007004933201</cx:pt>
          <cx:pt idx="745">-0.044162816960994999</cx:pt>
          <cx:pt idx="746">-0.033606234396491498</cx:pt>
          <cx:pt idx="747">-0.039453536710215398</cx:pt>
          <cx:pt idx="748">-0.025288483124216499</cx:pt>
          <cx:pt idx="749">-0.017855415646555701</cx:pt>
          <cx:pt idx="750">-0.00608867162986326</cx:pt>
          <cx:pt idx="751">-0.00084633503439153902</cx:pt>
          <cx:pt idx="752">-0.000166029039565768</cx:pt>
          <cx:pt idx="753">-0.00045998211735913299</cx:pt>
          <cx:pt idx="754">-0.00027537146831008998</cx:pt>
          <cx:pt idx="755">0.000190554376431092</cx:pt>
          <cx:pt idx="756">0.00025920349417374398</cx:pt>
          <cx:pt idx="757">-0.00042535728464205798</cx:pt>
          <cx:pt idx="758">0.00026766537484613199</cx:pt>
          <cx:pt idx="759">-0.00071796446784415</cx:pt>
          <cx:pt idx="760">-0.00050324148900168699</cx:pt>
          <cx:pt idx="761">0.000446321346854294</cx:pt>
          <cx:pt idx="762">-0.00027063495558301702</cx:pt>
          <cx:pt idx="763">-0.0041633258391383298</cx:pt>
          <cx:pt idx="764">-0.0044266136079996101</cx:pt>
          <cx:pt idx="765">-0.0010323870873478499</cx:pt>
          <cx:pt idx="766">-0.000125381119034748</cx:pt>
          <cx:pt idx="767">-0.00016487577159728201</cx:pt>
          <cx:pt idx="768">-0.0026084099951960999</cx:pt>
          <cx:pt idx="769">-0.0036150884113656501</cx:pt>
          <cx:pt idx="770">-0.0133917722423414</cx:pt>
          <cx:pt idx="771">-0.00189821512540585</cx:pt>
          <cx:pt idx="772">-0.0030046445623333998</cx:pt>
          <cx:pt idx="773">0.00069596786980673003</cx:pt>
          <cx:pt idx="774">0.0089067973976998793</cx:pt>
          <cx:pt idx="775">-0.0040205823268657896</cx:pt>
          <cx:pt idx="776">-0.00079574162189392805</cx:pt>
          <cx:pt idx="777">0.0024189997103786398</cx:pt>
          <cx:pt idx="778">0.00160446967764145</cx:pt>
          <cx:pt idx="779">-0.000134822693334426</cx:pt>
          <cx:pt idx="780">-0.000682817555211034</cx:pt>
          <cx:pt idx="781">2.7658635910305799e-05</cx:pt>
          <cx:pt idx="782">0.000283188540391022</cx:pt>
          <cx:pt idx="783">-0.00069840815232514899</cx:pt>
        </cx:lvl>
      </cx:numDim>
    </cx:data>
    <cx:data id="176">
      <cx:numDim type="val">
        <cx:f>'001_WA_F - 副本'!$FU$1:$FU$784</cx:f>
        <cx:lvl ptCount="784" formatCode="0.00E+00">
          <cx:pt idx="0">-1.02104233573969e-05</cx:pt>
          <cx:pt idx="1">0.00015507238482496299</cx:pt>
          <cx:pt idx="2">0.00023298295316027701</cx:pt>
          <cx:pt idx="3">-0.00035421735523331503</cx:pt>
          <cx:pt idx="4">0.00085803127367152</cx:pt>
          <cx:pt idx="5">-0.00025491918730791998</cx:pt>
          <cx:pt idx="6">-0.00026394810090598801</cx:pt>
          <cx:pt idx="7">-0.00067945927625060398</cx:pt>
          <cx:pt idx="8">0.000173631326516602</cx:pt>
          <cx:pt idx="9">-0.000106101408499959</cx:pt>
          <cx:pt idx="10">6.0225243710095101e-05</cx:pt>
          <cx:pt idx="11">0.00011187679963499199</cx:pt>
          <cx:pt idx="12">9.4885440320659095e-05</cx:pt>
          <cx:pt idx="13">0.000139613184402315</cx:pt>
          <cx:pt idx="14">0.000214870119754275</cx:pt>
          <cx:pt idx="15">-0.00054099256370129497</cx:pt>
          <cx:pt idx="16">0.00084279717433180003</cx:pt>
          <cx:pt idx="17">-1.6200064210263199e-05</cx:pt>
          <cx:pt idx="18">0.00023530789626024601</cx:pt>
          <cx:pt idx="19">-0.000106399834885241</cx:pt>
          <cx:pt idx="20">5.9695003054445697e-05</cx:pt>
          <cx:pt idx="21">-0.00048591425641378799</cx:pt>
          <cx:pt idx="22">0.000191531601625073</cx:pt>
          <cx:pt idx="23">0.00014087834712370799</cx:pt>
          <cx:pt idx="24">-0.00039770347291743201</cx:pt>
          <cx:pt idx="25">0.00018754224904926999</cx:pt>
          <cx:pt idx="26">0.00023479676982685101</cx:pt>
          <cx:pt idx="27">1.3810685555581099e-05</cx:pt>
          <cx:pt idx="28">0.00065637267313202105</cx:pt>
          <cx:pt idx="29">-0.00067975603125037198</cx:pt>
          <cx:pt idx="30">-0.00063523535223066895</cx:pt>
          <cx:pt idx="31">0.00092290125982463799</cx:pt>
          <cx:pt idx="32">0.00068907763450226796</cx:pt>
          <cx:pt idx="33">-0.00090065476426829803</cx:pt>
          <cx:pt idx="34">0.0014500065322474601</cx:pt>
          <cx:pt idx="35">0.00281730083788657</cx:pt>
          <cx:pt idx="36">0.0038877138728223601</cx:pt>
          <cx:pt idx="37">0.0028583161778925601</cx:pt>
          <cx:pt idx="38">0.0028908321597293498</cx:pt>
          <cx:pt idx="39">0.00496509822511919</cx:pt>
          <cx:pt idx="40">0.0070942585017580596</cx:pt>
          <cx:pt idx="41">0.0045928211496568897</cx:pt>
          <cx:pt idx="42">0.00107410355836839</cx:pt>
          <cx:pt idx="43">0.00119348817453668</cx:pt>
          <cx:pt idx="44">0.0049672131640140999</cx:pt>
          <cx:pt idx="45">0.0031097310606075499</cx:pt>
          <cx:pt idx="46">0.0026871763431442499</cx:pt>
          <cx:pt idx="47">0.0026345872891135901</cx:pt>
          <cx:pt idx="48">0.00184766872641963</cx:pt>
          <cx:pt idx="49">-0.00018955918421481799</cx:pt>
          <cx:pt idx="50">0.0017674135170784699</cx:pt>
          <cx:pt idx="51">0.00040152198574673999</cx:pt>
          <cx:pt idx="52">-0.00026950488231405699</cx:pt>
          <cx:pt idx="53">6.6341224274258406e-05</cx:pt>
          <cx:pt idx="54">0.000625544341176672</cx:pt>
          <cx:pt idx="55">4.6847525767947897e-05</cx:pt>
          <cx:pt idx="56">-0.00048924368322955799</cx:pt>
          <cx:pt idx="57">-1.1503132360096201e-05</cx:pt>
          <cx:pt idx="58">-3.3634397899680398e-05</cx:pt>
          <cx:pt idx="59">-0.00027211065954408698</cx:pt>
          <cx:pt idx="60">5.1623891995383403e-05</cx:pt>
          <cx:pt idx="61">0.00037410186854630698</cx:pt>
          <cx:pt idx="62">0.0019438132584799199</cx:pt>
          <cx:pt idx="63">0.0062084487783348801</cx:pt>
          <cx:pt idx="64">0.011428657838875001</cx:pt>
          <cx:pt idx="65">0.0139065574806471</cx:pt>
          <cx:pt idx="66">0.020696124115922299</cx:pt>
          <cx:pt idx="67">0.023986606186864899</cx:pt>
          <cx:pt idx="68">0.024575621711272699</cx:pt>
          <cx:pt idx="69">0.0093995918560373405</cx:pt>
          <cx:pt idx="70">0.015890354381469001</cx:pt>
          <cx:pt idx="71">0.0136655084936572</cx:pt>
          <cx:pt idx="72">0.016546200454868699</cx:pt>
          <cx:pt idx="73">0.020825406163851701</cx:pt>
          <cx:pt idx="74">0.0218914152713699</cx:pt>
          <cx:pt idx="75">0.0127240806299686</cx:pt>
          <cx:pt idx="76">0.0138042892457043</cx:pt>
          <cx:pt idx="77">0.0100355265391181</cx:pt>
          <cx:pt idx="78">0.0061279048327762802</cx:pt>
          <cx:pt idx="79">0.0013289359103903101</cx:pt>
          <cx:pt idx="80">0.0014948288923932599</cx:pt>
          <cx:pt idx="81">1.28993107797072e-05</cx:pt>
          <cx:pt idx="82">0.00022001324031051099</cx:pt>
          <cx:pt idx="83">-0.00033263330517741598</cx:pt>
          <cx:pt idx="84">0.00012871034706966099</cx:pt>
          <cx:pt idx="85">0.00065737521533672705</cx:pt>
          <cx:pt idx="86">-0.00049060582632697199</cx:pt>
          <cx:pt idx="87">0.00035191044818228098</cx:pt>
          <cx:pt idx="88">-5.2331195963120897e-05</cx:pt>
          <cx:pt idx="89">-0.00124276778614024</cx:pt>
          <cx:pt idx="90">0.0015857478383517001</cx:pt>
          <cx:pt idx="91">0.0063774718974397302</cx:pt>
          <cx:pt idx="92">0.016852916760276199</cx:pt>
          <cx:pt idx="93">0.0283866483864662</cx:pt>
          <cx:pt idx="94">0.039771663084522201</cx:pt>
          <cx:pt idx="95">0.0521113272740822</cx:pt>
          <cx:pt idx="96">0.033671308983418503</cx:pt>
          <cx:pt idx="97">0.032704409992094799</cx:pt>
          <cx:pt idx="98">0.018002830967724599</cx:pt>
          <cx:pt idx="99">0.013309695680990699</cx:pt>
          <cx:pt idx="100">0.024485583381429199</cx:pt>
          <cx:pt idx="101">0.0101352026731777</cx:pt>
          <cx:pt idx="102">0.0075966400031029901</cx:pt>
          <cx:pt idx="103">0.0054366383574087898</cx:pt>
          <cx:pt idx="104">0.0031868075788356498</cx:pt>
          <cx:pt idx="105">0.018555063906762901</cx:pt>
          <cx:pt idx="106">0.015314164710499499</cx:pt>
          <cx:pt idx="107">0.0103660526872977</cx:pt>
          <cx:pt idx="108">0.00366643629463514</cx:pt>
          <cx:pt idx="109">-0.0016706028673473801</cx:pt>
          <cx:pt idx="110">-0.00049990980217970405</cx:pt>
          <cx:pt idx="111">-0.00047432209625546102</cx:pt>
          <cx:pt idx="112">4.6564760784881602e-05</cx:pt>
          <cx:pt idx="113">8.9131882873465495e-05</cx:pt>
          <cx:pt idx="114">-0.0014026414159539801</cx:pt>
          <cx:pt idx="115">-0.00086426112373263499</cx:pt>
          <cx:pt idx="116">-0.0013297591323144101</cx:pt>
          <cx:pt idx="117">-0.0048245883619249296</cx:pt>
          <cx:pt idx="118">-5.0287920748319997e-05</cx:pt>
          <cx:pt idx="119">0.0094443612076530702</cx:pt>
          <cx:pt idx="120">0.0176622322280716</cx:pt>
          <cx:pt idx="121">0.037600427450054603</cx:pt>
          <cx:pt idx="122">0.0559964055475776</cx:pt>
          <cx:pt idx="123">0.061215449377236497</cx:pt>
          <cx:pt idx="124">0.0560791659867673</cx:pt>
          <cx:pt idx="125">0.0123994580177625</cx:pt>
          <cx:pt idx="126">0.000980445849945544</cx:pt>
          <cx:pt idx="127">-0.00123799001958605</cx:pt>
          <cx:pt idx="128">0.025370395948601399</cx:pt>
          <cx:pt idx="129">0.0094418702059107101</cx:pt>
          <cx:pt idx="130">-0.038792478640088897</cx:pt>
          <cx:pt idx="131">-0.056839055873915599</cx:pt>
          <cx:pt idx="132">-0.047205289506903697</cx:pt>
          <cx:pt idx="133">-0.038776557816936799</cx:pt>
          <cx:pt idx="134">-0.033862931540553497</cx:pt>
          <cx:pt idx="135">-0.024955252351912</cx:pt>
          <cx:pt idx="136">-0.016830385175148802</cx:pt>
          <cx:pt idx="137">-0.0054136424321466698</cx:pt>
          <cx:pt idx="138">0.00040187774511736503</cx:pt>
          <cx:pt idx="139">0.00106868740912772</cx:pt>
          <cx:pt idx="140">0.00041271363531655998</cx:pt>
          <cx:pt idx="141">-0.00071976506658685195</cx:pt>
          <cx:pt idx="142">0.00021751933136028101</cx:pt>
          <cx:pt idx="143">-0.0015267401278110299</cx:pt>
          <cx:pt idx="144">-0.0066103104096815902</cx:pt>
          <cx:pt idx="145">-0.026154321020665498</cx:pt>
          <cx:pt idx="146">-0.017217480569503101</cx:pt>
          <cx:pt idx="147">0.0078791130606593093</cx:pt>
          <cx:pt idx="148">0.0098798422772751002</cx:pt>
          <cx:pt idx="149">0.018997633722443199</cx:pt>
          <cx:pt idx="150">0.034771129912388503</cx:pt>
          <cx:pt idx="151">0.053164510253336399</cx:pt>
          <cx:pt idx="152">0.049948571134439901</cx:pt>
          <cx:pt idx="153">0.011963642998171301</cx:pt>
          <cx:pt idx="154">0.0149853209796975</cx:pt>
          <cx:pt idx="155">-0.00217007875483101</cx:pt>
          <cx:pt idx="156">0.0014750510086896499</cx:pt>
          <cx:pt idx="157">-0.0010301824845348501</cx:pt>
          <cx:pt idx="158">-0.041462847611268699</cx:pt>
          <cx:pt idx="159">-0.033205594713242498</cx:pt>
          <cx:pt idx="160">-0.014865599402231</cx:pt>
          <cx:pt idx="161">-0.0096941452845306503</cx:pt>
          <cx:pt idx="162">-0.028247454256034199</cx:pt>
          <cx:pt idx="163">-0.024357790926083402</cx:pt>
          <cx:pt idx="164">-0.0136934265464795</cx:pt>
          <cx:pt idx="165">0.0036957928222268299</cx:pt>
          <cx:pt idx="166">0.0030886082586160102</cx:pt>
          <cx:pt idx="167">0.00075477178724603995</cx:pt>
          <cx:pt idx="168">0.00020117479182040599</cx:pt>
          <cx:pt idx="169">0.00023430815422600501</cx:pt>
          <cx:pt idx="170">0.00042024719232162</cx:pt>
          <cx:pt idx="171">-0.0020661263581769401</cx:pt>
          <cx:pt idx="172">-0.0057715642914220704</cx:pt>
          <cx:pt idx="173">-0.020963942305321899</cx:pt>
          <cx:pt idx="174">-0.030248202464224098</cx:pt>
          <cx:pt idx="175">-0.0023492010260208998</cx:pt>
          <cx:pt idx="176">0.0032178910026918</cx:pt>
          <cx:pt idx="177">0.0059400305483183896</cx:pt>
          <cx:pt idx="178">-0.019486642583282299</cx:pt>
          <cx:pt idx="179">-0.017591556129152801</cx:pt>
          <cx:pt idx="180">-0.010707677574482599</cx:pt>
          <cx:pt idx="181">-0.0050236320851771901</cx:pt>
          <cx:pt idx="182">-0.023320757682432101</cx:pt>
          <cx:pt idx="183">-0.0024323154759409902</cx:pt>
          <cx:pt idx="184">-0.0070107615458825804</cx:pt>
          <cx:pt idx="185">-0.0062523747671297397</cx:pt>
          <cx:pt idx="186">-0.040674818248542098</cx:pt>
          <cx:pt idx="187">-0.022220584479904701</cx:pt>
          <cx:pt idx="188">-0.0330254334756954</cx:pt>
          <cx:pt idx="189">-0.011033063124431201</cx:pt>
          <cx:pt idx="190">0.0023864266883314002</cx:pt>
          <cx:pt idx="191">-0.0086006301556093793</cx:pt>
          <cx:pt idx="192">-0.0184626164484414</cx:pt>
          <cx:pt idx="193">0.0029521212588886799</cx:pt>
          <cx:pt idx="194">-0.00049743118728336503</cx:pt>
          <cx:pt idx="195">-0.00047175704868214301</cx:pt>
          <cx:pt idx="196">0.000150582814589413</cx:pt>
          <cx:pt idx="197">-5.6891822357731799e-05</cx:pt>
          <cx:pt idx="198">-0.0031003869569155898</cx:pt>
          <cx:pt idx="199">-0.0090121287102420903</cx:pt>
          <cx:pt idx="200">0.0046016393639758497</cx:pt>
          <cx:pt idx="201">-0.0024943864518194802</cx:pt>
          <cx:pt idx="202">-0.023772516771004001</cx:pt>
          <cx:pt idx="203">-0.040675333728365098</cx:pt>
          <cx:pt idx="204">-0.0060715541467879896</cx:pt>
          <cx:pt idx="205">-0.0031452350587176199</cx:pt>
          <cx:pt idx="206">-0.0376776078065593</cx:pt>
          <cx:pt idx="207">-0.046522654088673898</cx:pt>
          <cx:pt idx="208">-0.040111120636517603</cx:pt>
          <cx:pt idx="209">-0.0043913835876830199</cx:pt>
          <cx:pt idx="210">-0.029935613182219201</cx:pt>
          <cx:pt idx="211">0.0340877903625268</cx:pt>
          <cx:pt idx="212">-0.0041601118442978098</cx:pt>
          <cx:pt idx="213">-0.020257543459468799</cx:pt>
          <cx:pt idx="214">0.018460161453713399</cx:pt>
          <cx:pt idx="215">-0.0225688702512565</cx:pt>
          <cx:pt idx="216">-0.0566056449670157</cx:pt>
          <cx:pt idx="217">-0.0067960544694378698</cx:pt>
          <cx:pt idx="218">0.00160183825907163</cx:pt>
          <cx:pt idx="219">-0.0089758495120279506</cx:pt>
          <cx:pt idx="220">-0.0025658226445843101</cx:pt>
          <cx:pt idx="221">-8.2504283407098402e-05</cx:pt>
          <cx:pt idx="222">-0.00119598951938408</cx:pt>
          <cx:pt idx="223">-0.00047341275448220001</cx:pt>
          <cx:pt idx="224">0.00069079005216097101</cx:pt>
          <cx:pt idx="225">-0.00042590087928279002</cx:pt>
          <cx:pt idx="226">-0.0013905140860959099</cx:pt>
          <cx:pt idx="227">-0.0055033643610804201</cx:pt>
          <cx:pt idx="228">0.00274043587109082</cx:pt>
          <cx:pt idx="229">-0.013836488445592</cx:pt>
          <cx:pt idx="230">-0.0051584287583748998</cx:pt>
          <cx:pt idx="231">-0.041693267222340402</cx:pt>
          <cx:pt idx="232">-0.035636449209781401</cx:pt>
          <cx:pt idx="233">-0.015821164735148</cx:pt>
          <cx:pt idx="234">-0.018731259440932801</cx:pt>
          <cx:pt idx="235">-0.029472142812759401</cx:pt>
          <cx:pt idx="236">-0.0088422996080741896</cx:pt>
          <cx:pt idx="237">0.051601996446354999</cx:pt>
          <cx:pt idx="238">0.022064431191993601</cx:pt>
          <cx:pt idx="239">0.0096609791288898208</cx:pt>
          <cx:pt idx="240">0.040358366403639302</cx:pt>
          <cx:pt idx="241">-0.0016539108372271799</cx:pt>
          <cx:pt idx="242">0.013874778434569</cx:pt>
          <cx:pt idx="243">0.025191304096462998</cx:pt>
          <cx:pt idx="244">-0.020073823541863399</cx:pt>
          <cx:pt idx="245">0.0061997688354055404</cx:pt>
          <cx:pt idx="246">-0.0040395708976582899</cx:pt>
          <cx:pt idx="247">-0.017685902214695098</cx:pt>
          <cx:pt idx="248">-0.010290680972898199</cx:pt>
          <cx:pt idx="249">-0.00043876914734119799</cx:pt>
          <cx:pt idx="250">0.0046248500866548298</cx:pt>
          <cx:pt idx="251">0.00105478823827358</cx:pt>
          <cx:pt idx="252">0.000148017996544055</cx:pt>
          <cx:pt idx="253">-0.0023980029141454102</cx:pt>
          <cx:pt idx="254">-0.0017335743075584599</cx:pt>
          <cx:pt idx="255">-0.0014664303021265099</cx:pt>
          <cx:pt idx="256">-0.0142931038648751</cx:pt>
          <cx:pt idx="257">-0.016499184051092599</cx:pt>
          <cx:pt idx="258">-0.014095965610594599</cx:pt>
          <cx:pt idx="259">-0.048227460518900998</cx:pt>
          <cx:pt idx="260">-0.018174460793979899</cx:pt>
          <cx:pt idx="261">0.022610564772472599</cx:pt>
          <cx:pt idx="262">0.0148835019909874</cx:pt>
          <cx:pt idx="263">-0.0085141386262755706</cx:pt>
          <cx:pt idx="264">0.00686154905734434</cx:pt>
          <cx:pt idx="265">0.037156130919939703</cx:pt>
          <cx:pt idx="266">0.0076568585654797801</cx:pt>
          <cx:pt idx="267">-0.016522419704698098</cx:pt>
          <cx:pt idx="268">-0.029497617022155101</cx:pt>
          <cx:pt idx="269">-0.016626962862814499</cx:pt>
          <cx:pt idx="270">-0.014716276997643</cx:pt>
          <cx:pt idx="271">0.00159773643180849</cx:pt>
          <cx:pt idx="272">0.0373023535866134</cx:pt>
          <cx:pt idx="273">0.0059458757328981603</cx:pt>
          <cx:pt idx="274">0.00244978229984472</cx:pt>
          <cx:pt idx="275">0.0215291449672327</cx:pt>
          <cx:pt idx="276">0.010285562474372199</cx:pt>
          <cx:pt idx="277">-0.0045147353751595698</cx:pt>
          <cx:pt idx="278">-0.0041684607461374198</cx:pt>
          <cx:pt idx="279">-0.010123571510417701</cx:pt>
          <cx:pt idx="280">4.69031025844638e-05</cx:pt>
          <cx:pt idx="281">-0.0025824344483889698</cx:pt>
          <cx:pt idx="282">-0.0065047409288749797</cx:pt>
          <cx:pt idx="283">-0.0024833123654330199</cx:pt>
          <cx:pt idx="284">-0.0152325867759987</cx:pt>
          <cx:pt idx="285">0.0029315845901177898</cx:pt>
          <cx:pt idx="286">0.021067640349977601</cx:pt>
          <cx:pt idx="287">0.013505675900928301</cx:pt>
          <cx:pt idx="288">0.0154194731788349</cx:pt>
          <cx:pt idx="289">0.039187663236215801</cx:pt>
          <cx:pt idx="290">0.010009424997092099</cx:pt>
          <cx:pt idx="291">0.010273151622659999</cx:pt>
          <cx:pt idx="292">0.0055122307841977197</cx:pt>
          <cx:pt idx="293">-0.021290508427161198</cx:pt>
          <cx:pt idx="294">0.018177611273422399</cx:pt>
          <cx:pt idx="295">-0.063050132077892396</cx:pt>
          <cx:pt idx="296">-0.038489416264794699</cx:pt>
          <cx:pt idx="297">-0.0297935328532462</cx:pt>
          <cx:pt idx="298">0.00230318968294389</cx:pt>
          <cx:pt idx="299">-0.0070368129183458403</cx:pt>
          <cx:pt idx="300">-0.016123195429645701</cx:pt>
          <cx:pt idx="301">-0.0075587488054706196</cx:pt>
          <cx:pt idx="302">0.012473680459406399</cx:pt>
          <cx:pt idx="303">0.051813213108501101</cx:pt>
          <cx:pt idx="304">0.0071791663968149696</cx:pt>
          <cx:pt idx="305">-0.024175009358354701</cx:pt>
          <cx:pt idx="306">-0.0068762423801778504</cx:pt>
          <cx:pt idx="307">-0.00196478580728016</cx:pt>
          <cx:pt idx="308">-0.00019213496847341</cx:pt>
          <cx:pt idx="309">-0.0018277898634825799</cx:pt>
          <cx:pt idx="310">-0.0103617563909698</cx:pt>
          <cx:pt idx="311">-0.010064940352317401</cx:pt>
          <cx:pt idx="312">-0.014033150586377</cx:pt>
          <cx:pt idx="313">0.0010870895178623299</cx:pt>
          <cx:pt idx="314">0.042900747966114899</cx:pt>
          <cx:pt idx="315">0.052767823862049</cx:pt>
          <cx:pt idx="316">0.045100792899950497</cx:pt>
          <cx:pt idx="317">0.0504656448315568</cx:pt>
          <cx:pt idx="318">-0.011988845547922801</cx:pt>
          <cx:pt idx="319">0.0043134433995759601</cx:pt>
          <cx:pt idx="320">-0.0336175968704652</cx:pt>
          <cx:pt idx="321">-0.057033276275375397</cx:pt>
          <cx:pt idx="322">-0.0195065079835295</cx:pt>
          <cx:pt idx="323">-0.074224307220314006</cx:pt>
          <cx:pt idx="324">-0.047530136853324502</cx:pt>
          <cx:pt idx="325">-0.043582868776314801</cx:pt>
          <cx:pt idx="326">-0.020123343444010101</cx:pt>
          <cx:pt idx="327">0.018256929594317201</cx:pt>
          <cx:pt idx="328">-0.019769728474997399</cx:pt>
          <cx:pt idx="329">0.0096987341095016305</cx:pt>
          <cx:pt idx="330">0.0022263059367425399</cx:pt>
          <cx:pt idx="331">0.048365310251140901</cx:pt>
          <cx:pt idx="332">0.045771025646842503</cx:pt>
          <cx:pt idx="333">0.00668106827147813</cx:pt>
          <cx:pt idx="334">0.00405604519606654</cx:pt>
          <cx:pt idx="335">-0.00083269164592584795</cx:pt>
          <cx:pt idx="336">-0.00058303064418660001</cx:pt>
          <cx:pt idx="337">-0.0016555604466901199</cx:pt>
          <cx:pt idx="338">-0.0066757963581485502</cx:pt>
          <cx:pt idx="339">-0.0135710931567407</cx:pt>
          <cx:pt idx="340">-0.0075402210286024101</cx:pt>
          <cx:pt idx="341">0.025725448227041502</cx:pt>
          <cx:pt idx="342">0.049266199595821999</cx:pt>
          <cx:pt idx="343">0.024684529268722399</cx:pt>
          <cx:pt idx="344">-0.021166461140442499</cx:pt>
          <cx:pt idx="345">0.00676677965395364</cx:pt>
          <cx:pt idx="346">-0.0132787086559184</cx:pt>
          <cx:pt idx="347">-0.0071555765487357603</cx:pt>
          <cx:pt idx="348">-0.046500156942258598</cx:pt>
          <cx:pt idx="349">-0.024413772078428202</cx:pt>
          <cx:pt idx="350">-0.021515848703029299</cx:pt>
          <cx:pt idx="351">-0.036050174385733103</cx:pt>
          <cx:pt idx="352">-0.044994686422668302</cx:pt>
          <cx:pt idx="353">0.0027050606745185699</cx:pt>
          <cx:pt idx="354">-0.0340475449663993</cx:pt>
          <cx:pt idx="355">0.030871181088036301</cx:pt>
          <cx:pt idx="356">0.016071216458589801</cx:pt>
          <cx:pt idx="357">0.035859256359764301</cx:pt>
          <cx:pt idx="358">0.020643996075471498</cx:pt>
          <cx:pt idx="359">0.065048504615038305</cx:pt>
          <cx:pt idx="360">0.052202294323326397</cx:pt>
          <cx:pt idx="361">-0.0022989443991427</cx:pt>
          <cx:pt idx="362">-0.0027481500333969501</cx:pt>
          <cx:pt idx="363">-0.0033529381291859599</cx:pt>
          <cx:pt idx="364">-0.0010004452891161199</cx:pt>
          <cx:pt idx="365">0.00046655519486588499</cx:pt>
          <cx:pt idx="366">-0.0029067154016364201</cx:pt>
          <cx:pt idx="367">-0.011819899603832401</cx:pt>
          <cx:pt idx="368">-0.00980515111173994</cx:pt>
          <cx:pt idx="369">0.0251993616458017</cx:pt>
          <cx:pt idx="370">0.034400587172958803</cx:pt>
          <cx:pt idx="371">0.016731557337373901</cx:pt>
          <cx:pt idx="372">-0.0019383602200688699</cx:pt>
          <cx:pt idx="373">-0.0038910217829858499</cx:pt>
          <cx:pt idx="374">0.0115323073214637</cx:pt>
          <cx:pt idx="375">0.041342672236116901</cx:pt>
          <cx:pt idx="376">0.035390122838501001</cx:pt>
          <cx:pt idx="377">0.029340132886163401</cx:pt>
          <cx:pt idx="378">0.019709831355588701</cx:pt>
          <cx:pt idx="379">0.0348521798878101</cx:pt>
          <cx:pt idx="380">0.0011491976058555101</cx:pt>
          <cx:pt idx="381">0.0035134367968627702</cx:pt>
          <cx:pt idx="382">0.033837356619135298</cx:pt>
          <cx:pt idx="383">0.044882486914039697</cx:pt>
          <cx:pt idx="384">0.0023751207146507202</cx:pt>
          <cx:pt idx="385">0.0060681769677618999</cx:pt>
          <cx:pt idx="386">0.036277923635394803</cx:pt>
          <cx:pt idx="387">0.050259335577743598</cx:pt>
          <cx:pt idx="388">0.0171254834142766</cx:pt>
          <cx:pt idx="389">0.00325323610174144</cx:pt>
          <cx:pt idx="390">0.00560838171466632</cx:pt>
          <cx:pt idx="391">0.0026505753645653801</cx:pt>
          <cx:pt idx="392">0.00048383665030689597</cx:pt>
          <cx:pt idx="393">-0.00099284115329969602</cx:pt>
          <cx:pt idx="394">-0.0026266769629023799</cx:pt>
          <cx:pt idx="395">-0.0046082851980289701</cx:pt>
          <cx:pt idx="396">-0.0026541434039028</cx:pt>
          <cx:pt idx="397">0.037501507862688598</cx:pt>
          <cx:pt idx="398">0.0291868902144569</cx:pt>
          <cx:pt idx="399">0.0048747745412012601</cx:pt>
          <cx:pt idx="400">-0.018283758517864301</cx:pt>
          <cx:pt idx="401">-0.020155372402960701</cx:pt>
          <cx:pt idx="402">0.025672076288619099</cx:pt>
          <cx:pt idx="403">0.0827918941516287</cx:pt>
          <cx:pt idx="404">0.059585796588871899</cx:pt>
          <cx:pt idx="405">0.078016331154915797</cx:pt>
          <cx:pt idx="406">0.048572376867681802</cx:pt>
          <cx:pt idx="407">0.016947328360734398</cx:pt>
          <cx:pt idx="408">0.0119332381282035</cx:pt>
          <cx:pt idx="409">0.0122604575218162</cx:pt>
          <cx:pt idx="410">0.014026148634733299</cx:pt>
          <cx:pt idx="411">-0.013638725952189901</cx:pt>
          <cx:pt idx="412">-0.026005419013461199</cx:pt>
          <cx:pt idx="413">-0.00589911228551956</cx:pt>
          <cx:pt idx="414">-0.0019886008279739599</cx:pt>
          <cx:pt idx="415">-0.0076020459433655098</cx:pt>
          <cx:pt idx="416">0.018682573618997798</cx:pt>
          <cx:pt idx="417">0.015232926142972799</cx:pt>
          <cx:pt idx="418">0.0040486613393643</cx:pt>
          <cx:pt idx="419">0.00033394624975281799</cx:pt>
          <cx:pt idx="420">-0.000158769626650057</cx:pt>
          <cx:pt idx="421">-0.00098553832032708105</cx:pt>
          <cx:pt idx="422">-0.0016588536346503601</cx:pt>
          <cx:pt idx="423">0.0030416147736282702</cx:pt>
          <cx:pt idx="424">0.00079800577361688102</cx:pt>
          <cx:pt idx="425">0.033544059241653497</cx:pt>
          <cx:pt idx="426">0.0030995017123778301</cx:pt>
          <cx:pt idx="427">0.0046910194969950201</cx:pt>
          <cx:pt idx="428">0.0030449322161929201</cx:pt>
          <cx:pt idx="429">0.021656761462842001</cx:pt>
          <cx:pt idx="430">0.0183299660553197</cx:pt>
          <cx:pt idx="431">0.043127016217579597</cx:pt>
          <cx:pt idx="432">0.048798419490278903</cx:pt>
          <cx:pt idx="433">0.076619389850746802</cx:pt>
          <cx:pt idx="434">0.054603520223856401</cx:pt>
          <cx:pt idx="435">-0.015834553339177</cx:pt>
          <cx:pt idx="436">0.028743476482908099</cx:pt>
          <cx:pt idx="437">-0.0083759218237956408</cx:pt>
          <cx:pt idx="438">0.0260933015640279</cx:pt>
          <cx:pt idx="439">-0.012682198194383799</cx:pt>
          <cx:pt idx="440">-0.048385812279205603</cx:pt>
          <cx:pt idx="441">-0.067292244816461094</cx:pt>
          <cx:pt idx="442">-0.043583556359097698</cx:pt>
          <cx:pt idx="443">-0.012558437390790499</cx:pt>
          <cx:pt idx="444">0.033926168919221102</cx:pt>
          <cx:pt idx="445">0.030221390355596699</cx:pt>
          <cx:pt idx="446">0.00704900789886814</cx:pt>
          <cx:pt idx="447">0.0027031916581011601</cx:pt>
          <cx:pt idx="448">-0.00027293029626773301</cx:pt>
          <cx:pt idx="449">-0.00053332053431872305</cx:pt>
          <cx:pt idx="450">-0.00176162197201102</cx:pt>
          <cx:pt idx="451">0.0065532530434724802</cx:pt>
          <cx:pt idx="452">0.0013392267118930499</cx:pt>
          <cx:pt idx="453">0.0104374287975217</cx:pt>
          <cx:pt idx="454">-0.0074377098221701703</cx:pt>
          <cx:pt idx="455">-0.015985914265576599</cx:pt>
          <cx:pt idx="456">-0.045282559045162298</cx:pt>
          <cx:pt idx="457">-0.0127245480003808</cx:pt>
          <cx:pt idx="458">0.038833133359312599</cx:pt>
          <cx:pt idx="459">0.057400585750154803</cx:pt>
          <cx:pt idx="460">0.0569923493823263</cx:pt>
          <cx:pt idx="461">0.030923681701610899</cx:pt>
          <cx:pt idx="462">-0.0105641925621879</cx:pt>
          <cx:pt idx="463">-0.025267415825106099</cx:pt>
          <cx:pt idx="464">0.0256611357660179</cx:pt>
          <cx:pt idx="465">0.027038236640449801</cx:pt>
          <cx:pt idx="466">0.012352010887652099</cx:pt>
          <cx:pt idx="467">-0.0223918816934566</cx:pt>
          <cx:pt idx="468">-0.0271339722661545</cx:pt>
          <cx:pt idx="469">-0.046268367269202998</cx:pt>
          <cx:pt idx="470">-0.025800749369475101</cx:pt>
          <cx:pt idx="471">0.0059568651217614304</cx:pt>
          <cx:pt idx="472">0.020051873419461901</cx:pt>
          <cx:pt idx="473">0.038423947923794603</cx:pt>
          <cx:pt idx="474">0.0097009980558228192</cx:pt>
          <cx:pt idx="475">0.000216666857326694</cx:pt>
          <cx:pt idx="476">-0.000349552230803189</cx:pt>
          <cx:pt idx="477">-0.00033545184753680599</cx:pt>
          <cx:pt idx="478">0.0025606289891507302</cx:pt>
          <cx:pt idx="479">0.0024571551438556999</cx:pt>
          <cx:pt idx="480">0.0153407591072394</cx:pt>
          <cx:pt idx="481">0.0074859923654759398</cx:pt>
          <cx:pt idx="482">-0.0070370512021436099</cx:pt>
          <cx:pt idx="483">-0.0092527085499818102</cx:pt>
          <cx:pt idx="484">-0.013778699700455701</cx:pt>
          <cx:pt idx="485">0.00525995872115063</cx:pt>
          <cx:pt idx="486">0.0111030506097578</cx:pt>
          <cx:pt idx="487">0.034547042144904803</cx:pt>
          <cx:pt idx="488">0.040851810650176297</cx:pt>
          <cx:pt idx="489">-0.0093405042255135899</cx:pt>
          <cx:pt idx="490">-0.053115878274953301</cx:pt>
          <cx:pt idx="491">-0.041571330741204997</cx:pt>
          <cx:pt idx="492">0.0438088088869589</cx:pt>
          <cx:pt idx="493">0.038721739102012903</cx:pt>
          <cx:pt idx="494">-0.017882489532900302</cx:pt>
          <cx:pt idx="495">-0.0131499832025661</cx:pt>
          <cx:pt idx="496">-0.020183636645364801</cx:pt>
          <cx:pt idx="497">-0.00078303528467598197</cx:pt>
          <cx:pt idx="498">0.0022580352718696299</cx:pt>
          <cx:pt idx="499">0.025578224751960501</cx:pt>
          <cx:pt idx="500">0.021688731022046399</cx:pt>
          <cx:pt idx="501">0.021516782855347898</cx:pt>
          <cx:pt idx="502">0.0040492813449994501</cx:pt>
          <cx:pt idx="503">0.0027372571340371402</cx:pt>
          <cx:pt idx="504">0.00030984812218220402</cx:pt>
          <cx:pt idx="505">-0.00027773285450155999</cx:pt>
          <cx:pt idx="506">0.00196514833075504</cx:pt>
          <cx:pt idx="507">-0.0060785089945001904</cx:pt>
          <cx:pt idx="508">0.017828545360044901</cx:pt>
          <cx:pt idx="509">0.032597081057982098</cx:pt>
          <cx:pt idx="510">0.038298304690254102</cx:pt>
          <cx:pt idx="511">0.022782178567243901</cx:pt>
          <cx:pt idx="512">0.0125401191925914</cx:pt>
          <cx:pt idx="513">0.015915845385542499</cx:pt>
          <cx:pt idx="514">0.051460722081802399</cx:pt>
          <cx:pt idx="515">0.061448360825294999</cx:pt>
          <cx:pt idx="516">0.058853323621459099</cx:pt>
          <cx:pt idx="517">-0.0059598900263425304</cx:pt>
          <cx:pt idx="518">-0.027095032834280199</cx:pt>
          <cx:pt idx="519">0.024465137113686301</cx:pt>
          <cx:pt idx="520">-0.0020575640512640798</cx:pt>
          <cx:pt idx="521">0.0061163215826189297</cx:pt>
          <cx:pt idx="522">-0.0025944887921961002</cx:pt>
          <cx:pt idx="523">-0.0110485442490014</cx:pt>
          <cx:pt idx="524">0.0056088664038284903</cx:pt>
          <cx:pt idx="525">0.0161800412977515</cx:pt>
          <cx:pt idx="526">0.045134845407849199</cx:pt>
          <cx:pt idx="527">0.049926561827378903</cx:pt>
          <cx:pt idx="528">0.028692734434713901</cx:pt>
          <cx:pt idx="529">0.0086235785964456496</cx:pt>
          <cx:pt idx="530">0.00041410430841242</cx:pt>
          <cx:pt idx="531">0.00022315942927814001</cx:pt>
          <cx:pt idx="532">-0.00057613353903582297</cx:pt>
          <cx:pt idx="533">-0.00178445384759026</cx:pt>
          <cx:pt idx="534">-9.7444997352692998e-05</cx:pt>
          <cx:pt idx="535">-0.016638538086164702</cx:pt>
          <cx:pt idx="536">0.0196152267006354</cx:pt>
          <cx:pt idx="537">0.039467446556781</cx:pt>
          <cx:pt idx="538">0.0284990455461318</cx:pt>
          <cx:pt idx="539">0.039360619797311001</cx:pt>
          <cx:pt idx="540">0.021076455186384301</cx:pt>
          <cx:pt idx="541">0.0165318267521164</cx:pt>
          <cx:pt idx="542">0.079032420021583699</cx:pt>
          <cx:pt idx="543">0.050740392552600301</cx:pt>
          <cx:pt idx="544">0.033033931559430303</cx:pt>
          <cx:pt idx="545">-0.0232180583339518</cx:pt>
          <cx:pt idx="546">-0.0211559403192173</cx:pt>
          <cx:pt idx="547">0.028502235537335399</cx:pt>
          <cx:pt idx="548">-0.0048639581308503096</cx:pt>
          <cx:pt idx="549">0.034751114109332099</cx:pt>
          <cx:pt idx="550">0.0402738888859209</cx:pt>
          <cx:pt idx="551">0.0087058680784498702</cx:pt>
          <cx:pt idx="552">0.0208504311755583</cx:pt>
          <cx:pt idx="553">0.057232678247160398</cx:pt>
          <cx:pt idx="554">0.074960969574659406</cx:pt>
          <cx:pt idx="555">0.052607578562197402</cx:pt>
          <cx:pt idx="556">0.010568976648813899</cx:pt>
          <cx:pt idx="557">-0.0012537334340476801</cx:pt>
          <cx:pt idx="558">0.0041070839644505204</cx:pt>
          <cx:pt idx="559">-0.00036913955951000402</cx:pt>
          <cx:pt idx="560">4.9585224235745803e-05</cx:pt>
          <cx:pt idx="561">0.000409438198089087</cx:pt>
          <cx:pt idx="562">0.0021419265596054802</cx:pt>
          <cx:pt idx="563">-0.00103274533239423</cx:pt>
          <cx:pt idx="564">0.026302625930079201</cx:pt>
          <cx:pt idx="565">0.042621416875848597</cx:pt>
          <cx:pt idx="566">0.030339480326637899</cx:pt>
          <cx:pt idx="567">0.043196459350570801</cx:pt>
          <cx:pt idx="568">0.021684806801659399</cx:pt>
          <cx:pt idx="569">0.0062542674232481804</cx:pt>
          <cx:pt idx="570">0.040249954041661803</cx:pt>
          <cx:pt idx="571">0.021187381361089601</cx:pt>
          <cx:pt idx="572">-0.015559655992599199</cx:pt>
          <cx:pt idx="573">-0.056902807483168998</cx:pt>
          <cx:pt idx="574">-0.034565146607200101</cx:pt>
          <cx:pt idx="575">0.038551610448049903</cx:pt>
          <cx:pt idx="576">-0.00386369354420231</cx:pt>
          <cx:pt idx="577">-0.01469947826671</cx:pt>
          <cx:pt idx="578">0.016481288915933701</cx:pt>
          <cx:pt idx="579">-0.0044356874910335999</cx:pt>
          <cx:pt idx="580">0.045504933443271098</cx:pt>
          <cx:pt idx="581">0.067890996119852304</cx:pt>
          <cx:pt idx="582">0.061602643752088397</cx:pt>
          <cx:pt idx="583">0.0337869133527718</cx:pt>
          <cx:pt idx="584">0.0026988036909428798</cx:pt>
          <cx:pt idx="585">-0.0035334820814345099</cx:pt>
          <cx:pt idx="586">0.0015569987074374699</cx:pt>
          <cx:pt idx="587">0.00033370586314848802</cx:pt>
          <cx:pt idx="588">-0.00027558503134906501</cx:pt>
          <cx:pt idx="589">0.00061120621903659701</cx:pt>
          <cx:pt idx="590">0.0028308760926460601</cx:pt>
          <cx:pt idx="591">0.0062969779150281796</cx:pt>
          <cx:pt idx="592">0.024560620065891499</cx:pt>
          <cx:pt idx="593">0.0151558905299759</cx:pt>
          <cx:pt idx="594">0.032776153321275599</cx:pt>
          <cx:pt idx="595">0.038820179410926699</cx:pt>
          <cx:pt idx="596">0.023028578866734699</cx:pt>
          <cx:pt idx="597">0.0267278293894515</cx:pt>
          <cx:pt idx="598">-0.0017763021304245</cx:pt>
          <cx:pt idx="599">0.012322365201196899</cx:pt>
          <cx:pt idx="600">-0.0020981541623693498</cx:pt>
          <cx:pt idx="601">0.0040782927549524303</cx:pt>
          <cx:pt idx="602">-0.0024460070299643401</cx:pt>
          <cx:pt idx="603">-0.013640206537949</cx:pt>
          <cx:pt idx="604">-0.0395978102313655</cx:pt>
          <cx:pt idx="605">0.0254202951331844</cx:pt>
          <cx:pt idx="606">-0.0076993988396917403</cx:pt>
          <cx:pt idx="607">0.0151552107078311</cx:pt>
          <cx:pt idx="608">0.0170279754912919</cx:pt>
          <cx:pt idx="609">0.017237292242260598</cx:pt>
          <cx:pt idx="610">0.059849080394538498</cx:pt>
          <cx:pt idx="611">0.036832641670360003</cx:pt>
          <cx:pt idx="612">-0.00558514359512531</cx:pt>
          <cx:pt idx="613">-0.0080063783865538408</cx:pt>
          <cx:pt idx="614">0.0027368693508175298</cx:pt>
          <cx:pt idx="615">-5.57525617894228e-05</cx:pt>
          <cx:pt idx="616">0.00039740178693808802</cx:pt>
          <cx:pt idx="617">0.00034575201203674801</cx:pt>
          <cx:pt idx="618">0.00274011078901484</cx:pt>
          <cx:pt idx="619">0.0061212981164121003</cx:pt>
          <cx:pt idx="620">0.014236773212738399</cx:pt>
          <cx:pt idx="621">0.0099553715396789606</cx:pt>
          <cx:pt idx="622">0.023145741293059501</cx:pt>
          <cx:pt idx="623">0.022580570544895501</cx:pt>
          <cx:pt idx="624">0.011749646689843501</cx:pt>
          <cx:pt idx="625">0.018257246108825401</cx:pt>
          <cx:pt idx="626">0.011664695683782001</cx:pt>
          <cx:pt idx="627">0.0320809442308643</cx:pt>
          <cx:pt idx="628">0.029252853970163899</cx:pt>
          <cx:pt idx="629">0.031091622529394201</cx:pt>
          <cx:pt idx="630">-0.010926472577946499</cx:pt>
          <cx:pt idx="631">-0.045609056827361098</cx:pt>
          <cx:pt idx="632">-0.029429088211483899</cx:pt>
          <cx:pt idx="633">-0.016181697334385601</cx:pt>
          <cx:pt idx="634">-0.0098490169706519897</cx:pt>
          <cx:pt idx="635">0.0123347575450197</cx:pt>
          <cx:pt idx="636">0.011737869375472099</cx:pt>
          <cx:pt idx="637">0.012126158574321901</cx:pt>
          <cx:pt idx="638">0.036016372304308701</cx:pt>
          <cx:pt idx="639">0.0124042729832641</cx:pt>
          <cx:pt idx="640">-0.00198098475275367</cx:pt>
          <cx:pt idx="641">-0.0063214427992766397</cx:pt>
          <cx:pt idx="642">-0.0010557633834539801</cx:pt>
          <cx:pt idx="643">-0.00080078039040656999</cx:pt>
          <cx:pt idx="644">0.00025828697460568499</cx:pt>
          <cx:pt idx="645">5.84777535890572e-05</cx:pt>
          <cx:pt idx="646">0.00089825957283867699</cx:pt>
          <cx:pt idx="647">0.0041763998958088897</cx:pt>
          <cx:pt idx="648">-0.0106060275946706</cx:pt>
          <cx:pt idx="649">-0.026538430069761601</cx:pt>
          <cx:pt idx="650">-0.058732273302624899</cx:pt>
          <cx:pt idx="651">-0.034857884003148203</cx:pt>
          <cx:pt idx="652">0.021229845246251201</cx:pt>
          <cx:pt idx="653">0.0145026882032642</cx:pt>
          <cx:pt idx="654">0.020716749835863</cx:pt>
          <cx:pt idx="655">0.037951421308627997</cx:pt>
          <cx:pt idx="656">0.0133989593182481</cx:pt>
          <cx:pt idx="657">0.043869014292734203</cx:pt>
          <cx:pt idx="658">0.0027665601694879401</cx:pt>
          <cx:pt idx="659">-0.0102346192097372</cx:pt>
          <cx:pt idx="660">0.0053494722201969996</cx:pt>
          <cx:pt idx="661">-0.0058305698485500599</cx:pt>
          <cx:pt idx="662">0.042859568573066997</cx:pt>
          <cx:pt idx="663">0.020289882838424499</cx:pt>
          <cx:pt idx="664">0.0228090667865402</cx:pt>
          <cx:pt idx="665">0.033713131381249498</cx:pt>
          <cx:pt idx="666">0.035328574338689099</cx:pt>
          <cx:pt idx="667">0.0153258075007623</cx:pt>
          <cx:pt idx="668">-0.0044777846798497402</cx:pt>
          <cx:pt idx="669">-0.0035983257894932198</cx:pt>
          <cx:pt idx="670">-0.00129463152032789</cx:pt>
          <cx:pt idx="671">-0.00043301812184400301</cx:pt>
          <cx:pt idx="672">-0.00032986802154045701</cx:pt>
          <cx:pt idx="673">-0.00069679126786234503</cx:pt>
          <cx:pt idx="674">-0.00023890933328719199</cx:pt>
          <cx:pt idx="675">-0.00095588514170181495</cx:pt>
          <cx:pt idx="676">-0.021429954596685601</cx:pt>
          <cx:pt idx="677">-0.046652981874009097</cx:pt>
          <cx:pt idx="678">-0.057797853333561702</cx:pt>
          <cx:pt idx="679">-0.047268597932253402</cx:pt>
          <cx:pt idx="680">-0.0157035995231408</cx:pt>
          <cx:pt idx="681">0.0070664307187697697</cx:pt>
          <cx:pt idx="682">0.029845385373768799</cx:pt>
          <cx:pt idx="683">0.037751767309826503</cx:pt>
          <cx:pt idx="684">0.040837753130476197</cx:pt>
          <cx:pt idx="685">0.076692117878493504</cx:pt>
          <cx:pt idx="686">0.067852969404612495</cx:pt>
          <cx:pt idx="687">0.048217974845156802</cx:pt>
          <cx:pt idx="688">0.059939105375469301</cx:pt>
          <cx:pt idx="689">-0.0046109601473966304</cx:pt>
          <cx:pt idx="690">0.026659768475390699</cx:pt>
          <cx:pt idx="691">0.017306058138142701</cx:pt>
          <cx:pt idx="692">0.0129678797360431</cx:pt>
          <cx:pt idx="693">-0.0068598494268957196</cx:pt>
          <cx:pt idx="694">0.0034165365696614699</cx:pt>
          <cx:pt idx="695">0.00398576100662245</cx:pt>
          <cx:pt idx="696">0.0021676782416239402</cx:pt>
          <cx:pt idx="697">0.00328329610846319</cx:pt>
          <cx:pt idx="698">0.00074824413300543903</cx:pt>
          <cx:pt idx="699">-0.00031861631983273601</cx:pt>
          <cx:pt idx="700">0.00018440206887048699</cx:pt>
          <cx:pt idx="701">-0.00054353653152577105</cx:pt>
          <cx:pt idx="702">1.6601969939166001e-05</cx:pt>
          <cx:pt idx="703">-0.0022901019022345702</cx:pt>
          <cx:pt idx="704">-0.016680295333130299</cx:pt>
          <cx:pt idx="705">-0.0295438439595151</cx:pt>
          <cx:pt idx="706">-0.0175342556766452</cx:pt>
          <cx:pt idx="707">-0.026508046611528301</cx:pt>
          <cx:pt idx="708">-0.035305789281049701</cx:pt>
          <cx:pt idx="709">-0.015693115880274201</cx:pt>
          <cx:pt idx="710">0.012882595470326099</cx:pt>
          <cx:pt idx="711">-0.020405516157831701</cx:pt>
          <cx:pt idx="712">-0.037275278353190403</cx:pt>
          <cx:pt idx="713">0.0071181765429575699</cx:pt>
          <cx:pt idx="714">0.0378244086686544</cx:pt>
          <cx:pt idx="715">0.027830191099465499</cx:pt>
          <cx:pt idx="716">0.020229032565745</cx:pt>
          <cx:pt idx="717">0.0139408489341422</cx:pt>
          <cx:pt idx="718">0.0054224391698576404</cx:pt>
          <cx:pt idx="719">0.0073472329163844297</cx:pt>
          <cx:pt idx="720">0.0040391368283221301</cx:pt>
          <cx:pt idx="721">-0.0057948753098942801</cx:pt>
          <cx:pt idx="722">-0.0099535470381703697</cx:pt>
          <cx:pt idx="723">-0.0031253728923091402</cx:pt>
          <cx:pt idx="724">-0.00157097166821374</cx:pt>
          <cx:pt idx="725">0.000111614314702292</cx:pt>
          <cx:pt idx="726">0.00058970354003934399</cx:pt>
          <cx:pt idx="727">-0.000309417899212993</cx:pt>
          <cx:pt idx="728">0.00031890052031800298</cx:pt>
          <cx:pt idx="729">0.00020125057803548901</cx:pt>
          <cx:pt idx="730">0.000430219461709114</cx:pt>
          <cx:pt idx="731">-0.000321344350596796</cx:pt>
          <cx:pt idx="732">0.0018965913859381801</cx:pt>
          <cx:pt idx="733">0.0041514731137772204</cx:pt>
          <cx:pt idx="734">0.0025638705101280398</cx:pt>
          <cx:pt idx="735">-0.0051199295713541702</cx:pt>
          <cx:pt idx="736">-0.0147522601519643</cx:pt>
          <cx:pt idx="737">-0.012162756337537601</cx:pt>
          <cx:pt idx="738">-0.0095681231263077399</cx:pt>
          <cx:pt idx="739">-0.0015289855430461699</cx:pt>
          <cx:pt idx="740">0.00326366403608017</cx:pt>
          <cx:pt idx="741">0.0071718041362321197</cx:pt>
          <cx:pt idx="742">0.00712881268478172</cx:pt>
          <cx:pt idx="743">-0.0176832073924513</cx:pt>
          <cx:pt idx="744">-0.0026304642532462199</cx:pt>
          <cx:pt idx="745">-0.0011641314001198499</cx:pt>
          <cx:pt idx="746">-0.0023429285925688301</cx:pt>
          <cx:pt idx="747">-0.0080175936172113896</cx:pt>
          <cx:pt idx="748">0.00062695000518064696</cx:pt>
          <cx:pt idx="749">-7.4139981267377998e-05</cx:pt>
          <cx:pt idx="750">-0.0051805915950899704</cx:pt>
          <cx:pt idx="751">0.00083183975617139797</cx:pt>
          <cx:pt idx="752">0.00037782172851901597</cx:pt>
          <cx:pt idx="753">0.00016208630831292999</cx:pt>
          <cx:pt idx="754">-0.00020567980973672199</cx:pt>
          <cx:pt idx="755">-0.000102473388471821</cx:pt>
          <cx:pt idx="756">0.00063542541400146105</cx:pt>
          <cx:pt idx="757">0.0010831904939289101</cx:pt>
          <cx:pt idx="758">-0.00053318280761638901</cx:pt>
          <cx:pt idx="759">0.0006539581509979</cx:pt>
          <cx:pt idx="760">-0.00050448627713012696</cx:pt>
          <cx:pt idx="761">0.00016240318594766201</cx:pt>
          <cx:pt idx="762">-0.00025270797594988402</cx:pt>
          <cx:pt idx="763">-0.00047016183794477398</cx:pt>
          <cx:pt idx="764">-0.00181941745963792</cx:pt>
          <cx:pt idx="765">-0.0013313212365139201</cx:pt>
          <cx:pt idx="766">-0.00091965547849723198</cx:pt>
          <cx:pt idx="767">-0.00035536227171120699</cx:pt>
          <cx:pt idx="768">-0.00061294918555199402</cx:pt>
          <cx:pt idx="769">-0.0031240783302778998</cx:pt>
          <cx:pt idx="770">0.00099142659643983795</cx:pt>
          <cx:pt idx="771">-0.0026721177329944701</cx:pt>
          <cx:pt idx="772">-0.0050995907159649403</cx:pt>
          <cx:pt idx="773">-0.0058604209849116304</cx:pt>
          <cx:pt idx="774">-0.0049541248542662297</cx:pt>
          <cx:pt idx="775">0.0031771243324882998</cx:pt>
          <cx:pt idx="776">0.0013812362481139301</cx:pt>
          <cx:pt idx="777">-0.0031871669333069599</cx:pt>
          <cx:pt idx="778">-0.0068563689902328903</cx:pt>
          <cx:pt idx="779">-0.00121591595262478</cx:pt>
          <cx:pt idx="780">1.5198799535271e-05</cx:pt>
          <cx:pt idx="781">-0.00041339563511622903</cx:pt>
          <cx:pt idx="782">0.00026321744089877701</cx:pt>
          <cx:pt idx="783">-0.000192446898719368</cx:pt>
        </cx:lvl>
      </cx:numDim>
    </cx:data>
    <cx:data id="177">
      <cx:numDim type="val">
        <cx:f>'001_WA_F - 副本'!$FV$1:$FV$784</cx:f>
        <cx:lvl ptCount="784" formatCode="G/通用格式">
          <cx:pt idx="0">-0.00051124211356129402</cx:pt>
          <cx:pt idx="1">0.00021595427719702</cx:pt>
          <cx:pt idx="2">-0.00020860661765926199</cx:pt>
          <cx:pt idx="3">0.00013181821250472301</cx:pt>
          <cx:pt idx="4">9.1773276301408894e-05</cx:pt>
          <cx:pt idx="5">0.000201336572444176</cx:pt>
          <cx:pt idx="6">0.00020980429896818</cx:pt>
          <cx:pt idx="7">0.00045882545713266099</cx:pt>
          <cx:pt idx="8">-0.00061779215075260304</cx:pt>
          <cx:pt idx="9">-0.000176925876198746</cx:pt>
          <cx:pt idx="10">-0.000230971464812344</cx:pt>
          <cx:pt idx="11">0.00014946167700230801</cx:pt>
          <cx:pt idx="12">-0.000236320696678659</cx:pt>
          <cx:pt idx="13">0.00027677335092205602</cx:pt>
          <cx:pt idx="14">-0.00035143163268494098</cx:pt>
          <cx:pt idx="15">0.00065040132557984704</cx:pt>
          <cx:pt idx="16">0.00047319225275854298</cx:pt>
          <cx:pt idx="17">0.00037947158582222801</cx:pt>
          <cx:pt idx="18">-0.000415664317145447</cx:pt>
          <cx:pt idx="19">-0.000111271550269015</cx:pt>
          <cx:pt idx="20">-0.00046304264719280699</cx:pt>
          <cx:pt idx="21">-0.00091115091070145598</cx:pt>
          <cx:pt idx="22">0.00015650542281298699</cx:pt>
          <cx:pt idx="23">-0.00023252215275903899</cx:pt>
          <cx:pt idx="24">-0.000174105028998631</cx:pt>
          <cx:pt idx="25">0.000289135042732591</cx:pt>
          <cx:pt idx="26">-0.00058046504007352702</cx:pt>
          <cx:pt idx="27">-0.000162410511299007</cx:pt>
          <cx:pt idx="28">-9.1930936895701695e-05</cx:pt>
          <cx:pt idx="29">-6.0961920200704597e-05</cx:pt>
          <cx:pt idx="30">-0.00016796944222565599</cx:pt>
          <cx:pt idx="31">-0.00030745094331428201</cx:pt>
          <cx:pt idx="32">0.000190375563909473</cx:pt>
          <cx:pt idx="33">0.00037304572588134198</cx:pt>
          <cx:pt idx="34">-0.0042672538695774399</cx:pt>
          <cx:pt idx="35">-0.0083958741605868106</cx:pt>
          <cx:pt idx="36">-0.0059707014036617396</cx:pt>
          <cx:pt idx="37">-0.0028922998509448199</cx:pt>
          <cx:pt idx="38">-0.0021147708370669702</cx:pt>
          <cx:pt idx="39">-0.0031943684106743998</cx:pt>
          <cx:pt idx="40">-0.0063417010884192796</cx:pt>
          <cx:pt idx="41">-0.00433724041280699</cx:pt>
          <cx:pt idx="42">-0.000291927668094337</cx:pt>
          <cx:pt idx="43">-0.0045165744464617996</cx:pt>
          <cx:pt idx="44">-0.00058149051327851002</cx:pt>
          <cx:pt idx="45">-0.0029298075959640602</cx:pt>
          <cx:pt idx="46">-0.0025925349922099601</cx:pt>
          <cx:pt idx="47">-0.0040010195657381098</cx:pt>
          <cx:pt idx="48">-0.0024739462507683101</cx:pt>
          <cx:pt idx="49">-0.0023701903968061499</cx:pt>
          <cx:pt idx="50">-0.0012902567482082901</cx:pt>
          <cx:pt idx="51">-0.00075023504703181098</cx:pt>
          <cx:pt idx="52">-1.4354063333910101e-05</cx:pt>
          <cx:pt idx="53">-3.9995363613304802e-05</cx:pt>
          <cx:pt idx="54">-0.00046732447682286301</cx:pt>
          <cx:pt idx="55">-0.0012721663605935101</cx:pt>
          <cx:pt idx="56">0.000208414820591989</cx:pt>
          <cx:pt idx="57">0.000108222052610513</cx:pt>
          <cx:pt idx="58">-9.4653896369110302e-05</cx:pt>
          <cx:pt idx="59">0.00017090832393324801</cx:pt>
          <cx:pt idx="60">-0.00052955845167208403</cx:pt>
          <cx:pt idx="61">4.7550403587928597e-05</cx:pt>
          <cx:pt idx="62">-0.0040367927363273003</cx:pt>
          <cx:pt idx="63">-0.0127080012519586</cx:pt>
          <cx:pt idx="64">-0.0130626421084325</cx:pt>
          <cx:pt idx="65">-0.010287456987159301</cx:pt>
          <cx:pt idx="66">-0.0176935751277504</cx:pt>
          <cx:pt idx="67">-0.0212097092647624</cx:pt>
          <cx:pt idx="68">-0.0274363146893979</cx:pt>
          <cx:pt idx="69">-0.028495895371704601</cx:pt>
          <cx:pt idx="70">-0.026378708345015801</cx:pt>
          <cx:pt idx="71">-0.026572603951195501</cx:pt>
          <cx:pt idx="72">-0.018276104366302101</cx:pt>
          <cx:pt idx="73">-0.0143139682478651</cx:pt>
          <cx:pt idx="74">-0.0177373308129136</cx:pt>
          <cx:pt idx="75">-0.011454680767644601</cx:pt>
          <cx:pt idx="76">-0.0060424358898710498</cx:pt>
          <cx:pt idx="77">-0.0069236638119094199</cx:pt>
          <cx:pt idx="78">-0.0054161052373177298</cx:pt>
          <cx:pt idx="79">-0.0017117083230120101</cx:pt>
          <cx:pt idx="80">-7.9526143062378205e-06</cx:pt>
          <cx:pt idx="81">0.00027214315877065301</cx:pt>
          <cx:pt idx="82">0.00060528357901339298</cx:pt>
          <cx:pt idx="83">-0.000629191888149316</cx:pt>
          <cx:pt idx="84">0.00068747987302976096</cx:pt>
          <cx:pt idx="85">-0.000704504877274169</cx:pt>
          <cx:pt idx="86">-0.00020958340146351399</cx:pt>
          <cx:pt idx="87">-0.00092994094398025603</cx:pt>
          <cx:pt idx="88">-0.00085198413961884195</cx:pt>
          <cx:pt idx="89">-0.0017257871033326501</cx:pt>
          <cx:pt idx="90">-0.0077228996168484604</cx:pt>
          <cx:pt idx="91">-0.017338234437249599</cx:pt>
          <cx:pt idx="92">-0.024700518289745399</cx:pt>
          <cx:pt idx="93">-0.0276444114626807</cx:pt>
          <cx:pt idx="94">-0.029049924936007401</cx:pt>
          <cx:pt idx="95">-0.033878052811277301</cx:pt>
          <cx:pt idx="96">-0.054450959393107401</cx:pt>
          <cx:pt idx="97">-0.086283250785980203</cx:pt>
          <cx:pt idx="98">-0.068026513055349402</cx:pt>
          <cx:pt idx="99">-0.0413058611180456</cx:pt>
          <cx:pt idx="100">-0.026392000166594601</cx:pt>
          <cx:pt idx="101">-0.027410664022757499</cx:pt>
          <cx:pt idx="102">-0.033411268066297503</cx:pt>
          <cx:pt idx="103">-0.0160237767444684</cx:pt>
          <cx:pt idx="104">-0.00728405129743069</cx:pt>
          <cx:pt idx="105">-0.0025020691736431801</cx:pt>
          <cx:pt idx="106">0.0017318670522210001</cx:pt>
          <cx:pt idx="107">0.00167359667223362</cx:pt>
          <cx:pt idx="108">-0.00046027635902603202</cx:pt>
          <cx:pt idx="109">0.00051761294982559001</cx:pt>
          <cx:pt idx="110">4.63432407135741e-05</cx:pt>
          <cx:pt idx="111">-7.6301278194581995e-05</cx:pt>
          <cx:pt idx="112">-1.2393436413418e-05</cx:pt>
          <cx:pt idx="113">3.7579536302842e-05</cx:pt>
          <cx:pt idx="114">-0.00061202029652666695</cx:pt>
          <cx:pt idx="115">0.00047553114226611502</cx:pt>
          <cx:pt idx="116">0.001199322718289</cx:pt>
          <cx:pt idx="117">-0.010180225088322999</cx:pt>
          <cx:pt idx="118">-0.020297907787377601</cx:pt>
          <cx:pt idx="119">-0.0165147074707661</cx:pt>
          <cx:pt idx="120">-0.0251237627342875</cx:pt>
          <cx:pt idx="121">-0.038630972510904901</cx:pt>
          <cx:pt idx="122">-0.039904312046940199</cx:pt>
          <cx:pt idx="123">-0.036249006376495398</cx:pt>
          <cx:pt idx="124">-0.047008346386739598</cx:pt>
          <cx:pt idx="125">-0.069679902652677497</cx:pt>
          <cx:pt idx="126">-0.078412191517646404</cx:pt>
          <cx:pt idx="127">-0.052412332451451701</cx:pt>
          <cx:pt idx="128">-0.020673241354563401</cx:pt>
          <cx:pt idx="129">0.0040174816567708199</cx:pt>
          <cx:pt idx="130">-0.0086846161726347806</cx:pt>
          <cx:pt idx="131">-0.0191908805834155</cx:pt>
          <cx:pt idx="132">0.00056475709226031</cx:pt>
          <cx:pt idx="133">0.0050546902985392798</cx:pt>
          <cx:pt idx="134">0.0070786906730220898</cx:pt>
          <cx:pt idx="135">0.0193874546751664</cx:pt>
          <cx:pt idx="136">0.015998304141538799</cx:pt>
          <cx:pt idx="137">0.0038273044317585899</cx:pt>
          <cx:pt idx="138">-0.00073579246379213</cx:pt>
          <cx:pt idx="139">0.000243702740754634</cx:pt>
          <cx:pt idx="140">-0.00028108861628702698</cx:pt>
          <cx:pt idx="141">-0.00077809010557350897</cx:pt>
          <cx:pt idx="142">-0.000228735446768293</cx:pt>
          <cx:pt idx="143">-0.0017837337606061701</cx:pt>
          <cx:pt idx="144">-0.0027951949877537698</cx:pt>
          <cx:pt idx="145">-0.0030291296867129801</cx:pt>
          <cx:pt idx="146">-0.018012500971748599</cx:pt>
          <cx:pt idx="147">-0.021833332948213401</cx:pt>
          <cx:pt idx="148">-0.018979346165318801</cx:pt>
          <cx:pt idx="149">-0.031228561424164501</cx:pt>
          <cx:pt idx="150">-0.046758572729007797</cx:pt>
          <cx:pt idx="151">0.0013570052874751399</cx:pt>
          <cx:pt idx="152">0.00025152441570569099</cx:pt>
          <cx:pt idx="153">0.00038860837015286098</cx:pt>
          <cx:pt idx="154">-0.0034866409172227102</cx:pt>
          <cx:pt idx="155">-0.021670815332840401</cx:pt>
          <cx:pt idx="156">-0.033815094937173898</cx:pt>
          <cx:pt idx="157">0.0020982387545610999</cx:pt>
          <cx:pt idx="158">0.026291823643919798</cx:pt>
          <cx:pt idx="159">-0.0267751886977333</cx:pt>
          <cx:pt idx="160">-0.00153600852597442</cx:pt>
          <cx:pt idx="161">-0.00532971397538536</cx:pt>
          <cx:pt idx="162">-0.0110735423630152</cx:pt>
          <cx:pt idx="163">0.0096978024296341305</cx:pt>
          <cx:pt idx="164">0.0087092065409709093</cx:pt>
          <cx:pt idx="165">0.00097825791567418205</cx:pt>
          <cx:pt idx="166">-0.0011839894522296601</cx:pt>
          <cx:pt idx="167">4.5045209244933697e-05</cx:pt>
          <cx:pt idx="168">-6.5172951026870094e-05</cx:pt>
          <cx:pt idx="169">0.00045985342653572902</cx:pt>
          <cx:pt idx="170">0.00032619142499811898</cx:pt>
          <cx:pt idx="171">-0.0039288787257357998</cx:pt>
          <cx:pt idx="172">-0.0078473693601212296</cx:pt>
          <cx:pt idx="173">-0.016251851214274301</cx:pt>
          <cx:pt idx="174">-0.020709388832059202</cx:pt>
          <cx:pt idx="175">-0.023510090704901902</cx:pt>
          <cx:pt idx="176">-0.0144603116095072</cx:pt>
          <cx:pt idx="177">0.0045024335353629503</cx:pt>
          <cx:pt idx="178">0.00018260257572484399</cx:pt>
          <cx:pt idx="179">0.0203900589839872</cx:pt>
          <cx:pt idx="180">0.025239588418971899</cx:pt>
          <cx:pt idx="181">0.068500698771409199</cx:pt>
          <cx:pt idx="182">0.074656382754815995</cx:pt>
          <cx:pt idx="183">0.092558079517988098</cx:pt>
          <cx:pt idx="184">0.099896896480417899</cx:pt>
          <cx:pt idx="185">0.10148270505486801</cx:pt>
          <cx:pt idx="186">0.051922453782878498</cx:pt>
          <cx:pt idx="187">0.013572714651938199</cx:pt>
          <cx:pt idx="188">0.0068182785624008799</cx:pt>
          <cx:pt idx="189">0.00065564681262474795</cx:pt>
          <cx:pt idx="190">-0.024083931994988601</cx:pt>
          <cx:pt idx="191">0.0084761606601520094</cx:pt>
          <cx:pt idx="192">-0.0106489187286986</cx:pt>
          <cx:pt idx="193">-0.0082141876753511495</cx:pt>
          <cx:pt idx="194">-0.00115498462891249</cx:pt>
          <cx:pt idx="195">-0.000234517221588972</cx:pt>
          <cx:pt idx="196">-0.00072868700147107998</cx:pt>
          <cx:pt idx="197">-0.00098639869679259897</cx:pt>
          <cx:pt idx="198">0.00261549666565724</cx:pt>
          <cx:pt idx="199">0.00148886587568003</cx:pt>
          <cx:pt idx="200">-0.027277134511362499</cx:pt>
          <cx:pt idx="201">-0.043795247040142302</cx:pt>
          <cx:pt idx="202">-0.033231831551140997</cx:pt>
          <cx:pt idx="203">-0.060758531172322203</cx:pt>
          <cx:pt idx="204">-0.023722393351447098</cx:pt>
          <cx:pt idx="205">0.017096200519164099</cx:pt>
          <cx:pt idx="206">0.0054499023179376297</cx:pt>
          <cx:pt idx="207">0.0514965460101258</cx:pt>
          <cx:pt idx="208">0.084751833772985494</cx:pt>
          <cx:pt idx="209">0.106226523219441</cx:pt>
          <cx:pt idx="210">0.053567946950345502</cx:pt>
          <cx:pt idx="211">0.059427823798765003</cx:pt>
          <cx:pt idx="212">0.0720678133646529</cx:pt>
          <cx:pt idx="213">0.080031779985233406</cx:pt>
          <cx:pt idx="214">0.033778011915805199</cx:pt>
          <cx:pt idx="215">0.011517820743583099</cx:pt>
          <cx:pt idx="216">0.0037435886324001799</cx:pt>
          <cx:pt idx="217">-0.026166914769779701</cx:pt>
          <cx:pt idx="218">-0.051192165688994998</cx:pt>
          <cx:pt idx="219">-0.024987387115098601</cx:pt>
          <cx:pt idx="220">-0.019908128399812399</cx:pt>
          <cx:pt idx="221">-0.016326237159141301</cx:pt>
          <cx:pt idx="222">-0.0019241671045092299</cx:pt>
          <cx:pt idx="223">-0.00057144099043099502</cx:pt>
          <cx:pt idx="224">-0.0016694095835155401</cx:pt>
          <cx:pt idx="225">0.00032466665447337999</cx:pt>
          <cx:pt idx="226">0.0025413391067495598</cx:pt>
          <cx:pt idx="227">0.0018605560075944699</cx:pt>
          <cx:pt idx="228">-0.0237036643935143</cx:pt>
          <cx:pt idx="229">-0.044851932071667003</cx:pt>
          <cx:pt idx="230">-0.036004108122193602</cx:pt>
          <cx:pt idx="231">-0.062185292825399897</cx:pt>
          <cx:pt idx="232">0.031262642969415097</cx:pt>
          <cx:pt idx="233">0.012367792644355301</cx:pt>
          <cx:pt idx="234">0.021147155154300198</cx:pt>
          <cx:pt idx="235">0.088659167290505894</cx:pt>
          <cx:pt idx="236">0.050152919788886099</cx:pt>
          <cx:pt idx="237">0.032784748940416601</cx:pt>
          <cx:pt idx="238">0.0039038569125607</cx:pt>
          <cx:pt idx="239">0.0019420456062721201</cx:pt>
          <cx:pt idx="240">0.0100319586267685</cx:pt>
          <cx:pt idx="241">-0.0108579886017769</cx:pt>
          <cx:pt idx="242">0.049859046962021702</cx:pt>
          <cx:pt idx="243">0.013719467470236099</cx:pt>
          <cx:pt idx="244">-0.021818886460310698</cx:pt>
          <cx:pt idx="245">-0.0267973872174504</cx:pt>
          <cx:pt idx="246">-0.053663952653714597</cx:pt>
          <cx:pt idx="247">-0.073054231096340294</cx:pt>
          <cx:pt idx="248">-0.035739822479026503</cx:pt>
          <cx:pt idx="249">-0.024319632989803299</cx:pt>
          <cx:pt idx="250">-0.0028337619538162601</cx:pt>
          <cx:pt idx="251">0.00030604146166812003</cx:pt>
          <cx:pt idx="252">0.00017767122993507501</cx:pt>
          <cx:pt idx="253">-0.00023164442296692199</cx:pt>
          <cx:pt idx="254">0.0029018413848223099</cx:pt>
          <cx:pt idx="255">0.0031618499322829401</cx:pt>
          <cx:pt idx="256">-0.0330860412888258</cx:pt>
          <cx:pt idx="257">-0.039531515418135099</cx:pt>
          <cx:pt idx="258">-0.017730255376148099</cx:pt>
          <cx:pt idx="259">-0.053012048282222099</cx:pt>
          <cx:pt idx="260">0.00149162683021544</cx:pt>
          <cx:pt idx="261">0.034599375051897301</cx:pt>
          <cx:pt idx="262">0.0357532933672602</cx:pt>
          <cx:pt idx="263">0.023317961941697201</cx:pt>
          <cx:pt idx="264">0.019847871203273301</cx:pt>
          <cx:pt idx="265">0.0225888489149931</cx:pt>
          <cx:pt idx="266">0.0120123649617663</cx:pt>
          <cx:pt idx="267">-0.0073474897574266002</cx:pt>
          <cx:pt idx="268">-0.015840561066120602</cx:pt>
          <cx:pt idx="269">0.020403100506089199</cx:pt>
          <cx:pt idx="270">0.062999313687404898</cx:pt>
          <cx:pt idx="271">0.037995736006816397</cx:pt>
          <cx:pt idx="272">0.033041529914809603</cx:pt>
          <cx:pt idx="273">-0.0148034323593852</cx:pt>
          <cx:pt idx="274">-0.032508402174293197</cx:pt>
          <cx:pt idx="275">-0.075793973546679994</cx:pt>
          <cx:pt idx="276">-0.068971049593979095</cx:pt>
          <cx:pt idx="277">-0.036437724294261703</cx:pt>
          <cx:pt idx="278">-0.0052209932843734399</cx:pt>
          <cx:pt idx="279">0.0048119714610425704</cx:pt>
          <cx:pt idx="280">0.00036365720291091602</cx:pt>
          <cx:pt idx="281">0.00080417765513980395</cx:pt>
          <cx:pt idx="282">0.0032796909563368002</cx:pt>
          <cx:pt idx="283">-0.00120122181892355</cx:pt>
          <cx:pt idx="284">-0.028651285260348401</cx:pt>
          <cx:pt idx="285">-0.024569071283832001</cx:pt>
          <cx:pt idx="286">-0.023604333241133899</cx:pt>
          <cx:pt idx="287">-0.0239511169460811</cx:pt>
          <cx:pt idx="288">0.0052749221990737102</cx:pt>
          <cx:pt idx="289">0.042802011622846102</cx:pt>
          <cx:pt idx="290">-0.026551153773038801</cx:pt>
          <cx:pt idx="291">-0.056480861131999301</cx:pt>
          <cx:pt idx="292">0.0070586727890035502</cx:pt>
          <cx:pt idx="293">0.0047080051004976704</cx:pt>
          <cx:pt idx="294">0.0038881678656987298</cx:pt>
          <cx:pt idx="295">-0.021932027845566599</cx:pt>
          <cx:pt idx="296">0.00090332059949433904</cx:pt>
          <cx:pt idx="297">-0.0199779603369316</cx:pt>
          <cx:pt idx="298">0.0245004574414639</cx:pt>
          <cx:pt idx="299">0.050290397211418501</cx:pt>
          <cx:pt idx="300">0.022232446382183298</cx:pt>
          <cx:pt idx="301">-0.031574465685407803</cx:pt>
          <cx:pt idx="302">-0.032793460249665403</cx:pt>
          <cx:pt idx="303">-0.052489031629599302</cx:pt>
          <cx:pt idx="304">-0.064219676287277705</cx:pt>
          <cx:pt idx="305">-0.0269296025448925</cx:pt>
          <cx:pt idx="306">-0.0094736686335816292</cx:pt>
          <cx:pt idx="307">0.00137014057780096</cx:pt>
          <cx:pt idx="308">0.00062124257040232502</cx:pt>
          <cx:pt idx="309">0.000146520295747613</cx:pt>
          <cx:pt idx="310">0.0036627487127964499</cx:pt>
          <cx:pt idx="311">-0.0042619900393070396</cx:pt>
          <cx:pt idx="312">-0.013601255820303099</cx:pt>
          <cx:pt idx="313">-0.0030003273897267601</cx:pt>
          <cx:pt idx="314">0.019388237834161</cx:pt>
          <cx:pt idx="315">0.021271248908229099</cx:pt>
          <cx:pt idx="316">0.045482467754449397</cx:pt>
          <cx:pt idx="317">0.0374902142855148</cx:pt>
          <cx:pt idx="318">-0.0092101054244062997</cx:pt>
          <cx:pt idx="319">0.0072865908339534002</cx:pt>
          <cx:pt idx="320">0.067557685484348401</cx:pt>
          <cx:pt idx="321">0.0067490183276415899</cx:pt>
          <cx:pt idx="322">0.0065854305074034497</cx:pt>
          <cx:pt idx="323">-0.0035253436815994902</cx:pt>
          <cx:pt idx="324">0.0069400563550275698</cx:pt>
          <cx:pt idx="325">-0.0016193122818239499</cx:pt>
          <cx:pt idx="326">0.0042735891090166303</cx:pt>
          <cx:pt idx="327">0.034277046709741903</cx:pt>
          <cx:pt idx="328">0.035384945674547197</cx:pt>
          <cx:pt idx="329">0.011523178898821601</cx:pt>
          <cx:pt idx="330">-0.0076280789941450301</cx:pt>
          <cx:pt idx="331">-0.064154364551116796</cx:pt>
          <cx:pt idx="332">-0.062129048295130503</cx:pt>
          <cx:pt idx="333">-0.0273479567507341</cx:pt>
          <cx:pt idx="334">-0.0071572936518817703</cx:pt>
          <cx:pt idx="335">-4.0845183761996599e-05</cx:pt>
          <cx:pt idx="336">-0.00030672871862543702</cx:pt>
          <cx:pt idx="337">0.0010008461687368499</cx:pt>
          <cx:pt idx="338">0.00214380193366098</cx:pt>
          <cx:pt idx="339">-0.0069804808670756099</cx:pt>
          <cx:pt idx="340">0.023855805074545398</cx:pt>
          <cx:pt idx="341">0.032500820405621397</cx:pt>
          <cx:pt idx="342">0.0246059352282978</cx:pt>
          <cx:pt idx="343">0.0096490639047313292</cx:pt>
          <cx:pt idx="344">0.011024467526673999</cx:pt>
          <cx:pt idx="345">-0.024843963416883299</cx:pt>
          <cx:pt idx="346">-0.039590624761254703</cx:pt>
          <cx:pt idx="347">0.0011369315577296501</cx:pt>
          <cx:pt idx="348">-0.0054137650193923203</cx:pt>
          <cx:pt idx="349">0.0056178685277650797</cx:pt>
          <cx:pt idx="350">-0.0030523119451787801</cx:pt>
          <cx:pt idx="351">0.043605613921563799</cx:pt>
          <cx:pt idx="352">-0.0014656448690979599</cx:pt>
          <cx:pt idx="353">-0.027763727782035001</cx:pt>
          <cx:pt idx="354">0.0045656641303573799</cx:pt>
          <cx:pt idx="355">0.0277555976014764</cx:pt>
          <cx:pt idx="356">0.0093761529183379998</cx:pt>
          <cx:pt idx="357">0.035932509716684297</cx:pt>
          <cx:pt idx="358">0.0112602912618412</cx:pt>
          <cx:pt idx="359">-0.038019528350533502</cx:pt>
          <cx:pt idx="360">-0.075477679296007905</cx:pt>
          <cx:pt idx="361">-0.021929170813124999</cx:pt>
          <cx:pt idx="362">-0.0055453118793014197</cx:pt>
          <cx:pt idx="363">-0.00093846510859683105</cx:pt>
          <cx:pt idx="364">-0.00016343451559593301</cx:pt>
          <cx:pt idx="365">0.00066133673073462298</cx:pt>
          <cx:pt idx="366">0.0009867199615892859</cx:pt>
          <cx:pt idx="367">-0.0070573378428977797</cx:pt>
          <cx:pt idx="368">0.046909335846529801</cx:pt>
          <cx:pt idx="369">0.032605993900048001</cx:pt>
          <cx:pt idx="370">0.0063293742893473998</cx:pt>
          <cx:pt idx="371">0.038040476709448198</cx:pt>
          <cx:pt idx="372">0.0373456536857757</cx:pt>
          <cx:pt idx="373">-0.0305880878939674</cx:pt>
          <cx:pt idx="374">-0.015570876495065099</cx:pt>
          <cx:pt idx="375">-0.0253961277055854</cx:pt>
          <cx:pt idx="376">-0.0061843866579768701</cx:pt>
          <cx:pt idx="377">-0.0086903145727985701</cx:pt>
          <cx:pt idx="378">0.021064325406082499</cx:pt>
          <cx:pt idx="379">0.0455990690770346</cx:pt>
          <cx:pt idx="380">0.0258979599322391</cx:pt>
          <cx:pt idx="381">-0.0133474839385163</cx:pt>
          <cx:pt idx="382">-0.0113775779715963</cx:pt>
          <cx:pt idx="383">0.0045829563227103099</cx:pt>
          <cx:pt idx="384">0.036118741006265602</cx:pt>
          <cx:pt idx="385">0.050406433115707999</cx:pt>
          <cx:pt idx="386">0.017830376241036699</cx:pt>
          <cx:pt idx="387">-0.055725726884362899</cx:pt>
          <cx:pt idx="388">-0.081000781823090603</cx:pt>
          <cx:pt idx="389">-0.020386584319506702</cx:pt>
          <cx:pt idx="390">-0.0078904050627677993</cx:pt>
          <cx:pt idx="391">-0.00068470247534485498</cx:pt>
          <cx:pt idx="392">-0.00062102030284332996</cx:pt>
          <cx:pt idx="393">0.00067441813168379395</cx:pt>
          <cx:pt idx="394">0.000299234028583587</cx:pt>
          <cx:pt idx="395">0.0076325466426460601</cx:pt>
          <cx:pt idx="396">0.053233268078375001</cx:pt>
          <cx:pt idx="397">0.021998010979724099</cx:pt>
          <cx:pt idx="398">0.0301724113921399</cx:pt>
          <cx:pt idx="399">0.063812204142078804</cx:pt>
          <cx:pt idx="400">0.0212789024023218</cx:pt>
          <cx:pt idx="401">-0.035506956122327599</cx:pt>
          <cx:pt idx="402">-0.041533243543689098</cx:pt>
          <cx:pt idx="403">-0.0255778140656398</cx:pt>
          <cx:pt idx="404">-0.0123450250552689</cx:pt>
          <cx:pt idx="405">-0.0056276434338604501</cx:pt>
          <cx:pt idx="406">-0.016317431604209402</cx:pt>
          <cx:pt idx="407">0.019045618216177802</cx:pt>
          <cx:pt idx="408">0.00200883415339466</cx:pt>
          <cx:pt idx="409">-0.021196818243632998</cx:pt>
          <cx:pt idx="410">-0.0105706868862653</cx:pt>
          <cx:pt idx="411">0.051991620951698299</cx:pt>
          <cx:pt idx="412">0.063856193388642402</cx:pt>
          <cx:pt idx="413">0.0146968410950182</cx:pt>
          <cx:pt idx="414">-0.0136131146093664</cx:pt>
          <cx:pt idx="415">-0.081136365898684296</cx:pt>
          <cx:pt idx="416">-0.072110408685541194</cx:pt>
          <cx:pt idx="417">-0.019980843265614501</cx:pt>
          <cx:pt idx="418">-0.0070035331107638999</cx:pt>
          <cx:pt idx="419">0.00030816297380600503</cx:pt>
          <cx:pt idx="420">-0.00060032413621507997</cx:pt>
          <cx:pt idx="421">-0.000665288649242828</cx:pt>
          <cx:pt idx="422">-0.00184250780381652</cx:pt>
          <cx:pt idx="423">0.012235856364278101</cx:pt>
          <cx:pt idx="424">0.046123417949922398</cx:pt>
          <cx:pt idx="425">0.026610804754154699</cx:pt>
          <cx:pt idx="426">0.018677356985873798</cx:pt>
          <cx:pt idx="427">0.0022783178998832098</cx:pt>
          <cx:pt idx="428">0.0049618704983124002</cx:pt>
          <cx:pt idx="429">-0.017484394572748699</cx:pt>
          <cx:pt idx="430">0.0104470678782009</cx:pt>
          <cx:pt idx="431">0.0061977715832666697</cx:pt>
          <cx:pt idx="432">-0.041712893107420997</cx:pt>
          <cx:pt idx="433">-0.027080838901189098</cx:pt>
          <cx:pt idx="434">-0.016989357665251101</cx:pt>
          <cx:pt idx="435">0.043636870856722902</cx:pt>
          <cx:pt idx="436">0.032476248956336398</cx:pt>
          <cx:pt idx="437">0.047298829553968399</cx:pt>
          <cx:pt idx="438">0.037697086464207198</cx:pt>
          <cx:pt idx="439">0.042665476365372698</cx:pt>
          <cx:pt idx="440">0.0181884535610955</cx:pt>
          <cx:pt idx="441">-0.0086700889829712299</cx:pt>
          <cx:pt idx="442">-0.0152941305138135</cx:pt>
          <cx:pt idx="443">-0.058169517156523499</cx:pt>
          <cx:pt idx="444">-0.060152946050610598</cx:pt>
          <cx:pt idx="445">-0.030711799434309399</cx:pt>
          <cx:pt idx="446">-0.0048537936092306602</cx:pt>
          <cx:pt idx="447">-0.0012454139062757501</cx:pt>
          <cx:pt idx="448">0.0012483064173732</cx:pt>
          <cx:pt idx="449">-0.00041827993287359898</cx:pt>
          <cx:pt idx="450">-0.00191096865299208</cx:pt>
          <cx:pt idx="451">0.00043322462668361598</cx:pt>
          <cx:pt idx="452">0.015743658964165901</cx:pt>
          <cx:pt idx="453">0.024724321503003101</cx:pt>
          <cx:pt idx="454">0.0014425355423969301</cx:pt>
          <cx:pt idx="455">-0.017006764002993401</cx:pt>
          <cx:pt idx="456">0.0082714025199109396</cx:pt>
          <cx:pt idx="457">0.000238027756428219</cx:pt>
          <cx:pt idx="458">0.024093533149277799</cx:pt>
          <cx:pt idx="459">0.022887658083863099</cx:pt>
          <cx:pt idx="460">0.020234169147949101</cx:pt>
          <cx:pt idx="461">0.0136001629200437</cx:pt>
          <cx:pt idx="462">-0.0390770090456279</cx:pt>
          <cx:pt idx="463">0.024920991440936201</cx:pt>
          <cx:pt idx="464">0.042840781154638602</cx:pt>
          <cx:pt idx="465">0.075857857671199305</cx:pt>
          <cx:pt idx="466">0.041288708831799199</cx:pt>
          <cx:pt idx="467">-0.0078920193725138602</cx:pt>
          <cx:pt idx="468">0.022484335739523</cx:pt>
          <cx:pt idx="469">-0.019868677891443799</cx:pt>
          <cx:pt idx="470">-0.0195878094825369</cx:pt>
          <cx:pt idx="471">-0.062933237120127203</cx:pt>
          <cx:pt idx="472">-0.060209395807783297</cx:pt>
          <cx:pt idx="473">-0.030724335760872901</cx:pt>
          <cx:pt idx="474">-0.0058800888868449702</cx:pt>
          <cx:pt idx="475">-0.00038552086344395699</cx:pt>
          <cx:pt idx="476">0.00061831512256573103</cx:pt>
          <cx:pt idx="477">0.00075970716037913595</cx:pt>
          <cx:pt idx="478">-0.0038470374085164999</cx:pt>
          <cx:pt idx="479">-0.014611001913052901</cx:pt>
          <cx:pt idx="480">-0.0152083667179844</cx:pt>
          <cx:pt idx="481">-0.0052782496849524303</cx:pt>
          <cx:pt idx="482">-0.021174754422076999</cx:pt>
          <cx:pt idx="483">-0.019381587876527401</cx:pt>
          <cx:pt idx="484">0.051550208773534098</cx:pt>
          <cx:pt idx="485">0.067148517805731195</cx:pt>
          <cx:pt idx="486">0.061389684933280897</cx:pt>
          <cx:pt idx="487">0.018364366461014001</cx:pt>
          <cx:pt idx="488">0.017457423481824701</cx:pt>
          <cx:pt idx="489">0.018634287237608699</cx:pt>
          <cx:pt idx="490">-0.0134011111416855</cx:pt>
          <cx:pt idx="491">0.068326532285516703</cx:pt>
          <cx:pt idx="492">0.065196624085325894</cx:pt>
          <cx:pt idx="493">0.058353539188124699</cx:pt>
          <cx:pt idx="494">0.0062086779498156204</cx:pt>
          <cx:pt idx="495">-0.034661307371225698</cx:pt>
          <cx:pt idx="496">-0.029823149446348202</cx:pt>
          <cx:pt idx="497">-0.034314300740358898</cx:pt>
          <cx:pt idx="498">-0.028342226802606001</cx:pt>
          <cx:pt idx="499">-0.059760531218501597</cx:pt>
          <cx:pt idx="500">-0.053521261319551899</cx:pt>
          <cx:pt idx="501">-0.024353368520720401</cx:pt>
          <cx:pt idx="502">-0.0022282120646858398</cx:pt>
          <cx:pt idx="503">0.00098183467073715202</cx:pt>
          <cx:pt idx="504">-0.00051250235922850899</cx:pt>
          <cx:pt idx="505">-0.000392954715524003</cx:pt>
          <cx:pt idx="506">-0.0023470526343607901</cx:pt>
          <cx:pt idx="507">-0.025306913248770501</cx:pt>
          <cx:pt idx="508">-0.0307516069621547</cx:pt>
          <cx:pt idx="509">-0.023180488652185902</cx:pt>
          <cx:pt idx="510">-0.011787823388999299</cx:pt>
          <cx:pt idx="511">-0.012217892664208099</cx:pt>
          <cx:pt idx="512">0.053056359486870999</cx:pt>
          <cx:pt idx="513">0.037772618541503503</cx:pt>
          <cx:pt idx="514">0.039847034248772402</cx:pt>
          <cx:pt idx="515">0.062686988427706106</cx:pt>
          <cx:pt idx="516">0.0118408890363769</cx:pt>
          <cx:pt idx="517">0.020193331495494699</cx:pt>
          <cx:pt idx="518">0.0419689949330544</cx:pt>
          <cx:pt idx="519">0.0378755847226903</cx:pt>
          <cx:pt idx="520">0.0488354042405768</cx:pt>
          <cx:pt idx="521">0.027525714619469201</cx:pt>
          <cx:pt idx="522">-0.00025316992562400201</cx:pt>
          <cx:pt idx="523">-0.0020546034124045601</cx:pt>
          <cx:pt idx="524">-0.0209399906594929</cx:pt>
          <cx:pt idx="525">-0.0139914127079095</cx:pt>
          <cx:pt idx="526">-0.036988623468871398</cx:pt>
          <cx:pt idx="527">-0.068138953195455307</cx:pt>
          <cx:pt idx="528">-0.0620692820908023</cx:pt>
          <cx:pt idx="529">-0.023718272119233299</cx:pt>
          <cx:pt idx="530">0.00067660299302098</cx:pt>
          <cx:pt idx="531">-0.00039919684219794798</cx:pt>
          <cx:pt idx="532">-0.00028434281487214002</cx:pt>
          <cx:pt idx="533">-0.00051840777455582001</cx:pt>
          <cx:pt idx="534">-0.00173206920214821</cx:pt>
          <cx:pt idx="535">-0.019367828663781901</cx:pt>
          <cx:pt idx="536">-0.029132990055658899</cx:pt>
          <cx:pt idx="537">-0.032909026928603799</cx:pt>
          <cx:pt idx="538">-0.029092081078441901</cx:pt>
          <cx:pt idx="539">-0.014644583989978499</cx:pt>
          <cx:pt idx="540">0.0102662152965889</cx:pt>
          <cx:pt idx="541">-0.00924018235897223</cx:pt>
          <cx:pt idx="542">0.00342573929418117</cx:pt>
          <cx:pt idx="543">0.016840939818179301</cx:pt>
          <cx:pt idx="544">0.0036461623195600899</cx:pt>
          <cx:pt idx="545">-0.032851371769581902</cx:pt>
          <cx:pt idx="546">0.020742197100905101</cx:pt>
          <cx:pt idx="547">0.0028946875967097601</cx:pt>
          <cx:pt idx="548">0.0306376018836572</cx:pt>
          <cx:pt idx="549">0.0218854288265499</cx:pt>
          <cx:pt idx="550">0.030833224607226099</cx:pt>
          <cx:pt idx="551">0.0063472265562243297</cx:pt>
          <cx:pt idx="552">-0.019056419310628601</cx:pt>
          <cx:pt idx="553">-0.030042261424725401</cx:pt>
          <cx:pt idx="554">-0.043152983103132002</cx:pt>
          <cx:pt idx="555">-0.047358258530543297</cx:pt>
          <cx:pt idx="556">-0.0374868521420548</cx:pt>
          <cx:pt idx="557">-0.0196203810261932</cx:pt>
          <cx:pt idx="558">-0.00085458719415623901</cx:pt>
          <cx:pt idx="559">0.00073227439518123202</cx:pt>
          <cx:pt idx="560">4.8867501595682902e-05</cx:pt>
          <cx:pt idx="561">0.00036947159087664098</cx:pt>
          <cx:pt idx="562">-0.0022178045264928501</cx:pt>
          <cx:pt idx="563">-0.019048991611620599</cx:pt>
          <cx:pt idx="564">-0.0324475438613877</cx:pt>
          <cx:pt idx="565">-0.051058726727730201</cx:pt>
          <cx:pt idx="566">-0.063710415458543598</cx:pt>
          <cx:pt idx="567">-0.050012593061268498</cx:pt>
          <cx:pt idx="568">-0.0131548335421727</cx:pt>
          <cx:pt idx="569">-0.054689134684282298</cx:pt>
          <cx:pt idx="570">-0.067516326715495095</cx:pt>
          <cx:pt idx="571">-0.086726774098129497</cx:pt>
          <cx:pt idx="572">-0.096433955047034003</cx:pt>
          <cx:pt idx="573">-0.028278136281865401</cx:pt>
          <cx:pt idx="574">-0.0354897877402644</cx:pt>
          <cx:pt idx="575">-0.070874159930412101</cx:pt>
          <cx:pt idx="576">0.024968220401765499</cx:pt>
          <cx:pt idx="577">0.00414664146312178</cx:pt>
          <cx:pt idx="578">-0.038688385693201703</cx:pt>
          <cx:pt idx="579">-0.033443724924351499</cx:pt>
          <cx:pt idx="580">-0.042456679567442</cx:pt>
          <cx:pt idx="581">-0.035398856805015998</cx:pt>
          <cx:pt idx="582">-0.031800173092123303</cx:pt>
          <cx:pt idx="583">-0.025761745453148601</cx:pt>
          <cx:pt idx="584">-0.0062254552691626596</cx:pt>
          <cx:pt idx="585">-0.0072200945573278096</cx:pt>
          <cx:pt idx="586">-0.00094341030527346004</cx:pt>
          <cx:pt idx="587">0.00018752070305956201</cx:pt>
          <cx:pt idx="588">0.00025592869200818398</cx:pt>
          <cx:pt idx="589">-0.00043379572413685497</cx:pt>
          <cx:pt idx="590">-0.0028640791741128598</cx:pt>
          <cx:pt idx="591">-0.0195679475857704</cx:pt>
          <cx:pt idx="592">-0.027044396192288499</cx:pt>
          <cx:pt idx="593">-0.0302986502171643</cx:pt>
          <cx:pt idx="594">-0.0435406066687321</cx:pt>
          <cx:pt idx="595">-0.049958128739339899</cx:pt>
          <cx:pt idx="596">-0.032961545268305699</cx:pt>
          <cx:pt idx="597">-0.051246897706104598</cx:pt>
          <cx:pt idx="598">-0.0499277704845719</cx:pt>
          <cx:pt idx="599">-0.0706526550911247</cx:pt>
          <cx:pt idx="600">-0.0415422608521498</cx:pt>
          <cx:pt idx="601">-0.044048245453373998</cx:pt>
          <cx:pt idx="602">-0.041781652686342201</cx:pt>
          <cx:pt idx="603">-0.066629706887654003</cx:pt>
          <cx:pt idx="604">-0.0193024895562697</cx:pt>
          <cx:pt idx="605">-0.058647594879806697</cx:pt>
          <cx:pt idx="606">-0.065463373704911704</cx:pt>
          <cx:pt idx="607">-0.061073373063107401</cx:pt>
          <cx:pt idx="608">-0.0401927923957376</cx:pt>
          <cx:pt idx="609">-0.0140348327867996</cx:pt>
          <cx:pt idx="610">-0.030681142008107901</cx:pt>
          <cx:pt idx="611">-0.018641606780267099</cx:pt>
          <cx:pt idx="612">-0.0062864522157728498</cx:pt>
          <cx:pt idx="613">-0.0106114029007541</cx:pt>
          <cx:pt idx="614">-0.0049123780066157099</cx:pt>
          <cx:pt idx="615">-0.00041893403770481403</cx:pt>
          <cx:pt idx="616">-0.00035233069061896499</cx:pt>
          <cx:pt idx="617">-0.000121570614525063</cx:pt>
          <cx:pt idx="618">-0.0037391729912313902</cx:pt>
          <cx:pt idx="619">-0.0091531784186463395</cx:pt>
          <cx:pt idx="620">-0.017250249568137099</cx:pt>
          <cx:pt idx="621">-0.0213958922776071</cx:pt>
          <cx:pt idx="622">-0.017312446788642102</cx:pt>
          <cx:pt idx="623">-0.035242702558052501</cx:pt>
          <cx:pt idx="624">-0.034058280595683499</cx:pt>
          <cx:pt idx="625">-0.064119889955842294</cx:pt>
          <cx:pt idx="626">-0.0141553544698747</cx:pt>
          <cx:pt idx="627">0.0068275976292768601</cx:pt>
          <cx:pt idx="628">0.021894155241610098</cx:pt>
          <cx:pt idx="629">-0.047878808978212201</cx:pt>
          <cx:pt idx="630">-0.0292156258203751</cx:pt>
          <cx:pt idx="631">-0.110440561962331</cx:pt>
          <cx:pt idx="632">-0.0956119421707326</cx:pt>
          <cx:pt idx="633">-0.12355542017146499</cx:pt>
          <cx:pt idx="634">-0.103283207344096</cx:pt>
          <cx:pt idx="635">-0.077280119181798598</cx:pt>
          <cx:pt idx="636">-0.0255767542538742</cx:pt>
          <cx:pt idx="637">-0.018507477872192001</cx:pt>
          <cx:pt idx="638">-0.00116032446750163</cx:pt>
          <cx:pt idx="639">-0.0015608595031848199</cx:pt>
          <cx:pt idx="640">0.00029146222600788898</cx:pt>
          <cx:pt idx="641">-0.00198478391692478</cx:pt>
          <cx:pt idx="642">-0.00040566361590001199</cx:pt>
          <cx:pt idx="643">-0.00050540491959066998</cx:pt>
          <cx:pt idx="644">0.00076516896781761998</cx:pt>
          <cx:pt idx="645">-0.00031507019572040698</cx:pt>
          <cx:pt idx="646">-0.0026539409243430301</cx:pt>
          <cx:pt idx="647">-0.0039998855284903998</cx:pt>
          <cx:pt idx="648">-0.0096865664743104093</cx:pt>
          <cx:pt idx="649">-0.0024459982048720399</cx:pt>
          <cx:pt idx="650">0.0066665651857262601</cx:pt>
          <cx:pt idx="651">0.0069146532943515802</cx:pt>
          <cx:pt idx="652">-0.00178020701891681</cx:pt>
          <cx:pt idx="653">-0.072172949369519401</cx:pt>
          <cx:pt idx="654">-0.0305262957751532</cx:pt>
          <cx:pt idx="655">0.033684532155516499</cx:pt>
          <cx:pt idx="656">0.021307294605424101</cx:pt>
          <cx:pt idx="657">-0.047608819363500997</cx:pt>
          <cx:pt idx="658">-0.071089369555935603</cx:pt>
          <cx:pt idx="659">-0.075803573372917599</cx:pt>
          <cx:pt idx="660">-0.075827077724352501</cx:pt>
          <cx:pt idx="661">-0.083527937271347996</cx:pt>
          <cx:pt idx="662">-0.084114190528501304</cx:pt>
          <cx:pt idx="663">-0.055952357299230301</cx:pt>
          <cx:pt idx="664">-0.00098263649284734806</cx:pt>
          <cx:pt idx="665">0.0134920769359287</cx:pt>
          <cx:pt idx="666">0.0155122270121374</cx:pt>
          <cx:pt idx="667">0.010019281914764699</cx:pt>
          <cx:pt idx="668">0.0079624513709293902</cx:pt>
          <cx:pt idx="669">-0.0016587527420964801</cx:pt>
          <cx:pt idx="670">5.8418271871473402e-05</cx:pt>
          <cx:pt idx="671">0.00065603405865171402</cx:pt>
          <cx:pt idx="672">0.00040894438092831499</cx:pt>
          <cx:pt idx="673">0.00057212651643534604</cx:pt>
          <cx:pt idx="674">-0.00142122448540937</cx:pt>
          <cx:pt idx="675">-0.00137137430396104</cx:pt>
          <cx:pt idx="676">0.012755730732804799</cx:pt>
          <cx:pt idx="677">0.0300363372249393</cx:pt>
          <cx:pt idx="678">0.0331179008859359</cx:pt>
          <cx:pt idx="679">0.043698267477532401</cx:pt>
          <cx:pt idx="680">0.050380377559777902</cx:pt>
          <cx:pt idx="681">-0.0133024263658072</cx:pt>
          <cx:pt idx="682">-0.0022555078400229899</cx:pt>
          <cx:pt idx="683">0.00012205586080973</cx:pt>
          <cx:pt idx="684">-0.0097805260287675295</cx:pt>
          <cx:pt idx="685">-0.0238344942739608</cx:pt>
          <cx:pt idx="686">-0.038717614701443803</cx:pt>
          <cx:pt idx="687">-0.017565632970555599</cx:pt>
          <cx:pt idx="688">-0.0043735478175389499</cx:pt>
          <cx:pt idx="689">-0.042778700406380599</cx:pt>
          <cx:pt idx="690">-0.054349590686031797</cx:pt>
          <cx:pt idx="691">-0.0030149242980421799</cx:pt>
          <cx:pt idx="692">0.044339219666940398</cx:pt>
          <cx:pt idx="693">0.036124474751349299</cx:pt>
          <cx:pt idx="694">0.0274228191238946</cx:pt>
          <cx:pt idx="695">0.019016717299240701</cx:pt>
          <cx:pt idx="696">-0.0034431094856894901</cx:pt>
          <cx:pt idx="697">-0.0021163848805195</cx:pt>
          <cx:pt idx="698">-0.00054967380026417305</cx:pt>
          <cx:pt idx="699">0.00026652316641016501</cx:pt>
          <cx:pt idx="700">-0.00057497840709790104</cx:pt>
          <cx:pt idx="701">0.00019151406494111501</cx:pt>
          <cx:pt idx="702">3.3440539536560298e-05</cx:pt>
          <cx:pt idx="703">0.00026551117149172399</cx:pt>
          <cx:pt idx="704">0.00544914487248484</cx:pt>
          <cx:pt idx="705">0.0155639452481907</cx:pt>
          <cx:pt idx="706">0.0162259326182276</cx:pt>
          <cx:pt idx="707">0.025600276356037802</cx:pt>
          <cx:pt idx="708">0.038551608371655798</cx:pt>
          <cx:pt idx="709">0.027238120870493002</cx:pt>
          <cx:pt idx="710">0.022945789702639299</cx:pt>
          <cx:pt idx="711">0.0055201085732209804</cx:pt>
          <cx:pt idx="712">-0.028862790224585998</cx:pt>
          <cx:pt idx="713">-0.0022755591623239099</cx:pt>
          <cx:pt idx="714">0.037400907861178001</cx:pt>
          <cx:pt idx="715">0.022999676862527199</cx:pt>
          <cx:pt idx="716">0.024529131178598899</cx:pt>
          <cx:pt idx="717">-0.0035924510702454301</cx:pt>
          <cx:pt idx="718">0.00225197337967353</cx:pt>
          <cx:pt idx="719">0.020564264676460799</cx:pt>
          <cx:pt idx="720">0.035982126090831699</cx:pt>
          <cx:pt idx="721">0.0190246963434593</cx:pt>
          <cx:pt idx="722">-0.00460976025442833</cx:pt>
          <cx:pt idx="723">-0.00319188333960837</cx:pt>
          <cx:pt idx="724">-0.0053981220442752796</cx:pt>
          <cx:pt idx="725">0.00019811432815308299</cx:pt>
          <cx:pt idx="726">-0.00085335098883617603</cx:pt>
          <cx:pt idx="727">0.00042178684736997302</cx:pt>
          <cx:pt idx="728">-0.00030536182085397299</cx:pt>
          <cx:pt idx="729">-0.00020179560687410999</cx:pt>
          <cx:pt idx="730">-0.00071786888577701302</cx:pt>
          <cx:pt idx="731">0.00010925344788312601</cx:pt>
          <cx:pt idx="732">0.00071032845949247703</cx:pt>
          <cx:pt idx="733">0.0078907433196368296</cx:pt>
          <cx:pt idx="734">0.017368720633701901</cx:pt>
          <cx:pt idx="735">0.0252944538562766</cx:pt>
          <cx:pt idx="736">0.037486656548457703</cx:pt>
          <cx:pt idx="737">0.049524566940647899</cx:pt>
          <cx:pt idx="738">0.040104130797588997</cx:pt>
          <cx:pt idx="739">0.029022749394095999</cx:pt>
          <cx:pt idx="740">0.0453902405033152</cx:pt>
          <cx:pt idx="741">0.046803010408687201</cx:pt>
          <cx:pt idx="742">0.074554329930929003</cx:pt>
          <cx:pt idx="743">0.048551907905794799</cx:pt>
          <cx:pt idx="744">0.0433145367832862</cx:pt>
          <cx:pt idx="745">0.034046445412349802</cx:pt>
          <cx:pt idx="746">0.029948863339247699</cx:pt>
          <cx:pt idx="747">0.016887709297955401</cx:pt>
          <cx:pt idx="748">0.014207126703393001</cx:pt>
          <cx:pt idx="749">0.014709351634899</cx:pt>
          <cx:pt idx="750">0.0036498594655660901</cx:pt>
          <cx:pt idx="751">0.0012371663678592501</cx:pt>
          <cx:pt idx="752">0.00039041542227038101</cx:pt>
          <cx:pt idx="753">-0.00016104093870336901</cx:pt>
          <cx:pt idx="754">0.00059436776425562097</cx:pt>
          <cx:pt idx="755">-0.000112559648968784</cx:pt>
          <cx:pt idx="756">7.4608588507212907e-05</cx:pt>
          <cx:pt idx="757">0.00011369920300744799</cx:pt>
          <cx:pt idx="758">-0.000388715981214965</cx:pt>
          <cx:pt idx="759">-0.000456369806421855</cx:pt>
          <cx:pt idx="760">7.39624346866279e-05</cx:pt>
          <cx:pt idx="761">0.00041782280589479001</cx:pt>
          <cx:pt idx="762">-0.00015934632595173001</cx:pt>
          <cx:pt idx="763">0.0016368691443852299</cx:pt>
          <cx:pt idx="764">0.0022520869893694101</cx:pt>
          <cx:pt idx="765">0.00074931386003027805</cx:pt>
          <cx:pt idx="766">-0.0019462862513872101</cx:pt>
          <cx:pt idx="767">-0.0019268936423597401</cx:pt>
          <cx:pt idx="768">0.00069852650035086001</cx:pt>
          <cx:pt idx="769">0.00457958118556521</cx:pt>
          <cx:pt idx="770">0.013562797116185001</cx:pt>
          <cx:pt idx="771">0.0100073644097795</cx:pt>
          <cx:pt idx="772">0.0068831556961469302</cx:pt>
          <cx:pt idx="773">0.0052890383895688904</cx:pt>
          <cx:pt idx="774">0.0108099694046155</cx:pt>
          <cx:pt idx="775">0.0072355439513143403</cx:pt>
          <cx:pt idx="776">0.0038069760110510599</cx:pt>
          <cx:pt idx="777">-0.00027491683658298501</cx:pt>
          <cx:pt idx="778">0.0021665557306603401</cx:pt>
          <cx:pt idx="779">-0.000274061439530931</cx:pt>
          <cx:pt idx="780">-0.00062592536969866203</cx:pt>
          <cx:pt idx="781">0.00074952660153329998</cx:pt>
          <cx:pt idx="782">-0.00031129972476469299</cx:pt>
          <cx:pt idx="783">-2.38660698738379e-06</cx:pt>
        </cx:lvl>
      </cx:numDim>
    </cx:data>
    <cx:data id="178">
      <cx:numDim type="val">
        <cx:f>'001_WA_F - 副本'!$FW$1:$FW$784</cx:f>
        <cx:lvl ptCount="784" formatCode="G/通用格式">
          <cx:pt idx="0">-0.00049291513365413205</cx:pt>
          <cx:pt idx="1">-0.000239079246565382</cx:pt>
          <cx:pt idx="2">7.7642827669021006e-05</cx:pt>
          <cx:pt idx="3">0.00031345573305015798</cx:pt>
          <cx:pt idx="4">0.00046612600670373899</cx:pt>
          <cx:pt idx="5">0.00068611478413799101</cx:pt>
          <cx:pt idx="6">0.00030755412434355702</cx:pt>
          <cx:pt idx="7">-0.00042865391753141302</cx:pt>
          <cx:pt idx="8">-0.00028001308382374001</cx:pt>
          <cx:pt idx="9">0.00057133093418986305</cx:pt>
          <cx:pt idx="10">-0.00012940488889407801</cx:pt>
          <cx:pt idx="11">0.00073994364853931401</cx:pt>
          <cx:pt idx="12">-0.000271103370983295</cx:pt>
          <cx:pt idx="13">-0.00017849931094369501</cx:pt>
          <cx:pt idx="14">0.00042744147289925402</cx:pt>
          <cx:pt idx="15">-5.50772149001823e-05</cx:pt>
          <cx:pt idx="16">-0.00055457722157073799</cx:pt>
          <cx:pt idx="17">0.00012361297604008501</cx:pt>
          <cx:pt idx="18">-0.00045840342347597198</cx:pt>
          <cx:pt idx="19">0.00029535444279465099</cx:pt>
          <cx:pt idx="20">-0.00024313337337563399</cx:pt>
          <cx:pt idx="21">0.000263295860361429</cx:pt>
          <cx:pt idx="22">-0.00027255707492180502</cx:pt>
          <cx:pt idx="23">-0.00037573785903456398</cx:pt>
          <cx:pt idx="24">0.00081283665383851897</cx:pt>
          <cx:pt idx="25">8.1149110452087098e-05</cx:pt>
          <cx:pt idx="26">0.00092859267909048795</cx:pt>
          <cx:pt idx="27">-0.00031854218581400503</cx:pt>
          <cx:pt idx="28">0.00036691987550441799</cx:pt>
          <cx:pt idx="29">-0.00041616826197161602</cx:pt>
          <cx:pt idx="30">0.00046174875883282801</cx:pt>
          <cx:pt idx="31">-0.00023321506909929001</cx:pt>
          <cx:pt idx="32">-0.00081549978709627305</cx:pt>
          <cx:pt idx="33">-8.8074173002905001e-07</cx:pt>
          <cx:pt idx="34">0.00098018517115197102</cx:pt>
          <cx:pt idx="35">0.0034300842587741899</cx:pt>
          <cx:pt idx="36">0.0042610194825199897</cx:pt>
          <cx:pt idx="37">0.0029684763609355599</cx:pt>
          <cx:pt idx="38">0.0042577135411776199</cx:pt>
          <cx:pt idx="39">0.0041610241390443604</cx:pt>
          <cx:pt idx="40">0.0065971692794734903</cx:pt>
          <cx:pt idx="41">0.0044332743742673099</cx:pt>
          <cx:pt idx="42">0.0010394080929524499</cx:pt>
          <cx:pt idx="43">0.0028341273667192601</cx:pt>
          <cx:pt idx="44">0.00457088872726975</cx:pt>
          <cx:pt idx="45">0.00281826484595161</cx:pt>
          <cx:pt idx="46">0.0022182642235600101</cx:pt>
          <cx:pt idx="47">0.0026164064306260001</cx:pt>
          <cx:pt idx="48">0.0013892027058458301</cx:pt>
          <cx:pt idx="49">0.0010573615166255899</cx:pt>
          <cx:pt idx="50">0.00093658118759569703</cx:pt>
          <cx:pt idx="51">-0.00038572638227812601</cx:pt>
          <cx:pt idx="52">-9.0171319828073694e-05</cx:pt>
          <cx:pt idx="53">-0.00042579868665397198</cx:pt>
          <cx:pt idx="54">0.000493813724065957</cx:pt>
          <cx:pt idx="55">6.2624215180524402e-05</cx:pt>
          <cx:pt idx="56">-0.00041062805886267099</cx:pt>
          <cx:pt idx="57">-0.00035180746581168798</cx:pt>
          <cx:pt idx="58">7.6583139430539998e-05</cx:pt>
          <cx:pt idx="59">2.5094149900771599e-05</cx:pt>
          <cx:pt idx="60">0.000116423271584013</cx:pt>
          <cx:pt idx="61">0.00023279461891955599</cx:pt>
          <cx:pt idx="62">0.0029405661782460099</cx:pt>
          <cx:pt idx="63">0.00757845478040204</cx:pt>
          <cx:pt idx="64">0.010717210023053101</cx:pt>
          <cx:pt idx="65">0.0116426994975278</cx:pt>
          <cx:pt idx="66">0.018102154439081999</cx:pt>
          <cx:pt idx="67">0.0228172458474518</cx:pt>
          <cx:pt idx="68">0.021914423918285901</cx:pt>
          <cx:pt idx="69">0.0082144686909028704</cx:pt>
          <cx:pt idx="70">0.014700254577657499</cx:pt>
          <cx:pt idx="71">0.0158512606373265</cx:pt>
          <cx:pt idx="72">0.024998810940483701</cx:pt>
          <cx:pt idx="73">0.025524771095411299</cx:pt>
          <cx:pt idx="74">0.0258919801420462</cx:pt>
          <cx:pt idx="75">0.014390764158374999</cx:pt>
          <cx:pt idx="76">0.0146539345776719</cx:pt>
          <cx:pt idx="77">0.010991925769604</cx:pt>
          <cx:pt idx="78">0.0069090140173413903</cx:pt>
          <cx:pt idx="79">0.0031663142328253202</cx:pt>
          <cx:pt idx="80">6.3942217733026398e-05</cx:pt>
          <cx:pt idx="81">0.00028604676148079197</cx:pt>
          <cx:pt idx="82">0.00056786213410520701</cx:pt>
          <cx:pt idx="83">-0.00025896144139645101</cx:pt>
          <cx:pt idx="84">-0.00082329842575521405</cx:pt>
          <cx:pt idx="85">-0.00034781174117054801</cx:pt>
          <cx:pt idx="86">-0.00073976039886975104</cx:pt>
          <cx:pt idx="87">-0.00086021994576183805</cx:pt>
          <cx:pt idx="88">0.0012623460999523701</cx:pt>
          <cx:pt idx="89">-0.00037692390726593901</cx:pt>
          <cx:pt idx="90">0.0016458665659793499</cx:pt>
          <cx:pt idx="91">0.0055794846972192502</cx:pt>
          <cx:pt idx="92">0.013019595299365199</cx:pt>
          <cx:pt idx="93">0.024864147228010301</cx:pt>
          <cx:pt idx="94">0.029356759981971601</cx:pt>
          <cx:pt idx="95">0.036594276170597302</cx:pt>
          <cx:pt idx="96">0.028789000818765599</cx:pt>
          <cx:pt idx="97">0.0393289298957211</cx:pt>
          <cx:pt idx="98">0.025194109797516</cx:pt>
          <cx:pt idx="99">0.035508640235413898</cx:pt>
          <cx:pt idx="100">0.0462780543837365</cx:pt>
          <cx:pt idx="101">0.034155731699559197</cx:pt>
          <cx:pt idx="102">0.040881810212546603</cx:pt>
          <cx:pt idx="103">0.033620346619816499</cx:pt>
          <cx:pt idx="104">0.0224248563195504</cx:pt>
          <cx:pt idx="105">0.021914710317164</cx:pt>
          <cx:pt idx="106">0.014804914566252599</cx:pt>
          <cx:pt idx="107">0.0093773239330957794</cx:pt>
          <cx:pt idx="108">0.0034537687862927599</cx:pt>
          <cx:pt idx="109">-0.000576488247619786</cx:pt>
          <cx:pt idx="110">0.00107911737267265</cx:pt>
          <cx:pt idx="111">0.00048126918627416898</cx:pt>
          <cx:pt idx="112">0.00047044623637700701</cx:pt>
          <cx:pt idx="113">0.00064636722589778996</cx:pt>
          <cx:pt idx="114">-0.0023436738867649298</cx:pt>
          <cx:pt idx="115">-6.1876960432027801e-05</cx:pt>
          <cx:pt idx="116">-0.00093863683566296403</cx:pt>
          <cx:pt idx="117">-0.0077782186041429804</cx:pt>
          <cx:pt idx="118">-0.00638859307484265</cx:pt>
          <cx:pt idx="119">-0.0026951254871552901</cx:pt>
          <cx:pt idx="120">-0.0055190663218946502</cx:pt>
          <cx:pt idx="121">0.027094787726536802</cx:pt>
          <cx:pt idx="122">0.046252822734173499</cx:pt>
          <cx:pt idx="123">0.066666120987352695</cx:pt>
          <cx:pt idx="124">0.081392971404312703</cx:pt>
          <cx:pt idx="125">0.0255681178118311</cx:pt>
          <cx:pt idx="126">0.0292724310231171</cx:pt>
          <cx:pt idx="127">0.037945571185215</cx:pt>
          <cx:pt idx="128">0.050440654231529602</cx:pt>
          <cx:pt idx="129">0.0292789101753889</cx:pt>
          <cx:pt idx="130">-0.0082300431315756699</cx:pt>
          <cx:pt idx="131">-0.0274314757795961</cx:pt>
          <cx:pt idx="132">-0.031999501176374498</cx:pt>
          <cx:pt idx="133">-0.033657402700038197</cx:pt>
          <cx:pt idx="134">-0.035049883678091698</cx:pt>
          <cx:pt idx="135">-0.0190036047028341</cx:pt>
          <cx:pt idx="136">-0.0072747696711624897</cx:pt>
          <cx:pt idx="137">2.6946610869818501e-05</cx:pt>
          <cx:pt idx="138">0.0025113409512008901</cx:pt>
          <cx:pt idx="139">0.00018218610120452399</cx:pt>
          <cx:pt idx="140">6.6261843386287398e-05</cx:pt>
          <cx:pt idx="141">4.3132169077216901e-05</cx:pt>
          <cx:pt idx="142">-0.000158150435123903</cx:pt>
          <cx:pt idx="143">-0.0024037231141484502</cx:pt>
          <cx:pt idx="144">-0.0077771453875861204</cx:pt>
          <cx:pt idx="145">-0.028576859640733299</cx:pt>
          <cx:pt idx="146">-0.029156416520825301</cx:pt>
          <cx:pt idx="147">-0.0090967087025377192</cx:pt>
          <cx:pt idx="148">0.0032299598874786302</cx:pt>
          <cx:pt idx="149">0.025026430712980899</cx:pt>
          <cx:pt idx="150">0.038907186007042002</cx:pt>
          <cx:pt idx="151">0.079828370555440301</cx:pt>
          <cx:pt idx="152">0.078393191987871702</cx:pt>
          <cx:pt idx="153">0.023000674151490399</cx:pt>
          <cx:pt idx="154">0.037307446022341199</cx:pt>
          <cx:pt idx="155">0.00285545479317378</cx:pt>
          <cx:pt idx="156">0.0092889139688567598</cx:pt>
          <cx:pt idx="157">0.014256383315120601</cx:pt>
          <cx:pt idx="158">-0.036615432705767198</cx:pt>
          <cx:pt idx="159">-0.0372949800456161</cx:pt>
          <cx:pt idx="160">-0.037616510536262797</cx:pt>
          <cx:pt idx="161">-0.036358517092140802</cx:pt>
          <cx:pt idx="162">-0.0525317057340925</cx:pt>
          <cx:pt idx="163">-0.039408645642851001</cx:pt>
          <cx:pt idx="164">-0.00772120291557253</cx:pt>
          <cx:pt idx="165">0.0087944744961036495</cx:pt>
          <cx:pt idx="166">0.0038744862758649501</cx:pt>
          <cx:pt idx="167">0.00094878668550210698</cx:pt>
          <cx:pt idx="168">0.00059879440412607195</cx:pt>
          <cx:pt idx="169">7.0035948612668603e-05</cx:pt>
          <cx:pt idx="170">-0.0012054642942801799</cx:pt>
          <cx:pt idx="171">-0.0085729533655511201</cx:pt>
          <cx:pt idx="172">-0.0118502645098836</cx:pt>
          <cx:pt idx="173">-0.021884849223048598</cx:pt>
          <cx:pt idx="174">-0.040623661540071999</cx:pt>
          <cx:pt idx="175">-0.0080032109791748299</cx:pt>
          <cx:pt idx="176">0.013767272909932999</cx:pt>
          <cx:pt idx="177">0.0303656982625117</cx:pt>
          <cx:pt idx="178">0.014109060593425199</cx:pt>
          <cx:pt idx="179">0.018944371621905699</cx:pt>
          <cx:pt idx="180">0.015991330126220001</cx:pt>
          <cx:pt idx="181">0.0059708968074211697</cx:pt>
          <cx:pt idx="182">-0.033921982466530998</cx:pt>
          <cx:pt idx="183">-0.013011942799832499</cx:pt>
          <cx:pt idx="184">-0.0041904912431706002</cx:pt>
          <cx:pt idx="185">0.0130039210768757</cx:pt>
          <cx:pt idx="186">-0.038348997423414598</cx:pt>
          <cx:pt idx="187">-0.013383502607487399</cx:pt>
          <cx:pt idx="188">-0.050096509907171703</cx:pt>
          <cx:pt idx="189">-0.0460922898134839</cx:pt>
          <cx:pt idx="190">-0.0251803183225239</cx:pt>
          <cx:pt idx="191">-0.0159367108328104</cx:pt>
          <cx:pt idx="192">-0.010098345720113399</cx:pt>
          <cx:pt idx="193">0.011406150681922</cx:pt>
          <cx:pt idx="194">-0.0019577122640787102</cx:pt>
          <cx:pt idx="195">-0.0022935630985204498</cx:pt>
          <cx:pt idx="196">0.00086732593456731498</cx:pt>
          <cx:pt idx="197">0.00024714949955251199</cx:pt>
          <cx:pt idx="198">-0.0017947909899008101</cx:pt>
          <cx:pt idx="199">-0.013514625553827099</cx:pt>
          <cx:pt idx="200">-0.00232038461511421</cx:pt>
          <cx:pt idx="201">-0.00204240709990897</cx:pt>
          <cx:pt idx="202">-0.026509879189712</cx:pt>
          <cx:pt idx="203">-0.040107568186619598</cx:pt>
          <cx:pt idx="204">0.0068738748742399897</cx:pt>
          <cx:pt idx="205">0.0097665914171984301</cx:pt>
          <cx:pt idx="206">-0.0071711443853315297</cx:pt>
          <cx:pt idx="207">-0.031896400993969898</cx:pt>
          <cx:pt idx="208">-0.031736601813393002</cx:pt>
          <cx:pt idx="209">-0.0196054410770908</cx:pt>
          <cx:pt idx="210">-0.0258354150792811</cx:pt>
          <cx:pt idx="211">0.0352679449296186</cx:pt>
          <cx:pt idx="212">-0.0049155140360238004</cx:pt>
          <cx:pt idx="213">0.0149227958431212</cx:pt>
          <cx:pt idx="214">0.0163814072433358</cx:pt>
          <cx:pt idx="215">-0.016034757898690501</cx:pt>
          <cx:pt idx="216">-0.055541602593202399</cx:pt>
          <cx:pt idx="217">-0.0014643107890412201</cx:pt>
          <cx:pt idx="218">0.0046461941535170196</cx:pt>
          <cx:pt idx="219">-0.0083933779091689108</cx:pt>
          <cx:pt idx="220">-0.00296724959073327</cx:pt>
          <cx:pt idx="221">0.0068541021773860797</cx:pt>
          <cx:pt idx="222">-0.0014647810280759301</cx:pt>
          <cx:pt idx="223">-0.0018939259680234701</cx:pt>
          <cx:pt idx="224">0.00078202665152127704</cx:pt>
          <cx:pt idx="225">-0.00048557934943984298</cx:pt>
          <cx:pt idx="226">-0.00094050052730490995</cx:pt>
          <cx:pt idx="227">-0.0035796975192819002</cx:pt>
          <cx:pt idx="228">-0.00077641276775074902</cx:pt>
          <cx:pt idx="229">-0.0143678185530716</cx:pt>
          <cx:pt idx="230">-0.0044551609298544596</cx:pt>
          <cx:pt idx="231">-0.0287460297811689</cx:pt>
          <cx:pt idx="232">-0.030906150177958499</cx:pt>
          <cx:pt idx="233">-0.020600623123718801</cx:pt>
          <cx:pt idx="234">-0.013312645507114499</cx:pt>
          <cx:pt idx="235">-0.0085558689284170996</cx:pt>
          <cx:pt idx="236">0.0032378456200109198</cx:pt>
          <cx:pt idx="237">0.0083160297874963398</cx:pt>
          <cx:pt idx="238">0.0026285611726360502</cx:pt>
          <cx:pt idx="239">-0.0068548663942103799</cx:pt>
          <cx:pt idx="240">0.023852443563055801</cx:pt>
          <cx:pt idx="241">0.032933504391238502</cx:pt>
          <cx:pt idx="242">0.0193019064100672</cx:pt>
          <cx:pt idx="243">0.040926318466875299</cx:pt>
          <cx:pt idx="244">-0.00034577690203465802</cx:pt>
          <cx:pt idx="245">0.013293295082791499</cx:pt>
          <cx:pt idx="246">-0.0068323942953592599</cx:pt>
          <cx:pt idx="247">-0.0107504671522264</cx:pt>
          <cx:pt idx="248">-0.0018003428381286699</cx:pt>
          <cx:pt idx="249">0.0049996486663091699</cx:pt>
          <cx:pt idx="250">0.0049065321944776101</cx:pt>
          <cx:pt idx="251">0.00099297865864732206</cx:pt>
          <cx:pt idx="252">-0.00020234570366428899</cx:pt>
          <cx:pt idx="253">-0.0024491409607819699</cx:pt>
          <cx:pt idx="254">5.1088083368981202e-05</cx:pt>
          <cx:pt idx="255">0.00050935830270082698</cx:pt>
          <cx:pt idx="256">-0.0190848564876628</cx:pt>
          <cx:pt idx="257">-0.0142873655391728</cx:pt>
          <cx:pt idx="258">-0.00057132702561321397</cx:pt>
          <cx:pt idx="259">-0.037448928464164699</cx:pt>
          <cx:pt idx="260">-0.025387139258686499</cx:pt>
          <cx:pt idx="261">0.00772976019636064</cx:pt>
          <cx:pt idx="262">0.0090508175127433504</cx:pt>
          <cx:pt idx="263">-0.00053517467952423996</cx:pt>
          <cx:pt idx="264">-0.0120756636060284</cx:pt>
          <cx:pt idx="265">-0.0127563974221726</cx:pt>
          <cx:pt idx="266">-0.037717858001226803</cx:pt>
          <cx:pt idx="267">-0.028075144318983</cx:pt>
          <cx:pt idx="268">-0.018129721113977901</cx:pt>
          <cx:pt idx="269">0.020832411778604801</cx:pt>
          <cx:pt idx="270">0.00646274567900363</cx:pt>
          <cx:pt idx="271">0.024379174187977502</cx:pt>
          <cx:pt idx="272">0.047051802554057102</cx:pt>
          <cx:pt idx="273">-0.0079318967224377094</cx:pt>
          <cx:pt idx="274">-0.0107326507835077</cx:pt>
          <cx:pt idx="275">0.017536484742234799</cx:pt>
          <cx:pt idx="276">0.025621814117300599</cx:pt>
          <cx:pt idx="277">0.0028735999868200802</cx:pt>
          <cx:pt idx="278">-0.0048838033203352704</cx:pt>
          <cx:pt idx="279">-0.0120660549970701</cx:pt>
          <cx:pt idx="280">-0.00042488987962089198</cx:pt>
          <cx:pt idx="281">-0.0014482872294839799</cx:pt>
          <cx:pt idx="282">-0.0060603931274758197</cx:pt>
          <cx:pt idx="283">-0.0038056514749535198</cx:pt>
          <cx:pt idx="284">-0.0116961860729753</cx:pt>
          <cx:pt idx="285">0.0129277669704906</cx:pt>
          <cx:pt idx="286">0.039851587747451699</cx:pt>
          <cx:pt idx="287">0.021738165684045602</cx:pt>
          <cx:pt idx="288">0.012221437115329499</cx:pt>
          <cx:pt idx="289">0.039301379582555501</cx:pt>
          <cx:pt idx="290">0.0080923639438289507</cx:pt>
          <cx:pt idx="291">-0.00344997994725408</cx:pt>
          <cx:pt idx="292">-0.033341217080301098</cx:pt>
          <cx:pt idx="293">-0.068241786734083099</cx:pt>
          <cx:pt idx="294">-0.0175705172412743</cx:pt>
          <cx:pt idx="295">-0.071227981551098496</cx:pt>
          <cx:pt idx="296">-0.042632609789903103</cx:pt>
          <cx:pt idx="297">-0.034553999500598301</cx:pt>
          <cx:pt idx="298">-0.00394091413302623</cx:pt>
          <cx:pt idx="299">0.011982477690886501</cx:pt>
          <cx:pt idx="300">-0.00055151712437511097</cx:pt>
          <cx:pt idx="301">-0.0057731627966259502</cx:pt>
          <cx:pt idx="302">-0.0080610130551936401</cx:pt>
          <cx:pt idx="303">0.054578817812113399</cx:pt>
          <cx:pt idx="304">0.021608617684974601</cx:pt>
          <cx:pt idx="305">-0.0184873636381764</cx:pt>
          <cx:pt idx="306">-0.0047072901987639196</cx:pt>
          <cx:pt idx="307">-0.0029733783144555198</cx:pt>
          <cx:pt idx="308">3.0760857468405101e-05</cx:pt>
          <cx:pt idx="309">-0.0021576711522645802</cx:pt>
          <cx:pt idx="310">-0.0097428976961489895</cx:pt>
          <cx:pt idx="311">-0.010546256115349</cx:pt>
          <cx:pt idx="312">0.00036936253736522201</cx:pt>
          <cx:pt idx="313">0.0213454325534344</cx:pt>
          <cx:pt idx="314">0.049458320922024297</cx:pt>
          <cx:pt idx="315">0.067761750625771194</cx:pt>
          <cx:pt idx="316">0.040313161526200098</cx:pt>
          <cx:pt idx="317">0.052679604848306902</cx:pt>
          <cx:pt idx="318">-0.0032665180922734202</cx:pt>
          <cx:pt idx="319">0.011077990863391399</cx:pt>
          <cx:pt idx="320">-0.059889504930754602</cx:pt>
          <cx:pt idx="321">-0.078119905137231702</cx:pt>
          <cx:pt idx="322">-0.031161841410359201</cx:pt>
          <cx:pt idx="323">-0.055328787607722099</cx:pt>
          <cx:pt idx="324">-0.046117406201813101</cx:pt>
          <cx:pt idx="325">-0.074395726407750704</cx:pt>
          <cx:pt idx="326">-0.034083795738333603</cx:pt>
          <cx:pt idx="327">0.0030895302307805501</cx:pt>
          <cx:pt idx="328">-0.013650411035289601</cx:pt>
          <cx:pt idx="329">0.027576787980800599</cx:pt>
          <cx:pt idx="330">0.0057232290623501804</cx:pt>
          <cx:pt idx="331">0.059511505378330498</cx:pt>
          <cx:pt idx="332">0.064505170510938195</cx:pt>
          <cx:pt idx="333">0.017052029002600201</cx:pt>
          <cx:pt idx="334">0.010436646018976399</cx:pt>
          <cx:pt idx="335">-0.000414320617232847</cx:pt>
          <cx:pt idx="336">-0.000983044910105726</cx:pt>
          <cx:pt idx="337">-0.00179509213014959</cx:pt>
          <cx:pt idx="338">-0.0058088875218004904</cx:pt>
          <cx:pt idx="339">-0.0021464447666004098</cx:pt>
          <cx:pt idx="340">0.0070257536500591498</cx:pt>
          <cx:pt idx="341">0.035284408850448402</cx:pt>
          <cx:pt idx="342">0.0602391814219259</cx:pt>
          <cx:pt idx="343">0.048578977509371297</cx:pt>
          <cx:pt idx="344">-0.0081441167526993506</cx:pt>
          <cx:pt idx="345">0.017389438400762999</cx:pt>
          <cx:pt idx="346">-0.0054292402228478002</cx:pt>
          <cx:pt idx="347">0.0191235881376173</cx:pt>
          <cx:pt idx="348">-0.057864833591107299</cx:pt>
          <cx:pt idx="349">-0.059375005447057601</cx:pt>
          <cx:pt idx="350">-0.062012738749265203</cx:pt>
          <cx:pt idx="351">-0.0297928970685814</cx:pt>
          <cx:pt idx="352">-0.053082167651518603</cx:pt>
          <cx:pt idx="353">-0.039398082616984097</cx:pt>
          <cx:pt idx="354">-0.052812121068668401</cx:pt>
          <cx:pt idx="355">0.053820620316244003</cx:pt>
          <cx:pt idx="356">0.044523917889869702</cx:pt>
          <cx:pt idx="357">0.063068961519496106</cx:pt>
          <cx:pt idx="358">0.038998617747151597</cx:pt>
          <cx:pt idx="359">0.078640448363357096</cx:pt>
          <cx:pt idx="360">0.061327860587957</cx:pt>
          <cx:pt idx="361">0.0046484743092857798</cx:pt>
          <cx:pt idx="362">0.00107224969962835</cx:pt>
          <cx:pt idx="363">-0.0024965806960020702</cx:pt>
          <cx:pt idx="364">-0.00015435980283560799</cx:pt>
          <cx:pt idx="365">0.00084984719039974896</cx:pt>
          <cx:pt idx="366">-0.0031552423120863901</cx:pt>
          <cx:pt idx="367">-0.0031654552813694102</cx:pt>
          <cx:pt idx="368">-0.00035551114570213198</cx:pt>
          <cx:pt idx="369">0.0383590379975094</cx:pt>
          <cx:pt idx="370">0.041042909480054499</cx:pt>
          <cx:pt idx="371">0.037868853281658697</cx:pt>
          <cx:pt idx="372">0.0043976847214065801</cx:pt>
          <cx:pt idx="373">0.0212690315032295</cx:pt>
          <cx:pt idx="374">0.034339237579177499</cx:pt>
          <cx:pt idx="375">0.045849952991086303</cx:pt>
          <cx:pt idx="376">0.021827623595751199</cx:pt>
          <cx:pt idx="377">0.0055874916864404401</cx:pt>
          <cx:pt idx="378">0.00320025171403425</cx:pt>
          <cx:pt idx="379">0.034573642981403301</cx:pt>
          <cx:pt idx="380">-0.023733468298614599</cx:pt>
          <cx:pt idx="381">-0.0549290155097759</cx:pt>
          <cx:pt idx="382">0.00076887630327425395</cx:pt>
          <cx:pt idx="383">0.068138731229975394</cx:pt>
          <cx:pt idx="384">0.039914270742531802</cx:pt>
          <cx:pt idx="385">0.026689733673465499</cx:pt>
          <cx:pt idx="386">0.047713798392804901</cx:pt>
          <cx:pt idx="387">0.054636992679523898</cx:pt>
          <cx:pt idx="388">0.017982627610659701</cx:pt>
          <cx:pt idx="389">0.00304592304729767</cx:pt>
          <cx:pt idx="390">0.0053084336842659403</cx:pt>
          <cx:pt idx="391">0.000137077010222547</cx:pt>
          <cx:pt idx="392">0.0011639685431667499</cx:pt>
          <cx:pt idx="393">-0.00069972553385553996</cx:pt>
          <cx:pt idx="394">-0.0026858116548608701</cx:pt>
          <cx:pt idx="395">-0.0026335793025984398</cx:pt>
          <cx:pt idx="396">0.0099110364013626894</cx:pt>
          <cx:pt idx="397">0.050144118590190301</cx:pt>
          <cx:pt idx="398">0.050693894169959001</cx:pt>
          <cx:pt idx="399">0.017664737600155599</cx:pt>
          <cx:pt idx="400">-0.016087641569391301</cx:pt>
          <cx:pt idx="401">-0.0058375681502857999</cx:pt>
          <cx:pt idx="402">0.074213228368251893</cx:pt>
          <cx:pt idx="403">0.104980191821596</cx:pt>
          <cx:pt idx="404">0.027414882814152101</cx:pt>
          <cx:pt idx="405">0.042596548085554499</cx:pt>
          <cx:pt idx="406">0.047433587843494399</cx:pt>
          <cx:pt idx="407">0.028788686232981399</cx:pt>
          <cx:pt idx="408">0.00447091369207095</cx:pt>
          <cx:pt idx="409">0.0011521009156710599</cx:pt>
          <cx:pt idx="410">0.0023230812784333001</cx:pt>
          <cx:pt idx="411">-0.0101108238919085</cx:pt>
          <cx:pt idx="412">-0.0208030358391986</cx:pt>
          <cx:pt idx="413">0.0071401316250367299</cx:pt>
          <cx:pt idx="414">0.000974800099412889</cx:pt>
          <cx:pt idx="415">-0.0103120158350968</cx:pt>
          <cx:pt idx="416">0.0123506750398985</cx:pt>
          <cx:pt idx="417">0.010252039915098401</cx:pt>
          <cx:pt idx="418">0.0024097308525065399</cx:pt>
          <cx:pt idx="419">0.00019656609783931501</cx:pt>
          <cx:pt idx="420">0.00036911823983533203</cx:pt>
          <cx:pt idx="421">-0.0014223690493213399</cx:pt>
          <cx:pt idx="422">-0.0021988677721689002</cx:pt>
          <cx:pt idx="423">0.0044324336293009798</cx:pt>
          <cx:pt idx="424">0.0028399662648501299</cx:pt>
          <cx:pt idx="425">0.036523285432427402</cx:pt>
          <cx:pt idx="426">0.018343506781675799</cx:pt>
          <cx:pt idx="427">0.0224192295600339</cx:pt>
          <cx:pt idx="428">0.020622380350493501</cx:pt>
          <cx:pt idx="429">0.052194215483214797</cx:pt>
          <cx:pt idx="430">0.0410793215060066</cx:pt>
          <cx:pt idx="431">0.0542222920061428</cx:pt>
          <cx:pt idx="432">0.0390447285947454</cx:pt>
          <cx:pt idx="433">0.074332392258672997</cx:pt>
          <cx:pt idx="434">0.047284873475099902</cx:pt>
          <cx:pt idx="435">-0.020239248072917701</cx:pt>
          <cx:pt idx="436">0.035114682118165798</cx:pt>
          <cx:pt idx="437">-0.0019870298166802698</cx:pt>
          <cx:pt idx="438">0.00031018523373647401</cx:pt>
          <cx:pt idx="439">-0.033242881621958903</cx:pt>
          <cx:pt idx="440">-0.062539945785391404</cx:pt>
          <cx:pt idx="441">-0.060797727694212801</cx:pt>
          <cx:pt idx="442">-0.057978839095806499</cx:pt>
          <cx:pt idx="443">-0.018957842950361001</cx:pt>
          <cx:pt idx="444">0.020819420823089001</cx:pt>
          <cx:pt idx="445">0.020981014431477998</cx:pt>
          <cx:pt idx="446">0.00052743519548183399</cx:pt>
          <cx:pt idx="447">-0.00015391443081258599</cx:pt>
          <cx:pt idx="448">0.00056453339958943097</cx:pt>
          <cx:pt idx="449">-0.0012241340701506899</cx:pt>
          <cx:pt idx="450">-0.0025397839594668002</cx:pt>
          <cx:pt idx="451">0.00118373927273518</cx:pt>
          <cx:pt idx="452">-0.0090979358858774197</cx:pt>
          <cx:pt idx="453">0.0098935961964673001</cx:pt>
          <cx:pt idx="454">0.0048478004833146498</cx:pt>
          <cx:pt idx="455">-0.0019509419653245201</cx:pt>
          <cx:pt idx="456">-0.0203107009723324</cx:pt>
          <cx:pt idx="457">0.0040973819519819401</cx:pt>
          <cx:pt idx="458">0.030228451484101401</cx:pt>
          <cx:pt idx="459">0.044433165276807303</cx:pt>
          <cx:pt idx="460">0.067635838986519606</cx:pt>
          <cx:pt idx="461">0.0480120862421776</cx:pt>
          <cx:pt idx="462">-0.0025184739994741599</cx:pt>
          <cx:pt idx="463">-0.0206745453168087</cx:pt>
          <cx:pt idx="464">0.026721632191003101</cx:pt>
          <cx:pt idx="465">0.0112102292358066</cx:pt>
          <cx:pt idx="466">-0.028221524711762199</cx:pt>
          <cx:pt idx="467">-0.057402001678935097</cx:pt>
          <cx:pt idx="468">-0.042858620096679997</cx:pt>
          <cx:pt idx="469">-0.069853700479173997</cx:pt>
          <cx:pt idx="470">-0.0484458003742506</cx:pt>
          <cx:pt idx="471">0.00036294288590842398</cx:pt>
          <cx:pt idx="472">0.00637694522788521</cx:pt>
          <cx:pt idx="473">0.028553218466252799</cx:pt>
          <cx:pt idx="474">0.0034304380499601298</cx:pt>
          <cx:pt idx="475">-0.00096737045583058004</cx:pt>
          <cx:pt idx="476">-0.00018580615234181199</cx:pt>
          <cx:pt idx="477">-0.00080408707459435705</cx:pt>
          <cx:pt idx="478">-0.00043105045718611399</cx:pt>
          <cx:pt idx="479">-0.0052959475862037701</cx:pt>
          <cx:pt idx="480">0.0038760473432529999</cx:pt>
          <cx:pt idx="481">0.0077906226373410997</cx:pt>
          <cx:pt idx="482">0.0026101848111920799</cx:pt>
          <cx:pt idx="483">-0.0031431774569235099</cx:pt>
          <cx:pt idx="484">-0.00047969180615130801</cx:pt>
          <cx:pt idx="485">0.013906032645501699</cx:pt>
          <cx:pt idx="486">0.0089212943602946203</cx:pt>
          <cx:pt idx="487">0.038926653833268703</cx:pt>
          <cx:pt idx="488">0.048562786837536898</cx:pt>
          <cx:pt idx="489">-0.0090326023457687095</cx:pt>
          <cx:pt idx="490">-0.057080689552531899</cx:pt>
          <cx:pt idx="491">-0.060512315614210499</cx:pt>
          <cx:pt idx="492">0.011930902131542199</cx:pt>
          <cx:pt idx="493">0.0093319053160993998</cx:pt>
          <cx:pt idx="494">-0.0499475360913431</cx:pt>
          <cx:pt idx="495">-0.032909223191792902</cx:pt>
          <cx:pt idx="496">-0.016153487811017199</cx:pt>
          <cx:pt idx="497">-0.0310153214250782</cx:pt>
          <cx:pt idx="498">-0.0110815544494132</cx:pt>
          <cx:pt idx="499">0.022106844304587599</cx:pt>
          <cx:pt idx="500">0.0155813933095357</cx:pt>
          <cx:pt idx="501">0.0095165054766440504</cx:pt>
          <cx:pt idx="502">0.00074846838860738495</cx:pt>
          <cx:pt idx="503">0.00086510844694625904</cx:pt>
          <cx:pt idx="504">-0.000337713416034061</cx:pt>
          <cx:pt idx="505">-0.000250212625714021</cx:pt>
          <cx:pt idx="506">-0.00050276069516411496</cx:pt>
          <cx:pt idx="507">-0.015264444629501101</cx:pt>
          <cx:pt idx="508">0.00458847690542976</cx:pt>
          <cx:pt idx="509">0.030383828091416001</cx:pt>
          <cx:pt idx="510">0.040286108921489101</cx:pt>
          <cx:pt idx="511">0.019502613958603001</cx:pt>
          <cx:pt idx="512">0.0199735476508974</cx:pt>
          <cx:pt idx="513">0.00323785460899632</cx:pt>
          <cx:pt idx="514">0.027596050406896801</cx:pt>
          <cx:pt idx="515">0.027177036488756901</cx:pt>
          <cx:pt idx="516">0.032048845114829499</cx:pt>
          <cx:pt idx="517">-0.028412258644289101</cx:pt>
          <cx:pt idx="518">-0.070394380961446706</cx:pt>
          <cx:pt idx="519">-0.029055914791376699</cx:pt>
          <cx:pt idx="520">-0.077874377879940004</cx:pt>
          <cx:pt idx="521">-0.016577225184511699</cx:pt>
          <cx:pt idx="522">-0.031006159087017801</cx:pt>
          <cx:pt idx="523">-0.023047334645928199</cx:pt>
          <cx:pt idx="524">0.00097447191959415796</cx:pt>
          <cx:pt idx="525">-0.0151405943410329</cx:pt>
          <cx:pt idx="526">0.024457102547822799</cx:pt>
          <cx:pt idx="527">0.040801847979457399</cx:pt>
          <cx:pt idx="528">0.0237984343045522</cx:pt>
          <cx:pt idx="529">0.0056440945946523999</cx:pt>
          <cx:pt idx="530">8.6778780855637896e-05</cx:pt>
          <cx:pt idx="531">0.00051891754173283202</cx:pt>
          <cx:pt idx="532">2.8273210525381099e-05</cx:pt>
          <cx:pt idx="533">6.9406630932792901e-05</cx:pt>
          <cx:pt idx="534">-0.0020912531538839299</cx:pt>
          <cx:pt idx="535">-0.021390751219689801</cx:pt>
          <cx:pt idx="536">-0.0019999729896342101</cx:pt>
          <cx:pt idx="537">0.0091199095731062402</cx:pt>
          <cx:pt idx="538">0.016506419760517001</cx:pt>
          <cx:pt idx="539">0.027194136126805799</cx:pt>
          <cx:pt idx="540">0.024873240726466801</cx:pt>
          <cx:pt idx="541">-0.019352179456018501</cx:pt>
          <cx:pt idx="542">0.036192956443266401</cx:pt>
          <cx:pt idx="543">0.0277234047280875</cx:pt>
          <cx:pt idx="544">0.035988901527844001</cx:pt>
          <cx:pt idx="545">-0.037803162130583802</cx:pt>
          <cx:pt idx="546">-0.058900309629754698</cx:pt>
          <cx:pt idx="547">0.0077790051421294899</cx:pt>
          <cx:pt idx="548">-0.034924713806409803</cx:pt>
          <cx:pt idx="549">0.0250297841337517</cx:pt>
          <cx:pt idx="550">0.019674968771106902</cx:pt>
          <cx:pt idx="551">-0.0021013357707997302</cx:pt>
          <cx:pt idx="552">0.0083934112037649302</cx:pt>
          <cx:pt idx="553">0.031385017896442297</cx:pt>
          <cx:pt idx="554">0.055331876218269398</cx:pt>
          <cx:pt idx="555">0.044039124228507302</cx:pt>
          <cx:pt idx="556">0.013021114672268699</cx:pt>
          <cx:pt idx="557">-0.00312762648366057</cx:pt>
          <cx:pt idx="558">0.00159060320536539</cx:pt>
          <cx:pt idx="559">0.00088044327174986497</cx:pt>
          <cx:pt idx="560">0.00098773244290476609</cx:pt>
          <cx:pt idx="561">0.00033074318646734399</cx:pt>
          <cx:pt idx="562">2.6104539069085099e-05</cx:pt>
          <cx:pt idx="563">-0.0077304333169251399</cx:pt>
          <cx:pt idx="564">0.0016187701557079401</cx:pt>
          <cx:pt idx="565">0.021089955623559101</cx:pt>
          <cx:pt idx="566">0.020383820237900099</cx:pt>
          <cx:pt idx="567">0.030834262484402401</cx:pt>
          <cx:pt idx="568">0.016963547095755101</cx:pt>
          <cx:pt idx="569">-0.0388073464945232</cx:pt>
          <cx:pt idx="570">0.0105239858010045</cx:pt>
          <cx:pt idx="571">0.054510526698016801</cx:pt>
          <cx:pt idx="572">0.029971151339519601</cx:pt>
          <cx:pt idx="573">-0.052813492824425101</cx:pt>
          <cx:pt idx="574">-0.0294998805039858</cx:pt>
          <cx:pt idx="575">0.077709995932311093</cx:pt>
          <cx:pt idx="576">0.022171433639770699</cx:pt>
          <cx:pt idx="577">0.00069576641003023601</cx:pt>
          <cx:pt idx="578">-0.00956927421604142</cx:pt>
          <cx:pt idx="579">-0.023568945713418801</cx:pt>
          <cx:pt idx="580">0.012077014494456299</cx:pt>
          <cx:pt idx="581">0.044505639529956099</cx:pt>
          <cx:pt idx="582">0.051908267192906699</cx:pt>
          <cx:pt idx="583">0.031238290986972901</cx:pt>
          <cx:pt idx="584">0.0031161827047654599</cx:pt>
          <cx:pt idx="585">-0.0038442855461785202</cx:pt>
          <cx:pt idx="586">0.00055781544364959896</cx:pt>
          <cx:pt idx="587">0.000237019315896651</cx:pt>
          <cx:pt idx="588">5.9985456070694696e-06</cx:pt>
          <cx:pt idx="589">-0.000186751119017438</cx:pt>
          <cx:pt idx="590">0.00172030734347195</cx:pt>
          <cx:pt idx="591">0.0011050400758803201</cx:pt>
          <cx:pt idx="592">0.010469535700984601</cx:pt>
          <cx:pt idx="593">0.0067048599915697704</cx:pt>
          <cx:pt idx="594">0.029733328876355099</cx:pt>
          <cx:pt idx="595">0.038416494928928298</cx:pt>
          <cx:pt idx="596">-0.0065870953814516102</cx:pt>
          <cx:pt idx="597">0.0033051191311554398</cx:pt>
          <cx:pt idx="598">-0.021390418552743502</cx:pt>
          <cx:pt idx="599">0.035239135387123303</cx:pt>
          <cx:pt idx="600">-0.0058940218770865702</cx:pt>
          <cx:pt idx="601">-0.0131053811200146</cx:pt>
          <cx:pt idx="602">0.0154183417378225</cx:pt>
          <cx:pt idx="603">0.046799120969537998</cx:pt>
          <cx:pt idx="604">0.0025212612322182901</cx:pt>
          <cx:pt idx="605">0.033241300595472999</cx:pt>
          <cx:pt idx="606">-0.0238613687937035</cx:pt>
          <cx:pt idx="607">-0.0045810258027364301</cx:pt>
          <cx:pt idx="608">0.000406712724662595</cx:pt>
          <cx:pt idx="609">0.0088572572965520402</cx:pt>
          <cx:pt idx="610">0.059541589386894203</cx:pt>
          <cx:pt idx="611">0.034316236500722602</cx:pt>
          <cx:pt idx="612">-0.00084835653227138699</cx:pt>
          <cx:pt idx="613">-0.0040170583895765399</cx:pt>
          <cx:pt idx="614">0.00148842472082125</cx:pt>
          <cx:pt idx="615">0.00072807277332412204</cx:pt>
          <cx:pt idx="616">-0.00068408394892118397</cx:pt>
          <cx:pt idx="617">-1.7819669509732302e-05</cx:pt>
          <cx:pt idx="618">0.00088226482598473797</cx:pt>
          <cx:pt idx="619">0.0050225407785535999</cx:pt>
          <cx:pt idx="620">0.0085099389743381205</cx:pt>
          <cx:pt idx="621">-0.0040588983928120199</cx:pt>
          <cx:pt idx="622">0.014014765337014101</cx:pt>
          <cx:pt idx="623">0.0197275383632784</cx:pt>
          <cx:pt idx="624">-0.0134245225948742</cx:pt>
          <cx:pt idx="625">-0.0212603454729667</cx:pt>
          <cx:pt idx="626">-0.028386047301892901</cx:pt>
          <cx:pt idx="627">0.0061950046382965298</cx:pt>
          <cx:pt idx="628">0.0112534520073436</cx:pt>
          <cx:pt idx="629">0.0150437605650695</cx:pt>
          <cx:pt idx="630">0.034934174723257702</cx:pt>
          <cx:pt idx="631">0.020435798746165801</cx:pt>
          <cx:pt idx="632">0.00312474010158481</cx:pt>
          <cx:pt idx="633">-0.0033836108777419199</cx:pt>
          <cx:pt idx="634">-0.026788783988095099</cx:pt>
          <cx:pt idx="635">0.00092607303253408396</cx:pt>
          <cx:pt idx="636">0.0078295717204983403</cx:pt>
          <cx:pt idx="637">0.0127026775209677</cx:pt>
          <cx:pt idx="638">0.038188652315408397</cx:pt>
          <cx:pt idx="639">0.016304880131950101</cx:pt>
          <cx:pt idx="640">0.0063358277467856798</cx:pt>
          <cx:pt idx="641">-0.00134457075764935</cx:pt>
          <cx:pt idx="642">-0.00035945898498114997</cx:pt>
          <cx:pt idx="643">0.00039764137688464302</cx:pt>
          <cx:pt idx="644">-0.00039084244793671303</cx:pt>
          <cx:pt idx="645">-0.00065757951383085703</cx:pt>
          <cx:pt idx="646">0.0011883723537157399</cx:pt>
          <cx:pt idx="647">0.0030861610708382099</cx:pt>
          <cx:pt idx="648">-0.0024279286550347601</cx:pt>
          <cx:pt idx="649">-0.026205311824735001</cx:pt>
          <cx:pt idx="650">-0.069000373194764805</cx:pt>
          <cx:pt idx="651">-0.060582385140062499</cx:pt>
          <cx:pt idx="652">0.0061212355388010099</cx:pt>
          <cx:pt idx="653">0.0071084135279511299</cx:pt>
          <cx:pt idx="654">-0.0108893027593195</cx:pt>
          <cx:pt idx="655">0.019138358583619699</cx:pt>
          <cx:pt idx="656">0.023628206631529799</cx:pt>
          <cx:pt idx="657">0.089776715173258095</cx:pt>
          <cx:pt idx="658">0.083517230463178604</cx:pt>
          <cx:pt idx="659">0.042174029613672899</cx:pt>
          <cx:pt idx="660">0.0168803008141701</cx:pt>
          <cx:pt idx="661">-0.0024673630480703999</cx:pt>
          <cx:pt idx="662">0.0300057754102457</cx:pt>
          <cx:pt idx="663">0.021904846378318701</cx:pt>
          <cx:pt idx="664">0.032586370425656201</cx:pt>
          <cx:pt idx="665">0.037203673110561102</cx:pt>
          <cx:pt idx="666">0.0413789125231823</cx:pt>
          <cx:pt idx="667">0.025001550618184699</cx:pt>
          <cx:pt idx="668">0.00181559107483134</cx:pt>
          <cx:pt idx="669">0.00195511001949045</cx:pt>
          <cx:pt idx="670">-0.00064765503401144602</cx:pt>
          <cx:pt idx="671">-8.0788401831474494e-05</cx:pt>
          <cx:pt idx="672">-0.00066842442703281496</cx:pt>
          <cx:pt idx="673">0.000136957608640538</cx:pt>
          <cx:pt idx="674">-0.00053336171936294897</cx:pt>
          <cx:pt idx="675">-0.0024929309191277101</cx:pt>
          <cx:pt idx="676">-0.016467751773657599</cx:pt>
          <cx:pt idx="677">-0.037939227789420001</cx:pt>
          <cx:pt idx="678">-0.0605354457105899</cx:pt>
          <cx:pt idx="679">-0.050895898675955099</cx:pt>
          <cx:pt idx="680">-0.0060823214142827998</cx:pt>
          <cx:pt idx="681">0.038736180204215501</cx:pt>
          <cx:pt idx="682">0.053505646556989001</cx:pt>
          <cx:pt idx="683">0.0676771342079798</cx:pt>
          <cx:pt idx="684">0.076705009367942806</cx:pt>
          <cx:pt idx="685">0.12043658029778299</cx:pt>
          <cx:pt idx="686">0.086507448705531495</cx:pt>
          <cx:pt idx="687">0.0489276355795581</cx:pt>
          <cx:pt idx="688">0.050040649135300201</cx:pt>
          <cx:pt idx="689">-0.0140829118481463</cx:pt>
          <cx:pt idx="690">0.012350487280654099</cx:pt>
          <cx:pt idx="691">0.024852780254545199</cx:pt>
          <cx:pt idx="692">0.0291396234064598</cx:pt>
          <cx:pt idx="693">0.0026616272764911401</cx:pt>
          <cx:pt idx="694">0.0063412665035466999</cx:pt>
          <cx:pt idx="695">0.0087745094964038796</cx:pt>
          <cx:pt idx="696">0.0043094761857310499</cx:pt>
          <cx:pt idx="697">0.00179921426683619</cx:pt>
          <cx:pt idx="698">0.00078259079436243304</cx:pt>
          <cx:pt idx="699">0.00034880447085863</cx:pt>
          <cx:pt idx="700">0.00075847187783790798</cx:pt>
          <cx:pt idx="701">0.00103796771013294</cx:pt>
          <cx:pt idx="702">0.00061065806095317397</cx:pt>
          <cx:pt idx="703">-0.0017470103783405601</cx:pt>
          <cx:pt idx="704">-0.0086490849992439493</cx:pt>
          <cx:pt idx="705">-0.019594448139178999</cx:pt>
          <cx:pt idx="706">-0.0212235972911065</cx:pt>
          <cx:pt idx="707">-0.024259103162023</cx:pt>
          <cx:pt idx="708">-0.019538337026878599</cx:pt>
          <cx:pt idx="709">7.5157633372018501e-05</cx:pt>
          <cx:pt idx="710">0.012292646898508</cx:pt>
          <cx:pt idx="711">-0.028290354685265799</cx:pt>
          <cx:pt idx="712">-0.0332692601888794</cx:pt>
          <cx:pt idx="713">0.019499035839958</cx:pt>
          <cx:pt idx="714">0.036187245767509597</cx:pt>
          <cx:pt idx="715">0.024533824789060799</cx:pt>
          <cx:pt idx="716">0.022455018099373499</cx:pt>
          <cx:pt idx="717">0.023789386988797401</cx:pt>
          <cx:pt idx="718">0.0054119387580037204</cx:pt>
          <cx:pt idx="719">0.020928265758900302</cx:pt>
          <cx:pt idx="720">0.016878626422974701</cx:pt>
          <cx:pt idx="721">0.0081923675203841393</cx:pt>
          <cx:pt idx="722">-0.00099145827111867695</cx:pt>
          <cx:pt idx="723">0.0033105941509695399</cx:pt>
          <cx:pt idx="724">0.0012566476415603301</cx:pt>
          <cx:pt idx="725">0.000391860520965973</cx:pt>
          <cx:pt idx="726">0.0010198927786273101</cx:pt>
          <cx:pt idx="727">0.00022302938737256799</cx:pt>
          <cx:pt idx="728">0.00047678261074450502</cx:pt>
          <cx:pt idx="729">-0.00022794962499997199</cx:pt>
          <cx:pt idx="730">-0.000505772576385841</cx:pt>
          <cx:pt idx="731">-0.00048062953780979501</cx:pt>
          <cx:pt idx="732">0.0012859260451869501</cx:pt>
          <cx:pt idx="733">0.0046070455306317301</cx:pt>
          <cx:pt idx="734">0.0060838538204706803</cx:pt>
          <cx:pt idx="735">-0.0016909401368243801</cx:pt>
          <cx:pt idx="736">-0.00496250583173319</cx:pt>
          <cx:pt idx="737">-0.0097179956314505898</cx:pt>
          <cx:pt idx="738">-0.0096103061603174094</cx:pt>
          <cx:pt idx="739">-0.0049703421029727397</cx:pt>
          <cx:pt idx="740">0.0128412881042909</cx:pt>
          <cx:pt idx="741">0.019513810561790301</cx:pt>
          <cx:pt idx="742">0.0057049828110903597</cx:pt>
          <cx:pt idx="743">-0.0233679442678341</cx:pt>
          <cx:pt idx="744">-0.0036536224248975499</cx:pt>
          <cx:pt idx="745">0.0019851553178367501</cx:pt>
          <cx:pt idx="746">0.00063887782315075398</cx:pt>
          <cx:pt idx="747">0.0050327402243433702</cx:pt>
          <cx:pt idx="748">0.012967261626201</cx:pt>
          <cx:pt idx="749">0.0046447056972668196</cx:pt>
          <cx:pt idx="750">-0.0044841517029385498</cx:pt>
          <cx:pt idx="751">0.00048849411217621104</cx:pt>
          <cx:pt idx="752">-0.00027468670499065597</cx:pt>
          <cx:pt idx="753">0.00066153125525270095</cx:pt>
          <cx:pt idx="754">-8.7939106098718203e-05</cx:pt>
          <cx:pt idx="755">0.00057023001235700899</cx:pt>
          <cx:pt idx="756">0.000327085701110662</cx:pt>
          <cx:pt idx="757">0.00079835932874333204</cx:pt>
          <cx:pt idx="758">-5.1212875245694202e-05</cx:pt>
          <cx:pt idx="759">-0.000119163357885961</cx:pt>
          <cx:pt idx="760">-0.00022985799025403099</cx:pt>
          <cx:pt idx="761">-0.000396344649293778</cx:pt>
          <cx:pt idx="762">-0.000332675356088701</cx:pt>
          <cx:pt idx="763">0.00041465250532627399</cx:pt>
          <cx:pt idx="764">-0.0012846622452034799</cx:pt>
          <cx:pt idx="765">-0.00166652809996365</cx:pt>
          <cx:pt idx="766">-0.00076989550112639704</cx:pt>
          <cx:pt idx="767">-0.000201653756307428</cx:pt>
          <cx:pt idx="768">0.00078967365388349104</cx:pt>
          <cx:pt idx="769">-0.0022213721534841699</cx:pt>
          <cx:pt idx="770">-0.0044598632058250199</cx:pt>
          <cx:pt idx="771">-0.0058877809943349698</cx:pt>
          <cx:pt idx="772">-0.0062234571367876497</cx:pt>
          <cx:pt idx="773">-0.0063889807229801096</cx:pt>
          <cx:pt idx="774">-0.0072882797344367596</cx:pt>
          <cx:pt idx="775">0.0022664550802162699</cx:pt>
          <cx:pt idx="776">0.0023839457066593701</cx:pt>
          <cx:pt idx="777">-0.0046539454775099704</cx:pt>
          <cx:pt idx="778">-0.0058174101070907697</cx:pt>
          <cx:pt idx="779">-0.00062175442854691299</cx:pt>
          <cx:pt idx="780">-0.00067636082762500302</cx:pt>
          <cx:pt idx="781">0.00074386187179877495</cx:pt>
          <cx:pt idx="782">-0.00037411800373480202</cx:pt>
          <cx:pt idx="783">-4.7837504125454397e-05</cx:pt>
        </cx:lvl>
      </cx:numDim>
    </cx:data>
    <cx:data id="179">
      <cx:numDim type="val">
        <cx:f>'001_WA_F - 副本'!$FX$1:$FX$784</cx:f>
        <cx:lvl ptCount="784" formatCode="G/通用格式">
          <cx:pt idx="0">0.00061392255983275202</cx:pt>
          <cx:pt idx="1">4.0113111279950099e-05</cx:pt>
          <cx:pt idx="2">0.00060291651004283501</cx:pt>
          <cx:pt idx="3">-0.00023876840070615301</cx:pt>
          <cx:pt idx="4">0.00044652646727047003</cx:pt>
          <cx:pt idx="5">-0.00061738517939107602</cx:pt>
          <cx:pt idx="6">-0.00056013163147945397</cx:pt>
          <cx:pt idx="7">-0.00016481646015713299</cx:pt>
          <cx:pt idx="8">-4.4575448851388602e-06</cx:pt>
          <cx:pt idx="9">-0.00045444203981620897</cx:pt>
          <cx:pt idx="10">0.00040235412921994399</cx:pt>
          <cx:pt idx="11">-0.00044078328079308403</cx:pt>
          <cx:pt idx="12">0.00018700693267854299</cx:pt>
          <cx:pt idx="13">0.00046827820068314098</cx:pt>
          <cx:pt idx="14">7.6731430633811306e-05</cx:pt>
          <cx:pt idx="15">-0.0014159607901263499</cx:pt>
          <cx:pt idx="16">0.00034185255915935398</cx:pt>
          <cx:pt idx="17">0.00055886769820316</cx:pt>
          <cx:pt idx="18">0.00076392375039628397</cx:pt>
          <cx:pt idx="19">0.00069706085300998101</cx:pt>
          <cx:pt idx="20">0.00094881180130670299</cx:pt>
          <cx:pt idx="21">-0.000828929889097715</cx:pt>
          <cx:pt idx="22">-4.3805530762091597e-05</cx:pt>
          <cx:pt idx="23">3.9783409250781801e-06</cx:pt>
          <cx:pt idx="24">0.00030736535121395899</cx:pt>
          <cx:pt idx="25">0.00053880665266067005</cx:pt>
          <cx:pt idx="26">-0.00050932721218304897</cx:pt>
          <cx:pt idx="27">-0.00032501598969908902</cx:pt>
          <cx:pt idx="28">-0.00064648702718871</cx:pt>
          <cx:pt idx="29">-6.5920602867829597e-05</cx:pt>
          <cx:pt idx="30">0.00079499498873870705</cx:pt>
          <cx:pt idx="31">-0.00040147982931050102</cx:pt>
          <cx:pt idx="32">0.00110586251232498</cx:pt>
          <cx:pt idx="33">9.3530609018915398e-05</cx:pt>
          <cx:pt idx="34">0.00053066750535264696</cx:pt>
          <cx:pt idx="35">-8.6178535032301504e-05</cx:pt>
          <cx:pt idx="36">-6.3970434535352402e-05</cx:pt>
          <cx:pt idx="37">-0.00043584547053459601</cx:pt>
          <cx:pt idx="38">0.00032694935235875902</cx:pt>
          <cx:pt idx="39">-0.000432237812171059</cx:pt>
          <cx:pt idx="40">0.000336796875112649</cx:pt>
          <cx:pt idx="41">0.00020484982865267301</cx:pt>
          <cx:pt idx="42">0.00039942881522146402</cx:pt>
          <cx:pt idx="43">0.00060663585836631705</cx:pt>
          <cx:pt idx="44">-0.000700010937142139</cx:pt>
          <cx:pt idx="45">0.00033625389539594799</cx:pt>
          <cx:pt idx="46">0.00045573136216505897</cx:pt>
          <cx:pt idx="47">0.00028045094414056099</cx:pt>
          <cx:pt idx="48">0.00012142837138199799</cx:pt>
          <cx:pt idx="49">-0.00023069756041934399</cx:pt>
          <cx:pt idx="50">-6.0786616074975998e-05</cx:pt>
          <cx:pt idx="51">-0.00044993943530973498</cx:pt>
          <cx:pt idx="52">-0.00052940163680628</cx:pt>
          <cx:pt idx="53">9.03427706312035e-05</cx:pt>
          <cx:pt idx="54">-0.00026143068264345603</cx:pt>
          <cx:pt idx="55">0.000390930681042514</cx:pt>
          <cx:pt idx="56">0.000173481017871706</cx:pt>
          <cx:pt idx="57">0.00037141491473455701</cx:pt>
          <cx:pt idx="58">-0.000288300670073366</cx:pt>
          <cx:pt idx="59">0.00032151661814145002</cx:pt>
          <cx:pt idx="60">-0.00049444014294087004</cx:pt>
          <cx:pt idx="61">-0.00036798230173708599</cx:pt>
          <cx:pt idx="62">0.00022821990655189799</cx:pt>
          <cx:pt idx="63">9.2107078717409101e-05</cx:pt>
          <cx:pt idx="64">-0.0016978118614724301</cx:pt>
          <cx:pt idx="65">-0.0046492205747033196</cx:pt>
          <cx:pt idx="66">-0.0039659060490473998</cx:pt>
          <cx:pt idx="67">-0.0034266791247809202</cx:pt>
          <cx:pt idx="68">-0.0039703221807195696</cx:pt>
          <cx:pt idx="69">-0.0013257408830193601</cx:pt>
          <cx:pt idx="70">-0.0062858164200609197</cx:pt>
          <cx:pt idx="71">-0.00013591987647377799</cx:pt>
          <cx:pt idx="72">0.0046057510121666999</cx:pt>
          <cx:pt idx="73">0.0053657939876298102</cx:pt>
          <cx:pt idx="74">0.0049483533750087402</cx:pt>
          <cx:pt idx="75">0.0043106303129694197</cx:pt>
          <cx:pt idx="76">0.0010170525867434701</cx:pt>
          <cx:pt idx="77">-0.000134979468158416</cx:pt>
          <cx:pt idx="78">-0.000546640594682021</cx:pt>
          <cx:pt idx="79">-0.00114057346254369</cx:pt>
          <cx:pt idx="80">-0.00037651200984891299</cx:pt>
          <cx:pt idx="81">-0.00085609252642970704</cx:pt>
          <cx:pt idx="82">-0.00045503315570577101</cx:pt>
          <cx:pt idx="83">-0.00040414516940693999</cx:pt>
          <cx:pt idx="84">3.5580861211967803e-05</cx:pt>
          <cx:pt idx="85">3.7474863598513401e-05</cx:pt>
          <cx:pt idx="86">0.00018190392728457101</cx:pt>
          <cx:pt idx="87">0.000295427164265461</cx:pt>
          <cx:pt idx="88">0.00050656819921490802</cx:pt>
          <cx:pt idx="89">0.0028551569903707001</cx:pt>
          <cx:pt idx="90">0.00171378911500241</cx:pt>
          <cx:pt idx="91">0.0039369463392083404</cx:pt>
          <cx:pt idx="92">0.0011404437707246699</cx:pt>
          <cx:pt idx="93">-0.0090661431117936599</cx:pt>
          <cx:pt idx="94">-0.0098075708885352799</cx:pt>
          <cx:pt idx="95">-0.019164505607534198</cx:pt>
          <cx:pt idx="96">-0.011461110323143699</cx:pt>
          <cx:pt idx="97">-0.0083681792446799498</cx:pt>
          <cx:pt idx="98">-0.0058264882449845096</cx:pt>
          <cx:pt idx="99">0.00200836733192831</cx:pt>
          <cx:pt idx="100">0.00273336878393816</cx:pt>
          <cx:pt idx="101">-0.00054402938917473705</cx:pt>
          <cx:pt idx="102">0.0037863529602825299</cx:pt>
          <cx:pt idx="103">0.00176109054260794</cx:pt>
          <cx:pt idx="104">0.0037566344586295502</cx:pt>
          <cx:pt idx="105">0.0047299019130213997</cx:pt>
          <cx:pt idx="106">0.0015695124795019799</cx:pt>
          <cx:pt idx="107">0.0017458707672582099</cx:pt>
          <cx:pt idx="108">0.000264650573543904</cx:pt>
          <cx:pt idx="109">-5.99430356217343e-05</cx:pt>
          <cx:pt idx="110">-0.00070379422995770001</cx:pt>
          <cx:pt idx="111">0.00090546351458299201</cx:pt>
          <cx:pt idx="112">-0.000119727071968417</cx:pt>
          <cx:pt idx="113">0.00032708643432805798</cx:pt>
          <cx:pt idx="114">0.00052399338468696799</cx:pt>
          <cx:pt idx="115">-9.7302111126033097e-05</cx:pt>
          <cx:pt idx="116">0.000643522620328954</cx:pt>
          <cx:pt idx="117">0.00213472032499594</cx:pt>
          <cx:pt idx="118">0.0023139162463307302</cx:pt>
          <cx:pt idx="119">0.00217161763951697</cx:pt>
          <cx:pt idx="120">0.0047297490141640997</cx:pt>
          <cx:pt idx="121">0.0080059158657610902</cx:pt>
          <cx:pt idx="122">0.012036152931355499</cx:pt>
          <cx:pt idx="123">0.0071977906790226696</cx:pt>
          <cx:pt idx="124">0.012695622952356</cx:pt>
          <cx:pt idx="125">0.0049256780111892997</cx:pt>
          <cx:pt idx="126">0.0091375492747570296</cx:pt>
          <cx:pt idx="127">0.024250448542453399</cx:pt>
          <cx:pt idx="128">0.033472068554781798</cx:pt>
          <cx:pt idx="129">0.0137149634396302</cx:pt>
          <cx:pt idx="130">0.0066897594064285497</cx:pt>
          <cx:pt idx="131">0.0065813616527217404</cx:pt>
          <cx:pt idx="132">-0.00074858992686390195</cx:pt>
          <cx:pt idx="133">0.0081913310520694092</cx:pt>
          <cx:pt idx="134">-0.000297621027325653</cx:pt>
          <cx:pt idx="135">0.0017993637787814499</cx:pt>
          <cx:pt idx="136">0.00829896976453901</cx:pt>
          <cx:pt idx="137">0.0043334592413915704</cx:pt>
          <cx:pt idx="138">-0.000216295623701423</cx:pt>
          <cx:pt idx="139">4.2118202303499703e-06</cx:pt>
          <cx:pt idx="140">0.00026420892654288797</cx:pt>
          <cx:pt idx="141">8.7980190345718494e-06</cx:pt>
          <cx:pt idx="142">0.00032313630580899398</cx:pt>
          <cx:pt idx="143">0.000575554761603676</cx:pt>
          <cx:pt idx="144">-0.00038367942920645</cx:pt>
          <cx:pt idx="145">0.0040577441092633096</cx:pt>
          <cx:pt idx="146">0.0039072883914771702</cx:pt>
          <cx:pt idx="147">0.0105509928595332</cx:pt>
          <cx:pt idx="148">0.014240825010885701</cx:pt>
          <cx:pt idx="149">0.019111858285441301</cx:pt>
          <cx:pt idx="150">0.0178235313119364</cx:pt>
          <cx:pt idx="151">0.019820206160831501</cx:pt>
          <cx:pt idx="152">0.0110860434693387</cx:pt>
          <cx:pt idx="153">-0.0069142479077054803</cx:pt>
          <cx:pt idx="154">0.0036180124730398498</cx:pt>
          <cx:pt idx="155">0.010688732108126301</cx:pt>
          <cx:pt idx="156">0.028022344158023502</cx:pt>
          <cx:pt idx="157">0.026019483128008301</cx:pt>
          <cx:pt idx="158">0.0082466148312287293</cx:pt>
          <cx:pt idx="159">0.0139257118792981</cx:pt>
          <cx:pt idx="160">0.0071060760868190097</cx:pt>
          <cx:pt idx="161">0.00025608330087749099</cx:pt>
          <cx:pt idx="162">-0.0039474985383695701</cx:pt>
          <cx:pt idx="163">-0.00041807085078807301</cx:pt>
          <cx:pt idx="164">0.0037360338961532199</cx:pt>
          <cx:pt idx="165">0.0047048333039250703</cx:pt>
          <cx:pt idx="166">0.00081353282645560204</cx:pt>
          <cx:pt idx="167">-0.00090916817852250995</cx:pt>
          <cx:pt idx="168">0.00017916750792232601</cx:pt>
          <cx:pt idx="169">-0.00026883361125883598</cx:pt>
          <cx:pt idx="170">0.00049534938548499296</cx:pt>
          <cx:pt idx="171">-0.00503838788393224</cx:pt>
          <cx:pt idx="172">-0.0048150811517306599</cx:pt>
          <cx:pt idx="173">0.0017582105115156899</cx:pt>
          <cx:pt idx="174">0.0030890245556340198</cx:pt>
          <cx:pt idx="175">0.010580704267400799</cx:pt>
          <cx:pt idx="176">0.016189230543478001</cx:pt>
          <cx:pt idx="177">0.019235023561786298</cx:pt>
          <cx:pt idx="178">0.013865644702928301</cx:pt>
          <cx:pt idx="179">0.00506279007201808</cx:pt>
          <cx:pt idx="180">-0.0084375437018311805</cx:pt>
          <cx:pt idx="181">-0.0059891975888540297</cx:pt>
          <cx:pt idx="182">0.0060887433176331296</cx:pt>
          <cx:pt idx="183">0.027061286333790902</cx:pt>
          <cx:pt idx="184">0.035570749431427198</cx:pt>
          <cx:pt idx="185">0.024730806594561401</cx:pt>
          <cx:pt idx="186">-0.0024367516224618798</cx:pt>
          <cx:pt idx="187">0.0109968625867067</cx:pt>
          <cx:pt idx="188">0.0138414575132325</cx:pt>
          <cx:pt idx="189">-0.0023669618859180402</cx:pt>
          <cx:pt idx="190">-0.0062914836014060296</cx:pt>
          <cx:pt idx="191">0.0010466451490237999</cx:pt>
          <cx:pt idx="192">0.0040019693534445204</cx:pt>
          <cx:pt idx="193">0.0085201602674171793</cx:pt>
          <cx:pt idx="194">0.0015331742528464701</cx:pt>
          <cx:pt idx="195">0.00036040161545905801</cx:pt>
          <cx:pt idx="196">0.000113462242183145</cx:pt>
          <cx:pt idx="197">-0.00027637544708998399</cx:pt>
          <cx:pt idx="198">-0.00282909297154804</cx:pt>
          <cx:pt idx="199">-0.0106319573433067</cx:pt>
          <cx:pt idx="200">-0.0081496702436599996</cx:pt>
          <cx:pt idx="201">0.00067919970192777503</cx:pt>
          <cx:pt idx="202">-0.0081202452923682007</cx:pt>
          <cx:pt idx="203">-0.0110881981737795</cx:pt>
          <cx:pt idx="204">0.00724024635501042</cx:pt>
          <cx:pt idx="205">0.0110222600962345</cx:pt>
          <cx:pt idx="206">0.0149754609639148</cx:pt>
          <cx:pt idx="207">0.0132500433117078</cx:pt>
          <cx:pt idx="208">0.022500572539488499</cx:pt>
          <cx:pt idx="209">0.00579578070372726</cx:pt>
          <cx:pt idx="210">0.017242117120305399</cx:pt>
          <cx:pt idx="211">0.046684460727806597</cx:pt>
          <cx:pt idx="212">0.043622924275108499</cx:pt>
          <cx:pt idx="213">0.034845812249335299</cx:pt>
          <cx:pt idx="214">0.00035474404015858202</cx:pt>
          <cx:pt idx="215">0.012444481556193999</cx:pt>
          <cx:pt idx="216">0.022211942781972902</cx:pt>
          <cx:pt idx="217">0.00884513220103437</cx:pt>
          <cx:pt idx="218">0.00163341990235057</cx:pt>
          <cx:pt idx="219">-0.0063974991587991597</cx:pt>
          <cx:pt idx="220">0.0020684549948667302</cx:pt>
          <cx:pt idx="221">0.00941029580176957</cx:pt>
          <cx:pt idx="222">0.00246935934881647</cx:pt>
          <cx:pt idx="223">-0.00038796268827720698</cx:pt>
          <cx:pt idx="224">1.9946929637538999e-05</cx:pt>
          <cx:pt idx="225">9.9938349420046802e-05</cx:pt>
          <cx:pt idx="226">-0.00373679437136132</cx:pt>
          <cx:pt idx="227">-0.0039306541578649299</cx:pt>
          <cx:pt idx="228">-0.0039223923527943703</cx:pt>
          <cx:pt idx="229">0.00337708219241336</cx:pt>
          <cx:pt idx="230">0.000457629628356554</cx:pt>
          <cx:pt idx="231">-0.0059719064343028401</cx:pt>
          <cx:pt idx="232">0.014629548103245699</cx:pt>
          <cx:pt idx="233">0.012332577603130701</cx:pt>
          <cx:pt idx="234">0.0175917754124553</cx:pt>
          <cx:pt idx="235">0.0229515103032512</cx:pt>
          <cx:pt idx="236">0.026644799998566601</cx:pt>
          <cx:pt idx="237">0.027662779420129999</cx:pt>
          <cx:pt idx="238">0.0043934726300663999</cx:pt>
          <cx:pt idx="239">0.028646856187704101</cx:pt>
          <cx:pt idx="240">0.0235489768677466</cx:pt>
          <cx:pt idx="241">0.00044564759433198502</cx:pt>
          <cx:pt idx="242">-0.0047011271809214604</cx:pt>
          <cx:pt idx="243">0.0112251190537964</cx:pt>
          <cx:pt idx="244">0.021620791561959399</cx:pt>
          <cx:pt idx="245">0.014426529924132001</cx:pt>
          <cx:pt idx="246">0.0032195093823780001</cx:pt>
          <cx:pt idx="247">-0.0066495573737200397</cx:pt>
          <cx:pt idx="248">0.0062157299000037396</cx:pt>
          <cx:pt idx="249">0.0124158720800495</cx:pt>
          <cx:pt idx="250">0.00360340165303337</cx:pt>
          <cx:pt idx="251">0.0012602655945428999</cx:pt>
          <cx:pt idx="252">0.00034046082481615098</cx:pt>
          <cx:pt idx="253">0.000668492497930362</cx:pt>
          <cx:pt idx="254">-0.00183124120117114</cx:pt>
          <cx:pt idx="255">0.0010807872301299901</cx:pt>
          <cx:pt idx="256">-0.0101398433213298</cx:pt>
          <cx:pt idx="257">0.00201407538386766</cx:pt>
          <cx:pt idx="258">0.0091049672001945695</cx:pt>
          <cx:pt idx="259">0.011242616162385401</cx:pt>
          <cx:pt idx="260">0.038339523019516403</cx:pt>
          <cx:pt idx="261">0.033564888215614798</cx:pt>
          <cx:pt idx="262">0.013960593921510601</cx:pt>
          <cx:pt idx="263">0.028196087921082399</cx:pt>
          <cx:pt idx="264">0.0039678715636320902</cx:pt>
          <cx:pt idx="265">-0.0170691376915315</cx:pt>
          <cx:pt idx="266">-0.0225383552057494</cx:pt>
          <cx:pt idx="267">-0.0053420545859448904</cx:pt>
          <cx:pt idx="268">-0.019514783155279301</cx:pt>
          <cx:pt idx="269">-0.030061859412000701</cx:pt>
          <cx:pt idx="270">-0.020631223818440899</cx:pt>
          <cx:pt idx="271">0.0029995616287779199</cx:pt>
          <cx:pt idx="272">0.019947093658892301</cx:pt>
          <cx:pt idx="273">0.0028552411113014799</cx:pt>
          <cx:pt idx="274">0.00516009622927359</cx:pt>
          <cx:pt idx="275">-0.0116193663800971</cx:pt>
          <cx:pt idx="276">0.00179365872024209</cx:pt>
          <cx:pt idx="277">0.0123096329509585</cx:pt>
          <cx:pt idx="278">0.0041489448972689301</cx:pt>
          <cx:pt idx="279">-4.85635746490756e-05</cx:pt>
          <cx:pt idx="280">0.000230146647142512</cx:pt>
          <cx:pt idx="281">-0.00116503162186054</cx:pt>
          <cx:pt idx="282">-0.0027412923900803901</cx:pt>
          <cx:pt idx="283">0.00251346238403045</cx:pt>
          <cx:pt idx="284">-0.0072138991852038099</cx:pt>
          <cx:pt idx="285">-0.00041211314078879097</cx:pt>
          <cx:pt idx="286">0.0065602738806276499</cx:pt>
          <cx:pt idx="287">0.0305202580886219</cx:pt>
          <cx:pt idx="288">0.033383434570767402</cx:pt>
          <cx:pt idx="289">0.010775490445617901</cx:pt>
          <cx:pt idx="290">0.0086400115682954397</cx:pt>
          <cx:pt idx="291">0.0017749444806044201</cx:pt>
          <cx:pt idx="292">-0.00101760144520132</cx:pt>
          <cx:pt idx="293">-0.0297142219814997</cx:pt>
          <cx:pt idx="294">-0.0120800459761245</cx:pt>
          <cx:pt idx="295">-0.018689338747559799</cx:pt>
          <cx:pt idx="296">-0.052205796190702099</cx:pt>
          <cx:pt idx="297">-0.0366424723307524</cx:pt>
          <cx:pt idx="298">0.0038094869180011499</cx:pt>
          <cx:pt idx="299">0.023470386188418901</cx:pt>
          <cx:pt idx="300">0.021774284928331299</cx:pt>
          <cx:pt idx="301">-0.0036823702437599002</cx:pt>
          <cx:pt idx="302">-0.0189151308246518</cx:pt>
          <cx:pt idx="303">-0.0096799303490998599</cx:pt>
          <cx:pt idx="304">-0.0016777141350304799</cx:pt>
          <cx:pt idx="305">0.0079756690668800201</cx:pt>
          <cx:pt idx="306">0.00280186808674106</cx:pt>
          <cx:pt idx="307">-0.00038739959495768497</cx:pt>
          <cx:pt idx="308">-0.00043250728583988897</cx:pt>
          <cx:pt idx="309">-0.0012873366374704699</cx:pt>
          <cx:pt idx="310">-0.0049145359207369401</cx:pt>
          <cx:pt idx="311">-0.00551728480289361</cx:pt>
          <cx:pt idx="312">-0.014718719039051699</cx:pt>
          <cx:pt idx="313">-0.019225825744683799</cx:pt>
          <cx:pt idx="314">-0.0028761310860306402</cx:pt>
          <cx:pt idx="315">0.0103620780622183</cx:pt>
          <cx:pt idx="316">0.011915037579806401</cx:pt>
          <cx:pt idx="317">0.0139518375860913</cx:pt>
          <cx:pt idx="318">0.0129109627940532</cx:pt>
          <cx:pt idx="319">0.029751858583696701</cx:pt>
          <cx:pt idx="320">0.031660439356868797</cx:pt>
          <cx:pt idx="321">-0.00043214432649171298</cx:pt>
          <cx:pt idx="322">0.043656810671916201</cx:pt>
          <cx:pt idx="323">0.026736630579044199</cx:pt>
          <cx:pt idx="324">-0.0051349337171653396</cx:pt>
          <cx:pt idx="325">0.0106281698177515</cx:pt>
          <cx:pt idx="326">0.030769415360722401</cx:pt>
          <cx:pt idx="327">0.028919222977147298</cx:pt>
          <cx:pt idx="328">0.033218077919322998</cx:pt>
          <cx:pt idx="329">0.0024703450786733201</cx:pt>
          <cx:pt idx="330">-0.027968315332952201</cx:pt>
          <cx:pt idx="331">-0.010730232440591399</cx:pt>
          <cx:pt idx="332">-0.00070697721053935897</cx:pt>
          <cx:pt idx="333">0.0078292001197208094</cx:pt>
          <cx:pt idx="334">0.0017129547307838</cx:pt>
          <cx:pt idx="335">-0.00046612639253607101</cx:pt>
          <cx:pt idx="336">0.000278343847846236</cx:pt>
          <cx:pt idx="337">-0.000918258817796336</cx:pt>
          <cx:pt idx="338">-0.00361217571265094</cx:pt>
          <cx:pt idx="339">-0.012884677699713401</cx:pt>
          <cx:pt idx="340">-0.022283986510840601</cx:pt>
          <cx:pt idx="341">-0.0206279195143282</cx:pt>
          <cx:pt idx="342">-0.0027467230164301801</cx:pt>
          <cx:pt idx="343">-0.017375110272088601</cx:pt>
          <cx:pt idx="344">-0.015653679589562101</cx:pt>
          <cx:pt idx="345">0.0033018925094019801</cx:pt>
          <cx:pt idx="346">0.045486846428996898</cx:pt>
          <cx:pt idx="347">0.047091371243561601</cx:pt>
          <cx:pt idx="348">0.0486071353949728</cx:pt>
          <cx:pt idx="349">0.048644447536300102</cx:pt>
          <cx:pt idx="350">0.064283047687127004</cx:pt>
          <cx:pt idx="351">0.055742231614529798</cx:pt>
          <cx:pt idx="352">0.0101552887426022</cx:pt>
          <cx:pt idx="353">0.017933525873244201</cx:pt>
          <cx:pt idx="354">0.0316412356632663</cx:pt>
          <cx:pt idx="355">0.023001502210631599</cx:pt>
          <cx:pt idx="356">0.0049656474158995796</cx:pt>
          <cx:pt idx="357">-0.0179891668523307</cx:pt>
          <cx:pt idx="358">-0.025741226793648101</cx:pt>
          <cx:pt idx="359">-0.0145672156596377</cx:pt>
          <cx:pt idx="360">-0.012324566197465</cx:pt>
          <cx:pt idx="361">-5.3706973829075597e-05</cx:pt>
          <cx:pt idx="362">0.00081757465529070804</cx:pt>
          <cx:pt idx="363">-0.00029910537237489403</cx:pt>
          <cx:pt idx="364">0.00015085128810769099</cx:pt>
          <cx:pt idx="365">-0.00117117077598578</cx:pt>
          <cx:pt idx="366">-0.00301371943402933</cx:pt>
          <cx:pt idx="367">-0.0133192996642104</cx:pt>
          <cx:pt idx="368">-0.0305680043020049</cx:pt>
          <cx:pt idx="369">-0.021026491213434102</cx:pt>
          <cx:pt idx="370">-0.023263398759278998</cx:pt>
          <cx:pt idx="371">-0.0051907223093429801</cx:pt>
          <cx:pt idx="372">0.0011330901343712999</cx:pt>
          <cx:pt idx="373">0.0018577053208140399</cx:pt>
          <cx:pt idx="374">0.00067302522115365003</cx:pt>
          <cx:pt idx="375">0.038025209207587903</cx:pt>
          <cx:pt idx="376">0.059196622211198903</cx:pt>
          <cx:pt idx="377">0.073095684354250595</cx:pt>
          <cx:pt idx="378">0.057491568082050401</cx:pt>
          <cx:pt idx="379">0.038307798634584</cx:pt>
          <cx:pt idx="380">0.0320550259567043</cx:pt>
          <cx:pt idx="381">0.0201760729041837</cx:pt>
          <cx:pt idx="382">0.0014884637321982001</cx:pt>
          <cx:pt idx="383">0.0037080823735968502</cx:pt>
          <cx:pt idx="384">-0.0052917463363483302</cx:pt>
          <cx:pt idx="385">-0.024802011610683902</cx:pt>
          <cx:pt idx="386">-0.023996258784114901</cx:pt>
          <cx:pt idx="387">-0.019500328771889699</cx:pt>
          <cx:pt idx="388">-0.0116836871588792</cx:pt>
          <cx:pt idx="389">-0.0020357700794637699</cx:pt>
          <cx:pt idx="390">-0.0014990304303574499</cx:pt>
          <cx:pt idx="391">-0.0012652521000094401</cx:pt>
          <cx:pt idx="392">0.00023503984043238201</cx:pt>
          <cx:pt idx="393">0.000102463880780211</cx:pt>
          <cx:pt idx="394">-0.0020360672141011898</cx:pt>
          <cx:pt idx="395">-0.00757323307488316</cx:pt>
          <cx:pt idx="396">-0.0161217263161277</cx:pt>
          <cx:pt idx="397">-0.0183703786620809</cx:pt>
          <cx:pt idx="398">-0.014652462061220501</cx:pt>
          <cx:pt idx="399">-0.016504681219133899</cx:pt>
          <cx:pt idx="400">-0.0251378113229274</cx:pt>
          <cx:pt idx="401">-0.0204823340696468</cx:pt>
          <cx:pt idx="402">-0.0062318849773267499</cx:pt>
          <cx:pt idx="403">0.016111725500488699</cx:pt>
          <cx:pt idx="404">0.037425375178627103</cx:pt>
          <cx:pt idx="405">0.050384973641928801</cx:pt>
          <cx:pt idx="406">0.0265080412680622</cx:pt>
          <cx:pt idx="407">0.0228585695392385</cx:pt>
          <cx:pt idx="408">0.0437991607489032</cx:pt>
          <cx:pt idx="409">0.0082320376439794507</cx:pt>
          <cx:pt idx="410">-0.0137845020132171</cx:pt>
          <cx:pt idx="411">-0.022182835395791502</cx:pt>
          <cx:pt idx="412">-0.0023776947996541299</cx:pt>
          <cx:pt idx="413">-0.0032894822642758601</cx:pt>
          <cx:pt idx="414">-0.0065039457195502099</cx:pt>
          <cx:pt idx="415">-0.023454826863350101</cx:pt>
          <cx:pt idx="416">-0.00820199748709418</cx:pt>
          <cx:pt idx="417">-0.00016166234856291201</cx:pt>
          <cx:pt idx="418">-0.0016199108405764199</cx:pt>
          <cx:pt idx="419">0.00041428844879479599</cx:pt>
          <cx:pt idx="420">-7.9180560430156896e-05</cx:pt>
          <cx:pt idx="421">-0.00140264706452784</cx:pt>
          <cx:pt idx="422">0.00027158045003342898</cx:pt>
          <cx:pt idx="423">-0.0023350273631465401</cx:pt>
          <cx:pt idx="424">0.0030267310908634599</cx:pt>
          <cx:pt idx="425">-0.018037490526586399</cx:pt>
          <cx:pt idx="426">-0.026663443295410601</cx:pt>
          <cx:pt idx="427">-0.0263216309132412</cx:pt>
          <cx:pt idx="428">-0.016150555367924001</cx:pt>
          <cx:pt idx="429">-0.039669255840785303</cx:pt>
          <cx:pt idx="430">-0.051514102136113897</cx:pt>
          <cx:pt idx="431">-0.031435132613753601</cx:pt>
          <cx:pt idx="432">-0.0106542281913896</cx:pt>
          <cx:pt idx="433">0.0030201685921601999</cx:pt>
          <cx:pt idx="434">-0.0098940320288385206</cx:pt>
          <cx:pt idx="435">-0.0149016354632563</cx:pt>
          <cx:pt idx="436">0.0083207833567319808</cx:pt>
          <cx:pt idx="437">-0.011638758298884401</cx:pt>
          <cx:pt idx="438">-0.0038703438877492999</cx:pt>
          <cx:pt idx="439">-0.0033724712018073501</cx:pt>
          <cx:pt idx="440">0.0107135106542819</cx:pt>
          <cx:pt idx="441">0.017942926724996901</cx:pt>
          <cx:pt idx="442">0.0069485044061006699</cx:pt>
          <cx:pt idx="443">-0.00133264514389945</cx:pt>
          <cx:pt idx="444">0.0035032000176729301</cx:pt>
          <cx:pt idx="445">0.0037081791436665399</cx:pt>
          <cx:pt idx="446">-0.00105868053023551</cx:pt>
          <cx:pt idx="447">-0.00113616090943599</cx:pt>
          <cx:pt idx="448">-4.79425839421907e-05</cx:pt>
          <cx:pt idx="449">-0.00028690085200159198</cx:pt>
          <cx:pt idx="450">0.00025626645452920898</cx:pt>
          <cx:pt idx="451">0.0030252977523092398</cx:pt>
          <cx:pt idx="452">0.0049241566350467399</cx:pt>
          <cx:pt idx="453">-0.021953732941910501</cx:pt>
          <cx:pt idx="454">-0.026218387494688401</cx:pt>
          <cx:pt idx="455">-0.015445889285153299</cx:pt>
          <cx:pt idx="456">-0.0228673047388059</cx:pt>
          <cx:pt idx="457">-0.041585611018093202</cx:pt>
          <cx:pt idx="458">-0.074090120010639193</cx:pt>
          <cx:pt idx="459">-0.068361969215055995</cx:pt>
          <cx:pt idx="460">-0.048236208408435802</cx:pt>
          <cx:pt idx="461">-0.050317581055844197</cx:pt>
          <cx:pt idx="462">-0.053278327977508297</cx:pt>
          <cx:pt idx="463">-0.029406010492268601</cx:pt>
          <cx:pt idx="464">-0.021284405923357001</cx:pt>
          <cx:pt idx="465">-0.026065525155435601</cx:pt>
          <cx:pt idx="466">0.013864484545023901</cx:pt>
          <cx:pt idx="467">0.018762472023235801</cx:pt>
          <cx:pt idx="468">0.028187742681126601</cx:pt>
          <cx:pt idx="469">0.014435537791872</cx:pt>
          <cx:pt idx="470">0.0017907816452670401</cx:pt>
          <cx:pt idx="471">0.016266247564182101</cx:pt>
          <cx:pt idx="472">0.013334193354303799</cx:pt>
          <cx:pt idx="473">-0.0023944510869108198</cx:pt>
          <cx:pt idx="474">-0.0037047179737329599</cx:pt>
          <cx:pt idx="475">-0.00183436638719735</cx:pt>
          <cx:pt idx="476">-0.00059685024906905402</cx:pt>
          <cx:pt idx="477">-0.00033595295657965998</cx:pt>
          <cx:pt idx="478">-0.00033907063386414598</cx:pt>
          <cx:pt idx="479">0.0058348139628437096</cx:pt>
          <cx:pt idx="480">0.0157312134632796</cx:pt>
          <cx:pt idx="481">0.0059316527353846004</cx:pt>
          <cx:pt idx="482">0.0110644006002297</cx:pt>
          <cx:pt idx="483">-0.00192139380340015</cx:pt>
          <cx:pt idx="484">-0.0048570807892069296</cx:pt>
          <cx:pt idx="485">-0.023824804931921999</cx:pt>
          <cx:pt idx="486">-0.047493815091608001</cx:pt>
          <cx:pt idx="487">-0.057672471120962097</cx:pt>
          <cx:pt idx="488">-0.0638436272756603</cx:pt>
          <cx:pt idx="489">-0.054923468256289097</cx:pt>
          <cx:pt idx="490">-0.042326952287765403</cx:pt>
          <cx:pt idx="491">-0.023280337406689101</cx:pt>
          <cx:pt idx="492">-0.011214419988843601</cx:pt>
          <cx:pt idx="493">0.00042258590354988802</cx:pt>
          <cx:pt idx="494">0.017358504403675</cx:pt>
          <cx:pt idx="495">0.044322313177806702</cx:pt>
          <cx:pt idx="496">0.038067720836699397</cx:pt>
          <cx:pt idx="497">0.012405398051829299</cx:pt>
          <cx:pt idx="498">-0.0064371313282337297</cx:pt>
          <cx:pt idx="499">0.0219121295190833</cx:pt>
          <cx:pt idx="500">0.0109375657152103</cx:pt>
          <cx:pt idx="501">-0.0093446301081172804</cx:pt>
          <cx:pt idx="502">-0.0024469972996827502</cx:pt>
          <cx:pt idx="503">-0.00035613754290358301</cx:pt>
          <cx:pt idx="504">0.00065076694291728299</cx:pt>
          <cx:pt idx="505">1.8737059683956601e-06</cx:pt>
          <cx:pt idx="506">6.5984606772825598e-05</cx:pt>
          <cx:pt idx="507">0.0094379762833324398</cx:pt>
          <cx:pt idx="508">0.031821565715915497</cx:pt>
          <cx:pt idx="509">0.025100475868532</cx:pt>
          <cx:pt idx="510">0.031639004081606997</cx:pt>
          <cx:pt idx="511">0.018908245298516899</cx:pt>
          <cx:pt idx="512">0.00246462069691907</cx:pt>
          <cx:pt idx="513">-0.015155072742606201</cx:pt>
          <cx:pt idx="514">-0.0058612066601132704</cx:pt>
          <cx:pt idx="515">-0.018756952249478799</cx:pt>
          <cx:pt idx="516">-0.0272376339973774</cx:pt>
          <cx:pt idx="517">-0.025714424118313001</cx:pt>
          <cx:pt idx="518">-0.038094254005571003</cx:pt>
          <cx:pt idx="519">-0.0382123526655243</cx:pt>
          <cx:pt idx="520">-0.014481814846321</cx:pt>
          <cx:pt idx="521">0.010971905190362201</cx:pt>
          <cx:pt idx="522">-0.00049384355568453701</cx:pt>
          <cx:pt idx="523">0.038399959563946401</cx:pt>
          <cx:pt idx="524">0.022823183338843402</cx:pt>
          <cx:pt idx="525">-0.015579100612457</cx:pt>
          <cx:pt idx="526">-0.021126867810198</cx:pt>
          <cx:pt idx="527">0.019605312873526501</cx:pt>
          <cx:pt idx="528">0.0097869948578634004</cx:pt>
          <cx:pt idx="529">-0.0018423894977303301</cx:pt>
          <cx:pt idx="530">-0.0018659739288602901</cx:pt>
          <cx:pt idx="531">0.00045650329582146501</cx:pt>
          <cx:pt idx="532">-0.00077606117209731902</cx:pt>
          <cx:pt idx="533">-0.00070632968781437903</cx:pt>
          <cx:pt idx="534">-0.00082239462509390497</cx:pt>
          <cx:pt idx="535">0.0071777923927590003</cx:pt>
          <cx:pt idx="536">0.0246044927325249</cx:pt>
          <cx:pt idx="537">0.033271770209965398</cx:pt>
          <cx:pt idx="538">0.033329026660579297</cx:pt>
          <cx:pt idx="539">0.023761034235349199</cx:pt>
          <cx:pt idx="540">0.025053504376477399</cx:pt>
          <cx:pt idx="541">0.011150670978846099</cx:pt>
          <cx:pt idx="542">0.022121764816844001</cx:pt>
          <cx:pt idx="543">0.011933960443915899</cx:pt>
          <cx:pt idx="544">-0.00294918276901122</cx:pt>
          <cx:pt idx="545">-0.0300465081288789</cx:pt>
          <cx:pt idx="546">-0.0384208003494158</cx:pt>
          <cx:pt idx="547">-0.025753907587806098</cx:pt>
          <cx:pt idx="548">0.0141963701049983</cx:pt>
          <cx:pt idx="549">0.0022361664621069499</cx:pt>
          <cx:pt idx="550">0.010637734438712</cx:pt>
          <cx:pt idx="551">0.019972056341160501</cx:pt>
          <cx:pt idx="552">0.010084357618022399</cx:pt>
          <cx:pt idx="553">-0.0034325862807419701</cx:pt>
          <cx:pt idx="554">0.0050630040000179</cx:pt>
          <cx:pt idx="555">0.0229602792998598</cx:pt>
          <cx:pt idx="556">0.0093873691011036407</cx:pt>
          <cx:pt idx="557">-0.00126596998750539</cx:pt>
          <cx:pt idx="558">-0.0019600432453006499</cx:pt>
          <cx:pt idx="559">-0.00068133210645587199</cx:pt>
          <cx:pt idx="560">-0.000301091908370016</cx:pt>
          <cx:pt idx="561">3.6393850486504202e-05</cx:pt>
          <cx:pt idx="562">-0.0017690586159236901</cx:pt>
          <cx:pt idx="563">-0.0028173386342448602</cx:pt>
          <cx:pt idx="564">0.021338369597073699</cx:pt>
          <cx:pt idx="565">0.024940914698318401</cx:pt>
          <cx:pt idx="566">0.030509233096509599</cx:pt>
          <cx:pt idx="567">0.0071641769374885299</cx:pt>
          <cx:pt idx="568">0.018839401284050102</cx:pt>
          <cx:pt idx="569">0.023658081066439001</cx:pt>
          <cx:pt idx="570">0.0170986892175163</cx:pt>
          <cx:pt idx="571">0.012460318880775499</cx:pt>
          <cx:pt idx="572">-0.024998989985308698</cx:pt>
          <cx:pt idx="573">-0.025714508584609701</cx:pt>
          <cx:pt idx="574">-0.026247187925520901</cx:pt>
          <cx:pt idx="575">-0.0157895145889267</cx:pt>
          <cx:pt idx="576">0.0062813792306995299</cx:pt>
          <cx:pt idx="577">-0.0132341176442558</cx:pt>
          <cx:pt idx="578">-9.2533859572663905e-05</cx:pt>
          <cx:pt idx="579">0.0118692264007024</cx:pt>
          <cx:pt idx="580">0.019744284469921301</cx:pt>
          <cx:pt idx="581">0.016405553065009099</cx:pt>
          <cx:pt idx="582">0.0223171027719513</cx:pt>
          <cx:pt idx="583">0.0077283769250076897</cx:pt>
          <cx:pt idx="584">0.0019175157490980499</cx:pt>
          <cx:pt idx="585">-0.0048853988236228297</cx:pt>
          <cx:pt idx="586">-0.00069540127584781801</cx:pt>
          <cx:pt idx="587">0.00037951292361506999</cx:pt>
          <cx:pt idx="588">-0.00022618778766436299</cx:pt>
          <cx:pt idx="589">1.3398944716215e-05</cx:pt>
          <cx:pt idx="590">-0.0065673828973025501</cx:pt>
          <cx:pt idx="591">-0.00188056830768279</cx:pt>
          <cx:pt idx="592">0.017383694601504799</cx:pt>
          <cx:pt idx="593">0.0219189296865238</cx:pt>
          <cx:pt idx="594">0.011111461217128599</cx:pt>
          <cx:pt idx="595">-0.0030631866670226301</cx:pt>
          <cx:pt idx="596">0.0028337871937970799</cx:pt>
          <cx:pt idx="597">0.013069779660132501</cx:pt>
          <cx:pt idx="598">-0.0078971029049211203</cx:pt>
          <cx:pt idx="599">-0.0132033328444803</cx:pt>
          <cx:pt idx="600">-0.0187773914923666</cx:pt>
          <cx:pt idx="601">-0.018547793820535698</cx:pt>
          <cx:pt idx="602">-0.012734368232420201</cx:pt>
          <cx:pt idx="603">-0.0027722530512001701</cx:pt>
          <cx:pt idx="604">-0.015249780141551501</cx:pt>
          <cx:pt idx="605">-0.0125394309580414</cx:pt>
          <cx:pt idx="606">-0.021752247982769798</cx:pt>
          <cx:pt idx="607">0.0051169160462132199</cx:pt>
          <cx:pt idx="608">0.037470915264082201</cx:pt>
          <cx:pt idx="609">0.020237062838226998</cx:pt>
          <cx:pt idx="610">0.0052313267309154398</cx:pt>
          <cx:pt idx="611">-0.0113710272482032</cx:pt>
          <cx:pt idx="612">-0.0060366916256687896</cx:pt>
          <cx:pt idx="613">-0.0022763957994866202</cx:pt>
          <cx:pt idx="614">0.00058307559741109798</cx:pt>
          <cx:pt idx="615">-1.64839854597056e-05</cx:pt>
          <cx:pt idx="616">-0.00092776086518690597</cx:pt>
          <cx:pt idx="617">0.00057652194891449795</cx:pt>
          <cx:pt idx="618">-0.00185661492381506</cx:pt>
          <cx:pt idx="619">0.0026119604580554399</cx:pt>
          <cx:pt idx="620">0.0130255489447537</cx:pt>
          <cx:pt idx="621">0.0088349367817537501</cx:pt>
          <cx:pt idx="622">-0.0138492304582547</cx:pt>
          <cx:pt idx="623">-0.023100613362680999</cx:pt>
          <cx:pt idx="624">-0.028061181886290198</cx:pt>
          <cx:pt idx="625">-0.035985192106565603</cx:pt>
          <cx:pt idx="626">-0.021935466725938699</cx:pt>
          <cx:pt idx="627">-0.0100253559264376</cx:pt>
          <cx:pt idx="628">-0.031806856944860899</cx:pt>
          <cx:pt idx="629">-0.022730955838302799</cx:pt>
          <cx:pt idx="630">-0.0078629146500147299</cx:pt>
          <cx:pt idx="631">-0.015078634526825299</cx:pt>
          <cx:pt idx="632">-0.0070437081762774398</cx:pt>
          <cx:pt idx="633">-0.0078951759593129892</cx:pt>
          <cx:pt idx="634">-0.017837136538518001</cx:pt>
          <cx:pt idx="635">-0.0086303387410866499</cx:pt>
          <cx:pt idx="636">0.016272597178641102</cx:pt>
          <cx:pt idx="637">0.0073514088475612601</cx:pt>
          <cx:pt idx="638">0.00045855474177300902</cx:pt>
          <cx:pt idx="639">-0.0088101173372087897</cx:pt>
          <cx:pt idx="640">-0.00055178544459236396</cx:pt>
          <cx:pt idx="641">-0.0012319017231853799</cx:pt>
          <cx:pt idx="642">-0.00013659431498029399</cx:pt>
          <cx:pt idx="643">0.00074793342091617095</cx:pt>
          <cx:pt idx="644">0.00069295005700879895</cx:pt>
          <cx:pt idx="645">0.00074630657694658</cx:pt>
          <cx:pt idx="646">0.00038445093419857602</cx:pt>
          <cx:pt idx="647">0.00326737147730244</cx:pt>
          <cx:pt idx="648">0.0058097304585352496</cx:pt>
          <cx:pt idx="649">0.0036961314198016401</cx:pt>
          <cx:pt idx="650">-0.0040114799322633603</cx:pt>
          <cx:pt idx="651">-0.0183320822421583</cx:pt>
          <cx:pt idx="652">-0.034990704407261701</cx:pt>
          <cx:pt idx="653">-0.037104024788126397</cx:pt>
          <cx:pt idx="654">-0.037085779665244602</cx:pt>
          <cx:pt idx="655">-0.018332701930278601</cx:pt>
          <cx:pt idx="656">-0.0024795813672811701</cx:pt>
          <cx:pt idx="657">0.00039118921884990398</cx:pt>
          <cx:pt idx="658">-0.0083936821246034608</cx:pt>
          <cx:pt idx="659">-0.0060705912570422297</cx:pt>
          <cx:pt idx="660">0.0066580196329568599</cx:pt>
          <cx:pt idx="661">-0.011115307921012301</cx:pt>
          <cx:pt idx="662">-0.0096426916010458295</cx:pt>
          <cx:pt idx="663">-0.0023522882097347002</cx:pt>
          <cx:pt idx="664">0.0115350782095665</cx:pt>
          <cx:pt idx="665">0.0066206165236493298</cx:pt>
          <cx:pt idx="666">0.0022803789841325602</cx:pt>
          <cx:pt idx="667">-0.0019130500379538899</cx:pt>
          <cx:pt idx="668">0.00037962866609849799</cx:pt>
          <cx:pt idx="669">0.00061044009284910098</cx:pt>
          <cx:pt idx="670">0.000120610219020917</cx:pt>
          <cx:pt idx="671">1.4952657255669699e-05</cx:pt>
          <cx:pt idx="672">0.00085311478391987897</cx:pt>
          <cx:pt idx="673">0.00053670390303615304</cx:pt>
          <cx:pt idx="674">0.00100502541025944</cx:pt>
          <cx:pt idx="675">0.00196481581578903</cx:pt>
          <cx:pt idx="676">-0.00094931365505593801</cx:pt>
          <cx:pt idx="677">-0.0023725389848312001</cx:pt>
          <cx:pt idx="678">0.0044082046945424398</cx:pt>
          <cx:pt idx="679">0.0059163340903668499</cx:pt>
          <cx:pt idx="680">-0.0035144138085084499</cx:pt>
          <cx:pt idx="681">0.0048709197816601902</cx:pt>
          <cx:pt idx="682">0.0105297363093056</cx:pt>
          <cx:pt idx="683">0.0102225190844975</cx:pt>
          <cx:pt idx="684">0.0060381151130225099</cx:pt>
          <cx:pt idx="685">-0.022678824386922002</cx:pt>
          <cx:pt idx="686">-0.018976477866416399</cx:pt>
          <cx:pt idx="687">-0.0184879726859302</cx:pt>
          <cx:pt idx="688">-0.0153884336274116</cx:pt>
          <cx:pt idx="689">-0.021091022798189401</cx:pt>
          <cx:pt idx="690">-0.019483956742380001</cx:pt>
          <cx:pt idx="691">-0.011436279403365101</cx:pt>
          <cx:pt idx="692">0.0052386619724751103</cx:pt>
          <cx:pt idx="693">0.00134459623329256</cx:pt>
          <cx:pt idx="694">0.00070425387350762697</cx:pt>
          <cx:pt idx="695">-0.00029182957500686299</cx:pt>
          <cx:pt idx="696">-0.0012007129653678499</cx:pt>
          <cx:pt idx="697">-0.00065505421853281204</cx:pt>
          <cx:pt idx="698">-0.000237491199201298</cx:pt>
          <cx:pt idx="699">0.00023956014568956199</cx:pt>
          <cx:pt idx="700">2.2894899864035501e-05</cx:pt>
          <cx:pt idx="701">-0.00025809291772736</cx:pt>
          <cx:pt idx="702">5.4357828064686002e-05</cx:pt>
          <cx:pt idx="703">-7.5270181337150797e-05</cx:pt>
          <cx:pt idx="704">-0.0028056625870565002</cx:pt>
          <cx:pt idx="705">-0.0019086651025148999</cx:pt>
          <cx:pt idx="706">0.00272134330073041</cx:pt>
          <cx:pt idx="707">0.0019042796644311</cx:pt>
          <cx:pt idx="708">0.00339296163790756</cx:pt>
          <cx:pt idx="709">0.0067496992382620399</cx:pt>
          <cx:pt idx="710">0.025628846484588099</cx:pt>
          <cx:pt idx="711">0.014788078747556501</cx:pt>
          <cx:pt idx="712">0.0190277159293799</cx:pt>
          <cx:pt idx="713">0.0028582016604201299</cx:pt>
          <cx:pt idx="714">0.00282846962525152</cx:pt>
          <cx:pt idx="715">-0.00219910932530991</cx:pt>
          <cx:pt idx="716">-0.00960768935091731</cx:pt>
          <cx:pt idx="717">-0.0037436374156146401</cx:pt>
          <cx:pt idx="718">-0.0054192697359985399</cx:pt>
          <cx:pt idx="719">-0.0042212831211877596</cx:pt>
          <cx:pt idx="720">0.0077553932402318901</cx:pt>
          <cx:pt idx="721">0.0069436984159394997</cx:pt>
          <cx:pt idx="722">0.00217101350793991</cx:pt>
          <cx:pt idx="723">0.00049827409507631005</cx:pt>
          <cx:pt idx="724">0.00065965061589006704</cx:pt>
          <cx:pt idx="725">-0.00056555963794747196</cx:pt>
          <cx:pt idx="726">0.00024279346551014599</cx:pt>
          <cx:pt idx="727">0.000289374701223494</cx:pt>
          <cx:pt idx="728">0.00039510286207518997</cx:pt>
          <cx:pt idx="729">-0.00114372460193867</cx:pt>
          <cx:pt idx="730">0.00064012074350996604</cx:pt>
          <cx:pt idx="731">-0.00024902008328507</cx:pt>
          <cx:pt idx="732">0.00027205497884924703</cx:pt>
          <cx:pt idx="733">0.0012187720900980401</cx:pt>
          <cx:pt idx="734">0.00174431222954013</cx:pt>
          <cx:pt idx="735">0.0041083037796458902</cx:pt>
          <cx:pt idx="736">0.0032826897917058598</cx:pt>
          <cx:pt idx="737">0.0073890447175433997</cx:pt>
          <cx:pt idx="738">0.0151283316338432</cx:pt>
          <cx:pt idx="739">0.0155063038735313</cx:pt>
          <cx:pt idx="740">0.016102842318291399</cx:pt>
          <cx:pt idx="741">0.0011725675404083301</cx:pt>
          <cx:pt idx="742">0.0060371779015403401</cx:pt>
          <cx:pt idx="743">0.00585518866648853</cx:pt>
          <cx:pt idx="744">0.0092046897531882308</cx:pt>
          <cx:pt idx="745">0.0075877205963851401</cx:pt>
          <cx:pt idx="746">0.0040339847906953798</cx:pt>
          <cx:pt idx="747">-0.0052354152761080004</cx:pt>
          <cx:pt idx="748">-0.00098590133999669092</cx:pt>
          <cx:pt idx="749">0.00051865568314154802</cx:pt>
          <cx:pt idx="750">-0.0012443796146048901</cx:pt>
          <cx:pt idx="751">0.000100441850252057</cx:pt>
          <cx:pt idx="752">-0.00092060104140973095</cx:pt>
          <cx:pt idx="753">-0.00040734513875582501</cx:pt>
          <cx:pt idx="754">0.00064183772637218205</cx:pt>
          <cx:pt idx="755">3.5925035429506902e-05</cx:pt>
          <cx:pt idx="756">0.00054527111132432297</cx:pt>
          <cx:pt idx="757">0.000113562714939338</cx:pt>
          <cx:pt idx="758">0.00060867016197271601</cx:pt>
          <cx:pt idx="759">-0.000278664530973216</cx:pt>
          <cx:pt idx="760">0.00033640172919021202</cx:pt>
          <cx:pt idx="761">4.99464641486623e-05</cx:pt>
          <cx:pt idx="762">0.00038329102471147702</cx:pt>
          <cx:pt idx="763">-0.000186823897806129</cx:pt>
          <cx:pt idx="764">-0.00022981722841886599</cx:pt>
          <cx:pt idx="765">-0.00136300675332672</cx:pt>
          <cx:pt idx="766">-0.0055273361933864699</cx:pt>
          <cx:pt idx="767">-0.00032354658612324702</cx:pt>
          <cx:pt idx="768">0.0012092335789769999</cx:pt>
          <cx:pt idx="769">-0.0011574482384972399</cx:pt>
          <cx:pt idx="770">0.00059983654413252698</cx:pt>
          <cx:pt idx="771">0.00166348560850082</cx:pt>
          <cx:pt idx="772">-0.00104368065568806</cx:pt>
          <cx:pt idx="773">-0.0011859741003922</cx:pt>
          <cx:pt idx="774">0.0014131846240117601</cx:pt>
          <cx:pt idx="775">0.00060496140495111398</cx:pt>
          <cx:pt idx="776">-0.00060901729389921399</cx:pt>
          <cx:pt idx="777">-0.00146255766936451</cx:pt>
          <cx:pt idx="778">-0.0014833488609247299</cx:pt>
          <cx:pt idx="779">-0.00021542012377140599</cx:pt>
          <cx:pt idx="780">-0.000230921988710461</cx:pt>
          <cx:pt idx="781">-0.00015206856104148101</cx:pt>
          <cx:pt idx="782">-0.00036724960318170401</cx:pt>
          <cx:pt idx="783">-0.00055087590747710305</cx:pt>
        </cx:lvl>
      </cx:numDim>
    </cx:data>
    <cx:data id="180">
      <cx:numDim type="val">
        <cx:f>'001_WA_F - 副本'!$FY$1:$FY$784</cx:f>
        <cx:lvl ptCount="784" formatCode="0.00E+00">
          <cx:pt idx="0">1.91358014124367e-05</cx:pt>
          <cx:pt idx="1">5.1699454602493203e-05</cx:pt>
          <cx:pt idx="2">-0.00028619735575719901</cx:pt>
          <cx:pt idx="3">-0.00045385541658682197</cx:pt>
          <cx:pt idx="4">0.000268946948987973</cx:pt>
          <cx:pt idx="5">-0.000202520748310587</cx:pt>
          <cx:pt idx="6">0.00051059927829048802</cx:pt>
          <cx:pt idx="7">0.00051539135285227802</cx:pt>
          <cx:pt idx="8">-0.00054016582531045605</cx:pt>
          <cx:pt idx="9">0.00052527531839787497</cx:pt>
          <cx:pt idx="10">-0.00033553163530640798</cx:pt>
          <cx:pt idx="11">-0.00017188968731756801</cx:pt>
          <cx:pt idx="12">0.00020136818170634</cx:pt>
          <cx:pt idx="13">-5.7195889896749501e-05</cx:pt>
          <cx:pt idx="14">-0.00049261753760231595</cx:pt>
          <cx:pt idx="15">0.00019546121241944501</cx:pt>
          <cx:pt idx="16">0.00046010022889595603</cx:pt>
          <cx:pt idx="17">-0.00056228293938565097</cx:pt>
          <cx:pt idx="18">-0.00079474051133589295</cx:pt>
          <cx:pt idx="19">-0.00015487507369433499</cx:pt>
          <cx:pt idx="20">-0.00036226213126405</cx:pt>
          <cx:pt idx="21">-0.00082848566327201599</cx:pt>
          <cx:pt idx="22">5.3561535648537797e-05</cx:pt>
          <cx:pt idx="23">-8.1745480904629399e-06</cx:pt>
          <cx:pt idx="24">3.9694825566064102e-05</cx:pt>
          <cx:pt idx="25">-0.00064317287621421296</cx:pt>
          <cx:pt idx="26">-0.00037364170542900901</cx:pt>
          <cx:pt idx="27">-0.00056342551626372003</cx:pt>
          <cx:pt idx="28">0.00040202893683343799</cx:pt>
          <cx:pt idx="29">0.00071007640199419501</cx:pt>
          <cx:pt idx="30">-2.5369980769403301e-07</cx:pt>
          <cx:pt idx="31">0.00063790765889162101</cx:pt>
          <cx:pt idx="32">-0.00036362560168137602</cx:pt>
          <cx:pt idx="33">0.00056933795466287702</cx:pt>
          <cx:pt idx="34">0.00040029224086362999</cx:pt>
          <cx:pt idx="35">0.00061357569754114897</cx:pt>
          <cx:pt idx="36">-0.00043049702148696402</cx:pt>
          <cx:pt idx="37">0.00062495449740136797</cx:pt>
          <cx:pt idx="38">0.00019684161849612401</cx:pt>
          <cx:pt idx="39">-0.00029447543022695897</cx:pt>
          <cx:pt idx="40">0.00039750063973859902</cx:pt>
          <cx:pt idx="41">0.00066504969930547</cx:pt>
          <cx:pt idx="42">-0.00239318113555186</cx:pt>
          <cx:pt idx="43">-0.00175415054656243</cx:pt>
          <cx:pt idx="44">0.00165415714030326</cx:pt>
          <cx:pt idx="45">0.000778682257494556</cx:pt>
          <cx:pt idx="46">0.0024771855630905401</cx:pt>
          <cx:pt idx="47">0.00316260749482125</cx:pt>
          <cx:pt idx="48">0.0022387535097555199</cx:pt>
          <cx:pt idx="49">0.0015990873928244801</cx:pt>
          <cx:pt idx="50">0.00026854335475884903</cx:pt>
          <cx:pt idx="51">0.00017661788827712301</cx:pt>
          <cx:pt idx="52">-0.000338490474568126</cx:pt>
          <cx:pt idx="53">-5.3954171202371499e-05</cx:pt>
          <cx:pt idx="54">0.00024635274300117602</cx:pt>
          <cx:pt idx="55">-0.00073097364489969896</cx:pt>
          <cx:pt idx="56">-0.00045035430328188602</cx:pt>
          <cx:pt idx="57">-0.00040367605503365998</cx:pt>
          <cx:pt idx="58">-0.00020194188385697301</cx:pt>
          <cx:pt idx="59">0.00098898513506196807</cx:pt>
          <cx:pt idx="60">0.00015126212335836</cx:pt>
          <cx:pt idx="61">-0.000156685138779485</cx:pt>
          <cx:pt idx="62">-0.00050803728342008105</cx:pt>
          <cx:pt idx="63">0.00076347581911058904</cx:pt>
          <cx:pt idx="64">0.0019825744752713799</cx:pt>
          <cx:pt idx="65">0.0017206603021924301</cx:pt>
          <cx:pt idx="66">0.0045622046766900697</cx:pt>
          <cx:pt idx="67">0.0048912211265410002</cx:pt>
          <cx:pt idx="68">0.00160759875688585</cx:pt>
          <cx:pt idx="69">-0.0013837555095985599</cx:pt>
          <cx:pt idx="70">-0.0076185538074186199</cx:pt>
          <cx:pt idx="71">-0.0087276347534516897</cx:pt>
          <cx:pt idx="72">0.00086797696305789397</cx:pt>
          <cx:pt idx="73">-0.00099432985780882697</cx:pt>
          <cx:pt idx="74">0.0073209848246120002</cx:pt>
          <cx:pt idx="75">0.0046136854080093903</cx:pt>
          <cx:pt idx="76">0.00052635745317996998</cx:pt>
          <cx:pt idx="77">0.0025274669183564498</cx:pt>
          <cx:pt idx="78">0.00059041991021868895</cx:pt>
          <cx:pt idx="79">-0.00028443056700899901</cx:pt>
          <cx:pt idx="80">0.00084516304654009796</cx:pt>
          <cx:pt idx="81">0.00108681504454359</cx:pt>
          <cx:pt idx="82">2.9490149090255299e-05</cx:pt>
          <cx:pt idx="83">0.000100160637995147</cx:pt>
          <cx:pt idx="84">-0.0005382126858915</cx:pt>
          <cx:pt idx="85">0.00068506805434314104</cx:pt>
          <cx:pt idx="86">-0.0011411091004586099</cx:pt>
          <cx:pt idx="87">0.0025940243536426298</cx:pt>
          <cx:pt idx="88">0.0032461439412222</cx:pt>
          <cx:pt idx="89">0.00169530931381155</cx:pt>
          <cx:pt idx="90">-0.00058559170570603603</cx:pt>
          <cx:pt idx="91">-0.00283437977387098</cx:pt>
          <cx:pt idx="92">0.0025810008803423901</cx:pt>
          <cx:pt idx="93">0.013181323382253401</cx:pt>
          <cx:pt idx="94">0.010299052259471</cx:pt>
          <cx:pt idx="95">0.0140541985438918</cx:pt>
          <cx:pt idx="96">0.017401544475695901</cx:pt>
          <cx:pt idx="97">0.043277393837697999</cx:pt>
          <cx:pt idx="98">0.045932332289179797</cx:pt>
          <cx:pt idx="99">0.026615193612609701</cx:pt>
          <cx:pt idx="100">0.031170936404103299</cx:pt>
          <cx:pt idx="101">0.026391275882738</cx:pt>
          <cx:pt idx="102">0.029592640984427099</cx:pt>
          <cx:pt idx="103">0.0108954692338184</cx:pt>
          <cx:pt idx="104">-0.00030533710164660902</cx:pt>
          <cx:pt idx="105">-0.00564337736149189</cx:pt>
          <cx:pt idx="106">-0.012268730824293601</cx:pt>
          <cx:pt idx="107">-0.0032986444617250999</cx:pt>
          <cx:pt idx="108">-0.0014440654003052399</cx:pt>
          <cx:pt idx="109">0.0015013633549446101</cx:pt>
          <cx:pt idx="110">0.0010458130635774699</cx:pt>
          <cx:pt idx="111">0.00034629534624516897</cx:pt>
          <cx:pt idx="112">-0.000458160008450923</cx:pt>
          <cx:pt idx="113">0.00021560019316401301</cx:pt>
          <cx:pt idx="114">-0.00395658128709858</cx:pt>
          <cx:pt idx="115">-0.00081001939596695403</cx:pt>
          <cx:pt idx="116">0.0033699212923492998</cx:pt>
          <cx:pt idx="117">0.0069637175355701398</cx:pt>
          <cx:pt idx="118">-0.0013918170000538901</cx:pt>
          <cx:pt idx="119">0.0157893558354332</cx:pt>
          <cx:pt idx="120">0.020840672613561598</cx:pt>
          <cx:pt idx="121">0.028369625431745302</cx:pt>
          <cx:pt idx="122">0.024286175053506699</cx:pt>
          <cx:pt idx="123">0.023317097208657999</cx:pt>
          <cx:pt idx="124">0.042266418167984002</cx:pt>
          <cx:pt idx="125">0.069534296381468699</cx:pt>
          <cx:pt idx="126">0.036525856522371503</cx:pt>
          <cx:pt idx="127">0.044017984496446998</cx:pt>
          <cx:pt idx="128">0.0551826898074841</cx:pt>
          <cx:pt idx="129">0.045038575722248599</cx:pt>
          <cx:pt idx="130">0.0253815035491478</cx:pt>
          <cx:pt idx="131">-0.0063965870474910601</cx:pt>
          <cx:pt idx="132">-0.0256191834906562</cx:pt>
          <cx:pt idx="133">-0.030737285557284</cx:pt>
          <cx:pt idx="134">-0.033773653253282999</cx:pt>
          <cx:pt idx="135">-0.020993843621171401</cx:pt>
          <cx:pt idx="136">-0.0076510887073017999</cx:pt>
          <cx:pt idx="137">-0.000153768993425485</cx:pt>
          <cx:pt idx="138">0.0021736385336043199</cx:pt>
          <cx:pt idx="139">-0.00018715649811526299</cx:pt>
          <cx:pt idx="140">-0.00032833311565523597</cx:pt>
          <cx:pt idx="141">0.00061719960495358204</cx:pt>
          <cx:pt idx="142">-0.00086435119403018305</cx:pt>
          <cx:pt idx="143">0.00097069124443530498</cx:pt>
          <cx:pt idx="144">0.0065099682617201903</cx:pt>
          <cx:pt idx="145">-0.0053463376634036198</cx:pt>
          <cx:pt idx="146">-0.0099202910431788697</cx:pt>
          <cx:pt idx="147">0.0091388593541032095</cx:pt>
          <cx:pt idx="148">0.0085100752920233003</cx:pt>
          <cx:pt idx="149">0.0092685748112051793</cx:pt>
          <cx:pt idx="150">0.012080400267078101</cx:pt>
          <cx:pt idx="151">0.0028617770802690599</cx:pt>
          <cx:pt idx="152">-0.0209129428179997</cx:pt>
          <cx:pt idx="153">-0.0381866895775375</cx:pt>
          <cx:pt idx="154">-0.0127206670795998</cx:pt>
          <cx:pt idx="155">0.035721380917507199</cx:pt>
          <cx:pt idx="156">0.023979918009804198</cx:pt>
          <cx:pt idx="157">0.0178556756201366</cx:pt>
          <cx:pt idx="158">0.0023291940953327002</cx:pt>
          <cx:pt idx="159">0.0164292803709397</cx:pt>
          <cx:pt idx="160">0.058345824137534599</cx:pt>
          <cx:pt idx="161">0.044759361386510897</cx:pt>
          <cx:pt idx="162">0.0025647190840534001</cx:pt>
          <cx:pt idx="163">-0.029111097540002202</cx:pt>
          <cx:pt idx="164">-0.014988739785178401</cx:pt>
          <cx:pt idx="165">0.0029100292069079402</cx:pt>
          <cx:pt idx="166">0.0054511956039308496</cx:pt>
          <cx:pt idx="167">0.0011893743579356299</cx:pt>
          <cx:pt idx="168">0.00013537191179746299</cx:pt>
          <cx:pt idx="169">0.00061611603943118899</cx:pt>
          <cx:pt idx="170">2.5200192877119599e-05</cx:pt>
          <cx:pt idx="171">0.00446923349032609</cx:pt>
          <cx:pt idx="172">0.0059940070691508604</cx:pt>
          <cx:pt idx="173">-0.0018331237727180201</cx:pt>
          <cx:pt idx="174">-0.0126018654845578</cx:pt>
          <cx:pt idx="175">-0.0082673047310894299</cx:pt>
          <cx:pt idx="176">-0.0026968424021501201</cx:pt>
          <cx:pt idx="177">-0.0146788683145085</cx:pt>
          <cx:pt idx="178">-0.0256692232171657</cx:pt>
          <cx:pt idx="179">-0.057548313509118001</cx:pt>
          <cx:pt idx="180">-0.098202115030007794</cx:pt>
          <cx:pt idx="181">-0.105806798916774</cx:pt>
          <cx:pt idx="182">-0.099107282691065599</cx:pt>
          <cx:pt idx="183">-0.10871886152674499</cx:pt>
          <cx:pt idx="184">-0.030886307551872501</cx:pt>
          <cx:pt idx="185">0.0022105059169487099</cx:pt>
          <cx:pt idx="186">0.014373179443010999</cx:pt>
          <cx:pt idx="187">0.051842106357199401</cx:pt>
          <cx:pt idx="188">0.079019786747066403</cx:pt>
          <cx:pt idx="189">0.063431706025641799</cx:pt>
          <cx:pt idx="190">0.029418175240761801</cx:pt>
          <cx:pt idx="191">-0.0049790878577918697</cx:pt>
          <cx:pt idx="192">-0.0081259877053045295</cx:pt>
          <cx:pt idx="193">0.0097525002191468195</cx:pt>
          <cx:pt idx="194">0.00377795667013821</cx:pt>
          <cx:pt idx="195">-9.5713992069935004e-06</cx:pt>
          <cx:pt idx="196">0.00068781165620153395</cx:pt>
          <cx:pt idx="197">0.00021000132122099999</cx:pt>
          <cx:pt idx="198">0.000281108301104463</cx:pt>
          <cx:pt idx="199">0.0022783370809166099</cx:pt>
          <cx:pt idx="200">0.0051853966279485301</cx:pt>
          <cx:pt idx="201">0.00279151161115137</cx:pt>
          <cx:pt idx="202">-0.017627278014184601</cx:pt>
          <cx:pt idx="203">-0.024789367785430599</cx:pt>
          <cx:pt idx="204">-0.028389615648015998</cx:pt>
          <cx:pt idx="205">-0.016241978602962798</cx:pt>
          <cx:pt idx="206">-0.0292407350599867</cx:pt>
          <cx:pt idx="207">-0.034585751326445098</cx:pt>
          <cx:pt idx="208">-0.073306547019899193</cx:pt>
          <cx:pt idx="209">-0.064392134274805501</cx:pt>
          <cx:pt idx="210">-0.076724177470886196</cx:pt>
          <cx:pt idx="211">-0.027727949475815802</cx:pt>
          <cx:pt idx="212">-0.00054114630205628097</cx:pt>
          <cx:pt idx="213">0.076234841920862897</cx:pt>
          <cx:pt idx="214">0.077140316240850298</cx:pt>
          <cx:pt idx="215">0.058181413159784298</cx:pt>
          <cx:pt idx="216">0.044753738104774801</cx:pt>
          <cx:pt idx="217">0.044926684304358602</cx:pt>
          <cx:pt idx="218">0.026046594688585101</cx:pt>
          <cx:pt idx="219">0.0273287777272282</cx:pt>
          <cx:pt idx="220">-0.00359620248190773</cx:pt>
          <cx:pt idx="221">0.027407880387684901</cx:pt>
          <cx:pt idx="222">-0.00130012972926872</cx:pt>
          <cx:pt idx="223">0.00075708251533932402</cx:pt>
          <cx:pt idx="224">-0.00078235463031415501</cx:pt>
          <cx:pt idx="225">7.5134185381858101e-05</cx:pt>
          <cx:pt idx="226">-0.0013975742937034599</cx:pt>
          <cx:pt idx="227">-0.0021488489306168402</cx:pt>
          <cx:pt idx="228">0.0051666672975315998</cx:pt>
          <cx:pt idx="229">0.00128742020444632</cx:pt>
          <cx:pt idx="230">-0.0082057439302698106</cx:pt>
          <cx:pt idx="231">-0.029478043818995901</cx:pt>
          <cx:pt idx="232">-0.046029834215893399</cx:pt>
          <cx:pt idx="233">-0.0320839213868244</cx:pt>
          <cx:pt idx="234">0.0037613544385057302</cx:pt>
          <cx:pt idx="235">-0.0053233678549650396</cx:pt>
          <cx:pt idx="236">-0.032322976806755298</cx:pt>
          <cx:pt idx="237">-0.0388817237409348</cx:pt>
          <cx:pt idx="238">-0.0058668735189784504</cx:pt>
          <cx:pt idx="239">-0.0040896304715898699</cx:pt>
          <cx:pt idx="240">0.072748019018778406</cx:pt>
          <cx:pt idx="241">0.091966379783837399</cx:pt>
          <cx:pt idx="242">0.047422867114079698</cx:pt>
          <cx:pt idx="243">0.076896587893393806</cx:pt>
          <cx:pt idx="244">0.103272523646861</cx:pt>
          <cx:pt idx="245">0.083575784219749094</cx:pt>
          <cx:pt idx="246">0.067419631553181397</cx:pt>
          <cx:pt idx="247">0.055278339970518099</cx:pt>
          <cx:pt idx="248">0.017408686166151599</cx:pt>
          <cx:pt idx="249">0.0299759345676773</cx:pt>
          <cx:pt idx="250">-0.00083088598751997395</cx:pt>
          <cx:pt idx="251">0.00026788686168920599</cx:pt>
          <cx:pt idx="252">0.00042069423875579302</cx:pt>
          <cx:pt idx="253">0.00084879553436560304</cx:pt>
          <cx:pt idx="254">-7.4828994829937107e-05</cx:pt>
          <cx:pt idx="255">-0.0020949806007206501</cx:pt>
          <cx:pt idx="256">-0.0088772238502751698</cx:pt>
          <cx:pt idx="257">-0.015146796595923599</cx:pt>
          <cx:pt idx="258">-0.037925236911640597</cx:pt>
          <cx:pt idx="259">-0.037041120412287902</cx:pt>
          <cx:pt idx="260">-0.045249112107088402</cx:pt>
          <cx:pt idx="261">-0.071274597898143596</cx:pt>
          <cx:pt idx="262">0.00249987698533862</cx:pt>
          <cx:pt idx="263">0.040487423340866802</cx:pt>
          <cx:pt idx="264">0.00313683471101608</cx:pt>
          <cx:pt idx="265">-0.000167236589451124</cx:pt>
          <cx:pt idx="266">-0.0250159867146739</cx:pt>
          <cx:pt idx="267">-0.044294805924602103</cx:pt>
          <cx:pt idx="268">-0.014359172009515</cx:pt>
          <cx:pt idx="269">-0.021723859812412</cx:pt>
          <cx:pt idx="270">-0.082369937377454794</cx:pt>
          <cx:pt idx="271">-0.036824921650313903</cx:pt>
          <cx:pt idx="272">0.0389109416384378</cx:pt>
          <cx:pt idx="273">0.026309085404236699</cx:pt>
          <cx:pt idx="274">0.094096180806419197</cx:pt>
          <cx:pt idx="275">0.097958604472812599</cx:pt>
          <cx:pt idx="276">0.080410384294429899</cx:pt>
          <cx:pt idx="277">0.018658095877761901</cx:pt>
          <cx:pt idx="278">-0.0059373317121572504</cx:pt>
          <cx:pt idx="279">-0.015935135124631301</cx:pt>
          <cx:pt idx="280">-0.00070308439206145999</cx:pt>
          <cx:pt idx="281">-0.00038575777775996399</cx:pt>
          <cx:pt idx="282">-0.0030775554673810601</cx:pt>
          <cx:pt idx="283">-0.0018976354057155601</cx:pt>
          <cx:pt idx="284">-0.017634706022629301</cx:pt>
          <cx:pt idx="285">-0.033202199462211902</cx:pt>
          <cx:pt idx="286">-0.036841135860741399</cx:pt>
          <cx:pt idx="287">-0.023645993717894599</cx:pt>
          <cx:pt idx="288">-0.043718936577838402</cx:pt>
          <cx:pt idx="289">-0.053509196568012597</cx:pt>
          <cx:pt idx="290">0.037991939448963702</cx:pt>
          <cx:pt idx="291">0.037176008556765797</cx:pt>
          <cx:pt idx="292">0.082258699560603596</cx:pt>
          <cx:pt idx="293">0.035422794670535697</cx:pt>
          <cx:pt idx="294">0.037895456319726899</cx:pt>
          <cx:pt idx="295">-0.017844609421990801</cx:pt>
          <cx:pt idx="296">-0.0087263389349956106</cx:pt>
          <cx:pt idx="297">-0.055209940707426103</cx:pt>
          <cx:pt idx="298">-0.097670465693244904</cx:pt>
          <cx:pt idx="299">-0.14116165630699401</cx:pt>
          <cx:pt idx="300">-0.033664833752059101</cx:pt>
          <cx:pt idx="301">0.0266341850553895</cx:pt>
          <cx:pt idx="302">0.108079028418925</cx:pt>
          <cx:pt idx="303">0.086511922000911096</cx:pt>
          <cx:pt idx="304">0.050506734024013802</cx:pt>
          <cx:pt idx="305">0.0068477852233915096</cx:pt>
          <cx:pt idx="306">0.0019322494348398001</cx:pt>
          <cx:pt idx="307">-0.0048122468861808701</cx:pt>
          <cx:pt idx="308">2.8184538646989201e-05</cx:pt>
          <cx:pt idx="309">-0.00056073156185886398</cx:pt>
          <cx:pt idx="310">-0.0060577647573545196</cx:pt>
          <cx:pt idx="311">-0.0019908786459571699</cx:pt>
          <cx:pt idx="312">-0.0204068593442896</cx:pt>
          <cx:pt idx="313">-0.040206232227931599</cx:pt>
          <cx:pt idx="314">-0.0153661571886827</cx:pt>
          <cx:pt idx="315">0.0150027471499638</cx:pt>
          <cx:pt idx="316">-0.0282478333070624</cx:pt>
          <cx:pt idx="317">-0.046455936790762702</cx:pt>
          <cx:pt idx="318">-0.031732584888624099</cx:pt>
          <cx:pt idx="319">0.0179328547282901</cx:pt>
          <cx:pt idx="320">0.012964725876979199</cx:pt>
          <cx:pt idx="321">0.024737590644663</cx:pt>
          <cx:pt idx="322">0.051390448937114003</cx:pt>
          <cx:pt idx="323">0.052499679234167498</cx:pt>
          <cx:pt idx="324">-0.022215832479379301</cx:pt>
          <cx:pt idx="325">-0.046917569012864799</cx:pt>
          <cx:pt idx="326">-0.0631381737222554</cx:pt>
          <cx:pt idx="327">-0.13192439123186001</cx:pt>
          <cx:pt idx="328">-0.104689887975477</cx:pt>
          <cx:pt idx="329">-0.0156985564496658</cx:pt>
          <cx:pt idx="330">0.0298664627333921</cx:pt>
          <cx:pt idx="331">0.034934031675772997</cx:pt>
          <cx:pt idx="332">0.041938352383020502</cx:pt>
          <cx:pt idx="333">0.0204861090967292</cx:pt>
          <cx:pt idx="334">0.011146995448430799</cx:pt>
          <cx:pt idx="335">-0.00063160015374660102</cx:pt>
          <cx:pt idx="336">0.00083531673056901198</cx:pt>
          <cx:pt idx="337">-0.00046230199707996002</cx:pt>
          <cx:pt idx="338">-0.0036844772531595001</cx:pt>
          <cx:pt idx="339">0.0015657214243609699</cx:pt>
          <cx:pt idx="340">-0.0221195996482242</cx:pt>
          <cx:pt idx="341">-0.025507210257266599</cx:pt>
          <cx:pt idx="342">-0.00360932057011551</cx:pt>
          <cx:pt idx="343">-0.0155744307964984</cx:pt>
          <cx:pt idx="344">-0.056849628630928101</cx:pt>
          <cx:pt idx="345">0.034036376442893097</cx:pt>
          <cx:pt idx="346">0.0043547206282578297</cx:pt>
          <cx:pt idx="347">-0.074059210604054196</cx:pt>
          <cx:pt idx="348">-0.0638836801625597</cx:pt>
          <cx:pt idx="349">0.048574080394327597</cx:pt>
          <cx:pt idx="350">0.078300057323699004</cx:pt>
          <cx:pt idx="351">0.067953643848840894</cx:pt>
          <cx:pt idx="352">-0.013483814222557801</cx:pt>
          <cx:pt idx="353">0.0255365283133023</cx:pt>
          <cx:pt idx="354">-0.038851486238457397</cx:pt>
          <cx:pt idx="355">-0.0634855360053352</cx:pt>
          <cx:pt idx="356">-0.046046340722036699</cx:pt>
          <cx:pt idx="357">-0.031980412915300099</cx:pt>
          <cx:pt idx="358">0.017727581775394699</cx:pt>
          <cx:pt idx="359">0.033945907117822</cx:pt>
          <cx:pt idx="360">0.031851486013347398</cx:pt>
          <cx:pt idx="361">-0.0027124217954790299</cx:pt>
          <cx:pt idx="362">-0.00048217041445184402</cx:pt>
          <cx:pt idx="363">-0.0029578424905065399</cx:pt>
          <cx:pt idx="364">0.00050790702925134596</cx:pt>
          <cx:pt idx="365">0.00025326128625381499</cx:pt>
          <cx:pt idx="366">-0.00019851773727478899</cx:pt>
          <cx:pt idx="367">0.0032213153672210398</cx:pt>
          <cx:pt idx="368">-0.0107347014132671</cx:pt>
          <cx:pt idx="369">0.0052575665851952204</cx:pt>
          <cx:pt idx="370">-0.0078324743829339804</cx:pt>
          <cx:pt idx="371">-0.040989909239047398</cx:pt>
          <cx:pt idx="372">0.030321656571860998</cx:pt>
          <cx:pt idx="373">0.041505053808756701</cx:pt>
          <cx:pt idx="374">-0.066076860715058902</cx:pt>
          <cx:pt idx="375">-0.056815174933486902</cx:pt>
          <cx:pt idx="376">0.014273100769329101</cx:pt>
          <cx:pt idx="377">0.0121316618630834</cx:pt>
          <cx:pt idx="378">0.032820898325072401</cx:pt>
          <cx:pt idx="379">0.025709503540599699</cx:pt>
          <cx:pt idx="380">-0.0089962317382495695</cx:pt>
          <cx:pt idx="381">-0.0038236774277453801</cx:pt>
          <cx:pt idx="382">-0.00012630348025923101</cx:pt>
          <cx:pt idx="383">-0.017214740938934599</cx:pt>
          <cx:pt idx="384">-0.036134564152917797</cx:pt>
          <cx:pt idx="385">-0.00121425850353488</cx:pt>
          <cx:pt idx="386">0.010447789273487201</cx:pt>
          <cx:pt idx="387">0.031323325980535201</cx:pt>
          <cx:pt idx="388">0.0068652554577098004</cx:pt>
          <cx:pt idx="389">-0.0079971501968092197</cx:pt>
          <cx:pt idx="390">0.0039109811431779001</cx:pt>
          <cx:pt idx="391">-0.00057447285273255495</cx:pt>
          <cx:pt idx="392">7.9971511432080195e-05</cx:pt>
          <cx:pt idx="393">0.00013175564351269699</cx:pt>
          <cx:pt idx="394">0.000229509049805538</cx:pt>
          <cx:pt idx="395">-1.1938781886389199e-05</cx:pt>
          <cx:pt idx="396">-0.0067478469986052697</cx:pt>
          <cx:pt idx="397">0.023099289320818901</cx:pt>
          <cx:pt idx="398">-0.015508815447831999</cx:pt>
          <cx:pt idx="399">-0.032429734493439902</cx:pt>
          <cx:pt idx="400">-0.0036026252511773202</cx:pt>
          <cx:pt idx="401">0.047682370312281397</cx:pt>
          <cx:pt idx="402">0.022521004071898401</cx:pt>
          <cx:pt idx="403">0.0075105527247436802</cx:pt>
          <cx:pt idx="404">0.0081648780784923502</cx:pt>
          <cx:pt idx="405">0.077020719463673198</cx:pt>
          <cx:pt idx="406">0.0268503644960284</cx:pt>
          <cx:pt idx="407">-0.0059514540643063303</cx:pt>
          <cx:pt idx="408">-0.057596602523479</cx:pt>
          <cx:pt idx="409">0.021995908834140002</cx:pt>
          <cx:pt idx="410">0.047090938900651698</cx:pt>
          <cx:pt idx="411">0.00127464830825991</cx:pt>
          <cx:pt idx="412">0.054120353653112102</cx:pt>
          <cx:pt idx="413">0.032896517112719903</cx:pt>
          <cx:pt idx="414">0.00195064743121504</cx:pt>
          <cx:pt idx="415">0.0079052503442111396</cx:pt>
          <cx:pt idx="416">0.0034559844106503701</cx:pt>
          <cx:pt idx="417">-0.012993213343069901</cx:pt>
          <cx:pt idx="418">-0.0034024787698821802</cx:pt>
          <cx:pt idx="419">0.000159005314243455</cx:pt>
          <cx:pt idx="420">-0.00017926810136821201</cx:pt>
          <cx:pt idx="421">-0.00054778169355149901</cx:pt>
          <cx:pt idx="422">0.00038886279311629401</cx:pt>
          <cx:pt idx="423">-0.0088709274283871303</cx:pt>
          <cx:pt idx="424">-0.0134429628826931</cx:pt>
          <cx:pt idx="425">0.030602520875570902</cx:pt>
          <cx:pt idx="426">0.00054474243641016904</cx:pt>
          <cx:pt idx="427">-0.046925335383055801</cx:pt>
          <cx:pt idx="428">0.0160004970835998</cx:pt>
          <cx:pt idx="429">0.017749507675930799</cx:pt>
          <cx:pt idx="430">-0.025103835094273601</cx:pt>
          <cx:pt idx="431">-0.059349033872446</cx:pt>
          <cx:pt idx="432">0.014966210140665201</cx:pt>
          <cx:pt idx="433">-0.0089918074492227208</cx:pt>
          <cx:pt idx="434">-0.030617329100937</cx:pt>
          <cx:pt idx="435">-0.068736797042890901</cx:pt>
          <cx:pt idx="436">-0.070994488522768295</cx:pt>
          <cx:pt idx="437">-0.060512637085129398</cx:pt>
          <cx:pt idx="438">0.0137721482152517</cx:pt>
          <cx:pt idx="439">-0.0041338856357716596</cx:pt>
          <cx:pt idx="440">0.037478721655643199</cx:pt>
          <cx:pt idx="441">-0.0183108474483526</cx:pt>
          <cx:pt idx="442">-0.013771122766614401</cx:pt>
          <cx:pt idx="443">0.011596629767875699</cx:pt>
          <cx:pt idx="444">0.0166750720199903</cx:pt>
          <cx:pt idx="445">-0.011216959301114399</cx:pt>
          <cx:pt idx="446">-0.0072785515173717404</cx:pt>
          <cx:pt idx="447">-0.00056955527138838097</cx:pt>
          <cx:pt idx="448">-0.00033527351475072802</cx:pt>
          <cx:pt idx="449">-0.00029446929606006899</cx:pt>
          <cx:pt idx="450">0.00025706923754739399</cx:pt>
          <cx:pt idx="451">-0.011361830837330601</cx:pt>
          <cx:pt idx="452">-0.010363063345954699</cx:pt>
          <cx:pt idx="453">0.028994043507336999</cx:pt>
          <cx:pt idx="454">-0.00558164118521811</cx:pt>
          <cx:pt idx="455">0.0080737656932984101</cx:pt>
          <cx:pt idx="456">0.033111440605097603</cx:pt>
          <cx:pt idx="457">0.030428843743353199</cx:pt>
          <cx:pt idx="458">0.053153408183891901</cx:pt>
          <cx:pt idx="459">0.011855848901049499</cx:pt>
          <cx:pt idx="460">0.0045116312156185997</cx:pt>
          <cx:pt idx="461">-0.066233400548171895</cx:pt>
          <cx:pt idx="462">-0.065311535121276895</cx:pt>
          <cx:pt idx="463">-0.081385889109840306</cx:pt>
          <cx:pt idx="464">-0.092885200337958704</cx:pt>
          <cx:pt idx="465">-0.0077380969165392298</cx:pt>
          <cx:pt idx="466">0.0152081624546564</cx:pt>
          <cx:pt idx="467">0.0109443961122289</cx:pt>
          <cx:pt idx="468">0.0078120499261755899</cx:pt>
          <cx:pt idx="469">-0.0504910264129644</cx:pt>
          <cx:pt idx="470">-0.0175809343409109</cx:pt>
          <cx:pt idx="471">0.0059822879708877298</cx:pt>
          <cx:pt idx="472">0.000795366198841471</cx:pt>
          <cx:pt idx="473">-0.0155776592425302</cx:pt>
          <cx:pt idx="474">-0.0096380148221200199</cx:pt>
          <cx:pt idx="475">-0.0017069131444925</cx:pt>
          <cx:pt idx="476">0.000173326896543887</cx:pt>
          <cx:pt idx="477">-0.00019887081898652199</cx:pt>
          <cx:pt idx="478">-0.0051624287324696302</cx:pt>
          <cx:pt idx="479">-0.0079126066824565001</cx:pt>
          <cx:pt idx="480">-0.0103967798205433</cx:pt>
          <cx:pt idx="481">0.00012739350841095299</cx:pt>
          <cx:pt idx="482">0.017225983765707598</cx:pt>
          <cx:pt idx="483">0.069377618039083905</cx:pt>
          <cx:pt idx="484">0.051204200860462297</cx:pt>
          <cx:pt idx="485">0.065569586313019498</cx:pt>
          <cx:pt idx="486">0.062933871169993799</cx:pt>
          <cx:pt idx="487">0.040678090320565401</cx:pt>
          <cx:pt idx="488">0.0030670561379505402</cx:pt>
          <cx:pt idx="489">-0.090583413162553902</cx:pt>
          <cx:pt idx="490">-0.105405035093769</cx:pt>
          <cx:pt idx="491">-0.087008414352287705</cx:pt>
          <cx:pt idx="492">-0.015361011016065899</cx:pt>
          <cx:pt idx="493">0.065604461597031302</cx:pt>
          <cx:pt idx="494">0.017104351525604002</cx:pt>
          <cx:pt idx="495">0.019469402427718701</cx:pt>
          <cx:pt idx="496">-0.0088285461915533405</cx:pt>
          <cx:pt idx="497">-0.056030787181515503</cx:pt>
          <cx:pt idx="498">-0.013870056761324599</cx:pt>
          <cx:pt idx="499">-0.00179693225546236</cx:pt>
          <cx:pt idx="500">-0.011759251690822399</cx:pt>
          <cx:pt idx="501">-0.020545492800997399</cx:pt>
          <cx:pt idx="502">-0.0042629851030638504</cx:pt>
          <cx:pt idx="503">0.00151472169357014</cx:pt>
          <cx:pt idx="504">0.00033184802776981399</cx:pt>
          <cx:pt idx="505">0.00079229923459673602</cx:pt>
          <cx:pt idx="506">-0.00080110758974903402</cx:pt>
          <cx:pt idx="507">-0.011420994425369599</cx:pt>
          <cx:pt idx="508">-0.0056296114173063896</cx:pt>
          <cx:pt idx="509">0.0115747867993582</cx:pt>
          <cx:pt idx="510">0.015094454973501901</cx:pt>
          <cx:pt idx="511">0.055704521874876102</cx:pt>
          <cx:pt idx="512">0.091067090159941494</cx:pt>
          <cx:pt idx="513">0.065152558916520803</cx:pt>
          <cx:pt idx="514">0.077761731004843501</cx:pt>
          <cx:pt idx="515">0.077615631384244196</cx:pt>
          <cx:pt idx="516">0.0065230611761188696</cx:pt>
          <cx:pt idx="517">-0.101784780146616</cx:pt>
          <cx:pt idx="518">-0.092204235073365198</cx:pt>
          <cx:pt idx="519">-0.0189768825894246</cx:pt>
          <cx:pt idx="520">0.031161764589187999</cx:pt>
          <cx:pt idx="521">0.048660608372633599</cx:pt>
          <cx:pt idx="522">0.032270766658083302</cx:pt>
          <cx:pt idx="523">0.0081641326967970395</cx:pt>
          <cx:pt idx="524">-0.056389005915406701</cx:pt>
          <cx:pt idx="525">-0.067470820214313595</cx:pt>
          <cx:pt idx="526">-0.018748099942615601</cx:pt>
          <cx:pt idx="527">-0.0110746177935859</cx:pt>
          <cx:pt idx="528">-0.0133412377719224</cx:pt>
          <cx:pt idx="529">-0.0133042681792701</cx:pt>
          <cx:pt idx="530">-0.00216345863785013</cx:pt>
          <cx:pt idx="531">-0.00020663020306741601</cx:pt>
          <cx:pt idx="532">-0.00017279548907698299</cx:pt>
          <cx:pt idx="533">-0.0013497566843436099</cx:pt>
          <cx:pt idx="534">0.00352500162892295</cx:pt>
          <cx:pt idx="535">-0.012750988632935001</cx:pt>
          <cx:pt idx="536">0.0092291580595444001</cx:pt>
          <cx:pt idx="537">0.018362434814452801</cx:pt>
          <cx:pt idx="538">0.0089741812820667097</cx:pt>
          <cx:pt idx="539">0.010838018601001901</cx:pt>
          <cx:pt idx="540">0.054581670347137998</cx:pt>
          <cx:pt idx="541">0.0031222903147142302</cx:pt>
          <cx:pt idx="542">0.072800487477017797</cx:pt>
          <cx:pt idx="543">0.040471477283378202</cx:pt>
          <cx:pt idx="544">0.018188194786198</cx:pt>
          <cx:pt idx="545">-0.022157193329097599</cx:pt>
          <cx:pt idx="546">-0.033916122762315599</cx:pt>
          <cx:pt idx="547">0.0147519643658759</cx:pt>
          <cx:pt idx="548">-0.0131277376444977</cx:pt>
          <cx:pt idx="549">0.089325190168780003</cx:pt>
          <cx:pt idx="550">0.069627278566636697</cx:pt>
          <cx:pt idx="551">0.0035616449345375598</cx:pt>
          <cx:pt idx="552">-0.033528603076494502</cx:pt>
          <cx:pt idx="553">-0.045987386252116701</cx:pt>
          <cx:pt idx="554">-0.024833299963021801</cx:pt>
          <cx:pt idx="555">-0.025700129477036399</cx:pt>
          <cx:pt idx="556">-0.0092872282491271198</cx:pt>
          <cx:pt idx="557">-0.0137616027011233</cx:pt>
          <cx:pt idx="558">-0.00143708970863525</cx:pt>
          <cx:pt idx="559">-9.9300239700835801e-05</cx:pt>
          <cx:pt idx="560">0.000230651772603168</cx:pt>
          <cx:pt idx="561">0.0011826542003508099</cx:pt>
          <cx:pt idx="562">0.0022097246554385499</cx:pt>
          <cx:pt idx="563">0.0053809313248940702</cx:pt>
          <cx:pt idx="564">0.013747858751312099</cx:pt>
          <cx:pt idx="565">0.012203209479966301</cx:pt>
          <cx:pt idx="566">0.0069293445339753904</cx:pt>
          <cx:pt idx="567">-0.00422985771296006</cx:pt>
          <cx:pt idx="568">0.0229057269072615</cx:pt>
          <cx:pt idx="569">0.053729652289552503</cx:pt>
          <cx:pt idx="570">0.109607502770352</cx:pt>
          <cx:pt idx="571">0.0534828642977975</cx:pt>
          <cx:pt idx="572">0.0183430846582965</cx:pt>
          <cx:pt idx="573">0.034634093469241498</cx:pt>
          <cx:pt idx="574">-0.042314327238637497</cx:pt>
          <cx:pt idx="575">0.00775247522664452</cx:pt>
          <cx:pt idx="576">-0.0116891408181983</cx:pt>
          <cx:pt idx="577">0.055696534093783001</cx:pt>
          <cx:pt idx="578">0.0112873566788635</cx:pt>
          <cx:pt idx="579">-0.029309764897257101</cx:pt>
          <cx:pt idx="580">-0.048159686629817997</cx:pt>
          <cx:pt idx="581">-0.0397295559749389</cx:pt>
          <cx:pt idx="582">-0.044492705477746697</cx:pt>
          <cx:pt idx="583">-0.040957006530402199</cx:pt>
          <cx:pt idx="584">-0.018827468191366901</cx:pt>
          <cx:pt idx="585">-0.0077260521935416902</cx:pt>
          <cx:pt idx="586">-0.00103258002484704</cx:pt>
          <cx:pt idx="587">0.00061911843081726196</cx:pt>
          <cx:pt idx="588">0.00043141006379438001</cx:pt>
          <cx:pt idx="589">-0.00056368996629977601</cx:pt>
          <cx:pt idx="590">-0.000681862898262431</cx:pt>
          <cx:pt idx="591">0.0115611625709275</cx:pt>
          <cx:pt idx="592">-0.000329245689904625</cx:pt>
          <cx:pt idx="593">-0.0242635489835277</cx:pt>
          <cx:pt idx="594">-0.0031835710625414799</cx:pt>
          <cx:pt idx="595">0.014605058969838901</cx:pt>
          <cx:pt idx="596">-0.0124710391599776</cx:pt>
          <cx:pt idx="597">0.034680850472183597</cx:pt>
          <cx:pt idx="598">0.049198084961847001</cx:pt>
          <cx:pt idx="599">0.066244623993767293</cx:pt>
          <cx:pt idx="600">0.063169742039925605</cx:pt>
          <cx:pt idx="601">0.055644326619020502</cx:pt>
          <cx:pt idx="602">0.043559358016130097</cx:pt>
          <cx:pt idx="603">0.063993856554341103</cx:pt>
          <cx:pt idx="604">0.038082296512562501</cx:pt>
          <cx:pt idx="605">0.0223573755324404</cx:pt>
          <cx:pt idx="606">-0.018606889443113499</cx:pt>
          <cx:pt idx="607">-0.0073678727513392696</cx:pt>
          <cx:pt idx="608">-0.063446191649997194</cx:pt>
          <cx:pt idx="609">-0.054671460431334098</cx:pt>
          <cx:pt idx="610">-0.041345111157313201</cx:pt>
          <cx:pt idx="611">-0.0342171438124644</cx:pt>
          <cx:pt idx="612">-0.023121809839880301</cx:pt>
          <cx:pt idx="613">-0.0046815606724328997</cx:pt>
          <cx:pt idx="614">-0.00014591438477021401</cx:pt>
          <cx:pt idx="615">-0.000106215209814443</cx:pt>
          <cx:pt idx="616">5.5686962216148903e-05</cx:pt>
          <cx:pt idx="617">-5.5076347213179099e-05</cx:pt>
          <cx:pt idx="618">0.0010074736716860499</cx:pt>
          <cx:pt idx="619">0.020855321131992701</cx:pt>
          <cx:pt idx="620">0.016950821515520999</cx:pt>
          <cx:pt idx="621">0.00090876077185815204</cx:pt>
          <cx:pt idx="622">0.0055231739890504597</cx:pt>
          <cx:pt idx="623">0.0044809285860719101</cx:pt>
          <cx:pt idx="624">-0.018932697263067899</cx:pt>
          <cx:pt idx="625">0.011975411804832799</cx:pt>
          <cx:pt idx="626">0.032141971388274002</cx:pt>
          <cx:pt idx="627">0.097913488817560596</cx:pt>
          <cx:pt idx="628">0.120618143703779</cx:pt>
          <cx:pt idx="629">0.106879962751722</cx:pt>
          <cx:pt idx="630">0.0768593372233181</cx:pt>
          <cx:pt idx="631">0.0758499806570508</cx:pt>
          <cx:pt idx="632">0.021562422356717001</cx:pt>
          <cx:pt idx="633">-0.0288610696733308</cx:pt>
          <cx:pt idx="634">-0.026869104677044699</cx:pt>
          <cx:pt idx="635">-0.021401929325150101</cx:pt>
          <cx:pt idx="636">-0.064377539081982502</cx:pt>
          <cx:pt idx="637">-0.067700540358124298</cx:pt>
          <cx:pt idx="638">-0.039825147933710101</cx:pt>
          <cx:pt idx="639">-0.023749703892819898</cx:pt>
          <cx:pt idx="640">-0.0091923279273760997</cx:pt>
          <cx:pt idx="641">-0.0013115089731215101</cx:pt>
          <cx:pt idx="642">0.00025202260834263898</cx:pt>
          <cx:pt idx="643">0.00053382092388373195</cx:pt>
          <cx:pt idx="644">-9.0299898687457592e-06</cx:pt>
          <cx:pt idx="645">0.00058071307073194695</cx:pt>
          <cx:pt idx="646">0.0026879016344085499</cx:pt>
          <cx:pt idx="647">0.011167936257828101</cx:pt>
          <cx:pt idx="648">0.011920821652176601</cx:pt>
          <cx:pt idx="649">0.0131429076758876</cx:pt>
          <cx:pt idx="650">-0.016301140615925198</cx:pt>
          <cx:pt idx="651">-0.0140513063972537</cx:pt>
          <cx:pt idx="652">-0.0064167523945841297</cx:pt>
          <cx:pt idx="653">-0.0306838722349684</cx:pt>
          <cx:pt idx="654">0.00146713121500008</cx:pt>
          <cx:pt idx="655">0.044899168942353199</cx:pt>
          <cx:pt idx="656">0.039876026303239998</cx:pt>
          <cx:pt idx="657">0.041938638888197897</cx:pt>
          <cx:pt idx="658">0.0432799265922807</cx:pt>
          <cx:pt idx="659">0.0193051913910855</cx:pt>
          <cx:pt idx="660">-0.040115994517216799</cx:pt>
          <cx:pt idx="661">-0.051414018213131803</cx:pt>
          <cx:pt idx="662">-0.027537985302246298</cx:pt>
          <cx:pt idx="663">-0.036729736543213799</cx:pt>
          <cx:pt idx="664">-0.052192983753541498</cx:pt>
          <cx:pt idx="665">-0.028882079576573998</cx:pt>
          <cx:pt idx="666">-0.0124408083897118</cx:pt>
          <cx:pt idx="667">-0.0083928884558469898</cx:pt>
          <cx:pt idx="668">-0.0032135303430144298</cx:pt>
          <cx:pt idx="669">-0.00092595770727286401</cx:pt>
          <cx:pt idx="670">-0.00136589071859821</cx:pt>
          <cx:pt idx="671">0.00069981762332615397</cx:pt>
          <cx:pt idx="672">-0.00055543454692644299</cx:pt>
          <cx:pt idx="673">-0.00016668638468680599</cx:pt>
          <cx:pt idx="674">-5.1403714128741699e-05</cx:pt>
          <cx:pt idx="675">0.0054176223233961002</cx:pt>
          <cx:pt idx="676">-0.00214312987400827</cx:pt>
          <cx:pt idx="677">-0.01393673094329</cx:pt>
          <cx:pt idx="678">-0.0130415668438498</cx:pt>
          <cx:pt idx="679">-0.017558491272163999</cx:pt>
          <cx:pt idx="680">-0.0059485739921457496</cx:pt>
          <cx:pt idx="681">-0.0039033375224304498</cx:pt>
          <cx:pt idx="682">-0.023478969115806599</cx:pt>
          <cx:pt idx="683">-0.022494917456571499</cx:pt>
          <cx:pt idx="684">0.03764994968773</cx:pt>
          <cx:pt idx="685">-0.0029856824431486301</cx:pt>
          <cx:pt idx="686">-0.031674911214122602</cx:pt>
          <cx:pt idx="687">-0.038206074640357898</cx:pt>
          <cx:pt idx="688">-0.044240679502277197</cx:pt>
          <cx:pt idx="689">-0.029024681228739</cx:pt>
          <cx:pt idx="690">-0.0153490564754036</cx:pt>
          <cx:pt idx="691">-0.0398767756044607</cx:pt>
          <cx:pt idx="692">-0.010755213252511</cx:pt>
          <cx:pt idx="693">-0.0111154500056065</cx:pt>
          <cx:pt idx="694">-0.012582645696245801</cx:pt>
          <cx:pt idx="695">-0.0075848837824298698</cx:pt>
          <cx:pt idx="696">-0.0011399592301926801</cx:pt>
          <cx:pt idx="697">0.00052081202095127202</cx:pt>
          <cx:pt idx="698">1.5999113497357001e-05</cx:pt>
          <cx:pt idx="699">0.00024256669812173701</cx:pt>
          <cx:pt idx="700">0.00069581374853777797</cx:pt>
          <cx:pt idx="701">0.00011422790092298499</cx:pt>
          <cx:pt idx="702">0.00028265280508756702</cx:pt>
          <cx:pt idx="703">0.00041676553891098998</cx:pt>
          <cx:pt idx="704">-0.012946989246016401</cx:pt>
          <cx:pt idx="705">-0.027138724752964499</cx:pt>
          <cx:pt idx="706">-0.0040996233411088601</cx:pt>
          <cx:pt idx="707">-0.0023059013798446999</cx:pt>
          <cx:pt idx="708">-0.0099643872320510692</cx:pt>
          <cx:pt idx="709">-0.00049780677478660201</cx:pt>
          <cx:pt idx="710">0.0143017925760025</cx:pt>
          <cx:pt idx="711">-0.0053726280423518399</cx:pt>
          <cx:pt idx="712">-0.033315402026465601</cx:pt>
          <cx:pt idx="713">-0.050889276881249002</cx:pt>
          <cx:pt idx="714">-0.078792378704649196</cx:pt>
          <cx:pt idx="715">-0.0393039997979691</cx:pt>
          <cx:pt idx="716">-0.0112606482213558</cx:pt>
          <cx:pt idx="717">0.0018226970830832901</cx:pt>
          <cx:pt idx="718">-0.0075196987382524496</cx:pt>
          <cx:pt idx="719">-0.0120354477457504</cx:pt>
          <cx:pt idx="720">-0.0029015329585774098</cx:pt>
          <cx:pt idx="721">-0.0047413828382370004</cx:pt>
          <cx:pt idx="722">-0.0052509953695257603</cx:pt>
          <cx:pt idx="723">-0.0044592140070495497</cx:pt>
          <cx:pt idx="724">-0.00056422807173085103</cx:pt>
          <cx:pt idx="725">0.000883635815675752</cx:pt>
          <cx:pt idx="726">0.00042127003827063401</cx:pt>
          <cx:pt idx="727">0.00032807698320730199</cx:pt>
          <cx:pt idx="728">0.00038169861156444799</cx:pt>
          <cx:pt idx="729">3.6644278015651303e-05</cx:pt>
          <cx:pt idx="730">0.000192507779050858</cx:pt>
          <cx:pt idx="731">0.00040481031627180602</cx:pt>
          <cx:pt idx="732">-0.00033335850242869599</cx:pt>
          <cx:pt idx="733">-0.0036077253346302901</cx:pt>
          <cx:pt idx="734">-0.0087646949382176806</cx:pt>
          <cx:pt idx="735">-0.013054732241221299</cx:pt>
          <cx:pt idx="736">0.00123518751879339</cx:pt>
          <cx:pt idx="737">0.0088562814012371899</cx:pt>
          <cx:pt idx="738">-0.0068991457137649098</cx:pt>
          <cx:pt idx="739">-0.0045888653549675798</cx:pt>
          <cx:pt idx="740">-0.0118062048818731</cx:pt>
          <cx:pt idx="741">-0.022074423496062499</cx:pt>
          <cx:pt idx="742">-0.0398956300589242</cx:pt>
          <cx:pt idx="743">-0.022463644928100199</cx:pt>
          <cx:pt idx="744">-0.00050881908911787896</cx:pt>
          <cx:pt idx="745">0.0044590595681104801</cx:pt>
          <cx:pt idx="746">-0.0132349353637677</cx:pt>
          <cx:pt idx="747">-0.0091167410743009797</cx:pt>
          <cx:pt idx="748">-0.00054953929927055402</cx:pt>
          <cx:pt idx="749">0.000452871978035496</cx:pt>
          <cx:pt idx="750">-9.2033278972289501e-05</cx:pt>
          <cx:pt idx="751">-0.00036633600506668198</cx:pt>
          <cx:pt idx="752">0.00085496443731885999</cx:pt>
          <cx:pt idx="753">0.00040346108216730099</cx:pt>
          <cx:pt idx="754">-0.00047637678077065303</cx:pt>
          <cx:pt idx="755">-6.4864833331206403e-05</cx:pt>
          <cx:pt idx="756">0.00031680841141237202</cx:pt>
          <cx:pt idx="757">4.95354142800251e-05</cx:pt>
          <cx:pt idx="758">0.00029275115399664102</cx:pt>
          <cx:pt idx="759">-0.000513876285153769</cx:pt>
          <cx:pt idx="760">0.00012619274368360901</cx:pt>
          <cx:pt idx="761">0.00019984715388860101</cx:pt>
          <cx:pt idx="762">-0.00018837981553018699</cx:pt>
          <cx:pt idx="763">0.0019580104774124</cx:pt>
          <cx:pt idx="764">0.00153141070601206</cx:pt>
          <cx:pt idx="765">-0.00179946543509278</cx:pt>
          <cx:pt idx="766">-0.0022035895188560399</cx:pt>
          <cx:pt idx="767">-0.00171058688777768</cx:pt>
          <cx:pt idx="768">-0.00077786063707350203</cx:pt>
          <cx:pt idx="769">-0.0035649751626284799</cx:pt>
          <cx:pt idx="770">-0.0023299883655332099</cx:pt>
          <cx:pt idx="771">-0.0022868588505159898</cx:pt>
          <cx:pt idx="772">-0.00038156868858847399</cx:pt>
          <cx:pt idx="773">-0.00201542290549722</cx:pt>
          <cx:pt idx="774">-0.0031395120607560401</cx:pt>
          <cx:pt idx="775">7.54133568597158e-05</cx:pt>
          <cx:pt idx="776">0.00048968788446168601</cx:pt>
          <cx:pt idx="777">0.00044810499507173801</cx:pt>
          <cx:pt idx="778">-0.00033964165503740898</cx:pt>
          <cx:pt idx="779">0.00055720980231957398</cx:pt>
          <cx:pt idx="780">5.3055531584009199e-05</cx:pt>
          <cx:pt idx="781">-9.0952551642410604e-05</cx:pt>
          <cx:pt idx="782">-8.61473815977029e-05</cx:pt>
          <cx:pt idx="783">4.7055694651627997e-05</cx:pt>
        </cx:lvl>
      </cx:numDim>
    </cx:data>
    <cx:data id="181">
      <cx:numDim type="val">
        <cx:f>'001_WA_F - 副本'!$FZ$1:$FZ$784</cx:f>
        <cx:lvl ptCount="784" formatCode="0.00E+00">
          <cx:pt idx="0">7.8511871019590703e-05</cx:pt>
          <cx:pt idx="1">-0.000705368756840023</cx:pt>
          <cx:pt idx="2">0.00014244054228714899</cx:pt>
          <cx:pt idx="3">-0.000394007135952686</cx:pt>
          <cx:pt idx="4">0.000516412030297913</cx:pt>
          <cx:pt idx="5">0.00027200582447819998</cx:pt>
          <cx:pt idx="6">-0.000527887257717518</cx:pt>
          <cx:pt idx="7">8.8115399487953601e-05</cx:pt>
          <cx:pt idx="8">1.1405247998027399e-05</cx:pt>
          <cx:pt idx="9">0.000390068989368096</cx:pt>
          <cx:pt idx="10">-0.00065286040015049695</cx:pt>
          <cx:pt idx="11">-0.00068015635429576201</cx:pt>
          <cx:pt idx="12">0.00040758230025855199</cx:pt>
          <cx:pt idx="13">0.00015885863428163999</cx:pt>
          <cx:pt idx="14">-5.8484155329622202e-05</cx:pt>
          <cx:pt idx="15">0.00059255269789858797</cx:pt>
          <cx:pt idx="16">-0.00088233315833430596</cx:pt>
          <cx:pt idx="17">-0.00020061011757798499</cx:pt>
          <cx:pt idx="18">-0.00052075572255107705</cx:pt>
          <cx:pt idx="19">-0.00014690989780883601</cx:pt>
          <cx:pt idx="20">5.6748228542599497e-05</cx:pt>
          <cx:pt idx="21">-0.00028474052595687399</cx:pt>
          <cx:pt idx="22">-0.00039896197335689501</cx:pt>
          <cx:pt idx="23">0.00065928502231322398</cx:pt>
          <cx:pt idx="24">0.00034782759543979598</cx:pt>
          <cx:pt idx="25">-9.5834520634874396e-05</cx:pt>
          <cx:pt idx="26">-0.00041359230028635297</cx:pt>
          <cx:pt idx="27">-0.00018535024369426001</cx:pt>
          <cx:pt idx="28">0.00013436067299355599</cx:pt>
          <cx:pt idx="29">-0.000167170613086289</cx:pt>
          <cx:pt idx="30">0.00090257510286358101</cx:pt>
          <cx:pt idx="31">9.3294650334759994e-05</cx:pt>
          <cx:pt idx="32">0.00023393422697431899</cx:pt>
          <cx:pt idx="33">0.00041475107405089003</cx:pt>
          <cx:pt idx="34">-0.00044605369357685</cx:pt>
          <cx:pt idx="35">-6.85810265634805e-05</cx:pt>
          <cx:pt idx="36">-9.9458329018317198e-05</cx:pt>
          <cx:pt idx="37">-0.00051984496448195903</cx:pt>
          <cx:pt idx="38">0.00018164403328067101</cx:pt>
          <cx:pt idx="39">-0.00048857518813145398</cx:pt>
          <cx:pt idx="40">-0.0010640932379820101</cx:pt>
          <cx:pt idx="41">-0.00081412539320561495</cx:pt>
          <cx:pt idx="42">0.00043912078897647398</cx:pt>
          <cx:pt idx="43">0.00144268823742866</cx:pt>
          <cx:pt idx="44">-0.00032160702902331003</cx:pt>
          <cx:pt idx="45">-0.00029655773536860198</cx:pt>
          <cx:pt idx="46">0.00017875120706574901</cx:pt>
          <cx:pt idx="47">-0.00017298737140780001</cx:pt>
          <cx:pt idx="48">-7.3142642301738501e-05</cx:pt>
          <cx:pt idx="49">-0.00049430942244101399</cx:pt>
          <cx:pt idx="50">0.00093972546026056098</cx:pt>
          <cx:pt idx="51">5.3428403914619298e-06</cx:pt>
          <cx:pt idx="52">-2.4339871788489199e-05</cx:pt>
          <cx:pt idx="53">0.00019859652614833301</cx:pt>
          <cx:pt idx="54">0.00027045351917480599</cx:pt>
          <cx:pt idx="55">0.00040773003876685699</cx:pt>
          <cx:pt idx="56">-7.7487722383851195e-05</cx:pt>
          <cx:pt idx="57">0.00041817116403506299</cx:pt>
          <cx:pt idx="58">0.00034387428816050802</cx:pt>
          <cx:pt idx="59">2.1975180560714799e-05</cx:pt>
          <cx:pt idx="60">0.00013097454353488101</cx:pt>
          <cx:pt idx="61">0.00093454311457612997</cx:pt>
          <cx:pt idx="62">0.00020527341919150701</cx:pt>
          <cx:pt idx="63">3.7802022867841797e-05</cx:pt>
          <cx:pt idx="64">0.0010321694096687101</cx:pt>
          <cx:pt idx="65">0.0073842053372557498</cx:pt>
          <cx:pt idx="66">0.0120766307018237</cx:pt>
          <cx:pt idx="67">0.0084583356141271406</cx:pt>
          <cx:pt idx="68">0.016002234232895599</cx:pt>
          <cx:pt idx="69">0.0267505970169458</cx:pt>
          <cx:pt idx="70">0.027084492268905601</cx:pt>
          <cx:pt idx="71">0.0160418502091919</cx:pt>
          <cx:pt idx="72">-0.0046629254649906303</cx:pt>
          <cx:pt idx="73">-0.00690890002510998</cx:pt>
          <cx:pt idx="74">-0.0089238024617744899</cx:pt>
          <cx:pt idx="75">-0.0067278134073444603</cx:pt>
          <cx:pt idx="76">-0.0048146553468209801</cx:pt>
          <cx:pt idx="77">-0.0050292016513416599</cx:pt>
          <cx:pt idx="78">-0.0025354345925641501</cx:pt>
          <cx:pt idx="79">-0.0012813499608054499</cx:pt>
          <cx:pt idx="80">0.00015369066335805501</cx:pt>
          <cx:pt idx="81">-0.000223111685409385</cx:pt>
          <cx:pt idx="82">8.9404657177628396e-05</cx:pt>
          <cx:pt idx="83">0.00029396662500766498</cx:pt>
          <cx:pt idx="84">0.00090707920917793895</cx:pt>
          <cx:pt idx="85">-0.00012549357463106299</cx:pt>
          <cx:pt idx="86">0.00097778947991278699</cx:pt>
          <cx:pt idx="87">5.0629901272766799e-05</cx:pt>
          <cx:pt idx="88">0.0011206115846426701</cx:pt>
          <cx:pt idx="89">0.0026366181292715</cx:pt>
          <cx:pt idx="90">0.0029685724376786299</cx:pt>
          <cx:pt idx="91">0.0045950021275376497</cx:pt>
          <cx:pt idx="92">0.0099447563174220807</cx:pt>
          <cx:pt idx="93">0.0131626144553561</cx:pt>
          <cx:pt idx="94">0.030651534853417699</cx:pt>
          <cx:pt idx="95">0.042313368618434002</cx:pt>
          <cx:pt idx="96">0.069568658851841506</cx:pt>
          <cx:pt idx="97">0.038511449894439102</cx:pt>
          <cx:pt idx="98">0.0078389099348148798</cx:pt>
          <cx:pt idx="99">-0.014723943673603501</cx:pt>
          <cx:pt idx="100">-0.0034393620779818901</cx:pt>
          <cx:pt idx="101">0.0069264840482824103</cx:pt>
          <cx:pt idx="102">-0.013064133932551099</cx:pt>
          <cx:pt idx="103">-0.0096573959244187404</cx:pt>
          <cx:pt idx="104">-0.0134610090548004</cx:pt>
          <cx:pt idx="105">-0.016076693793011299</cx:pt>
          <cx:pt idx="106">-0.0083299697101346798</cx:pt>
          <cx:pt idx="107">-0.0044147478549413297</cx:pt>
          <cx:pt idx="108">-0.0031700713613215499</cx:pt>
          <cx:pt idx="109">0.000176616561907449</cx:pt>
          <cx:pt idx="110">0.00082523239308997199</cx:pt>
          <cx:pt idx="111">0.000172592326239916</cx:pt>
          <cx:pt idx="112">0.00053836127064168702</cx:pt>
          <cx:pt idx="113">0.000114266331764661</cx:pt>
          <cx:pt idx="114">0.0059639969896644104</cx:pt>
          <cx:pt idx="115">0.00128724074699662</cx:pt>
          <cx:pt idx="116">0.00053498225527754805</cx:pt>
          <cx:pt idx="117">0.0059941177397709999</cx:pt>
          <cx:pt idx="118">0.0133194073431933</cx:pt>
          <cx:pt idx="119">0.013467804637206499</cx:pt>
          <cx:pt idx="120">0.038114584558243701</cx:pt>
          <cx:pt idx="121">0.0269740799153801</cx:pt>
          <cx:pt idx="122">0.0372308092531086</cx:pt>
          <cx:pt idx="123">0.069650982749055998</cx:pt>
          <cx:pt idx="124">0.074283981422372997</cx:pt>
          <cx:pt idx="125">0.089467258690249393</cx:pt>
          <cx:pt idx="126">-0.0057278327574881802</cx:pt>
          <cx:pt idx="127">-0.039911357318129302</cx:pt>
          <cx:pt idx="128">-0.049343891808584298</cx:pt>
          <cx:pt idx="129">-0.036680849782360803</cx:pt>
          <cx:pt idx="130">-0.0144783055531081</cx:pt>
          <cx:pt idx="131">-0.028895289010106701</cx:pt>
          <cx:pt idx="132">-0.0310790295924737</cx:pt>
          <cx:pt idx="133">-0.029697085203095899</cx:pt>
          <cx:pt idx="134">-0.018785554780820699</cx:pt>
          <cx:pt idx="135">-0.015889610760753001</cx:pt>
          <cx:pt idx="136">-0.0079394960055336108</cx:pt>
          <cx:pt idx="137">-0.00123280368804579</cx:pt>
          <cx:pt idx="138">0.0010350965840231899</cx:pt>
          <cx:pt idx="139">0.00024459062421305802</cx:pt>
          <cx:pt idx="140">-0.00032336125306334403</cx:pt>
          <cx:pt idx="141">0.00081516465123159302</cx:pt>
          <cx:pt idx="142">0.00073798254270084995</cx:pt>
          <cx:pt idx="143">0.0023050546270047402</cx:pt>
          <cx:pt idx="144">0.0052296559050082903</cx:pt>
          <cx:pt idx="145">0.014107925057394201</cx:pt>
          <cx:pt idx="146">0.030544160697880799</cx:pt>
          <cx:pt idx="147">0.0202057359208879</cx:pt>
          <cx:pt idx="148">0.0065501644967445897</cx:pt>
          <cx:pt idx="149">0.012834114574932</cx:pt>
          <cx:pt idx="150">0.031268701147442901</cx:pt>
          <cx:pt idx="151">0.041316003736794199</cx:pt>
          <cx:pt idx="152">0.0575554209856972</cx:pt>
          <cx:pt idx="153">0.086317413190821798</cx:pt>
          <cx:pt idx="154">0.0770508626393024</cx:pt>
          <cx:pt idx="155">0.027806645391652399</cx:pt>
          <cx:pt idx="156">-0.029770214344569199</cx:pt>
          <cx:pt idx="157">-0.0193261245471473</cx:pt>
          <cx:pt idx="158">-0.012717480764331299</cx:pt>
          <cx:pt idx="159">-0.026230982113057199</cx:pt>
          <cx:pt idx="160">-0.047386888377271799</cx:pt>
          <cx:pt idx="161">-0.0402088936761257</cx:pt>
          <cx:pt idx="162">-0.03947452214437</cx:pt>
          <cx:pt idx="163">-0.0309293506709644</cx:pt>
          <cx:pt idx="164">-0.0114478819626557</cx:pt>
          <cx:pt idx="165">-0.00291638394427433</cx:pt>
          <cx:pt idx="166">-0.0011682868318548399</cx:pt>
          <cx:pt idx="167">-0.00080146661600831697</cx:pt>
          <cx:pt idx="168">0.00066516346185312397</cx:pt>
          <cx:pt idx="169">0.00060421019736655896</cx:pt>
          <cx:pt idx="170">0.00046529130901032297</cx:pt>
          <cx:pt idx="171">0.0036532488968948301</cx:pt>
          <cx:pt idx="172">0.0096213024104455803</cx:pt>
          <cx:pt idx="173">0.0065525580853749398</cx:pt>
          <cx:pt idx="174">0.018153809707218301</cx:pt>
          <cx:pt idx="175">-0.022154875512861501</cx:pt>
          <cx:pt idx="176">-0.029972881215074</cx:pt>
          <cx:pt idx="177">0.0056889659142085403</cx:pt>
          <cx:pt idx="178">0.038788387058724901</cx:pt>
          <cx:pt idx="179">0.091905438469462503</cx:pt>
          <cx:pt idx="180">0.089741616241005101</cx:pt>
          <cx:pt idx="181">0.117705450114409</cx:pt>
          <cx:pt idx="182">0.080166285561803802</cx:pt>
          <cx:pt idx="183">0.0280093119037448</cx:pt>
          <cx:pt idx="184">-0.017271215638872298</cx:pt>
          <cx:pt idx="185">-0.0034924749888769601</cx:pt>
          <cx:pt idx="186">-0.0052089372501530297</cx:pt>
          <cx:pt idx="187">-0.059898764730053497</cx:pt>
          <cx:pt idx="188">-0.043652098157294802</cx:pt>
          <cx:pt idx="189">-0.033336946463052602</cx:pt>
          <cx:pt idx="190">-0.032069468507043099</cx:pt>
          <cx:pt idx="191">-0.035823536896806202</cx:pt>
          <cx:pt idx="192">-0.0154291734479662</cx:pt>
          <cx:pt idx="193">-0.0040975857709387199</cx:pt>
          <cx:pt idx="194">-0.00018247226398357701</cx:pt>
          <cx:pt idx="195">2.4860777508123401e-05</cx:pt>
          <cx:pt idx="196">0.00033336777735590902</cx:pt>
          <cx:pt idx="197">0.00058491712926805905</cx:pt>
          <cx:pt idx="198">0.00073376576980476197</cx:pt>
          <cx:pt idx="199">0.0039075988095483502</cx:pt>
          <cx:pt idx="200">0.0060961041435749598</cx:pt>
          <cx:pt idx="201">-0.0040762391490486499</cx:pt>
          <cx:pt idx="202">-0.0061566443008005704</cx:pt>
          <cx:pt idx="203">-0.036256049143786301</cx:pt>
          <cx:pt idx="204">0.0014193883803635401</cx:pt>
          <cx:pt idx="205">0.034261386518624898</cx:pt>
          <cx:pt idx="206">0.033655115078214698</cx:pt>
          <cx:pt idx="207">0.037029287087773803</cx:pt>
          <cx:pt idx="208">0.035379242241810202</cx:pt>
          <cx:pt idx="209">0.0237154600237201</cx:pt>
          <cx:pt idx="210">0.0604614982185721</cx:pt>
          <cx:pt idx="211">0.034397711933036201</cx:pt>
          <cx:pt idx="212">0.0218472267814523</cx:pt>
          <cx:pt idx="213">0.0095548619264338493</cx:pt>
          <cx:pt idx="214">-0.0130230745699744</cx:pt>
          <cx:pt idx="215">-0.053489938165448898</cx:pt>
          <cx:pt idx="216">-0.0524636806011365</cx:pt>
          <cx:pt idx="217">-0.036464724309186701</cx:pt>
          <cx:pt idx="218">-0.035486046265342602</cx:pt>
          <cx:pt idx="219">-0.032741166552268303</cx:pt>
          <cx:pt idx="220">-0.022534194344062501</cx:pt>
          <cx:pt idx="221">-0.0044853067082427896</cx:pt>
          <cx:pt idx="222">-0.000369234525286602</cx:pt>
          <cx:pt idx="223">0.00059316856032297003</cx:pt>
          <cx:pt idx="224">-0.00079452652405070099</cx:pt>
          <cx:pt idx="225">-3.8979014409176998e-05</cx:pt>
          <cx:pt idx="226">0.00105329073164429</cx:pt>
          <cx:pt idx="227">0.0033202380314963</cx:pt>
          <cx:pt idx="228">0.011568418139646401</cx:pt>
          <cx:pt idx="229">-0.0062758475125304098</cx:pt>
          <cx:pt idx="230">-0.031003445737199199</cx:pt>
          <cx:pt idx="231">-0.0162655970219596</cx:pt>
          <cx:pt idx="232">0.0028856073840987</cx:pt>
          <cx:pt idx="233">0.0166600090901299</cx:pt>
          <cx:pt idx="234">-0.0223872524899651</cx:pt>
          <cx:pt idx="235">-0.109587551191611</cx:pt>
          <cx:pt idx="236">-0.098934907027186603</cx:pt>
          <cx:pt idx="237">-0.027906298289929798</cx:pt>
          <cx:pt idx="238">0.069655752927748005</cx:pt>
          <cx:pt idx="239">0.051868119217840999</cx:pt>
          <cx:pt idx="240">0.00057265046565311499</cx:pt>
          <cx:pt idx="241">0.0173333342753615</cx:pt>
          <cx:pt idx="242">-0.0171008394500137</cx:pt>
          <cx:pt idx="243">-0.060960610363459698</cx:pt>
          <cx:pt idx="244">-0.049531574003850998</cx:pt>
          <cx:pt idx="245">-0.048260649894424502</cx:pt>
          <cx:pt idx="246">-0.030038636836479699</cx:pt>
          <cx:pt idx="247">-0.034247487691909398</cx:pt>
          <cx:pt idx="248">-0.0256854319545393</cx:pt>
          <cx:pt idx="249">-0.0069613437785199404</cx:pt>
          <cx:pt idx="250">-0.000284795678484936</cx:pt>
          <cx:pt idx="251">0.00024873239461797202</cx:pt>
          <cx:pt idx="252">0.00071266618098099097</cx:pt>
          <cx:pt idx="253">-0.00054616562138913398</cx:pt>
          <cx:pt idx="254">0.00010742247684921399</cx:pt>
          <cx:pt idx="255">0.0020485178317180401</cx:pt>
          <cx:pt idx="256">0.0113123754823379</cx:pt>
          <cx:pt idx="257">-0.022369640598012198</cx:pt>
          <cx:pt idx="258">-0.0477252593291458</cx:pt>
          <cx:pt idx="259">-0.032573019816731198</cx:pt>
          <cx:pt idx="260">-0.050978482585648098</cx:pt>
          <cx:pt idx="261">-0.097883653217812297</cx:pt>
          <cx:pt idx="262">-0.14407533618214799</cx:pt>
          <cx:pt idx="263">-0.173860464671692</cx:pt>
          <cx:pt idx="264">-0.125976637322919</cx:pt>
          <cx:pt idx="265">-0.0084782263472693506</cx:pt>
          <cx:pt idx="266">0.0686740626065655</cx:pt>
          <cx:pt idx="267">0.061279575013664302</cx:pt>
          <cx:pt idx="268">0.0084834458666040394</cx:pt>
          <cx:pt idx="269">-0.023904270405583499</cx:pt>
          <cx:pt idx="270">-0.062339066159042597</cx:pt>
          <cx:pt idx="271">-0.079456082161990405</cx:pt>
          <cx:pt idx="272">-0.069178569858994093</cx:pt>
          <cx:pt idx="273">-0.0475286071930461</cx:pt>
          <cx:pt idx="274">-0.026707451745071401</cx:pt>
          <cx:pt idx="275">-0.0249718305864534</cx:pt>
          <cx:pt idx="276">-0.021151389471889499</cx:pt>
          <cx:pt idx="277">-0.0051103361549281502</cx:pt>
          <cx:pt idx="278">-0.00029166175742924001</cx:pt>
          <cx:pt idx="279">-0.0010878286426469</cx:pt>
          <cx:pt idx="280">9.68461884841186e-05</cx:pt>
          <cx:pt idx="281">0.000325285156381319</cx:pt>
          <cx:pt idx="282">0.00069022235523502195</cx:pt>
          <cx:pt idx="283">0.0032788840633593101</cx:pt>
          <cx:pt idx="284">-0.0021797875072227901</cx:pt>
          <cx:pt idx="285">-0.0354861582373888</cx:pt>
          <cx:pt idx="286">-0.061792541665534599</cx:pt>
          <cx:pt idx="287">-0.066031396043408505</cx:pt>
          <cx:pt idx="288">-0.10652752665742</cx:pt>
          <cx:pt idx="289">-0.116876571406899</cx:pt>
          <cx:pt idx="290">-0.082018697871394305</cx:pt>
          <cx:pt idx="291">-0.071414254981360906</cx:pt>
          <cx:pt idx="292">-0.0283717115336144</cx:pt>
          <cx:pt idx="293">0.077234593371420093</cx:pt>
          <cx:pt idx="294">0.13520864661838</cx:pt>
          <cx:pt idx="295">0.038870561906583397</cx:pt>
          <cx:pt idx="296">0.016184510329966401</cx:pt>
          <cx:pt idx="297">-0.036548657980069503</cx:pt>
          <cx:pt idx="298">-0.076934964279625803</cx:pt>
          <cx:pt idx="299">-0.073460225649481597</cx:pt>
          <cx:pt idx="300">-0.0552442672595772</cx:pt>
          <cx:pt idx="301">-0.039765644454574603</cx:pt>
          <cx:pt idx="302">-0.017822587189771099</cx:pt>
          <cx:pt idx="303">-0.010260904871875001</cx:pt>
          <cx:pt idx="304">-0.015785265203454399</cx:pt>
          <cx:pt idx="305">-0.00148935126214953</cx:pt>
          <cx:pt idx="306">-0.000792556273849351</cx:pt>
          <cx:pt idx="307">1.16608117806214e-05</cx:pt>
          <cx:pt idx="308">0.00035916398871174699</cx:pt>
          <cx:pt idx="309">0.00030595416870499398</cx:pt>
          <cx:pt idx="310">0.0027723741723706201</cx:pt>
          <cx:pt idx="311">0.0031333025516789999</cx:pt>
          <cx:pt idx="312">-0.0052953126980424597</cx:pt>
          <cx:pt idx="313">-0.034792422666376902</cx:pt>
          <cx:pt idx="314">-0.061985748718185602</cx:pt>
          <cx:pt idx="315">-0.063245999315596005</cx:pt>
          <cx:pt idx="316">-0.042232736526310703</cx:pt>
          <cx:pt idx="317">-0.0267915177232446</cx:pt>
          <cx:pt idx="318">-0.0063415475963894598</cx:pt>
          <cx:pt idx="319">0.0102799625069588</cx:pt>
          <cx:pt idx="320">0.0793095629900257</cx:pt>
          <cx:pt idx="321">0.080365005694048294</cx:pt>
          <cx:pt idx="322">0.095439974349320597</cx:pt>
          <cx:pt idx="323">0.0067346320000491299</cx:pt>
          <cx:pt idx="324">-0.055647624023907001</cx:pt>
          <cx:pt idx="325">-0.075911795987002206</cx:pt>
          <cx:pt idx="326">-0.080644936317978505</cx:pt>
          <cx:pt idx="327">-0.065550603477973896</cx:pt>
          <cx:pt idx="328">-0.041393626116264397</cx:pt>
          <cx:pt idx="329">-0.031299099821015697</cx:pt>
          <cx:pt idx="330">-0.020505284535713101</cx:pt>
          <cx:pt idx="331">-0.0038605317872651302</cx:pt>
          <cx:pt idx="332">-0.0112696330277913</cx:pt>
          <cx:pt idx="333">-0.00180707307781931</cx:pt>
          <cx:pt idx="334">-0.0011375434986381099</cx:pt>
          <cx:pt idx="335">0.00131478307185611</cx:pt>
          <cx:pt idx="336">-0.00049145326725475997</cx:pt>
          <cx:pt idx="337">0.00015536966452107601</cx:pt>
          <cx:pt idx="338">0.0019617136489184402</cx:pt>
          <cx:pt idx="339">0.0018371995031986701</cx:pt>
          <cx:pt idx="340">-0.0092460480199542203</cx:pt>
          <cx:pt idx="341">-0.0202965703673295</cx:pt>
          <cx:pt idx="342">-0.038882296418921498</cx:pt>
          <cx:pt idx="343">-0.0261853680863409</cx:pt>
          <cx:pt idx="344">0.0056414960460356902</cx:pt>
          <cx:pt idx="345">0.038090808834763103</cx:pt>
          <cx:pt idx="346">0.020829542421754201</cx:pt>
          <cx:pt idx="347">0.043730969080354301</cx:pt>
          <cx:pt idx="348">0.10713446967536901</cx:pt>
          <cx:pt idx="349">0.025304005490606601</cx:pt>
          <cx:pt idx="350">0.042800399133823198</cx:pt>
          <cx:pt idx="351">-0.0364089406663533</cx:pt>
          <cx:pt idx="352">-0.030210703501403102</cx:pt>
          <cx:pt idx="353">-0.059418726802901202</cx:pt>
          <cx:pt idx="354">-0.037867376430690797</cx:pt>
          <cx:pt idx="355">-0.037935049488646302</cx:pt>
          <cx:pt idx="356">-0.0259427990088258</cx:pt>
          <cx:pt idx="357">-0.020724897610162499</cx:pt>
          <cx:pt idx="358">-0.0136618739957303</cx:pt>
          <cx:pt idx="359">-0.00710816700403657</cx:pt>
          <cx:pt idx="360">0.00247356395400149</cx:pt>
          <cx:pt idx="361">0.010363047311553301</cx:pt>
          <cx:pt idx="362">0.0068602372532574002</cx:pt>
          <cx:pt idx="363">0.0049460953462094797</cx:pt>
          <cx:pt idx="364">-0.00029480261626590602</cx:pt>
          <cx:pt idx="365">-0.00029377167157075801</cx:pt>
          <cx:pt idx="366">0.00156843044058814</cx:pt>
          <cx:pt idx="367">0.00111023217034711</cx:pt>
          <cx:pt idx="368">0.0018342082506242201</cx:pt>
          <cx:pt idx="369">-0.0153075650087275</cx:pt>
          <cx:pt idx="370">-0.0097516584941341501</cx:pt>
          <cx:pt idx="371">0.0059032141687282401</cx:pt>
          <cx:pt idx="372">-0.017053333546449299</cx:pt>
          <cx:pt idx="373">-0.0076109937254182402</cx:pt>
          <cx:pt idx="374">0.0095148979090114005</cx:pt>
          <cx:pt idx="375">0.044077672505031001</cx:pt>
          <cx:pt idx="376">0.037512850233667003</cx:pt>
          <cx:pt idx="377">-0.0068841784654685703</cx:pt>
          <cx:pt idx="378">-0.0055665381766442498</cx:pt>
          <cx:pt idx="379">-0.055935490625142803</cx:pt>
          <cx:pt idx="380">-0.0168882960588971</cx:pt>
          <cx:pt idx="381">-0.016968481679753501</cx:pt>
          <cx:pt idx="382">0.00194638896030247</cx:pt>
          <cx:pt idx="383">0.00478437170084092</cx:pt>
          <cx:pt idx="384">0.010396177631883399</cx:pt>
          <cx:pt idx="385">-0.00157322990632341</cx:pt>
          <cx:pt idx="386">-0.0200749220317352</cx:pt>
          <cx:pt idx="387">-0.0130035985900133</cx:pt>
          <cx:pt idx="388">-0.0067784219613101796</cx:pt>
          <cx:pt idx="389">0.0010469750845879099</cx:pt>
          <cx:pt idx="390">0.00046530535909504803</cx:pt>
          <cx:pt idx="391">-0.00060570164245190802</cx:pt>
          <cx:pt idx="392">-8.3012960001721507e-05</cx:pt>
          <cx:pt idx="393">7.7963259923002906e-05</cx:pt>
          <cx:pt idx="394">-4.4574743652402598e-07</cx:pt>
          <cx:pt idx="395">0.00331233824821242</cx:pt>
          <cx:pt idx="396">0.0030029241206572001</cx:pt>
          <cx:pt idx="397">-0.0070134566677703004</cx:pt>
          <cx:pt idx="398">-0.0022524455893303602</cx:pt>
          <cx:pt idx="399">0.0088147214953889601</cx:pt>
          <cx:pt idx="400">0.0012848980205797001</cx:pt>
          <cx:pt idx="401">-0.0214896893538306</cx:pt>
          <cx:pt idx="402">-0.063175877304078504</cx:pt>
          <cx:pt idx="403">-0.027197629096274</cx:pt>
          <cx:pt idx="404">-0.0151393861792501</cx:pt>
          <cx:pt idx="405">-0.039914192541022901</cx:pt>
          <cx:pt idx="406">0.028020602298888801</cx:pt>
          <cx:pt idx="407">-0.010674377295313099</cx:pt>
          <cx:pt idx="408">-0.049131454964451898</cx:pt>
          <cx:pt idx="409">-0.018721925912893799</cx:pt>
          <cx:pt idx="410">-0.034998689457158103</cx:pt>
          <cx:pt idx="411">-0.0061609735402453399</cx:pt>
          <cx:pt idx="412">-0.0097813914667441697</cx:pt>
          <cx:pt idx="413">0.0136473099864735</cx:pt>
          <cx:pt idx="414">-0.00217991230157011</cx:pt>
          <cx:pt idx="415">-0.011630371627997901</cx:pt>
          <cx:pt idx="416">0.0020305108320029098</cx:pt>
          <cx:pt idx="417">0.0017316427578953099</cx:pt>
          <cx:pt idx="418">0.0017891100981206</cx:pt>
          <cx:pt idx="419">2.5261895951621e-05</cx:pt>
          <cx:pt idx="420">0.000186591853341452</cx:pt>
          <cx:pt idx="421">-0.00043751232828558999</cx:pt>
          <cx:pt idx="422">0.00039425899271605398</cx:pt>
          <cx:pt idx="423">0.0045592365367094698</cx:pt>
          <cx:pt idx="424">6.2088875184208205e-05</cx:pt>
          <cx:pt idx="425">-0.0060396042321048697</cx:pt>
          <cx:pt idx="426">0.0103870785411846</cx:pt>
          <cx:pt idx="427">-0.00173749097641012</cx:pt>
          <cx:pt idx="428">-0.031109920914460101</cx:pt>
          <cx:pt idx="429">-0.0148931661809346</cx:pt>
          <cx:pt idx="430">-0.060183883363919603</cx:pt>
          <cx:pt idx="431">-0.0214607348486822</cx:pt>
          <cx:pt idx="432">-0.00287227725753713</cx:pt>
          <cx:pt idx="433">0.023822086219953301</cx:pt>
          <cx:pt idx="434">-0.015236857443289601</cx:pt>
          <cx:pt idx="435">-0.0631356431591545</cx:pt>
          <cx:pt idx="436">-0.029706561546398901</cx:pt>
          <cx:pt idx="437">-0.040358745841122298</cx:pt>
          <cx:pt idx="438">-0.027752974857380201</cx:pt>
          <cx:pt idx="439">-0.048190929815867499</cx:pt>
          <cx:pt idx="440">-0.045156880314469697</cx:pt>
          <cx:pt idx="441">0.0014005629554212501</cx:pt>
          <cx:pt idx="442">0.0087678607066621304</cx:pt>
          <cx:pt idx="443">-0.000951608752624455</cx:pt>
          <cx:pt idx="444">0.0045308689348499201</cx:pt>
          <cx:pt idx="445">0.0023357998129389301</cx:pt>
          <cx:pt idx="446">0.0030288680039159202</cx:pt>
          <cx:pt idx="447">-0.00070077430720606997</cx:pt>
          <cx:pt idx="448">-0.00017378686934285299</cx:pt>
          <cx:pt idx="449">-0.00028629416896624701</cx:pt>
          <cx:pt idx="450">0.00033444849224992501</cx:pt>
          <cx:pt idx="451">0.0040471384426559896</cx:pt>
          <cx:pt idx="452">-0.0018478342649575199</cx:pt>
          <cx:pt idx="453">-0.0082120521694885595</cx:pt>
          <cx:pt idx="454">0.00136398675253226</cx:pt>
          <cx:pt idx="455">-0.0089205208639452308</cx:pt>
          <cx:pt idx="456">-0.010603819630927099</cx:pt>
          <cx:pt idx="457">-0.0037877755480787501</cx:pt>
          <cx:pt idx="458">-0.023422850383682699</cx:pt>
          <cx:pt idx="459">-0.00247632713694414</cx:pt>
          <cx:pt idx="460">-0.0336269486846709</cx:pt>
          <cx:pt idx="461">0.028028214991933399</cx:pt>
          <cx:pt idx="462">-0.021733054070867699</cx:pt>
          <cx:pt idx="463">-0.103611812477371</cx:pt>
          <cx:pt idx="464">-0.046538240366039103</cx:pt>
          <cx:pt idx="465">-0.046489145979594401</cx:pt>
          <cx:pt idx="466">-0.0168749580148072</cx:pt>
          <cx:pt idx="467">-0.013474216020096699</cx:pt>
          <cx:pt idx="468">-0.039503186953177498</cx:pt>
          <cx:pt idx="469">-0.0063567186005168003</cx:pt>
          <cx:pt idx="470">0.0084461388630234103</cx:pt>
          <cx:pt idx="471">0.0093717320836606294</cx:pt>
          <cx:pt idx="472">0.011409966541569</cx:pt>
          <cx:pt idx="473">0.00548707624759416</cx:pt>
          <cx:pt idx="474">0.0024565250275886</cx:pt>
          <cx:pt idx="475">0.00071326191092181495</cx:pt>
          <cx:pt idx="476">2.30628415330379e-07</cx:pt>
          <cx:pt idx="477">-0.00111147082907522</cx:pt>
          <cx:pt idx="478">0.00139190358908347</cx:pt>
          <cx:pt idx="479">0.0048063732025625102</cx:pt>
          <cx:pt idx="480">-0.0048190940645299303</cx:pt>
          <cx:pt idx="481">-0.0143333306019257</cx:pt>
          <cx:pt idx="482">-0.0069214308749108999</cx:pt>
          <cx:pt idx="483">-0.014593090723642101</cx:pt>
          <cx:pt idx="484">-0.014496224831878001</cx:pt>
          <cx:pt idx="485">-0.034850658838392501</cx:pt>
          <cx:pt idx="486">-0.066676798187920494</cx:pt>
          <cx:pt idx="487">-0.075231776873561598</cx:pt>
          <cx:pt idx="488">-0.037044029103778298</cx:pt>
          <cx:pt idx="489">0.036677835790705202</cx:pt>
          <cx:pt idx="490">0.0058591134721855797</cx:pt>
          <cx:pt idx="491">-0.089240368842727194</cx:pt>
          <cx:pt idx="492">-0.084583784749700394</cx:pt>
          <cx:pt idx="493">-0.016040490862244499</cx:pt>
          <cx:pt idx="494">-0.025840532586542099</cx:pt>
          <cx:pt idx="495">-0.019347821647143999</cx:pt>
          <cx:pt idx="496">-0.0356250246846724</cx:pt>
          <cx:pt idx="497">-0.016559069633586599</cx:pt>
          <cx:pt idx="498">0.0056797014364150002</cx:pt>
          <cx:pt idx="499">0.0048127267491811501</cx:pt>
          <cx:pt idx="500">0.011688791819870901</cx:pt>
          <cx:pt idx="501">0.0182831605831166</cx:pt>
          <cx:pt idx="502">0.0062603908058064999</cx:pt>
          <cx:pt idx="503">0.00095618808849141598</cx:pt>
          <cx:pt idx="504">0.00021798697990124501</cx:pt>
          <cx:pt idx="505">0.000290689293048125</cx:pt>
          <cx:pt idx="506">0.0014545978282269399</cx:pt>
          <cx:pt idx="507">0.0056551317159360898</cx:pt>
          <cx:pt idx="508">0.0012041308723106799</cx:pt>
          <cx:pt idx="509">0.0021420505529678299</cx:pt>
          <cx:pt idx="510">-0.0088887173088952904</cx:pt>
          <cx:pt idx="511">-0.017335816163719101</cx:pt>
          <cx:pt idx="512">-0.017236255052736401</cx:pt>
          <cx:pt idx="513">-0.017758911671613298</cx:pt>
          <cx:pt idx="514">-0.0519451606435943</cx:pt>
          <cx:pt idx="515">-0.0840025345292605</cx:pt>
          <cx:pt idx="516">-0.042617944636045201</cx:pt>
          <cx:pt idx="517">0.040782297914396401</cx:pt>
          <cx:pt idx="518">0.0103490232524799</cx:pt>
          <cx:pt idx="519">-0.060421561675506399</cx:pt>
          <cx:pt idx="520">-0.073434347811394005</cx:pt>
          <cx:pt idx="521">-0.011730635381764699</cx:pt>
          <cx:pt idx="522">0.0334381245810896</cx:pt>
          <cx:pt idx="523">0.0040602457724325898</cx:pt>
          <cx:pt idx="524">0.00097105701279465303</cx:pt>
          <cx:pt idx="525">0.033585701076308101</cx:pt>
          <cx:pt idx="526">0.039432746317214003</cx:pt>
          <cx:pt idx="527">0.0049268817864633104</cx:pt>
          <cx:pt idx="528">0.013944473708268399</cx:pt>
          <cx:pt idx="529">0.014103801662211099</cx:pt>
          <cx:pt idx="530">0.00332560464532151</cx:pt>
          <cx:pt idx="531">0.0020167444629144902</cx:pt>
          <cx:pt idx="532">9.5443998737426597e-05</cx:pt>
          <cx:pt idx="533">-2.2055496351794699e-05</cx:pt>
          <cx:pt idx="534">-0.0037877286247458299</cx:pt>
          <cx:pt idx="535">0.0026932549199421502</cx:pt>
          <cx:pt idx="536">0.00285784376130674</cx:pt>
          <cx:pt idx="537">-0.0035917469817057001</cx:pt>
          <cx:pt idx="538">-0.00903943482224971</cx:pt>
          <cx:pt idx="539">-0.030038473206153399</cx:pt>
          <cx:pt idx="540">-0.0319766335320791</cx:pt>
          <cx:pt idx="541">-0.0102158827325132</cx:pt>
          <cx:pt idx="542">-0.044087693577043799</cx:pt>
          <cx:pt idx="543">-0.045411644127624197</cx:pt>
          <cx:pt idx="544">0.019551074778956401</cx:pt>
          <cx:pt idx="545">0.076047098075365901</cx:pt>
          <cx:pt idx="546">0.038890992081095303</cx:pt>
          <cx:pt idx="547">-0.0137828680503072</cx:pt>
          <cx:pt idx="548">-0.054464076216283998</cx:pt>
          <cx:pt idx="549">-0.032998721298983298</cx:pt>
          <cx:pt idx="550">0.052171708647957601</cx:pt>
          <cx:pt idx="551">0.0127573835506308</cx:pt>
          <cx:pt idx="552">-0.015409419477146399</cx:pt>
          <cx:pt idx="553">0.022608885662379698</cx:pt>
          <cx:pt idx="554">0.0207510515594738</cx:pt>
          <cx:pt idx="555">-0.0075470755968254999</cx:pt>
          <cx:pt idx="556">-0.0028704932308744702</cx:pt>
          <cx:pt idx="557">0.0083577685377544605</cx:pt>
          <cx:pt idx="558">0.0032528987221057399</cx:pt>
          <cx:pt idx="559">0.00077513498716716802</cx:pt>
          <cx:pt idx="560">-0.00057538127130039103</cx:pt>
          <cx:pt idx="561">0.00048320188772745399</cx:pt>
          <cx:pt idx="562">-0.0028103159386189398</cx:pt>
          <cx:pt idx="563">0.0027099302831787501</cx:pt>
          <cx:pt idx="564">-0.0039257107990307502</cx:pt>
          <cx:pt idx="565">-0.0180827464497532</cx:pt>
          <cx:pt idx="566">-0.021582752660274099</cx:pt>
          <cx:pt idx="567">-0.040961665604490799</cx:pt>
          <cx:pt idx="568">-0.043145313536073003</cx:pt>
          <cx:pt idx="569">-0.0104511237265301</cx:pt>
          <cx:pt idx="570">-0.048253630587634003</cx:pt>
          <cx:pt idx="571">-0.0027829626708454299</cx:pt>
          <cx:pt idx="572">0.074260003168027597</cx:pt>
          <cx:pt idx="573">0.057055905982975601</cx:pt>
          <cx:pt idx="574">0.0340412198327011</cx:pt>
          <cx:pt idx="575">-0.016817105633710298</cx:pt>
          <cx:pt idx="576">-0.0198497904996741</cx:pt>
          <cx:pt idx="577">-0.044785633559844197</cx:pt>
          <cx:pt idx="578">0.0267366748036953</cx:pt>
          <cx:pt idx="579">-0.0151489382614591</cx:pt>
          <cx:pt idx="580">-0.0093184432491145198</cx:pt>
          <cx:pt idx="581">0.0012223460478958</cx:pt>
          <cx:pt idx="582">0.0111360951957054</cx:pt>
          <cx:pt idx="583">-0.0076289474185521804</cx:pt>
          <cx:pt idx="584">-0.00059078660785868802</cx:pt>
          <cx:pt idx="585">0.0032042233755733502</cx:pt>
          <cx:pt idx="586">0.000796259338418269</cx:pt>
          <cx:pt idx="587">0.00074525984486260302</cx:pt>
          <cx:pt idx="588">0.00036516866340907298</cx:pt>
          <cx:pt idx="589">0.000264157253290751</cx:pt>
          <cx:pt idx="590">0.00125362044060728</cx:pt>
          <cx:pt idx="591">0.00229808887141511</cx:pt>
          <cx:pt idx="592">0.00053542794958021404</cx:pt>
          <cx:pt idx="593">-0.020714970322774098</cx:pt>
          <cx:pt idx="594">-0.033822670312464498</cx:pt>
          <cx:pt idx="595">-0.041203278986122797</cx:pt>
          <cx:pt idx="596">-0.056431429428194603</cx:pt>
          <cx:pt idx="597">-0.020366841328059999</cx:pt>
          <cx:pt idx="598">-0.0062707737021594203</cx:pt>
          <cx:pt idx="599">0.000840120551487731</cx:pt>
          <cx:pt idx="600">0.0244754662858436</cx:pt>
          <cx:pt idx="601">-0.0234688495109595</cx:pt>
          <cx:pt idx="602">0.0104725913060674</cx:pt>
          <cx:pt idx="603">0.0099668664983547893</cx:pt>
          <cx:pt idx="604">0.0173393846152444</cx:pt>
          <cx:pt idx="605">-0.0565252675418201</cx:pt>
          <cx:pt idx="606">-0.0198724424007336</cx:pt>
          <cx:pt idx="607">-0.036279376204809297</cx:pt>
          <cx:pt idx="608">-0.046108612650566802</cx:pt>
          <cx:pt idx="609">-0.051893351784815099</cx:pt>
          <cx:pt idx="610">-0.023790246013881199</cx:pt>
          <cx:pt idx="611">-0.0032340765375898002</cx:pt>
          <cx:pt idx="612">0.000336056373000592</cx:pt>
          <cx:pt idx="613">0.00041508089887768698</cx:pt>
          <cx:pt idx="614">0.0015030144901902701</cx:pt>
          <cx:pt idx="615">0.00088572489204119097</cx:pt>
          <cx:pt idx="616">0.00019756762365593901</cx:pt>
          <cx:pt idx="617">-0.00015961208277560601</cx:pt>
          <cx:pt idx="618">0.00054901256701514597</cx:pt>
          <cx:pt idx="619">0.0059125708811872697</cx:pt>
          <cx:pt idx="620">0.015267044705621799</cx:pt>
          <cx:pt idx="621">0.0064794787796807604</cx:pt>
          <cx:pt idx="622">0.0069734859205074001</cx:pt>
          <cx:pt idx="623">0.0060355271434991498</cx:pt>
          <cx:pt idx="624">-0.013118647598867</cx:pt>
          <cx:pt idx="625">0.013485217105078001</cx:pt>
          <cx:pt idx="626">0.021462700152398199</cx:pt>
          <cx:pt idx="627">0.033865984536104898</cx:pt>
          <cx:pt idx="628">0.031903942248862699</cx:pt>
          <cx:pt idx="629">0.0052636377855059101</cx:pt>
          <cx:pt idx="630">0.0209007669566235</cx:pt>
          <cx:pt idx="631">0.0400788426122771</cx:pt>
          <cx:pt idx="632">-0.0122271285357821</cx:pt>
          <cx:pt idx="633">-0.070829632903881307</cx:pt>
          <cx:pt idx="634">-0.00568560264609179</cx:pt>
          <cx:pt idx="635">-0.019308470916953299</cx:pt>
          <cx:pt idx="636">-0.033742889809962297</cx:pt>
          <cx:pt idx="637">-0.050273168843026503</cx:pt>
          <cx:pt idx="638">-0.015881375919592801</cx:pt>
          <cx:pt idx="639">0.00052707304853428496</cx:pt>
          <cx:pt idx="640">7.8518147023802701e-05</cx:pt>
          <cx:pt idx="641">0.00073779577922286003</cx:pt>
          <cx:pt idx="642">0.00062797028731945603</cx:pt>
          <cx:pt idx="643">0.00038261570525421602</cx:pt>
          <cx:pt idx="644">0.00021655792115441599</cx:pt>
          <cx:pt idx="645">0.00075976135288024105</cx:pt>
          <cx:pt idx="646">0.00023411096830183199</cx:pt>
          <cx:pt idx="647">0.0033965145896498799</cx:pt>
          <cx:pt idx="648">0.0098415089546413492</cx:pt>
          <cx:pt idx="649">0.0090927118267038008</cx:pt>
          <cx:pt idx="650">0.00789227726405182</cx:pt>
          <cx:pt idx="651">0.026030431325785901</cx:pt>
          <cx:pt idx="652">0.020207719982669299</cx:pt>
          <cx:pt idx="653">0.041976286455659997</cx:pt>
          <cx:pt idx="654">0.044601639765881898</cx:pt>
          <cx:pt idx="655">0.0765823289928933</cx:pt>
          <cx:pt idx="656">0.063965548954258197</cx:pt>
          <cx:pt idx="657">0.0089223765390704195</cx:pt>
          <cx:pt idx="658">-0.0017334540245818101</cx:pt>
          <cx:pt idx="659">0.018983890806425999</cx:pt>
          <cx:pt idx="660">-0.011855110850313899</cx:pt>
          <cx:pt idx="661">-0.024361888132092901</cx:pt>
          <cx:pt idx="662">-0.0130439502040297</cx:pt>
          <cx:pt idx="663">-0.035601902501916402</cx:pt>
          <cx:pt idx="664">-0.035684236280738198</cx:pt>
          <cx:pt idx="665">-0.029462249053245501</cx:pt>
          <cx:pt idx="666">-0.010319530442534501</cx:pt>
          <cx:pt idx="667">-0.00084850915183074904</cx:pt>
          <cx:pt idx="668">-0.00030652426129933901</cx:pt>
          <cx:pt idx="669">0.00047934605151154998</cx:pt>
          <cx:pt idx="670">0.00075758271145194198</cx:pt>
          <cx:pt idx="671">0.000177541536007691</cx:pt>
          <cx:pt idx="672">-0.00044961501999410798</cx:pt>
          <cx:pt idx="673">-0.00066206976328654599</cx:pt>
          <cx:pt idx="674">0.00055561694857852496</cx:pt>
          <cx:pt idx="675">0.0010208110388393501</cx:pt>
          <cx:pt idx="676">0.0062962725358728299</cx:pt>
          <cx:pt idx="677">0.0069890712987022699</cx:pt>
          <cx:pt idx="678">0.0045845477240234597</cx:pt>
          <cx:pt idx="679">0.0120958179102739</cx:pt>
          <cx:pt idx="680">0.0219082114129509</cx:pt>
          <cx:pt idx="681">0.044656386765368102</cx:pt>
          <cx:pt idx="682">0.021959252839873201</cx:pt>
          <cx:pt idx="683">0.042487722555090299</cx:pt>
          <cx:pt idx="684">0.019198665807165099</cx:pt>
          <cx:pt idx="685">0.022720781615509701</cx:pt>
          <cx:pt idx="686">0.018800045428898599</cx:pt>
          <cx:pt idx="687">-0.021054300647996599</cx:pt>
          <cx:pt idx="688">-0.032577851947234698</cx:pt>
          <cx:pt idx="689">0.00506489801908757</cx:pt>
          <cx:pt idx="690">-0.0191620162073033</cx:pt>
          <cx:pt idx="691">-0.015921204328247601</cx:pt>
          <cx:pt idx="692">-0.026761744285332199</cx:pt>
          <cx:pt idx="693">-0.0061844620950480501</cx:pt>
          <cx:pt idx="694">-0.00035967108726947701</cx:pt>
          <cx:pt idx="695">-0.0019315807785115499</cx:pt>
          <cx:pt idx="696">-0.00023912478290055901</cx:pt>
          <cx:pt idx="697">0.00173626215043915</cx:pt>
          <cx:pt idx="698">-0.00014007206993556099</cx:pt>
          <cx:pt idx="699">0.00022203024562718299</cx:pt>
          <cx:pt idx="700">0.000190126969670482</cx:pt>
          <cx:pt idx="701">-0.00011563231601743</cx:pt>
          <cx:pt idx="702">-0.000137622343981802</cx:pt>
          <cx:pt idx="703">-0.00030379294886324898</cx:pt>
          <cx:pt idx="704">0.0025351479423804698</cx:pt>
          <cx:pt idx="705">0.0028539265001808699</cx:pt>
          <cx:pt idx="706">0.005185527600996</cx:pt>
          <cx:pt idx="707">0.0048374548285746704</cx:pt>
          <cx:pt idx="708">0.00029975611338040601</cx:pt>
          <cx:pt idx="709">0.00225461419044102</cx:pt>
          <cx:pt idx="710">-0.0057104933468111897</cx:pt>
          <cx:pt idx="711">-0.00191515276285746</cx:pt>
          <cx:pt idx="712">-0.00450411514783851</cx:pt>
          <cx:pt idx="713">-0.0185969342756491</cx:pt>
          <cx:pt idx="714">-0.027900002963212399</cx:pt>
          <cx:pt idx="715">-0.030049125591824301</cx:pt>
          <cx:pt idx="716">-0.020207473644119799</cx:pt>
          <cx:pt idx="717">-0.010347102512416899</cx:pt>
          <cx:pt idx="718">-0.0059034538898652704</cx:pt>
          <cx:pt idx="719">-0.0024969776527609898</cx:pt>
          <cx:pt idx="720">-0.0031837491581278802</cx:pt>
          <cx:pt idx="721">-0.00055704168194894098</cx:pt>
          <cx:pt idx="722">-0.00024253345413580599</cx:pt>
          <cx:pt idx="723">0.00026450481447643003</cx:pt>
          <cx:pt idx="724">0.000154257099351803</cx:pt>
          <cx:pt idx="725">-0.000186348976746189</cx:pt>
          <cx:pt idx="726">0.00052238807044734396</cx:pt>
          <cx:pt idx="727">-0.00024677005446837599</cx:pt>
          <cx:pt idx="728">-0.00056909810778333204</cx:pt>
          <cx:pt idx="729">-0.00020097908642739299</cx:pt>
          <cx:pt idx="730">0.00061143482639694198</cx:pt>
          <cx:pt idx="731">1.56349174064353e-05</cx:pt>
          <cx:pt idx="732">-0.00028645951617447602</cx:pt>
          <cx:pt idx="733">0.00065123622261131797</cx:pt>
          <cx:pt idx="734">-0.000450715539697441</cx:pt>
          <cx:pt idx="735">5.9608722136326901e-05</cx:pt>
          <cx:pt idx="736">-0.00039285946701541702</cx:pt>
          <cx:pt idx="737">-0.0066814278936513398</cx:pt>
          <cx:pt idx="738">-0.0022971597899453799</cx:pt>
          <cx:pt idx="739">0.0037580116264099299</cx:pt>
          <cx:pt idx="740">-0.00441776075556982</cx:pt>
          <cx:pt idx="741">-0.0034943512535958701</cx:pt>
          <cx:pt idx="742">-0.0085432836466771203</cx:pt>
          <cx:pt idx="743">-0.0052849887359501403</cx:pt>
          <cx:pt idx="744">-0.0023355340326423699</cx:pt>
          <cx:pt idx="745">0.00078103099127497502</cx:pt>
          <cx:pt idx="746">-0.0020319371783375098</cx:pt>
          <cx:pt idx="747">-0.00072970816026947502</cx:pt>
          <cx:pt idx="748">-0.00072015514021657597</cx:pt>
          <cx:pt idx="749">-0.000129134443409417</cx:pt>
          <cx:pt idx="750">-0.00063103182561116905</cx:pt>
          <cx:pt idx="751">-0.00025075624315456699</cx:pt>
          <cx:pt idx="752">9.7696666061502998e-05</cx:pt>
          <cx:pt idx="753">-0.00020633065076168099</cx:pt>
          <cx:pt idx="754">0.00102080449590953</cx:pt>
          <cx:pt idx="755">-0.00018734520914031699</cx:pt>
          <cx:pt idx="756">-0.00055400026250595797</cx:pt>
          <cx:pt idx="757">0.00021038384676165501</cx:pt>
          <cx:pt idx="758">0.000238243020504408</cx:pt>
          <cx:pt idx="759">0.00065986051538536195</cx:pt>
          <cx:pt idx="760">-9.6872795804198205e-05</cx:pt>
          <cx:pt idx="761">0.00054458152281530801</cx:pt>
          <cx:pt idx="762">0.000807217882051528</cx:pt>
          <cx:pt idx="763">0.00087531577580467299</cx:pt>
          <cx:pt idx="764">4.8719958875387598e-05</cx:pt>
          <cx:pt idx="765">-0.000114894437741762</cx:pt>
          <cx:pt idx="766">0.00021229046183850799</cx:pt>
          <cx:pt idx="767">0.000182765990801688</cx:pt>
          <cx:pt idx="768">-0.00066286563382234097</cx:pt>
          <cx:pt idx="769">-7.2380137885207796e-07</cx:pt>
          <cx:pt idx="770">0.00068317356412277803</cx:pt>
          <cx:pt idx="771">0.000264279358836828</cx:pt>
          <cx:pt idx="772">0.00045371840702401398</cx:pt>
          <cx:pt idx="773">-0.00058333497222895904</cx:pt>
          <cx:pt idx="774">-0.0012438967997498501</cx:pt>
          <cx:pt idx="775">0.00019211140656844299</cx:pt>
          <cx:pt idx="776">-0.00032871398868767303</cx:pt>
          <cx:pt idx="777">0.000330335678405658</cx:pt>
          <cx:pt idx="778">6.4966595282673796e-08</cx:pt>
          <cx:pt idx="779">-0.00020469806693767701</cx:pt>
          <cx:pt idx="780">0.00036474070448853902</cx:pt>
          <cx:pt idx="781">-0.00046169166112398099</cx:pt>
          <cx:pt idx="782">-1.85076798264996e-05</cx:pt>
          <cx:pt idx="783">0.00013277271080915201</cx:pt>
        </cx:lvl>
      </cx:numDim>
    </cx:data>
    <cx:data id="182">
      <cx:numDim type="val">
        <cx:f>'001_WA_F - 副本'!$GA$1:$GA$784</cx:f>
        <cx:lvl ptCount="784" formatCode="0.00E+00">
          <cx:pt idx="0">9.3551423870028499e-05</cx:pt>
          <cx:pt idx="1">0.00036953713232477399</cx:pt>
          <cx:pt idx="2">0.00018787674184187199</cx:pt>
          <cx:pt idx="3">0.00042149948310645901</cx:pt>
          <cx:pt idx="4">2.1964230591108401e-05</cx:pt>
          <cx:pt idx="5">-1.01133271393098e-05</cx:pt>
          <cx:pt idx="6">-0.00025215748175467698</cx:pt>
          <cx:pt idx="7">0.000160409552270903</cx:pt>
          <cx:pt idx="8">0.00067496349142461801</cx:pt>
          <cx:pt idx="9">0.00065764953364275396</cx:pt>
          <cx:pt idx="10">-0.00091889173854307904</cx:pt>
          <cx:pt idx="11">0.00012923555890416601</cx:pt>
          <cx:pt idx="12">-0.000194461863215529</cx:pt>
          <cx:pt idx="13">-0.00095358004850522099</cx:pt>
          <cx:pt idx="14">-0.00049888819472607398</cx:pt>
          <cx:pt idx="15">-0.000120653697732371</cx:pt>
          <cx:pt idx="16">4.70356808545476e-05</cx:pt>
          <cx:pt idx="17">0.00010008838013693</cx:pt>
          <cx:pt idx="18">0.00021577904772415699</cx:pt>
          <cx:pt idx="19">0.00047594448956920398</cx:pt>
          <cx:pt idx="20">0.00074152020143970104</cx:pt>
          <cx:pt idx="21">-0.00067929768195328999</cx:pt>
          <cx:pt idx="22">0.00027026783314309502</cx:pt>
          <cx:pt idx="23">0.00022844460250817501</cx:pt>
          <cx:pt idx="24">0.00077080050479902103</cx:pt>
          <cx:pt idx="25">0.00068733963211021001</cx:pt>
          <cx:pt idx="26">0.00015496626978635299</cx:pt>
          <cx:pt idx="27">0.00013773351282676401</cx:pt>
          <cx:pt idx="28">0.00037492573909723802</cx:pt>
          <cx:pt idx="29">-6.0692027468055799e-05</cx:pt>
          <cx:pt idx="30">0.00034389336810443301</cx:pt>
          <cx:pt idx="31">-0.00049338000414471004</cx:pt>
          <cx:pt idx="32">-0.00016781555415549401</cx:pt>
          <cx:pt idx="33">-0.00089310201983441298</cx:pt>
          <cx:pt idx="34">0.00025028962368890499</cx:pt>
          <cx:pt idx="35">0.00028084989485459901</cx:pt>
          <cx:pt idx="36">-0.00096035426143765903</cx:pt>
          <cx:pt idx="37">-0.00149978140828932</cx:pt>
          <cx:pt idx="38">4.0022547841482503e-05</cx:pt>
          <cx:pt idx="39">0.00027572157003597799</cx:pt>
          <cx:pt idx="40">-0.00046399218909908701</cx:pt>
          <cx:pt idx="41">-0.00121150837811623</cx:pt>
          <cx:pt idx="42">0.00136218889458549</cx:pt>
          <cx:pt idx="43">0.00333181815267898</cx:pt>
          <cx:pt idx="44">8.2937291910127603e-05</cx:pt>
          <cx:pt idx="45">0.00016008895466771401</cx:pt>
          <cx:pt idx="46">0.00029364786568642702</cx:pt>
          <cx:pt idx="47">-0.000250274760013752</cx:pt>
          <cx:pt idx="48">8.0005837460746899e-05</cx:pt>
          <cx:pt idx="49">-0.000493358693707125</cx:pt>
          <cx:pt idx="50">0.00024526812702715299</cx:pt>
          <cx:pt idx="51">-0.00042422532021042499</cx:pt>
          <cx:pt idx="52">-0.000159611652960443</cx:pt>
          <cx:pt idx="53">0.00031452734716075099</cx:pt>
          <cx:pt idx="54">0.0010012945632862601</cx:pt>
          <cx:pt idx="55">-0.00012119766529940199</cx:pt>
          <cx:pt idx="56">-0.000221948926230148</cx:pt>
          <cx:pt idx="57">0.00032944186430028502</cx:pt>
          <cx:pt idx="58">-0.00067272431182196504</cx:pt>
          <cx:pt idx="59">0.00055982357496926402</cx:pt>
          <cx:pt idx="60">0.00016960961504293299</cx:pt>
          <cx:pt idx="61">0.000276217417437423</cx:pt>
          <cx:pt idx="62">-0.000274446515695547</cx:pt>
          <cx:pt idx="63">-0.00070870588999154998</cx:pt>
          <cx:pt idx="64">-0.00268284294879328</cx:pt>
          <cx:pt idx="65">-0.0037438307004927099</cx:pt>
          <cx:pt idx="66">-0.0022844691662482399</cx:pt>
          <cx:pt idx="67">-0.00340014428081125</cx:pt>
          <cx:pt idx="68">-0.0022402550212861898</cx:pt>
          <cx:pt idx="69">0.0087274930611825306</cx:pt>
          <cx:pt idx="70">0.0036935408704285399</cx:pt>
          <cx:pt idx="71">0.0120385065578526</cx:pt>
          <cx:pt idx="72">0.013192689074882901</cx:pt>
          <cx:pt idx="73">0.0049211646710219902</cx:pt>
          <cx:pt idx="74">-0.00172697871167392</cx:pt>
          <cx:pt idx="75">0.0032647001273483</cx:pt>
          <cx:pt idx="76">-0.0012215436360897901</cx:pt>
          <cx:pt idx="77">-0.0020485127816914101</cx:pt>
          <cx:pt idx="78">-0.00178039528551089</cx:pt>
          <cx:pt idx="79">-0.000623970653209339</cx:pt>
          <cx:pt idx="80">4.6677535613357202e-05</cx:pt>
          <cx:pt idx="81">0.00018851024918556199</cx:pt>
          <cx:pt idx="82">-0.000332048263120992</cx:pt>
          <cx:pt idx="83">0.00034041693429198402</cx:pt>
          <cx:pt idx="84">-0.00030237009291101498</cx:pt>
          <cx:pt idx="85">0.00074263452701980198</cx:pt>
          <cx:pt idx="86">0.00073000194407189399</cx:pt>
          <cx:pt idx="87">-0.000573323475877719</cx:pt>
          <cx:pt idx="88">-0.00103742024163997</cx:pt>
          <cx:pt idx="89">0.00170227562824447</cx:pt>
          <cx:pt idx="90">0.00032662460759993501</cx:pt>
          <cx:pt idx="91">0.00044064618764881402</cx:pt>
          <cx:pt idx="92">0.00181782681280561</cx:pt>
          <cx:pt idx="93">-0.0035865792195695599</cx:pt>
          <cx:pt idx="94">-0.00010909719793513201</cx:pt>
          <cx:pt idx="95">-0.00881331238062724</cx:pt>
          <cx:pt idx="96">-0.0020015914711908199</cx:pt>
          <cx:pt idx="97">-0.0100729655022056</cx:pt>
          <cx:pt idx="98">-0.013770170618688699</cx:pt>
          <cx:pt idx="99">0.0166269229630026</cx:pt>
          <cx:pt idx="100">0.0157618331753249</cx:pt>
          <cx:pt idx="101">0.00063480096882431096</cx:pt>
          <cx:pt idx="102">0.00566256025631642</cx:pt>
          <cx:pt idx="103">0.0027430099681588398</cx:pt>
          <cx:pt idx="104">0.00089748016493902097</cx:pt>
          <cx:pt idx="105">0.00312413107778834</cx:pt>
          <cx:pt idx="106">0.0098756815619408002</cx:pt>
          <cx:pt idx="107">0.010134729344358599</cx:pt>
          <cx:pt idx="108">1.82802148014427e-05</cx:pt>
          <cx:pt idx="109">-0.000317157176276527</cx:pt>
          <cx:pt idx="110">-0.00093533629086956795</cx:pt>
          <cx:pt idx="111">0.00051829561594795995</cx:pt>
          <cx:pt idx="112">0.000112802299208529</cx:pt>
          <cx:pt idx="113">-0.00080217083331860103</cx:pt>
          <cx:pt idx="114">0.0021519243454528902</cx:pt>
          <cx:pt idx="115">0.00076666023935505602</cx:pt>
          <cx:pt idx="116">0.00206675332364735</cx:pt>
          <cx:pt idx="117">0.0121938356148018</cx:pt>
          <cx:pt idx="118">0.013424915143901499</cx:pt>
          <cx:pt idx="119">0.017136818663055602</cx:pt>
          <cx:pt idx="120">0.023101896986975599</cx:pt>
          <cx:pt idx="121">0.022189106239416199</cx:pt>
          <cx:pt idx="122">0.046127950116362199</cx:pt>
          <cx:pt idx="123">0.039794450035627801</cx:pt>
          <cx:pt idx="124">0.0595622874648329</cx:pt>
          <cx:pt idx="125">0.055993845429824898</cx:pt>
          <cx:pt idx="126">0.061451147101828398</cx:pt>
          <cx:pt idx="127">0.082039754805594195</cx:pt>
          <cx:pt idx="128">0.081448022967677905</cx:pt>
          <cx:pt idx="129">0.027923359939730601</cx:pt>
          <cx:pt idx="130">-0.0102392548097891</cx:pt>
          <cx:pt idx="131">-0.0049237341743202699</cx:pt>
          <cx:pt idx="132">0.00063634204938689402</cx:pt>
          <cx:pt idx="133">-0.00082001292883938004</cx:pt>
          <cx:pt idx="134">-0.00074268757806495204</cx:pt>
          <cx:pt idx="135">-0.0023877338708863998</cx:pt>
          <cx:pt idx="136">0.00226541115754405</cx:pt>
          <cx:pt idx="137">0.0052944219753533603</cx:pt>
          <cx:pt idx="138">0.0020495732512108198</cx:pt>
          <cx:pt idx="139">-0.00043284114326457099</cx:pt>
          <cx:pt idx="140">-0.00036126113310030301</cx:pt>
          <cx:pt idx="141">-0.00035705436454189302</cx:pt>
          <cx:pt idx="142">0.00012772053825128</cx:pt>
          <cx:pt idx="143">0.0018412317918244301</cx:pt>
          <cx:pt idx="144">0.0059934116219570498</cx:pt>
          <cx:pt idx="145">0.022315003014871999</cx:pt>
          <cx:pt idx="146">0.025822353680896599</cx:pt>
          <cx:pt idx="147">0.021362961674508699</cx:pt>
          <cx:pt idx="148">0.0177776994064275</cx:pt>
          <cx:pt idx="149">0.011760310245437</cx:pt>
          <cx:pt idx="150">0.0071250820241503402</cx:pt>
          <cx:pt idx="151">0.029020649701504201</cx:pt>
          <cx:pt idx="152">0.050593683516393997</cx:pt>
          <cx:pt idx="153">0.0077722785230198198</cx:pt>
          <cx:pt idx="154">-0.0015432825208015299</cx:pt>
          <cx:pt idx="155">0.0078257557103043208</cx:pt>
          <cx:pt idx="156">0.00703406537095215</cx:pt>
          <cx:pt idx="157">0.010716386078560999</cx:pt>
          <cx:pt idx="158">-0.024903452274017399</cx:pt>
          <cx:pt idx="159">0.034803841060224397</cx:pt>
          <cx:pt idx="160">0.037705205794999599</cx:pt>
          <cx:pt idx="161">0.047120758836446397</cx:pt>
          <cx:pt idx="162">0.021932466791832601</cx:pt>
          <cx:pt idx="163">0.011261408354561801</cx:pt>
          <cx:pt idx="164">0.0053239493548299897</cx:pt>
          <cx:pt idx="165">0.014187212834801901</cx:pt>
          <cx:pt idx="166">0.0028039424406347902</cx:pt>
          <cx:pt idx="167">-0.00052183666794075297</cx:pt>
          <cx:pt idx="168">-0.00035207228125498099</cx:pt>
          <cx:pt idx="169">0.000146973391860585</cx:pt>
          <cx:pt idx="170">-0.0022777948561571101</cx:pt>
          <cx:pt idx="171">0.0012305531444996201</cx:pt>
          <cx:pt idx="172">0.0040437623415349603</cx:pt>
          <cx:pt idx="173">0.00495426654048629</cx:pt>
          <cx:pt idx="174">0.0135721894579216</cx:pt>
          <cx:pt idx="175">0.0085735564040857401</cx:pt>
          <cx:pt idx="176">0.015650819461740802</cx:pt>
          <cx:pt idx="177">0.0224174502329904</cx:pt>
          <cx:pt idx="178">0.0135210362471093</cx:pt>
          <cx:pt idx="179">0.0368613089132451</cx:pt>
          <cx:pt idx="180">0.033360833985882098</cx:pt>
          <cx:pt idx="181">0.012340918776057299</cx:pt>
          <cx:pt idx="182">-0.0017622088302613899</cx:pt>
          <cx:pt idx="183">-0.026349107579499102</cx:pt>
          <cx:pt idx="184">-0.015705666288162799</cx:pt>
          <cx:pt idx="185">0.0016219172648558799</cx:pt>
          <cx:pt idx="186">-0.014925094647854201</cx:pt>
          <cx:pt idx="187">0.0024645260551526401</cx:pt>
          <cx:pt idx="188">0.0193162250914082</cx:pt>
          <cx:pt idx="189">0.0097117919723075097</cx:pt>
          <cx:pt idx="190">0.0040580137444204099</cx:pt>
          <cx:pt idx="191">0.016015991006919202</cx:pt>
          <cx:pt idx="192">0.0151754267060367</cx:pt>
          <cx:pt idx="193">0.017089884266022499</cx:pt>
          <cx:pt idx="194">0.00056156736224458395</cx:pt>
          <cx:pt idx="195">-0.0023539524133388899</cx:pt>
          <cx:pt idx="196">0.00046973465244639999</cx:pt>
          <cx:pt idx="197">-0.00013423771945920599</cx:pt>
          <cx:pt idx="198">-0.0065909835382181297</cx:pt>
          <cx:pt idx="199">-0.00497859508248478</cx:pt>
          <cx:pt idx="200">0.010174090201831</cx:pt>
          <cx:pt idx="201">-0.0035817341283589498</cx:pt>
          <cx:pt idx="202">-0.015309974135564799</cx:pt>
          <cx:pt idx="203">-0.0187867404224062</cx:pt>
          <cx:pt idx="204">0.0021184676025681999</cx:pt>
          <cx:pt idx="205">-0.0108710641250596</cx:pt>
          <cx:pt idx="206">0.00050846865189741798</cx:pt>
          <cx:pt idx="207">-0.023944014170992501</cx:pt>
          <cx:pt idx="208">0.022036997309219101</cx:pt>
          <cx:pt idx="209">0.0064369950549884097</cx:pt>
          <cx:pt idx="210">-0.0142020349412344</cx:pt>
          <cx:pt idx="211">0.0233735467182947</cx:pt>
          <cx:pt idx="212">-0.012176573179173301</cx:pt>
          <cx:pt idx="213">-0.027605066955637199</cx:pt>
          <cx:pt idx="214">-0.0165802701130628</cx:pt>
          <cx:pt idx="215">-0.00306002056861887</cx:pt>
          <cx:pt idx="216">0.0119773901012708</cx:pt>
          <cx:pt idx="217">0.029260693322830499</cx:pt>
          <cx:pt idx="218">0.022754167368121799</cx:pt>
          <cx:pt idx="219">0.020230531574588099</cx:pt>
          <cx:pt idx="220">0.0133916608410115</cx:pt>
          <cx:pt idx="221">0.013667376691268499</cx:pt>
          <cx:pt idx="222">0.0028812263151582599</cx:pt>
          <cx:pt idx="223">-0.00151553217355679</cx:pt>
          <cx:pt idx="224">0.000506438040593949</cx:pt>
          <cx:pt idx="225">-0.00121671501227492</cx:pt>
          <cx:pt idx="226">-0.0059567422249024501</cx:pt>
          <cx:pt idx="227">0.0010372035443472101</cx:pt>
          <cx:pt idx="228">0.018057214591214801</cx:pt>
          <cx:pt idx="229">-0.00020118958505537299</cx:pt>
          <cx:pt idx="230">0.0022274576344962398</cx:pt>
          <cx:pt idx="231">-0.0140168014557194</cx:pt>
          <cx:pt idx="232">0.00084925448467828397</cx:pt>
          <cx:pt idx="233">-0.015606618579069999</cx:pt>
          <cx:pt idx="234">0.023402785926956</cx:pt>
          <cx:pt idx="235">-0.0198406598827984</cx:pt>
          <cx:pt idx="236">-0.0060039857452825899</cx:pt>
          <cx:pt idx="237">0.0215883725151641</cx:pt>
          <cx:pt idx="238">-0.022115706442136802</cx:pt>
          <cx:pt idx="239">-0.0177341232533316</cx:pt>
          <cx:pt idx="240">-0.023804429185081799</cx:pt>
          <cx:pt idx="241">-0.046901466639908101</cx:pt>
          <cx:pt idx="242">-0.011919047270805699</cx:pt>
          <cx:pt idx="243">0.0405009481258587</cx:pt>
          <cx:pt idx="244">0.030810269696839001</cx:pt>
          <cx:pt idx="245">0.0131996195417471</cx:pt>
          <cx:pt idx="246">0.025757250119154699</cx:pt>
          <cx:pt idx="247">0.018482180821212099</cx:pt>
          <cx:pt idx="248">0.0086460677312819208</cx:pt>
          <cx:pt idx="249">0.0114791299066882</cx:pt>
          <cx:pt idx="250">0.0111440725484452</cx:pt>
          <cx:pt idx="251">0.00140313400082367</cx:pt>
          <cx:pt idx="252">0.00054947097562401304</cx:pt>
          <cx:pt idx="253">-0.00129354904239314</cx:pt>
          <cx:pt idx="254">-0.0012549416129835</cx:pt>
          <cx:pt idx="255">0.00896924349024876</cx:pt>
          <cx:pt idx="256">0.017034236625365799</cx:pt>
          <cx:pt idx="257">-0.0030956002782142802</cx:pt>
          <cx:pt idx="258">-0.0069611167728304904</cx:pt>
          <cx:pt idx="259">0.0065377677284558702</cx:pt>
          <cx:pt idx="260">0.0240865584002035</cx:pt>
          <cx:pt idx="261">0.030552909641204499</cx:pt>
          <cx:pt idx="262">0.037821310951925598</cx:pt>
          <cx:pt idx="263">0.046500630758128998</cx:pt>
          <cx:pt idx="264">-0.010814635847395801</cx:pt>
          <cx:pt idx="265">-0.00095222877514613603</cx:pt>
          <cx:pt idx="266">-0.0103338457426562</cx:pt>
          <cx:pt idx="267">-0.00504723888212711</cx:pt>
          <cx:pt idx="268">-0.0258309272322443</cx:pt>
          <cx:pt idx="269">-0.047036282498433897</cx:pt>
          <cx:pt idx="270">-0.035180370794798403</cx:pt>
          <cx:pt idx="271">0.030034816998845498</cx:pt>
          <cx:pt idx="272">0.037004772015280199</cx:pt>
          <cx:pt idx="273">0.025845583608060298</cx:pt>
          <cx:pt idx="274">0.024710907241629901</cx:pt>
          <cx:pt idx="275">0.026644595895490501</cx:pt>
          <cx:pt idx="276">0.0016567309171914601</cx:pt>
          <cx:pt idx="277">0.0082942490990171903</cx:pt>
          <cx:pt idx="278">-0.00382759675530567</cx:pt>
          <cx:pt idx="279">-0.011615258109139799</cx:pt>
          <cx:pt idx="280">-0.00035790877374845901</cx:pt>
          <cx:pt idx="281">-0.00040559934378435599</cx:pt>
          <cx:pt idx="282">-0.0022925672046818601</cx:pt>
          <cx:pt idx="283">0.0055212932635840201</cx:pt>
          <cx:pt idx="284">0.0094837514293029494</cx:pt>
          <cx:pt idx="285">-0.022226562431343699</cx:pt>
          <cx:pt idx="286">-0.030795828876844501</cx:pt>
          <cx:pt idx="287">0.023808621596184399</cx:pt>
          <cx:pt idx="288">0.0298625386263567</cx:pt>
          <cx:pt idx="289">0.0166588392224595</cx:pt>
          <cx:pt idx="290">0.052264870255875</cx:pt>
          <cx:pt idx="291">0.049057052746862902</cx:pt>
          <cx:pt idx="292">0.044359313598843098</cx:pt>
          <cx:pt idx="293">-0.033496646873753498</cx:pt>
          <cx:pt idx="294">0.036551873764934899</cx:pt>
          <cx:pt idx="295">-0.036716819015003101</cx:pt>
          <cx:pt idx="296">-0.018928163209296699</cx:pt>
          <cx:pt idx="297">0.00380428709155744</cx:pt>
          <cx:pt idx="298">0.032349113644959598</cx:pt>
          <cx:pt idx="299">0.031720529842405601</cx:pt>
          <cx:pt idx="300">0.031983620959530203</cx:pt>
          <cx:pt idx="301">-0.00085194569251113102</cx:pt>
          <cx:pt idx="302">-0.0085232928660002594</cx:pt>
          <cx:pt idx="303">-0.0065443818095228196</cx:pt>
          <cx:pt idx="304">-0.0422406643816573</cx:pt>
          <cx:pt idx="305">-0.022496493669223398</cx:pt>
          <cx:pt idx="306">-0.0059357385953277197</cx:pt>
          <cx:pt idx="307">-0.0020516259859410602</cx:pt>
          <cx:pt idx="308">8.9799227708691308e-06</cx:pt>
          <cx:pt idx="309">-0.00029490385683213899</cx:pt>
          <cx:pt idx="310">-0.0026430786285325698</cx:pt>
          <cx:pt idx="311">-0.0032499357767919999</cx:pt>
          <cx:pt idx="312">-0.0020380014526195701</cx:pt>
          <cx:pt idx="313">-0.036298232252744603</cx:pt>
          <cx:pt idx="314">-0.028435529166202001</cx:pt>
          <cx:pt idx="315">-0.0053967096998018297</cx:pt>
          <cx:pt idx="316">0.0157289818740124</cx:pt>
          <cx:pt idx="317">0.019200451458526599</cx:pt>
          <cx:pt idx="318">0.0225850265001604</cx:pt>
          <cx:pt idx="319">0.036981427949855698</cx:pt>
          <cx:pt idx="320">0.030376721129817</cx:pt>
          <cx:pt idx="321">-0.015480988359432599</cx:pt>
          <cx:pt idx="322">0.050956008570282103</cx:pt>
          <cx:pt idx="323">0.032816410640258802</cx:pt>
          <cx:pt idx="324">0.0276129733245459</cx:pt>
          <cx:pt idx="325">0.055754171803354798</cx:pt>
          <cx:pt idx="326">0.0606539034654709</cx:pt>
          <cx:pt idx="327">0.0306763982158984</cx:pt>
          <cx:pt idx="328">0.046544550353918503</cx:pt>
          <cx:pt idx="329">-0.027206571810252</cx:pt>
          <cx:pt idx="330">-0.0645386146456359</cx:pt>
          <cx:pt idx="331">-0.033929748259853898</cx:pt>
          <cx:pt idx="332">-0.0118440414508072</cx:pt>
          <cx:pt idx="333">0.010438588061958</cx:pt>
          <cx:pt idx="334">0.0038569519970438602</cx:pt>
          <cx:pt idx="335">8.7416020800762403e-05</cx:pt>
          <cx:pt idx="336">6.1301360695159004e-05</cx:pt>
          <cx:pt idx="337">-0.00104356105007495</cx:pt>
          <cx:pt idx="338">-0.00091977280372284198</cx:pt>
          <cx:pt idx="339">-0.0058435794308398896</cx:pt>
          <cx:pt idx="340">-0.0061721696318978603</cx:pt>
          <cx:pt idx="341">-0.0311057829622064</cx:pt>
          <cx:pt idx="342">-0.019303600009480001</cx:pt>
          <cx:pt idx="343">-0.013246878547890899</cx:pt>
          <cx:pt idx="344">-0.038542344916108098</cx:pt>
          <cx:pt idx="345">0.00167734068967899</cx:pt>
          <cx:pt idx="346">0.0050267317349214297</cx:pt>
          <cx:pt idx="347">0.029685250444047798</cx:pt>
          <cx:pt idx="348">0.016256370871538701</cx:pt>
          <cx:pt idx="349">0.049172809238321999</cx:pt>
          <cx:pt idx="350">0.108284750776795</cx:pt>
          <cx:pt idx="351">0.095729122277929402</cx:pt>
          <cx:pt idx="352">0.061331691688723898</cx:pt>
          <cx:pt idx="353">0.121567204857226</cx:pt>
          <cx:pt idx="354">0.027989151361449999</cx:pt>
          <cx:pt idx="355">0.0082081516549160002</cx:pt>
          <cx:pt idx="356">-0.042111572920933302</cx:pt>
          <cx:pt idx="357">-0.064828066738595702</cx:pt>
          <cx:pt idx="358">-0.056805150179370302</cx:pt>
          <cx:pt idx="359">-0.029405222908308298</cx:pt>
          <cx:pt idx="360">-0.022631673125327299</cx:pt>
          <cx:pt idx="361">-0.0075173842156200498</cx:pt>
          <cx:pt idx="362">-0.0042601477904889596</cx:pt>
          <cx:pt idx="363">-0.0017251878138447</cx:pt>
          <cx:pt idx="364">-0.00056921485832953902</cx:pt>
          <cx:pt idx="365">-0.00150633892444475</cx:pt>
          <cx:pt idx="366">-0.00132750531892945</cx:pt>
          <cx:pt idx="367">-0.00992544764741762</cx:pt>
          <cx:pt idx="368">-0.027595818281116201</cx:pt>
          <cx:pt idx="369">-0.0568806350372425</cx:pt>
          <cx:pt idx="370">-0.046209223471508902</cx:pt>
          <cx:pt idx="371">-0.022708581935713599</cx:pt>
          <cx:pt idx="372">-0.041356224900779802</cx:pt>
          <cx:pt idx="373">-0.063565944858605894</cx:pt>
          <cx:pt idx="374">-0.091397608235938496</cx:pt>
          <cx:pt idx="375">0.032874119681781201</cx:pt>
          <cx:pt idx="376">0.062431937708095998</cx:pt>
          <cx:pt idx="377">0.084012365512731599</cx:pt>
          <cx:pt idx="378">0.14970969435342801</cx:pt>
          <cx:pt idx="379">0.13242795561656201</cx:pt>
          <cx:pt idx="380">0.091278887735992603</cx:pt>
          <cx:pt idx="381">0.100821378741432</cx:pt>
          <cx:pt idx="382">0.0062906738999470796</cx:pt>
          <cx:pt idx="383">-0.019442945051028001</cx:pt>
          <cx:pt idx="384">-0.015740146817913699</cx:pt>
          <cx:pt idx="385">-0.069878480943778798</cx:pt>
          <cx:pt idx="386">-0.058314422996211202</cx:pt>
          <cx:pt idx="387">-0.0477234557263174</cx:pt>
          <cx:pt idx="388">-0.037809441082530697</cx:pt>
          <cx:pt idx="389">-0.0078772875979062403</cx:pt>
          <cx:pt idx="390">-0.0011304090752407201</cx:pt>
          <cx:pt idx="391">0.00072236318650590605</cx:pt>
          <cx:pt idx="392">0.00024153514233883299</cx:pt>
          <cx:pt idx="393">-0.0010823123335268201</cx:pt>
          <cx:pt idx="394">-0.0010055920464271499</cx:pt>
          <cx:pt idx="395">-0.0107202494020192</cx:pt>
          <cx:pt idx="396">-0.034753208522912402</cx:pt>
          <cx:pt idx="397">-0.068690592231911804</cx:pt>
          <cx:pt idx="398">-0.077634723574544498</cx:pt>
          <cx:pt idx="399">-0.073465915487535199</cx:pt>
          <cx:pt idx="400">-0.101626320143704</cx:pt>
          <cx:pt idx="401">-0.095890681710738099</cx:pt>
          <cx:pt idx="402">-0.067762593443358707</cx:pt>
          <cx:pt idx="403">-0.0053145975614861101</cx:pt>
          <cx:pt idx="404">0.034354236800091101</cx:pt>
          <cx:pt idx="405">0.072030708235283597</cx:pt>
          <cx:pt idx="406">0.10872458465202101</cx:pt>
          <cx:pt idx="407">0.035340004366446499</cx:pt>
          <cx:pt idx="408">0.0383749638381898</cx:pt>
          <cx:pt idx="409">0.032547248360986901</cx:pt>
          <cx:pt idx="410">-0.0472115221614871</cx:pt>
          <cx:pt idx="411">-0.049132627162974903</cx:pt>
          <cx:pt idx="412">-0.046028436231237702</cx:pt>
          <cx:pt idx="413">-0.025088947857805299</cx:pt>
          <cx:pt idx="414">-0.036944172186024998</cx:pt>
          <cx:pt idx="415">-0.047110748272472303</cx:pt>
          <cx:pt idx="416">-0.018809227052609401</cx:pt>
          <cx:pt idx="417">0.0029281790183412</cx:pt>
          <cx:pt idx="418">0.000311264447925707</cx:pt>
          <cx:pt idx="419">-0.00032336398664578798</cx:pt>
          <cx:pt idx="420">0.000216918944740135</cx:pt>
          <cx:pt idx="421">-0.0014522641632999701</cx:pt>
          <cx:pt idx="422">0.00099415941353140909</cx:pt>
          <cx:pt idx="423">-0.0066804417685354198</cx:pt>
          <cx:pt idx="424">-0.023763785769834601</cx:pt>
          <cx:pt idx="425">-0.070159507953075295</cx:pt>
          <cx:pt idx="426">-0.081969924450502801</cx:pt>
          <cx:pt idx="427">-0.049088411889111103</cx:pt>
          <cx:pt idx="428">-0.039815420267084997</cx:pt>
          <cx:pt idx="429">-0.0632533082258908</cx:pt>
          <cx:pt idx="430">-0.0672491968951687</cx:pt>
          <cx:pt idx="431">-0.032939039198338897</cx:pt>
          <cx:pt idx="432">-0.026861372802149099</cx:pt>
          <cx:pt idx="433">0.048706300695329302</cx:pt>
          <cx:pt idx="434">0.048061718440221599</cx:pt>
          <cx:pt idx="435">-0.042376847435447403</cx:pt>
          <cx:pt idx="436">-0.016726757661968399</cx:pt>
          <cx:pt idx="437">-0.053044710695163498</cx:pt>
          <cx:pt idx="438">-0.025952931435927001</cx:pt>
          <cx:pt idx="439">-0.050159791544884397</cx:pt>
          <cx:pt idx="440">-0.0376867941185971</cx:pt>
          <cx:pt idx="441">-0.014736476340915799</cx:pt>
          <cx:pt idx="442">-0.0047703347846185604</cx:pt>
          <cx:pt idx="443">-0.0279433608955027</cx:pt>
          <cx:pt idx="444">-0.0026713477866383102</cx:pt>
          <cx:pt idx="445">0.012823543960095799</cx:pt>
          <cx:pt idx="446">0.00151508497544363</cx:pt>
          <cx:pt idx="447">-0.00018562624927676301</cx:pt>
          <cx:pt idx="448">0.00015313113292928</cx:pt>
          <cx:pt idx="449">-0.00056829867861197701</cx:pt>
          <cx:pt idx="450">0.0018051730417416099</cx:pt>
          <cx:pt idx="451">-0.00200129318962419</cx:pt>
          <cx:pt idx="452">-0.021475093729128002</cx:pt>
          <cx:pt idx="453">-0.0692378427685756</cx:pt>
          <cx:pt idx="454">-0.043105838950549799</cx:pt>
          <cx:pt idx="455">-0.015129741916958799</cx:pt>
          <cx:pt idx="456">-0.044372710995399502</cx:pt>
          <cx:pt idx="457">-0.042733797310614698</cx:pt>
          <cx:pt idx="458">-0.047658916111155102</cx:pt>
          <cx:pt idx="459">-0.047397514102016702</cx:pt>
          <cx:pt idx="460">-0.040531180080354598</cx:pt>
          <cx:pt idx="461">-0.025512989306193098</cx:pt>
          <cx:pt idx="462">-0.012164445118177899</cx:pt>
          <cx:pt idx="463">-0.066419282615522199</cx:pt>
          <cx:pt idx="464">-0.062586144276224207</cx:pt>
          <cx:pt idx="465">-0.054525865788722899</cx:pt>
          <cx:pt idx="466">-0.00118829978130155</cx:pt>
          <cx:pt idx="467">-0.022729095190283599</cx:pt>
          <cx:pt idx="468">-0.031150928775691401</cx:pt>
          <cx:pt idx="469">-0.028684817301484301</cx:pt>
          <cx:pt idx="470">-0.0149999335285671</cx:pt>
          <cx:pt idx="471">0.0049536314929787603</cx:pt>
          <cx:pt idx="472">0.014573086994518</cx:pt>
          <cx:pt idx="473">0.0059099187140623901</cx:pt>
          <cx:pt idx="474">-0.00259307877299534</cx:pt>
          <cx:pt idx="475">-0.0020435021394648299</cx:pt>
          <cx:pt idx="476">-0.00072806054737365204</cx:pt>
          <cx:pt idx="477">-4.4485263613165102e-05</cx:pt>
          <cx:pt idx="478">0.0023164601693589702</cx:pt>
          <cx:pt idx="479">0.00024833160859817302</cx:pt>
          <cx:pt idx="480">-0.0089650266025602492</cx:pt>
          <cx:pt idx="481">-0.0340205066428627</cx:pt>
          <cx:pt idx="482">-0.0099626426306143098</cx:pt>
          <cx:pt idx="483">0.0143630036371582</cx:pt>
          <cx:pt idx="484">0.0101190132124221</cx:pt>
          <cx:pt idx="485">-0.054298063104485997</cx:pt>
          <cx:pt idx="486">-0.068053031403216405</cx:pt>
          <cx:pt idx="487">-0.068562783428878601</cx:pt>
          <cx:pt idx="488">-0.077989800881788293</cx:pt>
          <cx:pt idx="489">-0.086338715313809905</cx:pt>
          <cx:pt idx="490">-0.062236481154370298</cx:pt>
          <cx:pt idx="491">-0.094033874048388894</cx:pt>
          <cx:pt idx="492">-0.016253646947439401</cx:pt>
          <cx:pt idx="493">-0.032956377020764198</cx:pt>
          <cx:pt idx="494">-0.039350970311793798</cx:pt>
          <cx:pt idx="495">-0.0070391697447680698</cx:pt>
          <cx:pt idx="496">-0.0243493252131105</cx:pt>
          <cx:pt idx="497">-0.025391888336868399</cx:pt>
          <cx:pt idx="498">-0.0068333931306902799</cx:pt>
          <cx:pt idx="499">0.033291261276674602</cx:pt>
          <cx:pt idx="500">0.0187016283752478</cx:pt>
          <cx:pt idx="501">-0.0036019999305824698</cx:pt>
          <cx:pt idx="502">-0.0021199640630368802</cx:pt>
          <cx:pt idx="503">-0.00035465976531140697</cx:pt>
          <cx:pt idx="504">-0.00040574832174060502</cx:pt>
          <cx:pt idx="505">-0.00055634428085043705</cx:pt>
          <cx:pt idx="506">0.00271397814730805</cx:pt>
          <cx:pt idx="507">0.0051556053306318203</cx:pt>
          <cx:pt idx="508">0.0046005228611339299</cx:pt>
          <cx:pt idx="509">-0.00040182831065243597</cx:pt>
          <cx:pt idx="510">0.0116810957659333</cx:pt>
          <cx:pt idx="511">0.016175341106376799</cx:pt>
          <cx:pt idx="512">-0.015786675110777498</cx:pt>
          <cx:pt idx="513">-0.027629352772892302</cx:pt>
          <cx:pt idx="514">-0.054140166542383197</cx:pt>
          <cx:pt idx="515">-0.072992166327470201</cx:pt>
          <cx:pt idx="516">-0.126002667294311</cx:pt>
          <cx:pt idx="517">-0.089693973825294301</cx:pt>
          <cx:pt idx="518">-0.081161997694697396</cx:pt>
          <cx:pt idx="519">-0.047914162137665001</cx:pt>
          <cx:pt idx="520">0.0083421685233010402</cx:pt>
          <cx:pt idx="521">0.0010498372600620501</cx:pt>
          <cx:pt idx="522">-0.052747306476199497</cx:pt>
          <cx:pt idx="523">0.0046522191272779902</cx:pt>
          <cx:pt idx="524">0.018295411335991701</cx:pt>
          <cx:pt idx="525">-0.025011749223775501</cx:pt>
          <cx:pt idx="526">0.00114670715430389</cx:pt>
          <cx:pt idx="527">0.035956324616565498</cx:pt>
          <cx:pt idx="528">0.00911357194311419</cx:pt>
          <cx:pt idx="529">0.0010645474527712501</cx:pt>
          <cx:pt idx="530">-0.0011216857699129501</cx:pt>
          <cx:pt idx="531">0.00047889373705374598</cx:pt>
          <cx:pt idx="532">-0.00021588312544980299</cx:pt>
          <cx:pt idx="533">-0.00160125259424658</cx:pt>
          <cx:pt idx="534">0.0013123136557445199</cx:pt>
          <cx:pt idx="535">0.0045410928276933696</cx:pt>
          <cx:pt idx="536">0.011409270254188199</cx:pt>
          <cx:pt idx="537">0.0051092680314025604</cx:pt>
          <cx:pt idx="538">0.0149131204324114</cx:pt>
          <cx:pt idx="539">0.0310426370313465</cx:pt>
          <cx:pt idx="540">0.0020533863962622001</cx:pt>
          <cx:pt idx="541">-0.00088158223688678005</cx:pt>
          <cx:pt idx="542">-0.026284553020656298</cx:pt>
          <cx:pt idx="543">-0.089682581413677201</cx:pt>
          <cx:pt idx="544">-0.093551445407460299</cx:pt>
          <cx:pt idx="545">-0.0585860363119243</cx:pt>
          <cx:pt idx="546">-0.058330002247675199</cx:pt>
          <cx:pt idx="547">0.041567281350951397</cx:pt>
          <cx:pt idx="548">0.057617126186458402</cx:pt>
          <cx:pt idx="549">0.041462592503864401</cx:pt>
          <cx:pt idx="550">-0.0106637798912165</cx:pt>
          <cx:pt idx="551">0.023738896671442501</cx:pt>
          <cx:pt idx="552">0.015878232856764499</cx:pt>
          <cx:pt idx="553">-0.000101790749975939</cx:pt>
          <cx:pt idx="554">0.018967111125597302</cx:pt>
          <cx:pt idx="555">0.034299612150378897</cx:pt>
          <cx:pt idx="556">-0.0058494354722437702</cx:pt>
          <cx:pt idx="557">0.0049216512004716202</cx:pt>
          <cx:pt idx="558">-0.0021373621144400298</cx:pt>
          <cx:pt idx="559">-0.00031797571904289501</cx:pt>
          <cx:pt idx="560">-0.00075873040074989897</cx:pt>
          <cx:pt idx="561">-0.00020820598338283899</cx:pt>
          <cx:pt idx="562">0.00051511984997194003</cx:pt>
          <cx:pt idx="563">0.0056943092646355104</cx:pt>
          <cx:pt idx="564">0.024119145196327799</cx:pt>
          <cx:pt idx="565">-0.0059187000360331598</cx:pt>
          <cx:pt idx="566">0.031381471131499701</cx:pt>
          <cx:pt idx="567">0.037260967667388102</cx:pt>
          <cx:pt idx="568">0.0055025339806605402</cx:pt>
          <cx:pt idx="569">-0.0048996147518152204</cx:pt>
          <cx:pt idx="570">0.024359580342080502</cx:pt>
          <cx:pt idx="571">0.022079152096553201</cx:pt>
          <cx:pt idx="572">0.0120949807595026</cx:pt>
          <cx:pt idx="573">-0.0074018783414848202</cx:pt>
          <cx:pt idx="574">0.0138018855991737</cx:pt>
          <cx:pt idx="575">0.027941885635954799</cx:pt>
          <cx:pt idx="576">0.034226727520209201</cx:pt>
          <cx:pt idx="577">0.0055143470121866</cx:pt>
          <cx:pt idx="578">0.039206717893758902</cx:pt>
          <cx:pt idx="579">0.029061984725988602</cx:pt>
          <cx:pt idx="580">0.037797060439307001</cx:pt>
          <cx:pt idx="581">0.019999623323851801</cx:pt>
          <cx:pt idx="582">0.027458045142620201</cx:pt>
          <cx:pt idx="583">0.014782440165886399</cx:pt>
          <cx:pt idx="584">-0.0037050605617816599</cx:pt>
          <cx:pt idx="585">0.00099398753292263007</cx:pt>
          <cx:pt idx="586">9.4936460480212406e-05</cx:pt>
          <cx:pt idx="587">0.00026117597007774799</cx:pt>
          <cx:pt idx="588">0.00042884349514027398</cx:pt>
          <cx:pt idx="589">0.000153483383379439</cx:pt>
          <cx:pt idx="590">5.1332442260231701e-05</cx:pt>
          <cx:pt idx="591">0.0072198195583238504</cx:pt>
          <cx:pt idx="592">0.023199053585322</cx:pt>
          <cx:pt idx="593">0.012587863774013301</cx:pt>
          <cx:pt idx="594">0.052032468795441697</cx:pt>
          <cx:pt idx="595">0.060999255831181397</cx:pt>
          <cx:pt idx="596">0.0207728729424571</cx:pt>
          <cx:pt idx="597">0.020942295346159798</cx:pt>
          <cx:pt idx="598">0.018514450413347001</cx:pt>
          <cx:pt idx="599">0.058069233930615499</cx:pt>
          <cx:pt idx="600">0.066877604172754596</cx:pt>
          <cx:pt idx="601">0.080337076216108402</cx:pt>
          <cx:pt idx="602">0.048274457046296099</cx:pt>
          <cx:pt idx="603">0.032023499803432998</cx:pt>
          <cx:pt idx="604">-0.028820828651646601</cx:pt>
          <cx:pt idx="605">-0.015126943863107801</cx:pt>
          <cx:pt idx="606">-0.021987962227895501</cx:pt>
          <cx:pt idx="607">0.0036504640612961999</cx:pt>
          <cx:pt idx="608">0.0198670633825027</cx:pt>
          <cx:pt idx="609">-0.0094140356316757094</cx:pt>
          <cx:pt idx="610">-0.014031869578841699</cx:pt>
          <cx:pt idx="611">-0.026609639926945199</cx:pt>
          <cx:pt idx="612">-0.0089672762473005704</cx:pt>
          <cx:pt idx="613">0.0018614709507397101</cx:pt>
          <cx:pt idx="614">-0.00041183942362479399</cx:pt>
          <cx:pt idx="615">-0.00022106721001295999</cx:pt>
          <cx:pt idx="616">-0.00056966224073727297</cx:pt>
          <cx:pt idx="617">0.00016021349685376099</cx:pt>
          <cx:pt idx="618">0.00064378121712331299</cx:pt>
          <cx:pt idx="619">0.0023065396983215402</cx:pt>
          <cx:pt idx="620">0.0209614292729167</cx:pt>
          <cx:pt idx="621">0.026951905029051801</cx:pt>
          <cx:pt idx="622">0.049513762620000297</cx:pt>
          <cx:pt idx="623">0.045527274120703898</cx:pt>
          <cx:pt idx="624">-0.00288622682340003</cx:pt>
          <cx:pt idx="625">-0.029601686965649202</cx:pt>
          <cx:pt idx="626">-0.021823644290159101</cx:pt>
          <cx:pt idx="627">0.034043144601014798</cx:pt>
          <cx:pt idx="628">0.0073423244450157897</cx:pt>
          <cx:pt idx="629">0.048567837923076597</cx:pt>
          <cx:pt idx="630">0.036045574593099899</cx:pt>
          <cx:pt idx="631">-0.011619173150897701</cx:pt>
          <cx:pt idx="632">-0.024636246841157498</cx:pt>
          <cx:pt idx="633">-0.0308021604916742</cx:pt>
          <cx:pt idx="634">-0.036868450911526199</cx:pt>
          <cx:pt idx="635">-0.0274023483714886</cx:pt>
          <cx:pt idx="636">-0.0060980546839877296</cx:pt>
          <cx:pt idx="637">-0.038304060215648902</cx:pt>
          <cx:pt idx="638">-0.026318525022430199</cx:pt>
          <cx:pt idx="639">-0.028312591668362599</cx:pt>
          <cx:pt idx="640">-0.0057729806286920598</cx:pt>
          <cx:pt idx="641">0.0059079726932206996</cx:pt>
          <cx:pt idx="642">-0.00076715176135648501</cx:pt>
          <cx:pt idx="643">0.000128068112690442</cx:pt>
          <cx:pt idx="644">0.000163775241912586</cx:pt>
          <cx:pt idx="645">0.00038363392125735098</cx:pt>
          <cx:pt idx="646">0.00080221449652806995</cx:pt>
          <cx:pt idx="647">-0.0023964250832787699</cx:pt>
          <cx:pt idx="648">-0.00273151207990238</cx:pt>
          <cx:pt idx="649">-0.0015114346531191201</cx:pt>
          <cx:pt idx="650">-0.0057178833849819699</cx:pt>
          <cx:pt idx="651">0.0020188493398556502</cx:pt>
          <cx:pt idx="652">-0.0101724487130158</cx:pt>
          <cx:pt idx="653">-0.037909676925095698</cx:pt>
          <cx:pt idx="654">-0.072892438404454502</cx:pt>
          <cx:pt idx="655">-0.050981107736149799</cx:pt>
          <cx:pt idx="656">0.0015247121483543101</cx:pt>
          <cx:pt idx="657">0.025061479414493701</cx:pt>
          <cx:pt idx="658">-0.056811708848617602</cx:pt>
          <cx:pt idx="659">-0.0151523913970805</cx:pt>
          <cx:pt idx="660">0.0119892409274437</cx:pt>
          <cx:pt idx="661">-0.00461257853504246</cx:pt>
          <cx:pt idx="662">-0.017474133567179299</cx:pt>
          <cx:pt idx="663">-0.0186742504583783</cx:pt>
          <cx:pt idx="664">-0.027359809077754</cx:pt>
          <cx:pt idx="665">-0.034489807407044201</cx:pt>
          <cx:pt idx="666">-0.019183191277227198</cx:pt>
          <cx:pt idx="667">-0.0178945883757585</cx:pt>
          <cx:pt idx="668">-0.0038320278807148899</cx:pt>
          <cx:pt idx="669">0.0032411551130484299</cx:pt>
          <cx:pt idx="670">-0.00098183374853036496</cx:pt>
          <cx:pt idx="671">8.5013844070692105e-05</cx:pt>
          <cx:pt idx="672">0.000371960799863842</cx:pt>
          <cx:pt idx="673">0.000404168739792925</cx:pt>
          <cx:pt idx="674">0.00054025424639934905</cx:pt>
          <cx:pt idx="675">-0.00041664684659006</cx:pt>
          <cx:pt idx="676">-0.0050790938851048304</cx:pt>
          <cx:pt idx="677">-0.021370131695013499</cx:pt>
          <cx:pt idx="678">-0.0093351263165672906</cx:pt>
          <cx:pt idx="679">-0.0025269438349384602</cx:pt>
          <cx:pt idx="680">0.0081588704618264507</cx:pt>
          <cx:pt idx="681">0.011424658650509401</cx:pt>
          <cx:pt idx="682">-0.0037638633072106902</cx:pt>
          <cx:pt idx="683">-0.012269840052421099</cx:pt>
          <cx:pt idx="684">-0.0062402277668427699</cx:pt>
          <cx:pt idx="685">-0.047385552053807498</cx:pt>
          <cx:pt idx="686">-0.076295650104150195</cx:pt>
          <cx:pt idx="687">-0.022481911894643099</cx:pt>
          <cx:pt idx="688">-0.019445342054902701</cx:pt>
          <cx:pt idx="689">-0.048966933180098898</cx:pt>
          <cx:pt idx="690">-0.028993661194823099</cx:pt>
          <cx:pt idx="691">-0.020734270076994198</cx:pt>
          <cx:pt idx="692">-0.0218148047894123</cx:pt>
          <cx:pt idx="693">-0.0217570347862572</cx:pt>
          <cx:pt idx="694">-0.023239863018396398</cx:pt>
          <cx:pt idx="695">-0.0153440869351414</cx:pt>
          <cx:pt idx="696">-0.0060090158993365596</cx:pt>
          <cx:pt idx="697">-0.00186220242599654</cx:pt>
          <cx:pt idx="698">-0.00081231282626009998</cx:pt>
          <cx:pt idx="699">0.0014482317756089999</cx:pt>
          <cx:pt idx="700">0.000137683340503358</cx:pt>
          <cx:pt idx="701">-0.000107330593460833</cx:pt>
          <cx:pt idx="702">0.000489320181869811</cx:pt>
          <cx:pt idx="703">-0.00203059385426163</cx:pt>
          <cx:pt idx="704">-0.0106680216073529</cx:pt>
          <cx:pt idx="705">-0.0115921188281183</cx:pt>
          <cx:pt idx="706">-0.0072396435908381003</cx:pt>
          <cx:pt idx="707">-0.0107255552609607</cx:pt>
          <cx:pt idx="708">0.012318817253892301</cx:pt>
          <cx:pt idx="709">0.039838808823418802</cx:pt>
          <cx:pt idx="710">0.039264541025745801</cx:pt>
          <cx:pt idx="711">0.016483814877769301</cx:pt>
          <cx:pt idx="712">0.0396304345276993</cx:pt>
          <cx:pt idx="713">0.015696953733449499</cx:pt>
          <cx:pt idx="714">0.019792968839119102</cx:pt>
          <cx:pt idx="715">-0.017476076220893699</cx:pt>
          <cx:pt idx="716">0.00040937055963741599</cx:pt>
          <cx:pt idx="717">0.029844893899341699</cx:pt>
          <cx:pt idx="718">0.01850338700358</cx:pt>
          <cx:pt idx="719">0.0093878607256015403</cx:pt>
          <cx:pt idx="720">-0.00129728837714932</cx:pt>
          <cx:pt idx="721">-0.0086436648668295792</cx:pt>
          <cx:pt idx="722">-0.0152552614576225</cx:pt>
          <cx:pt idx="723">-0.010746840123842499</cx:pt>
          <cx:pt idx="724">-0.0036300620629245699</cx:pt>
          <cx:pt idx="725">-0.000440083107604222</cx:pt>
          <cx:pt idx="726">0.00049268807990777497</cx:pt>
          <cx:pt idx="727">-0.000140767715026939</cx:pt>
          <cx:pt idx="728">-0.000433895382122146</cx:pt>
          <cx:pt idx="729">-0.00018011468699096701</cx:pt>
          <cx:pt idx="730">0.00102076627502625</cx:pt>
          <cx:pt idx="731">-0.0013021252599037</cx:pt>
          <cx:pt idx="732">-0.00071590687683634896</cx:pt>
          <cx:pt idx="733">0.00158761586609179</cx:pt>
          <cx:pt idx="734">0.00326265622228498</cx:pt>
          <cx:pt idx="735">0.0061168901948799098</cx:pt>
          <cx:pt idx="736">0.011941588768278799</cx:pt>
          <cx:pt idx="737">0.026214447376562401</cx:pt>
          <cx:pt idx="738">0.0301276598850896</cx:pt>
          <cx:pt idx="739">0.030049057239071301</cx:pt>
          <cx:pt idx="740">0.027255794123654101</cx:pt>
          <cx:pt idx="741">0.00562178195318407</cx:pt>
          <cx:pt idx="742">0.024344073931021601</cx:pt>
          <cx:pt idx="743">0.027950549950448499</cx:pt>
          <cx:pt idx="744">0.020473775225005899</cx:pt>
          <cx:pt idx="745">0.025702782838109402</cx:pt>
          <cx:pt idx="746">0.0138836693748379</cx:pt>
          <cx:pt idx="747">-0.000544567080286085</cx:pt>
          <cx:pt idx="748">-0.00131388406797156</cx:pt>
          <cx:pt idx="749">0.00048760425503873198</cx:pt>
          <cx:pt idx="750">0.0010707329534746801</cx:pt>
          <cx:pt idx="751">0.00018542593888615599</cx:pt>
          <cx:pt idx="752">0.00084173931797988698</cx:pt>
          <cx:pt idx="753">-0.00071918470843348797</cx:pt>
          <cx:pt idx="754">-0.00015235530913046801</cx:pt>
          <cx:pt idx="755">0.00013952051953590301</cx:pt>
          <cx:pt idx="756">3.9013161711058397e-05</cx:pt>
          <cx:pt idx="757">0.00016319536174709301</cx:pt>
          <cx:pt idx="758">-7.6067857097358502e-05</cx:pt>
          <cx:pt idx="759">0.00075546979243667795</cx:pt>
          <cx:pt idx="760">0.00028333839502094402</cx:pt>
          <cx:pt idx="761">0.00087300826188650303</cx:pt>
          <cx:pt idx="762">0.00012534018050389199</cx:pt>
          <cx:pt idx="763">1.75907908415093e-05</cx:pt>
          <cx:pt idx="764">-0.00088861683793822895</cx:pt>
          <cx:pt idx="765">7.6127638536984204e-05</cx:pt>
          <cx:pt idx="766">-0.00103214131786272</cx:pt>
          <cx:pt idx="767">0.0027759074155575001</cx:pt>
          <cx:pt idx="768">0.0046672080391831298</cx:pt>
          <cx:pt idx="769">0.0019090225446961901</cx:pt>
          <cx:pt idx="770">0.010281234284819399</cx:pt>
          <cx:pt idx="771">0.0075086329606023601</cx:pt>
          <cx:pt idx="772">0.00190363190791617</cx:pt>
          <cx:pt idx="773">0.00072622389404163404</cx:pt>
          <cx:pt idx="774">-0.00042158288394848498</cx:pt>
          <cx:pt idx="775">-0.0013932118095700699</cx:pt>
          <cx:pt idx="776">-0.00053041782897132305</cx:pt>
          <cx:pt idx="777">-0.000154498320601997</cx:pt>
          <cx:pt idx="778">0.000151162105551223</cx:pt>
          <cx:pt idx="779">-0.00032948063790880602</cx:pt>
          <cx:pt idx="780">0.000236762004147114</cx:pt>
          <cx:pt idx="781">0.00058634564573415695</cx:pt>
          <cx:pt idx="782">0.00077599032166347304</cx:pt>
          <cx:pt idx="783">0.00039495773300285398</cx:pt>
        </cx:lvl>
      </cx:numDim>
    </cx:data>
    <cx:data id="183">
      <cx:numDim type="val">
        <cx:f>'001_WA_F - 副本'!$GB$1:$GB$784</cx:f>
        <cx:lvl ptCount="784" formatCode="0.00E+00">
          <cx:pt idx="0">4.4666262444564903e-06</cx:pt>
          <cx:pt idx="1">0.000609218735958661</cx:pt>
          <cx:pt idx="2">-2.0580825067500499e-05</cx:pt>
          <cx:pt idx="3">0.00029537325215909399</cx:pt>
          <cx:pt idx="4">-0.00070087231252948597</cx:pt>
          <cx:pt idx="5">-2.99618349968679e-05</cx:pt>
          <cx:pt idx="6">8.7992627090846397e-06</cx:pt>
          <cx:pt idx="7">-7.5910990630413403e-05</cx:pt>
          <cx:pt idx="8">0.00029134929920147999</cx:pt>
          <cx:pt idx="9">-0.00026717526207360601</cx:pt>
          <cx:pt idx="10">0.00043859006592520099</cx:pt>
          <cx:pt idx="11">0.00027055909416486202</cx:pt>
          <cx:pt idx="12">0.00073293358655841497</cx:pt>
          <cx:pt idx="13">0.00041762086969127701</cx:pt>
          <cx:pt idx="14">0.00027957554976740099</cx:pt>
          <cx:pt idx="15">4.6737236041545301e-05</cx:pt>
          <cx:pt idx="16">-0.00098932347828284309</cx:pt>
          <cx:pt idx="17">0.00056328613542995704</cx:pt>
          <cx:pt idx="18">-0.00051767357543408099</cx:pt>
          <cx:pt idx="19">-0.00022688152725234501</cx:pt>
          <cx:pt idx="20">0.00055071836526020301</cx:pt>
          <cx:pt idx="21">3.7486063034407101e-05</cx:pt>
          <cx:pt idx="22">0.00046565309342305402</cx:pt>
          <cx:pt idx="23">0.00017213402656246401</cx:pt>
          <cx:pt idx="24">0.00065731572310831704</cx:pt>
          <cx:pt idx="25">-2.9902512453184301e-05</cx:pt>
          <cx:pt idx="26">-0.00038337788453045698</cx:pt>
          <cx:pt idx="27">-0.00040275228212692001</cx:pt>
          <cx:pt idx="28">0.00064133403142265302</cx:pt>
          <cx:pt idx="29">-0.00026579469144501601</cx:pt>
          <cx:pt idx="30">0.000527289278353374</cx:pt>
          <cx:pt idx="31">0.000212709937730285</cx:pt>
          <cx:pt idx="32">-0.000158107018843286</cx:pt>
          <cx:pt idx="33">-0.00046826278661560501</cx:pt>
          <cx:pt idx="34">0.00057855924220749102</cx:pt>
          <cx:pt idx="35">-0.00035968381108750198</cx:pt>
          <cx:pt idx="36">-0.00140599888272523</cx:pt>
          <cx:pt idx="37">-0.00070617547732339096</cx:pt>
          <cx:pt idx="38">-0.00198584247085079</cx:pt>
          <cx:pt idx="39">-0.00403458444584813</cx:pt>
          <cx:pt idx="40">-0.0025638436471967698</cx:pt>
          <cx:pt idx="41">-0.0021377152722008301</cx:pt>
          <cx:pt idx="42">-0.0020248830803699801</cx:pt>
          <cx:pt idx="43">-0.00155867292225554</cx:pt>
          <cx:pt idx="44">-0.00025689284999203102</cx:pt>
          <cx:pt idx="45">-0.0015725357157118001</cx:pt>
          <cx:pt idx="46">-0.0012709912551016099</cx:pt>
          <cx:pt idx="47">-0.00040161157268036099</cx:pt>
          <cx:pt idx="48">-0.0019070407636719701</cx:pt>
          <cx:pt idx="49">-0.0041495668463803603</cx:pt>
          <cx:pt idx="50">-0.0011266193746926</cx:pt>
          <cx:pt idx="51">-0.000231229130037096</cx:pt>
          <cx:pt idx="52">0.000331383284645362</cx:pt>
          <cx:pt idx="53">-4.5875075871190797e-05</cx:pt>
          <cx:pt idx="54">-0.00032481446608712602</cx:pt>
          <cx:pt idx="55">-0.00037602124280001998</cx:pt>
          <cx:pt idx="56">0.00012137803036213401</cx:pt>
          <cx:pt idx="57">-0.00036669644620683202</cx:pt>
          <cx:pt idx="58">-0.00051544880650265996</cx:pt>
          <cx:pt idx="59">-0.00072148261164335105</cx:pt>
          <cx:pt idx="60">5.7943589764016802e-06</cx:pt>
          <cx:pt idx="61">-0.00014362771017776199</cx:pt>
          <cx:pt idx="62">-0.0019218775399942</cx:pt>
          <cx:pt idx="63">-0.0037252872264463802</cx:pt>
          <cx:pt idx="64">2.98349261613776e-05</cx:pt>
          <cx:pt idx="65">0.011500618381096599</cx:pt>
          <cx:pt idx="66">0.0080577303341285607</cx:pt>
          <cx:pt idx="67">-0.0075661417360695796</cx:pt>
          <cx:pt idx="68">-0.024186890155313799</cx:pt>
          <cx:pt idx="69">-0.035274976546280597</cx:pt>
          <cx:pt idx="70">-0.011539553480242</cx:pt>
          <cx:pt idx="71">-0.0067817345762847302</cx:pt>
          <cx:pt idx="72">-0.0148826296742462</cx:pt>
          <cx:pt idx="73">-0.0090936998037577498</cx:pt>
          <cx:pt idx="74">-0.0094967719110094998</cx:pt>
          <cx:pt idx="75">-0.0071645910184543696</cx:pt>
          <cx:pt idx="76">-0.00640040983965389</cx:pt>
          <cx:pt idx="77">-0.0074117148638365203</cx:pt>
          <cx:pt idx="78">-0.0054198670886352598</cx:pt>
          <cx:pt idx="79">-0.00017110804844032399</cx:pt>
          <cx:pt idx="80">0.0034777921862826</cx:pt>
          <cx:pt idx="81">0.0030065349956460001</cx:pt>
          <cx:pt idx="82">0.00041911053140182097</cx:pt>
          <cx:pt idx="83">-0.00049040409441631998</cx:pt>
          <cx:pt idx="84">3.5037740826413601e-07</cx:pt>
          <cx:pt idx="85">-3.2148370455259497e-05</cx:pt>
          <cx:pt idx="86">6.4510332886002899e-06</cx:pt>
          <cx:pt idx="87">-6.0630675607238503e-05</cx:pt>
          <cx:pt idx="88">0.00061085632775737897</cx:pt>
          <cx:pt idx="89">-0.00077201945145401402</cx:pt>
          <cx:pt idx="90">-0.0034743695809558999</cx:pt>
          <cx:pt idx="91">-0.00315910128009373</cx:pt>
          <cx:pt idx="92">0.0078465547273747892</cx:pt>
          <cx:pt idx="93">0.029093261366273701</cx:pt>
          <cx:pt idx="94">0.025999291862790101</cx:pt>
          <cx:pt idx="95">0.0042011532591259299</cx:pt>
          <cx:pt idx="96">-0.039751258987058002</cx:pt>
          <cx:pt idx="97">-0.069505375179015005</cx:pt>
          <cx:pt idx="98">-0.072964334734375094</cx:pt>
          <cx:pt idx="99">-0.066554407244532196</cx:pt>
          <cx:pt idx="100">-0.043001683370599203</cx:pt>
          <cx:pt idx="101">-0.025882798608043898</cx:pt>
          <cx:pt idx="102">-0.0200830328622628</cx:pt>
          <cx:pt idx="103">-0.021343966558050501</cx:pt>
          <cx:pt idx="104">-0.022789241306472401</cx:pt>
          <cx:pt idx="105">-0.015648893511694802</cx:pt>
          <cx:pt idx="106">-0.0076912775288168504</cx:pt>
          <cx:pt idx="107">-0.0040570801405347004</cx:pt>
          <cx:pt idx="108">0.00259923763272888</cx:pt>
          <cx:pt idx="109">0.0027571835472415102</cx:pt>
          <cx:pt idx="110">-2.0255707865228901e-05</cx:pt>
          <cx:pt idx="111">-0.00048662101550380903</cx:pt>
          <cx:pt idx="112">0.00026815195128444499</cx:pt>
          <cx:pt idx="113">-0.000543888510163928</cx:pt>
          <cx:pt idx="114">-7.2069088787510597e-06</cx:pt>
          <cx:pt idx="115">-0.000107984931965665</cx:pt>
          <cx:pt idx="116">-0.0017068145916897201</cx:pt>
          <cx:pt idx="117">-0.00143546306436244</cx:pt>
          <cx:pt idx="118">0.0079252945403304707</cx:pt>
          <cx:pt idx="119">0.0257261740009679</cx:pt>
          <cx:pt idx="120">0.062909000919270999</cx:pt>
          <cx:pt idx="121">0.044693872533746598</cx:pt>
          <cx:pt idx="122">0.037320011438678899</cx:pt>
          <cx:pt idx="123">0.038761276342351401</cx:pt>
          <cx:pt idx="124">-0.057097552983906397</cx:pt>
          <cx:pt idx="125">-0.124184652357855</cx:pt>
          <cx:pt idx="126">-0.16372256995040399</cx:pt>
          <cx:pt idx="127">-0.144002962961364</cx:pt>
          <cx:pt idx="128">-0.112107376183748</cx:pt>
          <cx:pt idx="129">-0.069617569795174805</cx:pt>
          <cx:pt idx="130">-0.037405391889762801</cx:pt>
          <cx:pt idx="131">-0.034672471207526902</cx:pt>
          <cx:pt idx="132">-0.0283659621337564</cx:pt>
          <cx:pt idx="133">-0.030366001239559199</cx:pt>
          <cx:pt idx="134">-0.020583948123001398</cx:pt>
          <cx:pt idx="135">-0.012730166268792699</cx:pt>
          <cx:pt idx="136">0.00130842141011836</cx:pt>
          <cx:pt idx="137">0.0011903087676098699</cx:pt>
          <cx:pt idx="138">-0.000378998545293522</cx:pt>
          <cx:pt idx="139">3.3582012256823098e-05</cx:pt>
          <cx:pt idx="140">-0.00070165111423529198</cx:pt>
          <cx:pt idx="141">-0.00033928227007635499</cx:pt>
          <cx:pt idx="142">-0.00059724609079511704</cx:pt>
          <cx:pt idx="143">0.0044936057032318099</cx:pt>
          <cx:pt idx="144">0.016716315034805099</cx:pt>
          <cx:pt idx="145">0.0149022799824408</cx:pt>
          <cx:pt idx="146">0.036863644031663798</cx:pt>
          <cx:pt idx="147">0.068696085493151399</cx:pt>
          <cx:pt idx="148">0.055564791106994499</cx:pt>
          <cx:pt idx="149">0.030440148120173</cx:pt>
          <cx:pt idx="150">0.0129973397262147</cx:pt>
          <cx:pt idx="151">-0.0133857605393736</cx:pt>
          <cx:pt idx="152">-0.071832795913067293</cx:pt>
          <cx:pt idx="153">-0.13493327897878099</cx:pt>
          <cx:pt idx="154">-0.16331856382502699</cx:pt>
          <cx:pt idx="155">-0.106867663129289</cx:pt>
          <cx:pt idx="156">-0.106993874605287</cx:pt>
          <cx:pt idx="157">-0.064198780532733299</cx:pt>
          <cx:pt idx="158">-0.049346849492755897</cx:pt>
          <cx:pt idx="159">-0.0116027899977202</cx:pt>
          <cx:pt idx="160">0.019314698054630701</cx:pt>
          <cx:pt idx="161">-0.0071942158245509001</cx:pt>
          <cx:pt idx="162">-0.024142522408947001</cx:pt>
          <cx:pt idx="163">-0.020085608440139999</cx:pt>
          <cx:pt idx="164">-0.0098228522134094706</cx:pt>
          <cx:pt idx="165">-0.0016342149313400001</cx:pt>
          <cx:pt idx="166">0.000110710824251719</cx:pt>
          <cx:pt idx="167">-0.00024883614489328699</cx:pt>
          <cx:pt idx="168">0.00013257617988483901</cx:pt>
          <cx:pt idx="169">-0.00099342926577085594</cx:pt>
          <cx:pt idx="170">0.00099145165117471503</cx:pt>
          <cx:pt idx="171">0.019231402079053599</cx:pt>
          <cx:pt idx="172">0.038181112903012501</cx:pt>
          <cx:pt idx="173">0.025062484152222501</cx:pt>
          <cx:pt idx="174">0.0692266138145681</cx:pt>
          <cx:pt idx="175">0.076795801736425501</cx:pt>
          <cx:pt idx="176">0.077493008419520004</cx:pt>
          <cx:pt idx="177">0.078630805299572795</cx:pt>
          <cx:pt idx="178">0.029783581903255699</cx:pt>
          <cx:pt idx="179">-0.043081415363490999</cx:pt>
          <cx:pt idx="180">-0.092849745966430794</cx:pt>
          <cx:pt idx="181">-0.067655583408096895</cx:pt>
          <cx:pt idx="182">-0.0404718624996597</cx:pt>
          <cx:pt idx="183">0.0124554854116837</cx:pt>
          <cx:pt idx="184">-0.0233800806166569</cx:pt>
          <cx:pt idx="185">-0.056063702038813598</cx:pt>
          <cx:pt idx="186">-0.052142785845581699</cx:pt>
          <cx:pt idx="187">0.0071030291467354496</cx:pt>
          <cx:pt idx="188">-0.0022368904483739799</cx:pt>
          <cx:pt idx="189">-0.0049482176308405</cx:pt>
          <cx:pt idx="190">-0.016111444376262399</cx:pt>
          <cx:pt idx="191">-0.0144304708950571</cx:pt>
          <cx:pt idx="192">-0.0169612257053222</cx:pt>
          <cx:pt idx="193">-0.0089623824400713505</cx:pt>
          <cx:pt idx="194">-0.000311512050865969</cx:pt>
          <cx:pt idx="195">-4.7621372171147399e-05</cx:pt>
          <cx:pt idx="196">0.00067986380453993202</cx:pt>
          <cx:pt idx="197">0.0016091006230196301</cx:pt>
          <cx:pt idx="198">0.0035888279601551001</cx:pt>
          <cx:pt idx="199">0.037401549376647802</cx:pt>
          <cx:pt idx="200">0.058620611864446101</cx:pt>
          <cx:pt idx="201">0.045152043166497999</cx:pt>
          <cx:pt idx="202">0.061531398994497603</cx:pt>
          <cx:pt idx="203">0.032951103974674101</cx:pt>
          <cx:pt idx="204">0.070887159997872998</cx:pt>
          <cx:pt idx="205">0.066042647656923803</cx:pt>
          <cx:pt idx="206">0.048395323743576101</cx:pt>
          <cx:pt idx="207">0.032192472900244802</cx:pt>
          <cx:pt idx="208">0.091114216478076507</cx:pt>
          <cx:pt idx="209">0.160458577701968</cx:pt>
          <cx:pt idx="210">0.051597624280679301</cx:pt>
          <cx:pt idx="211">-0.073456944565484406</cx:pt>
          <cx:pt idx="212">-0.069599780310479198</cx:pt>
          <cx:pt idx="213">-0.0825055206854277</cx:pt>
          <cx:pt idx="214">-0.111195716969887</cx:pt>
          <cx:pt idx="215">-0.064546840583865603</cx:pt>
          <cx:pt idx="216">-0.0092028972517629593</cx:pt>
          <cx:pt idx="217">-0.0273789819780982</cx:pt>
          <cx:pt idx="218">-0.032643343205412498</cx:pt>
          <cx:pt idx="219">-0.0467601099340514</cx:pt>
          <cx:pt idx="220">-0.026965659231267099</cx:pt>
          <cx:pt idx="221">-0.0113481310747202</cx:pt>
          <cx:pt idx="222">0.00064257403547163803</cx:pt>
          <cx:pt idx="223">-0.00025648277680504898</cx:pt>
          <cx:pt idx="224">-0.00022581096630159501</cx:pt>
          <cx:pt idx="225">-0.00047688879624046502</cx:pt>
          <cx:pt idx="226">0.0041903815416829302</cx:pt>
          <cx:pt idx="227">0.017711365113199699</cx:pt>
          <cx:pt idx="228">0.055507281457401698</cx:pt>
          <cx:pt idx="229">0.047762744554439698</cx:pt>
          <cx:pt idx="230">0.0024181231171277301</cx:pt>
          <cx:pt idx="231">-0.016286930851299501</cx:pt>
          <cx:pt idx="232">0.054600768899681601</cx:pt>
          <cx:pt idx="233">0.068088498442248999</cx:pt>
          <cx:pt idx="234">0.199280769707255</cx:pt>
          <cx:pt idx="235">0.15399698140403401</cx:pt>
          <cx:pt idx="236">0.144305881148933</cx:pt>
          <cx:pt idx="237">0.197075613992579</cx:pt>
          <cx:pt idx="238">0.111629719181378</cx:pt>
          <cx:pt idx="239">-0.0126146991326799</cx:pt>
          <cx:pt idx="240">-0.097052264722339202</cx:pt>
          <cx:pt idx="241">-0.060587096791539903</cx:pt>
          <cx:pt idx="242">-0.083037288585137495</cx:pt>
          <cx:pt idx="243">-0.058342592530355702</cx:pt>
          <cx:pt idx="244">-0.0412016980298529</cx:pt>
          <cx:pt idx="245">-0.028835895928278399</cx:pt>
          <cx:pt idx="246">0.0075153296092429003</cx:pt>
          <cx:pt idx="247">-0.0240601688774254</cx:pt>
          <cx:pt idx="248">-0.046539313286235402</cx:pt>
          <cx:pt idx="249">-0.0059250120630716498</cx:pt>
          <cx:pt idx="250">0.00059752283594763605</cx:pt>
          <cx:pt idx="251">0.00043501382531636298</cx:pt>
          <cx:pt idx="252">6.8132970872640004e-05</cx:pt>
          <cx:pt idx="253">0.00023448192667834301</cx:pt>
          <cx:pt idx="254">0.0070457217249826204</cx:pt>
          <cx:pt idx="255">0.0095765897346184303</cx:pt>
          <cx:pt idx="256">0.057118281894119702</cx:pt>
          <cx:pt idx="257">0.050660771528658298</cx:pt>
          <cx:pt idx="258">0.010487843571236</cx:pt>
          <cx:pt idx="259">0.022632005639328202</cx:pt>
          <cx:pt idx="260">0.071107563908236596</cx:pt>
          <cx:pt idx="261">0.12281664794647799</cx:pt>
          <cx:pt idx="262">0.16878431771307201</cx:pt>
          <cx:pt idx="263">0.12575556336732399</cx:pt>
          <cx:pt idx="264">0.13458279718406199</cx:pt>
          <cx:pt idx="265">0.11382310764046</cx:pt>
          <cx:pt idx="266">0.065760396264195303</cx:pt>
          <cx:pt idx="267">-0.0039266077989994399</cx:pt>
          <cx:pt idx="268">-0.051857502465650802</cx:pt>
          <cx:pt idx="269">0.0030059906110160299</cx:pt>
          <cx:pt idx="270">-0.063681641117184995</cx:pt>
          <cx:pt idx="271">-0.046995994781960301</cx:pt>
          <cx:pt idx="272">-0.021062253615906499</cx:pt>
          <cx:pt idx="273">0.0048155672043785598</cx:pt>
          <cx:pt idx="274">0.019931741273876601</cx:pt>
          <cx:pt idx="275">0.010036590396596601</cx:pt>
          <cx:pt idx="276">-0.0298985916770294</cx:pt>
          <cx:pt idx="277">-0.00058314136829598899</cx:pt>
          <cx:pt idx="278">0.0063588527458770302</cx:pt>
          <cx:pt idx="279">0.0140265500567699</cx:pt>
          <cx:pt idx="280">-0.00036233091582815301</cx:pt>
          <cx:pt idx="281">0.00034350553967012301</cx:pt>
          <cx:pt idx="282">-0.00099324902398616904</cx:pt>
          <cx:pt idx="283">0.0069880885301699096</cx:pt>
          <cx:pt idx="284">0.0212761057564331</cx:pt>
          <cx:pt idx="285">0.0095528377106702395</cx:pt>
          <cx:pt idx="286">-0.0100183302749399</cx:pt>
          <cx:pt idx="287">0.0019836729831034898</cx:pt>
          <cx:pt idx="288">0.064782213588554294</cx:pt>
          <cx:pt idx="289">0.071518687726391902</cx:pt>
          <cx:pt idx="290">0.068872678099328205</cx:pt>
          <cx:pt idx="291">0.039476299427856403</cx:pt>
          <cx:pt idx="292">-0.0730427061852858</cx:pt>
          <cx:pt idx="293">-0.0758877394256946</cx:pt>
          <cx:pt idx="294">-0.014175853484653601</cx:pt>
          <cx:pt idx="295">0.0196159158094944</cx:pt>
          <cx:pt idx="296">0.035184495823737803</cx:pt>
          <cx:pt idx="297">0.032341074427456998</cx:pt>
          <cx:pt idx="298">-0.0078983505141863603</cx:pt>
          <cx:pt idx="299">-0.00641391469581874</cx:pt>
          <cx:pt idx="300">-0.011483373311554201</cx:pt>
          <cx:pt idx="301">-0.023762658434316401</cx:pt>
          <cx:pt idx="302">0.0048004897668354604</cx:pt>
          <cx:pt idx="303">0.00114802288136368</cx:pt>
          <cx:pt idx="304">-0.0048876398911374096</cx:pt>
          <cx:pt idx="305">0.012454044499376199</cx:pt>
          <cx:pt idx="306">0.0075714166710718501</cx:pt>
          <cx:pt idx="307">0.0033124377011458498</cx:pt>
          <cx:pt idx="308">0.00031916898400612598</cx:pt>
          <cx:pt idx="309">0.00013829961500211901</cx:pt>
          <cx:pt idx="310">-0.010175841546195699</cx:pt>
          <cx:pt idx="311">-0.00410296536754645</cx:pt>
          <cx:pt idx="312">-0.015089236072510099</cx:pt>
          <cx:pt idx="313">-0.046912031519226502</cx:pt>
          <cx:pt idx="314">-0.063921338522034701</cx:pt>
          <cx:pt idx="315">-0.11995540507521001</cx:pt>
          <cx:pt idx="316">-0.046463446550639602</cx:pt>
          <cx:pt idx="317">-0.054213449955189702</cx:pt>
          <cx:pt idx="318">-0.089445279780130504</cx:pt>
          <cx:pt idx="319">-0.019401058132363699</cx:pt>
          <cx:pt idx="320">-0.14162769453743701</cx:pt>
          <cx:pt idx="321">-0.093660503851703006</cx:pt>
          <cx:pt idx="322">0.020524746528222299</cx:pt>
          <cx:pt idx="323">0.035159458992737501</cx:pt>
          <cx:pt idx="324">0.055609457811609697</cx:pt>
          <cx:pt idx="325">-0.00083816824908231795</cx:pt>
          <cx:pt idx="326">-0.0464738619168533</cx:pt>
          <cx:pt idx="327">-0.024020261902656</cx:pt>
          <cx:pt idx="328">-0.022496652756707598</cx:pt>
          <cx:pt idx="329">-0.066100466272346295</cx:pt>
          <cx:pt idx="330">-0.0070562820433986602</cx:pt>
          <cx:pt idx="331">-0.030351678405996601</cx:pt>
          <cx:pt idx="332">-0.0135631588905281</cx:pt>
          <cx:pt idx="333">0.0063189495308282103</cx:pt>
          <cx:pt idx="334">-0.0037059348399160101</cx:pt>
          <cx:pt idx="335">-0.00085865538698804702</cx:pt>
          <cx:pt idx="336">-0.00030148830808707201</cx:pt>
          <cx:pt idx="337">-0.00073609416292315898</cx:pt>
          <cx:pt idx="338">-0.0079214045194361902</cx:pt>
          <cx:pt idx="339">-0.0237244118703549</cx:pt>
          <cx:pt idx="340">-0.034691994304325499</cx:pt>
          <cx:pt idx="341">-0.067043301514051704</cx:pt>
          <cx:pt idx="342">-0.138744038578619</cx:pt>
          <cx:pt idx="343">-0.17814965481883799</cx:pt>
          <cx:pt idx="344">-0.11472324460497001</cx:pt>
          <cx:pt idx="345">-0.12728846169512201</cx:pt>
          <cx:pt idx="346">-0.140387039358528</cx:pt>
          <cx:pt idx="347">-0.077987286390621705</cx:pt>
          <cx:pt idx="348">-0.055329976082665301</cx:pt>
          <cx:pt idx="349">0.050688390291508803</cx:pt>
          <cx:pt idx="350">0.14980122621544401</cx:pt>
          <cx:pt idx="351">0.10440015001988701</cx:pt>
          <cx:pt idx="352">0.045258605253942201</cx:pt>
          <cx:pt idx="353">-0.0193749036436805</cx:pt>
          <cx:pt idx="354">-0.087973238767528994</cx:pt>
          <cx:pt idx="355">-0.0253282634701479</cx:pt>
          <cx:pt idx="356">-0.039616119030558297</cx:pt>
          <cx:pt idx="357">-0.061306082606398297</cx:pt>
          <cx:pt idx="358">-0.054942817904987</cx:pt>
          <cx:pt idx="359">-0.045745550031894303</cx:pt>
          <cx:pt idx="360">-0.0137709410647979</cx:pt>
          <cx:pt idx="361">0.0068600851195724302</cx:pt>
          <cx:pt idx="362">0.0029551754217310398</cx:pt>
          <cx:pt idx="363">0.0011827700605561999</cx:pt>
          <cx:pt idx="364">0.00058909183386742197</cx:pt>
          <cx:pt idx="365">-0.0010749764296802901</cx:pt>
          <cx:pt idx="366">-0.0011117971916320801</cx:pt>
          <cx:pt idx="367">-0.031695361582142201</cx:pt>
          <cx:pt idx="368">-0.060602587396340203</cx:pt>
          <cx:pt idx="369">-0.10446251234806</cx:pt>
          <cx:pt idx="370">-0.14616403406641901</cx:pt>
          <cx:pt idx="371">-0.168282135057093</cx:pt>
          <cx:pt idx="372">-0.060523448064579898</cx:pt>
          <cx:pt idx="373">-0.049279652198667097</cx:pt>
          <cx:pt idx="374">-0.0468999751933038</cx:pt>
          <cx:pt idx="375">0.070129607210683995</cx:pt>
          <cx:pt idx="376">0.080880214684032697</cx:pt>
          <cx:pt idx="377">0.085330577925734605</cx:pt>
          <cx:pt idx="378">0.084998231353245704</cx:pt>
          <cx:pt idx="379">0.011554537734852001</cx:pt>
          <cx:pt idx="380">0.012471837832915901</cx:pt>
          <cx:pt idx="381">0.0010752669137754601</cx:pt>
          <cx:pt idx="382">-0.046229557310485399</cx:pt>
          <cx:pt idx="383">-0.044809753400595398</cx:pt>
          <cx:pt idx="384">-0.052477170418679102</cx:pt>
          <cx:pt idx="385">-0.041217120474547703</cx:pt>
          <cx:pt idx="386">-0.0582528423865913</cx:pt>
          <cx:pt idx="387">-0.017314497126476001</cx:pt>
          <cx:pt idx="388">0.0296806811381711</cx:pt>
          <cx:pt idx="389">0.027345169265776199</cx:pt>
          <cx:pt idx="390">0.024811050185364399</cx:pt>
          <cx:pt idx="391">0.0092368826131800502</cx:pt>
          <cx:pt idx="392">1.52869652491739e-05</cx:pt>
          <cx:pt idx="393">-0.00046472932616269802</cx:pt>
          <cx:pt idx="394">-0.00041919045923205901</cx:pt>
          <cx:pt idx="395">-0.030329291127727</cx:pt>
          <cx:pt idx="396">-0.0436273950398487</cx:pt>
          <cx:pt idx="397">-0.095651109233935105</cx:pt>
          <cx:pt idx="398">-0.12742605704138099</cx:pt>
          <cx:pt idx="399">-0.098194107668699404</cx:pt>
          <cx:pt idx="400">0.0044082305854335497</cx:pt>
          <cx:pt idx="401">0.069600446684836795</cx:pt>
          <cx:pt idx="402">0.0922509982520823</cx:pt>
          <cx:pt idx="403">0.14100564348358</cx:pt>
          <cx:pt idx="404">0.13697945653911001</cx:pt>
          <cx:pt idx="405">0.038855577621329601</cx:pt>
          <cx:pt idx="406">-0.0097157211595029595</cx:pt>
          <cx:pt idx="407">-0.0189889195537945</cx:pt>
          <cx:pt idx="408">-0.054003419657018603</cx:pt>
          <cx:pt idx="409">-0.0040333635146511098</cx:pt>
          <cx:pt idx="410">-0.022689267310791399</cx:pt>
          <cx:pt idx="411">-0.019218845839006099</cx:pt>
          <cx:pt idx="412">-0.028755973199779902</cx:pt>
          <cx:pt idx="413">-0.022822552538381599</cx:pt>
          <cx:pt idx="414">-0.0062383662803987801</cx:pt>
          <cx:pt idx="415">0.036801752675425903</cx:pt>
          <cx:pt idx="416">0.055297623700670498</cx:pt>
          <cx:pt idx="417">0.037835812697651301</cx:pt>
          <cx:pt idx="418">0.025468795137394501</cx:pt>
          <cx:pt idx="419">0.00062732967015474597</cx:pt>
          <cx:pt idx="420">-0.00033177846768854801</cx:pt>
          <cx:pt idx="421">0.000759563646707739</cx:pt>
          <cx:pt idx="422">7.8219936430563305e-05</cx:pt>
          <cx:pt idx="423">-0.014694193992146901</cx:pt>
          <cx:pt idx="424">-0.024160087347704501</cx:pt>
          <cx:pt idx="425">-0.031559021606700897</cx:pt>
          <cx:pt idx="426">-0.045188311370543202</cx:pt>
          <cx:pt idx="427">-0.034051971917319603</cx:pt>
          <cx:pt idx="428">-0.0076521694899796596</cx:pt>
          <cx:pt idx="429">0.0072566806367500899</cx:pt>
          <cx:pt idx="430">0.0536039868778369</cx:pt>
          <cx:pt idx="431">0.027667375626828802</cx:pt>
          <cx:pt idx="432">0.070360733408822998</cx:pt>
          <cx:pt idx="433">0.034434424658660798</cx:pt>
          <cx:pt idx="434">0.0080304058363992493</cx:pt>
          <cx:pt idx="435">0.048885381173082998</cx:pt>
          <cx:pt idx="436">-0.0306437568502969</cx:pt>
          <cx:pt idx="437">0.024682770962435398</cx:pt>
          <cx:pt idx="438">0.058404669364938197</cx:pt>
          <cx:pt idx="439">0.065407228082943997</cx:pt>
          <cx:pt idx="440">0.039691445980669302</cx:pt>
          <cx:pt idx="441">0.032087413783294397</cx:pt>
          <cx:pt idx="442">0.067164266880515994</cx:pt>
          <cx:pt idx="443">0.057643437057993401</cx:pt>
          <cx:pt idx="444">0.052999642133008798</cx:pt>
          <cx:pt idx="445">0.039682197337858598</cx:pt>
          <cx:pt idx="446">0.0231299189129839</cx:pt>
          <cx:pt idx="447">0.0052444798746556697</cx:pt>
          <cx:pt idx="448">-4.8210832251768499e-05</cx:pt>
          <cx:pt idx="449">0.00021031089396044</cx:pt>
          <cx:pt idx="450">0.00117436969871455</cx:pt>
          <cx:pt idx="451">0.0048411683714615402</cx:pt>
          <cx:pt idx="452">-0.00724415414237339</cx:pt>
          <cx:pt idx="453">-0.00603765623219517</cx:pt>
          <cx:pt idx="454">0.00943693980480949</cx:pt>
          <cx:pt idx="455">0.0057759430002112498</cx:pt>
          <cx:pt idx="456">0.0039462362586660301</cx:pt>
          <cx:pt idx="457">0.019157070938055298</cx:pt>
          <cx:pt idx="458">0.039340382735582699</cx:pt>
          <cx:pt idx="459">-0.033246548118913803</cx:pt>
          <cx:pt idx="460">-0.0260264596858002</cx:pt>
          <cx:pt idx="461">-0.0130988627306825</cx:pt>
          <cx:pt idx="462">0.018104338830476199</cx:pt>
          <cx:pt idx="463">0.032391944216391202</cx:pt>
          <cx:pt idx="464">0.024762874546203802</cx:pt>
          <cx:pt idx="465">0.0126013027591915</cx:pt>
          <cx:pt idx="466">0.067469532757185993</cx:pt>
          <cx:pt idx="467">0.076184413603037002</cx:pt>
          <cx:pt idx="468">0.014342822632627299</cx:pt>
          <cx:pt idx="469">0.075812976328591894</cx:pt>
          <cx:pt idx="470">0.079917866501864901</cx:pt>
          <cx:pt idx="471">0.046621111586942397</cx:pt>
          <cx:pt idx="472">0.047066179353771297</cx:pt>
          <cx:pt idx="473">0.043276770206317303</cx:pt>
          <cx:pt idx="474">0.037190598488025098</cx:pt>
          <cx:pt idx="475">0.0075787291211905803</cx:pt>
          <cx:pt idx="476">0.00020349202235938899</cx:pt>
          <cx:pt idx="477">0.00067402286552118405</cx:pt>
          <cx:pt idx="478">0.0027586069581807399</cx:pt>
          <cx:pt idx="479">0.01578240656807</cx:pt>
          <cx:pt idx="480">0.0086212105862903295</cx:pt>
          <cx:pt idx="481">-0.0079816167935055603</cx:pt>
          <cx:pt idx="482">-0.0019082447900616499</cx:pt>
          <cx:pt idx="483">-8.8668786260667304e-05</cx:pt>
          <cx:pt idx="484">0.0013767329348227299</cx:pt>
          <cx:pt idx="485">0.0307063789673046</cx:pt>
          <cx:pt idx="486">-0.0150592673776462</cx:pt>
          <cx:pt idx="487">-0.074352718926216005</cx:pt>
          <cx:pt idx="488">-0.046289152353652198</cx:pt>
          <cx:pt idx="489">-0.053086486467570901</cx:pt>
          <cx:pt idx="490">-0.036153627161779597</cx:pt>
          <cx:pt idx="491">-0.0731942715237624</cx:pt>
          <cx:pt idx="492">-0.057441652063174899</cx:pt>
          <cx:pt idx="493">-0.0016333858341782</cx:pt>
          <cx:pt idx="494">0.014410727500657699</cx:pt>
          <cx:pt idx="495">0.0014378510388303499</cx:pt>
          <cx:pt idx="496">-0.042551907602885602</cx:pt>
          <cx:pt idx="497">0.013246250253481201</cx:pt>
          <cx:pt idx="498">0.0380644134527265</cx:pt>
          <cx:pt idx="499">-0.0111354407554407</cx:pt>
          <cx:pt idx="500">0.0018936576209591801</cx:pt>
          <cx:pt idx="501">0.0298897457942504</cx:pt>
          <cx:pt idx="502">0.0145125528812317</cx:pt>
          <cx:pt idx="503">0.00266641635815176</cx:pt>
          <cx:pt idx="504">0.000146744131242659</cx:pt>
          <cx:pt idx="505">0.00017452030704009599</cx:pt>
          <cx:pt idx="506">0.0030894136838202101</cx:pt>
          <cx:pt idx="507">0.025018079836989698</cx:pt>
          <cx:pt idx="508">0.019838114381196901</cx:pt>
          <cx:pt idx="509">0.00805065374614739</cx:pt>
          <cx:pt idx="510">-0.0140948824394768</cx:pt>
          <cx:pt idx="511">-0.019395846737345401</cx:pt>
          <cx:pt idx="512">-0.0279409061829493</cx:pt>
          <cx:pt idx="513">-0.00696916123927095</cx:pt>
          <cx:pt idx="514">-0.0401995928846966</cx:pt>
          <cx:pt idx="515">-0.055811118522404599</cx:pt>
          <cx:pt idx="516">-0.057534167183457302</cx:pt>
          <cx:pt idx="517">-0.059984705898378302</cx:pt>
          <cx:pt idx="518">-0.096953786165407604</cx:pt>
          <cx:pt idx="519">-0.0845176829088891</cx:pt>
          <cx:pt idx="520">0.0058459285485870996</cx:pt>
          <cx:pt idx="521">0.0323110709005726</cx:pt>
          <cx:pt idx="522">0.051118002184035102</cx:pt>
          <cx:pt idx="523">0.025370187964175801</cx:pt>
          <cx:pt idx="524">-0.039760272996534299</cx:pt>
          <cx:pt idx="525">0.021312610922394001</cx:pt>
          <cx:pt idx="526">0.036832538609775603</cx:pt>
          <cx:pt idx="527">-0.00439965655215936</cx:pt>
          <cx:pt idx="528">0.00034858583957653801</cx:pt>
          <cx:pt idx="529">0.0088118027246104</cx:pt>
          <cx:pt idx="530">0.0064966457426301897</cx:pt>
          <cx:pt idx="531">0.0012904482576887499</cx:pt>
          <cx:pt idx="532">-0.000215499844777985</cx:pt>
          <cx:pt idx="533">0.00085640375466709796</cx:pt>
          <cx:pt idx="534">0.00280115929555786</cx:pt>
          <cx:pt idx="535">0.018606803066903699</cx:pt>
          <cx:pt idx="536">0.029166250861892399</cx:pt>
          <cx:pt idx="537">0.0306153212534408</cx:pt>
          <cx:pt idx="538">-0.018890057776688798</cx:pt>
          <cx:pt idx="539">-0.0081485206446174699</cx:pt>
          <cx:pt idx="540">-0.072509221209161007</cx:pt>
          <cx:pt idx="541">-0.034150657965901499</cx:pt>
          <cx:pt idx="542">-0.053655983080567397</cx:pt>
          <cx:pt idx="543">-0.00786449433171112</cx:pt>
          <cx:pt idx="544">-0.044817843820941401</cx:pt>
          <cx:pt idx="545">-0.037517210249986201</cx:pt>
          <cx:pt idx="546">-0.023550624171181301</cx:pt>
          <cx:pt idx="547">0.020124063741093198</cx:pt>
          <cx:pt idx="548">0.063262626820102599</cx:pt>
          <cx:pt idx="549">0.0107541987850725</cx:pt>
          <cx:pt idx="550">0.0196042944367655</cx:pt>
          <cx:pt idx="551">-0.0220774035777896</cx:pt>
          <cx:pt idx="552">-0.017692298402874999</cx:pt>
          <cx:pt idx="553">0.048749747445878802</cx:pt>
          <cx:pt idx="554">0.033967267644557299</cx:pt>
          <cx:pt idx="555">0.00184602938811642</cx:pt>
          <cx:pt idx="556">-0.0133902570241607</cx:pt>
          <cx:pt idx="557">0.017373744985699199</cx:pt>
          <cx:pt idx="558">0.011889038976958101</cx:pt>
          <cx:pt idx="559">-0.000118399012862294</cx:pt>
          <cx:pt idx="560">-0.00043485766844952297</cx:pt>
          <cx:pt idx="561">0.00046949537825698899</cx:pt>
          <cx:pt idx="562">0.0039424447233107401</cx:pt>
          <cx:pt idx="563">0.034762377871366199</cx:pt>
          <cx:pt idx="564">0.051173330149211403</cx:pt>
          <cx:pt idx="565">0.0283451515430676</cx:pt>
          <cx:pt idx="566">-0.011293108081762</cx:pt>
          <cx:pt idx="567">0.0155680118669119</cx:pt>
          <cx:pt idx="568">-0.0049474086302299502</cx:pt>
          <cx:pt idx="569">-0.041434054451740802</cx:pt>
          <cx:pt idx="570">-0.019574674405196502</cx:pt>
          <cx:pt idx="571">0.0052132350830832496</cx:pt>
          <cx:pt idx="572">-0.0071107216818631297</cx:pt>
          <cx:pt idx="573">-0.036874514213031097</cx:pt>
          <cx:pt idx="574">-0.0101207453968433</cx:pt>
          <cx:pt idx="575">-0.0142555378000112</cx:pt>
          <cx:pt idx="576">-0.018207370467471801</cx:pt>
          <cx:pt idx="577">-0.020613370301703501</cx:pt>
          <cx:pt idx="578">0.023567844081463101</cx:pt>
          <cx:pt idx="579">-0.046863049194069403</cx:pt>
          <cx:pt idx="580">-0.00012378834896854899</cx:pt>
          <cx:pt idx="581">0.0096229165767308701</cx:pt>
          <cx:pt idx="582">-0.017475493298911599</cx:pt>
          <cx:pt idx="583">0.00036145776817951802</cx:pt>
          <cx:pt idx="584">-0.024125305594210701</cx:pt>
          <cx:pt idx="585">0.0108990605864141</cx:pt>
          <cx:pt idx="586">0.0045812390506900797</cx:pt>
          <cx:pt idx="587">6.7613681650460406e-05</cx:pt>
          <cx:pt idx="588">0.00038833968077115101</cx:pt>
          <cx:pt idx="589">0.00091841141368900097</cx:pt>
          <cx:pt idx="590">0.0045470649974581603</cx:pt>
          <cx:pt idx="591">0.027747461089749102</cx:pt>
          <cx:pt idx="592">0.0211576881024329</cx:pt>
          <cx:pt idx="593">0.016960288174671202</cx:pt>
          <cx:pt idx="594">-0.00144001238872901</cx:pt>
          <cx:pt idx="595">0.040036222562269998</cx:pt>
          <cx:pt idx="596">0.0039486651326524</cx:pt>
          <cx:pt idx="597">-0.049679472182908802</cx:pt>
          <cx:pt idx="598">0.0010926024779889</cx:pt>
          <cx:pt idx="599">0.0325549153748547</cx:pt>
          <cx:pt idx="600">0.047688780130687398</cx:pt>
          <cx:pt idx="601">-0.015935217632482301</cx:pt>
          <cx:pt idx="602">-0.018437189203623899</cx:pt>
          <cx:pt idx="603">-0.0070566023618402899</cx:pt>
          <cx:pt idx="604">-0.0065532233236500499</cx:pt>
          <cx:pt idx="605">0.0053210773398038704</cx:pt>
          <cx:pt idx="606">0.0096778874941329807</cx:pt>
          <cx:pt idx="607">-0.052918069232764001</cx:pt>
          <cx:pt idx="608">-0.034637248631208303</cx:pt>
          <cx:pt idx="609">-0.0040931120217878704</cx:pt>
          <cx:pt idx="610">-0.0086213867259260293</cx:pt>
          <cx:pt idx="611">0.0046269018436191399</cx:pt>
          <cx:pt idx="612">-0.0067806743285880296</cx:pt>
          <cx:pt idx="613">0.0053945285669621196</cx:pt>
          <cx:pt idx="614">0.0014612041471067101</cx:pt>
          <cx:pt idx="615">0.00054399799573773603</cx:pt>
          <cx:pt idx="616">0.00017196899717626099</cx:pt>
          <cx:pt idx="617">0.00019888354213152301</cx:pt>
          <cx:pt idx="618">0.0043754136126528901</cx:pt>
          <cx:pt idx="619">0.0074102817270198396</cx:pt>
          <cx:pt idx="620">0.018591354586649199</cx:pt>
          <cx:pt idx="621">0.0167655624663266</cx:pt>
          <cx:pt idx="622">0.015522167671807601</cx:pt>
          <cx:pt idx="623">0.049172925576571401</cx:pt>
          <cx:pt idx="624">0.0253392019923281</cx:pt>
          <cx:pt idx="625">-0.032508606183080699</cx:pt>
          <cx:pt idx="626">-0.056870380996617197</cx:pt>
          <cx:pt idx="627">-0.019053448450975001</cx:pt>
          <cx:pt idx="628">-0.0083066099425326799</cx:pt>
          <cx:pt idx="629">0.022348755835545998</cx:pt>
          <cx:pt idx="630">0.019284197910932301</cx:pt>
          <cx:pt idx="631">0.047353565620342798</cx:pt>
          <cx:pt idx="632">0.0298168249764648</cx:pt>
          <cx:pt idx="633">0.0152569857449545</cx:pt>
          <cx:pt idx="634">0.016268266242172199</cx:pt>
          <cx:pt idx="635">-0.0049606904138564901</cx:pt>
          <cx:pt idx="636">-0.0030851773734778399</cx:pt>
          <cx:pt idx="637">0.0029341730612303801</cx:pt>
          <cx:pt idx="638">0.0074574823890616697</cx:pt>
          <cx:pt idx="639">0.0067127606467315901</cx:pt>
          <cx:pt idx="640">-0.0062031509154135203</cx:pt>
          <cx:pt idx="641">-0.00040043660908988497</cx:pt>
          <cx:pt idx="642">2.0184500700995498e-05</cx:pt>
          <cx:pt idx="643">0.00051004162508348305</cx:pt>
          <cx:pt idx="644">-0.000472455986222781</cx:pt>
          <cx:pt idx="645">0.000173720507835787</cx:pt>
          <cx:pt idx="646">0.0029114822877216902</cx:pt>
          <cx:pt idx="647">0.0044032279927797499</cx:pt>
          <cx:pt idx="648">0.0148286320353491</cx:pt>
          <cx:pt idx="649">0.017688674044198899</cx:pt>
          <cx:pt idx="650">0.028443255955096801</cx:pt>
          <cx:pt idx="651">0.076634173609027606</cx:pt>
          <cx:pt idx="652">0.039439830940230299</cx:pt>
          <cx:pt idx="653">0.027774062165344299</cx:pt>
          <cx:pt idx="654">-0.023320186594587601</cx:pt>
          <cx:pt idx="655">-0.016802021292833001</cx:pt>
          <cx:pt idx="656">-0.0279685662293091</cx:pt>
          <cx:pt idx="657">0.067995545441222702</cx:pt>
          <cx:pt idx="658">0.061952613098186303</cx:pt>
          <cx:pt idx="659">0.057812361328102801</cx:pt>
          <cx:pt idx="660">-0.043622432985046498</cx:pt>
          <cx:pt idx="661">-0.057599803461571099</cx:pt>
          <cx:pt idx="662">-0.0278450833173217</cx:pt>
          <cx:pt idx="663">-0.020119372255932001</cx:pt>
          <cx:pt idx="664">-0.0341581662530294</cx:pt>
          <cx:pt idx="665">-0.020933106924571399</cx:pt>
          <cx:pt idx="666">-0.023027303190102998</cx:pt>
          <cx:pt idx="667">-0.0174207970949742</cx:pt>
          <cx:pt idx="668">-0.0064982221924852904</cx:pt>
          <cx:pt idx="669">-0.00202399512104917</cx:pt>
          <cx:pt idx="670">-0.00040852619099991498</cx:pt>
          <cx:pt idx="671">-0.00046439566839084998</cx:pt>
          <cx:pt idx="672">-0.00053766215344843696</cx:pt>
          <cx:pt idx="673">-0.00025370063687989299</cx:pt>
          <cx:pt idx="674">0.00191883074672792</cx:pt>
          <cx:pt idx="675">0.0043211540996701903</cx:pt>
          <cx:pt idx="676">0.015482116687463699</cx:pt>
          <cx:pt idx="677">0.0078831068103931701</cx:pt>
          <cx:pt idx="678">0.016692858999142</cx:pt>
          <cx:pt idx="679">0.015449331545428499</cx:pt>
          <cx:pt idx="680">0.027419285602759198</cx:pt>
          <cx:pt idx="681">0.043530527248702898</cx:pt>
          <cx:pt idx="682">0.028789445876671899</cx:pt>
          <cx:pt idx="683">-0.021970788519803001</cx:pt>
          <cx:pt idx="684">-0.055292595044802599</cx:pt>
          <cx:pt idx="685">-0.0096600902085496095</cx:pt>
          <cx:pt idx="686">0.0041047089570228597</cx:pt>
          <cx:pt idx="687">-0.0206730299108428</cx:pt>
          <cx:pt idx="688">-0.093663331828393204</cx:pt>
          <cx:pt idx="689">-0.00226800224726226</cx:pt>
          <cx:pt idx="690">-0.0124866701234124</cx:pt>
          <cx:pt idx="691">-0.0272703565003195</cx:pt>
          <cx:pt idx="692">-0.033854270149423799</cx:pt>
          <cx:pt idx="693">-0.025120056803130598</cx:pt>
          <cx:pt idx="694">-0.023900978275392601</cx:pt>
          <cx:pt idx="695">-0.018930236913374501</cx:pt>
          <cx:pt idx="696">-0.0056174184807232502</cx:pt>
          <cx:pt idx="697">0.0039801414085148899</cx:pt>
          <cx:pt idx="698">0.0011597212365526399</cx:pt>
          <cx:pt idx="699">-0.000426410006354363</cx:pt>
          <cx:pt idx="700">0.00022059853197619001</cx:pt>
          <cx:pt idx="701">-0.00031449156532117699</cx:pt>
          <cx:pt idx="702">-0.00031738838849987099</cx:pt>
          <cx:pt idx="703">0.00036914788860197201</cx:pt>
          <cx:pt idx="704">0.00437237020633785</cx:pt>
          <cx:pt idx="705">-0.00123919416705122</cx:pt>
          <cx:pt idx="706">0.0070728275006526698</cx:pt>
          <cx:pt idx="707">0.019797474303399201</cx:pt>
          <cx:pt idx="708">0.0416654912640416</cx:pt>
          <cx:pt idx="709">0.0472016260420541</cx:pt>
          <cx:pt idx="710">0.052081417581661203</cx:pt>
          <cx:pt idx="711">0.017165510193949102</cx:pt>
          <cx:pt idx="712">0.0090991388431225697</cx:pt>
          <cx:pt idx="713">-0.00335641893000843</cx:pt>
          <cx:pt idx="714">-0.039590207705939101</cx:pt>
          <cx:pt idx="715">-0.0140197249192848</cx:pt>
          <cx:pt idx="716">0.012407325889591999</cx:pt>
          <cx:pt idx="717">0.0034531341206055699</cx:pt>
          <cx:pt idx="718">0.0032802932749356299</cx:pt>
          <cx:pt idx="719">-0.0122986330939855</cx:pt>
          <cx:pt idx="720">-0.031333693791790997</cx:pt>
          <cx:pt idx="721">-0.042203696852425997</cx:pt>
          <cx:pt idx="722">-0.027958859684320402</cx:pt>
          <cx:pt idx="723">-0.0112629817764972</cx:pt>
          <cx:pt idx="724">-0.0042801150100986599</cx:pt>
          <cx:pt idx="725">0.00044362604730816398</cx:pt>
          <cx:pt idx="726">0.00034827325233842703</cx:pt>
          <cx:pt idx="727">0.00025986935092361398</cx:pt>
          <cx:pt idx="728">-3.5169649985482702e-05</cx:pt>
          <cx:pt idx="729">0.00122276892779305</cx:pt>
          <cx:pt idx="730">0.00043487661306142698</cx:pt>
          <cx:pt idx="731">-0.00073299718757332297</cx:pt>
          <cx:pt idx="732">-0.0040797129737922804</cx:pt>
          <cx:pt idx="733">-0.0287847095229379</cx:pt>
          <cx:pt idx="734">-0.0265595990923451</cx:pt>
          <cx:pt idx="735">-0.0030561406924568199</cx:pt>
          <cx:pt idx="736">-0.0033059569653004599</cx:pt>
          <cx:pt idx="737">-0.0123496865347096</cx:pt>
          <cx:pt idx="738">-0.023461387941877201</cx:pt>
          <cx:pt idx="739">-0.025379414906368799</cx:pt>
          <cx:pt idx="740">-0.022831728259747799</cx:pt>
          <cx:pt idx="741">0.0205495377511868</cx:pt>
          <cx:pt idx="742">0.019097256575816901</cx:pt>
          <cx:pt idx="743">0.0094394207110087298</cx:pt>
          <cx:pt idx="744">-0.015240596837311</cx:pt>
          <cx:pt idx="745">-0.0032916914738547499</cx:pt>
          <cx:pt idx="746">0.00472409278873948</cx:pt>
          <cx:pt idx="747">0.0030005591592931302</cx:pt>
          <cx:pt idx="748">-0.0083247984440369908</cx:pt>
          <cx:pt idx="749">-0.011476999378296901</cx:pt>
          <cx:pt idx="750">-0.0052525263292955201</cx:pt>
          <cx:pt idx="751">0.00016264296389551501</cx:pt>
          <cx:pt idx="752">0.00088382909855975501</cx:pt>
          <cx:pt idx="753">0.00022973970773808899</cx:pt>
          <cx:pt idx="754">0.00072877336624773998</cx:pt>
          <cx:pt idx="755">-0.00071548961041231404</cx:pt>
          <cx:pt idx="756">-0.00038620172257214797</cx:pt>
          <cx:pt idx="757">0.00106128901738452</cx:pt>
          <cx:pt idx="758">0.00025226280078784403</cx:pt>
          <cx:pt idx="759">0.00012240423471508399</cx:pt>
          <cx:pt idx="760">-0.00051380634088878498</cx:pt>
          <cx:pt idx="761">0.00034667667917163899</cx:pt>
          <cx:pt idx="762">7.9445428529021993e-06</cx:pt>
          <cx:pt idx="763">-0.00032150040837639201</cx:pt>
          <cx:pt idx="764">0.000734799672878999</cx:pt>
          <cx:pt idx="765">0.00145052282721678</cx:pt>
          <cx:pt idx="766">0.00272717603269101</cx:pt>
          <cx:pt idx="767">0.00092873549812327503</cx:pt>
          <cx:pt idx="768">0.0025212209908456202</cx:pt>
          <cx:pt idx="769">0.0032611341532910302</cx:pt>
          <cx:pt idx="770">-0.0046178130015520199</cx:pt>
          <cx:pt idx="771">-0.0031593335140315901</cx:pt>
          <cx:pt idx="772">-0.00025270148712921699</cx:pt>
          <cx:pt idx="773">0.0033403712541194598</cx:pt>
          <cx:pt idx="774">0.0052879460989649499</cx:pt>
          <cx:pt idx="775">-0.00146673950707328</cx:pt>
          <cx:pt idx="776">-0.0027467142143184401</cx:pt>
          <cx:pt idx="777">-0.00069450989605209</cx:pt>
          <cx:pt idx="778">-0.0058300985255942102</cx:pt>
          <cx:pt idx="779">0.00053281401476896095</cx:pt>
          <cx:pt idx="780">2.1430682977373798e-06</cx:pt>
          <cx:pt idx="781">-8.6692966453641904e-05</cx:pt>
          <cx:pt idx="782">-0.000207908678359404</cx:pt>
          <cx:pt idx="783">-2.3400441058176099e-05</cx:pt>
        </cx:lvl>
      </cx:numDim>
    </cx:data>
    <cx:data id="184">
      <cx:numDim type="val">
        <cx:f>'001_WA_F - 副本'!$GC$1:$GC$784</cx:f>
        <cx:lvl ptCount="784" formatCode="G/通用格式">
          <cx:pt idx="0">-0.0010161834857900099</cx:pt>
          <cx:pt idx="1">-3.7549818082066999e-06</cx:pt>
          <cx:pt idx="2">0.00040773032268224201</cx:pt>
          <cx:pt idx="3">-0.00063311597676600495</cx:pt>
          <cx:pt idx="4">-0.00065041307152674402</cx:pt>
          <cx:pt idx="5">-0.00026260715692691503</cx:pt>
          <cx:pt idx="6">-0.000475104344592274</cx:pt>
          <cx:pt idx="7">0.000253182960945724</cx:pt>
          <cx:pt idx="8">0.000482178715368558</cx:pt>
          <cx:pt idx="9">-0.00074934867721123896</cx:pt>
          <cx:pt idx="10">0.000153004104748694</cx:pt>
          <cx:pt idx="11">-0.0011516651044284299</cx:pt>
          <cx:pt idx="12">-0.00032276632989700998</cx:pt>
          <cx:pt idx="13">-0.00071434922312443698</cx:pt>
          <cx:pt idx="14">-0.00064248401008632405</cx:pt>
          <cx:pt idx="15">-0.00017547144506239499</cx:pt>
          <cx:pt idx="16">-0.00035620985981349603</cx:pt>
          <cx:pt idx="17">-0.00078524061531388501</cx:pt>
          <cx:pt idx="18">0.000575802186840376</cx:pt>
          <cx:pt idx="19">2.93832966717913e-05</cx:pt>
          <cx:pt idx="20">-0.000749279938246946</cx:pt>
          <cx:pt idx="21">-0.00090860896073951896</cx:pt>
          <cx:pt idx="22">0.00020653273923037599</cx:pt>
          <cx:pt idx="23">0.00022788167886188899</cx:pt>
          <cx:pt idx="24">-0.00051472773544472398</cx:pt>
          <cx:pt idx="25">-0.00032481504894742597</cx:pt>
          <cx:pt idx="26">0.000133358180155723</cx:pt>
          <cx:pt idx="27">0.00057877977837821699</cx:pt>
          <cx:pt idx="28">-0.00033897623196623799</cx:pt>
          <cx:pt idx="29">-0.00057029989038428705</cx:pt>
          <cx:pt idx="30">0.00078925318723825904</cx:pt>
          <cx:pt idx="31">-5.0518303661767497e-05</cx:pt>
          <cx:pt idx="32">0.00029756064867922301</cx:pt>
          <cx:pt idx="33">-0.000220721340754434</cx:pt>
          <cx:pt idx="34">-0.00032017734975604102</cx:pt>
          <cx:pt idx="35">0.00041586434149187699</cx:pt>
          <cx:pt idx="36">-0.000164558527577311</cx:pt>
          <cx:pt idx="37">-0.000203725466857845</cx:pt>
          <cx:pt idx="38">-0.0012832950121186701</cx:pt>
          <cx:pt idx="39">-0.0028415889192818099</cx:pt>
          <cx:pt idx="40">-0.0019090371483540499</cx:pt>
          <cx:pt idx="41">-0.00064846563741698202</cx:pt>
          <cx:pt idx="42">0.00048350711284159202</cx:pt>
          <cx:pt idx="43">0.00126511870572548</cx:pt>
          <cx:pt idx="44">-0.0044782914791670504</cx:pt>
          <cx:pt idx="45">-0.00119246993524979</cx:pt>
          <cx:pt idx="46">-0.0011511229864387799</cx:pt>
          <cx:pt idx="47">-0.00063145760646113802</cx:pt>
          <cx:pt idx="48">-0.00091443323806285901</cx:pt>
          <cx:pt idx="49">-0.00076626792306850298</cx:pt>
          <cx:pt idx="50">5.4058750365386101e-05</cx:pt>
          <cx:pt idx="51">0.00014529796492809599</cx:pt>
          <cx:pt idx="52">0.000916819736285632</cx:pt>
          <cx:pt idx="53">0.000130667971828978</cx:pt>
          <cx:pt idx="54">-0.00056086356607811297</cx:pt>
          <cx:pt idx="55">0.00016331264727671501</cx:pt>
          <cx:pt idx="56">-0.00041308973806390502</cx:pt>
          <cx:pt idx="57">0.000172527183254936</cx:pt>
          <cx:pt idx="58">-0.00056492647435730202</cx:pt>
          <cx:pt idx="59">-0.00134577953405308</cx:pt>
          <cx:pt idx="60">-0.00016220954373116699</cx:pt>
          <cx:pt idx="61">0.00017767699629852199</cx:pt>
          <cx:pt idx="62">-0.000799978140044907</cx:pt>
          <cx:pt idx="63">-0.00090066208974423796</cx:pt>
          <cx:pt idx="64">-0.0049461443035342103</cx:pt>
          <cx:pt idx="65">-0.0090148480465209006</cx:pt>
          <cx:pt idx="66">-0.0093257616013299703</cx:pt>
          <cx:pt idx="67">-0.012106446538816</cx:pt>
          <cx:pt idx="68">-0.010617395846739999</cx:pt>
          <cx:pt idx="69">0.0055725823115401803</cx:pt>
          <cx:pt idx="70">-0.0064357337672834103</cx:pt>
          <cx:pt idx="71">-0.0021967631071295899</cx:pt>
          <cx:pt idx="72">0.00206245298930061</cx:pt>
          <cx:pt idx="73">0.00151952283011393</cx:pt>
          <cx:pt idx="74">-0.00093256632984776695</cx:pt>
          <cx:pt idx="75">0.0123026594034093</cx:pt>
          <cx:pt idx="76">0.0022477602508671401</cx:pt>
          <cx:pt idx="77">-0.00157603115914869</cx:pt>
          <cx:pt idx="78">-0.00022129464405477899</cx:pt>
          <cx:pt idx="79">-1.2789589384913799e-05</cx:pt>
          <cx:pt idx="80">-0.00086075637847887905</cx:pt>
          <cx:pt idx="81">-7.6027412339398705e-05</cx:pt>
          <cx:pt idx="82">0.000372021711369996</cx:pt>
          <cx:pt idx="83">-0.000288213955090599</cx:pt>
          <cx:pt idx="84">-0.000450028735742993</cx:pt>
          <cx:pt idx="85">0.00122592273777797</cx:pt>
          <cx:pt idx="86">0.00051483062488977402</cx:pt>
          <cx:pt idx="87">-0.000722646840740096</cx:pt>
          <cx:pt idx="88">0.00136302089358416</cx:pt>
          <cx:pt idx="89">0.0050753580392837198</cx:pt>
          <cx:pt idx="90">0.0048227094422815201</cx:pt>
          <cx:pt idx="91">0.0057059833421368601</cx:pt>
          <cx:pt idx="92">0.0122435950113386</cx:pt>
          <cx:pt idx="93">0.0070276348613429003</cx:pt>
          <cx:pt idx="94">0.020441935730901601</cx:pt>
          <cx:pt idx="95">-0.0035505909235607098</cx:pt>
          <cx:pt idx="96">0.0159279924680782</cx:pt>
          <cx:pt idx="97">0.025096658760470701</cx:pt>
          <cx:pt idx="98">0.0342951268293838</cx:pt>
          <cx:pt idx="99">0.051186375446106103</cx:pt>
          <cx:pt idx="100">0.0253053535577158</cx:pt>
          <cx:pt idx="101">0.018480118134471001</cx:pt>
          <cx:pt idx="102">0.0350171795345776</cx:pt>
          <cx:pt idx="103">0.026439661010212199</cx:pt>
          <cx:pt idx="104">0.028917378768136201</cx:pt>
          <cx:pt idx="105">-0.0032964218745220901</cx:pt>
          <cx:pt idx="106">-0.017558197416995699</cx:pt>
          <cx:pt idx="107">-0.0088244666477625792</cx:pt>
          <cx:pt idx="108">0.00118064793176857</cx:pt>
          <cx:pt idx="109">0.0095639566811140091</cx:pt>
          <cx:pt idx="110">0.0021317001968208199</cx:pt>
          <cx:pt idx="111">-0.000304795257971689</cx:pt>
          <cx:pt idx="112">0.00039749721083914298</cx:pt>
          <cx:pt idx="113">0.00035869547053373602</cx:pt>
          <cx:pt idx="114">0.0022611539891211701</cx:pt>
          <cx:pt idx="115">0.0011000047122386701</cx:pt>
          <cx:pt idx="116">-0.00039906818661503498</cx:pt>
          <cx:pt idx="117">0.00119679626117365</cx:pt>
          <cx:pt idx="118">-0.0037572393427138702</cx:pt>
          <cx:pt idx="119">0.0058530353406708504</cx:pt>
          <cx:pt idx="120">0.0151928707133495</cx:pt>
          <cx:pt idx="121">0.0355814921183851</cx:pt>
          <cx:pt idx="122">0.0408330451997145</cx:pt>
          <cx:pt idx="123">0.0294335919856215</cx:pt>
          <cx:pt idx="124">0.024544236517373998</cx:pt>
          <cx:pt idx="125">0.042799247667394999</cx:pt>
          <cx:pt idx="126">0.067441138788329497</cx:pt>
          <cx:pt idx="127">0.050917158309981302</cx:pt>
          <cx:pt idx="128">0.0105734982484403</cx:pt>
          <cx:pt idx="129">-0.0039607596831088302</cx:pt>
          <cx:pt idx="130">0.044788568345467197</cx:pt>
          <cx:pt idx="131">0.0312602001268407</cx:pt>
          <cx:pt idx="132">0.0085349814506882806</cx:pt>
          <cx:pt idx="133">0.020609740133470202</cx:pt>
          <cx:pt idx="134">-0.0045563472796890901</cx:pt>
          <cx:pt idx="135">0.013745649852528199</cx:pt>
          <cx:pt idx="136">0.0429016059874451</cx:pt>
          <cx:pt idx="137">0.021848211877442601</cx:pt>
          <cx:pt idx="138">0.0014134803365703</cx:pt>
          <cx:pt idx="139">0.000125430372891852</cx:pt>
          <cx:pt idx="140">-0.000580344997909345</cx:pt>
          <cx:pt idx="141">-0.000164799304876135</cx:pt>
          <cx:pt idx="142">0.000952835506267536</cx:pt>
          <cx:pt idx="143">9.4510052914871105e-06</cx:pt>
          <cx:pt idx="144">-0.0069058661874743001</cx:pt>
          <cx:pt idx="145">0.00112934841159094</cx:pt>
          <cx:pt idx="146">0.0020366365723016701</cx:pt>
          <cx:pt idx="147">0.016767649193285199</cx:pt>
          <cx:pt idx="148">0.012125000347477301</cx:pt>
          <cx:pt idx="149">0.037458417210773899</cx:pt>
          <cx:pt idx="150">0.017744591303992901</cx:pt>
          <cx:pt idx="151">0.0035991624001260498</cx:pt>
          <cx:pt idx="152">-0.018667018795059501</cx:pt>
          <cx:pt idx="153">-0.0076440191709420003</cx:pt>
          <cx:pt idx="154">0.0193599416857849</cx:pt>
          <cx:pt idx="155">0.0094104017564248799</cx:pt>
          <cx:pt idx="156">-0.0154486981066401</cx:pt>
          <cx:pt idx="157">0.0095412834207547793</cx:pt>
          <cx:pt idx="158">-0.00024972343286612601</cx:pt>
          <cx:pt idx="159">-0.0043430241268784297</cx:pt>
          <cx:pt idx="160">-0.012425325935669701</cx:pt>
          <cx:pt idx="161">0.00064873899118557995</cx:pt>
          <cx:pt idx="162">-0.0022266898945538199</cx:pt>
          <cx:pt idx="163">0.0071436032347142898</cx:pt>
          <cx:pt idx="164">0.027687322744245599</cx:pt>
          <cx:pt idx="165">0.00948355955859638</cx:pt>
          <cx:pt idx="166">0.0023337395473121102</cx:pt>
          <cx:pt idx="167">-0.000205304954889218</cx:pt>
          <cx:pt idx="168">0.000236911176928488</cx:pt>
          <cx:pt idx="169">4.0868110513446297e-05</cx:pt>
          <cx:pt idx="170">-0.000635168552845524</cx:pt>
          <cx:pt idx="171">-0.011263805030679801</cx:pt>
          <cx:pt idx="172">-0.0147504015011845</cx:pt>
          <cx:pt idx="173">-0.0147486414891723</cx:pt>
          <cx:pt idx="174">-0.022053298471819801</cx:pt>
          <cx:pt idx="175">-0.017773591239590401</cx:pt>
          <cx:pt idx="176">-0.0105552116106221</cx:pt>
          <cx:pt idx="177">0.029207994816139501</cx:pt>
          <cx:pt idx="178">0.019081153839738699</cx:pt>
          <cx:pt idx="179">0.0057349441046613799</cx:pt>
          <cx:pt idx="180">-0.011701242823912</cx:pt>
          <cx:pt idx="181">-0.041213321341240297</cx:pt>
          <cx:pt idx="182">-0.0097935687130361899</cx:pt>
          <cx:pt idx="183">0.0014245214186563201</cx:pt>
          <cx:pt idx="184">-0.015568943559484899</cx:pt>
          <cx:pt idx="185">0.052118855604956098</cx:pt>
          <cx:pt idx="186">0.040666881937337397</cx:pt>
          <cx:pt idx="187">0.0066198134049081803</cx:pt>
          <cx:pt idx="188">0.001497128870311</cx:pt>
          <cx:pt idx="189">-0.0233205961314338</cx:pt>
          <cx:pt idx="190">0.0052371759313425397</cx:pt>
          <cx:pt idx="191">0.033080765663675897</cx:pt>
          <cx:pt idx="192">0.032580188660681103</cx:pt>
          <cx:pt idx="193">0.015370966643916699</cx:pt>
          <cx:pt idx="194">0.0064067301716981898</cx:pt>
          <cx:pt idx="195">0.00109434585930252</cx:pt>
          <cx:pt idx="196">0.000132244984184882</cx:pt>
          <cx:pt idx="197">-0.00038335644433194901</cx:pt>
          <cx:pt idx="198">-0.0042269317899583303</cx:pt>
          <cx:pt idx="199">-0.0124550433246711</cx:pt>
          <cx:pt idx="200">-0.023285183473655099</cx:pt>
          <cx:pt idx="201">-0.030387141537762799</cx:pt>
          <cx:pt idx="202">-0.032733252734099501</cx:pt>
          <cx:pt idx="203">-0.027111351467406699</cx:pt>
          <cx:pt idx="204">-0.0104488419994555</cx:pt>
          <cx:pt idx="205">0.020811260831489702</cx:pt>
          <cx:pt idx="206">0.057942683686476003</cx:pt>
          <cx:pt idx="207">0.052620982331671402</cx:pt>
          <cx:pt idx="208">0.053998922896982403</cx:pt>
          <cx:pt idx="209">-0.020637271949436001</cx:pt>
          <cx:pt idx="210">0.054921316380167902</cx:pt>
          <cx:pt idx="211">0.054120415148860498</cx:pt>
          <cx:pt idx="212">0.0132767999863702</cx:pt>
          <cx:pt idx="213">0.050930515583288399</cx:pt>
          <cx:pt idx="214">0.0096583904899875603</cx:pt>
          <cx:pt idx="215">0.0103310208927465</cx:pt>
          <cx:pt idx="216">0.028897661444078598</cx:pt>
          <cx:pt idx="217">-0.020335394575297899</cx:pt>
          <cx:pt idx="218">-0.0070915770894903196</cx:pt>
          <cx:pt idx="219">0.021419186664217701</cx:pt>
          <cx:pt idx="220">0.0205614198883931</cx:pt>
          <cx:pt idx="221">0.024318236513198602</cx:pt>
          <cx:pt idx="222">0.0039696988551537202</cx:pt>
          <cx:pt idx="223">-0.00070590921982290804</cx:pt>
          <cx:pt idx="224">-0.0013398450615616799</cx:pt>
          <cx:pt idx="225">-0.00052426434719777301</cx:pt>
          <cx:pt idx="226">-0.00348702264954603</cx:pt>
          <cx:pt idx="227">-0.0016232133596772399</cx:pt>
          <cx:pt idx="228">-0.0237908821394551</cx:pt>
          <cx:pt idx="229">-0.019538982885468799</cx:pt>
          <cx:pt idx="230">-0.042256450587272197</cx:pt>
          <cx:pt idx="231">-0.0454404668238131</cx:pt>
          <cx:pt idx="232">-0.0194205412389814</cx:pt>
          <cx:pt idx="233">0.0011971321207624799</cx:pt>
          <cx:pt idx="234">0.042875179081631298</cx:pt>
          <cx:pt idx="235">0.071414494259663494</cx:pt>
          <cx:pt idx="236">0.030983844870735199</cx:pt>
          <cx:pt idx="237">0.00955347730691594</cx:pt>
          <cx:pt idx="238">0.016419898314729401</cx:pt>
          <cx:pt idx="239">0.041070998691553097</cx:pt>
          <cx:pt idx="240">-0.065911651954166206</cx:pt>
          <cx:pt idx="241">-0.025009596933496001</cx:pt>
          <cx:pt idx="242">0.0247116447905028</cx:pt>
          <cx:pt idx="243">0.026378557004279699</cx:pt>
          <cx:pt idx="244">0.052191851724042802</cx:pt>
          <cx:pt idx="245">0.031587036576493401</cx:pt>
          <cx:pt idx="246">0.0081268389707134098</cx:pt>
          <cx:pt idx="247">0.0111971161611814</cx:pt>
          <cx:pt idx="248">0.045815426958790102</cx:pt>
          <cx:pt idx="249">0.037174013173900101</cx:pt>
          <cx:pt idx="250">0.0046659112530291003</cx:pt>
          <cx:pt idx="251">1.71809447357092e-05</cx:pt>
          <cx:pt idx="252">0.00021000742734270201</cx:pt>
          <cx:pt idx="253">0.00055962834679275104</cx:pt>
          <cx:pt idx="254">-0.0026874644164789998</cx:pt>
          <cx:pt idx="255">0.00471711206794559</cx:pt>
          <cx:pt idx="256">0.0025882699479939601</cx:pt>
          <cx:pt idx="257">-0.010874550510563699</cx:pt>
          <cx:pt idx="258">-0.0120210492053941</cx:pt>
          <cx:pt idx="259">-0.020671974372932101</cx:pt>
          <cx:pt idx="260">-0.0136932649808708</cx:pt>
          <cx:pt idx="261">0.019899927903446201</cx:pt>
          <cx:pt idx="262">0.0224371291463124</cx:pt>
          <cx:pt idx="263">0.063520686228505402</cx:pt>
          <cx:pt idx="264">-0.016164537859008</cx:pt>
          <cx:pt idx="265">-0.027145480834665298</cx:pt>
          <cx:pt idx="266">0.044340437345958501</cx:pt>
          <cx:pt idx="267">0.0157621897382904</cx:pt>
          <cx:pt idx="268">-0.0528828970497826</cx:pt>
          <cx:pt idx="269">-0.057382999928473399</cx:pt>
          <cx:pt idx="270">-0.035752759343451603</cx:pt>
          <cx:pt idx="271">-0.0141191780221019</cx:pt>
          <cx:pt idx="272">0.037736228710872399</cx:pt>
          <cx:pt idx="273">0.014443441865972099</cx:pt>
          <cx:pt idx="274">0.0041389686955504998</cx:pt>
          <cx:pt idx="275">-0.031148379855580801</cx:pt>
          <cx:pt idx="276">0.015946064892145301</cx:pt>
          <cx:pt idx="277">0.027015103495963401</cx:pt>
          <cx:pt idx="278">0.0081467805783877103</cx:pt>
          <cx:pt idx="279">0.00044758148144023702</cx:pt>
          <cx:pt idx="280">0.00053807909885466296</cx:pt>
          <cx:pt idx="281">0.00012976654628585199</cx:pt>
          <cx:pt idx="282">-0.00058296249543081597</cx:pt>
          <cx:pt idx="283">0.0070113860046494697</cx:pt>
          <cx:pt idx="284">0.0041042883069066999</cx:pt>
          <cx:pt idx="285">-0.020617084202660101</cx:pt>
          <cx:pt idx="286">-0.022455514025275999</cx:pt>
          <cx:pt idx="287">-0.020417197209672899</cx:pt>
          <cx:pt idx="288">-0.041108659757545303</cx:pt>
          <cx:pt idx="289">-0.019538410946090299</cx:pt>
          <cx:pt idx="290">0.0130576758467136</cx:pt>
          <cx:pt idx="291">0.0115907135586144</cx:pt>
          <cx:pt idx="292">-0.0086357342112087301</cx:pt>
          <cx:pt idx="293">-0.0062598643730222897</cx:pt>
          <cx:pt idx="294">0.052845997953327097</cx:pt>
          <cx:pt idx="295">0.031640796131582001</cx:pt>
          <cx:pt idx="296">-0.025180105213045301</cx:pt>
          <cx:pt idx="297">-0.012629966547282601</cx:pt>
          <cx:pt idx="298">0.0071637491467430097</cx:pt>
          <cx:pt idx="299">0.0089260237194109908</cx:pt>
          <cx:pt idx="300">0.023820837695743301</cx:pt>
          <cx:pt idx="301">-0.014383451341902999</cx:pt>
          <cx:pt idx="302">-0.00049975047695829304</cx:pt>
          <cx:pt idx="303">-0.0097038128533761103</cx:pt>
          <cx:pt idx="304">0.0242914937191368</cx:pt>
          <cx:pt idx="305">0.033053209294598103</cx:pt>
          <cx:pt idx="306">0.0111521286292584</cx:pt>
          <cx:pt idx="307">0.000105004455092637</cx:pt>
          <cx:pt idx="308">0.00018172849226639299</cx:pt>
          <cx:pt idx="309">-0.00044495786646651697</cx:pt>
          <cx:pt idx="310">0.00109371700453709</cx:pt>
          <cx:pt idx="311">0.0038852561716375498</cx:pt>
          <cx:pt idx="312">-0.0042255379011114603</cx:pt>
          <cx:pt idx="313">-0.031381530951027498</cx:pt>
          <cx:pt idx="314">-0.051825432531794099</cx:pt>
          <cx:pt idx="315">-0.0489747240282788</cx:pt>
          <cx:pt idx="316">-0.065476258073011495</cx:pt>
          <cx:pt idx="317">-0.064549151373564997</cx:pt>
          <cx:pt idx="318">-0.0060732755522933</cx:pt>
          <cx:pt idx="319">0.0009868409224195959</cx:pt>
          <cx:pt idx="320">-0.0208608203956555</cx:pt>
          <cx:pt idx="321">-0.022440121496804199</cx:pt>
          <cx:pt idx="322">0.042805087798338498</cx:pt>
          <cx:pt idx="323">0.0256960370995469</cx:pt>
          <cx:pt idx="324">0.022893398971982299</cx:pt>
          <cx:pt idx="325">0.089534471480202202</cx:pt>
          <cx:pt idx="326">0.074075388816115501</cx:pt>
          <cx:pt idx="327">0.0155448898644287</cx:pt>
          <cx:pt idx="328">0.042411527930563797</cx:pt>
          <cx:pt idx="329">-0.0239853734105408</cx:pt>
          <cx:pt idx="330">-0.024481001830301701</cx:pt>
          <cx:pt idx="331">0.0044338620805320899</cx:pt>
          <cx:pt idx="332">0.012002966824826201</cx:pt>
          <cx:pt idx="333">0.020159595898527099</cx:pt>
          <cx:pt idx="334">0.011690118236183</cx:pt>
          <cx:pt idx="335">0.00045730335489103702</cx:pt>
          <cx:pt idx="336">0.00078560208636227697</cx:pt>
          <cx:pt idx="337">0.00058667739578470099</cx:pt>
          <cx:pt idx="338">0.00051253042332954305</cx:pt>
          <cx:pt idx="339">0.0050282789622135803</cx:pt>
          <cx:pt idx="340">-0.0044714125539166098</cx:pt>
          <cx:pt idx="341">-0.034554276865770402</cx:pt>
          <cx:pt idx="342">-0.069219171307464994</cx:pt>
          <cx:pt idx="343">-0.062664276303347893</cx:pt>
          <cx:pt idx="344">-0.082004301390777495</cx:pt>
          <cx:pt idx="345">-0.102986818700026</cx:pt>
          <cx:pt idx="346">-0.037054494924741901</cx:pt>
          <cx:pt idx="347">-0.043786367647307901</cx:pt>
          <cx:pt idx="348">-0.057184267813850401</cx:pt>
          <cx:pt idx="349">-0.025388308593758499</cx:pt>
          <cx:pt idx="350">0.0150264615832701</cx:pt>
          <cx:pt idx="351">0.0137673862093544</cx:pt>
          <cx:pt idx="352">-0.0095639313672655196</cx:pt>
          <cx:pt idx="353">-0.0055671281473308699</cx:pt>
          <cx:pt idx="354">0.050626224015288802</cx:pt>
          <cx:pt idx="355">0.0229692503119233</cx:pt>
          <cx:pt idx="356">0.0140354039394248</cx:pt>
          <cx:pt idx="357">-0.028648331728981801</cx:pt>
          <cx:pt idx="358">-0.031762412209179802</cx:pt>
          <cx:pt idx="359">-0.033279162238499901</cx:pt>
          <cx:pt idx="360">-0.032621905348823303</cx:pt>
          <cx:pt idx="361">-0.0014093339742404401</cx:pt>
          <cx:pt idx="362">-0.0013709219404464399</cx:pt>
          <cx:pt idx="363">0.00022279594928846199</cx:pt>
          <cx:pt idx="364">-0.00038010561805842399</cx:pt>
          <cx:pt idx="365">-0.00039797201060325202</cx:pt>
          <cx:pt idx="366">-0.0013324711536212999</cx:pt>
          <cx:pt idx="367">-0.00210550974626077</cx:pt>
          <cx:pt idx="368">-0.016323636187459599</cx:pt>
          <cx:pt idx="369">-0.044967496441264097</cx:pt>
          <cx:pt idx="370">-0.073755066154954502</cx:pt>
          <cx:pt idx="371">-0.067091781940195203</cx:pt>
          <cx:pt idx="372">-0.110325893058604</cx:pt>
          <cx:pt idx="373">-0.112194714595395</cx:pt>
          <cx:pt idx="374">-0.088110604274040799</cx:pt>
          <cx:pt idx="375">-0.068145685703042094</cx:pt>
          <cx:pt idx="376">-0.047651638823710998</cx:pt>
          <cx:pt idx="377">-0.047978449846864502</cx:pt>
          <cx:pt idx="378">0.018049090727151999</cx:pt>
          <cx:pt idx="379">-0.0013681020768733199</cx:pt>
          <cx:pt idx="380">0.022218130702605001</cx:pt>
          <cx:pt idx="381">0.012575681967745601</cx:pt>
          <cx:pt idx="382">-0.0346401962619029</cx:pt>
          <cx:pt idx="383">0.0059432249018212396</cx:pt>
          <cx:pt idx="384">-0.0090689531462288999</cx:pt>
          <cx:pt idx="385">-0.033120348564530597</cx:pt>
          <cx:pt idx="386">-0.057841081572891702</cx:pt>
          <cx:pt idx="387">-0.058189357705194497</cx:pt>
          <cx:pt idx="388">-0.043017996652418199</cx:pt>
          <cx:pt idx="389">-0.0108444496787029</cx:pt>
          <cx:pt idx="390">-0.0060884048458821997</cx:pt>
          <cx:pt idx="391">-0.0013852392081149501</cx:pt>
          <cx:pt idx="392">0.000389357318156995</cx:pt>
          <cx:pt idx="393">0.000568660597776987</cx:pt>
          <cx:pt idx="394">-0.00045281943418032101</cx:pt>
          <cx:pt idx="395">-0.00099560642929909108</cx:pt>
          <cx:pt idx="396">-0.0147144613487962</cx:pt>
          <cx:pt idx="397">-0.034645742132170802</cx:pt>
          <cx:pt idx="398">-0.047364337282138</cx:pt>
          <cx:pt idx="399">-0.077146603452230705</cx:pt>
          <cx:pt idx="400">-0.126685422634705</cx:pt>
          <cx:pt idx="401">-0.111442468583796</cx:pt>
          <cx:pt idx="402">-0.095057835196104501</cx:pt>
          <cx:pt idx="403">-0.068971592740231402</cx:pt>
          <cx:pt idx="404">-0.023222544683955199</cx:pt>
          <cx:pt idx="405">0.019581928957630598</cx:pt>
          <cx:pt idx="406">0.047566754224878702</cx:pt>
          <cx:pt idx="407">0.030866381617048601</cx:pt>
          <cx:pt idx="408">0.0125171956640699</cx:pt>
          <cx:pt idx="409">0.0184679192998899</cx:pt>
          <cx:pt idx="410">0.0022947503212068102</cx:pt>
          <cx:pt idx="411">-0.0138400443729282</cx:pt>
          <cx:pt idx="412">-0.0201467857586358</cx:pt>
          <cx:pt idx="413">-0.024985628257288301</cx:pt>
          <cx:pt idx="414">-0.048012402079536602</cx:pt>
          <cx:pt idx="415">-0.046433142512237097</cx:pt>
          <cx:pt idx="416">-0.0282282404684326</cx:pt>
          <cx:pt idx="417">-0.0046888724084683201</cx:pt>
          <cx:pt idx="418">-0.00157149830310177</cx:pt>
          <cx:pt idx="419">-0.00059573660866689198</cx:pt>
          <cx:pt idx="420">0.00013273255111443801</cx:pt>
          <cx:pt idx="421">0.00081644915676954604</cx:pt>
          <cx:pt idx="422">0.0015836603641217501</cx:pt>
          <cx:pt idx="423">-0.000147729841215824</cx:pt>
          <cx:pt idx="424">0.024039910749023601</cx:pt>
          <cx:pt idx="425">0.021484594514278602</cx:pt>
          <cx:pt idx="426">-0.0039868263868973802</cx:pt>
          <cx:pt idx="427">-0.027690834278716599</cx:pt>
          <cx:pt idx="428">-0.054155383069526102</cx:pt>
          <cx:pt idx="429">-0.138899287684458</cx:pt>
          <cx:pt idx="430">-0.12502153217103201</cx:pt>
          <cx:pt idx="431">-0.097143517759616202</cx:pt>
          <cx:pt idx="432">-0.036718043509884099</cx:pt>
          <cx:pt idx="433">0.022007121738943199</cx:pt>
          <cx:pt idx="434">-0.00654446107632475</cx:pt>
          <cx:pt idx="435">-0.035706874782723802</cx:pt>
          <cx:pt idx="436">-0.0153269649406109</cx:pt>
          <cx:pt idx="437">0.021205557991339202</cx:pt>
          <cx:pt idx="438">-0.0015821203376553501</cx:pt>
          <cx:pt idx="439">-0.014874736649448</cx:pt>
          <cx:pt idx="440">0.0341116559210329</cx:pt>
          <cx:pt idx="441">-0.016631974639208</cx:pt>
          <cx:pt idx="442">-0.041716280879129201</cx:pt>
          <cx:pt idx="443">-0.037740714375662003</cx:pt>
          <cx:pt idx="444">-0.022868973298763501</cx:pt>
          <cx:pt idx="445">-0.0049730928219973696</cx:pt>
          <cx:pt idx="446">-0.0010278051121531801</cx:pt>
          <cx:pt idx="447">0.00036697071176629899</cx:pt>
          <cx:pt idx="448">0.00044690307643759699</cx:pt>
          <cx:pt idx="449">0.00030861760218358697</cx:pt>
          <cx:pt idx="450">0.00133034645858708</cx:pt>
          <cx:pt idx="451">0.013255807506884799</cx:pt>
          <cx:pt idx="452">0.051941043253893399</cx:pt>
          <cx:pt idx="453">0.036868167566704198</cx:pt>
          <cx:pt idx="454">0.026533549316068002</cx:pt>
          <cx:pt idx="455">0.015451534620401299</cx:pt>
          <cx:pt idx="456">-0.029305378693338099</cx:pt>
          <cx:pt idx="457">-0.087901233186569894</cx:pt>
          <cx:pt idx="458">-0.107303312490483</cx:pt>
          <cx:pt idx="459">-0.114327516085089</cx:pt>
          <cx:pt idx="460">-0.084552240183801405</cx:pt>
          <cx:pt idx="461">-0.060767664564078297</cx:pt>
          <cx:pt idx="462">-0.072739849259202294</cx:pt>
          <cx:pt idx="463">-0.016504253374083601</cx:pt>
          <cx:pt idx="464">0.0046105850597455396</cx:pt>
          <cx:pt idx="465">0.034553286383790703</cx:pt>
          <cx:pt idx="466">0.0109415865839456</cx:pt>
          <cx:pt idx="467">0.023221237246852999</cx:pt>
          <cx:pt idx="468">0.041779015028766998</cx:pt>
          <cx:pt idx="469">-0.0228623335482913</cx:pt>
          <cx:pt idx="470">-0.0590263363553604</cx:pt>
          <cx:pt idx="471">-0.0442818374795826</cx:pt>
          <cx:pt idx="472">-0.0176912490614821</cx:pt>
          <cx:pt idx="473">-0.016884333384700401</cx:pt>
          <cx:pt idx="474">-0.0035591445160376798</cx:pt>
          <cx:pt idx="475">0.00054764322122441195</cx:pt>
          <cx:pt idx="476">-0.00058652449339445805</cx:pt>
          <cx:pt idx="477">0.00059350948034794001</cx:pt>
          <cx:pt idx="478">-0.00136492571112217</cx:pt>
          <cx:pt idx="479">0.0208351777827048</cx:pt>
          <cx:pt idx="480">0.050088612175400699</cx:pt>
          <cx:pt idx="481">0.034751669433517103</cx:pt>
          <cx:pt idx="482">0.070455559154006198</cx:pt>
          <cx:pt idx="483">0.053592688358515703</cx:pt>
          <cx:pt idx="484">0.0493896825084882</cx:pt>
          <cx:pt idx="485">-0.0075010526161850104</cx:pt>
          <cx:pt idx="486">-0.0293891744308096</cx:pt>
          <cx:pt idx="487">-0.059331491318645103</cx:pt>
          <cx:pt idx="488">-0.083545860862677096</cx:pt>
          <cx:pt idx="489">-0.101111744701154</cx:pt>
          <cx:pt idx="490">-0.034124304471422597</cx:pt>
          <cx:pt idx="491">0.031238670955632701</cx:pt>
          <cx:pt idx="492">0.0403132970626323</cx:pt>
          <cx:pt idx="493">0.078436248341781395</cx:pt>
          <cx:pt idx="494">0.0270202441455611</cx:pt>
          <cx:pt idx="495">0.042148325463570897</cx:pt>
          <cx:pt idx="496">0.050827968771794803</cx:pt>
          <cx:pt idx="497">-0.025200257405831601</cx:pt>
          <cx:pt idx="498">-0.071714927399017303</cx:pt>
          <cx:pt idx="499">-0.029843468582630199</cx:pt>
          <cx:pt idx="500">-0.0133224997327693</cx:pt>
          <cx:pt idx="501">-0.024048071113139901</cx:pt>
          <cx:pt idx="502">-0.00146146675519596</cx:pt>
          <cx:pt idx="503">0.00085425248562719905</cx:pt>
          <cx:pt idx="504">0.00033189863958316297</cx:pt>
          <cx:pt idx="505">0.00050354423192209099</cx:pt>
          <cx:pt idx="506">-0.000709482384066462</cx:pt>
          <cx:pt idx="507">0.0166473531152634</cx:pt>
          <cx:pt idx="508">0.034568862582505203</cx:pt>
          <cx:pt idx="509">0.043496167156245803</cx:pt>
          <cx:pt idx="510">0.086388859159186995</cx:pt>
          <cx:pt idx="511">0.091591497116883802</cx:pt>
          <cx:pt idx="512">0.088933282534365901</cx:pt>
          <cx:pt idx="513">0.063699656289183906</cx:pt>
          <cx:pt idx="514">0.035655386419041701</cx:pt>
          <cx:pt idx="515">0.0038206444465181898</cx:pt>
          <cx:pt idx="516">-0.041377183506120303</cx:pt>
          <cx:pt idx="517">-0.0082618503346931996</cx:pt>
          <cx:pt idx="518">0.042208264854958003</cx:pt>
          <cx:pt idx="519">0.0051807107484007102</cx:pt>
          <cx:pt idx="520">-0.0059173503020571701</cx:pt>
          <cx:pt idx="521">0.050481477807697697</cx:pt>
          <cx:pt idx="522">0.0061489813529972499</cx:pt>
          <cx:pt idx="523">0.041099759570197202</cx:pt>
          <cx:pt idx="524">0.063490509530191197</cx:pt>
          <cx:pt idx="525">-0.034493318229043002</cx:pt>
          <cx:pt idx="526">-0.066692302008337895</cx:pt>
          <cx:pt idx="527">-0.0302069705260407</cx:pt>
          <cx:pt idx="528">-0.00083512161963327999</cx:pt>
          <cx:pt idx="529">-0.0095886122772104801</cx:pt>
          <cx:pt idx="530">-5.7055348487043003e-05</cx:pt>
          <cx:pt idx="531">0.000112077192113053</cx:pt>
          <cx:pt idx="532">7.5962478616576793e-05</cx:pt>
          <cx:pt idx="533">0.00035430207349097798</cx:pt>
          <cx:pt idx="534">-0.00042972178657202901</cx:pt>
          <cx:pt idx="535">0.0068446374267227498</cx:pt>
          <cx:pt idx="536">0.0129700939930129</cx:pt>
          <cx:pt idx="537">0.025176262924775799</cx:pt>
          <cx:pt idx="538">0.087914405267537896</cx:pt>
          <cx:pt idx="539">0.090913811898362507</cx:pt>
          <cx:pt idx="540">0.10696505417784299</cx:pt>
          <cx:pt idx="541">0.088701185972064403</cx:pt>
          <cx:pt idx="542">0.083727070371825099</cx:pt>
          <cx:pt idx="543">0.088376495943701394</cx:pt>
          <cx:pt idx="544">0.058678969525429898</cx:pt>
          <cx:pt idx="545">0.0095468337192309606</cx:pt>
          <cx:pt idx="546">-0.026309962882392301</cx:pt>
          <cx:pt idx="547">-0.031241081146468199</cx:pt>
          <cx:pt idx="548">0.0068171322179247399</cx:pt>
          <cx:pt idx="549">0.0145929830974535</cx:pt>
          <cx:pt idx="550">0.0039535920065368099</cx:pt>
          <cx:pt idx="551">0.0020931246181746799</cx:pt>
          <cx:pt idx="552">0.021197449615442499</cx:pt>
          <cx:pt idx="553">-0.058823251281123499</cx:pt>
          <cx:pt idx="554">-0.0481591493656022</cx:pt>
          <cx:pt idx="555">-0.0046686750587095396</cx:pt>
          <cx:pt idx="556">0.015583138829150999</cx:pt>
          <cx:pt idx="557">-0.000459667951693134</cx:pt>
          <cx:pt idx="558">-0.00055606504597287905</cx:pt>
          <cx:pt idx="559">0.00043580202996771098</cx:pt>
          <cx:pt idx="560">0.00020407945945400701</cx:pt>
          <cx:pt idx="561">-0.00042480966384145799</cx:pt>
          <cx:pt idx="562">-0.0084873044337604505</cx:pt>
          <cx:pt idx="563">-0.026524635007356901</cx:pt>
          <cx:pt idx="564">-0.011759731012894599</cx:pt>
          <cx:pt idx="565">0.011880425999888301</cx:pt>
          <cx:pt idx="566">0.052626313891872598</cx:pt>
          <cx:pt idx="567">0.0121876074355907</cx:pt>
          <cx:pt idx="568">0.044118632301191098</cx:pt>
          <cx:pt idx="569">0.027520208265241802</cx:pt>
          <cx:pt idx="570">0.037661828801295601</cx:pt>
          <cx:pt idx="571">0.070422619266961695</cx:pt>
          <cx:pt idx="572">0.029038638296873798</cx:pt>
          <cx:pt idx="573">-0.00295601197042108</cx:pt>
          <cx:pt idx="574">-0.00444786969193358</cx:pt>
          <cx:pt idx="575">-0.017091292431483</cx:pt>
          <cx:pt idx="576">0.025354669121846401</cx:pt>
          <cx:pt idx="577">0.034223962520697898</cx:pt>
          <cx:pt idx="578">0.031111003467176199</cx:pt>
          <cx:pt idx="579">0.029779569535611301</cx:pt>
          <cx:pt idx="580">-0.028782562013015298</cx:pt>
          <cx:pt idx="581">-0.055941545031235197</cx:pt>
          <cx:pt idx="582">-0.038495356750393298</cx:pt>
          <cx:pt idx="583">-0.011837757722064799</cx:pt>
          <cx:pt idx="584">0.00085862796397543695</cx:pt>
          <cx:pt idx="585">-0.0066833497785823998</cx:pt>
          <cx:pt idx="586">-0.00030798089368554198</cx:pt>
          <cx:pt idx="587">-0.00028402004170804398</cx:pt>
          <cx:pt idx="588">0.00013508819187658101</cx:pt>
          <cx:pt idx="589">-0.00031538181520545099</cx:pt>
          <cx:pt idx="590">-0.017346078380609999</cx:pt>
          <cx:pt idx="591">-0.029642089592292802</cx:pt>
          <cx:pt idx="592">-0.034731691534109398</cx:pt>
          <cx:pt idx="593">-0.0079972188003308992</cx:pt>
          <cx:pt idx="594">0.011755249022866201</cx:pt>
          <cx:pt idx="595">0.0079579833449298695</cx:pt>
          <cx:pt idx="596">-0.0012658283549940501</cx:pt>
          <cx:pt idx="597">-0.030077461832703101</cx:pt>
          <cx:pt idx="598">0.030643327643893801</cx:pt>
          <cx:pt idx="599">0.063588436637071893</cx:pt>
          <cx:pt idx="600">0.055545931728009597</cx:pt>
          <cx:pt idx="601">0.027582869139904001</cx:pt>
          <cx:pt idx="602">0.032285275121717902</cx:pt>
          <cx:pt idx="603">0.032224455987663797</cx:pt>
          <cx:pt idx="604">0.026909606151176199</cx:pt>
          <cx:pt idx="605">0.030923064714024898</cx:pt>
          <cx:pt idx="606">0.018230366351357899</cx:pt>
          <cx:pt idx="607">-0.019219735147787</cx:pt>
          <cx:pt idx="608">-0.033198324401074897</cx:pt>
          <cx:pt idx="609">-0.0353329951857074</cx:pt>
          <cx:pt idx="610">-0.039416965350128702</cx:pt>
          <cx:pt idx="611">-0.026457887851310501</cx:pt>
          <cx:pt idx="612">-0.0083380232418122993</cx:pt>
          <cx:pt idx="613">-0.00383467927977591</cx:pt>
          <cx:pt idx="614">-0.0010018253005845601</cx:pt>
          <cx:pt idx="615">-3.1609397242861599e-05</cx:pt>
          <cx:pt idx="616">0.00060215411525230795</cx:pt>
          <cx:pt idx="617">-0.00036545252906550001</cx:pt>
          <cx:pt idx="618">-0.0066074573036923002</cx:pt>
          <cx:pt idx="619">-0.0142430381507699</cx:pt>
          <cx:pt idx="620">-0.029982044939862701</cx:pt>
          <cx:pt idx="621">-0.0277498238162345</cx:pt>
          <cx:pt idx="622">-0.041949092056910602</cx:pt>
          <cx:pt idx="623">-0.072483184910544299</cx:pt>
          <cx:pt idx="624">-0.089143379337128598</cx:pt>
          <cx:pt idx="625">-0.11016527250279499</cx:pt>
          <cx:pt idx="626">-0.067405610771910304</cx:pt>
          <cx:pt idx="627">-0.0149966188057099</cx:pt>
          <cx:pt idx="628">0.0082211192437557003</cx:pt>
          <cx:pt idx="629">0.0153694021624578</cx:pt>
          <cx:pt idx="630">0.064393247166639203</cx:pt>
          <cx:pt idx="631">0.032133217058943002</cx:pt>
          <cx:pt idx="632">0.0162886426717401</cx:pt>
          <cx:pt idx="633">0.026219190529759899</cx:pt>
          <cx:pt idx="634">-0.035390419671949301</cx:pt>
          <cx:pt idx="635">-0.063485323985825806</cx:pt>
          <cx:pt idx="636">-0.044265487153538202</cx:pt>
          <cx:pt idx="637">-0.034708270454725999</cx:pt>
          <cx:pt idx="638">-0.021647076943067601</cx:pt>
          <cx:pt idx="639">-0.016687039544229901</cx:pt>
          <cx:pt idx="640">-0.0086341054828797809</cx:pt>
          <cx:pt idx="641">-0.0030569321343167101</cx:pt>
          <cx:pt idx="642">-0.00048419729188320702</cx:pt>
          <cx:pt idx="643">-0.00028368815489941798</cx:pt>
          <cx:pt idx="644">0.00019518191526655501</cx:pt>
          <cx:pt idx="645">-0.000688775881943047</cx:pt>
          <cx:pt idx="646">-0.00130416356987953</cx:pt>
          <cx:pt idx="647">-0.00739914039204619</cx:pt>
          <cx:pt idx="648">-0.0123415927492151</cx:pt>
          <cx:pt idx="649">-0.0268953663482921</cx:pt>
          <cx:pt idx="650">-0.043078904676426798</cx:pt>
          <cx:pt idx="651">-0.089776137474566794</cx:pt>
          <cx:pt idx="652">-0.123957283031808</cx:pt>
          <cx:pt idx="653">-0.12847904057711801</cx:pt>
          <cx:pt idx="654">-0.095956440564561499</cx:pt>
          <cx:pt idx="655">-0.056072425647857797</cx:pt>
          <cx:pt idx="656">-0.0130206776839751</cx:pt>
          <cx:pt idx="657">0.028645043598643099</cx:pt>
          <cx:pt idx="658">0.027385268820693</cx:pt>
          <cx:pt idx="659">0.0100496298617446</cx:pt>
          <cx:pt idx="660">-0.0161143753087915</cx:pt>
          <cx:pt idx="661">-0.032732712664829799</cx:pt>
          <cx:pt idx="662">-0.057887216986804997</cx:pt>
          <cx:pt idx="663">-0.056088674195138702</cx:pt>
          <cx:pt idx="664">-0.039714200739850401</cx:pt>
          <cx:pt idx="665">-0.0260498819073555</cx:pt>
          <cx:pt idx="666">-0.0156549972309942</cx:pt>
          <cx:pt idx="667">-0.0081434557291365194</cx:pt>
          <cx:pt idx="668">-0.0028574428751227598</cx:pt>
          <cx:pt idx="669">-0.00075122355853716202</cx:pt>
          <cx:pt idx="670">-0.00085538751328511004</cx:pt>
          <cx:pt idx="671">-5.2640391774473998e-05</cx:pt>
          <cx:pt idx="672">-0.00014027728010175501</cx:pt>
          <cx:pt idx="673">0.00063105781362220398</cx:pt>
          <cx:pt idx="674">-0.00035573986638687098</cx:pt>
          <cx:pt idx="675">0.0013777139787776501</cx:pt>
          <cx:pt idx="676">-0.00204190871256308</cx:pt>
          <cx:pt idx="677">-0.0122873690487802</cx:pt>
          <cx:pt idx="678">-0.019054553620123399</cx:pt>
          <cx:pt idx="679">-0.011288349979487</cx:pt>
          <cx:pt idx="680">-0.027338255260365301</cx:pt>
          <cx:pt idx="681">-0.031639843056706397</cx:pt>
          <cx:pt idx="682">-0.0069665337787667</cx:pt>
          <cx:pt idx="683">0.017161730642323299</cx:pt>
          <cx:pt idx="684">0.013773061241132501</cx:pt>
          <cx:pt idx="685">0.0073388957717851703</cx:pt>
          <cx:pt idx="686">0.0017893940991431101</cx:pt>
          <cx:pt idx="687">-0.0164679292721562</cx:pt>
          <cx:pt idx="688">-0.031191033462721202</cx:pt>
          <cx:pt idx="689">-0.0271547776989697</cx:pt>
          <cx:pt idx="690">-0.046053362316191303</cx:pt>
          <cx:pt idx="691">-0.0271420976744732</cx:pt>
          <cx:pt idx="692">-0.016563816093123299</cx:pt>
          <cx:pt idx="693">-0.025261585207369101</cx:pt>
          <cx:pt idx="694">-0.010753916794853199</cx:pt>
          <cx:pt idx="695">-0.0030858992449742601</cx:pt>
          <cx:pt idx="696">-0.0014231536390695899</cx:pt>
          <cx:pt idx="697">-0.000509621071425195</cx:pt>
          <cx:pt idx="698">6.5652799930634198e-05</cx:pt>
          <cx:pt idx="699">0.00049785065841472897</cx:pt>
          <cx:pt idx="700">0.00094548918685116604</cx:pt>
          <cx:pt idx="701">0.00035903292357560398</cx:pt>
          <cx:pt idx="702">-0.000153882917892772</cx:pt>
          <cx:pt idx="703">0.00011716955958814</cx:pt>
          <cx:pt idx="704">-0.0011360568242904101</cx:pt>
          <cx:pt idx="705">0.0030602131880421999</cx:pt>
          <cx:pt idx="706">-0.0035215718300294001</cx:pt>
          <cx:pt idx="707">0.0044467167075777896</cx:pt>
          <cx:pt idx="708">0.0129064792321683</cx:pt>
          <cx:pt idx="709">0.0106840928499401</cx:pt>
          <cx:pt idx="710">0.016490187803743599</cx:pt>
          <cx:pt idx="711">0.033322988022679398</cx:pt>
          <cx:pt idx="712">0.048966994171914198</cx:pt>
          <cx:pt idx="713">0.0242781886736359</cx:pt>
          <cx:pt idx="714">0.0110519370856011</cx:pt>
          <cx:pt idx="715">-0.0059625000154466899</cx:pt>
          <cx:pt idx="716">0.0036828918958941199</cx:pt>
          <cx:pt idx="717">-0.0018349431704246101</cx:pt>
          <cx:pt idx="718">-0.0113054576002969</cx:pt>
          <cx:pt idx="719">-0.0079744954182786997</cx:pt>
          <cx:pt idx="720">-0.0030071250037958402</cx:pt>
          <cx:pt idx="721">-0.0039611160970993197</cx:pt>
          <cx:pt idx="722">-0.00184244005604306</cx:pt>
          <cx:pt idx="723">-0.0015699393125305999</cx:pt>
          <cx:pt idx="724">0.00026758733671788303</cx:pt>
          <cx:pt idx="725">0.00094478131491067903</cx:pt>
          <cx:pt idx="726">-0.00011995097616839499</cx:pt>
          <cx:pt idx="727">-0.00029441016458946401</cx:pt>
          <cx:pt idx="728">0.00041484868494108101</cx:pt>
          <cx:pt idx="729">3.7308688574998199e-06</cx:pt>
          <cx:pt idx="730">0.00028577888493068102</cx:pt>
          <cx:pt idx="731">0.00080535503690135795</cx:pt>
          <cx:pt idx="732">-0.00042841928483388199</cx:pt>
          <cx:pt idx="733">0.0060143483578759</cx:pt>
          <cx:pt idx="734">0.0067809964084264802</cx:pt>
          <cx:pt idx="735">0.0052532330184048804</cx:pt>
          <cx:pt idx="736">0.012901620950697201</cx:pt>
          <cx:pt idx="737">0.0182722260898989</cx:pt>
          <cx:pt idx="738">0.022999971697551701</cx:pt>
          <cx:pt idx="739">0.027477865464978001</cx:pt>
          <cx:pt idx="740">0.015830869263023802</cx:pt>
          <cx:pt idx="741">0.00181578614141173</cx:pt>
          <cx:pt idx="742">0.011450731362966199</cx:pt>
          <cx:pt idx="743">0.015729877561588401</cx:pt>
          <cx:pt idx="744">0.011191346572001101</cx:pt>
          <cx:pt idx="745">0.0095601846398355398</cx:pt>
          <cx:pt idx="746">0.0060119637408310401</cx:pt>
          <cx:pt idx="747">0.00360975235554827</cx:pt>
          <cx:pt idx="748">0.0014426763038940501</cx:pt>
          <cx:pt idx="749">0.0028166410765169299</cx:pt>
          <cx:pt idx="750">0.0010743229713831</cx:pt>
          <cx:pt idx="751">-0.000260367912331127</cx:pt>
          <cx:pt idx="752">0.00056316722915528996</cx:pt>
          <cx:pt idx="753">-0.00038256599686453397</cx:pt>
          <cx:pt idx="754">-0.00080355455632869096</cx:pt>
          <cx:pt idx="755">0.000213112534815773</cx:pt>
          <cx:pt idx="756">-0.00104908743848654</cx:pt>
          <cx:pt idx="757">-0.00016339116290167301</cx:pt>
          <cx:pt idx="758">-7.7170428288462605e-05</cx:pt>
          <cx:pt idx="759">-0.00020330431053291599</cx:pt>
          <cx:pt idx="760">0.00043363445549849598</cx:pt>
          <cx:pt idx="761">-1.0275697361527201e-06</cx:pt>
          <cx:pt idx="762">5.6627169052083203e-05</cx:pt>
          <cx:pt idx="763">-0.00023793622852768401</cx:pt>
          <cx:pt idx="764">0.00043785443851671702</cx:pt>
          <cx:pt idx="765">-0.00019788497563222399</cx:pt>
          <cx:pt idx="766">-0.00192571777296308</cx:pt>
          <cx:pt idx="767">-6.4593805712029003e-07</cx:pt>
          <cx:pt idx="768">0.00041018128829420402</cx:pt>
          <cx:pt idx="769">-0.00025681776478682898</cx:pt>
          <cx:pt idx="770">0.0041156493818906197</cx:pt>
          <cx:pt idx="771">0.0025288163137230099</cx:pt>
          <cx:pt idx="772">0.0021892269479459299</cx:pt>
          <cx:pt idx="773">0.0013311721705336101</cx:pt>
          <cx:pt idx="774">0.00055679895694164003</cx:pt>
          <cx:pt idx="775">-0.0010235318686644601</cx:pt>
          <cx:pt idx="776">2.21656916085809e-05</cx:pt>
          <cx:pt idx="777">0.000356783807202661</cx:pt>
          <cx:pt idx="778">0.00013103913433919101</cx:pt>
          <cx:pt idx="779">0.00058890185716814795</cx:pt>
          <cx:pt idx="780">-0.00011367891616428</cx:pt>
          <cx:pt idx="781">-0.00049040827435024999</cx:pt>
          <cx:pt idx="782">6.6071203634913495e-05</cx:pt>
          <cx:pt idx="783">0.00025190689451968698</cx:pt>
        </cx:lvl>
      </cx:numDim>
    </cx:data>
    <cx:data id="185">
      <cx:numDim type="val">
        <cx:f>'001_WA_F - 副本'!$GD$1:$GD$784</cx:f>
        <cx:lvl ptCount="784" formatCode="0.00E+00">
          <cx:pt idx="0">1.97526865919025e-05</cx:pt>
          <cx:pt idx="1">-0.00028421217356606299</cx:pt>
          <cx:pt idx="2">9.4343136501421604e-05</cx:pt>
          <cx:pt idx="3">0.000201911288520889</cx:pt>
          <cx:pt idx="4">-0.00038905645995844198</cx:pt>
          <cx:pt idx="5">-0.00048960207678721299</cx:pt>
          <cx:pt idx="6">4.1014762616797603e-05</cx:pt>
          <cx:pt idx="7">-0.00028970368993939402</cx:pt>
          <cx:pt idx="8">0.00097930582677068704</cx:pt>
          <cx:pt idx="9">-0.000100594735766694</cx:pt>
          <cx:pt idx="10">-0.00099339929204107693</cx:pt>
          <cx:pt idx="11">-0.00053190404431129696</cx:pt>
          <cx:pt idx="12">-0.000135964761282243</cx:pt>
          <cx:pt idx="13">0.00028627306403381902</cx:pt>
          <cx:pt idx="14">-1.3197622654794601e-05</cx:pt>
          <cx:pt idx="15">-0.00074856303776880701</cx:pt>
          <cx:pt idx="16">-0.00070634015405032498</cx:pt>
          <cx:pt idx="17">0.00027736911653835901</cx:pt>
          <cx:pt idx="18">-0.00031050307476671398</cx:pt>
          <cx:pt idx="19">0.00056712745499805405</cx:pt>
          <cx:pt idx="20">-0.00047175756819689698</cx:pt>
          <cx:pt idx="21">0.00048647639062937602</cx:pt>
          <cx:pt idx="22">0.00013858327044182701</cx:pt>
          <cx:pt idx="23">-0.00031839791728660002</cx:pt>
          <cx:pt idx="24">-0.00047493881250816697</cx:pt>
          <cx:pt idx="25">0.00010713206131943499</cx:pt>
          <cx:pt idx="26">0.00044243505321464501</cx:pt>
          <cx:pt idx="27">0.00014149355420626299</cx:pt>
          <cx:pt idx="28">0.000122689723223215</cx:pt>
          <cx:pt idx="29">-0.00012344792280494799</cx:pt>
          <cx:pt idx="30">0.00015476134775731701</cx:pt>
          <cx:pt idx="31">0.00016381027165990301</cx:pt>
          <cx:pt idx="32">4.8730109717926397e-05</cx:pt>
          <cx:pt idx="33">0.00064017869254703701</cx:pt>
          <cx:pt idx="34">0.00046379028965100999</cx:pt>
          <cx:pt idx="35">0.00039619881524319099</cx:pt>
          <cx:pt idx="36">-0.00041566743438201798</cx:pt>
          <cx:pt idx="37">-0.00036900609438235302</cx:pt>
          <cx:pt idx="38">-0.00045128445820830098</cx:pt>
          <cx:pt idx="39">-0.000534203252889032</cx:pt>
          <cx:pt idx="40">0.00043311260094644098</cx:pt>
          <cx:pt idx="41">-0.00041023241660900197</cx:pt>
          <cx:pt idx="42">-0.00101736913085824</cx:pt>
          <cx:pt idx="43">-0.00160447190471544</cx:pt>
          <cx:pt idx="44">7.0082469306164696e-06</cx:pt>
          <cx:pt idx="45">-0.00089749443258753598</cx:pt>
          <cx:pt idx="46">-0.00113250200920172</cx:pt>
          <cx:pt idx="47">-0.0009964802521062481</cx:pt>
          <cx:pt idx="48">-0.00037309169435625498</cx:pt>
          <cx:pt idx="49">-0.00011800353898710101</cx:pt>
          <cx:pt idx="50">-0.000228210773167807</cx:pt>
          <cx:pt idx="51">-0.00043394697608338398</cx:pt>
          <cx:pt idx="52">-0.00031975822054429101</cx:pt>
          <cx:pt idx="53">0.00041203363597819601</cx:pt>
          <cx:pt idx="54">0.00011440137383651799</cx:pt>
          <cx:pt idx="55">0.00086631010510886998</cx:pt>
          <cx:pt idx="56">-0.00028189293102720401</cx:pt>
          <cx:pt idx="57">-0.000135863894884627</cx:pt>
          <cx:pt idx="58">-0.00021212436205780399</cx:pt>
          <cx:pt idx="59">-0.00018592208559323699</cx:pt>
          <cx:pt idx="60">-0.00061027504203539195</cx:pt>
          <cx:pt idx="61">0.00059679755477853196</cx:pt>
          <cx:pt idx="62">-0.00095853875928389595</cx:pt>
          <cx:pt idx="63">-0.00228988805928466</cx:pt>
          <cx:pt idx="64">-0.00179412504168876</cx:pt>
          <cx:pt idx="65">-0.0033145970361813499</cx:pt>
          <cx:pt idx="66">-0.00346474432006762</cx:pt>
          <cx:pt idx="67">-0.0055667662693981096</cx:pt>
          <cx:pt idx="68">-0.0081388171643642596</cx:pt>
          <cx:pt idx="69">-0.0071240643363243298</cx:pt>
          <cx:pt idx="70">-0.0123125137315271</cx:pt>
          <cx:pt idx="71">-0.0133930472367421</cx:pt>
          <cx:pt idx="72">-0.014204169948954499</cx:pt>
          <cx:pt idx="73">-0.010762546171925</cx:pt>
          <cx:pt idx="74">-0.0122770629769653</cx:pt>
          <cx:pt idx="75">-0.0076671658966992098</cx:pt>
          <cx:pt idx="76">-0.0067134128222651598</cx:pt>
          <cx:pt idx="77">-0.0051684671251467501</cx:pt>
          <cx:pt idx="78">-0.0028379842484601201</cx:pt>
          <cx:pt idx="79">-0.0013481193693331501</cx:pt>
          <cx:pt idx="80">-0.000229387926627773</cx:pt>
          <cx:pt idx="81">0.00092294148389702698</cx:pt>
          <cx:pt idx="82">0.000709534136886635</cx:pt>
          <cx:pt idx="83">0.00090498999667164304</cx:pt>
          <cx:pt idx="84">0.00048550644523219402</cx:pt>
          <cx:pt idx="85">-0.00033979668651900702</cx:pt>
          <cx:pt idx="86">-7.2051493408922205e-05</cx:pt>
          <cx:pt idx="87">0.00086622334375245505</cx:pt>
          <cx:pt idx="88">-0.0012934773589618801</cx:pt>
          <cx:pt idx="89">-0.00138713473362177</cx:pt>
          <cx:pt idx="90">-0.00097052186493626195</cx:pt>
          <cx:pt idx="91">-0.00130741000502412</cx:pt>
          <cx:pt idx="92">-0.0062621961258529698</cx:pt>
          <cx:pt idx="93">-0.018136764413604001</cx:pt>
          <cx:pt idx="94">-0.012004505884517701</cx:pt>
          <cx:pt idx="95">-0.0075165185546075299</cx:pt>
          <cx:pt idx="96">-0.0088697807359708995</cx:pt>
          <cx:pt idx="97">-0.017957765535548099</cx:pt>
          <cx:pt idx="98">-0.0079811534498403607</cx:pt>
          <cx:pt idx="99">0.0049478432493480703</cx:pt>
          <cx:pt idx="100">-0.010409325079029299</cx:pt>
          <cx:pt idx="101">-0.0076468796913924898</cx:pt>
          <cx:pt idx="102">-0.00105600548844329</cx:pt>
          <cx:pt idx="103">-0.00419454381759454</cx:pt>
          <cx:pt idx="104">0.0029985010319719401</cx:pt>
          <cx:pt idx="105">-0.0046780203123546601</cx:pt>
          <cx:pt idx="106">-0.0050543883816175396</cx:pt>
          <cx:pt idx="107">-0.0030844831219853201</cx:pt>
          <cx:pt idx="108">0.0024394465012752202</cx:pt>
          <cx:pt idx="109">0.000928706973501203</cx:pt>
          <cx:pt idx="110">-0.000145789036435866</cx:pt>
          <cx:pt idx="111">3.9030267323066302e-05</cx:pt>
          <cx:pt idx="112">-4.17485095947831e-05</cx:pt>
          <cx:pt idx="113">0.000290494624259174</cx:pt>
          <cx:pt idx="114">-0.00016517318399576701</cx:pt>
          <cx:pt idx="115">0.00023517814612843</cx:pt>
          <cx:pt idx="116">-9.35957373507885e-05</cx:pt>
          <cx:pt idx="117">-0.0026031624838537002</cx:pt>
          <cx:pt idx="118">0.0016427364146399399</cx:pt>
          <cx:pt idx="119">-0.00050778971253524101</cx:pt>
          <cx:pt idx="120">-0.0071175908989191796</cx:pt>
          <cx:pt idx="121">-0.0143145518800449</cx:pt>
          <cx:pt idx="122">-0.012547087631151499</cx:pt>
          <cx:pt idx="123">-0.0081996822276799008</cx:pt>
          <cx:pt idx="124">-0.028163118273726501</cx:pt>
          <cx:pt idx="125">-0.022352974499172801</cx:pt>
          <cx:pt idx="126">-0.023184823471081101</cx:pt>
          <cx:pt idx="127">0.0025778906375993399</cx:pt>
          <cx:pt idx="128">0.0081013997919657296</cx:pt>
          <cx:pt idx="129">0.0064113164710841199</cx:pt>
          <cx:pt idx="130">0.0036566152238471702</cx:pt>
          <cx:pt idx="131">-0.0078015868910306903</cx:pt>
          <cx:pt idx="132">-0.0038983463047816999</cx:pt>
          <cx:pt idx="133">-0.0090535719232909592</cx:pt>
          <cx:pt idx="134">-0.0111961540917879</cx:pt>
          <cx:pt idx="135">-0.011304277559312501</cx:pt>
          <cx:pt idx="136">0.0084735509113327695</cx:pt>
          <cx:pt idx="137">0.0073012574865003897</cx:pt>
          <cx:pt idx="138">0.00428710037206798</cx:pt>
          <cx:pt idx="139">0.000137924064536219</cx:pt>
          <cx:pt idx="140">-0.00031457407417926199</cx:pt>
          <cx:pt idx="141">0.00050114252297702995</cx:pt>
          <cx:pt idx="142">-0.00030406500099947601</cx:pt>
          <cx:pt idx="143">0.00166634228181766</cx:pt>
          <cx:pt idx="144">0.000358559494322593</cx:pt>
          <cx:pt idx="145">0.0030401910060933899</cx:pt>
          <cx:pt idx="146">0.0022720041587050098</cx:pt>
          <cx:pt idx="147">-0.0104117332016924</cx:pt>
          <cx:pt idx="148">-0.014383541419976401</cx:pt>
          <cx:pt idx="149">-0.0290595254232013</cx:pt>
          <cx:pt idx="150">-0.0376567009182057</cx:pt>
          <cx:pt idx="151">-0.0322144038377849</cx:pt>
          <cx:pt idx="152">-0.034371407303521798</cx:pt>
          <cx:pt idx="153">-0.030182616306168999</cx:pt>
          <cx:pt idx="154">-0.026093210091401899</cx:pt>
          <cx:pt idx="155">-0.0130999181788043</cx:pt>
          <cx:pt idx="156">0.0202821710496086</cx:pt>
          <cx:pt idx="157">0.0134465282111558</cx:pt>
          <cx:pt idx="158">0.017506131444816501</cx:pt>
          <cx:pt idx="159">-0.0068098860786585599</cx:pt>
          <cx:pt idx="160">-0.0081047259003980601</cx:pt>
          <cx:pt idx="161">-0.0092023237105290593</cx:pt>
          <cx:pt idx="162">-0.0035728122090357898</cx:pt>
          <cx:pt idx="163">0.0018798658631098801</cx:pt>
          <cx:pt idx="164">0.0033301037162766201</cx:pt>
          <cx:pt idx="165">0.00248161661851309</cx:pt>
          <cx:pt idx="166">0.00099144561347975298</cx:pt>
          <cx:pt idx="167">9.2095308367647096e-05</cx:pt>
          <cx:pt idx="168">-0.00050684367553304399</cx:pt>
          <cx:pt idx="169">0.000446271508034002</cx:pt>
          <cx:pt idx="170">0.00079187869112968797</cx:pt>
          <cx:pt idx="171">0.0097279660144333098</cx:pt>
          <cx:pt idx="172">0.010921002151061</cx:pt>
          <cx:pt idx="173">0.0040826551219084696</cx:pt>
          <cx:pt idx="174">0.0013392257367559901</cx:pt>
          <cx:pt idx="175">-0.034246875313409697</cx:pt>
          <cx:pt idx="176">-0.033940239465087001</cx:pt>
          <cx:pt idx="177">-0.026229411647432199</cx:pt>
          <cx:pt idx="178">-0.037068546374547498</cx:pt>
          <cx:pt idx="179">-0.042508967181043598</cx:pt>
          <cx:pt idx="180">-0.0216232124044052</cx:pt>
          <cx:pt idx="181">-0.027887627671772101</cx:pt>
          <cx:pt idx="182">-0.024956282508814199</cx:pt>
          <cx:pt idx="183">-0.037145522373679803</cx:pt>
          <cx:pt idx="184">-0.025553099584497901</cx:pt>
          <cx:pt idx="185">-0.010410271733521499</cx:pt>
          <cx:pt idx="186">0.027764081651976299</cx:pt>
          <cx:pt idx="187">-0.00476413985357684</cx:pt>
          <cx:pt idx="188">-0.0159212776561139</cx:pt>
          <cx:pt idx="189">0.019451752485680301</cx:pt>
          <cx:pt idx="190">0.0177921785868747</cx:pt>
          <cx:pt idx="191">0.0036879462821001502</cx:pt>
          <cx:pt idx="192">0.011744457285743901</cx:pt>
          <cx:pt idx="193">0.0046982019416069399</cx:pt>
          <cx:pt idx="194">0.00246383322745792</cx:pt>
          <cx:pt idx="195">0.0012697519634142799</cx:pt>
          <cx:pt idx="196">-0.00037746978272994598</cx:pt>
          <cx:pt idx="197">0.000165181742499825</cx:pt>
          <cx:pt idx="198">0.0061128874824780896</cx:pt>
          <cx:pt idx="199">0.020970349885152902</cx:pt>
          <cx:pt idx="200">0.016280753485147001</cx:pt>
          <cx:pt idx="201">-0.0015824026625205999</cx:pt>
          <cx:pt idx="202">0.0135636854544594</cx:pt>
          <cx:pt idx="203">0.029671496827783</cx:pt>
          <cx:pt idx="204">0.0014994477924781401</cx:pt>
          <cx:pt idx="205">-0.0130567577356518</cx:pt>
          <cx:pt idx="206">-0.014777303103267201</cx:pt>
          <cx:pt idx="207">-0.022543799177813101</cx:pt>
          <cx:pt idx="208">-0.035855353581844697</cx:pt>
          <cx:pt idx="209">-0.051917633557953001</cx:pt>
          <cx:pt idx="210">-0.042383192057144602</cx:pt>
          <cx:pt idx="211">-0.082726450713478297</cx:pt>
          <cx:pt idx="212">-0.046983796767380903</cx:pt>
          <cx:pt idx="213">-0.0370909819923919</cx:pt>
          <cx:pt idx="214">-0.0125135011649176</cx:pt>
          <cx:pt idx="215">0.013921499733513301</cx:pt>
          <cx:pt idx="216">0.017510702861442001</cx:pt>
          <cx:pt idx="217">0.024371979934111599</cx:pt>
          <cx:pt idx="218">0.030051670353766699</cx:pt>
          <cx:pt idx="219">0.00306698882891933</cx:pt>
          <cx:pt idx="220">0.0075968478378262497</cx:pt>
          <cx:pt idx="221">0.0128712491220721</cx:pt>
          <cx:pt idx="222">0.0039443554527843396</cx:pt>
          <cx:pt idx="223">0.00015721831933608</cx:pt>
          <cx:pt idx="224">0.000314469544019266</cx:pt>
          <cx:pt idx="225">0.00058300875088240995</cx:pt>
          <cx:pt idx="226">0.0064918626812201499</cx:pt>
          <cx:pt idx="227">0.0143638235207594</cx:pt>
          <cx:pt idx="228">0.017246290720579201</cx:pt>
          <cx:pt idx="229">0.016020881436251699</cx:pt>
          <cx:pt idx="230">0.0265201244670226</cx:pt>
          <cx:pt idx="231">0.055854606159862499</cx:pt>
          <cx:pt idx="232">-0.0025939744256343001</cx:pt>
          <cx:pt idx="233">-0.0219043277142759</cx:pt>
          <cx:pt idx="234">-0.0123350988285838</cx:pt>
          <cx:pt idx="235">-0.027594874202125998</cx:pt>
          <cx:pt idx="236">-0.014861082144326999</cx:pt>
          <cx:pt idx="237">-0.028917997600192102</cx:pt>
          <cx:pt idx="238">-0.035730117921058999</cx:pt>
          <cx:pt idx="239">-0.0238827421601032</cx:pt>
          <cx:pt idx="240">-0.020486788978437899</cx:pt>
          <cx:pt idx="241">-0.0440776221050544</cx:pt>
          <cx:pt idx="242">0.0046366281101984201</cx:pt>
          <cx:pt idx="243">0.029492580668101401</cx:pt>
          <cx:pt idx="244">0.0306802156675322</cx:pt>
          <cx:pt idx="245">0.0096013681742874706</cx:pt>
          <cx:pt idx="246">0.051596471592632302</cx:pt>
          <cx:pt idx="247">0.058818196286437197</cx:pt>
          <cx:pt idx="248">0.026867274785927198</cx:pt>
          <cx:pt idx="249">0.0206112941433324</cx:pt>
          <cx:pt idx="250">0.00070132670075842703</cx:pt>
          <cx:pt idx="251">-0.00039838489043151899</cx:pt>
          <cx:pt idx="252">-0.00034371848648406101</cx:pt>
          <cx:pt idx="253">0.00225340422541984</cx:pt>
          <cx:pt idx="254">0.0046558588632974098</cx:pt>
          <cx:pt idx="255">0.0116815431663203</cx:pt>
          <cx:pt idx="256">0.043241956997857899</cx:pt>
          <cx:pt idx="257">0.038883691607445703</cx:pt>
          <cx:pt idx="258">0.044685340925807802</cx:pt>
          <cx:pt idx="259">0.045271622559959299</cx:pt>
          <cx:pt idx="260">0.0024685639489831902</cx:pt>
          <cx:pt idx="261">-0.026369361224523599</cx:pt>
          <cx:pt idx="262">-0.0251815075878235</cx:pt>
          <cx:pt idx="263">-0.014448288558055</cx:pt>
          <cx:pt idx="264">0.044222895109019097</cx:pt>
          <cx:pt idx="265">0.059698666138336701</cx:pt>
          <cx:pt idx="266">0.0293851474899256</cx:pt>
          <cx:pt idx="267">-0.0126201097928037</cx:pt>
          <cx:pt idx="268">0.0056976423021098503</cx:pt>
          <cx:pt idx="269">0.017846931566334299</cx:pt>
          <cx:pt idx="270">0.045621016606062603</cx:pt>
          <cx:pt idx="271">0.037542435318995801</cx:pt>
          <cx:pt idx="272">0.0300990254941855</cx:pt>
          <cx:pt idx="273">0.035680104361141503</cx:pt>
          <cx:pt idx="274">0.055903663746769597</cx:pt>
          <cx:pt idx="275">0.049904823846843201</cx:pt>
          <cx:pt idx="276">0.033461139367255803</cx:pt>
          <cx:pt idx="277">0.031896049423323698</cx:pt>
          <cx:pt idx="278">0.0033474442993055098</cx:pt>
          <cx:pt idx="279">0.0010049879902741599</cx:pt>
          <cx:pt idx="280">0.00055570050645288203</cx:pt>
          <cx:pt idx="281">0.00049936441559446105</cx:pt>
          <cx:pt idx="282">0.0077963934139095598</cx:pt>
          <cx:pt idx="283">0.017162707653101399</cx:pt>
          <cx:pt idx="284">0.034466886517571703</cx:pt>
          <cx:pt idx="285">0.017270254080328999</cx:pt>
          <cx:pt idx="286">0.024076482004947102</cx:pt>
          <cx:pt idx="287">-0.0066166852192416602</cx:pt>
          <cx:pt idx="288">-0.012067895682248701</cx:pt>
          <cx:pt idx="289">0.015827714624734601</cx:pt>
          <cx:pt idx="290">0.026698166985643201</cx:pt>
          <cx:pt idx="291">0.026580827301163502</cx:pt>
          <cx:pt idx="292">0.056279188881974002</cx:pt>
          <cx:pt idx="293">0.12370988110924901</cx:pt>
          <cx:pt idx="294">0.051362086708737903</cx:pt>
          <cx:pt idx="295">0.0209946777529555</cx:pt>
          <cx:pt idx="296">0.0070328397067939202</cx:pt>
          <cx:pt idx="297">0.0160590321990942</cx:pt>
          <cx:pt idx="298">0.062935968702805101</cx:pt>
          <cx:pt idx="299">0.069001952630225905</cx:pt>
          <cx:pt idx="300">0.063063607461945295</cx:pt>
          <cx:pt idx="301">0.032069336077187698</cx:pt>
          <cx:pt idx="302">0.0102688460071038</cx:pt>
          <cx:pt idx="303">0.0043476036878925999</cx:pt>
          <cx:pt idx="304">0.012694640049790601</cx:pt>
          <cx:pt idx="305">0.018446062466897999</cx:pt>
          <cx:pt idx="306">0.0044667911060696699</cx:pt>
          <cx:pt idx="307">0.00083138040854253601</cx:pt>
          <cx:pt idx="308">0.000457477846616991</cx:pt>
          <cx:pt idx="309">0.0029575665452347701</cx:pt>
          <cx:pt idx="310">0.011768337860473</cx:pt>
          <cx:pt idx="311">0.028204521449396201</cx:pt>
          <cx:pt idx="312">0.044109358977907402</cx:pt>
          <cx:pt idx="313">0.030410242128896901</cx:pt>
          <cx:pt idx="314">0.0136527992073519</cx:pt>
          <cx:pt idx="315">0.011270230279664201</cx:pt>
          <cx:pt idx="316">0.025991624499896698</cx:pt>
          <cx:pt idx="317">0.054425683776704398</cx:pt>
          <cx:pt idx="318">0.0750761441067017</cx:pt>
          <cx:pt idx="319">0.05535868492808</cx:pt>
          <cx:pt idx="320">0.079613599716502503</cx:pt>
          <cx:pt idx="321">0.099933847309879406</cx:pt>
          <cx:pt idx="322">0.039979565329325402</cx:pt>
          <cx:pt idx="323">0.034548182792690001</cx:pt>
          <cx:pt idx="324">-0.033212416547324902</cx:pt>
          <cx:pt idx="325">0.0116228751410564</cx:pt>
          <cx:pt idx="326">0.073251528310174299</cx:pt>
          <cx:pt idx="327">0.054895608887782603</cx:pt>
          <cx:pt idx="328">0.016540586807558499</cx:pt>
          <cx:pt idx="329">-0.049743038276592599</cx:pt>
          <cx:pt idx="330">-0.032921860868793201</cx:pt>
          <cx:pt idx="331">-0.020047511743577801</cx:pt>
          <cx:pt idx="332">-0.0063266920075501004</cx:pt>
          <cx:pt idx="333">0.0035578571228376101</cx:pt>
          <cx:pt idx="334">0.0014139188994416001</cx:pt>
          <cx:pt idx="335">8.3035926204765302e-05</cx:pt>
          <cx:pt idx="336">0.000148480378112722</cx:pt>
          <cx:pt idx="337">0.00241590894116043</cx:pt>
          <cx:pt idx="338">0.0088884167443116797</cx:pt>
          <cx:pt idx="339">0.024709467974130601</cx:pt>
          <cx:pt idx="340">0.024687505794654799</cx:pt>
          <cx:pt idx="341">0.0208607733469971</cx:pt>
          <cx:pt idx="342">0.034112294522699801</cx:pt>
          <cx:pt idx="343">0.083037342100317504</cx:pt>
          <cx:pt idx="344">0.115514195175088</cx:pt>
          <cx:pt idx="345">0.12264691769713799</cx:pt>
          <cx:pt idx="346">0.081856858064455307</cx:pt>
          <cx:pt idx="347">0.0385521305288316</cx:pt>
          <cx:pt idx="348">0.047358173079351702</cx:pt>
          <cx:pt idx="349">0.0124785835637829</cx:pt>
          <cx:pt idx="350">0.034216267546736699</cx:pt>
          <cx:pt idx="351">0.00212522941893062</cx:pt>
          <cx:pt idx="352">-0.0085929560791048396</cx:pt>
          <cx:pt idx="353">0.029558346412324701</cx:pt>
          <cx:pt idx="354">0.0700084115847385</cx:pt>
          <cx:pt idx="355">0.013927261606997501</cx:pt>
          <cx:pt idx="356">-0.0158520242783056</cx:pt>
          <cx:pt idx="357">-0.080428532210233494</cx:pt>
          <cx:pt idx="358">-0.048516691504523701</cx:pt>
          <cx:pt idx="359">-0.0444713117762328</cx:pt>
          <cx:pt idx="360">-0.0017276396950981899</cx:pt>
          <cx:pt idx="361">0.0069261390092232797</cx:pt>
          <cx:pt idx="362">0.0037538676108803499</cx:pt>
          <cx:pt idx="363">0.0024365046831704598</cx:pt>
          <cx:pt idx="364">0.00038584278531288201</cx:pt>
          <cx:pt idx="365">0.00097534996964919701</cx:pt>
          <cx:pt idx="366">0.0056655096378932799</cx:pt>
          <cx:pt idx="367">0.0151364048094278</cx:pt>
          <cx:pt idx="368">0.0120521132769781</cx:pt>
          <cx:pt idx="369">0.022750105017811099</cx:pt>
          <cx:pt idx="370">0.0418865395417913</cx:pt>
          <cx:pt idx="371">0.0576429770092175</cx:pt>
          <cx:pt idx="372">0.054000322314528497</cx:pt>
          <cx:pt idx="373">0.046507672961317602</cx:pt>
          <cx:pt idx="374">0.0273155286659796</cx:pt>
          <cx:pt idx="375">0.0161094213926464</cx:pt>
          <cx:pt idx="376">-0.030210385032445799</cx:pt>
          <cx:pt idx="377">-0.037376860469839103</cx:pt>
          <cx:pt idx="378">0.0024684798437790102</cx:pt>
          <cx:pt idx="379">-0.031818663714163101</cx:pt>
          <cx:pt idx="380">0.012922957057916301</cx:pt>
          <cx:pt idx="381">0.032991335541957802</cx:pt>
          <cx:pt idx="382">0.0424090435855023</cx:pt>
          <cx:pt idx="383">-0.0258189677077405</cx:pt>
          <cx:pt idx="384">-0.0051649728821324204</cx:pt>
          <cx:pt idx="385">-0.061386328125597897</cx:pt>
          <cx:pt idx="386">-0.057273714896072803</cx:pt>
          <cx:pt idx="387">-0.033250762496605198</cx:pt>
          <cx:pt idx="388">0.015663020876235199</cx:pt>
          <cx:pt idx="389">0.0024799362259047401</cx:pt>
          <cx:pt idx="390">0.00126149625686807</cx:pt>
          <cx:pt idx="391">0.000404002619441528</cx:pt>
          <cx:pt idx="392">-0.00016678293937793799</cx:pt>
          <cx:pt idx="393">0.00040812041623669798</cx:pt>
          <cx:pt idx="394">0.0035424035355857198</cx:pt>
          <cx:pt idx="395">0.00267352558996533</cx:pt>
          <cx:pt idx="396">-0.022337911728819899</cx:pt>
          <cx:pt idx="397">-0.0178730162547827</cx:pt>
          <cx:pt idx="398">-0.0042742574988004203</cx:pt>
          <cx:pt idx="399">-0.0070827769269703996</cx:pt>
          <cx:pt idx="400">-0.025332655250633201</cx:pt>
          <cx:pt idx="401">-0.022649197991271401</cx:pt>
          <cx:pt idx="402">-0.0188897835009584</cx:pt>
          <cx:pt idx="403">-0.063634155090123296</cx:pt>
          <cx:pt idx="404">-0.062545593624934906</cx:pt>
          <cx:pt idx="405">-0.070020276780237894</cx:pt>
          <cx:pt idx="406">-0.053760839679500599</cx:pt>
          <cx:pt idx="407">-0.059445351206423198</cx:pt>
          <cx:pt idx="408">-0.042068540859360001</cx:pt>
          <cx:pt idx="409">0.0014397407232056101</cx:pt>
          <cx:pt idx="410">-0.0215610370587806</cx:pt>
          <cx:pt idx="411">-0.0063435471314221004</cx:pt>
          <cx:pt idx="412">-0.036587467059489301</cx:pt>
          <cx:pt idx="413">-0.049739660989670101</cx:pt>
          <cx:pt idx="414">-0.023011972365685401</cx:pt>
          <cx:pt idx="415">0.034470912366968899</cx:pt>
          <cx:pt idx="416">0.0184420962199114</cx:pt>
          <cx:pt idx="417">-0.0025014068947953301</cx:pt>
          <cx:pt idx="418">0.0020877690615418699</cx:pt>
          <cx:pt idx="419">0.00049107084005225597</cx:pt>
          <cx:pt idx="420">9.6028570366781403e-05</cx:pt>
          <cx:pt idx="421">0.000140116071473172</cx:pt>
          <cx:pt idx="422">0.00054808157223020198</cx:pt>
          <cx:pt idx="423">-0.0069262960524151497</cx:pt>
          <cx:pt idx="424">-0.032596693102857698</cx:pt>
          <cx:pt idx="425">-0.0314339870650319</cx:pt>
          <cx:pt idx="426">-0.011054473357065501</cx:pt>
          <cx:pt idx="427">-0.065937918430377496</cx:pt>
          <cx:pt idx="428">-0.079965914912125804</cx:pt>
          <cx:pt idx="429">-0.044032521648798999</cx:pt>
          <cx:pt idx="430">-0.041078871942396199</cx:pt>
          <cx:pt idx="431">-0.046576420972966298</cx:pt>
          <cx:pt idx="432">-0.013490083691779399</cx:pt>
          <cx:pt idx="433">-0.0547549714088921</cx:pt>
          <cx:pt idx="434">-0.050630832976446799</cx:pt>
          <cx:pt idx="435">-0.016713799853613698</cx:pt>
          <cx:pt idx="436">-0.0100853666992028</cx:pt>
          <cx:pt idx="437">-0.0033536109988389902</cx:pt>
          <cx:pt idx="438">-0.0101645269224712</cx:pt>
          <cx:pt idx="439">0.0034860263087371402</cx:pt>
          <cx:pt idx="440">0.0140577838362231</cx:pt>
          <cx:pt idx="441">0.013163248995234101</cx:pt>
          <cx:pt idx="442">0.0365608821569922</cx:pt>
          <cx:pt idx="443">0.0218957013500258</cx:pt>
          <cx:pt idx="444">0.0089931317302468904</cx:pt>
          <cx:pt idx="445">0.00060051907179332095</cx:pt>
          <cx:pt idx="446">0.0072476502343120398</cx:pt>
          <cx:pt idx="447">0.00059445253466109901</cx:pt>
          <cx:pt idx="448">0.00029294070301248497</cx:pt>
          <cx:pt idx="449">0.00018559952503561801</cx:pt>
          <cx:pt idx="450">0.00143915052819854</cx:pt>
          <cx:pt idx="451">-0.0032712404170367501</cx:pt>
          <cx:pt idx="452">-0.0356377415036166</cx:pt>
          <cx:pt idx="453">-0.045438872587446902</cx:pt>
          <cx:pt idx="454">-0.071988380075373906</cx:pt>
          <cx:pt idx="455">-0.071255908175814606</cx:pt>
          <cx:pt idx="456">-0.055151800352277701</cx:pt>
          <cx:pt idx="457">-0.048943544017784002</cx:pt>
          <cx:pt idx="458">-0.045161533594358802</cx:pt>
          <cx:pt idx="459">-0.029996466560069601</cx:pt>
          <cx:pt idx="460">-0.024560769721575899</cx:pt>
          <cx:pt idx="461">-0.044390300394017701</cx:pt>
          <cx:pt idx="462">-0.025276718495249699</cx:pt>
          <cx:pt idx="463">-0.0052655156696906798</cx:pt>
          <cx:pt idx="464">-0.0012403563733416601</cx:pt>
          <cx:pt idx="465">0.0148319347119733</cx:pt>
          <cx:pt idx="466">0.00467149893012264</cx:pt>
          <cx:pt idx="467">0.0108262585487746</cx:pt>
          <cx:pt idx="468">0.010812056601181</cx:pt>
          <cx:pt idx="469">0.057940025942351703</cx:pt>
          <cx:pt idx="470">0.047459820946951399</cx:pt>
          <cx:pt idx="471">0.0215365090391549</cx:pt>
          <cx:pt idx="472">0.0069547632080364302</cx:pt>
          <cx:pt idx="473">-0.0059417855585110401</cx:pt>
          <cx:pt idx="474">0.00193952801855434</cx:pt>
          <cx:pt idx="475">0.00031245769032949998</cx:pt>
          <cx:pt idx="476">0.000153048612918921</cx:pt>
          <cx:pt idx="477">-0.00032852946940067798</cx:pt>
          <cx:pt idx="478">0.000556296544434202</cx:pt>
          <cx:pt idx="479">0.00498045998076143</cx:pt>
          <cx:pt idx="480">-0.0236039367024122</cx:pt>
          <cx:pt idx="481">-0.0249935538908319</cx:pt>
          <cx:pt idx="482">-0.045837453348369001</cx:pt>
          <cx:pt idx="483">-0.065447631073406301</cx:pt>
          <cx:pt idx="484">-0.042338302587908702</cx:pt>
          <cx:pt idx="485">-0.054307294224193899</cx:pt>
          <cx:pt idx="486">-0.037224350698494002</cx:pt>
          <cx:pt idx="487">-0.015278107017693899</cx:pt>
          <cx:pt idx="488">-0.0374050625321449</cx:pt>
          <cx:pt idx="489">-0.010881934455319001</cx:pt>
          <cx:pt idx="490">-0.0402961522997657</cx:pt>
          <cx:pt idx="491">-0.029241469160471299</cx:pt>
          <cx:pt idx="492">0.014749647857547</cx:pt>
          <cx:pt idx="493">0.054630799370086303</cx:pt>
          <cx:pt idx="494">0.0187668863810544</cx:pt>
          <cx:pt idx="495">-0.0030824739978515601</cx:pt>
          <cx:pt idx="496">0.031913979832480899</cx:pt>
          <cx:pt idx="497">0.054988698122463403</cx:pt>
          <cx:pt idx="498">0.043961700407745503</cx:pt>
          <cx:pt idx="499">0.0078636472991599395</cx:pt>
          <cx:pt idx="500">-0.0051612370317979904</cx:pt>
          <cx:pt idx="501">-0.0014209212293412</cx:pt>
          <cx:pt idx="502">0.00076073228552394701</cx:pt>
          <cx:pt idx="503">0.00014396924225121001</cx:pt>
          <cx:pt idx="504">0.00016043932032878001</cx:pt>
          <cx:pt idx="505">-0.00021782167386968099</cx:pt>
          <cx:pt idx="506">0.0032217203512779698</cx:pt>
          <cx:pt idx="507">0.0140879723205375</cx:pt>
          <cx:pt idx="508">-0.0046108540135351497</cx:pt>
          <cx:pt idx="509">-0.0062218515863817804</cx:pt>
          <cx:pt idx="510">-0.012811334077298999</cx:pt>
          <cx:pt idx="511">-0.029098638268426201</cx:pt>
          <cx:pt idx="512">-0.013005933428679201</cx:pt>
          <cx:pt idx="513">-0.0107765893085515</cx:pt>
          <cx:pt idx="514">-0.0173487912321157</cx:pt>
          <cx:pt idx="515">-0.035778912504563401</cx:pt>
          <cx:pt idx="516">-0.031780422869507399</cx:pt>
          <cx:pt idx="517">-0.024770570181085499</cx:pt>
          <cx:pt idx="518">-0.049364994798523</cx:pt>
          <cx:pt idx="519">0.044746181488997297</cx:pt>
          <cx:pt idx="520">0.053346506364464599</cx:pt>
          <cx:pt idx="521">0.046643249873023797</cx:pt>
          <cx:pt idx="522">0.012834574568330899</cx:pt>
          <cx:pt idx="523">-0.022327272451228199</cx:pt>
          <cx:pt idx="524">-0.0033218230559365599</cx:pt>
          <cx:pt idx="525">0.041565019089754601</cx:pt>
          <cx:pt idx="526">0.030451493920994301</cx:pt>
          <cx:pt idx="527">0.00025671890274049002</cx:pt>
          <cx:pt idx="528">-0.0100681480224851</cx:pt>
          <cx:pt idx="529">0.0011738017019035901</cx:pt>
          <cx:pt idx="530">-2.2352139565970999e-05</cx:pt>
          <cx:pt idx="531">0.000125796840074859</cx:pt>
          <cx:pt idx="532">0.00053998079380348704</cx:pt>
          <cx:pt idx="533">0.0016440227504344201</cx:pt>
          <cx:pt idx="534">0.0039865498882935202</cx:pt>
          <cx:pt idx="535">0.012615539899835</cx:pt>
          <cx:pt idx="536">0.0228392261721009</cx:pt>
          <cx:pt idx="537">0.013935936285434601</cx:pt>
          <cx:pt idx="538">0.00815318626813674</cx:pt>
          <cx:pt idx="539">0.0040034304910176802</cx:pt>
          <cx:pt idx="540">0.021645793165831099</cx:pt>
          <cx:pt idx="541">0.00157397254786814</cx:pt>
          <cx:pt idx="542">-0.043023028218507897</cx:pt>
          <cx:pt idx="543">-0.0180648243866776</cx:pt>
          <cx:pt idx="544">0.016481941044374799</cx:pt>
          <cx:pt idx="545">0.0064514983954724898</cx:pt>
          <cx:pt idx="546">-0.000103289069655517</cx:pt>
          <cx:pt idx="547">0.025024871069439</cx:pt>
          <cx:pt idx="548">0.018398360883999001</cx:pt>
          <cx:pt idx="549">0.0173323705457714</cx:pt>
          <cx:pt idx="550">-0.035338575074730399</cx:pt>
          <cx:pt idx="551">-0.042965729371079203</cx:pt>
          <cx:pt idx="552">-0.038925849497281201</cx:pt>
          <cx:pt idx="553">-0.019214489009084498</cx:pt>
          <cx:pt idx="554">-0.0085139508561786897</cx:pt>
          <cx:pt idx="555">-0.0068878336373055698</cx:pt>
          <cx:pt idx="556">-0.0056255751176685301</cx:pt>
          <cx:pt idx="557">0.00049660084893544401</cx:pt>
          <cx:pt idx="558">0.00159366223508753</cx:pt>
          <cx:pt idx="559">-0.00043309286555876598</cx:pt>
          <cx:pt idx="560">-0.00052606918873090004</cx:pt>
          <cx:pt idx="561">0.00023741689184984</cx:pt>
          <cx:pt idx="562">0.0018729502215213401</cx:pt>
          <cx:pt idx="563">0.012259166678408699</cx:pt>
          <cx:pt idx="564">0.0389421768557658</cx:pt>
          <cx:pt idx="565">0.024645642514659401</cx:pt>
          <cx:pt idx="566">0.012146510182564</cx:pt>
          <cx:pt idx="567">0.0206463885140344</cx:pt>
          <cx:pt idx="568">0.023822859289254698</cx:pt>
          <cx:pt idx="569">-0.018295519338654798</cx:pt>
          <cx:pt idx="570">-0.0170552804547607</cx:pt>
          <cx:pt idx="571">0.0140052558502322</cx:pt>
          <cx:pt idx="572">0.0037793449205254402</cx:pt>
          <cx:pt idx="573">0.016907227271631398</cx:pt>
          <cx:pt idx="574">0.00051060939247852502</cx:pt>
          <cx:pt idx="575">-0.0051368603707629404</cx:pt>
          <cx:pt idx="576">-0.030762055350960701</cx:pt>
          <cx:pt idx="577">-0.0092127144531354496</cx:pt>
          <cx:pt idx="578">-0.049477758840353298</cx:pt>
          <cx:pt idx="579">-0.026881706551643202</cx:pt>
          <cx:pt idx="580">-0.018503656673163098</cx:pt>
          <cx:pt idx="581">-0.017450228777115301</cx:pt>
          <cx:pt idx="582">-0.018526502335066398</cx:pt>
          <cx:pt idx="583">0.0014963883811819</cx:pt>
          <cx:pt idx="584">-0.0035635857709864199</cx:pt>
          <cx:pt idx="585">-0.00265810406895852</cx:pt>
          <cx:pt idx="586">-9.3435803737725506e-05</cx:pt>
          <cx:pt idx="587">0.00056349636024371499</cx:pt>
          <cx:pt idx="588">6.7806001688301403e-05</cx:pt>
          <cx:pt idx="589">0.00028724859437285599</cx:pt>
          <cx:pt idx="590">0.00324715037590694</cx:pt>
          <cx:pt idx="591">0.0056734087788330697</cx:pt>
          <cx:pt idx="592">0.0118827243057727</cx:pt>
          <cx:pt idx="593">0.0016774758327098599</cx:pt>
          <cx:pt idx="594">0.0027924573198667502</cx:pt>
          <cx:pt idx="595">0.0032356368818480599</cx:pt>
          <cx:pt idx="596">-0.0026003875128277</cx:pt>
          <cx:pt idx="597">-0.0093737500218680492</cx:pt>
          <cx:pt idx="598">-0.0153249058897962</cx:pt>
          <cx:pt idx="599">-0.0077460807914257997</cx:pt>
          <cx:pt idx="600">-0.0043950442079834099</cx:pt>
          <cx:pt idx="601">0.00058348060209666803</cx:pt>
          <cx:pt idx="602">-0.035859159879984302</cx:pt>
          <cx:pt idx="603">-0.018435344145427902</cx:pt>
          <cx:pt idx="604">-0.0186072466562483</cx:pt>
          <cx:pt idx="605">-0.0209178864906986</cx:pt>
          <cx:pt idx="606">-0.0060031204427750699</cx:pt>
          <cx:pt idx="607">0.0094878170637448401</cx:pt>
          <cx:pt idx="608">-0.016709413509050801</cx:pt>
          <cx:pt idx="609">-0.013736032924054601</cx:pt>
          <cx:pt idx="610">-0.0235356488044185</cx:pt>
          <cx:pt idx="611">0.0017525528311712901</cx:pt>
          <cx:pt idx="612">0.0015020886264279099</cx:pt>
          <cx:pt idx="613">-0.00023866309958055801</cx:pt>
          <cx:pt idx="614">0.00102683972242737</cx:pt>
          <cx:pt idx="615">0.00067613875299939999</cx:pt>
          <cx:pt idx="616">-0.00025173625130072699</cx:pt>
          <cx:pt idx="617">-0.00026560721275899999</cx:pt>
          <cx:pt idx="618">0.0021404180197382898</cx:pt>
          <cx:pt idx="619">-0.00033994786667401099</cx:pt>
          <cx:pt idx="620">-0.0103348747655982</cx:pt>
          <cx:pt idx="621">-0.023476742564427701</cx:pt>
          <cx:pt idx="622">-0.0133838219920389</cx:pt>
          <cx:pt idx="623">-0.00844507620157018</cx:pt>
          <cx:pt idx="624">-0.0112593929506877</cx:pt>
          <cx:pt idx="625">0.0282866241463599</cx:pt>
          <cx:pt idx="626">0.024381665076074099</cx:pt>
          <cx:pt idx="627">0.011121119508779099</cx:pt>
          <cx:pt idx="628">0.00026254675902547301</cx:pt>
          <cx:pt idx="629">-0.0128896673258932</cx:pt>
          <cx:pt idx="630">-0.027957662261224699</cx:pt>
          <cx:pt idx="631">0.0239999745815993</cx:pt>
          <cx:pt idx="632">-0.0074620717994378196</cx:pt>
          <cx:pt idx="633">0.0198080052586436</cx:pt>
          <cx:pt idx="634">0.016790247741502999</cx:pt>
          <cx:pt idx="635">0.021718457932981099</cx:pt>
          <cx:pt idx="636">-0.0063862185396431799</cx:pt>
          <cx:pt idx="637">-0.0271513574653886</cx:pt>
          <cx:pt idx="638">-0.025388370910835598</cx:pt>
          <cx:pt idx="639">-0.0038677693468714101</cx:pt>
          <cx:pt idx="640">-0.0012770639661991001</cx:pt>
          <cx:pt idx="641">-0.0016547168631580701</cx:pt>
          <cx:pt idx="642">-7.6719346228079608e-06</cx:pt>
          <cx:pt idx="643">0.00054856892047635403</cx:pt>
          <cx:pt idx="644">-0.00053343690291402705</cx:pt>
          <cx:pt idx="645">0.000326408201033462</cx:pt>
          <cx:pt idx="646">0.00095895667043072804</cx:pt>
          <cx:pt idx="647">0.000110678612762834</cx:pt>
          <cx:pt idx="648">0.00040636059924849</cx:pt>
          <cx:pt idx="649">-0.0098979499077544494</cx:pt>
          <cx:pt idx="650">-0.0131465285945674</cx:pt>
          <cx:pt idx="651">-0.012552752437059601</cx:pt>
          <cx:pt idx="652">-0.049309612077329402</cx:pt>
          <cx:pt idx="653">-0.0079901559223765801</cx:pt>
          <cx:pt idx="654">0.037210692439459299</cx:pt>
          <cx:pt idx="655">0.038196584888298198</cx:pt>
          <cx:pt idx="656">0.0052072329420481097</cx:pt>
          <cx:pt idx="657">-0.016076590084586499</cx:pt>
          <cx:pt idx="658">-0.0026678517750568301</cx:pt>
          <cx:pt idx="659">0.018486800424626498</cx:pt>
          <cx:pt idx="660">0.021804124783872701</cx:pt>
          <cx:pt idx="661">0.029145639684778901</cx:pt>
          <cx:pt idx="662">0.030115207455027201</cx:pt>
          <cx:pt idx="663">0.032409846937357503</cx:pt>
          <cx:pt idx="664">-0.011401953129471299</cx:pt>
          <cx:pt idx="665">-0.023130064935546601</cx:pt>
          <cx:pt idx="666">-0.027740835455405899</cx:pt>
          <cx:pt idx="667">-0.010192239917660001</cx:pt>
          <cx:pt idx="668">0.0012124015995674199</cx:pt>
          <cx:pt idx="669">-0.0026433469724018001</cx:pt>
          <cx:pt idx="670">0.00061561142790586402</cx:pt>
          <cx:pt idx="671">0.00035655885202350501</cx:pt>
          <cx:pt idx="672">-0.00030895217272067899</cx:pt>
          <cx:pt idx="673">0.000220553276640298</cx:pt>
          <cx:pt idx="674">-0.00017937937588343201</cx:pt>
          <cx:pt idx="675">0.0024352954775221998</cx:pt>
          <cx:pt idx="676">0.0061496346156647997</cx:pt>
          <cx:pt idx="677">0.0085796066128929205</cx:pt>
          <cx:pt idx="678">0.0086167377198146603</cx:pt>
          <cx:pt idx="679">-0.023235639617144199</cx:pt>
          <cx:pt idx="680">-0.043145350252272799</cx:pt>
          <cx:pt idx="681">-0.046294143710685298</cx:pt>
          <cx:pt idx="682">-0.012430502488689699</cx:pt>
          <cx:pt idx="683">0.00131128166357624</cx:pt>
          <cx:pt idx="684">0.000516410457941776</cx:pt>
          <cx:pt idx="685">0.035576407125111599</cx:pt>
          <cx:pt idx="686">0.034911696346534501</cx:pt>
          <cx:pt idx="687">0.029698550443767301</cx:pt>
          <cx:pt idx="688">0.040459179130393402</cx:pt>
          <cx:pt idx="689">0.0327179053597191</cx:pt>
          <cx:pt idx="690">0.019464990259429799</cx:pt>
          <cx:pt idx="691">0.020509861823624399</cx:pt>
          <cx:pt idx="692">-0.0063802381466316104</cx:pt>
          <cx:pt idx="693">-0.0049697105525527202</cx:pt>
          <cx:pt idx="694">-0.0079391688625805295</cx:pt>
          <cx:pt idx="695">-0.0083372377745745893</cx:pt>
          <cx:pt idx="696">-0.00034229919532959501</cx:pt>
          <cx:pt idx="697">-0.00151727830589955</cx:pt>
          <cx:pt idx="698">-0.00039055584235640197</cx:pt>
          <cx:pt idx="699">-0.00057896562714044198</cx:pt>
          <cx:pt idx="700">0.00036492823844101502</cx:pt>
          <cx:pt idx="701">0.00049994290475404595</cx:pt>
          <cx:pt idx="702">8.8819194584107797e-05</cx:pt>
          <cx:pt idx="703">0.00096662806366030096</cx:pt>
          <cx:pt idx="704">0.0053294725803400998</cx:pt>
          <cx:pt idx="705">0.00090133918308596698</cx:pt>
          <cx:pt idx="706">0.0073594526622560901</cx:pt>
          <cx:pt idx="707">0.010144421595146801</cx:pt>
          <cx:pt idx="708">-0.00159822424280547</cx:pt>
          <cx:pt idx="709">-0.0077787389819082902</cx:pt>
          <cx:pt idx="710">-0.0110958188085746</cx:pt>
          <cx:pt idx="711">0.0201187926096731</cx:pt>
          <cx:pt idx="712">0.055202991974831098</cx:pt>
          <cx:pt idx="713">0.034934197052759797</cx:pt>
          <cx:pt idx="714">0.0093602394031556194</cx:pt>
          <cx:pt idx="715">0.019116567639895599</cx:pt>
          <cx:pt idx="716">0.037733347256862101</cx:pt>
          <cx:pt idx="717">0.027170446261068099</cx:pt>
          <cx:pt idx="718">0.024549305846938901</cx:pt>
          <cx:pt idx="719">0.029499429028997</cx:pt>
          <cx:pt idx="720">0.012634422056692201</cx:pt>
          <cx:pt idx="721">0.00729296953099208</cx:pt>
          <cx:pt idx="722">0.0093071619616070696</cx:pt>
          <cx:pt idx="723">-0.0021023585113801998</cx:pt>
          <cx:pt idx="724">0.00174655728765936</cx:pt>
          <cx:pt idx="725">0.00023461033207304501</cx:pt>
          <cx:pt idx="726">-0.00053185765714619396</cx:pt>
          <cx:pt idx="727">-0.000127790713431043</cx:pt>
          <cx:pt idx="728">-0.00051814561679215502</cx:pt>
          <cx:pt idx="729">-3.4598694243480002e-05</cx:pt>
          <cx:pt idx="730">-0.00050818779016486302</cx:pt>
          <cx:pt idx="731">0.000126769698145179</cx:pt>
          <cx:pt idx="732">-0.0048798184110778898</cx:pt>
          <cx:pt idx="733">-0.0149753588400343</cx:pt>
          <cx:pt idx="734">-0.017295244842709199</cx:pt>
          <cx:pt idx="735">-0.0056838272213045101</cx:pt>
          <cx:pt idx="736">-0.0070813953984149398</cx:pt>
          <cx:pt idx="737">-0.0076648436853811799</cx:pt>
          <cx:pt idx="738">-0.0068162537627304096</cx:pt>
          <cx:pt idx="739">-0.0113769918397717</cx:pt>
          <cx:pt idx="740">-0.0090057563463686006</cx:pt>
          <cx:pt idx="741">0.029044503710804699</cx:pt>
          <cx:pt idx="742">0.012113719911373199</cx:pt>
          <cx:pt idx="743">0.0076366444811457003</cx:pt>
          <cx:pt idx="744">0.0020661001044568902</cx:pt>
          <cx:pt idx="745">0.0081391252338703004</cx:pt>
          <cx:pt idx="746">0.0086918356211205302</cx:pt>
          <cx:pt idx="747">0.022600543569799101</cx:pt>
          <cx:pt idx="748">0.0076846811246115898</cx:pt>
          <cx:pt idx="749">7.5867526361302801e-06</cx:pt>
          <cx:pt idx="750">0.00349466920587482</cx:pt>
          <cx:pt idx="751">-0.00024973385661184599</cx:pt>
          <cx:pt idx="752">0.0010024407184502199</cx:pt>
          <cx:pt idx="753">0.00041140026443080697</cx:pt>
          <cx:pt idx="754">0.00030763554359959199</cx:pt>
          <cx:pt idx="755">-5.81197384608029e-05</cx:pt>
          <cx:pt idx="756">-0.00091515309267398203</cx:pt>
          <cx:pt idx="757">0.00174983475328017</cx:pt>
          <cx:pt idx="758">-0.00068120621096570797</cx:pt>
          <cx:pt idx="759">-0.00028357788483844202</cx:pt>
          <cx:pt idx="760">0.00040676558310107102</cx:pt>
          <cx:pt idx="761">-0.000436126012222611</cx:pt>
          <cx:pt idx="762">0.00022957076597366599</cx:pt>
          <cx:pt idx="763">0.00068293759686818096</cx:pt>
          <cx:pt idx="764">0.0030962739118920901</cx:pt>
          <cx:pt idx="765">0.0023143156525777101</cx:pt>
          <cx:pt idx="766">0.0089933968762300805</cx:pt>
          <cx:pt idx="767">0.0031838726603727399</cx:pt>
          <cx:pt idx="768">0.00079452794924872005</cx:pt>
          <cx:pt idx="769">0.0047597387991105099</cx:pt>
          <cx:pt idx="770">-0.0052866297713999501</cx:pt>
          <cx:pt idx="771">-0.0045154305363168199</cx:pt>
          <cx:pt idx="772">0.00316124544672444</cx:pt>
          <cx:pt idx="773">0.0057568958060148501</cx:pt>
          <cx:pt idx="774">0.0023079835513060499</cx:pt>
          <cx:pt idx="775">-0.000982015614748821</cx:pt>
          <cx:pt idx="776">-0.0022656750347063298</cx:pt>
          <cx:pt idx="777">0.0018529162158174</cx:pt>
          <cx:pt idx="778">0.0018201811838117401</cx:pt>
          <cx:pt idx="779">0.00162248504755319</cx:pt>
          <cx:pt idx="780">-0.000156024930762482</cx:pt>
          <cx:pt idx="781">-0.00087921310953180301</cx:pt>
          <cx:pt idx="782">0.00033020740127694001</cx:pt>
          <cx:pt idx="783">-0.00046309177545669799</cx:pt>
        </cx:lvl>
      </cx:numDim>
    </cx:data>
    <cx:data id="186">
      <cx:numDim type="val">
        <cx:f>'001_WA_F - 副本'!$GE$1:$GE$784</cx:f>
        <cx:lvl ptCount="784" formatCode="G/通用格式">
          <cx:pt idx="0">-0.00013277350143429801</cx:pt>
          <cx:pt idx="1">-0.00044783165731090101</cx:pt>
          <cx:pt idx="2">6.2446266611865795e-05</cx:pt>
          <cx:pt idx="3">-0.00022425613287658101</cx:pt>
          <cx:pt idx="4">-0.00037531920450746499</cx:pt>
          <cx:pt idx="5">-0.00030605309791406399</cx:pt>
          <cx:pt idx="6">-0.00077652771085358297</cx:pt>
          <cx:pt idx="7">-0.00020443898218567999</cx:pt>
          <cx:pt idx="8">0.00016761528711780501</cx:pt>
          <cx:pt idx="9">-0.00081368021784052405</cx:pt>
          <cx:pt idx="10">-0.00047414389921015399</cx:pt>
          <cx:pt idx="11">-7.8697237155541796e-05</cx:pt>
          <cx:pt idx="12">-0.00027167462387104701</cx:pt>
          <cx:pt idx="13">0.00014717017107321101</cx:pt>
          <cx:pt idx="14">-0.00016516090224504999</cx:pt>
          <cx:pt idx="15">-0.00034164563897571702</cx:pt>
          <cx:pt idx="16">0.00056503193076978299</cx:pt>
          <cx:pt idx="17">0.00050312632761628795</cx:pt>
          <cx:pt idx="18">0.00038951939500525898</cx:pt>
          <cx:pt idx="19">0.00073408776174070005</cx:pt>
          <cx:pt idx="20">0.00052205289964047795</cx:pt>
          <cx:pt idx="21">0.000107431544941306</cx:pt>
          <cx:pt idx="22">-0.00020078253262347399</cx:pt>
          <cx:pt idx="23">0.00013167061559116899</cx:pt>
          <cx:pt idx="24">0.000366198704886413</cx:pt>
          <cx:pt idx="25">-4.46133372774012e-05</cx:pt>
          <cx:pt idx="26">0.00065089798696152997</cx:pt>
          <cx:pt idx="27">-9.3808590679314102e-05</cx:pt>
          <cx:pt idx="28">0.00055689486322525197</cx:pt>
          <cx:pt idx="29">0.00031282346578455703</cx:pt>
          <cx:pt idx="30">-0.00013872176693996999</cx:pt>
          <cx:pt idx="31">-0.00026187611255816702</cx:pt>
          <cx:pt idx="32">0.00055227193198274804</cx:pt>
          <cx:pt idx="33">0.00018810638365225699</cx:pt>
          <cx:pt idx="34">-0.00053375838114051797</cx:pt>
          <cx:pt idx="35">-0.00020817260580048599</cx:pt>
          <cx:pt idx="36">-0.00047454129790338201</cx:pt>
          <cx:pt idx="37">-0.00061001777418184702</cx:pt>
          <cx:pt idx="38">-0.0011549694795304</cx:pt>
          <cx:pt idx="39">0.00036543999169370102</cx:pt>
          <cx:pt idx="40">-0.00028697156244681901</cx:pt>
          <cx:pt idx="41">-0.00044325591085683899</cx:pt>
          <cx:pt idx="42">0.00040993909190763098</cx:pt>
          <cx:pt idx="43">0.00052851294730775196</cx:pt>
          <cx:pt idx="44">0.00014861836081628399</cx:pt>
          <cx:pt idx="45">-5.5708718975176699e-05</cx:pt>
          <cx:pt idx="46">-0.00083948527124750997</cx:pt>
          <cx:pt idx="47">-0.0001352714018648</cx:pt>
          <cx:pt idx="48">0.00010490098733262699</cx:pt>
          <cx:pt idx="49">-0.00042119496792846601</cx:pt>
          <cx:pt idx="50">-0.0010573550520489199</cx:pt>
          <cx:pt idx="51">9.1552914606123794e-05</cx:pt>
          <cx:pt idx="52">-0.00099893864147432808</cx:pt>
          <cx:pt idx="53">0.00093031485360852502</cx:pt>
          <cx:pt idx="54">0.00031839028878160599</cx:pt>
          <cx:pt idx="55">-0.00013177711154180199</cx:pt>
          <cx:pt idx="56">-0.00018341253844796101</cx:pt>
          <cx:pt idx="57">-0.00028400807528119402</cx:pt>
          <cx:pt idx="58">-3.2664636077871098e-06</cx:pt>
          <cx:pt idx="59">-0.00063231394791114098</cx:pt>
          <cx:pt idx="60">-0.00050948852272123197</cx:pt>
          <cx:pt idx="61">-0.000193720774478087</cx:pt>
          <cx:pt idx="62">-0.00034552894226076302</cx:pt>
          <cx:pt idx="63">-0.00068923134409604604</cx:pt>
          <cx:pt idx="64">-0.00071462125859431396</cx:pt>
          <cx:pt idx="65">-0.0037335226400137</cx:pt>
          <cx:pt idx="66">-0.0030818145006471401</cx:pt>
          <cx:pt idx="67">-0.0064609919430317596</cx:pt>
          <cx:pt idx="68">-0.012639440265596999</cx:pt>
          <cx:pt idx="69">-0.010652125510167001</cx:pt>
          <cx:pt idx="70">-0.0085664481407246706</cx:pt>
          <cx:pt idx="71">-0.0088801391799729901</cx:pt>
          <cx:pt idx="72">-0.0116099532577297</cx:pt>
          <cx:pt idx="73">0.000123330552052403</cx:pt>
          <cx:pt idx="74">0.0057172438504857004</cx:pt>
          <cx:pt idx="75">-0.0026627392833325002</cx:pt>
          <cx:pt idx="76">-0.0020889300761603698</cx:pt>
          <cx:pt idx="77">-0.00080885855057420003</cx:pt>
          <cx:pt idx="78">-0.00066585469468129601</cx:pt>
          <cx:pt idx="79">-0.00018983230446265799</cx:pt>
          <cx:pt idx="80">9.6021696054385903e-05</cx:pt>
          <cx:pt idx="81">0.00017809075986514601</cx:pt>
          <cx:pt idx="82">-0.000503502504070918</cx:pt>
          <cx:pt idx="83">0.00073162508514355103</cx:pt>
          <cx:pt idx="84">-0.00036247429372010401</cx:pt>
          <cx:pt idx="85">0.00039833753916154599</cx:pt>
          <cx:pt idx="86">0.00032025625314398997</cx:pt>
          <cx:pt idx="87">0.00015088133718392901</cx:pt>
          <cx:pt idx="88">-0.00020962257786885199</cx:pt>
          <cx:pt idx="89">-0.000213087747710931</cx:pt>
          <cx:pt idx="90">0.000364953840802518</cx:pt>
          <cx:pt idx="91">0.0027980608897323601</cx:pt>
          <cx:pt idx="92">0.012011617209674801</cx:pt>
          <cx:pt idx="93">0.00182290823628837</cx:pt>
          <cx:pt idx="94">0.00121036067778685</cx:pt>
          <cx:pt idx="95">0.00086094734267732102</cx:pt>
          <cx:pt idx="96">-0.0154025371897452</cx:pt>
          <cx:pt idx="97">-0.033195187611033398</cx:pt>
          <cx:pt idx="98">-0.035736397022870799</cx:pt>
          <cx:pt idx="99">-0.046674470503613702</cx:pt>
          <cx:pt idx="100">-0.052694222481059101</cx:pt>
          <cx:pt idx="101">-0.019569175995549901</cx:pt>
          <cx:pt idx="102">-0.0048949046333286901</cx:pt>
          <cx:pt idx="103">-0.0153320513291881</cx:pt>
          <cx:pt idx="104">-0.019317695336234501</cx:pt>
          <cx:pt idx="105">-0.0071473562779762597</cx:pt>
          <cx:pt idx="106">-0.0020240867135678702</cx:pt>
          <cx:pt idx="107">-0.0036196268114913402</cx:pt>
          <cx:pt idx="108">-0.0021806930042511498</cx:pt>
          <cx:pt idx="109">-0.000127721318922837</cx:pt>
          <cx:pt idx="110">-0.000225391581845885</cx:pt>
          <cx:pt idx="111">0.00052726035875227397</cx:pt>
          <cx:pt idx="112">-0.00035287051613866802</cx:pt>
          <cx:pt idx="113">-0.00049528723231778899</cx:pt>
          <cx:pt idx="114">0.00074009487483294399</cx:pt>
          <cx:pt idx="115">0.00081867889045982804</cx:pt>
          <cx:pt idx="116">0.00250049395173884</cx:pt>
          <cx:pt idx="117">-0.00491310862991233</cx:pt>
          <cx:pt idx="118">0.0115982488145802</cx:pt>
          <cx:pt idx="119">0.031104070021135601</cx:pt>
          <cx:pt idx="120">0.049792536107688599</cx:pt>
          <cx:pt idx="121">0.0057559628859198998</cx:pt>
          <cx:pt idx="122">0.0050881015489657897</cx:pt>
          <cx:pt idx="123">-0.0074891575889769199</cx:pt>
          <cx:pt idx="124">-0.0898108363335271</cx:pt>
          <cx:pt idx="125">-0.111429842809357</cx:pt>
          <cx:pt idx="126">-0.15510137198221499</cx:pt>
          <cx:pt idx="127">-0.16010725400070899</cx:pt>
          <cx:pt idx="128">-0.136667613447856</cx:pt>
          <cx:pt idx="129">-0.067107994106553603</cx:pt>
          <cx:pt idx="130">-0.0103290187725745</cx:pt>
          <cx:pt idx="131">-0.040288372104443103</cx:pt>
          <cx:pt idx="132">-0.047827170510675698</cx:pt>
          <cx:pt idx="133">-0.034759055705347999</cx:pt>
          <cx:pt idx="134">-0.0193456706055554</cx:pt>
          <cx:pt idx="135">-0.012946380724136199</cx:pt>
          <cx:pt idx="136">-0.0037105928185910898</cx:pt>
          <cx:pt idx="137">-0.000292411430728488</cx:pt>
          <cx:pt idx="138">0.00048554046499115302</cx:pt>
          <cx:pt idx="139">-4.4700243654486597e-05</cx:pt>
          <cx:pt idx="140">6.0616465273562303e-05</cx:pt>
          <cx:pt idx="141">0.00121534001215705</cx:pt>
          <cx:pt idx="142">-0.000194986747426716</cx:pt>
          <cx:pt idx="143">0.0068850201730073597</cx:pt>
          <cx:pt idx="144">0.025701369702987701</cx:pt>
          <cx:pt idx="145">0.021261923934008699</cx:pt>
          <cx:pt idx="146">0.046253803335760797</cx:pt>
          <cx:pt idx="147">0.061074942952016702</cx:pt>
          <cx:pt idx="148">0.0168019075284195</cx:pt>
          <cx:pt idx="149">-0.031721857206441502</cx:pt>
          <cx:pt idx="150">-0.0343387778809554</cx:pt>
          <cx:pt idx="151">-0.043601438537765998</cx:pt>
          <cx:pt idx="152">-0.098603947807099301</cx:pt>
          <cx:pt idx="153">-0.101678713429795</cx:pt>
          <cx:pt idx="154">-0.12722963797159201</cx:pt>
          <cx:pt idx="155">-0.14308112016257499</cx:pt>
          <cx:pt idx="156">-0.099994427375365</cx:pt>
          <cx:pt idx="157">-0.013049650219946699</cx:pt>
          <cx:pt idx="158">-0.030992429977571501</cx:pt>
          <cx:pt idx="159">-0.049114200372276401</cx:pt>
          <cx:pt idx="160">-0.012636592351397099</cx:pt>
          <cx:pt idx="161">-0.042664667661247803</cx:pt>
          <cx:pt idx="162">-0.016684733408907901</cx:pt>
          <cx:pt idx="163">-0.0062206619293559799</cx:pt>
          <cx:pt idx="164">-0.0040008852142372504</cx:pt>
          <cx:pt idx="165">0.00328910475492615</cx:pt>
          <cx:pt idx="166">0.0031340506759427399</cx:pt>
          <cx:pt idx="167">9.1621540389307093e-06</cx:pt>
          <cx:pt idx="168">-9.3485794203862699e-05</cx:pt>
          <cx:pt idx="169">-0.00025400927972877099</cx:pt>
          <cx:pt idx="170">0.00373313005844964</cx:pt>
          <cx:pt idx="171">0.023222614223679602</cx:pt>
          <cx:pt idx="172">0.051157239075626797</cx:pt>
          <cx:pt idx="173">0.0537708950267793</cx:pt>
          <cx:pt idx="174">0.096278835199056695</cx:pt>
          <cx:pt idx="175">0.062211158768526099</cx:pt>
          <cx:pt idx="176">0.035472280991312097</cx:pt>
          <cx:pt idx="177">0.070831187955084501</cx:pt>
          <cx:pt idx="178">0.043639471510941198</cx:pt>
          <cx:pt idx="179">0.0084095470440007803</cx:pt>
          <cx:pt idx="180">-0.077884464504158493</cx:pt>
          <cx:pt idx="181">-0.088115692272432003</cx:pt>
          <cx:pt idx="182">-0.067743341571175703</cx:pt>
          <cx:pt idx="183">0.0050150918101032</cx:pt>
          <cx:pt idx="184">-0.0346694865989133</cx:pt>
          <cx:pt idx="185">-0.034824829351318601</cx:pt>
          <cx:pt idx="186">-0.010489854066865201</cx:pt>
          <cx:pt idx="187">-0.00266737072750514</cx:pt>
          <cx:pt idx="188">-0.0285684113990698</cx:pt>
          <cx:pt idx="189">0.0039873992944284998</cx:pt>
          <cx:pt idx="190">0.0016826854149967301</cx:pt>
          <cx:pt idx="191">0.00373256352988706</cx:pt>
          <cx:pt idx="192">-0.0062396841676766604</cx:pt>
          <cx:pt idx="193">0.0021415635018140599</cx:pt>
          <cx:pt idx="194">0.00167694283448708</cx:pt>
          <cx:pt idx="195">0.000201795447261302</cx:pt>
          <cx:pt idx="196">0.00058511397231854096</cx:pt>
          <cx:pt idx="197">0.0022929460357269901</cx:pt>
          <cx:pt idx="198">0.0060178521879953499</cx:pt>
          <cx:pt idx="199">0.043004412482454298</cx:pt>
          <cx:pt idx="200">0.080748453469640102</cx:pt>
          <cx:pt idx="201">0.087677504882565399</cx:pt>
          <cx:pt idx="202">0.095884524476023705</cx:pt>
          <cx:pt idx="203">0.033311635764859598</cx:pt>
          <cx:pt idx="204">0.0615485399217943</cx:pt>
          <cx:pt idx="205">0.056606367386301301</cx:pt>
          <cx:pt idx="206">0.066841262059330997</cx:pt>
          <cx:pt idx="207">0.090626711463692305</cx:pt>
          <cx:pt idx="208">0.140542633123064</cx:pt>
          <cx:pt idx="209">0.14449189399408899</cx:pt>
          <cx:pt idx="210">0.115355957989486</cx:pt>
          <cx:pt idx="211">-0.022321583745803099</cx:pt>
          <cx:pt idx="212">-0.040812116124525698</cx:pt>
          <cx:pt idx="213">-0.0297745920547853</cx:pt>
          <cx:pt idx="214">-0.060288204496523001</cx:pt>
          <cx:pt idx="215">-0.054781415392702697</cx:pt>
          <cx:pt idx="216">0.0097060208132597504</cx:pt>
          <cx:pt idx="217">-0.028959788001043998</cx:pt>
          <cx:pt idx="218">-0.0079204291077946999</cx:pt>
          <cx:pt idx="219">-0.026097210162232098</cx:pt>
          <cx:pt idx="220">-0.0170378091161816</cx:pt>
          <cx:pt idx="221">-0.0062140818514743196</cx:pt>
          <cx:pt idx="222">0.0036729459920300999</cx:pt>
          <cx:pt idx="223">0.00148170538613531</cx:pt>
          <cx:pt idx="224">0.000257385861176599</cx:pt>
          <cx:pt idx="225">-8.9240833467694695e-06</cx:pt>
          <cx:pt idx="226">0.0050384421571105197</cx:pt>
          <cx:pt idx="227">0.0252856546111003</cx:pt>
          <cx:pt idx="228">0.070997422356369105</cx:pt>
          <cx:pt idx="229">0.042297904382727701</cx:pt>
          <cx:pt idx="230">-0.022350239595233402</cx:pt>
          <cx:pt idx="231">-0.038504607967508701</cx:pt>
          <cx:pt idx="232">0.0142365563613043</cx:pt>
          <cx:pt idx="233">0.066618312874279204</cx:pt>
          <cx:pt idx="234">0.185620529267391</cx:pt>
          <cx:pt idx="235">0.145847423253642</cx:pt>
          <cx:pt idx="236">0.086941467971553596</cx:pt>
          <cx:pt idx="237">0.15499221806470001</cx:pt>
          <cx:pt idx="238">0.15112964719370101</cx:pt>
          <cx:pt idx="239">0.042223994975851303</cx:pt>
          <cx:pt idx="240">0.015900819874104501</cx:pt>
          <cx:pt idx="241">-0.0085446233531859105</cx:pt>
          <cx:pt idx="242">-0.0856592870959446</cx:pt>
          <cx:pt idx="243">-0.043243314989932502</cx:pt>
          <cx:pt idx="244">-0.012830751081755</cx:pt>
          <cx:pt idx="245">-0.028112096365676398</cx:pt>
          <cx:pt idx="246">0.0138037980181391</cx:pt>
          <cx:pt idx="247">-0.0245622879290807</cx:pt>
          <cx:pt idx="248">-0.022766183871285699</cx:pt>
          <cx:pt idx="249">-0.0046763061458604304</cx:pt>
          <cx:pt idx="250">0.00073012691942864498</cx:pt>
          <cx:pt idx="251">0.00023449917220711499</cx:pt>
          <cx:pt idx="252">-0.00041457114350141098</cx:pt>
          <cx:pt idx="253">7.4099255232763496e-05</cx:pt>
          <cx:pt idx="254">0.0082996530025722</cx:pt>
          <cx:pt idx="255">0.0081941604550927506</cx:pt>
          <cx:pt idx="256">0.055741487307563398</cx:pt>
          <cx:pt idx="257">0.0235013793569624</cx:pt>
          <cx:pt idx="258">0.027125683877856799</cx:pt>
          <cx:pt idx="259">0.032166253766443498</cx:pt>
          <cx:pt idx="260">0.040998279790530397</cx:pt>
          <cx:pt idx="261">0.091790105939843505</cx:pt>
          <cx:pt idx="262">0.11689192593560301</cx:pt>
          <cx:pt idx="263">0.090511342420982993</cx:pt>
          <cx:pt idx="264">0.065417815254581693</cx:pt>
          <cx:pt idx="265">0.0291155459141045</cx:pt>
          <cx:pt idx="266">0.0605552314039619</cx:pt>
          <cx:pt idx="267">0.027303423236761899</cx:pt>
          <cx:pt idx="268">-0.0019166509327452699</cx:pt>
          <cx:pt idx="269">-0.0146051619753295</cx:pt>
          <cx:pt idx="270">-0.097051646285663304</cx:pt>
          <cx:pt idx="271">-0.0084306963710102292</cx:pt>
          <cx:pt idx="272">-0.0085384786346635703</cx:pt>
          <cx:pt idx="273">-0.0231928457584572</cx:pt>
          <cx:pt idx="274">-0.0078063405754897498</cx:pt>
          <cx:pt idx="275">0.0086362294429625994</cx:pt>
          <cx:pt idx="276">-0.021580270366398799</cx:pt>
          <cx:pt idx="277">-0.0024501111401616601</cx:pt>
          <cx:pt idx="278">0.0052290540667104804</cx:pt>
          <cx:pt idx="279">0.020373149961851099</cx:pt>
          <cx:pt idx="280">0.00045161586629777998</cx:pt>
          <cx:pt idx="281">0.00019114173117469499</cx:pt>
          <cx:pt idx="282">0.0015550023237969901</cx:pt>
          <cx:pt idx="283">0.025321120792257599</cx:pt>
          <cx:pt idx="284">0.022918819411314399</cx:pt>
          <cx:pt idx="285">0.017243048205395201</cx:pt>
          <cx:pt idx="286">0.016773083931445901</cx:pt>
          <cx:pt idx="287">-0.034934740949557397</cx:pt>
          <cx:pt idx="288">-0.0137284306093764</cx:pt>
          <cx:pt idx="289">-0.0085383686933783905</cx:pt>
          <cx:pt idx="290">-0.038565241346209998</cx:pt>
          <cx:pt idx="291">-0.026652357808962499</cx:pt>
          <cx:pt idx="292">-0.16708670826639399</cx:pt>
          <cx:pt idx="293">-0.14599439571863901</cx:pt>
          <cx:pt idx="294">-0.117580324285271</cx:pt>
          <cx:pt idx="295">-0.084159283484553898</cx:pt>
          <cx:pt idx="296">0.0017301180722995801</cx:pt>
          <cx:pt idx="297">0.038243409756322899</cx:pt>
          <cx:pt idx="298">-0.0099112231525574704</cx:pt>
          <cx:pt idx="299">-0.0018049516472683201</cx:pt>
          <cx:pt idx="300">0.0069818883556464397</cx:pt>
          <cx:pt idx="301">-0.042078371768407702</cx:pt>
          <cx:pt idx="302">-0.015763930518814001</cx:pt>
          <cx:pt idx="303">-0.00061328990047780196</cx:pt>
          <cx:pt idx="304">0.0089534691209259294</cx:pt>
          <cx:pt idx="305">0.019020161886117298</cx:pt>
          <cx:pt idx="306">0.012309551957915501</cx:pt>
          <cx:pt idx="307">0.0051887618444647603</cx:pt>
          <cx:pt idx="308">-0.00044239983280296001</cx:pt>
          <cx:pt idx="309">-0.00045353394188577299</cx:pt>
          <cx:pt idx="310">-0.0072371601441420796</cx:pt>
          <cx:pt idx="311">0.0207479982096637</cx:pt>
          <cx:pt idx="312">-0.0024792653880393299</cx:pt>
          <cx:pt idx="313">-0.027134340512544</cx:pt>
          <cx:pt idx="314">-0.036957262446267701</cx:pt>
          <cx:pt idx="315">-0.112100426821177</cx:pt>
          <cx:pt idx="316">-0.153287536073936</cx:pt>
          <cx:pt idx="317">-0.098719360926712796</cx:pt>
          <cx:pt idx="318">-0.14690056272902099</cx:pt>
          <cx:pt idx="319">-0.065051737570486295</cx:pt>
          <cx:pt idx="320">-0.11964946845860699</cx:pt>
          <cx:pt idx="321">-0.100524862688824</cx:pt>
          <cx:pt idx="322">-0.085146701438916506</cx:pt>
          <cx:pt idx="323">-0.036678989771873297</cx:pt>
          <cx:pt idx="324">0.025333183247649899</cx:pt>
          <cx:pt idx="325">0.031987176594853797</cx:pt>
          <cx:pt idx="326">-0.077255956654975894</cx:pt>
          <cx:pt idx="327">-0.0592972708438722</cx:pt>
          <cx:pt idx="328">-0.044693800891612297</cx:pt>
          <cx:pt idx="329">-0.085845110832824006</cx:pt>
          <cx:pt idx="330">-0.031071351457625102</cx:pt>
          <cx:pt idx="331">-0.0146976484739831</cx:pt>
          <cx:pt idx="332">-0.018022679153547601</cx:pt>
          <cx:pt idx="333">0.0035872096284020002</cx:pt>
          <cx:pt idx="334">0.0020751977310580101</cx:pt>
          <cx:pt idx="335">-4.8213329050020102e-05</cx:pt>
          <cx:pt idx="336">-0.00050485351609102602</cx:pt>
          <cx:pt idx="337">-0.00039178044046309503</cx:pt>
          <cx:pt idx="338">-0.0073053460967020898</cx:pt>
          <cx:pt idx="339">-0.0084894214640515008</cx:pt>
          <cx:pt idx="340">-0.027961923871862499</cx:pt>
          <cx:pt idx="341">-0.076832621799867204</cx:pt>
          <cx:pt idx="342">-0.11057671902112701</cx:pt>
          <cx:pt idx="343">-0.18345024258116399</cx:pt>
          <cx:pt idx="344">-0.19024343084220399</cx:pt>
          <cx:pt idx="345">-0.118306220148925</cx:pt>
          <cx:pt idx="346">-0.051961206175448603</cx:pt>
          <cx:pt idx="347">5.5968035044233598e-05</cx:pt>
          <cx:pt idx="348">-0.029635128483066799</cx:pt>
          <cx:pt idx="349">0.0102899951830683</cx:pt>
          <cx:pt idx="350">0.13270151563247101</cx:pt>
          <cx:pt idx="351">0.109384104622357</cx:pt>
          <cx:pt idx="352">0.057961328827056798</cx:pt>
          <cx:pt idx="353">0.0244704027823801</cx:pt>
          <cx:pt idx="354">-0.044529101858565401</cx:pt>
          <cx:pt idx="355">-0.057770086408572799</cx:pt>
          <cx:pt idx="356">-0.073783786617900901</cx:pt>
          <cx:pt idx="357">-0.078783546103359803</cx:pt>
          <cx:pt idx="358">-0.022767332371108801</cx:pt>
          <cx:pt idx="359">-0.0237675908350473</cx:pt>
          <cx:pt idx="360">-0.043691308919343697</cx:pt>
          <cx:pt idx="361">-0.0068751084576589598</cx:pt>
          <cx:pt idx="362">0.0018316714650605901</cx:pt>
          <cx:pt idx="363">0.0014654320809903601</cx:pt>
          <cx:pt idx="364">0.000636935421597845</cx:pt>
          <cx:pt idx="365">-0.00143733304248369</cx:pt>
          <cx:pt idx="366">-0.0015479967655821899</cx:pt>
          <cx:pt idx="367">-0.015803578909448199</cx:pt>
          <cx:pt idx="368">-0.057162236141462597</cx:pt>
          <cx:pt idx="369">-0.116403974737673</cx:pt>
          <cx:pt idx="370">-0.13521156702303699</cx:pt>
          <cx:pt idx="371">-0.16993609612243801</cx:pt>
          <cx:pt idx="372">-0.082237419023644398</cx:pt>
          <cx:pt idx="373">-0.042280452858851902</cx:pt>
          <cx:pt idx="374">0.035556209780367699</cx:pt>
          <cx:pt idx="375">0.067770790584764304</cx:pt>
          <cx:pt idx="376">0.073378115175288305</cx:pt>
          <cx:pt idx="377">0.056619201733292497</cx:pt>
          <cx:pt idx="378">0.107995823405274</cx:pt>
          <cx:pt idx="379">-0.0101955647808531</cx:pt>
          <cx:pt idx="380">0.067606961793453796</cx:pt>
          <cx:pt idx="381">0.063307348872500793</cx:pt>
          <cx:pt idx="382">-0.029046017519673201</cx:pt>
          <cx:pt idx="383">-0.053551846661694803</cx:pt>
          <cx:pt idx="384">-0.074621784697238902</cx:pt>
          <cx:pt idx="385">-0.044333758187304798</cx:pt>
          <cx:pt idx="386">-0.031988435284111799</cx:pt>
          <cx:pt idx="387">-0.0091177472526092797</cx:pt>
          <cx:pt idx="388">-0.0068491732356314302</cx:pt>
          <cx:pt idx="389">-0.0091464478522679908</cx:pt>
          <cx:pt idx="390">0.00095515069973782399</cx:pt>
          <cx:pt idx="391">0.00017436770144959701</cx:pt>
          <cx:pt idx="392">0.00032114234593777399</cx:pt>
          <cx:pt idx="393">-0.000331210528702578</cx:pt>
          <cx:pt idx="394">-0.0015136958713825</cx:pt>
          <cx:pt idx="395">-0.010144473531376199</cx:pt>
          <cx:pt idx="396">-0.042893300583225102</cx:pt>
          <cx:pt idx="397">-0.10322280455590201</cx:pt>
          <cx:pt idx="398">-0.108635147671354</cx:pt>
          <cx:pt idx="399">-0.082145335916661899</cx:pt>
          <cx:pt idx="400">0.00591959165419325</cx:pt>
          <cx:pt idx="401">0.068837983674526995</cx:pt>
          <cx:pt idx="402">0.064132316161873398</cx:pt>
          <cx:pt idx="403">0.096932654294387799</cx:pt>
          <cx:pt idx="404">0.13784406162461699</cx:pt>
          <cx:pt idx="405">0.080550676922635997</cx:pt>
          <cx:pt idx="406">-0.0056620140975154297</cx:pt>
          <cx:pt idx="407">-0.00324672790935098</cx:pt>
          <cx:pt idx="408">-0.0147785847297594</cx:pt>
          <cx:pt idx="409">0.0167287872788307</cx:pt>
          <cx:pt idx="410">-0.035601805151846397</cx:pt>
          <cx:pt idx="411">-0.0088517095377046006</cx:pt>
          <cx:pt idx="412">-0.016135554636602</cx:pt>
          <cx:pt idx="413">0.023285601199327599</cx:pt>
          <cx:pt idx="414">0.0225605949813001</cx:pt>
          <cx:pt idx="415">0.040794480645748601</cx:pt>
          <cx:pt idx="416">0.028964186162636199</cx:pt>
          <cx:pt idx="417">-0.0010882516206779701</cx:pt>
          <cx:pt idx="418">0.0037033365309701301</cx:pt>
          <cx:pt idx="419">-0.00013373411641378301</cx:pt>
          <cx:pt idx="420">0.000403023930472149</cx:pt>
          <cx:pt idx="421">0.00050503081305869801</cx:pt>
          <cx:pt idx="422">-0.00070627852496929901</cx:pt>
          <cx:pt idx="423">-0.00419513823410822</cx:pt>
          <cx:pt idx="424">-0.017000132152117799</cx:pt>
          <cx:pt idx="425">-0.044618928156168101</cx:pt>
          <cx:pt idx="426">-0.063294417798256897</cx:pt>
          <cx:pt idx="427">-0.043425211880522702</cx:pt>
          <cx:pt idx="428">0.0139538939153781</cx:pt>
          <cx:pt idx="429">0.042246335026482</cx:pt>
          <cx:pt idx="430">0.081612054298827993</cx:pt>
          <cx:pt idx="431">0.076097865505383694</cx:pt>
          <cx:pt idx="432">0.15385556113910101</cx:pt>
          <cx:pt idx="433">0.048907770025710402</cx:pt>
          <cx:pt idx="434">-0.017892713722711499</cx:pt>
          <cx:pt idx="435">0.0210257841600422</cx:pt>
          <cx:pt idx="436">-0.044899641289068197</cx:pt>
          <cx:pt idx="437">-0.0193050036841972</cx:pt>
          <cx:pt idx="438">0.0123199904752514</cx:pt>
          <cx:pt idx="439">0.032230005445803997</cx:pt>
          <cx:pt idx="440">0.026178352223659</cx:pt>
          <cx:pt idx="441">0.062123884705582701</cx:pt>
          <cx:pt idx="442">0.070383276603647099</cx:pt>
          <cx:pt idx="443">0.0676510049613189</cx:pt>
          <cx:pt idx="444">0.038288821067933201</cx:pt>
          <cx:pt idx="445">0.0075787810885104097</cx:pt>
          <cx:pt idx="446">0.00166309046847303</cx:pt>
          <cx:pt idx="447">0.00116227448106463</cx:pt>
          <cx:pt idx="448">0.000501532581124712</cx:pt>
          <cx:pt idx="449">0.00041095886992645098</cx:pt>
          <cx:pt idx="450">0.0023222334255336</cx:pt>
          <cx:pt idx="451">0.00364899832818982</cx:pt>
          <cx:pt idx="452">-0.00099712411892022594</cx:pt>
          <cx:pt idx="453">-0.023395409083191199</cx:pt>
          <cx:pt idx="454">-0.046305679964978502</cx:pt>
          <cx:pt idx="455">-0.048161126730648103</cx:pt>
          <cx:pt idx="456">0.00274130950347443</cx:pt>
          <cx:pt idx="457">0.0614507729179323</cx:pt>
          <cx:pt idx="458">0.042818183289578003</cx:pt>
          <cx:pt idx="459">-0.013760032276318401</cx:pt>
          <cx:pt idx="460">0.027348441823071199</cx:pt>
          <cx:pt idx="461">-0.00356199166288532</cx:pt>
          <cx:pt idx="462">-0.044238077443318702</cx:pt>
          <cx:pt idx="463">-0.035999668185927702</cx:pt>
          <cx:pt idx="464">-0.057322861172646698</cx:pt>
          <cx:pt idx="465">-0.038095926067181998</cx:pt>
          <cx:pt idx="466">0.034275059859077903</cx:pt>
          <cx:pt idx="467">0.086441149593536701</cx:pt>
          <cx:pt idx="468">0.027275691661151801</cx:pt>
          <cx:pt idx="469">0.075615084644503394</cx:pt>
          <cx:pt idx="470">0.071477061882334103</cx:pt>
          <cx:pt idx="471">0.070089302488284599</cx:pt>
          <cx:pt idx="472">0.055243827454854101</cx:pt>
          <cx:pt idx="473">0.014739143063870801</cx:pt>
          <cx:pt idx="474">0.0131046089848107</cx:pt>
          <cx:pt idx="475">0.0038964954981878298</cx:pt>
          <cx:pt idx="476">0.00017563223850472801</cx:pt>
          <cx:pt idx="477">-0.00110423895286311</cx:pt>
          <cx:pt idx="478">0.0021039445356618898</cx:pt>
          <cx:pt idx="479">0.0046048709642075103</cx:pt>
          <cx:pt idx="480">-0.012107074456813</cx:pt>
          <cx:pt idx="481">-0.031852874100676998</cx:pt>
          <cx:pt idx="482">-0.078386884038294996</cx:pt>
          <cx:pt idx="483">-0.063451043683843897</cx:pt>
          <cx:pt idx="484">-0.0653571384751645</cx:pt>
          <cx:pt idx="485">-0.099663681720986705</cx:pt>
          <cx:pt idx="486">-0.133870365343884</cx:pt>
          <cx:pt idx="487">-0.116311708114942</cx:pt>
          <cx:pt idx="488">-0.064321755932604197</cx:pt>
          <cx:pt idx="489">-0.070306901651560602</cx:pt>
          <cx:pt idx="490">-0.089533416038076005</cx:pt>
          <cx:pt idx="491">-0.065322268660770302</cx:pt>
          <cx:pt idx="492">-0.093127060040009799</cx:pt>
          <cx:pt idx="493">-0.016760429894145699</cx:pt>
          <cx:pt idx="494">0.0175313953536015</cx:pt>
          <cx:pt idx="495">0.044630971996630298</cx:pt>
          <cx:pt idx="496">0.0168117957674884</cx:pt>
          <cx:pt idx="497">0.038891439943161403</cx:pt>
          <cx:pt idx="498">0.057580508821545397</cx:pt>
          <cx:pt idx="499">0.040286063936635801</cx:pt>
          <cx:pt idx="500">-0.0209391718437912</cx:pt>
          <cx:pt idx="501">0.00032179250662739601</cx:pt>
          <cx:pt idx="502">0.0039972339196100897</cx:pt>
          <cx:pt idx="503">0.00033339135701340202</cx:pt>
          <cx:pt idx="504">-0.00022718001578170499</cx:pt>
          <cx:pt idx="505">-0.000157758981805398</cx:pt>
          <cx:pt idx="506">0.0041409831225817902</cx:pt>
          <cx:pt idx="507">0.0116293349338615</cx:pt>
          <cx:pt idx="508">-0.0080620677551547001</cx:pt>
          <cx:pt idx="509">-0.0403496719087987</cx:pt>
          <cx:pt idx="510">-0.091419264730137395</cx:pt>
          <cx:pt idx="511">-0.11229618970230799</cx:pt>
          <cx:pt idx="512">-0.15047355989590899</cx:pt>
          <cx:pt idx="513">-0.15090112973198599</cx:pt>
          <cx:pt idx="514">-0.18444942704942</cx:pt>
          <cx:pt idx="515">-0.184036801472029</cx:pt>
          <cx:pt idx="516">-0.16945576159138701</cx:pt>
          <cx:pt idx="517">-0.134839507048789</cx:pt>
          <cx:pt idx="518">-0.16883807929594299</cx:pt>
          <cx:pt idx="519">-0.108237934175499</cx:pt>
          <cx:pt idx="520">-0.0111663524818105</cx:pt>
          <cx:pt idx="521">0.062232937093612502</cx:pt>
          <cx:pt idx="522">0.042294449066949402</cx:pt>
          <cx:pt idx="523">0.033545789971243398</cx:pt>
          <cx:pt idx="524">0.024957232040167799</cx:pt>
          <cx:pt idx="525">0.080510282453801596</cx:pt>
          <cx:pt idx="526">0.044653582093381099</cx:pt>
          <cx:pt idx="527">0.030999034584813099</cx:pt>
          <cx:pt idx="528">-0.013866524833456399</cx:pt>
          <cx:pt idx="529">0.0049395250795974</cx:pt>
          <cx:pt idx="530">0.0022151912435938001</cx:pt>
          <cx:pt idx="531">0.00055635081541749204</cx:pt>
          <cx:pt idx="532">0.000301701532180498</cx:pt>
          <cx:pt idx="533">0.0011333282611481</cx:pt>
          <cx:pt idx="534">0.00539807657928608</cx:pt>
          <cx:pt idx="535">0.015764375225026401</cx:pt>
          <cx:pt idx="536">0.0021671605826193499</cx:pt>
          <cx:pt idx="537">-0.025954726441575801</cx:pt>
          <cx:pt idx="538">-0.051770834048908199</cx:pt>
          <cx:pt idx="539">-0.074596774000297295</cx:pt>
          <cx:pt idx="540">-0.117746902410263</cx:pt>
          <cx:pt idx="541">-0.064510190421600694</cx:pt>
          <cx:pt idx="542">-0.095579031765666803</cx:pt>
          <cx:pt idx="543">-0.046070304886472901</cx:pt>
          <cx:pt idx="544">-0.066263956280192798</cx:pt>
          <cx:pt idx="545">0.018308956057145501</cx:pt>
          <cx:pt idx="546">-0.00786143116380544</cx:pt>
          <cx:pt idx="547">0.015999284834602501</cx:pt>
          <cx:pt idx="548">0.038683561060058699</cx:pt>
          <cx:pt idx="549">0.00371636869698069</cx:pt>
          <cx:pt idx="550">0.040053546284826602</cx:pt>
          <cx:pt idx="551">0.0087313129341031401</cx:pt>
          <cx:pt idx="552">0.042641400591199599</cx:pt>
          <cx:pt idx="553">0.097867093398039506</cx:pt>
          <cx:pt idx="554">0.027712876761504801</cx:pt>
          <cx:pt idx="555">-0.018222728826508799</cx:pt>
          <cx:pt idx="556">-0.018832930152273299</cx:pt>
          <cx:pt idx="557">0.0178574126694598</cx:pt>
          <cx:pt idx="558">0.0021071299890922002</cx:pt>
          <cx:pt idx="559">-0.00040310353885341201</cx:pt>
          <cx:pt idx="560">-0.00065418616513320601</cx:pt>
          <cx:pt idx="561">9.5992737210259403e-05</cx:pt>
          <cx:pt idx="562">0.0044210310358662698</cx:pt>
          <cx:pt idx="563">0.034553891356047098</cx:pt>
          <cx:pt idx="564">0.0354933398371685</cx:pt>
          <cx:pt idx="565">-0.016726174464043699</cx:pt>
          <cx:pt idx="566">-0.033054992443839998</cx:pt>
          <cx:pt idx="567">-0.038579877032103201</cx:pt>
          <cx:pt idx="568">-0.048603714090919799</cx:pt>
          <cx:pt idx="569">0.0023514697686792402</cx:pt>
          <cx:pt idx="570">0.031315207482324602</cx:pt>
          <cx:pt idx="571">0.034792465227217399</cx:pt>
          <cx:pt idx="572">0.016006495216414</cx:pt>
          <cx:pt idx="573">0.016312818082762501</cx:pt>
          <cx:pt idx="574">0.00038436206513010602</cx:pt>
          <cx:pt idx="575">0.0284910768873789</cx:pt>
          <cx:pt idx="576">-0.0080145056419151598</cx:pt>
          <cx:pt idx="577">-0.012541276004009999</cx:pt>
          <cx:pt idx="578">0.0211846719735065</cx:pt>
          <cx:pt idx="579">-0.0092960432749938093</cx:pt>
          <cx:pt idx="580">0.037723821625183403</cx:pt>
          <cx:pt idx="581">0.013757229108629599</cx:pt>
          <cx:pt idx="582">-0.041839882027784499</cx:pt>
          <cx:pt idx="583">-0.016394018851231699</cx:pt>
          <cx:pt idx="584">-0.028015974125833801</cx:pt>
          <cx:pt idx="585">0.0160582050758163</cx:pt>
          <cx:pt idx="586">-0.00063872838414198404</cx:pt>
          <cx:pt idx="587">0.000124860558612321</cx:pt>
          <cx:pt idx="588">0.00012392734952387701</cx:pt>
          <cx:pt idx="589">0.00047373410399301202</cx:pt>
          <cx:pt idx="590">0.0045403127593005004</cx:pt>
          <cx:pt idx="591">0.0337451229842895</cx:pt>
          <cx:pt idx="592">0.036226474383794602</cx:pt>
          <cx:pt idx="593">-0.014158769545120201</cx:pt>
          <cx:pt idx="594">-0.0297412722287131</cx:pt>
          <cx:pt idx="595">0.014607163067671</cx:pt>
          <cx:pt idx="596">-0.028126115482051</cx:pt>
          <cx:pt idx="597">-0.038726718159551803</cx:pt>
          <cx:pt idx="598">0.057665084369730897</cx:pt>
          <cx:pt idx="599">0.095535687793057197</cx:pt>
          <cx:pt idx="600">0.104264583170031</cx:pt>
          <cx:pt idx="601">-0.00112335861194429</cx:pt>
          <cx:pt idx="602">-0.022006700991234199</cx:pt>
          <cx:pt idx="603">0.0039893240622147098</cx:pt>
          <cx:pt idx="604">-0.0024246541701427701</cx:pt>
          <cx:pt idx="605">-0.036128037247106198</cx:pt>
          <cx:pt idx="606">-0.014241976753271801</cx:pt>
          <cx:pt idx="607">-0.0259815726782738</cx:pt>
          <cx:pt idx="608">0.015108151297288701</cx:pt>
          <cx:pt idx="609">-0.016189131631421001</cx:pt>
          <cx:pt idx="610">-0.049345729245516799</cx:pt>
          <cx:pt idx="611">-0.013916279606233</cx:pt>
          <cx:pt idx="612">0.0050574081623763999</cx:pt>
          <cx:pt idx="613">0.015919946019303001</cx:pt>
          <cx:pt idx="614">-0.00093443272719752996</cx:pt>
          <cx:pt idx="615">-0.00023514143991572501</cx:pt>
          <cx:pt idx="616">-0.00054119969444760502</cx:pt>
          <cx:pt idx="617">-5.7652770379208501e-05</cx:pt>
          <cx:pt idx="618">0.0046987760009718302</cx:pt>
          <cx:pt idx="619">0.0172422217551177</cx:pt>
          <cx:pt idx="620">0.045885336409564097</cx:pt>
          <cx:pt idx="621">0.046614536645707902</cx:pt>
          <cx:pt idx="622">-0.00310349686760974</cx:pt>
          <cx:pt idx="623">0.033733492659933403</cx:pt>
          <cx:pt idx="624">-0.0109853091689926</cx:pt>
          <cx:pt idx="625">-0.070961405025766505</cx:pt>
          <cx:pt idx="626">-0.031338204277751497</cx:pt>
          <cx:pt idx="627">0.049763919339482099</cx:pt>
          <cx:pt idx="628">0.044837873977923798</cx:pt>
          <cx:pt idx="629">0.0129598944014024</cx:pt>
          <cx:pt idx="630">-0.043141124914164997</cx:pt>
          <cx:pt idx="631">-0.011174452469155599</cx:pt>
          <cx:pt idx="632">-0.032540608160026498</cx:pt>
          <cx:pt idx="633">-0.042402514800689899</cx:pt>
          <cx:pt idx="634">-0.0054016835988237597</cx:pt>
          <cx:pt idx="635">-0.00171139997078057</cx:pt>
          <cx:pt idx="636">-0.0021261050075508398</cx:pt>
          <cx:pt idx="637">-0.024993007952299501</cx:pt>
          <cx:pt idx="638">-0.0095719256008863808</cx:pt>
          <cx:pt idx="639">0.0120493866055458</cx:pt>
          <cx:pt idx="640">0.0071836346767805599</cx:pt>
          <cx:pt idx="641">0.010553006423365799</cx:pt>
          <cx:pt idx="642">-4.1740843775518101e-05</cx:pt>
          <cx:pt idx="643">-0.00025714467830819401</cx:pt>
          <cx:pt idx="644">0.00083986087010472503</cx:pt>
          <cx:pt idx="645">5.3366081884782297e-05</cx:pt>
          <cx:pt idx="646">0.0049804313088022802</cx:pt>
          <cx:pt idx="647">0.010980607073015999</cx:pt>
          <cx:pt idx="648">0.043725771597855602</cx:pt>
          <cx:pt idx="649">0.057789734875750599</cx:pt>
          <cx:pt idx="650">0.049932550338418098</cx:pt>
          <cx:pt idx="651">0.076333780432167098</cx:pt>
          <cx:pt idx="652">0.040570737527326699</cx:pt>
          <cx:pt idx="653">0.041763260110931802</cx:pt>
          <cx:pt idx="654">-0.0060556004633255398</cx:pt>
          <cx:pt idx="655">0.033676223495542799</cx:pt>
          <cx:pt idx="656">-0.024706896890308399</cx:pt>
          <cx:pt idx="657">0.038868273633607099</cx:pt>
          <cx:pt idx="658">0.0077376516468455796</cx:pt>
          <cx:pt idx="659">0.0310793395687524</cx:pt>
          <cx:pt idx="660">-0.044732822362198603</cx:pt>
          <cx:pt idx="661">-0.042867951979817603</cx:pt>
          <cx:pt idx="662">-0.054342233505703497</cx:pt>
          <cx:pt idx="663">-0.058206563024216701</cx:pt>
          <cx:pt idx="664">-0.0354788568572754</cx:pt>
          <cx:pt idx="665">-0.053218992926532503</cx:pt>
          <cx:pt idx="666">-0.043533091035040397</cx:pt>
          <cx:pt idx="667">-0.0023218271593522001</cx:pt>
          <cx:pt idx="668">0.0044229807127167597</cx:pt>
          <cx:pt idx="669">0.0042116691461470401</cx:pt>
          <cx:pt idx="670">0.0012711358620523399</cx:pt>
          <cx:pt idx="671">-0.00022444320877600601</cx:pt>
          <cx:pt idx="672">0.00025636448691887</cx:pt>
          <cx:pt idx="673">-0.00031552529670088802</cx:pt>
          <cx:pt idx="674">0.0020897233549077702</cx:pt>
          <cx:pt idx="675">0.0120922821086212</cx:pt>
          <cx:pt idx="676">0.036657879297518799</cx:pt>
          <cx:pt idx="677">0.039483195469136999</cx:pt>
          <cx:pt idx="678">0.071151521623144906</cx:pt>
          <cx:pt idx="679">0.077219231724768703</cx:pt>
          <cx:pt idx="680">0.066574686756211199</cx:pt>
          <cx:pt idx="681">0.098344404419984599</cx:pt>
          <cx:pt idx="682">0.084603488685877998</cx:pt>
          <cx:pt idx="683">0.050357064312549098</cx:pt>
          <cx:pt idx="684">-0.056566531269940802</cx:pt>
          <cx:pt idx="685">-0.020643875243027899</cx:pt>
          <cx:pt idx="686">0.016172621052438999</cx:pt>
          <cx:pt idx="687">-0.016223273450994301</cx:pt>
          <cx:pt idx="688">-0.080260055816083101</cx:pt>
          <cx:pt idx="689">0.023458702171525399</cx:pt>
          <cx:pt idx="690">-0.031044875577770002</cx:pt>
          <cx:pt idx="691">-0.0777480027552446</cx:pt>
          <cx:pt idx="692">-0.041015824363684797</cx:pt>
          <cx:pt idx="693">-0.018714389578101499</cx:pt>
          <cx:pt idx="694">-0.022396060006873698</cx:pt>
          <cx:pt idx="695">-0.0064015146264927401</cx:pt>
          <cx:pt idx="696">-0.0058331344909902504</cx:pt>
          <cx:pt idx="697">0.00137262880788727</cx:pt>
          <cx:pt idx="698">-9.4193551501127194e-05</cx:pt>
          <cx:pt idx="699">-0.00017947889271007601</cx:pt>
          <cx:pt idx="700">4.7291578917567496e-06</cx:pt>
          <cx:pt idx="701">0.00025139150165031602</cx:pt>
          <cx:pt idx="702">0.00041839948143577299</cx:pt>
          <cx:pt idx="703">0.00070669417807391597</cx:pt>
          <cx:pt idx="704">0.0116193797828792</cx:pt>
          <cx:pt idx="705">0.021251706518582499</cx:pt>
          <cx:pt idx="706">0.033016589726139703</cx:pt>
          <cx:pt idx="707">0.048094483854555399</cx:pt>
          <cx:pt idx="708">0.083837821001263496</cx:pt>
          <cx:pt idx="709">0.077479225443069996</cx:pt>
          <cx:pt idx="710">0.078523050472349198</cx:pt>
          <cx:pt idx="711">0.056271415471703598</cx:pt>
          <cx:pt idx="712">0.0229883409791562</cx:pt>
          <cx:pt idx="713">-0.0229072040018088</cx:pt>
          <cx:pt idx="714">-0.090926869550805894</cx:pt>
          <cx:pt idx="715">-0.014918375792551499</cx:pt>
          <cx:pt idx="716">0.023122586693780499</cx:pt>
          <cx:pt idx="717">-0.024065929132071302</cx:pt>
          <cx:pt idx="718">-0.0122002306555253</cx:pt>
          <cx:pt idx="719">0.0072397586301261203</cx:pt>
          <cx:pt idx="720">-0.011632165669539099</cx:pt>
          <cx:pt idx="721">-0.012673290259345601</cx:pt>
          <cx:pt idx="722">-0.0110414076837394</cx:pt>
          <cx:pt idx="723">-0.0042905698754717603</cx:pt>
          <cx:pt idx="724">-1.9114264806813e-05</cx:pt>
          <cx:pt idx="725">-0.00079278585174679295</cx:pt>
          <cx:pt idx="726">-3.6307713844724898e-05</cx:pt>
          <cx:pt idx="727">-0.00055194132240908903</cx:pt>
          <cx:pt idx="728">0.00060863927249468102</cx:pt>
          <cx:pt idx="729">-0.00047400441711997499</cx:pt>
          <cx:pt idx="730">0.00076252528643335198</cx:pt>
          <cx:pt idx="731">-0.00014883256928459199</cx:pt>
          <cx:pt idx="732">-0.00019649662162103299</cx:pt>
          <cx:pt idx="733">-0.0059000502399057398</cx:pt>
          <cx:pt idx="734">-0.0059971140418622997</cx:pt>
          <cx:pt idx="735">0.0013813017098784899</cx:pt>
          <cx:pt idx="736">0.0090745690516310304</cx:pt>
          <cx:pt idx="737">-0.0022179392199204498</cx:pt>
          <cx:pt idx="738">0.00034837482983684798</cx:pt>
          <cx:pt idx="739">0.0099200563893181697</cx:pt>
          <cx:pt idx="740">0.00059655389525160895</cx:pt>
          <cx:pt idx="741">0.0152661221103413</cx:pt>
          <cx:pt idx="742">0.0147402637766763</cx:pt>
          <cx:pt idx="743">0.015912821470834601</cx:pt>
          <cx:pt idx="744">-0.0018199636556345601</cx:pt>
          <cx:pt idx="745">-0.00528022914839939</cx:pt>
          <cx:pt idx="746">0.00041940190596161402</cx:pt>
          <cx:pt idx="747">0.0084284285243369401</cx:pt>
          <cx:pt idx="748">0.0045776235628835499</cx:pt>
          <cx:pt idx="749">0.00404128029155028</cx:pt>
          <cx:pt idx="750">0.0039614167267149301</cx:pt>
          <cx:pt idx="751">-0.00065444969942655604</cx:pt>
          <cx:pt idx="752">0.00029656889206273101</cx:pt>
          <cx:pt idx="753">-0.00049500415009537196</cx:pt>
          <cx:pt idx="754">-0.00057952307549824196</cx:pt>
          <cx:pt idx="755">0.000122609963110344</cx:pt>
          <cx:pt idx="756">-0.00077391398298713905</cx:pt>
          <cx:pt idx="757">0.00033740582797336097</cx:pt>
          <cx:pt idx="758">-0.00025233713160021401</cx:pt>
          <cx:pt idx="759">-0.00084331538577779596</cx:pt>
          <cx:pt idx="760">-4.6355352479658497e-05</cx:pt>
          <cx:pt idx="761">-0.00030991574654117102</cx:pt>
          <cx:pt idx="762">0.00080439741829468295</cx:pt>
          <cx:pt idx="763">0.00023404658529175399</cx:pt>
          <cx:pt idx="764">-9.3101841671090397e-05</cx:pt>
          <cx:pt idx="765">0.0011085609840629899</cx:pt>
          <cx:pt idx="766">0.0012898383817901099</cx:pt>
          <cx:pt idx="767">0.00021526926175677801</cx:pt>
          <cx:pt idx="768">-0.00031507635867910298</cx:pt>
          <cx:pt idx="769">-0.000838993541751921</cx:pt>
          <cx:pt idx="770">0.0014051041687227199</cx:pt>
          <cx:pt idx="771">-0.00063886634576153104</cx:pt>
          <cx:pt idx="772">0.00066114807222939398</cx:pt>
          <cx:pt idx="773">-0.00116283795896413</cx:pt>
          <cx:pt idx="774">-0.0047833520285710703</cx:pt>
          <cx:pt idx="775">-0.0041767900095160699</cx:pt>
          <cx:pt idx="776">-0.00037836687098559603</cx:pt>
          <cx:pt idx="777">0.000257995372987509</cx:pt>
          <cx:pt idx="778">0.000570319818577476</cx:pt>
          <cx:pt idx="779">-0.00023389064202178</cx:pt>
          <cx:pt idx="780">0.000260473996135128</cx:pt>
          <cx:pt idx="781">0.00033019738070253499</cx:pt>
          <cx:pt idx="782">-0.00093026185406168405</cx:pt>
          <cx:pt idx="783">0.00054584225592928302</cx:pt>
        </cx:lvl>
      </cx:numDim>
    </cx:data>
    <cx:data id="187">
      <cx:numDim type="val">
        <cx:f>'001_WA_F - 副本'!$GF$1:$GF$784</cx:f>
        <cx:lvl ptCount="784" formatCode="G/通用格式">
          <cx:pt idx="0">-0.00066215633231488298</cx:pt>
          <cx:pt idx="1">6.9796648057873905e-05</cx:pt>
          <cx:pt idx="2">-0.00027253094874897001</cx:pt>
          <cx:pt idx="3">-1.61587530271526e-05</cx:pt>
          <cx:pt idx="4">-0.00062008531964530798</cx:pt>
          <cx:pt idx="5">-0.00014572192722625999</cx:pt>
          <cx:pt idx="6">0.00030828017014004699</cx:pt>
          <cx:pt idx="7">5.5955943072861098e-05</cx:pt>
          <cx:pt idx="8">0.000132026340275675</cx:pt>
          <cx:pt idx="9">-0.00091205612106446505</cx:pt>
          <cx:pt idx="10">0.000415883925468175</cx:pt>
          <cx:pt idx="11">1.9516409623495799e-05</cx:pt>
          <cx:pt idx="12">-0.00028394500226100098</cx:pt>
          <cx:pt idx="13">-8.80505936845649e-05</cx:pt>
          <cx:pt idx="14">0.00015875736416004301</cx:pt>
          <cx:pt idx="15">8.0867163642144794e-05</cx:pt>
          <cx:pt idx="16">0.00062545806226167299</cx:pt>
          <cx:pt idx="17">0.00015916520376337999</cx:pt>
          <cx:pt idx="18">9.1734921740763603e-05</cx:pt>
          <cx:pt idx="19">0.000193361181393682</cx:pt>
          <cx:pt idx="20">-0.0011897503270572401</cx:pt>
          <cx:pt idx="21">0.00037093718287667501</cx:pt>
          <cx:pt idx="22">4.8598689533797103e-05</cx:pt>
          <cx:pt idx="23">0.00044828000164243398</cx:pt>
          <cx:pt idx="24">0.00047052643916991498</cx:pt>
          <cx:pt idx="25">-0.00029272147368291301</cx:pt>
          <cx:pt idx="26">0.00032221338298860102</cx:pt>
          <cx:pt idx="27">-9.5994968442503196e-05</cx:pt>
          <cx:pt idx="28">-0.00044818066376848501</cx:pt>
          <cx:pt idx="29">0.00013120619834380501</cx:pt>
          <cx:pt idx="30">0.00036550202832577198</cx:pt>
          <cx:pt idx="31">0.000100653597752072</cx:pt>
          <cx:pt idx="32">-5.2788278471134203e-05</cx:pt>
          <cx:pt idx="33">7.7659397761532895e-05</cx:pt>
          <cx:pt idx="34">-0.00077127007687379401</cx:pt>
          <cx:pt idx="35">0.00031977142127759999</cx:pt>
          <cx:pt idx="36">-0.00064652763410416602</cx:pt>
          <cx:pt idx="37">-0.000115414749724378</cx:pt>
          <cx:pt idx="38">-0.00052061621792549005</cx:pt>
          <cx:pt idx="39">-0.000289261316694295</cx:pt>
          <cx:pt idx="40">-0.0016424596723547699</cx:pt>
          <cx:pt idx="41">-0.00100215533683046</cx:pt>
          <cx:pt idx="42">-0.00105366561814366</cx:pt>
          <cx:pt idx="43">0.00042799691712750999</cx:pt>
          <cx:pt idx="44">-0.0012704808816532799</cx:pt>
          <cx:pt idx="45">2.5151848731899001e-05</cx:pt>
          <cx:pt idx="46">-0.000126407421209523</cx:pt>
          <cx:pt idx="47">0.00039413330286619801</cx:pt>
          <cx:pt idx="48">-0.00022321362282887299</cx:pt>
          <cx:pt idx="49">-0.00010094927829598899</cx:pt>
          <cx:pt idx="50">-0.00083903831642573496</cx:pt>
          <cx:pt idx="51">1.7866342212347701e-05</cx:pt>
          <cx:pt idx="52">-0.00058417360994043399</cx:pt>
          <cx:pt idx="53">9.9584192438224793e-05</cx:pt>
          <cx:pt idx="54">-0.00010498916290479499</cx:pt>
          <cx:pt idx="55">0.00039413253068685801</cx:pt>
          <cx:pt idx="56">-3.728588041006e-05</cx:pt>
          <cx:pt idx="57">-0.000345931303099441</cx:pt>
          <cx:pt idx="58">-0.00028845160189619701</cx:pt>
          <cx:pt idx="59">0.00086648574332294601</cx:pt>
          <cx:pt idx="60">0.000266141289134448</cx:pt>
          <cx:pt idx="61">-0.00026026696556276401</cx:pt>
          <cx:pt idx="62">0.000149125657559794</cx:pt>
          <cx:pt idx="63">-0.00025077138111264302</cx:pt>
          <cx:pt idx="64">-0.00038474091577039599</cx:pt>
          <cx:pt idx="65">-0.00097625110169906196</cx:pt>
          <cx:pt idx="66">-0.0032775249905531898</cx:pt>
          <cx:pt idx="67">-0.0032304374908521099</cx:pt>
          <cx:pt idx="68">-0.0036441638763608001</cx:pt>
          <cx:pt idx="69">-0.0037728697390471602</cx:pt>
          <cx:pt idx="70">-0.0054367682510819103</cx:pt>
          <cx:pt idx="71">-0.0025284881343225702</cx:pt>
          <cx:pt idx="72">-0.0031551963940235901</cx:pt>
          <cx:pt idx="73">-0.0035756987053858101</cx:pt>
          <cx:pt idx="74">-0.0024529052532010899</cx:pt>
          <cx:pt idx="75">-0.00063474802919881695</cx:pt>
          <cx:pt idx="76">0.00054879399501515404</cx:pt>
          <cx:pt idx="77">0.0010369134962193399</cx:pt>
          <cx:pt idx="78">-6.6547205689328795e-05</cx:pt>
          <cx:pt idx="79">0.00045060182516911502</cx:pt>
          <cx:pt idx="80">0.00028409088300398002</cx:pt>
          <cx:pt idx="81">3.3948992191802901e-05</cx:pt>
          <cx:pt idx="82">-0.00019788329425405199</cx:pt>
          <cx:pt idx="83">1.0578477790168299e-05</cx:pt>
          <cx:pt idx="84">0.00089813630507495695</cx:pt>
          <cx:pt idx="85">-0.00013078960717389799</cx:pt>
          <cx:pt idx="86">-0.00011886506379177801</cx:pt>
          <cx:pt idx="87">0.00039622894629630102</cx:pt>
          <cx:pt idx="88">-0.00043599615702881</cx:pt>
          <cx:pt idx="89">-0.0011180917199735099</cx:pt>
          <cx:pt idx="90">-0.00081724218934595605</cx:pt>
          <cx:pt idx="91">-0.00088824785149672696</cx:pt>
          <cx:pt idx="92">-0.0076699756179301097</cx:pt>
          <cx:pt idx="93">-0.0126537983492196</cx:pt>
          <cx:pt idx="94">-0.012146199194230701</cx:pt>
          <cx:pt idx="95">-0.0071950029678074998</cx:pt>
          <cx:pt idx="96">-0.0125475654869842</cx:pt>
          <cx:pt idx="97">-0.022177184738072401</cx:pt>
          <cx:pt idx="98">-0.025274970857438898</cx:pt>
          <cx:pt idx="99">-0.049860286199209701</cx:pt>
          <cx:pt idx="100">-0.030660003117905</cx:pt>
          <cx:pt idx="101">-0.013421201810375399</cx:pt>
          <cx:pt idx="102">-0.0119835436836841</cx:pt>
          <cx:pt idx="103">-0.0088842142112356901</cx:pt>
          <cx:pt idx="104">0.0015676314559045701</cx:pt>
          <cx:pt idx="105">0.0019432082392437701</cx:pt>
          <cx:pt idx="106">0.00107212956245411</cx:pt>
          <cx:pt idx="107">0.0019715285122259502</cx:pt>
          <cx:pt idx="108">0.0014699953906018399</cx:pt>
          <cx:pt idx="109">0.00016664953648264501</cx:pt>
          <cx:pt idx="110">-0.00072680509132571302</cx:pt>
          <cx:pt idx="111">-0.00018532162117525201</cx:pt>
          <cx:pt idx="112">0.00050933531577498697</cx:pt>
          <cx:pt idx="113">-0.00019923262327164201</cx:pt>
          <cx:pt idx="114">-0.00028681679653616202</cx:pt>
          <cx:pt idx="115">-0.00025269462294313097</cx:pt>
          <cx:pt idx="116">0.00050130580031808195</cx:pt>
          <cx:pt idx="117">-0.00052374265174834995</cx:pt>
          <cx:pt idx="118">-0.0027250570412515902</cx:pt>
          <cx:pt idx="119">-0.0052779439626301598</cx:pt>
          <cx:pt idx="120">-0.021295169594332201</cx:pt>
          <cx:pt idx="121">-0.020716343953683498</cx:pt>
          <cx:pt idx="122">-0.032981536662057699</cx:pt>
          <cx:pt idx="123">-0.049347089813585598</cx:pt>
          <cx:pt idx="124">-0.042649923289028502</cx:pt>
          <cx:pt idx="125">-0.043791649492169203</cx:pt>
          <cx:pt idx="126">-0.080746126681389099</cx:pt>
          <cx:pt idx="127">-0.086593871483924695</cx:pt>
          <cx:pt idx="128">-0.062877923994833398</cx:pt>
          <cx:pt idx="129">-0.046708568803246801</cx:pt>
          <cx:pt idx="130">-0.027137713594515101</cx:pt>
          <cx:pt idx="131">-0.027295699075020101</cx:pt>
          <cx:pt idx="132">-0.0165351906768661</cx:pt>
          <cx:pt idx="133">-0.0072782392099439404</cx:pt>
          <cx:pt idx="134">-0.00057258931863914304</cx:pt>
          <cx:pt idx="135">0.0081593774591817696</cx:pt>
          <cx:pt idx="136">0.00469253769936553</cx:pt>
          <cx:pt idx="137">9.1086775522950805e-05</cx:pt>
          <cx:pt idx="138">-0.00035787215797034299</cx:pt>
          <cx:pt idx="139">0.00027186869965242902</cx:pt>
          <cx:pt idx="140">-6.4691178288791494e-05</cx:pt>
          <cx:pt idx="141">-0.000180365439276996</cx:pt>
          <cx:pt idx="142">-3.0574628412109698e-05</cx:pt>
          <cx:pt idx="143">-0.00038080500109803102</cx:pt>
          <cx:pt idx="144">-0.00137489715213424</cx:pt>
          <cx:pt idx="145">-0.0034793921076942801</cx:pt>
          <cx:pt idx="146">-0.00351660989664706</cx:pt>
          <cx:pt idx="147">-0.0076910336173546404</cx:pt>
          <cx:pt idx="148">-0.00077943864276058296</cx:pt>
          <cx:pt idx="149">-0.0043168980247314101</cx:pt>
          <cx:pt idx="150">-0.00130898051871104</cx:pt>
          <cx:pt idx="151">-0.0105918821824678</cx:pt>
          <cx:pt idx="152">-0.025812630798775701</cx:pt>
          <cx:pt idx="153">-0.057661890989331901</cx:pt>
          <cx:pt idx="154">-0.068954191277593002</cx:pt>
          <cx:pt idx="155">-0.0621018220109694</cx:pt>
          <cx:pt idx="156">-0.0116072919804797</cx:pt>
          <cx:pt idx="157">-0.012636074775656101</cx:pt>
          <cx:pt idx="158">-0.069489659422151698</cx:pt>
          <cx:pt idx="159">-0.086292157099297204</cx:pt>
          <cx:pt idx="160">-0.076152027436102498</cx:pt>
          <cx:pt idx="161">-0.041560260620778298</cx:pt>
          <cx:pt idx="162">-0.0125127507442577</cx:pt>
          <cx:pt idx="163">0.0097370715575441098</cx:pt>
          <cx:pt idx="164">-0.00039053520599192102</cx:pt>
          <cx:pt idx="165">-0.019625702030493401</cx:pt>
          <cx:pt idx="166">-0.018191817023173101</cx:pt>
          <cx:pt idx="167">0.00018064752632606699</cx:pt>
          <cx:pt idx="168">0.00039660496972876398</cx:pt>
          <cx:pt idx="169">0.00014861139385590101</cx:pt>
          <cx:pt idx="170">0.00087948174535358895</cx:pt>
          <cx:pt idx="171">-0.0054905035141736697</cx:pt>
          <cx:pt idx="172">-0.0023448746085896299</cx:pt>
          <cx:pt idx="173">0.012734468409499799</cx:pt>
          <cx:pt idx="174">-0.0115873361404807</cx:pt>
          <cx:pt idx="175">-0.032631309756113801</cx:pt>
          <cx:pt idx="176">-0.00906048978511639</cx:pt>
          <cx:pt idx="177">0.011047156648125601</cx:pt>
          <cx:pt idx="178">-0.00183034685881855</cx:pt>
          <cx:pt idx="179">-0.011667688409511399</cx:pt>
          <cx:pt idx="180">-0.000871443457819694</cx:pt>
          <cx:pt idx="181">0.0134881909596891</cx:pt>
          <cx:pt idx="182">0.0064490976517220496</cx:pt>
          <cx:pt idx="183">-0.058604751553863403</cx:pt>
          <cx:pt idx="184">-0.040663277308474001</cx:pt>
          <cx:pt idx="185">-0.037720913409145101</cx:pt>
          <cx:pt idx="186">-0.055594776054753499</cx:pt>
          <cx:pt idx="187">-0.071823275174742102</cx:pt>
          <cx:pt idx="188">-0.086886923346924397</cx:pt>
          <cx:pt idx="189">-0.044059902042026602</cx:pt>
          <cx:pt idx="190">0.041732916881708999</cx:pt>
          <cx:pt idx="191">0.051188011997213199</cx:pt>
          <cx:pt idx="192">0.0108405082585998</cx:pt>
          <cx:pt idx="193">-0.034555598887425203</cx:pt>
          <cx:pt idx="194">-0.00085875490969991196</cx:pt>
          <cx:pt idx="195">7.2746947285056302e-05</cx:pt>
          <cx:pt idx="196">-0.00072030439391275599</cx:pt>
          <cx:pt idx="197">-0.0019843014898639701</cx:pt>
          <cx:pt idx="198">-0.000359653925020355</cx:pt>
          <cx:pt idx="199">-0.00077778591278211196</cx:pt>
          <cx:pt idx="200">-0.0070313336136304302</cx:pt>
          <cx:pt idx="201">0.000208334828830634</cx:pt>
          <cx:pt idx="202">-0.027823702245807401</cx:pt>
          <cx:pt idx="203">-0.087283190754196993</cx:pt>
          <cx:pt idx="204">-0.034231730137474901</cx:pt>
          <cx:pt idx="205">0.017766831538902</cx:pt>
          <cx:pt idx="206">-0.0034830917986426102</cx:pt>
          <cx:pt idx="207">-0.012804664215336299</cx:pt>
          <cx:pt idx="208">-0.0084585919323641803</cx:pt>
          <cx:pt idx="209">-0.0022441474442181802</cx:pt>
          <cx:pt idx="210">0.027051376550819298</cx:pt>
          <cx:pt idx="211">0.0055144628241312801</cx:pt>
          <cx:pt idx="212">-0.071739789668452403</cx:pt>
          <cx:pt idx="213">-0.014695618563145701</cx:pt>
          <cx:pt idx="214">-0.025425886375927399</cx:pt>
          <cx:pt idx="215">-0.021689436589019399</cx:pt>
          <cx:pt idx="216">-0.062472121128658797</cx:pt>
          <cx:pt idx="217">-0.00058367736319703105</cx:pt>
          <cx:pt idx="218">0.049232585969876702</cx:pt>
          <cx:pt idx="219">0.093283562726119998</cx:pt>
          <cx:pt idx="220">0.081954155877895105</cx:pt>
          <cx:pt idx="221">0.0023595532202884601</cx:pt>
          <cx:pt idx="222">-0.000184573515336988</cx:pt>
          <cx:pt idx="223">0.00043413314708243598</cx:pt>
          <cx:pt idx="224">-0.000233458741428275</cx:pt>
          <cx:pt idx="225">-0.0009773753116850551</cx:pt>
          <cx:pt idx="226">0.0047857813219803896</cx:pt>
          <cx:pt idx="227">-0.0079405116432584907</cx:pt>
          <cx:pt idx="228">-0.0043007032219498304</cx:pt>
          <cx:pt idx="229">0.0012159212917525199</cx:pt>
          <cx:pt idx="230">-0.0348874353171202</cx:pt>
          <cx:pt idx="231">-0.047284567937831701</cx:pt>
          <cx:pt idx="232">0.012855422410581499</cx:pt>
          <cx:pt idx="233">0.0268918229519436</cx:pt>
          <cx:pt idx="234">-0.0099166212634339591</cx:pt>
          <cx:pt idx="235">0.0074775312715539902</cx:pt>
          <cx:pt idx="236">-0.048762754798348101</cx:pt>
          <cx:pt idx="237">-0.040443080860092198</cx:pt>
          <cx:pt idx="238">0.0259642872688375</cx:pt>
          <cx:pt idx="239">-0.012485756922606899</cx:pt>
          <cx:pt idx="240">-0.087285412806472701</cx:pt>
          <cx:pt idx="241">-0.043792883013820803</cx:pt>
          <cx:pt idx="242">0.0012415258458484001</cx:pt>
          <cx:pt idx="243">-0.0279133271237655</cx:pt>
          <cx:pt idx="244">-0.0083678169298242906</cx:pt>
          <cx:pt idx="245">0.0069210164179480697</cx:pt>
          <cx:pt idx="246">0.047993141335221</cx:pt>
          <cx:pt idx="247">0.064669433290693801</cx:pt>
          <cx:pt idx="248">0.076650410179181894</cx:pt>
          <cx:pt idx="249">0.033764494352928699</cx:pt>
          <cx:pt idx="250">-0.0045198477245783396</cx:pt>
          <cx:pt idx="251">-0.00092541882434935897</cx:pt>
          <cx:pt idx="252">3.0846978685041302e-05</cx:pt>
          <cx:pt idx="253">-0.00150148925909696</cx:pt>
          <cx:pt idx="254">-0.0030772660705926601</cx:pt>
          <cx:pt idx="255">-0.017397018225527298</cx:pt>
          <cx:pt idx="256">0.0053392293800151903</cx:pt>
          <cx:pt idx="257">-0.0085869405329903007</cx:pt>
          <cx:pt idx="258">-0.079449851533343996</cx:pt>
          <cx:pt idx="259">-0.0325369706197449</cx:pt>
          <cx:pt idx="260">0.036682115472508499</cx:pt>
          <cx:pt idx="261">0.041873802401157803</cx:pt>
          <cx:pt idx="262">0.0147585404134988</cx:pt>
          <cx:pt idx="263">-0.0141664302255911</cx:pt>
          <cx:pt idx="264">-0.016545663876933101</cx:pt>
          <cx:pt idx="265">-0.040200418173688302</cx:pt>
          <cx:pt idx="266">-0.017032852501916801</cx:pt>
          <cx:pt idx="267">-0.0214386586389082</cx:pt>
          <cx:pt idx="268">-0.031481723324750598</cx:pt>
          <cx:pt idx="269">0.0294405341789775</cx:pt>
          <cx:pt idx="270">0.028675808101438102</cx:pt>
          <cx:pt idx="271">0.036248809278804202</cx:pt>
          <cx:pt idx="272">0.0155649368046066</cx:pt>
          <cx:pt idx="273">0.0162711938109345</cx:pt>
          <cx:pt idx="274">0.055912973783103399</cx:pt>
          <cx:pt idx="275">0.067509550846305194</cx:pt>
          <cx:pt idx="276">0.045328541210364399</cx:pt>
          <cx:pt idx="277">-0.0024358085001926402</cx:pt>
          <cx:pt idx="278">-0.0078408929104926799</cx:pt>
          <cx:pt idx="279">-0.00121897206886274</cx:pt>
          <cx:pt idx="280">-0.00050538973513885601</cx:pt>
          <cx:pt idx="281">-0.000203305588029192</cx:pt>
          <cx:pt idx="282">-0.00038624430366074298</cx:pt>
          <cx:pt idx="283">-0.0182455130203798</cx:pt>
          <cx:pt idx="284">-0.0105510406552188</cx:pt>
          <cx:pt idx="285">-0.047158476957451602</cx:pt>
          <cx:pt idx="286">-0.093987584295098098</cx:pt>
          <cx:pt idx="287">0.017019369526763101</cx:pt>
          <cx:pt idx="288">0.078267348745306595</cx:pt>
          <cx:pt idx="289">0.026099622253850398</cx:pt>
          <cx:pt idx="290">-0.0178413015184756</cx:pt>
          <cx:pt idx="291">-0.030075455642215899</cx:pt>
          <cx:pt idx="292">0.0131207471531463</cx:pt>
          <cx:pt idx="293">-0.071269905299977093</cx:pt>
          <cx:pt idx="294">-0.089415496838396599</cx:pt>
          <cx:pt idx="295">5.7317596530726102e-05</cx:pt>
          <cx:pt idx="296">-0.041607987273999399</cx:pt>
          <cx:pt idx="297">-0.0083565422424751908</cx:pt>
          <cx:pt idx="298">0.020271792998148099</cx:pt>
          <cx:pt idx="299">0.075547097731450505</cx:pt>
          <cx:pt idx="300">0.0322034405452944</cx:pt>
          <cx:pt idx="301">-0.00233553615899445</cx:pt>
          <cx:pt idx="302">0.048318471891422202</cx:pt>
          <cx:pt idx="303">0.047263501771870602</cx:pt>
          <cx:pt idx="304">0.013980067772338799</cx:pt>
          <cx:pt idx="305">-0.0126493104756665</cx:pt>
          <cx:pt idx="306">-0.0070027865357488797</cx:pt>
          <cx:pt idx="307">-0.00033712105033506903</cx:pt>
          <cx:pt idx="308">0.00058209605587551205</cx:pt>
          <cx:pt idx="309">-0.0017680384804991899</cx:pt>
          <cx:pt idx="310">0.00080527273633744295</cx:pt>
          <cx:pt idx="311">-0.032303213052433798</cx:pt>
          <cx:pt idx="312">-0.074245273883391805</cx:pt>
          <cx:pt idx="313">-0.089752203762987898</cx:pt>
          <cx:pt idx="314">-0.047913421297040397</cx:pt>
          <cx:pt idx="315">0.030147280776511</cx:pt>
          <cx:pt idx="316">0.082303727094595797</cx:pt>
          <cx:pt idx="317">0.063320813054391994</cx:pt>
          <cx:pt idx="318">0.041126620254185703</cx:pt>
          <cx:pt idx="319">-0.00610347481102432</cx:pt>
          <cx:pt idx="320">-0.021145882565081601</cx:pt>
          <cx:pt idx="321">-0.271487848486267</cx:pt>
          <cx:pt idx="322">-0.17476441188830699</cx:pt>
          <cx:pt idx="323">-0.040188257149461303</cx:pt>
          <cx:pt idx="324">-0.064550341919283605</cx:pt>
          <cx:pt idx="325">-0.0406172990393504</cx:pt>
          <cx:pt idx="326">0.0103589114412856</cx:pt>
          <cx:pt idx="327">0.068260151078994594</cx:pt>
          <cx:pt idx="328">0.0521148564215516</cx:pt>
          <cx:pt idx="329">0.0303217429359431</cx:pt>
          <cx:pt idx="330">-0.00116145719866505</cx:pt>
          <cx:pt idx="331">-0.0206915668386158</cx:pt>
          <cx:pt idx="332">-0.0359473723303377</cx:pt>
          <cx:pt idx="333">-0.020994631670534201</cx:pt>
          <cx:pt idx="334">-0.0041028223602430402</cx:pt>
          <cx:pt idx="335">-0.0010940239514985899</cx:pt>
          <cx:pt idx="336">-0.000570247142977376</cx:pt>
          <cx:pt idx="337">0.00141704850317965</cx:pt>
          <cx:pt idx="338">0.0072573145639849004</cx:pt>
          <cx:pt idx="339">-0.0547752906889954</cx:pt>
          <cx:pt idx="340">-0.086405310199646895</cx:pt>
          <cx:pt idx="341">-0.069548687146172794</cx:pt>
          <cx:pt idx="342">0.0070551955333828598</cx:pt>
          <cx:pt idx="343">0.011503693697686401</cx:pt>
          <cx:pt idx="344">0.058563639474725697</cx:pt>
          <cx:pt idx="345">0.016486496308470901</cx:pt>
          <cx:pt idx="346">0.108573086330714</cx:pt>
          <cx:pt idx="347">0.096138169530592593</cx:pt>
          <cx:pt idx="348">0.0119513573265984</cx:pt>
          <cx:pt idx="349">-0.086721200519515304</cx:pt>
          <cx:pt idx="350">-0.061037480744049202</cx:pt>
          <cx:pt idx="351">-0.033282653300486902</cx:pt>
          <cx:pt idx="352">-0.055384441910130401</cx:pt>
          <cx:pt idx="353">0.050368843407948997</cx:pt>
          <cx:pt idx="354">0.0542258728342409</cx:pt>
          <cx:pt idx="355">0.103317604994846</cx:pt>
          <cx:pt idx="356">0.070630842012988596</cx:pt>
          <cx:pt idx="357">0.019395207883204299</cx:pt>
          <cx:pt idx="358">-0.020439191135491398</cx:pt>
          <cx:pt idx="359">-0.024214214727408399</cx:pt>
          <cx:pt idx="360">-0.027897192466292499</cx:pt>
          <cx:pt idx="361">-0.0196062197786077</cx:pt>
          <cx:pt idx="362">-0.010658897305127301</cx:pt>
          <cx:pt idx="363">-0.0021316035008557802</cx:pt>
          <cx:pt idx="364">-0.00022910358763418299</cx:pt>
          <cx:pt idx="365">0.0019332828833420301</cx:pt>
          <cx:pt idx="366">-0.00052621756763984804</cx:pt>
          <cx:pt idx="367">-0.045955047115446998</cx:pt>
          <cx:pt idx="368">-0.058962700571071301</cx:pt>
          <cx:pt idx="369">-0.023910859514794401</cx:pt>
          <cx:pt idx="370">0.0305019639204266</cx:pt>
          <cx:pt idx="371">0.030616133803226999</cx:pt>
          <cx:pt idx="372">0.031911717870631101</cx:pt>
          <cx:pt idx="373">0.0214716407221563</cx:pt>
          <cx:pt idx="374">0.12574353721561199</cx:pt>
          <cx:pt idx="375">0.12340566717083901</cx:pt>
          <cx:pt idx="376">0.082103349681552307</cx:pt>
          <cx:pt idx="377">0.058505908326839398</cx:pt>
          <cx:pt idx="378">0.034567288396498697</cx:pt>
          <cx:pt idx="379">0.062261830145457601</cx:pt>
          <cx:pt idx="380">0.052732871623696602</cx:pt>
          <cx:pt idx="381">0.15688322050096001</cx:pt>
          <cx:pt idx="382">0.139078450903039</cx:pt>
          <cx:pt idx="383">0.16980164865584299</cx:pt>
          <cx:pt idx="384">0.085265179972388305</cx:pt>
          <cx:pt idx="385">0.044886441578424002</cx:pt>
          <cx:pt idx="386">0.019267312569383899</cx:pt>
          <cx:pt idx="387">-0.0114490062890155</cx:pt>
          <cx:pt idx="388">-0.026511000210205901</cx:pt>
          <cx:pt idx="389">-0.037677025975243798</cx:pt>
          <cx:pt idx="390">-0.024128145584944301</cx:pt>
          <cx:pt idx="391">0.00063733651761499997</cx:pt>
          <cx:pt idx="392">-0.00028296802999143602</cx:pt>
          <cx:pt idx="393">0.00053501333750277397</cx:pt>
          <cx:pt idx="394">0.00022667505381884201</cx:pt>
          <cx:pt idx="395">-0.015651848878533301</cx:pt>
          <cx:pt idx="396">-0.0255319427719073</cx:pt>
          <cx:pt idx="397">0.0246451714768142</cx:pt>
          <cx:pt idx="398">-0.000936540945391761</cx:pt>
          <cx:pt idx="399">0.0117421664583822</cx:pt>
          <cx:pt idx="400">0.083728041464376804</cx:pt>
          <cx:pt idx="401">0.080348903095808999</cx:pt>
          <cx:pt idx="402">0.103623141561417</cx:pt>
          <cx:pt idx="403">0.15044965342128899</cx:pt>
          <cx:pt idx="404">0.14521863877976099</cx:pt>
          <cx:pt idx="405">0.11524219073771901</cx:pt>
          <cx:pt idx="406">0.13327674300369899</cx:pt>
          <cx:pt idx="407">0.13229608912245</cx:pt>
          <cx:pt idx="408">0.112730427415051</cx:pt>
          <cx:pt idx="409">0.13302812060526201</cx:pt>
          <cx:pt idx="410">0.16786214791676801</cx:pt>
          <cx:pt idx="411">0.159086894161828</cx:pt>
          <cx:pt idx="412">0.059368047378018401</cx:pt>
          <cx:pt idx="413">-0.011836991973095</cx:pt>
          <cx:pt idx="414">-0.032014948542529301</cx:pt>
          <cx:pt idx="415">-0.0331591955144004</cx:pt>
          <cx:pt idx="416">-0.028315461006789</cx:pt>
          <cx:pt idx="417">-0.029801072912856299</cx:pt>
          <cx:pt idx="418">-0.015436181717310199</cx:pt>
          <cx:pt idx="419">-0.00023869257587625701</cx:pt>
          <cx:pt idx="420">-2.9723369912051399e-06</cx:pt>
          <cx:pt idx="421">-0.000151576419613036</cx:pt>
          <cx:pt idx="422">0.0016187513196073301</cx:pt>
          <cx:pt idx="423">0.0103040484614784</cx:pt>
          <cx:pt idx="424">0.0151452991242347</cx:pt>
          <cx:pt idx="425">-0.0112886559619287</cx:pt>
          <cx:pt idx="426">-0.063207861529597301</cx:pt>
          <cx:pt idx="427">-0.050307769134669</cx:pt>
          <cx:pt idx="428">-0.03035658828444</cx:pt>
          <cx:pt idx="429">-0.015653152842939701</cx:pt>
          <cx:pt idx="430">0.041163408437793501</cx:pt>
          <cx:pt idx="431">0.043552484075591702</cx:pt>
          <cx:pt idx="432">0.076336194905446797</cx:pt>
          <cx:pt idx="433">0.112914416923954</cx:pt>
          <cx:pt idx="434">0.16316393148692601</cx:pt>
          <cx:pt idx="435">0.072671366120400496</cx:pt>
          <cx:pt idx="436">0.00672881220301843</cx:pt>
          <cx:pt idx="437">0.095385415043965097</cx:pt>
          <cx:pt idx="438">0.107772357885595</cx:pt>
          <cx:pt idx="439">0.044537197111809597</cx:pt>
          <cx:pt idx="440">-0.107305925677082</cx:pt>
          <cx:pt idx="441">-0.091570110328392004</cx:pt>
          <cx:pt idx="442">-0.083041377446602699</cx:pt>
          <cx:pt idx="443">-0.064938609984970697</cx:pt>
          <cx:pt idx="444">-0.051540354323347103</cx:pt>
          <cx:pt idx="445">-0.032754130868626802</cx:pt>
          <cx:pt idx="446">-0.0043650943357968399</cx:pt>
          <cx:pt idx="447">-5.1438701023016103e-05</cx:pt>
          <cx:pt idx="448">0.00025491954696144699</cx:pt>
          <cx:pt idx="449">-2.08116214598818e-05</cx:pt>
          <cx:pt idx="450">-0.00041644798590760698</cx:pt>
          <cx:pt idx="451">0.00353135167603891</cx:pt>
          <cx:pt idx="452">0.0021416030613541199</cx:pt>
          <cx:pt idx="453">-0.025312104427939498</cx:pt>
          <cx:pt idx="454">-0.015990156990946199</cx:pt>
          <cx:pt idx="455">-0.040499094058375901</cx:pt>
          <cx:pt idx="456">-0.091127026906365899</cx:pt>
          <cx:pt idx="457">-0.116271638989368</cx:pt>
          <cx:pt idx="458">-0.091194311497174094</cx:pt>
          <cx:pt idx="459">-0.050368039397278498</cx:pt>
          <cx:pt idx="460">0.0118079662960059</cx:pt>
          <cx:pt idx="461">-0.0412925171585556</cx:pt>
          <cx:pt idx="462">-0.010391950400932701</cx:pt>
          <cx:pt idx="463">0.0079013175189700108</cx:pt>
          <cx:pt idx="464">0.026103767050628401</cx:pt>
          <cx:pt idx="465">0.056578972695950802</cx:pt>
          <cx:pt idx="466">-0.0034095970429461699</cx:pt>
          <cx:pt idx="467">-0.091339444773703496</cx:pt>
          <cx:pt idx="468">-0.14213580865386199</cx:pt>
          <cx:pt idx="469">-0.116618909423739</cx:pt>
          <cx:pt idx="470">-0.111756735300527</cx:pt>
          <cx:pt idx="471">-0.079943544014921195</cx:pt>
          <cx:pt idx="472">-0.0557921414974034</cx:pt>
          <cx:pt idx="473">-0.035007651756392803</cx:pt>
          <cx:pt idx="474">-0.022504198755606199</cx:pt>
          <cx:pt idx="475">-7.6660690896314404e-05</cx:pt>
          <cx:pt idx="476">-0.00057471045421425505</cx:pt>
          <cx:pt idx="477">1.2982541705987699e-05</cx:pt>
          <cx:pt idx="478">-0.000523349306466852</cx:pt>
          <cx:pt idx="479">-0.0028049034664629799</cx:pt>
          <cx:pt idx="480">0.0028360285977553001</cx:pt>
          <cx:pt idx="481">-0.016645100312411499</cx:pt>
          <cx:pt idx="482">-0.027662259821072999</cx:pt>
          <cx:pt idx="483">-0.081586591047773896</cx:pt>
          <cx:pt idx="484">-0.10026208916422601</cx:pt>
          <cx:pt idx="485">-0.11825801309377</cx:pt>
          <cx:pt idx="486">-0.139737969771593</cx:pt>
          <cx:pt idx="487">-0.154766416665996</cx:pt>
          <cx:pt idx="488">-0.18761906210780599</cx:pt>
          <cx:pt idx="489">-0.164215400433571</cx:pt>
          <cx:pt idx="490">-0.118602925184813</cx:pt>
          <cx:pt idx="491">-0.0182730855870161</cx:pt>
          <cx:pt idx="492">0.043522335075590099</cx:pt>
          <cx:pt idx="493">-0.029587976661254799</cx:pt>
          <cx:pt idx="494">-0.032388099587070597</cx:pt>
          <cx:pt idx="495">-0.13270638924908301</cx:pt>
          <cx:pt idx="496">-0.15936020087363101</cx:pt>
          <cx:pt idx="497">-0.100660718297998</cx:pt>
          <cx:pt idx="498">-0.105295247275737</cx:pt>
          <cx:pt idx="499">-0.059594397683667498</cx:pt>
          <cx:pt idx="500">-0.0317840866263948</cx:pt>
          <cx:pt idx="501">-0.014983449260717501</cx:pt>
          <cx:pt idx="502">-0.0068271540611270802</cx:pt>
          <cx:pt idx="503">0.00036337996388217502</cx:pt>
          <cx:pt idx="504">-8.0565225923173993e-05</cx:pt>
          <cx:pt idx="505">0.00053926736606859098</cx:pt>
          <cx:pt idx="506">-0.0028598906775951201</cx:pt>
          <cx:pt idx="507">0.00013767714218273399</cx:pt>
          <cx:pt idx="508">0.0041912791049524096</cx:pt>
          <cx:pt idx="509">-0.000273559884017396</cx:pt>
          <cx:pt idx="510">-0.0119303400110644</cx:pt>
          <cx:pt idx="511">-0.063988279576002199</cx:pt>
          <cx:pt idx="512">-0.0960730863853652</cx:pt>
          <cx:pt idx="513">-0.12277293034305301</cx:pt>
          <cx:pt idx="514">-0.15302075285373301</cx:pt>
          <cx:pt idx="515">-0.111102648876163</cx:pt>
          <cx:pt idx="516">-0.15206366532646401</cx:pt>
          <cx:pt idx="517">-0.13268271583032301</cx:pt>
          <cx:pt idx="518">-0.031914902328998601</cx:pt>
          <cx:pt idx="519">-0.062714551164280097</cx:pt>
          <cx:pt idx="520">-0.027812093416523201</cx:pt>
          <cx:pt idx="521">-0.026657110413096902</cx:pt>
          <cx:pt idx="522">-0.041827223024323498</cx:pt>
          <cx:pt idx="523">-0.13140892361908699</cx:pt>
          <cx:pt idx="524">-0.16145351934021501</cx:pt>
          <cx:pt idx="525">-0.082168013175178495</cx:pt>
          <cx:pt idx="526">-0.104553041048222</cx:pt>
          <cx:pt idx="527">-0.065445280099670794</cx:pt>
          <cx:pt idx="528">-0.029373061277133301</cx:pt>
          <cx:pt idx="529">-0.0085565482834148304</cx:pt>
          <cx:pt idx="530">-0.00087843560591140601</cx:pt>
          <cx:pt idx="531">0.00048400106674877298</cx:pt>
          <cx:pt idx="532">-0.00034698593693035802</cx:pt>
          <cx:pt idx="533">-0.0014431200230652899</cx:pt>
          <cx:pt idx="534">-0.0039263128092210699</cx:pt>
          <cx:pt idx="535">-0.00056826584035223299</cx:pt>
          <cx:pt idx="536">-0.0028613098702399099</cx:pt>
          <cx:pt idx="537">-0.0156072147368638</cx:pt>
          <cx:pt idx="538">-0.027556805417504899</cx:pt>
          <cx:pt idx="539">-0.070013462113197505</cx:pt>
          <cx:pt idx="540">-0.074264625571209095</cx:pt>
          <cx:pt idx="541">-0.063886339526705901</cx:pt>
          <cx:pt idx="542">-0.080523205919618396</cx:pt>
          <cx:pt idx="543">-0.080277124988792498</cx:pt>
          <cx:pt idx="544">-0.13557039657426301</cx:pt>
          <cx:pt idx="545">-0.071073539952038994</cx:pt>
          <cx:pt idx="546">-0.016314873951331601</cx:pt>
          <cx:pt idx="547">-0.071144711102801406</cx:pt>
          <cx:pt idx="548">-0.021226525389479601</cx:pt>
          <cx:pt idx="549">-0.032306881368307498</cx:pt>
          <cx:pt idx="550">-0.0145967768364958</cx:pt>
          <cx:pt idx="551">-0.11003620301083</cx:pt>
          <cx:pt idx="552">-0.13291148875787401</cx:pt>
          <cx:pt idx="553">-0.064103625933865593</cx:pt>
          <cx:pt idx="554">-0.088662292094216</cx:pt>
          <cx:pt idx="555">-0.062581189105735305</cx:pt>
          <cx:pt idx="556">-0.026165109530928099</cx:pt>
          <cx:pt idx="557">-0.0102569870331977</cx:pt>
          <cx:pt idx="558">-0.00018428934961403599</cx:pt>
          <cx:pt idx="559">-9.6989385377678001e-05</cx:pt>
          <cx:pt idx="560">7.0377920931198197e-05</cx:pt>
          <cx:pt idx="561">-0.0010286209126871501</cx:pt>
          <cx:pt idx="562">-0.0031997721124389401</cx:pt>
          <cx:pt idx="563">-0.018827308840704701</cx:pt>
          <cx:pt idx="564">-0.038011626074290997</cx:pt>
          <cx:pt idx="565">-0.022209427093788502</cx:pt>
          <cx:pt idx="566">-0.047374062857137002</cx:pt>
          <cx:pt idx="567">-0.076827635058666202</cx:pt>
          <cx:pt idx="568">-0.062856394522071105</cx:pt>
          <cx:pt idx="569">0.0012161441611992</cx:pt>
          <cx:pt idx="570">-0.0174383907976116</cx:pt>
          <cx:pt idx="571">-0.123928611128595</cx:pt>
          <cx:pt idx="572">-0.085681155766606704</cx:pt>
          <cx:pt idx="573">-0.035675780109019999</cx:pt>
          <cx:pt idx="574">-0.0078773587135713297</cx:pt>
          <cx:pt idx="575">-0.071649407637661103</cx:pt>
          <cx:pt idx="576">-0.019219594950449</cx:pt>
          <cx:pt idx="577">-0.048892076337978201</cx:pt>
          <cx:pt idx="578">-0.024521964550865499</cx:pt>
          <cx:pt idx="579">-0.071918976124158304</cx:pt>
          <cx:pt idx="580">-0.12271545526406701</cx:pt>
          <cx:pt idx="581">-0.065882516251946494</cx:pt>
          <cx:pt idx="582">-0.068415242783031294</cx:pt>
          <cx:pt idx="583">-0.056541444015714801</cx:pt>
          <cx:pt idx="584">-0.026039807852706501</cx:pt>
          <cx:pt idx="585">-0.011828900477645799</cx:pt>
          <cx:pt idx="586">0.00026044854064003397</cx:pt>
          <cx:pt idx="587">-0.00056987855955193398</cx:pt>
          <cx:pt idx="588">0.000549372378541613</cx:pt>
          <cx:pt idx="589">-0.00077068472366001103</cx:pt>
          <cx:pt idx="590">-0.0020466697594310199</cx:pt>
          <cx:pt idx="591">-0.0205293160442084</cx:pt>
          <cx:pt idx="592">-0.045187186334369099</cx:pt>
          <cx:pt idx="593">0.00035329254609853998</cx:pt>
          <cx:pt idx="594">-0.033464286454550303</cx:pt>
          <cx:pt idx="595">-0.066825659568997803</cx:pt>
          <cx:pt idx="596">0.0078747431995374005</cx:pt>
          <cx:pt idx="597">0.040675780838390803</cx:pt>
          <cx:pt idx="598">-0.0034452955781015199</cx:pt>
          <cx:pt idx="599">-0.103834973558667</cx:pt>
          <cx:pt idx="600">-0.053634140411422199</cx:pt>
          <cx:pt idx="601">-0.023374132648398601</cx:pt>
          <cx:pt idx="602">-0.0242210928883595</cx:pt>
          <cx:pt idx="603">-0.058307922033829798</cx:pt>
          <cx:pt idx="604">-0.042111652083769199</cx:pt>
          <cx:pt idx="605">-0.038854587525138901</cx:pt>
          <cx:pt idx="606">0.011876868914790799</cx:pt>
          <cx:pt idx="607">-0.043084022526247497</cx:pt>
          <cx:pt idx="608">-0.109670374545017</cx:pt>
          <cx:pt idx="609">-0.066673138751776606</cx:pt>
          <cx:pt idx="610">-0.045011797936433</cx:pt>
          <cx:pt idx="611">-0.0357840001197983</cx:pt>
          <cx:pt idx="612">-0.020243703755324201</cx:pt>
          <cx:pt idx="613">-0.0107464744613699</cx:pt>
          <cx:pt idx="614">0.00057654145271906695</cx:pt>
          <cx:pt idx="615">0.00020412701073092699</cx:pt>
          <cx:pt idx="616">-0.00065987203345799</cx:pt>
          <cx:pt idx="617">-0.00050359234541290702</cx:pt>
          <cx:pt idx="618">-0.0010929803890990901</cx:pt>
          <cx:pt idx="619">-0.0059726307710004202</cx:pt>
          <cx:pt idx="620">-0.023267723206262698</cx:pt>
          <cx:pt idx="621">-0.018688870353025699</cx:pt>
          <cx:pt idx="622">-0.0081057528807087498</cx:pt>
          <cx:pt idx="623">-0.0053022207596257103</cx:pt>
          <cx:pt idx="624">0.056511069390260897</cx:pt>
          <cx:pt idx="625">0.020736281049410599</cx:pt>
          <cx:pt idx="626">-0.022217713248614501</cx:pt>
          <cx:pt idx="627">-0.019231169096727601</cx:pt>
          <cx:pt idx="628">0.036766399265397001</cx:pt>
          <cx:pt idx="629">0.0070640197848025601</cx:pt>
          <cx:pt idx="630">0.0260826512557879</cx:pt>
          <cx:pt idx="631">-0.039142991122611999</cx:pt>
          <cx:pt idx="632">-0.00519324075344908</cx:pt>
          <cx:pt idx="633">-0.0156486968776079</cx:pt>
          <cx:pt idx="634">0.0090748237730293394</cx:pt>
          <cx:pt idx="635">-0.00423565187953327</cx:pt>
          <cx:pt idx="636">-0.067206301618862596</cx:pt>
          <cx:pt idx="637">-0.036909969389119203</cx:pt>
          <cx:pt idx="638">-0.028913907342994899</cx:pt>
          <cx:pt idx="639">-0.023019866350652299</cx:pt>
          <cx:pt idx="640">-0.0096080823829164698</cx:pt>
          <cx:pt idx="641">-0.0059340616306314603</cx:pt>
          <cx:pt idx="642">-0.00024201505479439799</cx:pt>
          <cx:pt idx="643">0.00058039540727407996</cx:pt>
          <cx:pt idx="644">-0.00094713286775384604</cx:pt>
          <cx:pt idx="645">0.00019965597034449399</cx:pt>
          <cx:pt idx="646">-0.0014407849821889199</cx:pt>
          <cx:pt idx="647">-0.00209866100977064</cx:pt>
          <cx:pt idx="648">-0.011972377841328499</cx:pt>
          <cx:pt idx="649">-0.019067776125741599</cx:pt>
          <cx:pt idx="650">-0.00017225123573094</cx:pt>
          <cx:pt idx="651">0.0239642743167633</cx:pt>
          <cx:pt idx="652">0.048459147074322001</cx:pt>
          <cx:pt idx="653">0.034070032814615799</cx:pt>
          <cx:pt idx="654">-0.016971009250121599</cx:pt>
          <cx:pt idx="655">0.044821604373577101</cx:pt>
          <cx:pt idx="656">0.066166461761150805</cx:pt>
          <cx:pt idx="657">-0.0084166003011893701</cx:pt>
          <cx:pt idx="658">0.053251756052709501</cx:pt>
          <cx:pt idx="659">-0.048174593981383899</cx:pt>
          <cx:pt idx="660">0.0307400306253196</cx:pt>
          <cx:pt idx="661">0.029863822250184802</cx:pt>
          <cx:pt idx="662">0.032799406221900099</cx:pt>
          <cx:pt idx="663">-0.0025900445498575298</cx:pt>
          <cx:pt idx="664">-0.041659844096062298</cx:pt>
          <cx:pt idx="665">0.0051693598983078197</cx:pt>
          <cx:pt idx="666">0.00206991964092809</cx:pt>
          <cx:pt idx="667">0.00095273218901543099</cx:pt>
          <cx:pt idx="668">0.0028038486812076401</cx:pt>
          <cx:pt idx="669">0.000526394161435006</cx:pt>
          <cx:pt idx="670">-0.00031318114998040298</cx:pt>
          <cx:pt idx="671">-2.0633650533237098e-05</cx:pt>
          <cx:pt idx="672">0.00068662238641888898</cx:pt>
          <cx:pt idx="673">3.5282706312451098e-05</cx:pt>
          <cx:pt idx="674">-0.00025993299460029101</cx:pt>
          <cx:pt idx="675">-0.00097423266411570297</cx:pt>
          <cx:pt idx="676">0.0023689714149403599</cx:pt>
          <cx:pt idx="677">0.00515487112457847</cx:pt>
          <cx:pt idx="678">-0.0038092747622735998</cx:pt>
          <cx:pt idx="679">3.3450481814268597e-05</cx:pt>
          <cx:pt idx="680">-0.011617974632540501</cx:pt>
          <cx:pt idx="681">-0.0045748502722713904</cx:pt>
          <cx:pt idx="682">-0.016922108831464899</cx:pt>
          <cx:pt idx="683">-0.018589065415604299</cx:pt>
          <cx:pt idx="684">-0.033637430939789499</cx:pt>
          <cx:pt idx="685">0.062846229148292798</cx:pt>
          <cx:pt idx="686">0.049709007553543197</cx:pt>
          <cx:pt idx="687">0.0074533749411073696</cx:pt>
          <cx:pt idx="688">0.030264752304179701</cx:pt>
          <cx:pt idx="689">0.010875161397963601</cx:pt>
          <cx:pt idx="690">0.0385812794771139</cx:pt>
          <cx:pt idx="691">0.019810549722265799</cx:pt>
          <cx:pt idx="692">-0.00230056686879888</cx:pt>
          <cx:pt idx="693">0.0119981189039621</cx:pt>
          <cx:pt idx="694">0.0146421515935672</cx:pt>
          <cx:pt idx="695">0.0091483015913485597</cx:pt>
          <cx:pt idx="696">0.0063204548460751601</cx:pt>
          <cx:pt idx="697">0.0020774684445515898</cx:pt>
          <cx:pt idx="698">-0.00049589318733665299</cx:pt>
          <cx:pt idx="699">0.00031721862523216598</cx:pt>
          <cx:pt idx="700">0.00021891853393816001</cx:pt>
          <cx:pt idx="701">-0.00026162573047831898</cx:pt>
          <cx:pt idx="702">0.00042485810802069202</cx:pt>
          <cx:pt idx="703">-0.00047996301061008998</cx:pt>
          <cx:pt idx="704">0.00601628834692632</cx:pt>
          <cx:pt idx="705">0.0022222357368171198</cx:pt>
          <cx:pt idx="706">0.00120447969711942</cx:pt>
          <cx:pt idx="707">-0.0118435441073314</cx:pt>
          <cx:pt idx="708">-0.037303240437708503</cx:pt>
          <cx:pt idx="709">-0.035074681952504003</cx:pt>
          <cx:pt idx="710">-0.035394874204917701</cx:pt>
          <cx:pt idx="711">-0.046450559382471598</cx:pt>
          <cx:pt idx="712">-0.043731907911797298</cx:pt>
          <cx:pt idx="713">-0.022102344599737499</cx:pt>
          <cx:pt idx="714">-0.0039103344823144398</cx:pt>
          <cx:pt idx="715">-0.024362452172066101</cx:pt>
          <cx:pt idx="716">-0.056782025580760502</cx:pt>
          <cx:pt idx="717">0.022432138288251399</cx:pt>
          <cx:pt idx="718">0.061324458160723697</cx:pt>
          <cx:pt idx="719">-0.031707299084931501</cx:pt>
          <cx:pt idx="720">-0.0107938759910926</cx:pt>
          <cx:pt idx="721">-0.0012139603121765301</cx:pt>
          <cx:pt idx="722">0.0045893849115746501</cx:pt>
          <cx:pt idx="723">0.0068019566110309303</cx:pt>
          <cx:pt idx="724">0.00029526757928072402</cx:pt>
          <cx:pt idx="725">0.00079372601482515697</cx:pt>
          <cx:pt idx="726">-0.000483296727446374</cx:pt>
          <cx:pt idx="727">-0.00073023406095544996</cx:pt>
          <cx:pt idx="728">-8.7937823950629305e-05</cx:pt>
          <cx:pt idx="729">-4.3128470226032697e-05</cx:pt>
          <cx:pt idx="730">0.00037309718893034898</cx:pt>
          <cx:pt idx="731">-4.7056811393506703e-05</cx:pt>
          <cx:pt idx="732">0.0033212631070016602</cx:pt>
          <cx:pt idx="733">0.00135781914433517</cx:pt>
          <cx:pt idx="734">0.00547190639351945</cx:pt>
          <cx:pt idx="735">0.00104704337316983</cx:pt>
          <cx:pt idx="736">-0.015569710391197001</cx:pt>
          <cx:pt idx="737">-0.020962063116171901</cx:pt>
          <cx:pt idx="738">-0.0156434146082178</cx:pt>
          <cx:pt idx="739">-0.029097432986348499</cx:pt>
          <cx:pt idx="740">-0.039932759069750898</cx:pt>
          <cx:pt idx="741">-0.055353132909831099</cx:pt>
          <cx:pt idx="742">-0.046690052643764302</cx:pt>
          <cx:pt idx="743">-0.040726975379573399</cx:pt>
          <cx:pt idx="744">-0.048865061595994602</cx:pt>
          <cx:pt idx="745">-0.064238113453028794</cx:pt>
          <cx:pt idx="746">-0.023181145585636002</cx:pt>
          <cx:pt idx="747">-0.023698406998377899</cx:pt>
          <cx:pt idx="748">-0.0166995785431855</cx:pt>
          <cx:pt idx="749">-0.0097163135537718295</cx:pt>
          <cx:pt idx="750">-0.0047360411754372696</cx:pt>
          <cx:pt idx="751">-0.00071587780667740799</cx:pt>
          <cx:pt idx="752">0.000617384564738666</cx:pt>
          <cx:pt idx="753">-0.000588078411381458</cx:pt>
          <cx:pt idx="754">-9.2423005017224096e-05</cx:pt>
          <cx:pt idx="755">-0.00065593588796961902</cx:pt>
          <cx:pt idx="756">4.0442556218039201e-05</cx:pt>
          <cx:pt idx="757">-0.00038336201574389999</cx:pt>
          <cx:pt idx="758">0.00065292241885940301</cx:pt>
          <cx:pt idx="759">0.00028214439299193301</cx:pt>
          <cx:pt idx="760">0.00025943742324160198</cx:pt>
          <cx:pt idx="761">-0.00065727224890818701</cx:pt>
          <cx:pt idx="762">0.000184117687469387</cx:pt>
          <cx:pt idx="763">-0.00045842259924280099</cx:pt>
          <cx:pt idx="764">-0.0020161747195493302</cx:pt>
          <cx:pt idx="765">-0.00016460385403080499</cx:pt>
          <cx:pt idx="766">-0.0068716744393718596</cx:pt>
          <cx:pt idx="767">-0.0048001129831567596</cx:pt>
          <cx:pt idx="768">-0.0049622305902614003</cx:pt>
          <cx:pt idx="769">-0.0049924401782735798</cx:pt>
          <cx:pt idx="770">-0.0052842512582777701</cx:pt>
          <cx:pt idx="771">0.0010179545923849401</cx:pt>
          <cx:pt idx="772">-0.0036079804823302298</cx:pt>
          <cx:pt idx="773">-0.00276679218359056</cx:pt>
          <cx:pt idx="774">-0.0011149693060866399</cx:pt>
          <cx:pt idx="775">-0.00116617828466971</cx:pt>
          <cx:pt idx="776">-0.00036922397292916899</cx:pt>
          <cx:pt idx="777">-0.00062131122092512101</cx:pt>
          <cx:pt idx="778">0.00058243175920750796</cx:pt>
          <cx:pt idx="779">0.000421554081886039</cx:pt>
          <cx:pt idx="780">0.00020546070798909899</cx:pt>
          <cx:pt idx="781">-0.00083358847084652498</cx:pt>
          <cx:pt idx="782">-0.00020614413848583501</cx:pt>
          <cx:pt idx="783">-0.000100268513348884</cx:pt>
        </cx:lvl>
      </cx:numDim>
    </cx:data>
    <cx:data id="188">
      <cx:numDim type="val">
        <cx:f>'001_WA_F - 副本'!$GG$1:$GG$784</cx:f>
        <cx:lvl ptCount="784" formatCode="G/通用格式">
          <cx:pt idx="0">-0.00035043152847063098</cx:pt>
          <cx:pt idx="1">0.00027114110511466298</cx:pt>
          <cx:pt idx="2">-0.000122449153965897</cx:pt>
          <cx:pt idx="3">4.0702748330772699e-05</cx:pt>
          <cx:pt idx="4">-0.00038663275586982602</cx:pt>
          <cx:pt idx="5">0.00054646708284117795</cx:pt>
          <cx:pt idx="6">6.1436135642119498e-05</cx:pt>
          <cx:pt idx="7">-8.3682435689208496e-05</cx:pt>
          <cx:pt idx="8">0.000298711998240799</cx:pt>
          <cx:pt idx="9">0.00039239409567500097</cx:pt>
          <cx:pt idx="10">-0.000232414196101549</cx:pt>
          <cx:pt idx="11">0.00049259608407963105</cx:pt>
          <cx:pt idx="12">7.0713043936868506e-05</cx:pt>
          <cx:pt idx="13">0.0010718767027607899</cx:pt>
          <cx:pt idx="14">-0.00084948479869690805</cx:pt>
          <cx:pt idx="15">-0.00059758107205062699</cx:pt>
          <cx:pt idx="16">0.00029015936519528798</cx:pt>
          <cx:pt idx="17">-0.00019532946944851999</cx:pt>
          <cx:pt idx="18">0.00052494843652018796</cx:pt>
          <cx:pt idx="19">-0.00110986761170391</cx:pt>
          <cx:pt idx="20">0.00049400523277734704</cx:pt>
          <cx:pt idx="21">5.6698366359561799e-05</cx:pt>
          <cx:pt idx="22">9.0878830961301104e-05</cx:pt>
          <cx:pt idx="23">0.00037062371070622</cx:pt>
          <cx:pt idx="24">-0.00092963183391350898</cx:pt>
          <cx:pt idx="25">0.00017457217001490201</cx:pt>
          <cx:pt idx="26">0.00084866706473551697</cx:pt>
          <cx:pt idx="27">8.5455438402561406e-05</cx:pt>
          <cx:pt idx="28">-9.1543254338916004e-05</cx:pt>
          <cx:pt idx="29">-8.2401701259480497e-05</cx:pt>
          <cx:pt idx="30">0.000509873481981386</cx:pt>
          <cx:pt idx="31">-0.00037685624521836001</cx:pt>
          <cx:pt idx="32">0.00017992924624721999</cx:pt>
          <cx:pt idx="33">-0.00018481023889041601</cx:pt>
          <cx:pt idx="34">0.0042651123011055499</cx:pt>
          <cx:pt idx="35">0.00699357564182584</cx:pt>
          <cx:pt idx="36">0.0068979861454032199</cx:pt>
          <cx:pt idx="37">0.0031695190538992999</cx:pt>
          <cx:pt idx="38">0.0020093936545483798</cx:pt>
          <cx:pt idx="39">0.00360768390863318</cx:pt>
          <cx:pt idx="40">0.0051762733725283904</cx:pt>
          <cx:pt idx="41">0.0040144384070559501</cx:pt>
          <cx:pt idx="42">-0.0016109261205767801</cx:pt>
          <cx:pt idx="43">0.00111993035354816</cx:pt>
          <cx:pt idx="44">0.0080296091869971904</cx:pt>
          <cx:pt idx="45">0.0043685430461488503</cx:pt>
          <cx:pt idx="46">0.0021453668257058701</cx:pt>
          <cx:pt idx="47">0.0027558910948709998</cx:pt>
          <cx:pt idx="48">0.00253455908815629</cx:pt>
          <cx:pt idx="49">0.0019767467525484599</cx:pt>
          <cx:pt idx="50">0.0020295338420844699</cx:pt>
          <cx:pt idx="51">0.0014073710072996699</cx:pt>
          <cx:pt idx="52">0.000283196890006042</cx:pt>
          <cx:pt idx="53">0.00078941832190672595</cx:pt>
          <cx:pt idx="54">8.1439877450150706e-06</cx:pt>
          <cx:pt idx="55">-0.00015899678187376501</cx:pt>
          <cx:pt idx="56">-0.00037163473246049902</cx:pt>
          <cx:pt idx="57">-5.0015831735083599e-05</cx:pt>
          <cx:pt idx="58">-0.00082610043226111099</cx:pt>
          <cx:pt idx="59">0.00078185661224024097</cx:pt>
          <cx:pt idx="60">0.00018105646472741499</cx:pt>
          <cx:pt idx="61">0.00074419479279704502</cx:pt>
          <cx:pt idx="62">0.0042199209168144501</cx:pt>
          <cx:pt idx="63">0.0111699415948895</cx:pt>
          <cx:pt idx="64">0.014579945266806799</cx:pt>
          <cx:pt idx="65">0.014580803507708099</cx:pt>
          <cx:pt idx="66">0.023373087802004599</cx:pt>
          <cx:pt idx="67">0.027447583059977701</cx:pt>
          <cx:pt idx="68">0.022729539925283499</cx:pt>
          <cx:pt idx="69">-0.0046587718885032301</cx:pt>
          <cx:pt idx="70">0.0107448206626817</cx:pt>
          <cx:pt idx="71">0.0092417156435027799</cx:pt>
          <cx:pt idx="72">0.0131479324888747</cx:pt>
          <cx:pt idx="73">0.00282888677473609</cx:pt>
          <cx:pt idx="74">0.0117107989114912</cx:pt>
          <cx:pt idx="75">0.0055396118349499398</cx:pt>
          <cx:pt idx="76">0.0066860876754741101</cx:pt>
          <cx:pt idx="77">0.0088268482842558497</cx:pt>
          <cx:pt idx="78">0.0064412563100080802</cx:pt>
          <cx:pt idx="79">0.0025713917853014698</cx:pt>
          <cx:pt idx="80">0.0010313790859970201</cx:pt>
          <cx:pt idx="81">-8.0270514200332597e-05</cx:pt>
          <cx:pt idx="82">-0.00042307423683561498</cx:pt>
          <cx:pt idx="83">-7.4132030989800801e-05</cx:pt>
          <cx:pt idx="84">0.00031049085048893201</cx:pt>
          <cx:pt idx="85">0.000501183099816352</cx:pt>
          <cx:pt idx="86">-0.00056515417308371501</cx:pt>
          <cx:pt idx="87">0.0023451113088577501</cx:pt>
          <cx:pt idx="88">0.0016530254443847701</cx:pt>
          <cx:pt idx="89">-0.0014969937123847899</cx:pt>
          <cx:pt idx="90">0.0040107444190293001</cx:pt>
          <cx:pt idx="91">0.0031598508824451899</cx:pt>
          <cx:pt idx="92">0.0091111261052204007</cx:pt>
          <cx:pt idx="93">0.032487521900504801</cx:pt>
          <cx:pt idx="94">0.024483736763785301</cx:pt>
          <cx:pt idx="95">0.043546715792710897</cx:pt>
          <cx:pt idx="96">0.031930626680576502</cx:pt>
          <cx:pt idx="97">0.052491734747031199</cx:pt>
          <cx:pt idx="98">0.041102868183092903</cx:pt>
          <cx:pt idx="99">0.036864736607549298</cx:pt>
          <cx:pt idx="100">0.0431626034668793</cx:pt>
          <cx:pt idx="101">-0.0134262516018027</cx:pt>
          <cx:pt idx="102">-0.032043263762940102</cx:pt>
          <cx:pt idx="103">-0.0040445885955868897</cx:pt>
          <cx:pt idx="104">-0.0085348997556286103</cx:pt>
          <cx:pt idx="105">0.0077091445955404297</cx:pt>
          <cx:pt idx="106">0.0098355826730670299</cx:pt>
          <cx:pt idx="107">0.013854061268719501</cx:pt>
          <cx:pt idx="108">0.00336267017869863</cx:pt>
          <cx:pt idx="109">-0.0090601792164918399</cx:pt>
          <cx:pt idx="110">-0.0015347424040439801</cx:pt>
          <cx:pt idx="111">-0.00025014867470784098</cx:pt>
          <cx:pt idx="112">-0.00021192497344436499</cx:pt>
          <cx:pt idx="113">-0.00010739503293483501</cx:pt>
          <cx:pt idx="114">-0.0020522381811179501</cx:pt>
          <cx:pt idx="115">-0.0010251676091664001</cx:pt>
          <cx:pt idx="116">0.00229269090839359</cx:pt>
          <cx:pt idx="117">0.0062889737094327198</cx:pt>
          <cx:pt idx="118">0.0072426471832915699</cx:pt>
          <cx:pt idx="119">0.0080533316979529302</cx:pt>
          <cx:pt idx="120">0.00325818521805657</cx:pt>
          <cx:pt idx="121">0.0103781037666652</cx:pt>
          <cx:pt idx="122">0.0072279790931359398</cx:pt>
          <cx:pt idx="123">-0.019088912190904202</cx:pt>
          <cx:pt idx="124">0.00178837238257816</cx:pt>
          <cx:pt idx="125">0.0074789882755085697</cx:pt>
          <cx:pt idx="126">-0.0093881778415233295</cx:pt>
          <cx:pt idx="127">-0.019417892982268099</cx:pt>
          <cx:pt idx="128">0.022821077097786101</cx:pt>
          <cx:pt idx="129">0.0117917053822698</cx:pt>
          <cx:pt idx="130">-0.0166038588131068</cx:pt>
          <cx:pt idx="131">-0.0033569481299018998</cx:pt>
          <cx:pt idx="132">0.00323393224428378</cx:pt>
          <cx:pt idx="133">-0.0116162109264485</cx:pt>
          <cx:pt idx="134">-0.00298081574957367</cx:pt>
          <cx:pt idx="135">-0.036277311126652001</cx:pt>
          <cx:pt idx="136">-0.067324954469642706</cx:pt>
          <cx:pt idx="137">-0.038725158032804699</cx:pt>
          <cx:pt idx="138">-0.0093100138355608</cx:pt>
          <cx:pt idx="139">0.00128093573373109</cx:pt>
          <cx:pt idx="140">-0.00032095464028515598</cx:pt>
          <cx:pt idx="141">-0.00033883272657986898</cx:pt>
          <cx:pt idx="142">-0.00056814725051673601</cx:pt>
          <cx:pt idx="143">-0.0013605401321786399</cx:pt>
          <cx:pt idx="144">-0.0011854875896385301</cx:pt>
          <cx:pt idx="145">-0.0127699516521668</cx:pt>
          <cx:pt idx="146">-0.0086673223946345107</cx:pt>
          <cx:pt idx="147">-0.018514847368254098</cx:pt>
          <cx:pt idx="148">-0.038823484801934101</cx:pt>
          <cx:pt idx="149">-0.077776501946280899</cx:pt>
          <cx:pt idx="150">-0.059082647723057498</cx:pt>
          <cx:pt idx="151">-0.066965742005150097</cx:pt>
          <cx:pt idx="152">-0.033399356462119403</cx:pt>
          <cx:pt idx="153">0.034551830666990399</cx:pt>
          <cx:pt idx="154">0.079131329752424096</cx:pt>
          <cx:pt idx="155">0.074600565632928703</cx:pt>
          <cx:pt idx="156">0.033085832048297098</cx:pt>
          <cx:pt idx="157">0.00125357391135045</cx:pt>
          <cx:pt idx="158">0.037566772087659898</cx:pt>
          <cx:pt idx="159">0.037699896854549199</cx:pt>
          <cx:pt idx="160">0.020733280375376799</cx:pt>
          <cx:pt idx="161">-0.0179549358118621</cx:pt>
          <cx:pt idx="162">-0.036194530505053099</cx:pt>
          <cx:pt idx="163">-0.061828385954135701</cx:pt>
          <cx:pt idx="164">-0.058357457986486803</cx:pt>
          <cx:pt idx="165">-0.0172610168448931</cx:pt>
          <cx:pt idx="166">0.00189739177161473</cx:pt>
          <cx:pt idx="167">0.0019943497343514601</cx:pt>
          <cx:pt idx="168">6.3767573000454201e-05</cx:pt>
          <cx:pt idx="169">-0.00061043535158871798</cx:pt>
          <cx:pt idx="170">-8.8771065830388101e-06</cx:pt>
          <cx:pt idx="171">0.0010200611909172499</cx:pt>
          <cx:pt idx="172">0.0039760643432201299</cx:pt>
          <cx:pt idx="173">-0.0086458293118351695</cx:pt>
          <cx:pt idx="174">-0.0268909721743649</cx:pt>
          <cx:pt idx="175">-0.050708035767612701</cx:pt>
          <cx:pt idx="176">-0.076973696182338597</cx:pt>
          <cx:pt idx="177">-0.12067356605111999</cx:pt>
          <cx:pt idx="178">-0.086318566396754504</cx:pt>
          <cx:pt idx="179">-0.035648460325122797</cx:pt>
          <cx:pt idx="180">-0.0439754123140648</cx:pt>
          <cx:pt idx="181">-0.0011631812227865599</cx:pt>
          <cx:pt idx="182">0.0065693456883316901</cx:pt>
          <cx:pt idx="183">0.037330868702299798</cx:pt>
          <cx:pt idx="184">0.053101509457795702</cx:pt>
          <cx:pt idx="185">-3.5810993826424203e-05</cx:pt>
          <cx:pt idx="186">-0.045919039723495897</cx:pt>
          <cx:pt idx="187">-0.046235973993619298</cx:pt>
          <cx:pt idx="188">-0.030942503744585501</cx:pt>
          <cx:pt idx="189">-0.0095723738420298594</cx:pt>
          <cx:pt idx="190">-0.040487939247436398</cx:pt>
          <cx:pt idx="191">-0.079850983370528497</cx:pt>
          <cx:pt idx="192">-0.058377405157016199</cx:pt>
          <cx:pt idx="193">-0.025050885302998201</cx:pt>
          <cx:pt idx="194">-0.0089973854910057292</cx:pt>
          <cx:pt idx="195">-0.00053424030820504304</cx:pt>
          <cx:pt idx="196">-0.00091834506824005802</cx:pt>
          <cx:pt idx="197">-0.000168547008713608</cx:pt>
          <cx:pt idx="198">0.00017116542898615699</cx:pt>
          <cx:pt idx="199">0.00013646446463275199</cx:pt>
          <cx:pt idx="200">0.0099064899043940398</cx:pt>
          <cx:pt idx="201">-0.0071418072526045597</cx:pt>
          <cx:pt idx="202">-0.018577756271016099</cx:pt>
          <cx:pt idx="203">-0.067031595252951701</cx:pt>
          <cx:pt idx="204">-0.083414238856242495</cx:pt>
          <cx:pt idx="205">-0.053066248012521702</cx:pt>
          <cx:pt idx="206">-0.049717704427054601</cx:pt>
          <cx:pt idx="207">-0.044209852168995402</cx:pt>
          <cx:pt idx="208">-0.098954615391384407</cx:pt>
          <cx:pt idx="209">-0.051371325696193799</cx:pt>
          <cx:pt idx="210">-0.0396039005254743</cx:pt>
          <cx:pt idx="211">0.053194062941336703</cx:pt>
          <cx:pt idx="212">0.046321734023858703</cx:pt>
          <cx:pt idx="213">0.023822522180907899</cx:pt>
          <cx:pt idx="214">-0.011512748886166</cx:pt>
          <cx:pt idx="215">-0.066855459704285206</cx:pt>
          <cx:pt idx="216">-0.069009659667429807</cx:pt>
          <cx:pt idx="217">-0.033605658458898603</cx:pt>
          <cx:pt idx="218">-0.047504224783727803</cx:pt>
          <cx:pt idx="219">-0.055937201652919703</cx:pt>
          <cx:pt idx="220">-0.033016781959110099</cx:pt>
          <cx:pt idx="221">-0.0242128114075752</cx:pt>
          <cx:pt idx="222">-0.0088595385496285199</cx:pt>
          <cx:pt idx="223">2.3149667347599902e-05</cx:pt>
          <cx:pt idx="224">0.0027048309403523499</cx:pt>
          <cx:pt idx="225">0.00084038431309577295</cx:pt>
          <cx:pt idx="226">-0.00120600580897016</cx:pt>
          <cx:pt idx="227">-0.0010472155996534901</cx:pt>
          <cx:pt idx="228">0.00214230362563479</cx:pt>
          <cx:pt idx="229">-0.013194041009544801</cx:pt>
          <cx:pt idx="230">-0.036192473077134697</cx:pt>
          <cx:pt idx="231">-0.074038168318938599</cx:pt>
          <cx:pt idx="232">-0.060618617222489499</cx:pt>
          <cx:pt idx="233">-0.040630777333760297</cx:pt>
          <cx:pt idx="234">-0.097108210122032301</cx:pt>
          <cx:pt idx="235">-0.0914837702704</cx:pt>
          <cx:pt idx="236">-0.064169716367665705</cx:pt>
          <cx:pt idx="237">-0.023574465102453</cx:pt>
          <cx:pt idx="238">0.0134359368534196</cx:pt>
          <cx:pt idx="239">0.064271758227553405</cx:pt>
          <cx:pt idx="240">0.061628068786526997</cx:pt>
          <cx:pt idx="241">0.0227559795159561</cx:pt>
          <cx:pt idx="242">-0.050741246413576302</cx:pt>
          <cx:pt idx="243">-0.0298274798469969</cx:pt>
          <cx:pt idx="244">-0.0275264242106158</cx:pt>
          <cx:pt idx="245">-0.040704391728624098</cx:pt>
          <cx:pt idx="246">-0.083816456357896196</cx:pt>
          <cx:pt idx="247">-0.092892930050462702</cx:pt>
          <cx:pt idx="248">-0.056785598579727398</cx:pt>
          <cx:pt idx="249">-0.039968692509076503</cx:pt>
          <cx:pt idx="250">-0.0064345597730251797</cx:pt>
          <cx:pt idx="251">-0.00081200013046496002</cx:pt>
          <cx:pt idx="252">-0.00012660803910967899</cx:pt>
          <cx:pt idx="253">-0.00027879296967091202</cx:pt>
          <cx:pt idx="254">-0.0009792352217932981</cx:pt>
          <cx:pt idx="255">-0.00235287927825697</cx:pt>
          <cx:pt idx="256">-0.0113593796612443</cx:pt>
          <cx:pt idx="257">-0.044292589178472799</cx:pt>
          <cx:pt idx="258">-0.067468091745368997</cx:pt>
          <cx:pt idx="259">-0.067506303953532201</cx:pt>
          <cx:pt idx="260">-0.068838175513425706</cx:pt>
          <cx:pt idx="261">-0.059947967619118997</cx:pt>
          <cx:pt idx="262">-0.080640413060435207</cx:pt>
          <cx:pt idx="263">-0.112229764178761</cx:pt>
          <cx:pt idx="264">-0.020961032269858501</cx:pt>
          <cx:pt idx="265">0.082930659242391999</cx:pt>
          <cx:pt idx="266">0.0586389353021445</cx:pt>
          <cx:pt idx="267">0.0416769791324317</cx:pt>
          <cx:pt idx="268">0.0085796690789473797</cx:pt>
          <cx:pt idx="269">-0.034194286830517999</cx:pt>
          <cx:pt idx="270">-0.068760324736871298</cx:pt>
          <cx:pt idx="271">0.00493570243874112</cx:pt>
          <cx:pt idx="272">0.060664979928633102</cx:pt>
          <cx:pt idx="273">-0.027181854312602501</cx:pt>
          <cx:pt idx="274">-0.101829956376717</cx:pt>
          <cx:pt idx="275">-0.072500316606411</cx:pt>
          <cx:pt idx="276">-0.029209207330143899</cx:pt>
          <cx:pt idx="277">-0.050405297153466803</cx:pt>
          <cx:pt idx="278">-0.016331809577137101</cx:pt>
          <cx:pt idx="279">-0.0036214107650707201</cx:pt>
          <cx:pt idx="280">0.00103543259161465</cx:pt>
          <cx:pt idx="281">-0.00033406513745644898</cx:pt>
          <cx:pt idx="282">-0.00093506049097909303</cx:pt>
          <cx:pt idx="283">-0.0056411104493518703</cx:pt>
          <cx:pt idx="284">-0.0253706430808835</cx:pt>
          <cx:pt idx="285">-0.034997746878227702</cx:pt>
          <cx:pt idx="286">-0.050604896020928103</cx:pt>
          <cx:pt idx="287">-0.021304717267832</cx:pt>
          <cx:pt idx="288">-0.033087705822494103</cx:pt>
          <cx:pt idx="289">-0.024305865404365301</cx:pt>
          <cx:pt idx="290">-0.053274869604656598</cx:pt>
          <cx:pt idx="291">-0.030001635325132898</cx:pt>
          <cx:pt idx="292">0.025088123849770601</cx:pt>
          <cx:pt idx="293">0.062179054714401202</cx:pt>
          <cx:pt idx="294">0.063913105460705805</cx:pt>
          <cx:pt idx="295">-0.0147282042427717</cx:pt>
          <cx:pt idx="296">-0.021118396021459498</cx:pt>
          <cx:pt idx="297">0.022339190160075</cx:pt>
          <cx:pt idx="298">-0.00130246422683728</cx:pt>
          <cx:pt idx="299">-0.0078057287895856101</cx:pt>
          <cx:pt idx="300">0.032371022105898602</cx:pt>
          <cx:pt idx="301">-0.00682428657830651</cx:pt>
          <cx:pt idx="302">-0.028634243382132898</cx:pt>
          <cx:pt idx="303">-0.036969500329475297</cx:pt>
          <cx:pt idx="304">-0.041882670189203802</cx:pt>
          <cx:pt idx="305">-0.058890066481766999</cx:pt>
          <cx:pt idx="306">-0.018954165578728099</cx:pt>
          <cx:pt idx="307">-0.0015548491000988299</cx:pt>
          <cx:pt idx="308">-0.00046128618872005698</cx:pt>
          <cx:pt idx="309">0.0014135303111729</cx:pt>
          <cx:pt idx="310">-0.00120813478945369</cx:pt>
          <cx:pt idx="311">-0.0040482379695102703</cx:pt>
          <cx:pt idx="312">-0.030313773477584401</cx:pt>
          <cx:pt idx="313">-0.056422313805256002</cx:pt>
          <cx:pt idx="314">-0.0063381958070082602</cx:pt>
          <cx:pt idx="315">0.049864868720031402</cx:pt>
          <cx:pt idx="316">0.024267877946180301</cx:pt>
          <cx:pt idx="317">0.038208366752254898</cx:pt>
          <cx:pt idx="318">-0.0136140926748553</cx:pt>
          <cx:pt idx="319">-0.019201248351429799</cx:pt>
          <cx:pt idx="320">-0.025706954342727802</cx:pt>
          <cx:pt idx="321">0.00037803449488081701</cx:pt>
          <cx:pt idx="322">0.0045703460783687198</cx:pt>
          <cx:pt idx="323">-0.091745770749933994</cx:pt>
          <cx:pt idx="324">-0.023877850505577902</cx:pt>
          <cx:pt idx="325">-0.0317184586730304</cx:pt>
          <cx:pt idx="326">-0.0059074221801253598</cx:pt>
          <cx:pt idx="327">0.039055782637630002</cx:pt>
          <cx:pt idx="328">-0.0033223623737160799</cx:pt>
          <cx:pt idx="329">0.0166202283490057</cx:pt>
          <cx:pt idx="330">-0.0047231591722843701</cx:pt>
          <cx:pt idx="331">-0.029594539007031601</cx:pt>
          <cx:pt idx="332">-0.026447295226695401</cx:pt>
          <cx:pt idx="333">-0.036163398157254799</cx:pt>
          <cx:pt idx="334">-0.0142489330530986</cx:pt>
          <cx:pt idx="335">-0.00062690196280467802</cx:pt>
          <cx:pt idx="336">0.00035005751414829401</cx:pt>
          <cx:pt idx="337">0.00054930850550080396</cx:pt>
          <cx:pt idx="338">-0.0010547654350317999</cx:pt>
          <cx:pt idx="339">-0.0079210806420138193</cx:pt>
          <cx:pt idx="340">-0.027777849334809101</cx:pt>
          <cx:pt idx="341">-0.053161223334177797</cx:pt>
          <cx:pt idx="342">0.0060517154575940599</cx:pt>
          <cx:pt idx="343">0.0093921099268102198</cx:pt>
          <cx:pt idx="344">0.0060194057449533302</cx:pt>
          <cx:pt idx="345">0.041523208802474697</cx:pt>
          <cx:pt idx="346">-0.010449131749499799</cx:pt>
          <cx:pt idx="347">-0.0498105688432086</cx:pt>
          <cx:pt idx="348">-0.089002909923832502</cx:pt>
          <cx:pt idx="349">-0.0067719776982488097</cx:pt>
          <cx:pt idx="350">0.016658072962357998</cx:pt>
          <cx:pt idx="351">-0.107750894526578</cx:pt>
          <cx:pt idx="352">-0.061249849323221098</cx:pt>
          <cx:pt idx="353">-0.035550598712566703</cx:pt>
          <cx:pt idx="354">-0.0011972136112526799</cx:pt>
          <cx:pt idx="355">0.0132385275653662</cx:pt>
          <cx:pt idx="356">0.0141116225032285</cx:pt>
          <cx:pt idx="357">0.051868781766552602</cx:pt>
          <cx:pt idx="358">0.019707813719178301</cx:pt>
          <cx:pt idx="359">-0.0027096284951279499</cx:pt>
          <cx:pt idx="360">0.0132053903125744</cx:pt>
          <cx:pt idx="361">-0.0152884484664275</cx:pt>
          <cx:pt idx="362">-0.0072877508504165696</cx:pt>
          <cx:pt idx="363">7.8855515171645296e-05</cx:pt>
          <cx:pt idx="364">2.7378718936763801e-05</cx:pt>
          <cx:pt idx="365">0.00014760198371830199</cx:pt>
          <cx:pt idx="366">-0.00031576026619817001</cx:pt>
          <cx:pt idx="367">0.0055524719671966203</cx:pt>
          <cx:pt idx="368">-0.0151178723214693</cx:pt>
          <cx:pt idx="369">-0.0146422135032101</cx:pt>
          <cx:pt idx="370">0.046959450598068699</cx:pt>
          <cx:pt idx="371">0.015125500493868901</cx:pt>
          <cx:pt idx="372">0.026317234360353301</cx:pt>
          <cx:pt idx="373">-0.022939279241171999</cx:pt>
          <cx:pt idx="374">-0.028440676142478801</cx:pt>
          <cx:pt idx="375">-0.070497263465354995</cx:pt>
          <cx:pt idx="376">-0.039314629681251302</cx:pt>
          <cx:pt idx="377">0.0323576455255353</cx:pt>
          <cx:pt idx="378">-0.024018881718258601</cx:pt>
          <cx:pt idx="379">-0.0690300985883774</cx:pt>
          <cx:pt idx="380">-0.067856466203445306</cx:pt>
          <cx:pt idx="381">-0.040928293752675302</cx:pt>
          <cx:pt idx="382">0.0543032607714201</cx:pt>
          <cx:pt idx="383">0.033216966663229902</cx:pt>
          <cx:pt idx="384">0.0062843664940411903</cx:pt>
          <cx:pt idx="385">0.055588350926489699</cx:pt>
          <cx:pt idx="386">0.0495721291587259</cx:pt>
          <cx:pt idx="387">0.041637862086901199</cx:pt>
          <cx:pt idx="388">0.017007598159765599</cx:pt>
          <cx:pt idx="389">0.0029446824253602901</cx:pt>
          <cx:pt idx="390">0.0097407803180934102</cx:pt>
          <cx:pt idx="391">0.0016289067822480199</cx:pt>
          <cx:pt idx="392">0.00039706891860814402</cx:pt>
          <cx:pt idx="393">-0.00047300283917687099</cx:pt>
          <cx:pt idx="394">-0.00042851251506577598</cx:pt>
          <cx:pt idx="395">0.015628178591519999</cx:pt>
          <cx:pt idx="396">0.0034768085132538002</cx:pt>
          <cx:pt idx="397">0.040728416130158498</cx:pt>
          <cx:pt idx="398">0.032782853173579603</cx:pt>
          <cx:pt idx="399">0.043416042673484097</cx:pt>
          <cx:pt idx="400">0.049027893355409198</cx:pt>
          <cx:pt idx="401">0.033687379323496101</cx:pt>
          <cx:pt idx="402">-0.0207694260619927</cx:pt>
          <cx:pt idx="403">0.013796688088160701</cx:pt>
          <cx:pt idx="404">0.059233599907955903</cx:pt>
          <cx:pt idx="405">0.054967145872117103</cx:pt>
          <cx:pt idx="406">-0.050566971801752403</cx:pt>
          <cx:pt idx="407">-0.045477028529403302</cx:pt>
          <cx:pt idx="408">-0.0143046849548321</cx:pt>
          <cx:pt idx="409">0.020894080234618799</cx:pt>
          <cx:pt idx="410">0.031928828111574499</cx:pt>
          <cx:pt idx="411">-0.0233028381121658</cx:pt>
          <cx:pt idx="412">0.016253066632660001</cx:pt>
          <cx:pt idx="413">0.080770023077730305</cx:pt>
          <cx:pt idx="414">0.040847648543039697</cx:pt>
          <cx:pt idx="415">-0.0102748910468061</cx:pt>
          <cx:pt idx="416">0.025037257396944901</cx:pt>
          <cx:pt idx="417">0.013866619032271099</cx:pt>
          <cx:pt idx="418">0.0043119188368413103</cx:pt>
          <cx:pt idx="419">4.7668608463641998e-05</cx:pt>
          <cx:pt idx="420">-0.00043195176091606201</cx:pt>
          <cx:pt idx="421">-0.0010191895733182501</cx:pt>
          <cx:pt idx="422">-0.00095375554501287395</cx:pt>
          <cx:pt idx="423">0.017303610592319899</cx:pt>
          <cx:pt idx="424">0.010945153335523599</cx:pt>
          <cx:pt idx="425">0.034798101284036001</cx:pt>
          <cx:pt idx="426">-0.012423072185603999</cx:pt>
          <cx:pt idx="427">0.041057161877666698</cx:pt>
          <cx:pt idx="428">0.044914932262936802</cx:pt>
          <cx:pt idx="429">0.064676127402381101</cx:pt>
          <cx:pt idx="430">0.051974641439780603</cx:pt>
          <cx:pt idx="431">0.032011434751733098</cx:pt>
          <cx:pt idx="432">0.0627331855298775</cx:pt>
          <cx:pt idx="433">-0.00025833523107244801</cx:pt>
          <cx:pt idx="434">-0.056129648960067301</cx:pt>
          <cx:pt idx="435">-0.031955699994346103</cx:pt>
          <cx:pt idx="436">0.061328566257669102</cx:pt>
          <cx:pt idx="437">0.050060591146053698</cx:pt>
          <cx:pt idx="438">0.027693504510270299</cx:pt>
          <cx:pt idx="439">0.015768571437621101</cx:pt>
          <cx:pt idx="440">-0.013513341259238001</cx:pt>
          <cx:pt idx="441">0.0177339584907046</cx:pt>
          <cx:pt idx="442">0.013270910372994301</cx:pt>
          <cx:pt idx="443">0.0111919504455364</cx:pt>
          <cx:pt idx="444">0.039497334328775002</cx:pt>
          <cx:pt idx="445">0.035693650693476402</cx:pt>
          <cx:pt idx="446">0.0122918037476634</cx:pt>
          <cx:pt idx="447">0.0059785481237603797</cx:pt>
          <cx:pt idx="448">0.00034256937432078301</cx:pt>
          <cx:pt idx="449">-0.00023979588671408999</cx:pt>
          <cx:pt idx="450">0.000112274269272427</cx:pt>
          <cx:pt idx="451">0.012246436861856501</cx:pt>
          <cx:pt idx="452">0.025066185126493602</cx:pt>
          <cx:pt idx="453">0.045958423681787201</cx:pt>
          <cx:pt idx="454">0.0130826642013738</cx:pt>
          <cx:pt idx="455">0.054425477849902697</cx:pt>
          <cx:pt idx="456">0.078223103275303796</cx:pt>
          <cx:pt idx="457">0.062357059211625897</cx:pt>
          <cx:pt idx="458">0.063170959630516402</cx:pt>
          <cx:pt idx="459">0.068341946811818002</cx:pt>
          <cx:pt idx="460">0.0113819955585034</cx:pt>
          <cx:pt idx="461">-0.085189667226532595</cx:pt>
          <cx:pt idx="462">-0.067833705438708605</cx:pt>
          <cx:pt idx="463">0.00331144238862386</cx:pt>
          <cx:pt idx="464">0.099689467013281394</cx:pt>
          <cx:pt idx="465">0.090334612515841003</cx:pt>
          <cx:pt idx="466">0.039371910526525701</cx:pt>
          <cx:pt idx="467">0.0181140075185715</cx:pt>
          <cx:pt idx="468">0.0411601859431431</cx:pt>
          <cx:pt idx="469">0.070856560407261293</cx:pt>
          <cx:pt idx="470">0.062993941708281403</cx:pt>
          <cx:pt idx="471">0.0180898999253216</cx:pt>
          <cx:pt idx="472">0.0069776653986594996</cx:pt>
          <cx:pt idx="473">0.049889804521395402</cx:pt>
          <cx:pt idx="474">0.019272933457587599</cx:pt>
          <cx:pt idx="475">0.0035467232856258401</cx:pt>
          <cx:pt idx="476">0.000120393918602325</cx:pt>
          <cx:pt idx="477">0.00067831684691818596</cx:pt>
          <cx:pt idx="478">0.0081594114737721501</cx:pt>
          <cx:pt idx="479">0.0114775676277711</cx:pt>
          <cx:pt idx="480">0.054461432503859999</cx:pt>
          <cx:pt idx="481">0.049791235041909</cx:pt>
          <cx:pt idx="482">-0.016176681479543601</cx:pt>
          <cx:pt idx="483">0.031729553105712099</cx:pt>
          <cx:pt idx="484">0.073012930189230801</cx:pt>
          <cx:pt idx="485">0.10788544481239599</cx:pt>
          <cx:pt idx="486">0.060256856432514598</cx:pt>
          <cx:pt idx="487">-0.0342323105445878</cx:pt>
          <cx:pt idx="488">-0.069702988725737602</cx:pt>
          <cx:pt idx="489">-0.114187724037025</cx:pt>
          <cx:pt idx="490">-0.048254239922985498</cx:pt>
          <cx:pt idx="491">0.044557752448622298</cx:pt>
          <cx:pt idx="492">0.071946836416545701</cx:pt>
          <cx:pt idx="493">0.030431946947419498</cx:pt>
          <cx:pt idx="494">0.020496523352992999</cx:pt>
          <cx:pt idx="495">-0.00144001808617192</cx:pt>
          <cx:pt idx="496">0.0087758112982930497</cx:pt>
          <cx:pt idx="497">0.10711800891112699</cx:pt>
          <cx:pt idx="498">0.095995004565788494</cx:pt>
          <cx:pt idx="499">0.0279719774501428</cx:pt>
          <cx:pt idx="500">0.0057301514435488497</cx:pt>
          <cx:pt idx="501">0.032267741576791298</cx:pt>
          <cx:pt idx="502">0.0070828695684435504</cx:pt>
          <cx:pt idx="503">0.0022346759716148799</cx:pt>
          <cx:pt idx="504">-0.00047362081840070301</cx:pt>
          <cx:pt idx="505">0.000282045558489545</cx:pt>
          <cx:pt idx="506">0.0044735340144247699</cx:pt>
          <cx:pt idx="507">0.010128257718290999</cx:pt>
          <cx:pt idx="508">0.071616854024243295</cx:pt>
          <cx:pt idx="509">0.0510823328749224</cx:pt>
          <cx:pt idx="510">-0.0141959660167814</cx:pt>
          <cx:pt idx="511">0.039546862818999599</cx:pt>
          <cx:pt idx="512">0.061250254542687899</cx:pt>
          <cx:pt idx="513">0.100283848557168</cx:pt>
          <cx:pt idx="514">0.018116975981577899</cx:pt>
          <cx:pt idx="515">-0.084843150947974302</cx:pt>
          <cx:pt idx="516">-0.088378928685265007</cx:pt>
          <cx:pt idx="517">-0.102222568355614</cx:pt>
          <cx:pt idx="518">0.0037265027646217501</cx:pt>
          <cx:pt idx="519">0.060192381364703201</cx:pt>
          <cx:pt idx="520">0.061136315216415299</cx:pt>
          <cx:pt idx="521">-0.0367004604317165</cx:pt>
          <cx:pt idx="522">0.0259764529753987</cx:pt>
          <cx:pt idx="523">0.034373302996483397</cx:pt>
          <cx:pt idx="524">0.024674818486076101</cx:pt>
          <cx:pt idx="525">0.082597707070468707</cx:pt>
          <cx:pt idx="526">0.067086355961117006</cx:pt>
          <cx:pt idx="527">0.020770265626483798</cx:pt>
          <cx:pt idx="528">0.0035767035364779498</cx:pt>
          <cx:pt idx="529">0.0092273096258867707</cx:pt>
          <cx:pt idx="530">0.00085986300347153804</cx:pt>
          <cx:pt idx="531">0.00065472939048658203</cx:pt>
          <cx:pt idx="532">0.00033035516970862102</cx:pt>
          <cx:pt idx="533">-0.00035988828929069599</cx:pt>
          <cx:pt idx="534">0.00091234811210988702</cx:pt>
          <cx:pt idx="535">0.0140410612978078</cx:pt>
          <cx:pt idx="536">0.067833472009544302</cx:pt>
          <cx:pt idx="537">0.066212151435188299</cx:pt>
          <cx:pt idx="538">0.0046525378144605797</cx:pt>
          <cx:pt idx="539">0.037036843693315002</cx:pt>
          <cx:pt idx="540">0.053493787348726597</cx:pt>
          <cx:pt idx="541">0.040958295404862601</cx:pt>
          <cx:pt idx="542">0.018725164351290999</cx:pt>
          <cx:pt idx="543">-0.049569029249813497</cx:pt>
          <cx:pt idx="544">-0.093661720242925905</cx:pt>
          <cx:pt idx="545">-0.103286517882098</cx:pt>
          <cx:pt idx="546">0.026598022060649699</cx:pt>
          <cx:pt idx="547">0.041263809375772897</cx:pt>
          <cx:pt idx="548">-0.0108265834692049</cx:pt>
          <cx:pt idx="549">-0.021068433224313</cx:pt>
          <cx:pt idx="550">0.016691729251625299</cx:pt>
          <cx:pt idx="551">0.020637073055924798</cx:pt>
          <cx:pt idx="552">0.035929788695869498</cx:pt>
          <cx:pt idx="553">0.057944933743808297</cx:pt>
          <cx:pt idx="554">0.044930849888286398</cx:pt>
          <cx:pt idx="555">0.0012143850813820299</cx:pt>
          <cx:pt idx="556">-0.0151067402027831</cx:pt>
          <cx:pt idx="557">-0.0023305328613091401</cx:pt>
          <cx:pt idx="558">0.0051333682505336998</cx:pt>
          <cx:pt idx="559">-0.00035493434690475801</cx:pt>
          <cx:pt idx="560">-0.00065858725955744604</cx:pt>
          <cx:pt idx="561">0.00071338171762634801</cx:pt>
          <cx:pt idx="562">0.0031718164781905801</cx:pt>
          <cx:pt idx="563">0.026255248997327001</cx:pt>
          <cx:pt idx="564">0.0561978594044713</cx:pt>
          <cx:pt idx="565">0.045946270673023301</cx:pt>
          <cx:pt idx="566">0.0033541074026925601</cx:pt>
          <cx:pt idx="567">0.060681186743052201</cx:pt>
          <cx:pt idx="568">0.066687653604231498</cx:pt>
          <cx:pt idx="569">0.036746481788296197</cx:pt>
          <cx:pt idx="570">0.071741768106358794</cx:pt>
          <cx:pt idx="571">0.0373776530127925</cx:pt>
          <cx:pt idx="572">-0.031731468023279398</cx:pt>
          <cx:pt idx="573">-0.087700752176837302</cx:pt>
          <cx:pt idx="574">-0.046244206802817399</cx:pt>
          <cx:pt idx="575">-0.017755798934441101</cx:pt>
          <cx:pt idx="576">-0.063092931674790798</cx:pt>
          <cx:pt idx="577">-0.076272611529456302</cx:pt>
          <cx:pt idx="578">-0.023431517073986999</cx:pt>
          <cx:pt idx="579">-0.032001087348050697</cx:pt>
          <cx:pt idx="580">-0.0116899691616723</cx:pt>
          <cx:pt idx="581">0.023745817721796701</cx:pt>
          <cx:pt idx="582">0.00039667041516379501</cx:pt>
          <cx:pt idx="583">-0.0276848524416573</cx:pt>
          <cx:pt idx="584">-0.031350595926981598</cx:pt>
          <cx:pt idx="585">-0.015473966991985199</cx:pt>
          <cx:pt idx="586">0.0023863797515850599</cx:pt>
          <cx:pt idx="587">0.00026228865379399199</cx:pt>
          <cx:pt idx="588">-4.8991146118786602e-08</cx:pt>
          <cx:pt idx="589">0.0010321643049737701</cx:pt>
          <cx:pt idx="590">0.0052106987058716204</cx:pt>
          <cx:pt idx="591">0.032911250759734903</cx:pt>
          <cx:pt idx="592">0.047870236708752102</cx:pt>
          <cx:pt idx="593">0.045280666047026102</cx:pt>
          <cx:pt idx="594">0.025495702422312801</cx:pt>
          <cx:pt idx="595">0.027067146568851001</cx:pt>
          <cx:pt idx="596">0.026187765038772699</cx:pt>
          <cx:pt idx="597">-0.0031529913354198498</cx:pt>
          <cx:pt idx="598">0.052271502516760701</cx:pt>
          <cx:pt idx="599">0.064089887088354794</cx:pt>
          <cx:pt idx="600">0.052410523796851301</cx:pt>
          <cx:pt idx="601">0.0152153007667699</cx:pt>
          <cx:pt idx="602">-0.0024876182964655102</cx:pt>
          <cx:pt idx="603">-0.0562843191849891</cx:pt>
          <cx:pt idx="604">-0.074713577728822603</cx:pt>
          <cx:pt idx="605">-0.039916760043477398</cx:pt>
          <cx:pt idx="606">-0.068938417522817194</cx:pt>
          <cx:pt idx="607">-0.073924344371877698</cx:pt>
          <cx:pt idx="608">-0.047921611205638502</cx:pt>
          <cx:pt idx="609">-0.0218012517745521</cx:pt>
          <cx:pt idx="610">-0.00185424395609074</cx:pt>
          <cx:pt idx="611">-0.0240246628926408</cx:pt>
          <cx:pt idx="612">-0.039500160684215101</cx:pt>
          <cx:pt idx="613">-0.012497689052256801</cx:pt>
          <cx:pt idx="614">0.0054354736815037602</cx:pt>
          <cx:pt idx="615">0.00034307293500987398</cx:pt>
          <cx:pt idx="616">5.1585610604980103e-06</cx:pt>
          <cx:pt idx="617">-0.000576802690312833</cx:pt>
          <cx:pt idx="618">0.0051437305271122696</cx:pt>
          <cx:pt idx="619">0.028076447200518401</cx:pt>
          <cx:pt idx="620">0.0271173381811784</cx:pt>
          <cx:pt idx="621">0.036436869349069798</cx:pt>
          <cx:pt idx="622">0.049077644639013401</cx:pt>
          <cx:pt idx="623">0.0099160563371589096</cx:pt>
          <cx:pt idx="624">-0.022856510823998401</cx:pt>
          <cx:pt idx="625">-0.0139350273117871</cx:pt>
          <cx:pt idx="626">0.038004325837943699</cx:pt>
          <cx:pt idx="627">0.041809647228865203</cx:pt>
          <cx:pt idx="628">0.107556250962378</cx:pt>
          <cx:pt idx="629">0.060048785287248302</cx:pt>
          <cx:pt idx="630">0.0029794806246139401</cx:pt>
          <cx:pt idx="631">0.0103714247358229</cx:pt>
          <cx:pt idx="632">-0.0041489843580862799</cx:pt>
          <cx:pt idx="633">-0.040361168819526803</cx:pt>
          <cx:pt idx="634">-0.059764069641894201</cx:pt>
          <cx:pt idx="635">-0.056274578740203501</cx:pt>
          <cx:pt idx="636">-0.051821977210701399</cx:pt>
          <cx:pt idx="637">-0.0383008651818489</cx:pt>
          <cx:pt idx="638">-0.0087325639546391703</cx:pt>
          <cx:pt idx="639">-0.041577316077500599</cx:pt>
          <cx:pt idx="640">-0.031983211615790201</cx:pt>
          <cx:pt idx="641">-0.014595206040079099</cx:pt>
          <cx:pt idx="642">-0.0038410736662010401</cx:pt>
          <cx:pt idx="643">0.00015377012944904999</cx:pt>
          <cx:pt idx="644">-0.00042287559394810898</cx:pt>
          <cx:pt idx="645">7.7963249269645505e-05</cx:pt>
          <cx:pt idx="646">0.000634797016585925</cx:pt>
          <cx:pt idx="647">0.0124193048966395</cx:pt>
          <cx:pt idx="648">-0.0050610127899131498</cx:pt>
          <cx:pt idx="649">-0.0077571890646372299</cx:pt>
          <cx:pt idx="650">-0.020174782952378699</cx:pt>
          <cx:pt idx="651">-0.00175424815126175</cx:pt>
          <cx:pt idx="652">0.023494303208159699</cx:pt>
          <cx:pt idx="653">-0.0057151743244870197</cx:pt>
          <cx:pt idx="654">-0.0082266340707868903</cx:pt>
          <cx:pt idx="655">-0.0383199571014122</cx:pt>
          <cx:pt idx="656">-0.026863584518726301</cx:pt>
          <cx:pt idx="657">-0.0167930433780265</cx:pt>
          <cx:pt idx="658">-0.020557303069998999</cx:pt>
          <cx:pt idx="659">-0.02551986721943</cx:pt>
          <cx:pt idx="660">-0.082179192416606303</cx:pt>
          <cx:pt idx="661">-0.083241916091436205</cx:pt>
          <cx:pt idx="662">-0.061360436135611499</cx:pt>
          <cx:pt idx="663">-0.077002389184030101</cx:pt>
          <cx:pt idx="664">-0.060702690840882603</cx:pt>
          <cx:pt idx="665">-0.019095603079328501</cx:pt>
          <cx:pt idx="666">-0.017350805016517101</cx:pt>
          <cx:pt idx="667">-0.0254639696356375</cx:pt>
          <cx:pt idx="668">-0.027431205084006802</cx:pt>
          <cx:pt idx="669">-0.013443251422365601</cx:pt>
          <cx:pt idx="670">-0.0026984621020229899</cx:pt>
          <cx:pt idx="671">-0.00099846751498869498</cx:pt>
          <cx:pt idx="672">0.00057808502601037798</cx:pt>
          <cx:pt idx="673">-0.00047147446977473202</cx:pt>
          <cx:pt idx="674">-0.0012079659992281599</cx:pt>
          <cx:pt idx="675">-0.0041403647332765</cx:pt>
          <cx:pt idx="676">-0.016138336779655</cx:pt>
          <cx:pt idx="677">-0.030667908919230699</cx:pt>
          <cx:pt idx="678">-0.048077139792850603</cx:pt>
          <cx:pt idx="679">-0.027676905758352299</cx:pt>
          <cx:pt idx="680">-0.015930318552626999</cx:pt>
          <cx:pt idx="681">0.0089882081163228395</cx:pt>
          <cx:pt idx="682">-0.0216503371012365</cx:pt>
          <cx:pt idx="683">-0.051111815670805603</cx:pt>
          <cx:pt idx="684">-0.058503127279264502</cx:pt>
          <cx:pt idx="685">-0.064653788458781794</cx:pt>
          <cx:pt idx="686">-0.086636911856418905</cx:pt>
          <cx:pt idx="687">-0.080109337337234895</cx:pt>
          <cx:pt idx="688">-0.072021488006811393</cx:pt>
          <cx:pt idx="689">-0.077997886945813194</cx:pt>
          <cx:pt idx="690">-0.0448141219049372</cx:pt>
          <cx:pt idx="691">-0.060491956500555097</cx:pt>
          <cx:pt idx="692">-0.027769107439026199</cx:pt>
          <cx:pt idx="693">-0.030645771987905902</cx:pt>
          <cx:pt idx="694">-0.026213124237204899</cx:pt>
          <cx:pt idx="695">-0.0138185396345751</cx:pt>
          <cx:pt idx="696">-0.0045087259881787696</cx:pt>
          <cx:pt idx="697">0.00072105921276141897</cx:pt>
          <cx:pt idx="698">0.00039691244720928699</cx:pt>
          <cx:pt idx="699">0.00049845281878055305</cx:pt>
          <cx:pt idx="700">-0.000113345046290533</cx:pt>
          <cx:pt idx="701">0.00049562660643426998</cx:pt>
          <cx:pt idx="702">-0.00014914893625386099</cx:pt>
          <cx:pt idx="703">-0.0013973465642463201</cx:pt>
          <cx:pt idx="704">-0.0037298346913703798</cx:pt>
          <cx:pt idx="705">-0.023140982340969798</cx:pt>
          <cx:pt idx="706">-0.020625611900933899</cx:pt>
          <cx:pt idx="707">-0.0172669035365479</cx:pt>
          <cx:pt idx="708">-0.026812487492600599</cx:pt>
          <cx:pt idx="709">-0.033998878901915698</cx:pt>
          <cx:pt idx="710">-0.061079968803077901</cx:pt>
          <cx:pt idx="711">-0.071681906194267703</cx:pt>
          <cx:pt idx="712">-0.0809025174040756</cx:pt>
          <cx:pt idx="713">-0.052261602208550403</cx:pt>
          <cx:pt idx="714">-0.067476887488369594</cx:pt>
          <cx:pt idx="715">-0.054264776137143499</cx:pt>
          <cx:pt idx="716">-0.0362309309192533</cx:pt>
          <cx:pt idx="717">-0.054231139199525297</cx:pt>
          <cx:pt idx="718">-0.052394178346386502</cx:pt>
          <cx:pt idx="719">-0.041767866567881701</cx:pt>
          <cx:pt idx="720">-0.028961446079437</cx:pt>
          <cx:pt idx="721">-0.0185054313887177</cx:pt>
          <cx:pt idx="722">-0.00881047668736357</cx:pt>
          <cx:pt idx="723">-0.00027370329016155801</cx:pt>
          <cx:pt idx="724">-0.00074598785334483103</cx:pt>
          <cx:pt idx="725">0.00015999631591945401</cx:pt>
          <cx:pt idx="726">0.00047643177777124702</cx:pt>
          <cx:pt idx="727">-0.000248033679633232</cx:pt>
          <cx:pt idx="728">0.000397440373153554</cx:pt>
          <cx:pt idx="729">-0.00014043746345111899</cx:pt>
          <cx:pt idx="730">5.8213203029833498e-05</cx:pt>
          <cx:pt idx="731">3.3090100751147798e-05</cx:pt>
          <cx:pt idx="732">0.000881878264321044</cx:pt>
          <cx:pt idx="733">-0.0033189817204340201</cx:pt>
          <cx:pt idx="734">-0.00112001367268388</cx:pt>
          <cx:pt idx="735">-0.0056275308669654798</cx:pt>
          <cx:pt idx="736">-0.0057821252608031498</cx:pt>
          <cx:pt idx="737">-0.012072282079296901</cx:pt>
          <cx:pt idx="738">-0.016079552287202901</cx:pt>
          <cx:pt idx="739">-0.0051779796647559804</cx:pt>
          <cx:pt idx="740">0.0023819603725074101</cx:pt>
          <cx:pt idx="741">-0.013180129550042099</cx:pt>
          <cx:pt idx="742">-0.023844452400222</cx:pt>
          <cx:pt idx="743">-0.019597271531728699</cx:pt>
          <cx:pt idx="744">-0.0094694628426295301</cx:pt>
          <cx:pt idx="745">-0.0194547592898958</cx:pt>
          <cx:pt idx="746">-0.0122137162224731</cx:pt>
          <cx:pt idx="747">-0.0122671540932017</cx:pt>
          <cx:pt idx="748">-0.0114898683749926</cx:pt>
          <cx:pt idx="749">-0.01125358655369</cx:pt>
          <cx:pt idx="750">-0.0086851996592869195</cx:pt>
          <cx:pt idx="751">0.00043640110900825002</cx:pt>
          <cx:pt idx="752">0.00054815678049083001</cx:pt>
          <cx:pt idx="753">-0.00027404004430625498</cx:pt>
          <cx:pt idx="754">-0.00027839936576206498</cx:pt>
          <cx:pt idx="755">-6.09385728198416e-05</cx:pt>
          <cx:pt idx="756">0.00010324479798815401</cx:pt>
          <cx:pt idx="757">-0.00093798244296191397</cx:pt>
          <cx:pt idx="758">0.00019927425068053001</cx:pt>
          <cx:pt idx="759">0.00050235312495216101</cx:pt>
          <cx:pt idx="760">0.00027607732275413798</cx:pt>
          <cx:pt idx="761">-0.00044082804203046601</cx:pt>
          <cx:pt idx="762">-0.00064338114697428295</cx:pt>
          <cx:pt idx="763">-0.00099528027492592694</cx:pt>
          <cx:pt idx="764">-0.000832406926727362</cx:pt>
          <cx:pt idx="765">-0.00178278756374945</cx:pt>
          <cx:pt idx="766">-0.00068926450912524704</cx:pt>
          <cx:pt idx="767">-0.0045305756289875298</cx:pt>
          <cx:pt idx="768">-0.00182942890346105</cx:pt>
          <cx:pt idx="769">0.00027562445519299699</cx:pt>
          <cx:pt idx="770">0.0021549430865762101</cx:pt>
          <cx:pt idx="771">0.000206607077013445</cx:pt>
          <cx:pt idx="772">-0.00103050866012822</cx:pt>
          <cx:pt idx="773">-0.0023310136407940201</cx:pt>
          <cx:pt idx="774">-0.00479271804695529</cx:pt>
          <cx:pt idx="775">-0.000116646327877132</cx:pt>
          <cx:pt idx="776">-0.00023085698013658299</cx:pt>
          <cx:pt idx="777">-0.0049766695649137299</cx:pt>
          <cx:pt idx="778">-0.0078826699106624796</cx:pt>
          <cx:pt idx="779">-0.0020201941598267199</cx:pt>
          <cx:pt idx="780">0.00021138151170026201</cx:pt>
          <cx:pt idx="781">0.00087849527027442597</cx:pt>
          <cx:pt idx="782">0.00054815682712263899</cx:pt>
          <cx:pt idx="783">-0.000101448099463693</cx:pt>
        </cx:lvl>
      </cx:numDim>
    </cx:data>
    <cx:data id="189">
      <cx:numDim type="val">
        <cx:f>'001_WA_F - 副本'!$GH$1:$GH$784</cx:f>
        <cx:lvl ptCount="784" formatCode="G/通用格式">
          <cx:pt idx="0">-0.00035649044996440297</cx:pt>
          <cx:pt idx="1">1.9428095008646601e-05</cx:pt>
          <cx:pt idx="2">0.00130934551630706</cx:pt>
          <cx:pt idx="3">0.00061585003756469802</cx:pt>
          <cx:pt idx="4">9.4244676412561393e-05</cx:pt>
          <cx:pt idx="5">5.7441585547656401e-06</cx:pt>
          <cx:pt idx="6">9.1200708530267695e-05</cx:pt>
          <cx:pt idx="7">0.000215029301763321</cx:pt>
          <cx:pt idx="8">0.00064913646396860098</cx:pt>
          <cx:pt idx="9">0.00038397231997766199</cx:pt>
          <cx:pt idx="10">0.000145418550093813</cx:pt>
          <cx:pt idx="11">7.4973515626204498e-06</cx:pt>
          <cx:pt idx="12">-0.000231034863236307</cx:pt>
          <cx:pt idx="13">0.00067020114542140196</cx:pt>
          <cx:pt idx="14">-0.000154058718889788</cx:pt>
          <cx:pt idx="15">-0.000128777022276009</cx:pt>
          <cx:pt idx="16">-0.000410149063284374</cx:pt>
          <cx:pt idx="17">-0.00035488259931982</cx:pt>
          <cx:pt idx="18">-0.000166483940671869</cx:pt>
          <cx:pt idx="19">0.000185825722476203</cx:pt>
          <cx:pt idx="20">-0.00029008969889362997</cx:pt>
          <cx:pt idx="21">-0.000229294992864918</cx:pt>
          <cx:pt idx="22">-0.00012652917354191801</cx:pt>
          <cx:pt idx="23">8.5041407009708801e-05</cx:pt>
          <cx:pt idx="24">-0.00055871528904531903</cx:pt>
          <cx:pt idx="25">-0.00018024836969223699</cx:pt>
          <cx:pt idx="26">-0.00042055489777984901</cx:pt>
          <cx:pt idx="27">-0.000147806546323854</cx:pt>
          <cx:pt idx="28">0.00057363514499702997</cx:pt>
          <cx:pt idx="29">0.00038040836312495599</cx:pt>
          <cx:pt idx="30">7.1453701904056194e-05</cx:pt>
          <cx:pt idx="31">0.00017048880710509399</cx:pt>
          <cx:pt idx="32">-0.00055973026259806204</cx:pt>
          <cx:pt idx="33">-0.00031425046358962499</cx:pt>
          <cx:pt idx="34">6.1953079408960996e-05</cx:pt>
          <cx:pt idx="35">0.00037384490244234299</cx:pt>
          <cx:pt idx="36">0.00099055977423083094</cx:pt>
          <cx:pt idx="37">0.00060093778337255504</cx:pt>
          <cx:pt idx="38">0.0016802165141976101</cx:pt>
          <cx:pt idx="39">0.00314598085516056</cx:pt>
          <cx:pt idx="40">0.00254368480444817</cx:pt>
          <cx:pt idx="41">0.00182046323277589</cx:pt>
          <cx:pt idx="42">0.0021641799535463599</cx:pt>
          <cx:pt idx="43">0.00149154677089407</cx:pt>
          <cx:pt idx="44">0.00050303542443428599</cx:pt>
          <cx:pt idx="45">0.00043882892454347498</cx:pt>
          <cx:pt idx="46">0.0014608913497299099</cx:pt>
          <cx:pt idx="47">0.00063038672052389904</cx:pt>
          <cx:pt idx="48">0.0015283985131009101</cx:pt>
          <cx:pt idx="49">0.0016312881493129199</cx:pt>
          <cx:pt idx="50">5.6640432017916802e-05</cx:pt>
          <cx:pt idx="51">0.00014030194170047201</cx:pt>
          <cx:pt idx="52">-0.00086128060154982197</cx:pt>
          <cx:pt idx="53">-3.2594524071838199e-05</cx:pt>
          <cx:pt idx="54">-9.5333388396744498e-05</cx:pt>
          <cx:pt idx="55">-0.000230763391262715</cx:pt>
          <cx:pt idx="56">-7.1447148710897202e-05</cx:pt>
          <cx:pt idx="57">-0.00058928176480336103</cx:pt>
          <cx:pt idx="58">0.00013976554572040899</cx:pt>
          <cx:pt idx="59">-0.000307275889120062</cx:pt>
          <cx:pt idx="60">-0.00038111657287396</cx:pt>
          <cx:pt idx="61">0.00039337137551578302</cx:pt>
          <cx:pt idx="62">0.00035191820957931902</cx:pt>
          <cx:pt idx="63">0.00206719853544008</cx:pt>
          <cx:pt idx="64">0.0042435289722777001</cx:pt>
          <cx:pt idx="65">0.00274833808226785</cx:pt>
          <cx:pt idx="66">0.0075364053990946804</cx:pt>
          <cx:pt idx="67">0.013883304342465101</cx:pt>
          <cx:pt idx="68">0.014646473358601701</cx:pt>
          <cx:pt idx="69">0.0068561572137118103</cx:pt>
          <cx:pt idx="70">0.00883459081874843</cx:pt>
          <cx:pt idx="71">0.0128933848821306</cx:pt>
          <cx:pt idx="72">0.015915730030800601</cx:pt>
          <cx:pt idx="73">0.0130725109628409</cx:pt>
          <cx:pt idx="74">0.014918054964913101</cx:pt>
          <cx:pt idx="75">0.015603180052146001</cx:pt>
          <cx:pt idx="76">0.015488780263241299</cx:pt>
          <cx:pt idx="77">0.0138236516812132</cx:pt>
          <cx:pt idx="78">0.00694022202675635</cx:pt>
          <cx:pt idx="79">0.0015696309989770699</cx:pt>
          <cx:pt idx="80">-0.00098120605803414204</cx:pt>
          <cx:pt idx="81">-0.00018544823694737299</cx:pt>
          <cx:pt idx="82">-0.00058950780454743298</cx:pt>
          <cx:pt idx="83">0.00082318640319385802</cx:pt>
          <cx:pt idx="84">0.00035563170797343598</cx:pt>
          <cx:pt idx="85">0.000212451778428147</cx:pt>
          <cx:pt idx="86">-0.000565490035441772</cx:pt>
          <cx:pt idx="87">0.00081202911156907302</cx:pt>
          <cx:pt idx="88">-0.00032401593558211399</cx:pt>
          <cx:pt idx="89">0.00040480015905666999</cx:pt>
          <cx:pt idx="90">0.00255965974228317</cx:pt>
          <cx:pt idx="91">0.0061191613458205099</cx:pt>
          <cx:pt idx="92">0.010434996648757</cx:pt>
          <cx:pt idx="93">0.0103780534686759</cx:pt>
          <cx:pt idx="94">0.012833613670831599</cx:pt>
          <cx:pt idx="95">0.0072109590102526896</cx:pt>
          <cx:pt idx="96">0.01060954840825</cx:pt>
          <cx:pt idx="97">-0.0024232327478610101</cx:pt>
          <cx:pt idx="98">-0.0128682004842934</cx:pt>
          <cx:pt idx="99">-0.0062117580750827</cx:pt>
          <cx:pt idx="100">-0.0068230667121679097</cx:pt>
          <cx:pt idx="101">-0.0081096546322249694</cx:pt>
          <cx:pt idx="102">0.0301163720319747</cx:pt>
          <cx:pt idx="103">0.040167237959219199</cx:pt>
          <cx:pt idx="104">0.034856976472009998</cx:pt>
          <cx:pt idx="105">0.0281530697449691</cx:pt>
          <cx:pt idx="106">0.0205458090820477</cx:pt>
          <cx:pt idx="107">0.017185979887010198</cx:pt>
          <cx:pt idx="108">0.0075386857915511196</cx:pt>
          <cx:pt idx="109">-0.00082323746612434701</cx:pt>
          <cx:pt idx="110">-0.000387179171880043</cx:pt>
          <cx:pt idx="111">0.00012377441459054099</cx:pt>
          <cx:pt idx="112">0.000216424025607299</cx:pt>
          <cx:pt idx="113">-0.00056949354811946802</cx:pt>
          <cx:pt idx="114">2.1869887911960899e-05</cx:pt>
          <cx:pt idx="115">0.00013671781457917301</cx:pt>
          <cx:pt idx="116">0.0012084493082238101</cx:pt>
          <cx:pt idx="117">0.0052705256445019803</cx:pt>
          <cx:pt idx="118">0.0014424966961375</cx:pt>
          <cx:pt idx="119">0.0049378179750005904</cx:pt>
          <cx:pt idx="120">0.00033424745018911101</cx:pt>
          <cx:pt idx="121">0.0026926369601481702</cx:pt>
          <cx:pt idx="122">-0.0065268579611074502</cx:pt>
          <cx:pt idx="123">-0.0067466639285944001</cx:pt>
          <cx:pt idx="124">0.0149335897997312</cx:pt>
          <cx:pt idx="125">-0.016727404541818001</cx:pt>
          <cx:pt idx="126">0.00096433838862836996</cx:pt>
          <cx:pt idx="127">0.010293678529330301</cx:pt>
          <cx:pt idx="128">0.0083523464991323206</cx:pt>
          <cx:pt idx="129">0.0112642548803762</cx:pt>
          <cx:pt idx="130">0.0098272580448236207</cx:pt>
          <cx:pt idx="131">0.023799350898455401</cx:pt>
          <cx:pt idx="132">0.0110465465548446</cx:pt>
          <cx:pt idx="133">0.0141322367742833</cx:pt>
          <cx:pt idx="134">0.0211387864802546</cx:pt>
          <cx:pt idx="135">0.026221217402407699</cx:pt>
          <cx:pt idx="136">0.0078136715804087396</cx:pt>
          <cx:pt idx="137">-5.0978000593115399e-05</cx:pt>
          <cx:pt idx="138">4.9725900579666799e-05</cx:pt>
          <cx:pt idx="139">0.0012308401699961801</cx:pt>
          <cx:pt idx="140">-0.00050666852765874205</cx:pt>
          <cx:pt idx="141">-0.00061714753182752903</cx:pt>
          <cx:pt idx="142">-0.00035423232914422197</cx:pt>
          <cx:pt idx="143">-0.00055812410491647905</cx:pt>
          <cx:pt idx="144">-0.0023456569431252201</cx:pt>
          <cx:pt idx="145">-0.0070210540481022597</cx:pt>
          <cx:pt idx="146">-0.0114882371846556</cx:pt>
          <cx:pt idx="147">-0.0089337931104892798</cx:pt>
          <cx:pt idx="148">-0.032019917114205002</cx:pt>
          <cx:pt idx="149">-0.034862387231998603</cx:pt>
          <cx:pt idx="150">-0.081035355338960002</cx:pt>
          <cx:pt idx="151">-0.086054387769254406</cx:pt>
          <cx:pt idx="152">-0.039422033812687302</cx:pt>
          <cx:pt idx="153">-0.082233805229363799</cx:pt>
          <cx:pt idx="154">-0.073461507745139806</cx:pt>
          <cx:pt idx="155">-0.079409721323462995</cx:pt>
          <cx:pt idx="156">-0.016549853042647</cx:pt>
          <cx:pt idx="157">-0.010615801338660901</cx:pt>
          <cx:pt idx="158">-0.0442256819237739</cx:pt>
          <cx:pt idx="159">0.075749209231572898</cx:pt>
          <cx:pt idx="160">0.054749663326803102</cx:pt>
          <cx:pt idx="161">0.044353911040400297</cx:pt>
          <cx:pt idx="162">0.0391565870737349</cx:pt>
          <cx:pt idx="163">0.0368824453902672</cx:pt>
          <cx:pt idx="164">0.021492726616683899</cx:pt>
          <cx:pt idx="165">0.0131772325436558</cx:pt>
          <cx:pt idx="166">0.0067180545206102201</cx:pt>
          <cx:pt idx="167">0.00064744249747505</cx:pt>
          <cx:pt idx="168">-0.00028817745936886302</cx:pt>
          <cx:pt idx="169">-0.00093735862565095499</cx:pt>
          <cx:pt idx="170">-0.00084065156479479002</cx:pt>
          <cx:pt idx="171">-0.0023677172676481099</cx:pt>
          <cx:pt idx="172">-0.0093765505892208795</cx:pt>
          <cx:pt idx="173">-0.00542700173322129</cx:pt>
          <cx:pt idx="174">-0.026671204232474099</cx:pt>
          <cx:pt idx="175">-0.016424628649470599</cx:pt>
          <cx:pt idx="176">-0.0101324170887933</cx:pt>
          <cx:pt idx="177">-0.0502641305008521</cx:pt>
          <cx:pt idx="178">-0.080411803573069499</cx:pt>
          <cx:pt idx="179">-0.065655943771424599</cx:pt>
          <cx:pt idx="180">-0.038997969143370101</cx:pt>
          <cx:pt idx="181">-0.087201682986417201</cx:pt>
          <cx:pt idx="182">-0.066059742190103798</cx:pt>
          <cx:pt idx="183">-0.0702496006904368</cx:pt>
          <cx:pt idx="184">-0.079410919327759594</cx:pt>
          <cx:pt idx="185">-0.050527595276522598</cx:pt>
          <cx:pt idx="186">-0.043742846172049099</cx:pt>
          <cx:pt idx="187">0.053283826790429298</cx:pt>
          <cx:pt idx="188">0.027834985177674899</cx:pt>
          <cx:pt idx="189">-0.011845202865370399</cx:pt>
          <cx:pt idx="190">0.0276849480276877</cx:pt>
          <cx:pt idx="191">0.059910154886539398</cx:pt>
          <cx:pt idx="192">0.0439025072694759</cx:pt>
          <cx:pt idx="193">0.033864070766939203</cx:pt>
          <cx:pt idx="194">0.0075438688039237501</cx:pt>
          <cx:pt idx="195">0.00068820908113505805</cx:pt>
          <cx:pt idx="196">0.00073288126351935001</cx:pt>
          <cx:pt idx="197">-0.0011969198825638201</cx:pt>
          <cx:pt idx="198">-0.0089987184888517292</cx:pt>
          <cx:pt idx="199">-0.016179561293803699</cx:pt>
          <cx:pt idx="200">-0.0094584166598027809</cx:pt>
          <cx:pt idx="201">0.00322424031386301</cx:pt>
          <cx:pt idx="202">-0.041949947422779202</cx:pt>
          <cx:pt idx="203">-0.041377526592825398</cx:pt>
          <cx:pt idx="204">-0.031651737989758399</cx:pt>
          <cx:pt idx="205">-0.039625917907874897</cx:pt>
          <cx:pt idx="206">-0.018340328738787499</cx:pt>
          <cx:pt idx="207">-0.0268121720194247</cx:pt>
          <cx:pt idx="208">-0.00036112862615173599</cx:pt>
          <cx:pt idx="209">-0.0116440136859669</cx:pt>
          <cx:pt idx="210">-0.0050945293871918797</cx:pt>
          <cx:pt idx="211">0.015988149120569201</cx:pt>
          <cx:pt idx="212">-0.061384219661728301</cx:pt>
          <cx:pt idx="213">-0.066586922720754504</cx:pt>
          <cx:pt idx="214">-0.0089998200665524601</cx:pt>
          <cx:pt idx="215">-0.0047058872244802197</cx:pt>
          <cx:pt idx="216">-0.025500483175270199</cx:pt>
          <cx:pt idx="217">0.0455167548551648</cx:pt>
          <cx:pt idx="218">0.0631797137410052</cx:pt>
          <cx:pt idx="219">0.062214117885982398</cx:pt>
          <cx:pt idx="220">0.047926868205731499</cx:pt>
          <cx:pt idx="221">0.029566456955765801</cx:pt>
          <cx:pt idx="222">0.0111576675002477</cx:pt>
          <cx:pt idx="223">-0.00042647915804125798</cx:pt>
          <cx:pt idx="224">-0.000437360421352216</cx:pt>
          <cx:pt idx="225">-0.00058869052907270503</cx:pt>
          <cx:pt idx="226">-0.00429229225070817</cx:pt>
          <cx:pt idx="227">-0.0067638578147294001</cx:pt>
          <cx:pt idx="228">-0.0097246891593129308</cx:pt>
          <cx:pt idx="229">-0.0064148408995419997</cx:pt>
          <cx:pt idx="230">-0.0153865129527534</cx:pt>
          <cx:pt idx="231">-0.00114919372993501</cx:pt>
          <cx:pt idx="232">-0.0201136424462625</cx:pt>
          <cx:pt idx="233">0.014331840149523699</cx:pt>
          <cx:pt idx="234">-0.0095915116509059199</cx:pt>
          <cx:pt idx="235">-0.059543715139827501</cx:pt>
          <cx:pt idx="236">-0.031022257914054101</cx:pt>
          <cx:pt idx="237">-0.016707902986148802</cx:pt>
          <cx:pt idx="238">0.022180439755426402</cx:pt>
          <cx:pt idx="239">0.021252169890827701</cx:pt>
          <cx:pt idx="240">8.9097817374079896e-05</cx:pt>
          <cx:pt idx="241">0.0180259680849989</cx:pt>
          <cx:pt idx="242">0.0119769653675579</cx:pt>
          <cx:pt idx="243">0.026669630254223399</cx:pt>
          <cx:pt idx="244">0.013459753927020699</cx:pt>
          <cx:pt idx="245">0.057655292916038797</cx:pt>
          <cx:pt idx="246">0.0470432314735151</cx:pt>
          <cx:pt idx="247">0.042065550593397297</cx:pt>
          <cx:pt idx="248">0.042780352493718303</cx:pt>
          <cx:pt idx="249">0.026876853091363902</cx:pt>
          <cx:pt idx="250">0.0096138544222492996</cx:pt>
          <cx:pt idx="251">0.00085677496674351199</cx:pt>
          <cx:pt idx="252">0.00054807071099682305</cx:pt>
          <cx:pt idx="253">-0.00247795232025409</cx:pt>
          <cx:pt idx="254">0.0024895442141936101</cx:pt>
          <cx:pt idx="255">0.0058933522792354101</cx:pt>
          <cx:pt idx="256">-0.010570628115123999</cx:pt>
          <cx:pt idx="257">-0.018479433315194999</cx:pt>
          <cx:pt idx="258">-0.0079974520049601507</cx:pt>
          <cx:pt idx="259">0.018794250824695401</cx:pt>
          <cx:pt idx="260">0.031798176180672301</cx:pt>
          <cx:pt idx="261">0.048766150589419598</cx:pt>
          <cx:pt idx="262">-0.026314328732399899</cx:pt>
          <cx:pt idx="263">-0.0302357452969453</cx:pt>
          <cx:pt idx="264">-0.118163928232523</cx:pt>
          <cx:pt idx="265">-0.10279730001844301</cx:pt>
          <cx:pt idx="266">-0.075172937625865799</cx:pt>
          <cx:pt idx="267">-0.0298088754034436</cx:pt>
          <cx:pt idx="268">0.054565987221440203</cx:pt>
          <cx:pt idx="269">0.090306047406871703</cx:pt>
          <cx:pt idx="270">0.063196845928894796</cx:pt>
          <cx:pt idx="271">0.059603751835975702</cx:pt>
          <cx:pt idx="272">0.054069964816939903</cx:pt>
          <cx:pt idx="273">0.049648060663609501</cx:pt>
          <cx:pt idx="274">0.0526874718399487</cx:pt>
          <cx:pt idx="275">0.052633897047910903</cx:pt>
          <cx:pt idx="276">0.0448257248019681</cx:pt>
          <cx:pt idx="277">0.0137983455424867</cx:pt>
          <cx:pt idx="278">-0.0052689003053140396</cx:pt>
          <cx:pt idx="279">-0.020194587784448902</cx:pt>
          <cx:pt idx="280">0.00010595634549796401</cx:pt>
          <cx:pt idx="281">-0.0019236394549104099</cx:pt>
          <cx:pt idx="282">-0.0026036389136108499</cx:pt>
          <cx:pt idx="283">-0.0037769686273840201</cx:pt>
          <cx:pt idx="284">0.0072205910325202696</cx:pt>
          <cx:pt idx="285">0.0030386623683442801</cx:pt>
          <cx:pt idx="286">-0.0098042751112268692</cx:pt>
          <cx:pt idx="287">0.0216534310729651</cx:pt>
          <cx:pt idx="288">0.029342561486049901</cx:pt>
          <cx:pt idx="289">0.0228365321205037</cx:pt>
          <cx:pt idx="290">0.0082663750732166908</cx:pt>
          <cx:pt idx="291">-0.020699851121873301</cx:pt>
          <cx:pt idx="292">-0.0200581882307059</cx:pt>
          <cx:pt idx="293">-0.114578733669707</cx:pt>
          <cx:pt idx="294">-0.114994802616461</cx:pt>
          <cx:pt idx="295">-0.083882803757044405</cx:pt>
          <cx:pt idx="296">-0.057521379113928899</cx:pt>
          <cx:pt idx="297">0.0455682653655037</cx:pt>
          <cx:pt idx="298">0.058521264431206602</cx:pt>
          <cx:pt idx="299">0.022503279721934</cx:pt>
          <cx:pt idx="300">0.0067422296570949398</cx:pt>
          <cx:pt idx="301">0.026605680526627699</cx:pt>
          <cx:pt idx="302">0.017421521037830501</cx:pt>
          <cx:pt idx="303">0.029007579026351999</cx:pt>
          <cx:pt idx="304">0.0024448916440420699</cx:pt>
          <cx:pt idx="305">-0.013755693417333299</cx:pt>
          <cx:pt idx="306">-0.0054538878316633599</cx:pt>
          <cx:pt idx="307">-0.0054313742363131801</cx:pt>
          <cx:pt idx="308">-7.0264971702576994e-05</cx:pt>
          <cx:pt idx="309">-0.0022994169860234</cx:pt>
          <cx:pt idx="310">-0.0116538678251544</cx:pt>
          <cx:pt idx="311">-0.0089733141565149308</cx:pt>
          <cx:pt idx="312">0.0079125012474414204</cx:pt>
          <cx:pt idx="313">0.0126707597561756</cx:pt>
          <cx:pt idx="314">0.015681095889893099</cx:pt>
          <cx:pt idx="315">-0.0151311624152831</cx:pt>
          <cx:pt idx="316">-0.030111199516421602</cx:pt>
          <cx:pt idx="317">-0.0096924764816721104</cx:pt>
          <cx:pt idx="318">-0.029292746124353199</cx:pt>
          <cx:pt idx="319">-0.064120874448098206</cx:pt>
          <cx:pt idx="320">-0.0075448005069160698</cx:pt>
          <cx:pt idx="321">-0.0070973888534555402</cx:pt>
          <cx:pt idx="322">-0.031194173024601798</cx:pt>
          <cx:pt idx="323">-0.090874526091773197</cx:pt>
          <cx:pt idx="324">-0.099664628644941897</cx:pt>
          <cx:pt idx="325">-0.023332826664202399</cx:pt>
          <cx:pt idx="326">0.0091060739066097796</cx:pt>
          <cx:pt idx="327">-0.0087642020721683898</cx:pt>
          <cx:pt idx="328">-0.042374487245092997</cx:pt>
          <cx:pt idx="329">-0.032826024792458303</cx:pt>
          <cx:pt idx="330">-0.045798016819852697</cx:pt>
          <cx:pt idx="331">0.00096830525220255195</cx:pt>
          <cx:pt idx="332">0.016081633599637501</cx:pt>
          <cx:pt idx="333">0.0093987024237666607</cx:pt>
          <cx:pt idx="334">0.0061396043192789903</cx:pt>
          <cx:pt idx="335">-0.00199006624500184</cx:pt>
          <cx:pt idx="336">0.00023393004649505301</cx:pt>
          <cx:pt idx="337">-0.0012254455602613401</cx:pt>
          <cx:pt idx="338">-0.0043639321080975397</cx:pt>
          <cx:pt idx="339">0.0091490579782136008</cx:pt>
          <cx:pt idx="340">-0.00097437804210455197</cx:pt>
          <cx:pt idx="341">-0.0016273088787663399</cx:pt>
          <cx:pt idx="342">0.048357035640523099</cx:pt>
          <cx:pt idx="343">0.030900740644832499</cx:pt>
          <cx:pt idx="344">-0.010758821034212</cx:pt>
          <cx:pt idx="345">-0.018711921805189699</cx:pt>
          <cx:pt idx="346">-0.0146328581011019</cx:pt>
          <cx:pt idx="347">0.0130583317395279</cx:pt>
          <cx:pt idx="348">0.120328951454548</cx:pt>
          <cx:pt idx="349">0.14141744888156699</cx:pt>
          <cx:pt idx="350">0.032842547990139498</cx:pt>
          <cx:pt idx="351">-0.0614464322844962</cx:pt>
          <cx:pt idx="352">-0.058826075175909903</cx:pt>
          <cx:pt idx="353">-0.0231048106127624</cx:pt>
          <cx:pt idx="354">-0.0609492490984695</cx:pt>
          <cx:pt idx="355">-0.031420055501430198</cx:pt>
          <cx:pt idx="356">-0.046539290886425402</cx:pt>
          <cx:pt idx="357">-0.025967903340347199</cx:pt>
          <cx:pt idx="358">-0.041847945102451899</cx:pt>
          <cx:pt idx="359">0.011540627461487299</cx:pt>
          <cx:pt idx="360">0.014385382405812899</cx:pt>
          <cx:pt idx="361">-0.0131011028858067</cx:pt>
          <cx:pt idx="362">-0.0098682097997845903</cx:pt>
          <cx:pt idx="363">-0.00565274636393053</cx:pt>
          <cx:pt idx="364">1.0460269840118699e-05</cx:pt>
          <cx:pt idx="365">-0.0011024575171970901</cx:pt>
          <cx:pt idx="366">-0.0020810155782006899</cx:pt>
          <cx:pt idx="367">0.0051801940685528196</cx:pt>
          <cx:pt idx="368">-0.024177998791955101</cx:pt>
          <cx:pt idx="369">-0.0084177806362002294</cx:pt>
          <cx:pt idx="370">0.061437109730603998</cx:pt>
          <cx:pt idx="371">0.080869540484604402</cx:pt>
          <cx:pt idx="372">0.10332208601943101</cx:pt>
          <cx:pt idx="373">0.081459502146350907</cx:pt>
          <cx:pt idx="374">-0.0013471891422455601</cx:pt>
          <cx:pt idx="375">0.061259725647780303</cx:pt>
          <cx:pt idx="376">0.126238896292898</cx:pt>
          <cx:pt idx="377">0.075827625535662996</cx:pt>
          <cx:pt idx="378">0.0578098434610885</cx:pt>
          <cx:pt idx="379">0.028639807977728599</cx:pt>
          <cx:pt idx="380">-0.053623467610255403</cx:pt>
          <cx:pt idx="381">-0.0598778278488932</cx:pt>
          <cx:pt idx="382">-0.0341402909189343</cx:pt>
          <cx:pt idx="383">-0.0328237263146684</cx:pt>
          <cx:pt idx="384">-0.084939191985985998</cx:pt>
          <cx:pt idx="385">-0.083359219288163103</cx:pt>
          <cx:pt idx="386">-0.051174944376620901</cx:pt>
          <cx:pt idx="387">-0.0304270756818961</cx:pt>
          <cx:pt idx="388">-0.027270345670677799</cx:pt>
          <cx:pt idx="389">-0.023579736674115701</cx:pt>
          <cx:pt idx="390">-0.0073499880880418898</cx:pt>
          <cx:pt idx="391">-0.000490342580358613</cx:pt>
          <cx:pt idx="392">-0.00030133696680243599</cx:pt>
          <cx:pt idx="393">0.000170740158908331</cx:pt>
          <cx:pt idx="394">-0.0021199640416445301</cx:pt>
          <cx:pt idx="395">-0.0039206725058349304</cx:pt>
          <cx:pt idx="396">-0.018833370375254701</cx:pt>
          <cx:pt idx="397">0.0124186988662619</cx:pt>
          <cx:pt idx="398">0.058379101923867201</cx:pt>
          <cx:pt idx="399">0.067601016237021999</cx:pt>
          <cx:pt idx="400">0.097142405137398996</cx:pt>
          <cx:pt idx="401">0.049178238782884</cx:pt>
          <cx:pt idx="402">0.038455528236823897</cx:pt>
          <cx:pt idx="403">0.0528643475299998</cx:pt>
          <cx:pt idx="404">0.025034376596659299</cx:pt>
          <cx:pt idx="405">0.043328509382462299</cx:pt>
          <cx:pt idx="406">0.10540845509416499</cx:pt>
          <cx:pt idx="407">0.011690982572780799</cx:pt>
          <cx:pt idx="408">-0.0026057031220827298</cx:pt>
          <cx:pt idx="409">-0.011902083446545199</cx:pt>
          <cx:pt idx="410">-0.077072241469939698</cx:pt>
          <cx:pt idx="411">-0.107942752999696</cx:pt>
          <cx:pt idx="412">-0.14029159803118799</cx:pt>
          <cx:pt idx="413">-0.106000796940738</cx:pt>
          <cx:pt idx="414">-0.059522633783281799</cx:pt>
          <cx:pt idx="415">-0.063115908590513706</cx:pt>
          <cx:pt idx="416">-0.032141248773402901</cx:pt>
          <cx:pt idx="417">-0.016298140956847701</cx:pt>
          <cx:pt idx="418">-0.0045714464961160396</cx:pt>
          <cx:pt idx="419">0.00021224009151235801</cx:pt>
          <cx:pt idx="420">0.000462233638942013</cx:pt>
          <cx:pt idx="421">-9.7764692573346296e-05</cx:pt>
          <cx:pt idx="422">0.00235451172314967</cx:pt>
          <cx:pt idx="423">-0.0040165809442813203</cx:pt>
          <cx:pt idx="424">-0.0247662578073834</cx:pt>
          <cx:pt idx="425">-0.0155621565179436</cx:pt>
          <cx:pt idx="426">0.0082442075382138796</cx:pt>
          <cx:pt idx="427">0.040106501210688497</cx:pt>
          <cx:pt idx="428">0.021974039387940899</cx:pt>
          <cx:pt idx="429">0.020805115849243501</cx:pt>
          <cx:pt idx="430">0.023704682270479199</cx:pt>
          <cx:pt idx="431">-0.0079250403257164204</cx:pt>
          <cx:pt idx="432">0.0071715496437071199</cx:pt>
          <cx:pt idx="433">0.069801116585477205</cx:pt>
          <cx:pt idx="434">0.12587108415234399</cx:pt>
          <cx:pt idx="435">-0.036664776134496202</cx:pt>
          <cx:pt idx="436">-0.011881355693272901</cx:pt>
          <cx:pt idx="437">-0.059265822763671698</cx:pt>
          <cx:pt idx="438">-0.0905405679405549</cx:pt>
          <cx:pt idx="439">-0.14988797192464301</cx:pt>
          <cx:pt idx="440">-0.151250802214451</cx:pt>
          <cx:pt idx="441">-0.118672674445111</cx:pt>
          <cx:pt idx="442">-0.064613579752009195</cx:pt>
          <cx:pt idx="443">-0.041843604196648301</cx:pt>
          <cx:pt idx="444">-0.026488059559792301</cx:pt>
          <cx:pt idx="445">-0.011006477115525101</cx:pt>
          <cx:pt idx="446">-0.0048928008571942801</cx:pt>
          <cx:pt idx="447">-0.0016093911222237699</cx:pt>
          <cx:pt idx="448">-0.00026799132353720601</cx:pt>
          <cx:pt idx="449">-0.00041632574801242798</cx:pt>
          <cx:pt idx="450">-0.00028559214480640101</cx:pt>
          <cx:pt idx="451">-0.0060943942087372397</cx:pt>
          <cx:pt idx="452">-0.031755361788764001</cx:pt>
          <cx:pt idx="453">-0.030128775697823702</cx:pt>
          <cx:pt idx="454">-0.044765034205404203</cx:pt>
          <cx:pt idx="455">-0.0501514848871705</cx:pt>
          <cx:pt idx="456">-0.078999006430432506</cx:pt>
          <cx:pt idx="457">-0.0105210860095061</cx:pt>
          <cx:pt idx="458">0.00041003895688318699</cx:pt>
          <cx:pt idx="459">-0.0076158663597121201</cx:pt>
          <cx:pt idx="460">-0.00062699530338328105</cx:pt>
          <cx:pt idx="461">0.062046089590384899</cx:pt>
          <cx:pt idx="462">0.093190341879228894</cx:pt>
          <cx:pt idx="463">0.014289567737564599</cx:pt>
          <cx:pt idx="464">-0.018281733905777899</cx:pt>
          <cx:pt idx="465">-0.057790096578781001</cx:pt>
          <cx:pt idx="466">-0.0447295544928136</cx:pt>
          <cx:pt idx="467">-0.103862632950159</cx:pt>
          <cx:pt idx="468">-0.13153645808669101</cx:pt>
          <cx:pt idx="469">-0.090573223939781303</cx:pt>
          <cx:pt idx="470">-0.061882584317994697</cx:pt>
          <cx:pt idx="471">-0.035279426887925</cx:pt>
          <cx:pt idx="472">-0.014261389901256499</cx:pt>
          <cx:pt idx="473">-0.011498114613089701</cx:pt>
          <cx:pt idx="474">-0.0088267463893684905</cx:pt>
          <cx:pt idx="475">-0.00315732877793445</cx:pt>
          <cx:pt idx="476">8.6131522994098203e-05</cx:pt>
          <cx:pt idx="477">0.00062090999751869102</cx:pt>
          <cx:pt idx="478">-0.0021866643557486702</cx:pt>
          <cx:pt idx="479">-0.010853660198876</cx:pt>
          <cx:pt idx="480">-0.0290867468592814</cx:pt>
          <cx:pt idx="481">-0.0289424651672762</cx:pt>
          <cx:pt idx="482">-0.040281730005473602</cx:pt>
          <cx:pt idx="483">-0.068940748007146405</cx:pt>
          <cx:pt idx="484">-0.070024998550920398</cx:pt>
          <cx:pt idx="485">-0.045559086536683002</cx:pt>
          <cx:pt idx="486">0.013772898243607201</cx:pt>
          <cx:pt idx="487">0.0288823019221017</cx:pt>
          <cx:pt idx="488">-0.025114823452460099</cx:pt>
          <cx:pt idx="489">0.0101022786402806</cx:pt>
          <cx:pt idx="490">0.0861076841053455</cx:pt>
          <cx:pt idx="491">-0.023081335125863099</cx:pt>
          <cx:pt idx="492">0.0225794856884057</cx:pt>
          <cx:pt idx="493">-0.038278573840816697</cx:pt>
          <cx:pt idx="494">-0.015503944937796501</cx:pt>
          <cx:pt idx="495">-0.042950368331075101</cx:pt>
          <cx:pt idx="496">-0.048290497232716299</cx:pt>
          <cx:pt idx="497">-0.0382865500970744</cx:pt>
          <cx:pt idx="498">-0.038498675606953803</cx:pt>
          <cx:pt idx="499">-0.0288532012596458</cx:pt>
          <cx:pt idx="500">-0.016348033498843399</cx:pt>
          <cx:pt idx="501">-0.021528539852678202</cx:pt>
          <cx:pt idx="502">-0.0081718769125371793</cx:pt>
          <cx:pt idx="503">-0.00054286631985988698</cx:pt>
          <cx:pt idx="504">-0.00024998192815125001</cx:pt>
          <cx:pt idx="505">-6.2147005147570494e-05</cx:pt>
          <cx:pt idx="506">-0.0026758111851338299</cx:pt>
          <cx:pt idx="507">-0.0170034256423485</cx:pt>
          <cx:pt idx="508">-0.032481841563435601</cx:pt>
          <cx:pt idx="509">-0.024735468948420301</cx:pt>
          <cx:pt idx="510">-0.0334866412284597</cx:pt>
          <cx:pt idx="511">-0.079123682537109705</cx:pt>
          <cx:pt idx="512">-0.072969308014548095</cx:pt>
          <cx:pt idx="513">-0.0228408852136869</cx:pt>
          <cx:pt idx="514">0.026470853866306598</cx:pt>
          <cx:pt idx="515">-0.021625006230115901</cx:pt>
          <cx:pt idx="516">-0.047121731104232602</cx:pt>
          <cx:pt idx="517">0.00572923602845434</cx:pt>
          <cx:pt idx="518">0.018589700339846301</cx:pt>
          <cx:pt idx="519">-0.0039730030208520398</cx:pt>
          <cx:pt idx="520">0.020286714409818</cx:pt>
          <cx:pt idx="521">0.024368631036956499</cx:pt>
          <cx:pt idx="522">-0.012148650285195401</cx:pt>
          <cx:pt idx="523">0.0090134971384872292</cx:pt>
          <cx:pt idx="524">0.0107841739675911</cx:pt>
          <cx:pt idx="525">-0.031015709776038101</cx:pt>
          <cx:pt idx="526">-0.0380887444121632</cx:pt>
          <cx:pt idx="527">-0.033415244304677301</cx:pt>
          <cx:pt idx="528">-0.0024699185424317698</cx:pt>
          <cx:pt idx="529">-0.0057636434483444004</cx:pt>
          <cx:pt idx="530">-0.0030578744131350899</cx:pt>
          <cx:pt idx="531">0.00033177916786680703</cx:pt>
          <cx:pt idx="532">-0.00023865173597318901</cx:pt>
          <cx:pt idx="533">-0.00057467368240057305</cx:pt>
          <cx:pt idx="534">-0.0037152181932695199</cx:pt>
          <cx:pt idx="535">-0.020215579223096601</cx:pt>
          <cx:pt idx="536">-0.039541631090641897</cx:pt>
          <cx:pt idx="537">-0.037939308907126802</cx:pt>
          <cx:pt idx="538">-0.043095849972384803</cx:pt>
          <cx:pt idx="539">-0.085903170418390198</cx:pt>
          <cx:pt idx="540">-0.0514229830188766</cx:pt>
          <cx:pt idx="541">-0.0092373698627835708</cx:pt>
          <cx:pt idx="542">0.0027440289927777501</cx:pt>
          <cx:pt idx="543">-0.046004091634723403</cx:pt>
          <cx:pt idx="544">-0.060354176740140902</cx:pt>
          <cx:pt idx="545">0.010211598272603</cx:pt>
          <cx:pt idx="546">0.042841779158119403</cx:pt>
          <cx:pt idx="547">0.038446591613360802</cx:pt>
          <cx:pt idx="548">0.052909441141513698</cx:pt>
          <cx:pt idx="549">0.063356340926010404</cx:pt>
          <cx:pt idx="550">0.0177419666024153</cx:pt>
          <cx:pt idx="551">0.0088678519875075995</cx:pt>
          <cx:pt idx="552">0.017737066319641399</cx:pt>
          <cx:pt idx="553">-0.0268994498014699</cx:pt>
          <cx:pt idx="554">-0.0091364067595097308</cx:pt>
          <cx:pt idx="555">0.0070310208345455202</cx:pt>
          <cx:pt idx="556">0.016459677842352999</cx:pt>
          <cx:pt idx="557">-0.00043609720821825501</cx:pt>
          <cx:pt idx="558">-0.0022345638086513999</cx:pt>
          <cx:pt idx="559">9.9132434087562105e-05</cx:pt>
          <cx:pt idx="560">-0.000185979017856816</cx:pt>
          <cx:pt idx="561">-0.00035791045892876399</cx:pt>
          <cx:pt idx="562">-0.0019006110082946</cx:pt>
          <cx:pt idx="563">-0.018159850033669399</cx:pt>
          <cx:pt idx="564">-0.045534920258748002</cx:pt>
          <cx:pt idx="565">-0.0334552777747767</cx:pt>
          <cx:pt idx="566">-0.038891455504410297</cx:pt>
          <cx:pt idx="567">-0.045622080555176601</cx:pt>
          <cx:pt idx="568">-0.027338902649258701</cx:pt>
          <cx:pt idx="569">-0.020476612884992501</cx:pt>
          <cx:pt idx="570">0.0111366494688369</cx:pt>
          <cx:pt idx="571">0.0235477078297225</cx:pt>
          <cx:pt idx="572">-0.010534135739163199</cx:pt>
          <cx:pt idx="573">-0.044579328721645599</cx:pt>
          <cx:pt idx="574">-0.0048795749144348996</cx:pt>
          <cx:pt idx="575">0.0689281427039133</cx:pt>
          <cx:pt idx="576">0.058174029623921403</cx:pt>
          <cx:pt idx="577">0.049540547984466297</cx:pt>
          <cx:pt idx="578">0.029682679254877799</cx:pt>
          <cx:pt idx="579">0.011658661168890401</cx:pt>
          <cx:pt idx="580">0.00378367375543969</cx:pt>
          <cx:pt idx="581">0.0064064477088756804</cx:pt>
          <cx:pt idx="582">0.025391552726404198</cx:pt>
          <cx:pt idx="583">0.0087340485684284305</cx:pt>
          <cx:pt idx="584">0.0027692464531688999</cx:pt>
          <cx:pt idx="585">-0.0024131401720406801</cx:pt>
          <cx:pt idx="586">-0.00076395742142089005</cx:pt>
          <cx:pt idx="587">0.00052822180762865996</cx:pt>
          <cx:pt idx="588">-0.00101182781414388</cx:pt>
          <cx:pt idx="589">0.00021682883082864399</cx:pt>
          <cx:pt idx="590">-2.93814509427347e-05</cx:pt>
          <cx:pt idx="591">-0.0096099088659479595</cx:pt>
          <cx:pt idx="592">-0.024607897557962399</cx:pt>
          <cx:pt idx="593">-0.0146833323010035</cx:pt>
          <cx:pt idx="594">0.0021124808237678499</cx:pt>
          <cx:pt idx="595">0.014768133499871199</cx:pt>
          <cx:pt idx="596">-0.013285796177173801</cx:pt>
          <cx:pt idx="597">-0.0044459515373274101</cx:pt>
          <cx:pt idx="598">-0.037926286233238599</cx:pt>
          <cx:pt idx="599">0.037987383868243199</cx:pt>
          <cx:pt idx="600">0.0085426927182678299</cx:pt>
          <cx:pt idx="601">0.035275511867000599</cx:pt>
          <cx:pt idx="602">0.0175906457727989</cx:pt>
          <cx:pt idx="603">0.083713563812153599</cx:pt>
          <cx:pt idx="604">0.064395112150391107</cx:pt>
          <cx:pt idx="605">0.081621939340441096</cx:pt>
          <cx:pt idx="606">0.0338737997148457</cx:pt>
          <cx:pt idx="607">0.018297600887395099</cx:pt>
          <cx:pt idx="608">0.028213259211304201</cx:pt>
          <cx:pt idx="609">0.039691729560100399</cx:pt>
          <cx:pt idx="610">0.049948416859459999</cx:pt>
          <cx:pt idx="611">0.0025553296423105202</cx:pt>
          <cx:pt idx="612">-0.0043685110067049901</cx:pt>
          <cx:pt idx="613">-0.0011371184333184201</cx:pt>
          <cx:pt idx="614">9.3189334340995094e-05</cx:pt>
          <cx:pt idx="615">-0.000129090431604324</cx:pt>
          <cx:pt idx="616">-0.00040534095435277602</cx:pt>
          <cx:pt idx="617">0.00074154497092727002</cx:pt>
          <cx:pt idx="618">-0.00117725445554831</cx:pt>
          <cx:pt idx="619">-0.0047378963950413799</cx:pt>
          <cx:pt idx="620">-0.0028483967661144301</cx:pt>
          <cx:pt idx="621">-0.000598686221347951</cx:pt>
          <cx:pt idx="622">0.0135351969740788</cx:pt>
          <cx:pt idx="623">0.028549639175765099</cx:pt>
          <cx:pt idx="624">-0.018191942930658699</cx:pt>
          <cx:pt idx="625">0.0010050687517803201</cx:pt>
          <cx:pt idx="626">-0.0189778084591102</cx:pt>
          <cx:pt idx="627">0.038853653227336402</cx:pt>
          <cx:pt idx="628">-0.00366540087262061</cx:pt>
          <cx:pt idx="629">0.053554403742429903</cx:pt>
          <cx:pt idx="630">0.035267051765580502</cx:pt>
          <cx:pt idx="631">0.069182495282056694</cx:pt>
          <cx:pt idx="632">0.055734047323394299</cx:pt>
          <cx:pt idx="633">0.060371489273679101</cx:pt>
          <cx:pt idx="634">0.0624269322381217</cx:pt>
          <cx:pt idx="635">0.0669747257069708</cx:pt>
          <cx:pt idx="636">0.055906952717557898</cx:pt>
          <cx:pt idx="637">0.057158367912018303</cx:pt>
          <cx:pt idx="638">0.029304653586110601</cx:pt>
          <cx:pt idx="639">-0.010108354534723101</cx:pt>
          <cx:pt idx="640">-0.00132801869527241</cx:pt>
          <cx:pt idx="641">-0.00098859408708782889</cx:pt>
          <cx:pt idx="642">-0.00098013129829660202</cx:pt>
          <cx:pt idx="643">0.00073488473302241902</cx:pt>
          <cx:pt idx="644">-0.00015522354440669799</cx:pt>
          <cx:pt idx="645">0.00062363713808273895</cx:pt>
          <cx:pt idx="646">-0.00028996297466000499</cx:pt>
          <cx:pt idx="647">-0.0025029500081071802</cx:pt>
          <cx:pt idx="648">-0.00123280653357914</cx:pt>
          <cx:pt idx="649">-0.018810577479302801</cx:pt>
          <cx:pt idx="650">-0.021290976469645999</cx:pt>
          <cx:pt idx="651">-0.018589221584528599</cx:pt>
          <cx:pt idx="652">-0.0096020654706682196</cx:pt>
          <cx:pt idx="653">0.0069392459713149401</cx:pt>
          <cx:pt idx="654">-0.0200176326755554</cx:pt>
          <cx:pt idx="655">0.019911952564890999</cx:pt>
          <cx:pt idx="656">0.031973555278809802</cx:pt>
          <cx:pt idx="657">0.0499931230053796</cx:pt>
          <cx:pt idx="658">0.014631910930447399</cx:pt>
          <cx:pt idx="659">0.026962379734655401</cx:pt>
          <cx:pt idx="660">0.061741499792622397</cx:pt>
          <cx:pt idx="661">0.060144225091976797</cx:pt>
          <cx:pt idx="662">0.081594326880170695</cx:pt>
          <cx:pt idx="663">0.066933780716247102</cx:pt>
          <cx:pt idx="664">0.051849665668399401</cx:pt>
          <cx:pt idx="665">0.0312176581039725</cx:pt>
          <cx:pt idx="666">0.010018096595133299</cx:pt>
          <cx:pt idx="667">-0.0091642594046698993</cx:pt>
          <cx:pt idx="668">-0.0058643924880856296</cx:pt>
          <cx:pt idx="669">-0.00069612964658629902</cx:pt>
          <cx:pt idx="670">-0.0011658694375773701</cx:pt>
          <cx:pt idx="671">-0.00026055628384645801</cx:pt>
          <cx:pt idx="672">-0.00034336414494920398</cx:pt>
          <cx:pt idx="673">0.00061837390071262804</cx:pt>
          <cx:pt idx="674">-0.000120674241380398</cx:pt>
          <cx:pt idx="675">-0.0010237772481544</cx:pt>
          <cx:pt idx="676">-0.0136024186687201</cx:pt>
          <cx:pt idx="677">-0.0357430958739159</cx:pt>
          <cx:pt idx="678">-0.046857989422962397</cx:pt>
          <cx:pt idx="679">-0.042827315488647003</cx:pt>
          <cx:pt idx="680">-0.014257286011419399</cx:pt>
          <cx:pt idx="681">0.067175260771385206</cx:pt>
          <cx:pt idx="682">0.04329447409889</cx:pt>
          <cx:pt idx="683">0.068365289950613306</cx:pt>
          <cx:pt idx="684">0.025672930268392801</cx:pt>
          <cx:pt idx="685">-0.036144602303728603</cx:pt>
          <cx:pt idx="686">-0.028252056887618799</cx:pt>
          <cx:pt idx="687">-0.0424897006120806</cx:pt>
          <cx:pt idx="688">0.0091855506967996308</cx:pt>
          <cx:pt idx="689">0.00240076154614854</cx:pt>
          <cx:pt idx="690">0.041221150253444597</cx:pt>
          <cx:pt idx="691">0.029684292945617901</cx:pt>
          <cx:pt idx="692">0.0074703016309557498</cx:pt>
          <cx:pt idx="693">0.0015060833320231801</cx:pt>
          <cx:pt idx="694">-0.0061021611852767098</cx:pt>
          <cx:pt idx="695">-0.0070104390819045199</cx:pt>
          <cx:pt idx="696">-0.000851615895118059</cx:pt>
          <cx:pt idx="697">-0.000114010977390763</cx:pt>
          <cx:pt idx="698">-0.00029544985168069898</cx:pt>
          <cx:pt idx="699">-0.00018801964854883599</cx:pt>
          <cx:pt idx="700">-0.00053149101770854398</cx:pt>
          <cx:pt idx="701">0.000227934398479671</cx:pt>
          <cx:pt idx="702">0.00053879141635798796</cx:pt>
          <cx:pt idx="703">-0.00085929309333138203</cx:pt>
          <cx:pt idx="704">-0.016054747206508301</cx:pt>
          <cx:pt idx="705">-0.026961555976147501</cx:pt>
          <cx:pt idx="706">-0.029862886960051498</cx:pt>
          <cx:pt idx="707">-0.045617814935592298</cx:pt>
          <cx:pt idx="708">-0.031379739124210999</cx:pt>
          <cx:pt idx="709">0.0085521126492690003</cx:pt>
          <cx:pt idx="710">0.031160539801109399</cx:pt>
          <cx:pt idx="711">-0.022242206318688701</cx:pt>
          <cx:pt idx="712">-0.0048729295796746501</cx:pt>
          <cx:pt idx="713">-0.020421487694949399</cx:pt>
          <cx:pt idx="714">-0.020465623420971499</cx:pt>
          <cx:pt idx="715">-0.016274546748911801</cx:pt>
          <cx:pt idx="716">-0.0098108847583061806</cx:pt>
          <cx:pt idx="717">0.012330373040952299</cx:pt>
          <cx:pt idx="718">0.014237817109364601</cx:pt>
          <cx:pt idx="719">0.0052544837042843096</cx:pt>
          <cx:pt idx="720">-0.00133428541207924</cx:pt>
          <cx:pt idx="721">-0.00123922813947591</cx:pt>
          <cx:pt idx="722">-0.00514206646983027</cx:pt>
          <cx:pt idx="723">-0.0017003081308658199</cx:pt>
          <cx:pt idx="724">0.0010618129437771</cx:pt>
          <cx:pt idx="725">-0.00123053551670764</cx:pt>
          <cx:pt idx="726">-0.00041931910377581599</cx:pt>
          <cx:pt idx="727">-1.73468207629433e-05</cx:pt>
          <cx:pt idx="728">9.9842785795786795e-05</cx:pt>
          <cx:pt idx="729">0.000166064933329678</cx:pt>
          <cx:pt idx="730">-0.00012864395203931699</cx:pt>
          <cx:pt idx="731">-1.8372679093637101e-05</cx:pt>
          <cx:pt idx="732">-0.000175048766132926</cx:pt>
          <cx:pt idx="733">-0.0032494556089096402</cx:pt>
          <cx:pt idx="734">-0.0086970033990185699</cx:pt>
          <cx:pt idx="735">-0.011207702497665201</cx:pt>
          <cx:pt idx="736">-0.018339316625218899</cx:pt>
          <cx:pt idx="737">-0.024192360868937099</cx:pt>
          <cx:pt idx="738">-0.011284397148636801</cx:pt>
          <cx:pt idx="739">-0.0047868013215384897</cx:pt>
          <cx:pt idx="740">-0.0100226749155874</cx:pt>
          <cx:pt idx="741">-0.0469953274248604</cx:pt>
          <cx:pt idx="742">-0.042086717644387699</cx:pt>
          <cx:pt idx="743">-0.0028453334889968502</cx:pt>
          <cx:pt idx="744">0.0096770185414541601</cx:pt>
          <cx:pt idx="745">0.0061242122740040403</cx:pt>
          <cx:pt idx="746">-0.0087123399247718905</cx:pt>
          <cx:pt idx="747">-0.018986558586324399</cx:pt>
          <cx:pt idx="748">-0.0067576016675231897</cx:pt>
          <cx:pt idx="749">-0.0027959408456565099</cx:pt>
          <cx:pt idx="750">-0.0014596323019161</cx:pt>
          <cx:pt idx="751">6.7412631592909399e-05</cx:pt>
          <cx:pt idx="752">-0.000393112689451726</cx:pt>
          <cx:pt idx="753">-2.7778283018007599e-06</cx:pt>
          <cx:pt idx="754">-4.1214930187811598e-05</cx:pt>
          <cx:pt idx="755">0.000300102369153103</cx:pt>
          <cx:pt idx="756">6.3087748277319895e-05</cx:pt>
          <cx:pt idx="757">-0.00076507967693422504</cx:pt>
          <cx:pt idx="758">0.00025511041872382798</cx:pt>
          <cx:pt idx="759">0.000163785090365076</cx:pt>
          <cx:pt idx="760">0.0014904870805571499</cx:pt>
          <cx:pt idx="761">0.00065758855172519002</cx:pt>
          <cx:pt idx="762">-7.76398234990155e-05</cx:pt>
          <cx:pt idx="763">-0.00093145893566611297</cx:pt>
          <cx:pt idx="764">-0.0018425414521682599</cx:pt>
          <cx:pt idx="765">-0.00044248878140231302</cx:pt>
          <cx:pt idx="766">-0.0050155879924709702</cx:pt>
          <cx:pt idx="767">-0.0018209031760413701</cx:pt>
          <cx:pt idx="768">-0.00078384913315529103</cx:pt>
          <cx:pt idx="769">-0.0038849085747110698</cx:pt>
          <cx:pt idx="770">-0.0036630914513800898</cx:pt>
          <cx:pt idx="771">-0.00158847920554096</cx:pt>
          <cx:pt idx="772">-0.0042420446728519403</cx:pt>
          <cx:pt idx="773">-0.0088054127113373695</cx:pt>
          <cx:pt idx="774">-0.019356266369509399</cx:pt>
          <cx:pt idx="775">-0.0036406037894376598</cx:pt>
          <cx:pt idx="776">0.00070613258718196402</cx:pt>
          <cx:pt idx="777">-0.0015735674858332999</cx:pt>
          <cx:pt idx="778">-0.00014092708158892301</cx:pt>
          <cx:pt idx="779">-0.00032575067810717802</cx:pt>
          <cx:pt idx="780">-0.00044108322282427199</cx:pt>
          <cx:pt idx="781">0.000168243042893011</cx:pt>
          <cx:pt idx="782">-0.000187050338115632</cx:pt>
          <cx:pt idx="783">-0.00048010280069964899</cx:pt>
        </cx:lvl>
      </cx:numDim>
    </cx:data>
    <cx:data id="190">
      <cx:numDim type="val">
        <cx:f>'001_WA_F - 副本'!$GI$1:$GI$784</cx:f>
        <cx:lvl ptCount="784" formatCode="0.00E+00">
          <cx:pt idx="0">3.7753309716047899e-06</cx:pt>
          <cx:pt idx="1">0.00028510262694247701</cx:pt>
          <cx:pt idx="2">-0.00020505970813406899</cx:pt>
          <cx:pt idx="3">-0.00066324558023461895</cx:pt>
          <cx:pt idx="4">-0.00018680965308825599</cx:pt>
          <cx:pt idx="5">0.00041352467082576101</cx:pt>
          <cx:pt idx="6">-0.000431584356415445</cx:pt>
          <cx:pt idx="7">0.00015420098464456099</cx:pt>
          <cx:pt idx="8">-0.000757933962235355</cx:pt>
          <cx:pt idx="9">-0.000342125689779276</cx:pt>
          <cx:pt idx="10">0.000185484587761243</cx:pt>
          <cx:pt idx="11">-5.4584988607645201e-06</cx:pt>
          <cx:pt idx="12">-0.00048353527388747802</cx:pt>
          <cx:pt idx="13">0.000200125913690578</cx:pt>
          <cx:pt idx="14">0.00047670475310535103</cx:pt>
          <cx:pt idx="15">-0.00068751904438724999</cx:pt>
          <cx:pt idx="16">-0.00042529073285736999</cx:pt>
          <cx:pt idx="17">-0.000104914871168109</cx:pt>
          <cx:pt idx="18">-9.01492153467553e-05</cx:pt>
          <cx:pt idx="19">0.00014890220757264599</cx:pt>
          <cx:pt idx="20">-0.00057119326183318199</cx:pt>
          <cx:pt idx="21">0.00055622547766569501</cx:pt>
          <cx:pt idx="22">0.000106058468608127</cx:pt>
          <cx:pt idx="23">-0.00043448076938897397</cx:pt>
          <cx:pt idx="24">-0.0010780444400233099</cx:pt>
          <cx:pt idx="25">0.00040368195946933702</cx:pt>
          <cx:pt idx="26">8.4381718690862496e-05</cx:pt>
          <cx:pt idx="27">0.000218592577261499</cx:pt>
          <cx:pt idx="28">0.000112735369603149</cx:pt>
          <cx:pt idx="29">-0.00014368424425186601</cx:pt>
          <cx:pt idx="30">-0.00073305545199036997</cx:pt>
          <cx:pt idx="31">-0.00051386160162303904</cx:pt>
          <cx:pt idx="32">-0.00047142674360046402</cx:pt>
          <cx:pt idx="33">-0.00058370797676036501</cx:pt>
          <cx:pt idx="34">-0.00034544775762535999</cx:pt>
          <cx:pt idx="35">0.00054400046215433498</cx:pt>
          <cx:pt idx="36">-0.00047527603060050001</cx:pt>
          <cx:pt idx="37">0.00034097752670258401</cx:pt>
          <cx:pt idx="38">-0.0010922620343113401</cx:pt>
          <cx:pt idx="39">0.00068371621002262701</cx:pt>
          <cx:pt idx="40">-9.9726876313487798e-05</cx:pt>
          <cx:pt idx="41">0.00054046364828942001</cx:pt>
          <cx:pt idx="42">-0.0013644904931450501</cx:pt>
          <cx:pt idx="43">-0.00021111640150903399</cx:pt>
          <cx:pt idx="44">-0.000445126615235591</cx:pt>
          <cx:pt idx="45">-0.00018864883940344099</cx:pt>
          <cx:pt idx="46">-0.000121682356805696</cx:pt>
          <cx:pt idx="47">0.00068030034244867998</cx:pt>
          <cx:pt idx="48">0.0010614612348210199</cx:pt>
          <cx:pt idx="49">0.00062887516861914305</cx:pt>
          <cx:pt idx="50">0.00097272570710156602</cx:pt>
          <cx:pt idx="51">7.9723732756620797e-05</cx:pt>
          <cx:pt idx="52">-0.00078888068504886805</cx:pt>
          <cx:pt idx="53">0.00103195626903101</cx:pt>
          <cx:pt idx="54">0.000444383906806416</cx:pt>
          <cx:pt idx="55">-0.00063568013601845899</cx:pt>
          <cx:pt idx="56">-0.000146902240334745</cx:pt>
          <cx:pt idx="57">0.00062812905492952301</cx:pt>
          <cx:pt idx="58">0.00039163537422292298</cx:pt>
          <cx:pt idx="59">-0.00044805200413196902</cx:pt>
          <cx:pt idx="60">-0.00087249033712550098</cx:pt>
          <cx:pt idx="61">-0.000175831021374367</cx:pt>
          <cx:pt idx="62">0.000376549069702787</cx:pt>
          <cx:pt idx="63">-2.2621657620296301e-07</cx:pt>
          <cx:pt idx="64">0.000199844466953695</cx:pt>
          <cx:pt idx="65">-0.00030373488309583198</cx:pt>
          <cx:pt idx="66">0.000343600314538673</cx:pt>
          <cx:pt idx="67">-0.0030556050211476599</cx:pt>
          <cx:pt idx="68">-0.0068954733846864798</cx:pt>
          <cx:pt idx="69">-0.0133120541918529</cx:pt>
          <cx:pt idx="70">-0.018695908763410998</cx:pt>
          <cx:pt idx="71">-0.0139033224851518</cx:pt>
          <cx:pt idx="72">-0.0155736874938122</cx:pt>
          <cx:pt idx="73">-0.0091165771883463705</cx:pt>
          <cx:pt idx="74">0.00315384007300646</cx:pt>
          <cx:pt idx="75">-0.00260366321471538</cx:pt>
          <cx:pt idx="76">-0.0037271058433530901</cx:pt>
          <cx:pt idx="77">-0.0018223283116230401</cx:pt>
          <cx:pt idx="78">-0.0010123405773103001</cx:pt>
          <cx:pt idx="79">1.47574408902218e-05</cx:pt>
          <cx:pt idx="80">0.00013326322114909299</cx:pt>
          <cx:pt idx="81">4.5400098700056001e-05</cx:pt>
          <cx:pt idx="82">-0.00038306301893972598</cx:pt>
          <cx:pt idx="83">0.00098104900811776699</cx:pt>
          <cx:pt idx="84">-0.000205079718791179</cx:pt>
          <cx:pt idx="85">-7.3219516865006403e-06</cx:pt>
          <cx:pt idx="86">0.000119388212449309</cx:pt>
          <cx:pt idx="87">-0.00032364183672433701</cx:pt>
          <cx:pt idx="88">-0.00089714576974128397</cx:pt>
          <cx:pt idx="89">0.00087950097689607799</cx:pt>
          <cx:pt idx="90">0.0017277105716098199</cx:pt>
          <cx:pt idx="91">0.0020990285267493899</cx:pt>
          <cx:pt idx="92">-0.00056638686132051697</cx:pt>
          <cx:pt idx="93">-0.019223397556211601</cx:pt>
          <cx:pt idx="94">-0.0185775089026496</cx:pt>
          <cx:pt idx="95">-0.0057339931647780798</cx:pt>
          <cx:pt idx="96">0.0049922672998907796</cx:pt>
          <cx:pt idx="97">-0.0098257856893277495</cx:pt>
          <cx:pt idx="98">-0.0027547335055918701</cx:pt>
          <cx:pt idx="99">0.0268646614471344</cx:pt>
          <cx:pt idx="100">0.021679760397363999</cx:pt>
          <cx:pt idx="101">0.019203247346302299</cx:pt>
          <cx:pt idx="102">0.0124758065699702</cx:pt>
          <cx:pt idx="103">3.5591485337951603e-05</cx:pt>
          <cx:pt idx="104">-0.0111929424293132</cx:pt>
          <cx:pt idx="105">-0.013101198200923699</cx:pt>
          <cx:pt idx="106">-0.022391551147468401</cx:pt>
          <cx:pt idx="107">-0.015791666080766199</cx:pt>
          <cx:pt idx="108">-0.0031133275441742598</cx:pt>
          <cx:pt idx="109">-0.00055996864750045895</cx:pt>
          <cx:pt idx="110">0.00074194257333881695</cx:pt>
          <cx:pt idx="111">8.2220612663109598e-05</cx:pt>
          <cx:pt idx="112">0.00026099772602866401</cx:pt>
          <cx:pt idx="113">5.4043360609019802e-05</cx:pt>
          <cx:pt idx="114">-0.00029383542061255102</cx:pt>
          <cx:pt idx="115">0.0017792039847624101</cx:pt>
          <cx:pt idx="116">0.00120334376396071</cx:pt>
          <cx:pt idx="117">-0.0024733473931974098</cx:pt>
          <cx:pt idx="118">-0.00267118951180682</cx:pt>
          <cx:pt idx="119">0.0121778005454687</cx:pt>
          <cx:pt idx="120">0.020884738585845102</cx:pt>
          <cx:pt idx="121">0.0028293041719944399</cx:pt>
          <cx:pt idx="122">-0.0062225725510160904</cx:pt>
          <cx:pt idx="123">0.030947025871464098</cx:pt>
          <cx:pt idx="124">0.00579275206710635</cx:pt>
          <cx:pt idx="125">0.0233376272457929</cx:pt>
          <cx:pt idx="126">0.050145969894251102</cx:pt>
          <cx:pt idx="127">0.0869947700763916</cx:pt>
          <cx:pt idx="128">0.0027242262106653</cx:pt>
          <cx:pt idx="129">0.016818555925121</cx:pt>
          <cx:pt idx="130">0.0279325511316783</cx:pt>
          <cx:pt idx="131">-0.0429677850994803</cx:pt>
          <cx:pt idx="132">-0.059723372156296597</cx:pt>
          <cx:pt idx="133">-0.012638767909910399</cx:pt>
          <cx:pt idx="134">-0.0024382107401206298</cx:pt>
          <cx:pt idx="135">-0.0068615820637010399</cx:pt>
          <cx:pt idx="136">0.016486890049737</cx:pt>
          <cx:pt idx="137">0.0212540114188139</cx:pt>
          <cx:pt idx="138">0.011970417428964999</cx:pt>
          <cx:pt idx="139">-4.57687338986689e-06</cx:pt>
          <cx:pt idx="140">0.00010051617563006299</cx:pt>
          <cx:pt idx="141">0.000472456360201293</cx:pt>
          <cx:pt idx="142">-4.0795832091131401e-05</cx:pt>
          <cx:pt idx="143">0.0048597355968397803</cx:pt>
          <cx:pt idx="144">0.0094956106389594199</cx:pt>
          <cx:pt idx="145">0.0092188163965015706</cx:pt>
          <cx:pt idx="146">0.0040452882776753499</cx:pt>
          <cx:pt idx="147">-0.00019203652091138101</cx:pt>
          <cx:pt idx="148">-0.0095922439241861706</cx:pt>
          <cx:pt idx="149">-0.0125485515884514</cx:pt>
          <cx:pt idx="150">0.0134442926810916</cx:pt>
          <cx:pt idx="151">0.023962550734288199</cx:pt>
          <cx:pt idx="152">0.010595646095599201</cx:pt>
          <cx:pt idx="153">0.088786389655305706</cx:pt>
          <cx:pt idx="154">0.083703916647396501</cx:pt>
          <cx:pt idx="155">-0.0132836433251955</cx:pt>
          <cx:pt idx="156">-0.019378993198793201</cx:pt>
          <cx:pt idx="157">-0.00488108612857115</cx:pt>
          <cx:pt idx="158">-0.024874765291439799</cx:pt>
          <cx:pt idx="159">-0.056673557337168202</cx:pt>
          <cx:pt idx="160">-0.036885603555930901</cx:pt>
          <cx:pt idx="161">-0.0461895305486116</cx:pt>
          <cx:pt idx="162">0.0050747080866107601</cx:pt>
          <cx:pt idx="163">0.016865633557579699</cx:pt>
          <cx:pt idx="164">0.035495708455698202</cx:pt>
          <cx:pt idx="165">0.0261649655859576</cx:pt>
          <cx:pt idx="166">0.0036426963443330798</cx:pt>
          <cx:pt idx="167">-0.00047200122656600299</cx:pt>
          <cx:pt idx="168">-0.00034341208491490201</cx:pt>
          <cx:pt idx="169">-0.00026165357210485599</cx:pt>
          <cx:pt idx="170">0.0054350264879209501</cx:pt>
          <cx:pt idx="171">0.018260525996532301</cx:pt>
          <cx:pt idx="172">0.019864902425665999</cx:pt>
          <cx:pt idx="173">0.0102648170606899</cx:pt>
          <cx:pt idx="174">-0.013226190384932199</cx:pt>
          <cx:pt idx="175">-0.053978675619229699</cx:pt>
          <cx:pt idx="176">-0.036538680049593097</cx:pt>
          <cx:pt idx="177">-0.042526266386924097</cx:pt>
          <cx:pt idx="178">0.028708200565750699</cx:pt>
          <cx:pt idx="179">0.0092475256761331993</cx:pt>
          <cx:pt idx="180">-0.0020470974301368999</cx:pt>
          <cx:pt idx="181">0.026016312889949201</cx:pt>
          <cx:pt idx="182">-0.0093046114944718896</cx:pt>
          <cx:pt idx="183">-0.022286890550058398</cx:pt>
          <cx:pt idx="184">-0.023485966772507399</cx:pt>
          <cx:pt idx="185">-0.042183848209243903</cx:pt>
          <cx:pt idx="186">-0.035286547624243603</cx:pt>
          <cx:pt idx="187">-0.117233922547665</cx:pt>
          <cx:pt idx="188">-0.051232032483701097</cx:pt>
          <cx:pt idx="189">-0.0065545247216907097</cx:pt>
          <cx:pt idx="190">0.00071617492594942204</cx:pt>
          <cx:pt idx="191">-0.029304503380334902</cx:pt>
          <cx:pt idx="192">0.0015246805994972</cx:pt>
          <cx:pt idx="193">0.0090513278946731598</cx:pt>
          <cx:pt idx="194">-0.0034733795367723301</cx:pt>
          <cx:pt idx="195">0.0016724177496756001</cx:pt>
          <cx:pt idx="196">-0.00035048898676727302</cx:pt>
          <cx:pt idx="197">-0.00013099446698256601</cx:pt>
          <cx:pt idx="198">0.016906802920113002</cx:pt>
          <cx:pt idx="199">0.0273274267248752</cx:pt>
          <cx:pt idx="200">0.025547101735859699</cx:pt>
          <cx:pt idx="201">0.0138228998957856</cx:pt>
          <cx:pt idx="202">-0.00159696587690956</cx:pt>
          <cx:pt idx="203">-0.0021899458083041402</cx:pt>
          <cx:pt idx="204">-0.019138792517298601</cx:pt>
          <cx:pt idx="205">-0.0077189467417697003</cx:pt>
          <cx:pt idx="206">0.081756966029261496</cx:pt>
          <cx:pt idx="207">0.095341367365557303</cx:pt>
          <cx:pt idx="208">0.111025243682274</cx:pt>
          <cx:pt idx="209">0.0062632294740299502</cx:pt>
          <cx:pt idx="210">-0.051958658858795199</cx:pt>
          <cx:pt idx="211">-0.16803082160967001</cx:pt>
          <cx:pt idx="212">-0.052471683107154499</cx:pt>
          <cx:pt idx="213">0.022650917536966599</cx:pt>
          <cx:pt idx="214">-0.0036660453153034098</cx:pt>
          <cx:pt idx="215">-0.014844352777941799</cx:pt>
          <cx:pt idx="216">0.015763251906936601</cx:pt>
          <cx:pt idx="217">-0.00033298727406169101</cx:pt>
          <cx:pt idx="218">-0.0126445448721644</cx:pt>
          <cx:pt idx="219">-0.016928852124815499</cx:pt>
          <cx:pt idx="220">-0.0078182413004934705</cx:pt>
          <cx:pt idx="221">-0.0011453271775500901</cx:pt>
          <cx:pt idx="222">-0.00271641890124999</cx:pt>
          <cx:pt idx="223">0.0010035125226442801</cx:pt>
          <cx:pt idx="224">0.00060466973897446903</cx:pt>
          <cx:pt idx="225">0.00061527545357243599</cx:pt>
          <cx:pt idx="226">0.012033660001400499</cx:pt>
          <cx:pt idx="227">0.022975419113503301</cx:pt>
          <cx:pt idx="228">0.022005278382324699</cx:pt>
          <cx:pt idx="229">0.0369563013559248</cx:pt>
          <cx:pt idx="230">0.0060508650167030997</cx:pt>
          <cx:pt idx="231">-0.0148814719858213</cx:pt>
          <cx:pt idx="232">-0.026105037201427199</cx:pt>
          <cx:pt idx="233">0.051926950968195502</cx:pt>
          <cx:pt idx="234">0.065807504477276998</cx:pt>
          <cx:pt idx="235">0.15267311936825201</cx:pt>
          <cx:pt idx="236">0.164224610667216</cx:pt>
          <cx:pt idx="237">0.044971257311072897</cx:pt>
          <cx:pt idx="238">-0.0114679045602082</cx:pt>
          <cx:pt idx="239">0.0049190238589686399</cx:pt>
          <cx:pt idx="240">0.090145952413800995</cx:pt>
          <cx:pt idx="241">0.085262417738138405</cx:pt>
          <cx:pt idx="242">0.0282662539825702</cx:pt>
          <cx:pt idx="243">0.037581603323748103</cx:pt>
          <cx:pt idx="244">0.0695484448415878</cx:pt>
          <cx:pt idx="245">0.031146313382574401</cx:pt>
          <cx:pt idx="246">0.0300507558544576</cx:pt>
          <cx:pt idx="247">0.065610618579179797</cx:pt>
          <cx:pt idx="248">0.071787863772949406</cx:pt>
          <cx:pt idx="249">0.038994179686655903</cx:pt>
          <cx:pt idx="250">-0.0014997511233009299</cx:pt>
          <cx:pt idx="251">0.00068731685067094904</cx:pt>
          <cx:pt idx="252">-4.1679998514895203e-05</cx:pt>
          <cx:pt idx="253">0.00141115298965989</cx:pt>
          <cx:pt idx="254">0.0072362748840058199</cx:pt>
          <cx:pt idx="255">0.0156183434526604</cx:pt>
          <cx:pt idx="256">0.027476841179865499</cx:pt>
          <cx:pt idx="257">0.0030506591248662201</cx:pt>
          <cx:pt idx="258">0.0041647056806938801</cx:pt>
          <cx:pt idx="259">-0.017800090972644299</cx:pt>
          <cx:pt idx="260">-0.037134854829815697</cx:pt>
          <cx:pt idx="261">0.028424212326986401</cx:pt>
          <cx:pt idx="262">0.105610936661585</cx:pt>
          <cx:pt idx="263">0.159917519483537</cx:pt>
          <cx:pt idx="264">0.17139839933085799</cx:pt>
          <cx:pt idx="265">0.086103008020524299</cx:pt>
          <cx:pt idx="266">0.087093555730148597</cx:pt>
          <cx:pt idx="267">0.056529574031537397</cx:pt>
          <cx:pt idx="268">0.012511247077027301</cx:pt>
          <cx:pt idx="269">0.0636110776963493</cx:pt>
          <cx:pt idx="270">0.13813959665536699</cx:pt>
          <cx:pt idx="271">0.053153762752576203</cx:pt>
          <cx:pt idx="272">0.026501213550391998</cx:pt>
          <cx:pt idx="273">0.074936337951088297</cx:pt>
          <cx:pt idx="274">0.069684874983024295</cx:pt>
          <cx:pt idx="275">0.086603822947375703</cx:pt>
          <cx:pt idx="276">0.10269293593011999</cx:pt>
          <cx:pt idx="277">0.054819157874142002</cx:pt>
          <cx:pt idx="278">0.0023753535826029799</cx:pt>
          <cx:pt idx="279">0.00062069522456230397</cx:pt>
          <cx:pt idx="280">-0.00030667170788704098</cx:pt>
          <cx:pt idx="281">0.00022780108023136501</cx:pt>
          <cx:pt idx="282">0.0081572126041796703</cx:pt>
          <cx:pt idx="283">0.020241968273102401</cx:pt>
          <cx:pt idx="284">0.0098546639450871696</cx:pt>
          <cx:pt idx="285">-0.0227610542460445</cx:pt>
          <cx:pt idx="286">-0.0239380226676103</cx:pt>
          <cx:pt idx="287">-0.066438697229570701</cx:pt>
          <cx:pt idx="288">0.0163251614636283</cx:pt>
          <cx:pt idx="289">0.068424605028969201</cx:pt>
          <cx:pt idx="290">0.173883624938655</cx:pt>
          <cx:pt idx="291">0.26619781020969102</cx:pt>
          <cx:pt idx="292">0.14345826554761101</cx:pt>
          <cx:pt idx="293">0.069172922122096595</cx:pt>
          <cx:pt idx="294">-0.050204173529017099</cx:pt>
          <cx:pt idx="295">-0.096307263492681094</cx:pt>
          <cx:pt idx="296">-0.067385922553832397</cx:pt>
          <cx:pt idx="297">-0.0067386596549977003</cx:pt>
          <cx:pt idx="298">0.127136951058471</cx:pt>
          <cx:pt idx="299">0.00432792318926824</cx:pt>
          <cx:pt idx="300">0.099562801309944493</cx:pt>
          <cx:pt idx="301">0.083724885539886704</cx:pt>
          <cx:pt idx="302">0.064607794264342405</cx:pt>
          <cx:pt idx="303">0.032799196121851899</cx:pt>
          <cx:pt idx="304">0.062376747304679597</cx:pt>
          <cx:pt idx="305">0.0421231978329763</cx:pt>
          <cx:pt idx="306">0.012167827257206</cx:pt>
          <cx:pt idx="307">0.00084973426028923796</cx:pt>
          <cx:pt idx="308">0.00148638651484925</cx:pt>
          <cx:pt idx="309">7.8924899564484106e-05</cx:pt>
          <cx:pt idx="310">0.0078639709980207403</cx:pt>
          <cx:pt idx="311">0.021420505773667699</cx:pt>
          <cx:pt idx="312">-0.021745772650900299</cx:pt>
          <cx:pt idx="313">-0.021811758888933799</cx:pt>
          <cx:pt idx="314">-0.0251467337327708</cx:pt>
          <cx:pt idx="315">-0.052371398471360499</cx:pt>
          <cx:pt idx="316">-0.033549884149864297</cx:pt>
          <cx:pt idx="317">-0.018482159032862901</cx:pt>
          <cx:pt idx="318">0.114597363236984</cx:pt>
          <cx:pt idx="319">0.198227446096014</cx:pt>
          <cx:pt idx="320">0.090661670240718195</cx:pt>
          <cx:pt idx="321">-0.0141783031725047</cx:pt>
          <cx:pt idx="322">-0.162830173430556</cx:pt>
          <cx:pt idx="323">-0.23335041494151401</cx:pt>
          <cx:pt idx="324">-0.208613754377375</cx:pt>
          <cx:pt idx="325">-0.035625976152283002</cx:pt>
          <cx:pt idx="326">0.055032186491109997</cx:pt>
          <cx:pt idx="327">-0.0186196225516067</cx:pt>
          <cx:pt idx="328">0.035813512562847503</cx:pt>
          <cx:pt idx="329">-0.044915215058911398</cx:pt>
          <cx:pt idx="330">0.022865432745079801</cx:pt>
          <cx:pt idx="331">0.044304527827123102</cx:pt>
          <cx:pt idx="332">0.030245171328077001</cx:pt>
          <cx:pt idx="333">0.0062222484546411499</cx:pt>
          <cx:pt idx="334">0.010439085703335399</cx:pt>
          <cx:pt idx="335">0.00041191460081933199</cx:pt>
          <cx:pt idx="336">0.00024998561239081898</cx:pt>
          <cx:pt idx="337">0.000272632886233002</cx:pt>
          <cx:pt idx="338">0.00079918884951435702</cx:pt>
          <cx:pt idx="339">0.0051849794160546102</cx:pt>
          <cx:pt idx="340">-0.036480997329693003</cx:pt>
          <cx:pt idx="341">-0.031220860743631701</cx:pt>
          <cx:pt idx="342">0.00399289410564789</cx:pt>
          <cx:pt idx="343">0.029750053577941301</cx:pt>
          <cx:pt idx="344">0.00163777064995103</cx:pt>
          <cx:pt idx="345">0.0243152918689531</cx:pt>
          <cx:pt idx="346">0.10235020712741</cx:pt>
          <cx:pt idx="347">0.038796393412269203</cx:pt>
          <cx:pt idx="348">-0.042425539763066497</cx:pt>
          <cx:pt idx="349">-0.111847709088497</cx:pt>
          <cx:pt idx="350">-0.13789869047167</cx:pt>
          <cx:pt idx="351">-0.167762233527049</cx:pt>
          <cx:pt idx="352">-0.121032816340137</cx:pt>
          <cx:pt idx="353">-0.0756657094677637</cx:pt>
          <cx:pt idx="354">-0.015748456767400498</cx:pt>
          <cx:pt idx="355">-0.0611207436983012</cx:pt>
          <cx:pt idx="356">-0.00060588010024931497</cx:pt>
          <cx:pt idx="357">-0.074133758623030496</cx:pt>
          <cx:pt idx="358">-0.0074589488695872</cx:pt>
          <cx:pt idx="359">0.025111965624750002</cx:pt>
          <cx:pt idx="360">0.030048408864487602</cx:pt>
          <cx:pt idx="361">-0.0041995555457902903</cx:pt>
          <cx:pt idx="362">0.0053678465827823501</cx:pt>
          <cx:pt idx="363">-0.00070329390783446398</cx:pt>
          <cx:pt idx="364">-0.000667808831863444</cx:pt>
          <cx:pt idx="365">-0.00030501046573465601</cx:pt>
          <cx:pt idx="366">-0.00050576142523799399</cx:pt>
          <cx:pt idx="367">-0.00082251337762445902</cx:pt>
          <cx:pt idx="368">-0.059348955399814503</cx:pt>
          <cx:pt idx="369">-0.0062226942940154803</cx:pt>
          <cx:pt idx="370">0.029792083465236801</cx:pt>
          <cx:pt idx="371">0.139605201648133</cx:pt>
          <cx:pt idx="372">0.0389667636028036</cx:pt>
          <cx:pt idx="373">0.056766881328963202</cx:pt>
          <cx:pt idx="374">0.038986195404807397</cx:pt>
          <cx:pt idx="375">-0.042691135282248403</cx:pt>
          <cx:pt idx="376">-0.0052030656820638002</cx:pt>
          <cx:pt idx="377">-0.057288430631096399</cx:pt>
          <cx:pt idx="378">-0.059559035115120298</cx:pt>
          <cx:pt idx="379">-0.105515009827598</cx:pt>
          <cx:pt idx="380">-0.102274678671537</cx:pt>
          <cx:pt idx="381">-0.126666578771717</cx:pt>
          <cx:pt idx="382">-0.102108313928148</cx:pt>
          <cx:pt idx="383">-0.063137907465222701</cx:pt>
          <cx:pt idx="384">-0.0059936926769357099</cx:pt>
          <cx:pt idx="385">-0.040051587307768199</cx:pt>
          <cx:pt idx="386">-0.072116060655655595</cx:pt>
          <cx:pt idx="387">0.024673271886962101</cx:pt>
          <cx:pt idx="388">0.068067537677831996</cx:pt>
          <cx:pt idx="389">-0.0049531500388248001</cx:pt>
          <cx:pt idx="390">0.00052053316707581705</cx:pt>
          <cx:pt idx="391">0.00028201134113186801</cx:pt>
          <cx:pt idx="392">7.5602975021368099e-05</cx:pt>
          <cx:pt idx="393">0.0033648080948284302</cx:pt>
          <cx:pt idx="394">0.0035451846914770499</cx:pt>
          <cx:pt idx="395">-0.0028293121529958699</cx:pt>
          <cx:pt idx="396">-0.054358533764287197</cx:pt>
          <cx:pt idx="397">-0.0116416396085204</cx:pt>
          <cx:pt idx="398">0.079632094987914903</cx:pt>
          <cx:pt idx="399">0.14795081045136699</cx:pt>
          <cx:pt idx="400">0.066361448570278203</cx:pt>
          <cx:pt idx="401">0.084824209215882601</cx:pt>
          <cx:pt idx="402">0.085485116162260497</cx:pt>
          <cx:pt idx="403">-0.046075685767212403</cx:pt>
          <cx:pt idx="404">-0.0096025943868465694</cx:pt>
          <cx:pt idx="405">-0.023004206916897901</cx:pt>
          <cx:pt idx="406">0.046260222876860602</cx:pt>
          <cx:pt idx="407">-0.012801539173185401</cx:pt>
          <cx:pt idx="408">-0.097816549300558997</cx:pt>
          <cx:pt idx="409">-0.083130406095423701</cx:pt>
          <cx:pt idx="410">-0.056199957936645402</cx:pt>
          <cx:pt idx="411">-0.077655939373133101</cx:pt>
          <cx:pt idx="412">-0.054045663261409603</cx:pt>
          <cx:pt idx="413">-0.034699136359316499</cx:pt>
          <cx:pt idx="414">-0.064581061452430005</cx:pt>
          <cx:pt idx="415">0.068987868645066105</cx:pt>
          <cx:pt idx="416">0.074217499084479194</cx:pt>
          <cx:pt idx="417">-0.0066971279240807596</cx:pt>
          <cx:pt idx="418">-0.0014044086296433999</cx:pt>
          <cx:pt idx="419">-0.00087746263429209798</cx:pt>
          <cx:pt idx="420">0.00042616694012908402</cx:pt>
          <cx:pt idx="421">0.0060721193518687303</cx:pt>
          <cx:pt idx="422">0.0059707327358576104</cx:pt>
          <cx:pt idx="423">-0.0019283586941285899</cx:pt>
          <cx:pt idx="424">-0.0138577623935779</cx:pt>
          <cx:pt idx="425">0.023321351469119799</cx:pt>
          <cx:pt idx="426">0.093796917629321602</cx:pt>
          <cx:pt idx="427">0.064337735936076099</cx:pt>
          <cx:pt idx="428">0.0044053715268209401</cx:pt>
          <cx:pt idx="429">0.078185676673623597</cx:pt>
          <cx:pt idx="430">0.062976086990621793</cx:pt>
          <cx:pt idx="431">-0.0196962985489543</cx:pt>
          <cx:pt idx="432">-0.0024070606899558298</cx:pt>
          <cx:pt idx="433">-0.047148079199097297</cx:pt>
          <cx:pt idx="434">-0.040871697564765497</cx:pt>
          <cx:pt idx="435">-0.0040870505786379597</cx:pt>
          <cx:pt idx="436">-0.093291045457292901</cx:pt>
          <cx:pt idx="437">-0.077806431168511797</cx:pt>
          <cx:pt idx="438">-0.0034656854150321801</cx:pt>
          <cx:pt idx="439">-0.031016157602091102</cx:pt>
          <cx:pt idx="440">-0.056062862689453</cx:pt>
          <cx:pt idx="441">0.0042954332642202902</cx:pt>
          <cx:pt idx="442">-0.0024737257143690201</cx:pt>
          <cx:pt idx="443">0.059111812064542003</cx:pt>
          <cx:pt idx="444">0.057351253729660899</cx:pt>
          <cx:pt idx="445">-0.011982922450773301</cx:pt>
          <cx:pt idx="446">-0.0010564477269938801</cx:pt>
          <cx:pt idx="447">-0.00036644168183816201</cx:pt>
          <cx:pt idx="448">1.7174232336452701e-05</cx:pt>
          <cx:pt idx="449">0.0030894250377171699</cx:pt>
          <cx:pt idx="450">0.013272678435448101</cx:pt>
          <cx:pt idx="451">0.0108848497806249</cx:pt>
          <cx:pt idx="452">-0.010592569154479399</cx:pt>
          <cx:pt idx="453">0.023795596356571899</cx:pt>
          <cx:pt idx="454">-0.0194864903409241</cx:pt>
          <cx:pt idx="455">0.022987949945688799</cx:pt>
          <cx:pt idx="456">0.022795633840962001</cx:pt>
          <cx:pt idx="457">0.0385406966226952</cx:pt>
          <cx:pt idx="458">-0.00132479046540649</cx:pt>
          <cx:pt idx="459">-0.064925126289607102</cx:pt>
          <cx:pt idx="460">-0.058437926155542497</cx:pt>
          <cx:pt idx="461">-0.092086650356036998</cx:pt>
          <cx:pt idx="462">-0.104333926221402</cx:pt>
          <cx:pt idx="463">-0.124677761072364</cx:pt>
          <cx:pt idx="464">-0.17882592915308501</cx:pt>
          <cx:pt idx="465">-0.075895760515251195</cx:pt>
          <cx:pt idx="466">0.036390331654336</cx:pt>
          <cx:pt idx="467">-0.0154930076815954</cx:pt>
          <cx:pt idx="468">-0.063649580086099403</cx:pt>
          <cx:pt idx="469">-0.0052549541485198102</cx:pt>
          <cx:pt idx="470">0.0029615728188194801</cx:pt>
          <cx:pt idx="471">0.032289247320808803</cx:pt>
          <cx:pt idx="472">0.040914162199458599</cx:pt>
          <cx:pt idx="473">-0.0253762587201781</cx:pt>
          <cx:pt idx="474">-0.0051888201300515496</cx:pt>
          <cx:pt idx="475">0.000178744234210094</cx:pt>
          <cx:pt idx="476">0.00033051607399856503</cx:pt>
          <cx:pt idx="477">0.0010541110190366899</cx:pt>
          <cx:pt idx="478">0.0104648701481643</cx:pt>
          <cx:pt idx="479">0.0220090979831289</cx:pt>
          <cx:pt idx="480">-0.035321859406792</cx:pt>
          <cx:pt idx="481">-0.046889123657820601</cx:pt>
          <cx:pt idx="482">-0.083436925892024297</cx:pt>
          <cx:pt idx="483">-0.076779223702344801</cx:pt>
          <cx:pt idx="484">-0.12061378047617199</cx:pt>
          <cx:pt idx="485">-0.163839813703374</cx:pt>
          <cx:pt idx="486">-0.121711425666629</cx:pt>
          <cx:pt idx="487">-0.15007355069079401</cx:pt>
          <cx:pt idx="488">-0.21082059922101201</cx:pt>
          <cx:pt idx="489">-0.203205831131025</cx:pt>
          <cx:pt idx="490">-0.13463030253914199</cx:pt>
          <cx:pt idx="491">-0.139201718268092</cx:pt>
          <cx:pt idx="492">-0.22451460029098799</cx:pt>
          <cx:pt idx="493">0.0097693630232717592</cx:pt>
          <cx:pt idx="494">0.042982431024417997</cx:pt>
          <cx:pt idx="495">-0.037196463292833298</cx:pt>
          <cx:pt idx="496">0.0095179594062182703</cx:pt>
          <cx:pt idx="497">-0.038901053492309899</cx:pt>
          <cx:pt idx="498">-0.0116734488833652</cx:pt>
          <cx:pt idx="499">-0.00092526141241484601</cx:pt>
          <cx:pt idx="500">-0.014338066335662999</cx:pt>
          <cx:pt idx="501">-0.020950636856945998</cx:pt>
          <cx:pt idx="502">-0.0031147290116839699</cx:pt>
          <cx:pt idx="503">-4.7932420596668499e-06</cx:pt>
          <cx:pt idx="504">0.00027360284085239299</cx:pt>
          <cx:pt idx="505">0.00027954075694686499</cx:pt>
          <cx:pt idx="506">0.0068661363024659101</cx:pt>
          <cx:pt idx="507">0.0243368164493434</cx:pt>
          <cx:pt idx="508">-0.034974570203604498</cx:pt>
          <cx:pt idx="509">-0.054123162192751699</cx:pt>
          <cx:pt idx="510">-0.109102032406485</cx:pt>
          <cx:pt idx="511">-0.150323320454156</cx:pt>
          <cx:pt idx="512">-0.201360520777039</cx:pt>
          <cx:pt idx="513">-0.25161450425992099</cx:pt>
          <cx:pt idx="514">-0.22732881231242799</cx:pt>
          <cx:pt idx="515">-0.17073569705984101</cx:pt>
          <cx:pt idx="516">-0.225713532562828</cx:pt>
          <cx:pt idx="517">-0.23245422603149399</cx:pt>
          <cx:pt idx="518">-0.14045687597966</cx:pt>
          <cx:pt idx="519">-0.087856608172678999</cx:pt>
          <cx:pt idx="520">-0.020104561736630201</cx:pt>
          <cx:pt idx="521">0.075714337119191996</cx:pt>
          <cx:pt idx="522">0.094700345336199102</cx:pt>
          <cx:pt idx="523">-0.0012641564733161599</cx:pt>
          <cx:pt idx="524">0.0072755979232217299</cx:pt>
          <cx:pt idx="525">-0.021216982124861301</cx:pt>
          <cx:pt idx="526">0.0142257813802983</cx:pt>
          <cx:pt idx="527">-0.028002788909796201</cx:pt>
          <cx:pt idx="528">-0.043912903599228899</cx:pt>
          <cx:pt idx="529">-0.0093874739907144795</cx:pt>
          <cx:pt idx="530">-0.0025138970573449098</cx:pt>
          <cx:pt idx="531">-0.00053660232037267398</cx:pt>
          <cx:pt idx="532">-0.00023947637292642799</cx:pt>
          <cx:pt idx="533">-0.00011226519160759901</cx:pt>
          <cx:pt idx="534">0.0063133905727949299</cx:pt>
          <cx:pt idx="535">0.0231155895539653</cx:pt>
          <cx:pt idx="536">0.0027385621406882401</cx:pt>
          <cx:pt idx="537">0.0126200218502933</cx:pt>
          <cx:pt idx="538">-0.083061613780029006</cx:pt>
          <cx:pt idx="539">-0.12907161991378999</cx:pt>
          <cx:pt idx="540">-0.12419608799564601</cx:pt>
          <cx:pt idx="541">-0.16104731438615699</cx:pt>
          <cx:pt idx="542">-0.192500925000577</cx:pt>
          <cx:pt idx="543">-0.21840902073452001</cx:pt>
          <cx:pt idx="544">-0.122977206231154</cx:pt>
          <cx:pt idx="545">-0.138479322541991</cx:pt>
          <cx:pt idx="546">-0.089400972874172105</cx:pt>
          <cx:pt idx="547">-0.049772825279920899</cx:pt>
          <cx:pt idx="548">0.043981321962247202</cx:pt>
          <cx:pt idx="549">0.0595893104822511</cx:pt>
          <cx:pt idx="550">0.047757460590820901</cx:pt>
          <cx:pt idx="551">-0.014560743725295399</cx:pt>
          <cx:pt idx="552">0.0037225528404306102</cx:pt>
          <cx:pt idx="553">-0.062339999473552697</cx:pt>
          <cx:pt idx="554">-0.026669928279182901</cx:pt>
          <cx:pt idx="555">-0.035907332020536697</cx:pt>
          <cx:pt idx="556">-0.023508490869212501</cx:pt>
          <cx:pt idx="557">-0.0088867324470815207</cx:pt>
          <cx:pt idx="558">-0.0013961573042525701</cx:pt>
          <cx:pt idx="559">0.00010833652720200999</cx:pt>
          <cx:pt idx="560">0.00046046576564169898</cx:pt>
          <cx:pt idx="561">0.00091656949051066399</cx:pt>
          <cx:pt idx="562">0.0048377076433865403</cx:pt>
          <cx:pt idx="563">0.0206044008042803</cx:pt>
          <cx:pt idx="564">0.023835303397210201</cx:pt>
          <cx:pt idx="565">0.019221988199664499</cx:pt>
          <cx:pt idx="566">-0.0573088781850448</cx:pt>
          <cx:pt idx="567">-0.0983066147671664</cx:pt>
          <cx:pt idx="568">-0.038781301604429302</cx:pt>
          <cx:pt idx="569">-0.074469940278483401</cx:pt>
          <cx:pt idx="570">-0.10985700227008</cx:pt>
          <cx:pt idx="571">-0.12243895525167001</cx:pt>
          <cx:pt idx="572">-0.0387926431690565</cx:pt>
          <cx:pt idx="573">-0.019105316304758101</cx:pt>
          <cx:pt idx="574">0.0139805945460862</cx:pt>
          <cx:pt idx="575">0.031625581441214599</cx:pt>
          <cx:pt idx="576">-0.038895522694636399</cx:pt>
          <cx:pt idx="577">0.0154736368464521</cx:pt>
          <cx:pt idx="578">-0.018644085469952401</cx:pt>
          <cx:pt idx="579">0.0200674610201407</cx:pt>
          <cx:pt idx="580">-0.0194320354806151</cx:pt>
          <cx:pt idx="581">-0.057621997744942997</cx:pt>
          <cx:pt idx="582">-0.044459436747591903</cx:pt>
          <cx:pt idx="583">-0.032727725827420298</cx:pt>
          <cx:pt idx="584">-0.019470098975727799</cx:pt>
          <cx:pt idx="585">-0.0043934310250266602</cx:pt>
          <cx:pt idx="586">-0.00088184541893309505</cx:pt>
          <cx:pt idx="587">-0.000215454912423237</cx:pt>
          <cx:pt idx="588">-0.0010220263255892399</cx:pt>
          <cx:pt idx="589">-9.1925824286165594e-05</cx:pt>
          <cx:pt idx="590">0.0039317315960354501</cx:pt>
          <cx:pt idx="591">0.0205897780098112</cx:pt>
          <cx:pt idx="592">0.034306317159971997</cx:pt>
          <cx:pt idx="593">0.029573713983193601</cx:pt>
          <cx:pt idx="594">-0.028555491726116999</cx:pt>
          <cx:pt idx="595">-0.053478933149677201</cx:pt>
          <cx:pt idx="596">-0.030279370967854099</cx:pt>
          <cx:pt idx="597">-0.071942867074358596</cx:pt>
          <cx:pt idx="598">-0.035188141320683701</cx:pt>
          <cx:pt idx="599">0.055415352556495601</cx:pt>
          <cx:pt idx="600">0.131860813289261</cx:pt>
          <cx:pt idx="601">0.13490635711585799</cx:pt>
          <cx:pt idx="602">0.104090967842196</cx:pt>
          <cx:pt idx="603">0.066564896181168107</cx:pt>
          <cx:pt idx="604">0.052227540931911703</cx:pt>
          <cx:pt idx="605">-0.0091565568854492102</cx:pt>
          <cx:pt idx="606">0.0251014947573493</cx:pt>
          <cx:pt idx="607">-0.048395700348101901</cx:pt>
          <cx:pt idx="608">-0.040422039318977698</cx:pt>
          <cx:pt idx="609">-0.039166312707253799</cx:pt>
          <cx:pt idx="610">-0.047766562898610601</cx:pt>
          <cx:pt idx="611">-0.030918249628676599</cx:pt>
          <cx:pt idx="612">-0.0129036186115429</cx:pt>
          <cx:pt idx="613">-0.00530452036585039</cx:pt>
          <cx:pt idx="614">-0.00045832939209889198</cx:pt>
          <cx:pt idx="615">0.00057583657900896104</cx:pt>
          <cx:pt idx="616">-0.00035023429906124099</cx:pt>
          <cx:pt idx="617">0.00035391871083695098</cx:pt>
          <cx:pt idx="618">0.0045948884003506</cx:pt>
          <cx:pt idx="619">0.0133039355442582</cx:pt>
          <cx:pt idx="620">0.0018387086585638301</cx:pt>
          <cx:pt idx="621">0.0239596273661597</cx:pt>
          <cx:pt idx="622">-0.0169946114983952</cx:pt>
          <cx:pt idx="623">-0.029844523142262099</cx:pt>
          <cx:pt idx="624">-0.023502498234747999</cx:pt>
          <cx:pt idx="625">-0.053509742819756602</cx:pt>
          <cx:pt idx="626">-0.027656539450689001</cx:pt>
          <cx:pt idx="627">0.113056175411858</cx:pt>
          <cx:pt idx="628">0.140517160508348</cx:pt>
          <cx:pt idx="629">0.085189479941101307</cx:pt>
          <cx:pt idx="630">0.032546327125826301</cx:pt>
          <cx:pt idx="631">0.059592449786477</cx:pt>
          <cx:pt idx="632">0.031492551332832797</cx:pt>
          <cx:pt idx="633">0.069570936712994594</cx:pt>
          <cx:pt idx="634">-0.038908880941597002</cx:pt>
          <cx:pt idx="635">-0.103608303920475</cx:pt>
          <cx:pt idx="636">-0.055385133888330301</cx:pt>
          <cx:pt idx="637">-0.064059307123055798</cx:pt>
          <cx:pt idx="638">-0.041626431336560903</cx:pt>
          <cx:pt idx="639">-0.0138976650178091</cx:pt>
          <cx:pt idx="640">-0.0151443864360874</cx:pt>
          <cx:pt idx="641">-0.0097045237158138002</cx:pt>
          <cx:pt idx="642">0.00012076487907049399</cx:pt>
          <cx:pt idx="643">-0.00034186147881493898</cx:pt>
          <cx:pt idx="644">0.000106431589179993</cx:pt>
          <cx:pt idx="645">-0.00058357154048178895</cx:pt>
          <cx:pt idx="646">0.00159408752647132</cx:pt>
          <cx:pt idx="647">0.0091103873254190296</cx:pt>
          <cx:pt idx="648">0.024862218646480201</cx:pt>
          <cx:pt idx="649">0.035476391086735497</cx:pt>
          <cx:pt idx="650">0.064926526843817597</cx:pt>
          <cx:pt idx="651">0.037314850105101598</cx:pt>
          <cx:pt idx="652">0.024457120615789099</cx:pt>
          <cx:pt idx="653">0.018696096421481699</cx:pt>
          <cx:pt idx="654">0.11808903271632799</cx:pt>
          <cx:pt idx="655">0.134049973585216</cx:pt>
          <cx:pt idx="656">0.166207614667535</cx:pt>
          <cx:pt idx="657">0.075862820965910294</cx:pt>
          <cx:pt idx="658">0.073679461153467601</cx:pt>
          <cx:pt idx="659">0.013313243943048499</cx:pt>
          <cx:pt idx="660">-0.0091734448993565001</cx:pt>
          <cx:pt idx="661">-0.031874110130719703</cx:pt>
          <cx:pt idx="662">-0.092072014269633698</cx:pt>
          <cx:pt idx="663">-0.067572397876472803</cx:pt>
          <cx:pt idx="664">-0.023883838332071101</cx:pt>
          <cx:pt idx="665">-0.0456250470093372</cx:pt>
          <cx:pt idx="666">-0.043904946791438297</cx:pt>
          <cx:pt idx="667">-0.014600174381066901</cx:pt>
          <cx:pt idx="668">-0.0042644849539271003</cx:pt>
          <cx:pt idx="669">-0.0109844534796944</cx:pt>
          <cx:pt idx="670">0.000312044839796234</cx:pt>
          <cx:pt idx="671">-1.14341565554564e-05</cx:pt>
          <cx:pt idx="672">0.00048316640992513202</cx:pt>
          <cx:pt idx="673">6.7680805160401204e-05</cx:pt>
          <cx:pt idx="674">0.0034006899655945298</cx:pt>
          <cx:pt idx="675">0.0070329013747892598</cx:pt>
          <cx:pt idx="676">0.017354605426657801</cx:pt>
          <cx:pt idx="677">0.029096981658781499</cx:pt>
          <cx:pt idx="678">0.060780930712267499</cx:pt>
          <cx:pt idx="679">0.097721001262070395</cx:pt>
          <cx:pt idx="680">0.0843001278624054</cx:pt>
          <cx:pt idx="681">0.099580080698379606</cx:pt>
          <cx:pt idx="682">0.13463130283833999</cx:pt>
          <cx:pt idx="683">0.140768188318495</cx:pt>
          <cx:pt idx="684">0.174920875418067</cx:pt>
          <cx:pt idx="685">0.044267224879006299</cx:pt>
          <cx:pt idx="686">0.0326459440652688</cx:pt>
          <cx:pt idx="687">-0.00435460038916991</cx:pt>
          <cx:pt idx="688">-0.029388086166967201</cx:pt>
          <cx:pt idx="689">0.0241059386195452</cx:pt>
          <cx:pt idx="690">0.024866675489368599</cx:pt>
          <cx:pt idx="691">0.0098335853254984708</cx:pt>
          <cx:pt idx="692">-0.0104892475064692</cx:pt>
          <cx:pt idx="693">-0.0024870166841004298</cx:pt>
          <cx:pt idx="694">-0.0065022446198798297</cx:pt>
          <cx:pt idx="695">-0.0069181571381191596</cx:pt>
          <cx:pt idx="696">-0.0023353291970767301</cx:pt>
          <cx:pt idx="697">-0.0041352751221528199</cx:pt>
          <cx:pt idx="698">0.000214503984594439</cx:pt>
          <cx:pt idx="699">-0.00027596888866827902</cx:pt>
          <cx:pt idx="700">-0.00031940175455225599</cx:pt>
          <cx:pt idx="701">-0.00038433512040910199</cx:pt>
          <cx:pt idx="702">3.8844388631657898e-05</cx:pt>
          <cx:pt idx="703">-7.91297816581489e-05</cx:pt>
          <cx:pt idx="704">-0.0016591789920832099</cx:pt>
          <cx:pt idx="705">-0.0093157296192592706</cx:pt>
          <cx:pt idx="706">0.00171372750673794</cx:pt>
          <cx:pt idx="707">0.028926907213737502</cx:pt>
          <cx:pt idx="708">0.034606760345726101</cx:pt>
          <cx:pt idx="709">0.016316258812196598</cx:pt>
          <cx:pt idx="710">-0.00556776135415896</cx:pt>
          <cx:pt idx="711">0.089159499036917597</cx:pt>
          <cx:pt idx="712">0.13829016611964501</cx:pt>
          <cx:pt idx="713">0.057202404678146898</cx:pt>
          <cx:pt idx="714">-0.0084335771624419898</cx:pt>
          <cx:pt idx="715">0.0038496040821609399</cx:pt>
          <cx:pt idx="716">0.052871272789383902</cx:pt>
          <cx:pt idx="717">0.082573153763965096</cx:pt>
          <cx:pt idx="718">0.037345764895547501</cx:pt>
          <cx:pt idx="719">0.022949472959051899</cx:pt>
          <cx:pt idx="720">0.017012751347743701</cx:pt>
          <cx:pt idx="721">0.018520895491350799</cx:pt>
          <cx:pt idx="722">0.0099298206827174596</cx:pt>
          <cx:pt idx="723">0.0048818241095186501</cx:pt>
          <cx:pt idx="724">0.0051094220300983003</cx:pt>
          <cx:pt idx="725">4.2250680816893398e-05</cx:pt>
          <cx:pt idx="726">0.00023694316657141501</cx:pt>
          <cx:pt idx="727">-0.000117704746563209</cx:pt>
          <cx:pt idx="728">-0.00055643967483135198</cx:pt>
          <cx:pt idx="729">-0.00023519516479684899</cx:pt>
          <cx:pt idx="730">0.00065822701475441497</cx:pt>
          <cx:pt idx="731">-0.00045224626167230899</cx:pt>
          <cx:pt idx="732">0.00056705959386252499</cx:pt>
          <cx:pt idx="733">-0.0039536585650467504</cx:pt>
          <cx:pt idx="734">-0.0112425824525393</cx:pt>
          <cx:pt idx="735">-0.0049762188174534601</cx:pt>
          <cx:pt idx="736">-0.00167382025131788</cx:pt>
          <cx:pt idx="737">-0.019710625327967499</cx:pt>
          <cx:pt idx="738">-0.022677278294885</cx:pt>
          <cx:pt idx="739">-0.020555258823528599</cx:pt>
          <cx:pt idx="740">-0.0171639572402369</cx:pt>
          <cx:pt idx="741">-0.0072617391482038803</cx:pt>
          <cx:pt idx="742">-0.00177929112963307</cx:pt>
          <cx:pt idx="743">0.039420972276578002</cx:pt>
          <cx:pt idx="744">0.056099325764617597</cx:pt>
          <cx:pt idx="745">0.0521650116235488</cx:pt>
          <cx:pt idx="746">0.037289061969744602</cx:pt>
          <cx:pt idx="747">0.045769180530192403</cx:pt>
          <cx:pt idx="748">0.023994382607199299</cx:pt>
          <cx:pt idx="749">0.0115790188129092</cx:pt>
          <cx:pt idx="750">0.0061180781973868802</cx:pt>
          <cx:pt idx="751">-0.00033410865377145798</cx:pt>
          <cx:pt idx="752">0.000119222416271558</cx:pt>
          <cx:pt idx="753">-0.00052949352753819002</cx:pt>
          <cx:pt idx="754">0.00018857289557174699</cx:pt>
          <cx:pt idx="755">0.000524222088446168</cx:pt>
          <cx:pt idx="756">0.00016508207152304499</cx:pt>
          <cx:pt idx="757">-0.00036380399819202199</cx:pt>
          <cx:pt idx="758">-0.00082217184547711802</cx:pt>
          <cx:pt idx="759">9.1871689621972898e-06</cx:pt>
          <cx:pt idx="760">0.00053927031493833095</cx:pt>
          <cx:pt idx="761">-6.1165974614416096e-05</cx:pt>
          <cx:pt idx="762">8.03960089191793e-05</cx:pt>
          <cx:pt idx="763">-8.42826494719686e-05</cx:pt>
          <cx:pt idx="764">0.0015067497961512499</cx:pt>
          <cx:pt idx="765">0.0023830198764295701</cx:pt>
          <cx:pt idx="766">0.0031591894223771001</cx:pt>
          <cx:pt idx="767">0.0054715784921438599</cx:pt>
          <cx:pt idx="768">0.0031876166044311799</cx:pt>
          <cx:pt idx="769">0.0023957308195338301</cx:pt>
          <cx:pt idx="770">-0.0066674573170149003</cx:pt>
          <cx:pt idx="771">-0.00561718487345638</cx:pt>
          <cx:pt idx="772">0.0043729451707583298</cx:pt>
          <cx:pt idx="773">0.0096185136155975404</cx:pt>
          <cx:pt idx="774">0.011563975337690701</cx:pt>
          <cx:pt idx="775">-0.00058840989273615401</cx:pt>
          <cx:pt idx="776">0.00115678586138328</cx:pt>
          <cx:pt idx="777">0.0030264248184048198</cx:pt>
          <cx:pt idx="778">0.0030777046726681101</cx:pt>
          <cx:pt idx="779">0.00090983254158764698</cx:pt>
          <cx:pt idx="780">0.000377964990594609</cx:pt>
          <cx:pt idx="781">-0.00048671832594926001</cx:pt>
          <cx:pt idx="782">-0.00036084214701453401</cx:pt>
          <cx:pt idx="783">0.00031640485574458999</cx:pt>
        </cx:lvl>
      </cx:numDim>
    </cx:data>
    <cx:data id="191">
      <cx:numDim type="val">
        <cx:f>'001_WA_F - 副本'!$GJ$1:$GJ$784</cx:f>
        <cx:lvl ptCount="784" formatCode="G/通用格式">
          <cx:pt idx="0">-0.00040825776198270098</cx:pt>
          <cx:pt idx="1">2.17018662495252e-05</cx:pt>
          <cx:pt idx="2">-0.0010897841539265301</cx:pt>
          <cx:pt idx="3">-0.00060111343319963395</cx:pt>
          <cx:pt idx="4">2.7164974506175601e-05</cx:pt>
          <cx:pt idx="5">0.00019236518965514199</cx:pt>
          <cx:pt idx="6">-0.00036168965877272702</cx:pt>
          <cx:pt idx="7">0.00064027799372910505</cx:pt>
          <cx:pt idx="8">0.00046980038554504498</cx:pt>
          <cx:pt idx="9">0.00026404949410754202</cx:pt>
          <cx:pt idx="10">0.00079353472218019405</cx:pt>
          <cx:pt idx="11">2.5924843446414699e-05</cx:pt>
          <cx:pt idx="12">0.00069305184428916904</cx:pt>
          <cx:pt idx="13">-0.00050599180476602098</cx:pt>
          <cx:pt idx="14">-0.00020861772410250099</cx:pt>
          <cx:pt idx="15">0.00025412600858107999</cx:pt>
          <cx:pt idx="16">-0.00036190079736795</cx:pt>
          <cx:pt idx="17">7.1433592825563005e-05</cx:pt>
          <cx:pt idx="18">-2.4804645395135201e-05</cx:pt>
          <cx:pt idx="19">0.00043681927396586699</cx:pt>
          <cx:pt idx="20">-0.00028055039294624397</cx:pt>
          <cx:pt idx="21">0.000258952399736327</cx:pt>
          <cx:pt idx="22">-2.1654438877619301e-05</cx:pt>
          <cx:pt idx="23">7.1753710893119804e-05</cx:pt>
          <cx:pt idx="24">0.00039485421720537298</cx:pt>
          <cx:pt idx="25">-0.00052022034811241699</cx:pt>
          <cx:pt idx="26">-3.3639184403184299e-05</cx:pt>
          <cx:pt idx="27">-0.000435651030811959</cx:pt>
          <cx:pt idx="28">0.00055968098627238896</cx:pt>
          <cx:pt idx="29">0.00018452003898430399</cx:pt>
          <cx:pt idx="30">2.0006241057658699e-05</cx:pt>
          <cx:pt idx="31">0.00013379189741702201</cx:pt>
          <cx:pt idx="32">0.000105419419426615</cx:pt>
          <cx:pt idx="33">0.00049676259204130301</cx:pt>
          <cx:pt idx="34">-0.00059376134921423299</cx:pt>
          <cx:pt idx="35">0.00081618522074376797</cx:pt>
          <cx:pt idx="36">-2.10381134968318e-05</cx:pt>
          <cx:pt idx="37">-0.00016816135252122001</cx:pt>
          <cx:pt idx="38">0.00045611188107464698</cx:pt>
          <cx:pt idx="39">-0.00020928715408914301</cx:pt>
          <cx:pt idx="40">0.00058942971895094602</cx:pt>
          <cx:pt idx="41">0.00040241437785776599</cx:pt>
          <cx:pt idx="42">0.00032393922703580501</cx:pt>
          <cx:pt idx="43">-0.00010737658724565299</cx:pt>
          <cx:pt idx="44">-0.00066522784858841005</cx:pt>
          <cx:pt idx="45">0.000154011439344256</cx:pt>
          <cx:pt idx="46">-0.00020923534889690301</cx:pt>
          <cx:pt idx="47">0.00036087713747440502</cx:pt>
          <cx:pt idx="48">0.00057059542885439202</cx:pt>
          <cx:pt idx="49">0.00054547362035022701</cx:pt>
          <cx:pt idx="50">0.00059435795935310098</cx:pt>
          <cx:pt idx="51">3.3729207078597402e-05</cx:pt>
          <cx:pt idx="52">0.00025022099646156203</cx:pt>
          <cx:pt idx="53">7.1386623258494006e-05</cx:pt>
          <cx:pt idx="54">-0.0005072307749263</cx:pt>
          <cx:pt idx="55">-6.52547666825231e-05</cx:pt>
          <cx:pt idx="56">9.1122957007425901e-05</cx:pt>
          <cx:pt idx="57">-0.00019909156896417499</cx:pt>
          <cx:pt idx="58">0.000314983131921706</cx:pt>
          <cx:pt idx="59">-0.00012920689203831199</cx:pt>
          <cx:pt idx="60">-0.00018966101381507399</cx:pt>
          <cx:pt idx="61">0.00059879283321540998</cx:pt>
          <cx:pt idx="62">-0.000117647988587916</cx:pt>
          <cx:pt idx="63">0.00096283159269591105</cx:pt>
          <cx:pt idx="64">0.0017181129834924801</cx:pt>
          <cx:pt idx="65">0.00049136723864476697</cx:pt>
          <cx:pt idx="66">0.00047457066005033498</cx:pt>
          <cx:pt idx="67">-6.0203574785249798e-05</cx:pt>
          <cx:pt idx="68">0.0068504083594836604</cx:pt>
          <cx:pt idx="69">0.0082446420690556604</cx:pt>
          <cx:pt idx="70">0.00155589175516832</cx:pt>
          <cx:pt idx="71">-0.00207467666668067</cx:pt>
          <cx:pt idx="72">-0.0129467538874578</cx:pt>
          <cx:pt idx="73">-0.019045073900305999</cx:pt>
          <cx:pt idx="74">-0.0079499867697863796</cx:pt>
          <cx:pt idx="75">-0.0081672833202683596</cx:pt>
          <cx:pt idx="76">-0.0037320797509703399</cx:pt>
          <cx:pt idx="77">-0.0010115750977723</cx:pt>
          <cx:pt idx="78">9.5752544004611297e-05</cx:pt>
          <cx:pt idx="79">-0.00016930444738757599</cx:pt>
          <cx:pt idx="80">0.00012369374406065499</cx:pt>
          <cx:pt idx="81">-0.00055140232198014599</cx:pt>
          <cx:pt idx="82">-0.00036448189811363299</cx:pt>
          <cx:pt idx="83">0.00018433791107367001</cx:pt>
          <cx:pt idx="84">0.00035868839555479098</cx:pt>
          <cx:pt idx="85">-0.0010643979477454599</cx:pt>
          <cx:pt idx="86">0.00015446207023910101</cx:pt>
          <cx:pt idx="87">-0.00060743830367566401</cx:pt>
          <cx:pt idx="88">-0.00018402946374853699</cx:pt>
          <cx:pt idx="89">-0.00277496960009831</cx:pt>
          <cx:pt idx="90">-0.00267041771473619</cx:pt>
          <cx:pt idx="91">-0.0024026115349154698</cx:pt>
          <cx:pt idx="92">-0.0059025188365973199</cx:pt>
          <cx:pt idx="93">-0.012292491696015401</cx:pt>
          <cx:pt idx="94">-0.0046125001977084601</cx:pt>
          <cx:pt idx="95">0.00478139599932425</cx:pt>
          <cx:pt idx="96">0.0061631974407531098</cx:pt>
          <cx:pt idx="97">0.025193247070125501</cx:pt>
          <cx:pt idx="98">0.010159275702563701</cx:pt>
          <cx:pt idx="99">-0.020995626564912401</cx:pt>
          <cx:pt idx="100">-0.0080249733304069305</cx:pt>
          <cx:pt idx="101">-0.00149663381630326</cx:pt>
          <cx:pt idx="102">-0.026403527382946199</cx:pt>
          <cx:pt idx="103">-0.017996590850810699</cx:pt>
          <cx:pt idx="104">-0.0122185151592322</cx:pt>
          <cx:pt idx="105">-0.015009038184651</cx:pt>
          <cx:pt idx="106">-0.00549153369820505</cx:pt>
          <cx:pt idx="107">-0.00188245801843255</cx:pt>
          <cx:pt idx="108">-0.0020862455849354599</cx:pt>
          <cx:pt idx="109">0.0010670552975137</cx:pt>
          <cx:pt idx="110">0.00028250212063654298</cx:pt>
          <cx:pt idx="111">-0.00047670205697014601</cx:pt>
          <cx:pt idx="112">-0.000104488516257147</cx:pt>
          <cx:pt idx="113">0.000303580224012949</cx:pt>
          <cx:pt idx="114">-0.000852429057418133</cx:pt>
          <cx:pt idx="115">0.000113772342738384</cx:pt>
          <cx:pt idx="116">-0.00041032701459543298</cx:pt>
          <cx:pt idx="117">-0.0086304077617670692</cx:pt>
          <cx:pt idx="118">-0.0054314698236812798</cx:pt>
          <cx:pt idx="119">0.0124673178882433</cx:pt>
          <cx:pt idx="120">0.0051579953594335396</cx:pt>
          <cx:pt idx="121">0.0044534749367035999</cx:pt>
          <cx:pt idx="122">0.0067844100787095201</cx:pt>
          <cx:pt idx="123">0.0513058761227565</cx:pt>
          <cx:pt idx="124">0.057449175632772902</cx:pt>
          <cx:pt idx="125">0.041128215151565201</cx:pt>
          <cx:pt idx="126">0.0176669681513307</cx:pt>
          <cx:pt idx="127">0.036223156241630902</cx:pt>
          <cx:pt idx="128">0.061581313211738098</cx:pt>
          <cx:pt idx="129">0.061491984591564602</cx:pt>
          <cx:pt idx="130">0.021612771616686399</cx:pt>
          <cx:pt idx="131">-0.016611222109426099</cx:pt>
          <cx:pt idx="132">-0.014141696802942199</cx:pt>
          <cx:pt idx="133">-0.012597915277621099</cx:pt>
          <cx:pt idx="134">-0.0145231884587434</cx:pt>
          <cx:pt idx="135">-0.026134824703482301</cx:pt>
          <cx:pt idx="136">-0.025793623871664999</cx:pt>
          <cx:pt idx="137">-0.012085813980102</cx:pt>
          <cx:pt idx="138">0.000327351663768896</cx:pt>
          <cx:pt idx="139">0.00075458974399453997</cx:pt>
          <cx:pt idx="140">0.00017110067840121</cx:pt>
          <cx:pt idx="141">0.00038380627395626999</cx:pt>
          <cx:pt idx="142">0.000268446411371142</cx:pt>
          <cx:pt idx="143">-0.00033503149140620399</cx:pt>
          <cx:pt idx="144">-0.00335061723489306</cx:pt>
          <cx:pt idx="145">-0.0274611215999538</cx:pt>
          <cx:pt idx="146">-0.014313057349653701</cx:pt>
          <cx:pt idx="147">0.036683407897273902</cx:pt>
          <cx:pt idx="148">0.013872725133216499</cx:pt>
          <cx:pt idx="149">0.0089561428192479493</cx:pt>
          <cx:pt idx="150">0.051431330771793897</cx:pt>
          <cx:pt idx="151">0.083599665464417799</cx:pt>
          <cx:pt idx="152">0.034230478910136398</cx:pt>
          <cx:pt idx="153">-0.0068114949652214197</cx:pt>
          <cx:pt idx="154">0.058889944992676801</cx:pt>
          <cx:pt idx="155">0.11345761696112799</cx:pt>
          <cx:pt idx="156">0.068880465862282594</cx:pt>
          <cx:pt idx="157">0.0824616998654841</cx:pt>
          <cx:pt idx="158">0.040078135839200897</cx:pt>
          <cx:pt idx="159">0.035882387799676202</cx:pt>
          <cx:pt idx="160">0.062617205950677907</cx:pt>
          <cx:pt idx="161">0.068925015833656803</cx:pt>
          <cx:pt idx="162">0.026675976284676502</cx:pt>
          <cx:pt idx="163">-0.0143570931411919</cx:pt>
          <cx:pt idx="164">0.0013046832634359201</cx:pt>
          <cx:pt idx="165">0.026115356138478998</cx:pt>
          <cx:pt idx="166">0.016509140109640399</cx:pt>
          <cx:pt idx="167">-9.1885567122946998e-05</cx:pt>
          <cx:pt idx="168">6.3395620947207896e-06</cx:pt>
          <cx:pt idx="169">-0.00028394966675115703</cx:pt>
          <cx:pt idx="170">-0.0046250362583370097</cx:pt>
          <cx:pt idx="171">-0.0088583882650901408</cx:pt>
          <cx:pt idx="172">-0.0115282904405911</cx:pt>
          <cx:pt idx="173">-0.021438343909055201</cx:pt>
          <cx:pt idx="174">-0.018884223092055601</cx:pt>
          <cx:pt idx="175">0.018717907156626301</cx:pt>
          <cx:pt idx="176">0.041709855766889799</cx:pt>
          <cx:pt idx="177">0.047517316784403199</cx:pt>
          <cx:pt idx="178">0.052508983638462597</cx:pt>
          <cx:pt idx="179">0.024327665781316</cx:pt>
          <cx:pt idx="180">0.026815428961899299</cx:pt>
          <cx:pt idx="181">0.014838325855172</cx:pt>
          <cx:pt idx="182">0.088307966750195893</cx:pt>
          <cx:pt idx="183">0.120134660038314</cx:pt>
          <cx:pt idx="184">0.084604237916541605</cx:pt>
          <cx:pt idx="185">0.125554433819661</cx:pt>
          <cx:pt idx="186">0.082467610293012902</cx:pt>
          <cx:pt idx="187">0.077215761440806496</cx:pt>
          <cx:pt idx="188">0.0356278119978896</cx:pt>
          <cx:pt idx="189">0.012130240231170099</cx:pt>
          <cx:pt idx="190">0.0023268099308333999</cx:pt>
          <cx:pt idx="191">0.0147423574986261</cx:pt>
          <cx:pt idx="192">0.0226456832668895</cx:pt>
          <cx:pt idx="193">0.046058180902784303</cx:pt>
          <cx:pt idx="194">0.0026694068098423898</cx:pt>
          <cx:pt idx="195">-0.00035374446721354001</cx:pt>
          <cx:pt idx="196">1.0006258152865499e-05</cx:pt>
          <cx:pt idx="197">0.0013358555982535599</cx:pt>
          <cx:pt idx="198">-0.018234001712179301</cx:pt>
          <cx:pt idx="199">-0.0217211479457084</cx:pt>
          <cx:pt idx="200">-0.00026429053560613299</cx:pt>
          <cx:pt idx="201">0.021235749731393101</cx:pt>
          <cx:pt idx="202">-0.0132432680557524</cx:pt>
          <cx:pt idx="203">-0.00625790502004677</cx:pt>
          <cx:pt idx="204">0.035664014347630398</cx:pt>
          <cx:pt idx="205">0.020353589226266199</cx:pt>
          <cx:pt idx="206">0.0044543020981874897</cx:pt>
          <cx:pt idx="207">-0.021133124926925401</cx:pt>
          <cx:pt idx="208">-0.0322930170184796</cx:pt>
          <cx:pt idx="209">0.060476658059085302</cx:pt>
          <cx:pt idx="210">0.042593149499376697</cx:pt>
          <cx:pt idx="211">0.15948070069468501</cx:pt>
          <cx:pt idx="212">0.11757247855368499</cx:pt>
          <cx:pt idx="213">0.073786862541471696</cx:pt>
          <cx:pt idx="214">0.102363340926568</cx:pt>
          <cx:pt idx="215">-0.0032818285287644698</cx:pt>
          <cx:pt idx="216">-0.057775695094636301</cx:pt>
          <cx:pt idx="217">0.027735955363057799</cx:pt>
          <cx:pt idx="218">0.029454246246279299</cx:pt>
          <cx:pt idx="219">0.019353301620881801</cx:pt>
          <cx:pt idx="220">0.00309806568354544</cx:pt>
          <cx:pt idx="221">0.032581021777704701</cx:pt>
          <cx:pt idx="222">0.0036319774309898898</cx:pt>
          <cx:pt idx="223">-0.00040591092531926099</cx:pt>
          <cx:pt idx="224">-5.4720215288351197e-05</cx:pt>
          <cx:pt idx="225">-0.00057058340865074502</cx:pt>
          <cx:pt idx="226">-0.014060685683684199</cx:pt>
          <cx:pt idx="227">-0.012640959883778899</cx:pt>
          <cx:pt idx="228">0.031798840960626802</cx:pt>
          <cx:pt idx="229">-0.014496372374506499</cx:pt>
          <cx:pt idx="230">0.020083599468521</cx:pt>
          <cx:pt idx="231">0.0185549229221681</cx:pt>
          <cx:pt idx="232">-0.0294430108196468</cx:pt>
          <cx:pt idx="233">-0.0054287706035401097</cx:pt>
          <cx:pt idx="234">-0.017576195623360501</cx:pt>
          <cx:pt idx="235">-0.031432778835815099</cx:pt>
          <cx:pt idx="236">-0.010086298425797601</cx:pt>
          <cx:pt idx="237">0.017717670005620099</cx:pt>
          <cx:pt idx="238">0.031393708473320403</cx:pt>
          <cx:pt idx="239">0.0345701099784275</cx:pt>
          <cx:pt idx="240">0.141345814338391</cx:pt>
          <cx:pt idx="241">0.11749597347759599</cx:pt>
          <cx:pt idx="242">0.0087189570662061493</cx:pt>
          <cx:pt idx="243">0.0046297540321120602</cx:pt>
          <cx:pt idx="244">0.048640877021718397</cx:pt>
          <cx:pt idx="245">0.044075024449121897</cx:pt>
          <cx:pt idx="246">0.00064145709693240601</cx:pt>
          <cx:pt idx="247">0.048134256889888198</cx:pt>
          <cx:pt idx="248">0.0360917252600347</cx:pt>
          <cx:pt idx="249">0.047864968834658302</cx:pt>
          <cx:pt idx="250">0.011678869218744101</cx:pt>
          <cx:pt idx="251">-0.000303959605911732</cx:pt>
          <cx:pt idx="252">8.9415447053794698e-07</cx:pt>
          <cx:pt idx="253">-0.000116851423719116</cx:pt>
          <cx:pt idx="254">0.00301624490066755</cx:pt>
          <cx:pt idx="255">0.00325607095335424</cx:pt>
          <cx:pt idx="256">-0.0198241782777124</cx:pt>
          <cx:pt idx="257">-0.017627588689902</cx:pt>
          <cx:pt idx="258">-0.0027991471406032501</cx:pt>
          <cx:pt idx="259">-0.0086893857531757501</cx:pt>
          <cx:pt idx="260">-0.015704074660096198</cx:pt>
          <cx:pt idx="261">-0.039664576421599901</cx:pt>
          <cx:pt idx="262">0.014575316843227701</cx:pt>
          <cx:pt idx="263">-0.017266692603999101</cx:pt>
          <cx:pt idx="264">-0.043617949875489198</cx:pt>
          <cx:pt idx="265">-0.0039961716072366496</cx:pt>
          <cx:pt idx="266">-0.091984569811541503</cx:pt>
          <cx:pt idx="267">-0.057748152756257103</cx:pt>
          <cx:pt idx="268">-0.044782867934470297</cx:pt>
          <cx:pt idx="269">-0.050295527270382001</cx:pt>
          <cx:pt idx="270">-0.017089415422664199</cx:pt>
          <cx:pt idx="271">-0.022039694639324699</cx:pt>
          <cx:pt idx="272">0.023554788799661702</cx:pt>
          <cx:pt idx="273">-0.063259879066733096</cx:pt>
          <cx:pt idx="274">-0.0120664815643001</cx:pt>
          <cx:pt idx="275">0.106480302127391</cx:pt>
          <cx:pt idx="276">0.103962330080374</cx:pt>
          <cx:pt idx="277">0.049466164045355303</cx:pt>
          <cx:pt idx="278">0.0136314435600558</cx:pt>
          <cx:pt idx="279">0.0015350666535329</cx:pt>
          <cx:pt idx="280">0.000319694881804986</cx:pt>
          <cx:pt idx="281">0.00027011231071722802</cx:pt>
          <cx:pt idx="282">-0.00047519549277108</cx:pt>
          <cx:pt idx="283">0.0109947459762529</cx:pt>
          <cx:pt idx="284">-0.028479973756911199</cx:pt>
          <cx:pt idx="285">-0.0106458126811485</cx:pt>
          <cx:pt idx="286">0.01104854496655</cx:pt>
          <cx:pt idx="287">-0.0103109530531312</cx:pt>
          <cx:pt idx="288">-0.052240052241454699</cx:pt>
          <cx:pt idx="289">-0.024250557965079099</cx:pt>
          <cx:pt idx="290">0.033347978767129097</cx:pt>
          <cx:pt idx="291">-0.0079910832653100096</cx:pt>
          <cx:pt idx="292">-0.0136672723859401</cx:pt>
          <cx:pt idx="293">-0.034866317229798501</cx:pt>
          <cx:pt idx="294">-0.051005805399610901</cx:pt>
          <cx:pt idx="295">-0.088554192201406298</cx:pt>
          <cx:pt idx="296">-0.076212177339093704</cx:pt>
          <cx:pt idx="297">-0.0949858215040634</cx:pt>
          <cx:pt idx="298">-0.0115847736025541</cx:pt>
          <cx:pt idx="299">-0.037286659816498098</cx:pt>
          <cx:pt idx="300">-0.0029880516787900002</cx:pt>
          <cx:pt idx="301">-0.060393391590276201</cx:pt>
          <cx:pt idx="302">0.038700573202531403</cx:pt>
          <cx:pt idx="303">0.091255566330392598</cx:pt>
          <cx:pt idx="304">0.085285464265456898</cx:pt>
          <cx:pt idx="305">0.0163942330499613</cx:pt>
          <cx:pt idx="306">0.0087041807212283294</cx:pt>
          <cx:pt idx="307">0.00017285349051651</cx:pt>
          <cx:pt idx="308">-4.5452027244515202e-05</cx:pt>
          <cx:pt idx="309">-0.00083111022173280305</cx:pt>
          <cx:pt idx="310">-0.0032717606382230398</cx:pt>
          <cx:pt idx="311">0.0159246543511521</cx:pt>
          <cx:pt idx="312">-0.0099264783805736705</cx:pt>
          <cx:pt idx="313">-0.0690003534604616</cx:pt>
          <cx:pt idx="314">-0.045142158313304599</cx:pt>
          <cx:pt idx="315">-0.018841785863657898</cx:pt>
          <cx:pt idx="316">-0.045243539774978699</cx:pt>
          <cx:pt idx="317">-0.0030428958452895401</cx:pt>
          <cx:pt idx="318">0.016271226383212201</cx:pt>
          <cx:pt idx="319">0.0622163936668714</cx:pt>
          <cx:pt idx="320">0.096104709763703403</cx:pt>
          <cx:pt idx="321">0.122368474445185</cx:pt>
          <cx:pt idx="322">0.0240072262568123</cx:pt>
          <cx:pt idx="323">-0.0144813817631074</cx:pt>
          <cx:pt idx="324">-0.081011746331453804</cx:pt>
          <cx:pt idx="325">-0.051494148278450502</cx:pt>
          <cx:pt idx="326">-0.00247796502998742</cx:pt>
          <cx:pt idx="327">0.0096673238970833401</cx:pt>
          <cx:pt idx="328">-0.078828000337630696</cx:pt>
          <cx:pt idx="329">-0.031910359741020897</cx:pt>
          <cx:pt idx="330">-0.023153319510617099</cx:pt>
          <cx:pt idx="331">0.00025190006683856203</cx:pt>
          <cx:pt idx="332">0.021700383385968199</cx:pt>
          <cx:pt idx="333">0.0050728461856941603</cx:pt>
          <cx:pt idx="334">0.0051736271662972903</cx:pt>
          <cx:pt idx="335">0.00069640027347668901</cx:pt>
          <cx:pt idx="336">-0.00010334822318490099</cx:pt>
          <cx:pt idx="337">-0.00069288459155855599</cx:pt>
          <cx:pt idx="338">-0.0032332803511954901</cx:pt>
          <cx:pt idx="339">0.0256889356004153</cx:pt>
          <cx:pt idx="340">-0.031045940207616401</cx:pt>
          <cx:pt idx="341">-0.075550539264317304</cx:pt>
          <cx:pt idx="342">-0.0278754851836347</cx:pt>
          <cx:pt idx="343">0.0311561364206198</cx:pt>
          <cx:pt idx="344">0.0054633762847257896</cx:pt>
          <cx:pt idx="345">0.077654588633448304</cx:pt>
          <cx:pt idx="346">0.024500181366281699</cx:pt>
          <cx:pt idx="347">0.092355953757133499</cx:pt>
          <cx:pt idx="348">0.038157660609246503</cx:pt>
          <cx:pt idx="349">0.045578826494561998</cx:pt>
          <cx:pt idx="350">-0.0449195076171717</cx:pt>
          <cx:pt idx="351">-0.031402608348020403</cx:pt>
          <cx:pt idx="352">-0.10359702225515501</cx:pt>
          <cx:pt idx="353">0.040595469206817898</cx:pt>
          <cx:pt idx="354">0.0082381850763643492</cx:pt>
          <cx:pt idx="355">0.046017526814508498</cx:pt>
          <cx:pt idx="356">0.0015539876824459001</cx:pt>
          <cx:pt idx="357">-0.030025719254356702</cx:pt>
          <cx:pt idx="358">-0.066001499710412095</cx:pt>
          <cx:pt idx="359">-0.026887515419686099</cx:pt>
          <cx:pt idx="360">-0.010063968418689</cx:pt>
          <cx:pt idx="361">-0.0022633667204098799</cx:pt>
          <cx:pt idx="362">-0.00136393877100813</cx:pt>
          <cx:pt idx="363">4.3274679464547397e-05</cx:pt>
          <cx:pt idx="364">-0.000276467191295962</cx:pt>
          <cx:pt idx="365">0.00097877157290274198</cx:pt>
          <cx:pt idx="366">-0.0011811268034797001</cx:pt>
          <cx:pt idx="367">0.0237733412625857</cx:pt>
          <cx:pt idx="368">-0.033132871823241997</cx:pt>
          <cx:pt idx="369">-0.042584988609357</cx:pt>
          <cx:pt idx="370">-0.0150475805931535</cx:pt>
          <cx:pt idx="371">0.041369682487960698</cx:pt>
          <cx:pt idx="372">0.062128833596063103</cx:pt>
          <cx:pt idx="373">0.11153254015205501</cx:pt>
          <cx:pt idx="374">0.0561801401564994</cx:pt>
          <cx:pt idx="375">0.047353849357302601</cx:pt>
          <cx:pt idx="376">-0.025302670880919899</cx:pt>
          <cx:pt idx="377">-0.0096632425185850992</cx:pt>
          <cx:pt idx="378">-0.0483242369957263</cx:pt>
          <cx:pt idx="379">-0.056706524131561499</cx:pt>
          <cx:pt idx="380">-0.122905696731702</cx:pt>
          <cx:pt idx="381">-0.029320864527878899</cx:pt>
          <cx:pt idx="382">0.077802317421952399</cx:pt>
          <cx:pt idx="383">0.0158064631282138</cx:pt>
          <cx:pt idx="384">-0.031449234350996502</cx:pt>
          <cx:pt idx="385">-0.076222839586170099</cx:pt>
          <cx:pt idx="386">-0.067279742009877894</cx:pt>
          <cx:pt idx="387">-0.0382449077009933</cx:pt>
          <cx:pt idx="388">-0.025815015757431298</cx:pt>
          <cx:pt idx="389">-0.0051044455297015699</cx:pt>
          <cx:pt idx="390">-0.0035990745383138799</cx:pt>
          <cx:pt idx="391">-0.00087158673182193599</cx:pt>
          <cx:pt idx="392">0.000462656114647248</cx:pt>
          <cx:pt idx="393">-0.000654026958597685</cx:pt>
          <cx:pt idx="394">-0.00207325738153073</cx:pt>
          <cx:pt idx="395">0.0059910889124554102</cx:pt>
          <cx:pt idx="396">-0.0100165243515939</cx:pt>
          <cx:pt idx="397">-0.032736325923472198</cx:pt>
          <cx:pt idx="398">-0.0029186609245108099</cx:pt>
          <cx:pt idx="399">0.013350747899217801</cx:pt>
          <cx:pt idx="400">-0.031894304118723397</cx:pt>
          <cx:pt idx="401">0.0059462142698779499</cx:pt>
          <cx:pt idx="402">0.00108826748729403</cx:pt>
          <cx:pt idx="403">-0.035117872013066202</cx:pt>
          <cx:pt idx="404">-0.046541064467756202</cx:pt>
          <cx:pt idx="405">0.025082481633289699</cx:pt>
          <cx:pt idx="406">-0.050167135703197398</cx:pt>
          <cx:pt idx="407">-0.042914311548605102</cx:pt>
          <cx:pt idx="408">-0.098882003285163805</cx:pt>
          <cx:pt idx="409">0.016540751821733299</cx:pt>
          <cx:pt idx="410">0.00279933677394656</cx:pt>
          <cx:pt idx="411">-0.096548178474817198</cx:pt>
          <cx:pt idx="412">-0.071815777257342603</cx:pt>
          <cx:pt idx="413">-0.057545902269562202</cx:pt>
          <cx:pt idx="414">-0.095536174921578995</cx:pt>
          <cx:pt idx="415">-0.053382631708021003</cx:pt>
          <cx:pt idx="416">-0.023507685504679899</cx:pt>
          <cx:pt idx="417">-0.0083273054315066604</cx:pt>
          <cx:pt idx="418">-0.0038991699087413401</cx:pt>
          <cx:pt idx="419">-4.7100823417261702e-05</cx:pt>
          <cx:pt idx="420">0.00047173237024010701</cx:pt>
          <cx:pt idx="421">-0.0015777795140876</cx:pt>
          <cx:pt idx="422">-0.0021340237935305699</cx:pt>
          <cx:pt idx="423">-0.0081900604313264094</cx:pt>
          <cx:pt idx="424">-0.0107612742131539</cx:pt>
          <cx:pt idx="425">-0.0080321708056571902</cx:pt>
          <cx:pt idx="426">0.022457885161546499</cx:pt>
          <cx:pt idx="427">0.0014762877273770999</cx:pt>
          <cx:pt idx="428">-0.0444207001599407</cx:pt>
          <cx:pt idx="429">-0.050046509891863399</cx:pt>
          <cx:pt idx="430">-0.060009125768201499</cx:pt>
          <cx:pt idx="431">0.00239465254000828</cx:pt>
          <cx:pt idx="432">0.049367801005297203</cx:pt>
          <cx:pt idx="433">-0.0150996768292306</cx:pt>
          <cx:pt idx="434">-0.057802481134958297</cx:pt>
          <cx:pt idx="435">-0.101806617210002</cx:pt>
          <cx:pt idx="436">-0.062367259005339203</cx:pt>
          <cx:pt idx="437">-0.125314821775249</cx:pt>
          <cx:pt idx="438">-0.028085552880795998</cx:pt>
          <cx:pt idx="439">-0.081476318246035795</cx:pt>
          <cx:pt idx="440">-0.055764760561138001</cx:pt>
          <cx:pt idx="441">-0.038512642802012102</cx:pt>
          <cx:pt idx="442">-0.087333867902615506</cx:pt>
          <cx:pt idx="443">-0.0461017845342599</cx:pt>
          <cx:pt idx="444">-0.0033996012433642098</cx:pt>
          <cx:pt idx="445">-0.015609207500839901</cx:pt>
          <cx:pt idx="446">-0.015073312082392499</cx:pt>
          <cx:pt idx="447">0.00028819305193595099</cx:pt>
          <cx:pt idx="448">0.00076380536575093095</cx:pt>
          <cx:pt idx="449">-0.00086030443848888203</cx:pt>
          <cx:pt idx="450">-0.0016403303811998999</cx:pt>
          <cx:pt idx="451">-0.0090758609330707507</cx:pt>
          <cx:pt idx="452">0.0020787349682977602</cx:pt>
          <cx:pt idx="453">0.00107451275074533</cx:pt>
          <cx:pt idx="454">-0.021287710616367299</cx:pt>
          <cx:pt idx="455">-0.0079667449787359096</cx:pt>
          <cx:pt idx="456">-0.042462757800943399</cx:pt>
          <cx:pt idx="457">-0.031261101712636102</cx:pt>
          <cx:pt idx="458">0.035252794396689699</cx:pt>
          <cx:pt idx="459">0.026657709196123602</cx:pt>
          <cx:pt idx="460">0.047109591144164298</cx:pt>
          <cx:pt idx="461">-0.0066555879639325598</cx:pt>
          <cx:pt idx="462">-0.088684347628893406</cx:pt>
          <cx:pt idx="463">-0.143864837148729</cx:pt>
          <cx:pt idx="464">-0.13095708031519801</cx:pt>
          <cx:pt idx="465">-0.104787318916122</cx:pt>
          <cx:pt idx="466">-0.068505898477273799</cx:pt>
          <cx:pt idx="467">-0.0299702677847377</cx:pt>
          <cx:pt idx="468">0.00058085539093363596</cx:pt>
          <cx:pt idx="469">-0.0059886278750144297</cx:pt>
          <cx:pt idx="470">-0.055556602362554601</cx:pt>
          <cx:pt idx="471">-0.0493988282502641</cx:pt>
          <cx:pt idx="472">-0.036853807452788601</cx:pt>
          <cx:pt idx="473">-0.024269799658068799</cx:pt>
          <cx:pt idx="474">-0.014807668377388301</cx:pt>
          <cx:pt idx="475">-0.00021093901158284199</cx:pt>
          <cx:pt idx="476">0.00025963571745092498</cx:pt>
          <cx:pt idx="477">-0.000128225190858679</cx:pt>
          <cx:pt idx="478">-0.0080734992390820593</cx:pt>
          <cx:pt idx="479">-0.0092030964035349407</cx:pt>
          <cx:pt idx="480">0.0201942372966896</cx:pt>
          <cx:pt idx="481">-0.0019425748901701499</cx:pt>
          <cx:pt idx="482">-0.011268439900510799</cx:pt>
          <cx:pt idx="483">-0.040010156609444798</cx:pt>
          <cx:pt idx="484">-0.062055751066464597</cx:pt>
          <cx:pt idx="485">0.0138199642412484</cx:pt>
          <cx:pt idx="486">0.025433436361378001</cx:pt>
          <cx:pt idx="487">0.085899798314033798</cx:pt>
          <cx:pt idx="488">0.089057430803081802</cx:pt>
          <cx:pt idx="489">-0.021711169719448802</cx:pt>
          <cx:pt idx="490">-0.079007881430272403</cx:pt>
          <cx:pt idx="491">-0.133770722270554</cx:pt>
          <cx:pt idx="492">-0.0541724497920099</cx:pt>
          <cx:pt idx="493">-0.0035228886133591201</cx:pt>
          <cx:pt idx="494">-0.0502679794763293</cx:pt>
          <cx:pt idx="495">-0.0021690882016509</cx:pt>
          <cx:pt idx="496">0.0153814489134135</cx:pt>
          <cx:pt idx="497">0.012691155924176</cx:pt>
          <cx:pt idx="498">-0.0113261059295912</cx:pt>
          <cx:pt idx="499">-0.0230731300861521</cx:pt>
          <cx:pt idx="500">-0.032519563241578703</cx:pt>
          <cx:pt idx="501">-0.031229805017067</cx:pt>
          <cx:pt idx="502">-0.012348702755914801</cx:pt>
          <cx:pt idx="503">-0.00037062614238534899</cx:pt>
          <cx:pt idx="504">-0.00059036206406402403</cx:pt>
          <cx:pt idx="505">0.000165819399197095</cx:pt>
          <cx:pt idx="506">-0.0028921491466890898</cx:pt>
          <cx:pt idx="507">-0.0112667254308953</cx:pt>
          <cx:pt idx="508">0.017116650680284499</cx:pt>
          <cx:pt idx="509">-0.015647811912157601</cx:pt>
          <cx:pt idx="510">-0.035658207078048502</cx:pt>
          <cx:pt idx="511">-0.0292552621975668</cx:pt>
          <cx:pt idx="512">-0.00023538614959836099</cx:pt>
          <cx:pt idx="513">-8.6181918868625997e-05</cx:pt>
          <cx:pt idx="514">0.0170671541958629</cx:pt>
          <cx:pt idx="515">0.034356570576701197</cx:pt>
          <cx:pt idx="516">0.049196792110481502</cx:pt>
          <cx:pt idx="517">-0.107982640537877</cx:pt>
          <cx:pt idx="518">-0.22869508743055</cx:pt>
          <cx:pt idx="519">-0.095117485801855195</cx:pt>
          <cx:pt idx="520">-0.0308915936552304</cx:pt>
          <cx:pt idx="521">-0.033553522199723601</cx:pt>
          <cx:pt idx="522">0.0011821012394372301</cx:pt>
          <cx:pt idx="523">0.011804312634801001</cx:pt>
          <cx:pt idx="524">0.0202155804345313</cx:pt>
          <cx:pt idx="525">0.048795945077681403</cx:pt>
          <cx:pt idx="526">0.046924053922935298</cx:pt>
          <cx:pt idx="527">-0.0087399734115797805</cx:pt>
          <cx:pt idx="528">-0.0088055937038738104</cx:pt>
          <cx:pt idx="529">-0.017377282305002299</cx:pt>
          <cx:pt idx="530">-0.0049855610010618697</cx:pt>
          <cx:pt idx="531">-0.0015499222844401</cx:pt>
          <cx:pt idx="532">-0.00041332688385553303</cx:pt>
          <cx:pt idx="533">6.1280221653224496e-06</cx:pt>
          <cx:pt idx="534">0.0026541969046874701</cx:pt>
          <cx:pt idx="535">0.0019966206577743</cx:pt>
          <cx:pt idx="536">0.015440744644159499</cx:pt>
          <cx:pt idx="537">-0.0257482798359524</cx:pt>
          <cx:pt idx="538">-0.022988144571990402</cx:pt>
          <cx:pt idx="539">-0.0144710996918754</cx:pt>
          <cx:pt idx="540">-0.015753046755485601</cx:pt>
          <cx:pt idx="541">-0.111742242353585</cx:pt>
          <cx:pt idx="542">-0.036672971110471998</cx:pt>
          <cx:pt idx="543">-0.054972600297986</cx:pt>
          <cx:pt idx="544">-0.064247045761681595</cx:pt>
          <cx:pt idx="545">-0.080411230095610894</cx:pt>
          <cx:pt idx="546">-0.21031048594350599</cx:pt>
          <cx:pt idx="547">-0.109892216264808</cx:pt>
          <cx:pt idx="548">-0.063733918067529802</cx:pt>
          <cx:pt idx="549">0.025740819284617199</cx:pt>
          <cx:pt idx="550">0.042028292628301003</cx:pt>
          <cx:pt idx="551">0.063033342810827994</cx:pt>
          <cx:pt idx="552">0.084544427169161704</cx:pt>
          <cx:pt idx="553">0.106914522770967</cx:pt>
          <cx:pt idx="554">0.082492346166606501</cx:pt>
          <cx:pt idx="555">0.0085797481778472698</cx:pt>
          <cx:pt idx="556">-0.028292242829103201</cx:pt>
          <cx:pt idx="557">-0.016401058996275</cx:pt>
          <cx:pt idx="558">0.0011724819947371401</cx:pt>
          <cx:pt idx="559">-0.00092363352213332603</cx:pt>
          <cx:pt idx="560">0.000590326612280098</cx:pt>
          <cx:pt idx="561">0.00034296544275822899</cx:pt>
          <cx:pt idx="562">0.0027654378171414499</cx:pt>
          <cx:pt idx="563">0.020426800050032699</cx:pt>
          <cx:pt idx="564">0.033702153111112902</cx:pt>
          <cx:pt idx="565">-0.00193901069385315</cx:pt>
          <cx:pt idx="566">0.0032366911281848801</cx:pt>
          <cx:pt idx="567">-0.0173174669380734</cx:pt>
          <cx:pt idx="568">-0.015277365213804</cx:pt>
          <cx:pt idx="569">-0.026756435112237201</cx:pt>
          <cx:pt idx="570">-0.0174176130335073</cx:pt>
          <cx:pt idx="571">-0.021754818637586298</cx:pt>
          <cx:pt idx="572">-0.0129299312322532</cx:pt>
          <cx:pt idx="573">-0.017017079809767199</cx:pt>
          <cx:pt idx="574">-0.076353076369807996</cx:pt>
          <cx:pt idx="575">-0.0118085112768929</cx:pt>
          <cx:pt idx="576">0.0020360781586307099</cx:pt>
          <cx:pt idx="577">0.0536302742665071</cx:pt>
          <cx:pt idx="578">0.035272994106237597</cx:pt>
          <cx:pt idx="579">0.046145390002162598</cx:pt>
          <cx:pt idx="580">0.044333117004164299</cx:pt>
          <cx:pt idx="581">0.0602545508154302</cx:pt>
          <cx:pt idx="582">0.0572707085632366</cx:pt>
          <cx:pt idx="583">0.012453412171319501</cx:pt>
          <cx:pt idx="584">-0.0353220043669107</cx:pt>
          <cx:pt idx="585">-0.014418453689837799</cx:pt>
          <cx:pt idx="586">-5.7492523586782903e-05</cx:pt>
          <cx:pt idx="587">-0.00048846898768062103</cx:pt>
          <cx:pt idx="588">0.00080435348823102001</cx:pt>
          <cx:pt idx="589">-0.00048697680070250898</cx:pt>
          <cx:pt idx="590">0.0036022826925933399</cx:pt>
          <cx:pt idx="591">0.0264395099574335</cx:pt>
          <cx:pt idx="592">0.029519567383850701</cx:pt>
          <cx:pt idx="593">-0.021924501287696699</cx:pt>
          <cx:pt idx="594">-0.0036695691590719701</cx:pt>
          <cx:pt idx="595">-0.0053696318474558101</cx:pt>
          <cx:pt idx="596">-0.019563115702935001</cx:pt>
          <cx:pt idx="597">-0.0042917820554970697</cx:pt>
          <cx:pt idx="598">-0.066999623392259802</cx:pt>
          <cx:pt idx="599">0.016561605021309898</cx:pt>
          <cx:pt idx="600">-0.025062162282211899</cx:pt>
          <cx:pt idx="601">0.072119974655923902</cx:pt>
          <cx:pt idx="602">0.093886685580382295</cx:pt>
          <cx:pt idx="603">0.033257543043206002</cx:pt>
          <cx:pt idx="604">0.056018747676990499</cx:pt>
          <cx:pt idx="605">0.080480906784846207</cx:pt>
          <cx:pt idx="606">0.00298153002124592</cx:pt>
          <cx:pt idx="607">0.039314713761979703</cx:pt>
          <cx:pt idx="608">-0.010722808045365901</cx:pt>
          <cx:pt idx="609">-0.0267035934356494</cx:pt>
          <cx:pt idx="610">0.061207376827398997</cx:pt>
          <cx:pt idx="611">0.024249520248053099</cx:pt>
          <cx:pt idx="612">-0.015276874608641199</cx:pt>
          <cx:pt idx="613">-0.0107210074470414</cx:pt>
          <cx:pt idx="614">0.00016937224288666601</cx:pt>
          <cx:pt idx="615">-0.00061067063332328195</cx:pt>
          <cx:pt idx="616">-0.00063789636317591902</cx:pt>
          <cx:pt idx="617">4.5498233225710002e-05</cx:pt>
          <cx:pt idx="618">0.0061816848059366601</cx:pt>
          <cx:pt idx="619">0.030231919618188</cx:pt>
          <cx:pt idx="620">0.026925622487506899</cx:pt>
          <cx:pt idx="621">0.031567060971910303</cx:pt>
          <cx:pt idx="622">0.037009225536409</cx:pt>
          <cx:pt idx="623">0.058109915401525998</cx:pt>
          <cx:pt idx="624">0.0217135828269341</cx:pt>
          <cx:pt idx="625">0.046978587871325597</cx:pt>
          <cx:pt idx="626">0.045453631364837203</cx:pt>
          <cx:pt idx="627">0.14716770660812301</cx:pt>
          <cx:pt idx="628">0.13427734770402999</cx:pt>
          <cx:pt idx="629">0.121150236421345</cx:pt>
          <cx:pt idx="630">0.0839357915061896</cx:pt>
          <cx:pt idx="631">0.106905077526949</cx:pt>
          <cx:pt idx="632">0.11622097423425699</cx:pt>
          <cx:pt idx="633">0.097871926003980203</cx:pt>
          <cx:pt idx="634">0.049568125336795298</cx:pt>
          <cx:pt idx="635">0.00205869843079593</cx:pt>
          <cx:pt idx="636">-0.0079349638491078792</cx:pt>
          <cx:pt idx="637">0.0101724008327804</cx:pt>
          <cx:pt idx="638">0.049936751509924798</cx:pt>
          <cx:pt idx="639">0.0335184375943939</cx:pt>
          <cx:pt idx="640">0.0036549440008710899</cx:pt>
          <cx:pt idx="641">-0.00062551627655128795</cx:pt>
          <cx:pt idx="642">-9.6697082517648096e-05</cx:pt>
          <cx:pt idx="643">-3.9793971115265503e-05</cx:pt>
          <cx:pt idx="644">-0.0010821924983410701</cx:pt>
          <cx:pt idx="645">0.00042638138343826799</cx:pt>
          <cx:pt idx="646">0.0036774311786553601</cx:pt>
          <cx:pt idx="647">0.015681251806250698</cx:pt>
          <cx:pt idx="648">0.020909974464884701</cx:pt>
          <cx:pt idx="649">0.045349812113406801</cx:pt>
          <cx:pt idx="650">0.030463749623994101</cx:pt>
          <cx:pt idx="651">0.11751410191398901</cx:pt>
          <cx:pt idx="652">0.15814100402336301</cx:pt>
          <cx:pt idx="653">0.150201304251389</cx:pt>
          <cx:pt idx="654">0.175102697523638</cx:pt>
          <cx:pt idx="655">0.21814651134527099</cx:pt>
          <cx:pt idx="656">0.13297733317378099</cx:pt>
          <cx:pt idx="657">0.138094845494866</cx:pt>
          <cx:pt idx="658">0.12122107581141001</cx:pt>
          <cx:pt idx="659">0.091823119849826704</cx:pt>
          <cx:pt idx="660">0.12670252373684801</cx:pt>
          <cx:pt idx="661">0.099774834352736</cx:pt>
          <cx:pt idx="662">0.060132617728124699</cx:pt>
          <cx:pt idx="663">0.014498135874006401</cx:pt>
          <cx:pt idx="664">0.032749919953665399</cx:pt>
          <cx:pt idx="665">0.020128801374636102</cx:pt>
          <cx:pt idx="666">0.053169581054282503</cx:pt>
          <cx:pt idx="667">0.037688722998028799</cx:pt>
          <cx:pt idx="668">0.010917816470596199</cx:pt>
          <cx:pt idx="669">0.0051854127148224802</cx:pt>
          <cx:pt idx="670">-0.0021209762945752801</cx:pt>
          <cx:pt idx="671">-0.00028409985331314498</cx:pt>
          <cx:pt idx="672">-1.32138132123377e-05</cx:pt>
          <cx:pt idx="673">2.4433484268161201e-05</cx:pt>
          <cx:pt idx="674">-0.00200110841905537</cx:pt>
          <cx:pt idx="675">0.0034492295905567999</cx:pt>
          <cx:pt idx="676">-0.0112607160708218</cx:pt>
          <cx:pt idx="677">-0.0040096623570328397</cx:pt>
          <cx:pt idx="678">0.029745680739097901</cx:pt>
          <cx:pt idx="679">0.069391673248305794</cx:pt>
          <cx:pt idx="680">0.072937789089482202</cx:pt>
          <cx:pt idx="681">0.090492214279300806</cx:pt>
          <cx:pt idx="682">0.047153295786021301</cx:pt>
          <cx:pt idx="683">0.070633021837366194</cx:pt>
          <cx:pt idx="684">0.16043787209593199</cx:pt>
          <cx:pt idx="685">0.10913291081319999</cx:pt>
          <cx:pt idx="686">0.043727677744035298</cx:pt>
          <cx:pt idx="687">0.0216130993413307</cx:pt>
          <cx:pt idx="688">0.070283176475786399</cx:pt>
          <cx:pt idx="689">0.041031175135735197</cx:pt>
          <cx:pt idx="690">0.066201059183679203</cx:pt>
          <cx:pt idx="691">0.0386981500567109</cx:pt>
          <cx:pt idx="692">0.050107639561396099</cx:pt>
          <cx:pt idx="693">-0.0021447863887479198</cx:pt>
          <cx:pt idx="694">0.0056561346598036901</cx:pt>
          <cx:pt idx="695">0.0078790551581957805</cx:pt>
          <cx:pt idx="696">0.0090879000626562997</cx:pt>
          <cx:pt idx="697">0.0017175723563428</cx:pt>
          <cx:pt idx="698">0.00025523763200116002</cx:pt>
          <cx:pt idx="699">-0.00012890909324026999</cx:pt>
          <cx:pt idx="700">0.00056235859224995004</cx:pt>
          <cx:pt idx="701">0.00021102107512486199</cx:pt>
          <cx:pt idx="702">0.00062382643885894697</cx:pt>
          <cx:pt idx="703">-7.0061851562162194e-05</cx:pt>
          <cx:pt idx="704">-0.017223006015949501</cx:pt>
          <cx:pt idx="705">-0.027090452480503201</cx:pt>
          <cx:pt idx="706">0.028389419563790302</cx:pt>
          <cx:pt idx="707">0.0317882642679524</cx:pt>
          <cx:pt idx="708">0.0100479097531868</cx:pt>
          <cx:pt idx="709">0.0133285753257203</cx:pt>
          <cx:pt idx="710">0.061019457447416603</cx:pt>
          <cx:pt idx="711">0.052434618811548699</cx:pt>
          <cx:pt idx="712">0.0733287844031624</cx:pt>
          <cx:pt idx="713">0.077062279444292295</cx:pt>
          <cx:pt idx="714">0.0132803868622146</cx:pt>
          <cx:pt idx="715">0.040093482069391298</cx:pt>
          <cx:pt idx="716">0.043763652498530398</cx:pt>
          <cx:pt idx="717">0.036172801083190098</cx:pt>
          <cx:pt idx="718">0.0174346189462442</cx:pt>
          <cx:pt idx="719">0.045175250134337902</cx:pt>
          <cx:pt idx="720">0.0296931063680465</cx:pt>
          <cx:pt idx="721">0.0178628408820307</cx:pt>
          <cx:pt idx="722">0.010301172383050399</cx:pt>
          <cx:pt idx="723">-0.0011926537590333699</cx:pt>
          <cx:pt idx="724">0.000100041079929922</cx:pt>
          <cx:pt idx="725">-0.00078963903554716305</cx:pt>
          <cx:pt idx="726">-5.5656244878709497e-05</cx:pt>
          <cx:pt idx="727">-0.00078829181035220102</cx:pt>
          <cx:pt idx="728">-0.00018215220135091699</cx:pt>
          <cx:pt idx="729">4.7428696259612499e-05</cx:pt>
          <cx:pt idx="730">0.000405045997625947</cx:pt>
          <cx:pt idx="731">-8.1673344615759501e-05</cx:pt>
          <cx:pt idx="732">-0.000423229585763276</cx:pt>
          <cx:pt idx="733">0.00025673986421652503</cx:pt>
          <cx:pt idx="734">-0.0044687752736758896</cx:pt>
          <cx:pt idx="735">-0.0125429181834658</cx:pt>
          <cx:pt idx="736">-0.011095291777530899</cx:pt>
          <cx:pt idx="737">-0.011550160725756001</cx:pt>
          <cx:pt idx="738">-0.0055162623048031203</cx:pt>
          <cx:pt idx="739">0.0074468087492133399</cx:pt>
          <cx:pt idx="740">0.010886754983467599</cx:pt>
          <cx:pt idx="741">0.0033124850059069902</cx:pt>
          <cx:pt idx="742">-0.033774188966064399</cx:pt>
          <cx:pt idx="743">-0.024203753172012399</cx:pt>
          <cx:pt idx="744">0.0097058997390009599</cx:pt>
          <cx:pt idx="745">-0.00476297812982583</cx:pt>
          <cx:pt idx="746">-0.0179891484770358</cx:pt>
          <cx:pt idx="747">-0.0075699734387719196</cx:pt>
          <cx:pt idx="748">0.00064878847417457804</cx:pt>
          <cx:pt idx="749">0.0040356691659357196</cx:pt>
          <cx:pt idx="750">0.0025108916925012</cx:pt>
          <cx:pt idx="751">0.00049947553968157903</cx:pt>
          <cx:pt idx="752">5.8138739121934797e-05</cx:pt>
          <cx:pt idx="753">0.00042825491526238897</cx:pt>
          <cx:pt idx="754">0.00095896425502512805</cx:pt>
          <cx:pt idx="755">0.000105147326706986</cx:pt>
          <cx:pt idx="756">-0.00086507765559029897</cx:pt>
          <cx:pt idx="757">0.00042905954812116198</cx:pt>
          <cx:pt idx="758">0.00026332366001518301</cx:pt>
          <cx:pt idx="759">-0.00035381961774192002</cx:pt>
          <cx:pt idx="760">-0.00026158153196389198</cx:pt>
          <cx:pt idx="761">-0.00014115906062509801</cx:pt>
          <cx:pt idx="762">-0.00105292169738495</cx:pt>
          <cx:pt idx="763">-0.00014857854243596099</cx:pt>
          <cx:pt idx="764">-3.5834937945468102e-05</cx:pt>
          <cx:pt idx="765">-0.00083726718357592805</cx:pt>
          <cx:pt idx="766">-0.00016502622216352599</cx:pt>
          <cx:pt idx="767">-0.0010505027890481799</cx:pt>
          <cx:pt idx="768">-0.0032792312768429102</cx:pt>
          <cx:pt idx="769">-0.0089530334584629803</cx:pt>
          <cx:pt idx="770">-0.0099160207924161008</cx:pt>
          <cx:pt idx="771">-0.0044713058783333003</cx:pt>
          <cx:pt idx="772">-0.0026681058876786498</cx:pt>
          <cx:pt idx="773">-0.0026936521379065702</cx:pt>
          <cx:pt idx="774">-0.000644490404015869</cx:pt>
          <cx:pt idx="775">-0.00078705372362256195</cx:pt>
          <cx:pt idx="776">0.00013104930330042099</cx:pt>
          <cx:pt idx="777">-0.00078951523293185096</cx:pt>
          <cx:pt idx="778">-0.00032048617838684098</cx:pt>
          <cx:pt idx="779">0.00039285455438070301</cx:pt>
          <cx:pt idx="780">0.00061623512131170702</cx:pt>
          <cx:pt idx="781">0.00028518785622578602</cx:pt>
          <cx:pt idx="782">-0.00027496829373417202</cx:pt>
          <cx:pt idx="783">0.00025426610664084802</cx:pt>
        </cx:lvl>
      </cx:numDim>
    </cx:data>
    <cx:data id="192">
      <cx:numDim type="val">
        <cx:f>'001_WA_F - 副本'!$GK$1:$GK$784</cx:f>
        <cx:lvl ptCount="784" formatCode="G/通用格式">
          <cx:pt idx="0">-0.000343302127544753</cx:pt>
          <cx:pt idx="1">-0.00056453287212911195</cx:pt>
          <cx:pt idx="2">0.00073353250405922303</cx:pt>
          <cx:pt idx="3">-0.00051174233079169095</cx:pt>
          <cx:pt idx="4">0.000114799187395915</cx:pt>
          <cx:pt idx="5">0.00083513583865923102</cx:pt>
          <cx:pt idx="6">-3.11970010499482e-05</cx:pt>
          <cx:pt idx="7">-0.000208370803904011</cx:pt>
          <cx:pt idx="8">-7.8022848604526702e-05</cx:pt>
          <cx:pt idx="9">5.8248562833051699e-05</cx:pt>
          <cx:pt idx="10">-0.00067594264186859399</cx:pt>
          <cx:pt idx="11">-0.00092419132646409002</cx:pt>
          <cx:pt idx="12">5.8797474377968601e-05</cx:pt>
          <cx:pt idx="13">0.00068065872030005203</cx:pt>
          <cx:pt idx="14">-7.9331106355527402e-05</cx:pt>
          <cx:pt idx="15">0.00063621034144775604</cx:pt>
          <cx:pt idx="16">-0.00081051608522053696</cx:pt>
          <cx:pt idx="17">0.00058030816687641598</cx:pt>
          <cx:pt idx="18">-9.5656658992938296e-06</cx:pt>
          <cx:pt idx="19">6.7264879621458095e-05</cx:pt>
          <cx:pt idx="20">-0.00059160306194326997</cx:pt>
          <cx:pt idx="21">-0.00075802222719906101</cx:pt>
          <cx:pt idx="22">-0.00064469912314551797</cx:pt>
          <cx:pt idx="23">0.00035254840552275302</cx:pt>
          <cx:pt idx="24">-0.00029590735067848</cx:pt>
          <cx:pt idx="25">0.00067787315404979295</cx:pt>
          <cx:pt idx="26">-8.6097765376335294e-05</cx:pt>
          <cx:pt idx="27">0.00018606318753076699</cx:pt>
          <cx:pt idx="28">-0.000256114509346264</cx:pt>
          <cx:pt idx="29">-0.00034347104414403102</cx:pt>
          <cx:pt idx="30">8.1156201865735899e-05</cx:pt>
          <cx:pt idx="31">0.00060248036337613102</cx:pt>
          <cx:pt idx="32">-0.0001164671711243</cx:pt>
          <cx:pt idx="33">2.2990055549351101e-05</cx:pt>
          <cx:pt idx="34">-0.00272762824296305</cx:pt>
          <cx:pt idx="35">-0.0058581273830795397</cx:pt>
          <cx:pt idx="36">-0.00448939878124057</cx:pt>
          <cx:pt idx="37">-0.000851194493001978</cx:pt>
          <cx:pt idx="38">-0.0011726280582319199</cx:pt>
          <cx:pt idx="39">-0.00092109069275440902</cx:pt>
          <cx:pt idx="40">-0.0037451164333956598</cx:pt>
          <cx:pt idx="41">-0.0033328663062216</cx:pt>
          <cx:pt idx="42">-0.00198623621130524</cx:pt>
          <cx:pt idx="43">-0.00123303570848115</cx:pt>
          <cx:pt idx="44">-0.0048877354288711598</cx:pt>
          <cx:pt idx="45">-0.00291232642023064</cx:pt>
          <cx:pt idx="46">-0.00049091515101451597</cx:pt>
          <cx:pt idx="47">-0.00052560407903595805</cx:pt>
          <cx:pt idx="48">-0.00026336708944487498</cx:pt>
          <cx:pt idx="49">-0.00092007726767545401</cx:pt>
          <cx:pt idx="50">-0.00091000520065758405</cx:pt>
          <cx:pt idx="51">-0.00048454435453391698</cx:pt>
          <cx:pt idx="52">7.1268642210340296e-05</cx:pt>
          <cx:pt idx="53">0.000224532146629981</cx:pt>
          <cx:pt idx="54">-0.00046596954933926602</cx:pt>
          <cx:pt idx="55">-0.00031153243123295001</cx:pt>
          <cx:pt idx="56">-0.00053897850672923601</cx:pt>
          <cx:pt idx="57">0.00082405554297389401</cx:pt>
          <cx:pt idx="58">0.00023857480813884799</cx:pt>
          <cx:pt idx="59">0.00063281275014494905</cx:pt>
          <cx:pt idx="60">0.00013511846298701699</cx:pt>
          <cx:pt idx="61">0.00012572837138204101</cx:pt>
          <cx:pt idx="62">-0.00154618798774251</cx:pt>
          <cx:pt idx="63">-0.0085628263451428092</cx:pt>
          <cx:pt idx="64">-0.0097737104746411507</cx:pt>
          <cx:pt idx="65">-0.00526596964318539</cx:pt>
          <cx:pt idx="66">-0.0060342737478316297</cx:pt>
          <cx:pt idx="67">-0.0020522011644960002</cx:pt>
          <cx:pt idx="68">-0.017226204815892699</cx:pt>
          <cx:pt idx="69">-0.022021212976025901</cx:pt>
          <cx:pt idx="70">-0.0166978534319688</cx:pt>
          <cx:pt idx="71">-0.016172024385487899</cx:pt>
          <cx:pt idx="72">-0.026800219495316999</cx:pt>
          <cx:pt idx="73">-0.0267511153642855</cx:pt>
          <cx:pt idx="74">-0.0109600911610419</cx:pt>
          <cx:pt idx="75">0.00051230131748165398</cx:pt>
          <cx:pt idx="76">0.0027293936167879702</cx:pt>
          <cx:pt idx="77">0.00286540649946373</cx:pt>
          <cx:pt idx="78">0.00086169266735029195</cx:pt>
          <cx:pt idx="79">0.0012431514325805799</cx:pt>
          <cx:pt idx="80">0.00042652932036492901</cx:pt>
          <cx:pt idx="81">0.00029492017987069701</cx:pt>
          <cx:pt idx="82">-0.00092973647633087699</cx:pt>
          <cx:pt idx="83">0.000119136677204203</cx:pt>
          <cx:pt idx="84">8.3931278978455497e-05</cx:pt>
          <cx:pt idx="85">-0.00042269029174416402</cx:pt>
          <cx:pt idx="86">0.00022746513806607899</cx:pt>
          <cx:pt idx="87">-0.000374361989380649</cx:pt>
          <cx:pt idx="88">-0.0022097572788740199</cx:pt>
          <cx:pt idx="89">-0.0015260523215467601</cx:pt>
          <cx:pt idx="90">-8.7926246413655795e-05</cx:pt>
          <cx:pt idx="91">-0.0064275982125688701</cx:pt>
          <cx:pt idx="92">-0.022283303136815698</cx:pt>
          <cx:pt idx="93">-0.029649916330730601</cx:pt>
          <cx:pt idx="94">-0.014551837890825099</cx:pt>
          <cx:pt idx="95">0.0081340376479677994</cx:pt>
          <cx:pt idx="96">-0.038959433878806397</cx:pt>
          <cx:pt idx="97">-0.063021156843871898</cx:pt>
          <cx:pt idx="98">-0.063130237411867102</cx:pt>
          <cx:pt idx="99">-0.057771513986889803</cx:pt>
          <cx:pt idx="100">-0.068493487960249899</cx:pt>
          <cx:pt idx="101">-0.11344819099302</cx:pt>
          <cx:pt idx="102">-0.103947888906257</cx:pt>
          <cx:pt idx="103">-0.010227565271539099</cx:pt>
          <cx:pt idx="104">0.0071716770717519997</cx:pt>
          <cx:pt idx="105">0.011464064029027899</cx:pt>
          <cx:pt idx="106">0.0112441359363809</cx:pt>
          <cx:pt idx="107">0.017977390061314401</cx:pt>
          <cx:pt idx="108">0.0153548836398919</cx:pt>
          <cx:pt idx="109">0.0021039808416631902</cx:pt>
          <cx:pt idx="110">0.00035192367647645902</cx:pt>
          <cx:pt idx="111">-0.00030695539760919701</cx:pt>
          <cx:pt idx="112">0.000102556293236611</cx:pt>
          <cx:pt idx="113">-0.00041175544877644399</cx:pt>
          <cx:pt idx="114">0.000392214642525582</cx:pt>
          <cx:pt idx="115">-0.00018169384437202699</cx:pt>
          <cx:pt idx="116">-0.0014867446317389</cx:pt>
          <cx:pt idx="117">0.0057962636984483602</cx:pt>
          <cx:pt idx="118">0.016110996467516299</cx:pt>
          <cx:pt idx="119">0.0065145342723401198</cx:pt>
          <cx:pt idx="120">0.012309876399595699</cx:pt>
          <cx:pt idx="121">0.00815408441179768</cx:pt>
          <cx:pt idx="122">0.0258147974377121</cx:pt>
          <cx:pt idx="123">0.027579326730007299</cx:pt>
          <cx:pt idx="124">0.043000128684619401</cx:pt>
          <cx:pt idx="125">-0.020304971872109001</cx:pt>
          <cx:pt idx="126">-0.14442836847829901</cx:pt>
          <cx:pt idx="127">-0.16720484822822301</cx:pt>
          <cx:pt idx="128">-0.180154333218014</cx:pt>
          <cx:pt idx="129">-0.155681017328405</cx:pt>
          <cx:pt idx="130">-0.110998393674321</cx:pt>
          <cx:pt idx="131">-0.0054584385754005097</cx:pt>
          <cx:pt idx="132">0.0120696205347558</cx:pt>
          <cx:pt idx="133">0.037862865119827602</cx:pt>
          <cx:pt idx="134">0.052255845898923098</cx:pt>
          <cx:pt idx="135">0.0500182726464014</cx:pt>
          <cx:pt idx="136">0.018584505446768599</cx:pt>
          <cx:pt idx="137">-0.0091408429711913094</cx:pt>
          <cx:pt idx="138">-0.0076383275193462599</cx:pt>
          <cx:pt idx="139">0.00035010136979273399</cx:pt>
          <cx:pt idx="140">3.4634916151348999e-05</cx:pt>
          <cx:pt idx="141">-0.00039528773016545699</cx:pt>
          <cx:pt idx="142">0.00049381321838818596</cx:pt>
          <cx:pt idx="143">0.00138173193057826</cx:pt>
          <cx:pt idx="144">-0.0079079456949824305</cx:pt>
          <cx:pt idx="145">0.017320332216843801</cx:pt>
          <cx:pt idx="146">0.048750584842937802</cx:pt>
          <cx:pt idx="147">0.077249830536613204</cx:pt>
          <cx:pt idx="148">0.097597697770906502</cx:pt>
          <cx:pt idx="149">0.11855460378439001</cx:pt>
          <cx:pt idx="150">0.14116663355553699</cx:pt>
          <cx:pt idx="151">0.084171937895002102</cx:pt>
          <cx:pt idx="152">0.0305143918483665</cx:pt>
          <cx:pt idx="153">-0.11996705710086999</cx:pt>
          <cx:pt idx="154">-0.25977820168827598</cx:pt>
          <cx:pt idx="155">-0.27988696615198499</cx:pt>
          <cx:pt idx="156">-0.171177023101695</cx:pt>
          <cx:pt idx="157">-0.028878288298255499</cx:pt>
          <cx:pt idx="158">0.0505104546857537</cx:pt>
          <cx:pt idx="159">0.107288449309953</cx:pt>
          <cx:pt idx="160">0.102401152479351</cx:pt>
          <cx:pt idx="161">0.067923064430199201</cx:pt>
          <cx:pt idx="162">0.0211158244079186</cx:pt>
          <cx:pt idx="163">0.044741359152805901</cx:pt>
          <cx:pt idx="164">0.018119697912166201</cx:pt>
          <cx:pt idx="165">-0.0159547347460476</cx:pt>
          <cx:pt idx="166">-0.019062114145327901</cx:pt>
          <cx:pt idx="167">0.0013625003587508101</cx:pt>
          <cx:pt idx="168">-0.00057779792538709802</cx:pt>
          <cx:pt idx="169">0.00030314323381452901</cx:pt>
          <cx:pt idx="170">0.00026617706254832799</cx:pt>
          <cx:pt idx="171">0.00037719120807357999</cx:pt>
          <cx:pt idx="172">-0.0086277066768861901</cx:pt>
          <cx:pt idx="173">0.038523063808605901</cx:pt>
          <cx:pt idx="174">0.060114608900862301</cx:pt>
          <cx:pt idx="175">0.088525890193828297</cx:pt>
          <cx:pt idx="176">0.1436124952135</cx:pt>
          <cx:pt idx="177">0.14837935416835901</cx:pt>
          <cx:pt idx="178">0.0031486181249312799</cx:pt>
          <cx:pt idx="179">0.048266732534134403</cx:pt>
          <cx:pt idx="180">-0.0093423572384785693</cx:pt>
          <cx:pt idx="181">-0.16069018687401301</cx:pt>
          <cx:pt idx="182">-0.31405179346644402</cx:pt>
          <cx:pt idx="183">-0.33466809245260998</cx:pt>
          <cx:pt idx="184">-0.11623936777179</cx:pt>
          <cx:pt idx="185">0.042791264824604797</cx:pt>
          <cx:pt idx="186">0.13119505290144401</cx:pt>
          <cx:pt idx="187">0.213375271066475</cx:pt>
          <cx:pt idx="188">0.19776638978685801</cx:pt>
          <cx:pt idx="189">0.14521089625115699</cx:pt>
          <cx:pt idx="190">0.079836626572103803</cx:pt>
          <cx:pt idx="191">0.078709738341114693</cx:pt>
          <cx:pt idx="192">0.013127744174957601</cx:pt>
          <cx:pt idx="193">0.0031173843873958701</cx:pt>
          <cx:pt idx="194">0.0053944969293564203</cx:pt>
          <cx:pt idx="195">0.0063622133968492898</cx:pt>
          <cx:pt idx="196">0.00085797681121695297</cx:pt>
          <cx:pt idx="197">0.00026548464703323197</cx:pt>
          <cx:pt idx="198">0.0025827306232421498</cx:pt>
          <cx:pt idx="199">0.0048465737521027003</cx:pt>
          <cx:pt idx="200">-0.0043049662948026401</cx:pt>
          <cx:pt idx="201">0.0052501714229570501</cx:pt>
          <cx:pt idx="202">0.018117872670677</cx:pt>
          <cx:pt idx="203">-0.0147326574750491</cx:pt>
          <cx:pt idx="204">0.051755471512453403</cx:pt>
          <cx:pt idx="205">0.065512595271687304</cx:pt>
          <cx:pt idx="206">0.030832266616403099</cx:pt>
          <cx:pt idx="207">0.022811403228908799</cx:pt>
          <cx:pt idx="208">-0.0093316521263785701</cx:pt>
          <cx:pt idx="209">-0.224280542781437</cx:pt>
          <cx:pt idx="210">-0.38030041124502501</cx:pt>
          <cx:pt idx="211">-0.25136023403393798</cx:pt>
          <cx:pt idx="212">-0.0466403382212544</cx:pt>
          <cx:pt idx="213">0.130868897195002</cx:pt>
          <cx:pt idx="214">0.15742618695765601</cx:pt>
          <cx:pt idx="215">0.15753358468235601</cx:pt>
          <cx:pt idx="216">0.086476502859438004</cx:pt>
          <cx:pt idx="217">0.135599030543645</cx:pt>
          <cx:pt idx="218">0.107958370939867</cx:pt>
          <cx:pt idx="219">0.052591811601800001</cx:pt>
          <cx:pt idx="220">0.028352569450308202</cx:pt>
          <cx:pt idx="221">0.018511473863324</cx:pt>
          <cx:pt idx="222">0.010080981582813999</cx:pt>
          <cx:pt idx="223">0.0034242950550660602</cx:pt>
          <cx:pt idx="224">0.00027750789171224801</cx:pt>
          <cx:pt idx="225">-0.00024790302289280901</cx:pt>
          <cx:pt idx="226">0.0093225851435836393</cx:pt>
          <cx:pt idx="227">0.00260939520124339</cx:pt>
          <cx:pt idx="228">-0.018036628206538601</cx:pt>
          <cx:pt idx="229">-0.013737526619686</cx:pt>
          <cx:pt idx="230">-0.046363052121611299</cx:pt>
          <cx:pt idx="231">-0.0350747669718591</cx:pt>
          <cx:pt idx="232">-0.023475704813238799</cx:pt>
          <cx:pt idx="233">0.10540684050557</cx:pt>
          <cx:pt idx="234">0.094281261125196497</cx:pt>
          <cx:pt idx="235">-0.0149474750022369</cx:pt>
          <cx:pt idx="236">0.0037037408000523599</cx:pt>
          <cx:pt idx="237">-0.25088647416497201</cx:pt>
          <cx:pt idx="238">-0.32576611099174901</cx:pt>
          <cx:pt idx="239">-0.22876565248089301</cx:pt>
          <cx:pt idx="240">0.091556091241878301</cx:pt>
          <cx:pt idx="241">0.25276956421376301</cx:pt>
          <cx:pt idx="242">0.11519838970541101</cx:pt>
          <cx:pt idx="243">0.054930156378213801</cx:pt>
          <cx:pt idx="244">0.0129448503936019</cx:pt>
          <cx:pt idx="245">0.038225900923043503</cx:pt>
          <cx:pt idx="246">-0.0066088180541741303</cx:pt>
          <cx:pt idx="247">-0.0091281717932959004</cx:pt>
          <cx:pt idx="248">0.0076293788845774096</cx:pt>
          <cx:pt idx="249">0.031780959411301102</cx:pt>
          <cx:pt idx="250">-0.0088005543693524604</cx:pt>
          <cx:pt idx="251">-0.00134731677691266</cx:pt>
          <cx:pt idx="252">0.00014431613052862699</cx:pt>
          <cx:pt idx="253">-0.00074452470341912198</cx:pt>
          <cx:pt idx="254">-0.00308132566834062</cx:pt>
          <cx:pt idx="255">-0.0050502941296121304</cx:pt>
          <cx:pt idx="256">-0.0051875036935326302</cx:pt>
          <cx:pt idx="257">-0.0096749542871229308</cx:pt>
          <cx:pt idx="258">-0.096566126395839294</cx:pt>
          <cx:pt idx="259">-0.107318216934255</cx:pt>
          <cx:pt idx="260">0.0033950963391376002</cx:pt>
          <cx:pt idx="261">0.10855433010153499</cx:pt>
          <cx:pt idx="262">0.100911025860703</cx:pt>
          <cx:pt idx="263">0.047651660575934902</cx:pt>
          <cx:pt idx="264">-0.0102572443050419</cx:pt>
          <cx:pt idx="265">-0.247388994821819</cx:pt>
          <cx:pt idx="266">-0.36052329237915798</cx:pt>
          <cx:pt idx="267">-0.14734883157652801</cx:pt>
          <cx:pt idx="268">0.175676680196102</cx:pt>
          <cx:pt idx="269">0.17382232330046701</cx:pt>
          <cx:pt idx="270">0.079345932812680695</cx:pt>
          <cx:pt idx="271">0.086325185209208496</cx:pt>
          <cx:pt idx="272">0.0175774697039262</cx:pt>
          <cx:pt idx="273">0.00025297275654497301</cx:pt>
          <cx:pt idx="274">-0.034079841007646501</cx:pt>
          <cx:pt idx="275">-0.031568920697612003</cx:pt>
          <cx:pt idx="276">0.043181391149603801</cx:pt>
          <cx:pt idx="277">0.0059145387234688903</cx:pt>
          <cx:pt idx="278">-0.011940140831470301</cx:pt>
          <cx:pt idx="279">0.000460326466791862</cx:pt>
          <cx:pt idx="280">-0.00021469118435835701</cx:pt>
          <cx:pt idx="281">-0.00017361873170440101</cx:pt>
          <cx:pt idx="282">0.0030243442131014601</cx:pt>
          <cx:pt idx="283">-0.0029358026080471898</cx:pt>
          <cx:pt idx="284">0.0040099419511592299</cx:pt>
          <cx:pt idx="285">-0.0012207207153472799</cx:pt>
          <cx:pt idx="286">-0.18247469429951199</cx:pt>
          <cx:pt idx="287">-0.079424086168648794</cx:pt>
          <cx:pt idx="288">0.079800666860111794</cx:pt>
          <cx:pt idx="289">0.087767571587560905</cx:pt>
          <cx:pt idx="290">0.075884125555508497</cx:pt>
          <cx:pt idx="291">0.021341011231830801</cx:pt>
          <cx:pt idx="292">0.0130733993230639</cx:pt>
          <cx:pt idx="293">-0.281524394629312</cx:pt>
          <cx:pt idx="294">-0.305378720896121</cx:pt>
          <cx:pt idx="295">-0.039733607246035398</cx:pt>
          <cx:pt idx="296">0.102531928830268</cx:pt>
          <cx:pt idx="297">0.168783833715653</cx:pt>
          <cx:pt idx="298">0.113349994173985</cx:pt>
          <cx:pt idx="299">0.079665407283879899</cx:pt>
          <cx:pt idx="300">-0.030707471388641099</cx:pt>
          <cx:pt idx="301">-0.026630179315278099</cx:pt>
          <cx:pt idx="302">-0.054230594006572201</cx:pt>
          <cx:pt idx="303">-0.069601467653216897</cx:pt>
          <cx:pt idx="304">0.021978853746601301</cx:pt>
          <cx:pt idx="305">-0.0134078410452403</cx:pt>
          <cx:pt idx="306">-0.0066200952073283397</cx:pt>
          <cx:pt idx="307">0.00015872325432598599</cx:pt>
          <cx:pt idx="308">0.00030892525873521098</cx:pt>
          <cx:pt idx="309">-0.0023023613099600001</cx:pt>
          <cx:pt idx="310">0.0036560691052385098</cx:pt>
          <cx:pt idx="311">-0.00339009982242509</cx:pt>
          <cx:pt idx="312">-0.015934061713064499</cx:pt>
          <cx:pt idx="313">-0.022244789528304599</cx:pt>
          <cx:pt idx="314">-0.0891133050096128</cx:pt>
          <cx:pt idx="315">-0.0044334099159112498</cx:pt>
          <cx:pt idx="316">0.10812782218988</cx:pt>
          <cx:pt idx="317">0.059652417203942501</cx:pt>
          <cx:pt idx="318">0.035274638512803699</cx:pt>
          <cx:pt idx="319">-0.0097801246627167993</cx:pt>
          <cx:pt idx="320">-0.057311107124278102</cx:pt>
          <cx:pt idx="321">-0.300902764402185</cx:pt>
          <cx:pt idx="322">-0.135465339902725</cx:pt>
          <cx:pt idx="323">0.0149717752342365</cx:pt>
          <cx:pt idx="324">0.188630629888319</cx:pt>
          <cx:pt idx="325">0.037156213672284798</cx:pt>
          <cx:pt idx="326">0.043563167162140697</cx:pt>
          <cx:pt idx="327">-0.019379770478228898</cx:pt>
          <cx:pt idx="328">-0.067100472993736199</cx:pt>
          <cx:pt idx="329">0.010467961722997699</cx:pt>
          <cx:pt idx="330">-0.051132870940048501</cx:pt>
          <cx:pt idx="331">-0.0826862849117347</cx:pt>
          <cx:pt idx="332">-0.0480881445275518</cx:pt>
          <cx:pt idx="333">-0.010364867944643001</cx:pt>
          <cx:pt idx="334">-0.0039612935503580103</cx:pt>
          <cx:pt idx="335">-0.00068390309497576296</cx:pt>
          <cx:pt idx="336">3.1357958351412101e-06</cx:pt>
          <cx:pt idx="337">9.4547358685907501e-05</cx:pt>
          <cx:pt idx="338">0.010408893833027099</cx:pt>
          <cx:pt idx="339">-0.0071822977131838599</cx:pt>
          <cx:pt idx="340">-0.010912817859640499</cx:pt>
          <cx:pt idx="341">-0.0229702054419797</cx:pt>
          <cx:pt idx="342">-0.021801437049978001</cx:pt>
          <cx:pt idx="343">-0.038400997813685701</cx:pt>
          <cx:pt idx="344">-0.071328920034913104</cx:pt>
          <cx:pt idx="345">-0.12133718255775</cx:pt>
          <cx:pt idx="346">0.078506221829660897</cx:pt>
          <cx:pt idx="347">0.069229171287416097</cx:pt>
          <cx:pt idx="348">-0.050410063620621302</cx:pt>
          <cx:pt idx="349">-0.120459924819111</cx:pt>
          <cx:pt idx="350">-0.026463334026740198</cx:pt>
          <cx:pt idx="351">0.0276588199884856</cx:pt>
          <cx:pt idx="352">0.039800372968304</cx:pt>
          <cx:pt idx="353">0.0354143513756177</cx:pt>
          <cx:pt idx="354">-0.0047225290739218101</cx:pt>
          <cx:pt idx="355">-0.14941017053206601</cx:pt>
          <cx:pt idx="356">-0.064108247811390795</cx:pt>
          <cx:pt idx="357">0.0067805582519358601</cx:pt>
          <cx:pt idx="358">-0.0068690423461697202</cx:pt>
          <cx:pt idx="359">-0.066480865387176694</cx:pt>
          <cx:pt idx="360">-0.032867744817892397</cx:pt>
          <cx:pt idx="361">-0.0106536064756678</cx:pt>
          <cx:pt idx="362">-0.0061785187289198603</cx:pt>
          <cx:pt idx="363">-0.00082298460798739699</cx:pt>
          <cx:pt idx="364">0.000115671966546743</cx:pt>
          <cx:pt idx="365">0.0016326774102260399</cx:pt>
          <cx:pt idx="366">-0.00044397179690554598</cx:pt>
          <cx:pt idx="367">0.00388806538103705</cx:pt>
          <cx:pt idx="368">0.0259496782691182</cx:pt>
          <cx:pt idx="369">0.019323916433714401</cx:pt>
          <cx:pt idx="370">0.00024164407875879401</cx:pt>
          <cx:pt idx="371">-0.068424821389517304</cx:pt>
          <cx:pt idx="372">-0.056559882480523398</cx:pt>
          <cx:pt idx="373">-0.118628842343519</cx:pt>
          <cx:pt idx="374">0.093950228768289096</cx:pt>
          <cx:pt idx="375">0.062131297885854399</cx:pt>
          <cx:pt idx="376">-0.058807612448782499</cx:pt>
          <cx:pt idx="377">-0.0570893585439326</cx:pt>
          <cx:pt idx="378">-0.067529756056266294</cx:pt>
          <cx:pt idx="379">-0.0273327848771697</cx:pt>
          <cx:pt idx="380">-0.025056482139504399</cx:pt>
          <cx:pt idx="381">0.028215700953311999</cx:pt>
          <cx:pt idx="382">0.0149690064321</cx:pt>
          <cx:pt idx="383">-0.099019530105293199</cx:pt>
          <cx:pt idx="384">0.00378959286770633</cx:pt>
          <cx:pt idx="385">0.088015896105522407</cx:pt>
          <cx:pt idx="386">0.022295717992072001</cx:pt>
          <cx:pt idx="387">-0.086094508030035599</cx:pt>
          <cx:pt idx="388">-0.036001069519613897</cx:pt>
          <cx:pt idx="389">-0.023598452866378201</cx:pt>
          <cx:pt idx="390">-0.0151755241290462</cx:pt>
          <cx:pt idx="391">-0.00126767699957419</cx:pt>
          <cx:pt idx="392">4.3520314714212302e-05</cx:pt>
          <cx:pt idx="393">0.0011656226694061499</cx:pt>
          <cx:pt idx="394">-0.00016003975645137501</cx:pt>
          <cx:pt idx="395">0.0106145917730804</cx:pt>
          <cx:pt idx="396">0.027476003667820801</cx:pt>
          <cx:pt idx="397">0.093982961406837498</cx:pt>
          <cx:pt idx="398">0.033930204083929098</cx:pt>
          <cx:pt idx="399">0.0131347258767569</cx:pt>
          <cx:pt idx="400">-0.0139646593348388</cx:pt>
          <cx:pt idx="401">0.020865025959188498</cx:pt>
          <cx:pt idx="402">0.111547474337957</cx:pt>
          <cx:pt idx="403">0.070990736745738997</cx:pt>
          <cx:pt idx="404">-0.021987945125423899</cx:pt>
          <cx:pt idx="405">-0.036371578948519702</cx:pt>
          <cx:pt idx="406">0.034175445243526198</cx:pt>
          <cx:pt idx="407">0.0098938320521911299</cx:pt>
          <cx:pt idx="408">0.0550076335874813</cx:pt>
          <cx:pt idx="409">0.050176023329894903</cx:pt>
          <cx:pt idx="410">-0.028798930479601199</cx:pt>
          <cx:pt idx="411">0.138455843553171</cx:pt>
          <cx:pt idx="412">0.081838848209959403</cx:pt>
          <cx:pt idx="413">0.098128525294001803</cx:pt>
          <cx:pt idx="414">-0.0220693392125497</cx:pt>
          <cx:pt idx="415">-0.088347278353911096</cx:pt>
          <cx:pt idx="416">-0.049528442380485198</cx:pt>
          <cx:pt idx="417">-0.027025595508436799</cx:pt>
          <cx:pt idx="418">-0.0118678739187197</cx:pt>
          <cx:pt idx="419">0.000154322720122757</cx:pt>
          <cx:pt idx="420">-0.00018961829148076399</cx:pt>
          <cx:pt idx="421">-0.00034009486650884399</cx:pt>
          <cx:pt idx="422">0.0015433138033307901</cx:pt>
          <cx:pt idx="423">0.030661595316012501</cx:pt>
          <cx:pt idx="424">0.065366924690203096</cx:pt>
          <cx:pt idx="425">-0.021759791603768099</cx:pt>
          <cx:pt idx="426">-0.047280748938026598</cx:pt>
          <cx:pt idx="427">0.020385648004944901</cx:pt>
          <cx:pt idx="428">0.049309822731486597</cx:pt>
          <cx:pt idx="429">0.0570693575651521</cx:pt>
          <cx:pt idx="430">0.092144743957517594</cx:pt>
          <cx:pt idx="431">0.065354230997986706</cx:pt>
          <cx:pt idx="432">0.077133081820833602</cx:pt>
          <cx:pt idx="433">0.095036692957690405</cx:pt>
          <cx:pt idx="434">0.086705390822409703</cx:pt>
          <cx:pt idx="435">-0.032752469448847299</cx:pt>
          <cx:pt idx="436">-0.015678945988043501</cx:pt>
          <cx:pt idx="437">0.043108674438681403</cx:pt>
          <cx:pt idx="438">0.0055435588933528297</cx:pt>
          <cx:pt idx="439">0.078660317093265</cx:pt>
          <cx:pt idx="440">0.026559447083431699</cx:pt>
          <cx:pt idx="441">0.062331340051822802</cx:pt>
          <cx:pt idx="442">0.00186902268751916</cx:pt>
          <cx:pt idx="443">-0.033268812322097899</cx:pt>
          <cx:pt idx="444">-0.057113376329354398</cx:pt>
          <cx:pt idx="445">-0.027925768420439399</cx:pt>
          <cx:pt idx="446">0.0100429256915515</cx:pt>
          <cx:pt idx="447">-0.00022099750531799899</cx:pt>
          <cx:pt idx="448">0.00048005019209650601</cx:pt>
          <cx:pt idx="449">0.00033789042820466197</cx:pt>
          <cx:pt idx="450">0.0017250419875606399</cx:pt>
          <cx:pt idx="451">0.028214531970191699</cx:pt>
          <cx:pt idx="452">0.025760272191692201</cx:pt>
          <cx:pt idx="453">-0.096208007033685497</cx:pt>
          <cx:pt idx="454">0.0136129617089628</cx:pt>
          <cx:pt idx="455">-0.049308089793106101</cx:pt>
          <cx:pt idx="456">0.025108097240545399</cx:pt>
          <cx:pt idx="457">0.0476393990124988</cx:pt>
          <cx:pt idx="458">-0.015743007210723602</cx:pt>
          <cx:pt idx="459">-0.028298760010087999</cx:pt>
          <cx:pt idx="460">0.117087628089371</cx:pt>
          <cx:pt idx="461">0.062296119945070699</cx:pt>
          <cx:pt idx="462">0.038020610947452099</cx:pt>
          <cx:pt idx="463">0.041323593106892598</cx:pt>
          <cx:pt idx="464">0.0613543259671811</cx:pt>
          <cx:pt idx="465">0.025841384570800902</cx:pt>
          <cx:pt idx="466">0.0318538527521302</cx:pt>
          <cx:pt idx="467">0.056511136256974098</cx:pt>
          <cx:pt idx="468">0.048128239526274499</cx:pt>
          <cx:pt idx="469">0.066540635041447194</cx:pt>
          <cx:pt idx="470">-0.062998595872617497</cx:pt>
          <cx:pt idx="471">-0.077277841012946102</cx:pt>
          <cx:pt idx="472">-0.048546101941528703</cx:pt>
          <cx:pt idx="473">-0.020346663499773002</cx:pt>
          <cx:pt idx="474">-0.00567957877636633</cx:pt>
          <cx:pt idx="475">0.00014445391873745499</cx:pt>
          <cx:pt idx="476">-2.7684819901385999e-06</cx:pt>
          <cx:pt idx="477">0.000217366830438121</cx:pt>
          <cx:pt idx="478">0.0125376513614468</cx:pt>
          <cx:pt idx="479">0.032498082632412599</cx:pt>
          <cx:pt idx="480">0.033343894976912203</cx:pt>
          <cx:pt idx="481">-0.034224980730515199</cx:pt>
          <cx:pt idx="482">-0.0296883060428214</cx:pt>
          <cx:pt idx="483">-0.038663954908860099</cx:pt>
          <cx:pt idx="484">-0.0027142999630586301</cx:pt>
          <cx:pt idx="485">-0.0090448466754388095</cx:pt>
          <cx:pt idx="486">0.048424699142145901</cx:pt>
          <cx:pt idx="487">0.077490650905258904</cx:pt>
          <cx:pt idx="488">0.0065173619535793502</cx:pt>
          <cx:pt idx="489">-0.057900748505266698</cx:pt>
          <cx:pt idx="490">-0.0130639588897226</cx:pt>
          <cx:pt idx="491">0.026672311072982301</cx:pt>
          <cx:pt idx="492">0.075127877552113698</cx:pt>
          <cx:pt idx="493">0.066845663303340894</cx:pt>
          <cx:pt idx="494">0.13374850358880699</cx:pt>
          <cx:pt idx="495">0.028322522251059801</cx:pt>
          <cx:pt idx="496">-0.0283309014949614</cx:pt>
          <cx:pt idx="497">0.027963171477032998</cx:pt>
          <cx:pt idx="498">-0.041605754873832702</cx:pt>
          <cx:pt idx="499">-0.036094366859155902</cx:pt>
          <cx:pt idx="500">-0.0081661554147669391</cx:pt>
          <cx:pt idx="501">0.0015624244445370001</cx:pt>
          <cx:pt idx="502">0.00045971477387012901</cx:pt>
          <cx:pt idx="503">-0.00036896031977568102</cx:pt>
          <cx:pt idx="504">0.00026391050311298998</cx:pt>
          <cx:pt idx="505">-0.000395455732311792</cx:pt>
          <cx:pt idx="506">0.0040372866990117896</cx:pt>
          <cx:pt idx="507">0.037684200493217197</cx:pt>
          <cx:pt idx="508">0.013855360524963001</cx:pt>
          <cx:pt idx="509">-0.019672342163083899</cx:pt>
          <cx:pt idx="510">-0.012053631492651</cx:pt>
          <cx:pt idx="511">-0.0128642585527025</cx:pt>
          <cx:pt idx="512">-0.0143777156472013</cx:pt>
          <cx:pt idx="513">-0.032949497979357999</cx:pt>
          <cx:pt idx="514">-0.0098525991554700692</cx:pt>
          <cx:pt idx="515">0.0288901106393008</cx:pt>
          <cx:pt idx="516">-0.00096390419181845296</cx:pt>
          <cx:pt idx="517">-0.0272307061783102</cx:pt>
          <cx:pt idx="518">0.030410232857037402</cx:pt>
          <cx:pt idx="519">-0.041339540345828998</cx:pt>
          <cx:pt idx="520">-0.013917506130383899</cx:pt>
          <cx:pt idx="521">0.011899325315550199</cx:pt>
          <cx:pt idx="522">-0.0115586880404548</cx:pt>
          <cx:pt idx="523">-0.070316002439463302</cx:pt>
          <cx:pt idx="524">-0.083675223166485499</cx:pt>
          <cx:pt idx="525">-0.018181021965971898</cx:pt>
          <cx:pt idx="526">-0.0416376321540642</cx:pt>
          <cx:pt idx="527">-0.039491798230193699</cx:pt>
          <cx:pt idx="528">-0.0110147208088298</cx:pt>
          <cx:pt idx="529">-0.0031808910621301399</cx:pt>
          <cx:pt idx="530">-0.0020376674311135099</cx:pt>
          <cx:pt idx="531">-0.00048705555770713098</cx:pt>
          <cx:pt idx="532">0.00117663253281891</cx:pt>
          <cx:pt idx="533">0.00021193916218690799</cx:pt>
          <cx:pt idx="534">-0.0032135681007507502</cx:pt>
          <cx:pt idx="535">0.037194346787949598</cx:pt>
          <cx:pt idx="536">-0.0028999971214280001</cx:pt>
          <cx:pt idx="537">-0.0280736225293306</cx:pt>
          <cx:pt idx="538">-0.0293175326606612</cx:pt>
          <cx:pt idx="539">0.012898197184585901</cx:pt>
          <cx:pt idx="540">-0.0015368537109817101</cx:pt>
          <cx:pt idx="541">0.015877281317107399</cx:pt>
          <cx:pt idx="542">-0.0621416635948316</cx:pt>
          <cx:pt idx="543">-0.054640292890925798</cx:pt>
          <cx:pt idx="544">-0.13850058151720701</cx:pt>
          <cx:pt idx="545">-0.013021879792812</cx:pt>
          <cx:pt idx="546">0.025295751187434601</cx:pt>
          <cx:pt idx="547">-0.017897796566191601</cx:pt>
          <cx:pt idx="548">-0.069381126030314502</cx:pt>
          <cx:pt idx="549">-0.069266171993845493</cx:pt>
          <cx:pt idx="550">-0.084520270605253495</cx:pt>
          <cx:pt idx="551">-0.111846387020255</cx:pt>
          <cx:pt idx="552">-0.055120175231831103</cx:pt>
          <cx:pt idx="553">-0.0114254059814196</cx:pt>
          <cx:pt idx="554">-0.019855652312663102</cx:pt>
          <cx:pt idx="555">-0.013091533369144599</cx:pt>
          <cx:pt idx="556">-0.0073127485058725903</cx:pt>
          <cx:pt idx="557">-0.0106820364651075</cx:pt>
          <cx:pt idx="558">-0.000289975784823731</cx:pt>
          <cx:pt idx="559">0.00025436125723071599</cx:pt>
          <cx:pt idx="560">-0.00010573671952909</cx:pt>
          <cx:pt idx="561">0.00038132363848825498</cx:pt>
          <cx:pt idx="562">-0.0018110991683934199</cx:pt>
          <cx:pt idx="563">0.0113644506851651</cx:pt>
          <cx:pt idx="564">-0.0101775590618884</cx:pt>
          <cx:pt idx="565">-0.037123727311866403</cx:pt>
          <cx:pt idx="566">-0.039857811234171203</cx:pt>
          <cx:pt idx="567">0.028209482948193702</cx:pt>
          <cx:pt idx="568">-0.0023748447828240002</cx:pt>
          <cx:pt idx="569">0.0026681794507538801</cx:pt>
          <cx:pt idx="570">-0.0038590889887281398</cx:pt>
          <cx:pt idx="571">-0.070420058516094203</cx:pt>
          <cx:pt idx="572">-0.0129969909781581</cx:pt>
          <cx:pt idx="573">0.00736720627408184</cx:pt>
          <cx:pt idx="574">0.013645469192896499</cx:pt>
          <cx:pt idx="575">0.042028159629870103</cx:pt>
          <cx:pt idx="576">0.030093063575764099</cx:pt>
          <cx:pt idx="577">-0.0335610095883105</cx:pt>
          <cx:pt idx="578">-0.031729096370801797</cx:pt>
          <cx:pt idx="579">-0.033237054950936699</cx:pt>
          <cx:pt idx="580">0.0042924287371527503</cx:pt>
          <cx:pt idx="581">0.025222851392939599</cx:pt>
          <cx:pt idx="582">0.017623414108758499</cx:pt>
          <cx:pt idx="583">-0.00401342822335046</cx:pt>
          <cx:pt idx="584">1.2538681324950801e-05</cx:pt>
          <cx:pt idx="585">-0.0146284218468816</cx:pt>
          <cx:pt idx="586">4.6168593749259702e-05</cx:pt>
          <cx:pt idx="587">-0.000168640698864733</cx:pt>
          <cx:pt idx="588">-0.00040319926615096902</cx:pt>
          <cx:pt idx="589">3.5208282767118997e-05</cx:pt>
          <cx:pt idx="590">-0.0013627283034617201</cx:pt>
          <cx:pt idx="591">-0.00101840309601369</cx:pt>
          <cx:pt idx="592">0.00101929207183044</cx:pt>
          <cx:pt idx="593">-0.0077563505318703997</cx:pt>
          <cx:pt idx="594">-0.015332292173823399</cx:pt>
          <cx:pt idx="595">0.0082223731276175292</cx:pt>
          <cx:pt idx="596">0.052683897534751702</cx:pt>
          <cx:pt idx="597">0.0029559103984885698</cx:pt>
          <cx:pt idx="598">-0.0327875781514387</cx:pt>
          <cx:pt idx="599">-0.015874370240720199</cx:pt>
          <cx:pt idx="600">-0.032232167104548501</cx:pt>
          <cx:pt idx="601">0.036146781670669398</cx:pt>
          <cx:pt idx="602">0.0152578416520463</cx:pt>
          <cx:pt idx="603">0.091133772497368301</cx:pt>
          <cx:pt idx="604">0.027256050252410301</cx:pt>
          <cx:pt idx="605">-0.034509271669788698</cx:pt>
          <cx:pt idx="606">-0.061876210204690002</cx:pt>
          <cx:pt idx="607">-0.034921324050917101</cx:pt>
          <cx:pt idx="608">0.024312473572440398</cx:pt>
          <cx:pt idx="609">0.017563739904299699</cx:pt>
          <cx:pt idx="610">0.0218798759486451</cx:pt>
          <cx:pt idx="611">0.010620051437694501</cx:pt>
          <cx:pt idx="612">0.0018551607676360301</cx:pt>
          <cx:pt idx="613">-0.0138131935392427</cx:pt>
          <cx:pt idx="614">-0.00084635499566861603</cx:pt>
          <cx:pt idx="615">0.000204574170227221</cx:pt>
          <cx:pt idx="616">0.00022675622327648299</cx:pt>
          <cx:pt idx="617">-0.00038561600357395599</cx:pt>
          <cx:pt idx="618">-0.00095369384623172199</cx:pt>
          <cx:pt idx="619">-0.0066488700808588</cx:pt>
          <cx:pt idx="620">-0.0128687683461522</cx:pt>
          <cx:pt idx="621">-0.00330483575881579</cx:pt>
          <cx:pt idx="622">0.00248554365833448</cx:pt>
          <cx:pt idx="623">0.0117927511155018</cx:pt>
          <cx:pt idx="624">0.016275065753662301</cx:pt>
          <cx:pt idx="625">-0.0046643423617979901</cx:pt>
          <cx:pt idx="626">-0.055278608799499099</cx:pt>
          <cx:pt idx="627">-0.044364702703754602</cx:pt>
          <cx:pt idx="628">-0.021673802668562999</cx:pt>
          <cx:pt idx="629">-0.012201124851830499</cx:pt>
          <cx:pt idx="630">0.0322682264370713</cx:pt>
          <cx:pt idx="631">0.077326896444560103</cx:pt>
          <cx:pt idx="632">0.0143345158480174</cx:pt>
          <cx:pt idx="633">-0.034366268575635101</cx:pt>
          <cx:pt idx="634">-0.084137055766406094</cx:pt>
          <cx:pt idx="635">-0.0075088195261989099</cx:pt>
          <cx:pt idx="636">0.0184633047363718</cx:pt>
          <cx:pt idx="637">0.064098652864711295</cx:pt>
          <cx:pt idx="638">0.045907838047307699</cx:pt>
          <cx:pt idx="639">0.00769671977933518</cx:pt>
          <cx:pt idx="640">-0.0051627195340980302</cx:pt>
          <cx:pt idx="641">-0.0073294431634084002</cx:pt>
          <cx:pt idx="642">-0.00033850645525059701</cx:pt>
          <cx:pt idx="643">-2.11116472051523e-05</cx:pt>
          <cx:pt idx="644">-0.00049616019668257804</cx:pt>
          <cx:pt idx="645">8.3405617439542601e-05</cx:pt>
          <cx:pt idx="646">-0.0010441014698931799</cx:pt>
          <cx:pt idx="647">-0.0035247929377738899</cx:pt>
          <cx:pt idx="648">-0.013072835201341801</cx:pt>
          <cx:pt idx="649">-0.01251476968933</cx:pt>
          <cx:pt idx="650">0.018694385619038901</cx:pt>
          <cx:pt idx="651">0.028968708187038401</cx:pt>
          <cx:pt idx="652">0.0097979640315316602</cx:pt>
          <cx:pt idx="653">-0.025939031353053501</cx:pt>
          <cx:pt idx="654">-0.111637153636638</cx:pt>
          <cx:pt idx="655">-0.091365974271735803</cx:pt>
          <cx:pt idx="656">-0.025195260235635699</cx:pt>
          <cx:pt idx="657">-0.0227812612133317</cx:pt>
          <cx:pt idx="658">0.082242484750959993</cx:pt>
          <cx:pt idx="659">0.047069112259977501</cx:pt>
          <cx:pt idx="660">0.132500444442476</cx:pt>
          <cx:pt idx="661">0.066018567997535499</cx:pt>
          <cx:pt idx="662">-0.014034390785093</cx:pt>
          <cx:pt idx="663">-0.060180906843632198</cx:pt>
          <cx:pt idx="664">-0.049265470195772397</cx:pt>
          <cx:pt idx="665">0.052331779582067597</cx:pt>
          <cx:pt idx="666">0.051742301220130599</cx:pt>
          <cx:pt idx="667">0.000342646635486487</cx:pt>
          <cx:pt idx="668">-0.023206094516176199</cx:pt>
          <cx:pt idx="669">-0.00159193398933208</cx:pt>
          <cx:pt idx="670">-0.00064832751759755095</cx:pt>
          <cx:pt idx="671">-8.32666716215476e-05</cx:pt>
          <cx:pt idx="672">-0.00014399879056723901</cx:pt>
          <cx:pt idx="673">0.00043675222931718199</cx:pt>
          <cx:pt idx="674">0.000233770643248073</cx:pt>
          <cx:pt idx="675">-0.00069084682518771997</cx:pt>
          <cx:pt idx="676">-0.00098895721972480904</cx:pt>
          <cx:pt idx="677">0.0021332161753945902</cx:pt>
          <cx:pt idx="678">0.00065773838864011298</cx:pt>
          <cx:pt idx="679">-0.00600840386484472</cx:pt>
          <cx:pt idx="680">-0.035941752108991101</cx:pt>
          <cx:pt idx="681">-0.048506975829388801</cx:pt>
          <cx:pt idx="682">-0.10348838692682701</cx:pt>
          <cx:pt idx="683">-0.095054049859555304</cx:pt>
          <cx:pt idx="684">-0.087103788581617395</cx:pt>
          <cx:pt idx="685">0.087871744571118404</cx:pt>
          <cx:pt idx="686">0.104032016564442</cx:pt>
          <cx:pt idx="687">0.048276304302672102</cx:pt>
          <cx:pt idx="688">0.10132469929106599</cx:pt>
          <cx:pt idx="689">0.0864687228834157</cx:pt>
          <cx:pt idx="690">-0.00049869599601016904</cx:pt>
          <cx:pt idx="691">-0.093714541195719606</cx:pt>
          <cx:pt idx="692">-0.064550309899765901</cx:pt>
          <cx:pt idx="693">0.0091032543229651007</cx:pt>
          <cx:pt idx="694">0.0323482648294421</cx:pt>
          <cx:pt idx="695">0.0080108399110537503</cx:pt>
          <cx:pt idx="696">-0.0041202038414101302</cx:pt>
          <cx:pt idx="697">-0.00012641567734370801</cx:pt>
          <cx:pt idx="698">-0.00039457775400063299</cx:pt>
          <cx:pt idx="699">0.00053757419900611505</cx:pt>
          <cx:pt idx="700">8.8586987328230602e-05</cx:pt>
          <cx:pt idx="701">0.000121698608176014</cx:pt>
          <cx:pt idx="702">-0.00043108719224356501</cx:pt>
          <cx:pt idx="703">0.00067273963508731498</cx:pt>
          <cx:pt idx="704">0.00149589740303579</cx:pt>
          <cx:pt idx="705">-0.0014657958216820299</cx:pt>
          <cx:pt idx="706">-0.0081178723700763705</cx:pt>
          <cx:pt idx="707">-0.028731538029055301</cx:pt>
          <cx:pt idx="708">-0.049884350230381999</cx:pt>
          <cx:pt idx="709">-0.066902897487570903</cx:pt>
          <cx:pt idx="710">-0.076493183794669697</cx:pt>
          <cx:pt idx="711">-0.044625454818138198</cx:pt>
          <cx:pt idx="712">-0.103219497914234</cx:pt>
          <cx:pt idx="713">-0.022811536023076499</cx:pt>
          <cx:pt idx="714">0.033011331521075403</cx:pt>
          <cx:pt idx="715">0.037681611972864702</cx:pt>
          <cx:pt idx="716">0.035507572781122897</cx:pt>
          <cx:pt idx="717">0.0135335480597811</cx:pt>
          <cx:pt idx="718">-0.0063528733963143496</cx:pt>
          <cx:pt idx="719">-0.143287080824088</cx:pt>
          <cx:pt idx="720">-0.087399282383717206</cx:pt>
          <cx:pt idx="721">-0.037340167110458303</cx:pt>
          <cx:pt idx="722">-0.0064341556018359903</cx:pt>
          <cx:pt idx="723">-0.0047923214968306803</cx:pt>
          <cx:pt idx="724">-0.0045477067105686502</cx:pt>
          <cx:pt idx="725">0.00028453701982742</cx:pt>
          <cx:pt idx="726">3.46877217437888e-05</cx:pt>
          <cx:pt idx="727">-0.00045855363395450098</cx:pt>
          <cx:pt idx="728">-0.00063702932647735199</cx:pt>
          <cx:pt idx="729">0.00010045057075438701</cx:pt>
          <cx:pt idx="730">0.000428402991236732</cx:pt>
          <cx:pt idx="731">0.00013248873410095201</cx:pt>
          <cx:pt idx="732">0.0014890619099032301</cx:pt>
          <cx:pt idx="733">-0.00070518687412039196</cx:pt>
          <cx:pt idx="734">-0.0021450372933929799</cx:pt>
          <cx:pt idx="735">-0.00656635264524823</cx:pt>
          <cx:pt idx="736">-0.0250570976060637</cx:pt>
          <cx:pt idx="737">-0.033242711211420001</cx:pt>
          <cx:pt idx="738">-0.048246289607225497</cx:pt>
          <cx:pt idx="739">-0.048636077249939798</cx:pt>
          <cx:pt idx="740">-0.062362152665190698</cx:pt>
          <cx:pt idx="741">-0.078494246359414793</cx:pt>
          <cx:pt idx="742">-0.090614498270501401</cx:pt>
          <cx:pt idx="743">-0.060362814573787803</cx:pt>
          <cx:pt idx="744">-0.092673986170730402</cx:pt>
          <cx:pt idx="745">-0.117937707131821</cx:pt>
          <cx:pt idx="746">-0.079253227154608294</cx:pt>
          <cx:pt idx="747">-0.079730930297178301</cx:pt>
          <cx:pt idx="748">-0.037389184270431301</cx:pt>
          <cx:pt idx="749">-0.014290463591468299</cx:pt>
          <cx:pt idx="750">-0.0051089389576808603</cx:pt>
          <cx:pt idx="751">0.00031621732944739898</cx:pt>
          <cx:pt idx="752">-0.00031926206782573299</cx:pt>
          <cx:pt idx="753">-0.00057896359852789103</cx:pt>
          <cx:pt idx="754">0.000303917222923956</cx:pt>
          <cx:pt idx="755">-0.00021172418760215001</cx:pt>
          <cx:pt idx="756">-0.00024254643887126101</cx:pt>
          <cx:pt idx="757">-0.00057447499420068202</cx:pt>
          <cx:pt idx="758">-0.00025877965021457299</cx:pt>
          <cx:pt idx="759">-0.00027931227102558401</cx:pt>
          <cx:pt idx="760">0.00071175042448861703</cx:pt>
          <cx:pt idx="761">-2.2039074893542099e-05</cx:pt>
          <cx:pt idx="762">-0.0022029513898916202</cx:pt>
          <cx:pt idx="763">-0.0087966369433322301</cx:pt>
          <cx:pt idx="764">-0.0090443164387760192</cx:pt>
          <cx:pt idx="765">-0.0025972748353901799</cx:pt>
          <cx:pt idx="766">-0.0040735006692073803</cx:pt>
          <cx:pt idx="767">-0.0021833640563200898</cx:pt>
          <cx:pt idx="768">0.0017198416465298899</cx:pt>
          <cx:pt idx="769">-0.0022973255775067501</cx:pt>
          <cx:pt idx="770">-0.015398796119217699</cx:pt>
          <cx:pt idx="771">-0.0052393444125684802</cx:pt>
          <cx:pt idx="772">-0.0089314730821663194</cx:pt>
          <cx:pt idx="773">-0.0072701288477614702</cx:pt>
          <cx:pt idx="774">-0.010448543204388599</cx:pt>
          <cx:pt idx="775">-0.0046382715943009299</cx:pt>
          <cx:pt idx="776">-0.00061388642730895602</cx:pt>
          <cx:pt idx="777">-0.00341131267202141</cx:pt>
          <cx:pt idx="778">-0.0022105147988800101</cx:pt>
          <cx:pt idx="779">-0.000100402810928753</cx:pt>
          <cx:pt idx="780">0.00044580249048226502</cx:pt>
          <cx:pt idx="781">0.00019606940262870899</cx:pt>
          <cx:pt idx="782">3.4315101794976297e-05</cx:pt>
          <cx:pt idx="783">-0.000116547522266264</cx:pt>
        </cx:lvl>
      </cx:numDim>
    </cx:data>
    <cx:data id="193">
      <cx:numDim type="val">
        <cx:f>'001_WA_F - 副本'!$GL$1:$GL$784</cx:f>
        <cx:lvl ptCount="784" formatCode="G/通用格式">
          <cx:pt idx="0">0.00078066026434366704</cx:pt>
          <cx:pt idx="1">0.00014348699233205999</cx:pt>
          <cx:pt idx="2">-0.00016756524446577499</cx:pt>
          <cx:pt idx="3">-0.00046476087617241797</cx:pt>
          <cx:pt idx="4">-7.0110178380331696e-05</cx:pt>
          <cx:pt idx="5">-0.00013500257593107299</cx:pt>
          <cx:pt idx="6">-0.00013871269288604599</cx:pt>
          <cx:pt idx="7">-0.00076051928138229905</cx:pt>
          <cx:pt idx="8">-0.00044417339914356501</cx:pt>
          <cx:pt idx="9">-0.00021357548295380599</cx:pt>
          <cx:pt idx="10">0.00046339782499817302</cx:pt>
          <cx:pt idx="11">-0.00040536555926848301</cx:pt>
          <cx:pt idx="12">8.3545169585028502e-05</cx:pt>
          <cx:pt idx="13">-0.00034932505295414101</cx:pt>
          <cx:pt idx="14">-0.00019581627857609101</cx:pt>
          <cx:pt idx="15">-4.39803957196354e-05</cx:pt>
          <cx:pt idx="16">0.000748559118291252</cx:pt>
          <cx:pt idx="17">-0.000102805555986347</cx:pt>
          <cx:pt idx="18">0.00047614080435785198</cx:pt>
          <cx:pt idx="19">-5.9034748418225002e-05</cx:pt>
          <cx:pt idx="20">-0.00053099313642263404</cx:pt>
          <cx:pt idx="21">1.7295521823560199e-05</cx:pt>
          <cx:pt idx="22">-0.00058567734207410098</cx:pt>
          <cx:pt idx="23">0.00028967995868822699</cx:pt>
          <cx:pt idx="24">-5.9124117789256903e-05</cx:pt>
          <cx:pt idx="25">0.0003205129463712</cx:pt>
          <cx:pt idx="26">0.00067576585391907005</cx:pt>
          <cx:pt idx="27">-0.00045494867090610801</cx:pt>
          <cx:pt idx="28">-0.00055130723843109498</cx:pt>
          <cx:pt idx="29">0.000608327627031623</cx:pt>
          <cx:pt idx="30">0.00065331749723511598</cx:pt>
          <cx:pt idx="31">-0.00044564701472373398</cx:pt>
          <cx:pt idx="32">-8.3628632127682995e-05</cx:pt>
          <cx:pt idx="33">0.00055785385061901595</cx:pt>
          <cx:pt idx="34">0.00096969941618142003</cx:pt>
          <cx:pt idx="35">0.00070392069343787995</cx:pt>
          <cx:pt idx="36">-0.00112698238494568</cx:pt>
          <cx:pt idx="37">-0.00052598446952408396</cx:pt>
          <cx:pt idx="38">-0.00046069995243235099</cx:pt>
          <cx:pt idx="39">-0.00181328494358393</cx:pt>
          <cx:pt idx="40">-0.00026263701463114197</cx:pt>
          <cx:pt idx="41">-0.00087094481077254796</cx:pt>
          <cx:pt idx="42">-0.00040178860530891598</cx:pt>
          <cx:pt idx="43">-0.00091509677917562995</cx:pt>
          <cx:pt idx="44">0.00249488630859014</cx:pt>
          <cx:pt idx="45">0.00051493587438334102</cx:pt>
          <cx:pt idx="46">-0.0015367991746136299</cx:pt>
          <cx:pt idx="47">0.000178393856884478</cx:pt>
          <cx:pt idx="48">-0.00073209800722684503</cx:pt>
          <cx:pt idx="49">-0.00037344065920751101</cx:pt>
          <cx:pt idx="50">7.3756500624185204e-05</cx:pt>
          <cx:pt idx="51">0.000281559360970645</cx:pt>
          <cx:pt idx="52">0.00035877779853754399</cx:pt>
          <cx:pt idx="53">0.00049845183087729396</cx:pt>
          <cx:pt idx="54">-0.00026754664178711202</cx:pt>
          <cx:pt idx="55">-0.00069878635257974704</cx:pt>
          <cx:pt idx="56">0.00069112582797466898</cx:pt>
          <cx:pt idx="57">-7.5539720599677594e-05</cx:pt>
          <cx:pt idx="58">0.00049791626430671003</cx:pt>
          <cx:pt idx="59">0.00067751221199902198</cx:pt>
          <cx:pt idx="60">-0.00036932614339425899</cx:pt>
          <cx:pt idx="61">4.8340162171512603e-06</cx:pt>
          <cx:pt idx="62">-0.000210302108527652</cx:pt>
          <cx:pt idx="63">-0.00089386386756987895</cx:pt>
          <cx:pt idx="64">-0.0013348836404363199</cx:pt>
          <cx:pt idx="65">-0.0024979521238420901</cx:pt>
          <cx:pt idx="66">-0.0048755313596120699</cx:pt>
          <cx:pt idx="67">-0.0104966106378545</cx:pt>
          <cx:pt idx="68">-0.0114894488021022</cx:pt>
          <cx:pt idx="69">-0.028456999766732199</cx:pt>
          <cx:pt idx="70">-0.0186839537554488</cx:pt>
          <cx:pt idx="71">-0.011017531145404999</cx:pt>
          <cx:pt idx="72">-0.010256037177958701</cx:pt>
          <cx:pt idx="73">-0.0095718625740512497</cx:pt>
          <cx:pt idx="74">-0.014835451826019501</cx:pt>
          <cx:pt idx="75">-0.0101233084261751</cx:pt>
          <cx:pt idx="76">-0.0054620809030772504</cx:pt>
          <cx:pt idx="77">-0.0055619106588128599</cx:pt>
          <cx:pt idx="78">-0.0023599422642665399</cx:pt>
          <cx:pt idx="79">-0.00030785355698602303</cx:pt>
          <cx:pt idx="80">0.0022947248525589099</cx:pt>
          <cx:pt idx="81">0.0017881277773762101</cx:pt>
          <cx:pt idx="82">-0.00040215110985398502</cx:pt>
          <cx:pt idx="83">0.000220815915434102</cx:pt>
          <cx:pt idx="84">0.00048735015817448398</cx:pt>
          <cx:pt idx="85">0.00044308351853307302</cx:pt>
          <cx:pt idx="86">0.000119179558081868</cx:pt>
          <cx:pt idx="87">0.00060629703003056202</cx:pt>
          <cx:pt idx="88">0.00059716615599868001</cx:pt>
          <cx:pt idx="89">0.00132270041001031</cx:pt>
          <cx:pt idx="90">9.4864898556078995e-05</cx:pt>
          <cx:pt idx="91">0.0048031528751266298</cx:pt>
          <cx:pt idx="92">0.0070024828772788398</cx:pt>
          <cx:pt idx="93">0.0122132350378598</cx:pt>
          <cx:pt idx="94">0.0045458886021431796</cx:pt>
          <cx:pt idx="95">-0.0048526132907061297</cx:pt>
          <cx:pt idx="96">-0.013596621209542499</cx:pt>
          <cx:pt idx="97">-0.017610922173030501</cx:pt>
          <cx:pt idx="98">-0.045131293276807503</cx:pt>
          <cx:pt idx="99">-0.030209404058856401</cx:pt>
          <cx:pt idx="100">-0.035091731972433697</cx:pt>
          <cx:pt idx="101">-0.0213215427716246</cx:pt>
          <cx:pt idx="102">-0.0230487259655506</cx:pt>
          <cx:pt idx="103">-0.021722819346689501</cx:pt>
          <cx:pt idx="104">-0.0084646490101029006</cx:pt>
          <cx:pt idx="105">-0.0085390884285618893</cx:pt>
          <cx:pt idx="106">-0.0050946728880110603</cx:pt>
          <cx:pt idx="107">0.00021249916272881699</cx:pt>
          <cx:pt idx="108">0.0017743894114956001</cx:pt>
          <cx:pt idx="109">0.00151706335260594</cx:pt>
          <cx:pt idx="110">-0.00100832815181072</cx:pt>
          <cx:pt idx="111">0.00049674750150771195</cx:pt>
          <cx:pt idx="112">0.00051968556121603999</cx:pt>
          <cx:pt idx="113">-2.2873337392816599e-05</cx:pt>
          <cx:pt idx="114">0.00013468305206214799</cx:pt>
          <cx:pt idx="115">0.00052926679196539401</cx:pt>
          <cx:pt idx="116">0.0010029460751684899</cx:pt>
          <cx:pt idx="117">-0.0044710048124049001</cx:pt>
          <cx:pt idx="118">-0.00091890814765318305</cx:pt>
          <cx:pt idx="119">0.0104180595640263</cx:pt>
          <cx:pt idx="120">0.029481889358875701</cx:pt>
          <cx:pt idx="121">0.0490241072877231</cx:pt>
          <cx:pt idx="122">0.038585958162554598</cx:pt>
          <cx:pt idx="123">0.029817410207363001</cx:pt>
          <cx:pt idx="124">-0.011868168911406501</cx:pt>
          <cx:pt idx="125">-0.079420805917614301</cx:pt>
          <cx:pt idx="126">-0.087111628502570607</cx:pt>
          <cx:pt idx="127">-0.055277618083758702</cx:pt>
          <cx:pt idx="128">-0.050338722036282098</cx:pt>
          <cx:pt idx="129">-0.049829166265029402</cx:pt>
          <cx:pt idx="130">-0.023909886513982698</cx:pt>
          <cx:pt idx="131">-0.023728893547570299</cx:pt>
          <cx:pt idx="132">-0.016086296626162001</cx:pt>
          <cx:pt idx="133">-0.00934951803159512</cx:pt>
          <cx:pt idx="134">-0.0135995217734567</cx:pt>
          <cx:pt idx="135">-0.00090412152946011705</cx:pt>
          <cx:pt idx="136">0.0029593425845800899</cx:pt>
          <cx:pt idx="137">0.00194408372981104</cx:pt>
          <cx:pt idx="138">0.00071301285834451402</cx:pt>
          <cx:pt idx="139">0.00062632511137496497</cx:pt>
          <cx:pt idx="140">0.000363524682400318</cx:pt>
          <cx:pt idx="141">-5.8182099958988501e-05</cx:pt>
          <cx:pt idx="142">-0.000185102126946726</cx:pt>
          <cx:pt idx="143">0.00069064384966946403</cx:pt>
          <cx:pt idx="144">-0.000215190598179277</cx:pt>
          <cx:pt idx="145">-0.00600497990640631</cx:pt>
          <cx:pt idx="146">0.0071299237259477696</cx:pt>
          <cx:pt idx="147">0.022073237916861398</cx:pt>
          <cx:pt idx="148">-0.0057453032630780804</cx:pt>
          <cx:pt idx="149">0.0021766446255078401</cx:pt>
          <cx:pt idx="150">0.00085711565227495799</cx:pt>
          <cx:pt idx="151">0.0101794976594866</cx:pt>
          <cx:pt idx="152">-0.092916721642316596</cx:pt>
          <cx:pt idx="153">-0.15307990953672401</cx:pt>
          <cx:pt idx="154">-0.112797561548747</cx:pt>
          <cx:pt idx="155">-0.076958053465900303</cx:pt>
          <cx:pt idx="156">-0.053784594181467499</cx:pt>
          <cx:pt idx="157">-0.061022677421494899</cx:pt>
          <cx:pt idx="158">-0.0221803784791017</cx:pt>
          <cx:pt idx="159">0.0097498610788854401</cx:pt>
          <cx:pt idx="160">0.0049650463410697903</cx:pt>
          <cx:pt idx="161">-0.0081712574719874</cx:pt>
          <cx:pt idx="162">-0.0158881517594778</cx:pt>
          <cx:pt idx="163">-0.0083634712134817903</cx:pt>
          <cx:pt idx="164">-0.00046979829190439302</cx:pt>
          <cx:pt idx="165">0.000392796046898771</cx:pt>
          <cx:pt idx="166">0.000200254684581494</cx:pt>
          <cx:pt idx="167">-0.00019750259201487401</cx:pt>
          <cx:pt idx="168">-0.00015839370919716299</cx:pt>
          <cx:pt idx="169">-0.00088204239426940096</cx:pt>
          <cx:pt idx="170">0.0026167493703280402</cx:pt>
          <cx:pt idx="171">0.0050730809167278601</cx:pt>
          <cx:pt idx="172">0.0047739422718375002</cx:pt>
          <cx:pt idx="173">-0.016046008327651899</cx:pt>
          <cx:pt idx="174">-0.0030233334693725899</cx:pt>
          <cx:pt idx="175">-0.0221917759315532</cx:pt>
          <cx:pt idx="176">-0.0123777145254752</cx:pt>
          <cx:pt idx="177">0.020716826320391301</cx:pt>
          <cx:pt idx="178">-0.030939262371550001</cx:pt>
          <cx:pt idx="179">-0.0655961666105455</cx:pt>
          <cx:pt idx="180">-0.137537917455065</cx:pt>
          <cx:pt idx="181">-0.083713716455618398</cx:pt>
          <cx:pt idx="182">-0.061052985091608197</cx:pt>
          <cx:pt idx="183">-0.050377556920335902</cx:pt>
          <cx:pt idx="184">-0.088370827747935907</cx:pt>
          <cx:pt idx="185">-0.0561991510320108</cx:pt>
          <cx:pt idx="186">-0.062143192047488402</cx:pt>
          <cx:pt idx="187">-0.066572481860093596</cx:pt>
          <cx:pt idx="188">-0.042894887262518902</cx:pt>
          <cx:pt idx="189">-0.038271371931085998</cx:pt>
          <cx:pt idx="190">-0.033918158204589502</cx:pt>
          <cx:pt idx="191">-0.0253390499517448</cx:pt>
          <cx:pt idx="192">0.00044066394443875099</cx:pt>
          <cx:pt idx="193">-0.0055222521267829497</cx:pt>
          <cx:pt idx="194">-0.0015813879932727801</cx:pt>
          <cx:pt idx="195">-0.00027854012950864</cx:pt>
          <cx:pt idx="196">-0.00033381102644335802</cx:pt>
          <cx:pt idx="197">0.00033305537239049899</cx:pt>
          <cx:pt idx="198">0.0032902947630802201</cx:pt>
          <cx:pt idx="199">0.0085913737859124699</cx:pt>
          <cx:pt idx="200">0.016829568881015101</cx:pt>
          <cx:pt idx="201">-0.010948281254790601</cx:pt>
          <cx:pt idx="202">-0.0015150082824557599</cx:pt>
          <cx:pt idx="203">-0.0074579193430392397</cx:pt>
          <cx:pt idx="204">0.0320651853542471</cx:pt>
          <cx:pt idx="205">0.0104927771134465</cx:pt>
          <cx:pt idx="206">-0.038797435403253998</cx:pt>
          <cx:pt idx="207">-0.031947940392263001</cx:pt>
          <cx:pt idx="208">0.013289031340990701</cx:pt>
          <cx:pt idx="209">0.118832976317363</cx:pt>
          <cx:pt idx="210">0.0420355512665943</cx:pt>
          <cx:pt idx="211">-0.0349457665039246</cx:pt>
          <cx:pt idx="212">-0.116425395853496</cx:pt>
          <cx:pt idx="213">-0.105079544856301</cx:pt>
          <cx:pt idx="214">-0.134967541469448</cx:pt>
          <cx:pt idx="215">-0.0574006165560738</cx:pt>
          <cx:pt idx="216">-0.014697942858158401</cx:pt>
          <cx:pt idx="217">-0.049659176227319898</cx:pt>
          <cx:pt idx="218">-0.049260804320651497</cx:pt>
          <cx:pt idx="219">-0.049587961073283199</cx:pt>
          <cx:pt idx="220">-0.012668540456864399</cx:pt>
          <cx:pt idx="221">-0.016217592975926801</cx:pt>
          <cx:pt idx="222">-0.00428849856562889</cx:pt>
          <cx:pt idx="223">0.00101058691881711</cx:pt>
          <cx:pt idx="224">0.000177187219723188</cx:pt>
          <cx:pt idx="225">3.3831415092154301e-06</cx:pt>
          <cx:pt idx="226">0.0028707355256245301</cx:pt>
          <cx:pt idx="227">0.0130754059492314</cx:pt>
          <cx:pt idx="228">0.030288590833640799</cx:pt>
          <cx:pt idx="229">-0.00389555361425607</cx:pt>
          <cx:pt idx="230">-0.0040801034317212801</cx:pt>
          <cx:pt idx="231">-0.0124576558199782</cx:pt>
          <cx:pt idx="232">0.0034450964015542</cx:pt>
          <cx:pt idx="233">-0.014226033121977099</cx:pt>
          <cx:pt idx="234">0.057219605628073399</cx:pt>
          <cx:pt idx="235">0.080816755505905599</cx:pt>
          <cx:pt idx="236">0.11709215099989</cx:pt>
          <cx:pt idx="237">0.17773644973775901</cx:pt>
          <cx:pt idx="238">0.125692578019064</cx:pt>
          <cx:pt idx="239">0.078898590343160394</cx:pt>
          <cx:pt idx="240">0.0060052048908648603</cx:pt>
          <cx:pt idx="241">-0.051804078870935598</cx:pt>
          <cx:pt idx="242">-0.0418470157535238</cx:pt>
          <cx:pt idx="243">-0.0089136704242654893</cx:pt>
          <cx:pt idx="244">-0.0122520172531684</cx:pt>
          <cx:pt idx="245">-0.040275011016158803</cx:pt>
          <cx:pt idx="246">-0.0127679784786982</cx:pt>
          <cx:pt idx="247">-0.032316592216555098</cx:pt>
          <cx:pt idx="248">-0.0256331750985214</cx:pt>
          <cx:pt idx="249">-0.020843346493748499</cx:pt>
          <cx:pt idx="250">0.00011112439466177399</cx:pt>
          <cx:pt idx="251">-0.000215208376382143</cx:pt>
          <cx:pt idx="252">0.00060819617684641596</cx:pt>
          <cx:pt idx="253">0.00081492333489910005</cx:pt>
          <cx:pt idx="254">0.0039590812071861299</cx:pt>
          <cx:pt idx="255">0.0174552355844016</cx:pt>
          <cx:pt idx="256">0.0409407207816882</cx:pt>
          <cx:pt idx="257">0.021967600898401999</cx:pt>
          <cx:pt idx="258">0.035848991596622998</cx:pt>
          <cx:pt idx="259">0.00337711957587025</cx:pt>
          <cx:pt idx="260">0.0027822106676956798</cx:pt>
          <cx:pt idx="261">0.027260856368764699</cx:pt>
          <cx:pt idx="262">0.125430832969366</cx:pt>
          <cx:pt idx="263">0.13111000405148801</cx:pt>
          <cx:pt idx="264">0.17049087814839201</cx:pt>
          <cx:pt idx="265">0.195004421848679</cx:pt>
          <cx:pt idx="266">0.13785181096692301</cx:pt>
          <cx:pt idx="267">0.102036161792515</cx:pt>
          <cx:pt idx="268">0.10516478350365301</cx:pt>
          <cx:pt idx="269">-0.0046295470845335203</cx:pt>
          <cx:pt idx="270">0.0143288603992531</cx:pt>
          <cx:pt idx="271">0.021747186821327098</cx:pt>
          <cx:pt idx="272">0.00241437966017999</cx:pt>
          <cx:pt idx="273">-0.038983798188358301</cx:pt>
          <cx:pt idx="274">-0.0020037474809924101</cx:pt>
          <cx:pt idx="275">-0.018576916173996101</cx:pt>
          <cx:pt idx="276">-0.0332926356368273</cx:pt>
          <cx:pt idx="277">-0.0095589425256209695</cx:pt>
          <cx:pt idx="278">0.00385903415203771</cx:pt>
          <cx:pt idx="279">0.0066587898034516698</cx:pt>
          <cx:pt idx="280">0.00093204530120134397</cx:pt>
          <cx:pt idx="281">0.0010084134620317201</cx:pt>
          <cx:pt idx="282">0.0043061008259353099</cx:pt>
          <cx:pt idx="283">0.026379961758577299</cx:pt>
          <cx:pt idx="284">0.028752759772535601</cx:pt>
          <cx:pt idx="285">0.034657559308552702</cx:pt>
          <cx:pt idx="286">0.071914868592366801</cx:pt>
          <cx:pt idx="287">0.0079952384224438403</cx:pt>
          <cx:pt idx="288">0.037635338831843501</cx:pt>
          <cx:pt idx="289">0.079437244013400493</cx:pt>
          <cx:pt idx="290">0.10506465587929199</cx:pt>
          <cx:pt idx="291">0.10312782062640501</cx:pt>
          <cx:pt idx="292">0.084181833514261104</cx:pt>
          <cx:pt idx="293">0.088499497903923197</cx:pt>
          <cx:pt idx="294">0.091426798191078296</cx:pt>
          <cx:pt idx="295">0.10155216051023699</cx:pt>
          <cx:pt idx="296">0.121751075807778</cx:pt>
          <cx:pt idx="297">-0.0019208375652399101</cx:pt>
          <cx:pt idx="298">0.025093977869728501</cx:pt>
          <cx:pt idx="299">0.0215869257313193</cx:pt>
          <cx:pt idx="300">-0.029212612915905802</cx:pt>
          <cx:pt idx="301">-0.077860165873877799</cx:pt>
          <cx:pt idx="302">0.0019897590059220699</cx:pt>
          <cx:pt idx="303">0.018636277621923499</cx:pt>
          <cx:pt idx="304">-0.0093186843259381903</cx:pt>
          <cx:pt idx="305">0.0068396886055358697</cx:pt>
          <cx:pt idx="306">0.0063364571452926002</cx:pt>
          <cx:pt idx="307">0.00240029257057707</cx:pt>
          <cx:pt idx="308">9.0078777679981204e-05</cx:pt>
          <cx:pt idx="309">0.0014847425109826</cx:pt>
          <cx:pt idx="310">0.0023201223122835701</cx:pt>
          <cx:pt idx="311">0.015306795157831</cx:pt>
          <cx:pt idx="312">0.019303303725325401</cx:pt>
          <cx:pt idx="313">0.029377678803441401</cx:pt>
          <cx:pt idx="314">0.042016230084397602</cx:pt>
          <cx:pt idx="315">0.0037629884653517902</cx:pt>
          <cx:pt idx="316">0.0076741771117006799</cx:pt>
          <cx:pt idx="317">0.018772694682384499</cx:pt>
          <cx:pt idx="318">0.0022969306301301798</cx:pt>
          <cx:pt idx="319">0.051938850176016002</cx:pt>
          <cx:pt idx="320">0.0101635669429364</cx:pt>
          <cx:pt idx="321">-0.042271816181375599</cx:pt>
          <cx:pt idx="322">-0.00057265522564253204</cx:pt>
          <cx:pt idx="323">0.064377241149772904</cx:pt>
          <cx:pt idx="324">0.023515983446350398</cx:pt>
          <cx:pt idx="325">-0.0094808880231241795</cx:pt>
          <cx:pt idx="326">0.069481633761045894</cx:pt>
          <cx:pt idx="327">0.031556557077441497</cx:pt>
          <cx:pt idx="328">-0.038551528018329499</cx:pt>
          <cx:pt idx="329">-0.074169470641408303</cx:pt>
          <cx:pt idx="330">-0.0030478624308063799</cx:pt>
          <cx:pt idx="331">0.0046736728388719201</cx:pt>
          <cx:pt idx="332">0.0068090052550986704</cx:pt>
          <cx:pt idx="333">-0.0030024767066996502</cx:pt>
          <cx:pt idx="334">5.8212059318341799e-06</cx:pt>
          <cx:pt idx="335">0.00040643821608484502</cx:pt>
          <cx:pt idx="336">0.00106235956246116</cx:pt>
          <cx:pt idx="337">0.00137617112532617</cx:pt>
          <cx:pt idx="338">0.0028995611371746498</cx:pt>
          <cx:pt idx="339">-0.011868796664840701</cx:pt>
          <cx:pt idx="340">0.00086179165890609103</cx:pt>
          <cx:pt idx="341">-0.0020314023347080398</cx:pt>
          <cx:pt idx="342">0.00622255059125077</cx:pt>
          <cx:pt idx="343">-0.00081817589411744597</cx:pt>
          <cx:pt idx="344">-0.065068598010629794</cx:pt>
          <cx:pt idx="345">-0.047549023778815903</cx:pt>
          <cx:pt idx="346">-0.097302104226726305</cx:pt>
          <cx:pt idx="347">-0.090777416375830505</cx:pt>
          <cx:pt idx="348">-0.11945044525239799</cx:pt>
          <cx:pt idx="349">-0.058847927402088801</cx:pt>
          <cx:pt idx="350">0.0038962245959769299</cx:pt>
          <cx:pt idx="351">0.033384864422211502</cx:pt>
          <cx:pt idx="352">-0.0085367099804928501</cx:pt>
          <cx:pt idx="353">0.040575206701830999</cx:pt>
          <cx:pt idx="354">0.092605859625124104</cx:pt>
          <cx:pt idx="355">0.078714315208105096</cx:pt>
          <cx:pt idx="356">-0.0097546118324708699</cx:pt>
          <cx:pt idx="357">-0.0258655428311729</cx:pt>
          <cx:pt idx="358">-0.0038743803616684801</cx:pt>
          <cx:pt idx="359">-0.0043648441259917401</cx:pt>
          <cx:pt idx="360">-0.0066712256046619796</cx:pt>
          <cx:pt idx="361">-0.0032733290234587399</cx:pt>
          <cx:pt idx="362">0.0034013689023153098</cx:pt>
          <cx:pt idx="363">0.00053844695399456698</cx:pt>
          <cx:pt idx="364">-3.1327331734652897e-05</cx:pt>
          <cx:pt idx="365">0.0013462268447991799</cx:pt>
          <cx:pt idx="366">0.00256312282438195</cx:pt>
          <cx:pt idx="367">-0.023436881728739499</cx:pt>
          <cx:pt idx="368">-0.053562883187362298</cx:pt>
          <cx:pt idx="369">-0.057128894789705599</cx:pt>
          <cx:pt idx="370">-0.055019819497603498</cx:pt>
          <cx:pt idx="371">-0.043360453853528901</cx:pt>
          <cx:pt idx="372">-0.075222095563534902</cx:pt>
          <cx:pt idx="373">-0.0548135706188538</cx:pt>
          <cx:pt idx="374">-0.11349702463477999</cx:pt>
          <cx:pt idx="375">-0.088819151810045502</cx:pt>
          <cx:pt idx="376">-0.068961168077749005</cx:pt>
          <cx:pt idx="377">-0.033222492971379899</cx:pt>
          <cx:pt idx="378">0.028868957334930799</cx:pt>
          <cx:pt idx="379">-0.019815850631825199</cx:pt>
          <cx:pt idx="380">-0.00270207928592014</cx:pt>
          <cx:pt idx="381">-0.0014448615345075001</cx:pt>
          <cx:pt idx="382">0.050009388401289802</cx:pt>
          <cx:pt idx="383">0.0032133353981645199</cx:pt>
          <cx:pt idx="384">-0.022892792589595898</cx:pt>
          <cx:pt idx="385">-0.015364052385029</cx:pt>
          <cx:pt idx="386">-0.020512601506998799</cx:pt>
          <cx:pt idx="387">-0.032574807771662398</cx:pt>
          <cx:pt idx="388">-0.0051136935249110997</cx:pt>
          <cx:pt idx="389">-0.0083983318075349402</cx:pt>
          <cx:pt idx="390">0.0022208365845953599</cx:pt>
          <cx:pt idx="391">-0.00031401229820769</cx:pt>
          <cx:pt idx="392">7.6013350936729497e-05</cx:pt>
          <cx:pt idx="393">0.0013334644635167199</cx:pt>
          <cx:pt idx="394">0.00091482468383524197</cx:pt>
          <cx:pt idx="395">-0.016851379305441502</cx:pt>
          <cx:pt idx="396">-0.067666712544569199</cx:pt>
          <cx:pt idx="397">-0.107754579209143</cx:pt>
          <cx:pt idx="398">-0.056245065108750499</cx:pt>
          <cx:pt idx="399">-0.0507833020856625</cx:pt>
          <cx:pt idx="400">-0.079491519300457905</cx:pt>
          <cx:pt idx="401">-0.048753301970420999</cx:pt>
          <cx:pt idx="402">-0.067972717939588104</cx:pt>
          <cx:pt idx="403">-0.0078371046172920292</cx:pt>
          <cx:pt idx="404">0.0081523256548597101</cx:pt>
          <cx:pt idx="405">0.0085368658254082793</cx:pt>
          <cx:pt idx="406">-0.031589931345104898</cx:pt>
          <cx:pt idx="407">0.019972528884056599</cx:pt>
          <cx:pt idx="408">-0.040797600756084199</cx:pt>
          <cx:pt idx="409">-0.0200663544757455</cx:pt>
          <cx:pt idx="410">0.033275918991761202</cx:pt>
          <cx:pt idx="411">-0.034061846952437899</cx:pt>
          <cx:pt idx="412">0.0156973445187913</cx:pt>
          <cx:pt idx="413">0.0288495843528403</cx:pt>
          <cx:pt idx="414">0.00097141085396907105</cx:pt>
          <cx:pt idx="415">-0.015691637164820998</cx:pt>
          <cx:pt idx="416">0.0346196976376534</cx:pt>
          <cx:pt idx="417">-0.0061278618351938404</cx:pt>
          <cx:pt idx="418">0.0012904793525914801</cx:pt>
          <cx:pt idx="419">-0.0010862183036086199</cx:pt>
          <cx:pt idx="420">-0.00061326534158551399</cx:pt>
          <cx:pt idx="421">-1.16893174873828e-05</cx:pt>
          <cx:pt idx="422">0.00067668471368928799</cx:pt>
          <cx:pt idx="423">-0.019548181131894899</cx:pt>
          <cx:pt idx="424">-0.044968976841553703</cx:pt>
          <cx:pt idx="425">-0.0320853673829073</cx:pt>
          <cx:pt idx="426">0.019057584908364199</cx:pt>
          <cx:pt idx="427">-0.0027656125667184202</cx:pt>
          <cx:pt idx="428">-0.00206618809440445</cx:pt>
          <cx:pt idx="429">-0.069130727242179293</cx:pt>
          <cx:pt idx="430">-0.074127403831163702</cx:pt>
          <cx:pt idx="431">-0.0252911981879144</cx:pt>
          <cx:pt idx="432">0.017000699628395802</cx:pt>
          <cx:pt idx="433">0.042435229790474698</cx:pt>
          <cx:pt idx="434">0.042504586797836599</cx:pt>
          <cx:pt idx="435">0.026595463716722799</cx:pt>
          <cx:pt idx="436">-0.081471521527716403</cx:pt>
          <cx:pt idx="437">-0.069212633780586799</cx:pt>
          <cx:pt idx="438">-0.0570731931469542</cx:pt>
          <cx:pt idx="439">-0.0136519841816772</cx:pt>
          <cx:pt idx="440">0.049203001789099601</cx:pt>
          <cx:pt idx="441">0.0286281005570099</cx:pt>
          <cx:pt idx="442">-0.019007614783348999</cx:pt>
          <cx:pt idx="443">-0.0060869533195121702</cx:pt>
          <cx:pt idx="444">0.025892351444726101</cx:pt>
          <cx:pt idx="445">-0.011166558040679401</cx:pt>
          <cx:pt idx="446">-0.011232411028704099</cx:pt>
          <cx:pt idx="447">0.00025232706034158898</cx:pt>
          <cx:pt idx="448">8.6243618920341695e-06</cx:pt>
          <cx:pt idx="449">0.00042675679890898598</cx:pt>
          <cx:pt idx="450">0.00076124184960018899</cx:pt>
          <cx:pt idx="451">-0.0080356261133792493</cx:pt>
          <cx:pt idx="452">-0.028659587976386298</cx:pt>
          <cx:pt idx="453">0.0129954198551852</cx:pt>
          <cx:pt idx="454">0.032551598746890502</cx:pt>
          <cx:pt idx="455">0.0551884982904223</cx:pt>
          <cx:pt idx="456">-0.0040938946737258397</cx:pt>
          <cx:pt idx="457">-0.075918456241963694</cx:pt>
          <cx:pt idx="458">-0.052494356351210303</cx:pt>
          <cx:pt idx="459">0.0074754174079322997</cx:pt>
          <cx:pt idx="460">0.051235550025651298</cx:pt>
          <cx:pt idx="461">0.050483091693299897</cx:pt>
          <cx:pt idx="462">-0.0152747834849782</cx:pt>
          <cx:pt idx="463">-0.040475647716677998</cx:pt>
          <cx:pt idx="464">-0.14714341776019199</cx:pt>
          <cx:pt idx="465">-0.11766593274589</cx:pt>
          <cx:pt idx="466">-0.069804210612790907</cx:pt>
          <cx:pt idx="467">-0.015975416787025101</cx:pt>
          <cx:pt idx="468">0.0037811914509662901</cx:pt>
          <cx:pt idx="469">0.0023933003146039199</cx:pt>
          <cx:pt idx="470">0.013781076394985299</cx:pt>
          <cx:pt idx="471">0.0042072784061602296</cx:pt>
          <cx:pt idx="472">-0.010733160927177099</cx:pt>
          <cx:pt idx="473">-0.017680844795094599</cx:pt>
          <cx:pt idx="474">-0.0054124346895960199</cx:pt>
          <cx:pt idx="475">0.00093127363374666098</cx:pt>
          <cx:pt idx="476">7.9801846748370602e-05</cx:pt>
          <cx:pt idx="477">0.00065009793035647001</cx:pt>
          <cx:pt idx="478">-0.0018736975550218101</cx:pt>
          <cx:pt idx="479">0.0060299858255605798</cx:pt>
          <cx:pt idx="480">-0.0165795097320952</cx:pt>
          <cx:pt idx="481">0.025054237542450002</cx:pt>
          <cx:pt idx="482">0.068346490179029995</cx:pt>
          <cx:pt idx="483">0.074352443148624006</cx:pt>
          <cx:pt idx="484">0.0077931182418221204</cx:pt>
          <cx:pt idx="485">-0.0294460462264837</cx:pt>
          <cx:pt idx="486">0.0152765295880542</cx:pt>
          <cx:pt idx="487">0.046655850819926598</cx:pt>
          <cx:pt idx="488">0.088814762484936097</cx:pt>
          <cx:pt idx="489">0.040490471065280198</cx:pt>
          <cx:pt idx="490">-0.0190642065908306</cx:pt>
          <cx:pt idx="491">-0.044779315734892397</cx:pt>
          <cx:pt idx="492">-0.13590106527773799</cx:pt>
          <cx:pt idx="493">-0.0623170286992175</cx:pt>
          <cx:pt idx="494">-0.111606905578557</cx:pt>
          <cx:pt idx="495">-0.011212379915646799</cx:pt>
          <cx:pt idx="496">-0.0021347351056199598</cx:pt>
          <cx:pt idx="497">-0.0019135565934255299</cx:pt>
          <cx:pt idx="498">0.0116981035271339</cx:pt>
          <cx:pt idx="499">-0.0063264321014854597</cx:pt>
          <cx:pt idx="500">-0.0088876637009764892</cx:pt>
          <cx:pt idx="501">-0.0067873331047765698</cx:pt>
          <cx:pt idx="502">-0.00056268388662270702</cx:pt>
          <cx:pt idx="503">0.00128491119263613</cx:pt>
          <cx:pt idx="504">0.00026163027576364201</cx:pt>
          <cx:pt idx="505">-0.00041725534836375402</cx:pt>
          <cx:pt idx="506">-0.0013545988678341</cx:pt>
          <cx:pt idx="507">0.0103992317441917</cx:pt>
          <cx:pt idx="508">-0.00365208989042213</cx:pt>
          <cx:pt idx="509">0.033481723601605499</cx:pt>
          <cx:pt idx="510">0.0692960131366816</cx:pt>
          <cx:pt idx="511">0.054424796937606497</cx:pt>
          <cx:pt idx="512">0.0115867277890558</cx:pt>
          <cx:pt idx="513">0.0092433488300819894</cx:pt>
          <cx:pt idx="514">0.039383549529087798</cx:pt>
          <cx:pt idx="515">0.105582939104765</cx:pt>
          <cx:pt idx="516">0.048038388320104201</cx:pt>
          <cx:pt idx="517">-0.0226529702915759</cx:pt>
          <cx:pt idx="518">-0.059294684417745498</cx:pt>
          <cx:pt idx="519">-0.032351170107649103</cx:pt>
          <cx:pt idx="520">-0.058049098769173198</cx:pt>
          <cx:pt idx="521">-0.0155933462466683</cx:pt>
          <cx:pt idx="522">-0.00260366391947262</cx:pt>
          <cx:pt idx="523">0.040153665739963797</cx:pt>
          <cx:pt idx="524">0.0127908019785482</cx:pt>
          <cx:pt idx="525">0.038375400979469503</cx:pt>
          <cx:pt idx="526">0.043187440459452803</cx:pt>
          <cx:pt idx="527">-0.011639550258019301</cx:pt>
          <cx:pt idx="528">-0.0100776679252655</cx:pt>
          <cx:pt idx="529">-0.010264026136654499</cx:pt>
          <cx:pt idx="530">0.0024138722509868902</cx:pt>
          <cx:pt idx="531">5.6185419837055703e-05</cx:pt>
          <cx:pt idx="532">0.00029020041292449701</cx:pt>
          <cx:pt idx="533">-0.000137628924485734</cx:pt>
          <cx:pt idx="534">-0.0011251519470288299</cx:pt>
          <cx:pt idx="535">0.0025124601044645999</cx:pt>
          <cx:pt idx="536">0.00156153244584561</cx:pt>
          <cx:pt idx="537">0.0099896247279564893</cx:pt>
          <cx:pt idx="538">0.012245226832609301</cx:pt>
          <cx:pt idx="539">0.0190288461631536</cx:pt>
          <cx:pt idx="540">0.015153068395600801</cx:pt>
          <cx:pt idx="541">0.0025855926846960601</cx:pt>
          <cx:pt idx="542">0.0099372732911915205</cx:pt>
          <cx:pt idx="543">-0.0036153794723805901</cx:pt>
          <cx:pt idx="544">-0.010196875054922399</cx:pt>
          <cx:pt idx="545">-0.048597344082859602</cx:pt>
          <cx:pt idx="546">-0.0085257156875459695</cx:pt>
          <cx:pt idx="547">0.0065349907502430101</cx:pt>
          <cx:pt idx="548">0.047786126983235498</cx:pt>
          <cx:pt idx="549">0.018129393755548201</cx:pt>
          <cx:pt idx="550">0.049129868201409001</cx:pt>
          <cx:pt idx="551">0.057371780212222299</cx:pt>
          <cx:pt idx="552">0.0096740742040161108</cx:pt>
          <cx:pt idx="553">0.0219367222725435</cx:pt>
          <cx:pt idx="554">0.038853143051936302</cx:pt>
          <cx:pt idx="555">0.00037106065181679698</cx:pt>
          <cx:pt idx="556">-0.020047381875329999</cx:pt>
          <cx:pt idx="557">-0.0083554616067454401</cx:pt>
          <cx:pt idx="558">0.0027576986241939598</cx:pt>
          <cx:pt idx="559">-0.00059672780797399199</cx:pt>
          <cx:pt idx="560">-0.00079384837434282398</cx:pt>
          <cx:pt idx="561">0.00027260289736638301</cx:pt>
          <cx:pt idx="562">-0.0019900885535017701</cx:pt>
          <cx:pt idx="563">0.0067233632258680599</cx:pt>
          <cx:pt idx="564">0.015299794569040501</cx:pt>
          <cx:pt idx="565">-0.0056620164024188801</cx:pt>
          <cx:pt idx="566">-0.0203804311999605</cx:pt>
          <cx:pt idx="567">0.00517403549631464</cx:pt>
          <cx:pt idx="568">0.035331877508399001</cx:pt>
          <cx:pt idx="569">0.00029915561817118298</cx:pt>
          <cx:pt idx="570">0.0051280351089909504</cx:pt>
          <cx:pt idx="571">-0.080327500867888493</cx:pt>
          <cx:pt idx="572">-0.134566724846618</cx:pt>
          <cx:pt idx="573">-0.099741827792083695</cx:pt>
          <cx:pt idx="574">-0.031867475537432702</cx:pt>
          <cx:pt idx="575">-0.0102726844849492</cx:pt>
          <cx:pt idx="576">0.031219064057255299</cx:pt>
          <cx:pt idx="577">0.00950096161454584</cx:pt>
          <cx:pt idx="578">0.00375272234652471</cx:pt>
          <cx:pt idx="579">0.0104190810389778</cx:pt>
          <cx:pt idx="580">-0.0140509046881678</cx:pt>
          <cx:pt idx="581">-0.015787637392947401</cx:pt>
          <cx:pt idx="582">0.0186244108761194</cx:pt>
          <cx:pt idx="583">0.022288482756495899</cx:pt>
          <cx:pt idx="584">-0.0082331100410119092</cx:pt>
          <cx:pt idx="585">0.0037179662527860899</cx:pt>
          <cx:pt idx="586">-0.00042621596489769503</cx:pt>
          <cx:pt idx="587">-0.00049465584571629397</cx:pt>
          <cx:pt idx="588">0.00028325600731927698</cx:pt>
          <cx:pt idx="589">0.000108630606898483</cx:pt>
          <cx:pt idx="590">-0.00082198309046536597</cx:pt>
          <cx:pt idx="591">0.00899784270560792</cx:pt>
          <cx:pt idx="592">0.011352303595987399</cx:pt>
          <cx:pt idx="593">-0.0084578153298394097</cx:pt>
          <cx:pt idx="594">-0.018801148681316</cx:pt>
          <cx:pt idx="595">-0.011550973255817601</cx:pt>
          <cx:pt idx="596">-0.045620352307681203</cx:pt>
          <cx:pt idx="597">-0.043813355525452902</cx:pt>
          <cx:pt idx="598">-0.027174856391752499</cx:pt>
          <cx:pt idx="599">-0.082035589236911705</cx:pt>
          <cx:pt idx="600">-0.084724518079466696</cx:pt>
          <cx:pt idx="601">-0.069431350724652799</cx:pt>
          <cx:pt idx="602">-0.032940368873078198</cx:pt>
          <cx:pt idx="603">-0.0131320704286712</cx:pt>
          <cx:pt idx="604">0.023586164233651601</cx:pt>
          <cx:pt idx="605">0.0092310973215643001</cx:pt>
          <cx:pt idx="606">0.0166261908894462</cx:pt>
          <cx:pt idx="607">-0.025159918298272101</cx:pt>
          <cx:pt idx="608">-0.035833099349838901</cx:pt>
          <cx:pt idx="609">-0.023939824825379801</cx:pt>
          <cx:pt idx="610">-0.000288250698377474</cx:pt>
          <cx:pt idx="611">0.0052763484502793903</cx:pt>
          <cx:pt idx="612">-0.0045593951359853904</cx:pt>
          <cx:pt idx="613">0.0034915992909155202</cx:pt>
          <cx:pt idx="614">0.00092706940672700601</cx:pt>
          <cx:pt idx="615">0.00058295150286868296</cx:pt>
          <cx:pt idx="616">-0.00033311020558638701</cx:pt>
          <cx:pt idx="617">0.0011876408172256899</cx:pt>
          <cx:pt idx="618">0.00155014485325521</cx:pt>
          <cx:pt idx="619">0.0070750935818111498</cx:pt>
          <cx:pt idx="620">0.0073808850605914704</cx:pt>
          <cx:pt idx="621">-0.00021943878193599799</cx:pt>
          <cx:pt idx="622">-0.0021253787226673498</cx:pt>
          <cx:pt idx="623">-0.025910664915469599</cx:pt>
          <cx:pt idx="624">-0.0611285247977802</cx:pt>
          <cx:pt idx="625">-0.063719193930260307</cx:pt>
          <cx:pt idx="626">-0.0604908544769137</cx:pt>
          <cx:pt idx="627">-0.0897103897481</cx:pt>
          <cx:pt idx="628">-0.015731859033128501</cx:pt>
          <cx:pt idx="629">-0.024381188095828201</cx:pt>
          <cx:pt idx="630">-0.0141234443770735</cx:pt>
          <cx:pt idx="631">-0.027713153349995901</cx:pt>
          <cx:pt idx="632">0.025820755335006499</cx:pt>
          <cx:pt idx="633">0.029470173645581701</cx:pt>
          <cx:pt idx="634">-0.00092434063302478803</cx:pt>
          <cx:pt idx="635">-0.082851785057767705</cx:pt>
          <cx:pt idx="636">-0.022981897203121202</cx:pt>
          <cx:pt idx="637">-0.021466920675495601</cx:pt>
          <cx:pt idx="638">-1.170058532968e-05</cx:pt>
          <cx:pt idx="639">0.015697979868808599</cx:pt>
          <cx:pt idx="640">0.0105686351849495</cx:pt>
          <cx:pt idx="641">0.0063804543079655999</cx:pt>
          <cx:pt idx="642">0.00054119249125227098</cx:pt>
          <cx:pt idx="643">-2.9658256984889599e-05</cx:pt>
          <cx:pt idx="644">-0.00015739501736249001</cx:pt>
          <cx:pt idx="645">0.00040559297720363802</cx:pt>
          <cx:pt idx="646">0.00051329701091406296</cx:pt>
          <cx:pt idx="647">0.0035985634679425401</cx:pt>
          <cx:pt idx="648">0.0030193575512137698</cx:pt>
          <cx:pt idx="649">0.0014542445290054999</cx:pt>
          <cx:pt idx="650">0.0117203658944752</cx:pt>
          <cx:pt idx="651">-0.011996130297315499</cx:pt>
          <cx:pt idx="652">-0.053639052089737897</cx:pt>
          <cx:pt idx="653">-0.065811350222375095</cx:pt>
          <cx:pt idx="654">-0.045418863463453599</cx:pt>
          <cx:pt idx="655">-0.0260799573405977</cx:pt>
          <cx:pt idx="656">-0.018863881678410199</cx:pt>
          <cx:pt idx="657">0.021711923202479999</cx:pt>
          <cx:pt idx="658">0.018322244535152701</cx:pt>
          <cx:pt idx="659">-0.00186919999804068</cx:pt>
          <cx:pt idx="660">0.0052022371434380403</cx:pt>
          <cx:pt idx="661">0.0049172890836315496</cx:pt>
          <cx:pt idx="662">-0.026711526500972301</cx:pt>
          <cx:pt idx="663">-0.088218017364405002</cx:pt>
          <cx:pt idx="664">-0.051673687342560497</cx:pt>
          <cx:pt idx="665">-0.041833118846194603</cx:pt>
          <cx:pt idx="666">-0.014153398033782899</cx:pt>
          <cx:pt idx="667">0.026095113879336301</cx:pt>
          <cx:pt idx="668">0.024488231118565702</cx:pt>
          <cx:pt idx="669">0.0031842463303123499</cx:pt>
          <cx:pt idx="670">0.00019750267032547301</cx:pt>
          <cx:pt idx="671">-0.00066258834071375298</cx:pt>
          <cx:pt idx="672">0.000511887194810877</cx:pt>
          <cx:pt idx="673">-0.00073822522893101099</cx:pt>
          <cx:pt idx="674">0.000201410278451193</cx:pt>
          <cx:pt idx="675">0.00172743457055949</cx:pt>
          <cx:pt idx="676">0.0066055049567937396</cx:pt>
          <cx:pt idx="677">0.00134597327093174</cx:pt>
          <cx:pt idx="678">-0.0079517453673817306</cx:pt>
          <cx:pt idx="679">-0.024411058322667101</cx:pt>
          <cx:pt idx="680">-0.036257792010935999</cx:pt>
          <cx:pt idx="681">-0.0262525217617724</cx:pt>
          <cx:pt idx="682">-0.0099608678964309</cx:pt>
          <cx:pt idx="683">-0.045274083872735398</cx:pt>
          <cx:pt idx="684">-0.0263616436272796</cx:pt>
          <cx:pt idx="685">0.033360751959940302</cx:pt>
          <cx:pt idx="686">0.066198544347029306</cx:pt>
          <cx:pt idx="687">0.020145786977320099</cx:pt>
          <cx:pt idx="688">0.041990292479102097</cx:pt>
          <cx:pt idx="689">0.039239002746118801</cx:pt>
          <cx:pt idx="690">-0.0096705954424621595</cx:pt>
          <cx:pt idx="691">-0.039665187501538197</cx:pt>
          <cx:pt idx="692">-0.0191342404015791</cx:pt>
          <cx:pt idx="693">-0.019107871867179899</cx:pt>
          <cx:pt idx="694">-0.010410126114520401</cx:pt>
          <cx:pt idx="695">0.012685932631823001</cx:pt>
          <cx:pt idx="696">0.0050974887365003996</cx:pt>
          <cx:pt idx="697">-0.00019869522725695699</cx:pt>
          <cx:pt idx="698">-0.00012299063676602799</cx:pt>
          <cx:pt idx="699">0.00025225459549226502</cx:pt>
          <cx:pt idx="700">0.00055494781547180203</cx:pt>
          <cx:pt idx="701">-0.000270368790193813</cx:pt>
          <cx:pt idx="702">-0.00010143615580001</cx:pt>
          <cx:pt idx="703">-0.00018180089409194699</cx:pt>
          <cx:pt idx="704">-0.0012140923976261</cx:pt>
          <cx:pt idx="705">-0.011582348984066401</cx:pt>
          <cx:pt idx="706">-0.0031718356015313399</cx:pt>
          <cx:pt idx="707">0.0038182783624154302</cx:pt>
          <cx:pt idx="708">0.020120624060796701</cx:pt>
          <cx:pt idx="709">0.0189113634904211</cx:pt>
          <cx:pt idx="710">0.035144079505499699</cx:pt>
          <cx:pt idx="711">0.011643791548681301</cx:pt>
          <cx:pt idx="712">0.040992746574142098</cx:pt>
          <cx:pt idx="713">0.0149447263207343</cx:pt>
          <cx:pt idx="714">0.0136449667883876</cx:pt>
          <cx:pt idx="715">0.019660005567669898</cx:pt>
          <cx:pt idx="716">0.105313754862842</cx:pt>
          <cx:pt idx="717">0.082373687707282303</cx:pt>
          <cx:pt idx="718">0.042924382736854901</cx:pt>
          <cx:pt idx="719">0.079491039908737002</cx:pt>
          <cx:pt idx="720">0.043235304521740597</cx:pt>
          <cx:pt idx="721">0.015960885924366799</cx:pt>
          <cx:pt idx="722">-0.0045086632946080302</cx:pt>
          <cx:pt idx="723">0.00107587470524468</cx:pt>
          <cx:pt idx="724">0.0018589535224696101</cx:pt>
          <cx:pt idx="725">-0.00059107862673442595</cx:pt>
          <cx:pt idx="726">0.00026530244435217298</cx:pt>
          <cx:pt idx="727">-0.00068527940236500298</cx:pt>
          <cx:pt idx="728">0.00030278303185570697</cx:pt>
          <cx:pt idx="729">0.00032876671309271002</cx:pt>
          <cx:pt idx="730">-0.00027747334463030799</cx:pt>
          <cx:pt idx="731">0.000185231226501955</cx:pt>
          <cx:pt idx="732">-0.0055592353207994201</cx:pt>
          <cx:pt idx="733">-0.018482809852249302</cx:pt>
          <cx:pt idx="734">-0.017349373277456701</cx:pt>
          <cx:pt idx="735">-0.00054195027157928405</cx:pt>
          <cx:pt idx="736">0.0104802590796411</cx:pt>
          <cx:pt idx="737">0.0152258768959725</cx:pt>
          <cx:pt idx="738">0.0251649688882849</cx:pt>
          <cx:pt idx="739">0.030514619649501001</cx:pt>
          <cx:pt idx="740">0.044166308091301502</cx:pt>
          <cx:pt idx="741">0.066981002716550594</cx:pt>
          <cx:pt idx="742">0.085914821697178304</cx:pt>
          <cx:pt idx="743">0.058658374265726503</cx:pt>
          <cx:pt idx="744">0.074521449352148994</cx:pt>
          <cx:pt idx="745">0.084960061053279301</cx:pt>
          <cx:pt idx="746">0.042765828485377098</cx:pt>
          <cx:pt idx="747">0.034672779091576303</cx:pt>
          <cx:pt idx="748">0.016894144912373499</cx:pt>
          <cx:pt idx="749">0.0116527224827688</cx:pt>
          <cx:pt idx="750">0.0063606889322664903</cx:pt>
          <cx:pt idx="751">0.00076658155845972303</cx:pt>
          <cx:pt idx="752">-0.00029274776982064901</cx:pt>
          <cx:pt idx="753">-0.00025191727303875599</cx:pt>
          <cx:pt idx="754">-2.1167216242156e-05</cx:pt>
          <cx:pt idx="755">-0.00052335259185788696</cx:pt>
          <cx:pt idx="756">-0.000104910648083819</cx:pt>
          <cx:pt idx="757">-0.00053883429998299501</cx:pt>
          <cx:pt idx="758">-0.00053934288707881096</cx:pt>
          <cx:pt idx="759">-0.000231033385488568</cx:pt>
          <cx:pt idx="760">0.00027208895585551499</cx:pt>
          <cx:pt idx="761">0.00026407726015803101</cx:pt>
          <cx:pt idx="762">-0.000207590178943961</cx:pt>
          <cx:pt idx="763">0.00138701197602956</cx:pt>
          <cx:pt idx="764">0.00071109017888158798</cx:pt>
          <cx:pt idx="765">0.00022450345372749801</cx:pt>
          <cx:pt idx="766">2.2402578216553701e-05</cx:pt>
          <cx:pt idx="767">0.00108409710610621</cx:pt>
          <cx:pt idx="768">0.0066920641463148701</cx:pt>
          <cx:pt idx="769">0.0030525778921436401</cx:pt>
          <cx:pt idx="770">0.0105283696674433</cx:pt>
          <cx:pt idx="771">0.0058334784616473597</cx:pt>
          <cx:pt idx="772">0.0041058166157334998</cx:pt>
          <cx:pt idx="773">0.0057115214606986197</cx:pt>
          <cx:pt idx="774">0.0098608400329527196</cx:pt>
          <cx:pt idx="775">0.0022392268582481999</cx:pt>
          <cx:pt idx="776">-0.0017070245598906201</cx:pt>
          <cx:pt idx="777">0.00174892168535015</cx:pt>
          <cx:pt idx="778">0.00169885674909623</cx:pt>
          <cx:pt idx="779">0.00043580258630959901</cx:pt>
          <cx:pt idx="780">0.000656145159988003</cx:pt>
          <cx:pt idx="781">0.00070351135845150901</cx:pt>
          <cx:pt idx="782">0.00034656823979210599</cx:pt>
          <cx:pt idx="783">0.00042627115452567799</cx:pt>
        </cx:lvl>
      </cx:numDim>
    </cx:data>
    <cx:data id="194">
      <cx:numDim type="val">
        <cx:f>'001_WA_F - 副本'!$GM$1:$GM$784</cx:f>
        <cx:lvl ptCount="784" formatCode="G/通用格式">
          <cx:pt idx="0">-0.00063200813144262901</cx:pt>
          <cx:pt idx="1">-0.0011588890830461799</cx:pt>
          <cx:pt idx="2">0.00034899282248818201</cx:pt>
          <cx:pt idx="3">0.00062166722482378297</cx:pt>
          <cx:pt idx="4">0.000752620013663808</cx:pt>
          <cx:pt idx="5">0.000205128193315029</cx:pt>
          <cx:pt idx="6">-0.00087417349451520798</cx:pt>
          <cx:pt idx="7">0.00029140068908944998</cx:pt>
          <cx:pt idx="8">-4.2874656871699202e-05</cx:pt>
          <cx:pt idx="9">-0.00051672238376002805</cx:pt>
          <cx:pt idx="10">-0.000209105514189523</cx:pt>
          <cx:pt idx="11">0.000780248519458839</cx:pt>
          <cx:pt idx="12">0.00068123612558157205</cx:pt>
          <cx:pt idx="13">-0.00056215918765348998</cx:pt>
          <cx:pt idx="14">-2.77422910449462e-05</cx:pt>
          <cx:pt idx="15">0.000254067515263859</cx:pt>
          <cx:pt idx="16">-0.00046162466899660301</cx:pt>
          <cx:pt idx="17">-0.00076512472844542003</cx:pt>
          <cx:pt idx="18">-0.00057518012308666305</cx:pt>
          <cx:pt idx="19">-2.5461130469091001e-05</cx:pt>
          <cx:pt idx="20">0.00051717136580967799</cx:pt>
          <cx:pt idx="21">-0.00013828028527200899</cx:pt>
          <cx:pt idx="22">-4.1265042540843297e-05</cx:pt>
          <cx:pt idx="23">0.00058739637575142402</cx:pt>
          <cx:pt idx="24">9.9589452657926304e-05</cx:pt>
          <cx:pt idx="25">0.00055662396156601996</cx:pt>
          <cx:pt idx="26">-0.00029389478555116101</cx:pt>
          <cx:pt idx="27">1.2612862315924e-06</cx:pt>
          <cx:pt idx="28">0.00038415677011984802</cx:pt>
          <cx:pt idx="29">-0.00076394037137149005</cx:pt>
          <cx:pt idx="30">5.6837244132374199e-05</cx:pt>
          <cx:pt idx="31">0.00078547025200400601</cx:pt>
          <cx:pt idx="32">-9.7144536062657903e-05</cx:pt>
          <cx:pt idx="33">0.00066311284795995897</cx:pt>
          <cx:pt idx="34">-0.00048750236198492002</cx:pt>
          <cx:pt idx="35">-0.000208717616473336</cx:pt>
          <cx:pt idx="36">4.5273499997826798e-05</cx:pt>
          <cx:pt idx="37">0.00038508100399433102</cx:pt>
          <cx:pt idx="38">0.0021333854067252501</cx:pt>
          <cx:pt idx="39">0.0018598100534090399</cx:pt>
          <cx:pt idx="40">0.0020303939607808101</cx:pt>
          <cx:pt idx="41">0.00084519101682530896</cx:pt>
          <cx:pt idx="42">0.00639062797254609</cx:pt>
          <cx:pt idx="43">0.0065881064879883596</cx:pt>
          <cx:pt idx="44">-0.0029465775941069998</cx:pt>
          <cx:pt idx="45">0.00228691040585801</cx:pt>
          <cx:pt idx="46">0.0013875804599987199</cx:pt>
          <cx:pt idx="47">0.00147401506851185</cx:pt>
          <cx:pt idx="48">0.0019345918260388899</cx:pt>
          <cx:pt idx="49">0.0015135207415119601</cx:pt>
          <cx:pt idx="50">-5.3921905488466502e-05</cx:pt>
          <cx:pt idx="51">-5.4943233823779301e-05</cx:pt>
          <cx:pt idx="52">-2.6482483454576799e-05</cx:pt>
          <cx:pt idx="53">-0.00040180555533594702</cx:pt>
          <cx:pt idx="54">0.00028819369269153099</cx:pt>
          <cx:pt idx="55">0.000529298378456816</cx:pt>
          <cx:pt idx="56">-3.5705378894628502e-06</cx:pt>
          <cx:pt idx="57">-6.9695070464545294e-05</cx:pt>
          <cx:pt idx="58">0.00034636777429754501</cx:pt>
          <cx:pt idx="59">-0.00012043743324910901</cx:pt>
          <cx:pt idx="60">-0.000236873000970524</cx:pt>
          <cx:pt idx="61">0.000747860318434171</cx:pt>
          <cx:pt idx="62">0.00038909789350046798</cx:pt>
          <cx:pt idx="63">0.00084790384634529496</cx:pt>
          <cx:pt idx="64">-0.0037516948420154</cx:pt>
          <cx:pt idx="65">-0.0119203548937531</cx:pt>
          <cx:pt idx="66">-0.0085465503382053006</cx:pt>
          <cx:pt idx="67">-0.0019964532592848202</cx:pt>
          <cx:pt idx="68">0.00201515148806161</cx:pt>
          <cx:pt idx="69">0.0080455360167805204</cx:pt>
          <cx:pt idx="70">0.0048960041723772304</cx:pt>
          <cx:pt idx="71">0.021597307565972799</cx:pt>
          <cx:pt idx="72">0.035098087159948901</cx:pt>
          <cx:pt idx="73">0.029575623420418501</cx:pt>
          <cx:pt idx="74">0.032885250591548697</cx:pt>
          <cx:pt idx="75">0.040123311386798803</cx:pt>
          <cx:pt idx="76">0.0279556885679275</cx:pt>
          <cx:pt idx="77">0.0209902008187112</cx:pt>
          <cx:pt idx="78">0.0112644011657366</cx:pt>
          <cx:pt idx="79">0.00304559614457971</cx:pt>
          <cx:pt idx="80">-0.0012589362830623401</cx:pt>
          <cx:pt idx="81">-0.00111180785529568</cx:pt>
          <cx:pt idx="82">-0.00021171211414753701</cx:pt>
          <cx:pt idx="83">0.00052697788245050197</cx:pt>
          <cx:pt idx="84">-0.000160826518343417</cx:pt>
          <cx:pt idx="85">-0.00044229764835157601</cx:pt>
          <cx:pt idx="86">-0.00032588683792766199</cx:pt>
          <cx:pt idx="87">0.00056636255211745001</cx:pt>
          <cx:pt idx="88">0.00146984078661627</cx:pt>
          <cx:pt idx="89">-0.00064369030275774903</cx:pt>
          <cx:pt idx="90">0.00021867699237578</cx:pt>
          <cx:pt idx="91">-0.00053505479073907196</cx:pt>
          <cx:pt idx="92">-0.0057193294757038101</cx:pt>
          <cx:pt idx="93">-0.0134717899453716</cx:pt>
          <cx:pt idx="94">-0.021512324974783</cx:pt>
          <cx:pt idx="95">-0.035250814303823</cx:pt>
          <cx:pt idx="96">-0.042977886901148801</cx:pt>
          <cx:pt idx="97">-0.0520047024064869</cx:pt>
          <cx:pt idx="98">-0.039815697751219098</cx:pt>
          <cx:pt idx="99">-0.016682129084527701</cx:pt>
          <cx:pt idx="100">0.019711590769292402</cx:pt>
          <cx:pt idx="101">0.0546160860057366</cx:pt>
          <cx:pt idx="102">0.080422776349322003</cx:pt>
          <cx:pt idx="103">0.0605191901248818</cx:pt>
          <cx:pt idx="104">0.045688251798737901</cx:pt>
          <cx:pt idx="105">0.044287607988553301</cx:pt>
          <cx:pt idx="106">0.038807975890097497</cx:pt>
          <cx:pt idx="107">0.030536520432248599</cx:pt>
          <cx:pt idx="108">0.0096108950600785597</cx:pt>
          <cx:pt idx="109">-0.0062811588650950202</cx:pt>
          <cx:pt idx="110">-0.00202663532632164</cx:pt>
          <cx:pt idx="111">-0.000156679428106304</cx:pt>
          <cx:pt idx="112">-0.00020572234176715099</cx:pt>
          <cx:pt idx="113">-0.000424590427725637</cx:pt>
          <cx:pt idx="114">-0.00195282272040134</cx:pt>
          <cx:pt idx="115">-0.00077842651403960703</cx:pt>
          <cx:pt idx="116">0.00119221586666068</cx:pt>
          <cx:pt idx="117">-0.0035056927320120598</cx:pt>
          <cx:pt idx="118">-0.0115138028461202</cx:pt>
          <cx:pt idx="119">-0.023210221945249</cx:pt>
          <cx:pt idx="120">-0.047665073641579098</cx:pt>
          <cx:pt idx="121">-0.065568319096244998</cx:pt>
          <cx:pt idx="122">-0.096777705794195895</cx:pt>
          <cx:pt idx="123">-0.157090396224141</cx:pt>
          <cx:pt idx="124">-0.178657987268558</cx:pt>
          <cx:pt idx="125">-0.165770544816397</cx:pt>
          <cx:pt idx="126">-0.0587174743563443</cx:pt>
          <cx:pt idx="127">-0.00058357279356920999</cx:pt>
          <cx:pt idx="128">0.068508053945431399</cx:pt>
          <cx:pt idx="129">0.094488304150987704</cx:pt>
          <cx:pt idx="130">0.090081212259114599</cx:pt>
          <cx:pt idx="131">0.077299842410008202</cx:pt>
          <cx:pt idx="132">0.050417029356240199</cx:pt>
          <cx:pt idx="133">0.062369124243712298</cx:pt>
          <cx:pt idx="134">0.038693218577571603</cx:pt>
          <cx:pt idx="135">0.037594036627662399</cx:pt>
          <cx:pt idx="136">0.000495827575299303</cx:pt>
          <cx:pt idx="137">-0.0105945324625838</cx:pt>
          <cx:pt idx="138">-0.0035917062119032901</cx:pt>
          <cx:pt idx="139">0.00188434977317429</cx:pt>
          <cx:pt idx="140">-0.00020679275332086299</cx:pt>
          <cx:pt idx="141">-0.00043626559426379401</cx:pt>
          <cx:pt idx="142">-0.000680576183655464</cx:pt>
          <cx:pt idx="143">-0.00036722783475131503</cx:pt>
          <cx:pt idx="144">-0.0044384911071916498</cx:pt>
          <cx:pt idx="145">-0.015993176439505399</cx:pt>
          <cx:pt idx="146">-0.030470292519528298</cx:pt>
          <cx:pt idx="147">-0.056616024163518797</cx:pt>
          <cx:pt idx="148">-0.084431403385731296</cx:pt>
          <cx:pt idx="149">-0.109795126243435</cx:pt>
          <cx:pt idx="150">-0.19387112016670299</cx:pt>
          <cx:pt idx="151">-0.21555571967687601</cx:pt>
          <cx:pt idx="152">-0.157203166917224</cx:pt>
          <cx:pt idx="153">-0.11745678797445699</cx:pt>
          <cx:pt idx="154">-0.056467350196194102</cx:pt>
          <cx:pt idx="155">0.027883757047673301</cx:pt>
          <cx:pt idx="156">0.0351270698691898</cx:pt>
          <cx:pt idx="157">0.092623655351744494</cx:pt>
          <cx:pt idx="158">0.075257183708704101</cx:pt>
          <cx:pt idx="159">0.100798259879084</cx:pt>
          <cx:pt idx="160">0.079298858013064605</cx:pt>
          <cx:pt idx="161">0.069058344577556496</cx:pt>
          <cx:pt idx="162">0.058516100089437098</cx:pt>
          <cx:pt idx="163">0.045339349186467003</cx:pt>
          <cx:pt idx="164">0.017659317115749501</cx:pt>
          <cx:pt idx="165">0.0049032503791578298</cx:pt>
          <cx:pt idx="166">0.0053509542078801304</cx:pt>
          <cx:pt idx="167">0.0030943758740278799</cx:pt>
          <cx:pt idx="168">-0.00053622218424212301</cx:pt>
          <cx:pt idx="169">-0.00030130960388827699</cx:pt>
          <cx:pt idx="170">-0.00098735052534085601</cx:pt>
          <cx:pt idx="171">-0.0019473236947271601</cx:pt>
          <cx:pt idx="172">-0.0121612585436244</cx:pt>
          <cx:pt idx="173">-0.0233701644564474</cx:pt>
          <cx:pt idx="174">-0.0510102477026751</cx:pt>
          <cx:pt idx="175">-0.058101580214353798</cx:pt>
          <cx:pt idx="176">-0.066482148989231299</cx:pt>
          <cx:pt idx="177">-0.136315263459279</cx:pt>
          <cx:pt idx="178">-0.177600324440497</cx:pt>
          <cx:pt idx="179">-0.120929110088728</cx:pt>
          <cx:pt idx="180">-0.0254408544414048</cx:pt>
          <cx:pt idx="181">-0.018785723566466898</cx:pt>
          <cx:pt idx="182">0.0819085383182237</cx:pt>
          <cx:pt idx="183">0.084784490515024194</cx:pt>
          <cx:pt idx="184">0.00943709966543556</cx:pt>
          <cx:pt idx="185">0.0082139246860523703</cx:pt>
          <cx:pt idx="186">0.016162560747344502</cx:pt>
          <cx:pt idx="187">-0.0064485083994762502</cx:pt>
          <cx:pt idx="188">0.040273358534809199</cx:pt>
          <cx:pt idx="189">0.032499201143573103</cx:pt>
          <cx:pt idx="190">0.088473358712192696</cx:pt>
          <cx:pt idx="191">0.092109055127190101</cx:pt>
          <cx:pt idx="192">0.0339156662205553</cx:pt>
          <cx:pt idx="193">0.013664812178455299</cx:pt>
          <cx:pt idx="194">0.0080238028376226692</cx:pt>
          <cx:pt idx="195">0.0041823622758892804</cx:pt>
          <cx:pt idx="196">5.7777989754919102e-05</cx:pt>
          <cx:pt idx="197">-0.0010839641704611499</cx:pt>
          <cx:pt idx="198">-0.0049834385543967201</cx:pt>
          <cx:pt idx="199">-0.0083120684624062094</cx:pt>
          <cx:pt idx="200">-0.0210924682072949</cx:pt>
          <cx:pt idx="201">-0.030464076895132301</cx:pt>
          <cx:pt idx="202">-0.052779624533647103</cx:pt>
          <cx:pt idx="203">-0.055805661035048797</cx:pt>
          <cx:pt idx="204">-0.11987195156564399</cx:pt>
          <cx:pt idx="205">-0.102550185283762</cx:pt>
          <cx:pt idx="206">-0.083955100300699595</cx:pt>
          <cx:pt idx="207">-0.0115936523661081</cx:pt>
          <cx:pt idx="208">0.0283960308261666</cx:pt>
          <cx:pt idx="209">0.041961246739680901</cx:pt>
          <cx:pt idx="210">0.17668840671242</cx:pt>
          <cx:pt idx="211">0.115803009077316</cx:pt>
          <cx:pt idx="212">-0.13129822376108599</cx:pt>
          <cx:pt idx="213">-0.107775082368457</cx:pt>
          <cx:pt idx="214">-0.027449703353720701</cx:pt>
          <cx:pt idx="215">-0.0135417093374414</cx:pt>
          <cx:pt idx="216">-0.032369641992448399</cx:pt>
          <cx:pt idx="217">0.00521263993872374</cx:pt>
          <cx:pt idx="218">0.0971673859619019</cx:pt>
          <cx:pt idx="219">0.13167215620390199</cx:pt>
          <cx:pt idx="220">0.055740469310973997</cx:pt>
          <cx:pt idx="221">0.014657988284815999</cx:pt>
          <cx:pt idx="222">0.014658920127481</cx:pt>
          <cx:pt idx="223">0.00074545783573844702</cx:pt>
          <cx:pt idx="224">-7.8566706494687805e-05</cx:pt>
          <cx:pt idx="225">-0.00079645211160214605</cx:pt>
          <cx:pt idx="226">-0.00338229158075347</cx:pt>
          <cx:pt idx="227">-0.0102006917878639</cx:pt>
          <cx:pt idx="228">-0.0267112687234441</cx:pt>
          <cx:pt idx="229">-0.037649411345187803</cx:pt>
          <cx:pt idx="230">-0.029311001433083801</cx:pt>
          <cx:pt idx="231">-0.041355304446022603</cx:pt>
          <cx:pt idx="232">-0.089122473599494795</cx:pt>
          <cx:pt idx="233">-0.087544323519229195</cx:pt>
          <cx:pt idx="234">-0.070578278500880998</cx:pt>
          <cx:pt idx="235">-0.00388742316505524</cx:pt>
          <cx:pt idx="236">0.016111355342472499</cx:pt>
          <cx:pt idx="237">0.095409510518327897</cx:pt>
          <cx:pt idx="238">0.120702004957167</cx:pt>
          <cx:pt idx="239">-0.040285980545020902</cx:pt>
          <cx:pt idx="240">-0.137511552558999</cx:pt>
          <cx:pt idx="241">-0.124310379238292</cx:pt>
          <cx:pt idx="242">-0.035608144634058897</cx:pt>
          <cx:pt idx="243">-0.017240215912956401</cx:pt>
          <cx:pt idx="244">-0.103085461922843</cx:pt>
          <cx:pt idx="245">-0.020867959028551201</cx:pt>
          <cx:pt idx="246">0.042113315784142701</cx:pt>
          <cx:pt idx="247">0.085837810463497394</cx:pt>
          <cx:pt idx="248">0.079394916583164304</cx:pt>
          <cx:pt idx="249">0.033566052930286902</cx:pt>
          <cx:pt idx="250">0.0114653255310338</cx:pt>
          <cx:pt idx="251">0.00055295397744756897</cx:pt>
          <cx:pt idx="252">-1.21979857314241e-05</cx:pt>
          <cx:pt idx="253">-0.0023667076538006</cx:pt>
          <cx:pt idx="254">-0.0040506459302961399</cx:pt>
          <cx:pt idx="255">-0.0142840728555909</cx:pt>
          <cx:pt idx="256">-0.031552405740325702</cx:pt>
          <cx:pt idx="257">-0.0497331631608878</cx:pt>
          <cx:pt idx="258">-0.035616902681626303</cx:pt>
          <cx:pt idx="259">-0.035457947217118799</cx:pt>
          <cx:pt idx="260">-0.0807998593424607</cx:pt>
          <cx:pt idx="261">-0.047320312944243902</cx:pt>
          <cx:pt idx="262">0.0093233280583507501</cx:pt>
          <cx:pt idx="263">0.030771164207608701</cx:pt>
          <cx:pt idx="264">-0.0058424180239801896</cx:pt>
          <cx:pt idx="265">0.057048745486675399</cx:pt>
          <cx:pt idx="266">-0.0090528438257262093</cx:pt>
          <cx:pt idx="267">-0.010643708569815899</cx:pt>
          <cx:pt idx="268">0.0022520048911768399</cx:pt>
          <cx:pt idx="269">-0.121746118208402</cx:pt>
          <cx:pt idx="270">-0.0498887584649262</cx:pt>
          <cx:pt idx="271">-0.079626775483727694</cx:pt>
          <cx:pt idx="272">-0.119040241724561</cx:pt>
          <cx:pt idx="273">-0.0254524006402022</cx:pt>
          <cx:pt idx="274">0.013468698076024899</cx:pt>
          <cx:pt idx="275">0.058100393579625001</cx:pt>
          <cx:pt idx="276">0.0511533950209863</cx:pt>
          <cx:pt idx="277">0.0068278111846336899</cx:pt>
          <cx:pt idx="278">-0.0124111072858222</cx:pt>
          <cx:pt idx="279">-0.022977585370685699</cx:pt>
          <cx:pt idx="280">-0.000198710016044854</cx:pt>
          <cx:pt idx="281">-2.862505446826e-06</cx:pt>
          <cx:pt idx="282">-0.0060091973909071001</cx:pt>
          <cx:pt idx="283">-0.018547180248020399</cx:pt>
          <cx:pt idx="284">-0.032383978141636703</cx:pt>
          <cx:pt idx="285">-0.046785931659700901</cx:pt>
          <cx:pt idx="286">-0.0667888623392663</cx:pt>
          <cx:pt idx="287">-0.061689772409583898</cx:pt>
          <cx:pt idx="288">-0.071449797413120103</cx:pt>
          <cx:pt idx="289">-0.068861045785497496</cx:pt>
          <cx:pt idx="290">-0.0080782735723595404</cx:pt>
          <cx:pt idx="291">0.021785552945505899</cx:pt>
          <cx:pt idx="292">0.025669499073705599</cx:pt>
          <cx:pt idx="293">-0.019143027026885799</cx:pt>
          <cx:pt idx="294">-0.033789638542772997</cx:pt>
          <cx:pt idx="295">-0.035129816180479001</cx:pt>
          <cx:pt idx="296">-0.075304663072793002</cx:pt>
          <cx:pt idx="297">-0.098292641304648307</cx:pt>
          <cx:pt idx="298">-0.051740237272356403</cx:pt>
          <cx:pt idx="299">-0.058970100963328699</cx:pt>
          <cx:pt idx="300">-0.111751730241245</cx:pt>
          <cx:pt idx="301">-0.047647308282584899</cx:pt>
          <cx:pt idx="302">-0.0276505440966743</cx:pt>
          <cx:pt idx="303">-0.013642209056324401</cx:pt>
          <cx:pt idx="304">-0.031803146269213503</cx:pt>
          <cx:pt idx="305">-0.022751086801097099</cx:pt>
          <cx:pt idx="306">-0.0127299341863622</cx:pt>
          <cx:pt idx="307">-0.0069065750235885398</cx:pt>
          <cx:pt idx="308">0.00040060001324812702</cx:pt>
          <cx:pt idx="309">-0.0020034890913724198</cx:pt>
          <cx:pt idx="310">-0.0066560903986630903</cx:pt>
          <cx:pt idx="311">-0.021893609290501201</cx:pt>
          <cx:pt idx="312">-0.032356863288588202</cx:pt>
          <cx:pt idx="313">-0.0358721047716258</cx:pt>
          <cx:pt idx="314">-0.0559580859017169</cx:pt>
          <cx:pt idx="315">-0.094590172937678602</cx:pt>
          <cx:pt idx="316">-0.10303552201402701</cx:pt>
          <cx:pt idx="317">-0.045718957821583403</cx:pt>
          <cx:pt idx="318">-0.021273158998824999</cx:pt>
          <cx:pt idx="319">-0.049446911574194098</cx:pt>
          <cx:pt idx="320">0.0149059433183282</cx:pt>
          <cx:pt idx="321">-0.0129570315803503</cx:pt>
          <cx:pt idx="322">-0.063203965868493098</cx:pt>
          <cx:pt idx="323">-0.038901509872891801</cx:pt>
          <cx:pt idx="324">0.00048888121763412495</cx:pt>
          <cx:pt idx="325">-0.087363069278926106</cx:pt>
          <cx:pt idx="326">-0.024830763540472901</cx:pt>
          <cx:pt idx="327">-0.0162643639007992</cx:pt>
          <cx:pt idx="328">-0.043592044394493802</cx:pt>
          <cx:pt idx="329">-0.067580814478197707</cx:pt>
          <cx:pt idx="330">-0.0519054540811296</cx:pt>
          <cx:pt idx="331">-0.0404193434914863</cx:pt>
          <cx:pt idx="332">-0.024743426650226798</cx:pt>
          <cx:pt idx="333">3.0103543858754899e-05</cx:pt>
          <cx:pt idx="334">0.0128918814990084</cx:pt>
          <cx:pt idx="335">-0.0026718862608940798</cx:pt>
          <cx:pt idx="336">-0.00068222855252174602</cx:pt>
          <cx:pt idx="337">-0.00025043945460596402</cx:pt>
          <cx:pt idx="338">-0.0043179800083601502</cx:pt>
          <cx:pt idx="339">-0.0179898455201307</cx:pt>
          <cx:pt idx="340">-0.0277472105359307</cx:pt>
          <cx:pt idx="341">-0.038171704535757703</cx:pt>
          <cx:pt idx="342">-0.042267143227020403</cx:pt>
          <cx:pt idx="343">-0.069855392532321203</cx:pt>
          <cx:pt idx="344">-0.0587415801154485</cx:pt>
          <cx:pt idx="345">-0.016183591161283799</cx:pt>
          <cx:pt idx="346">-0.0116253963818659</cx:pt>
          <cx:pt idx="347">0.080749738113360295</cx:pt>
          <cx:pt idx="348">0.11724937861967499</cx:pt>
          <cx:pt idx="349">0.17852539370738699</cx:pt>
          <cx:pt idx="350">0.111972543996568</cx:pt>
          <cx:pt idx="351">0.033399072303229298</cx:pt>
          <cx:pt idx="352">0.0308194560656131</cx:pt>
          <cx:pt idx="353">-0.045831181625998897</cx:pt>
          <cx:pt idx="354">-0.093750686927794299</cx:pt>
          <cx:pt idx="355">-0.056697477446754199</cx:pt>
          <cx:pt idx="356">0.012126092976328899</cx:pt>
          <cx:pt idx="357">-0.023668235876208699</cx:pt>
          <cx:pt idx="358">-0.046724516519067803</cx:pt>
          <cx:pt idx="359">-0.026995772554151198</cx:pt>
          <cx:pt idx="360">-0.021789562549286001</cx:pt>
          <cx:pt idx="361">-0.031536783270668597</cx:pt>
          <cx:pt idx="362">-0.019953454052238102</cx:pt>
          <cx:pt idx="363">-0.0070570465410558798</cx:pt>
          <cx:pt idx="364">-0.00050584937580234904</cx:pt>
          <cx:pt idx="365">0.000114307188276</cx:pt>
          <cx:pt idx="366">-0.00347463546852272</cx:pt>
          <cx:pt idx="367">-0.0116171549744776</cx:pt>
          <cx:pt idx="368">-0.022476269088994399</cx:pt>
          <cx:pt idx="369">-0.028928398516498598</cx:pt>
          <cx:pt idx="370">-0.0270198924203272</cx:pt>
          <cx:pt idx="371">-0.016206008914896802</cx:pt>
          <cx:pt idx="372">-0.017505053197432102</cx:pt>
          <cx:pt idx="373">0.0557636199976424</cx:pt>
          <cx:pt idx="374">0.019083242999332801</cx:pt>
          <cx:pt idx="375">0.071396181722355706</cx:pt>
          <cx:pt idx="376">0.135575618050229</cx:pt>
          <cx:pt idx="377">0.064021942663840301</cx:pt>
          <cx:pt idx="378">0.16191058360546601</cx:pt>
          <cx:pt idx="379">0.11486067361784</cx:pt>
          <cx:pt idx="380">-0.0060628663818831398</cx:pt>
          <cx:pt idx="381">-0.023446744144279798</cx:pt>
          <cx:pt idx="382">-0.082613535317920497</cx:pt>
          <cx:pt idx="383">-0.041782580494217902</cx:pt>
          <cx:pt idx="384">0.00887058651395016</cx:pt>
          <cx:pt idx="385">-0.077894788681024202</cx:pt>
          <cx:pt idx="386">-0.096251155500008095</cx:pt>
          <cx:pt idx="387">-0.067352719416456694</cx:pt>
          <cx:pt idx="388">-0.054391194413063303</cx:pt>
          <cx:pt idx="389">-0.037825578511743597</cx:pt>
          <cx:pt idx="390">-0.020637835828120302</cx:pt>
          <cx:pt idx="391">-0.0021394780464763898</cx:pt>
          <cx:pt idx="392">0.00044810003149629699</cx:pt>
          <cx:pt idx="393">-0.00053272424611618997</cx:pt>
          <cx:pt idx="394">-0.00030776463925739201</cx:pt>
          <cx:pt idx="395">-0.00249522810762655</cx:pt>
          <cx:pt idx="396">-0.016006638513930901</cx:pt>
          <cx:pt idx="397">-0.00110186820379755</cx:pt>
          <cx:pt idx="398">-0.031248228986403299</cx:pt>
          <cx:pt idx="399">-0.000121546762383117</cx:pt>
          <cx:pt idx="400">0.0222020546405363</cx:pt>
          <cx:pt idx="401">0.0105704859185928</cx:pt>
          <cx:pt idx="402">-0.025867737393816901</cx:pt>
          <cx:pt idx="403">-0.054688498873752101</cx:pt>
          <cx:pt idx="404">-0.025899762208537999</cx:pt>
          <cx:pt idx="405">0.106724319109993</cx:pt>
          <cx:pt idx="406">0.18254290280704799</cx:pt>
          <cx:pt idx="407">0.031639426558050597</cx:pt>
          <cx:pt idx="408">-0.025818574842569199</cx:pt>
          <cx:pt idx="409">-0.117018265232814</cx:pt>
          <cx:pt idx="410">-0.11388144977917999</cx:pt>
          <cx:pt idx="411">-0.0098647265545449003</cx:pt>
          <cx:pt idx="412">-0.0127918953395624</cx:pt>
          <cx:pt idx="413">-0.096791941595255698</cx:pt>
          <cx:pt idx="414">-0.092074954008042803</cx:pt>
          <cx:pt idx="415">-0.0704574442544703</cx:pt>
          <cx:pt idx="416">-0.0456014192689667</cx:pt>
          <cx:pt idx="417">-0.020422963892379398</cx:pt>
          <cx:pt idx="418">-0.0106434663727765</cx:pt>
          <cx:pt idx="419">-0.0010364473769268201</cx:pt>
          <cx:pt idx="420">-0.000303973524935074</cx:pt>
          <cx:pt idx="421">-0.00034008308826837902</cx:pt>
          <cx:pt idx="422">0.00115780084480744</cx:pt>
          <cx:pt idx="423">-0.0027562097586701002</cx:pt>
          <cx:pt idx="424">-0.0137272752413904</cx:pt>
          <cx:pt idx="425">-0.0086453522941049906</cx:pt>
          <cx:pt idx="426">-0.018512466548772401</cx:pt>
          <cx:pt idx="427">0.028762671204291702</cx:pt>
          <cx:pt idx="428">0.00024274668172052301</cx:pt>
          <cx:pt idx="429">-0.0137977986599185</cx:pt>
          <cx:pt idx="430">-0.0718028333689332</cx:pt>
          <cx:pt idx="431">-0.11047150655341099</cx:pt>
          <cx:pt idx="432">-0.075426749406160204</cx:pt>
          <cx:pt idx="433">0.116404100786485</cx:pt>
          <cx:pt idx="434">0.17872234501652801</cx:pt>
          <cx:pt idx="435">0.035116425837873402</cx:pt>
          <cx:pt idx="436">-0.020807435729251401</cx:pt>
          <cx:pt idx="437">-0.102876166896486</cx:pt>
          <cx:pt idx="438">-0.0756181273264242</cx:pt>
          <cx:pt idx="439">0.0066807330822071702</cx:pt>
          <cx:pt idx="440">-0.016378068263314699</cx:pt>
          <cx:pt idx="441">-0.048233529827409499</cx:pt>
          <cx:pt idx="442">-0.0599906000722632</cx:pt>
          <cx:pt idx="443">-0.0484635771006897</cx:pt>
          <cx:pt idx="444">-0.034658717991746503</cx:pt>
          <cx:pt idx="445">-0.014946658879169799</cx:pt>
          <cx:pt idx="446">-0.010122894496522599</cx:pt>
          <cx:pt idx="447">-0.00090670592096680905</cx:pt>
          <cx:pt idx="448">-0.00026117383856846999</cx:pt>
          <cx:pt idx="449">0.00051472575548668098</cx:pt>
          <cx:pt idx="450">-0.000152616495307815</cx:pt>
          <cx:pt idx="451">-0.0077327972869090603</cx:pt>
          <cx:pt idx="452">-0.023554276270756101</cx:pt>
          <cx:pt idx="453">-0.0153696697083171</cx:pt>
          <cx:pt idx="454">0.0069458032454744103</cx:pt>
          <cx:pt idx="455">0.020702030474359701</cx:pt>
          <cx:pt idx="456">-0.032069162441689898</cx:pt>
          <cx:pt idx="457">-0.016039198636921</cx:pt>
          <cx:pt idx="458">-0.095000550187583299</cx:pt>
          <cx:pt idx="459">-0.105818236912018</cx:pt>
          <cx:pt idx="460">0.0075783835831695701</cx:pt>
          <cx:pt idx="461">0.031975630248553197</cx:pt>
          <cx:pt idx="462">0.088722053718697402</cx:pt>
          <cx:pt idx="463">0.067640688617078601</cx:pt>
          <cx:pt idx="464">-0.0749188934754976</cx:pt>
          <cx:pt idx="465">-0.096926032288714103</cx:pt>
          <cx:pt idx="466">-0.036457474675892901</cx:pt>
          <cx:pt idx="467">-0.0071698532474073796</cx:pt>
          <cx:pt idx="468">-0.0122226064245031</cx:pt>
          <cx:pt idx="469">-0.023037855847995801</cx:pt>
          <cx:pt idx="470">-0.0240021393074859</cx:pt>
          <cx:pt idx="471">-0.036065192947833197</cx:pt>
          <cx:pt idx="472">-0.0256875229547983</cx:pt>
          <cx:pt idx="473">-0.0192859818660422</cx:pt>
          <cx:pt idx="474">-0.0131178245819335</cx:pt>
          <cx:pt idx="475">-0.00071697326396555697</cx:pt>
          <cx:pt idx="476">-0.00034503010855626898</cx:pt>
          <cx:pt idx="477">-0.00068653329262020901</cx:pt>
          <cx:pt idx="478">-0.0019135133598270301</cx:pt>
          <cx:pt idx="479">-0.011653087118621</cx:pt>
          <cx:pt idx="480">-0.023258679481037301</cx:pt>
          <cx:pt idx="481">-0.0309667356264379</cx:pt>
          <cx:pt idx="482">-0.019488981195706499</cx:pt>
          <cx:pt idx="483">-0.0098380121995037401</cx:pt>
          <cx:pt idx="484">-0.00099898353353855009</cx:pt>
          <cx:pt idx="485">-0.022130468010639399</cx:pt>
          <cx:pt idx="486">-0.041092494816908</cx:pt>
          <cx:pt idx="487">-0.030858462247304</cx:pt>
          <cx:pt idx="488">0.022478409242328499</cx:pt>
          <cx:pt idx="489">-0.00086033680955773699</cx:pt>
          <cx:pt idx="490">0.11989526420841</cx:pt>
          <cx:pt idx="491">0.068942448678078402</cx:pt>
          <cx:pt idx="492">-0.053982256023375502</cx:pt>
          <cx:pt idx="493">-0.121331531480105</cx:pt>
          <cx:pt idx="494">0.00057211656285750595</cx:pt>
          <cx:pt idx="495">0.024413968205687499</cx:pt>
          <cx:pt idx="496">0.0243226502850897</cx:pt>
          <cx:pt idx="497">-0.0035335476740360099</cx:pt>
          <cx:pt idx="498">-0.033493454502587401</cx:pt>
          <cx:pt idx="499">-0.037376904623910301</cx:pt>
          <cx:pt idx="500">-0.031233142180001901</cx:pt>
          <cx:pt idx="501">-0.027494011195275999</cx:pt>
          <cx:pt idx="502">-0.0128187098862853</cx:pt>
          <cx:pt idx="503">-0.0012493513937448799</cx:pt>
          <cx:pt idx="504">3.2557891325671298e-05</cx:pt>
          <cx:pt idx="505">0.00015710617050641499</cx:pt>
          <cx:pt idx="506">-0.0059630910024903302</cx:pt>
          <cx:pt idx="507">-0.020279656799452601</cx:pt>
          <cx:pt idx="508">-0.026372407380760202</cx:pt>
          <cx:pt idx="509">-0.025575569810675401</cx:pt>
          <cx:pt idx="510">-0.028172734607772799</cx:pt>
          <cx:pt idx="511">-0.0060252531956379697</cx:pt>
          <cx:pt idx="512">-0.00089677984842964598</cx:pt>
          <cx:pt idx="513">0.028457981872736099</cx:pt>
          <cx:pt idx="514">0.0150631485176272</cx:pt>
          <cx:pt idx="515">0.0123353310087678</cx:pt>
          <cx:pt idx="516">0.039452560721074399</cx:pt>
          <cx:pt idx="517">0.058640236007495697</cx:pt>
          <cx:pt idx="518">0.130903179690564</cx:pt>
          <cx:pt idx="519">0.014583567518407701</cx:pt>
          <cx:pt idx="520">-0.075120903561114699</cx:pt>
          <cx:pt idx="521">-0.044921421374331402</cx:pt>
          <cx:pt idx="522">0.0085589343637597799</cx:pt>
          <cx:pt idx="523">0.0067642811137676997</cx:pt>
          <cx:pt idx="524">-0.0051180176478934298</cx:pt>
          <cx:pt idx="525">-0.071337827645527194</cx:pt>
          <cx:pt idx="526">-0.106114354460404</cx:pt>
          <cx:pt idx="527">-0.072074541435897296</cx:pt>
          <cx:pt idx="528">-0.035020285204763503</cx:pt>
          <cx:pt idx="529">-0.0159429590165753</cx:pt>
          <cx:pt idx="530">-0.0039027515059831199</cx:pt>
          <cx:pt idx="531">0.00017336313767874501</cx:pt>
          <cx:pt idx="532">-0.00023381702424715299</cx:pt>
          <cx:pt idx="533">-0.0033371568453275202</cx:pt>
          <cx:pt idx="534">-0.0079378556013883304</cx:pt>
          <cx:pt idx="535">-0.026905254869919199</cx:pt>
          <cx:pt idx="536">-0.021311586805446099</cx:pt>
          <cx:pt idx="537">-0.025509303934242999</cx:pt>
          <cx:pt idx="538">-0.038010393310900302</cx:pt>
          <cx:pt idx="539">-0.0301363475087356</cx:pt>
          <cx:pt idx="540">0.024415528560347</cx:pt>
          <cx:pt idx="541">0.072238097037522597</cx:pt>
          <cx:pt idx="542">0.047736861322628298</cx:pt>
          <cx:pt idx="543">0.041666898860393799</cx:pt>
          <cx:pt idx="544">0.050637772084200602</cx:pt>
          <cx:pt idx="545">0.010341610613772799</cx:pt>
          <cx:pt idx="546">0.0182562321376483</cx:pt>
          <cx:pt idx="547">-0.0493018226011918</cx:pt>
          <cx:pt idx="548">-0.0142432946091396</cx:pt>
          <cx:pt idx="549">0.0038071834481756598</cx:pt>
          <cx:pt idx="550">-0.053633715040302898</cx:pt>
          <cx:pt idx="551">-0.012517911052981801</cx:pt>
          <cx:pt idx="552">-0.050663312984282602</cx:pt>
          <cx:pt idx="553">-0.10759238135468099</cx:pt>
          <cx:pt idx="554">-0.110073692589674</cx:pt>
          <cx:pt idx="555">-0.047058277889949797</cx:pt>
          <cx:pt idx="556">-0.012285364568473799</cx:pt>
          <cx:pt idx="557">-0.012019537260034499</cx:pt>
          <cx:pt idx="558">-0.0037738493413545099</cx:pt>
          <cx:pt idx="559">0.00016273318397341799</cx:pt>
          <cx:pt idx="560">-0.00033132332352524502</cx:pt>
          <cx:pt idx="561">-3.83460891256588e-05</cx:pt>
          <cx:pt idx="562">-0.00344454159649084</cx:pt>
          <cx:pt idx="563">-0.027919961983866998</cx:pt>
          <cx:pt idx="564">-0.0313406083021361</cx:pt>
          <cx:pt idx="565">-0.0140292605147428</cx:pt>
          <cx:pt idx="566">-0.052747871987212397</cx:pt>
          <cx:pt idx="567">-0.046646052262684701</cx:pt>
          <cx:pt idx="568">-0.037959865429932002</cx:pt>
          <cx:pt idx="569">-0.049708953487897098</cx:pt>
          <cx:pt idx="570">0.0075463857561753498</cx:pt>
          <cx:pt idx="571">0.064711950964095294</cx:pt>
          <cx:pt idx="572">0.038696841866949397</cx:pt>
          <cx:pt idx="573">-0.096753607734043096</cx:pt>
          <cx:pt idx="574">-0.045422862973608202</cx:pt>
          <cx:pt idx="575">-0.0248802178827859</cx:pt>
          <cx:pt idx="576">-0.074211696022906004</cx:pt>
          <cx:pt idx="577">0.0062998542502151001</cx:pt>
          <cx:pt idx="578">-0.041571302413216001</cx:pt>
          <cx:pt idx="579">0.0127926336568493</cx:pt>
          <cx:pt idx="580">-0.067813991664896295</cx:pt>
          <cx:pt idx="581">-0.104804453928058</cx:pt>
          <cx:pt idx="582">-0.0789168211960454</cx:pt>
          <cx:pt idx="583">-0.032611565932174402</cx:pt>
          <cx:pt idx="584">-0.012546847674974699</cx:pt>
          <cx:pt idx="585">-0.0081731899726856707</cx:pt>
          <cx:pt idx="586">-0.00084941789032778599</cx:pt>
          <cx:pt idx="587">-0.00033289718458602899</cx:pt>
          <cx:pt idx="588">0.00085365898000721403</cx:pt>
          <cx:pt idx="589">-0.000329462359806458</cx:pt>
          <cx:pt idx="590">-0.0017945604292640301</cx:pt>
          <cx:pt idx="591">-0.017904171310714301</cx:pt>
          <cx:pt idx="592">-0.0146118260370955</cx:pt>
          <cx:pt idx="593">-0.0282947848805685</cx:pt>
          <cx:pt idx="594">-0.053962405821332701</cx:pt>
          <cx:pt idx="595">-0.102471042707084</cx:pt>
          <cx:pt idx="596">-0.086032893111573402</cx:pt>
          <cx:pt idx="597">-0.014965196598276999</cx:pt>
          <cx:pt idx="598">-0.037046748972547699</cx:pt>
          <cx:pt idx="599">0.108927376310618</cx:pt>
          <cx:pt idx="600">0.050076961148511102</cx:pt>
          <cx:pt idx="601">0.035077655369907902</cx:pt>
          <cx:pt idx="602">-0.0243826987086233</cx:pt>
          <cx:pt idx="603">-0.080760911422701295</cx:pt>
          <cx:pt idx="604">-0.0829830342705382</cx:pt>
          <cx:pt idx="605">-0.0036331637777176802</cx:pt>
          <cx:pt idx="606">-0.016123293450533201</cx:pt>
          <cx:pt idx="607">-0.0122708888906058</cx:pt>
          <cx:pt idx="608">-0.056570271769520702</cx:pt>
          <cx:pt idx="609">-0.0601304910848822</cx:pt>
          <cx:pt idx="610">-0.026268307142853602</cx:pt>
          <cx:pt idx="611">-0.018882870916787399</cx:pt>
          <cx:pt idx="612">-0.0024806308104142398</cx:pt>
          <cx:pt idx="613">-0.0030010363147650598</cx:pt>
          <cx:pt idx="614">-0.000243468548717441</cx:pt>
          <cx:pt idx="615">-0.00050530327306905003</cx:pt>
          <cx:pt idx="616">-0.00022590173871604499</cx:pt>
          <cx:pt idx="617">0.00032260516333701102</cx:pt>
          <cx:pt idx="618">-0.0019177024661057799</cx:pt>
          <cx:pt idx="619">-0.0145535358570009</cx:pt>
          <cx:pt idx="620">-0.0096911879874378194</cx:pt>
          <cx:pt idx="621">-0.017884481145698801</cx:pt>
          <cx:pt idx="622">-0.020762073533824602</cx:pt>
          <cx:pt idx="623">-0.056765491781124999</cx:pt>
          <cx:pt idx="624">-0.0432608257356435</cx:pt>
          <cx:pt idx="625">-0.029217925352058801</cx:pt>
          <cx:pt idx="626">0.019170399338095102</cx:pt>
          <cx:pt idx="627">0.098805055783778406</cx:pt>
          <cx:pt idx="628">0.061499284523924801</cx:pt>
          <cx:pt idx="629">0.069988073169179696</cx:pt>
          <cx:pt idx="630">0.049088398361555298</cx:pt>
          <cx:pt idx="631">-0.035294109877692298</cx:pt>
          <cx:pt idx="632">-0.0715331285031892</cx:pt>
          <cx:pt idx="633">-0.022110319187376298</cx:pt>
          <cx:pt idx="634">0.0129562741252534</cx:pt>
          <cx:pt idx="635">-0.015515170622951401</cx:pt>
          <cx:pt idx="636">-0.040482406787853698</cx:pt>
          <cx:pt idx="637">-0.033965126504935501</cx:pt>
          <cx:pt idx="638">-0.015235485580089201</cx:pt>
          <cx:pt idx="639">-0.012030564023311799</cx:pt>
          <cx:pt idx="640">-0.0017303613390728301</cx:pt>
          <cx:pt idx="641">0.00041341494997661698</cx:pt>
          <cx:pt idx="642">-0.00080494185117050104</cx:pt>
          <cx:pt idx="643">-0.000389887226797144</cx:pt>
          <cx:pt idx="644">-0.00057912295627534</cx:pt>
          <cx:pt idx="645">-0.00034562478846271298</cx:pt>
          <cx:pt idx="646">-0.00091253687757854199</cx:pt>
          <cx:pt idx="647">-0.016048297426341899</cx:pt>
          <cx:pt idx="648">-0.027415377010134401</cx:pt>
          <cx:pt idx="649">-0.019991263149959498</cx:pt>
          <cx:pt idx="650">-0.0063966654704486602</cx:pt>
          <cx:pt idx="651">0.026615237871783499</cx:pt>
          <cx:pt idx="652">0.086561734632766493</cx:pt>
          <cx:pt idx="653">0.106587503310432</cx:pt>
          <cx:pt idx="654">0.078830516432993603</cx:pt>
          <cx:pt idx="655">0.042575231406707097</cx:pt>
          <cx:pt idx="656">0.096115985073436605</cx:pt>
          <cx:pt idx="657">0.15064358321924601</cx:pt>
          <cx:pt idx="658">0.122698060623156</cx:pt>
          <cx:pt idx="659">0.063217159976820703</cx:pt>
          <cx:pt idx="660">0.0024395608036789701</cx:pt>
          <cx:pt idx="661">-0.017401906905634399</cx:pt>
          <cx:pt idx="662">-0.0080128628210674492</cx:pt>
          <cx:pt idx="663">-1.4897182424464299e-05</cx:pt>
          <cx:pt idx="664">-0.020567773794195401</cx:pt>
          <cx:pt idx="665">-0.017787992244883501</cx:pt>
          <cx:pt idx="666">-0.012796841742111599</cx:pt>
          <cx:pt idx="667">-0.0136507028584317</cx:pt>
          <cx:pt idx="668">-0.00331853202486368</cx:pt>
          <cx:pt idx="669">0.00063929015041360295</cx:pt>
          <cx:pt idx="670">-0.00043398526158155</cx:pt>
          <cx:pt idx="671">-0.0011783121621907499</cx:pt>
          <cx:pt idx="672">-0.00018919956040399101</cx:pt>
          <cx:pt idx="673">-0.000118199281662179</cx:pt>
          <cx:pt idx="674">-8.4773171123376804e-05</cx:pt>
          <cx:pt idx="675">-0.0078539259640674902</cx:pt>
          <cx:pt idx="676">-0.019168238449882899</cx:pt>
          <cx:pt idx="677">-0.0323538223514028</cx:pt>
          <cx:pt idx="678">-0.037188060824510497</cx:pt>
          <cx:pt idx="679">-0.035440613060731402</cx:pt>
          <cx:pt idx="680">0.018737001735757999</cx:pt>
          <cx:pt idx="681">0.093845674141014093</cx:pt>
          <cx:pt idx="682">0.079557683227368406</cx:pt>
          <cx:pt idx="683">0.0278544757696246</cx:pt>
          <cx:pt idx="684">0.043506077518138703</cx:pt>
          <cx:pt idx="685">0.044714304618654097</cx:pt>
          <cx:pt idx="686">0.10028149987503</cx:pt>
          <cx:pt idx="687">0.041378281358476703</cx:pt>
          <cx:pt idx="688">-0.0020247615950220298</cx:pt>
          <cx:pt idx="689">-0.0541869404498172</cx:pt>
          <cx:pt idx="690">-0.029383339779644899</cx:pt>
          <cx:pt idx="691">-0.010965917869154299</cx:pt>
          <cx:pt idx="692">-0.0083924289565645502</cx:pt>
          <cx:pt idx="693">0.0037743711279727699</cx:pt>
          <cx:pt idx="694">-0.0022576288480557201</cx:pt>
          <cx:pt idx="695">-0.0062754890578897299</cx:pt>
          <cx:pt idx="696">-0.0021884720006961102</cx:pt>
          <cx:pt idx="697">0.000349891354969372</cx:pt>
          <cx:pt idx="698">-0.00017256325089624601</cx:pt>
          <cx:pt idx="699">0.00014123311563446801</cx:pt>
          <cx:pt idx="700">-0.00045908003849263898</cx:pt>
          <cx:pt idx="701">0.00056321409836778801</cx:pt>
          <cx:pt idx="702">0.00042564912978945902</cx:pt>
          <cx:pt idx="703">-0.000109990826933587</cx:pt>
          <cx:pt idx="704">-0.017145739168135801</cx:pt>
          <cx:pt idx="705">-0.029539941742177299</cx:pt>
          <cx:pt idx="706">-0.028602040334307102</cx:pt>
          <cx:pt idx="707">-0.0333187885149826</cx:pt>
          <cx:pt idx="708">-0.031941722287136397</cx:pt>
          <cx:pt idx="709">0.00063665846277454299</cx:pt>
          <cx:pt idx="710">0.0074720329122966497</cx:pt>
          <cx:pt idx="711">-0.0040304372222225004</cx:pt>
          <cx:pt idx="712">-0.018801437585274201</cx:pt>
          <cx:pt idx="713">0.0035297137377449002</cx:pt>
          <cx:pt idx="714">0.055049680364353197</cx:pt>
          <cx:pt idx="715">-0.0288000234459697</cx:pt>
          <cx:pt idx="716">-0.057258701203618402</cx:pt>
          <cx:pt idx="717">-0.040015305849297501</cx:pt>
          <cx:pt idx="718">-0.0093625800251178597</cx:pt>
          <cx:pt idx="719">0.00081383425255354203</cx:pt>
          <cx:pt idx="720">0.0028850895625387699</cx:pt>
          <cx:pt idx="721">0.00050546581121375597</cx:pt>
          <cx:pt idx="722">-0.00248566210794868</cx:pt>
          <cx:pt idx="723">-0.0011880851759195499</cx:pt>
          <cx:pt idx="724">-0.00062661158600505102</cx:pt>
          <cx:pt idx="725">0.000114028875110472</cx:pt>
          <cx:pt idx="726">0.00046058288984273499</cx:pt>
          <cx:pt idx="727">-8.0372906911007903e-05</cx:pt>
          <cx:pt idx="728">0.00068308660630706397</cx:pt>
          <cx:pt idx="729">0.000131427121571911</cx:pt>
          <cx:pt idx="730">-0.00037542304048603499</cx:pt>
          <cx:pt idx="731">0.000102216229471795</cx:pt>
          <cx:pt idx="732">0.0022194031721135001</cx:pt>
          <cx:pt idx="733">-0.000235834464927315</cx:pt>
          <cx:pt idx="734">-0.00303145384607632</cx:pt>
          <cx:pt idx="735">-4.4489630707441698e-05</cx:pt>
          <cx:pt idx="736">-0.010873224292985701</cx:pt>
          <cx:pt idx="737">-0.0274823355191538</cx:pt>
          <cx:pt idx="738">-0.030608889487247999</cx:pt>
          <cx:pt idx="739">-0.0460288043621188</cx:pt>
          <cx:pt idx="740">-0.037138770459497303</cx:pt>
          <cx:pt idx="741">-0.069978875745249802</cx:pt>
          <cx:pt idx="742">-0.055080686130083698</cx:pt>
          <cx:pt idx="743">-0.026125702700429802</cx:pt>
          <cx:pt idx="744">-0.0011581354466289699</cx:pt>
          <cx:pt idx="745">-0.0038946546525331898</cx:pt>
          <cx:pt idx="746">-0.00244442165483193</cx:pt>
          <cx:pt idx="747">0.0013925843438685</cx:pt>
          <cx:pt idx="748">0.0014201995980425699</cx:pt>
          <cx:pt idx="749">-0.0027390967869760298</cx:pt>
          <cx:pt idx="750">-0.0023916765236407702</cx:pt>
          <cx:pt idx="751">-0.00069937667869778898</cx:pt>
          <cx:pt idx="752">0.00059011240099326697</cx:pt>
          <cx:pt idx="753">-0.00052614714852385004</cx:pt>
          <cx:pt idx="754">0.000359559798458933</cx:pt>
          <cx:pt idx="755">-0.00046282057714909898</cx:pt>
          <cx:pt idx="756">-0.00036222079341358701</cx:pt>
          <cx:pt idx="757">-0.00017979295634580801</cx:pt>
          <cx:pt idx="758">0.00091936726839759704</cx:pt>
          <cx:pt idx="759">0.00026341414706414299</cx:pt>
          <cx:pt idx="760">0.00039640268668619799</cx:pt>
          <cx:pt idx="761">-0.00063268862842096897</cx:pt>
          <cx:pt idx="762">0.00043818963700559699</cx:pt>
          <cx:pt idx="763">0.00118468189676272</cx:pt>
          <cx:pt idx="764">-0.0015230217319926399</cx:pt>
          <cx:pt idx="765">-0.0017023773164162701</cx:pt>
          <cx:pt idx="766">-0.00754933412132207</cx:pt>
          <cx:pt idx="767">5.3640386190024297e-05</cx:pt>
          <cx:pt idx="768">-0.0023290531870249999</cx:pt>
          <cx:pt idx="769">-0.0055861637233283901</cx:pt>
          <cx:pt idx="770">-0.0044160839202330004</cx:pt>
          <cx:pt idx="771">-0.0027081365280117002</cx:pt>
          <cx:pt idx="772">-0.00144809595168912</cx:pt>
          <cx:pt idx="773">-0.00054197548617368897</cx:pt>
          <cx:pt idx="774">-0.0015576595877017001</cx:pt>
          <cx:pt idx="775">-0.00074006702454743902</cx:pt>
          <cx:pt idx="776">0.00044877548344263098</cx:pt>
          <cx:pt idx="777">-0.0025641917613937102</cx:pt>
          <cx:pt idx="778">-0.0013713741592416399</cx:pt>
          <cx:pt idx="779">-0.00053323840807157697</cx:pt>
          <cx:pt idx="780">-0.00051017762068280095</cx:pt>
          <cx:pt idx="781">6.9263844325404898e-05</cx:pt>
          <cx:pt idx="782">0.00054814570021235304</cx:pt>
          <cx:pt idx="783">-6.8074308922773198e-05</cx:pt>
        </cx:lvl>
      </cx:numDim>
    </cx:data>
    <cx:data id="195">
      <cx:numDim type="val">
        <cx:f>'001_WA_F - 副本'!$GN$1:$GN$784</cx:f>
        <cx:lvl ptCount="784" formatCode="G/通用格式">
          <cx:pt idx="0">-0.00069039721494170705</cx:pt>
          <cx:pt idx="1">-0.000206878409668821</cx:pt>
          <cx:pt idx="2">-0.00030051194348725701</cx:pt>
          <cx:pt idx="3">0.000442013826194964</cx:pt>
          <cx:pt idx="4">5.3621227688847398e-05</cx:pt>
          <cx:pt idx="5">0.00077573465873311399</cx:pt>
          <cx:pt idx="6">-0.00031585015188202899</cx:pt>
          <cx:pt idx="7">-0.000120539065553393</cx:pt>
          <cx:pt idx="8">-0.00019933971835467</cx:pt>
          <cx:pt idx="9">8.5411120961917795e-05</cx:pt>
          <cx:pt idx="10">-0.00057942998889053598</cx:pt>
          <cx:pt idx="11">0.00027014299462219501</cx:pt>
          <cx:pt idx="12">0.000532295082137287</cx:pt>
          <cx:pt idx="13">-0.00071059063505430904</cx:pt>
          <cx:pt idx="14">-8.5328729554185205e-05</cx:pt>
          <cx:pt idx="15">-0.00010789951893255701</cx:pt>
          <cx:pt idx="16">-8.0016165365557403e-05</cx:pt>
          <cx:pt idx="17">-0.000433978208110647</cx:pt>
          <cx:pt idx="18">-0.00054268002831813498</cx:pt>
          <cx:pt idx="19">0.00052169342206834202</cx:pt>
          <cx:pt idx="20">-0.00074265033304563998</cx:pt>
          <cx:pt idx="21">0.00042267954133527698</cx:pt>
          <cx:pt idx="22">-0.000213737388815073</cx:pt>
          <cx:pt idx="23">-0.00017573131761781</cx:pt>
          <cx:pt idx="24">0.00018682871021059299</cx:pt>
          <cx:pt idx="25">-5.17972214636395e-05</cx:pt>
          <cx:pt idx="26">-0.00034604753808510597</cx:pt>
          <cx:pt idx="27">-0.000142256850678115</cx:pt>
          <cx:pt idx="28">-0.00047934397108818699</cx:pt>
          <cx:pt idx="29">0.000254901214991892</cx:pt>
          <cx:pt idx="30">-6.6733911785336794e-05</cx:pt>
          <cx:pt idx="31">-0.00015899534417991801</cx:pt>
          <cx:pt idx="32">-1.6928732092509601e-05</cx:pt>
          <cx:pt idx="33">-0.00036290023867110798</cx:pt>
          <cx:pt idx="34">-9.1026647197086903e-05</cx:pt>
          <cx:pt idx="35">0.00010499146967837999</cx:pt>
          <cx:pt idx="36">-0.0012048928053049999</cx:pt>
          <cx:pt idx="37">-0.000469933478299299</cx:pt>
          <cx:pt idx="38">-0.00072181441888365095</cx:pt>
          <cx:pt idx="39">-0.0034180656550140799</cx:pt>
          <cx:pt idx="40">-0.0024230107369710798</cx:pt>
          <cx:pt idx="41">-0.00128839067841059</cx:pt>
          <cx:pt idx="42">-0.0012040577039090701</cx:pt>
          <cx:pt idx="43">-0.00083526080916221303</cx:pt>
          <cx:pt idx="44">0.00412504461585015</cx:pt>
          <cx:pt idx="45">0.00072980555066058498</cx:pt>
          <cx:pt idx="46">-0.00066518560899021502</cx:pt>
          <cx:pt idx="47">-0.00018391068582986799</cx:pt>
          <cx:pt idx="48">-0.00096497542457581003</cx:pt>
          <cx:pt idx="49">-0.00357942719102078</cx:pt>
          <cx:pt idx="50">-0.00024893473394196002</cx:pt>
          <cx:pt idx="51">-0.00011736091053828199</cx:pt>
          <cx:pt idx="52">0.00085108602493413595</cx:pt>
          <cx:pt idx="53">-0.000103870168037131</cx:pt>
          <cx:pt idx="54">0.00014046305095629199</cx:pt>
          <cx:pt idx="55">0.000238912450202927</cx:pt>
          <cx:pt idx="56">-0.000184552714580973</cx:pt>
          <cx:pt idx="57">0.00019269419744081699</cx:pt>
          <cx:pt idx="58">-2.51508719626518e-05</cx:pt>
          <cx:pt idx="59">-0.00033675302793338002</cx:pt>
          <cx:pt idx="60">0.00011812173115188</cx:pt>
          <cx:pt idx="61">-0.000239983621836003</cx:pt>
          <cx:pt idx="62">-0.00044979627945626501</cx:pt>
          <cx:pt idx="63">-0.0015816923716337099</cx:pt>
          <cx:pt idx="64">0.0025124305628056701</cx:pt>
          <cx:pt idx="65">0.0108977928509238</cx:pt>
          <cx:pt idx="66">0.0091063698989996503</cx:pt>
          <cx:pt idx="67">0.0019623091765810499</cx:pt>
          <cx:pt idx="68">0.00305142195389852</cx:pt>
          <cx:pt idx="69">0.0079434926822465699</cx:pt>
          <cx:pt idx="70">0.012311351733499201</cx:pt>
          <cx:pt idx="71">0.0046081871394274398</cx:pt>
          <cx:pt idx="72">0.0053283122446382497</cx:pt>
          <cx:pt idx="73">-0.0040724112848293499</cx:pt>
          <cx:pt idx="74">-0.010853387840798499</cx:pt>
          <cx:pt idx="75">-0.015757771569981</cx:pt>
          <cx:pt idx="76">-0.0068241936422176403</cx:pt>
          <cx:pt idx="77">-0.0082222129716511497</cx:pt>
          <cx:pt idx="78">-0.0055048755605219398</cx:pt>
          <cx:pt idx="79">-0.00102518889565758</cx:pt>
          <cx:pt idx="80">0.00299146188548293</cx:pt>
          <cx:pt idx="81">0.0015623578985631899</cx:pt>
          <cx:pt idx="82">0.00052388417593402404</cx:pt>
          <cx:pt idx="83">-0.00019493701535556901</cx:pt>
          <cx:pt idx="84">-0.00034497101873102602</cx:pt>
          <cx:pt idx="85">-0.00014202397175965101</cx:pt>
          <cx:pt idx="86">0.00028158032919365299</cx:pt>
          <cx:pt idx="87">0.00044026555083995802</cx:pt>
          <cx:pt idx="88">0.00071593594242183296</cx:pt>
          <cx:pt idx="89">0.00080871853264885497</cx:pt>
          <cx:pt idx="90">-0.00099369668533986306</cx:pt>
          <cx:pt idx="91">-0.0014699926800324501</cx:pt>
          <cx:pt idx="92">0.0057227267228802999</cx:pt>
          <cx:pt idx="93">0.020288636443682999</cx:pt>
          <cx:pt idx="94">0.020887066475616001</cx:pt>
          <cx:pt idx="95">0.028287365616543599</cx:pt>
          <cx:pt idx="96">0.0407537458160643</cx:pt>
          <cx:pt idx="97">0.016645440166947099</cx:pt>
          <cx:pt idx="98">0.0154145722637335</cx:pt>
          <cx:pt idx="99">0.0107661337243049</cx:pt>
          <cx:pt idx="100">0.0195278770602355</cx:pt>
          <cx:pt idx="101">0.0096897134049058406</cx:pt>
          <cx:pt idx="102">0.00317251900334841</cx:pt>
          <cx:pt idx="103">-0.0105949009003296</cx:pt>
          <cx:pt idx="104">-0.0282458859707958</cx:pt>
          <cx:pt idx="105">-0.020388363752921398</cx:pt>
          <cx:pt idx="106">-0.0123626088185278</cx:pt>
          <cx:pt idx="107">-0.0089563461856586504</cx:pt>
          <cx:pt idx="108">-0.000371594108436451</cx:pt>
          <cx:pt idx="109">0.000376589404483064</cx:pt>
          <cx:pt idx="110">-0.00083099385855153404</cx:pt>
          <cx:pt idx="111">-0.00020281161190085101</cx:pt>
          <cx:pt idx="112">0.00033380823511164098</cx:pt>
          <cx:pt idx="113">0.00054316397650643804</cx:pt>
          <cx:pt idx="114">3.0764295740357902e-05</cx:pt>
          <cx:pt idx="115">-0.00089736973554160903</cx:pt>
          <cx:pt idx="116">-0.00037088064316533298</cx:pt>
          <cx:pt idx="117">0.0023233293891282598</cx:pt>
          <cx:pt idx="118">0.0090397014219747995</cx:pt>
          <cx:pt idx="119">0.017104585883338599</cx:pt>
          <cx:pt idx="120">0.046118133926850803</cx:pt>
          <cx:pt idx="121">0.055115428015782099</cx:pt>
          <cx:pt idx="122">0.077324357613542796</cx:pt>
          <cx:pt idx="123">0.085062067044473597</cx:pt>
          <cx:pt idx="124">0.050983430203333201</cx:pt>
          <cx:pt idx="125">-0.0058707069161953</cx:pt>
          <cx:pt idx="126">-0.00046232419744544098</cx:pt>
          <cx:pt idx="127">0.0082943700114634106</cx:pt>
          <cx:pt idx="128">0.0032455972187961698</cx:pt>
          <cx:pt idx="129">-0.023263417287049299</cx:pt>
          <cx:pt idx="130">0.000121161617937111</cx:pt>
          <cx:pt idx="131">0.0064438292796158599</cx:pt>
          <cx:pt idx="132">-0.00048551396376027501</cx:pt>
          <cx:pt idx="133">-0.0188079923901209</cx:pt>
          <cx:pt idx="134">-0.0199916357629208</cx:pt>
          <cx:pt idx="135">-0.023090139157311299</cx:pt>
          <cx:pt idx="136">-0.0078172577531108595</cx:pt>
          <cx:pt idx="137">-0.00224513574181729</cx:pt>
          <cx:pt idx="138">-0.00023678111237030101</cx:pt>
          <cx:pt idx="139">-0.00064393882091136096</cx:pt>
          <cx:pt idx="140">0.000353043637634244</cx:pt>
          <cx:pt idx="141">-0.00038269979227295901</cx:pt>
          <cx:pt idx="142">2.4104762688309401e-05</cx:pt>
          <cx:pt idx="143">-0.00137869117669699</cx:pt>
          <cx:pt idx="144">-0.0053116996207963401</cx:pt>
          <cx:pt idx="145">-0.0080807446088839892</cx:pt>
          <cx:pt idx="146">0.00674037909796128</cx:pt>
          <cx:pt idx="147">0.039828744218502098</cx:pt>
          <cx:pt idx="148">0.040542925232393098</cx:pt>
          <cx:pt idx="149">0.025401927393714899</cx:pt>
          <cx:pt idx="150">0.043191814748560799</cx:pt>
          <cx:pt idx="151">0.037995145296939897</cx:pt>
          <cx:pt idx="152">0.033526920918164803</cx:pt>
          <cx:pt idx="153">-0.00770474228267221</cx:pt>
          <cx:pt idx="154">-0.042184099216492799</cx:pt>
          <cx:pt idx="155">-0.0148833971639866</cx:pt>
          <cx:pt idx="156">-0.00635116732218331</cx:pt>
          <cx:pt idx="157">-0.0134046332993805</cx:pt>
          <cx:pt idx="158">-0.0072027874918273701</cx:pt>
          <cx:pt idx="159">0.0038379411007383999</cx:pt>
          <cx:pt idx="160">0.0060085412190708396</cx:pt>
          <cx:pt idx="161">0.0082092590263199792</cx:pt>
          <cx:pt idx="162">-0.0027769098323136201</cx:pt>
          <cx:pt idx="163">-0.021670637528050801</cx:pt>
          <cx:pt idx="164">-0.0149465839836732</cx:pt>
          <cx:pt idx="165">-0.0035185405992552198</cx:pt>
          <cx:pt idx="166">-0.00086767515904300396</cx:pt>
          <cx:pt idx="167">-0.00041803269986897802</cx:pt>
          <cx:pt idx="168">0.00056430494590175705</cx:pt>
          <cx:pt idx="169">-0.00046103091428397499</cx:pt>
          <cx:pt idx="170">-0.00011865270065944601</cx:pt>
          <cx:pt idx="171">0.00183820119489975</cx:pt>
          <cx:pt idx="172">-0.0024531986989153598</cx:pt>
          <cx:pt idx="173">-0.0091323534413179606</cx:pt>
          <cx:pt idx="174">0.010214598365370701</cx:pt>
          <cx:pt idx="175">0.036023028797902402</cx:pt>
          <cx:pt idx="176">0.0074037465808746298</cx:pt>
          <cx:pt idx="177">-0.011313542275543501</cx:pt>
          <cx:pt idx="178">0.0151202435159655</cx:pt>
          <cx:pt idx="179">0.033997899981073901</cx:pt>
          <cx:pt idx="180">0.0095969292609342192</cx:pt>
          <cx:pt idx="181">-0.0041501088797314097</cx:pt>
          <cx:pt idx="182">-0.039788294560609297</cx:pt>
          <cx:pt idx="183">-0.025709153742103901</cx:pt>
          <cx:pt idx="184">-0.0245903346294075</cx:pt>
          <cx:pt idx="185">-0.022673736138182601</cx:pt>
          <cx:pt idx="186">-0.00970744334576263</cx:pt>
          <cx:pt idx="187">-0.0105351189055117</cx:pt>
          <cx:pt idx="188">-0.033121517069861203</cx:pt>
          <cx:pt idx="189">-0.014081914061215801</cx:pt>
          <cx:pt idx="190">0.0014604866897468399</cx:pt>
          <cx:pt idx="191">-0.0204140596775307</cx:pt>
          <cx:pt idx="192">-0.0194451776588275</cx:pt>
          <cx:pt idx="193">-0.0032327397454021299</cx:pt>
          <cx:pt idx="194">-0.00063481585671094497</cx:pt>
          <cx:pt idx="195">-0.00073197807125588204</cx:pt>
          <cx:pt idx="196">-0.00067230475710639405</cx:pt>
          <cx:pt idx="197">0.00029552803054349903</cx:pt>
          <cx:pt idx="198">3.9517147795184302e-05</cx:pt>
          <cx:pt idx="199">0.0046689745284515197</cx:pt>
          <cx:pt idx="200">0.0079733190048442999</cx:pt>
          <cx:pt idx="201">0.0057694180572732999</cx:pt>
          <cx:pt idx="202">0.018247618271052101</cx:pt>
          <cx:pt idx="203">0.016592226290134699</cx:pt>
          <cx:pt idx="204">-0.00736198807913915</cx:pt>
          <cx:pt idx="205">-0.0076775142399754899</cx:pt>
          <cx:pt idx="206">0.044581208720549097</cx:pt>
          <cx:pt idx="207">0.062478550239604899</cx:pt>
          <cx:pt idx="208">0.036227750422930999</cx:pt>
          <cx:pt idx="209">0.033346581003047999</cx:pt>
          <cx:pt idx="210">0.00065271734761225097</cx:pt>
          <cx:pt idx="211">-0.025506163067253101</cx:pt>
          <cx:pt idx="212">-0.00015958224632990099</cx:pt>
          <cx:pt idx="213">-0.031624216495375397</cx:pt>
          <cx:pt idx="214">-0.023101149825948099</cx:pt>
          <cx:pt idx="215">-0.0348127215242547</cx:pt>
          <cx:pt idx="216">-0.0082239363847533397</cx:pt>
          <cx:pt idx="217">0.0033192286640158202</cx:pt>
          <cx:pt idx="218">0.019564318410369999</cx:pt>
          <cx:pt idx="219">-0.022416590246563901</cx:pt>
          <cx:pt idx="220">-0.0066689932875242299</cx:pt>
          <cx:pt idx="221">-0.0039649057972379201</cx:pt>
          <cx:pt idx="222">0.00070368213803353205</cx:pt>
          <cx:pt idx="223">0.000106162839052116</cx:pt>
          <cx:pt idx="224">-0.00022519758731236899</cx:pt>
          <cx:pt idx="225">8.9351327550577704e-05</cx:pt>
          <cx:pt idx="226">0.00029424175564572703</cx:pt>
          <cx:pt idx="227">0.0075326994172811102</cx:pt>
          <cx:pt idx="228">0.0092324475312879802</cx:pt>
          <cx:pt idx="229">-0.0036812531047169402</cx:pt>
          <cx:pt idx="230">-0.0161685286960002</cx:pt>
          <cx:pt idx="231">-0.019719294621921402</cx:pt>
          <cx:pt idx="232">-0.027776027119995099</cx:pt>
          <cx:pt idx="233">0.00324876807881726</cx:pt>
          <cx:pt idx="234">0.073844780425329201</cx:pt>
          <cx:pt idx="235">0.049641615749494099</cx:pt>
          <cx:pt idx="236">0.029614196903806501</cx:pt>
          <cx:pt idx="237">0.029359719433675598</cx:pt>
          <cx:pt idx="238">0.040269846330927402</cx:pt>
          <cx:pt idx="239">0.030516163999852301</cx:pt>
          <cx:pt idx="240">0.0094689417329023202</cx:pt>
          <cx:pt idx="241">0.0082395373985418296</cx:pt>
          <cx:pt idx="242">0.00033974299379325101</cx:pt>
          <cx:pt idx="243">-0.0065696053622913801</cx:pt>
          <cx:pt idx="244">-0.00133060508186336</cx:pt>
          <cx:pt idx="245">0.0139215206049907</cx:pt>
          <cx:pt idx="246">0.030932497600925202</cx:pt>
          <cx:pt idx="247">0.0030500144835875998</cx:pt>
          <cx:pt idx="248">-0.018839432046934699</cx:pt>
          <cx:pt idx="249">-0.0084611154115087905</cx:pt>
          <cx:pt idx="250">0.0011157107220355401</cx:pt>
          <cx:pt idx="251">0.000728596489522571</cx:pt>
          <cx:pt idx="252">-7.2245419418816704e-05</cx:pt>
          <cx:pt idx="253">1.7325137683498601e-06</cx:pt>
          <cx:pt idx="254">0.0014753772696654999</cx:pt>
          <cx:pt idx="255">0.00199061658488022</cx:pt>
          <cx:pt idx="256">-0.0022939823836234099</cx:pt>
          <cx:pt idx="257">-0.034605744841040599</cx:pt>
          <cx:pt idx="258">-0.056809641224139097</cx:pt>
          <cx:pt idx="259">-0.048999862287009498</cx:pt>
          <cx:pt idx="260">-0.040791350065168798</cx:pt>
          <cx:pt idx="261">-0.036057417984258898</cx:pt>
          <cx:pt idx="262">0.0053794360154695497</cx:pt>
          <cx:pt idx="263">0.0101824353233365</cx:pt>
          <cx:pt idx="264">0.0033219637522110702</cx:pt>
          <cx:pt idx="265">0.0104410185138867</cx:pt>
          <cx:pt idx="266">0.035309449091736403</cx:pt>
          <cx:pt idx="267">-0.0077300302192101003</cx:pt>
          <cx:pt idx="268">-0.012604664739608499</cx:pt>
          <cx:pt idx="269">0.00311050230537372</cx:pt>
          <cx:pt idx="270">0.0028626093361427702</cx:pt>
          <cx:pt idx="271">-0.017320510329492798</cx:pt>
          <cx:pt idx="272">-0.016545273436589999</cx:pt>
          <cx:pt idx="273">0.0087937269125054791</cx:pt>
          <cx:pt idx="274">0.037110543090008899</cx:pt>
          <cx:pt idx="275">-0.012453837883101899</cx:pt>
          <cx:pt idx="276">-0.030390684906051901</cx:pt>
          <cx:pt idx="277">-0.0038112834634744601</cx:pt>
          <cx:pt idx="278">0.00075199987296844302</cx:pt>
          <cx:pt idx="279">0.00045846609333391599</cx:pt>
          <cx:pt idx="280">-0.00053520921716447795</cx:pt>
          <cx:pt idx="281">6.64997233232283e-05</cx:pt>
          <cx:pt idx="282">-0.00021909318644094901</cx:pt>
          <cx:pt idx="283">-0.0015111820934287799</cx:pt>
          <cx:pt idx="284">-0.0144930356238087</cx:pt>
          <cx:pt idx="285">-0.0527304517171054</cx:pt>
          <cx:pt idx="286">-0.074097246189050794</cx:pt>
          <cx:pt idx="287">-0.083518311129195499</cx:pt>
          <cx:pt idx="288">-0.080865722870565801</cx:pt>
          <cx:pt idx="289">-0.0871316811369785</cx:pt>
          <cx:pt idx="290">-0.072256194969449503</cx:pt>
          <cx:pt idx="291">-0.050476383226090597</cx:pt>
          <cx:pt idx="292">-0.039477944511158602</cx:pt>
          <cx:pt idx="293">-0.055568520099592601</cx:pt>
          <cx:pt idx="294">-0.060278691326475099</cx:pt>
          <cx:pt idx="295">-0.0656251237673698</cx:pt>
          <cx:pt idx="296">0.023821569624156401</cx:pt>
          <cx:pt idx="297">-0.0136447906322851</cx:pt>
          <cx:pt idx="298">-0.035058209057261501</cx:pt>
          <cx:pt idx="299">-0.0221616069795601</cx:pt>
          <cx:pt idx="300">-0.00050457017370907596</cx:pt>
          <cx:pt idx="301">0.0147455260532887</cx:pt>
          <cx:pt idx="302">0.017444337392186201</cx:pt>
          <cx:pt idx="303">-0.028526026490160901</cx:pt>
          <cx:pt idx="304">-0.025310789536884402</cx:pt>
          <cx:pt idx="305">-0.00154814704375022</cx:pt>
          <cx:pt idx="306">-0.00043671428528357101</cx:pt>
          <cx:pt idx="307">-0.00024995557257950502</cx:pt>
          <cx:pt idx="308">-0.00031533281633393099</cx:pt>
          <cx:pt idx="309">0.00131214835894335</cx:pt>
          <cx:pt idx="310">-0.00152736432417807</cx:pt>
          <cx:pt idx="311">-0.0083291737376005506</cx:pt>
          <cx:pt idx="312">-0.027516341861964801</cx:pt>
          <cx:pt idx="313">-0.059690325066780701</cx:pt>
          <cx:pt idx="314">-0.062352076242566098</cx:pt>
          <cx:pt idx="315">-0.092010152560036099</cx:pt>
          <cx:pt idx="316">-0.079338086464894403</cx:pt>
          <cx:pt idx="317">-0.0871965919710746</cx:pt>
          <cx:pt idx="318">-0.076999132902899198</cx:pt>
          <cx:pt idx="319">-0.02839492614687</cx:pt>
          <cx:pt idx="320">-0.069520259555921005</cx:pt>
          <cx:pt idx="321">-0.085736742446874598</cx:pt>
          <cx:pt idx="322">-0.085369721503653101</cx:pt>
          <cx:pt idx="323">-0.0574731569294301</cx:pt>
          <cx:pt idx="324">-0.015335750663733799</cx:pt>
          <cx:pt idx="325">-0.077427453582973094</cx:pt>
          <cx:pt idx="326">-0.064845169556965607</cx:pt>
          <cx:pt idx="327">0.0089265940056862496</cx:pt>
          <cx:pt idx="328">0.0363694810857529</cx:pt>
          <cx:pt idx="329">-0.0061824211784290602</cx:pt>
          <cx:pt idx="330">0.0027760829508206601</cx:pt>
          <cx:pt idx="331">-0.0322756790588241</cx:pt>
          <cx:pt idx="332">-0.0199213894610531</cx:pt>
          <cx:pt idx="333">-0.0015569202490750601</cx:pt>
          <cx:pt idx="334">-0.0031560344680260401</cx:pt>
          <cx:pt idx="335">0.00073936337862216502</cx:pt>
          <cx:pt idx="336">-0.00013146429337935599</cx:pt>
          <cx:pt idx="337">-0.000425115244436995</cx:pt>
          <cx:pt idx="338">-0.0020247345403533799</cx:pt>
          <cx:pt idx="339">-0.0114594429453297</cx:pt>
          <cx:pt idx="340">-0.032202157741685097</cx:pt>
          <cx:pt idx="341">-0.043634923768298098</cx:pt>
          <cx:pt idx="342">-0.0524969587425781</cx:pt>
          <cx:pt idx="343">-0.066706088293461197</cx:pt>
          <cx:pt idx="344">-0.0306173233155544</cx:pt>
          <cx:pt idx="345">-0.020459415155281602</cx:pt>
          <cx:pt idx="346">0.035548661123883003</cx:pt>
          <cx:pt idx="347">0.0210078357250141</cx:pt>
          <cx:pt idx="348">-0.012815053863235599</cx:pt>
          <cx:pt idx="349">-0.056169625259100103</cx:pt>
          <cx:pt idx="350">-0.066745520279413204</cx:pt>
          <cx:pt idx="351">-0.075116228950381406</cx:pt>
          <cx:pt idx="352">-0.059909301093977803</cx:pt>
          <cx:pt idx="353">-0.098862328683996706</cx:pt>
          <cx:pt idx="354">-0.0558332775456689</cx:pt>
          <cx:pt idx="355">0.0077151803162898097</cx:pt>
          <cx:pt idx="356">0.014113555264452101</cx:pt>
          <cx:pt idx="357">-0.0077890813951261503</cx:pt>
          <cx:pt idx="358">-0.015531112274036901</cx:pt>
          <cx:pt idx="359">-0.030833839612074799</cx:pt>
          <cx:pt idx="360">-0.0076359228124059601</cx:pt>
          <cx:pt idx="361">0.00962703272905935</cx:pt>
          <cx:pt idx="362">0.0019486881080539101</cx:pt>
          <cx:pt idx="363">-0.00045097792086014798</cx:pt>
          <cx:pt idx="364">0.00085888118409601299</cx:pt>
          <cx:pt idx="365">-0.00095103124945027399</cx:pt>
          <cx:pt idx="366">-0.00093014321666204402</cx:pt>
          <cx:pt idx="367">-0.00548491103581265</cx:pt>
          <cx:pt idx="368">-0.01787028505478</cx:pt>
          <cx:pt idx="369">-0.021601161906059398</cx:pt>
          <cx:pt idx="370">0.00028553326433293697</cx:pt>
          <cx:pt idx="371">0.0014114527872440201</cx:pt>
          <cx:pt idx="372">0.0048909687995954999</cx:pt>
          <cx:pt idx="373">0.0131552713475932</cx:pt>
          <cx:pt idx="374">0.070106852816490803</cx:pt>
          <cx:pt idx="375">0.108004013957849</cx:pt>
          <cx:pt idx="376">0.073704375130898003</cx:pt>
          <cx:pt idx="377">0.043630197076420602</cx:pt>
          <cx:pt idx="378">-0.022741574631139998</cx:pt>
          <cx:pt idx="379">-0.043051801595005802</cx:pt>
          <cx:pt idx="380">-0.067397792550398697</cx:pt>
          <cx:pt idx="381">-0.0619560632405192</cx:pt>
          <cx:pt idx="382">-0.019509194451224701</cx:pt>
          <cx:pt idx="383">-0.013342568393778601</cx:pt>
          <cx:pt idx="384">0.0031550022280975301</cx:pt>
          <cx:pt idx="385">-0.015888310260595399</cx:pt>
          <cx:pt idx="386">-0.019170859518267601</cx:pt>
          <cx:pt idx="387">-0.0188952431778561</cx:pt>
          <cx:pt idx="388">0.010396032485427699</cx:pt>
          <cx:pt idx="389">0.012842205340421299</cx:pt>
          <cx:pt idx="390">0.0023982932106784201</cx:pt>
          <cx:pt idx="391">0.00056727367689468101</cx:pt>
          <cx:pt idx="392">-0.000223356512751145</cx:pt>
          <cx:pt idx="393">0.00043898448086096802</cx:pt>
          <cx:pt idx="394">0.00053958746790973798</cx:pt>
          <cx:pt idx="395">-0.00041757670014810601</cx:pt>
          <cx:pt idx="396">0.0070229986787128801</cx:pt>
          <cx:pt idx="397">0.0031749082815334</cx:pt>
          <cx:pt idx="398">0.048477778298001602</cx:pt>
          <cx:pt idx="399">0.055204450228747898</cx:pt>
          <cx:pt idx="400">0.033817713804832901</cx:pt>
          <cx:pt idx="401">0.048022247268545301</cx:pt>
          <cx:pt idx="402">0.065146475259866998</cx:pt>
          <cx:pt idx="403">0.10023352755007101</cx:pt>
          <cx:pt idx="404">0.11973297473250601</cx:pt>
          <cx:pt idx="405">0.090653347605012397</cx:pt>
          <cx:pt idx="406">0.040207592905311403</cx:pt>
          <cx:pt idx="407">-0.023854389112370301</cx:pt>
          <cx:pt idx="408">-0.034673863107059097</cx:pt>
          <cx:pt idx="409">-0.0086452795912622896</cx:pt>
          <cx:pt idx="410">0.010581112735520501</cx:pt>
          <cx:pt idx="411">0.00171466570583373</cx:pt>
          <cx:pt idx="412">-0.039400404665422502</cx:pt>
          <cx:pt idx="413">-0.024191232830832701</cx:pt>
          <cx:pt idx="414">-0.020861739682428802</cx:pt>
          <cx:pt idx="415">-0.022892253224853502</cx:pt>
          <cx:pt idx="416">0.0083864560053676599</cx:pt>
          <cx:pt idx="417">0.010671216054955799</cx:pt>
          <cx:pt idx="418">0.00572927977676048</cx:pt>
          <cx:pt idx="419">-0.00012553088749931701</cx:pt>
          <cx:pt idx="420">0.00052861921170477798</cx:pt>
          <cx:pt idx="421">0.0023242495140399998</cx:pt>
          <cx:pt idx="422">-0.00034410673064539499</cx:pt>
          <cx:pt idx="423">0.0114771319700435</cx:pt>
          <cx:pt idx="424">0.026420529453860701</cx:pt>
          <cx:pt idx="425">0.0406749792091032</cx:pt>
          <cx:pt idx="426">0.076374962189466503</cx:pt>
          <cx:pt idx="427">0.029824739815096601</cx:pt>
          <cx:pt idx="428">-0.00061532608047235103</cx:pt>
          <cx:pt idx="429">0.026172311783192299</cx:pt>
          <cx:pt idx="430">0.0264599895539223</cx:pt>
          <cx:pt idx="431">0.026590422463201601</cx:pt>
          <cx:pt idx="432">0.019296651075039601</cx:pt>
          <cx:pt idx="433">0.042857453642001699</cx:pt>
          <cx:pt idx="434">-0.0073509935166941901</cx:pt>
          <cx:pt idx="435">-0.032400447528430902</cx:pt>
          <cx:pt idx="436">-0.035789726434759903</cx:pt>
          <cx:pt idx="437">0.012498159187171801</cx:pt>
          <cx:pt idx="438">0.049402698576368399</cx:pt>
          <cx:pt idx="439">-0.011437222173164599</cx:pt>
          <cx:pt idx="440">-0.044979033038967997</cx:pt>
          <cx:pt idx="441">-0.033775280130360498</cx:pt>
          <cx:pt idx="442">-0.030762098551907601</cx:pt>
          <cx:pt idx="443">0.00087478751754141502</cx:pt>
          <cx:pt idx="444">0.022712768330899601</cx:pt>
          <cx:pt idx="445">0.017390096747890701</cx:pt>
          <cx:pt idx="446">0.0115361191089954</cx:pt>
          <cx:pt idx="447">0.00148510782152501</cx:pt>
          <cx:pt idx="448">-0.00037070515131802997</cx:pt>
          <cx:pt idx="449">0.00117044572415297</cx:pt>
          <cx:pt idx="450">0.00187893330442452</cx:pt>
          <cx:pt idx="451">0.020005225319906499</cx:pt>
          <cx:pt idx="452">0.029229586730410501</cx:pt>
          <cx:pt idx="453">0.066422228451490803</cx:pt>
          <cx:pt idx="454">0.055789870883548899</cx:pt>
          <cx:pt idx="455">0.031058893179341799</cx:pt>
          <cx:pt idx="456">0.0081977101696058801</cx:pt>
          <cx:pt idx="457">0.018776627844424201</cx:pt>
          <cx:pt idx="458">0.011328234598217701</cx:pt>
          <cx:pt idx="459">-0.0133944989452998</cx:pt>
          <cx:pt idx="460">-0.0385523348844794</cx:pt>
          <cx:pt idx="461">-0.049093069232541198</cx:pt>
          <cx:pt idx="462">-0.0167091561402509</cx:pt>
          <cx:pt idx="463">-0.0075798318817022602</cx:pt>
          <cx:pt idx="464">-0.000227811831578768</cx:pt>
          <cx:pt idx="465">0.0234998987651816</cx:pt>
          <cx:pt idx="466">0.0089506230648568191</cx:pt>
          <cx:pt idx="467">-0.0132832636745917</cx:pt>
          <cx:pt idx="468">-0.029827816055256199</cx:pt>
          <cx:pt idx="469">-0.0066292083006986597</cx:pt>
          <cx:pt idx="470">-0.0053941281401224004</cx:pt>
          <cx:pt idx="471">0.01170427898505</cx:pt>
          <cx:pt idx="472">0.0241314436941415</cx:pt>
          <cx:pt idx="473">0.036413750451220098</cx:pt>
          <cx:pt idx="474">0.022873420244282901</cx:pt>
          <cx:pt idx="475">0.0033770917482534501</cx:pt>
          <cx:pt idx="476">-0.00014700849108289</cx:pt>
          <cx:pt idx="477">-2.2619381999923801e-05</cx:pt>
          <cx:pt idx="478">0.0053715586901446899</cx:pt>
          <cx:pt idx="479">0.031454083683754297</cx:pt>
          <cx:pt idx="480">0.036530260882143499</cx:pt>
          <cx:pt idx="481">0.046764884915918799</cx:pt>
          <cx:pt idx="482">0.046435255649530598</cx:pt>
          <cx:pt idx="483">-0.0057536292467703799</cx:pt>
          <cx:pt idx="484">-0.0040442710249373702</cx:pt>
          <cx:pt idx="485">-0.0076009214575400502</cx:pt>
          <cx:pt idx="486">0.013236232449859499</cx:pt>
          <cx:pt idx="487">0.036031060738269297</cx:pt>
          <cx:pt idx="488">0.022915652380474601</cx:pt>
          <cx:pt idx="489">0.012850165738645201</cx:pt>
          <cx:pt idx="490">0.015727680662756101</cx:pt>
          <cx:pt idx="491">0.0140870301226006</cx:pt>
          <cx:pt idx="492">0.0066049837660726802</cx:pt>
          <cx:pt idx="493">-0.030455675322187702</cx:pt>
          <cx:pt idx="494">-0.020852545024425299</cx:pt>
          <cx:pt idx="495">-0.019921149181076101</cx:pt>
          <cx:pt idx="496">-0.040783576280731398</cx:pt>
          <cx:pt idx="497">-0.0128036261667391</cx:pt>
          <cx:pt idx="498">-0.0013778755221412599</cx:pt>
          <cx:pt idx="499">-0.0023076732442475802</cx:pt>
          <cx:pt idx="500">0.017347769126534698</cx:pt>
          <cx:pt idx="501">0.031891402654100301</cx:pt>
          <cx:pt idx="502">0.0091152597432231797</cx:pt>
          <cx:pt idx="503">0.0012106788269133099</cx:pt>
          <cx:pt idx="504">0.000152123255180485</cx:pt>
          <cx:pt idx="505">-0.00051376771395508704</cx:pt>
          <cx:pt idx="506">0.0046925710192117697</cx:pt>
          <cx:pt idx="507">0.040606451292823198</cx:pt>
          <cx:pt idx="508">0.034349837944265202</cx:pt>
          <cx:pt idx="509">0.026306318280958401</cx:pt>
          <cx:pt idx="510">0.0277741305658761</cx:pt>
          <cx:pt idx="511">-0.0013282918842766501</cx:pt>
          <cx:pt idx="512">-0.0115521582752198</cx:pt>
          <cx:pt idx="513">0.023353776191903201</cx:pt>
          <cx:pt idx="514">0.023802530985230198</cx:pt>
          <cx:pt idx="515">0.044973014773310997</cx:pt>
          <cx:pt idx="516">0.039597729736631303</cx:pt>
          <cx:pt idx="517">0.030088470998391199</cx:pt>
          <cx:pt idx="518">0.025842235391439702</cx:pt>
          <cx:pt idx="519">0.0201107425508859</cx:pt>
          <cx:pt idx="520">0.046139865226007701</cx:pt>
          <cx:pt idx="521">0.0067385140958138101</cx:pt>
          <cx:pt idx="522">0.0119171171649721</cx:pt>
          <cx:pt idx="523">0.057112155868196797</cx:pt>
          <cx:pt idx="524">0.020744065457317499</cx:pt>
          <cx:pt idx="525">0.032512964473788999</cx:pt>
          <cx:pt idx="526">0.038976404426937901</cx:pt>
          <cx:pt idx="527">0.019925976140693299</cx:pt>
          <cx:pt idx="528">0.033103344977934997</cx:pt>
          <cx:pt idx="529">0.0206769142533401</cx:pt>
          <cx:pt idx="530">0.0054265550635518196</cx:pt>
          <cx:pt idx="531">0.00243555385720025</cx:pt>
          <cx:pt idx="532">0.000198778461498146</cx:pt>
          <cx:pt idx="533">0.00037188542492677602</cx:pt>
          <cx:pt idx="534">0.0011216333356227101</cx:pt>
          <cx:pt idx="535">0.0209558556266944</cx:pt>
          <cx:pt idx="536">0.0271508949500593</cx:pt>
          <cx:pt idx="537">0.018013571180491399</cx:pt>
          <cx:pt idx="538">0.0095650342668955994</cx:pt>
          <cx:pt idx="539">-0.012131726616543799</cx:pt>
          <cx:pt idx="540">-0.035725587679186703</cx:pt>
          <cx:pt idx="541">-0.0096414704734185692</cx:pt>
          <cx:pt idx="542">-0.026449530616164799</cx:pt>
          <cx:pt idx="543">-0.014453341806712299</cx:pt>
          <cx:pt idx="544">-0.020451029298295498</cx:pt>
          <cx:pt idx="545">0.0023594551597907101</cx:pt>
          <cx:pt idx="546">0.0116009556948683</cx:pt>
          <cx:pt idx="547">0.042706429620881899</cx:pt>
          <cx:pt idx="548">0.058704983163135403</cx:pt>
          <cx:pt idx="549">0.051423944675694201</cx:pt>
          <cx:pt idx="550">0.025727226585042898</cx:pt>
          <cx:pt idx="551">0.0152124474586302</cx:pt>
          <cx:pt idx="552">0.0082459920262322305</cx:pt>
          <cx:pt idx="553">0.025853266268697401</cx:pt>
          <cx:pt idx="554">0.031459965143665801</cx:pt>
          <cx:pt idx="555">0.035144668228834899</cx:pt>
          <cx:pt idx="556">0.025812771554785299</cx:pt>
          <cx:pt idx="557">0.025315651492758998</cx:pt>
          <cx:pt idx="558">0.0107825744917735</cx:pt>
          <cx:pt idx="559">0.00098376369730266799</cx:pt>
          <cx:pt idx="560">0.00032070403472030801</cx:pt>
          <cx:pt idx="561">-0.0015246165150583401</cx:pt>
          <cx:pt idx="562">0.0018106131544961099</cx:pt>
          <cx:pt idx="563">0.029780271660354699</cx:pt>
          <cx:pt idx="564">0.0286790235388583</cx:pt>
          <cx:pt idx="565">0.014047771055707601</cx:pt>
          <cx:pt idx="566">-0.0050298486220896801</cx:pt>
          <cx:pt idx="567">-0.0059520341958405696</cx:pt>
          <cx:pt idx="568">-0.0064989302859255202</cx:pt>
          <cx:pt idx="569">-0.018627243531088199</cx:pt>
          <cx:pt idx="570">-0.017499633693053501</cx:pt>
          <cx:pt idx="571">-0.0094837337494719006</cx:pt>
          <cx:pt idx="572">-0.026707222577610001</cx:pt>
          <cx:pt idx="573">-0.029944869887249301</cx:pt>
          <cx:pt idx="574">-0.0051149091799191802</cx:pt>
          <cx:pt idx="575">0.00121516062795994</cx:pt>
          <cx:pt idx="576">0.044522448990084</cx:pt>
          <cx:pt idx="577">0.069996911054981195</cx:pt>
          <cx:pt idx="578">0.055981111609004298</cx:pt>
          <cx:pt idx="579">-0.0026909824588000498</cx:pt>
          <cx:pt idx="580">0.017972500257409402</cx:pt>
          <cx:pt idx="581">0.033691883818630197</cx:pt>
          <cx:pt idx="582">0.022929270321739401</cx:pt>
          <cx:pt idx="583">0.033214012747448098</cx:pt>
          <cx:pt idx="584">0.020840717884375699</cx:pt>
          <cx:pt idx="585">0.014930630309017401</cx:pt>
          <cx:pt idx="586">0.0040495656910712703</cx:pt>
          <cx:pt idx="587">-1.94364361220623e-05</cx:pt>
          <cx:pt idx="588">-0.00040790336353280102</cx:pt>
          <cx:pt idx="589">0.000133447540265346</cx:pt>
          <cx:pt idx="590">0.00260912216429759</cx:pt>
          <cx:pt idx="591">0.0290698360555545</cx:pt>
          <cx:pt idx="592">0.028079467876967301</cx:pt>
          <cx:pt idx="593">-0.0142542392511927</cx:pt>
          <cx:pt idx="594">-0.024946955492363601</cx:pt>
          <cx:pt idx="595">-0.039636614866119101</cx:pt>
          <cx:pt idx="596">-0.023137706068042201</cx:pt>
          <cx:pt idx="597">-0.016942631358165101</cx:pt>
          <cx:pt idx="598">0.020947016380044901</cx:pt>
          <cx:pt idx="599">0.0044725031045152698</cx:pt>
          <cx:pt idx="600">-0.017245719372591398</cx:pt>
          <cx:pt idx="601">-0.0706687547483449</cx:pt>
          <cx:pt idx="602">-0.060034627523283403</cx:pt>
          <cx:pt idx="603">-0.035091087406223097</cx:pt>
          <cx:pt idx="604">-0.016583837665149401</cx:pt>
          <cx:pt idx="605">0.028661163001606899</cx:pt>
          <cx:pt idx="606">0.059519440395201302</cx:pt>
          <cx:pt idx="607">0.0312770880938366</cx:pt>
          <cx:pt idx="608">0.032607684391251099</cx:pt>
          <cx:pt idx="609">0.0467639821349723</cx:pt>
          <cx:pt idx="610">0.031389021035530901</cx:pt>
          <cx:pt idx="611">0.048935105680280297</cx:pt>
          <cx:pt idx="612">0.0192217262443132</cx:pt>
          <cx:pt idx="613">0.0078086159275504797</cx:pt>
          <cx:pt idx="614">0.00155512002750873</cx:pt>
          <cx:pt idx="615">-0.00033304698710923</cx:pt>
          <cx:pt idx="616">0.00063754095358499799</cx:pt>
          <cx:pt idx="617">0.00057469273728815405</cx:pt>
          <cx:pt idx="618">0.0037402635944381799</cx:pt>
          <cx:pt idx="619">0.0176075577130839</cx:pt>
          <cx:pt idx="620">0.0222183963551533</cx:pt>
          <cx:pt idx="621">0.0044381810049231498</cx:pt>
          <cx:pt idx="622">-0.026018798326602598</cx:pt>
          <cx:pt idx="623">-0.0534093270642607</cx:pt>
          <cx:pt idx="624">-0.042640989847407398</cx:pt>
          <cx:pt idx="625">-0.022881480146575501</cx:pt>
          <cx:pt idx="626">0.0177185334659214</cx:pt>
          <cx:pt idx="627">-0.0161119467298927</cx:pt>
          <cx:pt idx="628">-0.034078043791404299</cx:pt>
          <cx:pt idx="629">-0.048512644439134098</cx:pt>
          <cx:pt idx="630">-0.028336467884789201</cx:pt>
          <cx:pt idx="631">-0.0198533774327058</cx:pt>
          <cx:pt idx="632">-0.063264342688925196</cx:pt>
          <cx:pt idx="633">-0.015673813800852501</cx:pt>
          <cx:pt idx="634">0.021181042406957399</cx:pt>
          <cx:pt idx="635">0.0190196973837129</cx:pt>
          <cx:pt idx="636">0.0246442197067227</cx:pt>
          <cx:pt idx="637">0.0301115887324984</cx:pt>
          <cx:pt idx="638">0.0137843052308327</cx:pt>
          <cx:pt idx="639">0.025629277660233801</cx:pt>
          <cx:pt idx="640">0.0059317387285653701</cx:pt>
          <cx:pt idx="641">0.000224372497074098</cx:pt>
          <cx:pt idx="642">-0.0022641463477075701</cx:pt>
          <cx:pt idx="643">-0.000143781651105313</cx:pt>
          <cx:pt idx="644">0.00072235791506433797</cx:pt>
          <cx:pt idx="645">-0.00048157920515240298</cx:pt>
          <cx:pt idx="646">0.0022984706192342099</cx:pt>
          <cx:pt idx="647">0.0095360440777600905</cx:pt>
          <cx:pt idx="648">0.0107507948654403</cx:pt>
          <cx:pt idx="649">0.0063636324484808203</cx:pt>
          <cx:pt idx="650">-0.0211318405501832</cx:pt>
          <cx:pt idx="651">-0.020059745053383701</cx:pt>
          <cx:pt idx="652">-0.042355749832868397</cx:pt>
          <cx:pt idx="653">-0.046037299275452102</cx:pt>
          <cx:pt idx="654">-0.0400139871717866</cx:pt>
          <cx:pt idx="655">-0.048360346243474503</cx:pt>
          <cx:pt idx="656">-0.040926146531977202</cx:pt>
          <cx:pt idx="657">-0.031976750056127601</cx:pt>
          <cx:pt idx="658">-0.022307761915338901</cx:pt>
          <cx:pt idx="659">-0.035098877516785303</cx:pt>
          <cx:pt idx="660">-0.059695554713917298</cx:pt>
          <cx:pt idx="661">-0.061584971115291903</cx:pt>
          <cx:pt idx="662">-0.052062097809946299</cx:pt>
          <cx:pt idx="663">-0.0149035115104408</cx:pt>
          <cx:pt idx="664">-0.017192721273686502</cx:pt>
          <cx:pt idx="665">0.0027117894012824301</cx:pt>
          <cx:pt idx="666">0.0014968756023554699</cx:pt>
          <cx:pt idx="667">0.0036613019762452401</cx:pt>
          <cx:pt idx="668">-0.00226592611709638</cx:pt>
          <cx:pt idx="669">-0.0024915228828806799</cx:pt>
          <cx:pt idx="670">-0.000854113012854997</cx:pt>
          <cx:pt idx="671">0.00024708324961143801</cx:pt>
          <cx:pt idx="672">-0.00010831688948407601</cx:pt>
          <cx:pt idx="673">-0.00072911794601819503</cx:pt>
          <cx:pt idx="674">0.00034048295901370598</cx:pt>
          <cx:pt idx="675">-0.0014980213653761299</cx:pt>
          <cx:pt idx="676">9.1540296173636093e-05</cx:pt>
          <cx:pt idx="677">-9.4172599642411604e-05</cx:pt>
          <cx:pt idx="678">-0.0017555983511855699</cx:pt>
          <cx:pt idx="679">0.00072512410158917496</cx:pt>
          <cx:pt idx="680">-0.0035353216439888702</cx:pt>
          <cx:pt idx="681">-0.0033404654218007401</cx:pt>
          <cx:pt idx="682">0.00594811867470768</cx:pt>
          <cx:pt idx="683">0.00665225848221944</cx:pt>
          <cx:pt idx="684">-0.011218236327252801</cx:pt>
          <cx:pt idx="685">-0.0254287974904806</cx:pt>
          <cx:pt idx="686">-0.018580848095731999</cx:pt>
          <cx:pt idx="687">-0.024508320276149902</cx:pt>
          <cx:pt idx="688">-0.0398538695887245</cx:pt>
          <cx:pt idx="689">-0.0303524144450096</cx:pt>
          <cx:pt idx="690">-0.033664989853646798</cx:pt>
          <cx:pt idx="691">-0.021649301601191499</cx:pt>
          <cx:pt idx="692">-0.019341096595959801</cx:pt>
          <cx:pt idx="693">-0.0067010897572663897</cx:pt>
          <cx:pt idx="694">-0.0033882645558134901</cx:pt>
          <cx:pt idx="695">-0.0085811037295683793</cx:pt>
          <cx:pt idx="696">0.000429404025347147</cx:pt>
          <cx:pt idx="697">0.00038933093346452298</cx:pt>
          <cx:pt idx="698">0.00089041647040867999</cx:pt>
          <cx:pt idx="699">-0.00029446025025498597</cx:pt>
          <cx:pt idx="700">-0.00068364053983318196</cx:pt>
          <cx:pt idx="701">-0.00018349986951922799</cx:pt>
          <cx:pt idx="702">6.7721876616654199e-06</cx:pt>
          <cx:pt idx="703">-0.000800525757581177</cx:pt>
          <cx:pt idx="704">0.00058775802985175602</cx:pt>
          <cx:pt idx="705">0.0011299459819469899</cx:pt>
          <cx:pt idx="706">0.0048934167141953299</cx:pt>
          <cx:pt idx="707">0.0076857328313325503</cx:pt>
          <cx:pt idx="708">0.00887601753139549</cx:pt>
          <cx:pt idx="709">0.0093909788095825498</cx:pt>
          <cx:pt idx="710">0.019499440602289999</cx:pt>
          <cx:pt idx="711">0.0199250300992918</cx:pt>
          <cx:pt idx="712">0.0012989591666923001</cx:pt>
          <cx:pt idx="713">0.0027112485227902602</cx:pt>
          <cx:pt idx="714">0.0082877883793518892</cx:pt>
          <cx:pt idx="715">-0.0061370013705249297</cx:pt>
          <cx:pt idx="716">-0.0096346075093815698</cx:pt>
          <cx:pt idx="717">-0.0187126579011965</cx:pt>
          <cx:pt idx="718">-0.024448344036984499</cx:pt>
          <cx:pt idx="719">-0.021684125806506999</cx:pt>
          <cx:pt idx="720">-0.0217498261615203</cx:pt>
          <cx:pt idx="721">-0.012639706971761699</cx:pt>
          <cx:pt idx="722">-0.0082085362174227003</cx:pt>
          <cx:pt idx="723">-0.0040233181395791301</cx:pt>
          <cx:pt idx="724">-0.0016819343693256501</cx:pt>
          <cx:pt idx="725">0.00036589196204499198</cx:pt>
          <cx:pt idx="726">0.00023097725791245099</cx:pt>
          <cx:pt idx="727">2.3955637492353499e-05</cx:pt>
          <cx:pt idx="728">0.000157570035497336</cx:pt>
          <cx:pt idx="729">0.00082534460463683105</cx:pt>
          <cx:pt idx="730">-0.00021234233799772</cx:pt>
          <cx:pt idx="731">-0.00018657987267918001</cx:pt>
          <cx:pt idx="732">-0.00110114839775673</cx:pt>
          <cx:pt idx="733">-0.0050387460306295</cx:pt>
          <cx:pt idx="734">-0.0050659742037853098</cx:pt>
          <cx:pt idx="735">-0.0010316753012516401</cx:pt>
          <cx:pt idx="736">-0.0024876628592633799</cx:pt>
          <cx:pt idx="737">0.00087829342373322704</cx:pt>
          <cx:pt idx="738">0.0026120860305760998</cx:pt>
          <cx:pt idx="739">0.00167642121952532</cx:pt>
          <cx:pt idx="740">-0.0077533081226674903</cx:pt>
          <cx:pt idx="741">-0.010117969435304399</cx:pt>
          <cx:pt idx="742">-0.0072614851780781597</cx:pt>
          <cx:pt idx="743">-0.0068428153962747998</cx:pt>
          <cx:pt idx="744">-0.0021561868360454898</cx:pt>
          <cx:pt idx="745">-0.0019008731774214701</cx:pt>
          <cx:pt idx="746">-0.0027199895762376699</cx:pt>
          <cx:pt idx="747">-0.00060186392343037005</cx:pt>
          <cx:pt idx="748">-0.00165908747429879</cx:pt>
          <cx:pt idx="749">-0.00082939074294643197</cx:pt>
          <cx:pt idx="750">0.00069483908132437404</cx:pt>
          <cx:pt idx="751">0.00025470127000939199</cx:pt>
          <cx:pt idx="752">0.000108756389208069</cx:pt>
          <cx:pt idx="753">5.9389794419962901e-05</cx:pt>
          <cx:pt idx="754">-1.1177149998891301e-06</cx:pt>
          <cx:pt idx="755">8.9453108578296608e-06</cx:pt>
          <cx:pt idx="756">-4.5061895898661102e-06</cx:pt>
          <cx:pt idx="757">0.000248597636658945</cx:pt>
          <cx:pt idx="758">-0.00015525284317434399</cx:pt>
          <cx:pt idx="759">-0.00062588342199490705</cx:pt>
          <cx:pt idx="760">-0.00080752127879459804</cx:pt>
          <cx:pt idx="761">-9.3874807982878997e-05</cx:pt>
          <cx:pt idx="762">0.000462543081487055</cx:pt>
          <cx:pt idx="763">0.000662883200397562</cx:pt>
          <cx:pt idx="764">6.8417720158647904e-05</cx:pt>
          <cx:pt idx="765">-0.0010111705884336599</cx:pt>
          <cx:pt idx="766">-0.00069318336917263104</cx:pt>
          <cx:pt idx="767">0.00018463046402547001</cx:pt>
          <cx:pt idx="768">-0.0013370648335169701</cx:pt>
          <cx:pt idx="769">-0.00015678258138731801</cx:pt>
          <cx:pt idx="770">-0.00012513023037183401</cx:pt>
          <cx:pt idx="771">0.00052257624126332797</cx:pt>
          <cx:pt idx="772">0.00021265674300088901</cx:pt>
          <cx:pt idx="773">0.00038713241895458402</cx:pt>
          <cx:pt idx="774">-4.0667738328480598e-05</cx:pt>
          <cx:pt idx="775">-7.6472582056881503e-05</cx:pt>
          <cx:pt idx="776">0.00059944162714566996</cx:pt>
          <cx:pt idx="777">-8.0836132551316396e-05</cx:pt>
          <cx:pt idx="778">-0.00032525543277795701</cx:pt>
          <cx:pt idx="779">-6.6082306993279195e-05</cx:pt>
          <cx:pt idx="780">0.00030866924203395198</cx:pt>
          <cx:pt idx="781">0.00056992500095945603</cx:pt>
          <cx:pt idx="782">0.0015406922297084599</cx:pt>
          <cx:pt idx="783">-5.0409247246799502e-05</cx:pt>
        </cx:lvl>
      </cx:numDim>
    </cx:data>
    <cx:data id="196">
      <cx:numDim type="val">
        <cx:f>'001_WA_F - 副本'!$GO$1:$GO$784</cx:f>
        <cx:lvl ptCount="784" formatCode="G/通用格式">
          <cx:pt idx="0">0.00052049073465710899</cx:pt>
          <cx:pt idx="1">0.0001401792639638</cx:pt>
          <cx:pt idx="2">0.00053333522680167696</cx:pt>
          <cx:pt idx="3">-0.00045748262671072303</cx:pt>
          <cx:pt idx="4">-7.7803738982003398e-05</cx:pt>
          <cx:pt idx="5">0.00049681029383418104</cx:pt>
          <cx:pt idx="6">-0.00014885302081145199</cx:pt>
          <cx:pt idx="7">-0.0011945610223729199</cx:pt>
          <cx:pt idx="8">-4.9046193503551897e-05</cx:pt>
          <cx:pt idx="9">-0.00025888365606344701</cx:pt>
          <cx:pt idx="10">0.00092924452504845195</cx:pt>
          <cx:pt idx="11">-0.0010004707143952999</cx:pt>
          <cx:pt idx="12">0.00086825707352652102</cx:pt>
          <cx:pt idx="13">-9.0762833285147002e-05</cx:pt>
          <cx:pt idx="14">-0.00018831742608277599</cx:pt>
          <cx:pt idx="15">-0.00057990798093379996</cx:pt>
          <cx:pt idx="16">0.000515009391818376</cx:pt>
          <cx:pt idx="17">-0.000170718506947971</cx:pt>
          <cx:pt idx="18">0.00032535657247034799</cx:pt>
          <cx:pt idx="19">-4.8411877891043702e-05</cx:pt>
          <cx:pt idx="20">1.6944354117872401e-05</cx:pt>
          <cx:pt idx="21">-0.00034039434465133302</cx:pt>
          <cx:pt idx="22">-0.00022327010296143099</cx:pt>
          <cx:pt idx="23">-0.00027616024065040998</cx:pt>
          <cx:pt idx="24">0.00035252423888547802</cx:pt>
          <cx:pt idx="25">-0.00036732877834941399</cx:pt>
          <cx:pt idx="26">0.00078599392646994896</cx:pt>
          <cx:pt idx="27">0.00025181962825283601</cx:pt>
          <cx:pt idx="28">0.00037201596243695599</cx:pt>
          <cx:pt idx="29">-0.00026454293679575202</cx:pt>
          <cx:pt idx="30">0.00049195911637052003</cx:pt>
          <cx:pt idx="31">0.00056787662984128203</cx:pt>
          <cx:pt idx="32">6.1463973152743506e-05</cx:pt>
          <cx:pt idx="33">0.000292097528122048</cx:pt>
          <cx:pt idx="34">-0.00039375898920444602</cx:pt>
          <cx:pt idx="35">-0.00080327811325001499</cx:pt>
          <cx:pt idx="36">0.00106042542006201</cx:pt>
          <cx:pt idx="37">0.0011659513700642899</cx:pt>
          <cx:pt idx="38">0.00143303536711051</cx:pt>
          <cx:pt idx="39">0.00176030746936757</cx:pt>
          <cx:pt idx="40">0.00089711023789110895</cx:pt>
          <cx:pt idx="41">0.00146388709389602</cx:pt>
          <cx:pt idx="42">0.000736796608464486</cx:pt>
          <cx:pt idx="43">-0.00083102416308152103</cx:pt>
          <cx:pt idx="44">0.00111926836940088</cx:pt>
          <cx:pt idx="45">0.0011551370391875201</cx:pt>
          <cx:pt idx="46">0.00093727413098178205</cx:pt>
          <cx:pt idx="47">-0.00020393673902240899</cx:pt>
          <cx:pt idx="48">7.0033903066282898e-05</cx:pt>
          <cx:pt idx="49">-0.00067367414109798895</cx:pt>
          <cx:pt idx="50">0.00034226845073601298</cx:pt>
          <cx:pt idx="51">-9.4680606122018294e-05</cx:pt>
          <cx:pt idx="52">0.00095416654672465296</cx:pt>
          <cx:pt idx="53">0.00038434896570171902</cx:pt>
          <cx:pt idx="54">0.00049621524959535702</cx:pt>
          <cx:pt idx="55">-0.00035354267895369598</cx:pt>
          <cx:pt idx="56">-0.00052461517848786802</cx:pt>
          <cx:pt idx="57">0.00042692103787158101</cx:pt>
          <cx:pt idx="58">2.09133721458115e-05</cx:pt>
          <cx:pt idx="59">0.00083345677831340905</cx:pt>
          <cx:pt idx="60">0.00028791988219652501</cx:pt>
          <cx:pt idx="61">-0.00059610624123717401</cx:pt>
          <cx:pt idx="62">-0.00069349001112140496</cx:pt>
          <cx:pt idx="63">0.00040004619980353698</cx:pt>
          <cx:pt idx="64">0.0028961007616875199</cx:pt>
          <cx:pt idx="65">0.0053908225392225702</cx:pt>
          <cx:pt idx="66">0.0049931804842793404</cx:pt>
          <cx:pt idx="67">0.0055421259807673304</cx:pt>
          <cx:pt idx="68">0.00751027439983795</cx:pt>
          <cx:pt idx="69">0.0080288140852682807</cx:pt>
          <cx:pt idx="70">0.010180494767898399</cx:pt>
          <cx:pt idx="71">0.0063425886129967902</cx:pt>
          <cx:pt idx="72">0.0054901501676075399</cx:pt>
          <cx:pt idx="73">0.0079481217521266394</cx:pt>
          <cx:pt idx="74">0.0066479577181148197</cx:pt>
          <cx:pt idx="75">0.0023248322086566798</cx:pt>
          <cx:pt idx="76">0.0062669869152295003</cx:pt>
          <cx:pt idx="77">0.0048759335045861297</cx:pt>
          <cx:pt idx="78">0.0029865557247180799</cx:pt>
          <cx:pt idx="79">0.00123405934736075</cx:pt>
          <cx:pt idx="80">0.000137712168210344</cx:pt>
          <cx:pt idx="81">0.00044660458358506099</cx:pt>
          <cx:pt idx="82">0.00051758716486757696</cx:pt>
          <cx:pt idx="83">0.00026037895827752902</cx:pt>
          <cx:pt idx="84">0.00042838860747334602</cx:pt>
          <cx:pt idx="85">0.00043373460009474599</cx:pt>
          <cx:pt idx="86">0.000119633147253804</cx:pt>
          <cx:pt idx="87">-0.00137183507508883</cx:pt>
          <cx:pt idx="88">-0.00067020740403826099</cx:pt>
          <cx:pt idx="89">-0.00122669338884742</cx:pt>
          <cx:pt idx="90">-0.00129185153179049</cx:pt>
          <cx:pt idx="91">0.0019357254944277599</cx:pt>
          <cx:pt idx="92">0.0050675657277858902</cx:pt>
          <cx:pt idx="93">0.0090778606144633605</cx:pt>
          <cx:pt idx="94">0.0117694978313698</cx:pt>
          <cx:pt idx="95">0.018007533096908699</cx:pt>
          <cx:pt idx="96">0.011106560588427</cx:pt>
          <cx:pt idx="97">0.0046660036551154803</cx:pt>
          <cx:pt idx="98">0.0052150953685674902</cx:pt>
          <cx:pt idx="99">0.00365065228701372</cx:pt>
          <cx:pt idx="100">0.0087540210705960297</cx:pt>
          <cx:pt idx="101">0.000541757833212088</cx:pt>
          <cx:pt idx="102">-0.00035716758485601001</cx:pt>
          <cx:pt idx="103">0.00078448943418940804</cx:pt>
          <cx:pt idx="104">0.0032712080522698198</cx:pt>
          <cx:pt idx="105">0.0124837444181036</cx:pt>
          <cx:pt idx="106">0.010109179457633399</cx:pt>
          <cx:pt idx="107">0.0079459739155793505</cx:pt>
          <cx:pt idx="108">0.0022544043284803798</cx:pt>
          <cx:pt idx="109">-0.00047315628772794501</cx:pt>
          <cx:pt idx="110">0.00043529260600792997</cx:pt>
          <cx:pt idx="111">-0.00043369787209037998</cx:pt>
          <cx:pt idx="112">-0.00060426793114115704</cx:pt>
          <cx:pt idx="113">-0.00049392221458018201</cx:pt>
          <cx:pt idx="114">-0.00093152952952530897</cx:pt>
          <cx:pt idx="115">-0.00032651605724612999</cx:pt>
          <cx:pt idx="116">-0.00175429610510937</cx:pt>
          <cx:pt idx="117">-0.0056304155659668703</cx:pt>
          <cx:pt idx="118">-0.0038246346555842301</cx:pt>
          <cx:pt idx="119">-0.00024423547639369401</cx:pt>
          <cx:pt idx="120">-0.0040707770964239897</cx:pt>
          <cx:pt idx="121">0.0010245566755073901</cx:pt>
          <cx:pt idx="122">0.0094508470209151395</cx:pt>
          <cx:pt idx="123">0.014223931639260201</cx:pt>
          <cx:pt idx="124">0.021859295644604801</cx:pt>
          <cx:pt idx="125">0.0123259654871452</cx:pt>
          <cx:pt idx="126">0.0079586329432601698</cx:pt>
          <cx:pt idx="127">0.0039210167235346899</cx:pt>
          <cx:pt idx="128">0.013045390432166499</cx:pt>
          <cx:pt idx="129">0.0038129700418166202</cx:pt>
          <cx:pt idx="130">-0.0107287257644964</cx:pt>
          <cx:pt idx="131">-0.0147183025527246</cx:pt>
          <cx:pt idx="132">-0.0071035820634323303</cx:pt>
          <cx:pt idx="133">-0.0056594583777155299</cx:pt>
          <cx:pt idx="134">-0.0031081754742138101</cx:pt>
          <cx:pt idx="135">-0.00051035839598466697</cx:pt>
          <cx:pt idx="136">-0.00184035367388908</cx:pt>
          <cx:pt idx="137">-0.00098920479555230701</cx:pt>
          <cx:pt idx="138">-0.00054931823297049503</cx:pt>
          <cx:pt idx="139">0.00028550708478927201</cx:pt>
          <cx:pt idx="140">-0.00021977069674325401</cx:pt>
          <cx:pt idx="141">-0.000107347119119509</cx:pt>
          <cx:pt idx="142">0.00078739701998164601</cx:pt>
          <cx:pt idx="143">-0.00051384081502443401</cx:pt>
          <cx:pt idx="144">-0.0047803608890832202</cx:pt>
          <cx:pt idx="145">-0.0127303827902824</cx:pt>
          <cx:pt idx="146">-0.0093655280427407898</cx:pt>
          <cx:pt idx="147">-0.0043480427515948496</cx:pt>
          <cx:pt idx="148">-0.0037880928253485298</cx:pt>
          <cx:pt idx="149">-0.0035329686530359001</cx:pt>
          <cx:pt idx="150">-0.0037720157301848098</cx:pt>
          <cx:pt idx="151">0.0154600418030558</cx:pt>
          <cx:pt idx="152">0.036031359543942598</cx:pt>
          <cx:pt idx="153">0.019114888729103899</cx:pt>
          <cx:pt idx="154">0.0216791273975964</cx:pt>
          <cx:pt idx="155">0.020520789737583998</cx:pt>
          <cx:pt idx="156">0.032923267313146903</cx:pt>
          <cx:pt idx="157">0.028034217248874602</cx:pt>
          <cx:pt idx="158">0.0069504167045644502</cx:pt>
          <cx:pt idx="159">-0.0032526156243093299</cx:pt>
          <cx:pt idx="160">-0.00065577168065444099</cx:pt>
          <cx:pt idx="161">0.0012992209748434499</cx:pt>
          <cx:pt idx="162">-0.0068233948979589303</cx:pt>
          <cx:pt idx="163">-0.00158837723724154</cx:pt>
          <cx:pt idx="164">-0.0013505711694842899</cx:pt>
          <cx:pt idx="165">0.0022376916671829898</cx:pt>
          <cx:pt idx="166">-0.00012554870025588801</cx:pt>
          <cx:pt idx="167">-0.00071567554216288298</cx:pt>
          <cx:pt idx="168">8.9658615826553002e-05</cx:pt>
          <cx:pt idx="169">-0.000207155185007778</cx:pt>
          <cx:pt idx="170">-0.000945164099298538</cx:pt>
          <cx:pt idx="171">-0.0039828613294137297</cx:pt>
          <cx:pt idx="172">-0.00588757818107161</cx:pt>
          <cx:pt idx="173">-0.011285479137275</cx:pt>
          <cx:pt idx="174">-0.014000654570942499</cx:pt>
          <cx:pt idx="175">-0.011648766601772199</cx:pt>
          <cx:pt idx="176">-0.0093759274033274401</cx:pt>
          <cx:pt idx="177">-0.0038651382148331098</cx:pt>
          <cx:pt idx="178">-0.022738442467120298</cx:pt>
          <cx:pt idx="179">-0.0085633997037384106</cx:pt>
          <cx:pt idx="180">0.012662049929939899</cx:pt>
          <cx:pt idx="181">0.0101210077399663</cx:pt>
          <cx:pt idx="182">-0.0037097686225884001</cx:pt>
          <cx:pt idx="183">0.0089275367559681993</cx:pt>
          <cx:pt idx="184">0.0162615828248165</cx:pt>
          <cx:pt idx="185">0.0179815573924293</cx:pt>
          <cx:pt idx="186">-0.0059054652114535096</cx:pt>
          <cx:pt idx="187">0.010396098593348099</cx:pt>
          <cx:pt idx="188">-0.0072794767011966598</cx:pt>
          <cx:pt idx="189">-0.0030947221274782899</cx:pt>
          <cx:pt idx="190">0.0074808446783240796</cx:pt>
          <cx:pt idx="191">0.0098982009344364894</cx:pt>
          <cx:pt idx="192">-0.0024779495048764901</cx:pt>
          <cx:pt idx="193">-0.00059112167253972498</cx:pt>
          <cx:pt idx="194">-0.00150806941355363</cx:pt>
          <cx:pt idx="195">-0.00121805699465757</cx:pt>
          <cx:pt idx="196">-0.00047171050529999501</cx:pt>
          <cx:pt idx="197">-0.00044139174139343098</cx:pt>
          <cx:pt idx="198">-0.0012680787897120301</cx:pt>
          <cx:pt idx="199">-0.0045073611558071602</cx:pt>
          <cx:pt idx="200">-0.0042929409546158901</cx:pt>
          <cx:pt idx="201">-0.0060071732368510303</cx:pt>
          <cx:pt idx="202">-0.0097490351679465504</cx:pt>
          <cx:pt idx="203">-0.019599433689360901</cx:pt>
          <cx:pt idx="204">-0.0121457227236324</cx:pt>
          <cx:pt idx="205">-0.010074755894722899</cx:pt>
          <cx:pt idx="206">-0.023819979832219201</cx:pt>
          <cx:pt idx="207">-0.018354058599977401</cx:pt>
          <cx:pt idx="208">-0.012087159967481401</cx:pt>
          <cx:pt idx="209">0.0050722337269145301</cx:pt>
          <cx:pt idx="210">-0.0085024138648587804</cx:pt>
          <cx:pt idx="211">0.0165434307250477</cx:pt>
          <cx:pt idx="212">0.0036888975555546301</cx:pt>
          <cx:pt idx="213">0.0086705335855758806</cx:pt>
          <cx:pt idx="214">0.0088869708286268192</cx:pt>
          <cx:pt idx="215">0.0063648784910059096</cx:pt>
          <cx:pt idx="216">-0.0076791387195017796</cx:pt>
          <cx:pt idx="217">0.0021659519564467002</cx:pt>
          <cx:pt idx="218">0.011156578742254199</cx:pt>
          <cx:pt idx="219">0.00999189740149861</cx:pt>
          <cx:pt idx="220">0.0090667491872105099</cx:pt>
          <cx:pt idx="221">-0.0033261581108769999</cx:pt>
          <cx:pt idx="222">-0.00052286732166392596</cx:pt>
          <cx:pt idx="223">7.6390318167302799e-05</cx:pt>
          <cx:pt idx="224">-0.00045221278806553998</cx:pt>
          <cx:pt idx="225">0.00036092132410653203</cx:pt>
          <cx:pt idx="226">-0.000616921060418135</cx:pt>
          <cx:pt idx="227">-0.0038585827468057099</cx:pt>
          <cx:pt idx="228">-0.0074934806056049198</cx:pt>
          <cx:pt idx="229">-0.00990883996548899</cx:pt>
          <cx:pt idx="230">-0.010434964952305399</cx:pt>
          <cx:pt idx="231">-0.022831860863092902</cx:pt>
          <cx:pt idx="232">-0.034327215113409998</cx:pt>
          <cx:pt idx="233">-0.024093954296082701</cx:pt>
          <cx:pt idx="234">-0.022180306478702502</cx:pt>
          <cx:pt idx="235">-0.0209597911202631</cx:pt>
          <cx:pt idx="236">-0.0074975739588220101</cx:pt>
          <cx:pt idx="237">0.014296803290631901</cx:pt>
          <cx:pt idx="238">0.00636778560554155</cx:pt>
          <cx:pt idx="239">0.0074041547304039904</cx:pt>
          <cx:pt idx="240">0.0040282601777333702</cx:pt>
          <cx:pt idx="241">-8.8823196893578806e-05</cx:pt>
          <cx:pt idx="242">0.0045112460984736797</cx:pt>
          <cx:pt idx="243">0.0061955306191386304</cx:pt>
          <cx:pt idx="244">-0.0099253299124377001</cx:pt>
          <cx:pt idx="245">-0.0053532470645441498</cx:pt>
          <cx:pt idx="246">0.0039241978229836898</cx:pt>
          <cx:pt idx="247">0.0041290806369890199</cx:pt>
          <cx:pt idx="248">0.0084408498767127495</cx:pt>
          <cx:pt idx="249">2.1791334183976599e-05</cx:pt>
          <cx:pt idx="250">0.00054691351193621998</cx:pt>
          <cx:pt idx="251">0.000240676299008537</cx:pt>
          <cx:pt idx="252">1.01165457375159e-06</cx:pt>
          <cx:pt idx="253">-0.00057433193286920503</cx:pt>
          <cx:pt idx="254">-0.00095313982086054705</cx:pt>
          <cx:pt idx="255">-0.0018840118502562999</cx:pt>
          <cx:pt idx="256">-0.0112848272021417</cx:pt>
          <cx:pt idx="257">-0.0145262216033702</cx:pt>
          <cx:pt idx="258">-0.014829792054211701</cx:pt>
          <cx:pt idx="259">-0.033526946670456199</cx:pt>
          <cx:pt idx="260">-0.042025164304652203</cx:pt>
          <cx:pt idx="261">-0.024475218960599399</cx:pt>
          <cx:pt idx="262">-0.027572363799266201</cx:pt>
          <cx:pt idx="263">-0.0194571632298777</cx:pt>
          <cx:pt idx="264">0.0087206802655167004</cx:pt>
          <cx:pt idx="265">0.0170736559599707</cx:pt>
          <cx:pt idx="266">0.0055058450586616698</cx:pt>
          <cx:pt idx="267">-0.015773866160117798</cx:pt>
          <cx:pt idx="268">-0.0098604012528287002</cx:pt>
          <cx:pt idx="269">0.0032314643812465299</cx:pt>
          <cx:pt idx="270">-0.00076360331784250705</cx:pt>
          <cx:pt idx="271">-0.0061957739077539301</cx:pt>
          <cx:pt idx="272">0.0018717759172371499</cx:pt>
          <cx:pt idx="273">0.0031710328417954899</cx:pt>
          <cx:pt idx="274">0.0031227332182656399</cx:pt>
          <cx:pt idx="275">0.0112363583007645</cx:pt>
          <cx:pt idx="276">0.0035814323743353499</cx:pt>
          <cx:pt idx="277">-0.0063851333978545101</cx:pt>
          <cx:pt idx="278">-0.0030240552750777001</cx:pt>
          <cx:pt idx="279">-0.0025066557021348498</cx:pt>
          <cx:pt idx="280">6.1609581342174296e-05</cx:pt>
          <cx:pt idx="281">-0.00022419123589499299</cx:pt>
          <cx:pt idx="282">-0.0026977674905371502</cx:pt>
          <cx:pt idx="283">-0.0030471662436851198</cx:pt>
          <cx:pt idx="284">-0.0087025557005387302</cx:pt>
          <cx:pt idx="285">-0.0067586670978803196</cx:pt>
          <cx:pt idx="286">-0.0079632204977825999</cx:pt>
          <cx:pt idx="287">-0.017989951785451899</cx:pt>
          <cx:pt idx="288">-0.033936221469373397</cx:pt>
          <cx:pt idx="289">-0.014678599955164301</cx:pt>
          <cx:pt idx="290">-0.0040407264078479001</cx:pt>
          <cx:pt idx="291">0.010036675967828999</cx:pt>
          <cx:pt idx="292">0.023320070094543802</cx:pt>
          <cx:pt idx="293">0.0047215051236453899</cx:pt>
          <cx:pt idx="294">-0.0079549900753469599</cx:pt>
          <cx:pt idx="295">-0.0464944291095764</cx:pt>
          <cx:pt idx="296">-0.021919555389631001</cx:pt>
          <cx:pt idx="297">-0.0087304186006122893</cx:pt>
          <cx:pt idx="298">-0.0091527069272157504</cx:pt>
          <cx:pt idx="299">-0.010124075538370801</cx:pt>
          <cx:pt idx="300">-0.020287530263963599</cx:pt>
          <cx:pt idx="301">-0.0061624525340812598</cx:pt>
          <cx:pt idx="302">0.000693221703491832</cx:pt>
          <cx:pt idx="303">0.0108013045070833</cx:pt>
          <cx:pt idx="304">-0.0043324814858006003</cx:pt>
          <cx:pt idx="305">-0.0151414889812055</cx:pt>
          <cx:pt idx="306">-0.0042664986693171803</cx:pt>
          <cx:pt idx="307">-0.0010549549854676299</cx:pt>
          <cx:pt idx="308">-0.000156830298556689</cx:pt>
          <cx:pt idx="309">-0.00041119632800161601</cx:pt>
          <cx:pt idx="310">-0.0022703408908672802</cx:pt>
          <cx:pt idx="311">-0.0054638056154983298</cx:pt>
          <cx:pt idx="312">-0.0080450889454397392</cx:pt>
          <cx:pt idx="313">0.0030707964923074099</cx:pt>
          <cx:pt idx="314">0.0079107971445291792</cx:pt>
          <cx:pt idx="315">0.00071131068990845105</cx:pt>
          <cx:pt idx="316">-0.0188272935399619</cx:pt>
          <cx:pt idx="317">0.015707203632215901</cx:pt>
          <cx:pt idx="318">0.018161074937876501</cx:pt>
          <cx:pt idx="319">0.016559435843029002</cx:pt>
          <cx:pt idx="320">0.0056302105309055401</cx:pt>
          <cx:pt idx="321">-0.021339549071148201</cx:pt>
          <cx:pt idx="322">-0.034232817383445399</cx:pt>
          <cx:pt idx="323">-0.061187826655383401</cx:pt>
          <cx:pt idx="324">-0.022702255439513399</cx:pt>
          <cx:pt idx="325">-0.031044379407134601</cx:pt>
          <cx:pt idx="326">-0.031046882801159002</cx:pt>
          <cx:pt idx="327">-0.00288124070863255</cx:pt>
          <cx:pt idx="328">-0.0268898866101882</cx:pt>
          <cx:pt idx="329">-0.00058142958016667203</cx:pt>
          <cx:pt idx="330">-0.00069058049478405096</cx:pt>
          <cx:pt idx="331">0.0080962434866069799</cx:pt>
          <cx:pt idx="332">0.00080742529419498897</cx:pt>
          <cx:pt idx="333">-0.00485122427459288</cx:pt>
          <cx:pt idx="334">-0.00067471639649445002</cx:pt>
          <cx:pt idx="335">-0.000100612883147522</cx:pt>
          <cx:pt idx="336">0.00052086005541689205</cx:pt>
          <cx:pt idx="337">0.00010867061677419</cx:pt>
          <cx:pt idx="338">-0.0010263633530099899</cx:pt>
          <cx:pt idx="339">-0.0035882541902392201</cx:pt>
          <cx:pt idx="340">-0.0044475466328716901</cx:pt>
          <cx:pt idx="341">0.013101279366143701</cx:pt>
          <cx:pt idx="342">0.0092840946384888396</cx:pt>
          <cx:pt idx="343">-0.00122231159785599</cx:pt>
          <cx:pt idx="344">-0.0078204646009290401</cx:pt>
          <cx:pt idx="345">0.0040565596345985104</cx:pt>
          <cx:pt idx="346">0.0060491151936651897</cx:pt>
          <cx:pt idx="347">0.0045067993614830602</cx:pt>
          <cx:pt idx="348">-0.020495342650793499</cx:pt>
          <cx:pt idx="349">-0.033631693396203102</cx:pt>
          <cx:pt idx="350">-0.048555784571792</cx:pt>
          <cx:pt idx="351">-0.043168993694814403</cx:pt>
          <cx:pt idx="352">-0.026258796318346999</cx:pt>
          <cx:pt idx="353">-0.018026316294536299</cx:pt>
          <cx:pt idx="354">-0.023199930706298201</cx:pt>
          <cx:pt idx="355">0.0020224869115158801</cx:pt>
          <cx:pt idx="356">0.00330254318310661</cx:pt>
          <cx:pt idx="357">0.0137777384924445</cx:pt>
          <cx:pt idx="358">0.0098844313658236205</cx:pt>
          <cx:pt idx="359">0.0085516170409869596</cx:pt>
          <cx:pt idx="360">0.0058158698654650898</cx:pt>
          <cx:pt idx="361">-0.0034784984821857302</cx:pt>
          <cx:pt idx="362">-0.00264390099260661</cx:pt>
          <cx:pt idx="363">-0.0010095326113016201</cx:pt>
          <cx:pt idx="364">0.00040963902339113901</cx:pt>
          <cx:pt idx="365">0.000146511508737948</cx:pt>
          <cx:pt idx="366">-0.00067887021839637296</cx:pt>
          <cx:pt idx="367">-0.0036954822834209802</cx:pt>
          <cx:pt idx="368">-0.0045523535707821198</cx:pt>
          <cx:pt idx="369">0.011463460057438001</cx:pt>
          <cx:pt idx="370">0.0161591112769955</cx:pt>
          <cx:pt idx="371">0.0095021756908026805</cx:pt>
          <cx:pt idx="372">0.018021789529878901</cx:pt>
          <cx:pt idx="373">0.014298216406745499</cx:pt>
          <cx:pt idx="374">0.0066491386856951697</cx:pt>
          <cx:pt idx="375">-0.0049368968658635498</cx:pt>
          <cx:pt idx="376">-0.016561573797899101</cx:pt>
          <cx:pt idx="377">-0.0269917429774305</cx:pt>
          <cx:pt idx="378">-0.0219683916528952</cx:pt>
          <cx:pt idx="379">-0.0010272158291473601</cx:pt>
          <cx:pt idx="380">-0.0139897249820275</cx:pt>
          <cx:pt idx="381">-0.0170300561286434</cx:pt>
          <cx:pt idx="382">-0.0099116741714144006</cx:pt>
          <cx:pt idx="383">0.000606735584680063</cx:pt>
          <cx:pt idx="384">0.0053582956250916199</cx:pt>
          <cx:pt idx="385">0.010795513120676</cx:pt>
          <cx:pt idx="386">0.019109877468103501</cx:pt>
          <cx:pt idx="387">0.00283378835448149</cx:pt>
          <cx:pt idx="388">-0.0046138292133845</cx:pt>
          <cx:pt idx="389">-0.0010439742107618</cx:pt>
          <cx:pt idx="390">-0.0011514539006711199</cx:pt>
          <cx:pt idx="391">0.00032989189350691198</cx:pt>
          <cx:pt idx="392">-6.4802606965559906e-05</cx:pt>
          <cx:pt idx="393">-8.4190562722258498e-05</cx:pt>
          <cx:pt idx="394">-0.00065690543291031399</cx:pt>
          <cx:pt idx="395">0.00104336063943211</cx:pt>
          <cx:pt idx="396">0.00164711206794893</cx:pt>
          <cx:pt idx="397">0.0236579356561285</cx:pt>
          <cx:pt idx="398">0.0224554744376242</cx:pt>
          <cx:pt idx="399">0.017518090226939901</cx:pt>
          <cx:pt idx="400">0.020816900886502</cx:pt>
          <cx:pt idx="401">0.024580102294869101</cx:pt>
          <cx:pt idx="402">0.0091360468406718603</cx:pt>
          <cx:pt idx="403">0.0127629554876306</cx:pt>
          <cx:pt idx="404">-0.011205055950070601</cx:pt>
          <cx:pt idx="405">0.00412890094302178</cx:pt>
          <cx:pt idx="406">0.011716427056523799</cx:pt>
          <cx:pt idx="407">0.000445038588499667</cx:pt>
          <cx:pt idx="408">0.0068878163506313197</cx:pt>
          <cx:pt idx="409">-0.0169073170100268</cx:pt>
          <cx:pt idx="410">-0.0241760191573239</cx:pt>
          <cx:pt idx="411">-0.0033519900440362</cx:pt>
          <cx:pt idx="412">-0.020583422616372402</cx:pt>
          <cx:pt idx="413">-0.0073408186830489098</cx:pt>
          <cx:pt idx="414">0.00098463220357093706</cx:pt>
          <cx:pt idx="415">-0.0117446426476437</cx:pt>
          <cx:pt idx="416">-0.0024338574554269598</cx:pt>
          <cx:pt idx="417">0.00307855353390124</cx:pt>
          <cx:pt idx="418">0.00066206997768783102</cx:pt>
          <cx:pt idx="419">0.00045601921328815997</cx:pt>
          <cx:pt idx="420">0.00037320602423023702</cx:pt>
          <cx:pt idx="421">-0.00093625316938084405</cx:pt>
          <cx:pt idx="422">-0.00052309608485814896</cx:pt>
          <cx:pt idx="423">0.0086763796765603092</cx:pt>
          <cx:pt idx="424">0.0085147410447428198</cx:pt>
          <cx:pt idx="425">0.017947313675965599</cx:pt>
          <cx:pt idx="426">0.0083497612955876592</cx:pt>
          <cx:pt idx="427">0.0062288326939305104</cx:pt>
          <cx:pt idx="428">0.0155843040940624</cx:pt>
          <cx:pt idx="429">0.0401187680644721</cx:pt>
          <cx:pt idx="430">0.0270612813958147</cx:pt>
          <cx:pt idx="431">0.017392585524994699</cx:pt>
          <cx:pt idx="432">0.0163728666541572</cx:pt>
          <cx:pt idx="433">0.0356602999475586</cx:pt>
          <cx:pt idx="434">0.031767896555563703</cx:pt>
          <cx:pt idx="435">0.0119339363118994</cx:pt>
          <cx:pt idx="436">0.016508866168200201</cx:pt>
          <cx:pt idx="437">-0.0076366894557437304</cx:pt>
          <cx:pt idx="438">-0.0077429375087395202</cx:pt>
          <cx:pt idx="439">-0.0063902422489401098</cx:pt>
          <cx:pt idx="440">-0.031814012806363597</cx:pt>
          <cx:pt idx="441">-0.023561970372753101</cx:pt>
          <cx:pt idx="442">-0.0055632791417358704</cx:pt>
          <cx:pt idx="443">-0.00734637106472467</cx:pt>
          <cx:pt idx="444">0.0019078173054423099</cx:pt>
          <cx:pt idx="445">0.0092145262355770308</cx:pt>
          <cx:pt idx="446">0.0040692128797481502</cx:pt>
          <cx:pt idx="447">0.0010052378259544101</cx:pt>
          <cx:pt idx="448">-0.00055962128643298405</cx:pt>
          <cx:pt idx="449">-0.00088894716299850397</cx:pt>
          <cx:pt idx="450">-0.00083545209585481799</cx:pt>
          <cx:pt idx="451">0.0086780417126774197</cx:pt>
          <cx:pt idx="452">0.0030593173396822101</cx:pt>
          <cx:pt idx="453">0.0079706023181622503</cx:pt>
          <cx:pt idx="454">0.013721794144519499</cx:pt>
          <cx:pt idx="455">0.0038487216196628898</cx:pt>
          <cx:pt idx="456">0.00301872454196831</cx:pt>
          <cx:pt idx="457">0.025664740399524499</cx:pt>
          <cx:pt idx="458">0.037809689607019199</cx:pt>
          <cx:pt idx="459">0.035021655022153202</cx:pt>
          <cx:pt idx="460">0.045311588870690103</cx:pt>
          <cx:pt idx="461">0.046731612229942703</cx:pt>
          <cx:pt idx="462">0.024033274817581302</cx:pt>
          <cx:pt idx="463">0.024801668365764001</cx:pt>
          <cx:pt idx="464">0.0230949988885405</cx:pt>
          <cx:pt idx="465">0.019045737047836599</cx:pt>
          <cx:pt idx="466">-0.0035346658683349198</cx:pt>
          <cx:pt idx="467">-0.00271028464448412</cx:pt>
          <cx:pt idx="468">-0.00467633085778463</cx:pt>
          <cx:pt idx="469">-0.0013173803684002601</cx:pt>
          <cx:pt idx="470">-0.00319988995436663</cx:pt>
          <cx:pt idx="471">-0.0033532653786091898</cx:pt>
          <cx:pt idx="472">0.00100433785478221</cx:pt>
          <cx:pt idx="473">0.013155459804002401</cx:pt>
          <cx:pt idx="474">0.0053083102864267401</cx:pt>
          <cx:pt idx="475">0.00049423838945373199</cx:pt>
          <cx:pt idx="476">-0.000227158806130375</cx:pt>
          <cx:pt idx="477">-0.000522024276686408</cx:pt>
          <cx:pt idx="478">0.0013888606527618799</cx:pt>
          <cx:pt idx="479">0.0034961476162038399</cx:pt>
          <cx:pt idx="480">0.0082450025210316497</cx:pt>
          <cx:pt idx="481">0.010815642649512999</cx:pt>
          <cx:pt idx="482">0.0070109224767807799</cx:pt>
          <cx:pt idx="483">-0.0042438130108145801</cx:pt>
          <cx:pt idx="484">0.0066038215845943696</cx:pt>
          <cx:pt idx="485">0.018939591672467702</cx:pt>
          <cx:pt idx="486">0.021170034498297598</cx:pt>
          <cx:pt idx="487">0.036413499149542498</cx:pt>
          <cx:pt idx="488">0.040072745300620903</cx:pt>
          <cx:pt idx="489">0.038765969321434099</cx:pt>
          <cx:pt idx="490">0.0162785208139151</cx:pt>
          <cx:pt idx="491">0.0127800664408358</cx:pt>
          <cx:pt idx="492">0.0289643355285371</cx:pt>
          <cx:pt idx="493">0.016918577585517399</cx:pt>
          <cx:pt idx="494">-0.0092664137013665493</cx:pt>
          <cx:pt idx="495">-0.0087092469059635892</cx:pt>
          <cx:pt idx="496">-0.0014890535893447199</cx:pt>
          <cx:pt idx="497">0.00702788603171657</cx:pt>
          <cx:pt idx="498">0.00455193583752804</cx:pt>
          <cx:pt idx="499">0.0056932702649522002</cx:pt>
          <cx:pt idx="500">0.0040156890864666396</cx:pt>
          <cx:pt idx="501">0.0078346227471053596</cx:pt>
          <cx:pt idx="502">0.0026122247489759201</cx:pt>
          <cx:pt idx="503">-5.6261663815224403e-05</cx:pt>
          <cx:pt idx="504">0.00016340408298735901</cx:pt>
          <cx:pt idx="505">0.00030634944680965203</cx:pt>
          <cx:pt idx="506">0.00070521903527745997</cx:pt>
          <cx:pt idx="507">0.00019313897852727701</cx:pt>
          <cx:pt idx="508">0.0091170131220033694</cx:pt>
          <cx:pt idx="509">0.017875194957264501</cx:pt>
          <cx:pt idx="510">0.024043878133451799</cx:pt>
          <cx:pt idx="511">0.018143561706193401</cx:pt>
          <cx:pt idx="512">0.017368011265152899</cx:pt>
          <cx:pt idx="513">0.022026074967347199</cx:pt>
          <cx:pt idx="514">0.0114700820296301</cx:pt>
          <cx:pt idx="515">0.018442000951010801</cx:pt>
          <cx:pt idx="516">0.025603463349335099</cx:pt>
          <cx:pt idx="517">0.017730866338799799</cx:pt>
          <cx:pt idx="518">0.012039045357079199</cx:pt>
          <cx:pt idx="519">0.0037879420162019199</cx:pt>
          <cx:pt idx="520">0.0089986398465893604</cx:pt>
          <cx:pt idx="521">-0.00114640666173522</cx:pt>
          <cx:pt idx="522">-0.0022511620876567201</cx:pt>
          <cx:pt idx="523">0.0032351908443782199</cx:pt>
          <cx:pt idx="524">0.0083129313835742097</cx:pt>
          <cx:pt idx="525">0.015280594022683501</cx:pt>
          <cx:pt idx="526">0.0152589635333822</cx:pt>
          <cx:pt idx="527">0.014021471589419901</cx:pt>
          <cx:pt idx="528">0.0099571958573356403</cx:pt>
          <cx:pt idx="529">-0.00017597413027920601</cx:pt>
          <cx:pt idx="530">0.00036684748089920198</cx:pt>
          <cx:pt idx="531">-0.000507361096886349</cx:pt>
          <cx:pt idx="532">-0.00035533398048964298</cx:pt>
          <cx:pt idx="533">0.00073586561396716199</cx:pt>
          <cx:pt idx="534">-0.0020849030436344701</cx:pt>
          <cx:pt idx="535">-0.0065226156753692499</cx:pt>
          <cx:pt idx="536">0.0043123420455850898</cx:pt>
          <cx:pt idx="537">0.0122169948001954</cx:pt>
          <cx:pt idx="538">0.0138934241272208</cx:pt>
          <cx:pt idx="539">0.020096600291757898</cx:pt>
          <cx:pt idx="540">0.0063246580031772201</cx:pt>
          <cx:pt idx="541">0.0059509809350019498</cx:pt>
          <cx:pt idx="542">0.0097569999711145296</cx:pt>
          <cx:pt idx="543">0.0027091466191677301</cx:pt>
          <cx:pt idx="544">-0.0139603982191753</cx:pt>
          <cx:pt idx="545">-0.0114263834932255</cx:pt>
          <cx:pt idx="546">-0.0097256154517785399</cx:pt>
          <cx:pt idx="547">0.0067079827632317898</cx:pt>
          <cx:pt idx="548">0.013467401491810801</cx:pt>
          <cx:pt idx="549">0.0146273580416496</cx:pt>
          <cx:pt idx="550">0.0158264373551909</cx:pt>
          <cx:pt idx="551">0.0120149766872273</cx:pt>
          <cx:pt idx="552">0.0044854454641001197</cx:pt>
          <cx:pt idx="553">0.017175115158750299</cx:pt>
          <cx:pt idx="554">0.018856391441794899</cx:pt>
          <cx:pt idx="555">0.022857490527412198</cx:pt>
          <cx:pt idx="556">0.0083180939562490907</cx:pt>
          <cx:pt idx="557">-0.00253981787003123</cx:pt>
          <cx:pt idx="558">0.0016420909831623999</cx:pt>
          <cx:pt idx="559">0.00026594809081899898</cx:pt>
          <cx:pt idx="560">0.00031572790084089702</cx:pt>
          <cx:pt idx="561">0.00055411239745778299</cx:pt>
          <cx:pt idx="562">-0.00022110532755107099</cx:pt>
          <cx:pt idx="563">-0.0030151347318392199</cx:pt>
          <cx:pt idx="564">0.0021980122189804402</cx:pt>
          <cx:pt idx="565">0.00556945871041297</cx:pt>
          <cx:pt idx="566">0.0056693678358655398</cx:pt>
          <cx:pt idx="567">0.019472363019638499</cx:pt>
          <cx:pt idx="568">0.0068393959932498303</cx:pt>
          <cx:pt idx="569">-0.012767844031953199</cx:pt>
          <cx:pt idx="570">-0.0053052488958800102</cx:pt>
          <cx:pt idx="571">-0.0077686046725628502</cx:pt>
          <cx:pt idx="572">-0.013702915184431201</cx:pt>
          <cx:pt idx="573">-0.030577740288524301</cx:pt>
          <cx:pt idx="574">-0.0206734324122324</cx:pt>
          <cx:pt idx="575">0.0096399402654639196</cx:pt>
          <cx:pt idx="576">0.016620528398485501</cx:pt>
          <cx:pt idx="577">0.0074552325437373104</cx:pt>
          <cx:pt idx="578">0.0131949556369646</cx:pt>
          <cx:pt idx="579">0.0092774592300679005</cx:pt>
          <cx:pt idx="580">0.016131166236518699</cx:pt>
          <cx:pt idx="581">0.025965445923137601</cx:pt>
          <cx:pt idx="582">0.024407269993217101</cx:pt>
          <cx:pt idx="583">0.023233535250071699</cx:pt>
          <cx:pt idx="584">0.0081462547854305404</cx:pt>
          <cx:pt idx="585">-0.0032948596384120201</cx:pt>
          <cx:pt idx="586">0.00082380745377649801</cx:pt>
          <cx:pt idx="587">-0.00020193758593961301</cx:pt>
          <cx:pt idx="588">-0.000232952392807673</cx:pt>
          <cx:pt idx="589">0.000223566820788318</cx:pt>
          <cx:pt idx="590">-0.00094813886159767402</cx:pt>
          <cx:pt idx="591">-0.00047829905560000399</cx:pt>
          <cx:pt idx="592">0.0044135619374562401</cx:pt>
          <cx:pt idx="593">0.0041918505225573104</cx:pt>
          <cx:pt idx="594">0.0032547867026292798</cx:pt>
          <cx:pt idx="595">0.0119731433617624</cx:pt>
          <cx:pt idx="596">0.012630731438595499</cx:pt>
          <cx:pt idx="597">0.0089798722056058395</cx:pt>
          <cx:pt idx="598">-0.0019425395986910599</cx:pt>
          <cx:pt idx="599">0.0054093314313334003</cx:pt>
          <cx:pt idx="600">-0.0012359398545551199</cx:pt>
          <cx:pt idx="601">-0.0171890218740701</cx:pt>
          <cx:pt idx="602">-0.0199068616882053</cx:pt>
          <cx:pt idx="603">-0.020038541694026399</cx:pt>
          <cx:pt idx="604">-0.0138833961148078</cx:pt>
          <cx:pt idx="605">0.0072297549929065397</cx:pt>
          <cx:pt idx="606">0.0033955524675543399</cx:pt>
          <cx:pt idx="607">0.014215457025826401</cx:pt>
          <cx:pt idx="608">0.0153361209592737</cx:pt>
          <cx:pt idx="609">0.020981076106697898</cx:pt>
          <cx:pt idx="610">0.033819590451316897</cx:pt>
          <cx:pt idx="611">0.028792790787693999</cx:pt>
          <cx:pt idx="612">0.0052573401163220797</cx:pt>
          <cx:pt idx="613">-0.00467062766170944</cx:pt>
          <cx:pt idx="614">0.00048582436106570797</cx:pt>
          <cx:pt idx="615">0.000440047843395416</cx:pt>
          <cx:pt idx="616">7.9545652371513403e-05</cx:pt>
          <cx:pt idx="617">-0.00039036079359084302</cx:pt>
          <cx:pt idx="618">0.000780228055433344</cx:pt>
          <cx:pt idx="619">0.00177338073220248</cx:pt>
          <cx:pt idx="620">0.0064497697132737796</cx:pt>
          <cx:pt idx="621">0.0024531373191285801</cx:pt>
          <cx:pt idx="622">0.0012398001587774999</cx:pt>
          <cx:pt idx="623">0.0074980897389918498</cx:pt>
          <cx:pt idx="624">0.0059346090385382303</cx:pt>
          <cx:pt idx="625">0.0012009800058036301</cx:pt>
          <cx:pt idx="626">0.0099193648596114705</cx:pt>
          <cx:pt idx="627">0.019303868664138801</cx:pt>
          <cx:pt idx="628">0.011246945793412301</cx:pt>
          <cx:pt idx="629">-0.0106940953967056</cx:pt>
          <cx:pt idx="630">-0.029289542088062399</cx:pt>
          <cx:pt idx="631">-0.027654399505649699</cx:pt>
          <cx:pt idx="632">-0.020375894179995701</cx:pt>
          <cx:pt idx="633">-0.0180310382562919</cx:pt>
          <cx:pt idx="634">-0.00585003635486966</cx:pt>
          <cx:pt idx="635">0.0212465057049551</cx:pt>
          <cx:pt idx="636">0.0188202757115234</cx:pt>
          <cx:pt idx="637">0.024179597861582299</cx:pt>
          <cx:pt idx="638">0.025516527807742499</cx:pt>
          <cx:pt idx="639">0.013830977259019699</cx:pt>
          <cx:pt idx="640">0.0030975065786804498</cx:pt>
          <cx:pt idx="641">-0.0045010026434531098</cx:pt>
          <cx:pt idx="642">-0.000231402583061863</cx:pt>
          <cx:pt idx="643">-0.00035831841866260702</cx:pt>
          <cx:pt idx="644">-0.00055299535622194205</cx:pt>
          <cx:pt idx="645">6.0748517650934001e-05</cx:pt>
          <cx:pt idx="646">0.00018332792548295701</cx:pt>
          <cx:pt idx="647">0.00090533623312567498</cx:pt>
          <cx:pt idx="648">-0.0013602874966263799</cx:pt>
          <cx:pt idx="649">-0.0104406603729362</cx:pt>
          <cx:pt idx="650">-0.0215509643087279</cx:pt>
          <cx:pt idx="651">-0.0103646069737875</cx:pt>
          <cx:pt idx="652">0.0072988165557846202</cx:pt>
          <cx:pt idx="653">0.0012336089335358701</cx:pt>
          <cx:pt idx="654">0.0073810532319981501</cx:pt>
          <cx:pt idx="655">0.016574559007952201</cx:pt>
          <cx:pt idx="656">0.0014862988010961901</cx:pt>
          <cx:pt idx="657">0.0016273185270106901</cx:pt>
          <cx:pt idx="658">-0.0070009703160551998</cx:pt>
          <cx:pt idx="659">0.0102042603314878</cx:pt>
          <cx:pt idx="660">0.0040782460095757696</cx:pt>
          <cx:pt idx="661">-0.0021700820040730399</cx:pt>
          <cx:pt idx="662">0.0180024524766003</cx:pt>
          <cx:pt idx="663">0.0141170275666113</cx:pt>
          <cx:pt idx="664">0.016784563356720301</cx:pt>
          <cx:pt idx="665">0.0227530881553057</cx:pt>
          <cx:pt idx="666">0.017287177281021901</cx:pt>
          <cx:pt idx="667">0.0079217086312286106</cx:pt>
          <cx:pt idx="668">-0.00022813725898555501</cx:pt>
          <cx:pt idx="669">-0.0030428024836198198</cx:pt>
          <cx:pt idx="670">-0.00083130770638169401</cx:pt>
          <cx:pt idx="671">9.9839964851982399e-05</cx:pt>
          <cx:pt idx="672">-0.00047853571266858499</cx:pt>
          <cx:pt idx="673">-0.00053637829553882801</cx:pt>
          <cx:pt idx="674">0.000114429472622764</cx:pt>
          <cx:pt idx="675">-0.00157530597594086</cx:pt>
          <cx:pt idx="676">-0.0068035033859642604</cx:pt>
          <cx:pt idx="677">-0.015437618419659601</cx:pt>
          <cx:pt idx="678">-0.021866579955919799</cx:pt>
          <cx:pt idx="679">-0.017474725066605201</cx:pt>
          <cx:pt idx="680">-0.0066723083087767698</cx:pt>
          <cx:pt idx="681">0.0038864609018253202</cx:pt>
          <cx:pt idx="682">0.0024098290079840501</cx:pt>
          <cx:pt idx="683">0.012434022410254</cx:pt>
          <cx:pt idx="684">0.00352995571680634</cx:pt>
          <cx:pt idx="685">0.019398744434227799</cx:pt>
          <cx:pt idx="686">0.023629051622806499</cx:pt>
          <cx:pt idx="687">0.017991179424162101</cx:pt>
          <cx:pt idx="688">0.0200742817530296</cx:pt>
          <cx:pt idx="689">-0.010437299411154</cx:pt>
          <cx:pt idx="690">0.0031567882033436</cx:pt>
          <cx:pt idx="691">0.00598896415653588</cx:pt>
          <cx:pt idx="692">0.0063511464590185404</cx:pt>
          <cx:pt idx="693">0.0042900774520381003</cx:pt>
          <cx:pt idx="694">0.0065933798612586702</cx:pt>
          <cx:pt idx="695">0.0037073707836081599</cx:pt>
          <cx:pt idx="696">0.00029375969683819998</cx:pt>
          <cx:pt idx="697">0.00094630598102727302</cx:pt>
          <cx:pt idx="698">-0.00036485193233359701</cx:pt>
          <cx:pt idx="699">0.00015254711930367599</cx:pt>
          <cx:pt idx="700">0.000124200820483407</cx:pt>
          <cx:pt idx="701">-0.00024512902359397201</cx:pt>
          <cx:pt idx="702">-0.00031049762405460998</cx:pt>
          <cx:pt idx="703">-0.00063029610776174801</cx:pt>
          <cx:pt idx="704">-0.0045231162196856601</cx:pt>
          <cx:pt idx="705">-0.0099881435020059191</cx:pt>
          <cx:pt idx="706">-0.00359717201881702</cx:pt>
          <cx:pt idx="707">-0.0041220100819325499</cx:pt>
          <cx:pt idx="708">-0.0088176324899218797</cx:pt>
          <cx:pt idx="709">-0.0105883342961871</cx:pt>
          <cx:pt idx="710">-0.0090230164945151094</cx:pt>
          <cx:pt idx="711">-0.018207619146727801</cx:pt>
          <cx:pt idx="712">-0.023921356234254901</cx:pt>
          <cx:pt idx="713">-0.00382573079746008</cx:pt>
          <cx:pt idx="714">0.0099379106770022992</cx:pt>
          <cx:pt idx="715">0.0085059636964428097</cx:pt>
          <cx:pt idx="716">0.0082126622301080497</cx:pt>
          <cx:pt idx="717">-0.0043077448042193297</cx:pt>
          <cx:pt idx="718">-0.0067772958615366996</cx:pt>
          <cx:pt idx="719">-0.0090295489893039999</cx:pt>
          <cx:pt idx="720">-0.00500482764741311</cx:pt>
          <cx:pt idx="721">-0.00115169378269664</cx:pt>
          <cx:pt idx="722">-4.7031745674697699e-05</cx:pt>
          <cx:pt idx="723">0.00078943639869932</cx:pt>
          <cx:pt idx="724">-0.00100225047488762</cx:pt>
          <cx:pt idx="725">0.00073349622688916602</cx:pt>
          <cx:pt idx="726">0.00057876783757092602</cx:pt>
          <cx:pt idx="727">1.8139042844072701e-05</cx:pt>
          <cx:pt idx="728">0.00049817622778450504</cx:pt>
          <cx:pt idx="729">0.00065221578074756701</cx:pt>
          <cx:pt idx="730">-0.00029347138054124398</cx:pt>
          <cx:pt idx="731">-0.00029856089676176702</cx:pt>
          <cx:pt idx="732">0.00118372286079529</cx:pt>
          <cx:pt idx="733">0.00019438981484216501</cx:pt>
          <cx:pt idx="734">0.00111862563283327</cx:pt>
          <cx:pt idx="735">-0.00138016541780512</cx:pt>
          <cx:pt idx="736">-0.0053372011361362704</cx:pt>
          <cx:pt idx="737">-0.0086532119556777393</cx:pt>
          <cx:pt idx="738">-0.0079610656608633899</cx:pt>
          <cx:pt idx="739">-0.0034206768719660199</cx:pt>
          <cx:pt idx="740">0.0020233579011065201</cx:pt>
          <cx:pt idx="741">0.0010392884321131499</cx:pt>
          <cx:pt idx="742">-0.0051597593430900302</cx:pt>
          <cx:pt idx="743">-0.0090580375170570097</cx:pt>
          <cx:pt idx="744">-0.0066635899296926303</cx:pt>
          <cx:pt idx="745">-0.010779977628862999</cx:pt>
          <cx:pt idx="746">-0.0058020049907902896</cx:pt>
          <cx:pt idx="747">-0.0052129234489423802</cx:pt>
          <cx:pt idx="748">-0.00147436001213631</cx:pt>
          <cx:pt idx="749">-0.00018511668443876601</cx:pt>
          <cx:pt idx="750">-0.00216490061541114</cx:pt>
          <cx:pt idx="751">-0.00029903977976169702</cx:pt>
          <cx:pt idx="752">-0.00082290842082092695</cx:pt>
          <cx:pt idx="753">0.00080722632235929201</cx:pt>
          <cx:pt idx="754">-0.000180916471011209</cx:pt>
          <cx:pt idx="755">8.9582227231721802e-06</cx:pt>
          <cx:pt idx="756">0.000111188875350991</cx:pt>
          <cx:pt idx="757">0.00083808709567437505</cx:pt>
          <cx:pt idx="758">0.00035003244816135602</cx:pt>
          <cx:pt idx="759">0.00023644356088322401</cx:pt>
          <cx:pt idx="760">0.00045079721328393702</cx:pt>
          <cx:pt idx="761">0.000196094320265463</cx:pt>
          <cx:pt idx="762">-2.9223983808995601e-05</cx:pt>
          <cx:pt idx="763">-0.00069489111361360203</cx:pt>
          <cx:pt idx="764">-0.00080060316108116196</cx:pt>
          <cx:pt idx="765">0.00033064392148635601</cx:pt>
          <cx:pt idx="766">-0.00030576322410029802</cx:pt>
          <cx:pt idx="767">0.000179879482916912</cx:pt>
          <cx:pt idx="768">4.22552458867878e-05</cx:pt>
          <cx:pt idx="769">-0.00049912095732365799</cx:pt>
          <cx:pt idx="770">-0.00100328170824788</cx:pt>
          <cx:pt idx="771">-0.0012357225688321501</cx:pt>
          <cx:pt idx="772">-0.00078300740865849502</cx:pt>
          <cx:pt idx="773">-0.00131383366168968</cx:pt>
          <cx:pt idx="774">-0.0031753000462163799</cx:pt>
          <cx:pt idx="775">-0.00046901182690292198</cx:pt>
          <cx:pt idx="776">0.00135906528380309</cx:pt>
          <cx:pt idx="777">-0.0013814949612473799</cx:pt>
          <cx:pt idx="778">-0.0026648444523185298</cx:pt>
          <cx:pt idx="779">-0.0010498809878314399</cx:pt>
          <cx:pt idx="780">0.00033922013862909903</cx:pt>
          <cx:pt idx="781">-0.000445142660536202</cx:pt>
          <cx:pt idx="782">-0.00018017865306958099</cx:pt>
          <cx:pt idx="783">-2.9631315024141099e-05</cx:pt>
        </cx:lvl>
      </cx:numDim>
    </cx:data>
    <cx:data id="197">
      <cx:numDim type="val">
        <cx:f>'001_WA_F - 副本'!$GP$1:$GP$784</cx:f>
        <cx:lvl ptCount="784" formatCode="G/通用格式">
          <cx:pt idx="0">0.0010673303725050301</cx:pt>
          <cx:pt idx="1">0.00032406163023317999</cx:pt>
          <cx:pt idx="2">0.000537488058654214</cx:pt>
          <cx:pt idx="3">-0.000100207865445669</cx:pt>
          <cx:pt idx="4">-0.00045690388733165199</cx:pt>
          <cx:pt idx="5">6.5859840531960203e-05</cx:pt>
          <cx:pt idx="6">-0.00014399103198765601</cx:pt>
          <cx:pt idx="7">0.00022581613562306</cx:pt>
          <cx:pt idx="8">4.9965158630909999e-07</cx:pt>
          <cx:pt idx="9">0.00025626213115634598</cx:pt>
          <cx:pt idx="10">4.2613215841741997e-06</cx:pt>
          <cx:pt idx="11">6.1711903800207695e-05</cx:pt>
          <cx:pt idx="12">-0.000326480882597379</cx:pt>
          <cx:pt idx="13">-0.00025290046333034498</cx:pt>
          <cx:pt idx="14">0.00013623761037917501</cx:pt>
          <cx:pt idx="15">0.00013224139318076099</cx:pt>
          <cx:pt idx="16">0.000115757239866295</cx:pt>
          <cx:pt idx="17">-0.00042919171754449902</cx:pt>
          <cx:pt idx="18">-0.00036562327263908598</cx:pt>
          <cx:pt idx="19">0.00027212005744503998</cx:pt>
          <cx:pt idx="20">-0.00017361738769528699</cx:pt>
          <cx:pt idx="21">-0.00037000896984045302</cx:pt>
          <cx:pt idx="22">-0.000249556936838854</cx:pt>
          <cx:pt idx="23">7.0541012525110399e-05</cx:pt>
          <cx:pt idx="24">-0.00035453261864343098</cx:pt>
          <cx:pt idx="25">-0.000472499594280377</cx:pt>
          <cx:pt idx="26">-9.6008875177944404e-05</cx:pt>
          <cx:pt idx="27">0.00027897305322555001</cx:pt>
          <cx:pt idx="28">-2.9843531056371999e-05</cx:pt>
          <cx:pt idx="29">6.3309544748405794e-05</cx:pt>
          <cx:pt idx="30">-0.000109065612016273</cx:pt>
          <cx:pt idx="31">-0.00035632668078443199</cx:pt>
          <cx:pt idx="32">-0.000186747055452752</cx:pt>
          <cx:pt idx="33">0.00020861320552040399</cx:pt>
          <cx:pt idx="34">0.00027217549296126002</cx:pt>
          <cx:pt idx="35">-0.000332122009520174</cx:pt>
          <cx:pt idx="36">-0.00081256538745765701</cx:pt>
          <cx:pt idx="37">-0.000189267730315684</cx:pt>
          <cx:pt idx="38">-0.00082782859589845099</cx:pt>
          <cx:pt idx="39">-0.00097825498463033908</cx:pt>
          <cx:pt idx="40">-0.00068744088274004197</cx:pt>
          <cx:pt idx="41">-0.00113485217556544</cx:pt>
          <cx:pt idx="42">-0.00059255130930356201</cx:pt>
          <cx:pt idx="43">0.000246498269846684</cx:pt>
          <cx:pt idx="44">0.00042503937482078801</cx:pt>
          <cx:pt idx="45">-0.0010339059350847201</cx:pt>
          <cx:pt idx="46">6.2907707898555203e-05</cx:pt>
          <cx:pt idx="47">-1.6775918080869199e-05</cx:pt>
          <cx:pt idx="48">-0.00046443309122368799</cx:pt>
          <cx:pt idx="49">-0.00079946570993556505</cx:pt>
          <cx:pt idx="50">0.000176695418626147</cx:pt>
          <cx:pt idx="51">-0.00022484452344573701</cx:pt>
          <cx:pt idx="52">-0.00058174524188415002</cx:pt>
          <cx:pt idx="53">0.00098323954074156991</cx:pt>
          <cx:pt idx="54">0.00048602739212509697</cx:pt>
          <cx:pt idx="55">0.00039704359392655803</cx:pt>
          <cx:pt idx="56">-0.00017271283628702099</cx:pt>
          <cx:pt idx="57">0.000548438994850343</cx:pt>
          <cx:pt idx="58">9.8268925284210202e-05</cx:pt>
          <cx:pt idx="59">8.7984498163293701e-05</cx:pt>
          <cx:pt idx="60">3.3585511584785803e-05</cx:pt>
          <cx:pt idx="61">-0.00082289967887709395</cx:pt>
          <cx:pt idx="62">-0.00035601463481009</cx:pt>
          <cx:pt idx="63">-0.00050038250389800704</cx:pt>
          <cx:pt idx="64">-0.0012803608157376501</cx:pt>
          <cx:pt idx="65">-0.0031973750790020802</cx:pt>
          <cx:pt idx="66">-0.0063527285184721404</cx:pt>
          <cx:pt idx="67">-0.0061874361455896204</cx:pt>
          <cx:pt idx="68">-0.00785630248265075</cx:pt>
          <cx:pt idx="69">-0.0089169402244103999</cx:pt>
          <cx:pt idx="70">-0.012760319028946801</cx:pt>
          <cx:pt idx="71">-0.010446023344965199</cx:pt>
          <cx:pt idx="72">-0.0097609349978261695</cx:pt>
          <cx:pt idx="73">-0.0033955819484402</cx:pt>
          <cx:pt idx="74">0.0013644371367995301</cx:pt>
          <cx:pt idx="75">-0.0025652724083999501</cx:pt>
          <cx:pt idx="76">-0.00107605832805237</cx:pt>
          <cx:pt idx="77">-0.0014219026787191901</cx:pt>
          <cx:pt idx="78">-0.00078915393537024102</cx:pt>
          <cx:pt idx="79">-0.00038555147495564901</cx:pt>
          <cx:pt idx="80">1.34315906539988e-05</cx:pt>
          <cx:pt idx="81">-0.000102629354604921</cx:pt>
          <cx:pt idx="82">0.00013671778783459399</cx:pt>
          <cx:pt idx="83">-0.00074562970872138197</cx:pt>
          <cx:pt idx="84">-0.000134376302141758</cx:pt>
          <cx:pt idx="85">-0.000217251033945788</cx:pt>
          <cx:pt idx="86">0.00089610189319576697</cx:pt>
          <cx:pt idx="87">-0.0004802131865472</cx:pt>
          <cx:pt idx="88">-9.2395048488678905e-05</cx:pt>
          <cx:pt idx="89">5.1101618149420401e-05</cx:pt>
          <cx:pt idx="90">-0.00028458642781646799</cx:pt>
          <cx:pt idx="91">-0.0020681318677088401</cx:pt>
          <cx:pt idx="92">-0.0060969347627086402</cx:pt>
          <cx:pt idx="93">-0.0119427836535426</cx:pt>
          <cx:pt idx="94">-0.017627302523008401</cx:pt>
          <cx:pt idx="95">-0.0139678757190964</cx:pt>
          <cx:pt idx="96">-0.0142216223314227</cx:pt>
          <cx:pt idx="97">-0.033173484757911702</cx:pt>
          <cx:pt idx="98">-0.034635507589580297</cx:pt>
          <cx:pt idx="99">-0.029919946585365301</cx:pt>
          <cx:pt idx="100">-0.026511331551256099</cx:pt>
          <cx:pt idx="101">-0.000151006764371871</cx:pt>
          <cx:pt idx="102">-0.0037963225144685198</cx:pt>
          <cx:pt idx="103">-0.0328443334381864</cx:pt>
          <cx:pt idx="104">-0.016892070584858698</cx:pt>
          <cx:pt idx="105">-0.0094152463015059005</cx:pt>
          <cx:pt idx="106">-0.0088110344289326695</cx:pt>
          <cx:pt idx="107">-0.0038167927591734301</cx:pt>
          <cx:pt idx="108">-0.0031318473151517902</cx:pt>
          <cx:pt idx="109">-0.00067875759546323297</cx:pt>
          <cx:pt idx="110">-0.00080895428473423897</cx:pt>
          <cx:pt idx="111">0.000155706026645483</cx:pt>
          <cx:pt idx="112">-0.00020585174145317699</cx:pt>
          <cx:pt idx="113">-0.000183651800017639</cx:pt>
          <cx:pt idx="114">0.00051125285912505204</cx:pt>
          <cx:pt idx="115">0.0013422260644659499</cx:pt>
          <cx:pt idx="116">0.0033047416007259199</cx:pt>
          <cx:pt idx="117">0.00184295381698579</cx:pt>
          <cx:pt idx="118">-0.0028893394872632401</cx:pt>
          <cx:pt idx="119">-0.0027270011003089102</cx:pt>
          <cx:pt idx="120">-0.0020712454186908999</cx:pt>
          <cx:pt idx="121">-0.00492368706418624</cx:pt>
          <cx:pt idx="122">-0.016105888964746198</cx:pt>
          <cx:pt idx="123">0.0094595615845439393</cx:pt>
          <cx:pt idx="124">-0.012284669773638001</cx:pt>
          <cx:pt idx="125">-0.0125183119241068</cx:pt>
          <cx:pt idx="126">0.00326547773652208</cx:pt>
          <cx:pt idx="127">-0.0033834190611347998</cx:pt>
          <cx:pt idx="128">0.014733825578026201</cx:pt>
          <cx:pt idx="129">0.0190866122644325</cx:pt>
          <cx:pt idx="130">0.020945724856584701</cx:pt>
          <cx:pt idx="131">0.00895192290317425</cx:pt>
          <cx:pt idx="132">0.0029983380540724502</cx:pt>
          <cx:pt idx="133">0.020354959293138099</cx:pt>
          <cx:pt idx="134">0.0172355480022045</cx:pt>
          <cx:pt idx="135">0.010425522638831199</cx:pt>
          <cx:pt idx="136">0.00281503063763705</cx:pt>
          <cx:pt idx="137">0.0086049283507999095</cx:pt>
          <cx:pt idx="138">0.0027417888339273302</cx:pt>
          <cx:pt idx="139">-0.00029723026413727601</cx:pt>
          <cx:pt idx="140">0.00046939768734838798</cx:pt>
          <cx:pt idx="141">-0.00029143770270910702</cx:pt>
          <cx:pt idx="142">-0.00025654883301490299</cx:pt>
          <cx:pt idx="143">0.00025684868893406502</cx:pt>
          <cx:pt idx="144">0.0078137951168682201</cx:pt>
          <cx:pt idx="145">0.022283223399564799</cx:pt>
          <cx:pt idx="146">0.022190943311167399</cx:pt>
          <cx:pt idx="147">0.012456373504551199</cx:pt>
          <cx:pt idx="148">0.0157992368426336</cx:pt>
          <cx:pt idx="149">0.021091332493904599</cx:pt>
          <cx:pt idx="150">0.013879802281826399</cx:pt>
          <cx:pt idx="151">0.024302400273534999</cx:pt>
          <cx:pt idx="152">0.043634810520981698</cx:pt>
          <cx:pt idx="153">0.030649360131921599</cx:pt>
          <cx:pt idx="154">0.0098649794105541595</cx:pt>
          <cx:pt idx="155">-0.0019335614058809199</cx:pt>
          <cx:pt idx="156">0.017964675231517398</cx:pt>
          <cx:pt idx="157">0.034623719599198299</cx:pt>
          <cx:pt idx="158">0.0051437610226325904</cx:pt>
          <cx:pt idx="159">0.0049350005905540199</cx:pt>
          <cx:pt idx="160">0.014435844109356199</cx:pt>
          <cx:pt idx="161">-0.011912086248379</cx:pt>
          <cx:pt idx="162">-0.0041436396574962104</cx:pt>
          <cx:pt idx="163">0.0057900089701536997</cx:pt>
          <cx:pt idx="164">0.0085929353015419801</cx:pt>
          <cx:pt idx="165">0.013209747096790601</cx:pt>
          <cx:pt idx="166">-0.00053164808214758595</cx:pt>
          <cx:pt idx="167">8.8464446833383796e-06</cx:pt>
          <cx:pt idx="168">-0.00053930822264857097</cx:pt>
          <cx:pt idx="169">-9.2526069885238494e-05</cx:pt>
          <cx:pt idx="170">0.0018733264329628401</cx:pt>
          <cx:pt idx="171">0.00030562502155748699</cx:pt>
          <cx:pt idx="172">0.010624076427026201</cx:pt>
          <cx:pt idx="173">0.025845635597282101</cx:pt>
          <cx:pt idx="174">0.020175300819386999</cx:pt>
          <cx:pt idx="175">0.015905832542966701</cx:pt>
          <cx:pt idx="176">0.0431082648288688</cx:pt>
          <cx:pt idx="177">0.027759537000270201</cx:pt>
          <cx:pt idx="178">0.017534974636881001</cx:pt>
          <cx:pt idx="179">0.061491144250346803</cx:pt>
          <cx:pt idx="180">0.035560185236392698</cx:pt>
          <cx:pt idx="181">0.038229397445122403</cx:pt>
          <cx:pt idx="182">0.034114090435246998</cx:pt>
          <cx:pt idx="183">0.0309283603509963</cx:pt>
          <cx:pt idx="184">0.029142892447128602</cx:pt>
          <cx:pt idx="185">0.024386509765652899</cx:pt>
          <cx:pt idx="186">-0.0127352072297949</cx:pt>
          <cx:pt idx="187">-0.0025158359614773102</cx:pt>
          <cx:pt idx="188">-0.00603532439519683</cx:pt>
          <cx:pt idx="189">-0.039649820035028198</cx:pt>
          <cx:pt idx="190">-0.041668015230282497</cx:pt>
          <cx:pt idx="191">-0.0037753816185779701</cx:pt>
          <cx:pt idx="192">0.025872356674854002</cx:pt>
          <cx:pt idx="193">0.0062968866464044098</cx:pt>
          <cx:pt idx="194">-0.0015466168106095901</cx:pt>
          <cx:pt idx="195">-0.0031906618564557501</cx:pt>
          <cx:pt idx="196">-0.00029565094936954397</cx:pt>
          <cx:pt idx="197">-0.00035707821931763001</cx:pt>
          <cx:pt idx="198">0.0020802578833566498</cx:pt>
          <cx:pt idx="199">0.0022921399774901798</cx:pt>
          <cx:pt idx="200">0.00075913621156119097</cx:pt>
          <cx:pt idx="201">-0.0079233054990988008</cx:pt>
          <cx:pt idx="202">-0.015668489964258299</cx:pt>
          <cx:pt idx="203">-0.027036701947793</cx:pt>
          <cx:pt idx="204">-0.014614130183375</cx:pt>
          <cx:pt idx="205">0.011165874366084299</cx:pt>
          <cx:pt idx="206">-0.0267291617694905</cx:pt>
          <cx:pt idx="207">-0.00324288280237657</cx:pt>
          <cx:pt idx="208">0.0516885316855498</cx:pt>
          <cx:pt idx="209">0.029562912067212101</cx:pt>
          <cx:pt idx="210">0.028732051058397799</cx:pt>
          <cx:pt idx="211">-0.0308224907968951</cx:pt>
          <cx:pt idx="212">0.0026322757756927001</cx:pt>
          <cx:pt idx="213">-0.025906413943741699</cx:pt>
          <cx:pt idx="214">-0.0556861003334631</cx:pt>
          <cx:pt idx="215">-0.043103583933555303</cx:pt>
          <cx:pt idx="216">-0.0495392367232627</cx:pt>
          <cx:pt idx="217">-0.047459945107953698</cx:pt>
          <cx:pt idx="218">-0.055132856384646899</cx:pt>
          <cx:pt idx="219">-0.026961163517076</cx:pt>
          <cx:pt idx="220">-0.0137793940805038</cx:pt>
          <cx:pt idx="221">-0.0040913136687248898</cx:pt>
          <cx:pt idx="222">0.00161081759465721</cx:pt>
          <cx:pt idx="223">-0.0013002448170636499</cx:pt>
          <cx:pt idx="224">8.4905447917110304e-05</cx:pt>
          <cx:pt idx="225">-0.00071365876707740804</cx:pt>
          <cx:pt idx="226">0.0025527216645310998</cx:pt>
          <cx:pt idx="227">0.0041318864317534303</cx:pt>
          <cx:pt idx="228">-0.012210534557458999</cx:pt>
          <cx:pt idx="229">-0.034761567194748502</cx:pt>
          <cx:pt idx="230">-0.040702465710699701</cx:pt>
          <cx:pt idx="231">-0.049195827389109402</cx:pt>
          <cx:pt idx="232">0.014598421578523001</cx:pt>
          <cx:pt idx="233">0.010150670312517301</cx:pt>
          <cx:pt idx="234">-0.053247391034461702</cx:pt>
          <cx:pt idx="235">-0.030399205737057199</cx:pt>
          <cx:pt idx="236">0.0018733577629069099</cx:pt>
          <cx:pt idx="237">0.038914233810306099</cx:pt>
          <cx:pt idx="238">-0.0050564205072082804</cx:pt>
          <cx:pt idx="239">0.038542412947917902</cx:pt>
          <cx:pt idx="240">0.0089029156080460692</cx:pt>
          <cx:pt idx="241">-0.0140339775355699</cx:pt>
          <cx:pt idx="242">0.0269172791387461</cx:pt>
          <cx:pt idx="243">0.0032541472626191302</cx:pt>
          <cx:pt idx="244">-0.058916588967282697</cx:pt>
          <cx:pt idx="245">-0.040561370353479301</cx:pt>
          <cx:pt idx="246">-0.027706197114800699</cx:pt>
          <cx:pt idx="247">-0.032539184309924502</cx:pt>
          <cx:pt idx="248">0.022689908217772201</cx:pt>
          <cx:pt idx="249">0.025236922104882101</cx:pt>
          <cx:pt idx="250">0.0035134477653425201</cx:pt>
          <cx:pt idx="251">0.0014657954013031201</cx:pt>
          <cx:pt idx="252">-0.00042070942423869101</cx:pt>
          <cx:pt idx="253">-0.00024091394134665499</cx:pt>
          <cx:pt idx="254">0.00309176289066043</cx:pt>
          <cx:pt idx="255">0.0053972044039376802</cx:pt>
          <cx:pt idx="256">-0.0172887501089285</cx:pt>
          <cx:pt idx="257">-0.032090565375675201</cx:pt>
          <cx:pt idx="258">-0.022873652558252501</cx:pt>
          <cx:pt idx="259">-0.0302469408154615</cx:pt>
          <cx:pt idx="260">-0.0074651757683829902</cx:pt>
          <cx:pt idx="261">0.030266938499284201</cx:pt>
          <cx:pt idx="262">-0.0032176296372339402</cx:pt>
          <cx:pt idx="263">-0.029970675495525002</cx:pt>
          <cx:pt idx="264">-0.017366351041664601</cx:pt>
          <cx:pt idx="265">-0.020378063685364899</cx:pt>
          <cx:pt idx="266">0.0013859754172638301</cx:pt>
          <cx:pt idx="267">0.0228962920811005</cx:pt>
          <cx:pt idx="268">0.0439130493875554</cx:pt>
          <cx:pt idx="269">0.077052898169814102</cx:pt>
          <cx:pt idx="270">0.0278639679290772</cx:pt>
          <cx:pt idx="271">0.039907401992465397</cx:pt>
          <cx:pt idx="272">0.029382169764109501</cx:pt>
          <cx:pt idx="273">0.0046229742896972403</cx:pt>
          <cx:pt idx="274">0.024416733601895502</cx:pt>
          <cx:pt idx="275">-0.0024356587443445199</cx:pt>
          <cx:pt idx="276">0.0277406120457853</cx:pt>
          <cx:pt idx="277">0.026013561921941</cx:pt>
          <cx:pt idx="278">0.0129897069029249</cx:pt>
          <cx:pt idx="279">0.00444673695417415</cx:pt>
          <cx:pt idx="280">3.7391337133287102e-05</cx:pt>
          <cx:pt idx="281">-7.6435995693180001e-05</cx:pt>
          <cx:pt idx="282">0.00299417029865209</cx:pt>
          <cx:pt idx="283">0.0035502109161398999</cx:pt>
          <cx:pt idx="284">-0.011933165667606599</cx:pt>
          <cx:pt idx="285">-0.019846474376313799</cx:pt>
          <cx:pt idx="286">-0.043186236889063902</cx:pt>
          <cx:pt idx="287">-0.055180304331647001</cx:pt>
          <cx:pt idx="288">-0.043767793642332298</cx:pt>
          <cx:pt idx="289">-0.016007122897001898</cx:pt>
          <cx:pt idx="290">-0.029950760974889301</cx:pt>
          <cx:pt idx="291">-0.031076354034773799</cx:pt>
          <cx:pt idx="292">-0.017579368990122701</cx:pt>
          <cx:pt idx="293">-0.041521658042888598</cx:pt>
          <cx:pt idx="294">-0.022310255450008799</cx:pt>
          <cx:pt idx="295">0.0129059557361084</cx:pt>
          <cx:pt idx="296">0.039724724522833002</cx:pt>
          <cx:pt idx="297">0.016882855324324299</cx:pt>
          <cx:pt idx="298">0.010131202028577301</cx:pt>
          <cx:pt idx="299">0.065016677426569303</cx:pt>
          <cx:pt idx="300">0.104940376377459</cx:pt>
          <cx:pt idx="301">0.053830966762069797</cx:pt>
          <cx:pt idx="302">0.071463955909974106</cx:pt>
          <cx:pt idx="303">0.078310631116379703</cx:pt>
          <cx:pt idx="304">0.056844429070431898</cx:pt>
          <cx:pt idx="305">0.059151196163055197</cx:pt>
          <cx:pt idx="306">0.0139811050102848</cx:pt>
          <cx:pt idx="307">0.00122515429877516</cx:pt>
          <cx:pt idx="308">0.0011342469966293899</cx:pt>
          <cx:pt idx="309">0.00080154356702415695</cx:pt>
          <cx:pt idx="310">0.0042328375606336798</cx:pt>
          <cx:pt idx="311">0.0010181599001827201</cx:pt>
          <cx:pt idx="312">-0.0052963427160881999</cx:pt>
          <cx:pt idx="313">-0.016764232587822701</cx:pt>
          <cx:pt idx="314">-0.017166709574268</cx:pt>
          <cx:pt idx="315">-0.041559132257518401</cx:pt>
          <cx:pt idx="316">-0.018918653102967101</cx:pt>
          <cx:pt idx="317">-0.0154388857928205</cx:pt>
          <cx:pt idx="318">-0.046037386093349002</cx:pt>
          <cx:pt idx="319">-0.0285943407291986</cx:pt>
          <cx:pt idx="320">-0.017949726323006499</cx:pt>
          <cx:pt idx="321">-0.0037660644732431</cx:pt>
          <cx:pt idx="322">0.0082411237624526595</cx:pt>
          <cx:pt idx="323">0.036275473114714601</cx:pt>
          <cx:pt idx="324">0.038075773504890803</cx:pt>
          <cx:pt idx="325">0.0478627127220803</cx:pt>
          <cx:pt idx="326">0.037662277943086603</cx:pt>
          <cx:pt idx="327">0.049682471317224197</cx:pt>
          <cx:pt idx="328">0.093870454644036094</cx:pt>
          <cx:pt idx="329">0.063812611924928195</cx:pt>
          <cx:pt idx="330">0.0858475613004136</cx:pt>
          <cx:pt idx="331">0.088530332915733298</cx:pt>
          <cx:pt idx="332">0.067308266925112797</cx:pt>
          <cx:pt idx="333">0.044990326040788897</cx:pt>
          <cx:pt idx="334">0.0065639374030556103</cx:pt>
          <cx:pt idx="335">-0.000121261043528323</cx:pt>
          <cx:pt idx="336">0.00043743343739817002</cx:pt>
          <cx:pt idx="337">0.00022378121285878899</cx:pt>
          <cx:pt idx="338">0.0024761339663188098</cx:pt>
          <cx:pt idx="339">-0.0011715246566932</cx:pt>
          <cx:pt idx="340">0.0097175706980939698</cx:pt>
          <cx:pt idx="341">-0.013008823871371001</cx:pt>
          <cx:pt idx="342">-0.026915882585961299</cx:pt>
          <cx:pt idx="343">-0.0093449783217390992</cx:pt>
          <cx:pt idx="344">0.00116036437535843</cx:pt>
          <cx:pt idx="345">-0.0067243719785319497</cx:pt>
          <cx:pt idx="346">-0.0220478402453207</cx:pt>
          <cx:pt idx="347">0.0035630611333629702</cx:pt>
          <cx:pt idx="348">0.025201965266596401</cx:pt>
          <cx:pt idx="349">0.041587086175696203</cx:pt>
          <cx:pt idx="350">0.023562864620672599</cx:pt>
          <cx:pt idx="351">0.0128497344785241</cx:pt>
          <cx:pt idx="352">0.019788525143449601</cx:pt>
          <cx:pt idx="353">-0.016619287229537798</cx:pt>
          <cx:pt idx="354">0.016398672242121101</cx:pt>
          <cx:pt idx="355">-0.0251622983506576</cx:pt>
          <cx:pt idx="356">0.037214056212241602</cx:pt>
          <cx:pt idx="357">0.00616086449558928</cx:pt>
          <cx:pt idx="358">-0.0038365603594977</cx:pt>
          <cx:pt idx="359">0.0155266191226138</cx:pt>
          <cx:pt idx="360">-0.0010113378825960201</cx:pt>
          <cx:pt idx="361">0.011106769137731599</cx:pt>
          <cx:pt idx="362">0.00234748047470123</cx:pt>
          <cx:pt idx="363">-0.000859338619166627</cx:pt>
          <cx:pt idx="364">0.000160088362599648</cx:pt>
          <cx:pt idx="365">6.4950842372646199e-05</cx:pt>
          <cx:pt idx="366">-0.0015618039068928001</cx:pt>
          <cx:pt idx="367">-0.0010242220332896399</cx:pt>
          <cx:pt idx="368">0.0081107987980499393</cx:pt>
          <cx:pt idx="369">-0.00903490285473048</cx:pt>
          <cx:pt idx="370">-0.036490075219780503</cx:pt>
          <cx:pt idx="371">0.0048638833185606096</cx:pt>
          <cx:pt idx="372">0.025467270825594301</cx:pt>
          <cx:pt idx="373">0.037756261539976098</cx:pt>
          <cx:pt idx="374">0.023530580211790299</cx:pt>
          <cx:pt idx="375">0.0223029627856569</cx:pt>
          <cx:pt idx="376">0.041112193073242903</cx:pt>
          <cx:pt idx="377">0.026723501687479199</cx:pt>
          <cx:pt idx="378">0.0043161578372093003</cx:pt>
          <cx:pt idx="379">0.0043360946637655499</cx:pt>
          <cx:pt idx="380">-0.028075241059847</cx:pt>
          <cx:pt idx="381">-0.082608839914899104</cx:pt>
          <cx:pt idx="382">-0.090396502863781897</cx:pt>
          <cx:pt idx="383">-0.024910065109251901</cx:pt>
          <cx:pt idx="384">-0.0039451544760471802</cx:pt>
          <cx:pt idx="385">-0.027072266604083201</cx:pt>
          <cx:pt idx="386">-0.036897279038655799</cx:pt>
          <cx:pt idx="387">-0.0189957310927578</cx:pt>
          <cx:pt idx="388">-0.023355602053775099</cx:pt>
          <cx:pt idx="389">-0.014652223099341</cx:pt>
          <cx:pt idx="390">-0.015696657118351599</cx:pt>
          <cx:pt idx="391">-0.000339328438526288</cx:pt>
          <cx:pt idx="392">0.00064205786056138997</cx:pt>
          <cx:pt idx="393">0.000292735182038785</cx:pt>
          <cx:pt idx="394">-0.00082198851482065101</cx:pt>
          <cx:pt idx="395">-3.8935986148751498e-05</cx:pt>
          <cx:pt idx="396">0.0019573882452309202</cx:pt>
          <cx:pt idx="397">-0.036293746731282002</cx:pt>
          <cx:pt idx="398">-0.040280413400179897</cx:pt>
          <cx:pt idx="399">-0.013952183264247599</cx:pt>
          <cx:pt idx="400">0.0299513122708924</cx:pt>
          <cx:pt idx="401">0.075199201143454297</cx:pt>
          <cx:pt idx="402">0.072787872386986405</cx:pt>
          <cx:pt idx="403">0.088673132514063294</cx:pt>
          <cx:pt idx="404">0.052314811165289403</cx:pt>
          <cx:pt idx="405">0.046800387639846598</cx:pt>
          <cx:pt idx="406">0.0156075153403917</cx:pt>
          <cx:pt idx="407">-0.0039640787349319801</cx:pt>
          <cx:pt idx="408">-0.042554779256332602</cx:pt>
          <cx:pt idx="409">-0.075610582834575696</cx:pt>
          <cx:pt idx="410">-0.0461875151653117</cx:pt>
          <cx:pt idx="411">-0.0180826817106821</cx:pt>
          <cx:pt idx="412">-0.040684215600767203</cx:pt>
          <cx:pt idx="413">-0.055972603325087397</cx:pt>
          <cx:pt idx="414">-0.054027944999435598</cx:pt>
          <cx:pt idx="415">-0.044136249173501202</cx:pt>
          <cx:pt idx="416">-0.037662584648030399</cx:pt>
          <cx:pt idx="417">-0.020421042473320501</cx:pt>
          <cx:pt idx="418">-0.0090326486575137699</cx:pt>
          <cx:pt idx="419">0.000134228778150042</cx:pt>
          <cx:pt idx="420">0.00013975662915260899</cx:pt>
          <cx:pt idx="421">0.00157229033778032</cx:pt>
          <cx:pt idx="422">8.2327811957135302e-05</cx:pt>
          <cx:pt idx="423">0.000443668691175084</cx:pt>
          <cx:pt idx="424">-0.0052576287957702998</cx:pt>
          <cx:pt idx="425">-0.0240116580888441</cx:pt>
          <cx:pt idx="426">-0.038301146685315597</cx:pt>
          <cx:pt idx="427">-0.0490935503907938</cx:pt>
          <cx:pt idx="428">-0.036033941534039202</cx:pt>
          <cx:pt idx="429">0.042058571560227798</cx:pt>
          <cx:pt idx="430">0.158087607709958</cx:pt>
          <cx:pt idx="431">0.183575502057165</cx:pt>
          <cx:pt idx="432">0.14186585040178301</cx:pt>
          <cx:pt idx="433">0.0329632453984222</cx:pt>
          <cx:pt idx="434">-0.053187487343280798</cx:pt>
          <cx:pt idx="435">-0.046337317790940601</cx:pt>
          <cx:pt idx="436">-0.029876515334886201</cx:pt>
          <cx:pt idx="437">-0.020914369501434001</cx:pt>
          <cx:pt idx="438">-0.0223033157323872</cx:pt>
          <cx:pt idx="439">-0.043724149780679497</cx:pt>
          <cx:pt idx="440">-0.042312453710138399</cx:pt>
          <cx:pt idx="441">-0.038421894967875299</cx:pt>
          <cx:pt idx="442">-0.045019911394402298</cx:pt>
          <cx:pt idx="443">-0.038052927233731597</cx:pt>
          <cx:pt idx="444">-0.037128928931684402</cx:pt>
          <cx:pt idx="445">-0.021363090704545899</cx:pt>
          <cx:pt idx="446">-0.0028265624446207499</cx:pt>
          <cx:pt idx="447">-0.0022548739106344699</cx:pt>
          <cx:pt idx="448">0.000295826737452169</cx:pt>
          <cx:pt idx="449">0.00042691889896740402</cx:pt>
          <cx:pt idx="450">0.00075656073539285998</cx:pt>
          <cx:pt idx="451">0.00082597990323590199</cx:pt>
          <cx:pt idx="452">0.00170744002312062</cx:pt>
          <cx:pt idx="453">-0.024514317438813001</cx:pt>
          <cx:pt idx="454">-0.086347942573851894</cx:pt>
          <cx:pt idx="455">-0.11102171539634</cx:pt>
          <cx:pt idx="456">-0.13508378501093599</cx:pt>
          <cx:pt idx="457">-0.057074936412315799</cx:pt>
          <cx:pt idx="458">0.050933276439641399</cx:pt>
          <cx:pt idx="459">0.108567813728916</cx:pt>
          <cx:pt idx="460">0.121333473424486</cx:pt>
          <cx:pt idx="461">0.077244155960904698</cx:pt>
          <cx:pt idx="462">0.0076440453859186602</cx:pt>
          <cx:pt idx="463">0.0092047849701342895</cx:pt>
          <cx:pt idx="464">-0.0155661347917185</cx:pt>
          <cx:pt idx="465">-0.052247093836683398</cx:pt>
          <cx:pt idx="466">-0.054852322648957202</cx:pt>
          <cx:pt idx="467">-0.045778087311403599</cx:pt>
          <cx:pt idx="468">-0.044197488256412801</cx:pt>
          <cx:pt idx="469">-0.058507781621508603</cx:pt>
          <cx:pt idx="470">-0.0590789206137158</cx:pt>
          <cx:pt idx="471">-0.038795627523008198</cx:pt>
          <cx:pt idx="472">-0.040413154004966097</cx:pt>
          <cx:pt idx="473">-0.0293569168668553</cx:pt>
          <cx:pt idx="474">-0.017473745956984001</cx:pt>
          <cx:pt idx="475">-0.00411930798892793</cx:pt>
          <cx:pt idx="476">-0.00014173589538642799</cx:pt>
          <cx:pt idx="477">2.7130437002555602e-05</cx:pt>
          <cx:pt idx="478">-0.00083869273191398898</cx:pt>
          <cx:pt idx="479">-0.00061305827109924395</cx:pt>
          <cx:pt idx="480">-0.00804333461837832</cx:pt>
          <cx:pt idx="481">-0.034468238421545401</cx:pt>
          <cx:pt idx="482">-0.10225418774008101</cx:pt>
          <cx:pt idx="483">-0.16859506530736901</cx:pt>
          <cx:pt idx="484">-0.172512045412367</cx:pt>
          <cx:pt idx="485">-0.14397262757336499</cx:pt>
          <cx:pt idx="486">-0.095077294142010396</cx:pt>
          <cx:pt idx="487">-0.044666706243229402</cx:pt>
          <cx:pt idx="488">0.013059605907367801</cx:pt>
          <cx:pt idx="489">0.046755559334297501</cx:pt>
          <cx:pt idx="490">0.030358251733323099</cx:pt>
          <cx:pt idx="491">0.042421687136057699</cx:pt>
          <cx:pt idx="492">-0.024222130306642602</cx:pt>
          <cx:pt idx="493">-0.067080415124363704</cx:pt>
          <cx:pt idx="494">-0.0186470351793236</cx:pt>
          <cx:pt idx="495">-0.039796063464244101</cx:pt>
          <cx:pt idx="496">-0.028693971642481102</cx:pt>
          <cx:pt idx="497">-0.055623209420439003</cx:pt>
          <cx:pt idx="498">-0.062894129945510704</cx:pt>
          <cx:pt idx="499">-0.042382791156115901</cx:pt>
          <cx:pt idx="500">-0.036257323489423399</cx:pt>
          <cx:pt idx="501">-0.019293265909967799</cx:pt>
          <cx:pt idx="502">-0.0039780961594200002</cx:pt>
          <cx:pt idx="503">-0.00073373600032428403</cx:pt>
          <cx:pt idx="504">-0.00073620840109729602</cx:pt>
          <cx:pt idx="505">0.00049443527263704704</cx:pt>
          <cx:pt idx="506">0.00082026072942404304</cx:pt>
          <cx:pt idx="507">-0.0073570251088768803</cx:pt>
          <cx:pt idx="508">-0.012666701133766599</cx:pt>
          <cx:pt idx="509">-0.0420507521013209</cx:pt>
          <cx:pt idx="510">-0.086802074969693402</cx:pt>
          <cx:pt idx="511">-0.12516007306034399</cx:pt>
          <cx:pt idx="512">-0.14144873237152999</cx:pt>
          <cx:pt idx="513">-0.15275621015263899</cx:pt>
          <cx:pt idx="514">-0.12908803285602999</cx:pt>
          <cx:pt idx="515">-0.0383381545288079</cx:pt>
          <cx:pt idx="516">0.010010631456674799</cx:pt>
          <cx:pt idx="517">0.022080774094845601</cx:pt>
          <cx:pt idx="518">-0.0146532971223846</cx:pt>
          <cx:pt idx="519">-0.024450237092697402</cx:pt>
          <cx:pt idx="520">0.0151736583495198</cx:pt>
          <cx:pt idx="521">0.011890762716201099</cx:pt>
          <cx:pt idx="522">-0.0110997596669866</cx:pt>
          <cx:pt idx="523">-0.026923626863477799</cx:pt>
          <cx:pt idx="524">-0.048430890393400101</cx:pt>
          <cx:pt idx="525">-0.085793832753421104</cx:pt>
          <cx:pt idx="526">-0.060567916876991298</cx:pt>
          <cx:pt idx="527">-0.042752546050225798</cx:pt>
          <cx:pt idx="528">-0.030294674130533002</cx:pt>
          <cx:pt idx="529">-0.0054373207914555199</cx:pt>
          <cx:pt idx="530">0.00154486341807406</cx:pt>
          <cx:pt idx="531">0.00016939038272606799</cx:pt>
          <cx:pt idx="532">-0.00055593096184780404</cx:pt>
          <cx:pt idx="533">0.00032409406410855199</cx:pt>
          <cx:pt idx="534">0.00094709266109408601</cx:pt>
          <cx:pt idx="535">0.00114195346621644</cx:pt>
          <cx:pt idx="536">0.0097523455982482</cx:pt>
          <cx:pt idx="537">-0.029949887047736899</cx:pt>
          <cx:pt idx="538">-0.039160447104311297</cx:pt>
          <cx:pt idx="539">-0.0205645459635906</cx:pt>
          <cx:pt idx="540">-0.058649449865683601</cx:pt>
          <cx:pt idx="541">-0.096716473740889805</cx:pt>
          <cx:pt idx="542">-0.104683534013082</cx:pt>
          <cx:pt idx="543">-0.082301790178904696</cx:pt>
          <cx:pt idx="544">-0.097821201798902704</cx:pt>
          <cx:pt idx="545">-0.069000561928833207</cx:pt>
          <cx:pt idx="546">-0.0250139213272828</cx:pt>
          <cx:pt idx="547">0.0060886215893192399</cx:pt>
          <cx:pt idx="548">0.052382563715294303</cx:pt>
          <cx:pt idx="549">0.023224025979075101</cx:pt>
          <cx:pt idx="550">0.014102141302241401</cx:pt>
          <cx:pt idx="551">-0.013010724263598001</cx:pt>
          <cx:pt idx="552">-0.092129537127539504</cx:pt>
          <cx:pt idx="553">-0.085753506635541807</cx:pt>
          <cx:pt idx="554">-0.049651139937799502</cx:pt>
          <cx:pt idx="555">-0.037473211944269197</cx:pt>
          <cx:pt idx="556">-0.020797552558022299</cx:pt>
          <cx:pt idx="557">-0.0029673129542332</cx:pt>
          <cx:pt idx="558">-0.00042602687187309101</cx:pt>
          <cx:pt idx="559">-0.00066841053797573604</cx:pt>
          <cx:pt idx="560">-7.1180339705482405e-05</cx:pt>
          <cx:pt idx="561">-0.00107689707972315</cx:pt>
          <cx:pt idx="562">0.0029301739107196099</cx:pt>
          <cx:pt idx="563">0.0084787760168075592</cx:pt>
          <cx:pt idx="564">0.032038319725274898</cx:pt>
          <cx:pt idx="565">0.0058147261287919303</cx:pt>
          <cx:pt idx="566">0.035458460704921098</cx:pt>
          <cx:pt idx="567">0.032237990881820201</cx:pt>
          <cx:pt idx="568">0.0463692801794824</cx:pt>
          <cx:pt idx="569">0.0083601176865438203</cx:pt>
          <cx:pt idx="570">-0.042447098379605697</cx:pt>
          <cx:pt idx="571">-0.061307014985648403</cx:pt>
          <cx:pt idx="572">-0.15806943642257801</cx:pt>
          <cx:pt idx="573">-0.096636264185801901</cx:pt>
          <cx:pt idx="574">-0.069295484869449697</cx:pt>
          <cx:pt idx="575">0.0011972733707673201</cx:pt>
          <cx:pt idx="576">-0.021814630194968199</cx:pt>
          <cx:pt idx="577">-0.0013331630413429699</cx:pt>
          <cx:pt idx="578">0.0258341515328404</cx:pt>
          <cx:pt idx="579">0.021948121935845701</cx:pt>
          <cx:pt idx="580">-0.046600961864538597</cx:pt>
          <cx:pt idx="581">-0.066769993565571895</cx:pt>
          <cx:pt idx="582">-0.036090799768002203</cx:pt>
          <cx:pt idx="583">-0.029366403480605201</cx:pt>
          <cx:pt idx="584">-0.019690799609470799</cx:pt>
          <cx:pt idx="585">-0.0073140480302368903</cx:pt>
          <cx:pt idx="586">-0.00062444704288182698</cx:pt>
          <cx:pt idx="587">-0.00033073674667399199</cx:pt>
          <cx:pt idx="588">0.00044228478871098301</cx:pt>
          <cx:pt idx="589">-0.00029679591243929001</cx:pt>
          <cx:pt idx="590">0.0042972426768904896</cx:pt>
          <cx:pt idx="591">0.0056350240366166296</cx:pt>
          <cx:pt idx="592">0.025462676230389399</cx:pt>
          <cx:pt idx="593">0.045283313119787401</cx:pt>
          <cx:pt idx="594">0.0560059300904635</cx:pt>
          <cx:pt idx="595">0.10740151220786801</cx:pt>
          <cx:pt idx="596">0.097554676794891604</cx:pt>
          <cx:pt idx="597">0.058789890204464901</cx:pt>
          <cx:pt idx="598">0.027287669163586801</cx:pt>
          <cx:pt idx="599">-0.035473474517919601</cx:pt>
          <cx:pt idx="600">-0.082588967722005996</cx:pt>
          <cx:pt idx="601">-0.129349617885191</cx:pt>
          <cx:pt idx="602">-0.074990604702823593</cx:pt>
          <cx:pt idx="603">0.0087467791124855292</cx:pt>
          <cx:pt idx="604">0.0033469804817206701</cx:pt>
          <cx:pt idx="605">0.025048464742158601</cx:pt>
          <cx:pt idx="606">0.0093037801610034096</cx:pt>
          <cx:pt idx="607">-0.034006826036400102</cx:pt>
          <cx:pt idx="608">-0.032461991319328698</cx:pt>
          <cx:pt idx="609">-0.0395625432828733</cx:pt>
          <cx:pt idx="610">-0.038302142829705101</cx:pt>
          <cx:pt idx="611">-0.018815111991002598</cx:pt>
          <cx:pt idx="612">-0.0081252377633881708</cx:pt>
          <cx:pt idx="613">-0.0039442744166931004</cx:pt>
          <cx:pt idx="614">-0.00163540762021635</cx:pt>
          <cx:pt idx="615">-0.000304133828724428</cx:pt>
          <cx:pt idx="616">-0.00042646309630358698</cx:pt>
          <cx:pt idx="617">0.00020575052885204301</cx:pt>
          <cx:pt idx="618">-0.000791563131001483</cx:pt>
          <cx:pt idx="619">0.0028902910585873998</cx:pt>
          <cx:pt idx="620">0.0152078923866727</cx:pt>
          <cx:pt idx="621">0.039347218505496502</cx:pt>
          <cx:pt idx="622">0.047098137322506201</cx:pt>
          <cx:pt idx="623">0.087212426992411898</cx:pt>
          <cx:pt idx="624">0.102144321464867</cx:pt>
          <cx:pt idx="625">0.074545556430281296</cx:pt>
          <cx:pt idx="626">0.0535601646278843</cx:pt>
          <cx:pt idx="627">0.021164640679810699</cx:pt>
          <cx:pt idx="628">-0.017697148208988801</cx:pt>
          <cx:pt idx="629">-0.027783968831499299</cx:pt>
          <cx:pt idx="630">-0.037867672290865698</cx:pt>
          <cx:pt idx="631">0.0082708602135933007</cx:pt>
          <cx:pt idx="632">-0.015835987748580999</cx:pt>
          <cx:pt idx="633">0.012830657705944701</cx:pt>
          <cx:pt idx="634">-0.0119281749608277</cx:pt>
          <cx:pt idx="635">-0.046591640592400299</cx:pt>
          <cx:pt idx="636">-0.0386840364236044</cx:pt>
          <cx:pt idx="637">-0.044642888750649097</cx:pt>
          <cx:pt idx="638">-0.035661232794089101</cx:pt>
          <cx:pt idx="639">-0.0141158503719921</cx:pt>
          <cx:pt idx="640">-0.0054871939330499797</cx:pt>
          <cx:pt idx="641">-0.0017711774270193501</cx:pt>
          <cx:pt idx="642">-0.00063375490821194699</cx:pt>
          <cx:pt idx="643">-0.00034009870740387099</cx:pt>
          <cx:pt idx="644">-0.00021389430851150899</cx:pt>
          <cx:pt idx="645">4.1591326945314797e-05</cx:pt>
          <cx:pt idx="646">0.00025084799827637102</cx:pt>
          <cx:pt idx="647">0.0016421214090734299</cx:pt>
          <cx:pt idx="648">0.0122042091248621</cx:pt>
          <cx:pt idx="649">0.024895798181838302</cx:pt>
          <cx:pt idx="650">0.038608630081863098</cx:pt>
          <cx:pt idx="651">0.047439044796771503</cx:pt>
          <cx:pt idx="652">0.084684072349523506</cx:pt>
          <cx:pt idx="653">0.086683735778288806</cx:pt>
          <cx:pt idx="654">0.060470008629981399</cx:pt>
          <cx:pt idx="655">0.048757083384934799</cx:pt>
          <cx:pt idx="656">0.0066662851095276102</cx:pt>
          <cx:pt idx="657">0.00077012152265380795</cx:pt>
          <cx:pt idx="658">-0.0105210707466665</cx:pt>
          <cx:pt idx="659">-0.0141200131024547</cx:pt>
          <cx:pt idx="660">-0.035345677220552901</cx:pt>
          <cx:pt idx="661">0.0045280793900591299</cx:pt>
          <cx:pt idx="662">-0.022055635773548798</cx:pt>
          <cx:pt idx="663">-0.033960524028500902</cx:pt>
          <cx:pt idx="664">-0.017629110436748401</cx:pt>
          <cx:pt idx="665">-0.030068022167491201</cx:pt>
          <cx:pt idx="666">-0.0144265594909093</cx:pt>
          <cx:pt idx="667">-0.0079704001080127696</cx:pt>
          <cx:pt idx="668">-0.0028194824991646999</cx:pt>
          <cx:pt idx="669">-0.00043597572364224298</cx:pt>
          <cx:pt idx="670">0.00054978389906419503</cx:pt>
          <cx:pt idx="671">-0.00032928989771853902</cx:pt>
          <cx:pt idx="672">0.00039923289333766802</cx:pt>
          <cx:pt idx="673">-0.00086800460696566503</cx:pt>
          <cx:pt idx="674">0.00199703700453862</cx:pt>
          <cx:pt idx="675">0.0070589151818934498</cx:pt>
          <cx:pt idx="676">0.018200421250323898</cx:pt>
          <cx:pt idx="677">0.025751535411116799</cx:pt>
          <cx:pt idx="678">0.023996305927282101</cx:pt>
          <cx:pt idx="679">0.0290481980793907</cx:pt>
          <cx:pt idx="680">0.049601801508446501</cx:pt>
          <cx:pt idx="681">0.033769678967585599</cx:pt>
          <cx:pt idx="682">0.016223765026154701</cx:pt>
          <cx:pt idx="683">-0.021376327100002899</cx:pt>
          <cx:pt idx="684">-0.0289581294325112</cx:pt>
          <cx:pt idx="685">-0.036094961576275897</cx:pt>
          <cx:pt idx="686">-0.043918924482401298</cx:pt>
          <cx:pt idx="687">-0.046351682988526897</cx:pt>
          <cx:pt idx="688">-0.0511402312863476</cx:pt>
          <cx:pt idx="689">-0.028694612596593901</cx:pt>
          <cx:pt idx="690">-0.047137747951506499</cx:pt>
          <cx:pt idx="691">-0.0324312605566646</cx:pt>
          <cx:pt idx="692">-0.0089607989786334493</cx:pt>
          <cx:pt idx="693">-0.0062415833491098402</cx:pt>
          <cx:pt idx="694">0.004981380299156</cx:pt>
          <cx:pt idx="695">0.0070563480129216599</cx:pt>
          <cx:pt idx="696">-0.0015617341953509799</cx:pt>
          <cx:pt idx="697">-0.0020525552701607</cx:pt>
          <cx:pt idx="698">-0.00041321193219599002</cx:pt>
          <cx:pt idx="699">0.000287989328700029</cx:pt>
          <cx:pt idx="700">6.1933148594082695e-05</cx:pt>
          <cx:pt idx="701">-0.00024032037136705099</cx:pt>
          <cx:pt idx="702">7.7199735873698298e-05</cx:pt>
          <cx:pt idx="703">0.0010547196002407399</cx:pt>
          <cx:pt idx="704">0.0058480349189613404</cx:pt>
          <cx:pt idx="705">0.018299042631521899</cx:pt>
          <cx:pt idx="706">0.0038554009409723401</cx:pt>
          <cx:pt idx="707">0.016338357041841899</cx:pt>
          <cx:pt idx="708">0.029148296047162198</cx:pt>
          <cx:pt idx="709">0.0019955486330443398</cx:pt>
          <cx:pt idx="710">-0.0289263988666731</cx:pt>
          <cx:pt idx="711">-0.020459979227719902</cx:pt>
          <cx:pt idx="712">-0.0063930967030058896</cx:pt>
          <cx:pt idx="713">0.013844968111836701</cx:pt>
          <cx:pt idx="714">0.019875442862817599</cx:pt>
          <cx:pt idx="715">0.021272149085716199</cx:pt>
          <cx:pt idx="716">0.030311980741664898</cx:pt>
          <cx:pt idx="717">0.0026632496998709502</cx:pt>
          <cx:pt idx="718">-0.0190852149234833</cx:pt>
          <cx:pt idx="719">0.0079709292296121208</cx:pt>
          <cx:pt idx="720">0.0086222603903317093</cx:pt>
          <cx:pt idx="721">0.00500499141269585</cx:pt>
          <cx:pt idx="722">0.0086278487500270895</cx:pt>
          <cx:pt idx="723">0.0027573516112566398</cx:pt>
          <cx:pt idx="724">0.00054564684834731698</cx:pt>
          <cx:pt idx="725">-0.00016359017128684999</cx:pt>
          <cx:pt idx="726">-0.00066516735007953799</cx:pt>
          <cx:pt idx="727">7.2196028443104396e-05</cx:pt>
          <cx:pt idx="728">0.00022446267405705299</cx:pt>
          <cx:pt idx="729">-0.00019794163566190501</cx:pt>
          <cx:pt idx="730">-1.64224649774688e-05</cx:pt>
          <cx:pt idx="731">0.00043841178475633298</cx:pt>
          <cx:pt idx="732">0.00049824558413696896</cx:pt>
          <cx:pt idx="733">0.0091525985583332803</cx:pt>
          <cx:pt idx="734">0.011763945424825799</cx:pt>
          <cx:pt idx="735">0.0135544197201658</cx:pt>
          <cx:pt idx="736">0.016067610845160001</cx:pt>
          <cx:pt idx="737">0.023502475117237</cx:pt>
          <cx:pt idx="738">0.026814796152778399</cx:pt>
          <cx:pt idx="739">0.0316338353994573</cx:pt>
          <cx:pt idx="740">0.043328491117447201</cx:pt>
          <cx:pt idx="741">0.047355787577094001</cx:pt>
          <cx:pt idx="742">0.048950247514495997</cx:pt>
          <cx:pt idx="743">0.038079429752843903</cx:pt>
          <cx:pt idx="744">0.043856554207953098</cx:pt>
          <cx:pt idx="745">0.0379814499027726</cx:pt>
          <cx:pt idx="746">0.0237956075286524</cx:pt>
          <cx:pt idx="747">0.018477526462548799</cx:pt>
          <cx:pt idx="748">0.011857728481567799</cx:pt>
          <cx:pt idx="749">0.00623103727394994</cx:pt>
          <cx:pt idx="750">0.00109229167613603</cx:pt>
          <cx:pt idx="751">-0.00073335669647566003</cx:pt>
          <cx:pt idx="752">0.00023800726380692001</cx:pt>
          <cx:pt idx="753">0.000192385332365211</cx:pt>
          <cx:pt idx="754">0.000561778717406825</cx:pt>
          <cx:pt idx="755">0.00088099531646760904</cx:pt>
          <cx:pt idx="756">0.000540537906390007</cx:pt>
          <cx:pt idx="757">-0.00056512868134750503</cx:pt>
          <cx:pt idx="758">0.00021337958789260101</cx:pt>
          <cx:pt idx="759">-0.00038101146007871102</cx:pt>
          <cx:pt idx="760">7.4159404248392199e-05</cx:pt>
          <cx:pt idx="761">0.00018389522104253399</cx:pt>
          <cx:pt idx="762">0.00057781239932660296</cx:pt>
          <cx:pt idx="763">0.000103954469435627</cx:pt>
          <cx:pt idx="764">0.00031568164500227398</cx:pt>
          <cx:pt idx="765">0.00085580904380747904</cx:pt>
          <cx:pt idx="766">0.00066578412072146201</cx:pt>
          <cx:pt idx="767">0.0034415063605089499</cx:pt>
          <cx:pt idx="768">0.0043409765077215903</cx:pt>
          <cx:pt idx="769">0.0034046807962345802</cx:pt>
          <cx:pt idx="770">0.0083019975851699197</cx:pt>
          <cx:pt idx="771">0.0051429271835687802</cx:pt>
          <cx:pt idx="772">0.0027162911221922498</cx:pt>
          <cx:pt idx="773">0.0046055950579702003</cx:pt>
          <cx:pt idx="774">0.0091493670046390793</cx:pt>
          <cx:pt idx="775">0.0016389186501949099</cx:pt>
          <cx:pt idx="776">0.00090415959019903003</cx:pt>
          <cx:pt idx="777">0.00053675791578728196</cx:pt>
          <cx:pt idx="778">0.00065200825453406498</cx:pt>
          <cx:pt idx="779">-8.2870883626444893e-05</cx:pt>
          <cx:pt idx="780">0.00020604470919671799</cx:pt>
          <cx:pt idx="781">0.0015170904544335</cx:pt>
          <cx:pt idx="782">7.5103042055489505e-05</cx:pt>
          <cx:pt idx="783">0.00051069063498534702</cx:pt>
        </cx:lvl>
      </cx:numDim>
    </cx:data>
    <cx:data id="198">
      <cx:numDim type="val">
        <cx:f>'001_WA_F - 副本'!$GQ$1:$GQ$784</cx:f>
        <cx:lvl ptCount="784" formatCode="G/通用格式">
          <cx:pt idx="0">0.000177084484197687</cx:pt>
          <cx:pt idx="1">0.0011102654672018901</cx:pt>
          <cx:pt idx="2">-0.00061764092461925098</cx:pt>
          <cx:pt idx="3">1.24363611710627e-05</cx:pt>
          <cx:pt idx="4">0.00058468429531690301</cx:pt>
          <cx:pt idx="5">-0.00065897254850241695</cx:pt>
          <cx:pt idx="6">1.8354172669199601e-05</cx:pt>
          <cx:pt idx="7">0.00060712938328772901</cx:pt>
          <cx:pt idx="8">0.00053799571990861697</cx:pt>
          <cx:pt idx="9">-0.00013586041232782701</cx:pt>
          <cx:pt idx="10">0.00026612117423830301</cx:pt>
          <cx:pt idx="11">-0.00025788798229355698</cx:pt>
          <cx:pt idx="12">0.00043189555843901</cx:pt>
          <cx:pt idx="13">0.00024194266492166301</cx:pt>
          <cx:pt idx="14">0.00033594576453356399</cx:pt>
          <cx:pt idx="15">-5.6066928517818603e-05</cx:pt>
          <cx:pt idx="16">0.00031761968403187698</cx:pt>
          <cx:pt idx="17">0.00026281111590667402</cx:pt>
          <cx:pt idx="18">-0.00041658826241635998</cx:pt>
          <cx:pt idx="19">-0.00034483410203236902</cx:pt>
          <cx:pt idx="20">0.000183225001343703</cx:pt>
          <cx:pt idx="21">-0.00026913338534344299</cx:pt>
          <cx:pt idx="22">-0.000339203378086844</cx:pt>
          <cx:pt idx="23">-0.00029597182903542399</cx:pt>
          <cx:pt idx="24">0.000303758275836089</cx:pt>
          <cx:pt idx="25">0.00076005031271184499</cx:pt>
          <cx:pt idx="26">0.000108953382368893</cx:pt>
          <cx:pt idx="27">9.3013759981404006e-05</cx:pt>
          <cx:pt idx="28">-0.00024810416693987102</cx:pt>
          <cx:pt idx="29">0.00066837765206763399</cx:pt>
          <cx:pt idx="30">-0.00033114394809143999</cx:pt>
          <cx:pt idx="31">-0.000209598226868331</cx:pt>
          <cx:pt idx="32">1.2301699839557801e-06</cx:pt>
          <cx:pt idx="33">0.00026144605715834298</cx:pt>
          <cx:pt idx="34">0.0011343961341964801</cx:pt>
          <cx:pt idx="35">0.00040756085134781999</cx:pt>
          <cx:pt idx="36">0.000118041382554043</cx:pt>
          <cx:pt idx="37">-0.00028187361339550499</cx:pt>
          <cx:pt idx="38">-0.000363832130715152</cx:pt>
          <cx:pt idx="39">-0.00061339032824851204</cx:pt>
          <cx:pt idx="40">0.00063038340752274405</cx:pt>
          <cx:pt idx="41">0.00095298772100798701</cx:pt>
          <cx:pt idx="42">-0.00071184254273994204</cx:pt>
          <cx:pt idx="43">0.00071266699672645803</cx:pt>
          <cx:pt idx="44">0.0034189492548197401</cx:pt>
          <cx:pt idx="45">0.00072636189566670098</cx:pt>
          <cx:pt idx="46">-0.00029776981001455898</cx:pt>
          <cx:pt idx="47">0.00074360361981606904</cx:pt>
          <cx:pt idx="48">-0.000181259900092195</cx:pt>
          <cx:pt idx="49">-0.00035685463499190702</cx:pt>
          <cx:pt idx="50">-3.3462061984547797e-05</cx:pt>
          <cx:pt idx="51">0.00046261824886877599</cx:pt>
          <cx:pt idx="52">0.000239432080375399</cx:pt>
          <cx:pt idx="53">0.00021599901853102001</cx:pt>
          <cx:pt idx="54">0.00041377710088595399</cx:pt>
          <cx:pt idx="55">-0.00018399178547121701</cx:pt>
          <cx:pt idx="56">0.000188017049138301</cx:pt>
          <cx:pt idx="57">-1.5177636207503499e-05</cx:pt>
          <cx:pt idx="58">-0.00031655445331743402</cx:pt>
          <cx:pt idx="59">0.00068326522739605301</cx:pt>
          <cx:pt idx="60">0.00054022497359597105</cx:pt>
          <cx:pt idx="61">-0.00066952378366048003</cx:pt>
          <cx:pt idx="62">1.7223937250521501e-05</cx:pt>
          <cx:pt idx="63">-0.0010451978481101</cx:pt>
          <cx:pt idx="64">-0.0022098752025640801</cx:pt>
          <cx:pt idx="65">-0.0062312199873953101</cx:pt>
          <cx:pt idx="66">-0.0041269169785403802</cx:pt>
          <cx:pt idx="67">-0.00649280981704851</cx:pt>
          <cx:pt idx="68">-0.0052985334970499804</cx:pt>
          <cx:pt idx="69">-0.0090176792232970204</cx:pt>
          <cx:pt idx="70">-0.015938319377501901</cx:pt>
          <cx:pt idx="71">-0.017609109119759801</cx:pt>
          <cx:pt idx="72">-0.022869244226192399</cx:pt>
          <cx:pt idx="73">-0.0291583208596525</cx:pt>
          <cx:pt idx="74">-0.019056800171721899</cx:pt>
          <cx:pt idx="75">-0.0108378896916645</cx:pt>
          <cx:pt idx="76">-0.0106510425134236</cx:pt>
          <cx:pt idx="77">-0.0072311092351608703</cx:pt>
          <cx:pt idx="78">-0.0040655709571644997</cx:pt>
          <cx:pt idx="79">-0.0021033665608799598</cx:pt>
          <cx:pt idx="80">-0.00050952879815171397</cx:pt>
          <cx:pt idx="81">-0.00079723815190689399</cx:pt>
          <cx:pt idx="82">0.000789221106228189</cx:pt>
          <cx:pt idx="83">0.00030350991955102</cx:pt>
          <cx:pt idx="84">0.00033448570655483702</cx:pt>
          <cx:pt idx="85">-0.00074332451025516002</cx:pt>
          <cx:pt idx="86">-0.00046045048421069698</cx:pt>
          <cx:pt idx="87">0.0011144770633672301</cx:pt>
          <cx:pt idx="88">5.5621281324209501e-05</cx:pt>
          <cx:pt idx="89">-0.00025359599605732301</cx:pt>
          <cx:pt idx="90">-0.0026662518947247198</cx:pt>
          <cx:pt idx="91">-0.0065347709203882999</cx:pt>
          <cx:pt idx="92">-0.0079198645706117406</cx:pt>
          <cx:pt idx="93">-0.0081858706434819392</cx:pt>
          <cx:pt idx="94">-0.0032472111585869598</cx:pt>
          <cx:pt idx="95">0.0059606844910856296</cx:pt>
          <cx:pt idx="96">0.0059315281484531796</cx:pt>
          <cx:pt idx="97">0.0072528611500626101</cx:pt>
          <cx:pt idx="98">-0.0033399071367268699</cx:pt>
          <cx:pt idx="99">-0.0305561757908011</cx:pt>
          <cx:pt idx="100">-0.023408457015900101</cx:pt>
          <cx:pt idx="101">-0.0080070587856222401</cx:pt>
          <cx:pt idx="102">-0.034680206470470099</cx:pt>
          <cx:pt idx="103">-0.019501738907341699</cx:pt>
          <cx:pt idx="104">-0.0098996422594731896</cx:pt>
          <cx:pt idx="105">-0.025697588332685602</cx:pt>
          <cx:pt idx="106">-0.025815561580305998</cx:pt>
          <cx:pt idx="107">-0.014233596141223799</cx:pt>
          <cx:pt idx="108">-0.0057041663298596701</cx:pt>
          <cx:pt idx="109">0.00142856841074985</cx:pt>
          <cx:pt idx="110">0.000285593372143484</cx:pt>
          <cx:pt idx="111">0.00071848238122830695</cx:pt>
          <cx:pt idx="112">-0.000151819866210252</cx:pt>
          <cx:pt idx="113">-0.00049689088942730995</cx:pt>
          <cx:pt idx="114">-0.00074528202857508598</cx:pt>
          <cx:pt idx="115">0.000474326063301006</cx:pt>
          <cx:pt idx="116">-0.000266681803682077</cx:pt>
          <cx:pt idx="117">-0.0020192461447850699</cx:pt>
          <cx:pt idx="118">-0.0022816297878731902</cx:pt>
          <cx:pt idx="119">0.0057754942562892502</cx:pt>
          <cx:pt idx="120">0.0083558206833958797</cx:pt>
          <cx:pt idx="121">0.023605564906964902</cx:pt>
          <cx:pt idx="122">0.021394818286607099</cx:pt>
          <cx:pt idx="123">0.044024428201015597</cx:pt>
          <cx:pt idx="124">0.030824986247278301</cx:pt>
          <cx:pt idx="125">0.029121190878483701</cx:pt>
          <cx:pt idx="126">0.0074884037315948301</cx:pt>
          <cx:pt idx="127">0.0018110952444416</cx:pt>
          <cx:pt idx="128">-0.033367996768846497</cx:pt>
          <cx:pt idx="129">-0.010131543448679401</cx:pt>
          <cx:pt idx="130">-0.013937914300828099</cx:pt>
          <cx:pt idx="131">-0.034636703105759697</cx:pt>
          <cx:pt idx="132">-0.031823177931361399</cx:pt>
          <cx:pt idx="133">-0.036682963951838198</cx:pt>
          <cx:pt idx="134">-0.038763566226942103</cx:pt>
          <cx:pt idx="135">-0.0295412428180605</cx:pt>
          <cx:pt idx="136">-0.010066040480129899</cx:pt>
          <cx:pt idx="137">0.00061816272379566501</cx:pt>
          <cx:pt idx="138">0.0031734544654942799</cx:pt>
          <cx:pt idx="139">0.00055187142093827404</cx:pt>
          <cx:pt idx="140">0.00065083054711005098</cx:pt>
          <cx:pt idx="141">-0.00034368671444533699</cx:pt>
          <cx:pt idx="142">0.00059547221328543802</cx:pt>
          <cx:pt idx="143">-8.6495323964178703e-05</cx:pt>
          <cx:pt idx="144">0.0036173344378420702</cx:pt>
          <cx:pt idx="145">0.0042068289782442097</cx:pt>
          <cx:pt idx="146">0.012541902671463699</cx:pt>
          <cx:pt idx="147">0.0090522595618789097</cx:pt>
          <cx:pt idx="148">0.0013162745101025399</cx:pt>
          <cx:pt idx="149">0.0121402814893877</cx:pt>
          <cx:pt idx="150">0.018177118539021899</cx:pt>
          <cx:pt idx="151">0.022821749692035102</cx:pt>
          <cx:pt idx="152">0.0278396658345232</cx:pt>
          <cx:pt idx="153">0.060800453800328599</cx:pt>
          <cx:pt idx="154">0.085168824302218199</cx:pt>
          <cx:pt idx="155">0.064590072458266007</cx:pt>
          <cx:pt idx="156">-0.038177800063832097</cx:pt>
          <cx:pt idx="157">-0.0648706867768339</cx:pt>
          <cx:pt idx="158">-0.020180264061706098</cx:pt>
          <cx:pt idx="159">-0.053721472846988999</cx:pt>
          <cx:pt idx="160">-0.039557377031047503</cx:pt>
          <cx:pt idx="161">-0.017992867154183901</cx:pt>
          <cx:pt idx="162">-0.017754764585992899</cx:pt>
          <cx:pt idx="163">-0.0241424789014241</cx:pt>
          <cx:pt idx="164">-0.010346653439128399</cx:pt>
          <cx:pt idx="165">-0.0017415064332730701</cx:pt>
          <cx:pt idx="166">-0.00065102707876189402</cx:pt>
          <cx:pt idx="167">-0.00045053505631049599</cx:pt>
          <cx:pt idx="168">-7.3135691802469501e-05</cx:pt>
          <cx:pt idx="169">-0.00053602499244495105</cx:pt>
          <cx:pt idx="170">0.00067928953463967901</cx:pt>
          <cx:pt idx="171">0.0044176161174741702</cx:pt>
          <cx:pt idx="172">0.0091417145473331601</cx:pt>
          <cx:pt idx="173">0.014544668011450299</cx:pt>
          <cx:pt idx="174">0.0082414466184370806</cx:pt>
          <cx:pt idx="175">-0.0189004994329568</cx:pt>
          <cx:pt idx="176">-0.0079880346387172594</cx:pt>
          <cx:pt idx="177">-0.031605358047239102</cx:pt>
          <cx:pt idx="178">-0.022740315631099</cx:pt>
          <cx:pt idx="179">-0.0113918600293946</cx:pt>
          <cx:pt idx="180">-0.027403975935476801</cx:pt>
          <cx:pt idx="181">0.068671061470501199</cx:pt>
          <cx:pt idx="182">0.047619425271589702</cx:pt>
          <cx:pt idx="183">-0.0098654478817098192</cx:pt>
          <cx:pt idx="184">-0.039267268625826898</cx:pt>
          <cx:pt idx="185">-0.076895854135675401</cx:pt>
          <cx:pt idx="186">-0.023812946953594101</cx:pt>
          <cx:pt idx="187">-0.047794787278696502</cx:pt>
          <cx:pt idx="188">-0.016515368442939798</cx:pt>
          <cx:pt idx="189">0.053255726845306599</cx:pt>
          <cx:pt idx="190">0.027236030925161799</cx:pt>
          <cx:pt idx="191">-0.0034489839455516401</cx:pt>
          <cx:pt idx="192">-0.0182170806748259</cx:pt>
          <cx:pt idx="193">-0.0127683025105479</cx:pt>
          <cx:pt idx="194">-0.0041326756818395403</cx:pt>
          <cx:pt idx="195">-0.0011597949273343699</cx:pt>
          <cx:pt idx="196">-0.00024560278841396902</cx:pt>
          <cx:pt idx="197">0.00073965085011508803</cx:pt>
          <cx:pt idx="198">0.0054640099189040801</cx:pt>
          <cx:pt idx="199">0.0085862264309308593</cx:pt>
          <cx:pt idx="200">0.0069609219641034899</cx:pt>
          <cx:pt idx="201">0.0043644912638472104</cx:pt>
          <cx:pt idx="202">-0.00084435810799536701</cx:pt>
          <cx:pt idx="203">-0.00341392751703245</cx:pt>
          <cx:pt idx="204">-0.00297617294627423</cx:pt>
          <cx:pt idx="205">-0.014175420622533101</cx:pt>
          <cx:pt idx="206">-0.016974808342500401</cx:pt>
          <cx:pt idx="207">-0.018471931005057701</cx:pt>
          <cx:pt idx="208">-0.0030055492658657701</cx:pt>
          <cx:pt idx="209">0.019783392506350601</cx:pt>
          <cx:pt idx="210">-0.0075974388458765803</cx:pt>
          <cx:pt idx="211">-0.035744362284106997</cx:pt>
          <cx:pt idx="212">-0.0163028190346419</cx:pt>
          <cx:pt idx="213">-4.6515572154418202e-05</cx:pt>
          <cx:pt idx="214">0.012113348986072201</cx:pt>
          <cx:pt idx="215">0.027442335369895501</cx:pt>
          <cx:pt idx="216">-0.0111542898957145</cx:pt>
          <cx:pt idx="217">-0.0092736238228371404</cx:pt>
          <cx:pt idx="218">0.0204426812470348</cx:pt>
          <cx:pt idx="219">0.017043774136495798</cx:pt>
          <cx:pt idx="220">-0.015992570841384599</cx:pt>
          <cx:pt idx="221">-0.0112109445466769</cx:pt>
          <cx:pt idx="222">-0.0091754046418512699</cx:pt>
          <cx:pt idx="223">-0.00043455712891520497</cx:pt>
          <cx:pt idx="224">0.0012892448469933599</cx:pt>
          <cx:pt idx="225">0.0018470243659209501</cx:pt>
          <cx:pt idx="226">0.0026307671081838898</cx:pt>
          <cx:pt idx="227">0.0030834330158027701</cx:pt>
          <cx:pt idx="228">-0.0024242297083059902</cx:pt>
          <cx:pt idx="229">-0.010941824371313</cx:pt>
          <cx:pt idx="230">-0.0028634482695088699</cx:pt>
          <cx:pt idx="231">-0.0098035688396684896</cx:pt>
          <cx:pt idx="232">-0.0033234759910975701</cx:pt>
          <cx:pt idx="233">-0.0066816708582833799</cx:pt>
          <cx:pt idx="234">0.0055566157196211604</cx:pt>
          <cx:pt idx="235">-0.024250813559958</cx:pt>
          <cx:pt idx="236">0.0130821518453655</cx:pt>
          <cx:pt idx="237">0.011451609468756001</cx:pt>
          <cx:pt idx="238">0.034442608840139097</cx:pt>
          <cx:pt idx="239">0.069075442801245501</cx:pt>
          <cx:pt idx="240">0.117740073429613</cx:pt>
          <cx:pt idx="241">0.077280805554877999</cx:pt>
          <cx:pt idx="242">0.073071887474207897</cx:pt>
          <cx:pt idx="243">0.067187431292507704</cx:pt>
          <cx:pt idx="244">0.027436484047468599</cx:pt>
          <cx:pt idx="245">-0.0115433160353632</cx:pt>
          <cx:pt idx="246">0.0135018696288924</cx:pt>
          <cx:pt idx="247">0.0058270444451842896</cx:pt>
          <cx:pt idx="248">-0.024542801785225301</cx:pt>
          <cx:pt idx="249">-0.017058752665482201</cx:pt>
          <cx:pt idx="250">-0.00599446607729953</cx:pt>
          <cx:pt idx="251">0.00021234368297408599</cx:pt>
          <cx:pt idx="252">-0.00060709993416868495</cx:pt>
          <cx:pt idx="253">0.0010429095836799701</cx:pt>
          <cx:pt idx="254">0.0027273952675265201</cx:pt>
          <cx:pt idx="255">0.0031863116890220402</cx:pt>
          <cx:pt idx="256">-0.00309800947731624</cx:pt>
          <cx:pt idx="257">-0.015076377124611001</cx:pt>
          <cx:pt idx="258">-0.014642590058932099</cx:pt>
          <cx:pt idx="259">-0.013105492899466701</cx:pt>
          <cx:pt idx="260">-0.018000821074948999</cx:pt>
          <cx:pt idx="261">-0.028813599007825</cx:pt>
          <cx:pt idx="262">0.0082400311960060604</cx:pt>
          <cx:pt idx="263">-0.0148515679284007</cx:pt>
          <cx:pt idx="264">-0.0082769899583538305</cx:pt>
          <cx:pt idx="265">0.018790947100794202</cx:pt>
          <cx:pt idx="266">0.042755109630621402</cx:pt>
          <cx:pt idx="267">0.062086392861933702</cx:pt>
          <cx:pt idx="268">0.11244794434968999</cx:pt>
          <cx:pt idx="269">0.086930934852294306</cx:pt>
          <cx:pt idx="270">0.043283253899665003</cx:pt>
          <cx:pt idx="271">0.081877112300847293</cx:pt>
          <cx:pt idx="272">0.081502303779676197</cx:pt>
          <cx:pt idx="273">0.016182525057332</cx:pt>
          <cx:pt idx="274">0.021103538151789801</cx:pt>
          <cx:pt idx="275">0.0141958400773228</cx:pt>
          <cx:pt idx="276">-0.00061008004299730595</cx:pt>
          <cx:pt idx="277">-0.00363026599743098</cx:pt>
          <cx:pt idx="278">-0.00511625900463877</cx:pt>
          <cx:pt idx="279">0.00079716201550989005</cx:pt>
          <cx:pt idx="280">6.0527826407290502e-06</cx:pt>
          <cx:pt idx="281">0.00072599589110834998</cx:pt>
          <cx:pt idx="282">0.0068422177012678002</cx:pt>
          <cx:pt idx="283">0.0095905201792826997</cx:pt>
          <cx:pt idx="284">-0.0105481954111527</cx:pt>
          <cx:pt idx="285">-0.0222494988861851</cx:pt>
          <cx:pt idx="286">-0.016541819915827701</cx:pt>
          <cx:pt idx="287">-0.011222060497643399</cx:pt>
          <cx:pt idx="288">0.0064857113414022701</cx:pt>
          <cx:pt idx="289">-0.0087269845254457599</cx:pt>
          <cx:pt idx="290">0.00670868903077846</cx:pt>
          <cx:pt idx="291">-0.0124102536567529</cx:pt>
          <cx:pt idx="292">-0.045533183201937201</cx:pt>
          <cx:pt idx="293">0.0099348734505381297</cx:pt>
          <cx:pt idx="294">0.039635447585275103</cx:pt>
          <cx:pt idx="295">0.056588463983833999</cx:pt>
          <cx:pt idx="296">0.120929280823492</cx:pt>
          <cx:pt idx="297">0.090785140780294094</cx:pt>
          <cx:pt idx="298">0.048243282754295597</cx:pt>
          <cx:pt idx="299">0.034329516060899498</cx:pt>
          <cx:pt idx="300">0.052044925353896702</cx:pt>
          <cx:pt idx="301">0.019160065264773499</cx:pt>
          <cx:pt idx="302">0.057613593941987999</cx:pt>
          <cx:pt idx="303">0.0070297289872068196</cx:pt>
          <cx:pt idx="304">-0.0064791960065464201</cx:pt>
          <cx:pt idx="305">-0.0041803783052178599</cx:pt>
          <cx:pt idx="306">-0.0050830475911512202</cx:pt>
          <cx:pt idx="307">-0.00037569508718238002</cx:pt>
          <cx:pt idx="308">-0.00043887180751965099</cx:pt>
          <cx:pt idx="309">0.0020319177682247402</cx:pt>
          <cx:pt idx="310">0.0080558475722334998</cx:pt>
          <cx:pt idx="311">0.016891654952137</cx:pt>
          <cx:pt idx="312">-0.0034224108835753898</cx:pt>
          <cx:pt idx="313">-0.037248840131275697</cx:pt>
          <cx:pt idx="314">-0.021117849034064499</cx:pt>
          <cx:pt idx="315">0.0089144855512480106</cx:pt>
          <cx:pt idx="316">0.0085970605610163706</cx:pt>
          <cx:pt idx="317">-0.0119915030003333</cx:pt>
          <cx:pt idx="318">0.0158100816290981</cx:pt>
          <cx:pt idx="319">0.034513185799191097</cx:pt>
          <cx:pt idx="320">0.0043644569620196697</cx:pt>
          <cx:pt idx="321">0.028244599071485001</cx:pt>
          <cx:pt idx="322">-0.0016898796262492001</cx:pt>
          <cx:pt idx="323">0.0375555023383847</cx:pt>
          <cx:pt idx="324">0.0143634935191866</cx:pt>
          <cx:pt idx="325">0.047618930022672097</cx:pt>
          <cx:pt idx="326">0.042946922095764797</cx:pt>
          <cx:pt idx="327">0.032506315125505801</cx:pt>
          <cx:pt idx="328">0.064728173713983206</cx:pt>
          <cx:pt idx="329">0.026123682687045801</cx:pt>
          <cx:pt idx="330">0.039106476131695302</cx:pt>
          <cx:pt idx="331">0.0020174581693981602</cx:pt>
          <cx:pt idx="332">-0.0056637697598745399</cx:pt>
          <cx:pt idx="333">-0.0049167381437328697</cx:pt>
          <cx:pt idx="334">0.00062452654241458702</cx:pt>
          <cx:pt idx="335">0.000230687883349274</cx:pt>
          <cx:pt idx="336">-8.0443294746855695e-05</cx:pt>
          <cx:pt idx="337">0.0012499257746169899</cx:pt>
          <cx:pt idx="338">0.00406689801779434</cx:pt>
          <cx:pt idx="339">0.0148522554869962</cx:pt>
          <cx:pt idx="340">0.00716476419293831</cx:pt>
          <cx:pt idx="341">0.0057005079683905904</cx:pt>
          <cx:pt idx="342">0.0173912816974982</cx:pt>
          <cx:pt idx="343">0.017315795977882801</cx:pt>
          <cx:pt idx="344">-0.01941716094511</cx:pt>
          <cx:pt idx="345">-0.00032026447235882199</cx:pt>
          <cx:pt idx="346">0.016834524289715901</cx:pt>
          <cx:pt idx="347">0.016058828686118</cx:pt>
          <cx:pt idx="348">0.0152210882763931</cx:pt>
          <cx:pt idx="349">-0.0216190111754971</cx:pt>
          <cx:pt idx="350">-0.043565727175790797</cx:pt>
          <cx:pt idx="351">-0.0293678763093548</cx:pt>
          <cx:pt idx="352">-0.012695893279235501</cx:pt>
          <cx:pt idx="353">0.0161315041383507</cx:pt>
          <cx:pt idx="354">0.0447361764592498</cx:pt>
          <cx:pt idx="355">0.065540063584046196</cx:pt>
          <cx:pt idx="356">0.039841136627471199</cx:pt>
          <cx:pt idx="357">0.023629652658512801</cx:pt>
          <cx:pt idx="358">0.031410839894197101</cx:pt>
          <cx:pt idx="359">-0.0046938627368144298</cx:pt>
          <cx:pt idx="360">-0.0112925805105373</cx:pt>
          <cx:pt idx="361">-0.0148749169849861</cx:pt>
          <cx:pt idx="362">-0.00122618690285028</cx:pt>
          <cx:pt idx="363">-0.00012548262568553</cx:pt>
          <cx:pt idx="364">8.5401870309395695e-05</cx:pt>
          <cx:pt idx="365">0.00076338557574246704</cx:pt>
          <cx:pt idx="366">0.0033849717877661402</cx:pt>
          <cx:pt idx="367">0.00141613773194999</cx:pt>
          <cx:pt idx="368">0.018464774476077299</cx:pt>
          <cx:pt idx="369">0.044042639397147601</cx:pt>
          <cx:pt idx="370">0.0245482783380855</cx:pt>
          <cx:pt idx="371">0.037676674498563399</cx:pt>
          <cx:pt idx="372">0.0065367124312782398</cx:pt>
          <cx:pt idx="373">-0.039938793751962902</cx:pt>
          <cx:pt idx="374">-0.017343507687319199</cx:pt>
          <cx:pt idx="375">-0.035874234123289099</cx:pt>
          <cx:pt idx="376">-0.0068080675552672498</cx:pt>
          <cx:pt idx="377">-0.056593876624769703</cx:pt>
          <cx:pt idx="378">-0.042436142731735203</cx:pt>
          <cx:pt idx="379">-0.046048845284841398</cx:pt>
          <cx:pt idx="380">-0.0211246069705593</cx:pt>
          <cx:pt idx="381">0.00110093401076244</cx:pt>
          <cx:pt idx="382">0.020748375085529</cx:pt>
          <cx:pt idx="383">0.028206942419659299</cx:pt>
          <cx:pt idx="384">-0.0146029108885133</cx:pt>
          <cx:pt idx="385">0.057165784201140803</cx:pt>
          <cx:pt idx="386">0.042136924419164397</cx:pt>
          <cx:pt idx="387">0.0060134953304063999</cx:pt>
          <cx:pt idx="388">0.0041731718107726797</cx:pt>
          <cx:pt idx="389">-0.0160900063308189</cx:pt>
          <cx:pt idx="390">-0.00288387578091344</cx:pt>
          <cx:pt idx="391">-0.00037776507572702498</cx:pt>
          <cx:pt idx="392">-0.00034761124863016599</cx:pt>
          <cx:pt idx="393">0.00081318795407583303</cx:pt>
          <cx:pt idx="394">0.0018886619356945401</cx:pt>
          <cx:pt idx="395">-0.0047909283167874399</cx:pt>
          <cx:pt idx="396">0.0065288139758026102</cx:pt>
          <cx:pt idx="397">0.031322276068619398</cx:pt>
          <cx:pt idx="398">0.016912871656436301</cx:pt>
          <cx:pt idx="399">0.028359430616491599</cx:pt>
          <cx:pt idx="400">-0.0077171457909502097</cx:pt>
          <cx:pt idx="401">-0.018114544769745101</cx:pt>
          <cx:pt idx="402">-0.034635238937137103</cx:pt>
          <cx:pt idx="403">-0.019985791300726901</cx:pt>
          <cx:pt idx="404">0.00116266609824404</cx:pt>
          <cx:pt idx="405">-0.024811655477826301</cx:pt>
          <cx:pt idx="406">-0.038893283677771</cx:pt>
          <cx:pt idx="407">-0.027941055734050702</cx:pt>
          <cx:pt idx="408">-0.082983837777407907</cx:pt>
          <cx:pt idx="409">-0.0063715269169170204</cx:pt>
          <cx:pt idx="410">0.0369584787171022</cx:pt>
          <cx:pt idx="411">0.045155492364850697</cx:pt>
          <cx:pt idx="412">0.048207824233433498</cx:pt>
          <cx:pt idx="413">0.064554803710880002</cx:pt>
          <cx:pt idx="414">0.034382829551626803</cx:pt>
          <cx:pt idx="415">0.025301096491668</cx:pt>
          <cx:pt idx="416">0.039605977330925399</cx:pt>
          <cx:pt idx="417">-0.016815119588323098</cx:pt>
          <cx:pt idx="418">-0.0025151254977918299</cx:pt>
          <cx:pt idx="419">0.00086598964592315899</cx:pt>
          <cx:pt idx="420">0.00079048048345087296</cx:pt>
          <cx:pt idx="421">0.00019956640793052899</cx:pt>
          <cx:pt idx="422">-0.00124491538473391</cx:pt>
          <cx:pt idx="423">-0.0154981367940547</cx:pt>
          <cx:pt idx="424">-0.0077414121209042602</cx:pt>
          <cx:pt idx="425">0.0297354844979071</cx:pt>
          <cx:pt idx="426">0.030518491868108701</cx:pt>
          <cx:pt idx="427">0.015055634776491101</cx:pt>
          <cx:pt idx="428">-0.024788776121538299</cx:pt>
          <cx:pt idx="429">-0.0012782502933655</cx:pt>
          <cx:pt idx="430">-0.024360515302866901</cx:pt>
          <cx:pt idx="431">-0.072531909314723794</cx:pt>
          <cx:pt idx="432">-0.056859509644069502</cx:pt>
          <cx:pt idx="433">-0.067134575538034896</cx:pt>
          <cx:pt idx="434">-0.104333953213168</cx:pt>
          <cx:pt idx="435">-0.0298815661833709</cx:pt>
          <cx:pt idx="436">-0.0556450926078184</cx:pt>
          <cx:pt idx="437">-0.036788110273495399</cx:pt>
          <cx:pt idx="438">0.0042275145065650598</cx:pt>
          <cx:pt idx="439">0.0388726892373654</cx:pt>
          <cx:pt idx="440">0.057468972648519301</cx:pt>
          <cx:pt idx="441">0.043012116799812497</cx:pt>
          <cx:pt idx="442">0.023235672398090299</cx:pt>
          <cx:pt idx="443">0.038896612803723203</cx:pt>
          <cx:pt idx="444">0.0404900323961144</cx:pt>
          <cx:pt idx="445">-0.011776543864455801</cx:pt>
          <cx:pt idx="446">-0.0027707711971013699</cx:pt>
          <cx:pt idx="447">-0.00038090591103160802</cx:pt>
          <cx:pt idx="448">0.00039654402895303201</cx:pt>
          <cx:pt idx="449">-0.00068968784243689295</cx:pt>
          <cx:pt idx="450">-0.00068487108453349</cx:pt>
          <cx:pt idx="451">-0.019436979935019999</cx:pt>
          <cx:pt idx="452">-0.000386068065828517</cx:pt>
          <cx:pt idx="453">0.025327578771669201</cx:pt>
          <cx:pt idx="454">0.0059394187433581798</cx:pt>
          <cx:pt idx="455">0.0144987995974538</cx:pt>
          <cx:pt idx="456">-0.0082757654260682302</cx:pt>
          <cx:pt idx="457">-0.016698349828268601</cx:pt>
          <cx:pt idx="458">-0.012758541514630101</cx:pt>
          <cx:pt idx="459">-0.066819977834464403</cx:pt>
          <cx:pt idx="460">-0.081155989476067295</cx:pt>
          <cx:pt idx="461">-0.110939058579021</cx:pt>
          <cx:pt idx="462">-0.10031365876546</cx:pt>
          <cx:pt idx="463">-0.039061972275608897</cx:pt>
          <cx:pt idx="464">-0.026436036233023302</cx:pt>
          <cx:pt idx="465">-0.0126521389331918</cx:pt>
          <cx:pt idx="466">-0.039179708388546397</cx:pt>
          <cx:pt idx="467">-0.011636809626525101</cx:pt>
          <cx:pt idx="468">0.018836809989134499</cx:pt>
          <cx:pt idx="469">0.010007936149217401</cx:pt>
          <cx:pt idx="470">0.036283605754007298</cx:pt>
          <cx:pt idx="471">0.0130409260523389</cx:pt>
          <cx:pt idx="472">0.0060571138726215898</cx:pt>
          <cx:pt idx="473">-0.0174622655260806</cx:pt>
          <cx:pt idx="474">-0.00365395342355063</cx:pt>
          <cx:pt idx="475">0.00053288990112837899</cx:pt>
          <cx:pt idx="476">0.00013024197082646199</cx:pt>
          <cx:pt idx="477">0.00034286519206111601</cx:pt>
          <cx:pt idx="478">-0.00221156734950272</cx:pt>
          <cx:pt idx="479">-0.012709196622450901</cx:pt>
          <cx:pt idx="480">-0.0107813689754848</cx:pt>
          <cx:pt idx="481">-0.0165909533355897</cx:pt>
          <cx:pt idx="482">-0.0073536950400455098</cx:pt>
          <cx:pt idx="483">0.00156976664609005</cx:pt>
          <cx:pt idx="484">-0.0034554303239826899</cx:pt>
          <cx:pt idx="485">-0.0021543274610488598</cx:pt>
          <cx:pt idx="486">-0.0233765677692905</cx:pt>
          <cx:pt idx="487">-0.044660124711350599</cx:pt>
          <cx:pt idx="488">-0.056128279618333998</cx:pt>
          <cx:pt idx="489">-0.089248786530290905</cx:pt>
          <cx:pt idx="490">-0.087460444915179597</cx:pt>
          <cx:pt idx="491">-0.054790821280704699</cx:pt>
          <cx:pt idx="492">-0.015265452428819101</cx:pt>
          <cx:pt idx="493">0.020294653648439999</cx:pt>
          <cx:pt idx="494">-0.045403185060062697</cx:pt>
          <cx:pt idx="495">-0.0080410274012408193</cx:pt>
          <cx:pt idx="496">-0.0026688623326757898</cx:pt>
          <cx:pt idx="497">-0.0039586773576862</cx:pt>
          <cx:pt idx="498">0.030754983312347099</cx:pt>
          <cx:pt idx="499">0.0116311387542118</cx:pt>
          <cx:pt idx="500">0.00261293685503858</cx:pt>
          <cx:pt idx="501">-0.0134456352753505</cx:pt>
          <cx:pt idx="502">-0.00118177579369769</cx:pt>
          <cx:pt idx="503">0.0035549980445188701</cx:pt>
          <cx:pt idx="504">0.00075860125872281197</cx:pt>
          <cx:pt idx="505">-0.000363037397224769</cx:pt>
          <cx:pt idx="506">0.00066467810710375299</cx:pt>
          <cx:pt idx="507">-0.017401553385413299</cx:pt>
          <cx:pt idx="508">-0.040352993264926001</cx:pt>
          <cx:pt idx="509">-0.028754413678120101</cx:pt>
          <cx:pt idx="510">-0.019657877184195899</cx:pt>
          <cx:pt idx="511">-0.0068804251649604697</cx:pt>
          <cx:pt idx="512">0.044648261603001102</cx:pt>
          <cx:pt idx="513">0.052187955215427899</cx:pt>
          <cx:pt idx="514">0.0553864057537541</cx:pt>
          <cx:pt idx="515">0.059931882723487401</cx:pt>
          <cx:pt idx="516">-0.015768520018831399</cx:pt>
          <cx:pt idx="517">-0.065069611240462705</cx:pt>
          <cx:pt idx="518">-0.054429188435624297</cx:pt>
          <cx:pt idx="519">-0.0191669757749434</cx:pt>
          <cx:pt idx="520">0.031222185680922599</cx:pt>
          <cx:pt idx="521">0.024234371096959501</cx:pt>
          <cx:pt idx="522">0.028800886043043799</cx:pt>
          <cx:pt idx="523">0.01138264190776</cx:pt>
          <cx:pt idx="524">-0.012385135867911099</cx:pt>
          <cx:pt idx="525">0.0096656169598746903</cx:pt>
          <cx:pt idx="526">0.029968622229346601</cx:pt>
          <cx:pt idx="527">-0.0017194414139681401</cx:pt>
          <cx:pt idx="528">0.0050537311119637799</cx:pt>
          <cx:pt idx="529">-0.0093430180641209497</cx:pt>
          <cx:pt idx="530">-0.00033221051974924402</cx:pt>
          <cx:pt idx="531">-0.00066189009794338598</cx:pt>
          <cx:pt idx="532">0.00026490680215516898</cx:pt>
          <cx:pt idx="533">0.0015825377610024999</cx:pt>
          <cx:pt idx="534">0.0040621312765798398</cx:pt>
          <cx:pt idx="535">-0.0111159216577795</cx:pt>
          <cx:pt idx="536">-0.031997249066741597</cx:pt>
          <cx:pt idx="537">-0.0191552404881392</cx:pt>
          <cx:pt idx="538">-0.021233634529185801</cx:pt>
          <cx:pt idx="539">-0.0122812966487025</cx:pt>
          <cx:pt idx="540">0.049741114277573703</cx:pt>
          <cx:pt idx="541">0.073191323519549295</cx:pt>
          <cx:pt idx="542">0.070406813365219104</cx:pt>
          <cx:pt idx="543">0.0536925163967088</cx:pt>
          <cx:pt idx="544">0.077291724417382704</cx:pt>
          <cx:pt idx="545">-0.0027846998627273898</cx:pt>
          <cx:pt idx="546">-0.026714503886807101</cx:pt>
          <cx:pt idx="547">-0.0090823878934340498</cx:pt>
          <cx:pt idx="548">0.00087988141667463002</cx:pt>
          <cx:pt idx="549">0.0339521593464732</cx:pt>
          <cx:pt idx="550">0.0257875752063404</cx:pt>
          <cx:pt idx="551">0.0147375607074333</cx:pt>
          <cx:pt idx="552">0.024960985200010902</cx:pt>
          <cx:pt idx="553">0.0059519186957869598</cx:pt>
          <cx:pt idx="554">0.00182082735753712</cx:pt>
          <cx:pt idx="555">-0.020954429475348899</cx:pt>
          <cx:pt idx="556">-0.0045872103427702102</cx:pt>
          <cx:pt idx="557">-0.0079023020082524004</cx:pt>
          <cx:pt idx="558">0.00088461498819221505</cx:pt>
          <cx:pt idx="559">0.00039918810676308598</cx:pt>
          <cx:pt idx="560">-0.00028231760251176598</cx:pt>
          <cx:pt idx="561">0.0013241866081556101</cx:pt>
          <cx:pt idx="562">0.00075794966946657501</cx:pt>
          <cx:pt idx="563">0.00138944753476855</cx:pt>
          <cx:pt idx="564">-0.011258804470629699</cx:pt>
          <cx:pt idx="565">-0.0068410885470681897</cx:pt>
          <cx:pt idx="566">-0.023647348843191099</cx:pt>
          <cx:pt idx="567">-0.025988296256326399</cx:pt>
          <cx:pt idx="568">0.035229750907443298</cx:pt>
          <cx:pt idx="569">0.043647170813338299</cx:pt>
          <cx:pt idx="570">0.067832263701374101</cx:pt>
          <cx:pt idx="571">0.052647417610639097</cx:pt>
          <cx:pt idx="572">0.042874380960532303</cx:pt>
          <cx:pt idx="573">0.0096771969147224305</cx:pt>
          <cx:pt idx="574">-0.00014340807381450001</cx:pt>
          <cx:pt idx="575">-0.031100810982046201</cx:pt>
          <cx:pt idx="576">-0.023803610138162599</cx:pt>
          <cx:pt idx="577">0.0045938691098849696</cx:pt>
          <cx:pt idx="578">-0.021991244543068399</cx:pt>
          <cx:pt idx="579">0.00042163817676779198</cx:pt>
          <cx:pt idx="580">-0.019195888974170301</cx:pt>
          <cx:pt idx="581">-0.027789094455791599</cx:pt>
          <cx:pt idx="582">-0.047760819903916299</cx:pt>
          <cx:pt idx="583">-0.036739943187878502</cx:pt>
          <cx:pt idx="584">-0.013797410075512001</cx:pt>
          <cx:pt idx="585">-0.0039990949073830098</cx:pt>
          <cx:pt idx="586">0.00085710752914975902</cx:pt>
          <cx:pt idx="587">-0.00067612846621966901</cx:pt>
          <cx:pt idx="588">-0.00073858238943151503</cx:pt>
          <cx:pt idx="589">0.00037462460538089</cx:pt>
          <cx:pt idx="590">-8.3015890722853294e-05</cx:pt>
          <cx:pt idx="591">0.0035816611112018701</cx:pt>
          <cx:pt idx="592">-0.0053402053563930104</cx:pt>
          <cx:pt idx="593">-0.019839434394560401</cx:pt>
          <cx:pt idx="594">-0.028852340685890401</cx:pt>
          <cx:pt idx="595">-0.0235255687831935</cx:pt>
          <cx:pt idx="596">-0.0135657088322824</cx:pt>
          <cx:pt idx="597">-0.0261505349272293</cx:pt>
          <cx:pt idx="598">0.018129234869210802</cx:pt>
          <cx:pt idx="599">-0.010776835607035301</cx:pt>
          <cx:pt idx="600">0.026563613472506499</cx:pt>
          <cx:pt idx="601">0.00223396655279665</cx:pt>
          <cx:pt idx="602">0.0058044016837140496</cx:pt>
          <cx:pt idx="603">0.0115496665088547</cx:pt>
          <cx:pt idx="604">0.0040821801150905303</cx:pt>
          <cx:pt idx="605">-0.000137530029926558</cx:pt>
          <cx:pt idx="606">-0.025769557824745399</cx:pt>
          <cx:pt idx="607">-0.029306122112632799</cx:pt>
          <cx:pt idx="608">-0.060600813399051802</cx:pt>
          <cx:pt idx="609">-0.068591077446592805</cx:pt>
          <cx:pt idx="610">-0.058682626551163602</cx:pt>
          <cx:pt idx="611">-0.036482922092896303</cx:pt>
          <cx:pt idx="612">-0.017911809025822002</cx:pt>
          <cx:pt idx="613">-0.0053602594985699302</cx:pt>
          <cx:pt idx="614">0.0031314296543335099</cx:pt>
          <cx:pt idx="615">0.00024235235258228901</cx:pt>
          <cx:pt idx="616">0.00020514970628359499</cx:pt>
          <cx:pt idx="617">-0.000509543542438685</cx:pt>
          <cx:pt idx="618">0.00065866590794811698</cx:pt>
          <cx:pt idx="619">0.0041648776643082499</cx:pt>
          <cx:pt idx="620">-0.00359101408894714</cx:pt>
          <cx:pt idx="621">-0.0019044605248224301</cx:pt>
          <cx:pt idx="622">0.017183258711282401</cx:pt>
          <cx:pt idx="623">-0.0034100706863636702</cx:pt>
          <cx:pt idx="624">-0.0019190021731977001</cx:pt>
          <cx:pt idx="625">-0.0093055191614712894</cx:pt>
          <cx:pt idx="626">0.0119760643693477</cx:pt>
          <cx:pt idx="627">-0.0082347901309391801</cx:pt>
          <cx:pt idx="628">0.060313361778262402</cx:pt>
          <cx:pt idx="629">0.066204664181310699</cx:pt>
          <cx:pt idx="630">0.075243474407610006</cx:pt>
          <cx:pt idx="631">0.041110285289195803</cx:pt>
          <cx:pt idx="632">0.020755428880388699</cx:pt>
          <cx:pt idx="633">0.02914466792173</cx:pt>
          <cx:pt idx="634">-0.0110369694896594</cx:pt>
          <cx:pt idx="635">-0.0549081690491664</cx:pt>
          <cx:pt idx="636">-0.063163987281486603</cx:pt>
          <cx:pt idx="637">-0.0744466834231505</cx:pt>
          <cx:pt idx="638">-0.038946975734027799</cx:pt>
          <cx:pt idx="639">-0.0135142851080833</cx:pt>
          <cx:pt idx="640">-0.00491281343658011</cx:pt>
          <cx:pt idx="641">-0.0019949178047751798</cx:pt>
          <cx:pt idx="642">0.00055453648950713503</cx:pt>
          <cx:pt idx="643">-0.00080305896337879898</cx:pt>
          <cx:pt idx="644">5.6670799316795503e-05</cx:pt>
          <cx:pt idx="645">-0.00034572260777940701</cx:pt>
          <cx:pt idx="646">-0.00013655208502774601</cx:pt>
          <cx:pt idx="647">0.0012841081582464001</cx:pt>
          <cx:pt idx="648">-0.0025156057022770002</cx:pt>
          <cx:pt idx="649">0.014837760252649001</cx:pt>
          <cx:pt idx="650">0.042176611693923401</cx:pt>
          <cx:pt idx="651">0.036508181416701202</cx:pt>
          <cx:pt idx="652">-0.019336404457874198</cx:pt>
          <cx:pt idx="653">-0.060409022868246398</cx:pt>
          <cx:pt idx="654">-0.0134674496731575</cx:pt>
          <cx:pt idx="655">0.026657137026309299</cx:pt>
          <cx:pt idx="656">0.025960854814543698</cx:pt>
          <cx:pt idx="657">0.045698702616441801</cx:pt>
          <cx:pt idx="658">0.039746934325811299</cx:pt>
          <cx:pt idx="659">0.031053066980964401</cx:pt>
          <cx:pt idx="660">0.0236053813404613</cx:pt>
          <cx:pt idx="661">0.033647886399967297</cx:pt>
          <cx:pt idx="662">-0.036600798977586703</cx:pt>
          <cx:pt idx="663">-0.065438040083365498</cx:pt>
          <cx:pt idx="664">-0.064026535107711793</cx:pt>
          <cx:pt idx="665">-0.049765596762696297</cx:pt>
          <cx:pt idx="666">-0.0286492642272561</cx:pt>
          <cx:pt idx="667">-0.00562022268142447</cx:pt>
          <cx:pt idx="668">0.0047092495410902</cx:pt>
          <cx:pt idx="669">-0.0014199417050408201</cx:pt>
          <cx:pt idx="670">-0.00034405305996058102</cx:pt>
          <cx:pt idx="671">2.37785623836702e-05</cx:pt>
          <cx:pt idx="672">0.00045745430562114698</cx:pt>
          <cx:pt idx="673">6.9400434145403499e-05</cx:pt>
          <cx:pt idx="674">0.00068561527406580801</cx:pt>
          <cx:pt idx="675">0.0030523460382943898</cx:pt>
          <cx:pt idx="676">0.0105545555983272</cx:pt>
          <cx:pt idx="677">0.0279800525476404</cx:pt>
          <cx:pt idx="678">0.032310555629801202</cx:pt>
          <cx:pt idx="679">0.032196139296900801</cx:pt>
          <cx:pt idx="680">-0.0082129488064863806</cx:pt>
          <cx:pt idx="681">-0.0560456366420473</cx:pt>
          <cx:pt idx="682">-0.023494189042724899</cx:pt>
          <cx:pt idx="683">-0.033903012667797897</cx:pt>
          <cx:pt idx="684">-0.012321101249648501</cx:pt>
          <cx:pt idx="685">0.018628403946984302</cx:pt>
          <cx:pt idx="686">0.0097668109791169393</cx:pt>
          <cx:pt idx="687">0.0209645402743351</cx:pt>
          <cx:pt idx="688">0.025569746962082699</cx:pt>
          <cx:pt idx="689">-0.0039426783897923501</cx:pt>
          <cx:pt idx="690">-0.0373333156088482</cx:pt>
          <cx:pt idx="691">-0.0418857490779578</cx:pt>
          <cx:pt idx="692">-0.024035194211660602</cx:pt>
          <cx:pt idx="693">-0.028515293374445</cx:pt>
          <cx:pt idx="694">-0.014208451410264399</cx:pt>
          <cx:pt idx="695">-0.0039716885206022099</cx:pt>
          <cx:pt idx="696">-0.00019625218795976001</cx:pt>
          <cx:pt idx="697">-0.000100166061837566</cx:pt>
          <cx:pt idx="698">5.2416198683833702e-05</cx:pt>
          <cx:pt idx="699">-8.4838220530751405e-05</cx:pt>
          <cx:pt idx="700">0.00027343889416081899</cx:pt>
          <cx:pt idx="701">-0.00038191457937254301</cx:pt>
          <cx:pt idx="702">-0.00066979134385962901</cx:pt>
          <cx:pt idx="703">0.00059397379329575301</cx:pt>
          <cx:pt idx="704">0.00342325851090668</cx:pt>
          <cx:pt idx="705">0.00250804413613517</cx:pt>
          <cx:pt idx="706">0.0039712736112428601</cx:pt>
          <cx:pt idx="707">0.016021406581355799</cx:pt>
          <cx:pt idx="708">0.0034841211942656801</cx:pt>
          <cx:pt idx="709">0.0024419919715240501</cx:pt>
          <cx:pt idx="710">0.013483719221137501</cx:pt>
          <cx:pt idx="711">0.0200503733186542</cx:pt>
          <cx:pt idx="712">0.0051198547978989198</cx:pt>
          <cx:pt idx="713">0.0113194771628363</cx:pt>
          <cx:pt idx="714">0.0142526127687945</cx:pt>
          <cx:pt idx="715">-0.016987705874366099</cx:pt>
          <cx:pt idx="716">-0.0077266131306408803</cx:pt>
          <cx:pt idx="717">-0.028967470415026599</cx:pt>
          <cx:pt idx="718">-0.020052134339989501</cx:pt>
          <cx:pt idx="719">0.0031078695871862602</cx:pt>
          <cx:pt idx="720">-0.000435947768143721</cx:pt>
          <cx:pt idx="721">-0.0027420328495810298</cx:pt>
          <cx:pt idx="722">-0.0021501130582642501</cx:pt>
          <cx:pt idx="723">-0.00149593476448525</cx:pt>
          <cx:pt idx="724">-0.00018066250113585799</cx:pt>
          <cx:pt idx="725">0.00089720220638627303</cx:pt>
          <cx:pt idx="726">1.0815712696606901e-05</cx:pt>
          <cx:pt idx="727">-0.00019211848239397301</cx:pt>
          <cx:pt idx="728">-0.00088170270098347997</cx:pt>
          <cx:pt idx="729">-0.000117852194001134</cx:pt>
          <cx:pt idx="730">-0.00027799924448452401</cx:pt>
          <cx:pt idx="731">0.000163498621319374</cx:pt>
          <cx:pt idx="732">-0.0019504407074301901</cx:pt>
          <cx:pt idx="733">-0.0059414493001973797</cx:pt>
          <cx:pt idx="734">-0.0027230725051502502</cx:pt>
          <cx:pt idx="735">0.0048726199383295104</cx:pt>
          <cx:pt idx="736">0.0150840330117935</cx:pt>
          <cx:pt idx="737">0.0136205988675043</cx:pt>
          <cx:pt idx="738">0.0132520846555121</cx:pt>
          <cx:pt idx="739">0.0041739489045197796</cx:pt>
          <cx:pt idx="740">0.0072813080813437601</cx:pt>
          <cx:pt idx="741">0.028671848570687799</cx:pt>
          <cx:pt idx="742">0.030935004221862201</cx:pt>
          <cx:pt idx="743">0.00226468758728576</cx:pt>
          <cx:pt idx="744">0.0166020274477734</cx:pt>
          <cx:pt idx="745">0.0196130505569964</cx:pt>
          <cx:pt idx="746">0.0066397895414199099</cx:pt>
          <cx:pt idx="747">0.00323733279430316</cx:pt>
          <cx:pt idx="748">0.00017842872433737299</cx:pt>
          <cx:pt idx="749">0.0039924729160183397</cx:pt>
          <cx:pt idx="750">0.0035639317900479799</cx:pt>
          <cx:pt idx="751">-0.00027917779521632001</cx:pt>
          <cx:pt idx="752">-0.00020105499331938201</cx:pt>
          <cx:pt idx="753">0.00073278150884640702</cx:pt>
          <cx:pt idx="754">-0.00041138889869408399</cx:pt>
          <cx:pt idx="755">0.000178668029326766</cx:pt>
          <cx:pt idx="756">0.00022049025220449901</cx:pt>
          <cx:pt idx="757">0.00057334100352939802</cx:pt>
          <cx:pt idx="758">0.00033345598635098897</cx:pt>
          <cx:pt idx="759">0.00010527942195594601</cx:pt>
          <cx:pt idx="760">0.00063966385415637796</cx:pt>
          <cx:pt idx="761">0.00108313517410816</cx:pt>
          <cx:pt idx="762">0.0015708505512518601</cx:pt>
          <cx:pt idx="763">0.0036621928203394798</cx:pt>
          <cx:pt idx="764">0.0028089042356941899</cx:pt>
          <cx:pt idx="765">-0.000375445868101314</cx:pt>
          <cx:pt idx="766">0.0031325302992460898</cx:pt>
          <cx:pt idx="767">0.0023328639133180702</cx:pt>
          <cx:pt idx="768">0.0016051157713082901</cx:pt>
          <cx:pt idx="769">0.0021073559161995702</cx:pt>
          <cx:pt idx="770">0.0047927731999339498</cx:pt>
          <cx:pt idx="771">0.0041178994236559796</cx:pt>
          <cx:pt idx="772">0.0045993416501434702</cx:pt>
          <cx:pt idx="773">0.0058173407674853503</cx:pt>
          <cx:pt idx="774">0.0084530207201337498</cx:pt>
          <cx:pt idx="775">0.0027141084997737998</cx:pt>
          <cx:pt idx="776">0.00093731704011300104</cx:pt>
          <cx:pt idx="777">0.0012503232626793401</cx:pt>
          <cx:pt idx="778">0.0025227571519594399</cx:pt>
          <cx:pt idx="779">0.00129132748663174</cx:pt>
          <cx:pt idx="780">-0.00030972101407674698</cx:pt>
          <cx:pt idx="781">0.00038529915901306701</cx:pt>
          <cx:pt idx="782">0.00038102974188192001</cx:pt>
          <cx:pt idx="783">0.00032160988880190202</cx:pt>
        </cx:lvl>
      </cx:numDim>
    </cx:data>
    <cx:data id="199">
      <cx:numDim type="val">
        <cx:f>'001_WA_F - 副本'!$GR$1:$GR$784</cx:f>
        <cx:lvl ptCount="784" formatCode="0.00E+00">
          <cx:pt idx="0">4.51927880319071e-05</cx:pt>
          <cx:pt idx="1">0.000173114333141764</cx:pt>
          <cx:pt idx="2">-0.00010586112844142799</cx:pt>
          <cx:pt idx="3">0.00015273638192744401</cx:pt>
          <cx:pt idx="4">-0.00050279662760628</cx:pt>
          <cx:pt idx="5">-0.00065423398955385698</cx:pt>
          <cx:pt idx="6">2.2178405076060101e-05</cx:pt>
          <cx:pt idx="7">0.00037221401161522901</cx:pt>
          <cx:pt idx="8">-0.00031475198631281402</cx:pt>
          <cx:pt idx="9">-0.00034274926786270602</cx:pt>
          <cx:pt idx="10">9.4264753319648703e-05</cx:pt>
          <cx:pt idx="11">0.000268967284765304</cx:pt>
          <cx:pt idx="12">2.26195189783847e-05</cx:pt>
          <cx:pt idx="13">-0.0014497522080193</cx:pt>
          <cx:pt idx="14">-2.12991569110339e-05</cx:pt>
          <cx:pt idx="15">-0.000156650517909099</cx:pt>
          <cx:pt idx="16">0.00022082122260496501</cx:pt>
          <cx:pt idx="17">-5.1525681970458097e-05</cx:pt>
          <cx:pt idx="18">-0.00021793922135461701</cx:pt>
          <cx:pt idx="19">0.00034807713459155201</cx:pt>
          <cx:pt idx="20">0.00056279401846831101</cx:pt>
          <cx:pt idx="21">2.4135687708666e-05</cx:pt>
          <cx:pt idx="22">-0.00025091918389310398</cx:pt>
          <cx:pt idx="23">2.60567400895619e-05</cx:pt>
          <cx:pt idx="24">-0.00019154593933391799</cx:pt>
          <cx:pt idx="25">-0.00038208338027298597</cx:pt>
          <cx:pt idx="26">0.000541959477658838</cx:pt>
          <cx:pt idx="27">0.00022251444532403201</cx:pt>
          <cx:pt idx="28">0.00032847593288349799</cx:pt>
          <cx:pt idx="29">-0.00028816000875203998</cx:pt>
          <cx:pt idx="30">-0.00054627200974217201</cx:pt>
          <cx:pt idx="31">0.000149784046388367</cx:pt>
          <cx:pt idx="32">0.00023751285596784001</cx:pt>
          <cx:pt idx="33">-0.00018411885862055499</cx:pt>
          <cx:pt idx="34">-0.00165573095271115</cx:pt>
          <cx:pt idx="35">-0.0037214726550155201</cx:pt>
          <cx:pt idx="36">-0.0029260304019284198</cx:pt>
          <cx:pt idx="37">-0.0016383930417486899</cx:pt>
          <cx:pt idx="38">-0.0016987109277104399</cx:pt>
          <cx:pt idx="39">-0.0022887488929169502</cx:pt>
          <cx:pt idx="40">-0.0049458893078827603</cx:pt>
          <cx:pt idx="41">-0.0031845869875902701</cx:pt>
          <cx:pt idx="42">2.9964976257649599e-06</cx:pt>
          <cx:pt idx="43">-0.00236848437510677</cx:pt>
          <cx:pt idx="44">-0.00123231750560401</cx:pt>
          <cx:pt idx="45">-0.00097403591001642403</cx:pt>
          <cx:pt idx="46">-0.0015760028226046599</cx:pt>
          <cx:pt idx="47">-0.0014289480673109699</cx:pt>
          <cx:pt idx="48">-0.000978827910271985</cx:pt>
          <cx:pt idx="49">-0.0019063855946297901</cx:pt>
          <cx:pt idx="50">-0.00081953206315567002</cx:pt>
          <cx:pt idx="51">-0.0022378802683164401</cx:pt>
          <cx:pt idx="52">-0.000215692684517587</cx:pt>
          <cx:pt idx="53">6.5077559981552597e-05</cx:pt>
          <cx:pt idx="54">-3.8753472327388798e-06</cx:pt>
          <cx:pt idx="55">-7.7303150253019203e-05</cx:pt>
          <cx:pt idx="56">0.00034978016579167</cx:pt>
          <cx:pt idx="57">-0.00019588011134398701</cx:pt>
          <cx:pt idx="58">0.000158709101750015</cx:pt>
          <cx:pt idx="59">-0.00058357443298119398</cx:pt>
          <cx:pt idx="60">-0.00046486941587675699</cx:pt>
          <cx:pt idx="61">-5.7623162520772902e-05</cx:pt>
          <cx:pt idx="62">-0.000876359896335917</cx:pt>
          <cx:pt idx="63">-0.0057421034231017803</cx:pt>
          <cx:pt idx="64">-0.0063909046701362097</cx:pt>
          <cx:pt idx="65">-0.0074446458278167298</cx:pt>
          <cx:pt idx="66">-0.016668846561055599</cx:pt>
          <cx:pt idx="67">-0.0194828674909477</cx:pt>
          <cx:pt idx="68">-0.021483235875394802</cx:pt>
          <cx:pt idx="69">-0.019348203772925801</cx:pt>
          <cx:pt idx="70">-0.0151312781871927</cx:pt>
          <cx:pt idx="71">-0.0148969559096722</cx:pt>
          <cx:pt idx="72">-0.018704346407323699</cx:pt>
          <cx:pt idx="73">-0.0091628189704747905</cx:pt>
          <cx:pt idx="74">-0.0060866088626086801</cx:pt>
          <cx:pt idx="75">-0.0060718417520299398</cx:pt>
          <cx:pt idx="76">-0.0049829653765716903</cx:pt>
          <cx:pt idx="77">-0.0044944656111908102</cx:pt>
          <cx:pt idx="78">-0.0036681132937184998</cx:pt>
          <cx:pt idx="79">-0.0024734051518717098</cx:pt>
          <cx:pt idx="80">-0.00044337526398467502</cx:pt>
          <cx:pt idx="81">-0.00039704718060958299</cx:pt>
          <cx:pt idx="82">0.00033425356704218302</cx:pt>
          <cx:pt idx="83">-0.00041359029447563</cx:pt>
          <cx:pt idx="84">0.000179378264520906</cx:pt>
          <cx:pt idx="85">0.00018103005927871401</cx:pt>
          <cx:pt idx="86">0.00047692564717225302</cx:pt>
          <cx:pt idx="87">-0.0010018412538675399</cx:pt>
          <cx:pt idx="88">-0.00017950896275095699</cx:pt>
          <cx:pt idx="89">-0.00037238869638551601</cx:pt>
          <cx:pt idx="90">-0.0046953068795876299</cx:pt>
          <cx:pt idx="91">-0.0068198568741807703</cx:pt>
          <cx:pt idx="92">-0.015647672295948399</cx:pt>
          <cx:pt idx="93">-0.0285574261599915</cx:pt>
          <cx:pt idx="94">-0.039053553333124498</cx:pt>
          <cx:pt idx="95">-0.044907892783319997</cx:pt>
          <cx:pt idx="96">-0.066387429595529499</cx:pt>
          <cx:pt idx="97">-0.068875875162307407</cx:pt>
          <cx:pt idx="98">-0.052701275896893301</cx:pt>
          <cx:pt idx="99">-0.042796535456789499</cx:pt>
          <cx:pt idx="100">-0.0285883919109674</cx:pt>
          <cx:pt idx="101">-0.0102038651358987</cx:pt>
          <cx:pt idx="102">-0.00985361528191709</cx:pt>
          <cx:pt idx="103">-0.0080526977350265892</cx:pt>
          <cx:pt idx="104">0.00067403162313827195</cx:pt>
          <cx:pt idx="105">0.0080471232409237408</cx:pt>
          <cx:pt idx="106">0.0059314261992527003</cx:pt>
          <cx:pt idx="107">-0.0040946462358425499</cx:pt>
          <cx:pt idx="108">-0.00208052881931236</cx:pt>
          <cx:pt idx="109">0.0055639662779261197</cx:pt>
          <cx:pt idx="110">0.00090199005729110499</cx:pt>
          <cx:pt idx="111">0.00079540077166427299</cx:pt>
          <cx:pt idx="112">0.00064498797885569796</cx:pt>
          <cx:pt idx="113">8.2891956997058601e-05</cx:pt>
          <cx:pt idx="114">-0.00029289333889976103</cx:pt>
          <cx:pt idx="115">0.0011564908483217399</cx:pt>
          <cx:pt idx="116">0.00072126552511428497</cx:pt>
          <cx:pt idx="117">-0.0064544211918202404</cx:pt>
          <cx:pt idx="118">-0.0072163712610759604</cx:pt>
          <cx:pt idx="119">-0.00865425899323727</cx:pt>
          <cx:pt idx="120">-0.034158646592434297</cx:pt>
          <cx:pt idx="121">-0.050973224999792503</cx:pt>
          <cx:pt idx="122">-0.056158280650468899</cx:pt>
          <cx:pt idx="123">-0.035349749409465198</cx:pt>
          <cx:pt idx="124">-0.055897691631559103</cx:pt>
          <cx:pt idx="125">-0.070641941649328896</cx:pt>
          <cx:pt idx="126">-0.051563434470691401</cx:pt>
          <cx:pt idx="127">-0.024540550479465</cx:pt>
          <cx:pt idx="128">0.00211813240065024</cx:pt>
          <cx:pt idx="129">0.021282647501698899</cx:pt>
          <cx:pt idx="130">0.0034568168278299302</cx:pt>
          <cx:pt idx="131">-0.017946509628676499</cx:pt>
          <cx:pt idx="132">-0.0040778796288202003</cx:pt>
          <cx:pt idx="133">0.013394587449379399</cx:pt>
          <cx:pt idx="134">0.0085476542751029595</cx:pt>
          <cx:pt idx="135">0.0117646058575799</cx:pt>
          <cx:pt idx="136">0.017899888035063899</cx:pt>
          <cx:pt idx="137">0.018305121958633</cx:pt>
          <cx:pt idx="138">0.0071953886705972102</cx:pt>
          <cx:pt idx="139">-0.00046967261561918001</cx:pt>
          <cx:pt idx="140">-0.00018888055696698601</cx:pt>
          <cx:pt idx="141">-0.000118008116507517</cx:pt>
          <cx:pt idx="142">0.00045384549904528402</cx:pt>
          <cx:pt idx="143">-0.00016579692092106099</cx:pt>
          <cx:pt idx="144">0.0019842387777691101</cx:pt>
          <cx:pt idx="145">0.0037973794486177198</cx:pt>
          <cx:pt idx="146">-0.0019931982879128301</cx:pt>
          <cx:pt idx="147">-0.025350521364081099</cx:pt>
          <cx:pt idx="148">-0.036819843453718699</cx:pt>
          <cx:pt idx="149">-0.032397027283507497</cx:pt>
          <cx:pt idx="150">-0.0476979354025545</cx:pt>
          <cx:pt idx="151">0.0035987128151322</cx:pt>
          <cx:pt idx="152">0.0121344254653104</cx:pt>
          <cx:pt idx="153">-0.019944538710424502</cx:pt>
          <cx:pt idx="154">-0.041513532552243097</cx:pt>
          <cx:pt idx="155">-0.069369406909088493</cx:pt>
          <cx:pt idx="156">-0.032390395881148198</cx:pt>
          <cx:pt idx="157">-0.035319776528907901</cx:pt>
          <cx:pt idx="158">-0.055807127608418897</cx:pt>
          <cx:pt idx="159">-0.0609479161361881</cx:pt>
          <cx:pt idx="160">-0.019731380874755299</cx:pt>
          <cx:pt idx="161">0.0048282715058570198</cx:pt>
          <cx:pt idx="162">0.0049100296493635003</cx:pt>
          <cx:pt idx="163">0.0067027804015463302</cx:pt>
          <cx:pt idx="164">0.020279102551846898</cx:pt>
          <cx:pt idx="165">0.0091369294845405902</cx:pt>
          <cx:pt idx="166">0.00026544654378090601</cx:pt>
          <cx:pt idx="167">0.000226953903676984</cx:pt>
          <cx:pt idx="168">-0.00044794809002265203</cx:pt>
          <cx:pt idx="169">0.00023353456111091899</cx:pt>
          <cx:pt idx="170">0.00145793612037904</cx:pt>
          <cx:pt idx="171">0.00310805552795885</cx:pt>
          <cx:pt idx="172">0.0073518316984340498</cx:pt>
          <cx:pt idx="173">0.011558941030278901</cx:pt>
          <cx:pt idx="174">0.0109818547576159</cx:pt>
          <cx:pt idx="175">-0.015209332342711299</cx:pt>
          <cx:pt idx="176">-0.0083676798167661003</cx:pt>
          <cx:pt idx="177">0.0096704455585986497</cx:pt>
          <cx:pt idx="178">-0.016323917702533101</cx:pt>
          <cx:pt idx="179">0.0071800615892357901</cx:pt>
          <cx:pt idx="180">0.0164185753882767</cx:pt>
          <cx:pt idx="181">0.014681766462678301</cx:pt>
          <cx:pt idx="182">-0.0083607542009999803</cx:pt>
          <cx:pt idx="183">-0.0064556370416498504</cx:pt>
          <cx:pt idx="184">0.020923403253086701</cx:pt>
          <cx:pt idx="185">0.0361426197492885</cx:pt>
          <cx:pt idx="186">-0.0101445708770646</cx:pt>
          <cx:pt idx="187">0.0025802172914639698</cx:pt>
          <cx:pt idx="188">0.015359528177679899</cx:pt>
          <cx:pt idx="189">0.021835228635007399</cx:pt>
          <cx:pt idx="190">0.025600744909398399</cx:pt>
          <cx:pt idx="191">0.034526942437664097</cx:pt>
          <cx:pt idx="192">0.021155136139699299</cx:pt>
          <cx:pt idx="193">0.016197033849322501</cx:pt>
          <cx:pt idx="194">-0.0021238873205931502</cx:pt>
          <cx:pt idx="195">-0.0064645003364774698</cx:pt>
          <cx:pt idx="196">-0.000181469224094865</cx:pt>
          <cx:pt idx="197">-0.00130454525836338</cx:pt>
          <cx:pt idx="198">0.0071129829968025696</cx:pt>
          <cx:pt idx="199">0.0074947342661090804</cx:pt>
          <cx:pt idx="200">0.0026490295170670999</cx:pt>
          <cx:pt idx="201">0.0063804056305787104</cx:pt>
          <cx:pt idx="202">0.037789785731526998</cx:pt>
          <cx:pt idx="203">0.020407979514345399</cx:pt>
          <cx:pt idx="204">0.0239237335074781</cx:pt>
          <cx:pt idx="205">0.025569977172278598</cx:pt>
          <cx:pt idx="206">0.0057000603456263798</cx:pt>
          <cx:pt idx="207">0.0022290811933767399</cx:pt>
          <cx:pt idx="208">0.041659204714933597</cx:pt>
          <cx:pt idx="209">0.033957017381076697</cx:pt>
          <cx:pt idx="210">-0.0189655084751718</cx:pt>
          <cx:pt idx="211">0.0117467580104212</cx:pt>
          <cx:pt idx="212">0.048798729487364197</cx:pt>
          <cx:pt idx="213">0.096658054546013297</cx:pt>
          <cx:pt idx="214">0.051005859929181697</cx:pt>
          <cx:pt idx="215">0.041785060021475702</cx:pt>
          <cx:pt idx="216">0.022294402514889899</cx:pt>
          <cx:pt idx="217">0.025525902740641902</cx:pt>
          <cx:pt idx="218">0.018575207213627098</cx:pt>
          <cx:pt idx="219">0.044415749186363103</cx:pt>
          <cx:pt idx="220">0.023963747633928799</cx:pt>
          <cx:pt idx="221">0.0195826946865536</cx:pt>
          <cx:pt idx="222">-0.00083066072247847602</cx:pt>
          <cx:pt idx="223">-0.0032305630195811601</cx:pt>
          <cx:pt idx="224">-0.00073435169638317102</cx:pt>
          <cx:pt idx="225">-0.00035090267119214401</cx:pt>
          <cx:pt idx="226">0.0056153657037471697</cx:pt>
          <cx:pt idx="227">0.0087852618825036196</cx:pt>
          <cx:pt idx="228">0.00805488592257474</cx:pt>
          <cx:pt idx="229">0.033797514282497797</cx:pt>
          <cx:pt idx="230">0.067354807502964298</cx:pt>
          <cx:pt idx="231">0.042262809904930497</cx:pt>
          <cx:pt idx="232">0.056857698433339703</cx:pt>
          <cx:pt idx="233">0.034832217601644101</cx:pt>
          <cx:pt idx="234">0.038159573120829099</cx:pt>
          <cx:pt idx="235">0.0566246184018682</cx:pt>
          <cx:pt idx="236">0.066359279627747597</cx:pt>
          <cx:pt idx="237">0.058727940842800599</cx:pt>
          <cx:pt idx="238">0.038256119807988903</cx:pt>
          <cx:pt idx="239">0.037868140863993101</cx:pt>
          <cx:pt idx="240">0.043911516145844098</cx:pt>
          <cx:pt idx="241">0.022629758629550301</cx:pt>
          <cx:pt idx="242">0.057985154712407498</cx:pt>
          <cx:pt idx="243">0.012669992454432601</cx:pt>
          <cx:pt idx="244">0.00348275299479254</cx:pt>
          <cx:pt idx="245">-0.0013464360589461801</cx:pt>
          <cx:pt idx="246">0.0129995830144736</cx:pt>
          <cx:pt idx="247">0.050940447085245803</cx:pt>
          <cx:pt idx="248">0.064640300474738094</cx:pt>
          <cx:pt idx="249">0.034308871510210601</cx:pt>
          <cx:pt idx="250">0.0057430646321604004</cx:pt>
          <cx:pt idx="251">0.00081524640878014401</cx:pt>
          <cx:pt idx="252">0.00053829358913258095</cx:pt>
          <cx:pt idx="253">0.00121859097073099</cx:pt>
          <cx:pt idx="254">0.0037870593889413702</cx:pt>
          <cx:pt idx="255">0.0098764002958524801</cx:pt>
          <cx:pt idx="256">0.0137794016075622</cx:pt>
          <cx:pt idx="257">0.022706466119859402</cx:pt>
          <cx:pt idx="258">0.057757840201715302</cx:pt>
          <cx:pt idx="259">0.014961111211846999</cx:pt>
          <cx:pt idx="260">0.0062796824123014499</cx:pt>
          <cx:pt idx="261">0.017702201185157199</cx:pt>
          <cx:pt idx="262">0.025771894293431501</cx:pt>
          <cx:pt idx="263">0.040599374251663101</cx:pt>
          <cx:pt idx="264">0.038139926137428802</cx:pt>
          <cx:pt idx="265">0.032403309762717797</cx:pt>
          <cx:pt idx="266">0.034569253773067</cx:pt>
          <cx:pt idx="267">0.0095671984146517199</cx:pt>
          <cx:pt idx="268">0.0063111159386613604</cx:pt>
          <cx:pt idx="269">0.00016392026200123</cx:pt>
          <cx:pt idx="270">-0.0064292160513373699</cx:pt>
          <cx:pt idx="271">-0.0090535165829794401</cx:pt>
          <cx:pt idx="272">0.0157674119968742</cx:pt>
          <cx:pt idx="273">0.0060224434929765499</cx:pt>
          <cx:pt idx="274">0.044088169601983501</cx:pt>
          <cx:pt idx="275">0.0588163038509062</cx:pt>
          <cx:pt idx="276">0.052283938027604102</cx:pt>
          <cx:pt idx="277">0.036282644552350599</cx:pt>
          <cx:pt idx="278">0.0097250888524470103</cx:pt>
          <cx:pt idx="279">0.0015013407532439101</cx:pt>
          <cx:pt idx="280">2.9742861286122901e-05</cx:pt>
          <cx:pt idx="281">0.00084949463416130301</cx:pt>
          <cx:pt idx="282">0.0051155293208947801</cx:pt>
          <cx:pt idx="283">0.0080465553389860202</cx:pt>
          <cx:pt idx="284">0.025403649193337</cx:pt>
          <cx:pt idx="285">0.011957790466519199</cx:pt>
          <cx:pt idx="286">0.019759906214684</cx:pt>
          <cx:pt idx="287">-0.00178808572639927</cx:pt>
          <cx:pt idx="288">0.000210023345090921</cx:pt>
          <cx:pt idx="289">0.018527755145022601</cx:pt>
          <cx:pt idx="290">0.021993240389317398</cx:pt>
          <cx:pt idx="291">-0.035312833502866597</cx:pt>
          <cx:pt idx="292">-0.026765481168719199</cx:pt>
          <cx:pt idx="293">-0.031301546945739701</cx:pt>
          <cx:pt idx="294">-0.00065523581181758895</cx:pt>
          <cx:pt idx="295">-0.031089004749715401</cx:pt>
          <cx:pt idx="296">-0.033769251920482302</cx:pt>
          <cx:pt idx="297">-0.077015679333036199</cx:pt>
          <cx:pt idx="298">-0.015580655031807699</cx:pt>
          <cx:pt idx="299">0.0088170431372294692</cx:pt>
          <cx:pt idx="300">0.0180970948600781</cx:pt>
          <cx:pt idx="301">0.00183903684574292</cx:pt>
          <cx:pt idx="302">0.038341993112048202</cx:pt>
          <cx:pt idx="303">0.058429219634980697</cx:pt>
          <cx:pt idx="304">0.042539167866517701</cx:pt>
          <cx:pt idx="305">0.025177189085376299</cx:pt>
          <cx:pt idx="306">0.0089117646061186492</cx:pt>
          <cx:pt idx="307">0.00083184880333332005</cx:pt>
          <cx:pt idx="308">0.00043464967944345002</cx:pt>
          <cx:pt idx="309">0.000458407499786584</cx:pt>
          <cx:pt idx="310">0.0073511632406584202</cx:pt>
          <cx:pt idx="311">0.015047493933727099</cx:pt>
          <cx:pt idx="312">0.040335647718057498</cx:pt>
          <cx:pt idx="313">0.0278219652767016</cx:pt>
          <cx:pt idx="314">0.020674519053259</cx:pt>
          <cx:pt idx="315">0.0315097588937878</cx:pt>
          <cx:pt idx="316">0.033884811823503697</cx:pt>
          <cx:pt idx="317">0.021812273692225801</cx:pt>
          <cx:pt idx="318">0.0154081399415615</cx:pt>
          <cx:pt idx="319">0.016428191526849</cx:pt>
          <cx:pt idx="320">0.0090365259934123698</cx:pt>
          <cx:pt idx="321">0.0050711796255776603</cx:pt>
          <cx:pt idx="322">0.028906032810368999</cx:pt>
          <cx:pt idx="323">0.012340613409940601</cx:pt>
          <cx:pt idx="324">-0.071449790231210494</cx:pt>
          <cx:pt idx="325">-0.059254470620717703</cx:pt>
          <cx:pt idx="326">-0.0114721484382903</cx:pt>
          <cx:pt idx="327">-0.019042039327065101</cx:pt>
          <cx:pt idx="328">-0.012041349942424</cx:pt>
          <cx:pt idx="329">0.0023825971913811399</cx:pt>
          <cx:pt idx="330">0.036832924765629098</cx:pt>
          <cx:pt idx="331">0.041121825529140198</cx:pt>
          <cx:pt idx="332">0.033932647480714603</cx:pt>
          <cx:pt idx="333">0.0201452691049415</cx:pt>
          <cx:pt idx="334">0.012860285269519</cx:pt>
          <cx:pt idx="335">0.00085139115372552196</cx:pt>
          <cx:pt idx="336">0.00090721810702147599</cx:pt>
          <cx:pt idx="337">0.00042117715691203199</cx:pt>
          <cx:pt idx="338">0.0050837484424141504</cx:pt>
          <cx:pt idx="339">0.0177969401608431</cx:pt>
          <cx:pt idx="340">0.047822915737267699</cx:pt>
          <cx:pt idx="341">0.038427390134806602</cx:pt>
          <cx:pt idx="342">0.0154266867375013</cx:pt>
          <cx:pt idx="343">0.036090234934679097</cx:pt>
          <cx:pt idx="344">0.048708209301281502</cx:pt>
          <cx:pt idx="345">0.0078253027855608292</cx:pt>
          <cx:pt idx="346">0.0085785487258170194</cx:pt>
          <cx:pt idx="347">0.034545349238788201</cx:pt>
          <cx:pt idx="348">0.0044164477571351397</cx:pt>
          <cx:pt idx="349">0.0019695943009720102</cx:pt>
          <cx:pt idx="350">-0.017273035360879801</cx:pt>
          <cx:pt idx="351">0.0089895881525884694</cx:pt>
          <cx:pt idx="352">-0.067260825534225605</cx:pt>
          <cx:pt idx="353">-0.036786747843736298</cx:pt>
          <cx:pt idx="354">0.022814987388593898</cx:pt>
          <cx:pt idx="355">0.0150570239244927</cx:pt>
          <cx:pt idx="356">0.0029987615038490302</cx:pt>
          <cx:pt idx="357">0.030040292595909301</cx:pt>
          <cx:pt idx="358">0.034968676809480799</cx:pt>
          <cx:pt idx="359">0.024466376211325799</cx:pt>
          <cx:pt idx="360">-0.00084036056002859095</cx:pt>
          <cx:pt idx="361">0.0106766691802033</cx:pt>
          <cx:pt idx="362">0.011678988457173099</cx:pt>
          <cx:pt idx="363">-9.4595623464856305e-05</cx:pt>
          <cx:pt idx="364">-0.00036365275236628901</cx:pt>
          <cx:pt idx="365">0.00141327989619143</cx:pt>
          <cx:pt idx="366">0.0037996432391830702</cx:pt>
          <cx:pt idx="367">0.0102890569036381</cx:pt>
          <cx:pt idx="368">0.041418370312496698</cx:pt>
          <cx:pt idx="369">0.0347583130636933</cx:pt>
          <cx:pt idx="370">-0.0087055952971115194</cx:pt>
          <cx:pt idx="371">0.0405304379488318</cx:pt>
          <cx:pt idx="372">0.061764667683679497</cx:pt>
          <cx:pt idx="373">0.0485673717871207</cx:pt>
          <cx:pt idx="374">0.0521581600509992</cx:pt>
          <cx:pt idx="375">0.0621135602437888</cx:pt>
          <cx:pt idx="376">0.024719007568773401</cx:pt>
          <cx:pt idx="377">0.016408997028407198</cx:pt>
          <cx:pt idx="378">0.031748307849080101</cx:pt>
          <cx:pt idx="379">0.018843194416017301</cx:pt>
          <cx:pt idx="380">-0.0323312456763774</cx:pt>
          <cx:pt idx="381">-0.057720484289013801</cx:pt>
          <cx:pt idx="382">-0.0054887423039573996</cx:pt>
          <cx:pt idx="383">0.00357601231196167</cx:pt>
          <cx:pt idx="384">0.041527775222038897</cx:pt>
          <cx:pt idx="385">0.038491688653127597</cx:pt>
          <cx:pt idx="386">0.0255634559578072</cx:pt>
          <cx:pt idx="387">-0.0138017354268768</cx:pt>
          <cx:pt idx="388">-0.019252460680046699</cx:pt>
          <cx:pt idx="389">-0.000138470964238802</cx:pt>
          <cx:pt idx="390">-0.00088517062442733895</cx:pt>
          <cx:pt idx="391">-0.0012872679208565799</cx:pt>
          <cx:pt idx="392">-0.00026479379035574698</cx:pt>
          <cx:pt idx="393">0.00012842352779412301</cx:pt>
          <cx:pt idx="394">0.00082261713531158202</cx:pt>
          <cx:pt idx="395">0.0058884046373691703</cx:pt>
          <cx:pt idx="396">0.022601075513916401</cx:pt>
          <cx:pt idx="397">0.0219176975546665</cx:pt>
          <cx:pt idx="398">0.016955371151010201</cx:pt>
          <cx:pt idx="399">0.037415689943749698</cx:pt>
          <cx:pt idx="400">0.042905096454522298</cx:pt>
          <cx:pt idx="401">0.065718327582676594</cx:pt>
          <cx:pt idx="402">0.083149556943014402</cx:pt>
          <cx:pt idx="403">0.038435597911023897</cx:pt>
          <cx:pt idx="404">0.012319245888683401</cx:pt>
          <cx:pt idx="405">0.0093352799866865902</cx:pt>
          <cx:pt idx="406">0.030722510439240298</cx:pt>
          <cx:pt idx="407">0.0024897599638047702</cx:pt>
          <cx:pt idx="408">-0.048139853154888397</cx:pt>
          <cx:pt idx="409">-0.0378077780996336</cx:pt>
          <cx:pt idx="410">-0.0152864622955834</cx:pt>
          <cx:pt idx="411">0.021472972887924099</cx:pt>
          <cx:pt idx="412">0.035265137037708699</cx:pt>
          <cx:pt idx="413">0.0058951914635210498</cx:pt>
          <cx:pt idx="414">0.0121221628305933</cx:pt>
          <cx:pt idx="415">-0.00162310596855653</cx:pt>
          <cx:pt idx="416">-0.0259140241465994</cx:pt>
          <cx:pt idx="417">-0.011700618803913499</cx:pt>
          <cx:pt idx="418">-0.0044661551795528703</cx:pt>
          <cx:pt idx="419">-0.00013638627324986699</cx:pt>
          <cx:pt idx="420">0.00021455742453878901</cx:pt>
          <cx:pt idx="421">0.00014941446621136501</cx:pt>
          <cx:pt idx="422">-0.00051429607085296404</cx:pt>
          <cx:pt idx="423">0.0028701746054149201</cx:pt>
          <cx:pt idx="424">0.0048650467934121802</cx:pt>
          <cx:pt idx="425">0.0022235418561974999</cx:pt>
          <cx:pt idx="426">0.0136048521941056</cx:pt>
          <cx:pt idx="427">0.0277361836354783</cx:pt>
          <cx:pt idx="428">0.0484447634996421</cx:pt>
          <cx:pt idx="429">0.068188639703185103</cx:pt>
          <cx:pt idx="430">0.074355696227477494</cx:pt>
          <cx:pt idx="431">0.042709458036995898</cx:pt>
          <cx:pt idx="432">-0.020964953388831298</cx:pt>
          <cx:pt idx="433">0.00048674767170490599</cx:pt>
          <cx:pt idx="434">0.056463786115447001</cx:pt>
          <cx:pt idx="435">0.014835442404483</cx:pt>
          <cx:pt idx="436">-0.032603198877344197</cx:pt>
          <cx:pt idx="437">0.0013175526059375599</cx:pt>
          <cx:pt idx="438">-0.023281523551484801</cx:pt>
          <cx:pt idx="439">-0.0057448083321642402</cx:pt>
          <cx:pt idx="440">0.0093937789237833799</cx:pt>
          <cx:pt idx="441">0.020896043202432098</cx:pt>
          <cx:pt idx="442">0.020942918265967399</cx:pt>
          <cx:pt idx="443">-3.4876332988467098e-05</cx:pt>
          <cx:pt idx="444">-0.026864677606246602</cx:pt>
          <cx:pt idx="445">-0.024533037731118802</cx:pt>
          <cx:pt idx="446">-0.0073483038845807303</cx:pt>
          <cx:pt idx="447">-0.0044273601911113203</cx:pt>
          <cx:pt idx="448">-0.00069560580659113499</cx:pt>
          <cx:pt idx="449">-4.2774321451124102e-05</cx:pt>
          <cx:pt idx="450">8.9820697393679796e-05</cx:pt>
          <cx:pt idx="451">-0.0026049121674434901</cx:pt>
          <cx:pt idx="452">-0.013216768456364001</cx:pt>
          <cx:pt idx="453">-0.022693251792429901</cx:pt>
          <cx:pt idx="454">-0.0140439819347472</cx:pt>
          <cx:pt idx="455">-0.00010737650265032</cx:pt>
          <cx:pt idx="456">0.016700800622716099</cx:pt>
          <cx:pt idx="457">0.025704100769599201</cx:pt>
          <cx:pt idx="458">0.022888593257049301</cx:pt>
          <cx:pt idx="459">-0.0142391627453836</cx:pt>
          <cx:pt idx="460">0.010534163704608</cx:pt>
          <cx:pt idx="461">0.080601173639580803</cx:pt>
          <cx:pt idx="462">0.017800728659061901</cx:pt>
          <cx:pt idx="463">-0.0089770417690808804</cx:pt>
          <cx:pt idx="464">0.0044671432315439999</cx:pt>
          <cx:pt idx="465">0.0047082147939435997</cx:pt>
          <cx:pt idx="466">-0.023124827944712802</cx:pt>
          <cx:pt idx="467">-0.044364078022956499</cx:pt>
          <cx:pt idx="468">0.0166755974867293</cx:pt>
          <cx:pt idx="469">0.011935029012144299</cx:pt>
          <cx:pt idx="470">0.019236371002616898</cx:pt>
          <cx:pt idx="471">-0.0060046655100482703</cx:pt>
          <cx:pt idx="472">-0.012262076422324899</cx:pt>
          <cx:pt idx="473">-0.031449125589253897</cx:pt>
          <cx:pt idx="474">-0.0127599780237678</cx:pt>
          <cx:pt idx="475">-0.0039461491533009504</cx:pt>
          <cx:pt idx="476">-0.00071527240135498601</cx:pt>
          <cx:pt idx="477">0.00066535098830767104</cx:pt>
          <cx:pt idx="478">-0.0030429822129108101</cx:pt>
          <cx:pt idx="479">-0.0120629707427978</cx:pt>
          <cx:pt idx="480">-0.038971373957369097</cx:pt>
          <cx:pt idx="481">-0.039329151852993703</cx:pt>
          <cx:pt idx="482">-0.013434410414313499</cx:pt>
          <cx:pt idx="483">-0.016289375861914399</cx:pt>
          <cx:pt idx="484">-0.0091065366357077192</cx:pt>
          <cx:pt idx="485">0.011155429990437201</cx:pt>
          <cx:pt idx="486">-0.0013504050408572701</cx:pt>
          <cx:pt idx="487">-0.0040430617306789103</cx:pt>
          <cx:pt idx="488">-0.0029919403161520999</cx:pt>
          <cx:pt idx="489">0.059174618594639898</cx:pt>
          <cx:pt idx="490">0.0078170059273949596</cx:pt>
          <cx:pt idx="491">0.0066940681597451703</cx:pt>
          <cx:pt idx="492">0.042002220293474002</cx:pt>
          <cx:pt idx="493">0.0258469779634245</cx:pt>
          <cx:pt idx="494">-0.019952881726848601</cx:pt>
          <cx:pt idx="495">-0.035811528927274197</cx:pt>
          <cx:pt idx="496">0.0270656542799627</cx:pt>
          <cx:pt idx="497">0.018513039578498099</cx:pt>
          <cx:pt idx="498">0.026092671337051201</cx:pt>
          <cx:pt idx="499">-0.00081872725580781503</cx:pt>
          <cx:pt idx="500">-0.010847284216461899</cx:pt>
          <cx:pt idx="501">-0.031687052931825901</cx:pt>
          <cx:pt idx="502">-0.0040214362405248004</cx:pt>
          <cx:pt idx="503">2.22961800405915e-05</cx:pt>
          <cx:pt idx="504">-0.00072946034771457298</cx:pt>
          <cx:pt idx="505">0.00031219780536609299</cx:pt>
          <cx:pt idx="506">-0.00170180115636909</cx:pt>
          <cx:pt idx="507">-0.020622895591813298</cx:pt>
          <cx:pt idx="508">-0.051719202193440297</cx:pt>
          <cx:pt idx="509">-0.038161738516180002</cx:pt>
          <cx:pt idx="510">-0.0117300759507696</cx:pt>
          <cx:pt idx="511">-0.021408012705634898</cx:pt>
          <cx:pt idx="512">-0.026908705217997701</cx:pt>
          <cx:pt idx="513">-0.036174360395638899</cx:pt>
          <cx:pt idx="514">-0.014913729552282399</cx:pt>
          <cx:pt idx="515">-0.0260799609117458</cx:pt>
          <cx:pt idx="516">-0.0051675755294047403</cx:pt>
          <cx:pt idx="517">0.029316368475549501</cx:pt>
          <cx:pt idx="518">-0.020338576666918899</cx:pt>
          <cx:pt idx="519">-0.027338599398302701</cx:pt>
          <cx:pt idx="520">-0.0057695229537287999</cx:pt>
          <cx:pt idx="521">0.0033099209478467798</cx:pt>
          <cx:pt idx="522">-0.043755238899583999</cx:pt>
          <cx:pt idx="523">-0.0383561941613259</cx:pt>
          <cx:pt idx="524">-0.0089266920809317005</cx:pt>
          <cx:pt idx="525">-0.0114273556799012</cx:pt>
          <cx:pt idx="526">0.0068476109682699803</cx:pt>
          <cx:pt idx="527">-0.0263644595473491</cx:pt>
          <cx:pt idx="528">-0.031893866101739603</cx:pt>
          <cx:pt idx="529">-0.022465110651427402</cx:pt>
          <cx:pt idx="530">0.00064476412814537304</cx:pt>
          <cx:pt idx="531">-0.00022036181431676999</cx:pt>
          <cx:pt idx="532">-4.7074194728074503e-05</cx:pt>
          <cx:pt idx="533">0.0013059602098860401</cx:pt>
          <cx:pt idx="534">0.0012321429952765401</cx:pt>
          <cx:pt idx="535">-0.0210058713521343</cx:pt>
          <cx:pt idx="536">-0.051337413310763698</cx:pt>
          <cx:pt idx="537">-0.052337318997594799</cx:pt>
          <cx:pt idx="538">-0.033341680198617003</cx:pt>
          <cx:pt idx="539">-0.021408915604724799</cx:pt>
          <cx:pt idx="540">-0.016564742235594201</cx:pt>
          <cx:pt idx="541">-0.027597949426176899</cx:pt>
          <cx:pt idx="542">-0.022479119414562099</cx:pt>
          <cx:pt idx="543">-0.060521848384786997</cx:pt>
          <cx:pt idx="544">0.0068637626889469601</cx:pt>
          <cx:pt idx="545">0.020377952899724799</cx:pt>
          <cx:pt idx="546">-0.032515320807377297</cx:pt>
          <cx:pt idx="547">-0.0286303766049479</cx:pt>
          <cx:pt idx="548">-0.033238967444857</cx:pt>
          <cx:pt idx="549">-0.0017926433333348799</cx:pt>
          <cx:pt idx="550">-0.0225061030163323</cx:pt>
          <cx:pt idx="551">-0.0075666251398829503</cx:pt>
          <cx:pt idx="552">-0.043567137915597201</cx:pt>
          <cx:pt idx="553">-0.039057875009204698</cx:pt>
          <cx:pt idx="554">-0.016766250497403198</cx:pt>
          <cx:pt idx="555">-0.022317772591598499</cx:pt>
          <cx:pt idx="556">-0.018393223987311899</cx:pt>
          <cx:pt idx="557">-0.020149409602315999</cx:pt>
          <cx:pt idx="558">-0.0052904083830926504</cx:pt>
          <cx:pt idx="559">8.2142049554573594e-05</cx:pt>
          <cx:pt idx="560">-0.000238855974859412</cx:pt>
          <cx:pt idx="561">0.00058739310678915897</cx:pt>
          <cx:pt idx="562">-0.00114824265495237</cx:pt>
          <cx:pt idx="563">-0.017155932067615402</cx:pt>
          <cx:pt idx="564">-0.043965243404404102</cx:pt>
          <cx:pt idx="565">-0.042333861145371202</cx:pt>
          <cx:pt idx="566">-0.034703185324580797</cx:pt>
          <cx:pt idx="567">-0.022453155084664601</cx:pt>
          <cx:pt idx="568">0.0116093068954192</cx:pt>
          <cx:pt idx="569">-0.023843398412680801</cx:pt>
          <cx:pt idx="570">-0.041353695939673099</cx:pt>
          <cx:pt idx="571">-0.042092437253762501</cx:pt>
          <cx:pt idx="572">-0.0030464635997521899</cx:pt>
          <cx:pt idx="573">0.043911179145365201</cx:pt>
          <cx:pt idx="574">-0.010595954920932</cx:pt>
          <cx:pt idx="575">-0.0028436182073010101</cx:pt>
          <cx:pt idx="576">-0.0314745128036951</cx:pt>
          <cx:pt idx="577">0.0068216046190017598</cx:pt>
          <cx:pt idx="578">-0.0071946229222775602</cx:pt>
          <cx:pt idx="579">0.0215642985105126</cx:pt>
          <cx:pt idx="580">-0.0143039594960955</cx:pt>
          <cx:pt idx="581">-0.0121144803286282</cx:pt>
          <cx:pt idx="582">0.0074836642817884703</cx:pt>
          <cx:pt idx="583">0.0036204844329044499</cx:pt>
          <cx:pt idx="584">-0.0033950401589595302</cx:pt>
          <cx:pt idx="585">-0.0058691567573132299</cx:pt>
          <cx:pt idx="586">-0.0019444006800704401</cx:pt>
          <cx:pt idx="587">-0.00025240973097083501</cx:pt>
          <cx:pt idx="588">0.000234773621365862</cx:pt>
          <cx:pt idx="589">-0.00010196108549203401</cx:pt>
          <cx:pt idx="590">-7.9926686964302196e-05</cx:pt>
          <cx:pt idx="591">-0.012796758982009399</cx:pt>
          <cx:pt idx="592">-0.0260950869259211</cx:pt>
          <cx:pt idx="593">-0.019741582232953601</cx:pt>
          <cx:pt idx="594">-0.018528029236220999</cx:pt>
          <cx:pt idx="595">0.012546385764660399</cx:pt>
          <cx:pt idx="596">-0.0143592254526762</cx:pt>
          <cx:pt idx="597">-0.0175697374058006</cx:pt>
          <cx:pt idx="598">-0.045869508756313397</cx:pt>
          <cx:pt idx="599">-0.024220987812495199</cx:pt>
          <cx:pt idx="600">0.0050586051308702902</cx:pt>
          <cx:pt idx="601">-0.018174292751828899</cx:pt>
          <cx:pt idx="602">-0.067716009221807497</cx:pt>
          <cx:pt idx="603">-0.043125130072497499</cx:pt>
          <cx:pt idx="604">-0.032276589720322497</cx:pt>
          <cx:pt idx="605">-0.0211638054686288</cx:pt>
          <cx:pt idx="606">-0.00367487996538227</cx:pt>
          <cx:pt idx="607">0.0028606542198678698</cx:pt>
          <cx:pt idx="608">-0.0070406951084421897</cx:pt>
          <cx:pt idx="609">-0.0099508085979953496</cx:pt>
          <cx:pt idx="610">-0.012914291515477801</cx:pt>
          <cx:pt idx="611">-0.0088830261792177193</cx:pt>
          <cx:pt idx="612">-0.0040228444948511204</cx:pt>
          <cx:pt idx="613">-0.00034338593884815599</cx:pt>
          <cx:pt idx="614">-0.0035755036883149001</cx:pt>
          <cx:pt idx="615">9.0852724209347795e-05</cx:pt>
          <cx:pt idx="616">-0.00038403449470100298</cx:pt>
          <cx:pt idx="617">-0.0010481060036776799</cx:pt>
          <cx:pt idx="618">-0.0024098523725456498</cx:pt>
          <cx:pt idx="619">-0.0098530096587267999</cx:pt>
          <cx:pt idx="620">-0.0048939100289010903</cx:pt>
          <cx:pt idx="621">-0.0051378867196450097</cx:pt>
          <cx:pt idx="622">-0.0081739154577872598</cx:pt>
          <cx:pt idx="623">0.0129918864791327</cx:pt>
          <cx:pt idx="624">-0.0090948234763294899</cx:pt>
          <cx:pt idx="625">-0.016996554231015398</cx:pt>
          <cx:pt idx="626">-0.025381327467318499</cx:pt>
          <cx:pt idx="627">-0.00219951427681493</cx:pt>
          <cx:pt idx="628">-0.0206813129697235</cx:pt>
          <cx:pt idx="629">-0.056244953892497403</cx:pt>
          <cx:pt idx="630">-0.018598921895682199</cx:pt>
          <cx:pt idx="631">-0.041044072390573401</cx:pt>
          <cx:pt idx="632">-0.0050552559854452903</cx:pt>
          <cx:pt idx="633">-0.0095604807622303393</cx:pt>
          <cx:pt idx="634">-0.0131103675984778</cx:pt>
          <cx:pt idx="635">-0.0113242888481104</cx:pt>
          <cx:pt idx="636">-0.024230692023397501</cx:pt>
          <cx:pt idx="637">-0.0292251671786747</cx:pt>
          <cx:pt idx="638">-0.0075244434231863597</cx:pt>
          <cx:pt idx="639">-0.0033733424582578701</cx:pt>
          <cx:pt idx="640">0.00318045775660714</cx:pt>
          <cx:pt idx="641">0.0046038362377476202</cx:pt>
          <cx:pt idx="642">0.0015060322654637599</cx:pt>
          <cx:pt idx="643">0.00051465402628905299</cx:pt>
          <cx:pt idx="644">0.00023992987900905199</cx:pt>
          <cx:pt idx="645">-0.00084046754878461195</cx:pt>
          <cx:pt idx="646">-0.0020858406798557401</cx:pt>
          <cx:pt idx="647">-0.0046157403808875699</cx:pt>
          <cx:pt idx="648">0.0024201808367032302</cx:pt>
          <cx:pt idx="649">0.0099240488426896208</cx:pt>
          <cx:pt idx="650">0.013168681235238301</cx:pt>
          <cx:pt idx="651">0.0142100618027309</cx:pt>
          <cx:pt idx="652">0.00090998554052793598</cx:pt>
          <cx:pt idx="653">-0.0145901366662131</cx:pt>
          <cx:pt idx="654">-0.0204994235746906</cx:pt>
          <cx:pt idx="655">-0.020638732884208401</cx:pt>
          <cx:pt idx="656">-0.028696681269853998</cx:pt>
          <cx:pt idx="657">-0.019459562977647001</cx:pt>
          <cx:pt idx="658">-0.0024792075481872302</cx:pt>
          <cx:pt idx="659">0.012070740135483199</cx:pt>
          <cx:pt idx="660">0.036483545053678901</cx:pt>
          <cx:pt idx="661">-0.00316961751775617</cx:pt>
          <cx:pt idx="662">-0.0124946290320359</cx:pt>
          <cx:pt idx="663">-0.0147927040662163</cx:pt>
          <cx:pt idx="664">-0.020061260169015899</cx:pt>
          <cx:pt idx="665">-0.014640753132292199</cx:pt>
          <cx:pt idx="666">-0.0082885387135077093</cx:pt>
          <cx:pt idx="667">0.00123417166082867</cx:pt>
          <cx:pt idx="668">0.00384915483235367</cx:pt>
          <cx:pt idx="669">0.00382644873560285</cx:pt>
          <cx:pt idx="670">0.0014261891298695999</cx:pt>
          <cx:pt idx="671">-0.00059096136177981605</cx:pt>
          <cx:pt idx="672">-0.00075935379180618599</cx:pt>
          <cx:pt idx="673">0.00059469194032465305</cx:pt>
          <cx:pt idx="674">0.00043473368917074502</cx:pt>
          <cx:pt idx="675">0.0014620627702538499</cx:pt>
          <cx:pt idx="676">0.0069663785937713902</cx:pt>
          <cx:pt idx="677">0.021456918019369099</cx:pt>
          <cx:pt idx="678">0.017444352152068202</cx:pt>
          <cx:pt idx="679">0.0080629430018713203</cx:pt>
          <cx:pt idx="680">0.010616336857085301</cx:pt>
          <cx:pt idx="681">0.0042173073828843501</cx:pt>
          <cx:pt idx="682">0.028498959497139899</cx:pt>
          <cx:pt idx="683">0.046949204740292398</cx:pt>
          <cx:pt idx="684">0.034997997967965197</cx:pt>
          <cx:pt idx="685">0.038957764753836402</cx:pt>
          <cx:pt idx="686">0.0109091689940807</cx:pt>
          <cx:pt idx="687">0.0086971803262944902</cx:pt>
          <cx:pt idx="688">-0.00139028991054001</cx:pt>
          <cx:pt idx="689">-0.041084339741167597</cx:pt>
          <cx:pt idx="690">-0.0307530984367855</cx:pt>
          <cx:pt idx="691">0.0081318452681782404</cx:pt>
          <cx:pt idx="692">0.0062324575767022704</cx:pt>
          <cx:pt idx="693">0.0054347415981744404</cx:pt>
          <cx:pt idx="694">0.0047632587499598401</cx:pt>
          <cx:pt idx="695">0.0044652940595461196</cx:pt>
          <cx:pt idx="696">-0.0051058606825058498</cx:pt>
          <cx:pt idx="697">-0.0033291352457579799</cx:pt>
          <cx:pt idx="698">3.3237606125276503e-05</cx:pt>
          <cx:pt idx="699">0.000138746997953555</cx:pt>
          <cx:pt idx="700">0.00059807070774353004</cx:pt>
          <cx:pt idx="701">0.00038124153448886201</cx:pt>
          <cx:pt idx="702">0.00054814665671784602</cx:pt>
          <cx:pt idx="703">0.0010115560410237799</cx:pt>
          <cx:pt idx="704">0.0047024507810590702</cx:pt>
          <cx:pt idx="705">0.0122646777517697</cx:pt>
          <cx:pt idx="706">0.0058517708991882803</cx:pt>
          <cx:pt idx="707">0.0099040453389130801</cx:pt>
          <cx:pt idx="708">0.0145735001749576</cx:pt>
          <cx:pt idx="709">0.015492652888410501</cx:pt>
          <cx:pt idx="710">0.021683096046565001</cx:pt>
          <cx:pt idx="711">0.032239449781230799</cx:pt>
          <cx:pt idx="712">0.0287530646309434</cx:pt>
          <cx:pt idx="713">0.022853222063406099</cx:pt>
          <cx:pt idx="714">0.033743936568076997</cx:pt>
          <cx:pt idx="715">0.036282158403109298</cx:pt>
          <cx:pt idx="716">0.040021326016170401</cx:pt>
          <cx:pt idx="717">0.023167514831288798</cx:pt>
          <cx:pt idx="718">0.020537909659079801</cx:pt>
          <cx:pt idx="719">0.033387259012782597</cx:pt>
          <cx:pt idx="720">0.0268794079354851</cx:pt>
          <cx:pt idx="721">0.0134537068142461</cx:pt>
          <cx:pt idx="722">0.0025771724415237902</cx:pt>
          <cx:pt idx="723">0.00086052257292798604</cx:pt>
          <cx:pt idx="724">0.00065661563191397095</cx:pt>
          <cx:pt idx="725">-0.00058430635821179403</cx:pt>
          <cx:pt idx="726">-0.00024505194079528899</cx:pt>
          <cx:pt idx="727">-0.00059674433058003705</cx:pt>
          <cx:pt idx="728">0.00030677503589541101</cx:pt>
          <cx:pt idx="729">-7.5354666582737504e-05</cx:pt>
          <cx:pt idx="730">-0.00034513193242446298</cx:pt>
          <cx:pt idx="731">-0.000143641402651239</cx:pt>
          <cx:pt idx="732">0.00041091947263433899</cx:pt>
          <cx:pt idx="733">0.0025979967651422898</cx:pt>
          <cx:pt idx="734">0.0054283371492237897</cx:pt>
          <cx:pt idx="735">0.0087082465008485894</cx:pt>
          <cx:pt idx="736">0.0137855576368903</cx:pt>
          <cx:pt idx="737">0.023841411191044801</cx:pt>
          <cx:pt idx="738">0.0196018775545546</cx:pt>
          <cx:pt idx="739">0.021921973173742299</cx:pt>
          <cx:pt idx="740">0.034568012348281302</cx:pt>
          <cx:pt idx="741">0.047852013754828102</cx:pt>
          <cx:pt idx="742">0.052050917559198197</cx:pt>
          <cx:pt idx="743">0.029946190544195499</cx:pt>
          <cx:pt idx="744">0.027988648777806699</cx:pt>
          <cx:pt idx="745">0.033937314611981399</cx:pt>
          <cx:pt idx="746">0.025780854845195701</cx:pt>
          <cx:pt idx="747">0.020046689409204101</cx:pt>
          <cx:pt idx="748">0.014713595066312099</cx:pt>
          <cx:pt idx="749">0.0089751076982460092</cx:pt>
          <cx:pt idx="750">0.0047275618185478596</cx:pt>
          <cx:pt idx="751">8.9105379738017894e-05</cx:pt>
          <cx:pt idx="752">0.00079094716634402803</cx:pt>
          <cx:pt idx="753">-0.000185653419881362</cx:pt>
          <cx:pt idx="754">-3.4635955480230698e-05</cx:pt>
          <cx:pt idx="755">-1.9388780022634199e-05</cx:pt>
          <cx:pt idx="756">-0.0010947832092955999</cx:pt>
          <cx:pt idx="757">-0.00056665003034717402</cx:pt>
          <cx:pt idx="758">-0.00034571736340605899</cx:pt>
          <cx:pt idx="759">-0.00062846636454757198</cx:pt>
          <cx:pt idx="760">0.00012499782640201801</cx:pt>
          <cx:pt idx="761">-0.00054318510197895497</cx:pt>
          <cx:pt idx="762">0.00056113651649877501</cx:pt>
          <cx:pt idx="763">0.00161554564164187</cx:pt>
          <cx:pt idx="764">0.00141284020260306</cx:pt>
          <cx:pt idx="765">0.0020562847337174499</cx:pt>
          <cx:pt idx="766">0.0024911828844602101</cx:pt>
          <cx:pt idx="767">0.00051203386838451204</cx:pt>
          <cx:pt idx="768">0.0022135729782267301</cx:pt>
          <cx:pt idx="769">0.0042515529675262202</cx:pt>
          <cx:pt idx="770">0.0071004703386002002</cx:pt>
          <cx:pt idx="771">0.0051159298771775996</cx:pt>
          <cx:pt idx="772">0.00379239065758466</cx:pt>
          <cx:pt idx="773">0.00394403127881771</cx:pt>
          <cx:pt idx="774">0.00379859879756158</cx:pt>
          <cx:pt idx="775">0.0031152958057735101</cx:pt>
          <cx:pt idx="776">0.0020565145861319999</cx:pt>
          <cx:pt idx="777">0.00226362144940763</cx:pt>
          <cx:pt idx="778">0.0030950064421294502</cx:pt>
          <cx:pt idx="779">0.00061069771406651598</cx:pt>
          <cx:pt idx="780">0.00034869583299599601</cx:pt>
          <cx:pt idx="781">0.00096324600609757097</cx:pt>
          <cx:pt idx="782">-0.0016708860224358699</cx:pt>
          <cx:pt idx="783">0.00046824391778393497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sz="1800" b="0" i="0" baseline="0" dirty="0">
                <a:effectLst/>
              </a:rPr>
              <a:t>Weight values distribution (original)</a:t>
            </a:r>
            <a:endParaRPr lang="en-US" sz="1400" dirty="0">
              <a:effectLst/>
            </a:endParaRPr>
          </a:p>
        </cx:rich>
      </cx:tx>
    </cx:title>
    <cx:plotArea>
      <cx:plotAreaRegion>
        <cx:series layoutId="clusteredColumn" uniqueId="{E68A33BD-2B1D-4C76-8AED-8B6CCA982402}" formatIdx="0">
          <cx:dataId val="0"/>
          <cx:layoutPr>
            <cx:binning intervalClosed="r">
              <cx:binCount val="10"/>
            </cx:binning>
          </cx:layoutPr>
        </cx:series>
        <cx:series layoutId="clusteredColumn" hidden="1" uniqueId="{8793C958-9702-4765-A7AA-FAE39F46C668}" formatIdx="1">
          <cx:dataId val="1"/>
          <cx:layoutPr>
            <cx:binning intervalClosed="r"/>
          </cx:layoutPr>
        </cx:series>
        <cx:series layoutId="clusteredColumn" hidden="1" uniqueId="{0E118F69-96A1-47FD-8D13-E732A0B5AD4D}" formatIdx="2">
          <cx:dataId val="2"/>
          <cx:layoutPr>
            <cx:binning intervalClosed="r"/>
          </cx:layoutPr>
        </cx:series>
        <cx:series layoutId="clusteredColumn" hidden="1" uniqueId="{5294B823-7FDD-4CD3-A511-5E14C51DB907}" formatIdx="3">
          <cx:dataId val="3"/>
          <cx:layoutPr>
            <cx:binning intervalClosed="r"/>
          </cx:layoutPr>
        </cx:series>
        <cx:series layoutId="clusteredColumn" hidden="1" uniqueId="{495BB6DB-45FD-4188-9B79-68D2BC2D6B8B}" formatIdx="4">
          <cx:dataId val="4"/>
          <cx:layoutPr>
            <cx:binning intervalClosed="r"/>
          </cx:layoutPr>
        </cx:series>
        <cx:series layoutId="clusteredColumn" hidden="1" uniqueId="{6F03FF20-8F09-49DF-A3FE-4D79D8D07A55}" formatIdx="5">
          <cx:dataId val="5"/>
          <cx:layoutPr>
            <cx:binning intervalClosed="r"/>
          </cx:layoutPr>
        </cx:series>
        <cx:series layoutId="clusteredColumn" hidden="1" uniqueId="{204CDE6A-A59F-4588-A69C-B75D5A0E803E}" formatIdx="6">
          <cx:dataId val="6"/>
          <cx:layoutPr>
            <cx:binning intervalClosed="r"/>
          </cx:layoutPr>
        </cx:series>
        <cx:series layoutId="clusteredColumn" hidden="1" uniqueId="{638E26CF-83C8-46F2-BAC9-9915F861E7A7}" formatIdx="7">
          <cx:dataId val="7"/>
          <cx:layoutPr>
            <cx:binning intervalClosed="r"/>
          </cx:layoutPr>
        </cx:series>
        <cx:series layoutId="clusteredColumn" hidden="1" uniqueId="{2FC15392-6626-4F3A-B6F8-71FB0FA500AA}" formatIdx="8">
          <cx:dataId val="8"/>
          <cx:layoutPr>
            <cx:binning intervalClosed="r"/>
          </cx:layoutPr>
        </cx:series>
        <cx:series layoutId="clusteredColumn" hidden="1" uniqueId="{89E2F881-E064-4AC8-977F-395C83F31EB1}" formatIdx="9">
          <cx:dataId val="9"/>
          <cx:layoutPr>
            <cx:binning intervalClosed="r"/>
          </cx:layoutPr>
        </cx:series>
        <cx:series layoutId="clusteredColumn" hidden="1" uniqueId="{CD58CA83-DD3F-486B-9B82-578EC033243D}" formatIdx="10">
          <cx:dataId val="10"/>
          <cx:layoutPr>
            <cx:binning intervalClosed="r"/>
          </cx:layoutPr>
        </cx:series>
        <cx:series layoutId="clusteredColumn" hidden="1" uniqueId="{FB4D43BC-D323-42EF-AB09-A0D39DCD80A3}" formatIdx="11">
          <cx:dataId val="11"/>
          <cx:layoutPr>
            <cx:binning intervalClosed="r"/>
          </cx:layoutPr>
        </cx:series>
        <cx:series layoutId="clusteredColumn" hidden="1" uniqueId="{A3E538F5-194D-4393-829D-10C10BD0841A}" formatIdx="12">
          <cx:dataId val="12"/>
          <cx:layoutPr>
            <cx:binning intervalClosed="r"/>
          </cx:layoutPr>
        </cx:series>
        <cx:series layoutId="clusteredColumn" hidden="1" uniqueId="{5C4A73B3-B614-4C25-A1D1-435F3C47510D}" formatIdx="13">
          <cx:dataId val="13"/>
          <cx:layoutPr>
            <cx:binning intervalClosed="r"/>
          </cx:layoutPr>
        </cx:series>
        <cx:series layoutId="clusteredColumn" hidden="1" uniqueId="{208BC598-EF7D-41A1-A163-56131FCEAACA}" formatIdx="14">
          <cx:dataId val="14"/>
          <cx:layoutPr>
            <cx:binning intervalClosed="r"/>
          </cx:layoutPr>
        </cx:series>
        <cx:series layoutId="clusteredColumn" hidden="1" uniqueId="{FD3CF65D-147A-4D6A-8072-45239BE56759}" formatIdx="15">
          <cx:dataId val="15"/>
          <cx:layoutPr>
            <cx:binning intervalClosed="r"/>
          </cx:layoutPr>
        </cx:series>
        <cx:series layoutId="clusteredColumn" hidden="1" uniqueId="{EFCC3174-4BFA-4EBE-86D1-0FABAE1095F4}" formatIdx="16">
          <cx:dataId val="16"/>
          <cx:layoutPr>
            <cx:binning intervalClosed="r"/>
          </cx:layoutPr>
        </cx:series>
        <cx:series layoutId="clusteredColumn" hidden="1" uniqueId="{CEBC7733-B776-45CA-8EBD-9D6C8B4A5A26}" formatIdx="17">
          <cx:dataId val="17"/>
          <cx:layoutPr>
            <cx:binning intervalClosed="r"/>
          </cx:layoutPr>
        </cx:series>
        <cx:series layoutId="clusteredColumn" hidden="1" uniqueId="{D0DEA597-DC13-488B-9468-8801BFC8F3A3}" formatIdx="18">
          <cx:dataId val="18"/>
          <cx:layoutPr>
            <cx:binning intervalClosed="r"/>
          </cx:layoutPr>
        </cx:series>
        <cx:series layoutId="clusteredColumn" hidden="1" uniqueId="{9A5CD6C8-8540-4F32-88E8-FCDC47EC638A}" formatIdx="19">
          <cx:dataId val="19"/>
          <cx:layoutPr>
            <cx:binning intervalClosed="r"/>
          </cx:layoutPr>
        </cx:series>
        <cx:series layoutId="clusteredColumn" hidden="1" uniqueId="{0AE1C245-356B-4C9B-B9B3-2372C7349490}" formatIdx="20">
          <cx:dataId val="20"/>
          <cx:layoutPr>
            <cx:binning intervalClosed="r"/>
          </cx:layoutPr>
        </cx:series>
        <cx:series layoutId="clusteredColumn" hidden="1" uniqueId="{7BDC2BD2-11B6-4B9C-952A-480CA2E58FCE}" formatIdx="21">
          <cx:dataId val="21"/>
          <cx:layoutPr>
            <cx:binning intervalClosed="r"/>
          </cx:layoutPr>
        </cx:series>
        <cx:series layoutId="clusteredColumn" hidden="1" uniqueId="{EC5CB5BD-B80D-4FB1-A12A-25A438043850}" formatIdx="22">
          <cx:dataId val="22"/>
          <cx:layoutPr>
            <cx:binning intervalClosed="r"/>
          </cx:layoutPr>
        </cx:series>
        <cx:series layoutId="clusteredColumn" hidden="1" uniqueId="{45B9028C-87A0-4DF5-BB0C-D34AF55A3FEB}" formatIdx="23">
          <cx:dataId val="23"/>
          <cx:layoutPr>
            <cx:binning intervalClosed="r"/>
          </cx:layoutPr>
        </cx:series>
        <cx:series layoutId="clusteredColumn" hidden="1" uniqueId="{D2D94D31-F67B-498C-958B-B85D246B3E1C}" formatIdx="24">
          <cx:dataId val="24"/>
          <cx:layoutPr>
            <cx:binning intervalClosed="r"/>
          </cx:layoutPr>
        </cx:series>
        <cx:series layoutId="clusteredColumn" hidden="1" uniqueId="{A0D42CA4-589E-47CE-96BA-32EA2EA9D20B}" formatIdx="25">
          <cx:dataId val="25"/>
          <cx:layoutPr>
            <cx:binning intervalClosed="r"/>
          </cx:layoutPr>
        </cx:series>
        <cx:series layoutId="clusteredColumn" hidden="1" uniqueId="{2A920185-4A48-4233-81F6-D2E12079FB77}" formatIdx="26">
          <cx:dataId val="26"/>
          <cx:layoutPr>
            <cx:binning intervalClosed="r"/>
          </cx:layoutPr>
        </cx:series>
        <cx:series layoutId="clusteredColumn" hidden="1" uniqueId="{E77B78A3-4E83-4F65-8378-F6202E45A81F}" formatIdx="27">
          <cx:dataId val="27"/>
          <cx:layoutPr>
            <cx:binning intervalClosed="r"/>
          </cx:layoutPr>
        </cx:series>
        <cx:series layoutId="clusteredColumn" hidden="1" uniqueId="{94419C27-2081-47E0-9A11-0E9764E9ADAD}" formatIdx="28">
          <cx:dataId val="28"/>
          <cx:layoutPr>
            <cx:binning intervalClosed="r"/>
          </cx:layoutPr>
        </cx:series>
        <cx:series layoutId="clusteredColumn" hidden="1" uniqueId="{179B8748-C90C-4D1D-BEC6-FF5099942915}" formatIdx="29">
          <cx:dataId val="29"/>
          <cx:layoutPr>
            <cx:binning intervalClosed="r"/>
          </cx:layoutPr>
        </cx:series>
        <cx:series layoutId="clusteredColumn" hidden="1" uniqueId="{933032F0-156D-4367-B5A3-B54D2C298CC3}" formatIdx="30">
          <cx:dataId val="30"/>
          <cx:layoutPr>
            <cx:binning intervalClosed="r"/>
          </cx:layoutPr>
        </cx:series>
        <cx:series layoutId="clusteredColumn" hidden="1" uniqueId="{83626B63-D200-4A84-BE25-8E30EFDEFECA}" formatIdx="31">
          <cx:dataId val="31"/>
          <cx:layoutPr>
            <cx:binning intervalClosed="r"/>
          </cx:layoutPr>
        </cx:series>
        <cx:series layoutId="clusteredColumn" hidden="1" uniqueId="{6D8FADD9-43E6-457B-86E8-8429C47C0765}" formatIdx="32">
          <cx:dataId val="32"/>
          <cx:layoutPr>
            <cx:binning intervalClosed="r"/>
          </cx:layoutPr>
        </cx:series>
        <cx:series layoutId="clusteredColumn" hidden="1" uniqueId="{ABFDD35F-1E0B-4994-8C8F-7252AE4AB83E}" formatIdx="33">
          <cx:dataId val="33"/>
          <cx:layoutPr>
            <cx:binning intervalClosed="r"/>
          </cx:layoutPr>
        </cx:series>
        <cx:series layoutId="clusteredColumn" hidden="1" uniqueId="{4A3955FC-AC5F-49F6-8255-2A2805383466}" formatIdx="34">
          <cx:dataId val="34"/>
          <cx:layoutPr>
            <cx:binning intervalClosed="r"/>
          </cx:layoutPr>
        </cx:series>
        <cx:series layoutId="clusteredColumn" hidden="1" uniqueId="{70D384A5-1C20-4F3F-8515-2A880E6885A6}" formatIdx="35">
          <cx:dataId val="35"/>
          <cx:layoutPr>
            <cx:binning intervalClosed="r"/>
          </cx:layoutPr>
        </cx:series>
        <cx:series layoutId="clusteredColumn" hidden="1" uniqueId="{E0D36420-2AD9-46C1-9CD3-DF582942000F}" formatIdx="36">
          <cx:dataId val="36"/>
          <cx:layoutPr>
            <cx:binning intervalClosed="r"/>
          </cx:layoutPr>
        </cx:series>
        <cx:series layoutId="clusteredColumn" hidden="1" uniqueId="{CE165716-D986-4C6D-9D29-4F4F5181F8D5}" formatIdx="37">
          <cx:dataId val="37"/>
          <cx:layoutPr>
            <cx:binning intervalClosed="r"/>
          </cx:layoutPr>
        </cx:series>
        <cx:series layoutId="clusteredColumn" hidden="1" uniqueId="{1833245C-E59B-4FA6-97A3-CCF2BD414257}" formatIdx="38">
          <cx:dataId val="38"/>
          <cx:layoutPr>
            <cx:binning intervalClosed="r"/>
          </cx:layoutPr>
        </cx:series>
        <cx:series layoutId="clusteredColumn" hidden="1" uniqueId="{549A36DE-0DD1-4F34-A043-DE17CB3B7730}" formatIdx="39">
          <cx:dataId val="39"/>
          <cx:layoutPr>
            <cx:binning intervalClosed="r"/>
          </cx:layoutPr>
        </cx:series>
        <cx:series layoutId="clusteredColumn" hidden="1" uniqueId="{2BEA98C3-FF5B-41B5-BF49-406505C8FD86}" formatIdx="40">
          <cx:dataId val="40"/>
          <cx:layoutPr>
            <cx:binning intervalClosed="r"/>
          </cx:layoutPr>
        </cx:series>
        <cx:series layoutId="clusteredColumn" hidden="1" uniqueId="{45009208-5AD4-4B1C-8FE3-B1F642E2090C}" formatIdx="41">
          <cx:dataId val="41"/>
          <cx:layoutPr>
            <cx:binning intervalClosed="r"/>
          </cx:layoutPr>
        </cx:series>
        <cx:series layoutId="clusteredColumn" hidden="1" uniqueId="{1C039A52-2FBE-4595-B75B-75B5A0297B02}" formatIdx="42">
          <cx:dataId val="42"/>
          <cx:layoutPr>
            <cx:binning intervalClosed="r"/>
          </cx:layoutPr>
        </cx:series>
        <cx:series layoutId="clusteredColumn" hidden="1" uniqueId="{E7489582-2D6C-46E6-8296-99C2DF58ED91}" formatIdx="43">
          <cx:dataId val="43"/>
          <cx:layoutPr>
            <cx:binning intervalClosed="r"/>
          </cx:layoutPr>
        </cx:series>
        <cx:series layoutId="clusteredColumn" hidden="1" uniqueId="{8A8FEB9D-F650-4CFA-9DB0-8DC31807B4F7}" formatIdx="44">
          <cx:dataId val="44"/>
          <cx:layoutPr>
            <cx:binning intervalClosed="r"/>
          </cx:layoutPr>
        </cx:series>
        <cx:series layoutId="clusteredColumn" hidden="1" uniqueId="{29194AF1-6F7D-431D-915C-0118009A479C}" formatIdx="45">
          <cx:dataId val="45"/>
          <cx:layoutPr>
            <cx:binning intervalClosed="r"/>
          </cx:layoutPr>
        </cx:series>
        <cx:series layoutId="clusteredColumn" hidden="1" uniqueId="{6615681E-706B-4679-AE6A-14718285EEB5}" formatIdx="46">
          <cx:dataId val="46"/>
          <cx:layoutPr>
            <cx:binning intervalClosed="r"/>
          </cx:layoutPr>
        </cx:series>
        <cx:series layoutId="clusteredColumn" hidden="1" uniqueId="{7246E8B1-00EB-406A-AADD-F83619D909C1}" formatIdx="47">
          <cx:dataId val="47"/>
          <cx:layoutPr>
            <cx:binning intervalClosed="r"/>
          </cx:layoutPr>
        </cx:series>
        <cx:series layoutId="clusteredColumn" hidden="1" uniqueId="{59B398AB-8860-412D-BCC6-5F4855C5AB9B}" formatIdx="48">
          <cx:dataId val="48"/>
          <cx:layoutPr>
            <cx:binning intervalClosed="r"/>
          </cx:layoutPr>
        </cx:series>
        <cx:series layoutId="clusteredColumn" hidden="1" uniqueId="{A7AD274B-E468-48AE-B8D0-C9562C3144D6}" formatIdx="49">
          <cx:dataId val="49"/>
          <cx:layoutPr>
            <cx:binning intervalClosed="r"/>
          </cx:layoutPr>
        </cx:series>
        <cx:series layoutId="clusteredColumn" hidden="1" uniqueId="{612E7A05-A133-4EC3-B2FF-81174AB5B036}" formatIdx="50">
          <cx:dataId val="50"/>
          <cx:layoutPr>
            <cx:binning intervalClosed="r"/>
          </cx:layoutPr>
        </cx:series>
        <cx:series layoutId="clusteredColumn" hidden="1" uniqueId="{8D5EDCA5-EAFD-4C6A-B6F7-504541130B9B}" formatIdx="51">
          <cx:dataId val="51"/>
          <cx:layoutPr>
            <cx:binning intervalClosed="r"/>
          </cx:layoutPr>
        </cx:series>
        <cx:series layoutId="clusteredColumn" hidden="1" uniqueId="{B13EC544-60EB-4C69-A201-DC356F4294B2}" formatIdx="52">
          <cx:dataId val="52"/>
          <cx:layoutPr>
            <cx:binning intervalClosed="r"/>
          </cx:layoutPr>
        </cx:series>
        <cx:series layoutId="clusteredColumn" hidden="1" uniqueId="{49FBF071-A2D4-4478-A216-4F02297C7E1F}" formatIdx="53">
          <cx:dataId val="53"/>
          <cx:layoutPr>
            <cx:binning intervalClosed="r"/>
          </cx:layoutPr>
        </cx:series>
        <cx:series layoutId="clusteredColumn" hidden="1" uniqueId="{FAC965A7-3EE0-40F3-82DF-85BAE23B3DDD}" formatIdx="54">
          <cx:dataId val="54"/>
          <cx:layoutPr>
            <cx:binning intervalClosed="r"/>
          </cx:layoutPr>
        </cx:series>
        <cx:series layoutId="clusteredColumn" hidden="1" uniqueId="{E62BBDC5-E1EB-48A5-98FE-EFC168585598}" formatIdx="55">
          <cx:dataId val="55"/>
          <cx:layoutPr>
            <cx:binning intervalClosed="r"/>
          </cx:layoutPr>
        </cx:series>
        <cx:series layoutId="clusteredColumn" hidden="1" uniqueId="{5AE13CF9-EFAD-4507-9FED-150F55B53316}" formatIdx="56">
          <cx:dataId val="56"/>
          <cx:layoutPr>
            <cx:binning intervalClosed="r"/>
          </cx:layoutPr>
        </cx:series>
        <cx:series layoutId="clusteredColumn" hidden="1" uniqueId="{72F04D23-C61F-485F-B6AB-7FE7A8B4CE08}" formatIdx="57">
          <cx:dataId val="57"/>
          <cx:layoutPr>
            <cx:binning intervalClosed="r"/>
          </cx:layoutPr>
        </cx:series>
        <cx:series layoutId="clusteredColumn" hidden="1" uniqueId="{22F3C0D1-0124-46A7-A4EC-AB50428E4B9B}" formatIdx="58">
          <cx:dataId val="58"/>
          <cx:layoutPr>
            <cx:binning intervalClosed="r"/>
          </cx:layoutPr>
        </cx:series>
        <cx:series layoutId="clusteredColumn" hidden="1" uniqueId="{32E1A82F-CF52-49D6-9FD4-5D16D415F0B3}" formatIdx="59">
          <cx:dataId val="59"/>
          <cx:layoutPr>
            <cx:binning intervalClosed="r"/>
          </cx:layoutPr>
        </cx:series>
        <cx:series layoutId="clusteredColumn" hidden="1" uniqueId="{B34D9598-2B8C-4E0E-A7BF-3077721E780C}" formatIdx="60">
          <cx:dataId val="60"/>
          <cx:layoutPr>
            <cx:binning intervalClosed="r"/>
          </cx:layoutPr>
        </cx:series>
        <cx:series layoutId="clusteredColumn" hidden="1" uniqueId="{C48CCFC3-8B8E-4713-8568-DD8789D08739}" formatIdx="61">
          <cx:dataId val="61"/>
          <cx:layoutPr>
            <cx:binning intervalClosed="r"/>
          </cx:layoutPr>
        </cx:series>
        <cx:series layoutId="clusteredColumn" hidden="1" uniqueId="{185DCCFA-E8A5-4607-919E-DC8ABDFA559E}" formatIdx="62">
          <cx:dataId val="62"/>
          <cx:layoutPr>
            <cx:binning intervalClosed="r"/>
          </cx:layoutPr>
        </cx:series>
        <cx:series layoutId="clusteredColumn" hidden="1" uniqueId="{3427E9FC-8745-48C3-8D15-563AC0860752}" formatIdx="63">
          <cx:dataId val="63"/>
          <cx:layoutPr>
            <cx:binning intervalClosed="r"/>
          </cx:layoutPr>
        </cx:series>
        <cx:series layoutId="clusteredColumn" hidden="1" uniqueId="{631CEA02-5846-40C8-AD2A-CFB4635A4C1D}" formatIdx="64">
          <cx:dataId val="64"/>
          <cx:layoutPr>
            <cx:binning intervalClosed="r"/>
          </cx:layoutPr>
        </cx:series>
        <cx:series layoutId="clusteredColumn" hidden="1" uniqueId="{90349368-E909-4960-8A5A-D3E8E3683459}" formatIdx="65">
          <cx:dataId val="65"/>
          <cx:layoutPr>
            <cx:binning intervalClosed="r"/>
          </cx:layoutPr>
        </cx:series>
        <cx:series layoutId="clusteredColumn" hidden="1" uniqueId="{2CB6A5F7-E52D-4EBC-AD97-F5B1D1F157E6}" formatIdx="66">
          <cx:dataId val="66"/>
          <cx:layoutPr>
            <cx:binning intervalClosed="r"/>
          </cx:layoutPr>
        </cx:series>
        <cx:series layoutId="clusteredColumn" hidden="1" uniqueId="{995F618F-062B-4C0D-95D4-9E5196C65AF7}" formatIdx="67">
          <cx:dataId val="67"/>
          <cx:layoutPr>
            <cx:binning intervalClosed="r"/>
          </cx:layoutPr>
        </cx:series>
        <cx:series layoutId="clusteredColumn" hidden="1" uniqueId="{3A6B9B01-2679-43DF-B56D-7AD357D8D1E8}" formatIdx="68">
          <cx:dataId val="68"/>
          <cx:layoutPr>
            <cx:binning intervalClosed="r"/>
          </cx:layoutPr>
        </cx:series>
        <cx:series layoutId="clusteredColumn" hidden="1" uniqueId="{5AAAFFAE-F80C-4900-BCE4-42F6ED785998}" formatIdx="69">
          <cx:dataId val="69"/>
          <cx:layoutPr>
            <cx:binning intervalClosed="r"/>
          </cx:layoutPr>
        </cx:series>
        <cx:series layoutId="clusteredColumn" hidden="1" uniqueId="{B1E8CDDB-E38A-4FAD-8813-B1703F241FBD}" formatIdx="70">
          <cx:dataId val="70"/>
          <cx:layoutPr>
            <cx:binning intervalClosed="r"/>
          </cx:layoutPr>
        </cx:series>
        <cx:series layoutId="clusteredColumn" hidden="1" uniqueId="{C355978E-9571-42A4-8D74-162B6A47F7A3}" formatIdx="71">
          <cx:dataId val="71"/>
          <cx:layoutPr>
            <cx:binning intervalClosed="r"/>
          </cx:layoutPr>
        </cx:series>
        <cx:series layoutId="clusteredColumn" hidden="1" uniqueId="{B47DC6DE-BE4E-46D7-A27F-072C9ED57C57}" formatIdx="72">
          <cx:dataId val="72"/>
          <cx:layoutPr>
            <cx:binning intervalClosed="r"/>
          </cx:layoutPr>
        </cx:series>
        <cx:series layoutId="clusteredColumn" hidden="1" uniqueId="{0FDD11EA-4C43-4A81-827B-988A97FED249}" formatIdx="73">
          <cx:dataId val="73"/>
          <cx:layoutPr>
            <cx:binning intervalClosed="r"/>
          </cx:layoutPr>
        </cx:series>
        <cx:series layoutId="clusteredColumn" hidden="1" uniqueId="{41D2A05E-74ED-4582-983D-B8CDBF48DC25}" formatIdx="74">
          <cx:dataId val="74"/>
          <cx:layoutPr>
            <cx:binning intervalClosed="r"/>
          </cx:layoutPr>
        </cx:series>
        <cx:series layoutId="clusteredColumn" hidden="1" uniqueId="{504D1A9D-271B-445C-BDDA-9274514E5A10}" formatIdx="75">
          <cx:dataId val="75"/>
          <cx:layoutPr>
            <cx:binning intervalClosed="r"/>
          </cx:layoutPr>
        </cx:series>
        <cx:series layoutId="clusteredColumn" hidden="1" uniqueId="{5BC37243-6E9E-4FC5-9129-2C9CF3EE58C0}" formatIdx="76">
          <cx:dataId val="76"/>
          <cx:layoutPr>
            <cx:binning intervalClosed="r"/>
          </cx:layoutPr>
        </cx:series>
        <cx:series layoutId="clusteredColumn" hidden="1" uniqueId="{A315F59E-B389-4FFC-BCE0-E62A6771123C}" formatIdx="77">
          <cx:dataId val="77"/>
          <cx:layoutPr>
            <cx:binning intervalClosed="r"/>
          </cx:layoutPr>
        </cx:series>
        <cx:series layoutId="clusteredColumn" hidden="1" uniqueId="{D94FF44F-C095-4094-91E9-D708E3B9DDDE}" formatIdx="78">
          <cx:dataId val="78"/>
          <cx:layoutPr>
            <cx:binning intervalClosed="r"/>
          </cx:layoutPr>
        </cx:series>
        <cx:series layoutId="clusteredColumn" hidden="1" uniqueId="{186781F0-BD70-48DA-BF11-102127E2A292}" formatIdx="79">
          <cx:dataId val="79"/>
          <cx:layoutPr>
            <cx:binning intervalClosed="r"/>
          </cx:layoutPr>
        </cx:series>
        <cx:series layoutId="clusteredColumn" hidden="1" uniqueId="{2FB14C97-1219-4245-8B95-4546878D734A}" formatIdx="80">
          <cx:dataId val="80"/>
          <cx:layoutPr>
            <cx:binning intervalClosed="r"/>
          </cx:layoutPr>
        </cx:series>
        <cx:series layoutId="clusteredColumn" hidden="1" uniqueId="{D220E4CC-ED37-4721-BE04-864AD2EF6334}" formatIdx="81">
          <cx:dataId val="81"/>
          <cx:layoutPr>
            <cx:binning intervalClosed="r"/>
          </cx:layoutPr>
        </cx:series>
        <cx:series layoutId="clusteredColumn" hidden="1" uniqueId="{2633AFAB-31FA-4FF8-A74B-544211E04117}" formatIdx="82">
          <cx:dataId val="82"/>
          <cx:layoutPr>
            <cx:binning intervalClosed="r"/>
          </cx:layoutPr>
        </cx:series>
        <cx:series layoutId="clusteredColumn" hidden="1" uniqueId="{7C8EBFD7-1C82-41DB-986E-ECEA801534DB}" formatIdx="83">
          <cx:dataId val="83"/>
          <cx:layoutPr>
            <cx:binning intervalClosed="r"/>
          </cx:layoutPr>
        </cx:series>
        <cx:series layoutId="clusteredColumn" hidden="1" uniqueId="{F37B5A12-EA1A-4366-93E8-1412DE27E53A}" formatIdx="84">
          <cx:dataId val="84"/>
          <cx:layoutPr>
            <cx:binning intervalClosed="r"/>
          </cx:layoutPr>
        </cx:series>
        <cx:series layoutId="clusteredColumn" hidden="1" uniqueId="{CCBF6AAE-A4BE-4981-BDAE-4B624C6E1737}" formatIdx="85">
          <cx:dataId val="85"/>
          <cx:layoutPr>
            <cx:binning intervalClosed="r"/>
          </cx:layoutPr>
        </cx:series>
        <cx:series layoutId="clusteredColumn" hidden="1" uniqueId="{7EBAC13C-6D6E-44D9-8D5D-59B9B31364D8}" formatIdx="86">
          <cx:dataId val="86"/>
          <cx:layoutPr>
            <cx:binning intervalClosed="r"/>
          </cx:layoutPr>
        </cx:series>
        <cx:series layoutId="clusteredColumn" hidden="1" uniqueId="{406F8923-A6C7-4A70-BC01-8A5C4FE30CC7}" formatIdx="87">
          <cx:dataId val="87"/>
          <cx:layoutPr>
            <cx:binning intervalClosed="r"/>
          </cx:layoutPr>
        </cx:series>
        <cx:series layoutId="clusteredColumn" hidden="1" uniqueId="{5A945FCC-65F4-47F0-A01E-2AEE9252C37A}" formatIdx="88">
          <cx:dataId val="88"/>
          <cx:layoutPr>
            <cx:binning intervalClosed="r"/>
          </cx:layoutPr>
        </cx:series>
        <cx:series layoutId="clusteredColumn" hidden="1" uniqueId="{96DE3364-3906-496C-ABC9-E3B0806AE826}" formatIdx="89">
          <cx:dataId val="89"/>
          <cx:layoutPr>
            <cx:binning intervalClosed="r"/>
          </cx:layoutPr>
        </cx:series>
        <cx:series layoutId="clusteredColumn" hidden="1" uniqueId="{84DEA637-C923-4758-9752-D97B9C4D7E86}" formatIdx="90">
          <cx:dataId val="90"/>
          <cx:layoutPr>
            <cx:binning intervalClosed="r"/>
          </cx:layoutPr>
        </cx:series>
        <cx:series layoutId="clusteredColumn" hidden="1" uniqueId="{A844856B-A9DB-40B2-877E-25A4E05C87C8}" formatIdx="91">
          <cx:dataId val="91"/>
          <cx:layoutPr>
            <cx:binning intervalClosed="r"/>
          </cx:layoutPr>
        </cx:series>
        <cx:series layoutId="clusteredColumn" hidden="1" uniqueId="{74B16709-3D11-4165-BE3A-3BA1F3EED9B5}" formatIdx="92">
          <cx:dataId val="92"/>
          <cx:layoutPr>
            <cx:binning intervalClosed="r"/>
          </cx:layoutPr>
        </cx:series>
        <cx:series layoutId="clusteredColumn" hidden="1" uniqueId="{89781963-E084-4E3E-8137-3F3E2A43B83A}" formatIdx="93">
          <cx:dataId val="93"/>
          <cx:layoutPr>
            <cx:binning intervalClosed="r"/>
          </cx:layoutPr>
        </cx:series>
        <cx:series layoutId="clusteredColumn" hidden="1" uniqueId="{FFAD02F6-1F01-44E6-8475-9C90032DF123}" formatIdx="94">
          <cx:dataId val="94"/>
          <cx:layoutPr>
            <cx:binning intervalClosed="r"/>
          </cx:layoutPr>
        </cx:series>
        <cx:series layoutId="clusteredColumn" hidden="1" uniqueId="{90905BD4-926B-4E0A-96B6-9AF963210078}" formatIdx="95">
          <cx:dataId val="95"/>
          <cx:layoutPr>
            <cx:binning intervalClosed="r"/>
          </cx:layoutPr>
        </cx:series>
        <cx:series layoutId="clusteredColumn" hidden="1" uniqueId="{9CADE09E-F83B-455A-9D7C-0C79A81FE89F}" formatIdx="96">
          <cx:dataId val="96"/>
          <cx:layoutPr>
            <cx:binning intervalClosed="r"/>
          </cx:layoutPr>
        </cx:series>
        <cx:series layoutId="clusteredColumn" hidden="1" uniqueId="{810165B4-5C88-4991-981E-74F89BBE5C4D}" formatIdx="97">
          <cx:dataId val="97"/>
          <cx:layoutPr>
            <cx:binning intervalClosed="r"/>
          </cx:layoutPr>
        </cx:series>
        <cx:series layoutId="clusteredColumn" hidden="1" uniqueId="{9D8AB78F-D8E7-4511-83A7-70B6F0DA3CBF}" formatIdx="98">
          <cx:dataId val="98"/>
          <cx:layoutPr>
            <cx:binning intervalClosed="r"/>
          </cx:layoutPr>
        </cx:series>
        <cx:series layoutId="clusteredColumn" hidden="1" uniqueId="{294FAD02-0447-476D-B102-5733C54B7731}" formatIdx="99">
          <cx:dataId val="99"/>
          <cx:layoutPr>
            <cx:binning intervalClosed="r"/>
          </cx:layoutPr>
        </cx:series>
        <cx:series layoutId="clusteredColumn" hidden="1" uniqueId="{D8D28179-22C6-4F70-95D1-9F6D36FD6008}" formatIdx="100">
          <cx:dataId val="100"/>
          <cx:layoutPr>
            <cx:binning intervalClosed="r"/>
          </cx:layoutPr>
        </cx:series>
        <cx:series layoutId="clusteredColumn" hidden="1" uniqueId="{F34248B3-2843-41F6-B644-8BEF1F4EC6B4}" formatIdx="101">
          <cx:dataId val="101"/>
          <cx:layoutPr>
            <cx:binning intervalClosed="r"/>
          </cx:layoutPr>
        </cx:series>
        <cx:series layoutId="clusteredColumn" hidden="1" uniqueId="{D2765CEE-6638-4774-933B-AAE01702BF4E}" formatIdx="102">
          <cx:dataId val="102"/>
          <cx:layoutPr>
            <cx:binning intervalClosed="r"/>
          </cx:layoutPr>
        </cx:series>
        <cx:series layoutId="clusteredColumn" hidden="1" uniqueId="{1FA14C33-1BBA-4008-996D-F7A410021ACC}" formatIdx="103">
          <cx:dataId val="103"/>
          <cx:layoutPr>
            <cx:binning intervalClosed="r"/>
          </cx:layoutPr>
        </cx:series>
        <cx:series layoutId="clusteredColumn" hidden="1" uniqueId="{E95D1ED9-33D3-4809-AE00-A537AC2E76F9}" formatIdx="104">
          <cx:dataId val="104"/>
          <cx:layoutPr>
            <cx:binning intervalClosed="r"/>
          </cx:layoutPr>
        </cx:series>
        <cx:series layoutId="clusteredColumn" hidden="1" uniqueId="{EB34B979-4F05-479C-909B-9146CE110950}" formatIdx="105">
          <cx:dataId val="105"/>
          <cx:layoutPr>
            <cx:binning intervalClosed="r"/>
          </cx:layoutPr>
        </cx:series>
        <cx:series layoutId="clusteredColumn" hidden="1" uniqueId="{03122A44-C75E-4179-83A9-0CF42197A51F}" formatIdx="106">
          <cx:dataId val="106"/>
          <cx:layoutPr>
            <cx:binning intervalClosed="r"/>
          </cx:layoutPr>
        </cx:series>
        <cx:series layoutId="clusteredColumn" hidden="1" uniqueId="{7ADF8CD8-F7F8-4325-A8D9-6CFF347DE3BF}" formatIdx="107">
          <cx:dataId val="107"/>
          <cx:layoutPr>
            <cx:binning intervalClosed="r"/>
          </cx:layoutPr>
        </cx:series>
        <cx:series layoutId="clusteredColumn" hidden="1" uniqueId="{F0B96510-147D-4404-8881-CA781AB5EBBC}" formatIdx="108">
          <cx:dataId val="108"/>
          <cx:layoutPr>
            <cx:binning intervalClosed="r"/>
          </cx:layoutPr>
        </cx:series>
        <cx:series layoutId="clusteredColumn" hidden="1" uniqueId="{D1232938-42EE-456D-A498-A6E0695123F7}" formatIdx="109">
          <cx:dataId val="109"/>
          <cx:layoutPr>
            <cx:binning intervalClosed="r"/>
          </cx:layoutPr>
        </cx:series>
        <cx:series layoutId="clusteredColumn" hidden="1" uniqueId="{5D745C81-8ABD-4172-BDDF-71445184DE39}" formatIdx="110">
          <cx:dataId val="110"/>
          <cx:layoutPr>
            <cx:binning intervalClosed="r"/>
          </cx:layoutPr>
        </cx:series>
        <cx:series layoutId="clusteredColumn" hidden="1" uniqueId="{8064170C-3C14-4211-9A3C-6D938735B5F2}" formatIdx="111">
          <cx:dataId val="111"/>
          <cx:layoutPr>
            <cx:binning intervalClosed="r"/>
          </cx:layoutPr>
        </cx:series>
        <cx:series layoutId="clusteredColumn" hidden="1" uniqueId="{C08775B1-FFCA-4FBC-8E21-340209285945}" formatIdx="112">
          <cx:dataId val="112"/>
          <cx:layoutPr>
            <cx:binning intervalClosed="r"/>
          </cx:layoutPr>
        </cx:series>
        <cx:series layoutId="clusteredColumn" hidden="1" uniqueId="{673FB4B8-24F3-4001-88E2-452C7483E0DA}" formatIdx="113">
          <cx:dataId val="113"/>
          <cx:layoutPr>
            <cx:binning intervalClosed="r"/>
          </cx:layoutPr>
        </cx:series>
        <cx:series layoutId="clusteredColumn" hidden="1" uniqueId="{3D57E5ED-77C4-4C28-B03C-CB8E176BF367}" formatIdx="114">
          <cx:dataId val="114"/>
          <cx:layoutPr>
            <cx:binning intervalClosed="r"/>
          </cx:layoutPr>
        </cx:series>
        <cx:series layoutId="clusteredColumn" hidden="1" uniqueId="{F7D6C368-EC0E-4A82-AAF2-FD74FE272DC1}" formatIdx="115">
          <cx:dataId val="115"/>
          <cx:layoutPr>
            <cx:binning intervalClosed="r"/>
          </cx:layoutPr>
        </cx:series>
        <cx:series layoutId="clusteredColumn" hidden="1" uniqueId="{C5CDB13F-C2CE-46C6-A1DE-3B0BDF185FF5}" formatIdx="116">
          <cx:dataId val="116"/>
          <cx:layoutPr>
            <cx:binning intervalClosed="r"/>
          </cx:layoutPr>
        </cx:series>
        <cx:series layoutId="clusteredColumn" hidden="1" uniqueId="{B23613E5-D7E0-486E-A506-521A7FB31F53}" formatIdx="117">
          <cx:dataId val="117"/>
          <cx:layoutPr>
            <cx:binning intervalClosed="r"/>
          </cx:layoutPr>
        </cx:series>
        <cx:series layoutId="clusteredColumn" hidden="1" uniqueId="{FB47FFD8-BD4A-447E-A53D-9BB252A03FA3}" formatIdx="118">
          <cx:dataId val="118"/>
          <cx:layoutPr>
            <cx:binning intervalClosed="r"/>
          </cx:layoutPr>
        </cx:series>
        <cx:series layoutId="clusteredColumn" hidden="1" uniqueId="{BEF2EF1A-9995-4097-9E0C-44C2B23DBB1D}" formatIdx="119">
          <cx:dataId val="119"/>
          <cx:layoutPr>
            <cx:binning intervalClosed="r"/>
          </cx:layoutPr>
        </cx:series>
        <cx:series layoutId="clusteredColumn" hidden="1" uniqueId="{34EB2565-0EB6-4B1B-9532-192F224782BF}" formatIdx="120">
          <cx:dataId val="120"/>
          <cx:layoutPr>
            <cx:binning intervalClosed="r"/>
          </cx:layoutPr>
        </cx:series>
        <cx:series layoutId="clusteredColumn" hidden="1" uniqueId="{5C34BEE5-EECE-4CEE-BC57-59104358F5B5}" formatIdx="121">
          <cx:dataId val="121"/>
          <cx:layoutPr>
            <cx:binning intervalClosed="r"/>
          </cx:layoutPr>
        </cx:series>
        <cx:series layoutId="clusteredColumn" hidden="1" uniqueId="{252C00F7-0927-4663-B32D-FC262978319C}" formatIdx="122">
          <cx:dataId val="122"/>
          <cx:layoutPr>
            <cx:binning intervalClosed="r"/>
          </cx:layoutPr>
        </cx:series>
        <cx:series layoutId="clusteredColumn" hidden="1" uniqueId="{79030D7E-282E-4A73-B0C1-0F125282C7EE}" formatIdx="123">
          <cx:dataId val="123"/>
          <cx:layoutPr>
            <cx:binning intervalClosed="r"/>
          </cx:layoutPr>
        </cx:series>
        <cx:series layoutId="clusteredColumn" hidden="1" uniqueId="{E2B23923-2971-4840-A541-B4F5830BAD78}" formatIdx="124">
          <cx:dataId val="124"/>
          <cx:layoutPr>
            <cx:binning intervalClosed="r"/>
          </cx:layoutPr>
        </cx:series>
        <cx:series layoutId="clusteredColumn" hidden="1" uniqueId="{1FC5F5F5-974B-45FE-B09D-FA895E5706FB}" formatIdx="125">
          <cx:dataId val="125"/>
          <cx:layoutPr>
            <cx:binning intervalClosed="r"/>
          </cx:layoutPr>
        </cx:series>
        <cx:series layoutId="clusteredColumn" hidden="1" uniqueId="{6E2774C4-5971-4833-83C1-F2075E7E8B85}" formatIdx="126">
          <cx:dataId val="126"/>
          <cx:layoutPr>
            <cx:binning intervalClosed="r"/>
          </cx:layoutPr>
        </cx:series>
        <cx:series layoutId="clusteredColumn" hidden="1" uniqueId="{3FE33656-1CDF-4D86-B85A-B66922076E50}" formatIdx="127">
          <cx:dataId val="127"/>
          <cx:layoutPr>
            <cx:binning intervalClosed="r"/>
          </cx:layoutPr>
        </cx:series>
        <cx:series layoutId="clusteredColumn" hidden="1" uniqueId="{D5D09985-A90C-4187-99C1-94DC254F4F16}" formatIdx="128">
          <cx:dataId val="128"/>
          <cx:layoutPr>
            <cx:binning intervalClosed="r"/>
          </cx:layoutPr>
        </cx:series>
        <cx:series layoutId="clusteredColumn" hidden="1" uniqueId="{353E5FFD-8DF8-4B54-A228-FEE1D6866BD6}" formatIdx="129">
          <cx:dataId val="129"/>
          <cx:layoutPr>
            <cx:binning intervalClosed="r"/>
          </cx:layoutPr>
        </cx:series>
        <cx:series layoutId="clusteredColumn" hidden="1" uniqueId="{43BA1F58-BBBB-4A15-8F51-94BF0176294E}" formatIdx="130">
          <cx:dataId val="130"/>
          <cx:layoutPr>
            <cx:binning intervalClosed="r"/>
          </cx:layoutPr>
        </cx:series>
        <cx:series layoutId="clusteredColumn" hidden="1" uniqueId="{2307A26B-FA83-496C-BB5A-72010267776A}" formatIdx="131">
          <cx:dataId val="131"/>
          <cx:layoutPr>
            <cx:binning intervalClosed="r"/>
          </cx:layoutPr>
        </cx:series>
        <cx:series layoutId="clusteredColumn" hidden="1" uniqueId="{99CFC394-A94B-4079-BFBD-C685A6D18307}" formatIdx="132">
          <cx:dataId val="132"/>
          <cx:layoutPr>
            <cx:binning intervalClosed="r"/>
          </cx:layoutPr>
        </cx:series>
        <cx:series layoutId="clusteredColumn" hidden="1" uniqueId="{2379ED0B-0257-4035-B57B-231DA75A053A}" formatIdx="133">
          <cx:dataId val="133"/>
          <cx:layoutPr>
            <cx:binning intervalClosed="r"/>
          </cx:layoutPr>
        </cx:series>
        <cx:series layoutId="clusteredColumn" hidden="1" uniqueId="{F02A6FCB-7DDA-4D07-9177-BF8CA4397D60}" formatIdx="134">
          <cx:dataId val="134"/>
          <cx:layoutPr>
            <cx:binning intervalClosed="r"/>
          </cx:layoutPr>
        </cx:series>
        <cx:series layoutId="clusteredColumn" hidden="1" uniqueId="{F35D9F58-F83C-4031-AD51-58C271424D6A}" formatIdx="135">
          <cx:dataId val="135"/>
          <cx:layoutPr>
            <cx:binning intervalClosed="r"/>
          </cx:layoutPr>
        </cx:series>
        <cx:series layoutId="clusteredColumn" hidden="1" uniqueId="{F8F00846-11DC-41DB-A420-FB86EFB1445B}" formatIdx="136">
          <cx:dataId val="136"/>
          <cx:layoutPr>
            <cx:binning intervalClosed="r"/>
          </cx:layoutPr>
        </cx:series>
        <cx:series layoutId="clusteredColumn" hidden="1" uniqueId="{6842F4F1-8486-4D6B-A237-646979E40A94}" formatIdx="137">
          <cx:dataId val="137"/>
          <cx:layoutPr>
            <cx:binning intervalClosed="r"/>
          </cx:layoutPr>
        </cx:series>
        <cx:series layoutId="clusteredColumn" hidden="1" uniqueId="{5CFE0656-35A9-4CF3-9D06-304E07EAD154}" formatIdx="138">
          <cx:dataId val="138"/>
          <cx:layoutPr>
            <cx:binning intervalClosed="r"/>
          </cx:layoutPr>
        </cx:series>
        <cx:series layoutId="clusteredColumn" hidden="1" uniqueId="{76B5E811-6BE5-4D2E-A1B7-8DEC99BEBE1C}" formatIdx="139">
          <cx:dataId val="139"/>
          <cx:layoutPr>
            <cx:binning intervalClosed="r"/>
          </cx:layoutPr>
        </cx:series>
        <cx:series layoutId="clusteredColumn" hidden="1" uniqueId="{87D8339B-4CD8-4F59-969B-2364430F5D1B}" formatIdx="140">
          <cx:dataId val="140"/>
          <cx:layoutPr>
            <cx:binning intervalClosed="r"/>
          </cx:layoutPr>
        </cx:series>
        <cx:series layoutId="clusteredColumn" hidden="1" uniqueId="{81087508-3283-480B-A91A-1AF468AF3EC8}" formatIdx="141">
          <cx:dataId val="141"/>
          <cx:layoutPr>
            <cx:binning intervalClosed="r"/>
          </cx:layoutPr>
        </cx:series>
        <cx:series layoutId="clusteredColumn" hidden="1" uniqueId="{0F6196F8-89B0-4DD9-8184-9D81EE4DAF7C}" formatIdx="142">
          <cx:dataId val="142"/>
          <cx:layoutPr>
            <cx:binning intervalClosed="r"/>
          </cx:layoutPr>
        </cx:series>
        <cx:series layoutId="clusteredColumn" hidden="1" uniqueId="{0BED0DE3-1A7A-42AD-A877-72EBE346037F}" formatIdx="143">
          <cx:dataId val="143"/>
          <cx:layoutPr>
            <cx:binning intervalClosed="r"/>
          </cx:layoutPr>
        </cx:series>
        <cx:series layoutId="clusteredColumn" hidden="1" uniqueId="{6496E186-3679-4AD2-9A62-9C67E35F1C91}" formatIdx="144">
          <cx:dataId val="144"/>
          <cx:layoutPr>
            <cx:binning intervalClosed="r"/>
          </cx:layoutPr>
        </cx:series>
        <cx:series layoutId="clusteredColumn" hidden="1" uniqueId="{8BF3245C-2613-4532-997E-945FE386B8FE}" formatIdx="145">
          <cx:dataId val="145"/>
          <cx:layoutPr>
            <cx:binning intervalClosed="r"/>
          </cx:layoutPr>
        </cx:series>
        <cx:series layoutId="clusteredColumn" hidden="1" uniqueId="{004D6BCC-AD58-4126-8557-28C6D9FACB58}" formatIdx="146">
          <cx:dataId val="146"/>
          <cx:layoutPr>
            <cx:binning intervalClosed="r"/>
          </cx:layoutPr>
        </cx:series>
        <cx:series layoutId="clusteredColumn" hidden="1" uniqueId="{31AC518E-955E-4CB0-9B8C-D9FD60468C85}" formatIdx="147">
          <cx:dataId val="147"/>
          <cx:layoutPr>
            <cx:binning intervalClosed="r"/>
          </cx:layoutPr>
        </cx:series>
        <cx:series layoutId="clusteredColumn" hidden="1" uniqueId="{CECEB64C-E9B1-42C9-9235-7255BB1753E0}" formatIdx="148">
          <cx:dataId val="148"/>
          <cx:layoutPr>
            <cx:binning intervalClosed="r"/>
          </cx:layoutPr>
        </cx:series>
        <cx:series layoutId="clusteredColumn" hidden="1" uniqueId="{C4072E57-60BF-48C6-982B-B8B6579E2C6F}" formatIdx="149">
          <cx:dataId val="149"/>
          <cx:layoutPr>
            <cx:binning intervalClosed="r"/>
          </cx:layoutPr>
        </cx:series>
        <cx:series layoutId="clusteredColumn" hidden="1" uniqueId="{7FDDF0D8-B3AD-44FB-9BAC-46242DB26F55}" formatIdx="150">
          <cx:dataId val="150"/>
          <cx:layoutPr>
            <cx:binning intervalClosed="r"/>
          </cx:layoutPr>
        </cx:series>
        <cx:series layoutId="clusteredColumn" hidden="1" uniqueId="{29EC9D48-A207-44DB-A5DB-0D3ADC75CB00}" formatIdx="151">
          <cx:dataId val="151"/>
          <cx:layoutPr>
            <cx:binning intervalClosed="r"/>
          </cx:layoutPr>
        </cx:series>
        <cx:series layoutId="clusteredColumn" hidden="1" uniqueId="{B4218F5F-6E37-471A-A449-4A5D318CD2D8}" formatIdx="152">
          <cx:dataId val="152"/>
          <cx:layoutPr>
            <cx:binning intervalClosed="r"/>
          </cx:layoutPr>
        </cx:series>
        <cx:series layoutId="clusteredColumn" hidden="1" uniqueId="{474A9920-D37E-4198-96CE-377CC140FDFB}" formatIdx="153">
          <cx:dataId val="153"/>
          <cx:layoutPr>
            <cx:binning intervalClosed="r"/>
          </cx:layoutPr>
        </cx:series>
        <cx:series layoutId="clusteredColumn" hidden="1" uniqueId="{4FA6F587-15A3-4242-AACA-2B85BB5283E3}" formatIdx="154">
          <cx:dataId val="154"/>
          <cx:layoutPr>
            <cx:binning intervalClosed="r"/>
          </cx:layoutPr>
        </cx:series>
        <cx:series layoutId="clusteredColumn" hidden="1" uniqueId="{2586D743-C4F3-4992-85B5-AE9CB4A68AAC}" formatIdx="155">
          <cx:dataId val="155"/>
          <cx:layoutPr>
            <cx:binning intervalClosed="r"/>
          </cx:layoutPr>
        </cx:series>
        <cx:series layoutId="clusteredColumn" hidden="1" uniqueId="{232BB4A2-243D-419F-8830-1704C04846CF}" formatIdx="156">
          <cx:dataId val="156"/>
          <cx:layoutPr>
            <cx:binning intervalClosed="r"/>
          </cx:layoutPr>
        </cx:series>
        <cx:series layoutId="clusteredColumn" hidden="1" uniqueId="{B15F13E7-F1E3-4F74-B1F1-5917D2A163F7}" formatIdx="157">
          <cx:dataId val="157"/>
          <cx:layoutPr>
            <cx:binning intervalClosed="r"/>
          </cx:layoutPr>
        </cx:series>
        <cx:series layoutId="clusteredColumn" hidden="1" uniqueId="{C634269F-8CDC-417E-8C2B-6CB26554941C}" formatIdx="158">
          <cx:dataId val="158"/>
          <cx:layoutPr>
            <cx:binning intervalClosed="r"/>
          </cx:layoutPr>
        </cx:series>
        <cx:series layoutId="clusteredColumn" hidden="1" uniqueId="{115EB0EB-9B24-4E6E-BA81-CADF5657B57D}" formatIdx="159">
          <cx:dataId val="159"/>
          <cx:layoutPr>
            <cx:binning intervalClosed="r"/>
          </cx:layoutPr>
        </cx:series>
        <cx:series layoutId="clusteredColumn" hidden="1" uniqueId="{A1B206E3-19CB-4568-A883-8BB70488F000}" formatIdx="160">
          <cx:dataId val="160"/>
          <cx:layoutPr>
            <cx:binning intervalClosed="r"/>
          </cx:layoutPr>
        </cx:series>
        <cx:series layoutId="clusteredColumn" hidden="1" uniqueId="{1D5463F3-6AD1-4C82-A0E9-A20DE00155D5}" formatIdx="161">
          <cx:dataId val="161"/>
          <cx:layoutPr>
            <cx:binning intervalClosed="r"/>
          </cx:layoutPr>
        </cx:series>
        <cx:series layoutId="clusteredColumn" hidden="1" uniqueId="{930371BB-3808-4C12-99D2-B01898A5239B}" formatIdx="162">
          <cx:dataId val="162"/>
          <cx:layoutPr>
            <cx:binning intervalClosed="r"/>
          </cx:layoutPr>
        </cx:series>
        <cx:series layoutId="clusteredColumn" hidden="1" uniqueId="{D32CE622-1818-400D-B3A2-0AA1CB2EC70D}" formatIdx="163">
          <cx:dataId val="163"/>
          <cx:layoutPr>
            <cx:binning intervalClosed="r"/>
          </cx:layoutPr>
        </cx:series>
        <cx:series layoutId="clusteredColumn" hidden="1" uniqueId="{22A04494-5D45-40BC-AF38-F0C9A914A9AE}" formatIdx="164">
          <cx:dataId val="164"/>
          <cx:layoutPr>
            <cx:binning intervalClosed="r"/>
          </cx:layoutPr>
        </cx:series>
        <cx:series layoutId="clusteredColumn" hidden="1" uniqueId="{4B5A3265-A87C-4DA0-AF92-7FD2937975BE}" formatIdx="165">
          <cx:dataId val="165"/>
          <cx:layoutPr>
            <cx:binning intervalClosed="r"/>
          </cx:layoutPr>
        </cx:series>
        <cx:series layoutId="clusteredColumn" hidden="1" uniqueId="{833A29C9-FCB4-471A-88A8-3BA4796966CC}" formatIdx="166">
          <cx:dataId val="166"/>
          <cx:layoutPr>
            <cx:binning intervalClosed="r"/>
          </cx:layoutPr>
        </cx:series>
        <cx:series layoutId="clusteredColumn" hidden="1" uniqueId="{F7FD72C1-E584-4014-B01B-9B5EF23AB5AB}" formatIdx="167">
          <cx:dataId val="167"/>
          <cx:layoutPr>
            <cx:binning intervalClosed="r"/>
          </cx:layoutPr>
        </cx:series>
        <cx:series layoutId="clusteredColumn" hidden="1" uniqueId="{5AAC70EF-973B-42D4-A9EA-BF1FBC099EE2}" formatIdx="168">
          <cx:dataId val="168"/>
          <cx:layoutPr>
            <cx:binning intervalClosed="r"/>
          </cx:layoutPr>
        </cx:series>
        <cx:series layoutId="clusteredColumn" hidden="1" uniqueId="{445AB2D1-C0C4-433E-9779-56EC279DB2DB}" formatIdx="169">
          <cx:dataId val="169"/>
          <cx:layoutPr>
            <cx:binning intervalClosed="r"/>
          </cx:layoutPr>
        </cx:series>
        <cx:series layoutId="clusteredColumn" hidden="1" uniqueId="{8DAE4059-1BB5-4621-83F2-07BD74B7C088}" formatIdx="170">
          <cx:dataId val="170"/>
          <cx:layoutPr>
            <cx:binning intervalClosed="r"/>
          </cx:layoutPr>
        </cx:series>
        <cx:series layoutId="clusteredColumn" hidden="1" uniqueId="{AAF07A3E-006F-4497-AB3B-5ED8BEC9A7A1}" formatIdx="171">
          <cx:dataId val="171"/>
          <cx:layoutPr>
            <cx:binning intervalClosed="r"/>
          </cx:layoutPr>
        </cx:series>
        <cx:series layoutId="clusteredColumn" hidden="1" uniqueId="{44EB5410-D68C-484F-8EA8-AF220750EB9C}" formatIdx="172">
          <cx:dataId val="172"/>
          <cx:layoutPr>
            <cx:binning intervalClosed="r"/>
          </cx:layoutPr>
        </cx:series>
        <cx:series layoutId="clusteredColumn" hidden="1" uniqueId="{22101BA4-308F-4A18-A18F-32690260BDC2}" formatIdx="173">
          <cx:dataId val="173"/>
          <cx:layoutPr>
            <cx:binning intervalClosed="r"/>
          </cx:layoutPr>
        </cx:series>
        <cx:series layoutId="clusteredColumn" hidden="1" uniqueId="{6D052B3A-D283-4A11-85A5-C0D484B6E351}" formatIdx="174">
          <cx:dataId val="174"/>
          <cx:layoutPr>
            <cx:binning intervalClosed="r"/>
          </cx:layoutPr>
        </cx:series>
        <cx:series layoutId="clusteredColumn" hidden="1" uniqueId="{10596F2C-23C5-4F11-ADDF-0F751E92DC18}" formatIdx="175">
          <cx:dataId val="175"/>
          <cx:layoutPr>
            <cx:binning intervalClosed="r"/>
          </cx:layoutPr>
        </cx:series>
        <cx:series layoutId="clusteredColumn" hidden="1" uniqueId="{8434F5E7-76A1-40AA-B6B6-54781A26EEA6}" formatIdx="176">
          <cx:dataId val="176"/>
          <cx:layoutPr>
            <cx:binning intervalClosed="r"/>
          </cx:layoutPr>
        </cx:series>
        <cx:series layoutId="clusteredColumn" hidden="1" uniqueId="{7DF84E31-DF27-4BCF-81B1-F6EFE9BBE396}" formatIdx="177">
          <cx:dataId val="177"/>
          <cx:layoutPr>
            <cx:binning intervalClosed="r"/>
          </cx:layoutPr>
        </cx:series>
        <cx:series layoutId="clusteredColumn" hidden="1" uniqueId="{670DBA91-124F-4A71-A170-C5E0A4E0CE3E}" formatIdx="178">
          <cx:dataId val="178"/>
          <cx:layoutPr>
            <cx:binning intervalClosed="r"/>
          </cx:layoutPr>
        </cx:series>
        <cx:series layoutId="clusteredColumn" hidden="1" uniqueId="{2E875C09-50BC-4F05-A3C8-049C2E935521}" formatIdx="179">
          <cx:dataId val="179"/>
          <cx:layoutPr>
            <cx:binning intervalClosed="r"/>
          </cx:layoutPr>
        </cx:series>
        <cx:series layoutId="clusteredColumn" hidden="1" uniqueId="{B61053D1-6E78-4980-A92E-F5F91D6FF08B}" formatIdx="180">
          <cx:dataId val="180"/>
          <cx:layoutPr>
            <cx:binning intervalClosed="r"/>
          </cx:layoutPr>
        </cx:series>
        <cx:series layoutId="clusteredColumn" hidden="1" uniqueId="{170A9C02-88CE-4297-8923-4DBE0EBD8EF8}" formatIdx="181">
          <cx:dataId val="181"/>
          <cx:layoutPr>
            <cx:binning intervalClosed="r"/>
          </cx:layoutPr>
        </cx:series>
        <cx:series layoutId="clusteredColumn" hidden="1" uniqueId="{2B9E141C-6783-40D2-B62D-74137B2D82E1}" formatIdx="182">
          <cx:dataId val="182"/>
          <cx:layoutPr>
            <cx:binning intervalClosed="r"/>
          </cx:layoutPr>
        </cx:series>
        <cx:series layoutId="clusteredColumn" hidden="1" uniqueId="{12B21AE1-4C87-4607-8B93-619D78B1A2C4}" formatIdx="183">
          <cx:dataId val="183"/>
          <cx:layoutPr>
            <cx:binning intervalClosed="r"/>
          </cx:layoutPr>
        </cx:series>
        <cx:series layoutId="clusteredColumn" hidden="1" uniqueId="{11F7698E-7E3D-4F82-B5FD-77294CE2E0B9}" formatIdx="184">
          <cx:dataId val="184"/>
          <cx:layoutPr>
            <cx:binning intervalClosed="r"/>
          </cx:layoutPr>
        </cx:series>
        <cx:series layoutId="clusteredColumn" hidden="1" uniqueId="{374893E1-A525-4232-B3BD-2B670BDCC32C}" formatIdx="185">
          <cx:dataId val="185"/>
          <cx:layoutPr>
            <cx:binning intervalClosed="r"/>
          </cx:layoutPr>
        </cx:series>
        <cx:series layoutId="clusteredColumn" hidden="1" uniqueId="{4D23BAE2-9020-4729-A97C-051C3150EC23}" formatIdx="186">
          <cx:dataId val="186"/>
          <cx:layoutPr>
            <cx:binning intervalClosed="r"/>
          </cx:layoutPr>
        </cx:series>
        <cx:series layoutId="clusteredColumn" hidden="1" uniqueId="{6E80FCCD-7BFF-4443-A529-E2DCE87D629B}" formatIdx="187">
          <cx:dataId val="187"/>
          <cx:layoutPr>
            <cx:binning intervalClosed="r"/>
          </cx:layoutPr>
        </cx:series>
        <cx:series layoutId="clusteredColumn" hidden="1" uniqueId="{702FBF90-031C-48C4-BB3E-C4A1E0EB63C4}" formatIdx="188">
          <cx:dataId val="188"/>
          <cx:layoutPr>
            <cx:binning intervalClosed="r"/>
          </cx:layoutPr>
        </cx:series>
        <cx:series layoutId="clusteredColumn" hidden="1" uniqueId="{31906AEB-E810-4F9A-BDD8-AD7A68D162E9}" formatIdx="189">
          <cx:dataId val="189"/>
          <cx:layoutPr>
            <cx:binning intervalClosed="r"/>
          </cx:layoutPr>
        </cx:series>
        <cx:series layoutId="clusteredColumn" hidden="1" uniqueId="{EF3AE906-EC09-4822-BAE7-69272DC9844E}" formatIdx="190">
          <cx:dataId val="190"/>
          <cx:layoutPr>
            <cx:binning intervalClosed="r"/>
          </cx:layoutPr>
        </cx:series>
        <cx:series layoutId="clusteredColumn" hidden="1" uniqueId="{3994D0D9-D18F-4D4F-8AB1-13FC82CEEDCB}" formatIdx="191">
          <cx:dataId val="191"/>
          <cx:layoutPr>
            <cx:binning intervalClosed="r"/>
          </cx:layoutPr>
        </cx:series>
        <cx:series layoutId="clusteredColumn" hidden="1" uniqueId="{1FD23F91-7843-4856-B47F-E0303257711B}" formatIdx="192">
          <cx:dataId val="192"/>
          <cx:layoutPr>
            <cx:binning intervalClosed="r"/>
          </cx:layoutPr>
        </cx:series>
        <cx:series layoutId="clusteredColumn" hidden="1" uniqueId="{5AB7C0D8-DCF9-4A83-8462-AEF3E5FC514A}" formatIdx="193">
          <cx:dataId val="193"/>
          <cx:layoutPr>
            <cx:binning intervalClosed="r"/>
          </cx:layoutPr>
        </cx:series>
        <cx:series layoutId="clusteredColumn" hidden="1" uniqueId="{83FB4998-5338-4204-90A2-40A4879786AB}" formatIdx="194">
          <cx:dataId val="194"/>
          <cx:layoutPr>
            <cx:binning intervalClosed="r"/>
          </cx:layoutPr>
        </cx:series>
        <cx:series layoutId="clusteredColumn" hidden="1" uniqueId="{BC78B22B-208E-4858-BE28-B9616CBB479A}" formatIdx="195">
          <cx:dataId val="195"/>
          <cx:layoutPr>
            <cx:binning intervalClosed="r"/>
          </cx:layoutPr>
        </cx:series>
        <cx:series layoutId="clusteredColumn" hidden="1" uniqueId="{46C77C07-8480-435E-A468-3F0DC56D7139}" formatIdx="196">
          <cx:dataId val="196"/>
          <cx:layoutPr>
            <cx:binning intervalClosed="r"/>
          </cx:layoutPr>
        </cx:series>
        <cx:series layoutId="clusteredColumn" hidden="1" uniqueId="{79A4E36A-EA8B-439D-968A-6521FC842976}" formatIdx="197">
          <cx:dataId val="197"/>
          <cx:layoutPr>
            <cx:binning intervalClosed="r"/>
          </cx:layoutPr>
        </cx:series>
        <cx:series layoutId="clusteredColumn" hidden="1" uniqueId="{1EADA9E0-CA52-4B11-9476-920CAE11C350}" formatIdx="198">
          <cx:dataId val="198"/>
          <cx:layoutPr>
            <cx:binning intervalClosed="r"/>
          </cx:layoutPr>
        </cx:series>
        <cx:series layoutId="clusteredColumn" hidden="1" uniqueId="{5901746F-F332-41B7-A9C4-E8D9CD8FA684}" formatIdx="199">
          <cx:dataId val="199"/>
          <cx:layoutPr>
            <cx:binning intervalClosed="r"/>
          </cx:layoutPr>
        </cx:series>
      </cx:plotAreaRegion>
      <cx:axis id="0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Sheet2!$A$1:$A$1084</cx:f>
        <cx:lvl ptCount="1084" formatCode="G/通用格式">
          <cx:pt idx="0">0.0011566108357900699</cx:pt>
          <cx:pt idx="1">0.00045577101213141599</cx:pt>
          <cx:pt idx="2">-0.000107961910750216</cx:pt>
          <cx:pt idx="3">-9.5509160934613898e-05</cx:pt>
          <cx:pt idx="4">0.00025687428323869799</cx:pt>
          <cx:pt idx="5">0.00063486601229670596</cx:pt>
          <cx:pt idx="6">-0.00033178494322156</cx:pt>
          <cx:pt idx="7">-3.9838901766656604e-06</cx:pt>
          <cx:pt idx="8">0.00049186457570999102</cx:pt>
          <cx:pt idx="9">0.00031307281960359898</cx:pt>
          <cx:pt idx="10">0.00073463237669220698</cx:pt>
          <cx:pt idx="11">-0.00058962790427722299</cx:pt>
          <cx:pt idx="12">-0.00059684353688788095</cx:pt>
          <cx:pt idx="13">0.00057454983169942097</cx:pt>
          <cx:pt idx="14">-0.000106019620755002</cx:pt>
          <cx:pt idx="15">0.00082384106648031698</cx:pt>
          <cx:pt idx="16">4.0834189950998103e-05</cx:pt>
          <cx:pt idx="17">0.00016463907251729499</cx:pt>
          <cx:pt idx="18">0.000112244728042377</cx:pt>
          <cx:pt idx="19">0.000106059285413148</cx:pt>
          <cx:pt idx="20">0.00031343226199980699</cx:pt>
          <cx:pt idx="21">-0.00061954654354542602</cx:pt>
          <cx:pt idx="22">-0.00028795121282756698</cx:pt>
          <cx:pt idx="23">0.00060943174146533402</cx:pt>
          <cx:pt idx="24">0.00055640313612341497</cx:pt>
          <cx:pt idx="25">-0.00014011126618145299</cx:pt>
          <cx:pt idx="26">0.00018904142296461001</cx:pt>
          <cx:pt idx="27">-0.00026820333439099401</cx:pt>
          <cx:pt idx="28">-0.00080046886036701996</cx:pt>
          <cx:pt idx="29">6.75411152299549e-05</cx:pt>
          <cx:pt idx="30">0.00022416794742941801</cx:pt>
          <cx:pt idx="31">0.000243380595790543</cx:pt>
          <cx:pt idx="32">0.000230849863665988</cx:pt>
          <cx:pt idx="33">-0.00015085609497456399</cx:pt>
          <cx:pt idx="34">0.00125696468229344</cx:pt>
          <cx:pt idx="35">0.0027168551370871201</cx:pt>
          <cx:pt idx="36">0.0042574941087488404</cx:pt>
          <cx:pt idx="37">0.00111256310498092</cx:pt>
          <cx:pt idx="38">0.00268655870707722</cx:pt>
          <cx:pt idx="39">0.0063404232540863904</cx:pt>
          <cx:pt idx="40">0.0053795344607957202</cx:pt>
          <cx:pt idx="41">0.00363256109168523</cx:pt>
          <cx:pt idx="42">0.00200157898806825</cx:pt>
          <cx:pt idx="43">0.00102966727865725</cx:pt>
          <cx:pt idx="44">0.0052131730376260097</cx:pt>
          <cx:pt idx="45">0.0031534105560597899</cx:pt>
          <cx:pt idx="46">0.00222960676422876</cx:pt>
          <cx:pt idx="47">0.00188033420085702</cx:pt>
          <cx:pt idx="48">0.0014457500764369401</cx:pt>
          <cx:pt idx="49">0.00197157261648045</cx:pt>
          <cx:pt idx="50">0.00065281383325336304</cx:pt>
          <cx:pt idx="51">0.00098234366533015696</cx:pt>
          <cx:pt idx="52">-0.00061213232522016302</cx:pt>
          <cx:pt idx="53">-0.00037263292157353501</cx:pt>
          <cx:pt idx="54">-0.00035913493165498498</cx:pt>
          <cx:pt idx="55">0.00015667836609747701</cx:pt>
          <cx:pt idx="56">-0.00034502894441806599</cx:pt>
          <cx:pt idx="57">0.00074521634653067204</cx:pt>
          <cx:pt idx="58">0.00027075116075507999</cx:pt>
          <cx:pt idx="59">-0.000138113682162482</cx:pt>
          <cx:pt idx="60">0.00028831741309039599</cx:pt>
          <cx:pt idx="61">0.000550400026332228</cx:pt>
          <cx:pt idx="62">0.00260819269227738</cx:pt>
          <cx:pt idx="63">0.0070535640884316301</cx:pt>
          <cx:pt idx="64">0.013397898675845701</cx:pt>
          <cx:pt idx="65">0.0170381076719879</cx:pt>
          <cx:pt idx="66">0.021675472501329798</cx:pt>
          <cx:pt idx="67">0.025413293822381999</cx:pt>
          <cx:pt idx="68">0.0247324702409309</cx:pt>
          <cx:pt idx="69">0.0042815731687751999</cx:pt>
          <cx:pt idx="70">0.0212470352604304</cx:pt>
          <cx:pt idx="71">0.02175396477068</cx:pt>
          <cx:pt idx="72">0.020422841721562501</cx:pt>
          <cx:pt idx="73">0.020245155105284001</cx:pt>
          <cx:pt idx="74">0.026792287556986399</cx:pt>
          <cx:pt idx="75">0.0153664964642546</cx:pt>
          <cx:pt idx="76">0.017374803982950101</cx:pt>
          <cx:pt idx="77">0.0171419475360624</cx:pt>
          <cx:pt idx="78">0.0092017618958311707</cx:pt>
          <cx:pt idx="79">0.0034476409174868999</cx:pt>
          <cx:pt idx="80">-0.00030850022602189902</cx:pt>
          <cx:pt idx="81">-0.00073319618667952099</cx:pt>
          <cx:pt idx="82">7.2238743378675004e-05</cx:pt>
          <cx:pt idx="83">-0.00072488561732461795</cx:pt>
          <cx:pt idx="84">0.00091868829493456003</cx:pt>
          <cx:pt idx="85">4.7523313077029503e-05</cx:pt>
          <cx:pt idx="86">-0.0016878953842744101</cx:pt>
          <cx:pt idx="87">8.7631199952420102e-05</cx:pt>
          <cx:pt idx="88">0.00095032419939395599</cx:pt>
          <cx:pt idx="89">-0.00036662503464870099</cx:pt>
          <cx:pt idx="90">0.0042327575850330803</cx:pt>
          <cx:pt idx="91">0.0085683199824348796</cx:pt>
          <cx:pt idx="92">0.018326696775527201</cx:pt>
          <cx:pt idx="93">0.039440664453528</cx:pt>
          <cx:pt idx="94">0.038052636910283197</cx:pt>
          <cx:pt idx="95">0.0480302933526034</cx:pt>
          <cx:pt idx="96">0.027207645969308799</cx:pt>
          <cx:pt idx="97">0.0347059558735043</cx:pt>
          <cx:pt idx="98">0.030115047081539802</cx:pt>
          <cx:pt idx="99">0.029140152837497699</cx:pt>
          <cx:pt idx="100">0.031749549275279898</cx:pt>
          <cx:pt idx="101">-0.00108650052791771</cx:pt>
          <cx:pt idx="102">0.0079039154805728498</cx:pt>
          <cx:pt idx="103">0.014472089020760401</cx:pt>
          <cx:pt idx="104">0.017132761009350201</cx:pt>
          <cx:pt idx="105">0.026936156773964</cx:pt>
          <cx:pt idx="106">0.016906747624182501</cx:pt>
          <cx:pt idx="107">0.0112178676212906</cx:pt>
          <cx:pt idx="108">0.0041030607130613404</cx:pt>
          <cx:pt idx="109">-0.00236341712264453</cx:pt>
          <cx:pt idx="110">0.00025206819249552802</cx:pt>
          <cx:pt idx="111">-0.00064455927004483898</cx:pt>
          <cx:pt idx="112">-0.00024253475581255499</cx:pt>
          <cx:pt idx="113">-0.00051373348906988002</cx:pt>
          <cx:pt idx="114">-0.0052960414204630303</cx:pt>
          <cx:pt idx="115">-0.00067279288112674705</cx:pt>
          <cx:pt idx="116">-0.00020647655117454999</cx:pt>
          <cx:pt idx="117">-1.2650025646007e-06</cx:pt>
          <cx:pt idx="118">0.0041463209597307196</cx:pt>
          <cx:pt idx="119">0.0085766486653605298</cx:pt>
          <cx:pt idx="120">0.0073283942306084301</cx:pt>
          <cx:pt idx="121">0.022886625885826</cx:pt>
          <cx:pt idx="122">0.032673647282271401</cx:pt>
          <cx:pt idx="123">0.023325475292786901</cx:pt>
          <cx:pt idx="124">0.0282660123397214</cx:pt>
          <cx:pt idx="125">0.00048548072175914702</cx:pt>
          <cx:pt idx="126">0.014001099803989701</cx:pt>
          <cx:pt idx="127">0.021996067572770599</cx:pt>
          <cx:pt idx="128">0.0301981036108517</cx:pt>
          <cx:pt idx="129">-0.0078928364905005398</cx:pt>
          <cx:pt idx="130">-0.030212909210971799</cx:pt>
          <cx:pt idx="131">-0.017615928140666801</cx:pt>
          <cx:pt idx="132">-0.016876662426698899</cx:pt>
          <cx:pt idx="133">-0.024040260269943901</cx:pt>
          <cx:pt idx="134">-0.024134009797676499</cx:pt>
          <cx:pt idx="135">-0.0091043529304184502</cx:pt>
          <cx:pt idx="136">-0.0021173335381800399</cx:pt>
          <cx:pt idx="137">-0.0077595972833394101</cx:pt>
          <cx:pt idx="138">-0.0025680697050241398</cx:pt>
          <cx:pt idx="139">0.00056059247944356303</cx:pt>
          <cx:pt idx="140">0.00022977460185764101</cx:pt>
          <cx:pt idx="141">0.00027781033599359999</cx:pt>
          <cx:pt idx="142">0.00012601047907430499</cx:pt>
          <cx:pt idx="143">-0.00065240292446705798</cx:pt>
          <cx:pt idx="144">-0.00226325759350544</cx:pt>
          <cx:pt idx="145">-0.0215983815966539</cx:pt>
          <cx:pt idx="146">-0.017736343285828699</cx:pt>
          <cx:pt idx="147">-0.0069725489543849698</cx:pt>
          <cx:pt idx="148">-0.0075048944814895104</cx:pt>
          <cx:pt idx="149">-0.023867876340603101</cx:pt>
          <cx:pt idx="150">-0.028171907644686901</cx:pt>
          <cx:pt idx="151">-0.0115436262759062</cx:pt>
          <cx:pt idx="152">-0.010796856784124301</cx:pt>
          <cx:pt idx="153">-0.0147801133293277</cx:pt>
          <cx:pt idx="154">0.035623584836755401</cx:pt>
          <cx:pt idx="155">0.047889262295939698</cx:pt>
          <cx:pt idx="156">0.0552097386617076</cx:pt>
          <cx:pt idx="157">0.031394278641896603</cx:pt>
          <cx:pt idx="158">0.0016383466771179699</cx:pt>
          <cx:pt idx="159">-0.0054790566974674904</cx:pt>
          <cx:pt idx="160">-0.00054891581994421298</cx:pt>
          <cx:pt idx="161">-0.017273988192011501</cx:pt>
          <cx:pt idx="162">-0.0184345880165411</cx:pt>
          <cx:pt idx="163">-0.0037264032180924301</cx:pt>
          <cx:pt idx="164">-0.0061727812977602804</cx:pt>
          <cx:pt idx="165">0.000617458562712713</cx:pt>
          <cx:pt idx="166">0.00281959604039345</cx:pt>
          <cx:pt idx="167">0.00089599915462732405</cx:pt>
          <cx:pt idx="168">-0.00027129093954534098</cx:pt>
          <cx:pt idx="169">2.4107507839452699e-06</cx:pt>
          <cx:pt idx="170">0.00040766125531468403</cx:pt>
          <cx:pt idx="171">-0.0047269233400844797</cx:pt>
          <cx:pt idx="172">-0.0042599152959554203</cx:pt>
          <cx:pt idx="173">-0.0170537819859988</cx:pt>
          <cx:pt idx="174">-0.031621640256927701</cx:pt>
          <cx:pt idx="175">-0.0155273480249652</cx:pt>
          <cx:pt idx="176">-0.019636253025435702</cx:pt>
          <cx:pt idx="177">-0.047134256997014803</cx:pt>
          <cx:pt idx="178">-0.082437447684492293</cx:pt>
          <cx:pt idx="179">-0.0365970947915637</cx:pt>
          <cx:pt idx="180">-0.044573484759909403</cx:pt>
          <cx:pt idx="181">-0.056468224541775601</cx:pt>
          <cx:pt idx="182">-0.057824017645473902</cx:pt>
          <cx:pt idx="183">-0.0336810184431766</cx:pt>
          <cx:pt idx="184">-0.013455281521768</cx:pt>
          <cx:pt idx="185">-0.018562861401115498</cx:pt>
          <cx:pt idx="186">-0.058853802659372997</cx:pt>
          <cx:pt idx="187">-0.033362716380695101</cx:pt>
          <cx:pt idx="188">-0.0574920501701379</cx:pt>
          <cx:pt idx="189">-0.036464303395441197</cx:pt>
          <cx:pt idx="190">-0.016940413196603599</cx:pt>
          <cx:pt idx="191">-0.0019990406000600499</cx:pt>
          <cx:pt idx="192">-0.00090574868168979896</cx:pt>
          <cx:pt idx="193">-7.8080673349684697e-06</cx:pt>
          <cx:pt idx="194">0.00056687655104755905</cx:pt>
          <cx:pt idx="195">0.0012912454249696501</cx:pt>
          <cx:pt idx="196">0.00026243948878810602</cx:pt>
          <cx:pt idx="197">-0.00096005911878860903</cx:pt>
          <cx:pt idx="198">0.0027045530965386201</cx:pt>
          <cx:pt idx="199">-0.0016975587480196775</cx:pt>
          <cx:pt idx="200">-0.0011458084549949275</cx:pt>
          <cx:pt idx="201">-0.0033338022872169502</cx:pt>
          <cx:pt idx="202">-0.0070832714857605754</cx:pt>
          <cx:pt idx="203">-0.011281394172594725</cx:pt>
          <cx:pt idx="204">-0.0085257434377017747</cx:pt>
          <cx:pt idx="205">-0.0097356732832035251</cx:pt>
          <cx:pt idx="206">-0.0123450970270024</cx:pt>
          <cx:pt idx="207">-0.0080686141059582005</cx:pt>
          <cx:pt idx="208">-0.012994719748276375</cx:pt>
          <cx:pt idx="209">-0.0046712770106472753</cx:pt>
          <cx:pt idx="210">-0.015656674514400799</cx:pt>
          <cx:pt idx="211">-0.0028140630304106999</cx:pt>
          <cx:pt idx="212">-0.0049326695071537753</cx:pt>
          <cx:pt idx="213">-0.0057521478691713503</cx:pt>
          <cx:pt idx="214">-0.006803568151297225</cx:pt>
          <cx:pt idx="215">-0.014066143074301376</cx:pt>
          <cx:pt idx="216">-0.016366772472355975</cx:pt>
          <cx:pt idx="217">-0.0075435372507015501</cx:pt>
          <cx:pt idx="218">-0.0055765757179136004</cx:pt>
          <cx:pt idx="219">-0.0043559901182613752</cx:pt>
          <cx:pt idx="220">-0.0003039105748636375</cx:pt>
          <cx:pt idx="221">-0.0014718836091521875</cx:pt>
          <cx:pt idx="222">0.00021471432099465351</cx:pt>
          <cx:pt idx="223">0.00018184619987475476</cx:pt>
          <cx:pt idx="224">-3.3162392958165253e-05</cx:pt>
          <cx:pt idx="225">7.26483535218955e-05</cx:pt>
          <cx:pt idx="226">0.0002759074136439175</cx:pt>
          <cx:pt idx="227">-0.0017446174753596325</cx:pt>
          <cx:pt idx="228">-0.002554300413544125</cx:pt>
          <cx:pt idx="229">-0.0081440779084567001</cx:pt>
          <cx:pt idx="230">-0.0084912745980283005</cx:pt>
          <cx:pt idx="231">-0.015140872638060176</cx:pt>
          <cx:pt idx="232">-0.016406221413802876</cx:pt>
          <cx:pt idx="233">-0.0093814965337043997</cx:pt>
          <cx:pt idx="234">-0.011826274271676601</cx:pt>
          <cx:pt idx="235">-0.0049355430624209752</cx:pt>
          <cx:pt idx="236">0.00491229419561145</cx:pt>
          <cx:pt idx="237">0.0029195022256464751</cx:pt>
          <cx:pt idx="238">-0.0051360155294206252</cx:pt>
          <cx:pt idx="239">-0.0019069068376081925</cx:pt>
          <cx:pt idx="240">0.0067648106085817002</cx:pt>
          <cx:pt idx="241">0.0076577418415715746</cx:pt>
          <cx:pt idx="242">0.000229902111076986</cx:pt>
          <cx:pt idx="243">-0.00296168049991655</cx:pt>
          <cx:pt idx="244">-0.012417710152547374</cx:pt>
          <cx:pt idx="245">-0.0024574928635449677</cx:pt>
          <cx:pt idx="246">-0.0062629570270038501</cx:pt>
          <cx:pt idx="247">-0.012252260338946174</cx:pt>
          <cx:pt idx="248">-0.0038480808831744999</cx:pt>
          <cx:pt idx="249">-0.0016229126686016901</cx:pt>
          <cx:pt idx="250">-0.00040163692716758753</cx:pt>
          <cx:pt idx="251">-9.4124145130155e-05</cx:pt>
          <cx:pt idx="252">0.00012012479795537124</cx:pt>
          <cx:pt idx="253">-0.00035404501039774</cx:pt>
          <cx:pt idx="254">-0.00022651555895074799</cx:pt>
          <cx:pt idx="255">-0.0016100144167431575</cx:pt>
          <cx:pt idx="256">-0.006054572919579425</cx:pt>
          <cx:pt idx="257">-0.010753141013572951</cx:pt>
          <cx:pt idx="258">-0.0088619527656011495</cx:pt>
          <cx:pt idx="259">-0.0131752339991782</cx:pt>
          <cx:pt idx="260">-0.017463588719480949</cx:pt>
          <cx:pt idx="261">-0.0062982741412629002</cx:pt>
          <cx:pt idx="262">-0.0082366555333551993</cx:pt>
          <cx:pt idx="263">-0.00179575253241437</cx:pt>
          <cx:pt idx="264">0.0068538354316771254</cx:pt>
          <cx:pt idx="265">-0.0015567785655327075</cx:pt>
          <cx:pt idx="266">-0.0038260613733494251</cx:pt>
          <cx:pt idx="267">0.001300456196542045</cx:pt>
          <cx:pt idx="268">0.0084679618364356998</cx:pt>
          <cx:pt idx="269">0.015794340661508699</cx:pt>
          <cx:pt idx="270">0.0070097173499246998</cx:pt>
          <cx:pt idx="271">0.00063267458809903752</cx:pt>
          <cx:pt idx="272">0.0034767871952840002</cx:pt>
          <cx:pt idx="273">-0.00037677357980053252</cx:pt>
          <cx:pt idx="274">-0.011836280272957625</cx:pt>
          <cx:pt idx="275">-0.0072959571478216252</cx:pt>
          <cx:pt idx="276">-0.0019957997359150476</cx:pt>
          <cx:pt idx="277">-0.0039782501444767752</cx:pt>
          <cx:pt idx="278">-0.0034041073900548001</cx:pt>
          <cx:pt idx="279">-0.0032295291259336</cx:pt>
          <cx:pt idx="280">0.00022623866772359026</cx:pt>
          <cx:pt idx="281">-0.0002887372509495475</cx:pt>
          <cx:pt idx="282">-0.0011763086726564074</cx:pt>
          <cx:pt idx="283">0.00077154321932305751</cx:pt>
          <cx:pt idx="284">-0.0031425690291089249</cx:pt>
          <cx:pt idx="285">3.922610680968325e-05</cx:pt>
          <cx:pt idx="286">0.0027572092383648752</cx:pt>
          <cx:pt idx="287">-0.00069737016486797246</cx:pt>
          <cx:pt idx="288">-0.0083206962148364254</cx:pt>
          <cx:pt idx="289">-0.00039357772635943</cx:pt>
          <cx:pt idx="290">-0.0014070436228357775</cx:pt>
          <cx:pt idx="291">0.0080025894289001507</cx:pt>
          <cx:pt idx="292">0.0052686838028823497</cx:pt>
          <cx:pt idx="293">-0.013497131353906875</cx:pt>
          <cx:pt idx="294">-0.0094729744945079002</cx:pt>
          <cx:pt idx="295">-0.0089874463265359507</cx:pt>
          <cx:pt idx="296">-0.0079113366165228741</cx:pt>
          <cx:pt idx="297">-0.005843052447844675</cx:pt>
          <cx:pt idx="298">-0.0031079696645962252</cx:pt>
          <cx:pt idx="299">0.00058398697260650899</cx:pt>
          <cx:pt idx="300">-0.0245101577585096</cx:pt>
          <cx:pt idx="301">-0.0069989342718794296</cx:pt>
          <cx:pt idx="302">-0.026004892772858699</cx:pt>
          <cx:pt idx="303">0.012334527842249201</cx:pt>
          <cx:pt idx="304">-0.0137602839383785</cx:pt>
          <cx:pt idx="305">-0.030505771304277899</cx:pt>
          <cx:pt idx="306">-0.0123940262856323</cx:pt>
          <cx:pt idx="307">-0.00335286999606745</cx:pt>
          <cx:pt idx="308">-0.00058161719255753295</cx:pt>
          <cx:pt idx="309">-0.000799632231711501</cx:pt>
          <cx:pt idx="310">-0.00160388644416508</cx:pt>
          <cx:pt idx="311">-0.00019093347004999999</cx:pt>
          <cx:pt idx="312">0.0014262483420934701</cx:pt>
          <cx:pt idx="313">0.0229256843541931</cx:pt>
          <cx:pt idx="314">0.051053400312508497</cx:pt>
          <cx:pt idx="315">0.0288843044858185</cx:pt>
          <cx:pt idx="316">-0.025488562256490599</cx:pt>
          <cx:pt idx="317">-0.000519611486855524</cx:pt>
          <cx:pt idx="318">0.00078350782064474001</cx:pt>
          <cx:pt idx="319">0.0115038085377836</cx:pt>
          <cx:pt idx="320">-0.0407705398482794</cx:pt>
          <cx:pt idx="321">-0.114562739028367</cx:pt>
          <cx:pt idx="322">-0.096790263466144402</cx:pt>
          <cx:pt idx="323">-0.119727790558398</cx:pt>
          <cx:pt idx="324">-0.077885661503477199</cx:pt>
          <cx:pt idx="325">-0.059074839427943102</cx:pt>
          <cx:pt idx="326">-0.025514514159042798</cx:pt>
          <cx:pt idx="327">0.031729751590111599</cx:pt>
          <cx:pt idx="328">-0.024454108723957001</cx:pt>
          <cx:pt idx="329">0.0134244761830012</cx:pt>
          <cx:pt idx="330">0.015068434181985399</cx:pt>
          <cx:pt idx="331">0.029224045010724901</cx:pt>
          <cx:pt idx="332">0.0079856074147204494</cx:pt>
          <cx:pt idx="333">-0.0062094920887976702</cx:pt>
          <cx:pt idx="334">-0.0033906861071777601</cx:pt>
          <cx:pt idx="335">-0.0016331906848729501</cx:pt>
          <cx:pt idx="336">-0.00030003363456072</cx:pt>
          <cx:pt idx="337">0.000237646138137153</cx:pt>
          <cx:pt idx="338">0.00013765564061708101</cx:pt>
          <cx:pt idx="339">-0.0018307378159008101</cx:pt>
          <cx:pt idx="340">0.0108818771943916</cx:pt>
          <cx:pt idx="341">0.041621939022746399</cx:pt>
          <cx:pt idx="342">0.043093416400787801</cx:pt>
          <cx:pt idx="343">0.014716933474302901</cx:pt>
          <cx:pt idx="344">-0.030287844204421099</cx:pt>
          <cx:pt idx="345">-0.0073697188178932903</cx:pt>
          <cx:pt idx="346">0.010254975848115201</cx:pt>
          <cx:pt idx="347">-0.023097847894516702</cx:pt>
          <cx:pt idx="348">-0.112445532566993</cx:pt>
          <cx:pt idx="349">-0.13946510530068401</cx:pt>
          <cx:pt idx="350">-0.133351835363271</cx:pt>
          <cx:pt idx="351">-0.17068058949808501</cx:pt>
          <cx:pt idx="352">-0.109399291348133</cx:pt>
          <cx:pt idx="353">-0.059069289646892197</cx:pt>
          <cx:pt idx="354">-0.040385043444116697</cx:pt>
          <cx:pt idx="355">0.027892680033474501</cx:pt>
          <cx:pt idx="356">0.0080818717266242096</cx:pt>
          <cx:pt idx="357">0.054483094196486802</cx:pt>
          <cx:pt idx="358">0.053346867221407003</cx:pt>
          <cx:pt idx="359">0.050507991677220102</cx:pt>
          <cx:pt idx="360">0.015494495161996901</cx:pt>
          <cx:pt idx="361">-0.0118537680493841</cx:pt>
          <cx:pt idx="362">-0.011925859740912001</cx:pt>
          <cx:pt idx="363">-0.0048838449165906402</cx:pt>
          <cx:pt idx="364">0.000206331911912801</cx:pt>
          <cx:pt idx="365">0.00086242117342669395</cx:pt>
          <cx:pt idx="366">-0.00042166511049689098</cx:pt>
          <cx:pt idx="367">-0.00041334426168110799</cx:pt>
          <cx:pt idx="368">0.0077279025567827198</cx:pt>
          <cx:pt idx="369">0.046294220781612203</cx:pt>
          <cx:pt idx="370">0.049616816485136599</cx:pt>
          <cx:pt idx="371">0.035418589104075998</cx:pt>
          <cx:pt idx="372">0.029509329035643898</cx:pt>
          <cx:pt idx="373">0.034685157041759902</cx:pt>
          <cx:pt idx="374">0.044693142154374997</cx:pt>
          <cx:pt idx="375">-0.050728592092249301</cx:pt>
          <cx:pt idx="376">-0.10321389234113</cx:pt>
          <cx:pt idx="377">-0.107031374669776</cx:pt>
          <cx:pt idx="378">-0.094519569675588402</cx:pt>
          <cx:pt idx="379">-0.082746857686068306</cx:pt>
          <cx:pt idx="380">-0.059690207240860299</cx:pt>
          <cx:pt idx="381">-0.046574031434199498</cx:pt>
          <cx:pt idx="382">-0.0086598911717825008</cx:pt>
          <cx:pt idx="383">0.0291053400996753</cx:pt>
          <cx:pt idx="384">0.017215893648802501</cx:pt>
          <cx:pt idx="385">0.068992691282798099</cx:pt>
          <cx:pt idx="386">0.081103005179536294</cx:pt>
          <cx:pt idx="387">0.056214935359900797</cx:pt>
          <cx:pt idx="388">-0.0066437559180917601</cx:pt>
          <cx:pt idx="389">-0.0090871534460414596</cx:pt>
          <cx:pt idx="390">-0.0033151092172006001</cx:pt>
          <cx:pt idx="391">-0.0011273962268742699</cx:pt>
          <cx:pt idx="392">-0.00087229429745685203</cx:pt>
          <cx:pt idx="393">-0.00022239215384671599</cx:pt>
          <cx:pt idx="394">3.1695181036366e-05</cx:pt>
          <cx:pt idx="395">0.0120323689968961</cx:pt>
          <cx:pt idx="396">0.0270780825868196</cx:pt>
          <cx:pt idx="397">0.044355656334111301</cx:pt>
          <cx:pt idx="398">0.040175810488462999</cx:pt>
          <cx:pt idx="399">0.0236321339202781</cx:pt>
          <cx:pt idx="400">0.050776643730414101</cx:pt>
          <cx:pt idx="401">0.078857112053439898</cx:pt>
          <cx:pt idx="402">0.058347668633590401</cx:pt>
          <cx:pt idx="403">0.0266432219872835</cx:pt>
          <cx:pt idx="404">-0.065335491158300396</cx:pt>
          <cx:pt idx="405">-0.017965529312076699</cx:pt>
          <cx:pt idx="406">-0.015657608418229101</cx:pt>
          <cx:pt idx="407">-0.014430836630725599</cx:pt>
          <cx:pt idx="408">0.010542555970819399</cx:pt>
          <cx:pt idx="409">-0.020658543130609601</cx:pt>
          <cx:pt idx="410">-0.0162954837611438</cx:pt>
          <cx:pt idx="411">-0.0097362555569435599</cx:pt>
          <cx:pt idx="412">-0.00716688216815439</cx:pt>
          <cx:pt idx="413">0.056259672997179003</cx:pt>
          <cx:pt idx="414">0.051290946131137903</cx:pt>
          <cx:pt idx="415">0.0092204543896151504</cx:pt>
          <cx:pt idx="416">0.011927255278765999</cx:pt>
          <cx:pt idx="417">0.0102153066234155</cx:pt>
          <cx:pt idx="418">-0.00125043235663281</cx:pt>
          <cx:pt idx="419">4.37673157439902e-07</cx:pt>
          <cx:pt idx="420">0.00013961260240254999</cx:pt>
          <cx:pt idx="421">-0.00155605951093813</cx:pt>
          <cx:pt idx="422">-0.00073056551559848803</cx:pt>
          <cx:pt idx="423">0.021914638818388898</cx:pt>
          <cx:pt idx="424">0.035798607370618601</cx:pt>
          <cx:pt idx="425">0.056068155929820597</cx:pt>
          <cx:pt idx="426">0.0230117794640044</cx:pt>
          <cx:pt idx="427">0.0343144747317276</cx:pt>
          <cx:pt idx="428">0.061708772120571298</cx:pt>
          <cx:pt idx="429">0.083619460959606498</cx:pt>
          <cx:pt idx="430">0.056132503521515303</cx:pt>
          <cx:pt idx="431">0.038081272773240603</cx:pt>
          <cx:pt idx="432">0.055541305660169397</cx:pt>
          <cx:pt idx="433">0.091006237386740796</cx:pt>
          <cx:pt idx="434">0.063911466592134994</cx:pt>
          <cx:pt idx="435">0.047382928953304398</cx:pt>
          <cx:pt idx="436">0.072700217999457903</cx:pt>
          <cx:pt idx="437">0.017082263303928601</cx:pt>
          <cx:pt idx="438">0.0051474626271539401</cx:pt>
          <cx:pt idx="439">-0.0245674245489306</cx:pt>
          <cx:pt idx="440">-0.0492634604105191</cx:pt>
          <cx:pt idx="441">-0.020259507063768799</cx:pt>
          <cx:pt idx="442">-0.0140647939725777</cx:pt>
          <cx:pt idx="443">-0.0015093389415894499</cx:pt>
          <cx:pt idx="444">0.024161626281974598</cx:pt>
          <cx:pt idx="445">0.027065774981664001</cx:pt>
          <cx:pt idx="446">0.0027563761706471202</cx:pt>
          <cx:pt idx="447">0.00069276730020657905</cx:pt>
          <cx:pt idx="448">-0.00027953626971612399</cx:pt>
          <cx:pt idx="449">-0.00069345832210157901</cx:pt>
          <cx:pt idx="450">-0.00171910566589561</cx:pt>
          <cx:pt idx="451">0.0156265426314025</cx:pt>
          <cx:pt idx="452">0.0270739279886422</cx:pt>
          <cx:pt idx="453">0.055494074858237201</cx:pt>
          <cx:pt idx="454">0.048370783544073703</cx:pt>
          <cx:pt idx="455">0.0272480824258063</cx:pt>
          <cx:pt idx="456">-0.0013874877910697999</cx:pt>
          <cx:pt idx="457">0.029057492614496801</cx:pt>
          <cx:pt idx="458">0.050857191466098399</cx:pt>
          <cx:pt idx="459">0.102665094682395</cx:pt>
          <cx:pt idx="460">0.14396910899857501</cx:pt>
          <cx:pt idx="461">0.125870157593475</cx:pt>
          <cx:pt idx="462">0.072861884800264301</cx:pt>
          <cx:pt idx="463">0.066113727739601905</cx:pt>
          <cx:pt idx="464">0.088938893942101804</cx:pt>
          <cx:pt idx="465">0.071708923404188094</cx:pt>
          <cx:pt idx="466">-0.0111858902893515</cx:pt>
          <cx:pt idx="467">-0.0309115694762052</cx:pt>
          <cx:pt idx="468">-0.022457587075665999</cx:pt>
          <cx:pt idx="469">-0.00764511618327405</cx:pt>
          <cx:pt idx="470">0.0047832550756306798</cx:pt>
          <cx:pt idx="471">0.0072804652479826603</cx:pt>
          <cx:pt idx="472">0.0078178247743967595</cx:pt>
          <cx:pt idx="473">0.038045560594232197</cx:pt>
          <cx:pt idx="474">0.0051329332914149296</cx:pt>
          <cx:pt idx="475">0.0011463425150641201</cx:pt>
          <cx:pt idx="476">-0.00045116328579104001</cx:pt>
          <cx:pt idx="477">2.24962581368012e-05</cx:pt>
          <cx:pt idx="478">0.0042311161810399296</cx:pt>
          <cx:pt idx="479">0.0064024731355775801</cx:pt>
          <cx:pt idx="480">0.0279308908012782</cx:pt>
          <cx:pt idx="481">0.034305472531935798</cx:pt>
          <cx:pt idx="482">0.020793713545597899</cx:pt>
          <cx:pt idx="483">0.011239991388517299</cx:pt>
          <cx:pt idx="484">-0.0068919900433227496</cx:pt>
          <cx:pt idx="485">-0.011271814417128601</cx:pt>
          <cx:pt idx="486">0.0475603020364746</cx:pt>
          <cx:pt idx="487">0.048677147276932502</cx:pt>
          <cx:pt idx="488">0.099182268151335601</cx:pt>
          <cx:pt idx="489">0.072078724148230397</cx:pt>
          <cx:pt idx="490">0.020025698692055401</cx:pt>
          <cx:pt idx="491">0.033598537855781999</cx:pt>
          <cx:pt idx="492">0.067659681425156395</cx:pt>
          <cx:pt idx="493">0.053915759568348098</cx:pt>
          <cx:pt idx="494">-0.0123765606594987</cx:pt>
          <cx:pt idx="495">-0.044043745358052701</cx:pt>
          <cx:pt idx="496">-0.041581174317462798</cx:pt>
          <cx:pt idx="497">0.0086401367908208095</cx:pt>
          <cx:pt idx="498">0.0067947813143294502</cx:pt>
          <cx:pt idx="499">0.014093242162398</cx:pt>
          <cx:pt idx="500">0.0095372993578501097</cx:pt>
          <cx:pt idx="501">0.025136324699641499</cx:pt>
          <cx:pt idx="502">0.00189643649321659</cx:pt>
          <cx:pt idx="503">0.0012083047049056201</cx:pt>
          <cx:pt idx="504">0.000337951056767836</cx:pt>
          <cx:pt idx="505">-0.00048538301911253202</cx:pt>
          <cx:pt idx="506">0.0021584064837622198</cx:pt>
          <cx:pt idx="507">-0.0027672911047000501</cx:pt>
          <cx:pt idx="508">0.020143933965104301</cx:pt>
          <cx:pt idx="509">0.024344520641293201</cx:pt>
          <cx:pt idx="510">0.0287467503132059</cx:pt>
          <cx:pt idx="511">0.020466827841150899</cx:pt>
          <cx:pt idx="512">0.0021005366700483801</cx:pt>
          <cx:pt idx="513">0.029010335597816701</cx:pt>
          <cx:pt idx="514">0.054567977694930901</cx:pt>
          <cx:pt idx="515">0.025497600470059601</cx:pt>
          <cx:pt idx="516">0.097577229849260594</cx:pt>
          <cx:pt idx="517">0.040829714648533001</cx:pt>
          <cx:pt idx="518">0.038525441740040002</cx:pt>
          <cx:pt idx="519">0.0118575823769547</cx:pt>
          <cx:pt idx="520">9.6204386801794498e-06</cx:pt>
          <cx:pt idx="521">0.0021493632888247398</cx:pt>
          <cx:pt idx="522">-0.024553046308723198</cx:pt>
          <cx:pt idx="523">-0.039884354487478298</cx:pt>
          <cx:pt idx="524">-0.041265342506778997</cx:pt>
          <cx:pt idx="525">0.0034975352774701601</cx:pt>
          <cx:pt idx="526">0.0112251935276576</cx:pt>
          <cx:pt idx="527">0.028780016412374501</cx:pt>
          <cx:pt idx="528">0.031618136813170397</cx:pt>
          <cx:pt idx="529">0.0208566582284937</cx:pt>
          <cx:pt idx="530">0.000271777000787572</cx:pt>
          <cx:pt idx="531">0.00045448044880957701</cx:pt>
          <cx:pt idx="532">-0.00034835468975576199</cx:pt>
          <cx:pt idx="533">0.00061255480451904098</cx:pt>
          <cx:pt idx="534">-0.0026491140280356499</cx:pt>
          <cx:pt idx="535">-0.0071256246962843302</cx:pt>
          <cx:pt idx="536">-0.00171327251460628</cx:pt>
          <cx:pt idx="537">0.000387817534524731</cx:pt>
          <cx:pt idx="538">0.0066032773156065603</cx:pt>
          <cx:pt idx="539">0.030785486555425401</cx:pt>
          <cx:pt idx="540">0.0118048232792655</cx:pt>
          <cx:pt idx="541">0.0131923915241132</cx:pt>
          <cx:pt idx="542">0.050736814232830101</cx:pt>
          <cx:pt idx="543">0.040407777205814802</cx:pt>
          <cx:pt idx="544">0.057428640386407902</cx:pt>
          <cx:pt idx="545">0.0310417192400055</cx:pt>
          <cx:pt idx="546">0.032991735556196701</cx:pt>
          <cx:pt idx="547">0.029473651648223801</cx:pt>
          <cx:pt idx="548">0.020249822346583402</cx:pt>
          <cx:pt idx="549">0.048862319879799998</cx:pt>
          <cx:pt idx="550">0.034221038132414602</cx:pt>
          <cx:pt idx="551">-0.0223612829739539</cx:pt>
          <cx:pt idx="552">-0.015481863466005601</cx:pt>
          <cx:pt idx="553">0.0072897426447298798</cx:pt>
          <cx:pt idx="554">0.016393209436043998</cx:pt>
          <cx:pt idx="555">0.043236555752247899</cx:pt>
          <cx:pt idx="556">0.030004727346371898</cx:pt>
          <cx:pt idx="557">0.015672630676585399</cx:pt>
          <cx:pt idx="558">0.0029046803379467702</cx:pt>
          <cx:pt idx="559">-0.000404829952759752</cx:pt>
          <cx:pt idx="560">-0.00031466318634453298</cx:pt>
          <cx:pt idx="561">-0.00067892294781412101</cx:pt>
          <cx:pt idx="562">-0.00073154337115364902</cx:pt>
          <cx:pt idx="563">0.0019847475135365599</cx:pt>
          <cx:pt idx="564">-0.00030748967630716298</cx:pt>
          <cx:pt idx="565">-0.012908991039051399</cx:pt>
          <cx:pt idx="566">-0.0200291977426371</cx:pt>
          <cx:pt idx="567">0.0096499328604493506</cx:pt>
          <cx:pt idx="568">0.0259639761001485</cx:pt>
          <cx:pt idx="569">0.014523488107496599</cx:pt>
          <cx:pt idx="570">0.011756373242869701</cx:pt>
          <cx:pt idx="571">0.023738171744777499</cx:pt>
          <cx:pt idx="572">0.015280983601249999</cx:pt>
          <cx:pt idx="573">-0.0391932744847895</cx:pt>
          <cx:pt idx="574">-0.024986975018351201</cx:pt>
          <cx:pt idx="575">0.064360295517975896</cx:pt>
          <cx:pt idx="576">0.050116213735434401</cx:pt>
          <cx:pt idx="577">0.051623786652150103</cx:pt>
          <cx:pt idx="578">0.054212317223989198</cx:pt>
          <cx:pt idx="579">-0.0017535775780632499</cx:pt>
          <cx:pt idx="580">-0.00060517983771033097</cx:pt>
          <cx:pt idx="581">0.037569040861672398</cx:pt>
          <cx:pt idx="582">0.042545430878950699</cx:pt>
          <cx:pt idx="583">0.036988809988881197</cx:pt>
          <cx:pt idx="584">0.023501126163508801</cx:pt>
          <cx:pt idx="585">0.0084757065517413709</cx:pt>
          <cx:pt idx="586">0.00164929787588931</cx:pt>
          <cx:pt idx="587">-0.000390994982287494</cx:pt>
          <cx:pt idx="588">2.4220353751891798e-05</cx:pt>
          <cx:pt idx="589">-0.00039709620723634798</cx:pt>
          <cx:pt idx="590">0.00107898276712261</cx:pt>
          <cx:pt idx="591">0.0047565375497566603</cx:pt>
          <cx:pt idx="592">0.0031661805278608902</cx:pt>
          <cx:pt idx="593">-0.024317583748815801</cx:pt>
          <cx:pt idx="594">-0.025225857212861798</cx:pt>
          <cx:pt idx="595">-0.0031071413277965099</cx:pt>
          <cx:pt idx="596">0.024823649609754399</cx:pt>
          <cx:pt idx="597">0.026183956668933701</cx:pt>
          <cx:pt idx="598">0.017720139182587101</cx:pt>
          <cx:pt idx="599">0.029387338710795002</cx:pt>
          <cx:pt idx="600">0.031929792507551</cx:pt>
          <cx:pt idx="601">0.0149254943376326</cx:pt>
          <cx:pt idx="602">0.038619874649277103</cx:pt>
          <cx:pt idx="603">0.034611748446495498</cx:pt>
          <cx:pt idx="604">0.038547160937899103</cx:pt>
          <cx:pt idx="605">0.068495590733182496</cx:pt>
          <cx:pt idx="606">0.047416204006823198</cx:pt>
          <cx:pt idx="607">0.028472358925137199</cx:pt>
          <cx:pt idx="608">0.016186303119705401</cx:pt>
          <cx:pt idx="609">0.030937391489768901</cx:pt>
          <cx:pt idx="610">0.068907750129280104</cx:pt>
          <cx:pt idx="611">0.047779064477363999</cx:pt>
          <cx:pt idx="612">0.0137497213452534</cx:pt>
          <cx:pt idx="613">0.0010276125690231301</cx:pt>
          <cx:pt idx="614">0.000740756951365577</cx:pt>
          <cx:pt idx="615">0.000201605437020041</cx:pt>
          <cx:pt idx="616">-2.3715123969674799e-05</cx:pt>
          <cx:pt idx="617">0.000466009264401485</cx:pt>
          <cx:pt idx="618">0.0020412478518284801</cx:pt>
          <cx:pt idx="619">0.0079676190101756906</cx:pt>
          <cx:pt idx="620">0.0111023298064662</cx:pt>
          <cx:pt idx="621">-0.011892866132358</cx:pt>
          <cx:pt idx="622">-0.034304515491230002</cx:pt>
          <cx:pt idx="623">-0.030670118445029499</cx:pt>
          <cx:pt idx="624">-0.0138244255352307</cx:pt>
          <cx:pt idx="625">-0.0088654883070056392</cx:pt>
          <cx:pt idx="626">0.0035985190242853599</cx:pt>
          <cx:pt idx="627">0.020017421993585</cx:pt>
          <cx:pt idx="628">0.0266120380287099</cx:pt>
          <cx:pt idx="629">0.0046084989278268396</cx:pt>
          <cx:pt idx="630">-0.0053240121804450204</cx:pt>
          <cx:pt idx="631">0.0266129903742768</cx:pt>
          <cx:pt idx="632">0.024729091319225599</cx:pt>
          <cx:pt idx="633">-0.0048396698529288304</cx:pt>
          <cx:pt idx="634">0.0014740735240930101</cx:pt>
          <cx:pt idx="635">0.023271080125410501</cx:pt>
          <cx:pt idx="636">0.020465141309072</cx:pt>
          <cx:pt idx="637">0.022956153412733198</cx:pt>
          <cx:pt idx="638">0.045433755137313701</cx:pt>
          <cx:pt idx="639">0.017269503578586899</cx:pt>
          <cx:pt idx="640">0.00187525101213402</cx:pt>
          <cx:pt idx="641">-0.00225337555568411</cx:pt>
          <cx:pt idx="642">-0.0020691982875024701</cx:pt>
          <cx:pt idx="643">-5.0313479391645598e-06</cx:pt>
          <cx:pt idx="644">-0.00144710232138841</cx:pt>
          <cx:pt idx="645">-0.00080318392732571596</cx:pt>
          <cx:pt idx="646">-0.00065566134412111603</cx:pt>
          <cx:pt idx="647">0.0039123292657593702</cx:pt>
          <cx:pt idx="648">0.00099344385623550296</cx:pt>
          <cx:pt idx="649">-0.0215909465610199</cx:pt>
          <cx:pt idx="650">-0.078915483533803704</cx:pt>
          <cx:pt idx="651">-0.081850614459898802</cx:pt>
          <cx:pt idx="652">-0.0061138488756558402</cx:pt>
          <cx:pt idx="653">-0.0063185476759888802</cx:pt>
          <cx:pt idx="654">0.0088280885226665797</cx:pt>
          <cx:pt idx="655">-0.00174757872344405</cx:pt>
          <cx:pt idx="656">-0.0120276120011954</cx:pt>
          <cx:pt idx="657">-0.0062074263612271197</cx:pt>
          <cx:pt idx="658">0.020483518996354599</cx:pt>
          <cx:pt idx="659">0.0224665274680763</cx:pt>
          <cx:pt idx="660">-0.015916666551319601</cx:pt>
          <cx:pt idx="661">-0.032112071375269197</cx:pt>
          <cx:pt idx="662">0.018883302477048201</cx:pt>
          <cx:pt idx="663">0.0091738800059687799</cx:pt>
          <cx:pt idx="664">0.017315148490744101</cx:pt>
          <cx:pt idx="665">0.0277963647492434</cx:pt>
          <cx:pt idx="666">0.029368123179350801</cx:pt>
          <cx:pt idx="667">0.010670522555845101</cx:pt>
          <cx:pt idx="668">-0.0067875771974180302</cx:pt>
          <cx:pt idx="669">-0.0021001338073229799</cx:pt>
          <cx:pt idx="670">-0.0016738810824210399</cx:pt>
          <cx:pt idx="671">-0.000215293620796067</cx:pt>
          <cx:pt idx="672">0.00018532759876006101</cx:pt>
          <cx:pt idx="673">-0.00011820914535983201</cx:pt>
          <cx:pt idx="674">-0.00039645068522127101</cx:pt>
          <cx:pt idx="675">-0.0030651194098208</cx:pt>
          <cx:pt idx="676">-0.0096187026029626501</cx:pt>
          <cx:pt idx="677">-0.034362529524703103</cx:pt>
          <cx:pt idx="678">-0.068762363201078994</cx:pt>
          <cx:pt idx="679">-0.064037690020019106</cx:pt>
          <cx:pt idx="680">-0.047526365783232098</cx:pt>
          <cx:pt idx="681">-0.018720303178137498</cx:pt>
          <cx:pt idx="682">-0.0086266227695778099</cx:pt>
          <cx:pt idx="683">0.0011320886307324401</cx:pt>
          <cx:pt idx="684">-0.042863157165675798</cx:pt>
          <cx:pt idx="685">-0.0039014013290490398</cx:pt>
          <cx:pt idx="686">0.0074939746882226703</cx:pt>
          <cx:pt idx="687">-0.0087585603104689408</cx:pt>
          <cx:pt idx="688">0.017126068014309399</cx:pt>
          <cx:pt idx="689">-0.0230796064716359</cx:pt>
          <cx:pt idx="690">0.0188616281093952</cx:pt>
          <cx:pt idx="691">0.015641003764510601</cx:pt>
          <cx:pt idx="692">0.0087439148042201698</cx:pt>
          <cx:pt idx="693">-0.0098379306178644401</cx:pt>
          <cx:pt idx="694">-0.00146162101186921</cx:pt>
          <cx:pt idx="695">0.0030211180726008001</cx:pt>
          <cx:pt idx="696">-0.00089787576784514198</cx:pt>
          <cx:pt idx="697">0.0028553970795155001</cx:pt>
          <cx:pt idx="698">-0.00055063764963090005</cx:pt>
          <cx:pt idx="699">-0.00094082502004818095</cx:pt>
          <cx:pt idx="700">2.47274366458789e-05</cx:pt>
          <cx:pt idx="701">-0.00028716091727298598</cx:pt>
          <cx:pt idx="702">-0.00059551609468766302</cx:pt>
          <cx:pt idx="703">-0.0018185720183109099</cx:pt>
          <cx:pt idx="704">-0.000264957734304282</cx:pt>
          <cx:pt idx="705">-0.00483361620399155</cx:pt>
          <cx:pt idx="706">-0.0032224542152306901</cx:pt>
          <cx:pt idx="707">-0.0131707625378741</cx:pt>
          <cx:pt idx="708">-0.0213957634861171</cx:pt>
          <cx:pt idx="709">-0.032336714468570699</cx:pt>
          <cx:pt idx="710">-0.034078373664287398</cx:pt>
          <cx:pt idx="711">-0.051150116531207303</cx:pt>
          <cx:pt idx="712">-0.067443520468245394</cx:pt>
          <cx:pt idx="713">-0.0053657402959659904</cx:pt>
          <cx:pt idx="714">-0.0117162444698401</cx:pt>
          <cx:pt idx="715">-0.0087531060132689503</cx:pt>
          <cx:pt idx="716">0.0139502733054645</cx:pt>
          <cx:pt idx="717">-0.00840325203980191</cx:pt>
          <cx:pt idx="718">0.0047882318816433603</cx:pt>
          <cx:pt idx="719">0.0080424416695382694</cx:pt>
          <cx:pt idx="720">0.00041638593746811699</cx:pt>
          <cx:pt idx="721">-0.0022997937718548999</cx:pt>
          <cx:pt idx="722">-0.0033170315011108601</cx:pt>
          <cx:pt idx="723">0.00183305104131957</cx:pt>
          <cx:pt idx="724">-0.0010442799893066899</cx:pt>
          <cx:pt idx="725">0.00017833004352214301</cx:pt>
          <cx:pt idx="726">-0.00022617529562278001</cx:pt>
          <cx:pt idx="727">0.00017080184380169301</cx:pt>
          <cx:pt idx="728">-0.00046769097113649499</cx:pt>
          <cx:pt idx="729">0.00012905411905636701</cx:pt>
          <cx:pt idx="730">-0.00036277291141532502</cx:pt>
          <cx:pt idx="731">0.00056402590252869101</cx:pt>
          <cx:pt idx="732">0.0023232526070306298</cx:pt>
          <cx:pt idx="733">0.0096755694604062307</cx:pt>
          <cx:pt idx="734">0.014724924788002899</cx:pt>
          <cx:pt idx="735">0.00300963172226107</cx:pt>
          <cx:pt idx="736">0.0051552931216271997</cx:pt>
          <cx:pt idx="737">-0.0033621986475802302</cx:pt>
          <cx:pt idx="738">-0.0121812172179309</cx:pt>
          <cx:pt idx="739">-0.0028008913173564898</cx:pt>
          <cx:pt idx="740">0.020191052190879799</cx:pt>
          <cx:pt idx="741">0.0145873068060717</cx:pt>
          <cx:pt idx="742">-0.0123819805039217</cx:pt>
          <cx:pt idx="743">-0.021191637861141099</cx:pt>
          <cx:pt idx="744">-0.00056652977130683803</cx:pt>
          <cx:pt idx="745">-0.0052796970753319801</cx:pt>
          <cx:pt idx="746">-0.000109997765882431</cx:pt>
          <cx:pt idx="747">-0.00035098052499675899</cx:pt>
          <cx:pt idx="748">-0.00063078597298079698</cx:pt>
          <cx:pt idx="749">-0.00124276941556963</cx:pt>
          <cx:pt idx="750">-0.0054553582780109298</cx:pt>
          <cx:pt idx="751">0.0014425794366334399</cx:pt>
          <cx:pt idx="752">0.00028129349252513901</cx:pt>
          <cx:pt idx="753">1.3093189885195299e-06</cx:pt>
          <cx:pt idx="754">0.00017273886847598901</cx:pt>
          <cx:pt idx="755">-0.00035793908310688199</cx:pt>
          <cx:pt idx="756">0.00015965935636560899</cx:pt>
          <cx:pt idx="757">0.00074338764532253302</cx:pt>
          <cx:pt idx="758">-0.00038912097588430502</cx:pt>
          <cx:pt idx="759">9.8139010921423003e-05</cx:pt>
          <cx:pt idx="760">-0.00020856955537357699</cx:pt>
          <cx:pt idx="761">0.00032524656679273201</cx:pt>
          <cx:pt idx="762">0.00018403322174581299</cx:pt>
          <cx:pt idx="763">-0.00052767879918390001</cx:pt>
          <cx:pt idx="764">-0.00156647562705811</cx:pt>
          <cx:pt idx="765">-0.00038668773543534102</cx:pt>
          <cx:pt idx="766">0.0027635241305788501</cx:pt>
          <cx:pt idx="767">-0.0028761683901410299</cx:pt>
          <cx:pt idx="768">-0.00178975374907139</cx:pt>
          <cx:pt idx="769">-0.0028161455436390898</cx:pt>
          <cx:pt idx="770">-0.0013619754981881399</cx:pt>
          <cx:pt idx="771">-0.0047986698645633603</cx:pt>
          <cx:pt idx="772">-0.00318286261805047</cx:pt>
          <cx:pt idx="773">-0.0049967356567869404</cx:pt>
          <cx:pt idx="774">-0.0090895032060408706</cx:pt>
          <cx:pt idx="775">-0.00181821557915473</cx:pt>
          <cx:pt idx="776">0.00082704371694928495</cx:pt>
          <cx:pt idx="777">-0.00297668946177226</cx:pt>
          <cx:pt idx="778">-0.0068382422258731201</cx:pt>
          <cx:pt idx="779">-0.00114818229275991</cx:pt>
          <cx:pt idx="780">0.00018241607265934799</cx:pt>
          <cx:pt idx="781">-0.00018855767443189001</cx:pt>
          <cx:pt idx="782">-0.00034672468424815902</cx:pt>
          <cx:pt idx="783">5.8594336257405799e-05</cx:pt>
          <cx:pt idx="784">-0.0016975587480196775</cx:pt>
          <cx:pt idx="785">-0.0011458084549949275</cx:pt>
          <cx:pt idx="786">-0.0033338022872169502</cx:pt>
          <cx:pt idx="787">-0.0070832714857605754</cx:pt>
          <cx:pt idx="788">-0.011281394172594725</cx:pt>
          <cx:pt idx="789">-0.0085257434377017747</cx:pt>
          <cx:pt idx="790">-0.0097356732832035251</cx:pt>
          <cx:pt idx="791">-0.0123450970270024</cx:pt>
          <cx:pt idx="792">-0.0080686141059582005</cx:pt>
          <cx:pt idx="793">-0.012994719748276375</cx:pt>
          <cx:pt idx="794">-0.0046712770106472753</cx:pt>
          <cx:pt idx="795">-0.015656674514400799</cx:pt>
          <cx:pt idx="796">-0.0028140630304106999</cx:pt>
          <cx:pt idx="797">-0.0049326695071537753</cx:pt>
          <cx:pt idx="798">-0.0057521478691713503</cx:pt>
          <cx:pt idx="799">-0.006803568151297225</cx:pt>
          <cx:pt idx="800">-0.014066143074301376</cx:pt>
          <cx:pt idx="801">-0.016366772472355975</cx:pt>
          <cx:pt idx="802">-0.0075435372507015501</cx:pt>
          <cx:pt idx="803">-0.0055765757179136004</cx:pt>
          <cx:pt idx="804">-0.0043559901182613752</cx:pt>
          <cx:pt idx="805">-0.0003039105748636375</cx:pt>
          <cx:pt idx="806">-0.0014718836091521875</cx:pt>
          <cx:pt idx="807">0.00021471432099465351</cx:pt>
          <cx:pt idx="808">0.00018184619987475476</cx:pt>
          <cx:pt idx="809">-3.3162392958165253e-05</cx:pt>
          <cx:pt idx="810">7.26483535218955e-05</cx:pt>
          <cx:pt idx="811">0.0002759074136439175</cx:pt>
          <cx:pt idx="812">-0.0017446174753596325</cx:pt>
          <cx:pt idx="813">-0.002554300413544125</cx:pt>
          <cx:pt idx="814">-0.0081440779084567001</cx:pt>
          <cx:pt idx="815">-0.0084912745980283005</cx:pt>
          <cx:pt idx="816">-0.015140872638060176</cx:pt>
          <cx:pt idx="817">-0.016406221413802876</cx:pt>
          <cx:pt idx="818">-0.0093814965337043997</cx:pt>
          <cx:pt idx="819">-0.011826274271676601</cx:pt>
          <cx:pt idx="820">-0.0049355430624209752</cx:pt>
          <cx:pt idx="821">0.00491229419561145</cx:pt>
          <cx:pt idx="822">0.0029195022256464751</cx:pt>
          <cx:pt idx="823">-0.0051360155294206252</cx:pt>
          <cx:pt idx="824">-0.0019069068376081925</cx:pt>
          <cx:pt idx="825">0.0067648106085817002</cx:pt>
          <cx:pt idx="826">0.0076577418415715746</cx:pt>
          <cx:pt idx="827">0.000229902111076986</cx:pt>
          <cx:pt idx="828">-0.00296168049991655</cx:pt>
          <cx:pt idx="829">-0.012417710152547374</cx:pt>
          <cx:pt idx="830">-0.0024574928635449677</cx:pt>
          <cx:pt idx="831">-0.0062629570270038501</cx:pt>
          <cx:pt idx="832">-0.012252260338946174</cx:pt>
          <cx:pt idx="833">-0.0038480808831744999</cx:pt>
          <cx:pt idx="834">-0.0016229126686016901</cx:pt>
          <cx:pt idx="835">-0.00040163692716758753</cx:pt>
          <cx:pt idx="836">-9.4124145130155e-05</cx:pt>
          <cx:pt idx="837">0.00012012479795537124</cx:pt>
          <cx:pt idx="838">-0.00035404501039774</cx:pt>
          <cx:pt idx="839">-0.00022651555895074799</cx:pt>
          <cx:pt idx="840">-0.0016100144167431575</cx:pt>
          <cx:pt idx="841">-0.006054572919579425</cx:pt>
          <cx:pt idx="842">-0.010753141013572951</cx:pt>
          <cx:pt idx="843">-0.0088619527656011495</cx:pt>
          <cx:pt idx="844">-0.0131752339991782</cx:pt>
          <cx:pt idx="845">-0.017463588719480949</cx:pt>
          <cx:pt idx="846">-0.0062982741412629002</cx:pt>
          <cx:pt idx="847">-0.0082366555333551993</cx:pt>
          <cx:pt idx="848">-0.00179575253241437</cx:pt>
          <cx:pt idx="849">0.0068538354316771254</cx:pt>
          <cx:pt idx="850">-0.0015567785655327075</cx:pt>
          <cx:pt idx="851">-0.0038260613733494251</cx:pt>
          <cx:pt idx="852">0.001300456196542045</cx:pt>
          <cx:pt idx="853">0.0084679618364356998</cx:pt>
          <cx:pt idx="854">0.015794340661508699</cx:pt>
          <cx:pt idx="855">0.0070097173499246998</cx:pt>
          <cx:pt idx="856">0.00063267458809903752</cx:pt>
          <cx:pt idx="857">0.0034767871952840002</cx:pt>
          <cx:pt idx="858">-0.00037677357980053252</cx:pt>
          <cx:pt idx="859">-0.011836280272957625</cx:pt>
          <cx:pt idx="860">-0.0072959571478216252</cx:pt>
          <cx:pt idx="861">-0.0019957997359150476</cx:pt>
          <cx:pt idx="862">-0.0039782501444767752</cx:pt>
          <cx:pt idx="863">-0.0034041073900548001</cx:pt>
          <cx:pt idx="864">-0.0032295291259336</cx:pt>
          <cx:pt idx="865">0.00022623866772359026</cx:pt>
          <cx:pt idx="866">-0.0002887372509495475</cx:pt>
          <cx:pt idx="867">-0.0011763086726564074</cx:pt>
          <cx:pt idx="868">0.00077154321932305751</cx:pt>
          <cx:pt idx="869">-0.0031425690291089249</cx:pt>
          <cx:pt idx="870">3.922610680968325e-05</cx:pt>
          <cx:pt idx="871">0.0027572092383648752</cx:pt>
          <cx:pt idx="872">-0.00069737016486797246</cx:pt>
          <cx:pt idx="873">-0.0083206962148364254</cx:pt>
          <cx:pt idx="874">-0.00039357772635943</cx:pt>
          <cx:pt idx="875">-0.0014070436228357775</cx:pt>
          <cx:pt idx="876">0.0080025894289001507</cx:pt>
          <cx:pt idx="877">0.0052686838028823497</cx:pt>
          <cx:pt idx="878">-0.013497131353906875</cx:pt>
          <cx:pt idx="879">-0.0094729744945079002</cx:pt>
          <cx:pt idx="880">-0.0089874463265359507</cx:pt>
          <cx:pt idx="881">-0.0079113366165228741</cx:pt>
          <cx:pt idx="882">-0.005843052447844675</cx:pt>
          <cx:pt idx="883">-0.0031079696645962252</cx:pt>
          <cx:pt idx="884">-0.0016975587480196775</cx:pt>
          <cx:pt idx="885">-0.0011458084549949275</cx:pt>
          <cx:pt idx="886">-0.0033338022872169502</cx:pt>
          <cx:pt idx="887">-0.0070832714857605754</cx:pt>
          <cx:pt idx="888">-0.011281394172594725</cx:pt>
          <cx:pt idx="889">-0.0085257434377017747</cx:pt>
          <cx:pt idx="890">-0.0097356732832035251</cx:pt>
          <cx:pt idx="891">-0.0123450970270024</cx:pt>
          <cx:pt idx="892">-0.0080686141059582005</cx:pt>
          <cx:pt idx="893">-0.012994719748276375</cx:pt>
          <cx:pt idx="894">-0.0046712770106472753</cx:pt>
          <cx:pt idx="895">-0.015656674514400799</cx:pt>
          <cx:pt idx="896">-0.0028140630304106999</cx:pt>
          <cx:pt idx="897">-0.0049326695071537753</cx:pt>
          <cx:pt idx="898">-0.0057521478691713503</cx:pt>
          <cx:pt idx="899">-0.006803568151297225</cx:pt>
          <cx:pt idx="900">-0.014066143074301376</cx:pt>
          <cx:pt idx="901">-0.016366772472355975</cx:pt>
          <cx:pt idx="902">-0.0075435372507015501</cx:pt>
          <cx:pt idx="903">-0.0055765757179136004</cx:pt>
          <cx:pt idx="904">-0.0043559901182613752</cx:pt>
          <cx:pt idx="905">-0.0003039105748636375</cx:pt>
          <cx:pt idx="906">-0.0014718836091521875</cx:pt>
          <cx:pt idx="907">0.00021471432099465351</cx:pt>
          <cx:pt idx="908">0.00018184619987475476</cx:pt>
          <cx:pt idx="909">-3.3162392958165253e-05</cx:pt>
          <cx:pt idx="910">7.26483535218955e-05</cx:pt>
          <cx:pt idx="911">0.0002759074136439175</cx:pt>
          <cx:pt idx="912">-0.0017446174753596325</cx:pt>
          <cx:pt idx="913">-0.002554300413544125</cx:pt>
          <cx:pt idx="914">-0.0081440779084567001</cx:pt>
          <cx:pt idx="915">-0.0084912745980283005</cx:pt>
          <cx:pt idx="916">-0.015140872638060176</cx:pt>
          <cx:pt idx="917">-0.016406221413802876</cx:pt>
          <cx:pt idx="918">-0.0093814965337043997</cx:pt>
          <cx:pt idx="919">-0.011826274271676601</cx:pt>
          <cx:pt idx="920">-0.0049355430624209752</cx:pt>
          <cx:pt idx="921">0.00491229419561145</cx:pt>
          <cx:pt idx="922">0.0029195022256464751</cx:pt>
          <cx:pt idx="923">-0.0051360155294206252</cx:pt>
          <cx:pt idx="924">-0.0019069068376081925</cx:pt>
          <cx:pt idx="925">0.0067648106085817002</cx:pt>
          <cx:pt idx="926">0.0076577418415715746</cx:pt>
          <cx:pt idx="927">0.000229902111076986</cx:pt>
          <cx:pt idx="928">-0.00296168049991655</cx:pt>
          <cx:pt idx="929">-0.012417710152547374</cx:pt>
          <cx:pt idx="930">-0.0024574928635449677</cx:pt>
          <cx:pt idx="931">-0.0062629570270038501</cx:pt>
          <cx:pt idx="932">-0.012252260338946174</cx:pt>
          <cx:pt idx="933">-0.0038480808831744999</cx:pt>
          <cx:pt idx="934">-0.0016229126686016901</cx:pt>
          <cx:pt idx="935">-0.00040163692716758753</cx:pt>
          <cx:pt idx="936">-9.4124145130155e-05</cx:pt>
          <cx:pt idx="937">0.00012012479795537124</cx:pt>
          <cx:pt idx="938">-0.00035404501039774</cx:pt>
          <cx:pt idx="939">-0.00022651555895074799</cx:pt>
          <cx:pt idx="940">-0.0016100144167431575</cx:pt>
          <cx:pt idx="941">-0.006054572919579425</cx:pt>
          <cx:pt idx="942">-0.010753141013572951</cx:pt>
          <cx:pt idx="943">-0.0088619527656011495</cx:pt>
          <cx:pt idx="944">-0.0131752339991782</cx:pt>
          <cx:pt idx="945">-0.017463588719480949</cx:pt>
          <cx:pt idx="946">-0.0062982741412629002</cx:pt>
          <cx:pt idx="947">-0.0082366555333551993</cx:pt>
          <cx:pt idx="948">-0.00179575253241437</cx:pt>
          <cx:pt idx="949">0.0068538354316771254</cx:pt>
          <cx:pt idx="950">-0.0015567785655327075</cx:pt>
          <cx:pt idx="951">-0.0038260613733494251</cx:pt>
          <cx:pt idx="952">0.001300456196542045</cx:pt>
          <cx:pt idx="953">0.0084679618364356998</cx:pt>
          <cx:pt idx="954">0.015794340661508699</cx:pt>
          <cx:pt idx="955">0.0070097173499246998</cx:pt>
          <cx:pt idx="956">0.00063267458809903752</cx:pt>
          <cx:pt idx="957">0.0034767871952840002</cx:pt>
          <cx:pt idx="958">-0.00037677357980053252</cx:pt>
          <cx:pt idx="959">-0.011836280272957625</cx:pt>
          <cx:pt idx="960">-0.0072959571478216252</cx:pt>
          <cx:pt idx="961">-0.0019957997359150476</cx:pt>
          <cx:pt idx="962">-0.0039782501444767752</cx:pt>
          <cx:pt idx="963">-0.0034041073900548001</cx:pt>
          <cx:pt idx="964">-0.0032295291259336</cx:pt>
          <cx:pt idx="965">0.00022623866772359026</cx:pt>
          <cx:pt idx="966">-0.0002887372509495475</cx:pt>
          <cx:pt idx="967">-0.0011763086726564074</cx:pt>
          <cx:pt idx="968">0.00077154321932305751</cx:pt>
          <cx:pt idx="969">-0.0031425690291089249</cx:pt>
          <cx:pt idx="970">3.922610680968325e-05</cx:pt>
          <cx:pt idx="971">0.0027572092383648752</cx:pt>
          <cx:pt idx="972">-0.00069737016486797246</cx:pt>
          <cx:pt idx="973">-0.0083206962148364254</cx:pt>
          <cx:pt idx="974">-0.00039357772635943</cx:pt>
          <cx:pt idx="975">-0.0014070436228357775</cx:pt>
          <cx:pt idx="976">0.0080025894289001507</cx:pt>
          <cx:pt idx="977">0.0052686838028823497</cx:pt>
          <cx:pt idx="978">-0.013497131353906875</cx:pt>
          <cx:pt idx="979">-0.0094729744945079002</cx:pt>
          <cx:pt idx="980">-0.0089874463265359507</cx:pt>
          <cx:pt idx="981">-0.0079113366165228741</cx:pt>
          <cx:pt idx="982">-0.005843052447844675</cx:pt>
          <cx:pt idx="983">-0.0031079696645962252</cx:pt>
          <cx:pt idx="984">-0.0016975587480196775</cx:pt>
          <cx:pt idx="985">-0.0011458084549949275</cx:pt>
          <cx:pt idx="986">-0.0033338022872169502</cx:pt>
          <cx:pt idx="987">-0.0070832714857605754</cx:pt>
          <cx:pt idx="988">-0.011281394172594725</cx:pt>
          <cx:pt idx="989">-0.0085257434377017747</cx:pt>
          <cx:pt idx="990">-0.0097356732832035251</cx:pt>
          <cx:pt idx="991">-0.0123450970270024</cx:pt>
          <cx:pt idx="992">-0.0080686141059582005</cx:pt>
          <cx:pt idx="993">-0.012994719748276375</cx:pt>
          <cx:pt idx="994">-0.0046712770106472753</cx:pt>
          <cx:pt idx="995">-0.015656674514400799</cx:pt>
          <cx:pt idx="996">-0.0028140630304106999</cx:pt>
          <cx:pt idx="997">-0.0049326695071537753</cx:pt>
          <cx:pt idx="998">-0.0057521478691713503</cx:pt>
          <cx:pt idx="999">-0.006803568151297225</cx:pt>
          <cx:pt idx="1000">-0.014066143074301376</cx:pt>
          <cx:pt idx="1001">-0.016366772472355975</cx:pt>
          <cx:pt idx="1002">-0.0075435372507015501</cx:pt>
          <cx:pt idx="1003">-0.0055765757179136004</cx:pt>
          <cx:pt idx="1004">-0.0043559901182613752</cx:pt>
          <cx:pt idx="1005">-0.0003039105748636375</cx:pt>
          <cx:pt idx="1006">-0.0014718836091521875</cx:pt>
          <cx:pt idx="1007">0.00021471432099465351</cx:pt>
          <cx:pt idx="1008">0.00018184619987475476</cx:pt>
          <cx:pt idx="1009">-3.3162392958165253e-05</cx:pt>
          <cx:pt idx="1010">7.26483535218955e-05</cx:pt>
          <cx:pt idx="1011">0.0002759074136439175</cx:pt>
          <cx:pt idx="1012">-0.0017446174753596325</cx:pt>
          <cx:pt idx="1013">-0.002554300413544125</cx:pt>
          <cx:pt idx="1014">-0.0081440779084567001</cx:pt>
          <cx:pt idx="1015">-0.0084912745980283005</cx:pt>
          <cx:pt idx="1016">-0.015140872638060176</cx:pt>
          <cx:pt idx="1017">-0.016406221413802876</cx:pt>
          <cx:pt idx="1018">-0.0093814965337043997</cx:pt>
          <cx:pt idx="1019">-0.011826274271676601</cx:pt>
          <cx:pt idx="1020">-0.0049355430624209752</cx:pt>
          <cx:pt idx="1021">0.00491229419561145</cx:pt>
          <cx:pt idx="1022">0.0029195022256464751</cx:pt>
          <cx:pt idx="1023">-0.0051360155294206252</cx:pt>
          <cx:pt idx="1024">-0.0019069068376081925</cx:pt>
          <cx:pt idx="1025">0.0067648106085817002</cx:pt>
          <cx:pt idx="1026">0.0076577418415715746</cx:pt>
          <cx:pt idx="1027">0.000229902111076986</cx:pt>
          <cx:pt idx="1028">-0.00296168049991655</cx:pt>
          <cx:pt idx="1029">-0.012417710152547374</cx:pt>
          <cx:pt idx="1030">-0.0024574928635449677</cx:pt>
          <cx:pt idx="1031">-0.0062629570270038501</cx:pt>
          <cx:pt idx="1032">-0.012252260338946174</cx:pt>
          <cx:pt idx="1033">-0.0038480808831744999</cx:pt>
          <cx:pt idx="1034">-0.0016229126686016901</cx:pt>
          <cx:pt idx="1035">-0.00040163692716758753</cx:pt>
          <cx:pt idx="1036">-9.4124145130155e-05</cx:pt>
          <cx:pt idx="1037">0.00012012479795537124</cx:pt>
          <cx:pt idx="1038">-0.00035404501039774</cx:pt>
          <cx:pt idx="1039">-0.00022651555895074799</cx:pt>
          <cx:pt idx="1040">-0.0016100144167431575</cx:pt>
          <cx:pt idx="1041">-0.006054572919579425</cx:pt>
          <cx:pt idx="1042">-0.010753141013572951</cx:pt>
          <cx:pt idx="1043">-0.0088619527656011495</cx:pt>
          <cx:pt idx="1044">-0.0131752339991782</cx:pt>
          <cx:pt idx="1045">-0.017463588719480949</cx:pt>
          <cx:pt idx="1046">-0.0062982741412629002</cx:pt>
          <cx:pt idx="1047">-0.0082366555333551993</cx:pt>
          <cx:pt idx="1048">-0.00179575253241437</cx:pt>
          <cx:pt idx="1049">0.0068538354316771254</cx:pt>
          <cx:pt idx="1050">-0.0015567785655327075</cx:pt>
          <cx:pt idx="1051">-0.0038260613733494251</cx:pt>
          <cx:pt idx="1052">0.001300456196542045</cx:pt>
          <cx:pt idx="1053">0.0084679618364356998</cx:pt>
          <cx:pt idx="1054">0.015794340661508699</cx:pt>
          <cx:pt idx="1055">0.0070097173499246998</cx:pt>
          <cx:pt idx="1056">0.00063267458809903752</cx:pt>
          <cx:pt idx="1057">0.0034767871952840002</cx:pt>
          <cx:pt idx="1058">-0.00037677357980053252</cx:pt>
          <cx:pt idx="1059">-0.011836280272957625</cx:pt>
          <cx:pt idx="1060">-0.0072959571478216252</cx:pt>
          <cx:pt idx="1061">-0.0019957997359150476</cx:pt>
          <cx:pt idx="1062">-0.0039782501444767752</cx:pt>
          <cx:pt idx="1063">-0.0034041073900548001</cx:pt>
          <cx:pt idx="1064">-0.0032295291259336</cx:pt>
          <cx:pt idx="1065">0.00022623866772359026</cx:pt>
          <cx:pt idx="1066">-0.0002887372509495475</cx:pt>
          <cx:pt idx="1067">-0.0011763086726564074</cx:pt>
          <cx:pt idx="1068">0.00077154321932305751</cx:pt>
          <cx:pt idx="1069">-0.0031425690291089249</cx:pt>
          <cx:pt idx="1070">3.922610680968325e-05</cx:pt>
          <cx:pt idx="1071">0.0027572092383648752</cx:pt>
          <cx:pt idx="1072">-0.00069737016486797246</cx:pt>
          <cx:pt idx="1073">-0.0083206962148364254</cx:pt>
          <cx:pt idx="1074">-0.00039357772635943</cx:pt>
          <cx:pt idx="1075">-0.0014070436228357775</cx:pt>
          <cx:pt idx="1076">0.0080025894289001507</cx:pt>
          <cx:pt idx="1077">0.0052686838028823497</cx:pt>
          <cx:pt idx="1078">-0.013497131353906875</cx:pt>
          <cx:pt idx="1079">-0.0094729744945079002</cx:pt>
          <cx:pt idx="1080">-0.0089874463265359507</cx:pt>
          <cx:pt idx="1081">-0.0079113366165228741</cx:pt>
          <cx:pt idx="1082">-0.005843052447844675</cx:pt>
          <cx:pt idx="1083">-0.0031079696645962252</cx:pt>
        </cx:lvl>
      </cx:numDim>
    </cx:data>
    <cx:data id="1">
      <cx:numDim type="val">
        <cx:f>Sheet2!$B$1:$B$1084</cx:f>
        <cx:lvl ptCount="1084" formatCode="G/通用格式">
          <cx:pt idx="0">-0.000349246461338075</cx:pt>
          <cx:pt idx="1">0.000219009760241143</cx:pt>
          <cx:pt idx="2">0.00050445564051870004</cx:pt>
          <cx:pt idx="3">-0.00054114209003986303</cx:pt>
          <cx:pt idx="4">-0.00028421744073875801</cx:pt>
          <cx:pt idx="5">-0.00063902611427564798</cx:pt>
          <cx:pt idx="6">-0.000430114924401574</cx:pt>
          <cx:pt idx="7">-0.000233251788298103</cx:pt>
          <cx:pt idx="8">4.79251476881221e-05</cx:pt>
          <cx:pt idx="9">-0.00025632277180042301</cx:pt>
          <cx:pt idx="10">-0.00073633496713011303</cx:pt>
          <cx:pt idx="11">-0.00045182145752163401</cx:pt>
          <cx:pt idx="12">-0.000100309942448003</cx:pt>
          <cx:pt idx="13">0.00056051501207559501</cx:pt>
          <cx:pt idx="14">-0.00079537357023199101</cx:pt>
          <cx:pt idx="15">0.00026109210948642702</cx:pt>
          <cx:pt idx="16">-0.00091015008358837698</cx:pt>
          <cx:pt idx="17">-1.33819074967154e-05</cx:pt>
          <cx:pt idx="18">-0.000642513611837235</cx:pt>
          <cx:pt idx="19">-0.00035407586077535201</cx:pt>
          <cx:pt idx="20">1.40651248264539e-05</cx:pt>
          <cx:pt idx="21">0.00011837466031587099</cx:pt>
          <cx:pt idx="22">-7.8222974347051696e-07</cx:pt>
          <cx:pt idx="23">0.00014032591707987101</cx:pt>
          <cx:pt idx="24">2.28428133888568e-05</cx:pt>
          <cx:pt idx="25">0.000141262612372472</cx:pt>
          <cx:pt idx="26">0.00021606966978128701</cx:pt>
          <cx:pt idx="27">-0.000431378004176275</cx:pt>
          <cx:pt idx="28">-0.000145221312989773</cx:pt>
          <cx:pt idx="29">-0.00088632781382262302</cx:pt>
          <cx:pt idx="30">-0.00020800467302158399</cx:pt>
          <cx:pt idx="31">0.00039761292173953001</cx:pt>
          <cx:pt idx="32">-0.00049210301893524695</cx:pt>
          <cx:pt idx="33">-0.00047170403392031999</cx:pt>
          <cx:pt idx="34">-0.00032643476219798199</cx:pt>
          <cx:pt idx="35">-0.00017248528564258399</cx:pt>
          <cx:pt idx="36">-0.000146602500047321</cx:pt>
          <cx:pt idx="37">2.4479890896436098e-05</cx:pt>
          <cx:pt idx="38">0.00031950107684212498</cx:pt>
          <cx:pt idx="39">-0.00126395027456879</cx:pt>
          <cx:pt idx="40">-0.0013357198614923501</cx:pt>
          <cx:pt idx="41">0.00152618202144333</cx:pt>
          <cx:pt idx="42">0.0018705238865806099</cx:pt>
          <cx:pt idx="43">-0.00033461437712314901</cx:pt>
          <cx:pt idx="44">-0.0040569873351404802</cx:pt>
          <cx:pt idx="45">-0.00041640182234303199</cx:pt>
          <cx:pt idx="46">0.00138449423211645</cx:pt>
          <cx:pt idx="47">0.00091216789383105103</cx:pt>
          <cx:pt idx="48">0.0021018337847901998</cx:pt>
          <cx:pt idx="49">0.0055476868516069902</cx:pt>
          <cx:pt idx="50">-0.00046215921063413998</cx:pt>
          <cx:pt idx="51">-0.00073142576083786695</cx:pt>
          <cx:pt idx="52">1.1410673491357501e-05</cx:pt>
          <cx:pt idx="53">0.00026136571748189898</cx:pt>
          <cx:pt idx="54">-0.00080903854237399998</cx:pt>
          <cx:pt idx="55">0.00024278691548821301</cx:pt>
          <cx:pt idx="56">0.00071268235263594699</cx:pt>
          <cx:pt idx="57">-0.00087820984568072295</cx:pt>
          <cx:pt idx="58">-0.000205728454918106</cx:pt>
          <cx:pt idx="59">0.00013166005055484099</cx:pt>
          <cx:pt idx="60">-0.00026392751854119101</cx:pt>
          <cx:pt idx="61">6.8490762355930896e-05</cx:pt>
          <cx:pt idx="62">-0.000449497700215365</cx:pt>
          <cx:pt idx="63">-0.00055629931321478105</cx:pt>
          <cx:pt idx="64">-0.00134527338580451</cx:pt>
          <cx:pt idx="65">-0.0053933288261847397</cx:pt>
          <cx:pt idx="66">-0.0063578019069945703</cx:pt>
          <cx:pt idx="67">0.0054574340937525298</cx:pt>
          <cx:pt idx="68">0.0135699243529764</cx:pt>
          <cx:pt idx="69">0.0192309457448476</cx:pt>
          <cx:pt idx="70">0.0214966390056728</cx:pt>
          <cx:pt idx="71">0.0128817662379718</cx:pt>
          <cx:pt idx="72">0.00146423775623841</cx:pt>
          <cx:pt idx="73">0.0078076393494442998</cx:pt>
          <cx:pt idx="74">0.0187631102619326</cx:pt>
          <cx:pt idx="75">0.030012168974047501</cx:pt>
          <cx:pt idx="76">0.0150810533014241</cx:pt>
          <cx:pt idx="77">0.016551678837556899</cx:pt>
          <cx:pt idx="78">0.0085420773681691899</cx:pt>
          <cx:pt idx="79">0.0023078118382689099</cx:pt>
          <cx:pt idx="80">0.00171598643721146</cx:pt>
          <cx:pt idx="81">-0.000234473444273443</cx:pt>
          <cx:pt idx="82">0.000170235371207439</cx:pt>
          <cx:pt idx="83">-0.00054463417937078201</cx:pt>
          <cx:pt idx="84">0.00025315282110899398</cx:pt>
          <cx:pt idx="85">0.000126872305071151</cx:pt>
          <cx:pt idx="86">8.5635551668995305e-05</cx:pt>
          <cx:pt idx="87">-0.00060994187713689005</cx:pt>
          <cx:pt idx="88">0.00149663091108801</cx:pt>
          <cx:pt idx="89">-0.00112927806865881</cx:pt>
          <cx:pt idx="90">-0.00056190607835983396</cx:pt>
          <cx:pt idx="91">-0.00173589935903023</cx:pt>
          <cx:pt idx="92">-0.0054897091224415297</cx:pt>
          <cx:pt idx="93">-0.00517294786387687</cx:pt>
          <cx:pt idx="94">-0.021491072954160001</cx:pt>
          <cx:pt idx="95">-0.0134733168373979</cx:pt>
          <cx:pt idx="96">-0.0251036960240805</cx:pt>
          <cx:pt idx="97">-0.00275966798929603</cx:pt>
          <cx:pt idx="98">0.0076043280807496201</cx:pt>
          <cx:pt idx="99">0.015820648230004501</cx:pt>
          <cx:pt idx="100">0.00077189208607318703</cx:pt>
          <cx:pt idx="101">-0.0069771576268352698</cx:pt>
          <cx:pt idx="102">0.045053051915619299</cx:pt>
          <cx:pt idx="103">0.051220931751676503</cx:pt>
          <cx:pt idx="104">0.0423001135798802</cx:pt>
          <cx:pt idx="105">0.048714747988748301</cx:pt>
          <cx:pt idx="106">0.0326621878838163</cx:pt>
          <cx:pt idx="107">0.014171889338930399</cx:pt>
          <cx:pt idx="108">0.0085597988360949992</cx:pt>
          <cx:pt idx="109">0.00283190176622452</cx:pt>
          <cx:pt idx="110">0.00070674400018121803</cx:pt>
          <cx:pt idx="111">-0.0010659340288395401</cx:pt>
          <cx:pt idx="112">0.000347577163326055</cx:pt>
          <cx:pt idx="113">-0.0015166920405031399</cx:pt>
          <cx:pt idx="114">0.00081177226273141702</cx:pt>
          <cx:pt idx="115">0.00018939982468200401</cx:pt>
          <cx:pt idx="116">-0.0019971105358300299</cx:pt>
          <cx:pt idx="117">-0.015533374093144</cx:pt>
          <cx:pt idx="118">-0.0349991451799362</cx:pt>
          <cx:pt idx="119">-0.050907238746391401</cx:pt>
          <cx:pt idx="120">-0.064881603489818598</cx:pt>
          <cx:pt idx="121">-0.0054800719088922397</cx:pt>
          <cx:pt idx="122">-0.0104421722344338</cx:pt>
          <cx:pt idx="123">0.012729229583690301</cx:pt>
          <cx:pt idx="124">0.047893500117166199</cx:pt>
          <cx:pt idx="125">0.014384687755368299</cx:pt>
          <cx:pt idx="126">-0.00310973371900194</cx:pt>
          <cx:pt idx="127">-0.0123884954866775</cx:pt>
          <cx:pt idx="128">0.0027174189617744401</cx:pt>
          <cx:pt idx="129">0.018330225558008301</cx:pt>
          <cx:pt idx="130">0.077700467104206805</cx:pt>
          <cx:pt idx="131">0.075659958987926504</cx:pt>
          <cx:pt idx="132">0.060213961702402702</cx:pt>
          <cx:pt idx="133">0.076993022466318797</cx:pt>
          <cx:pt idx="134">0.060914913576270102</cx:pt>
          <cx:pt idx="135">0.057787513723611503</cx:pt>
          <cx:pt idx="136">0.032956575525044801</cx:pt>
          <cx:pt idx="137">0.0086719426133574501</cx:pt>
          <cx:pt idx="138">0.00050931478101990204</cx:pt>
          <cx:pt idx="139">3.2135873689421303e-05</cx:pt>
          <cx:pt idx="140">0.00025414347768518901</cx:pt>
          <cx:pt idx="141">-0.000158714925358737</cx:pt>
          <cx:pt idx="142">-0.00016744147643463301</cx:pt>
          <cx:pt idx="143">-0.0021641004575559202</cx:pt>
          <cx:pt idx="144">-0.0196157443501844</cx:pt>
          <cx:pt idx="145">-0.046143016188378398</cx:pt>
          <cx:pt idx="146">-0.082705575241529897</cx:pt>
          <cx:pt idx="147">-0.10247465729706499</cx:pt>
          <cx:pt idx="148">-0.096331986704594599</cx:pt>
          <cx:pt idx="149">-0.012871834633776001</cx:pt>
          <cx:pt idx="150">0.029923743967161399</cx:pt>
          <cx:pt idx="151">0.123481205558148</cx:pt>
          <cx:pt idx="152">0.094723787498514095</cx:pt>
          <cx:pt idx="153">0.075813005475701703</cx:pt>
          <cx:pt idx="154">0.060698920146501197</cx:pt>
          <cx:pt idx="155">0.037257743427287403</cx:pt>
          <cx:pt idx="156">0.0407374996774807</cx:pt>
          <cx:pt idx="157">0.109362065657581</cx:pt>
          <cx:pt idx="158">0.087109994032920093</cx:pt>
          <cx:pt idx="159">0.045207953792193299</cx:pt>
          <cx:pt idx="160">0.0268804297937375</cx:pt>
          <cx:pt idx="161">0.053828920079053301</cx:pt>
          <cx:pt idx="162">0.039250316592450402</cx:pt>
          <cx:pt idx="163">0.040523756669873297</cx:pt>
          <cx:pt idx="164">0.029829773555604601</cx:pt>
          <cx:pt idx="165">0.0058414919553485397</cx:pt>
          <cx:pt idx="166">0.00087461635118711296</cx:pt>
          <cx:pt idx="167">0.00057862645901103702</cx:pt>
          <cx:pt idx="168">-0.00062571508228504097</cx:pt>
          <cx:pt idx="169">0.00070295657944200102</cx:pt>
          <cx:pt idx="170">0.00156790136016511</cx:pt>
          <cx:pt idx="171">-0.0159452411263609</cx:pt>
          <cx:pt idx="172">-0.042536274512072002</cx:pt>
          <cx:pt idx="173">-0.052270141039411903</cx:pt>
          <cx:pt idx="174">-0.099446118357573499</cx:pt>
          <cx:pt idx="175">-0.11566971692004301</cx:pt>
          <cx:pt idx="176">-0.119347185735019</cx:pt>
          <cx:pt idx="177">-0.059007088177770603</cx:pt>
          <cx:pt idx="178">0.044288182734086003</cx:pt>
          <cx:pt idx="179">0.112742092753311</cx:pt>
          <cx:pt idx="180">0.087683087994548797</cx:pt>
          <cx:pt idx="181">0.0113588594895799</cx:pt>
          <cx:pt idx="182">0.019932430402169</cx:pt>
          <cx:pt idx="183">0.021716486477034402</cx:pt>
          <cx:pt idx="184">0.018229374224512401</cx:pt>
          <cx:pt idx="185">0.047025383863242301</cx:pt>
          <cx:pt idx="186">0.074908489272831294</cx:pt>
          <cx:pt idx="187">0.044757872577034001</cx:pt>
          <cx:pt idx="188">0.036412766749934503</cx:pt>
          <cx:pt idx="189">0.025665197976591898</cx:pt>
          <cx:pt idx="190">0.024708863083183801</cx:pt>
          <cx:pt idx="191">0.032620205886980398</cx:pt>
          <cx:pt idx="192">0.027470187743185499</cx:pt>
          <cx:pt idx="193">0.026351513962866301</cx:pt>
          <cx:pt idx="194">0.00653338015172547</cx:pt>
          <cx:pt idx="195">0.0020123941815283399</cx:pt>
          <cx:pt idx="196">-0.00084877702201913597</cx:pt>
          <cx:pt idx="197">-0.00124588760288061</cx:pt>
          <cx:pt idx="198">-0.00125513354882314</cx:pt>
          <cx:pt idx="199">-0.0079388357962256254</cx:pt>
          <cx:pt idx="200">-0.011355896143216426</cx:pt>
          <cx:pt idx="201">-0.013353591030664851</cx:pt>
          <cx:pt idx="202">-0.023690146490343001</cx:pt>
          <cx:pt idx="203">-0.0295679497259725</cx:pt>
          <cx:pt idx="204">-0.025990699878791001</cx:pt>
          <cx:pt idx="205">-0.0051064422198979003</cx:pt>
          <cx:pt idx="206">0.01161751669396475</cx:pt>
          <cx:pt idx="207">0.014771226839551024</cx:pt>
          <cx:pt idx="208">-0.0053930357991738001</cx:pt>
          <cx:pt idx="209">-0.01025624516484425</cx:pt>
          <cx:pt idx="210">0.0025792144145094999</cx:pt>
          <cx:pt idx="211">0.011686488459125226</cx:pt>
          <cx:pt idx="212">-4.9030116834811997e-05</cx:pt>
          <cx:pt idx="213">0.015891004143461174</cx:pt>
          <cx:pt idx="214">0.014305261116940251</cx:pt>
          <cx:pt idx="215">0.020660195712554175</cx:pt>
          <cx:pt idx="216">0.022454635016063925</cx:pt>
          <cx:pt idx="217">0.0156087458445085</cx:pt>
          <cx:pt idx="218">0.0096764896248441746</cx:pt>
          <cx:pt idx="219">0.0099777003349871499</cx:pt>
          <cx:pt idx="220">0.0054987613195974748</cx:pt>
          <cx:pt idx="221">0.0053820174168643002</cx:pt>
          <cx:pt idx="222">0.0015208000163330624</cx:pt>
          <cx:pt idx="223">8.5919725773226743e-05</cx:pt>
          <cx:pt idx="224">0.00029011964874695501</cx:pt>
          <cx:pt idx="225">-3.2024500432498999e-05</cx:pt>
          <cx:pt idx="226">-0.0011304681428617575</cx:pt>
          <cx:pt idx="227">-0.0052726333881443497</cx:pt>
          <cx:pt idx="228">-0.0081936979897179758</cx:pt>
          <cx:pt idx="229">-0.0074973516703685751</cx:pt>
          <cx:pt idx="230">-0.010685737743562474</cx:pt>
          <cx:pt idx="231">-0.018629778537907274</cx:pt>
          <cx:pt idx="232">-0.012215547799048324</cx:pt>
          <cx:pt idx="233">0.0055810999090863999</cx:pt>
          <cx:pt idx="234">-0.00097487499462856997</cx:pt>
          <cx:pt idx="235">0.013659337978504601</cx:pt>
          <cx:pt idx="236">-0.00027350816629802998</cx:pt>
          <cx:pt idx="237">-0.025116403825575</cx:pt>
          <cx:pt idx="238">-0.014361327286273101</cx:pt>
          <cx:pt idx="239">-0.0026815687877269749</cx:pt>
          <cx:pt idx="240">-0.019912159239663826</cx:pt>
          <cx:pt idx="241">-0.0061776762714309498</cx:pt>
          <cx:pt idx="242">0.00079574482968659246</cx:pt>
          <cx:pt idx="243">-0.0031395036305194501</cx:pt>
          <cx:pt idx="244">-0.0085452017150724254</cx:pt>
          <cx:pt idx="245">-0.0047036612983098001</cx:pt>
          <cx:pt idx="246">-0.0083971054786931999</cx:pt>
          <cx:pt idx="247">-0.0048429785495210254</cx:pt>
          <cx:pt idx="248">0.003902479510490775</cx:pt>
          <cx:pt idx="249">0.0032456564213353251</cx:pt>
          <cx:pt idx="250">9.4986784273989495e-07</cx:pt>
          <cx:pt idx="251">-0.00010408692183733375</cx:pt>
          <cx:pt idx="252">-7.1034456561351996e-05</cx:pt>
          <cx:pt idx="253">-0.00017691726282209174</cx:pt>
          <cx:pt idx="254">-0.001024962408812105</cx:pt>
          <cx:pt idx="255">-0.0052295617867456502</cx:pt>
          <cx:pt idx="256">-0.0078759729727515496</cx:pt>
          <cx:pt idx="257">-0.01028253337599655</cx:pt>
          <cx:pt idx="258">-0.012460931093130375</cx:pt>
          <cx:pt idx="259">-0.019107396697488451</cx:pt>
          <cx:pt idx="260">-0.01458803146468495</cx:pt>
          <cx:pt idx="261">0.003047337064901675</cx:pt>
          <cx:pt idx="262">-0.0082754684306844753</cx:pt>
          <cx:pt idx="263">0.015917246936930449</cx:pt>
          <cx:pt idx="264">0.0055300138132294502</cx:pt>
          <cx:pt idx="265">-0.024041092435006801</cx:pt>
          <cx:pt idx="266">-0.02764060732791275</cx:pt>
          <cx:pt idx="267">-0.020057402441736299</cx:pt>
          <cx:pt idx="268">-0.036299990604515248</cx:pt>
          <cx:pt idx="269">-0.044395975274752003</cx:pt>
          <cx:pt idx="270">-0.034038632502909998</cx:pt>
          <cx:pt idx="271">-0.047059004116627251</cx:pt>
          <cx:pt idx="272">-0.032154290106368</cx:pt>
          <cx:pt idx="273">-0.030876838688684499</cx:pt>
          <cx:pt idx="274">-0.027035340061931</cx:pt>
          <cx:pt idx="275">-0.016628772710016199</cx:pt>
          <cx:pt idx="276">-0.0038719818559736002</cx:pt>
          <cx:pt idx="277">-0.0013245795924379099</cx:pt>
          <cx:pt idx="278">-0.00092944396419271998</cx:pt>
          <cx:pt idx="279">-1.7432937405917499e-05</cx:pt>
          <cx:pt idx="280">-5.5929218681593502e-06</cx:pt>
          <cx:pt idx="281">-0.00015816201171175374</cx:pt>
          <cx:pt idx="282">-0.00111520042933263</cx:pt>
          <cx:pt idx="283">-0.0061057966907972754</cx:pt>
          <cx:pt idx="284">-0.0094634487742921245</cx:pt>
          <cx:pt idx="285">-0.017975303210817851</cx:pt>
          <cx:pt idx="286">-0.023353006559161098</cx:pt>
          <cx:pt idx="287">-0.013920784855161074</cx:pt>
          <cx:pt idx="288">-0.01115478981149565</cx:pt>
          <cx:pt idx="289">0.0058902470608962754</cx:pt>
          <cx:pt idx="290">-0.00158466078546586</cx:pt>
          <cx:pt idx="291">0.0099476094960683995</cx:pt>
          <cx:pt idx="292">0.020161705220939775</cx:pt>
          <cx:pt idx="293">-0.022099894446800349</cx:pt>
          <cx:pt idx="294">-0.0265329150090645</cx:pt>
          <cx:pt idx="295">-0.001716812690599295</cx:pt>
          <cx:pt idx="296">-0.030974646858134499</cx:pt>
          <cx:pt idx="297">-0.034766063706868751</cx:pt>
          <cx:pt idx="298">-0.04243648124431925</cx:pt>
          <cx:pt idx="299">-0.19026692483251201</cx:pt>
          <cx:pt idx="300">-0.17643246509928301</cx:pt>
          <cx:pt idx="301">-0.16617421094366999</cx:pt>
          <cx:pt idx="302">-0.136767221268939</cx:pt>
          <cx:pt idx="303">-0.077661297845748406</cx:pt>
          <cx:pt idx="304">-0.029108519335594801</cx:pt>
          <cx:pt idx="305">-0.0091028935907057004</cx:pt>
          <cx:pt idx="306">-0.0049911303261911599</cx:pt>
          <cx:pt idx="307">-0.00047194558722147602</cx:pt>
          <cx:pt idx="308">-0.00041649481169895398</cx:pt>
          <cx:pt idx="309">-0.0027523069614212802</cx:pt>
          <cx:pt idx="310">-0.0088707128411958606</cx:pt>
          <cx:pt idx="311">-0.023366946074461801</cx:pt>
          <cx:pt idx="312">-0.049374153582918599</cx:pt>
          <cx:pt idx="313">-0.065448491586182905</cx:pt>
          <cx:pt idx="314">-0.057665080983457802</cx:pt>
          <cx:pt idx="315">-0.017066199514177101</cx:pt>
          <cx:pt idx="316">-0.038226566705338798</cx:pt>
          <cx:pt idx="317">0.0260313662269612</cx:pt>
          <cx:pt idx="318">0.0540807238639643</cx:pt>
          <cx:pt idx="319">0.0525191501422827</cx:pt>
          <cx:pt idx="320">0.0877779270486507</cx:pt>
          <cx:pt idx="321">-0.093755086108728194</cx:pt>
          <cx:pt idx="322">-0.067540119473892601</cx:pt>
          <cx:pt idx="323">0.038660197973014301</cx:pt>
          <cx:pt idx="324">0.035790893019340402</cx:pt>
          <cx:pt idx="325">0.0124156361490764</cx:pt>
          <cx:pt idx="326">-0.030046542947059801</cx:pt>
          <cx:pt idx="327">-0.12866705413406501</cx:pt>
          <cx:pt idx="328">-0.13786242395686199</cx:pt>
          <cx:pt idx="329">-0.13549338286335999</cx:pt>
          <cx:pt idx="330">-0.120114829956102</cx:pt>
          <cx:pt idx="331">-0.052726107755009702</cx:pt>
          <cx:pt idx="332">-0.030590845060383499</cx:pt>
          <cx:pt idx="333">-0.0117606990029499</cx:pt>
          <cx:pt idx="334">-0.0034660249135178402</cx:pt>
          <cx:pt idx="335">-0.00037112909158796501</cx:pt>
          <cx:pt idx="336">0.00043756742117031399</cx:pt>
          <cx:pt idx="337">-0.0023159130966042499</cx:pt>
          <cx:pt idx="338">-0.0062808756579440603</cx:pt>
          <cx:pt idx="339">-0.0255059365665114</cx:pt>
          <cx:pt idx="340">-0.046661242911458997</cx:pt>
          <cx:pt idx="341">-0.062136146487535897</cx:pt>
          <cx:pt idx="342">-0.054499883973279199</cx:pt>
          <cx:pt idx="343">-0.078229094229893006</cx:pt>
          <cx:pt idx="344">-0.048229792020859301</cx:pt>
          <cx:pt idx="345">-0.0148359256416561</cx:pt>
          <cx:pt idx="346">0.039462086601337903</cx:pt>
          <cx:pt idx="347">0.062883838375686299</cx:pt>
          <cx:pt idx="348">0.034820236342686703</cx:pt>
          <cx:pt idx="349">-0.065249725889474197</cx:pt>
          <cx:pt idx="350">-0.066192927318250994</cx:pt>
          <cx:pt idx="351">0.0177351779574829</cx:pt>
          <cx:pt idx="352">0.024798904907764201</cx:pt>
          <cx:pt idx="353">0.079738978114137493</cx:pt>
          <cx:pt idx="354">0.033981765735610403</cx:pt>
          <cx:pt idx="355">-0.039359193167736603</cx:pt>
          <cx:pt idx="356">-0.074902618941159904</cx:pt>
          <cx:pt idx="357">-0.079494553332444595</cx:pt>
          <cx:pt idx="358">-0.065147781667995397</cx:pt>
          <cx:pt idx="359">-0.034935331874719103</cx:pt>
          <cx:pt idx="360">-0.0236169155659493</cx:pt>
          <cx:pt idx="361">-0.017081011482936101</cx:pt>
          <cx:pt idx="362">-0.0093171899562597606</cx:pt>
          <cx:pt idx="363">-0.0016401217172316101</cx:pt>
          <cx:pt idx="364">-0.000147367010128712</cx:pt>
          <cx:pt idx="365">0.000345904930750993</cx:pt>
          <cx:pt idx="366">-0.0014999347193945601</cx:pt>
          <cx:pt idx="367">-0.017807079045208701</cx:pt>
          <cx:pt idx="368">-0.028616444164491502</cx:pt>
          <cx:pt idx="369">-0.0470155469605626</cx:pt>
          <cx:pt idx="370">-0.0704812145699448</cx:pt>
          <cx:pt idx="371">-0.069503277445912906</cx:pt>
          <cx:pt idx="372">-0.066335518377294705</cx:pt>
          <cx:pt idx="373">-0.048304717260001101</cx:pt>
          <cx:pt idx="374">0.0084823892734251002</cx:pt>
          <cx:pt idx="375">-0.0046723104681435802</cx:pt>
          <cx:pt idx="376">0.057311184302386499</cx:pt>
          <cx:pt idx="377">-0.058884626968440303</cx:pt>
          <cx:pt idx="378">-0.088555989863347701</cx:pt>
          <cx:pt idx="379">-0.0048748930203884201</cx:pt>
          <cx:pt idx="380">0.040389492594468897</cx:pt>
          <cx:pt idx="381">0.097379618749243696</cx:pt>
          <cx:pt idx="382">0.046604526795588998</cx:pt>
          <cx:pt idx="383">0.037401589834754903</cx:pt>
          <cx:pt idx="384">-0.019564678552708801</cx:pt>
          <cx:pt idx="385">-0.031925438952993802</cx:pt>
          <cx:pt idx="386">-0.042372369568589599</cx:pt>
          <cx:pt idx="387">-0.033550959626734503</cx:pt>
          <cx:pt idx="388">-0.0338309638777477</cx:pt>
          <cx:pt idx="389">-0.026908862433654899</cx:pt>
          <cx:pt idx="390">-0.015522406104241</cx:pt>
          <cx:pt idx="391">-0.0036900677747246</cx:pt>
          <cx:pt idx="392">-0.000241508827131729</cx:pt>
          <cx:pt idx="393">-0.00036277656222603898</cx:pt>
          <cx:pt idx="394">-0.00118169413621605</cx:pt>
          <cx:pt idx="395">-0.0050518888778859896</cx:pt>
          <cx:pt idx="396">-0.0097021525859322093</cx:pt>
          <cx:pt idx="397">-0.019099130120701701</cx:pt>
          <cx:pt idx="398">-0.057018479308318999</cx:pt>
          <cx:pt idx="399">-0.033218738289853</cx:pt>
          <cx:pt idx="400">-0.0258141680283616</cx:pt>
          <cx:pt idx="401">-0.046799864450790797</cx:pt>
          <cx:pt idx="402">-0.0045379623854474704</cx:pt>
          <cx:pt idx="403">-0.0044042544157015103</cx:pt>
          <cx:pt idx="404">-0.073316145309290801</cx:pt>
          <cx:pt idx="405">-0.111040811101995</cx:pt>
          <cx:pt idx="406">-0.10838970294700701</cx:pt>
          <cx:pt idx="407">-0.023533248896597098</cx:pt>
          <cx:pt idx="408">0.072746193179393098</cx:pt>
          <cx:pt idx="409">0.063348797393538395</cx:pt>
          <cx:pt idx="410">0.091064240540208397</cx:pt>
          <cx:pt idx="411">0.053453674308555903</cx:pt>
          <cx:pt idx="412">0.0149292740646409</cx:pt>
          <cx:pt idx="413">-0.028007923164823801</cx:pt>
          <cx:pt idx="414">-0.056543337030730299</cx:pt>
          <cx:pt idx="415">-0.048989095566449002</cx:pt>
          <cx:pt idx="416">-0.040338217828894699</cx:pt>
          <cx:pt idx="417">-0.034086164565902098</cx:pt>
          <cx:pt idx="418">-0.0144795127635369</cx:pt>
          <cx:pt idx="419">-4.8438927378715297e-05</cx:pt>
          <cx:pt idx="420">-0.000456586681968849</cx:pt>
          <cx:pt idx="421">-0.00140585934447884</cx:pt>
          <cx:pt idx="422">0.0010613133519484801</cx:pt>
          <cx:pt idx="423">0.00193786649404486</cx:pt>
          <cx:pt idx="424">-0.00626161641893987</cx:pt>
          <cx:pt idx="425">-0.014052631982347999</cx:pt>
          <cx:pt idx="426">-0.036513546055101702</cx:pt>
          <cx:pt idx="427">0.0206817857836489</cx:pt>
          <cx:pt idx="428">0.0101165264043729</cx:pt>
          <cx:pt idx="429">-0.0221385631766143</cx:pt>
          <cx:pt idx="430">0.031933460130447899</cx:pt>
          <cx:pt idx="431">-0.0078519142301159608</cx:pt>
          <cx:pt idx="432">-0.057041841767863699</cx:pt>
          <cx:pt idx="433">-0.097799653420112695</cx:pt>
          <cx:pt idx="434">-0.108605814610011</cx:pt>
          <cx:pt idx="435">-0.101075268184038</cx:pt>
          <cx:pt idx="436">0.053838970849810201</cx:pt>
          <cx:pt idx="437">0.115868010657611</cx:pt>
          <cx:pt idx="438">0.049153043460382198</cx:pt>
          <cx:pt idx="439">-0.016950371236678599</cx:pt>
          <cx:pt idx="440">-0.0107081804272587</cx:pt>
          <cx:pt idx="441">0.000999311946520787</cx:pt>
          <cx:pt idx="442">-0.064593037348984694</cx:pt>
          <cx:pt idx="443">-0.056597954762679398</cx:pt>
          <cx:pt idx="444">-0.063234096590386799</cx:pt>
          <cx:pt idx="445">-0.0458402701329612</cx:pt>
          <cx:pt idx="446">-0.021067798851803401</cx:pt>
          <cx:pt idx="447">-0.0023402459124873798</cx:pt>
          <cx:pt idx="448">-0.00037208521192502898</cx:pt>
          <cx:pt idx="449">-0.0013440037620152999</cx:pt>
          <cx:pt idx="450">-0.00281109940269251</cx:pt>
          <cx:pt idx="451">-0.0028298545011374702</cx:pt>
          <cx:pt idx="452">-0.0168957476502146</cx:pt>
          <cx:pt idx="453">-0.0253173358724273</cx:pt>
          <cx:pt idx="454">-0.0077276596639711797</cx:pt>
          <cx:pt idx="455">0.035529373572877401</cx:pt>
          <cx:pt idx="456">0.044882191548462499</cx:pt>
          <cx:pt idx="457">0.00366509815677347</cx:pt>
          <cx:pt idx="458">0.017115753787518301</cx:pt>
          <cx:pt idx="459">0.0102216733443363</cx:pt>
          <cx:pt idx="460">-0.00743564190346248</cx:pt>
          <cx:pt idx="461">-0.0219158136587215</cx:pt>
          <cx:pt idx="462">-0.0795512178271362</cx:pt>
          <cx:pt idx="463">-0.051437248001419598</cx:pt>
          <cx:pt idx="464">0.041167125768086101</cx:pt>
          <cx:pt idx="465">0.083877412630983098</cx:pt>
          <cx:pt idx="466">0.012581485600298</cx:pt>
          <cx:pt idx="467">-0.013322739203282899</cx:pt>
          <cx:pt idx="468">0.0255070938788842</cx:pt>
          <cx:pt idx="469">0.0096648835632137907</cx:pt>
          <cx:pt idx="470">-0.035676477564185002</cx:pt>
          <cx:pt idx="471">-0.051137911948677499</cx:pt>
          <cx:pt idx="472">-0.062311791452048203</cx:pt>
          <cx:pt idx="473">-0.047934351631941298</cx:pt>
          <cx:pt idx="474">-0.029267437202801699</cx:pt>
          <cx:pt idx="475">-0.0048766371445846104</cx:pt>
          <cx:pt idx="476">-8.7275489646844304e-05</cx:pt>
          <cx:pt idx="477">9.3169615566034603e-05</cx:pt>
          <cx:pt idx="478">-0.0057049942504976796</cx:pt>
          <cx:pt idx="479">-0.0089083342810610099</cx:pt>
          <cx:pt idx="480">-0.0195329259361323</cx:pt>
          <cx:pt idx="481">-0.0255553550784237</cx:pt>
          <cx:pt idx="482">0.026695249636716</cx:pt>
          <cx:pt idx="483">0.055546987497029</cx:pt>
          <cx:pt idx="484">0.0065232076115159703</cx:pt>
          <cx:pt idx="485">0.0018052294626245901</cx:pt>
          <cx:pt idx="486">0.073577673490195103</cx:pt>
          <cx:pt idx="487">0.043443101798529497</cx:pt>
          <cx:pt idx="488">0.050976185613894297</cx:pt>
          <cx:pt idx="489">0.039400438111436301</cx:pt>
          <cx:pt idx="490">-0.0197663490599083</cx:pt>
          <cx:pt idx="491">-0.044893072207847003</cx:pt>
          <cx:pt idx="492">0.017716311737739202</cx:pt>
          <cx:pt idx="493">0.10640869898376</cx:pt>
          <cx:pt idx="494">0.071599396098221205</cx:pt>
          <cx:pt idx="495">0.016868553987390501</cx:pt>
          <cx:pt idx="496">0.057073249246750397</cx:pt>
          <cx:pt idx="497">0.016548346555079599</cx:pt>
          <cx:pt idx="498">-0.022665334507028401</cx:pt>
          <cx:pt idx="499">-0.039516294278941599</cx:pt>
          <cx:pt idx="500">-0.043857767082730897</cx:pt>
          <cx:pt idx="501">-0.042292609089231603</cx:pt>
          <cx:pt idx="502">-0.014703232593516</cx:pt>
          <cx:pt idx="503">-0.0022882126205964401</cx:pt>
          <cx:pt idx="504">0.00018180695786201899</cx:pt>
          <cx:pt idx="505">-5.2599634844506997e-05</cx:pt>
          <cx:pt idx="506">-0.0067666047271839197</cx:pt>
          <cx:pt idx="507">-0.015775471399843501</cx:pt>
          <cx:pt idx="508">-0.0079938553581369101</cx:pt>
          <cx:pt idx="509">-0.014254115084560001</cx:pt>
          <cx:pt idx="510">0.049511061453088499</cx:pt>
          <cx:pt idx="511">0.040764886148919897</cx:pt>
          <cx:pt idx="512">-0.0069686736851869704</cx:pt>
          <cx:pt idx="513">0.024778477414365702</cx:pt>
          <cx:pt idx="514">0.034585321681764897</cx:pt>
          <cx:pt idx="515">0.0572435436227847</cx:pt>
          <cx:pt idx="516">0.043908198089707903</cx:pt>
          <cx:pt idx="517">0.0138142466107532</cx:pt>
          <cx:pt idx="518">-0.045023007172756702</cx:pt>
          <cx:pt idx="519">-0.076016367187240405</cx:pt>
          <cx:pt idx="520">0.0419018011550071</cx:pt>
          <cx:pt idx="521">0.103428701525366</cx:pt>
          <cx:pt idx="522">0.022354912589354899</cx:pt>
          <cx:pt idx="523">0.032994934788622303</cx:pt>
          <cx:pt idx="524">0.0307991977185193</cx:pt>
          <cx:pt idx="525">-0.067930051616212794</cx:pt>
          <cx:pt idx="526">-0.048727501060807803</cx:pt>
          <cx:pt idx="527">-0.038582636223283402</cx:pt>
          <cx:pt idx="528">-0.042917702625492403</cx:pt>
          <cx:pt idx="529">-0.027532850540261299</cx:pt>
          <cx:pt idx="530">-0.00476513613085472</cx:pt>
          <cx:pt idx="531">-0.00255282822977511</cx:pt>
          <cx:pt idx="532">-0.00026476071161061002</cx:pt>
          <cx:pt idx="533">-0.00083017779309270303</cx:pt>
          <cx:pt idx="534">-0.0059603975323919102</cx:pt>
          <cx:pt idx="535">-0.0159043043162202</cx:pt>
          <cx:pt idx="536">-0.010522188810699201</cx:pt>
          <cx:pt idx="537">0.0077037149543987601</cx:pt>
          <cx:pt idx="538">0.0406422413652106</cx:pt>
          <cx:pt idx="539">0.0140435203874763</cx:pt>
          <cx:pt idx="540">0.024555657196972801</cx:pt>
          <cx:pt idx="541">0.0253058731185224</cx:pt>
          <cx:pt idx="542">0.032577168593483703</cx:pt>
          <cx:pt idx="543">0.039531723397052999</cx:pt>
          <cx:pt idx="544">0.062937694832958399</cx:pt>
          <cx:pt idx="545">-0.0086943385692956395</cx:pt>
          <cx:pt idx="546">-0.0554695752259994</cx:pt>
          <cx:pt idx="547">-0.0338488345089379</cx:pt>
          <cx:pt idx="548">0.039509295210569201</cx:pt>
          <cx:pt idx="549">0.042439855158438101</cx:pt>
          <cx:pt idx="550">0.020693892328872501</cx:pt>
          <cx:pt idx="551">0.026243807094002501</cx:pt>
          <cx:pt idx="552">-0.0026939110575056298</cx:pt>
          <cx:pt idx="553">-0.066284186814289603</cx:pt>
          <cx:pt idx="554">-0.0112828064391717</cx:pt>
          <cx:pt idx="555">-0.026545399781480201</cx:pt>
          <cx:pt idx="556">-0.0090853186930679106</cx:pt>
          <cx:pt idx="557">-0.019095672609509801</cx:pt>
          <cx:pt idx="558">-0.0059210405651643604</cx:pt>
          <cx:pt idx="559">0.00019757948395130099</cx:pt>
          <cx:pt idx="560">-2.6700071470400299e-05</cx:pt>
          <cx:pt idx="561">-3.02311817038407e-05</cx:pt>
          <cx:pt idx="562">-0.0035594453677508398</cx:pt>
          <cx:pt idx="563">-0.0140687597914763</cx:pt>
          <cx:pt idx="564">-0.0141113526767349</cx:pt>
          <cx:pt idx="565">0.0093619102292719393</cx:pt>
          <cx:pt idx="566">-0.0067999441016503804</cx:pt>
          <cx:pt idx="567">-0.032800808437218699</cx:pt>
          <cx:pt idx="568">0.0057521982644967596</cx:pt>
          <cx:pt idx="569">0.0016419819371192299</cx:pt>
          <cx:pt idx="570">-0.023447594009690799</cx:pt>
          <cx:pt idx="571">-0.024181315569909601</cx:pt>
          <cx:pt idx="572">0.0035211369155697101</cx:pt>
          <cx:pt idx="573">-0.028543987542291299</cx:pt>
          <cx:pt idx="574">-0.037309405893320997</cx:pt>
          <cx:pt idx="575">0.0210441041463546</cx:pt>
          <cx:pt idx="576">0.033099836817765599</cx:pt>
          <cx:pt idx="577">0.0301718267928455</cx:pt>
          <cx:pt idx="578">0.034731810838069602</cx:pt>
          <cx:pt idx="579">0.075395277447695794</cx:pt>
          <cx:pt idx="580">-0.034077548994634298</cx:pt>
          <cx:pt idx="581">-0.055198493879967697</cx:pt>
          <cx:pt idx="582">-0.0071223587239655599</cx:pt>
          <cx:pt idx="583">-0.010058604464649</cx:pt>
          <cx:pt idx="584">-0.00089345283622146705</cx:pt>
          <cx:pt idx="585">0.00013089618548750901</cx:pt>
          <cx:pt idx="586">-0.00134126310351186</cx:pt>
          <cx:pt idx="587">1.02029289453449e-05</cx:pt>
          <cx:pt idx="588">1.8798212632222599e-05</cx:pt>
          <cx:pt idx="589">-0.00017867265085766201</cx:pt>
          <cx:pt idx="590">-0.0023822124140556299</cx:pt>
          <cx:pt idx="591">-0.011310520684623199</cx:pt>
          <cx:pt idx="592">-0.0024246864627645698</cx:pt>
          <cx:pt idx="593">0.0213966381459414</cx:pt>
          <cx:pt idx="594">-0.032808664931232301</cx:pt>
          <cx:pt idx="595">-0.048203235657440599</cx:pt>
          <cx:pt idx="596">-0.043162121539267899</cx:pt>
          <cx:pt idx="597">-0.038566615556196698</cx:pt>
          <cx:pt idx="598">-0.053580845693333601</cx:pt>
          <cx:pt idx="599">0.0103197851743164</cx:pt>
          <cx:pt idx="600">0.032334591750641802</cx:pt>
          <cx:pt idx="601">-0.014377308175761</cx:pt>
          <cx:pt idx="602">-0.029050405759406501</cx:pt>
          <cx:pt idx="603">0.0053715024656713004</cx:pt>
          <cx:pt idx="604">0.029876156144403299</cx:pt>
          <cx:pt idx="605">0.065792442416670302</cx:pt>
          <cx:pt idx="606">0.073674021918134297</cx:pt>
          <cx:pt idx="607">-0.0090608392911000896</cx:pt>
          <cx:pt idx="608">-0.044946055430926599</cx:pt>
          <cx:pt idx="609">-0.032215949908441302</cx:pt>
          <cx:pt idx="610">-0.0135628541650369</cx:pt>
          <cx:pt idx="611">-0.010422221349826399</cx:pt>
          <cx:pt idx="612">0.0055003540268220201</cx:pt>
          <cx:pt idx="613">0.0062067383265980497</cx:pt>
          <cx:pt idx="614">0.00031634015054567301</cx:pt>
          <cx:pt idx="615">-0.00029632927865791902</cx:pt>
          <cx:pt idx="616">9.0696461797256e-06</cx:pt>
          <cx:pt idx="617">-0.000198902592604439</cx:pt>
          <cx:pt idx="618">-0.00183419046675584</cx:pt>
          <cx:pt idx="619">-0.0023250304486983398</cx:pt>
          <cx:pt idx="620">-0.010349837996590699</cx:pt>
          <cx:pt idx="621">-0.0065001014477984601</cx:pt>
          <cx:pt idx="622">-0.046479789724415202</cx:pt>
          <cx:pt idx="623">-0.074777643218123802</cx:pt>
          <cx:pt idx="624">-0.073703493225396099</cx:pt>
          <cx:pt idx="625">-0.077020027105949407</cx:pt>
          <cx:pt idx="626">-0.082243100301458594</cx:pt>
          <cx:pt idx="627">-0.050117513815837102</cx:pt>
          <cx:pt idx="628">-0.058616853004373699</cx:pt>
          <cx:pt idx="629">-0.062791884651538399</cx:pt>
          <cx:pt idx="630">-0.044039212445637799</cx:pt>
          <cx:pt idx="631">0.024526966483384201</cx:pt>
          <cx:pt idx="632">0.11240894232803</cx:pt>
          <cx:pt idx="633">0.079758198008964498</cx:pt>
          <cx:pt idx="634">0.0288689341289689</cx:pt>
          <cx:pt idx="635">-0.012480852291164</cx:pt>
          <cx:pt idx="636">-0.0157616180687804</cx:pt>
          <cx:pt idx="637">-0.013357908179824299</cx:pt>
          <cx:pt idx="638">-0.029838373933682601</cx:pt>
          <cx:pt idx="639">-0.0100330359427651</cx:pt>
          <cx:pt idx="640">0.0032218101597659898</cx:pt>
          <cx:pt idx="641">0.0075125290739983001</cx:pt>
          <cx:pt idx="642">0.0041697406553515403</cx:pt>
          <cx:pt idx="643">-0.00020993557903203501</cx:pt>
          <cx:pt idx="644">0.00017561874575006901</cx:pt>
          <cx:pt idx="645">-0.000132309747520423</cx:pt>
          <cx:pt idx="646">-0.0010027573650565401</cx:pt>
          <cx:pt idx="647">-0.0018267208197112301</cx:pt>
          <cx:pt idx="648">-0.00115067549541599</cx:pt>
          <cx:pt idx="649">-0.0081295221434067692</cx:pt>
          <cx:pt idx="650">-0.0033193485256388898</cx:pt>
          <cx:pt idx="651">-0.022297151457813399</cx:pt>
          <cx:pt idx="652">-0.0046841230239409101</cx:pt>
          <cx:pt idx="653">-0.0157832360897972</cx:pt>
          <cx:pt idx="654">-0.023860236047958099</cx:pt>
          <cx:pt idx="655">-0.039810643166848202</cx:pt>
          <cx:pt idx="656">-0.0063377594916704198</cx:pt>
          <cx:pt idx="657">-0.028474205926571801</cx:pt>
          <cx:pt idx="658">0.052118441173602002</cx:pt>
          <cx:pt idx="659">0.078167439988690496</cx:pt>
          <cx:pt idx="660">0.087103323549683601</cx:pt>
          <cx:pt idx="661">0.0088027471945949804</cx:pt>
          <cx:pt idx="662">0.0019606429132668301</cx:pt>
          <cx:pt idx="663">-0.0047818522002664203</cx:pt>
          <cx:pt idx="664">0.00235964138463946</cx:pt>
          <cx:pt idx="665">0.00053151437418455104</cx:pt>
          <cx:pt idx="666">-0.0128583294815964</cx:pt>
          <cx:pt idx="667">-0.00050577986002603502</cx:pt>
          <cx:pt idx="668">0.0046222870503599498</cx:pt>
          <cx:pt idx="669">0.0076404464774477796</cx:pt>
          <cx:pt idx="670">0.0026711250533440201</cx:pt>
          <cx:pt idx="671">1.8226852333821999e-05</cx:pt>
          <cx:pt idx="672">3.12106748729497e-05</cx:pt>
          <cx:pt idx="673">0.00031484609172024802</cx:pt>
          <cx:pt idx="674">0.00076958233151417298</cx:pt>
          <cx:pt idx="675">-0.00229464602751511</cx:pt>
          <cx:pt idx="676">-0.0081486597761080103</cx:pt>
          <cx:pt idx="677">-0.00296096233876045</cx:pt>
          <cx:pt idx="678">-0.0041512648072747097</cx:pt>
          <cx:pt idx="679">0.0086500689899533592</cx:pt>
          <cx:pt idx="680">0.027183600408224901</cx:pt>
          <cx:pt idx="681">0.0314366005396811</cx:pt>
          <cx:pt idx="682">0.0147285783939389</cx:pt>
          <cx:pt idx="683">-0.028926929206180899</cx:pt>
          <cx:pt idx="684">-0.0505126732217583</cx:pt>
          <cx:pt idx="685">-0.042186007284449697</cx:pt>
          <cx:pt idx="686">-0.040949662337451599</cx:pt>
          <cx:pt idx="687">0.013022716724808101</cx:pt>
          <cx:pt idx="688">0.033064041234217099</cx:pt>
          <cx:pt idx="689">-0.022537041870380699</cx:pt>
          <cx:pt idx="690">-0.031075827732378498</cx:pt>
          <cx:pt idx="691">-0.0273383989205058</cx:pt>
          <cx:pt idx="692">0.010608500342481701</cx:pt>
          <cx:pt idx="693">-0.0075578384525946604</cx:pt>
          <cx:pt idx="694">0.0022443566056005101</cx:pt>
          <cx:pt idx="695">-0.00156936833733004</cx:pt>
          <cx:pt idx="696">-0.0038238545743641498</cx:pt>
          <cx:pt idx="697">-0.0022836426969066498</cx:pt>
          <cx:pt idx="698">-0.00026563675008598099</cx:pt>
          <cx:pt idx="699">-9.8665178148624194e-05</cx:pt>
          <cx:pt idx="700">4.1902216223450399e-05</cx:pt>
          <cx:pt idx="701">2.01881456653555e-05</cx:pt>
          <cx:pt idx="702">-0.00014995437623853601</cx:pt>
          <cx:pt idx="703">0.00049035415118975801</cx:pt>
          <cx:pt idx="704">-0.0038570123805057302</cx:pt>
          <cx:pt idx="705">-0.0031319985564019701</cx:pt>
          <cx:pt idx="706">-0.00060058520788910496</cx:pt>
          <cx:pt idx="707">0.0032188219804474101</cx:pt>
          <cx:pt idx="708">-0.0054987410831363699</cx:pt>
          <cx:pt idx="709">-0.020957018424458199</cx:pt>
          <cx:pt idx="710">-0.042764629863532598</cx:pt>
          <cx:pt idx="711">-0.054188471903334097</cx:pt>
          <cx:pt idx="712">-0.044070630925956297</cx:pt>
          <cx:pt idx="713">-0.027825298901849701</cx:pt>
          <cx:pt idx="714">-0.018226982329708399</cx:pt>
          <cx:pt idx="715">0.015841493888934199</cx:pt>
          <cx:pt idx="716">0.00052737501769122995</cx:pt>
          <cx:pt idx="717">0.014133624761410399</cx:pt>
          <cx:pt idx="718">0.020110138027319199</cx:pt>
          <cx:pt idx="719">-0.0069758132099500903</cx:pt>
          <cx:pt idx="720">-0.00062373328753461202</cx:pt>
          <cx:pt idx="721">-0.00108821684975278</cx:pt>
          <cx:pt idx="722">0.0050686498706980403</cx:pt>
          <cx:pt idx="723">0.0022226546694197099</cx:pt>
          <cx:pt idx="724">-0.00048808426543607699</cx:pt>
          <cx:pt idx="725">-0.00062880932215195597</cx:pt>
          <cx:pt idx="726">-0.00035462194209030302</cx:pt>
          <cx:pt idx="727">0.00085045140754965603</cx:pt>
          <cx:pt idx="728">0.000241964627781334</cx:pt>
          <cx:pt idx="729">0.00012553628187652601</cx:pt>
          <cx:pt idx="730">0.00033535470656094598</cx:pt>
          <cx:pt idx="731">-0.00061533222286048398</cx:pt>
          <cx:pt idx="732">0.00141858485675524</cx:pt>
          <cx:pt idx="733">0.0020634193890731898</cx:pt>
          <cx:pt idx="734">0.00176803473312339</cx:pt>
          <cx:pt idx="735">0.00140698283893792</cx:pt>
          <cx:pt idx="736">0.0028301967013307102</cx:pt>
          <cx:pt idx="737">0.0021924144096427101</cx:pt>
          <cx:pt idx="738">0.00429600827227853</cx:pt>
          <cx:pt idx="739">-0.0011014718163845701</cx:pt>
          <cx:pt idx="740">0.00134405726849217</cx:pt>
          <cx:pt idx="741">0.0057714020487221801</cx:pt>
          <cx:pt idx="742">0.00949000311306601</cx:pt>
          <cx:pt idx="743">0.017360650069403301</cx:pt>
          <cx:pt idx="744">-0.0057044715717358098</cx:pt>
          <cx:pt idx="745">-0.0014171704750719301</cx:pt>
          <cx:pt idx="746">0.00049213859964363296</cx:pt>
          <cx:pt idx="747">-0.0141367124802471</cx:pt>
          <cx:pt idx="748">-0.00430512861165217</cx:pt>
          <cx:pt idx="749">-0.0050015217299088496</cx:pt>
          <cx:pt idx="750">-0.0027409982817204002</cx:pt>
          <cx:pt idx="751">-0.00035522986260397201</cx:pt>
          <cx:pt idx="752">0.000930612405906606</cx:pt>
          <cx:pt idx="753">-0.00049106232824906498</cx:pt>
          <cx:pt idx="754">-0.00015870422575559699</cx:pt>
          <cx:pt idx="755">0.00092199540270093596</cx:pt>
          <cx:pt idx="756">0.00134841581637839</cx:pt>
          <cx:pt idx="757">3.8057100767804798e-05</cx:pt>
          <cx:pt idx="758">0.00031025471059250898</cx:pt>
          <cx:pt idx="759">0.000129345241485058</cx:pt>
          <cx:pt idx="760">-0.00104257098189818</cx:pt>
          <cx:pt idx="761">0.00019250975110801801</cx:pt>
          <cx:pt idx="762">-0.000144424771348132</cx:pt>
          <cx:pt idx="763">-0.00082070286348041898</cx:pt>
          <cx:pt idx="764">-1.48442346443157e-06</cx:pt>
          <cx:pt idx="765">-0.00054956179894287199</cx:pt>
          <cx:pt idx="766">-0.00054891597524191996</cx:pt>
          <cx:pt idx="767">-0.00015074114746754799</cx:pt>
          <cx:pt idx="768">-0.0018356336148887</cx:pt>
          <cx:pt idx="769">-0.0043744553190859401</cx:pt>
          <cx:pt idx="770">0.00305827552711316</cx:pt>
          <cx:pt idx="771">0.0019386836827343099</cx:pt>
          <cx:pt idx="772">-0.0014911280368002601</cx:pt>
          <cx:pt idx="773">-0.0033180440982032299</cx:pt>
          <cx:pt idx="774">-0.0025464599881980599</cx:pt>
          <cx:pt idx="775">-0.00113810924175387</cx:pt>
          <cx:pt idx="776">0.000427816699382324</cx:pt>
          <cx:pt idx="777">-0.0029792987498525299</cx:pt>
          <cx:pt idx="778">-0.0017532789936792899</cx:pt>
          <cx:pt idx="779">-0.00014504328205096399</cx:pt>
          <cx:pt idx="780">-0.00032795366561963902</cx:pt>
          <cx:pt idx="781">-0.000514347645561005</cx:pt>
          <cx:pt idx="782">3.1813896576809399e-05</cx:pt>
          <cx:pt idx="783">8.4633036046548397e-05</cx:pt>
          <cx:pt idx="784">-0.0079388357962256254</cx:pt>
          <cx:pt idx="785">-0.011355896143216426</cx:pt>
          <cx:pt idx="786">-0.013353591030664851</cx:pt>
          <cx:pt idx="787">-0.023690146490343001</cx:pt>
          <cx:pt idx="788">-0.0295679497259725</cx:pt>
          <cx:pt idx="789">-0.025990699878791001</cx:pt>
          <cx:pt idx="790">-0.0051064422198979003</cx:pt>
          <cx:pt idx="791">0.01161751669396475</cx:pt>
          <cx:pt idx="792">0.014771226839551024</cx:pt>
          <cx:pt idx="793">-0.0053930357991738001</cx:pt>
          <cx:pt idx="794">-0.01025624516484425</cx:pt>
          <cx:pt idx="795">0.0025792144145094999</cx:pt>
          <cx:pt idx="796">0.011686488459125226</cx:pt>
          <cx:pt idx="797">-4.9030116834811997e-05</cx:pt>
          <cx:pt idx="798">0.015891004143461174</cx:pt>
          <cx:pt idx="799">0.014305261116940251</cx:pt>
          <cx:pt idx="800">0.020660195712554175</cx:pt>
          <cx:pt idx="801">0.022454635016063925</cx:pt>
          <cx:pt idx="802">0.0156087458445085</cx:pt>
          <cx:pt idx="803">0.0096764896248441746</cx:pt>
          <cx:pt idx="804">0.0099777003349871499</cx:pt>
          <cx:pt idx="805">0.0054987613195974748</cx:pt>
          <cx:pt idx="806">0.0053820174168643002</cx:pt>
          <cx:pt idx="807">0.0015208000163330624</cx:pt>
          <cx:pt idx="808">8.5919725773226743e-05</cx:pt>
          <cx:pt idx="809">0.00029011964874695501</cx:pt>
          <cx:pt idx="810">-3.2024500432498999e-05</cx:pt>
          <cx:pt idx="811">-0.0011304681428617575</cx:pt>
          <cx:pt idx="812">-0.0052726333881443497</cx:pt>
          <cx:pt idx="813">-0.0081936979897179758</cx:pt>
          <cx:pt idx="814">-0.0074973516703685751</cx:pt>
          <cx:pt idx="815">-0.010685737743562474</cx:pt>
          <cx:pt idx="816">-0.018629778537907274</cx:pt>
          <cx:pt idx="817">-0.012215547799048324</cx:pt>
          <cx:pt idx="818">0.0055810999090863999</cx:pt>
          <cx:pt idx="819">-0.00097487499462856997</cx:pt>
          <cx:pt idx="820">0.013659337978504601</cx:pt>
          <cx:pt idx="821">-0.00027350816629802998</cx:pt>
          <cx:pt idx="822">-0.025116403825575</cx:pt>
          <cx:pt idx="823">-0.014361327286273101</cx:pt>
          <cx:pt idx="824">-0.0026815687877269749</cx:pt>
          <cx:pt idx="825">-0.019912159239663826</cx:pt>
          <cx:pt idx="826">-0.0061776762714309498</cx:pt>
          <cx:pt idx="827">0.00079574482968659246</cx:pt>
          <cx:pt idx="828">-0.0031395036305194501</cx:pt>
          <cx:pt idx="829">-0.0085452017150724254</cx:pt>
          <cx:pt idx="830">-0.0047036612983098001</cx:pt>
          <cx:pt idx="831">-0.0083971054786931999</cx:pt>
          <cx:pt idx="832">-0.0048429785495210254</cx:pt>
          <cx:pt idx="833">0.003902479510490775</cx:pt>
          <cx:pt idx="834">0.0032456564213353251</cx:pt>
          <cx:pt idx="835">9.4986784273989495e-07</cx:pt>
          <cx:pt idx="836">-0.00010408692183733375</cx:pt>
          <cx:pt idx="837">-7.1034456561351996e-05</cx:pt>
          <cx:pt idx="838">-0.00017691726282209174</cx:pt>
          <cx:pt idx="839">-0.001024962408812105</cx:pt>
          <cx:pt idx="840">-0.0052295617867456502</cx:pt>
          <cx:pt idx="841">-0.0078759729727515496</cx:pt>
          <cx:pt idx="842">-0.01028253337599655</cx:pt>
          <cx:pt idx="843">-0.012460931093130375</cx:pt>
          <cx:pt idx="844">-0.019107396697488451</cx:pt>
          <cx:pt idx="845">-0.01458803146468495</cx:pt>
          <cx:pt idx="846">0.003047337064901675</cx:pt>
          <cx:pt idx="847">-0.0082754684306844753</cx:pt>
          <cx:pt idx="848">0.015917246936930449</cx:pt>
          <cx:pt idx="849">0.0055300138132294502</cx:pt>
          <cx:pt idx="850">-0.024041092435006801</cx:pt>
          <cx:pt idx="851">-0.02764060732791275</cx:pt>
          <cx:pt idx="852">-0.020057402441736299</cx:pt>
          <cx:pt idx="853">-0.036299990604515248</cx:pt>
          <cx:pt idx="854">-0.044395975274752003</cx:pt>
          <cx:pt idx="855">-0.034038632502909998</cx:pt>
          <cx:pt idx="856">-0.047059004116627251</cx:pt>
          <cx:pt idx="857">-0.032154290106368</cx:pt>
          <cx:pt idx="858">-0.030876838688684499</cx:pt>
          <cx:pt idx="859">-0.027035340061931</cx:pt>
          <cx:pt idx="860">-0.016628772710016199</cx:pt>
          <cx:pt idx="861">-0.0038719818559736002</cx:pt>
          <cx:pt idx="862">-0.0013245795924379099</cx:pt>
          <cx:pt idx="863">-0.00092944396419271998</cx:pt>
          <cx:pt idx="864">-1.7432937405917499e-05</cx:pt>
          <cx:pt idx="865">-5.5929218681593502e-06</cx:pt>
          <cx:pt idx="866">-0.00015816201171175374</cx:pt>
          <cx:pt idx="867">-0.00111520042933263</cx:pt>
          <cx:pt idx="868">-0.0061057966907972754</cx:pt>
          <cx:pt idx="869">-0.0094634487742921245</cx:pt>
          <cx:pt idx="870">-0.017975303210817851</cx:pt>
          <cx:pt idx="871">-0.023353006559161098</cx:pt>
          <cx:pt idx="872">-0.013920784855161074</cx:pt>
          <cx:pt idx="873">-0.01115478981149565</cx:pt>
          <cx:pt idx="874">0.0058902470608962754</cx:pt>
          <cx:pt idx="875">-0.00158466078546586</cx:pt>
          <cx:pt idx="876">0.0099476094960683995</cx:pt>
          <cx:pt idx="877">0.020161705220939775</cx:pt>
          <cx:pt idx="878">-0.022099894446800349</cx:pt>
          <cx:pt idx="879">-0.0265329150090645</cx:pt>
          <cx:pt idx="880">-0.001716812690599295</cx:pt>
          <cx:pt idx="881">-0.030974646858134499</cx:pt>
          <cx:pt idx="882">-0.034766063706868751</cx:pt>
          <cx:pt idx="883">-0.04243648124431925</cx:pt>
          <cx:pt idx="884">-0.0079388357962256254</cx:pt>
          <cx:pt idx="885">-0.011355896143216426</cx:pt>
          <cx:pt idx="886">-0.013353591030664851</cx:pt>
          <cx:pt idx="887">-0.023690146490343001</cx:pt>
          <cx:pt idx="888">-0.0295679497259725</cx:pt>
          <cx:pt idx="889">-0.025990699878791001</cx:pt>
          <cx:pt idx="890">-0.0051064422198979003</cx:pt>
          <cx:pt idx="891">0.01161751669396475</cx:pt>
          <cx:pt idx="892">0.014771226839551024</cx:pt>
          <cx:pt idx="893">-0.0053930357991738001</cx:pt>
          <cx:pt idx="894">-0.01025624516484425</cx:pt>
          <cx:pt idx="895">0.0025792144145094999</cx:pt>
          <cx:pt idx="896">0.011686488459125226</cx:pt>
          <cx:pt idx="897">-4.9030116834811997e-05</cx:pt>
          <cx:pt idx="898">0.015891004143461174</cx:pt>
          <cx:pt idx="899">0.014305261116940251</cx:pt>
          <cx:pt idx="900">0.020660195712554175</cx:pt>
          <cx:pt idx="901">0.022454635016063925</cx:pt>
          <cx:pt idx="902">0.0156087458445085</cx:pt>
          <cx:pt idx="903">0.0096764896248441746</cx:pt>
          <cx:pt idx="904">0.0099777003349871499</cx:pt>
          <cx:pt idx="905">0.0054987613195974748</cx:pt>
          <cx:pt idx="906">0.0053820174168643002</cx:pt>
          <cx:pt idx="907">0.0015208000163330624</cx:pt>
          <cx:pt idx="908">8.5919725773226743e-05</cx:pt>
          <cx:pt idx="909">0.00029011964874695501</cx:pt>
          <cx:pt idx="910">-3.2024500432498999e-05</cx:pt>
          <cx:pt idx="911">-0.0011304681428617575</cx:pt>
          <cx:pt idx="912">-0.0052726333881443497</cx:pt>
          <cx:pt idx="913">-0.0081936979897179758</cx:pt>
          <cx:pt idx="914">-0.0074973516703685751</cx:pt>
          <cx:pt idx="915">-0.010685737743562474</cx:pt>
          <cx:pt idx="916">-0.018629778537907274</cx:pt>
          <cx:pt idx="917">-0.012215547799048324</cx:pt>
          <cx:pt idx="918">0.0055810999090863999</cx:pt>
          <cx:pt idx="919">-0.00097487499462856997</cx:pt>
          <cx:pt idx="920">0.013659337978504601</cx:pt>
          <cx:pt idx="921">-0.00027350816629802998</cx:pt>
          <cx:pt idx="922">-0.025116403825575</cx:pt>
          <cx:pt idx="923">-0.014361327286273101</cx:pt>
          <cx:pt idx="924">-0.0026815687877269749</cx:pt>
          <cx:pt idx="925">-0.019912159239663826</cx:pt>
          <cx:pt idx="926">-0.0061776762714309498</cx:pt>
          <cx:pt idx="927">0.00079574482968659246</cx:pt>
          <cx:pt idx="928">-0.0031395036305194501</cx:pt>
          <cx:pt idx="929">-0.0085452017150724254</cx:pt>
          <cx:pt idx="930">-0.0047036612983098001</cx:pt>
          <cx:pt idx="931">-0.0083971054786931999</cx:pt>
          <cx:pt idx="932">-0.0048429785495210254</cx:pt>
          <cx:pt idx="933">0.003902479510490775</cx:pt>
          <cx:pt idx="934">0.0032456564213353251</cx:pt>
          <cx:pt idx="935">9.4986784273989495e-07</cx:pt>
          <cx:pt idx="936">-0.00010408692183733375</cx:pt>
          <cx:pt idx="937">-7.1034456561351996e-05</cx:pt>
          <cx:pt idx="938">-0.00017691726282209174</cx:pt>
          <cx:pt idx="939">-0.001024962408812105</cx:pt>
          <cx:pt idx="940">-0.0052295617867456502</cx:pt>
          <cx:pt idx="941">-0.0078759729727515496</cx:pt>
          <cx:pt idx="942">-0.01028253337599655</cx:pt>
          <cx:pt idx="943">-0.012460931093130375</cx:pt>
          <cx:pt idx="944">-0.019107396697488451</cx:pt>
          <cx:pt idx="945">-0.01458803146468495</cx:pt>
          <cx:pt idx="946">0.003047337064901675</cx:pt>
          <cx:pt idx="947">-0.0082754684306844753</cx:pt>
          <cx:pt idx="948">0.015917246936930449</cx:pt>
          <cx:pt idx="949">0.0055300138132294502</cx:pt>
          <cx:pt idx="950">-0.024041092435006801</cx:pt>
          <cx:pt idx="951">-0.02764060732791275</cx:pt>
          <cx:pt idx="952">-0.020057402441736299</cx:pt>
          <cx:pt idx="953">-0.036299990604515248</cx:pt>
          <cx:pt idx="954">-0.044395975274752003</cx:pt>
          <cx:pt idx="955">-0.034038632502909998</cx:pt>
          <cx:pt idx="956">-0.047059004116627251</cx:pt>
          <cx:pt idx="957">-0.032154290106368</cx:pt>
          <cx:pt idx="958">-0.030876838688684499</cx:pt>
          <cx:pt idx="959">-0.027035340061931</cx:pt>
          <cx:pt idx="960">-0.016628772710016199</cx:pt>
          <cx:pt idx="961">-0.0038719818559736002</cx:pt>
          <cx:pt idx="962">-0.0013245795924379099</cx:pt>
          <cx:pt idx="963">-0.00092944396419271998</cx:pt>
          <cx:pt idx="964">-1.7432937405917499e-05</cx:pt>
          <cx:pt idx="965">-5.5929218681593502e-06</cx:pt>
          <cx:pt idx="966">-0.00015816201171175374</cx:pt>
          <cx:pt idx="967">-0.00111520042933263</cx:pt>
          <cx:pt idx="968">-0.0061057966907972754</cx:pt>
          <cx:pt idx="969">-0.0094634487742921245</cx:pt>
          <cx:pt idx="970">-0.017975303210817851</cx:pt>
          <cx:pt idx="971">-0.023353006559161098</cx:pt>
          <cx:pt idx="972">-0.013920784855161074</cx:pt>
          <cx:pt idx="973">-0.01115478981149565</cx:pt>
          <cx:pt idx="974">0.0058902470608962754</cx:pt>
          <cx:pt idx="975">-0.00158466078546586</cx:pt>
          <cx:pt idx="976">0.0099476094960683995</cx:pt>
          <cx:pt idx="977">0.020161705220939775</cx:pt>
          <cx:pt idx="978">-0.022099894446800349</cx:pt>
          <cx:pt idx="979">-0.0265329150090645</cx:pt>
          <cx:pt idx="980">-0.001716812690599295</cx:pt>
          <cx:pt idx="981">-0.030974646858134499</cx:pt>
          <cx:pt idx="982">-0.034766063706868751</cx:pt>
          <cx:pt idx="983">-0.04243648124431925</cx:pt>
          <cx:pt idx="984">-0.0079388357962256254</cx:pt>
          <cx:pt idx="985">-0.011355896143216426</cx:pt>
          <cx:pt idx="986">-0.013353591030664851</cx:pt>
          <cx:pt idx="987">-0.023690146490343001</cx:pt>
          <cx:pt idx="988">-0.0295679497259725</cx:pt>
          <cx:pt idx="989">-0.025990699878791001</cx:pt>
          <cx:pt idx="990">-0.0051064422198979003</cx:pt>
          <cx:pt idx="991">0.01161751669396475</cx:pt>
          <cx:pt idx="992">0.014771226839551024</cx:pt>
          <cx:pt idx="993">-0.0053930357991738001</cx:pt>
          <cx:pt idx="994">-0.01025624516484425</cx:pt>
          <cx:pt idx="995">0.0025792144145094999</cx:pt>
          <cx:pt idx="996">0.011686488459125226</cx:pt>
          <cx:pt idx="997">-4.9030116834811997e-05</cx:pt>
          <cx:pt idx="998">0.015891004143461174</cx:pt>
          <cx:pt idx="999">0.014305261116940251</cx:pt>
          <cx:pt idx="1000">0.020660195712554175</cx:pt>
          <cx:pt idx="1001">0.022454635016063925</cx:pt>
          <cx:pt idx="1002">0.0156087458445085</cx:pt>
          <cx:pt idx="1003">0.0096764896248441746</cx:pt>
          <cx:pt idx="1004">0.0099777003349871499</cx:pt>
          <cx:pt idx="1005">0.0054987613195974748</cx:pt>
          <cx:pt idx="1006">0.0053820174168643002</cx:pt>
          <cx:pt idx="1007">0.0015208000163330624</cx:pt>
          <cx:pt idx="1008">8.5919725773226743e-05</cx:pt>
          <cx:pt idx="1009">0.00029011964874695501</cx:pt>
          <cx:pt idx="1010">-3.2024500432498999e-05</cx:pt>
          <cx:pt idx="1011">-0.0011304681428617575</cx:pt>
          <cx:pt idx="1012">-0.0052726333881443497</cx:pt>
          <cx:pt idx="1013">-0.0081936979897179758</cx:pt>
          <cx:pt idx="1014">-0.0074973516703685751</cx:pt>
          <cx:pt idx="1015">-0.010685737743562474</cx:pt>
          <cx:pt idx="1016">-0.018629778537907274</cx:pt>
          <cx:pt idx="1017">-0.012215547799048324</cx:pt>
          <cx:pt idx="1018">0.0055810999090863999</cx:pt>
          <cx:pt idx="1019">-0.00097487499462856997</cx:pt>
          <cx:pt idx="1020">0.013659337978504601</cx:pt>
          <cx:pt idx="1021">-0.00027350816629802998</cx:pt>
          <cx:pt idx="1022">-0.025116403825575</cx:pt>
          <cx:pt idx="1023">-0.014361327286273101</cx:pt>
          <cx:pt idx="1024">-0.0026815687877269749</cx:pt>
          <cx:pt idx="1025">-0.019912159239663826</cx:pt>
          <cx:pt idx="1026">-0.0061776762714309498</cx:pt>
          <cx:pt idx="1027">0.00079574482968659246</cx:pt>
          <cx:pt idx="1028">-0.0031395036305194501</cx:pt>
          <cx:pt idx="1029">-0.0085452017150724254</cx:pt>
          <cx:pt idx="1030">-0.0047036612983098001</cx:pt>
          <cx:pt idx="1031">-0.0083971054786931999</cx:pt>
          <cx:pt idx="1032">-0.0048429785495210254</cx:pt>
          <cx:pt idx="1033">0.003902479510490775</cx:pt>
          <cx:pt idx="1034">0.0032456564213353251</cx:pt>
          <cx:pt idx="1035">9.4986784273989495e-07</cx:pt>
          <cx:pt idx="1036">-0.00010408692183733375</cx:pt>
          <cx:pt idx="1037">-7.1034456561351996e-05</cx:pt>
          <cx:pt idx="1038">-0.00017691726282209174</cx:pt>
          <cx:pt idx="1039">-0.001024962408812105</cx:pt>
          <cx:pt idx="1040">-0.0052295617867456502</cx:pt>
          <cx:pt idx="1041">-0.0078759729727515496</cx:pt>
          <cx:pt idx="1042">-0.01028253337599655</cx:pt>
          <cx:pt idx="1043">-0.012460931093130375</cx:pt>
          <cx:pt idx="1044">-0.019107396697488451</cx:pt>
          <cx:pt idx="1045">-0.01458803146468495</cx:pt>
          <cx:pt idx="1046">0.003047337064901675</cx:pt>
          <cx:pt idx="1047">-0.0082754684306844753</cx:pt>
          <cx:pt idx="1048">0.015917246936930449</cx:pt>
          <cx:pt idx="1049">0.0055300138132294502</cx:pt>
          <cx:pt idx="1050">-0.024041092435006801</cx:pt>
          <cx:pt idx="1051">-0.02764060732791275</cx:pt>
          <cx:pt idx="1052">-0.020057402441736299</cx:pt>
          <cx:pt idx="1053">-0.036299990604515248</cx:pt>
          <cx:pt idx="1054">-0.044395975274752003</cx:pt>
          <cx:pt idx="1055">-0.034038632502909998</cx:pt>
          <cx:pt idx="1056">-0.047059004116627251</cx:pt>
          <cx:pt idx="1057">-0.032154290106368</cx:pt>
          <cx:pt idx="1058">-0.030876838688684499</cx:pt>
          <cx:pt idx="1059">-0.027035340061931</cx:pt>
          <cx:pt idx="1060">-0.016628772710016199</cx:pt>
          <cx:pt idx="1061">-0.0038719818559736002</cx:pt>
          <cx:pt idx="1062">-0.0013245795924379099</cx:pt>
          <cx:pt idx="1063">-0.00092944396419271998</cx:pt>
          <cx:pt idx="1064">-1.7432937405917499e-05</cx:pt>
          <cx:pt idx="1065">-5.5929218681593502e-06</cx:pt>
          <cx:pt idx="1066">-0.00015816201171175374</cx:pt>
          <cx:pt idx="1067">-0.00111520042933263</cx:pt>
          <cx:pt idx="1068">-0.0061057966907972754</cx:pt>
          <cx:pt idx="1069">-0.0094634487742921245</cx:pt>
          <cx:pt idx="1070">-0.017975303210817851</cx:pt>
          <cx:pt idx="1071">-0.023353006559161098</cx:pt>
          <cx:pt idx="1072">-0.013920784855161074</cx:pt>
          <cx:pt idx="1073">-0.01115478981149565</cx:pt>
          <cx:pt idx="1074">0.0058902470608962754</cx:pt>
          <cx:pt idx="1075">-0.00158466078546586</cx:pt>
          <cx:pt idx="1076">0.0099476094960683995</cx:pt>
          <cx:pt idx="1077">0.020161705220939775</cx:pt>
          <cx:pt idx="1078">-0.022099894446800349</cx:pt>
          <cx:pt idx="1079">-0.0265329150090645</cx:pt>
          <cx:pt idx="1080">-0.001716812690599295</cx:pt>
          <cx:pt idx="1081">-0.030974646858134499</cx:pt>
          <cx:pt idx="1082">-0.034766063706868751</cx:pt>
          <cx:pt idx="1083">-0.04243648124431925</cx:pt>
        </cx:lvl>
      </cx:numDim>
    </cx:data>
    <cx:data id="2">
      <cx:numDim type="val">
        <cx:f>Sheet2!$C$1:$C$1084</cx:f>
        <cx:lvl ptCount="1084" formatCode="G/通用格式">
          <cx:pt idx="0">0.00042972457836660502</cx:pt>
          <cx:pt idx="1">-0.00046426162448984199</cx:pt>
          <cx:pt idx="2">7.1446499051372106e-05</cx:pt>
          <cx:pt idx="3">-0.00054455226324304402</cx:pt>
          <cx:pt idx="4">-0.00037803867817343199</cx:pt>
          <cx:pt idx="5">6.5878136277680799e-05</cx:pt>
          <cx:pt idx="6">0.00034773481942998902</cx:pt>
          <cx:pt idx="7">0.00054348243256285898</cx:pt>
          <cx:pt idx="8">-0.00032638282540873301</cx:pt>
          <cx:pt idx="9">0.00010188035983586801</cx:pt>
          <cx:pt idx="10">-0.00073987683986205999</cx:pt>
          <cx:pt idx="11">0.00063480817264240899</cx:pt>
          <cx:pt idx="12">-0.000320369816137742</cx:pt>
          <cx:pt idx="13">-0.0010748425457728799</cx:pt>
          <cx:pt idx="14">-5.1779741837632298e-05</cx:pt>
          <cx:pt idx="15">-0.00075839380201214799</cx:pt>
          <cx:pt idx="16">-0.00041180717513724502</cx:pt>
          <cx:pt idx="17">-0.000136393559008198</cx:pt>
          <cx:pt idx="18">3.76526644719429e-05</cx:pt>
          <cx:pt idx="19">-0.000112985328168191</cx:pt>
          <cx:pt idx="20">0.00018007629930600301</cx:pt>
          <cx:pt idx="21">5.17503835286905e-05</cx:pt>
          <cx:pt idx="22">0.00037912964041548499</cx:pt>
          <cx:pt idx="23">0.00045000051145030901</cx:pt>
          <cx:pt idx="24">-0.00055044055893572704</cx:pt>
          <cx:pt idx="25">7.4296466500973994e-05</cx:pt>
          <cx:pt idx="26">1.25608304874511e-05</cx:pt>
          <cx:pt idx="27">-0.00045131853608797699</cx:pt>
          <cx:pt idx="28">-0.000487659977832615</cx:pt>
          <cx:pt idx="29">7.4181502904589595e-05</cx:pt>
          <cx:pt idx="30">0.00036149674418121399</cx:pt>
          <cx:pt idx="31">-0.00047902672554709399</cx:pt>
          <cx:pt idx="32">0.00061103050581923603</cx:pt>
          <cx:pt idx="33">-0.00013969894490694799</cx:pt>
          <cx:pt idx="34">-0.00047863972910546702</cx:pt>
          <cx:pt idx="35">-0.00060186200458886997</cx:pt>
          <cx:pt idx="36">-0.00069422205093454205</cx:pt>
          <cx:pt idx="37">-0.00025815823620551899</cx:pt>
          <cx:pt idx="38">-0.00053642111663774203</cx:pt>
          <cx:pt idx="39">-0.00057261691758438604</cx:pt>
          <cx:pt idx="40">-0.00127800241510881</cx:pt>
          <cx:pt idx="41">-0.000407754517950337</cx:pt>
          <cx:pt idx="42">-0.00099401028540674992</cx:pt>
          <cx:pt idx="43">-0.00113048065520593</cx:pt>
          <cx:pt idx="44">0.00051114304513233497</cx:pt>
          <cx:pt idx="45">-0.00103764041722245</cx:pt>
          <cx:pt idx="46">-0.00016135851268519999</cx:pt>
          <cx:pt idx="47">-0.000406771703186671</cx:pt>
          <cx:pt idx="48">0.000245496196347829</cx:pt>
          <cx:pt idx="49">-6.3089443718972798e-05</cx:pt>
          <cx:pt idx="50">-0.000414582703222315</cx:pt>
          <cx:pt idx="51">-7.3711114115682506e-05</cx:pt>
          <cx:pt idx="52">0.0010194676423689801</cx:pt>
          <cx:pt idx="53">0.00056162787881326596</cx:pt>
          <cx:pt idx="54">-0.0013261052524036799</cx:pt>
          <cx:pt idx="55">0.00026537896278264498</cx:pt>
          <cx:pt idx="56">-0.00049424798367941696</cx:pt>
          <cx:pt idx="57">0.000672667268460168</cx:pt>
          <cx:pt idx="58">0.00016256974100922999</cx:pt>
          <cx:pt idx="59">0.00019097238719677299</cx:pt>
          <cx:pt idx="60">1.02378291786649e-05</cx:pt>
          <cx:pt idx="61">-0.000233695666733312</cx:pt>
          <cx:pt idx="62">8.3997251619522095e-05</cx:pt>
          <cx:pt idx="63">7.3252979467264398e-05</cx:pt>
          <cx:pt idx="64">-0.0023295635708593201</cx:pt>
          <cx:pt idx="65">-0.0020178832128608499</cx:pt>
          <cx:pt idx="66">-0.00347630393310192</cx:pt>
          <cx:pt idx="67">-0.00385833974866856</cx:pt>
          <cx:pt idx="68">-0.0048136817226315798</cx:pt>
          <cx:pt idx="69">-0.00530801692889055</cx:pt>
          <cx:pt idx="70">-0.0064296178045416602</cx:pt>
          <cx:pt idx="71">-0.0044598131122232203</cx:pt>
          <cx:pt idx="72">-0.0044372674307620102</cx:pt>
          <cx:pt idx="73">-0.0039454201593157904</cx:pt>
          <cx:pt idx="74">-0.00217243380671861</cx:pt>
          <cx:pt idx="75">-0.0015262330289982601</cx:pt>
          <cx:pt idx="76">-0.00065635818971010896</cx:pt>
          <cx:pt idx="77">-0.00087870199557433897</cx:pt>
          <cx:pt idx="78">-0.00044805339918466098</cx:pt>
          <cx:pt idx="79">0.00087389458334155296</cx:pt>
          <cx:pt idx="80">-0.00037678870239130199</cx:pt>
          <cx:pt idx="81">-0.00072904122258408402</cx:pt>
          <cx:pt idx="82">-9.4867972364344206e-05</cx:pt>
          <cx:pt idx="83">-0.00043503117264580499</cx:pt>
          <cx:pt idx="84">-0.00017844821481786101</cx:pt>
          <cx:pt idx="85">-0.00060734096749587502</cx:pt>
          <cx:pt idx="86">0.00085622185137608996</cx:pt>
          <cx:pt idx="87">-5.6019124529594102e-05</cx:pt>
          <cx:pt idx="88">6.1435682721433095e-05</cx:pt>
          <cx:pt idx="89">3.1481297271950903e-05</cx:pt>
          <cx:pt idx="90">-0.00034155638699798999</cx:pt>
          <cx:pt idx="91">-0.00041105116792170801</cx:pt>
          <cx:pt idx="92">-0.0028243996188845998</cx:pt>
          <cx:pt idx="93">-0.00401523707200934</cx:pt>
          <cx:pt idx="94">-0.0057167434628375901</cx:pt>
          <cx:pt idx="95">-0.0042507826605053499</cx:pt>
          <cx:pt idx="96">-0.0123241221038924</cx:pt>
          <cx:pt idx="97">-0.0212022482041767</cx:pt>
          <cx:pt idx="98">-0.017979773583155102</cx:pt>
          <cx:pt idx="99">-0.016229061592992301</cx:pt>
          <cx:pt idx="100">-0.0109280731038408</cx:pt>
          <cx:pt idx="101">-0.0023311629886745501</cx:pt>
          <cx:pt idx="102">0.0090696511071497593</cx:pt>
          <cx:pt idx="103">0.000999344774391219</cx:pt>
          <cx:pt idx="104">-0.00063651088135011698</cx:pt>
          <cx:pt idx="105">-0.00044933378056652402</cx:pt>
          <cx:pt idx="106">0.0022749522764679599</cx:pt>
          <cx:pt idx="107">0.0038723008978925901</cx:pt>
          <cx:pt idx="108">0.00015538385306510099</cx:pt>
          <cx:pt idx="109">-0.000115309995887836</cx:pt>
          <cx:pt idx="110">-0.00038788162468491498</cx:pt>
          <cx:pt idx="111">0.00054970494510190497</cx:pt>
          <cx:pt idx="112">0.000134162671624764</cx:pt>
          <cx:pt idx="113">0.00015068734146139699</cx:pt>
          <cx:pt idx="114">0.00238735641698332</cx:pt>
          <cx:pt idx="115">0.00024624730408894099</cx:pt>
          <cx:pt idx="116">0.00043866718168540002</cx:pt>
          <cx:pt idx="117">0.0011202627893962</cx:pt>
          <cx:pt idx="118">-0.00124361378689921</cx:pt>
          <cx:pt idx="119">-0.0056197689342282597</cx:pt>
          <cx:pt idx="120">-0.0116114473629649</cx:pt>
          <cx:pt idx="121">-0.015363210039620901</cx:pt>
          <cx:pt idx="122">-0.0142089606722189</cx:pt>
          <cx:pt idx="123">-0.0071347735022343501</cx:pt>
          <cx:pt idx="124">-0.0067496431583005702</cx:pt>
          <cx:pt idx="125">-0.0091321196289220492</cx:pt>
          <cx:pt idx="126">-0.023229556816931899</cx:pt>
          <cx:pt idx="127">-0.0120145945115209</cx:pt>
          <cx:pt idx="128">0.00288971596117074</cx:pt>
          <cx:pt idx="129">0.0078944061012558003</cx:pt>
          <cx:pt idx="130">0.012484923281341801</cx:pt>
          <cx:pt idx="131">0.0041084829224907202</cx:pt>
          <cx:pt idx="132">0.00165229877627456</cx:pt>
          <cx:pt idx="133">0.015054866339734199</cx:pt>
          <cx:pt idx="134">0.0165772645511327</cx:pt>
          <cx:pt idx="135">0.0073794512251833299</cx:pt>
          <cx:pt idx="136">-0.00194252504780185</cx:pt>
          <cx:pt idx="137">-0.000366718478410258</cx:pt>
          <cx:pt idx="138">0.00024205093328484101</cx:pt>
          <cx:pt idx="139">-0.00023120748081446499</cx:pt>
          <cx:pt idx="140">-0.00061707129832461497</cx:pt>
          <cx:pt idx="141">0.00026537674815099</cx:pt>
          <cx:pt idx="142">-2.8465276797309699e-05</cx:pt>
          <cx:pt idx="143">0.00094982195519971099</cx:pt>
          <cx:pt idx="144">0.00084940565715208201</cx:pt>
          <cx:pt idx="145">0.010322872722804299</cx:pt>
          <cx:pt idx="146">0.0058049743221295896</cx:pt>
          <cx:pt idx="147">-0.0095577893079374608</cx:pt>
          <cx:pt idx="148">-0.0053833617851570996</cx:pt>
          <cx:pt idx="149">0.0071621866190077601</cx:pt>
          <cx:pt idx="150">-0.0067182283114783099</cx:pt>
          <cx:pt idx="151">0.012543550402305301</cx:pt>
          <cx:pt idx="152">0.028796201665243101</cx:pt>
          <cx:pt idx="153">0.0046352726737160501</cx:pt>
          <cx:pt idx="154">-0.0083734017085965607</cx:pt>
          <cx:pt idx="155">-0.0120892844890414</cx:pt>
          <cx:pt idx="156">-0.018047862340215302</cx:pt>
          <cx:pt idx="157">0.0092777319404731499</cx:pt>
          <cx:pt idx="158">0.012783236185172899</cx:pt>
          <cx:pt idx="159">0.0092647135884431908</cx:pt>
          <cx:pt idx="160">-0.00171419428537242</cx:pt>
          <cx:pt idx="161">0.0070303345853529398</cx:pt>
          <cx:pt idx="162">0.014637561555566199</cx:pt>
          <cx:pt idx="163">0.0034338389291631798</cx:pt>
          <cx:pt idx="164">-0.0016471945518373801</cx:pt>
          <cx:pt idx="165">-0.00037221057038207403</cx:pt>
          <cx:pt idx="166">-0.0030142897349492402</cx:pt>
          <cx:pt idx="167">0.00085546356175915795</cx:pt>
          <cx:pt idx="168">0.00063685311029103796</cx:pt>
          <cx:pt idx="169">-7.5498209521513096e-06</cx:pt>
          <cx:pt idx="170">-0.00072755449727229902</cx:pt>
          <cx:pt idx="171">-0.00071775316157084797</cx:pt>
          <cx:pt idx="172">7.05452691319769e-05</cx:pt>
          <cx:pt idx="173">0.0060904572651747499</cx:pt>
          <cx:pt idx="174">0.0097286095655756601</cx:pt>
          <cx:pt idx="175">0.0038152221489699198</cx:pt>
          <cx:pt idx="176">0.0097231326335836792</cx:pt>
          <cx:pt idx="177">0.0022616143589593799</cx:pt>
          <cx:pt idx="178">-0.00351532651106663</cx:pt>
          <cx:pt idx="179">0.036277783494912001</cx:pt>
          <cx:pt idx="180">0.031288464587724302</cx:pt>
          <cx:pt idx="181">0.0234282150083223</cx:pt>
          <cx:pt idx="182">0.0238752733622444</cx:pt>
          <cx:pt idx="183">0.024622759111403599</cx:pt>
          <cx:pt idx="184">0.030737946995363901</cx:pt>
          <cx:pt idx="185">0.021573726175697101</cx:pt>
          <cx:pt idx="186">0.0144270036958539</cx:pt>
          <cx:pt idx="187">0.0239809899512409</cx:pt>
          <cx:pt idx="188">0.019849420435298401</cx:pt>
          <cx:pt idx="189">0.0125245716395141</cx:pt>
          <cx:pt idx="190">0.012148936839810999</cx:pt>
          <cx:pt idx="191">0.010171056572540299</cx:pt>
          <cx:pt idx="192">-0.0031647153692882599</cx:pt>
          <cx:pt idx="193">-0.0046472700057819897</cx:pt>
          <cx:pt idx="194">-0.0033150496756373</cx:pt>
          <cx:pt idx="195">-0.0028736080438352802</cx:pt>
          <cx:pt idx="196">0.000101030586602002</cx:pt>
          <cx:pt idx="197">-0.00032443730878255802</cx:pt>
          <cx:pt idx="198">0.0032620787971155201</cx:pt>
          <cx:pt idx="199">0.00052652899178747253</cx:pt>
          <cx:pt idx="200">-0.00074372588462373254</cx:pt>
          <cx:pt idx="201">-0.001861870703365245</cx:pt>
          <cx:pt idx="202">0.0011184398527248275</cx:pt>
          <cx:pt idx="203">-0.0023018779189570926</cx:pt>
          <cx:pt idx="204">-0.0060621437369072252</cx:pt>
          <cx:pt idx="205">0.00079085822731684002</cx:pt>
          <cx:pt idx="206">0.0018611919423157</cx:pt>
          <cx:pt idx="207">0.0078323475484742243</cx:pt>
          <cx:pt idx="208">0.0096692568398094748</cx:pt>
          <cx:pt idx="209">0.0037635571828141998</cx:pt>
          <cx:pt idx="210">-4.8167281565453497e-05</cx:pt>
          <cx:pt idx="211">0.0030258601665450499</cx:pt>
          <cx:pt idx="212">0.0081784344587161242</cx:pt>
          <cx:pt idx="213">0.0053997378405809</cx:pt>
          <cx:pt idx="214">0.0030626532438640251</cx:pt>
          <cx:pt idx="215">0.0074513298045048252</cx:pt>
          <cx:pt idx="216">0.0040686626681488251</cx:pt>
          <cx:pt idx="217">0.0038320048612161999</cx:pt>
          <cx:pt idx="218">0.0039276563310779999</cx:pt>
          <cx:pt idx="219">0.0041510962842130003</cx:pt>
          <cx:pt idx="220">7.3161753347215745e-05</cx:pt>
          <cx:pt idx="221">-0.0016769927655208849</cx:pt>
          <cx:pt idx="222">-0.00098022261475555505</cx:pt>
          <cx:pt idx="223">-0.00082338097140373248</cx:pt>
          <cx:pt idx="224">-0.00022194159808017175</cx:pt>
          <cx:pt idx="225">-2.488265246048995e-05</cx:pt>
          <cx:pt idx="226">0.00064376097491317</cx:pt>
          <cx:pt idx="227">-0.00042009874609297249</cx:pt>
          <cx:pt idx="228">-0.0020098754668327976</cx:pt>
          <cx:pt idx="229">-0.002151191450198345</cx:pt>
          <cx:pt idx="230">0.0012885631811182751</cx:pt>
          <cx:pt idx="231">-0.0011262944255785775</cx:pt>
          <cx:pt idx="232">0.0041120805151769252</cx:pt>
          <cx:pt idx="233">0.0032369518442748502</cx:pt>
          <cx:pt idx="234">0.0020970815668961526</cx:pt>
          <cx:pt idx="235">0.0040458025958754751</cx:pt>
          <cx:pt idx="236">0.00072641712983385497</cx:pt>
          <cx:pt idx="237">0.0022018840299821325</cx:pt>
          <cx:pt idx="238">0.00016447530998492624</cx:pt>
          <cx:pt idx="239">0.0058772120791909747</cx:pt>
          <cx:pt idx="240">-0.0022090010171868348</cx:pt>
          <cx:pt idx="241">-0.0067803665317342247</cx:pt>
          <cx:pt idx="242">0.0042831185268893497</cx:pt>
          <cx:pt idx="243">0.0036903180383672249</cx:pt>
          <cx:pt idx="244">-0.0019783228219209699</cx:pt>
          <cx:pt idx="245">0.0055542878221657753</cx:pt>
          <cx:pt idx="246">0.0036536711443216499</cx:pt>
          <cx:pt idx="247">0.0012487803623930775</cx:pt>
          <cx:pt idx="248">0.00063492789891214001</cx:pt>
          <cx:pt idx="249">0.00082890032793826751</cx:pt>
          <cx:pt idx="250">-0.00033130170732773002</cx:pt>
          <cx:pt idx="251">4.1100893331746999e-05</cx:pt>
          <cx:pt idx="252">0.00011578282828360424</cx:pt>
          <cx:pt idx="253">-3.0355490605318499e-05</cx:pt>
          <cx:pt idx="254">-0.00035996126325552502</cx:pt>
          <cx:pt idx="255">-0.0010886813147756825</cx:pt>
          <cx:pt idx="256">-0.0016213208921115299</cx:pt>
          <cx:pt idx="257">-0.0010694313653167875</cx:pt>
          <cx:pt idx="258">0.0026300770638792749</cx:pt>
          <cx:pt idx="259">0.001260052702933245</cx:pt>
          <cx:pt idx="260">0.00195298863009625</cx:pt>
          <cx:pt idx="261">0.0013299297908131225</cx:pt>
          <cx:pt idx="262">-0.0035237404182144249</cx:pt>
          <cx:pt idx="263">-0.0016057709232280999</cx:pt>
          <cx:pt idx="264">-0.0033598673170284251</cx:pt>
          <cx:pt idx="265">0.0010579420036634199</cx:pt>
          <cx:pt idx="266">-0.00051816128982056745</cx:pt>
          <cx:pt idx="267">0.0015671966116204874</cx:pt>
          <cx:pt idx="268">-0.00188424267854895</cx:pt>
          <cx:pt idx="269">-0.0020586962395176748</cx:pt>
          <cx:pt idx="270">-0.0018516601059158275</cx:pt>
          <cx:pt idx="271">0.0031787483440737</cx:pt>
          <cx:pt idx="272">0.0030156729876356248</cx:pt>
          <cx:pt idx="273">0.0071725533448441002</cx:pt>
          <cx:pt idx="274">0.006577398744848275</cx:pt>
          <cx:pt idx="275">0.0025857055873615251</cx:pt>
          <cx:pt idx="276">-0.001302227365510695</cx:pt>
          <cx:pt idx="277">-0.00085013704883840505</cx:pt>
          <cx:pt idx="278">8.7004626604356248e-05</cx:pt>
          <cx:pt idx="279">0.0002672530200826775</cx:pt>
          <cx:pt idx="280">-6.0084386960578498e-05</cx:pt>
          <cx:pt idx="281">0.00025272579508024001</cx:pt>
          <cx:pt idx="282">-0.00016181010203318699</cx:pt>
          <cx:pt idx="283">-0.0016489745456933424</cx:pt>
          <cx:pt idx="284">-0.00054000063185638504</cx:pt>
          <cx:pt idx="285">0.0012234600175645475</cx:pt>
          <cx:pt idx="286">-0.001034390046266845</cx:pt>
          <cx:pt idx="287">-0.0024704323805084276</cx:pt>
          <cx:pt idx="288">-0.0053113665991380253</cx:pt>
          <cx:pt idx="289">-0.0058184488322227503</cx:pt>
          <cx:pt idx="290">-0.0095252136511123006</cx:pt>
          <cx:pt idx="291">-0.0038103570954455498</cx:pt>
          <cx:pt idx="292">-0.0023234213669346975</cx:pt>
          <cx:pt idx="293">-0.0093521326735458744</cx:pt>
          <cx:pt idx="294">-0.0082706925899692502</cx:pt>
          <cx:pt idx="295">-0.0093768148413456744</cx:pt>
          <cx:pt idx="296">-0.0052354663160915499</cx:pt>
          <cx:pt idx="297">-0.0072599557470198499</cx:pt>
          <cx:pt idx="298">-0.0027425720097261248</cx:pt>
          <cx:pt idx="299">0.012819618359463899</cx:pt>
          <cx:pt idx="300">0.0103856055943739</cx:pt>
          <cx:pt idx="301">-0.0043614614916403002</cx:pt>
          <cx:pt idx="302">0.0274473864653643</cx:pt>
          <cx:pt idx="303">0.021972020769643101</cx:pt>
          <cx:pt idx="304">-0.0025162821137508502</cx:pt>
          <cx:pt idx="305">-0.0019848415775571599</cx:pt>
          <cx:pt idx="306">0.00024814546533493602</cx:pt>
          <cx:pt idx="307">0.00053941234317551998</cx:pt>
          <cx:pt idx="308">0.00049354002646962195</cx:pt>
          <cx:pt idx="309">-0.00052229030795118703</cx:pt>
          <cx:pt idx="310">0.00133882887310619</cx:pt>
          <cx:pt idx="311">-0.0039702489693083801</cx:pt>
          <cx:pt idx="312">-0.0017851878186550001</cx:pt>
          <cx:pt idx="313">0.0093828830257306796</cx:pt>
          <cx:pt idx="314">-0.00341876758757927</cx:pt>
          <cx:pt idx="315">-0.0050413136448047204</cx:pt>
          <cx:pt idx="316">-0.0070124323673045998</cx:pt>
          <cx:pt idx="317">-0.0118309332818786</cx:pt>
          <cx:pt idx="318">-0.00379299405874799</cx:pt>
          <cx:pt idx="319">-0.013919987203317</cx:pt>
          <cx:pt idx="320">-0.022606412268144301</cx:pt>
          <cx:pt idx="321">-0.061012971202355</cx:pt>
          <cx:pt idx="322">-0.035598391009467802</cx:pt>
          <cx:pt idx="323">-0.019269251989048702</cx:pt>
          <cx:pt idx="324">0.0020421200155631902</cx:pt>
          <cx:pt idx="325">-0.0076776398876567398</cx:pt>
          <cx:pt idx="326">-0.0156148852432214</cx:pt>
          <cx:pt idx="327">-0.0055505036373857701</cx:pt>
          <cx:pt idx="328">0.0041702705491816197</cx:pt>
          <cx:pt idx="329">-0.0055071715312923798</cx:pt>
          <cx:pt idx="330">0.011078974013242499</cx:pt>
          <cx:pt idx="331">0.0168183306621074</cx:pt>
          <cx:pt idx="332">0.0109532061448944</cx:pt>
          <cx:pt idx="333">0.0016763290517280401</cx:pt>
          <cx:pt idx="334">0.00166706521828593</cx:pt>
          <cx:pt idx="335">-0.00106388083746696</cx:pt>
          <cx:pt idx="336">-1.71561772589712e-05</cx:pt>
          <cx:pt idx="337">0.00055005444255770697</cx:pt>
          <cx:pt idx="338">0.0020448773003448502</cx:pt>
          <cx:pt idx="339">-0.0063663599431435297</cx:pt>
          <cx:pt idx="340">0.0081385239904197895</cx:pt>
          <cx:pt idx="341">0.010695898381637901</cx:pt>
          <cx:pt idx="342">-0.0046949637832358398</cx:pt>
          <cx:pt idx="343">-0.0043271128223102001</cx:pt>
          <cx:pt idx="344">-0.0080680319613204293</cx:pt>
          <cx:pt idx="345">-0.0265473651782758</cx:pt>
          <cx:pt idx="346">-0.020177414335387101</cx:pt>
          <cx:pt idx="347">-0.0382084066649837</cx:pt>
          <cx:pt idx="348">-0.047210441968060998</cx:pt>
          <cx:pt idx="349">-0.024912685237147</cx:pt>
          <cx:pt idx="350">-0.0057449960694199399</cx:pt>
          <cx:pt idx="351">0.029112544354969801</cx:pt>
          <cx:pt idx="352">0.028439103051444099</cx:pt>
          <cx:pt idx="353">0.0041057264985218398</cx:pt>
          <cx:pt idx="354">-0.0042126175208029798</cx:pt>
          <cx:pt idx="355">-0.0108699598935271</cx:pt>
          <cx:pt idx="356">-0.00424965977771616</cx:pt>
          <cx:pt idx="357">0.017105715027637899</cx:pt>
          <cx:pt idx="358">0.018223840578390899</cx:pt>
          <cx:pt idx="359">0.0237643978339361</cx:pt>
          <cx:pt idx="360">0.0043291872194870301</cx:pt>
          <cx:pt idx="361">0.00146002590090727</cx:pt>
          <cx:pt idx="362">0.0029878142250944401</cx:pt>
          <cx:pt idx="363">-0.00010925588360488101</cx:pt>
          <cx:pt idx="364">0.0011369281989453001</cx:pt>
          <cx:pt idx="365">0.000327907548082946</cx:pt>
          <cx:pt idx="366">2.2608884016536e-05</cx:pt>
          <cx:pt idx="367">-0.0057813170745090701</cx:pt>
          <cx:pt idx="368">0.0085239805711924497</cx:pt>
          <cx:pt idx="369">0.0074703409664685499</cx:pt>
          <cx:pt idx="370">-0.0056788696383594101</cx:pt>
          <cx:pt idx="371">0.0080533772500217607</cx:pt>
          <cx:pt idx="372">0.0045023679246414001</cx:pt>
          <cx:pt idx="373">-0.0060653773664682501</cx:pt>
          <cx:pt idx="374">-0.017105078362486599</cx:pt>
          <cx:pt idx="375">-0.0221744678718949</cx:pt>
          <cx:pt idx="376">-0.019695435233731601</cx:pt>
          <cx:pt idx="377">0.0055695833024107001</cx:pt>
          <cx:pt idx="378">0.050048638088155802</cx:pt>
          <cx:pt idx="379">0.062786876701437802</cx:pt>
          <cx:pt idx="380">0.0162415947703816</cx:pt>
          <cx:pt idx="381">0.0108389722740195</cx:pt>
          <cx:pt idx="382">0.0032434591078134701</cx:pt>
          <cx:pt idx="383">0.0057878636648112398</cx:pt>
          <cx:pt idx="384">0.013504281049978899</cx:pt>
          <cx:pt idx="385">0.015799698634489399</cx:pt>
          <cx:pt idx="386">0.024549020583169798</cx:pt>
          <cx:pt idx="387">0.0089536137896320707</cx:pt>
          <cx:pt idx="388">-0.0099321551488763295</cx:pt>
          <cx:pt idx="389">-0.0050396628785440104</cx:pt>
          <cx:pt idx="390">-0.0054668356064039598</cx:pt>
          <cx:pt idx="391">2.64679009401355e-05</cx:pt>
          <cx:pt idx="392">-0.00029266885973249602</cx:pt>
          <cx:pt idx="393">-0.000394481182873536</cx:pt>
          <cx:pt idx="394">5.4785397441644101e-05</cx:pt>
          <cx:pt idx="395">-0.00166611066207593</cx:pt>
          <cx:pt idx="396">0.00685633825240677</cx:pt>
          <cx:pt idx="397">0.00278017228845208</cx:pt>
          <cx:pt idx="398">-0.016885123293217799</cx:pt>
          <cx:pt idx="399">0.00331051040733754</cx:pt>
          <cx:pt idx="400">0.0089275466090100002</cx:pt>
          <cx:pt idx="401">0.02435376479622</cx:pt>
          <cx:pt idx="402">0.0058225139076824297</cx:pt>
          <cx:pt idx="403">-0.0083768242447470193</cx:pt>
          <cx:pt idx="404">0.023326978729924699</cx:pt>
          <cx:pt idx="405">0.031811301202810401</cx:pt>
          <cx:pt idx="406">0.067612170274304897</cx:pt>
          <cx:pt idx="407">0.063425382623035306</cx:pt>
          <cx:pt idx="408">0.017078470357675801</cx:pt>
          <cx:pt idx="409">0.0065956166684952499</cx:pt>
          <cx:pt idx="410">0.0023734529626117402</cx:pt>
          <cx:pt idx="411">0.024720288226724601</cx:pt>
          <cx:pt idx="412">-0.0011200972188645901</cx:pt>
          <cx:pt idx="413">-0.00182701300297592</cx:pt>
          <cx:pt idx="414">0.0155653977035934</cx:pt>
          <cx:pt idx="415">-0.00029531020100921602</cx:pt>
          <cx:pt idx="416">-0.0238544481141361</cx:pt>
          <cx:pt idx="417">-0.0098027830903012394</cx:pt>
          <cx:pt idx="418">-0.0047436637919907503</cx:pt>
          <cx:pt idx="419">-6.2657278392659504e-05</cx:pt>
          <cx:pt idx="420">0.00039096972179973897</cx:pt>
          <cx:pt idx="421">-0.00045567364015760301</cx:pt>
          <cx:pt idx="422">0.00028770586411790697</cx:pt>
          <cx:pt idx="423">0.00032125214666326102</cx:pt>
          <cx:pt idx="424">0.00580432289951346</cx:pt>
          <cx:pt idx="425">-0.011612295108105899</cx:pt>
          <cx:pt idx="426">-0.032078684673787702</cx:pt>
          <cx:pt idx="427">-0.00688084836631525</cx:pt>
          <cx:pt idx="428">0.0021260222546053802</cx:pt>
          <cx:pt idx="429">0.024153823473487799</cx:pt>
          <cx:pt idx="430">0.0095347915559812393</cx:pt>
          <cx:pt idx="431">0.0067011775052099702</cx:pt>
          <cx:pt idx="432">0.0141856573587778</cx:pt>
          <cx:pt idx="433">0.059200326478207103</cx:pt>
          <cx:pt idx="434">0.069771341380307203</cx:pt>
          <cx:pt idx="435">0.047662836812517297</cx:pt>
          <cx:pt idx="436">0.034384685544286399</cx:pt>
          <cx:pt idx="437">0.028040365154028399</cx:pt>
          <cx:pt idx="438">-0.00299854888563227</cx:pt>
          <cx:pt idx="439">-0.026356671331903898</cx:pt>
          <cx:pt idx="440">-0.036088725684991801</cx:pt>
          <cx:pt idx="441">-0.0065696480433485201</cx:pt>
          <cx:pt idx="442">0.026771982709880002</cx:pt>
          <cx:pt idx="443">-0.0072872104064616002</cx:pt>
          <cx:pt idx="444">-0.018784952806936199</cx:pt>
          <cx:pt idx="445">-0.0097770187384203008</cx:pt>
          <cx:pt idx="446">-0.00162468705943883</cx:pt>
          <cx:pt idx="447">0.00038317785633028902</cx:pt>
          <cx:pt idx="448">-0.000547305435869455</cx:pt>
          <cx:pt idx="449">-3.6328521989878698e-05</cx:pt>
          <cx:pt idx="450">-0.00057718139153695104</cx:pt>
          <cx:pt idx="451">-0.0039032485353340499</cx:pt>
          <cx:pt idx="452">-0.00403086741656755</cx:pt>
          <cx:pt idx="453">-0.019280479878694998</cx:pt>
          <cx:pt idx="454">-0.015280366497256601</cx:pt>
          <cx:pt idx="455">-0.016406910961285499</cx:pt>
          <cx:pt idx="456">-0.0101051858396419</cx:pt>
          <cx:pt idx="457">-0.0103880019571281</cx:pt>
          <cx:pt idx="458">-0.011941406746865999</cx:pt>
          <cx:pt idx="459">-0.000191078342609226</cx:pt>
          <cx:pt idx="460">0.040947924269701702</cx:pt>
          <cx:pt idx="461">0.050068252574039303</cx:pt>
          <cx:pt idx="462">0.040670930473501503</cx:pt>
          <cx:pt idx="463">0.035140731302165398</cx:pt>
          <cx:pt idx="464">0.023137396403498101</cx:pt>
          <cx:pt idx="465">-0.011186430109873901</cx:pt>
          <cx:pt idx="466">-0.024576213972996301</cx:pt>
          <cx:pt idx="467">-0.033550834889928501</cx:pt>
          <cx:pt idx="468">-0.032367220854103998</cx:pt>
          <cx:pt idx="469">-0.0131179333581345</cx:pt>
          <cx:pt idx="470">0.0147756103702363</cx:pt>
          <cx:pt idx="471">-0.0016109505526148201</cx:pt>
          <cx:pt idx="472">-0.014762787699849501</cx:pt>
          <cx:pt idx="473">-0.0119362370027685</cx:pt>
          <cx:pt idx="474">-0.0049478936819034704</cx:pt>
          <cx:pt idx="475">-0.00083451497928359103</cx:pt>
          <cx:pt idx="476">0.00055467870505435102</cx:pt>
          <cx:pt idx="477">-0.00091167571031112895</cx:pt>
          <cx:pt idx="478">-0.00078364516228481397</cx:pt>
          <cx:pt idx="479">-0.0065569651113627303</cx:pt>
          <cx:pt idx="480">-0.0144387278033139</cx:pt>
          <cx:pt idx="481">-0.0221739066334905</cx:pt>
          <cx:pt idx="482">-0.021800578638400001</cx:pt>
          <cx:pt idx="483">-0.0247398428136862</cx:pt>
          <cx:pt idx="484">-0.024907064180129199</cx:pt>
          <cx:pt idx="485">-0.048048285385878298</cx:pt>
          <cx:pt idx="486">-0.047972911487820798</cx:pt>
          <cx:pt idx="487">7.9559361997921305e-05</cx:pt>
          <cx:pt idx="488">0.010887916409415299</cx:pt>
          <cx:pt idx="489">0.0124881834387607</cx:pt>
          <cx:pt idx="490">-0.00056541691190430804</cx:pt>
          <cx:pt idx="491">-0.0086210407620856203</cx:pt>
          <cx:pt idx="492">-0.017224299045497299</cx:pt>
          <cx:pt idx="493">-0.043013002876922099</cx:pt>
          <cx:pt idx="494">-0.033647087961073199</cx:pt>
          <cx:pt idx="495">-0.043221542597864003</cx:pt>
          <cx:pt idx="496">-0.020674539434577401</cx:pt>
          <cx:pt idx="497">-0.0015454821543631799</cx:pt>
          <cx:pt idx="498">0.0089980782529531702</cx:pt>
          <cx:pt idx="499">-0.00032808576205812899</cx:pt>
          <cx:pt idx="500">-0.0087062784165738306</cx:pt>
          <cx:pt idx="501">-0.0023837990966103098</cx:pt>
          <cx:pt idx="502">-0.00066300809472668199</cx:pt>
          <cx:pt idx="503">4.5959968920931699e-05</cx:pt>
          <cx:pt idx="504">-0.00048328886050450398</cx:pt>
          <cx:pt idx="505">-0.00018733597318664201</cx:pt>
          <cx:pt idx="506">-0.00080025847729075399</cx:pt>
          <cx:pt idx="507">-0.0085351899026778495</cx:pt>
          <cx:pt idx="508">-0.021483377573498399</cx:pt>
          <cx:pt idx="509">-0.0124773928243669</cx:pt>
          <cx:pt idx="510">-0.018053810657223699</cx:pt>
          <cx:pt idx="511">-0.041508187877792202</cx:pt>
          <cx:pt idx="512">-0.056153127132337</cx:pt>
          <cx:pt idx="513">-0.070889579926401394</cx:pt>
          <cx:pt idx="514">-0.043956672455345402</cx:pt>
          <cx:pt idx="515">-0.0147782518479538</cx:pt>
          <cx:pt idx="516">-0.018842035469122501</cx:pt>
          <cx:pt idx="517">0.0102971240515268</cx:pt>
          <cx:pt idx="518">-0.0106714709508986</cx:pt>
          <cx:pt idx="519">-0.029918852777926899</cx:pt>
          <cx:pt idx="520">-0.0220396112886341</cx:pt>
          <cx:pt idx="521">-0.038202995046476999</cx:pt>
          <cx:pt idx="522">-0.0345749882964577</cx:pt>
          <cx:pt idx="523">-0.055391800619091297</cx:pt>
          <cx:pt idx="524">-0.019117777397894099</cx:pt>
          <cx:pt idx="525">-0.0108193595457281</cx:pt>
          <cx:pt idx="526">-0.0146484466461785</cx:pt>
          <cx:pt idx="527">-0.018862788576983099</cx:pt>
          <cx:pt idx="528">-0.0115944529783715</cx:pt>
          <cx:pt idx="529">-0.0027498887859895198</cx:pt>
          <cx:pt idx="530">0.0019977493970962401</cx:pt>
          <cx:pt idx="531">-0.00010298299136852199</cx:pt>
          <cx:pt idx="532">0.00021172324051936401</cx:pt>
          <cx:pt idx="533">2.8788061148642701e-05</cx:pt>
          <cx:pt idx="534">-8.3159289478135101e-05</cx:pt>
          <cx:pt idx="535">-0.0079044023668619103</cx:pt>
          <cx:pt idx="536">-0.0117191219733833</cx:pt>
          <cx:pt idx="537">-0.0083702318374953392</cx:pt>
          <cx:pt idx="538">-0.0031332024598290202</cx:pt>
          <cx:pt idx="539">-0.032228685238332201</cx:pt>
          <cx:pt idx="540">-0.051062546063955799</cx:pt>
          <cx:pt idx="541">-0.055818948300914502</cx:pt>
          <cx:pt idx="542">-0.053858712246107401</cx:pt>
          <cx:pt idx="543">-0.052169436565632103</cx:pt>
          <cx:pt idx="544">-0.033371323527906498</cx:pt>
          <cx:pt idx="545">-0.037690265506471102</cx:pt>
          <cx:pt idx="546">-0.028818298416872602</cx:pt>
          <cx:pt idx="547">-0.00270053679045378</cx:pt>
          <cx:pt idx="548">-0.024338659418201299</cx:pt>
          <cx:pt idx="549">-0.0239470734302368</cx:pt>
          <cx:pt idx="550">-0.036382357425860302</cx:pt>
          <cx:pt idx="551">-0.0348456534506403</cx:pt>
          <cx:pt idx="552">-0.035590407259812898</cx:pt>
          <cx:pt idx="553">-0.0264875716507528</cx:pt>
          <cx:pt idx="554">-0.0250366949534588</cx:pt>
          <cx:pt idx="555">-0.016906786116519999</cx:pt>
          <cx:pt idx="556">-0.011742965529958901</cx:pt>
          <cx:pt idx="557">-0.0046006676294761796</cx:pt>
          <cx:pt idx="558">-0.00068432194612546302</cx:pt>
          <cx:pt idx="559">0.00063112038659738701</cx:pt>
          <cx:pt idx="560">0.000291430242274335</cx:pt>
          <cx:pt idx="561">-7.1699257544658105e-05</cx:pt>
          <cx:pt idx="562">-0.0011093914358255299</cx:pt>
          <cx:pt idx="563">-0.0078585798136028492</cx:pt>
          <cx:pt idx="564">-0.004929690963272</cx:pt>
          <cx:pt idx="565">0.0030124814599127902</cx:pt>
          <cx:pt idx="566">-0.00072645561362092402</cx:pt>
          <cx:pt idx="567">-0.0052969522145406003</cx:pt>
          <cx:pt idx="568">-0.024493371655210101</cx:pt>
          <cx:pt idx="569">-0.045033869367853398</cx:pt>
          <cx:pt idx="570">-0.032523654748049302</cx:pt>
          <cx:pt idx="571">-0.016078859830390702</cx:pt>
          <cx:pt idx="572">-0.016851600827130001</cx:pt>
          <cx:pt idx="573">-0.029829625247240199</cx:pt>
          <cx:pt idx="574">-0.015427892474827801</cx:pt>
          <cx:pt idx="575">0.00751547635854062</cx:pt>
          <cx:pt idx="576">-0.013650705344678901</cx:pt>
          <cx:pt idx="577">-0.0177417200885619</cx:pt>
          <cx:pt idx="578">-0.013908833151570901</cx:pt>
          <cx:pt idx="579">-0.0098415091316425597</cx:pt>
          <cx:pt idx="580">-0.025361162835467702</cx:pt>
          <cx:pt idx="581">-0.014165802965899</cx:pt>
          <cx:pt idx="582">-0.0049242853756583903</cx:pt>
          <cx:pt idx="583">-0.0087139607423826499</cx:pt>
          <cx:pt idx="584">-0.0084372838689116998</cx:pt>
          <cx:pt idx="585">-0.0085129556928721806</cx:pt>
          <cx:pt idx="586">2.55839809501995e-05</cx:pt>
          <cx:pt idx="587">-0.00028170244376852702</cx:pt>
          <cx:pt idx="588">-0.00053708983024139704</cx:pt>
          <cx:pt idx="589">4.0911759909263297e-05</cx:pt>
          <cx:pt idx="590">-0.00039968264256585198</cx:pt>
          <cx:pt idx="591">-0.0043919929461035297</cx:pt>
          <cx:pt idx="592">0.0031138535597153901</cx:pt>
          <cx:pt idx="593">0.012813224055218</cx:pt>
          <cx:pt idx="594">0.026240717749936499</cx:pt>
          <cx:pt idx="595">0.032350040076435799</cx:pt>
          <cx:pt idx="596">0.0253809719103315</cx:pt>
          <cx:pt idx="597">0.013974574045234001</cx:pt>
          <cx:pt idx="598">0.024022420678771101</cx:pt>
          <cx:pt idx="599">0.021212616016028401</cx:pt>
          <cx:pt idx="600">0.00521823442212136</cx:pt>
          <cx:pt idx="601">-0.029711539753383399</cx:pt>
          <cx:pt idx="602">-0.00758271072784496</cx:pt>
          <cx:pt idx="603">0.016181280029353401</cx:pt>
          <cx:pt idx="604">-0.0099623981800584308</cx:pt>
          <cx:pt idx="605">-0.027759163238390099</cx:pt>
          <cx:pt idx="606">-0.023854912874489698</cx:pt>
          <cx:pt idx="607">-0.029738414531449601</cx:pt>
          <cx:pt idx="608">-0.0135304484418743</cx:pt>
          <cx:pt idx="609">-0.012654747819299201</cx:pt>
          <cx:pt idx="610">-0.013450339838173</cx:pt>
          <cx:pt idx="611">-0.0130286730510017</cx:pt>
          <cx:pt idx="612">-0.0087917913130879499</cx:pt>
          <cx:pt idx="613">-0.0072127112346333701</cx:pt>
          <cx:pt idx="614">-0.00219545727745792</cx:pt>
          <cx:pt idx="615">-7.9558201776133995e-05</cx:pt>
          <cx:pt idx="616">-6.1246746812658795e-05</cx:pt>
          <cx:pt idx="617">-5.4654394694283498e-05</cx:pt>
          <cx:pt idx="618">-0.0013174449441140899</cx:pt>
          <cx:pt idx="619">-0.0050923401769535004</cx:pt>
          <cx:pt idx="620">0.0053911963825314701</cx:pt>
          <cx:pt idx="621">0.020549051135276601</cx:pt>
          <cx:pt idx="622">0.039972275777006898</cx:pt>
          <cx:pt idx="623">0.049600897819548601</cx:pt>
          <cx:pt idx="624">0.042648981095603403</cx:pt>
          <cx:pt idx="625">0.033358592825415097</cx:pt>
          <cx:pt idx="626">0.040677199867602098</cx:pt>
          <cx:pt idx="627">0.036478899505522203</cx:pt>
          <cx:pt idx="628">0.0084642047286246896</cx:pt>
          <cx:pt idx="629">0.0078935045967730606</cx:pt>
          <cx:pt idx="630">0.0251628406013421</cx:pt>
          <cx:pt idx="631">0.0117446201410782</cx:pt>
          <cx:pt idx="632">-0.0266892550707644</cx:pt>
          <cx:pt idx="633">-0.043524152744400801</cx:pt>
          <cx:pt idx="634">-0.042943109957517198</cx:pt>
          <cx:pt idx="635">-0.034949855469512001</cx:pt>
          <cx:pt idx="636">-0.0271710851309463</cx:pt>
          <cx:pt idx="637">-0.023272425011465901</cx:pt>
          <cx:pt idx="638">-0.015315177952854199</cx:pt>
          <cx:pt idx="639">-0.015147271866331699</cx:pt>
          <cx:pt idx="640">-0.0062980062654215199</cx:pt>
          <cx:pt idx="641">-0.0044312123190856298</cx:pt>
          <cx:pt idx="642">-0.00043928327440507597</cx:pt>
          <cx:pt idx="643">0.00031853566096118699</cx:pt>
          <cx:pt idx="644">5.5092401726392102e-05</cx:pt>
          <cx:pt idx="645">-0.000236619908832842</cx:pt>
          <cx:pt idx="646">-0.00035378468914650402</cx:pt>
          <cx:pt idx="647">-0.0066487019298783799</cx:pt>
          <cx:pt idx="648">-0.0068809157000628302</cx:pt>
          <cx:pt idx="649">0.0074922793507806104</cx:pt>
          <cx:pt idx="650">0.0287501515733612</cx:pt>
          <cx:pt idx="651">0.027589857734960199</cx:pt>
          <cx:pt idx="652">0.027551626153053101</cx:pt>
          <cx:pt idx="653">0.021208799472720301</cx:pt>
          <cx:pt idx="654">0.016267345987660099</cx:pt>
          <cx:pt idx="655">0.0093097041101590505</cx:pt>
          <cx:pt idx="656">0.0128049604970324</cx:pt>
          <cx:pt idx="657">0.0376239409339321</cx:pt>
          <cx:pt idx="658">0.0079780064771764799</cx:pt>
          <cx:pt idx="659">-0.0074226005015876704</cx:pt>
          <cx:pt idx="660">-0.026319853031456199</cx:pt>
          <cx:pt idx="661">-0.044128166855290203</cx:pt>
          <cx:pt idx="662">-0.038787456786727098</cx:pt>
          <cx:pt idx="663">-0.034042564945797299</cx:pt>
          <cx:pt idx="664">-0.022837331029013402</cx:pt>
          <cx:pt idx="665">-0.0089206260568188804</cx:pt>
          <cx:pt idx="666">-0.010172853114047999</cx:pt>
          <cx:pt idx="667">-0.0116728453566033</cx:pt>
          <cx:pt idx="668">-0.0018638390867054299</cx:pt>
          <cx:pt idx="669">-0.00095474856331645701</cx:pt>
          <cx:pt idx="670">0.00023846081686887901</cx:pt>
          <cx:pt idx="671">0.000217634764835218</cx:pt>
          <cx:pt idx="672">-4.51219807762224e-05</cx:pt>
          <cx:pt idx="673">0.00052570645014454796</cx:pt>
          <cx:pt idx="674">-0.00084826975750158004</cx:pt>
          <cx:pt idx="675">-0.00060448208390082297</cx:pt>
          <cx:pt idx="676">-0.000179629923208252</cx:pt>
          <cx:pt idx="677">0.0058246498026016998</cx:pt>
          <cx:pt idx="678">0.010176653668674001</cx:pt>
          <cx:pt idx="679">0.0085330982096775004</cx:pt>
          <cx:pt idx="680">0.0183297738434487</cx:pt>
          <cx:pt idx="681">0.0063725004049361399</cx:pt>
          <cx:pt idx="682">0.0118139462872404</cx:pt>
          <cx:pt idx="683">0.0022672116142881502</cx:pt>
          <cx:pt idx="684">-0.0073722381825312398</cx:pt>
          <cx:pt idx="685">0.0087080070873098697</cx:pt>
          <cx:pt idx="686">-0.010031484519965999</cx:pt>
          <cx:pt idx="687">-0.0053654438917004697</cx:pt>
          <cx:pt idx="688">-0.024950498076266502</cx:pt>
          <cx:pt idx="689">-0.043326547084328301</cx:pt>
          <cx:pt idx="690">-0.036927433737141101</cx:pt>
          <cx:pt idx="691">-0.015703540457051</cx:pt>
          <cx:pt idx="692">-0.0083345813116046993</cx:pt>
          <cx:pt idx="693">-0.0067001236382128399</cx:pt>
          <cx:pt idx="694">-0.0070182735929075297</cx:pt>
          <cx:pt idx="695">-0.0042014144971051302</cx:pt>
          <cx:pt idx="696">-0.00359979136633903</cx:pt>
          <cx:pt idx="697">-0.00076377199140536796</cx:pt>
          <cx:pt idx="698">-0.00046687654258222098</cx:pt>
          <cx:pt idx="699">-0.00053612692893069804</cx:pt>
          <cx:pt idx="700">0.00056698375373828204</cx:pt>
          <cx:pt idx="701">0.000433909605552884</cx:pt>
          <cx:pt idx="702">-0.00056927185932446802</cx:pt>
          <cx:pt idx="703">0.00029612915433566698</cx:pt>
          <cx:pt idx="704">0.00185072150186265</cx:pt>
          <cx:pt idx="705">0.0059202329037417499</cx:pt>
          <cx:pt idx="706">-0.0035112687634800801</cx:pt>
          <cx:pt idx="707">-0.00043854455713106499</cx:pt>
          <cx:pt idx="708">0.012662687350391199</cx:pt>
          <cx:pt idx="709">0.0110218466548727</cx:pt>
          <cx:pt idx="710">-0.0047989519021851904</cx:pt>
          <cx:pt idx="711">-0.0033866137138279201</cx:pt>
          <cx:pt idx="712">-0.0085288418891741897</cx:pt>
          <cx:pt idx="713">-0.0067607629244261797</cx:pt>
          <cx:pt idx="714">0.0011055205877553299</cx:pt>
          <cx:pt idx="715">-0.017280742335651599</cx:pt>
          <cx:pt idx="716">-0.0149490295308167</cx:pt>
          <cx:pt idx="717">-0.018732128052934199</cx:pt>
          <cx:pt idx="718">-0.012186326999061199</cx:pt>
          <cx:pt idx="719">-0.00342383962478341</cx:pt>
          <cx:pt idx="720">0.000222930490563419</cx:pt>
          <cx:pt idx="721">-0.0015799881347704</cx:pt>
          <cx:pt idx="722">-0.0025238211739382599</cx:pt>
          <cx:pt idx="723">-0.0021527524110074299</cx:pt>
          <cx:pt idx="724">-0.0017353953162249701</cx:pt>
          <cx:pt idx="725">7.5692604276500494e-05</cx:pt>
          <cx:pt idx="726">-0.00062318001623181405</cx:pt>
          <cx:pt idx="727">-0.000306823793532835</cx:pt>
          <cx:pt idx="728">-2.5390078864242799e-05</cx:pt>
          <cx:pt idx="729">-0.00017112189299826999</cx:pt>
          <cx:pt idx="730">-0.00038890064604823099</cx:pt>
          <cx:pt idx="731">0.00046367288004362</cx:pt>
          <cx:pt idx="732">0.00020485568028345499</cx:pt>
          <cx:pt idx="733">-0.00045731718824820901</cx:pt>
          <cx:pt idx="734">0.0018887602202847301</cx:pt>
          <cx:pt idx="735">0.0047810795223538803</cx:pt>
          <cx:pt idx="736">0.0089261872661738108</cx:pt>
          <cx:pt idx="737">0.0105858766789704</cx:pt>
          <cx:pt idx="738">0.0072005586065090402</cx:pt>
          <cx:pt idx="739">0.0048810761454719598</cx:pt>
          <cx:pt idx="740">0.0046374934099770596</cx:pt>
          <cx:pt idx="741">0.0075924565638588</cx:pt>
          <cx:pt idx="742">0.015148747915131201</cx:pt>
          <cx:pt idx="743">0.014272481533313</cx:pt>
          <cx:pt idx="744">0.011452101570996499</cx:pt>
          <cx:pt idx="745">0.0095021891316241693</cx:pt>
          <cx:pt idx="746">0.0101500333522301</cx:pt>
          <cx:pt idx="747">0.0062367551741276898</cx:pt>
          <cx:pt idx="748">0.0035151851667013698</cx:pt>
          <cx:pt idx="749">0.00095359160021898795</cx:pt>
          <cx:pt idx="750">0.000321262978413496</cx:pt>
          <cx:pt idx="751">-0.00016759541601893801</cx:pt>
          <cx:pt idx="752">-0.00018576489627029099</cx:pt>
          <cx:pt idx="753">6.8458480103272406e-05</cx:pt>
          <cx:pt idx="754">-0.00028908604347747003</cx:pt>
          <cx:pt idx="755">-0.00038244415142468801</cx:pt>
          <cx:pt idx="756">0.000241842194760472</cx:pt>
          <cx:pt idx="757">0.00052622905726570804</cx:pt>
          <cx:pt idx="758">0.00032203516559634602</cx:pt>
          <cx:pt idx="759">-0.000118989166996942</cx:pt>
          <cx:pt idx="760">-0.00081479973497094798</cx:pt>
          <cx:pt idx="761">-0.00018198170406807899</cx:pt>
          <cx:pt idx="762">0.00048833605759868702</cx:pt>
          <cx:pt idx="763">0.000479633746004024</cx:pt>
          <cx:pt idx="764">0.00089163445481216805</cx:pt>
          <cx:pt idx="765">-0.000130765310853396</cx:pt>
          <cx:pt idx="766">0.000101520568464728</cx:pt>
          <cx:pt idx="767">0.00090606132921498502</cx:pt>
          <cx:pt idx="768">0.0010550960648678801</cx:pt>
          <cx:pt idx="769">0.00089613178812643997</cx:pt>
          <cx:pt idx="770">0.00348327301431823</cx:pt>
          <cx:pt idx="771">0.00224888275544063</cx:pt>
          <cx:pt idx="772">0.00061143229501059502</cx:pt>
          <cx:pt idx="773">0.00126173317089463</cx:pt>
          <cx:pt idx="774">0.0031803154071984399</cx:pt>
          <cx:pt idx="775">0.00114685326213274</cx:pt>
          <cx:pt idx="776">0.00042292924368487198</cx:pt>
          <cx:pt idx="777">-0.00025268349663757099</cx:pt>
          <cx:pt idx="778">0.00097255612196022498</cx:pt>
          <cx:pt idx="779">-0.00032597210171659701</cx:pt>
          <cx:pt idx="780">-0.000103269356610959</cx:pt>
          <cx:pt idx="781">-0.00013883069766115199</cx:pt>
          <cx:pt idx="782">0.00058127208472756999</cx:pt>
          <cx:pt idx="783">0.00044107856042728701</cx:pt>
          <cx:pt idx="784">0.00052652899178747253</cx:pt>
          <cx:pt idx="785">-0.00074372588462373254</cx:pt>
          <cx:pt idx="786">-0.001861870703365245</cx:pt>
          <cx:pt idx="787">0.0011184398527248275</cx:pt>
          <cx:pt idx="788">-0.0023018779189570926</cx:pt>
          <cx:pt idx="789">-0.0060621437369072252</cx:pt>
          <cx:pt idx="790">0.00079085822731684002</cx:pt>
          <cx:pt idx="791">0.0018611919423157</cx:pt>
          <cx:pt idx="792">0.0078323475484742243</cx:pt>
          <cx:pt idx="793">0.0096692568398094748</cx:pt>
          <cx:pt idx="794">0.0037635571828141998</cx:pt>
          <cx:pt idx="795">-4.8167281565453497e-05</cx:pt>
          <cx:pt idx="796">0.0030258601665450499</cx:pt>
          <cx:pt idx="797">0.0081784344587161242</cx:pt>
          <cx:pt idx="798">0.0053997378405809</cx:pt>
          <cx:pt idx="799">0.0030626532438640251</cx:pt>
          <cx:pt idx="800">0.0074513298045048252</cx:pt>
          <cx:pt idx="801">0.0040686626681488251</cx:pt>
          <cx:pt idx="802">0.0038320048612161999</cx:pt>
          <cx:pt idx="803">0.0039276563310779999</cx:pt>
          <cx:pt idx="804">0.0041510962842130003</cx:pt>
          <cx:pt idx="805">7.3161753347215745e-05</cx:pt>
          <cx:pt idx="806">-0.0016769927655208849</cx:pt>
          <cx:pt idx="807">-0.00098022261475555505</cx:pt>
          <cx:pt idx="808">-0.00082338097140373248</cx:pt>
          <cx:pt idx="809">-0.00022194159808017175</cx:pt>
          <cx:pt idx="810">-2.488265246048995e-05</cx:pt>
          <cx:pt idx="811">0.00064376097491317</cx:pt>
          <cx:pt idx="812">-0.00042009874609297249</cx:pt>
          <cx:pt idx="813">-0.0020098754668327976</cx:pt>
          <cx:pt idx="814">-0.002151191450198345</cx:pt>
          <cx:pt idx="815">0.0012885631811182751</cx:pt>
          <cx:pt idx="816">-0.0011262944255785775</cx:pt>
          <cx:pt idx="817">0.0041120805151769252</cx:pt>
          <cx:pt idx="818">0.0032369518442748502</cx:pt>
          <cx:pt idx="819">0.0020970815668961526</cx:pt>
          <cx:pt idx="820">0.0040458025958754751</cx:pt>
          <cx:pt idx="821">0.00072641712983385497</cx:pt>
          <cx:pt idx="822">0.0022018840299821325</cx:pt>
          <cx:pt idx="823">0.00016447530998492624</cx:pt>
          <cx:pt idx="824">0.0058772120791909747</cx:pt>
          <cx:pt idx="825">-0.0022090010171868348</cx:pt>
          <cx:pt idx="826">-0.0067803665317342247</cx:pt>
          <cx:pt idx="827">0.0042831185268893497</cx:pt>
          <cx:pt idx="828">0.0036903180383672249</cx:pt>
          <cx:pt idx="829">-0.0019783228219209699</cx:pt>
          <cx:pt idx="830">0.0055542878221657753</cx:pt>
          <cx:pt idx="831">0.0036536711443216499</cx:pt>
          <cx:pt idx="832">0.0012487803623930775</cx:pt>
          <cx:pt idx="833">0.00063492789891214001</cx:pt>
          <cx:pt idx="834">0.00082890032793826751</cx:pt>
          <cx:pt idx="835">-0.00033130170732773002</cx:pt>
          <cx:pt idx="836">4.1100893331746999e-05</cx:pt>
          <cx:pt idx="837">0.00011578282828360424</cx:pt>
          <cx:pt idx="838">-3.0355490605318499e-05</cx:pt>
          <cx:pt idx="839">-0.00035996126325552502</cx:pt>
          <cx:pt idx="840">-0.0010886813147756825</cx:pt>
          <cx:pt idx="841">-0.0016213208921115299</cx:pt>
          <cx:pt idx="842">-0.0010694313653167875</cx:pt>
          <cx:pt idx="843">0.0026300770638792749</cx:pt>
          <cx:pt idx="844">0.001260052702933245</cx:pt>
          <cx:pt idx="845">0.00195298863009625</cx:pt>
          <cx:pt idx="846">0.0013299297908131225</cx:pt>
          <cx:pt idx="847">-0.0035237404182144249</cx:pt>
          <cx:pt idx="848">-0.0016057709232280999</cx:pt>
          <cx:pt idx="849">-0.0033598673170284251</cx:pt>
          <cx:pt idx="850">0.0010579420036634199</cx:pt>
          <cx:pt idx="851">-0.00051816128982056745</cx:pt>
          <cx:pt idx="852">0.0015671966116204874</cx:pt>
          <cx:pt idx="853">-0.00188424267854895</cx:pt>
          <cx:pt idx="854">-0.0020586962395176748</cx:pt>
          <cx:pt idx="855">-0.0018516601059158275</cx:pt>
          <cx:pt idx="856">0.0031787483440737</cx:pt>
          <cx:pt idx="857">0.0030156729876356248</cx:pt>
          <cx:pt idx="858">0.0071725533448441002</cx:pt>
          <cx:pt idx="859">0.006577398744848275</cx:pt>
          <cx:pt idx="860">0.0025857055873615251</cx:pt>
          <cx:pt idx="861">-0.001302227365510695</cx:pt>
          <cx:pt idx="862">-0.00085013704883840505</cx:pt>
          <cx:pt idx="863">8.7004626604356248e-05</cx:pt>
          <cx:pt idx="864">0.0002672530200826775</cx:pt>
          <cx:pt idx="865">-6.0084386960578498e-05</cx:pt>
          <cx:pt idx="866">0.00025272579508024001</cx:pt>
          <cx:pt idx="867">-0.00016181010203318699</cx:pt>
          <cx:pt idx="868">-0.0016489745456933424</cx:pt>
          <cx:pt idx="869">-0.00054000063185638504</cx:pt>
          <cx:pt idx="870">0.0012234600175645475</cx:pt>
          <cx:pt idx="871">-0.001034390046266845</cx:pt>
          <cx:pt idx="872">-0.0024704323805084276</cx:pt>
          <cx:pt idx="873">-0.0053113665991380253</cx:pt>
          <cx:pt idx="874">-0.0058184488322227503</cx:pt>
          <cx:pt idx="875">-0.0095252136511123006</cx:pt>
          <cx:pt idx="876">-0.0038103570954455498</cx:pt>
          <cx:pt idx="877">-0.0023234213669346975</cx:pt>
          <cx:pt idx="878">-0.0093521326735458744</cx:pt>
          <cx:pt idx="879">-0.0082706925899692502</cx:pt>
          <cx:pt idx="880">-0.0093768148413456744</cx:pt>
          <cx:pt idx="881">-0.0052354663160915499</cx:pt>
          <cx:pt idx="882">-0.0072599557470198499</cx:pt>
          <cx:pt idx="883">-0.0027425720097261248</cx:pt>
          <cx:pt idx="884">0.00052652899178747253</cx:pt>
          <cx:pt idx="885">-0.00074372588462373254</cx:pt>
          <cx:pt idx="886">-0.001861870703365245</cx:pt>
          <cx:pt idx="887">0.0011184398527248275</cx:pt>
          <cx:pt idx="888">-0.0023018779189570926</cx:pt>
          <cx:pt idx="889">-0.0060621437369072252</cx:pt>
          <cx:pt idx="890">0.00079085822731684002</cx:pt>
          <cx:pt idx="891">0.0018611919423157</cx:pt>
          <cx:pt idx="892">0.0078323475484742243</cx:pt>
          <cx:pt idx="893">0.0096692568398094748</cx:pt>
          <cx:pt idx="894">0.0037635571828141998</cx:pt>
          <cx:pt idx="895">-4.8167281565453497e-05</cx:pt>
          <cx:pt idx="896">0.0030258601665450499</cx:pt>
          <cx:pt idx="897">0.0081784344587161242</cx:pt>
          <cx:pt idx="898">0.0053997378405809</cx:pt>
          <cx:pt idx="899">0.0030626532438640251</cx:pt>
          <cx:pt idx="900">0.0074513298045048252</cx:pt>
          <cx:pt idx="901">0.0040686626681488251</cx:pt>
          <cx:pt idx="902">0.0038320048612161999</cx:pt>
          <cx:pt idx="903">0.0039276563310779999</cx:pt>
          <cx:pt idx="904">0.0041510962842130003</cx:pt>
          <cx:pt idx="905">7.3161753347215745e-05</cx:pt>
          <cx:pt idx="906">-0.0016769927655208849</cx:pt>
          <cx:pt idx="907">-0.00098022261475555505</cx:pt>
          <cx:pt idx="908">-0.00082338097140373248</cx:pt>
          <cx:pt idx="909">-0.00022194159808017175</cx:pt>
          <cx:pt idx="910">-2.488265246048995e-05</cx:pt>
          <cx:pt idx="911">0.00064376097491317</cx:pt>
          <cx:pt idx="912">-0.00042009874609297249</cx:pt>
          <cx:pt idx="913">-0.0020098754668327976</cx:pt>
          <cx:pt idx="914">-0.002151191450198345</cx:pt>
          <cx:pt idx="915">0.0012885631811182751</cx:pt>
          <cx:pt idx="916">-0.0011262944255785775</cx:pt>
          <cx:pt idx="917">0.0041120805151769252</cx:pt>
          <cx:pt idx="918">0.0032369518442748502</cx:pt>
          <cx:pt idx="919">0.0020970815668961526</cx:pt>
          <cx:pt idx="920">0.0040458025958754751</cx:pt>
          <cx:pt idx="921">0.00072641712983385497</cx:pt>
          <cx:pt idx="922">0.0022018840299821325</cx:pt>
          <cx:pt idx="923">0.00016447530998492624</cx:pt>
          <cx:pt idx="924">0.0058772120791909747</cx:pt>
          <cx:pt idx="925">-0.0022090010171868348</cx:pt>
          <cx:pt idx="926">-0.0067803665317342247</cx:pt>
          <cx:pt idx="927">0.0042831185268893497</cx:pt>
          <cx:pt idx="928">0.0036903180383672249</cx:pt>
          <cx:pt idx="929">-0.0019783228219209699</cx:pt>
          <cx:pt idx="930">0.0055542878221657753</cx:pt>
          <cx:pt idx="931">0.0036536711443216499</cx:pt>
          <cx:pt idx="932">0.0012487803623930775</cx:pt>
          <cx:pt idx="933">0.00063492789891214001</cx:pt>
          <cx:pt idx="934">0.00082890032793826751</cx:pt>
          <cx:pt idx="935">-0.00033130170732773002</cx:pt>
          <cx:pt idx="936">4.1100893331746999e-05</cx:pt>
          <cx:pt idx="937">0.00011578282828360424</cx:pt>
          <cx:pt idx="938">-3.0355490605318499e-05</cx:pt>
          <cx:pt idx="939">-0.00035996126325552502</cx:pt>
          <cx:pt idx="940">-0.0010886813147756825</cx:pt>
          <cx:pt idx="941">-0.0016213208921115299</cx:pt>
          <cx:pt idx="942">-0.0010694313653167875</cx:pt>
          <cx:pt idx="943">0.0026300770638792749</cx:pt>
          <cx:pt idx="944">0.001260052702933245</cx:pt>
          <cx:pt idx="945">0.00195298863009625</cx:pt>
          <cx:pt idx="946">0.0013299297908131225</cx:pt>
          <cx:pt idx="947">-0.0035237404182144249</cx:pt>
          <cx:pt idx="948">-0.0016057709232280999</cx:pt>
          <cx:pt idx="949">-0.0033598673170284251</cx:pt>
          <cx:pt idx="950">0.0010579420036634199</cx:pt>
          <cx:pt idx="951">-0.00051816128982056745</cx:pt>
          <cx:pt idx="952">0.0015671966116204874</cx:pt>
          <cx:pt idx="953">-0.00188424267854895</cx:pt>
          <cx:pt idx="954">-0.0020586962395176748</cx:pt>
          <cx:pt idx="955">-0.0018516601059158275</cx:pt>
          <cx:pt idx="956">0.0031787483440737</cx:pt>
          <cx:pt idx="957">0.0030156729876356248</cx:pt>
          <cx:pt idx="958">0.0071725533448441002</cx:pt>
          <cx:pt idx="959">0.006577398744848275</cx:pt>
          <cx:pt idx="960">0.0025857055873615251</cx:pt>
          <cx:pt idx="961">-0.001302227365510695</cx:pt>
          <cx:pt idx="962">-0.00085013704883840505</cx:pt>
          <cx:pt idx="963">8.7004626604356248e-05</cx:pt>
          <cx:pt idx="964">0.0002672530200826775</cx:pt>
          <cx:pt idx="965">-6.0084386960578498e-05</cx:pt>
          <cx:pt idx="966">0.00025272579508024001</cx:pt>
          <cx:pt idx="967">-0.00016181010203318699</cx:pt>
          <cx:pt idx="968">-0.0016489745456933424</cx:pt>
          <cx:pt idx="969">-0.00054000063185638504</cx:pt>
          <cx:pt idx="970">0.0012234600175645475</cx:pt>
          <cx:pt idx="971">-0.001034390046266845</cx:pt>
          <cx:pt idx="972">-0.0024704323805084276</cx:pt>
          <cx:pt idx="973">-0.0053113665991380253</cx:pt>
          <cx:pt idx="974">-0.0058184488322227503</cx:pt>
          <cx:pt idx="975">-0.0095252136511123006</cx:pt>
          <cx:pt idx="976">-0.0038103570954455498</cx:pt>
          <cx:pt idx="977">-0.0023234213669346975</cx:pt>
          <cx:pt idx="978">-0.0093521326735458744</cx:pt>
          <cx:pt idx="979">-0.0082706925899692502</cx:pt>
          <cx:pt idx="980">-0.0093768148413456744</cx:pt>
          <cx:pt idx="981">-0.0052354663160915499</cx:pt>
          <cx:pt idx="982">-0.0072599557470198499</cx:pt>
          <cx:pt idx="983">-0.0027425720097261248</cx:pt>
          <cx:pt idx="984">0.00052652899178747253</cx:pt>
          <cx:pt idx="985">-0.00074372588462373254</cx:pt>
          <cx:pt idx="986">-0.001861870703365245</cx:pt>
          <cx:pt idx="987">0.0011184398527248275</cx:pt>
          <cx:pt idx="988">-0.0023018779189570926</cx:pt>
          <cx:pt idx="989">-0.0060621437369072252</cx:pt>
          <cx:pt idx="990">0.00079085822731684002</cx:pt>
          <cx:pt idx="991">0.0018611919423157</cx:pt>
          <cx:pt idx="992">0.0078323475484742243</cx:pt>
          <cx:pt idx="993">0.0096692568398094748</cx:pt>
          <cx:pt idx="994">0.0037635571828141998</cx:pt>
          <cx:pt idx="995">-4.8167281565453497e-05</cx:pt>
          <cx:pt idx="996">0.0030258601665450499</cx:pt>
          <cx:pt idx="997">0.0081784344587161242</cx:pt>
          <cx:pt idx="998">0.0053997378405809</cx:pt>
          <cx:pt idx="999">0.0030626532438640251</cx:pt>
          <cx:pt idx="1000">0.0074513298045048252</cx:pt>
          <cx:pt idx="1001">0.0040686626681488251</cx:pt>
          <cx:pt idx="1002">0.0038320048612161999</cx:pt>
          <cx:pt idx="1003">0.0039276563310779999</cx:pt>
          <cx:pt idx="1004">0.0041510962842130003</cx:pt>
          <cx:pt idx="1005">7.3161753347215745e-05</cx:pt>
          <cx:pt idx="1006">-0.0016769927655208849</cx:pt>
          <cx:pt idx="1007">-0.00098022261475555505</cx:pt>
          <cx:pt idx="1008">-0.00082338097140373248</cx:pt>
          <cx:pt idx="1009">-0.00022194159808017175</cx:pt>
          <cx:pt idx="1010">-2.488265246048995e-05</cx:pt>
          <cx:pt idx="1011">0.00064376097491317</cx:pt>
          <cx:pt idx="1012">-0.00042009874609297249</cx:pt>
          <cx:pt idx="1013">-0.0020098754668327976</cx:pt>
          <cx:pt idx="1014">-0.002151191450198345</cx:pt>
          <cx:pt idx="1015">0.0012885631811182751</cx:pt>
          <cx:pt idx="1016">-0.0011262944255785775</cx:pt>
          <cx:pt idx="1017">0.0041120805151769252</cx:pt>
          <cx:pt idx="1018">0.0032369518442748502</cx:pt>
          <cx:pt idx="1019">0.0020970815668961526</cx:pt>
          <cx:pt idx="1020">0.0040458025958754751</cx:pt>
          <cx:pt idx="1021">0.00072641712983385497</cx:pt>
          <cx:pt idx="1022">0.0022018840299821325</cx:pt>
          <cx:pt idx="1023">0.00016447530998492624</cx:pt>
          <cx:pt idx="1024">0.0058772120791909747</cx:pt>
          <cx:pt idx="1025">-0.0022090010171868348</cx:pt>
          <cx:pt idx="1026">-0.0067803665317342247</cx:pt>
          <cx:pt idx="1027">0.0042831185268893497</cx:pt>
          <cx:pt idx="1028">0.0036903180383672249</cx:pt>
          <cx:pt idx="1029">-0.0019783228219209699</cx:pt>
          <cx:pt idx="1030">0.0055542878221657753</cx:pt>
          <cx:pt idx="1031">0.0036536711443216499</cx:pt>
          <cx:pt idx="1032">0.0012487803623930775</cx:pt>
          <cx:pt idx="1033">0.00063492789891214001</cx:pt>
          <cx:pt idx="1034">0.00082890032793826751</cx:pt>
          <cx:pt idx="1035">-0.00033130170732773002</cx:pt>
          <cx:pt idx="1036">4.1100893331746999e-05</cx:pt>
          <cx:pt idx="1037">0.00011578282828360424</cx:pt>
          <cx:pt idx="1038">-3.0355490605318499e-05</cx:pt>
          <cx:pt idx="1039">-0.00035996126325552502</cx:pt>
          <cx:pt idx="1040">-0.0010886813147756825</cx:pt>
          <cx:pt idx="1041">-0.0016213208921115299</cx:pt>
          <cx:pt idx="1042">-0.0010694313653167875</cx:pt>
          <cx:pt idx="1043">0.0026300770638792749</cx:pt>
          <cx:pt idx="1044">0.001260052702933245</cx:pt>
          <cx:pt idx="1045">0.00195298863009625</cx:pt>
          <cx:pt idx="1046">0.0013299297908131225</cx:pt>
          <cx:pt idx="1047">-0.0035237404182144249</cx:pt>
          <cx:pt idx="1048">-0.0016057709232280999</cx:pt>
          <cx:pt idx="1049">-0.0033598673170284251</cx:pt>
          <cx:pt idx="1050">0.0010579420036634199</cx:pt>
          <cx:pt idx="1051">-0.00051816128982056745</cx:pt>
          <cx:pt idx="1052">0.0015671966116204874</cx:pt>
          <cx:pt idx="1053">-0.00188424267854895</cx:pt>
          <cx:pt idx="1054">-0.0020586962395176748</cx:pt>
          <cx:pt idx="1055">-0.0018516601059158275</cx:pt>
          <cx:pt idx="1056">0.0031787483440737</cx:pt>
          <cx:pt idx="1057">0.0030156729876356248</cx:pt>
          <cx:pt idx="1058">0.0071725533448441002</cx:pt>
          <cx:pt idx="1059">0.006577398744848275</cx:pt>
          <cx:pt idx="1060">0.0025857055873615251</cx:pt>
          <cx:pt idx="1061">-0.001302227365510695</cx:pt>
          <cx:pt idx="1062">-0.00085013704883840505</cx:pt>
          <cx:pt idx="1063">8.7004626604356248e-05</cx:pt>
          <cx:pt idx="1064">0.0002672530200826775</cx:pt>
          <cx:pt idx="1065">-6.0084386960578498e-05</cx:pt>
          <cx:pt idx="1066">0.00025272579508024001</cx:pt>
          <cx:pt idx="1067">-0.00016181010203318699</cx:pt>
          <cx:pt idx="1068">-0.0016489745456933424</cx:pt>
          <cx:pt idx="1069">-0.00054000063185638504</cx:pt>
          <cx:pt idx="1070">0.0012234600175645475</cx:pt>
          <cx:pt idx="1071">-0.001034390046266845</cx:pt>
          <cx:pt idx="1072">-0.0024704323805084276</cx:pt>
          <cx:pt idx="1073">-0.0053113665991380253</cx:pt>
          <cx:pt idx="1074">-0.0058184488322227503</cx:pt>
          <cx:pt idx="1075">-0.0095252136511123006</cx:pt>
          <cx:pt idx="1076">-0.0038103570954455498</cx:pt>
          <cx:pt idx="1077">-0.0023234213669346975</cx:pt>
          <cx:pt idx="1078">-0.0093521326735458744</cx:pt>
          <cx:pt idx="1079">-0.0082706925899692502</cx:pt>
          <cx:pt idx="1080">-0.0093768148413456744</cx:pt>
          <cx:pt idx="1081">-0.0052354663160915499</cx:pt>
          <cx:pt idx="1082">-0.0072599557470198499</cx:pt>
          <cx:pt idx="1083">-0.0027425720097261248</cx:pt>
        </cx:lvl>
      </cx:numDim>
    </cx:data>
    <cx:data id="3">
      <cx:numDim type="val">
        <cx:f>Sheet2!$D$1:$D$1084</cx:f>
        <cx:lvl ptCount="1084" formatCode="G/通用格式">
          <cx:pt idx="0">-0.00025042030327062102</cx:pt>
          <cx:pt idx="1">0.000470134141004343</cx:pt>
          <cx:pt idx="2">-6.8212923998496806e-05</cx:pt>
          <cx:pt idx="3">0.00039788414106643201</cx:pt>
          <cx:pt idx="4">0.00021961986159034499</cx:pt>
          <cx:pt idx="5">-0.00101583772225495</cx:pt>
          <cx:pt idx="6">0.00061039712247049104</cx:pt>
          <cx:pt idx="7">-0.00029277366366156898</cx:pt>
          <cx:pt idx="8">0.00057272476830544296</cx:pt>
          <cx:pt idx="9">0.00044528322214670098</cx:pt>
          <cx:pt idx="10">0.00038141636158040801</cx:pt>
          <cx:pt idx="11">0.00025581492269553298</cx:pt>
          <cx:pt idx="12">-0.00029603493678416698</cx:pt>
          <cx:pt idx="13">-0.00063083825583794598</cx:pt>
          <cx:pt idx="14">0.00033373656518990801</cx:pt>
          <cx:pt idx="15">0.00045812652407403699</cx:pt>
          <cx:pt idx="16">0.00041912482544876999</cx:pt>
          <cx:pt idx="17">0.00021676649678067499</cx:pt>
          <cx:pt idx="18">0.00042796003196559398</cx:pt>
          <cx:pt idx="19">-0.00084938776265830603</cx:pt>
          <cx:pt idx="20">-0.000435327927928522</cx:pt>
          <cx:pt idx="21">-0.00041496175678805598</cx:pt>
          <cx:pt idx="22">0.00017974074809829</cx:pt>
          <cx:pt idx="23">0.00035764693476668299</cx:pt>
          <cx:pt idx="24">-0.000112946616908038</cx:pt>
          <cx:pt idx="25">-0.00030825732353928302</cx:pt>
          <cx:pt idx="26">0.00034477469258442802</cx:pt>
          <cx:pt idx="27">-0.00010925596018237</cx:pt>
          <cx:pt idx="28">0.00063653411357360702</cx:pt>
          <cx:pt idx="29">-0.00022192106407016601</cx:pt>
          <cx:pt idx="30">0.00016696948798166299</cx:pt>
          <cx:pt idx="31">-0.00042513600273462698</cx:pt>
          <cx:pt idx="32">-0.00027557419824555902</cx:pt>
          <cx:pt idx="33">-0.00028461954681395399</cx:pt>
          <cx:pt idx="34">0.00039587189758728402</cx:pt>
          <cx:pt idx="35">4.2394587750644901e-05</cx:pt>
          <cx:pt idx="36">-6.8142212704870602e-05</cx:pt>
          <cx:pt idx="37">3.2440217542857899e-06</cx:pt>
          <cx:pt idx="38">-0.00082076053525890601</cx:pt>
          <cx:pt idx="39">-0.00273131565991896</cx:pt>
          <cx:pt idx="40">-0.00033311894396172701</cx:pt>
          <cx:pt idx="41">0.00017983999270746801</cx:pt>
          <cx:pt idx="42">3.0150859910530499e-05</cx:pt>
          <cx:pt idx="43">-0.00052841177166428196</cx:pt>
          <cx:pt idx="44">0.0024143431328252098</cx:pt>
          <cx:pt idx="45">0.000705623462313318</cx:pt>
          <cx:pt idx="46">-0.00059854262420624895</cx:pt>
          <cx:pt idx="47">-0.00072818294115752102</cx:pt>
          <cx:pt idx="48">-0.0020320078169578401</cx:pt>
          <cx:pt idx="49">-0.0037747946096777902</cx:pt>
          <cx:pt idx="50">-0.00063415286573064496</cx:pt>
          <cx:pt idx="51">-0.00016058982144287701</cx:pt>
          <cx:pt idx="52">0.000479880899091923</cx:pt>
          <cx:pt idx="53">-6.0600843734119703e-05</cx:pt>
          <cx:pt idx="54">-0.000194268422975991</cx:pt>
          <cx:pt idx="55">-0.000107257271144066</cx:pt>
          <cx:pt idx="56">-5.5219910595872097e-05</cx:pt>
          <cx:pt idx="57">-0.00019262689184584901</cx:pt>
          <cx:pt idx="58">7.0146751025171796e-05</cx:pt>
          <cx:pt idx="59">-0.00027680394611640901</cx:pt>
          <cx:pt idx="60">-0.00083340482358216996</cx:pt>
          <cx:pt idx="61">0.00066082537256374296</cx:pt>
          <cx:pt idx="62">-0.00018773048713763299</cx:pt>
          <cx:pt idx="63">0.00055935278800522503</cx:pt>
          <cx:pt idx="64">-0.00080605069135322803</cx:pt>
          <cx:pt idx="65">-0.000297173927218125</cx:pt>
          <cx:pt idx="66">-0.0050078829166291501</cx:pt>
          <cx:pt idx="67">-0.0039615682643698398</cx:pt>
          <cx:pt idx="68">0.00770418195154789</cx:pt>
          <cx:pt idx="69">0.010748868229250599</cx:pt>
          <cx:pt idx="70">0.0032979141252005</cx:pt>
          <cx:pt idx="71">0.0079208338050934801</cx:pt>
          <cx:pt idx="72">0.019322281497185199</cx:pt>
          <cx:pt idx="73">0.0080010440489809292</cx:pt>
          <cx:pt idx="74">-0.0092497407672802994</cx:pt>
          <cx:pt idx="75">-0.016326332308904401</cx:pt>
          <cx:pt idx="76">-0.0062224729073230498</cx:pt>
          <cx:pt idx="77">-0.010566532901104601</cx:pt>
          <cx:pt idx="78">-0.0062602831065275899</cx:pt>
          <cx:pt idx="79">-0.0014389610888602699</cx:pt>
          <cx:pt idx="80">-0.00028530287023874302</cx:pt>
          <cx:pt idx="81">-0.00067266913887900105</cx:pt>
          <cx:pt idx="82">-0.00061970190859175799</cx:pt>
          <cx:pt idx="83">-0.000332403101184066</cx:pt>
          <cx:pt idx="84">0.00026170229415006899</cx:pt>
          <cx:pt idx="85">-0.000110152861694788</cx:pt>
          <cx:pt idx="86">0.00019091272832729301</cx:pt>
          <cx:pt idx="87">-8.8909274255092607e-05</cx:pt>
          <cx:pt idx="88">-0.00078179161037737397</cx:pt>
          <cx:pt idx="89">-0.00179896085813318</cx:pt>
          <cx:pt idx="90">-0.0014272373101011501</cx:pt>
          <cx:pt idx="91">0.00069457314688129497</cx:pt>
          <cx:pt idx="92">0.000424609464867691</cx:pt>
          <cx:pt idx="93">0.00191298490314685</cx:pt>
          <cx:pt idx="94">0.0032124664314551101</cx:pt>
          <cx:pt idx="95">0.019119817256851399</cx:pt>
          <cx:pt idx="96">0.0353696873175579</cx:pt>
          <cx:pt idx="97">0.022726989782536601</cx:pt>
          <cx:pt idx="98">0.021072435035509301</cx:pt>
          <cx:pt idx="99">0.028473071426840101</cx:pt>
          <cx:pt idx="100">0.054723681541039598</cx:pt>
          <cx:pt idx="101">0.049228582134860602</cx:pt>
          <cx:pt idx="102">0.027704790956689498</cx:pt>
          <cx:pt idx="103">0.0034937287530804502</cx:pt>
          <cx:pt idx="104">-0.0125696300566135</cx:pt>
          <cx:pt idx="105">-0.026239909360809499</cx:pt>
          <cx:pt idx="106">-0.017257109279241799</cx:pt>
          <cx:pt idx="107">-0.0116245554444803</cx:pt>
          <cx:pt idx="108">-0.0046599613961029298</cx:pt>
          <cx:pt idx="109">0.00157827204035238</cx:pt>
          <cx:pt idx="110">0.000225970632899036</cx:pt>
          <cx:pt idx="111">6.1793839917507096e-05</cx:pt>
          <cx:pt idx="112">0.00057434563523332002</cx:pt>
          <cx:pt idx="113">0.000291334906942904</cx:pt>
          <cx:pt idx="114">6.8613286328489607e-05</cx:pt>
          <cx:pt idx="115">-4.7672984274833398e-05</cx:pt>
          <cx:pt idx="116">-0.0010060333850865301</cx:pt>
          <cx:pt idx="117">-0.0031973886339711302</cx:pt>
          <cx:pt idx="118">0.0037036593523336299</cx:pt>
          <cx:pt idx="119">0.0076300322993240596</cx:pt>
          <cx:pt idx="120">0.00641087150351653</cx:pt>
          <cx:pt idx="121">0.0182578214396617</cx:pt>
          <cx:pt idx="122">0.040018837813680597</cx:pt>
          <cx:pt idx="123">0.0313973441828811</cx:pt>
          <cx:pt idx="124">0.020095691062999198</cx:pt>
          <cx:pt idx="125">0.00421938958090379</cx:pt>
          <cx:pt idx="126">0.034351344273732001</cx:pt>
          <cx:pt idx="127">0.063414203538200001</cx:pt>
          <cx:pt idx="128">0.115265532632816</cx:pt>
          <cx:pt idx="129">0.11909054416758599</cx:pt>
          <cx:pt idx="130">0.093567509879521005</cx:pt>
          <cx:pt idx="131">0.069056889616295303</cx:pt>
          <cx:pt idx="132">0.054562218160384902</cx:pt>
          <cx:pt idx="133">0.0052005057297640099</cx:pt>
          <cx:pt idx="134">-0.0040019576595038504</cx:pt>
          <cx:pt idx="135">-0.026737590120089399</cx:pt>
          <cx:pt idx="136">-0.0205627130623839</cx:pt>
          <cx:pt idx="137">-0.0028973098210663501</cx:pt>
          <cx:pt idx="138">-0.0018985216005774901</cx:pt>
          <cx:pt idx="139">-0.00198998665996302</cx:pt>
          <cx:pt idx="140">6.2115907976483304e-05</cx:pt>
          <cx:pt idx="141">0.00085204129813077104</cx:pt>
          <cx:pt idx="142">-8.6454008017265206e-05</cx:pt>
          <cx:pt idx="143">-0.00077252260364748496</cx:pt>
          <cx:pt idx="144">-0.0022436846202733601</cx:pt>
          <cx:pt idx="145">-0.0047343328944924297</cx:pt>
          <cx:pt idx="146">0.0030437285196727301</cx:pt>
          <cx:pt idx="147">0.0084949220693019394</cx:pt>
          <cx:pt idx="148">-0.0010514405871129499</cx:pt>
          <cx:pt idx="149">0.018044778023474602</cx:pt>
          <cx:pt idx="150">0.024697330345577102</cx:pt>
          <cx:pt idx="151">0.0153498150698893</cx:pt>
          <cx:pt idx="152">0.0375734742957438</cx:pt>
          <cx:pt idx="153">0.0186075376184404</cx:pt>
          <cx:pt idx="154">0.0064647255442696798</cx:pt>
          <cx:pt idx="155">0.060136390138455099</cx:pt>
          <cx:pt idx="156">0.12654079045113401</cx:pt>
          <cx:pt idx="157">0.0724300473675345</cx:pt>
          <cx:pt idx="158">0.066717553846687594</cx:pt>
          <cx:pt idx="159">0.065957106907119603</cx:pt>
          <cx:pt idx="160">0.051911785794528501</cx:pt>
          <cx:pt idx="161">0.0619587583884256</cx:pt>
          <cx:pt idx="162">0.029936235719545901</cx:pt>
          <cx:pt idx="163">0.0065203648252858898</cx:pt>
          <cx:pt idx="164">-0.0095964186257104303</cx:pt>
          <cx:pt idx="165">-0.012494196031382699</cx:pt>
          <cx:pt idx="166">-0.0071885452132869499</cx:pt>
          <cx:pt idx="167">-0.0021677694707908</cx:pt>
          <cx:pt idx="168">0.00059632826325783797</cx:pt>
          <cx:pt idx="169">-0.000237447469231024</cx:pt>
          <cx:pt idx="170">-0.00109839574049817</cx:pt>
          <cx:pt idx="171">-0.00092935582476166899</cx:pt>
          <cx:pt idx="172">-0.00347662500223314</cx:pt>
          <cx:pt idx="173">0.00012428859338690701</cx:pt>
          <cx:pt idx="174">-0.0029888822478667202</cx:pt>
          <cx:pt idx="175">-0.0095167849135355202</cx:pt>
          <cx:pt idx="176">-0.032540776760897602</cx:pt>
          <cx:pt idx="177">0.011032533533779599</cx:pt>
          <cx:pt idx="178">0.011205554394693401</cx:pt>
          <cx:pt idx="179">0.013553530972736099</cx:pt>
          <cx:pt idx="180">0.0135923702298103</cx:pt>
          <cx:pt idx="181">-0.014483128211168201</cx:pt>
          <cx:pt idx="182">-0.0231321930988477</cx:pt>
          <cx:pt idx="183">-0.019624884977771501</cx:pt>
          <cx:pt idx="184">0.034325580376673402</cx:pt>
          <cx:pt idx="185">0.043009391653542103</cx:pt>
          <cx:pt idx="186">0.045652285967470001</cx:pt>
          <cx:pt idx="187">0.031226779080636799</cx:pt>
          <cx:pt idx="188">0.025686749495003901</cx:pt>
          <cx:pt idx="189">0.044267205889114897</cx:pt>
          <cx:pt idx="190">0.041524730403491097</cx:pt>
          <cx:pt idx="191">0.0080054988418186094</cx:pt>
          <cx:pt idx="192">0.0114775881111617</cx:pt>
          <cx:pt idx="193">-0.0098566812210243698</cx:pt>
          <cx:pt idx="194">-0.0016694414053217499</cx:pt>
          <cx:pt idx="195">-0.0011507134509067</cx:pt>
          <cx:pt idx="196">-8.5946604724290899e-05</cx:pt>
          <cx:pt idx="197">0.00050237379744605295</cx:pt>
          <cx:pt idx="198">-0.00034906028160034601</cx:pt>
          <cx:pt idx="199">0.00014236536520327925</cx:pt>
          <cx:pt idx="200">-0.001582092040191095</cx:pt>
          <cx:pt idx="201">-0.0033536898092972</cx:pt>
          <cx:pt idx="202">-0.0042269769138728501</cx:pt>
          <cx:pt idx="203">-0.0069222961858530999</cx:pt>
          <cx:pt idx="204">-0.00048390862575817001</cx:pt>
          <cx:pt idx="205">0.0037504962464359501</cx:pt>
          <cx:pt idx="206">0.0051057027072092254</cx:pt>
          <cx:pt idx="207">-0.00088213060957275248</cx:pt>
          <cx:pt idx="208">-0.011587491506293649</cx:pt>
          <cx:pt idx="209">-0.021213761360394351</cx:pt>
          <cx:pt idx="210">-0.01648924429461945</cx:pt>
          <cx:pt idx="211">-0.0097359665973524995</cx:pt>
          <cx:pt idx="212">-0.0032022596491009751</cx:pt>
          <cx:pt idx="213">0.0063225870333616747</cx:pt>
          <cx:pt idx="214">0.011652649127919175</cx:pt>
          <cx:pt idx="215">0.0065620160059384749</cx:pt>
          <cx:pt idx="216">0.0042224820546536502</cx:pt>
          <cx:pt idx="217">0.0067385676280262751</cx:pt>
          <cx:pt idx="218">0.013553673069442549</cx:pt>
          <cx:pt idx="219">0.0047487673821371996</cx:pt>
          <cx:pt idx="220">0.0045200084742260498</cx:pt>
          <cx:pt idx="221">-9.0224061750791243e-05</cx:pt>
          <cx:pt idx="222">-0.00066708537679567505</cx:pt>
          <cx:pt idx="223">-7.7235885875972745e-05</cx:pt>
          <cx:pt idx="224">0.00010425475996230025</cx:pt>
          <cx:pt idx="225">-5.8173441782170498e-05</cx:pt>
          <cx:pt idx="226">-0.00032375390904039751</cx:pt>
          <cx:pt idx="227">-0.00017376076433309225</cx:pt>
          <cx:pt idx="228">-0.0029341372069714498</cx:pt>
          <cx:pt idx="229">-0.0057548812823878751</cx:pt>
          <cx:pt idx="230">-0.0076518250832352253</cx:pt>
          <cx:pt idx="231">-0.0041345722130711002</cx:pt>
          <cx:pt idx="232">0.0014325877631530175</cx:pt>
          <cx:pt idx="233">-0.00038909704411722748</cx:pt>
          <cx:pt idx="234">-0.003385859181657575</cx:pt>
          <cx:pt idx="235">-0.012956518014455975</cx:pt>
          <cx:pt idx="236">-0.023710582316592524</cx:pt>
          <cx:pt idx="237">-0.026750263501829252</cx:pt>
          <cx:pt idx="238">-0.0138186552115911</cx:pt>
          <cx:pt idx="239">-0.0084062822928192005</cx:pt>
          <cx:pt idx="240">-0.0051205676968026246</cx:pt>
          <cx:pt idx="241">0.003405228784765975</cx:pt>
          <cx:pt idx="242">0.0087021039595216246</cx:pt>
          <cx:pt idx="243">0.0029505250580385499</cx:pt>
          <cx:pt idx="244">0.0034680690746636748</cx:pt>
          <cx:pt idx="245">-0.00031724258938589249</cx:pt>
          <cx:pt idx="246">0.01223073371578505</cx:pt>
          <cx:pt idx="247">0.01194029959147495</cx:pt>
          <cx:pt idx="248">7.2070056334232248e-05</cx:pt>
          <cx:pt idx="249">-0.0030292964385294249</cx:pt>
          <cx:pt idx="250">-0.0001517458673901635</cx:pt>
          <cx:pt idx="251">7.8612764207249998e-05</cx:pt>
          <cx:pt idx="252">0.00017874049017235476</cx:pt>
          <cx:pt idx="253">-1.335494858935835e-05</cx:pt>
          <cx:pt idx="254">-0.00011370195699200775</cx:pt>
          <cx:pt idx="255">1.2293582129754974e-05</cx:pt>
          <cx:pt idx="256">-0.00324580263167395</cx:pt>
          <cx:pt idx="257">-0.0078781745925345491</cx:pt>
          <cx:pt idx="258">-0.0091449542815617742</cx:pt>
          <cx:pt idx="259">-0.0026596478654084999</cx:pt>
          <cx:pt idx="260">0.0016775936138228649</cx:pt>
          <cx:pt idx="261">-0.010737580111555151</cx:pt>
          <cx:pt idx="262">-0.011475665598582926</cx:pt>
          <cx:pt idx="263">-0.017697508418592175</cx:pt>
          <cx:pt idx="264">-0.022924852914253075</cx:pt>
          <cx:pt idx="265">-0.019961486559384151</cx:pt>
          <cx:pt idx="266">-0.018949329749898925</cx:pt>
          <cx:pt idx="267">-0.01496274153261495</cx:pt>
          <cx:pt idx="268">-0.009580027577615325</cx:pt>
          <cx:pt idx="269">-0.0018180958249212225</cx:pt>
          <cx:pt idx="270">0.007622758363778525</cx:pt>
          <cx:pt idx="271">-0.00084406524944345002</cx:pt>
          <cx:pt idx="272">-0.0076857398846024248</cx:pt>
          <cx:pt idx="273">0.0036148789464442999</cx:pt>
          <cx:pt idx="274">0.016357844986553099</cx:pt>
          <cx:pt idx="275">0.0032879263166917748</cx:pt>
          <cx:pt idx="276">-0.0061966131561520003</cx:pt>
          <cx:pt idx="277">-0.00093462283421538749</cx:pt>
          <cx:pt idx="278">9.0093585664117754e-05</cx:pt>
          <cx:pt idx="279">-7.5616629160453502e-05</cx:pt>
          <cx:pt idx="280">-0.00012914433289768149</cx:pt>
          <cx:pt idx="281">-7.5525821507782244e-05</cx:pt>
          <cx:pt idx="282">-2.8148343522970251e-05</cx:pt>
          <cx:pt idx="283">-0.000225794015205668</cx:pt>
          <cx:pt idx="284">-0.0044766168298235997</cx:pt>
          <cx:pt idx="285">-0.010377584309548851</cx:pt>
          <cx:pt idx="286">-0.0098985274536383498</cx:pt>
          <cx:pt idx="287">-0.0067431241836355751</cx:pt>
          <cx:pt idx="288">-0.0045343862664914501</cx:pt>
          <cx:pt idx="289">-0.0085091601329422995</cx:pt>
          <cx:pt idx="290">-0.018433133703268673</cx:pt>
          <cx:pt idx="291">-0.018135060931289824</cx:pt>
          <cx:pt idx="292">-0.020357379610079551</cx:pt>
          <cx:pt idx="293">-0.0141786152802963</cx:pt>
          <cx:pt idx="294">-0.021997889241591673</cx:pt>
          <cx:pt idx="295">-0.020076915195705449</cx:pt>
          <cx:pt idx="296">0.001612184997920475</cx:pt>
          <cx:pt idx="297">0.0031392061981456</cx:pt>
          <cx:pt idx="298">-0.0012285667414709751</cx:pt>
          <cx:pt idx="299">-0.017467253577629901</cx:pt>
          <cx:pt idx="300">-0.0273792548456844</cx:pt>
          <cx:pt idx="301">0.0164008608221182</cx:pt>
          <cx:pt idx="302">0.034741244427856303</cx:pt>
          <cx:pt idx="303">-0.026358366787618</cx:pt>
          <cx:pt idx="304">-0.023223935009085501</cx:pt>
          <cx:pt idx="305">-0.00191718123131642</cx:pt>
          <cx:pt idx="306">-0.00028710967568097798</cx:pt>
          <cx:pt idx="307">0.00085578529004477202</cx:pt>
          <cx:pt idx="308">-0.00032206155096509202</cx:pt>
          <cx:pt idx="309">-0.00047140859659349302</cx:pt>
          <cx:pt idx="310">-0.0010386863713253999</cx:pt>
          <cx:pt idx="311">-0.0049874326840555596</cx:pt>
          <cx:pt idx="312">-0.025480446747959299</cx:pt>
          <cx:pt idx="313">-0.047888040228387198</cx:pt>
          <cx:pt idx="314">-0.035933032712831797</cx:pt>
          <cx:pt idx="315">-0.048262633658452202</cx:pt>
          <cx:pt idx="316">-0.034529105064957398</cx:pt>
          <cx:pt idx="317">-0.039612739819769503</cx:pt>
          <cx:pt idx="318">-0.039415805944101497</cx:pt>
          <cx:pt idx="319">-0.069183857639235596</cx:pt>
          <cx:pt idx="320">-0.077358395425535506</cx:pt>
          <cx:pt idx="321">-0.033359981922671998</cx:pt>
          <cx:pt idx="322">-0.059778210127533697</cx:pt>
          <cx:pt idx="323">-0.033984313294329098</cx:pt>
          <cx:pt idx="324">-0.029887693892233801</cx:pt>
          <cx:pt idx="325">-0.0153264207438857</cx:pt>
          <cx:pt idx="326">-0.045760936243392197</cx:pt>
          <cx:pt idx="327">-0.011375886532935</cx:pt>
          <cx:pt idx="328">0.0068400345951434797</cx:pt>
          <cx:pt idx="329">-0.0182976089449732</cx:pt>
          <cx:pt idx="330">0.0224091403034994</cx:pt>
          <cx:pt idx="331">-0.018028544260460699</cx:pt>
          <cx:pt idx="332">-0.022417271793130501</cx:pt>
          <cx:pt idx="333">-0.0021554232069983499</cx:pt>
          <cx:pt idx="334">-0.000112475054502137</cx:pt>
          <cx:pt idx="335">-0.00051849737691827505</cx:pt>
          <cx:pt idx="336">6.6606177896284203e-05</cx:pt>
          <cx:pt idx="337">-0.00026394395475834399</cx:pt>
          <cx:pt idx="338">-0.00084268103905835797</cx:pt>
          <cx:pt idx="339">-0.0072824901811872501</cx:pt>
          <cx:pt idx="340">-0.028141469427833899</cx:pt>
          <cx:pt idx="341">-0.032887126760744498</cx:pt>
          <cx:pt idx="342">-0.018753080259231301</cx:pt>
          <cx:pt idx="343">-0.032257837880236603</cx:pt>
          <cx:pt idx="344">-0.025732782124773</cx:pt>
          <cx:pt idx="345">-0.016478850150266199</cx:pt>
          <cx:pt idx="346">0.011331295936711399</cx:pt>
          <cx:pt idx="347">-0.031040456880253201</cx:pt>
          <cx:pt idx="348">-0.041330664425188297</cx:pt>
          <cx:pt idx="349">-0.062119797428655199</cx:pt>
          <cx:pt idx="350">-0.042271979848162902</cx:pt>
          <cx:pt idx="351">-0.060676537020586799</cx:pt>
          <cx:pt idx="352">-0.046576148960948097</cx:pt>
          <cx:pt idx="353">-0.057720030964147698</cx:pt>
          <cx:pt idx="354">-0.0047732134740766704</cx:pt>
          <cx:pt idx="355">-0.0037905686133039001</cx:pt>
          <cx:pt idx="356">0.00558878580161853</cx:pt>
          <cx:pt idx="357">-0.0065530962613761399</cx:pt>
          <cx:pt idx="358">0.0062038345107748296</cx:pt>
          <cx:pt idx="359">-0.022705889497905099</cx:pt>
          <cx:pt idx="360">-0.013685036274646199</cx:pt>
          <cx:pt idx="361">0.00106330621567369</cx:pt>
          <cx:pt idx="362">-0.00023777058755369899</cx:pt>
          <cx:pt idx="363">0.00041394537888059702</cx:pt>
          <cx:pt idx="364">-0.00047565940007074999</cx:pt>
          <cx:pt idx="365">-0.00072524829083247502</cx:pt>
          <cx:pt idx="366">-0.00080745811597715197</cx:pt>
          <cx:pt idx="367">-0.0032749073893322601</cx:pt>
          <cx:pt idx="368">-0.015472703143992199</cx:pt>
          <cx:pt idx="369">-0.0075787619913674099</cx:pt>
          <cx:pt idx="370">-0.0063894184428588104</cx:pt>
          <cx:pt idx="371">-0.016017537336014</cx:pt>
          <cx:pt idx="372">-0.035956896396117898</cx:pt>
          <cx:pt idx="373">-0.037733527919159897</cx:pt>
          <cx:pt idx="374">-0.0132193210725616</cx:pt>
          <cx:pt idx="375">-0.0234222246358873</cx:pt>
          <cx:pt idx="376">-0.064489110885503201</cx:pt>
          <cx:pt idx="377">-0.047256375160831698</cx:pt>
          <cx:pt idx="378">-0.048497127398536802</cx:pt>
          <cx:pt idx="379">-0.036242878073393298</cx:pt>
          <cx:pt idx="380">-0.065925041330978706</cx:pt>
          <cx:pt idx="381">-0.027669872293535701</cx:pt>
          <cx:pt idx="382">-0.019859659722717499</cx:pt>
          <cx:pt idx="383">-0.016206452644740601</cx:pt>
          <cx:pt idx="384">0.00080966643313379501</cx:pt>
          <cx:pt idx="385">-0.0019791581351098</cx:pt>
          <cx:pt idx="386">0.0116207291146294</cx:pt>
          <cx:pt idx="387">-0.022606644203080999</cx:pt>
          <cx:pt idx="388">-0.0085086600755322397</cx:pt>
          <cx:pt idx="389">0.0020987889835634601</cx:pt>
          <cx:pt idx="390">0.000775956674027742</cx:pt>
          <cx:pt idx="391">0.00037195898696729601</cx:pt>
          <cx:pt idx="392">0.00025638823751187001</cx:pt>
          <cx:pt idx="393">9.2670894575679299e-05</cx:pt>
          <cx:pt idx="394">-0.00027649094218009398</cx:pt>
          <cx:pt idx="395">-0.00080153288607466501</cx:pt>
          <cx:pt idx="396">0.0074728882759168003</cx:pt>
          <cx:pt idx="397">0.0136423024619985</cx:pt>
          <cx:pt idx="398">0.017135479539090202</cx:pt>
          <cx:pt idx="399">0.0015724267713844301</cx:pt>
          <cx:pt idx="400">-0.0280015680511898</cx:pt>
          <cx:pt idx="401">-0.020566301959562199</cx:pt>
          <cx:pt idx="402">-0.030179156562993099</cx:pt>
          <cx:pt idx="403">-0.055171291747091303</cx:pt>
          <cx:pt idx="404">-0.030496758028589002</cx:pt>
          <cx:pt idx="405">-0.027152777662437299</cx:pt>
          <cx:pt idx="406">-0.0048455424181751703</cx:pt>
          <cx:pt idx="407">-0.046164386366090097</cx:pt>
          <cx:pt idx="408">-0.0231587076072724</cx:pt>
          <cx:pt idx="409">-0.027556002491734299</cx:pt>
          <cx:pt idx="410">-0.0414758279893278</cx:pt>
          <cx:pt idx="411">-0.0170979353324291</cx:pt>
          <cx:pt idx="412">-0.028404828470884901</cx:pt>
          <cx:pt idx="413">0.0168653179555288</cx:pt>
          <cx:pt idx="414">0.016770716699535702</cx:pt>
          <cx:pt idx="415">0.0026726120807179102</cx:pt>
          <cx:pt idx="416">-0.0023706925196906401</cx:pt>
          <cx:pt idx="417">0.0018035791127187801</cx:pt>
          <cx:pt idx="418">0.0044893304429844396</cx:pt>
          <cx:pt idx="419">-0.00072346246835740399</cx:pt>
          <cx:pt idx="420">-0.00018452997609572701</cx:pt>
          <cx:pt idx="421">0.00149903504954112</cx:pt>
          <cx:pt idx="422">0.0013346843372916101</cx:pt>
          <cx:pt idx="423">0.0125586712438331</cx:pt>
          <cx:pt idx="424">0.027324158091756302</cx:pt>
          <cx:pt idx="425">0.044517513232118298</cx:pt>
          <cx:pt idx="426">0.042796788254402397</cx:pt>
          <cx:pt idx="427">-0.037461247748346797</cx:pt>
          <cx:pt idx="428">-0.031409915154798199</cx:pt>
          <cx:pt idx="429">-0.0061552352556164501</cx:pt>
          <cx:pt idx="430">-0.00085525617551683098</cx:pt>
          <cx:pt idx="431">-0.036110827832718101</cx:pt>
          <cx:pt idx="432">-0.033837526318370698</cx:pt>
          <cx:pt idx="433">0.016245736132921299</cx:pt>
          <cx:pt idx="434">0.0118338591503961</cx:pt>
          <cx:pt idx="435">-0.026685513008354499</cx:pt>
          <cx:pt idx="436">-0.035420067833638103</cx:pt>
          <cx:pt idx="437">-0.0403845196593796</cx:pt>
          <cx:pt idx="438">0.0059311573054677104</cx:pt>
          <cx:pt idx="439">-0.0149009394328173</cx:pt>
          <cx:pt idx="440">-0.0248574472221311</cx:pt>
          <cx:pt idx="441">-0.00048643888334398401</cx:pt>
          <cx:pt idx="442">-0.00265464209334164</cx:pt>
          <cx:pt idx="443">0.00176905949556353</cx:pt>
          <cx:pt idx="444">0.0029004727868422301</cx:pt>
          <cx:pt idx="445">0.0017229392255302099</cx:pt>
          <cx:pt idx="446">0.0028195598552072398</cx:pt>
          <cx:pt idx="447">-0.00057149638623618204</cx:pt>
          <cx:pt idx="448">-0.00023136347422254101</cx:pt>
          <cx:pt idx="449">0.00227741833264083</cx:pt>
          <cx:pt idx="450">0.0025510259463934898</cx:pt>
          <cx:pt idx="451">0.0237753166750727</cx:pt>
          <cx:pt idx="452">0.028451803173018701</cx:pt>
          <cx:pt idx="453">0.051070877863446697</cx:pt>
          <cx:pt idx="454">0.030311897651470798</cx:pt>
          <cx:pt idx="455">-0.0050498691895627702</cx:pt>
          <cx:pt idx="456">-0.0012870286295673401</cx:pt>
          <cx:pt idx="457">0.049909001920719703</cx:pt>
          <cx:pt idx="458">0.062795183338713201</cx:pt>
          <cx:pt idx="459">0.0634381928367104</cx:pt>
          <cx:pt idx="460">0.058212045637565803</cx:pt>
          <cx:pt idx="461">0.0291930871660286</cx:pt>
          <cx:pt idx="462">0.0059666393903282898</cx:pt>
          <cx:pt idx="463">-0.036314020123472103</cx:pt>
          <cx:pt idx="464">-0.045967394769212397</cx:pt>
          <cx:pt idx="465">-0.032673398671916098</cx:pt>
          <cx:pt idx="466">-0.0053190859616492597</cx:pt>
          <cx:pt idx="467">0.015119447110188301</cx:pt>
          <cx:pt idx="468">-0.00101355914146265</cx:pt>
          <cx:pt idx="469">-0.0086276596254449799</cx:pt>
          <cx:pt idx="470">-0.0128829633727396</cx:pt>
          <cx:pt idx="471">-0.0063088943415425197</cx:pt>
          <cx:pt idx="472">0.0148516122535199</cx:pt>
          <cx:pt idx="473">0.0081929306714221498</cx:pt>
          <cx:pt idx="474">0.0032031966684696201</cx:pt>
          <cx:pt idx="475">-2.2232036533271899e-06</cx:pt>
          <cx:pt idx="476">0.000451416941082232</cx:pt>
          <cx:pt idx="477">0.000171897147837881</cx:pt>
          <cx:pt idx="478">0.0039444008264058099</cx:pt>
          <cx:pt idx="479">0.0306664626569958</cx:pt>
          <cx:pt idx="480">0.032082459579696902</cx:pt>
          <cx:pt idx="481">0.0416918030900576</cx:pt>
          <cx:pt idx="482">0.041517989064279698</cx:pt>
          <cx:pt idx="483">0.0082505273717835993</cx:pt>
          <cx:pt idx="484">0.050280716276008601</cx:pt>
          <cx:pt idx="485">0.059430717973355598</cx:pt>
          <cx:pt idx="486">0.095402670840798898</cx:pt>
          <cx:pt idx="487">0.14899922996062701</cx:pt>
          <cx:pt idx="488">0.099006217654180106</cx:pt>
          <cx:pt idx="489">0.042202759042359102</cx:pt>
          <cx:pt idx="490">-0.021192662281405199</cx:pt>
          <cx:pt idx="491">-0.061295475544906997</cx:pt>
          <cx:pt idx="492">-0.056186708433696803</cx:pt>
          <cx:pt idx="493">-0.065959727181779906</cx:pt>
          <cx:pt idx="494">-0.026976827501603601</cx:pt>
          <cx:pt idx="495">0.0106481593832652</cx:pt>
          <cx:pt idx="496">-0.029553551035370801</cx:pt>
          <cx:pt idx="497">-0.035986609618904097</cx:pt>
          <cx:pt idx="498">-0.017729431333131099</cx:pt>
          <cx:pt idx="499">-0.0082956898617652999</cx:pt>
          <cx:pt idx="500">0.012595919966336</cx:pt>
          <cx:pt idx="501">0.013347537692942901</cx:pt>
          <cx:pt idx="502">0.0029786938930598601</cx:pt>
          <cx:pt idx="503">0.00018168520760824901</cx:pt>
          <cx:pt idx="504">0.00023721630019134799</cx:pt>
          <cx:pt idx="505">-0.000103509855372935</cx:pt>
          <cx:pt idx="506">0.00117579227616694</cx:pt>
          <cx:pt idx="507">0.038464171610177997</cx:pt>
          <cx:pt idx="508">0.016538214771438998</cx:pt>
          <cx:pt idx="509">0.019013450368788199</cx:pt>
          <cx:pt idx="510">0.0312786305114486</cx:pt>
          <cx:pt idx="511">0.044513577143434797</cx:pt>
          <cx:pt idx="512">0.054873863010117298</cx:pt>
          <cx:pt idx="513">0.0928787569485688</cx:pt>
          <cx:pt idx="514">0.099687369636457093</cx:pt>
          <cx:pt idx="515">0.109415469917871</cx:pt>
          <cx:pt idx="516">0.084827171940680193</cx:pt>
          <cx:pt idx="517">0.037169801780053399</cx:pt>
          <cx:pt idx="518">-0.0311963163793187</cx:pt>
          <cx:pt idx="519">-0.059199967006398797</cx:pt>
          <cx:pt idx="520">-0.00365340102381929</cx:pt>
          <cx:pt idx="521">-0.031720341883657702</cx:pt>
          <cx:pt idx="522">-0.010674060257532701</cx:pt>
          <cx:pt idx="523">0.033849089980605603</cx:pt>
          <cx:pt idx="524">-0.016449621910025799</cx:pt>
          <cx:pt idx="525">-0.0178895807217931</cx:pt>
          <cx:pt idx="526">0.0011308092948284</cx:pt>
          <cx:pt idx="527">-0.0069570503734334901</cx:pt>
          <cx:pt idx="528">0.0139545694408374</cx:pt>
          <cx:pt idx="529">0.0071081491669486201</cx:pt>
          <cx:pt idx="530">0.0014819520965845001</cx:pt>
          <cx:pt idx="531">0.00065808578244736296</cx:pt>
          <cx:pt idx="532">5.6632089223902798e-05</cx:pt>
          <cx:pt idx="533">-0.00086066704701489704</cx:pt>
          <cx:pt idx="534">-0.00128567242518786</cx:pt>
          <cx:pt idx="535">0.0152946510588744</cx:pt>
          <cx:pt idx="536">0.0125496004590072</cx:pt>
          <cx:pt idx="537">0.025302005918726899</cx:pt>
          <cx:pt idx="538">0.048762043322368401</cx:pt>
          <cx:pt idx="539">0.0522411866654909</cx:pt>
          <cx:pt idx="540">0.00112359401216638</cx:pt>
          <cx:pt idx="541">0.052377581240357497</cx:pt>
          <cx:pt idx="542">0.11061854639523699</cx:pt>
          <cx:pt idx="543">0.096476113371477601</cx:pt>
          <cx:pt idx="544">0.0255430781064469</cx:pt>
          <cx:pt idx="545">-0.0045216335162779099</cx:pt>
          <cx:pt idx="546">-0.060771355583356002</cx:pt>
          <cx:pt idx="547">-0.037252912684003103</cx:pt>
          <cx:pt idx="548">0.030470806256324898</cx:pt>
          <cx:pt idx="549">0.0438549286973927</cx:pt>
          <cx:pt idx="550">0.014272035145951101</cx:pt>
          <cx:pt idx="551">0.0138290735663064</cx:pt>
          <cx:pt idx="552">-0.024555113733113601</cx:pt>
          <cx:pt idx="553">-0.0094832695779980998</cx:pt>
          <cx:pt idx="554">0.0047290659199081403</cx:pt>
          <cx:pt idx="555">0.0092995086238800706</cx:pt>
          <cx:pt idx="556">0.0077241846892986002</cx:pt>
          <cx:pt idx="557">0.0032079816125050401</cx:pt>
          <cx:pt idx="558">0.0016911556877865601</cx:pt>
          <cx:pt idx="559">1.9160706274969501e-05</cx:pt>
          <cx:pt idx="560">0.000112454349673585</cx:pt>
          <cx:pt idx="561">-0.00068953263242538297</cx:pt>
          <cx:pt idx="562">-0.0013295675095194701</cx:pt>
          <cx:pt idx="563">0.011009238345632499</cx:pt>
          <cx:pt idx="564">0.0033517456303938601</cx:pt>
          <cx:pt idx="565">0.010191008467731201</cx:pt>
          <cx:pt idx="566">0.044581114162181197</cx:pt>
          <cx:pt idx="567">0.057463890058985299</cx:pt>
          <cx:pt idx="568">0.046183185581833298</cx:pt>
          <cx:pt idx="569">0.0557059098852613</cx:pt>
          <cx:pt idx="570">0.053103277263598099</cx:pt>
          <cx:pt idx="571">0.042797218791569301</cx:pt>
          <cx:pt idx="572">-0.036056974989032799</cx:pt>
          <cx:pt idx="573">-0.072044157334139505</cx:pt>
          <cx:pt idx="574">-0.048973971008665997</cx:pt>
          <cx:pt idx="575">-0.018230244333859402</cx:pt>
          <cx:pt idx="576">0.083494343087555795</cx:pt>
          <cx:pt idx="577">0.106931557133183</cx:pt>
          <cx:pt idx="578">0.053040310509345399</cx:pt>
          <cx:pt idx="579">0.011274592224624701</cx:pt>
          <cx:pt idx="580">-0.0072905357121399198</cx:pt>
          <cx:pt idx="581">0.0060622511440737497</cx:pt>
          <cx:pt idx="582">0.0088480100899189697</cx:pt>
          <cx:pt idx="583">0.025204225873340699</cx:pt>
          <cx:pt idx="584">0.010527702431752</cx:pt>
          <cx:pt idx="585">0.00119749847893907</cx:pt>
          <cx:pt idx="586">0.00050860274575387796</cx:pt>
          <cx:pt idx="587">-0.00053129189559276795</cx:pt>
          <cx:pt idx="588">0.000308004927469253</cx:pt>
          <cx:pt idx="589">-0.00032254078448217297</cx:pt>
          <cx:pt idx="590">0.0018383823299257</cx:pt>
          <cx:pt idx="591">0.0072573894416389602</cx:pt>
          <cx:pt idx="592">0.00203819523438541</cx:pt>
          <cx:pt idx="593">-0.015589665291282501</cx:pt>
          <cx:pt idx="594">0.0047537350716298499</cx:pt>
          <cx:pt idx="595">0.019865556309115601</cx:pt>
          <cx:pt idx="596">0.047114600432465001</cx:pt>
          <cx:pt idx="597">0.0236706757558105</cx:pt>
          <cx:pt idx="598">0.014590638359320901</cx:pt>
          <cx:pt idx="599">-0.067376199025182104</cx:pt>
          <cx:pt idx="600">-0.091519618161369706</cx:pt>
          <cx:pt idx="601">-0.10096047775096199</cx:pt>
          <cx:pt idx="602">-0.0598516454441676</cx:pt>
          <cx:pt idx="603">0.018014575163954601</cx:pt>
          <cx:pt idx="604">0.0928850588906414</cx:pt>
          <cx:pt idx="605">0.10604444791877</cx:pt>
          <cx:pt idx="606">0.064329250591179804</cx:pt>
          <cx:pt idx="607">0.044346944181800602</cx:pt>
          <cx:pt idx="608">0.018972341072977399</cx:pt>
          <cx:pt idx="609">0.031563719277406303</cx:pt>
          <cx:pt idx="610">0.027475099959206401</cx:pt>
          <cx:pt idx="611">0.036511503472130898</cx:pt>
          <cx:pt idx="612">0.0096909985960954605</cx:pt>
          <cx:pt idx="613">0.0023296742909801101</cx:pt>
          <cx:pt idx="614">3.02223714769154e-05</cx:pt>
          <cx:pt idx="615">-0.00020433209685752501</cx:pt>
          <cx:pt idx="616">0.00032752957732762599</cx:pt>
          <cx:pt idx="617">2.0866253708369698e-05</cx:pt>
          <cx:pt idx="618">0.0016068658490828</cx:pt>
          <cx:pt idx="619">0.00308588939067081</cx:pt>
          <cx:pt idx="620">0.0027366036722011201</cx:pt>
          <cx:pt idx="621">0.021213799036376602</cx:pt>
          <cx:pt idx="622">-0.010251033180562299</cx:pt>
          <cx:pt idx="623">0.0049192722955553299</cx:pt>
          <cx:pt idx="624">0.035264012107486503</cx:pt>
          <cx:pt idx="625">0.0270273312604144</cx:pt>
          <cx:pt idx="626">0.0092940448826995693</cx:pt>
          <cx:pt idx="627">-0.032736791332015597</cx:pt>
          <cx:pt idx="628">-0.070469060877785802</cx:pt>
          <cx:pt idx="629">-0.0493931003454448</cx:pt>
          <cx:pt idx="630">0.0084951521652958401</cx:pt>
          <cx:pt idx="631">0.028098600254426901</cx:pt>
          <cx:pt idx="632">0.043274789067488897</cx:pt>
          <cx:pt idx="633">0.074328434182856395</cx:pt>
          <cx:pt idx="634">0.027626453143647301</cx:pt>
          <cx:pt idx="635">0.015691812593030801</cx:pt>
          <cx:pt idx="636">0.018506625847612299</cx:pt>
          <cx:pt idx="637">0.0134944383112544</cx:pt>
          <cx:pt idx="638">0.0132979307513561</cx:pt>
          <cx:pt idx="639">0.022767743245243902</cx:pt>
          <cx:pt idx="640">0.00657561599837715</cx:pt>
          <cx:pt idx="641">-0.0010039197824062</cx:pt>
          <cx:pt idx="642">0.00056934291548665504</cx:pt>
          <cx:pt idx="643">-0.00062852035553512297</cx:pt>
          <cx:pt idx="644">-0.00042239582717251798</cx:pt>
          <cx:pt idx="645">-6.4014240486822405e-05</cx:pt>
          <cx:pt idx="646">0.00120177719193468</cx:pt>
          <cx:pt idx="647">0.00239567604938593</cx:pt>
          <cx:pt idx="648">0.0013510235149287099</cx:pt>
          <cx:pt idx="649">0.018347843235761802</cx:pt>
          <cx:pt idx="650">0.00623536767946542</cx:pt>
          <cx:pt idx="651">-0.010495975969945601</cx:pt>
          <cx:pt idx="652">0.0016574235944224901</cx:pt>
          <cx:pt idx="653">0.012869366565166299</cx:pt>
          <cx:pt idx="654">-0.0073465319263244901</cx:pt>
          <cx:pt idx="655">-0.027989242019455102</cx:pt>
          <cx:pt idx="656">-0.037483951777884397</cx:pt>
          <cx:pt idx="657">-0.046833263837208199</cx:pt>
          <cx:pt idx="658">-0.046888640321852498</cx:pt>
          <cx:pt idx="659">-0.0187258328050353</cx:pt>
          <cx:pt idx="660">-0.021450434478500899</cx:pt>
          <cx:pt idx="661">-0.017882009437935501</cx:pt>
          <cx:pt idx="662">-0.0212964610497565</cx:pt>
          <cx:pt idx="663">-0.0100278252309088</cx:pt>
          <cx:pt idx="664">-0.0094350136728007794</cx:pt>
          <cx:pt idx="665">-0.00247053184468503</cx:pt>
          <cx:pt idx="666">0.0021316692711580401</cx:pt>
          <cx:pt idx="667">0.0062702690077466204</cx:pt>
          <cx:pt idx="668">0.00357848377324743</cx:pt>
          <cx:pt idx="669">-0.0017774045037734999</cx:pt>
          <cx:pt idx="670">-0.00076459912046067499</cx:pt>
          <cx:pt idx="671">-0.00011071838138996799</cx:pt>
          <cx:pt idx="672">-4.4718297399008999e-05</cx:pt>
          <cx:pt idx="673">-0.00015931536093267799</cx:pt>
          <cx:pt idx="674">-0.00022870044664456899</cx:pt>
          <cx:pt idx="675">0.00115974357776305</cx:pt>
          <cx:pt idx="676">0.00764440163744086</cx:pt>
          <cx:pt idx="677">0.0040711200076770397</cx:pt>
          <cx:pt idx="678">-0.017857988058145799</cx:pt>
          <cx:pt idx="679">-0.018101642317319099</cx:pt>
          <cx:pt idx="680">-0.020772108472352401</cx:pt>
          <cx:pt idx="681">-0.026389698329226399</cx:pt>
          <cx:pt idx="682">-0.033866648679767103</cx:pt>
          <cx:pt idx="683">-0.040073779423606501</cx:pt>
          <cx:pt idx="684">-0.028461358423211101</cx:pt>
          <cx:pt idx="685">-0.030110673657123801</cx:pt>
          <cx:pt idx="686">-0.0225516890720232</cx:pt>
          <cx:pt idx="687">-0.022478666807868201</cx:pt>
          <cx:pt idx="688">-0.0177017724667109</cx:pt>
          <cx:pt idx="689">-0.0040995460264196398</cx:pt>
          <cx:pt idx="690">-0.0053604954854128903</cx:pt>
          <cx:pt idx="691">-0.016366346842071201</cx:pt>
          <cx:pt idx="692">-0.015084235630260999</cx:pt>
          <cx:pt idx="693">-0.0059087657848103199</cx:pt>
          <cx:pt idx="694">-0.0014590849655434601</cx:pt>
          <cx:pt idx="695">-0.0010713655179023999</cx:pt>
          <cx:pt idx="696">0.00091273767396066695</cx:pt>
          <cx:pt idx="697">-0.00057736932722872295</cx:pt>
          <cx:pt idx="698">-0.000166517205252225</cx:pt>
          <cx:pt idx="699">-8.3657364698081903e-05</cx:pt>
          <cx:pt idx="700">-0.00027211406320683799</cx:pt>
          <cx:pt idx="701">-0.00061544643604970997</cx:pt>
          <cx:pt idx="702">-0.00059436662481678201</cx:pt>
          <cx:pt idx="703">0.0023889406070639698</cx:pt>
          <cx:pt idx="704">0.0045785138452368304</cx:pt>
          <cx:pt idx="705">-0.0035028021121558299</cx:pt>
          <cx:pt idx="706">-0.018321221698437001</cx:pt>
          <cx:pt idx="707">-0.018998694218674301</cx:pt>
          <cx:pt idx="708">-0.0078345045334772094</cx:pt>
          <cx:pt idx="709">-0.00452604357987296</cx:pt>
          <cx:pt idx="710">-0.0041399602813313001</cx:pt>
          <cx:pt idx="711">-0.0056041909776238397</cx:pt>
          <cx:pt idx="712">-0.0046133120404985304</cx:pt>
          <cx:pt idx="713">-0.0067629730824454396</cx:pt>
          <cx:pt idx="714">-0.0063277425711445699</cx:pt>
          <cx:pt idx="715">-0.0070161765379768296</cx:pt>
          <cx:pt idx="716">-0.0055136054701296197</cx:pt>
          <cx:pt idx="717">-0.0075530626001381503</cx:pt>
          <cx:pt idx="718">-0.0072886066219351201</cx:pt>
          <cx:pt idx="719">-0.0078069658823806303</cx:pt>
          <cx:pt idx="720">-0.0054566734454393404</cx:pt>
          <cx:pt idx="721">-0.0040209397179011997</cx:pt>
          <cx:pt idx="722">-0.00294156126065253</cx:pt>
          <cx:pt idx="723">-0.0010410422897155201</cx:pt>
          <cx:pt idx="724">-0.00021944866211849601</cx:pt>
          <cx:pt idx="725">0.00070148436525778804</cx:pt>
          <cx:pt idx="726">-0.00038285168493128901</cx:pt>
          <cx:pt idx="727">-2.3675222591415101e-05</cx:pt>
          <cx:pt idx="728">0.00022100061500202899</cx:pt>
          <cx:pt idx="729">0.00081058332740795895</cx:pt>
          <cx:pt idx="730">-0.00031817477456910802</cx:pt>
          <cx:pt idx="731">-0.00012352218060395699</cx:pt>
          <cx:pt idx="732">0.00016670202279974299</cx:pt>
          <cx:pt idx="733">-0.0058237973004666502</cx:pt>
          <cx:pt idx="734">-0.0054385972574440304</cx:pt>
          <cx:pt idx="735">3.7529773048658499e-05</cx:pt>
          <cx:pt idx="736">-0.00092549132751926103</cx:pt>
          <cx:pt idx="737">-0.00013628681540134299</cx:pt>
          <cx:pt idx="738">-0.00060556523994030598</cx:pt>
          <cx:pt idx="739">-0.00053863969627142695</cx:pt>
          <cx:pt idx="740">-4.4950322752116199e-05</cx:pt>
          <cx:pt idx="741">-0.00096709353686979204</cx:pt>
          <cx:pt idx="742">-0.00057321405089672396</cx:pt>
          <cx:pt idx="743">-6.0431167773692201e-05</cx:pt>
          <cx:pt idx="744">-6.8550266547502801e-07</cx:pt>
          <cx:pt idx="745">0.00027649164240748698</cx:pt>
          <cx:pt idx="746">2.5661573660444201e-05</cx:pt>
          <cx:pt idx="747">-0.00166541908077261</cx:pt>
          <cx:pt idx="748">8.2265080796982494e-05</cx:pt>
          <cx:pt idx="749">0.00040710991141037302</cx:pt>
          <cx:pt idx="750">0.00037980859083538299</cx:pt>
          <cx:pt idx="751">-0.000336037224809132</cx:pt>
          <cx:pt idx="752">-0.000167950847352518</cx:pt>
          <cx:pt idx="753">-9.6317361250599604e-05</cx:pt>
          <cx:pt idx="754">-0.00044113724093858302</cx:pt>
          <cx:pt idx="755">2.7669414419794399e-05</cx:pt>
          <cx:pt idx="756">0.00035147832820751001</cx:pt>
          <cx:pt idx="757">0.00071375405637074795</cx:pt>
          <cx:pt idx="758">-0.00067515612631271105</cx:pt>
          <cx:pt idx="759">0.00042189838125187299</cx:pt>
          <cx:pt idx="760">-0.00017100098607044799</cx:pt>
          <cx:pt idx="761">0.00048185585675392399</cx:pt>
          <cx:pt idx="762">-3.5965183736002601e-05</cx:pt>
          <cx:pt idx="763">-2.9669751169686701e-05</cx:pt>
          <cx:pt idx="764">-0.00039125690150990501</cx:pt>
          <cx:pt idx="765">-0.00070736839884850402</cx:pt>
          <cx:pt idx="766">-0.000435497922512545</cx:pt>
          <cx:pt idx="767">-0.00040288557935268</cx:pt>
          <cx:pt idx="768">0.00037069654247686302</cx:pt>
          <cx:pt idx="769">0.00074551840451281899</cx:pt>
          <cx:pt idx="770">-0.00031509841821248101</cx:pt>
          <cx:pt idx="771">0.00069156246946241301</cx:pt>
          <cx:pt idx="772">0.00049673405529372498</cx:pt>
          <cx:pt idx="773">-0.00094134360618259498</cx:pt>
          <cx:pt idx="774">0.000428546789730757</cx:pt>
          <cx:pt idx="775">-0.00028571368688936298</cx:pt>
          <cx:pt idx="776">0.00078758748494306397</cx:pt>
          <cx:pt idx="777">-0.00072538009634590301</cx:pt>
          <cx:pt idx="778">-0.00083284606122016396</cx:pt>
          <cx:pt idx="779">-0.000108000155661242</cx:pt>
          <cx:pt idx="780">0.00024868648911146902</cx:pt>
          <cx:pt idx="781">0.000215863069914095</cx:pt>
          <cx:pt idx="782">0.00042186950989104899</cx:pt>
          <cx:pt idx="783">-0.00013941742019957999</cx:pt>
          <cx:pt idx="784">0.00014236536520327925</cx:pt>
          <cx:pt idx="785">-0.001582092040191095</cx:pt>
          <cx:pt idx="786">-0.0033536898092972</cx:pt>
          <cx:pt idx="787">-0.0042269769138728501</cx:pt>
          <cx:pt idx="788">-0.0069222961858530999</cx:pt>
          <cx:pt idx="789">-0.00048390862575817001</cx:pt>
          <cx:pt idx="790">0.0037504962464359501</cx:pt>
          <cx:pt idx="791">0.0051057027072092254</cx:pt>
          <cx:pt idx="792">-0.00088213060957275248</cx:pt>
          <cx:pt idx="793">-0.011587491506293649</cx:pt>
          <cx:pt idx="794">-0.021213761360394351</cx:pt>
          <cx:pt idx="795">-0.01648924429461945</cx:pt>
          <cx:pt idx="796">-0.0097359665973524995</cx:pt>
          <cx:pt idx="797">-0.0032022596491009751</cx:pt>
          <cx:pt idx="798">0.0063225870333616747</cx:pt>
          <cx:pt idx="799">0.011652649127919175</cx:pt>
          <cx:pt idx="800">0.0065620160059384749</cx:pt>
          <cx:pt idx="801">0.0042224820546536502</cx:pt>
          <cx:pt idx="802">0.0067385676280262751</cx:pt>
          <cx:pt idx="803">0.013553673069442549</cx:pt>
          <cx:pt idx="804">0.0047487673821371996</cx:pt>
          <cx:pt idx="805">0.0045200084742260498</cx:pt>
          <cx:pt idx="806">-9.0224061750791243e-05</cx:pt>
          <cx:pt idx="807">-0.00066708537679567505</cx:pt>
          <cx:pt idx="808">-7.7235885875972745e-05</cx:pt>
          <cx:pt idx="809">0.00010425475996230025</cx:pt>
          <cx:pt idx="810">-5.8173441782170498e-05</cx:pt>
          <cx:pt idx="811">-0.00032375390904039751</cx:pt>
          <cx:pt idx="812">-0.00017376076433309225</cx:pt>
          <cx:pt idx="813">-0.0029341372069714498</cx:pt>
          <cx:pt idx="814">-0.0057548812823878751</cx:pt>
          <cx:pt idx="815">-0.0076518250832352253</cx:pt>
          <cx:pt idx="816">-0.0041345722130711002</cx:pt>
          <cx:pt idx="817">0.0014325877631530175</cx:pt>
          <cx:pt idx="818">-0.00038909704411722748</cx:pt>
          <cx:pt idx="819">-0.003385859181657575</cx:pt>
          <cx:pt idx="820">-0.012956518014455975</cx:pt>
          <cx:pt idx="821">-0.023710582316592524</cx:pt>
          <cx:pt idx="822">-0.026750263501829252</cx:pt>
          <cx:pt idx="823">-0.0138186552115911</cx:pt>
          <cx:pt idx="824">-0.0084062822928192005</cx:pt>
          <cx:pt idx="825">-0.0051205676968026246</cx:pt>
          <cx:pt idx="826">0.003405228784765975</cx:pt>
          <cx:pt idx="827">0.0087021039595216246</cx:pt>
          <cx:pt idx="828">0.0029505250580385499</cx:pt>
          <cx:pt idx="829">0.0034680690746636748</cx:pt>
          <cx:pt idx="830">-0.00031724258938589249</cx:pt>
          <cx:pt idx="831">0.01223073371578505</cx:pt>
          <cx:pt idx="832">0.01194029959147495</cx:pt>
          <cx:pt idx="833">7.2070056334232248e-05</cx:pt>
          <cx:pt idx="834">-0.0030292964385294249</cx:pt>
          <cx:pt idx="835">-0.0001517458673901635</cx:pt>
          <cx:pt idx="836">7.8612764207249998e-05</cx:pt>
          <cx:pt idx="837">0.00017874049017235476</cx:pt>
          <cx:pt idx="838">-1.335494858935835e-05</cx:pt>
          <cx:pt idx="839">-0.00011370195699200775</cx:pt>
          <cx:pt idx="840">1.2293582129754974e-05</cx:pt>
          <cx:pt idx="841">-0.00324580263167395</cx:pt>
          <cx:pt idx="842">-0.0078781745925345491</cx:pt>
          <cx:pt idx="843">-0.0091449542815617742</cx:pt>
          <cx:pt idx="844">-0.0026596478654084999</cx:pt>
          <cx:pt idx="845">0.0016775936138228649</cx:pt>
          <cx:pt idx="846">-0.010737580111555151</cx:pt>
          <cx:pt idx="847">-0.011475665598582926</cx:pt>
          <cx:pt idx="848">-0.017697508418592175</cx:pt>
          <cx:pt idx="849">-0.022924852914253075</cx:pt>
          <cx:pt idx="850">-0.019961486559384151</cx:pt>
          <cx:pt idx="851">-0.018949329749898925</cx:pt>
          <cx:pt idx="852">-0.01496274153261495</cx:pt>
          <cx:pt idx="853">-0.009580027577615325</cx:pt>
          <cx:pt idx="854">-0.0018180958249212225</cx:pt>
          <cx:pt idx="855">0.007622758363778525</cx:pt>
          <cx:pt idx="856">-0.00084406524944345002</cx:pt>
          <cx:pt idx="857">-0.0076857398846024248</cx:pt>
          <cx:pt idx="858">0.0036148789464442999</cx:pt>
          <cx:pt idx="859">0.016357844986553099</cx:pt>
          <cx:pt idx="860">0.0032879263166917748</cx:pt>
          <cx:pt idx="861">-0.0061966131561520003</cx:pt>
          <cx:pt idx="862">-0.00093462283421538749</cx:pt>
          <cx:pt idx="863">9.0093585664117754e-05</cx:pt>
          <cx:pt idx="864">-7.5616629160453502e-05</cx:pt>
          <cx:pt idx="865">-0.00012914433289768149</cx:pt>
          <cx:pt idx="866">-7.5525821507782244e-05</cx:pt>
          <cx:pt idx="867">-2.8148343522970251e-05</cx:pt>
          <cx:pt idx="868">-0.000225794015205668</cx:pt>
          <cx:pt idx="869">-0.0044766168298235997</cx:pt>
          <cx:pt idx="870">-0.010377584309548851</cx:pt>
          <cx:pt idx="871">-0.0098985274536383498</cx:pt>
          <cx:pt idx="872">-0.0067431241836355751</cx:pt>
          <cx:pt idx="873">-0.0045343862664914501</cx:pt>
          <cx:pt idx="874">-0.0085091601329422995</cx:pt>
          <cx:pt idx="875">-0.018433133703268673</cx:pt>
          <cx:pt idx="876">-0.018135060931289824</cx:pt>
          <cx:pt idx="877">-0.020357379610079551</cx:pt>
          <cx:pt idx="878">-0.0141786152802963</cx:pt>
          <cx:pt idx="879">-0.021997889241591673</cx:pt>
          <cx:pt idx="880">-0.020076915195705449</cx:pt>
          <cx:pt idx="881">0.001612184997920475</cx:pt>
          <cx:pt idx="882">0.0031392061981456</cx:pt>
          <cx:pt idx="883">-0.0012285667414709751</cx:pt>
          <cx:pt idx="884">0.00014236536520327925</cx:pt>
          <cx:pt idx="885">-0.001582092040191095</cx:pt>
          <cx:pt idx="886">-0.0033536898092972</cx:pt>
          <cx:pt idx="887">-0.0042269769138728501</cx:pt>
          <cx:pt idx="888">-0.0069222961858530999</cx:pt>
          <cx:pt idx="889">-0.00048390862575817001</cx:pt>
          <cx:pt idx="890">0.0037504962464359501</cx:pt>
          <cx:pt idx="891">0.0051057027072092254</cx:pt>
          <cx:pt idx="892">-0.00088213060957275248</cx:pt>
          <cx:pt idx="893">-0.011587491506293649</cx:pt>
          <cx:pt idx="894">-0.021213761360394351</cx:pt>
          <cx:pt idx="895">-0.01648924429461945</cx:pt>
          <cx:pt idx="896">-0.0097359665973524995</cx:pt>
          <cx:pt idx="897">-0.0032022596491009751</cx:pt>
          <cx:pt idx="898">0.0063225870333616747</cx:pt>
          <cx:pt idx="899">0.011652649127919175</cx:pt>
          <cx:pt idx="900">0.0065620160059384749</cx:pt>
          <cx:pt idx="901">0.0042224820546536502</cx:pt>
          <cx:pt idx="902">0.0067385676280262751</cx:pt>
          <cx:pt idx="903">0.013553673069442549</cx:pt>
          <cx:pt idx="904">0.0047487673821371996</cx:pt>
          <cx:pt idx="905">0.0045200084742260498</cx:pt>
          <cx:pt idx="906">-9.0224061750791243e-05</cx:pt>
          <cx:pt idx="907">-0.00066708537679567505</cx:pt>
          <cx:pt idx="908">-7.7235885875972745e-05</cx:pt>
          <cx:pt idx="909">0.00010425475996230025</cx:pt>
          <cx:pt idx="910">-5.8173441782170498e-05</cx:pt>
          <cx:pt idx="911">-0.00032375390904039751</cx:pt>
          <cx:pt idx="912">-0.00017376076433309225</cx:pt>
          <cx:pt idx="913">-0.0029341372069714498</cx:pt>
          <cx:pt idx="914">-0.0057548812823878751</cx:pt>
          <cx:pt idx="915">-0.0076518250832352253</cx:pt>
          <cx:pt idx="916">-0.0041345722130711002</cx:pt>
          <cx:pt idx="917">0.0014325877631530175</cx:pt>
          <cx:pt idx="918">-0.00038909704411722748</cx:pt>
          <cx:pt idx="919">-0.003385859181657575</cx:pt>
          <cx:pt idx="920">-0.012956518014455975</cx:pt>
          <cx:pt idx="921">-0.023710582316592524</cx:pt>
          <cx:pt idx="922">-0.026750263501829252</cx:pt>
          <cx:pt idx="923">-0.0138186552115911</cx:pt>
          <cx:pt idx="924">-0.0084062822928192005</cx:pt>
          <cx:pt idx="925">-0.0051205676968026246</cx:pt>
          <cx:pt idx="926">0.003405228784765975</cx:pt>
          <cx:pt idx="927">0.0087021039595216246</cx:pt>
          <cx:pt idx="928">0.0029505250580385499</cx:pt>
          <cx:pt idx="929">0.0034680690746636748</cx:pt>
          <cx:pt idx="930">-0.00031724258938589249</cx:pt>
          <cx:pt idx="931">0.01223073371578505</cx:pt>
          <cx:pt idx="932">0.01194029959147495</cx:pt>
          <cx:pt idx="933">7.2070056334232248e-05</cx:pt>
          <cx:pt idx="934">-0.0030292964385294249</cx:pt>
          <cx:pt idx="935">-0.0001517458673901635</cx:pt>
          <cx:pt idx="936">7.8612764207249998e-05</cx:pt>
          <cx:pt idx="937">0.00017874049017235476</cx:pt>
          <cx:pt idx="938">-1.335494858935835e-05</cx:pt>
          <cx:pt idx="939">-0.00011370195699200775</cx:pt>
          <cx:pt idx="940">1.2293582129754974e-05</cx:pt>
          <cx:pt idx="941">-0.00324580263167395</cx:pt>
          <cx:pt idx="942">-0.0078781745925345491</cx:pt>
          <cx:pt idx="943">-0.0091449542815617742</cx:pt>
          <cx:pt idx="944">-0.0026596478654084999</cx:pt>
          <cx:pt idx="945">0.0016775936138228649</cx:pt>
          <cx:pt idx="946">-0.010737580111555151</cx:pt>
          <cx:pt idx="947">-0.011475665598582926</cx:pt>
          <cx:pt idx="948">-0.017697508418592175</cx:pt>
          <cx:pt idx="949">-0.022924852914253075</cx:pt>
          <cx:pt idx="950">-0.019961486559384151</cx:pt>
          <cx:pt idx="951">-0.018949329749898925</cx:pt>
          <cx:pt idx="952">-0.01496274153261495</cx:pt>
          <cx:pt idx="953">-0.009580027577615325</cx:pt>
          <cx:pt idx="954">-0.0018180958249212225</cx:pt>
          <cx:pt idx="955">0.007622758363778525</cx:pt>
          <cx:pt idx="956">-0.00084406524944345002</cx:pt>
          <cx:pt idx="957">-0.0076857398846024248</cx:pt>
          <cx:pt idx="958">0.0036148789464442999</cx:pt>
          <cx:pt idx="959">0.016357844986553099</cx:pt>
          <cx:pt idx="960">0.0032879263166917748</cx:pt>
          <cx:pt idx="961">-0.0061966131561520003</cx:pt>
          <cx:pt idx="962">-0.00093462283421538749</cx:pt>
          <cx:pt idx="963">9.0093585664117754e-05</cx:pt>
          <cx:pt idx="964">-7.5616629160453502e-05</cx:pt>
          <cx:pt idx="965">-0.00012914433289768149</cx:pt>
          <cx:pt idx="966">-7.5525821507782244e-05</cx:pt>
          <cx:pt idx="967">-2.8148343522970251e-05</cx:pt>
          <cx:pt idx="968">-0.000225794015205668</cx:pt>
          <cx:pt idx="969">-0.0044766168298235997</cx:pt>
          <cx:pt idx="970">-0.010377584309548851</cx:pt>
          <cx:pt idx="971">-0.0098985274536383498</cx:pt>
          <cx:pt idx="972">-0.0067431241836355751</cx:pt>
          <cx:pt idx="973">-0.0045343862664914501</cx:pt>
          <cx:pt idx="974">-0.0085091601329422995</cx:pt>
          <cx:pt idx="975">-0.018433133703268673</cx:pt>
          <cx:pt idx="976">-0.018135060931289824</cx:pt>
          <cx:pt idx="977">-0.020357379610079551</cx:pt>
          <cx:pt idx="978">-0.0141786152802963</cx:pt>
          <cx:pt idx="979">-0.021997889241591673</cx:pt>
          <cx:pt idx="980">-0.020076915195705449</cx:pt>
          <cx:pt idx="981">0.001612184997920475</cx:pt>
          <cx:pt idx="982">0.0031392061981456</cx:pt>
          <cx:pt idx="983">-0.0012285667414709751</cx:pt>
          <cx:pt idx="984">0.00014236536520327925</cx:pt>
          <cx:pt idx="985">-0.001582092040191095</cx:pt>
          <cx:pt idx="986">-0.0033536898092972</cx:pt>
          <cx:pt idx="987">-0.0042269769138728501</cx:pt>
          <cx:pt idx="988">-0.0069222961858530999</cx:pt>
          <cx:pt idx="989">-0.00048390862575817001</cx:pt>
          <cx:pt idx="990">0.0037504962464359501</cx:pt>
          <cx:pt idx="991">0.0051057027072092254</cx:pt>
          <cx:pt idx="992">-0.00088213060957275248</cx:pt>
          <cx:pt idx="993">-0.011587491506293649</cx:pt>
          <cx:pt idx="994">-0.021213761360394351</cx:pt>
          <cx:pt idx="995">-0.01648924429461945</cx:pt>
          <cx:pt idx="996">-0.0097359665973524995</cx:pt>
          <cx:pt idx="997">-0.0032022596491009751</cx:pt>
          <cx:pt idx="998">0.0063225870333616747</cx:pt>
          <cx:pt idx="999">0.011652649127919175</cx:pt>
          <cx:pt idx="1000">0.0065620160059384749</cx:pt>
          <cx:pt idx="1001">0.0042224820546536502</cx:pt>
          <cx:pt idx="1002">0.0067385676280262751</cx:pt>
          <cx:pt idx="1003">0.013553673069442549</cx:pt>
          <cx:pt idx="1004">0.0047487673821371996</cx:pt>
          <cx:pt idx="1005">0.0045200084742260498</cx:pt>
          <cx:pt idx="1006">-9.0224061750791243e-05</cx:pt>
          <cx:pt idx="1007">-0.00066708537679567505</cx:pt>
          <cx:pt idx="1008">-7.7235885875972745e-05</cx:pt>
          <cx:pt idx="1009">0.00010425475996230025</cx:pt>
          <cx:pt idx="1010">-5.8173441782170498e-05</cx:pt>
          <cx:pt idx="1011">-0.00032375390904039751</cx:pt>
          <cx:pt idx="1012">-0.00017376076433309225</cx:pt>
          <cx:pt idx="1013">-0.0029341372069714498</cx:pt>
          <cx:pt idx="1014">-0.0057548812823878751</cx:pt>
          <cx:pt idx="1015">-0.0076518250832352253</cx:pt>
          <cx:pt idx="1016">-0.0041345722130711002</cx:pt>
          <cx:pt idx="1017">0.0014325877631530175</cx:pt>
          <cx:pt idx="1018">-0.00038909704411722748</cx:pt>
          <cx:pt idx="1019">-0.003385859181657575</cx:pt>
          <cx:pt idx="1020">-0.012956518014455975</cx:pt>
          <cx:pt idx="1021">-0.023710582316592524</cx:pt>
          <cx:pt idx="1022">-0.026750263501829252</cx:pt>
          <cx:pt idx="1023">-0.0138186552115911</cx:pt>
          <cx:pt idx="1024">-0.0084062822928192005</cx:pt>
          <cx:pt idx="1025">-0.0051205676968026246</cx:pt>
          <cx:pt idx="1026">0.003405228784765975</cx:pt>
          <cx:pt idx="1027">0.0087021039595216246</cx:pt>
          <cx:pt idx="1028">0.0029505250580385499</cx:pt>
          <cx:pt idx="1029">0.0034680690746636748</cx:pt>
          <cx:pt idx="1030">-0.00031724258938589249</cx:pt>
          <cx:pt idx="1031">0.01223073371578505</cx:pt>
          <cx:pt idx="1032">0.01194029959147495</cx:pt>
          <cx:pt idx="1033">7.2070056334232248e-05</cx:pt>
          <cx:pt idx="1034">-0.0030292964385294249</cx:pt>
          <cx:pt idx="1035">-0.0001517458673901635</cx:pt>
          <cx:pt idx="1036">7.8612764207249998e-05</cx:pt>
          <cx:pt idx="1037">0.00017874049017235476</cx:pt>
          <cx:pt idx="1038">-1.335494858935835e-05</cx:pt>
          <cx:pt idx="1039">-0.00011370195699200775</cx:pt>
          <cx:pt idx="1040">1.2293582129754974e-05</cx:pt>
          <cx:pt idx="1041">-0.00324580263167395</cx:pt>
          <cx:pt idx="1042">-0.0078781745925345491</cx:pt>
          <cx:pt idx="1043">-0.0091449542815617742</cx:pt>
          <cx:pt idx="1044">-0.0026596478654084999</cx:pt>
          <cx:pt idx="1045">0.0016775936138228649</cx:pt>
          <cx:pt idx="1046">-0.010737580111555151</cx:pt>
          <cx:pt idx="1047">-0.011475665598582926</cx:pt>
          <cx:pt idx="1048">-0.017697508418592175</cx:pt>
          <cx:pt idx="1049">-0.022924852914253075</cx:pt>
          <cx:pt idx="1050">-0.019961486559384151</cx:pt>
          <cx:pt idx="1051">-0.018949329749898925</cx:pt>
          <cx:pt idx="1052">-0.01496274153261495</cx:pt>
          <cx:pt idx="1053">-0.009580027577615325</cx:pt>
          <cx:pt idx="1054">-0.0018180958249212225</cx:pt>
          <cx:pt idx="1055">0.007622758363778525</cx:pt>
          <cx:pt idx="1056">-0.00084406524944345002</cx:pt>
          <cx:pt idx="1057">-0.0076857398846024248</cx:pt>
          <cx:pt idx="1058">0.0036148789464442999</cx:pt>
          <cx:pt idx="1059">0.016357844986553099</cx:pt>
          <cx:pt idx="1060">0.0032879263166917748</cx:pt>
          <cx:pt idx="1061">-0.0061966131561520003</cx:pt>
          <cx:pt idx="1062">-0.00093462283421538749</cx:pt>
          <cx:pt idx="1063">9.0093585664117754e-05</cx:pt>
          <cx:pt idx="1064">-7.5616629160453502e-05</cx:pt>
          <cx:pt idx="1065">-0.00012914433289768149</cx:pt>
          <cx:pt idx="1066">-7.5525821507782244e-05</cx:pt>
          <cx:pt idx="1067">-2.8148343522970251e-05</cx:pt>
          <cx:pt idx="1068">-0.000225794015205668</cx:pt>
          <cx:pt idx="1069">-0.0044766168298235997</cx:pt>
          <cx:pt idx="1070">-0.010377584309548851</cx:pt>
          <cx:pt idx="1071">-0.0098985274536383498</cx:pt>
          <cx:pt idx="1072">-0.0067431241836355751</cx:pt>
          <cx:pt idx="1073">-0.0045343862664914501</cx:pt>
          <cx:pt idx="1074">-0.0085091601329422995</cx:pt>
          <cx:pt idx="1075">-0.018433133703268673</cx:pt>
          <cx:pt idx="1076">-0.018135060931289824</cx:pt>
          <cx:pt idx="1077">-0.020357379610079551</cx:pt>
          <cx:pt idx="1078">-0.0141786152802963</cx:pt>
          <cx:pt idx="1079">-0.021997889241591673</cx:pt>
          <cx:pt idx="1080">-0.020076915195705449</cx:pt>
          <cx:pt idx="1081">0.001612184997920475</cx:pt>
          <cx:pt idx="1082">0.0031392061981456</cx:pt>
          <cx:pt idx="1083">-0.0012285667414709751</cx:pt>
        </cx:lvl>
      </cx:numDim>
    </cx:data>
    <cx:data id="4">
      <cx:numDim type="val">
        <cx:f>Sheet2!$E$1:$E$1084</cx:f>
        <cx:lvl ptCount="1084" formatCode="G/通用格式">
          <cx:pt idx="0">-0.00061104353881985898</cx:pt>
          <cx:pt idx="1">0.00028957823010219503</cx:pt>
          <cx:pt idx="2">-0.000493669695476394</cx:pt>
          <cx:pt idx="3">0.00035963343030546101</cx:pt>
          <cx:pt idx="4">0.00046387265379161898</cx:pt>
          <cx:pt idx="5">0.00095585115711400005</cx:pt>
          <cx:pt idx="6">0.00013226591214814701</cx:pt>
          <cx:pt idx="7">-0.00034750904279133398</cx:pt>
          <cx:pt idx="8">0.00050605615493506798</cx:pt>
          <cx:pt idx="9">8.2261114782359999e-05</cx:pt>
          <cx:pt idx="10">-0.00020743477999425399</cx:pt>
          <cx:pt idx="11">0.000308925434050523</cx:pt>
          <cx:pt idx="12">-0.000121776890307697</cx:pt>
          <cx:pt idx="13">-0.00012319189287292301</cx:pt>
          <cx:pt idx="14">-7.3186819955195606e-05</cx:pt>
          <cx:pt idx="15">-0.00059650020043071599</cx:pt>
          <cx:pt idx="16">-0.00032352603460550502</cx:pt>
          <cx:pt idx="17">0.00026134620719175602</cx:pt>
          <cx:pt idx="18">0.00060169442243428097</cx:pt>
          <cx:pt idx="19">0.00027852301963112098</cx:pt>
          <cx:pt idx="20">-0.00056203743964801497</cx:pt>
          <cx:pt idx="21">0.00051999640867415496</cx:pt>
          <cx:pt idx="22">-0.00059372149431202801</cx:pt>
          <cx:pt idx="23">-0.00033137565508175503</cx:pt>
          <cx:pt idx="24">0.00040133771444242399</cx:pt>
          <cx:pt idx="25">0.00045265013054499698</cx:pt>
          <cx:pt idx="26">1.8387618948160999e-05</cx:pt>
          <cx:pt idx="27">0.0011050830231782601</cx:pt>
          <cx:pt idx="28">-0.00045372262641794501</cx:pt>
          <cx:pt idx="29">6.6184279270762699e-05</cx:pt>
          <cx:pt idx="30">-8.2913238295163506e-05</cx:pt>
          <cx:pt idx="31">-0.00068088928627826201</cx:pt>
          <cx:pt idx="32">-0.00017652942772497201</cx:pt>
          <cx:pt idx="33">1.8061585387874e-05</cx:pt>
          <cx:pt idx="34">-0.0011253157735275699</cx:pt>
          <cx:pt idx="35">-0.0022252511121129302</cx:pt>
          <cx:pt idx="36">-0.00223596594692968</cx:pt>
          <cx:pt idx="37">-0.0013445897396786701</cx:pt>
          <cx:pt idx="38">-0.0010091039114684501</cx:pt>
          <cx:pt idx="39">-0.00134854673030816</cx:pt>
          <cx:pt idx="40">-0.0044770816644505301</cx:pt>
          <cx:pt idx="41">-0.0027278526351543898</cx:pt>
          <cx:pt idx="42">-0.00049535635944545199</cx:pt>
          <cx:pt idx="43">-0.00077256921191195095</cx:pt>
          <cx:pt idx="44">-0.00135520578245818</cx:pt>
          <cx:pt idx="45">-0.000206262445907982</cx:pt>
          <cx:pt idx="46">0.00049982067968356301</cx:pt>
          <cx:pt idx="47">-0.00036552729281484598</cx:pt>
          <cx:pt idx="48">-0.00047580939005127697</cx:pt>
          <cx:pt idx="49">-0.00078519539280897104</cx:pt>
          <cx:pt idx="50">-0.0010980762470505999</cx:pt>
          <cx:pt idx="51">-0.00057342972427736896</cx:pt>
          <cx:pt idx="52">-2.0963630277490202e-05</cx:pt>
          <cx:pt idx="53">-5.6063878277612601e-06</cx:pt>
          <cx:pt idx="54">0.00068963652986112902</cx:pt>
          <cx:pt idx="55">0.00034335127607360998</cx:pt>
          <cx:pt idx="56">0.00032742680546108798</cx:pt>
          <cx:pt idx="57">0.00024700916384361502</cx:pt>
          <cx:pt idx="58">0.00046752322758279101</cx:pt>
          <cx:pt idx="59">-0.00077788379464127698</cx:pt>
          <cx:pt idx="60">0.00066921812712512105</cx:pt>
          <cx:pt idx="61">-0.00035614756246923099</cx:pt>
          <cx:pt idx="62">-0.00065003797618777895</cx:pt>
          <cx:pt idx="63">-0.0039111600754868402</cx:pt>
          <cx:pt idx="64">-0.0053252937755097996</cx:pt>
          <cx:pt idx="65">-0.00372640976518943</cx:pt>
          <cx:pt idx="66">-0.010012630368188001</cx:pt>
          <cx:pt idx="67">-0.011732045695957399</cx:pt>
          <cx:pt idx="68">-0.0128920677453149</cx:pt>
          <cx:pt idx="69">-0.0111313550729795</cx:pt>
          <cx:pt idx="70">-0.0111399346214941</cx:pt>
          <cx:pt idx="71">-0.0094108657433238999</cx:pt>
          <cx:pt idx="72">-0.0074355685293641099</cx:pt>
          <cx:pt idx="73">-0.0043810085092392597</cx:pt>
          <cx:pt idx="74">-0.0041155499100101302</cx:pt>
          <cx:pt idx="75">-0.0040980827856103201</cx:pt>
          <cx:pt idx="76">-0.00171036940414182</cx:pt>
          <cx:pt idx="77">-0.00040270511678794401</cx:pt>
          <cx:pt idx="78">-0.0015022054516451301</cx:pt>
          <cx:pt idx="79">-0.0010726809158129399</cx:pt>
          <cx:pt idx="80">2.44774639069852e-05</cx:pt>
          <cx:pt idx="81">-0.00025805086028621001</cx:pt>
          <cx:pt idx="82">0.00020858038174624799</cx:pt>
          <cx:pt idx="83">-0.00039671513875891599</cx:pt>
          <cx:pt idx="84">0.00054301544474933999</cx:pt>
          <cx:pt idx="85">0.00121098186103272</cx:pt>
          <cx:pt idx="86">3.9247683788284403e-05</cx:pt>
          <cx:pt idx="87">-0.00052103877368056203</cx:pt>
          <cx:pt idx="88">0.000267036405289059</cx:pt>
          <cx:pt idx="89">0.00031230006530870501</cx:pt>
          <cx:pt idx="90">-0.0024068975767570799</cx:pt>
          <cx:pt idx="91">-0.0051647489145040699</cx:pt>
          <cx:pt idx="92">-0.0070149236273349298</cx:pt>
          <cx:pt idx="93">-0.0111487653479311</cx:pt>
          <cx:pt idx="94">-0.0147557954944397</cx:pt>
          <cx:pt idx="95">-0.019556649022987802</cx:pt>
          <cx:pt idx="96">-0.024882821499948901</cx:pt>
          <cx:pt idx="97">-0.034775153817901597</cx:pt>
          <cx:pt idx="98">-0.035500397639731403</cx:pt>
          <cx:pt idx="99">-0.035041111824663698</cx:pt>
          <cx:pt idx="100">-0.0200189906998752</cx:pt>
          <cx:pt idx="101">-0.0095840524479545199</cx:pt>
          <cx:pt idx="102">-0.0029442072552499999</cx:pt>
          <cx:pt idx="103">-0.00096318874804913698</cx:pt>
          <cx:pt idx="104">-0.0021929003080156601</cx:pt>
          <cx:pt idx="105">-0.00045320671256551999</cx:pt>
          <cx:pt idx="106">0.00047814593336715198</cx:pt>
          <cx:pt idx="107">0.00141120066530728</cx:pt>
          <cx:pt idx="108">0.00022880185782351</cx:pt>
          <cx:pt idx="109">-0.00036922550091136403</cx:pt>
          <cx:pt idx="110">-0.00092853369294095</cx:pt>
          <cx:pt idx="111">0.000115405682037236</cx:pt>
          <cx:pt idx="112">-0.0010581923123430201</cx:pt>
          <cx:pt idx="113">-3.7197478441590799e-05</cx:pt>
          <cx:pt idx="114">0.00032824315847036398</cx:pt>
          <cx:pt idx="115">-0.00034224173100052798</cx:pt>
          <cx:pt idx="116">0.00018959846575086899</cx:pt>
          <cx:pt idx="117">-0.0021855235300493698</cx:pt>
          <cx:pt idx="118">-0.0076363247571303999</cx:pt>
          <cx:pt idx="119">-0.0095746319748950606</cx:pt>
          <cx:pt idx="120">-0.012578835191153</cx:pt>
          <cx:pt idx="121">-0.0170281838488874</cx:pt>
          <cx:pt idx="122">-0.019669602433858801</cx:pt>
          <cx:pt idx="123">-0.016434020553550099</cx:pt>
          <cx:pt idx="124">-0.026595262449000501</cx:pt>
          <cx:pt idx="125">-0.040350164941291899</cx:pt>
          <cx:pt idx="126">-0.061888598910024198</cx:pt>
          <cx:pt idx="127">-0.047266395143888099</cx:pt>
          <cx:pt idx="128">-0.021561731811844901</cx:pt>
          <cx:pt idx="129">-0.0048924405203217896</cx:pt>
          <cx:pt idx="130">0.0049048867689606198</cx:pt>
          <cx:pt idx="131">-0.0029156476964310001</cx:pt>
          <cx:pt idx="132">-0.0018275097644464299</cx:pt>
          <cx:pt idx="133">0.0039172572008676701</cx:pt>
          <cx:pt idx="134">0.0078643220921870392</cx:pt>
          <cx:pt idx="135">0.012255900769572101</cx:pt>
          <cx:pt idx="136">0.0079924455166573705</cx:pt>
          <cx:pt idx="137">0.00120699747512633</cx:pt>
          <cx:pt idx="138">-3.0666616099257502e-05</cx:pt>
          <cx:pt idx="139">-0.00036235442397218099</cx:pt>
          <cx:pt idx="140">0.00029742889962198501</cx:pt>
          <cx:pt idx="141">0.00038702133927339598</cx:pt>
          <cx:pt idx="142">-0.00020324285595840901</cx:pt>
          <cx:pt idx="143">-0.00081223739030293</cx:pt>
          <cx:pt idx="144">-0.00094958691427276295</cx:pt>
          <cx:pt idx="145">-0.0045196396351876601</cx:pt>
          <cx:pt idx="146">-0.0126844664692814</cx:pt>
          <cx:pt idx="147">-0.022577768703851201</cx:pt>
          <cx:pt idx="148">-0.0143546706666069</cx:pt>
          <cx:pt idx="149">-0.0081859784103868894</cx:pt>
          <cx:pt idx="150">-0.0090529903308169905</cx:pt>
          <cx:pt idx="151">0.00708591365958586</cx:pt>
          <cx:pt idx="152">-0.00388395443705518</cx:pt>
          <cx:pt idx="153">0.0102314713582045</cx:pt>
          <cx:pt idx="154">-0.00142789043407797</cx:pt>
          <cx:pt idx="155">-0.041203891277233701</cx:pt>
          <cx:pt idx="156">-0.0536045518608676</cx:pt>
          <cx:pt idx="157">-0.0075261536013340796</cx:pt>
          <cx:pt idx="158">0.0031178005180182299</cx:pt>
          <cx:pt idx="159">-0.0130795625916349</cx:pt>
          <cx:pt idx="160">-0.0042559814720116197</cx:pt>
          <cx:pt idx="161">-0.0045132630036357601</cx:pt>
          <cx:pt idx="162">0.0076534999933480499</cx:pt>
          <cx:pt idx="163">0.0147268552912887</cx:pt>
          <cx:pt idx="164">0.0095781573136943694</cx:pt>
          <cx:pt idx="165">0.0013187886918883901</cx:pt>
          <cx:pt idx="166">-0.00038020495146644598</cx:pt>
          <cx:pt idx="167">-0.00055703915638825505</cx:pt>
          <cx:pt idx="168">-0.00034679817601339602</cx:pt>
          <cx:pt idx="169">-0.00015154795834529199</cx:pt>
          <cx:pt idx="170">0.00065541833851340801</cx:pt>
          <cx:pt idx="171">-0.00029125974011443798</cx:pt>
          <cx:pt idx="172">-0.00062843480162962399</cx:pt>
          <cx:pt idx="173">-0.0119146735974405</cx:pt>
          <cx:pt idx="174">-0.0124218269228111</cx:pt>
          <cx:pt idx="175">-0.021726313555266101</cx:pt>
          <cx:pt idx="176">-0.0061317541597424299</cx:pt>
          <cx:pt idx="177">0.0070108041365739603</cx:pt>
          <cx:pt idx="178">0.013560015333285999</cx:pt>
          <cx:pt idx="179">0.0080931228770068208</cx:pt>
          <cx:pt idx="180">0.010307759382826</cx:pt>
          <cx:pt idx="181">0.041367373695825098</cx:pt>
          <cx:pt idx="182">0.045971984103253503</cx:pt>
          <cx:pt idx="183">0.068270046762601205</cx:pt>
          <cx:pt idx="184">0.050163904044443902</cx:pt>
          <cx:pt idx="185">0.070517175925220194</cx:pt>
          <cx:pt idx="186">0.0329017729907079</cx:pt>
          <cx:pt idx="187">-0.026199281675106999</cx:pt>
          <cx:pt idx="188">-0.039579195054308597</cx:pt>
          <cx:pt idx="189">-0.029362488596193701</cx:pt>
          <cx:pt idx="190">-0.019944868705689699</cx:pt>
          <cx:pt idx="191">-0.0029567957670033501</cx:pt>
          <cx:pt idx="192">0.0032291322490160101</cx:pt>
          <cx:pt idx="193">-0.00017492668604886499</cx:pt>
          <cx:pt idx="194">-0.00034856587312300001</cx:pt>
          <cx:pt idx="195">-0.00032646859650937901</cx:pt>
          <cx:pt idx="196">0.00016067408940851201</cx:pt>
          <cx:pt idx="197">-0.000205757645616048</cx:pt>
          <cx:pt idx="198">0.0015265713939821401</cx:pt>
          <cx:pt idx="199">0.000186158980198182</cx:pt>
          <cx:pt idx="200">-0.001317017211500775</cx:pt>
          <cx:pt idx="201">-0.0050197773937000504</cx:pt>
          <cx:pt idx="202">-0.00473165885913785</cx:pt>
          <cx:pt idx="203">-0.0058655250894453503</cx:pt>
          <cx:pt idx="204">-0.0017250566893326526</cx:pt>
          <cx:pt idx="205">-0.0014523407774568199</cx:pt>
          <cx:pt idx="206">-0.00019947362494435349</cx:pt>
          <cx:pt idx="207">0.0069917045240418746</cx:pt>
          <cx:pt idx="208">0.01488680216412</cx:pt>
          <cx:pt idx="209">0.021475746885699001</cx:pt>
          <cx:pt idx="210">0.021189582158634077</cx:pt>
          <cx:pt idx="211">0.017113118961579327</cx:pt>
          <cx:pt idx="212">0.0079490800564402248</cx:pt>
          <cx:pt idx="213">0.0031844035828619251</cx:pt>
          <cx:pt idx="214">-0.0055528128463972247</cx:pt>
          <cx:pt idx="215">-0.014448908390565025</cx:pt>
          <cx:pt idx="216">-0.0138522907316301</cx:pt>
          <cx:pt idx="217">-0.013225784066161175</cx:pt>
          <cx:pt idx="218">-0.011549497133293726</cx:pt>
          <cx:pt idx="219">-0.0038308558973366752</cx:pt>
          <cx:pt idx="220">-0.0019603410843816275</cx:pt>
          <cx:pt idx="221">-0.00250386315325075</cx:pt>
          <cx:pt idx="222">-0.00048320571737584748</cx:pt>
          <cx:pt idx="223">-8.1981387956456497e-05</cx:pt>
          <cx:pt idx="224">-9.7605035882689247e-05</cx:pt>
          <cx:pt idx="225">-5.8689946864198999e-05</cx:pt>
          <cx:pt idx="226">0.00043334257064286252</cx:pt>
          <cx:pt idx="227">0.00038044095640635001</cx:pt>
          <cx:pt idx="228">-0.00098836628546387006</cx:pt>
          <cx:pt idx="229">-0.0040624820824695252</cx:pt>
          <cx:pt idx="230">-0.0033579427438105249</cx:pt>
          <cx:pt idx="231">-0.004001011433113575</cx:pt>
          <cx:pt idx="232">0.0029934941698577999</cx:pt>
          <cx:pt idx="233">-0.00065103965543750002</cx:pt>
          <cx:pt idx="234">0.0056388267564388746</cx:pt>
          <cx:pt idx="235">0.020178610164051598</cx:pt>
          <cx:pt idx="236">0.016358935123573073</cx:pt>
          <cx:pt idx="237">0.015635398881396999</cx:pt>
          <cx:pt idx="238">0.0052775578325325754</cx:pt>
          <cx:pt idx="239">-0.00047296262419643749</cx:pt>
          <cx:pt idx="240">-0.0088939610038616997</cx:pt>
          <cx:pt idx="241">-0.014263647633120401</cx:pt>
          <cx:pt idx="242">-0.0038805855329294252</cx:pt>
          <cx:pt idx="243">-0.011998184238406699</cx:pt>
          <cx:pt idx="244">-0.0125997310706888</cx:pt>
          <cx:pt idx="245">-0.0070966068000030752</cx:pt>
          <cx:pt idx="246">-0.0093542595811517745</cx:pt>
          <cx:pt idx="247">-0.0086132875698987504</cx:pt>
          <cx:pt idx="248">-0.0035065742296862749</cx:pt>
          <cx:pt idx="249">-0.0034368527250295748</cx:pt>
          <cx:pt idx="250">-0.00064738404824761248</cx:pt>
          <cx:pt idx="251">-2.8390925862464249e-05</cx:pt>
          <cx:pt idx="252">1.3904362237847075e-05</cx:pt>
          <cx:pt idx="253">9.2675599508844995e-05</cx:pt>
          <cx:pt idx="254">0.00013432455446041075</cx:pt>
          <cx:pt idx="255">0.00072922459658470503</cx:pt>
          <cx:pt idx="256">-0.0019174311033115575</cx:pt>
          <cx:pt idx="257">-0.0035992170641539248</cx:pt>
          <cx:pt idx="258">-3.87700437640205e-05</cx:pt>
          <cx:pt idx="259">-0.0060436354171763251</cx:pt>
          <cx:pt idx="260">0.0019590030916799899</cx:pt>
          <cx:pt idx="261">0.010660668106791249</cx:pt>
          <cx:pt idx="262">0.0093246590531104994</cx:pt>
          <cx:pt idx="263">0.0096830846549233497</cx:pt>
          <cx:pt idx="264">0.010477087048213774</cx:pt>
          <cx:pt idx="265">0.0060648061803065499</cx:pt>
          <cx:pt idx="266">-0.010028613065497575</cx:pt>
          <cx:pt idx="267">-0.012936608758379925</cx:pt>
          <cx:pt idx="268">-0.01530545545363605</cx:pt>
          <cx:pt idx="269">-0.0039246375254792503</cx:pt>
          <cx:pt idx="270">-0.0022310529595369099</cx:pt>
          <cx:pt idx="271">-0.0064964285752937001</cx:pt>
          <cx:pt idx="272">-0.00084922347601995248</cx:pt>
          <cx:pt idx="273">-0.00498520903360065</cx:pt>
          <cx:pt idx="274">-0.0095541783733031505</cx:pt>
          <cx:pt idx="275">-0.01064388232828105</cx:pt>
          <cx:pt idx="276">-0.0095290348460843992</cx:pt>
          <cx:pt idx="277">-0.0040814391077214499</cx:pt>
          <cx:pt idx="278">0.00017512140083592124</cx:pt>
          <cx:pt idx="279">0.00083793599870979254</cx:pt>
          <cx:pt idx="280">0.000152793802869784</cx:pt>
          <cx:pt idx="281">8.1241494668642247e-05</cx:pt>
          <cx:pt idx="282">0.00027032710594927502</cx:pt>
          <cx:pt idx="283">0.00048573807794614248</cx:pt>
          <cx:pt idx="284">-0.00081538809691181246</cx:pt>
          <cx:pt idx="285">-0.0023926153605828451</cx:pt>
          <cx:pt idx="286">-0.0013233616309086551</cx:pt>
          <cx:pt idx="287">-0.0049411674812368253</cx:pt>
          <cx:pt idx="288">0.0037313443261864998</cx:pt>
          <cx:pt idx="289">0.012548623669485</cx:pt>
          <cx:pt idx="290">-0.00102518280212938</cx:pt>
          <cx:pt idx="291">-0.00081535214863283248</cx:pt>
          <cx:pt idx="292">0.00093117256381209995</cx:pt>
          <cx:pt idx="293">-0.007302711058487025</cx:pt>
          <cx:pt idx="294">-0.011142399739120524</cx:pt>
          <cx:pt idx="295">-0.0090711886475858001</cx:pt>
          <cx:pt idx="296">0.00083829178702510255</cx:pt>
          <cx:pt idx="297">-0.00042971954455906501</cx:pt>
          <cx:pt idx="298">0.001611214297819195</cx:pt>
          <cx:pt idx="299">0.0149992921536421</cx:pt>
          <cx:pt idx="300">0.0150091173346835</cx:pt>
          <cx:pt idx="301">-0.032368141613348403</cx:pt>
          <cx:pt idx="302">-0.037795175180197198</cx:pt>
          <cx:pt idx="303">-0.0346588371067474</cx:pt>
          <cx:pt idx="304">-0.0291294866596951</cx:pt>
          <cx:pt idx="305">-0.0072702916709247497</cx:pt>
          <cx:pt idx="306">-3.0283127104211299e-05</cx:pt>
          <cx:pt idx="307">0.00072374575732933296</cx:pt>
          <cx:pt idx="308">-0.000235432641013912</cx:pt>
          <cx:pt idx="309">9.1817051950129303e-05</cx:pt>
          <cx:pt idx="310">0.0024096157796176</cx:pt>
          <cx:pt idx="311">0.0055837816022492699</cx:pt>
          <cx:pt idx="312">0.0060967925944992703</cx:pt>
          <cx:pt idx="313">0.0023216422669728501</cx:pt>
          <cx:pt idx="314">0.0116257427448552</cx:pt>
          <cx:pt idx="315">0.011868900151514501</cx:pt>
          <cx:pt idx="316">0.035216984558760003</cx:pt>
          <cx:pt idx="317">0.0144847750917164</cx:pt>
          <cx:pt idx="318">-0.016816174321858099</cx:pt>
          <cx:pt idx="319">-0.0149893711339601</cx:pt>
          <cx:pt idx="320">0.00497932040930561</cx:pt>
          <cx:pt idx="321">-0.0292600699869991</cx:pt>
          <cx:pt idx="322">-0.016063905325033601</cx:pt>
          <cx:pt idx="323">0.040572901720034402</cx:pt>
          <cx:pt idx="324">0.0740281345737481</cx:pt>
          <cx:pt idx="325">0.041846040236569397</cx:pt>
          <cx:pt idx="326">0.02754965898206</cx:pt>
          <cx:pt idx="327">0.033080518924676901</cx:pt>
          <cx:pt idx="328">0.027182942971401999</cx:pt>
          <cx:pt idx="329">0.0030285507893277599</cx:pt>
          <cx:pt idx="330">-0.0143552059987869</cx:pt>
          <cx:pt idx="331">-0.034695193551208398</cx:pt>
          <cx:pt idx="332">-0.028545715053776101</cx:pt>
          <cx:pt idx="333">-0.0122845956736046</cx:pt>
          <cx:pt idx="334">-0.0033019528958482601</cx:pt>
          <cx:pt idx="335">-0.00050308598631001696</cx:pt>
          <cx:pt idx="336">0.00024618094542831097</cx:pt>
          <cx:pt idx="337">-9.8804467283149699e-05</cx:pt>
          <cx:pt idx="338">0.0021231659950822698</cx:pt>
          <cx:pt idx="339">0.0038645917469770602</cx:pt>
          <cx:pt idx="340">0.0138219811484984</cx:pt>
          <cx:pt idx="341">-6.2839219047265202e-05</cx:pt>
          <cx:pt idx="342">8.7547175573329794e-05</cx:pt>
          <cx:pt idx="343">0.016268623959260001</cx:pt>
          <cx:pt idx="344">0.0021025279909475201</cx:pt>
          <cx:pt idx="345">-0.0045858985826594603</cx:pt>
          <cx:pt idx="346">-0.041569799673804697</cx:pt>
          <cx:pt idx="347">-0.0348324484562334</cx:pt>
          <cx:pt idx="348">-0.0292803719794596</cx:pt>
          <cx:pt idx="349">0.0074838026470014501</cx:pt>
          <cx:pt idx="350">0.0096971503467511103</cx:pt>
          <cx:pt idx="351">0.068598201392201005</cx:pt>
          <cx:pt idx="352">0.060897284421375202</cx:pt>
          <cx:pt idx="353">0.028733658017579301</cx:pt>
          <cx:pt idx="354">0.0226211056340056</cx:pt>
          <cx:pt idx="355">0.016141519157615199</cx:pt>
          <cx:pt idx="356">0.020757115491176099</cx:pt>
          <cx:pt idx="357">0.0050584880513907804</cx:pt>
          <cx:pt idx="358">-0.019700495853192002</cx:pt>
          <cx:pt idx="359">-0.0315124648789906</cx:pt>
          <cx:pt idx="360">-0.034465369232053303</cx:pt>
          <cx:pt idx="361">-0.0076068331453466899</cx:pt>
          <cx:pt idx="362">-0.0029879964407900101</cx:pt>
          <cx:pt idx="363">0.00076727393997763995</cx:pt>
          <cx:pt idx="364">0.00080730995381271</cx:pt>
          <cx:pt idx="365">0.00066456039418047398</cx:pt>
          <cx:pt idx="366">-0.00020997400124929099</cx:pt>
          <cx:pt idx="367">0.00032808513649158901</cx:pt>
          <cx:pt idx="368">0.011363040207169601</cx:pt>
          <cx:pt idx="369">-0.0120601602044268</cx:pt>
          <cx:pt idx="370">-0.012292768647685699</cx:pt>
          <cx:pt idx="371">0.023471280501930199</cx:pt>
          <cx:pt idx="372">0.0102452392087328</cx:pt>
          <cx:pt idx="373">-0.015815205290794901</cx:pt>
          <cx:pt idx="374">-0.0215924948445529</cx:pt>
          <cx:pt idx="375">-0.033743201802866801</cx:pt>
          <cx:pt idx="376">-0.00043733931019012502</cx:pt>
          <cx:pt idx="377">0.030024641212395401</cx:pt>
          <cx:pt idx="378">0.022280528905682499</cx:pt>
          <cx:pt idx="379">0.056382616022186201</cx:pt>
          <cx:pt idx="380">0.069741972443188902</cx:pt>
          <cx:pt idx="381">0.0254516087570936</cx:pt>
          <cx:pt idx="382">-0.0060572404856409998</cx:pt>
          <cx:pt idx="383">-0.010962898818984599</cx:pt>
          <cx:pt idx="384">0.0144138030369902</cx:pt>
          <cx:pt idx="385">-0.021276050635550801</cx:pt>
          <cx:pt idx="386">-0.0435494235290209</cx:pt>
          <cx:pt idx="387">-0.056595678811314498</cx:pt>
          <cx:pt idx="388">-0.047222058025728098</cx:pt>
          <cx:pt idx="389">-0.0122864527458537</cx:pt>
          <cx:pt idx="390">-0.00636479053176195</cx:pt>
          <cx:pt idx="391">-1.3780126539429801e-07</cx:pt>
          <cx:pt idx="392">-0.00067161080403754401</cx:pt>
          <cx:pt idx="393">-0.00020471802823028901</cx:pt>
          <cx:pt idx="394">-2.9804888222614601e-05</cx:pt>
          <cx:pt idx="395">0.0041185471810520104</cx:pt>
          <cx:pt idx="396">0.0127658191257808</cx:pt>
          <cx:pt idx="397">-0.026217985666282299</cx:pt>
          <cx:pt idx="398">-0.011629924452790701</cx:pt>
          <cx:pt idx="399">0.022566979255492801</cx:pt>
          <cx:pt idx="400">0.0020711490680348798</cx:pt>
          <cx:pt idx="401">-0.021206523037301299</cx:pt>
          <cx:pt idx="402">-0.00045964750542709502</cx:pt>
          <cx:pt idx="403">-0.0141689458791232</cx:pt>
          <cx:pt idx="404">0.0059317578192453696</cx:pt>
          <cx:pt idx="405">0.0196210409059836</cx:pt>
          <cx:pt idx="406">-0.0201255888151037</cx:pt>
          <cx:pt idx="407">0.055317995963613399</cx:pt>
          <cx:pt idx="408">0.038025603837187803</cx:pt>
          <cx:pt idx="409">-0.0015037844735150401</cx:pt>
          <cx:pt idx="410">-0.019097779518940899</cx:pt>
          <cx:pt idx="411">-0.0058617292974567099</cx:pt>
          <cx:pt idx="412">-0.00056200995751733596</cx:pt>
          <cx:pt idx="413">-0.0451545455473671</cx:pt>
          <cx:pt idx="414">-0.059158662089741097</cx:pt>
          <cx:pt idx="415">-0.0621587878263739</cx:pt>
          <cx:pt idx="416">-0.045078558814088301</cx:pt>
          <cx:pt idx="417">-0.011350363031747</cx:pt>
          <cx:pt idx="418">-0.0041171263710110999</cx:pt>
          <cx:pt idx="419">4.2291363050667199e-05</cx:pt>
          <cx:pt idx="420">0.00071279009368203699</cx:pt>
          <cx:pt idx="421">-1.5856014517907101e-05</cx:pt>
          <cx:pt idx="422">-0.00103780844672266</cx:pt>
          <cx:pt idx="423">0.0051541013355453098</cx:pt>
          <cx:pt idx="424">0.0117805497195386</cx:pt>
          <cx:pt idx="425">-0.017990564329918898</cx:pt>
          <cx:pt idx="426">-0.013749535428777101</cx:pt>
          <cx:pt idx="427">0.0099441557937745492</cx:pt>
          <cx:pt idx="428">0.0169269408687986</cx:pt>
          <cx:pt idx="429">-0.0111890429826015</cx:pt>
          <cx:pt idx="430">0.0076604453642232099</cx:pt>
          <cx:pt idx="431">0.018101332907479398</cx:pt>
          <cx:pt idx="432">0.0056133844267130797</cx:pt>
          <cx:pt idx="433">-0.0034299602240554701</cx:pt>
          <cx:pt idx="434">-0.00190989113668124</cx:pt>
          <cx:pt idx="435">0.055073151535021403</cx:pt>
          <cx:pt idx="436">0.034772885614023197</cx:pt>
          <cx:pt idx="437">6.6381622278350295e-05</cx:pt>
          <cx:pt idx="438">-0.035707074969811299</cx:pt>
          <cx:pt idx="439">-0.0202692326021215</cx:pt>
          <cx:pt idx="440">-0.022018700249863299</cx:pt>
          <cx:pt idx="441">-0.026550407692047799</cx:pt>
          <cx:pt idx="442">-0.035581143755647499</cx:pt>
          <cx:pt idx="443">-0.0376676080651447</cx:pt>
          <cx:pt idx="444">-0.035581800958625898</cx:pt>
          <cx:pt idx="445">-0.019194733944273599</cx:pt>
          <cx:pt idx="446">-0.0041288765535284202</cx:pt>
          <cx:pt idx="447">-0.00079681342272515995</cx:pt>
          <cx:pt idx="448">-0.000404655804712238</cx:pt>
          <cx:pt idx="449">6.92835310269492e-05</cx:pt>
          <cx:pt idx="450">-0.0010056778848755101</cx:pt>
          <cx:pt idx="451">-0.00098500430096171696</cx:pt>
          <cx:pt idx="452">0.00340696831276565</cx:pt>
          <cx:pt idx="453">-0.0124642749901917</cx:pt>
          <cx:pt idx="454">-0.018847631495278599</cx:pt>
          <cx:pt idx="455">-0.0045228809660791498</cx:pt>
          <cx:pt idx="456">0.010425430780431601</cx:pt>
          <cx:pt idx="457">0.0028312020160647</cx:pt>
          <cx:pt idx="458">0.030387913731289101</cx:pt>
          <cx:pt idx="459">0.067403290356083695</cx:pt>
          <cx:pt idx="460">0.067418726900629597</cx:pt>
          <cx:pt idx="461">0.044249297325435998</cx:pt>
          <cx:pt idx="462">-0.0023107616163689599</cx:pt>
          <cx:pt idx="463">0.0374624274622994</cx:pt>
          <cx:pt idx="464">-0.010855523625619</cx:pt>
          <cx:pt idx="465">-0.039001468920880099</cx:pt>
          <cx:pt idx="466">-0.043404671805655298</cx:pt>
          <cx:pt idx="467">-0.033719273013267097</cx:pt>
          <cx:pt idx="468">-0.0075416543714997997</cx:pt>
          <cx:pt idx="469">-0.016925572756648001</cx:pt>
          <cx:pt idx="470">-0.021377846250707402</cx:pt>
          <cx:pt idx="471">-0.027377880288185601</cx:pt>
          <cx:pt idx="472">-0.031665310782593603</cx:pt>
          <cx:pt idx="473">-0.019352399653924601</cx:pt>
          <cx:pt idx="474">-0.0052143094715232999</cx:pt>
          <cx:pt idx="475">0.000366804854097111</cx:pt>
          <cx:pt idx="476">0.000209086022301993</cx:pt>
          <cx:pt idx="477">-0.00024442229081527399</cx:pt>
          <cx:pt idx="478">-0.00240593898605024</cx:pt>
          <cx:pt idx="479">-0.0081480935634814494</cx:pt>
          <cx:pt idx="480">-0.013484415404881401</cx:pt>
          <cx:pt idx="481">-0.017870322742018999</cx:pt>
          <cx:pt idx="482">-0.018893344256422001</cx:pt>
          <cx:pt idx="483">-4.0150430468585697e-05</cx:pt>
          <cx:pt idx="484">0.012321395640907199</cx:pt>
          <cx:pt idx="485">0.0040370256081929201</cx:pt>
          <cx:pt idx="486">0.048264953549376502</cx:pt>
          <cx:pt idx="487">0.079656147823678594</cx:pt>
          <cx:pt idx="488">0.085411938717426403</cx:pt>
          <cx:pt idx="489">0.063085993574289997</cx:pt>
          <cx:pt idx="490">0.00476326791181693</cx:pt>
          <cx:pt idx="491">0.046141417544751998</cx:pt>
          <cx:pt idx="492">-0.0328787206070437</cx:pt>
          <cx:pt idx="493">-0.073371196208248404</cx:pt>
          <cx:pt idx="494">-0.057803320989669803</cx:pt>
          <cx:pt idx="495">-0.046023691173548202</cx:pt>
          <cx:pt idx="496">-0.016494601447743201</cx:pt>
          <cx:pt idx="497">-0.0185884468535089</cx:pt>
          <cx:pt idx="498">-0.030989524646954002</cx:pt>
          <cx:pt idx="499">-0.040780120730420998</cx:pt>
          <cx:pt idx="500">-0.033041275203084197</cx:pt>
          <cx:pt idx="501">-0.0113161044651991</cx:pt>
          <cx:pt idx="502">-0.0038359378729482599</cx:pt>
          <cx:pt idx="503">1.98498674652231e-05</cx:pt>
          <cx:pt idx="504">0.00028836135011917801</cx:pt>
          <cx:pt idx="505">9.8227111619561501e-05</cx:pt>
          <cx:pt idx="506">-0.00091046590570047399</cx:pt>
          <cx:pt idx="507">-0.012715743512249</cx:pt>
          <cx:pt idx="508">-0.019088116454542201</cx:pt>
          <cx:pt idx="509">-0.021858620677128699</cx:pt>
          <cx:pt idx="510">-0.031689898321318397</cx:pt>
          <cx:pt idx="511">-0.0259763083567572</cx:pt>
          <cx:pt idx="512">-0.0102202440522558</cx:pt>
          <cx:pt idx="513">-0.0143670762203043</cx:pt>
          <cx:pt idx="514">-0.0059314366177892902</cx:pt>
          <cx:pt idx="515">0.031621878411092597</cx:pt>
          <cx:pt idx="516">-0.0025380209754536699</cx:pt>
          <cx:pt idx="517">0.0069320720180488802</cx:pt>
          <cx:pt idx="518">0.0010622172783140401</cx:pt>
          <cx:pt idx="519">-0.0010826702819557599</cx:pt>
          <cx:pt idx="520">-0.0409452317252052</cx:pt>
          <cx:pt idx="521">-0.0621134775549484</cx:pt>
          <cx:pt idx="522">-0.0607094972187378</cx:pt>
          <cx:pt idx="523">-0.038544551204252597</cx:pt>
          <cx:pt idx="524">-0.00033426140018747</cx:pt>
          <cx:pt idx="525">-0.00084174373915349096</cx:pt>
          <cx:pt idx="526">-0.0243959654393326</cx:pt>
          <cx:pt idx="527">-0.038641766367818797</cx:pt>
          <cx:pt idx="528">-0.029461325550277698</cx:pt>
          <cx:pt idx="529">-0.0060036391055774503</cx:pt>
          <cx:pt idx="530">0.00011659869180923101</cx:pt>
          <cx:pt idx="531">0.00024231036864019701</cx:pt>
          <cx:pt idx="532">8.0017448660651399e-05</cx:pt>
          <cx:pt idx="533">-0.00096252870944018296</cx:pt>
          <cx:pt idx="534">-0.000773099867223778</cx:pt>
          <cx:pt idx="535">-0.0120088482100304</cx:pt>
          <cx:pt idx="536">-0.0179165818012826</cx:pt>
          <cx:pt idx="537">-0.028834645590219098</cx:pt>
          <cx:pt idx="538">-0.045732918821099103</cx:pt>
          <cx:pt idx="539">-0.051213149711942699</cx:pt>
          <cx:pt idx="540">-0.053837429291807702</cx:pt>
          <cx:pt idx="541">-0.070221705182864205</cx:pt>
          <cx:pt idx="542">-0.062235745513046697</cx:pt>
          <cx:pt idx="543">-0.062737927094096105</cx:pt>
          <cx:pt idx="544">-0.062877189974796396</cx:pt>
          <cx:pt idx="545">-0.054061880349263097</cx:pt>
          <cx:pt idx="546">0.00134224788137674</cx:pt>
          <cx:pt idx="547">-0.017501694736135401</cx:pt>
          <cx:pt idx="548">-0.035739235507746499</cx:pt>
          <cx:pt idx="549">-0.039440316214908601</cx:pt>
          <cx:pt idx="550">-0.035007890976766702</cx:pt>
          <cx:pt idx="551">-0.0052608594940455099</cx:pt>
          <cx:pt idx="552">0.00741077927489916</cx:pt>
          <cx:pt idx="553">0.0053405382803868497</cx:pt>
          <cx:pt idx="554">-0.012764298589206901</cx:pt>
          <cx:pt idx="555">-0.0309689380695072</cx:pt>
          <cx:pt idx="556">-0.023121031982029899</cx:pt>
          <cx:pt idx="557">-0.0027923925623482698</cx:pt>
          <cx:pt idx="558">-0.00134201154545229</cx:pt>
          <cx:pt idx="559">-0.00016810642231724799</cx:pt>
          <cx:pt idx="560">-0.00016393419941022601</cx:pt>
          <cx:pt idx="561">0.00067408843504984997</cx:pt>
          <cx:pt idx="562">-0.00069460010659331303</cx:pt>
          <cx:pt idx="563">-0.0093616041854728393</cx:pt>
          <cx:pt idx="564">-0.018777684499691898</cx:pt>
          <cx:pt idx="565">-0.031527117956423101</cx:pt>
          <cx:pt idx="566">-0.055969931747303803</cx:pt>
          <cx:pt idx="567">-0.061175948043060702</cx:pt>
          <cx:pt idx="568">-0.062393613072678503</cx:pt>
          <cx:pt idx="569">-0.086771762261920404</cx:pt>
          <cx:pt idx="570">-0.092828277842714094</cx:pt>
          <cx:pt idx="571">-0.118534315547676</cx:pt>
          <cx:pt idx="572">-0.112676583997059</cx:pt>
          <cx:pt idx="573">-0.038909293800401097</cx:pt>
          <cx:pt idx="574">-0.0210831643884258</cx:pt>
          <cx:pt idx="575">-0.0263331354065502</cx:pt>
          <cx:pt idx="576">-0.034486644174059999</cx:pt>
          <cx:pt idx="577">-0.043903146906713701</cx:pt>
          <cx:pt idx="578">-0.044847496844905098</cx:pt>
          <cx:pt idx="579">-0.0173999406796564</cx:pt>
          <cx:pt idx="580">0.0091645610375016093</cx:pt>
          <cx:pt idx="581">0.0084558802358221698</cx:pt>
          <cx:pt idx="582">0.0092602400600798798</cx:pt>
          <cx:pt idx="583">-0.0134414240051245</cx:pt>
          <cx:pt idx="584">-0.0040018031939079097</cx:pt>
          <cx:pt idx="585">0.0027957680513677301</cx:pt>
          <cx:pt idx="586">-0.0018933845237714901</cx:pt>
          <cx:pt idx="587">0.00084688422485552505</cx:pt>
          <cx:pt idx="588">-0.000165874824070328</cx:pt>
          <cx:pt idx="589">1.3662481730728999e-05</cx:pt>
          <cx:pt idx="590">-0.001091968195502</cx:pt>
          <cx:pt idx="591">-0.0061354281042029502</cx:pt>
          <cx:pt idx="592">-0.0133302148737427</cx:pt>
          <cx:pt idx="593">-0.018068252523218</cx:pt>
          <cx:pt idx="594">-0.034328085629352099</cx:pt>
          <cx:pt idx="595">-0.048336618432916298</cx:pt>
          <cx:pt idx="596">-0.057943123119955399</cx:pt>
          <cx:pt idx="597">-0.070053629969689196</cx:pt>
          <cx:pt idx="598">-0.064479257786837704</cx:pt>
          <cx:pt idx="599">-0.092396748982465193</cx:pt>
          <cx:pt idx="600">-0.045851901055574601</cx:pt>
          <cx:pt idx="601">-0.030764917520135798</cx:pt>
          <cx:pt idx="602">-0.011605113773095199</cx:pt>
          <cx:pt idx="603">-0.0277540702063418</cx:pt>
          <cx:pt idx="604">-0.047163137436758297</cx:pt>
          <cx:pt idx="605">-0.076318528029106894</cx:pt>
          <cx:pt idx="606">-0.028868335836512299</cx:pt>
          <cx:pt idx="607">-0.030819001256803001</cx:pt>
          <cx:pt idx="608">0.00011487088852608299</cx:pt>
          <cx:pt idx="609">0.018608448071994101</cx:pt>
          <cx:pt idx="610">0.0070706257901457696</cx:pt>
          <cx:pt idx="611">-0.0081986141766612099</cx:pt>
          <cx:pt idx="612">0.0034054261334272801</cx:pt>
          <cx:pt idx="613">-0.00103905047539492</cx:pt>
          <cx:pt idx="614">-0.0019723211957662101</cx:pt>
          <cx:pt idx="615">-0.00097392722456474796</cx:pt>
          <cx:pt idx="616">0.00095356037969963902</cx:pt>
          <cx:pt idx="617">-0.000445858700087151</cx:pt>
          <cx:pt idx="618">-0.00283004041645846</cx:pt>
          <cx:pt idx="619">-0.0057551205460298202</cx:pt>
          <cx:pt idx="620">-0.0110120409360579</cx:pt>
          <cx:pt idx="621">-0.016180552710550501</cx:pt>
          <cx:pt idx="622">-0.019393693285316899</cx:pt>
          <cx:pt idx="623">-0.032177422928402803</cx:pt>
          <cx:pt idx="624">-0.0214059208647705</cx:pt>
          <cx:pt idx="625">-0.041997916283029402</cx:pt>
          <cx:pt idx="626">-0.022953764094911299</cx:pt>
          <cx:pt idx="627">-0.0232314135301066</cx:pt>
          <cx:pt idx="628">0.0091597938388726895</cx:pt>
          <cx:pt idx="629">-0.0122444012526952</cx:pt>
          <cx:pt idx="630">-0.0092168639444861495</cx:pt>
          <cx:pt idx="631">-0.046695519086428897</cx:pt>
          <cx:pt idx="632">-0.077501229764087895</cx:pt>
          <cx:pt idx="633">-0.062890026713359207</cx:pt>
          <cx:pt idx="634">-0.040174902182191101</cx:pt>
          <cx:pt idx="635">-0.038937033023384797</cx:pt>
          <cx:pt idx="636">0.00358216953735173</cx:pt>
          <cx:pt idx="637">0.0021642450689138199</cx:pt>
          <cx:pt idx="638">0.0062332829853377399</cx:pt>
          <cx:pt idx="639">0.0019988891562892201</cx:pt>
          <cx:pt idx="640">0.0019077007568438799</cx:pt>
          <cx:pt idx="641">0.00255876276827023</cx:pt>
          <cx:pt idx="642">0.00024992208357953102</cx:pt>
          <cx:pt idx="643">0.000252478327620977</cx:pt>
          <cx:pt idx="644">-0.000274774195542452</cx:pt>
          <cx:pt idx="645">-0.000385049364427661</cx:pt>
          <cx:pt idx="646">-0.0014980353493011501</cx:pt>
          <cx:pt idx="647">-0.0040762797125280699</cx:pt>
          <cx:pt idx="648">-0.0083280576840339508</cx:pt>
          <cx:pt idx="649">-0.0071470569766329097</cx:pt>
          <cx:pt idx="650">-0.0066051402287515002</cx:pt>
          <cx:pt idx="651">-0.019582517794527101</cx:pt>
          <cx:pt idx="652">0.0056971428056332802</cx:pt>
          <cx:pt idx="653">-0.017448742692409799</cx:pt>
          <cx:pt idx="654">0.0086374529637838308</cx:pt>
          <cx:pt idx="655">0.0067648890422130903</cx:pt>
          <cx:pt idx="656">-0.0027683397407571599</cx:pt>
          <cx:pt idx="657">-0.021298781121425001</cx:pt>
          <cx:pt idx="658">-0.012272298136648201</cx:pt>
          <cx:pt idx="659">-0.033315679362259903</cx:pt>
          <cx:pt idx="660">-0.042328412513448203</cx:pt>
          <cx:pt idx="661">-0.033540735659646798</cx:pt>
          <cx:pt idx="662">-0.030689379707814001</cx:pt>
          <cx:pt idx="663">-0.021637203993542999</cx:pt>
          <cx:pt idx="664">0.0154765464876177</cx:pt>
          <cx:pt idx="665">0.0078353654065007206</cx:pt>
          <cx:pt idx="666">0.0089945718856061108</cx:pt>
          <cx:pt idx="667">0.0100045736581131</cx:pt>
          <cx:pt idx="668">0.0093370516825941798</cx:pt>
          <cx:pt idx="669">0.0022850997397040398</cx:pt>
          <cx:pt idx="670">-0.00058382280615084704</cx:pt>
          <cx:pt idx="671">-0.00046229081290690799</cx:pt>
          <cx:pt idx="672">-6.5376970309414406e-05</cx:pt>
          <cx:pt idx="673">0.00066868319256151198</cx:pt>
          <cx:pt idx="674">-0.00057051169473076304</cx:pt>
          <cx:pt idx="675">-0.00099364580646936289</cx:pt>
          <cx:pt idx="676">0.0037644178274410301</cx:pt>
          <cx:pt idx="677">0.0080877044379611199</cx:pt>
          <cx:pt idx="678">0.0061234154803249596</cx:pt>
          <cx:pt idx="679">0.017180741577220798</cx:pt>
          <cx:pt idx="680">0.042540755030276302</cx:pt>
          <cx:pt idx="681">0.021015424328758602</cx:pt>
          <cx:pt idx="682">0.030342063266181801</cx:pt>
          <cx:pt idx="683">0.0071787850333472599</cx:pt>
          <cx:pt idx="684">-0.0064400444591970699</cx:pt>
          <cx:pt idx="685">0.00642761050058156</cx:pt>
          <cx:pt idx="686">-0.0069597867062068004</cx:pt>
          <cx:pt idx="687">-0.0053852252230198704</cx:pt>
          <cx:pt idx="688">0.0079655192952824399</cx:pt>
          <cx:pt idx="689">-0.0039729151782328899</cx:pt>
          <cx:pt idx="690">-0.035666704290178701</cx:pt>
          <cx:pt idx="691">-0.020151499664221799</cx:pt>
          <cx:pt idx="692">0.021299267254979298</cx:pt>
          <cx:pt idx="693">0.025279407204879301</cx:pt>
          <cx:pt idx="694">0.018159676844830799</cx:pt>
          <cx:pt idx="695">0.0176396307705288</cx:pt>
          <cx:pt idx="696">-0.00148188427709052</cx:pt>
          <cx:pt idx="697">-0.0014838118333814899</cx:pt>
          <cx:pt idx="698">-0.00018861383836646701</cx:pt>
          <cx:pt idx="699">-0.00054880601418408597</cx:pt>
          <cx:pt idx="700">-0.00018677075728248699</cx:pt>
          <cx:pt idx="701">-0.00073915306533241004</cx:pt>
          <cx:pt idx="702">0.00060419152696180201</cx:pt>
          <cx:pt idx="703">-0.00043138881809184801</cx:pt>
          <cx:pt idx="704">0.0040544641824274601</cx:pt>
          <cx:pt idx="705">0.010876734372506899</cx:pt>
          <cx:pt idx="706">0.0064720669876825497</cx:pt>
          <cx:pt idx="707">0.014261454688508099</cx:pt>
          <cx:pt idx="708">0.024957367803114899</cx:pt>
          <cx:pt idx="709">0.0221937857806121</cx:pt>
          <cx:pt idx="710">0.020383415013894301</cx:pt>
          <cx:pt idx="711">0.0036987328989256398</cx:pt>
          <cx:pt idx="712">0.0095070249381809593</cx:pt>
          <cx:pt idx="713">0.022446070557451198</cx:pt>
          <cx:pt idx="714">0.018890218075796002</cx:pt>
          <cx:pt idx="715">0.0089251670507071307</cx:pt>
          <cx:pt idx="716">0.024389689388177399</cx:pt>
          <cx:pt idx="717">0.0014580052612808</cx:pt>
          <cx:pt idx="718">-0.010162150871673801</cx:pt>
          <cx:pt idx="719">0.0148976177372058</cx:pt>
          <cx:pt idx="720">0.021469687666793701</cx:pt>
          <cx:pt idx="721">0.0126433695563278</cx:pt>
          <cx:pt idx="722">0.0010301070626097201</cx:pt>
          <cx:pt idx="723">-0.00084536328260198805</cx:pt>
          <cx:pt idx="724">-0.00223778334252767</cx:pt>
          <cx:pt idx="725">0.00024872216052328102</cx:pt>
          <cx:pt idx="726">0.000116514769238929</cx:pt>
          <cx:pt idx="727">-0.00022703425536383699</cx:pt>
          <cx:pt idx="728">-0.00018485191198700499</cx:pt>
          <cx:pt idx="729">-0.00035417297144897799</cx:pt>
          <cx:pt idx="730">0.00019431228883816501</cx:pt>
          <cx:pt idx="731">-0.00015282798741839999</cx:pt>
          <cx:pt idx="732">0.00088163184113714595</cx:pt>
          <cx:pt idx="733">0.0080401239623994203</cx:pt>
          <cx:pt idx="734">0.011503222688016001</cx:pt>
          <cx:pt idx="735">0.0094435274571963504</cx:pt>
          <cx:pt idx="736">0.017039855462213298</cx:pt>
          <cx:pt idx="737">0.029287842540716098</cx:pt>
          <cx:pt idx="738">0.0306230084220778</cx:pt>
          <cx:pt idx="739">0.021735334219839801</cx:pt>
          <cx:pt idx="740">0.035327364004728599</cx:pt>
          <cx:pt idx="741">0.032598548485000899</cx:pt>
          <cx:pt idx="742">0.0455905384186156</cx:pt>
          <cx:pt idx="743">0.034104096392361498</cx:pt>
          <cx:pt idx="744">0.039316502264923399</cx:pt>
          <cx:pt idx="745">0.035147409390801201</cx:pt>
          <cx:pt idx="746">0.0148970735647098</cx:pt>
          <cx:pt idx="747">0.0107389943749258</cx:pt>
          <cx:pt idx="748">0.0099977640932086796</cx:pt>
          <cx:pt idx="749">0.0095574127160580093</cx:pt>
          <cx:pt idx="750">0.0045017298963482399</cx:pt>
          <cx:pt idx="751">0.00072178757629701</cx:pt>
          <cx:pt idx="752">-2.1891462360370999e-05</cx:pt>
          <cx:pt idx="753">-0.00051071799841193402</cx:pt>
          <cx:pt idx="754">-0.000418672147265326</cx:pt>
          <cx:pt idx="755">-0.00102920485723968</cx:pt>
          <cx:pt idx="756">3.40142283587444e-05</cx:pt>
          <cx:pt idx="757">0.00042966613586175798</cx:pt>
          <cx:pt idx="758">0.00032629580607456402</cx:pt>
          <cx:pt idx="759">0.00084218460489885805</cx:pt>
          <cx:pt idx="760">-1.3592059908701501e-05</cx:pt>
          <cx:pt idx="761">0.000224041956219425</cx:pt>
          <cx:pt idx="762">0.00067399431265420398</cx:pt>
          <cx:pt idx="763">0.00089334464228594103</cx:pt>
          <cx:pt idx="764">0.000742038243701184</cx:pt>
          <cx:pt idx="765">0.00137684827646805</cx:pt>
          <cx:pt idx="766">-0.0034925331216994798</cx:pt>
          <cx:pt idx="767">0.00056717266743221801</cx:pt>
          <cx:pt idx="768">0.0031268324343944999</cx:pt>
          <cx:pt idx="769">0.0023726689603626901</cx:pt>
          <cx:pt idx="770">0.0103243950727821</cx:pt>
          <cx:pt idx="771">0.00400003222773101</cx:pt>
          <cx:pt idx="772">0.0028190980850370398</cx:pt>
          <cx:pt idx="773">0.0020298038231962201</cx:pt>
          <cx:pt idx="774">0.0012511513816081501</cx:pt>
          <cx:pt idx="775">0.000527101395244544</cx:pt>
          <cx:pt idx="776">0.00131836092042785</cx:pt>
          <cx:pt idx="777">0.00027177843386585099</cx:pt>
          <cx:pt idx="778">0.0028940726822294601</cx:pt>
          <cx:pt idx="779">-0.00032869365632482301</cx:pt>
          <cx:pt idx="780">-0.00081225190623756801</cx:pt>
          <cx:pt idx="781">-0.00044751712301215599</cx:pt>
          <cx:pt idx="782">-0.00070084492699420205</cx:pt>
          <cx:pt idx="783">0.00041976381842499799</cx:pt>
          <cx:pt idx="784">0.000186158980198182</cx:pt>
          <cx:pt idx="785">-0.001317017211500775</cx:pt>
          <cx:pt idx="786">-0.0050197773937000504</cx:pt>
          <cx:pt idx="787">-0.00473165885913785</cx:pt>
          <cx:pt idx="788">-0.0058655250894453503</cx:pt>
          <cx:pt idx="789">-0.0017250566893326526</cx:pt>
          <cx:pt idx="790">-0.0014523407774568199</cx:pt>
          <cx:pt idx="791">-0.00019947362494435349</cx:pt>
          <cx:pt idx="792">0.0069917045240418746</cx:pt>
          <cx:pt idx="793">0.01488680216412</cx:pt>
          <cx:pt idx="794">0.021475746885699001</cx:pt>
          <cx:pt idx="795">0.021189582158634077</cx:pt>
          <cx:pt idx="796">0.017113118961579327</cx:pt>
          <cx:pt idx="797">0.0079490800564402248</cx:pt>
          <cx:pt idx="798">0.0031844035828619251</cx:pt>
          <cx:pt idx="799">-0.0055528128463972247</cx:pt>
          <cx:pt idx="800">-0.014448908390565025</cx:pt>
          <cx:pt idx="801">-0.0138522907316301</cx:pt>
          <cx:pt idx="802">-0.013225784066161175</cx:pt>
          <cx:pt idx="803">-0.011549497133293726</cx:pt>
          <cx:pt idx="804">-0.0038308558973366752</cx:pt>
          <cx:pt idx="805">-0.0019603410843816275</cx:pt>
          <cx:pt idx="806">-0.00250386315325075</cx:pt>
          <cx:pt idx="807">-0.00048320571737584748</cx:pt>
          <cx:pt idx="808">-8.1981387956456497e-05</cx:pt>
          <cx:pt idx="809">-9.7605035882689247e-05</cx:pt>
          <cx:pt idx="810">-5.8689946864198999e-05</cx:pt>
          <cx:pt idx="811">0.00043334257064286252</cx:pt>
          <cx:pt idx="812">0.00038044095640635001</cx:pt>
          <cx:pt idx="813">-0.00098836628546387006</cx:pt>
          <cx:pt idx="814">-0.0040624820824695252</cx:pt>
          <cx:pt idx="815">-0.0033579427438105249</cx:pt>
          <cx:pt idx="816">-0.004001011433113575</cx:pt>
          <cx:pt idx="817">0.0029934941698577999</cx:pt>
          <cx:pt idx="818">-0.00065103965543750002</cx:pt>
          <cx:pt idx="819">0.0056388267564388746</cx:pt>
          <cx:pt idx="820">0.020178610164051598</cx:pt>
          <cx:pt idx="821">0.016358935123573073</cx:pt>
          <cx:pt idx="822">0.015635398881396999</cx:pt>
          <cx:pt idx="823">0.0052775578325325754</cx:pt>
          <cx:pt idx="824">-0.00047296262419643749</cx:pt>
          <cx:pt idx="825">-0.0088939610038616997</cx:pt>
          <cx:pt idx="826">-0.014263647633120401</cx:pt>
          <cx:pt idx="827">-0.0038805855329294252</cx:pt>
          <cx:pt idx="828">-0.011998184238406699</cx:pt>
          <cx:pt idx="829">-0.0125997310706888</cx:pt>
          <cx:pt idx="830">-0.0070966068000030752</cx:pt>
          <cx:pt idx="831">-0.0093542595811517745</cx:pt>
          <cx:pt idx="832">-0.0086132875698987504</cx:pt>
          <cx:pt idx="833">-0.0035065742296862749</cx:pt>
          <cx:pt idx="834">-0.0034368527250295748</cx:pt>
          <cx:pt idx="835">-0.00064738404824761248</cx:pt>
          <cx:pt idx="836">-2.8390925862464249e-05</cx:pt>
          <cx:pt idx="837">1.3904362237847075e-05</cx:pt>
          <cx:pt idx="838">9.2675599508844995e-05</cx:pt>
          <cx:pt idx="839">0.00013432455446041075</cx:pt>
          <cx:pt idx="840">0.00072922459658470503</cx:pt>
          <cx:pt idx="841">-0.0019174311033115575</cx:pt>
          <cx:pt idx="842">-0.0035992170641539248</cx:pt>
          <cx:pt idx="843">-3.87700437640205e-05</cx:pt>
          <cx:pt idx="844">-0.0060436354171763251</cx:pt>
          <cx:pt idx="845">0.0019590030916799899</cx:pt>
          <cx:pt idx="846">0.010660668106791249</cx:pt>
          <cx:pt idx="847">0.0093246590531104994</cx:pt>
          <cx:pt idx="848">0.0096830846549233497</cx:pt>
          <cx:pt idx="849">0.010477087048213774</cx:pt>
          <cx:pt idx="850">0.0060648061803065499</cx:pt>
          <cx:pt idx="851">-0.010028613065497575</cx:pt>
          <cx:pt idx="852">-0.012936608758379925</cx:pt>
          <cx:pt idx="853">-0.01530545545363605</cx:pt>
          <cx:pt idx="854">-0.0039246375254792503</cx:pt>
          <cx:pt idx="855">-0.0022310529595369099</cx:pt>
          <cx:pt idx="856">-0.0064964285752937001</cx:pt>
          <cx:pt idx="857">-0.00084922347601995248</cx:pt>
          <cx:pt idx="858">-0.00498520903360065</cx:pt>
          <cx:pt idx="859">-0.0095541783733031505</cx:pt>
          <cx:pt idx="860">-0.01064388232828105</cx:pt>
          <cx:pt idx="861">-0.0095290348460843992</cx:pt>
          <cx:pt idx="862">-0.0040814391077214499</cx:pt>
          <cx:pt idx="863">0.00017512140083592124</cx:pt>
          <cx:pt idx="864">0.00083793599870979254</cx:pt>
          <cx:pt idx="865">0.000152793802869784</cx:pt>
          <cx:pt idx="866">8.1241494668642247e-05</cx:pt>
          <cx:pt idx="867">0.00027032710594927502</cx:pt>
          <cx:pt idx="868">0.00048573807794614248</cx:pt>
          <cx:pt idx="869">-0.00081538809691181246</cx:pt>
          <cx:pt idx="870">-0.0023926153605828451</cx:pt>
          <cx:pt idx="871">-0.0013233616309086551</cx:pt>
          <cx:pt idx="872">-0.0049411674812368253</cx:pt>
          <cx:pt idx="873">0.0037313443261864998</cx:pt>
          <cx:pt idx="874">0.012548623669485</cx:pt>
          <cx:pt idx="875">-0.00102518280212938</cx:pt>
          <cx:pt idx="876">-0.00081535214863283248</cx:pt>
          <cx:pt idx="877">0.00093117256381209995</cx:pt>
          <cx:pt idx="878">-0.007302711058487025</cx:pt>
          <cx:pt idx="879">-0.011142399739120524</cx:pt>
          <cx:pt idx="880">-0.0090711886475858001</cx:pt>
          <cx:pt idx="881">0.00083829178702510255</cx:pt>
          <cx:pt idx="882">-0.00042971954455906501</cx:pt>
          <cx:pt idx="883">0.001611214297819195</cx:pt>
          <cx:pt idx="884">0.000186158980198182</cx:pt>
          <cx:pt idx="885">-0.001317017211500775</cx:pt>
          <cx:pt idx="886">-0.0050197773937000504</cx:pt>
          <cx:pt idx="887">-0.00473165885913785</cx:pt>
          <cx:pt idx="888">-0.0058655250894453503</cx:pt>
          <cx:pt idx="889">-0.0017250566893326526</cx:pt>
          <cx:pt idx="890">-0.0014523407774568199</cx:pt>
          <cx:pt idx="891">-0.00019947362494435349</cx:pt>
          <cx:pt idx="892">0.0069917045240418746</cx:pt>
          <cx:pt idx="893">0.01488680216412</cx:pt>
          <cx:pt idx="894">0.021475746885699001</cx:pt>
          <cx:pt idx="895">0.021189582158634077</cx:pt>
          <cx:pt idx="896">0.017113118961579327</cx:pt>
          <cx:pt idx="897">0.0079490800564402248</cx:pt>
          <cx:pt idx="898">0.0031844035828619251</cx:pt>
          <cx:pt idx="899">-0.0055528128463972247</cx:pt>
          <cx:pt idx="900">-0.014448908390565025</cx:pt>
          <cx:pt idx="901">-0.0138522907316301</cx:pt>
          <cx:pt idx="902">-0.013225784066161175</cx:pt>
          <cx:pt idx="903">-0.011549497133293726</cx:pt>
          <cx:pt idx="904">-0.0038308558973366752</cx:pt>
          <cx:pt idx="905">-0.0019603410843816275</cx:pt>
          <cx:pt idx="906">-0.00250386315325075</cx:pt>
          <cx:pt idx="907">-0.00048320571737584748</cx:pt>
          <cx:pt idx="908">-8.1981387956456497e-05</cx:pt>
          <cx:pt idx="909">-9.7605035882689247e-05</cx:pt>
          <cx:pt idx="910">-5.8689946864198999e-05</cx:pt>
          <cx:pt idx="911">0.00043334257064286252</cx:pt>
          <cx:pt idx="912">0.00038044095640635001</cx:pt>
          <cx:pt idx="913">-0.00098836628546387006</cx:pt>
          <cx:pt idx="914">-0.0040624820824695252</cx:pt>
          <cx:pt idx="915">-0.0033579427438105249</cx:pt>
          <cx:pt idx="916">-0.004001011433113575</cx:pt>
          <cx:pt idx="917">0.0029934941698577999</cx:pt>
          <cx:pt idx="918">-0.00065103965543750002</cx:pt>
          <cx:pt idx="919">0.0056388267564388746</cx:pt>
          <cx:pt idx="920">0.020178610164051598</cx:pt>
          <cx:pt idx="921">0.016358935123573073</cx:pt>
          <cx:pt idx="922">0.015635398881396999</cx:pt>
          <cx:pt idx="923">0.0052775578325325754</cx:pt>
          <cx:pt idx="924">-0.00047296262419643749</cx:pt>
          <cx:pt idx="925">-0.0088939610038616997</cx:pt>
          <cx:pt idx="926">-0.014263647633120401</cx:pt>
          <cx:pt idx="927">-0.0038805855329294252</cx:pt>
          <cx:pt idx="928">-0.011998184238406699</cx:pt>
          <cx:pt idx="929">-0.0125997310706888</cx:pt>
          <cx:pt idx="930">-0.0070966068000030752</cx:pt>
          <cx:pt idx="931">-0.0093542595811517745</cx:pt>
          <cx:pt idx="932">-0.0086132875698987504</cx:pt>
          <cx:pt idx="933">-0.0035065742296862749</cx:pt>
          <cx:pt idx="934">-0.0034368527250295748</cx:pt>
          <cx:pt idx="935">-0.00064738404824761248</cx:pt>
          <cx:pt idx="936">-2.8390925862464249e-05</cx:pt>
          <cx:pt idx="937">1.3904362237847075e-05</cx:pt>
          <cx:pt idx="938">9.2675599508844995e-05</cx:pt>
          <cx:pt idx="939">0.00013432455446041075</cx:pt>
          <cx:pt idx="940">0.00072922459658470503</cx:pt>
          <cx:pt idx="941">-0.0019174311033115575</cx:pt>
          <cx:pt idx="942">-0.0035992170641539248</cx:pt>
          <cx:pt idx="943">-3.87700437640205e-05</cx:pt>
          <cx:pt idx="944">-0.0060436354171763251</cx:pt>
          <cx:pt idx="945">0.0019590030916799899</cx:pt>
          <cx:pt idx="946">0.010660668106791249</cx:pt>
          <cx:pt idx="947">0.0093246590531104994</cx:pt>
          <cx:pt idx="948">0.0096830846549233497</cx:pt>
          <cx:pt idx="949">0.010477087048213774</cx:pt>
          <cx:pt idx="950">0.0060648061803065499</cx:pt>
          <cx:pt idx="951">-0.010028613065497575</cx:pt>
          <cx:pt idx="952">-0.012936608758379925</cx:pt>
          <cx:pt idx="953">-0.01530545545363605</cx:pt>
          <cx:pt idx="954">-0.0039246375254792503</cx:pt>
          <cx:pt idx="955">-0.0022310529595369099</cx:pt>
          <cx:pt idx="956">-0.0064964285752937001</cx:pt>
          <cx:pt idx="957">-0.00084922347601995248</cx:pt>
          <cx:pt idx="958">-0.00498520903360065</cx:pt>
          <cx:pt idx="959">-0.0095541783733031505</cx:pt>
          <cx:pt idx="960">-0.01064388232828105</cx:pt>
          <cx:pt idx="961">-0.0095290348460843992</cx:pt>
          <cx:pt idx="962">-0.0040814391077214499</cx:pt>
          <cx:pt idx="963">0.00017512140083592124</cx:pt>
          <cx:pt idx="964">0.00083793599870979254</cx:pt>
          <cx:pt idx="965">0.000152793802869784</cx:pt>
          <cx:pt idx="966">8.1241494668642247e-05</cx:pt>
          <cx:pt idx="967">0.00027032710594927502</cx:pt>
          <cx:pt idx="968">0.00048573807794614248</cx:pt>
          <cx:pt idx="969">-0.00081538809691181246</cx:pt>
          <cx:pt idx="970">-0.0023926153605828451</cx:pt>
          <cx:pt idx="971">-0.0013233616309086551</cx:pt>
          <cx:pt idx="972">-0.0049411674812368253</cx:pt>
          <cx:pt idx="973">0.0037313443261864998</cx:pt>
          <cx:pt idx="974">0.012548623669485</cx:pt>
          <cx:pt idx="975">-0.00102518280212938</cx:pt>
          <cx:pt idx="976">-0.00081535214863283248</cx:pt>
          <cx:pt idx="977">0.00093117256381209995</cx:pt>
          <cx:pt idx="978">-0.007302711058487025</cx:pt>
          <cx:pt idx="979">-0.011142399739120524</cx:pt>
          <cx:pt idx="980">-0.0090711886475858001</cx:pt>
          <cx:pt idx="981">0.00083829178702510255</cx:pt>
          <cx:pt idx="982">-0.00042971954455906501</cx:pt>
          <cx:pt idx="983">0.001611214297819195</cx:pt>
          <cx:pt idx="984">0.000186158980198182</cx:pt>
          <cx:pt idx="985">-0.001317017211500775</cx:pt>
          <cx:pt idx="986">-0.0050197773937000504</cx:pt>
          <cx:pt idx="987">-0.00473165885913785</cx:pt>
          <cx:pt idx="988">-0.0058655250894453503</cx:pt>
          <cx:pt idx="989">-0.0017250566893326526</cx:pt>
          <cx:pt idx="990">-0.0014523407774568199</cx:pt>
          <cx:pt idx="991">-0.00019947362494435349</cx:pt>
          <cx:pt idx="992">0.0069917045240418746</cx:pt>
          <cx:pt idx="993">0.01488680216412</cx:pt>
          <cx:pt idx="994">0.021475746885699001</cx:pt>
          <cx:pt idx="995">0.021189582158634077</cx:pt>
          <cx:pt idx="996">0.017113118961579327</cx:pt>
          <cx:pt idx="997">0.0079490800564402248</cx:pt>
          <cx:pt idx="998">0.0031844035828619251</cx:pt>
          <cx:pt idx="999">-0.0055528128463972247</cx:pt>
          <cx:pt idx="1000">-0.014448908390565025</cx:pt>
          <cx:pt idx="1001">-0.0138522907316301</cx:pt>
          <cx:pt idx="1002">-0.013225784066161175</cx:pt>
          <cx:pt idx="1003">-0.011549497133293726</cx:pt>
          <cx:pt idx="1004">-0.0038308558973366752</cx:pt>
          <cx:pt idx="1005">-0.0019603410843816275</cx:pt>
          <cx:pt idx="1006">-0.00250386315325075</cx:pt>
          <cx:pt idx="1007">-0.00048320571737584748</cx:pt>
          <cx:pt idx="1008">-8.1981387956456497e-05</cx:pt>
          <cx:pt idx="1009">-9.7605035882689247e-05</cx:pt>
          <cx:pt idx="1010">-5.8689946864198999e-05</cx:pt>
          <cx:pt idx="1011">0.00043334257064286252</cx:pt>
          <cx:pt idx="1012">0.00038044095640635001</cx:pt>
          <cx:pt idx="1013">-0.00098836628546387006</cx:pt>
          <cx:pt idx="1014">-0.0040624820824695252</cx:pt>
          <cx:pt idx="1015">-0.0033579427438105249</cx:pt>
          <cx:pt idx="1016">-0.004001011433113575</cx:pt>
          <cx:pt idx="1017">0.0029934941698577999</cx:pt>
          <cx:pt idx="1018">-0.00065103965543750002</cx:pt>
          <cx:pt idx="1019">0.0056388267564388746</cx:pt>
          <cx:pt idx="1020">0.020178610164051598</cx:pt>
          <cx:pt idx="1021">0.016358935123573073</cx:pt>
          <cx:pt idx="1022">0.015635398881396999</cx:pt>
          <cx:pt idx="1023">0.0052775578325325754</cx:pt>
          <cx:pt idx="1024">-0.00047296262419643749</cx:pt>
          <cx:pt idx="1025">-0.0088939610038616997</cx:pt>
          <cx:pt idx="1026">-0.014263647633120401</cx:pt>
          <cx:pt idx="1027">-0.0038805855329294252</cx:pt>
          <cx:pt idx="1028">-0.011998184238406699</cx:pt>
          <cx:pt idx="1029">-0.0125997310706888</cx:pt>
          <cx:pt idx="1030">-0.0070966068000030752</cx:pt>
          <cx:pt idx="1031">-0.0093542595811517745</cx:pt>
          <cx:pt idx="1032">-0.0086132875698987504</cx:pt>
          <cx:pt idx="1033">-0.0035065742296862749</cx:pt>
          <cx:pt idx="1034">-0.0034368527250295748</cx:pt>
          <cx:pt idx="1035">-0.00064738404824761248</cx:pt>
          <cx:pt idx="1036">-2.8390925862464249e-05</cx:pt>
          <cx:pt idx="1037">1.3904362237847075e-05</cx:pt>
          <cx:pt idx="1038">9.2675599508844995e-05</cx:pt>
          <cx:pt idx="1039">0.00013432455446041075</cx:pt>
          <cx:pt idx="1040">0.00072922459658470503</cx:pt>
          <cx:pt idx="1041">-0.0019174311033115575</cx:pt>
          <cx:pt idx="1042">-0.0035992170641539248</cx:pt>
          <cx:pt idx="1043">-3.87700437640205e-05</cx:pt>
          <cx:pt idx="1044">-0.0060436354171763251</cx:pt>
          <cx:pt idx="1045">0.0019590030916799899</cx:pt>
          <cx:pt idx="1046">0.010660668106791249</cx:pt>
          <cx:pt idx="1047">0.0093246590531104994</cx:pt>
          <cx:pt idx="1048">0.0096830846549233497</cx:pt>
          <cx:pt idx="1049">0.010477087048213774</cx:pt>
          <cx:pt idx="1050">0.0060648061803065499</cx:pt>
          <cx:pt idx="1051">-0.010028613065497575</cx:pt>
          <cx:pt idx="1052">-0.012936608758379925</cx:pt>
          <cx:pt idx="1053">-0.01530545545363605</cx:pt>
          <cx:pt idx="1054">-0.0039246375254792503</cx:pt>
          <cx:pt idx="1055">-0.0022310529595369099</cx:pt>
          <cx:pt idx="1056">-0.0064964285752937001</cx:pt>
          <cx:pt idx="1057">-0.00084922347601995248</cx:pt>
          <cx:pt idx="1058">-0.00498520903360065</cx:pt>
          <cx:pt idx="1059">-0.0095541783733031505</cx:pt>
          <cx:pt idx="1060">-0.01064388232828105</cx:pt>
          <cx:pt idx="1061">-0.0095290348460843992</cx:pt>
          <cx:pt idx="1062">-0.0040814391077214499</cx:pt>
          <cx:pt idx="1063">0.00017512140083592124</cx:pt>
          <cx:pt idx="1064">0.00083793599870979254</cx:pt>
          <cx:pt idx="1065">0.000152793802869784</cx:pt>
          <cx:pt idx="1066">8.1241494668642247e-05</cx:pt>
          <cx:pt idx="1067">0.00027032710594927502</cx:pt>
          <cx:pt idx="1068">0.00048573807794614248</cx:pt>
          <cx:pt idx="1069">-0.00081538809691181246</cx:pt>
          <cx:pt idx="1070">-0.0023926153605828451</cx:pt>
          <cx:pt idx="1071">-0.0013233616309086551</cx:pt>
          <cx:pt idx="1072">-0.0049411674812368253</cx:pt>
          <cx:pt idx="1073">0.0037313443261864998</cx:pt>
          <cx:pt idx="1074">0.012548623669485</cx:pt>
          <cx:pt idx="1075">-0.00102518280212938</cx:pt>
          <cx:pt idx="1076">-0.00081535214863283248</cx:pt>
          <cx:pt idx="1077">0.00093117256381209995</cx:pt>
          <cx:pt idx="1078">-0.007302711058487025</cx:pt>
          <cx:pt idx="1079">-0.011142399739120524</cx:pt>
          <cx:pt idx="1080">-0.0090711886475858001</cx:pt>
          <cx:pt idx="1081">0.00083829178702510255</cx:pt>
          <cx:pt idx="1082">-0.00042971954455906501</cx:pt>
          <cx:pt idx="1083">0.001611214297819195</cx:pt>
        </cx:lvl>
      </cx:numDim>
    </cx:data>
    <cx:data id="5">
      <cx:numDim type="val">
        <cx:f>Sheet2!$F$1:$F$1084</cx:f>
        <cx:lvl ptCount="1084" formatCode="0.00E+00">
          <cx:pt idx="0">-8.6771183103952397e-05</cx:pt>
          <cx:pt idx="1">-9.2368938325303694e-05</cx:pt>
          <cx:pt idx="2">0.00048834357042946096</cx:pt>
          <cx:pt idx="3">0.000141390615125637</cx:pt>
          <cx:pt idx="4">-0.000334544074101806</cx:pt>
          <cx:pt idx="5">-0.00040722623197959797</cx:pt>
          <cx:pt idx="6">0.00035243198399374001</cx:pt>
          <cx:pt idx="7">0.00032895532507437098</cx:pt>
          <cx:pt idx="8">-5.5604023009544199e-05</cx:pt>
          <cx:pt idx="9">-0.00063701385986064099</cx:pt>
          <cx:pt idx="10">0.00026006413202521602</cx:pt>
          <cx:pt idx="11">0.00062801121885679395</cx:pt>
          <cx:pt idx="12">0.000467318916884243</cx:pt>
          <cx:pt idx="13">0.00055017147268110098</cx:pt>
          <cx:pt idx="14">0.000119199294961532</cx:pt>
          <cx:pt idx="15">-0.00042003302373257298</cx:pt>
          <cx:pt idx="16">0.00033341826369007302</cx:pt>
          <cx:pt idx="17">-0.000256347358398627</cx:pt>
          <cx:pt idx="18">0.00020607820333033499</cx:pt>
          <cx:pt idx="19">-4.4953712543231403e-05</cx:pt>
          <cx:pt idx="20">0.00058239067488071599</cx:pt>
          <cx:pt idx="21">0.00029800893484718799</cx:pt>
          <cx:pt idx="22">0.00050949960260173301</cx:pt>
          <cx:pt idx="23">-0.00048874113949704098</cx:pt>
          <cx:pt idx="24">-0.000117118493043419</cx:pt>
          <cx:pt idx="25">-0.00053587409364110202</cx:pt>
          <cx:pt idx="26">-0.00052507294152117799</cx:pt>
          <cx:pt idx="27">-0.00035479696478505398</cx:pt>
          <cx:pt idx="28">-4.7333442874218202e-06</cx:pt>
          <cx:pt idx="29">8.7574937859410005e-05</cx:pt>
          <cx:pt idx="30">-0.00030021513653399098</cx:pt>
          <cx:pt idx="31">0.00023622032087339701</cx:pt>
          <cx:pt idx="32">-0.00024851217707800102</cx:pt>
          <cx:pt idx="33">-0.00066778240339406502</cx:pt>
          <cx:pt idx="34">0.00079895163462507797</cx:pt>
          <cx:pt idx="35">0.00019874753075747401</cx:pt>
          <cx:pt idx="36">0.00095791838692083802</cx:pt>
          <cx:pt idx="37">-0.00015246454434405699</cx:pt>
          <cx:pt idx="38">-0.00041336435910238801</cx:pt>
          <cx:pt idx="39">0.00090433087168676797</cx:pt>
          <cx:pt idx="40">0.0026132356629918201</cx:pt>
          <cx:pt idx="41">0.0023765243086034801</cx:pt>
          <cx:pt idx="42">-0.00015629755891824999</cx:pt>
          <cx:pt idx="43">0.00080197735882854505</cx:pt>
          <cx:pt idx="44">0.00297643317196297</cx:pt>
          <cx:pt idx="45">0.0014533024912749301</cx:pt>
          <cx:pt idx="46">0.00058609959508160398</cx:pt>
          <cx:pt idx="47">0.00050617733594332298</cx:pt>
          <cx:pt idx="48">-0.000274276371982891</cx:pt>
          <cx:pt idx="49">0.00073251509729999997</cx:pt>
          <cx:pt idx="50">-0.00016840737128623001</cx:pt>
          <cx:pt idx="51">-0.00019507269335104999</cx:pt>
          <cx:pt idx="52">-0.00042543635956264898</cx:pt>
          <cx:pt idx="53">-0.000313537392835654</cx:pt>
          <cx:pt idx="54">0.00038370789663219102</cx:pt>
          <cx:pt idx="55">0.000217751297360448</cx:pt>
          <cx:pt idx="56">0.000202588701780304</cx:pt>
          <cx:pt idx="57">0.00013978894742936899</cx:pt>
          <cx:pt idx="58">0.00013449977910757501</cx:pt>
          <cx:pt idx="59">0.00071011535874241499</cx:pt>
          <cx:pt idx="60">0.0010342143064159101</cx:pt>
          <cx:pt idx="61">0.00051263543870190195</cx:pt>
          <cx:pt idx="62">-0.00203138578282202</cx:pt>
          <cx:pt idx="63">-0.00116459900450552</cx:pt>
          <cx:pt idx="64">-0.0031817941669405499</cx:pt>
          <cx:pt idx="65">-0.0060987114622996401</cx:pt>
          <cx:pt idx="66">-0.0047123740916072401</cx:pt>
          <cx:pt idx="67">-0.011267903147495</cx:pt>
          <cx:pt idx="68">-0.00909760916369084</cx:pt>
          <cx:pt idx="69">-0.0137005387031946</cx:pt>
          <cx:pt idx="70">-0.030178144698755301</cx:pt>
          <cx:pt idx="71">-0.031040168699146199</cx:pt>
          <cx:pt idx="72">-0.045330132477612597</cx:pt>
          <cx:pt idx="73">-0.060546443879872298</cx:pt>
          <cx:pt idx="74">-0.0310620973189637</cx:pt>
          <cx:pt idx="75">-0.019949778783014599</cx:pt>
          <cx:pt idx="76">-0.019644582448431099</cx:pt>
          <cx:pt idx="77">-0.012159269163411699</cx:pt>
          <cx:pt idx="78">-0.0059921542293679599</cx:pt>
          <cx:pt idx="79">-0.0030035165428276998</cx:pt>
          <cx:pt idx="80">-0.000214320908264206</cx:pt>
          <cx:pt idx="81">0.0010615765799514201</cx:pt>
          <cx:pt idx="82">0.000440971380603664</cx:pt>
          <cx:pt idx="83">0.00061271190282003699</cx:pt>
          <cx:pt idx="84">-0.00014141305320445501</cx:pt>
          <cx:pt idx="85">0.00031669456049753002</cx:pt>
          <cx:pt idx="86">-0.00054740320989763195</cx:pt>
          <cx:pt idx="87">0.0029777390380762801</cx:pt>
          <cx:pt idx="88">-0.0023740061132649501</cx:pt>
          <cx:pt idx="89">-0.0055775658230799796</cx:pt>
          <cx:pt idx="90">-0.0064270040255077201</cx:pt>
          <cx:pt idx="91">-0.0094657186469346202</cx:pt>
          <cx:pt idx="92">-0.018719233000584</cx:pt>
          <cx:pt idx="93">-0.0451266515226268</cx:pt>
          <cx:pt idx="94">-0.0171858335362053</cx:pt>
          <cx:pt idx="95">-0.019014865989656099</cx:pt>
          <cx:pt idx="96">-0.026628721523309001</cx:pt>
          <cx:pt idx="97">-0.0014457901362722599</cx:pt>
          <cx:pt idx="98">0.031625187170384497</cx:pt>
          <cx:pt idx="99">0.023151193107517301</cx:pt>
          <cx:pt idx="100">0.00563026604602392</cx:pt>
          <cx:pt idx="101">-0.0030820620416739299</cx:pt>
          <cx:pt idx="102">-0.054441949262319697</cx:pt>
          <cx:pt idx="103">-0.041322851619762603</cx:pt>
          <cx:pt idx="104">-0.0310694482096062</cx:pt>
          <cx:pt idx="105">-0.045293032257473997</cx:pt>
          <cx:pt idx="106">-0.037580726032358201</cx:pt>
          <cx:pt idx="107">-0.0195584251191213</cx:pt>
          <cx:pt idx="108">-0.0059067855464475204</cx:pt>
          <cx:pt idx="109">-0.00037977810284726602</cx:pt>
          <cx:pt idx="110">0.00041914546078586102</cx:pt>
          <cx:pt idx="111">0.00037656162854259501</cx:pt>
          <cx:pt idx="112">-0.000144887190001095</cx:pt>
          <cx:pt idx="113">0.00041539818085023402</cx:pt>
          <cx:pt idx="114">0.00051592960504482797</cx:pt>
          <cx:pt idx="115">0.00030384773898244999</cx:pt>
          <cx:pt idx="116">-7.7570327493670696e-05</cx:pt>
          <cx:pt idx="117">-0.0087004700525760408</cx:pt>
          <cx:pt idx="118">-0.0086238620994568797</cx:pt>
          <cx:pt idx="119">-0.00391781988468109</cx:pt>
          <cx:pt idx="120">-0.023841089687053701</cx:pt>
          <cx:pt idx="121">-0.037261434083578099</cx:pt>
          <cx:pt idx="122">-0.025944834780187401</cx:pt>
          <cx:pt idx="123">0.0107902629076918</cx:pt>
          <cx:pt idx="124">-0.0186800445554016</cx:pt>
          <cx:pt idx="125">0.0494276539349928</cx:pt>
          <cx:pt idx="126">0.056936074080485198</cx:pt>
          <cx:pt idx="127">0.097268312931343998</cx:pt>
          <cx:pt idx="128">0.056360489587849297</cx:pt>
          <cx:pt idx="129">0.088645984176783696</cx:pt>
          <cx:pt idx="130">0.057217254016687598</cx:pt>
          <cx:pt idx="131">-0.025783171202018802</cx:pt>
          <cx:pt idx="132">-0.0192584939153327</cx:pt>
          <cx:pt idx="133">-0.046254760225520802</cx:pt>
          <cx:pt idx="134">-0.034144463259333499</cx:pt>
          <cx:pt idx="135">-0.051539120982923403</cx:pt>
          <cx:pt idx="136">-0.032214041755200699</cx:pt>
          <cx:pt idx="137">-0.011043331562232601</cx:pt>
          <cx:pt idx="138">-0.00031392305525824901</cx:pt>
          <cx:pt idx="139">0.00031188091270464998</cx:pt>
          <cx:pt idx="140">0.00065151276247762903</cx:pt>
          <cx:pt idx="141">-0.00038512355888174001</cx:pt>
          <cx:pt idx="142">-0.00037554797716152401</cx:pt>
          <cx:pt idx="143">-6.8188521223391994e-05</cx:pt>
          <cx:pt idx="144">0.00190710789321521</cx:pt>
          <cx:pt idx="145">-0.0114422638306814</cx:pt>
          <cx:pt idx="146">-0.015699484721437999</cx:pt>
          <cx:pt idx="147">-0.030503230293004901</cx:pt>
          <cx:pt idx="148">-0.041347885095622601</cx:pt>
          <cx:pt idx="149">-0.055504916599982801</cx:pt>
          <cx:pt idx="150">-0.054420128236780302</cx:pt>
          <cx:pt idx="151">-0.045159645298249201</cx:pt>
          <cx:pt idx="152">-0.018618596720302399</cx:pt>
          <cx:pt idx="153">0.054883996323738103</cx:pt>
          <cx:pt idx="154">0.062251554919730397</cx:pt>
          <cx:pt idx="155">0.156390891710633</cx:pt>
          <cx:pt idx="156">0.095671935821954698</cx:pt>
          <cx:pt idx="157">0.093116822813456304</cx:pt>
          <cx:pt idx="158">0.090511460502567101</cx:pt>
          <cx:pt idx="159">-0.0156100266234496</cx:pt>
          <cx:pt idx="160">0.0104440555231458</cx:pt>
          <cx:pt idx="161">-0.0053410134590962301</cx:pt>
          <cx:pt idx="162">-0.012659950656367601</cx:pt>
          <cx:pt idx="163">-0.051780543647461701</cx:pt>
          <cx:pt idx="164">-0.036394528176469397</cx:pt>
          <cx:pt idx="165">-0.0060579099646505402</cx:pt>
          <cx:pt idx="166">-0.00063180850332430897</cx:pt>
          <cx:pt idx="167">8.6033611686270206e-05</cx:pt>
          <cx:pt idx="168">-0.000415145622190678</cx:pt>
          <cx:pt idx="169">-0.000460943764586089</cx:pt>
          <cx:pt idx="170">0.00043195163871171798</cx:pt>
          <cx:pt idx="171">0.010166921628125899</cx:pt>
          <cx:pt idx="172">0.0071681146057328299</cx:pt>
          <cx:pt idx="173">-0.016371849515855501</cx:pt>
          <cx:pt idx="174">-0.025372326242858501</cx:pt>
          <cx:pt idx="175">-0.057675027353791902</cx:pt>
          <cx:pt idx="176">-0.052107734050940602</cx:pt>
          <cx:pt idx="177">-0.107204604700339</cx:pt>
          <cx:pt idx="178">-0.061187972582354699</cx:pt>
          <cx:pt idx="179">0.0038234765336231601</cx:pt>
          <cx:pt idx="180">0.028721211775760799</cx:pt>
          <cx:pt idx="181">0.042764980128335503</cx:pt>
          <cx:pt idx="182">0.044275996068214397</cx:pt>
          <cx:pt idx="183">0.031644569646323797</cx:pt>
          <cx:pt idx="184">0.066144686920160803</cx:pt>
          <cx:pt idx="185">0.14663178935068699</cx:pt>
          <cx:pt idx="186">0.20752071142637599</cx:pt>
          <cx:pt idx="187">0.0540224287555311</cx:pt>
          <cx:pt idx="188">0.059481492694108899</cx:pt>
          <cx:pt idx="189">0.110110070647968</cx:pt>
          <cx:pt idx="190">0.0126202939975561</cx:pt>
          <cx:pt idx="191">-0.077191559892839504</cx:pt>
          <cx:pt idx="192">-0.067642841864423903</cx:pt>
          <cx:pt idx="193">-0.026758440907134199</cx:pt>
          <cx:pt idx="194">-0.0099721142351884996</cx:pt>
          <cx:pt idx="195">-0.00164787502328553</cx:pt>
          <cx:pt idx="196">0.00061054047654780297</cx:pt>
          <cx:pt idx="197">0.00099304458719698201</cx:pt>
          <cx:pt idx="198">0.000209586231892927</cx:pt>
          <cx:pt idx="199">0.0020557595446575477</cx:pt>
          <cx:pt idx="200">-0.0029349741447048752</cx:pt>
          <cx:pt idx="201">-0.0117221470911668</cx:pt>
          <cx:pt idx="202">-0.017223338022921475</cx:pt>
          <cx:pt idx="203">-0.014404355140202951</cx:pt>
          <cx:pt idx="204">-0.018428229708475526</cx:pt>
          <cx:pt idx="205">-0.0068358353303948748</cx:pt>
          <cx:pt idx="206">0.0059892567767532252</cx:pt>
          <cx:pt idx="207">0.0031334557616251751</cx:pt>
          <cx:pt idx="208">0.0026246350091453999</cx:pt>
          <cx:pt idx="209">-0.012423981537355425</cx:pt>
          <cx:pt idx="210">0.0027913931195721249</cx:pt>
          <cx:pt idx="211">0.011239208536650926</cx:pt>
          <cx:pt idx="212">0.014247262427117151</cx:pt>
          <cx:pt idx="213">0.042864335410267247</cx:pt>
          <cx:pt idx="214">0.059904230458440247</cx:pt>
          <cx:pt idx="215">0.030412457653828499</cx:pt>
          <cx:pt idx="216">0.0089748546987806245</cx:pt>
          <cx:pt idx="217">0.0025587351257704001</cx:pt>
          <cx:pt idx="218">0.00097225883202300999</cx:pt>
          <cx:pt idx="219">-0.010096805528525175</cx:pt>
          <cx:pt idx="220">-0.017733729221514425</cx:pt>
          <cx:pt idx="221">-0.0067446773637625003</cx:pt>
          <cx:pt idx="222">-0.004279492946318725</cx:pt>
          <cx:pt idx="223">-0.00018257725955405949</cx:pt>
          <cx:pt idx="224">0.00051318713034841004</cx:pt>
          <cx:pt idx="225">0.00065344538692506751</cx:pt>
          <cx:pt idx="226">-0.00078747933173233745</cx:pt>
          <cx:pt idx="227">-0.0017046958678625999</cx:pt>
          <cx:pt idx="228">-0.010975795862218651</cx:pt>
          <cx:pt idx="229">-0.01466479278103805</cx:pt>
          <cx:pt idx="230">-0.016547429316231026</cx:pt>
          <cx:pt idx="231">-0.0082089103562804997</cx:pt>
          <cx:pt idx="232">-0.0040556849762466247</cx:pt>
          <cx:pt idx="233">0.0028324193490012</cx:pt>
          <cx:pt idx="234">-0.0017858164192209949</cx:pt>
          <cx:pt idx="235">-0.023717249848686176</cx:pt>
          <cx:pt idx="236">-0.010462274241138251</cx:pt>
          <cx:pt idx="237">-0.025619801931712999</cx:pt>
          <cx:pt idx="238">0.0012111978552190226</cx:pt>
          <cx:pt idx="239">0.0107124266401998</cx:pt>
          <cx:pt idx="240">0.031740374721372748</cx:pt>
          <cx:pt idx="241">0.023668265753498726</cx:pt>
          <cx:pt idx="242">0.042734841586321501</cx:pt>
          <cx:pt idx="243">0.037967320804953249</cx:pt>
          <cx:pt idx="244">0.027998470350638249</cx:pt>
          <cx:pt idx="245">0.0075841573401930502</cx:pt>
          <cx:pt idx="246">-0.00083924086216881247</cx:pt>
          <cx:pt idx="247">0.00841285690721825</cx:pt>
          <cx:pt idx="248">-0.013272351827676474</cx:pt>
          <cx:pt idx="249">-0.0083611626186871242</cx:pt>
          <cx:pt idx="250">-0.0034683356324522502</cx:pt>
          <cx:pt idx="251">-0.00032659184779121249</cx:pt>
          <cx:pt idx="252">-0.00015855473533468026</cx:pt>
          <cx:pt idx="253">0.00095222488425227253</cx:pt>
          <cx:pt idx="254">-0.00066548610401388005</cx:pt>
          <cx:pt idx="255">-0.0018970117546688149</cx:pt>
          <cx:pt idx="256">-0.0082102273214706006</cx:pt>
          <cx:pt idx="257">-0.012226967570398326</cx:pt>
          <cx:pt idx="258">-0.01294196610482355</cx:pt>
          <cx:pt idx="259">0.0010685741275157975</cx:pt>
          <cx:pt idx="260">-0.0025468300167711998</cx:pt>
          <cx:pt idx="261">-0.016874456005248326</cx:pt>
          <cx:pt idx="262">-0.023757692620061575</cx:pt>
          <cx:pt idx="263">-0.04179065452762</cx:pt>
          <cx:pt idx="264">-0.036770457709823248</cx:pt>
          <cx:pt idx="265">-0.043067332959871002</cx:pt>
          <cx:pt idx="266">-0.039154601803165753</cx:pt>
          <cx:pt idx="267">-0.021827178856646475</cx:pt>
          <cx:pt idx="268">-0.0134980563974806</cx:pt>
          <cx:pt idx="269">0.0047762920784612251</cx:pt>
          <cx:pt idx="270">0.0221360259851297</cx:pt>
          <cx:pt idx="271">0.05104342938640475</cx:pt>
          <cx:pt idx="272">0.051122252573449253</cx:pt>
          <cx:pt idx="273">0.020020002358196273</cx:pt>
          <cx:pt idx="274">0.00042797713848188998</cx:pt>
          <cx:pt idx="275">0.011239877845061299</cx:pt>
          <cx:pt idx="276">-0.0038172212815607001</cx:pt>
          <cx:pt idx="277">-0.0063691258232111501</cx:pt>
          <cx:pt idx="278">-0.0032303922046024499</cx:pt>
          <cx:pt idx="279">-0.00013064507777668375</cx:pt>
          <cx:pt idx="280">0.00027392436518359749</cx:pt>
          <cx:pt idx="281">0.0005408084954526</cx:pt>
          <cx:pt idx="282">0.0020470310633146625</cx:pt>
          <cx:pt idx="283">0.0027725194906750498</cx:pt>
          <cx:pt idx="284">-0.0053766756164159999</cx:pt>
          <cx:pt idx="285">-0.0098496615773554751</cx:pt>
          <cx:pt idx="286">-0.013534868327251676</cx:pt>
          <cx:pt idx="287">0.00042047403978358002</cx:pt>
          <cx:pt idx="288">-0.0033509052589053251</cx:pt>
          <cx:pt idx="289">-0.016523515184437024</cx:pt>
          <cx:pt idx="290">-0.028807864898607</cx:pt>
          <cx:pt idx="291">-0.024582871719891524</cx:pt>
          <cx:pt idx="292">-0.0390246231317345</cx:pt>
          <cx:pt idx="293">-0.033850340588601251</cx:pt>
          <cx:pt idx="294">-0.035516648578513499</cx:pt>
          <cx:pt idx="295">-0.034011563837817997</cx:pt>
          <cx:pt idx="296">-0.021466295702950576</cx:pt>
          <cx:pt idx="297">0.011559512562080401</cx:pt>
          <cx:pt idx="298">0.029051963850948</cx:pt>
          <cx:pt idx="299">0.113728346262247</cx:pt>
          <cx:pt idx="300">0.17140062864403699</cx:pt>
          <cx:pt idx="301">0.12713579848671699</cx:pt>
          <cx:pt idx="302">0.096669585367111205</cx:pt>
          <cx:pt idx="303">0.023479315709442498</cx:pt>
          <cx:pt idx="304">-0.028769872022858599</cx:pt>
          <cx:pt idx="305">-0.036724819134970998</cx:pt>
          <cx:pt idx="306">-0.0220417286990344</cx:pt>
          <cx:pt idx="307">0.00042172317582863002</cx:pt>
          <cx:pt idx="308">0.00027364014026427103</cx:pt>
          <cx:pt idx="309">0.0050543055745961903</cx:pt>
          <cx:pt idx="310">0.0183243340663766</cx:pt>
          <cx:pt idx="311">0.0264466942252536</cx:pt>
          <cx:pt idx="312">-0.0146430486588328</cx:pt>
          <cx:pt idx="313">-0.052881399171861701</cx:pt>
          <cx:pt idx="314">-0.0290112291559004</cx:pt>
          <cx:pt idx="315">0.032859887708306397</cx:pt>
          <cx:pt idx="316">0.00291425065977124</cx:pt>
          <cx:pt idx="317">-0.042999682787646001</cx:pt>
          <cx:pt idx="318">0.0126154632471637</cx:pt>
          <cx:pt idx="319">-0.0081659753506010402</cx:pt>
          <cx:pt idx="320">-0.103194621764243</cx:pt>
          <cx:pt idx="321">-0.060594020240243997</cx:pt>
          <cx:pt idx="322">-0.15616094704435901</cx:pt>
          <cx:pt idx="323">-0.205591248611558</cx:pt>
          <cx:pt idx="324">-0.21114933148131601</cx:pt>
          <cx:pt idx="325">0.00082908524175853596</cx:pt>
          <cx:pt idx="326">0.069623506712049393</cx:pt>
          <cx:pt idx="327">0.087925474963439498</cx:pt>
          <cx:pt idx="328">0.19069775229785299</cx:pt>
          <cx:pt idx="329">0.13912299727504601</cx:pt>
          <cx:pt idx="330">0.103040230572677</cx:pt>
          <cx:pt idx="331">0.0120904763691108</cx:pt>
          <cx:pt idx="332">-0.026426761543351201</cx:pt>
          <cx:pt idx="333">-0.027514657857588099</cx:pt>
          <cx:pt idx="334">-0.0086947564843514596</cx:pt>
          <cx:pt idx="335">-4.5432571395582299e-05</cx:pt>
          <cx:pt idx="336">-0.00036153276520624903</cx:pt>
          <cx:pt idx="337">0.000115393222191274</cx:pt>
          <cx:pt idx="338">0.0059634468198765901</cx:pt>
          <cx:pt idx="339">0.030019515059020899</cx:pt>
          <cx:pt idx="340">-0.0027238568480290101</cx:pt>
          <cx:pt idx="341">-0.018525623851473098</cx:pt>
          <cx:pt idx="342">0.0297042470428137</cx:pt>
          <cx:pt idx="343">0.0067877321749205497</cx:pt>
          <cx:pt idx="344">-0.0140838268264018</cx:pt>
          <cx:pt idx="345">0.0631031573146527</cx:pt>
          <cx:pt idx="346">0.094471545101562304</cx:pt>
          <cx:pt idx="347">0.036657107467527303</cx:pt>
          <cx:pt idx="348">-0.0059340262364648202</cx:pt>
          <cx:pt idx="349">-0.086364975629049601</cx:pt>
          <cx:pt idx="350">-0.144608591184608</cx:pt>
          <cx:pt idx="351">-0.16824809912116001</cx:pt>
          <cx:pt idx="352">-0.118290394084345</cx:pt>
          <cx:pt idx="353">-0.0030147908771741001</cx:pt>
          <cx:pt idx="354">0.062025075375590301</cx:pt>
          <cx:pt idx="355">0.135217510985955</cx:pt>
          <cx:pt idx="356">0.102836703436945</cx:pt>
          <cx:pt idx="357">0.080044772873435602</cx:pt>
          <cx:pt idx="358">0.086480752243927705</cx:pt>
          <cx:pt idx="359">0.0128388205144498</cx:pt>
          <cx:pt idx="360">0.0168120277859484</cx:pt>
          <cx:pt idx="361">-0.021963391867249899</cx:pt>
          <cx:pt idx="362">-0.00549745993200747</cx:pt>
          <cx:pt idx="363">-9.6498728495546002e-05</cx:pt>
          <cx:pt idx="364">2.0568989984277001e-06</cx:pt>
          <cx:pt idx="365">-0.00024875493633748699</cx:pt>
          <cx:pt idx="366">0.0037496400311431699</cx:pt>
          <cx:pt idx="367">0.016950746822068399</cx:pt>
          <cx:pt idx="368">-0.0033265847153426298</cx:pt>
          <cx:pt idx="369">0.034599971262185801</cx:pt>
          <cx:pt idx="370">0.040356950361154498</cx:pt>
          <cx:pt idx="371">0.0069138442393208398</cx:pt>
          <cx:pt idx="372">0.00222013804453784</cx:pt>
          <cx:pt idx="373">0.048458987634771099</cx:pt>
          <cx:pt idx="374">0.106378678025473</cx:pt>
          <cx:pt idx="375">0.0116578140532358</cx:pt>
          <cx:pt idx="376">-0.040637381381758</cx:pt>
          <cx:pt idx="377">-0.099383163834587104</cx:pt>
          <cx:pt idx="378">-0.043020460219903099</cx:pt>
          <cx:pt idx="379">-0.122230411172568</cx:pt>
          <cx:pt idx="380">-0.015961305651091599</cx:pt>
          <cx:pt idx="381">-0.050371439740294302</cx:pt>
          <cx:pt idx="382">0.0077160736454293301</cx:pt>
          <cx:pt idx="383">0.075301898973298698</cx:pt>
          <cx:pt idx="384">0.038044821298802101</cx:pt>
          <cx:pt idx="385">0.085947132325298797</cx:pt>
          <cx:pt idx="386">0.0274826876532046</cx:pt>
          <cx:pt idx="387">-0.0099325938803597798</cx:pt>
          <cx:pt idx="388">0.0527750634118632</cx:pt>
          <cx:pt idx="389">-0.011321610948704101</cx:pt>
          <cx:pt idx="390">-0.0035162288732194001</cx:pt>
          <cx:pt idx="391">1.30028381209838e-05</cx:pt>
          <cx:pt idx="392">-0.00025587474419682998</cx:pt>
          <cx:pt idx="393">-0.0016112654044115301</cx:pt>
          <cx:pt idx="394">0.00087425081717621301</cx:pt>
          <cx:pt idx="395">-0.00040685838973197397</cx:pt>
          <cx:pt idx="396">-0.0248871731751696</cx:pt>
          <cx:pt idx="397">0.0378579328970617</cx:pt>
          <cx:pt idx="398">0.0154220362332999</cx:pt>
          <cx:pt idx="399">0.046342432576356</cx:pt>
          <cx:pt idx="400">0.0025201743602279499</cx:pt>
          <cx:pt idx="401">0.0313506221682954</cx:pt>
          <cx:pt idx="402">0.019295427218900801</cx:pt>
          <cx:pt idx="403">0.00379517858940425</cx:pt>
          <cx:pt idx="404">0.031363016980247099</cx:pt>
          <cx:pt idx="405">0.046217103629856697</cx:pt>
          <cx:pt idx="406">0.034424103902777399</cx:pt>
          <cx:pt idx="407">-0.0252523060742443</cx:pt>
          <cx:pt idx="408">-0.118377254047025</cx:pt>
          <cx:pt idx="409">-0.101655425931198</cx:pt>
          <cx:pt idx="410">-0.027290891998286201</cx:pt>
          <cx:pt idx="411">0.017812679452603699</cx:pt>
          <cx:pt idx="412">0.053893175481335799</cx:pt>
          <cx:pt idx="413">0.0849653938334472</cx:pt>
          <cx:pt idx="414">0.00629140745938493</cx:pt>
          <cx:pt idx="415">-0.0103959659223157</cx:pt>
          <cx:pt idx="416">0.045642239218291997</cx:pt>
          <cx:pt idx="417">-0.0082332602976391694</cx:pt>
          <cx:pt idx="418">-0.0033875611122795501</cx:pt>
          <cx:pt idx="419">0.00018119982648166099</cx:pt>
          <cx:pt idx="420">-5.9249145924264698e-05</cx:pt>
          <cx:pt idx="421">0.000169272131429594</cx:pt>
          <cx:pt idx="422">-0.0014680776848041701</cx:pt>
          <cx:pt idx="423">-0.0299543636028714</cx:pt>
          <cx:pt idx="424">-0.031783180731667603</cx:pt>
          <cx:pt idx="425">0.0309743807100985</cx:pt>
          <cx:pt idx="426">0.039895562368976401</cx:pt>
          <cx:pt idx="427">0.0496028361392555</cx:pt>
          <cx:pt idx="428">-0.088894520176385702</cx:pt>
          <cx:pt idx="429">0.0072699319061965703</cx:pt>
          <cx:pt idx="430">0.0219808995186037</cx:pt>
          <cx:pt idx="431">-0.029538517210092999</cx:pt>
          <cx:pt idx="432">0.037424335350838903</cx:pt>
          <cx:pt idx="433">0.0124102370050964</cx:pt>
          <cx:pt idx="434">-0.081136946589008593</cx:pt>
          <cx:pt idx="435">-0.0657338521066443</cx:pt>
          <cx:pt idx="436">-0.137917137002916</cx:pt>
          <cx:pt idx="437">-0.069185519333230402</cx:pt>
          <cx:pt idx="438">0.016470644992115001</cx:pt>
          <cx:pt idx="439">0.024775594964539301</cx:pt>
          <cx:pt idx="440">0.014145634363247899</cx:pt>
          <cx:pt idx="441">0.013357857954134999</cx:pt>
          <cx:pt idx="442">0.0096226020425546899</cx:pt>
          <cx:pt idx="443">-0.00173645360568663</cx:pt>
          <cx:pt idx="444">0.033500250743875998</cx:pt>
          <cx:pt idx="445">-0.0093069453742371105</cx:pt>
          <cx:pt idx="446">-0.0034508233172165699</cx:pt>
          <cx:pt idx="447">0.00017138577446425</cx:pt>
          <cx:pt idx="448">9.26874151343512e-05</cx:pt>
          <cx:pt idx="449">-0.00018429797778479</cx:pt>
          <cx:pt idx="450">0.0029339928493941798</cx:pt>
          <cx:pt idx="451">-0.0337488479610994</cx:pt>
          <cx:pt idx="452">-0.0012010292304163101</cx:pt>
          <cx:pt idx="453">0.033118099440304298</cx:pt>
          <cx:pt idx="454">-0.0024219187189382201</cx:pt>
          <cx:pt idx="455">-0.0286929961306637</cx:pt>
          <cx:pt idx="456">-0.096883714125039294</cx:pt>
          <cx:pt idx="457">-0.052821762752213001</cx:pt>
          <cx:pt idx="458">0.0064368340391536202</cx:pt>
          <cx:pt idx="459">-0.053954656059497501</cx:pt>
          <cx:pt idx="460">-0.113419480466685</cx:pt>
          <cx:pt idx="461">-0.14016965290230199</cx:pt>
          <cx:pt idx="462">-0.114797314182244</cx:pt>
          <cx:pt idx="463">-0.10387174130035901</cx:pt>
          <cx:pt idx="464">-0.115019960611255</cx:pt>
          <cx:pt idx="465">-0.022347641379378301</cx:pt>
          <cx:pt idx="466">-0.028641122327679</cx:pt>
          <cx:pt idx="467">-0.067102949198111994</cx:pt>
          <cx:pt idx="468">-0.029898799193053899</cx:pt>
          <cx:pt idx="469">-0.041492667693370698</cx:pt>
          <cx:pt idx="470">0.0140556075393183</cx:pt>
          <cx:pt idx="471">-0.041359853255255902</cx:pt>
          <cx:pt idx="472">-0.00340698289732386</cx:pt>
          <cx:pt idx="473">-0.0120307517979815</cx:pt>
          <cx:pt idx="474">-0.0024751570831479299</cx:pt>
          <cx:pt idx="475">-0.00057448457263289704</cx:pt>
          <cx:pt idx="476">-7.3638722980103697e-05</cx:pt>
          <cx:pt idx="477">-0.00033966404531214899</cx:pt>
          <cx:pt idx="478">-0.0072450438015047502</cx:pt>
          <cx:pt idx="479">-0.0418538226509464</cx:pt>
          <cx:pt idx="480">0.0073807521391881402</cx:pt>
          <cx:pt idx="481">-0.038530102802105198</cx:pt>
          <cx:pt idx="482">-0.032546398049045099</cx:pt>
          <cx:pt idx="483">-0.054359384635165799</cx:pt>
          <cx:pt idx="484">-0.032040341383214002</cx:pt>
          <cx:pt idx="485">0.012302372970573201</cx:pt>
          <cx:pt idx="486">0.017443330624507099</cx:pt>
          <cx:pt idx="487">-0.0584244267887888</cx:pt>
          <cx:pt idx="488">-0.19116360265410801</cx:pt>
          <cx:pt idx="489">-0.18414509148663</cx:pt>
          <cx:pt idx="490">-0.15617590321597699</cx:pt>
          <cx:pt idx="491">-0.100026584317662</cx:pt>
          <cx:pt idx="492">-0.051059995621043103</cx:pt>
          <cx:pt idx="493">-0.047556891391992998</cx:pt>
          <cx:pt idx="494">-0.111191935608807</cx:pt>
          <cx:pt idx="495">-0.060307095312436297</cx:pt>
          <cx:pt idx="496">-0.024651317582531501</cx:pt>
          <cx:pt idx="497">-0.033918532394076502</cx:pt>
          <cx:pt idx="498">-0.00013272642354868601</cx:pt>
          <cx:pt idx="499">-0.037883557160234498</cx:pt>
          <cx:pt idx="500">-0.0051573129403034096</cx:pt>
          <cx:pt idx="501">-0.0067846625017798697</cx:pt>
          <cx:pt idx="502">-0.0011325395441342801</cx:pt>
          <cx:pt idx="503">0.00084062291060086702</cx:pt>
          <cx:pt idx="504">0.00145544009127726</cx:pt>
          <cx:pt idx="505">0.00041495208847524997</cx:pt>
          <cx:pt idx="506">0.00022854231003399401</cx:pt>
          <cx:pt idx="507">-0.053465396536222599</cx:pt>
          <cx:pt idx="508">-0.045206436200267201</cx:pt>
          <cx:pt idx="509">-0.040115091158818998</cx:pt>
          <cx:pt idx="510">-0.082023144168397594</cx:pt>
          <cx:pt idx="511">-0.0622803306819458</cx:pt>
          <cx:pt idx="512">0.0602585907686791</cx:pt>
          <cx:pt idx="513">0.095227513507665701</cx:pt>
          <cx:pt idx="514">0.068463330178006904</cx:pt>
          <cx:pt idx="515">-0.030873318933177098</cx:pt>
          <cx:pt idx="516">-0.17912280522144799</cx:pt>
          <cx:pt idx="517">-0.196732976589195</cx:pt>
          <cx:pt idx="518">-0.117545216769886</cx:pt>
          <cx:pt idx="519">-0.0157994607307957</cx:pt>
          <cx:pt idx="520">0.0076240701010841802</cx:pt>
          <cx:pt idx="521">0.0052144730120798803</cx:pt>
          <cx:pt idx="522">0.026673139516231601</cx:pt>
          <cx:pt idx="523">-0.0039286360422444997</cx:pt>
          <cx:pt idx="524">0.021396788916576901</cx:pt>
          <cx:pt idx="525">-0.0044139602034697304</cx:pt>
          <cx:pt idx="526">-0.0022868722843176199</cx:pt>
          <cx:pt idx="527">-0.036674897310881797</cx:pt>
          <cx:pt idx="528">-0.016732364001836801</cx:pt>
          <cx:pt idx="529">-0.01488468987851</cx:pt>
          <cx:pt idx="530">-0.00168828023602287</cx:pt>
          <cx:pt idx="531">-0.00046669179535005403</cx:pt>
          <cx:pt idx="532">-0.00057516189646651997</cx:pt>
          <cx:pt idx="533">0.0027615847890086801</cx:pt>
          <cx:pt idx="534">0.0094266741193780798</cx:pt>
          <cx:pt idx="535">-0.0341656703117202</cx:pt>
          <cx:pt idx="536">-0.036337118198598299</cx:pt>
          <cx:pt idx="537">-0.0097339996277443306</cx:pt>
          <cx:pt idx="538">-0.042904026876593102</cx:pt>
          <cx:pt idx="539">-0.073699549275558704</cx:pt>
          <cx:pt idx="540">0.0785414246938788</cx:pt>
          <cx:pt idx="541">0.095813373507947303</cx:pt>
          <cx:pt idx="542">0.039877705608757197</cx:pt>
          <cx:pt idx="543">-0.030518216863534599</cx:pt>
          <cx:pt idx="544">0.035837370833551901</cx:pt>
          <cx:pt idx="545">-0.0531685849927803</cx:pt>
          <cx:pt idx="546">-0.085051635335093398</cx:pt>
          <cx:pt idx="547">-0.097121731837561898</cx:pt>
          <cx:pt idx="548">-0.081901649437701299</cx:pt>
          <cx:pt idx="549">0.012965815771147899</cx:pt>
          <cx:pt idx="550">-0.0035987082332515799</cx:pt>
          <cx:pt idx="551">0.0038711415865580602</cx:pt>
          <cx:pt idx="552">0.047224606440301999</cx:pt>
          <cx:pt idx="553">-0.030100013904630199</cx:pt>
          <cx:pt idx="554">-0.039327998566903999</cx:pt>
          <cx:pt idx="555">-0.0573636981929228</cx:pt>
          <cx:pt idx="556">-0.038424728298896101</cx:pt>
          <cx:pt idx="557">-0.017974884808076699</cx:pt>
          <cx:pt idx="558">-0.00073909740021215202</cx:pt>
          <cx:pt idx="559">-0.000155169173639585</cx:pt>
          <cx:pt idx="560">0.00017461592141808599</cx:pt>
          <cx:pt idx="561">0.0036837232514803199</cx:pt>
          <cx:pt idx="562">0.0076986727983826197</cx:pt>
          <cx:pt idx="563">0.00194582582809742</cx:pt>
          <cx:pt idx="564">-0.011416000835732401</cx:pt>
          <cx:pt idx="565">0.031976190534901</cx:pt>
          <cx:pt idx="566">-0.0081949012520506296</cx:pt>
          <cx:pt idx="567">-0.074596520855562801</cx:pt>
          <cx:pt idx="568">-0.029820294012540199</cx:pt>
          <cx:pt idx="569">-0.0083953769489763398</cx:pt>
          <cx:pt idx="570">0.024723016910025201</cx:pt>
          <cx:pt idx="571">0.077355415970479499</cx:pt>
          <cx:pt idx="572">0.16873830765778899</cx:pt>
          <cx:pt idx="573">0.10454827550864899</cx:pt>
          <cx:pt idx="574">-0.041980978634582999</cx:pt>
          <cx:pt idx="575">-0.124679258307096</cx:pt>
          <cx:pt idx="576">-0.117670142846506</cx:pt>
          <cx:pt idx="577">-0.048262390330135602</cx:pt>
          <cx:pt idx="578">-0.0934954554741773</cx:pt>
          <cx:pt idx="579">-0.0111320407027173</cx:pt>
          <cx:pt idx="580">-0.0544740142894585</cx:pt>
          <cx:pt idx="581">-0.072013144710237995</cx:pt>
          <cx:pt idx="582">-0.12573555675651299</cx:pt>
          <cx:pt idx="583">-0.083260380098480302</cx:pt>
          <cx:pt idx="584">-0.032400334171940798</cx:pt>
          <cx:pt idx="585">-0.0108512397754029</cx:pt>
          <cx:pt idx="586">0.000206557319081886</cx:pt>
          <cx:pt idx="587">0.00025360179716135998</cx:pt>
          <cx:pt idx="588">0.00030460668907527098</cx:pt>
          <cx:pt idx="589">0.00048047890820354698</cx:pt>
          <cx:pt idx="590">0.010026621970460701</cx:pt>
          <cx:pt idx="591">0.015899381597828499</cx:pt>
          <cx:pt idx="592">-0.0035116394494493801</cx:pt>
          <cx:pt idx="593">-0.028445396769355698</cx:pt>
          <cx:pt idx="594">-0.0128245988774419</cx:pt>
          <cx:pt idx="595">-0.0569248098813196</cx:pt>
          <cx:pt idx="596">-0.083118456868915697</cx:pt>
          <cx:pt idx="597">-0.074988148991129197</cx:pt>
          <cx:pt idx="598">0.0023407226529602899</cx:pt>
          <cx:pt idx="599">0.038207443509980697</cx:pt>
          <cx:pt idx="600">0.19257486301199001</cx:pt>
          <cx:pt idx="601">0.102502263987559</cx:pt>
          <cx:pt idx="602">-0.040671052022409102</cx:pt>
          <cx:pt idx="603">-0.036815977105016898</cx:pt>
          <cx:pt idx="604">-0.054506606508043197</cx:pt>
          <cx:pt idx="605">-0.123565692924821</cx:pt>
          <cx:pt idx="606">-0.090166210861304302</cx:pt>
          <cx:pt idx="607">-0.085556127369890697</cx:pt>
          <cx:pt idx="608">-0.146865534428957</cx:pt>
          <cx:pt idx="609">-0.14417185658697099</cx:pt>
          <cx:pt idx="610">-0.112778446536368</cx:pt>
          <cx:pt idx="611">-0.048427523718191298</cx:pt>
          <cx:pt idx="612">-0.0166194117261113</cx:pt>
          <cx:pt idx="613">-0.0042745619371996899</cx:pt>
          <cx:pt idx="614">0.00579231674976728</cx:pt>
          <cx:pt idx="615">-0.00030754905806793398</cx:pt>
          <cx:pt idx="616">-0.00026207661769303201</cx:pt>
          <cx:pt idx="617">0.00016853159802210799</cx:pt>
          <cx:pt idx="618">0.0057058057875636996</cx:pt>
          <cx:pt idx="619">0.00712119349259587</cx:pt>
          <cx:pt idx="620">-0.023258138245380301</cx:pt>
          <cx:pt idx="621">-0.0253955436728148</cx:pt>
          <cx:pt idx="622">0.0347716646380044</cx:pt>
          <cx:pt idx="623">0.0177207035770801</cx:pt>
          <cx:pt idx="624">0.027869511688526898</cx:pt>
          <cx:pt idx="625">0.068113019161884197</cx:pt>
          <cx:pt idx="626">0.097259608987251001</cx:pt>
          <cx:pt idx="627">0.087775847318171896</cx:pt>
          <cx:pt idx="628">0.12192191651067399</cx:pt>
          <cx:pt idx="629">0.040925460917997203</cx:pt>
          <cx:pt idx="630">-0.0031694273710050698</cx:pt>
          <cx:pt idx="631">-0.0056963272475715997</cx:pt>
          <cx:pt idx="632">-0.012525860156702</cx:pt>
          <cx:pt idx="633">-0.00054945142146360702</cx:pt>
          <cx:pt idx="634">-0.0342526637308831</cx:pt>
          <cx:pt idx="635">-0.101773786417032</cx:pt>
          <cx:pt idx="636">-0.15049513360556699</cx:pt>
          <cx:pt idx="637">-0.15861435068381899</cx:pt>
          <cx:pt idx="638">-0.078732101464007206</cx:pt>
          <cx:pt idx="639">-0.014107196727797399</cx:pt>
          <cx:pt idx="640">0.00069398575542532195</cx:pt>
          <cx:pt idx="641">-0.0020306317434834499</cx:pt>
          <cx:pt idx="642">0.000108732496314842</cx:pt>
          <cx:pt idx="643">0.000168741890356656</cx:pt>
          <cx:pt idx="644">3.8545777537148901e-05</cx:pt>
          <cx:pt idx="645">0.000225355468403543</cx:pt>
          <cx:pt idx="646">0.00094567838605629504</cx:pt>
          <cx:pt idx="647">-0.0017993834108953001</cx:pt>
          <cx:pt idx="648">-0.019936597899503399</cx:pt>
          <cx:pt idx="649">-0.0035851049034263198</cx:pt>
          <cx:pt idx="650">0.061736709232864902</cx:pt>
          <cx:pt idx="651">0.0493898493092872</cx:pt>
          <cx:pt idx="652">-0.029538944754375199</cx:pt>
          <cx:pt idx="653">0.0010642347479462601</cx:pt>
          <cx:pt idx="654">0.092886594749238993</cx:pt>
          <cx:pt idx="655">0.139562251103482</cx:pt>
          <cx:pt idx="656">0.069045104131802496</cx:pt>
          <cx:pt idx="657">-0.020473076605557101</cx:pt>
          <cx:pt idx="658">-0.032612859633145003</cx:pt>
          <cx:pt idx="659">-0.0232085952221005</cx:pt>
          <cx:pt idx="660">-0.0349463804811459</cx:pt>
          <cx:pt idx="661">0.00123673142200207</cx:pt>
          <cx:pt idx="662">-0.086825964568834804</cx:pt>
          <cx:pt idx="663">-0.113423415838487</cx:pt>
          <cx:pt idx="664">-0.145093609979705</cx:pt>
          <cx:pt idx="665">-0.096328076963217296</cx:pt>
          <cx:pt idx="666">-0.034817013552248401</cx:pt>
          <cx:pt idx="667">-0.0081520011435419603</cx:pt>
          <cx:pt idx="668">0.012717967512060901</cx:pt>
          <cx:pt idx="669">-0.0016905951537064901</cx:pt>
          <cx:pt idx="670">-0.00050047862419103095</cx:pt>
          <cx:pt idx="671">-9.1952813889537895e-05</cx:pt>
          <cx:pt idx="672">9.30011241474929e-06</cx:pt>
          <cx:pt idx="673">-0.000423441708814564</cx:pt>
          <cx:pt idx="674">0.00063446240950535999</cx:pt>
          <cx:pt idx="675">0.0029780407628319399</cx:pt>
          <cx:pt idx="676">0.019146229450368701</cx:pt>
          <cx:pt idx="677">0.037119415522947098</cx:pt>
          <cx:pt idx="678">0.0397080188129975</cx:pt>
          <cx:pt idx="679">0.0022707521326840998</cx:pt>
          <cx:pt idx="680">-0.0098119821662487304</cx:pt>
          <cx:pt idx="681">-0.0097163380060178006</cx:pt>
          <cx:pt idx="682">0.068364760045000306</cx:pt>
          <cx:pt idx="683">0.059433965106665897</cx:pt>
          <cx:pt idx="684">0.079360959383392493</cx:pt>
          <cx:pt idx="685">-0.0073382678027550099</cx:pt>
          <cx:pt idx="686">-0.0563033181266651</cx:pt>
          <cx:pt idx="687">-0.0030521956520188202</cx:pt>
          <cx:pt idx="688">-0.00980222156174064</cx:pt>
          <cx:pt idx="689">-0.0013629703146162599</cx:pt>
          <cx:pt idx="690">-0.053668841241623098</cx:pt>
          <cx:pt idx="691">-0.072117097508216405</cx:pt>
          <cx:pt idx="692">-0.061579959131618997</cx:pt>
          <cx:pt idx="693">-0.037050585554124403</cx:pt>
          <cx:pt idx="694">-0.017397686851193101</cx:pt>
          <cx:pt idx="695">-0.0076700861077179001</cx:pt>
          <cx:pt idx="696">0.00186732951451009</cx:pt>
          <cx:pt idx="697">-0.000800333532145708</cx:pt>
          <cx:pt idx="698">-0.00034805994258935299</cx:pt>
          <cx:pt idx="699">0.00028815970694064699</cx:pt>
          <cx:pt idx="700">-6.7496923186848696e-05</cx:pt>
          <cx:pt idx="701">0.00024630969542316101</cx:pt>
          <cx:pt idx="702">6.4245010971356601e-05</cx:pt>
          <cx:pt idx="703">0.0011708986800617899</cx:pt>
          <cx:pt idx="704">0.0133300915718873</cx:pt>
          <cx:pt idx="705">0.0030774560370164699</cx:pt>
          <cx:pt idx="706">-0.0084015693909256107</cx:pt>
          <cx:pt idx="707">0.00854492773618825</cx:pt>
          <cx:pt idx="708">0.0252961016593286</cx:pt>
          <cx:pt idx="709">0.075048471384801099</cx:pt>
          <cx:pt idx="710">0.091600246150964806</cx:pt>
          <cx:pt idx="711">0.087733238924930401</cx:pt>
          <cx:pt idx="712">0.013943417050773101</cx:pt>
          <cx:pt idx="713">-0.021035354102410801</cx:pt>
          <cx:pt idx="714">0.00193164006914009</cx:pt>
          <cx:pt idx="715">-0.00172699069865585</cx:pt>
          <cx:pt idx="716">0.022339578637729601</cx:pt>
          <cx:pt idx="717">-0.0127548105698617</cx:pt>
          <cx:pt idx="718">-0.022094301822908499</cx:pt>
          <cx:pt idx="719">-0.0065093317397330102</cx:pt>
          <cx:pt idx="720">-0.016905608872263701</cx:pt>
          <cx:pt idx="721">-0.013454011591987799</cx:pt>
          <cx:pt idx="722">-0.0057563889598382196</cx:pt>
          <cx:pt idx="723">-0.00083898604491041296</cx:pt>
          <cx:pt idx="724">0.0025107923911841501</cx:pt>
          <cx:pt idx="725">-6.6249718866590297e-07</cx:pt>
          <cx:pt idx="726">-0.00025431774626301899</cx:pt>
          <cx:pt idx="727">0.00018215812175408701</cx:pt>
          <cx:pt idx="728">0.00054222996348467895</cx:pt>
          <cx:pt idx="729">0.00022945459334110699</cx:pt>
          <cx:pt idx="730">0.00066564444068395597</cx:pt>
          <cx:pt idx="731">7.9504160823967699e-05</cx:pt>
          <cx:pt idx="732">-0.0059497741832860501</cx:pt>
          <cx:pt idx="733">-0.024643422869309099</cx:pt>
          <cx:pt idx="734">-0.022371941255237501</cx:pt>
          <cx:pt idx="735">-0.00132677301597637</cx:pt>
          <cx:pt idx="736">0.019310250140523198</cx:pt>
          <cx:pt idx="737">0.0264097629674909</cx:pt>
          <cx:pt idx="738">0.020517563819240501</cx:pt>
          <cx:pt idx="739">-0.0176858745212152</cx:pt>
          <cx:pt idx="740">-0.049709429685763702</cx:pt>
          <cx:pt idx="741">-0.0246516925559488</cx:pt>
          <cx:pt idx="742">0.010892475115125</cx:pt>
          <cx:pt idx="743">0.023126711208134899</cx:pt>
          <cx:pt idx="744">0.043376126154791</cx:pt>
          <cx:pt idx="745">0.035047050493372103</cx:pt>
          <cx:pt idx="746">0.016514648575318099</cx:pt>
          <cx:pt idx="747">0.0061744574603420496</cx:pt>
          <cx:pt idx="748">-0.0043729651101448502</cx:pt>
          <cx:pt idx="749">-0.00055086861451631298</cx:pt>
          <cx:pt idx="750">0.0044849369495196601</cx:pt>
          <cx:pt idx="751">0.00027937852165467702</cx:pt>
          <cx:pt idx="752">0.00062316660407181501</cx:pt>
          <cx:pt idx="753">-7.8487838228842805e-05</cx:pt>
          <cx:pt idx="754">0.00030233196753529502</cx:pt>
          <cx:pt idx="755">0.000345333130564549</cx:pt>
          <cx:pt idx="756">0.00016494654586860299</cx:pt>
          <cx:pt idx="757">-0.00010634094125499899</cx:pt>
          <cx:pt idx="758">0.00024867665286804302</cx:pt>
          <cx:pt idx="759">0.00043598460871180198</cx:pt>
          <cx:pt idx="760">0.00028457290279579502</cx:pt>
          <cx:pt idx="761">9.6515222321039501e-05</cx:pt>
          <cx:pt idx="762">0.00011762967585530301</cx:pt>
          <cx:pt idx="763">0.00074818132013579699</cx:pt>
          <cx:pt idx="764">0.0017495340049671401</cx:pt>
          <cx:pt idx="765">0.0012282197343649001</cx:pt>
          <cx:pt idx="766">0.0012875457711593</cx:pt>
          <cx:pt idx="767">0.00072262475351197195</cx:pt>
          <cx:pt idx="768">-0.00051261904293971804</cx:pt>
          <cx:pt idx="769">0.0021715044584232701</cx:pt>
          <cx:pt idx="770">0.0023008799802960301</cx:pt>
          <cx:pt idx="771">0.0016612994477806699</cx:pt>
          <cx:pt idx="772">0.0109738523771173</cx:pt>
          <cx:pt idx="773">0.011188902681092501</cx:pt>
          <cx:pt idx="774">0.012854638425277299</cx:pt>
          <cx:pt idx="775">0.00431119384613935</cx:pt>
          <cx:pt idx="776">0.00174446025232689</cx:pt>
          <cx:pt idx="777">0.00151277969350572</cx:pt>
          <cx:pt idx="778">0.0014787233848651299</cx:pt>
          <cx:pt idx="779">-1.52289270127753e-05</cx:pt>
          <cx:pt idx="780">0.000105953598461289</cx:pt>
          <cx:pt idx="781">0.00053861641651109396</cx:pt>
          <cx:pt idx="782">-0.00034639263122429598</cx:pt>
          <cx:pt idx="783">0.00013528878457939701</cx:pt>
          <cx:pt idx="784">0.0020557595446575477</cx:pt>
          <cx:pt idx="785">-0.0029349741447048752</cx:pt>
          <cx:pt idx="786">-0.0117221470911668</cx:pt>
          <cx:pt idx="787">-0.017223338022921475</cx:pt>
          <cx:pt idx="788">-0.014404355140202951</cx:pt>
          <cx:pt idx="789">-0.018428229708475526</cx:pt>
          <cx:pt idx="790">-0.0068358353303948748</cx:pt>
          <cx:pt idx="791">0.0059892567767532252</cx:pt>
          <cx:pt idx="792">0.0031334557616251751</cx:pt>
          <cx:pt idx="793">0.0026246350091453999</cx:pt>
          <cx:pt idx="794">-0.012423981537355425</cx:pt>
          <cx:pt idx="795">0.0027913931195721249</cx:pt>
          <cx:pt idx="796">0.011239208536650926</cx:pt>
          <cx:pt idx="797">0.014247262427117151</cx:pt>
          <cx:pt idx="798">0.042864335410267247</cx:pt>
          <cx:pt idx="799">0.059904230458440247</cx:pt>
          <cx:pt idx="800">0.030412457653828499</cx:pt>
          <cx:pt idx="801">0.0089748546987806245</cx:pt>
          <cx:pt idx="802">0.0025587351257704001</cx:pt>
          <cx:pt idx="803">0.00097225883202300999</cx:pt>
          <cx:pt idx="804">-0.010096805528525175</cx:pt>
          <cx:pt idx="805">-0.017733729221514425</cx:pt>
          <cx:pt idx="806">-0.0067446773637625003</cx:pt>
          <cx:pt idx="807">-0.004279492946318725</cx:pt>
          <cx:pt idx="808">-0.00018257725955405949</cx:pt>
          <cx:pt idx="809">0.00051318713034841004</cx:pt>
          <cx:pt idx="810">0.00065344538692506751</cx:pt>
          <cx:pt idx="811">-0.00078747933173233745</cx:pt>
          <cx:pt idx="812">-0.0017046958678625999</cx:pt>
          <cx:pt idx="813">-0.010975795862218651</cx:pt>
          <cx:pt idx="814">-0.01466479278103805</cx:pt>
          <cx:pt idx="815">-0.016547429316231026</cx:pt>
          <cx:pt idx="816">-0.0082089103562804997</cx:pt>
          <cx:pt idx="817">-0.0040556849762466247</cx:pt>
          <cx:pt idx="818">0.0028324193490012</cx:pt>
          <cx:pt idx="819">-0.0017858164192209949</cx:pt>
          <cx:pt idx="820">-0.023717249848686176</cx:pt>
          <cx:pt idx="821">-0.010462274241138251</cx:pt>
          <cx:pt idx="822">-0.025619801931712999</cx:pt>
          <cx:pt idx="823">0.0012111978552190226</cx:pt>
          <cx:pt idx="824">0.0107124266401998</cx:pt>
          <cx:pt idx="825">0.031740374721372748</cx:pt>
          <cx:pt idx="826">0.023668265753498726</cx:pt>
          <cx:pt idx="827">0.042734841586321501</cx:pt>
          <cx:pt idx="828">0.037967320804953249</cx:pt>
          <cx:pt idx="829">0.027998470350638249</cx:pt>
          <cx:pt idx="830">0.0075841573401930502</cx:pt>
          <cx:pt idx="831">-0.00083924086216881247</cx:pt>
          <cx:pt idx="832">0.00841285690721825</cx:pt>
          <cx:pt idx="833">-0.013272351827676474</cx:pt>
          <cx:pt idx="834">-0.0083611626186871242</cx:pt>
          <cx:pt idx="835">-0.0034683356324522502</cx:pt>
          <cx:pt idx="836">-0.00032659184779121249</cx:pt>
          <cx:pt idx="837">-0.00015855473533468026</cx:pt>
          <cx:pt idx="838">0.00095222488425227253</cx:pt>
          <cx:pt idx="839">-0.00066548610401388005</cx:pt>
          <cx:pt idx="840">-0.0018970117546688149</cx:pt>
          <cx:pt idx="841">-0.0082102273214706006</cx:pt>
          <cx:pt idx="842">-0.012226967570398326</cx:pt>
          <cx:pt idx="843">-0.01294196610482355</cx:pt>
          <cx:pt idx="844">0.0010685741275157975</cx:pt>
          <cx:pt idx="845">-0.0025468300167711998</cx:pt>
          <cx:pt idx="846">-0.016874456005248326</cx:pt>
          <cx:pt idx="847">-0.023757692620061575</cx:pt>
          <cx:pt idx="848">-0.04179065452762</cx:pt>
          <cx:pt idx="849">-0.036770457709823248</cx:pt>
          <cx:pt idx="850">-0.043067332959871002</cx:pt>
          <cx:pt idx="851">-0.039154601803165753</cx:pt>
          <cx:pt idx="852">-0.021827178856646475</cx:pt>
          <cx:pt idx="853">-0.0134980563974806</cx:pt>
          <cx:pt idx="854">0.0047762920784612251</cx:pt>
          <cx:pt idx="855">0.0221360259851297</cx:pt>
          <cx:pt idx="856">0.05104342938640475</cx:pt>
          <cx:pt idx="857">0.051122252573449253</cx:pt>
          <cx:pt idx="858">0.020020002358196273</cx:pt>
          <cx:pt idx="859">0.00042797713848188998</cx:pt>
          <cx:pt idx="860">0.011239877845061299</cx:pt>
          <cx:pt idx="861">-0.0038172212815607001</cx:pt>
          <cx:pt idx="862">-0.0063691258232111501</cx:pt>
          <cx:pt idx="863">-0.0032303922046024499</cx:pt>
          <cx:pt idx="864">-0.00013064507777668375</cx:pt>
          <cx:pt idx="865">0.00027392436518359749</cx:pt>
          <cx:pt idx="866">0.0005408084954526</cx:pt>
          <cx:pt idx="867">0.0020470310633146625</cx:pt>
          <cx:pt idx="868">0.0027725194906750498</cx:pt>
          <cx:pt idx="869">-0.0053766756164159999</cx:pt>
          <cx:pt idx="870">-0.0098496615773554751</cx:pt>
          <cx:pt idx="871">-0.013534868327251676</cx:pt>
          <cx:pt idx="872">0.00042047403978358002</cx:pt>
          <cx:pt idx="873">-0.0033509052589053251</cx:pt>
          <cx:pt idx="874">-0.016523515184437024</cx:pt>
          <cx:pt idx="875">-0.028807864898607</cx:pt>
          <cx:pt idx="876">-0.024582871719891524</cx:pt>
          <cx:pt idx="877">-0.0390246231317345</cx:pt>
          <cx:pt idx="878">-0.033850340588601251</cx:pt>
          <cx:pt idx="879">-0.035516648578513499</cx:pt>
          <cx:pt idx="880">-0.034011563837817997</cx:pt>
          <cx:pt idx="881">-0.021466295702950576</cx:pt>
          <cx:pt idx="882">0.011559512562080401</cx:pt>
          <cx:pt idx="883">0.029051963850948</cx:pt>
          <cx:pt idx="884">0.0020557595446575477</cx:pt>
          <cx:pt idx="885">-0.0029349741447048752</cx:pt>
          <cx:pt idx="886">-0.0117221470911668</cx:pt>
          <cx:pt idx="887">-0.017223338022921475</cx:pt>
          <cx:pt idx="888">-0.014404355140202951</cx:pt>
          <cx:pt idx="889">-0.018428229708475526</cx:pt>
          <cx:pt idx="890">-0.0068358353303948748</cx:pt>
          <cx:pt idx="891">0.0059892567767532252</cx:pt>
          <cx:pt idx="892">0.0031334557616251751</cx:pt>
          <cx:pt idx="893">0.0026246350091453999</cx:pt>
          <cx:pt idx="894">-0.012423981537355425</cx:pt>
          <cx:pt idx="895">0.0027913931195721249</cx:pt>
          <cx:pt idx="896">0.011239208536650926</cx:pt>
          <cx:pt idx="897">0.014247262427117151</cx:pt>
          <cx:pt idx="898">0.042864335410267247</cx:pt>
          <cx:pt idx="899">0.059904230458440247</cx:pt>
          <cx:pt idx="900">0.030412457653828499</cx:pt>
          <cx:pt idx="901">0.0089748546987806245</cx:pt>
          <cx:pt idx="902">0.0025587351257704001</cx:pt>
          <cx:pt idx="903">0.00097225883202300999</cx:pt>
          <cx:pt idx="904">-0.010096805528525175</cx:pt>
          <cx:pt idx="905">-0.017733729221514425</cx:pt>
          <cx:pt idx="906">-0.0067446773637625003</cx:pt>
          <cx:pt idx="907">-0.004279492946318725</cx:pt>
          <cx:pt idx="908">-0.00018257725955405949</cx:pt>
          <cx:pt idx="909">0.00051318713034841004</cx:pt>
          <cx:pt idx="910">0.00065344538692506751</cx:pt>
          <cx:pt idx="911">-0.00078747933173233745</cx:pt>
          <cx:pt idx="912">-0.0017046958678625999</cx:pt>
          <cx:pt idx="913">-0.010975795862218651</cx:pt>
          <cx:pt idx="914">-0.01466479278103805</cx:pt>
          <cx:pt idx="915">-0.016547429316231026</cx:pt>
          <cx:pt idx="916">-0.0082089103562804997</cx:pt>
          <cx:pt idx="917">-0.0040556849762466247</cx:pt>
          <cx:pt idx="918">0.0028324193490012</cx:pt>
          <cx:pt idx="919">-0.0017858164192209949</cx:pt>
          <cx:pt idx="920">-0.023717249848686176</cx:pt>
          <cx:pt idx="921">-0.010462274241138251</cx:pt>
          <cx:pt idx="922">-0.025619801931712999</cx:pt>
          <cx:pt idx="923">0.0012111978552190226</cx:pt>
          <cx:pt idx="924">0.0107124266401998</cx:pt>
          <cx:pt idx="925">0.031740374721372748</cx:pt>
          <cx:pt idx="926">0.023668265753498726</cx:pt>
          <cx:pt idx="927">0.042734841586321501</cx:pt>
          <cx:pt idx="928">0.037967320804953249</cx:pt>
          <cx:pt idx="929">0.027998470350638249</cx:pt>
          <cx:pt idx="930">0.0075841573401930502</cx:pt>
          <cx:pt idx="931">-0.00083924086216881247</cx:pt>
          <cx:pt idx="932">0.00841285690721825</cx:pt>
          <cx:pt idx="933">-0.013272351827676474</cx:pt>
          <cx:pt idx="934">-0.0083611626186871242</cx:pt>
          <cx:pt idx="935">-0.0034683356324522502</cx:pt>
          <cx:pt idx="936">-0.00032659184779121249</cx:pt>
          <cx:pt idx="937">-0.00015855473533468026</cx:pt>
          <cx:pt idx="938">0.00095222488425227253</cx:pt>
          <cx:pt idx="939">-0.00066548610401388005</cx:pt>
          <cx:pt idx="940">-0.0018970117546688149</cx:pt>
          <cx:pt idx="941">-0.0082102273214706006</cx:pt>
          <cx:pt idx="942">-0.012226967570398326</cx:pt>
          <cx:pt idx="943">-0.01294196610482355</cx:pt>
          <cx:pt idx="944">0.0010685741275157975</cx:pt>
          <cx:pt idx="945">-0.0025468300167711998</cx:pt>
          <cx:pt idx="946">-0.016874456005248326</cx:pt>
          <cx:pt idx="947">-0.023757692620061575</cx:pt>
          <cx:pt idx="948">-0.04179065452762</cx:pt>
          <cx:pt idx="949">-0.036770457709823248</cx:pt>
          <cx:pt idx="950">-0.043067332959871002</cx:pt>
          <cx:pt idx="951">-0.039154601803165753</cx:pt>
          <cx:pt idx="952">-0.021827178856646475</cx:pt>
          <cx:pt idx="953">-0.0134980563974806</cx:pt>
          <cx:pt idx="954">0.0047762920784612251</cx:pt>
          <cx:pt idx="955">0.0221360259851297</cx:pt>
          <cx:pt idx="956">0.05104342938640475</cx:pt>
          <cx:pt idx="957">0.051122252573449253</cx:pt>
          <cx:pt idx="958">0.020020002358196273</cx:pt>
          <cx:pt idx="959">0.00042797713848188998</cx:pt>
          <cx:pt idx="960">0.011239877845061299</cx:pt>
          <cx:pt idx="961">-0.0038172212815607001</cx:pt>
          <cx:pt idx="962">-0.0063691258232111501</cx:pt>
          <cx:pt idx="963">-0.0032303922046024499</cx:pt>
          <cx:pt idx="964">-0.00013064507777668375</cx:pt>
          <cx:pt idx="965">0.00027392436518359749</cx:pt>
          <cx:pt idx="966">0.0005408084954526</cx:pt>
          <cx:pt idx="967">0.0020470310633146625</cx:pt>
          <cx:pt idx="968">0.0027725194906750498</cx:pt>
          <cx:pt idx="969">-0.0053766756164159999</cx:pt>
          <cx:pt idx="970">-0.0098496615773554751</cx:pt>
          <cx:pt idx="971">-0.013534868327251676</cx:pt>
          <cx:pt idx="972">0.00042047403978358002</cx:pt>
          <cx:pt idx="973">-0.0033509052589053251</cx:pt>
          <cx:pt idx="974">-0.016523515184437024</cx:pt>
          <cx:pt idx="975">-0.028807864898607</cx:pt>
          <cx:pt idx="976">-0.024582871719891524</cx:pt>
          <cx:pt idx="977">-0.0390246231317345</cx:pt>
          <cx:pt idx="978">-0.033850340588601251</cx:pt>
          <cx:pt idx="979">-0.035516648578513499</cx:pt>
          <cx:pt idx="980">-0.034011563837817997</cx:pt>
          <cx:pt idx="981">-0.021466295702950576</cx:pt>
          <cx:pt idx="982">0.011559512562080401</cx:pt>
          <cx:pt idx="983">0.029051963850948</cx:pt>
          <cx:pt idx="984">0.0020557595446575477</cx:pt>
          <cx:pt idx="985">-0.0029349741447048752</cx:pt>
          <cx:pt idx="986">-0.0117221470911668</cx:pt>
          <cx:pt idx="987">-0.017223338022921475</cx:pt>
          <cx:pt idx="988">-0.014404355140202951</cx:pt>
          <cx:pt idx="989">-0.018428229708475526</cx:pt>
          <cx:pt idx="990">-0.0068358353303948748</cx:pt>
          <cx:pt idx="991">0.0059892567767532252</cx:pt>
          <cx:pt idx="992">0.0031334557616251751</cx:pt>
          <cx:pt idx="993">0.0026246350091453999</cx:pt>
          <cx:pt idx="994">-0.012423981537355425</cx:pt>
          <cx:pt idx="995">0.0027913931195721249</cx:pt>
          <cx:pt idx="996">0.011239208536650926</cx:pt>
          <cx:pt idx="997">0.014247262427117151</cx:pt>
          <cx:pt idx="998">0.042864335410267247</cx:pt>
          <cx:pt idx="999">0.059904230458440247</cx:pt>
          <cx:pt idx="1000">0.030412457653828499</cx:pt>
          <cx:pt idx="1001">0.0089748546987806245</cx:pt>
          <cx:pt idx="1002">0.0025587351257704001</cx:pt>
          <cx:pt idx="1003">0.00097225883202300999</cx:pt>
          <cx:pt idx="1004">-0.010096805528525175</cx:pt>
          <cx:pt idx="1005">-0.017733729221514425</cx:pt>
          <cx:pt idx="1006">-0.0067446773637625003</cx:pt>
          <cx:pt idx="1007">-0.004279492946318725</cx:pt>
          <cx:pt idx="1008">-0.00018257725955405949</cx:pt>
          <cx:pt idx="1009">0.00051318713034841004</cx:pt>
          <cx:pt idx="1010">0.00065344538692506751</cx:pt>
          <cx:pt idx="1011">-0.00078747933173233745</cx:pt>
          <cx:pt idx="1012">-0.0017046958678625999</cx:pt>
          <cx:pt idx="1013">-0.010975795862218651</cx:pt>
          <cx:pt idx="1014">-0.01466479278103805</cx:pt>
          <cx:pt idx="1015">-0.016547429316231026</cx:pt>
          <cx:pt idx="1016">-0.0082089103562804997</cx:pt>
          <cx:pt idx="1017">-0.0040556849762466247</cx:pt>
          <cx:pt idx="1018">0.0028324193490012</cx:pt>
          <cx:pt idx="1019">-0.0017858164192209949</cx:pt>
          <cx:pt idx="1020">-0.023717249848686176</cx:pt>
          <cx:pt idx="1021">-0.010462274241138251</cx:pt>
          <cx:pt idx="1022">-0.025619801931712999</cx:pt>
          <cx:pt idx="1023">0.0012111978552190226</cx:pt>
          <cx:pt idx="1024">0.0107124266401998</cx:pt>
          <cx:pt idx="1025">0.031740374721372748</cx:pt>
          <cx:pt idx="1026">0.023668265753498726</cx:pt>
          <cx:pt idx="1027">0.042734841586321501</cx:pt>
          <cx:pt idx="1028">0.037967320804953249</cx:pt>
          <cx:pt idx="1029">0.027998470350638249</cx:pt>
          <cx:pt idx="1030">0.0075841573401930502</cx:pt>
          <cx:pt idx="1031">-0.00083924086216881247</cx:pt>
          <cx:pt idx="1032">0.00841285690721825</cx:pt>
          <cx:pt idx="1033">-0.013272351827676474</cx:pt>
          <cx:pt idx="1034">-0.0083611626186871242</cx:pt>
          <cx:pt idx="1035">-0.0034683356324522502</cx:pt>
          <cx:pt idx="1036">-0.00032659184779121249</cx:pt>
          <cx:pt idx="1037">-0.00015855473533468026</cx:pt>
          <cx:pt idx="1038">0.00095222488425227253</cx:pt>
          <cx:pt idx="1039">-0.00066548610401388005</cx:pt>
          <cx:pt idx="1040">-0.0018970117546688149</cx:pt>
          <cx:pt idx="1041">-0.0082102273214706006</cx:pt>
          <cx:pt idx="1042">-0.012226967570398326</cx:pt>
          <cx:pt idx="1043">-0.01294196610482355</cx:pt>
          <cx:pt idx="1044">0.0010685741275157975</cx:pt>
          <cx:pt idx="1045">-0.0025468300167711998</cx:pt>
          <cx:pt idx="1046">-0.016874456005248326</cx:pt>
          <cx:pt idx="1047">-0.023757692620061575</cx:pt>
          <cx:pt idx="1048">-0.04179065452762</cx:pt>
          <cx:pt idx="1049">-0.036770457709823248</cx:pt>
          <cx:pt idx="1050">-0.043067332959871002</cx:pt>
          <cx:pt idx="1051">-0.039154601803165753</cx:pt>
          <cx:pt idx="1052">-0.021827178856646475</cx:pt>
          <cx:pt idx="1053">-0.0134980563974806</cx:pt>
          <cx:pt idx="1054">0.0047762920784612251</cx:pt>
          <cx:pt idx="1055">0.0221360259851297</cx:pt>
          <cx:pt idx="1056">0.05104342938640475</cx:pt>
          <cx:pt idx="1057">0.051122252573449253</cx:pt>
          <cx:pt idx="1058">0.020020002358196273</cx:pt>
          <cx:pt idx="1059">0.00042797713848188998</cx:pt>
          <cx:pt idx="1060">0.011239877845061299</cx:pt>
          <cx:pt idx="1061">-0.0038172212815607001</cx:pt>
          <cx:pt idx="1062">-0.0063691258232111501</cx:pt>
          <cx:pt idx="1063">-0.0032303922046024499</cx:pt>
          <cx:pt idx="1064">-0.00013064507777668375</cx:pt>
          <cx:pt idx="1065">0.00027392436518359749</cx:pt>
          <cx:pt idx="1066">0.0005408084954526</cx:pt>
          <cx:pt idx="1067">0.0020470310633146625</cx:pt>
          <cx:pt idx="1068">0.0027725194906750498</cx:pt>
          <cx:pt idx="1069">-0.0053766756164159999</cx:pt>
          <cx:pt idx="1070">-0.0098496615773554751</cx:pt>
          <cx:pt idx="1071">-0.013534868327251676</cx:pt>
          <cx:pt idx="1072">0.00042047403978358002</cx:pt>
          <cx:pt idx="1073">-0.0033509052589053251</cx:pt>
          <cx:pt idx="1074">-0.016523515184437024</cx:pt>
          <cx:pt idx="1075">-0.028807864898607</cx:pt>
          <cx:pt idx="1076">-0.024582871719891524</cx:pt>
          <cx:pt idx="1077">-0.0390246231317345</cx:pt>
          <cx:pt idx="1078">-0.033850340588601251</cx:pt>
          <cx:pt idx="1079">-0.035516648578513499</cx:pt>
          <cx:pt idx="1080">-0.034011563837817997</cx:pt>
          <cx:pt idx="1081">-0.021466295702950576</cx:pt>
          <cx:pt idx="1082">0.011559512562080401</cx:pt>
          <cx:pt idx="1083">0.029051963850948</cx:pt>
        </cx:lvl>
      </cx:numDim>
    </cx:data>
    <cx:data id="6">
      <cx:numDim type="val">
        <cx:f>Sheet2!$G$1:$G$1084</cx:f>
        <cx:lvl ptCount="1084" formatCode="G/通用格式">
          <cx:pt idx="0">-0.00074781515664964398</cx:pt>
          <cx:pt idx="1">-0.00020092538654600001</cx:pt>
          <cx:pt idx="2">-0.00018922415755906499</cx:pt>
          <cx:pt idx="3">0.00079506385745239602</cx:pt>
          <cx:pt idx="4">8.3221447391769798e-05</cx:pt>
          <cx:pt idx="5">-2.2009153092569101e-05</cx:pt>
          <cx:pt idx="6">-0.00067708643732384795</cx:pt>
          <cx:pt idx="7">6.1018824396286897e-05</cx:pt>
          <cx:pt idx="8">0.00022372163023254101</cx:pt>
          <cx:pt idx="9">2.1909857856419699e-05</cx:pt>
          <cx:pt idx="10">-0.00013559238070658301</cx:pt>
          <cx:pt idx="11">-6.7248517733833999e-05</cx:pt>
          <cx:pt idx="12">-0.000525061966085561</cx:pt>
          <cx:pt idx="13">-0.00011128909682391299</cx:pt>
          <cx:pt idx="14">-0.00023440268851574901</cx:pt>
          <cx:pt idx="15">0.00038038514257707402</cx:pt>
          <cx:pt idx="16">0.00029318703076875097</cx:pt>
          <cx:pt idx="17">0.000259469568587297</cx:pt>
          <cx:pt idx="18">-0.00085782392122838401</cx:pt>
          <cx:pt idx="19">0.000118993329507764</cx:pt>
          <cx:pt idx="20">-0.00028579938642433599</cx:pt>
          <cx:pt idx="21">0.00035800742363327497</cx:pt>
          <cx:pt idx="22">0.00012988851429665001</cx:pt>
          <cx:pt idx="23">0.00016042890112002</cx:pt>
          <cx:pt idx="24">0.00013722606379427301</cx:pt>
          <cx:pt idx="25">-0.00014452816472093299</cx:pt>
          <cx:pt idx="26">-0.00059101055767262097</cx:pt>
          <cx:pt idx="27">-0.00034173768744633602</cx:pt>
          <cx:pt idx="28">0.00111933737031096</cx:pt>
          <cx:pt idx="29">0.00056359242923807804</cx:pt>
          <cx:pt idx="30">0.00058738197569393102</cx:pt>
          <cx:pt idx="31">-0.00024082720894194501</cx:pt>
          <cx:pt idx="32">-0.00083606991786512705</cx:pt>
          <cx:pt idx="33">-0.00026426213643866399</cx:pt>
          <cx:pt idx="34">-0.00071943495118364999</cx:pt>
          <cx:pt idx="35">-0.0021830180945160999</cx:pt>
          <cx:pt idx="36">-0.0033103537760191199</cx:pt>
          <cx:pt idx="37">-0.0018720304315739799</cx:pt>
          <cx:pt idx="38">-0.00080182627411732102</cx:pt>
          <cx:pt idx="39">-0.000889872091875851</cx:pt>
          <cx:pt idx="40">-0.0023999645955935702</cx:pt>
          <cx:pt idx="41">-0.00132100601435373</cx:pt>
          <cx:pt idx="42">8.3545324684754804e-05</cx:pt>
          <cx:pt idx="43">-0.0024974074611701798</cx:pt>
          <cx:pt idx="44">-0.00094706055300896198</cx:pt>
          <cx:pt idx="45">-0.00046715134414146599</cx:pt>
          <cx:pt idx="46">-0.00068367023537063199</cx:pt>
          <cx:pt idx="47">-0.00127655985055008</cx:pt>
          <cx:pt idx="48">-0.00099912444106286711</cx:pt>
          <cx:pt idx="49">-0.00036162354283981302</cx:pt>
          <cx:pt idx="50">0.00010594029113673599</cx:pt>
          <cx:pt idx="51">-0.000323445893226582</cx:pt>
          <cx:pt idx="52">-0.00044768756570674799</cx:pt>
          <cx:pt idx="53">1.9802703034442102e-06</cx:pt>
          <cx:pt idx="54">-0.00021640893794267599</cx:pt>
          <cx:pt idx="55">0.00024761878498520299</cx:pt>
          <cx:pt idx="56">0.00073358338533571299</cx:pt>
          <cx:pt idx="57">0.00019749583541912901</cx:pt>
          <cx:pt idx="58">0.00057263182698538099</cx:pt>
          <cx:pt idx="59">0.00046802084493514901</cx:pt>
          <cx:pt idx="60">-0.000371982455545715</cx:pt>
          <cx:pt idx="61">0.00032027755289423598</cx:pt>
          <cx:pt idx="62">-0.0020121799499346299</cx:pt>
          <cx:pt idx="63">-0.0032141584563910599</cx:pt>
          <cx:pt idx="64">-0.0046952579646574802</cx:pt>
          <cx:pt idx="65">-0.0034040605284632098</cx:pt>
          <cx:pt idx="66">-0.0072217735970646598</cx:pt>
          <cx:pt idx="67">-0.0090699078811500595</cx:pt>
          <cx:pt idx="68">-0.0111570528925272</cx:pt>
          <cx:pt idx="69">-0.0114723113489557</cx:pt>
          <cx:pt idx="70">-0.010919369033558401</cx:pt>
          <cx:pt idx="71">-0.0095171533788636492</cx:pt>
          <cx:pt idx="72">-0.0053392631559845997</cx:pt>
          <cx:pt idx="73">-0.00551555186190744</cx:pt>
          <cx:pt idx="74">-0.0065659623003234101</cx:pt>
          <cx:pt idx="75">-0.0062904236574015801</cx:pt>
          <cx:pt idx="76">-0.00278816112113617</cx:pt>
          <cx:pt idx="77">-0.0023100219905978301</cx:pt>
          <cx:pt idx="78">-0.0019045609606539</cx:pt>
          <cx:pt idx="79">-0.00090762340663525399</cx:pt>
          <cx:pt idx="80">0.000107990583533274</cx:pt>
          <cx:pt idx="81">-8.7413858593723596e-05</cx:pt>
          <cx:pt idx="82">0.00051431976007221703</cx:pt>
          <cx:pt idx="83">-0.000123641041082135</cx:pt>
          <cx:pt idx="84">-0.00041880474261167397</cx:pt>
          <cx:pt idx="85">0.00052792432092507301</cx:pt>
          <cx:pt idx="86">0.000106807455780816</cx:pt>
          <cx:pt idx="87">-0.00052204241229497595</cx:pt>
          <cx:pt idx="88">-0.0010710498156772501</cx:pt>
          <cx:pt idx="89">-0.00076735250789206305</cx:pt>
          <cx:pt idx="90">-0.0023529580892700601</cx:pt>
          <cx:pt idx="91">-0.0054110233545096803</cx:pt>
          <cx:pt idx="92">-0.0098450730577175193</cx:pt>
          <cx:pt idx="93">-0.00972191139449885</cx:pt>
          <cx:pt idx="94">-0.0107526692182459</cx:pt>
          <cx:pt idx="95">-0.01156158889736</cx:pt>
          <cx:pt idx="96">-0.026858121241192801</cx:pt>
          <cx:pt idx="97">-0.035348840018916</cx:pt>
          <cx:pt idx="98">-0.030191266690046299</cx:pt>
          <cx:pt idx="99">-0.019096307508400301</cx:pt>
          <cx:pt idx="100">-0.0133645533524773</cx:pt>
          <cx:pt idx="101">-0.0107477397729116</cx:pt>
          <cx:pt idx="102">-0.0137325813944513</cx:pt>
          <cx:pt idx="103">-0.0117910505515123</cx:pt>
          <cx:pt idx="104">-0.0097905491595835</cx:pt>
          <cx:pt idx="105">-0.0030101136245810501</cx:pt>
          <cx:pt idx="106">5.2096408700520798e-05</cx:pt>
          <cx:pt idx="107">0.00124129889516609</cx:pt>
          <cx:pt idx="108">0.00068925580695956498</cx:pt>
          <cx:pt idx="109">-0.00020058818411727199</cx:pt>
          <cx:pt idx="110">-0.000184891212193506</cx:pt>
          <cx:pt idx="111">0.00063007212121446497</cx:pt>
          <cx:pt idx="112">-0.00047157150373532098</cx:pt>
          <cx:pt idx="113">-0.00026773776484813799</cx:pt>
          <cx:pt idx="114">-0.00032129648731301502</cx:pt>
          <cx:pt idx="115">8.2099708601756402e-05</cx:pt>
          <cx:pt idx="116">-9.4001755161774594e-05</cx:pt>
          <cx:pt idx="117">-0.0051227128185908199</cx:pt>
          <cx:pt idx="118">-0.0065824960174907703</cx:pt>
          <cx:pt idx="119">-0.0058250793545765499</cx:pt>
          <cx:pt idx="120">-0.0129016580645994</cx:pt>
          <cx:pt idx="121">-0.0134790548432881</cx:pt>
          <cx:pt idx="122">-0.0027114680771181498</cx:pt>
          <cx:pt idx="123">0.0038237005404684801</cx:pt>
          <cx:pt idx="124">0.0055366915350355504</cx:pt>
          <cx:pt idx="125">-0.0070674463383487499</cx:pt>
          <cx:pt idx="126">-0.019915231269040198</cx:pt>
          <cx:pt idx="127">-0.015759927216131099</cx:pt>
          <cx:pt idx="128">-0.013724010034056801</cx:pt>
          <cx:pt idx="129">-0.0024615599225555002</cx:pt>
          <cx:pt idx="130">-0.0097726378938782204</cx:pt>
          <cx:pt idx="131">-0.013266195001265701</cx:pt>
          <cx:pt idx="132">-0.0037976065477862801</cx:pt>
          <cx:pt idx="133">-0.00057852926860058897</cx:pt>
          <cx:pt idx="134">0.0019121306658291799</cx:pt>
          <cx:pt idx="135">0.0066480028583065197</cx:pt>
          <cx:pt idx="136">0.0044710239797572096</cx:pt>
          <cx:pt idx="137">0.0026059591411402398</cx:pt>
          <cx:pt idx="138">0.00087144685693193004</cx:pt>
          <cx:pt idx="139">-0.00053520910525099198</cx:pt>
          <cx:pt idx="140">-0.00029460139030089498</cx:pt>
          <cx:pt idx="141">-0.00021928134234036899</cx:pt>
          <cx:pt idx="142">0.00031847235457244002</cx:pt>
          <cx:pt idx="143">-0.00093340190262092</cx:pt>
          <cx:pt idx="144">-0.00028978458831371601</cx:pt>
          <cx:pt idx="145">-0.00082915254753485696</cx:pt>
          <cx:pt idx="146">0.00073948113172536201</cx:pt>
          <cx:pt idx="147">-0.0069675276603658803</cx:pt>
          <cx:pt idx="148">0.0022285389609474301</cx:pt>
          <cx:pt idx="149">0.0094322141926352406</cx:pt>
          <cx:pt idx="150">0.013974632722267399</cx:pt>
          <cx:pt idx="151">0.039036997500729899</cx:pt>
          <cx:pt idx="152">0.037843287158280101</cx:pt>
          <cx:pt idx="153">0.020450528477367402</cx:pt>
          <cx:pt idx="154">0.0080611857608595093</cx:pt>
          <cx:pt idx="155">-0.010007882810780799</cx:pt>
          <cx:pt idx="156">-0.032563547257359597</cx:pt>
          <cx:pt idx="157">-0.0198940839898804</cx:pt>
          <cx:pt idx="158">-0.0117555012639694</cx:pt>
          <cx:pt idx="159">-0.022404746117614401</cx:pt>
          <cx:pt idx="160">-0.0074695110118839702</cx:pt>
          <cx:pt idx="161">0.0060965986650681203</cx:pt>
          <cx:pt idx="162">0.0059401706247102998</cx:pt>
          <cx:pt idx="163">0.0078069993203166797</cx:pt>
          <cx:pt idx="164">0.0025924421716749498</cx:pt>
          <cx:pt idx="165">-0.00081235474390660802</cx:pt>
          <cx:pt idx="166">-0.00172241388995337</cx:pt>
          <cx:pt idx="167">0.00050514305231484104</cx:pt>
          <cx:pt idx="168">-0.00026227148005081801</cx:pt>
          <cx:pt idx="169">-0.00053592048492381102</cx:pt>
          <cx:pt idx="170">-0.000117960310050544</cx:pt>
          <cx:pt idx="171">-0.00063316186502890997</cx:pt>
          <cx:pt idx="172">5.9790879128598703e-05</cx:pt>
          <cx:pt idx="173">-0.0022860323931469199</cx:pt>
          <cx:pt idx="174">8.7222316032061902e-05</cx:pt>
          <cx:pt idx="175">-0.0038004249117438802</cx:pt>
          <cx:pt idx="176">0.0090408205192272096</cx:pt>
          <cx:pt idx="177">0.028690811853729601</cx:pt>
          <cx:pt idx="178">0.0255587702092748</cx:pt>
          <cx:pt idx="179">0.030793311707168002</cx:pt>
          <cx:pt idx="180">0.0244089884041656</cx:pt>
          <cx:pt idx="181">0.036707790786174997</cx:pt>
          <cx:pt idx="182">0.029041630504329698</cx:pt>
          <cx:pt idx="183">0.027676294739409701</cx:pt>
          <cx:pt idx="184">0.032861909986743598</cx:pt>
          <cx:pt idx="185">0.023830226228848901</cx:pt>
          <cx:pt idx="186">-0.0035842218779029</cx:pt>
          <cx:pt idx="187">-0.0100836301994899</cx:pt>
          <cx:pt idx="188">-0.0069918786080234302</cx:pt>
          <cx:pt idx="189">0.0113747265059895</cx:pt>
          <cx:pt idx="190">0.0025061310820384199</cx:pt>
          <cx:pt idx="191">0.0044764082639120401</cx:pt>
          <cx:pt idx="192">-0.0089762575627719797</cx:pt>
          <cx:pt idx="193">-0.0065990095283519502</cx:pt>
          <cx:pt idx="194">-0.0021311979701882601</cx:pt>
          <cx:pt idx="195">-0.00057186718461973995</cx:pt>
          <cx:pt idx="196">-0.00062911376756804303</cx:pt>
          <cx:pt idx="197">0.00033485911504825501</cx:pt>
          <cx:pt idx="198">0.0036814960971557902</cx:pt>
          <cx:pt idx="199">0.00073319429312675253</cx:pt>
          <cx:pt idx="200">-0.001460848713493005</cx:pt>
          <cx:pt idx="201">-0.0030669383491836</cx:pt>
          <cx:pt idx="202">0.00062147164534929003</cx:pt>
          <cx:pt idx="203">-0.0038444614689220249</cx:pt>
          <cx:pt idx="204">0.00011606494921146425</cx:pt>
          <cx:pt idx="205">0.0043729112720264753</cx:pt>
          <cx:pt idx="206">0.0012734766317908999</cx:pt>
          <cx:pt idx="207">0.00160073729493224</cx:pt>
          <cx:pt idx="208">0.0060064882009035498</cx:pt>
          <cx:pt idx="209">0.0090434060940904008</cx:pt>
          <cx:pt idx="210">0.00089032166248588496</cx:pt>
          <cx:pt idx="211">0.0038415327902631999</cx:pt>
          <cx:pt idx="212">0.0048822329692900001</cx:pt>
          <cx:pt idx="213">0.0047048585081591</cx:pt>
          <cx:pt idx="214">0.00244185195995677</cx:pt>
          <cx:pt idx="215">-0.0015235120332563275</cx:pt>
          <cx:pt idx="216">-0.00052492269234891001</cx:pt>
          <cx:pt idx="217">0.0013568767112233724</cx:pt>
          <cx:pt idx="218">-0.0013968442187098349</cx:pt>
          <cx:pt idx="219">-0.00097076062448142998</cx:pt>
          <cx:pt idx="220">-0.00204319642299513</cx:pt>
          <cx:pt idx="221">-0.0025475440017116999</cx:pt>
          <cx:pt idx="222">-0.00083030892645674995</cx:pt>
          <cx:pt idx="223">-0.0003029734812756825</cx:pt>
          <cx:pt idx="224">-1.8425911874961225e-05</cx:pt>
          <cx:pt idx="225">0.00014496953987825999</cx:pt>
          <cx:pt idx="226">0.000718353586773045</cx:pt>
          <cx:pt idx="227">0.00069623639474971255</cx:pt>
          <cx:pt idx="228">-0.0012629724097672425</cx:pt>
          <cx:pt idx="229">-0.0022641059772333652</cx:pt>
          <cx:pt idx="230">-0.00038259399226296751</cx:pt>
          <cx:pt idx="231">-0.0049575636659054748</cx:pt>
          <cx:pt idx="232">0.0053823741584737</cx:pt>
          <cx:pt idx="233">0.0019219788588133949</cx:pt>
          <cx:pt idx="234">0.001170883786278205</cx:pt>
          <cx:pt idx="235">0.0052633178649328502</cx:pt>
          <cx:pt idx="236">0.0033401776198963501</cx:pt>
          <cx:pt idx="237">0.0029167584912375998</cx:pt>
          <cx:pt idx="238">-1.8887212632920376e-05</cx:pt>
          <cx:pt idx="239">0.00064294492371547998</cx:pt>
          <cx:pt idx="240">0.0018179595342153951</cx:pt>
          <cx:pt idx="241">-0.00025944455772982001</cx:pt>
          <cx:pt idx="242">0.0070431024721596498</cx:pt>
          <cx:pt idx="243">0.002292052184128885</cx:pt>
          <cx:pt idx="244">-0.0019968330322312974</cx:pt>
          <cx:pt idx="245">3.0015158620824999e-06</cx:pt>
          <cx:pt idx="246">-0.0029566580521335748</cx:pt>
          <cx:pt idx="247">-0.0057124261109622251</cx:pt>
          <cx:pt idx="248">-0.0041383234538453504</cx:pt>
          <cx:pt idx="249">-0.0030560661043580249</cx:pt>
          <cx:pt idx="250">-0.00031087520487820002</cx:pt>
          <cx:pt idx="251">-7.3456095683708755e-05</cx:pt>
          <cx:pt idx="252">1.6591415851992575e-05</cx:pt>
          <cx:pt idx="253">0.000133602585097533</cx:pt>
          <cx:pt idx="254">0.0004101489455078325</cx:pt>
          <cx:pt idx="255">0.00069445608479924746</cx:pt>
          <cx:pt idx="256">-0.0016018430358957475</cx:pt>
          <cx:pt idx="257">-0.00315045329748135</cx:pt>
          <cx:pt idx="258">0.00010082385117699576</cx:pt>
          <cx:pt idx="259">-0.0042777409047858499</cx:pt>
          <cx:pt idx="260">-0.000107189217332945</cx:pt>
          <cx:pt idx="261">0.00045764276579511999</cx:pt>
          <cx:pt idx="262">0.0010566435275280799</cx:pt>
          <cx:pt idx="263">0.00138246804596023</cx:pt>
          <cx:pt idx="264">0.0018943547797126124</cx:pt>
          <cx:pt idx="265">0.00017438713427343075</cx:pt>
          <cx:pt idx="266">0.0015939960398100076</cx:pt>
          <cx:pt idx="267">0.0015216781207786074</cx:pt>
          <cx:pt idx="268">0.0021792140152839552</cx:pt>
          <cx:pt idx="269">0.0079495459857473003</cx:pt>
          <cx:pt idx="270">0.007366909450368225</cx:pt>
          <cx:pt idx="271">0.0067466428257758502</cx:pt>
          <cx:pt idx="272">0.0057633255664094997</cx:pt>
          <cx:pt idx="273">0.0016615123378610501</cx:pt>
          <cx:pt idx="274">-0.00092443295675480254</cx:pt>
          <cx:pt idx="275">-0.0041723986016922246</cx:pt>
          <cx:pt idx="276">-0.0069967735329341746</cx:pt>
          <cx:pt idx="277">-0.003479827558456675</cx:pt>
          <cx:pt idx="278">-0.00052829087671495004</cx:pt>
          <cx:pt idx="279">0.000344165892895545</cx:pt>
          <cx:pt idx="280">0.000180778922021363</cx:pt>
          <cx:pt idx="281">-1.35532731164078e-05</cx:pt>
          <cx:pt idx="282">0.0005201759928868475</cx:pt>
          <cx:pt idx="283">0.00010013500239720899</cx:pt>
          <cx:pt idx="284">-0.00204243370816394</cx:pt>
          <cx:pt idx="285">-0.001362647263279345</cx:pt>
          <cx:pt idx="286">-0.0014643094954629951</cx:pt>
          <cx:pt idx="287">-0.0018770196776932201</cx:pt>
          <cx:pt idx="288">-0.00051471772246027502</cx:pt>
          <cx:pt idx="289">0.0018340714375340501</cx:pt>
          <cx:pt idx="290">-0.0049480403130867249</cx:pt>
          <cx:pt idx="291">-0.0056101283431108746</cx:pt>
          <cx:pt idx="292">-0.0018026318145307925</cx:pt>
          <cx:pt idx="293">0.00026709891494322747</cx:pt>
          <cx:pt idx="294">0.00093097499058933495</cx:pt>
          <cx:pt idx="295">-0.00069333490705228754</cx:pt>
          <cx:pt idx="296">0.0056279331427902752</cx:pt>
          <cx:pt idx="297">0.0055527715868728504</cx:pt>
          <cx:pt idx="298">0.0068041834343784751</cx:pt>
          <cx:pt idx="299">0.026339705814535298</cx:pt>
          <cx:pt idx="300">0.0160798086707797</cx:pt>
          <cx:pt idx="301">-0.0075961427047484603</cx:pt>
          <cx:pt idx="302">-0.0073910159746140604</cx:pt>
          <cx:pt idx="303">-0.016879369513822198</cx:pt>
          <cx:pt idx="304">-0.028361696311675601</cx:pt>
          <cx:pt idx="305">-0.0130643486922838</cx:pt>
          <cx:pt idx="306">-0.0024151462519564301</cx:pt>
          <cx:pt idx="307">0.0011026965858620401</cx:pt>
          <cx:pt idx="308">-0.00028446854679118098</cx:pt>
          <cx:pt idx="309">0.00055599592748759995</cx:pt>
          <cx:pt idx="310">0.0024914332742760402</cx:pt>
          <cx:pt idx="311">0.00079579291457151805</cx:pt>
          <cx:pt idx="312">0.0013394723636526401</cx:pt>
          <cx:pt idx="313">0.0062547008869899097</cx:pt>
          <cx:pt idx="314">0.0097955915740015401</cx:pt>
          <cx:pt idx="315">0.0062077474906336097</cx:pt>
          <cx:pt idx="316">0.0070558070180384899</cx:pt>
          <cx:pt idx="317">0.00095472268585850505</cx:pt>
          <cx:pt idx="318">-0.011938417303953701</cx:pt>
          <cx:pt idx="319">-0.0047943484893551097</cx:pt>
          <cx:pt idx="320">0.023642436065242699</cx:pt>
          <cx:pt idx="321">0.0089920234290802904</cx:pt>
          <cx:pt idx="322">0.0152750089216959</cx:pt>
          <cx:pt idx="323">0.016560419127766599</cx:pt>
          <cx:pt idx="324">0.018305464382766701</cx:pt>
          <cx:pt idx="325">0.029616332984740899</cx:pt>
          <cx:pt idx="326">0.019299139573121599</cx:pt>
          <cx:pt idx="327">0.0143400099794249</cx:pt>
          <cx:pt idx="328">0.012629709083447099</cx:pt>
          <cx:pt idx="329">0.0026987781706995801</cx:pt>
          <cx:pt idx="330">-0.0037225429877928099</cx:pt>
          <cx:pt idx="331">-0.0240994281372338</cx:pt>
          <cx:pt idx="332">-0.0243989415405646</cx:pt>
          <cx:pt idx="333">-0.0095829807174723104</cx:pt>
          <cx:pt idx="334">-0.00169233763932997</cx:pt>
          <cx:pt idx="335">-0.00053387890568503901</cx:pt>
          <cx:pt idx="336">0.00073543322439748602</cx:pt>
          <cx:pt idx="337">-0.00049267684695796995</cx:pt>
          <cx:pt idx="338">0.00094351142659831696</cx:pt>
          <cx:pt idx="339">0.0013991384268472399</cx:pt>
          <cx:pt idx="340">0.016429335480839899</cx:pt>
          <cx:pt idx="341">0.019989160419094099</cx:pt>
          <cx:pt idx="342">0.0047288713247191898</cx:pt>
          <cx:pt idx="343">-0.0015000369894397</cx:pt>
          <cx:pt idx="344">-0.0096244515588407697</cx:pt>
          <cx:pt idx="345">-0.0287152582171472</cx:pt>
          <cx:pt idx="346">-0.035423681673215003</cx:pt>
          <cx:pt idx="347">-0.019543953304868099</cx:pt>
          <cx:pt idx="348">-0.0037979280762640501</cx:pt>
          <cx:pt idx="349">0.010101578175045599</cx:pt>
          <cx:pt idx="350">0.0121299091509686</cx:pt>
          <cx:pt idx="351">0.035156293825852503</cx:pt>
          <cx:pt idx="352">0.019389174235067901</cx:pt>
          <cx:pt idx="353">0.021388644398944799</cx:pt>
          <cx:pt idx="354">0.0112896936491547</cx:pt>
          <cx:pt idx="355">0.0080267564241062201</cx:pt>
          <cx:pt idx="356">-0.0031638664253196402</cx:pt>
          <cx:pt idx="357">0.0095115431333692001</cx:pt>
          <cx:pt idx="358">0.0067465363058697202</cx:pt>
          <cx:pt idx="359">-0.015466472191279</cx:pt>
          <cx:pt idx="360">-0.0260659018078131</cx:pt>
          <cx:pt idx="361">-0.0067134493773579797</cx:pt>
          <cx:pt idx="362">-0.00038852134167552703</cx:pt>
          <cx:pt idx="363">-2.8653163619058099e-05</cx:pt>
          <cx:pt idx="364">-0.000189637249420538</cx:pt>
          <cx:pt idx="365">2.8714550789389398e-05</cx:pt>
          <cx:pt idx="366">0.00107812739379176</cx:pt>
          <cx:pt idx="367">0.0011928224242525199</cx:pt>
          <cx:pt idx="368">0.027305136471366901</cx:pt>
          <cx:pt idx="369">0.021064158779084501</cx:pt>
          <cx:pt idx="370">-0.00108246574374616</cx:pt>
          <cx:pt idx="371">0.0097259894891499506</cx:pt>
          <cx:pt idx="372">0.0054674633368052301</cx:pt>
          <cx:pt idx="373">-0.028598450753251601</cx:pt>
          <cx:pt idx="374">-0.012184347257287099</cx:pt>
          <cx:pt idx="375">-0.0066466954272549096</cx:pt>
          <cx:pt idx="376">0.000378501395534272</cx:pt>
          <cx:pt idx="377">0.0025702297780553799</cx:pt>
          <cx:pt idx="378">0.018297224701723899</cx:pt>
          <cx:pt idx="379">0.030019498273656499</cx:pt>
          <cx:pt idx="380">0.024323979424968799</cx:pt>
          <cx:pt idx="381">0.010790607266402999</cx:pt>
          <cx:pt idx="382">0.0013465438383513701</cx:pt>
          <cx:pt idx="383">-0.0135896409072502</cx:pt>
          <cx:pt idx="384">0.0040043256689671998</cx:pt>
          <cx:pt idx="385">0.0234691922553894</cx:pt>
          <cx:pt idx="386">0.016901327829924099</cx:pt>
          <cx:pt idx="387">-0.021274307978247399</cx:pt>
          <cx:pt idx="388">-0.031437665536556997</cx:pt>
          <cx:pt idx="389">-0.0067276108624373396</cx:pt>
          <cx:pt idx="390">-0.0029317330616261501</cx:pt>
          <cx:pt idx="391">-0.000135597654485135</cx:pt>
          <cx:pt idx="392">-0.0010118996378423099</cx:pt>
          <cx:pt idx="393">0.00026734950400375898</cx:pt>
          <cx:pt idx="394">-0.00070288447969980503</cx:pt>
          <cx:pt idx="395">0.0051195644046458898</cx:pt>
          <cx:pt idx="396">0.026634347482915301</cx:pt>
          <cx:pt idx="397">0.014351957591400901</cx:pt>
          <cx:pt idx="398">0.0061255010492458203</cx:pt>
          <cx:pt idx="399">0.015064417692035301</cx:pt>
          <cx:pt idx="400">-0.011427588363289</cx:pt>
          <cx:pt idx="401">-0.0280196447055444</cx:pt>
          <cx:pt idx="402">-0.020332901641102699</cx:pt>
          <cx:pt idx="403">0.0020839275657327698</cx:pt>
          <cx:pt idx="404">0.0209938482523324</cx:pt>
          <cx:pt idx="405">0.0074366105321156603</cx:pt>
          <cx:pt idx="406">-0.0034879551887156998</cx:pt>
          <cx:pt idx="407">0.014008921108772599</cx:pt>
          <cx:pt idx="408">0.0065014634270351996</cx:pt>
          <cx:pt idx="409">0.0064712386796649196</cx:pt>
          <cx:pt idx="410">-0.00845944715640028</cx:pt>
          <cx:pt idx="411">-0.00148011471077673</cx:pt>
          <cx:pt idx="412">0.0052951070937631598</cx:pt>
          <cx:pt idx="413">0.0064282316641993097</cx:pt>
          <cx:pt idx="414">0.0023418434229921701</cx:pt>
          <cx:pt idx="415">-0.027960031158831399</cx:pt>
          <cx:pt idx="416">-0.031400996505126698</cx:pt>
          <cx:pt idx="417">-0.0101596466619625</cx:pt>
          <cx:pt idx="418">-0.0025786907225671301</cx:pt>
          <cx:pt idx="419">-0.00068744069304108003</cx:pt>
          <cx:pt idx="420">4.7891602114623398e-05</cx:pt>
          <cx:pt idx="421">-0.000455266939411511</cx:pt>
          <cx:pt idx="422">-0.0011869312947327499</cx:pt>
          <cx:pt idx="423">0.0072566104480523003</cx:pt>
          <cx:pt idx="424">0.019360568404820401</cx:pt>
          <cx:pt idx="425">0.0050373259903699402</cx:pt>
          <cx:pt idx="426">-0.0041786165695387196</cx:pt>
          <cx:pt idx="427">-0.0102997895255682</cx:pt>
          <cx:pt idx="428">-0.0161439245458939</cx:pt>
          <cx:pt idx="429">-0.015240804859717599</cx:pt>
          <cx:pt idx="430">0.0021992292384683202</cx:pt>
          <cx:pt idx="431">0.0162467097862867</cx:pt>
          <cx:pt idx="432">0.0034620061968625099</cx:pt>
          <cx:pt idx="433">0.0035933084691402201</cx:pt>
          <cx:pt idx="434">0.0086669277093520992</cx:pt>
          <cx:pt idx="435">0.031542479282902297</cx:pt>
          <cx:pt idx="436">0.021740896623318701</cx:pt>
          <cx:pt idx="437">0.032709438746103103</cx:pt>
          <cx:pt idx="438">-0.00041657893496221097</cx:pt>
          <cx:pt idx="439">-0.0075674392542111196</cx:pt>
          <cx:pt idx="440">-0.0020140045804138101</cx:pt>
          <cx:pt idx="441">0.00012828764639027601</cx:pt>
          <cx:pt idx="442">0.0050899536083484501</cx:pt>
          <cx:pt idx="443">-0.019323306524803199</cx:pt>
          <cx:pt idx="444">-0.0260097990184559</cx:pt>
          <cx:pt idx="445">-0.0151844033437153</cx:pt>
          <cx:pt idx="446">-0.00084750931303607501</cx:pt>
          <cx:pt idx="447">0.00036140693558270602</cx:pt>
          <cx:pt idx="448">4.3028102987045299e-05</cx:pt>
          <cx:pt idx="449">-0.00072425633456508001</cx:pt>
          <cx:pt idx="450">-0.00043476149861675301</cx:pt>
          <cx:pt idx="451">0.00109450974008006</cx:pt>
          <cx:pt idx="452">0.0079574401125369499</cx:pt>
          <cx:pt idx="453">0.00091540028094268505</cx:pt>
          <cx:pt idx="454">-0.014993617635781199</cx:pt>
          <cx:pt idx="455">-0.021789615065057999</cx:pt>
          <cx:pt idx="456">-0.0120887737651187</cx:pt>
          <cx:pt idx="457">-0.017864862205082301</cx:pt>
          <cx:pt idx="458">0.012247152453634299</cx:pt>
          <cx:pt idx="459">0.023328457644624</cx:pt>
          <cx:pt idx="460">0.0185721599210148</cx:pt>
          <cx:pt idx="461">0.016281529956986101</cx:pt>
          <cx:pt idx="462">0.011129798556719001</cx:pt>
          <cx:pt idx="463">0.026681534596928499</cx:pt>
          <cx:pt idx="464">0.028493404626031199</cx:pt>
          <cx:pt idx="465">0.038461158968994998</cx:pt>
          <cx:pt idx="466">0.0054372947401225297</cx:pt>
          <cx:pt idx="467">-0.021433815416119498</cx:pt>
          <cx:pt idx="468">0.0025023890059997999</cx:pt>
          <cx:pt idx="469">-0.0032919266101998699</cx:pt>
          <cx:pt idx="470">-0.0031675728017592501</cx:pt>
          <cx:pt idx="471">-0.0206131148965818</cx:pt>
          <cx:pt idx="472">-0.025968075200349602</cx:pt>
          <cx:pt idx="473">-0.0147811077832996</cx:pt>
          <cx:pt idx="474">-0.00145741711704438</cx:pt>
          <cx:pt idx="475">8.7476427409812702e-05</cx:pt>
          <cx:pt idx="476">-0.00044452586697623698</cx:pt>
          <cx:pt idx="477">0.00086308492479233502</cx:pt>
          <cx:pt idx="478">-0.0018355344543536699</cx:pt>
          <cx:pt idx="479">-0.0052154287445486296</cx:pt>
          <cx:pt idx="480">-0.0035061464496494899</cx:pt>
          <cx:pt idx="481">-0.0065759133497574002</cx:pt>
          <cx:pt idx="482">-0.023367545245772</cx:pt>
          <cx:pt idx="483">-0.028256311883515801</cx:pt>
          <cx:pt idx="484">-0.00167530903134303</cx:pt>
          <cx:pt idx="485">0.0068652631972611197</cx:pt>
          <cx:pt idx="486">0.0029646580495482698</cx:pt>
          <cx:pt idx="487">0.0104324311902093</cx:pt>
          <cx:pt idx="488">0.0084566434807276294</cx:pt>
          <cx:pt idx="489">0.0043891764527720601</cx:pt>
          <cx:pt idx="490">-0.0080612282701515593</cx:pt>
          <cx:pt idx="491">0.0150964032955129</cx:pt>
          <cx:pt idx="492">0.020051942791147599</cx:pt>
          <cx:pt idx="493">0.024184775469499899</cx:pt>
          <cx:pt idx="494">-0.0089758672723561396</cx:pt>
          <cx:pt idx="495">-0.021731844121830799</cx:pt>
          <cx:pt idx="496">-0.00807731807140925</cx:pt>
          <cx:pt idx="497">-0.00109954783213815</cx:pt>
          <cx:pt idx="498">-0.0050052936368568902</cx:pt>
          <cx:pt idx="499">-0.014559544335322701</cx:pt>
          <cx:pt idx="500">-0.021447188095225399</cx:pt>
          <cx:pt idx="501">-0.010640866549470201</cx:pt>
          <cx:pt idx="502">-0.00047660827528602098</cx:pt>
          <cx:pt idx="503">-0.00026467625317831098</cx:pt>
          <cx:pt idx="504">0.000409437543870714</cx:pt>
          <cx:pt idx="505">-8.0141886462228103e-05</cx:pt>
          <cx:pt idx="506">-0.00058893913141784798</cx:pt>
          <cx:pt idx="507">-0.0083490623485451797</cx:pt>
          <cx:pt idx="508">-0.0099886590265952993</cx:pt>
          <cx:pt idx="509">-0.0019578226586143901</cx:pt>
          <cx:pt idx="510">-0.0048190035023213404</cx:pt>
          <cx:pt idx="511">-0.017449144226864801</cx:pt>
          <cx:pt idx="512">-0.00216921094307721</cx:pt>
          <cx:pt idx="513">-0.00755584125995279</cx:pt>
          <cx:pt idx="514">0.002609232508566</cx:pt>
          <cx:pt idx="515">0.016983775714006499</cx:pt>
          <cx:pt idx="516">-0.0097726122204015893</cx:pt>
          <cx:pt idx="517">-0.0084882272547544095</cx:pt>
          <cx:pt idx="518">0.00028150537647704998</cx:pt>
          <cx:pt idx="519">-0.0040084595565918497</cx:pt>
          <cx:pt idx="520">0.00607660555826052</cx:pt>
          <cx:pt idx="521">0.0147626380479323</cx:pt>
          <cx:pt idx="522">0.00143333177939213</cx:pt>
          <cx:pt idx="523">0.0087439587870295904</cx:pt>
          <cx:pt idx="524">0.0132779097800204</cx:pt>
          <cx:pt idx="525">0.0098368808506682694</cx:pt>
          <cx:pt idx="526">-0.011790188778806899</cx:pt>
          <cx:pt idx="527">-0.030283737496206001</cx:pt>
          <cx:pt idx="528">-0.0254446216212461</cx:pt>
          <cx:pt idx="529">-0.0098999566818299203</cx:pt>
          <cx:pt idx="530">0.00110835279189399</cx:pt>
          <cx:pt idx="531">0.00033873017204277101</cx:pt>
          <cx:pt idx="532">0.00049199842265593</cx:pt>
          <cx:pt idx="533">5.2907195284780602e-05</cx:pt>
          <cx:pt idx="534">0.000165060364203384</cx:pt>
          <cx:pt idx="535">-0.0055639721015004698</cx:pt>
          <cx:pt idx="536">-0.0094648683874111201</cx:pt>
          <cx:pt idx="537">-0.00142110532027836</cx:pt>
          <cx:pt idx="538">-0.0053634058352946597</cx:pt>
          <cx:pt idx="539">-0.0053225604297165302</cx:pt>
          <cx:pt idx="540">0.00090983260397719005</cx:pt>
          <cx:pt idx="541">-0.0020344563775552701</cx:pt>
          <cx:pt idx="542">0.0056227610960820499</cx:pt>
          <cx:pt idx="543">0.0093411510155795505</cx:pt>
          <cx:pt idx="544">-0.00144779940592039</cx:pt>
          <cx:pt idx="545">-0.013706371496564101</cx:pt>
          <cx:pt idx="546">-0.0076245437795524401</cx:pt>
          <cx:pt idx="547">-0.0047662790384567898</cx:pt>
          <cx:pt idx="548">0.0043684281430079897</cx:pt>
          <cx:pt idx="549">0.0076399811315992997</cx:pt>
          <cx:pt idx="550">0.00444117095868902</cx:pt>
          <cx:pt idx="551">0.011267836450426699</cx:pt>
          <cx:pt idx="552">0.0078303053882282699</cx:pt>
          <cx:pt idx="553">-0.0036083605811220599</cx:pt>
          <cx:pt idx="554">-0.019469589034382999</cx:pt>
          <cx:pt idx="555">-0.028307620846591199</cx:pt>
          <cx:pt idx="556">-0.018887677293584999</cx:pt>
          <cx:pt idx="557">-0.0116387542614091</cx:pt>
          <cx:pt idx="558">-0.00043818772601383503</cx:pt>
          <cx:pt idx="559">-0.000270621394961455</cx:pt>
          <cx:pt idx="560">0.000174635324484584</cx:pt>
          <cx:pt idx="561">0.000162769806715017</cx:pt>
          <cx:pt idx="562">-0.0016013832222309501</cx:pt>
          <cx:pt idx="563">-0.0062894299969241899</cx:pt>
          <cx:pt idx="564">-0.0106445687951314</cx:pt>
          <cx:pt idx="565">-0.0144694515045578</cx:pt>
          <cx:pt idx="566">-0.021315893025983801</cx:pt>
          <cx:pt idx="567">-0.0041880270116415102</cx:pt>
          <cx:pt idx="568">0.0122512471869231</cx:pt>
          <cx:pt idx="569">-0.0084822047655185601</cx:pt>
          <cx:pt idx="570">-0.0069425657554849302</cx:pt>
          <cx:pt idx="571">-0.011184434186395</cx:pt>
          <cx:pt idx="572">-0.0171482756917106</cx:pt>
          <cx:pt idx="573">-0.012092122595997601</cx:pt>
          <cx:pt idx="574">-0.0242782079829598</cx:pt>
          <cx:pt idx="575">-0.033247583092807897</cx:pt>
          <cx:pt idx="576">-0.0016260377371034201</cx:pt>
          <cx:pt idx="577">-0.0137606050524127</cx:pt>
          <cx:pt idx="578">-0.028234565095279399</cx:pt>
          <cx:pt idx="579">-0.0083063325431285504</cx:pt>
          <cx:pt idx="580">-0.0036386623225293101</cx:pt>
          <cx:pt idx="581">-0.0064168815261520301</cx:pt>
          <cx:pt idx="582">-0.013160143063483501</cx:pt>
          <cx:pt idx="583">-0.015083738730639999</cx:pt>
          <cx:pt idx="584">-0.0080220616087211295</cx:pt>
          <cx:pt idx="585">-0.0080315219585338701</cx:pt>
          <cx:pt idx="586">-0.00043500363457121702</cx:pt>
          <cx:pt idx="587">0.00040962961304730802</cx:pt>
          <cx:pt idx="588">0.00047236414636344601</cx:pt>
          <cx:pt idx="589">-0.00030214744401998702</cx:pt>
          <cx:pt idx="590">-0.000497131538969032</cx:pt>
          <cx:pt idx="591">-0.0069530738424027601</cx:pt>
          <cx:pt idx="592">-0.0079900865404860799</cx:pt>
          <cx:pt idx="593">-0.010516557685217399</cx:pt>
          <cx:pt idx="594">-0.012575874290540801</cx:pt>
          <cx:pt idx="595">-0.0090925606697461105</cx:pt>
          <cx:pt idx="596">0.0047537191766823701</cx:pt>
          <cx:pt idx="597">-0.00296072474138017</cx:pt>
          <cx:pt idx="598">0.0017450729462626</cx:pt>
          <cx:pt idx="599">-0.0087848351705353007</cx:pt>
          <cx:pt idx="600">-0.0090127739087575206</cx:pt>
          <cx:pt idx="601">-0.022196097851831999</cx:pt>
          <cx:pt idx="602">-0.036504983944895597</cx:pt>
          <cx:pt idx="603">-0.040608032807264903</cx:pt>
          <cx:pt idx="604">-0.0140183109459413</cx:pt>
          <cx:pt idx="605">-0.021096652638244</cx:pt>
          <cx:pt idx="606">-0.036736446678679799</cx:pt>
          <cx:pt idx="607">-0.025506948172102601</cx:pt>
          <cx:pt idx="608">-0.0089040179789905798</cx:pt>
          <cx:pt idx="609">-0.0040479239365519204</cx:pt>
          <cx:pt idx="610">-0.0153096348818413</cx:pt>
          <cx:pt idx="611">-0.0106950383378023</cx:pt>
          <cx:pt idx="612">-0.0089827077071659902</cx:pt>
          <cx:pt idx="613">-0.0088901056947389701</cx:pt>
          <cx:pt idx="614">-0.0013462371865849601</cx:pt>
          <cx:pt idx="615">0.000425652067149186</cx:pt>
          <cx:pt idx="616">-0.000107848829837998</cx:pt>
          <cx:pt idx="617">-0.00048618588390711301</cx:pt>
          <cx:pt idx="618">-0.0017962099128670001</cx:pt>
          <cx:pt idx="619">-0.00467585627143629</cx:pt>
          <cx:pt idx="620">-0.0059563178519661001</cx:pt>
          <cx:pt idx="621">-0.0078347403587294903</cx:pt>
          <cx:pt idx="622">-0.0017563174289125</cx:pt>
          <cx:pt idx="623">-0.0041703714728722396</cx:pt>
          <cx:pt idx="624">-0.0093413941398959605</cx:pt>
          <cx:pt idx="625">-0.019008195997771999</cx:pt>
          <cx:pt idx="626">0.00586060547507853</cx:pt>
          <cx:pt idx="627">0.0123101911322618</cx:pt>
          <cx:pt idx="628">0.0041023756768837896</cx:pt>
          <cx:pt idx="629">-0.015975124393642501</cx:pt>
          <cx:pt idx="630">-0.0090330058638552098</cx:pt>
          <cx:pt idx="631">-0.0354727542834819</cx:pt>
          <cx:pt idx="632">-0.018368544397956502</cx:pt>
          <cx:pt idx="633">-0.0407943358941322</cx:pt>
          <cx:pt idx="634">-0.039014658334854499</cx:pt>
          <cx:pt idx="635">-0.0218526344263015</cx:pt>
          <cx:pt idx="636">-0.0097477611048273401</cx:pt>
          <cx:pt idx="637">-0.014633537049556999</cx:pt>
          <cx:pt idx="638">-0.00074270759275707899</cx:pt>
          <cx:pt idx="639">-0.0055581762428394696</cx:pt>
          <cx:pt idx="640">-0.0078820421133944905</cx:pt>
          <cx:pt idx="641">-0.0050881888321531099</cx:pt>
          <cx:pt idx="642">-0.0011697715568463299</cx:pt>
          <cx:pt idx="643">-0.00035236652351946498</cx:pt>
          <cx:pt idx="644">-0.00081335810176508098</cx:pt>
          <cx:pt idx="645">-7.8438899382998005e-05</cx:pt>
          <cx:pt idx="646">-0.000971477002620641</cx:pt>
          <cx:pt idx="647">-0.00327578080525589</cx:pt>
          <cx:pt idx="648">-0.0058664290272190198</cx:pt>
          <cx:pt idx="649">-0.00243344513883778</cx:pt>
          <cx:pt idx="650">0.00370126787805604</cx:pt>
          <cx:pt idx="651">0.00432072851330153</cx:pt>
          <cx:pt idx="652">-0.0089129043538016903</cx:pt>
          <cx:pt idx="653">-0.0300604499514153</cx:pt>
          <cx:pt idx="654">-0.014032165343737701</cx:pt>
          <cx:pt idx="655">0.017665243300863599</cx:pt>
          <cx:pt idx="656">0.017842454662551101</cx:pt>
          <cx:pt idx="657">0.0076196501508068596</cx:pt>
          <cx:pt idx="658">-0.00014562631376627399</cx:pt>
          <cx:pt idx="659">-0.0052566002521979502</cx:pt>
          <cx:pt idx="660">-0.0109873293980653</cx:pt>
          <cx:pt idx="661">-0.017817303205667399</cx:pt>
          <cx:pt idx="662">-0.0185499963878452</cx:pt>
          <cx:pt idx="663">-0.0167591104705733</cx:pt>
          <cx:pt idx="664">0.000371146226395155</cx:pt>
          <cx:pt idx="665">0.0067712672432066997</cx:pt>
          <cx:pt idx="666">-0.00052747156651363695</cx:pt>
          <cx:pt idx="667">-0.0038625880438312799</cx:pt>
          <cx:pt idx="668">-0.0026110301428205001</cx:pt>
          <cx:pt idx="669">-0.0037717131654648101</cx:pt>
          <cx:pt idx="670">0.00033828193980669298</cx:pt>
          <cx:pt idx="671">1.44618521542803e-05</cx:pt>
          <cx:pt idx="672">4.4484939010937199e-05</cx:pt>
          <cx:pt idx="673">0.00045245877163166903</cx:pt>
          <cx:pt idx="674">0.00023465783270323</cx:pt>
          <cx:pt idx="675">-0.00103731613236646</cx:pt>
          <cx:pt idx="676">0.00338571936153191</cx:pt>
          <cx:pt idx="677">0.0110094735013047</cx:pt>
          <cx:pt idx="678">0.0132348247384543</cx:pt>
          <cx:pt idx="679">0.0116991856046776</cx:pt>
          <cx:pt idx="680">0.012135410068799301</cx:pt>
          <cx:pt idx="681">-0.0077142130556876803</cx:pt>
          <cx:pt idx="682">0.00144865846767505</cx:pt>
          <cx:pt idx="683">0.0012252940593167399</cx:pt>
          <cx:pt idx="684">0.00135321509997634</cx:pt>
          <cx:pt idx="685">0.0101537474018476</cx:pt>
          <cx:pt idx="686">-0.0062389663096737904</cx:pt>
          <cx:pt idx="687">0.0017441377102990401</cx:pt>
          <cx:pt idx="688">0.00551940145814395</cx:pt>
          <cx:pt idx="689">-0.0127913786329536</cx:pt>
          <cx:pt idx="690">-0.0125066636413615</cx:pt>
          <cx:pt idx="691">0.0054736091330111897</cx:pt>
          <cx:pt idx="692">0.013746007345030901</cx:pt>
          <cx:pt idx="693">0.0098059643640765297</cx:pt>
          <cx:pt idx="694">0.0053774826714308999</cx:pt>
          <cx:pt idx="695">0.0025100142945167401</cx:pt>
          <cx:pt idx="696">-0.0036832302017936499</cx:pt>
          <cx:pt idx="697">-0.0014351671912871599</cx:pt>
          <cx:pt idx="698">-0.00073081459329119405</cx:pt>
          <cx:pt idx="699">0.000248476777212594</cx:pt>
          <cx:pt idx="700">2.8736524286915701e-06</cx:pt>
          <cx:pt idx="701">0.00024577820775424099</cx:pt>
          <cx:pt idx="702">0.000262398643410093</cx:pt>
          <cx:pt idx="703">0.00077650876076300302</cx:pt>
          <cx:pt idx="704">0.0030735366866648899</cx:pt>
          <cx:pt idx="705">0.0062669992295380098</cx:pt>
          <cx:pt idx="706">0.0059811268923534002</cx:pt>
          <cx:pt idx="707">0.0059317851195253004</cx:pt>
          <cx:pt idx="708">0.011025306592090001</cx:pt>
          <cx:pt idx="709">0.0121578897973531</cx:pt>
          <cx:pt idx="710">0.010557771687255</cx:pt>
          <cx:pt idx="711">0.0041323022982816997</cx:pt>
          <cx:pt idx="712">-0.0130562819811187</cx:pt>
          <cx:pt idx="713">-0.0034839237828290601</cx:pt>
          <cx:pt idx="714">0.010078876907617201</cx:pt>
          <cx:pt idx="715">0.0043945316738025902</cx:pt>
          <cx:pt idx="716">0.0109792224190757</cx:pt>
          <cx:pt idx="717">0.0020799716888377901</cx:pt>
          <cx:pt idx="718">0.0030046916522775899</cx:pt>
          <cx:pt idx="719">0.0043848949520506704</cx:pt>
          <cx:pt idx="720">0.0074415376022458199</cx:pt>
          <cx:pt idx="721">0.00156874933257424</cx:pt>
          <cx:pt idx="722">-0.0072727688848372796</cx:pt>
          <cx:pt idx="723">-0.0061250336836755799</cx:pt>
          <cx:pt idx="724">-0.0036846723835891101</cx:pt>
          <cx:pt idx="725">8.2106343147888701e-05</cx:pt>
          <cx:pt idx="726">-0.00073159928517870702</cx:pt>
          <cx:pt idx="727">0.00070845381112594902</cx:pt>
          <cx:pt idx="728">-0.00022749363095218901</cx:pt>
          <cx:pt idx="729">1.9908228208642301e-05</cx:pt>
          <cx:pt idx="730">0.00068015523486323801</cx:pt>
          <cx:pt idx="731">0.00088707499092702301</cx:pt>
          <cx:pt idx="732">-0.000253848496781806</cx:pt>
          <cx:pt idx="733">0.000937687138274384</cx:pt>
          <cx:pt idx="734">0.0049318562110511896</cx:pt>
          <cx:pt idx="735">0.0083302739763805901</cx:pt>
          <cx:pt idx="736">0.013374812698177901</cx:pt>
          <cx:pt idx="737">0.018189605383578</cx:pt>
          <cx:pt idx="738">0.0138779266124386</cx:pt>
          <cx:pt idx="739">0.0093767035421990896</cx:pt>
          <cx:pt idx="740">0.0164617173962903</cx:pt>
          <cx:pt idx="741">0.0217965738860273</cx:pt>
          <cx:pt idx="742">0.0284991600769351</cx:pt>
          <cx:pt idx="743">0.0141200080697688</cx:pt>
          <cx:pt idx="744">0.011377032572691501</cx:pt>
          <cx:pt idx="745">0.010570777414133399</cx:pt>
          <cx:pt idx="746">0.0134239054851961</cx:pt>
          <cx:pt idx="747">0.0060335811970636602</cx:pt>
          <cx:pt idx="748">0.0055710763102162298</cx:pt>
          <cx:pt idx="749">0.0072599698161255896</cx:pt>
          <cx:pt idx="750">0.0028912840462172401</cx:pt>
          <cx:pt idx="751">0.00062526527296193003</cx:pt>
          <cx:pt idx="752">-0.00052027877436460705</cx:pt>
          <cx:pt idx="753">5.5830460648212499e-05</cx:pt>
          <cx:pt idx="754">0.00017860155706825301</cx:pt>
          <cx:pt idx="755">-0.00026740819711645002</cx:pt>
          <cx:pt idx="756">-0.00061414242678098005</cx:pt>
          <cx:pt idx="757">-0.00019977460586827699</cx:pt>
          <cx:pt idx="758">-8.5760841422628301e-05</cx:pt>
          <cx:pt idx="759">9.7176793747716906e-05</cx:pt>
          <cx:pt idx="760">0.00069734817806881098</cx:pt>
          <cx:pt idx="761">0.00059368520467690503</cx:pt>
          <cx:pt idx="762">0.00051051831619334902</cx:pt>
          <cx:pt idx="763">0.0012500088904541999</cx:pt>
          <cx:pt idx="764">0.00070358681452634597</cx:pt>
          <cx:pt idx="765">0.00034774237179882199</cx:pt>
          <cx:pt idx="766">-0.00018042001949553901</cx:pt>
          <cx:pt idx="767">0.00028708656221166799</cx:pt>
          <cx:pt idx="768">0.0012106973988879599</cx:pt>
          <cx:pt idx="769">0.00273851412968304</cx:pt>
          <cx:pt idx="770">0.0059066467332930198</cx:pt>
          <cx:pt idx="771">0.0046519406579949001</cx:pt>
          <cx:pt idx="772">0.0037553873928322301</cx:pt>
          <cx:pt idx="773">0.00257657548762025</cx:pt>
          <cx:pt idx="774">0.0050930904899957599</cx:pt>
          <cx:pt idx="775">0.0025988621679495002</cx:pt>
          <cx:pt idx="776">0.00178633341718297</cx:pt>
          <cx:pt idx="777">0.00038648312123613899</cx:pt>
          <cx:pt idx="778">0.0012857256827284501</cx:pt>
          <cx:pt idx="779">0.00084081245040133702</cx:pt>
          <cx:pt idx="780">0.00089208919624382804</cx:pt>
          <cx:pt idx="781">0.00016375590827094299</cx:pt>
          <cx:pt idx="782">0.00035714139713729701</cx:pt>
          <cx:pt idx="783">-0.00024010010027464699</cx:pt>
          <cx:pt idx="784">0.00073319429312675253</cx:pt>
          <cx:pt idx="785">-0.001460848713493005</cx:pt>
          <cx:pt idx="786">-0.0030669383491836</cx:pt>
          <cx:pt idx="787">0.00062147164534929003</cx:pt>
          <cx:pt idx="788">-0.0038444614689220249</cx:pt>
          <cx:pt idx="789">0.00011606494921146425</cx:pt>
          <cx:pt idx="790">0.0043729112720264753</cx:pt>
          <cx:pt idx="791">0.0012734766317908999</cx:pt>
          <cx:pt idx="792">0.00160073729493224</cx:pt>
          <cx:pt idx="793">0.0060064882009035498</cx:pt>
          <cx:pt idx="794">0.0090434060940904008</cx:pt>
          <cx:pt idx="795">0.00089032166248588496</cx:pt>
          <cx:pt idx="796">0.0038415327902631999</cx:pt>
          <cx:pt idx="797">0.0048822329692900001</cx:pt>
          <cx:pt idx="798">0.0047048585081591</cx:pt>
          <cx:pt idx="799">0.00244185195995677</cx:pt>
          <cx:pt idx="800">-0.0015235120332563275</cx:pt>
          <cx:pt idx="801">-0.00052492269234891001</cx:pt>
          <cx:pt idx="802">0.0013568767112233724</cx:pt>
          <cx:pt idx="803">-0.0013968442187098349</cx:pt>
          <cx:pt idx="804">-0.00097076062448142998</cx:pt>
          <cx:pt idx="805">-0.00204319642299513</cx:pt>
          <cx:pt idx="806">-0.0025475440017116999</cx:pt>
          <cx:pt idx="807">-0.00083030892645674995</cx:pt>
          <cx:pt idx="808">-0.0003029734812756825</cx:pt>
          <cx:pt idx="809">-1.8425911874961225e-05</cx:pt>
          <cx:pt idx="810">0.00014496953987825999</cx:pt>
          <cx:pt idx="811">0.000718353586773045</cx:pt>
          <cx:pt idx="812">0.00069623639474971255</cx:pt>
          <cx:pt idx="813">-0.0012629724097672425</cx:pt>
          <cx:pt idx="814">-0.0022641059772333652</cx:pt>
          <cx:pt idx="815">-0.00038259399226296751</cx:pt>
          <cx:pt idx="816">-0.0049575636659054748</cx:pt>
          <cx:pt idx="817">0.0053823741584737</cx:pt>
          <cx:pt idx="818">0.0019219788588133949</cx:pt>
          <cx:pt idx="819">0.001170883786278205</cx:pt>
          <cx:pt idx="820">0.0052633178649328502</cx:pt>
          <cx:pt idx="821">0.0033401776198963501</cx:pt>
          <cx:pt idx="822">0.0029167584912375998</cx:pt>
          <cx:pt idx="823">-1.8887212632920376e-05</cx:pt>
          <cx:pt idx="824">0.00064294492371547998</cx:pt>
          <cx:pt idx="825">0.0018179595342153951</cx:pt>
          <cx:pt idx="826">-0.00025944455772982001</cx:pt>
          <cx:pt idx="827">0.0070431024721596498</cx:pt>
          <cx:pt idx="828">0.002292052184128885</cx:pt>
          <cx:pt idx="829">-0.0019968330322312974</cx:pt>
          <cx:pt idx="830">3.0015158620824999e-06</cx:pt>
          <cx:pt idx="831">-0.0029566580521335748</cx:pt>
          <cx:pt idx="832">-0.0057124261109622251</cx:pt>
          <cx:pt idx="833">-0.0041383234538453504</cx:pt>
          <cx:pt idx="834">-0.0030560661043580249</cx:pt>
          <cx:pt idx="835">-0.00031087520487820002</cx:pt>
          <cx:pt idx="836">-7.3456095683708755e-05</cx:pt>
          <cx:pt idx="837">1.6591415851992575e-05</cx:pt>
          <cx:pt idx="838">0.000133602585097533</cx:pt>
          <cx:pt idx="839">0.0004101489455078325</cx:pt>
          <cx:pt idx="840">0.00069445608479924746</cx:pt>
          <cx:pt idx="841">-0.0016018430358957475</cx:pt>
          <cx:pt idx="842">-0.00315045329748135</cx:pt>
          <cx:pt idx="843">0.00010082385117699576</cx:pt>
          <cx:pt idx="844">-0.0042777409047858499</cx:pt>
          <cx:pt idx="845">-0.000107189217332945</cx:pt>
          <cx:pt idx="846">0.00045764276579511999</cx:pt>
          <cx:pt idx="847">0.0010566435275280799</cx:pt>
          <cx:pt idx="848">0.00138246804596023</cx:pt>
          <cx:pt idx="849">0.0018943547797126124</cx:pt>
          <cx:pt idx="850">0.00017438713427343075</cx:pt>
          <cx:pt idx="851">0.0015939960398100076</cx:pt>
          <cx:pt idx="852">0.0015216781207786074</cx:pt>
          <cx:pt idx="853">0.0021792140152839552</cx:pt>
          <cx:pt idx="854">0.0079495459857473003</cx:pt>
          <cx:pt idx="855">0.007366909450368225</cx:pt>
          <cx:pt idx="856">0.0067466428257758502</cx:pt>
          <cx:pt idx="857">0.0057633255664094997</cx:pt>
          <cx:pt idx="858">0.0016615123378610501</cx:pt>
          <cx:pt idx="859">-0.00092443295675480254</cx:pt>
          <cx:pt idx="860">-0.0041723986016922246</cx:pt>
          <cx:pt idx="861">-0.0069967735329341746</cx:pt>
          <cx:pt idx="862">-0.003479827558456675</cx:pt>
          <cx:pt idx="863">-0.00052829087671495004</cx:pt>
          <cx:pt idx="864">0.000344165892895545</cx:pt>
          <cx:pt idx="865">0.000180778922021363</cx:pt>
          <cx:pt idx="866">-1.35532731164078e-05</cx:pt>
          <cx:pt idx="867">0.0005201759928868475</cx:pt>
          <cx:pt idx="868">0.00010013500239720899</cx:pt>
          <cx:pt idx="869">-0.00204243370816394</cx:pt>
          <cx:pt idx="870">-0.001362647263279345</cx:pt>
          <cx:pt idx="871">-0.0014643094954629951</cx:pt>
          <cx:pt idx="872">-0.0018770196776932201</cx:pt>
          <cx:pt idx="873">-0.00051471772246027502</cx:pt>
          <cx:pt idx="874">0.0018340714375340501</cx:pt>
          <cx:pt idx="875">-0.0049480403130867249</cx:pt>
          <cx:pt idx="876">-0.0056101283431108746</cx:pt>
          <cx:pt idx="877">-0.0018026318145307925</cx:pt>
          <cx:pt idx="878">0.00026709891494322747</cx:pt>
          <cx:pt idx="879">0.00093097499058933495</cx:pt>
          <cx:pt idx="880">-0.00069333490705228754</cx:pt>
          <cx:pt idx="881">0.0056279331427902752</cx:pt>
          <cx:pt idx="882">0.0055527715868728504</cx:pt>
          <cx:pt idx="883">0.0068041834343784751</cx:pt>
          <cx:pt idx="884">0.00073319429312675253</cx:pt>
          <cx:pt idx="885">-0.001460848713493005</cx:pt>
          <cx:pt idx="886">-0.0030669383491836</cx:pt>
          <cx:pt idx="887">0.00062147164534929003</cx:pt>
          <cx:pt idx="888">-0.0038444614689220249</cx:pt>
          <cx:pt idx="889">0.00011606494921146425</cx:pt>
          <cx:pt idx="890">0.0043729112720264753</cx:pt>
          <cx:pt idx="891">0.0012734766317908999</cx:pt>
          <cx:pt idx="892">0.00160073729493224</cx:pt>
          <cx:pt idx="893">0.0060064882009035498</cx:pt>
          <cx:pt idx="894">0.0090434060940904008</cx:pt>
          <cx:pt idx="895">0.00089032166248588496</cx:pt>
          <cx:pt idx="896">0.0038415327902631999</cx:pt>
          <cx:pt idx="897">0.0048822329692900001</cx:pt>
          <cx:pt idx="898">0.0047048585081591</cx:pt>
          <cx:pt idx="899">0.00244185195995677</cx:pt>
          <cx:pt idx="900">-0.0015235120332563275</cx:pt>
          <cx:pt idx="901">-0.00052492269234891001</cx:pt>
          <cx:pt idx="902">0.0013568767112233724</cx:pt>
          <cx:pt idx="903">-0.0013968442187098349</cx:pt>
          <cx:pt idx="904">-0.00097076062448142998</cx:pt>
          <cx:pt idx="905">-0.00204319642299513</cx:pt>
          <cx:pt idx="906">-0.0025475440017116999</cx:pt>
          <cx:pt idx="907">-0.00083030892645674995</cx:pt>
          <cx:pt idx="908">-0.0003029734812756825</cx:pt>
          <cx:pt idx="909">-1.8425911874961225e-05</cx:pt>
          <cx:pt idx="910">0.00014496953987825999</cx:pt>
          <cx:pt idx="911">0.000718353586773045</cx:pt>
          <cx:pt idx="912">0.00069623639474971255</cx:pt>
          <cx:pt idx="913">-0.0012629724097672425</cx:pt>
          <cx:pt idx="914">-0.0022641059772333652</cx:pt>
          <cx:pt idx="915">-0.00038259399226296751</cx:pt>
          <cx:pt idx="916">-0.0049575636659054748</cx:pt>
          <cx:pt idx="917">0.0053823741584737</cx:pt>
          <cx:pt idx="918">0.0019219788588133949</cx:pt>
          <cx:pt idx="919">0.001170883786278205</cx:pt>
          <cx:pt idx="920">0.0052633178649328502</cx:pt>
          <cx:pt idx="921">0.0033401776198963501</cx:pt>
          <cx:pt idx="922">0.0029167584912375998</cx:pt>
          <cx:pt idx="923">-1.8887212632920376e-05</cx:pt>
          <cx:pt idx="924">0.00064294492371547998</cx:pt>
          <cx:pt idx="925">0.0018179595342153951</cx:pt>
          <cx:pt idx="926">-0.00025944455772982001</cx:pt>
          <cx:pt idx="927">0.0070431024721596498</cx:pt>
          <cx:pt idx="928">0.002292052184128885</cx:pt>
          <cx:pt idx="929">-0.0019968330322312974</cx:pt>
          <cx:pt idx="930">3.0015158620824999e-06</cx:pt>
          <cx:pt idx="931">-0.0029566580521335748</cx:pt>
          <cx:pt idx="932">-0.0057124261109622251</cx:pt>
          <cx:pt idx="933">-0.0041383234538453504</cx:pt>
          <cx:pt idx="934">-0.0030560661043580249</cx:pt>
          <cx:pt idx="935">-0.00031087520487820002</cx:pt>
          <cx:pt idx="936">-7.3456095683708755e-05</cx:pt>
          <cx:pt idx="937">1.6591415851992575e-05</cx:pt>
          <cx:pt idx="938">0.000133602585097533</cx:pt>
          <cx:pt idx="939">0.0004101489455078325</cx:pt>
          <cx:pt idx="940">0.00069445608479924746</cx:pt>
          <cx:pt idx="941">-0.0016018430358957475</cx:pt>
          <cx:pt idx="942">-0.00315045329748135</cx:pt>
          <cx:pt idx="943">0.00010082385117699576</cx:pt>
          <cx:pt idx="944">-0.0042777409047858499</cx:pt>
          <cx:pt idx="945">-0.000107189217332945</cx:pt>
          <cx:pt idx="946">0.00045764276579511999</cx:pt>
          <cx:pt idx="947">0.0010566435275280799</cx:pt>
          <cx:pt idx="948">0.00138246804596023</cx:pt>
          <cx:pt idx="949">0.0018943547797126124</cx:pt>
          <cx:pt idx="950">0.00017438713427343075</cx:pt>
          <cx:pt idx="951">0.0015939960398100076</cx:pt>
          <cx:pt idx="952">0.0015216781207786074</cx:pt>
          <cx:pt idx="953">0.0021792140152839552</cx:pt>
          <cx:pt idx="954">0.0079495459857473003</cx:pt>
          <cx:pt idx="955">0.007366909450368225</cx:pt>
          <cx:pt idx="956">0.0067466428257758502</cx:pt>
          <cx:pt idx="957">0.0057633255664094997</cx:pt>
          <cx:pt idx="958">0.0016615123378610501</cx:pt>
          <cx:pt idx="959">-0.00092443295675480254</cx:pt>
          <cx:pt idx="960">-0.0041723986016922246</cx:pt>
          <cx:pt idx="961">-0.0069967735329341746</cx:pt>
          <cx:pt idx="962">-0.003479827558456675</cx:pt>
          <cx:pt idx="963">-0.00052829087671495004</cx:pt>
          <cx:pt idx="964">0.000344165892895545</cx:pt>
          <cx:pt idx="965">0.000180778922021363</cx:pt>
          <cx:pt idx="966">-1.35532731164078e-05</cx:pt>
          <cx:pt idx="967">0.0005201759928868475</cx:pt>
          <cx:pt idx="968">0.00010013500239720899</cx:pt>
          <cx:pt idx="969">-0.00204243370816394</cx:pt>
          <cx:pt idx="970">-0.001362647263279345</cx:pt>
          <cx:pt idx="971">-0.0014643094954629951</cx:pt>
          <cx:pt idx="972">-0.0018770196776932201</cx:pt>
          <cx:pt idx="973">-0.00051471772246027502</cx:pt>
          <cx:pt idx="974">0.0018340714375340501</cx:pt>
          <cx:pt idx="975">-0.0049480403130867249</cx:pt>
          <cx:pt idx="976">-0.0056101283431108746</cx:pt>
          <cx:pt idx="977">-0.0018026318145307925</cx:pt>
          <cx:pt idx="978">0.00026709891494322747</cx:pt>
          <cx:pt idx="979">0.00093097499058933495</cx:pt>
          <cx:pt idx="980">-0.00069333490705228754</cx:pt>
          <cx:pt idx="981">0.0056279331427902752</cx:pt>
          <cx:pt idx="982">0.0055527715868728504</cx:pt>
          <cx:pt idx="983">0.0068041834343784751</cx:pt>
          <cx:pt idx="984">0.00073319429312675253</cx:pt>
          <cx:pt idx="985">-0.001460848713493005</cx:pt>
          <cx:pt idx="986">-0.0030669383491836</cx:pt>
          <cx:pt idx="987">0.00062147164534929003</cx:pt>
          <cx:pt idx="988">-0.0038444614689220249</cx:pt>
          <cx:pt idx="989">0.00011606494921146425</cx:pt>
          <cx:pt idx="990">0.0043729112720264753</cx:pt>
          <cx:pt idx="991">0.0012734766317908999</cx:pt>
          <cx:pt idx="992">0.00160073729493224</cx:pt>
          <cx:pt idx="993">0.0060064882009035498</cx:pt>
          <cx:pt idx="994">0.0090434060940904008</cx:pt>
          <cx:pt idx="995">0.00089032166248588496</cx:pt>
          <cx:pt idx="996">0.0038415327902631999</cx:pt>
          <cx:pt idx="997">0.0048822329692900001</cx:pt>
          <cx:pt idx="998">0.0047048585081591</cx:pt>
          <cx:pt idx="999">0.00244185195995677</cx:pt>
          <cx:pt idx="1000">-0.0015235120332563275</cx:pt>
          <cx:pt idx="1001">-0.00052492269234891001</cx:pt>
          <cx:pt idx="1002">0.0013568767112233724</cx:pt>
          <cx:pt idx="1003">-0.0013968442187098349</cx:pt>
          <cx:pt idx="1004">-0.00097076062448142998</cx:pt>
          <cx:pt idx="1005">-0.00204319642299513</cx:pt>
          <cx:pt idx="1006">-0.0025475440017116999</cx:pt>
          <cx:pt idx="1007">-0.00083030892645674995</cx:pt>
          <cx:pt idx="1008">-0.0003029734812756825</cx:pt>
          <cx:pt idx="1009">-1.8425911874961225e-05</cx:pt>
          <cx:pt idx="1010">0.00014496953987825999</cx:pt>
          <cx:pt idx="1011">0.000718353586773045</cx:pt>
          <cx:pt idx="1012">0.00069623639474971255</cx:pt>
          <cx:pt idx="1013">-0.0012629724097672425</cx:pt>
          <cx:pt idx="1014">-0.0022641059772333652</cx:pt>
          <cx:pt idx="1015">-0.00038259399226296751</cx:pt>
          <cx:pt idx="1016">-0.0049575636659054748</cx:pt>
          <cx:pt idx="1017">0.0053823741584737</cx:pt>
          <cx:pt idx="1018">0.0019219788588133949</cx:pt>
          <cx:pt idx="1019">0.001170883786278205</cx:pt>
          <cx:pt idx="1020">0.0052633178649328502</cx:pt>
          <cx:pt idx="1021">0.0033401776198963501</cx:pt>
          <cx:pt idx="1022">0.0029167584912375998</cx:pt>
          <cx:pt idx="1023">-1.8887212632920376e-05</cx:pt>
          <cx:pt idx="1024">0.00064294492371547998</cx:pt>
          <cx:pt idx="1025">0.0018179595342153951</cx:pt>
          <cx:pt idx="1026">-0.00025944455772982001</cx:pt>
          <cx:pt idx="1027">0.0070431024721596498</cx:pt>
          <cx:pt idx="1028">0.002292052184128885</cx:pt>
          <cx:pt idx="1029">-0.0019968330322312974</cx:pt>
          <cx:pt idx="1030">3.0015158620824999e-06</cx:pt>
          <cx:pt idx="1031">-0.0029566580521335748</cx:pt>
          <cx:pt idx="1032">-0.0057124261109622251</cx:pt>
          <cx:pt idx="1033">-0.0041383234538453504</cx:pt>
          <cx:pt idx="1034">-0.0030560661043580249</cx:pt>
          <cx:pt idx="1035">-0.00031087520487820002</cx:pt>
          <cx:pt idx="1036">-7.3456095683708755e-05</cx:pt>
          <cx:pt idx="1037">1.6591415851992575e-05</cx:pt>
          <cx:pt idx="1038">0.000133602585097533</cx:pt>
          <cx:pt idx="1039">0.0004101489455078325</cx:pt>
          <cx:pt idx="1040">0.00069445608479924746</cx:pt>
          <cx:pt idx="1041">-0.0016018430358957475</cx:pt>
          <cx:pt idx="1042">-0.00315045329748135</cx:pt>
          <cx:pt idx="1043">0.00010082385117699576</cx:pt>
          <cx:pt idx="1044">-0.0042777409047858499</cx:pt>
          <cx:pt idx="1045">-0.000107189217332945</cx:pt>
          <cx:pt idx="1046">0.00045764276579511999</cx:pt>
          <cx:pt idx="1047">0.0010566435275280799</cx:pt>
          <cx:pt idx="1048">0.00138246804596023</cx:pt>
          <cx:pt idx="1049">0.0018943547797126124</cx:pt>
          <cx:pt idx="1050">0.00017438713427343075</cx:pt>
          <cx:pt idx="1051">0.0015939960398100076</cx:pt>
          <cx:pt idx="1052">0.0015216781207786074</cx:pt>
          <cx:pt idx="1053">0.0021792140152839552</cx:pt>
          <cx:pt idx="1054">0.0079495459857473003</cx:pt>
          <cx:pt idx="1055">0.007366909450368225</cx:pt>
          <cx:pt idx="1056">0.0067466428257758502</cx:pt>
          <cx:pt idx="1057">0.0057633255664094997</cx:pt>
          <cx:pt idx="1058">0.0016615123378610501</cx:pt>
          <cx:pt idx="1059">-0.00092443295675480254</cx:pt>
          <cx:pt idx="1060">-0.0041723986016922246</cx:pt>
          <cx:pt idx="1061">-0.0069967735329341746</cx:pt>
          <cx:pt idx="1062">-0.003479827558456675</cx:pt>
          <cx:pt idx="1063">-0.00052829087671495004</cx:pt>
          <cx:pt idx="1064">0.000344165892895545</cx:pt>
          <cx:pt idx="1065">0.000180778922021363</cx:pt>
          <cx:pt idx="1066">-1.35532731164078e-05</cx:pt>
          <cx:pt idx="1067">0.0005201759928868475</cx:pt>
          <cx:pt idx="1068">0.00010013500239720899</cx:pt>
          <cx:pt idx="1069">-0.00204243370816394</cx:pt>
          <cx:pt idx="1070">-0.001362647263279345</cx:pt>
          <cx:pt idx="1071">-0.0014643094954629951</cx:pt>
          <cx:pt idx="1072">-0.0018770196776932201</cx:pt>
          <cx:pt idx="1073">-0.00051471772246027502</cx:pt>
          <cx:pt idx="1074">0.0018340714375340501</cx:pt>
          <cx:pt idx="1075">-0.0049480403130867249</cx:pt>
          <cx:pt idx="1076">-0.0056101283431108746</cx:pt>
          <cx:pt idx="1077">-0.0018026318145307925</cx:pt>
          <cx:pt idx="1078">0.00026709891494322747</cx:pt>
          <cx:pt idx="1079">0.00093097499058933495</cx:pt>
          <cx:pt idx="1080">-0.00069333490705228754</cx:pt>
          <cx:pt idx="1081">0.0056279331427902752</cx:pt>
          <cx:pt idx="1082">0.0055527715868728504</cx:pt>
          <cx:pt idx="1083">0.0068041834343784751</cx:pt>
        </cx:lvl>
      </cx:numDim>
    </cx:data>
    <cx:data id="7">
      <cx:numDim type="val">
        <cx:f>Sheet2!$H$1:$H$1084</cx:f>
        <cx:lvl ptCount="1084" formatCode="G/通用格式">
          <cx:pt idx="0">0.00059644573769594797</cx:pt>
          <cx:pt idx="1">0.00029080958719831401</cx:pt>
          <cx:pt idx="2">-0.000455193787521059</cx:pt>
          <cx:pt idx="3">-2.67000945063519e-05</cx:pt>
          <cx:pt idx="4">0.000632969669226079</cx:pt>
          <cx:pt idx="5">-0.00052506555196276501</cx:pt>
          <cx:pt idx="6">-8.6720363994892397e-05</cx:pt>
          <cx:pt idx="7">0.00067161136672390603</cx:pt>
          <cx:pt idx="8">3.1597493360202602e-05</cx:pt>
          <cx:pt idx="9">0.00053022614625252199</cx:pt>
          <cx:pt idx="10">0.000582453866051709</cx:pt>
          <cx:pt idx="11">-0.00055651706265286204</cx:pt>
          <cx:pt idx="12">-0.00030529489843433101</cx:pt>
          <cx:pt idx="13">0.00079539304940024695</cx:pt>
          <cx:pt idx="14">-0.00051156045405344099</cx:pt>
          <cx:pt idx="15">0.00019744516800786199</cx:pt>
          <cx:pt idx="16">-9.2286026449462294e-05</cx:pt>
          <cx:pt idx="17">0.00028452463622091799</cx:pt>
          <cx:pt idx="18">-0.00047873048926638101</cx:pt>
          <cx:pt idx="19">-0.00070886309987471603</cx:pt>
          <cx:pt idx="20">-0.00085690596990677201</cx:pt>
          <cx:pt idx="21">2.0027076476737002e-05</cx:pt>
          <cx:pt idx="22">-1.40784470207606e-05</cx:pt>
          <cx:pt idx="23">6.3140435678924695e-05</cx:pt>
          <cx:pt idx="24">0.00062456585797858596</cx:pt>
          <cx:pt idx="25">0.00022540498378359499</cx:pt>
          <cx:pt idx="26">0.00015956178527598699</cx:pt>
          <cx:pt idx="27">-0.000102454459478932</cx:pt>
          <cx:pt idx="28">0.000137453671958652</cx:pt>
          <cx:pt idx="29">-9.4936659826304001e-05</cx:pt>
          <cx:pt idx="30">0.00050831043773668803</cx:pt>
          <cx:pt idx="31">0.0007944023624742</cx:pt>
          <cx:pt idx="32">-0.00026086532362413697</cx:pt>
          <cx:pt idx="33">-0.00048004945881021402</cx:pt>
          <cx:pt idx="34">0.00058438495253675701</cx:pt>
          <cx:pt idx="35">0.00067275995329359704</cx:pt>
          <cx:pt idx="36">0.0023407791553323198</cx:pt>
          <cx:pt idx="37">0.00079293754634101395</cx:pt>
          <cx:pt idx="38">0.0010326976865800001</cx:pt>
          <cx:pt idx="39">0.0015479326176876401</cx:pt>
          <cx:pt idx="40">0.0016926437862149</cx:pt>
          <cx:pt idx="41">0.00248428008081597</cx:pt>
          <cx:pt idx="42">0.0016284024561257499</cx:pt>
          <cx:pt idx="43">0.00174610437453392</cx:pt>
          <cx:pt idx="44">0.0028533097258474798</cx:pt>
          <cx:pt idx="45">0.00124327554533411</cx:pt>
          <cx:pt idx="46">0.00084903046869705704</cx:pt>
          <cx:pt idx="47">0.00078637899440852396</cx:pt>
          <cx:pt idx="48">-0.000147318902253414</cx:pt>
          <cx:pt idx="49">0.00090170594932963296</cx:pt>
          <cx:pt idx="50">0.00066081299520043496</cx:pt>
          <cx:pt idx="51">4.7628634364788203e-05</cx:pt>
          <cx:pt idx="52">0.00055047731198861101</cx:pt>
          <cx:pt idx="53">0.00107409025746108</cx:pt>
          <cx:pt idx="54">0.000417279177763184</cx:pt>
          <cx:pt idx="55">0.00022020080023011301</cx:pt>
          <cx:pt idx="56">-0.00036850266354115902</cx:pt>
          <cx:pt idx="57">0.00031282361593806498</cx:pt>
          <cx:pt idx="58">-0.00024946554732660698</cx:pt>
          <cx:pt idx="59">-0.000105084551124863</cx:pt>
          <cx:pt idx="60">-0.00014031503452775599</cx:pt>
          <cx:pt idx="61">-0.000333619214319443</cx:pt>
          <cx:pt idx="62">0.00066960149728909199</cx:pt>
          <cx:pt idx="63">0.0029085577146799602</cx:pt>
          <cx:pt idx="64">0.0063427427018742898</cx:pt>
          <cx:pt idx="65">0.0077456784796461602</cx:pt>
          <cx:pt idx="66">0.0078970332816279895</cx:pt>
          <cx:pt idx="67">0.0101435033702872</cx:pt>
          <cx:pt idx="68">0.0058033290338673502</cx:pt>
          <cx:pt idx="69">-0.0040319781652360803</cx:pt>
          <cx:pt idx="70">0.0080457137821841208</cx:pt>
          <cx:pt idx="71">0.0078944440691426105</cx:pt>
          <cx:pt idx="72">0.0070378231462023197</cx:pt>
          <cx:pt idx="73">0.0067118787010067103</cx:pt>
          <cx:pt idx="74">0.0085249304167785197</cx:pt>
          <cx:pt idx="75">0.0035022952404979999</cx:pt>
          <cx:pt idx="76">0.0025832136788764399</cx:pt>
          <cx:pt idx="77">0.0020785051256814401</cx:pt>
          <cx:pt idx="78">0.0019035200918732201</cx:pt>
          <cx:pt idx="79">0.00054834262120683202</cx:pt>
          <cx:pt idx="80">0.00063389444324775</cx:pt>
          <cx:pt idx="81">0.00014975689900706299</cx:pt>
          <cx:pt idx="82">-4.3665203069969202e-05</cx:pt>
          <cx:pt idx="83">0.00024990882709085698</cx:pt>
          <cx:pt idx="84">0.00063950137212402398</cx:pt>
          <cx:pt idx="85">-0.00084885308126259604</cx:pt>
          <cx:pt idx="86">-0.00098270723589631397</cx:pt>
          <cx:pt idx="87">-0.000415599308394533</cx:pt>
          <cx:pt idx="88">3.2365705900058803e-05</cx:pt>
          <cx:pt idx="89">-0.00129060397517412</cx:pt>
          <cx:pt idx="90">-0.000150866628330095</cx:pt>
          <cx:pt idx="91">-1.3595319620821e-05</cx:pt>
          <cx:pt idx="92">0.00518095834062938</cx:pt>
          <cx:pt idx="93">0.0192242324430421</cx:pt>
          <cx:pt idx="94">0.0133678290096522</cx:pt>
          <cx:pt idx="95">0.013230038635669499</cx:pt>
          <cx:pt idx="96">0.0029584813762469999</cx:pt>
          <cx:pt idx="97">0.00065072097242739699</cx:pt>
          <cx:pt idx="98">-0.0058431414361318204</cx:pt>
          <cx:pt idx="99">-4.4838834736264499e-05</cx:pt>
          <cx:pt idx="100">0.013551161683095799</cx:pt>
          <cx:pt idx="101">0.0039362968219751699</cx:pt>
          <cx:pt idx="102">-0.00330157467918558</cx:pt>
          <cx:pt idx="103">-0.0031695872411996</cx:pt>
          <cx:pt idx="104">-0.0107106784232304</cx:pt>
          <cx:pt idx="105">-0.0033191525752311901</cx:pt>
          <cx:pt idx="106">-0.00148233597757402</cx:pt>
          <cx:pt idx="107">0.0044749370641122702</cx:pt>
          <cx:pt idx="108">0.00064412797211719499</cx:pt>
          <cx:pt idx="109">-0.00137601501484361</cx:pt>
          <cx:pt idx="110">-0.00020935026053515499</cx:pt>
          <cx:pt idx="111">4.68120905015431e-05</cx:pt>
          <cx:pt idx="112">-4.6902345462304697e-05</cx:pt>
          <cx:pt idx="113">-0.00026394337855120302</cx:pt>
          <cx:pt idx="114">-0.00228987807376747</cx:pt>
          <cx:pt idx="115">-0.00042237114978564699</cx:pt>
          <cx:pt idx="116">-0.00039473239409434501</cx:pt>
          <cx:pt idx="117">-0.0033820510535592101</cx:pt>
          <cx:pt idx="118">-0.0037122417110498299</cx:pt>
          <cx:pt idx="119">0.0053694492246941497</cx:pt>
          <cx:pt idx="120">0.0055828789484334103</cx:pt>
          <cx:pt idx="121">0.016682905379137501</cx:pt>
          <cx:pt idx="122">0.014143026851471299</cx:pt>
          <cx:pt idx="123">0.0064958299279252799</cx:pt>
          <cx:pt idx="124">-0.013257732520509101</cx:pt>
          <cx:pt idx="125">-0.0308546435526896</cx:pt>
          <cx:pt idx="126">-0.0030849844379741498</cx:pt>
          <cx:pt idx="127">0.0040287706341215401</cx:pt>
          <cx:pt idx="128">0.0356209667651049</cx:pt>
          <cx:pt idx="129">0.044365870391090502</cx:pt>
          <cx:pt idx="130">-0.021024002157737701</cx:pt>
          <cx:pt idx="131">-0.0135006195619637</cx:pt>
          <cx:pt idx="132">-0.0097917115139987392</cx:pt>
          <cx:pt idx="133">-0.0073171127650646399</cx:pt>
          <cx:pt idx="134">-0.0139675584634265</cx:pt>
          <cx:pt idx="135">-0.012302454815465901</cx:pt>
          <cx:pt idx="136">0.0019905467106189302</cx:pt>
          <cx:pt idx="137">0.00140019948182099</cx:pt>
          <cx:pt idx="138">0.00111348765620384</cx:pt>
          <cx:pt idx="139">-0.00016015409102376101</cx:pt>
          <cx:pt idx="140">0.00052363611575564504</cx:pt>
          <cx:pt idx="141">-0.00021581193407431201</cx:pt>
          <cx:pt idx="142">0.00033859915716222998</cx:pt>
          <cx:pt idx="143">-0.0017489822212772401</cx:pt>
          <cx:pt idx="144">-0.0049002538016271998</cx:pt>
          <cx:pt idx="145">-0.019641596133275801</cx:pt>
          <cx:pt idx="146">-0.0229129078298504</cx:pt>
          <cx:pt idx="147">0.0043819888970154904</cx:pt>
          <cx:pt idx="148">0.00092395986045410296</cx:pt>
          <cx:pt idx="149">-0.0069990175956726203</cx:pt>
          <cx:pt idx="150">-0.0077709505387931598</cx:pt>
          <cx:pt idx="151">-0.033593937585698702</cx:pt>
          <cx:pt idx="152">-0.035833197777904398</cx:pt>
          <cx:pt idx="153">-0.037000442581909702</cx:pt>
          <cx:pt idx="154">-0.012883773750126001</cx:pt>
          <cx:pt idx="155">-0.00119126458085337</cx:pt>
          <cx:pt idx="156">0.017954344496141202</cx:pt>
          <cx:pt idx="157">0.020012723608762599</cx:pt>
          <cx:pt idx="158">-0.023203847324880001</cx:pt>
          <cx:pt idx="159">-0.019924080837941002</cx:pt>
          <cx:pt idx="160">-0.017549962937214499</cx:pt>
          <cx:pt idx="161">0.014122197627543499</cx:pt>
          <cx:pt idx="162">0.0074678311460864497</cx:pt>
          <cx:pt idx="163">-0.0029035948653586999</cx:pt>
          <cx:pt idx="164">0.0025050252372603998</cx:pt>
          <cx:pt idx="165">0.0077200557146111298</cx:pt>
          <cx:pt idx="166">0.0070159981148729001</cx:pt>
          <cx:pt idx="167">3.0289727091519498e-06</cx:pt>
          <cx:pt idx="168">-0.000221931529509615</cx:pt>
          <cx:pt idx="169">-7.4883930252591803e-05</cx:pt>
          <cx:pt idx="170">-0.00173216990927908</cx:pt>
          <cx:pt idx="171">-0.0045461602793915199</cx:pt>
          <cx:pt idx="172">-0.0074657020956320798</cx:pt>
          <cx:pt idx="173">-0.0223641502582375</cx:pt>
          <cx:pt idx="174">-0.030148518329240301</cx:pt>
          <cx:pt idx="175">0.0025752313067455598</cx:pt>
          <cx:pt idx="176">-0.0029090540733211299</cx:pt>
          <cx:pt idx="177">-0.019772672070054401</cx:pt>
          <cx:pt idx="178">-0.050643929515632798</cx:pt>
          <cx:pt idx="179">-0.034601740106697698</cx:pt>
          <cx:pt idx="180">-0.0012582654792714001</cx:pt>
          <cx:pt idx="181">-0.0038805285683033998</cx:pt>
          <cx:pt idx="182">-0.014055473570141501</cx:pt>
          <cx:pt idx="183">-0.016282738044704401</cx:pt>
          <cx:pt idx="184">-0.0094026801038242895</cx:pt>
          <cx:pt idx="185">-0.0139682722962914</cx:pt>
          <cx:pt idx="186">-0.0143372284712068</cx:pt>
          <cx:pt idx="187">-0.00045574603385393797</cx:pt>
          <cx:pt idx="188">-0.025200093247404201</cx:pt>
          <cx:pt idx="189">-0.0153846059029681</cx:pt>
          <cx:pt idx="190">-0.0062027432608549298</cx:pt>
          <cx:pt idx="191">0.0037014692902800099</cx:pt>
          <cx:pt idx="192">0.0018711836004813799</cx:pt>
          <cx:pt idx="193">0.016977783500342299</cx:pt>
          <cx:pt idx="194">0.0016306632778408201</cx:pt>
          <cx:pt idx="195">0.00044789481443635099</cx:pt>
          <cx:pt idx="196">0.00032379320208486502</cx:pt>
          <cx:pt idx="197">-0.00024963651270068499</cx:pt>
          <cx:pt idx="198">-0.0062601421382809299</cx:pt>
          <cx:pt idx="199">-0.0031594117072463249</cx:pt>
          <cx:pt idx="200">-0.0023048044277808027</cx:pt>
          <cx:pt idx="201">-0.00177855525003204</cx:pt>
          <cx:pt idx="202">-0.0078260690866443754</cx:pt>
          <cx:pt idx="203">-0.0041015993284884752</cx:pt>
          <cx:pt idx="204">-0.00312154922533695</cx:pt>
          <cx:pt idx="205">-0.00751413815152895</cx:pt>
          <cx:pt idx="206">-0.010439777052527049</cx:pt>
          <cx:pt idx="207">-0.0048900222116188751</cx:pt>
          <cx:pt idx="208">0.00343794712648715</cx:pt>
          <cx:pt idx="209">0.0021886669952555626</cx:pt>
          <cx:pt idx="210">-0.010456192383389925</cx:pt>
          <cx:pt idx="211">0.005652495000013075</cx:pt>
          <cx:pt idx="212">-0.010459172594376899</cx:pt>
          <cx:pt idx="213">-0.020490279675713024</cx:pt>
          <cx:pt idx="214">-0.00048094364035794999</cx:pt>
          <cx:pt idx="215">-0.0084296741696564502</cx:pt>
          <cx:pt idx="216">-0.0095636886330576001</cx:pt>
          <cx:pt idx="217">0.0015971611730107901</cx:pt>
          <cx:pt idx="218">0.00463052567227805</cx:pt>
          <cx:pt idx="219">-0.003076112607070925</cx:pt>
          <cx:pt idx="220">-0.00065220472083121002</cx:pt>
          <cx:pt idx="221">0.0041683798075205754</cx:pt>
          <cx:pt idx="222">0.00035922701726960751</cx:pt>
          <cx:pt idx="223">0.00030213948991289252</cx:pt>
          <cx:pt idx="224">-4.2551125771476248e-05</cx:pt>
          <cx:pt idx="225">-9.9064146100389747e-05</cx:pt>
          <cx:pt idx="226">-0.00071694386109504504</cx:pt>
          <cx:pt idx="227">-0.0018960393580591049</cx:pt>
          <cx:pt idx="228">-0.0015127844519476851</cx:pt>
          <cx:pt idx="229">-0.0035034095775383252</cx:pt>
          <cx:pt idx="230">-0.0029073990182006499</cx:pt>
          <cx:pt idx="231">-0.0040324188985955247</cx:pt>
          <cx:pt idx="232">-0.0102419830010392</cx:pt>
          <cx:pt idx="233">-0.010213988251278625</cx:pt>
          <cx:pt idx="234">-0.012712082663371925</cx:pt>
          <cx:pt idx="235">-0.00086647568435799997</cx:pt>
          <cx:pt idx="236">0.00677829401675585</cx:pt>
          <cx:pt idx="237">0.00044683728490684497</cx:pt>
          <cx:pt idx="238">-0.014816257668600025</cx:pt>
          <cx:pt idx="239">-0.0092929330619072499</cx:pt>
          <cx:pt idx="240">-0.0080323881097167753</cx:pt>
          <cx:pt idx="241">-0.011656051652551749</cx:pt>
          <cx:pt idx="242">-0.0088234871140870502</cx:pt>
          <cx:pt idx="243">0.0015515748559724899</cx:pt>
          <cx:pt idx="244">0.0033228728360798002</cx:pt>
          <cx:pt idx="245">0.0041775109282286499</cx:pt>
          <cx:pt idx="246">-0.00079154236350796505</cx:pt>
          <cx:pt idx="247">-0.00067708160416101999</cx:pt>
          <cx:pt idx="248">0.00044025074719345001</cx:pt>
          <cx:pt idx="249">0.0013150361013183176</cx:pt>
          <cx:pt idx="250">0.00051670364383482495</cx:pt>
          <cx:pt idx="251">-6.2547700487752245e-05</cx:pt>
          <cx:pt idx="252">-0.0001145717844874675</cx:pt>
          <cx:pt idx="253">-0.00027953368629126248</cx:pt>
          <cx:pt idx="254">0.000157834333754244</cx:pt>
          <cx:pt idx="255">0.00043599305617330751</cx:pt>
          <cx:pt idx="256">-0.003365509456503575</cx:pt>
          <cx:pt idx="257">-0.0021460013771529424</cx:pt>
          <cx:pt idx="258">-0.0055332709935254753</cx:pt>
          <cx:pt idx="259">-6.2312907633580255e-05</cx:pt>
          <cx:pt idx="260">-0.0013351629787734525</cx:pt>
          <cx:pt idx="261">-0.0038865014152713248</cx:pt>
          <cx:pt idx="262">0.0031338074817992248</cx:pt>
          <cx:pt idx="263">0.0090713445098623748</cx:pt>
          <cx:pt idx="264">0.00041095684575723999</cx:pt>
          <cx:pt idx="265">-0.010021513488395126</cx:pt>
          <cx:pt idx="266">-0.023708108042804724</cx:pt>
          <cx:pt idx="267">-0.017860530780518649</cx:pt>
          <cx:pt idx="268">-0.0069536766723325002</cx:pt>
          <cx:pt idx="269">-0.0035335262752440501</cx:pt>
          <cx:pt idx="270">-0.0033105605013438251</cx:pt>
          <cx:pt idx="271">0.00079216401834291002</cx:pt>
          <cx:pt idx="272">-0.0050225004355570748</cx:pt>
          <cx:pt idx="273">-0.001298843410151175</cx:pt>
          <cx:pt idx="274">0.0023153718979588575</cx:pt>
          <cx:pt idx="275">0.0065603224975307253</cx:pt>
          <cx:pt idx="276">0.0038458345527843749</cx:pt>
          <cx:pt idx="277">-0.00083980806141865005</cx:pt>
          <cx:pt idx="278">-0.0020323112158710226</cx:pt>
          <cx:pt idx="279">-0.0033943065450973749</cx:pt>
          <cx:pt idx="280">0.00026966300586423749</cx:pt>
          <cx:pt idx="281">-2.450382644588645e-05</cx:pt>
          <cx:pt idx="282">-0.0002144667768196495</cx:pt>
          <cx:pt idx="283">0.0015834879936007849</cx:pt>
          <cx:pt idx="284">-0.00386016138307435</cx:pt>
          <cx:pt idx="285">-0.0020556800238840877</cx:pt>
          <cx:pt idx="286">0.0053040402037181503</cx:pt>
          <cx:pt idx="287">0.0096831413001284995</cx:pt>
          <cx:pt idx="288">0.0024724084809891523</cx:pt>
          <cx:pt idx="289">0.0049483274451126253</cx:pt>
          <cx:pt idx="290">0.013340414468354451</cx:pt>
          <cx:pt idx="291">0.0130896991894083</cx:pt>
          <cx:pt idx="292">0.0017809015897602551</cx:pt>
          <cx:pt idx="293">-0.011717524137743475</cx:pt>
          <cx:pt idx="294">-0.019894961912554226</cx:pt>
          <cx:pt idx="295">-0.020641398458989425</cx:pt>
          <cx:pt idx="296">-0.0023238972118097101</cx:pt>
          <cx:pt idx="297">-0.0049641334791128248</cx:pt>
          <cx:pt idx="298">0.0029238062672243001</cx:pt>
          <cx:pt idx="299">-0.0082765276592411206</cx:pt>
          <cx:pt idx="300">-0.039651002219947003</cx:pt>
          <cx:pt idx="301">-0.0117591198384149</cx:pt>
          <cx:pt idx="302">0.0010588111299707199</cx:pt>
          <cx:pt idx="303">0.018969702172101699</cx:pt>
          <cx:pt idx="304">0.0074129192948467204</cx:pt>
          <cx:pt idx="305">-0.011370651723993999</cx:pt>
          <cx:pt idx="306">-0.0076885264966215297</cx:pt>
          <cx:pt idx="307">-0.00228590351746116</cx:pt>
          <cx:pt idx="308">0.00068763650436924303</cx:pt>
          <cx:pt idx="309">-0.000288117763134354</cx:pt>
          <cx:pt idx="310">-0.0018622987091742899</cx:pt>
          <cx:pt idx="311">-0.0043275282601014497</cx:pt>
          <cx:pt idx="312">-0.010585609708261501</cx:pt>
          <cx:pt idx="313">-0.0088148343279166805</cx:pt>
          <cx:pt idx="314">0.017356286909196699</cx:pt>
          <cx:pt idx="315">0.022643012245728799</cx:pt>
          <cx:pt idx="316">0.0076123780842627699</cx:pt>
          <cx:pt idx="317">0.036124274380674601</cx:pt>
          <cx:pt idx="318">0.036280694021690603</cx:pt>
          <cx:pt idx="319">0.036239508014937402</cx:pt>
          <cx:pt idx="320">0.047394470247842199</cx:pt>
          <cx:pt idx="321">0.018408844373945101</cx:pt>
          <cx:pt idx="322">-0.042140964858819401</cx:pt>
          <cx:pt idx="323">-0.046468204544239</cx:pt>
          <cx:pt idx="324">-0.020786589485385702</cx:pt>
          <cx:pt idx="325">0.00205650551526296</cx:pt>
          <cx:pt idx="326">-0.010771735942363501</cx:pt>
          <cx:pt idx="327">0.0026698270746874598</cx:pt>
          <cx:pt idx="328">-0.037350631610517299</cx:pt>
          <cx:pt idx="329">-0.039158569960828803</cx:pt>
          <cx:pt idx="330">-0.030426064341205199</cx:pt>
          <cx:pt idx="331">0.0020813477411310002</cx:pt>
          <cx:pt idx="332">0.0148582823328545</cx:pt>
          <cx:pt idx="333">0.00276508318224025</cx:pt>
          <cx:pt idx="334">0.0023283443089609701</cx:pt>
          <cx:pt idx="335">-0.00056695792791821805</cx:pt>
          <cx:pt idx="336">-0.00017670695937351699</cx:pt>
          <cx:pt idx="337">-0.00079764061922464895</cx:pt>
          <cx:pt idx="338">-0.00055295845123115399</cx:pt>
          <cx:pt idx="339">-0.00370251305966179</cx:pt>
          <cx:pt idx="340">-0.0096876623921286504</cx:pt>
          <cx:pt idx="341">-0.00231688100093575</cx:pt>
          <cx:pt idx="342">0.0049043383232506999</cx:pt>
          <cx:pt idx="343">0.0068933445632673304</cx:pt>
          <cx:pt idx="344">-0.0026147730925347402</cx:pt>
          <cx:pt idx="345">0.024665752601679799</cx:pt>
          <cx:pt idx="346">0.027193079653479401</cx:pt>
          <cx:pt idx="347">0.066874553803889195</cx:pt>
          <cx:pt idx="348">0.0269080131875306</cx:pt>
          <cx:pt idx="349">0.011245212030236</cx:pt>
          <cx:pt idx="350">-0.019890778211701699</cx:pt>
          <cx:pt idx="351">-0.0063439207019183597</cx:pt>
          <cx:pt idx="352">-0.016039146442157301</cx:pt>
          <cx:pt idx="353">0.0075648746378257203</cx:pt>
          <cx:pt idx="354">-0.041991918400265997</cx:pt>
          <cx:pt idx="355">0.0049803525077543598</cx:pt>
          <cx:pt idx="356">-0.0482643155421877</cx:pt>
          <cx:pt idx="357">-0.039274468889510201</cx:pt>
          <cx:pt idx="358">-0.023892404891925199</cx:pt>
          <cx:pt idx="359">0.0085784520483150207</cx:pt>
          <cx:pt idx="360">0.0156033786028951</cx:pt>
          <cx:pt idx="361">-0.0066393950121799499</cx:pt>
          <cx:pt idx="362">-0.0046213137117259396</cx:pt>
          <cx:pt idx="363">-0.00121080166860697</cx:pt>
          <cx:pt idx="364">0.00034705330906151997</cx:pt>
          <cx:pt idx="365">0.00049058648237851603</cx:pt>
          <cx:pt idx="366">-0.00019353674865111301</cx:pt>
          <cx:pt idx="367">-0.0050338608817940503</cx:pt>
          <cx:pt idx="368">-0.019222668344708399</cx:pt>
          <cx:pt idx="369">-0.022901343232720701</cx:pt>
          <cx:pt idx="370">-0.031494062681718303</cx:pt>
          <cx:pt idx="371">-0.033036109061787299</cx:pt>
          <cx:pt idx="372">-0.0086673009981078995</cx:pt>
          <cx:pt idx="373">0.0104509961089815</cx:pt>
          <cx:pt idx="374">0.0025224635435298999</cx:pt>
          <cx:pt idx="375">0.056446295394269402</cx:pt>
          <cx:pt idx="376">0.0236881554546996</cx:pt>
          <cx:pt idx="377">0.0243237728814188</cx:pt>
          <cx:pt idx="378">0.0041224171969924299</cx:pt>
          <cx:pt idx="379">0.0177549546012448</cx:pt>
          <cx:pt idx="380">0.0145731708013581</cx:pt>
          <cx:pt idx="381">-0.0198843274135443</cx:pt>
          <cx:pt idx="382">0.0148082411483262</cx:pt>
          <cx:pt idx="383">-0.0085217768230115096</cx:pt>
          <cx:pt idx="384">-0.026532212395039102</cx:pt>
          <cx:pt idx="385">-0.0100817375774557</cx:pt>
          <cx:pt idx="386">-0.0013360255226419801</cx:pt>
          <cx:pt idx="387">0.0095928850173620395</cx:pt>
          <cx:pt idx="388">0.0076809093183943401</cx:pt>
          <cx:pt idx="389">0.0024908859036379201</cx:pt>
          <cx:pt idx="390">0.00610780717072942</cx:pt>
          <cx:pt idx="391">0.00054373728344203696</cx:pt>
          <cx:pt idx="392">-0.00026060519416767002</cx:pt>
          <cx:pt idx="393">-0.00082042063750071702</cx:pt>
          <cx:pt idx="394">-0.00040372283917867601</cx:pt>
          <cx:pt idx="395">-0.0021184063300324599</cx:pt>
          <cx:pt idx="396">-0.018552228978161799</cx:pt>
          <cx:pt idx="397">-0.031635727384475502</cx:pt>
          <cx:pt idx="398">-0.0215146889626259</cx:pt>
          <cx:pt idx="399">-0.034725368378722497</cx:pt>
          <cx:pt idx="400">-0.0412156253273381</cx:pt>
          <cx:pt idx="401">-0.063855768328656096</cx:pt>
          <cx:pt idx="402">-0.039267827002007399</cx:pt>
          <cx:pt idx="403">-0.0061923515943105101</cx:pt>
          <cx:pt idx="404">-0.0236574702589613</cx:pt>
          <cx:pt idx="405">0.031954978676839399</cx:pt>
          <cx:pt idx="406">0.0062612622953752096</cx:pt>
          <cx:pt idx="407">-0.015134644314480101</cx:pt>
          <cx:pt idx="408">0.00223198072313223</cx:pt>
          <cx:pt idx="409">-0.0097416429997648993</cx:pt>
          <cx:pt idx="410">0.021763801451110801</cx:pt>
          <cx:pt idx="411">-0.025825964787618699</cx:pt>
          <cx:pt idx="412">-0.0280178079169019</cx:pt>
          <cx:pt idx="413">-0.0117691558228924</cx:pt>
          <cx:pt idx="414">-0.0112251569521744</cx:pt>
          <cx:pt idx="415">0.0055783977915764404</cx:pt>
          <cx:pt idx="416">0.016171813381004301</cx:pt>
          <cx:pt idx="417">0.00830059556998115</cx:pt>
          <cx:pt idx="418">0.00379209972436226</cx:pt>
          <cx:pt idx="419">-0.000338013264296391</cx:pt>
          <cx:pt idx="420">-0.00035603017207515102</cx:pt>
          <cx:pt idx="421">-0.00061990731279192805</cx:pt>
          <cx:pt idx="422">-0.00011887754522385101</cx:pt>
          <cx:pt idx="423">-0.0025511179241022399</cx:pt>
          <cx:pt idx="424">-0.016653817098537999</cx:pt>
          <cx:pt idx="425">-0.026367496910905699</cx:pt>
          <cx:pt idx="426">-0.024773087396403499</cx:pt>
          <cx:pt idx="427">-0.019678819261607</cx:pt>
          <cx:pt idx="428">-0.042143796084554201</cx:pt>
          <cx:pt idx="429">-0.074767125982629704</cx:pt>
          <cx:pt idx="430">-0.072264648679105301</cx:pt>
          <cx:pt idx="431">-0.015773507062479101</cx:pt>
          <cx:pt idx="432">0.0137166300606758</cx:pt>
          <cx:pt idx="433">0.046454311080638598</cx:pt>
          <cx:pt idx="434">0.0300401679610958</cx:pt>
          <cx:pt idx="435">0.0051947068817374603</cx:pt>
          <cx:pt idx="436">0.0111188754860976</cx:pt>
          <cx:pt idx="437">-0.0299897924514584</cx:pt>
          <cx:pt idx="438">0.010670015882776</cx:pt>
          <cx:pt idx="439">-0.015764180700936999</cx:pt>
          <cx:pt idx="440">-0.042389305541883297</cx:pt>
          <cx:pt idx="441">-0.040372382501881098</cx:pt>
          <cx:pt idx="442">-0.028224240168270499</cx:pt>
          <cx:pt idx="443">-0.000317009207932676</cx:pt>
          <cx:pt idx="444">0.0112944206730434</cx:pt>
          <cx:pt idx="445">0.011713381170957</cx:pt>
          <cx:pt idx="446">0.00110613935088858</cx:pt>
          <cx:pt idx="447">0.00134223823334454</cx:pt>
          <cx:pt idx="448">-0.000140078600004024</cx:pt>
          <cx:pt idx="449">-4.2332735310682203e-05</cx:pt>
          <cx:pt idx="450">-0.0012712931419926301</cx:pt>
          <cx:pt idx="451">-0.0018350362298623401</cx:pt>
          <cx:pt idx="452">-0.0084302817563871296</cx:pt>
          <cx:pt idx="453">-0.015486040728105201</cx:pt>
          <cx:pt idx="454">-0.0324599278266905</cx:pt>
          <cx:pt idx="455">-0.038217180546470803</cx:pt>
          <cx:pt idx="456">-0.055904623250394303</cx:pt>
          <cx:pt idx="457">-0.079069188977095597</cx:pt>
          <cx:pt idx="458">-0.061701615169403798</cx:pt>
          <cx:pt idx="459">0.00356056402090395</cx:pt>
          <cx:pt idx="460">0.068064266975330107</cx:pt>
          <cx:pt idx="461">0.065622289720743299</cx:pt>
          <cx:pt idx="462">0.073490193927787703</cx:pt>
          <cx:pt idx="463">0.0094859015739260297</cx:pt>
          <cx:pt idx="464">0.00148688308176566</cx:pt>
          <cx:pt idx="465">-0.025675362683566901</cx:pt>
          <cx:pt idx="466">-0.0090036634820412909</cx:pt>
          <cx:pt idx="467">0.010664655075972499</cx:pt>
          <cx:pt idx="468">-0.023182394682048298</cx:pt>
          <cx:pt idx="469">-0.0574128643806796</cx:pt>
          <cx:pt idx="470">-0.0399773440807875</cx:pt>
          <cx:pt idx="471">-0.0077460044280423298</cx:pt>
          <cx:pt idx="472">-0.00031118934379922798</cx:pt>
          <cx:pt idx="473">0.0079699907096628698</cx:pt>
          <cx:pt idx="474">-0.0013143712845572399</cx:pt>
          <cx:pt idx="475">0.00059626256951183804</cx:pt>
          <cx:pt idx="476">0.00056060619229206796</cx:pt>
          <cx:pt idx="477">3.7492086411521099e-05</cx:pt>
          <cx:pt idx="478">-0.00073597006319845197</cx:pt>
          <cx:pt idx="479">-0.0015428551200695299</cx:pt>
          <cx:pt idx="480">-0.0063695515773703098</cx:pt>
          <cx:pt idx="481">-0.0106467676354622</cx:pt>
          <cx:pt idx="482">-0.032896814155244501</cx:pt>
          <cx:pt idx="483">-0.048754869740072697</cx:pt>
          <cx:pt idx="484">-0.078013635181930593</cx:pt>
          <cx:pt idx="485">-0.10343770584968499</cx:pt>
          <cx:pt idx="486">-0.037122480518751798</cx:pt>
          <cx:pt idx="487">0.0682302877512619</cx:pt>
          <cx:pt idx="488">0.097379518259646705</cx:pt>
          <cx:pt idx="489">0.064148004387616794</cx:pt>
          <cx:pt idx="490">0.0038808669988574401</cx:pt>
          <cx:pt idx="491">-0.031047218331033799</cx:pt>
          <cx:pt idx="492">-0.0093076635769301294</cx:pt>
          <cx:pt idx="493">-0.021970745466707301</cx:pt>
          <cx:pt idx="494">-0.0083082569965333402</cx:pt>
          <cx:pt idx="495">0.014268087673051801</cx:pt>
          <cx:pt idx="496">-0.0182324634387835</cx:pt>
          <cx:pt idx="497">-0.044794160648215703</cx:pt>
          <cx:pt idx="498">-0.033221530961402602</cx:pt>
          <cx:pt idx="499">-0.011601367766563699</cx:pt>
          <cx:pt idx="500">-0.00145595917408134</cx:pt>
          <cx:pt idx="501">-0.00080863162371727095</cx:pt>
          <cx:pt idx="502">-0.0028592051215554802</cx:pt>
          <cx:pt idx="503">-0.00054651183835084996</cx:pt>
          <cx:pt idx="504">-1.5100286506674299e-05</cx:pt>
          <cx:pt idx="505">-0.00048599748391097</cx:pt>
          <cx:pt idx="506">-0.0018256119061996301</cx:pt>
          <cx:pt idx="507">-0.00279778622150539</cx:pt>
          <cx:pt idx="508">-0.0056735266124757202</cx:pt>
          <cx:pt idx="509">-0.0080783283434801099</cx:pt>
          <cx:pt idx="510">-0.0314011506746334</cx:pt>
          <cx:pt idx="511">-0.055429857585340303</cx:pt>
          <cx:pt idx="512">-0.088989942768967406</cx:pt>
          <cx:pt idx="513">-0.082818326963238501</cx:pt>
          <cx:pt idx="514">0.040320035949841397</cx:pt>
          <cx:pt idx="515">0.080693955541730297</cx:pt>
          <cx:pt idx="516">0.115987321476595</cx:pt>
          <cx:pt idx="517">0.026186209064465501</cx:pt>
          <cx:pt idx="518">-0.072313800457760397</cx:pt>
          <cx:pt idx="519">-0.018337029970215701</cx:pt>
          <cx:pt idx="520">-0.055859708127820797</cx:pt>
          <cx:pt idx="521">-0.050178390742685201</cx:pt>
          <cx:pt idx="522">-0.017707244742958799</cx:pt>
          <cx:pt idx="523">-0.0161047051129127</cx:pt>
          <cx:pt idx="524">-0.040957370352339401</cx:pt>
          <cx:pt idx="525">-0.040161792231939802</cx:pt>
          <cx:pt idx="526">-0.017564531139763501</cx:pt>
          <cx:pt idx="527">6.3209664838331493e-05</cx:pt>
          <cx:pt idx="528">0.0079564290614379894</cx:pt>
          <cx:pt idx="529">0.00358097706671815</cx:pt>
          <cx:pt idx="530">-0.00105634040715161</cx:pt>
          <cx:pt idx="531">-0.00037894176278141799</cx:pt>
          <cx:pt idx="532">0.00022141679823308201</cx:pt>
          <cx:pt idx="533">-0.0010559298377698801</cx:pt>
          <cx:pt idx="534">-0.00039618955221973199</cx:pt>
          <cx:pt idx="535">-0.0043197729850751</cx:pt>
          <cx:pt idx="536">-0.0073660823260484403</cx:pt>
          <cx:pt idx="537">-0.019079191767627599</cx:pt>
          <cx:pt idx="538">-0.032268001811250398</cx:pt>
          <cx:pt idx="539">-0.057550665309028998</cx:pt>
          <cx:pt idx="540">-0.079286155416509005</cx:pt>
          <cx:pt idx="541">-0.065170635324408893</cx:pt>
          <cx:pt idx="542">0.081801003435962805</cx:pt>
          <cx:pt idx="543">0.100616653640362</cx:pt>
          <cx:pt idx="544">0.071411773753753099</cx:pt>
          <cx:pt idx="545">-0.00243838112348821</cx:pt>
          <cx:pt idx="546">-0.052326889722811</cx:pt>
          <cx:pt idx="547">-0.0509428742663754</cx:pt>
          <cx:pt idx="548">-0.050196492653835703</cx:pt>
          <cx:pt idx="549">-0.021446953444678701</cx:pt>
          <cx:pt idx="550">0.0224315772618984</cx:pt>
          <cx:pt idx="551">-0.0090893243604880693</cx:pt>
          <cx:pt idx="552">-0.031061493834374201</cx:pt>
          <cx:pt idx="553">-0.041455591651434899</cx:pt>
          <cx:pt idx="554">-0.014244843775623701</cx:pt>
          <cx:pt idx="555">0.00350544843445456</cx:pt>
          <cx:pt idx="556">0.0034958825213632998</cx:pt>
          <cx:pt idx="557">0.0033418078002243</cx:pt>
          <cx:pt idx="558">0.00054805249549421395</cx:pt>
          <cx:pt idx="559">0.00032403774248006902</cx:pt>
          <cx:pt idx="560">0.00049914347940149502</cx:pt>
          <cx:pt idx="561">-0.00064413557948332103</cx:pt>
          <cx:pt idx="562">0.00062067363196929403</cx:pt>
          <cx:pt idx="563">0.000239230161183011</cx:pt>
          <cx:pt idx="564">-0.0039938448207295502</cx:pt>
          <cx:pt idx="565">-0.0111398055745705</cx:pt>
          <cx:pt idx="566">-0.021829917969780399</cx:pt>
          <cx:pt idx="567">-0.050215652072331397</cx:pt>
          <cx:pt idx="568">-0.076482058067076697</cx:pt>
          <cx:pt idx="569">-0.0276652339427087</cx:pt>
          <cx:pt idx="570">0.095862655810913702</cx:pt>
          <cx:pt idx="571">0.131677937556434</cx:pt>
          <cx:pt idx="572">0.074603463863116296</cx:pt>
          <cx:pt idx="573">0.0093207298986231202</cx:pt>
          <cx:pt idx="574">-0.015674374052257599</cx:pt>
          <cx:pt idx="575">0.011223349569272401</cx:pt>
          <cx:pt idx="576">-0.0044794848619847203</cx:pt>
          <cx:pt idx="577">0.0029580840051540601</cx:pt>
          <cx:pt idx="578">0.0370879953707395</cx:pt>
          <cx:pt idx="579">-0.018618903831317399</cx:pt>
          <cx:pt idx="580">-0.031202557424300399</cx:pt>
          <cx:pt idx="581">-0.030195019866882802</cx:pt>
          <cx:pt idx="582">-0.016692011366271998</cx:pt>
          <cx:pt idx="583">-0.0016401861042389201</cx:pt>
          <cx:pt idx="584">0.0010778582369757701</cx:pt>
          <cx:pt idx="585">0.0040721080871732301</cx:pt>
          <cx:pt idx="586">-0.00054073555122517605</cx:pt>
          <cx:pt idx="587">0.00067613892658767297</cx:pt>
          <cx:pt idx="588">0.00031389182445941101</cx:pt>
          <cx:pt idx="589">0.00036764022886511498</cx:pt>
          <cx:pt idx="590">0.00142978424106855</cx:pt>
          <cx:pt idx="591">0.0012343243595472899</cx:pt>
          <cx:pt idx="592">-0.00228982711828647</cx:pt>
          <cx:pt idx="593">-0.012000274168487399</cx:pt>
          <cx:pt idx="594">-0.019663745449531801</cx:pt>
          <cx:pt idx="595">-0.048510670856670997</cx:pt>
          <cx:pt idx="596">-0.052320729098901599</cx:pt>
          <cx:pt idx="597">-0.0104186855517115</cx:pt>
          <cx:pt idx="598">0.011503704767519799</cx:pt>
          <cx:pt idx="599">0.073570628918736697</cx:pt>
          <cx:pt idx="600">0.056385037840892202</cx:pt>
          <cx:pt idx="601">0.080724472592710594</cx:pt>
          <cx:pt idx="602">0.051453019181650302</cx:pt>
          <cx:pt idx="603">0.041606855077856199</cx:pt>
          <cx:pt idx="604">-0.00071540663205004503</cx:pt>
          <cx:pt idx="605">0.0475559525081998</cx:pt>
          <cx:pt idx="606">0.0103486676652675</cx:pt>
          <cx:pt idx="607">0.0049402903027521497</cx:pt>
          <cx:pt idx="608">-0.039101115107232402</cx:pt>
          <cx:pt idx="609">-0.0287714478229745</cx:pt>
          <cx:pt idx="610">0.0121601572990133</cx:pt>
          <cx:pt idx="611">0.0066278098347173804</cx:pt>
          <cx:pt idx="612">0.0016608237700807399</cx:pt>
          <cx:pt idx="613">0.0020932241169982499</cx:pt>
          <cx:pt idx="614">0.00020170611584663701</cx:pt>
          <cx:pt idx="615">-0.00033110595956536699</cx:pt>
          <cx:pt idx="616">0.00055041725623155495</cx:pt>
          <cx:pt idx="617">0.00071014527327320899</cx:pt>
          <cx:pt idx="618">0.00075057203822533405</cx:pt>
          <cx:pt idx="619">0.0032991879524220898</cx:pt>
          <cx:pt idx="620">0.0057352346832717001</cx:pt>
          <cx:pt idx="621">-0.0065598414478915297</cx:pt>
          <cx:pt idx="622">-0.021543407468072099</cx:pt>
          <cx:pt idx="623">-0.025036957627993999</cx:pt>
          <cx:pt idx="624">-0.046388195675742601</cx:pt>
          <cx:pt idx="625">-0.0380778369669088</cx:pt>
          <cx:pt idx="626">-0.0318133725010145</cx:pt>
          <cx:pt idx="627">0.020358096790938401</cx:pt>
          <cx:pt idx="628">0.033402528963226402</cx:pt>
          <cx:pt idx="629">0.044618247895125002</cx:pt>
          <cx:pt idx="630">0.054362595848319602</cx:pt>
          <cx:pt idx="631">0.072686234282483705</cx:pt>
          <cx:pt idx="632">0.042098264421717498</cx:pt>
          <cx:pt idx="633">0.025918679147737302</cx:pt>
          <cx:pt idx="634">0.010769591835809601</cx:pt>
          <cx:pt idx="635">-0.0054626744976581203</cx:pt>
          <cx:pt idx="636">-0.015000595152151699</cx:pt>
          <cx:pt idx="637">0.0030513481923742898</cx:pt>
          <cx:pt idx="638">0.0148682073680944</cx:pt>
          <cx:pt idx="639">0.00389427389348901</cx:pt>
          <cx:pt idx="640">0.0035695174315434298</cx:pt>
          <cx:pt idx="641">0.0033732923313647598</cx:pt>
          <cx:pt idx="642">0.00029573078038582998</cx:pt>
          <cx:pt idx="643">-0.00052686524140058795</cx:pt>
          <cx:pt idx="644">0.00040099515073508502</cx:pt>
          <cx:pt idx="645">0.00047632090520768498</cx:pt>
          <cx:pt idx="646">7.7918044766960004e-05</cx:pt>
          <cx:pt idx="647">0.0030705876542398802</cx:pt>
          <cx:pt idx="648">0.0052652344568702002</cx:pt>
          <cx:pt idx="649">-0.00476013277969439</cx:pt>
          <cx:pt idx="650">-0.0257358558229983</cx:pt>
          <cx:pt idx="651">-0.027461275328443901</cx:pt>
          <cx:pt idx="652">-0.026751628206922499</cx:pt>
          <cx:pt idx="653">-0.044784311094074797</cx:pt>
          <cx:pt idx="654">-0.029262905923660099</cx:pt>
          <cx:pt idx="655">0.0089723201642990802</cx:pt>
          <cx:pt idx="656">0.032065449653165802</cx:pt>
          <cx:pt idx="657">0.065801556598613503</cx:pt>
          <cx:pt idx="658">0.072522898892595694</cx:pt>
          <cx:pt idx="659">0.071605561978226595</cx:pt>
          <cx:pt idx="660">0.064822130722142005</cx:pt>
          <cx:pt idx="661">0.035313234249644797</cx:pt>
          <cx:pt idx="662">0.050240476039287503</cx:pt>
          <cx:pt idx="663">0.013462981372902401</cx:pt>
          <cx:pt idx="664">0.015190963759164001</cx:pt>
          <cx:pt idx="665">0.019192994823545601</cx:pt>
          <cx:pt idx="666">0.019823888347185702</cx:pt>
          <cx:pt idx="667">0.00588181779736297</cx:pt>
          <cx:pt idx="668">0.0032674478065282601</cx:pt>
          <cx:pt idx="669">0.0040897513212918698</cx:pt>
          <cx:pt idx="670">-0.00022801170639540899</cx:pt>
          <cx:pt idx="671">-0.00080640503306410197</cx:pt>
          <cx:pt idx="672">-0.00068481688126483301</cx:pt>
          <cx:pt idx="673">-0.00050222081716557202</cx:pt>
          <cx:pt idx="674">-0.00029562532838482301</cx:pt>
          <cx:pt idx="675">-0.00054286146734728897</cx:pt>
          <cx:pt idx="676">-0.0049709574152872601</cx:pt>
          <cx:pt idx="677">-0.0126313039365041</cx:pt>
          <cx:pt idx="678">-0.015726243821094801</cx:pt>
          <cx:pt idx="679">-0.0336973733901689</cx:pt>
          <cx:pt idx="680">-0.039373810904264103</cx:pt>
          <cx:pt idx="681">-0.030898357382002101</cx:pt>
          <cx:pt idx="682">-0.050295910429658301</cx:pt>
          <cx:pt idx="683">-0.015500191301237001</cx:pt>
          <cx:pt idx="684">0.059728376337593599</cx:pt>
          <cx:pt idx="685">0.054274089398592303</cx:pt>
          <cx:pt idx="686">0.057811038510420298</cx:pt>
          <cx:pt idx="687">0.066889328027089204</cx:pt>
          <cx:pt idx="688">0.082206874436840993</cx:pt>
          <cx:pt idx="689">0.0204320832752663</cx:pt>
          <cx:pt idx="690">0.030975793658129702</cx:pt>
          <cx:pt idx="691">0.0194224576380576</cx:pt>
          <cx:pt idx="692">0.0173813510050328</cx:pt>
          <cx:pt idx="693">-0.0013382558416864801</cx:pt>
          <cx:pt idx="694">-0.00082607902454227204</cx:pt>
          <cx:pt idx="695">-0.0024557126022647499</cx:pt>
          <cx:pt idx="696">0.0050865376540121</cx:pt>
          <cx:pt idx="697">0.00149671171128777</cx:pt>
          <cx:pt idx="698">0.00045713012058768099</cx:pt>
          <cx:pt idx="699">9.8517201703560801e-05</cx:pt>
          <cx:pt idx="700">0.00025818063073751002</cx:pt>
          <cx:pt idx="701">-0.00027775809870099298</cx:pt>
          <cx:pt idx="702">0.000118121296467595</cx:pt>
          <cx:pt idx="703">-0.00095084823114942102</cx:pt>
          <cx:pt idx="704">-0.00392858546022658</cx:pt>
          <cx:pt idx="705">-0.0084832531259040195</cx:pt>
          <cx:pt idx="706">-0.0044667153146558903</cx:pt>
          <cx:pt idx="707">-0.015826554035970199</cx:pt>
          <cx:pt idx="708">-0.032155929754770801</cx:pt>
          <cx:pt idx="709">-0.018459549176609399</cx:pt>
          <cx:pt idx="710">0.0183928235050646</cx:pt>
          <cx:pt idx="711">0.0038226871011364399</cx:pt>
          <cx:pt idx="712">-0.018531949059682501</cx:pt>
          <cx:pt idx="713">-0.019201107745419201</cx:pt>
          <cx:pt idx="714">0.00368964112857586</cx:pt>
          <cx:pt idx="715">0.020955799084727899</cx:pt>
          <cx:pt idx="716">0.0265295111008567</cx:pt>
          <cx:pt idx="717">0.048724886872747501</cx:pt>
          <cx:pt idx="718">0.035658001122544303</cx:pt>
          <cx:pt idx="719">0.020175318718674298</cx:pt>
          <cx:pt idx="720">0.0075205987564914397</cx:pt>
          <cx:pt idx="721">-0.0019723949934427501</cx:pt>
          <cx:pt idx="722">-0.0073327255145085</cx:pt>
          <cx:pt idx="723">-0.0044037051571861902</cx:pt>
          <cx:pt idx="724">-0.000675077710677056</cx:pt>
          <cx:pt idx="725">5.1782424396856301e-05</cx:pt>
          <cx:pt idx="726">0.00062831842306720301</cx:pt>
          <cx:pt idx="727">-0.000320377680521804</cx:pt>
          <cx:pt idx="728">0.00059727993545016897</cx:pt>
          <cx:pt idx="729">-0.00030490902397577798</cx:pt>
          <cx:pt idx="730">0.0010518469243000199</cx:pt>
          <cx:pt idx="731">-9.3061133555952405e-06</cx:pt>
          <cx:pt idx="732">-0.00052122979016178605</cx:pt>
          <cx:pt idx="733">-0.00168616857905505</cx:pt>
          <cx:pt idx="734">-0.00326497144223368</cx:pt>
          <cx:pt idx="735">-0.0051104109181761203</cx:pt>
          <cx:pt idx="736">-0.0063096706388768202</cx:pt>
          <cx:pt idx="737">-0.0087212805037521109</cx:pt>
          <cx:pt idx="738">-0.0069636485982147202</cx:pt>
          <cx:pt idx="739">-0.0018293783421556801</cx:pt>
          <cx:pt idx="740">-0.00094241922958679598</cx:pt>
          <cx:pt idx="741">-0.0102156642050799</cx:pt>
          <cx:pt idx="742">-0.019270347589889301</cx:pt>
          <cx:pt idx="743">-0.0064255838127576202</cx:pt>
          <cx:pt idx="744">0.0055070973210763503</cx:pt>
          <cx:pt idx="745">0.00771276196731897</cx:pt>
          <cx:pt idx="746">-0.0030784339137803801</cx:pt>
          <cx:pt idx="747">-0.0051549369287484997</cx:pt>
          <cx:pt idx="748">-0.00057124016637010301</cx:pt>
          <cx:pt idx="749">-0.000405946085522324</cx:pt>
          <cx:pt idx="750">-0.00108705079531673</cx:pt>
          <cx:pt idx="751">-0.00061548995128389095</cx:pt>
          <cx:pt idx="752">-0.00039858986110550198</cx:pt>
          <cx:pt idx="753">-0.000147823368197673</cx:pt>
          <cx:pt idx="754">0.000214871032251004</cx:pt>
          <cx:pt idx="755">-8.2182965242125005e-05</cx:pt>
          <cx:pt idx="756">0.00024081621621948801</cx:pt>
          <cx:pt idx="757">0.000200889438792886</cx:pt>
          <cx:pt idx="758">-0.00055998563939084001</cx:pt>
          <cx:pt idx="759">9.5866539553470905e-05</cx:pt>
          <cx:pt idx="760">1.8111954161022101e-05</cx:pt>
          <cx:pt idx="761">0.000237923903677057</cx:pt>
          <cx:pt idx="762">3.70935921723592e-06</cx:pt>
          <cx:pt idx="763">-0.00096679475030215199</cx:pt>
          <cx:pt idx="764">0.00052982306253907202</cx:pt>
          <cx:pt idx="765">-0.000104592197857485</cx:pt>
          <cx:pt idx="766">-0.00086044104029927996</cx:pt>
          <cx:pt idx="767">0.000120794438781582</cx:pt>
          <cx:pt idx="768">-0.00059241638166961401</cx:pt>
          <cx:pt idx="769">-0.0029115642377825698</cx:pt>
          <cx:pt idx="770">-0.0022451065338482102</cx:pt>
          <cx:pt idx="771">0.000132594206221682</cx:pt>
          <cx:pt idx="772">-0.00150096671229302</cx:pt>
          <cx:pt idx="773">-0.00245671928997285</cx:pt>
          <cx:pt idx="774">-0.0065737719645734298</cx:pt>
          <cx:pt idx="775">-0.00039773906655625701</cx:pt>
          <cx:pt idx="776">-0.00011270497210407401</cx:pt>
          <cx:pt idx="777">0.00075120667273837198</cx:pt>
          <cx:pt idx="778">0.000440461780255631</cx:pt>
          <cx:pt idx="779">-6.5024843757612505e-05</cx:pt>
          <cx:pt idx="780">0.00046447025190745098</cx:pt>
          <cx:pt idx="781">-0.00048437399921984301</cx:pt>
          <cx:pt idx="782">-0.00045689357619851901</cx:pt>
          <cx:pt idx="783">6.64471834220023e-05</cx:pt>
          <cx:pt idx="784">-0.0031594117072463249</cx:pt>
          <cx:pt idx="785">-0.0023048044277808027</cx:pt>
          <cx:pt idx="786">-0.00177855525003204</cx:pt>
          <cx:pt idx="787">-0.0078260690866443754</cx:pt>
          <cx:pt idx="788">-0.0041015993284884752</cx:pt>
          <cx:pt idx="789">-0.00312154922533695</cx:pt>
          <cx:pt idx="790">-0.00751413815152895</cx:pt>
          <cx:pt idx="791">-0.010439777052527049</cx:pt>
          <cx:pt idx="792">-0.0048900222116188751</cx:pt>
          <cx:pt idx="793">0.00343794712648715</cx:pt>
          <cx:pt idx="794">0.0021886669952555626</cx:pt>
          <cx:pt idx="795">-0.010456192383389925</cx:pt>
          <cx:pt idx="796">0.005652495000013075</cx:pt>
          <cx:pt idx="797">-0.010459172594376899</cx:pt>
          <cx:pt idx="798">-0.020490279675713024</cx:pt>
          <cx:pt idx="799">-0.00048094364035794999</cx:pt>
          <cx:pt idx="800">-0.0084296741696564502</cx:pt>
          <cx:pt idx="801">-0.0095636886330576001</cx:pt>
          <cx:pt idx="802">0.0015971611730107901</cx:pt>
          <cx:pt idx="803">0.00463052567227805</cx:pt>
          <cx:pt idx="804">-0.003076112607070925</cx:pt>
          <cx:pt idx="805">-0.00065220472083121002</cx:pt>
          <cx:pt idx="806">0.0041683798075205754</cx:pt>
          <cx:pt idx="807">0.00035922701726960751</cx:pt>
          <cx:pt idx="808">0.00030213948991289252</cx:pt>
          <cx:pt idx="809">-4.2551125771476248e-05</cx:pt>
          <cx:pt idx="810">-9.9064146100389747e-05</cx:pt>
          <cx:pt idx="811">-0.00071694386109504504</cx:pt>
          <cx:pt idx="812">-0.0018960393580591049</cx:pt>
          <cx:pt idx="813">-0.0015127844519476851</cx:pt>
          <cx:pt idx="814">-0.0035034095775383252</cx:pt>
          <cx:pt idx="815">-0.0029073990182006499</cx:pt>
          <cx:pt idx="816">-0.0040324188985955247</cx:pt>
          <cx:pt idx="817">-0.0102419830010392</cx:pt>
          <cx:pt idx="818">-0.010213988251278625</cx:pt>
          <cx:pt idx="819">-0.012712082663371925</cx:pt>
          <cx:pt idx="820">-0.00086647568435799997</cx:pt>
          <cx:pt idx="821">0.00677829401675585</cx:pt>
          <cx:pt idx="822">0.00044683728490684497</cx:pt>
          <cx:pt idx="823">-0.014816257668600025</cx:pt>
          <cx:pt idx="824">-0.0092929330619072499</cx:pt>
          <cx:pt idx="825">-0.0080323881097167753</cx:pt>
          <cx:pt idx="826">-0.011656051652551749</cx:pt>
          <cx:pt idx="827">-0.0088234871140870502</cx:pt>
          <cx:pt idx="828">0.0015515748559724899</cx:pt>
          <cx:pt idx="829">0.0033228728360798002</cx:pt>
          <cx:pt idx="830">0.0041775109282286499</cx:pt>
          <cx:pt idx="831">-0.00079154236350796505</cx:pt>
          <cx:pt idx="832">-0.00067708160416101999</cx:pt>
          <cx:pt idx="833">0.00044025074719345001</cx:pt>
          <cx:pt idx="834">0.0013150361013183176</cx:pt>
          <cx:pt idx="835">0.00051670364383482495</cx:pt>
          <cx:pt idx="836">-6.2547700487752245e-05</cx:pt>
          <cx:pt idx="837">-0.0001145717844874675</cx:pt>
          <cx:pt idx="838">-0.00027953368629126248</cx:pt>
          <cx:pt idx="839">0.000157834333754244</cx:pt>
          <cx:pt idx="840">0.00043599305617330751</cx:pt>
          <cx:pt idx="841">-0.003365509456503575</cx:pt>
          <cx:pt idx="842">-0.0021460013771529424</cx:pt>
          <cx:pt idx="843">-0.0055332709935254753</cx:pt>
          <cx:pt idx="844">-6.2312907633580255e-05</cx:pt>
          <cx:pt idx="845">-0.0013351629787734525</cx:pt>
          <cx:pt idx="846">-0.0038865014152713248</cx:pt>
          <cx:pt idx="847">0.0031338074817992248</cx:pt>
          <cx:pt idx="848">0.0090713445098623748</cx:pt>
          <cx:pt idx="849">0.00041095684575723999</cx:pt>
          <cx:pt idx="850">-0.010021513488395126</cx:pt>
          <cx:pt idx="851">-0.023708108042804724</cx:pt>
          <cx:pt idx="852">-0.017860530780518649</cx:pt>
          <cx:pt idx="853">-0.0069536766723325002</cx:pt>
          <cx:pt idx="854">-0.0035335262752440501</cx:pt>
          <cx:pt idx="855">-0.0033105605013438251</cx:pt>
          <cx:pt idx="856">0.00079216401834291002</cx:pt>
          <cx:pt idx="857">-0.0050225004355570748</cx:pt>
          <cx:pt idx="858">-0.001298843410151175</cx:pt>
          <cx:pt idx="859">0.0023153718979588575</cx:pt>
          <cx:pt idx="860">0.0065603224975307253</cx:pt>
          <cx:pt idx="861">0.0038458345527843749</cx:pt>
          <cx:pt idx="862">-0.00083980806141865005</cx:pt>
          <cx:pt idx="863">-0.0020323112158710226</cx:pt>
          <cx:pt idx="864">-0.0033943065450973749</cx:pt>
          <cx:pt idx="865">0.00026966300586423749</cx:pt>
          <cx:pt idx="866">-2.450382644588645e-05</cx:pt>
          <cx:pt idx="867">-0.0002144667768196495</cx:pt>
          <cx:pt idx="868">0.0015834879936007849</cx:pt>
          <cx:pt idx="869">-0.00386016138307435</cx:pt>
          <cx:pt idx="870">-0.0020556800238840877</cx:pt>
          <cx:pt idx="871">0.0053040402037181503</cx:pt>
          <cx:pt idx="872">0.0096831413001284995</cx:pt>
          <cx:pt idx="873">0.0024724084809891523</cx:pt>
          <cx:pt idx="874">0.0049483274451126253</cx:pt>
          <cx:pt idx="875">0.013340414468354451</cx:pt>
          <cx:pt idx="876">0.0130896991894083</cx:pt>
          <cx:pt idx="877">0.0017809015897602551</cx:pt>
          <cx:pt idx="878">-0.011717524137743475</cx:pt>
          <cx:pt idx="879">-0.019894961912554226</cx:pt>
          <cx:pt idx="880">-0.020641398458989425</cx:pt>
          <cx:pt idx="881">-0.0023238972118097101</cx:pt>
          <cx:pt idx="882">-0.0049641334791128248</cx:pt>
          <cx:pt idx="883">0.0029238062672243001</cx:pt>
          <cx:pt idx="884">-0.0031594117072463249</cx:pt>
          <cx:pt idx="885">-0.0023048044277808027</cx:pt>
          <cx:pt idx="886">-0.00177855525003204</cx:pt>
          <cx:pt idx="887">-0.0078260690866443754</cx:pt>
          <cx:pt idx="888">-0.0041015993284884752</cx:pt>
          <cx:pt idx="889">-0.00312154922533695</cx:pt>
          <cx:pt idx="890">-0.00751413815152895</cx:pt>
          <cx:pt idx="891">-0.010439777052527049</cx:pt>
          <cx:pt idx="892">-0.0048900222116188751</cx:pt>
          <cx:pt idx="893">0.00343794712648715</cx:pt>
          <cx:pt idx="894">0.0021886669952555626</cx:pt>
          <cx:pt idx="895">-0.010456192383389925</cx:pt>
          <cx:pt idx="896">0.005652495000013075</cx:pt>
          <cx:pt idx="897">-0.010459172594376899</cx:pt>
          <cx:pt idx="898">-0.020490279675713024</cx:pt>
          <cx:pt idx="899">-0.00048094364035794999</cx:pt>
          <cx:pt idx="900">-0.0084296741696564502</cx:pt>
          <cx:pt idx="901">-0.0095636886330576001</cx:pt>
          <cx:pt idx="902">0.0015971611730107901</cx:pt>
          <cx:pt idx="903">0.00463052567227805</cx:pt>
          <cx:pt idx="904">-0.003076112607070925</cx:pt>
          <cx:pt idx="905">-0.00065220472083121002</cx:pt>
          <cx:pt idx="906">0.0041683798075205754</cx:pt>
          <cx:pt idx="907">0.00035922701726960751</cx:pt>
          <cx:pt idx="908">0.00030213948991289252</cx:pt>
          <cx:pt idx="909">-4.2551125771476248e-05</cx:pt>
          <cx:pt idx="910">-9.9064146100389747e-05</cx:pt>
          <cx:pt idx="911">-0.00071694386109504504</cx:pt>
          <cx:pt idx="912">-0.0018960393580591049</cx:pt>
          <cx:pt idx="913">-0.0015127844519476851</cx:pt>
          <cx:pt idx="914">-0.0035034095775383252</cx:pt>
          <cx:pt idx="915">-0.0029073990182006499</cx:pt>
          <cx:pt idx="916">-0.0040324188985955247</cx:pt>
          <cx:pt idx="917">-0.0102419830010392</cx:pt>
          <cx:pt idx="918">-0.010213988251278625</cx:pt>
          <cx:pt idx="919">-0.012712082663371925</cx:pt>
          <cx:pt idx="920">-0.00086647568435799997</cx:pt>
          <cx:pt idx="921">0.00677829401675585</cx:pt>
          <cx:pt idx="922">0.00044683728490684497</cx:pt>
          <cx:pt idx="923">-0.014816257668600025</cx:pt>
          <cx:pt idx="924">-0.0092929330619072499</cx:pt>
          <cx:pt idx="925">-0.0080323881097167753</cx:pt>
          <cx:pt idx="926">-0.011656051652551749</cx:pt>
          <cx:pt idx="927">-0.0088234871140870502</cx:pt>
          <cx:pt idx="928">0.0015515748559724899</cx:pt>
          <cx:pt idx="929">0.0033228728360798002</cx:pt>
          <cx:pt idx="930">0.0041775109282286499</cx:pt>
          <cx:pt idx="931">-0.00079154236350796505</cx:pt>
          <cx:pt idx="932">-0.00067708160416101999</cx:pt>
          <cx:pt idx="933">0.00044025074719345001</cx:pt>
          <cx:pt idx="934">0.0013150361013183176</cx:pt>
          <cx:pt idx="935">0.00051670364383482495</cx:pt>
          <cx:pt idx="936">-6.2547700487752245e-05</cx:pt>
          <cx:pt idx="937">-0.0001145717844874675</cx:pt>
          <cx:pt idx="938">-0.00027953368629126248</cx:pt>
          <cx:pt idx="939">0.000157834333754244</cx:pt>
          <cx:pt idx="940">0.00043599305617330751</cx:pt>
          <cx:pt idx="941">-0.003365509456503575</cx:pt>
          <cx:pt idx="942">-0.0021460013771529424</cx:pt>
          <cx:pt idx="943">-0.0055332709935254753</cx:pt>
          <cx:pt idx="944">-6.2312907633580255e-05</cx:pt>
          <cx:pt idx="945">-0.0013351629787734525</cx:pt>
          <cx:pt idx="946">-0.0038865014152713248</cx:pt>
          <cx:pt idx="947">0.0031338074817992248</cx:pt>
          <cx:pt idx="948">0.0090713445098623748</cx:pt>
          <cx:pt idx="949">0.00041095684575723999</cx:pt>
          <cx:pt idx="950">-0.010021513488395126</cx:pt>
          <cx:pt idx="951">-0.023708108042804724</cx:pt>
          <cx:pt idx="952">-0.017860530780518649</cx:pt>
          <cx:pt idx="953">-0.0069536766723325002</cx:pt>
          <cx:pt idx="954">-0.0035335262752440501</cx:pt>
          <cx:pt idx="955">-0.0033105605013438251</cx:pt>
          <cx:pt idx="956">0.00079216401834291002</cx:pt>
          <cx:pt idx="957">-0.0050225004355570748</cx:pt>
          <cx:pt idx="958">-0.001298843410151175</cx:pt>
          <cx:pt idx="959">0.0023153718979588575</cx:pt>
          <cx:pt idx="960">0.0065603224975307253</cx:pt>
          <cx:pt idx="961">0.0038458345527843749</cx:pt>
          <cx:pt idx="962">-0.00083980806141865005</cx:pt>
          <cx:pt idx="963">-0.0020323112158710226</cx:pt>
          <cx:pt idx="964">-0.0033943065450973749</cx:pt>
          <cx:pt idx="965">0.00026966300586423749</cx:pt>
          <cx:pt idx="966">-2.450382644588645e-05</cx:pt>
          <cx:pt idx="967">-0.0002144667768196495</cx:pt>
          <cx:pt idx="968">0.0015834879936007849</cx:pt>
          <cx:pt idx="969">-0.00386016138307435</cx:pt>
          <cx:pt idx="970">-0.0020556800238840877</cx:pt>
          <cx:pt idx="971">0.0053040402037181503</cx:pt>
          <cx:pt idx="972">0.0096831413001284995</cx:pt>
          <cx:pt idx="973">0.0024724084809891523</cx:pt>
          <cx:pt idx="974">0.0049483274451126253</cx:pt>
          <cx:pt idx="975">0.013340414468354451</cx:pt>
          <cx:pt idx="976">0.0130896991894083</cx:pt>
          <cx:pt idx="977">0.0017809015897602551</cx:pt>
          <cx:pt idx="978">-0.011717524137743475</cx:pt>
          <cx:pt idx="979">-0.019894961912554226</cx:pt>
          <cx:pt idx="980">-0.020641398458989425</cx:pt>
          <cx:pt idx="981">-0.0023238972118097101</cx:pt>
          <cx:pt idx="982">-0.0049641334791128248</cx:pt>
          <cx:pt idx="983">0.0029238062672243001</cx:pt>
          <cx:pt idx="984">-0.0031594117072463249</cx:pt>
          <cx:pt idx="985">-0.0023048044277808027</cx:pt>
          <cx:pt idx="986">-0.00177855525003204</cx:pt>
          <cx:pt idx="987">-0.0078260690866443754</cx:pt>
          <cx:pt idx="988">-0.0041015993284884752</cx:pt>
          <cx:pt idx="989">-0.00312154922533695</cx:pt>
          <cx:pt idx="990">-0.00751413815152895</cx:pt>
          <cx:pt idx="991">-0.010439777052527049</cx:pt>
          <cx:pt idx="992">-0.0048900222116188751</cx:pt>
          <cx:pt idx="993">0.00343794712648715</cx:pt>
          <cx:pt idx="994">0.0021886669952555626</cx:pt>
          <cx:pt idx="995">-0.010456192383389925</cx:pt>
          <cx:pt idx="996">0.005652495000013075</cx:pt>
          <cx:pt idx="997">-0.010459172594376899</cx:pt>
          <cx:pt idx="998">-0.020490279675713024</cx:pt>
          <cx:pt idx="999">-0.00048094364035794999</cx:pt>
          <cx:pt idx="1000">-0.0084296741696564502</cx:pt>
          <cx:pt idx="1001">-0.0095636886330576001</cx:pt>
          <cx:pt idx="1002">0.0015971611730107901</cx:pt>
          <cx:pt idx="1003">0.00463052567227805</cx:pt>
          <cx:pt idx="1004">-0.003076112607070925</cx:pt>
          <cx:pt idx="1005">-0.00065220472083121002</cx:pt>
          <cx:pt idx="1006">0.0041683798075205754</cx:pt>
          <cx:pt idx="1007">0.00035922701726960751</cx:pt>
          <cx:pt idx="1008">0.00030213948991289252</cx:pt>
          <cx:pt idx="1009">-4.2551125771476248e-05</cx:pt>
          <cx:pt idx="1010">-9.9064146100389747e-05</cx:pt>
          <cx:pt idx="1011">-0.00071694386109504504</cx:pt>
          <cx:pt idx="1012">-0.0018960393580591049</cx:pt>
          <cx:pt idx="1013">-0.0015127844519476851</cx:pt>
          <cx:pt idx="1014">-0.0035034095775383252</cx:pt>
          <cx:pt idx="1015">-0.0029073990182006499</cx:pt>
          <cx:pt idx="1016">-0.0040324188985955247</cx:pt>
          <cx:pt idx="1017">-0.0102419830010392</cx:pt>
          <cx:pt idx="1018">-0.010213988251278625</cx:pt>
          <cx:pt idx="1019">-0.012712082663371925</cx:pt>
          <cx:pt idx="1020">-0.00086647568435799997</cx:pt>
          <cx:pt idx="1021">0.00677829401675585</cx:pt>
          <cx:pt idx="1022">0.00044683728490684497</cx:pt>
          <cx:pt idx="1023">-0.014816257668600025</cx:pt>
          <cx:pt idx="1024">-0.0092929330619072499</cx:pt>
          <cx:pt idx="1025">-0.0080323881097167753</cx:pt>
          <cx:pt idx="1026">-0.011656051652551749</cx:pt>
          <cx:pt idx="1027">-0.0088234871140870502</cx:pt>
          <cx:pt idx="1028">0.0015515748559724899</cx:pt>
          <cx:pt idx="1029">0.0033228728360798002</cx:pt>
          <cx:pt idx="1030">0.0041775109282286499</cx:pt>
          <cx:pt idx="1031">-0.00079154236350796505</cx:pt>
          <cx:pt idx="1032">-0.00067708160416101999</cx:pt>
          <cx:pt idx="1033">0.00044025074719345001</cx:pt>
          <cx:pt idx="1034">0.0013150361013183176</cx:pt>
          <cx:pt idx="1035">0.00051670364383482495</cx:pt>
          <cx:pt idx="1036">-6.2547700487752245e-05</cx:pt>
          <cx:pt idx="1037">-0.0001145717844874675</cx:pt>
          <cx:pt idx="1038">-0.00027953368629126248</cx:pt>
          <cx:pt idx="1039">0.000157834333754244</cx:pt>
          <cx:pt idx="1040">0.00043599305617330751</cx:pt>
          <cx:pt idx="1041">-0.003365509456503575</cx:pt>
          <cx:pt idx="1042">-0.0021460013771529424</cx:pt>
          <cx:pt idx="1043">-0.0055332709935254753</cx:pt>
          <cx:pt idx="1044">-6.2312907633580255e-05</cx:pt>
          <cx:pt idx="1045">-0.0013351629787734525</cx:pt>
          <cx:pt idx="1046">-0.0038865014152713248</cx:pt>
          <cx:pt idx="1047">0.0031338074817992248</cx:pt>
          <cx:pt idx="1048">0.0090713445098623748</cx:pt>
          <cx:pt idx="1049">0.00041095684575723999</cx:pt>
          <cx:pt idx="1050">-0.010021513488395126</cx:pt>
          <cx:pt idx="1051">-0.023708108042804724</cx:pt>
          <cx:pt idx="1052">-0.017860530780518649</cx:pt>
          <cx:pt idx="1053">-0.0069536766723325002</cx:pt>
          <cx:pt idx="1054">-0.0035335262752440501</cx:pt>
          <cx:pt idx="1055">-0.0033105605013438251</cx:pt>
          <cx:pt idx="1056">0.00079216401834291002</cx:pt>
          <cx:pt idx="1057">-0.0050225004355570748</cx:pt>
          <cx:pt idx="1058">-0.001298843410151175</cx:pt>
          <cx:pt idx="1059">0.0023153718979588575</cx:pt>
          <cx:pt idx="1060">0.0065603224975307253</cx:pt>
          <cx:pt idx="1061">0.0038458345527843749</cx:pt>
          <cx:pt idx="1062">-0.00083980806141865005</cx:pt>
          <cx:pt idx="1063">-0.0020323112158710226</cx:pt>
          <cx:pt idx="1064">-0.0033943065450973749</cx:pt>
          <cx:pt idx="1065">0.00026966300586423749</cx:pt>
          <cx:pt idx="1066">-2.450382644588645e-05</cx:pt>
          <cx:pt idx="1067">-0.0002144667768196495</cx:pt>
          <cx:pt idx="1068">0.0015834879936007849</cx:pt>
          <cx:pt idx="1069">-0.00386016138307435</cx:pt>
          <cx:pt idx="1070">-0.0020556800238840877</cx:pt>
          <cx:pt idx="1071">0.0053040402037181503</cx:pt>
          <cx:pt idx="1072">0.0096831413001284995</cx:pt>
          <cx:pt idx="1073">0.0024724084809891523</cx:pt>
          <cx:pt idx="1074">0.0049483274451126253</cx:pt>
          <cx:pt idx="1075">0.013340414468354451</cx:pt>
          <cx:pt idx="1076">0.0130896991894083</cx:pt>
          <cx:pt idx="1077">0.0017809015897602551</cx:pt>
          <cx:pt idx="1078">-0.011717524137743475</cx:pt>
          <cx:pt idx="1079">-0.019894961912554226</cx:pt>
          <cx:pt idx="1080">-0.020641398458989425</cx:pt>
          <cx:pt idx="1081">-0.0023238972118097101</cx:pt>
          <cx:pt idx="1082">-0.0049641334791128248</cx:pt>
          <cx:pt idx="1083">0.0029238062672243001</cx:pt>
        </cx:lvl>
      </cx:numDim>
    </cx:data>
    <cx:data id="8">
      <cx:numDim type="val">
        <cx:f>Sheet2!$I$1:$I$1084</cx:f>
        <cx:lvl ptCount="1084" formatCode="G/通用格式">
          <cx:pt idx="0">-0.00051323705867461599</cx:pt>
          <cx:pt idx="1">1.8893031299024699e-05</cx:pt>
          <cx:pt idx="2">-0.00033701368658174799</cx:pt>
          <cx:pt idx="3">-0.000126062903606441</cx:pt>
          <cx:pt idx="4">-4.8781498582338101e-05</cx:pt>
          <cx:pt idx="5">0.000214325937726196</cx:pt>
          <cx:pt idx="6">0.00014303595929735099</cx:pt>
          <cx:pt idx="7">-0.00034533143083731297</cx:pt>
          <cx:pt idx="8">-0.00027602345085712401</cx:pt>
          <cx:pt idx="9">0.00019256477618859701</cx:pt>
          <cx:pt idx="10">-0.00033197043071087398</cx:pt>
          <cx:pt idx="11">0.00027106315715793601</cx:pt>
          <cx:pt idx="12">-0.00065865972057135695</cx:pt>
          <cx:pt idx="13">-8.1438217305367197e-05</cx:pt>
          <cx:pt idx="14">-0.00123666294582194</cx:pt>
          <cx:pt idx="15">-0.00061623906971066897</cx:pt>
          <cx:pt idx="16">-0.00038406355621524902</cx:pt>
          <cx:pt idx="17">0.000121537333216306</cx:pt>
          <cx:pt idx="18">0.00040371405522783598</cx:pt>
          <cx:pt idx="19">-7.2201846279778103e-05</cx:pt>
          <cx:pt idx="20">0.00027060987996626798</cx:pt>
          <cx:pt idx="21">-0.000117495880527292</cx:pt>
          <cx:pt idx="22">-0.00050129524777460901</cx:pt>
          <cx:pt idx="23">-0.000150713059672506</cx:pt>
          <cx:pt idx="24">0.00018141988499524499</cx:pt>
          <cx:pt idx="25">-1.01712122057262e-05</cx:pt>
          <cx:pt idx="26">-0.00018434338049065499</cx:pt>
          <cx:pt idx="27">2.5673550555848899e-05</cx:pt>
          <cx:pt idx="28">-0.00050048753521397696</cx:pt>
          <cx:pt idx="29">-0.000104293646875718</cx:pt>
          <cx:pt idx="30">0.000184032385262197</cx:pt>
          <cx:pt idx="31">-4.8932117258330099e-05</cx:pt>
          <cx:pt idx="32">3.2862182135518898e-05</cx:pt>
          <cx:pt idx="33">-0.00044914119830933701</cx:pt>
          <cx:pt idx="34">0.000105962795393121</cx:pt>
          <cx:pt idx="35">0.0017236866427161001</cx:pt>
          <cx:pt idx="36">0.001242500086768</cx:pt>
          <cx:pt idx="37">0.00153505657611525</cx:pt>
          <cx:pt idx="38">0.0023959752291620399</cx:pt>
          <cx:pt idx="39">0.0020072776366334799</cx:pt>
          <cx:pt idx="40">0.0037305230362454402</cx:pt>
          <cx:pt idx="41">0.0026028180223862702</cx:pt>
          <cx:pt idx="42">0.00091833874250522103</cx:pt>
          <cx:pt idx="43">0.0017472299611874199</cx:pt>
          <cx:pt idx="44">0.0017591775702520799</cx:pt>
          <cx:pt idx="45">0.00119600335559365</cx:pt>
          <cx:pt idx="46">0.00089590969537423602</cx:pt>
          <cx:pt idx="47">0.0013722651207560799</cx:pt>
          <cx:pt idx="48">0.00156969689297036</cx:pt>
          <cx:pt idx="49">-0.00035835103654673599</cx:pt>
          <cx:pt idx="50">0.0010503921323551</cx:pt>
          <cx:pt idx="51">0.00041086708333305197</cx:pt>
          <cx:pt idx="52">-0.000207624561551887</cx:pt>
          <cx:pt idx="53">-0.00017355796406624699</cx:pt>
          <cx:pt idx="54">-0.00048114102530782802</cx:pt>
          <cx:pt idx="55">0.00099251484468591096</cx:pt>
          <cx:pt idx="56">-4.6062226768218102e-05</cx:pt>
          <cx:pt idx="57">-0.00101276646769719</cx:pt>
          <cx:pt idx="58">0.00034068517243743902</cx:pt>
          <cx:pt idx="59">0.00090132825571815603</cx:pt>
          <cx:pt idx="60">3.6797268152328501e-05</cx:pt>
          <cx:pt idx="61">-0.000281600285951796</cx:pt>
          <cx:pt idx="62">0.00066480230178497498</cx:pt>
          <cx:pt idx="63">0.00284246246685638</cx:pt>
          <cx:pt idx="64">0.00608423084958704</cx:pt>
          <cx:pt idx="65">0.0078114415302579596</cx:pt>
          <cx:pt idx="66">0.0111612677344218</cx:pt>
          <cx:pt idx="67">0.012588327917703101</cx:pt>
          <cx:pt idx="68">0.0135688432855199</cx:pt>
          <cx:pt idx="69">0.0089844381401684194</cx:pt>
          <cx:pt idx="70">0.014124464125787399</cx:pt>
          <cx:pt idx="71">0.011729997329441799</cx:pt>
          <cx:pt idx="72">0.0125368469456892</cx:pt>
          <cx:pt idx="73">0.0144932253433995</cx:pt>
          <cx:pt idx="74">0.015017383220840201</cx:pt>
          <cx:pt idx="75">0.0093718524783332393</cx:pt>
          <cx:pt idx="76">0.011022393740530901</cx:pt>
          <cx:pt idx="77">0.0077453247187185903</cx:pt>
          <cx:pt idx="78">0.0047628129195466298</cx:pt>
          <cx:pt idx="79">0.0017637528938755</cx:pt>
          <cx:pt idx="80">0.000750177619996356</cx:pt>
          <cx:pt idx="81">-0.00071214491365890597</cx:pt>
          <cx:pt idx="82">-0.00017964553800028501</cx:pt>
          <cx:pt idx="83">-1.34324827527246e-06</cx:pt>
          <cx:pt idx="84">-0.00020184806635481701</cx:pt>
          <cx:pt idx="85">-8.9936545206647001e-05</cx:pt>
          <cx:pt idx="86">-0.00058297082917003302</cx:pt>
          <cx:pt idx="87">0.0005509759146163</cx:pt>
          <cx:pt idx="88">0.00094251040371632103</cx:pt>
          <cx:pt idx="89">-0.00074670792881390198</cx:pt>
          <cx:pt idx="90">0.00089433417235190596</cx:pt>
          <cx:pt idx="91">0.0029594309141997999</cx:pt>
          <cx:pt idx="92">0.0070814310178626697</cx:pt>
          <cx:pt idx="93">0.014433924720041</cx:pt>
          <cx:pt idx="94">0.019006333814891301</cx:pt>
          <cx:pt idx="95">0.0213570573424849</cx:pt>
          <cx:pt idx="96">0.0150685672558852</cx:pt>
          <cx:pt idx="97">0.016310946168894499</cx:pt>
          <cx:pt idx="98">0.0103974733080486</cx:pt>
          <cx:pt idx="99">0.0094790481717050498</cx:pt>
          <cx:pt idx="100">0.018520303704062602</cx:pt>
          <cx:pt idx="101">0.016086488018489799</cx:pt>
          <cx:pt idx="102">0.020163622999294101</cx:pt>
          <cx:pt idx="103">0.016827415000338599</cx:pt>
          <cx:pt idx="104">0.014388170194946599</cx:pt>
          <cx:pt idx="105">0.019405835786526798</cx:pt>
          <cx:pt idx="106">0.0136089898797692</cx:pt>
          <cx:pt idx="107">0.0085558716008945802</cx:pt>
          <cx:pt idx="108">0.0030177038808763398</cx:pt>
          <cx:pt idx="109">-0.00058815888024777796</cx:pt>
          <cx:pt idx="110">-0.00034068710873873899</cx:pt>
          <cx:pt idx="111">-0.000252772734255088</cx:pt>
          <cx:pt idx="112">5.9641591812080103e-05</cx:pt>
          <cx:pt idx="113">0.00094640035621026302</cx:pt>
          <cx:pt idx="114">-0.00093827394739140404</cx:pt>
          <cx:pt idx="115">-0.00080471883431143</cx:pt>
          <cx:pt idx="116">-0.000320525236723863</cx:pt>
          <cx:pt idx="117">-0.0038008056165585199</cx:pt>
          <cx:pt idx="118">-0.0030861426692272201</cx:pt>
          <cx:pt idx="119">-0.0028510718007084199</cx:pt>
          <cx:pt idx="120">-0.0040955079736876097</cx:pt>
          <cx:pt idx="121">0.010084551307543699</cx:pt>
          <cx:pt idx="122">0.021210139893226499</cx:pt>
          <cx:pt idx="123">0.027742605409250099</cx:pt>
          <cx:pt idx="124">0.032038634143671203</cx:pt>
          <cx:pt idx="125">0.0050372810788392704</cx:pt>
          <cx:pt idx="126">0.0148060264925022</cx:pt>
          <cx:pt idx="127">0.0134608747181329</cx:pt>
          <cx:pt idx="128">0.029265067641076999</cx:pt>
          <cx:pt idx="129">0.022038210634503098</cx:pt>
          <cx:pt idx="130">-0.0027694731992359898</cx:pt>
          <cx:pt idx="131">-0.0112663716023002</cx:pt>
          <cx:pt idx="132">-0.005915165898027</cx:pt>
          <cx:pt idx="133">-0.0018902763057413101</cx:pt>
          <cx:pt idx="134">-0.0100398401102685</cx:pt>
          <cx:pt idx="135">-0.0075177768716804599</cx:pt>
          <cx:pt idx="136">-0.0029347568407684598</cx:pt>
          <cx:pt idx="137">0.00078197806776142301</cx:pt>
          <cx:pt idx="138">0.00054817791699126098</cx:pt>
          <cx:pt idx="139">-0.000392829711530322</cx:pt>
          <cx:pt idx="140">-7.7328371557166303e-05</cx:pt>
          <cx:pt idx="141">0.00023653155264614199</cx:pt>
          <cx:pt idx="142">0.00033054796896031698</cx:pt>
          <cx:pt idx="143">-0.0010168577819178</cx:pt>
          <cx:pt idx="144">-0.00304835225508356</cx:pt>
          <cx:pt idx="145">-0.0155270121503644</cx:pt>
          <cx:pt idx="146">-0.014404400761245899</cx:pt>
          <cx:pt idx="147">-0.0062289614106762602</cx:pt>
          <cx:pt idx="148">-0.0037973147583511102</cx:pt>
          <cx:pt idx="149">0.0063609043573069303</cx:pt>
          <cx:pt idx="150">0.0071407203409132002</cx:pt>
          <cx:pt idx="151">0.019283183585713001</cx:pt>
          <cx:pt idx="152">0.032437150987911299</cx:pt>
          <cx:pt idx="153">0.00201690106685449</cx:pt>
          <cx:pt idx="154">0.0101799749210057</cx:pt>
          <cx:pt idx="155">0.0042423065026793803</cx:pt>
          <cx:pt idx="156">0.016543991582237402</cx:pt>
          <cx:pt idx="157">0.021847679354586199</cx:pt>
          <cx:pt idx="158">-0.0090494482212997301</cx:pt>
          <cx:pt idx="159">0.0050853355092145801</cx:pt>
          <cx:pt idx="160">0.0085680757651984008</cx:pt>
          <cx:pt idx="161">0.0183552757759349</cx:pt>
          <cx:pt idx="162">-0.00096789224946538296</cx:pt>
          <cx:pt idx="163">-0.0072310602644008104</cx:pt>
          <cx:pt idx="164">-0.00230005508270021</cx:pt>
          <cx:pt idx="165">0.0055073089599014099</cx:pt>
          <cx:pt idx="166">0.0021887460684069699</cx:pt>
          <cx:pt idx="167">0.000116123355079118</cx:pt>
          <cx:pt idx="168">0.00089497744018703096</cx:pt>
          <cx:pt idx="169">-0.00025024682519455801</cx:pt>
          <cx:pt idx="170">0.00031229002023846</cx:pt>
          <cx:pt idx="171">-0.0035424563350582501</cx:pt>
          <cx:pt idx="172">-0.0054828796172445597</cx:pt>
          <cx:pt idx="173">-0.013050053719049701</cx:pt>
          <cx:pt idx="174">-0.023000325670814101</cx:pt>
          <cx:pt idx="175">-0.0099104543519337</cx:pt>
          <cx:pt idx="176">-0.00066201587173162304</cx:pt>
          <cx:pt idx="177">0.0060565298880879597</cx:pt>
          <cx:pt idx="178">-0.0135894270308758</cx:pt>
          <cx:pt idx="179">-0.0099302295480271294</cx:pt>
          <cx:pt idx="180">0.0054421637723243597</cx:pt>
          <cx:pt idx="181">-0.0035380798079329601</cx:pt>
          <cx:pt idx="182">-0.0183564315898605</cx:pt>
          <cx:pt idx="183">-0.0035963188972830502</cx:pt>
          <cx:pt idx="184">0.0041451233077566402</cx:pt>
          <cx:pt idx="185">0.0080024458994490105</cx:pt>
          <cx:pt idx="186">-0.019117965138976199</cx:pt>
          <cx:pt idx="187">0.0079436074837342802</cx:pt>
          <cx:pt idx="188">-0.013519917179701999</cx:pt>
          <cx:pt idx="189">0.00070249611628787098</cx:pt>
          <cx:pt idx="190">0.0133666782501554</cx:pt>
          <cx:pt idx="191">0.0106908719614394</cx:pt>
          <cx:pt idx="192">-0.00056021517423451297</cx:pt>
          <cx:pt idx="193">0.00972544715920046</cx:pt>
          <cx:pt idx="194">-0.00052733591622136904</cx:pt>
          <cx:pt idx="195">-0.00068031174343594005</cx:pt>
          <cx:pt idx="196">-6.5578055721156897e-05</cx:pt>
          <cx:pt idx="197">-6.2965173213123699e-05</cx:pt>
          <cx:pt idx="198">-0.00110217171660338</cx:pt>
          <cx:pt idx="199">-0.0018483488068542549</cx:pt>
          <cx:pt idx="200">-0.00061867116689656753</cx:pt>
          <cx:pt idx="201">-0.00056056366924064254</cx:pt>
          <cx:pt idx="202">-0.0040651475852675504</cx:pt>
          <cx:pt idx="203">-0.006021927051179125</cx:pt>
          <cx:pt idx="204">0.00049682225425041755</cx:pt>
          <cx:pt idx="205">0.00077664119625776753</cx:pt>
          <cx:pt idx="206">-0.0021382287640600351</cx:pt>
          <cx:pt idx="207">-0.002689691133257175</cx:pt>
          <cx:pt idx="208">-2.6766880454968749e-06</cx:pt>
          <cx:pt idx="209">0.0029225553122706749</cx:pt>
          <cx:pt idx="210">-0.0042869327132384746</cx:pt>
          <cx:pt idx="211">0.0034709696248915998</cx:pt>
          <cx:pt idx="212">-0.00044387319748790999</cx:pt>
          <cx:pt idx="213">0.0010289413847024474</cx:pt>
          <cx:pt idx="214">0.0043525987267344001</cx:pt>
          <cx:pt idx="215">-0.00078388941088224746</cx:pt>
          <cx:pt idx="216">-0.0067325344495715251</cx:pt>
          <cx:pt idx="217">0.002513839398312275</cx:pt>
          <cx:pt idx="218">0.0054862943513444996</cx:pt>
          <cx:pt idx="219">0.0029432222498112751</cx:pt>
          <cx:pt idx="220">0.00334920953805345</cx:pt>
          <cx:pt idx="221">0.0026911667536155749</cx:pt>
          <cx:pt idx="222">-5.2448597844343248e-05</cx:pt>
          <cx:pt idx="223">-0.000324573947614855</cx:pt>
          <cx:pt idx="224">8.5473618795789497e-05</cx:pt>
          <cx:pt idx="225">2.5404523957372501e-05</cx:pt>
          <cx:pt idx="226">-0.00023319336379111399</cx:pt>
          <cx:pt idx="227">-0.00099336442315970503</cx:pt>
          <cx:pt idx="228">-0.00085819485684668752</cx:pt>
          <cx:pt idx="229">-0.0023095315970890801</cx:pt>
          <cx:pt idx="230">-0.0024882984603451699</cx:pt>
          <cx:pt idx="231">-0.0049106498589116497</cx:pt>
          <cx:pt idx="232">-0.0044601110930473998</cx:pt>
          <cx:pt idx="233">0.00032916218429129498</cx:pt>
          <cx:pt idx="234">0.0033731926102412999</cx:pt>
          <cx:pt idx="235">0.0028808380944740251</cx:pt>
          <cx:pt idx="236">0.0042627629549896002</cx:pt>
          <cx:pt idx="237">0.0068459129686722501</cx:pt>
          <cx:pt idx="238">-0.0040892309435220254</cx:pt>
          <cx:pt idx="239">-0.0044960151405809253</cx:pt>
          <cx:pt idx="240">0.0017314754121024974</cx:pt>
          <cx:pt idx="241">0.00087940581688889755</cx:pt>
          <cx:pt idx="242">0.002746325102598925</cx:pt>
          <cx:pt idx="243">0.003808000304231</cx:pt>
          <cx:pt idx="244">-0.0016625877753170301</cx:pt>
          <cx:pt idx="245">0.0022410038649877399</cx:pt>
          <cx:pt idx="246">0.0041098905258724503</cx:pt>
          <cx:pt idx="247">0.0044773206966399253</cx:pt>
          <cx:pt idx="248">0.0035929281151317249</cx:pt>
          <cx:pt idx="249">0.0025598828506292501</cx:pt>
          <cx:pt idx="250">0.001104206045916825</cx:pt>
          <cx:pt idx="251">2.4231537800228151e-05</cx:pt>
          <cx:pt idx="252">-9.7862399638048747e-05</cx:pt>
          <cx:pt idx="253">-0.00032286666316568751</cx:pt>
          <cx:pt idx="254">-8.4515491707427501e-05</cx:pt>
          <cx:pt idx="255">2.0324594259791824e-05</cx:pt>
          <cx:pt idx="256">-0.0027569056986052999</cx:pt>
          <cx:pt idx="257">-0.0043871792621230504</cx:pt>
          <cx:pt idx="258">-0.0034805385074013749</cx:pt>
          <cx:pt idx="259">-0.0069565525024605501</cx:pt>
          <cx:pt idx="260">-0.0023145826672007225</cx:pt>
          <cx:pt idx="261">0.0045381065715668746</cx:pt>
          <cx:pt idx="262">0.0032133623904679999</cx:pt>
          <cx:pt idx="263">0.00038739999539533497</cx:pt>
          <cx:pt idx="264">0.0010466967695150775</cx:pt>
          <cx:pt idx="265">-0.00092829724487729001</cx:pt>
          <cx:pt idx="266">-0.0083857392482013255</cx:pt>
          <cx:pt idx="267">-0.0087041414035992255</cx:pt>
          <cx:pt idx="268">-0.0063366195649323751</cx:pt>
          <cx:pt idx="269">-0.0025981551342678</cx:pt>
          <cx:pt idx="270">-0.0014412804434018925</cx:pt>
          <cx:pt idx="271">0.00032548751169994751</cx:pt>
          <cx:pt idx="272">0.0036441972593073998</cx:pt>
          <cx:pt idx="273">0.0014515488921230176</cx:pt>
          <cx:pt idx="274">0.0039929199334109251</cx:pt>
          <cx:pt idx="275">0.0073006474809648751</cx:pt>
          <cx:pt idx="276">0.0054417329862466749</cx:pt>
          <cx:pt idx="277">0.0012330218318090951</cx:pt>
          <cx:pt idx="278">-8.4003076077168994e-05</cx:pt>
          <cx:pt idx="279">-0.0015191185802775225</cx:pt>
          <cx:pt idx="280">2.6932307821092e-05</cx:pt>
          <cx:pt idx="281">-0.000322826222900625</cx:pt>
          <cx:pt idx="282">-0.0011812872732999424</cx:pt>
          <cx:pt idx="283">-0.0010051785025488526</cx:pt>
          <cx:pt idx="284">-0.00262244779386935</cx:pt>
          <cx:pt idx="285">-0.0022484758523055948</cx:pt>
          <cx:pt idx="286">0.00041810645786333</cx:pt>
          <cx:pt idx="287">0.00070606730191647999</cx:pt>
          <cx:pt idx="288">0.0019910477937497275</cx:pt>
          <cx:pt idx="289">0.0054573581688496997</cx:pt>
          <cx:pt idx="290">0.0048545911024030748</cx:pt>
          <cx:pt idx="291">0.0031404998651631249</cx:pt>
          <cx:pt idx="292">0.0020129848258717926</cx:pt>
          <cx:pt idx="293">-0.0049639242873030752</cx:pt>
          <cx:pt idx="294">-0.0019304430660452799</cx:pt>
          <cx:pt idx="295">-0.013985691800367775</cx:pt>
          <cx:pt idx="296">-0.0087123735102973502</cx:pt>
          <cx:pt idx="297">-0.0077901779200415999</cx:pt>
          <cx:pt idx="298">-0.0023274841159099473</cx:pt>
          <cx:pt idx="299">-0.0043648562700439198</cx:pt>
          <cx:pt idx="300">-0.010908574834887001</cx:pt>
          <cx:pt idx="301">-0.0010930713765441801</cx:pt>
          <cx:pt idx="302">0.0042584010801624897</cx:pt>
          <cx:pt idx="303">0.034539138547303699</cx:pt>
          <cx:pt idx="304">0.013560567650217299</cx:pt>
          <cx:pt idx="305">-0.011145815489324</cx:pt>
          <cx:pt idx="306">-0.0018353096791741299</cx:pt>
          <cx:pt idx="307">-0.0018793554578910199</cx:pt>
          <cx:pt idx="308">0.00052506785997184096</cx:pt>
          <cx:pt idx="309">-0.00077254659707267498</cx:pt>
          <cx:pt idx="310">-0.0074228126815946904</cx:pt>
          <cx:pt idx="311">-0.0078677087321236596</cx:pt>
          <cx:pt idx="312">-0.0047213060751744697</cx:pt>
          <cx:pt idx="313">-0.00166014338894581</cx:pt>
          <cx:pt idx="314">0.0151749239221983</cx:pt>
          <cx:pt idx="315">0.028602674491859301</cx:pt>
          <cx:pt idx="316">0.021194244924077801</cx:pt>
          <cx:pt idx="317">0.036340391714567301</cx:pt>
          <cx:pt idx="318">0.0041834862790836001</cx:pt>
          <cx:pt idx="319">0.020219550266238499</cx:pt>
          <cx:pt idx="320">0.0095894392640238496</cx:pt>
          <cx:pt idx="321">-0.016050119088712799</cx:pt>
          <cx:pt idx="322">-0.011752955435923799</cx:pt>
          <cx:pt idx="323">-0.046351109395653997</cx:pt>
          <cx:pt idx="324">-0.039814252178901097</cx:pt>
          <cx:pt idx="325">-0.054247761652916497</cx:pt>
          <cx:pt idx="326">-0.029179490078530199</cx:pt>
          <cx:pt idx="327">0.0029777171470995499</cx:pt>
          <cx:pt idx="328">-0.012471144255434699</cx:pt>
          <cx:pt idx="329">0.0048985869826318196</cx:pt>
          <cx:pt idx="330">-0.0052107485052506298</cx:pt>
          <cx:pt idx="331">0.029673902699760901</cx:pt>
          <cx:pt idx="332">0.030564896996834099</cx:pt>
          <cx:pt idx="333">0.0069548221350020697</cx:pt>
          <cx:pt idx="334">0.0046243362995783202</cx:pt>
          <cx:pt idx="335">-0.00058537136754281802</cx:pt>
          <cx:pt idx="336">1.0142992522347499e-05</cx:pt>
          <cx:pt idx="337">-0.0012782518436674599</cx:pt>
          <cx:pt idx="338">-0.0038037645800536699</cx:pt>
          <cx:pt idx="339">-0.0052919033092012702</cx:pt>
          <cx:pt idx="340">-0.0062598724320924899</cx:pt>
          <cx:pt idx="341">0.0042466281907061502</cx:pt>
          <cx:pt idx="342">0.023299083792081801</cx:pt>
          <cx:pt idx="343">0.021160085967941101</cx:pt>
          <cx:pt idx="344">-0.0054941543226568598</cx:pt>
          <cx:pt idx="345">0.0055617836166590101</cx:pt>
          <cx:pt idx="346">-0.012340760104641701</cx:pt>
          <cx:pt idx="347">0.010754693824294901</cx:pt>
          <cx:pt idx="348">-0.000329830577191555</cx:pt>
          <cx:pt idx="349">1.1700450513710099e-05</cx:pt>
          <cx:pt idx="350">-0.020742041270343001</cx:pt>
          <cx:pt idx="351">-0.024490882829395599</cx:pt>
          <cx:pt idx="352">-0.033921227704142999</cx:pt>
          <cx:pt idx="353">-0.023461191302424501</cx:pt>
          <cx:pt idx="354">-0.025865186811536999</cx:pt>
          <cx:pt idx="355">0.028053137951555999</cx:pt>
          <cx:pt idx="356">0.0214792522303206</cx:pt>
          <cx:pt idx="357">0.024588424253172501</cx:pt>
          <cx:pt idx="358">0.00526361545843916</cx:pt>
          <cx:pt idx="359">0.032096354139409498</cx:pt>
          <cx:pt idx="360">0.028926297099041799</cx:pt>
          <cx:pt idx="361">0.00042974588295058102</cx:pt>
          <cx:pt idx="362">-0.00016768844454553901</cx:pt>
          <cx:pt idx="363">-0.0012883964884829601</cx:pt>
          <cx:pt idx="364">9.1170686366421499e-05</cx:pt>
          <cx:pt idx="365">-0.00061621705319458097</cx:pt>
          <cx:pt idx="366">-0.00184039721681044</cx:pt>
          <cx:pt idx="367">-0.0056692804439524196</cx:pt>
          <cx:pt idx="368">-0.0099196229949261201</cx:pt>
          <cx:pt idx="369">0.0122018700767996</cx:pt>
          <cx:pt idx="370">0.024102593858824201</cx:pt>
          <cx:pt idx="371">0.019755252358258198</cx:pt>
          <cx:pt idx="372">0.0060642857521055402</cx:pt>
          <cx:pt idx="373">0.0032791703466798299</cx:pt>
          <cx:pt idx="374">-0.0039775016900823103</cx:pt>
          <cx:pt idx="375">0.0283340661513579</cx:pt>
          <cx:pt idx="376">0.039022158289479497</cx:pt>
          <cx:pt idx="377">0.029687183805410501</cx:pt>
          <cx:pt idx="378">0.0110442721147536</cx:pt>
          <cx:pt idx="379">0.027322288334679801</cx:pt>
          <cx:pt idx="380">-0.0138714965449138</cx:pt>
          <cx:pt idx="381">-0.027259107542603599</cx:pt>
          <cx:pt idx="382">0.013690494699620401</cx:pt>
          <cx:pt idx="383">0.039417775962727497</cx:pt>
          <cx:pt idx="384">0.0178886452683862</cx:pt>
          <cx:pt idx="385">0.0032068944205178398</cx:pt>
          <cx:pt idx="386">0.01106417848723</cx:pt>
          <cx:pt idx="387">0.015185082707947601</cx:pt>
          <cx:pt idx="388">0.0049164482475298702</cx:pt>
          <cx:pt idx="389">0.0012796148938324899</cx:pt>
          <cx:pt idx="390">0.0037566310449183402</cx:pt>
          <cx:pt idx="391">0.00145310334443763</cx:pt>
          <cx:pt idx="392">0.00036404683048732998</cx:pt>
          <cx:pt idx="393">-0.00036363780979132697</cx:pt>
          <cx:pt idx="394">-0.00126437446638201</cx:pt>
          <cx:pt idx="395">-0.0037385475280948899</cx:pt>
          <cx:pt idx="396">-0.0046846664440103204</cx:pt>
          <cx:pt idx="397">0.0253985258991801</cx:pt>
          <cx:pt idx="398">0.030090243610495199</cx:pt>
          <cx:pt idx="399">0.0087108671286156604</cx:pt>
          <cx:pt idx="400">-0.0116574027349485</cx:pt>
          <cx:pt idx="401">-0.0104883796932057</cx:pt>
          <cx:pt idx="402">0.0218102203599152</cx:pt>
          <cx:pt idx="403">0.058098011164710701</cx:pt>
          <cx:pt idx="404">0.042159276825403498</cx:pt>
          <cx:pt idx="405">0.053749834539781202</cx:pt>
          <cx:pt idx="406">0.0361166100313614</cx:pt>
          <cx:pt idx="407">0.013103966525715801</cx:pt>
          <cx:pt idx="408">0.00055507514795576595</cx:pt>
          <cx:pt idx="409">-0.0056144994563532401</cx:pt>
          <cx:pt idx="410">-0.0024819285649259298</cx:pt>
          <cx:pt idx="411">-0.0037857936409994302</cx:pt>
          <cx:pt idx="412">-0.0231648395438264</cx:pt>
          <cx:pt idx="413">-0.020749245198344899</cx:pt>
          <cx:pt idx="414">-0.015966326133063299</cx:pt>
          <cx:pt idx="415">-0.013768168244105599</cx:pt>
          <cx:pt idx="416">0.0023876980853936801</cx:pt>
          <cx:pt idx="417">0.0052738270560390597</cx:pt>
          <cx:pt idx="418">0.00109603418760866</cx:pt>
          <cx:pt idx="419">0.00032042128664716498</cx:pt>
          <cx:pt idx="420">-2.4285215061407601e-07</cx:pt>
          <cx:pt idx="421">-0.00040428340047928398</cx:pt>
          <cx:pt idx="422">-0.00012097655839413</cx:pt>
          <cx:pt idx="423">0.00052985960422701102</cx:pt>
          <cx:pt idx="424">-0.010635993849162299</cx:pt>
          <cx:pt idx="425">0.013185793855917199</cx:pt>
          <cx:pt idx="426">0.0096018816409373705</cx:pt>
          <cx:pt idx="427">0.0054326819842042597</cx:pt>
          <cx:pt idx="428">0.0072856760367590902</cx:pt>
          <cx:pt idx="429">0.0260142551178658</cx:pt>
          <cx:pt idx="430">0.015735976994445299</cx:pt>
          <cx:pt idx="431">0.034321075589092802</cx:pt>
          <cx:pt idx="432">0.038667148388868901</cx:pt>
          <cx:pt idx="433">0.062056143839317603</cx:pt>
          <cx:pt idx="434">0.045766694679802898</cx:pt>
          <cx:pt idx="435">-0.0087923439188560999</cx:pt>
          <cx:pt idx="436">0.0082730738034308103</cx:pt>
          <cx:pt idx="437">-0.018393668557655899</cx:pt>
          <cx:pt idx="438">0.0017802060443134599</cx:pt>
          <cx:pt idx="439">-0.0165167786884605</cx:pt>
          <cx:pt idx="440">-0.043435913380405297</cx:pt>
          <cx:pt idx="441">-0.050399045357201397</cx:pt>
          <cx:pt idx="442">-0.037851255909519502</cx:pt>
          <cx:pt idx="443">-0.0167029395099152</cx:pt>
          <cx:pt idx="444">0.0064015948365599897</cx:pt>
          <cx:pt idx="445">0.010378619297169</cx:pt>
          <cx:pt idx="446">0.00097599535239500305</cx:pt>
          <cx:pt idx="447">-0.00057568888394952803</cx:pt>
          <cx:pt idx="448">-0.00048276172355418999</cx:pt>
          <cx:pt idx="449">-0.00051138078924837995</cx:pt>
          <cx:pt idx="450">-0.00131634392328402</cx:pt>
          <cx:pt idx="451">-9.4178411752806403e-05</cx:pt>
          <cx:pt idx="452">-0.015029229526498201</cx:pt>
          <cx:pt idx="453">-0.0093607185715257404</cx:pt>
          <cx:pt idx="454">-0.0033051333062109399</cx:pt>
          <cx:pt idx="455">-0.0076430174921734099</cx:pt>
          <cx:pt idx="456">-0.014962387402872999</cx:pt>
          <cx:pt idx="457">0.0109330114727599</cx:pt>
          <cx:pt idx="458">0.029259685375383902</cx:pt>
          <cx:pt idx="459">0.033463756199303897</cx:pt>
          <cx:pt idx="460">0.052767440166827002</cx:pt>
          <cx:pt idx="461">0.048112853462631999</cx:pt>
          <cx:pt idx="462">0.021526313154552099</cx:pt>
          <cx:pt idx="463">0.0036242501485003399</cx:pt>
          <cx:pt idx="464">0.00289116093682114</cx:pt>
          <cx:pt idx="465">-0.0022903993715969401</cx:pt>
          <cx:pt idx="466">-0.012737174697313801</cx:pt>
          <cx:pt idx="467">-0.027085348334092301</cx:pt>
          <cx:pt idx="468">-0.032684806724951498</cx:pt>
          <cx:pt idx="469">-0.036990750693245499</cx:pt>
          <cx:pt idx="470">-0.032318507327028602</cx:pt>
          <cx:pt idx="471">-0.0025394688849187299</cx:pt>
          <cx:pt idx="472">0.0041245364033149403</cx:pt>
          <cx:pt idx="473">0.015715948213712399</cx:pt>
          <cx:pt idx="474">0.0035387635755597798</cx:pt>
          <cx:pt idx="475">0.00070483743424677302</cx:pt>
          <cx:pt idx="476">-0.00023942101130654801</cx:pt>
          <cx:pt idx="477">0.000192309827353408</cx:pt>
          <cx:pt idx="478">-0.00079036596403049802</cx:pt>
          <cx:pt idx="479">-0.0033587964891702098</cx:pt>
          <cx:pt idx="480">-0.0052131564595445197</cx:pt>
          <cx:pt idx="481">-0.0066367689773870198</cx:pt>
          <cx:pt idx="482">-0.0055135463816966502</cx:pt>
          <cx:pt idx="483">-0.0112473604275448</cx:pt>
          <cx:pt idx="484">-0.0065493103995893399</cx:pt>
          <cx:pt idx="485">0.0052619782703539402</cx:pt>
          <cx:pt idx="486">0.0055440679886632899</cx:pt>
          <cx:pt idx="487">0.033842832117714099</cx:pt>
          <cx:pt idx="488">0.037217848703155698</cx:pt>
          <cx:pt idx="489">0.016821362645144299</cx:pt>
          <cx:pt idx="490">-0.0062578321102201399</cx:pt>
          <cx:pt idx="491">-0.021428719465611999</cx:pt>
          <cx:pt idx="492">0.0090882592908228896</cx:pt>
          <cx:pt idx="493">0.0029593886710137401</cx:pt>
          <cx:pt idx="494">-0.023210058941600199</cx:pt>
          <cx:pt idx="495">-0.015613699694690199</cx:pt>
          <cx:pt idx="496">-0.0131731138259387</cx:pt>
          <cx:pt idx="497">-0.014020090311452999</cx:pt>
          <cx:pt idx="498">-0.012402509497118601</cx:pt>
          <cx:pt idx="499">0.0101653906280465</cx:pt>
          <cx:pt idx="500">0.0079637802403930997</cx:pt>
          <cx:pt idx="501">0.0058383842445885199</cx:pt>
          <cx:pt idx="502">0.00127750263058357</cx:pt>
          <cx:pt idx="503">1.47222076590517e-05</cx:pt>
          <cx:pt idx="504">0.00029802942170998898</cx:pt>
          <cx:pt idx="505">-0.00073947775234401401</cx:pt>
          <cx:pt idx="506">-0.00072542667266636905</cx:pt>
          <cx:pt idx="507">-0.0071787597305226396</cx:pt>
          <cx:pt idx="508">-0.00144214213720346</cx:pt>
          <cx:pt idx="509">0.010256185275028799</cx:pt>
          <cx:pt idx="510">0.019467550226801401</cx:pt>
          <cx:pt idx="511">0.0093430271044023603</cx:pt>
          <cx:pt idx="512">-0.00081807465084976299</cx:pt>
          <cx:pt idx="513">0.00066419915533253901</cx:pt>
          <cx:pt idx="514">0.0178043868964705</cx:pt>
          <cx:pt idx="515">0.016279825879841999</cx:pt>
          <cx:pt idx="516">0.018491276895418199</cx:pt>
          <cx:pt idx="517">-0.0103947627334344</cx:pt>
          <cx:pt idx="518">-0.030961390825725101</cx:pt>
          <cx:pt idx="519">-0.0127215173198533</cx:pt>
          <cx:pt idx="520">-0.029564622568481701</cx:pt>
          <cx:pt idx="521">-0.0099558267970231099</cx:pt>
          <cx:pt idx="522">-0.0039606856779994103</cx:pt>
          <cx:pt idx="523">-0.0085573868309673506</cx:pt>
          <cx:pt idx="524">0.0045959762285433404</cx:pt>
          <cx:pt idx="525">-0.0034417625311720002</cx:pt>
          <cx:pt idx="526">0.0115690808209565</cx:pt>
          <cx:pt idx="527">0.019303370858722899</cx:pt>
          <cx:pt idx="528">0.0117347879078234</cx:pt>
          <cx:pt idx="529">0.0013639082454726199</cx:pt>
          <cx:pt idx="530">-0.00027560414186616398</cx:pt>
          <cx:pt idx="531">0.00091816052318281001</cx:pt>
          <cx:pt idx="532">-0.00059995824179373905</cx:pt>
          <cx:pt idx="533">-0.00076989630821324101</cx:pt>
          <cx:pt idx="534">-0.0010245485802513499</cx:pt>
          <cx:pt idx="535">-0.010942113645351199</cx:pt>
          <cx:pt idx="536">-0.0011230686489454001</cx:pt>
          <cx:pt idx="537">0.0055669878864438799</cx:pt>
          <cx:pt idx="538">0.0132231907162263</cx:pt>
          <cx:pt idx="539">0.012897076653243101</cx:pt>
          <cx:pt idx="540">0.0012543582081444801</cx:pt>
          <cx:pt idx="541">-0.0071261097895816902</cx:pt>
          <cx:pt idx="542">0.025414899459882699</cx:pt>
          <cx:pt idx="543">0.00159517364301562</cx:pt>
          <cx:pt idx="544">-0.015725902205128799</cx:pt>
          <cx:pt idx="545">-0.0220351385827273</cx:pt>
          <cx:pt idx="546">-0.0310971349370955</cx:pt>
          <cx:pt idx="547">0.00186993936256615</cx:pt>
          <cx:pt idx="548">-0.010828614888282399</cx:pt>
          <cx:pt idx="549">0.035082913776161601</cx:pt>
          <cx:pt idx="550">0.022332225138308601</cx:pt>
          <cx:pt idx="551">0.0055372145241591401</cx:pt>
          <cx:pt idx="552">-0.00087794674640247704</cx:pt>
          <cx:pt idx="553">0.017701819623527602</cx:pt>
          <cx:pt idx="554">0.031211027935174201</cx:pt>
          <cx:pt idx="555">0.027696151914153699</cx:pt>
          <cx:pt idx="556">0.0082186964569815404</cx:pt>
          <cx:pt idx="557">-0.0010593620611010399</cx:pt>
          <cx:pt idx="558">0.0019396432204680601</cx:pt>
          <cx:pt idx="559">1.35869631889608e-05</cx:pt>
          <cx:pt idx="560">0.00044116746624920202</cx:pt>
          <cx:pt idx="561">0.00014709485278006001</cx:pt>
          <cx:pt idx="562">-0.00105048368541202</cx:pt>
          <cx:pt idx="563">-0.0051712070269410403</cx:pt>
          <cx:pt idx="564">0.0039506107030978796</cx:pt>
          <cx:pt idx="565">0.011665971486468</cx:pt>
          <cx:pt idx="566">0.013066287312726899</cx:pt>
          <cx:pt idx="567">0.021208682100036701</cx:pt>
          <cx:pt idx="568">0.0066590986708635197</cx:pt>
          <cx:pt idx="569">-0.01373791652264</cx:pt>
          <cx:pt idx="570">0.0061334163125510996</cx:pt>
          <cx:pt idx="571">0.0099037413374626904</cx:pt>
          <cx:pt idx="572">-0.0079999056359755499</cx:pt>
          <cx:pt idx="573">-0.031113241542789199</cx:pt>
          <cx:pt idx="574">-0.019299447695308398</cx:pt>
          <cx:pt idx="575">0.026625076977435502</cx:pt>
          <cx:pt idx="576">0.0013394000085609</cx:pt>
          <cx:pt idx="577">0.0095472832507605392</cx:pt>
          <cx:pt idx="578">0.013611334186412499</cx:pt>
          <cx:pt idx="579">-0.0091782736820659599</cx:pt>
          <cx:pt idx="580">0.0078648075193940709</cx:pt>
          <cx:pt idx="581">0.029884984682470202</cx:pt>
          <cx:pt idx="582">0.033783712752215402</cx:pt>
          <cx:pt idx="583">0.021282630251711</cx:pt>
          <cx:pt idx="584">0.00057612091374746501</cx:pt>
          <cx:pt idx="585">-0.0021339243078365099</cx:pt>
          <cx:pt idx="586">0.00074734092762653904</cx:pt>
          <cx:pt idx="587">-0.00018031963437242801</cx:pt>
          <cx:pt idx="588">0.00075548308483278602</cx:pt>
          <cx:pt idx="589">0.00110004766334194</cx:pt>
          <cx:pt idx="590">0.00123074975612697</cx:pt>
          <cx:pt idx="591">-0.00077698484291893603</cx:pt>
          <cx:pt idx="592">0.010334625892761899</cx:pt>
          <cx:pt idx="593">0.0067650744762883103</cx:pt>
          <cx:pt idx="594">0.016267178629451599</cx:pt>
          <cx:pt idx="595">0.0269227005965294</cx:pt>
          <cx:pt idx="596">0.0109918559909529</cx:pt>
          <cx:pt idx="597">0.018185708703069701</cx:pt>
          <cx:pt idx="598">-0.0044101493536537802</cx:pt>
          <cx:pt idx="599">0.0220920665540601</cx:pt>
          <cx:pt idx="600">0.00383972120786154</cx:pt>
          <cx:pt idx="601">0.0069359552103018902</cx:pt>
          <cx:pt idx="602">0.0030133702791304202</cx:pt>
          <cx:pt idx="603">0.0018871023431626299</cx:pt>
          <cx:pt idx="604">-0.016619290123270399</cx:pt>
          <cx:pt idx="605">0.027882528174228701</cx:pt>
          <cx:pt idx="606">-0.0070851770437284798</cx:pt>
          <cx:pt idx="607">0.0026552077931847498</cx:pt>
          <cx:pt idx="608">0.00684827891084873</cx:pt>
          <cx:pt idx="609">0.013193328899080901</cx:pt>
          <cx:pt idx="610">0.036051892800241299</cx:pt>
          <cx:pt idx="611">0.018533270657796901</cx:pt>
          <cx:pt idx="612">-0.0026811677327206801</cx:pt>
          <cx:pt idx="613">-0.0038244106523644401</cx:pt>
          <cx:pt idx="614">0.00071288818301476898</cx:pt>
          <cx:pt idx="615">-0.00051041036576162995</cx:pt>
          <cx:pt idx="616">0.0010409423576224</cx:pt>
          <cx:pt idx="617">-0.00064228446584418204</cx:pt>
          <cx:pt idx="618">0.00095092508039333796</cx:pt>
          <cx:pt idx="619">0.00121724808154392</cx:pt>
          <cx:pt idx="620">0.00961966704081757</cx:pt>
          <cx:pt idx="621">0.0068379182528956603</cx:pt>
          <cx:pt idx="622">0.0207514818964884</cx:pt>
          <cx:pt idx="623">0.032599185472818301</cx:pt>
          <cx:pt idx="624">0.015259069018899601</cx:pt>
          <cx:pt idx="625">0.019747822655453901</cx:pt>
          <cx:pt idx="626">0.0046295630743161198</cx:pt>
          <cx:pt idx="627">0.0196856367803484</cx:pt>
          <cx:pt idx="628">0.0093826012847757993</cx:pt>
          <cx:pt idx="629">0.0083426624237672199</cx:pt>
          <cx:pt idx="630">-0.0022183962020476699</cx:pt>
          <cx:pt idx="631">-0.019877683266095299</cx:pt>
          <cx:pt idx="632">-0.014497940986381099</cx:pt>
          <cx:pt idx="633">-0.0064165398560883302</cx:pt>
          <cx:pt idx="634">-0.0071601247090887499</cx:pt>
          <cx:pt idx="635">0.013550322520965399</cx:pt>
          <cx:pt idx="636">0.0132868254290354</cx:pt>
          <cx:pt idx="637">0.0140167176543524</cx:pt>
          <cx:pt idx="638">0.0220716358819022</cx:pt>
          <cx:pt idx="639">0.0065210385498249996</cx:pt>
          <cx:pt idx="640">0.00045380706480998</cx:pt>
          <cx:pt idx="641">-0.0026803832157143602</cx:pt>
          <cx:pt idx="642">0.00021774256198717901</cx:pt>
          <cx:pt idx="643">-0.00061417713714141599</cx:pt>
          <cx:pt idx="644">-0.00102532907823321</cx:pt>
          <cx:pt idx="645">0.00045384573642902998</cx:pt>
          <cx:pt idx="646">-0.00049747285091768202</cx:pt>
          <cx:pt idx="647">0.00161285895702315</cx:pt>
          <cx:pt idx="648">-0.00189861758523698</cx:pt>
          <cx:pt idx="649">-0.0114996455970654</cx:pt>
          <cx:pt idx="650">-0.026348910555400899</cx:pt>
          <cx:pt idx="651">-0.0098934855457390898</cx:pt>
          <cx:pt idx="652">0.023674106956928599</cx:pt>
          <cx:pt idx="653">0.020960940677627101</cx:pt>
          <cx:pt idx="654">0.0147811118550324</cx:pt>
          <cx:pt idx="655">0.0193636988495892</cx:pt>
          <cx:pt idx="656">0.0049340222580177596</cx:pt>
          <cx:pt idx="657">0.028611363361796899</cx:pt>
          <cx:pt idx="658">0.0101211467185899</cx:pt>
          <cx:pt idx="659">0.00897446736188693</cx:pt>
          <cx:pt idx="660">0.014892144241649001</cx:pt>
          <cx:pt idx="661">0.0053663142649480397</cx:pt>
          <cx:pt idx="662">0.029279864261603301</cx:pt>
          <cx:pt idx="663">0.025836603434291901</cx:pt>
          <cx:pt idx="664">0.0219148275743806</cx:pt>
          <cx:pt idx="665">0.019827926772917299</cx:pt>
          <cx:pt idx="666">0.0180883812583611</cx:pt>
          <cx:pt idx="667">0.0088579332329718</cx:pt>
          <cx:pt idx="668">-0.0019086308539125101</cx:pt>
          <cx:pt idx="669">-0.00050013014688644203</cx:pt>
          <cx:pt idx="670">-0.00034661498877295601</cx:pt>
          <cx:pt idx="671">-0.00060521715313826597</cx:pt>
          <cx:pt idx="672">-0.00078304623063000405</cx:pt>
          <cx:pt idx="673">0.00024691217985782699</cx:pt>
          <cx:pt idx="674">1.3340939203537101e-05</cx:pt>
          <cx:pt idx="675">-0.0010197973891397001</cx:pt>
          <cx:pt idx="676">-0.0114764833013404</cx:pt>
          <cx:pt idx="677">-0.022664981684421499</cx:pt>
          <cx:pt idx="678">-0.029656308250512398</cx:pt>
          <cx:pt idx="679">-0.0254569768738401</cx:pt>
          <cx:pt idx="680">-0.00086732251738754699</cx:pt>
          <cx:pt idx="681">0.021421713495777601</cx:pt>
          <cx:pt idx="682">0.032450659276772598</cx:pt>
          <cx:pt idx="683">0.037101770282037802</cx:pt>
          <cx:pt idx="684">0.035417118125717698</cx:pt>
          <cx:pt idx="685">0.050359865339462899</cx:pt>
          <cx:pt idx="686">0.038683393709173099</cx:pt>
          <cx:pt idx="687">0.0271287220938175</cx:pt>
          <cx:pt idx="688">0.030706244659803799</cx:pt>
          <cx:pt idx="689">-0.0045458075877738103</cx:pt>
          <cx:pt idx="690">0.015090385334852701</cx:pt>
          <cx:pt idx="691">0.019043739230211701</cx:pt>
          <cx:pt idx="692">0.0126607038213163</cx:pt>
          <cx:pt idx="693">0.00021539754987019401</cx:pt>
          <cx:pt idx="694">0.00086151397446638004</cx:pt>
          <cx:pt idx="695">0.00088450588944902903</cx:pt>
          <cx:pt idx="696">0.00120181188788304</cx:pt>
          <cx:pt idx="697">0.00064051443027300702</cx:pt>
          <cx:pt idx="698">-0.00037330421556466597</cx:pt>
          <cx:pt idx="699">0.00012976477414251101</cx:pt>
          <cx:pt idx="700">-0.00059532869064526104</cx:pt>
          <cx:pt idx="701">-7.1761471152785804e-06</cx:pt>
          <cx:pt idx="702">0.00040928644248994299</cx:pt>
          <cx:pt idx="703">-0.0011262435438433201</cx:pt>
          <cx:pt idx="704">-0.0098931858331272899</cx:pt>
          <cx:pt idx="705">-0.0162459786513812</cx:pt>
          <cx:pt idx="706">-0.0074571745879710204</cx:pt>
          <cx:pt idx="707">-0.0096403264365424596</cx:pt>
          <cx:pt idx="708">-0.0146264699483516</cx:pt>
          <cx:pt idx="709">-0.0067972759820814597</cx:pt>
          <cx:pt idx="710">0.0084431926915038199</cx:pt>
          <cx:pt idx="711">-0.0077613946943643703</cx:pt>
          <cx:pt idx="712">-0.0097935437699038091</cx:pt>
          <cx:pt idx="713">0.0084041336064433307</cx:pt>
          <cx:pt idx="714">0.019240373700498602</cx:pt>
          <cx:pt idx="715">0.024404424910060299</cx:pt>
          <cx:pt idx="716">0.0216153294116752</cx:pt>
          <cx:pt idx="717">0.017035138307676001</cx:pt>
          <cx:pt idx="718">0.00655938912549017</cx:pt>
          <cx:pt idx="719">0.0089421487230424406</cx:pt>
          <cx:pt idx="720">0.0059694597278560904</cx:pt>
          <cx:pt idx="721">0.000219502252827845</cx:pt>
          <cx:pt idx="722">-0.0025044293670990901</cx:pt>
          <cx:pt idx="723">-0.0010318026120400899</cx:pt>
          <cx:pt idx="724">-0.00092235757911986302</cx:pt>
          <cx:pt idx="725">-0.00123745190551802</cx:pt>
          <cx:pt idx="726">0.00014808688863962301</cx:pt>
          <cx:pt idx="727">0.00052422011284705</cx:pt>
          <cx:pt idx="728">0.00052593972674149002</cx:pt>
          <cx:pt idx="729">-0.00083726482662719703</cx:pt>
          <cx:pt idx="730">0.00012106093961945099</cx:pt>
          <cx:pt idx="731">0.00057690034608766296</cx:pt>
          <cx:pt idx="732">0.000340534740564887</cx:pt>
          <cx:pt idx="733">-0.00049274789382980496</cx:pt>
          <cx:pt idx="734">-0.00064490702657764298</cx:pt>
          <cx:pt idx="735">-0.0035221193287184901</cx:pt>
          <cx:pt idx="736">-0.0068504021848694602</cx:pt>
          <cx:pt idx="737">-0.0101239380770101</cx:pt>
          <cx:pt idx="738">-0.0101327669055824</cx:pt>
          <cx:pt idx="739">-0.000840511433525328</cx:pt>
          <cx:pt idx="740">0.0033204312031802998</cx:pt>
          <cx:pt idx="741">0.0067548074375319298</cx:pt>
          <cx:pt idx="742">0.00187528874086563</cx:pt>
          <cx:pt idx="743">-0.012615133152782201</cx:pt>
          <cx:pt idx="744">-0.00074277767293212801</cx:pt>
          <cx:pt idx="745">0.0032079706972366101</cx:pt>
          <cx:pt idx="746">0.0022169116171900198</cx:pt>
          <cx:pt idx="747">0.00078965008369219101</cx:pt>
          <cx:pt idx="748">0.0041705037435489202</cx:pt>
          <cx:pt idx="749">0.000166780706220006</cx:pt>
          <cx:pt idx="750">-0.0029694829740085698</cx:pt>
          <cx:pt idx="751">0.000278769328299923</cx:pt>
          <cx:pt idx="752">3.2476396757344303e-05</cx:pt>
          <cx:pt idx="753">-0.00024562678633790899</cx:pt>
          <cx:pt idx="754">5.6078497878456603e-05</cx:pt>
          <cx:pt idx="755">-0.00064906587330257901</cx:pt>
          <cx:pt idx="756">-0.00086440709618518198</cx:pt>
          <cx:pt idx="757">-0.00075264763223541003</cx:pt>
          <cx:pt idx="758">-0.00014939386901545099</cx:pt>
          <cx:pt idx="759">-0.00087503781828150902</cx:pt>
          <cx:pt idx="760">8.5533956350429495e-05</cx:pt>
          <cx:pt idx="761">-6.89328468500598e-05</cx:pt>
          <cx:pt idx="762">-0.00049638820968936999</cx:pt>
          <cx:pt idx="763">0.00027140001537772799</cx:pt>
          <cx:pt idx="764">-0.000636521287584915</cx:pt>
          <cx:pt idx="765">0.000115180804134674</cx:pt>
          <cx:pt idx="766">0.00030749637563390699</cx:pt>
          <cx:pt idx="767">0.00011670798657773701</cx:pt>
          <cx:pt idx="768">-0.00122597739334674</cx:pt>
          <cx:pt idx="769">-0.0011437739130993</cx:pt>
          <cx:pt idx="770">-0.0016701099818124199</cx:pt>
          <cx:pt idx="771">-0.0027903197383030301</cx:pt>
          <cx:pt idx="772">-0.0033006219318463099</cx:pt>
          <cx:pt idx="773">-0.0035207881919457002</cx:pt>
          <cx:pt idx="774">-0.0046289287080635896</cx:pt>
          <cx:pt idx="775">0.00052484897556433999</cx:pt>
          <cx:pt idx="776">0.0010675644808066599</cx:pt>
          <cx:pt idx="777">-0.0015827580473056701</cx:pt>
          <cx:pt idx="778">-0.0029724237511922799</cx:pt>
          <cx:pt idx="779">0.00015325110176082099</cx:pt>
          <cx:pt idx="780">0.00071402227079223101</cx:pt>
          <cx:pt idx="781">-5.3682750574608703e-05</cx:pt>
          <cx:pt idx="782">-0.00038664694077924502</cx:pt>
          <cx:pt idx="783">0.000219867939499039</cx:pt>
          <cx:pt idx="784">-0.0018483488068542549</cx:pt>
          <cx:pt idx="785">-0.00061867116689656753</cx:pt>
          <cx:pt idx="786">-0.00056056366924064254</cx:pt>
          <cx:pt idx="787">-0.0040651475852675504</cx:pt>
          <cx:pt idx="788">-0.006021927051179125</cx:pt>
          <cx:pt idx="789">0.00049682225425041755</cx:pt>
          <cx:pt idx="790">0.00077664119625776753</cx:pt>
          <cx:pt idx="791">-0.0021382287640600351</cx:pt>
          <cx:pt idx="792">-0.002689691133257175</cx:pt>
          <cx:pt idx="793">-2.6766880454968749e-06</cx:pt>
          <cx:pt idx="794">0.0029225553122706749</cx:pt>
          <cx:pt idx="795">-0.0042869327132384746</cx:pt>
          <cx:pt idx="796">0.0034709696248915998</cx:pt>
          <cx:pt idx="797">-0.00044387319748790999</cx:pt>
          <cx:pt idx="798">0.0010289413847024474</cx:pt>
          <cx:pt idx="799">0.0043525987267344001</cx:pt>
          <cx:pt idx="800">-0.00078388941088224746</cx:pt>
          <cx:pt idx="801">-0.0067325344495715251</cx:pt>
          <cx:pt idx="802">0.002513839398312275</cx:pt>
          <cx:pt idx="803">0.0054862943513444996</cx:pt>
          <cx:pt idx="804">0.0029432222498112751</cx:pt>
          <cx:pt idx="805">0.00334920953805345</cx:pt>
          <cx:pt idx="806">0.0026911667536155749</cx:pt>
          <cx:pt idx="807">-5.2448597844343248e-05</cx:pt>
          <cx:pt idx="808">-0.000324573947614855</cx:pt>
          <cx:pt idx="809">8.5473618795789497e-05</cx:pt>
          <cx:pt idx="810">2.5404523957372501e-05</cx:pt>
          <cx:pt idx="811">-0.00023319336379111399</cx:pt>
          <cx:pt idx="812">-0.00099336442315970503</cx:pt>
          <cx:pt idx="813">-0.00085819485684668752</cx:pt>
          <cx:pt idx="814">-0.0023095315970890801</cx:pt>
          <cx:pt idx="815">-0.0024882984603451699</cx:pt>
          <cx:pt idx="816">-0.0049106498589116497</cx:pt>
          <cx:pt idx="817">-0.0044601110930473998</cx:pt>
          <cx:pt idx="818">0.00032916218429129498</cx:pt>
          <cx:pt idx="819">0.0033731926102412999</cx:pt>
          <cx:pt idx="820">0.0028808380944740251</cx:pt>
          <cx:pt idx="821">0.0042627629549896002</cx:pt>
          <cx:pt idx="822">0.0068459129686722501</cx:pt>
          <cx:pt idx="823">-0.0040892309435220254</cx:pt>
          <cx:pt idx="824">-0.0044960151405809253</cx:pt>
          <cx:pt idx="825">0.0017314754121024974</cx:pt>
          <cx:pt idx="826">0.00087940581688889755</cx:pt>
          <cx:pt idx="827">0.002746325102598925</cx:pt>
          <cx:pt idx="828">0.003808000304231</cx:pt>
          <cx:pt idx="829">-0.0016625877753170301</cx:pt>
          <cx:pt idx="830">0.0022410038649877399</cx:pt>
          <cx:pt idx="831">0.0041098905258724503</cx:pt>
          <cx:pt idx="832">0.0044773206966399253</cx:pt>
          <cx:pt idx="833">0.0035929281151317249</cx:pt>
          <cx:pt idx="834">0.0025598828506292501</cx:pt>
          <cx:pt idx="835">0.001104206045916825</cx:pt>
          <cx:pt idx="836">2.4231537800228151e-05</cx:pt>
          <cx:pt idx="837">-9.7862399638048747e-05</cx:pt>
          <cx:pt idx="838">-0.00032286666316568751</cx:pt>
          <cx:pt idx="839">-8.4515491707427501e-05</cx:pt>
          <cx:pt idx="840">2.0324594259791824e-05</cx:pt>
          <cx:pt idx="841">-0.0027569056986052999</cx:pt>
          <cx:pt idx="842">-0.0043871792621230504</cx:pt>
          <cx:pt idx="843">-0.0034805385074013749</cx:pt>
          <cx:pt idx="844">-0.0069565525024605501</cx:pt>
          <cx:pt idx="845">-0.0023145826672007225</cx:pt>
          <cx:pt idx="846">0.0045381065715668746</cx:pt>
          <cx:pt idx="847">0.0032133623904679999</cx:pt>
          <cx:pt idx="848">0.00038739999539533497</cx:pt>
          <cx:pt idx="849">0.0010466967695150775</cx:pt>
          <cx:pt idx="850">-0.00092829724487729001</cx:pt>
          <cx:pt idx="851">-0.0083857392482013255</cx:pt>
          <cx:pt idx="852">-0.0087041414035992255</cx:pt>
          <cx:pt idx="853">-0.0063366195649323751</cx:pt>
          <cx:pt idx="854">-0.0025981551342678</cx:pt>
          <cx:pt idx="855">-0.0014412804434018925</cx:pt>
          <cx:pt idx="856">0.00032548751169994751</cx:pt>
          <cx:pt idx="857">0.0036441972593073998</cx:pt>
          <cx:pt idx="858">0.0014515488921230176</cx:pt>
          <cx:pt idx="859">0.0039929199334109251</cx:pt>
          <cx:pt idx="860">0.0073006474809648751</cx:pt>
          <cx:pt idx="861">0.0054417329862466749</cx:pt>
          <cx:pt idx="862">0.0012330218318090951</cx:pt>
          <cx:pt idx="863">-8.4003076077168994e-05</cx:pt>
          <cx:pt idx="864">-0.0015191185802775225</cx:pt>
          <cx:pt idx="865">2.6932307821092e-05</cx:pt>
          <cx:pt idx="866">-0.000322826222900625</cx:pt>
          <cx:pt idx="867">-0.0011812872732999424</cx:pt>
          <cx:pt idx="868">-0.0010051785025488526</cx:pt>
          <cx:pt idx="869">-0.00262244779386935</cx:pt>
          <cx:pt idx="870">-0.0022484758523055948</cx:pt>
          <cx:pt idx="871">0.00041810645786333</cx:pt>
          <cx:pt idx="872">0.00070606730191647999</cx:pt>
          <cx:pt idx="873">0.0019910477937497275</cx:pt>
          <cx:pt idx="874">0.0054573581688496997</cx:pt>
          <cx:pt idx="875">0.0048545911024030748</cx:pt>
          <cx:pt idx="876">0.0031404998651631249</cx:pt>
          <cx:pt idx="877">0.0020129848258717926</cx:pt>
          <cx:pt idx="878">-0.0049639242873030752</cx:pt>
          <cx:pt idx="879">-0.0019304430660452799</cx:pt>
          <cx:pt idx="880">-0.013985691800367775</cx:pt>
          <cx:pt idx="881">-0.0087123735102973502</cx:pt>
          <cx:pt idx="882">-0.0077901779200415999</cx:pt>
          <cx:pt idx="883">-0.0023274841159099473</cx:pt>
          <cx:pt idx="884">-0.0018483488068542549</cx:pt>
          <cx:pt idx="885">-0.00061867116689656753</cx:pt>
          <cx:pt idx="886">-0.00056056366924064254</cx:pt>
          <cx:pt idx="887">-0.0040651475852675504</cx:pt>
          <cx:pt idx="888">-0.006021927051179125</cx:pt>
          <cx:pt idx="889">0.00049682225425041755</cx:pt>
          <cx:pt idx="890">0.00077664119625776753</cx:pt>
          <cx:pt idx="891">-0.0021382287640600351</cx:pt>
          <cx:pt idx="892">-0.002689691133257175</cx:pt>
          <cx:pt idx="893">-2.6766880454968749e-06</cx:pt>
          <cx:pt idx="894">0.0029225553122706749</cx:pt>
          <cx:pt idx="895">-0.0042869327132384746</cx:pt>
          <cx:pt idx="896">0.0034709696248915998</cx:pt>
          <cx:pt idx="897">-0.00044387319748790999</cx:pt>
          <cx:pt idx="898">0.0010289413847024474</cx:pt>
          <cx:pt idx="899">0.0043525987267344001</cx:pt>
          <cx:pt idx="900">-0.00078388941088224746</cx:pt>
          <cx:pt idx="901">-0.0067325344495715251</cx:pt>
          <cx:pt idx="902">0.002513839398312275</cx:pt>
          <cx:pt idx="903">0.0054862943513444996</cx:pt>
          <cx:pt idx="904">0.0029432222498112751</cx:pt>
          <cx:pt idx="905">0.00334920953805345</cx:pt>
          <cx:pt idx="906">0.0026911667536155749</cx:pt>
          <cx:pt idx="907">-5.2448597844343248e-05</cx:pt>
          <cx:pt idx="908">-0.000324573947614855</cx:pt>
          <cx:pt idx="909">8.5473618795789497e-05</cx:pt>
          <cx:pt idx="910">2.5404523957372501e-05</cx:pt>
          <cx:pt idx="911">-0.00023319336379111399</cx:pt>
          <cx:pt idx="912">-0.00099336442315970503</cx:pt>
          <cx:pt idx="913">-0.00085819485684668752</cx:pt>
          <cx:pt idx="914">-0.0023095315970890801</cx:pt>
          <cx:pt idx="915">-0.0024882984603451699</cx:pt>
          <cx:pt idx="916">-0.0049106498589116497</cx:pt>
          <cx:pt idx="917">-0.0044601110930473998</cx:pt>
          <cx:pt idx="918">0.00032916218429129498</cx:pt>
          <cx:pt idx="919">0.0033731926102412999</cx:pt>
          <cx:pt idx="920">0.0028808380944740251</cx:pt>
          <cx:pt idx="921">0.0042627629549896002</cx:pt>
          <cx:pt idx="922">0.0068459129686722501</cx:pt>
          <cx:pt idx="923">-0.0040892309435220254</cx:pt>
          <cx:pt idx="924">-0.0044960151405809253</cx:pt>
          <cx:pt idx="925">0.0017314754121024974</cx:pt>
          <cx:pt idx="926">0.00087940581688889755</cx:pt>
          <cx:pt idx="927">0.002746325102598925</cx:pt>
          <cx:pt idx="928">0.003808000304231</cx:pt>
          <cx:pt idx="929">-0.0016625877753170301</cx:pt>
          <cx:pt idx="930">0.0022410038649877399</cx:pt>
          <cx:pt idx="931">0.0041098905258724503</cx:pt>
          <cx:pt idx="932">0.0044773206966399253</cx:pt>
          <cx:pt idx="933">0.0035929281151317249</cx:pt>
          <cx:pt idx="934">0.0025598828506292501</cx:pt>
          <cx:pt idx="935">0.001104206045916825</cx:pt>
          <cx:pt idx="936">2.4231537800228151e-05</cx:pt>
          <cx:pt idx="937">-9.7862399638048747e-05</cx:pt>
          <cx:pt idx="938">-0.00032286666316568751</cx:pt>
          <cx:pt idx="939">-8.4515491707427501e-05</cx:pt>
          <cx:pt idx="940">2.0324594259791824e-05</cx:pt>
          <cx:pt idx="941">-0.0027569056986052999</cx:pt>
          <cx:pt idx="942">-0.0043871792621230504</cx:pt>
          <cx:pt idx="943">-0.0034805385074013749</cx:pt>
          <cx:pt idx="944">-0.0069565525024605501</cx:pt>
          <cx:pt idx="945">-0.0023145826672007225</cx:pt>
          <cx:pt idx="946">0.0045381065715668746</cx:pt>
          <cx:pt idx="947">0.0032133623904679999</cx:pt>
          <cx:pt idx="948">0.00038739999539533497</cx:pt>
          <cx:pt idx="949">0.0010466967695150775</cx:pt>
          <cx:pt idx="950">-0.00092829724487729001</cx:pt>
          <cx:pt idx="951">-0.0083857392482013255</cx:pt>
          <cx:pt idx="952">-0.0087041414035992255</cx:pt>
          <cx:pt idx="953">-0.0063366195649323751</cx:pt>
          <cx:pt idx="954">-0.0025981551342678</cx:pt>
          <cx:pt idx="955">-0.0014412804434018925</cx:pt>
          <cx:pt idx="956">0.00032548751169994751</cx:pt>
          <cx:pt idx="957">0.0036441972593073998</cx:pt>
          <cx:pt idx="958">0.0014515488921230176</cx:pt>
          <cx:pt idx="959">0.0039929199334109251</cx:pt>
          <cx:pt idx="960">0.0073006474809648751</cx:pt>
          <cx:pt idx="961">0.0054417329862466749</cx:pt>
          <cx:pt idx="962">0.0012330218318090951</cx:pt>
          <cx:pt idx="963">-8.4003076077168994e-05</cx:pt>
          <cx:pt idx="964">-0.0015191185802775225</cx:pt>
          <cx:pt idx="965">2.6932307821092e-05</cx:pt>
          <cx:pt idx="966">-0.000322826222900625</cx:pt>
          <cx:pt idx="967">-0.0011812872732999424</cx:pt>
          <cx:pt idx="968">-0.0010051785025488526</cx:pt>
          <cx:pt idx="969">-0.00262244779386935</cx:pt>
          <cx:pt idx="970">-0.0022484758523055948</cx:pt>
          <cx:pt idx="971">0.00041810645786333</cx:pt>
          <cx:pt idx="972">0.00070606730191647999</cx:pt>
          <cx:pt idx="973">0.0019910477937497275</cx:pt>
          <cx:pt idx="974">0.0054573581688496997</cx:pt>
          <cx:pt idx="975">0.0048545911024030748</cx:pt>
          <cx:pt idx="976">0.0031404998651631249</cx:pt>
          <cx:pt idx="977">0.0020129848258717926</cx:pt>
          <cx:pt idx="978">-0.0049639242873030752</cx:pt>
          <cx:pt idx="979">-0.0019304430660452799</cx:pt>
          <cx:pt idx="980">-0.013985691800367775</cx:pt>
          <cx:pt idx="981">-0.0087123735102973502</cx:pt>
          <cx:pt idx="982">-0.0077901779200415999</cx:pt>
          <cx:pt idx="983">-0.0023274841159099473</cx:pt>
          <cx:pt idx="984">-0.0018483488068542549</cx:pt>
          <cx:pt idx="985">-0.00061867116689656753</cx:pt>
          <cx:pt idx="986">-0.00056056366924064254</cx:pt>
          <cx:pt idx="987">-0.0040651475852675504</cx:pt>
          <cx:pt idx="988">-0.006021927051179125</cx:pt>
          <cx:pt idx="989">0.00049682225425041755</cx:pt>
          <cx:pt idx="990">0.00077664119625776753</cx:pt>
          <cx:pt idx="991">-0.0021382287640600351</cx:pt>
          <cx:pt idx="992">-0.002689691133257175</cx:pt>
          <cx:pt idx="993">-2.6766880454968749e-06</cx:pt>
          <cx:pt idx="994">0.0029225553122706749</cx:pt>
          <cx:pt idx="995">-0.0042869327132384746</cx:pt>
          <cx:pt idx="996">0.0034709696248915998</cx:pt>
          <cx:pt idx="997">-0.00044387319748790999</cx:pt>
          <cx:pt idx="998">0.0010289413847024474</cx:pt>
          <cx:pt idx="999">0.0043525987267344001</cx:pt>
          <cx:pt idx="1000">-0.00078388941088224746</cx:pt>
          <cx:pt idx="1001">-0.0067325344495715251</cx:pt>
          <cx:pt idx="1002">0.002513839398312275</cx:pt>
          <cx:pt idx="1003">0.0054862943513444996</cx:pt>
          <cx:pt idx="1004">0.0029432222498112751</cx:pt>
          <cx:pt idx="1005">0.00334920953805345</cx:pt>
          <cx:pt idx="1006">0.0026911667536155749</cx:pt>
          <cx:pt idx="1007">-5.2448597844343248e-05</cx:pt>
          <cx:pt idx="1008">-0.000324573947614855</cx:pt>
          <cx:pt idx="1009">8.5473618795789497e-05</cx:pt>
          <cx:pt idx="1010">2.5404523957372501e-05</cx:pt>
          <cx:pt idx="1011">-0.00023319336379111399</cx:pt>
          <cx:pt idx="1012">-0.00099336442315970503</cx:pt>
          <cx:pt idx="1013">-0.00085819485684668752</cx:pt>
          <cx:pt idx="1014">-0.0023095315970890801</cx:pt>
          <cx:pt idx="1015">-0.0024882984603451699</cx:pt>
          <cx:pt idx="1016">-0.0049106498589116497</cx:pt>
          <cx:pt idx="1017">-0.0044601110930473998</cx:pt>
          <cx:pt idx="1018">0.00032916218429129498</cx:pt>
          <cx:pt idx="1019">0.0033731926102412999</cx:pt>
          <cx:pt idx="1020">0.0028808380944740251</cx:pt>
          <cx:pt idx="1021">0.0042627629549896002</cx:pt>
          <cx:pt idx="1022">0.0068459129686722501</cx:pt>
          <cx:pt idx="1023">-0.0040892309435220254</cx:pt>
          <cx:pt idx="1024">-0.0044960151405809253</cx:pt>
          <cx:pt idx="1025">0.0017314754121024974</cx:pt>
          <cx:pt idx="1026">0.00087940581688889755</cx:pt>
          <cx:pt idx="1027">0.002746325102598925</cx:pt>
          <cx:pt idx="1028">0.003808000304231</cx:pt>
          <cx:pt idx="1029">-0.0016625877753170301</cx:pt>
          <cx:pt idx="1030">0.0022410038649877399</cx:pt>
          <cx:pt idx="1031">0.0041098905258724503</cx:pt>
          <cx:pt idx="1032">0.0044773206966399253</cx:pt>
          <cx:pt idx="1033">0.0035929281151317249</cx:pt>
          <cx:pt idx="1034">0.0025598828506292501</cx:pt>
          <cx:pt idx="1035">0.001104206045916825</cx:pt>
          <cx:pt idx="1036">2.4231537800228151e-05</cx:pt>
          <cx:pt idx="1037">-9.7862399638048747e-05</cx:pt>
          <cx:pt idx="1038">-0.00032286666316568751</cx:pt>
          <cx:pt idx="1039">-8.4515491707427501e-05</cx:pt>
          <cx:pt idx="1040">2.0324594259791824e-05</cx:pt>
          <cx:pt idx="1041">-0.0027569056986052999</cx:pt>
          <cx:pt idx="1042">-0.0043871792621230504</cx:pt>
          <cx:pt idx="1043">-0.0034805385074013749</cx:pt>
          <cx:pt idx="1044">-0.0069565525024605501</cx:pt>
          <cx:pt idx="1045">-0.0023145826672007225</cx:pt>
          <cx:pt idx="1046">0.0045381065715668746</cx:pt>
          <cx:pt idx="1047">0.0032133623904679999</cx:pt>
          <cx:pt idx="1048">0.00038739999539533497</cx:pt>
          <cx:pt idx="1049">0.0010466967695150775</cx:pt>
          <cx:pt idx="1050">-0.00092829724487729001</cx:pt>
          <cx:pt idx="1051">-0.0083857392482013255</cx:pt>
          <cx:pt idx="1052">-0.0087041414035992255</cx:pt>
          <cx:pt idx="1053">-0.0063366195649323751</cx:pt>
          <cx:pt idx="1054">-0.0025981551342678</cx:pt>
          <cx:pt idx="1055">-0.0014412804434018925</cx:pt>
          <cx:pt idx="1056">0.00032548751169994751</cx:pt>
          <cx:pt idx="1057">0.0036441972593073998</cx:pt>
          <cx:pt idx="1058">0.0014515488921230176</cx:pt>
          <cx:pt idx="1059">0.0039929199334109251</cx:pt>
          <cx:pt idx="1060">0.0073006474809648751</cx:pt>
          <cx:pt idx="1061">0.0054417329862466749</cx:pt>
          <cx:pt idx="1062">0.0012330218318090951</cx:pt>
          <cx:pt idx="1063">-8.4003076077168994e-05</cx:pt>
          <cx:pt idx="1064">-0.0015191185802775225</cx:pt>
          <cx:pt idx="1065">2.6932307821092e-05</cx:pt>
          <cx:pt idx="1066">-0.000322826222900625</cx:pt>
          <cx:pt idx="1067">-0.0011812872732999424</cx:pt>
          <cx:pt idx="1068">-0.0010051785025488526</cx:pt>
          <cx:pt idx="1069">-0.00262244779386935</cx:pt>
          <cx:pt idx="1070">-0.0022484758523055948</cx:pt>
          <cx:pt idx="1071">0.00041810645786333</cx:pt>
          <cx:pt idx="1072">0.00070606730191647999</cx:pt>
          <cx:pt idx="1073">0.0019910477937497275</cx:pt>
          <cx:pt idx="1074">0.0054573581688496997</cx:pt>
          <cx:pt idx="1075">0.0048545911024030748</cx:pt>
          <cx:pt idx="1076">0.0031404998651631249</cx:pt>
          <cx:pt idx="1077">0.0020129848258717926</cx:pt>
          <cx:pt idx="1078">-0.0049639242873030752</cx:pt>
          <cx:pt idx="1079">-0.0019304430660452799</cx:pt>
          <cx:pt idx="1080">-0.013985691800367775</cx:pt>
          <cx:pt idx="1081">-0.0087123735102973502</cx:pt>
          <cx:pt idx="1082">-0.0077901779200415999</cx:pt>
          <cx:pt idx="1083">-0.0023274841159099473</cx:pt>
        </cx:lvl>
      </cx:numDim>
    </cx:data>
    <cx:data id="9">
      <cx:numDim type="val">
        <cx:f>Sheet2!$J$1:$J$1084</cx:f>
        <cx:lvl ptCount="1084" formatCode="G/通用格式">
          <cx:pt idx="0">-0.000148851103862798</cx:pt>
          <cx:pt idx="1">0.00083508981246824905</cx:pt>
          <cx:pt idx="2">-5.7720849552506797e-05</cx:pt>
          <cx:pt idx="3">0.00056310749110853001</cx:pt>
          <cx:pt idx="4">-5.9251879104750203e-05</cx:pt>
          <cx:pt idx="5">2.5514198130479799e-05</cx:pt>
          <cx:pt idx="6">-4.94385016200744e-05</cx:pt>
          <cx:pt idx="7">0.00055678545972770498</cx:pt>
          <cx:pt idx="8">1.9566714982353899e-05</cx:pt>
          <cx:pt idx="9">7.8678077835555297e-05</cx:pt>
          <cx:pt idx="10">-0.00021726335753513099</cx:pt>
          <cx:pt idx="11">-0.00016470242238386299</cx:pt>
          <cx:pt idx="12">-0.00056972567846162703</cx:pt>
          <cx:pt idx="13">-0.00039274910848353901</cx:pt>
          <cx:pt idx="14">-0.00020224814430525701</cx:pt>
          <cx:pt idx="15">0.000149542969772649</cx:pt>
          <cx:pt idx="16">-8.4848722336814194e-05</cx:pt>
          <cx:pt idx="17">-0.000111180992862148</cx:pt>
          <cx:pt idx="18">-0.00012835094181253999</cx:pt>
          <cx:pt idx="19">0.00061870223395003399</cx:pt>
          <cx:pt idx="20">0.00036520177218895102</cx:pt>
          <cx:pt idx="21">-0.00016016887300113501</cx:pt>
          <cx:pt idx="22">-0.000108894504750997</cx:pt>
          <cx:pt idx="23">1.8735050680397802e-05</cx:pt>
          <cx:pt idx="24">-2.04040049731116e-05</cx:pt>
          <cx:pt idx="25">0.00068594694054311799</cx:pt>
          <cx:pt idx="26">-8.0178901908949695e-05</cx:pt>
          <cx:pt idx="27">-0.00050955778450632004</cx:pt>
          <cx:pt idx="28">0.000213520640907817</cx:pt>
          <cx:pt idx="29">-8.8168791708301606e-05</cx:pt>
          <cx:pt idx="30">0.00034726609708642602</cx:pt>
          <cx:pt idx="31">0.00056367838342463305</cx:pt>
          <cx:pt idx="32">0.00039807040124747301</cx:pt>
          <cx:pt idx="33">0.00022924612297270101</cx:pt>
          <cx:pt idx="34">-0.0023506067443633</cx:pt>
          <cx:pt idx="35">-0.0053325036368553399</cx:pt>
          <cx:pt idx="36">-0.0044588791311112397</cx:pt>
          <cx:pt idx="37">-0.00110926187533657</cx:pt>
          <cx:pt idx="38">-0.00148144709450485</cx:pt>
          <cx:pt idx="39">-0.0028484659857591198</cx:pt>
          <cx:pt idx="40">-0.0044965751197406003</cx:pt>
          <cx:pt idx="41">-0.0029371166958286599</cx:pt>
          <cx:pt idx="42">0.00083988675598954297</cx:pt>
          <cx:pt idx="43">-0.0027991068346118401</cx:pt>
          <cx:pt idx="44">-0.0027284475924429798</cx:pt>
          <cx:pt idx="45">-0.0015123827319327</cx:pt>
          <cx:pt idx="46">-0.00123479024428267</cx:pt>
          <cx:pt idx="47">-0.00226929800574392</cx:pt>
          <cx:pt idx="48">-0.00181691208657428</cx:pt>
          <cx:pt idx="49">-0.0011749544078363901</cx:pt>
          <cx:pt idx="50">-0.0017275117829465799</cx:pt>
          <cx:pt idx="51">-0.0010266203630696</cx:pt>
          <cx:pt idx="52">-0.000177727138678791</cx:pt>
          <cx:pt idx="53">0.000494722254054435</cx:pt>
          <cx:pt idx="54">0.00067531724017684601</cx:pt>
          <cx:pt idx="55">-4.1358158251020997e-05</cx:pt>
          <cx:pt idx="56">0.000462563406502983</cx:pt>
          <cx:pt idx="57">0.000116647111331626</cx:pt>
          <cx:pt idx="58">-8.0000630855377194e-05</cx:pt>
          <cx:pt idx="59">-0.000454489249682821</cx:pt>
          <cx:pt idx="60">-0.00021532234480496699</cx:pt>
          <cx:pt idx="61">-0.00079176244652091096</cx:pt>
          <cx:pt idx="62">-0.00305418188574341</cx:pt>
          <cx:pt idx="63">-0.0084085291481378194</cx:pt>
          <cx:pt idx="64">-0.0092728193711592993</cx:pt>
          <cx:pt idx="65">-0.0065720411179291498</cx:pt>
          <cx:pt idx="66">-0.018637615062203901</cx:pt>
          <cx:pt idx="67">-0.0209702014472577</cx:pt>
          <cx:pt idx="68">-0.022214161385478898</cx:pt>
          <cx:pt idx="69">-0.018931038941453801</cx:pt>
          <cx:pt idx="70">-0.014509794646467299</cx:pt>
          <cx:pt idx="71">-0.016371930241939399</cx:pt>
          <cx:pt idx="72">-0.019130399576348399</cx:pt>
          <cx:pt idx="73">-0.0081840829135430507</cx:pt>
          <cx:pt idx="74">-0.0093829315640646897</cx:pt>
          <cx:pt idx="75">-0.0074227430016171898</cx:pt>
          <cx:pt idx="76">-0.00422257432578716</cx:pt>
          <cx:pt idx="77">-0.0035725861862527398</cx:pt>
          <cx:pt idx="78">-0.00381806791667582</cx:pt>
          <cx:pt idx="79">-0.0016985106709303901</cx:pt>
          <cx:pt idx="80">-9.58364553562651e-05</cx:pt>
          <cx:pt idx="81">-0.00045178696812072597</cx:pt>
          <cx:pt idx="82">0.00083996092608859204</cx:pt>
          <cx:pt idx="83">0.000276033014225445</cx:pt>
          <cx:pt idx="84">0.00030253945891138703</cx:pt>
          <cx:pt idx="85">-0.00094033427484991401</cx:pt>
          <cx:pt idx="86">0.00033885259149201802</cx:pt>
          <cx:pt idx="87">-0.00266139897932576</cx:pt>
          <cx:pt idx="88">-0.00085951923043140204</cx:pt>
          <cx:pt idx="89">-0.0019663154672514998</cx:pt>
          <cx:pt idx="90">-0.00613252924703189</cx:pt>
          <cx:pt idx="91">-0.0082720378200644099</cx:pt>
          <cx:pt idx="92">-0.0138473075841205</cx:pt>
          <cx:pt idx="93">-0.023258390964397399</cx:pt>
          <cx:pt idx="94">-0.031841889890372503</cx:pt>
          <cx:pt idx="95">-0.033473568331201603</cx:pt>
          <cx:pt idx="96">-0.049216727386570298</cx:pt>
          <cx:pt idx="97">-0.063596445696192799</cx:pt>
          <cx:pt idx="98">-0.051718622216362101</cx:pt>
          <cx:pt idx="99">-0.043385319841019503</cx:pt>
          <cx:pt idx="100">-0.023636409233941998</cx:pt>
          <cx:pt idx="101">-0.0150428743176681</cx:pt>
          <cx:pt idx="102">-0.017066657561423799</cx:pt>
          <cx:pt idx="103">-0.0170280843914489</cx:pt>
          <cx:pt idx="104">-0.0129376064419269</cx:pt>
          <cx:pt idx="105">0.00021896697231607601</cx:pt>
          <cx:pt idx="106">0.0013047230476874901</cx:pt>
          <cx:pt idx="107">-0.0051060466740660802</cx:pt>
          <cx:pt idx="108">-0.00089646188385649004</cx:pt>
          <cx:pt idx="109">0.0049895321473418996</cx:pt>
          <cx:pt idx="110">0.00063238043509935898</cx:pt>
          <cx:pt idx="111">-0.000147691841549618</cx:pt>
          <cx:pt idx="112">0.00056761169352671998</cx:pt>
          <cx:pt idx="113">0.00059296971938977295</cx:pt>
          <cx:pt idx="114">-0.00044234600388527002</cx:pt>
          <cx:pt idx="115">0.0012792708321094799</cx:pt>
          <cx:pt idx="116">0.0012745137686090899</cx:pt>
          <cx:pt idx="117">-0.0067703435067121096</cx:pt>
          <cx:pt idx="118">-0.0092844741077858107</cx:pt>
          <cx:pt idx="119">-0.0071413607611769498</cx:pt>
          <cx:pt idx="120">-0.021648574069919602</cx:pt>
          <cx:pt idx="121">-0.034585207308439503</cx:pt>
          <cx:pt idx="122">-0.035866306486436503</cx:pt>
          <cx:pt idx="123">-0.022348563400348301</cx:pt>
          <cx:pt idx="124">-0.0333676882984736</cx:pt>
          <cx:pt idx="125">-0.052143849888685201</cx:pt>
          <cx:pt idx="126">-0.0491046578231987</cx:pt>
          <cx:pt idx="127">-0.034519874106434298</cx:pt>
          <cx:pt idx="128">-0.0224722484199751</cx:pt>
          <cx:pt idx="129">-0.0044693045654490404</cx:pt>
          <cx:pt idx="130">-0.016742014022047801</cx:pt>
          <cx:pt idx="131">-0.033453093800795898</cx:pt>
          <cx:pt idx="132">-0.015447942122297701</cx:pt>
          <cx:pt idx="133">-0.0033379332695287799</cx:pt>
          <cx:pt idx="134">0.00287052633407975</cx:pt>
          <cx:pt idx="135">0.0116856608129232</cx:pt>
          <cx:pt idx="136">0.017871061802850901</cx:pt>
          <cx:pt idx="137">0.0154073646938994</cx:pt>
          <cx:pt idx="138">0.0057217453005086504</cx:pt>
          <cx:pt idx="139">-0.00085191046664451296</cx:pt>
          <cx:pt idx="140">-0.00034257283531460598</cx:pt>
          <cx:pt idx="141">-0.00022022623636309101</cx:pt>
          <cx:pt idx="142">0.00060794047027091895</cx:pt>
          <cx:pt idx="143">-0.000255217223536616</cx:pt>
          <cx:pt idx="144">0.0028256686091741499</cx:pt>
          <cx:pt idx="145">0.00307344611327918</cx:pt>
          <cx:pt idx="146">-0.00331065582087428</cx:pt>
          <cx:pt idx="147">-0.016018975250689901</cx:pt>
          <cx:pt idx="148">-0.020850744902780299</cx:pt>
          <cx:pt idx="149">-0.016276927150537399</cx:pt>
          <cx:pt idx="150">-0.029931411480469201</cx:pt>
          <cx:pt idx="151">0.0190737331907791</cx:pt>
          <cx:pt idx="152">0.028512367272630901</cx:pt>
          <cx:pt idx="153">-0.015048446069438099</cx:pt>
          <cx:pt idx="154">-0.0362454667016412</cx:pt>
          <cx:pt idx="155">-0.076442621268875799</cx:pt>
          <cx:pt idx="156">-0.052959720032798897</cx:pt>
          <cx:pt idx="157">-0.0445129027750783</cx:pt>
          <cx:pt idx="158">-0.058897961454305398</cx:pt>
          <cx:pt idx="159">-0.064795460997330606</cx:pt>
          <cx:pt idx="160">-0.017979509741147901</cx:pt>
          <cx:pt idx="161">-0.010087908729910401</cx:pt>
          <cx:pt idx="162">-0.000616725668111826</cx:pt>
          <cx:pt idx="163">0.0132430465570058</cx:pt>
          <cx:pt idx="164">0.013143643072528599</cx:pt>
          <cx:pt idx="165">0.0051517837223578602</cx:pt>
          <cx:pt idx="166">0.00099526525223204098</cx:pt>
          <cx:pt idx="167">0.000421919487241124</cx:pt>
          <cx:pt idx="168">0.000334000088646393</cx:pt>
          <cx:pt idx="169">-0.00039616555294792603</cx:pt>
          <cx:pt idx="170">0.00077460383528420303</cx:pt>
          <cx:pt idx="171">0.0020483307373862598</cx:pt>
          <cx:pt idx="172">0.0055748653538323402</cx:pt>
          <cx:pt idx="173">0.0067832135972973797</cx:pt>
          <cx:pt idx="174">0.0040397950198682404</cx:pt>
          <cx:pt idx="175">-0.0147846581782736</cx:pt>
          <cx:pt idx="176">-0.0027968542045276202</cx:pt>
          <cx:pt idx="177">0.024552650569978698</cx:pt>
          <cx:pt idx="178">-0.0111002413789339</cx:pt>
          <cx:pt idx="179">0.0068893365285968696</cx:pt>
          <cx:pt idx="180">0.0076634599692493198</cx:pt>
          <cx:pt idx="181">0.00356604027565435</cx:pt>
          <cx:pt idx="182">-0.014368043860250901</cx:pt>
          <cx:pt idx="183">0.00164131543157836</cx:pt>
          <cx:pt idx="184">0.0117553121090242</cx:pt>
          <cx:pt idx="185">0.037211020377576398</cx:pt>
          <cx:pt idx="186">-0.0037750322463559502</cx:pt>
          <cx:pt idx="187">0.0058647268092596296</cx:pt>
          <cx:pt idx="188">0.0088056089657900707</cx:pt>
          <cx:pt idx="189">0.00486497595444249</cx:pt>
          <cx:pt idx="190">0.0172305453615447</cx:pt>
          <cx:pt idx="191">0.039496811094382599</cx:pt>
          <cx:pt idx="192">0.0196658304920042</cx:pt>
          <cx:pt idx="193">0.0084907956210865995</cx:pt>
          <cx:pt idx="194">-0.00076128351290598501</cx:pt>
          <cx:pt idx="195">-0.00448563570932953</cx:pt>
          <cx:pt idx="196">0.00120604471090999</cx:pt>
          <cx:pt idx="197">-0.00055611081850886004</cx:pt>
          <cx:pt idx="198">0.0036789100852698902</cx:pt>
          <cx:pt idx="199">0.00079279789484690754</cx:pt>
          <cx:pt idx="200">-0.00024860088712987349</cx:pt>
          <cx:pt idx="201">-0.00090095712989081748</cx:pt>
          <cx:pt idx="202">0.0023598421649747123</cx:pt>
          <cx:pt idx="203">-0.0024514177882371752</cx:pt>
          <cx:pt idx="204">0.0052232553867848502</cx:pt>
          <cx:pt idx="205">0.0067118132573739248</cx:pt>
          <cx:pt idx="206">0.00048757972264996252</cx:pt>
          <cx:pt idx="207">0.0041925559503820254</cx:pt>
          <cx:pt idx="208">0.0123437357642093</cx:pt>
          <cx:pt idx="209">0.01132577984510375</cx:pt>
          <cx:pt idx="210">0.0045881940201288754</cx:pt>
          <cx:pt idx="211">0.0122429773966034</cx:pt>
          <cx:pt idx="212">0.012889611914412576</cx:pt>
          <cx:pt idx="213">0.019662316342873399</cx:pt>
          <cx:pt idx="214">0.0082466517195523507</cx:pt>
          <cx:pt idx="215">0.0093210461384608499</cx:pt>
          <cx:pt idx="216">0.0039337249107178496</cx:pt>
          <cx:pt idx="217">0.0024300857813872225</cx:pt>
          <cx:pt idx="218">0.00085920840834611753</cx:pt>
          <cx:pt idx="219">0.0090986948642393251</cx:pt>
          <cx:pt idx="220">0.0059648962866902496</cx:pt>
          <cx:pt idx="221">0.0022130671488387751</cx:pt>
          <cx:pt idx="222">0.00020937773146580325</cx:pt>
          <cx:pt idx="223">-0.00047364465280001251</cx:pt>
          <cx:pt idx="224">-0.0005029975447978025</cx:pt>
          <cx:pt idx="225">-0.0001036562129989235</cx:pt>
          <cx:pt idx="226">0.00095063625466119495</cx:pt>
          <cx:pt idx="227">0.0012519828924557426</cx:pt>
          <cx:pt idx="228">0.00038920276436749498</cx:pt>
          <cx:pt idx="229">0.0024263144527934726</cx:pt>
          <cx:pt idx="230">0.0047002207045648003</cx:pt>
          <cx:pt idx="231">0.0019557423312457725</cx:pt>
          <cx:pt idx="232">0.0130708662366906</cx:pt>
          <cx:pt idx="233">0.0080223016150377992</cx:pt>
          <cx:pt idx="234">0.0036371836868402002</cx:pt>
          <cx:pt idx="235">0.013797036591509274</cx:pt>
          <cx:pt idx="236">0.015136863780288674</cx:pt>
          <cx:pt idx="237">0.016023667461023176</cx:pt>
          <cx:pt idx="238">0.01294208172311515</cx:pt>
          <cx:pt idx="239">0.013003218467184399</cx:pt>
          <cx:pt idx="240">0.018740666121689276</cx:pt>
          <cx:pt idx="241">0.0065505019875699002</cx:pt>
          <cx:pt idx="242">0.010078494092345574</cx:pt>
          <cx:pt idx="243">0.0025881502021280998</cx:pt>
          <cx:pt idx="244">0.00334151784787595</cx:pt>
          <cx:pt idx="245">0.0033338583263991502</cx:pt>
          <cx:pt idx="246">0.0015165467982471751</cx:pt>
          <cx:pt idx="247">0.0047304784405415249</cx:pt>
          <cx:pt idx="248">0.012100975670722051</cx:pt>
          <cx:pt idx="249">0.0062036465773816253</cx:pt>
          <cx:pt idx="250">0.0012571514965000251</cx:pt>
          <cx:pt idx="251">0.00020602321261456699</cx:pt>
          <cx:pt idx="252">0.000135054118030702</cx:pt>
          <cx:pt idx="253">-8.0641845859030245e-06</cx:pt>
          <cx:pt idx="254">0.00053511270412223753</cx:pt>
          <cx:pt idx="255">0.001068626266907865</cx:pt>
          <cx:pt idx="256">-0.00045527600299041001</cx:pt>
          <cx:pt idx="257">-0.00096870926634764001</cx:pt>
          <cx:pt idx="258">0.0073566502977322002</cx:pt>
          <cx:pt idx="259">0.00057781764234135502</cx:pt>
          <cx:pt idx="260">0.0044267238534086498</cx:pt>
          <cx:pt idx="261">0.0051638335547769497</cx:pt>
          <cx:pt idx="262">-5.412510824652325e-05</cx:pt>
          <cx:pt idx="263">0.0060975028652495503</cx:pt>
          <cx:pt idx="264">0.010076197286825</cx:pt>
          <cx:pt idx="265">0.01264919960928255</cx:pt>
          <cx:pt idx="266">0.0124394480215779</cx:pt>
          <cx:pt idx="267">0.008655802852881575</cx:pt>
          <cx:pt idx="268">0.010899352286671625</cx:pt>
          <cx:pt idx="269">0.0080548445408616508</cx:pt>
          <cx:pt idx="270">0.0035483616124900252</cx:pt>
          <cx:pt idx="271">-0.00071972223053844251</cx:pt>
          <cx:pt idx="272">0.0061953615832830754</cx:pt>
          <cx:pt idx="273">0.00331554829645795</cx:pt>
          <cx:pt idx="274">0.0044899661590275001</cx:pt>
          <cx:pt idx="275">0.0032155328226616499</cx:pt>
          <cx:pt idx="276">0.003561044034890925</cx:pt>
          <cx:pt idx="277">0.0044158399854421996</cx:pt>
          <cx:pt idx="278">0.0011671401146362826</cx:pt>
          <cx:pt idx="279">0.00032959082469808499</cx:pt>
          <cx:pt idx="280">-0.00010079380488592224</cx:pt>
          <cx:pt idx="281">0.00048352456750871752</cx:pt>
          <cx:pt idx="282">0.00076713978785357504</cx:pt>
          <cx:pt idx="283">0.00089960085075765505</cx:pt>
          <cx:pt idx="284">0.00053220700034057754</cx:pt>
          <cx:pt idx="285">-0.00085926920969903002</cx:pt>
          <cx:pt idx="286">0.0012753863990652774</cx:pt>
          <cx:pt idx="287">0.00013219341882282076</cx:pt>
          <cx:pt idx="288">0.00064296850240165245</cx:pt>
          <cx:pt idx="289">0.0021983145457659648</cx:pt>
          <cx:pt idx="290">-0.004467484145657525</cx:pt>
          <cx:pt idx="291">-0.0091974457668415749</cx:pt>
          <cx:pt idx="292">-0.0015039921263337449</cx:pt>
          <cx:pt idx="293">-0.006457464832428525</cx:pt>
          <cx:pt idx="294">-0.0021038338176113474</cx:pt>
          <cx:pt idx="295">-0.0040265911028342753</cx:pt>
          <cx:pt idx="296">-0.0038750520517224002</cx:pt>
          <cx:pt idx="297">-0.013343943879218775</cx:pt>
          <cx:pt idx="298">-0.0043931318799178996</cx:pt>
          <cx:pt idx="299">0.0036876643642938002</cx:pt>
          <cx:pt idx="300">0.0111277195956179</cx:pt>
          <cx:pt idx="301">-0.012216808743817</cx:pt>
          <cx:pt idx="302">0.0050038610799070004</cx:pt>
          <cx:pt idx="303">0.011208955849453001</cx:pt>
          <cx:pt idx="304">0.0067786978773253801</cx:pt>
          <cx:pt idx="305">0.0124826080202415</cx:pt>
          <cx:pt idx="306">0.0020873431349973</cx:pt>
          <cx:pt idx="307">0.00055528965740720998</cx:pt>
          <cx:pt idx="308">-2.16725665421829e-05</cx:pt>
          <cx:pt idx="309">-0.00058413486201848702</cx:pt>
          <cx:pt idx="310">0.0039594338750094799</cx:pt>
          <cx:pt idx="311">0.0038408383023666899</cx:pt>
          <cx:pt idx="312">0.0123305563612231</cx:pt>
          <cx:pt idx="313">0.016931952686045901</cx:pt>
          <cx:pt idx="314">0.028201409370116701</cx:pt>
          <cx:pt idx="315">0.014887575397055699</cx:pt>
          <cx:pt idx="316">0.0110498238987971</cx:pt>
          <cx:pt idx="317">0.0031235679481488999</cx:pt>
          <cx:pt idx="318">-0.0224150028548709</cx:pt>
          <cx:pt idx="319">-0.0150017430303495</cx:pt>
          <cx:pt idx="320">0.0034665063749890201</cx:pt>
          <cx:pt idx="321">-0.0177096002652554</cx:pt>
          <cx:pt idx="322">0.012699335049539901</cx:pt>
          <cx:pt idx="323">0.0127691514635167</cx:pt>
          <cx:pt idx="324">-0.0433046045470796</cx:pt>
          <cx:pt idx="325">-0.050676675176431998</cx:pt>
          <cx:pt idx="326">-0.0318937419346043</cx:pt>
          <cx:pt idx="327">-0.020694195948909099</cx:pt>
          <cx:pt idx="328">-0.014472179764966</cx:pt>
          <cx:pt idx="329">-0.014927311894026501</cx:pt>
          <cx:pt idx="330">0.0090204035624253699</cx:pt>
          <cx:pt idx="331">0.001559554822585</cx:pt>
          <cx:pt idx="332">-0.00144383880821926</cx:pt>
          <cx:pt idx="333">0.0042327494245833399</cx:pt>
          <cx:pt idx="334">0.0071437779264272704</cx:pt>
          <cx:pt idx="335">0.00045222534559867397</cx:pt>
          <cx:pt idx="336">3.8562565359614099e-05</cx:pt>
          <cx:pt idx="337">0.00125511025231537</cx:pt>
          <cx:pt idx="338">0.0025070401865482099</cx:pt>
          <cx:pt idx="339">0.00127550143900189</cx:pt>
          <cx:pt idx="340">0.026267407598919702</cx:pt>
          <cx:pt idx="341">0.034352075116646903</cx:pt>
          <cx:pt idx="342">0.030387347934079701</cx:pt>
          <cx:pt idx="343">0.023096227898777001</cx:pt>
          <cx:pt idx="344">0.017748926696831299</cx:pt>
          <cx:pt idx="345">-0.025758091870442701</cx:pt>
          <cx:pt idx="346">-0.019117727262700699</cx:pt>
          <cx:pt idx="347">0.00353906084240192</cx:pt>
          <cx:pt idx="348">-0.013984753694574701</cx:pt>
          <cx:pt idx="349">-0.0026666404846443898</cx:pt>
          <cx:pt idx="350">-0.00337210711002331</cx:pt>
          <cx:pt idx="351">0.012115845885042701</cx:pt>
          <cx:pt idx="352">-0.0534187334753288</cx:pt>
          <cx:pt idx="353">-0.053311620605806999</cx:pt>
          <cx:pt idx="354">-0.0050312920983584704</cx:pt>
          <cx:pt idx="355">-0.0078387255524419493</cx:pt>
          <cx:pt idx="356">-0.023911139633187101</cx:pt>
          <cx:pt idx="357">0.0045306385830799004</cx:pt>
          <cx:pt idx="358">0.0252324554979136</cx:pt>
          <cx:pt idx="359">0.01026143656283</cx:pt>
          <cx:pt idx="360">-0.021449587052694501</cx:pt>
          <cx:pt idx="361">0.00152336963871016</cx:pt>
          <cx:pt idx="362">0.0042710238097706304</cx:pt>
          <cx:pt idx="363">-0.00070639958359529505</cx:pt>
          <cx:pt idx="364">0.000131902526906304</cx:pt>
          <cx:pt idx="365">-0.00026917771201720897</cx:pt>
          <cx:pt idx="366">0.00066629924320689004</cx:pt>
          <cx:pt idx="367">1.2852839044581101e-05</cx:pt>
          <cx:pt idx="368">0.0283836264956592</cx:pt>
          <cx:pt idx="369">0.034892587668181201</cx:pt>
          <cx:pt idx="370">0.0151947787604891</cx:pt>
          <cx:pt idx="371">0.047846692286984703</cx:pt>
          <cx:pt idx="372">0.057642554805708998</cx:pt>
          <cx:pt idx="373">0.015847295714167799</cx:pt>
          <cx:pt idx="374">0.023004369628837701</cx:pt>
          <cx:pt idx="375">0.020419920585061001</cx:pt>
          <cx:pt idx="376">0.00076360564534998904</cx:pt>
          <cx:pt idx="377">0.0051884384583468996</cx:pt>
          <cx:pt idx="378">0.024669183204519701</cx:pt>
          <cx:pt idx="379">0.0139108797214562</cx:pt>
          <cx:pt idx="380">-0.019615290844069599</cx:pt>
          <cx:pt idx="381">-0.045112377361253397</cx:pt>
          <cx:pt idx="382">-0.0092765207329582201</cx:pt>
          <cx:pt idx="383">-0.015216936334353601</cx:pt>
          <cx:pt idx="384">0.0100065261861492</cx:pt>
          <cx:pt idx="385">0.022228993785439799</cx:pt>
          <cx:pt idx="386">0.015893062061689001</cx:pt>
          <cx:pt idx="387">-0.024133577457379402</cx:pt>
          <cx:pt idx="388">-0.037338100418390703</cx:pt>
          <cx:pt idx="389">-0.0085494250307042892</cx:pt>
          <cx:pt idx="390">-0.00391892837158351</cx:pt>
          <cx:pt idx="391">-0.00091853335993698595</cx:pt>
          <cx:pt idx="392">-0.00032261597185841498</cx:pt>
          <cx:pt idx="393">0.00038472949427272702</cx:pt>
          <cx:pt idx="394">-0.00036692664912704899</cx:pt>
          <cx:pt idx="395">0.00707245737302864</cx:pt>
          <cx:pt idx="396">0.026987220971816502</cx:pt>
          <cx:pt idx="397">0.034542889867619303</cx:pt>
          <cx:pt idx="398">0.040558382336317998</cx:pt>
          <cx:pt idx="399">0.044681277749344897</cx:pt>
          <cx:pt idx="400">0.037456069072165997</cx:pt>
          <cx:pt idx="401">0.0318702323741651</cx:pt>
          <cx:pt idx="402">0.040431911293903201</cx:pt>
          <cx:pt idx="403">0.0157476010752092</cx:pt>
          <cx:pt idx="404">-0.0103436020252954</cx:pt>
          <cx:pt idx="405">0.0024949122926079602</cx:pt>
          <cx:pt idx="406">0.022654439786106002</cx:pt>
          <cx:pt idx="407">-0.0064591990689325997</cx:pt>
          <cx:pt idx="408">-0.041329049677101701</cx:pt>
          <cx:pt idx="409">-0.051106144453716099</cx:pt>
          <cx:pt idx="410">-0.020179876236824001</cx:pt>
          <cx:pt idx="411">0.010250926621855099</cx:pt>
          <cx:pt idx="412">0.0237317576853672</cx:pt>
          <cx:pt idx="413">0.0132710262455954</cx:pt>
          <cx:pt idx="414">0.0143642373943067</cx:pt>
          <cx:pt idx="415">-0.015991225655407799</cx:pt>
          <cx:pt idx="416">-0.040421464656122202</cx:pt>
          <cx:pt idx="417">-0.0164970390803309</cx:pt>
          <cx:pt idx="418">-0.0041415131800996898</cx:pt>
          <cx:pt idx="419">-1.0532563199735001e-05</cx:pt>
          <cx:pt idx="420">0.00046251272500141399</cx:pt>
          <cx:pt idx="421">-0.00029765760303406198</cx:pt>
          <cx:pt idx="422">-0.000320309538408546</cx:pt>
          <cx:pt idx="423">0.0073733175547007696</cx:pt>
          <cx:pt idx="424">0.025624461342881901</cx:pt>
          <cx:pt idx="425">0.033012649419708003</cx:pt>
          <cx:pt idx="426">0.042446907720158501</cx:pt>
          <cx:pt idx="427">0.0281689994554702</cx:pt>
          <cx:pt idx="428">0.044624851884712102</cx:pt>
          <cx:pt idx="429">0.039329359417614798</cx:pt>
          <cx:pt idx="430">0.055878307319390301</cx:pt>
          <cx:pt idx="431">0.0498305837182383</cx:pt>
          <cx:pt idx="432">-0.0077374082674375498</cx:pt>
          <cx:pt idx="433">-0.0063762083449855501</cx:pt>
          <cx:pt idx="434">0.033459799228944202</cx:pt>
          <cx:pt idx="435">-0.018303810150496001</cx:pt>
          <cx:pt idx="436">-0.052473063797565701</cx:pt>
          <cx:pt idx="437">-0.019104325874439599</cx:pt>
          <cx:pt idx="438">-0.0039480166843442101</cx:pt>
          <cx:pt idx="439">0.0048236275709199403</cx:pt>
          <cx:pt idx="440">0.015942119333739499</cx:pt>
          <cx:pt idx="441">0.016798671998684699</cx:pt>
          <cx:pt idx="442">0.023491308397319301</cx:pt>
          <cx:pt idx="443">-0.0023649412496275701</cx:pt>
          <cx:pt idx="444">-0.035768084554405999</cx:pt>
          <cx:pt idx="445">-0.028146484907601198</cx:pt>
          <cx:pt idx="446">-0.0052670769827376897</cx:pt>
          <cx:pt idx="447">-0.0028815210686982898</cx:pt>
          <cx:pt idx="448">-0.00015071166204438501</cx:pt>
          <cx:pt idx="449">-0.00025979520085068602</cx:pt>
          <cx:pt idx="450">-0.00044618340606300398</cx:pt>
          <cx:pt idx="451">0.00190202896489838</cx:pt>
          <cx:pt idx="452">0.00089421670935239603</cx:pt>
          <cx:pt idx="453">0.0035016188743501198</cx:pt>
          <cx:pt idx="454">0.0087465351286328593</cx:pt>
          <cx:pt idx="455">0.0046569701188942398</cx:pt>
          <cx:pt idx="456">0.017678869588056902</cx:pt>
          <cx:pt idx="457">0.0137749490959989</cx:pt>
          <cx:pt idx="458">0.0325431080448116</cx:pt>
          <cx:pt idx="459">0.020832493703935001</cx:pt>
          <cx:pt idx="460">0.020674443659696298</cx:pt>
          <cx:pt idx="461">0.0446824433726681</cx:pt>
          <cx:pt idx="462">-0.034884966994410703</cx:pt>
          <cx:pt idx="463">-0.0364138481526241</cx:pt>
          <cx:pt idx="464">-0.035630502285103498</cx:pt>
          <cx:pt idx="465">-0.0041647469137388801</cx:pt>
          <cx:pt idx="466">0.00342319405302699</cx:pt>
          <cx:pt idx="467">-0.029619914277555601</cx:pt>
          <cx:pt idx="468">0.0256597880455838</cx:pt>
          <cx:pt idx="469">0.0037173759761029101</cx:pt>
          <cx:pt idx="470">0.0074429392783222801</cx:pt>
          <cx:pt idx="471">-0.014460273079256699</cx:pt>
          <cx:pt idx="472">-0.019568890362153601</cx:pt>
          <cx:pt idx="473">-0.035308426343173702</cx:pt>
          <cx:pt idx="474">-0.0112154380132905</cx:pt>
          <cx:pt idx="475">-0.0029890012397988802</cx:pt>
          <cx:pt idx="476">-0.00035844328169668698</cx:pt>
          <cx:pt idx="477">-0.00014739462877295901</cx:pt>
          <cx:pt idx="478">-0.00247051030057352</cx:pt>
          <cx:pt idx="479">-0.0062074806449091396</cx:pt>
          <cx:pt idx="480">-0.0240664305557549</cx:pt>
          <cx:pt idx="481">-0.025122908734930002</cx:pt>
          <cx:pt idx="482">-0.0053620050576457003</cx:pt>
          <cx:pt idx="483">-0.0020230726211286402</cx:pt>
          <cx:pt idx="484">0.0220918542810008</cx:pt>
          <cx:pt idx="485">0.026199200798225099</cx:pt>
          <cx:pt idx="486">0.0152364391618334</cx:pt>
          <cx:pt idx="487">-0.00580501988569832</cx:pt>
          <cx:pt idx="488">-0.021271485840243201</cx:pt>
          <cx:pt idx="489">0.0121666423950043</cx:pt>
          <cx:pt idx="490">-0.0310007596296718</cx:pt>
          <cx:pt idx="491">0.0058527405211176104</cx:pt>
          <cx:pt idx="492">0.0257336772398849</cx:pt>
          <cx:pt idx="493">0.0280149340490961</cx:pt>
          <cx:pt idx="494">0.0074038264035486802</cx:pt>
          <cx:pt idx="495">-0.033364804243474502</cx:pt>
          <cx:pt idx="496">-0.0013042231838554701</cx:pt>
          <cx:pt idx="497">-0.0059164758223603604</cx:pt>
          <cx:pt idx="498">0.0044113925498744802</cx:pt>
          <cx:pt idx="499">-0.0117113981573573</cx:pt>
          <cx:pt idx="500">-0.018815918918133601</cx:pt>
          <cx:pt idx="501">-0.031759413723190702</cx:pt>
          <cx:pt idx="502">-0.0034164543712866002</cx:pt>
          <cx:pt idx="503">-0.00084503294810502495</cx:pt>
          <cx:pt idx="504">0.00028137525764202902</cx:pt>
          <cx:pt idx="505">8.3175658482109594e-05</cx:pt>
          <cx:pt idx="506">-0.0015458704120089701</cx:pt>
          <cx:pt idx="507">-0.018412794132741599</cx:pt>
          <cx:pt idx="508">-0.038721316157714201</cx:pt>
          <cx:pt idx="509">-0.0302768351508667</cx:pt>
          <cx:pt idx="510">-0.0071348846696694702</cx:pt>
          <cx:pt idx="511">0.0040158529469714998</cx:pt>
          <cx:pt idx="512">0.024399554487696502</cx:pt>
          <cx:pt idx="513">0.0076623415535890102</cx:pt>
          <cx:pt idx="514">-0.018715435019741301</cx:pt>
          <cx:pt idx="515">-0.0076938127239272701</cx:pt>
          <cx:pt idx="516">-0.00036754552530216802</cx:pt>
          <cx:pt idx="517">0.031944943160232497</cx:pt>
          <cx:pt idx="518">0.0184564400739799</cx:pt>
          <cx:pt idx="519">0.000375727045348967</cx:pt>
          <cx:pt idx="520">0.0163702029456466</cx:pt>
          <cx:pt idx="521">0.0227425964419944</cx:pt>
          <cx:pt idx="522">-0.025499536867459701</cx:pt>
          <cx:pt idx="523">-0.034423714811621903</cx:pt>
          <cx:pt idx="524">-0.018834584807473399</cx:pt>
          <cx:pt idx="525">-0.0080557804164799393</cx:pt>
          <cx:pt idx="526">0.00078470465273066899</cx:pt>
          <cx:pt idx="527">-0.022265687132081401</cx:pt>
          <cx:pt idx="528">-0.0304872818483365</cx:pt>
          <cx:pt idx="529">-0.022387015104022499</cx:pt>
          <cx:pt idx="530">0.00045289303501594799</cx:pt>
          <cx:pt idx="531">0.00033803822081045502</cx:pt>
          <cx:pt idx="532">0.00033244490028558002</cx:pt>
          <cx:pt idx="533">-9.1417193982420603e-05</cx:pt>
          <cx:pt idx="534">-0.00028301765249894999</cx:pt>
          <cx:pt idx="535">-0.022411846506552299</cx:pt>
          <cx:pt idx="536">-0.042899536599497898</cx:pt>
          <cx:pt idx="537">-0.042520258502126602</cx:pt>
          <cx:pt idx="538">-0.028180830437841201</cx:pt>
          <cx:pt idx="539">-0.0045551008420165904</cx:pt>
          <cx:pt idx="540">0.0107882641551323</cx:pt>
          <cx:pt idx="541">-0.0064397150568157998</cx:pt>
          <cx:pt idx="542">-0.0145021084508834</cx:pt>
          <cx:pt idx="543">-0.013581452122593899</cx:pt>
          <cx:pt idx="544">0.024235592593782301</cx:pt>
          <cx:pt idx="545">0.0276803074822871</cx:pt>
          <cx:pt idx="546">0.0174428199796259</cx:pt>
          <cx:pt idx="547">-0.014354227015838199</cx:pt>
          <cx:pt idx="548">-0.019729538853397802</cx:pt>
          <cx:pt idx="549">-0.0086766401822322304</cx:pt>
          <cx:pt idx="550">-0.0051943170169700802</cx:pt>
          <cx:pt idx="551">-0.010459756805730001</cx:pt>
          <cx:pt idx="552">-0.0264775792991894</cx:pt>
          <cx:pt idx="553">-0.0217876265906147</cx:pt>
          <cx:pt idx="554">-0.018891389907316598</cx:pt>
          <cx:pt idx="555">-0.0137851839156896</cx:pt>
          <cx:pt idx="556">-0.0119861901304815</cx:pt>
          <cx:pt idx="557">-0.021093822875774899</cx:pt>
          <cx:pt idx="558">-0.0044403731853460103</cx:pt>
          <cx:pt idx="559">-0.00014928281473751699</cx:pt>
          <cx:pt idx="560">-0.00015773895573745699</cx:pt>
          <cx:pt idx="561">-0.000126570374434545</cx:pt>
          <cx:pt idx="562">-0.0016322287150787201</cx:pt>
          <cx:pt idx="563">-0.020249065165476501</cx:pt>
          <cx:pt idx="564">-0.044337525149646902</cx:pt>
          <cx:pt idx="565">-0.045799347232112098</cx:pt>
          <cx:pt idx="566">-0.0397423781033584</cx:pt>
          <cx:pt idx="567">-0.038030291628994399</cx:pt>
          <cx:pt idx="568">-0.0137520759765863</cx:pt>
          <cx:pt idx="569">-0.038361815026989397</cx:pt>
          <cx:pt idx="570">-0.041655418873883597</cx:pt>
          <cx:pt idx="571">-0.0305531755768923</cx:pt>
          <cx:pt idx="572">-0.0072223981083713298</cx:pt>
          <cx:pt idx="573">0.024908102946866101</cx:pt>
          <cx:pt idx="574">-0.0110031075170969</cx:pt>
          <cx:pt idx="575">-0.026703065803004598</cx:pt>
          <cx:pt idx="576">-0.018308715603453801</cx:pt>
          <cx:pt idx="577">0.00085283460065147497</cx:pt>
          <cx:pt idx="578">-0.026195088723841201</cx:pt>
          <cx:pt idx="579">-0.0083655445064812206</cx:pt>
          <cx:pt idx="580">-0.015136409971557199</cx:pt>
          <cx:pt idx="581">-0.016414591903736099</cx:pt>
          <cx:pt idx="582">-0.00430189707713622</cx:pt>
          <cx:pt idx="583">0.0073707304025521399</cx:pt>
          <cx:pt idx="584">0.00496257150304535</cx:pt>
          <cx:pt idx="585">-0.0067168907270673903</cx:pt>
          <cx:pt idx="586">-0.0023367961505240801</cx:pt>
          <cx:pt idx="587">0.000157685517762606</cx:pt>
          <cx:pt idx="588">0.00049086360362857401</cx:pt>
          <cx:pt idx="589">-0.00037407898617596399</cx:pt>
          <cx:pt idx="590">-0.0019249355594249001</cx:pt>
          <cx:pt idx="591">-0.0143942186757159</cx:pt>
          <cx:pt idx="592">-0.027938375611012201</cx:pt>
          <cx:pt idx="593">-0.031522248807611702</cx:pt>
          <cx:pt idx="594">-0.032724456409880101</cx:pt>
          <cx:pt idx="595">-0.015349167497809299</cx:pt>
          <cx:pt idx="596">-0.044112573462892997</cx:pt>
          <cx:pt idx="597">-0.057684040185210103</cx:pt>
          <cx:pt idx="598">-0.059867474843070201</cx:pt>
          <cx:pt idx="599">-0.0464150548155755</cx:pt>
          <cx:pt idx="600">-0.015854148728728801</cx:pt>
          <cx:pt idx="601">-0.040937994418345697</cx:pt>
          <cx:pt idx="602">-0.0702195005892952</cx:pt>
          <cx:pt idx="603">-0.055278995010179098</cx:pt>
          <cx:pt idx="604">-0.025825349656381402</cx:pt>
          <cx:pt idx="605">-0.030772054561519199</cx:pt>
          <cx:pt idx="606">-0.035309917565167097</cx:pt>
          <cx:pt idx="607">-0.014200311064112899</cx:pt>
          <cx:pt idx="608">-0.0024911265321328098</cx:pt>
          <cx:pt idx="609">-0.00314220444669619</cx:pt>
          <cx:pt idx="610">-0.0073867432327893402</cx:pt>
          <cx:pt idx="611">0.0036279853054513398</cx:pt>
          <cx:pt idx="612">0.0101921426332454</cx:pt>
          <cx:pt idx="613">-0.0017433142859519201</cx:pt>
          <cx:pt idx="614">-0.0054558768388212903</cx:pt>
          <cx:pt idx="615">0.00032871483661230301</cx:pt>
          <cx:pt idx="616">-0.000110960511544136</cx:pt>
          <cx:pt idx="617">-7.9757624616472601e-05</cx:pt>
          <cx:pt idx="618">-0.0020041220440810701</cx:pt>
          <cx:pt idx="619">-0.0093777266291101193</cx:pt>
          <cx:pt idx="620">-0.010319732681073</cx:pt>
          <cx:pt idx="621">-0.020574195488295199</cx:pt>
          <cx:pt idx="622">-0.0299707455583791</cx:pt>
          <cx:pt idx="623">-0.024385620882254901</cx:pt>
          <cx:pt idx="624">-0.042200613188986998</cx:pt>
          <cx:pt idx="625">-0.053725829506683899</cx:pt>
          <cx:pt idx="626">-0.037887564413754599</cx:pt>
          <cx:pt idx="627">-0.0164546655662598</cx:pt>
          <cx:pt idx="628">-0.012650619631154001</cx:pt>
          <cx:pt idx="629">-0.057249816509930399</cx:pt>
          <cx:pt idx="630">-0.048077713625570298</cx:pt>
          <cx:pt idx="631">-0.077918928989143696</cx:pt>
          <cx:pt idx="632">-0.026963179997650698</cx:pt>
          <cx:pt idx="633">-0.028014096977865902</cx:pt>
          <cx:pt idx="634">-0.022655006659324801</cx:pt>
          <cx:pt idx="635">-0.0090600309865854402</cx:pt>
          <cx:pt idx="636">0.0015619906807756499</cx:pt>
          <cx:pt idx="637">-0.0088877447433552692</cx:pt>
          <cx:pt idx="638">0.0052962924622974999</cx:pt>
          <cx:pt idx="639">0.0138341440433859</cx:pt>
          <cx:pt idx="640">0.018472978530134299</cx:pt>
          <cx:pt idx="641">0.00384496573084485</cx:pt>
          <cx:pt idx="642">0.0020560675884692902</cx:pt>
          <cx:pt idx="643">-0.00058522900740179396</cx:pt>
          <cx:pt idx="644">-0.000131805048243062</cx:pt>
          <cx:pt idx="645">-0.00051801243062106104</cx:pt>
          <cx:pt idx="646">-0.0010470417428430599</cx:pt>
          <cx:pt idx="647">-0.00322652716337551</cx:pt>
          <cx:pt idx="648">-0.0019994350730040901</cx:pt>
          <cx:pt idx="649">-0.00013209665374835201</cx:pt>
          <cx:pt idx="650">-0.0080440793340006804</cx:pt>
          <cx:pt idx="651">-0.013682543722499</cx:pt>
          <cx:pt idx="652">-0.022658322199094898</cx:pt>
          <cx:pt idx="653">-0.042928627641272699</cx:pt>
          <cx:pt idx="654">-0.018564548378959898</cx:pt>
          <cx:pt idx="655">0.00072592660381579598</cx:pt>
          <cx:pt idx="656">-0.0064396947777570299</cx:pt>
          <cx:pt idx="657">-0.0259337750202502</cx:pt>
          <cx:pt idx="658">-0.030659755229212601</cx:pt>
          <cx:pt idx="659">-0.030816416610010298</cx:pt>
          <cx:pt idx="660">0.0085342220828873803</cx:pt>
          <cx:pt idx="661">0.0082471005639546697</cx:pt>
          <cx:pt idx="662">0.00082432479500210698</cx:pt>
          <cx:pt idx="663">0.0027921709343080498</cx:pt>
          <cx:pt idx="664">0.0049093712339512204</cx:pt>
          <cx:pt idx="665">0.0064424386750294299</cx:pt>
          <cx:pt idx="666">0.00762450476813309</cx:pt>
          <cx:pt idx="667">0.013035457466720701</cx:pt>
          <cx:pt idx="668">0.019900176619454198</cx:pt>
          <cx:pt idx="669">0.0044418338162469598</cx:pt>
          <cx:pt idx="670">0.00040565956559592199</cx:pt>
          <cx:pt idx="671">2.7033058629844401e-05</cx:pt>
          <cx:pt idx="672">-9.9608735229102696e-05</cx:pt>
          <cx:pt idx="673">-0.00012616925937641101</cx:pt>
          <cx:pt idx="674">-0.000475837501169301</cx:pt>
          <cx:pt idx="675">0.00194352896130421</cx:pt>
          <cx:pt idx="676">0.0082229070559653207</cx:pt>
          <cx:pt idx="677">0.014335391629086199</cx:pt>
          <cx:pt idx="678">0.010252716772493901</cx:pt>
          <cx:pt idx="679">0.00780773340955706</cx:pt>
          <cx:pt idx="680">0.0139950498379974</cx:pt>
          <cx:pt idx="681">0.0062048316824740296</cx:pt>
          <cx:pt idx="682">0.024893203648567199</cx:pt>
          <cx:pt idx="683">0.052245926435538798</cx:pt>
          <cx:pt idx="684">0.041882377703426399</cx:pt>
          <cx:pt idx="685">0.0364037734023323</cx:pt>
          <cx:pt idx="686">0.00178722854878807</cx:pt>
          <cx:pt idx="687">-0.0185724428214477</cx:pt>
          <cx:pt idx="688">0.00079132091763375097</cx:pt>
          <cx:pt idx="689">-0.018246439216468499</cx:pt>
          <cx:pt idx="690">-0.013154444295493299</cx:pt>
          <cx:pt idx="691">0.0150919268268869</cx:pt>
          <cx:pt idx="692">0.024823690676683201</cx:pt>
          <cx:pt idx="693">0.018178001000531199</cx:pt>
          <cx:pt idx="694">0.0145283200506607</cx:pt>
          <cx:pt idx="695">0.0120978355192192</cx:pt>
          <cx:pt idx="696">-0.0046770121912748097</cx:pt>
          <cx:pt idx="697">-0.0030403299978186298</cx:pt>
          <cx:pt idx="698">-0.00033562711235960802</cx:pt>
          <cx:pt idx="699">0.00085767562487302801</cx:pt>
          <cx:pt idx="700">-0.00039493917147693798</cx:pt>
          <cx:pt idx="701">0.00039037362838039298</cx:pt>
          <cx:pt idx="702">-1.40799109404594e-05</cx:pt>
          <cx:pt idx="703">-0.00077070805653789995</cx:pt>
          <cx:pt idx="704">0.0033654927073723398</cx:pt>
          <cx:pt idx="705">0.0114072006061868</cx:pt>
          <cx:pt idx="706">0.0092108341321428602</cx:pt>
          <cx:pt idx="707">0.0143879831995046</cx:pt>
          <cx:pt idx="708">0.025716987644753699</cx:pt>
          <cx:pt idx="709">0.029920653570147601</cx:pt>
          <cx:pt idx="710">0.037878893649073798</cx:pt>
          <cx:pt idx="711">0.033947618358089598</cx:pt>
          <cx:pt idx="712">0.025783141687288302</cx:pt>
          <cx:pt idx="713">0.031532421653511299</cx:pt>
          <cx:pt idx="714">0.030971447539227401</cx:pt>
          <cx:pt idx="715">0.020416110284434401</cx:pt>
          <cx:pt idx="716">0.032383073923903001</cx:pt>
          <cx:pt idx="717">0.016241929585787102</cx:pt>
          <cx:pt idx="718">0.016300164271042701</cx:pt>
          <cx:pt idx="719">0.029635315855876702</cx:pt>
          <cx:pt idx="720">0.030181672678794201</cx:pt>
          <cx:pt idx="721">0.0186253863756254</cx:pt>
          <cx:pt idx="722">0.0044315611974750898</cx:pt>
          <cx:pt idx="723">0.0032075836206043899</cx:pt>
          <cx:pt idx="724">-9.8418301005763899e-05</cx:pt>
          <cx:pt idx="725">0.00066649884828504297</cx:pt>
          <cx:pt idx="726">-0.00049490169103341198</cx:pt>
          <cx:pt idx="727">-0.00025704448627530599</cx:pt>
          <cx:pt idx="728">0.00024865808966324999</cx:pt>
          <cx:pt idx="729">0.000209659476582179</cx:pt>
          <cx:pt idx="730">-0.000225737845244271</cx:pt>
          <cx:pt idx="731">-0.00045742399239377001</cx:pt>
          <cx:pt idx="732">0.00076305696191069597</cx:pt>
          <cx:pt idx="733">0.0081868633070731507</cx:pt>
          <cx:pt idx="734">0.0105669375163724</cx:pt>
          <cx:pt idx="735">0.012158523780155601</cx:pt>
          <cx:pt idx="736">0.019075071449166502</cx:pt>
          <cx:pt idx="737">0.027062500038439598</cx:pt>
          <cx:pt idx="738">0.026476671199216401</cx:pt>
          <cx:pt idx="739">0.024257628774937499</cx:pt>
          <cx:pt idx="740">0.037446675631195803</cx:pt>
          <cx:pt idx="741">0.039111549946705799</cx:pt>
          <cx:pt idx="742">0.042946063421031501</cx:pt>
          <cx:pt idx="743">0.022730299590883501</cx:pt>
          <cx:pt idx="744">0.027978154355287901</cx:pt>
          <cx:pt idx="745">0.030831158443619201</cx:pt>
          <cx:pt idx="746">0.023403335344689202</cx:pt>
          <cx:pt idx="747">0.011953713971418801</cx:pt>
          <cx:pt idx="748">0.011292354650673599</cx:pt>
          <cx:pt idx="749">0.0088100180643475908</cx:pt>
          <cx:pt idx="750">0.0028439810400848601</cx:pt>
          <cx:pt idx="751">0.000398145962154497</cx:pt>
          <cx:pt idx="752">-0.00048097745299162202</cx:pt>
          <cx:pt idx="753">0.00023045431046309601</cx:pt>
          <cx:pt idx="754">0.000684594639820112</cx:pt>
          <cx:pt idx="755">-2.7200998126671599e-05</cx:pt>
          <cx:pt idx="756">0.000238118787912952</cx:pt>
          <cx:pt idx="757">0.00064587030387372305</cx:pt>
          <cx:pt idx="758">0.00015247457680816101</cx:pt>
          <cx:pt idx="759">-0.00057333667537256801</cx:pt>
          <cx:pt idx="760">0.0014091625960146799</cx:pt>
          <cx:pt idx="761">-0.00048733500600414199</cx:pt>
          <cx:pt idx="762">-6.5437228249606399e-06</cx:pt>
          <cx:pt idx="763">0.00151568992517404</cx:pt>
          <cx:pt idx="764">0.00091027464049612801</cx:pt>
          <cx:pt idx="765">0.00058524645969110104</cx:pt>
          <cx:pt idx="766">0.00096937509544002098</cx:pt>
          <cx:pt idx="767">5.97201610318985e-05</cx:pt>
          <cx:pt idx="768">0.000945026597692095</cx:pt>
          <cx:pt idx="769">0.0020616129690086602</cx:pt>
          <cx:pt idx="770">0.0075002178344565802</cx:pt>
          <cx:pt idx="771">0.0070588335876986498</cx:pt>
          <cx:pt idx="772">0.0034386997967830201</cx:pt>
          <cx:pt idx="773">0.0026935812541807299</cx:pt>
          <cx:pt idx="774">0.0052731359237259403</cx:pt>
          <cx:pt idx="775">0.0029809442970375002</cx:pt>
          <cx:pt idx="776">0.00258699564400716</cx:pt>
          <cx:pt idx="777">-0.00023207722745953601</cx:pt>
          <cx:pt idx="778">0.00092172417217294199</cx:pt>
          <cx:pt idx="779">0.00013732262926377601</cx:pt>
          <cx:pt idx="780">-0.000613371572045938</cx:pt>
          <cx:pt idx="781">0.00068081342026950599</cx:pt>
          <cx:pt idx="782">-0.00032788176275985498</cx:pt>
          <cx:pt idx="783">0.00022689617179185399</cx:pt>
          <cx:pt idx="784">0.00079279789484690754</cx:pt>
          <cx:pt idx="785">-0.00024860088712987349</cx:pt>
          <cx:pt idx="786">-0.00090095712989081748</cx:pt>
          <cx:pt idx="787">0.0023598421649747123</cx:pt>
          <cx:pt idx="788">-0.0024514177882371752</cx:pt>
          <cx:pt idx="789">0.0052232553867848502</cx:pt>
          <cx:pt idx="790">0.0067118132573739248</cx:pt>
          <cx:pt idx="791">0.00048757972264996252</cx:pt>
          <cx:pt idx="792">0.0041925559503820254</cx:pt>
          <cx:pt idx="793">0.0123437357642093</cx:pt>
          <cx:pt idx="794">0.01132577984510375</cx:pt>
          <cx:pt idx="795">0.0045881940201288754</cx:pt>
          <cx:pt idx="796">0.0122429773966034</cx:pt>
          <cx:pt idx="797">0.012889611914412576</cx:pt>
          <cx:pt idx="798">0.019662316342873399</cx:pt>
          <cx:pt idx="799">0.0082466517195523507</cx:pt>
          <cx:pt idx="800">0.0093210461384608499</cx:pt>
          <cx:pt idx="801">0.0039337249107178496</cx:pt>
          <cx:pt idx="802">0.0024300857813872225</cx:pt>
          <cx:pt idx="803">0.00085920840834611753</cx:pt>
          <cx:pt idx="804">0.0090986948642393251</cx:pt>
          <cx:pt idx="805">0.0059648962866902496</cx:pt>
          <cx:pt idx="806">0.0022130671488387751</cx:pt>
          <cx:pt idx="807">0.00020937773146580325</cx:pt>
          <cx:pt idx="808">-0.00047364465280001251</cx:pt>
          <cx:pt idx="809">-0.0005029975447978025</cx:pt>
          <cx:pt idx="810">-0.0001036562129989235</cx:pt>
          <cx:pt idx="811">0.00095063625466119495</cx:pt>
          <cx:pt idx="812">0.0012519828924557426</cx:pt>
          <cx:pt idx="813">0.00038920276436749498</cx:pt>
          <cx:pt idx="814">0.0024263144527934726</cx:pt>
          <cx:pt idx="815">0.0047002207045648003</cx:pt>
          <cx:pt idx="816">0.0019557423312457725</cx:pt>
          <cx:pt idx="817">0.0130708662366906</cx:pt>
          <cx:pt idx="818">0.0080223016150377992</cx:pt>
          <cx:pt idx="819">0.0036371836868402002</cx:pt>
          <cx:pt idx="820">0.013797036591509274</cx:pt>
          <cx:pt idx="821">0.015136863780288674</cx:pt>
          <cx:pt idx="822">0.016023667461023176</cx:pt>
          <cx:pt idx="823">0.01294208172311515</cx:pt>
          <cx:pt idx="824">0.013003218467184399</cx:pt>
          <cx:pt idx="825">0.018740666121689276</cx:pt>
          <cx:pt idx="826">0.0065505019875699002</cx:pt>
          <cx:pt idx="827">0.010078494092345574</cx:pt>
          <cx:pt idx="828">0.0025881502021280998</cx:pt>
          <cx:pt idx="829">0.00334151784787595</cx:pt>
          <cx:pt idx="830">0.0033338583263991502</cx:pt>
          <cx:pt idx="831">0.0015165467982471751</cx:pt>
          <cx:pt idx="832">0.0047304784405415249</cx:pt>
          <cx:pt idx="833">0.012100975670722051</cx:pt>
          <cx:pt idx="834">0.0062036465773816253</cx:pt>
          <cx:pt idx="835">0.0012571514965000251</cx:pt>
          <cx:pt idx="836">0.00020602321261456699</cx:pt>
          <cx:pt idx="837">0.000135054118030702</cx:pt>
          <cx:pt idx="838">-8.0641845859030245e-06</cx:pt>
          <cx:pt idx="839">0.00053511270412223753</cx:pt>
          <cx:pt idx="840">0.001068626266907865</cx:pt>
          <cx:pt idx="841">-0.00045527600299041001</cx:pt>
          <cx:pt idx="842">-0.00096870926634764001</cx:pt>
          <cx:pt idx="843">0.0073566502977322002</cx:pt>
          <cx:pt idx="844">0.00057781764234135502</cx:pt>
          <cx:pt idx="845">0.0044267238534086498</cx:pt>
          <cx:pt idx="846">0.0051638335547769497</cx:pt>
          <cx:pt idx="847">-5.412510824652325e-05</cx:pt>
          <cx:pt idx="848">0.0060975028652495503</cx:pt>
          <cx:pt idx="849">0.010076197286825</cx:pt>
          <cx:pt idx="850">0.01264919960928255</cx:pt>
          <cx:pt idx="851">0.0124394480215779</cx:pt>
          <cx:pt idx="852">0.008655802852881575</cx:pt>
          <cx:pt idx="853">0.010899352286671625</cx:pt>
          <cx:pt idx="854">0.0080548445408616508</cx:pt>
          <cx:pt idx="855">0.0035483616124900252</cx:pt>
          <cx:pt idx="856">-0.00071972223053844251</cx:pt>
          <cx:pt idx="857">0.0061953615832830754</cx:pt>
          <cx:pt idx="858">0.00331554829645795</cx:pt>
          <cx:pt idx="859">0.0044899661590275001</cx:pt>
          <cx:pt idx="860">0.0032155328226616499</cx:pt>
          <cx:pt idx="861">0.003561044034890925</cx:pt>
          <cx:pt idx="862">0.0044158399854421996</cx:pt>
          <cx:pt idx="863">0.0011671401146362826</cx:pt>
          <cx:pt idx="864">0.00032959082469808499</cx:pt>
          <cx:pt idx="865">-0.00010079380488592224</cx:pt>
          <cx:pt idx="866">0.00048352456750871752</cx:pt>
          <cx:pt idx="867">0.00076713978785357504</cx:pt>
          <cx:pt idx="868">0.00089960085075765505</cx:pt>
          <cx:pt idx="869">0.00053220700034057754</cx:pt>
          <cx:pt idx="870">-0.00085926920969903002</cx:pt>
          <cx:pt idx="871">0.0012753863990652774</cx:pt>
          <cx:pt idx="872">0.00013219341882282076</cx:pt>
          <cx:pt idx="873">0.00064296850240165245</cx:pt>
          <cx:pt idx="874">0.0021983145457659648</cx:pt>
          <cx:pt idx="875">-0.004467484145657525</cx:pt>
          <cx:pt idx="876">-0.0091974457668415749</cx:pt>
          <cx:pt idx="877">-0.0015039921263337449</cx:pt>
          <cx:pt idx="878">-0.006457464832428525</cx:pt>
          <cx:pt idx="879">-0.0021038338176113474</cx:pt>
          <cx:pt idx="880">-0.0040265911028342753</cx:pt>
          <cx:pt idx="881">-0.0038750520517224002</cx:pt>
          <cx:pt idx="882">-0.013343943879218775</cx:pt>
          <cx:pt idx="883">-0.0043931318799178996</cx:pt>
          <cx:pt idx="884">0.00079279789484690754</cx:pt>
          <cx:pt idx="885">-0.00024860088712987349</cx:pt>
          <cx:pt idx="886">-0.00090095712989081748</cx:pt>
          <cx:pt idx="887">0.0023598421649747123</cx:pt>
          <cx:pt idx="888">-0.0024514177882371752</cx:pt>
          <cx:pt idx="889">0.0052232553867848502</cx:pt>
          <cx:pt idx="890">0.0067118132573739248</cx:pt>
          <cx:pt idx="891">0.00048757972264996252</cx:pt>
          <cx:pt idx="892">0.0041925559503820254</cx:pt>
          <cx:pt idx="893">0.0123437357642093</cx:pt>
          <cx:pt idx="894">0.01132577984510375</cx:pt>
          <cx:pt idx="895">0.0045881940201288754</cx:pt>
          <cx:pt idx="896">0.0122429773966034</cx:pt>
          <cx:pt idx="897">0.012889611914412576</cx:pt>
          <cx:pt idx="898">0.019662316342873399</cx:pt>
          <cx:pt idx="899">0.0082466517195523507</cx:pt>
          <cx:pt idx="900">0.0093210461384608499</cx:pt>
          <cx:pt idx="901">0.0039337249107178496</cx:pt>
          <cx:pt idx="902">0.0024300857813872225</cx:pt>
          <cx:pt idx="903">0.00085920840834611753</cx:pt>
          <cx:pt idx="904">0.0090986948642393251</cx:pt>
          <cx:pt idx="905">0.0059648962866902496</cx:pt>
          <cx:pt idx="906">0.0022130671488387751</cx:pt>
          <cx:pt idx="907">0.00020937773146580325</cx:pt>
          <cx:pt idx="908">-0.00047364465280001251</cx:pt>
          <cx:pt idx="909">-0.0005029975447978025</cx:pt>
          <cx:pt idx="910">-0.0001036562129989235</cx:pt>
          <cx:pt idx="911">0.00095063625466119495</cx:pt>
          <cx:pt idx="912">0.0012519828924557426</cx:pt>
          <cx:pt idx="913">0.00038920276436749498</cx:pt>
          <cx:pt idx="914">0.0024263144527934726</cx:pt>
          <cx:pt idx="915">0.0047002207045648003</cx:pt>
          <cx:pt idx="916">0.0019557423312457725</cx:pt>
          <cx:pt idx="917">0.0130708662366906</cx:pt>
          <cx:pt idx="918">0.0080223016150377992</cx:pt>
          <cx:pt idx="919">0.0036371836868402002</cx:pt>
          <cx:pt idx="920">0.013797036591509274</cx:pt>
          <cx:pt idx="921">0.015136863780288674</cx:pt>
          <cx:pt idx="922">0.016023667461023176</cx:pt>
          <cx:pt idx="923">0.01294208172311515</cx:pt>
          <cx:pt idx="924">0.013003218467184399</cx:pt>
          <cx:pt idx="925">0.018740666121689276</cx:pt>
          <cx:pt idx="926">0.0065505019875699002</cx:pt>
          <cx:pt idx="927">0.010078494092345574</cx:pt>
          <cx:pt idx="928">0.0025881502021280998</cx:pt>
          <cx:pt idx="929">0.00334151784787595</cx:pt>
          <cx:pt idx="930">0.0033338583263991502</cx:pt>
          <cx:pt idx="931">0.0015165467982471751</cx:pt>
          <cx:pt idx="932">0.0047304784405415249</cx:pt>
          <cx:pt idx="933">0.012100975670722051</cx:pt>
          <cx:pt idx="934">0.0062036465773816253</cx:pt>
          <cx:pt idx="935">0.0012571514965000251</cx:pt>
          <cx:pt idx="936">0.00020602321261456699</cx:pt>
          <cx:pt idx="937">0.000135054118030702</cx:pt>
          <cx:pt idx="938">-8.0641845859030245e-06</cx:pt>
          <cx:pt idx="939">0.00053511270412223753</cx:pt>
          <cx:pt idx="940">0.001068626266907865</cx:pt>
          <cx:pt idx="941">-0.00045527600299041001</cx:pt>
          <cx:pt idx="942">-0.00096870926634764001</cx:pt>
          <cx:pt idx="943">0.0073566502977322002</cx:pt>
          <cx:pt idx="944">0.00057781764234135502</cx:pt>
          <cx:pt idx="945">0.0044267238534086498</cx:pt>
          <cx:pt idx="946">0.0051638335547769497</cx:pt>
          <cx:pt idx="947">-5.412510824652325e-05</cx:pt>
          <cx:pt idx="948">0.0060975028652495503</cx:pt>
          <cx:pt idx="949">0.010076197286825</cx:pt>
          <cx:pt idx="950">0.01264919960928255</cx:pt>
          <cx:pt idx="951">0.0124394480215779</cx:pt>
          <cx:pt idx="952">0.008655802852881575</cx:pt>
          <cx:pt idx="953">0.010899352286671625</cx:pt>
          <cx:pt idx="954">0.0080548445408616508</cx:pt>
          <cx:pt idx="955">0.0035483616124900252</cx:pt>
          <cx:pt idx="956">-0.00071972223053844251</cx:pt>
          <cx:pt idx="957">0.0061953615832830754</cx:pt>
          <cx:pt idx="958">0.00331554829645795</cx:pt>
          <cx:pt idx="959">0.0044899661590275001</cx:pt>
          <cx:pt idx="960">0.0032155328226616499</cx:pt>
          <cx:pt idx="961">0.003561044034890925</cx:pt>
          <cx:pt idx="962">0.0044158399854421996</cx:pt>
          <cx:pt idx="963">0.0011671401146362826</cx:pt>
          <cx:pt idx="964">0.00032959082469808499</cx:pt>
          <cx:pt idx="965">-0.00010079380488592224</cx:pt>
          <cx:pt idx="966">0.00048352456750871752</cx:pt>
          <cx:pt idx="967">0.00076713978785357504</cx:pt>
          <cx:pt idx="968">0.00089960085075765505</cx:pt>
          <cx:pt idx="969">0.00053220700034057754</cx:pt>
          <cx:pt idx="970">-0.00085926920969903002</cx:pt>
          <cx:pt idx="971">0.0012753863990652774</cx:pt>
          <cx:pt idx="972">0.00013219341882282076</cx:pt>
          <cx:pt idx="973">0.00064296850240165245</cx:pt>
          <cx:pt idx="974">0.0021983145457659648</cx:pt>
          <cx:pt idx="975">-0.004467484145657525</cx:pt>
          <cx:pt idx="976">-0.0091974457668415749</cx:pt>
          <cx:pt idx="977">-0.0015039921263337449</cx:pt>
          <cx:pt idx="978">-0.006457464832428525</cx:pt>
          <cx:pt idx="979">-0.0021038338176113474</cx:pt>
          <cx:pt idx="980">-0.0040265911028342753</cx:pt>
          <cx:pt idx="981">-0.0038750520517224002</cx:pt>
          <cx:pt idx="982">-0.013343943879218775</cx:pt>
          <cx:pt idx="983">-0.0043931318799178996</cx:pt>
          <cx:pt idx="984">0.00079279789484690754</cx:pt>
          <cx:pt idx="985">-0.00024860088712987349</cx:pt>
          <cx:pt idx="986">-0.00090095712989081748</cx:pt>
          <cx:pt idx="987">0.0023598421649747123</cx:pt>
          <cx:pt idx="988">-0.0024514177882371752</cx:pt>
          <cx:pt idx="989">0.0052232553867848502</cx:pt>
          <cx:pt idx="990">0.0067118132573739248</cx:pt>
          <cx:pt idx="991">0.00048757972264996252</cx:pt>
          <cx:pt idx="992">0.0041925559503820254</cx:pt>
          <cx:pt idx="993">0.0123437357642093</cx:pt>
          <cx:pt idx="994">0.01132577984510375</cx:pt>
          <cx:pt idx="995">0.0045881940201288754</cx:pt>
          <cx:pt idx="996">0.0122429773966034</cx:pt>
          <cx:pt idx="997">0.012889611914412576</cx:pt>
          <cx:pt idx="998">0.019662316342873399</cx:pt>
          <cx:pt idx="999">0.0082466517195523507</cx:pt>
          <cx:pt idx="1000">0.0093210461384608499</cx:pt>
          <cx:pt idx="1001">0.0039337249107178496</cx:pt>
          <cx:pt idx="1002">0.0024300857813872225</cx:pt>
          <cx:pt idx="1003">0.00085920840834611753</cx:pt>
          <cx:pt idx="1004">0.0090986948642393251</cx:pt>
          <cx:pt idx="1005">0.0059648962866902496</cx:pt>
          <cx:pt idx="1006">0.0022130671488387751</cx:pt>
          <cx:pt idx="1007">0.00020937773146580325</cx:pt>
          <cx:pt idx="1008">-0.00047364465280001251</cx:pt>
          <cx:pt idx="1009">-0.0005029975447978025</cx:pt>
          <cx:pt idx="1010">-0.0001036562129989235</cx:pt>
          <cx:pt idx="1011">0.00095063625466119495</cx:pt>
          <cx:pt idx="1012">0.0012519828924557426</cx:pt>
          <cx:pt idx="1013">0.00038920276436749498</cx:pt>
          <cx:pt idx="1014">0.0024263144527934726</cx:pt>
          <cx:pt idx="1015">0.0047002207045648003</cx:pt>
          <cx:pt idx="1016">0.0019557423312457725</cx:pt>
          <cx:pt idx="1017">0.0130708662366906</cx:pt>
          <cx:pt idx="1018">0.0080223016150377992</cx:pt>
          <cx:pt idx="1019">0.0036371836868402002</cx:pt>
          <cx:pt idx="1020">0.013797036591509274</cx:pt>
          <cx:pt idx="1021">0.015136863780288674</cx:pt>
          <cx:pt idx="1022">0.016023667461023176</cx:pt>
          <cx:pt idx="1023">0.01294208172311515</cx:pt>
          <cx:pt idx="1024">0.013003218467184399</cx:pt>
          <cx:pt idx="1025">0.018740666121689276</cx:pt>
          <cx:pt idx="1026">0.0065505019875699002</cx:pt>
          <cx:pt idx="1027">0.010078494092345574</cx:pt>
          <cx:pt idx="1028">0.0025881502021280998</cx:pt>
          <cx:pt idx="1029">0.00334151784787595</cx:pt>
          <cx:pt idx="1030">0.0033338583263991502</cx:pt>
          <cx:pt idx="1031">0.0015165467982471751</cx:pt>
          <cx:pt idx="1032">0.0047304784405415249</cx:pt>
          <cx:pt idx="1033">0.012100975670722051</cx:pt>
          <cx:pt idx="1034">0.0062036465773816253</cx:pt>
          <cx:pt idx="1035">0.0012571514965000251</cx:pt>
          <cx:pt idx="1036">0.00020602321261456699</cx:pt>
          <cx:pt idx="1037">0.000135054118030702</cx:pt>
          <cx:pt idx="1038">-8.0641845859030245e-06</cx:pt>
          <cx:pt idx="1039">0.00053511270412223753</cx:pt>
          <cx:pt idx="1040">0.001068626266907865</cx:pt>
          <cx:pt idx="1041">-0.00045527600299041001</cx:pt>
          <cx:pt idx="1042">-0.00096870926634764001</cx:pt>
          <cx:pt idx="1043">0.0073566502977322002</cx:pt>
          <cx:pt idx="1044">0.00057781764234135502</cx:pt>
          <cx:pt idx="1045">0.0044267238534086498</cx:pt>
          <cx:pt idx="1046">0.0051638335547769497</cx:pt>
          <cx:pt idx="1047">-5.412510824652325e-05</cx:pt>
          <cx:pt idx="1048">0.0060975028652495503</cx:pt>
          <cx:pt idx="1049">0.010076197286825</cx:pt>
          <cx:pt idx="1050">0.01264919960928255</cx:pt>
          <cx:pt idx="1051">0.0124394480215779</cx:pt>
          <cx:pt idx="1052">0.008655802852881575</cx:pt>
          <cx:pt idx="1053">0.010899352286671625</cx:pt>
          <cx:pt idx="1054">0.0080548445408616508</cx:pt>
          <cx:pt idx="1055">0.0035483616124900252</cx:pt>
          <cx:pt idx="1056">-0.00071972223053844251</cx:pt>
          <cx:pt idx="1057">0.0061953615832830754</cx:pt>
          <cx:pt idx="1058">0.00331554829645795</cx:pt>
          <cx:pt idx="1059">0.0044899661590275001</cx:pt>
          <cx:pt idx="1060">0.0032155328226616499</cx:pt>
          <cx:pt idx="1061">0.003561044034890925</cx:pt>
          <cx:pt idx="1062">0.0044158399854421996</cx:pt>
          <cx:pt idx="1063">0.0011671401146362826</cx:pt>
          <cx:pt idx="1064">0.00032959082469808499</cx:pt>
          <cx:pt idx="1065">-0.00010079380488592224</cx:pt>
          <cx:pt idx="1066">0.00048352456750871752</cx:pt>
          <cx:pt idx="1067">0.00076713978785357504</cx:pt>
          <cx:pt idx="1068">0.00089960085075765505</cx:pt>
          <cx:pt idx="1069">0.00053220700034057754</cx:pt>
          <cx:pt idx="1070">-0.00085926920969903002</cx:pt>
          <cx:pt idx="1071">0.0012753863990652774</cx:pt>
          <cx:pt idx="1072">0.00013219341882282076</cx:pt>
          <cx:pt idx="1073">0.00064296850240165245</cx:pt>
          <cx:pt idx="1074">0.0021983145457659648</cx:pt>
          <cx:pt idx="1075">-0.004467484145657525</cx:pt>
          <cx:pt idx="1076">-0.0091974457668415749</cx:pt>
          <cx:pt idx="1077">-0.0015039921263337449</cx:pt>
          <cx:pt idx="1078">-0.006457464832428525</cx:pt>
          <cx:pt idx="1079">-0.0021038338176113474</cx:pt>
          <cx:pt idx="1080">-0.0040265911028342753</cx:pt>
          <cx:pt idx="1081">-0.0038750520517224002</cx:pt>
          <cx:pt idx="1082">-0.013343943879218775</cx:pt>
          <cx:pt idx="1083">-0.0043931318799178996</cx:pt>
        </cx:lvl>
      </cx:numDim>
    </cx:data>
    <cx:data id="10">
      <cx:numDim type="val">
        <cx:f>Sheet2!$K$1:$K$1084</cx:f>
        <cx:lvl ptCount="1084" formatCode="0.00E+00">
          <cx:pt idx="0">5.6109188761643598e-05</cx:pt>
          <cx:pt idx="1">0.0013243141249134401</cx:pt>
          <cx:pt idx="2">-0.00053667296226322903</cx:pt>
          <cx:pt idx="3">8.5664594371488901e-05</cx:pt>
          <cx:pt idx="4">-0.000113311408257612</cx:pt>
          <cx:pt idx="5">-0.00027460376493080999</cx:pt>
          <cx:pt idx="6">0.00070774014508367803</cx:pt>
          <cx:pt idx="7">0.00057661037250703495</cx:pt>
          <cx:pt idx="8">0.00067526881870512098</cx:pt>
          <cx:pt idx="9">0.000320270935319935</cx:pt>
          <cx:pt idx="10">0.00047746050749000599</cx:pt>
          <cx:pt idx="11">-0.00067372026546289802</cx:pt>
          <cx:pt idx="12">0.00019119702823454401</cx:pt>
          <cx:pt idx="13">0.00081566812480375595</cx:pt>
          <cx:pt idx="14">-0.000120864313968155</cx:pt>
          <cx:pt idx="15">0.000260697409030807</cx:pt>
          <cx:pt idx="16">2.74787561725806e-05</cx:pt>
          <cx:pt idx="17">-0.00033419663810548201</cx:pt>
          <cx:pt idx="18">-0.00018920995693802399</cx:pt>
          <cx:pt idx="19">-0.00035814087297931097</cx:pt>
          <cx:pt idx="20">-0.00035228778932410999</cx:pt>
          <cx:pt idx="21">0.00048196718551668202</cx:pt>
          <cx:pt idx="22">0.00068948035277328597</cx:pt>
          <cx:pt idx="23">-0.00056745156576929997</cx:pt>
          <cx:pt idx="24">0.000167989612139082</cx:pt>
          <cx:pt idx="25">0.00012095630009644001</cx:pt>
          <cx:pt idx="26">0.00036076496708284302</cx:pt>
          <cx:pt idx="27">-0.000106285057587463</cx:pt>
          <cx:pt idx="28">-2.2270575433201599e-05</cx:pt>
          <cx:pt idx="29">0.00012350365297135999</cx:pt>
          <cx:pt idx="30">-0.00082772097208115905</cx:pt>
          <cx:pt idx="31">-0.00095720121509480902</cx:pt>
          <cx:pt idx="32">0.00070500366406070296</cx:pt>
          <cx:pt idx="33">0.00074339968916942395</cx:pt>
          <cx:pt idx="34">1.8701804366317001e-05</cx:pt>
          <cx:pt idx="35">-0.000164340233994892</cx:pt>
          <cx:pt idx="36">6.8484034929973698e-05</cx:pt>
          <cx:pt idx="37">-0.00029238243235655398</cx:pt>
          <cx:pt idx="38">0.00039930021301475102</cx:pt>
          <cx:pt idx="39">0.0021805064615558799</cx:pt>
          <cx:pt idx="40">0.0017113340936507899</cx:pt>
          <cx:pt idx="41">0.0010544137548425499</cx:pt>
          <cx:pt idx="42">0.0045029527095083498</cx:pt>
          <cx:pt idx="43">0.0036552491879278102</cx:pt>
          <cx:pt idx="44">-0.0035852095433063498</cx:pt>
          <cx:pt idx="45">0.00053826147249727303</cx:pt>
          <cx:pt idx="46">0.0014006742185280099</cx:pt>
          <cx:pt idx="47">0.0012594104464321099</cx:pt>
          <cx:pt idx="48">0.0018019713156922201</cx:pt>
          <cx:pt idx="49">0.00084230219975054798</cx:pt>
          <cx:pt idx="50">-3.7996238494887901e-05</cx:pt>
          <cx:pt idx="51">0.00099296797966948592</cx:pt>
          <cx:pt idx="52">-0.00049152697717710296</cx:pt>
          <cx:pt idx="53">-0.00018863974984832999</cx:pt>
          <cx:pt idx="54">0.000201674690875668</cx:pt>
          <cx:pt idx="55">-2.3318257328158201e-05</cx:pt>
          <cx:pt idx="56">-0.00122606956317375</cx:pt>
          <cx:pt idx="57">-0.00036572814968000001</cx:pt>
          <cx:pt idx="58">-0.00020506939027767199</cx:pt>
          <cx:pt idx="59">0.00047658704090441098</cx:pt>
          <cx:pt idx="60">-0.00056027533410138203</cx:pt>
          <cx:pt idx="61">0.00018951825162762199</cx:pt>
          <cx:pt idx="62">-0.00040180951505511899</cx:pt>
          <cx:pt idx="63">0.00059584152585123002</cx:pt>
          <cx:pt idx="64">-0.0028332798567357602</cx:pt>
          <cx:pt idx="65">-0.0095486810183652293</cx:pt>
          <cx:pt idx="66">-0.0045829091363831899</cx:pt>
          <cx:pt idx="67">0.0047281958126696097</cx:pt>
          <cx:pt idx="68">0.0110918025637919</cx:pt>
          <cx:pt idx="69">0.0188510406402831</cx:pt>
          <cx:pt idx="70">0.0075326425818661603</cx:pt>
          <cx:pt idx="71">0.025239208718202601</cx:pt>
          <cx:pt idx="72">0.041948130512508203</cx:pt>
          <cx:pt idx="73">0.029254900766373299</cx:pt>
          <cx:pt idx="74">0.035439231003760403</cx:pt>
          <cx:pt idx="75">0.038296569028784401</cx:pt>
          <cx:pt idx="76">0.0202162236584972</cx:pt>
          <cx:pt idx="77">0.0124003929646602</cx:pt>
          <cx:pt idx="78">0.0070990151404071696</cx:pt>
          <cx:pt idx="79">0.00238920892831751</cx:pt>
          <cx:pt idx="80">-0.00075314582962968005</cx:pt>
          <cx:pt idx="81">-0.00151444615444955</cx:pt>
          <cx:pt idx="82">-0.000221506042633517</cx:pt>
          <cx:pt idx="83">0.00063654003603245697</cx:pt>
          <cx:pt idx="84">-0.00051823138591646596</cx:pt>
          <cx:pt idx="85">0.00026903650179723701</cx:pt>
          <cx:pt idx="86">-0.00035724721109662801</cx:pt>
          <cx:pt idx="87">0.00077025429596873796</cx:pt>
          <cx:pt idx="88">0.00088978711968078401</cx:pt>
          <cx:pt idx="89">-0.00176203514048195</cx:pt>
          <cx:pt idx="90">-0.00125416645520258</cx:pt>
          <cx:pt idx="91">-0.00066058676361697196</cx:pt>
          <cx:pt idx="92">-0.0025202880841693502</cx:pt>
          <cx:pt idx="93">-0.00486330681393573</cx:pt>
          <cx:pt idx="94">-0.0087069494997100497</cx:pt>
          <cx:pt idx="95">-0.0154358678498045</cx:pt>
          <cx:pt idx="96">-0.014614981143431099</cx:pt>
          <cx:pt idx="97">0.0122148120426249</cx:pt>
          <cx:pt idx="98">0.0039493209746604904</cx:pt>
          <cx:pt idx="99">0.021499414661059701</cx:pt>
          <cx:pt idx="100">0.027339263787156499</cx:pt>
          <cx:pt idx="101">0.033209482706476202</cx:pt>
          <cx:pt idx="102">0.0509537330331222</cx:pt>
          <cx:pt idx="103">0.034377601697904901</cx:pt>
          <cx:pt idx="104">0.0081145920407764</cx:pt>
          <cx:pt idx="105">0.030443650706829101</cx:pt>
          <cx:pt idx="106">0.032941078159586697</cx:pt>
          <cx:pt idx="107">0.0217792073195445</cx:pt>
          <cx:pt idx="108">0.0071069777313791903</cx:pt>
          <cx:pt idx="109">-0.0040621233507284801</cx:pt>
          <cx:pt idx="110">-0.00058928633765439496</cx:pt>
          <cx:pt idx="111">-0.000322618172056863</cx:pt>
          <cx:pt idx="112">-0.00068701117690754304</cx:pt>
          <cx:pt idx="113">0.00102806913580046</cx:pt>
          <cx:pt idx="114">-0.00078025841452984896</cx:pt>
          <cx:pt idx="115">-0.0010266668790783399</cx:pt>
          <cx:pt idx="116">0.00067846211333104497</cx:pt>
          <cx:pt idx="117">0.0029324466394920201</cx:pt>
          <cx:pt idx="118">-0.0024271385265950199</cx:pt>
          <cx:pt idx="119">-0.0049230509622914202</cx:pt>
          <cx:pt idx="120">-0.023566385803788299</cx:pt>
          <cx:pt idx="121">-0.029667639811433399</cx:pt>
          <cx:pt idx="122">-0.0397084476518344</cx:pt>
          <cx:pt idx="123">-0.063331098994913404</cx:pt>
          <cx:pt idx="124">-0.052609897261133798</cx:pt>
          <cx:pt idx="125">-0.058054940986534999</cx:pt>
          <cx:pt idx="126">-0.00649628646160136</cx:pt>
          <cx:pt idx="127">0.0332264016406724</cx:pt>
          <cx:pt idx="128">0.0578824198705261</cx:pt>
          <cx:pt idx="129">0.037728380866801497</cx:pt>
          <cx:pt idx="130">0.0366613941370365</cx:pt>
          <cx:pt idx="131">0.0350674617641921</cx:pt>
          <cx:pt idx="132">0.0096949003117397202</cx:pt>
          <cx:pt idx="133">0.0186326301198151</cx:pt>
          <cx:pt idx="134">0.024879062706997301</cx:pt>
          <cx:pt idx="135">0.024148844958167302</cx:pt>
          <cx:pt idx="136">-0.000227347482799995</cx:pt>
          <cx:pt idx="137">-0.0076604803495376001</cx:pt>
          <cx:pt idx="138">-0.00391350168646179</cx:pt>
          <cx:pt idx="139">-3.2013029340043199e-05</cx:pt>
          <cx:pt idx="140">-0.00016673076497991299</cx:pt>
          <cx:pt idx="141">-0.00020707002992907401</cx:pt>
          <cx:pt idx="142">0.000318361179193832</cx:pt>
          <cx:pt idx="143">-0.0016461199044738</cx:pt>
          <cx:pt idx="144">-0.0066824478825910803</cx:pt>
          <cx:pt idx="145">-0.0081093298321245708</cx:pt>
          <cx:pt idx="146">-0.021318591687910601</cx:pt>
          <cx:pt idx="147">-0.033409333774040303</cx:pt>
          <cx:pt idx="148">-0.058823884323939001</cx:pt>
          <cx:pt idx="149">-0.074309518412563502</cx:pt>
          <cx:pt idx="150">-0.094031344164444003</cx:pt>
          <cx:pt idx="151">-0.11400098582063301</cx:pt>
          <cx:pt idx="152">-0.090418570589353195</cx:pt>
          <cx:pt idx="153">-0.092414373187911097</cx:pt>
          <cx:pt idx="154">-0.041026166930681403</cx:pt>
          <cx:pt idx="155">0.037757627175015698</cx:pt>
          <cx:pt idx="156">0.050726917594382102</cx:pt>
          <cx:pt idx="157">0.013153895038572399</cx:pt>
          <cx:pt idx="158">0.0054056671897240198</cx:pt>
          <cx:pt idx="159">0.068042528931610904</cx:pt>
          <cx:pt idx="160">0.040982195452804501</cx:pt>
          <cx:pt idx="161">0.0129897210262918</cx:pt>
          <cx:pt idx="162">0.021672476523229199</cx:pt>
          <cx:pt idx="163">0.019952190128087799</cx:pt>
          <cx:pt idx="164">0.0043168483677581597</cx:pt>
          <cx:pt idx="165">0.0014389035151334999</cx:pt>
          <cx:pt idx="166">0.0019994060048882699</cx:pt>
          <cx:pt idx="167">0.00102339229827932</cx:pt>
          <cx:pt idx="168">-0.00063478675043276305</cx:pt>
          <cx:pt idx="169">-4.5842528623901203e-05</cx:pt>
          <cx:pt idx="170">-0.00119073176611019</cx:pt>
          <cx:pt idx="171">-0.0073735312090247897</cx:pt>
          <cx:pt idx="172">-0.015774060065186699</cx:pt>
          <cx:pt idx="173">-0.015723031053521699</cx:pt>
          <cx:pt idx="174">-0.039081177802690097</cx:pt>
          <cx:pt idx="175">-0.052007701338265898</cx:pt>
          <cx:pt idx="176">-0.073206317871610901</cx:pt>
          <cx:pt idx="177">-0.10253179289168</cx:pt>
          <cx:pt idx="178">-0.109860970051066</cx:pt>
          <cx:pt idx="179">-0.047343603370877299</cx:pt>
          <cx:pt idx="180">0.0018845485204994699</cx:pt>
          <cx:pt idx="181">0.0063310365327397004</cx:pt>
          <cx:pt idx="182">0.071673945478313905</cx:pt>
          <cx:pt idx="183">0.062753188572435503</cx:pt>
          <cx:pt idx="184">-0.0092539261300210503</cx:pt>
          <cx:pt idx="185">-0.037121291741494998</cx:pt>
          <cx:pt idx="186">-0.037581597348609198</cx:pt>
          <cx:pt idx="187">-0.035607420771952197</cx:pt>
          <cx:pt idx="188">-0.0028522800619333998</cx:pt>
          <cx:pt idx="189">-0.025431916528332599</cx:pt>
          <cx:pt idx="190">0.0115868008423918</cx:pt>
          <cx:pt idx="191">0.032600567711040501</cx:pt>
          <cx:pt idx="192">0.015161930312116099</cx:pt>
          <cx:pt idx="193">0.0094516108244040997</cx:pt>
          <cx:pt idx="194">0.00233301604231185</cx:pt>
          <cx:pt idx="195">0.00173260258032219</cx:pt>
          <cx:pt idx="196">-0.00059734981379720199</cx:pt>
          <cx:pt idx="197">-0.00054454950680902202</cx:pt>
          <cx:pt idx="198">-0.0042158521332068197</cx:pt>
          <cx:pt idx="199">-0.0024966824485419298</cx:pt>
          <cx:pt idx="200">-0.0064875396354740246</cx:pt>
          <cx:pt idx="201">-0.0077621497631928747</cx:pt>
          <cx:pt idx="202">-0.011640065925157076</cx:pt>
          <cx:pt idx="203">-0.011912389955737301</cx:pt>
          <cx:pt idx="204">-0.024266169963834273</cx:pt>
          <cx:pt idx="205">-0.017835824044932624</cx:pt>
          <cx:pt idx="206">-0.0045648560295348754</cx:pt>
          <cx:pt idx="207">0.0023299760654616024</cx:pt>
          <cx:pt idx="208">0.017519526265669251</cx:pt>
          <cx:pt idx="209">0.02312211446001575</cx:pt>
          <cx:pt idx="210">0.033593689098140998</cx:pt>
          <cx:pt idx="211">0.023633453972483901</cx:pt>
          <cx:pt idx="212">-0.010492096940233075</cx:pt>
          <cx:pt idx="213">-0.015710330051148975</cx:pt>
          <cx:pt idx="214">-0.015999466262153376</cx:pt>
          <cx:pt idx="215">-0.015358771836866</cx:pt>
          <cx:pt idx="216">-0.0136213939505527</cx:pt>
          <cx:pt idx="217">-0.010252155182354976</cx:pt>
          <cx:pt idx="218">0.0031974346475700248</cx:pt>
          <cx:pt idx="219">0.0067319286343080001</cx:pt>
          <cx:pt idx="220">0.0044397634971588247</cx:pt>
          <cx:pt idx="221">0.0025706268984440998</cx:pt>
          <cx:pt idx="222">0.00084659225776923495</cx:pt>
          <cx:pt idx="223">0.00014452244053637876</cx:pt>
          <cx:pt idx="224">-4.606525366459075e-05</cx:pt>
          <cx:pt idx="225">-0.00017783761642983651</cx:pt>
          <cx:pt idx="226">-0.0008916182649182675</cx:pt>
          <cx:pt idx="227">-0.0021161631997056326</cx:pt>
          <cx:pt idx="228">-0.00741504179948815</cx:pt>
          <cx:pt idx="229">-0.0093802255288158252</cx:pt>
          <cx:pt idx="230">-0.0031250922154454751</cx:pt>
          <cx:pt idx="231">-0.0028370127737463</cx:pt>
          <cx:pt idx="232">-0.010195501164563249</cx:pt>
          <cx:pt idx="233">-5.9858452564343248e-05</cx:pt>
          <cx:pt idx="234">-0.002317953231397195</cx:pt>
          <cx:pt idx="235">0.0078673836715876001</cx:pt>
          <cx:pt idx="236">0.025403987892657749</cx:pt>
          <cx:pt idx="237">0.024576330111781324</cx:pt>
          <cx:pt idx="238">0.010937218235949699</cx:pt>
          <cx:pt idx="239">-0.0076464415699476753</cx:pt>
          <cx:pt idx="240">-0.016402292176403651</cx:pt>
          <cx:pt idx="241">-0.024908076379551825</cx:pt>
          <cx:pt idx="242">-0.01940025850208045</cx:pt>
          <cx:pt idx="243">-0.013982931487824575</cx:pt>
          <cx:pt idx="244">-0.022898823225749525</cx:pt>
          <cx:pt idx="245">-0.010077822049638649</cx:pt>
          <cx:pt idx="246">-0.0044027255164001246</cx:pt>
          <cx:pt idx="247">6.5311396941155254e-06</cx:pt>
          <cx:pt idx="248">0.0057234813081561003</cx:pt>
          <cx:pt idx="249">0.0025909678152823</cx:pt>
          <cx:pt idx="250">0.00066642894532211502</cx:pt>
          <cx:pt idx="251">-0.00012548280874446775</cx:pt>
          <cx:pt idx="252">-2.4490399916431799e-05</cx:pt>
          <cx:pt idx="253">-0.00035880212316219997</cx:pt>
          <cx:pt idx="254">-0.0011564114659478526</cx:pt>
          <cx:pt idx="255">-0.0031406811296235751</cx:pt>
          <cx:pt idx="256">-0.0078448696073353252</cx:pt>
          <cx:pt idx="257">-0.012588567971051325</cx:pt>
          <cx:pt idx="258">-0.0014992546918274174</cx:pt>
          <cx:pt idx="259">8.9429614462433003e-05</cx:pt>
          <cx:pt idx="260">-2.3419364900545598e-05</cx:pt>
          <cx:pt idx="261">0.014290019096921625</cx:pt>
          <cx:pt idx="262">0.0087939209042518004</cx:pt>
          <cx:pt idx="263">0.01515294725150945</cx:pt>
          <cx:pt idx="264">0.0027504795262886751</cx:pt>
          <cx:pt idx="265">-0.001997589823123075</cx:pt>
          <cx:pt idx="266">-0.0152762947761037</cx:pt>
          <cx:pt idx="267">-0.012328219032487601</cx:pt>
          <cx:pt idx="268">-0.0046065569635798248</cx:pt>
          <cx:pt idx="269">-0.022388664519146902</cx:pt>
          <cx:pt idx="270">-0.026998535334286498</cx:pt>
          <cx:pt idx="271">-0.027322449463684999</cx:pt>
          <cx:pt idx="272">-0.027007654350231249</cx:pt>
          <cx:pt idx="273">-0.011093690979614174</cx:pt>
          <cx:pt idx="274">-0.0076033453187813503</cx:pt>
          <cx:pt idx="275">-0.0027687111742552249</cx:pt>
          <cx:pt idx="276">0.00065784179816725998</cx:pt>
          <cx:pt idx="277">0.00062649049931723995</cx:pt>
          <cx:pt idx="278">0.00087547223720179247</cx:pt>
          <cx:pt idx="279">-0.00024026286790194176</cx:pt>
          <cx:pt idx="280">7.4555742007788756e-05</cx:pt>
          <cx:pt idx="281">-4.3962420714791249e-05</cx:pt>
          <cx:pt idx="282">-0.0013835951871508274</cx:pt>
          <cx:pt idx="283">-0.003754406850950675</cx:pt>
          <cx:pt idx="284">-0.00799824522910615</cx:pt>
          <cx:pt idx="285">-0.0138706305513332</cx:pt>
          <cx:pt idx="286">-0.010256230863186725</cx:pt>
          <cx:pt idx="287">-0.003184710397237475</cx:pt>
          <cx:pt idx="288">0.00053026735045703748</cx:pt>
          <cx:pt idx="289">0.0010627645617520701</cx:pt>
          <cx:pt idx="290">0.0061234273088097502</cx:pt>
          <cx:pt idx="291">0.0049815612308291499</cx:pt>
          <cx:pt idx="292">0.0066903141887676753</cx:pt>
          <cx:pt idx="293">-0.0056386321729521753</cx:pt>
          <cx:pt idx="294">-0.01378097750546445</cx:pt>
          <cx:pt idx="295">-0.017071269497223176</cx:pt>
          <cx:pt idx="296">-0.0146925676975962</cx:pt>
          <cx:pt idx="297">-0.0152998032834386</cx:pt>
          <cx:pt idx="298">-0.025646671970404249</cx:pt>
          <cx:pt idx="299">-0.084880106325285504</cx:pt>
          <cx:pt idx="300">-0.089934914514128203</cx:pt>
          <cx:pt idx="301">-0.046132326802095502</cx:pt>
          <cx:pt idx="302">-0.038855671531855498</cx:pt>
          <cx:pt idx="303">-0.021869935661314802</cx:pt>
          <cx:pt idx="304">-0.021487188930447799</cx:pt>
          <cx:pt idx="305">-0.00154786264547063</cx:pt>
          <cx:pt idx="306">-0.00011056952839407799</cx:pt>
          <cx:pt idx="307">1.2947791582936599e-05</cx:pt>
          <cx:pt idx="308">-0.00059358199725007097</cx:pt>
          <cx:pt idx="309">-0.001397840329857</cx:pt>
          <cx:pt idx="310">-0.0061901346401498003</cx:pt>
          <cx:pt idx="311">-0.016819573956812502</cx:pt>
          <cx:pt idx="312">-0.035088485317519097</cx:pt>
          <cx:pt idx="313">-0.046523443706041501</cx:pt>
          <cx:pt idx="314">-0.048785708958736497</cx:pt>
          <cx:pt idx="315">-0.045752070862217803</cx:pt>
          <cx:pt idx="316">-0.061931583760780402</cx:pt>
          <cx:pt idx="317">-0.0171746171223035</cx:pt>
          <cx:pt idx="318">0.014641262348656901</cx:pt>
          <cx:pt idx="319">-0.045516783532504497</cx:pt>
          <cx:pt idx="320">0.027520021490007401</cx:pt>
          <cx:pt idx="321">0.022829047888402301</cx:pt>
          <cx:pt idx="322">-0.0312046648464556</cx:pt>
          <cx:pt idx="323">-0.054279650619537302</cx:pt>
          <cx:pt idx="324">0.0031129170795773098</cx:pt>
          <cx:pt idx="325">-0.0441973749635622</cx:pt>
          <cx:pt idx="326">-0.072023218237093706</cx:pt>
          <cx:pt idx="327">-0.018990858573593099</cx:pt>
          <cx:pt idx="328">-0.0150536970099979</cx:pt>
          <cx:pt idx="329">-0.0119629393591353</cx:pt>
          <cx:pt idx="330">-0.030829844614079199</cx:pt>
          <cx:pt idx="331">-0.025898949179159102</cx:pt>
          <cx:pt idx="332">-0.016664848671068901</cx:pt>
          <cx:pt idx="333">0.00839979644015818</cx:pt>
          <cx:pt idx="334">0.00589738085836327</cx:pt>
          <cx:pt idx="335">-0.00023517011477478699</cx:pt>
          <cx:pt idx="336">-0.00050290186668939401</cx:pt>
          <cx:pt idx="337">-0.00075667869270417505</cx:pt>
          <cx:pt idx="338">-0.0036412546825449299</cx:pt>
          <cx:pt idx="339">-0.019774994659602502</cx:pt>
          <cx:pt idx="340">-0.032719053355538603</cx:pt>
          <cx:pt idx="341">-0.048151184222642598</cx:pt>
          <cx:pt idx="342">-0.0441573897613146</cx:pt>
          <cx:pt idx="343">-0.0376174614267063</cx:pt>
          <cx:pt idx="344">-0.035592587534936701</cx:pt>
          <cx:pt idx="345">-0.00676526842164199</cx:pt>
          <cx:pt idx="346">0.0155283787172469</cx:pt>
          <cx:pt idx="347">0.055781051820772198</cx:pt>
          <cx:pt idx="348">0.081808727040058399</cx:pt>
          <cx:pt idx="349">0.090822362292171305</cx:pt>
          <cx:pt idx="350">0.039822052496812803</cx:pt>
          <cx:pt idx="351">0.0116656267777878</cx:pt>
          <cx:pt idx="352">0.0083800695487249999</cx:pt>
          <cx:pt idx="353">-0.0480294613803363</cx:pt>
          <cx:pt idx="354">-0.0506709756130614</cx:pt>
          <cx:pt idx="355">-0.0107239818798234</cx:pt>
          <cx:pt idx="356">0.030413434937488999</cx:pt>
          <cx:pt idx="357">0.0081844112296449705</cx:pt>
          <cx:pt idx="358">-0.0256079344977365</cx:pt>
          <cx:pt idx="359">-0.0155079804371882</cx:pt>
          <cx:pt idx="360">-0.016183840562884601</cx:pt>
          <cx:pt idx="361">-0.00753981316153893</cx:pt>
          <cx:pt idx="362">-0.0047094391993466999</cx:pt>
          <cx:pt idx="363">-0.0017814994751942899</cx:pt>
          <cx:pt idx="364">0.00013931361467547199</cx:pt>
          <cx:pt idx="365">-0.00013142624992114601</cx:pt>
          <cx:pt idx="366">-0.00186714625312302</cx:pt>
          <cx:pt idx="367">-0.012965713895960801</cx:pt>
          <cx:pt idx="368">-0.027522247908259301</cx:pt>
          <cx:pt idx="369">-0.043945202273108601</cx:pt>
          <cx:pt idx="370">-0.0278141331440117</cx:pt>
          <cx:pt idx="371">0.00078750033827220496</cx:pt>
          <cx:pt idx="372">0.0065999825447384001</cx:pt>
          <cx:pt idx="373">0.021650078813436301</cx:pt>
          <cx:pt idx="374">-0.0052097998207143196</cx:pt>
          <cx:pt idx="375">0.031001943596089699</cx:pt>
          <cx:pt idx="376">0.0579178419964071</cx:pt>
          <cx:pt idx="377">-0.0129138501486486</cx:pt>
          <cx:pt idx="378">0.054485748147545303</cx:pt>
          <cx:pt idx="379">0.059953816563348798</cx:pt>
          <cx:pt idx="380">-0.0085043798543115098</cx:pt>
          <cx:pt idx="381">-0.061581357923239703</cx:pt>
          <cx:pt idx="382">-0.041628646331466901</cx:pt>
          <cx:pt idx="383">0.000181907669198716</cx:pt>
          <cx:pt idx="384">0.0224913949105475</cx:pt>
          <cx:pt idx="385">-0.020443568182757499</cx:pt>
          <cx:pt idx="386">-0.030555980034430899</cx:pt>
          <cx:pt idx="387">-0.032076962398801499</cx:pt>
          <cx:pt idx="388">-0.036504527151539498</cx:pt>
          <cx:pt idx="389">-0.0188658755711054</cx:pt>
          <cx:pt idx="390">-0.0084577276043636702</cx:pt>
          <cx:pt idx="391">-0.00038643990255915901</cx:pt>
          <cx:pt idx="392">-0.00036636958790097699</cx:pt>
          <cx:pt idx="393">-0.00069477443998618496</cx:pt>
          <cx:pt idx="394">-0.00097084736470156305</cx:pt>
          <cx:pt idx="395">-0.00011821991330846601</cx:pt>
          <cx:pt idx="396">-0.0114986657954016</cx:pt>
          <cx:pt idx="397">-0.0074304244143749802</cx:pt>
          <cx:pt idx="398">-0.0108242981464674</cx:pt>
          <cx:pt idx="399">0.0066464255214444797</cx:pt>
          <cx:pt idx="400">0.027900833563067901</cx:pt>
          <cx:pt idx="401">-0.011908688711522701</cx:pt>
          <cx:pt idx="402">-0.019245329017437401</cx:pt>
          <cx:pt idx="403">-0.0193282854623857</cx:pt>
          <cx:pt idx="404">-0.075589711462492895</cx:pt>
          <cx:pt idx="405">-0.050752093385919503</cx:pt>
          <cx:pt idx="406">0.070331503191005507</cx:pt>
          <cx:pt idx="407">0.0277528279164076</cx:pt>
          <cx:pt idx="408">-0.00124015335745432</cx:pt>
          <cx:pt idx="409">-0.077963144617468796</cx:pt>
          <cx:pt idx="410">-0.029840290240580498</cx:pt>
          <cx:pt idx="411">-0.0143649402320819</cx:pt>
          <cx:pt idx="412">0.0023418871059818699</cx:pt>
          <cx:pt idx="413">-0.019616910295450901</cx:pt>
          <cx:pt idx="414">-0.0207513618585334</cx:pt>
          <cx:pt idx="415">-0.0347015581479432</cx:pt>
          <cx:pt idx="416">-0.026069956283732699</cx:pt>
          <cx:pt idx="417">-0.0126345393570312</cx:pt>
          <cx:pt idx="418">-0.0088477940017954292</cx:pt>
          <cx:pt idx="419">-0.00033967728886836801</cx:pt>
          <cx:pt idx="420">0.00047073571779169599</cx:pt>
          <cx:pt idx="421">-0.00079997988694380804</cx:pt>
          <cx:pt idx="422">-0.00053908293173852496</cx:pt>
          <cx:pt idx="423">0.000584311211190428</cx:pt>
          <cx:pt idx="424">-0.0077672283773113898</cx:pt>
          <cx:pt idx="425">-0.0040838375927663498</cx:pt>
          <cx:pt idx="426">-0.0087051136802417696</cx:pt>
          <cx:pt idx="427">0.047135299815473999</cx:pt>
          <cx:pt idx="428">0.039083862915169403</cx:pt>
          <cx:pt idx="429">0.00236988119776191</cx:pt>
          <cx:pt idx="430">-0.027733583235243501</cx:pt>
          <cx:pt idx="431">-0.067062708903682794</cx:pt>
          <cx:pt idx="432">-0.13816133789787</cx:pt>
          <cx:pt idx="433">-0.016652950441880501</cx:pt>
          <cx:pt idx="434">0.12994200950332699</cx:pt>
          <cx:pt idx="435">0.016623010155466598</cx:pt>
          <cx:pt idx="436">0.0135212145322495</cx:pt>
          <cx:pt idx="437">-0.034197478997009999</cx:pt>
          <cx:pt idx="438">-0.0012397792272679799</cx:pt>
          <cx:pt idx="439">-0.013661847785692899</cx:pt>
          <cx:pt idx="440">-0.00349342372604825</cx:pt>
          <cx:pt idx="441">0.0030741049727189499</cx:pt>
          <cx:pt idx="442">-0.020672980230460599</cx:pt>
          <cx:pt idx="443">-0.027675822046152002</cx:pt>
          <cx:pt idx="444">-0.026019462646681001</cx:pt>
          <cx:pt idx="445">-0.0154882380087613</cx:pt>
          <cx:pt idx="446">-0.012793473775739399</cx:pt>
          <cx:pt idx="447">-0.0027642577929506001</cx:pt>
          <cx:pt idx="448">-0.00067614352435167496</cx:pt>
          <cx:pt idx="449">-9.0216561077522894e-05</cx:pt>
          <cx:pt idx="450">-0.0018897031187338599</cx:pt>
          <cx:pt idx="451">-0.0021846012057974702</cx:pt>
          <cx:pt idx="452">-0.0138133635857843</cx:pt>
          <cx:pt idx="453">-0.023994847241219499</cx:pt>
          <cx:pt idx="454">0.0045919993136991199</cx:pt>
          <cx:pt idx="455">0.043935487349761299</cx:pt>
          <cx:pt idx="456">0.025556190315886702</cx:pt>
          <cx:pt idx="457">0.036641741498986899</cx:pt>
          <cx:pt idx="458">-0.034774667145852298</cx:pt>
          <cx:pt idx="459">-0.079231613727354405</cx:pt>
          <cx:pt idx="460">-0.077767856045641001</cx:pt>
          <cx:pt idx="461">-0.0104547954273822</cx:pt>
          <cx:pt idx="462">0.099243984484568101</cx:pt>
          <cx:pt idx="463">0.068824687141124594</cx:pt>
          <cx:pt idx="464">0.019595538322164999</cx:pt>
          <cx:pt idx="465">-0.048592109595118602</cx:pt>
          <cx:pt idx="466">0.00307697048314526</cx:pt>
          <cx:pt idx="467">-0.0027401703912258001</cx:pt>
          <cx:pt idx="468">-0.0013711448813333799</cx:pt>
          <cx:pt idx="469">-0.017793429532410501</cx:pt>
          <cx:pt idx="470">-0.040758554924288197</cx:pt>
          <cx:pt idx="471">-0.035550331902054602</cx:pt>
          <cx:pt idx="472">-0.026625254985938901</cx:pt>
          <cx:pt idx="473">-0.020730854201688399</cx:pt>
          <cx:pt idx="474">-0.018642697134412099</cx:pt>
          <cx:pt idx="475">-0.0055837231279398398</cx:pt>
          <cx:pt idx="476">-0.00085604679303751203</cx:pt>
          <cx:pt idx="477">-0.00016667229722919401</cx:pt>
          <cx:pt idx="478">-0.00146545457290424</cx:pt>
          <cx:pt idx="479">-0.0068253530551100096</cx:pt>
          <cx:pt idx="480">-0.0098727031002365795</cx:pt>
          <cx:pt idx="481">-0.011249999854278599</cx:pt>
          <cx:pt idx="482">0.0074236650118281204</cx:pt>
          <cx:pt idx="483">0.015758629454511501</cx:pt>
          <cx:pt idx="484">0.034979920257108499</cx:pt>
          <cx:pt idx="485">0.013897551298707501</cx:pt>
          <cx:pt idx="486">-0.033496035753569998</cx:pt>
          <cx:pt idx="487">-0.088778316507291205</cx:pt>
          <cx:pt idx="488">-0.077646542719328401</cx:pt>
          <cx:pt idx="489">-0.0066537569478439902</cx:pt>
          <cx:pt idx="490">0.080756824323341997</cx:pt>
          <cx:pt idx="491">0.113863952591815</cx:pt>
          <cx:pt idx="492">0.058727783906487703</cx:pt>
          <cx:pt idx="493">-0.044950325095312799</cx:pt>
          <cx:pt idx="494">-0.00448653130121831</cx:pt>
          <cx:pt idx="495">0.017731502792712801</cx:pt>
          <cx:pt idx="496">0.031040748795571199</cx:pt>
          <cx:pt idx="497">-0.0121456592498054</cx:pt>
          <cx:pt idx="498">-0.028489472843302499</cx:pt>
          <cx:pt idx="499">-0.020975862676794702</cx:pt>
          <cx:pt idx="500">-0.0228062585927322</cx:pt>
          <cx:pt idx="501">-0.0306957071927111</cx:pt>
          <cx:pt idx="502">-0.0095917125181943091</cx:pt>
          <cx:pt idx="503">-0.00028265264942765498</cx:pt>
          <cx:pt idx="504">-0.00010333401949187601</cx:pt>
          <cx:pt idx="505">0.00019856060811045001</cx:pt>
          <cx:pt idx="506">-0.00373426233405747</cx:pt>
          <cx:pt idx="507">-0.0096885959169456196</cx:pt>
          <cx:pt idx="508">-0.0114979428556931</cx:pt>
          <cx:pt idx="509">-0.0081989255426923504</cx:pt>
          <cx:pt idx="510">-0.0180594367497709</cx:pt>
          <cx:pt idx="511">0.015329618655608101</cx:pt>
          <cx:pt idx="512">0.0262152510799624</cx:pt>
          <cx:pt idx="513">0.0172833053268685</cx:pt>
          <cx:pt idx="514">-0.056916633036942499</cx:pt>
          <cx:pt idx="515">-0.093725224322528902</cx:pt>
          <cx:pt idx="516">-0.060069780214622601</cx:pt>
          <cx:pt idx="517">0.011896219128329799</cx:pt>
          <cx:pt idx="518">0.055082544512575903</cx:pt>
          <cx:pt idx="519">0.058304824974414103</cx:pt>
          <cx:pt idx="520">0.042500152444729301</cx:pt>
          <cx:pt idx="521">0.0133412265687637</cx:pt>
          <cx:pt idx="522">-0.014033684294553201</cx:pt>
          <cx:pt idx="523">0.0072345483571530896</cx:pt>
          <cx:pt idx="524">0.00144689410472506</cx:pt>
          <cx:pt idx="525">-0.033808756074252197</cx:pt>
          <cx:pt idx="526">-0.034691939835210898</cx:pt>
          <cx:pt idx="527">-0.0144537398057059</cx:pt>
          <cx:pt idx="528">-0.0146333488581395</cx:pt>
          <cx:pt idx="529">-0.011240556172353301</cx:pt>
          <cx:pt idx="530">-0.0025508779600083801</cx:pt>
          <cx:pt idx="531">-0.00093766366865097003</cx:pt>
          <cx:pt idx="532">3.6938885603443597e-05</cx:pt>
          <cx:pt idx="533">-0.0021540298605506</cx:pt>
          <cx:pt idx="534">-0.0054661326835908899</cx:pt>
          <cx:pt idx="535">-0.0135394561541138</cx:pt>
          <cx:pt idx="536">-0.0147147919719086</cx:pt>
          <cx:pt idx="537">-0.0126476110016694</cx:pt>
          <cx:pt idx="538">-0.028828399647045099</cx:pt>
          <cx:pt idx="539">-0.0077465007155045201</cx:pt>
          <cx:pt idx="540">0.050881067305547097</cx:pt>
          <cx:pt idx="541">0.029083650799063498</cx:pt>
          <cx:pt idx="542">-0.015303975646817</cx:pt>
          <cx:pt idx="543">-0.023558059598593799</cx:pt>
          <cx:pt idx="544">0.000760834524254536</cx:pt>
          <cx:pt idx="545">0.0151305875387966</cx:pt>
          <cx:pt idx="546">0.0108267915911919</cx:pt>
          <cx:pt idx="547">0.048940455016734698</cx:pt>
          <cx:pt idx="548">0.103257552424869</cx:pt>
          <cx:pt idx="549">0.064579627630101694</cx:pt>
          <cx:pt idx="550">-0.030112355271356299</cx:pt>
          <cx:pt idx="551">-0.00090530271169666403</cx:pt>
          <cx:pt idx="552">0.0018628446406636699</cx:pt>
          <cx:pt idx="553">-0.01783751474656</cx:pt>
          <cx:pt idx="554">-0.0068406387700818303</cx:pt>
          <cx:pt idx="555">0.00076055928472069999</cx:pt>
          <cx:pt idx="556">-0.0041946436108220297</cx:pt>
          <cx:pt idx="557">-0.0073800342751404501</cx:pt>
          <cx:pt idx="558">-0.00533570088630928</cx:pt>
          <cx:pt idx="559">-0.0012521750084816001</cx:pt>
          <cx:pt idx="560">0.00067038207475215398</cx:pt>
          <cx:pt idx="561">-0.00044648747814411802</cx:pt>
          <cx:pt idx="562">-0.0020033727214281102</cx:pt>
          <cx:pt idx="563">-0.0149829835174534</cx:pt>
          <cx:pt idx="564">-0.0229290878876993</cx:pt>
          <cx:pt idx="565">-0.0247976623317968</cx:pt>
          <cx:pt idx="566">-0.0389832886724579</cx:pt>
          <cx:pt idx="567">-0.039115870809696897</cx:pt>
          <cx:pt idx="568">-0.0085133009498898592</cx:pt>
          <cx:pt idx="569">-0.0285019447704048</cx:pt>
          <cx:pt idx="570">-0.031776278279444702</cx:pt>
          <cx:pt idx="571">-0.0045132318472756103</cx:pt>
          <cx:pt idx="572">0.0115042373094403</cx:pt>
          <cx:pt idx="573">-0.036815462746571499</cx:pt>
          <cx:pt idx="574">0.0111942227576152</cx:pt>
          <cx:pt idx="575">0.084529013531470104</cx:pt>
          <cx:pt idx="576">0.076564713482518504</cx:pt>
          <cx:pt idx="577">0.066422902770765402</cx:pt>
          <cx:pt idx="578">0.0213174909760817</cx:pt>
          <cx:pt idx="579">0.016448976369645998</cx:pt>
          <cx:pt idx="580">0.0026862353667983499</cx:pt>
          <cx:pt idx="581">0.0032074995446399099</cx:pt>
          <cx:pt idx="582">-0.0083740367388782395</cx:pt>
          <cx:pt idx="583">-0.0153760098391132</cx:pt>
          <cx:pt idx="584">-0.0060573205070147398</cx:pt>
          <cx:pt idx="585">-0.0053044407468626096</cx:pt>
          <cx:pt idx="586">-0.0018302229788891601</cx:pt>
          <cx:pt idx="587">0.00037002674385572102</cx:pt>
          <cx:pt idx="588">-7.1459531899102498e-06</cx:pt>
          <cx:pt idx="589">-0.00023101203029966301</cx:pt>
          <cx:pt idx="590">-0.00125175116394015</cx:pt>
          <cx:pt idx="591">-0.010989759550140201</cx:pt>
          <cx:pt idx="592">-0.0091554687862325304</cx:pt>
          <cx:pt idx="593">-0.015710738635845801</cx:pt>
          <cx:pt idx="594">-0.0265257869918374</cx:pt>
          <cx:pt idx="595">-0.056320041990261499</cx:pt>
          <cx:pt idx="596">-0.0493571453547966</cx:pt>
          <cx:pt idx="597">-0.022426471260169101</cx:pt>
          <cx:pt idx="598">-0.063657917588109902</cx:pt>
          <cx:pt idx="599">0.013022120083617699</cx:pt>
          <cx:pt idx="600">0.068442881924109897</cx:pt>
          <cx:pt idx="601">0.065774059438333102</cx:pt>
          <cx:pt idx="602">0.040548945056165103</cx:pt>
          <cx:pt idx="603">0.020808243462299199</cx:pt>
          <cx:pt idx="604">-0.00080889920817728202</cx:pt>
          <cx:pt idx="605">0.0562459085483481</cx:pt>
          <cx:pt idx="606">-0.0049307017704128498</cx:pt>
          <cx:pt idx="607">0.0055971987508453003</cx:pt>
          <cx:pt idx="608">0.0122938178447444</cx:pt>
          <cx:pt idx="609">-0.012567959432311</cx:pt>
          <cx:pt idx="610">-0.010592526927749601</cx:pt>
          <cx:pt idx="611">-0.0172748146084249</cx:pt>
          <cx:pt idx="612">-0.0054451311981482996</cx:pt>
          <cx:pt idx="613">-0.0014587943468988599</cx:pt>
          <cx:pt idx="614">-0.00260186512844807</cx:pt>
          <cx:pt idx="615">0.000358711443927093</cx:pt>
          <cx:pt idx="616">-0.00037514107816894599</cx:pt>
          <cx:pt idx="617">-0.00033346745340010798</cx:pt>
          <cx:pt idx="618">-0.000232730507015524</cx:pt>
          <cx:pt idx="619">-0.00715559215623068</cx:pt>
          <cx:pt idx="620">-0.00129277486859669</cx:pt>
          <cx:pt idx="621">-0.012810881668494201</cx:pt>
          <cx:pt idx="622">-0.021372929843402801</cx:pt>
          <cx:pt idx="623">-0.049516994961013597</cx:pt>
          <cx:pt idx="624">-0.0434304627821121</cx:pt>
          <cx:pt idx="625">-0.066419324202302704</cx:pt>
          <cx:pt idx="626">-0.079785242752091798</cx:pt>
          <cx:pt idx="627">-0.033012961803976899</cx:pt>
          <cx:pt idx="628">0.016421930274403002</cx:pt>
          <cx:pt idx="629">0.0092785442442387695</cx:pt>
          <cx:pt idx="630">-0.017930798819231</cx:pt>
          <cx:pt idx="631">0.0031958078910264199</cx:pt>
          <cx:pt idx="632">0.028338612535459901</cx:pt>
          <cx:pt idx="633">0.014090893654768601</cx:pt>
          <cx:pt idx="634">0.014622220899132</cx:pt>
          <cx:pt idx="635">0.00546224884087763</cx:pt>
          <cx:pt idx="636">-0.0109114401169778</cx:pt>
          <cx:pt idx="637">-0.0140469959920456</cx:pt>
          <cx:pt idx="638">-0.0088742104074629197</cx:pt>
          <cx:pt idx="639">-0.015755759715898401</cx:pt>
          <cx:pt idx="640">-0.00162207097573479</cx:pt>
          <cx:pt idx="641">1.45444860434426e-05</cx:pt>
          <cx:pt idx="642">-0.00018288140476863701</cx:pt>
          <cx:pt idx="643">-0.000419563957353381</cx:pt>
          <cx:pt idx="644">0.00042282800051234899</cx:pt>
          <cx:pt idx="645">-0.00052988437079031002</cx:pt>
          <cx:pt idx="646">-0.00070971944015041095</cx:pt>
          <cx:pt idx="647">-0.0047117196073227898</cx:pt>
          <cx:pt idx="648">-0.0084995395070948197</cx:pt>
          <cx:pt idx="649">-0.011971082820288</cx:pt>
          <cx:pt idx="650">-0.018198226508504198</cx:pt>
          <cx:pt idx="651">-0.031883956089818602</cx:pt>
          <cx:pt idx="652">-0.0250735582227237</cx:pt>
          <cx:pt idx="653">-0.0207266310088947</cx:pt>
          <cx:pt idx="654">-0.069310371504103102</cx:pt>
          <cx:pt idx="655">-0.085059233432311698</cx:pt>
          <cx:pt idx="656">0.0064682014052605003</cx:pt>
          <cx:pt idx="657">-0.026137760435011901</cx:pt>
          <cx:pt idx="658">-0.0286087303598332</cx:pt>
          <cx:pt idx="659">0.031930809850021197</cx:pt>
          <cx:pt idx="660">0.0589967382580752</cx:pt>
          <cx:pt idx="661">0.018014714694561999</cx:pt>
          <cx:pt idx="662">0.0220763864059988</cx:pt>
          <cx:pt idx="663">-0.0044255818415416103</cx:pt>
          <cx:pt idx="664">-0.0100690414269866</cx:pt>
          <cx:pt idx="665">-0.0117880722997038</cx:pt>
          <cx:pt idx="666">-0.0055661496777180703</cx:pt>
          <cx:pt idx="667">-0.011770139249239401</cx:pt>
          <cx:pt idx="668">-0.0042704171339205997</cx:pt>
          <cx:pt idx="669">-0.00056833625686164297</cx:pt>
          <cx:pt idx="670">0.00023056837884084</cx:pt>
          <cx:pt idx="671">0.00033772599588281798</cx:pt>
          <cx:pt idx="672">2.4163110004414398e-06</cx:pt>
          <cx:pt idx="673">0.000371717294645376</cx:pt>
          <cx:pt idx="674">0.00059639291181482704</cx:pt>
          <cx:pt idx="675">-0.00067690435717975201</cx:pt>
          <cx:pt idx="676">-0.0024735066236970899</cx:pt>
          <cx:pt idx="677">-0.0080642248878679997</cx:pt>
          <cx:pt idx="678">-0.017951975561685402</cx:pt>
          <cx:pt idx="679">-0.026054048060862599</cx:pt>
          <cx:pt idx="680">-0.023057283233666299</cx:pt>
          <cx:pt idx="681">-0.012628678736049399</cx:pt>
          <cx:pt idx="682">-0.0183499794560463</cx:pt>
          <cx:pt idx="683">-0.0216749022395176</cx:pt>
          <cx:pt idx="684">-0.0009860562956398851</cx:pt>
          <cx:pt idx="685">-0.054291699294138303</cx:pt>
          <cx:pt idx="686">-0.0293504594050682</cx:pt>
          <cx:pt idx="687">0.054766431684158297</cx:pt>
          <cx:pt idx="688">0.073645486576269001</cx:pt>
          <cx:pt idx="689">0.0047180168597404501</cx:pt>
          <cx:pt idx="690">-1.21946131783786e-05</cx:pt>
          <cx:pt idx="691">-0.0151077341949367</cx:pt>
          <cx:pt idx="692">-0.0116710546761564</cx:pt>
          <cx:pt idx="693">-0.0131062560403168</cx:pt>
          <cx:pt idx="694">-0.0085447004243185392</cx:pt>
          <cx:pt idx="695">-0.0046575162371867602</cx:pt>
          <cx:pt idx="696">-0.00405095425394803</cx:pt>
          <cx:pt idx="697">-0.001079544169794</cx:pt>
          <cx:pt idx="698">-0.00052809146010356002</cx:pt>
          <cx:pt idx="699">0.00027607049893538899</cx:pt>
          <cx:pt idx="700">5.2127416006071399e-06</cx:pt>
          <cx:pt idx="701">0.00063620659553076603</cx:pt>
          <cx:pt idx="702">-0.00017791824163749501</cx:pt>
          <cx:pt idx="703">-0.00073757602291685698</cx:pt>
          <cx:pt idx="704">-0.00280459497284175</cx:pt>
          <cx:pt idx="705">-0.0042941943235307997</cx:pt>
          <cx:pt idx="706">-0.00327753935174986</cx:pt>
          <cx:pt idx="707">-0.0056032830816929403</cx:pt>
          <cx:pt idx="708">-0.010008616913578801</cx:pt>
          <cx:pt idx="709">-0.0183077107078767</cx:pt>
          <cx:pt idx="710">-0.032798173072160097</cx:pt>
          <cx:pt idx="711">-0.036253250764294101</cx:pt>
          <cx:pt idx="712">-0.0279491028048762</cx:pt>
          <cx:pt idx="713">-0.0141786374411639</cx:pt>
          <cx:pt idx="714">0.019531538683495199</cx:pt>
          <cx:pt idx="715">0.0261540408390139</cx:pt>
          <cx:pt idx="716">0.033005555434160699</cx:pt>
          <cx:pt idx="717">0.034154612888619901</cx:pt>
          <cx:pt idx="718">0.0158043148597799</cx:pt>
          <cx:pt idx="719">0.0028705464817135999</cx:pt>
          <cx:pt idx="720">0.0012179153507844401</cx:pt>
          <cx:pt idx="721">0.00030698304987113699</cx:pt>
          <cx:pt idx="722">-0.00037554703137217499</cx:pt>
          <cx:pt idx="723">3.9082448823537702e-06</cx:pt>
          <cx:pt idx="724">-0.00055057588083271903</cx:pt>
          <cx:pt idx="725">-0.000141503281102239</cx:pt>
          <cx:pt idx="726">-0.00052320087377935305</cx:pt>
          <cx:pt idx="727">0.000578836623175577</cx:pt>
          <cx:pt idx="728">-0.000106355463086751</cx:pt>
          <cx:pt idx="729">0.00091282638131833004</cx:pt>
          <cx:pt idx="730">0.00043208580357856498</cx:pt>
          <cx:pt idx="731">-0.00036985194312475601</cx:pt>
          <cx:pt idx="732">0.00069027638911108101</cx:pt>
          <cx:pt idx="733">-9.2704312078499706e-05</cx:pt>
          <cx:pt idx="734">-0.0011372513708218901</cx:pt>
          <cx:pt idx="735">-0.00033699190062441698</cx:pt>
          <cx:pt idx="736">-0.00513685594378203</cx:pt>
          <cx:pt idx="737">-0.0121013275661966</cx:pt>
          <cx:pt idx="738">-0.0051713992881019001</cx:pt>
          <cx:pt idx="739">-0.0061066440510541796</cx:pt>
          <cx:pt idx="740">-0.0071474673614976298</cx:pt>
          <cx:pt idx="741">-0.048873621551955702</cx:pt>
          <cx:pt idx="742">-0.035170002102621202</cx:pt>
          <cx:pt idx="743">0.0074619714990266303</cx:pt>
          <cx:pt idx="744">0.0192934459124647</cx:pt>
          <cx:pt idx="745">0.0132742812618355</cx:pt>
          <cx:pt idx="746">0.0042763148599795501</cx:pt>
          <cx:pt idx="747">-0.0037079064959184799</cx:pt>
          <cx:pt idx="748">-0.00321200280107518</cx:pt>
          <cx:pt idx="749">-0.0033703109691149702</cx:pt>
          <cx:pt idx="750">-0.0021047245658282199</cx:pt>
          <cx:pt idx="751">-0.00035834652139764999</cx:pt>
          <cx:pt idx="752">0.000286715584573798</cx:pt>
          <cx:pt idx="753">-0.00030527006476304899</cx:pt>
          <cx:pt idx="754">-1.3891199276149099e-05</cx:pt>
          <cx:pt idx="755">-9.6284650783552402e-05</cx:pt>
          <cx:pt idx="756">-0.00011916820498134601</cx:pt>
          <cx:pt idx="757">0.000878032956626955</cx:pt>
          <cx:pt idx="758">0.00035399748465819503</cx:pt>
          <cx:pt idx="759">-0.00024095611338238301</cx:pt>
          <cx:pt idx="760">-0.000297292933256711</cx:pt>
          <cx:pt idx="761">0.00052193697585983497</cx:pt>
          <cx:pt idx="762">-0.00022568832087690801</cx:pt>
          <cx:pt idx="763">-0.00051160383682635096</cx:pt>
          <cx:pt idx="764">-0.00156065968610546</cx:pt>
          <cx:pt idx="765">-0.0017271169260799999</cx:pt>
          <cx:pt idx="766">-0.00312244204440913</cx:pt>
          <cx:pt idx="767">0.00032358519712190798</cx:pt>
          <cx:pt idx="768">-0.00049578067719675302</cx:pt>
          <cx:pt idx="769">-0.0026047555906716798</cx:pt>
          <cx:pt idx="770">0.00044850111658560599</cx:pt>
          <cx:pt idx="771">0.0025810444104776</cx:pt>
          <cx:pt idx="772">0.00050341658258135004</cx:pt>
          <cx:pt idx="773">-0.0019432704764227799</cx:pt>
          <cx:pt idx="774">-0.0014092097249015501</cx:pt>
          <cx:pt idx="775">-0.00026220357789968299</cx:pt>
          <cx:pt idx="776">-0.00044191516421519301</cx:pt>
          <cx:pt idx="777">-0.0010400061129206301</cx:pt>
          <cx:pt idx="778">3.85203258027671e-05</cx:pt>
          <cx:pt idx="779">-0.00065862827080766402</cx:pt>
          <cx:pt idx="780">0.000453246611729692</cx:pt>
          <cx:pt idx="781">0.00137556405461941</cx:pt>
          <cx:pt idx="782">-0.00028181889318114198</cx:pt>
          <cx:pt idx="783">-6.06229334370074e-05</cx:pt>
          <cx:pt idx="784">-0.0024966824485419298</cx:pt>
          <cx:pt idx="785">-0.0064875396354740246</cx:pt>
          <cx:pt idx="786">-0.0077621497631928747</cx:pt>
          <cx:pt idx="787">-0.011640065925157076</cx:pt>
          <cx:pt idx="788">-0.011912389955737301</cx:pt>
          <cx:pt idx="789">-0.024266169963834273</cx:pt>
          <cx:pt idx="790">-0.017835824044932624</cx:pt>
          <cx:pt idx="791">-0.0045648560295348754</cx:pt>
          <cx:pt idx="792">0.0023299760654616024</cx:pt>
          <cx:pt idx="793">0.017519526265669251</cx:pt>
          <cx:pt idx="794">0.02312211446001575</cx:pt>
          <cx:pt idx="795">0.033593689098140998</cx:pt>
          <cx:pt idx="796">0.023633453972483901</cx:pt>
          <cx:pt idx="797">-0.010492096940233075</cx:pt>
          <cx:pt idx="798">-0.015710330051148975</cx:pt>
          <cx:pt idx="799">-0.015999466262153376</cx:pt>
          <cx:pt idx="800">-0.015358771836866</cx:pt>
          <cx:pt idx="801">-0.0136213939505527</cx:pt>
          <cx:pt idx="802">-0.010252155182354976</cx:pt>
          <cx:pt idx="803">0.0031974346475700248</cx:pt>
          <cx:pt idx="804">0.0067319286343080001</cx:pt>
          <cx:pt idx="805">0.0044397634971588247</cx:pt>
          <cx:pt idx="806">0.0025706268984440998</cx:pt>
          <cx:pt idx="807">0.00084659225776923495</cx:pt>
          <cx:pt idx="808">0.00014452244053637876</cx:pt>
          <cx:pt idx="809">-4.606525366459075e-05</cx:pt>
          <cx:pt idx="810">-0.00017783761642983651</cx:pt>
          <cx:pt idx="811">-0.0008916182649182675</cx:pt>
          <cx:pt idx="812">-0.0021161631997056326</cx:pt>
          <cx:pt idx="813">-0.00741504179948815</cx:pt>
          <cx:pt idx="814">-0.0093802255288158252</cx:pt>
          <cx:pt idx="815">-0.0031250922154454751</cx:pt>
          <cx:pt idx="816">-0.0028370127737463</cx:pt>
          <cx:pt idx="817">-0.010195501164563249</cx:pt>
          <cx:pt idx="818">-5.9858452564343248e-05</cx:pt>
          <cx:pt idx="819">-0.002317953231397195</cx:pt>
          <cx:pt idx="820">0.0078673836715876001</cx:pt>
          <cx:pt idx="821">0.025403987892657749</cx:pt>
          <cx:pt idx="822">0.024576330111781324</cx:pt>
          <cx:pt idx="823">0.010937218235949699</cx:pt>
          <cx:pt idx="824">-0.0076464415699476753</cx:pt>
          <cx:pt idx="825">-0.016402292176403651</cx:pt>
          <cx:pt idx="826">-0.024908076379551825</cx:pt>
          <cx:pt idx="827">-0.01940025850208045</cx:pt>
          <cx:pt idx="828">-0.013982931487824575</cx:pt>
          <cx:pt idx="829">-0.022898823225749525</cx:pt>
          <cx:pt idx="830">-0.010077822049638649</cx:pt>
          <cx:pt idx="831">-0.0044027255164001246</cx:pt>
          <cx:pt idx="832">6.5311396941155254e-06</cx:pt>
          <cx:pt idx="833">0.0057234813081561003</cx:pt>
          <cx:pt idx="834">0.0025909678152823</cx:pt>
          <cx:pt idx="835">0.00066642894532211502</cx:pt>
          <cx:pt idx="836">-0.00012548280874446775</cx:pt>
          <cx:pt idx="837">-2.4490399916431799e-05</cx:pt>
          <cx:pt idx="838">-0.00035880212316219997</cx:pt>
          <cx:pt idx="839">-0.0011564114659478526</cx:pt>
          <cx:pt idx="840">-0.0031406811296235751</cx:pt>
          <cx:pt idx="841">-0.0078448696073353252</cx:pt>
          <cx:pt idx="842">-0.012588567971051325</cx:pt>
          <cx:pt idx="843">-0.0014992546918274174</cx:pt>
          <cx:pt idx="844">8.9429614462433003e-05</cx:pt>
          <cx:pt idx="845">-2.3419364900545598e-05</cx:pt>
          <cx:pt idx="846">0.014290019096921625</cx:pt>
          <cx:pt idx="847">0.0087939209042518004</cx:pt>
          <cx:pt idx="848">0.01515294725150945</cx:pt>
          <cx:pt idx="849">0.0027504795262886751</cx:pt>
          <cx:pt idx="850">-0.001997589823123075</cx:pt>
          <cx:pt idx="851">-0.0152762947761037</cx:pt>
          <cx:pt idx="852">-0.012328219032487601</cx:pt>
          <cx:pt idx="853">-0.0046065569635798248</cx:pt>
          <cx:pt idx="854">-0.022388664519146902</cx:pt>
          <cx:pt idx="855">-0.026998535334286498</cx:pt>
          <cx:pt idx="856">-0.027322449463684999</cx:pt>
          <cx:pt idx="857">-0.027007654350231249</cx:pt>
          <cx:pt idx="858">-0.011093690979614174</cx:pt>
          <cx:pt idx="859">-0.0076033453187813503</cx:pt>
          <cx:pt idx="860">-0.0027687111742552249</cx:pt>
          <cx:pt idx="861">0.00065784179816725998</cx:pt>
          <cx:pt idx="862">0.00062649049931723995</cx:pt>
          <cx:pt idx="863">0.00087547223720179247</cx:pt>
          <cx:pt idx="864">-0.00024026286790194176</cx:pt>
          <cx:pt idx="865">7.4555742007788756e-05</cx:pt>
          <cx:pt idx="866">-4.3962420714791249e-05</cx:pt>
          <cx:pt idx="867">-0.0013835951871508274</cx:pt>
          <cx:pt idx="868">-0.003754406850950675</cx:pt>
          <cx:pt idx="869">-0.00799824522910615</cx:pt>
          <cx:pt idx="870">-0.0138706305513332</cx:pt>
          <cx:pt idx="871">-0.010256230863186725</cx:pt>
          <cx:pt idx="872">-0.003184710397237475</cx:pt>
          <cx:pt idx="873">0.00053026735045703748</cx:pt>
          <cx:pt idx="874">0.0010627645617520701</cx:pt>
          <cx:pt idx="875">0.0061234273088097502</cx:pt>
          <cx:pt idx="876">0.0049815612308291499</cx:pt>
          <cx:pt idx="877">0.0066903141887676753</cx:pt>
          <cx:pt idx="878">-0.0056386321729521753</cx:pt>
          <cx:pt idx="879">-0.01378097750546445</cx:pt>
          <cx:pt idx="880">-0.017071269497223176</cx:pt>
          <cx:pt idx="881">-0.0146925676975962</cx:pt>
          <cx:pt idx="882">-0.0152998032834386</cx:pt>
          <cx:pt idx="883">-0.025646671970404249</cx:pt>
          <cx:pt idx="884">-0.0024966824485419298</cx:pt>
          <cx:pt idx="885">-0.0064875396354740246</cx:pt>
          <cx:pt idx="886">-0.0077621497631928747</cx:pt>
          <cx:pt idx="887">-0.011640065925157076</cx:pt>
          <cx:pt idx="888">-0.011912389955737301</cx:pt>
          <cx:pt idx="889">-0.024266169963834273</cx:pt>
          <cx:pt idx="890">-0.017835824044932624</cx:pt>
          <cx:pt idx="891">-0.0045648560295348754</cx:pt>
          <cx:pt idx="892">0.0023299760654616024</cx:pt>
          <cx:pt idx="893">0.017519526265669251</cx:pt>
          <cx:pt idx="894">0.02312211446001575</cx:pt>
          <cx:pt idx="895">0.033593689098140998</cx:pt>
          <cx:pt idx="896">0.023633453972483901</cx:pt>
          <cx:pt idx="897">-0.010492096940233075</cx:pt>
          <cx:pt idx="898">-0.015710330051148975</cx:pt>
          <cx:pt idx="899">-0.015999466262153376</cx:pt>
          <cx:pt idx="900">-0.015358771836866</cx:pt>
          <cx:pt idx="901">-0.0136213939505527</cx:pt>
          <cx:pt idx="902">-0.010252155182354976</cx:pt>
          <cx:pt idx="903">0.0031974346475700248</cx:pt>
          <cx:pt idx="904">0.0067319286343080001</cx:pt>
          <cx:pt idx="905">0.0044397634971588247</cx:pt>
          <cx:pt idx="906">0.0025706268984440998</cx:pt>
          <cx:pt idx="907">0.00084659225776923495</cx:pt>
          <cx:pt idx="908">0.00014452244053637876</cx:pt>
          <cx:pt idx="909">-4.606525366459075e-05</cx:pt>
          <cx:pt idx="910">-0.00017783761642983651</cx:pt>
          <cx:pt idx="911">-0.0008916182649182675</cx:pt>
          <cx:pt idx="912">-0.0021161631997056326</cx:pt>
          <cx:pt idx="913">-0.00741504179948815</cx:pt>
          <cx:pt idx="914">-0.0093802255288158252</cx:pt>
          <cx:pt idx="915">-0.0031250922154454751</cx:pt>
          <cx:pt idx="916">-0.0028370127737463</cx:pt>
          <cx:pt idx="917">-0.010195501164563249</cx:pt>
          <cx:pt idx="918">-5.9858452564343248e-05</cx:pt>
          <cx:pt idx="919">-0.002317953231397195</cx:pt>
          <cx:pt idx="920">0.0078673836715876001</cx:pt>
          <cx:pt idx="921">0.025403987892657749</cx:pt>
          <cx:pt idx="922">0.024576330111781324</cx:pt>
          <cx:pt idx="923">0.010937218235949699</cx:pt>
          <cx:pt idx="924">-0.0076464415699476753</cx:pt>
          <cx:pt idx="925">-0.016402292176403651</cx:pt>
          <cx:pt idx="926">-0.024908076379551825</cx:pt>
          <cx:pt idx="927">-0.01940025850208045</cx:pt>
          <cx:pt idx="928">-0.013982931487824575</cx:pt>
          <cx:pt idx="929">-0.022898823225749525</cx:pt>
          <cx:pt idx="930">-0.010077822049638649</cx:pt>
          <cx:pt idx="931">-0.0044027255164001246</cx:pt>
          <cx:pt idx="932">6.5311396941155254e-06</cx:pt>
          <cx:pt idx="933">0.0057234813081561003</cx:pt>
          <cx:pt idx="934">0.0025909678152823</cx:pt>
          <cx:pt idx="935">0.00066642894532211502</cx:pt>
          <cx:pt idx="936">-0.00012548280874446775</cx:pt>
          <cx:pt idx="937">-2.4490399916431799e-05</cx:pt>
          <cx:pt idx="938">-0.00035880212316219997</cx:pt>
          <cx:pt idx="939">-0.0011564114659478526</cx:pt>
          <cx:pt idx="940">-0.0031406811296235751</cx:pt>
          <cx:pt idx="941">-0.0078448696073353252</cx:pt>
          <cx:pt idx="942">-0.012588567971051325</cx:pt>
          <cx:pt idx="943">-0.0014992546918274174</cx:pt>
          <cx:pt idx="944">8.9429614462433003e-05</cx:pt>
          <cx:pt idx="945">-2.3419364900545598e-05</cx:pt>
          <cx:pt idx="946">0.014290019096921625</cx:pt>
          <cx:pt idx="947">0.0087939209042518004</cx:pt>
          <cx:pt idx="948">0.01515294725150945</cx:pt>
          <cx:pt idx="949">0.0027504795262886751</cx:pt>
          <cx:pt idx="950">-0.001997589823123075</cx:pt>
          <cx:pt idx="951">-0.0152762947761037</cx:pt>
          <cx:pt idx="952">-0.012328219032487601</cx:pt>
          <cx:pt idx="953">-0.0046065569635798248</cx:pt>
          <cx:pt idx="954">-0.022388664519146902</cx:pt>
          <cx:pt idx="955">-0.026998535334286498</cx:pt>
          <cx:pt idx="956">-0.027322449463684999</cx:pt>
          <cx:pt idx="957">-0.027007654350231249</cx:pt>
          <cx:pt idx="958">-0.011093690979614174</cx:pt>
          <cx:pt idx="959">-0.0076033453187813503</cx:pt>
          <cx:pt idx="960">-0.0027687111742552249</cx:pt>
          <cx:pt idx="961">0.00065784179816725998</cx:pt>
          <cx:pt idx="962">0.00062649049931723995</cx:pt>
          <cx:pt idx="963">0.00087547223720179247</cx:pt>
          <cx:pt idx="964">-0.00024026286790194176</cx:pt>
          <cx:pt idx="965">7.4555742007788756e-05</cx:pt>
          <cx:pt idx="966">-4.3962420714791249e-05</cx:pt>
          <cx:pt idx="967">-0.0013835951871508274</cx:pt>
          <cx:pt idx="968">-0.003754406850950675</cx:pt>
          <cx:pt idx="969">-0.00799824522910615</cx:pt>
          <cx:pt idx="970">-0.0138706305513332</cx:pt>
          <cx:pt idx="971">-0.010256230863186725</cx:pt>
          <cx:pt idx="972">-0.003184710397237475</cx:pt>
          <cx:pt idx="973">0.00053026735045703748</cx:pt>
          <cx:pt idx="974">0.0010627645617520701</cx:pt>
          <cx:pt idx="975">0.0061234273088097502</cx:pt>
          <cx:pt idx="976">0.0049815612308291499</cx:pt>
          <cx:pt idx="977">0.0066903141887676753</cx:pt>
          <cx:pt idx="978">-0.0056386321729521753</cx:pt>
          <cx:pt idx="979">-0.01378097750546445</cx:pt>
          <cx:pt idx="980">-0.017071269497223176</cx:pt>
          <cx:pt idx="981">-0.0146925676975962</cx:pt>
          <cx:pt idx="982">-0.0152998032834386</cx:pt>
          <cx:pt idx="983">-0.025646671970404249</cx:pt>
          <cx:pt idx="984">-0.0024966824485419298</cx:pt>
          <cx:pt idx="985">-0.0064875396354740246</cx:pt>
          <cx:pt idx="986">-0.0077621497631928747</cx:pt>
          <cx:pt idx="987">-0.011640065925157076</cx:pt>
          <cx:pt idx="988">-0.011912389955737301</cx:pt>
          <cx:pt idx="989">-0.024266169963834273</cx:pt>
          <cx:pt idx="990">-0.017835824044932624</cx:pt>
          <cx:pt idx="991">-0.0045648560295348754</cx:pt>
          <cx:pt idx="992">0.0023299760654616024</cx:pt>
          <cx:pt idx="993">0.017519526265669251</cx:pt>
          <cx:pt idx="994">0.02312211446001575</cx:pt>
          <cx:pt idx="995">0.033593689098140998</cx:pt>
          <cx:pt idx="996">0.023633453972483901</cx:pt>
          <cx:pt idx="997">-0.010492096940233075</cx:pt>
          <cx:pt idx="998">-0.015710330051148975</cx:pt>
          <cx:pt idx="999">-0.015999466262153376</cx:pt>
          <cx:pt idx="1000">-0.015358771836866</cx:pt>
          <cx:pt idx="1001">-0.0136213939505527</cx:pt>
          <cx:pt idx="1002">-0.010252155182354976</cx:pt>
          <cx:pt idx="1003">0.0031974346475700248</cx:pt>
          <cx:pt idx="1004">0.0067319286343080001</cx:pt>
          <cx:pt idx="1005">0.0044397634971588247</cx:pt>
          <cx:pt idx="1006">0.0025706268984440998</cx:pt>
          <cx:pt idx="1007">0.00084659225776923495</cx:pt>
          <cx:pt idx="1008">0.00014452244053637876</cx:pt>
          <cx:pt idx="1009">-4.606525366459075e-05</cx:pt>
          <cx:pt idx="1010">-0.00017783761642983651</cx:pt>
          <cx:pt idx="1011">-0.0008916182649182675</cx:pt>
          <cx:pt idx="1012">-0.0021161631997056326</cx:pt>
          <cx:pt idx="1013">-0.00741504179948815</cx:pt>
          <cx:pt idx="1014">-0.0093802255288158252</cx:pt>
          <cx:pt idx="1015">-0.0031250922154454751</cx:pt>
          <cx:pt idx="1016">-0.0028370127737463</cx:pt>
          <cx:pt idx="1017">-0.010195501164563249</cx:pt>
          <cx:pt idx="1018">-5.9858452564343248e-05</cx:pt>
          <cx:pt idx="1019">-0.002317953231397195</cx:pt>
          <cx:pt idx="1020">0.0078673836715876001</cx:pt>
          <cx:pt idx="1021">0.025403987892657749</cx:pt>
          <cx:pt idx="1022">0.024576330111781324</cx:pt>
          <cx:pt idx="1023">0.010937218235949699</cx:pt>
          <cx:pt idx="1024">-0.0076464415699476753</cx:pt>
          <cx:pt idx="1025">-0.016402292176403651</cx:pt>
          <cx:pt idx="1026">-0.024908076379551825</cx:pt>
          <cx:pt idx="1027">-0.01940025850208045</cx:pt>
          <cx:pt idx="1028">-0.013982931487824575</cx:pt>
          <cx:pt idx="1029">-0.022898823225749525</cx:pt>
          <cx:pt idx="1030">-0.010077822049638649</cx:pt>
          <cx:pt idx="1031">-0.0044027255164001246</cx:pt>
          <cx:pt idx="1032">6.5311396941155254e-06</cx:pt>
          <cx:pt idx="1033">0.0057234813081561003</cx:pt>
          <cx:pt idx="1034">0.0025909678152823</cx:pt>
          <cx:pt idx="1035">0.00066642894532211502</cx:pt>
          <cx:pt idx="1036">-0.00012548280874446775</cx:pt>
          <cx:pt idx="1037">-2.4490399916431799e-05</cx:pt>
          <cx:pt idx="1038">-0.00035880212316219997</cx:pt>
          <cx:pt idx="1039">-0.0011564114659478526</cx:pt>
          <cx:pt idx="1040">-0.0031406811296235751</cx:pt>
          <cx:pt idx="1041">-0.0078448696073353252</cx:pt>
          <cx:pt idx="1042">-0.012588567971051325</cx:pt>
          <cx:pt idx="1043">-0.0014992546918274174</cx:pt>
          <cx:pt idx="1044">8.9429614462433003e-05</cx:pt>
          <cx:pt idx="1045">-2.3419364900545598e-05</cx:pt>
          <cx:pt idx="1046">0.014290019096921625</cx:pt>
          <cx:pt idx="1047">0.0087939209042518004</cx:pt>
          <cx:pt idx="1048">0.01515294725150945</cx:pt>
          <cx:pt idx="1049">0.0027504795262886751</cx:pt>
          <cx:pt idx="1050">-0.001997589823123075</cx:pt>
          <cx:pt idx="1051">-0.0152762947761037</cx:pt>
          <cx:pt idx="1052">-0.012328219032487601</cx:pt>
          <cx:pt idx="1053">-0.0046065569635798248</cx:pt>
          <cx:pt idx="1054">-0.022388664519146902</cx:pt>
          <cx:pt idx="1055">-0.026998535334286498</cx:pt>
          <cx:pt idx="1056">-0.027322449463684999</cx:pt>
          <cx:pt idx="1057">-0.027007654350231249</cx:pt>
          <cx:pt idx="1058">-0.011093690979614174</cx:pt>
          <cx:pt idx="1059">-0.0076033453187813503</cx:pt>
          <cx:pt idx="1060">-0.0027687111742552249</cx:pt>
          <cx:pt idx="1061">0.00065784179816725998</cx:pt>
          <cx:pt idx="1062">0.00062649049931723995</cx:pt>
          <cx:pt idx="1063">0.00087547223720179247</cx:pt>
          <cx:pt idx="1064">-0.00024026286790194176</cx:pt>
          <cx:pt idx="1065">7.4555742007788756e-05</cx:pt>
          <cx:pt idx="1066">-4.3962420714791249e-05</cx:pt>
          <cx:pt idx="1067">-0.0013835951871508274</cx:pt>
          <cx:pt idx="1068">-0.003754406850950675</cx:pt>
          <cx:pt idx="1069">-0.00799824522910615</cx:pt>
          <cx:pt idx="1070">-0.0138706305513332</cx:pt>
          <cx:pt idx="1071">-0.010256230863186725</cx:pt>
          <cx:pt idx="1072">-0.003184710397237475</cx:pt>
          <cx:pt idx="1073">0.00053026735045703748</cx:pt>
          <cx:pt idx="1074">0.0010627645617520701</cx:pt>
          <cx:pt idx="1075">0.0061234273088097502</cx:pt>
          <cx:pt idx="1076">0.0049815612308291499</cx:pt>
          <cx:pt idx="1077">0.0066903141887676753</cx:pt>
          <cx:pt idx="1078">-0.0056386321729521753</cx:pt>
          <cx:pt idx="1079">-0.01378097750546445</cx:pt>
          <cx:pt idx="1080">-0.017071269497223176</cx:pt>
          <cx:pt idx="1081">-0.0146925676975962</cx:pt>
          <cx:pt idx="1082">-0.0152998032834386</cx:pt>
          <cx:pt idx="1083">-0.025646671970404249</cx:pt>
        </cx:lvl>
      </cx:numDim>
    </cx:data>
    <cx:data id="11">
      <cx:numDim type="val">
        <cx:f>Sheet2!$L$1:$L$1084</cx:f>
        <cx:lvl ptCount="1084" formatCode="G/通用格式">
          <cx:pt idx="0">0.000332786127025616</cx:pt>
          <cx:pt idx="1">-0.000431572872239838</cx:pt>
          <cx:pt idx="2">0.00012336302455226401</cx:pt>
          <cx:pt idx="3">0.00057834141800526897</cx:pt>
          <cx:pt idx="4">0.00047717374566482498</cx:pt>
          <cx:pt idx="5">-4.95104347325484e-05</cx:pt>
          <cx:pt idx="6">-0.00018425421116081999</cx:pt>
          <cx:pt idx="7">1.06873508306047e-06</cx:pt>
          <cx:pt idx="8">-0.000114250330212026</cx:pt>
          <cx:pt idx="9">-0.000297355671473528</cx:pt>
          <cx:pt idx="10">-0.00021354875496145301</cx:pt>
          <cx:pt idx="11">-0.00039848975223245398</cx:pt>
          <cx:pt idx="12">-0.00075531747691814097</cx:pt>
          <cx:pt idx="13">-0.00048761299488151702</cx:pt>
          <cx:pt idx="14">0.000523530007779878</cx:pt>
          <cx:pt idx="15">-0.00035113994062831898</cx:pt>
          <cx:pt idx="16">-0.00023271158266891101</cx:pt>
          <cx:pt idx="17">-1.8657645976621499e-05</cx:pt>
          <cx:pt idx="18">-2.4844811490406899e-05</cx:pt>
          <cx:pt idx="19">0.000251657385712739</cx:pt>
          <cx:pt idx="20">-0.00013480013180570301</cx:pt>
          <cx:pt idx="21">-0.00035816225461556402</cx:pt>
          <cx:pt idx="22">0.00057332179835509602</cx:pt>
          <cx:pt idx="23">0.00094438310908167395</cx:pt>
          <cx:pt idx="24">-0.00086311831685545004</cx:pt>
          <cx:pt idx="25">0.00046560489473632599</cx:pt>
          <cx:pt idx="26">0.00032929463300309899</cx:pt>
          <cx:pt idx="27">0.000114575545937497</cx:pt>
          <cx:pt idx="28">-0.00026113567937496602</cx:pt>
          <cx:pt idx="29">1.9941429127752898e-05</cx:pt>
          <cx:pt idx="30">0.00050737825883176901</cx:pt>
          <cx:pt idx="31">-0.00044752641613277799</cx:pt>
          <cx:pt idx="32">5.1181910592762702e-06</cx:pt>
          <cx:pt idx="33">0.00025684694457027099</cx:pt>
          <cx:pt idx="34">2.58756846760447e-05</cx:pt>
          <cx:pt idx="35">6.2417834574570797e-05</cx:pt>
          <cx:pt idx="36">-0.00081078579918240695</cx:pt>
          <cx:pt idx="37">-0.00071374541355499505</cx:pt>
          <cx:pt idx="38">-0.00045967747909583199</cx:pt>
          <cx:pt idx="39">-0.0014889874912334001</cx:pt>
          <cx:pt idx="40">-0.00053198381640686895</cx:pt>
          <cx:pt idx="41">-0.00072539353847223898</cx:pt>
          <cx:pt idx="42">-0.000118890073250605</cx:pt>
          <cx:pt idx="43">9.26747871015792e-05</cx:pt>
          <cx:pt idx="44">0.0015618087534961099</cx:pt>
          <cx:pt idx="45">-0.00031164713800351402</cx:pt>
          <cx:pt idx="46">-0.00046869578260555998</cx:pt>
          <cx:pt idx="47">-0.00017679706561836599</cx:pt>
          <cx:pt idx="48">-0.00089640516034684699</cx:pt>
          <cx:pt idx="49">-0.00016883856391368001</cx:pt>
          <cx:pt idx="50">-0.00023013900221179799</cx:pt>
          <cx:pt idx="51">0.000101418296819638</cx:pt>
          <cx:pt idx="52">-7.5397791847095404e-05</cx:pt>
          <cx:pt idx="53">0.00037715813083911</cx:pt>
          <cx:pt idx="54">0.00056435666889035696</cx:pt>
          <cx:pt idx="55">-0.00045175354331757398</cx:pt>
          <cx:pt idx="56">-0.00025631439159580401</cx:pt>
          <cx:pt idx="57">0.00020305287238601801</cx:pt>
          <cx:pt idx="58">-0.00051657784654096401</cx:pt>
          <cx:pt idx="59">0.00036795106556181898</cx:pt>
          <cx:pt idx="60">-6.0689360396116102e-05</cx:pt>
          <cx:pt idx="61">6.9859257497360006e-05</cx:pt>
          <cx:pt idx="62">-3.9803784658686101e-05</cx:pt>
          <cx:pt idx="63">-0.00053392786037749799</cx:pt>
          <cx:pt idx="64">-0.00114145807552631</cx:pt>
          <cx:pt idx="65">-0.0020645436372494302</cx:pt>
          <cx:pt idx="66">-0.0027462070882498702</cx:pt>
          <cx:pt idx="67">-0.00058592320463615602</cx:pt>
          <cx:pt idx="68">0.0012940880123628699</cx:pt>
          <cx:pt idx="69">0.0077044140213804197</cx:pt>
          <cx:pt idx="70">-0.0039707847969940096</cx:pt>
          <cx:pt idx="71">-0.0056174355623500299</cx:pt>
          <cx:pt idx="72">-0.0058395836793387196</cx:pt>
          <cx:pt idx="73">0.0024659670080677001</cx:pt>
          <cx:pt idx="74">-0.00111140140558371</cx:pt>
          <cx:pt idx="75">-0.0042349147843530098</cx:pt>
          <cx:pt idx="76">-0.0040400301315825504</cx:pt>
          <cx:pt idx="77">-0.0038823654238998601</cx:pt>
          <cx:pt idx="78">-0.0018073430262131301</cx:pt>
          <cx:pt idx="79">-0.00033620302298241201</cx:pt>
          <cx:pt idx="80">-1.8670034983503201e-05</cx:pt>
          <cx:pt idx="81">0.00073823901004589805</cx:pt>
          <cx:pt idx="82">0.00029265487676854399</cx:pt>
          <cx:pt idx="83">0.00010897043897767501</cx:pt>
          <cx:pt idx="84">1.30682033761079e-05</cx:pt>
          <cx:pt idx="85">0.00048124975662629601</cx:pt>
          <cx:pt idx="86">0.00014750522247902899</cx:pt>
          <cx:pt idx="87">-0.00011947095010027</cx:pt>
          <cx:pt idx="88">-0.00021549884359621201</cx:pt>
          <cx:pt idx="89">-0.00251707642767093</cx:pt>
          <cx:pt idx="90">-0.0026492924114015098</cx:pt>
          <cx:pt idx="91">-0.0040590879340376496</cx:pt>
          <cx:pt idx="92">-0.0068297285874839297</cx:pt>
          <cx:pt idx="93">-0.0140866448262617</cx:pt>
          <cx:pt idx="94">-0.017961234659720798</cx:pt>
          <cx:pt idx="95">-0.0016216636845744099</cx:pt>
          <cx:pt idx="96">0.0087668173033916899</cx:pt>
          <cx:pt idx="97">-0.0144039967074848</cx:pt>
          <cx:pt idx="98">-0.033866469265333397</cx:pt>
          <cx:pt idx="99">-0.020142407050360599</cx:pt>
          <cx:pt idx="100">-0.018899349810418801</cx:pt>
          <cx:pt idx="101">-0.0014837624879438199</cx:pt>
          <cx:pt idx="102">0.00135724569585905</cx:pt>
          <cx:pt idx="103">-0.0020681219632439399</cx:pt>
          <cx:pt idx="104">-0.014753528964177301</cx:pt>
          <cx:pt idx="105">-0.0122211909431313</cx:pt>
          <cx:pt idx="106">-0.0052219140756138002</cx:pt>
          <cx:pt idx="107">-0.00354761009172811</cx:pt>
          <cx:pt idx="108">-0.0013156307832716499</cx:pt>
          <cx:pt idx="109">0.00060927248718763301</cx:pt>
          <cx:pt idx="110">0.00015855155883376899</cx:pt>
          <cx:pt idx="111">-0.00052299331958720503</cx:pt>
          <cx:pt idx="112">-0.00044855007327741499</cx:pt>
          <cx:pt idx="113">0.00025232643399175002</cx:pt>
          <cx:pt idx="114">0.00044896050713816099</cx:pt>
          <cx:pt idx="115">-0.00078772598784421905</cx:pt>
          <cx:pt idx="116">-0.00052602931433854403</cx:pt>
          <cx:pt idx="117">0.0010695373482119701</cx:pt>
          <cx:pt idx="118">0.0078331130940903996</cx:pt>
          <cx:pt idx="119">0.0140350881090922</cx:pt>
          <cx:pt idx="120">0.0048214032687226701</cx:pt>
          <cx:pt idx="121">-0.014554190357250399</cx:pt>
          <cx:pt idx="122">-0.026976490938465599</cx:pt>
          <cx:pt idx="123">-0.021622090760961499</cx:pt>
          <cx:pt idx="124">-0.00050349608369898002</cx:pt>
          <cx:pt idx="125">0.038950170155987597</cx:pt>
          <cx:pt idx="126">0.025757197237611999</cx:pt>
          <cx:pt idx="127">0.034473935559396103</cx:pt>
          <cx:pt idx="128">0.038100826691848097</cx:pt>
          <cx:pt idx="129">0.021271103688117399</cx:pt>
          <cx:pt idx="130">0.0242595162187772</cx:pt>
          <cx:pt idx="131">0.0213159682747757</cx:pt>
          <cx:pt idx="132">0.0025363812698694899</cx:pt>
          <cx:pt idx="133">-0.0081279843800389599</cx:pt>
          <cx:pt idx="134">-0.012951352232964701</cx:pt>
          <cx:pt idx="135">-0.012503840053406099</cx:pt>
          <cx:pt idx="136">-0.0135215780197419</cx:pt>
          <cx:pt idx="137">-0.0025133424197740801</cx:pt>
          <cx:pt idx="138">0.00016470144768329699</cx:pt>
          <cx:pt idx="139">-2.9824497785224401e-05</cx:pt>
          <cx:pt idx="140">-0.00028189697348840199</cx:pt>
          <cx:pt idx="141">0.00062619680003458695</cx:pt>
          <cx:pt idx="142">-0.00032047874878601699</cx:pt>
          <cx:pt idx="143">-0.00017537190901090901</cx:pt>
          <cx:pt idx="144">-0.0016839187604722201</cx:pt>
          <cx:pt idx="145">-0.0030212710763967</cx:pt>
          <cx:pt idx="146">-0.0140949243869316</cx:pt>
          <cx:pt idx="147">-0.0052484100358826703</cx:pt>
          <cx:pt idx="148">0.00075468973508768398</cx:pt>
          <cx:pt idx="149">0.019100354642255901</cx:pt>
          <cx:pt idx="150">0.017780866445423898</cx:pt>
          <cx:pt idx="151">0.00173056240391924</cx:pt>
          <cx:pt idx="152">0.0065979385854237401</cx:pt>
          <cx:pt idx="153">0.042914224634832701</cx:pt>
          <cx:pt idx="154">0.037448646675885697</cx:pt>
          <cx:pt idx="155">0.0096282840357711005</cx:pt>
          <cx:pt idx="156">0.017994785907815902</cx:pt>
          <cx:pt idx="157">-0.027284177718559</cx:pt>
          <cx:pt idx="158">-0.018897396198218699</cx:pt>
          <cx:pt idx="159">0.032877190553361801</cx:pt>
          <cx:pt idx="160">-0.0113765005316504</cx:pt>
          <cx:pt idx="161">-0.0020177212091875398</cx:pt>
          <cx:pt idx="162">0.0015085139134870299</cx:pt>
          <cx:pt idx="163">-0.0119630219147038</cx:pt>
          <cx:pt idx="164">-0.012622031679719699</cx:pt>
          <cx:pt idx="165">-0.0042983315154600599</cx:pt>
          <cx:pt idx="166">0.00015265676278689201</cx:pt>
          <cx:pt idx="167">-0.00075329972668038798</cx:pt>
          <cx:pt idx="168">-0.00030574181023477798</cx:pt>
          <cx:pt idx="169">-0.000193448239336386</cx:pt>
          <cx:pt idx="170">-0.00142479562259775</cx:pt>
          <cx:pt idx="171">-0.0015390914522004401</cx:pt>
          <cx:pt idx="172">-0.013789906489807401</cx:pt>
          <cx:pt idx="173">-0.030651357728723901</cx:pt>
          <cx:pt idx="174">-0.050556462672011103</cx:pt>
          <cx:pt idx="175">-0.034214959501894897</cx:pt>
          <cx:pt idx="176">0.0093200671865110492</cx:pt>
          <cx:pt idx="177">0.028360947075425198</cx:pt>
          <cx:pt idx="178">0.045082605048594702</cx:pt>
          <cx:pt idx="179">0.037671871810012303</cx:pt>
          <cx:pt idx="180">0.091247109947630994</cx:pt>
          <cx:pt idx="181">0.059400523349012503</cx:pt>
          <cx:pt idx="182">0.051953180551428599</cx:pt>
          <cx:pt idx="183">-0.016661473583342499</cx:pt>
          <cx:pt idx="184">-0.00061076030199420895</cx:pt>
          <cx:pt idx="185">0.028819159944963299</cx:pt>
          <cx:pt idx="186">-0.022500576373812801</cx:pt>
          <cx:pt idx="187">0.0232454935599943</cx:pt>
          <cx:pt idx="188">-0.0141586617264129</cx:pt>
          <cx:pt idx="189">-0.0025656055532737401</cx:pt>
          <cx:pt idx="190">-4.8687109859385698e-05</cx:pt>
          <cx:pt idx="191">-0.0115412041497494</cx:pt>
          <cx:pt idx="192">-0.0097127070716971995</cx:pt>
          <cx:pt idx="193">-0.0069576147912497697</cx:pt>
          <cx:pt idx="194">-0.0013046065799489899</cx:pt>
          <cx:pt idx="195">-0.00029555112467476798</cx:pt>
          <cx:pt idx="196">0.000109964267833937</cx:pt>
          <cx:pt idx="197">0.00067461489560274304</cx:pt>
          <cx:pt idx="198">-0.0033933601435002501</cx:pt>
          <cx:pt idx="199">-0.00055142795153374996</cx:pt>
          <cx:pt idx="200">-0.0016566411966714774</cx:pt>
          <cx:pt idx="201">-0.0081172661742999006</cx:pt>
          <cx:pt idx="202">-0.013843980779370374</cx:pt>
          <cx:pt idx="203">-0.0082547851983534246</cx:pt>
          <cx:pt idx="204">0.0062206045659591253</cx:pt>
          <cx:pt idx="205">0.0140172131848661</cx:pt>
          <cx:pt idx="206">0.011454015246236574</cx:pt>
          <cx:pt idx="207">0.010684194091291075</cx:pt>
          <cx:pt idx="208">0.015192854118550375</cx:pt>
          <cx:pt idx="209">0.0151362028073524</cx:pt>
          <cx:pt idx="210">0.0084208843218733006</cx:pt>
          <cx:pt idx="211">0.013887765260635626</cx:pt>
          <cx:pt idx="212">0.0070900559244560998</cx:pt>
          <cx:pt idx="213">0.0054088168313870246</cx:pt>
          <cx:pt idx="214">0.013743024458902251</cx:pt>
          <cx:pt idx="215">0.022336842121284676</cx:pt>
          <cx:pt idx="216">0.0019424507844530425</cx:pt>
          <cx:pt idx="217">0.0030295950243459748</cx:pt>
          <cx:pt idx="218">0.0034052728112007251</cx:pt>
          <cx:pt idx="219">-0.0045538186743108748</cx:pt>
          <cx:pt idx="220">-0.0035799681578091501</cx:pt>
          <cx:pt idx="221">-0.003095330549940975</cx:pt>
          <cx:pt idx="222">-0.0003005729943537625</cx:pt>
          <cx:pt idx="223">2.4567256436904501e-05</cx:pt>
          <cx:pt idx="224">-0.000111622693143429</cx:pt>
          <cx:pt idx="225">3.6025505177655501e-05</cx:pt>
          <cx:pt idx="226">7.2010456811412993e-05</cx:pt>
          <cx:pt idx="227">-0.0015285537285299276</cx:pt>
          <cx:pt idx="228">0.0010496791568840925</cx:pt>
          <cx:pt idx="229">-0.0033389501210033248</cx:pt>
          <cx:pt idx="230">-0.0087222275087057502</cx:pt>
          <cx:pt idx="231">0.0035169269944837502</cx:pt>
          <cx:pt idx="232">0.010574722374767099</cx:pt>
          <cx:pt idx="233">0.0062296828304449752</cx:pt>
          <cx:pt idx="234">0.014801238633135301</cx:pt>
          <cx:pt idx="235">0.0097195004439000008</cx:pt>
          <cx:pt idx="236">0.0117853624159662</cx:pt>
          <cx:pt idx="237">0.017741860925549975</cx:pt>
          <cx:pt idx="238">0.030534442809377001</cx:pt>
          <cx:pt idx="239">0.014610086609534676</cx:pt>
          <cx:pt idx="240">0.0079707315227435759</cx:pt>
          <cx:pt idx="241">0.0078400066778447491</cx:pt>
          <cx:pt idx="242">0.0099185187861190495</cx:pt>
          <cx:pt idx="243">0.020468084176277074</cx:pt>
          <cx:pt idx="244">0.0034764981400809501</cx:pt>
          <cx:pt idx="245">-0.003112767372068725</cx:pt>
          <cx:pt idx="246">0.00448706174894325</cx:pt>
          <cx:pt idx="247">0.0024558425188613551</cx:pt>
          <cx:pt idx="248">-0.0033905373918476501</cx:pt>
          <cx:pt idx="249">-0.0017011589139803026</cx:pt>
          <cx:pt idx="250">0.00014338484553050375</cx:pt>
          <cx:pt idx="251">-8.2599683741414994e-05</cx:pt>
          <cx:pt idx="252">5.9229355620256004e-07</cx:pt>
          <cx:pt idx="253">7.9973615198319494e-05</cx:pt>
          <cx:pt idx="254">-0.000902067553518465</cx:pt>
          <cx:pt idx="255">-0.0026305260417078501</cx:pt>
          <cx:pt idx="256">0.0071515058663172253</cx:pt>
          <cx:pt idx="257">0.0149445002624968</cx:pt>
          <cx:pt idx="258">0.00088311886198320249</cx:pt>
          <cx:pt idx="259">0.010878850443367951</cx:pt>
          <cx:pt idx="260">0.0063871771409211749</cx:pt>
          <cx:pt idx="261">-0.0053736771411301504</cx:pt>
          <cx:pt idx="262">0.0059629574093707002</cx:pt>
          <cx:pt idx="263">-0.002443718760402835</cx:pt>
          <cx:pt idx="264">0.0046753989812326003</cx:pt>
          <cx:pt idx="265">-0.013158141120313174</cx:pt>
          <cx:pt idx="266">-0.019478416404671076</cx:pt>
          <cx:pt idx="267">-0.014531849628944774</cx:pt>
          <cx:pt idx="268">-0.0081780222881213758</cx:pt>
          <cx:pt idx="269">-0.0044110902118578502</cx:pt>
          <cx:pt idx="270">0.0022975181544618874</cx:pt>
          <cx:pt idx="271">0.0079444382519618245</cx:pt>
          <cx:pt idx="272">-0.0051980942194897748</cx:pt>
          <cx:pt idx="273">-0.0098751611904449744</cx:pt>
          <cx:pt idx="274">0.0021159382701903774</cx:pt>
          <cx:pt idx="275">0.0027653021097020498</cx:pt>
          <cx:pt idx="276">-0.0023878717973919625</cx:pt>
          <cx:pt idx="277">-0.00069787120062601501</cx:pt>
          <cx:pt idx="278">0.00055868161685012003</cx:pt>
          <cx:pt idx="279">-2.9163527609387751e-05</cx:pt>
          <cx:pt idx="280">9.8472673792576504e-05</cx:pt>
          <cx:pt idx="281">0.00015888505816156876</cx:pt>
          <cx:pt idx="282">-2.5017739339905749e-05</cx:pt>
          <cx:pt idx="283">-0.00047250669105958248</cx:pt>
          <cx:pt idx="284">0.0090871674485495501</cx:pt>
          <cx:pt idx="285">0.016804279056893624</cx:pt>
          <cx:pt idx="286">0.014294490303834151</cx:pt>
          <cx:pt idx="287">0.0098848192124664745</cx:pt>
          <cx:pt idx="288">0.012121860000603625</cx:pt>
          <cx:pt idx="289">-0.0068926526993574504</cx:pt>
          <cx:pt idx="290">0.00019975884478800525</cx:pt>
          <cx:pt idx="291">-0.00048350226019051499</cx:pt>
          <cx:pt idx="292">-0.02149221643572765</cx:pt>
          <cx:pt idx="293">-0.053571359838898998</cx:pt>
          <cx:pt idx="294">-0.063275300379847493</cx:pt>
          <cx:pt idx="295">-0.030305864931799251</cx:pt>
          <cx:pt idx="296">-0.0081722292737520259</cx:pt>
          <cx:pt idx="297">0.0031265508739426249</cx:pt>
          <cx:pt idx="298">-0.0015196892027098574</cx:pt>
          <cx:pt idx="299">0.046183280442192602</cx:pt>
          <cx:pt idx="300">-0.039832280880178698</cx:pt>
          <cx:pt idx="301">-0.034670448365818202</cx:pt>
          <cx:pt idx="302">-0.016426501183959399</cx:pt>
          <cx:pt idx="303">-0.0067323870107464301</cx:pt>
          <cx:pt idx="304">-0.00168752363945844</cx:pt>
          <cx:pt idx="305">-0.0079362781916864598</cx:pt>
          <cx:pt idx="306">-0.0040162772272225502</cx:pt>
          <cx:pt idx="307">0.00032676219236833797</cx:pt>
          <cx:pt idx="308">-0.000615248896911895</cx:pt>
          <cx:pt idx="309">-7.3616524534762096e-05</cx:pt>
          <cx:pt idx="310">0.0021079087716952402</cx:pt>
          <cx:pt idx="311">0.0053443628132530596</cx:pt>
          <cx:pt idx="312">0.028544090309978499</cx:pt>
          <cx:pt idx="313">0.059037211974864903</cx:pt>
          <cx:pt idx="314">0.061701885282616997</cx:pt>
          <cx:pt idx="315">0.053791496611916498</cx:pt>
          <cx:pt idx="316">0.045608466144811899</cx:pt>
          <cx:pt idx="317">0.00254794099591298</cx:pt>
          <cx:pt idx="318">0.03827232827365</cx:pt>
          <cx:pt idx="319">0.058144518982078897</cx:pt>
          <cx:pt idx="320">-0.083519684508441897</cx:pt>
          <cx:pt idx="321">-0.25136574272914503</cx:pt>
          <cx:pt idx="322">-0.17519563379420899</cx:pt>
          <cx:pt idx="323">-0.082750158214975805</cx:pt>
          <cx:pt idx="324">-0.018453417724645899</cx:pt>
          <cx:pt idx="325">-0.0039374866426596404</cx:pt>
          <cx:pt idx="326">-0.023119397580643301</cx:pt>
          <cx:pt idx="327">0.035867816530542398</cx:pt>
          <cx:pt idx="328">-0.032880871835144002</cx:pt>
          <cx:pt idx="329">-0.0433842832716805</cx:pt>
          <cx:pt idx="330">-0.0410963988731382</cx:pt>
          <cx:pt idx="331">-0.021442058700956401</cx:pt>
          <cx:pt idx="332">-0.0064239827244049197</cx:pt>
          <cx:pt idx="333">-0.0031377612591476198</cx:pt>
          <cx:pt idx="334">-0.00491720401953468</cx:pt>
          <cx:pt idx="335">1.14307008136708e-05</cx:pt>
          <cx:pt idx="336">-2.49466625643373e-06</cx:pt>
          <cx:pt idx="337">0.00051159105792969103</cx:pt>
          <cx:pt idx="338">0.00049748587120621805</cx:pt>
          <cx:pt idx="339">0.00207140543542758</cx:pt>
          <cx:pt idx="340">0.0194273962496152</cx:pt>
          <cx:pt idx="341">0.024483727443566</cx:pt>
          <cx:pt idx="342">0.016502757188455099</cx:pt>
          <cx:pt idx="343">0.051765705178779903</cx:pt>
          <cx:pt idx="344">0.028101871381573999</cx:pt>
          <cx:pt idx="345">0.015987552684957301</cx:pt>
          <cx:pt idx="346">0.031450133464846999</cx:pt>
          <cx:pt idx="347">-0.042548580091285503</cx:pt>
          <cx:pt idx="348">-0.16059407565733799</cx:pt>
          <cx:pt idx="349">-0.22274970500868199</cx:pt>
          <cx:pt idx="350">-0.123587862488544</cx:pt>
          <cx:pt idx="351">-0.038716940304976098</cx:pt>
          <cx:pt idx="352">0.032486430527804998</cx:pt>
          <cx:pt idx="353">-0.010937025664219399</cx:pt>
          <cx:pt idx="354">-0.083439557197099307</cx:pt>
          <cx:pt idx="355">-0.047309433712520499</cx:pt>
          <cx:pt idx="356">-0.051027273375320703</cx:pt>
          <cx:pt idx="357">-0.044597025099887999</cx:pt>
          <cx:pt idx="358">-0.064714516175158596</cx:pt>
          <cx:pt idx="359">-0.038055893295122399</cx:pt>
          <cx:pt idx="360">-0.0052400587597933503</cx:pt>
          <cx:pt idx="361">0.0055091021675018103</cx:pt>
          <cx:pt idx="362">0.0019316667623149499</cx:pt>
          <cx:pt idx="363">-0.00011851562460995</cx:pt>
          <cx:pt idx="364">-0.000141595581436463</cx:pt>
          <cx:pt idx="365">0.00032124985130946299</cx:pt>
          <cx:pt idx="366">0.00098813847147408694</cx:pt>
          <cx:pt idx="367">0.00092179601003959904</cx:pt>
          <cx:pt idx="368">-0.010166303707360699</cx:pt>
          <cx:pt idx="369">-0.018630490299035699</cx:pt>
          <cx:pt idx="370">0.0104613526730404</cx:pt>
          <cx:pt idx="371">0.0249541765341731</cx:pt>
          <cx:pt idx="372">0.0059923184865151103</cx:pt>
          <cx:pt idx="373">0.017971241227411401</cx:pt>
          <cx:pt idx="374">-0.049756027430669703</cx:pt>
          <cx:pt idx="375">-0.124099453239472</cx:pt>
          <cx:pt idx="376">-0.21371287489040899</cx:pt>
          <cx:pt idx="377">-0.160357901831328</cx:pt>
          <cx:pt idx="378">-0.088489871197163894</cx:pt>
          <cx:pt idx="379">-0.042635912274780599</cx:pt>
          <cx:pt idx="380">-0.026561033598304199</cx:pt>
          <cx:pt idx="381">-0.030049583923720799</cx:pt>
          <cx:pt idx="382">-0.079846950417045107</cx:pt>
          <cx:pt idx="383">-0.055136155153152601</cx:pt>
          <cx:pt idx="384">-0.058154702489877502</cx:pt>
          <cx:pt idx="385">-0.046329608324741499</cx:pt>
          <cx:pt idx="386">-0.050885858282310903</cx:pt>
          <cx:pt idx="387">-0.0496512927395504</cx:pt>
          <cx:pt idx="388">-0.0151610813265336</cx:pt>
          <cx:pt idx="389">0.0050383256444253696</cx:pt>
          <cx:pt idx="390">0.0030521989319701099</cx:pt>
          <cx:pt idx="391">-0.00059743748131423297</cx:pt>
          <cx:pt idx="392">0.000654337813392684</cx:pt>
          <cx:pt idx="393">-0.00054019982561304895</cx:pt>
          <cx:pt idx="394">0.00130008435974739</cx:pt>
          <cx:pt idx="395">-0.00169696639842023</cx:pt>
          <cx:pt idx="396">-0.029813322930019402</cx:pt>
          <cx:pt idx="397">-0.053375371063283099</cx:pt>
          <cx:pt idx="398">-0.014546161975864599</cx:pt>
          <cx:pt idx="399">-0.0013916841460624801</cx:pt>
          <cx:pt idx="400">-0.033534564720552502</cx:pt>
          <cx:pt idx="401">-0.020368046856286799</cx:pt>
          <cx:pt idx="402">-0.095834838739827399</cx:pt>
          <cx:pt idx="403">-0.158863577040811</cx:pt>
          <cx:pt idx="404">-0.182318742605422</cx:pt>
          <cx:pt idx="405">-0.15602954513363301</cx:pt>
          <cx:pt idx="406">-0.105119731829987</cx:pt>
          <cx:pt idx="407">-0.028794396330663601</cx:pt>
          <cx:pt idx="408">-0.036551905707112697</cx:pt>
          <cx:pt idx="409">-0.042942677302517301</cx:pt>
          <cx:pt idx="410">-0.041663574091638199</cx:pt>
          <cx:pt idx="411">-0.047330137306606797</cx:pt>
          <cx:pt idx="412">-0.094782994415028604</cx:pt>
          <cx:pt idx="413">-0.0405365485163749</cx:pt>
          <cx:pt idx="414">-0.046527494052098099</cx:pt>
          <cx:pt idx="415">-0.062221351441961198</cx:pt>
          <cx:pt idx="416">-0.022892374424002899</cx:pt>
          <cx:pt idx="417">0.00282285315577612</cx:pt>
          <cx:pt idx="418">0.00268169924880966</cx:pt>
          <cx:pt idx="419">-0.00056521326857902096</cx:pt>
          <cx:pt idx="420">-0.00039160725177385001</cx:pt>
          <cx:pt idx="421">-0.00056785178974903296</cx:pt>
          <cx:pt idx="422">-0.00126813454331002</cx:pt>
          <cx:pt idx="423">-0.00449229584288925</cx:pt>
          <cx:pt idx="424">-0.026894449992904901</cx:pt>
          <cx:pt idx="425">-0.0531102940754467</cx:pt>
          <cx:pt idx="426">-0.044465850801138698</cx:pt>
          <cx:pt idx="427">-0.052774150057948097</cx:pt>
          <cx:pt idx="428">-0.049414478067664303</cx:pt>
          <cx:pt idx="429">-0.072576491657897396</cx:pt>
          <cx:pt idx="430">-0.13248314738872899</cx:pt>
          <cx:pt idx="431">-0.17582004035756499</cx:pt>
          <cx:pt idx="432">-0.13912413425442099</cx:pt>
          <cx:pt idx="433">-0.13408526337645901</cx:pt>
          <cx:pt idx="434">-0.0878044841977456</cx:pt>
          <cx:pt idx="435">-0.044887534133094799</cx:pt>
          <cx:pt idx="436">-0.0290305551171346</cx:pt>
          <cx:pt idx="437">-0.059696247143244903</cx:pt>
          <cx:pt idx="438">-0.057288290710976103</cx:pt>
          <cx:pt idx="439">-0.071713219277419998</cx:pt>
          <cx:pt idx="440">-0.084264244551748801</cx:pt>
          <cx:pt idx="441">-0.053688088944032299</cx:pt>
          <cx:pt idx="442">-0.065714592235252098</cx:pt>
          <cx:pt idx="443">-0.0642159691216726</cx:pt>
          <cx:pt idx="444">-0.018718605181844601</cx:pt>
          <cx:pt idx="445">0.00370017926698165</cx:pt>
          <cx:pt idx="446">0.0040296656327710404</cx:pt>
          <cx:pt idx="447">0.0018639770028471699</cx:pt>
          <cx:pt idx="448">0.00016293824331210999</cx:pt>
          <cx:pt idx="449">-0.000289665681377846</cx:pt>
          <cx:pt idx="450">-0.00166848000212671</cx:pt>
          <cx:pt idx="451">-0.00050112879340015405</cx:pt>
          <cx:pt idx="452">-0.022650924300722099</cx:pt>
          <cx:pt idx="453">-0.038409164472648402</cx:pt>
          <cx:pt idx="454">-0.042138940186051597</cx:pt>
          <cx:pt idx="455">-0.093664460940059105</cx:pt>
          <cx:pt idx="456">-0.093188300625302894</cx:pt>
          <cx:pt idx="457">-0.121238767766463</cx:pt>
          <cx:pt idx="458">-0.13224848143315099</cx:pt>
          <cx:pt idx="459">-0.11024043915927501</cx:pt>
          <cx:pt idx="460">-0.093409021116235696</cx:pt>
          <cx:pt idx="461">-0.069326918517455302</cx:pt>
          <cx:pt idx="462">-0.015386488392378101</cx:pt>
          <cx:pt idx="463">-0.015636968380756001</cx:pt>
          <cx:pt idx="464">0.031878287100673003</cx:pt>
          <cx:pt idx="465">-0.0086386722451962401</cx:pt>
          <cx:pt idx="466">-0.0600788556365262</cx:pt>
          <cx:pt idx="467">-0.0298150885726387</cx:pt>
          <cx:pt idx="468">-0.088072918048932095</cx:pt>
          <cx:pt idx="469">-0.059261673951127698</cx:pt>
          <cx:pt idx="470">-0.054391874449078302</cx:pt>
          <cx:pt idx="471">-0.035676702679515102</cx:pt>
          <cx:pt idx="472">-0.0114825445364546</cx:pt>
          <cx:pt idx="473">0.012410527927705899</cx:pt>
          <cx:pt idx="474">0.00913227927312181</cx:pt>
          <cx:pt idx="475">0.0027597820892813298</cx:pt>
          <cx:pt idx="476">-0.00035666698021686298</cx:pt>
          <cx:pt idx="477">0.00012683928392807201</cx:pt>
          <cx:pt idx="478">-0.00115257081802913</cx:pt>
          <cx:pt idx="479">0.00124141018242076</cx:pt>
          <cx:pt idx="480">-0.0165217966084183</cx:pt>
          <cx:pt idx="481">-0.042404471091785301</cx:pt>
          <cx:pt idx="482">-0.066716646358598697</cx:pt>
          <cx:pt idx="483">-0.10630373523988999</cx:pt>
          <cx:pt idx="484">-0.086982971251158003</cx:pt>
          <cx:pt idx="485">-0.075194694365836506</cx:pt>
          <cx:pt idx="486">-0.063964304709431097</cx:pt>
          <cx:pt idx="487">-0.066105586776419603</cx:pt>
          <cx:pt idx="488">-0.065293675334818904</cx:pt>
          <cx:pt idx="489">-0.0098073659799779497</cx:pt>
          <cx:pt idx="490">0.055335631757888103</cx:pt>
          <cx:pt idx="491">0.060486373494938503</cx:pt>
          <cx:pt idx="492">0.054216435003338698</cx:pt>
          <cx:pt idx="493">0.0192345297710717</cx:pt>
          <cx:pt idx="494">0.0140760487793047</cx:pt>
          <cx:pt idx="495">0.0194016165090681</cx:pt>
          <cx:pt idx="496">-0.057162218035021702</cx:pt>
          <cx:pt idx="497">-0.038705408063290397</cx:pt>
          <cx:pt idx="498">-0.036342632571659698</cx:pt>
          <cx:pt idx="499">-0.0267362087583514</cx:pt>
          <cx:pt idx="500">0.0022456175304671399</cx:pt>
          <cx:pt idx="501">0.018565972005031201</cx:pt>
          <cx:pt idx="502">0.0048397357178565602</cx:pt>
          <cx:pt idx="503">-6.3427447283576604e-06</cx:pt>
          <cx:pt idx="504">0.00064387682852709203</cx:pt>
          <cx:pt idx="505">0.0010252224914615801</cx:pt>
          <cx:pt idx="506">-0.0017758237543580499</cx:pt>
          <cx:pt idx="507">0.0056458622499004404</cx:pt>
          <cx:pt idx="508">-0.022440010484099202</cx:pt>
          <cx:pt idx="509">-0.049740199845632202</cx:pt>
          <cx:pt idx="510">-0.0725799459288584</cx:pt>
          <cx:pt idx="511">-0.092528346560894398</cx:pt>
          <cx:pt idx="512">-0.080514854464942401</cx:pt>
          <cx:pt idx="513">-0.038729917740561198</cx:pt>
          <cx:pt idx="514">-0.0046501244107360496</cx:pt>
          <cx:pt idx="515">-0.032616444060954597</cx:pt>
          <cx:pt idx="516">-0.036860474074763797</cx:pt>
          <cx:pt idx="517">-0.00380855180569626</cx:pt>
          <cx:pt idx="518">0.038243215270602003</cx:pt>
          <cx:pt idx="519">0.059320591043841298</cx:pt>
          <cx:pt idx="520">0.014028404370290799</cx:pt>
          <cx:pt idx="521">-0.0094109679988227894</cx:pt>
          <cx:pt idx="522">0.024087176744239401</cx:pt>
          <cx:pt idx="523">-0.028719249450304501</cx:pt>
          <cx:pt idx="524">-0.061928693166797402</cx:pt>
          <cx:pt idx="525">-0.036839501447747801</cx:pt>
          <cx:pt idx="526">-0.0153784557597449</cx:pt>
          <cx:pt idx="527">0.0144037702081621</cx:pt>
          <cx:pt idx="528">0.023175744899924501</cx:pt>
          <cx:pt idx="529">0.014160769392185</cx:pt>
          <cx:pt idx="530">0.0035245007359223199</cx:pt>
          <cx:pt idx="531">0.00032719561861352901</cx:pt>
          <cx:pt idx="532">-0.00016852171526755499</cx:pt>
          <cx:pt idx="533">-0.00034701484201757799</cx:pt>
          <cx:pt idx="534">-0.00096396234031395395</cx:pt>
          <cx:pt idx="535">-0.00067969556008893998</cx:pt>
          <cx:pt idx="536">-0.0297669585368978</cx:pt>
          <cx:pt idx="537">-0.079970418517997299</cx:pt>
          <cx:pt idx="538">-0.081985578859316496</cx:pt>
          <cx:pt idx="539">-0.075734993689518401</cx:pt>
          <cx:pt idx="540">-0.062428164230674599</cx:pt>
          <cx:pt idx="541">-0.029100523435947</cx:pt>
          <cx:pt idx="542">-0.0076459880813974203</cx:pt>
          <cx:pt idx="543">0.0076976534770512601</cx:pt>
          <cx:pt idx="544">-0.020186209991546501</cx:pt>
          <cx:pt idx="545">0.0105042426935849</cx:pt>
          <cx:pt idx="546">0.038969519087378703</cx:pt>
          <cx:pt idx="547">0.060638400615671002</cx:pt>
          <cx:pt idx="548">0.013025806812712201</cx:pt>
          <cx:pt idx="549">0.020420457669217001</cx:pt>
          <cx:pt idx="550">0.0139020644607919</cx:pt>
          <cx:pt idx="551">0.0056536294018335901</cx:pt>
          <cx:pt idx="552">-0.020896477311716798</cx:pt>
          <cx:pt idx="553">-0.0073626753871962099</cx:pt>
          <cx:pt idx="554">0.0041359075446574202</cx:pt>
          <cx:pt idx="555">0.042330540830489399</cx:pt>
          <cx:pt idx="556">0.0144696634880197</cx:pt>
          <cx:pt idx="557">0.0107886628278967</cx:pt>
          <cx:pt idx="558">0.00281182830832268</cx:pt>
          <cx:pt idx="559">-3.0321757932721501e-05</cx:pt>
          <cx:pt idx="560">0.00037368974898987399</cx:pt>
          <cx:pt idx="561">-0.00093749078538267602</cx:pt>
          <cx:pt idx="562">0.00117831587165552</cx:pt>
          <cx:pt idx="563">0.0095028705243096895</cx:pt>
          <cx:pt idx="564">-0.0086116978311594709</cx:pt>
          <cx:pt idx="565">-0.0554659547804622</cx:pt>
          <cx:pt idx="566">-0.035893344181954098</cx:pt>
          <cx:pt idx="567">-0.0620475707244404</cx:pt>
          <cx:pt idx="568">-0.061110565526664003</cx:pt>
          <cx:pt idx="569">-0.0166970726511344</cx:pt>
          <cx:pt idx="570">0.055727598753918098</cx:pt>
          <cx:pt idx="571">0.095197335046086795</cx:pt>
          <cx:pt idx="572">0.0905723608277995</cx:pt>
          <cx:pt idx="573">0.0339217531310365</cx:pt>
          <cx:pt idx="574">0.070834688182801905</cx:pt>
          <cx:pt idx="575">0.059449693562791901</cx:pt>
          <cx:pt idx="576">0.033787235603002098</cx:pt>
          <cx:pt idx="577">0.062016061910335603</cx:pt>
          <cx:pt idx="578">0.043418461274828402</cx:pt>
          <cx:pt idx="579">0.043178924958389001</cx:pt>
          <cx:pt idx="580">0.0449444691309029</cx:pt>
          <cx:pt idx="581">0.036755157650412901</cx:pt>
          <cx:pt idx="582">0.030858279868400802</cx:pt>
          <cx:pt idx="583">0.051426716420211703</cx:pt>
          <cx:pt idx="584">0.0227457309547625</cx:pt>
          <cx:pt idx="585">0.0081662070626066004</cx:pt>
          <cx:pt idx="586">0.0020986226172861199</cx:pt>
          <cx:pt idx="587">0.00028557902223638298</cx:pt>
          <cx:pt idx="588">2.1214738799978599e-05</cx:pt>
          <cx:pt idx="589">-8.2043494661086195e-05</cx:pt>
          <cx:pt idx="590">0.0048365335146096002</cx:pt>
          <cx:pt idx="591">0.0071198355376941597</cx:pt>
          <cx:pt idx="592">-0.0021259838287949299</cx:pt>
          <cx:pt idx="593">-0.011340376378172</cx:pt>
          <cx:pt idx="594">-0.013754174833679401</cx:pt>
          <cx:pt idx="595">-0.043726656017668397</cx:pt>
          <cx:pt idx="596">-0.041126394997744099</cx:pt>
          <cx:pt idx="597">0.00089134951864839598</cx:pt>
          <cx:pt idx="598">0.075672024759737</cx:pt>
          <cx:pt idx="599">0.055218823986498501</cx:pt>
          <cx:pt idx="600">0.020730298715392101</cx:pt>
          <cx:pt idx="601">0.058180818042493698</cx:pt>
          <cx:pt idx="602">0.060000323246755298</cx:pt>
          <cx:pt idx="603">0.054285874550535997</cx:pt>
          <cx:pt idx="604">0.039964637423185803</cx:pt>
          <cx:pt idx="605">0.078046167177684395</cx:pt>
          <cx:pt idx="606">0.088099410524518598</cx:pt>
          <cx:pt idx="607">0.062745812459171796</cx:pt>
          <cx:pt idx="608">0.040879525247298903</cx:pt>
          <cx:pt idx="609">0.036682086880524503</cx:pt>
          <cx:pt idx="610">0.040645100938833903</cx:pt>
          <cx:pt idx="611">0.050356527941099599</cx:pt>
          <cx:pt idx="612">0.0230147610339047</cx:pt>
          <cx:pt idx="613">0.0126190751150475</cx:pt>
          <cx:pt idx="614">0.00034308727956996402</cx:pt>
          <cx:pt idx="615">0.00026975519955891398</cx:pt>
          <cx:pt idx="616">-2.53605182076192e-06</cx:pt>
          <cx:pt idx="617">-0.00012315175653463401</cx:pt>
          <cx:pt idx="618">0.0048170017253325202</cx:pt>
          <cx:pt idx="619">-0.00148998838870726</cx:pt>
          <cx:pt idx="620">0.0027023662245132499</cx:pt>
          <cx:pt idx="621">0.017722585389326698</cx:pt>
          <cx:pt idx="622">0.028941429883051501</cx:pt>
          <cx:pt idx="623">0.051333794269920199</cx:pt>
          <cx:pt idx="624">0.056642583292533397</cx:pt>
          <cx:pt idx="625">0.062585945105877699</cx:pt>
          <cx:pt idx="626">0.028806152597911899</cx:pt>
          <cx:pt idx="627">0.032628985767101402</cx:pt>
          <cx:pt idx="628">-0.018050222870235</cx:pt>
          <cx:pt idx="629">0.0266274617232789</cx:pt>
          <cx:pt idx="630">0.068892460624634597</cx:pt>
          <cx:pt idx="631">0.0033850999856723601</cx:pt>
          <cx:pt idx="632">-0.0075182086905816103</cx:pt>
          <cx:pt idx="633">0.048159162407032101</cx:pt>
          <cx:pt idx="634">0.054033138623290497</cx:pt>
          <cx:pt idx="635">0.037961627393208998</cx:pt>
          <cx:pt idx="636">0.011991516707254299</cx:pt>
          <cx:pt idx="637">0.031427309300727499</cx:pt>
          <cx:pt idx="638">0.0307538588390662</cx:pt>
          <cx:pt idx="639">0.035553383179189102</cx:pt>
          <cx:pt idx="640">0.017366742983459901</cx:pt>
          <cx:pt idx="641">0.0081953935433699797</cx:pt>
          <cx:pt idx="642">-0.00026982958940463103</cx:pt>
          <cx:pt idx="643">0.00039449488457669001</cx:pt>
          <cx:pt idx="644">-5.7539467930396402e-05</cx:pt>
          <cx:pt idx="645">5.8175884132321701e-05</cx:pt>
          <cx:pt idx="646">0.00064286558047772205</cx:pt>
          <cx:pt idx="647">-0.0086168061180693107</cx:pt>
          <cx:pt idx="648">-0.017161274078275401</cx:pt>
          <cx:pt idx="649">-0.0056952632458514797</cx:pt>
          <cx:pt idx="650">0.0110065751267042</cx:pt>
          <cx:pt idx="651">0.040886939268539799</cx:pt>
          <cx:pt idx="652">0.0494658960679022</cx:pt>
          <cx:pt idx="653">0.062633044854121397</cx:pt>
          <cx:pt idx="654">0.0121388381380891</cx:pt>
          <cx:pt idx="655">0.0038423355949913302</cx:pt>
          <cx:pt idx="656">-0.0105841518585938</cx:pt>
          <cx:pt idx="657">0.038497597693207097</cx:pt>
          <cx:pt idx="658">0.0090659137474350202</cx:pt>
          <cx:pt idx="659">0.013764326846080701</cx:pt>
          <cx:pt idx="660">0.022562495903060101</cx:pt>
          <cx:pt idx="661">0.0142814141138551</cx:pt>
          <cx:pt idx="662">0.049401223665018201</cx:pt>
          <cx:pt idx="663">0.076066203741097502</cx:pt>
          <cx:pt idx="664">0.0206553245659329</cx:pt>
          <cx:pt idx="665">0.033457450807707401</cx:pt>
          <cx:pt idx="666">0.0351427115550084</cx:pt>
          <cx:pt idx="667">0.0325353074218694</cx:pt>
          <cx:pt idx="668">0.0098508096762189995</cx:pt>
          <cx:pt idx="669">0.0040831479782886303</cx:pt>
          <cx:pt idx="670">6.0243551283912298e-05</cx:pt>
          <cx:pt idx="671">-0.00068805016872148996</cx:pt>
          <cx:pt idx="672">0.00049160128568588699</cx:pt>
          <cx:pt idx="673">-0.000837814087620103</cx:pt>
          <cx:pt idx="674">-0.00076436336545758596</cx:pt>
          <cx:pt idx="675">-0.0064083387216253597</cx:pt>
          <cx:pt idx="676">-0.0041967116554207503</cx:pt>
          <cx:pt idx="677">0.0030728678394431799</cx:pt>
          <cx:pt idx="678">-0.020443925400201499</cx:pt>
          <cx:pt idx="679">-0.049556338319743397</cx:pt>
          <cx:pt idx="680">-0.0125802186691305</cx:pt>
          <cx:pt idx="681">-0.0012262101188807301</cx:pt>
          <cx:pt idx="682">-0.024508287639442201</cx:pt>
          <cx:pt idx="683">-0.0020808932225546699</cx:pt>
          <cx:pt idx="684">0.0016337668216184599</cx:pt>
          <cx:pt idx="685">-0.0133023825624478</cx:pt>
          <cx:pt idx="686">-0.013246546776233201</cx:pt>
          <cx:pt idx="687">0.0121897972200241</cx:pt>
          <cx:pt idx="688">-0.027918641486505601</cx:pt>
          <cx:pt idx="689">0.032184347851918899</cx:pt>
          <cx:pt idx="690">0.054680397973279303</cx:pt>
          <cx:pt idx="691">0.060889387232563701</cx:pt>
          <cx:pt idx="692">0.0164909575030073</cx:pt>
          <cx:pt idx="693">0.021122775192438201</cx:pt>
          <cx:pt idx="694">0.016409305321446799</cx:pt>
          <cx:pt idx="695">0.014928407656103201</cx:pt>
          <cx:pt idx="696">0.013497325543387799</cx:pt>
          <cx:pt idx="697">0.0029177742073648598</cx:pt>
          <cx:pt idx="698">0.00030637086798982198</cx:pt>
          <cx:pt idx="699">6.4291909953281601e-05</cx:pt>
          <cx:pt idx="700">-0.00042919853383804099</cx:pt>
          <cx:pt idx="701">-0.00081210089726477198</cx:pt>
          <cx:pt idx="702">-8.2034322377410405e-05</cx:pt>
          <cx:pt idx="703">-0.00047814307707802999</cx:pt>
          <cx:pt idx="704">-0.00458958479167917</cx:pt>
          <cx:pt idx="705">-0.0185121392419344</cx:pt>
          <cx:pt idx="706">-0.018744593916104401</cx:pt>
          <cx:pt idx="707">0.00032274890228527003</cx:pt>
          <cx:pt idx="708">0.024915071142404599</cx:pt>
          <cx:pt idx="709">0.0178230944139664</cx:pt>
          <cx:pt idx="710">-0.0030237683251667698</cx:pt>
          <cx:pt idx="711">0.0039981094663770096</cx:pt>
          <cx:pt idx="712">0.0099087104929698293</cx:pt>
          <cx:pt idx="713">-0.017784268954623501</cx:pt>
          <cx:pt idx="714">0.0256253591552521</cx:pt>
          <cx:pt idx="715">-0.000124139503471209</cx:pt>
          <cx:pt idx="716">0.0167265676614505</cx:pt>
          <cx:pt idx="717">0.0219090967584771</cx:pt>
          <cx:pt idx="718">0.027626964089678602</cx:pt>
          <cx:pt idx="719">0.017712442646577599</cx:pt>
          <cx:pt idx="720">0.004153350344388</cx:pt>
          <cx:pt idx="721">-0.000564222607754948</cx:pt>
          <cx:pt idx="722">-0.0055932642068416902</cx:pt>
          <cx:pt idx="723">-0.0020912300142133999</cx:pt>
          <cx:pt idx="724">-0.000230740597775707</cx:pt>
          <cx:pt idx="725">0.000111197928002154</cx:pt>
          <cx:pt idx="726">0.00078355110321904503</cx:pt>
          <cx:pt idx="727">0.00071383430289401304</cx:pt>
          <cx:pt idx="728">-0.00026455113255277097</cx:pt>
          <cx:pt idx="729">-0.00055650785807183801</cx:pt>
          <cx:pt idx="730">-0.000258713368124735</cx:pt>
          <cx:pt idx="731">-4.8667475692649002e-05</cx:pt>
          <cx:pt idx="732">-0.0043856749186141301</cx:pt>
          <cx:pt idx="733">-0.018684780623258301</cx:pt>
          <cx:pt idx="734">-0.017999237324852001</cx:pt>
          <cx:pt idx="735">0.00339115520070115</cx:pt>
          <cx:pt idx="736">0.013687609756793799</cx:pt>
          <cx:pt idx="737">0.0050306771526908798</cx:pt>
          <cx:pt idx="738">-0.00983901855718264</cx:pt>
          <cx:pt idx="739">-0.0173070472593055</cx:pt>
          <cx:pt idx="740">0.0029389140384957699</cx:pt>
          <cx:pt idx="741">0.017334481840427698</cx:pt>
          <cx:pt idx="742">0.0179501248597277</cx:pt>
          <cx:pt idx="743">0.0018962844333006599</cx:pt>
          <cx:pt idx="744">0.011775475674707599</cx:pt>
          <cx:pt idx="745">0.0040025110960287998</cx:pt>
          <cx:pt idx="746">0.0172860528478457</cx:pt>
          <cx:pt idx="747">0.016429159324815701</cx:pt>
          <cx:pt idx="748">0.0050117051526247097</cx:pt>
          <cx:pt idx="749">0.00048905930442548603</cx:pt>
          <cx:pt idx="750">0.00042785536640750101</cx:pt>
          <cx:pt idx="751">-9.6336747821246097e-05</cx:pt>
          <cx:pt idx="752">-0.00027612613066180301</cx:pt>
          <cx:pt idx="753">0.00018228253648479699</cx:pt>
          <cx:pt idx="754">-0.00012848300928334101</cx:pt>
          <cx:pt idx="755">0.000162226265898598</cx:pt>
          <cx:pt idx="756">-0.00049462262242912095</cx:pt>
          <cx:pt idx="757">-0.00043515590640742303</cx:pt>
          <cx:pt idx="758">0.000222155013834272</cx:pt>
          <cx:pt idx="759">0.00090637602158635398</cx:pt>
          <cx:pt idx="760">0.00037774255268305598</cx:pt>
          <cx:pt idx="761">-0.00026651994799234999</cx:pt>
          <cx:pt idx="762">0.0017071622271669299</cx:pt>
          <cx:pt idx="763">0.0010441639430570401</cx:pt>
          <cx:pt idx="764">0.0013822412732010199</cx:pt>
          <cx:pt idx="765">0.00139263744154207</cx:pt>
          <cx:pt idx="766">0.00133567563258711</cx:pt>
          <cx:pt idx="767">0.0010065300635468499</cx:pt>
          <cx:pt idx="768">0.0031271025211881899</cx:pt>
          <cx:pt idx="769">0.0023359880685550698</cx:pt>
          <cx:pt idx="770">0.0020880882249282502</cx:pt>
          <cx:pt idx="771">0.0030903418710989</cx:pt>
          <cx:pt idx="772">0.0012583053507900001</cx:pt>
          <cx:pt idx="773">0.00078487634097120895</cx:pt>
          <cx:pt idx="774">0.0011033626956248701</cx:pt>
          <cx:pt idx="775">0.0014681458487389</cx:pt>
          <cx:pt idx="776">-0.00125686963557621</cx:pt>
          <cx:pt idx="777">-0.0012407062766825699</cx:pt>
          <cx:pt idx="778">-0.00046347483334540301</cx:pt>
          <cx:pt idx="779">-0.00073808044639961498</cx:pt>
          <cx:pt idx="780">-0.000101148040834306</cx:pt>
          <cx:pt idx="781">-0.00100545360744234</cx:pt>
          <cx:pt idx="782">6.0057297205688097e-05</cx:pt>
          <cx:pt idx="783">0.00075451108271402099</cx:pt>
          <cx:pt idx="784">-0.00055142795153374996</cx:pt>
          <cx:pt idx="785">-0.0016566411966714774</cx:pt>
          <cx:pt idx="786">-0.0081172661742999006</cx:pt>
          <cx:pt idx="787">-0.013843980779370374</cx:pt>
          <cx:pt idx="788">-0.0082547851983534246</cx:pt>
          <cx:pt idx="789">0.0062206045659591253</cx:pt>
          <cx:pt idx="790">0.0140172131848661</cx:pt>
          <cx:pt idx="791">0.011454015246236574</cx:pt>
          <cx:pt idx="792">0.010684194091291075</cx:pt>
          <cx:pt idx="793">0.015192854118550375</cx:pt>
          <cx:pt idx="794">0.0151362028073524</cx:pt>
          <cx:pt idx="795">0.0084208843218733006</cx:pt>
          <cx:pt idx="796">0.013887765260635626</cx:pt>
          <cx:pt idx="797">0.0070900559244560998</cx:pt>
          <cx:pt idx="798">0.0054088168313870246</cx:pt>
          <cx:pt idx="799">0.013743024458902251</cx:pt>
          <cx:pt idx="800">0.022336842121284676</cx:pt>
          <cx:pt idx="801">0.0019424507844530425</cx:pt>
          <cx:pt idx="802">0.0030295950243459748</cx:pt>
          <cx:pt idx="803">0.0034052728112007251</cx:pt>
          <cx:pt idx="804">-0.0045538186743108748</cx:pt>
          <cx:pt idx="805">-0.0035799681578091501</cx:pt>
          <cx:pt idx="806">-0.003095330549940975</cx:pt>
          <cx:pt idx="807">-0.0003005729943537625</cx:pt>
          <cx:pt idx="808">2.4567256436904501e-05</cx:pt>
          <cx:pt idx="809">-0.000111622693143429</cx:pt>
          <cx:pt idx="810">3.6025505177655501e-05</cx:pt>
          <cx:pt idx="811">7.2010456811412993e-05</cx:pt>
          <cx:pt idx="812">-0.0015285537285299276</cx:pt>
          <cx:pt idx="813">0.0010496791568840925</cx:pt>
          <cx:pt idx="814">-0.0033389501210033248</cx:pt>
          <cx:pt idx="815">-0.0087222275087057502</cx:pt>
          <cx:pt idx="816">0.0035169269944837502</cx:pt>
          <cx:pt idx="817">0.010574722374767099</cx:pt>
          <cx:pt idx="818">0.0062296828304449752</cx:pt>
          <cx:pt idx="819">0.014801238633135301</cx:pt>
          <cx:pt idx="820">0.0097195004439000008</cx:pt>
          <cx:pt idx="821">0.0117853624159662</cx:pt>
          <cx:pt idx="822">0.017741860925549975</cx:pt>
          <cx:pt idx="823">0.030534442809377001</cx:pt>
          <cx:pt idx="824">0.014610086609534676</cx:pt>
          <cx:pt idx="825">0.0079707315227435759</cx:pt>
          <cx:pt idx="826">0.0078400066778447491</cx:pt>
          <cx:pt idx="827">0.0099185187861190495</cx:pt>
          <cx:pt idx="828">0.020468084176277074</cx:pt>
          <cx:pt idx="829">0.0034764981400809501</cx:pt>
          <cx:pt idx="830">-0.003112767372068725</cx:pt>
          <cx:pt idx="831">0.00448706174894325</cx:pt>
          <cx:pt idx="832">0.0024558425188613551</cx:pt>
          <cx:pt idx="833">-0.0033905373918476501</cx:pt>
          <cx:pt idx="834">-0.0017011589139803026</cx:pt>
          <cx:pt idx="835">0.00014338484553050375</cx:pt>
          <cx:pt idx="836">-8.2599683741414994e-05</cx:pt>
          <cx:pt idx="837">5.9229355620256004e-07</cx:pt>
          <cx:pt idx="838">7.9973615198319494e-05</cx:pt>
          <cx:pt idx="839">-0.000902067553518465</cx:pt>
          <cx:pt idx="840">-0.0026305260417078501</cx:pt>
          <cx:pt idx="841">0.0071515058663172253</cx:pt>
          <cx:pt idx="842">0.0149445002624968</cx:pt>
          <cx:pt idx="843">0.00088311886198320249</cx:pt>
          <cx:pt idx="844">0.010878850443367951</cx:pt>
          <cx:pt idx="845">0.0063871771409211749</cx:pt>
          <cx:pt idx="846">-0.0053736771411301504</cx:pt>
          <cx:pt idx="847">0.0059629574093707002</cx:pt>
          <cx:pt idx="848">-0.002443718760402835</cx:pt>
          <cx:pt idx="849">0.0046753989812326003</cx:pt>
          <cx:pt idx="850">-0.013158141120313174</cx:pt>
          <cx:pt idx="851">-0.019478416404671076</cx:pt>
          <cx:pt idx="852">-0.014531849628944774</cx:pt>
          <cx:pt idx="853">-0.0081780222881213758</cx:pt>
          <cx:pt idx="854">-0.0044110902118578502</cx:pt>
          <cx:pt idx="855">0.0022975181544618874</cx:pt>
          <cx:pt idx="856">0.0079444382519618245</cx:pt>
          <cx:pt idx="857">-0.0051980942194897748</cx:pt>
          <cx:pt idx="858">-0.0098751611904449744</cx:pt>
          <cx:pt idx="859">0.0021159382701903774</cx:pt>
          <cx:pt idx="860">0.0027653021097020498</cx:pt>
          <cx:pt idx="861">-0.0023878717973919625</cx:pt>
          <cx:pt idx="862">-0.00069787120062601501</cx:pt>
          <cx:pt idx="863">0.00055868161685012003</cx:pt>
          <cx:pt idx="864">-2.9163527609387751e-05</cx:pt>
          <cx:pt idx="865">9.8472673792576504e-05</cx:pt>
          <cx:pt idx="866">0.00015888505816156876</cx:pt>
          <cx:pt idx="867">-2.5017739339905749e-05</cx:pt>
          <cx:pt idx="868">-0.00047250669105958248</cx:pt>
          <cx:pt idx="869">0.0090871674485495501</cx:pt>
          <cx:pt idx="870">0.016804279056893624</cx:pt>
          <cx:pt idx="871">0.014294490303834151</cx:pt>
          <cx:pt idx="872">0.0098848192124664745</cx:pt>
          <cx:pt idx="873">0.012121860000603625</cx:pt>
          <cx:pt idx="874">-0.0068926526993574504</cx:pt>
          <cx:pt idx="875">0.00019975884478800525</cx:pt>
          <cx:pt idx="876">-0.00048350226019051499</cx:pt>
          <cx:pt idx="877">-0.02149221643572765</cx:pt>
          <cx:pt idx="878">-0.053571359838898998</cx:pt>
          <cx:pt idx="879">-0.063275300379847493</cx:pt>
          <cx:pt idx="880">-0.030305864931799251</cx:pt>
          <cx:pt idx="881">-0.0081722292737520259</cx:pt>
          <cx:pt idx="882">0.0031265508739426249</cx:pt>
          <cx:pt idx="883">-0.0015196892027098574</cx:pt>
          <cx:pt idx="884">-0.00055142795153374996</cx:pt>
          <cx:pt idx="885">-0.0016566411966714774</cx:pt>
          <cx:pt idx="886">-0.0081172661742999006</cx:pt>
          <cx:pt idx="887">-0.013843980779370374</cx:pt>
          <cx:pt idx="888">-0.0082547851983534246</cx:pt>
          <cx:pt idx="889">0.0062206045659591253</cx:pt>
          <cx:pt idx="890">0.0140172131848661</cx:pt>
          <cx:pt idx="891">0.011454015246236574</cx:pt>
          <cx:pt idx="892">0.010684194091291075</cx:pt>
          <cx:pt idx="893">0.015192854118550375</cx:pt>
          <cx:pt idx="894">0.0151362028073524</cx:pt>
          <cx:pt idx="895">0.0084208843218733006</cx:pt>
          <cx:pt idx="896">0.013887765260635626</cx:pt>
          <cx:pt idx="897">0.0070900559244560998</cx:pt>
          <cx:pt idx="898">0.0054088168313870246</cx:pt>
          <cx:pt idx="899">0.013743024458902251</cx:pt>
          <cx:pt idx="900">0.022336842121284676</cx:pt>
          <cx:pt idx="901">0.0019424507844530425</cx:pt>
          <cx:pt idx="902">0.0030295950243459748</cx:pt>
          <cx:pt idx="903">0.0034052728112007251</cx:pt>
          <cx:pt idx="904">-0.0045538186743108748</cx:pt>
          <cx:pt idx="905">-0.0035799681578091501</cx:pt>
          <cx:pt idx="906">-0.003095330549940975</cx:pt>
          <cx:pt idx="907">-0.0003005729943537625</cx:pt>
          <cx:pt idx="908">2.4567256436904501e-05</cx:pt>
          <cx:pt idx="909">-0.000111622693143429</cx:pt>
          <cx:pt idx="910">3.6025505177655501e-05</cx:pt>
          <cx:pt idx="911">7.2010456811412993e-05</cx:pt>
          <cx:pt idx="912">-0.0015285537285299276</cx:pt>
          <cx:pt idx="913">0.0010496791568840925</cx:pt>
          <cx:pt idx="914">-0.0033389501210033248</cx:pt>
          <cx:pt idx="915">-0.0087222275087057502</cx:pt>
          <cx:pt idx="916">0.0035169269944837502</cx:pt>
          <cx:pt idx="917">0.010574722374767099</cx:pt>
          <cx:pt idx="918">0.0062296828304449752</cx:pt>
          <cx:pt idx="919">0.014801238633135301</cx:pt>
          <cx:pt idx="920">0.0097195004439000008</cx:pt>
          <cx:pt idx="921">0.0117853624159662</cx:pt>
          <cx:pt idx="922">0.017741860925549975</cx:pt>
          <cx:pt idx="923">0.030534442809377001</cx:pt>
          <cx:pt idx="924">0.014610086609534676</cx:pt>
          <cx:pt idx="925">0.0079707315227435759</cx:pt>
          <cx:pt idx="926">0.0078400066778447491</cx:pt>
          <cx:pt idx="927">0.0099185187861190495</cx:pt>
          <cx:pt idx="928">0.020468084176277074</cx:pt>
          <cx:pt idx="929">0.0034764981400809501</cx:pt>
          <cx:pt idx="930">-0.003112767372068725</cx:pt>
          <cx:pt idx="931">0.00448706174894325</cx:pt>
          <cx:pt idx="932">0.0024558425188613551</cx:pt>
          <cx:pt idx="933">-0.0033905373918476501</cx:pt>
          <cx:pt idx="934">-0.0017011589139803026</cx:pt>
          <cx:pt idx="935">0.00014338484553050375</cx:pt>
          <cx:pt idx="936">-8.2599683741414994e-05</cx:pt>
          <cx:pt idx="937">5.9229355620256004e-07</cx:pt>
          <cx:pt idx="938">7.9973615198319494e-05</cx:pt>
          <cx:pt idx="939">-0.000902067553518465</cx:pt>
          <cx:pt idx="940">-0.0026305260417078501</cx:pt>
          <cx:pt idx="941">0.0071515058663172253</cx:pt>
          <cx:pt idx="942">0.0149445002624968</cx:pt>
          <cx:pt idx="943">0.00088311886198320249</cx:pt>
          <cx:pt idx="944">0.010878850443367951</cx:pt>
          <cx:pt idx="945">0.0063871771409211749</cx:pt>
          <cx:pt idx="946">-0.0053736771411301504</cx:pt>
          <cx:pt idx="947">0.0059629574093707002</cx:pt>
          <cx:pt idx="948">-0.002443718760402835</cx:pt>
          <cx:pt idx="949">0.0046753989812326003</cx:pt>
          <cx:pt idx="950">-0.013158141120313174</cx:pt>
          <cx:pt idx="951">-0.019478416404671076</cx:pt>
          <cx:pt idx="952">-0.014531849628944774</cx:pt>
          <cx:pt idx="953">-0.0081780222881213758</cx:pt>
          <cx:pt idx="954">-0.0044110902118578502</cx:pt>
          <cx:pt idx="955">0.0022975181544618874</cx:pt>
          <cx:pt idx="956">0.0079444382519618245</cx:pt>
          <cx:pt idx="957">-0.0051980942194897748</cx:pt>
          <cx:pt idx="958">-0.0098751611904449744</cx:pt>
          <cx:pt idx="959">0.0021159382701903774</cx:pt>
          <cx:pt idx="960">0.0027653021097020498</cx:pt>
          <cx:pt idx="961">-0.0023878717973919625</cx:pt>
          <cx:pt idx="962">-0.00069787120062601501</cx:pt>
          <cx:pt idx="963">0.00055868161685012003</cx:pt>
          <cx:pt idx="964">-2.9163527609387751e-05</cx:pt>
          <cx:pt idx="965">9.8472673792576504e-05</cx:pt>
          <cx:pt idx="966">0.00015888505816156876</cx:pt>
          <cx:pt idx="967">-2.5017739339905749e-05</cx:pt>
          <cx:pt idx="968">-0.00047250669105958248</cx:pt>
          <cx:pt idx="969">0.0090871674485495501</cx:pt>
          <cx:pt idx="970">0.016804279056893624</cx:pt>
          <cx:pt idx="971">0.014294490303834151</cx:pt>
          <cx:pt idx="972">0.0098848192124664745</cx:pt>
          <cx:pt idx="973">0.012121860000603625</cx:pt>
          <cx:pt idx="974">-0.0068926526993574504</cx:pt>
          <cx:pt idx="975">0.00019975884478800525</cx:pt>
          <cx:pt idx="976">-0.00048350226019051499</cx:pt>
          <cx:pt idx="977">-0.02149221643572765</cx:pt>
          <cx:pt idx="978">-0.053571359838898998</cx:pt>
          <cx:pt idx="979">-0.063275300379847493</cx:pt>
          <cx:pt idx="980">-0.030305864931799251</cx:pt>
          <cx:pt idx="981">-0.0081722292737520259</cx:pt>
          <cx:pt idx="982">0.0031265508739426249</cx:pt>
          <cx:pt idx="983">-0.0015196892027098574</cx:pt>
          <cx:pt idx="984">-0.00055142795153374996</cx:pt>
          <cx:pt idx="985">-0.0016566411966714774</cx:pt>
          <cx:pt idx="986">-0.0081172661742999006</cx:pt>
          <cx:pt idx="987">-0.013843980779370374</cx:pt>
          <cx:pt idx="988">-0.0082547851983534246</cx:pt>
          <cx:pt idx="989">0.0062206045659591253</cx:pt>
          <cx:pt idx="990">0.0140172131848661</cx:pt>
          <cx:pt idx="991">0.011454015246236574</cx:pt>
          <cx:pt idx="992">0.010684194091291075</cx:pt>
          <cx:pt idx="993">0.015192854118550375</cx:pt>
          <cx:pt idx="994">0.0151362028073524</cx:pt>
          <cx:pt idx="995">0.0084208843218733006</cx:pt>
          <cx:pt idx="996">0.013887765260635626</cx:pt>
          <cx:pt idx="997">0.0070900559244560998</cx:pt>
          <cx:pt idx="998">0.0054088168313870246</cx:pt>
          <cx:pt idx="999">0.013743024458902251</cx:pt>
          <cx:pt idx="1000">0.022336842121284676</cx:pt>
          <cx:pt idx="1001">0.0019424507844530425</cx:pt>
          <cx:pt idx="1002">0.0030295950243459748</cx:pt>
          <cx:pt idx="1003">0.0034052728112007251</cx:pt>
          <cx:pt idx="1004">-0.0045538186743108748</cx:pt>
          <cx:pt idx="1005">-0.0035799681578091501</cx:pt>
          <cx:pt idx="1006">-0.003095330549940975</cx:pt>
          <cx:pt idx="1007">-0.0003005729943537625</cx:pt>
          <cx:pt idx="1008">2.4567256436904501e-05</cx:pt>
          <cx:pt idx="1009">-0.000111622693143429</cx:pt>
          <cx:pt idx="1010">3.6025505177655501e-05</cx:pt>
          <cx:pt idx="1011">7.2010456811412993e-05</cx:pt>
          <cx:pt idx="1012">-0.0015285537285299276</cx:pt>
          <cx:pt idx="1013">0.0010496791568840925</cx:pt>
          <cx:pt idx="1014">-0.0033389501210033248</cx:pt>
          <cx:pt idx="1015">-0.0087222275087057502</cx:pt>
          <cx:pt idx="1016">0.0035169269944837502</cx:pt>
          <cx:pt idx="1017">0.010574722374767099</cx:pt>
          <cx:pt idx="1018">0.0062296828304449752</cx:pt>
          <cx:pt idx="1019">0.014801238633135301</cx:pt>
          <cx:pt idx="1020">0.0097195004439000008</cx:pt>
          <cx:pt idx="1021">0.0117853624159662</cx:pt>
          <cx:pt idx="1022">0.017741860925549975</cx:pt>
          <cx:pt idx="1023">0.030534442809377001</cx:pt>
          <cx:pt idx="1024">0.014610086609534676</cx:pt>
          <cx:pt idx="1025">0.0079707315227435759</cx:pt>
          <cx:pt idx="1026">0.0078400066778447491</cx:pt>
          <cx:pt idx="1027">0.0099185187861190495</cx:pt>
          <cx:pt idx="1028">0.020468084176277074</cx:pt>
          <cx:pt idx="1029">0.0034764981400809501</cx:pt>
          <cx:pt idx="1030">-0.003112767372068725</cx:pt>
          <cx:pt idx="1031">0.00448706174894325</cx:pt>
          <cx:pt idx="1032">0.0024558425188613551</cx:pt>
          <cx:pt idx="1033">-0.0033905373918476501</cx:pt>
          <cx:pt idx="1034">-0.0017011589139803026</cx:pt>
          <cx:pt idx="1035">0.00014338484553050375</cx:pt>
          <cx:pt idx="1036">-8.2599683741414994e-05</cx:pt>
          <cx:pt idx="1037">5.9229355620256004e-07</cx:pt>
          <cx:pt idx="1038">7.9973615198319494e-05</cx:pt>
          <cx:pt idx="1039">-0.000902067553518465</cx:pt>
          <cx:pt idx="1040">-0.0026305260417078501</cx:pt>
          <cx:pt idx="1041">0.0071515058663172253</cx:pt>
          <cx:pt idx="1042">0.0149445002624968</cx:pt>
          <cx:pt idx="1043">0.00088311886198320249</cx:pt>
          <cx:pt idx="1044">0.010878850443367951</cx:pt>
          <cx:pt idx="1045">0.0063871771409211749</cx:pt>
          <cx:pt idx="1046">-0.0053736771411301504</cx:pt>
          <cx:pt idx="1047">0.0059629574093707002</cx:pt>
          <cx:pt idx="1048">-0.002443718760402835</cx:pt>
          <cx:pt idx="1049">0.0046753989812326003</cx:pt>
          <cx:pt idx="1050">-0.013158141120313174</cx:pt>
          <cx:pt idx="1051">-0.019478416404671076</cx:pt>
          <cx:pt idx="1052">-0.014531849628944774</cx:pt>
          <cx:pt idx="1053">-0.0081780222881213758</cx:pt>
          <cx:pt idx="1054">-0.0044110902118578502</cx:pt>
          <cx:pt idx="1055">0.0022975181544618874</cx:pt>
          <cx:pt idx="1056">0.0079444382519618245</cx:pt>
          <cx:pt idx="1057">-0.0051980942194897748</cx:pt>
          <cx:pt idx="1058">-0.0098751611904449744</cx:pt>
          <cx:pt idx="1059">0.0021159382701903774</cx:pt>
          <cx:pt idx="1060">0.0027653021097020498</cx:pt>
          <cx:pt idx="1061">-0.0023878717973919625</cx:pt>
          <cx:pt idx="1062">-0.00069787120062601501</cx:pt>
          <cx:pt idx="1063">0.00055868161685012003</cx:pt>
          <cx:pt idx="1064">-2.9163527609387751e-05</cx:pt>
          <cx:pt idx="1065">9.8472673792576504e-05</cx:pt>
          <cx:pt idx="1066">0.00015888505816156876</cx:pt>
          <cx:pt idx="1067">-2.5017739339905749e-05</cx:pt>
          <cx:pt idx="1068">-0.00047250669105958248</cx:pt>
          <cx:pt idx="1069">0.0090871674485495501</cx:pt>
          <cx:pt idx="1070">0.016804279056893624</cx:pt>
          <cx:pt idx="1071">0.014294490303834151</cx:pt>
          <cx:pt idx="1072">0.0098848192124664745</cx:pt>
          <cx:pt idx="1073">0.012121860000603625</cx:pt>
          <cx:pt idx="1074">-0.0068926526993574504</cx:pt>
          <cx:pt idx="1075">0.00019975884478800525</cx:pt>
          <cx:pt idx="1076">-0.00048350226019051499</cx:pt>
          <cx:pt idx="1077">-0.02149221643572765</cx:pt>
          <cx:pt idx="1078">-0.053571359838898998</cx:pt>
          <cx:pt idx="1079">-0.063275300379847493</cx:pt>
          <cx:pt idx="1080">-0.030305864931799251</cx:pt>
          <cx:pt idx="1081">-0.0081722292737520259</cx:pt>
          <cx:pt idx="1082">0.0031265508739426249</cx:pt>
          <cx:pt idx="1083">-0.0015196892027098574</cx:pt>
        </cx:lvl>
      </cx:numDim>
    </cx:data>
    <cx:data id="12">
      <cx:numDim type="val">
        <cx:f>Sheet2!$M$1:$M$1084</cx:f>
        <cx:lvl ptCount="1084" formatCode="G/通用格式">
          <cx:pt idx="0">-0.00028626213177284802</cx:pt>
          <cx:pt idx="1">0.00021084142515453701</cx:pt>
          <cx:pt idx="2">0.00019071596854480501</cx:pt>
          <cx:pt idx="3">-5.1682927079343202e-05</cx:pt>
          <cx:pt idx="4">-0.00031287395019990901</cx:pt>
          <cx:pt idx="5">-0.000196837863421683</cx:pt>
          <cx:pt idx="6">-4.7037852431645402e-05</cx:pt>
          <cx:pt idx="7">0.00026717088745613701</cx:pt>
          <cx:pt idx="8">-0.00038771630403455299</cx:pt>
          <cx:pt idx="9">-0.00039038159637569701</cx:pt>
          <cx:pt idx="10">-0.000646320273708747</cx:pt>
          <cx:pt idx="11">-0.00048400845466288798</cx:pt>
          <cx:pt idx="12">0.00040743014118105997</cx:pt>
          <cx:pt idx="13">-0.00017553826858923</cx:pt>
          <cx:pt idx="14">-0.00014452424644432899</cx:pt>
          <cx:pt idx="15">0.00012276170675860001</cx:pt>
          <cx:pt idx="16">0.00053036682350577897</cx:pt>
          <cx:pt idx="17">-0.00013979403020660601</cx:pt>
          <cx:pt idx="18">-0.00012293989998943001</cx:pt>
          <cx:pt idx="19">0.00108461548590233</cx:pt>
          <cx:pt idx="20">-8.2410538751156906e-05</cx:pt>
          <cx:pt idx="21">0.00013121194506299799</cx:pt>
          <cx:pt idx="22">-0.00056488694637406897</cx:pt>
          <cx:pt idx="23">-0.000755033351507732</cx:pt>
          <cx:pt idx="24">-0.000772590068833382</cx:pt>
          <cx:pt idx="25">4.4033405518386798e-05</cx:pt>
          <cx:pt idx="26">0.00033545033541654599</cx:pt>
          <cx:pt idx="27">-0.00057478709818768097</cx:pt>
          <cx:pt idx="28">-0.00021663520346572001</cx:pt>
          <cx:pt idx="29">0.00013825017320296101</cx:pt>
          <cx:pt idx="30">0.000121028880960061</cx:pt>
          <cx:pt idx="31">-0.000130301121968694</cx:pt>
          <cx:pt idx="32">3.1634538791493099e-05</cx:pt>
          <cx:pt idx="33">-0.000296408263668577</cx:pt>
          <cx:pt idx="34">0.0032822038633990901</cx:pt>
          <cx:pt idx="35">0.0066973859895881104</cx:pt>
          <cx:pt idx="36">0.00592039534523654</cx:pt>
          <cx:pt idx="37">0.0022813306076540098</cx:pt>
          <cx:pt idx="38">0.0028342634882938</cx:pt>
          <cx:pt idx="39">0.0044607665200868604</cx:pt>
          <cx:pt idx="40">0.0051502714946408496</cx:pt>
          <cx:pt idx="41">0.0037511921739815201</cx:pt>
          <cx:pt idx="42">9.0540110943818999e-06</cx:pt>
          <cx:pt idx="43">0.0046721932948242204</cx:pt>
          <cx:pt idx="44">0.0091468296659220905</cx:pt>
          <cx:pt idx="45">0.0051763679001588904</cx:pt>
          <cx:pt idx="46">0.0033172706675209701</cx:pt>
          <cx:pt idx="47">0.00354499691161669</cx:pt>
          <cx:pt idx="48">0.0023342948487097598</cx:pt>
          <cx:pt idx="49">0.0020052021399859202</cx:pt>
          <cx:pt idx="50">0.0016031897970303301</cx:pt>
          <cx:pt idx="51">0.00028875015094044401</cx:pt>
          <cx:pt idx="52">0.000301053789265855</cx:pt>
          <cx:pt idx="53">-0.000275077604010568</cx:pt>
          <cx:pt idx="54">-0.00012884692176304101</cx:pt>
          <cx:pt idx="55">-0.00070330253974860296</cx:pt>
          <cx:pt idx="56">-3.4215558798353798e-05</cx:pt>
          <cx:pt idx="57">0.00028355645396413101</cx:pt>
          <cx:pt idx="58">-0.00037244238194048798</cx:pt>
          <cx:pt idx="59">0.00073901284105922502</cx:pt>
          <cx:pt idx="60">-0.00011021314085522401</cx:pt>
          <cx:pt idx="61">0.000209332479556466</cx:pt>
          <cx:pt idx="62">0.0036165870651138198</cx:pt>
          <cx:pt idx="63">0.0129324417683029</cx:pt>
          <cx:pt idx="64">0.021431245769217001</cx:pt>
          <cx:pt idx="65">0.031466907928144099</cx:pt>
          <cx:pt idx="66">0.041460608185818003</cx:pt>
          <cx:pt idx="67">0.049282759464958199</cx:pt>
          <cx:pt idx="68">0.037973553435393902</cx:pt>
          <cx:pt idx="69">0.00036485840777442802</cx:pt>
          <cx:pt idx="70">0.037915526011876401</cx:pt>
          <cx:pt idx="71">0.042107850010671702</cx:pt>
          <cx:pt idx="72">0.033826488837787903</cx:pt>
          <cx:pt idx="73">0.020138582398381202</cx:pt>
          <cx:pt idx="74">0.0224924502698685</cx:pt>
          <cx:pt idx="75">0.010427624392681301</cx:pt>
          <cx:pt idx="76">0.0154184671159885</cx:pt>
          <cx:pt idx="77">0.0172929706484111</cx:pt>
          <cx:pt idx="78">0.0109778833124561</cx:pt>
          <cx:pt idx="79">0.0027622158516132801</cx:pt>
          <cx:pt idx="80">2.8221338114299399e-05</cx:pt>
          <cx:pt idx="81">-0.00056086957940350301</cx:pt>
          <cx:pt idx="82">0.00039579712713397298</cx:pt>
          <cx:pt idx="83">-0.00048437914087154198</cx:pt>
          <cx:pt idx="84">0.000172768668064577</cx:pt>
          <cx:pt idx="85">-0.00054139188316493605</cx:pt>
          <cx:pt idx="86">-0.0029491270824124902</cx:pt>
          <cx:pt idx="87">0.0012678165274537601</cx:pt>
          <cx:pt idx="88">0.0043170337752102403</cx:pt>
          <cx:pt idx="89">0.0058829922279423101</cx:pt>
          <cx:pt idx="90">0.0130232990810926</cx:pt>
          <cx:pt idx="91">0.0098085538547238605</cx:pt>
          <cx:pt idx="92">0.0235408238601915</cx:pt>
          <cx:pt idx="93">0.068666484294463107</cx:pt>
          <cx:pt idx="94">0.072003529022906396</cx:pt>
          <cx:pt idx="95">0.073486302378801105</cx:pt>
          <cx:pt idx="96">0.049870651354361098</cx:pt>
          <cx:pt idx="97">0.0219104894790173</cx:pt>
          <cx:pt idx="98">-0.016655348163237799</cx:pt>
          <cx:pt idx="99">0.0080405746984723997</cx:pt>
          <cx:pt idx="100">0.0192683214284926</cx:pt>
          <cx:pt idx="101">-0.061884922390499801</cx:pt>
          <cx:pt idx="102">-0.050907991545250199</cx:pt>
          <cx:pt idx="103">-0.0050596593724481801</cx:pt>
          <cx:pt idx="104">0.0023426265176452201</cx:pt>
          <cx:pt idx="105">0.024041855820979698</cx:pt>
          <cx:pt idx="106">0.015832710600956</cx:pt>
          <cx:pt idx="107">0.022366245003751201</cx:pt>
          <cx:pt idx="108">0.0142392368335363</cx:pt>
          <cx:pt idx="109">0.0012112049310780901</cx:pt>
          <cx:pt idx="110">0.000184250494531017</cx:pt>
          <cx:pt idx="111">0.00021038240150648901</cx:pt>
          <cx:pt idx="112">-0.00066979068822174399</cx:pt>
          <cx:pt idx="113">0.00026589250896417099</cx:pt>
          <cx:pt idx="114">-0.0067954165670271599</cx:pt>
          <cx:pt idx="115">-0.0023743790457606299</cx:pt>
          <cx:pt idx="116">0.0041157933600707904</cx:pt>
          <cx:pt idx="117">0.022563643346171499</cx:pt>
          <cx:pt idx="118">0.014757501891441</cx:pt>
          <cx:pt idx="119">-0.0011984562491380499</cx:pt>
          <cx:pt idx="120">0.031009062978525001</cx:pt>
          <cx:pt idx="121">0.079629940644883199</cx:pt>
          <cx:pt idx="122">0.056737289642843601</cx:pt>
          <cx:pt idx="123">0.0241316117936877</cx:pt>
          <cx:pt idx="124">0.0136603924522783</cx:pt>
          <cx:pt idx="125">-0.103254746697808</cx:pt>
          <cx:pt idx="126">-0.12847153716701201</cx:pt>
          <cx:pt idx="127">-0.108657076018094</cx:pt>
          <cx:pt idx="128">-0.055821802957604798</cx:pt>
          <cx:pt idx="129">-0.036502611055436798</cx:pt>
          <cx:pt idx="130">-0.0396947527354417</cx:pt>
          <cx:pt idx="131">-0.0050603046641855397</cx:pt>
          <cx:pt idx="132">-0.0059252328122107603</cx:pt>
          <cx:pt idx="133">-0.022441713735287899</cx:pt>
          <cx:pt idx="134">-0.0177354642867294</cx:pt>
          <cx:pt idx="135">0.0094485029125751796</cx:pt>
          <cx:pt idx="136">0.013681444955189101</cx:pt>
          <cx:pt idx="137">-0.0046994147177669698</cx:pt>
          <cx:pt idx="138">-0.0012254172626536</cx:pt>
          <cx:pt idx="139">0.0023475637071507698</cx:pt>
          <cx:pt idx="140">-0.00082841863453456295</cx:pt>
          <cx:pt idx="141">0.00085132086647996203</cx:pt>
          <cx:pt idx="142">-0.00082925673569897299</cx:pt>
          <cx:pt idx="143">0.0018481134175157301</cx:pt>
          <cx:pt idx="144">0.020119886013427998</cx:pt>
          <cx:pt idx="145">0.0109655990712039</cx:pt>
          <cx:pt idx="146">0.0011471540669082899</cx:pt>
          <cx:pt idx="147">-0.0046905889384129098</cx:pt>
          <cx:pt idx="148">0.034686482566992201</cx:pt>
          <cx:pt idx="149">0.0038988098439945501</cx:pt>
          <cx:pt idx="150">-0.0163797366531197</cx:pt>
          <cx:pt idx="151">-0.072669543430090494</cx:pt>
          <cx:pt idx="152">-0.0593920844762688</cx:pt>
          <cx:pt idx="153">-0.094415581143462199</cx:pt>
          <cx:pt idx="154">-0.0434145533431975</cx:pt>
          <cx:pt idx="155">-0.049081551357711299</cx:pt>
          <cx:pt idx="156">-0.0202513188402682</cx:pt>
          <cx:pt idx="157">-0.019519938760513299</cx:pt>
          <cx:pt idx="158">-0.013092205631362199</cx:pt>
          <cx:pt idx="159">0.0089441168306828005</cx:pt>
          <cx:pt idx="160">0.026808888780204699</cx:pt>
          <cx:pt idx="161">-0.0015122389739125101</cx:pt>
          <cx:pt idx="162">-0.010875086326986701</cx:pt>
          <cx:pt idx="163">0.00606853593175189</cx:pt>
          <cx:pt idx="164">-0.0051556510785345702</cx:pt>
          <cx:pt idx="165">0.011801724353926899</cx:pt>
          <cx:pt idx="166">0.0081716806756968793</cx:pt>
          <cx:pt idx="167">0.0036356015390283901</cx:pt>
          <cx:pt idx="168">0.00035808154559859598</cx:pt>
          <cx:pt idx="169">-0.00046549123621382899</cx:pt>
          <cx:pt idx="170">-7.3341070309867196e-05</cx:pt>
          <cx:pt idx="171">0.014696747493075099</cx:pt>
          <cx:pt idx="172">0.033885601422933002</cx:pt>
          <cx:pt idx="173">0.034353806801272001</cx:pt>
          <cx:pt idx="174">0.0082456533347280304</cx:pt>
          <cx:pt idx="175">-0.031103616345575898</cx:pt>
          <cx:pt idx="176">-0.0052445739592987799</cx:pt>
          <cx:pt idx="177">-0.059722463632368203</cx:pt>
          <cx:pt idx="178">-0.095163474776218906</cx:pt>
          <cx:pt idx="179">-0.078574423746336802</cx:pt>
          <cx:pt idx="180">-0.115469495520754</cx:pt>
          <cx:pt idx="181">-0.084151488033574903</cx:pt>
          <cx:pt idx="182">-0.055891603109176902</cx:pt>
          <cx:pt idx="183">-0.030406562506022802</cx:pt>
          <cx:pt idx="184">-0.0057457038150941497</cx:pt>
          <cx:pt idx="185">-0.097980883602609703</cx:pt>
          <cx:pt idx="186">-0.099707384853067696</cx:pt>
          <cx:pt idx="187">-0.085580744789689397</cx:pt>
          <cx:pt idx="188">-0.053226082646730698</cx:pt>
          <cx:pt idx="189">-0.018243195953951099</cx:pt>
          <cx:pt idx="190">-0.018153130902755402</cx:pt>
          <cx:pt idx="191">-0.017356581389006101</cx:pt>
          <cx:pt idx="192">-0.014769663856151499</cx:pt>
          <cx:pt idx="193">0.014558674013683499</cx:pt>
          <cx:pt idx="194">0.0155297827798119</cx:pt>
          <cx:pt idx="195">0.0133885467043134</cx:pt>
          <cx:pt idx="196">0.00013060886456059599</cx:pt>
          <cx:pt idx="197">-0.00054440599758072796</cx:pt>
          <cx:pt idx="198">-0.00062263772620691795</cx:pt>
          <cx:pt idx="199">0.001456481471722295</cx:pt>
          <cx:pt idx="200">0.0089282931666013754</cx:pt>
          <cx:pt idx="201">0.0039643482231215997</cx:pt>
          <cx:pt idx="202">-0.0088463213715623754</cx:pt>
          <cx:pt idx="203">-0.0069731722545201503</cx:pt>
          <cx:pt idx="204">0.0083270745187767996</cx:pt>
          <cx:pt idx="205">-0.0090985461293594007</cx:pt>
          <cx:pt idx="206">-0.0138562485059442</cx:pt>
          <cx:pt idx="207">-0.014969710305142174</cx:pt>
          <cx:pt idx="208">-0.0202133810693081</cx:pt>
          <cx:pt idx="209">-0.026656085616552</cx:pt>
          <cx:pt idx="210">-0.017259392766393249</cx:pt>
          <cx:pt idx="211">-0.0063764687671242996</cx:pt>
          <cx:pt idx="212">-0.0074302990745166502</cx:pt>
          <cx:pt idx="213">-0.0066322484076469001</cx:pt>
          <cx:pt idx="214">-0.016028014956578324</cx:pt>
          <cx:pt idx="215">-0.02860994630834025</cx:pt>
          <cx:pt idx="216">-0.004136103732556475</cx:pt>
          <cx:pt idx="217">-0.0061999616805399503</cx:pt>
          <cx:pt idx="218">-0.010480128564631574</cx:pt>
          <cx:pt idx="219">-0.0112674952993443</cx:pt>
          <cx:pt idx="220">0.0024125541594931352</cx:pt>
          <cx:pt idx="221">0.0089318061591403004</cx:pt>
          <cx:pt idx="222">0.004172575596194425</cx:pt>
          <cx:pt idx="223">0.0021076915429194027</cx:pt>
          <cx:pt idx="224">0.00102469725964635</cx:pt>
          <cx:pt idx="225">5.248327537350375e-05</cx:pt>
          <cx:pt idx="226">0.00013406823824231451</cx:pt>
          <cx:pt idx="227">-0.0008663901835684575</cx:pt>
          <cx:pt idx="228">0.003597885015517725</cx:pt>
          <cx:pt idx="229">0.0077003853916579254</cx:pt>
          <cx:pt idx="230">0.003060967579210875</cx:pt>
          <cx:pt idx="231">0.0022814837908379524</cx:pt>
          <cx:pt idx="232">0.0064738537375973251</cx:pt>
          <cx:pt idx="233">-2.3237512295730198e-05</cx:pt>
          <cx:pt idx="234">-0.0083015148269318002</cx:pt>
          <cx:pt idx="235">-0.025884023548377998</cx:pt>
          <cx:pt idx="236">-0.028985917102941749</cx:pt>
          <cx:pt idx="237">-0.024398525199158975</cx:pt>
          <cx:pt idx="238">-0.0050586246147388998</cx:pt>
          <cx:pt idx="239">-0.004392927605341</cx:pt>
          <cx:pt idx="240">-0.0069700808091894498</cx:pt>
          <cx:pt idx="241">0.0017644964248277151</cx:pt>
          <cx:pt idx="242">0.0023622864535343025</cx:pt>
          <cx:pt idx="243">-0.0062158783190194499</cx:pt>
          <cx:pt idx="244">0.003900225781145425</cx:pt>
          <cx:pt idx="245">-0.0041693518689487003</cx:pt>
          <cx:pt idx="246">-0.016104486698495051</cx:pt>
          <cx:pt idx="247">-0.014978463113844525</cx:pt>
          <cx:pt idx="248">-0.010691004196439676</cx:pt>
          <cx:pt idx="249">-0.0037429103912846001</cx:pt>
          <cx:pt idx="250">-0.00082162675634563499</cx:pt>
          <cx:pt idx="251">-0.00021077038238731576</cx:pt>
          <cx:pt idx="252">0.00019580215915032101</cx:pt>
          <cx:pt idx="253">-0.00018573391853170951</cx:pt>
          <cx:pt idx="254">-0.00070847550389430505</cx:pt>
          <cx:pt idx="255">-0.0027172054145001498</cx:pt>
          <cx:pt idx="256">-0.0034913285572063749</cx:pt>
          <cx:pt idx="257">0.00057370529896776502</cx:pt>
          <cx:pt idx="258">-0.0064972799061079247</cx:pt>
          <cx:pt idx="259">0.0094857056880017498</cx:pt>
          <cx:pt idx="260">-0.00348745288832115</cx:pt>
          <cx:pt idx="261">-0.0086734631625786252</cx:pt>
          <cx:pt idx="262">-0.018149112639657024</cx:pt>
          <cx:pt idx="263">-0.029170760595110749</cx:pt>
          <cx:pt idx="264">-0.027187971559317001</cx:pt>
          <cx:pt idx="265">-0.016831660605053974</cx:pt>
          <cx:pt idx="266">0.0025717944297801252</cx:pt>
          <cx:pt idx="267">0.013411386484964176</cx:pt>
          <cx:pt idx="268">0.0070706515944802747</cx:pt>
          <cx:pt idx="269">0.0090071631000671008</cx:pt>
          <cx:pt idx="270">0.00013762820751049375</cx:pt>
          <cx:pt idx="271">-0.010546257793005651</cx:pt>
          <cx:pt idx="272">0.0094263259425777998</cx:pt>
          <cx:pt idx="273">0.00095648802394687499</cx:pt>
          <cx:pt idx="274">-0.012391599721276051</cx:pt>
          <cx:pt idx="275">-0.013955586256962825</cx:pt>
          <cx:pt idx="276">-0.0046367498889170753</cx:pt>
          <cx:pt idx="277">-0.010860299781137325</cx:pt>
          <cx:pt idx="278">-0.0047659043364124002</cx:pt>
          <cx:pt idx="279">-0.0025596041294837502</cx:pt>
          <cx:pt idx="280">-0.000104367855287923</cx:pt>
          <cx:pt idx="281">-0.00017668385878504526</cx:pt>
          <cx:pt idx="282">-0.0018661757436550775</cx:pt>
          <cx:pt idx="283">-0.0055047256497943748</cx:pt>
          <cx:pt idx="284">-0.0017262110564693226</cx:pt>
          <cx:pt idx="285">0.0011460969546770051</cx:pt>
          <cx:pt idx="286">0.0050953938531788003</cx:pt>
          <cx:pt idx="287">0.0122749782615575</cx:pt>
          <cx:pt idx="288">0.0028858966211513749</cx:pt>
          <cx:pt idx="289">-0.0082150019376439256</cx:pt>
          <cx:pt idx="290">-0.025246015386002501</cx:pt>
          <cx:pt idx="291">-0.024299514635238349</cx:pt>
          <cx:pt idx="292">-0.023713910939850851</cx:pt>
          <cx:pt idx="293">-0.016615452483435902</cx:pt>
          <cx:pt idx="294">0.0047430299145572504</cx:pt>
          <cx:pt idx="295">0.021588866714292675</cx:pt>
          <cx:pt idx="296">0.011570152065935174</cx:pt>
          <cx:pt idx="297">0.012953617806085</cx:pt>
          <cx:pt idx="298">-0.01422241853197825</cx:pt>
          <cx:pt idx="299">-0.0805384930102718</cx:pt>
          <cx:pt idx="300">0.0019861078645783399</cx:pt>
          <cx:pt idx="301">0.051695162657114102</cx:pt>
          <cx:pt idx="302">-0.010469663319109399</cx:pt>
          <cx:pt idx="303">-0.020799153460723301</cx:pt>
          <cx:pt idx="304">-0.024161885674576299</cx:pt>
          <cx:pt idx="305">-0.044034571570534101</cx:pt>
          <cx:pt idx="306">-0.015964955038000599</cx:pt>
          <cx:pt idx="307">-0.00372970800691698</cx:pt>
          <cx:pt idx="308">-0.00073702318510708001</cx:pt>
          <cx:pt idx="309">0.0014300144383097</cx:pt>
          <cx:pt idx="310">-0.0154751106853044</cx:pt>
          <cx:pt idx="311">-0.0228840322797574</cx:pt>
          <cx:pt idx="312">-0.0197815092986833</cx:pt>
          <cx:pt idx="313">-0.0058688658559021703</cx:pt>
          <cx:pt idx="314">0.0445544103467111</cx:pt>
          <cx:pt idx="315">0.044677044715271397</cx:pt>
          <cx:pt idx="316">0.0496976349511144</cx:pt>
          <cx:pt idx="317">-0.043678291460602502</cx:pt>
          <cx:pt idx="318">-0.088558687803199504</cx:pt>
          <cx:pt idx="319">-0.10709071193448499</cx:pt>
          <cx:pt idx="320">-0.107788364598085</cx:pt>
          <cx:pt idx="321">-0.052107951292897803</cx:pt>
          <cx:pt idx="322">0.056367810390284399</cx:pt>
          <cx:pt idx="323">0.024974046702871702</cx:pt>
          <cx:pt idx="324">0.067552108256569807</cx:pt>
          <cx:pt idx="325">-0.0149544704180568</cx:pt>
          <cx:pt idx="326">-0.054299916396625403</cx:pt>
          <cx:pt idx="327">-0.0132196471507618</cx:pt>
          <cx:pt idx="328">0.037388808522567797</cx:pt>
          <cx:pt idx="329">0.056371231467985797</cx:pt>
          <cx:pt idx="330">0.017256440180309401</cx:pt>
          <cx:pt idx="331">0.0105745998653092</cx:pt>
          <cx:pt idx="332">-6.8828006196521905e-05</cx:pt>
          <cx:pt idx="333">-0.0182588272083134</cx:pt>
          <cx:pt idx="334">-0.016619312123685202</cx:pt>
          <cx:pt idx="335">-0.0020157266449619001</cx:pt>
          <cx:pt idx="336">0.000525974082809287</cx:pt>
          <cx:pt idx="337">-0.00039162755277518199</cx:pt>
          <cx:pt idx="338">-0.0094112558321428202</cx:pt>
          <cx:pt idx="339">-0.023382085434947599</cx:pt>
          <cx:pt idx="340">-0.043474127319496597</cx:pt>
          <cx:pt idx="341">-0.022953342561813798</cx:pt>
          <cx:pt idx="342">0.039437227910791697</cx:pt>
          <cx:pt idx="343">0.059897514849158798</cx:pt>
          <cx:pt idx="344">0.016980514582499901</cx:pt>
          <cx:pt idx="345">-0.043016139868606897</cx:pt>
          <cx:pt idx="346">-0.0059222675861943398</cx:pt>
          <cx:pt idx="347">-0.0097690960645580496</cx:pt>
          <cx:pt idx="348">-0.0069471427115336097</cx:pt>
          <cx:pt idx="349">0.075237467102905201</cx:pt>
          <cx:pt idx="350">0.098579306549394397</cx:pt>
          <cx:pt idx="351">-0.035942160714758399</cx:pt>
          <cx:pt idx="352">0.0257689722087849</cx:pt>
          <cx:pt idx="353">-0.0397291935211068</cx:pt>
          <cx:pt idx="354">-0.022741154400668099</cx:pt>
          <cx:pt idx="355">0.042995810648061197</cx:pt>
          <cx:pt idx="356">0.044417913541314899</cx:pt>
          <cx:pt idx="357">0.0428073391318071</cx:pt>
          <cx:pt idx="358">0.0239638393200436</cx:pt>
          <cx:pt idx="359">0.021911901651284201</cx:pt>
          <cx:pt idx="360">0.044209898505439403</cx:pt>
          <cx:pt idx="361">-0.011195186121492199</cx:pt>
          <cx:pt idx="362">-0.017847147719493198</cx:pt>
          <cx:pt idx="363">-0.0038340466256077499</cx:pt>
          <cx:pt idx="364">-0.0002511537906942</cx:pt>
          <cx:pt idx="365">-0.00014654912982404699</cx:pt>
          <cx:pt idx="366">-0.0033472906559880002</cx:pt>
          <cx:pt idx="367">-0.010516198959610999</cx:pt>
          <cx:pt idx="368">-0.031959066928822999</cx:pt>
          <cx:pt idx="369">0.014368283251626399</cx:pt>
          <cx:pt idx="370">0.0643293715162854</cx:pt>
          <cx:pt idx="371">0.024688924656549701</cx:pt>
          <cx:pt idx="372">0.061795443725395402</cx:pt>
          <cx:pt idx="373">-0.019205474442292099</cx:pt>
          <cx:pt idx="374">0.0048850337578233496</cx:pt>
          <cx:pt idx="375">0.0160889853502061</cx:pt>
          <cx:pt idx="376">0.121999789915824</cx:pt>
          <cx:pt idx="377">0.16968399848337301</cx:pt>
          <cx:pt idx="378">0.044484078243323899</cx:pt>
          <cx:pt idx="379">0.0049799052886445698</cx:pt>
          <cx:pt idx="380">-0.0278033338926407</cx:pt>
          <cx:pt idx="381">-0.069501931527952795</cx:pt>
          <cx:pt idx="382">0.065410246469807101</cx:pt>
          <cx:pt idx="383">0.064028427154710799</cx:pt>
          <cx:pt idx="384">0.0061217678636247301</cx:pt>
          <cx:pt idx="385">-0.0053546781602222104</cx:pt>
          <cx:pt idx="386">0.036990769322003403</cx:pt>
          <cx:pt idx="387">0.084368060472726603</cx:pt>
          <cx:pt idx="388">0.050653114909246399</cx:pt>
          <cx:pt idx="389">0.0047496941777753704</cx:pt>
          <cx:pt idx="390">0.0070667056016236098</cx:pt>
          <cx:pt idx="391">0.0019922629637633702</cx:pt>
          <cx:pt idx="392">-0.00033406408484644499</cx:pt>
          <cx:pt idx="393">-1.25242191012504e-05</cx:pt>
          <cx:pt idx="394">-0.0012150890026252201</cx:pt>
          <cx:pt idx="395">0.0020012438804850501</cx:pt>
          <cx:pt idx="396">-0.0053637264184626899</cx:pt>
          <cx:pt idx="397">0.017654625184684102</cx:pt>
          <cx:pt idx="398">0.0486362335815183</cx:pt>
          <cx:pt idx="399">0.049901974205332503</cx:pt>
          <cx:pt idx="400">0.050286310907823997</cx:pt>
          <cx:pt idx="401">-0.00029473533755558701</cx:pt>
          <cx:pt idx="402">-0.012155006696955699</cx:pt>
          <cx:pt idx="403">0.078914433495140698</cx:pt>
          <cx:pt idx="404">0.128030519943542</cx:pt>
          <cx:pt idx="405">0.15600582158697501</cx:pt>
          <cx:pt idx="406">0.055058929847716299</cx:pt>
          <cx:pt idx="407">0.019901169666124999</cx:pt>
          <cx:pt idx="408">0.059198116552241498</cx:pt>
          <cx:pt idx="409">0.044327234058256497</cx:pt>
          <cx:pt idx="410">0.078697817968310907</cx:pt>
          <cx:pt idx="411">0.0277937881154347</cx:pt>
          <cx:pt idx="412">-0.059376422660808198</cx:pt>
          <cx:pt idx="413">-0.0308618830183288</cx:pt>
          <cx:pt idx="414">0.031648713560998798</cx:pt>
          <cx:pt idx="415">0.055435247033525301</cx:pt>
          <cx:pt idx="416">0.065550131873889597</cx:pt>
          <cx:pt idx="417">0.030927517931572598</cx:pt>
          <cx:pt idx="418">0.0038925243762524299</cx:pt>
          <cx:pt idx="419">-0.00147245244360156</cx:pt>
          <cx:pt idx="420">-0.00022023371987019201</cx:pt>
          <cx:pt idx="421">-0.00044611237716034302</cx:pt>
          <cx:pt idx="422">0.0020928090494772402</cx:pt>
          <cx:pt idx="423">0.0103979998678783</cx:pt>
          <cx:pt idx="424">-0.029582625960201801</cx:pt>
          <cx:pt idx="425">-0.022672167814194</cx:pt>
          <cx:pt idx="426">0.017161728127850301</cx:pt>
          <cx:pt idx="427">0.025066181963592501</cx:pt>
          <cx:pt idx="428">-0.0369016672580285</cx:pt>
          <cx:pt idx="429">-0.056519325386011898</cx:pt>
          <cx:pt idx="430">-0.0449408121181544</cx:pt>
          <cx:pt idx="431">-0.0442935101709966</cx:pt>
          <cx:pt idx="432">0.0441588352210796</cx:pt>
          <cx:pt idx="433">0.074664027710671405</cx:pt>
          <cx:pt idx="434">0.0311443177072038</cx:pt>
          <cx:pt idx="435">0.058015464629432897</cx:pt>
          <cx:pt idx="436">0.071538948959428902</cx:pt>
          <cx:pt idx="437">0.070570945261774001</cx:pt>
          <cx:pt idx="438">0.075176798380610296</cx:pt>
          <cx:pt idx="439">0.013833057241304399</cx:pt>
          <cx:pt idx="440">-0.059507254760667101</cx:pt>
          <cx:pt idx="441">-0.065744403176628302</cx:pt>
          <cx:pt idx="442">0.0068870275663656597</cx:pt>
          <cx:pt idx="443">0.048773511430770501</cx:pt>
          <cx:pt idx="444">0.072281396121628705</cx:pt>
          <cx:pt idx="445">0.057034218657535198</cx:pt>
          <cx:pt idx="446">0.0115424512861073</cx:pt>
          <cx:pt idx="447">0.0067055005930936303</cx:pt>
          <cx:pt idx="448">0.00021773171858028</cx:pt>
          <cx:pt idx="449">-6.9055634714214803e-05</cx:pt>
          <cx:pt idx="450">0.00101596454277137</cx:pt>
          <cx:pt idx="451">-0.00056239956481396501</cx:pt>
          <cx:pt idx="452">-0.0561603960665428</cx:pt>
          <cx:pt idx="453">-0.030851529303758399</cx:pt>
          <cx:pt idx="454">0.019890624606840199</cx:pt>
          <cx:pt idx="455">0.025098534187939</cx:pt>
          <cx:pt idx="456">-0.055043765500728398</cx:pt>
          <cx:pt idx="457">-0.039785148803187002</cx:pt>
          <cx:pt idx="458">-0.030522262539208499</cx:pt>
          <cx:pt idx="459">-0.0049430813895893003</cx:pt>
          <cx:pt idx="460">0.0114053385736042</cx:pt>
          <cx:pt idx="461">0.016868651846628498</cx:pt>
          <cx:pt idx="462">0.048516638000105999</cx:pt>
          <cx:pt idx="463">0.108806282075571</cx:pt>
          <cx:pt idx="464">0.126571780235848</cx:pt>
          <cx:pt idx="465">0.17390818296639701</cx:pt>
          <cx:pt idx="466">0.0824400976655906</cx:pt>
          <cx:pt idx="467">-0.0033529990014357501</cx:pt>
          <cx:pt idx="468">-0.035752866203034701</cx:pt>
          <cx:pt idx="469">0.00092188212440659197</cx:pt>
          <cx:pt idx="470">0.036430162279199402</cx:pt>
          <cx:pt idx="471">0.059226853478763698</cx:pt>
          <cx:pt idx="472">0.029399521355288401</cx:pt>
          <cx:pt idx="473">0.0671304429703697</cx:pt>
          <cx:pt idx="474">0.015699808422922502</cx:pt>
          <cx:pt idx="475">0.00014347298492360999</cx:pt>
          <cx:pt idx="476">-0.00096049127897020604</cx:pt>
          <cx:pt idx="477">0.00040925662624866901</cx:pt>
          <cx:pt idx="478">0.0083996180555407293</cx:pt>
          <cx:pt idx="479">-0.0078683951398835893</cx:pt>
          <cx:pt idx="480">-0.036166179867046601</cx:pt>
          <cx:pt idx="481">-0.016482069754694101</cx:pt>
          <cx:pt idx="482">-0.00040236789915894998</cx:pt>
          <cx:pt idx="483">0.0253127684720812</cx:pt>
          <cx:pt idx="484">0.0138481670582472</cx:pt>
          <cx:pt idx="485">-0.017732069880365402</cx:pt>
          <cx:pt idx="486">-0.0366331559016023</cx:pt>
          <cx:pt idx="487">0.028899774777106601</cx:pt>
          <cx:pt idx="488">0.055663388153850503</cx:pt>
          <cx:pt idx="489">0.0261275630908765</cx:pt>
          <cx:pt idx="490">0.034633250283921502</cx:pt>
          <cx:pt idx="491">0.044214075735259997</cx:pt>
          <cx:pt idx="492">0.121438734640337</cx:pt>
          <cx:pt idx="493">0.140604027049271</cx:pt>
          <cx:pt idx="494">0.13570433809744301</cx:pt>
          <cx:pt idx="495">-0.019026646136764601</cx:pt>
          <cx:pt idx="496">-0.0199196802117176</cx:pt>
          <cx:pt idx="497">0.024482075185372501</cx:pt>
          <cx:pt idx="498">-0.026880946455682501</cx:pt>
          <cx:pt idx="499">-0.0034943090833447002</cx:pt>
          <cx:pt idx="500">-0.0022334652259441501</cx:pt>
          <cx:pt idx="501">0.037802528433525599</cx:pt>
          <cx:pt idx="502">0.000151802580628918</cx:pt>
          <cx:pt idx="503">0.00215376606885104</cx:pt>
          <cx:pt idx="504">-0.00026043142790044</cx:pt>
          <cx:pt idx="505">0.00069495766206872499</cx:pt>
          <cx:pt idx="506">0.0055110264590312501</cx:pt>
          <cx:pt idx="507">-0.0022664375062447701</cx:pt>
          <cx:pt idx="508">0.0062763659903145603</cx:pt>
          <cx:pt idx="509">-0.017990583609486799</cx:pt>
          <cx:pt idx="510">-0.036887854993096797</cx:pt>
          <cx:pt idx="511">0.048053537780620902</cx:pt>
          <cx:pt idx="512">0.039406562244971501</cx:pt>
          <cx:pt idx="513">0.018639225652279899</cx:pt>
          <cx:pt idx="514">-0.0292434336806273</cx:pt>
          <cx:pt idx="515">-0.0040472152312356104</cx:pt>
          <cx:pt idx="516">0.066182797565415993</cx:pt>
          <cx:pt idx="517">0.066438461453910705</cx:pt>
          <cx:pt idx="518">0.090016804374130996</cx:pt>
          <cx:pt idx="519">0.071265407789927598</cx:pt>
          <cx:pt idx="520">0.118254869240833</cx:pt>
          <cx:pt idx="521">0.093352094181758896</cx:pt>
          <cx:pt idx="522">0.103284309196624</cx:pt>
          <cx:pt idx="523">0.024750075467918801</cx:pt>
          <cx:pt idx="524">-0.034525851041411398</cx:pt>
          <cx:pt idx="525">-0.039257543440965499</cx:pt>
          <cx:pt idx="526">-0.047277878963368797</cx:pt>
          <cx:pt idx="527">0.020447332461861801</cx:pt>
          <cx:pt idx="528">0.016885452302683901</cx:pt>
          <cx:pt idx="529">0.0224088851172079</cx:pt>
          <cx:pt idx="530">0.00064875577744374295</cx:pt>
          <cx:pt idx="531">0.00083042294303116199</cx:pt>
          <cx:pt idx="532">-0.00018307791917260101</cx:pt>
          <cx:pt idx="533">-0.00092212870072293598</cx:pt>
          <cx:pt idx="534">0.000109007433400116</cx:pt>
          <cx:pt idx="535">0.0105956774029478</cx:pt>
          <cx:pt idx="536">0.031548815536668801</cx:pt>
          <cx:pt idx="537">0.00321557153595362</cx:pt>
          <cx:pt idx="538">-0.025440773078933099</cx:pt>
          <cx:pt idx="539">0.0193298427853161</cx:pt>
          <cx:pt idx="540">0.023877516576479501</cx:pt>
          <cx:pt idx="541">-0.0030420501279738998</cx:pt>
          <cx:pt idx="542">-0.039990546831663698</cx:pt>
          <cx:pt idx="543">-0.0275458496627062</cx:pt>
          <cx:pt idx="544">0.010414186057772799</cx:pt>
          <cx:pt idx="545">0.013575973777942099</cx:pt>
          <cx:pt idx="546">0.14756658121207</cx:pt>
          <cx:pt idx="547">0.14258744887803401</cx:pt>
          <cx:pt idx="548">0.083508513815767002</cx:pt>
          <cx:pt idx="549">0.081173839853467197</cx:pt>
          <cx:pt idx="550">0.079476976327284496</cx:pt>
          <cx:pt idx="551">0.017722927625943699</cx:pt>
          <cx:pt idx="552">0.0098480108511992195</cx:pt>
          <cx:pt idx="553">-0.0091839940117597503</cx:pt>
          <cx:pt idx="554">-0.013617865780632401</cx:pt>
          <cx:pt idx="555">-0.0036984606598823499</cx:pt>
          <cx:pt idx="556">0.0055784833095442101</cx:pt>
          <cx:pt idx="557">0.015176405195848799</cx:pt>
          <cx:pt idx="558">0.011393221484397699</cx:pt>
          <cx:pt idx="559">-0.00040989042219276002</cx:pt>
          <cx:pt idx="560">0.00012735073017870201</cx:pt>
          <cx:pt idx="561">0.00034157103431467901</cx:pt>
          <cx:pt idx="562">0.0069982334382117</cx:pt>
          <cx:pt idx="563">0.021044976684824999</cx:pt>
          <cx:pt idx="564">0.0269999282585031</cx:pt>
          <cx:pt idx="565">0.0105963627039047</cx:pt>
          <cx:pt idx="566">-0.049367613437396998</cx:pt>
          <cx:pt idx="567">0.0220641751675364</cx:pt>
          <cx:pt idx="568">0.020760381701877498</cx:pt>
          <cx:pt idx="569">-0.045815657554128898</cx:pt>
          <cx:pt idx="570">-0.015273622393493501</cx:pt>
          <cx:pt idx="571">-0.0108037429879312</cx:pt>
          <cx:pt idx="572">-0.020881634096450798</cx:pt>
          <cx:pt idx="573">-0.040204075180810199</cx:pt>
          <cx:pt idx="574">0.015158019672332801</cx:pt>
          <cx:pt idx="575">0.027296130518787501</cx:pt>
          <cx:pt idx="576">0.0155524412949589</cx:pt>
          <cx:pt idx="577">0.022892663320398701</cx:pt>
          <cx:pt idx="578">0.047422336175853903</cx:pt>
          <cx:pt idx="579">-0.028138307660031801</cx:pt>
          <cx:pt idx="580">0.0277170311065945</cx:pt>
          <cx:pt idx="581">0.013624058034973401</cx:pt>
          <cx:pt idx="582">-0.0150298456365418</cx:pt>
          <cx:pt idx="583">-0.034109540959898599</cx:pt>
          <cx:pt idx="584">-0.029944959828144199</cx:pt>
          <cx:pt idx="585">0.0023023654981513199</cx:pt>
          <cx:pt idx="586">0.0054383060637374202</cx:pt>
          <cx:pt idx="587">0.00044627251395358802</cx:pt>
          <cx:pt idx="588">-0.00023664706426907299</cx:pt>
          <cx:pt idx="589">-0.00031797239726189902</cx:pt>
          <cx:pt idx="590">0.0105369331269394</cx:pt>
          <cx:pt idx="591">0.022425307294344901</cx:pt>
          <cx:pt idx="592">0.019798346582700199</cx:pt>
          <cx:pt idx="593">0.041280145536247197</cx:pt>
          <cx:pt idx="594">0.0185101848523175</cx:pt>
          <cx:pt idx="595">-0.022609385339684099</cx:pt>
          <cx:pt idx="596">-0.040094326065927097</cx:pt>
          <cx:pt idx="597">-0.0440240256313165</cx:pt>
          <cx:pt idx="598">-0.0185668408160438</cx:pt>
          <cx:pt idx="599">-0.058239114404031303</cx:pt>
          <cx:pt idx="600">-0.056339022178869699</cx:pt>
          <cx:pt idx="601">-0.050476462975740703</cx:pt>
          <cx:pt idx="602">-0.066877298344372796</cx:pt>
          <cx:pt idx="603">-0.12427007835777</cx:pt>
          <cx:pt idx="604">-0.079622504541236802</cx:pt>
          <cx:pt idx="605">-0.016116284880523302</cx:pt>
          <cx:pt idx="606">-0.0155151074750453</cx:pt>
          <cx:pt idx="607">-0.046747081885911597</cx:pt>
          <cx:pt idx="608">-0.035651837434031303</cx:pt>
          <cx:pt idx="609">-0.014945929140638199</cx:pt>
          <cx:pt idx="610">-0.010392425628820701</cx:pt>
          <cx:pt idx="611">-0.0321755279539407</cx:pt>
          <cx:pt idx="612">-0.049349447610797403</cx:pt>
          <cx:pt idx="613">0.0050519425556960701</cx:pt>
          <cx:pt idx="614">0.012816720420703399</cx:pt>
          <cx:pt idx="615">0.000707041762963054</cx:pt>
          <cx:pt idx="616">-0.00032379761831029399</cx:pt>
          <cx:pt idx="617">-0.00029831683861338801</cx:pt>
          <cx:pt idx="618">0.00066419758743967302</cx:pt>
          <cx:pt idx="619">0.0028458064596746302</cx:pt>
          <cx:pt idx="620">-0.0075148701867211801</cx:pt>
          <cx:pt idx="621">-0.016055040677422201</cx:pt>
          <cx:pt idx="622">-0.0203528514812415</cx:pt>
          <cx:pt idx="623">-0.046758569484256898</cx:pt>
          <cx:pt idx="624">-0.073210473231448706</cx:pt>
          <cx:pt idx="625">-0.048010848876412902</cx:pt>
          <cx:pt idx="626">-0.0422794265848822</cx:pt>
          <cx:pt idx="627">-0.101311184054532</cx:pt>
          <cx:pt idx="628">-0.085915949979563894</cx:pt>
          <cx:pt idx="629">-0.070408046009152001</cx:pt>
          <cx:pt idx="630">-0.14613364790434399</cx:pt>
          <cx:pt idx="631">-0.15667402452309601</cx:pt>
          <cx:pt idx="632">-0.159233813633193</cx:pt>
          <cx:pt idx="633">-0.120201436837835</cx:pt>
          <cx:pt idx="634">-0.100447490547961</cx:pt>
          <cx:pt idx="635">-0.081230242840069397</cx:pt>
          <cx:pt idx="636">-0.038386383900608598</cx:pt>
          <cx:pt idx="637">0.00765964314618507</cx:pt>
          <cx:pt idx="638">0.00046194598337258601</cx:pt>
          <cx:pt idx="639">-0.050645563523350701</cx:pt>
          <cx:pt idx="640">-0.037728141816071301</cx:pt>
          <cx:pt idx="641">-0.0055084817135203096</cx:pt>
          <cx:pt idx="642">-0.00124315402224864</cx:pt>
          <cx:pt idx="643">0.00012915830153005099</cx:pt>
          <cx:pt idx="644">0.00036235408909669298</cx:pt>
          <cx:pt idx="645">0.00019153518612381301</cx:pt>
          <cx:pt idx="646">-0.000367490112349199</cx:pt>
          <cx:pt idx="647">0.00242935905138013</cx:pt>
          <cx:pt idx="648">-0.012648795957329</cx:pt>
          <cx:pt idx="649">-0.044747168633397401</cx:pt>
          <cx:pt idx="650">-0.060851800441706502</cx:pt>
          <cx:pt idx="651">-0.073907457647548594</cx:pt>
          <cx:pt idx="652">-0.082735712653917604</cx:pt>
          <cx:pt idx="653">-0.098799610012158201</cx:pt>
          <cx:pt idx="654">-0.090625619701886095</cx:pt>
          <cx:pt idx="655">-0.10045546844405399</cx:pt>
          <cx:pt idx="656">-0.055597747460995502</cx:pt>
          <cx:pt idx="657">-0.123086846138229</cx:pt>
          <cx:pt idx="658">-0.133219072914387</cx:pt>
          <cx:pt idx="659">-0.16967496489550701</cx:pt>
          <cx:pt idx="660">-0.17754824228494301</cx:pt>
          <cx:pt idx="661">-0.17836936304525799</cx:pt>
          <cx:pt idx="662">-0.101950749060711</cx:pt>
          <cx:pt idx="663">-0.067219526467210203</cx:pt>
          <cx:pt idx="664">-0.025453646826210499</cx:pt>
          <cx:pt idx="665">0.031634035132929998</cx:pt>
          <cx:pt idx="666">0.0225483669719138</cx:pt>
          <cx:pt idx="667">-0.017917577688698099</cx:pt>
          <cx:pt idx="668">-0.039808300784968803</cx:pt>
          <cx:pt idx="669">-0.0061240272628996497</cx:pt>
          <cx:pt idx="670">-0.00092026648866203997</cx:pt>
          <cx:pt idx="671">-0.00047198930029213298</cx:pt>
          <cx:pt idx="672">0.000473441664826129</cx:pt>
          <cx:pt idx="673">2.6953167278218601e-05</cx:pt>
          <cx:pt idx="674">-0.00020241878613951601</cx:pt>
          <cx:pt idx="675">-0.00131609779824758</cx:pt>
          <cx:pt idx="676">-0.00924347436903733</cx:pt>
          <cx:pt idx="677">-0.032928330221560199</cx:pt>
          <cx:pt idx="678">-0.065739172452098801</cx:pt>
          <cx:pt idx="679">-0.064814291036459207</cx:pt>
          <cx:pt idx="680">-0.093685491026554102</cx:pt>
          <cx:pt idx="681">-0.091624259154474294</cx:pt>
          <cx:pt idx="682">-0.080366199598727206</cx:pt>
          <cx:pt idx="683">-0.054463529390545697</cx:pt>
          <cx:pt idx="684">-0.048016827167486301</cx:pt>
          <cx:pt idx="685">-0.083997457112725396</cx:pt>
          <cx:pt idx="686">-0.084728564236595402</cx:pt>
          <cx:pt idx="687">-0.087952246161860495</cx:pt>
          <cx:pt idx="688">-0.074387743081035601</cx:pt>
          <cx:pt idx="689">-0.051921836822809798</cx:pt>
          <cx:pt idx="690">-0.039059502035643102</cx:pt>
          <cx:pt idx="691">-0.020406388070086701</cx:pt>
          <cx:pt idx="692">-0.0092054431204382607</cx:pt>
          <cx:pt idx="693">0.0247319210551812</cx:pt>
          <cx:pt idx="694">0.0244354986143735</cx:pt>
          <cx:pt idx="695">-0.000111840243542746</cx:pt>
          <cx:pt idx="696">0.0020551227688408199</cx:pt>
          <cx:pt idx="697">0.00054121547043936699</cx:pt>
          <cx:pt idx="698">0.00041114885195108798</cx:pt>
          <cx:pt idx="699">-0.00090547364216673901</cx:pt>
          <cx:pt idx="700">-0.000187394616302596</cx:pt>
          <cx:pt idx="701">-0.000116104714938362</cx:pt>
          <cx:pt idx="702">0.00053726873274547197</cx:pt>
          <cx:pt idx="703">-0.00110823653750886</cx:pt>
          <cx:pt idx="704">-0.0024754165777401802</cx:pt>
          <cx:pt idx="705">-0.0073367752016668796</cx:pt>
          <cx:pt idx="706">-0.016919485680249601</cx:pt>
          <cx:pt idx="707">-0.035183363325881498</cx:pt>
          <cx:pt idx="708">-0.060548710934068897</cx:pt>
          <cx:pt idx="709">-0.054105618972079897</cx:pt>
          <cx:pt idx="710">-0.032100851908884197</cx:pt>
          <cx:pt idx="711">-0.026063102776774299</cx:pt>
          <cx:pt idx="712">-0.028563250969235902</cx:pt>
          <cx:pt idx="713">-0.056544172734702101</cx:pt>
          <cx:pt idx="714">-0.071094080683754599</cx:pt>
          <cx:pt idx="715">-0.031473218039253299</cx:pt>
          <cx:pt idx="716">-0.046640545135191502</cx:pt>
          <cx:pt idx="717">-0.028952101299046198</cx:pt>
          <cx:pt idx="718">-0.043758141246909202</cx:pt>
          <cx:pt idx="719">-0.082068647475566497</cx:pt>
          <cx:pt idx="720">-0.047801317415204297</cx:pt>
          <cx:pt idx="721">-0.00068771803286243405</cx:pt>
          <cx:pt idx="722">0.0152274233315337</cx:pt>
          <cx:pt idx="723">0.014614951302261999</cx:pt>
          <cx:pt idx="724">0.0041821655800047498</cx:pt>
          <cx:pt idx="725">-0.00047451727583566901</cx:pt>
          <cx:pt idx="726">0.000477950898583284</cx:pt>
          <cx:pt idx="727">-0.00053550058712177595</cx:pt>
          <cx:pt idx="728">-0.00038628672615117799</cx:pt>
          <cx:pt idx="729">-0.00062604474491523201</cx:pt>
          <cx:pt idx="730">4.41065944316338e-05</cx:pt>
          <cx:pt idx="731">0.00094385212324837604</cx:pt>
          <cx:pt idx="732">0.00078605614840347097</cx:pt>
          <cx:pt idx="733">-0.0047399429056436898</cx:pt>
          <cx:pt idx="734">-0.0058281164236557003</cx:pt>
          <cx:pt idx="735">-0.0060630517301582896</cx:pt>
          <cx:pt idx="736">-0.017406054281259499</cx:pt>
          <cx:pt idx="737">-0.0156215410984967</cx:pt>
          <cx:pt idx="738">-0.00035492753115460798</cx:pt>
          <cx:pt idx="739">0.0043627991395340003</cx:pt>
          <cx:pt idx="740">-0.0071834083186935998</cx:pt>
          <cx:pt idx="741">-0.0225114403086497</cx:pt>
          <cx:pt idx="742">-0.024084512732289901</cx:pt>
          <cx:pt idx="743">-0.030403153547685299</cx:pt>
          <cx:pt idx="744">-0.027424111836218599</cx:pt>
          <cx:pt idx="745">-0.0298433786830225</cx:pt>
          <cx:pt idx="746">-0.027360826531042701</cx:pt>
          <cx:pt idx="747">-0.0254728760519424</cx:pt>
          <cx:pt idx="748">-0.0171596493853023</cx:pt>
          <cx:pt idx="749">-0.0123654577187322</cx:pt>
          <cx:pt idx="750">-0.0068538720235653897</cx:pt>
          <cx:pt idx="751">0.00067863779015438902</cx:pt>
          <cx:pt idx="752">-0.00048448611786603498</cx:pt>
          <cx:pt idx="753">-0.000112586495554997</cx:pt>
          <cx:pt idx="754">0.00049696256507250397</cx:pt>
          <cx:pt idx="755">0.000162087047995413</cx:pt>
          <cx:pt idx="756">-0.000107671582858148</cx:pt>
          <cx:pt idx="757">-0.00077315350900039495</cx:pt>
          <cx:pt idx="758">8.2547085585678797e-05</cx:pt>
          <cx:pt idx="759">-0.00061030776020289904</cx:pt>
          <cx:pt idx="760">-0.00047311356521938599</cx:pt>
          <cx:pt idx="761">0.00086319806762236704</cx:pt>
          <cx:pt idx="762">-0.00127194116868474</cx:pt>
          <cx:pt idx="763">-0.0024883673397022399</cx:pt>
          <cx:pt idx="764">-0.0033124502609629199</cx:pt>
          <cx:pt idx="765">-0.0016199116594344299</cx:pt>
          <cx:pt idx="766">-0.0024771148143819702</cx:pt>
          <cx:pt idx="767">-0.00127278666897128</cx:pt>
          <cx:pt idx="768">-0.00133334219036918</cx:pt>
          <cx:pt idx="769">-0.0038101020134059102</cx:pt>
          <cx:pt idx="770">-0.0060761984966445099</cx:pt>
          <cx:pt idx="771">-0.00398915343588261</cx:pt>
          <cx:pt idx="772">-0.0049716312308225197</cx:pt>
          <cx:pt idx="773">-0.0094231065226945097</cx:pt>
          <cx:pt idx="774">-0.017327240527665499</cx:pt>
          <cx:pt idx="775">-0.0045963172067275699</cx:pt>
          <cx:pt idx="776">-0.00036188143246707998</cx:pt>
          <cx:pt idx="777">-0.0020862726496755401</cx:pt>
          <cx:pt idx="778">-0.0055552085434149899</cx:pt>
          <cx:pt idx="779">-0.0011587397139348199</cx:pt>
          <cx:pt idx="780">0.00034159148747445401</cx:pt>
          <cx:pt idx="781">0.00053801956988980195</cx:pt>
          <cx:pt idx="782">-0.000595396746897303</cx:pt>
          <cx:pt idx="783">6.9386517416496695e-05</cx:pt>
          <cx:pt idx="784">0.001456481471722295</cx:pt>
          <cx:pt idx="785">0.0089282931666013754</cx:pt>
          <cx:pt idx="786">0.0039643482231215997</cx:pt>
          <cx:pt idx="787">-0.0088463213715623754</cx:pt>
          <cx:pt idx="788">-0.0069731722545201503</cx:pt>
          <cx:pt idx="789">0.0083270745187767996</cx:pt>
          <cx:pt idx="790">-0.0090985461293594007</cx:pt>
          <cx:pt idx="791">-0.0138562485059442</cx:pt>
          <cx:pt idx="792">-0.014969710305142174</cx:pt>
          <cx:pt idx="793">-0.0202133810693081</cx:pt>
          <cx:pt idx="794">-0.026656085616552</cx:pt>
          <cx:pt idx="795">-0.017259392766393249</cx:pt>
          <cx:pt idx="796">-0.0063764687671242996</cx:pt>
          <cx:pt idx="797">-0.0074302990745166502</cx:pt>
          <cx:pt idx="798">-0.0066322484076469001</cx:pt>
          <cx:pt idx="799">-0.016028014956578324</cx:pt>
          <cx:pt idx="800">-0.02860994630834025</cx:pt>
          <cx:pt idx="801">-0.004136103732556475</cx:pt>
          <cx:pt idx="802">-0.0061999616805399503</cx:pt>
          <cx:pt idx="803">-0.010480128564631574</cx:pt>
          <cx:pt idx="804">-0.0112674952993443</cx:pt>
          <cx:pt idx="805">0.0024125541594931352</cx:pt>
          <cx:pt idx="806">0.0089318061591403004</cx:pt>
          <cx:pt idx="807">0.004172575596194425</cx:pt>
          <cx:pt idx="808">0.0021076915429194027</cx:pt>
          <cx:pt idx="809">0.00102469725964635</cx:pt>
          <cx:pt idx="810">5.248327537350375e-05</cx:pt>
          <cx:pt idx="811">0.00013406823824231451</cx:pt>
          <cx:pt idx="812">-0.0008663901835684575</cx:pt>
          <cx:pt idx="813">0.003597885015517725</cx:pt>
          <cx:pt idx="814">0.0077003853916579254</cx:pt>
          <cx:pt idx="815">0.003060967579210875</cx:pt>
          <cx:pt idx="816">0.0022814837908379524</cx:pt>
          <cx:pt idx="817">0.0064738537375973251</cx:pt>
          <cx:pt idx="818">-2.3237512295730198e-05</cx:pt>
          <cx:pt idx="819">-0.0083015148269318002</cx:pt>
          <cx:pt idx="820">-0.025884023548377998</cx:pt>
          <cx:pt idx="821">-0.028985917102941749</cx:pt>
          <cx:pt idx="822">-0.024398525199158975</cx:pt>
          <cx:pt idx="823">-0.0050586246147388998</cx:pt>
          <cx:pt idx="824">-0.004392927605341</cx:pt>
          <cx:pt idx="825">-0.0069700808091894498</cx:pt>
          <cx:pt idx="826">0.0017644964248277151</cx:pt>
          <cx:pt idx="827">0.0023622864535343025</cx:pt>
          <cx:pt idx="828">-0.0062158783190194499</cx:pt>
          <cx:pt idx="829">0.003900225781145425</cx:pt>
          <cx:pt idx="830">-0.0041693518689487003</cx:pt>
          <cx:pt idx="831">-0.016104486698495051</cx:pt>
          <cx:pt idx="832">-0.014978463113844525</cx:pt>
          <cx:pt idx="833">-0.010691004196439676</cx:pt>
          <cx:pt idx="834">-0.0037429103912846001</cx:pt>
          <cx:pt idx="835">-0.00082162675634563499</cx:pt>
          <cx:pt idx="836">-0.00021077038238731576</cx:pt>
          <cx:pt idx="837">0.00019580215915032101</cx:pt>
          <cx:pt idx="838">-0.00018573391853170951</cx:pt>
          <cx:pt idx="839">-0.00070847550389430505</cx:pt>
          <cx:pt idx="840">-0.0027172054145001498</cx:pt>
          <cx:pt idx="841">-0.0034913285572063749</cx:pt>
          <cx:pt idx="842">0.00057370529896776502</cx:pt>
          <cx:pt idx="843">-0.0064972799061079247</cx:pt>
          <cx:pt idx="844">0.0094857056880017498</cx:pt>
          <cx:pt idx="845">-0.00348745288832115</cx:pt>
          <cx:pt idx="846">-0.0086734631625786252</cx:pt>
          <cx:pt idx="847">-0.018149112639657024</cx:pt>
          <cx:pt idx="848">-0.029170760595110749</cx:pt>
          <cx:pt idx="849">-0.027187971559317001</cx:pt>
          <cx:pt idx="850">-0.016831660605053974</cx:pt>
          <cx:pt idx="851">0.0025717944297801252</cx:pt>
          <cx:pt idx="852">0.013411386484964176</cx:pt>
          <cx:pt idx="853">0.0070706515944802747</cx:pt>
          <cx:pt idx="854">0.0090071631000671008</cx:pt>
          <cx:pt idx="855">0.00013762820751049375</cx:pt>
          <cx:pt idx="856">-0.010546257793005651</cx:pt>
          <cx:pt idx="857">0.0094263259425777998</cx:pt>
          <cx:pt idx="858">0.00095648802394687499</cx:pt>
          <cx:pt idx="859">-0.012391599721276051</cx:pt>
          <cx:pt idx="860">-0.013955586256962825</cx:pt>
          <cx:pt idx="861">-0.0046367498889170753</cx:pt>
          <cx:pt idx="862">-0.010860299781137325</cx:pt>
          <cx:pt idx="863">-0.0047659043364124002</cx:pt>
          <cx:pt idx="864">-0.0025596041294837502</cx:pt>
          <cx:pt idx="865">-0.000104367855287923</cx:pt>
          <cx:pt idx="866">-0.00017668385878504526</cx:pt>
          <cx:pt idx="867">-0.0018661757436550775</cx:pt>
          <cx:pt idx="868">-0.0055047256497943748</cx:pt>
          <cx:pt idx="869">-0.0017262110564693226</cx:pt>
          <cx:pt idx="870">0.0011460969546770051</cx:pt>
          <cx:pt idx="871">0.0050953938531788003</cx:pt>
          <cx:pt idx="872">0.0122749782615575</cx:pt>
          <cx:pt idx="873">0.0028858966211513749</cx:pt>
          <cx:pt idx="874">-0.0082150019376439256</cx:pt>
          <cx:pt idx="875">-0.025246015386002501</cx:pt>
          <cx:pt idx="876">-0.024299514635238349</cx:pt>
          <cx:pt idx="877">-0.023713910939850851</cx:pt>
          <cx:pt idx="878">-0.016615452483435902</cx:pt>
          <cx:pt idx="879">0.0047430299145572504</cx:pt>
          <cx:pt idx="880">0.021588866714292675</cx:pt>
          <cx:pt idx="881">0.011570152065935174</cx:pt>
          <cx:pt idx="882">0.012953617806085</cx:pt>
          <cx:pt idx="883">-0.01422241853197825</cx:pt>
          <cx:pt idx="884">0.001456481471722295</cx:pt>
          <cx:pt idx="885">0.0089282931666013754</cx:pt>
          <cx:pt idx="886">0.0039643482231215997</cx:pt>
          <cx:pt idx="887">-0.0088463213715623754</cx:pt>
          <cx:pt idx="888">-0.0069731722545201503</cx:pt>
          <cx:pt idx="889">0.0083270745187767996</cx:pt>
          <cx:pt idx="890">-0.0090985461293594007</cx:pt>
          <cx:pt idx="891">-0.0138562485059442</cx:pt>
          <cx:pt idx="892">-0.014969710305142174</cx:pt>
          <cx:pt idx="893">-0.0202133810693081</cx:pt>
          <cx:pt idx="894">-0.026656085616552</cx:pt>
          <cx:pt idx="895">-0.017259392766393249</cx:pt>
          <cx:pt idx="896">-0.0063764687671242996</cx:pt>
          <cx:pt idx="897">-0.0074302990745166502</cx:pt>
          <cx:pt idx="898">-0.0066322484076469001</cx:pt>
          <cx:pt idx="899">-0.016028014956578324</cx:pt>
          <cx:pt idx="900">-0.02860994630834025</cx:pt>
          <cx:pt idx="901">-0.004136103732556475</cx:pt>
          <cx:pt idx="902">-0.0061999616805399503</cx:pt>
          <cx:pt idx="903">-0.010480128564631574</cx:pt>
          <cx:pt idx="904">-0.0112674952993443</cx:pt>
          <cx:pt idx="905">0.0024125541594931352</cx:pt>
          <cx:pt idx="906">0.0089318061591403004</cx:pt>
          <cx:pt idx="907">0.004172575596194425</cx:pt>
          <cx:pt idx="908">0.0021076915429194027</cx:pt>
          <cx:pt idx="909">0.00102469725964635</cx:pt>
          <cx:pt idx="910">5.248327537350375e-05</cx:pt>
          <cx:pt idx="911">0.00013406823824231451</cx:pt>
          <cx:pt idx="912">-0.0008663901835684575</cx:pt>
          <cx:pt idx="913">0.003597885015517725</cx:pt>
          <cx:pt idx="914">0.0077003853916579254</cx:pt>
          <cx:pt idx="915">0.003060967579210875</cx:pt>
          <cx:pt idx="916">0.0022814837908379524</cx:pt>
          <cx:pt idx="917">0.0064738537375973251</cx:pt>
          <cx:pt idx="918">-2.3237512295730198e-05</cx:pt>
          <cx:pt idx="919">-0.0083015148269318002</cx:pt>
          <cx:pt idx="920">-0.025884023548377998</cx:pt>
          <cx:pt idx="921">-0.028985917102941749</cx:pt>
          <cx:pt idx="922">-0.024398525199158975</cx:pt>
          <cx:pt idx="923">-0.0050586246147388998</cx:pt>
          <cx:pt idx="924">-0.004392927605341</cx:pt>
          <cx:pt idx="925">-0.0069700808091894498</cx:pt>
          <cx:pt idx="926">0.0017644964248277151</cx:pt>
          <cx:pt idx="927">0.0023622864535343025</cx:pt>
          <cx:pt idx="928">-0.0062158783190194499</cx:pt>
          <cx:pt idx="929">0.003900225781145425</cx:pt>
          <cx:pt idx="930">-0.0041693518689487003</cx:pt>
          <cx:pt idx="931">-0.016104486698495051</cx:pt>
          <cx:pt idx="932">-0.014978463113844525</cx:pt>
          <cx:pt idx="933">-0.010691004196439676</cx:pt>
          <cx:pt idx="934">-0.0037429103912846001</cx:pt>
          <cx:pt idx="935">-0.00082162675634563499</cx:pt>
          <cx:pt idx="936">-0.00021077038238731576</cx:pt>
          <cx:pt idx="937">0.00019580215915032101</cx:pt>
          <cx:pt idx="938">-0.00018573391853170951</cx:pt>
          <cx:pt idx="939">-0.00070847550389430505</cx:pt>
          <cx:pt idx="940">-0.0027172054145001498</cx:pt>
          <cx:pt idx="941">-0.0034913285572063749</cx:pt>
          <cx:pt idx="942">0.00057370529896776502</cx:pt>
          <cx:pt idx="943">-0.0064972799061079247</cx:pt>
          <cx:pt idx="944">0.0094857056880017498</cx:pt>
          <cx:pt idx="945">-0.00348745288832115</cx:pt>
          <cx:pt idx="946">-0.0086734631625786252</cx:pt>
          <cx:pt idx="947">-0.018149112639657024</cx:pt>
          <cx:pt idx="948">-0.029170760595110749</cx:pt>
          <cx:pt idx="949">-0.027187971559317001</cx:pt>
          <cx:pt idx="950">-0.016831660605053974</cx:pt>
          <cx:pt idx="951">0.0025717944297801252</cx:pt>
          <cx:pt idx="952">0.013411386484964176</cx:pt>
          <cx:pt idx="953">0.0070706515944802747</cx:pt>
          <cx:pt idx="954">0.0090071631000671008</cx:pt>
          <cx:pt idx="955">0.00013762820751049375</cx:pt>
          <cx:pt idx="956">-0.010546257793005651</cx:pt>
          <cx:pt idx="957">0.0094263259425777998</cx:pt>
          <cx:pt idx="958">0.00095648802394687499</cx:pt>
          <cx:pt idx="959">-0.012391599721276051</cx:pt>
          <cx:pt idx="960">-0.013955586256962825</cx:pt>
          <cx:pt idx="961">-0.0046367498889170753</cx:pt>
          <cx:pt idx="962">-0.010860299781137325</cx:pt>
          <cx:pt idx="963">-0.0047659043364124002</cx:pt>
          <cx:pt idx="964">-0.0025596041294837502</cx:pt>
          <cx:pt idx="965">-0.000104367855287923</cx:pt>
          <cx:pt idx="966">-0.00017668385878504526</cx:pt>
          <cx:pt idx="967">-0.0018661757436550775</cx:pt>
          <cx:pt idx="968">-0.0055047256497943748</cx:pt>
          <cx:pt idx="969">-0.0017262110564693226</cx:pt>
          <cx:pt idx="970">0.0011460969546770051</cx:pt>
          <cx:pt idx="971">0.0050953938531788003</cx:pt>
          <cx:pt idx="972">0.0122749782615575</cx:pt>
          <cx:pt idx="973">0.0028858966211513749</cx:pt>
          <cx:pt idx="974">-0.0082150019376439256</cx:pt>
          <cx:pt idx="975">-0.025246015386002501</cx:pt>
          <cx:pt idx="976">-0.024299514635238349</cx:pt>
          <cx:pt idx="977">-0.023713910939850851</cx:pt>
          <cx:pt idx="978">-0.016615452483435902</cx:pt>
          <cx:pt idx="979">0.0047430299145572504</cx:pt>
          <cx:pt idx="980">0.021588866714292675</cx:pt>
          <cx:pt idx="981">0.011570152065935174</cx:pt>
          <cx:pt idx="982">0.012953617806085</cx:pt>
          <cx:pt idx="983">-0.01422241853197825</cx:pt>
          <cx:pt idx="984">0.001456481471722295</cx:pt>
          <cx:pt idx="985">0.0089282931666013754</cx:pt>
          <cx:pt idx="986">0.0039643482231215997</cx:pt>
          <cx:pt idx="987">-0.0088463213715623754</cx:pt>
          <cx:pt idx="988">-0.0069731722545201503</cx:pt>
          <cx:pt idx="989">0.0083270745187767996</cx:pt>
          <cx:pt idx="990">-0.0090985461293594007</cx:pt>
          <cx:pt idx="991">-0.0138562485059442</cx:pt>
          <cx:pt idx="992">-0.014969710305142174</cx:pt>
          <cx:pt idx="993">-0.0202133810693081</cx:pt>
          <cx:pt idx="994">-0.026656085616552</cx:pt>
          <cx:pt idx="995">-0.017259392766393249</cx:pt>
          <cx:pt idx="996">-0.0063764687671242996</cx:pt>
          <cx:pt idx="997">-0.0074302990745166502</cx:pt>
          <cx:pt idx="998">-0.0066322484076469001</cx:pt>
          <cx:pt idx="999">-0.016028014956578324</cx:pt>
          <cx:pt idx="1000">-0.02860994630834025</cx:pt>
          <cx:pt idx="1001">-0.004136103732556475</cx:pt>
          <cx:pt idx="1002">-0.0061999616805399503</cx:pt>
          <cx:pt idx="1003">-0.010480128564631574</cx:pt>
          <cx:pt idx="1004">-0.0112674952993443</cx:pt>
          <cx:pt idx="1005">0.0024125541594931352</cx:pt>
          <cx:pt idx="1006">0.0089318061591403004</cx:pt>
          <cx:pt idx="1007">0.004172575596194425</cx:pt>
          <cx:pt idx="1008">0.0021076915429194027</cx:pt>
          <cx:pt idx="1009">0.00102469725964635</cx:pt>
          <cx:pt idx="1010">5.248327537350375e-05</cx:pt>
          <cx:pt idx="1011">0.00013406823824231451</cx:pt>
          <cx:pt idx="1012">-0.0008663901835684575</cx:pt>
          <cx:pt idx="1013">0.003597885015517725</cx:pt>
          <cx:pt idx="1014">0.0077003853916579254</cx:pt>
          <cx:pt idx="1015">0.003060967579210875</cx:pt>
          <cx:pt idx="1016">0.0022814837908379524</cx:pt>
          <cx:pt idx="1017">0.0064738537375973251</cx:pt>
          <cx:pt idx="1018">-2.3237512295730198e-05</cx:pt>
          <cx:pt idx="1019">-0.0083015148269318002</cx:pt>
          <cx:pt idx="1020">-0.025884023548377998</cx:pt>
          <cx:pt idx="1021">-0.028985917102941749</cx:pt>
          <cx:pt idx="1022">-0.024398525199158975</cx:pt>
          <cx:pt idx="1023">-0.0050586246147388998</cx:pt>
          <cx:pt idx="1024">-0.004392927605341</cx:pt>
          <cx:pt idx="1025">-0.0069700808091894498</cx:pt>
          <cx:pt idx="1026">0.0017644964248277151</cx:pt>
          <cx:pt idx="1027">0.0023622864535343025</cx:pt>
          <cx:pt idx="1028">-0.0062158783190194499</cx:pt>
          <cx:pt idx="1029">0.003900225781145425</cx:pt>
          <cx:pt idx="1030">-0.0041693518689487003</cx:pt>
          <cx:pt idx="1031">-0.016104486698495051</cx:pt>
          <cx:pt idx="1032">-0.014978463113844525</cx:pt>
          <cx:pt idx="1033">-0.010691004196439676</cx:pt>
          <cx:pt idx="1034">-0.0037429103912846001</cx:pt>
          <cx:pt idx="1035">-0.00082162675634563499</cx:pt>
          <cx:pt idx="1036">-0.00021077038238731576</cx:pt>
          <cx:pt idx="1037">0.00019580215915032101</cx:pt>
          <cx:pt idx="1038">-0.00018573391853170951</cx:pt>
          <cx:pt idx="1039">-0.00070847550389430505</cx:pt>
          <cx:pt idx="1040">-0.0027172054145001498</cx:pt>
          <cx:pt idx="1041">-0.0034913285572063749</cx:pt>
          <cx:pt idx="1042">0.00057370529896776502</cx:pt>
          <cx:pt idx="1043">-0.0064972799061079247</cx:pt>
          <cx:pt idx="1044">0.0094857056880017498</cx:pt>
          <cx:pt idx="1045">-0.00348745288832115</cx:pt>
          <cx:pt idx="1046">-0.0086734631625786252</cx:pt>
          <cx:pt idx="1047">-0.018149112639657024</cx:pt>
          <cx:pt idx="1048">-0.029170760595110749</cx:pt>
          <cx:pt idx="1049">-0.027187971559317001</cx:pt>
          <cx:pt idx="1050">-0.016831660605053974</cx:pt>
          <cx:pt idx="1051">0.0025717944297801252</cx:pt>
          <cx:pt idx="1052">0.013411386484964176</cx:pt>
          <cx:pt idx="1053">0.0070706515944802747</cx:pt>
          <cx:pt idx="1054">0.0090071631000671008</cx:pt>
          <cx:pt idx="1055">0.00013762820751049375</cx:pt>
          <cx:pt idx="1056">-0.010546257793005651</cx:pt>
          <cx:pt idx="1057">0.0094263259425777998</cx:pt>
          <cx:pt idx="1058">0.00095648802394687499</cx:pt>
          <cx:pt idx="1059">-0.012391599721276051</cx:pt>
          <cx:pt idx="1060">-0.013955586256962825</cx:pt>
          <cx:pt idx="1061">-0.0046367498889170753</cx:pt>
          <cx:pt idx="1062">-0.010860299781137325</cx:pt>
          <cx:pt idx="1063">-0.0047659043364124002</cx:pt>
          <cx:pt idx="1064">-0.0025596041294837502</cx:pt>
          <cx:pt idx="1065">-0.000104367855287923</cx:pt>
          <cx:pt idx="1066">-0.00017668385878504526</cx:pt>
          <cx:pt idx="1067">-0.0018661757436550775</cx:pt>
          <cx:pt idx="1068">-0.0055047256497943748</cx:pt>
          <cx:pt idx="1069">-0.0017262110564693226</cx:pt>
          <cx:pt idx="1070">0.0011460969546770051</cx:pt>
          <cx:pt idx="1071">0.0050953938531788003</cx:pt>
          <cx:pt idx="1072">0.0122749782615575</cx:pt>
          <cx:pt idx="1073">0.0028858966211513749</cx:pt>
          <cx:pt idx="1074">-0.0082150019376439256</cx:pt>
          <cx:pt idx="1075">-0.025246015386002501</cx:pt>
          <cx:pt idx="1076">-0.024299514635238349</cx:pt>
          <cx:pt idx="1077">-0.023713910939850851</cx:pt>
          <cx:pt idx="1078">-0.016615452483435902</cx:pt>
          <cx:pt idx="1079">0.0047430299145572504</cx:pt>
          <cx:pt idx="1080">0.021588866714292675</cx:pt>
          <cx:pt idx="1081">0.011570152065935174</cx:pt>
          <cx:pt idx="1082">0.012953617806085</cx:pt>
          <cx:pt idx="1083">-0.01422241853197825</cx:pt>
        </cx:lvl>
      </cx:numDim>
    </cx:data>
    <cx:data id="13">
      <cx:numDim type="val">
        <cx:f>Sheet2!$N$1:$N$1084</cx:f>
        <cx:lvl ptCount="1084" formatCode="0.00E+00">
          <cx:pt idx="0">-9.6625224114623795e-05</cx:pt>
          <cx:pt idx="1">-0.00063096819983143101</cx:pt>
          <cx:pt idx="2">0.00053990826121407204</cx:pt>
          <cx:pt idx="3">8.13108528406491e-05</cx:pt>
          <cx:pt idx="4">-0.00039209600926498102</cx:pt>
          <cx:pt idx="5">-1.4874343276342e-05</cx:pt>
          <cx:pt idx="6">0.00076713424258339797</cx:pt>
          <cx:pt idx="7">-0.00039129077883238902</cx:pt>
          <cx:pt idx="8">-0.00060163141214012404</cx:pt>
          <cx:pt idx="9">-0.00074206212129174795</cx:pt>
          <cx:pt idx="10">0.00036719291277709199</cx:pt>
          <cx:pt idx="11">-0.000104193554977092</cx:pt>
          <cx:pt idx="12">-9.9546795849890003e-05</cx:pt>
          <cx:pt idx="13">-0.00012674319045648399</cx:pt>
          <cx:pt idx="14">-0.00085177069600492596</cx:pt>
          <cx:pt idx="15">-0.00015240012399861801</cx:pt>
          <cx:pt idx="16">0.00011148351332235101</cx:pt>
          <cx:pt idx="17">-0.000461373737921106</cx:pt>
          <cx:pt idx="18">-0.000375125404428061</cx:pt>
          <cx:pt idx="19">-0.00057299716609221702</cx:pt>
          <cx:pt idx="20">0.00044727084894044598</cx:pt>
          <cx:pt idx="21">0.00086895012662731503</cx:pt>
          <cx:pt idx="22">0.00043137940312274099</cx:pt>
          <cx:pt idx="23">-0.00019474538008850301</cx:pt>
          <cx:pt idx="24">0.00056941741503805298</cx:pt>
          <cx:pt idx="25">-0.00053866329462626695</cx:pt>
          <cx:pt idx="26">-1.64509804479518e-05</cx:pt>
          <cx:pt idx="27">-0.00058188606020112099</cx:pt>
          <cx:pt idx="28">0.00019751215779943601</cx:pt>
          <cx:pt idx="29">-0.00034587159672793799</cx:pt>
          <cx:pt idx="30">-0.00042177975217545398</cx:pt>
          <cx:pt idx="31">0.00040969296243540499</cx:pt>
          <cx:pt idx="32">6.8320380391446999e-06</cx:pt>
          <cx:pt idx="33">0.000181449948368895</cx:pt>
          <cx:pt idx="34">-0.0059118109040856596</cx:pt>
          <cx:pt idx="35">-0.0119223549802239</cx:pt>
          <cx:pt idx="36">-0.0088845069811074005</cx:pt>
          <cx:pt idx="37">-0.0035778808256399499</cx:pt>
          <cx:pt idx="38">-0.00042589771274261699</cx:pt>
          <cx:pt idx="39">-0.0012472895364744501</cx:pt>
          <cx:pt idx="40">-0.0064335182470919303</cx:pt>
          <cx:pt idx="41">-0.0030625221014923998</cx:pt>
          <cx:pt idx="42">0.0014986620494014001</cx:pt>
          <cx:pt idx="43">-0.0025753921923647302</cx:pt>
          <cx:pt idx="44">-0.0027201225154990399</cx:pt>
          <cx:pt idx="45">-0.0027257097089290398</cx:pt>
          <cx:pt idx="46">-0.00111954827307432</cx:pt>
          <cx:pt idx="47">-0.0014665707152188301</cx:pt>
          <cx:pt idx="48">-0.00017933813622198199</cx:pt>
          <cx:pt idx="49">0.000209496944357242</cx:pt>
          <cx:pt idx="50">-0.00176725369629195</cx:pt>
          <cx:pt idx="51">-0.0023857453904955498</cx:pt>
          <cx:pt idx="52">-0.00027147423617328298</cx:pt>
          <cx:pt idx="53">9.6736629579021596e-05</cx:pt>
          <cx:pt idx="54">0.00068489487882664396</cx:pt>
          <cx:pt idx="55">0.00086658000922765698</cx:pt>
          <cx:pt idx="56">0.000282087450455273</cx:pt>
          <cx:pt idx="57">-0.000518911901242189</cx:pt>
          <cx:pt idx="58">0.00025029250361112101</cx:pt>
          <cx:pt idx="59">-9.2703678712631598e-05</cx:pt>
          <cx:pt idx="60">-9.7085464987560496e-05</cx:pt>
          <cx:pt idx="61">-0.00039947882380461902</cx:pt>
          <cx:pt idx="62">-0.0040122612779593999</cx:pt>
          <cx:pt idx="63">-0.015316076476184499</cx:pt>
          <cx:pt idx="64">-0.016321131481891901</cx:pt>
          <cx:pt idx="65">-0.0120881612401487</cx:pt>
          <cx:pt idx="66">-0.029338084485352099</cx:pt>
          <cx:pt idx="67">-0.033425790991167298</cx:pt>
          <cx:pt idx="68">-0.036151584651015103</cx:pt>
          <cx:pt idx="69">-0.021606289339227799</cx:pt>
          <cx:pt idx="70">-0.0064420788719073297</cx:pt>
          <cx:pt idx="71">-0.00209122865988192</cx:pt>
          <cx:pt idx="72">-0.0015223975884841999</cx:pt>
          <cx:pt idx="73">0.010031892493236201</cx:pt>
          <cx:pt idx="74">-0.00186342551950958</cx:pt>
          <cx:pt idx="75">-0.0085414997062042905</cx:pt>
          <cx:pt idx="76">-0.0074390304614979901</cx:pt>
          <cx:pt idx="77">-0.00304562366854624</cx:pt>
          <cx:pt idx="78">-0.0020556971781214598</cx:pt>
          <cx:pt idx="79">-0.00161702138302095</cx:pt>
          <cx:pt idx="80">-0.00057649985041942603</cx:pt>
          <cx:pt idx="81">-0.00012014802476947999</cx:pt>
          <cx:pt idx="82">-0.00074062401264751796</cx:pt>
          <cx:pt idx="83">-9.8772532692031906e-05</cx:pt>
          <cx:pt idx="84">0.00048790379952189003</cx:pt>
          <cx:pt idx="85">0.00022350226163484101</cx:pt>
          <cx:pt idx="86">9.3978287060964108e-06</cx:pt>
          <cx:pt idx="87">-0.00081781707580666095</cx:pt>
          <cx:pt idx="88">-0.0025489022290603501</cx:pt>
          <cx:pt idx="89">-0.00079304114003883499</cx:pt>
          <cx:pt idx="90">-0.0055186002795960497</cx:pt>
          <cx:pt idx="91">-0.0024817079624923199</cx:pt>
          <cx:pt idx="92">-0.010611312213555799</cx:pt>
          <cx:pt idx="93">-0.0367759753510397</cx:pt>
          <cx:pt idx="94">-0.036087056253465803</cx:pt>
          <cx:pt idx="95">-0.051334770778372597</cx:pt>
          <cx:pt idx="96">-0.078115509586255599</cx:pt>
          <cx:pt idx="97">-0.068474841618287402</cx:pt>
          <cx:pt idx="98">-0.0362203422407118</cx:pt>
          <cx:pt idx="99">-0.0218639069247119</cx:pt>
          <cx:pt idx="100">0.034456100403223902</cx:pt>
          <cx:pt idx="101">0.053908040660439499</cx:pt>
          <cx:pt idx="102">0.059944382162656601</cx:pt>
          <cx:pt idx="103">0.035997471163058702</cx:pt>
          <cx:pt idx="104">0.018165713903109899</cx:pt>
          <cx:pt idx="105">0.017544272228892099</cx:pt>
          <cx:pt idx="106">0.011344131957058899</cx:pt>
          <cx:pt idx="107">0.0082688867348679508</cx:pt>
          <cx:pt idx="108">0.0051069138687496402</cx:pt>
          <cx:pt idx="109">-0.00028366085651519902</cx:pt>
          <cx:pt idx="110">0.000168816210138251</cx:pt>
          <cx:pt idx="111">-0.00091900237811801903</cx:pt>
          <cx:pt idx="112">0.00031668605036635301</cx:pt>
          <cx:pt idx="113">0.00052903992477750298</cx:pt>
          <cx:pt idx="114">-5.8582215728365102e-06</cx:pt>
          <cx:pt idx="115">-0.00020114957914508499</cx:pt>
          <cx:pt idx="116">-0.000438262268766474</cx:pt>
          <cx:pt idx="117">-0.0203611551912262</cx:pt>
          <cx:pt idx="118">-0.033882015267290899</cx:pt>
          <cx:pt idx="119">-0.023066169201171102</cx:pt>
          <cx:pt idx="120">-0.037861426753642902</cx:pt>
          <cx:pt idx="121">-0.033658955639455798</cx:pt>
          <cx:pt idx="122">-0.029700405609185299</cx:pt>
          <cx:pt idx="123">0.042617559399893798</cx:pt>
          <cx:pt idx="124">0.072949806177726298</cx:pt>
          <cx:pt idx="125">0.062261939881171</cx:pt>
          <cx:pt idx="126">0.066685058653246199</cx:pt>
          <cx:pt idx="127">0.074712473893808307</cx:pt>
          <cx:pt idx="128">0.030554623092242401</cx:pt>
          <cx:pt idx="129">0.057023759418344901</cx:pt>
          <cx:pt idx="130">0.076023597738958004</cx:pt>
          <cx:pt idx="131">0.076281185532233994</cx:pt>
          <cx:pt idx="132">0.073194201687244803</cx:pt>
          <cx:pt idx="133">0.055949351383213101</cx:pt>
          <cx:pt idx="134">0.067595717795544102</cx:pt>
          <cx:pt idx="135">0.068436904088279599</cx:pt>
          <cx:pt idx="136">0.041266869061654901</cx:pt>
          <cx:pt idx="137">0.0088598061090887897</cx:pt>
          <cx:pt idx="138">-0.0011937076000647401</cx:pt>
          <cx:pt idx="139">-8.3952679655711294e-05</cx:pt>
          <cx:pt idx="140">0.00050026839345995895</cx:pt>
          <cx:pt idx="141">-0.00066496496079161401</cx:pt>
          <cx:pt idx="142">-0.00076505879526443199</cx:pt>
          <cx:pt idx="143">-0.0072044851037788397</cx:pt>
          <cx:pt idx="144">-0.033003078191620898</cx:pt>
          <cx:pt idx="145">-0.011888359064623899</cx:pt>
          <cx:pt idx="146">-0.0131116232013245</cx:pt>
          <cx:pt idx="147">-0.0094032851944057996</cx:pt>
          <cx:pt idx="148">0.037624271939383801</cx:pt>
          <cx:pt idx="149">0.079583966929593006</cx:pt>
          <cx:pt idx="150">0.092467065745543503</cx:pt>
          <cx:pt idx="151">0.106325213961836</cx:pt>
          <cx:pt idx="152">0.011964888063414199</cx:pt>
          <cx:pt idx="153">-0.018701282674336302</cx:pt>
          <cx:pt idx="154">-0.040239512502592598</cx:pt>
          <cx:pt idx="155">0.020962682947684101</cx:pt>
          <cx:pt idx="156">0.024483952068722999</cx:pt>
          <cx:pt idx="157">0.0178498087936655</cx:pt>
          <cx:pt idx="158">0.022977012095241101</cx:pt>
          <cx:pt idx="159">-0.040099431201539401</cx:pt>
          <cx:pt idx="160">-0.029332553173226101</cx:pt>
          <cx:pt idx="161">0.00130408644436902</cx:pt>
          <cx:pt idx="162">0.031187881218836901</cx:pt>
          <cx:pt idx="163">0.060492824225750898</cx:pt>
          <cx:pt idx="164">0.048426798657533299</cx:pt>
          <cx:pt idx="165">0.0122045032275203</cx:pt>
          <cx:pt idx="166">-0.00063981908290806195</cx:pt>
          <cx:pt idx="167">0.000131605803833423</cx:pt>
          <cx:pt idx="168">-0.00034153112410253799</cx:pt>
          <cx:pt idx="169">0.000406510717281842</cx:pt>
          <cx:pt idx="170">-0.00117176248485865</cx:pt>
          <cx:pt idx="171">-0.021866695252602202</cx:pt>
          <cx:pt idx="172">-0.049482989916505203</cx:pt>
          <cx:pt idx="173">0.021188959984110901</cx:pt>
          <cx:pt idx="174">0.0084690478622048097</cx:pt>
          <cx:pt idx="175">0.074605885909100195</cx:pt>
          <cx:pt idx="176">0.082880267101935898</cx:pt>
          <cx:pt idx="177">0.067821737465528706</cx:pt>
          <cx:pt idx="178">0.013338011007190601</cx:pt>
          <cx:pt idx="179">0.0270478486248273</cx:pt>
          <cx:pt idx="180">0.0070577972471949201</cx:pt>
          <cx:pt idx="181">0.0085578903358400592</cx:pt>
          <cx:pt idx="182">-0.058273582075015699</cx:pt>
          <cx:pt idx="183">-0.0032312786127987199</cx:pt>
          <cx:pt idx="184">0.114923554651873</cx:pt>
          <cx:pt idx="185">0.0040304962324570403</cx:pt>
          <cx:pt idx="186">-0.052627446066469297</cx:pt>
          <cx:pt idx="187">-0.046659288678111498</cx:pt>
          <cx:pt idx="188">-0.076677169930415998</cx:pt>
          <cx:pt idx="189">-0.048972409773205397</cx:pt>
          <cx:pt idx="190">-0.0107932773026119</cx:pt>
          <cx:pt idx="191">0.031534569070163103</cx:pt>
          <cx:pt idx="192">0.026111115076991001</cx:pt>
          <cx:pt idx="193">0.018068854032628898</cx:pt>
          <cx:pt idx="194">0.00294058420314018</cx:pt>
          <cx:pt idx="195">0.00077446172754567198</cx:pt>
          <cx:pt idx="196">-0.00042729687681709899</cx:pt>
          <cx:pt idx="197">-0.00016791836750658501</cx:pt>
          <cx:pt idx="198">-0.00132380215689766</cx:pt>
          <cx:pt idx="199">-0.00733017716593155</cx:pt>
          <cx:pt idx="200">-0.015505938018006701</cx:pt>
          <cx:pt idx="201">0.0136638613129277</cx:pt>
          <cx:pt idx="202">0.0088212851679274496</cx:pt>
          <cx:pt idx="203">0.0092715636871546249</cx:pt>
          <cx:pt idx="204">0.0085741562850641505</cx:pt>
          <cx:pt idx="205">0.006310314572004325</cx:pt>
          <cx:pt idx="206">0.0011965990370615799</cx:pt>
          <cx:pt idx="207">-0.0019269760881394425</cx:pt>
          <cx:pt idx="208">0.001488568208864915</cx:pt>
          <cx:pt idx="209">-0.020587261789134424</cx:pt>
          <cx:pt idx="210">-0.0047308004157955753</cx:pt>
          <cx:pt idx="211">0.026634323088657999</cx:pt>
          <cx:pt idx="212">0.0287265829326315</cx:pt>
          <cx:pt idx="213">0.018263144377600276</cx:pt>
          <cx:pt idx="214">-0.014994609516463</cx:pt>
          <cx:pt idx="215">-0.0077940687002041502</cx:pt>
          <cx:pt idx="216">-0.010795630687294925</cx:pt>
          <cx:pt idx="217">-0.0021804711464928198</cx:pt>
          <cx:pt idx="218">0.0026185665735494251</cx:pt>
          <cx:pt idx="219">-0.00029533972373394499</cx:pt>
          <cx:pt idx="220">0.0022522860003597023</cx:pt>
          <cx:pt idx="221">0.0055948951587102003</cx:pt>
          <cx:pt idx="222">0.0013187171664071876</cx:pt>
          <cx:pt idx="223">0.00025674992084651749</cx:pt>
          <cx:pt idx="224">9.3203077503435251e-05</cx:pt>
          <cx:pt idx="225">-0.00022892453518130675</cx:pt>
          <cx:pt idx="226">0.0007427711443323225</cx:pt>
          <cx:pt idx="227">-0.0027942192997432</cx:pt>
          <cx:pt idx="228">-0.013884511282721276</cx:pt>
          <cx:pt idx="229">0.0093699806308678996</cx:pt>
          <cx:pt idx="230">0.01366300341838785</cx:pt>
          <cx:pt idx="231">0.016097050448041651</cx:pt>
          <cx:pt idx="232">0.036454878507561503</cx:pt>
          <cx:pt idx="233">0.0140142965379472</cx:pt>
          <cx:pt idx="234">-0.00098698779344121501</cx:pt>
          <cx:pt idx="235">0.0074925696867763998</cx:pt>
          <cx:pt idx="236">-0.025850155102732749</cx:pt>
          <cx:pt idx="237">-0.046230718019897747</cx:pt>
          <cx:pt idx="238">-0.0069587238938636498</cx:pt>
          <cx:pt idx="239">0.024507162834445251</cx:pt>
          <cx:pt idx="240">0.0051443534621085996</cx:pt>
          <cx:pt idx="241">0.012558441447058975</cx:pt>
          <cx:pt idx="242">-0.013706282093952899</cx:pt>
          <cx:pt idx="243">-0.021905074925149624</cx:pt>
          <cx:pt idx="244">-0.010198852245407701</cx:pt>
          <cx:pt idx="245">0.0085969352918509254</cx:pt>
          <cx:pt idx="246">-0.0127773289414019</cx:pt>
          <cx:pt idx="247">-0.01032535034565615</cx:pt>
          <cx:pt idx="248">0.0054274696774796001</cx:pt>
          <cx:pt idx="249">0.0072313938127184499</cx:pt>
          <cx:pt idx="250">0.00021247908948630374</cx:pt>
          <cx:pt idx="251">-0.0001595720129362675</cx:pt>
          <cx:pt idx="252">0.00010269976526174425</cx:pt>
          <cx:pt idx="253">-0.00026485524727777501</cx:pt>
          <cx:pt idx="254">0.0024080703174937002</cx:pt>
          <cx:pt idx="255">0.00063947115430664999</cx:pt>
          <cx:pt idx="256">-0.019048321434691401</cx:pt>
          <cx:pt idx="257">-0.01834313311664415</cx:pt>
          <cx:pt idx="258">0.0054891667553667997</cx:pt>
          <cx:pt idx="259">0.018231992314648227</cx:pt>
          <cx:pt idx="260">0.029773364389133</cx:pt>
          <cx:pt idx="261">0.025198030862295748</cx:pt>
          <cx:pt idx="262">0.021777627176442198</cx:pt>
          <cx:pt idx="263">0.011880748703671151</cx:pt>
          <cx:pt idx="264">-0.052918560126450499</cx:pt>
          <cx:pt idx="265">-0.038795030808437748</cx:pt>
          <cx:pt idx="266">-0.0076840512595443</cx:pt>
          <cx:pt idx="267">0.0081474604530304504</cx:pt>
          <cx:pt idx="268">0.00027310302761513247</cx:pt>
          <cx:pt idx="269">0.0039051824001826501</cx:pt>
          <cx:pt idx="270">-0.0089037403810220007</cx:pt>
          <cx:pt idx="271">-0.019279846969369175</cx:pt>
          <cx:pt idx="272">-0.0078820135076948742</cx:pt>
          <cx:pt idx="273">0.0059738884954896</cx:pt>
          <cx:pt idx="274">-0.026360383816434251</cx:pt>
          <cx:pt idx="275">-0.017768601234641301</cx:pt>
          <cx:pt idx="276">-0.0040230129461016496</cx:pt>
          <cx:pt idx="277">-0.0010871698701351775</cx:pt>
          <cx:pt idx="278">-0.001510778062517155</cx:pt>
          <cx:pt idx="279">-7.6045567872708753e-06</cx:pt>
          <cx:pt idx="280">2.6998900446327999e-05</cx:pt>
          <cx:pt idx="281">-0.00038048146169827001</cx:pt>
          <cx:pt idx="282">0.00077627273978620999</cx:pt>
          <cx:pt idx="283">-0.0021103882423036549</cx:pt>
          <cx:pt idx="284">-0.021122588231816276</cx:pt>
          <cx:pt idx="285">-0.0072573997678311497</cx:pt>
          <cx:pt idx="286">0.0061938261766740499</cx:pt>
          <cx:pt idx="287">0.0294131553849665</cx:pt>
          <cx:pt idx="288">0.043114783302911248</cx:pt>
          <cx:pt idx="289">0.049493303391703498</cx:pt>
          <cx:pt idx="290">0.020499056341235299</cx:pt>
          <cx:pt idx="291">-0.03449115483752975</cx:pt>
          <cx:pt idx="292">-0.056617585839328251</cx:pt>
          <cx:pt idx="293">-0.056980912726801003</cx:pt>
          <cx:pt idx="294">-0.0267410960531985</cx:pt>
          <cx:pt idx="295">0.021141265712523824</cx:pt>
          <cx:pt idx="296">0.0037960520859158498</cx:pt>
          <cx:pt idx="297">-0.0027407161073927</cx:pt>
          <cx:pt idx="298">-0.019392118723755774</cx:pt>
          <cx:pt idx="299">-0.13938750977072401</cx:pt>
          <cx:pt idx="300">-0.13710025353862901</cx:pt>
          <cx:pt idx="301">-0.049909162221514702</cx:pt>
          <cx:pt idx="302">-0.069764995980365202</cx:pt>
          <cx:pt idx="303">-0.077187719661583706</cx:pt>
          <cx:pt idx="304">-0.048459425079863602</cx:pt>
          <cx:pt idx="305">-0.015516097369037</cx:pt>
          <cx:pt idx="306">-0.0067509291691194998</cx:pt>
          <cx:pt idx="307">8.2258474025408194e-06</cx:pt>
          <cx:pt idx="308">-0.00040847815905684201</cx:pt>
          <cx:pt idx="309">-0.0022793734865116299</cx:pt>
          <cx:pt idx="310">-0.0087307195995761696</cx:pt>
          <cx:pt idx="311">-0.034734442557123303</cx:pt>
          <cx:pt idx="312">-0.075417288066782204</cx:pt>
          <cx:pt idx="313">0.054375492035967997</cx:pt>
          <cx:pt idx="314">0.11554787195873201</cx:pt>
          <cx:pt idx="315">0.17920790024498001</cx:pt>
          <cx:pt idx="316">0.129627276123611</cx:pt>
          <cx:pt idx="317">0.18493272328000099</cx:pt>
          <cx:pt idx="318">0.081339543302234196</cx:pt>
          <cx:pt idx="319">-0.111571694832945</cx:pt>
          <cx:pt idx="320">-0.120899187579891</cx:pt>
          <cx:pt idx="321">-0.177724634991381</cx:pt>
          <cx:pt idx="322">-0.055659878543548598</cx:pt>
          <cx:pt idx="323">0.12720482552883999</cx:pt>
          <cx:pt idx="324">0.145827740576633</cx:pt>
          <cx:pt idx="325">0.108056110819132</cx:pt>
          <cx:pt idx="326">-0.069139168038047399</cx:pt>
          <cx:pt idx="327">-0.21988664609192199</cx:pt>
          <cx:pt idx="328">-0.10026380186787399</cx:pt>
          <cx:pt idx="329">0.0082905115723047491</cx:pt>
          <cx:pt idx="330">0.017612991021003999</cx:pt>
          <cx:pt idx="331">-0.0160704397930207</cx:pt>
          <cx:pt idx="332">-0.069632142561991295</cx:pt>
          <cx:pt idx="333">-0.028534899117862899</cx:pt>
          <cx:pt idx="334">-0.0066466178757136904</cx:pt>
          <cx:pt idx="335">0.000179720215366279</cx:pt>
          <cx:pt idx="336">0.00029425940751150398</cx:pt>
          <cx:pt idx="337">-0.0020464795239678898</cx:pt>
          <cx:pt idx="338">-0.0066279846902290796</cx:pt>
          <cx:pt idx="339">-0.026601814095645999</cx:pt>
          <cx:pt idx="340">0.044393172333481598</cx:pt>
          <cx:pt idx="341">0.11322085196003601</cx:pt>
          <cx:pt idx="342">0.144961451486083</cx:pt>
          <cx:pt idx="343">0.101818663336017</cx:pt>
          <cx:pt idx="344">0.142359826646627</cx:pt>
          <cx:pt idx="345">0.049688270725846903</cx:pt>
          <cx:pt idx="346">0.043519155526108098</cx:pt>
          <cx:pt idx="347">-0.156107543159341</cx:pt>
          <cx:pt idx="348">-0.16350276125426999</cx:pt>
          <cx:pt idx="349">-0.17873691680067799</cx:pt>
          <cx:pt idx="350">-0.16965030003543</cx:pt>
          <cx:pt idx="351">0.0073409610467130198</cx:pt>
          <cx:pt idx="352">0.085623058011259898</cx:pt>
          <cx:pt idx="353">0.0806143446734741</cx:pt>
          <cx:pt idx="354">-0.052687356539687598</cx:pt>
          <cx:pt idx="355">-0.109546296449737</cx:pt>
          <cx:pt idx="356">-0.052218782555628597</cx:pt>
          <cx:pt idx="357">0.025712546977733501</cx:pt>
          <cx:pt idx="358">0.11064570307947599</cx:pt>
          <cx:pt idx="359">0.089322725640679307</cx:pt>
          <cx:pt idx="360">-0.042003734274399997</cx:pt>
          <cx:pt idx="361">-0.0339701371012942</cx:pt>
          <cx:pt idx="362">-0.0074406291697864304</cx:pt>
          <cx:pt idx="363">0.000117717039118946</cx:pt>
          <cx:pt idx="364">7.90399606754782e-05</cx:pt>
          <cx:pt idx="365">-0.00099351107277570005</cx:pt>
          <cx:pt idx="366">-0.0041733669614489096</cx:pt>
          <cx:pt idx="367">-0.011655647820807601</cx:pt>
          <cx:pt idx="368">0.113784042282647</cx:pt>
          <cx:pt idx="369">0.15325766332923901</cx:pt>
          <cx:pt idx="370">0.116448526672704</cx:pt>
          <cx:pt idx="371">0.074674336010321099</cx:pt>
          <cx:pt idx="372">0.12524012570277199</cx:pt>
          <cx:pt idx="373">0.053592856457756501</cx:pt>
          <cx:pt idx="374">0.028360470996466099</cx:pt>
          <cx:pt idx="375">-0.099346483636856095</cx:pt>
          <cx:pt idx="376">-0.176409367183125</cx:pt>
          <cx:pt idx="377">-0.242550219386058</cx:pt>
          <cx:pt idx="378">-0.31485552267748002</cx:pt>
          <cx:pt idx="379">-0.15813311209554901</cx:pt>
          <cx:pt idx="380">-0.0131841993585722</cx:pt>
          <cx:pt idx="381">0.13299958263609499</cx:pt>
          <cx:pt idx="382">0.0101344660455387</cx:pt>
          <cx:pt idx="383">-0.109817879208108</cx:pt>
          <cx:pt idx="384">-0.051360111629030897</cx:pt>
          <cx:pt idx="385">0.053314387146274803</cx:pt>
          <cx:pt idx="386">0.12898937860354201</cx:pt>
          <cx:pt idx="387">0.085233050171158703</cx:pt>
          <cx:pt idx="388">-0.016304270376316099</cx:pt>
          <cx:pt idx="389">-0.029112252380337999</cx:pt>
          <cx:pt idx="390">-0.0080011754983675999</cx:pt>
          <cx:pt idx="391">0.00035178781616074099</cx:pt>
          <cx:pt idx="392">0.00044471000225858602</cx:pt>
          <cx:pt idx="393">0.00037806215365809799</cx:pt>
          <cx:pt idx="394">-0.00242551385474872</cx:pt>
          <cx:pt idx="395">0.015964902613220401</cx:pt>
          <cx:pt idx="396">0.13862375974027899</cx:pt>
          <cx:pt idx="397">0.16949883381289699</cx:pt>
          <cx:pt idx="398">0.13443660082247499</cx:pt>
          <cx:pt idx="399">0.117504063745157</cx:pt>
          <cx:pt idx="400">0.11701848136660099</cx:pt>
          <cx:pt idx="401">0.115370001757366</cx:pt>
          <cx:pt idx="402">0.056957764533823098</cx:pt>
          <cx:pt idx="403">0.0094431682780615599</cx:pt>
          <cx:pt idx="404">-0.079494391659621397</cx:pt>
          <cx:pt idx="405">-0.188980167134147</cx:pt>
          <cx:pt idx="406">-0.22647389075900901</cx:pt>
          <cx:pt idx="407">-0.15099972236793499</cx:pt>
          <cx:pt idx="408">0.058441968499828703</cx:pt>
          <cx:pt idx="409">0.11079224477302101</cx:pt>
          <cx:pt idx="410">0.087662855040740104</cx:pt>
          <cx:pt idx="411">-0.014677052582677</cx:pt>
          <cx:pt idx="412">0.0076517662823048999</cx:pt>
          <cx:pt idx="413">-0.026570491697586199</cx:pt>
          <cx:pt idx="414">0.086401906197366998</cx:pt>
          <cx:pt idx="415">0.066018532483744993</cx:pt>
          <cx:pt idx="416">-0.016867814010797701</cx:pt>
          <cx:pt idx="417">-0.035484542300350599</cx:pt>
          <cx:pt idx="418">-0.0081754197845318299</cx:pt>
          <cx:pt idx="419">-0.00014246027546000001</cx:pt>
          <cx:pt idx="420">0.00019529296079174701</cx:pt>
          <cx:pt idx="421">0.00068685230726071302</cx:pt>
          <cx:pt idx="422">0.0032909426809130701</cx:pt>
          <cx:pt idx="423">0.039333942026395202</cx:pt>
          <cx:pt idx="424">0.13144150833134899</cx:pt>
          <cx:pt idx="425">0.10666630870874499</cx:pt>
          <cx:pt idx="426">0.066456928373231</cx:pt>
          <cx:pt idx="427">0.087634631092388393</cx:pt>
          <cx:pt idx="428">0.096352864756422005</cx:pt>
          <cx:pt idx="429">0.100056912360516</cx:pt>
          <cx:pt idx="430">0.0453348107448103</cx:pt>
          <cx:pt idx="431">0.0512102532213091</cx:pt>
          <cx:pt idx="432">0.040475279085853397</cx:pt>
          <cx:pt idx="433">-0.050702318377816601</cx:pt>
          <cx:pt idx="434">-0.208960061537455</cx:pt>
          <cx:pt idx="435">-0.22161439503829</cx:pt>
          <cx:pt idx="436">-0.052552150508315</cx:pt>
          <cx:pt idx="437">0.0070304743929111603</cx:pt>
          <cx:pt idx="438">0.0092690338306329993</cx:pt>
          <cx:pt idx="439">0.0166954248837697</cx:pt>
          <cx:pt idx="440">-0.0111326214078779</cx:pt>
          <cx:pt idx="441">0.014351434122644099</cx:pt>
          <cx:pt idx="442">0.060545938229577601</cx:pt>
          <cx:pt idx="443">0.013892345115865699</cx:pt>
          <cx:pt idx="444">-0.044010160074526197</cx:pt>
          <cx:pt idx="445">-0.036808986906372299</cx:pt>
          <cx:pt idx="446">0.0071927256399905897</cx:pt>
          <cx:pt idx="447">-0.0061206203662520003</cx:pt>
          <cx:pt idx="448">-0.000219347695869468</cx:pt>
          <cx:pt idx="449">0.00086819209913766102</cx:pt>
          <cx:pt idx="450">0.0025636829140622901</cx:pt>
          <cx:pt idx="451">0.0201507240171547</cx:pt>
          <cx:pt idx="452">0.033916278627102801</cx:pt>
          <cx:pt idx="453">0.0283785440944028</cx:pt>
          <cx:pt idx="454">0.037369600572044602</cx:pt>
          <cx:pt idx="455">0.021659884679116399</cx:pt>
          <cx:pt idx="456">0.110217215812451</cx:pt>
          <cx:pt idx="457">0.071973674303528107</cx:pt>
          <cx:pt idx="458">-0.042889701706096101</cx:pt>
          <cx:pt idx="459">0.0083460104096430201</cx:pt>
          <cx:pt idx="460">0.0054738512272095299</cx:pt>
          <cx:pt idx="461">-0.026477466438142899</cx:pt>
          <cx:pt idx="462">-0.12989425230245299</cx:pt>
          <cx:pt idx="463">-0.165907175074957</cx:pt>
          <cx:pt idx="464">-0.064754554594561101</cx:pt>
          <cx:pt idx="465">0.019115106203591099</cx:pt>
          <cx:pt idx="466">0.048388953550782703</cx:pt>
          <cx:pt idx="467">-0.00628263962192186</cx:pt>
          <cx:pt idx="468">0.027090169819296801</cx:pt>
          <cx:pt idx="469">0.050906448687655197</cx:pt>
          <cx:pt idx="470">0.085709177462790095</cx:pt>
          <cx:pt idx="471">-0.0148576925669671</cx:pt>
          <cx:pt idx="472">0.0029279456087154599</cx:pt>
          <cx:pt idx="473">-0.026525913350897198</cx:pt>
          <cx:pt idx="474">-0.0111430434687372</cx:pt>
          <cx:pt idx="475">-0.010974373515490399</cx:pt>
          <cx:pt idx="476">-0.000123418148879797</cx:pt>
          <cx:pt idx="477">0.000434524971738016</cx:pt>
          <cx:pt idx="478">0.0014704395947027001</cx:pt>
          <cx:pt idx="479">-0.00322393318378836</cx:pt>
          <cx:pt idx="480">-0.0106505951960675</cx:pt>
          <cx:pt idx="481">-0.0080172150015452599</cx:pt>
          <cx:pt idx="482">-0.025841953027993199</cx:pt>
          <cx:pt idx="483">-0.039775691529955103</cx:pt>
          <cx:pt idx="484">0.0470904279010858</cx:pt>
          <cx:pt idx="485">0.0419393648853814</cx:pt>
          <cx:pt idx="486">0.035858758000949703</cx:pt>
          <cx:pt idx="487">-0.021804133268321101</cx:pt>
          <cx:pt idx="488">-0.016516231451859101</cx:pt>
          <cx:pt idx="489">-0.14743587099099001</cx:pt>
          <cx:pt idx="490">-0.23252792692843299</cx:pt>
          <cx:pt idx="491">-0.235407498716422</cx:pt>
          <cx:pt idx="492">-0.097419184617260998</cx:pt>
          <cx:pt idx="493">0.043326881838976698</cx:pt>
          <cx:pt idx="494">0.18997128644018199</cx:pt>
          <cx:pt idx="495">0.0570775197371855</cx:pt>
          <cx:pt idx="496">0.078016974559741895</cx:pt>
          <cx:pt idx="497">0.037376568089153302</cx:pt>
          <cx:pt idx="498">0.052952965991109102</cx:pt>
          <cx:pt idx="499">0.0207110996291942</cx:pt>
          <cx:pt idx="500">0.045282679336117203</cx:pt>
          <cx:pt idx="501">-0.010642701027757299</cx:pt>
          <cx:pt idx="502">-0.0046197048752931796</cx:pt>
          <cx:pt idx="503">-0.00205102254684134</cx:pt>
          <cx:pt idx="504">0.00042396476070294203</cx:pt>
          <cx:pt idx="505">-0.00045020332299777402</cx:pt>
          <cx:pt idx="506">-0.00079169088703375</cx:pt>
          <cx:pt idx="507">-0.00852422115637466</cx:pt>
          <cx:pt idx="508">-0.0208194013753949</cx:pt>
          <cx:pt idx="509">-0.024048898909075599</cx:pt>
          <cx:pt idx="510">-0.0290931576280056</cx:pt>
          <cx:pt idx="511">-0.084153452980859897</cx:pt>
          <cx:pt idx="512">-0.015437289121450501</cx:pt>
          <cx:pt idx="513">0.0055845730873304899</cx:pt>
          <cx:pt idx="514">0.0540348841841993</cx:pt>
          <cx:pt idx="515">0.061509076707358501</cx:pt>
          <cx:pt idx="516">-0.065346216846732794</cx:pt>
          <cx:pt idx="517">-0.19270140635432001</cx:pt>
          <cx:pt idx="518">-0.24482183014052</cx:pt>
          <cx:pt idx="519">-0.26278118676880602</cx:pt>
          <cx:pt idx="520">-0.100105846394655</cx:pt>
          <cx:pt idx="521">0.10283619341789001</cx:pt>
          <cx:pt idx="522">0.15688541464639599</cx:pt>
          <cx:pt idx="523">0.071384770855602103</cx:pt>
          <cx:pt idx="524">0.010179081185440199</cx:pt>
          <cx:pt idx="525">0.096558199429236005</cx:pt>
          <cx:pt idx="526">0.054616606012774599</cx:pt>
          <cx:pt idx="527">0.00132900296174927</cx:pt>
          <cx:pt idx="528">0.077039139648898594</cx:pt>
          <cx:pt idx="529">-0.020160884797235299</cx:pt>
          <cx:pt idx="530">-0.0058463921925526298</cx:pt>
          <cx:pt idx="531">-0.0015288191094889401</cx:pt>
          <cx:pt idx="532">0.00026449882014770398</cx:pt>
          <cx:pt idx="533">-0.00067133627005174304</cx:pt>
          <cx:pt idx="534">0.0061691287260565303</cx:pt>
          <cx:pt idx="535">-0.0036773711559811798</cx:pt>
          <cx:pt idx="536">-0.023702425024713199</cx:pt>
          <cx:pt idx="537">-0.026268074906498001</cx:pt>
          <cx:pt idx="538">-0.040797602156747798</cx:pt>
          <cx:pt idx="539">-0.028301234664948799</cx:pt>
          <cx:pt idx="540">0.071435199166670502</cx:pt>
          <cx:pt idx="541">0.057481551515017902</cx:pt>
          <cx:pt idx="542">0.106735969055523</cx:pt>
          <cx:pt idx="543">0.101440385677565</cx:pt>
          <cx:pt idx="544">-0.0176674955185816</cx:pt>
          <cx:pt idx="545">-0.16538609570812299</cx:pt>
          <cx:pt idx="546">-0.185008466606358</cx:pt>
          <cx:pt idx="547">-0.22455759308070899</cx:pt>
          <cx:pt idx="548">-0.107986653712372</cx:pt>
          <cx:pt idx="549">0.057291288517708497</cx:pt>
          <cx:pt idx="550">0.18149691268896001</cx:pt>
          <cx:pt idx="551">0.111166981857622</cx:pt>
          <cx:pt idx="552">0.10142682944699501</cx:pt>
          <cx:pt idx="553">0.071130040777195105</cx:pt>
          <cx:pt idx="554">0.031015086778827802</cx:pt>
          <cx:pt idx="555">0.031339134856748697</cx:pt>
          <cx:pt idx="556">0.076629287748324004</cx:pt>
          <cx:pt idx="557">-0.022613262964519799</cx:pt>
          <cx:pt idx="558">-0.0038693617470309701</cx:pt>
          <cx:pt idx="559">-0.000139569720426272</cx:pt>
          <cx:pt idx="560">-4.2895363475471403e-05</cx:pt>
          <cx:pt idx="561">-0.00046320943802281102</cx:pt>
          <cx:pt idx="562">0.0020306280536577098</cx:pt>
          <cx:pt idx="563">-0.0206444570071973</cx:pt>
          <cx:pt idx="564">-0.0344318051443539</cx:pt>
          <cx:pt idx="565">0.011036739922062</cx:pt>
          <cx:pt idx="566">0.0087735914565332702</cx:pt>
          <cx:pt idx="567">-0.035106189540889003</cx:pt>
          <cx:pt idx="568">0.038519201754572199</cx:pt>
          <cx:pt idx="569">0.068680488342167695</cx:pt>
          <cx:pt idx="570">0.065579242545581604</cx:pt>
          <cx:pt idx="571">0.032643415762014599</cx:pt>
          <cx:pt idx="572">0.00157825762335473</cx:pt>
          <cx:pt idx="573">-0.103693317768334</cx:pt>
          <cx:pt idx="574">-0.14612438502182801</cx:pt>
          <cx:pt idx="575">-0.14104065143720501</cx:pt>
          <cx:pt idx="576">-0.031838820292966599</cx:pt>
          <cx:pt idx="577">0.15651199434935401</cx:pt>
          <cx:pt idx="578">0.14109585203205299</cx:pt>
          <cx:pt idx="579">0.102407583434296</cx:pt>
          <cx:pt idx="580">0.043779382453708597</cx:pt>
          <cx:pt idx="581">0.0147333039375225</cx:pt>
          <cx:pt idx="582">0.039300598633743897</cx:pt>
          <cx:pt idx="583">0.0216365823543835</cx:pt>
          <cx:pt idx="584">0.065438586088047701</cx:pt>
          <cx:pt idx="585">8.2985854095429302e-05</cx:pt>
          <cx:pt idx="586">-0.0037050672964548401</cx:pt>
          <cx:pt idx="587">-0.00012719147402084999</cx:pt>
          <cx:pt idx="588">0.00025158322405528202</cx:pt>
          <cx:pt idx="589">0.000379655462804931</cx:pt>
          <cx:pt idx="590">-0.00477376981968525</cx:pt>
          <cx:pt idx="591">-0.033665460958983401</cx:pt>
          <cx:pt idx="592">-0.034487202356920398</cx:pt>
          <cx:pt idx="593">0.030920968404097499</cx:pt>
          <cx:pt idx="594">0.0433690496800615</cx:pt>
          <cx:pt idx="595">-0.00079935111300393803</cx:pt>
          <cx:pt idx="596">-0.0075361128172765903</cx:pt>
          <cx:pt idx="597">0.057018359326733097</cx:pt>
          <cx:pt idx="598">0.090519485243598499</cx:pt>
          <cx:pt idx="599">0.0139020365226179</cx:pt>
          <cx:pt idx="600">0.0082556573214911701</cx:pt>
          <cx:pt idx="601">-0.101846901822179</cx:pt>
          <cx:pt idx="602">-0.15777129282413899</cx:pt>
          <cx:pt idx="603">-0.086561223238848004</cx:pt>
          <cx:pt idx="604">0.016020075984443001</cx:pt>
          <cx:pt idx="605">0.111567577004881</cx:pt>
          <cx:pt idx="606">0.098856377533616202</cx:pt>
          <cx:pt idx="607">0.030096119306644901</cx:pt>
          <cx:pt idx="608">0.0433990397290024</cx:pt>
          <cx:pt idx="609">0.085610638961925306</cx:pt>
          <cx:pt idx="610">0.029476162175412601</cx:pt>
          <cx:pt idx="611">0.024603117721736501</cx:pt>
          <cx:pt idx="612">0.067402797534724196</cx:pt>
          <cx:pt idx="613">0.0027345785355733202</cx:pt>
          <cx:pt idx="614">-0.0014374103539767399</cx:pt>
          <cx:pt idx="615">1.2849719084516301e-05</cx:pt>
          <cx:pt idx="616">0.00044562303307204301</cx:pt>
          <cx:pt idx="617">-0.00026094001062839203</cx:pt>
          <cx:pt idx="618">-0.0050175190956264996</cx:pt>
          <cx:pt idx="619">-0.028467866385396799</cx:pt>
          <cx:pt idx="620">-0.038628666514926899</cx:pt>
          <cx:pt idx="621">-0.040423252429007503</cx:pt>
          <cx:pt idx="622">-0.046896193924105802</cx:pt>
          <cx:pt idx="623">-0.057826823814631202</cx:pt>
          <cx:pt idx="624">-0.056763001348412098</cx:pt>
          <cx:pt idx="625">-0.040640835798716801</cx:pt>
          <cx:pt idx="626">-0.0024804223305247802</cx:pt>
          <cx:pt idx="627">-0.042395042761459299</cx:pt>
          <cx:pt idx="628">-0.072771005394672295</cx:pt>
          <cx:pt idx="629">-0.0980480348564743</cx:pt>
          <cx:pt idx="630">-0.12167327278026301</cx:pt>
          <cx:pt idx="631">-0.0546869623229021</cx:pt>
          <cx:pt idx="632">0.122056338807241</cx:pt>
          <cx:pt idx="633">0.10683106232902</cx:pt>
          <cx:pt idx="634">0.13098508302796399</cx:pt>
          <cx:pt idx="635">0.14534168923934501</cx:pt>
          <cx:pt idx="636">0.14133368576052299</cx:pt>
          <cx:pt idx="637">0.109509492517778</cx:pt>
          <cx:pt idx="638">0.0312003547788147</cx:pt>
          <cx:pt idx="639">0.030770478030330398</cx:pt>
          <cx:pt idx="640">0.0398555825335032</cx:pt>
          <cx:pt idx="641">0.00717259146703602</cx:pt>
          <cx:pt idx="642">0.0062707227097101399</cx:pt>
          <cx:pt idx="643">0.000230588748514839</cx:pt>
          <cx:pt idx="644">-0.00033422906547742401</cx:pt>
          <cx:pt idx="645">0.000377951609593428</cx:pt>
          <cx:pt idx="646">-0.0018053570357954799</cx:pt>
          <cx:pt idx="647">-0.0038367168378572901</cx:pt>
          <cx:pt idx="648">-0.013015990181752901</cx:pt>
          <cx:pt idx="649">-0.025572916039831702</cx:pt>
          <cx:pt idx="650">-0.050511335940851797</cx:pt>
          <cx:pt idx="651">-0.082422365067769801</cx:pt>
          <cx:pt idx="652">-0.069691747501214804</cx:pt>
          <cx:pt idx="653">-0.025482642976227099</cx:pt>
          <cx:pt idx="654">0.0346885719039393</cx:pt>
          <cx:pt idx="655">-0.012914767809465801</cx:pt>
          <cx:pt idx="656">-0.061784329425039898</cx:pt>
          <cx:pt idx="657">-0.074294589427653296</cx:pt>
          <cx:pt idx="658">-0.040091640906994998</cx:pt>
          <cx:pt idx="659">-0.032846502398582098</cx:pt>
          <cx:pt idx="660">0.033070740601070701</cx:pt>
          <cx:pt idx="661">0.0804405949690956</cx:pt>
          <cx:pt idx="662">0.079946114438410903</cx:pt>
          <cx:pt idx="663">0.0849116405820068</cx:pt>
          <cx:pt idx="664">0.15404799713575501</cx:pt>
          <cx:pt idx="665">0.13253019610464001</cx:pt>
          <cx:pt idx="666">0.0044913173045743396</cx:pt>
          <cx:pt idx="667">0.0028551114269319499</cx:pt>
          <cx:pt idx="668">0.040209846958472802</cx:pt>
          <cx:pt idx="669">0.0070868243584552302</cx:pt>
          <cx:pt idx="670">0.0042502765532458804</cx:pt>
          <cx:pt idx="671">-0.00020962432477554801</cx:pt>
          <cx:pt idx="672">-0.00032789231685914503</cx:pt>
          <cx:pt idx="673">0.000464119992754189</cx:pt>
          <cx:pt idx="674">-0.00067215316962944904</cx:pt>
          <cx:pt idx="675">-0.00061023069489618998</cx:pt>
          <cx:pt idx="676">-0.0037768708023644599</cx:pt>
          <cx:pt idx="677">-0.0073659215881399396</cx:pt>
          <cx:pt idx="678">-0.017754293590747001</cx:pt>
          <cx:pt idx="679">-0.0383426704017166</cx:pt>
          <cx:pt idx="680">-0.046991110329918602</cx:pt>
          <cx:pt idx="681">-0.0067862535610025403</cx:pt>
          <cx:pt idx="682">0.057273009268750702</cx:pt>
          <cx:pt idx="683">0.025020787023682101</cx:pt>
          <cx:pt idx="684">-0.031523052895936501</cx:pt>
          <cx:pt idx="685">-0.068838144098387205</cx:pt>
          <cx:pt idx="686">-0.134627752976476</cx:pt>
          <cx:pt idx="687">-0.090619902686967596</cx:pt>
          <cx:pt idx="688">0.019785800501868199</cx:pt>
          <cx:pt idx="689">0.040407592043038398</cx:pt>
          <cx:pt idx="690">0.0340049202681997</cx:pt>
          <cx:pt idx="691">0.123507435351478</cx:pt>
          <cx:pt idx="692">0.164769423708924</cx:pt>
          <cx:pt idx="693">0.15746057748843101</cx:pt>
          <cx:pt idx="694">0.0742017285343608</cx:pt>
          <cx:pt idx="695">0.0311928045530146</cx:pt>
          <cx:pt idx="696">-0.0060477424040799596</cx:pt>
          <cx:pt idx="697">-0.0083346901858915093</cx:pt>
          <cx:pt idx="698">-0.0010369150985898199</cx:pt>
          <cx:pt idx="699">-2.1552895586372701e-05</cx:pt>
          <cx:pt idx="700">0.00056901387268284498</cx:pt>
          <cx:pt idx="701">0.0012913675043197501</cx:pt>
          <cx:pt idx="702">0.000238751164797438</cx:pt>
          <cx:pt idx="703">0.0011827097064547301</cx:pt>
          <cx:pt idx="704">0.0013335076260673001</cx:pt>
          <cx:pt idx="705">0.0020578024726785201</cx:pt>
          <cx:pt idx="706">-0.00179189167553491</cx:pt>
          <cx:pt idx="707">-0.0062071442765259197</cx:pt>
          <cx:pt idx="708">-0.0125847230722937</cx:pt>
          <cx:pt idx="709">-0.0088676528449472599</cx:pt>
          <cx:pt idx="710">-0.026821486020602098</cx:pt>
          <cx:pt idx="711">-0.044379754355977297</cx:pt>
          <cx:pt idx="712">-0.065771545937825193</cx:pt>
          <cx:pt idx="713">-0.042338134141442399</cx:pt>
          <cx:pt idx="714">-0.041957890911948001</cx:pt>
          <cx:pt idx="715">-0.0365543003654554</cx:pt>
          <cx:pt idx="716">-0.0120331025224273</cx:pt>
          <cx:pt idx="717">0.063526550596587503</cx:pt>
          <cx:pt idx="718">0.10223590125354599</cx:pt>
          <cx:pt idx="719">0.026354253773312901</cx:pt>
          <cx:pt idx="720">0.054737823426710498</cx:pt>
          <cx:pt idx="721">0.057244168340811898</cx:pt>
          <cx:pt idx="722">0.0297339764306386</cx:pt>
          <cx:pt idx="723">0.0082896226001791806</cx:pt>
          <cx:pt idx="724">-0.00074099303226525298</cx:pt>
          <cx:pt idx="725">-0.00140775817851188</cx:pt>
          <cx:pt idx="726">-0.0014575882305785401</cx:pt>
          <cx:pt idx="727">-0.00048582470174621001</cx:pt>
          <cx:pt idx="728">0.00026942150590791999</cx:pt>
          <cx:pt idx="729">-0.00026654892014838698</cx:pt>
          <cx:pt idx="730">0.00024858094053510703</cx:pt>
          <cx:pt idx="731">-0.00034901519307162899</cx:pt>
          <cx:pt idx="732">0.00047106712767873502</cx:pt>
          <cx:pt idx="733">0.0018078533225198</cx:pt>
          <cx:pt idx="734">0.00292198939834912</cx:pt>
          <cx:pt idx="735">0.0026217259162750399</cx:pt>
          <cx:pt idx="736">0.0059825046176702201</cx:pt>
          <cx:pt idx="737">0.0070623055846478298</cx:pt>
          <cx:pt idx="738">0.0092973564697406696</cx:pt>
          <cx:pt idx="739">0.010200713724326399</cx:pt>
          <cx:pt idx="740">0.0174457608768139</cx:pt>
          <cx:pt idx="741">0.015217861837149699</cx:pt>
          <cx:pt idx="742">0.0026865210071241302</cx:pt>
          <cx:pt idx="743">-0.015653109945404201</cx:pt>
          <cx:pt idx="744">-0.030274451948824801</cx:pt>
          <cx:pt idx="745">-0.0059565509430906599</cx:pt>
          <cx:pt idx="746">0.015504894896957701</cx:pt>
          <cx:pt idx="747">0.0092391235620154898</cx:pt>
          <cx:pt idx="748">0.021897333260320499</cx:pt>
          <cx:pt idx="749">0.019717024374638101</cx:pt>
          <cx:pt idx="750">0.0047918960689498098</cx:pt>
          <cx:pt idx="751">0.000180239004202946</cx:pt>
          <cx:pt idx="752">-0.000210780202757853</cx:pt>
          <cx:pt idx="753">-0.00060768463646144002</cx:pt>
          <cx:pt idx="754">-7.3034356648639596e-05</cx:pt>
          <cx:pt idx="755">0.00020021827506007601</cx:pt>
          <cx:pt idx="756">0.00026003007197930198</cx:pt>
          <cx:pt idx="757">0.000339547502803209</cx:pt>
          <cx:pt idx="758">0.00020589865291853701</cx:pt>
          <cx:pt idx="759">9.4880857095042495e-05</cx:pt>
          <cx:pt idx="760">3.1301824368352597e-05</cx:pt>
          <cx:pt idx="761">-0.00085319104288096202</cx:pt>
          <cx:pt idx="762">8.0995931285764996e-05</cx:pt>
          <cx:pt idx="763">0.00042471118511325701</cx:pt>
          <cx:pt idx="764">-0.00067953385428445195</cx:pt>
          <cx:pt idx="765">-0.00156741965472497</cx:pt>
          <cx:pt idx="766">0.00029962015266234003</cx:pt>
          <cx:pt idx="767">-0.000586323179148764</cx:pt>
          <cx:pt idx="768">-0.0022641323947830698</cx:pt>
          <cx:pt idx="769">-0.0010196841234694899</cx:pt>
          <cx:pt idx="770">0.0029678795963393998</cx:pt>
          <cx:pt idx="771">-0.0024930614238785698</cx:pt>
          <cx:pt idx="772">-0.00328679031579292</cx:pt>
          <cx:pt idx="773">-0.0037192318254250399</cx:pt>
          <cx:pt idx="774">-0.00077427322488008896</cx:pt>
          <cx:pt idx="775">0.0039086346951491997</cx:pt>
          <cx:pt idx="776">0.0082981180658382499</cx:pt>
          <cx:pt idx="777">0.00442109392382383</cx:pt>
          <cx:pt idx="778">0.0110569102978939</cx:pt>
          <cx:pt idx="779">0.00056759018434430098</cx:pt>
          <cx:pt idx="780">7.4435757258178704e-05</cx:pt>
          <cx:pt idx="781">4.2896116316495299e-05</cx:pt>
          <cx:pt idx="782">0.000200717182859333</cx:pt>
          <cx:pt idx="783">-0.00019314723122777701</cx:pt>
          <cx:pt idx="784">-0.00733017716593155</cx:pt>
          <cx:pt idx="785">-0.015505938018006701</cx:pt>
          <cx:pt idx="786">0.0136638613129277</cx:pt>
          <cx:pt idx="787">0.0088212851679274496</cx:pt>
          <cx:pt idx="788">0.0092715636871546249</cx:pt>
          <cx:pt idx="789">0.0085741562850641505</cx:pt>
          <cx:pt idx="790">0.006310314572004325</cx:pt>
          <cx:pt idx="791">0.0011965990370615799</cx:pt>
          <cx:pt idx="792">-0.0019269760881394425</cx:pt>
          <cx:pt idx="793">0.001488568208864915</cx:pt>
          <cx:pt idx="794">-0.020587261789134424</cx:pt>
          <cx:pt idx="795">-0.0047308004157955753</cx:pt>
          <cx:pt idx="796">0.026634323088657999</cx:pt>
          <cx:pt idx="797">0.0287265829326315</cx:pt>
          <cx:pt idx="798">0.018263144377600276</cx:pt>
          <cx:pt idx="799">-0.014994609516463</cx:pt>
          <cx:pt idx="800">-0.0077940687002041502</cx:pt>
          <cx:pt idx="801">-0.010795630687294925</cx:pt>
          <cx:pt idx="802">-0.0021804711464928198</cx:pt>
          <cx:pt idx="803">0.0026185665735494251</cx:pt>
          <cx:pt idx="804">-0.00029533972373394499</cx:pt>
          <cx:pt idx="805">0.0022522860003597023</cx:pt>
          <cx:pt idx="806">0.0055948951587102003</cx:pt>
          <cx:pt idx="807">0.0013187171664071876</cx:pt>
          <cx:pt idx="808">0.00025674992084651749</cx:pt>
          <cx:pt idx="809">9.3203077503435251e-05</cx:pt>
          <cx:pt idx="810">-0.00022892453518130675</cx:pt>
          <cx:pt idx="811">0.0007427711443323225</cx:pt>
          <cx:pt idx="812">-0.0027942192997432</cx:pt>
          <cx:pt idx="813">-0.013884511282721276</cx:pt>
          <cx:pt idx="814">0.0093699806308678996</cx:pt>
          <cx:pt idx="815">0.01366300341838785</cx:pt>
          <cx:pt idx="816">0.016097050448041651</cx:pt>
          <cx:pt idx="817">0.036454878507561503</cx:pt>
          <cx:pt idx="818">0.0140142965379472</cx:pt>
          <cx:pt idx="819">-0.00098698779344121501</cx:pt>
          <cx:pt idx="820">0.0074925696867763998</cx:pt>
          <cx:pt idx="821">-0.025850155102732749</cx:pt>
          <cx:pt idx="822">-0.046230718019897747</cx:pt>
          <cx:pt idx="823">-0.0069587238938636498</cx:pt>
          <cx:pt idx="824">0.024507162834445251</cx:pt>
          <cx:pt idx="825">0.0051443534621085996</cx:pt>
          <cx:pt idx="826">0.012558441447058975</cx:pt>
          <cx:pt idx="827">-0.013706282093952899</cx:pt>
          <cx:pt idx="828">-0.021905074925149624</cx:pt>
          <cx:pt idx="829">-0.010198852245407701</cx:pt>
          <cx:pt idx="830">0.0085969352918509254</cx:pt>
          <cx:pt idx="831">-0.0127773289414019</cx:pt>
          <cx:pt idx="832">-0.01032535034565615</cx:pt>
          <cx:pt idx="833">0.0054274696774796001</cx:pt>
          <cx:pt idx="834">0.0072313938127184499</cx:pt>
          <cx:pt idx="835">0.00021247908948630374</cx:pt>
          <cx:pt idx="836">-0.0001595720129362675</cx:pt>
          <cx:pt idx="837">0.00010269976526174425</cx:pt>
          <cx:pt idx="838">-0.00026485524727777501</cx:pt>
          <cx:pt idx="839">0.0024080703174937002</cx:pt>
          <cx:pt idx="840">0.00063947115430664999</cx:pt>
          <cx:pt idx="841">-0.019048321434691401</cx:pt>
          <cx:pt idx="842">-0.01834313311664415</cx:pt>
          <cx:pt idx="843">0.0054891667553667997</cx:pt>
          <cx:pt idx="844">0.018231992314648227</cx:pt>
          <cx:pt idx="845">0.029773364389133</cx:pt>
          <cx:pt idx="846">0.025198030862295748</cx:pt>
          <cx:pt idx="847">0.021777627176442198</cx:pt>
          <cx:pt idx="848">0.011880748703671151</cx:pt>
          <cx:pt idx="849">-0.052918560126450499</cx:pt>
          <cx:pt idx="850">-0.038795030808437748</cx:pt>
          <cx:pt idx="851">-0.0076840512595443</cx:pt>
          <cx:pt idx="852">0.0081474604530304504</cx:pt>
          <cx:pt idx="853">0.00027310302761513247</cx:pt>
          <cx:pt idx="854">0.0039051824001826501</cx:pt>
          <cx:pt idx="855">-0.0089037403810220007</cx:pt>
          <cx:pt idx="856">-0.019279846969369175</cx:pt>
          <cx:pt idx="857">-0.0078820135076948742</cx:pt>
          <cx:pt idx="858">0.0059738884954896</cx:pt>
          <cx:pt idx="859">-0.026360383816434251</cx:pt>
          <cx:pt idx="860">-0.017768601234641301</cx:pt>
          <cx:pt idx="861">-0.0040230129461016496</cx:pt>
          <cx:pt idx="862">-0.0010871698701351775</cx:pt>
          <cx:pt idx="863">-0.001510778062517155</cx:pt>
          <cx:pt idx="864">-7.6045567872708753e-06</cx:pt>
          <cx:pt idx="865">2.6998900446327999e-05</cx:pt>
          <cx:pt idx="866">-0.00038048146169827001</cx:pt>
          <cx:pt idx="867">0.00077627273978620999</cx:pt>
          <cx:pt idx="868">-0.0021103882423036549</cx:pt>
          <cx:pt idx="869">-0.021122588231816276</cx:pt>
          <cx:pt idx="870">-0.0072573997678311497</cx:pt>
          <cx:pt idx="871">0.0061938261766740499</cx:pt>
          <cx:pt idx="872">0.0294131553849665</cx:pt>
          <cx:pt idx="873">0.043114783302911248</cx:pt>
          <cx:pt idx="874">0.049493303391703498</cx:pt>
          <cx:pt idx="875">0.020499056341235299</cx:pt>
          <cx:pt idx="876">-0.03449115483752975</cx:pt>
          <cx:pt idx="877">-0.056617585839328251</cx:pt>
          <cx:pt idx="878">-0.056980912726801003</cx:pt>
          <cx:pt idx="879">-0.0267410960531985</cx:pt>
          <cx:pt idx="880">0.021141265712523824</cx:pt>
          <cx:pt idx="881">0.0037960520859158498</cx:pt>
          <cx:pt idx="882">-0.0027407161073927</cx:pt>
          <cx:pt idx="883">-0.019392118723755774</cx:pt>
          <cx:pt idx="884">-0.00733017716593155</cx:pt>
          <cx:pt idx="885">-0.015505938018006701</cx:pt>
          <cx:pt idx="886">0.0136638613129277</cx:pt>
          <cx:pt idx="887">0.0088212851679274496</cx:pt>
          <cx:pt idx="888">0.0092715636871546249</cx:pt>
          <cx:pt idx="889">0.0085741562850641505</cx:pt>
          <cx:pt idx="890">0.006310314572004325</cx:pt>
          <cx:pt idx="891">0.0011965990370615799</cx:pt>
          <cx:pt idx="892">-0.0019269760881394425</cx:pt>
          <cx:pt idx="893">0.001488568208864915</cx:pt>
          <cx:pt idx="894">-0.020587261789134424</cx:pt>
          <cx:pt idx="895">-0.0047308004157955753</cx:pt>
          <cx:pt idx="896">0.026634323088657999</cx:pt>
          <cx:pt idx="897">0.0287265829326315</cx:pt>
          <cx:pt idx="898">0.018263144377600276</cx:pt>
          <cx:pt idx="899">-0.014994609516463</cx:pt>
          <cx:pt idx="900">-0.0077940687002041502</cx:pt>
          <cx:pt idx="901">-0.010795630687294925</cx:pt>
          <cx:pt idx="902">-0.0021804711464928198</cx:pt>
          <cx:pt idx="903">0.0026185665735494251</cx:pt>
          <cx:pt idx="904">-0.00029533972373394499</cx:pt>
          <cx:pt idx="905">0.0022522860003597023</cx:pt>
          <cx:pt idx="906">0.0055948951587102003</cx:pt>
          <cx:pt idx="907">0.0013187171664071876</cx:pt>
          <cx:pt idx="908">0.00025674992084651749</cx:pt>
          <cx:pt idx="909">9.3203077503435251e-05</cx:pt>
          <cx:pt idx="910">-0.00022892453518130675</cx:pt>
          <cx:pt idx="911">0.0007427711443323225</cx:pt>
          <cx:pt idx="912">-0.0027942192997432</cx:pt>
          <cx:pt idx="913">-0.013884511282721276</cx:pt>
          <cx:pt idx="914">0.0093699806308678996</cx:pt>
          <cx:pt idx="915">0.01366300341838785</cx:pt>
          <cx:pt idx="916">0.016097050448041651</cx:pt>
          <cx:pt idx="917">0.036454878507561503</cx:pt>
          <cx:pt idx="918">0.0140142965379472</cx:pt>
          <cx:pt idx="919">-0.00098698779344121501</cx:pt>
          <cx:pt idx="920">0.0074925696867763998</cx:pt>
          <cx:pt idx="921">-0.025850155102732749</cx:pt>
          <cx:pt idx="922">-0.046230718019897747</cx:pt>
          <cx:pt idx="923">-0.0069587238938636498</cx:pt>
          <cx:pt idx="924">0.024507162834445251</cx:pt>
          <cx:pt idx="925">0.0051443534621085996</cx:pt>
          <cx:pt idx="926">0.012558441447058975</cx:pt>
          <cx:pt idx="927">-0.013706282093952899</cx:pt>
          <cx:pt idx="928">-0.021905074925149624</cx:pt>
          <cx:pt idx="929">-0.010198852245407701</cx:pt>
          <cx:pt idx="930">0.0085969352918509254</cx:pt>
          <cx:pt idx="931">-0.0127773289414019</cx:pt>
          <cx:pt idx="932">-0.01032535034565615</cx:pt>
          <cx:pt idx="933">0.0054274696774796001</cx:pt>
          <cx:pt idx="934">0.0072313938127184499</cx:pt>
          <cx:pt idx="935">0.00021247908948630374</cx:pt>
          <cx:pt idx="936">-0.0001595720129362675</cx:pt>
          <cx:pt idx="937">0.00010269976526174425</cx:pt>
          <cx:pt idx="938">-0.00026485524727777501</cx:pt>
          <cx:pt idx="939">0.0024080703174937002</cx:pt>
          <cx:pt idx="940">0.00063947115430664999</cx:pt>
          <cx:pt idx="941">-0.019048321434691401</cx:pt>
          <cx:pt idx="942">-0.01834313311664415</cx:pt>
          <cx:pt idx="943">0.0054891667553667997</cx:pt>
          <cx:pt idx="944">0.018231992314648227</cx:pt>
          <cx:pt idx="945">0.029773364389133</cx:pt>
          <cx:pt idx="946">0.025198030862295748</cx:pt>
          <cx:pt idx="947">0.021777627176442198</cx:pt>
          <cx:pt idx="948">0.011880748703671151</cx:pt>
          <cx:pt idx="949">-0.052918560126450499</cx:pt>
          <cx:pt idx="950">-0.038795030808437748</cx:pt>
          <cx:pt idx="951">-0.0076840512595443</cx:pt>
          <cx:pt idx="952">0.0081474604530304504</cx:pt>
          <cx:pt idx="953">0.00027310302761513247</cx:pt>
          <cx:pt idx="954">0.0039051824001826501</cx:pt>
          <cx:pt idx="955">-0.0089037403810220007</cx:pt>
          <cx:pt idx="956">-0.019279846969369175</cx:pt>
          <cx:pt idx="957">-0.0078820135076948742</cx:pt>
          <cx:pt idx="958">0.0059738884954896</cx:pt>
          <cx:pt idx="959">-0.026360383816434251</cx:pt>
          <cx:pt idx="960">-0.017768601234641301</cx:pt>
          <cx:pt idx="961">-0.0040230129461016496</cx:pt>
          <cx:pt idx="962">-0.0010871698701351775</cx:pt>
          <cx:pt idx="963">-0.001510778062517155</cx:pt>
          <cx:pt idx="964">-7.6045567872708753e-06</cx:pt>
          <cx:pt idx="965">2.6998900446327999e-05</cx:pt>
          <cx:pt idx="966">-0.00038048146169827001</cx:pt>
          <cx:pt idx="967">0.00077627273978620999</cx:pt>
          <cx:pt idx="968">-0.0021103882423036549</cx:pt>
          <cx:pt idx="969">-0.021122588231816276</cx:pt>
          <cx:pt idx="970">-0.0072573997678311497</cx:pt>
          <cx:pt idx="971">0.0061938261766740499</cx:pt>
          <cx:pt idx="972">0.0294131553849665</cx:pt>
          <cx:pt idx="973">0.043114783302911248</cx:pt>
          <cx:pt idx="974">0.049493303391703498</cx:pt>
          <cx:pt idx="975">0.020499056341235299</cx:pt>
          <cx:pt idx="976">-0.03449115483752975</cx:pt>
          <cx:pt idx="977">-0.056617585839328251</cx:pt>
          <cx:pt idx="978">-0.056980912726801003</cx:pt>
          <cx:pt idx="979">-0.0267410960531985</cx:pt>
          <cx:pt idx="980">0.021141265712523824</cx:pt>
          <cx:pt idx="981">0.0037960520859158498</cx:pt>
          <cx:pt idx="982">-0.0027407161073927</cx:pt>
          <cx:pt idx="983">-0.019392118723755774</cx:pt>
          <cx:pt idx="984">-0.00733017716593155</cx:pt>
          <cx:pt idx="985">-0.015505938018006701</cx:pt>
          <cx:pt idx="986">0.0136638613129277</cx:pt>
          <cx:pt idx="987">0.0088212851679274496</cx:pt>
          <cx:pt idx="988">0.0092715636871546249</cx:pt>
          <cx:pt idx="989">0.0085741562850641505</cx:pt>
          <cx:pt idx="990">0.006310314572004325</cx:pt>
          <cx:pt idx="991">0.0011965990370615799</cx:pt>
          <cx:pt idx="992">-0.0019269760881394425</cx:pt>
          <cx:pt idx="993">0.001488568208864915</cx:pt>
          <cx:pt idx="994">-0.020587261789134424</cx:pt>
          <cx:pt idx="995">-0.0047308004157955753</cx:pt>
          <cx:pt idx="996">0.026634323088657999</cx:pt>
          <cx:pt idx="997">0.0287265829326315</cx:pt>
          <cx:pt idx="998">0.018263144377600276</cx:pt>
          <cx:pt idx="999">-0.014994609516463</cx:pt>
          <cx:pt idx="1000">-0.0077940687002041502</cx:pt>
          <cx:pt idx="1001">-0.010795630687294925</cx:pt>
          <cx:pt idx="1002">-0.0021804711464928198</cx:pt>
          <cx:pt idx="1003">0.0026185665735494251</cx:pt>
          <cx:pt idx="1004">-0.00029533972373394499</cx:pt>
          <cx:pt idx="1005">0.0022522860003597023</cx:pt>
          <cx:pt idx="1006">0.0055948951587102003</cx:pt>
          <cx:pt idx="1007">0.0013187171664071876</cx:pt>
          <cx:pt idx="1008">0.00025674992084651749</cx:pt>
          <cx:pt idx="1009">9.3203077503435251e-05</cx:pt>
          <cx:pt idx="1010">-0.00022892453518130675</cx:pt>
          <cx:pt idx="1011">0.0007427711443323225</cx:pt>
          <cx:pt idx="1012">-0.0027942192997432</cx:pt>
          <cx:pt idx="1013">-0.013884511282721276</cx:pt>
          <cx:pt idx="1014">0.0093699806308678996</cx:pt>
          <cx:pt idx="1015">0.01366300341838785</cx:pt>
          <cx:pt idx="1016">0.016097050448041651</cx:pt>
          <cx:pt idx="1017">0.036454878507561503</cx:pt>
          <cx:pt idx="1018">0.0140142965379472</cx:pt>
          <cx:pt idx="1019">-0.00098698779344121501</cx:pt>
          <cx:pt idx="1020">0.0074925696867763998</cx:pt>
          <cx:pt idx="1021">-0.025850155102732749</cx:pt>
          <cx:pt idx="1022">-0.046230718019897747</cx:pt>
          <cx:pt idx="1023">-0.0069587238938636498</cx:pt>
          <cx:pt idx="1024">0.024507162834445251</cx:pt>
          <cx:pt idx="1025">0.0051443534621085996</cx:pt>
          <cx:pt idx="1026">0.012558441447058975</cx:pt>
          <cx:pt idx="1027">-0.013706282093952899</cx:pt>
          <cx:pt idx="1028">-0.021905074925149624</cx:pt>
          <cx:pt idx="1029">-0.010198852245407701</cx:pt>
          <cx:pt idx="1030">0.0085969352918509254</cx:pt>
          <cx:pt idx="1031">-0.0127773289414019</cx:pt>
          <cx:pt idx="1032">-0.01032535034565615</cx:pt>
          <cx:pt idx="1033">0.0054274696774796001</cx:pt>
          <cx:pt idx="1034">0.0072313938127184499</cx:pt>
          <cx:pt idx="1035">0.00021247908948630374</cx:pt>
          <cx:pt idx="1036">-0.0001595720129362675</cx:pt>
          <cx:pt idx="1037">0.00010269976526174425</cx:pt>
          <cx:pt idx="1038">-0.00026485524727777501</cx:pt>
          <cx:pt idx="1039">0.0024080703174937002</cx:pt>
          <cx:pt idx="1040">0.00063947115430664999</cx:pt>
          <cx:pt idx="1041">-0.019048321434691401</cx:pt>
          <cx:pt idx="1042">-0.01834313311664415</cx:pt>
          <cx:pt idx="1043">0.0054891667553667997</cx:pt>
          <cx:pt idx="1044">0.018231992314648227</cx:pt>
          <cx:pt idx="1045">0.029773364389133</cx:pt>
          <cx:pt idx="1046">0.025198030862295748</cx:pt>
          <cx:pt idx="1047">0.021777627176442198</cx:pt>
          <cx:pt idx="1048">0.011880748703671151</cx:pt>
          <cx:pt idx="1049">-0.052918560126450499</cx:pt>
          <cx:pt idx="1050">-0.038795030808437748</cx:pt>
          <cx:pt idx="1051">-0.0076840512595443</cx:pt>
          <cx:pt idx="1052">0.0081474604530304504</cx:pt>
          <cx:pt idx="1053">0.00027310302761513247</cx:pt>
          <cx:pt idx="1054">0.0039051824001826501</cx:pt>
          <cx:pt idx="1055">-0.0089037403810220007</cx:pt>
          <cx:pt idx="1056">-0.019279846969369175</cx:pt>
          <cx:pt idx="1057">-0.0078820135076948742</cx:pt>
          <cx:pt idx="1058">0.0059738884954896</cx:pt>
          <cx:pt idx="1059">-0.026360383816434251</cx:pt>
          <cx:pt idx="1060">-0.017768601234641301</cx:pt>
          <cx:pt idx="1061">-0.0040230129461016496</cx:pt>
          <cx:pt idx="1062">-0.0010871698701351775</cx:pt>
          <cx:pt idx="1063">-0.001510778062517155</cx:pt>
          <cx:pt idx="1064">-7.6045567872708753e-06</cx:pt>
          <cx:pt idx="1065">2.6998900446327999e-05</cx:pt>
          <cx:pt idx="1066">-0.00038048146169827001</cx:pt>
          <cx:pt idx="1067">0.00077627273978620999</cx:pt>
          <cx:pt idx="1068">-0.0021103882423036549</cx:pt>
          <cx:pt idx="1069">-0.021122588231816276</cx:pt>
          <cx:pt idx="1070">-0.0072573997678311497</cx:pt>
          <cx:pt idx="1071">0.0061938261766740499</cx:pt>
          <cx:pt idx="1072">0.0294131553849665</cx:pt>
          <cx:pt idx="1073">0.043114783302911248</cx:pt>
          <cx:pt idx="1074">0.049493303391703498</cx:pt>
          <cx:pt idx="1075">0.020499056341235299</cx:pt>
          <cx:pt idx="1076">-0.03449115483752975</cx:pt>
          <cx:pt idx="1077">-0.056617585839328251</cx:pt>
          <cx:pt idx="1078">-0.056980912726801003</cx:pt>
          <cx:pt idx="1079">-0.0267410960531985</cx:pt>
          <cx:pt idx="1080">0.021141265712523824</cx:pt>
          <cx:pt idx="1081">0.0037960520859158498</cx:pt>
          <cx:pt idx="1082">-0.0027407161073927</cx:pt>
          <cx:pt idx="1083">-0.019392118723755774</cx:pt>
        </cx:lvl>
      </cx:numDim>
    </cx:data>
    <cx:data id="14">
      <cx:numDim type="val">
        <cx:f>Sheet2!$O$1:$O$1084</cx:f>
        <cx:lvl ptCount="1084" formatCode="G/通用格式">
          <cx:pt idx="0">-0.00032730938874961601</cx:pt>
          <cx:pt idx="1">-9.9809845119368197e-05</cx:pt>
          <cx:pt idx="2">-0.00089612265127787295</cx:pt>
          <cx:pt idx="3">0.00070226393207798105</cx:pt>
          <cx:pt idx="4">-1.58683178235922e-05</cx:pt>
          <cx:pt idx="5">-0.00025655771470265901</cx:pt>
          <cx:pt idx="6">-0.000204329243118455</cx:pt>
          <cx:pt idx="7">-0.00032442318096770697</cx:pt>
          <cx:pt idx="8">-2.1941859912154601e-05</cx:pt>
          <cx:pt idx="9">-0.00015439510151594901</cx:pt>
          <cx:pt idx="10">0.00053426104509652402</cx:pt>
          <cx:pt idx="11">-0.00058058782311575701</cx:pt>
          <cx:pt idx="12">0.00070046807812184796</cx:pt>
          <cx:pt idx="13">-0.000148781225985832</cx:pt>
          <cx:pt idx="14">0.00089979053279549699</cx:pt>
          <cx:pt idx="15">-0.000585016501671494</cx:pt>
          <cx:pt idx="16">-8.4962316065150198e-05</cx:pt>
          <cx:pt idx="17">0.00060401710525795696</cx:pt>
          <cx:pt idx="18">-0.00028431804439997202</cx:pt>
          <cx:pt idx="19">-0.000104778234841272</cx:pt>
          <cx:pt idx="20">0.00027185225668420303</cx:pt>
          <cx:pt idx="21">0.00021410799335251201</cx:pt>
          <cx:pt idx="22">0.000175759318127994</cx:pt>
          <cx:pt idx="23">-0.000478350087438747</cx:pt>
          <cx:pt idx="24">-0.00015234670934011099</cx:pt>
          <cx:pt idx="25">-2.1840352648287698e-05</cx:pt>
          <cx:pt idx="26">-0.0011378251264252</cx:pt>
          <cx:pt idx="27">-5.4081023504376301e-05</cx:pt>
          <cx:pt idx="28">-0.00012960381839848299</cx:pt>
          <cx:pt idx="29">-0.00014232142201697301</cx:pt>
          <cx:pt idx="30">0.00024010000427464101</cx:pt>
          <cx:pt idx="31">-0.000243099698521366</cx:pt>
          <cx:pt idx="32">-6.6641442048025396e-05</cx:pt>
          <cx:pt idx="33">0.00054266912140936397</cx:pt>
          <cx:pt idx="34">0.00016025368748934601</cx:pt>
          <cx:pt idx="35">0.00090232888003526296</cx:pt>
          <cx:pt idx="36">0.00061081567505276695</cx:pt>
          <cx:pt idx="37">0.000277526751135296</cx:pt>
          <cx:pt idx="38">0.00072237502361029203</cx:pt>
          <cx:pt idx="39">0.00044236755517670798</cx:pt>
          <cx:pt idx="40">9.3873355832598101e-05</cx:pt>
          <cx:pt idx="41">0.00067976978217091602</cx:pt>
          <cx:pt idx="42">0.00046301795608293502</cx:pt>
          <cx:pt idx="43">-0.00018662962937398799</cx:pt>
          <cx:pt idx="44">-9.4820973160604404e-05</cx:pt>
          <cx:pt idx="45">0.00064778679129104497</cx:pt>
          <cx:pt idx="46">0.00072865443740350797</cx:pt>
          <cx:pt idx="47">0.00033883002580255202</cx:pt>
          <cx:pt idx="48">-0.000209134194503908</cx:pt>
          <cx:pt idx="49">0.00074626586573796805</cx:pt>
          <cx:pt idx="50">-0.00070682194508075601</cx:pt>
          <cx:pt idx="51">0.00015774279807507401</cx:pt>
          <cx:pt idx="52">0.00042194317464708801</cx:pt>
          <cx:pt idx="53">-0.00019546509841383801</cx:pt>
          <cx:pt idx="54">-3.5728316817208902e-05</cx:pt>
          <cx:pt idx="55">-0.00044019783752120698</cx:pt>
          <cx:pt idx="56">-3.1940032831508201e-06</cx:pt>
          <cx:pt idx="57">-0.00045216398812344998</cx:pt>
          <cx:pt idx="58">0.00029885807717483601</cx:pt>
          <cx:pt idx="59">-0.00061326983366780303</cx:pt>
          <cx:pt idx="60">-0.00075136552071318496</cx:pt>
          <cx:pt idx="61">9.8540730543260395e-05</cx:pt>
          <cx:pt idx="62">0.00057294847619424201</cx:pt>
          <cx:pt idx="63">0.00058802337818782797</cx:pt>
          <cx:pt idx="64">0.00097273853846489996</cx:pt>
          <cx:pt idx="65">0.0003435053450184</cx:pt>
          <cx:pt idx="66">-6.8616487359428498e-05</cx:pt>
          <cx:pt idx="67">-0.00021987906551521801</cx:pt>
          <cx:pt idx="68">-0.00042271330314570799</cx:pt>
          <cx:pt idx="69">-0.0022037394594740202</cx:pt>
          <cx:pt idx="70">-0.00231338081291137</cx:pt>
          <cx:pt idx="71">-0.0041644499229287002</cx:pt>
          <cx:pt idx="72">-0.0053809958714882301</cx:pt>
          <cx:pt idx="73">-0.0043071505235605101</cx:pt>
          <cx:pt idx="74">-0.00074534959807347396</cx:pt>
          <cx:pt idx="75">0.00078920445678778203</cx:pt>
          <cx:pt idx="76">0.0010233713575903401</cx:pt>
          <cx:pt idx="77">-0.000353557993855832</cx:pt>
          <cx:pt idx="78">0.000172792846965623</cx:pt>
          <cx:pt idx="79">0.00038061590617429999</cx:pt>
          <cx:pt idx="80">0.00049938950687403898</cx:pt>
          <cx:pt idx="81">-0.00038039629150880702</cx:pt>
          <cx:pt idx="82">-7.4983400180357205e-05</cx:pt>
          <cx:pt idx="83">0.00081396101138751797</cx:pt>
          <cx:pt idx="84">-0.000140013393562021</cx:pt>
          <cx:pt idx="85">0.00039899943928433502</cx:pt>
          <cx:pt idx="86">0.00031330057955392598</cx:pt>
          <cx:pt idx="87">-0.00148961153181007</cx:pt>
          <cx:pt idx="88">0.00068597974049263496</cx:pt>
          <cx:pt idx="89">0.000185056129990964</cx:pt>
          <cx:pt idx="90">0.0012236185140737301</cx:pt>
          <cx:pt idx="91">0.00144947156352577</cx:pt>
          <cx:pt idx="92">-0.00025169405133660397</cx:pt>
          <cx:pt idx="93">-0.0066206092277928501</cx:pt>
          <cx:pt idx="94">-0.0040807448587811398</cx:pt>
          <cx:pt idx="95">-0.00194545164721417</cx:pt>
          <cx:pt idx="96">0.0054695895229735</cx:pt>
          <cx:pt idx="97">0.0149089139733504</cx:pt>
          <cx:pt idx="98">0.0238213924099278</cx:pt>
          <cx:pt idx="99">0.013268783862531599</cx:pt>
          <cx:pt idx="100">-0.0095248886232118506</cx:pt>
          <cx:pt idx="101">-0.013647201452727801</cx:pt>
          <cx:pt idx="102">-0.00119501753084378</cx:pt>
          <cx:pt idx="103">0.00096105743217867595</cx:pt>
          <cx:pt idx="104">-0.0037820115661984502</cx:pt>
          <cx:pt idx="105">-0.010532599799061799</cx:pt>
          <cx:pt idx="106">-0.012405559252201199</cx:pt>
          <cx:pt idx="107">-0.0080826200376429604</cx:pt>
          <cx:pt idx="108">-0.000231910290711629</cx:pt>
          <cx:pt idx="109">0.00192295729325689</cx:pt>
          <cx:pt idx="110">0.0010500660454536099</cx:pt>
          <cx:pt idx="111">0.00035429755568558202</cx:pt>
          <cx:pt idx="112">1.0667336160102101e-05</cx:pt>
          <cx:pt idx="113">-0.000280085769596674</cx:pt>
          <cx:pt idx="114">0.000438134425724699</cx:pt>
          <cx:pt idx="115">-6.0727469087703498e-05</cx:pt>
          <cx:pt idx="116">0.0026440907205177002</cx:pt>
          <cx:pt idx="117">-0.0056508209053077298</cx:pt>
          <cx:pt idx="118">-0.017283501838551301</cx:pt>
          <cx:pt idx="119">-0.022972559783783</cx:pt>
          <cx:pt idx="120">-0.014034644454974699</cx:pt>
          <cx:pt idx="121">0.017972890367599699</cx:pt>
          <cx:pt idx="122">0.0014915733681649</cx:pt>
          <cx:pt idx="123">0.021498758401160799</cx:pt>
          <cx:pt idx="124">0.018731615766149401</cx:pt>
          <cx:pt idx="125">0.010686498486858501</cx:pt>
          <cx:pt idx="126">-0.0054627256569054899</cx:pt>
          <cx:pt idx="127">0.053955220899055599</cx:pt>
          <cx:pt idx="128">0.110339040526214</cx:pt>
          <cx:pt idx="129">0.103106973462969</cx:pt>
          <cx:pt idx="130">0.060563900482982401</cx:pt>
          <cx:pt idx="131">0.00118632453077876</cx:pt>
          <cx:pt idx="132">0.0044979294510922698</cx:pt>
          <cx:pt idx="133">0.0341657668846976</cx:pt>
          <cx:pt idx="134">0.054154416923068903</cx:pt>
          <cx:pt idx="135">0.040795985622474003</cx:pt>
          <cx:pt idx="136">0.033470656388155502</cx:pt>
          <cx:pt idx="137">0.0083972440140872399</cx:pt>
          <cx:pt idx="138">0.00084660391554881897</cx:pt>
          <cx:pt idx="139">0.00046743799702806798</cx:pt>
          <cx:pt idx="140">-0.00026194413114611199</cx:pt>
          <cx:pt idx="141">0.00060653073283177105</cx:pt>
          <cx:pt idx="142">0.00040949166679963298</cx:pt>
          <cx:pt idx="143">-0.00216487405449323</cx:pt>
          <cx:pt idx="144">-0.0132643416274403</cx:pt>
          <cx:pt idx="145">-0.024673667429148199</cx:pt>
          <cx:pt idx="146">-0.052656024132050699</cx:pt>
          <cx:pt idx="147">-0.021087292281915401</cx:pt>
          <cx:pt idx="148">0.00043208637378408499</cx:pt>
          <cx:pt idx="149">-0.031226044201860498</cx:pt>
          <cx:pt idx="150">-0.0050853774287837597</cx:pt>
          <cx:pt idx="151">0.0078223423072617104</cx:pt>
          <cx:pt idx="152">0.00339110964973141</cx:pt>
          <cx:pt idx="153">0.0440602320838979</cx:pt>
          <cx:pt idx="154">0.0253653977357206</cx:pt>
          <cx:pt idx="155">0.0108253053115707</cx:pt>
          <cx:pt idx="156">0.12928086678577599</cx:pt>
          <cx:pt idx="157">0.14992301949262499</cx:pt>
          <cx:pt idx="158">0.096004525570405494</cx:pt>
          <cx:pt idx="159">0.035641354363623298</cx:pt>
          <cx:pt idx="160">0.077755824923322697</cx:pt>
          <cx:pt idx="161">0.088991183041249006</cx:pt>
          <cx:pt idx="162">0.114466818989737</cx:pt>
          <cx:pt idx="163">0.0857033217165519</cx:pt>
          <cx:pt idx="164">0.047140123663285197</cx:pt>
          <cx:pt idx="165">0.0108803341241933</cx:pt>
          <cx:pt idx="166">0.0020728955028548502</cx:pt>
          <cx:pt idx="167">-0.00010359596127416599</cx:pt>
          <cx:pt idx="168">-2.7168307466111e-05</cx:pt>
          <cx:pt idx="169">0.00014487703697583999</cx:pt>
          <cx:pt idx="170">0.0028049974924971499</cx:pt>
          <cx:pt idx="171">-0.0079619601181017807</cx:pt>
          <cx:pt idx="172">-0.0163343710839556</cx:pt>
          <cx:pt idx="173">-0.031605341371745699</cx:pt>
          <cx:pt idx="174">-0.043348195603757703</cx:pt>
          <cx:pt idx="175">0.021690336181794698</cx:pt>
          <cx:pt idx="176">0.0114647430499517</cx:pt>
          <cx:pt idx="177">0.0273994188034427</cx:pt>
          <cx:pt idx="178">0.102622368444761</cx:pt>
          <cx:pt idx="179">0.094394596975773501</cx:pt>
          <cx:pt idx="180">0.052710708705301999</cx:pt>
          <cx:pt idx="181">0.036120100148203799</cx:pt>
          <cx:pt idx="182">0.079142340241327894</cx:pt>
          <cx:pt idx="183">0.080172772297513906</cx:pt>
          <cx:pt idx="184">0.056307990262552898</cx:pt>
          <cx:pt idx="185">0.15790820438362499</cx:pt>
          <cx:pt idx="186">0.17809012948043701</cx:pt>
          <cx:pt idx="187">0.135846879769046</cx:pt>
          <cx:pt idx="188">0.094940480045872494</cx:pt>
          <cx:pt idx="189">0.134160556992098</cx:pt>
          <cx:pt idx="190">0.093014370871223204</cx:pt>
          <cx:pt idx="191">0.0513568678694417</cx:pt>
          <cx:pt idx="192">0.038829043140412099</cx:pt>
          <cx:pt idx="193">0.0117313039096159</cx:pt>
          <cx:pt idx="194">0.0033565055666091698</cx:pt>
          <cx:pt idx="195">6.2781695471356293e-05</cx:pt>
          <cx:pt idx="196">-0.00039409763684824801</cx:pt>
          <cx:pt idx="197">-0.00034407553221620199</cx:pt>
          <cx:pt idx="198">-0.00090207039481488905</cx:pt>
          <cx:pt idx="199">-0.0027587092321708748</cx:pt>
          <cx:pt idx="200">-0.0048621325974000503</cx:pt>
          <cx:pt idx="201">-0.0039670821073204002</cx:pt>
          <cx:pt idx="202">-0.003430347658556725</cx:pt>
          <cx:pt idx="203">0.013516295988042999</cx:pt>
          <cx:pt idx="204">0.0034527501052599749</cx:pt>
          <cx:pt idx="205">0.01520861937225085</cx:pt>
          <cx:pt idx="206">0.024509891438601626</cx:pt>
          <cx:pt idx="207">0.01918560984981265</cx:pt>
          <cx:pt idx="208">0.014716481071349525</cx:pt>
          <cx:pt idx="209">0.018896896750581951</cx:pt>
          <cx:pt idx="210">0.042869743760856747</cx:pt>
          <cx:pt idx="211">0.051919318062749749</cx:pt>
          <cx:pt idx="212">0.057826983382739748</cx:pt>
          <cx:pt idx="213">0.062863201907675248</cx:pt>
          <cx:pt idx="214">0.054504186802869253</cx:pt>
          <cx:pt idx="215">0.051379525873765999</cx:pt>
          <cx:pt idx="216">0.033537987579888753</cx:pt>
          <cx:pt idx="217">0.025216010354362502</cx:pt>
          <cx:pt idx="218">0.025894744195645501</cx:pt>
          <cx:pt idx="219">0.016965172921015573</cx:pt>
          <cx:pt idx="220">0.0070140911968957003</cx:pt>
          <cx:pt idx="221">0.0023590184564250649</cx:pt>
          <cx:pt idx="222">0.00098948204578080999</cx:pt>
          <cx:pt idx="223">-8.2198104714099996e-06</cx:pt>
          <cx:pt idx="224">-3.8972150292970002e-06</cx:pt>
          <cx:pt idx="225">-0.00013584518224359001</cx:pt>
          <cx:pt idx="226">-0.00087546095985648498</cx:pt>
          <cx:pt idx="227">-0.0022424174039655151</cx:pt>
          <cx:pt idx="228">-0.0062239909426113999</cx:pt>
          <cx:pt idx="229">-0.0087781241218142497</cx:pt>
          <cx:pt idx="230">-0.006769412023273625</cx:pt>
          <cx:pt idx="231">0.00046266596439954001</cx:pt>
          <cx:pt idx="232">-0.00030058171970958253</cx:pt>
          <cx:pt idx="233">0.021457378427874374</cx:pt>
          <cx:pt idx="234">0.0016645485386750825</cx:pt>
          <cx:pt idx="235">0.012838692267496375</cx:pt>
          <cx:pt idx="236">0.019064324151585151</cx:pt>
          <cx:pt idx="237">0.0047170259145717002</cx:pt>
          <cx:pt idx="238">0.0059238749085024998</cx:pt>
          <cx:pt idx="239">0.028949731465586999</cx:pt>
          <cx:pt idx="240">0.044983473691602251</cx:pt>
          <cx:pt idx="241">0.027059458896785502</cx:pt>
          <cx:pt idx="242">0.024637193349253801</cx:pt>
          <cx:pt idx="243">0.011480936048645125</cx:pt>
          <cx:pt idx="244">-0.0043078248593065747</cx:pt>
          <cx:pt idx="245">-0.01633324593926945</cx:pt>
          <cx:pt idx="246">0.0079990928347781747</cx:pt>
          <cx:pt idx="247">0.010900573289143451</cx:pt>
          <cx:pt idx="248">0.0089949329455380998</cx:pt>
          <cx:pt idx="249">0.0018991415441564025</cx:pt>
          <cx:pt idx="250">0.000577220451881765</cx:pt>
          <cx:pt idx="251">-4.2372470332152999e-05</cx:pt>
          <cx:pt idx="252">-0.0001095268549179405</cx:pt>
          <cx:pt idx="253">-1.5914994444405725e-05</cx:pt>
          <cx:pt idx="254">-0.00012636734375958176</cx:pt>
          <cx:pt idx="255">-0.0043026932818539254</cx:pt>
          <cx:pt idx="256">-0.0040182001921674248</cx:pt>
          <cx:pt idx="257">-0.0073453647815893003</cx:pt>
          <cx:pt idx="258">-0.0065745714623537998</cx:pt>
          <cx:pt idx="259">-0.011290558983215125</cx:pt>
          <cx:pt idx="260">0.0081809241554414505</cx:pt>
          <cx:pt idx="261">0.01401791447081025</cx:pt>
          <cx:pt idx="262">0.00099477331263717744</cx:pt>
          <cx:pt idx="263">0.0038693801800709499</cx:pt>
          <cx:pt idx="264">0.0046386653441212247</cx:pt>
          <cx:pt idx="265">-0.0048336962140700501</cx:pt>
          <cx:pt idx="266">-0.047553919853035503</cx:pt>
          <cx:pt idx="267">-0.05345756255596075</cx:pt>
          <cx:pt idx="268">-0.059860172064791002</cx:pt>
          <cx:pt idx="269">-0.053698736081043502</cx:pt>
          <cx:pt idx="270">-0.017065563480144826</cx:pt>
          <cx:pt idx="271">-0.016876217415901076</cx:pt>
          <cx:pt idx="272">-0.027753887126905751</cx:pt>
          <cx:pt idx="273">-0.045016063173274751</cx:pt>
          <cx:pt idx="274">-0.011716381672499301</cx:pt>
          <cx:pt idx="275">-0.010043223408710699</cx:pt>
          <cx:pt idx="276">0.0045894556265297501</cx:pt>
          <cx:pt idx="277">0.003501891700411125</cx:pt>
          <cx:pt idx="278">0.00058194701635331755</cx:pt>
          <cx:pt idx="279">-9.9799439082503996e-05</cx:pt>
          <cx:pt idx="280">0.00014785268958580525</cx:pt>
          <cx:pt idx="281">-0.00015213809320152076</cx:pt>
          <cx:pt idx="282">0.00043473541746129248</cx:pt>
          <cx:pt idx="283">-0.0019896772399605701</cx:pt>
          <cx:pt idx="284">0.00250558891470075</cx:pt>
          <cx:pt idx="285">-0.00076620182719503002</cx:pt>
          <cx:pt idx="286">-0.0078711330151160497</cx:pt>
          <cx:pt idx="287">-0.016338533149630224</cx:pt>
          <cx:pt idx="288">0.01487170768579205</cx:pt>
          <cx:pt idx="289">0.016631531919249223</cx:pt>
          <cx:pt idx="290">0.0063029767102974503</cx:pt>
          <cx:pt idx="291">-0.0075817050152057249</cx:pt>
          <cx:pt idx="292">0.0080486007706381257</cx:pt>
          <cx:pt idx="293">-0.03510437720318875</cx:pt>
          <cx:pt idx="294">-0.069967002243357751</cx:pt>
          <cx:pt idx="295">-0.068620765283355256</cx:pt>
          <cx:pt idx="296">-0.076889206030559001</cx:pt>
          <cx:pt idx="297">-0.073515264931166752</cx:pt>
          <cx:pt idx="298">-0.034154913484943747</cx:pt>
          <cx:pt idx="299">-0.134850812282927</cx:pt>
          <cx:pt idx="300">-0.105356440864229</cx:pt>
          <cx:pt idx="301">-0.10756931950188001</cx:pt>
          <cx:pt idx="302">-0.092180260044069096</cx:pt>
          <cx:pt idx="303">-0.088497614804143102</cx:pt>
          <cx:pt idx="304">-0.0047525018820041998</cx:pt>
          <cx:pt idx="305">0.0068951183598370798</cx:pt>
          <cx:pt idx="306">0.0034732378687862202</cx:pt>
          <cx:pt idx="307">0.0014622411598887301</cx:pt>
          <cx:pt idx="308">0.00016467189919808499</cx:pt>
          <cx:pt idx="309">-0.00017032757275537699</cx:pt>
          <cx:pt idx="310">-0.00102768116937732</cx:pt>
          <cx:pt idx="311">-0.0046365893626527203</cx:pt>
          <cx:pt idx="312">0.012404071523945801</cx:pt>
          <cx:pt idx="313">-0.033940780541339199</cx:pt>
          <cx:pt idx="314">-0.027390331992757099</cx:pt>
          <cx:pt idx="315">-0.071045952122418904</cx:pt>
          <cx:pt idx="316">0.0137172619637388</cx:pt>
          <cx:pt idx="317">-0.011474937377486</cx:pt>
          <cx:pt idx="318">0.042474247653499102</cx:pt>
          <cx:pt idx="319">0.011773097473777101</cx:pt>
          <cx:pt idx="320">0.012511748569759101</cx:pt>
          <cx:pt idx="321">-0.040340370511831598</cx:pt>
          <cx:pt idx="322">-0.016872241020137801</cx:pt>
          <cx:pt idx="323">-0.0026666420988844201</cx:pt>
          <cx:pt idx="324">-0.088687688681257495</cx:pt>
          <cx:pt idx="325">-0.13192652508484701</cx:pt>
          <cx:pt idx="326">-0.108362727518776</cx:pt>
          <cx:pt idx="327">-0.111434433412946</cx:pt>
          <cx:pt idx="328">-0.11979115494378401</cx:pt>
          <cx:pt idx="329">-0.12149155230198901</cx:pt>
          <cx:pt idx="330">-0.14287047408966599</cx:pt>
          <cx:pt idx="331">-0.077640087051466106</cx:pt>
          <cx:pt idx="332">-0.019977549775937801</cx:pt>
          <cx:pt idx="333">0.0058192856267720002</cx:pt>
          <cx:pt idx="334">0.0011735181477739399</cx:pt>
          <cx:pt idx="335">0.00144375630951109</cx:pt>
          <cx:pt idx="336">4.5326368830041201e-05</cx:pt>
          <cx:pt idx="337">2.7639455164947698e-05</cx:pt>
          <cx:pt idx="338">-0.0013281349904092599</cx:pt>
          <cx:pt idx="339">0.0026902256396408399</cx:pt>
          <cx:pt idx="340">0.0022802552481987698</cx:pt>
          <cx:pt idx="341">-0.042002974112708702</cx:pt>
          <cx:pt idx="342">0.0109335766618846</cx:pt>
          <cx:pt idx="343">-0.0217441752909476</cx:pt>
          <cx:pt idx="344">-0.0024224970208935699</cx:pt>
          <cx:pt idx="345">-0.0205740231165886</cx:pt>
          <cx:pt idx="346">0.0247846127887974</cx:pt>
          <cx:pt idx="347">0.0047601239683303098</cx:pt>
          <cx:pt idx="348">-0.042497217457307203</cx:pt>
          <cx:pt idx="349">0.031802965505516798</cx:pt>
          <cx:pt idx="350">0.060427247147778501</cx:pt>
          <cx:pt idx="351">0.022101908301448599</cx:pt>
          <cx:pt idx="352">-0.091164663670784296</cx:pt>
          <cx:pt idx="353">-0.097866058285929494</cx:pt>
          <cx:pt idx="354">-0.074364960608041902</cx:pt>
          <cx:pt idx="355">-0.116197387444171</cx:pt>
          <cx:pt idx="356">-0.031126977328150299</cx:pt>
          <cx:pt idx="357">-0.083089656499604606</cx:pt>
          <cx:pt idx="358">-0.12707708611148699</cx:pt>
          <cx:pt idx="359">-0.044550150144357599</cx:pt>
          <cx:pt idx="360">-0.015025508413775999</cx:pt>
          <cx:pt idx="361">-0.0027298571819652901</cx:pt>
          <cx:pt idx="362">0.00029159703962416901</cx:pt>
          <cx:pt idx="363">0.00058878911077987403</cx:pt>
          <cx:pt idx="364">-0.00016324145189964201</cx:pt>
          <cx:pt idx="365">-0.00015811735980697899</cx:pt>
          <cx:pt idx="366">-0.0021112720531223498</cx:pt>
          <cx:pt idx="367">0.0038551212316944301</cx:pt>
          <cx:pt idx="368">-0.015783489047558299</cx:pt>
          <cx:pt idx="369">-0.0103606156596939</cx:pt>
          <cx:pt idx="370">0.034316941638329698</cx:pt>
          <cx:pt idx="371">0.044662934790419599</cx:pt>
          <cx:pt idx="372">-0.132642531304006</cx:pt>
          <cx:pt idx="373">-0.0754908918394539</cx:pt>
          <cx:pt idx="374">-0.036961574348136197</cx:pt>
          <cx:pt idx="375">-0.040747999805620799</cx:pt>
          <cx:pt idx="376">-0.0083251336650893605</cx:pt>
          <cx:pt idx="377">0.076070438763341103</cx:pt>
          <cx:pt idx="378">0.034952634375649203</cx:pt>
          <cx:pt idx="379">-0.066694339658357402</cx:pt>
          <cx:pt idx="380">-0.176390353100251</cx:pt>
          <cx:pt idx="381">-0.093033289681290807</cx:pt>
          <cx:pt idx="382">-0.042256447285840701</cx:pt>
          <cx:pt idx="383">-0.092191943599999299</cx:pt>
          <cx:pt idx="384">-0.094609843040689395</cx:pt>
          <cx:pt idx="385">-0.093912389465493296</cx:pt>
          <cx:pt idx="386">-0.106283292131537</cx:pt>
          <cx:pt idx="387">-0.024477914194694899</cx:pt>
          <cx:pt idx="388">0.0139424502929664</cx:pt>
          <cx:pt idx="389">0.00063588809291581397</cx:pt>
          <cx:pt idx="390">-1.6131568305824501e-05</cx:pt>
          <cx:pt idx="391">-0.00031002803808160499</cx:pt>
          <cx:pt idx="392">-0.00038562050866902301</cx:pt>
          <cx:pt idx="393">0.0021633109903910598</cx:pt>
          <cx:pt idx="394">7.1231958463491296e-05</cx:pt>
          <cx:pt idx="395">-0.0057269201099914603</cx:pt>
          <cx:pt idx="396">-0.0129285504492285</cx:pt>
          <cx:pt idx="397">-0.00404160244552781</cx:pt>
          <cx:pt idx="398">0.0801739835868788</cx:pt>
          <cx:pt idx="399">0.0574958392910161</cx:pt>
          <cx:pt idx="400">-0.049604341939869699</cx:pt>
          <cx:pt idx="401">-0.117529678164479</cx:pt>
          <cx:pt idx="402">-0.058997213429588503</cx:pt>
          <cx:pt idx="403">-0.109567194857563</cx:pt>
          <cx:pt idx="404">-0.113325837650852</cx:pt>
          <cx:pt idx="405">-0.0064480044536802204</cx:pt>
          <cx:pt idx="406">0.020555144750385401</cx:pt>
          <cx:pt idx="407">-0.049368887019807101</cx:pt>
          <cx:pt idx="408">-0.10519288621348601</cx:pt>
          <cx:pt idx="409">-0.049460465967249699</cx:pt>
          <cx:pt idx="410">0.035668102525114397</cx:pt>
          <cx:pt idx="411">-0.032617512298302502</cx:pt>
          <cx:pt idx="412">-0.107483696601694</cx:pt>
          <cx:pt idx="413">-0.110516172509474</cx:pt>
          <cx:pt idx="414">-0.100281277270685</cx:pt>
          <cx:pt idx="415">-0.00020370746005821401</cx:pt>
          <cx:pt idx="416">0.0147041756633291</cx:pt>
          <cx:pt idx="417">-0.00309394412833763</cx:pt>
          <cx:pt idx="418">-0.0012018349407486801</cx:pt>
          <cx:pt idx="419">9.6497591432310998e-05</cx:pt>
          <cx:pt idx="420">-0.000235736545825382</cx:pt>
          <cx:pt idx="421">0.0036247541357184499</cx:pt>
          <cx:pt idx="422">0.0023295565433716502</cx:pt>
          <cx:pt idx="423">-0.019180470939436201</cx:pt>
          <cx:pt idx="424">-0.029418668880705899</cx:pt>
          <cx:pt idx="425">0.017738669666508899</cx:pt>
          <cx:pt idx="426">0.055251098575324301</cx:pt>
          <cx:pt idx="427">0.079142951783257504</cx:pt>
          <cx:pt idx="428">0.056548606606845499</cx:pt>
          <cx:pt idx="429">-0.0057143013686387304</cx:pt>
          <cx:pt idx="430">0.00058722681802486501</cx:pt>
          <cx:pt idx="431">-0.043556867184865199</cx:pt>
          <cx:pt idx="432">-0.082856577562675005</cx:pt>
          <cx:pt idx="433">-0.10134726799263299</cx:pt>
          <cx:pt idx="434">-0.097930643069777001</cx:pt>
          <cx:pt idx="435">-0.048038490766923098</cx:pt>
          <cx:pt idx="436">-0.043523826072390102</cx:pt>
          <cx:pt idx="437">-0.030319939252339199</cx:pt>
          <cx:pt idx="438">-0.030397006880758401</cx:pt>
          <cx:pt idx="439">-0.039693600966531899</cx:pt>
          <cx:pt idx="440">-0.064297079933798004</cx:pt>
          <cx:pt idx="441">-0.014115096245071001</cx:pt>
          <cx:pt idx="442">-0.069352756611717206</cx:pt>
          <cx:pt idx="443">0.0146641001421622</cx:pt>
          <cx:pt idx="444">0.020177720083329999</cx:pt>
          <cx:pt idx="445">-0.017040599855335001</cx:pt>
          <cx:pt idx="446">-0.0013942674257990399</cx:pt>
          <cx:pt idx="447">0.00088408511794571402</cx:pt>
          <cx:pt idx="448">-0.00076652848546161399</cx:pt>
          <cx:pt idx="449">0.0018045178230269199</cx:pt>
          <cx:pt idx="450">0.0050544700512740702</cx:pt>
          <cx:pt idx="451">-0.0063378815888804896</cx:pt>
          <cx:pt idx="452">-0.017661237653812601</cx:pt>
          <cx:pt idx="453">0.0072724014423166698</cx:pt>
          <cx:pt idx="454">-0.013077465607088201</cx:pt>
          <cx:pt idx="455">0.035338046164338097</cx:pt>
          <cx:pt idx="456">0.057273309891769597</cx:pt>
          <cx:pt idx="457">0.029517278206112899</cx:pt>
          <cx:pt idx="458">0.030261393095689398</cx:pt>
          <cx:pt idx="459">-0.051651620027789502</cx:pt>
          <cx:pt idx="460">-0.027493609775447</cx:pt>
          <cx:pt idx="461">-0.057382247048154499</cx:pt>
          <cx:pt idx="462">-0.084575504091716894</cx:pt>
          <cx:pt idx="463">-0.091479091629624101</cx:pt>
          <cx:pt idx="464">-0.036271515687856498</cx:pt>
          <cx:pt idx="465">-0.0522614006114267</cx:pt>
          <cx:pt idx="466">-0.138212029175562</cx:pt>
          <cx:pt idx="467">-0.078028433483480403</cx:pt>
          <cx:pt idx="468">-0.060295152356636003</cx:pt>
          <cx:pt idx="469">0.0108074062840256</cx:pt>
          <cx:pt idx="470">0.0077336306275060203</cx:pt>
          <cx:pt idx="471">0.027336230209716601</cx:pt>
          <cx:pt idx="472">0.022490928301410799</cx:pt>
          <cx:pt idx="473">-0.0204039590256779</cx:pt>
          <cx:pt idx="474">-0.0037357715427077699</cx:pt>
          <cx:pt idx="475">-0.00110121065767954</cx:pt>
          <cx:pt idx="476">-0.000158968667354199</cx:pt>
          <cx:pt idx="477">0.00055414007395225605</cx:pt>
          <cx:pt idx="478">0.00645833044658188</cx:pt>
          <cx:pt idx="479">0.0224539289475892</cx:pt>
          <cx:pt idx="480">0.0031448448918722301</cx:pt>
          <cx:pt idx="481">-0.0087089679079014205</cx:pt>
          <cx:pt idx="482">-0.0050131382783681596</cx:pt>
          <cx:pt idx="483">0.0423644903522266</cx:pt>
          <cx:pt idx="484">-0.0336859002829124</cx:pt>
          <cx:pt idx="485">-0.052599858446949498</cx:pt>
          <cx:pt idx="486">0.0384630981070547</cx:pt>
          <cx:pt idx="487">-0.028719742241465802</cx:pt>
          <cx:pt idx="488">-0.0146690983137085</cx:pt>
          <cx:pt idx="489">-0.025275845271450999</cx:pt>
          <cx:pt idx="490">-0.00129883190673718</cx:pt>
          <cx:pt idx="491">-0.0034793650193350699</cx:pt>
          <cx:pt idx="492">-0.058316990000130603</cx:pt>
          <cx:pt idx="493">-0.097030338093605104</cx:pt>
          <cx:pt idx="494">-0.039897391878706903</cx:pt>
          <cx:pt idx="495">0.0316726144369004</cx:pt>
          <cx:pt idx="496">-0.065207094473164903</cx:pt>
          <cx:pt idx="497">-0.0027314217598458901</cx:pt>
          <cx:pt idx="498">0.039175547268192099</cx:pt>
          <cx:pt idx="499">0.021075105233605701</cx:pt>
          <cx:pt idx="500">0.0161665257780969</cx:pt>
          <cx:pt idx="501">-0.0083450480627158593</cx:pt>
          <cx:pt idx="502">-0.000954263480228853</cx:pt>
          <cx:pt idx="503">-0.00055846496427690003</cx:pt>
          <cx:pt idx="504">-0.00017920344449347099</cx:pt>
          <cx:pt idx="505">0.000171908276883206</cx:pt>
          <cx:pt idx="506">0.0027190815795684101</cx:pt>
          <cx:pt idx="507">0.0228415261304388</cx:pt>
          <cx:pt idx="508">0.029400218376709499</cx:pt>
          <cx:pt idx="509">-0.029217530150913398</cx:pt>
          <cx:pt idx="510">-0.015907857081150799</cx:pt>
          <cx:pt idx="511">0.024482142361997999</cx:pt>
          <cx:pt idx="512">-0.041723311599415502</cx:pt>
          <cx:pt idx="513">-0.0818493707820626</cx:pt>
          <cx:pt idx="514">-0.0804461205676896</cx:pt>
          <cx:pt idx="515">-0.129153986833941</cx:pt>
          <cx:pt idx="516">-0.091327949003260397</cx:pt>
          <cx:pt idx="517">-0.148367218343256</cx:pt>
          <cx:pt idx="518">-0.15157378744514399</cx:pt>
          <cx:pt idx="519">-0.089116403105832798</cx:pt>
          <cx:pt idx="520">-0.018472883646956401</cx:pt>
          <cx:pt idx="521">-0.111013723387241</cx:pt>
          <cx:pt idx="522">-0.057868206416030403</cx:pt>
          <cx:pt idx="523">0.091333704693557602</cx:pt>
          <cx:pt idx="524">0.059301104814628497</cx:pt>
          <cx:pt idx="525">0.00895530238604118</cx:pt>
          <cx:pt idx="526">0.038266991466045799</cx:pt>
          <cx:pt idx="527">0.023060813375448901</cx:pt>
          <cx:pt idx="528">0.0071030536900440998</cx:pt>
          <cx:pt idx="529">0.0027736210236388001</cx:pt>
          <cx:pt idx="530">-0.00178389102438228</cx:pt>
          <cx:pt idx="531">-0.00093963888731513198</cx:pt>
          <cx:pt idx="532">0.00018375334439981101</cx:pt>
          <cx:pt idx="533">-0.000368482099766682</cx:pt>
          <cx:pt idx="534">0.0019496485925916899</cx:pt>
          <cx:pt idx="535">0.0069610946999500503</cx:pt>
          <cx:pt idx="536">0.037009024389622801</cx:pt>
          <cx:pt idx="537">-0.022945908023614701</cx:pt>
          <cx:pt idx="538">-0.028590100916036899</cx:pt>
          <cx:pt idx="539">0.0148542932284024</cx:pt>
          <cx:pt idx="540">-0.031689033196720701</cx:pt>
          <cx:pt idx="541">-0.100462943103967</cx:pt>
          <cx:pt idx="542">-0.110316222918699</cx:pt>
          <cx:pt idx="543">-0.069311769491582603</cx:pt>
          <cx:pt idx="544">-0.092513407553966101</cx:pt>
          <cx:pt idx="545">-0.20010530666031001</cx:pt>
          <cx:pt idx="546">-0.178406014490718</cx:pt>
          <cx:pt idx="547">-0.14881926655202499</cx:pt>
          <cx:pt idx="548">-0.061856100672412602</cx:pt>
          <cx:pt idx="549">-0.053631177168987999</cx:pt>
          <cx:pt idx="550">0.0012777982543534501</cx:pt>
          <cx:pt idx="551">0.084783485576021805</cx:pt>
          <cx:pt idx="552">0.095199705083261296</cx:pt>
          <cx:pt idx="553">0.022068664662926601</cx:pt>
          <cx:pt idx="554">0.072868451739016099</cx:pt>
          <cx:pt idx="555">0.0192127833587682</cx:pt>
          <cx:pt idx="556">0.013737489026463901</cx:pt>
          <cx:pt idx="557">0.012139664284907301</cx:pt>
          <cx:pt idx="558">-0.00033790232334393703</cx:pt>
          <cx:pt idx="559">0.00017087168620942401</cx:pt>
          <cx:pt idx="560">8.5908718517190493e-05</cx:pt>
          <cx:pt idx="561">0.00016660573632365101</cx:pt>
          <cx:pt idx="562">0.000475804136951004</cx:pt>
          <cx:pt idx="563">0.00675072001992073</cx:pt>
          <cx:pt idx="564">0.0266078584006391</cx:pt>
          <cx:pt idx="565">-0.0095427387386192598</cx:pt>
          <cx:pt idx="566">-0.026406748250746601</cx:pt>
          <cx:pt idx="567">0.00113893601663358</cx:pt>
          <cx:pt idx="568">0.045490960887383303</cx:pt>
          <cx:pt idx="569">0.013279483244952</cx:pt>
          <cx:pt idx="570">-0.063423125363885294</cx:pt>
          <cx:pt idx="571">-0.076996657184303</cx:pt>
          <cx:pt idx="572">-0.082555140883394898</cx:pt>
          <cx:pt idx="573">-0.087912771103800899</cx:pt>
          <cx:pt idx="574">-0.127675648258646</cx:pt>
          <cx:pt idx="575">-0.0100465843768752</cx:pt>
          <cx:pt idx="576">-0.017426810768507901</cx:pt>
          <cx:pt idx="577">-0.032066996247790198</cx:pt>
          <cx:pt idx="578">0.0051911050403895403</cx:pt>
          <cx:pt idx="579">0.115540175075106</cx:pt>
          <cx:pt idx="580">0.027823179919118</cx:pt>
          <cx:pt idx="581">0.0148866095787037</cx:pt>
          <cx:pt idx="582">0.071477044962498404</cx:pt>
          <cx:pt idx="583">0.036030773380214702</cx:pt>
          <cx:pt idx="584">0.0132651965147842</cx:pt>
          <cx:pt idx="585">0.018106888342127699</cx:pt>
          <cx:pt idx="586">-5.48675871898363e-05</cx:pt>
          <cx:pt idx="587">0.00049182173648241502</cx:pt>
          <cx:pt idx="588">-0.00089037844783535804</cx:pt>
          <cx:pt idx="589">0.00048109176675525202</cx:pt>
          <cx:pt idx="590">0.0015902448787196699</cx:pt>
          <cx:pt idx="591">0.013665642372029401</cx:pt>
          <cx:pt idx="592">0.0378222441249964</cx:pt>
          <cx:pt idx="593">-0.023568077404009301</cx:pt>
          <cx:pt idx="594">-0.027520053576078101</cx:pt>
          <cx:pt idx="595">-0.0031020649611315002</cx:pt>
          <cx:pt idx="596">0.032290753047823403</cx:pt>
          <cx:pt idx="597">-0.016722776845231699</cx:pt>
          <cx:pt idx="598">-0.010300783146594</cx:pt>
          <cx:pt idx="599">-0.020437696379673902</cx:pt>
          <cx:pt idx="600">-0.0136556565523229</cx:pt>
          <cx:pt idx="601">-0.011816378489520199</cx:pt>
          <cx:pt idx="602">0.0045696846175620198</cx:pt>
          <cx:pt idx="603">0.039472845613713801</cx:pt>
          <cx:pt idx="604">-0.014380798462518701</cx:pt>
          <cx:pt idx="605">-0.067357311809966694</cx:pt>
          <cx:pt idx="606">0.022166694101463699</cx:pt>
          <cx:pt idx="607">0.095020618177229094</cx:pt>
          <cx:pt idx="608">0.041714943765908397</cx:pt>
          <cx:pt idx="609">0.028809943150625902</cx:pt>
          <cx:pt idx="610">0.064215412955663007</cx:pt>
          <cx:pt idx="611">0.041754092527443998</cx:pt>
          <cx:pt idx="612">0.031699374753956198</cx:pt>
          <cx:pt idx="613">0.027621150440067101</cx:pt>
          <cx:pt idx="614">-6.0422942082192603e-05</cx:pt>
          <cx:pt idx="615">0.00033366788767501498</cx:pt>
          <cx:pt idx="616">-4.3023749516453803e-05</cx:pt>
          <cx:pt idx="617">0.00039985448647157201</cx:pt>
          <cx:pt idx="618">0.0025185521003863801</cx:pt>
          <cx:pt idx="619">0.028798731078255899</cx:pt>
          <cx:pt idx="620">0.021945306693728</cx:pt>
          <cx:pt idx="621">-0.0088060343749177001</cx:pt>
          <cx:pt idx="622">-0.0290923072746061</cx:pt>
          <cx:pt idx="623">-0.021145617408995</cx:pt>
          <cx:pt idx="624">0.022500459556352902</cx:pt>
          <cx:pt idx="625">-0.0312773085379357</cx:pt>
          <cx:pt idx="626">-0.10198236842227799</cx:pt>
          <cx:pt idx="627">0.0070298216282587899</cx:pt>
          <cx:pt idx="628">0.032754852193011802</cx:pt>
          <cx:pt idx="629">-0.023113610524262099</cx:pt>
          <cx:pt idx="630">0.0151640922809356</cx:pt>
          <cx:pt idx="631">0.072202743802109601</cx:pt>
          <cx:pt idx="632">0.0207521966979081</cx:pt>
          <cx:pt idx="633">0.051010678324602203</cx:pt>
          <cx:pt idx="634">0.048631159425177199</cx:pt>
          <cx:pt idx="635">0.036745084668450702</cx:pt>
          <cx:pt idx="636">0.053982803590964197</cx:pt>
          <cx:pt idx="637">0.053694872777634101</cx:pt>
          <cx:pt idx="638">0.043745573709666898</cx:pt>
          <cx:pt idx="639">0.056550710676841698</cx:pt>
          <cx:pt idx="640">0.0261402532396941</cx:pt>
          <cx:pt idx="641">0.029896843090932601</cx:pt>
          <cx:pt idx="642">0.00035841180788301</cx:pt>
          <cx:pt idx="643">0.000114615297651516</cx:pt>
          <cx:pt idx="644">-8.5162601438724706e-05</cx:pt>
          <cx:pt idx="645">0.00036589556973071598</cx:pt>
          <cx:pt idx="646">0.0015050205671787199</cx:pt>
          <cx:pt idx="647">0.021910894252139001</cx:pt>
          <cx:pt idx="648">0.0393748358010369</cx:pt>
          <cx:pt idx="649">0.045665470060535097</cx:pt>
          <cx:pt idx="650">0.038280897502181201</cx:pt>
          <cx:pt idx="651">0.022437077048831699</cx:pt>
          <cx:pt idx="652">0.0181091561663617</cx:pt>
          <cx:pt idx="653">0.057664011622002097</cx:pt>
          <cx:pt idx="654">0.023033620976651702</cx:pt>
          <cx:pt idx="655">0.032637746248013202</cx:pt>
          <cx:pt idx="656">0.087271007560211902</cx:pt>
          <cx:pt idx="657">0.075314826983480104</cx:pt>
          <cx:pt idx="658">0.101992225032422</cx:pt>
          <cx:pt idx="659">0.052323081598553298</cx:pt>
          <cx:pt idx="660">0.0025729484133897901</cx:pt>
          <cx:pt idx="661">0.067626464293277802</cx:pt>
          <cx:pt idx="662">0.021265992812949001</cx:pt>
          <cx:pt idx="663">0.0299386896675395</cx:pt>
          <cx:pt idx="664">0.055830713309476303</cx:pt>
          <cx:pt idx="665">0.0078461477669447208</cx:pt>
          <cx:pt idx="666">0.024333399111340501</cx:pt>
          <cx:pt idx="667">0.042433549594877003</cx:pt>
          <cx:pt idx="668">0.029672820744898</cx:pt>
          <cx:pt idx="669">0.022018022180053699</cx:pt>
          <cx:pt idx="670">0.00099520281296578404</cx:pt>
          <cx:pt idx="671">0.00083065207016816498</cx:pt>
          <cx:pt idx="672">1.2177658451447601e-05</cx:pt>
          <cx:pt idx="673">0.00029612034083029002</cx:pt>
          <cx:pt idx="674">0.00057518800664068997</cx:pt>
          <cx:pt idx="675">0.0023452392396329002</cx:pt>
          <cx:pt idx="676">0.0010684905712385301</cx:pt>
          <cx:pt idx="677">0.020158003809616801</cx:pt>
          <cx:pt idx="678">0.047250935870958501</cx:pt>
          <cx:pt idx="679">0.100725482596793</cx:pt>
          <cx:pt idx="680">0.054983949577683398</cx:pt>
          <cx:pt idx="681">0.097171970727083001</cx:pt>
          <cx:pt idx="682">0.063362375271790505</cx:pt>
          <cx:pt idx="683">0.078953929344825799</cx:pt>
          <cx:pt idx="684">0.11225075092998001</cx:pt>
          <cx:pt idx="685">0.042434816820657598</cx:pt>
          <cx:pt idx="686">0.043532888693319997</cx:pt>
          <cx:pt idx="687">0.059476578811645003</cx:pt>
          <cx:pt idx="688">0.026857149612428799</cx:pt>
          <cx:pt idx="689">0.061030795112639702</cx:pt>
          <cx:pt idx="690">0.077048485045150106</cx:pt>
          <cx:pt idx="691">-0.0320227098845276</cx:pt>
          <cx:pt idx="692">0.0404958373665084</cx:pt>
          <cx:pt idx="693">-0.010624556908022199</cx:pt>
          <cx:pt idx="694">0.00332338463977394</cx:pt>
          <cx:pt idx="695">-0.00108461402878636</cx:pt>
          <cx:pt idx="696">0.0063620995657950397</cx:pt>
          <cx:pt idx="697">0.000367964999370241</cx:pt>
          <cx:pt idx="698">-0.000291933246870562</cx:pt>
          <cx:pt idx="699">0.00015895974864625501</cx:pt>
          <cx:pt idx="700">0.00084498643613622505</cx:pt>
          <cx:pt idx="701">0.00014467773826671901</cx:pt>
          <cx:pt idx="702">0.00078592289929938798</cx:pt>
          <cx:pt idx="703">1.4660792486823599e-05</cx:pt>
          <cx:pt idx="704">-0.0032207192972634</cx:pt>
          <cx:pt idx="705">-0.012248257831751</cx:pt>
          <cx:pt idx="706">0.031536870123068002</cx:pt>
          <cx:pt idx="707">0.067010371442072406</cx:pt>
          <cx:pt idx="708">0.059597250975289298</cx:pt>
          <cx:pt idx="709">0.061019030439223999</cx:pt>
          <cx:pt idx="710">0.042934598874313501</cx:pt>
          <cx:pt idx="711">0.085282801226102795</cx:pt>
          <cx:pt idx="712">0.15291836623145999</cx:pt>
          <cx:pt idx="713">0.149950666941015</cx:pt>
          <cx:pt idx="714">0.087614508141557607</cx:pt>
          <cx:pt idx="715">0.099879589213059797</cx:pt>
          <cx:pt idx="716">0.072692084543901497</cx:pt>
          <cx:pt idx="717">0.0270913102288779</cx:pt>
          <cx:pt idx="718">0.019948390045367199</cx:pt>
          <cx:pt idx="719">0.061998116742525797</cx:pt>
          <cx:pt idx="720">0.059978017313894898</cx:pt>
          <cx:pt idx="721">0.061118732114659201</cx:pt>
          <cx:pt idx="722">0.0628729734907265</cx:pt>
          <cx:pt idx="723">0.017686883247533799</cx:pt>
          <cx:pt idx="724">0.0060145059374524003</cx:pt>
          <cx:pt idx="725">0.00012003028845613</cx:pt>
          <cx:pt idx="726">-0.000214667492854243</cx:pt>
          <cx:pt idx="727">-0.00055103589498617801</cx:pt>
          <cx:pt idx="728">0.00028227090024774402</cx:pt>
          <cx:pt idx="729">0.00012701703370659301</cx:pt>
          <cx:pt idx="730">-0.00025713461399475799</cx:pt>
          <cx:pt idx="731">-1.1357781661350099e-05</cx:pt>
          <cx:pt idx="732">7.3685145473309095e-05</cx:pt>
          <cx:pt idx="733">0.00096355789455148896</cx:pt>
          <cx:pt idx="734">2.0606454368064599e-05</cx:pt>
          <cx:pt idx="735">-0.0058307736054715098</cx:pt>
          <cx:pt idx="736">-0.012087795054635499</cx:pt>
          <cx:pt idx="737">-0.018853592106533298</cx:pt>
          <cx:pt idx="738">-0.018648859816634999</cx:pt>
          <cx:pt idx="739">-0.019982383289195702</cx:pt>
          <cx:pt idx="740">-0.019711183874523901</cx:pt>
          <cx:pt idx="741">-0.017477786881963001</cx:pt>
          <cx:pt idx="742">-0.015589516251685399</cx:pt>
          <cx:pt idx="743">-0.0094005383529881803</cx:pt>
          <cx:pt idx="744">-0.0033929611119005998</cx:pt>
          <cx:pt idx="745">-0.0184484935342198</cx:pt>
          <cx:pt idx="746">-0.0057245859600964996</cx:pt>
          <cx:pt idx="747">0.0066457529949722196</cx:pt>
          <cx:pt idx="748">0.011219080489841901</cx:pt>
          <cx:pt idx="749">0.0121965282293649</cx:pt>
          <cx:pt idx="750">0.0057665874597048802</cx:pt>
          <cx:pt idx="751">0.00042946907033283399</cx:pt>
          <cx:pt idx="752">-0.00058878118221618303</cx:pt>
          <cx:pt idx="753">-4.9626967206501097e-05</cx:pt>
          <cx:pt idx="754">0.00058436293457891496</cx:pt>
          <cx:pt idx="755">0.00084909470512031695</cx:pt>
          <cx:pt idx="756">-0.00065201150053701296</cx:pt>
          <cx:pt idx="757">-0.00036529627267760498</cx:pt>
          <cx:pt idx="758">-0.00068326718577617796</cx:pt>
          <cx:pt idx="759">0.00037026686718638499</cx:pt>
          <cx:pt idx="760">9.3854811622773695e-05</cx:pt>
          <cx:pt idx="761">-0.00021301699004919701</cx:pt>
          <cx:pt idx="762">-0.00035088085365883001</cx:pt>
          <cx:pt idx="763">-0.00034800885900577598</cx:pt>
          <cx:pt idx="764">-0.00072607135582606502</cx:pt>
          <cx:pt idx="765">-0.000391744506026615</cx:pt>
          <cx:pt idx="766">-0.00024638155064503201</cx:pt>
          <cx:pt idx="767">-0.00143076368546197</cx:pt>
          <cx:pt idx="768">-0.00140340805292044</cx:pt>
          <cx:pt idx="769">-0.00306387917106556</cx:pt>
          <cx:pt idx="770">-0.0050425791667317501</cx:pt>
          <cx:pt idx="771">-0.0033932016379628499</cx:pt>
          <cx:pt idx="772">-0.0016594845939774999</cx:pt>
          <cx:pt idx="773">-0.00077596414105458899</cx:pt>
          <cx:pt idx="774">-0.00090815877224100102</cx:pt>
          <cx:pt idx="775">-0.00138930066700381</cx:pt>
          <cx:pt idx="776">-0.00034408098334173998</cx:pt>
          <cx:pt idx="777">0.00049034756861969302</cx:pt>
          <cx:pt idx="778">0.00024775771452246402</cx:pt>
          <cx:pt idx="779">0.00015907782928787099</cx:pt>
          <cx:pt idx="780">-0.000420628827192667</cx:pt>
          <cx:pt idx="781">0.00015364490062825601</cx:pt>
          <cx:pt idx="782">0.00018059289528709501</cx:pt>
          <cx:pt idx="783">1.4917020948077099e-05</cx:pt>
          <cx:pt idx="784">-0.0027587092321708748</cx:pt>
          <cx:pt idx="785">-0.0048621325974000503</cx:pt>
          <cx:pt idx="786">-0.0039670821073204002</cx:pt>
          <cx:pt idx="787">-0.003430347658556725</cx:pt>
          <cx:pt idx="788">0.013516295988042999</cx:pt>
          <cx:pt idx="789">0.0034527501052599749</cx:pt>
          <cx:pt idx="790">0.01520861937225085</cx:pt>
          <cx:pt idx="791">0.024509891438601626</cx:pt>
          <cx:pt idx="792">0.01918560984981265</cx:pt>
          <cx:pt idx="793">0.014716481071349525</cx:pt>
          <cx:pt idx="794">0.018896896750581951</cx:pt>
          <cx:pt idx="795">0.042869743760856747</cx:pt>
          <cx:pt idx="796">0.051919318062749749</cx:pt>
          <cx:pt idx="797">0.057826983382739748</cx:pt>
          <cx:pt idx="798">0.062863201907675248</cx:pt>
          <cx:pt idx="799">0.054504186802869253</cx:pt>
          <cx:pt idx="800">0.051379525873765999</cx:pt>
          <cx:pt idx="801">0.033537987579888753</cx:pt>
          <cx:pt idx="802">0.025216010354362502</cx:pt>
          <cx:pt idx="803">0.025894744195645501</cx:pt>
          <cx:pt idx="804">0.016965172921015573</cx:pt>
          <cx:pt idx="805">0.0070140911968957003</cx:pt>
          <cx:pt idx="806">0.0023590184564250649</cx:pt>
          <cx:pt idx="807">0.00098948204578080999</cx:pt>
          <cx:pt idx="808">-8.2198104714099996e-06</cx:pt>
          <cx:pt idx="809">-3.8972150292970002e-06</cx:pt>
          <cx:pt idx="810">-0.00013584518224359001</cx:pt>
          <cx:pt idx="811">-0.00087546095985648498</cx:pt>
          <cx:pt idx="812">-0.0022424174039655151</cx:pt>
          <cx:pt idx="813">-0.0062239909426113999</cx:pt>
          <cx:pt idx="814">-0.0087781241218142497</cx:pt>
          <cx:pt idx="815">-0.006769412023273625</cx:pt>
          <cx:pt idx="816">0.00046266596439954001</cx:pt>
          <cx:pt idx="817">-0.00030058171970958253</cx:pt>
          <cx:pt idx="818">0.021457378427874374</cx:pt>
          <cx:pt idx="819">0.0016645485386750825</cx:pt>
          <cx:pt idx="820">0.012838692267496375</cx:pt>
          <cx:pt idx="821">0.019064324151585151</cx:pt>
          <cx:pt idx="822">0.0047170259145717002</cx:pt>
          <cx:pt idx="823">0.0059238749085024998</cx:pt>
          <cx:pt idx="824">0.028949731465586999</cx:pt>
          <cx:pt idx="825">0.044983473691602251</cx:pt>
          <cx:pt idx="826">0.027059458896785502</cx:pt>
          <cx:pt idx="827">0.024637193349253801</cx:pt>
          <cx:pt idx="828">0.011480936048645125</cx:pt>
          <cx:pt idx="829">-0.0043078248593065747</cx:pt>
          <cx:pt idx="830">-0.01633324593926945</cx:pt>
          <cx:pt idx="831">0.0079990928347781747</cx:pt>
          <cx:pt idx="832">0.010900573289143451</cx:pt>
          <cx:pt idx="833">0.0089949329455380998</cx:pt>
          <cx:pt idx="834">0.0018991415441564025</cx:pt>
          <cx:pt idx="835">0.000577220451881765</cx:pt>
          <cx:pt idx="836">-4.2372470332152999e-05</cx:pt>
          <cx:pt idx="837">-0.0001095268549179405</cx:pt>
          <cx:pt idx="838">-1.5914994444405725e-05</cx:pt>
          <cx:pt idx="839">-0.00012636734375958176</cx:pt>
          <cx:pt idx="840">-0.0043026932818539254</cx:pt>
          <cx:pt idx="841">-0.0040182001921674248</cx:pt>
          <cx:pt idx="842">-0.0073453647815893003</cx:pt>
          <cx:pt idx="843">-0.0065745714623537998</cx:pt>
          <cx:pt idx="844">-0.011290558983215125</cx:pt>
          <cx:pt idx="845">0.0081809241554414505</cx:pt>
          <cx:pt idx="846">0.01401791447081025</cx:pt>
          <cx:pt idx="847">0.00099477331263717744</cx:pt>
          <cx:pt idx="848">0.0038693801800709499</cx:pt>
          <cx:pt idx="849">0.0046386653441212247</cx:pt>
          <cx:pt idx="850">-0.0048336962140700501</cx:pt>
          <cx:pt idx="851">-0.047553919853035503</cx:pt>
          <cx:pt idx="852">-0.05345756255596075</cx:pt>
          <cx:pt idx="853">-0.059860172064791002</cx:pt>
          <cx:pt idx="854">-0.053698736081043502</cx:pt>
          <cx:pt idx="855">-0.017065563480144826</cx:pt>
          <cx:pt idx="856">-0.016876217415901076</cx:pt>
          <cx:pt idx="857">-0.027753887126905751</cx:pt>
          <cx:pt idx="858">-0.045016063173274751</cx:pt>
          <cx:pt idx="859">-0.011716381672499301</cx:pt>
          <cx:pt idx="860">-0.010043223408710699</cx:pt>
          <cx:pt idx="861">0.0045894556265297501</cx:pt>
          <cx:pt idx="862">0.003501891700411125</cx:pt>
          <cx:pt idx="863">0.00058194701635331755</cx:pt>
          <cx:pt idx="864">-9.9799439082503996e-05</cx:pt>
          <cx:pt idx="865">0.00014785268958580525</cx:pt>
          <cx:pt idx="866">-0.00015213809320152076</cx:pt>
          <cx:pt idx="867">0.00043473541746129248</cx:pt>
          <cx:pt idx="868">-0.0019896772399605701</cx:pt>
          <cx:pt idx="869">0.00250558891470075</cx:pt>
          <cx:pt idx="870">-0.00076620182719503002</cx:pt>
          <cx:pt idx="871">-0.0078711330151160497</cx:pt>
          <cx:pt idx="872">-0.016338533149630224</cx:pt>
          <cx:pt idx="873">0.01487170768579205</cx:pt>
          <cx:pt idx="874">0.016631531919249223</cx:pt>
          <cx:pt idx="875">0.0063029767102974503</cx:pt>
          <cx:pt idx="876">-0.0075817050152057249</cx:pt>
          <cx:pt idx="877">0.0080486007706381257</cx:pt>
          <cx:pt idx="878">-0.03510437720318875</cx:pt>
          <cx:pt idx="879">-0.069967002243357751</cx:pt>
          <cx:pt idx="880">-0.068620765283355256</cx:pt>
          <cx:pt idx="881">-0.076889206030559001</cx:pt>
          <cx:pt idx="882">-0.073515264931166752</cx:pt>
          <cx:pt idx="883">-0.034154913484943747</cx:pt>
          <cx:pt idx="884">-0.0027587092321708748</cx:pt>
          <cx:pt idx="885">-0.0048621325974000503</cx:pt>
          <cx:pt idx="886">-0.0039670821073204002</cx:pt>
          <cx:pt idx="887">-0.003430347658556725</cx:pt>
          <cx:pt idx="888">0.013516295988042999</cx:pt>
          <cx:pt idx="889">0.0034527501052599749</cx:pt>
          <cx:pt idx="890">0.01520861937225085</cx:pt>
          <cx:pt idx="891">0.024509891438601626</cx:pt>
          <cx:pt idx="892">0.01918560984981265</cx:pt>
          <cx:pt idx="893">0.014716481071349525</cx:pt>
          <cx:pt idx="894">0.018896896750581951</cx:pt>
          <cx:pt idx="895">0.042869743760856747</cx:pt>
          <cx:pt idx="896">0.051919318062749749</cx:pt>
          <cx:pt idx="897">0.057826983382739748</cx:pt>
          <cx:pt idx="898">0.062863201907675248</cx:pt>
          <cx:pt idx="899">0.054504186802869253</cx:pt>
          <cx:pt idx="900">0.051379525873765999</cx:pt>
          <cx:pt idx="901">0.033537987579888753</cx:pt>
          <cx:pt idx="902">0.025216010354362502</cx:pt>
          <cx:pt idx="903">0.025894744195645501</cx:pt>
          <cx:pt idx="904">0.016965172921015573</cx:pt>
          <cx:pt idx="905">0.0070140911968957003</cx:pt>
          <cx:pt idx="906">0.0023590184564250649</cx:pt>
          <cx:pt idx="907">0.00098948204578080999</cx:pt>
          <cx:pt idx="908">-8.2198104714099996e-06</cx:pt>
          <cx:pt idx="909">-3.8972150292970002e-06</cx:pt>
          <cx:pt idx="910">-0.00013584518224359001</cx:pt>
          <cx:pt idx="911">-0.00087546095985648498</cx:pt>
          <cx:pt idx="912">-0.0022424174039655151</cx:pt>
          <cx:pt idx="913">-0.0062239909426113999</cx:pt>
          <cx:pt idx="914">-0.0087781241218142497</cx:pt>
          <cx:pt idx="915">-0.006769412023273625</cx:pt>
          <cx:pt idx="916">0.00046266596439954001</cx:pt>
          <cx:pt idx="917">-0.00030058171970958253</cx:pt>
          <cx:pt idx="918">0.021457378427874374</cx:pt>
          <cx:pt idx="919">0.0016645485386750825</cx:pt>
          <cx:pt idx="920">0.012838692267496375</cx:pt>
          <cx:pt idx="921">0.019064324151585151</cx:pt>
          <cx:pt idx="922">0.0047170259145717002</cx:pt>
          <cx:pt idx="923">0.0059238749085024998</cx:pt>
          <cx:pt idx="924">0.028949731465586999</cx:pt>
          <cx:pt idx="925">0.044983473691602251</cx:pt>
          <cx:pt idx="926">0.027059458896785502</cx:pt>
          <cx:pt idx="927">0.024637193349253801</cx:pt>
          <cx:pt idx="928">0.011480936048645125</cx:pt>
          <cx:pt idx="929">-0.0043078248593065747</cx:pt>
          <cx:pt idx="930">-0.01633324593926945</cx:pt>
          <cx:pt idx="931">0.0079990928347781747</cx:pt>
          <cx:pt idx="932">0.010900573289143451</cx:pt>
          <cx:pt idx="933">0.0089949329455380998</cx:pt>
          <cx:pt idx="934">0.0018991415441564025</cx:pt>
          <cx:pt idx="935">0.000577220451881765</cx:pt>
          <cx:pt idx="936">-4.2372470332152999e-05</cx:pt>
          <cx:pt idx="937">-0.0001095268549179405</cx:pt>
          <cx:pt idx="938">-1.5914994444405725e-05</cx:pt>
          <cx:pt idx="939">-0.00012636734375958176</cx:pt>
          <cx:pt idx="940">-0.0043026932818539254</cx:pt>
          <cx:pt idx="941">-0.0040182001921674248</cx:pt>
          <cx:pt idx="942">-0.0073453647815893003</cx:pt>
          <cx:pt idx="943">-0.0065745714623537998</cx:pt>
          <cx:pt idx="944">-0.011290558983215125</cx:pt>
          <cx:pt idx="945">0.0081809241554414505</cx:pt>
          <cx:pt idx="946">0.01401791447081025</cx:pt>
          <cx:pt idx="947">0.00099477331263717744</cx:pt>
          <cx:pt idx="948">0.0038693801800709499</cx:pt>
          <cx:pt idx="949">0.0046386653441212247</cx:pt>
          <cx:pt idx="950">-0.0048336962140700501</cx:pt>
          <cx:pt idx="951">-0.047553919853035503</cx:pt>
          <cx:pt idx="952">-0.05345756255596075</cx:pt>
          <cx:pt idx="953">-0.059860172064791002</cx:pt>
          <cx:pt idx="954">-0.053698736081043502</cx:pt>
          <cx:pt idx="955">-0.017065563480144826</cx:pt>
          <cx:pt idx="956">-0.016876217415901076</cx:pt>
          <cx:pt idx="957">-0.027753887126905751</cx:pt>
          <cx:pt idx="958">-0.045016063173274751</cx:pt>
          <cx:pt idx="959">-0.011716381672499301</cx:pt>
          <cx:pt idx="960">-0.010043223408710699</cx:pt>
          <cx:pt idx="961">0.0045894556265297501</cx:pt>
          <cx:pt idx="962">0.003501891700411125</cx:pt>
          <cx:pt idx="963">0.00058194701635331755</cx:pt>
          <cx:pt idx="964">-9.9799439082503996e-05</cx:pt>
          <cx:pt idx="965">0.00014785268958580525</cx:pt>
          <cx:pt idx="966">-0.00015213809320152076</cx:pt>
          <cx:pt idx="967">0.00043473541746129248</cx:pt>
          <cx:pt idx="968">-0.0019896772399605701</cx:pt>
          <cx:pt idx="969">0.00250558891470075</cx:pt>
          <cx:pt idx="970">-0.00076620182719503002</cx:pt>
          <cx:pt idx="971">-0.0078711330151160497</cx:pt>
          <cx:pt idx="972">-0.016338533149630224</cx:pt>
          <cx:pt idx="973">0.01487170768579205</cx:pt>
          <cx:pt idx="974">0.016631531919249223</cx:pt>
          <cx:pt idx="975">0.0063029767102974503</cx:pt>
          <cx:pt idx="976">-0.0075817050152057249</cx:pt>
          <cx:pt idx="977">0.0080486007706381257</cx:pt>
          <cx:pt idx="978">-0.03510437720318875</cx:pt>
          <cx:pt idx="979">-0.069967002243357751</cx:pt>
          <cx:pt idx="980">-0.068620765283355256</cx:pt>
          <cx:pt idx="981">-0.076889206030559001</cx:pt>
          <cx:pt idx="982">-0.073515264931166752</cx:pt>
          <cx:pt idx="983">-0.034154913484943747</cx:pt>
          <cx:pt idx="984">-0.0027587092321708748</cx:pt>
          <cx:pt idx="985">-0.0048621325974000503</cx:pt>
          <cx:pt idx="986">-0.0039670821073204002</cx:pt>
          <cx:pt idx="987">-0.003430347658556725</cx:pt>
          <cx:pt idx="988">0.013516295988042999</cx:pt>
          <cx:pt idx="989">0.0034527501052599749</cx:pt>
          <cx:pt idx="990">0.01520861937225085</cx:pt>
          <cx:pt idx="991">0.024509891438601626</cx:pt>
          <cx:pt idx="992">0.01918560984981265</cx:pt>
          <cx:pt idx="993">0.014716481071349525</cx:pt>
          <cx:pt idx="994">0.018896896750581951</cx:pt>
          <cx:pt idx="995">0.042869743760856747</cx:pt>
          <cx:pt idx="996">0.051919318062749749</cx:pt>
          <cx:pt idx="997">0.057826983382739748</cx:pt>
          <cx:pt idx="998">0.062863201907675248</cx:pt>
          <cx:pt idx="999">0.054504186802869253</cx:pt>
          <cx:pt idx="1000">0.051379525873765999</cx:pt>
          <cx:pt idx="1001">0.033537987579888753</cx:pt>
          <cx:pt idx="1002">0.025216010354362502</cx:pt>
          <cx:pt idx="1003">0.025894744195645501</cx:pt>
          <cx:pt idx="1004">0.016965172921015573</cx:pt>
          <cx:pt idx="1005">0.0070140911968957003</cx:pt>
          <cx:pt idx="1006">0.0023590184564250649</cx:pt>
          <cx:pt idx="1007">0.00098948204578080999</cx:pt>
          <cx:pt idx="1008">-8.2198104714099996e-06</cx:pt>
          <cx:pt idx="1009">-3.8972150292970002e-06</cx:pt>
          <cx:pt idx="1010">-0.00013584518224359001</cx:pt>
          <cx:pt idx="1011">-0.00087546095985648498</cx:pt>
          <cx:pt idx="1012">-0.0022424174039655151</cx:pt>
          <cx:pt idx="1013">-0.0062239909426113999</cx:pt>
          <cx:pt idx="1014">-0.0087781241218142497</cx:pt>
          <cx:pt idx="1015">-0.006769412023273625</cx:pt>
          <cx:pt idx="1016">0.00046266596439954001</cx:pt>
          <cx:pt idx="1017">-0.00030058171970958253</cx:pt>
          <cx:pt idx="1018">0.021457378427874374</cx:pt>
          <cx:pt idx="1019">0.0016645485386750825</cx:pt>
          <cx:pt idx="1020">0.012838692267496375</cx:pt>
          <cx:pt idx="1021">0.019064324151585151</cx:pt>
          <cx:pt idx="1022">0.0047170259145717002</cx:pt>
          <cx:pt idx="1023">0.0059238749085024998</cx:pt>
          <cx:pt idx="1024">0.028949731465586999</cx:pt>
          <cx:pt idx="1025">0.044983473691602251</cx:pt>
          <cx:pt idx="1026">0.027059458896785502</cx:pt>
          <cx:pt idx="1027">0.024637193349253801</cx:pt>
          <cx:pt idx="1028">0.011480936048645125</cx:pt>
          <cx:pt idx="1029">-0.0043078248593065747</cx:pt>
          <cx:pt idx="1030">-0.01633324593926945</cx:pt>
          <cx:pt idx="1031">0.0079990928347781747</cx:pt>
          <cx:pt idx="1032">0.010900573289143451</cx:pt>
          <cx:pt idx="1033">0.0089949329455380998</cx:pt>
          <cx:pt idx="1034">0.0018991415441564025</cx:pt>
          <cx:pt idx="1035">0.000577220451881765</cx:pt>
          <cx:pt idx="1036">-4.2372470332152999e-05</cx:pt>
          <cx:pt idx="1037">-0.0001095268549179405</cx:pt>
          <cx:pt idx="1038">-1.5914994444405725e-05</cx:pt>
          <cx:pt idx="1039">-0.00012636734375958176</cx:pt>
          <cx:pt idx="1040">-0.0043026932818539254</cx:pt>
          <cx:pt idx="1041">-0.0040182001921674248</cx:pt>
          <cx:pt idx="1042">-0.0073453647815893003</cx:pt>
          <cx:pt idx="1043">-0.0065745714623537998</cx:pt>
          <cx:pt idx="1044">-0.011290558983215125</cx:pt>
          <cx:pt idx="1045">0.0081809241554414505</cx:pt>
          <cx:pt idx="1046">0.01401791447081025</cx:pt>
          <cx:pt idx="1047">0.00099477331263717744</cx:pt>
          <cx:pt idx="1048">0.0038693801800709499</cx:pt>
          <cx:pt idx="1049">0.0046386653441212247</cx:pt>
          <cx:pt idx="1050">-0.0048336962140700501</cx:pt>
          <cx:pt idx="1051">-0.047553919853035503</cx:pt>
          <cx:pt idx="1052">-0.05345756255596075</cx:pt>
          <cx:pt idx="1053">-0.059860172064791002</cx:pt>
          <cx:pt idx="1054">-0.053698736081043502</cx:pt>
          <cx:pt idx="1055">-0.017065563480144826</cx:pt>
          <cx:pt idx="1056">-0.016876217415901076</cx:pt>
          <cx:pt idx="1057">-0.027753887126905751</cx:pt>
          <cx:pt idx="1058">-0.045016063173274751</cx:pt>
          <cx:pt idx="1059">-0.011716381672499301</cx:pt>
          <cx:pt idx="1060">-0.010043223408710699</cx:pt>
          <cx:pt idx="1061">0.0045894556265297501</cx:pt>
          <cx:pt idx="1062">0.003501891700411125</cx:pt>
          <cx:pt idx="1063">0.00058194701635331755</cx:pt>
          <cx:pt idx="1064">-9.9799439082503996e-05</cx:pt>
          <cx:pt idx="1065">0.00014785268958580525</cx:pt>
          <cx:pt idx="1066">-0.00015213809320152076</cx:pt>
          <cx:pt idx="1067">0.00043473541746129248</cx:pt>
          <cx:pt idx="1068">-0.0019896772399605701</cx:pt>
          <cx:pt idx="1069">0.00250558891470075</cx:pt>
          <cx:pt idx="1070">-0.00076620182719503002</cx:pt>
          <cx:pt idx="1071">-0.0078711330151160497</cx:pt>
          <cx:pt idx="1072">-0.016338533149630224</cx:pt>
          <cx:pt idx="1073">0.01487170768579205</cx:pt>
          <cx:pt idx="1074">0.016631531919249223</cx:pt>
          <cx:pt idx="1075">0.0063029767102974503</cx:pt>
          <cx:pt idx="1076">-0.0075817050152057249</cx:pt>
          <cx:pt idx="1077">0.0080486007706381257</cx:pt>
          <cx:pt idx="1078">-0.03510437720318875</cx:pt>
          <cx:pt idx="1079">-0.069967002243357751</cx:pt>
          <cx:pt idx="1080">-0.068620765283355256</cx:pt>
          <cx:pt idx="1081">-0.076889206030559001</cx:pt>
          <cx:pt idx="1082">-0.073515264931166752</cx:pt>
          <cx:pt idx="1083">-0.034154913484943747</cx:pt>
        </cx:lvl>
      </cx:numDim>
    </cx:data>
    <cx:data id="15">
      <cx:numDim type="val">
        <cx:f>Sheet2!$P$1:$P$1084</cx:f>
        <cx:lvl ptCount="1084" formatCode="G/通用格式">
          <cx:pt idx="0">-0.00019030784435659399</cx:pt>
          <cx:pt idx="1">0.000628075776256626</cx:pt>
          <cx:pt idx="2">-0.000218615951756165</cx:pt>
          <cx:pt idx="3">-8.6601429911456498e-05</cx:pt>
          <cx:pt idx="4">0.00053669503271839896</cx:pt>
          <cx:pt idx="5">-0.00058218668722619603</cx:pt>
          <cx:pt idx="6">0.00036085649172524402</cx:pt>
          <cx:pt idx="7">0.000100528403567983</cx:pt>
          <cx:pt idx="8">0.00038580656427753999</cx:pt>
          <cx:pt idx="9">-0.00035176566678214098</cx:pt>
          <cx:pt idx="10">-0.00085666104681412299</cx:pt>
          <cx:pt idx="11">-0.00082338970093797498</cx:pt>
          <cx:pt idx="12">-0.00027267787453897502</cx:pt>
          <cx:pt idx="13">-0.00068004398936420403</cx:pt>
          <cx:pt idx="14">5.8487427318094203e-05</cx:pt>
          <cx:pt idx="15">2.39879212590204e-05</cx:pt>
          <cx:pt idx="16">2.29330234017348e-05</cx:pt>
          <cx:pt idx="17">0.000200418422595388</cx:pt>
          <cx:pt idx="18">0.00057563273754937896</cx:pt>
          <cx:pt idx="19">0.00016641016003618599</cx:pt>
          <cx:pt idx="20">5.1399784885912002e-05</cx:pt>
          <cx:pt idx="21">0.00013560088488206</cx:pt>
          <cx:pt idx="22">-0.000120876864467225</cx:pt>
          <cx:pt idx="23">0.000633797144104276</cx:pt>
          <cx:pt idx="24">-6.8130176300845301e-05</cx:pt>
          <cx:pt idx="25">-0.00034019345993609499</cx:pt>
          <cx:pt idx="26">0.00020636140571479101</cx:pt>
          <cx:pt idx="27">0.00065848283212488696</cx:pt>
          <cx:pt idx="28">-0.00039091074804745098</cx:pt>
          <cx:pt idx="29">0.000215151251363673</cx:pt>
          <cx:pt idx="30">0.00059580713711325105</cx:pt>
          <cx:pt idx="31">-0.000106955424091812</cx:pt>
          <cx:pt idx="32">-0.00024600617536311298</cx:pt>
          <cx:pt idx="33">-6.1595457585245596e-05</cx:pt>
          <cx:pt idx="34">-0.00073803762350118003</cx:pt>
          <cx:pt idx="35">-0.00038944130480121403</cx:pt>
          <cx:pt idx="36">-0.00061092352466436</cx:pt>
          <cx:pt idx="37">-0.00047874340432778399</cx:pt>
          <cx:pt idx="38">-0.00114729810753061</cx:pt>
          <cx:pt idx="39">-0.00040979433748349297</cx:pt>
          <cx:pt idx="40">-0.00072627991586948597</cx:pt>
          <cx:pt idx="41">-0.00082211427426948298</cx:pt>
          <cx:pt idx="42">-0.00059021522384730197</cx:pt>
          <cx:pt idx="43">1.47967901085769e-06</cx:pt>
          <cx:pt idx="44">-0.00178130848256073</cx:pt>
          <cx:pt idx="45">-0.00038325056632204402</cx:pt>
          <cx:pt idx="46">-0.000150819947487056</cx:pt>
          <cx:pt idx="47">-1.7813603365479301e-05</cx:pt>
          <cx:pt idx="48">0.00065717158574493402</cx:pt>
          <cx:pt idx="49">-0.00067631411471307098</cx:pt>
          <cx:pt idx="50">8.4318215692297104e-06</cx:pt>
          <cx:pt idx="51">-0.00062094513927310599</cx:pt>
          <cx:pt idx="52">0.000137592759453125</cx:pt>
          <cx:pt idx="53">-8.3410693534144098e-05</cx:pt>
          <cx:pt idx="54">-0.00055705736739840295</cx:pt>
          <cx:pt idx="55">-0.00043831644986288301</cx:pt>
          <cx:pt idx="56">0.00023954294954063799</cx:pt>
          <cx:pt idx="57">-0.00052264453094868601</cx:pt>
          <cx:pt idx="58">1.1234987864788101e-05</cx:pt>
          <cx:pt idx="59">-0.00022128372303788701</cx:pt>
          <cx:pt idx="60">-0.00017245073416964</cx:pt>
          <cx:pt idx="61">-0.00029716736613583301</cx:pt>
          <cx:pt idx="62">-0.000536321962721251</cx:pt>
          <cx:pt idx="63">-0.00067082991910639598</cx:pt>
          <cx:pt idx="64">-0.00184569169498078</cx:pt>
          <cx:pt idx="65">-0.0033424595071428502</cx:pt>
          <cx:pt idx="66">-0.0060619539575630203</cx:pt>
          <cx:pt idx="67">-0.0064271885335147596</cx:pt>
          <cx:pt idx="68">-0.00696769413496194</cx:pt>
          <cx:pt idx="69">-0.0104409848522675</cx:pt>
          <cx:pt idx="70">-0.0150058881388597</cx:pt>
          <cx:pt idx="71">-0.010073928484700701</cx:pt>
          <cx:pt idx="72">-0.0102178616441033</cx:pt>
          <cx:pt idx="73">-0.0062818572872801598</cx:pt>
          <cx:pt idx="74">-0.0032682733790408802</cx:pt>
          <cx:pt idx="75">-0.00389102302569635</cx:pt>
          <cx:pt idx="76">-0.00210343431266832</cx:pt>
          <cx:pt idx="77">-0.0014255843100814301</cx:pt>
          <cx:pt idx="78">-0.00068336998428309001</cx:pt>
          <cx:pt idx="79">-0.00067151752548145203</cx:pt>
          <cx:pt idx="80">8.9566022946180996e-05</cx:pt>
          <cx:pt idx="81">-9.7641766780088299e-05</cx:pt>
          <cx:pt idx="82">0.00032472867816866601</cx:pt>
          <cx:pt idx="83">-0.00036130803099634201</cx:pt>
          <cx:pt idx="84">-7.4921874717263299e-05</cx:pt>
          <cx:pt idx="85">-0.00041725336584444</cx:pt>
          <cx:pt idx="86">0.00044837783175210298</cx:pt>
          <cx:pt idx="87">0.00014664111084582699</cx:pt>
          <cx:pt idx="88">-0.00051732674178772101</cx:pt>
          <cx:pt idx="89">-0.00024888029026800298</cx:pt>
          <cx:pt idx="90">-0.00115918224221907</cx:pt>
          <cx:pt idx="91">-0.00115196422587603</cx:pt>
          <cx:pt idx="92">-0.0050462584541472299</cx:pt>
          <cx:pt idx="93">-0.0086027228447114207</cx:pt>
          <cx:pt idx="94">-0.0141437193154729</cx:pt>
          <cx:pt idx="95">-0.021943929147461901</cx:pt>
          <cx:pt idx="96">-0.029112360645673099</cx:pt>
          <cx:pt idx="97">-0.034569149411653899</cx:pt>
          <cx:pt idx="98">-0.022658575843606601</cx:pt>
          <cx:pt idx="99">-0.030367394615387799</cx:pt>
          <cx:pt idx="100">-0.043629436189263703</cx:pt>
          <cx:pt idx="101">-0.020951428891542199</cx:pt>
          <cx:pt idx="102">0.0081061933765728903</cx:pt>
          <cx:pt idx="103">-0.0071021635855185996</cx:pt>
          <cx:pt idx="104">-0.0028450847188710598</cx:pt>
          <cx:pt idx="105">0.0074901503031039301</cx:pt>
          <cx:pt idx="106">0.011121292436972401</cx:pt>
          <cx:pt idx="107">0.0052767243363040497</cx:pt>
          <cx:pt idx="108">-0.00114141597822591</cx:pt>
          <cx:pt idx="109">-0.00047749445032184299</cx:pt>
          <cx:pt idx="110">-0.00024740500809352701</cx:pt>
          <cx:pt idx="111">0.00017781379490120199</cx:pt>
          <cx:pt idx="112">-0.000635276031970584</cx:pt>
          <cx:pt idx="113">-0.000322791912297564</cx:pt>
          <cx:pt idx="114">0.0028659142165217599</cx:pt>
          <cx:pt idx="115">0.00050538908856281504</cx:pt>
          <cx:pt idx="116">0.00142757419854413</cx:pt>
          <cx:pt idx="117">0.00170558126255207</cx:pt>
          <cx:pt idx="118">2.8895805116355401e-05</cx:pt>
          <cx:pt idx="119">-0.0033434952405726401</cx:pt>
          <cx:pt idx="120">-0.0062453748405349903</cx:pt>
          <cx:pt idx="121">-0.0111563279000019</cx:pt>
          <cx:pt idx="122">-0.017980577926314099</cx:pt>
          <cx:pt idx="123">-0.012601729947350799</cx:pt>
          <cx:pt idx="124">-0.0098682215325986006</cx:pt>
          <cx:pt idx="125">0.00179480009984214</cx:pt>
          <cx:pt idx="126">-0.015820292192775798</cx:pt>
          <cx:pt idx="127">0.013079556211508799</cx:pt>
          <cx:pt idx="128">0.0219894175511916</cx:pt>
          <cx:pt idx="129">0.0231848951272626</cx:pt>
          <cx:pt idx="130">0.025681791771954999</cx:pt>
          <cx:pt idx="131">0.0023355455335317202</cx:pt>
          <cx:pt idx="132">-0.000833812194976566</cx:pt>
          <cx:pt idx="133">0.022457741385706501</cx:pt>
          <cx:pt idx="134">0.021505104850215399</cx:pt>
          <cx:pt idx="135">0.0147064044265393</cx:pt>
          <cx:pt idx="136">0.0082510785607803096</cx:pt>
          <cx:pt idx="137">0.01026232278429</cx:pt>
          <cx:pt idx="138">0.0050470523772768398</cx:pt>
          <cx:pt idx="139">-0.00020533724799792701</cx:pt>
          <cx:pt idx="140">0.000359829318283982</cx:pt>
          <cx:pt idx="141">0.00026836798130790498</cx:pt>
          <cx:pt idx="142">0.000198261432538076</cx:pt>
          <cx:pt idx="143">0.000129553486300556</cx:pt>
          <cx:pt idx="144">0.0040439692985491504</cx:pt>
          <cx:pt idx="145">0.021500760468187701</cx:pt>
          <cx:pt idx="146">0.016392621612189601</cx:pt>
          <cx:pt idx="147">0.0029526278548590401</cx:pt>
          <cx:pt idx="148">0.0079481179140725392</cx:pt>
          <cx:pt idx="149">0.014125341604474401</cx:pt>
          <cx:pt idx="150">0.0042475954339912204</cx:pt>
          <cx:pt idx="151">0.057177506514529401</cx:pt>
          <cx:pt idx="152">0.097146068560986204</cx:pt>
          <cx:pt idx="153">0.066584286149040398</cx:pt>
          <cx:pt idx="154">0.016531464537436098</cx:pt>
          <cx:pt idx="155">-0.0056970224278043401</cx:pt>
          <cx:pt idx="156">-0.0190224263383721</cx:pt>
          <cx:pt idx="157">0.0171774745314082</cx:pt>
          <cx:pt idx="158">-0.00711258331871162</cx:pt>
          <cx:pt idx="159">0.000197577958284581</cx:pt>
          <cx:pt idx="160">-0.017666267382796599</cx:pt>
          <cx:pt idx="161">-0.0131700243728388</cx:pt>
          <cx:pt idx="162">-0.0031678543135757798</cx:pt>
          <cx:pt idx="163">-0.0048847379916445001</cx:pt>
          <cx:pt idx="164">0.0075905327303658699</cx:pt>
          <cx:pt idx="165">0.0086428456944736397</cx:pt>
          <cx:pt idx="166">-0.0040135244733650001</cx:pt>
          <cx:pt idx="167">-0.00196852603802388</cx:pt>
          <cx:pt idx="168">0.00014455959582975101</cx:pt>
          <cx:pt idx="169">-3.4673017596027701e-05</cx:pt>
          <cx:pt idx="170">0.00166619621722598</cx:pt>
          <cx:pt idx="171">-0.00050883488627911802</cx:pt>
          <cx:pt idx="172">0.0041694888134468496</cx:pt>
          <cx:pt idx="173">0.016820528785649901</cx:pt>
          <cx:pt idx="174">0.015290725760410399</cx:pt>
          <cx:pt idx="175">0.011245132968222601</cx:pt>
          <cx:pt idx="176">0.020925479362975199</cx:pt>
          <cx:pt idx="177">0.018510294802889599</cx:pt>
          <cx:pt idx="178">0.021273716764528602</cx:pt>
          <cx:pt idx="179">0.087871776037784496</cx:pt>
          <cx:pt idx="180">0.073869702353422398</cx:pt>
          <cx:pt idx="181">0.043424004377129601</cx:pt>
          <cx:pt idx="182">0.0066449164534707703</cx:pt>
          <cx:pt idx="183">0.0038197711268694299</cx:pt>
          <cx:pt idx="184">0.0042654529024656399</cx:pt>
          <cx:pt idx="185">0.0030067231551194899</cx:pt>
          <cx:pt idx="186">0.0141817537546288</cx:pt>
          <cx:pt idx="187">0.036739895071474703</cx:pt>
          <cx:pt idx="188">0.013377895779027101</cx:pt>
          <cx:pt idx="189">-0.0086006783391691898</cx:pt>
          <cx:pt idx="190">-0.0032652161064750298</cx:pt>
          <cx:pt idx="191">0.022882724571139799</cx:pt>
          <cx:pt idx="192">0.011716560892780401</cx:pt>
          <cx:pt idx="193">0.0026122905980680302</cx:pt>
          <cx:pt idx="194">-0.0037467675741924499</cx:pt>
          <cx:pt idx="195">-0.0076829319872889603</cx:pt>
          <cx:pt idx="196">-0.00034006024852596</cx:pt>
          <cx:pt idx="197">-0.000110598333329177</cx:pt>
          <cx:pt idx="198">0.0087691505458956896</cx:pt>
          <cx:pt idx="199">0.00160204741059727</cx:pt>
          <cx:pt idx="200">-0.00014958389132525051</cx:pt>
          <cx:pt idx="201">-0.0031001466598495498</cx:pt>
          <cx:pt idx="202">-0.00025026686404193502</cx:pt>
          <cx:pt idx="203">-0.002312456113142485</cx:pt>
          <cx:pt idx="204">-0.0091946997240143994</cx:pt>
          <cx:pt idx="205">0.0024501275630533751</cx:pt>
          <cx:pt idx="206">0.0058831840094713999</cx:pt>
          <cx:pt idx="207">0.0061366568066563753</cx:pt>
          <cx:pt idx="208">0.0072971924696504254</cx:pt>
          <cx:pt idx="209">0.0015037607777915001</cx:pt>
          <cx:pt idx="210">-0.0038594699680405751</cx:pt>
          <cx:pt idx="211">-0.0059155650071214001</cx:pt>
          <cx:pt idx="212">-0.003220178329907725</cx:pt>
          <cx:pt idx="213">0.00015755921063619451</cx:pt>
          <cx:pt idx="214">0.0042624095139283747</cx:pt>
          <cx:pt idx="215">0.011494116478155649</cx:pt>
          <cx:pt idx="216">0.0016185729228668075</cx:pt>
          <cx:pt idx="217">-0.003506030069847925</cx:pt>
          <cx:pt idx="218">0.00083816006930340255</cx:pt>
          <cx:pt idx="219">0.0093846731867522001</cx:pt>
          <cx:pt idx="220">0.0040505323894433499</cx:pt>
          <cx:pt idx="221">0.00061538739713023246</cx:pt>
          <cx:pt idx="222">0.00018827663829212225</cx:pt>
          <cx:pt idx="223">-0.0011018497115388101</cx:pt>
          <cx:pt idx="224">-5.9009211719706e-05</cx:pt>
          <cx:pt idx="225">0.000105062970134593</cx:pt>
          <cx:pt idx="226">0.0013386958607670299</cx:pt>
          <cx:pt idx="227">0.0011761760065048925</cx:pt>
          <cx:pt idx="228">-0.0030224575498568251</cx:pt>
          <cx:pt idx="229">-0.0052628410202737999</cx:pt>
          <cx:pt idx="230">-0.00199139914075917</cx:pt>
          <cx:pt idx="231">-0.0088013652722760995</cx:pt>
          <cx:pt idx="232">-0.0040445408951166502</cx:pt>
          <cx:pt idx="233">0.00649423283135295</cx:pt>
          <cx:pt idx="234">0.0043532080100037746</cx:pt>
          <cx:pt idx="235">0.0021896442397201349</cx:pt>
          <cx:pt idx="236">0.00429707599487795</cx:pt>
          <cx:pt idx="237">0.0097825318646138758</cx:pt>
          <cx:pt idx="238">0.0054822246640073499</cx:pt>
          <cx:pt idx="239">0.0090749334308130748</cx:pt>
          <cx:pt idx="240">-0.0068579781663011749</cx:pt>
          <cx:pt idx="241">-0.0044911416790325252</cx:pt>
          <cx:pt idx="242">0.015443087622927076</cx:pt>
          <cx:pt idx="243">0.0096861134098140001</cx:pt>
          <cx:pt idx="244">-0.0049423636619598246</cx:pt>
          <cx:pt idx="245">-0.001816678288214665</cx:pt>
          <cx:pt idx="246">0.0041876318238046502</cx:pt>
          <cx:pt idx="247">0.0093211850856123758</cx:pt>
          <cx:pt idx="248">0.016104463125159452</cx:pt>
          <cx:pt idx="249">0.0097071015691709752</cx:pt>
          <cx:pt idx="250">0.0027861850599660751</cx:pt>
          <cx:pt idx="251">2.9841419624967248e-05</cx:pt>
          <cx:pt idx="252">0.00020114736342155751</cx:pt>
          <cx:pt idx="253">0.00021543901521777975</cx:pt>
          <cx:pt idx="254">9.9864486742925497e-05</cx:pt>
          <cx:pt idx="255">-0.00054803366319106995</cx:pt>
          <cx:pt idx="256">-0.0022194079240226501</cx:pt>
          <cx:pt idx="257">-0.0051796928864739997</cx:pt>
          <cx:pt idx="258">-0.0025747071228553</cx:pt>
          <cx:pt idx="259">-0.0083500879775040004</cx:pt>
          <cx:pt idx="260">-0.0071452788627154751</cx:pt>
          <cx:pt idx="261">0.001727830593857545</cx:pt>
          <cx:pt idx="262">-0.0070587870063198999</cx:pt>
          <cx:pt idx="263">-0.0071317340606678499</cx:pt>
          <cx:pt idx="264">-0.0019616085940703</cx:pt>
          <cx:pt idx="265">0.0095857167415231755</cx:pt>
          <cx:pt idx="266">0.0088506342959484997</cx:pt>
          <cx:pt idx="267">-0.0032891352072927501</cx:pt>
          <cx:pt idx="268">-0.0019835454042200474</cx:pt>
          <cx:pt idx="269">0.014985936238883824</cx:pt>
          <cx:pt idx="270">0.0111646767670087</cx:pt>
          <cx:pt idx="271">0.0088692524861329752</cx:pt>
          <cx:pt idx="272">0.0063483781924364747</cx:pt>
          <cx:pt idx="273">0.0096859567827825756</cx:pt>
          <cx:pt idx="274">0.016759585062324851</cx:pt>
          <cx:pt idx="275">0.01226518411956435</cx:pt>
          <cx:pt idx="276">0.011736831419271249</cx:pt>
          <cx:pt idx="277">0.009108160662250675</cx:pt>
          <cx:pt idx="278">0.0032190875467445999</cx:pt>
          <cx:pt idx="279">0.00055189039544033746</cx:pt>
          <cx:pt idx="280">5.7144943336081498e-05</cx:pt>
          <cx:pt idx="281">0.000108054824884612</cx:pt>
          <cx:pt idx="282">0.00077555915826880496</cx:pt>
          <cx:pt idx="283">-0.00049174782871890498</cx:pt>
          <cx:pt idx="284">0.000202546665133289</cx:pt>
          <cx:pt idx="285">-0.0047799274677867752</cx:pt>
          <cx:pt idx="286">-0.0089130416800927998</cx:pt>
          <cx:pt idx="287">-0.013227075041808325</cx:pt>
          <cx:pt idx="288">-0.013315986915808899</cx:pt>
          <cx:pt idx="289">-0.0090628478344629247</cx:pt>
          <cx:pt idx="290">-0.0062420788896109247</cx:pt>
          <cx:pt idx="291">-0.0089548043976214256</cx:pt>
          <cx:pt idx="292">-0.001893268922657485</cx:pt>
          <cx:pt idx="293">-0.0042666470749035748</cx:pt>
          <cx:pt idx="294">-0.00084988628923403755</cx:pt>
          <cx:pt idx="295">-0.013003294371900301</cx:pt>
          <cx:pt idx="296">-0.0046137900954936247</cx:pt>
          <cx:pt idx="297">0.0040505083194017997</cx:pt>
          <cx:pt idx="298">0.0022453774936836775</cx:pt>
          <cx:pt idx="299">0.013159635451330301</cx:pt>
          <cx:pt idx="300">0.041457735478397303</cx:pt>
          <cx:pt idx="301">0.025193448658381901</cx:pt>
          <cx:pt idx="302">0.0656918152228749</cx:pt>
          <cx:pt idx="303">0.084665959686562098</cx:pt>
          <cx:pt idx="304">0.050987430104491298</cx:pt>
          <cx:pt idx="305">0.032052983386837097</cx:pt>
          <cx:pt idx="306">0.0100224767850277</cx:pt>
          <cx:pt idx="307">0.00074395011282339597</cx:pt>
          <cx:pt idx="308">0.000393067813304082</cx:pt>
          <cx:pt idx="309">-0.00016111361724393001</cx:pt>
          <cx:pt idx="310">0.00620182253144347</cx:pt>
          <cx:pt idx="311">0.0016535261439999901</cx:pt>
          <cx:pt idx="312">0.000256284771553197</cx:pt>
          <cx:pt idx="313">-0.019257979021220499</cx:pt>
          <cx:pt idx="314">-0.0139081318702481</cx:pt>
          <cx:pt idx="315">-0.029138026875707799</cx:pt>
          <cx:pt idx="316">0.00084517634667977603</cx:pt>
          <cx:pt idx="317">0.0116683477563193</cx:pt>
          <cx:pt idx="318">0.0069912372927513804</cx:pt>
          <cx:pt idx="319">-0.023558841348094699</cx:pt>
          <cx:pt idx="320">-0.020426753901081202</cx:pt>
          <cx:pt idx="321">-0.034336457926588397</cx:pt>
          <cx:pt idx="322">-0.0328395831142477</cx:pt>
          <cx:pt idx="323">-0.048915545008705298</cx:pt>
          <cx:pt idx="324">-0.0104848423265816</cx:pt>
          <cx:pt idx="325">0.023803078638132798</cx:pt>
          <cx:pt idx="326">-0.024340271362834801</cx:pt>
          <cx:pt idx="327">-0.042242636191714103</cx:pt>
          <cx:pt idx="328">0.0160354561837305</cx:pt>
          <cx:pt idx="329">0.021703328275520101</cx:pt>
          <cx:pt idx="330">0.042152681958453599</cx:pt>
          <cx:pt idx="331">0.081854382758161495</cx:pt>
          <cx:pt idx="332">0.0755509397521551</cx:pt>
          <cx:pt idx="333">0.035340579270926098</cx:pt>
          <cx:pt idx="334">0.01554491105109</cx:pt>
          <cx:pt idx="335">0.00160235264941463</cx:pt>
          <cx:pt idx="336">0.000295541163520525</cx:pt>
          <cx:pt idx="337">7.32997804545807e-05</cx:pt>
          <cx:pt idx="338">0.0055335149669361898</cx:pt>
          <cx:pt idx="339">0.00215805349625563</cx:pt>
          <cx:pt idx="340">0.0073865483820790504</cx:pt>
          <cx:pt idx="341">0.0036164553661800899</cx:pt>
          <cx:pt idx="342">-0.012856177857746599</cx:pt>
          <cx:pt idx="343">-0.016142823151757</cx:pt>
          <cx:pt idx="344">0.0143907343613084</cx:pt>
          <cx:pt idx="345">-0.00093460446058584703</cx:pt>
          <cx:pt idx="346">-0.0116095969453342</cx:pt>
          <cx:pt idx="347">-0.0287526297409769</cx:pt>
          <cx:pt idx="348">-0.051841164635532497</cx:pt>
          <cx:pt idx="349">-0.022417690296849001</cx:pt>
          <cx:pt idx="350">-0.032054851577507898</cx:pt>
          <cx:pt idx="351">-0.020596066885956599</cx:pt>
          <cx:pt idx="352">0.0144332211488204</cx:pt>
          <cx:pt idx="353">0.0225905260081544</cx:pt>
          <cx:pt idx="354">-0.0247500137279455</cx:pt>
          <cx:pt idx="355">-0.0532956004408131</cx:pt>
          <cx:pt idx="356">0.022413996913452802</cx:pt>
          <cx:pt idx="357">0.029418214066432701</cx:pt>
          <cx:pt idx="358">0.0171026159889743</cx:pt>
          <cx:pt idx="359">0.049180218769601901</cx:pt>
          <cx:pt idx="360">0.029447456321960001</cx:pt>
          <cx:pt idx="361">0.016332145825801302</cx:pt>
          <cx:pt idx="362">0.0092821174844683503</cx:pt>
          <cx:pt idx="363">0.00056998808599742598</cx:pt>
          <cx:pt idx="364">-3.4539245843646197e-05</cx:pt>
          <cx:pt idx="365">-0.00062810416120656501</cx:pt>
          <cx:pt idx="366">0.00154977122970677</cx:pt>
          <cx:pt idx="367">-0.00147698660998834</cx:pt>
          <cx:pt idx="368">0.0011982789920269501</cx:pt>
          <cx:pt idx="369">-0.0083116335036832294</cx:pt>
          <cx:pt idx="370">-0.031221642444809902</cx:pt>
          <cx:pt idx="371">-0.018097200372713299</cx:pt>
          <cx:pt idx="372">0.00276721859543089</cx:pt>
          <cx:pt idx="373">0.042851704772511601</cx:pt>
          <cx:pt idx="374">0.020459137452780999</cx:pt>
          <cx:pt idx="375">0.0044254850818303401</cx:pt>
          <cx:pt idx="376">0.00013476120084376399</cx:pt>
          <cx:pt idx="377">0.0064956111408152597</cx:pt>
          <cx:pt idx="378">0.0179523789673308</cx:pt>
          <cx:pt idx="379">0.0135839237584197</cx:pt>
          <cx:pt idx="380">-0.0058931160975346404</cx:pt>
          <cx:pt idx="381">-0.000141422453647273</cx:pt>
          <cx:pt idx="382">-0.037584016473958301</cx:pt>
          <cx:pt idx="383">-0.0012725948993014399</cx:pt>
          <cx:pt idx="384">0.042338023387237501</cx:pt>
          <cx:pt idx="385">0.018843093141271101</cx:pt>
          <cx:pt idx="386">-0.0010146262203689701</cx:pt>
          <cx:pt idx="387">0.000405627887382063</cx:pt>
          <cx:pt idx="388">-0.0047110474669108801</cx:pt>
          <cx:pt idx="389">-0.00328906265350373</cx:pt>
          <cx:pt idx="390">-0.0077576083015206097</cx:pt>
          <cx:pt idx="391">-0.000188711902574259</cx:pt>
          <cx:pt idx="392">-0.000178294358745949</cx:pt>
          <cx:pt idx="393">-0.000165582005388084</cx:pt>
          <cx:pt idx="394">7.4881652290310704e-05</cx:pt>
          <cx:pt idx="395">-0.0022953368786847502</cx:pt>
          <cx:pt idx="396">-0.0046381037883805503</cx:pt>
          <cx:pt idx="397">-0.019856399703962701</cx:pt>
          <cx:pt idx="398">-0.054579507491457201</cx:pt>
          <cx:pt idx="399">-0.041434266165189498</cx:pt>
          <cx:pt idx="400">-0.016816687469963201</cx:pt>
          <cx:pt idx="401">0.067694253511549604</cx:pt>
          <cx:pt idx="402">0.0727172734695027</cx:pt>
          <cx:pt idx="403">0.0356355277839632</cx:pt>
          <cx:pt idx="404">0.065954228966636705</cx:pt>
          <cx:pt idx="405">0.0612180096202177</cx:pt>
          <cx:pt idx="406">0.0633956729943497</cx:pt>
          <cx:pt idx="407">0.040832584094956999</cx:pt>
          <cx:pt idx="408">-0.00048780493197397802</cx:pt>
          <cx:pt idx="409">0.011097605491977001</cx:pt>
          <cx:pt idx="410">-0.0117523641118377</cx:pt>
          <cx:pt idx="411">0.043332681046763299</cx:pt>
          <cx:pt idx="412">-0.0170842966705172</cx:pt>
          <cx:pt idx="413">-0.022340561481588701</cx:pt>
          <cx:pt idx="414">-0.0121848145981805</cx:pt>
          <cx:pt idx="415">-0.0212879798619919</cx:pt>
          <cx:pt idx="416">-0.036110483481568097</cx:pt>
          <cx:pt idx="417">-0.012469528806760499</cx:pt>
          <cx:pt idx="418">-0.0078413240745453406</cx:pt>
          <cx:pt idx="419">-0.00099958835169986805</cx:pt>
          <cx:pt idx="420">0.000176323292672316</cx:pt>
          <cx:pt idx="421">-0.000145145036051179</cx:pt>
          <cx:pt idx="422">0.0010913628238489099</cx:pt>
          <cx:pt idx="423">0.0010557081869960599</cx:pt>
          <cx:pt idx="424">-0.00447220638313951</cx:pt>
          <cx:pt idx="425">-0.026498428347261301</cx:pt>
          <cx:pt idx="426">-0.059567920186479897</cx:pt>
          <cx:pt idx="427">-0.047023796422001898</cx:pt>
          <cx:pt idx="428">-0.040942787606386699</cx:pt>
          <cx:pt idx="429">0.030921912318657201</cx:pt>
          <cx:pt idx="430">0.074487627759918199</cx:pt>
          <cx:pt idx="431">0.043610389184291998</cx:pt>
          <cx:pt idx="432">0.043597160199743898</cx:pt>
          <cx:pt idx="433">0.102395945461964</cx:pt>
          <cx:pt idx="434">0.10680733720015601</cx:pt>
          <cx:pt idx="435">0.034477767187786001</cx:pt>
          <cx:pt idx="436">0.020269331589160899</cx:pt>
          <cx:pt idx="437">0.057288567759711598</cx:pt>
          <cx:pt idx="438">0.0188301396159367</cx:pt>
          <cx:pt idx="439">-0.036046694271314801</cx:pt>
          <cx:pt idx="440">-0.0506135939119082</cx:pt>
          <cx:pt idx="441">-0.031366883283780997</cx:pt>
          <cx:pt idx="442">-0.0109055490471261</cx:pt>
          <cx:pt idx="443">-0.038511319402008297</cx:pt>
          <cx:pt idx="444">-0.045088872702008301</cx:pt>
          <cx:pt idx="445">-0.016968572042548698</cx:pt>
          <cx:pt idx="446">-0.0030890241504490401</cx:pt>
          <cx:pt idx="447">-4.5141906409551901e-05</cx:pt>
          <cx:pt idx="448">1.78813707842813e-05</cx:pt>
          <cx:pt idx="449">-5.0004453426389403e-05</cx:pt>
          <cx:pt idx="450">0.000486949144943052</cx:pt>
          <cx:pt idx="451">0.00130382740057287</cx:pt>
          <cx:pt idx="452">0.00087825071385294997</cx:pt>
          <cx:pt idx="453">-0.0148899788765204</cx:pt>
          <cx:pt idx="454">-0.0318100352174207</cx:pt>
          <cx:pt idx="455">-0.061056742869520203</cx:pt>
          <cx:pt idx="456">-0.086572110525364204</cx:pt>
          <cx:pt idx="457">-0.029314378947841901</cx:pt>
          <cx:pt idx="458">-0.013751386178309399</cx:pt>
          <cx:pt idx="459">-0.020006530604947399</cx:pt>
          <cx:pt idx="460">0.050269007931287898</cx:pt>
          <cx:pt idx="461">0.102929132643379</cx:pt>
          <cx:pt idx="462">0.0635587498287426</cx:pt>
          <cx:pt idx="463">0.035390209507897702</cx:pt>
          <cx:pt idx="464">0.027413745422803899</cx:pt>
          <cx:pt idx="465">-0.0073954608344064896</cx:pt>
          <cx:pt idx="466">-0.048312337797420703</cx:pt>
          <cx:pt idx="467">-0.074972481495557103</cx:pt>
          <cx:pt idx="468">-0.077542952657454395</cx:pt>
          <cx:pt idx="469">-0.056915264227056298</cx:pt>
          <cx:pt idx="470">-0.035540842767697201</cx:pt>
          <cx:pt idx="471">-0.047165711843995199</cx:pt>
          <cx:pt idx="472">-0.044738011453909897</cx:pt>
          <cx:pt idx="473">-0.026553144756907499</cx:pt>
          <cx:pt idx="474">-0.012090795379734599</cx:pt>
          <cx:pt idx="475">-0.00066827874265222196</cx:pt>
          <cx:pt idx="476">-9.8508163683928105e-05</cx:pt>
          <cx:pt idx="477">-0.00049076658473621703</cx:pt>
          <cx:pt idx="478">0.000384406950944503</cx:pt>
          <cx:pt idx="479">0.0011337057817426401</cx:pt>
          <cx:pt idx="480">-0.0043145739102095097</cx:pt>
          <cx:pt idx="481">-0.0107981127647164</cx:pt>
          <cx:pt idx="482">-0.0267615275001277</cx:pt>
          <cx:pt idx="483">-0.080382890085610004</cx:pt>
          <cx:pt idx="484">-0.096538694575783804</cx:pt>
          <cx:pt idx="485">-0.068631947419992304</cx:pt>
          <cx:pt idx="486">-0.064563995292580306</cx:pt>
          <cx:pt idx="487">-0.0081980854810680594</cx:pt>
          <cx:pt idx="488">0.0055910879485733898</cx:pt>
          <cx:pt idx="489">0.047494793695150798</cx:pt>
          <cx:pt idx="490">0.028350530983130701</cx:pt>
          <cx:pt idx="491">0.0056583152132304798</cx:pt>
          <cx:pt idx="492">-0.0051379052467045204</cx:pt>
          <cx:pt idx="493">-0.039613498095692402</cx:pt>
          <cx:pt idx="494">-0.045953210309091198</cx:pt>
          <cx:pt idx="495">-0.065853612347839499</cx:pt>
          <cx:pt idx="496">-0.040152804387975097</cx:pt>
          <cx:pt idx="497">-0.023513104553954299</cx:pt>
          <cx:pt idx="498">-0.026057388806807601</cx:pt>
          <cx:pt idx="499">-0.0204191736962335</cx:pt>
          <cx:pt idx="500">-0.0100718905235807</cx:pt>
          <cx:pt idx="501">-0.00092700316371374203</cx:pt>
          <cx:pt idx="502">0.00083684919671144897</cx:pt>
          <cx:pt idx="503">-0.00026636659794626502</cx:pt>
          <cx:pt idx="504">-0.00040615356888383302</cx:pt>
          <cx:pt idx="505">0.00084389389632258404</cx:pt>
          <cx:pt idx="506">0.00141576310939166</cx:pt>
          <cx:pt idx="507">-0.00644252340484052</cx:pt>
          <cx:pt idx="508">-0.016506397646079599</cx:pt>
          <cx:pt idx="509">-0.0079501700127897097</cx:pt>
          <cx:pt idx="510">-0.0082155162380569604</cx:pt>
          <cx:pt idx="511">-0.053811823960262399</cx:pt>
          <cx:pt idx="512">-0.081298893689448801</cx:pt>
          <cx:pt idx="513">-0.086627532001872995</cx:pt>
          <cx:pt idx="514">-0.041041020279159401</cx:pt>
          <cx:pt idx="515">0.0106298397021107</cx:pt>
          <cx:pt idx="516">-0.0030307290163804298</cx:pt>
          <cx:pt idx="517">0.036469244408157103</cx:pt>
          <cx:pt idx="518">-0.0078553750045942498</cx:pt>
          <cx:pt idx="519">-0.038199975855029503</cx:pt>
          <cx:pt idx="520">-0.032965052860680397</cx:pt>
          <cx:pt idx="521">0.00096963856216702505</cx:pt>
          <cx:pt idx="522">-0.0087793806086137096</cx:pt>
          <cx:pt idx="523">-0.047611471910008502</cx:pt>
          <cx:pt idx="524">-0.042094418548225397</cx:pt>
          <cx:pt idx="525">-0.055980714512773998</cx:pt>
          <cx:pt idx="526">-0.0485607466067862</cx:pt>
          <cx:pt idx="527">-0.041983062505436299</cx:pt>
          <cx:pt idx="528">-0.018344880469251298</cx:pt>
          <cx:pt idx="529">-0.0043689377186906997</cx:pt>
          <cx:pt idx="530">0.0026017741681563702</cx:pt>
          <cx:pt idx="531">-0.000258131470194033</cx:pt>
          <cx:pt idx="532">0.00010194399783392499</cx:pt>
          <cx:pt idx="533">-0.00027833110749240901</cx:pt>
          <cx:pt idx="534">0.00034845038885301802</cx:pt>
          <cx:pt idx="535">-0.0085657421883410904</cx:pt>
          <cx:pt idx="536">-0.011170486496317999</cx:pt>
          <cx:pt idx="537">-0.015806586354435499</cx:pt>
          <cx:pt idx="538">0.0069220833448204299</cx:pt>
          <cx:pt idx="539">-0.0093117123698766395</cx:pt>
          <cx:pt idx="540">-0.021144180713147699</cx:pt>
          <cx:pt idx="541">-0.0295176114543792</cx:pt>
          <cx:pt idx="542">-0.053029706511301303</cx:pt>
          <cx:pt idx="543">-0.051127823279888997</cx:pt>
          <cx:pt idx="544">-0.047028142561147797</cx:pt>
          <cx:pt idx="545">-0.0580485627148375</cx:pt>
          <cx:pt idx="546">-0.043445706126626397</cx:pt>
          <cx:pt idx="547">-0.021333145946428898</cx:pt>
          <cx:pt idx="548">-0.048689533078592799</cx:pt>
          <cx:pt idx="549">0.0078066748915395796</cx:pt>
          <cx:pt idx="550">0.00270102207535501</cx:pt>
          <cx:pt idx="551">-0.040293995997557501</cx:pt>
          <cx:pt idx="552">-0.090556493001487104</cx:pt>
          <cx:pt idx="553">-0.075507131280857107</cx:pt>
          <cx:pt idx="554">-0.055300467948432103</cx:pt>
          <cx:pt idx="555">-0.040278934067302402</cx:pt>
          <cx:pt idx="556">-0.0246902668193026</cx:pt>
          <cx:pt idx="557">-0.0051209477431136902</cx:pt>
          <cx:pt idx="558">-0.00024178498309406301</cx:pt>
          <cx:pt idx="559">0.00046819335671961299</cx:pt>
          <cx:pt idx="560">-0.00019922183214418699</cx:pt>
          <cx:pt idx="561">-0.000354541620249904</cx:pt>
          <cx:pt idx="562">-0.0017507638131898299</cx:pt>
          <cx:pt idx="563">-0.011853837532924299</cx:pt>
          <cx:pt idx="564">-0.0074457923869587304</cx:pt>
          <cx:pt idx="565">0.00066884450947152696</cx:pt>
          <cx:pt idx="566">0.0062924992298713798</cx:pt>
          <cx:pt idx="567">0.0140307488350121</cx:pt>
          <cx:pt idx="568">-0.0050948504515232404</cx:pt>
          <cx:pt idx="569">-0.020497326185051099</cx:pt>
          <cx:pt idx="570">0.00017396245912040199</cx:pt>
          <cx:pt idx="571">0.015759500267331601</cx:pt>
          <cx:pt idx="572">-0.0199783808053479</cx:pt>
          <cx:pt idx="573">-0.036304069007373603</cx:pt>
          <cx:pt idx="574">-0.046165150845183703</cx:pt>
          <cx:pt idx="575">-0.028218768257372399</cx:pt>
          <cx:pt idx="576">-0.0672012063991307</cx:pt>
          <cx:pt idx="577">-0.0030864208525818301</cx:pt>
          <cx:pt idx="578">0.024371764420885799</cx:pt>
          <cx:pt idx="579">-0.0081587478523006303</cx:pt>
          <cx:pt idx="580">-0.085581707713607097</cx:pt>
          <cx:pt idx="581">-0.069648277406127501</cx:pt>
          <cx:pt idx="582">-0.041564618944474302</cx:pt>
          <cx:pt idx="583">-0.029302775140821899</cx:pt>
          <cx:pt idx="584">-0.017149066315473201</cx:pt>
          <cx:pt idx="585">-0.0059551013379202803</cx:pt>
          <cx:pt idx="586">-0.0012786773611450199</cx:pt>
          <cx:pt idx="587">5.4085835408563e-05</cx:pt>
          <cx:pt idx="588">-0.000460212745081055</cx:pt>
          <cx:pt idx="589">0.00018433781848369599</cx:pt>
          <cx:pt idx="590">-0.00064624309325136899</cx:pt>
          <cx:pt idx="591">-0.0073604228240656197</cx:pt>
          <cx:pt idx="592">0.0073486720876879599</cx:pt>
          <cx:pt idx="593">0.025803789337854099</cx:pt>
          <cx:pt idx="594">0.040327578493945297</cx:pt>
          <cx:pt idx="595">0.048393660090060103</cx:pt>
          <cx:pt idx="596">0.0020455488689159499</cx:pt>
          <cx:pt idx="597">0.0156743964960546</cx:pt>
          <cx:pt idx="598">0.027840061648968</cx:pt>
          <cx:pt idx="599">0.051438984437750197</cx:pt>
          <cx:pt idx="600">0.0126811549503534</cx:pt>
          <cx:pt idx="601">-0.049524453427597502</cx:pt>
          <cx:pt idx="602">-0.0517345272673723</cx:pt>
          <cx:pt idx="603">-0.0159000892510591</cx:pt>
          <cx:pt idx="604">-0.049849807719081297</cx:pt>
          <cx:pt idx="605">-0.0214741360297371</cx:pt>
          <cx:pt idx="606">-0.0093425551150331399</cx:pt>
          <cx:pt idx="607">-0.049855582139465601</cx:pt>
          <cx:pt idx="608">-0.073264559460569603</cx:pt>
          <cx:pt idx="609">-0.060008860503809797</cx:pt>
          <cx:pt idx="610">-0.039089718052219197</cx:pt>
          <cx:pt idx="611">-0.025630127234968301</cx:pt>
          <cx:pt idx="612">-0.0079064937039286399</cx:pt>
          <cx:pt idx="613">-0.0040057361428920499</cx:pt>
          <cx:pt idx="614">-0.0015215207731670601</cx:pt>
          <cx:pt idx="615">0.00048611188658536102</cx:pt>
          <cx:pt idx="616">0.00031350447455874401</cx:pt>
          <cx:pt idx="617">-0.00064029472490241502</cx:pt>
          <cx:pt idx="618">-0.0013023550149231301</cx:pt>
          <cx:pt idx="619">-0.00551819428285586</cx:pt>
          <cx:pt idx="620">0.013288181159589799</cx:pt>
          <cx:pt idx="621">0.035557377956888903</cx:pt>
          <cx:pt idx="622">0.0538471086395131</cx:pt>
          <cx:pt idx="623">0.059624207893850797</cx:pt>
          <cx:pt idx="624">0.022653894771733001</cx:pt>
          <cx:pt idx="625">0.011603145867208399</cx:pt>
          <cx:pt idx="626">0.0270332240276028</cx:pt>
          <cx:pt idx="627">0.051146152384558198</cx:pt>
          <cx:pt idx="628">-0.0123980303904439</cx:pt>
          <cx:pt idx="629">-0.0174048517970119</cx:pt>
          <cx:pt idx="630">0.019607478419581902</cx:pt>
          <cx:pt idx="631">-0.011000065041050101</cx:pt>
          <cx:pt idx="632">-0.045867455237939399</cx:pt>
          <cx:pt idx="633">-0.031536402141727302</cx:pt>
          <cx:pt idx="634">-0.034921527853790303</cx:pt>
          <cx:pt idx="635">-0.060748926097415099</cx:pt>
          <cx:pt idx="636">-0.077436227670277205</cx:pt>
          <cx:pt idx="637">-0.0601487311137439</cx:pt>
          <cx:pt idx="638">-0.035589982477369698</cx:pt>
          <cx:pt idx="639">-0.020883099220624101</cx:pt>
          <cx:pt idx="640">-0.0048985697794324398</cx:pt>
          <cx:pt idx="641">-0.00057624969708432205</cx:pt>
          <cx:pt idx="642">0.00028917304347400298</cx:pt>
          <cx:pt idx="643">-0.00034816132967151501</cx:pt>
          <cx:pt idx="644">0.0010560282416168601</cx:pt>
          <cx:pt idx="645">-0.00050010225740182998</cx:pt>
          <cx:pt idx="646">-0.00058256156821548399</cx:pt>
          <cx:pt idx="647">-0.0102919903772599</cx:pt>
          <cx:pt idx="648">0.0013855297603613201</cx:pt>
          <cx:pt idx="649">0.027689996318265301</cx:pt>
          <cx:pt idx="650">0.048943049598331102</cx:pt>
          <cx:pt idx="651">0.035642440387683501</cx:pt>
          <cx:pt idx="652">0.0124715384705245</cx:pt>
          <cx:pt idx="653">0.00243986879417468</cx:pt>
          <cx:pt idx="654">-0.010485119741831901</cx:pt>
          <cx:pt idx="655">0.0055871002692572799</cx:pt>
          <cx:pt idx="656">0.013657527686096601</cx:pt>
          <cx:pt idx="657">0.047744375023582197</cx:pt>
          <cx:pt idx="658">0.030614019978982401</cx:pt>
          <cx:pt idx="659">0.0034415600761050799</cx:pt>
          <cx:pt idx="660">-0.017826502555304699</cx:pt>
          <cx:pt idx="661">-0.027652722904411901</cx:pt>
          <cx:pt idx="662">-0.038011177679749299</cx:pt>
          <cx:pt idx="663">-0.0559886167679087</cx:pt>
          <cx:pt idx="664">-0.058341756867190599</cx:pt>
          <cx:pt idx="665">-0.043023387087959698</cx:pt>
          <cx:pt idx="666">-0.0232523943304128</cx:pt>
          <cx:pt idx="667">-0.019243710383526302</cx:pt>
          <cx:pt idx="668">-0.0027533484005922001</cx:pt>
          <cx:pt idx="669">0.00012048000786927701</cx:pt>
          <cx:pt idx="670">0.00024225594700057201</cx:pt>
          <cx:pt idx="671">-0.00046100796582295198</cx:pt>
          <cx:pt idx="672">-6.1209979528298496e-05</cx:pt>
          <cx:pt idx="673">0.00025019275481074298</cx:pt>
          <cx:pt idx="674">0.00074143667680047997</cx:pt>
          <cx:pt idx="675">0.00065421712437019601</cx:pt>
          <cx:pt idx="676">0.0043574369866636103</cx:pt>
          <cx:pt idx="677">0.018750373667580301</cx:pt>
          <cx:pt idx="678">0.021076867664819698</cx:pt>
          <cx:pt idx="679">0.018042411480617498</cx:pt>
          <cx:pt idx="680">0.037618876992810198</cx:pt>
          <cx:pt idx="681">0.028505761113479501</cx:pt>
          <cx:pt idx="682">0.044324327908627503</cx:pt>
          <cx:pt idx="683">0.037794872177018601</cx:pt>
          <cx:pt idx="684">-0.0035940612769281201</cx:pt>
          <cx:pt idx="685">0.0033115989382998898</cx:pt>
          <cx:pt idx="686">-0.020932093629916802</cx:pt>
          <cx:pt idx="687">-0.033334297037578599</cx:pt>
          <cx:pt idx="688">-0.041070611254243598</cx:pt>
          <cx:pt idx="689">-0.048811467627913101</cx:pt>
          <cx:pt idx="690">-0.035392204227548303</cx:pt>
          <cx:pt idx="691">-0.016829391060046502</cx:pt>
          <cx:pt idx="692">-0.028621998462063598</cx:pt>
          <cx:pt idx="693">-0.022923282943060098</cx:pt>
          <cx:pt idx="694">-0.0136748350633188</cx:pt>
          <cx:pt idx="695">-0.0072509225693928297</cx:pt>
          <cx:pt idx="696">-0.00597229274852223</cx:pt>
          <cx:pt idx="697">-0.0028710797286426101</cx:pt>
          <cx:pt idx="698">-0.00029641443716934901</cx:pt>
          <cx:pt idx="699">-0.00017471979729052699</cx:pt>
          <cx:pt idx="700">7.5537696514500595e-05</cx:pt>
          <cx:pt idx="701">-0.00092637800141224798</cx:pt>
          <cx:pt idx="702">-0.000201220035850853</cx:pt>
          <cx:pt idx="703">0.00170074288417312</cx:pt>
          <cx:pt idx="704">0.0042872246757493602</cx:pt>
          <cx:pt idx="705">0.0167029367962203</cx:pt>
          <cx:pt idx="706">0.0019609655586060701</cx:pt>
          <cx:pt idx="707">0.0047517338564619796</cx:pt>
          <cx:pt idx="708">0.0218507614717884</cx:pt>
          <cx:pt idx="709">0.0214042182441995</cx:pt>
          <cx:pt idx="710">-0.0021661570657361402</cx:pt>
          <cx:pt idx="711">0.0012639272274691401</cx:pt>
          <cx:pt idx="712">-0.0044538075725780602</cx:pt>
          <cx:pt idx="713">-0.0121247874869197</cx:pt>
          <cx:pt idx="714">-0.0058130336313465597</cx:pt>
          <cx:pt idx="715">-0.025159557332928802</cx:pt>
          <cx:pt idx="716">-0.0134079906094734</cx:pt>
          <cx:pt idx="717">-0.00070696988469787605</cx:pt>
          <cx:pt idx="718">0.00429653248339305</cx:pt>
          <cx:pt idx="719">-0.0025647895808242499</cx:pt>
          <cx:pt idx="720">-0.0056583307573886601</cx:pt>
          <cx:pt idx="721">-0.0040125173872281898</cx:pt>
          <cx:pt idx="722">-0.00213676508574336</cx:pt>
          <cx:pt idx="723">7.9521563102223202e-05</cx:pt>
          <cx:pt idx="724">0.00025303108942310301</cx:pt>
          <cx:pt idx="725">-0.000242702668254064</cx:pt>
          <cx:pt idx="726">-0.00027998738432664699</cx:pt>
          <cx:pt idx="727">-0.00036245982485306398</cx:pt>
          <cx:pt idx="728">8.0558741054817401e-05</cx:pt>
          <cx:pt idx="729">6.5984051221661499e-05</cx:pt>
          <cx:pt idx="730">7.9939439639896897e-05</cx:pt>
          <cx:pt idx="731">-8.5603384016949506e-05</cx:pt>
          <cx:pt idx="732">0.000125068256887565</cx:pt>
          <cx:pt idx="733">0.0080765934141965694</cx:pt>
          <cx:pt idx="734">0.0102035073138726</cx:pt>
          <cx:pt idx="735">0.0118047351659344</cx:pt>
          <cx:pt idx="736">0.014483346654780399</cx:pt>
          <cx:pt idx="737">0.020133426603077501</cx:pt>
          <cx:pt idx="738">0.016728896191329199</cx:pt>
          <cx:pt idx="739">0.0154553316444856</cx:pt>
          <cx:pt idx="740">0.019690801298468098</cx:pt>
          <cx:pt idx="741">0.026467895626963701</cx:pt>
          <cx:pt idx="742">0.042407476008426301</cx:pt>
          <cx:pt idx="743">0.030292697312178301</cx:pt>
          <cx:pt idx="744">0.0234239182840556</cx:pt>
          <cx:pt idx="745">0.023429795285143398</cx:pt>
          <cx:pt idx="746">0.0217444533426213</cx:pt>
          <cx:pt idx="747">0.0121287993427213</cx:pt>
          <cx:pt idx="748">0.0064199500162041498</cx:pt>
          <cx:pt idx="749">0.0030933132244448901</cx:pt>
          <cx:pt idx="750">0.00056098059437377805</cx:pt>
          <cx:pt idx="751">7.8617767756197399e-05</cx:pt>
          <cx:pt idx="752">-0.00041946553145809199</cx:pt>
          <cx:pt idx="753">0.000695133544074544</cx:pt>
          <cx:pt idx="754">-0.00054489259268839505</cx:pt>
          <cx:pt idx="755">-0.00011355086150709201</cx:pt>
          <cx:pt idx="756">-0.00038068515531510699</cx:pt>
          <cx:pt idx="757">-6.1968805025620398e-05</cx:pt>
          <cx:pt idx="758">0.00030105621439785902</cx:pt>
          <cx:pt idx="759">0.000666792286738619</cx:pt>
          <cx:pt idx="760">-0.00093101298545700197</cx:pt>
          <cx:pt idx="761">0.00050509812919548097</cx:pt>
          <cx:pt idx="762">0.00044179194911057</cx:pt>
          <cx:pt idx="763">0.00048826810202987802</cx:pt>
          <cx:pt idx="764">0.00025042474476185301</cx:pt>
          <cx:pt idx="765">0.00064185719688390601</cx:pt>
          <cx:pt idx="766">0.00205956218258759</cx:pt>
          <cx:pt idx="767">0.0017933029491716201</cx:pt>
          <cx:pt idx="768">0.00301835365839947</cx:pt>
          <cx:pt idx="769">0.0027057378224046701</cx:pt>
          <cx:pt idx="770">0.0094891685952391506</cx:pt>
          <cx:pt idx="771">0.0058318206596106297</cx:pt>
          <cx:pt idx="772">0.0035403029032831899</cx:pt>
          <cx:pt idx="773">0.0040688368360919797</cx:pt>
          <cx:pt idx="774">0.0072977583517066296</cx:pt>
          <cx:pt idx="775">0.0028919923734565798</cx:pt>
          <cx:pt idx="776">-0.00013162472285328599</cx:pt>
          <cx:pt idx="777">1.9115934793215398e-05</cx:pt>
          <cx:pt idx="778">-0.000285889734818954</cx:pt>
          <cx:pt idx="779">-0.000170864665408281</cx:pt>
          <cx:pt idx="780">-6.9581859561624796e-05</cx:pt>
          <cx:pt idx="781">0.00013808789648108401</cx:pt>
          <cx:pt idx="782">0.00065966581354965704</cx:pt>
          <cx:pt idx="783">0.00017206010797769699</cx:pt>
          <cx:pt idx="784">0.00160204741059727</cx:pt>
          <cx:pt idx="785">-0.00014958389132525051</cx:pt>
          <cx:pt idx="786">-0.0031001466598495498</cx:pt>
          <cx:pt idx="787">-0.00025026686404193502</cx:pt>
          <cx:pt idx="788">-0.002312456113142485</cx:pt>
          <cx:pt idx="789">-0.0091946997240143994</cx:pt>
          <cx:pt idx="790">0.0024501275630533751</cx:pt>
          <cx:pt idx="791">0.0058831840094713999</cx:pt>
          <cx:pt idx="792">0.0061366568066563753</cx:pt>
          <cx:pt idx="793">0.0072971924696504254</cx:pt>
          <cx:pt idx="794">0.0015037607777915001</cx:pt>
          <cx:pt idx="795">-0.0038594699680405751</cx:pt>
          <cx:pt idx="796">-0.0059155650071214001</cx:pt>
          <cx:pt idx="797">-0.003220178329907725</cx:pt>
          <cx:pt idx="798">0.00015755921063619451</cx:pt>
          <cx:pt idx="799">0.0042624095139283747</cx:pt>
          <cx:pt idx="800">0.011494116478155649</cx:pt>
          <cx:pt idx="801">0.0016185729228668075</cx:pt>
          <cx:pt idx="802">-0.003506030069847925</cx:pt>
          <cx:pt idx="803">0.00083816006930340255</cx:pt>
          <cx:pt idx="804">0.0093846731867522001</cx:pt>
          <cx:pt idx="805">0.0040505323894433499</cx:pt>
          <cx:pt idx="806">0.00061538739713023246</cx:pt>
          <cx:pt idx="807">0.00018827663829212225</cx:pt>
          <cx:pt idx="808">-0.0011018497115388101</cx:pt>
          <cx:pt idx="809">-5.9009211719706e-05</cx:pt>
          <cx:pt idx="810">0.000105062970134593</cx:pt>
          <cx:pt idx="811">0.0013386958607670299</cx:pt>
          <cx:pt idx="812">0.0011761760065048925</cx:pt>
          <cx:pt idx="813">-0.0030224575498568251</cx:pt>
          <cx:pt idx="814">-0.0052628410202737999</cx:pt>
          <cx:pt idx="815">-0.00199139914075917</cx:pt>
          <cx:pt idx="816">-0.0088013652722760995</cx:pt>
          <cx:pt idx="817">-0.0040445408951166502</cx:pt>
          <cx:pt idx="818">0.00649423283135295</cx:pt>
          <cx:pt idx="819">0.0043532080100037746</cx:pt>
          <cx:pt idx="820">0.0021896442397201349</cx:pt>
          <cx:pt idx="821">0.00429707599487795</cx:pt>
          <cx:pt idx="822">0.0097825318646138758</cx:pt>
          <cx:pt idx="823">0.0054822246640073499</cx:pt>
          <cx:pt idx="824">0.0090749334308130748</cx:pt>
          <cx:pt idx="825">-0.0068579781663011749</cx:pt>
          <cx:pt idx="826">-0.0044911416790325252</cx:pt>
          <cx:pt idx="827">0.015443087622927076</cx:pt>
          <cx:pt idx="828">0.0096861134098140001</cx:pt>
          <cx:pt idx="829">-0.0049423636619598246</cx:pt>
          <cx:pt idx="830">-0.001816678288214665</cx:pt>
          <cx:pt idx="831">0.0041876318238046502</cx:pt>
          <cx:pt idx="832">0.0093211850856123758</cx:pt>
          <cx:pt idx="833">0.016104463125159452</cx:pt>
          <cx:pt idx="834">0.0097071015691709752</cx:pt>
          <cx:pt idx="835">0.0027861850599660751</cx:pt>
          <cx:pt idx="836">2.9841419624967248e-05</cx:pt>
          <cx:pt idx="837">0.00020114736342155751</cx:pt>
          <cx:pt idx="838">0.00021543901521777975</cx:pt>
          <cx:pt idx="839">9.9864486742925497e-05</cx:pt>
          <cx:pt idx="840">-0.00054803366319106995</cx:pt>
          <cx:pt idx="841">-0.0022194079240226501</cx:pt>
          <cx:pt idx="842">-0.0051796928864739997</cx:pt>
          <cx:pt idx="843">-0.0025747071228553</cx:pt>
          <cx:pt idx="844">-0.0083500879775040004</cx:pt>
          <cx:pt idx="845">-0.0071452788627154751</cx:pt>
          <cx:pt idx="846">0.001727830593857545</cx:pt>
          <cx:pt idx="847">-0.0070587870063198999</cx:pt>
          <cx:pt idx="848">-0.0071317340606678499</cx:pt>
          <cx:pt idx="849">-0.0019616085940703</cx:pt>
          <cx:pt idx="850">0.0095857167415231755</cx:pt>
          <cx:pt idx="851">0.0088506342959484997</cx:pt>
          <cx:pt idx="852">-0.0032891352072927501</cx:pt>
          <cx:pt idx="853">-0.0019835454042200474</cx:pt>
          <cx:pt idx="854">0.014985936238883824</cx:pt>
          <cx:pt idx="855">0.0111646767670087</cx:pt>
          <cx:pt idx="856">0.0088692524861329752</cx:pt>
          <cx:pt idx="857">0.0063483781924364747</cx:pt>
          <cx:pt idx="858">0.0096859567827825756</cx:pt>
          <cx:pt idx="859">0.016759585062324851</cx:pt>
          <cx:pt idx="860">0.01226518411956435</cx:pt>
          <cx:pt idx="861">0.011736831419271249</cx:pt>
          <cx:pt idx="862">0.009108160662250675</cx:pt>
          <cx:pt idx="863">0.0032190875467445999</cx:pt>
          <cx:pt idx="864">0.00055189039544033746</cx:pt>
          <cx:pt idx="865">5.7144943336081498e-05</cx:pt>
          <cx:pt idx="866">0.000108054824884612</cx:pt>
          <cx:pt idx="867">0.00077555915826880496</cx:pt>
          <cx:pt idx="868">-0.00049174782871890498</cx:pt>
          <cx:pt idx="869">0.000202546665133289</cx:pt>
          <cx:pt idx="870">-0.0047799274677867752</cx:pt>
          <cx:pt idx="871">-0.0089130416800927998</cx:pt>
          <cx:pt idx="872">-0.013227075041808325</cx:pt>
          <cx:pt idx="873">-0.013315986915808899</cx:pt>
          <cx:pt idx="874">-0.0090628478344629247</cx:pt>
          <cx:pt idx="875">-0.0062420788896109247</cx:pt>
          <cx:pt idx="876">-0.0089548043976214256</cx:pt>
          <cx:pt idx="877">-0.001893268922657485</cx:pt>
          <cx:pt idx="878">-0.0042666470749035748</cx:pt>
          <cx:pt idx="879">-0.00084988628923403755</cx:pt>
          <cx:pt idx="880">-0.013003294371900301</cx:pt>
          <cx:pt idx="881">-0.0046137900954936247</cx:pt>
          <cx:pt idx="882">0.0040505083194017997</cx:pt>
          <cx:pt idx="883">0.0022453774936836775</cx:pt>
          <cx:pt idx="884">0.00160204741059727</cx:pt>
          <cx:pt idx="885">-0.00014958389132525051</cx:pt>
          <cx:pt idx="886">-0.0031001466598495498</cx:pt>
          <cx:pt idx="887">-0.00025026686404193502</cx:pt>
          <cx:pt idx="888">-0.002312456113142485</cx:pt>
          <cx:pt idx="889">-0.0091946997240143994</cx:pt>
          <cx:pt idx="890">0.0024501275630533751</cx:pt>
          <cx:pt idx="891">0.0058831840094713999</cx:pt>
          <cx:pt idx="892">0.0061366568066563753</cx:pt>
          <cx:pt idx="893">0.0072971924696504254</cx:pt>
          <cx:pt idx="894">0.0015037607777915001</cx:pt>
          <cx:pt idx="895">-0.0038594699680405751</cx:pt>
          <cx:pt idx="896">-0.0059155650071214001</cx:pt>
          <cx:pt idx="897">-0.003220178329907725</cx:pt>
          <cx:pt idx="898">0.00015755921063619451</cx:pt>
          <cx:pt idx="899">0.0042624095139283747</cx:pt>
          <cx:pt idx="900">0.011494116478155649</cx:pt>
          <cx:pt idx="901">0.0016185729228668075</cx:pt>
          <cx:pt idx="902">-0.003506030069847925</cx:pt>
          <cx:pt idx="903">0.00083816006930340255</cx:pt>
          <cx:pt idx="904">0.0093846731867522001</cx:pt>
          <cx:pt idx="905">0.0040505323894433499</cx:pt>
          <cx:pt idx="906">0.00061538739713023246</cx:pt>
          <cx:pt idx="907">0.00018827663829212225</cx:pt>
          <cx:pt idx="908">-0.0011018497115388101</cx:pt>
          <cx:pt idx="909">-5.9009211719706e-05</cx:pt>
          <cx:pt idx="910">0.000105062970134593</cx:pt>
          <cx:pt idx="911">0.0013386958607670299</cx:pt>
          <cx:pt idx="912">0.0011761760065048925</cx:pt>
          <cx:pt idx="913">-0.0030224575498568251</cx:pt>
          <cx:pt idx="914">-0.0052628410202737999</cx:pt>
          <cx:pt idx="915">-0.00199139914075917</cx:pt>
          <cx:pt idx="916">-0.0088013652722760995</cx:pt>
          <cx:pt idx="917">-0.0040445408951166502</cx:pt>
          <cx:pt idx="918">0.00649423283135295</cx:pt>
          <cx:pt idx="919">0.0043532080100037746</cx:pt>
          <cx:pt idx="920">0.0021896442397201349</cx:pt>
          <cx:pt idx="921">0.00429707599487795</cx:pt>
          <cx:pt idx="922">0.0097825318646138758</cx:pt>
          <cx:pt idx="923">0.0054822246640073499</cx:pt>
          <cx:pt idx="924">0.0090749334308130748</cx:pt>
          <cx:pt idx="925">-0.0068579781663011749</cx:pt>
          <cx:pt idx="926">-0.0044911416790325252</cx:pt>
          <cx:pt idx="927">0.015443087622927076</cx:pt>
          <cx:pt idx="928">0.0096861134098140001</cx:pt>
          <cx:pt idx="929">-0.0049423636619598246</cx:pt>
          <cx:pt idx="930">-0.001816678288214665</cx:pt>
          <cx:pt idx="931">0.0041876318238046502</cx:pt>
          <cx:pt idx="932">0.0093211850856123758</cx:pt>
          <cx:pt idx="933">0.016104463125159452</cx:pt>
          <cx:pt idx="934">0.0097071015691709752</cx:pt>
          <cx:pt idx="935">0.0027861850599660751</cx:pt>
          <cx:pt idx="936">2.9841419624967248e-05</cx:pt>
          <cx:pt idx="937">0.00020114736342155751</cx:pt>
          <cx:pt idx="938">0.00021543901521777975</cx:pt>
          <cx:pt idx="939">9.9864486742925497e-05</cx:pt>
          <cx:pt idx="940">-0.00054803366319106995</cx:pt>
          <cx:pt idx="941">-0.0022194079240226501</cx:pt>
          <cx:pt idx="942">-0.0051796928864739997</cx:pt>
          <cx:pt idx="943">-0.0025747071228553</cx:pt>
          <cx:pt idx="944">-0.0083500879775040004</cx:pt>
          <cx:pt idx="945">-0.0071452788627154751</cx:pt>
          <cx:pt idx="946">0.001727830593857545</cx:pt>
          <cx:pt idx="947">-0.0070587870063198999</cx:pt>
          <cx:pt idx="948">-0.0071317340606678499</cx:pt>
          <cx:pt idx="949">-0.0019616085940703</cx:pt>
          <cx:pt idx="950">0.0095857167415231755</cx:pt>
          <cx:pt idx="951">0.0088506342959484997</cx:pt>
          <cx:pt idx="952">-0.0032891352072927501</cx:pt>
          <cx:pt idx="953">-0.0019835454042200474</cx:pt>
          <cx:pt idx="954">0.014985936238883824</cx:pt>
          <cx:pt idx="955">0.0111646767670087</cx:pt>
          <cx:pt idx="956">0.0088692524861329752</cx:pt>
          <cx:pt idx="957">0.0063483781924364747</cx:pt>
          <cx:pt idx="958">0.0096859567827825756</cx:pt>
          <cx:pt idx="959">0.016759585062324851</cx:pt>
          <cx:pt idx="960">0.01226518411956435</cx:pt>
          <cx:pt idx="961">0.011736831419271249</cx:pt>
          <cx:pt idx="962">0.009108160662250675</cx:pt>
          <cx:pt idx="963">0.0032190875467445999</cx:pt>
          <cx:pt idx="964">0.00055189039544033746</cx:pt>
          <cx:pt idx="965">5.7144943336081498e-05</cx:pt>
          <cx:pt idx="966">0.000108054824884612</cx:pt>
          <cx:pt idx="967">0.00077555915826880496</cx:pt>
          <cx:pt idx="968">-0.00049174782871890498</cx:pt>
          <cx:pt idx="969">0.000202546665133289</cx:pt>
          <cx:pt idx="970">-0.0047799274677867752</cx:pt>
          <cx:pt idx="971">-0.0089130416800927998</cx:pt>
          <cx:pt idx="972">-0.013227075041808325</cx:pt>
          <cx:pt idx="973">-0.013315986915808899</cx:pt>
          <cx:pt idx="974">-0.0090628478344629247</cx:pt>
          <cx:pt idx="975">-0.0062420788896109247</cx:pt>
          <cx:pt idx="976">-0.0089548043976214256</cx:pt>
          <cx:pt idx="977">-0.001893268922657485</cx:pt>
          <cx:pt idx="978">-0.0042666470749035748</cx:pt>
          <cx:pt idx="979">-0.00084988628923403755</cx:pt>
          <cx:pt idx="980">-0.013003294371900301</cx:pt>
          <cx:pt idx="981">-0.0046137900954936247</cx:pt>
          <cx:pt idx="982">0.0040505083194017997</cx:pt>
          <cx:pt idx="983">0.0022453774936836775</cx:pt>
          <cx:pt idx="984">0.00160204741059727</cx:pt>
          <cx:pt idx="985">-0.00014958389132525051</cx:pt>
          <cx:pt idx="986">-0.0031001466598495498</cx:pt>
          <cx:pt idx="987">-0.00025026686404193502</cx:pt>
          <cx:pt idx="988">-0.002312456113142485</cx:pt>
          <cx:pt idx="989">-0.0091946997240143994</cx:pt>
          <cx:pt idx="990">0.0024501275630533751</cx:pt>
          <cx:pt idx="991">0.0058831840094713999</cx:pt>
          <cx:pt idx="992">0.0061366568066563753</cx:pt>
          <cx:pt idx="993">0.0072971924696504254</cx:pt>
          <cx:pt idx="994">0.0015037607777915001</cx:pt>
          <cx:pt idx="995">-0.0038594699680405751</cx:pt>
          <cx:pt idx="996">-0.0059155650071214001</cx:pt>
          <cx:pt idx="997">-0.003220178329907725</cx:pt>
          <cx:pt idx="998">0.00015755921063619451</cx:pt>
          <cx:pt idx="999">0.0042624095139283747</cx:pt>
          <cx:pt idx="1000">0.011494116478155649</cx:pt>
          <cx:pt idx="1001">0.0016185729228668075</cx:pt>
          <cx:pt idx="1002">-0.003506030069847925</cx:pt>
          <cx:pt idx="1003">0.00083816006930340255</cx:pt>
          <cx:pt idx="1004">0.0093846731867522001</cx:pt>
          <cx:pt idx="1005">0.0040505323894433499</cx:pt>
          <cx:pt idx="1006">0.00061538739713023246</cx:pt>
          <cx:pt idx="1007">0.00018827663829212225</cx:pt>
          <cx:pt idx="1008">-0.0011018497115388101</cx:pt>
          <cx:pt idx="1009">-5.9009211719706e-05</cx:pt>
          <cx:pt idx="1010">0.000105062970134593</cx:pt>
          <cx:pt idx="1011">0.0013386958607670299</cx:pt>
          <cx:pt idx="1012">0.0011761760065048925</cx:pt>
          <cx:pt idx="1013">-0.0030224575498568251</cx:pt>
          <cx:pt idx="1014">-0.0052628410202737999</cx:pt>
          <cx:pt idx="1015">-0.00199139914075917</cx:pt>
          <cx:pt idx="1016">-0.0088013652722760995</cx:pt>
          <cx:pt idx="1017">-0.0040445408951166502</cx:pt>
          <cx:pt idx="1018">0.00649423283135295</cx:pt>
          <cx:pt idx="1019">0.0043532080100037746</cx:pt>
          <cx:pt idx="1020">0.0021896442397201349</cx:pt>
          <cx:pt idx="1021">0.00429707599487795</cx:pt>
          <cx:pt idx="1022">0.0097825318646138758</cx:pt>
          <cx:pt idx="1023">0.0054822246640073499</cx:pt>
          <cx:pt idx="1024">0.0090749334308130748</cx:pt>
          <cx:pt idx="1025">-0.0068579781663011749</cx:pt>
          <cx:pt idx="1026">-0.0044911416790325252</cx:pt>
          <cx:pt idx="1027">0.015443087622927076</cx:pt>
          <cx:pt idx="1028">0.0096861134098140001</cx:pt>
          <cx:pt idx="1029">-0.0049423636619598246</cx:pt>
          <cx:pt idx="1030">-0.001816678288214665</cx:pt>
          <cx:pt idx="1031">0.0041876318238046502</cx:pt>
          <cx:pt idx="1032">0.0093211850856123758</cx:pt>
          <cx:pt idx="1033">0.016104463125159452</cx:pt>
          <cx:pt idx="1034">0.0097071015691709752</cx:pt>
          <cx:pt idx="1035">0.0027861850599660751</cx:pt>
          <cx:pt idx="1036">2.9841419624967248e-05</cx:pt>
          <cx:pt idx="1037">0.00020114736342155751</cx:pt>
          <cx:pt idx="1038">0.00021543901521777975</cx:pt>
          <cx:pt idx="1039">9.9864486742925497e-05</cx:pt>
          <cx:pt idx="1040">-0.00054803366319106995</cx:pt>
          <cx:pt idx="1041">-0.0022194079240226501</cx:pt>
          <cx:pt idx="1042">-0.0051796928864739997</cx:pt>
          <cx:pt idx="1043">-0.0025747071228553</cx:pt>
          <cx:pt idx="1044">-0.0083500879775040004</cx:pt>
          <cx:pt idx="1045">-0.0071452788627154751</cx:pt>
          <cx:pt idx="1046">0.001727830593857545</cx:pt>
          <cx:pt idx="1047">-0.0070587870063198999</cx:pt>
          <cx:pt idx="1048">-0.0071317340606678499</cx:pt>
          <cx:pt idx="1049">-0.0019616085940703</cx:pt>
          <cx:pt idx="1050">0.0095857167415231755</cx:pt>
          <cx:pt idx="1051">0.0088506342959484997</cx:pt>
          <cx:pt idx="1052">-0.0032891352072927501</cx:pt>
          <cx:pt idx="1053">-0.0019835454042200474</cx:pt>
          <cx:pt idx="1054">0.014985936238883824</cx:pt>
          <cx:pt idx="1055">0.0111646767670087</cx:pt>
          <cx:pt idx="1056">0.0088692524861329752</cx:pt>
          <cx:pt idx="1057">0.0063483781924364747</cx:pt>
          <cx:pt idx="1058">0.0096859567827825756</cx:pt>
          <cx:pt idx="1059">0.016759585062324851</cx:pt>
          <cx:pt idx="1060">0.01226518411956435</cx:pt>
          <cx:pt idx="1061">0.011736831419271249</cx:pt>
          <cx:pt idx="1062">0.009108160662250675</cx:pt>
          <cx:pt idx="1063">0.0032190875467445999</cx:pt>
          <cx:pt idx="1064">0.00055189039544033746</cx:pt>
          <cx:pt idx="1065">5.7144943336081498e-05</cx:pt>
          <cx:pt idx="1066">0.000108054824884612</cx:pt>
          <cx:pt idx="1067">0.00077555915826880496</cx:pt>
          <cx:pt idx="1068">-0.00049174782871890498</cx:pt>
          <cx:pt idx="1069">0.000202546665133289</cx:pt>
          <cx:pt idx="1070">-0.0047799274677867752</cx:pt>
          <cx:pt idx="1071">-0.0089130416800927998</cx:pt>
          <cx:pt idx="1072">-0.013227075041808325</cx:pt>
          <cx:pt idx="1073">-0.013315986915808899</cx:pt>
          <cx:pt idx="1074">-0.0090628478344629247</cx:pt>
          <cx:pt idx="1075">-0.0062420788896109247</cx:pt>
          <cx:pt idx="1076">-0.0089548043976214256</cx:pt>
          <cx:pt idx="1077">-0.001893268922657485</cx:pt>
          <cx:pt idx="1078">-0.0042666470749035748</cx:pt>
          <cx:pt idx="1079">-0.00084988628923403755</cx:pt>
          <cx:pt idx="1080">-0.013003294371900301</cx:pt>
          <cx:pt idx="1081">-0.0046137900954936247</cx:pt>
          <cx:pt idx="1082">0.0040505083194017997</cx:pt>
          <cx:pt idx="1083">0.0022453774936836775</cx:pt>
        </cx:lvl>
      </cx:numDim>
    </cx:data>
    <cx:data id="16">
      <cx:numDim type="val">
        <cx:f>Sheet2!$Q$1:$Q$1084</cx:f>
        <cx:lvl ptCount="1084" formatCode="G/通用格式">
          <cx:pt idx="0">0.00064969523552428296</cx:pt>
          <cx:pt idx="1">-9.5045412404031198e-06</cx:pt>
          <cx:pt idx="2">0.00024910659108304999</cx:pt>
          <cx:pt idx="3">-0.00037745912777905098</cx:pt>
          <cx:pt idx="4">-0.00071209202105772403</cx:pt>
          <cx:pt idx="5">-0.00028996174896838301</cx:pt>
          <cx:pt idx="6">-0.00018087514953809701</cx:pt>
          <cx:pt idx="7">0.0010755019810393799</cx:pt>
          <cx:pt idx="8">0.00035120692272622199</cx:pt>
          <cx:pt idx="9">0.00053879615748411301</cx:pt>
          <cx:pt idx="10">-0.00024121160232662</cx:pt>
          <cx:pt idx="11">0.00048779560378355599</cx:pt>
          <cx:pt idx="12">5.5997501824248103e-05</cx:pt>
          <cx:pt idx="13">-7.2841679239186505e-05</cx:pt>
          <cx:pt idx="14">-0.00060231515350847998</cx:pt>
          <cx:pt idx="15">0.00024382047237860499</cx:pt>
          <cx:pt idx="16">0.00091180116311994101</cx:pt>
          <cx:pt idx="17">-0.00013499686088485401</cx:pt>
          <cx:pt idx="18">0.00017823238056399301</cx:pt>
          <cx:pt idx="19">0.00056044077745751096</cx:pt>
          <cx:pt idx="20">-0.00035093360995563201</cx:pt>
          <cx:pt idx="21">-0.00098781525018990608</cx:pt>
          <cx:pt idx="22">0.00046617437572218798</cx:pt>
          <cx:pt idx="23">-3.5488589026569398e-05</cx:pt>
          <cx:pt idx="24">-0.00022084804935334999</cx:pt>
          <cx:pt idx="25">-0.00018216899122323901</cx:pt>
          <cx:pt idx="26">-0.00047216668959476101</cx:pt>
          <cx:pt idx="27">5.1474140147660399e-05</cx:pt>
          <cx:pt idx="28">-0.00019033161436060199</cx:pt>
          <cx:pt idx="29">0.00050393080522703</cx:pt>
          <cx:pt idx="30">0.00063033710977843202</cx:pt>
          <cx:pt idx="31">-5.35094997629585e-05</cx:pt>
          <cx:pt idx="32">-2.95800092733799e-05</cx:pt>
          <cx:pt idx="33">-0.000170515491616107</cx:pt>
          <cx:pt idx="34">0.00036175445271214598</cx:pt>
          <cx:pt idx="35">0.000169713116617542</cx:pt>
          <cx:pt idx="36">0.000112395201572224</cx:pt>
          <cx:pt idx="37">0.00058093545101088801</cx:pt>
          <cx:pt idx="38">0.000314098195480559</cx:pt>
          <cx:pt idx="39">-0.000407775013233961</cx:pt>
          <cx:pt idx="40">0.000602690512768768</cx:pt>
          <cx:pt idx="41">-0.00034227997504912398</cx:pt>
          <cx:pt idx="42">-0.0017765575488847801</cx:pt>
          <cx:pt idx="43">-0.0036236530341464601</cx:pt>
          <cx:pt idx="44">0.000172460567932583</cx:pt>
          <cx:pt idx="45">0.00062017218808023498</cx:pt>
          <cx:pt idx="46">-0.00014187700614630999</cx:pt>
          <cx:pt idx="47">0.00102381331906937</cx:pt>
          <cx:pt idx="48">0.00084728724793757895</cx:pt>
          <cx:pt idx="49">0.0021783191201049899</cx:pt>
          <cx:pt idx="50">-0.00157289461224146</cx:pt>
          <cx:pt idx="51">-2.56177898707744e-05</cx:pt>
          <cx:pt idx="52">0.00026187433511510601</cx:pt>
          <cx:pt idx="53">-0.00049867759229099196</cx:pt>
          <cx:pt idx="54">0.00038117296671327702</cx:pt>
          <cx:pt idx="55">-4.1347045460675396e-06</cx:pt>
          <cx:pt idx="56">0.00028636742817341701</cx:pt>
          <cx:pt idx="57">0.00076204323579969499</cx:pt>
          <cx:pt idx="58">0.00087192253203900196</cx:pt>
          <cx:pt idx="59">0.00161755732224745</cx:pt>
          <cx:pt idx="60">0.0012223698800279601</cx:pt>
          <cx:pt idx="61">-0.00041970691977071</cx:pt>
          <cx:pt idx="62">-2.7038179192008201e-05</cx:pt>
          <cx:pt idx="63">0.00091814116541318004</cx:pt>
          <cx:pt idx="64">0.00034932420614687602</cx:pt>
          <cx:pt idx="65">0.0011786529279324801</cx:pt>
          <cx:pt idx="66">0.00133503013536606</cx:pt>
          <cx:pt idx="67">0.0011335611851480999</cx:pt>
          <cx:pt idx="68">0.00260679243257477</cx:pt>
          <cx:pt idx="69">0.0030790233947869099</cx:pt>
          <cx:pt idx="70">-0.0025081612017690299</cx:pt>
          <cx:pt idx="71">-0.0047971769219378804</cx:pt>
          <cx:pt idx="72">0.000130248127968221</cx:pt>
          <cx:pt idx="73">-0.0034046000291545098</cx:pt>
          <cx:pt idx="74">-0.00177244460175884</cx:pt>
          <cx:pt idx="75">0.00056768055897396595</cx:pt>
          <cx:pt idx="76">-0.0020080994564279598</cx:pt>
          <cx:pt idx="77">-0.00036137553745233002</cx:pt>
          <cx:pt idx="78">0.00068561320877702698</cx:pt>
          <cx:pt idx="79">-0.000236251915490841</cx:pt>
          <cx:pt idx="80">-0.00062692414519702395</cx:pt>
          <cx:pt idx="81">-0.000107739372093531</cx:pt>
          <cx:pt idx="82">-0.000630937625722697</cx:pt>
          <cx:pt idx="83">0.00047885284004462798</cx:pt>
          <cx:pt idx="84">-0.000474286120351863</cx:pt>
          <cx:pt idx="85">0.00017795648262170299</cx:pt>
          <cx:pt idx="86">6.0049097974240199e-05</cx:pt>
          <cx:pt idx="87">0.0032532984440594099</cx:pt>
          <cx:pt idx="88">0.0015633678445009999</cx:pt>
          <cx:pt idx="89">-0.000684786730798451</cx:pt>
          <cx:pt idx="90">-0.0024935004779648999</cx:pt>
          <cx:pt idx="91">-0.012018788255117799</cx:pt>
          <cx:pt idx="92">-0.011918471909822001</cx:pt>
          <cx:pt idx="93">-0.0043755689738190001</cx:pt>
          <cx:pt idx="94">-0.0061708466841665704</cx:pt>
          <cx:pt idx="95">-0.0074573911457399399</cx:pt>
          <cx:pt idx="96">-0.0043189536259473802</cx:pt>
          <cx:pt idx="97">0.0041923619460967898</cx:pt>
          <cx:pt idx="98">-0.000430688505844086</cx:pt>
          <cx:pt idx="99">-0.0077180111046221099</cx:pt>
          <cx:pt idx="100">-0.00119669285134062</cx:pt>
          <cx:pt idx="101">0.0075881475472403901</cx:pt>
          <cx:pt idx="102">0.0143195567988457</cx:pt>
          <cx:pt idx="103">0.021881429095905298</cx:pt>
          <cx:pt idx="104">0.0100709497135258</cx:pt>
          <cx:pt idx="105">0.00024085101693434901</cx:pt>
          <cx:pt idx="106">-0.0075637043712439601</cx:pt>
          <cx:pt idx="107">0.0033194368861728398</cx:pt>
          <cx:pt idx="108">0.0033788204932363002</cx:pt>
          <cx:pt idx="109">-0.0043042881118754098</cx:pt>
          <cx:pt idx="110">0.00017508828065716201</cx:pt>
          <cx:pt idx="111">0.000266058059662504</cx:pt>
          <cx:pt idx="112">-0.000299054162475059</cx:pt>
          <cx:pt idx="113">0.00063487798829945405</cx:pt>
          <cx:pt idx="114">0.000106112326654479</cx:pt>
          <cx:pt idx="115">-0.00040752313608459798</cx:pt>
          <cx:pt idx="116">0.00038803003929977799</cx:pt>
          <cx:pt idx="117">-0.0016101599251419</cx:pt>
          <cx:pt idx="118">-0.0080586763159576896</cx:pt>
          <cx:pt idx="119">-0.012617886731513</cx:pt>
          <cx:pt idx="120">-0.018047584820275599</cx:pt>
          <cx:pt idx="121">-0.018769072331451201</cx:pt>
          <cx:pt idx="122">-0.0121024614556473</cx:pt>
          <cx:pt idx="123">-0.022246794724611899</cx:pt>
          <cx:pt idx="124">-0.041242635510044798</cx:pt>
          <cx:pt idx="125">-0.044279503071139599</cx:pt>
          <cx:pt idx="126">-0.040051773260760599</cx:pt>
          <cx:pt idx="127">-0.030332006540632998</cx:pt>
          <cx:pt idx="128">-0.012642486073594399</cx:pt>
          <cx:pt idx="129">0.0095517793797460799</cx:pt>
          <cx:pt idx="130">0.034492150509973202</cx:pt>
          <cx:pt idx="131">0.035128403054570198</cx:pt>
          <cx:pt idx="132">-0.0017900805983139499</cx:pt>
          <cx:pt idx="133">-0.0174750405021089</cx:pt>
          <cx:pt idx="134">-0.0085593366893561302</cx:pt>
          <cx:pt idx="135">0.0063987118915412597</cx:pt>
          <cx:pt idx="136">0.010217072809555101</cx:pt>
          <cx:pt idx="137">-0.010209336599944401</cx:pt>
          <cx:pt idx="138">-0.00362586649635613</cx:pt>
          <cx:pt idx="139">0.00089683298991634895</cx:pt>
          <cx:pt idx="140">-0.00032989091107208198</cx:pt>
          <cx:pt idx="141">-0.00086582857671268598</cx:pt>
          <cx:pt idx="142">0.000189499597753397</cx:pt>
          <cx:pt idx="143">0.00023368109326668801</cx:pt>
          <cx:pt idx="144">-0.00222150228480264</cx:pt>
          <cx:pt idx="145">-0.00713845680181818</cx:pt>
          <cx:pt idx="146">-0.015086802617560501</cx:pt>
          <cx:pt idx="147">-0.018792228606328801</cx:pt>
          <cx:pt idx="148">-0.024917835548158299</cx:pt>
          <cx:pt idx="149">-0.035012529515142901</cx:pt>
          <cx:pt idx="150">-0.012622796754827199</cx:pt>
          <cx:pt idx="151">-0.0310033266838124</cx:pt>
          <cx:pt idx="152">-0.058269033984190997</cx:pt>
          <cx:pt idx="153">-0.029745286193310801</cx:pt>
          <cx:pt idx="154">-0.041764540912407</cx:pt>
          <cx:pt idx="155">-0.043371112052504199</cx:pt>
          <cx:pt idx="156">-0.041124266204343098</cx:pt>
          <cx:pt idx="157">0.033724972493612698</cx:pt>
          <cx:pt idx="158">0.066438732950294593</cx:pt>
          <cx:pt idx="159">0.101852011178934</cx:pt>
          <cx:pt idx="160">0.082353517055719402</cx:pt>
          <cx:pt idx="161">0.0397708716942052</cx:pt>
          <cx:pt idx="162">0.0080105490305465796</cx:pt>
          <cx:pt idx="163">0.0092953129647618</cx:pt>
          <cx:pt idx="164">0.0263437400759273</cx:pt>
          <cx:pt idx="165">0.0098817287787944207</cx:pt>
          <cx:pt idx="166">0.0068768011725341797</cx:pt>
          <cx:pt idx="167">0.0019790636554750398</cx:pt>
          <cx:pt idx="168">0.00065861817659287804</cx:pt>
          <cx:pt idx="169">0.00062789762224185904</cx:pt>
          <cx:pt idx="170">0.00076610616102753301</cx:pt>
          <cx:pt idx="171">-0.00043774372429711001</cx:pt>
          <cx:pt idx="172">-0.0035880534811365602</cx:pt>
          <cx:pt idx="173">-0.0077312760199816297</cx:pt>
          <cx:pt idx="174">-0.0202894668276004</cx:pt>
          <cx:pt idx="175">-0.032773377528415998</cx:pt>
          <cx:pt idx="176">-0.036717681405583097</cx:pt>
          <cx:pt idx="177">-0.045440087929041299</cx:pt>
          <cx:pt idx="178">-0.033173232928958997</cx:pt>
          <cx:pt idx="179">-0.0324318743729229</cx:pt>
          <cx:pt idx="180">-0.042799303763535197</cx:pt>
          <cx:pt idx="181">-0.016555983294557201</cx:pt>
          <cx:pt idx="182">-0.040166022333738297</cx:pt>
          <cx:pt idx="183">-0.069877414100880594</cx:pt>
          <cx:pt idx="184">-0.058608994729486399</cx:pt>
          <cx:pt idx="185">0.0105069014729619</cx:pt>
          <cx:pt idx="186">0.028080621027125299</cx:pt>
          <cx:pt idx="187">0.093415593360721597</cx:pt>
          <cx:pt idx="188">0.114174413277442</cx:pt>
          <cx:pt idx="189">0.124462583891744</cx:pt>
          <cx:pt idx="190">0.059328199628129498</cx:pt>
          <cx:pt idx="191">0.00930792533261212</cx:pt>
          <cx:pt idx="192">0.0135182089773156</cx:pt>
          <cx:pt idx="193">0.014378074156611499</cx:pt>
          <cx:pt idx="194">0.0048402773011498304</cx:pt>
          <cx:pt idx="195">0.0049630698338032101</cx:pt>
          <cx:pt idx="196">8.9321441368401402e-06</cx:pt>
          <cx:pt idx="197">-0.00039045362615846202</cx:pt>
          <cx:pt idx="198">0.00059323723375118002</cx:pt>
          <cx:pt idx="199">-0.00012519808205413774</cx:pt>
          <cx:pt idx="200">-0.00046522946607263752</cx:pt>
          <cx:pt idx="201">-0.00081809658855174752</cx:pt>
          <cx:pt idx="202">-0.003582293407842975</cx:pt>
          <cx:pt idx="203">-0.0058459836510204753</cx:pt>
          <cx:pt idx="204">-0.0113027657950784</cx:pt>
          <cx:pt idx="205">-0.0089091390894016492</cx:pt>
          <cx:pt idx="206">-0.0069953126809971251</cx:pt>
          <cx:pt idx="207">-0.0067290299183956999</cx:pt>
          <cx:pt idx="208">-0.016456963046841477</cx:pt>
          <cx:pt idx="209">-0.0094828242692458001</cx:pt>
          <cx:pt idx="210">-0.0099127527251327251</cx:pt>
          <cx:pt idx="211">-0.0047081200278074496</cx:pt>
          <cx:pt idx="212">-0.0053818685615262497</cx:pt>
          <cx:pt idx="213">0.0047433777191722747</cx:pt>
          <cx:pt idx="214">0.019930761375902051</cx:pt>
          <cx:pt idx="215">0.024624293939259349</cx:pt>
          <cx:pt idx="216">0.021238940727613526</cx:pt>
          <cx:pt idx="217">0.02724464717020925</cx:pt>
          <cx:pt idx="218">0.025477800688812249</cx:pt>
          <cx:pt idx="219">0.017568988314686101</cx:pt>
          <cx:pt idx="220">0.00667587688346305</cx:pt>
          <cx:pt idx="221">0.0037601843362825502</cx:pt>
          <cx:pt idx="222">0.00055080867719513001</cx:pt>
          <cx:pt idx="223">0.00082105726056699998</cx:pt>
          <cx:pt idx="224">-5.7101722514855251e-05</cx:pt>
          <cx:pt idx="225">-0.00021233660918863975</cx:pt>
          <cx:pt idx="226">-0.00017457054336485125</cx:pt>
          <cx:pt idx="227">-0.00074977632956904996</cx:pt>
          <cx:pt idx="228">-0.0010411299266425524</cx:pt>
          <cx:pt idx="229">-6.1584900767963996e-07</cx:pt>
          <cx:pt idx="230">-1.7935958553181474e-05</cx:pt>
          <cx:pt idx="231">-0.0066808023463915001</cx:pt>
          <cx:pt idx="232">-0.0115722400660577</cx:pt>
          <cx:pt idx="233">-0.013000057422790324</cx:pt>
          <cx:pt idx="234">-0.010840499132393475</cx:pt>
          <cx:pt idx="235">-0.01163404114694455</cx:pt>
          <cx:pt idx="236">-0.0067570506715488501</cx:pt>
          <cx:pt idx="237">-0.0024951569978111849</cx:pt>
          <cx:pt idx="238">0.0029902113841174748</cx:pt>
          <cx:pt idx="239">0.0010577067689535951</cx:pt>
          <cx:pt idx="240">0.014898922143823575</cx:pt>
          <cx:pt idx="241">0.0052336226824015253</cx:pt>
          <cx:pt idx="242">-0.0010996284678469225</cx:pt>
          <cx:pt idx="243">0.0110050624372644</cx:pt>
          <cx:pt idx="244">0.017841196987712575</cx:pt>
          <cx:pt idx="245">0.0257001548194245</cx:pt>
          <cx:pt idx="246">0.024360943629224752</cx:pt>
          <cx:pt idx="247">0.0162891579119228</cx:pt>
          <cx:pt idx="248">0.0045288489373314497</cx:pt>
          <cx:pt idx="249">0.0023984969791544623</cx:pt>
          <cx:pt idx="250">9.92796766916675e-05</cx:pt>
          <cx:pt idx="251">0.00042802560286701999</cx:pt>
          <cx:pt idx="252">1.6108633323510076e-05</cx:pt>
          <cx:pt idx="253">-0.00012606388486914076</cx:pt>
          <cx:pt idx="254">-9.5375738330952001e-05</cx:pt>
          <cx:pt idx="255">-0.0013719102724973975</cx:pt>
          <cx:pt idx="256">-0.0010017898754015951</cx:pt>
          <cx:pt idx="257">-0.0013114269319997875</cx:pt>
          <cx:pt idx="258">-0.0038488388646914749</cx:pt>
          <cx:pt idx="259">-0.0088342669944122994</cx:pt>
          <cx:pt idx="260">-0.011839270610094524</cx:pt>
          <cx:pt idx="261">-0.012617655213696025</cx:pt>
          <cx:pt idx="262">-0.012122951586433549</cx:pt>
          <cx:pt idx="263">-0.018075203175251475</cx:pt>
          <cx:pt idx="264">-0.011672287640472749</cx:pt>
          <cx:pt idx="265">-0.0040802280622087</cx:pt>
          <cx:pt idx="266">0.0034730944737536998</cx:pt>
          <cx:pt idx="267">0.0093459638338048746</cx:pt>
          <cx:pt idx="268">0.0040472410507196247</cx:pt>
          <cx:pt idx="269">-0.0076333697068750499</cx:pt>
          <cx:pt idx="270">-0.014461295103984076</cx:pt>
          <cx:pt idx="271">-0.00048180492775808749</cx:pt>
          <cx:pt idx="272">0.020177621811305599</cx:pt>
          <cx:pt idx="273">0.015200792056434275</cx:pt>
          <cx:pt idx="274">0.012390628288481824</cx:pt>
          <cx:pt idx="275">0.020873056765998176</cx:pt>
          <cx:pt idx="276">0.0159208440081729</cx:pt>
          <cx:pt idx="277">0.0049293336318354001</cx:pt>
          <cx:pt idx="278">0.00070752568161863748</cx:pt>
          <cx:pt idx="279">0.000168847169970777</cx:pt>
          <cx:pt idx="280">-6.0734520836149002e-05</cx:pt>
          <cx:pt idx="281">0.00011132136601684625</cx:pt>
          <cx:pt idx="282">-0.00030838916173727749</cx:pt>
          <cx:pt idx="283">-0.00071575902767791752</cx:pt>
          <cx:pt idx="284">-0.00160509632170404</cx:pt>
          <cx:pt idx="285">-0.0020140150170613724</cx:pt>
          <cx:pt idx="286">-0.003397458912496975</cx:pt>
          <cx:pt idx="287">-0.0014926663142601974</cx:pt>
          <cx:pt idx="288">-0.0043299071997402504</cx:pt>
          <cx:pt idx="289">-0.0087600763423548497</cx:pt>
          <cx:pt idx="290">-0.018990940413807077</cx:pt>
          <cx:pt idx="291">-0.017020559304271848</cx:pt>
          <cx:pt idx="292">-0.0017123226598234674</cx:pt>
          <cx:pt idx="293">0.0046330654891330253</cx:pt>
          <cx:pt idx="294">0.013958710028718124</cx:pt>
          <cx:pt idx="295">0.01512829360853715</cx:pt>
          <cx:pt idx="296">0.0012010691638072524</cx:pt>
          <cx:pt idx="297">-0.014666203087546724</cx:pt>
          <cx:pt idx="298">-0.018549631469649476</cx:pt>
          <cx:pt idx="299">-0.023846052690388</cx:pt>
          <cx:pt idx="300">0.066861017488412305</cx:pt>
          <cx:pt idx="301">0.068014191174047403</cx:pt>
          <cx:pt idx="302">0.093483791050333803</cx:pt>
          <cx:pt idx="303">0.080568646213515602</cx:pt>
          <cx:pt idx="304">0.059744035851780397</cx:pt>
          <cx:pt idx="305">0.0148958833510033</cx:pt>
          <cx:pt idx="306">0.0058284229107037804</cx:pt>
          <cx:pt idx="307">0.00042183053766393003</cx:pt>
          <cx:pt idx="308">-0.00025309155936321698</cx:pt>
          <cx:pt idx="309">0.00014423872764141599</cx:pt>
          <cx:pt idx="310">-0.00141516711837623</cx:pt>
          <cx:pt idx="311">-0.00076139885470012702</cx:pt>
          <cx:pt idx="312">-0.0027153171599204398</cx:pt>
          <cx:pt idx="313">-0.036705674992590497</cx:pt>
          <cx:pt idx="314">-0.020102804639049801</cx:pt>
          <cx:pt idx="315">0.036842248466667803</cx:pt>
          <cx:pt idx="316">0.00706059551701741</cx:pt>
          <cx:pt idx="317">-0.0570700180956588</cx:pt>
          <cx:pt idx="318">-0.088035011594127202</cx:pt>
          <cx:pt idx="319">-0.052439518361561903</cx:pt>
          <cx:pt idx="320">-0.030153150796363999</cx:pt>
          <cx:pt idx="321">0.0011866656032561501</cx:pt>
          <cx:pt idx="322">0.024070685306293499</cx:pt>
          <cx:pt idx="323">-0.019139665557423</cx:pt>
          <cx:pt idx="324">-0.070168569068680894</cx:pt>
          <cx:pt idx="325">-0.14952291722771099</cx:pt>
          <cx:pt idx="326">-0.093465442631274098</cx:pt>
          <cx:pt idx="327">-0.011203369970977</cx:pt>
          <cx:pt idx="328">0.020819697133939101</cx:pt>
          <cx:pt idx="329">0.044096898133926699</cx:pt>
          <cx:pt idx="330">0.0396194177205361</cx:pt>
          <cx:pt idx="331">0.059470290794399402</cx:pt>
          <cx:pt idx="332">0.028439817094095699</cx:pt>
          <cx:pt idx="333">0.0081072590397241705</cx:pt>
          <cx:pt idx="334">0.0040464060715842999</cx:pt>
          <cx:pt idx="335">4.2794193222718997e-05</cx:pt>
          <cx:pt idx="336">-0.000203090897555882</cx:pt>
          <cx:pt idx="337">-0.00054288984149737597</cx:pt>
          <cx:pt idx="338">-0.00062337909853562602</cx:pt>
          <cx:pt idx="339">-0.0013071473844125201</cx:pt>
          <cx:pt idx="340">-0.0069311240259301698</cx:pt>
          <cx:pt idx="341">-0.034352119527852699</cx:pt>
          <cx:pt idx="342">0.0048705863465455402</cx:pt>
          <cx:pt idx="343">0.011594891313183199</cx:pt>
          <cx:pt idx="344">-0.0155132134092717</cx:pt>
          <cx:pt idx="345">-0.028100555485971498</cx:pt>
          <cx:pt idx="346">-0.055903518155358198</cx:pt>
          <cx:pt idx="347">-0.028208519101006999</cx:pt>
          <cx:pt idx="348">-0.0044714746112024997</cx:pt>
          <cx:pt idx="349">0.038897876728171701</cx:pt>
          <cx:pt idx="350">0.027659896282197401</cx:pt>
          <cx:pt idx="351">-0.025945484851599698</cx:pt>
          <cx:pt idx="352">-0.118255731000259</cx:pt>
          <cx:pt idx="353">-0.107506706746596</cx:pt>
          <cx:pt idx="354">-0.067746641075869501</cx:pt>
          <cx:pt idx="355">-0.034244442774753699</cx:pt>
          <cx:pt idx="356">-0.0092992872412520407</cx:pt>
          <cx:pt idx="357">0.0037853450556749298</cx:pt>
          <cx:pt idx="358">0.019576979357218399</cx:pt>
          <cx:pt idx="359">0.045915114023456403</cx:pt>
          <cx:pt idx="360">0.0210276174706663</cx:pt>
          <cx:pt idx="361">0.0024938615846362699</cx:pt>
          <cx:pt idx="362">0.00072132737830806403</cx:pt>
          <cx:pt idx="363">-0.000323558080059356</cx:pt>
          <cx:pt idx="364">-0.00015831480723091899</cx:pt>
          <cx:pt idx="365">-0.00031871474016512602</cx:pt>
          <cx:pt idx="366">-0.0010569019352528301</cx:pt>
          <cx:pt idx="367">-0.00090515012389917496</cx:pt>
          <cx:pt idx="368">0.0046606402097617997</cx:pt>
          <cx:pt idx="369">0.0032452673366859899</cx:pt>
          <cx:pt idx="370">0.035530023835354099</cx:pt>
          <cx:pt idx="371">0.018132413421407499</cx:pt>
          <cx:pt idx="372">0.0079586446330000508</cx:pt>
          <cx:pt idx="373">-0.020620689731249101</cx:pt>
          <cx:pt idx="374">-0.019124836497648599</cx:pt>
          <cx:pt idx="375">-0.016556929895361901</cx:pt>
          <cx:pt idx="376">0.031758679083440003</cx:pt>
          <cx:pt idx="377">0.043248194266417003</cx:pt>
          <cx:pt idx="378">-0.0092529320371073798</cx:pt>
          <cx:pt idx="379">-0.054815599312342499</cx:pt>
          <cx:pt idx="380">-0.11107809413354799</cx:pt>
          <cx:pt idx="381">-0.083648934170545197</cx:pt>
          <cx:pt idx="382">-0.049754658697571702</cx:pt>
          <cx:pt idx="383">-0.062577754935440905</cx:pt>
          <cx:pt idx="384">-0.076820796577479894</cx:pt>
          <cx:pt idx="385">-0.028372868380797799</cx:pt>
          <cx:pt idx="386">0.020482139595602401</cx:pt>
          <cx:pt idx="387">0.062683766571044894</cx:pt>
          <cx:pt idx="388">0.0173159451443348</cx:pt>
          <cx:pt idx="389">0.0059482283023010903</cx:pt>
          <cx:pt idx="390">-0.00070746894594995102</cx:pt>
          <cx:pt idx="391">0.00045131836487703801</cx:pt>
          <cx:pt idx="392">-9.1213904574241204e-05</cx:pt>
          <cx:pt idx="393">0.00091739382684974196</cx:pt>
          <cx:pt idx="394">-0.00053173920855023105</cx:pt>
          <cx:pt idx="395">-0.0028600655439985599</cx:pt>
          <cx:pt idx="396">0.0068814181478749504</cx:pt>
          <cx:pt idx="397">0.032254921386822601</cx:pt>
          <cx:pt idx="398">0.0217025536429672</cx:pt>
          <cx:pt idx="399">0.025895212501550701</cx:pt>
          <cx:pt idx="400">-0.011151369300081799</cx:pt>
          <cx:pt idx="401">-0.0048616781986390899</cx:pt>
          <cx:pt idx="402">0.0074329906868124702</cx:pt>
          <cx:pt idx="403">0.018002857756402799</cx:pt>
          <cx:pt idx="404">0.0204327401027646</cx:pt>
          <cx:pt idx="405">0.035402404354274601</cx:pt>
          <cx:pt idx="406">-0.0182550865884482</cx:pt>
          <cx:pt idx="407">-0.029656171972185199</cx:pt>
          <cx:pt idx="408">-0.078965502698921997</cx:pt>
          <cx:pt idx="409">-0.055818499378927598</cx:pt>
          <cx:pt idx="410">-0.093529429557014696</cx:pt>
          <cx:pt idx="411">-0.097496609104569198</cx:pt>
          <cx:pt idx="412">-0.044680496485224597</cx:pt>
          <cx:pt idx="413">-0.015109196421663199</cx:pt>
          <cx:pt idx="414">0.0096411719963302393</cx:pt>
          <cx:pt idx="415">0.038127487868632799</cx:pt>
          <cx:pt idx="416">0.016026855252620001</cx:pt>
          <cx:pt idx="417">0.0046265150489238098</cx:pt>
          <cx:pt idx="418">-0.00112568931776922</cx:pt>
          <cx:pt idx="419">-0.00045338584406077402</cx:pt>
          <cx:pt idx="420">-0.00031372518492558499</cx:pt>
          <cx:pt idx="421">0.000604264048011653</cx:pt>
          <cx:pt idx="422">0.00052451279839314704</cx:pt>
          <cx:pt idx="423">-0.0095577983853805896</cx:pt>
          <cx:pt idx="424">-0.00087786175522029403</cx:pt>
          <cx:pt idx="425">0.0081233514681807797</cx:pt>
          <cx:pt idx="426">0.00049886069231126296</cx:pt>
          <cx:pt idx="427">-0.0115727235001269</cx:pt>
          <cx:pt idx="428">-0.022109973566595002</cx:pt>
          <cx:pt idx="429">-0.0015980264511496101</cx:pt>
          <cx:pt idx="430">-0.00105782725562697</cx:pt>
          <cx:pt idx="431">0.022966491776700099</cx:pt>
          <cx:pt idx="432">0.036288198609221799</cx:pt>
          <cx:pt idx="433">-0.0121271870506555</cx:pt>
          <cx:pt idx="434">-0.0063381195587847803</cx:pt>
          <cx:pt idx="435">0.020662483960453702</cx:pt>
          <cx:pt idx="436">-0.0190853693973853</cx:pt>
          <cx:pt idx="437">-0.065528223318282897</cx:pt>
          <cx:pt idx="438">-0.12861325787733499</cx:pt>
          <cx:pt idx="439">-0.094468113080487803</cx:pt>
          <cx:pt idx="440">-0.0528461313820155</cx:pt>
          <cx:pt idx="441">-0.0348134369439611</cx:pt>
          <cx:pt idx="442">0.012049251209338099</cx:pt>
          <cx:pt idx="443">0.055756467215904097</cx:pt>
          <cx:pt idx="444">0.035169551914034397</cx:pt>
          <cx:pt idx="445">6.3669258976215001e-05</cx:pt>
          <cx:pt idx="446">-0.0015333109168734101</cx:pt>
          <cx:pt idx="447">-0.00025404531380733499</cx:pt>
          <cx:pt idx="448">-0.00017511137514563299</cx:pt>
          <cx:pt idx="449">-0.00067701149841596902</cx:pt>
          <cx:pt idx="450">0.00107636835167371</cx:pt>
          <cx:pt idx="451">-0.012133856451960001</cx:pt>
          <cx:pt idx="452">0.0073825469332041999</cx:pt>
          <cx:pt idx="453">0.019508598177499701</cx:pt>
          <cx:pt idx="454">0.0160514555106137</cx:pt>
          <cx:pt idx="455">0.0112796379080827</cx:pt>
          <cx:pt idx="456">0.0048985056144053296</cx:pt>
          <cx:pt idx="457">-0.00495991705558962</cx:pt>
          <cx:pt idx="458">0.055773792030275299</cx:pt>
          <cx:pt idx="459">-0.0068505056146397798</cx:pt>
          <cx:pt idx="460">-0.0321030314505171</cx:pt>
          <cx:pt idx="461">-0.016953533397006199</cx:pt>
          <cx:pt idx="462">0.035786526626538299</cx:pt>
          <cx:pt idx="463">0.061604482941129003</cx:pt>
          <cx:pt idx="464">-0.043181929670337398</cx:pt>
          <cx:pt idx="465">-0.084549778028384107</cx:pt>
          <cx:pt idx="466">-0.082400301837928194</cx:pt>
          <cx:pt idx="467">-0.075917040513519302</cx:pt>
          <cx:pt idx="468">-0.0433999774081738</cx:pt>
          <cx:pt idx="469">-0.032436581978857397</cx:pt>
          <cx:pt idx="470">0.0149941231022748</cx:pt>
          <cx:pt idx="471">0.042875841285607903</cx:pt>
          <cx:pt idx="472">0.0051215370841642804</cx:pt>
          <cx:pt idx="473">-0.0063219941565318396</cx:pt>
          <cx:pt idx="474">0.0021567358716042101</cx:pt>
          <cx:pt idx="475">4.8130360098132297e-05</cx:pt>
          <cx:pt idx="476">0.00032640591241012401</cx:pt>
          <cx:pt idx="477">0.000449177729672761</cx:pt>
          <cx:pt idx="478">-0.00027719903809738403</cx:pt>
          <cx:pt idx="479">-0.0118395862513408</cx:pt>
          <cx:pt idx="480">0.021880632606678201</cx:pt>
          <cx:pt idx="481">0.022047074930573</cx:pt>
          <cx:pt idx="482">0.0477029572860935</cx:pt>
          <cx:pt idx="483">0.060213256043259798</cx:pt>
          <cx:pt idx="484">-0.0038142078092414699</cx:pt>
          <cx:pt idx="485">0.041934051150486602</cx:pt>
          <cx:pt idx="486">0.027774759094903598</cx:pt>
          <cx:pt idx="487">-0.080573223854792694</cx:pt>
          <cx:pt idx="488">-0.090321679139161906</cx:pt>
          <cx:pt idx="489">-0.029377497066844199</cx:pt>
          <cx:pt idx="490">0.058462194612676703</cx:pt>
          <cx:pt idx="491">0.061206010995623901</cx:pt>
          <cx:pt idx="492">-0.065508567340788304</cx:pt>
          <cx:pt idx="493">-0.087256507842847206</cx:pt>
          <cx:pt idx="494">-0.057421243195975698</cx:pt>
          <cx:pt idx="495">-0.0163757740612296</cx:pt>
          <cx:pt idx="496">-0.050801001280858002</cx:pt>
          <cx:pt idx="497">-0.032173167864517599</cx:pt>
          <cx:pt idx="498">0.017499594037753901</cx:pt>
          <cx:pt idx="499">0.022764959713006301</cx:pt>
          <cx:pt idx="500">-0.0121224285833743</cx:pt>
          <cx:pt idx="501">-0.0224396235076532</cx:pt>
          <cx:pt idx="502">-3.6047466626384399e-05</cx:pt>
          <cx:pt idx="503">0.00031791620954396699</cx:pt>
          <cx:pt idx="504">0.00014236523212833601</cx:pt>
          <cx:pt idx="505">-4.5717756342791297e-05</cx:pt>
          <cx:pt idx="506">0.00054184206123640999</cx:pt>
          <cx:pt idx="507">-0.0090819919729827597</cx:pt>
          <cx:pt idx="508">0.046140010265430402</cx:pt>
          <cx:pt idx="509">0.029352931580736302</cx:pt>
          <cx:pt idx="510">0.051915299349709197</cx:pt>
          <cx:pt idx="511">0.070999576773175005</cx:pt>
          <cx:pt idx="512">0.054085688744648197</cx:pt>
          <cx:pt idx="513">0.035784064780742302</cx:pt>
          <cx:pt idx="514">-0.033675058912020397</cx:pt>
          <cx:pt idx="515">-0.099284480889562599</cx:pt>
          <cx:pt idx="516">-0.107765872218301</cx:pt>
          <cx:pt idx="517">-0.047560863685336602</cx:pt>
          <cx:pt idx="518">0.041240590544093202</cx:pt>
          <cx:pt idx="519">0.051204299718396601</cx:pt>
          <cx:pt idx="520">0.0058502309697365997</cx:pt>
          <cx:pt idx="521">-0.033014023913762999</cx:pt>
          <cx:pt idx="522">0.00343958523705569</cx:pt>
          <cx:pt idx="523">-0.023663194955128</cx:pt>
          <cx:pt idx="524">-0.044632280937172697</cx:pt>
          <cx:pt idx="525">-0.020487826088618499</cx:pt>
          <cx:pt idx="526">0.0028611343929035899</cx:pt>
          <cx:pt idx="527">-0.00687130576780722</cx:pt>
          <cx:pt idx="528">-0.0268450858571871</cx:pt>
          <cx:pt idx="529">-0.026035911012356399</cx:pt>
          <cx:pt idx="530">-0.00082200527615304401</cx:pt>
          <cx:pt idx="531">0.00075200585838885103</cx:pt>
          <cx:pt idx="532">0.00034643251243614103</cx:pt>
          <cx:pt idx="533">0.00036177633310321598</cx:pt>
          <cx:pt idx="534">0.00161462084913772</cx:pt>
          <cx:pt idx="535">0.0029434202365880699</cx:pt>
          <cx:pt idx="536">0.030792507021188499</cx:pt>
          <cx:pt idx="537">0.049785314058168599</cx:pt>
          <cx:pt idx="538">0.060582683354786698</cx:pt>
          <cx:pt idx="539">0.082203701065738197</cx:pt>
          <cx:pt idx="540">0.075244255184436101</cx:pt>
          <cx:pt idx="541">0.0354104735734357</cx:pt>
          <cx:pt idx="542">-0.037229645396505903</cx:pt>
          <cx:pt idx="543">-0.086585800389251497</cx:pt>
          <cx:pt idx="544">-0.0495810203868806</cx:pt>
          <cx:pt idx="545">0.0054169376154486696</cx:pt>
          <cx:pt idx="546">0.049638737748627301</cx:pt>
          <cx:pt idx="547">0.01556052862155</cx:pt>
          <cx:pt idx="548">-0.0061031218940593998</cx:pt>
          <cx:pt idx="549">-0.0054236620626985999</cx:pt>
          <cx:pt idx="550">-0.0019340092672428301</cx:pt>
          <cx:pt idx="551">-0.0135702232263629</cx:pt>
          <cx:pt idx="552">-0.018166250190890298</cx:pt>
          <cx:pt idx="553">-0.0041973260043760702</cx:pt>
          <cx:pt idx="554">0.0032375166768435501</cx:pt>
          <cx:pt idx="555">-0.023324355891117799</cx:pt>
          <cx:pt idx="556">-0.027580453485836799</cx:pt>
          <cx:pt idx="557">-0.024541835430831199</cx:pt>
          <cx:pt idx="558">-0.00108785426015819</cx:pt>
          <cx:pt idx="559">-0.00091959660101252497</cx:pt>
          <cx:pt idx="560">0.000390331158873557</cx:pt>
          <cx:pt idx="561">-0.00025310440434608399</cx:pt>
          <cx:pt idx="562">0.0044632210866674604</cx:pt>
          <cx:pt idx="563">0.0247653508094779</cx:pt>
          <cx:pt idx="564">0.0144980114921294</cx:pt>
          <cx:pt idx="565">0.0278719965274342</cx:pt>
          <cx:pt idx="566">0.077602407106083501</cx:pt>
          <cx:pt idx="567">0.12796943805758301</cx:pt>
          <cx:pt idx="568">0.14761060222984601</cx:pt>
          <cx:pt idx="569">0.093323080499545699</cx:pt>
          <cx:pt idx="570">0.033913198410012703</cx:pt>
          <cx:pt idx="571">-0.040711919718317398</cx:pt>
          <cx:pt idx="572">-0.020266660179273199</cx:pt>
          <cx:pt idx="573">-0.0069594324920587702</cx:pt>
          <cx:pt idx="574">-0.017774186603375201</cx:pt>
          <cx:pt idx="575">-0.025430679143279799</cx:pt>
          <cx:pt idx="576">-0.043366212337082301</cx:pt>
          <cx:pt idx="577">-0.030116102279757501</cx:pt>
          <cx:pt idx="578">-0.058886085997117102</cx:pt>
          <cx:pt idx="579">-0.048637917486890697</cx:pt>
          <cx:pt idx="580">-0.029477816406206999</cx:pt>
          <cx:pt idx="581">-0.0091623190552395997</cx:pt>
          <cx:pt idx="582">-0.019369294818543902</cx:pt>
          <cx:pt idx="583">-0.033656829022067902</cx:pt>
          <cx:pt idx="584">-0.0290086247112211</cx:pt>
          <cx:pt idx="585">-0.016266423378830198</cx:pt>
          <cx:pt idx="586">-0.00083591040522176005</cx:pt>
          <cx:pt idx="587">0.000267939871103505</cx:pt>
          <cx:pt idx="588">0.00046706737190203097</cx:pt>
          <cx:pt idx="589">0.00103707288840053</cx:pt>
          <cx:pt idx="590">0.0091988727866482104</cx:pt>
          <cx:pt idx="591">0.0296347476507571</cx:pt>
          <cx:pt idx="592">0.0068263146705607796</cx:pt>
          <cx:pt idx="593">0.0110854969807918</cx:pt>
          <cx:pt idx="594">0.033979163069858001</cx:pt>
          <cx:pt idx="595">0.066710067723967606</cx:pt>
          <cx:pt idx="596">0.110051330950087</cx:pt>
          <cx:pt idx="597">0.073031281507403303</cx:pt>
          <cx:pt idx="598">0.0522507595188485</cx:pt>
          <cx:pt idx="599">0.0073821839020580598</cx:pt>
          <cx:pt idx="600">0.0135528951019201</cx:pt>
          <cx:pt idx="601">-0.0478529202237288</cx:pt>
          <cx:pt idx="602">-0.041469679113226701</cx:pt>
          <cx:pt idx="603">-0.0090002233761400097</cx:pt>
          <cx:pt idx="604">-0.0400413125571445</cx:pt>
          <cx:pt idx="605">-0.032110481928749102</cx:pt>
          <cx:pt idx="606">-0.0395361786957266</cx:pt>
          <cx:pt idx="607">-0.034928763081764</cx:pt>
          <cx:pt idx="608">-0.0507242982167199</cx:pt>
          <cx:pt idx="609">-0.051892292819372403</cx:pt>
          <cx:pt idx="610">-0.034835403604676303</cx:pt>
          <cx:pt idx="611">-0.0277732740377604</cx:pt>
          <cx:pt idx="612">-0.027131256534962199</cx:pt>
          <cx:pt idx="613">-0.0048695401484386298</cx:pt>
          <cx:pt idx="614">0.00021457160317659801</cx:pt>
          <cx:pt idx="615">-0.00044395169340605002</cx:pt>
          <cx:pt idx="616">-0.00015529532970595501</cx:pt>
          <cx:pt idx="617">-0.000337021024857653</cx:pt>
          <cx:pt idx="618">0.0032925169647603399</cx:pt>
          <cx:pt idx="619">0.026985746262905601</cx:pt>
          <cx:pt idx="620">0.0076600905584283899</cx:pt>
          <cx:pt idx="621">0.0080332550260214901</cx:pt>
          <cx:pt idx="622">0.037215021472630498</cx:pt>
          <cx:pt idx="623">0.050853778772411103</cx:pt>
          <cx:pt idx="624">0.041934803600142401</cx:pt>
          <cx:pt idx="625">0.059968728680934898</cx:pt>
          <cx:pt idx="626">0.083782647530083507</cx:pt>
          <cx:pt idx="627">0.0799848592629685</cx:pt>
          <cx:pt idx="628">0.087423741044422298</cx:pt>
          <cx:pt idx="629">0.0017486877352525701</cx:pt>
          <cx:pt idx="630">-0.033642142045116001</cx:pt>
          <cx:pt idx="631">-0.0069646756611083001</cx:pt>
          <cx:pt idx="632">-0.0081040306711038807</cx:pt>
          <cx:pt idx="633">0.0137583708237681</cx:pt>
          <cx:pt idx="634">-0.0079648003937339302</cx:pt>
          <cx:pt idx="635">-0.034181055259185203</cx:pt>
          <cx:pt idx="636">-0.073801245613625693</cx:pt>
          <cx:pt idx="637">-0.070584375604806002</cx:pt>
          <cx:pt idx="638">-0.036356070133636099</cx:pt>
          <cx:pt idx="639">-0.019483157113767</cx:pt>
          <cx:pt idx="640">-0.0035668804591142498</cx:pt>
          <cx:pt idx="641">-0.000612705392678886</cx:pt>
          <cx:pt idx="642">-0.00021646065340415001</cx:pt>
          <cx:pt idx="643">0.00067156488002974399</cx:pt>
          <cx:pt idx="644">0.00017089263071570499</cx:pt>
          <cx:pt idx="645">0.00029027074173921798</cx:pt>
          <cx:pt idx="646">0.00196745769280541</cx:pt>
          <cx:pt idx="647">0.0136264132460186</cx:pt>
          <cx:pt idx="648">0.0072684244633366103</cx:pt>
          <cx:pt idx="649">0.0093436687652049804</cx:pt>
          <cx:pt idx="650">0.036040875343778998</cx:pt>
          <cx:pt idx="651">0.040598580224536197</cx:pt>
          <cx:pt idx="652">0.018165481098507699</cx:pt>
          <cx:pt idx="653">0.017764517666261002</cx:pt>
          <cx:pt idx="654">0.069850738430460593</cx:pt>
          <cx:pt idx="655">0.0465578136623927</cx:pt>
          <cx:pt idx="656">0.021387084540804902</cx:pt>
          <cx:pt idx="657">-0.0287822420878882</cx:pt>
          <cx:pt idx="658">-0.019876537670664999</cx:pt>
          <cx:pt idx="659">-0.00047025217987298402</cx:pt>
          <cx:pt idx="660">-0.00595144777569889</cx:pt>
          <cx:pt idx="661">-0.016319609154409699</cx:pt>
          <cx:pt idx="662">-0.043765553710266199</cx:pt>
          <cx:pt idx="663">-0.054772318172919499</cx:pt>
          <cx:pt idx="664">-0.0693930708508044</cx:pt>
          <cx:pt idx="665">-0.0260516167031342</cx:pt>
          <cx:pt idx="666">-0.0074244447151093898</cx:pt>
          <cx:pt idx="667">-0.00067360300192372501</cx:pt>
          <cx:pt idx="668">-0.00114695984005366</cx:pt>
          <cx:pt idx="669">-0.00093896783451222405</cx:pt>
          <cx:pt idx="670">-0.0013055602419811199</cx:pt>
          <cx:pt idx="671">0.00052411307520012097</cx:pt>
          <cx:pt idx="672">-0.00029375402420732502</cx:pt>
          <cx:pt idx="673">0.00024371759262609301</cx:pt>
          <cx:pt idx="674">0.00097803334008568499</cx:pt>
          <cx:pt idx="675">0.0011383477156010999</cx:pt>
          <cx:pt idx="676">-0.00379117523229895</cx:pt>
          <cx:pt idx="677">0.0016365274421738601</cx:pt>
          <cx:pt idx="678">0.0078534382427670798</cx:pt>
          <cx:pt idx="679">0.0048106975737260797</cx:pt>
          <cx:pt idx="680">0.0094987594955341596</cx:pt>
          <cx:pt idx="681">0.026424709058032202</cx:pt>
          <cx:pt idx="682">0.048932967079232503</cx:pt>
          <cx:pt idx="683">0.0200699234783362</cx:pt>
          <cx:pt idx="684">0.024593645565753899</cx:pt>
          <cx:pt idx="685">-0.0064003299564410901</cx:pt>
          <cx:pt idx="686">-0.0168914866997684</cx:pt>
          <cx:pt idx="687">0.0100886524461643</cx:pt>
          <cx:pt idx="688">-0.0061193698439928699</cx:pt>
          <cx:pt idx="689">-0.025895933715785</cx:pt>
          <cx:pt idx="690">-0.023706360650524901</cx:pt>
          <cx:pt idx="691">-0.035906887560427501</cx:pt>
          <cx:pt idx="692">-0.0084945369092139095</cx:pt>
          <cx:pt idx="693">-0.011418618202287</cx:pt>
          <cx:pt idx="694">-0.00515022600525482</cx:pt>
          <cx:pt idx="695">0.0016450805070417601</cx:pt>
          <cx:pt idx="696">0.00024779016793391798</cx:pt>
          <cx:pt idx="697">-0.00024348977236663999</cx:pt>
          <cx:pt idx="698">9.3756235348490494e-06</cx:pt>
          <cx:pt idx="699">-0.00017144699248148099</cx:pt>
          <cx:pt idx="700">-5.4732837015971701e-05</cx:pt>
          <cx:pt idx="701">-0.00017750757151098801</cx:pt>
          <cx:pt idx="702">0.00020839043886872901</cx:pt>
          <cx:pt idx="703">-0.0011024723267012799</cx:pt>
          <cx:pt idx="704">-0.0099035286454509392</cx:pt>
          <cx:pt idx="705">-0.0310170669419093</cx:pt>
          <cx:pt idx="706">-0.017025121950547301</cx:pt>
          <cx:pt idx="707">-0.016823586357521601</cx:pt>
          <cx:pt idx="708">-0.026832763220446101</cx:pt>
          <cx:pt idx="709">-0.023778976156210899</cx:pt>
          <cx:pt idx="710">-0.0103167041727041</cx:pt>
          <cx:pt idx="711">-0.0123684385751117</cx:pt>
          <cx:pt idx="712">-0.0107083883973233</cx:pt>
          <cx:pt idx="713">0.0072681196107848896</cx:pt>
          <cx:pt idx="714">-0.0015306757245117601</cx:pt>
          <cx:pt idx="715">0.0036069569950345302</cx:pt>
          <cx:pt idx="716">-0.0043038779214477803</cx:pt>
          <cx:pt idx="717">-0.023868825511573301</cx:pt>
          <cx:pt idx="718">-0.026808194325386399</cx:pt>
          <cx:pt idx="719">-0.0090160451645382705</cx:pt>
          <cx:pt idx="720">-0.00172560065551022</cx:pt>
          <cx:pt idx="721">-0.00220921988043711</cx:pt>
          <cx:pt idx="722">-0.00123047525048891</cx:pt>
          <cx:pt idx="723">0.00080295357785974001</cx:pt>
          <cx:pt idx="724">0.000309254012692899</cx:pt>
          <cx:pt idx="725">-0.00073449893444220101</cx:pt>
          <cx:pt idx="726">-0.00081795598124630696</cx:pt>
          <cx:pt idx="727">0.00029694430762998002</cx:pt>
          <cx:pt idx="728">-0.00056987110179952801</cx:pt>
          <cx:pt idx="729">0.00014089408630474099</cx:pt>
          <cx:pt idx="730">0.00063231500661243504</cx:pt>
          <cx:pt idx="731">-0.00025569230359043401</cx:pt>
          <cx:pt idx="732">0.000145837487338493</cx:pt>
          <cx:pt idx="733">-0.0111973602490843</cx:pt>
          <cx:pt idx="734">-0.0142507371179729</cx:pt>
          <cx:pt idx="735">-0.016876305516476502</cx:pt>
          <cx:pt idx="736">-0.0188725067334258</cx:pt>
          <cx:pt idx="737">-0.0238834370982977</cx:pt>
          <cx:pt idx="738">-0.026565295484180601</cx:pt>
          <cx:pt idx="739">-0.0143355445795319</cx:pt>
          <cx:pt idx="740">-0.0030484540633615199</cx:pt>
          <cx:pt idx="741">-0.0013172927561549801</cx:pt>
          <cx:pt idx="742">-0.0074286042373911997</cx:pt>
          <cx:pt idx="743">-0.0076260266066918202</cx:pt>
          <cx:pt idx="744">-0.00012921482909516001</cx:pt>
          <cx:pt idx="745">-0.0100594788798946</cx:pt>
          <cx:pt idx="746">-0.0085241212084774202</cx:pt>
          <cx:pt idx="747">-0.0023324303520264001</cx:pt>
          <cx:pt idx="748">5.9476826613912998e-05</cx:pt>
          <cx:pt idx="749">-0.00082775173074159099</cx:pt>
          <cx:pt idx="750">-0.00045252245720308498</cx:pt>
          <cx:pt idx="751">-0.00068371161838548804</cx:pt>
          <cx:pt idx="752">0.000884850248515116</cx:pt>
          <cx:pt idx="753">-0.00053226232120095497</cx:pt>
          <cx:pt idx="754">0.00053302969113144295</cx:pt>
          <cx:pt idx="755">0.00023868587546925499</cx:pt>
          <cx:pt idx="756">9.1931373073494702e-05</cx:pt>
          <cx:pt idx="757">0.000333435425173485</cx:pt>
          <cx:pt idx="758">-0.00058168697165152095</cx:pt>
          <cx:pt idx="759">-6.6370231893126801e-05</cx:pt>
          <cx:pt idx="760">-8.5117480884509301e-05</cx:pt>
          <cx:pt idx="761">0.000136641305886941</cx:pt>
          <cx:pt idx="762">-0.00038858346229241899</cx:pt>
          <cx:pt idx="763">0.00048077497379931999</cx:pt>
          <cx:pt idx="764">-0.00038466809506070601</cx:pt>
          <cx:pt idx="765">-0.0016924062750608101</cx:pt>
          <cx:pt idx="766">-5.4296918533981502e-06</cx:pt>
          <cx:pt idx="767">0.00021684266499098699</cx:pt>
          <cx:pt idx="768">0.00024119647640952901</cx:pt>
          <cx:pt idx="769">-0.00084075659356729396</cx:pt>
          <cx:pt idx="770">-0.00219625830027661</cx:pt>
          <cx:pt idx="771">-0.00045236847918216701</cx:pt>
          <cx:pt idx="772">-0.000822088633412817</cx:pt>
          <cx:pt idx="773">-6.4603348813531801e-05</cx:pt>
          <cx:pt idx="774">1.82090122427207e-05</cx:pt>
          <cx:pt idx="775">0.00042917428034902101</cx:pt>
          <cx:pt idx="776">0.000171333347374853</cx:pt>
          <cx:pt idx="777">-0.00050150111042123705</cx:pt>
          <cx:pt idx="778">-0.00065987340040713405</cx:pt>
          <cx:pt idx="779">-2.3699427966251201e-05</cx:pt>
          <cx:pt idx="780">-0.00013419363909350501</cx:pt>
          <cx:pt idx="781">-0.000103721428245297</cx:pt>
          <cx:pt idx="782">-0.00035257417131623</cx:pt>
          <cx:pt idx="783">-0.000152573625305327</cx:pt>
          <cx:pt idx="784">-0.00012519808205413774</cx:pt>
          <cx:pt idx="785">-0.00046522946607263752</cx:pt>
          <cx:pt idx="786">-0.00081809658855174752</cx:pt>
          <cx:pt idx="787">-0.003582293407842975</cx:pt>
          <cx:pt idx="788">-0.0058459836510204753</cx:pt>
          <cx:pt idx="789">-0.0113027657950784</cx:pt>
          <cx:pt idx="790">-0.0089091390894016492</cx:pt>
          <cx:pt idx="791">-0.0069953126809971251</cx:pt>
          <cx:pt idx="792">-0.0067290299183956999</cx:pt>
          <cx:pt idx="793">-0.016456963046841477</cx:pt>
          <cx:pt idx="794">-0.0094828242692458001</cx:pt>
          <cx:pt idx="795">-0.0099127527251327251</cx:pt>
          <cx:pt idx="796">-0.0047081200278074496</cx:pt>
          <cx:pt idx="797">-0.0053818685615262497</cx:pt>
          <cx:pt idx="798">0.0047433777191722747</cx:pt>
          <cx:pt idx="799">0.019930761375902051</cx:pt>
          <cx:pt idx="800">0.024624293939259349</cx:pt>
          <cx:pt idx="801">0.021238940727613526</cx:pt>
          <cx:pt idx="802">0.02724464717020925</cx:pt>
          <cx:pt idx="803">0.025477800688812249</cx:pt>
          <cx:pt idx="804">0.017568988314686101</cx:pt>
          <cx:pt idx="805">0.00667587688346305</cx:pt>
          <cx:pt idx="806">0.0037601843362825502</cx:pt>
          <cx:pt idx="807">0.00055080867719513001</cx:pt>
          <cx:pt idx="808">0.00082105726056699998</cx:pt>
          <cx:pt idx="809">-5.7101722514855251e-05</cx:pt>
          <cx:pt idx="810">-0.00021233660918863975</cx:pt>
          <cx:pt idx="811">-0.00017457054336485125</cx:pt>
          <cx:pt idx="812">-0.00074977632956904996</cx:pt>
          <cx:pt idx="813">-0.0010411299266425524</cx:pt>
          <cx:pt idx="814">-6.1584900767963996e-07</cx:pt>
          <cx:pt idx="815">-1.7935958553181474e-05</cx:pt>
          <cx:pt idx="816">-0.0066808023463915001</cx:pt>
          <cx:pt idx="817">-0.0115722400660577</cx:pt>
          <cx:pt idx="818">-0.013000057422790324</cx:pt>
          <cx:pt idx="819">-0.010840499132393475</cx:pt>
          <cx:pt idx="820">-0.01163404114694455</cx:pt>
          <cx:pt idx="821">-0.0067570506715488501</cx:pt>
          <cx:pt idx="822">-0.0024951569978111849</cx:pt>
          <cx:pt idx="823">0.0029902113841174748</cx:pt>
          <cx:pt idx="824">0.0010577067689535951</cx:pt>
          <cx:pt idx="825">0.014898922143823575</cx:pt>
          <cx:pt idx="826">0.0052336226824015253</cx:pt>
          <cx:pt idx="827">-0.0010996284678469225</cx:pt>
          <cx:pt idx="828">0.0110050624372644</cx:pt>
          <cx:pt idx="829">0.017841196987712575</cx:pt>
          <cx:pt idx="830">0.0257001548194245</cx:pt>
          <cx:pt idx="831">0.024360943629224752</cx:pt>
          <cx:pt idx="832">0.0162891579119228</cx:pt>
          <cx:pt idx="833">0.0045288489373314497</cx:pt>
          <cx:pt idx="834">0.0023984969791544623</cx:pt>
          <cx:pt idx="835">9.92796766916675e-05</cx:pt>
          <cx:pt idx="836">0.00042802560286701999</cx:pt>
          <cx:pt idx="837">1.6108633323510076e-05</cx:pt>
          <cx:pt idx="838">-0.00012606388486914076</cx:pt>
          <cx:pt idx="839">-9.5375738330952001e-05</cx:pt>
          <cx:pt idx="840">-0.0013719102724973975</cx:pt>
          <cx:pt idx="841">-0.0010017898754015951</cx:pt>
          <cx:pt idx="842">-0.0013114269319997875</cx:pt>
          <cx:pt idx="843">-0.0038488388646914749</cx:pt>
          <cx:pt idx="844">-0.0088342669944122994</cx:pt>
          <cx:pt idx="845">-0.011839270610094524</cx:pt>
          <cx:pt idx="846">-0.012617655213696025</cx:pt>
          <cx:pt idx="847">-0.012122951586433549</cx:pt>
          <cx:pt idx="848">-0.018075203175251475</cx:pt>
          <cx:pt idx="849">-0.011672287640472749</cx:pt>
          <cx:pt idx="850">-0.0040802280622087</cx:pt>
          <cx:pt idx="851">0.0034730944737536998</cx:pt>
          <cx:pt idx="852">0.0093459638338048746</cx:pt>
          <cx:pt idx="853">0.0040472410507196247</cx:pt>
          <cx:pt idx="854">-0.0076333697068750499</cx:pt>
          <cx:pt idx="855">-0.014461295103984076</cx:pt>
          <cx:pt idx="856">-0.00048180492775808749</cx:pt>
          <cx:pt idx="857">0.020177621811305599</cx:pt>
          <cx:pt idx="858">0.015200792056434275</cx:pt>
          <cx:pt idx="859">0.012390628288481824</cx:pt>
          <cx:pt idx="860">0.020873056765998176</cx:pt>
          <cx:pt idx="861">0.0159208440081729</cx:pt>
          <cx:pt idx="862">0.0049293336318354001</cx:pt>
          <cx:pt idx="863">0.00070752568161863748</cx:pt>
          <cx:pt idx="864">0.000168847169970777</cx:pt>
          <cx:pt idx="865">-6.0734520836149002e-05</cx:pt>
          <cx:pt idx="866">0.00011132136601684625</cx:pt>
          <cx:pt idx="867">-0.00030838916173727749</cx:pt>
          <cx:pt idx="868">-0.00071575902767791752</cx:pt>
          <cx:pt idx="869">-0.00160509632170404</cx:pt>
          <cx:pt idx="870">-0.0020140150170613724</cx:pt>
          <cx:pt idx="871">-0.003397458912496975</cx:pt>
          <cx:pt idx="872">-0.0014926663142601974</cx:pt>
          <cx:pt idx="873">-0.0043299071997402504</cx:pt>
          <cx:pt idx="874">-0.0087600763423548497</cx:pt>
          <cx:pt idx="875">-0.018990940413807077</cx:pt>
          <cx:pt idx="876">-0.017020559304271848</cx:pt>
          <cx:pt idx="877">-0.0017123226598234674</cx:pt>
          <cx:pt idx="878">0.0046330654891330253</cx:pt>
          <cx:pt idx="879">0.013958710028718124</cx:pt>
          <cx:pt idx="880">0.01512829360853715</cx:pt>
          <cx:pt idx="881">0.0012010691638072524</cx:pt>
          <cx:pt idx="882">-0.014666203087546724</cx:pt>
          <cx:pt idx="883">-0.018549631469649476</cx:pt>
          <cx:pt idx="884">-0.00012519808205413774</cx:pt>
          <cx:pt idx="885">-0.00046522946607263752</cx:pt>
          <cx:pt idx="886">-0.00081809658855174752</cx:pt>
          <cx:pt idx="887">-0.003582293407842975</cx:pt>
          <cx:pt idx="888">-0.0058459836510204753</cx:pt>
          <cx:pt idx="889">-0.0113027657950784</cx:pt>
          <cx:pt idx="890">-0.0089091390894016492</cx:pt>
          <cx:pt idx="891">-0.0069953126809971251</cx:pt>
          <cx:pt idx="892">-0.0067290299183956999</cx:pt>
          <cx:pt idx="893">-0.016456963046841477</cx:pt>
          <cx:pt idx="894">-0.0094828242692458001</cx:pt>
          <cx:pt idx="895">-0.0099127527251327251</cx:pt>
          <cx:pt idx="896">-0.0047081200278074496</cx:pt>
          <cx:pt idx="897">-0.0053818685615262497</cx:pt>
          <cx:pt idx="898">0.0047433777191722747</cx:pt>
          <cx:pt idx="899">0.019930761375902051</cx:pt>
          <cx:pt idx="900">0.024624293939259349</cx:pt>
          <cx:pt idx="901">0.021238940727613526</cx:pt>
          <cx:pt idx="902">0.02724464717020925</cx:pt>
          <cx:pt idx="903">0.025477800688812249</cx:pt>
          <cx:pt idx="904">0.017568988314686101</cx:pt>
          <cx:pt idx="905">0.00667587688346305</cx:pt>
          <cx:pt idx="906">0.0037601843362825502</cx:pt>
          <cx:pt idx="907">0.00055080867719513001</cx:pt>
          <cx:pt idx="908">0.00082105726056699998</cx:pt>
          <cx:pt idx="909">-5.7101722514855251e-05</cx:pt>
          <cx:pt idx="910">-0.00021233660918863975</cx:pt>
          <cx:pt idx="911">-0.00017457054336485125</cx:pt>
          <cx:pt idx="912">-0.00074977632956904996</cx:pt>
          <cx:pt idx="913">-0.0010411299266425524</cx:pt>
          <cx:pt idx="914">-6.1584900767963996e-07</cx:pt>
          <cx:pt idx="915">-1.7935958553181474e-05</cx:pt>
          <cx:pt idx="916">-0.0066808023463915001</cx:pt>
          <cx:pt idx="917">-0.0115722400660577</cx:pt>
          <cx:pt idx="918">-0.013000057422790324</cx:pt>
          <cx:pt idx="919">-0.010840499132393475</cx:pt>
          <cx:pt idx="920">-0.01163404114694455</cx:pt>
          <cx:pt idx="921">-0.0067570506715488501</cx:pt>
          <cx:pt idx="922">-0.0024951569978111849</cx:pt>
          <cx:pt idx="923">0.0029902113841174748</cx:pt>
          <cx:pt idx="924">0.0010577067689535951</cx:pt>
          <cx:pt idx="925">0.014898922143823575</cx:pt>
          <cx:pt idx="926">0.0052336226824015253</cx:pt>
          <cx:pt idx="927">-0.0010996284678469225</cx:pt>
          <cx:pt idx="928">0.0110050624372644</cx:pt>
          <cx:pt idx="929">0.017841196987712575</cx:pt>
          <cx:pt idx="930">0.0257001548194245</cx:pt>
          <cx:pt idx="931">0.024360943629224752</cx:pt>
          <cx:pt idx="932">0.0162891579119228</cx:pt>
          <cx:pt idx="933">0.0045288489373314497</cx:pt>
          <cx:pt idx="934">0.0023984969791544623</cx:pt>
          <cx:pt idx="935">9.92796766916675e-05</cx:pt>
          <cx:pt idx="936">0.00042802560286701999</cx:pt>
          <cx:pt idx="937">1.6108633323510076e-05</cx:pt>
          <cx:pt idx="938">-0.00012606388486914076</cx:pt>
          <cx:pt idx="939">-9.5375738330952001e-05</cx:pt>
          <cx:pt idx="940">-0.0013719102724973975</cx:pt>
          <cx:pt idx="941">-0.0010017898754015951</cx:pt>
          <cx:pt idx="942">-0.0013114269319997875</cx:pt>
          <cx:pt idx="943">-0.0038488388646914749</cx:pt>
          <cx:pt idx="944">-0.0088342669944122994</cx:pt>
          <cx:pt idx="945">-0.011839270610094524</cx:pt>
          <cx:pt idx="946">-0.012617655213696025</cx:pt>
          <cx:pt idx="947">-0.012122951586433549</cx:pt>
          <cx:pt idx="948">-0.018075203175251475</cx:pt>
          <cx:pt idx="949">-0.011672287640472749</cx:pt>
          <cx:pt idx="950">-0.0040802280622087</cx:pt>
          <cx:pt idx="951">0.0034730944737536998</cx:pt>
          <cx:pt idx="952">0.0093459638338048746</cx:pt>
          <cx:pt idx="953">0.0040472410507196247</cx:pt>
          <cx:pt idx="954">-0.0076333697068750499</cx:pt>
          <cx:pt idx="955">-0.014461295103984076</cx:pt>
          <cx:pt idx="956">-0.00048180492775808749</cx:pt>
          <cx:pt idx="957">0.020177621811305599</cx:pt>
          <cx:pt idx="958">0.015200792056434275</cx:pt>
          <cx:pt idx="959">0.012390628288481824</cx:pt>
          <cx:pt idx="960">0.020873056765998176</cx:pt>
          <cx:pt idx="961">0.0159208440081729</cx:pt>
          <cx:pt idx="962">0.0049293336318354001</cx:pt>
          <cx:pt idx="963">0.00070752568161863748</cx:pt>
          <cx:pt idx="964">0.000168847169970777</cx:pt>
          <cx:pt idx="965">-6.0734520836149002e-05</cx:pt>
          <cx:pt idx="966">0.00011132136601684625</cx:pt>
          <cx:pt idx="967">-0.00030838916173727749</cx:pt>
          <cx:pt idx="968">-0.00071575902767791752</cx:pt>
          <cx:pt idx="969">-0.00160509632170404</cx:pt>
          <cx:pt idx="970">-0.0020140150170613724</cx:pt>
          <cx:pt idx="971">-0.003397458912496975</cx:pt>
          <cx:pt idx="972">-0.0014926663142601974</cx:pt>
          <cx:pt idx="973">-0.0043299071997402504</cx:pt>
          <cx:pt idx="974">-0.0087600763423548497</cx:pt>
          <cx:pt idx="975">-0.018990940413807077</cx:pt>
          <cx:pt idx="976">-0.017020559304271848</cx:pt>
          <cx:pt idx="977">-0.0017123226598234674</cx:pt>
          <cx:pt idx="978">0.0046330654891330253</cx:pt>
          <cx:pt idx="979">0.013958710028718124</cx:pt>
          <cx:pt idx="980">0.01512829360853715</cx:pt>
          <cx:pt idx="981">0.0012010691638072524</cx:pt>
          <cx:pt idx="982">-0.014666203087546724</cx:pt>
          <cx:pt idx="983">-0.018549631469649476</cx:pt>
          <cx:pt idx="984">-0.00012519808205413774</cx:pt>
          <cx:pt idx="985">-0.00046522946607263752</cx:pt>
          <cx:pt idx="986">-0.00081809658855174752</cx:pt>
          <cx:pt idx="987">-0.003582293407842975</cx:pt>
          <cx:pt idx="988">-0.0058459836510204753</cx:pt>
          <cx:pt idx="989">-0.0113027657950784</cx:pt>
          <cx:pt idx="990">-0.0089091390894016492</cx:pt>
          <cx:pt idx="991">-0.0069953126809971251</cx:pt>
          <cx:pt idx="992">-0.0067290299183956999</cx:pt>
          <cx:pt idx="993">-0.016456963046841477</cx:pt>
          <cx:pt idx="994">-0.0094828242692458001</cx:pt>
          <cx:pt idx="995">-0.0099127527251327251</cx:pt>
          <cx:pt idx="996">-0.0047081200278074496</cx:pt>
          <cx:pt idx="997">-0.0053818685615262497</cx:pt>
          <cx:pt idx="998">0.0047433777191722747</cx:pt>
          <cx:pt idx="999">0.019930761375902051</cx:pt>
          <cx:pt idx="1000">0.024624293939259349</cx:pt>
          <cx:pt idx="1001">0.021238940727613526</cx:pt>
          <cx:pt idx="1002">0.02724464717020925</cx:pt>
          <cx:pt idx="1003">0.025477800688812249</cx:pt>
          <cx:pt idx="1004">0.017568988314686101</cx:pt>
          <cx:pt idx="1005">0.00667587688346305</cx:pt>
          <cx:pt idx="1006">0.0037601843362825502</cx:pt>
          <cx:pt idx="1007">0.00055080867719513001</cx:pt>
          <cx:pt idx="1008">0.00082105726056699998</cx:pt>
          <cx:pt idx="1009">-5.7101722514855251e-05</cx:pt>
          <cx:pt idx="1010">-0.00021233660918863975</cx:pt>
          <cx:pt idx="1011">-0.00017457054336485125</cx:pt>
          <cx:pt idx="1012">-0.00074977632956904996</cx:pt>
          <cx:pt idx="1013">-0.0010411299266425524</cx:pt>
          <cx:pt idx="1014">-6.1584900767963996e-07</cx:pt>
          <cx:pt idx="1015">-1.7935958553181474e-05</cx:pt>
          <cx:pt idx="1016">-0.0066808023463915001</cx:pt>
          <cx:pt idx="1017">-0.0115722400660577</cx:pt>
          <cx:pt idx="1018">-0.013000057422790324</cx:pt>
          <cx:pt idx="1019">-0.010840499132393475</cx:pt>
          <cx:pt idx="1020">-0.01163404114694455</cx:pt>
          <cx:pt idx="1021">-0.0067570506715488501</cx:pt>
          <cx:pt idx="1022">-0.0024951569978111849</cx:pt>
          <cx:pt idx="1023">0.0029902113841174748</cx:pt>
          <cx:pt idx="1024">0.0010577067689535951</cx:pt>
          <cx:pt idx="1025">0.014898922143823575</cx:pt>
          <cx:pt idx="1026">0.0052336226824015253</cx:pt>
          <cx:pt idx="1027">-0.0010996284678469225</cx:pt>
          <cx:pt idx="1028">0.0110050624372644</cx:pt>
          <cx:pt idx="1029">0.017841196987712575</cx:pt>
          <cx:pt idx="1030">0.0257001548194245</cx:pt>
          <cx:pt idx="1031">0.024360943629224752</cx:pt>
          <cx:pt idx="1032">0.0162891579119228</cx:pt>
          <cx:pt idx="1033">0.0045288489373314497</cx:pt>
          <cx:pt idx="1034">0.0023984969791544623</cx:pt>
          <cx:pt idx="1035">9.92796766916675e-05</cx:pt>
          <cx:pt idx="1036">0.00042802560286701999</cx:pt>
          <cx:pt idx="1037">1.6108633323510076e-05</cx:pt>
          <cx:pt idx="1038">-0.00012606388486914076</cx:pt>
          <cx:pt idx="1039">-9.5375738330952001e-05</cx:pt>
          <cx:pt idx="1040">-0.0013719102724973975</cx:pt>
          <cx:pt idx="1041">-0.0010017898754015951</cx:pt>
          <cx:pt idx="1042">-0.0013114269319997875</cx:pt>
          <cx:pt idx="1043">-0.0038488388646914749</cx:pt>
          <cx:pt idx="1044">-0.0088342669944122994</cx:pt>
          <cx:pt idx="1045">-0.011839270610094524</cx:pt>
          <cx:pt idx="1046">-0.012617655213696025</cx:pt>
          <cx:pt idx="1047">-0.012122951586433549</cx:pt>
          <cx:pt idx="1048">-0.018075203175251475</cx:pt>
          <cx:pt idx="1049">-0.011672287640472749</cx:pt>
          <cx:pt idx="1050">-0.0040802280622087</cx:pt>
          <cx:pt idx="1051">0.0034730944737536998</cx:pt>
          <cx:pt idx="1052">0.0093459638338048746</cx:pt>
          <cx:pt idx="1053">0.0040472410507196247</cx:pt>
          <cx:pt idx="1054">-0.0076333697068750499</cx:pt>
          <cx:pt idx="1055">-0.014461295103984076</cx:pt>
          <cx:pt idx="1056">-0.00048180492775808749</cx:pt>
          <cx:pt idx="1057">0.020177621811305599</cx:pt>
          <cx:pt idx="1058">0.015200792056434275</cx:pt>
          <cx:pt idx="1059">0.012390628288481824</cx:pt>
          <cx:pt idx="1060">0.020873056765998176</cx:pt>
          <cx:pt idx="1061">0.0159208440081729</cx:pt>
          <cx:pt idx="1062">0.0049293336318354001</cx:pt>
          <cx:pt idx="1063">0.00070752568161863748</cx:pt>
          <cx:pt idx="1064">0.000168847169970777</cx:pt>
          <cx:pt idx="1065">-6.0734520836149002e-05</cx:pt>
          <cx:pt idx="1066">0.00011132136601684625</cx:pt>
          <cx:pt idx="1067">-0.00030838916173727749</cx:pt>
          <cx:pt idx="1068">-0.00071575902767791752</cx:pt>
          <cx:pt idx="1069">-0.00160509632170404</cx:pt>
          <cx:pt idx="1070">-0.0020140150170613724</cx:pt>
          <cx:pt idx="1071">-0.003397458912496975</cx:pt>
          <cx:pt idx="1072">-0.0014926663142601974</cx:pt>
          <cx:pt idx="1073">-0.0043299071997402504</cx:pt>
          <cx:pt idx="1074">-0.0087600763423548497</cx:pt>
          <cx:pt idx="1075">-0.018990940413807077</cx:pt>
          <cx:pt idx="1076">-0.017020559304271848</cx:pt>
          <cx:pt idx="1077">-0.0017123226598234674</cx:pt>
          <cx:pt idx="1078">0.0046330654891330253</cx:pt>
          <cx:pt idx="1079">0.013958710028718124</cx:pt>
          <cx:pt idx="1080">0.01512829360853715</cx:pt>
          <cx:pt idx="1081">0.0012010691638072524</cx:pt>
          <cx:pt idx="1082">-0.014666203087546724</cx:pt>
          <cx:pt idx="1083">-0.018549631469649476</cx:pt>
        </cx:lvl>
      </cx:numDim>
    </cx:data>
    <cx:data id="17">
      <cx:numDim type="val">
        <cx:f>Sheet2!$R$1:$R$1084</cx:f>
        <cx:lvl ptCount="1084" formatCode="G/通用格式">
          <cx:pt idx="0">-0.00048569039005667201</cx:pt>
          <cx:pt idx="1">-5.0728615011779201e-05</cx:pt>
          <cx:pt idx="2">4.8201260634761001e-05</cx:pt>
          <cx:pt idx="3">4.4470068475396299e-05</cx:pt>
          <cx:pt idx="4">0.0010527380266945</cx:pt>
          <cx:pt idx="5">0.000508963956640566</cx:pt>
          <cx:pt idx="6">-0.00020015966320887599</cx:pt>
          <cx:pt idx="7">0.00021884359947180201</cx:pt>
          <cx:pt idx="8">-0.000375243442869601</cx:pt>
          <cx:pt idx="9">-1.71046676283892e-06</cx:pt>
          <cx:pt idx="10">-0.00024346020782454301</cx:pt>
          <cx:pt idx="11">-0.00097586485243841099</cx:pt>
          <cx:pt idx="12">-2.97913020310755e-05</cx:pt>
          <cx:pt idx="13">-0.0010272978598585101</cx:pt>
          <cx:pt idx="14">4.2804584907994e-05</cx:pt>
          <cx:pt idx="15">-1.4785832457637e-05</cx:pt>
          <cx:pt idx="16">-0.00054951560573177397</cx:pt>
          <cx:pt idx="17">4.9843228895032597e-05</cx:pt>
          <cx:pt idx="18">0.00060228956378075699</cx:pt>
          <cx:pt idx="19">0.000133103698050678</cx:pt>
          <cx:pt idx="20">0.000253165445928271</cx:pt>
          <cx:pt idx="21">0.00035739896576901102</cx:pt>
          <cx:pt idx="22">0.00039899602976768499</cx:pt>
          <cx:pt idx="23">0.00012867028778429501</cx:pt>
          <cx:pt idx="24">0.000119742509282862</cx:pt>
          <cx:pt idx="25">0.00079298117152094296</cx:pt>
          <cx:pt idx="26">-0.00047335923583371401</cx:pt>
          <cx:pt idx="27">-0.00023764152940510401</cx:pt>
          <cx:pt idx="28">-0.000380404354827117</cx:pt>
          <cx:pt idx="29">-0.00039539448661253898</cx:pt>
          <cx:pt idx="30">0.00057335566716935199</cx:pt>
          <cx:pt idx="31">0.00025928769526509297</cx:pt>
          <cx:pt idx="32">-0.00033031700870480701</cx:pt>
          <cx:pt idx="33">0.00021391286077620701</cx:pt>
          <cx:pt idx="34">-0.000596099069447511</cx:pt>
          <cx:pt idx="35">-0.00043223340414793199</cx:pt>
          <cx:pt idx="36">-0.0013720872442213299</cx:pt>
          <cx:pt idx="37">-0.0011360927718921999</cx:pt>
          <cx:pt idx="38">-0.00135725154366029</cx:pt>
          <cx:pt idx="39">-0.0024812950079699599</cx:pt>
          <cx:pt idx="40">-0.0015037418962030799</cx:pt>
          <cx:pt idx="41">-0.0022342254466823199</cx:pt>
          <cx:pt idx="42">0.0013673080807458</cx:pt>
          <cx:pt idx="43">0.0025740158528782002</cx:pt>
          <cx:pt idx="44">-0.0018328450234516699</cx:pt>
          <cx:pt idx="45">-0.00094461925900962305</cx:pt>
          <cx:pt idx="46">-0.00057121185339203799</cx:pt>
          <cx:pt idx="47">-0.00092810533728780297</cx:pt>
          <cx:pt idx="48">-0.00080892114564467404</cx:pt>
          <cx:pt idx="49">-0.0016814077330986701</cx:pt>
          <cx:pt idx="50">-0.00060913811521526903</cx:pt>
          <cx:pt idx="51">0.00020592895791041101</cx:pt>
          <cx:pt idx="52">0.000455820879550571</cx:pt>
          <cx:pt idx="53">0.00029073796714443702</cx:pt>
          <cx:pt idx="54">0.00015944845218509199</cx:pt>
          <cx:pt idx="55">-0.00019226243470251301</cx:pt>
          <cx:pt idx="56">-0.00025239816667547201</cx:pt>
          <cx:pt idx="57">0.00055501014867639703</cx:pt>
          <cx:pt idx="58">-0.00014895445390364099</cx:pt>
          <cx:pt idx="59">0.00075977037788728602</cx:pt>
          <cx:pt idx="60">-0.00027286739153246399</cx:pt>
          <cx:pt idx="61">0.00012976291340664899</cx:pt>
          <cx:pt idx="62">-0.00057570759398362298</cx:pt>
          <cx:pt idx="63">-0.00054869433789657895</cx:pt>
          <cx:pt idx="64">-0.0023033346074842502</cx:pt>
          <cx:pt idx="65">-0.0033155749304933698</cx:pt>
          <cx:pt idx="66">-0.0089544573937512095</cx:pt>
          <cx:pt idx="67">-0.0124682647023936</cx:pt>
          <cx:pt idx="68">-0.012733626755858001</cx:pt>
          <cx:pt idx="69">-0.0140632014602477</cx:pt>
          <cx:pt idx="70">-0.016662186153769399</cx:pt>
          <cx:pt idx="71">-0.0209779238967534</cx:pt>
          <cx:pt idx="72">-0.0215656425340871</cx:pt>
          <cx:pt idx="73">-0.016399432531121999</cx:pt>
          <cx:pt idx="74">-0.0076045841397659499</cx:pt>
          <cx:pt idx="75">-0.00731072032095846</cx:pt>
          <cx:pt idx="76">-0.0041343809203294802</cx:pt>
          <cx:pt idx="77">-0.0034134968942458699</cx:pt>
          <cx:pt idx="78">-0.0025104735811908702</cx:pt>
          <cx:pt idx="79">-0.0010702214981086599</cx:pt>
          <cx:pt idx="80">-0.00090116097857064099</cx:pt>
          <cx:pt idx="81">0.000374413073185534</cx:pt>
          <cx:pt idx="82">0.00033750329914386502</cx:pt>
          <cx:pt idx="83">0.00029478398824383102</cx:pt>
          <cx:pt idx="84">0.00015073952937066701</cx:pt>
          <cx:pt idx="85">0.000132582074353965</cx:pt>
          <cx:pt idx="86">0.00020067884401061301</cx:pt>
          <cx:pt idx="87">-0.00047310352173320102</cx:pt>
          <cx:pt idx="88">0.00113053872944766</cx:pt>
          <cx:pt idx="89">0.0010526359476922601</cx:pt>
          <cx:pt idx="90">-0.0011260106483472799</cx:pt>
          <cx:pt idx="91">-0.00174557714170176</cx:pt>
          <cx:pt idx="92">-0.0044021582035464399</cx:pt>
          <cx:pt idx="93">-0.0043696754559317298</cx:pt>
          <cx:pt idx="94">-0.0091898823463764899</cx:pt>
          <cx:pt idx="95">-0.0228752772063597</cx:pt>
          <cx:pt idx="96">-0.018609282451489802</cx:pt>
          <cx:pt idx="97">-0.026059244518420201</cx:pt>
          <cx:pt idx="98">-0.00131657422043899</cx:pt>
          <cx:pt idx="99">0.0067244945498229</cx:pt>
          <cx:pt idx="100">-0.025686399985242601</cx:pt>
          <cx:pt idx="101">-0.0080530356255782698</cx:pt>
          <cx:pt idx="102">0.033555301701458103</cx:pt>
          <cx:pt idx="103">0.00127199931114745</cx:pt>
          <cx:pt idx="104">0.019108308388871599</cx:pt>
          <cx:pt idx="105">0.0061284692973691199</cx:pt>
          <cx:pt idx="106">-0.0064031102758448097</cx:pt>
          <cx:pt idx="107">0.0073005277247913001</cx:pt>
          <cx:pt idx="108">0.0045651663231502399</cx:pt>
          <cx:pt idx="109">0.00077842281535222201</cx:pt>
          <cx:pt idx="110">-0.00024681977587183402</cx:pt>
          <cx:pt idx="111">-6.9104441294426099e-05</cx:pt>
          <cx:pt idx="112">0.00060665416771613805</cx:pt>
          <cx:pt idx="113">0.000178143828010013</cx:pt>
          <cx:pt idx="114">0.0018216686615938301</cx:pt>
          <cx:pt idx="115">0.00056418237641046496</cx:pt>
          <cx:pt idx="116">0.00025305538186292601</cx:pt>
          <cx:pt idx="117">0.0034777658016139899</cx:pt>
          <cx:pt idx="118">0.00423565332063249</cx:pt>
          <cx:pt idx="119">0.0027006088219756301</cx:pt>
          <cx:pt idx="120">0.0023298791350117101</cx:pt>
          <cx:pt idx="121">-0.016011963505556</cx:pt>
          <cx:pt idx="122">-0.028150948131102301</cx:pt>
          <cx:pt idx="123">-0.016006745055886899</cx:pt>
          <cx:pt idx="124">-0.0153607252203174</cx:pt>
          <cx:pt idx="125">0.047058387785915</cx:pt>
          <cx:pt idx="126">0.0679493444232252</cx:pt>
          <cx:pt idx="127">0.057969278570924501</cx:pt>
          <cx:pt idx="128">0.056079518133001799</cx:pt>
          <cx:pt idx="129">0.036525599763764002</cx:pt>
          <cx:pt idx="130">0.0167297337612103</cx:pt>
          <cx:pt idx="131">-0.00530412818806132</cx:pt>
          <cx:pt idx="132">-0.0099026810604377503</cx:pt>
          <cx:pt idx="133">0.038473694830751297</cx:pt>
          <cx:pt idx="134">0.0230057131076182</cx:pt>
          <cx:pt idx="135">0.0245451394859349</cx:pt>
          <cx:pt idx="136">0.034754103919678099</cx:pt>
          <cx:pt idx="137">0.0092598166420422307</cx:pt>
          <cx:pt idx="138">0.00094410916185546495</cx:pt>
          <cx:pt idx="139">-0.00073848377074557496</cx:pt>
          <cx:pt idx="140">0.00015753169981184601</cx:pt>
          <cx:pt idx="141">0.00055339601088080998</cx:pt>
          <cx:pt idx="142">-0.000196176840006843</cx:pt>
          <cx:pt idx="143">0.0016884113492820999</cx:pt>
          <cx:pt idx="144">0.0010693693927197</cx:pt>
          <cx:pt idx="145">0.0122947529263617</cx:pt>
          <cx:pt idx="146">0.0060883631547838397</cx:pt>
          <cx:pt idx="147">-0.0113210044036145</cx:pt>
          <cx:pt idx="148">-0.045234426190426703</cx:pt>
          <cx:pt idx="149">-0.049815030707705502</cx:pt>
          <cx:pt idx="150">-0.051833128570437099</cx:pt>
          <cx:pt idx="151">-0.0373292438196123</cx:pt>
          <cx:pt idx="152">-0.0071918544737002797</cx:pt>
          <cx:pt idx="153">0.024126669391380199</cx:pt>
          <cx:pt idx="154">-0.029092527413833499</cx:pt>
          <cx:pt idx="155">-0.034830465566227299</cx:pt>
          <cx:pt idx="156">-0.050697254768641002</cx:pt>
          <cx:pt idx="157">0.0253991171229172</cx:pt>
          <cx:pt idx="158">0.034219595955098298</cx:pt>
          <cx:pt idx="159">0.0312222585588708</cx:pt>
          <cx:pt idx="160">0.047971804859599503</cx:pt>
          <cx:pt idx="161">0.050083049588680102</cx:pt>
          <cx:pt idx="162">0.023987629911469001</cx:pt>
          <cx:pt idx="163">0.013117070539478101</cx:pt>
          <cx:pt idx="164">0.022731524544636599</cx:pt>
          <cx:pt idx="165">0.0087498289450283796</cx:pt>
          <cx:pt idx="166">0.0036518387488896601</cx:pt>
          <cx:pt idx="167">-0.00058507003717739097</cx:pt>
          <cx:pt idx="168">0.00018951784686763599</cx:pt>
          <cx:pt idx="169">-0.00058431616511419996</cx:pt>
          <cx:pt idx="170">0.00075062325658344499</cx:pt>
          <cx:pt idx="171">-0.0012884479629597901</cx:pt>
          <cx:pt idx="172">0.00015999246886407801</cx:pt>
          <cx:pt idx="173">0.0035337450872221302</cx:pt>
          <cx:pt idx="174">-0.0117307220740023</cx:pt>
          <cx:pt idx="175">-0.055330798146200698</cx:pt>
          <cx:pt idx="176">-0.067230726787227496</cx:pt>
          <cx:pt idx="177">-0.066259740236865997</cx:pt>
          <cx:pt idx="178">-0.10439376154161401</cx:pt>
          <cx:pt idx="179">-0.102957466815079</cx:pt>
          <cx:pt idx="180">-0.107858538556388</cx:pt>
          <cx:pt idx="181">-0.069908014864570697</cx:pt>
          <cx:pt idx="182">-0.056977439973208102</cx:pt>
          <cx:pt idx="183">-0.0030762019061332298</cx:pt>
          <cx:pt idx="184">0.075322911844714902</cx:pt>
          <cx:pt idx="185">0.158327529517028</cx:pt>
          <cx:pt idx="186">0.17541521917172101</cx:pt>
          <cx:pt idx="187">0.082583004386936998</cx:pt>
          <cx:pt idx="188">0.11261145617924399</cx:pt>
          <cx:pt idx="189">0.073608834847823698</cx:pt>
          <cx:pt idx="190">-0.0040574677413869904</cx:pt>
          <cx:pt idx="191">0.027410702564877001</cx:pt>
          <cx:pt idx="192">0.043676493537630902</cx:pt>
          <cx:pt idx="193">0.026747913239031099</cx:pt>
          <cx:pt idx="194">0.0064104251816188397</cx:pt>
          <cx:pt idx="195">2.7953170582027499e-05</cx:pt>
          <cx:pt idx="196">-0.00063865569348570703</cx:pt>
          <cx:pt idx="197">-0.000109648022355009</cx:pt>
          <cx:pt idx="198">0.0012451728809829</cx:pt>
          <cx:pt idx="199">-0.00071980191508624251</cx:pt>
          <cx:pt idx="200">-0.00055345839271170501</cx:pt>
          <cx:pt idx="201">0.00018261578109868599</cx:pt>
          <cx:pt idx="202">-0.0099209592632118742</cx:pt>
          <cx:pt idx="203">-0.018531217043824901</cx:pt>
          <cx:pt idx="204">-0.021881173993140275</cx:pt>
          <cx:pt idx="205">-0.02687365913013175</cx:pt>
          <cx:pt idx="206">-0.035352171201712503</cx:pt>
          <cx:pt idx="207">-0.036844365045865503</cx:pt>
          <cx:pt idx="208">-0.013978323787335</cx:pt>
          <cx:pt idx="209">-0.0078190813917079754</cx:pt>
          <cx:pt idx="210">0.027032797005531749</cx:pt>
          <cx:pt idx="211">0.048675855434579252</cx:pt>
          <cx:pt idx="212">0.035534199922894749</cx:pt>
          <cx:pt idx="213">0.013983374300590675</cx:pt>
          <cx:pt idx="214">0.031646653232500752</cx:pt>
          <cx:pt idx="215">0.026092328332838501</cx:pt>
          <cx:pt idx="216">0.0187636392262348</cx:pt>
          <cx:pt idx="217">0.0050749343898944003</cx:pt>
          <cx:pt idx="218">-0.010695163244501701</cx:pt>
          <cx:pt idx="219">-0.0076165725416940501</cx:pt>
          <cx:pt idx="220">-0.0053891148185643252</cx:pt>
          <cx:pt idx="221">0.0025427326280578499</cx:pt>
          <cx:pt idx="222">0.00062080065381075003</cx:pt>
          <cx:pt idx="223">0.00019985334941096476</cx:pt>
          <cx:pt idx="224">5.0479066417765502e-05</cx:pt>
          <cx:pt idx="225">0.00022905379590621976</cx:pt>
          <cx:pt idx="226">0.00055719484332848246</cx:pt>
          <cx:pt idx="227">0.003791290903339625</cx:pt>
          <cx:pt idx="228">0.0052596911886730246</cx:pt>
          <cx:pt idx="229">0.0063007945334716499</cx:pt>
          <cx:pt idx="230">0.00085768459957070997</cx:pt>
          <cx:pt idx="231">-0.012391921928660451</cx:pt>
          <cx:pt idx="232">-0.013736662399542699</cx:pt>
          <cx:pt idx="233">-0.028516605068366001</cx:pt>
          <cx:pt idx="234">-0.031876448573584751</cx:pt>
          <cx:pt idx="235">-0.018076353030056776</cx:pt>
          <cx:pt idx="236">-0.012543989485387749</cx:pt>
          <cx:pt idx="237">0.01274537596845395</cx:pt>
          <cx:pt idx="238">0.0047041486846693247</cx:pt>
          <cx:pt idx="239">0.024367804789121227</cx:pt>
          <cx:pt idx="240">0.011435061060666975</cx:pt>
          <cx:pt idx="241">0.00088081255975206005</cx:pt>
          <cx:pt idx="242">0.0051015626004517504</cx:pt>
          <cx:pt idx="243">0.014781299464924225</cx:pt>
          <cx:pt idx="244">0.0026680433166270498</cx:pt>
          <cx:pt idx="245">0.010714495946099925</cx:pt>
          <cx:pt idx="246">-0.0019565215224821701</cx:pt>
          <cx:pt idx="247">-0.025386292532465</cx:pt>
          <cx:pt idx="248">-0.0084224854018163497</cx:pt>
          <cx:pt idx="249">-0.00036330407544464999</cx:pt>
          <cx:pt idx="250">0.0015087205044907251</cx:pt>
          <cx:pt idx="251">0.00011409861577567075</cx:pt>
          <cx:pt idx="252">0.00022179511424848974</cx:pt>
          <cx:pt idx="253">0.00027368008820940999</cx:pt>
          <cx:pt idx="254">0.0029120917817890249</cx:pt>
          <cx:pt idx="255">0.0075387798564679753</cx:pt>
          <cx:pt idx="256">0.0015926693244295875</cx:pt>
          <cx:pt idx="257">-0.0012751719008538276</cx:pt>
          <cx:pt idx="258">-0.0031583209777921498</cx:pt>
          <cx:pt idx="259">-0.014183159658077576</cx:pt>
          <cx:pt idx="260">-0.018309634505501625</cx:pt>
          <cx:pt idx="261">-0.0099919543862050757</cx:pt>
          <cx:pt idx="262">-0.0179845268005966</cx:pt>
          <cx:pt idx="263">-0.0065082221034039253</cx:pt>
          <cx:pt idx="264">-0.014778493075371725</cx:pt>
          <cx:pt idx="265">0.0097781475961616002</cx:pt>
          <cx:pt idx="266">-0.0026378209091301248</cx:pt>
          <cx:pt idx="267">-0.019923660453238599</cx:pt>
          <cx:pt idx="268">-0.034225298006254248</cx:pt>
          <cx:pt idx="269">-0.016953546197318974</cx:pt>
          <cx:pt idx="270">-0.036770360034933752</cx:pt>
          <cx:pt idx="271">-0.019561390584286451</cx:pt>
          <cx:pt idx="272">0.0068799536414584752</cx:pt>
          <cx:pt idx="273">0.0024725969370592423</cx:pt>
          <cx:pt idx="274">0.0089173446347987507</cx:pt>
          <cx:pt idx="275">-0.019768210410534452</cx:pt>
          <cx:pt idx="276">-0.0069331948511724747</cx:pt>
          <cx:pt idx="277">0.0016276438454796199</cx:pt>
          <cx:pt idx="278">0.0011752102351849476</cx:pt>
          <cx:pt idx="279">-0.00046178993691906001</cx:pt>
          <cx:pt idx="280">-1.447433324498015e-05</cx:pt>
          <cx:pt idx="281">0.00031840844212667501</cx:pt>
          <cx:pt idx="282">0.00152218585244522</cx:pt>
          <cx:pt idx="283">0.0064126961774553003</cx:pt>
          <cx:pt idx="284">0.0022400975901629575</cx:pt>
          <cx:pt idx="285">-0.0059717965971705497</cx:pt>
          <cx:pt idx="286">-0.014653647606589149</cx:pt>
          <cx:pt idx="287">-0.012695048623842849</cx:pt>
          <cx:pt idx="288">-0.0089169168003788244</cx:pt>
          <cx:pt idx="289">-0.0063462949561973753</cx:pt>
          <cx:pt idx="290">-0.0061052721050801253</cx:pt>
          <cx:pt idx="291">0.0077967556854849247</cx:pt>
          <cx:pt idx="292">0.003061142618106825</cx:pt>
          <cx:pt idx="293">-0.016833896269920625</cx:pt>
          <cx:pt idx="294">-0.010751713535911801</cx:pt>
          <cx:pt idx="295">-0.04417858785180425</cx:pt>
          <cx:pt idx="296">-0.024582979843921226</cx:pt>
          <cx:pt idx="297">-0.030490073603657748</cx:pt>
          <cx:pt idx="298">-0.023467272764838325</cx:pt>
          <cx:pt idx="299">-0.086960475089332107</cx:pt>
          <cx:pt idx="300">0.045079814852450703</cx:pt>
          <cx:pt idx="301">0.0166015169086959</cx:pt>
          <cx:pt idx="302">0.044889741141111703</cx:pt>
          <cx:pt idx="303">0.017957865750708599</cx:pt>
          <cx:pt idx="304">0.0050800559055454199</cx:pt>
          <cx:pt idx="305">0.020745019247073501</cx:pt>
          <cx:pt idx="306">0.0071971722922042104</cx:pt>
          <cx:pt idx="307">8.5449969867281797e-05</cx:pt>
          <cx:pt idx="308">-0.000777822828129524</cx:pt>
          <cx:pt idx="309">0.0013205810639874899</cx:pt>
          <cx:pt idx="310">0.0042152183035316796</cx:pt>
          <cx:pt idx="311">0.0067930993595981502</cx:pt>
          <cx:pt idx="312">0.0111481846082538</cx:pt>
          <cx:pt idx="313">-0.0134098100113406</cx:pt>
          <cx:pt idx="314">-0.015486340369617799</cx:pt>
          <cx:pt idx="315">-0.0126363048419064</cx:pt>
          <cx:pt idx="316">-0.017179677336986599</cx:pt>
          <cx:pt idx="317">-0.027973522279508101</cx:pt>
          <cx:pt idx="318">-0.022867950961413398</cx:pt>
          <cx:pt idx="319">-0.049731620988337701</cx:pt>
          <cx:pt idx="320">-0.18187523461310401</cx:pt>
          <cx:pt idx="321">-0.16791376656536799</cx:pt>
          <cx:pt idx="322">-0.052556698183212902</cx:pt>
          <cx:pt idx="323">0.026460361969774301</cx:pt>
          <cx:pt idx="324">0.083016947210255501</cx:pt>
          <cx:pt idx="325">0.080239168492561297</cx:pt>
          <cx:pt idx="326">0.071448720295597304</cx:pt>
          <cx:pt idx="327">-0.0097227297560069301</cx:pt>
          <cx:pt idx="328">0.095773587337879107</cx:pt>
          <cx:pt idx="329">0.024283678892231202</cx:pt>
          <cx:pt idx="330">0.042012841296467103</cx:pt>
          <cx:pt idx="331">0.0347791054247054</cx:pt>
          <cx:pt idx="332">0.025447059146719499</cx:pt>
          <cx:pt idx="333">0.025959239128411998</cx:pt>
          <cx:pt idx="334">0.019946525833698599</cx:pt>
          <cx:pt idx="335">0.00031047866662902698</cx:pt>
          <cx:pt idx="336">0.00018181519946536699</cx:pt>
          <cx:pt idx="337">0.0017540998786324401</cx:pt>
          <cx:pt idx="338">0.0019609725377497298</cx:pt>
          <cx:pt idx="339">0.000119784534445739</cx:pt>
          <cx:pt idx="340">0.0154624296078136</cx:pt>
          <cx:pt idx="341">-0.0042798111827542801</cx:pt>
          <cx:pt idx="342">-0.012962581725981699</cx:pt>
          <cx:pt idx="343">-0.00150906643413885</cx:pt>
          <cx:pt idx="344">-0.084727449024990797</cx:pt>
          <cx:pt idx="345">-0.045552648351504701</cx:pt>
          <cx:pt idx="346">-0.0473710687294146</cx:pt>
          <cx:pt idx="347">-0.11570557828618699</cx:pt>
          <cx:pt idx="348">-0.21107923333165299</cx:pt>
          <cx:pt idx="349">-0.058876107127683902</cx:pt>
          <cx:pt idx="350">0.094262467763973401</cx:pt>
          <cx:pt idx="351">0.173335243514457</cx:pt>
          <cx:pt idx="352">0.090048142042221904</cx:pt>
          <cx:pt idx="353">0.15747940966382201</cx:pt>
          <cx:pt idx="354">0.150464904018629</cx:pt>
          <cx:pt idx="355">0.12985933355271201</cx:pt>
          <cx:pt idx="356">0.12688965554342499</cx:pt>
          <cx:pt idx="357">0.033649260823332298</cx:pt>
          <cx:pt idx="358">0.012758511731746301</cx:pt>
          <cx:pt idx="359">-0.016676684989689699</cx:pt>
          <cx:pt idx="360">-0.018416347231013</cx:pt>
          <cx:pt idx="361">0.0141379842352801</cx:pt>
          <cx:pt idx="362">0.017703313055839599</cx:pt>
          <cx:pt idx="363">0.00041257248478302199</cx:pt>
          <cx:pt idx="364">-0.00036623425037835802</cx:pt>
          <cx:pt idx="365">0.00060938339524446803</cx:pt>
          <cx:pt idx="366">-0.0035750976753845601</cx:pt>
          <cx:pt idx="367">0.0024858048519307602</cx:pt>
          <cx:pt idx="368">0.00523186807625085</cx:pt>
          <cx:pt idx="369">-0.0196920004421333</cx:pt>
          <cx:pt idx="370">-0.056301760925704103</cx:pt>
          <cx:pt idx="371">-0.035635447176597501</cx:pt>
          <cx:pt idx="372">-0.0450603648401873</cx:pt>
          <cx:pt idx="373">-0.050629860510509501</cx:pt>
          <cx:pt idx="374">-0.072078986111136403</cx:pt>
          <cx:pt idx="375">-0.11289629734354199</cx:pt>
          <cx:pt idx="376">-0.055210437138753302</cx:pt>
          <cx:pt idx="377">0.046868283830571802</cx:pt>
          <cx:pt idx="378">0.161593878327249</cx:pt>
          <cx:pt idx="379">0.15151699322593701</cx:pt>
          <cx:pt idx="380">0.062059012319594702</cx:pt>
          <cx:pt idx="381">0.120637850505162</cx:pt>
          <cx:pt idx="382">0.0652507599503582</cx:pt>
          <cx:pt idx="383">0.117910726749083</cx:pt>
          <cx:pt idx="384">0.0666119335143283</cx:pt>
          <cx:pt idx="385">-0.042382999860627199</cx:pt>
          <cx:pt idx="386">-0.103399391232258</cx:pt>
          <cx:pt idx="387">-0.094384636433498204</cx:pt>
          <cx:pt idx="388">-0.051618890892799897</cx:pt>
          <cx:pt idx="389">0.0027153874321754002</cx:pt>
          <cx:pt idx="390">0.010344885976688801</cx:pt>
          <cx:pt idx="391">-0.00039087433767343401</cx:pt>
          <cx:pt idx="392">0.00037959108028860002</cx:pt>
          <cx:pt idx="393">0.00083677370655200296</cx:pt>
          <cx:pt idx="394">-0.00172550839540026</cx:pt>
          <cx:pt idx="395">0.0068012203519132799</cx:pt>
          <cx:pt idx="396">-0.0029859568031619702</cx:pt>
          <cx:pt idx="397">-0.040297706772265698</cx:pt>
          <cx:pt idx="398">-0.059315149116753299</cx:pt>
          <cx:pt idx="399">-0.076849147615563398</cx:pt>
          <cx:pt idx="400">-0.066582351645964599</cx:pt>
          <cx:pt idx="401">-0.011364582518231799</cx:pt>
          <cx:pt idx="402">-0.03025222098518</cx:pt>
          <cx:pt idx="403">-0.124970018844495</cx:pt>
          <cx:pt idx="404">-0.047712955203620698</cx:pt>
          <cx:pt idx="405">0.099467514771541601</cx:pt>
          <cx:pt idx="406">0.13222002019683901</cx:pt>
          <cx:pt idx="407">0.092047892055107605</cx:pt>
          <cx:pt idx="408">0.047764781153069702</cx:pt>
          <cx:pt idx="409">0.036549609915073097</cx:pt>
          <cx:pt idx="410">0.0080847471594346597</cx:pt>
          <cx:pt idx="411">0.016710592519125302</cx:pt>
          <cx:pt idx="412">-0.0025391100210350702</cx:pt>
          <cx:pt idx="413">-0.087595014182779804</cx:pt>
          <cx:pt idx="414">-0.11691040404481901</cx:pt>
          <cx:pt idx="415">-0.093292450876657801</cx:pt>
          <cx:pt idx="416">-0.038766533146551999</cx:pt>
          <cx:pt idx="417">-0.0047249876753677998</cx:pt>
          <cx:pt idx="418">-0.00151781151631152</cx:pt>
          <cx:pt idx="419">0.00055540514325350099</cx:pt>
          <cx:pt idx="420">-0.00025792251861414002</cx:pt>
          <cx:pt idx="421">0.0017975060144603001</cx:pt>
          <cx:pt idx="422">0.0014802210683409901</cx:pt>
          <cx:pt idx="423">0.00047618009248566001</cx:pt>
          <cx:pt idx="424">-0.0084709530541855396</cx:pt>
          <cx:pt idx="425">-0.0280614190825914</cx:pt>
          <cx:pt idx="426">-2.1180023343186701e-05</cx:pt>
          <cx:pt idx="427">0.0112775146968311</cx:pt>
          <cx:pt idx="428">0.022759074468882399</cx:pt>
          <cx:pt idx="429">-0.088199664666187394</cx:pt>
          <cx:pt idx="430">-0.069224419652654204</cx:pt>
          <cx:pt idx="431">-0.0823259750325777</cx:pt>
          <cx:pt idx="432">-0.079198254339847798</cx:pt>
          <cx:pt idx="433">0.079780918092357295</cx:pt>
          <cx:pt idx="434">0.045452301648365299</cx:pt>
          <cx:pt idx="435">0.016467624101745501</cx:pt>
          <cx:pt idx="436">0.044409696262220903</cx:pt>
          <cx:pt idx="437">0.023861044442822301</cx:pt>
          <cx:pt idx="438">0.094198036093855603</cx:pt>
          <cx:pt idx="439">0.038848519511817302</cx:pt>
          <cx:pt idx="440">-0.0119178587547841</cx:pt>
          <cx:pt idx="441">-0.11054291980981901</cx:pt>
          <cx:pt idx="442">-0.081760213913032107</cx:pt>
          <cx:pt idx="443">-0.072683859322844296</cx:pt>
          <cx:pt idx="444">-0.033610313574794902</cx:pt>
          <cx:pt idx="445">-0.010328134872077101</cx:pt>
          <cx:pt idx="446">-0.0031511367421479999</cx:pt>
          <cx:pt idx="447">0.00026715302771498201</cx:pt>
          <cx:pt idx="448">-0.000161045478853191</cx:pt>
          <cx:pt idx="449">0.00127123931593709</cx:pt>
          <cx:pt idx="450">0.0031856984141463199</cx:pt>
          <cx:pt idx="451">0.0094634701070419793</cx:pt>
          <cx:pt idx="452">0.024668362759581799</cx:pt>
          <cx:pt idx="453">-0.034789530447313401</cx:pt>
          <cx:pt idx="454">-0.020875619687237699</cx:pt>
          <cx:pt idx="455">0.035282507768462999</cx:pt>
          <cx:pt idx="456">-0.0210476972158667</cx:pt>
          <cx:pt idx="457">-0.0352976926121343</cx:pt>
          <cx:pt idx="458">-0.022784634623668899</cx:pt>
          <cx:pt idx="459">-0.046140582270524998</cx:pt>
          <cx:pt idx="460">-0.033125580428307301</cx:pt>
          <cx:pt idx="461">0.021456561574592199</cx:pt>
          <cx:pt idx="462">-0.032839809818990401</cx:pt>
          <cx:pt idx="463">-0.030160911061333898</cx:pt>
          <cx:pt idx="464">0.0117055853656914</cx:pt>
          <cx:pt idx="465">0.019240324020917299</cx:pt>
          <cx:pt idx="466">0.049547024659332903</cx:pt>
          <cx:pt idx="467">-0.015411786795011</cx:pt>
          <cx:pt idx="468">-0.071246168064731497</cx:pt>
          <cx:pt idx="469">-0.152323930398302</cx:pt>
          <cx:pt idx="470">-0.10652647860202701</cx:pt>
          <cx:pt idx="471">-0.0606362530152958</cx:pt>
          <cx:pt idx="472">-0.030161661424088802</cx:pt>
          <cx:pt idx="473">-0.0153955852282711</cx:pt>
          <cx:pt idx="474">-0.0035086419119921401</cx:pt>
          <cx:pt idx="475">-0.00053060734179875097</cx:pt>
          <cx:pt idx="476">0.00014097295683659201</cx:pt>
          <cx:pt idx="477">0.000131361142053063</cx:pt>
          <cx:pt idx="478">-0.0038962980055858398</cx:pt>
          <cx:pt idx="479">0.0156030799279582</cx:pt>
          <cx:pt idx="480">0.017121388683206801</cx:pt>
          <cx:pt idx="481">-0.037336031602384398</cx:pt>
          <cx:pt idx="482">0.00025636469812660701</cx:pt>
          <cx:pt idx="483">0.0149341685229451</cx:pt>
          <cx:pt idx="484">-0.040197732994378101</cx:pt>
          <cx:pt idx="485">-0.0587098607711979</cx:pt>
          <cx:pt idx="486">-0.0622380663558363</cx:pt>
          <cx:pt idx="487">-0.0040289270311607899</cx:pt>
          <cx:pt idx="488">-0.0104227565153937</cx:pt>
          <cx:pt idx="489">-0.052743534543959698</cx:pt>
          <cx:pt idx="490">-0.038081124791012</cx:pt>
          <cx:pt idx="491">0.0346166408893726</cx:pt>
          <cx:pt idx="492">0.046462790086224802</cx:pt>
          <cx:pt idx="493">0.068829982305297202</cx:pt>
          <cx:pt idx="494">0.042756120447607897</cx:pt>
          <cx:pt idx="495">-0.029019995466223799</cx:pt>
          <cx:pt idx="496">-0.075910642248022103</cx:pt>
          <cx:pt idx="497">-0.13858409168359501</cx:pt>
          <cx:pt idx="498">-0.112626824094889</cx:pt>
          <cx:pt idx="499">-0.063210642660061905</cx:pt>
          <cx:pt idx="500">-0.031010404805912901</cx:pt>
          <cx:pt idx="501">-0.0143599056410007</cx:pt>
          <cx:pt idx="502">-0.0017381103919775699</cx:pt>
          <cx:pt idx="503">-0.0013370420166664699</cx:pt>
          <cx:pt idx="504">-0.00026957561218095402</cx:pt>
          <cx:pt idx="505">0.000464737652556171</cx:pt>
          <cx:pt idx="506">0.00229190143687944</cx:pt>
          <cx:pt idx="507">-0.00269015067780351</cx:pt>
          <cx:pt idx="508">-0.00225212366881049</cx:pt>
          <cx:pt idx="509">-0.0080380544929335405</cx:pt>
          <cx:pt idx="510">0.013975982899631</cx:pt>
          <cx:pt idx="511">0.0045295794900722299</cx:pt>
          <cx:pt idx="512">-0.0149399163715119</cx:pt>
          <cx:pt idx="513">-0.079666055483889706</cx:pt>
          <cx:pt idx="514">-0.062422354203130401</cx:pt>
          <cx:pt idx="515">-0.036007424300870498</cx:pt>
          <cx:pt idx="516">-0.095743191742848205</cx:pt>
          <cx:pt idx="517">0.000313448336580907</cx:pt>
          <cx:pt idx="518">0.0280422706936772</cx:pt>
          <cx:pt idx="519">0.045132212783520698</cx:pt>
          <cx:pt idx="520">0.12696567995581901</cx:pt>
          <cx:pt idx="521">0.062389214647230601</cx:pt>
          <cx:pt idx="522">0.014649247037751299</cx:pt>
          <cx:pt idx="523">-0.079579769933244601</cx:pt>
          <cx:pt idx="524">-0.105738173159149</cx:pt>
          <cx:pt idx="525">-0.14303481152512901</cx:pt>
          <cx:pt idx="526">-0.10489077455968999</cx:pt>
          <cx:pt idx="527">-0.073232173830739503</cx:pt>
          <cx:pt idx="528">-0.037145649944825401</cx:pt>
          <cx:pt idx="529">-0.0105678389306397</cx:pt>
          <cx:pt idx="530">0.00062340710724433502</cx:pt>
          <cx:pt idx="531">-0.00075440538980262896</cx:pt>
          <cx:pt idx="532">0.00131419704018437</cx:pt>
          <cx:pt idx="533">-0.000104686484345459</cx:pt>
          <cx:pt idx="534">0.0033218269935505898</cx:pt>
          <cx:pt idx="535">-0.013150686670788499</cx:pt>
          <cx:pt idx="536">-0.0073497040783526597</cx:pt>
          <cx:pt idx="537">0.0104703501069409</cx:pt>
          <cx:pt idx="538">0.038411676228230898</cx:pt>
          <cx:pt idx="539">0.0373818609538469</cx:pt>
          <cx:pt idx="540">-0.0284723544702759</cx:pt>
          <cx:pt idx="541">-0.153889864233238</cx:pt>
          <cx:pt idx="542">-0.13831448240064001</cx:pt>
          <cx:pt idx="543">-0.162261587995912</cx:pt>
          <cx:pt idx="544">-0.080293247242728294</cx:pt>
          <cx:pt idx="545">0.0025998105104027701</cx:pt>
          <cx:pt idx="546">0.0273920441909387</cx:pt>
          <cx:pt idx="547">0.082693122882703599</cx:pt>
          <cx:pt idx="548">0.094529267989201707</cx:pt>
          <cx:pt idx="549">0.111974761460314</cx:pt>
          <cx:pt idx="550">0.024517421071249601</cx:pt>
          <cx:pt idx="551">-0.112707815455606</cx:pt>
          <cx:pt idx="552">-0.14070117610678301</cx:pt>
          <cx:pt idx="553">-0.12970427720703401</cx:pt>
          <cx:pt idx="554">-0.086204369956631804</cx:pt>
          <cx:pt idx="555">-0.0527104797456708</cx:pt>
          <cx:pt idx="556">-0.031413721391718399</cx:pt>
          <cx:pt idx="557">-0.0084691966032427492</cx:pt>
          <cx:pt idx="558">-0.00094551384167368901</cx:pt>
          <cx:pt idx="559">-0.00027572691089138799</cx:pt>
          <cx:pt idx="560">-0.00070771721337484401</cx:pt>
          <cx:pt idx="561">0.00043071970147044399</cx:pt>
          <cx:pt idx="562">-0.0079798116787690894</cx:pt>
          <cx:pt idx="563">-0.0182549228104887</cx:pt>
          <cx:pt idx="564">0.001609551802851</cx:pt>
          <cx:pt idx="565">0.0275337886514554</cx:pt>
          <cx:pt idx="566">0.088410590839171799</cx:pt>
          <cx:pt idx="567">0.043203005910077599</cx:pt>
          <cx:pt idx="568">0.0064587136538193602</cx:pt>
          <cx:pt idx="569">-0.0596444012098786</cx:pt>
          <cx:pt idx="570">-0.043219051782745398</cx:pt>
          <cx:pt idx="571">-0.051403971468587002</cx:pt>
          <cx:pt idx="572">-0.084120182258200199</cx:pt>
          <cx:pt idx="573">0.0115989005354629</cx:pt>
          <cx:pt idx="574">0.0176739003693538</cx:pt>
          <cx:pt idx="575">0.046789575505610401</cx:pt>
          <cx:pt idx="576">0.028074935263861501</cx:pt>
          <cx:pt idx="577">0.066948843449938497</cx:pt>
          <cx:pt idx="578">-0.018438894274039101</cx:pt>
          <cx:pt idx="579">-0.12222855259431201</cx:pt>
          <cx:pt idx="580">-0.15262524347925499</cx:pt>
          <cx:pt idx="581">-0.111625574952916</cx:pt>
          <cx:pt idx="582">-0.057439018738094601</cx:pt>
          <cx:pt idx="583">-0.0364838920625127</cx:pt>
          <cx:pt idx="584">-0.024215281614382401</cx:pt>
          <cx:pt idx="585">-0.0089522586904305802</cx:pt>
          <cx:pt idx="586">-0.0013530391398757201</cx:pt>
          <cx:pt idx="587">2.85726625414259e-05</cx:pt>
          <cx:pt idx="588">0.00030720518276351099</cx:pt>
          <cx:pt idx="589">0.00057063531279215004</cx:pt>
          <cx:pt idx="590">-0.022024141717352799</cx:pt>
          <cx:pt idx="591">-0.0188729080280364</cx:pt>
          <cx:pt idx="592">-0.020027606310831302</cx:pt>
          <cx:pt idx="593">0.0094206137896734495</cx:pt>
          <cx:pt idx="594">0.088998768967034805</cx:pt>
          <cx:pt idx="595">0.107384872123551</cx:pt>
          <cx:pt idx="596">0.0080532961909428897</cx:pt>
          <cx:pt idx="597">0.010375905789089101</cx:pt>
          <cx:pt idx="598">-0.024507340879628199</cx:pt>
          <cx:pt idx="599">-0.051795171075634402</cx:pt>
          <cx:pt idx="600">-0.046505122758793802</cx:pt>
          <cx:pt idx="601">0.0024813342593784401</cx:pt>
          <cx:pt idx="602">0.0521197111617379</cx:pt>
          <cx:pt idx="603">0.0125123736524392</cx:pt>
          <cx:pt idx="604">-0.054650307439200303</cx:pt>
          <cx:pt idx="605">-0.058149030111896101</cx:pt>
          <cx:pt idx="606">-0.161187035330354</cx:pt>
          <cx:pt idx="607">-0.15653498836597099</cx:pt>
          <cx:pt idx="608">-0.115198144938364</cx:pt>
          <cx:pt idx="609">-0.085800300082618894</cx:pt>
          <cx:pt idx="610">-0.054726653430602797</cx:pt>
          <cx:pt idx="611">-0.033511991647940102</cx:pt>
          <cx:pt idx="612">-0.012360495719514799</cx:pt>
          <cx:pt idx="613">-0.0012844494993966399</cx:pt>
          <cx:pt idx="614">-0.0032047770250520002</cx:pt>
          <cx:pt idx="615">0.00053835556492767497</cx:pt>
          <cx:pt idx="616">-0.000294761887269332</cx:pt>
          <cx:pt idx="617">0.00103132091836448</cx:pt>
          <cx:pt idx="618">-0.0105299823536375</cx:pt>
          <cx:pt idx="619">-0.0055739807612527302</cx:pt>
          <cx:pt idx="620">-0.0057633938695462496</cx:pt>
          <cx:pt idx="621">0.021709332754816901</cx:pt>
          <cx:pt idx="622">0.076531777364346201</cx:pt>
          <cx:pt idx="623">0.074278333062717597</cx:pt>
          <cx:pt idx="624">0.0261230983252871</cx:pt>
          <cx:pt idx="625">0.0084498908001712902</cx:pt>
          <cx:pt idx="626">-0.00270595790582441</cx:pt>
          <cx:pt idx="627">0.043663384624194598</cx:pt>
          <cx:pt idx="628">0.026741231857480199</cx:pt>
          <cx:pt idx="629">0.066041989226596806</cx:pt>
          <cx:pt idx="630">0.062432194939009103</cx:pt>
          <cx:pt idx="631">-0.050209616255028698</cx:pt>
          <cx:pt idx="632">-0.177138607476095</cx:pt>
          <cx:pt idx="633">-0.171143479016863</cx:pt>
          <cx:pt idx="634">-0.18230213704454001</cx:pt>
          <cx:pt idx="635">-0.14136334864505901</cx:pt>
          <cx:pt idx="636">-0.102167456867926</cx:pt>
          <cx:pt idx="637">-0.079415459758507903</cx:pt>
          <cx:pt idx="638">-0.046864052632552403</cx:pt>
          <cx:pt idx="639">-0.022337573084927499</cx:pt>
          <cx:pt idx="640">-0.0078570314640216497</cx:pt>
          <cx:pt idx="641">-0.00089826259474643996</cx:pt>
          <cx:pt idx="642">-0.00131856706289289</cx:pt>
          <cx:pt idx="643">-0.00010161518410070799</cx:pt>
          <cx:pt idx="644">-0.00035291739638767199</cx:pt>
          <cx:pt idx="645">-0.00036982471622437098</cx:pt>
          <cx:pt idx="646">-2.05842477719993e-05</cx:pt>
          <cx:pt idx="647">9.3085518565334005e-05</cx:pt>
          <cx:pt idx="648">-0.00223260503698213</cx:pt>
          <cx:pt idx="649">0.0214810753788914</cx:pt>
          <cx:pt idx="650">0.010751306178026601</cx:pt>
          <cx:pt idx="651">0.030815870168779201</cx:pt>
          <cx:pt idx="652">0.072615628800180895</cx:pt>
          <cx:pt idx="653">0.011195864163669401</cx:pt>
          <cx:pt idx="654">0.041311179231526399</cx:pt>
          <cx:pt idx="655">0.0108146772272913</cx:pt>
          <cx:pt idx="656">-0.066030580415163603</cx:pt>
          <cx:pt idx="657">0.014160759865517699</cx:pt>
          <cx:pt idx="658">-0.0090778011904200998</cx:pt>
          <cx:pt idx="659">-0.057576535098003298</cx:pt>
          <cx:pt idx="660">-0.12915106042786401</cx:pt>
          <cx:pt idx="661">-0.084247019868735104</cx:pt>
          <cx:pt idx="662">-0.13543919907353</cx:pt>
          <cx:pt idx="663">-0.11526710473263301</cx:pt>
          <cx:pt idx="664">-0.068472203151434596</cx:pt>
          <cx:pt idx="665">-0.051935904031341899</cx:pt>
          <cx:pt idx="666">-0.021247572488273699</cx:pt>
          <cx:pt idx="667">-0.010903558938174299</cx:pt>
          <cx:pt idx="668">0.000454430943043658</cx:pt>
          <cx:pt idx="669">-0.00109012501970243</cx:pt>
          <cx:pt idx="670">7.6662174982109103e-05</cx:pt>
          <cx:pt idx="671">2.41331236305882e-05</cx:pt>
          <cx:pt idx="672">0.000152498822922831</cx:pt>
          <cx:pt idx="673">-0.000741251907116994</cx:pt>
          <cx:pt idx="674">-0.00031080031458874499</cx:pt>
          <cx:pt idx="675">0.0062185868428480404</cx:pt>
          <cx:pt idx="676">0.0032412851767207201</cx:pt>
          <cx:pt idx="677">-0.000270390802634894</cx:pt>
          <cx:pt idx="678">0.016348363654968699</cx:pt>
          <cx:pt idx="679">0.059330465476725498</cx:pt>
          <cx:pt idx="680">0.054765935773597098</cx:pt>
          <cx:pt idx="681">0.015819341736826999</cx:pt>
          <cx:pt idx="682">0.00093992325411412195</cx:pt>
          <cx:pt idx="683">-0.0154562196839386</cx:pt>
          <cx:pt idx="684">0.040917517674659898</cx:pt>
          <cx:pt idx="685">0.038798664622250102</cx:pt>
          <cx:pt idx="686">-0.044090942038888997</cx:pt>
          <cx:pt idx="687">-0.083213348500735904</cx:pt>
          <cx:pt idx="688">-0.082350760502911194</cx:pt>
          <cx:pt idx="689">-0.082191658735644199</cx:pt>
          <cx:pt idx="690">-0.090225670915495895</cx:pt>
          <cx:pt idx="691">-0.071449703159349898</cx:pt>
          <cx:pt idx="692">-0.044004842595988497</cx:pt>
          <cx:pt idx="693">-0.036748961015590401</cx:pt>
          <cx:pt idx="694">-0.0203446882091032</cx:pt>
          <cx:pt idx="695">-0.0045123255048197097</cx:pt>
          <cx:pt idx="696">-0.00491098681526794</cx:pt>
          <cx:pt idx="697">-0.0044998107879415097</cx:pt>
          <cx:pt idx="698">-0.00042999434171156698</cx:pt>
          <cx:pt idx="699">0.00086997221406528698</cx:pt>
          <cx:pt idx="700">-5.3752631074763003e-06</cx:pt>
          <cx:pt idx="701">0.000205265791317251</cx:pt>
          <cx:pt idx="702">-0.00014887268674995601</cx:pt>
          <cx:pt idx="703">-0.0017663235375136399</cx:pt>
          <cx:pt idx="704">-0.020598282006066702</cx:pt>
          <cx:pt idx="705">-0.0084393125787524097</cx:pt>
          <cx:pt idx="706">0.0098832909714716803</cx:pt>
          <cx:pt idx="707">0.045117000886589501</cx:pt>
          <cx:pt idx="708">0.096748839745552401</cx:pt>
          <cx:pt idx="709">0.057626745469612897</cx:pt>
          <cx:pt idx="710">0.060703763712987802</cx:pt>
          <cx:pt idx="711">0.052716963968040501</cx:pt>
          <cx:pt idx="712">0.089885705792531301</cx:pt>
          <cx:pt idx="713">0.095662829434152399</cx:pt>
          <cx:pt idx="714">0.047337579771965101</cx:pt>
          <cx:pt idx="715">-0.030368235696611501</cx:pt>
          <cx:pt idx="716">0.036493866230530601</cx:pt>
          <cx:pt idx="717">0.0317381414674065</cx:pt>
          <cx:pt idx="718">-0.00058286550933104296</cx:pt>
          <cx:pt idx="719">0.00097333359663800197</cx:pt>
          <cx:pt idx="720">-0.0029400539665885199</cx:pt>
          <cx:pt idx="721">-0.0018653328757237599</cx:pt>
          <cx:pt idx="722">-0.0066562365272528302</cx:pt>
          <cx:pt idx="723">-0.00126686853664573</cx:pt>
          <cx:pt idx="724">-0.00026404087553927801</cx:pt>
          <cx:pt idx="725">-0.00035968775069219501</cx:pt>
          <cx:pt idx="726">-0.00059754478468589795</cx:pt>
          <cx:pt idx="727">0.00014289849585026601</cx:pt>
          <cx:pt idx="728">0.00040297752748317899</cx:pt>
          <cx:pt idx="729">5.8903730976265603e-05</cx:pt>
          <cx:pt idx="730">-3.3993935490780602e-05</cx:pt>
          <cx:pt idx="731">-0.00022682480248176299</cx:pt>
          <cx:pt idx="732">-0.0015800061030651999</cx:pt>
          <cx:pt idx="733">0.014743230346918001</cx:pt>
          <cx:pt idx="734">0.027803825883010599</cx:pt>
          <cx:pt idx="735">0.034112610316455898</cx:pt>
          <cx:pt idx="736">0.065696165298156695</cx:pt>
          <cx:pt idx="737">0.083119709466998107</cx:pt>
          <cx:pt idx="738">0.096315560344272896</cx:pt>
          <cx:pt idx="739">0.11800997790835401</cx:pt>
          <cx:pt idx="740">0.117338238670046</cx:pt>
          <cx:pt idx="741">0.090642848000712595</cx:pt>
          <cx:pt idx="742">0.088908569136618404</cx:pt>
          <cx:pt idx="743">0.038915536842853801</cx:pt>
          <cx:pt idx="744">0.051828689174885499</cx:pt>
          <cx:pt idx="745">0.046343738911289199</cx:pt>
          <cx:pt idx="746">0.028641803396461801</cx:pt>
          <cx:pt idx="747">0.0139297903256529</cx:pt>
          <cx:pt idx="748">0.0085471226979683193</cx:pt>
          <cx:pt idx="749">0.0044336391337248503</cx:pt>
          <cx:pt idx="750">0.0022179807170750999</cx:pt>
          <cx:pt idx="751">0.00038685323046738697</cx:pt>
          <cx:pt idx="752">-0.00026645862931912097</cx:pt>
          <cx:pt idx="753">9.7094951008724802e-05</cx:pt>
          <cx:pt idx="754">-0.00032139172684549701</cx:pt>
          <cx:pt idx="755">0.00027666695520083402</cx:pt>
          <cx:pt idx="756">0.00076139009260365502</cx:pt>
          <cx:pt idx="757">0.000153910292815311</cx:pt>
          <cx:pt idx="758">2.7059498797493299e-05</cx:pt>
          <cx:pt idx="759">3.49665642174574e-05</cx:pt>
          <cx:pt idx="760">9.9068342646084595e-05</cx:pt>
          <cx:pt idx="761">0.00019143627213232599</cx:pt>
          <cx:pt idx="762">8.3531126759786299e-05</cx:pt>
          <cx:pt idx="763">-0.00012873547172013099</cx:pt>
          <cx:pt idx="764">-0.00109006923606522</cx:pt>
          <cx:pt idx="765">-0.0018978468246889199</cx:pt>
          <cx:pt idx="766">-0.0117153763353685</cx:pt>
          <cx:pt idx="767">-0.0021936841348557199</cx:pt>
          <cx:pt idx="768">0.0054845334971576698</cx:pt>
          <cx:pt idx="769">0.0046006139970234897</cx:pt>
          <cx:pt idx="770">0.0254946057771347</cx:pt>
          <cx:pt idx="771">0.0084575022989539506</cx:pt>
          <cx:pt idx="772">0.0052814216725036896</cx:pt>
          <cx:pt idx="773">0.0039155525472265003</cx:pt>
          <cx:pt idx="774">0.00343271924953491</cx:pt>
          <cx:pt idx="775">0.0021581961653215401</cx:pt>
          <cx:pt idx="776">0.00070370703371956298</cx:pt>
          <cx:pt idx="777">0.00052690789802099097</cx:pt>
          <cx:pt idx="778">0.00047738106158029103</cx:pt>
          <cx:pt idx="779">0.00076345375869549302</cx:pt>
          <cx:pt idx="780">0.00027592225368177497</cx:pt>
          <cx:pt idx="781">-0.00021954399600273799</cx:pt>
          <cx:pt idx="782">0.000125334212787246</cx:pt>
          <cx:pt idx="783">0.00025896801798863602</cx:pt>
          <cx:pt idx="784">-0.00071980191508624251</cx:pt>
          <cx:pt idx="785">-0.00055345839271170501</cx:pt>
          <cx:pt idx="786">0.00018261578109868599</cx:pt>
          <cx:pt idx="787">-0.0099209592632118742</cx:pt>
          <cx:pt idx="788">-0.018531217043824901</cx:pt>
          <cx:pt idx="789">-0.021881173993140275</cx:pt>
          <cx:pt idx="790">-0.02687365913013175</cx:pt>
          <cx:pt idx="791">-0.035352171201712503</cx:pt>
          <cx:pt idx="792">-0.036844365045865503</cx:pt>
          <cx:pt idx="793">-0.013978323787335</cx:pt>
          <cx:pt idx="794">-0.0078190813917079754</cx:pt>
          <cx:pt idx="795">0.027032797005531749</cx:pt>
          <cx:pt idx="796">0.048675855434579252</cx:pt>
          <cx:pt idx="797">0.035534199922894749</cx:pt>
          <cx:pt idx="798">0.013983374300590675</cx:pt>
          <cx:pt idx="799">0.031646653232500752</cx:pt>
          <cx:pt idx="800">0.026092328332838501</cx:pt>
          <cx:pt idx="801">0.0187636392262348</cx:pt>
          <cx:pt idx="802">0.0050749343898944003</cx:pt>
          <cx:pt idx="803">-0.010695163244501701</cx:pt>
          <cx:pt idx="804">-0.0076165725416940501</cx:pt>
          <cx:pt idx="805">-0.0053891148185643252</cx:pt>
          <cx:pt idx="806">0.0025427326280578499</cx:pt>
          <cx:pt idx="807">0.00062080065381075003</cx:pt>
          <cx:pt idx="808">0.00019985334941096476</cx:pt>
          <cx:pt idx="809">5.0479066417765502e-05</cx:pt>
          <cx:pt idx="810">0.00022905379590621976</cx:pt>
          <cx:pt idx="811">0.00055719484332848246</cx:pt>
          <cx:pt idx="812">0.003791290903339625</cx:pt>
          <cx:pt idx="813">0.0052596911886730246</cx:pt>
          <cx:pt idx="814">0.0063007945334716499</cx:pt>
          <cx:pt idx="815">0.00085768459957070997</cx:pt>
          <cx:pt idx="816">-0.012391921928660451</cx:pt>
          <cx:pt idx="817">-0.013736662399542699</cx:pt>
          <cx:pt idx="818">-0.028516605068366001</cx:pt>
          <cx:pt idx="819">-0.031876448573584751</cx:pt>
          <cx:pt idx="820">-0.018076353030056776</cx:pt>
          <cx:pt idx="821">-0.012543989485387749</cx:pt>
          <cx:pt idx="822">0.01274537596845395</cx:pt>
          <cx:pt idx="823">0.0047041486846693247</cx:pt>
          <cx:pt idx="824">0.024367804789121227</cx:pt>
          <cx:pt idx="825">0.011435061060666975</cx:pt>
          <cx:pt idx="826">0.00088081255975206005</cx:pt>
          <cx:pt idx="827">0.0051015626004517504</cx:pt>
          <cx:pt idx="828">0.014781299464924225</cx:pt>
          <cx:pt idx="829">0.0026680433166270498</cx:pt>
          <cx:pt idx="830">0.010714495946099925</cx:pt>
          <cx:pt idx="831">-0.0019565215224821701</cx:pt>
          <cx:pt idx="832">-0.025386292532465</cx:pt>
          <cx:pt idx="833">-0.0084224854018163497</cx:pt>
          <cx:pt idx="834">-0.00036330407544464999</cx:pt>
          <cx:pt idx="835">0.0015087205044907251</cx:pt>
          <cx:pt idx="836">0.00011409861577567075</cx:pt>
          <cx:pt idx="837">0.00022179511424848974</cx:pt>
          <cx:pt idx="838">0.00027368008820940999</cx:pt>
          <cx:pt idx="839">0.0029120917817890249</cx:pt>
          <cx:pt idx="840">0.0075387798564679753</cx:pt>
          <cx:pt idx="841">0.0015926693244295875</cx:pt>
          <cx:pt idx="842">-0.0012751719008538276</cx:pt>
          <cx:pt idx="843">-0.0031583209777921498</cx:pt>
          <cx:pt idx="844">-0.014183159658077576</cx:pt>
          <cx:pt idx="845">-0.018309634505501625</cx:pt>
          <cx:pt idx="846">-0.0099919543862050757</cx:pt>
          <cx:pt idx="847">-0.0179845268005966</cx:pt>
          <cx:pt idx="848">-0.0065082221034039253</cx:pt>
          <cx:pt idx="849">-0.014778493075371725</cx:pt>
          <cx:pt idx="850">0.0097781475961616002</cx:pt>
          <cx:pt idx="851">-0.0026378209091301248</cx:pt>
          <cx:pt idx="852">-0.019923660453238599</cx:pt>
          <cx:pt idx="853">-0.034225298006254248</cx:pt>
          <cx:pt idx="854">-0.016953546197318974</cx:pt>
          <cx:pt idx="855">-0.036770360034933752</cx:pt>
          <cx:pt idx="856">-0.019561390584286451</cx:pt>
          <cx:pt idx="857">0.0068799536414584752</cx:pt>
          <cx:pt idx="858">0.0024725969370592423</cx:pt>
          <cx:pt idx="859">0.0089173446347987507</cx:pt>
          <cx:pt idx="860">-0.019768210410534452</cx:pt>
          <cx:pt idx="861">-0.0069331948511724747</cx:pt>
          <cx:pt idx="862">0.0016276438454796199</cx:pt>
          <cx:pt idx="863">0.0011752102351849476</cx:pt>
          <cx:pt idx="864">-0.00046178993691906001</cx:pt>
          <cx:pt idx="865">-1.447433324498015e-05</cx:pt>
          <cx:pt idx="866">0.00031840844212667501</cx:pt>
          <cx:pt idx="867">0.00152218585244522</cx:pt>
          <cx:pt idx="868">0.0064126961774553003</cx:pt>
          <cx:pt idx="869">0.0022400975901629575</cx:pt>
          <cx:pt idx="870">-0.0059717965971705497</cx:pt>
          <cx:pt idx="871">-0.014653647606589149</cx:pt>
          <cx:pt idx="872">-0.012695048623842849</cx:pt>
          <cx:pt idx="873">-0.0089169168003788244</cx:pt>
          <cx:pt idx="874">-0.0063462949561973753</cx:pt>
          <cx:pt idx="875">-0.0061052721050801253</cx:pt>
          <cx:pt idx="876">0.0077967556854849247</cx:pt>
          <cx:pt idx="877">0.003061142618106825</cx:pt>
          <cx:pt idx="878">-0.016833896269920625</cx:pt>
          <cx:pt idx="879">-0.010751713535911801</cx:pt>
          <cx:pt idx="880">-0.04417858785180425</cx:pt>
          <cx:pt idx="881">-0.024582979843921226</cx:pt>
          <cx:pt idx="882">-0.030490073603657748</cx:pt>
          <cx:pt idx="883">-0.023467272764838325</cx:pt>
          <cx:pt idx="884">-0.00071980191508624251</cx:pt>
          <cx:pt idx="885">-0.00055345839271170501</cx:pt>
          <cx:pt idx="886">0.00018261578109868599</cx:pt>
          <cx:pt idx="887">-0.0099209592632118742</cx:pt>
          <cx:pt idx="888">-0.018531217043824901</cx:pt>
          <cx:pt idx="889">-0.021881173993140275</cx:pt>
          <cx:pt idx="890">-0.02687365913013175</cx:pt>
          <cx:pt idx="891">-0.035352171201712503</cx:pt>
          <cx:pt idx="892">-0.036844365045865503</cx:pt>
          <cx:pt idx="893">-0.013978323787335</cx:pt>
          <cx:pt idx="894">-0.0078190813917079754</cx:pt>
          <cx:pt idx="895">0.027032797005531749</cx:pt>
          <cx:pt idx="896">0.048675855434579252</cx:pt>
          <cx:pt idx="897">0.035534199922894749</cx:pt>
          <cx:pt idx="898">0.013983374300590675</cx:pt>
          <cx:pt idx="899">0.031646653232500752</cx:pt>
          <cx:pt idx="900">0.026092328332838501</cx:pt>
          <cx:pt idx="901">0.0187636392262348</cx:pt>
          <cx:pt idx="902">0.0050749343898944003</cx:pt>
          <cx:pt idx="903">-0.010695163244501701</cx:pt>
          <cx:pt idx="904">-0.0076165725416940501</cx:pt>
          <cx:pt idx="905">-0.0053891148185643252</cx:pt>
          <cx:pt idx="906">0.0025427326280578499</cx:pt>
          <cx:pt idx="907">0.00062080065381075003</cx:pt>
          <cx:pt idx="908">0.00019985334941096476</cx:pt>
          <cx:pt idx="909">5.0479066417765502e-05</cx:pt>
          <cx:pt idx="910">0.00022905379590621976</cx:pt>
          <cx:pt idx="911">0.00055719484332848246</cx:pt>
          <cx:pt idx="912">0.003791290903339625</cx:pt>
          <cx:pt idx="913">0.0052596911886730246</cx:pt>
          <cx:pt idx="914">0.0063007945334716499</cx:pt>
          <cx:pt idx="915">0.00085768459957070997</cx:pt>
          <cx:pt idx="916">-0.012391921928660451</cx:pt>
          <cx:pt idx="917">-0.013736662399542699</cx:pt>
          <cx:pt idx="918">-0.028516605068366001</cx:pt>
          <cx:pt idx="919">-0.031876448573584751</cx:pt>
          <cx:pt idx="920">-0.018076353030056776</cx:pt>
          <cx:pt idx="921">-0.012543989485387749</cx:pt>
          <cx:pt idx="922">0.01274537596845395</cx:pt>
          <cx:pt idx="923">0.0047041486846693247</cx:pt>
          <cx:pt idx="924">0.024367804789121227</cx:pt>
          <cx:pt idx="925">0.011435061060666975</cx:pt>
          <cx:pt idx="926">0.00088081255975206005</cx:pt>
          <cx:pt idx="927">0.0051015626004517504</cx:pt>
          <cx:pt idx="928">0.014781299464924225</cx:pt>
          <cx:pt idx="929">0.0026680433166270498</cx:pt>
          <cx:pt idx="930">0.010714495946099925</cx:pt>
          <cx:pt idx="931">-0.0019565215224821701</cx:pt>
          <cx:pt idx="932">-0.025386292532465</cx:pt>
          <cx:pt idx="933">-0.0084224854018163497</cx:pt>
          <cx:pt idx="934">-0.00036330407544464999</cx:pt>
          <cx:pt idx="935">0.0015087205044907251</cx:pt>
          <cx:pt idx="936">0.00011409861577567075</cx:pt>
          <cx:pt idx="937">0.00022179511424848974</cx:pt>
          <cx:pt idx="938">0.00027368008820940999</cx:pt>
          <cx:pt idx="939">0.0029120917817890249</cx:pt>
          <cx:pt idx="940">0.0075387798564679753</cx:pt>
          <cx:pt idx="941">0.0015926693244295875</cx:pt>
          <cx:pt idx="942">-0.0012751719008538276</cx:pt>
          <cx:pt idx="943">-0.0031583209777921498</cx:pt>
          <cx:pt idx="944">-0.014183159658077576</cx:pt>
          <cx:pt idx="945">-0.018309634505501625</cx:pt>
          <cx:pt idx="946">-0.0099919543862050757</cx:pt>
          <cx:pt idx="947">-0.0179845268005966</cx:pt>
          <cx:pt idx="948">-0.0065082221034039253</cx:pt>
          <cx:pt idx="949">-0.014778493075371725</cx:pt>
          <cx:pt idx="950">0.0097781475961616002</cx:pt>
          <cx:pt idx="951">-0.0026378209091301248</cx:pt>
          <cx:pt idx="952">-0.019923660453238599</cx:pt>
          <cx:pt idx="953">-0.034225298006254248</cx:pt>
          <cx:pt idx="954">-0.016953546197318974</cx:pt>
          <cx:pt idx="955">-0.036770360034933752</cx:pt>
          <cx:pt idx="956">-0.019561390584286451</cx:pt>
          <cx:pt idx="957">0.0068799536414584752</cx:pt>
          <cx:pt idx="958">0.0024725969370592423</cx:pt>
          <cx:pt idx="959">0.0089173446347987507</cx:pt>
          <cx:pt idx="960">-0.019768210410534452</cx:pt>
          <cx:pt idx="961">-0.0069331948511724747</cx:pt>
          <cx:pt idx="962">0.0016276438454796199</cx:pt>
          <cx:pt idx="963">0.0011752102351849476</cx:pt>
          <cx:pt idx="964">-0.00046178993691906001</cx:pt>
          <cx:pt idx="965">-1.447433324498015e-05</cx:pt>
          <cx:pt idx="966">0.00031840844212667501</cx:pt>
          <cx:pt idx="967">0.00152218585244522</cx:pt>
          <cx:pt idx="968">0.0064126961774553003</cx:pt>
          <cx:pt idx="969">0.0022400975901629575</cx:pt>
          <cx:pt idx="970">-0.0059717965971705497</cx:pt>
          <cx:pt idx="971">-0.014653647606589149</cx:pt>
          <cx:pt idx="972">-0.012695048623842849</cx:pt>
          <cx:pt idx="973">-0.0089169168003788244</cx:pt>
          <cx:pt idx="974">-0.0063462949561973753</cx:pt>
          <cx:pt idx="975">-0.0061052721050801253</cx:pt>
          <cx:pt idx="976">0.0077967556854849247</cx:pt>
          <cx:pt idx="977">0.003061142618106825</cx:pt>
          <cx:pt idx="978">-0.016833896269920625</cx:pt>
          <cx:pt idx="979">-0.010751713535911801</cx:pt>
          <cx:pt idx="980">-0.04417858785180425</cx:pt>
          <cx:pt idx="981">-0.024582979843921226</cx:pt>
          <cx:pt idx="982">-0.030490073603657748</cx:pt>
          <cx:pt idx="983">-0.023467272764838325</cx:pt>
          <cx:pt idx="984">-0.00071980191508624251</cx:pt>
          <cx:pt idx="985">-0.00055345839271170501</cx:pt>
          <cx:pt idx="986">0.00018261578109868599</cx:pt>
          <cx:pt idx="987">-0.0099209592632118742</cx:pt>
          <cx:pt idx="988">-0.018531217043824901</cx:pt>
          <cx:pt idx="989">-0.021881173993140275</cx:pt>
          <cx:pt idx="990">-0.02687365913013175</cx:pt>
          <cx:pt idx="991">-0.035352171201712503</cx:pt>
          <cx:pt idx="992">-0.036844365045865503</cx:pt>
          <cx:pt idx="993">-0.013978323787335</cx:pt>
          <cx:pt idx="994">-0.0078190813917079754</cx:pt>
          <cx:pt idx="995">0.027032797005531749</cx:pt>
          <cx:pt idx="996">0.048675855434579252</cx:pt>
          <cx:pt idx="997">0.035534199922894749</cx:pt>
          <cx:pt idx="998">0.013983374300590675</cx:pt>
          <cx:pt idx="999">0.031646653232500752</cx:pt>
          <cx:pt idx="1000">0.026092328332838501</cx:pt>
          <cx:pt idx="1001">0.0187636392262348</cx:pt>
          <cx:pt idx="1002">0.0050749343898944003</cx:pt>
          <cx:pt idx="1003">-0.010695163244501701</cx:pt>
          <cx:pt idx="1004">-0.0076165725416940501</cx:pt>
          <cx:pt idx="1005">-0.0053891148185643252</cx:pt>
          <cx:pt idx="1006">0.0025427326280578499</cx:pt>
          <cx:pt idx="1007">0.00062080065381075003</cx:pt>
          <cx:pt idx="1008">0.00019985334941096476</cx:pt>
          <cx:pt idx="1009">5.0479066417765502e-05</cx:pt>
          <cx:pt idx="1010">0.00022905379590621976</cx:pt>
          <cx:pt idx="1011">0.00055719484332848246</cx:pt>
          <cx:pt idx="1012">0.003791290903339625</cx:pt>
          <cx:pt idx="1013">0.0052596911886730246</cx:pt>
          <cx:pt idx="1014">0.0063007945334716499</cx:pt>
          <cx:pt idx="1015">0.00085768459957070997</cx:pt>
          <cx:pt idx="1016">-0.012391921928660451</cx:pt>
          <cx:pt idx="1017">-0.013736662399542699</cx:pt>
          <cx:pt idx="1018">-0.028516605068366001</cx:pt>
          <cx:pt idx="1019">-0.031876448573584751</cx:pt>
          <cx:pt idx="1020">-0.018076353030056776</cx:pt>
          <cx:pt idx="1021">-0.012543989485387749</cx:pt>
          <cx:pt idx="1022">0.01274537596845395</cx:pt>
          <cx:pt idx="1023">0.0047041486846693247</cx:pt>
          <cx:pt idx="1024">0.024367804789121227</cx:pt>
          <cx:pt idx="1025">0.011435061060666975</cx:pt>
          <cx:pt idx="1026">0.00088081255975206005</cx:pt>
          <cx:pt idx="1027">0.0051015626004517504</cx:pt>
          <cx:pt idx="1028">0.014781299464924225</cx:pt>
          <cx:pt idx="1029">0.0026680433166270498</cx:pt>
          <cx:pt idx="1030">0.010714495946099925</cx:pt>
          <cx:pt idx="1031">-0.0019565215224821701</cx:pt>
          <cx:pt idx="1032">-0.025386292532465</cx:pt>
          <cx:pt idx="1033">-0.0084224854018163497</cx:pt>
          <cx:pt idx="1034">-0.00036330407544464999</cx:pt>
          <cx:pt idx="1035">0.0015087205044907251</cx:pt>
          <cx:pt idx="1036">0.00011409861577567075</cx:pt>
          <cx:pt idx="1037">0.00022179511424848974</cx:pt>
          <cx:pt idx="1038">0.00027368008820940999</cx:pt>
          <cx:pt idx="1039">0.0029120917817890249</cx:pt>
          <cx:pt idx="1040">0.0075387798564679753</cx:pt>
          <cx:pt idx="1041">0.0015926693244295875</cx:pt>
          <cx:pt idx="1042">-0.0012751719008538276</cx:pt>
          <cx:pt idx="1043">-0.0031583209777921498</cx:pt>
          <cx:pt idx="1044">-0.014183159658077576</cx:pt>
          <cx:pt idx="1045">-0.018309634505501625</cx:pt>
          <cx:pt idx="1046">-0.0099919543862050757</cx:pt>
          <cx:pt idx="1047">-0.0179845268005966</cx:pt>
          <cx:pt idx="1048">-0.0065082221034039253</cx:pt>
          <cx:pt idx="1049">-0.014778493075371725</cx:pt>
          <cx:pt idx="1050">0.0097781475961616002</cx:pt>
          <cx:pt idx="1051">-0.0026378209091301248</cx:pt>
          <cx:pt idx="1052">-0.019923660453238599</cx:pt>
          <cx:pt idx="1053">-0.034225298006254248</cx:pt>
          <cx:pt idx="1054">-0.016953546197318974</cx:pt>
          <cx:pt idx="1055">-0.036770360034933752</cx:pt>
          <cx:pt idx="1056">-0.019561390584286451</cx:pt>
          <cx:pt idx="1057">0.0068799536414584752</cx:pt>
          <cx:pt idx="1058">0.0024725969370592423</cx:pt>
          <cx:pt idx="1059">0.0089173446347987507</cx:pt>
          <cx:pt idx="1060">-0.019768210410534452</cx:pt>
          <cx:pt idx="1061">-0.0069331948511724747</cx:pt>
          <cx:pt idx="1062">0.0016276438454796199</cx:pt>
          <cx:pt idx="1063">0.0011752102351849476</cx:pt>
          <cx:pt idx="1064">-0.00046178993691906001</cx:pt>
          <cx:pt idx="1065">-1.447433324498015e-05</cx:pt>
          <cx:pt idx="1066">0.00031840844212667501</cx:pt>
          <cx:pt idx="1067">0.00152218585244522</cx:pt>
          <cx:pt idx="1068">0.0064126961774553003</cx:pt>
          <cx:pt idx="1069">0.0022400975901629575</cx:pt>
          <cx:pt idx="1070">-0.0059717965971705497</cx:pt>
          <cx:pt idx="1071">-0.014653647606589149</cx:pt>
          <cx:pt idx="1072">-0.012695048623842849</cx:pt>
          <cx:pt idx="1073">-0.0089169168003788244</cx:pt>
          <cx:pt idx="1074">-0.0063462949561973753</cx:pt>
          <cx:pt idx="1075">-0.0061052721050801253</cx:pt>
          <cx:pt idx="1076">0.0077967556854849247</cx:pt>
          <cx:pt idx="1077">0.003061142618106825</cx:pt>
          <cx:pt idx="1078">-0.016833896269920625</cx:pt>
          <cx:pt idx="1079">-0.010751713535911801</cx:pt>
          <cx:pt idx="1080">-0.04417858785180425</cx:pt>
          <cx:pt idx="1081">-0.024582979843921226</cx:pt>
          <cx:pt idx="1082">-0.030490073603657748</cx:pt>
          <cx:pt idx="1083">-0.023467272764838325</cx:pt>
        </cx:lvl>
      </cx:numDim>
    </cx:data>
    <cx:data id="18">
      <cx:numDim type="val">
        <cx:f>Sheet2!$S$1:$S$1084</cx:f>
        <cx:lvl ptCount="1084" formatCode="G/通用格式">
          <cx:pt idx="0">-0.00094215102990097895</cx:pt>
          <cx:pt idx="1">0.000148310174162223</cx:pt>
          <cx:pt idx="2">0.00026211637236955799</cx:pt>
          <cx:pt idx="3">0.000409552757878017</cx:pt>
          <cx:pt idx="4">-0.00065060943886532604</cx:pt>
          <cx:pt idx="5">9.8240489377804795e-05</cx:pt>
          <cx:pt idx="6">-0.00029833395519384602</cx:pt>
          <cx:pt idx="7">-0.0011666541949592599</cx:pt>
          <cx:pt idx="8">0.00015209413895660699</cx:pt>
          <cx:pt idx="9">0.00060944585708916301</cx:pt>
          <cx:pt idx="10">-0.00055867786817941198</cx:pt>
          <cx:pt idx="11">-0.000280479685616049</cx:pt>
          <cx:pt idx="12">0.00051301933342959196</cx:pt>
          <cx:pt idx="13">-0.000161160413723089</cx:pt>
          <cx:pt idx="14">0.000161340636215965</cx:pt>
          <cx:pt idx="15">-0.00057585487242550195</cx:pt>
          <cx:pt idx="16">-0.00017743935159841601</cx:pt>
          <cx:pt idx="17">0.00033632416736374698</cx:pt>
          <cx:pt idx="18">0.00059377404560714798</cx:pt>
          <cx:pt idx="19">-0.00047747337333740598</cx:pt>
          <cx:pt idx="20">-6.9497756500418693e-05</cx:pt>
          <cx:pt idx="21">-0.00017727173550257999</cx:pt>
          <cx:pt idx="22">-0.00041029257397874998</cx:pt>
          <cx:pt idx="23">0.00020275361345673101</cx:pt>
          <cx:pt idx="24">0.00068148394069496505</cx:pt>
          <cx:pt idx="25">0.00076849534515349</cx:pt>
          <cx:pt idx="26">0.00017340462760811399</cx:pt>
          <cx:pt idx="27">0.00063882435062214804</cx:pt>
          <cx:pt idx="28">0.00010388455425064399</cx:pt>
          <cx:pt idx="29">0.00033681798463287301</cx:pt>
          <cx:pt idx="30">-0.00050627058933129304</cx:pt>
          <cx:pt idx="31">0.00021546103733554599</cx:pt>
          <cx:pt idx="32">-0.00019924055763999201</cx:pt>
          <cx:pt idx="33">0.00047377304495266998</cx:pt>
          <cx:pt idx="34">0.00041281366715077299</cx:pt>
          <cx:pt idx="35">0.00139358249149186</cx:pt>
          <cx:pt idx="36">0.00027762910076653601</cx:pt>
          <cx:pt idx="37">0.00066571816108072302</cx:pt>
          <cx:pt idx="38">0.00165971826260873</cx:pt>
          <cx:pt idx="39">0.0049818945033455299</cx:pt>
          <cx:pt idx="40">0.00095387447051250196</cx:pt>
          <cx:pt idx="41">0.00299373284934961</cx:pt>
          <cx:pt idx="42">0.00080063025979560504</cx:pt>
          <cx:pt idx="43">-2.2094054275491201e-05</cx:pt>
          <cx:pt idx="44">-0.00117461780458397</cx:pt>
          <cx:pt idx="45">0.00059982703650243501</cx:pt>
          <cx:pt idx="46">0.00169433177714746</cx:pt>
          <cx:pt idx="47">0.0024331571295841798</cx:pt>
          <cx:pt idx="48">0.0025900611652132301</cx:pt>
          <cx:pt idx="49">0.0048688744795506401</cx:pt>
          <cx:pt idx="50">1.1378642017262299e-06</cx:pt>
          <cx:pt idx="51">0.00072510118291884296</cx:pt>
          <cx:pt idx="52">-0.00019353910145509401</cx:pt>
          <cx:pt idx="53">0.000332996464743157</cx:pt>
          <cx:pt idx="54">-0.00055326865493423704</cx:pt>
          <cx:pt idx="55">0.00033357324491962499</cx:pt>
          <cx:pt idx="56">0.00120042606408438</cx:pt>
          <cx:pt idx="57">0.00029331392903218101</cx:pt>
          <cx:pt idx="58">0.00031792691742509201</cx:pt>
          <cx:pt idx="59">-3.3190811090722701e-05</cx:pt>
          <cx:pt idx="60">0.000150948918042776</cx:pt>
          <cx:pt idx="61">2.2631210558847699e-05</cx:pt>
          <cx:pt idx="62">0.00023714673958549201</cx:pt>
          <cx:pt idx="63">0.0027252467053279299</cx:pt>
          <cx:pt idx="64">0.0024631452589143799</cx:pt>
          <cx:pt idx="65">-0.00041904666457766299</cx:pt>
          <cx:pt idx="66">0.00062030807246396199</cx:pt>
          <cx:pt idx="67">0.0105699192131593</cx:pt>
          <cx:pt idx="68">0.018756241057555901</cx:pt>
          <cx:pt idx="69">0.0083861322311811707</cx:pt>
          <cx:pt idx="70">0.0096503556993414192</cx:pt>
          <cx:pt idx="71">0.0093977808221040599</cx:pt>
          <cx:pt idx="72">0.013200538252807901</cx:pt>
          <cx:pt idx="73">0.0144623150160139</cx:pt>
          <cx:pt idx="74">0.018711884722003701</cx:pt>
          <cx:pt idx="75">0.024202328494685999</cx:pt>
          <cx:pt idx="76">0.0152948566754586</cx:pt>
          <cx:pt idx="77">0.017137117049674699</cx:pt>
          <cx:pt idx="78">0.011330907491514801</cx:pt>
          <cx:pt idx="79">0.0034613402327996002</cx:pt>
          <cx:pt idx="80">0.00080690338052603796</cx:pt>
          <cx:pt idx="81">-0.000627691588706016</cx:pt>
          <cx:pt idx="82">8.4835603303906002e-06</cx:pt>
          <cx:pt idx="83">0.00073783896378340399</cx:pt>
          <cx:pt idx="84">5.77321627910238e-05</cx:pt>
          <cx:pt idx="85">0.000236428260836827</cx:pt>
          <cx:pt idx="86">-0.0020692560857559</cx:pt>
          <cx:pt idx="87">0.00065110797458201898</cx:pt>
          <cx:pt idx="88">0.0013344848919591801</cx:pt>
          <cx:pt idx="89">-0.00011334541955496401</cx:pt>
          <cx:pt idx="90">-0.00054579738165774403</cx:pt>
          <cx:pt idx="91">0.00153907664895402</cx:pt>
          <cx:pt idx="92">0.0043765692510367602</cx:pt>
          <cx:pt idx="93">0.0083181860895518208</cx:pt>
          <cx:pt idx="94">-0.0110396966505205</cx:pt>
          <cx:pt idx="95">0.017176184122800201</cx:pt>
          <cx:pt idx="96">-0.0013048020677146699</cx:pt>
          <cx:pt idx="97">-0.0054102839692134804</cx:pt>
          <cx:pt idx="98">0.0216034148115406</cx:pt>
          <cx:pt idx="99">0.045315481656662701</cx:pt>
          <cx:pt idx="100">0.028927375237852201</cx:pt>
          <cx:pt idx="101">-0.0228557467187793</cx:pt>
          <cx:pt idx="102">-0.01798879600864</cx:pt>
          <cx:pt idx="103">0.032961070926658301</cx:pt>
          <cx:pt idx="104">0.063008234279446698</cx:pt>
          <cx:pt idx="105">0.0567870332879339</cx:pt>
          <cx:pt idx="106">0.027107292461162599</cx:pt>
          <cx:pt idx="107">0.023081740713280501</cx:pt>
          <cx:pt idx="108">0.0119947604638407</cx:pt>
          <cx:pt idx="109">-0.0064997812611769096</cx:pt>
          <cx:pt idx="110">-0.0013121720544465401</cx:pt>
          <cx:pt idx="111">3.7789185041344999e-05</cx:pt>
          <cx:pt idx="112">-0.000102286868079627</cx:pt>
          <cx:pt idx="113">0.00022343704979600499</cx:pt>
          <cx:pt idx="114">-0.00687880774915073</cx:pt>
          <cx:pt idx="115">-0.0017620211256466299</cx:pt>
          <cx:pt idx="116">-0.00087606985548374704</cx:pt>
          <cx:pt idx="117">-0.0049639369344614097</cx:pt>
          <cx:pt idx="118">-0.0113318964276868</cx:pt>
          <cx:pt idx="119">-0.013201462351521601</cx:pt>
          <cx:pt idx="120">-0.0087369479832352208</cx:pt>
          <cx:pt idx="121">-0.0121387689247715</cx:pt>
          <cx:pt idx="122">-0.031453803588415999</cx:pt>
          <cx:pt idx="123">-0.060095224961937102</cx:pt>
          <cx:pt idx="124">-0.029338678197781999</cx:pt>
          <cx:pt idx="125">-0.022360090079654699</cx:pt>
          <cx:pt idx="126">-0.050002858061562003</cx:pt>
          <cx:pt idx="127">-0.048504610429580701</cx:pt>
          <cx:pt idx="128">-0.040795258574474497</cx:pt>
          <cx:pt idx="129">-0.074484610959360806</cx:pt>
          <cx:pt idx="130">-0.057137636218814299</cx:pt>
          <cx:pt idx="131">0.039845862663578098</cx:pt>
          <cx:pt idx="132">0.052259807562610998</cx:pt>
          <cx:pt idx="133">0.043448611238784199</cx:pt>
          <cx:pt idx="134">0.04436063323983</cx:pt>
          <cx:pt idx="135">0.026346898498085601</cx:pt>
          <cx:pt idx="136">-0.027655806741301199</cx:pt>
          <cx:pt idx="137">-0.0264229133665571</cx:pt>
          <cx:pt idx="138">-0.0077429592283499099</cx:pt>
          <cx:pt idx="139">0.0031818932018203602</cx:pt>
          <cx:pt idx="140">7.2643263740246306e-05</cx:pt>
          <cx:pt idx="141">-0.00020495081720110301</cx:pt>
          <cx:pt idx="142">-0.00096412330224809797</cx:pt>
          <cx:pt idx="143">-0.0012600084523766101</cx:pt>
          <cx:pt idx="144">-0.00614523767552931</cx:pt>
          <cx:pt idx="145">-0.019072753817720899</cx:pt>
          <cx:pt idx="146">-0.02852665182203</cx:pt>
          <cx:pt idx="147">-0.024201738040163401</cx:pt>
          <cx:pt idx="148">-0.037673868219055502</cx:pt>
          <cx:pt idx="149">-0.043539530655689503</cx:pt>
          <cx:pt idx="150">-0.071157108931016094</cx:pt>
          <cx:pt idx="151">-0.094941060184253703</cx:pt>
          <cx:pt idx="152">-0.066454787713474406</cx:pt>
          <cx:pt idx="153">0.058375082818257998</cx:pt>
          <cx:pt idx="154">0.076547230676567005</cx:pt>
          <cx:pt idx="155">0.043981808825126298</cx:pt>
          <cx:pt idx="156">-0.021348509623670901</cx:pt>
          <cx:pt idx="157">0.0044830203767755299</cx:pt>
          <cx:pt idx="158">0.026959684096867598</cx:pt>
          <cx:pt idx="159">0.0068666745161599799</cx:pt>
          <cx:pt idx="160">-0.0215903611730708</cx:pt>
          <cx:pt idx="161">-0.083104265993569099</cx:pt>
          <cx:pt idx="162">-0.0390133587641514</cx:pt>
          <cx:pt idx="163">0.016084131772854698</cx:pt>
          <cx:pt idx="164">0.00330630004575187</cx:pt>
          <cx:pt idx="165">0.0063221588884316404</cx:pt>
          <cx:pt idx="166">0.0086426969104817092</cx:pt>
          <cx:pt idx="167">0.0052353196438145498</cx:pt>
          <cx:pt idx="168">6.8582039176220605e-05</cx:pt>
          <cx:pt idx="169">-0.00010496446745335199</cx:pt>
          <cx:pt idx="170">-0.0012476285954118301</cx:pt>
          <cx:pt idx="171">-0.0097552569154417297</cx:pt>
          <cx:pt idx="172">-0.011057255635001401</cx:pt>
          <cx:pt idx="173">-0.00608791177234625</cx:pt>
          <cx:pt idx="174">-0.039080606195264503</cx:pt>
          <cx:pt idx="175">-0.031587128315112303</cx:pt>
          <cx:pt idx="176">-0.059896052606050999</cx:pt>
          <cx:pt idx="177">-0.077975414052514194</cx:pt>
          <cx:pt idx="178">-0.118431961743102</cx:pt>
          <cx:pt idx="179">-0.112819959227315</cx:pt>
          <cx:pt idx="180">-0.023852485061359702</cx:pt>
          <cx:pt idx="181">-0.016657007969297501</cx:pt>
          <cx:pt idx="182">0.0053602174728334404</cx:pt>
          <cx:pt idx="183">0.0095420364529723491</cx:pt>
          <cx:pt idx="184">-0.0090805134023138993</cx:pt>
          <cx:pt idx="185">-0.0315492504810772</cx:pt>
          <cx:pt idx="186">-0.116665235918449</cx:pt>
          <cx:pt idx="187">-0.084874699217140706</cx:pt>
          <cx:pt idx="188">-0.0634570215312876</cx:pt>
          <cx:pt idx="189">-0.044529575545642297</cx:pt>
          <cx:pt idx="190">0.018817682306524999</cx:pt>
          <cx:pt idx="191">0.027656250638523099</cx:pt>
          <cx:pt idx="192">0.032640183551286103</cx:pt>
          <cx:pt idx="193">0.00380382166934046</cx:pt>
          <cx:pt idx="194">0.014341782798257501</cx:pt>
          <cx:pt idx="195">0.01258390634327</cx:pt>
          <cx:pt idx="196">0.00020908752905026299</cx:pt>
          <cx:pt idx="197">-0.0016190283205063001</cx:pt>
          <cx:pt idx="198">-0.0010917811024027801</cx:pt>
          <cx:pt idx="199">-0.0015742131715418251</cx:pt>
          <cx:pt idx="200">-0.0031795535277532</cx:pt>
          <cx:pt idx="201">-0.0046739353608279003</cx:pt>
          <cx:pt idx="202">-0.015741902808096325</cx:pt>
          <cx:pt idx="203">-0.019898944020664625</cx:pt>
          <cx:pt idx="204">-0.018260676466379151</cx:pt>
          <cx:pt idx="205">-0.0186486949622694</cx:pt>
          <cx:pt idx="206">-0.049635192504681749</cx:pt>
          <cx:pt idx="207">-0.033892877013770001</cx:pt>
          <cx:pt idx="208">-0.041646901449749252</cx:pt>
          <cx:pt idx="209">-0.026756315932809249</cx:pt>
          <cx:pt idx="210">0.0047613801864937501</cx:pt>
          <cx:pt idx="211">0.0093169915956168008</cx:pt>
          <cx:pt idx="212">0.0057523104452053249</cx:pt>
          <cx:pt idx="213">0.023792690353878727</cx:pt>
          <cx:pt idx="214">-0.00018112763228983724</cx:pt>
          <cx:pt idx="215">-0.023736125722917573</cx:pt>
          <cx:pt idx="216">-0.0073486268213636503</cx:pt>
          <cx:pt idx="217">0.013250509491850275</cx:pt>
          <cx:pt idx="218">0.020648190429993676</cx:pt>
          <cx:pt idx="219">0.022417910841972127</cx:pt>
          <cx:pt idx="220">0.012489926081920901</cx:pt>
          <cx:pt idx="221">-0.00050543372990316505</cx:pt>
          <cx:pt idx="222">0.0053070604015791247</cx:pt>
          <cx:pt idx="223">0.001861862952599295</cx:pt>
          <cx:pt idx="224">0.00058495704860482751</cx:pt>
          <cx:pt idx="225">-4.9036449728116499e-05</cx:pt>
          <cx:pt idx="226">0.00040047677449347248</cx:pt>
          <cx:pt idx="227">-0.0010371996018342974</cx:pt>
          <cx:pt idx="228">-0.0055090815204290747</cx:pt>
          <cx:pt idx="229">-0.0096410453189293005</cx:pt>
          <cx:pt idx="230">-0.018809529786288848</cx:pt>
          <cx:pt idx="231">-0.023236968713498025</cx:pt>
          <cx:pt idx="232">-0.020408164875611874</cx:pt>
          <cx:pt idx="233">-0.021979010101004198</cx:pt>
          <cx:pt idx="234">-0.051829160857468248</cx:pt>
          <cx:pt idx="235">-0.041786780072575497</cx:pt>
          <cx:pt idx="236">-0.031619098016051748</cx:pt>
          <cx:pt idx="237">-0.020233501530582652</cx:pt>
          <cx:pt idx="238">0.0043880100490714747</cx:pt>
          <cx:pt idx="239">0.028825786283321001</cx:pt>
          <cx:pt idx="240">0.02342183520279285</cx:pt>
          <cx:pt idx="241">0.021977118877082875</cx:pt>
          <cx:pt idx="242">-0.016377965816068075</cx:pt>
          <cx:pt idx="243">-0.033807208832072999</cx:pt>
          <cx:pt idx="244">-0.014707857640345224</cx:pt>
          <cx:pt idx="245">0.0012831546577357225</cx:pt>
          <cx:pt idx="246">0.0019080981378421049</cx:pt>
          <cx:pt idx="247">-0.0070665413861215002</cx:pt>
          <cx:pt idx="248">-0.0020927734060580201</cx:pt>
          <cx:pt idx="249">-0.0045533928969735751</cx:pt>
          <cx:pt idx="250">0.00043846447378131502</cx:pt>
          <cx:pt idx="251">-0.00030446462004074998</cx:pt>
          <cx:pt idx="252">-9.6879607075570998e-05</cx:pt>
          <cx:pt idx="253">-0.00037564673194016997</cx:pt>
          <cx:pt idx="254">6.8547703515709253e-06</cx:pt>
          <cx:pt idx="255">-0.0028496550523761498</cx:pt>
          <cx:pt idx="256">-0.0089086977851516244</cx:pt>
          <cx:pt idx="257">-0.015871517901095224</cx:pt>
          <cx:pt idx="258">-0.023989059821762498</cx:pt>
          <cx:pt idx="259">-0.021697412661567349</cx:pt>
          <cx:pt idx="260">-0.017348070035343176</cx:pt>
          <cx:pt idx="261">-0.025221723984746751</cx:pt>
          <cx:pt idx="262">-0.038773917770343003</cx:pt>
          <cx:pt idx="263">-0.03755227557538425</cx:pt>
          <cx:pt idx="264">0.00075403337476435245</cx:pt>
          <cx:pt idx="265">-0.0059044279856111754</cx:pt>
          <cx:pt idx="266">0.023499750636366449</cx:pt>
          <cx:pt idx="267">0.03353938190907875</cx:pt>
          <cx:pt idx="268">-0.0022143257843332373</cx:pt>
          <cx:pt idx="269">-0.017487339822048226</cx:pt>
          <cx:pt idx="270">-0.016837839193637023</cx:pt>
          <cx:pt idx="271">-0.0067184398669490001</cx:pt>
          <cx:pt idx="272">-0.0082639081860480246</cx:pt>
          <cx:pt idx="273">-0.022756008182778825</cx:pt>
          <cx:pt idx="274">-0.0229205966791542</cx:pt>
          <cx:pt idx="275">-0.015922582083417802</cx:pt>
          <cx:pt idx="276">-0.013051443513565726</cx:pt>
          <cx:pt idx="277">-0.011154996190914175</cx:pt>
          <cx:pt idx="278">-0.0010559578275561325</cx:pt>
          <cx:pt idx="279">-0.00025696522976106998</cx:pt>
          <cx:pt idx="280">4.5082932323834e-05</cx:pt>
          <cx:pt idx="281">-0.00031564433005685252</cx:pt>
          <cx:pt idx="282">-0.0010375117794930925</cx:pt>
          <cx:pt idx="283">-0.0053693773416693498</cx:pt>
          <cx:pt idx="284">-0.012447997502036874</cx:pt>
          <cx:pt idx="285">-0.023488468459934152</cx:pt>
          <cx:pt idx="286">-0.033416928588219499</cx:pt>
          <cx:pt idx="287">-0.011324211482048926</cx:pt>
          <cx:pt idx="288">-0.00255108108776805</cx:pt>
          <cx:pt idx="289">-0.0081962553213092496</cx:pt>
          <cx:pt idx="290">-0.039665657679422248</cx:pt>
          <cx:pt idx="291">-0.016901751711803276</cx:pt>
          <cx:pt idx="292">-0.0030643566129357749</cx:pt>
          <cx:pt idx="293">0.013264122749645524</cx:pt>
          <cx:pt idx="294">-0.0013238174065868</cx:pt>
          <cx:pt idx="295">0.0117814818912473</cx:pt>
          <cx:pt idx="296">-0.025477801465471999</cx:pt>
          <cx:pt idx="297">-0.014262118878655625</cx:pt>
          <cx:pt idx="298">-0.016558712560763651</cx:pt>
          <cx:pt idx="299">-0.019506603031334099</cx:pt>
          <cx:pt idx="300">-0.090896924452917305</cx:pt>
          <cx:pt idx="301">-0.16481803054159599</cx:pt>
          <cx:pt idx="302">-0.117913509516812</cx:pt>
          <cx:pt idx="303">-0.131473340609296</cx:pt>
          <cx:pt idx="304">-0.077454378016552305</cx:pt>
          <cx:pt idx="305">-0.035107582121837198</cx:pt>
          <cx:pt idx="306">-0.012754682034857299</cx:pt>
          <cx:pt idx="307">-0.00188077998381035</cx:pt>
          <cx:pt idx="308">-0.00059955348248100096</cx:pt>
          <cx:pt idx="309">-0.0024163280118508299</cx:pt>
          <cx:pt idx="310">-0.013324558882234201</cx:pt>
          <cx:pt idx="311">-0.032974317714377401</cx:pt>
          <cx:pt idx="312">-0.090331387784269704</cx:pt>
          <cx:pt idx="313">-0.106187625083963</cx:pt>
          <cx:pt idx="314">-0.083872433164135701</cx:pt>
          <cx:pt idx="315">-0.064751228250053597</cx:pt>
          <cx:pt idx="316">-0.0095782862031654706</cx:pt>
          <cx:pt idx="317">-0.035449266661541697</cx:pt>
          <cx:pt idx="318">-0.070339542916927497</cx:pt>
          <cx:pt idx="319">-0.036506296587922697</cx:pt>
          <cx:pt idx="320">0.086622362877439796</cx:pt>
          <cx:pt idx="321">-0.014776936791898799</cx:pt>
          <cx:pt idx="322">-0.10767363713005899</cx:pt>
          <cx:pt idx="323">-0.0928696019213235</cx:pt>
          <cx:pt idx="324">-0.023980446716996302</cx:pt>
          <cx:pt idx="325">0.027004580805673001</cx:pt>
          <cx:pt idx="326">-0.031456472677594098</cx:pt>
          <cx:pt idx="327">0.0166944307958873</cx:pt>
          <cx:pt idx="328">-0.116613227100814</cx:pt>
          <cx:pt idx="329">-0.14281195886166501</cx:pt>
          <cx:pt idx="330">-0.123378432163378</cx:pt>
          <cx:pt idx="331">-0.11070146920349901</cx:pt>
          <cx:pt idx="332">-0.104768761669948</cx:pt>
          <cx:pt idx="333">-0.060451190282598398</cx:pt>
          <cx:pt idx="334">-0.032872973096249897</cx:pt>
          <cx:pt idx="335">-0.0017478448516412199</cx:pt>
          <cx:pt idx="336">-0.000237237710333121</cx:pt>
          <cx:pt idx="337">-0.0015790960284396099</cx:pt>
          <cx:pt idx="338">-0.0079187778359853904</cx:pt>
          <cx:pt idx="339">-0.041175858561576101</cx:pt>
          <cx:pt idx="340">-0.091201488238911194</cx:pt>
          <cx:pt idx="341">-0.081580704157536099</cx:pt>
          <cx:pt idx="342">-0.059439760167598499</cx:pt>
          <cx:pt idx="343">-0.094875929540971696</cx:pt>
          <cx:pt idx="344">-0.0589260096710418</cx:pt>
          <cx:pt idx="345">-0.0395423585256926</cx:pt>
          <cx:pt idx="346">0.072199953595035601</cx:pt>
          <cx:pt idx="347">0.16797794890780299</cx:pt>
          <cx:pt idx="348">0.195952400934162</cx:pt>
          <cx:pt idx="349">0.042867622643826798</cx:pt>
          <cx:pt idx="350">0.041193384709718901</cx:pt>
          <cx:pt idx="351">-0.028931166693101099</cx:pt>
          <cx:pt idx="352">-0.037826305517569499</cx:pt>
          <cx:pt idx="353">0.0149541570085226</cx:pt>
          <cx:pt idx="354">0.093733779837060299</cx:pt>
          <cx:pt idx="355">0.035212615083468499</cx:pt>
          <cx:pt idx="356">-0.114943684198044</cx:pt>
          <cx:pt idx="357">-0.139797053163219</cx:pt>
          <cx:pt idx="358">-0.088517438572355001</cx:pt>
          <cx:pt idx="359">-0.095560320720500705</cx:pt>
          <cx:pt idx="360">-0.075576536725450602</cx:pt>
          <cx:pt idx="361">-0.053551956786381999</cx:pt>
          <cx:pt idx="362">-0.033871716624771897</cx:pt>
          <cx:pt idx="363">-0.00352762150019802</cx:pt>
          <cx:pt idx="364">-0.00060714042564507804</cx:pt>
          <cx:pt idx="365">0.000150059548889581</cx:pt>
          <cx:pt idx="366">-0.0074081446916080696</cx:pt>
          <cx:pt idx="367">-0.035076428683133203</cx:pt>
          <cx:pt idx="368">-0.0656002233909114</cx:pt>
          <cx:pt idx="369">-0.0550829808355194</cx:pt>
          <cx:pt idx="370">-0.0444548778551569</cx:pt>
          <cx:pt idx="371">-0.075022159886892606</cx:pt>
          <cx:pt idx="372">-0.026916335201800399</cx:pt>
          <cx:pt idx="373">0.0081405585527331292</cx:pt>
          <cx:pt idx="374">0.18889618797576599</cx:pt>
          <cx:pt idx="375">0.13294807824017599</cx:pt>
          <cx:pt idx="376">0.15720826389376399</cx:pt>
          <cx:pt idx="377">0.069583732095986103</cx:pt>
          <cx:pt idx="378">-0.019799351518567099</cx:pt>
          <cx:pt idx="379">-0.091429513440757601</cx:pt>
          <cx:pt idx="380">-0.019359964544724599</cx:pt>
          <cx:pt idx="381">0.14682019467684601</cx:pt>
          <cx:pt idx="382">0.114865320188182</cx:pt>
          <cx:pt idx="383">0.036985757698052298</cx:pt>
          <cx:pt idx="384">-0.059275668898543799</cx:pt>
          <cx:pt idx="385">-0.113556642257392</cx:pt>
          <cx:pt idx="386">-0.076579862048251401</cx:pt>
          <cx:pt idx="387">-0.081168435892115906</cx:pt>
          <cx:pt idx="388">-0.090300693614249999</cx:pt>
          <cx:pt idx="389">-0.066694563142166194</cx:pt>
          <cx:pt idx="390">-0.036021889988785902</cx:pt>
          <cx:pt idx="391">-0.0045220490883682999</cx:pt>
          <cx:pt idx="392">0.000215667717510462</cx:pt>
          <cx:pt idx="393">-0.000674173422960553</cx:pt>
          <cx:pt idx="394">-0.0036736422048493302</cx:pt>
          <cx:pt idx="395">-0.013630654353673499</cx:pt>
          <cx:pt idx="396">-0.031047983012091801</cx:pt>
          <cx:pt idx="397">-0.0193233154851436</cx:pt>
          <cx:pt idx="398">-0.067716073442209701</cx:pt>
          <cx:pt idx="399">-0.0122991511411355</cx:pt>
          <cx:pt idx="400">0.072082273272985595</cx:pt>
          <cx:pt idx="401">0.096457688206850398</cx:pt>
          <cx:pt idx="402">0.159454769106221</cx:pt>
          <cx:pt idx="403">0.14332846645279201</cx:pt>
          <cx:pt idx="404">0.10948907880914301</cx:pt>
          <cx:pt idx="405">0.066575218865655497</cx:pt>
          <cx:pt idx="406">-0.080026044948967701</cx:pt>
          <cx:pt idx="407">-0.089576457145189997</cx:pt>
          <cx:pt idx="408">0.030623301709746802</cx:pt>
          <cx:pt idx="409">0.18792455918584999</cx:pt>
          <cx:pt idx="410">0.099822866375694097</cx:pt>
          <cx:pt idx="411">0.070357030557903905</cx:pt>
          <cx:pt idx="412">0.0100371877411691</cx:pt>
          <cx:pt idx="413">-0.042800759574373202</cx:pt>
          <cx:pt idx="414">-0.070356917866004398</cx:pt>
          <cx:pt idx="415">-0.101642762395157</cx:pt>
          <cx:pt idx="416">-0.061982862313205898</cx:pt>
          <cx:pt idx="417">-0.035831963635674299</cx:pt>
          <cx:pt idx="418">-0.014569150856043</cx:pt>
          <cx:pt idx="419">-0.00053555960155557295</cx:pt>
          <cx:pt idx="420">-0.00102383498146239</cx:pt>
          <cx:pt idx="421">-0.00031078775656920098</cx:pt>
          <cx:pt idx="422">0.0015523392853753501</cx:pt>
          <cx:pt idx="423">0.0069473194353225597</cx:pt>
          <cx:pt idx="424">0.0085070633261763</cx:pt>
          <cx:pt idx="425">-0.052284439266368797</cx:pt>
          <cx:pt idx="426">-0.112909431564004</cx:pt>
          <cx:pt idx="427">0.016006381234108101</cx:pt>
          <cx:pt idx="428">0.083211714514218299</cx:pt>
          <cx:pt idx="429">0.112645943870422</cx:pt>
          <cx:pt idx="430">0.17448192855105199</cx:pt>
          <cx:pt idx="431">0.110035739404218</cx:pt>
          <cx:pt idx="432">0.141369486158334</cx:pt>
          <cx:pt idx="433">-0.033452188809172799</cx:pt>
          <cx:pt idx="434">-0.0695651656297957</cx:pt>
          <cx:pt idx="435">-0.046114522065261801</cx:pt>
          <cx:pt idx="436">0.10874420269631301</cx:pt>
          <cx:pt idx="437">0.24966708428340401</cx:pt>
          <cx:pt idx="438">0.13443024110922899</cx:pt>
          <cx:pt idx="439">0.075228235632192594</cx:pt>
          <cx:pt idx="440">0.018840259765818799</cx:pt>
          <cx:pt idx="441">0.0083274763627217696</cx:pt>
          <cx:pt idx="442">-0.032491120345298601</cx:pt>
          <cx:pt idx="443">-0.051612146300619603</cx:pt>
          <cx:pt idx="444">-0.0452263228216052</cx:pt>
          <cx:pt idx="445">-0.021170385760586</cx:pt>
          <cx:pt idx="446">-0.010378207665239701</cx:pt>
          <cx:pt idx="447">0.00111561268987516</cx:pt>
          <cx:pt idx="448">0.00062294532768709097</cx:pt>
          <cx:pt idx="449">-0.00043975371431798299</cx:pt>
          <cx:pt idx="450">0.00050775183309879305</cx:pt>
          <cx:pt idx="451">0.0057921767635626901</cx:pt>
          <cx:pt idx="452">-0.0086082200958960894</cx:pt>
          <cx:pt idx="453">-0.041965509269914901</cx:pt>
          <cx:pt idx="454">-0.13567322942351201</cx:pt>
          <cx:pt idx="455">-0.028992177944823502</cx:pt>
          <cx:pt idx="456">0.049865404668860698</cx:pt>
          <cx:pt idx="457">0.061259344559310001</cx:pt>
          <cx:pt idx="458">0.113690705343307</cx:pt>
          <cx:pt idx="459">0.19051610307639799</cx:pt>
          <cx:pt idx="460">0.171730872923406</cx:pt>
          <cx:pt idx="461">0.013306830748863199</cx:pt>
          <cx:pt idx="462">-0.054597479435425297</cx:pt>
          <cx:pt idx="463">0.039880066157576201</cx:pt>
          <cx:pt idx="464">0.19976591478494399</cx:pt>
          <cx:pt idx="465">0.24403828424573801</cx:pt>
          <cx:pt idx="466">0.070311373358256907</cx:pt>
          <cx:pt idx="467">0.076451035091247496</cx:pt>
          <cx:pt idx="468">0.034257143017858302</cx:pt>
          <cx:pt idx="469">-0.00113604055904065</cx:pt>
          <cx:pt idx="470">-0.047735987653927801</cx:pt>
          <cx:pt idx="471">-0.051694187098937798</cx:pt>
          <cx:pt idx="472">-0.041055109768748398</cx:pt>
          <cx:pt idx="473">-0.018520749847677299</cx:pt>
          <cx:pt idx="474">-0.0074423769964977399</cx:pt>
          <cx:pt idx="475">-0.00053959427449914695</cx:pt>
          <cx:pt idx="476">-0.00042668827242509799</cx:pt>
          <cx:pt idx="477">0.000371375987123956</cx:pt>
          <cx:pt idx="478">0.0046105691230810802</cx:pt>
          <cx:pt idx="479">0.0016140665327053899</cx:pt>
          <cx:pt idx="480">0.012055197450058</cx:pt>
          <cx:pt idx="481">-0.017980215559992001</cx:pt>
          <cx:pt idx="482">-0.117580644264309</cx:pt>
          <cx:pt idx="483">-0.065386173294041394</cx:pt>
          <cx:pt idx="484">-0.0044472915682054297</cx:pt>
          <cx:pt idx="485">0.076890575223142799</cx:pt>
          <cx:pt idx="486">0.13712814325612899</cx:pt>
          <cx:pt idx="487">0.084002780142156702</cx:pt>
          <cx:pt idx="488">0.054703124778464902</cx:pt>
          <cx:pt idx="489">0.020369548401231299</cx:pt>
          <cx:pt idx="490">0.013564769439644299</cx:pt>
          <cx:pt idx="491">0.087653739197380301</cx:pt>
          <cx:pt idx="492">0.170547892259373</cx:pt>
          <cx:pt idx="493">0.12085396719616499</cx:pt>
          <cx:pt idx="494">0.075561816247606398</cx:pt>
          <cx:pt idx="495">0.062619147990258098</cx:pt>
          <cx:pt idx="496">-0.027449133096744401</cx:pt>
          <cx:pt idx="497">-0.0305802451786828</cx:pt>
          <cx:pt idx="498">-0.048458905603342699</cx:pt>
          <cx:pt idx="499">-0.024422181079699502</cx:pt>
          <cx:pt idx="500">-0.032980903249408097</cx:pt>
          <cx:pt idx="501">-0.034842616241740398</cx:pt>
          <cx:pt idx="502">-0.00831714542043001</cx:pt>
          <cx:pt idx="503">-0.00051085310579244395</cx:pt>
          <cx:pt idx="504">-0.00054605500958182702</cx:pt>
          <cx:pt idx="505">1.2377253827651901e-05</cx:pt>
          <cx:pt idx="506">0.0010663528587178299</cx:pt>
          <cx:pt idx="507">-0.0022036536258258502</cx:pt>
          <cx:pt idx="508">0.0041806443268572304</cx:pt>
          <cx:pt idx="509">0.00292597881458321</cx:pt>
          <cx:pt idx="510">-0.068787022792253794</cx:pt>
          <cx:pt idx="511">-0.088164548597429504</cx:pt>
          <cx:pt idx="512">-0.037523943103304098</cx:pt>
          <cx:pt idx="513">0.00137901970387978</cx:pt>
          <cx:pt idx="514">-0.0189594791778178</cx:pt>
          <cx:pt idx="515">0.0097804233560036206</cx:pt>
          <cx:pt idx="516">-0.0052773697838771304</cx:pt>
          <cx:pt idx="517">-0.0074446689946440197</cx:pt>
          <cx:pt idx="518">0.065296280352249395</cx:pt>
          <cx:pt idx="519">0.076426353443894507</cx:pt>
          <cx:pt idx="520">0.109926367854513</cx:pt>
          <cx:pt idx="521">-0.00153815895356353</cx:pt>
          <cx:pt idx="522">-0.026823236402194701</cx:pt>
          <cx:pt idx="523">-0.0013089338470858301</cx:pt>
          <cx:pt idx="524">-0.077068181802596794</cx:pt>
          <cx:pt idx="525">-0.077169160810594703</cx:pt>
          <cx:pt idx="526">-0.098425360957700894</cx:pt>
          <cx:pt idx="527">-0.031575215381370501</cx:pt>
          <cx:pt idx="528">-0.035448825415299597</cx:pt>
          <cx:pt idx="529">-0.032017210245103699</cx:pt>
          <cx:pt idx="530">-0.00205137284164803</cx:pt>
          <cx:pt idx="531">-0.000267542486167647</cx:pt>
          <cx:pt idx="532">0.00078495842458497296</cx:pt>
          <cx:pt idx="533">-0.0026480600757411601</cx:pt>
          <cx:pt idx="534">-0.0029487579230828799</cx:pt>
          <cx:pt idx="535">-0.0093574672786865994</cx:pt>
          <cx:pt idx="536">-0.0066074340673490202</cx:pt>
          <cx:pt idx="537">-0.0154974004074974</cx:pt>
          <cx:pt idx="538">-0.028357332870521099</cx:pt>
          <cx:pt idx="539">-0.059078093227757297</cx:pt>
          <cx:pt idx="540">-0.054590135889334201</cx:pt>
          <cx:pt idx="541">-0.063954072841794302</cx:pt>
          <cx:pt idx="542">-0.057501966153967403</cx:pt>
          <cx:pt idx="543">0.023433840869490401</cx:pt>
          <cx:pt idx="544">0.019240196316162399</cx:pt>
          <cx:pt idx="545">-0.077936642196207107</cx:pt>
          <cx:pt idx="546">0.0350168718258978</cx:pt>
          <cx:pt idx="547">0.042935909815835997</cx:pt>
          <cx:pt idx="548">0.034195849096572299</cx:pt>
          <cx:pt idx="549">-0.0824656077822674</cx:pt>
          <cx:pt idx="550">-0.036504860991701603</cx:pt>
          <cx:pt idx="551">-0.012906642393639801</cx:pt>
          <cx:pt idx="552">-0.036654243595256097</cx:pt>
          <cx:pt idx="553">-0.040345622265739602</cx:pt>
          <cx:pt idx="554">-0.073754438337273895</cx:pt>
          <cx:pt idx="555">-0.028184928756677399</cx:pt>
          <cx:pt idx="556">-0.019215146310955399</cx:pt>
          <cx:pt idx="557">-0.020780498651939601</cx:pt>
          <cx:pt idx="558">-0.00079808913858564099</cx:pt>
          <cx:pt idx="559">0.00029883673346466902</cx:pt>
          <cx:pt idx="560">-0.00041643985310832801</cx:pt>
          <cx:pt idx="561">0.00029125506050416302</cx:pt>
          <cx:pt idx="562">-0.0028101715679841699</cx:pt>
          <cx:pt idx="563">-0.020545871276381699</cx:pt>
          <cx:pt idx="564">-0.040852277303250799</cx:pt>
          <cx:pt idx="565">-0.062598456492029206</cx:pt>
          <cx:pt idx="566">-0.016545052434243</cx:pt>
          <cx:pt idx="567">-0.0081882457216846793</cx:pt>
          <cx:pt idx="568">-0.047277266918446303</cx:pt>
          <cx:pt idx="569">-0.024880178866364899</cx:pt>
          <cx:pt idx="570">-0.0096616434666857102</cx:pt>
          <cx:pt idx="571">0.0091592438186679902</cx:pt>
          <cx:pt idx="572">-0.034306387068333798</cx:pt>
          <cx:pt idx="573">-0.061239711902198901</cx:pt>
          <cx:pt idx="574">-0.0013251257502702499</cx:pt>
          <cx:pt idx="575">-0.049676424203813602</cx:pt>
          <cx:pt idx="576">0.026521179652828599</cx:pt>
          <cx:pt idx="577">-0.0904094758877</cx:pt>
          <cx:pt idx="578">-0.070617628184670406</cx:pt>
          <cx:pt idx="579">-0.043507538487711703</cx:pt>
          <cx:pt idx="580">-0.049572087846991499</cx:pt>
          <cx:pt idx="581">-0.056655811434845799</cx:pt>
          <cx:pt idx="582">-0.060533140700062701</cx:pt>
          <cx:pt idx="583">-0.023982433818715499</cx:pt>
          <cx:pt idx="584">-0.0146458507266013</cx:pt>
          <cx:pt idx="585">-0.0079863535525060807</cx:pt>
          <cx:pt idx="586">-0.0011675740584392101</cx:pt>
          <cx:pt idx="587">-0.0010208374909731501</cx:pt>
          <cx:pt idx="588">0.000217956226116975</cx:pt>
          <cx:pt idx="589">-0.00027619994490456603</cx:pt>
          <cx:pt idx="590">-0.0040574997227083697</cx:pt>
          <cx:pt idx="591">-0.0143263949776564</cx:pt>
          <cx:pt idx="592">-0.044400832217867399</cx:pt>
          <cx:pt idx="593">-0.0050449540742770003</cx:pt>
          <cx:pt idx="594">-0.014978412639653599</cx:pt>
          <cx:pt idx="595">-0.035462669509854897</cx:pt>
          <cx:pt idx="596">-0.033232637856444897</cx:pt>
          <cx:pt idx="597">-0.057525875690432</cx:pt>
          <cx:pt idx="598">-0.037349210794505698</cx:pt>
          <cx:pt idx="599">-0.074708857138596499</cx:pt>
          <cx:pt idx="600">-0.038996789064039299</cx:pt>
          <cx:pt idx="601">-0.046311418384295103</cx:pt>
          <cx:pt idx="602">-0.017587751843054601</cx:pt>
          <cx:pt idx="603">-0.048045798559699503</cx:pt>
          <cx:pt idx="604">0.0079346926235</cx:pt>
          <cx:pt idx="605">-0.024991884474397701</cx:pt>
          <cx:pt idx="606">-0.046123237139561603</cx:pt>
          <cx:pt idx="607">-0.0134373744643594</cx:pt>
          <cx:pt idx="608">0.0044085770520825296</cx:pt>
          <cx:pt idx="609">-0.028008107551790201</cx:pt>
          <cx:pt idx="610">-0.0103251367034056</cx:pt>
          <cx:pt idx="611">-0.00859910537901213</cx:pt>
          <cx:pt idx="612">-0.0095438543612050702</cx:pt>
          <cx:pt idx="613">-0.00099113264757250109</cx:pt>
          <cx:pt idx="614">0.0046562437552842197</cx:pt>
          <cx:pt idx="615">0.00073643751970580904</cx:pt>
          <cx:pt idx="616">0.00032741095518629002</cx:pt>
          <cx:pt idx="617">5.5213933831331599e-05</cx:pt>
          <cx:pt idx="618">-0.0013586172920227299</cx:pt>
          <cx:pt idx="619">-0.0044809402521507101</cx:pt>
          <cx:pt idx="620">-0.0332659271741527</cx:pt>
          <cx:pt idx="621">-0.048625671555839897</cx:pt>
          <cx:pt idx="622">-0.012647442826289899</cx:pt>
          <cx:pt idx="623">-0.034360993764333297</cx:pt>
          <cx:pt idx="624">-0.063443820686921101</cx:pt>
          <cx:pt idx="625">-0.091193395804854804</cx:pt>
          <cx:pt idx="626">-0.0030698892979289798</cx:pt>
          <cx:pt idx="627">-0.090048620051420294</cx:pt>
          <cx:pt idx="628">-0.065895106376546594</cx:pt>
          <cx:pt idx="629">-0.15120973509965299</cx:pt>
          <cx:pt idx="630">-0.104912501496326</cx:pt>
          <cx:pt idx="631">-0.033584750542745498</cx:pt>
          <cx:pt idx="632">0.0601696492035197</cx:pt>
          <cx:pt idx="633">-0.0137423203087037</cx:pt>
          <cx:pt idx="634">-0.017474694281139899</cx:pt>
          <cx:pt idx="635">0.037195778105270597</cx:pt>
          <cx:pt idx="636">0.0042983890859364503</cx:pt>
          <cx:pt idx="637">0.029311490958094599</cx:pt>
          <cx:pt idx="638">-0.0026764642715382701</cx:pt>
          <cx:pt idx="639">-0.0053595452186854199</cx:pt>
          <cx:pt idx="640">-0.0021915634237998998</cx:pt>
          <cx:pt idx="641">0.0022954024567727899</cx:pt>
          <cx:pt idx="642">0.00027043378236749798</cx:pt>
          <cx:pt idx="643">0.00030630045629356301</cx:pt>
          <cx:pt idx="644">0.00016083041950232699</cx:pt>
          <cx:pt idx="645">0.00026904200519004999</cx:pt>
          <cx:pt idx="646">-0.00061675030914421696</cx:pt>
          <cx:pt idx="647">-0.00156792719839313</cx:pt>
          <cx:pt idx="648">-0.010020728604378699</cx:pt>
          <cx:pt idx="649">-0.042212076514462099</cx:pt>
          <cx:pt idx="650">-0.014455199387698001</cx:pt>
          <cx:pt idx="651">0.0043661187347976797</cx:pt>
          <cx:pt idx="652">-0.0037152655520567499</cx:pt>
          <cx:pt idx="653">-0.038155894055967997</cx:pt>
          <cx:pt idx="654">-0.037212851381554703</cx:pt>
          <cx:pt idx="655">-0.077377488476641998</cx:pt>
          <cx:pt idx="656">-0.062868581697005904</cx:pt>
          <cx:pt idx="657">-0.076479418547842806</cx:pt>
          <cx:pt idx="658">0.0268603323167282</cx:pt>
          <cx:pt idx="659">0.029199140187080499</cx:pt>
          <cx:pt idx="660">0.00378805199053213</cx:pt>
          <cx:pt idx="661">0.0100111214077481</cx:pt>
          <cx:pt idx="662">0.022741217058167</cx:pt>
          <cx:pt idx="663">0.028204880583548201</cx:pt>
          <cx:pt idx="664">0.014154672217829499</cx:pt>
          <cx:pt idx="665">0.030095691729129199</cx:pt>
          <cx:pt idx="666">0.0031717758721230499</cx:pt>
          <cx:pt idx="667">0.0063482907230670302</cx:pt>
          <cx:pt idx="668">-0.00181722242461668</cx:pt>
          <cx:pt idx="669">0.0021989863629045701</cx:pt>
          <cx:pt idx="670">0.000696014065286225</cx:pt>
          <cx:pt idx="671">-0.00058742554704223902</cx:pt>
          <cx:pt idx="672">-5.3239909021254198e-06</cx:pt>
          <cx:pt idx="673">-0.00049591070817996499</cx:pt>
          <cx:pt idx="674">-0.00041162872038276802</cx:pt>
          <cx:pt idx="675">-0.0018338018081781599</cx:pt>
          <cx:pt idx="676">-0.00073261818555914301</cx:pt>
          <cx:pt idx="677">-0.0024681813080079601</cx:pt>
          <cx:pt idx="678">-0.0082564153402099501</cx:pt>
          <cx:pt idx="679">-0.0101458342434663</cx:pt>
          <cx:pt idx="680">-0.0355390381141674</cx:pt>
          <cx:pt idx="681">-0.049225386415744601</cx:pt>
          <cx:pt idx="682">-0.105910031692939</cx:pt>
          <cx:pt idx="683">-0.066389487437352304</cx:pt>
          <cx:pt idx="684">-0.027198997779985901</cx:pt>
          <cx:pt idx="685">0.0101356183344011</cx:pt>
          <cx:pt idx="686">0.022266401115215401</cx:pt>
          <cx:pt idx="687">-0.0057092043997207702</cx:pt>
          <cx:pt idx="688">0.0131620401022963</cx:pt>
          <cx:pt idx="689">0.0295991727271494</cx:pt>
          <cx:pt idx="690">0.052753869052926103</cx:pt>
          <cx:pt idx="691">0.022752141928101099</cx:pt>
          <cx:pt idx="692">0.025105768650594499</cx:pt>
          <cx:pt idx="693">0.00142702741048362</cx:pt>
          <cx:pt idx="694">0.00053327687290835298</cx:pt>
          <cx:pt idx="695">-0.00118050637995894</cx:pt>
          <cx:pt idx="696">-0.0011278929654217401</cx:pt>
          <cx:pt idx="697">0.0015036485435366499</cx:pt>
          <cx:pt idx="698">-0.00047979262263079099</cx:pt>
          <cx:pt idx="699">3.6635364447292099e-05</cx:pt>
          <cx:pt idx="700">0.000410733165862043</cx:pt>
          <cx:pt idx="701">0.000533209551681914</cx:pt>
          <cx:pt idx="702">-0.000147026788948807</cx:pt>
          <cx:pt idx="703">-0.00013355240054237799</cx:pt>
          <cx:pt idx="704">0.0014827163499219001</cx:pt>
          <cx:pt idx="705">0.0044898752748007299</cx:pt>
          <cx:pt idx="706">0.0060302792715880996</cx:pt>
          <cx:pt idx="707">0.019019808607663499</cx:pt>
          <cx:pt idx="708">0.0157965237483579</cx:pt>
          <cx:pt idx="709">-0.00076376829663136298</cx:pt>
          <cx:pt idx="710">-0.014472878387127901</cx:pt>
          <cx:pt idx="711">-0.00194243554256802</cx:pt>
          <cx:pt idx="712">-0.049756458610881599</cx:pt>
          <cx:pt idx="713">-0.025122245341449901</cx:pt>
          <cx:pt idx="714">-0.0284626922821292</cx:pt>
          <cx:pt idx="715">-0.039674680701844399</cx:pt>
          <cx:pt idx="716">-0.046469274104568997</cx:pt>
          <cx:pt idx="717">-0.020003881561031899</cx:pt>
          <cx:pt idx="718">0.0082781436583027092</cx:pt>
          <cx:pt idx="719">-0.026700606863536001</cx:pt>
          <cx:pt idx="720">-0.020789048042351901</cx:pt>
          <cx:pt idx="721">-0.0072714094730055301</cx:pt>
          <cx:pt idx="722">0.00171230634234107</cx:pt>
          <cx:pt idx="723">0.00175722150831866</cx:pt>
          <cx:pt idx="724">-0.00123605186499579</cx:pt>
          <cx:pt idx="725">0.00157636983727174</cx:pt>
          <cx:pt idx="726">-0.00022455712433062</cx:pt>
          <cx:pt idx="727">-0.000213553076521145</cx:pt>
          <cx:pt idx="728">-0.00012231797474886001</cx:pt>
          <cx:pt idx="729">6.4726716599862596e-05</cx:pt>
          <cx:pt idx="730">-0.00022579417096078001</cx:pt>
          <cx:pt idx="731">0.00040691344739050801</cx:pt>
          <cx:pt idx="732">0.0035319635746912099</cx:pt>
          <cx:pt idx="733">0.0029551660023758898</cx:pt>
          <cx:pt idx="734">0.0097115185963129701</cx:pt>
          <cx:pt idx="735">0.0150456979686747</cx:pt>
          <cx:pt idx="736">0.0030491777594299301</cx:pt>
          <cx:pt idx="737">-0.0042007959921196896</cx:pt>
          <cx:pt idx="738">0.0060493660993779699</cx:pt>
          <cx:pt idx="739">0.012753721443889501</cx:pt>
          <cx:pt idx="740">0.0152485384337336</cx:pt>
          <cx:pt idx="741">0.0026560887405745102</cx:pt>
          <cx:pt idx="742">-0.011788392699193</cx:pt>
          <cx:pt idx="743">-0.0064122759858627996</cx:pt>
          <cx:pt idx="744">-0.012496199088271801</cx:pt>
          <cx:pt idx="745">-0.034684471018299301</cx:pt>
          <cx:pt idx="746">-0.010852579549965101</cx:pt>
          <cx:pt idx="747">-0.0117668675757602</cx:pt>
          <cx:pt idx="748">-0.0107296700108658</cx:pt>
          <cx:pt idx="749">-0.0090666151784543608</cx:pt>
          <cx:pt idx="750">-0.0038932811354631999</cx:pt>
          <cx:pt idx="751">-0.000340349989657985</cx:pt>
          <cx:pt idx="752">7.6655851686862098e-05</cx:pt>
          <cx:pt idx="753">-4.0074062122382497e-05</cx:pt>
          <cx:pt idx="754">9.4538493481936401e-06</cx:pt>
          <cx:pt idx="755">8.8212612912038995e-05</cx:pt>
          <cx:pt idx="756">-9.8240244482380393e-05</cx:pt>
          <cx:pt idx="757">-4.5120180603720999e-05</cx:pt>
          <cx:pt idx="758">0.00036140824149998198</cx:pt>
          <cx:pt idx="759">6.5145413245171197e-05</cx:pt>
          <cx:pt idx="760">0.00080824852444780096</cx:pt>
          <cx:pt idx="761">0.00047397581207650903</cx:pt>
          <cx:pt idx="762">-0.00141904006166716</cx:pt>
          <cx:pt idx="763">-0.00186467733820918</cx:pt>
          <cx:pt idx="764">-0.0027320597719404198</cx:pt>
          <cx:pt idx="765">-0.00145490702322522</cx:pt>
          <cx:pt idx="766">-0.0031094277068251402</cx:pt>
          <cx:pt idx="767">-0.00186961587417286</cx:pt>
          <cx:pt idx="768">-0.00120698500495918</cx:pt>
          <cx:pt idx="769">-0.0058787845227196399</cx:pt>
          <cx:pt idx="770">-4.1233738920835499e-05</cx:pt>
          <cx:pt idx="771">0.00028229941296606999</cx:pt>
          <cx:pt idx="772">-0.0050758076555235798</cx:pt>
          <cx:pt idx="773">-0.0055601303895041997</cx:pt>
          <cx:pt idx="774">-0.00294939934468629</cx:pt>
          <cx:pt idx="775">-0.0023191841500637901</cx:pt>
          <cx:pt idx="776">-0.00026948824678925003</cx:pt>
          <cx:pt idx="777">-0.0028335213948174199</cx:pt>
          <cx:pt idx="778">-0.0022929457266717798</cx:pt>
          <cx:pt idx="779">0.000672998360863498</cx:pt>
          <cx:pt idx="780">-0.000130492874764503</cx:pt>
          <cx:pt idx="781">-2.4697750505729599e-05</cx:pt>
          <cx:pt idx="782">-0.00085587396526579801</cx:pt>
          <cx:pt idx="783">0.00063943746689446696</cx:pt>
          <cx:pt idx="784">-0.0015742131715418251</cx:pt>
          <cx:pt idx="785">-0.0031795535277532</cx:pt>
          <cx:pt idx="786">-0.0046739353608279003</cx:pt>
          <cx:pt idx="787">-0.015741902808096325</cx:pt>
          <cx:pt idx="788">-0.019898944020664625</cx:pt>
          <cx:pt idx="789">-0.018260676466379151</cx:pt>
          <cx:pt idx="790">-0.0186486949622694</cx:pt>
          <cx:pt idx="791">-0.049635192504681749</cx:pt>
          <cx:pt idx="792">-0.033892877013770001</cx:pt>
          <cx:pt idx="793">-0.041646901449749252</cx:pt>
          <cx:pt idx="794">-0.026756315932809249</cx:pt>
          <cx:pt idx="795">0.0047613801864937501</cx:pt>
          <cx:pt idx="796">0.0093169915956168008</cx:pt>
          <cx:pt idx="797">0.0057523104452053249</cx:pt>
          <cx:pt idx="798">0.023792690353878727</cx:pt>
          <cx:pt idx="799">-0.00018112763228983724</cx:pt>
          <cx:pt idx="800">-0.023736125722917573</cx:pt>
          <cx:pt idx="801">-0.0073486268213636503</cx:pt>
          <cx:pt idx="802">0.013250509491850275</cx:pt>
          <cx:pt idx="803">0.020648190429993676</cx:pt>
          <cx:pt idx="804">0.022417910841972127</cx:pt>
          <cx:pt idx="805">0.012489926081920901</cx:pt>
          <cx:pt idx="806">-0.00050543372990316505</cx:pt>
          <cx:pt idx="807">0.0053070604015791247</cx:pt>
          <cx:pt idx="808">0.001861862952599295</cx:pt>
          <cx:pt idx="809">0.00058495704860482751</cx:pt>
          <cx:pt idx="810">-4.9036449728116499e-05</cx:pt>
          <cx:pt idx="811">0.00040047677449347248</cx:pt>
          <cx:pt idx="812">-0.0010371996018342974</cx:pt>
          <cx:pt idx="813">-0.0055090815204290747</cx:pt>
          <cx:pt idx="814">-0.0096410453189293005</cx:pt>
          <cx:pt idx="815">-0.018809529786288848</cx:pt>
          <cx:pt idx="816">-0.023236968713498025</cx:pt>
          <cx:pt idx="817">-0.020408164875611874</cx:pt>
          <cx:pt idx="818">-0.021979010101004198</cx:pt>
          <cx:pt idx="819">-0.051829160857468248</cx:pt>
          <cx:pt idx="820">-0.041786780072575497</cx:pt>
          <cx:pt idx="821">-0.031619098016051748</cx:pt>
          <cx:pt idx="822">-0.020233501530582652</cx:pt>
          <cx:pt idx="823">0.0043880100490714747</cx:pt>
          <cx:pt idx="824">0.028825786283321001</cx:pt>
          <cx:pt idx="825">0.02342183520279285</cx:pt>
          <cx:pt idx="826">0.021977118877082875</cx:pt>
          <cx:pt idx="827">-0.016377965816068075</cx:pt>
          <cx:pt idx="828">-0.033807208832072999</cx:pt>
          <cx:pt idx="829">-0.014707857640345224</cx:pt>
          <cx:pt idx="830">0.0012831546577357225</cx:pt>
          <cx:pt idx="831">0.0019080981378421049</cx:pt>
          <cx:pt idx="832">-0.0070665413861215002</cx:pt>
          <cx:pt idx="833">-0.0020927734060580201</cx:pt>
          <cx:pt idx="834">-0.0045533928969735751</cx:pt>
          <cx:pt idx="835">0.00043846447378131502</cx:pt>
          <cx:pt idx="836">-0.00030446462004074998</cx:pt>
          <cx:pt idx="837">-9.6879607075570998e-05</cx:pt>
          <cx:pt idx="838">-0.00037564673194016997</cx:pt>
          <cx:pt idx="839">6.8547703515709253e-06</cx:pt>
          <cx:pt idx="840">-0.0028496550523761498</cx:pt>
          <cx:pt idx="841">-0.0089086977851516244</cx:pt>
          <cx:pt idx="842">-0.015871517901095224</cx:pt>
          <cx:pt idx="843">-0.023989059821762498</cx:pt>
          <cx:pt idx="844">-0.021697412661567349</cx:pt>
          <cx:pt idx="845">-0.017348070035343176</cx:pt>
          <cx:pt idx="846">-0.025221723984746751</cx:pt>
          <cx:pt idx="847">-0.038773917770343003</cx:pt>
          <cx:pt idx="848">-0.03755227557538425</cx:pt>
          <cx:pt idx="849">0.00075403337476435245</cx:pt>
          <cx:pt idx="850">-0.0059044279856111754</cx:pt>
          <cx:pt idx="851">0.023499750636366449</cx:pt>
          <cx:pt idx="852">0.03353938190907875</cx:pt>
          <cx:pt idx="853">-0.0022143257843332373</cx:pt>
          <cx:pt idx="854">-0.017487339822048226</cx:pt>
          <cx:pt idx="855">-0.016837839193637023</cx:pt>
          <cx:pt idx="856">-0.0067184398669490001</cx:pt>
          <cx:pt idx="857">-0.0082639081860480246</cx:pt>
          <cx:pt idx="858">-0.022756008182778825</cx:pt>
          <cx:pt idx="859">-0.0229205966791542</cx:pt>
          <cx:pt idx="860">-0.015922582083417802</cx:pt>
          <cx:pt idx="861">-0.013051443513565726</cx:pt>
          <cx:pt idx="862">-0.011154996190914175</cx:pt>
          <cx:pt idx="863">-0.0010559578275561325</cx:pt>
          <cx:pt idx="864">-0.00025696522976106998</cx:pt>
          <cx:pt idx="865">4.5082932323834e-05</cx:pt>
          <cx:pt idx="866">-0.00031564433005685252</cx:pt>
          <cx:pt idx="867">-0.0010375117794930925</cx:pt>
          <cx:pt idx="868">-0.0053693773416693498</cx:pt>
          <cx:pt idx="869">-0.012447997502036874</cx:pt>
          <cx:pt idx="870">-0.023488468459934152</cx:pt>
          <cx:pt idx="871">-0.033416928588219499</cx:pt>
          <cx:pt idx="872">-0.011324211482048926</cx:pt>
          <cx:pt idx="873">-0.00255108108776805</cx:pt>
          <cx:pt idx="874">-0.0081962553213092496</cx:pt>
          <cx:pt idx="875">-0.039665657679422248</cx:pt>
          <cx:pt idx="876">-0.016901751711803276</cx:pt>
          <cx:pt idx="877">-0.0030643566129357749</cx:pt>
          <cx:pt idx="878">0.013264122749645524</cx:pt>
          <cx:pt idx="879">-0.0013238174065868</cx:pt>
          <cx:pt idx="880">0.0117814818912473</cx:pt>
          <cx:pt idx="881">-0.025477801465471999</cx:pt>
          <cx:pt idx="882">-0.014262118878655625</cx:pt>
          <cx:pt idx="883">-0.016558712560763651</cx:pt>
          <cx:pt idx="884">-0.0015742131715418251</cx:pt>
          <cx:pt idx="885">-0.0031795535277532</cx:pt>
          <cx:pt idx="886">-0.0046739353608279003</cx:pt>
          <cx:pt idx="887">-0.015741902808096325</cx:pt>
          <cx:pt idx="888">-0.019898944020664625</cx:pt>
          <cx:pt idx="889">-0.018260676466379151</cx:pt>
          <cx:pt idx="890">-0.0186486949622694</cx:pt>
          <cx:pt idx="891">-0.049635192504681749</cx:pt>
          <cx:pt idx="892">-0.033892877013770001</cx:pt>
          <cx:pt idx="893">-0.041646901449749252</cx:pt>
          <cx:pt idx="894">-0.026756315932809249</cx:pt>
          <cx:pt idx="895">0.0047613801864937501</cx:pt>
          <cx:pt idx="896">0.0093169915956168008</cx:pt>
          <cx:pt idx="897">0.0057523104452053249</cx:pt>
          <cx:pt idx="898">0.023792690353878727</cx:pt>
          <cx:pt idx="899">-0.00018112763228983724</cx:pt>
          <cx:pt idx="900">-0.023736125722917573</cx:pt>
          <cx:pt idx="901">-0.0073486268213636503</cx:pt>
          <cx:pt idx="902">0.013250509491850275</cx:pt>
          <cx:pt idx="903">0.020648190429993676</cx:pt>
          <cx:pt idx="904">0.022417910841972127</cx:pt>
          <cx:pt idx="905">0.012489926081920901</cx:pt>
          <cx:pt idx="906">-0.00050543372990316505</cx:pt>
          <cx:pt idx="907">0.0053070604015791247</cx:pt>
          <cx:pt idx="908">0.001861862952599295</cx:pt>
          <cx:pt idx="909">0.00058495704860482751</cx:pt>
          <cx:pt idx="910">-4.9036449728116499e-05</cx:pt>
          <cx:pt idx="911">0.00040047677449347248</cx:pt>
          <cx:pt idx="912">-0.0010371996018342974</cx:pt>
          <cx:pt idx="913">-0.0055090815204290747</cx:pt>
          <cx:pt idx="914">-0.0096410453189293005</cx:pt>
          <cx:pt idx="915">-0.018809529786288848</cx:pt>
          <cx:pt idx="916">-0.023236968713498025</cx:pt>
          <cx:pt idx="917">-0.020408164875611874</cx:pt>
          <cx:pt idx="918">-0.021979010101004198</cx:pt>
          <cx:pt idx="919">-0.051829160857468248</cx:pt>
          <cx:pt idx="920">-0.041786780072575497</cx:pt>
          <cx:pt idx="921">-0.031619098016051748</cx:pt>
          <cx:pt idx="922">-0.020233501530582652</cx:pt>
          <cx:pt idx="923">0.0043880100490714747</cx:pt>
          <cx:pt idx="924">0.028825786283321001</cx:pt>
          <cx:pt idx="925">0.02342183520279285</cx:pt>
          <cx:pt idx="926">0.021977118877082875</cx:pt>
          <cx:pt idx="927">-0.016377965816068075</cx:pt>
          <cx:pt idx="928">-0.033807208832072999</cx:pt>
          <cx:pt idx="929">-0.014707857640345224</cx:pt>
          <cx:pt idx="930">0.0012831546577357225</cx:pt>
          <cx:pt idx="931">0.0019080981378421049</cx:pt>
          <cx:pt idx="932">-0.0070665413861215002</cx:pt>
          <cx:pt idx="933">-0.0020927734060580201</cx:pt>
          <cx:pt idx="934">-0.0045533928969735751</cx:pt>
          <cx:pt idx="935">0.00043846447378131502</cx:pt>
          <cx:pt idx="936">-0.00030446462004074998</cx:pt>
          <cx:pt idx="937">-9.6879607075570998e-05</cx:pt>
          <cx:pt idx="938">-0.00037564673194016997</cx:pt>
          <cx:pt idx="939">6.8547703515709253e-06</cx:pt>
          <cx:pt idx="940">-0.0028496550523761498</cx:pt>
          <cx:pt idx="941">-0.0089086977851516244</cx:pt>
          <cx:pt idx="942">-0.015871517901095224</cx:pt>
          <cx:pt idx="943">-0.023989059821762498</cx:pt>
          <cx:pt idx="944">-0.021697412661567349</cx:pt>
          <cx:pt idx="945">-0.017348070035343176</cx:pt>
          <cx:pt idx="946">-0.025221723984746751</cx:pt>
          <cx:pt idx="947">-0.038773917770343003</cx:pt>
          <cx:pt idx="948">-0.03755227557538425</cx:pt>
          <cx:pt idx="949">0.00075403337476435245</cx:pt>
          <cx:pt idx="950">-0.0059044279856111754</cx:pt>
          <cx:pt idx="951">0.023499750636366449</cx:pt>
          <cx:pt idx="952">0.03353938190907875</cx:pt>
          <cx:pt idx="953">-0.0022143257843332373</cx:pt>
          <cx:pt idx="954">-0.017487339822048226</cx:pt>
          <cx:pt idx="955">-0.016837839193637023</cx:pt>
          <cx:pt idx="956">-0.0067184398669490001</cx:pt>
          <cx:pt idx="957">-0.0082639081860480246</cx:pt>
          <cx:pt idx="958">-0.022756008182778825</cx:pt>
          <cx:pt idx="959">-0.0229205966791542</cx:pt>
          <cx:pt idx="960">-0.015922582083417802</cx:pt>
          <cx:pt idx="961">-0.013051443513565726</cx:pt>
          <cx:pt idx="962">-0.011154996190914175</cx:pt>
          <cx:pt idx="963">-0.0010559578275561325</cx:pt>
          <cx:pt idx="964">-0.00025696522976106998</cx:pt>
          <cx:pt idx="965">4.5082932323834e-05</cx:pt>
          <cx:pt idx="966">-0.00031564433005685252</cx:pt>
          <cx:pt idx="967">-0.0010375117794930925</cx:pt>
          <cx:pt idx="968">-0.0053693773416693498</cx:pt>
          <cx:pt idx="969">-0.012447997502036874</cx:pt>
          <cx:pt idx="970">-0.023488468459934152</cx:pt>
          <cx:pt idx="971">-0.033416928588219499</cx:pt>
          <cx:pt idx="972">-0.011324211482048926</cx:pt>
          <cx:pt idx="973">-0.00255108108776805</cx:pt>
          <cx:pt idx="974">-0.0081962553213092496</cx:pt>
          <cx:pt idx="975">-0.039665657679422248</cx:pt>
          <cx:pt idx="976">-0.016901751711803276</cx:pt>
          <cx:pt idx="977">-0.0030643566129357749</cx:pt>
          <cx:pt idx="978">0.013264122749645524</cx:pt>
          <cx:pt idx="979">-0.0013238174065868</cx:pt>
          <cx:pt idx="980">0.0117814818912473</cx:pt>
          <cx:pt idx="981">-0.025477801465471999</cx:pt>
          <cx:pt idx="982">-0.014262118878655625</cx:pt>
          <cx:pt idx="983">-0.016558712560763651</cx:pt>
          <cx:pt idx="984">-0.0015742131715418251</cx:pt>
          <cx:pt idx="985">-0.0031795535277532</cx:pt>
          <cx:pt idx="986">-0.0046739353608279003</cx:pt>
          <cx:pt idx="987">-0.015741902808096325</cx:pt>
          <cx:pt idx="988">-0.019898944020664625</cx:pt>
          <cx:pt idx="989">-0.018260676466379151</cx:pt>
          <cx:pt idx="990">-0.0186486949622694</cx:pt>
          <cx:pt idx="991">-0.049635192504681749</cx:pt>
          <cx:pt idx="992">-0.033892877013770001</cx:pt>
          <cx:pt idx="993">-0.041646901449749252</cx:pt>
          <cx:pt idx="994">-0.026756315932809249</cx:pt>
          <cx:pt idx="995">0.0047613801864937501</cx:pt>
          <cx:pt idx="996">0.0093169915956168008</cx:pt>
          <cx:pt idx="997">0.0057523104452053249</cx:pt>
          <cx:pt idx="998">0.023792690353878727</cx:pt>
          <cx:pt idx="999">-0.00018112763228983724</cx:pt>
          <cx:pt idx="1000">-0.023736125722917573</cx:pt>
          <cx:pt idx="1001">-0.0073486268213636503</cx:pt>
          <cx:pt idx="1002">0.013250509491850275</cx:pt>
          <cx:pt idx="1003">0.020648190429993676</cx:pt>
          <cx:pt idx="1004">0.022417910841972127</cx:pt>
          <cx:pt idx="1005">0.012489926081920901</cx:pt>
          <cx:pt idx="1006">-0.00050543372990316505</cx:pt>
          <cx:pt idx="1007">0.0053070604015791247</cx:pt>
          <cx:pt idx="1008">0.001861862952599295</cx:pt>
          <cx:pt idx="1009">0.00058495704860482751</cx:pt>
          <cx:pt idx="1010">-4.9036449728116499e-05</cx:pt>
          <cx:pt idx="1011">0.00040047677449347248</cx:pt>
          <cx:pt idx="1012">-0.0010371996018342974</cx:pt>
          <cx:pt idx="1013">-0.0055090815204290747</cx:pt>
          <cx:pt idx="1014">-0.0096410453189293005</cx:pt>
          <cx:pt idx="1015">-0.018809529786288848</cx:pt>
          <cx:pt idx="1016">-0.023236968713498025</cx:pt>
          <cx:pt idx="1017">-0.020408164875611874</cx:pt>
          <cx:pt idx="1018">-0.021979010101004198</cx:pt>
          <cx:pt idx="1019">-0.051829160857468248</cx:pt>
          <cx:pt idx="1020">-0.041786780072575497</cx:pt>
          <cx:pt idx="1021">-0.031619098016051748</cx:pt>
          <cx:pt idx="1022">-0.020233501530582652</cx:pt>
          <cx:pt idx="1023">0.0043880100490714747</cx:pt>
          <cx:pt idx="1024">0.028825786283321001</cx:pt>
          <cx:pt idx="1025">0.02342183520279285</cx:pt>
          <cx:pt idx="1026">0.021977118877082875</cx:pt>
          <cx:pt idx="1027">-0.016377965816068075</cx:pt>
          <cx:pt idx="1028">-0.033807208832072999</cx:pt>
          <cx:pt idx="1029">-0.014707857640345224</cx:pt>
          <cx:pt idx="1030">0.0012831546577357225</cx:pt>
          <cx:pt idx="1031">0.0019080981378421049</cx:pt>
          <cx:pt idx="1032">-0.0070665413861215002</cx:pt>
          <cx:pt idx="1033">-0.0020927734060580201</cx:pt>
          <cx:pt idx="1034">-0.0045533928969735751</cx:pt>
          <cx:pt idx="1035">0.00043846447378131502</cx:pt>
          <cx:pt idx="1036">-0.00030446462004074998</cx:pt>
          <cx:pt idx="1037">-9.6879607075570998e-05</cx:pt>
          <cx:pt idx="1038">-0.00037564673194016997</cx:pt>
          <cx:pt idx="1039">6.8547703515709253e-06</cx:pt>
          <cx:pt idx="1040">-0.0028496550523761498</cx:pt>
          <cx:pt idx="1041">-0.0089086977851516244</cx:pt>
          <cx:pt idx="1042">-0.015871517901095224</cx:pt>
          <cx:pt idx="1043">-0.023989059821762498</cx:pt>
          <cx:pt idx="1044">-0.021697412661567349</cx:pt>
          <cx:pt idx="1045">-0.017348070035343176</cx:pt>
          <cx:pt idx="1046">-0.025221723984746751</cx:pt>
          <cx:pt idx="1047">-0.038773917770343003</cx:pt>
          <cx:pt idx="1048">-0.03755227557538425</cx:pt>
          <cx:pt idx="1049">0.00075403337476435245</cx:pt>
          <cx:pt idx="1050">-0.0059044279856111754</cx:pt>
          <cx:pt idx="1051">0.023499750636366449</cx:pt>
          <cx:pt idx="1052">0.03353938190907875</cx:pt>
          <cx:pt idx="1053">-0.0022143257843332373</cx:pt>
          <cx:pt idx="1054">-0.017487339822048226</cx:pt>
          <cx:pt idx="1055">-0.016837839193637023</cx:pt>
          <cx:pt idx="1056">-0.0067184398669490001</cx:pt>
          <cx:pt idx="1057">-0.0082639081860480246</cx:pt>
          <cx:pt idx="1058">-0.022756008182778825</cx:pt>
          <cx:pt idx="1059">-0.0229205966791542</cx:pt>
          <cx:pt idx="1060">-0.015922582083417802</cx:pt>
          <cx:pt idx="1061">-0.013051443513565726</cx:pt>
          <cx:pt idx="1062">-0.011154996190914175</cx:pt>
          <cx:pt idx="1063">-0.0010559578275561325</cx:pt>
          <cx:pt idx="1064">-0.00025696522976106998</cx:pt>
          <cx:pt idx="1065">4.5082932323834e-05</cx:pt>
          <cx:pt idx="1066">-0.00031564433005685252</cx:pt>
          <cx:pt idx="1067">-0.0010375117794930925</cx:pt>
          <cx:pt idx="1068">-0.0053693773416693498</cx:pt>
          <cx:pt idx="1069">-0.012447997502036874</cx:pt>
          <cx:pt idx="1070">-0.023488468459934152</cx:pt>
          <cx:pt idx="1071">-0.033416928588219499</cx:pt>
          <cx:pt idx="1072">-0.011324211482048926</cx:pt>
          <cx:pt idx="1073">-0.00255108108776805</cx:pt>
          <cx:pt idx="1074">-0.0081962553213092496</cx:pt>
          <cx:pt idx="1075">-0.039665657679422248</cx:pt>
          <cx:pt idx="1076">-0.016901751711803276</cx:pt>
          <cx:pt idx="1077">-0.0030643566129357749</cx:pt>
          <cx:pt idx="1078">0.013264122749645524</cx:pt>
          <cx:pt idx="1079">-0.0013238174065868</cx:pt>
          <cx:pt idx="1080">0.0117814818912473</cx:pt>
          <cx:pt idx="1081">-0.025477801465471999</cx:pt>
          <cx:pt idx="1082">-0.014262118878655625</cx:pt>
          <cx:pt idx="1083">-0.016558712560763651</cx:pt>
        </cx:lvl>
      </cx:numDim>
    </cx:data>
    <cx:data id="19">
      <cx:numDim type="val">
        <cx:f>Sheet2!$T$1:$T$1084</cx:f>
        <cx:lvl ptCount="1084" formatCode="G/通用格式">
          <cx:pt idx="0">0.00054759481945144701</cx:pt>
          <cx:pt idx="1">0.000104184586399074</cx:pt>
          <cx:pt idx="2">-0.000112725332473741</cx:pt>
          <cx:pt idx="3">0.00084915414775989597</cx:pt>
          <cx:pt idx="4">-2.80553486947195e-05</cx:pt>
          <cx:pt idx="5">-0.00012212362624272499</cx:pt>
          <cx:pt idx="6">0.00036279425478222298</cx:pt>
          <cx:pt idx="7">0.00041897188429673</cx:pt>
          <cx:pt idx="8">-0.00038250837205969901</cx:pt>
          <cx:pt idx="9">0.00037267750333534798</cx:pt>
          <cx:pt idx="10">-0.00025735424536499899</cx:pt>
          <cx:pt idx="11">0.00036509683742499402</cx:pt>
          <cx:pt idx="12">-0.00048857281153140398</cx:pt>
          <cx:pt idx="13">0.00012682133434532299</cx:pt>
          <cx:pt idx="14">4.9195494140883999e-05</cx:pt>
          <cx:pt idx="15">3.7438925574796399e-06</cx:pt>
          <cx:pt idx="16">-0.00036483477560102901</cx:pt>
          <cx:pt idx="17">0.00052577480757393504</cx:pt>
          <cx:pt idx="18">0.00035201843001798401</cx:pt>
          <cx:pt idx="19">-8.56804643695277e-05</cx:pt>
          <cx:pt idx="20">-0.000195353886356109</cx:pt>
          <cx:pt idx="21">0.00063691428485836295</cx:pt>
          <cx:pt idx="22">-0.00093939923432677505</cx:pt>
          <cx:pt idx="23">-0.00025603100009248899</cx:pt>
          <cx:pt idx="24">0.00125086164329619</cx:pt>
          <cx:pt idx="25">-0.00043029150641719899</cx:pt>
          <cx:pt idx="26">1.6113949555010701e-05</cx:pt>
          <cx:pt idx="27">0.00039692476259043199</cx:pt>
          <cx:pt idx="28">-8.3859623770287902e-05</cx:pt>
          <cx:pt idx="29">1.7518075036314799e-05</cx:pt>
          <cx:pt idx="30">-0.00097703000776989198</cx:pt>
          <cx:pt idx="31">-8.7530897619938802e-07</cx:pt>
          <cx:pt idx="32">-0.000423542149831351</cx:pt>
          <cx:pt idx="33">0.00031707779890084497</cx:pt>
          <cx:pt idx="34">0.00017955831341108099</cx:pt>
          <cx:pt idx="35">0.00206630959317265</cx:pt>
          <cx:pt idx="36">0.0015514179270171801</cx:pt>
          <cx:pt idx="37">0.000438056695838396</cx:pt>
          <cx:pt idx="38">-0.00018522047220129799</cx:pt>
          <cx:pt idx="39">0.00036738024295030099</cx:pt>
          <cx:pt idx="40">0.000149476069395187</cx:pt>
          <cx:pt idx="41">4.5477471012359099e-05</cx:pt>
          <cx:pt idx="42">0.00039427871583808501</cx:pt>
          <cx:pt idx="43">-0.00068080613842972997</cx:pt>
          <cx:pt idx="44">0.000161742015645242</cx:pt>
          <cx:pt idx="45">0.00015226031473999501</cx:pt>
          <cx:pt idx="46">-7.6027383784474004e-05</cx:pt>
          <cx:pt idx="47">0.00052445277815635002</cx:pt>
          <cx:pt idx="48">0.00096644000718894198</cx:pt>
          <cx:pt idx="49">-0.00034083858232636599</cx:pt>
          <cx:pt idx="50">0.00011885888626583099</cx:pt>
          <cx:pt idx="51">0.00031783308304832202</cx:pt>
          <cx:pt idx="52">-0.00041270860869870799</cx:pt>
          <cx:pt idx="53">0.000164665964913425</cx:pt>
          <cx:pt idx="54">-0.00023786644100050601</cx:pt>
          <cx:pt idx="55">-0.000100166134881447</cx:pt>
          <cx:pt idx="56">0.00034881985802800601</cx:pt>
          <cx:pt idx="57">7.2025715012494907e-05</cx:pt>
          <cx:pt idx="58">-0.00016227655812269901</cx:pt>
          <cx:pt idx="59">8.1905130910782099e-06</cx:pt>
          <cx:pt idx="60">-0.00052487218187498405</cx:pt>
          <cx:pt idx="61">-6.1400722968050296e-06</cx:pt>
          <cx:pt idx="62">0.00052135887872877798</cx:pt>
          <cx:pt idx="63">0.00328498160901775</cx:pt>
          <cx:pt idx="64">-0.00022013963943025701</cx:pt>
          <cx:pt idx="65">-0.0092265441788662306</cx:pt>
          <cx:pt idx="66">-0.0057155369811134702</cx:pt>
          <cx:pt idx="67">-0.0037625108668880901</cx:pt>
          <cx:pt idx="68">-0.0047771605541636203</cx:pt>
          <cx:pt idx="69">0.00088435840347437296</cx:pt>
          <cx:pt idx="70">-0.0030058518934624502</cx:pt>
          <cx:pt idx="71">-0.0028626307541675501</cx:pt>
          <cx:pt idx="72">0.00029734624024932698</cx:pt>
          <cx:pt idx="73">-0.000133877255172027</cx:pt>
          <cx:pt idx="74">-0.000734012154753396</cx:pt>
          <cx:pt idx="75">-0.00031905402819489698</cx:pt>
          <cx:pt idx="76">0.00034734804709038003</cx:pt>
          <cx:pt idx="77">0.000249392689551615</cx:pt>
          <cx:pt idx="78">-0.0013259765900668901</cx:pt>
          <cx:pt idx="79">-0.00069086029793661804</cx:pt>
          <cx:pt idx="80">0.00022519055607771101</cx:pt>
          <cx:pt idx="81">-6.0312005658309001e-05</cx:pt>
          <cx:pt idx="82">0.00027238042828394901</cx:pt>
          <cx:pt idx="83">9.5622484959839803e-06</cx:pt>
          <cx:pt idx="84">0.000320912188369208</cx:pt>
          <cx:pt idx="85">-0.000217408494743327</cx:pt>
          <cx:pt idx="86">0.00057094758711868205</cx:pt>
          <cx:pt idx="87">-0.00026632030785967402</cx:pt>
          <cx:pt idx="88">0.00022230514119864699</cx:pt>
          <cx:pt idx="89">0.000485475191502136</cx:pt>
          <cx:pt idx="90">0.00143593169687719</cx:pt>
          <cx:pt idx="91">0.0126419265560197</cx:pt>
          <cx:pt idx="92">0.0140338219860627</cx:pt>
          <cx:pt idx="93">-0.00782528922572495</cx:pt>
          <cx:pt idx="94">-0.0080675932298543106</cx:pt>
          <cx:pt idx="95">-0.0116161637695233</cx:pt>
          <cx:pt idx="96">0.0083482115554523104</cx:pt>
          <cx:pt idx="97">0.018831325891577801</cx:pt>
          <cx:pt idx="98">-0.0025109662239820702</cx:pt>
          <cx:pt idx="99">-0.00085859756797789703</cx:pt>
          <cx:pt idx="100">0.0100498172585444</cx:pt>
          <cx:pt idx="101">0.011806584428242501</cx:pt>
          <cx:pt idx="102">0.0090653028411887809</cx:pt>
          <cx:pt idx="103">0.00149774510697604</cx:pt>
          <cx:pt idx="104">-0.00290113153002736</cx:pt>
          <cx:pt idx="105">-0.00117440288693595</cx:pt>
          <cx:pt idx="106">-0.0022469382897318101</cx:pt>
          <cx:pt idx="107">-0.00109851785298943</cx:pt>
          <cx:pt idx="108">-6.4196128357408002e-06</cx:pt>
          <cx:pt idx="109">-4.9418130488039699e-05</cx:pt>
          <cx:pt idx="110">0.00045568348931075502</cx:pt>
          <cx:pt idx="111">0.00101340610225984</cx:pt>
          <cx:pt idx="112">-9.2133716836421704e-05</cx:pt>
          <cx:pt idx="113">6.2149090907379095e-05</cx:pt>
          <cx:pt idx="114">-0.00025086534589090399</cx:pt>
          <cx:pt idx="115">0.0011229988001698499</cx:pt>
          <cx:pt idx="116">0.00193897493271047</cx:pt>
          <cx:pt idx="117">-0.0036431200039467701</cx:pt>
          <cx:pt idx="118">-0.00145816773539822</cx:pt>
          <cx:pt idx="119">0.0117909721183889</cx:pt>
          <cx:pt idx="120">-0.0030868965790499699</cx:pt>
          <cx:pt idx="121">-0.0145966187174241</cx:pt>
          <cx:pt idx="122">0.010370064391042599</cx:pt>
          <cx:pt idx="123">0.016088405075089601</cx:pt>
          <cx:pt idx="124">0.0055217116024832702</cx:pt>
          <cx:pt idx="125">-0.022045315039503601</cx:pt>
          <cx:pt idx="126">-0.0061658867477006303</cx:pt>
          <cx:pt idx="127">0.025135045027948999</cx:pt>
          <cx:pt idx="128">0.00829931337248648</cx:pt>
          <cx:pt idx="129">0.0061331685029034199</cx:pt>
          <cx:pt idx="130">0.0237192709617506</cx:pt>
          <cx:pt idx="131">0.0182910943775892</cx:pt>
          <cx:pt idx="132">-0.00129853243423053</cx:pt>
          <cx:pt idx="133">-0.00175633230980415</cx:pt>
          <cx:pt idx="134">-0.0040184546760832799</cx:pt>
          <cx:pt idx="135">0.0012125525100659699</cx:pt>
          <cx:pt idx="136">0.00125118903561</cx:pt>
          <cx:pt idx="137">0.00084911272532943503</cx:pt>
          <cx:pt idx="138">0.000346695695288695</cx:pt>
          <cx:pt idx="139">0.0010947439957211401</cx:pt>
          <cx:pt idx="140">-0.00029480432722676502</cx:pt>
          <cx:pt idx="141">-0.000384108598676028</cx:pt>
          <cx:pt idx="142">-7.9575102934598802e-05</cx:pt>
          <cx:pt idx="143">0.0041637463140820896</cx:pt>
          <cx:pt idx="144">0.0088947683129976599</cx:pt>
          <cx:pt idx="145">0.0058152354429450003</cx:pt>
          <cx:pt idx="146">0.017574702968594699</cx:pt>
          <cx:pt idx="147">0.027464282393040499</cx:pt>
          <cx:pt idx="148">-0.028680524273237099</cx:pt>
          <cx:pt idx="149">-0.023546334110481699</cx:pt>
          <cx:pt idx="150">-0.0082620754906683191</cx:pt>
          <cx:pt idx="151">0.060569171522993799</cx:pt>
          <cx:pt idx="152">0.0051698545942767604</cx:pt>
          <cx:pt idx="153">-0.0228975762817046</cx:pt>
          <cx:pt idx="154">-0.0134637188436019</cx:pt>
          <cx:pt idx="155">0.00295715300753314</cx:pt>
          <cx:pt idx="156">0.0224844083417912</cx:pt>
          <cx:pt idx="157">0.027046744708298799</cx:pt>
          <cx:pt idx="158">0.060003288547099701</cx:pt>
          <cx:pt idx="159">0.0551070808049006</cx:pt>
          <cx:pt idx="160">0.0291620784776635</cx:pt>
          <cx:pt idx="161">0.0038292044313492698</cx:pt>
          <cx:pt idx="162">-0.0015067353252843699</cx:pt>
          <cx:pt idx="163">-0.0030680066335174402</cx:pt>
          <cx:pt idx="164">0.00033399337826131798</cx:pt>
          <cx:pt idx="165">0.00053096125913851895</cx:pt>
          <cx:pt idx="166">0.0016446599686458299</cx:pt>
          <cx:pt idx="167">-0.00018375440340140099</cx:pt>
          <cx:pt idx="168">-0.00015164163031172601</cx:pt>
          <cx:pt idx="169">0.00020742975314917101</cx:pt>
          <cx:pt idx="170">0.00315561368225163</cx:pt>
          <cx:pt idx="171">0.00361445744984189</cx:pt>
          <cx:pt idx="172">0.00613557688212347</cx:pt>
          <cx:pt idx="173">0.0131075435733335</cx:pt>
          <cx:pt idx="174">0.042623060378908999</cx:pt>
          <cx:pt idx="175">0.032629902948819497</cx:pt>
          <cx:pt idx="176">-0.0127201460605143</cx:pt>
          <cx:pt idx="177">0.0050282878627575904</cx:pt>
          <cx:pt idx="178">0.070645012993364301</cx:pt>
          <cx:pt idx="179">0.092501327625984994</cx:pt>
          <cx:pt idx="180">0.0240963823989402</cx:pt>
          <cx:pt idx="181">-0.00657152400977923</cx:pt>
          <cx:pt idx="182">-0.0026030646028904901</cx:pt>
          <cx:pt idx="183">0.0509444376082301</cx:pt>
          <cx:pt idx="184">0.0280708784223163</cx:pt>
          <cx:pt idx="185">0.00647518063027956</cx:pt>
          <cx:pt idx="186">0.029612998003866499</cx:pt>
          <cx:pt idx="187">0.0146192641527358</cx:pt>
          <cx:pt idx="188">0.0060252074677734297</cx:pt>
          <cx:pt idx="189">-0.0074990443025854097</cx:pt>
          <cx:pt idx="190">-0.0086145052269268208</cx:pt>
          <cx:pt idx="191">-0.0149482840507846</cx:pt>
          <cx:pt idx="192">-0.0073726187150790004</cx:pt>
          <cx:pt idx="193">0.0029444777152102001</cx:pt>
          <cx:pt idx="194">0.00138641258818349</cx:pt>
          <cx:pt idx="195">-0.00065864513557949795</cx:pt>
          <cx:pt idx="196">0.00056128108847167905</cx:pt>
          <cx:pt idx="197">0.000294327197498689</cx:pt>
          <cx:pt idx="198">-0.0049940925491639898</cx:pt>
          <cx:pt idx="199">-0.0018162924687274301</cx:pt>
          <cx:pt idx="200">0.0019699367322623127</cx:pt>
          <cx:pt idx="201">0.0068420817117932501</cx:pt>
          <cx:pt idx="202">0.011826771127647824</cx:pt>
          <cx:pt idx="203">0.011092125667934724</cx:pt>
          <cx:pt idx="204">0.014842275278135525</cx:pt>
          <cx:pt idx="205">0.014058977671087675</cx:pt>
          <cx:pt idx="206">0.02845645629963325</cx:pt>
          <cx:pt idx="207">0.016139831544114799</cx:pt>
          <cx:pt idx="208">0.001774955734154035</cx:pt>
          <cx:pt idx="209">-0.00071205276186888755</cx:pt>
          <cx:pt idx="210">0.012393130299152875</cx:pt>
          <cx:pt idx="211">0.0085886989228477258</cx:pt>
          <cx:pt idx="212">-0.0040592614527228503</cx:pt>
          <cx:pt idx="213">-0.0151853815727277</cx:pt>
          <cx:pt idx="214">-0.003966201419427275</cx:pt>
          <cx:pt idx="215">-0.00547976617225955</cx:pt>
          <cx:pt idx="216">-0.00051918149782663502</cx:pt>
          <cx:pt idx="217">-0.0069771452161151749</cx:pt>
          <cx:pt idx="218">-0.0022280551750073099</cx:pt>
          <cx:pt idx="219">-0.0032864210332884751</cx:pt>
          <cx:pt idx="220">-0.0036542731148069751</cx:pt>
          <cx:pt idx="221">-0.000257624267667825</cx:pt>
          <cx:pt idx="222">0.00079844542055640996</cx:pt>
          <cx:pt idx="223">0.00013657523302048225</cx:pt>
          <cx:pt idx="224">-2.3490566960934174e-05</cx:pt>
          <cx:pt idx="225">-0.00011361532323065799</cx:pt>
          <cx:pt idx="226">-0.0016303576329440525</cx:pt>
          <cx:pt idx="227">-0.00090323227490829254</cx:pt>
          <cx:pt idx="228">0.0010953575585616649</cx:pt>
          <cx:pt idx="229">-0.0014524508545785174</cx:pt>
          <cx:pt idx="230">0.006693866016189075</cx:pt>
          <cx:pt idx="231">0.01103115855429865</cx:pt>
          <cx:pt idx="232">0.020674388321484299</cx:pt>
          <cx:pt idx="233">0.01929711298017725</cx:pt>
          <cx:pt idx="234">0.0046185369302299247</cx:pt>
          <cx:pt idx="235">-0.00072766245739860002</cx:pt>
          <cx:pt idx="236">0.0058440679432155999</cx:pt>
          <cx:pt idx="237">0.015971376739854101</cx:pt>
          <cx:pt idx="238">0.012941999782398425</cx:pt>
          <cx:pt idx="239">0.0089479119266522994</cx:pt>
          <cx:pt idx="240">-0.0073793052343501747</cx:pt>
          <cx:pt idx="241">-0.020078932291620725</cx:pt>
          <cx:pt idx="242">-0.01576647670957965</cx:pt>
          <cx:pt idx="243">-0.010134528889914399</cx:pt>
          <cx:pt idx="244">-0.010554488531457049</cx:pt>
          <cx:pt idx="245">-0.010484668417725775</cx:pt>
          <cx:pt idx="246">-0.0026953369455956998</cx:pt>
          <cx:pt idx="247">-0.0046840643028835749</cx:pt>
          <cx:pt idx="248">-0.0034457400686297248</cx:pt>
          <cx:pt idx="249">-4.09440087890925e-05</cx:pt>
          <cx:pt idx="250">0.00070619799640048251</cx:pt>
          <cx:pt idx="251">-4.3313539159042502e-05</cx:pt>
          <cx:pt idx="252">-4.5166451394808246e-06</cx:pt>
          <cx:pt idx="253">2.77084752033415e-05</cx:pt>
          <cx:pt idx="254">-0.00029352160072429749</cx:pt>
          <cx:pt idx="255">-4.0075030843473498e-05</cx:pt>
          <cx:pt idx="256">0.0020588209197027799</cx:pt>
          <cx:pt idx="257">-0.00241394484865925</cx:pt>
          <cx:pt idx="258">0.010570814083615725</cx:pt>
          <cx:pt idx="259">0.018203052887931826</cx:pt>
          <cx:pt idx="260">0.0217807027085242</cx:pt>
          <cx:pt idx="261">0.018588688811911301</cx:pt>
          <cx:pt idx="262">-0.0036465665890603252</cx:pt>
          <cx:pt idx="263">0.0072444490008802247</cx:pt>
          <cx:pt idx="264">0.0057183980989568249</cx:pt>
          <cx:pt idx="265">0.0043632983691113247</cx:pt>
          <cx:pt idx="266">-0.0077278975642702504</cx:pt>
          <cx:pt idx="267">-0.0058095791649077997</cx:pt>
          <cx:pt idx="268">-0.007695228610653475</cx:pt>
          <cx:pt idx="269">-0.010124361789223124</cx:pt>
          <cx:pt idx="270">-0.010270677597969751</cx:pt>
          <cx:pt idx="271">-0.0118933206566456</cx:pt>
          <cx:pt idx="272">-0.0072376198011281003</cx:pt>
          <cx:pt idx="273">-0.010223834175487825</cx:pt>
          <cx:pt idx="274">-0.0094342586741451746</cx:pt>
          <cx:pt idx="275">-0.0078585217125631494</cx:pt>
          <cx:pt idx="276">-0.0028280951381276249</cx:pt>
          <cx:pt idx="277">0.00049028583246400498</cx:pt>
          <cx:pt idx="278">0.00010473198638957975</cx:pt>
          <cx:pt idx="279">-0.00043474059123509748</cx:pt>
          <cx:pt idx="280">-3.4094287265151502e-05</cx:pt>
          <cx:pt idx="281">-4.4920460781423248e-05</cx:pt>
          <cx:pt idx="282">-0.00075932447710011497</cx:pt>
          <cx:pt idx="283">0.0055310964436012496</cx:pt>
          <cx:pt idx="284">0.0048450090121695752</cx:pt>
          <cx:pt idx="285">0.00080699760270894249</cx:pt>
          <cx:pt idx="286">0.0085709612595218244</cx:pt>
          <cx:pt idx="287">0.012070824814979749</cx:pt>
          <cx:pt idx="288">0.013330067087992999</cx:pt>
          <cx:pt idx="289">0.013743215584084026</cx:pt>
          <cx:pt idx="290">0.00043867596892357502</cx:pt>
          <cx:pt idx="291">0.0027959447949993748</cx:pt>
          <cx:pt idx="292">-0.011188633677872876</cx:pt>
          <cx:pt idx="293">-0.019463457756518074</cx:pt>
          <cx:pt idx="294">-0.021274867119434</cx:pt>
          <cx:pt idx="295">-0.019952898280194576</cx:pt>
          <cx:pt idx="296">-0.018162096789979949</cx:pt>
          <cx:pt idx="297">0.0011059437262162951</cx:pt>
          <cx:pt idx="298">-0.0015552824241692399</cx:pt>
          <cx:pt idx="299">-0.016107577441261098</cx:pt>
          <cx:pt idx="300">0.0028851180719852302</cx:pt>
          <cx:pt idx="301">-0.0462046173559462</cx:pt>
          <cx:pt idx="302">-0.045623170478496899</cx:pt>
          <cx:pt idx="303">-0.027660556786587898</cx:pt>
          <cx:pt idx="304">-0.017911604583618301</cx:pt>
          <cx:pt idx="305">-0.00097191884199665599</cx:pt>
          <cx:pt idx="306">0.00071680256957034195</cx:pt>
          <cx:pt idx="307">-9.5598528620835502e-05</cx:pt>
          <cx:pt idx="308">0.00077457597712769896</cx:pt>
          <cx:pt idx="309">-4.6317614329349602e-06</cx:pt>
          <cx:pt idx="310">-0.00105833627158995</cx:pt>
          <cx:pt idx="311">0.0224840850813906</cx:pt>
          <cx:pt idx="312">0.0210542311142678</cx:pt>
          <cx:pt idx="313">-0.020429857705189299</cx:pt>
          <cx:pt idx="314">-0.0062962223775750803</cx:pt>
          <cx:pt idx="315">-0.00573494895390219</cx:pt>
          <cx:pt idx="316">0.0037447775199520501</cx:pt>
          <cx:pt idx="317">0.0018314596409288301</cx:pt>
          <cx:pt idx="318">-0.0750839344699092</cx:pt>
          <cx:pt idx="319">-0.063815410395137398</cx:pt>
          <cx:pt idx="320">-0.036861666899134303</cx:pt>
          <cx:pt idx="321">-0.0283467941459568</cx:pt>
          <cx:pt idx="322">-0.040298949349068802</cx:pt>
          <cx:pt idx="323">-0.065663667443347104</cx:pt>
          <cx:pt idx="324">-0.065903509225730003</cx:pt>
          <cx:pt idx="325">8.8784961108101697e-05</cx:pt>
          <cx:pt idx="326">-0.016769337560387398</cx:pt>
          <cx:pt idx="327">-0.0109622238425251</cx:pt>
          <cx:pt idx="328">-0.048005315638617201</cx:pt>
          <cx:pt idx="329">-0.099602947546853698</cx:pt>
          <cx:pt idx="330">-0.072666414650768604</cx:pt>
          <cx:pt idx="331">-0.033540418392481397</cx:pt>
          <cx:pt idx="332">-0.016263285411713398</cx:pt>
          <cx:pt idx="333">-0.0024365319777796199</cx:pt>
          <cx:pt idx="334">0.000107817625437578</cx:pt>
          <cx:pt idx="335">0.00033655533421331901</cx:pt>
          <cx:pt idx="336">-0.000221270798463477</cx:pt>
          <cx:pt idx="337">-0.0012545238895284301</cx:pt>
          <cx:pt idx="338">-0.00061248465570150205</cx:pt>
          <cx:pt idx="339">0.0100074686236187</cx:pt>
          <cx:pt idx="340">-0.00062523874240189199</cx:pt>
          <cx:pt idx="341">-0.019602651414080199</cx:pt>
          <cx:pt idx="342">-0.00153085009653408</cx:pt>
          <cx:pt idx="343">-0.0154262898553477</cx:pt>
          <cx:pt idx="344">-0.0079429150971522793</cx:pt>
          <cx:pt idx="345">-0.0042226463863366502</cx:pt>
          <cx:pt idx="346">-0.044884225484147701</cx:pt>
          <cx:pt idx="347">-0.012995756819616001</cx:pt>
          <cx:pt idx="348">0.065111185452224093</cx:pt>
          <cx:pt idx="349">0.038799730470869598</cx:pt>
          <cx:pt idx="350">0.018909171791776799</cx:pt>
          <cx:pt idx="351">0.0168909388125346</cx:pt>
          <cx:pt idx="352">0.00070955241931794496</cx:pt>
          <cx:pt idx="353">0.0144527846406195</cx:pt>
          <cx:pt idx="354">0.036123435689658499</cx:pt>
          <cx:pt idx="355">-0.0081510691780992701</cx:pt>
          <cx:pt idx="356">-0.053377728545942499</cx:pt>
          <cx:pt idx="357">-0.076452782406588801</cx:pt>
          <cx:pt idx="358">-0.071576494810823593</cx:pt>
          <cx:pt idx="359">-0.029861867274011401</cx:pt>
          <cx:pt idx="360">-0.020424395645723299</cx:pt>
          <cx:pt idx="361">-0.0055569223893859303</cx:pt>
          <cx:pt idx="362">0.00095605472250536296</cx:pt>
          <cx:pt idx="363">-0.00059296071337804003</cx:pt>
          <cx:pt idx="364">-0.00026858076333870201</cx:pt>
          <cx:pt idx="365">-0.00165674973193693</cx:pt>
          <cx:pt idx="366">-0.00039804927600007602</cx:pt>
          <cx:pt idx="367">0.00060510455775304695</cx:pt>
          <cx:pt idx="368">-0.0276860048327747</cx:pt>
          <cx:pt idx="369">-0.038882654739827903</cx:pt>
          <cx:pt idx="370">-0.0081429822052998604</cx:pt>
          <cx:pt idx="371">0.03738282470116</cx:pt>
          <cx:pt idx="372">-0.0097368513820216204</cx:pt>
          <cx:pt idx="373">0.018415228539836199</cx:pt>
          <cx:pt idx="374">-0.0108327306128474</cx:pt>
          <cx:pt idx="375">0.00023923849435762199</cx:pt>
          <cx:pt idx="376">0.064102742032136603</cx:pt>
          <cx:pt idx="377">0.034433963512123897</cx:pt>
          <cx:pt idx="378">0.047745229331458701</cx:pt>
          <cx:pt idx="379">0.0065509133700266996</cx:pt>
          <cx:pt idx="380">0.056804583674018902</cx:pt>
          <cx:pt idx="381">0.026965994920668899</cx:pt>
          <cx:pt idx="382">0.0240946571461878</cx:pt>
          <cx:pt idx="383">-0.049374492477203803</cx:pt>
          <cx:pt idx="384">-0.044821508536298099</cx:pt>
          <cx:pt idx="385">-0.072929890102823802</cx:pt>
          <cx:pt idx="386">-0.072413435964297806</cx:pt>
          <cx:pt idx="387">-0.030891976229324401</cx:pt>
          <cx:pt idx="388">-0.0078091284860513201</cx:pt>
          <cx:pt idx="389">-0.0060503077659901702</cx:pt>
          <cx:pt idx="390">-0.00013192366415374599</cx:pt>
          <cx:pt idx="391">-0.00068767921766693196</cx:pt>
          <cx:pt idx="392">0.00122572846411603</cx:pt>
          <cx:pt idx="393">0.00066070417067719798</cx:pt>
          <cx:pt idx="394">-0.00025300597851545198</cx:pt>
          <cx:pt idx="395">-0.0066496096677642101</cx:pt>
          <cx:pt idx="396">-0.0311742826645727</cx:pt>
          <cx:pt idx="397">-0.060446115006232398</cx:pt>
          <cx:pt idx="398">-0.0076364018281139699</cx:pt>
          <cx:pt idx="399">0.0319204588937562</cx:pt>
          <cx:pt idx="400">0.0131981942906805</cx:pt>
          <cx:pt idx="401">0.018552344341564001</cx:pt>
          <cx:pt idx="402">0.042946018661965901</cx:pt>
          <cx:pt idx="403">0.000650496356397555</cx:pt>
          <cx:pt idx="404">0.0047329864983453301</cx:pt>
          <cx:pt idx="405">0.0196701463920117</cx:pt>
          <cx:pt idx="406">0.035529328422003098</cx:pt>
          <cx:pt idx="407">0.053646588008555103</cx:pt>
          <cx:pt idx="408">0.063830804744274494</cx:pt>
          <cx:pt idx="409">0.015647873329647701</cx:pt>
          <cx:pt idx="410">-0.029192023451813699</cx:pt>
          <cx:pt idx="411">-0.090373995768125701</cx:pt>
          <cx:pt idx="412">-0.0595775944015043</cx:pt>
          <cx:pt idx="413">-0.0321118848325651</cx:pt>
          <cx:pt idx="414">-0.045623035126884197</cx:pt>
          <cx:pt idx="415">-0.025742557139898498</cx:pt>
          <cx:pt idx="416">0.0029453607929906499</cx:pt>
          <cx:pt idx="417">-0.00057064543044210703</cx:pt>
          <cx:pt idx="418">-0.0034457413819571499</cx:pt>
          <cx:pt idx="419">-0.000124959968400731</cx:pt>
          <cx:pt idx="420">-0.00044347671498258398</cx:pt>
          <cx:pt idx="421">0.00209456661130347</cx:pt>
          <cx:pt idx="422">0.00122603939204171</cx:pt>
          <cx:pt idx="423">-0.016648055491642399</cx:pt>
          <cx:pt idx="424">-0.036742290587965999</cx:pt>
          <cx:pt idx="425">-0.042357851113193797</cx:pt>
          <cx:pt idx="426">-0.020413589785911498</cx:pt>
          <cx:pt idx="427">0.027868392879108798</cx:pt>
          <cx:pt idx="428">-0.0058479566820166303</cx:pt>
          <cx:pt idx="429">0.024493052377761799</cx:pt>
          <cx:pt idx="430">0.036752888176259102</cx:pt>
          <cx:pt idx="431">0.030282805128522401</cx:pt>
          <cx:pt idx="432">0.0396508715283082</cx:pt>
          <cx:pt idx="433">0.041990282884062098</cx:pt>
          <cx:pt idx="434">0.087761661625095105</cx:pt>
          <cx:pt idx="435">0.080311755937767695</cx:pt>
          <cx:pt idx="436">0.085247412268627906</cx:pt>
          <cx:pt idx="437">0.053540040363873102</cx:pt>
          <cx:pt idx="438">-0.0042982005008913504</cx:pt>
          <cx:pt idx="439">-0.056882509527036197</cx:pt>
          <cx:pt idx="440">-0.010892562197600901</cx:pt>
          <cx:pt idx="441">0.048451551075034301</cx:pt>
          <cx:pt idx="442">0.019208131211351901</cx:pt>
          <cx:pt idx="443">-0.0085968319605746208</cx:pt>
          <cx:pt idx="444">0.0093868501064500003</cx:pt>
          <cx:pt idx="445">-0.0051032643228410904</cx:pt>
          <cx:pt idx="446">-0.0104268641392096</cx:pt>
          <cx:pt idx="447">-0.0016684426760773001</cx:pt>
          <cx:pt idx="448">0.00096385695620218202</cx:pt>
          <cx:pt idx="449">0.00098061315753630906</cx:pt>
          <cx:pt idx="450">0.0034077428010692102</cx:pt>
          <cx:pt idx="451">-0.0098507467584105293</cx:pt>
          <cx:pt idx="452">-0.035739573873439102</cx:pt>
          <cx:pt idx="453">-0.036291544416266697</cx:pt>
          <cx:pt idx="454">-0.029281859191236801</cx:pt>
          <cx:pt idx="455">-0.0073826074292758096</cx:pt>
          <cx:pt idx="456">-0.030370527858640198</cx:pt>
          <cx:pt idx="457">-0.014342127316894399</cx:pt>
          <cx:pt idx="458">-0.0047221735650236204</cx:pt>
          <cx:pt idx="459">0.042055309835286499</cx:pt>
          <cx:pt idx="460">0.073877870028541806</cx:pt>
          <cx:pt idx="461">0.086293269432862502</cx:pt>
          <cx:pt idx="462">0.043053341236163202</cx:pt>
          <cx:pt idx="463">0.027145454617032098</cx:pt>
          <cx:pt idx="464">-0.0081283698491558896</cx:pt>
          <cx:pt idx="465">-0.022737589658608299</cx:pt>
          <cx:pt idx="466">0.045963990040562702</cx:pt>
          <cx:pt idx="467">0.042271679086127403</cx:pt>
          <cx:pt idx="468">0.029157262729736001</cx:pt>
          <cx:pt idx="469">0.089672045884799795</cx:pt>
          <cx:pt idx="470">0.072706090714279498</cx:pt>
          <cx:pt idx="471">0.015739675312128502</cx:pt>
          <cx:pt idx="472">0.0094763258499158103</cx:pt>
          <cx:pt idx="473">-0.013918177536233501</cx:pt>
          <cx:pt idx="474">-0.0122743258430824</cx:pt>
          <cx:pt idx="475">-0.0038189875426641101</cx:pt>
          <cx:pt idx="476">8.8872763201108904e-05</cx:pt>
          <cx:pt idx="477">-0.00049391427018977401</cx:pt>
          <cx:pt idx="478">0.0014451759439706501</cx:pt>
          <cx:pt idx="479">0.0037748922355068299</cx:pt>
          <cx:pt idx="480">-0.022043110579333801</cx:pt>
          <cx:pt idx="481">-0.033823307386659</cx:pt>
          <cx:pt idx="482">-0.019110757091824099</cx:pt>
          <cx:pt idx="483">-0.013044177368241301</cx:pt>
          <cx:pt idx="484">-0.013863712534636301</cx:pt>
          <cx:pt idx="485">-0.034397613521227603</cx:pt>
          <cx:pt idx="486">-0.018762509640406402</cx:pt>
          <cx:pt idx="487">-0.00061520852728300102</cx:pt>
          <cx:pt idx="488">0.048396662632594102</cx:pt>
          <cx:pt idx="489">0.039595260288981901</cx:pt>
          <cx:pt idx="490">0.036091869165226602</cx:pt>
          <cx:pt idx="491">-0.0054654085358497003</cx:pt>
          <cx:pt idx="492">-0.0487181540547032</cx:pt>
          <cx:pt idx="493">-0.039238595152051803</cx:pt>
          <cx:pt idx="494">-0.0079381301566284704</cx:pt>
          <cx:pt idx="495">0.056219007700413597</cx:pt>
          <cx:pt idx="496">0.0524075483540761</cx:pt>
          <cx:pt idx="497">0.077559734817017001</cx:pt>
          <cx:pt idx="498">0.059690852458477502</cx:pt>
          <cx:pt idx="499">0.020297397376619501</cx:pt>
          <cx:pt idx="500">-0.022337265184918301</cx:pt>
          <cx:pt idx="501">-0.022313464842583199</cx:pt>
          <cx:pt idx="502">-0.0066148055812127902</cx:pt>
          <cx:pt idx="503">-0.00024303837156892499</cx:pt>
          <cx:pt idx="504">-0.00042686333637531203</cx:pt>
          <cx:pt idx="505">0.000113541075267823</cx:pt>
          <cx:pt idx="506">0.0012833102111678501</cx:pt>
          <cx:pt idx="507">0.00737414449099802</cx:pt>
          <cx:pt idx="508">-0.0034052128360680099</cx:pt>
          <cx:pt idx="509">-0.0215101946985734</cx:pt>
          <cx:pt idx="510">-0.036500477531784502</cx:pt>
          <cx:pt idx="511">-0.054231051989446201</cx:pt>
          <cx:pt idx="512">-0.0464509796176363</cx:pt>
          <cx:pt idx="513">-0.043193040313367501</cx:pt>
          <cx:pt idx="514">-0.05550347083216</cx:pt>
          <cx:pt idx="515">-0.086721903915413595</cx:pt>
          <cx:pt idx="516">-0.083072972426241107</cx:pt>
          <cx:pt idx="517">-0.047927289926295802</cx:pt>
          <cx:pt idx="518">-0.0398774498362627</cx:pt>
          <cx:pt idx="519">-0.076201874797783994</cx:pt>
          <cx:pt idx="520">-0.060544133843917103</cx:pt>
          <cx:pt idx="521">-0.044660067475734901</cx:pt>
          <cx:pt idx="522">-0.0499446997177024</cx:pt>
          <cx:pt idx="523">0.098438557052760306</cx:pt>
          <cx:pt idx="524">0.0867227532491881</cx:pt>
          <cx:pt idx="525">0.088344223159773402</cx:pt>
          <cx:pt idx="526">0.066808894552346704</cx:pt>
          <cx:pt idx="527">0.043072186791242799</cx:pt>
          <cx:pt idx="528">0.0026235971971850102</cx:pt>
          <cx:pt idx="529">-0.0090294841335678399</cx:pt>
          <cx:pt idx="530">-0.0027050971593739698</cx:pt>
          <cx:pt idx="531">-0.00099368290172933906</cx:pt>
          <cx:pt idx="532">0.00047201312835503398</cx:pt>
          <cx:pt idx="533">3.2037441258195102e-05</cx:pt>
          <cx:pt idx="534">-0.00026518455757082302</cx:pt>
          <cx:pt idx="535">0.0040273959840643504</cx:pt>
          <cx:pt idx="536">0.0158455991215787</cx:pt>
          <cx:pt idx="537">0.0118227152054491</cx:pt>
          <cx:pt idx="538">-0.040096718077438302</cx:pt>
          <cx:pt idx="539">-0.065014936611656707</cx:pt>
          <cx:pt idx="540">-0.047169052945773497</cx:pt>
          <cx:pt idx="541">-0.054795544074301997</cx:pt>
          <cx:pt idx="542">-0.046184609674920697</cx:pt>
          <cx:pt idx="543">-0.070124003189499004</cx:pt>
          <cx:pt idx="544">-0.055247610409750098</cx:pt>
          <cx:pt idx="545">-0.048918363984338499</cx:pt>
          <cx:pt idx="546">-0.064155892697371597</cx:pt>
          <cx:pt idx="547">-0.087345005781556198</cx:pt>
          <cx:pt idx="548">-0.058511343708280199</cx:pt>
          <cx:pt idx="549">-0.056561410161084</cx:pt>
          <cx:pt idx="550">-0.023073670348097899</cx:pt>
          <cx:pt idx="551">0.098401746864146294</cx:pt>
          <cx:pt idx="552">0.073735764852064706</cx:pt>
          <cx:pt idx="553">0.101984307055414</cx:pt>
          <cx:pt idx="554">0.082241123303102695</cx:pt>
          <cx:pt idx="555">0.0310894036062292</cx:pt>
          <cx:pt idx="556">0.0028741071671218401</cx:pt>
          <cx:pt idx="557">-0.0036083843112872699</cx:pt>
          <cx:pt idx="558">-0.0039171042195392898</cx:pt>
          <cx:pt idx="559">-0.00017588218280093301</cx:pt>
          <cx:pt idx="560">-0.00026584351944383802</cx:pt>
          <cx:pt idx="561">-0.00018535245396571301</cx:pt>
          <cx:pt idx="562">-0.00053546447457505301</cx:pt>
          <cx:pt idx="563">0.0070182282294334397</cx:pt>
          <cx:pt idx="564">0.038657081102600702</cx:pt>
          <cx:pt idx="565">0.025256130586072699</cx:pt>
          <cx:pt idx="566">-0.014124534876275499</cx:pt>
          <cx:pt idx="567">-0.051513286662074602</cx:pt>
          <cx:pt idx="568">-0.018126439621005599</cx:pt>
          <cx:pt idx="569">-0.0462315865406141</cx:pt>
          <cx:pt idx="570">-0.069760120434560494</cx:pt>
          <cx:pt idx="571">-0.045658086934248797</cx:pt>
          <cx:pt idx="572">-0.060786359985909803</cx:pt>
          <cx:pt idx="573">-0.021032664727869299</cx:pt>
          <cx:pt idx="574">-0.0178080191515411</cx:pt>
          <cx:pt idx="575">-0.0040827413444191997</cx:pt>
          <cx:pt idx="576">-0.0035753308627631802</cx:pt>
          <cx:pt idx="577">-0.059736655292304597</cx:pt>
          <cx:pt idx="578">-0.0042417396802474803</cx:pt>
          <cx:pt idx="579">0.056575104948338097</cx:pt>
          <cx:pt idx="580">0.093431004422608405</cx:pt>
          <cx:pt idx="581">0.0892601363402548</cx:pt>
          <cx:pt idx="582">0.078878083488259698</cx:pt>
          <cx:pt idx="583">0.017638521965735399</cx:pt>
          <cx:pt idx="584">-0.0131224578232317</cx:pt>
          <cx:pt idx="585">0.00267437497276631</cx:pt>
          <cx:pt idx="586">-0.0026579815461336099</cx:pt>
          <cx:pt idx="587">-0.00044789674352726898</cx:pt>
          <cx:pt idx="588">-0.00025118358842363998</cx:pt>
          <cx:pt idx="589">-9.31454431372004e-05</cx:pt>
          <cx:pt idx="590">0.0023284719846869799</cx:pt>
          <cx:pt idx="591">0.0151446440901728</cx:pt>
          <cx:pt idx="592">0.042075728965540203</cx:pt>
          <cx:pt idx="593">0.039043980284508097</cx:pt>
          <cx:pt idx="594">0.017596309856644302</cx:pt>
          <cx:pt idx="595">0.018290983124297801</cx:pt>
          <cx:pt idx="596">-0.0109091321993132</cx:pt>
          <cx:pt idx="597">-0.067222652405721298</cx:pt>
          <cx:pt idx="598">-0.076526785467076197</cx:pt>
          <cx:pt idx="599">-0.0419249869120168</cx:pt>
          <cx:pt idx="600">-0.043238522078277601</cx:pt>
          <cx:pt idx="601">-0.070165619833299206</cx:pt>
          <cx:pt idx="602">-0.054238122470973898</cx:pt>
          <cx:pt idx="603">0.0088588056632304107</cx:pt>
          <cx:pt idx="604">0.0064445299437408902</cx:pt>
          <cx:pt idx="605">-0.041674052103634798</cx:pt>
          <cx:pt idx="606">0.015595473673166001</cx:pt>
          <cx:pt idx="607">0.016932662140017402</cx:pt>
          <cx:pt idx="608">0.10602984139381701</cx:pt>
          <cx:pt idx="609">0.083637070000220401</cx:pt>
          <cx:pt idx="610">0.037386127121686402</cx:pt>
          <cx:pt idx="611">-0.0083990934385576692</cx:pt>
          <cx:pt idx="612">0.0049605001770081196</cx:pt>
          <cx:pt idx="613">0.016207703972537901</cx:pt>
          <cx:pt idx="614">-0.00064373444085563702</cx:pt>
          <cx:pt idx="615">5.2037066454885699e-05</cx:pt>
          <cx:pt idx="616">-0.00016960518493131199</cx:pt>
          <cx:pt idx="617">6.4370405953818199e-06</cx:pt>
          <cx:pt idx="618">0.00050319342534599701</cx:pt>
          <cx:pt idx="619">0.0114270142319856</cx:pt>
          <cx:pt idx="620">0.028255236927529001</cx:pt>
          <cx:pt idx="621">0.035872052119145501</cx:pt>
          <cx:pt idx="622">0.028345938054109999</cx:pt>
          <cx:pt idx="623">0.044634932326731901</cx:pt>
          <cx:pt idx="624">0.026271351730757099</cx:pt>
          <cx:pt idx="625">-0.028610629426104602</cx:pt>
          <cx:pt idx="626">-0.036919010452987601</cx:pt>
          <cx:pt idx="627">-0.0178113492501763</cx:pt>
          <cx:pt idx="628">-0.039135926494562698</cx:pt>
          <cx:pt idx="629">-0.082728043706421103</cx:pt>
          <cx:pt idx="630">-0.091113083703055403</cx:pt>
          <cx:pt idx="631">-0.029611798976317098</cx:pt>
          <cx:pt idx="632">-0.026563281852562001</cx:pt>
          <cx:pt idx="633">0.038743495402763797</cx:pt>
          <cx:pt idx="634">0.049610855921588398</cx:pt>
          <cx:pt idx="635">0.0067920455053983603</cx:pt>
          <cx:pt idx="636">0.071527271292273306</cx:pt>
          <cx:pt idx="637">0.021422534688912299</cx:pt>
          <cx:pt idx="638">0.0289596531455108</cx:pt>
          <cx:pt idx="639">0.020497479037663201</cx:pt>
          <cx:pt idx="640">0.018112889773565399</cx:pt>
          <cx:pt idx="641">0.018896052922989199</cx:pt>
          <cx:pt idx="642">0.0052845264311320904</cx:pt>
          <cx:pt idx="643">0.00029029511437075</cx:pt>
          <cx:pt idx="644">0.00023074072913808899</cx:pt>
          <cx:pt idx="645">0.000309600158749492</cx:pt>
          <cx:pt idx="646">0.00281655294538338</cx:pt>
          <cx:pt idx="647">0.0056584543562123897</cx:pt>
          <cx:pt idx="648">0.015863891296118999</cx:pt>
          <cx:pt idx="649">0.0332020028458841</cx:pt>
          <cx:pt idx="650">0.042174014327241903</cx:pt>
          <cx:pt idx="651">0.059504221650733498</cx:pt>
          <cx:pt idx="652">0.050906442979362303</cx:pt>
          <cx:pt idx="653">0.029240365815570799</cx:pt>
          <cx:pt idx="654">0.024618714149507798</cx:pt>
          <cx:pt idx="655">0.0065461416584123196</cx:pt>
          <cx:pt idx="656">-0.044566091090835501</cx:pt>
          <cx:pt idx="657">-0.0075847330888091404</cx:pt>
          <cx:pt idx="658">-0.0369503947536855</cx:pt>
          <cx:pt idx="659">-0.0148818284120042</cx:pt>
          <cx:pt idx="660">-0.031411288483576098</cx:pt>
          <cx:pt idx="661">0.030883851380625899</cx:pt>
          <cx:pt idx="662">0.026528462104310001</cx:pt>
          <cx:pt idx="663">-0.0039928303483115699</cx:pt>
          <cx:pt idx="664">0.044822734613143102</cx:pt>
          <cx:pt idx="665">-0.0025247808827921002</cx:pt>
          <cx:pt idx="666">0.00379575322465676</cx:pt>
          <cx:pt idx="667">0.027093039034955801</cx:pt>
          <cx:pt idx="668">0.02333124584399</cx:pt>
          <cx:pt idx="669">0.0177712251113765</cx:pt>
          <cx:pt idx="670">0.0039852274372311602</cx:pt>
          <cx:pt idx="671">-0.000374001922639411</cx:pt>
          <cx:pt idx="672">-0.000106859606653502</cx:pt>
          <cx:pt idx="673">-0.000502508897209262</cx:pt>
          <cx:pt idx="674">0.0016605203592688399</cx:pt>
          <cx:pt idx="675">0.0058586178543388297</cx:pt>
          <cx:pt idx="676">0.0113268545064309</cx:pt>
          <cx:pt idx="677">0.016461746525434001</cx:pt>
          <cx:pt idx="678">0.031373814733449398</cx:pt>
          <cx:pt idx="679">0.053971230489457303</cx:pt>
          <cx:pt idx="680">0.075248358079827701</cx:pt>
          <cx:pt idx="681">0.094823202701869003</cx:pt>
          <cx:pt idx="682">0.062527986717182599</cx:pt>
          <cx:pt idx="683">0.043861946509615501</cx:pt>
          <cx:pt idx="684">0.011525981781379599</cx:pt>
          <cx:pt idx="685">0.023293566488249599</cx:pt>
          <cx:pt idx="686">0.034793995393976401</cx:pt>
          <cx:pt idx="687">-0.0084849581156096598</cx:pt>
          <cx:pt idx="688">-0.0117125408078392</cx:pt>
          <cx:pt idx="689">-0.0070378633410561704</cx:pt>
          <cx:pt idx="690">-0.039747271542088999</cx:pt>
          <cx:pt idx="691">-0.038049109780789001</cx:pt>
          <cx:pt idx="692">0.0096198354325495103</cx:pt>
          <cx:pt idx="693">0.0030608624690406198</cx:pt>
          <cx:pt idx="694">-0.0033425355804293502</cx:pt>
          <cx:pt idx="695">0.0143090260425058</cx:pt>
          <cx:pt idx="696">0.0024952939050702102</cx:pt>
          <cx:pt idx="697">-0.00068257972444399503</cx:pt>
          <cx:pt idx="698">-0.00095190448555996805</cx:pt>
          <cx:pt idx="699">9.9715068963399e-05</cx:pt>
          <cx:pt idx="700">0.000233245532248377</cx:pt>
          <cx:pt idx="701">-0.00037070399979760902</cx:pt>
          <cx:pt idx="702">0.00015470585098490699</cx:pt>
          <cx:pt idx="703">-0.00062734934983429795</cx:pt>
          <cx:pt idx="704">0.00032660068004996499</cx:pt>
          <cx:pt idx="705">0.0035885572686455</cx:pt>
          <cx:pt idx="706">0.013972779152253499</cx:pt>
          <cx:pt idx="707">0.0227884278515878</cx:pt>
          <cx:pt idx="708">0.0364743609412524</cx:pt>
          <cx:pt idx="709">0.059327052130069301</cx:pt>
          <cx:pt idx="710">0.068497323268547197</cx:pt>
          <cx:pt idx="711">0.043674192955888799</cx:pt>
          <cx:pt idx="712">0.069635962035846793</cx:pt>
          <cx:pt idx="713">0.088980496672147899</cx:pt>
          <cx:pt idx="714">0.010964974167812801</cx:pt>
          <cx:pt idx="715">0.0013492141867000899</cx:pt>
          <cx:pt idx="716">-0.0027925059714104402</cx:pt>
          <cx:pt idx="717">-0.029572730886461101</cx:pt>
          <cx:pt idx="718">-0.031881274342991997</cx:pt>
          <cx:pt idx="719">0.0601433208490001</cx:pt>
          <cx:pt idx="720">0.038447286084206403</cx:pt>
          <cx:pt idx="721">0.024309754181637999</cx:pt>
          <cx:pt idx="722">0.0095458521217703894</cx:pt>
          <cx:pt idx="723">0.0111470567303354</cx:pt>
          <cx:pt idx="724">0.00627378907033793</cx:pt>
          <cx:pt idx="725">0.00042795450004823202</cx:pt>
          <cx:pt idx="726">0.00090519123071210899</cx:pt>
          <cx:pt idx="727">-0.00024425947808937601</cx:pt>
          <cx:pt idx="728">7.8290596686062496e-05</cx:pt>
          <cx:pt idx="729">5.5076568450153599e-05</cx:pt>
          <cx:pt idx="730">-0.00045520032282353901</cx:pt>
          <cx:pt idx="731">0.00041070810345124402</cx:pt>
          <cx:pt idx="732">0.00028913381065562402</cx:pt>
          <cx:pt idx="733">0.00050778706390286802</cx:pt>
          <cx:pt idx="734">0.00103956487514125</cx:pt>
          <cx:pt idx="735">0.00080029472594329604</cx:pt>
          <cx:pt idx="736">0.00155796440664747</cx:pt>
          <cx:pt idx="737">0.00053229817957732898</cx:pt>
          <cx:pt idx="738">0.00062819413149189604</cx:pt>
          <cx:pt idx="739">-0.0038122773979368399</cx:pt>
          <cx:pt idx="740">0.0127703560401463</cx:pt>
          <cx:pt idx="741">0.031565361650767898</cx:pt>
          <cx:pt idx="742">0.016660153355995199</cx:pt>
          <cx:pt idx="743">0.025304991158584401</cx:pt>
          <cx:pt idx="744">0.041355947459813198</cx:pt>
          <cx:pt idx="745">0.044340134574872798</cx:pt>
          <cx:pt idx="746">0.0096175784713804294</cx:pt>
          <cx:pt idx="747">0.0099895366465294708</cx:pt>
          <cx:pt idx="748">0.0106290844359627</cx:pt>
          <cx:pt idx="749">0.0064174651924530897</cx:pt>
          <cx:pt idx="750">0.0023992698149816502</cx:pt>
          <cx:pt idx="751">0.00075292244164948299</cx:pt>
          <cx:pt idx="752">-0.00014201397577797399</cx:pt>
          <cx:pt idx="753">0.000221979374582681</cx:pt>
          <cx:pt idx="754">0.00046244853287529301</cx:pt>
          <cx:pt idx="755">-0.00077752639267102098</cx:pt>
          <cx:pt idx="756">0.00014327008623481001</cx:pt>
          <cx:pt idx="757">0.00042625100049280902</cx:pt>
          <cx:pt idx="758">-0.000227933336386944</cx:pt>
          <cx:pt idx="759">-0.00074169935106657996</cx:pt>
          <cx:pt idx="760">-0.00036350544427437897</cx:pt>
          <cx:pt idx="761">0.0010207633558267299</cx:pt>
          <cx:pt idx="762">-0.00037464335038301999</cx:pt>
          <cx:pt idx="763">-0.00029136640999649697</cx:pt>
          <cx:pt idx="764">-0.00072854820203103901</cx:pt>
          <cx:pt idx="765">-0.00086983374562145204</cx:pt>
          <cx:pt idx="766">-0.0020313802035170402</cx:pt>
          <cx:pt idx="767">-0.00091719424619244303</cx:pt>
          <cx:pt idx="768">2.04826919793188e-07</cx:pt>
          <cx:pt idx="769">-0.0014739705197494501</cx:pt>
          <cx:pt idx="770">-0.00330878889161781</cx:pt>
          <cx:pt idx="771">-0.00036004029814250998</cx:pt>
          <cx:pt idx="772">-0.0014962661089618801</cx:pt>
          <cx:pt idx="773">-0.0012484718786548001</cx:pt>
          <cx:pt idx="774">-0.0049241992692720601</cx:pt>
          <cx:pt idx="775">-0.0047650462788879399</cx:pt>
          <cx:pt idx="776">-0.0030232739585198498</cx:pt>
          <cx:pt idx="777">-0.00047986437601662402</cx:pt>
          <cx:pt idx="778">-0.00025894012624558802</cx:pt>
          <cx:pt idx="779">-0.00051536340020552998</cx:pt>
          <cx:pt idx="780">-0.00041899655195698699</cx:pt>
          <cx:pt idx="781">0.000187231241857808</cx:pt>
          <cx:pt idx="782">-0.00065668403662333397</cx:pt>
          <cx:pt idx="783">-0.000253010786666246</cx:pt>
          <cx:pt idx="784">-0.0018162924687274301</cx:pt>
          <cx:pt idx="785">0.0019699367322623127</cx:pt>
          <cx:pt idx="786">0.0068420817117932501</cx:pt>
          <cx:pt idx="787">0.011826771127647824</cx:pt>
          <cx:pt idx="788">0.011092125667934724</cx:pt>
          <cx:pt idx="789">0.014842275278135525</cx:pt>
          <cx:pt idx="790">0.014058977671087675</cx:pt>
          <cx:pt idx="791">0.02845645629963325</cx:pt>
          <cx:pt idx="792">0.016139831544114799</cx:pt>
          <cx:pt idx="793">0.001774955734154035</cx:pt>
          <cx:pt idx="794">-0.00071205276186888755</cx:pt>
          <cx:pt idx="795">0.012393130299152875</cx:pt>
          <cx:pt idx="796">0.0085886989228477258</cx:pt>
          <cx:pt idx="797">-0.0040592614527228503</cx:pt>
          <cx:pt idx="798">-0.0151853815727277</cx:pt>
          <cx:pt idx="799">-0.003966201419427275</cx:pt>
          <cx:pt idx="800">-0.00547976617225955</cx:pt>
          <cx:pt idx="801">-0.00051918149782663502</cx:pt>
          <cx:pt idx="802">-0.0069771452161151749</cx:pt>
          <cx:pt idx="803">-0.0022280551750073099</cx:pt>
          <cx:pt idx="804">-0.0032864210332884751</cx:pt>
          <cx:pt idx="805">-0.0036542731148069751</cx:pt>
          <cx:pt idx="806">-0.000257624267667825</cx:pt>
          <cx:pt idx="807">0.00079844542055640996</cx:pt>
          <cx:pt idx="808">0.00013657523302048225</cx:pt>
          <cx:pt idx="809">-2.3490566960934174e-05</cx:pt>
          <cx:pt idx="810">-0.00011361532323065799</cx:pt>
          <cx:pt idx="811">-0.0016303576329440525</cx:pt>
          <cx:pt idx="812">-0.00090323227490829254</cx:pt>
          <cx:pt idx="813">0.0010953575585616649</cx:pt>
          <cx:pt idx="814">-0.0014524508545785174</cx:pt>
          <cx:pt idx="815">0.006693866016189075</cx:pt>
          <cx:pt idx="816">0.01103115855429865</cx:pt>
          <cx:pt idx="817">0.020674388321484299</cx:pt>
          <cx:pt idx="818">0.01929711298017725</cx:pt>
          <cx:pt idx="819">0.0046185369302299247</cx:pt>
          <cx:pt idx="820">-0.00072766245739860002</cx:pt>
          <cx:pt idx="821">0.0058440679432155999</cx:pt>
          <cx:pt idx="822">0.015971376739854101</cx:pt>
          <cx:pt idx="823">0.012941999782398425</cx:pt>
          <cx:pt idx="824">0.0089479119266522994</cx:pt>
          <cx:pt idx="825">-0.0073793052343501747</cx:pt>
          <cx:pt idx="826">-0.020078932291620725</cx:pt>
          <cx:pt idx="827">-0.01576647670957965</cx:pt>
          <cx:pt idx="828">-0.010134528889914399</cx:pt>
          <cx:pt idx="829">-0.010554488531457049</cx:pt>
          <cx:pt idx="830">-0.010484668417725775</cx:pt>
          <cx:pt idx="831">-0.0026953369455956998</cx:pt>
          <cx:pt idx="832">-0.0046840643028835749</cx:pt>
          <cx:pt idx="833">-0.0034457400686297248</cx:pt>
          <cx:pt idx="834">-4.09440087890925e-05</cx:pt>
          <cx:pt idx="835">0.00070619799640048251</cx:pt>
          <cx:pt idx="836">-4.3313539159042502e-05</cx:pt>
          <cx:pt idx="837">-4.5166451394808246e-06</cx:pt>
          <cx:pt idx="838">2.77084752033415e-05</cx:pt>
          <cx:pt idx="839">-0.00029352160072429749</cx:pt>
          <cx:pt idx="840">-4.0075030843473498e-05</cx:pt>
          <cx:pt idx="841">0.0020588209197027799</cx:pt>
          <cx:pt idx="842">-0.00241394484865925</cx:pt>
          <cx:pt idx="843">0.010570814083615725</cx:pt>
          <cx:pt idx="844">0.018203052887931826</cx:pt>
          <cx:pt idx="845">0.0217807027085242</cx:pt>
          <cx:pt idx="846">0.018588688811911301</cx:pt>
          <cx:pt idx="847">-0.0036465665890603252</cx:pt>
          <cx:pt idx="848">0.0072444490008802247</cx:pt>
          <cx:pt idx="849">0.0057183980989568249</cx:pt>
          <cx:pt idx="850">0.0043632983691113247</cx:pt>
          <cx:pt idx="851">-0.0077278975642702504</cx:pt>
          <cx:pt idx="852">-0.0058095791649077997</cx:pt>
          <cx:pt idx="853">-0.007695228610653475</cx:pt>
          <cx:pt idx="854">-0.010124361789223124</cx:pt>
          <cx:pt idx="855">-0.010270677597969751</cx:pt>
          <cx:pt idx="856">-0.0118933206566456</cx:pt>
          <cx:pt idx="857">-0.0072376198011281003</cx:pt>
          <cx:pt idx="858">-0.010223834175487825</cx:pt>
          <cx:pt idx="859">-0.0094342586741451746</cx:pt>
          <cx:pt idx="860">-0.0078585217125631494</cx:pt>
          <cx:pt idx="861">-0.0028280951381276249</cx:pt>
          <cx:pt idx="862">0.00049028583246400498</cx:pt>
          <cx:pt idx="863">0.00010473198638957975</cx:pt>
          <cx:pt idx="864">-0.00043474059123509748</cx:pt>
          <cx:pt idx="865">-3.4094287265151502e-05</cx:pt>
          <cx:pt idx="866">-4.4920460781423248e-05</cx:pt>
          <cx:pt idx="867">-0.00075932447710011497</cx:pt>
          <cx:pt idx="868">0.0055310964436012496</cx:pt>
          <cx:pt idx="869">0.0048450090121695752</cx:pt>
          <cx:pt idx="870">0.00080699760270894249</cx:pt>
          <cx:pt idx="871">0.0085709612595218244</cx:pt>
          <cx:pt idx="872">0.012070824814979749</cx:pt>
          <cx:pt idx="873">0.013330067087992999</cx:pt>
          <cx:pt idx="874">0.013743215584084026</cx:pt>
          <cx:pt idx="875">0.00043867596892357502</cx:pt>
          <cx:pt idx="876">0.0027959447949993748</cx:pt>
          <cx:pt idx="877">-0.011188633677872876</cx:pt>
          <cx:pt idx="878">-0.019463457756518074</cx:pt>
          <cx:pt idx="879">-0.021274867119434</cx:pt>
          <cx:pt idx="880">-0.019952898280194576</cx:pt>
          <cx:pt idx="881">-0.018162096789979949</cx:pt>
          <cx:pt idx="882">0.0011059437262162951</cx:pt>
          <cx:pt idx="883">-0.0015552824241692399</cx:pt>
          <cx:pt idx="884">-0.0018162924687274301</cx:pt>
          <cx:pt idx="885">0.0019699367322623127</cx:pt>
          <cx:pt idx="886">0.0068420817117932501</cx:pt>
          <cx:pt idx="887">0.011826771127647824</cx:pt>
          <cx:pt idx="888">0.011092125667934724</cx:pt>
          <cx:pt idx="889">0.014842275278135525</cx:pt>
          <cx:pt idx="890">0.014058977671087675</cx:pt>
          <cx:pt idx="891">0.02845645629963325</cx:pt>
          <cx:pt idx="892">0.016139831544114799</cx:pt>
          <cx:pt idx="893">0.001774955734154035</cx:pt>
          <cx:pt idx="894">-0.00071205276186888755</cx:pt>
          <cx:pt idx="895">0.012393130299152875</cx:pt>
          <cx:pt idx="896">0.0085886989228477258</cx:pt>
          <cx:pt idx="897">-0.0040592614527228503</cx:pt>
          <cx:pt idx="898">-0.0151853815727277</cx:pt>
          <cx:pt idx="899">-0.003966201419427275</cx:pt>
          <cx:pt idx="900">-0.00547976617225955</cx:pt>
          <cx:pt idx="901">-0.00051918149782663502</cx:pt>
          <cx:pt idx="902">-0.0069771452161151749</cx:pt>
          <cx:pt idx="903">-0.0022280551750073099</cx:pt>
          <cx:pt idx="904">-0.0032864210332884751</cx:pt>
          <cx:pt idx="905">-0.0036542731148069751</cx:pt>
          <cx:pt idx="906">-0.000257624267667825</cx:pt>
          <cx:pt idx="907">0.00079844542055640996</cx:pt>
          <cx:pt idx="908">0.00013657523302048225</cx:pt>
          <cx:pt idx="909">-2.3490566960934174e-05</cx:pt>
          <cx:pt idx="910">-0.00011361532323065799</cx:pt>
          <cx:pt idx="911">-0.0016303576329440525</cx:pt>
          <cx:pt idx="912">-0.00090323227490829254</cx:pt>
          <cx:pt idx="913">0.0010953575585616649</cx:pt>
          <cx:pt idx="914">-0.0014524508545785174</cx:pt>
          <cx:pt idx="915">0.006693866016189075</cx:pt>
          <cx:pt idx="916">0.01103115855429865</cx:pt>
          <cx:pt idx="917">0.020674388321484299</cx:pt>
          <cx:pt idx="918">0.01929711298017725</cx:pt>
          <cx:pt idx="919">0.0046185369302299247</cx:pt>
          <cx:pt idx="920">-0.00072766245739860002</cx:pt>
          <cx:pt idx="921">0.0058440679432155999</cx:pt>
          <cx:pt idx="922">0.015971376739854101</cx:pt>
          <cx:pt idx="923">0.012941999782398425</cx:pt>
          <cx:pt idx="924">0.0089479119266522994</cx:pt>
          <cx:pt idx="925">-0.0073793052343501747</cx:pt>
          <cx:pt idx="926">-0.020078932291620725</cx:pt>
          <cx:pt idx="927">-0.01576647670957965</cx:pt>
          <cx:pt idx="928">-0.010134528889914399</cx:pt>
          <cx:pt idx="929">-0.010554488531457049</cx:pt>
          <cx:pt idx="930">-0.010484668417725775</cx:pt>
          <cx:pt idx="931">-0.0026953369455956998</cx:pt>
          <cx:pt idx="932">-0.0046840643028835749</cx:pt>
          <cx:pt idx="933">-0.0034457400686297248</cx:pt>
          <cx:pt idx="934">-4.09440087890925e-05</cx:pt>
          <cx:pt idx="935">0.00070619799640048251</cx:pt>
          <cx:pt idx="936">-4.3313539159042502e-05</cx:pt>
          <cx:pt idx="937">-4.5166451394808246e-06</cx:pt>
          <cx:pt idx="938">2.77084752033415e-05</cx:pt>
          <cx:pt idx="939">-0.00029352160072429749</cx:pt>
          <cx:pt idx="940">-4.0075030843473498e-05</cx:pt>
          <cx:pt idx="941">0.0020588209197027799</cx:pt>
          <cx:pt idx="942">-0.00241394484865925</cx:pt>
          <cx:pt idx="943">0.010570814083615725</cx:pt>
          <cx:pt idx="944">0.018203052887931826</cx:pt>
          <cx:pt idx="945">0.0217807027085242</cx:pt>
          <cx:pt idx="946">0.018588688811911301</cx:pt>
          <cx:pt idx="947">-0.0036465665890603252</cx:pt>
          <cx:pt idx="948">0.0072444490008802247</cx:pt>
          <cx:pt idx="949">0.0057183980989568249</cx:pt>
          <cx:pt idx="950">0.0043632983691113247</cx:pt>
          <cx:pt idx="951">-0.0077278975642702504</cx:pt>
          <cx:pt idx="952">-0.0058095791649077997</cx:pt>
          <cx:pt idx="953">-0.007695228610653475</cx:pt>
          <cx:pt idx="954">-0.010124361789223124</cx:pt>
          <cx:pt idx="955">-0.010270677597969751</cx:pt>
          <cx:pt idx="956">-0.0118933206566456</cx:pt>
          <cx:pt idx="957">-0.0072376198011281003</cx:pt>
          <cx:pt idx="958">-0.010223834175487825</cx:pt>
          <cx:pt idx="959">-0.0094342586741451746</cx:pt>
          <cx:pt idx="960">-0.0078585217125631494</cx:pt>
          <cx:pt idx="961">-0.0028280951381276249</cx:pt>
          <cx:pt idx="962">0.00049028583246400498</cx:pt>
          <cx:pt idx="963">0.00010473198638957975</cx:pt>
          <cx:pt idx="964">-0.00043474059123509748</cx:pt>
          <cx:pt idx="965">-3.4094287265151502e-05</cx:pt>
          <cx:pt idx="966">-4.4920460781423248e-05</cx:pt>
          <cx:pt idx="967">-0.00075932447710011497</cx:pt>
          <cx:pt idx="968">0.0055310964436012496</cx:pt>
          <cx:pt idx="969">0.0048450090121695752</cx:pt>
          <cx:pt idx="970">0.00080699760270894249</cx:pt>
          <cx:pt idx="971">0.0085709612595218244</cx:pt>
          <cx:pt idx="972">0.012070824814979749</cx:pt>
          <cx:pt idx="973">0.013330067087992999</cx:pt>
          <cx:pt idx="974">0.013743215584084026</cx:pt>
          <cx:pt idx="975">0.00043867596892357502</cx:pt>
          <cx:pt idx="976">0.0027959447949993748</cx:pt>
          <cx:pt idx="977">-0.011188633677872876</cx:pt>
          <cx:pt idx="978">-0.019463457756518074</cx:pt>
          <cx:pt idx="979">-0.021274867119434</cx:pt>
          <cx:pt idx="980">-0.019952898280194576</cx:pt>
          <cx:pt idx="981">-0.018162096789979949</cx:pt>
          <cx:pt idx="982">0.0011059437262162951</cx:pt>
          <cx:pt idx="983">-0.0015552824241692399</cx:pt>
          <cx:pt idx="984">-0.0018162924687274301</cx:pt>
          <cx:pt idx="985">0.0019699367322623127</cx:pt>
          <cx:pt idx="986">0.0068420817117932501</cx:pt>
          <cx:pt idx="987">0.011826771127647824</cx:pt>
          <cx:pt idx="988">0.011092125667934724</cx:pt>
          <cx:pt idx="989">0.014842275278135525</cx:pt>
          <cx:pt idx="990">0.014058977671087675</cx:pt>
          <cx:pt idx="991">0.02845645629963325</cx:pt>
          <cx:pt idx="992">0.016139831544114799</cx:pt>
          <cx:pt idx="993">0.001774955734154035</cx:pt>
          <cx:pt idx="994">-0.00071205276186888755</cx:pt>
          <cx:pt idx="995">0.012393130299152875</cx:pt>
          <cx:pt idx="996">0.0085886989228477258</cx:pt>
          <cx:pt idx="997">-0.0040592614527228503</cx:pt>
          <cx:pt idx="998">-0.0151853815727277</cx:pt>
          <cx:pt idx="999">-0.003966201419427275</cx:pt>
          <cx:pt idx="1000">-0.00547976617225955</cx:pt>
          <cx:pt idx="1001">-0.00051918149782663502</cx:pt>
          <cx:pt idx="1002">-0.0069771452161151749</cx:pt>
          <cx:pt idx="1003">-0.0022280551750073099</cx:pt>
          <cx:pt idx="1004">-0.0032864210332884751</cx:pt>
          <cx:pt idx="1005">-0.0036542731148069751</cx:pt>
          <cx:pt idx="1006">-0.000257624267667825</cx:pt>
          <cx:pt idx="1007">0.00079844542055640996</cx:pt>
          <cx:pt idx="1008">0.00013657523302048225</cx:pt>
          <cx:pt idx="1009">-2.3490566960934174e-05</cx:pt>
          <cx:pt idx="1010">-0.00011361532323065799</cx:pt>
          <cx:pt idx="1011">-0.0016303576329440525</cx:pt>
          <cx:pt idx="1012">-0.00090323227490829254</cx:pt>
          <cx:pt idx="1013">0.0010953575585616649</cx:pt>
          <cx:pt idx="1014">-0.0014524508545785174</cx:pt>
          <cx:pt idx="1015">0.006693866016189075</cx:pt>
          <cx:pt idx="1016">0.01103115855429865</cx:pt>
          <cx:pt idx="1017">0.020674388321484299</cx:pt>
          <cx:pt idx="1018">0.01929711298017725</cx:pt>
          <cx:pt idx="1019">0.0046185369302299247</cx:pt>
          <cx:pt idx="1020">-0.00072766245739860002</cx:pt>
          <cx:pt idx="1021">0.0058440679432155999</cx:pt>
          <cx:pt idx="1022">0.015971376739854101</cx:pt>
          <cx:pt idx="1023">0.012941999782398425</cx:pt>
          <cx:pt idx="1024">0.0089479119266522994</cx:pt>
          <cx:pt idx="1025">-0.0073793052343501747</cx:pt>
          <cx:pt idx="1026">-0.020078932291620725</cx:pt>
          <cx:pt idx="1027">-0.01576647670957965</cx:pt>
          <cx:pt idx="1028">-0.010134528889914399</cx:pt>
          <cx:pt idx="1029">-0.010554488531457049</cx:pt>
          <cx:pt idx="1030">-0.010484668417725775</cx:pt>
          <cx:pt idx="1031">-0.0026953369455956998</cx:pt>
          <cx:pt idx="1032">-0.0046840643028835749</cx:pt>
          <cx:pt idx="1033">-0.0034457400686297248</cx:pt>
          <cx:pt idx="1034">-4.09440087890925e-05</cx:pt>
          <cx:pt idx="1035">0.00070619799640048251</cx:pt>
          <cx:pt idx="1036">-4.3313539159042502e-05</cx:pt>
          <cx:pt idx="1037">-4.5166451394808246e-06</cx:pt>
          <cx:pt idx="1038">2.77084752033415e-05</cx:pt>
          <cx:pt idx="1039">-0.00029352160072429749</cx:pt>
          <cx:pt idx="1040">-4.0075030843473498e-05</cx:pt>
          <cx:pt idx="1041">0.0020588209197027799</cx:pt>
          <cx:pt idx="1042">-0.00241394484865925</cx:pt>
          <cx:pt idx="1043">0.010570814083615725</cx:pt>
          <cx:pt idx="1044">0.018203052887931826</cx:pt>
          <cx:pt idx="1045">0.0217807027085242</cx:pt>
          <cx:pt idx="1046">0.018588688811911301</cx:pt>
          <cx:pt idx="1047">-0.0036465665890603252</cx:pt>
          <cx:pt idx="1048">0.0072444490008802247</cx:pt>
          <cx:pt idx="1049">0.0057183980989568249</cx:pt>
          <cx:pt idx="1050">0.0043632983691113247</cx:pt>
          <cx:pt idx="1051">-0.0077278975642702504</cx:pt>
          <cx:pt idx="1052">-0.0058095791649077997</cx:pt>
          <cx:pt idx="1053">-0.007695228610653475</cx:pt>
          <cx:pt idx="1054">-0.010124361789223124</cx:pt>
          <cx:pt idx="1055">-0.010270677597969751</cx:pt>
          <cx:pt idx="1056">-0.0118933206566456</cx:pt>
          <cx:pt idx="1057">-0.0072376198011281003</cx:pt>
          <cx:pt idx="1058">-0.010223834175487825</cx:pt>
          <cx:pt idx="1059">-0.0094342586741451746</cx:pt>
          <cx:pt idx="1060">-0.0078585217125631494</cx:pt>
          <cx:pt idx="1061">-0.0028280951381276249</cx:pt>
          <cx:pt idx="1062">0.00049028583246400498</cx:pt>
          <cx:pt idx="1063">0.00010473198638957975</cx:pt>
          <cx:pt idx="1064">-0.00043474059123509748</cx:pt>
          <cx:pt idx="1065">-3.4094287265151502e-05</cx:pt>
          <cx:pt idx="1066">-4.4920460781423248e-05</cx:pt>
          <cx:pt idx="1067">-0.00075932447710011497</cx:pt>
          <cx:pt idx="1068">0.0055310964436012496</cx:pt>
          <cx:pt idx="1069">0.0048450090121695752</cx:pt>
          <cx:pt idx="1070">0.00080699760270894249</cx:pt>
          <cx:pt idx="1071">0.0085709612595218244</cx:pt>
          <cx:pt idx="1072">0.012070824814979749</cx:pt>
          <cx:pt idx="1073">0.013330067087992999</cx:pt>
          <cx:pt idx="1074">0.013743215584084026</cx:pt>
          <cx:pt idx="1075">0.00043867596892357502</cx:pt>
          <cx:pt idx="1076">0.0027959447949993748</cx:pt>
          <cx:pt idx="1077">-0.011188633677872876</cx:pt>
          <cx:pt idx="1078">-0.019463457756518074</cx:pt>
          <cx:pt idx="1079">-0.021274867119434</cx:pt>
          <cx:pt idx="1080">-0.019952898280194576</cx:pt>
          <cx:pt idx="1081">-0.018162096789979949</cx:pt>
          <cx:pt idx="1082">0.0011059437262162951</cx:pt>
          <cx:pt idx="1083">-0.0015552824241692399</cx:pt>
        </cx:lvl>
      </cx:numDim>
    </cx:data>
    <cx:data id="20">
      <cx:numDim type="val">
        <cx:f>Sheet2!$U$1:$U$1084</cx:f>
        <cx:lvl ptCount="1084" formatCode="0.00E+00">
          <cx:pt idx="0">2.68888574291595e-05</cx:pt>
          <cx:pt idx="1">-0.000249473078233584</cx:pt>
          <cx:pt idx="2">0.000233011598305721</cx:pt>
          <cx:pt idx="3">0.00021498868742376499</cx:pt>
          <cx:pt idx="4">-0.00024503623258161002</cx:pt>
          <cx:pt idx="5">-0.00030878350116128199</cx:pt>
          <cx:pt idx="6">-9.0290360392687906e-05</cx:pt>
          <cx:pt idx="7">-0.00023034909406393801</cx:pt>
          <cx:pt idx="8">0.00060529398470118595</cx:pt>
          <cx:pt idx="9">0.000119461010166699</cx:pt>
          <cx:pt idx="10">-0.00077800741522578599</cx:pt>
          <cx:pt idx="11">0.00070124917357553896</cx:pt>
          <cx:pt idx="12">0.00034416747506974102</cx:pt>
          <cx:pt idx="13">0.00048555058985716898</cx:pt>
          <cx:pt idx="14">-6.2352510149295395e-05</cx:pt>
          <cx:pt idx="15">0.00032331103129093101</cx:pt>
          <cx:pt idx="16">-0.000722244911919156</cx:pt>
          <cx:pt idx="17">-0.00083619006606430095</cx:pt>
          <cx:pt idx="18">-0.000557237601632506</cx:pt>
          <cx:pt idx="19">-0.000956176160052464</cx:pt>
          <cx:pt idx="20">6.1363691734388006e-05</cx:pt>
          <cx:pt idx="21">0.00074185496089819198</cx:pt>
          <cx:pt idx="22">0.00058210938158409595</cx:pt>
          <cx:pt idx="23">-0.00034443473709991498</cx:pt>
          <cx:pt idx="24">-0.00049039468221523397</cx:pt>
          <cx:pt idx="25">0.00039646700197440801</cx:pt>
          <cx:pt idx="26">-0.00023939765941549001</cx:pt>
          <cx:pt idx="27">-0.00070149780290940003</cx:pt>
          <cx:pt idx="28">0.00027943339565491702</cx:pt>
          <cx:pt idx="29">-0.00018374579657668601</cx:pt>
          <cx:pt idx="30">-0.00021491043006814699</cx:pt>
          <cx:pt idx="31">0.00020583948455204799</cx:pt>
          <cx:pt idx="32">0.00057009762446413295</cx:pt>
          <cx:pt idx="33">0.00052384752724091599</cx:pt>
          <cx:pt idx="34">-7.6649494261194395e-05</cx:pt>
          <cx:pt idx="35">0.000170390395911036</cx:pt>
          <cx:pt idx="36">0.000436741740764277</cx:pt>
          <cx:pt idx="37">0.00019306076357310199</cx:pt>
          <cx:pt idx="38">0.00024952842688221301</cx:pt>
          <cx:pt idx="39">-0.00042105647530860303</cx:pt>
          <cx:pt idx="40">0.00055559445600266702</cx:pt>
          <cx:pt idx="41">0.00047153263087555398</cx:pt>
          <cx:pt idx="42">-0.0012429919391223</cx:pt>
          <cx:pt idx="43">-0.00014562466218545701</cx:pt>
          <cx:pt idx="44">5.6204648391411301e-05</cx:pt>
          <cx:pt idx="45">-2.8969639737143698e-05</cx:pt>
          <cx:pt idx="46">0.00069369385763907803</cx:pt>
          <cx:pt idx="47">-0.00018928809054759101</cx:pt>
          <cx:pt idx="48">-0.00046639454070286602</cx:pt>
          <cx:pt idx="49">0.00040662658344354298</cx:pt>
          <cx:pt idx="50">-4.48930334707054e-05</cx:pt>
          <cx:pt idx="51">-0.00025698973972921598</cx:pt>
          <cx:pt idx="52">-0.00017604292519048201</cx:pt>
          <cx:pt idx="53">0.00054968194473833498</cx:pt>
          <cx:pt idx="54">0.00047503572792794802</cx:pt>
          <cx:pt idx="55">-0.00085699969312308995</cx:pt>
          <cx:pt idx="56">-0.00025884037352711601</cx:pt>
          <cx:pt idx="57">-0.00056592825220149704</cx:pt>
          <cx:pt idx="58">-0.000147735108491682</cx:pt>
          <cx:pt idx="59">-0.00068661221792282396</cx:pt>
          <cx:pt idx="60">-0.00046217163361127498</cx:pt>
          <cx:pt idx="61">-0.00068315005424463005</cx:pt>
          <cx:pt idx="62">0.00064021909878486801</cx:pt>
          <cx:pt idx="63">0.00063451226883224797</cx:pt>
          <cx:pt idx="64">0.0016495582157326301</cx:pt>
          <cx:pt idx="65">-0.0021839608019538501</cx:pt>
          <cx:pt idx="66">-0.00032349719355043101</cx:pt>
          <cx:pt idx="67">-0.0041090049738711698</cx:pt>
          <cx:pt idx="68">-0.0055425136761986203</cx:pt>
          <cx:pt idx="69">-0.0078992421342644892</cx:pt>
          <cx:pt idx="70">-0.0200274228725227</cx:pt>
          <cx:pt idx="71">-0.015113322106901</cx:pt>
          <cx:pt idx="72">-0.012700151523818801</cx:pt>
          <cx:pt idx="73">-0.0162244064321212</cx:pt>
          <cx:pt idx="74">-0.0013320851806543699</cx:pt>
          <cx:pt idx="75">0.0028522174224187898</cx:pt>
          <cx:pt idx="76">0.00233429613774736</cx:pt>
          <cx:pt idx="77">0.0019118706958712701</cx:pt>
          <cx:pt idx="78">0.00035208824860923299</cx:pt>
          <cx:pt idx="79">0.000460313217357223</cx:pt>
          <cx:pt idx="80">-4.9324427624562101e-05</cx:pt>
          <cx:pt idx="81">0.00028882103773350602</cx:pt>
          <cx:pt idx="82">-0.00043468739029619901</cx:pt>
          <cx:pt idx="83">0.00036582113652858998</cx:pt>
          <cx:pt idx="84">0.00032752608838851799</cx:pt>
          <cx:pt idx="85">-0.00037945668120488099</cx:pt>
          <cx:pt idx="86">-0.00030138449527741801</cx:pt>
          <cx:pt idx="87">0.00041336687596815698</cx:pt>
          <cx:pt idx="88">0.00028428637908929199</cx:pt>
          <cx:pt idx="89">-0.00137362341996274</cx:pt>
          <cx:pt idx="90">0.00015425272566982101</cx:pt>
          <cx:pt idx="91">0.00059546563842633002</cx:pt>
          <cx:pt idx="92">-0.00095380853955784502</cx:pt>
          <cx:pt idx="93">-0.0076636855019002704</cx:pt>
          <cx:pt idx="94">0.017974132942745701</cx:pt>
          <cx:pt idx="95">0.0248671232470913</cx:pt>
          <cx:pt idx="96">0.040469026113093602</cx:pt>
          <cx:pt idx="97">0.073705591096740006</cx:pt>
          <cx:pt idx="98">0.053252209707595297</cx:pt>
          <cx:pt idx="99">0.033424474558874803</cx:pt>
          <cx:pt idx="100">0.011979411792861199</cx:pt>
          <cx:pt idx="101">0.0068598187739330298</cx:pt>
          <cx:pt idx="102">0.020901514374051099</cx:pt>
          <cx:pt idx="103">0.0076336242643189403</cx:pt>
          <cx:pt idx="104">-0.0036731940484626699</cx:pt>
          <cx:pt idx="105">-0.010011250558514999</cx:pt>
          <cx:pt idx="106">-0.012193011038013001</cx:pt>
          <cx:pt idx="107">-0.0069529049546563299</cx:pt>
          <cx:pt idx="108">-0.0028290685589377001</cx:pt>
          <cx:pt idx="109">-0.00054858249358559496</cx:pt>
          <cx:pt idx="110">-0.00011951330805841599</cx:pt>
          <cx:pt idx="111">-0.000450914216023211</cx:pt>
          <cx:pt idx="112">-3.6941699489787301e-07</cx:pt>
          <cx:pt idx="113">-0.00056490200100957203</cx:pt>
          <cx:pt idx="114">-0.00013453053641524401</cx:pt>
          <cx:pt idx="115">-5.9992286875051903e-05</cx:pt>
          <cx:pt idx="116">-0.0016372635482671</cx:pt>
          <cx:pt idx="117">-0.010861266423383999</cx:pt>
          <cx:pt idx="118">-0.018412811273951502</cx:pt>
          <cx:pt idx="119">0.0035058066588608198</cx:pt>
          <cx:pt idx="120">0.017543256636478301</cx:pt>
          <cx:pt idx="121">0.0566299576221495</cx:pt>
          <cx:pt idx="122">0.043835514009617597</cx:pt>
          <cx:pt idx="123">0.097820566629263306</cx:pt>
          <cx:pt idx="124">0.064181042584336601</cx:pt>
          <cx:pt idx="125">0.024633671019549701</cx:pt>
          <cx:pt idx="126">-0.0130677144317003</cx:pt>
          <cx:pt idx="127">0.025381346825709299</cx:pt>
          <cx:pt idx="128">0.041262760306052103</cx:pt>
          <cx:pt idx="129">0.053822371326050999</cx:pt>
          <cx:pt idx="130">0.058306882860535897</cx:pt>
          <cx:pt idx="131">-0.0029780701763985999</cx:pt>
          <cx:pt idx="132">-0.012289127252384</cx:pt>
          <cx:pt idx="133">-0.0060530018842584899</cx:pt>
          <cx:pt idx="134">0.011969457936571001</cx:pt>
          <cx:pt idx="135">0.0047311845769982602</cx:pt>
          <cx:pt idx="136">0.0065273900372848498</cx:pt>
          <cx:pt idx="137">0.00284932483018743</cx:pt>
          <cx:pt idx="138">-1.2245711090567501e-05</cx:pt>
          <cx:pt idx="139">-0.00018488935004719499</cx:pt>
          <cx:pt idx="140">0.00061728846909547103</cx:pt>
          <cx:pt idx="141">0.00079898650282251996</cx:pt>
          <cx:pt idx="142">-0.000381031440842651</cx:pt>
          <cx:pt idx="143">-0.00330984283892196</cx:pt>
          <cx:pt idx="144">-0.0150510460668967</cx:pt>
          <cx:pt idx="145">-0.0118758975183834</cx:pt>
          <cx:pt idx="146">-0.0125905951538961</cx:pt>
          <cx:pt idx="147">0.0229603464927878</cx:pt>
          <cx:pt idx="148">0.046639039199839201</cx:pt>
          <cx:pt idx="149">0.047650127686936203</cx:pt>
          <cx:pt idx="150">0.0520409678148753</cx:pt>
          <cx:pt idx="151">0.039889164518301497</cx:pt>
          <cx:pt idx="152">0.032749526935528503</cx:pt>
          <cx:pt idx="153">-0.015941508601836001</cx:pt>
          <cx:pt idx="154">-0.065221871520896299</cx:pt>
          <cx:pt idx="155">-0.045944900453020902</cx:pt>
          <cx:pt idx="156">-0.0063768825854011602</cx:pt>
          <cx:pt idx="157">-0.0066404320288043798</cx:pt>
          <cx:pt idx="158">0.0566890549632856</cx:pt>
          <cx:pt idx="159">0.0078247882971148493</cx:pt>
          <cx:pt idx="160">0.020383597495601799</cx:pt>
          <cx:pt idx="161">0.030318015100211398</cx:pt>
          <cx:pt idx="162">0.033945376480234803</cx:pt>
          <cx:pt idx="163">0.028599383309862701</cx:pt>
          <cx:pt idx="164">0.0095058211539629199</cx:pt>
          <cx:pt idx="165">0.0035828156049226702</cx:pt>
          <cx:pt idx="166">0.00083689187890955904</cx:pt>
          <cx:pt idx="167">0.000743387937896456</cx:pt>
          <cx:pt idx="168">0.00042408868479407998</cx:pt>
          <cx:pt idx="169">-0.00027111851445335501</cx:pt>
          <cx:pt idx="170">0.001369088673984</cx:pt>
          <cx:pt idx="171">-0.0095756623029356596</cx:pt>
          <cx:pt idx="172">-0.029964574700113</cx:pt>
          <cx:pt idx="173">0.00165438131252573</cx:pt>
          <cx:pt idx="174">-0.0019586555549315002</cx:pt>
          <cx:pt idx="175">0.032915649836570103</cx:pt>
          <cx:pt idx="176">0.012232230522929601</cx:pt>
          <cx:pt idx="177">-0.065325876697969298</cx:pt>
          <cx:pt idx="178">0.099513331796898294</cx:pt>
          <cx:pt idx="179">0.081854020245851603</cx:pt>
          <cx:pt idx="180">-0.056972664995127098</cx:pt>
          <cx:pt idx="181">-0.103248303195366</cx:pt>
          <cx:pt idx="182">-0.0054565793378763697</cx:pt>
          <cx:pt idx="183">0.0419020643122993</cx:pt>
          <cx:pt idx="184">0.038514937070378397</cx:pt>
          <cx:pt idx="185">-0.0061077514947668297</cx:pt>
          <cx:pt idx="186">0.049499103268757498</cx:pt>
          <cx:pt idx="187">-0.027487898205876701</cx:pt>
          <cx:pt idx="188">-0.0291047277039602</cx:pt>
          <cx:pt idx="189">0.057871750921194197</cx:pt>
          <cx:pt idx="190">0.039081628323359298</cx:pt>
          <cx:pt idx="191">0.014550827958642799</cx:pt>
          <cx:pt idx="192">0.0146679262858589</cx:pt>
          <cx:pt idx="193">0.00371640581695143</cx:pt>
          <cx:pt idx="194">-5.4430048058665397e-05</cx:pt>
          <cx:pt idx="195">-0.000171192632993452</cx:pt>
          <cx:pt idx="196">-0.00037453545778714701</cx:pt>
          <cx:pt idx="197">0.00084536128303095695</cx:pt>
          <cx:pt idx="198">-0.00055307848168869504</cx:pt>
          <cx:pt idx="199">-0.0056991926189155252</cx:pt>
          <cx:pt idx="200">-0.012262869152805</cx:pt>
          <cx:pt idx="201">-4.1595635865301003e-05</cx:pt>
          <cx:pt idx="202">-0.0040447384980841997</cx:pt>
          <cx:pt idx="203">0.0084840079144772994</cx:pt>
          <cx:pt idx="204">-0.010493082098020474</cx:pt>
          <cx:pt idx="205">0.0093103036379332746</cx:pt>
          <cx:pt idx="206">0.05488905183488775</cx:pt>
          <cx:pt idx="207">0.060798280444582499</cx:pt>
          <cx:pt idx="208">0.0074906324662533247</cx:pt>
          <cx:pt idx="209">-0.010377676328390074</cx:pt>
          <cx:pt idx="210">0.017090616088603999</cx:pt>
          <cx:pt idx="211">0.0080834182125865753</cx:pt>
          <cx:pt idx="212">0.023522551509034224</cx:pt>
          <cx:pt idx="213">0.014772336091675924</cx:pt>
          <cx:pt idx="214">-0.0002525592321125325</cx:pt>
          <cx:pt idx="215">0.010099523960415449</cx:pt>
          <cx:pt idx="216">0.00080242952036951995</cx:pt>
          <cx:pt idx="217">-0.0060642076360175497</cx:pt>
          <cx:pt idx="218">-0.0023815258517361376</cx:pt>
          <cx:pt idx="219">0.0044158375758917246</cx:pt>
          <cx:pt idx="220">0.0077405848001758249</cx:pt>
          <cx:pt idx="221">0.0016062812902828425</cx:pt>
          <cx:pt idx="222">4.6469418611446002e-05</cx:pt>
          <cx:pt idx="223">-4.3585842267349253e-05</cx:pt>
          <cx:pt idx="224">3.3381491354057503e-05</cx:pt>
          <cx:pt idx="225">8.5507781852723006e-05</cx:pt>
          <cx:pt idx="226">0.00060501277577839003</cx:pt>
          <cx:pt idx="227">-0.0034981508876170248</cx:pt>
          <cx:pt idx="228">-0.012227548341628675</cx:pt>
          <cx:pt idx="229">-0.003014447122862</cx:pt>
          <cx:pt idx="230">-0.014150037460447875</cx:pt>
          <cx:pt idx="231">0.0027338486238057502</cx:pt>
          <cx:pt idx="232">0.0087536415250239752</cx:pt>
          <cx:pt idx="233">0.024538690443830877</cx:pt>
          <cx:pt idx="234">0.043648366610816752</cx:pt>
          <cx:pt idx="235">0.052979087454587001</cx:pt>
          <cx:pt idx="236">0.014374466698177201</cx:pt>
          <cx:pt idx="237">-0.015117816736574001</cx:pt>
          <cx:pt idx="238">-0.00070788487673094998</cx:pt>
          <cx:pt idx="239">0.012584340263602875</cx:pt>
          <cx:pt idx="240">0.020778474660739576</cx:pt>
          <cx:pt idx="241">0.015912336526441799</cx:pt>
          <cx:pt idx="242">-0.0039196006312382254</cx:pt>
          <cx:pt idx="243">-0.0075649870339846497</cx:pt>
          <cx:pt idx="244">0.0070662314372695748</cx:pt>
          <cx:pt idx="245">0.0013649825291292899</cx:pt>
          <cx:pt idx="246">-0.0043300143220853498</cx:pt>
          <cx:pt idx="247">0.0012622001456112674</cx:pt>
          <cx:pt idx="248">0.010761622369114675</cx:pt>
          <cx:pt idx="249">0.0038067865214831248</cx:pt>
          <cx:pt idx="250">0.00043300224863260998</cx:pt>
          <cx:pt idx="251">6.7871780303365502e-05</cx:pt>
          <cx:pt idx="252">0.00014301043543918699</cx:pt>
          <cx:pt idx="253">4.8484680457482751e-05</cx:pt>
          <cx:pt idx="254">-0.00024756994750756801</cx:pt>
          <cx:pt idx="255">-0.002891627174669475</cx:pt>
          <cx:pt idx="256">-0.0069430089034404749</cx:pt>
          <cx:pt idx="257">-0.0077555780690672753</cx:pt>
          <cx:pt idx="258">-0.0053880490216949746</cx:pt>
          <cx:pt idx="259">0.0068948577804948752</cx:pt>
          <cx:pt idx="260">0.014601133482292025</cx:pt>
          <cx:pt idx="261">0.015042170379209</cx:pt>
          <cx:pt idx="262">0.054015094689455249</cx:pt>
          <cx:pt idx="263">0.060530501627626999</cx:pt>
          <cx:pt idx="264">0.017783267503564501</cx:pt>
          <cx:pt idx="265">-0.00607713828491745</cx:pt>
          <cx:pt idx="266">-0.028752597934234</cx:pt>
          <cx:pt idx="267">-0.01262743316640535</cx:pt>
          <cx:pt idx="268">-0.021036999766994975</cx:pt>
          <cx:pt idx="269">-0.0128109953288531</cx:pt>
          <cx:pt idx="270">-0.0069862384630173498</cx:pt>
          <cx:pt idx="271">-0.011525560885285925</cx:pt>
          <cx:pt idx="272">-0.017865602296555327</cx:pt>
          <cx:pt idx="273">-0.0016259035863157374</cx:pt>
          <cx:pt idx="274">-0.0090465024175385746</cx:pt>
          <cx:pt idx="275">-0.00314481328696505</cx:pt>
          <cx:pt idx="276">0.0103884874918245</cx:pt>
          <cx:pt idx="277">0.0060407235899394502</cx:pt>
          <cx:pt idx="278">0.000891304985931525</cx:pt>
          <cx:pt idx="279">0.00012634783151949675</cx:pt>
          <cx:pt idx="280">0.00010049042197475625</cx:pt>
          <cx:pt idx="281">-8.6328720146170999e-05</cx:pt>
          <cx:pt idx="282">-0.00047537185010898</cx:pt>
          <cx:pt idx="283">-0.0014291482213247926</cx:pt>
          <cx:pt idx="284">-0.0014520022562364799</cx:pt>
          <cx:pt idx="285">-0.002030407240086025</cx:pt>
          <cx:pt idx="286">0.013716554374947725</cx:pt>
          <cx:pt idx="287">-0.0018976593883223401</cx:pt>
          <cx:pt idx="288">0.026746868158603752</cx:pt>
          <cx:pt idx="289">0.046182790180000002</cx:pt>
          <cx:pt idx="290">0.053864783471387997</cx:pt>
          <cx:pt idx="291">0.038156780448495749</cx:pt>
          <cx:pt idx="292">0.0019624391988652726</cx:pt>
          <cx:pt idx="293">-0.034312332504417752</cx:pt>
          <cx:pt idx="294">-0.053339938448200001</cx:pt>
          <cx:pt idx="295">-0.036802097257190747</cx:pt>
          <cx:pt idx="296">-0.018171880812986374</cx:pt>
          <cx:pt idx="297">-0.0121152161202132</cx:pt>
          <cx:pt idx="298">-0.0012949471809833475</cx:pt>
          <cx:pt idx="299">-0.076670150590425298</cx:pt>
          <cx:pt idx="300">-0.071871827590033799</cx:pt>
          <cx:pt idx="301">-0.0047398665373144201</cx:pt>
          <cx:pt idx="302">-0.017120430496143899</cx:pt>
          <cx:pt idx="303">-0.035019930122526403</cx:pt>
          <cx:pt idx="304">0.023190658333721099</cx:pt>
          <cx:pt idx="305">0.0060517714996949998</cx:pt>
          <cx:pt idx="306">0.0030317835282560098</cx:pt>
          <cx:pt idx="307">0.00139237098937528</cx:pt>
          <cx:pt idx="308">-7.9900346621283194e-05</cx:pt>
          <cx:pt idx="309">0.00074155195933929498</cx:pt>
          <cx:pt idx="310">-0.0028521566618102999</cx:pt>
          <cx:pt idx="311">-0.013758103323675301</cx:pt>
          <cx:pt idx="312">-0.012883779595345</cx:pt>
          <cx:pt idx="313">0.015502799915461401</cx:pt>
          <cx:pt idx="314">0.12592399599666201</cx:pt>
          <cx:pt idx="315">0.016373468793382799</cx:pt>
          <cx:pt idx="316">0.050238183701069097</cx:pt>
          <cx:pt idx="317">0.077991369473600497</cx:pt>
          <cx:pt idx="318">0.155630709346749</cx:pt>
          <cx:pt idx="319">0.0025865800702362602</cx:pt>
          <cx:pt idx="320">-0.153224792560022</cx:pt>
          <cx:pt idx="321">-0.233140460912275</cx:pt>
          <cx:pt idx="322">-0.19567881443461899</cx:pt>
          <cx:pt idx="323">-0.10159587738852199</cx:pt>
          <cx:pt idx="324">-0.0218284749099532</cx:pt>
          <cx:pt idx="325">-0.018882262868779101</cx:pt>
          <cx:pt idx="326">0.0054766155088880096</cx:pt>
          <cx:pt idx="327">-0.114295238522358</cx:pt>
          <cx:pt idx="328">-0.10651051101445599</cx:pt>
          <cx:pt idx="329">-0.053445960785675803</cx:pt>
          <cx:pt idx="330">-0.035160885612174397</cx:pt>
          <cx:pt idx="331">0.0082160684936886802</cx:pt>
          <cx:pt idx="332">0.046392512385449801</cx:pt>
          <cx:pt idx="333">-0.0025175761677965901</cx:pt>
          <cx:pt idx="334">0.0011087657361825399</cx:pt>
          <cx:pt idx="335">0.00129803692978745</cx:pt>
          <cx:pt idx="336">0.000237175700519981</cx:pt>
          <cx:pt idx="337">-5.9004265883602203e-05</cx:pt>
          <cx:pt idx="338">-0.0025543538571232301</cx:pt>
          <cx:pt idx="339">-0.0128198811395505</cx:pt>
          <cx:pt idx="340">0.0136767626083892</cx:pt>
          <cx:pt idx="341">0.0095330601733562299</cx:pt>
          <cx:pt idx="342">0.15774152525532401</cx:pt>
          <cx:pt idx="343">0.111635064037204</cx:pt>
          <cx:pt idx="344">0.12832054308646501</cx:pt>
          <cx:pt idx="345">0.083925999662184406</cx:pt>
          <cx:pt idx="346">0.078276400847583194</cx:pt>
          <cx:pt idx="347">-0.064739064053158504</cx:pt>
          <cx:pt idx="348">-0.196143684033424</cx:pt>
          <cx:pt idx="349">-0.18947734500650101</cx:pt>
          <cx:pt idx="350">-0.14818339603665401</cx:pt>
          <cx:pt idx="351">-0.13140897410588401</cx:pt>
          <cx:pt idx="352">-0.086853111095474098</cx:pt>
          <cx:pt idx="353">-0.069557624769840204</cx:pt>
          <cx:pt idx="354">-0.051597307135823202</cx:pt>
          <cx:pt idx="355">-0.051999826813633597</cx:pt>
          <cx:pt idx="356">0.0062070245549584596</cx:pt>
          <cx:pt idx="357">-0.024907919291585499</cx:pt>
          <cx:pt idx="358">-0.031464473891054098</cx:pt>
          <cx:pt idx="359">0.047063438004543101</cx:pt>
          <cx:pt idx="360">0.029466225354584399</cx:pt>
          <cx:pt idx="361">-0.013131897246677999</cx:pt>
          <cx:pt idx="362">0.00013796142623208701</cx:pt>
          <cx:pt idx="363">0.000295299098617295</cx:pt>
          <cx:pt idx="364">0.00030567321270853098</cx:pt>
          <cx:pt idx="365">0.00056768329715149897</cx:pt>
          <cx:pt idx="366">-0.000597813574582046</cx:pt>
          <cx:pt idx="367">0.0010391260280309901</cx:pt>
          <cx:pt idx="368">0.039833743516241797</cx:pt>
          <cx:pt idx="369">0.044771950918240197</cx:pt>
          <cx:pt idx="370">0.071710612427499404</cx:pt>
          <cx:pt idx="371">0.0769870953672743</cx:pt>
          <cx:pt idx="372">0.051464631199660903</cx:pt>
          <cx:pt idx="373">0.070859667593301395</cx:pt>
          <cx:pt idx="374">0.036194966262332498</cx:pt>
          <cx:pt idx="375">-0.172148600697519</cx:pt>
          <cx:pt idx="376">-0.136142725889805</cx:pt>
          <cx:pt idx="377">-0.069734840427283395</cx:pt>
          <cx:pt idx="378">-0.075924325206868301</cx:pt>
          <cx:pt idx="379">-0.163954788843651</cx:pt>
          <cx:pt idx="380">-0.214969430705618</cx:pt>
          <cx:pt idx="381">-0.128110785163107</cx:pt>
          <cx:pt idx="382">-0.106674070560056</cx:pt>
          <cx:pt idx="383">-0.10104346238251299</cx:pt>
          <cx:pt idx="384">-0.093442560808531</cx:pt>
          <cx:pt idx="385">-0.0145236734530476</cx:pt>
          <cx:pt idx="386">0.0041771516059128499</cx:pt>
          <cx:pt idx="387">0.042820915116066803</cx:pt>
          <cx:pt idx="388">0.049134413090545302</cx:pt>
          <cx:pt idx="389">-0.0016835613711140901</cx:pt>
          <cx:pt idx="390">-0.00014253449090721301</cx:pt>
          <cx:pt idx="391">-0.00030051503039242599</cx:pt>
          <cx:pt idx="392">-0.00046848160998541702</cx:pt>
          <cx:pt idx="393">0.00253089010022373</cx:pt>
          <cx:pt idx="394">0.0032466350395493801</cx:pt>
          <cx:pt idx="395">-7.5891492898348e-05</cx:pt>
          <cx:pt idx="396">0.025736370765143401</cx:pt>
          <cx:pt idx="397">0.058037933997316597</cx:pt>
          <cx:pt idx="398">0.0209849962289364</cx:pt>
          <cx:pt idx="399">0.042061361007270502</cx:pt>
          <cx:pt idx="400">0.022577578916196699</cx:pt>
          <cx:pt idx="401">0.000194523611830567</cx:pt>
          <cx:pt idx="402">0.00359258946629852</cx:pt>
          <cx:pt idx="403">-0.14021766115515599</cx:pt>
          <cx:pt idx="404">-0.13192541973385999</cx:pt>
          <cx:pt idx="405">-0.0061074988534712896</cx:pt>
          <cx:pt idx="406">0.041986589566050801</cx:pt>
          <cx:pt idx="407">-0.036962589321009397</cx:pt>
          <cx:pt idx="408">-0.074394461977888293</cx:pt>
          <cx:pt idx="409">-0.103042889231936</cx:pt>
          <cx:pt idx="410">-0.082139235118574905</cx:pt>
          <cx:pt idx="411">-0.122912455928846</cx:pt>
          <cx:pt idx="412">-0.082568267895377703</cx:pt>
          <cx:pt idx="413">-0.034761610503413802</cx:pt>
          <cx:pt idx="414">-0.0157235671187178</cx:pt>
          <cx:pt idx="415">0.094363282581238897</cx:pt>
          <cx:pt idx="416">0.057362321188280399</cx:pt>
          <cx:pt idx="417">-0.013008711146333399</cx:pt>
          <cx:pt idx="418">-0.00337877856067113</cx:pt>
          <cx:pt idx="419">-0.000158730448222728</cx:pt>
          <cx:pt idx="420">-0.00052614702155696599</cx:pt>
          <cx:pt idx="421">0.0035791234161849901</cx:pt>
          <cx:pt idx="422">0.0030373432665389802</cx:pt>
          <cx:pt idx="423">0.00152717885651463</cx:pt>
          <cx:pt idx="424">-0.00194109782744973</cx:pt>
          <cx:pt idx="425">0.043753654407939699</cx:pt>
          <cx:pt idx="426">-0.0014404804713797901</cx:pt>
          <cx:pt idx="427">0.0258205913323982</cx:pt>
          <cx:pt idx="428">-0.0226502345238313</cx:pt>
          <cx:pt idx="429">-0.0236722289274016</cx:pt>
          <cx:pt idx="430">-0.031445698354664001</cx:pt>
          <cx:pt idx="431">-0.16667410788572001</cx:pt>
          <cx:pt idx="432">-0.15520277251138501</cx:pt>
          <cx:pt idx="433">-0.030720906614529399</cx:pt>
          <cx:pt idx="434">-0.101105640661417</cx:pt>
          <cx:pt idx="435">-0.112696319478103</cx:pt>
          <cx:pt idx="436">-0.100775346404959</cx:pt>
          <cx:pt idx="437">-0.12798545445574899</cx:pt>
          <cx:pt idx="438">-0.0709517198742836</cx:pt>
          <cx:pt idx="439">-0.12935748175841499</cx:pt>
          <cx:pt idx="440">-0.0849442364249091</cx:pt>
          <cx:pt idx="441">0.0048980653762858298</cx:pt>
          <cx:pt idx="442">-0.046016441889222999</cx:pt>
          <cx:pt idx="443">0.082869835450181895</cx:pt>
          <cx:pt idx="444">0.036532245092372802</cx:pt>
          <cx:pt idx="445">-0.028623871838348199</cx:pt>
          <cx:pt idx="446">-0.0047581421909203498</cx:pt>
          <cx:pt idx="447">0.00038567694274219198</cx:pt>
          <cx:pt idx="448">-0.00033642211873265003</cx:pt>
          <cx:pt idx="449">0.00161606183405912</cx:pt>
          <cx:pt idx="450">0.0042468292099027598</cx:pt>
          <cx:pt idx="451">0.0054361107224606001</cx:pt>
          <cx:pt idx="452">-0.0175721605810574</cx:pt>
          <cx:pt idx="453">0.033134367010106802</cx:pt>
          <cx:pt idx="454">-0.049058764969344901</cx:pt>
          <cx:pt idx="455">-0.0046921924088592602</cx:pt>
          <cx:pt idx="456">0.0049687962432055401</cx:pt>
          <cx:pt idx="457">-0.027425145316710201</cx:pt>
          <cx:pt idx="458">-0.034016565383088997</cx:pt>
          <cx:pt idx="459">-0.15970403772008199</cx:pt>
          <cx:pt idx="460">-0.18013744088022501</cx:pt>
          <cx:pt idx="461">-0.098473578205740306</cx:pt>
          <cx:pt idx="462">-0.107372359156366</cx:pt>
          <cx:pt idx="463">-0.15010418862119401</cx:pt>
          <cx:pt idx="464">-0.18372050948294699</cx:pt>
          <cx:pt idx="465">-0.14840771817293899</cx:pt>
          <cx:pt idx="466">-0.20735518482947099</cx:pt>
          <cx:pt idx="467">-0.15026339013866299</cx:pt>
          <cx:pt idx="468">-0.036178528003150197</cx:pt>
          <cx:pt idx="469">-0.0073084030287564302</cx:pt>
          <cx:pt idx="470">0.0116381225251643</cx:pt>
          <cx:pt idx="471">0.061272755440793497</cx:pt>
          <cx:pt idx="472">0.048160757238960399</cx:pt>
          <cx:pt idx="473">-0.023511018220094899</cx:pt>
          <cx:pt idx="474">-0.0024721924093943802</cx:pt>
          <cx:pt idx="475">0.00133981607403357</cx:pt>
          <cx:pt idx="476">0.000103917614950081</cx:pt>
          <cx:pt idx="477">0.00066214544495776502</cx:pt>
          <cx:pt idx="478">0.0037236857715062101</cx:pt>
          <cx:pt idx="479">0.0094098466630661501</cx:pt>
          <cx:pt idx="480">-0.012886736030720001</cx:pt>
          <cx:pt idx="481">-0.0022708146551843598</cx:pt>
          <cx:pt idx="482">-0.041530384809682901</cx:pt>
          <cx:pt idx="483">-0.018096760741335399</cx:pt>
          <cx:pt idx="484">-0.060974719975586497</cx:pt>
          <cx:pt idx="485">-0.081301705420216905</cx:pt>
          <cx:pt idx="486">0.0028872323620619598</cx:pt>
          <cx:pt idx="487">-0.073052467668551502</cx:pt>
          <cx:pt idx="488">-0.0596391792515856</cx:pt>
          <cx:pt idx="489">-0.132523609743046</cx:pt>
          <cx:pt idx="490">-0.10478772686191901</cx:pt>
          <cx:pt idx="491">-0.17204755498193799</cx:pt>
          <cx:pt idx="492">-0.24445317671355399</cx:pt>
          <cx:pt idx="493">-0.20999616394994999</cx:pt>
          <cx:pt idx="494">-0.18950800134071899</cx:pt>
          <cx:pt idx="495">-0.050097981116002402</cx:pt>
          <cx:pt idx="496">0.0180186238499595</cx:pt>
          <cx:pt idx="497">-0.031743171554069999</cx:pt>
          <cx:pt idx="498">0.046040777835591899</cx:pt>
          <cx:pt idx="499">0.068897751467785498</cx:pt>
          <cx:pt idx="500">0.0571448346061652</cx:pt>
          <cx:pt idx="501">-0.010026617031794499</cx:pt>
          <cx:pt idx="502">-0.0056039250154842199</cx:pt>
          <cx:pt idx="503">-0.00078250944909253098</cx:pt>
          <cx:pt idx="504">-0.00066109535886113005</cx:pt>
          <cx:pt idx="505">-0.00018158240008697699</cx:pt>
          <cx:pt idx="506">0.0020762516025950601</cx:pt>
          <cx:pt idx="507">0.0079169348306283496</cx:pt>
          <cx:pt idx="508">-0.019073749832702901</cx:pt>
          <cx:pt idx="509">-0.052424349158350703</cx:pt>
          <cx:pt idx="510">-0.079142825492724694</cx:pt>
          <cx:pt idx="511">-0.088256477294055904</cx:pt>
          <cx:pt idx="512">-0.066941218863617299</cx:pt>
          <cx:pt idx="513">-0.067578435198905801</cx:pt>
          <cx:pt idx="514">-0.0251844846395032</cx:pt>
          <cx:pt idx="515">-0.0430113321786951</cx:pt>
          <cx:pt idx="516">-0.0668726775577307</cx:pt>
          <cx:pt idx="517">-0.161089656387986</cx:pt>
          <cx:pt idx="518">-0.21253092304357801</cx:pt>
          <cx:pt idx="519">-0.214204677244902</cx:pt>
          <cx:pt idx="520">-0.15277762940404799</cx:pt>
          <cx:pt idx="521">-0.12560518667502099</cx:pt>
          <cx:pt idx="522">-0.047226109273583901</cx:pt>
          <cx:pt idx="523">0.072977420475853497</cx:pt>
          <cx:pt idx="524">0.083836695314214393</cx:pt>
          <cx:pt idx="525">0.070430036863772805</cx:pt>
          <cx:pt idx="526">0.097959143494535703</cx:pt>
          <cx:pt idx="527">0.075538243633932606</cx:pt>
          <cx:pt idx="528">0.045594788345779</cx:pt>
          <cx:pt idx="529">-0.00070917465490943595</cx:pt>
          <cx:pt idx="530">-0.0057884330014495904</cx:pt>
          <cx:pt idx="531">-0.0026927919106948801</cx:pt>
          <cx:pt idx="532">-0.00043063774061099402</cx:pt>
          <cx:pt idx="533">0.00048041945038205299</cx:pt>
          <cx:pt idx="534">0.00166208577632018</cx:pt>
          <cx:pt idx="535">0.0023416597030376401</cx:pt>
          <cx:pt idx="536">0.0137189450307589</cx:pt>
          <cx:pt idx="537">-0.036239846019603401</cx:pt>
          <cx:pt idx="538">-0.070589305038002495</cx:pt>
          <cx:pt idx="539">-0.053984765043645903</cx:pt>
          <cx:pt idx="540">-0.050171090337944098</cx:pt>
          <cx:pt idx="541">-0.055672427824870703</cx:pt>
          <cx:pt idx="542">-0.046720006933534799</cx:pt>
          <cx:pt idx="543">-0.022790403249290599</cx:pt>
          <cx:pt idx="544">-0.021425742866375799</cx:pt>
          <cx:pt idx="545">-0.22953144855285901</cx:pt>
          <cx:pt idx="546">-0.28681546395256002</cx:pt>
          <cx:pt idx="547">-0.23668722136791201</cx:pt>
          <cx:pt idx="548">-0.069345699286669296</cx:pt>
          <cx:pt idx="549">0.118072808380956</cx:pt>
          <cx:pt idx="550">0.091275085916777396</cx:pt>
          <cx:pt idx="551">0.110712231370949</cx:pt>
          <cx:pt idx="552">0.170165203229872</cx:pt>
          <cx:pt idx="553">0.079604246495741604</cx:pt>
          <cx:pt idx="554">0.075513619361333606</cx:pt>
          <cx:pt idx="555">0.032480470971063699</cx:pt>
          <cx:pt idx="556">0.052659290614313903</cx:pt>
          <cx:pt idx="557">0.019639833022565799</cx:pt>
          <cx:pt idx="558">-0.0013956368364989201</cx:pt>
          <cx:pt idx="559">1.77398231770018e-05</cx:pt>
          <cx:pt idx="560">0.00033946041147304003</cx:pt>
          <cx:pt idx="561">0.00083594362950041503</cx:pt>
          <cx:pt idx="562">0.00065166702313060299</cx:pt>
          <cx:pt idx="563">-0.0020999373079998102</cx:pt>
          <cx:pt idx="564">0.0020538582890462899</cx:pt>
          <cx:pt idx="565">-0.0052234597241187699</cx:pt>
          <cx:pt idx="566">-0.060218451313691697</cx:pt>
          <cx:pt idx="567">-0.056987248052228698</cx:pt>
          <cx:pt idx="568">0.0011412464095193499</cx:pt>
          <cx:pt idx="569">0.0195578365708306</cx:pt>
          <cx:pt idx="570">-0.0592061970716267</cx:pt>
          <cx:pt idx="571">-0.074532436550958897</cx:pt>
          <cx:pt idx="572">-0.039765483420451303</cx:pt>
          <cx:pt idx="573">-0.075652517855839499</cx:pt>
          <cx:pt idx="574">-0.160889593751497</cx:pt>
          <cx:pt idx="575">-0.038961343036636502</cx:pt>
          <cx:pt idx="576">0.139850235869837</cx:pt>
          <cx:pt idx="577">0.22594520391655701</cx:pt>
          <cx:pt idx="578">0.12155139764348701</cx:pt>
          <cx:pt idx="579">0.114446751314493</cx:pt>
          <cx:pt idx="580">0.071155617813792094</cx:pt>
          <cx:pt idx="581">0.044769493209110299</cx:pt>
          <cx:pt idx="582">0.042934992897270999</cx:pt>
          <cx:pt idx="583">0.038130380912085197</cx:pt>
          <cx:pt idx="584">0.037198037338861699</cx:pt>
          <cx:pt idx="585">0.039693059611624698</cx:pt>
          <cx:pt idx="586">0.000176071505781626</cx:pt>
          <cx:pt idx="587">-0.000489783334177471</cx:pt>
          <cx:pt idx="588">0.000235343625491214</cx:pt>
          <cx:pt idx="589">0.00056274632325281095</cx:pt>
          <cx:pt idx="590">0.0028005676449411698</cx:pt>
          <cx:pt idx="591">-0.00120616379324848</cx:pt>
          <cx:pt idx="592">0.014022462337315101</cx:pt>
          <cx:pt idx="593">-0.0089823685173342997</cx:pt>
          <cx:pt idx="594">-0.0123858077501741</cx:pt>
          <cx:pt idx="595">-0.040602369250114803</cx:pt>
          <cx:pt idx="596">0.019995843928212301</cx:pt>
          <cx:pt idx="597">0.0099596604404778803</cx:pt>
          <cx:pt idx="598">0.033402859084073699</cx:pt>
          <cx:pt idx="599">-0.025445732360358801</cx:pt>
          <cx:pt idx="600">-0.014419497881580401</cx:pt>
          <cx:pt idx="601">0.0382008014319326</cx:pt>
          <cx:pt idx="602">0.081275579295682104</cx:pt>
          <cx:pt idx="603">0.16319439043436099</cx:pt>
          <cx:pt idx="604">0.233820130905041</cx:pt>
          <cx:pt idx="605">0.082848892626225704</cx:pt>
          <cx:pt idx="606">0.080192536851749402</cx:pt>
          <cx:pt idx="607">0.053813317302622198</cx:pt>
          <cx:pt idx="608">0.065021610068844299</cx:pt>
          <cx:pt idx="609">0.080722143356079107</cx:pt>
          <cx:pt idx="610">0.054722159836903803</cx:pt>
          <cx:pt idx="611">0.038437991166118603</cx:pt>
          <cx:pt idx="612">0.053700075666761299</cx:pt>
          <cx:pt idx="613">0.054072592055288901</cx:pt>
          <cx:pt idx="614">0.00091735715710545998</cx:pt>
          <cx:pt idx="615">-0.00068197557415302496</cx:pt>
          <cx:pt idx="616">0.00046036354296711299</cx:pt>
          <cx:pt idx="617">4.3167201475241703e-06</cx:pt>
          <cx:pt idx="618">0.0012691013133008799</cx:pt>
          <cx:pt idx="619">-0.0050132310235293199</cx:pt>
          <cx:pt idx="620">-0.0121959907444195</cx:pt>
          <cx:pt idx="621">-0.016034806582048401</cx:pt>
          <cx:pt idx="622">-0.011424298283474001</cx:pt>
          <cx:pt idx="623">-0.037035136180757003</cx:pt>
          <cx:pt idx="624">0.016960045788923399</cx:pt>
          <cx:pt idx="625">0.015926845804678302</cx:pt>
          <cx:pt idx="626">-0.061347011868232597</cx:pt>
          <cx:pt idx="627">-0.065842748429164294</cx:pt>
          <cx:pt idx="628">-0.078014757941139906</cx:pt>
          <cx:pt idx="629">-0.0087771940638855395</cx:pt>
          <cx:pt idx="630">0.0405268669490867</cx:pt>
          <cx:pt idx="631">0.168488802587417</cx:pt>
          <cx:pt idx="632">0.20857663916595001</cx:pt>
          <cx:pt idx="633">0.132920278844811</cx:pt>
          <cx:pt idx="634">0.113256853296613</cx:pt>
          <cx:pt idx="635">0.080960908165882001</cx:pt>
          <cx:pt idx="636">0.041288779153981402</cx:pt>
          <cx:pt idx="637">0.047547076819130001</cx:pt>
          <cx:pt idx="638">0.048828238694321902</cx:pt>
          <cx:pt idx="639">0.054493126534527002</cx:pt>
          <cx:pt idx="640">0.025990407922655102</cx:pt>
          <cx:pt idx="641">0.041541058412855901</cx:pt>
          <cx:pt idx="642">0.0047259964621666102</cx:pt>
          <cx:pt idx="643">0.00057978005385731402</cx:pt>
          <cx:pt idx="644">-0.00057776168378844003</cx:pt>
          <cx:pt idx="645">0.000504779893942281</cx:pt>
          <cx:pt idx="646">0.0012492123137181599</cx:pt>
          <cx:pt idx="647">0.0032296651213966901</cx:pt>
          <cx:pt idx="648">-0.00646349985125201</cx:pt>
          <cx:pt idx="649">-0.0055376912822885397</cx:pt>
          <cx:pt idx="650">-0.000198573462869423</cx:pt>
          <cx:pt idx="651">-0.042974165627179102</cx:pt>
          <cx:pt idx="652">-0.036642089163996201</cx:pt>
          <cx:pt idx="653">-0.017657273165379499</cx:pt>
          <cx:pt idx="654">-0.013829857941784899</cx:pt>
          <cx:pt idx="655">0.00086522876455637796</cx:pt>
          <cx:pt idx="656">0.00160965015318358</cx:pt>
          <cx:pt idx="657">0.061877855289723102</cx:pt>
          <cx:pt idx="658">0.189375946208343</cx:pt>
          <cx:pt idx="659">0.15435954441065999</cx:pt>
          <cx:pt idx="660">0.083841130948451803</cx:pt>
          <cx:pt idx="661">0.098488960145710694</cx:pt>
          <cx:pt idx="662">0.0142829665012676</cx:pt>
          <cx:pt idx="663">0.060230352458347999</cx:pt>
          <cx:pt idx="664">0.015435288111998799</cx:pt>
          <cx:pt idx="665">0.0088551262894746401</cx:pt>
          <cx:pt idx="666">0.00627307564415983</cx:pt>
          <cx:pt idx="667">0.017320664073778001</cx:pt>
          <cx:pt idx="668">0.023436604002882899</cx:pt>
          <cx:pt idx="669">0.0232952940719982</cx:pt>
          <cx:pt idx="670">0.0032934290496251599</cx:pt>
          <cx:pt idx="671">0.00064867429264702696</cx:pt>
          <cx:pt idx="672">0.00061702320991926097</cx:pt>
          <cx:pt idx="673">-0.000148251987504346</cx:pt>
          <cx:pt idx="674">0.000213303949520063</cx:pt>
          <cx:pt idx="675">0.0022486814489988301</cx:pt>
          <cx:pt idx="676">-0.0062654900522232399</cx:pt>
          <cx:pt idx="677">-0.0080668393481838595</cx:pt>
          <cx:pt idx="678">-0.0048710711553854504</cx:pt>
          <cx:pt idx="679">0.0092588921189227704</cx:pt>
          <cx:pt idx="680">-0.024761561442683901</cx:pt>
          <cx:pt idx="681">-0.031408334287215997</cx:pt>
          <cx:pt idx="682">-0.0069476129942073099</cx:pt>
          <cx:pt idx="683">-0.020254521631334399</cx:pt>
          <cx:pt idx="684">0.044674634551191202</cx:pt>
          <cx:pt idx="685">0.089133295593587306</cx:pt>
          <cx:pt idx="686">0.093640351673308295</cx:pt>
          <cx:pt idx="687">0.14093990203002901</cx:pt>
          <cx:pt idx="688">0.090377900784565104</cx:pt>
          <cx:pt idx="689">0.12535599211454601</cx:pt>
          <cx:pt idx="690">0.081020624415761994</cx:pt>
          <cx:pt idx="691">0.050008044937296402</cx:pt>
          <cx:pt idx="692">0.051248191158283302</cx:pt>
          <cx:pt idx="693">0.049031276846557698</cx:pt>
          <cx:pt idx="694">0.0239422248974356</cx:pt>
          <cx:pt idx="695">-0.0053284173373079804</cx:pt>
          <cx:pt idx="696">-0.0031578383048374101</cx:pt>
          <cx:pt idx="697">-0.0025826360096939702</cx:pt>
          <cx:pt idx="698">-0.00027820156163695602</cx:pt>
          <cx:pt idx="699">8.1837973311109304e-05</cx:pt>
          <cx:pt idx="700">-0.00058918428556982796</cx:pt>
          <cx:pt idx="701">-0.000428677290967156</cx:pt>
          <cx:pt idx="702">-0.00034784348380105301</cx:pt>
          <cx:pt idx="703">0.00018850600466329399</cx:pt>
          <cx:pt idx="704">-0.00123949324388286</cx:pt>
          <cx:pt idx="705">-0.0103210139167724</cx:pt>
          <cx:pt idx="706">-0.0094532125534990893</cx:pt>
          <cx:pt idx="707">-0.0077455877984190296</cx:pt>
          <cx:pt idx="708">-0.00029896075873395698</cx:pt>
          <cx:pt idx="709">-0.025607773111223</cx:pt>
          <cx:pt idx="710">-0.0105564305481972</cx:pt>
          <cx:pt idx="711">0.068872131785302299</cx:pt>
          <cx:pt idx="712">0.110608266162234</cx:pt>
          <cx:pt idx="713">0.089036255836573097</cx:pt>
          <cx:pt idx="714">0.026829883148808902</cx:pt>
          <cx:pt idx="715">0.0074371710342925898</cx:pt>
          <cx:pt idx="716">0.043609555367002797</cx:pt>
          <cx:pt idx="717">0.052226666163426298</cx:pt>
          <cx:pt idx="718">0.029202963099373699</cx:pt>
          <cx:pt idx="719">0.055532398605508702</cx:pt>
          <cx:pt idx="720">0.034618552739179</cx:pt>
          <cx:pt idx="721">0.038847839191576999</cx:pt>
          <cx:pt idx="722">0.036579158844575799</cx:pt>
          <cx:pt idx="723">0.010997005487609899</cx:pt>
          <cx:pt idx="724">0.0063210759725648401</cx:pt>
          <cx:pt idx="725">-0.00091620349968159198</cx:pt>
          <cx:pt idx="726">0.00045746527123425001</cx:pt>
          <cx:pt idx="727">0.000109372499244284</cx:pt>
          <cx:pt idx="728">-1.48549367628831e-05</cx:pt>
          <cx:pt idx="729">-0.00059117718535065705</cx:pt>
          <cx:pt idx="730">-3.8708800589482603e-05</cx:pt>
          <cx:pt idx="731">0.00054401557582567503</cx:pt>
          <cx:pt idx="732">-0.00031733061385285001</cx:pt>
          <cx:pt idx="733">-3.5932532211629199e-05</cx:pt>
          <cx:pt idx="734">-0.0011326872834748201</cx:pt>
          <cx:pt idx="735">-0.0045656121308221302</cx:pt>
          <cx:pt idx="736">-0.011651246832341099</cx:pt>
          <cx:pt idx="737">-0.017147274842077499</cx:pt>
          <cx:pt idx="738">-0.0067483121584189197</cx:pt>
          <cx:pt idx="739">-0.0052813309683232296</cx:pt>
          <cx:pt idx="740">-0.0024866106596402198</cx:pt>
          <cx:pt idx="741">-0.00488699646875204</cx:pt>
          <cx:pt idx="742">0.0018237833994684399</cx:pt>
          <cx:pt idx="743">0.0278733950653961</cx:pt>
          <cx:pt idx="744">0.022322425272040401</cx:pt>
          <cx:pt idx="745">0.0015063728809960801</cx:pt>
          <cx:pt idx="746">0.011101523886045401</cx:pt>
          <cx:pt idx="747">0.042965824628259298</cx:pt>
          <cx:pt idx="748">0.0253932177926482</cx:pt>
          <cx:pt idx="749">0.015449522913582</cx:pt>
          <cx:pt idx="750">0.012813387049261099</cx:pt>
          <cx:pt idx="751">0.0010228452012476499</cx:pt>
          <cx:pt idx="752">-0.00076119542206261098</cx:pt>
          <cx:pt idx="753">0.00017992009055021801</cx:pt>
          <cx:pt idx="754">-0.00044967145739372301</cx:pt>
          <cx:pt idx="755">0.00016918241811741101</cx:pt>
          <cx:pt idx="756">0.000206647316454823</cx:pt>
          <cx:pt idx="757">0.00037425779706355298</cx:pt>
          <cx:pt idx="758">0.00017128345753018</cx:pt>
          <cx:pt idx="759">-2.7712876414936499e-05</cx:pt>
          <cx:pt idx="760">2.88774849338907e-05</cx:pt>
          <cx:pt idx="761">0.00059669630312475898</cx:pt>
          <cx:pt idx="762">0.000210083159056201</cx:pt>
          <cx:pt idx="763">-0.00012709387309782101</cx:pt>
          <cx:pt idx="764">-0.000138962162710655</cx:pt>
          <cx:pt idx="765">-0.00051778597195417696</cx:pt>
          <cx:pt idx="766">-0.00095605028564517305</cx:pt>
          <cx:pt idx="767">-0.00031544435634058102</cx:pt>
          <cx:pt idx="768">-0.0011589642243422301</cx:pt>
          <cx:pt idx="769">-0.0027943423310870302</cx:pt>
          <cx:pt idx="770">-0.0038426577749000601</cx:pt>
          <cx:pt idx="771">-0.00166646797483948</cx:pt>
          <cx:pt idx="772">-0.00028174895165953098</cx:pt>
          <cx:pt idx="773">0.00216101743902204</cx:pt>
          <cx:pt idx="774">-0.0021294739667577799</cx:pt>
          <cx:pt idx="775">-0.0012265111670672099</cx:pt>
          <cx:pt idx="776">0.00098221870892027403</cx:pt>
          <cx:pt idx="777">0.0059488380216521199</cx:pt>
          <cx:pt idx="778">0.0096000779361538995</cx:pt>
          <cx:pt idx="779">0.0011246130868940399</cx:pt>
          <cx:pt idx="780">-2.2134957191878001e-05</cx:pt>
          <cx:pt idx="781">0.00014498280962114301</cx:pt>
          <cx:pt idx="782">0.000162658895424716</cx:pt>
          <cx:pt idx="783">0.00060781769671880903</cx:pt>
          <cx:pt idx="784">-0.0056991926189155252</cx:pt>
          <cx:pt idx="785">-0.012262869152805</cx:pt>
          <cx:pt idx="786">-4.1595635865301003e-05</cx:pt>
          <cx:pt idx="787">-0.0040447384980841997</cx:pt>
          <cx:pt idx="788">0.0084840079144772994</cx:pt>
          <cx:pt idx="789">-0.010493082098020474</cx:pt>
          <cx:pt idx="790">0.0093103036379332746</cx:pt>
          <cx:pt idx="791">0.05488905183488775</cx:pt>
          <cx:pt idx="792">0.060798280444582499</cx:pt>
          <cx:pt idx="793">0.0074906324662533247</cx:pt>
          <cx:pt idx="794">-0.010377676328390074</cx:pt>
          <cx:pt idx="795">0.017090616088603999</cx:pt>
          <cx:pt idx="796">0.0080834182125865753</cx:pt>
          <cx:pt idx="797">0.023522551509034224</cx:pt>
          <cx:pt idx="798">0.014772336091675924</cx:pt>
          <cx:pt idx="799">-0.0002525592321125325</cx:pt>
          <cx:pt idx="800">0.010099523960415449</cx:pt>
          <cx:pt idx="801">0.00080242952036951995</cx:pt>
          <cx:pt idx="802">-0.0060642076360175497</cx:pt>
          <cx:pt idx="803">-0.0023815258517361376</cx:pt>
          <cx:pt idx="804">0.0044158375758917246</cx:pt>
          <cx:pt idx="805">0.0077405848001758249</cx:pt>
          <cx:pt idx="806">0.0016062812902828425</cx:pt>
          <cx:pt idx="807">4.6469418611446002e-05</cx:pt>
          <cx:pt idx="808">-4.3585842267349253e-05</cx:pt>
          <cx:pt idx="809">3.3381491354057503e-05</cx:pt>
          <cx:pt idx="810">8.5507781852723006e-05</cx:pt>
          <cx:pt idx="811">0.00060501277577839003</cx:pt>
          <cx:pt idx="812">-0.0034981508876170248</cx:pt>
          <cx:pt idx="813">-0.012227548341628675</cx:pt>
          <cx:pt idx="814">-0.003014447122862</cx:pt>
          <cx:pt idx="815">-0.014150037460447875</cx:pt>
          <cx:pt idx="816">0.0027338486238057502</cx:pt>
          <cx:pt idx="817">0.0087536415250239752</cx:pt>
          <cx:pt idx="818">0.024538690443830877</cx:pt>
          <cx:pt idx="819">0.043648366610816752</cx:pt>
          <cx:pt idx="820">0.052979087454587001</cx:pt>
          <cx:pt idx="821">0.014374466698177201</cx:pt>
          <cx:pt idx="822">-0.015117816736574001</cx:pt>
          <cx:pt idx="823">-0.00070788487673094998</cx:pt>
          <cx:pt idx="824">0.012584340263602875</cx:pt>
          <cx:pt idx="825">0.020778474660739576</cx:pt>
          <cx:pt idx="826">0.015912336526441799</cx:pt>
          <cx:pt idx="827">-0.0039196006312382254</cx:pt>
          <cx:pt idx="828">-0.0075649870339846497</cx:pt>
          <cx:pt idx="829">0.0070662314372695748</cx:pt>
          <cx:pt idx="830">0.0013649825291292899</cx:pt>
          <cx:pt idx="831">-0.0043300143220853498</cx:pt>
          <cx:pt idx="832">0.0012622001456112674</cx:pt>
          <cx:pt idx="833">0.010761622369114675</cx:pt>
          <cx:pt idx="834">0.0038067865214831248</cx:pt>
          <cx:pt idx="835">0.00043300224863260998</cx:pt>
          <cx:pt idx="836">6.7871780303365502e-05</cx:pt>
          <cx:pt idx="837">0.00014301043543918699</cx:pt>
          <cx:pt idx="838">4.8484680457482751e-05</cx:pt>
          <cx:pt idx="839">-0.00024756994750756801</cx:pt>
          <cx:pt idx="840">-0.002891627174669475</cx:pt>
          <cx:pt idx="841">-0.0069430089034404749</cx:pt>
          <cx:pt idx="842">-0.0077555780690672753</cx:pt>
          <cx:pt idx="843">-0.0053880490216949746</cx:pt>
          <cx:pt idx="844">0.0068948577804948752</cx:pt>
          <cx:pt idx="845">0.014601133482292025</cx:pt>
          <cx:pt idx="846">0.015042170379209</cx:pt>
          <cx:pt idx="847">0.054015094689455249</cx:pt>
          <cx:pt idx="848">0.060530501627626999</cx:pt>
          <cx:pt idx="849">0.017783267503564501</cx:pt>
          <cx:pt idx="850">-0.00607713828491745</cx:pt>
          <cx:pt idx="851">-0.028752597934234</cx:pt>
          <cx:pt idx="852">-0.01262743316640535</cx:pt>
          <cx:pt idx="853">-0.021036999766994975</cx:pt>
          <cx:pt idx="854">-0.0128109953288531</cx:pt>
          <cx:pt idx="855">-0.0069862384630173498</cx:pt>
          <cx:pt idx="856">-0.011525560885285925</cx:pt>
          <cx:pt idx="857">-0.017865602296555327</cx:pt>
          <cx:pt idx="858">-0.0016259035863157374</cx:pt>
          <cx:pt idx="859">-0.0090465024175385746</cx:pt>
          <cx:pt idx="860">-0.00314481328696505</cx:pt>
          <cx:pt idx="861">0.0103884874918245</cx:pt>
          <cx:pt idx="862">0.0060407235899394502</cx:pt>
          <cx:pt idx="863">0.000891304985931525</cx:pt>
          <cx:pt idx="864">0.00012634783151949675</cx:pt>
          <cx:pt idx="865">0.00010049042197475625</cx:pt>
          <cx:pt idx="866">-8.6328720146170999e-05</cx:pt>
          <cx:pt idx="867">-0.00047537185010898</cx:pt>
          <cx:pt idx="868">-0.0014291482213247926</cx:pt>
          <cx:pt idx="869">-0.0014520022562364799</cx:pt>
          <cx:pt idx="870">-0.002030407240086025</cx:pt>
          <cx:pt idx="871">0.013716554374947725</cx:pt>
          <cx:pt idx="872">-0.0018976593883223401</cx:pt>
          <cx:pt idx="873">0.026746868158603752</cx:pt>
          <cx:pt idx="874">0.046182790180000002</cx:pt>
          <cx:pt idx="875">0.053864783471387997</cx:pt>
          <cx:pt idx="876">0.038156780448495749</cx:pt>
          <cx:pt idx="877">0.0019624391988652726</cx:pt>
          <cx:pt idx="878">-0.034312332504417752</cx:pt>
          <cx:pt idx="879">-0.053339938448200001</cx:pt>
          <cx:pt idx="880">-0.036802097257190747</cx:pt>
          <cx:pt idx="881">-0.018171880812986374</cx:pt>
          <cx:pt idx="882">-0.0121152161202132</cx:pt>
          <cx:pt idx="883">-0.0012949471809833475</cx:pt>
          <cx:pt idx="884">-0.0056991926189155252</cx:pt>
          <cx:pt idx="885">-0.012262869152805</cx:pt>
          <cx:pt idx="886">-4.1595635865301003e-05</cx:pt>
          <cx:pt idx="887">-0.0040447384980841997</cx:pt>
          <cx:pt idx="888">0.0084840079144772994</cx:pt>
          <cx:pt idx="889">-0.010493082098020474</cx:pt>
          <cx:pt idx="890">0.0093103036379332746</cx:pt>
          <cx:pt idx="891">0.05488905183488775</cx:pt>
          <cx:pt idx="892">0.060798280444582499</cx:pt>
          <cx:pt idx="893">0.0074906324662533247</cx:pt>
          <cx:pt idx="894">-0.010377676328390074</cx:pt>
          <cx:pt idx="895">0.017090616088603999</cx:pt>
          <cx:pt idx="896">0.0080834182125865753</cx:pt>
          <cx:pt idx="897">0.023522551509034224</cx:pt>
          <cx:pt idx="898">0.014772336091675924</cx:pt>
          <cx:pt idx="899">-0.0002525592321125325</cx:pt>
          <cx:pt idx="900">0.010099523960415449</cx:pt>
          <cx:pt idx="901">0.00080242952036951995</cx:pt>
          <cx:pt idx="902">-0.0060642076360175497</cx:pt>
          <cx:pt idx="903">-0.0023815258517361376</cx:pt>
          <cx:pt idx="904">0.0044158375758917246</cx:pt>
          <cx:pt idx="905">0.0077405848001758249</cx:pt>
          <cx:pt idx="906">0.0016062812902828425</cx:pt>
          <cx:pt idx="907">4.6469418611446002e-05</cx:pt>
          <cx:pt idx="908">-4.3585842267349253e-05</cx:pt>
          <cx:pt idx="909">3.3381491354057503e-05</cx:pt>
          <cx:pt idx="910">8.5507781852723006e-05</cx:pt>
          <cx:pt idx="911">0.00060501277577839003</cx:pt>
          <cx:pt idx="912">-0.0034981508876170248</cx:pt>
          <cx:pt idx="913">-0.012227548341628675</cx:pt>
          <cx:pt idx="914">-0.003014447122862</cx:pt>
          <cx:pt idx="915">-0.014150037460447875</cx:pt>
          <cx:pt idx="916">0.0027338486238057502</cx:pt>
          <cx:pt idx="917">0.0087536415250239752</cx:pt>
          <cx:pt idx="918">0.024538690443830877</cx:pt>
          <cx:pt idx="919">0.043648366610816752</cx:pt>
          <cx:pt idx="920">0.052979087454587001</cx:pt>
          <cx:pt idx="921">0.014374466698177201</cx:pt>
          <cx:pt idx="922">-0.015117816736574001</cx:pt>
          <cx:pt idx="923">-0.00070788487673094998</cx:pt>
          <cx:pt idx="924">0.012584340263602875</cx:pt>
          <cx:pt idx="925">0.020778474660739576</cx:pt>
          <cx:pt idx="926">0.015912336526441799</cx:pt>
          <cx:pt idx="927">-0.0039196006312382254</cx:pt>
          <cx:pt idx="928">-0.0075649870339846497</cx:pt>
          <cx:pt idx="929">0.0070662314372695748</cx:pt>
          <cx:pt idx="930">0.0013649825291292899</cx:pt>
          <cx:pt idx="931">-0.0043300143220853498</cx:pt>
          <cx:pt idx="932">0.0012622001456112674</cx:pt>
          <cx:pt idx="933">0.010761622369114675</cx:pt>
          <cx:pt idx="934">0.0038067865214831248</cx:pt>
          <cx:pt idx="935">0.00043300224863260998</cx:pt>
          <cx:pt idx="936">6.7871780303365502e-05</cx:pt>
          <cx:pt idx="937">0.00014301043543918699</cx:pt>
          <cx:pt idx="938">4.8484680457482751e-05</cx:pt>
          <cx:pt idx="939">-0.00024756994750756801</cx:pt>
          <cx:pt idx="940">-0.002891627174669475</cx:pt>
          <cx:pt idx="941">-0.0069430089034404749</cx:pt>
          <cx:pt idx="942">-0.0077555780690672753</cx:pt>
          <cx:pt idx="943">-0.0053880490216949746</cx:pt>
          <cx:pt idx="944">0.0068948577804948752</cx:pt>
          <cx:pt idx="945">0.014601133482292025</cx:pt>
          <cx:pt idx="946">0.015042170379209</cx:pt>
          <cx:pt idx="947">0.054015094689455249</cx:pt>
          <cx:pt idx="948">0.060530501627626999</cx:pt>
          <cx:pt idx="949">0.017783267503564501</cx:pt>
          <cx:pt idx="950">-0.00607713828491745</cx:pt>
          <cx:pt idx="951">-0.028752597934234</cx:pt>
          <cx:pt idx="952">-0.01262743316640535</cx:pt>
          <cx:pt idx="953">-0.021036999766994975</cx:pt>
          <cx:pt idx="954">-0.0128109953288531</cx:pt>
          <cx:pt idx="955">-0.0069862384630173498</cx:pt>
          <cx:pt idx="956">-0.011525560885285925</cx:pt>
          <cx:pt idx="957">-0.017865602296555327</cx:pt>
          <cx:pt idx="958">-0.0016259035863157374</cx:pt>
          <cx:pt idx="959">-0.0090465024175385746</cx:pt>
          <cx:pt idx="960">-0.00314481328696505</cx:pt>
          <cx:pt idx="961">0.0103884874918245</cx:pt>
          <cx:pt idx="962">0.0060407235899394502</cx:pt>
          <cx:pt idx="963">0.000891304985931525</cx:pt>
          <cx:pt idx="964">0.00012634783151949675</cx:pt>
          <cx:pt idx="965">0.00010049042197475625</cx:pt>
          <cx:pt idx="966">-8.6328720146170999e-05</cx:pt>
          <cx:pt idx="967">-0.00047537185010898</cx:pt>
          <cx:pt idx="968">-0.0014291482213247926</cx:pt>
          <cx:pt idx="969">-0.0014520022562364799</cx:pt>
          <cx:pt idx="970">-0.002030407240086025</cx:pt>
          <cx:pt idx="971">0.013716554374947725</cx:pt>
          <cx:pt idx="972">-0.0018976593883223401</cx:pt>
          <cx:pt idx="973">0.026746868158603752</cx:pt>
          <cx:pt idx="974">0.046182790180000002</cx:pt>
          <cx:pt idx="975">0.053864783471387997</cx:pt>
          <cx:pt idx="976">0.038156780448495749</cx:pt>
          <cx:pt idx="977">0.0019624391988652726</cx:pt>
          <cx:pt idx="978">-0.034312332504417752</cx:pt>
          <cx:pt idx="979">-0.053339938448200001</cx:pt>
          <cx:pt idx="980">-0.036802097257190747</cx:pt>
          <cx:pt idx="981">-0.018171880812986374</cx:pt>
          <cx:pt idx="982">-0.0121152161202132</cx:pt>
          <cx:pt idx="983">-0.0012949471809833475</cx:pt>
          <cx:pt idx="984">-0.0056991926189155252</cx:pt>
          <cx:pt idx="985">-0.012262869152805</cx:pt>
          <cx:pt idx="986">-4.1595635865301003e-05</cx:pt>
          <cx:pt idx="987">-0.0040447384980841997</cx:pt>
          <cx:pt idx="988">0.0084840079144772994</cx:pt>
          <cx:pt idx="989">-0.010493082098020474</cx:pt>
          <cx:pt idx="990">0.0093103036379332746</cx:pt>
          <cx:pt idx="991">0.05488905183488775</cx:pt>
          <cx:pt idx="992">0.060798280444582499</cx:pt>
          <cx:pt idx="993">0.0074906324662533247</cx:pt>
          <cx:pt idx="994">-0.010377676328390074</cx:pt>
          <cx:pt idx="995">0.017090616088603999</cx:pt>
          <cx:pt idx="996">0.0080834182125865753</cx:pt>
          <cx:pt idx="997">0.023522551509034224</cx:pt>
          <cx:pt idx="998">0.014772336091675924</cx:pt>
          <cx:pt idx="999">-0.0002525592321125325</cx:pt>
          <cx:pt idx="1000">0.010099523960415449</cx:pt>
          <cx:pt idx="1001">0.00080242952036951995</cx:pt>
          <cx:pt idx="1002">-0.0060642076360175497</cx:pt>
          <cx:pt idx="1003">-0.0023815258517361376</cx:pt>
          <cx:pt idx="1004">0.0044158375758917246</cx:pt>
          <cx:pt idx="1005">0.0077405848001758249</cx:pt>
          <cx:pt idx="1006">0.0016062812902828425</cx:pt>
          <cx:pt idx="1007">4.6469418611446002e-05</cx:pt>
          <cx:pt idx="1008">-4.3585842267349253e-05</cx:pt>
          <cx:pt idx="1009">3.3381491354057503e-05</cx:pt>
          <cx:pt idx="1010">8.5507781852723006e-05</cx:pt>
          <cx:pt idx="1011">0.00060501277577839003</cx:pt>
          <cx:pt idx="1012">-0.0034981508876170248</cx:pt>
          <cx:pt idx="1013">-0.012227548341628675</cx:pt>
          <cx:pt idx="1014">-0.003014447122862</cx:pt>
          <cx:pt idx="1015">-0.014150037460447875</cx:pt>
          <cx:pt idx="1016">0.0027338486238057502</cx:pt>
          <cx:pt idx="1017">0.0087536415250239752</cx:pt>
          <cx:pt idx="1018">0.024538690443830877</cx:pt>
          <cx:pt idx="1019">0.043648366610816752</cx:pt>
          <cx:pt idx="1020">0.052979087454587001</cx:pt>
          <cx:pt idx="1021">0.014374466698177201</cx:pt>
          <cx:pt idx="1022">-0.015117816736574001</cx:pt>
          <cx:pt idx="1023">-0.00070788487673094998</cx:pt>
          <cx:pt idx="1024">0.012584340263602875</cx:pt>
          <cx:pt idx="1025">0.020778474660739576</cx:pt>
          <cx:pt idx="1026">0.015912336526441799</cx:pt>
          <cx:pt idx="1027">-0.0039196006312382254</cx:pt>
          <cx:pt idx="1028">-0.0075649870339846497</cx:pt>
          <cx:pt idx="1029">0.0070662314372695748</cx:pt>
          <cx:pt idx="1030">0.0013649825291292899</cx:pt>
          <cx:pt idx="1031">-0.0043300143220853498</cx:pt>
          <cx:pt idx="1032">0.0012622001456112674</cx:pt>
          <cx:pt idx="1033">0.010761622369114675</cx:pt>
          <cx:pt idx="1034">0.0038067865214831248</cx:pt>
          <cx:pt idx="1035">0.00043300224863260998</cx:pt>
          <cx:pt idx="1036">6.7871780303365502e-05</cx:pt>
          <cx:pt idx="1037">0.00014301043543918699</cx:pt>
          <cx:pt idx="1038">4.8484680457482751e-05</cx:pt>
          <cx:pt idx="1039">-0.00024756994750756801</cx:pt>
          <cx:pt idx="1040">-0.002891627174669475</cx:pt>
          <cx:pt idx="1041">-0.0069430089034404749</cx:pt>
          <cx:pt idx="1042">-0.0077555780690672753</cx:pt>
          <cx:pt idx="1043">-0.0053880490216949746</cx:pt>
          <cx:pt idx="1044">0.0068948577804948752</cx:pt>
          <cx:pt idx="1045">0.014601133482292025</cx:pt>
          <cx:pt idx="1046">0.015042170379209</cx:pt>
          <cx:pt idx="1047">0.054015094689455249</cx:pt>
          <cx:pt idx="1048">0.060530501627626999</cx:pt>
          <cx:pt idx="1049">0.017783267503564501</cx:pt>
          <cx:pt idx="1050">-0.00607713828491745</cx:pt>
          <cx:pt idx="1051">-0.028752597934234</cx:pt>
          <cx:pt idx="1052">-0.01262743316640535</cx:pt>
          <cx:pt idx="1053">-0.021036999766994975</cx:pt>
          <cx:pt idx="1054">-0.0128109953288531</cx:pt>
          <cx:pt idx="1055">-0.0069862384630173498</cx:pt>
          <cx:pt idx="1056">-0.011525560885285925</cx:pt>
          <cx:pt idx="1057">-0.017865602296555327</cx:pt>
          <cx:pt idx="1058">-0.0016259035863157374</cx:pt>
          <cx:pt idx="1059">-0.0090465024175385746</cx:pt>
          <cx:pt idx="1060">-0.00314481328696505</cx:pt>
          <cx:pt idx="1061">0.0103884874918245</cx:pt>
          <cx:pt idx="1062">0.0060407235899394502</cx:pt>
          <cx:pt idx="1063">0.000891304985931525</cx:pt>
          <cx:pt idx="1064">0.00012634783151949675</cx:pt>
          <cx:pt idx="1065">0.00010049042197475625</cx:pt>
          <cx:pt idx="1066">-8.6328720146170999e-05</cx:pt>
          <cx:pt idx="1067">-0.00047537185010898</cx:pt>
          <cx:pt idx="1068">-0.0014291482213247926</cx:pt>
          <cx:pt idx="1069">-0.0014520022562364799</cx:pt>
          <cx:pt idx="1070">-0.002030407240086025</cx:pt>
          <cx:pt idx="1071">0.013716554374947725</cx:pt>
          <cx:pt idx="1072">-0.0018976593883223401</cx:pt>
          <cx:pt idx="1073">0.026746868158603752</cx:pt>
          <cx:pt idx="1074">0.046182790180000002</cx:pt>
          <cx:pt idx="1075">0.053864783471387997</cx:pt>
          <cx:pt idx="1076">0.038156780448495749</cx:pt>
          <cx:pt idx="1077">0.0019624391988652726</cx:pt>
          <cx:pt idx="1078">-0.034312332504417752</cx:pt>
          <cx:pt idx="1079">-0.053339938448200001</cx:pt>
          <cx:pt idx="1080">-0.036802097257190747</cx:pt>
          <cx:pt idx="1081">-0.018171880812986374</cx:pt>
          <cx:pt idx="1082">-0.0121152161202132</cx:pt>
          <cx:pt idx="1083">-0.0012949471809833475</cx:pt>
        </cx:lvl>
      </cx:numDim>
    </cx:data>
    <cx:data id="21">
      <cx:numDim type="val">
        <cx:f>Sheet2!$V$1:$V$1084</cx:f>
        <cx:lvl ptCount="1084" formatCode="G/通用格式">
          <cx:pt idx="0">0.00033616164224311603</cx:pt>
          <cx:pt idx="1">0.000429132552590264</cx:pt>
          <cx:pt idx="2">0.00033548479510595199</cx:pt>
          <cx:pt idx="3">-0.00051217293954501902</cx:pt>
          <cx:pt idx="4">0.000320115183288253</cx:pt>
          <cx:pt idx="5">0.00036129993160512397</cx:pt>
          <cx:pt idx="6">-0.00016832518679551499</cx:pt>
          <cx:pt idx="7">4.9203017914747197e-05</cx:pt>
          <cx:pt idx="8">-0.00058919084571774005</cx:pt>
          <cx:pt idx="9">-0.00062521304923656904</cx:pt>
          <cx:pt idx="10">-8.8695450856809301e-05</cx:pt>
          <cx:pt idx="11">0.00037149538527322002</cx:pt>
          <cx:pt idx="12">-0.00053410304925615196</cx:pt>
          <cx:pt idx="13">0.00028421765948009799</cx:pt>
          <cx:pt idx="14">-0.00079558385260366604</cx:pt>
          <cx:pt idx="15">0.00038355228051495502</cx:pt>
          <cx:pt idx="16">0.00031668458000921602</cx:pt>
          <cx:pt idx="17">-0.000182159091663399</cx:pt>
          <cx:pt idx="18">-0.00034583415081165401</cx:pt>
          <cx:pt idx="19">-0.00124392788682101</cx:pt>
          <cx:pt idx="20">-0.00022315173696782001</cx:pt>
          <cx:pt idx="21">0.00095691995521921902</cx:pt>
          <cx:pt idx="22">1.23717466925475e-05</cx:pt>
          <cx:pt idx="23">-0.00018407578905955</cx:pt>
          <cx:pt idx="24">-6.6201820165303401e-05</cx:pt>
          <cx:pt idx="25">0.00040630918595423599</cx:pt>
          <cx:pt idx="26">5.4939717242186498e-05</cx:pt>
          <cx:pt idx="27">0.000107111866092007</cx:pt>
          <cx:pt idx="28">-0.00077542027854634005</cx:pt>
          <cx:pt idx="29">-0.00094399205606345298</cx:pt>
          <cx:pt idx="30">0.00021603534028209899</cx:pt>
          <cx:pt idx="31">0.000336308981546554</cx:pt>
          <cx:pt idx="32">4.88743026883724e-05</cx:pt>
          <cx:pt idx="33">-2.4171134457937602e-05</cx:pt>
          <cx:pt idx="34">-0.00029269637375811002</cx:pt>
          <cx:pt idx="35">0.00026952898034184898</cx:pt>
          <cx:pt idx="36">0.0016233105639425201</cx:pt>
          <cx:pt idx="37">0.00056770502249650699</cx:pt>
          <cx:pt idx="38">-0.00040759404436970702</cx:pt>
          <cx:pt idx="39">-0.0019661345193949702</cx:pt>
          <cx:pt idx="40">1.3693080064015201e-05</cx:pt>
          <cx:pt idx="41">0.00110391724048115</cx:pt>
          <cx:pt idx="42">-0.0030531310283516901</cx:pt>
          <cx:pt idx="43">-0.0040724192428511297</cx:pt>
          <cx:pt idx="44">0.00017375443104835299</cx:pt>
          <cx:pt idx="45">0.00216655709985296</cx:pt>
          <cx:pt idx="46">0.0024335287570947202</cx:pt>
          <cx:pt idx="47">0.00045237316665096099</cx:pt>
          <cx:pt idx="48">-2.58086687504545e-05</cx:pt>
          <cx:pt idx="49">0.000185480709667847</cx:pt>
          <cx:pt idx="50">-0.00042075301874217502</cx:pt>
          <cx:pt idx="51">0.00040950691453060399</cx:pt>
          <cx:pt idx="52">-0.00043126076564768299</cx:pt>
          <cx:pt idx="53">-0.00018390674074687</cx:pt>
          <cx:pt idx="54">0.00032218732796747998</cx:pt>
          <cx:pt idx="55">0.00027184895245236198</cx:pt>
          <cx:pt idx="56">-0.00089628509407280502</cx:pt>
          <cx:pt idx="57">-0.000305706521828415</cx:pt>
          <cx:pt idx="58">-0.00093653903527562401</cx:pt>
          <cx:pt idx="59">-0.00062240504564440495</cx:pt>
          <cx:pt idx="60">0.00070227783106118001</cx:pt>
          <cx:pt idx="61">0.00072773608989161096</cx:pt>
          <cx:pt idx="62">0.00022707503690434799</cx:pt>
          <cx:pt idx="63">0.0010249207564800001</cx:pt>
          <cx:pt idx="64">0.0025325169092982902</cx:pt>
          <cx:pt idx="65">-3.4915323859409397e-05</cx:pt>
          <cx:pt idx="66">-0.0035424798507227</cx:pt>
          <cx:pt idx="67">-0.00571309118641868</cx:pt>
          <cx:pt idx="68">-0.0050038888014643998</cx:pt>
          <cx:pt idx="69">-0.0125210218112057</cx:pt>
          <cx:pt idx="70">-0.016734799645762102</cx:pt>
          <cx:pt idx="71">-0.0272420603686368</cx:pt>
          <cx:pt idx="72">-0.018347226167608598</cx:pt>
          <cx:pt idx="73">-0.0155291189916164</cx:pt>
          <cx:pt idx="74">0.0019073428171957399</cx:pt>
          <cx:pt idx="75">-0.0118090957409908</cx:pt>
          <cx:pt idx="76">-0.0085948584475942207</cx:pt>
          <cx:pt idx="77">-0.0045054780109690801</cx:pt>
          <cx:pt idx="78">-0.0031102450080263701</cx:pt>
          <cx:pt idx="79">-0.00156936695281306</cx:pt>
          <cx:pt idx="80">-0.00055806458592351298</cx:pt>
          <cx:pt idx="81">-0.00021409996353264699</cx:pt>
          <cx:pt idx="82">0.00018145833514782899</cx:pt>
          <cx:pt idx="83">0.00027831818110008198</cx:pt>
          <cx:pt idx="84">0.000900723009471977</cx:pt>
          <cx:pt idx="85">0.000243396627762201</cx:pt>
          <cx:pt idx="86">-0.00083512033366787595</cx:pt>
          <cx:pt idx="87">-0.000106098558176181</cx:pt>
          <cx:pt idx="88">0.0020638420234482401</cx:pt>
          <cx:pt idx="89">0.0016601958178152801</cx:pt>
          <cx:pt idx="90">0.0022789845336694701</cx:pt>
          <cx:pt idx="91">0.00020943260256911601</cx:pt>
          <cx:pt idx="92">0.00131066424923766</cx:pt>
          <cx:pt idx="93">-0.00165297715250991</cx:pt>
          <cx:pt idx="94">-0.0078769655534731298</cx:pt>
          <cx:pt idx="95">0.00271774152642722</cx:pt>
          <cx:pt idx="96">0.016535384660952002</cx:pt>
          <cx:pt idx="97">0.0153359650789586</cx:pt>
          <cx:pt idx="98">0.019931527688800101</cx:pt>
          <cx:pt idx="99">-0.0047814261777143702</cx:pt>
          <cx:pt idx="100">-0.017272282245956502</cx:pt>
          <cx:pt idx="101">-0.0016785095144685</cx:pt>
          <cx:pt idx="102">0.0201528688166695</cx:pt>
          <cx:pt idx="103">0.011496085658270001</cx:pt>
          <cx:pt idx="104">0.037249954794156999</cx:pt>
          <cx:pt idx="105">-0.00063667882028406702</cx:pt>
          <cx:pt idx="106">-0.033284651838673997</cx:pt>
          <cx:pt idx="107">-0.0239851439732068</cx:pt>
          <cx:pt idx="108">-0.0067516512283173997</cx:pt>
          <cx:pt idx="109">0.0090196866575599603</cx:pt>
          <cx:pt idx="110">0.0031548708332879601</cx:pt>
          <cx:pt idx="111">0.00098941009693809994</cx:pt>
          <cx:pt idx="112">-0.00050939621362779098</cx:pt>
          <cx:pt idx="113">-7.5617363790694703e-05</cx:pt>
          <cx:pt idx="114">-0.0031604522253597801</cx:pt>
          <cx:pt idx="115">-0.0010095550653290799</cx:pt>
          <cx:pt idx="116">-0.00020317233424619501</cx:pt>
          <cx:pt idx="117">-0.0015780122051402101</cx:pt>
          <cx:pt idx="118">-0.0049541908410346801</cx:pt>
          <cx:pt idx="119">0.00179955532402711</cx:pt>
          <cx:pt idx="120">-0.0096692199390085807</cx:pt>
          <cx:pt idx="121">-0.0108856564687318</cx:pt>
          <cx:pt idx="122">-0.0115657663161471</cx:pt>
          <cx:pt idx="123">0.0037566243383835999</cx:pt>
          <cx:pt idx="124">0.0057695385553700801</cx:pt>
          <cx:pt idx="125">0.054102109513638599</cx:pt>
          <cx:pt idx="126">0.0330508848545241</cx:pt>
          <cx:pt idx="127">0.056684087619939802</cx:pt>
          <cx:pt idx="128">0.053887404171764498</cx:pt>
          <cx:pt idx="129">0.072701167185620405</cx:pt>
          <cx:pt idx="130">0.055059583205304997</cx:pt>
          <cx:pt idx="131">0.037659153385637197</cx:pt>
          <cx:pt idx="132">0.015133095195256401</cx:pt>
          <cx:pt idx="133">0.015138317146334301</cx:pt>
          <cx:pt idx="134">-0.018572170802268601</cx:pt>
          <cx:pt idx="135">-0.0122020183624719</cx:pt>
          <cx:pt idx="136">0.030815043013401398</cx:pt>
          <cx:pt idx="137">0.0181422154623813</cx:pt>
          <cx:pt idx="138">0.0011139015684364</cx:pt>
          <cx:pt idx="139">-0.00086966097460185903</cx:pt>
          <cx:pt idx="140">0.00010657552506734501</cx:pt>
          <cx:pt idx="141">-0.00035647161338717902</cx:pt>
          <cx:pt idx="142">-0.00038682189531330898</cx:pt>
          <cx:pt idx="143">0.0031748088087033902</cx:pt>
          <cx:pt idx="144">-0.00160094621081627</cx:pt>
          <cx:pt idx="145">-0.0091878789388601997</cx:pt>
          <cx:pt idx="146">-0.0137335462781004</cx:pt>
          <cx:pt idx="147">-0.013103287279281299</cx:pt>
          <cx:pt idx="148">-0.036575420661983597</cx:pt>
          <cx:pt idx="149">-0.042486017352410303</cx:pt>
          <cx:pt idx="150">-0.016728017946299401</cx:pt>
          <cx:pt idx="151">-0.00882035863609258</cx:pt>
          <cx:pt idx="152">0.011580839807606901</cx:pt>
          <cx:pt idx="153">0.045312070464277397</cx:pt>
          <cx:pt idx="154">0.021765429771247801</cx:pt>
          <cx:pt idx="155">0.064522953793205898</cx:pt>
          <cx:pt idx="156">0.10482316920120401</cx:pt>
          <cx:pt idx="157">0.091215879450513002</cx:pt>
          <cx:pt idx="158">0.0043850236862755</cx:pt>
          <cx:pt idx="159">0.0026763810947935899</cx:pt>
          <cx:pt idx="160">0.071782750132974402</cx:pt>
          <cx:pt idx="161">0.037371388932007102</cx:pt>
          <cx:pt idx="162">0.021474147684026199</cx:pt>
          <cx:pt idx="163">-0.016414300030994401</cx:pt>
          <cx:pt idx="164">0.012136970758609899</cx:pt>
          <cx:pt idx="165">0.0050002913086307204</cx:pt>
          <cx:pt idx="166">0.00676445044158529</cx:pt>
          <cx:pt idx="167">-0.00019767465329828499</cx:pt>
          <cx:pt idx="168">0.00054476270292097497</cx:pt>
          <cx:pt idx="169">0.00016588078732278599</cx:pt>
          <cx:pt idx="170">6.0619427515071199e-05</cx:pt>
          <cx:pt idx="171">-7.8738463861941497e-05</cx:pt>
          <cx:pt idx="172">-0.0024709946882731201</cx:pt>
          <cx:pt idx="173">-0.0045078656251674896</cx:pt>
          <cx:pt idx="174">-0.017420104114860599</cx:pt>
          <cx:pt idx="175">-0.032087388136171201</cx:pt>
          <cx:pt idx="176">-0.0131316337015788</cx:pt>
          <cx:pt idx="177">-0.048476699043060803</cx:pt>
          <cx:pt idx="178">-0.062234145494596098</cx:pt>
          <cx:pt idx="179">-0.058893833308705602</cx:pt>
          <cx:pt idx="180">-0.027259679723623999</cx:pt>
          <cx:pt idx="181">0.011948557839788199</cx:pt>
          <cx:pt idx="182">0.0136603751714813</cx:pt>
          <cx:pt idx="183">-0.034645754979062401</cx:pt>
          <cx:pt idx="184">0.043927128163391303</cx:pt>
          <cx:pt idx="185">0.0051448098238415299</cx:pt>
          <cx:pt idx="186">-0.0140075744240755</cx:pt>
          <cx:pt idx="187">0.0088343649342480304</cx:pt>
          <cx:pt idx="188">0.047881706634194103</cx:pt>
          <cx:pt idx="189">0.081671377699014697</cx:pt>
          <cx:pt idx="190">0.068339242126715993</cx:pt>
          <cx:pt idx="191">0.017042821779160899</cx:pt>
          <cx:pt idx="192">0.0112006917878348</cx:pt>
          <cx:pt idx="193">0.00192186743652228</cx:pt>
          <cx:pt idx="194">0.0097557138795065206</cx:pt>
          <cx:pt idx="195">-0.0031829789057135401</cx:pt>
          <cx:pt idx="196">-1.9640209985910501e-05</cx:pt>
          <cx:pt idx="197">0.00046308016934337498</cx:pt>
          <cx:pt idx="198">-0.000631061722075769</cx:pt>
          <cx:pt idx="199">1.28780551465832e-05</cx:pt>
          <cx:pt idx="200">-0.0028680880151853499</cx:pt>
          <cx:pt idx="201">-0.0029305787455033501</cx:pt>
          <cx:pt idx="202">-0.0039914691611806002</cx:pt>
          <cx:pt idx="203">-0.011510641368470825</cx:pt>
          <cx:pt idx="204">-0.0064570872417079751</cx:pt>
          <cx:pt idx="205">-0.01256031702381335</cx:pt>
          <cx:pt idx="206">-0.011897189867947675</cx:pt>
          <cx:pt idx="207">0.00320789872807065</cx:pt>
          <cx:pt idx="208">-0.010753946246006001</cx:pt>
          <cx:pt idx="209">-0.013935894063202324</cx:pt>
          <cx:pt idx="210">-0.010757527393861224</cx:pt>
          <cx:pt idx="211">-0.0048430991882342997</cx:pt>
          <cx:pt idx="212">-0.0035169936357211749</cx:pt>
          <cx:pt idx="213">-0.012123404226066951</cx:pt>
          <cx:pt idx="214">-0.011401839435614449</cx:pt>
          <cx:pt idx="215">-0.010253689197299975</cx:pt>
          <cx:pt idx="216">0.0052134315837864247</cx:pt>
          <cx:pt idx="217">0.0093663853203907743</cx:pt>
          <cx:pt idx="218">0.0139643189582966</cx:pt>
          <cx:pt idx="219">0.013954017056588875</cx:pt>
          <cx:pt idx="220">0.0025535353785524498</cx:pt>
          <cx:pt idx="221">0.0097560754082097242</cx:pt>
          <cx:pt idx="222">0.0030542890097535998</cx:pt>
          <cx:pt idx="223">-0.00035755979442881253</cx:pt>
          <cx:pt idx="224">-7.6283250567188256e-05</cx:pt>
          <cx:pt idx="225">-1.033373398585575e-05</cx:pt>
          <cx:pt idx="226">7.8697478997440503e-06</cx:pt>
          <cx:pt idx="227">-0.00073665246780372747</cx:pt>
          <cx:pt idx="228">-0.0057360408445485504</cx:pt>
          <cx:pt idx="229">-0.0053306960616064502</cx:pt>
          <cx:pt idx="230">-0.0051610882917135746</cx:pt>
          <cx:pt idx="231">-0.013494367879306125</cx:pt>
          <cx:pt idx="232">-0.015633644074129125</cx:pt>
          <cx:pt idx="233">-0.012911540792548226</cx:pt>
          <cx:pt idx="234">0.0015203452621659649</cx:pt>
          <cx:pt idx="235">0.0018035787949695599</cx:pt>
          <cx:pt idx="236">-0.0054006542868629496</cx:pt>
          <cx:pt idx="237">-0.022164411084815025</cx:pt>
          <cx:pt idx="238">-0.013191446919734749</cx:pt>
          <cx:pt idx="239">0.0016593029964722724</cx:pt>
          <cx:pt idx="240">-0.016841304467150476</cx:pt>
          <cx:pt idx="241">-0.02761786372184475</cx:pt>
          <cx:pt idx="242">-0.003986141270621725</cx:pt>
          <cx:pt idx="243">0.0069892359461942001</cx:pt>
          <cx:pt idx="244">0.0129350997839018</cx:pt>
          <cx:pt idx="245">0.0153293230139783</cx:pt>
          <cx:pt idx="246">0.011637084401917575</cx:pt>
          <cx:pt idx="247">0.0232216030531016</cx:pt>
          <cx:pt idx="248">0.024731937857620026</cx:pt>
          <cx:pt idx="249">0.020520637099261677</cx:pt>
          <cx:pt idx="250">0.0044751656666464504</cx:pt>
          <cx:pt idx="251">0.00034250898154730252</cx:pt>
          <cx:pt idx="252">8.2507453062730495e-05</cx:pt>
          <cx:pt idx="253">-8.7138116402407005e-05</cx:pt>
          <cx:pt idx="254">-0.00017286351503640899</cx:pt>
          <cx:pt idx="255">-0.0011408107605322801</cx:pt>
          <cx:pt idx="256">-0.0060265086411237503</cx:pt>
          <cx:pt idx="257">-0.0073504946181058252</cx:pt>
          <cx:pt idx="258">-0.010349871603342074</cx:pt>
          <cx:pt idx="259">-0.0107974173854119</cx:pt>
          <cx:pt idx="260">-0.020943580017953174</cx:pt>
          <cx:pt idx="261">-0.012326607659716301</cx:pt>
          <cx:pt idx="262">-0.0031207696687263749</cx:pt>
          <cx:pt idx="263">2.8856080788805251e-05</cx:pt>
          <cx:pt idx="264">-0.015073066884370675</cx:pt>
          <cx:pt idx="265">-0.014520806361293074</cx:pt>
          <cx:pt idx="266">-0.0036827302920228499</cx:pt>
          <cx:pt idx="267">-0.015627112160623274</cx:pt>
          <cx:pt idx="268">-0.022673800958285775</cx:pt>
          <cx:pt idx="269">-0.018112993042903099</cx:pt>
          <cx:pt idx="270">-0.013768537245586675</cx:pt>
          <cx:pt idx="271">-0.0059539936610758749</cx:pt>
          <cx:pt idx="272">-0.0031485358080703498</cx:pt>
          <cx:pt idx="273">-0.01098926359742545</cx:pt>
          <cx:pt idx="274">0.013331010296914926</cx:pt>
          <cx:pt idx="275">0.027339089400442749</cx:pt>
          <cx:pt idx="276">0.035142029657062999</cx:pt>
          <cx:pt idx="277">0.025749839019162502</cx:pt>
          <cx:pt idx="278">0.0055306144157932753</cx:pt>
          <cx:pt idx="279">0.00053930145398021253</cx:pt>
          <cx:pt idx="280">-0.000122123571612556</cx:pt>
          <cx:pt idx="281">-0.00026759070278592251</cx:pt>
          <cx:pt idx="282">-0.00029363312999759251</cx:pt>
          <cx:pt idx="283">-0.00057630184718943003</cx:pt>
          <cx:pt idx="284">-0.0058894702350929251</cx:pt>
          <cx:pt idx="285">-0.01015991875781175</cx:pt>
          <cx:pt idx="286">-0.016821091838076577</cx:pt>
          <cx:pt idx="287">-0.01358977118301135</cx:pt>
          <cx:pt idx="288">-0.0153428629722189</cx:pt>
          <cx:pt idx="289">-0.0025369832826263499</cx:pt>
          <cx:pt idx="290">-0.0031993473281611748</cx:pt>
          <cx:pt idx="291">0.000955181761497445</cx:pt>
          <cx:pt idx="292">0.0097692002861057246</cx:pt>
          <cx:pt idx="293">0.015097808260999575</cx:pt>
          <cx:pt idx="294">0.012318961668421301</cx:pt>
          <cx:pt idx="295">-0.0045916072372316</cx:pt>
          <cx:pt idx="296">-0.0063213616319190502</cx:pt>
          <cx:pt idx="297">-0.0306231207588635</cx:pt>
          <cx:pt idx="298">-0.021966204208085375</cx:pt>
          <cx:pt idx="299">-0.13142399210310099</cx:pt>
          <cx:pt idx="300">-0.089063689303502197</cx:pt>
          <cx:pt idx="301">-0.0701153658538822</cx:pt>
          <cx:pt idx="302">0.027340936388773301</cx:pt>
          <cx:pt idx="303">0.070782840935347105</cx:pt>
          <cx:pt idx="304">0.115033902188237</cx:pt>
          <cx:pt idx="305">0.081772273697811093</cx:pt>
          <cx:pt idx="306">0.020529135006522502</cx:pt>
          <cx:pt idx="307">0.0011162428513278001</cx:pt>
          <cx:pt idx="308">-0.00048931263818507498</cx:pt>
          <cx:pt idx="309">-0.00105587036915533</cx:pt>
          <cx:pt idx="310">-0.0027075302722427801</cx:pt>
          <cx:pt idx="311">-0.0020727931347856998</cx:pt>
          <cx:pt idx="312">-0.0265781964892567</cx:pt>
          <cx:pt idx="313">-0.053354387013853199</cx:pt>
          <cx:pt idx="314">-0.05665751405187</cx:pt>
          <cx:pt idx="315">-0.034429161874001801</cx:pt>
          <cx:pt idx="316">-0.0292615206561413</cx:pt>
          <cx:pt idx="317">-0.040418763826074303</cx:pt>
          <cx:pt idx="318">-0.030300040996671398</cx:pt>
          <cx:pt idx="319">0.0230232116208344</cx:pt>
          <cx:pt idx="320">0.052444891246475701</cx:pt>
          <cx:pt idx="321">0.067598107639213201</cx:pt>
          <cx:pt idx="322">-0.00399891729274274</cx:pt>
          <cx:pt idx="323">-0.029589467065510001</cx:pt>
          <cx:pt idx="324">-0.068428875010327905</cx:pt>
          <cx:pt idx="325">-0.051331176274634599</cx:pt>
          <cx:pt idx="326">-0.087188504776380696</cx:pt>
          <cx:pt idx="327">-0.16360279923717799</cx:pt>
          <cx:pt idx="328">-0.141423929695082</cx:pt>
          <cx:pt idx="329">-0.11349653324196</cx:pt>
          <cx:pt idx="330">-0.0689584852641945</cx:pt>
          <cx:pt idx="331">-0.012767359592953101</cx:pt>
          <cx:pt idx="332">0.018844725887099699</cx:pt>
          <cx:pt idx="333">0.022332184923880199</cx:pt>
          <cx:pt idx="334">0.00929285141533291</cx:pt>
          <cx:pt idx="335">0.00077222361938832996</cx:pt>
          <cx:pt idx="336">-0.00029335061528344198</cx:pt>
          <cx:pt idx="337">-0.000141569360868233</cx:pt>
          <cx:pt idx="338">-0.00268766953870092</cx:pt>
          <cx:pt idx="339">-0.00157066031831689</cx:pt>
          <cx:pt idx="340">-0.024113370705274501</cx:pt>
          <cx:pt idx="341">-0.032964469424795299</cx:pt>
          <cx:pt idx="342">-0.047313616629626</cx:pt>
          <cx:pt idx="343">-0.043540562444687902</cx:pt>
          <cx:pt idx="344">-0.054149847337696302</cx:pt>
          <cx:pt idx="345">-0.039616378055542502</cx:pt>
          <cx:pt idx="346">0.019186338821193302</cx:pt>
          <cx:pt idx="347">-0.0046737871705430098</cx:pt>
          <cx:pt idx="348">0.0243831835595157</cx:pt>
          <cx:pt idx="349">0.010208254057445</cx:pt>
          <cx:pt idx="350">0.0078363234822851797</cx:pt>
          <cx:pt idx="351">0.026938920354300702</cx:pt>
          <cx:pt idx="352">-0.0209029349536838</cx:pt>
          <cx:pt idx="353">-0.019891698976957299</cx:pt>
          <cx:pt idx="354">-0.073546249602475106</cx:pt>
          <cx:pt idx="355">-0.079703106889115902</cx:pt>
          <cx:pt idx="356">-0.090897605995365394</cx:pt>
          <cx:pt idx="357">-0.128290761304132</cx:pt>
          <cx:pt idx="358">-0.084589222699106903</cx:pt>
          <cx:pt idx="359">-0.032160893361253599</cx:pt>
          <cx:pt idx="360">-0.0072059580241233502</cx:pt>
          <cx:pt idx="361">-0.0010183212581399901</cx:pt>
          <cx:pt idx="362">0.0046527596939725697</cx:pt>
          <cx:pt idx="363">-0.00023409214067356699</cx:pt>
          <cx:pt idx="364">-0.00038105455354283502</cx:pt>
          <cx:pt idx="365">-0.00019237806292060801</cx:pt>
          <cx:pt idx="366">-0.0023635823120818299</cx:pt>
          <cx:pt idx="367">0.0057100961856124503</cx:pt>
          <cx:pt idx="368">-0.014773287736700801</cx:pt>
          <cx:pt idx="369">-0.016138327680649801</cx:pt>
          <cx:pt idx="370">-0.0556799100815073</cx:pt>
          <cx:pt idx="371">-0.063295408352399898</cx:pt>
          <cx:pt idx="372">-0.083079231309390197</cx:pt>
          <cx:pt idx="373">-0.013335341518036401</cx:pt>
          <cx:pt idx="374">0.0106683097213758</cx:pt>
          <cx:pt idx="375">0.0171792430759178</cx:pt>
          <cx:pt idx="376">0.055562827473142798</cx:pt>
          <cx:pt idx="377">0.02671111350943</cx:pt>
          <cx:pt idx="378">0.0619569084561125</cx:pt>
          <cx:pt idx="379">0.054549311766449497</cx:pt>
          <cx:pt idx="380">0.039517776751004</cx:pt>
          <cx:pt idx="381">0.021224269254023698</cx:pt>
          <cx:pt idx="382">-0.0079746395241656297</cx:pt>
          <cx:pt idx="383">0.0047508597760882202</cx:pt>
          <cx:pt idx="384">-0.075683522454737695</cx:pt>
          <cx:pt idx="385">-0.079767560895552495</cx:pt>
          <cx:pt idx="386">-0.081563660967220106</cx:pt>
          <cx:pt idx="387">-0.013897086309408601</cx:pt>
          <cx:pt idx="388">0.0014748794101227399</cx:pt>
          <cx:pt idx="389">-0.0021495717623875102</cx:pt>
          <cx:pt idx="390">6.7792571808657299e-05</cx:pt>
          <cx:pt idx="391">-0.000112764273217989</cx:pt>
          <cx:pt idx="392">-9.8170801043208602e-05</cx:pt>
          <cx:pt idx="393">0.0016401186877916701</cx:pt>
          <cx:pt idx="394">-0.000297958609485261</cx:pt>
          <cx:pt idx="395">0.0083526871612119493</cx:pt>
          <cx:pt idx="396">-0.0064084792339179899</cx:pt>
          <cx:pt idx="397">-0.028901015752316898</cx:pt>
          <cx:pt idx="398">-0.087569920786190095</cx:pt>
          <cx:pt idx="399">-0.118089065822111</cx:pt>
          <cx:pt idx="400">-0.12272145797159</cx:pt>
          <cx:pt idx="401">-0.024018558910343098</cx:pt>
          <cx:pt idx="402">0.013598750593925299</cx:pt>
          <cx:pt idx="403">-0.0059969680337320502</cx:pt>
          <cx:pt idx="404">-0.0449497563746823</cx:pt>
          <cx:pt idx="405">0.011332273358440101</cx:pt>
          <cx:pt idx="406">0.055658519399502802</cx:pt>
          <cx:pt idx="407">0.035613272229144698</cx:pt>
          <cx:pt idx="408">0.016435453285274002</cx:pt>
          <cx:pt idx="409">0.043132608222163298</cx:pt>
          <cx:pt idx="410">0.068171792405961995</cx:pt>
          <cx:pt idx="411">0.017067750308181799</cx:pt>
          <cx:pt idx="412">-0.0422050232584169</cx:pt>
          <cx:pt idx="413">-0.057916517802585499</cx:pt>
          <cx:pt idx="414">-0.077053430645221396</cx:pt>
          <cx:pt idx="415">-0.018935035545344901</cx:pt>
          <cx:pt idx="416">-0.0106943427324064</cx:pt>
          <cx:pt idx="417">-0.0081678387266715304</cx:pt>
          <cx:pt idx="418">-0.0036702772183383301</cx:pt>
          <cx:pt idx="419">0.00070988961854751096</cx:pt>
          <cx:pt idx="420">0.00036758677184444501</cx:pt>
          <cx:pt idx="421">0.0028891647404706402</cx:pt>
          <cx:pt idx="422">0.0041575485123153001</cx:pt>
          <cx:pt idx="423">-0.0058690368703429099</cx:pt>
          <cx:pt idx="424">-0.0031293806062893501</cx:pt>
          <cx:pt idx="425">-0.0149636097870081</cx:pt>
          <cx:pt idx="426">-0.082530444755517296</cx:pt>
          <cx:pt idx="427">-0.123722643793561</cx:pt>
          <cx:pt idx="428">-0.135493822245321</cx:pt>
          <cx:pt idx="429">-0.111208362060452</cx:pt>
          <cx:pt idx="430">-0.12524370039221</cx:pt>
          <cx:pt idx="431">-0.14947554659923901</cx:pt>
          <cx:pt idx="432">-0.040447708946230801</cx:pt>
          <cx:pt idx="433">-0.016223928906212701</cx:pt>
          <cx:pt idx="434">0.0129073252483071</cx:pt>
          <cx:pt idx="435">-0.0015861352934058799</cx:pt>
          <cx:pt idx="436">0.017457226665206702</cx:pt>
          <cx:pt idx="437">0.089767875645797301</cx:pt>
          <cx:pt idx="438">0.087280500609345696</cx:pt>
          <cx:pt idx="439">0.034878878442632398</cx:pt>
          <cx:pt idx="440">0.0022291777404811401</cx:pt>
          <cx:pt idx="441">-0.0533352735042796</cx:pt>
          <cx:pt idx="442">-0.040789295053087801</cx:pt>
          <cx:pt idx="443">-0.0053561387773147203</cx:pt>
          <cx:pt idx="444">-0.0029055219745639598</cx:pt>
          <cx:pt idx="445">-0.0105615061149888</cx:pt>
          <cx:pt idx="446">-0.0036760507711062298</cx:pt>
          <cx:pt idx="447">-0.000845881090266372</cx:pt>
          <cx:pt idx="448">2.5040795787990999e-05</cx:pt>
          <cx:pt idx="449">0.0014150830499591999</cx:pt>
          <cx:pt idx="450">0.0066580248433755996</cx:pt>
          <cx:pt idx="451">0.0044203492275061004</cx:pt>
          <cx:pt idx="452">0.030070661012708801</cx:pt>
          <cx:pt idx="453">0.036914951261396302</cx:pt>
          <cx:pt idx="454">-0.0156654479356611</cx:pt>
          <cx:pt idx="455">-0.060304418637334697</cx:pt>
          <cx:pt idx="456">-0.10045077380937199</cx:pt>
          <cx:pt idx="457">-0.15426004662647499</cx:pt>
          <cx:pt idx="458">-0.155251312605245</cx:pt>
          <cx:pt idx="459">-0.14323066571843601</cx:pt>
          <cx:pt idx="460">-0.072378905868423798</cx:pt>
          <cx:pt idx="461">-0.020570362274406</cx:pt>
          <cx:pt idx="462">-0.034264570282334497</cx:pt>
          <cx:pt idx="463">0.016449472009522501</cx:pt>
          <cx:pt idx="464">0.031358726932751699</cx:pt>
          <cx:pt idx="465">0.132317183902044</cx:pt>
          <cx:pt idx="466">0.057611964333198401</cx:pt>
          <cx:pt idx="467">0.032022108324099602</cx:pt>
          <cx:pt idx="468">0.034587967513743302</cx:pt>
          <cx:pt idx="469">-0.052049141775406101</cx:pt>
          <cx:pt idx="470">-0.0319981624880726</cx:pt>
          <cx:pt idx="471">-0.0100450062525062</cx:pt>
          <cx:pt idx="472">-0.0022531463427767099</cx:pt>
          <cx:pt idx="473">-0.011983720752321301</cx:pt>
          <cx:pt idx="474">-0.0070181841482263602</cx:pt>
          <cx:pt idx="475">-0.00096597158161140296</cx:pt>
          <cx:pt idx="476">-0.00027907377785182003</cx:pt>
          <cx:pt idx="477">-2.7654599683664498e-05</cx:pt>
          <cx:pt idx="478">0.00121413727187646</cx:pt>
          <cx:pt idx="479">0.0170350863515287</cx:pt>
          <cx:pt idx="480">0.0560576700105304</cx:pt>
          <cx:pt idx="481">0.074210839289759398</cx:pt>
          <cx:pt idx="482">0.062726196817259106</cx:pt>
          <cx:pt idx="483">0.030182959829403899</cx:pt>
          <cx:pt idx="484">-0.026419635592423701</cx:pt>
          <cx:pt idx="485">-0.068486937510309306</cx:pt>
          <cx:pt idx="486">-0.11289515627791399</cx:pt>
          <cx:pt idx="487">-0.087073622943229095</cx:pt>
          <cx:pt idx="488">-0.075507035853354901</cx:pt>
          <cx:pt idx="489">-0.058554959019382603</cx:pt>
          <cx:pt idx="490">-0.108898865374723</cx:pt>
          <cx:pt idx="491">-0.0126027294009874</cx:pt>
          <cx:pt idx="492">0.092052304613872996</cx:pt>
          <cx:pt idx="493">0.126288016441581</cx:pt>
          <cx:pt idx="494">0.037644576366545897</cx:pt>
          <cx:pt idx="495">0.0100581649313403</cx:pt>
          <cx:pt idx="496">-0.021516123435356499</cx:pt>
          <cx:pt idx="497">-0.055761306012887701</cx:pt>
          <cx:pt idx="498">-0.061922876354460303</cx:pt>
          <cx:pt idx="499">-0.044521900354049099</cx:pt>
          <cx:pt idx="500">-0.029978115861856999</cx:pt>
          <cx:pt idx="501">-0.015429848520393899</cx:pt>
          <cx:pt idx="502">-0.0049202041655774902</cx:pt>
          <cx:pt idx="503">0.00012639478217855399</cx:pt>
          <cx:pt idx="504">0.00022376756459318301</cx:pt>
          <cx:pt idx="505">0.00047946037810460402</cx:pt>
          <cx:pt idx="506">0.000555231909504752</cx:pt>
          <cx:pt idx="507">0.0163213913978589</cx:pt>
          <cx:pt idx="508">0.062742732107780905</cx:pt>
          <cx:pt idx="509">0.0750224366768866</cx:pt>
          <cx:pt idx="510">0.097815724739993504</cx:pt>
          <cx:pt idx="511">0.11225720697474301</cx:pt>
          <cx:pt idx="512">0.098395862782354099</cx:pt>
          <cx:pt idx="513">0.021376383356545899</cx:pt>
          <cx:pt idx="514">0.047626256323436103</cx:pt>
          <cx:pt idx="515">0.066027186839061502</cx:pt>
          <cx:pt idx="516">0.015935828903394001</cx:pt>
          <cx:pt idx="517">-0.016852473128812599</cx:pt>
          <cx:pt idx="518">-0.015827689902840301</cx:pt>
          <cx:pt idx="519">0.049188485428112903</cx:pt>
          <cx:pt idx="520">0.068018914435527197</cx:pt>
          <cx:pt idx="521">0.048017979236904498</cx:pt>
          <cx:pt idx="522">0.00034447757324268302</cx:pt>
          <cx:pt idx="523">-0.032715182864897101</cx:pt>
          <cx:pt idx="524">-0.097211300923828597</cx:pt>
          <cx:pt idx="525">-0.095993936551105705</cx:pt>
          <cx:pt idx="526">-0.068906077359124504</cx:pt>
          <cx:pt idx="527">-0.059429445959738397</cx:pt>
          <cx:pt idx="528">-0.043091684394909603</cx:pt>
          <cx:pt idx="529">-0.014981410991116099</cx:pt>
          <cx:pt idx="530">-0.00262853407949674</cx:pt>
          <cx:pt idx="531">-0.00121405802434192</cx:pt>
          <cx:pt idx="532">0.000171323769284027</cx:pt>
          <cx:pt idx="533">0.000955662555268927</cx:pt>
          <cx:pt idx="534">0.00403819527943874</cx:pt>
          <cx:pt idx="535">0.020912542928287099</cx:pt>
          <cx:pt idx="536">0.054820713309711999</cx:pt>
          <cx:pt idx="537">0.063090716309190401</cx:pt>
          <cx:pt idx="538">0.069277783823466901</cx:pt>
          <cx:pt idx="539">0.052697698958775303</cx:pt>
          <cx:pt idx="540">0.113371466231576</cx:pt>
          <cx:pt idx="541">0.054523509776937498</cx:pt>
          <cx:pt idx="542">0.090375056453769004</cx:pt>
          <cx:pt idx="543">0.039777093541334602</cx:pt>
          <cx:pt idx="544">0.0192018502071441</cx:pt>
          <cx:pt idx="545">0.052491733565567703</cx:pt>
          <cx:pt idx="546">0.047487313755133799</cx:pt>
          <cx:pt idx="547">0.0453565195484045</cx:pt>
          <cx:pt idx="548">-0.017169680066006301</cx:pt>
          <cx:pt idx="549">-0.0090766572203592293</cx:pt>
          <cx:pt idx="550">0.0128167534900134</cx:pt>
          <cx:pt idx="551">-0.077982398229365701</cx:pt>
          <cx:pt idx="552">-0.092958602182740505</cx:pt>
          <cx:pt idx="553">-0.096078741980225493</cx:pt>
          <cx:pt idx="554">-0.071025946543771395</cx:pt>
          <cx:pt idx="555">-0.055202186069509197</cx:pt>
          <cx:pt idx="556">-0.0224377679680045</cx:pt>
          <cx:pt idx="557">-0.0140846710990244</cx:pt>
          <cx:pt idx="558">-0.0036903079996438298</cx:pt>
          <cx:pt idx="559">-0.00078607676846694104</cx:pt>
          <cx:pt idx="560">-0.00029542937204878798</cx:pt>
          <cx:pt idx="561">0.00094951343876568701</cx:pt>
          <cx:pt idx="562">-0.00034776474926007399</cx:pt>
          <cx:pt idx="563">0.013038234372346901</cx:pt>
          <cx:pt idx="564">0.045120411653746702</cx:pt>
          <cx:pt idx="565">0.088633805820631698</cx:pt>
          <cx:pt idx="566">0.044728674989596498</cx:pt>
          <cx:pt idx="567">-0.000792034323918184</cx:pt>
          <cx:pt idx="568">0.081899371209509797</cx:pt>
          <cx:pt idx="569">0.10976433236978</cx:pt>
          <cx:pt idx="570">0.104078413056494</cx:pt>
          <cx:pt idx="571">0.065061800509765996</cx:pt>
          <cx:pt idx="572">0.0207256336124888</cx:pt>
          <cx:pt idx="573">0.094726937668276806</cx:pt>
          <cx:pt idx="574">0.0179412456452566</cx:pt>
          <cx:pt idx="575">-0.016244187051633999</cx:pt>
          <cx:pt idx="576">-0.084121683045321902</cx:pt>
          <cx:pt idx="577">-0.061954608282562398</cx:pt>
          <cx:pt idx="578">-0.10746086474260901</cx:pt>
          <cx:pt idx="579">-0.117344985563004</cx:pt>
          <cx:pt idx="580">-0.107194476451289</cx:pt>
          <cx:pt idx="581">-0.078413042874709502</cx:pt>
          <cx:pt idx="582">-0.0599902953901729</cx:pt>
          <cx:pt idx="583">-0.049041260976863198</cx:pt>
          <cx:pt idx="584">-0.0150443263562341</cx:pt>
          <cx:pt idx="585">-0.0043675055133814899</cx:pt>
          <cx:pt idx="586">-0.0025361646313591798</cx:pt>
          <cx:pt idx="587">-0.00078908950340518405</cx:pt>
          <cx:pt idx="588">1.4908535111401199e-05</cx:pt>
          <cx:pt idx="589">-0.00093759087278713095</cx:pt>
          <cx:pt idx="590">-0.0074281484829031201</cx:pt>
          <cx:pt idx="591">-0.0047701457101464798</cx:pt>
          <cx:pt idx="592">-0.0038487534303200599</cx:pt>
          <cx:pt idx="593">0.021680076593963</cx:pt>
          <cx:pt idx="594">-0.016679416725563299</cx:pt>
          <cx:pt idx="595">0.0233188014265765</cx:pt>
          <cx:pt idx="596">0.038972430761610499</cx:pt>
          <cx:pt idx="597">0.061540113239963702</cx:pt>
          <cx:pt idx="598">0.043680502124462603</cx:pt>
          <cx:pt idx="599">0.071593052930363901</cx:pt>
          <cx:pt idx="600">0.064737836925649203</cx:pt>
          <cx:pt idx="601">0.059544981844928499</cx:pt>
          <cx:pt idx="602">0.035796649252797803</cx:pt>
          <cx:pt idx="603">-0.027654091839967702</cx:pt>
          <cx:pt idx="604">-0.077757794368615393</cx:pt>
          <cx:pt idx="605">-0.061681553813202103</cx:pt>
          <cx:pt idx="606">-0.10858900725897799</cx:pt>
          <cx:pt idx="607">-0.075313178525170596</cx:pt>
          <cx:pt idx="608">-0.0522251364901734</cx:pt>
          <cx:pt idx="609">-0.043281935422765198</cx:pt>
          <cx:pt idx="610">-0.030740746868461299</cx:pt>
          <cx:pt idx="611">-0.026721469870536401</cx:pt>
          <cx:pt idx="612">-0.012597022787454001</cx:pt>
          <cx:pt idx="613">-0.0019769185928650802</cx:pt>
          <cx:pt idx="614">-0.0012803469124960901</cx:pt>
          <cx:pt idx="615">-9.1937000589920295e-06</cx:pt>
          <cx:pt idx="616">-0.00101763609892476</cx:pt>
          <cx:pt idx="617">-0.00073246232100934803</cx:pt>
          <cx:pt idx="618">0.00056589024856754295</cx:pt>
          <cx:pt idx="619">0.00454193425262842</cx:pt>
          <cx:pt idx="620">-0.0102643912126498</cx:pt>
          <cx:pt idx="621">-0.030894521080118899</cx:pt>
          <cx:pt idx="622">-0.052647338523446899</cx:pt>
          <cx:pt idx="623">-0.034593608197772803</cx:pt>
          <cx:pt idx="624">-0.0083574508559004397</cx:pt>
          <cx:pt idx="625">0.033226857831708402</cx:pt>
          <cx:pt idx="626">0.047962251476674198</cx:pt>
          <cx:pt idx="627">0.103530910767526</cx:pt>
          <cx:pt idx="628">0.097123340572876402</cx:pt>
          <cx:pt idx="629">0.12200026820078499</cx:pt>
          <cx:pt idx="630">0.080660873416675799</cx:pt>
          <cx:pt idx="631">0.043579675702410399</cx:pt>
          <cx:pt idx="632">0.00089274712483927298</cx:pt>
          <cx:pt idx="633">-0.020290854955661901</cx:pt>
          <cx:pt idx="634">-0.064775988078547703</cx:pt>
          <cx:pt idx="635">-0.010716534145130199</cx:pt>
          <cx:pt idx="636">-0.034637506406732597</cx:pt>
          <cx:pt idx="637">-0.039915765441439599</cx:pt>
          <cx:pt idx="638">-0.0144594538810089</cx:pt>
          <cx:pt idx="639">-0.0094705596648331208</cx:pt>
          <cx:pt idx="640">-0.0069259414873273396</cx:pt>
          <cx:pt idx="641">-0.0036215249156542899</cx:pt>
          <cx:pt idx="642">4.7489470562161901e-05</cx:pt>
          <cx:pt idx="643">4.1650726406813298e-05</cx:pt>
          <cx:pt idx="644">4.1183553656761098e-05</cx:pt>
          <cx:pt idx="645">0.00122435330197227</cx:pt>
          <cx:pt idx="646">0.0027964573336663199</cx:pt>
          <cx:pt idx="647">0.020448322233135301</cx:pt>
          <cx:pt idx="648">0.0163399072634338</cx:pt>
          <cx:pt idx="649">-0.021712794327614901</cx:pt>
          <cx:pt idx="650">-0.0581735080854099</cx:pt>
          <cx:pt idx="651">-0.026684632595369798</cx:pt>
          <cx:pt idx="652">-0.0190955779718264</cx:pt>
          <cx:pt idx="653">-0.00215202305390007</cx:pt>
          <cx:pt idx="654">0.046674793432263099</cx:pt>
          <cx:pt idx="655">0.036668223879469303</cx:pt>
          <cx:pt idx="656">-0.0179172750809314</cx:pt>
          <cx:pt idx="657">-0.012890178907901499</cx:pt>
          <cx:pt idx="658">0.016223342559971699</cx:pt>
          <cx:pt idx="659">-0.0083915758358198301</cx:pt>
          <cx:pt idx="660">-0.041254214884953302</cx:pt>
          <cx:pt idx="661">-0.0487835652448134</cx:pt>
          <cx:pt idx="662">-0.0185072391299737</cx:pt>
          <cx:pt idx="663">-0.020580224754933901</cx:pt>
          <cx:pt idx="664">-0.022375640297481899</cx:pt>
          <cx:pt idx="665">-0.025863927277549902</cx:pt>
          <cx:pt idx="666">-0.0140827411555739</cx:pt>
          <cx:pt idx="667">-0.0036436820976476401</cx:pt>
          <cx:pt idx="668">-0.0021887144484718699</cx:pt>
          <cx:pt idx="669">-0.00189169186762898</cx:pt>
          <cx:pt idx="670">-0.0021717246279203098</cx:pt>
          <cx:pt idx="671">0.000164083537212792</cx:pt>
          <cx:pt idx="672">0.00023061589647990199</cx:pt>
          <cx:pt idx="673">0.00033918914346826699</cx:pt>
          <cx:pt idx="674">0.00026449546405590498</cx:pt>
          <cx:pt idx="675">0.0133859044054836</cx:pt>
          <cx:pt idx="676">0.0016007586401217001</cx:pt>
          <cx:pt idx="677">-0.0153588260869656</cx:pt>
          <cx:pt idx="678">-0.0259097362714217</cx:pt>
          <cx:pt idx="679">0.00097664826233481001</cx:pt>
          <cx:pt idx="680">-0.023886256974456802</cx:pt>
          <cx:pt idx="681">-0.035230749938005103</cx:pt>
          <cx:pt idx="682">-0.098816693058459096</cx:pt>
          <cx:pt idx="683">-0.095107734929764598</cx:pt>
          <cx:pt idx="684">-0.0398752999246898</cx:pt>
          <cx:pt idx="685">-0.0139575414691135</cx:pt>
          <cx:pt idx="686">-0.023948604545668498</cx:pt>
          <cx:pt idx="687">-0.033085128012475602</cx:pt>
          <cx:pt idx="688">-0.0411835691454744</cx:pt>
          <cx:pt idx="689">-0.035872205074053198</cx:pt>
          <cx:pt idx="690">-0.0079736549442658393</cx:pt>
          <cx:pt idx="691">-0.0205432351465487</cx:pt>
          <cx:pt idx="692">-0.019076597188296102</cx:pt>
          <cx:pt idx="693">-0.020144919367430701</cx:pt>
          <cx:pt idx="694">-0.011969875707443</cx:pt>
          <cx:pt idx="695">-0.00112623813776982</cx:pt>
          <cx:pt idx="696">-0.00063935883850083596</cx:pt>
          <cx:pt idx="697">-0.00063143853410363405</cx:pt>
          <cx:pt idx="698">0.00097529209473547402</cx:pt>
          <cx:pt idx="699">-0.00016821009669336099</cx:pt>
          <cx:pt idx="700">0.00050605934687357804</cx:pt>
          <cx:pt idx="701">-0.00031345966216942599</cx:pt>
          <cx:pt idx="702">-8.4012405419119806e-05</cx:pt>
          <cx:pt idx="703">-0.0010548305060214601</cx:pt>
          <cx:pt idx="704">-0.0028269936644559801</cx:pt>
          <cx:pt idx="705">-0.0136534408063056</cx:pt>
          <cx:pt idx="706">-0.014750864625798299</cx:pt>
          <cx:pt idx="707">-0.015681257738124801</cx:pt>
          <cx:pt idx="708">-0.038967259017297001</cx:pt>
          <cx:pt idx="709">-0.046255539001145998</cx:pt>
          <cx:pt idx="710">-0.067837961165568006</cx:pt>
          <cx:pt idx="711">-0.054781731554686797</cx:pt>
          <cx:pt idx="712">-0.047323812627671401</cx:pt>
          <cx:pt idx="713">-0.033911050450681497</cx:pt>
          <cx:pt idx="714">-0.029302841602020398</cx:pt>
          <cx:pt idx="715">-0.0146327181674651</cx:pt>
          <cx:pt idx="716">-0.010640430583299099</cx:pt>
          <cx:pt idx="717">-0.0099657891118382896</cx:pt>
          <cx:pt idx="718">-0.0045385439002396796</cx:pt>
          <cx:pt idx="719">-0.0045944972446573</cx:pt>
          <cx:pt idx="720">-0.0071468053197229998</cx:pt>
          <cx:pt idx="721">-0.0060897560259261596</cx:pt>
          <cx:pt idx="722">-0.00089292527548892196</cx:pt>
          <cx:pt idx="723">-0.0034517587771960602</cx:pt>
          <cx:pt idx="724">-0.000142297963626307</cx:pt>
          <cx:pt idx="725">-0.00015997963327900899</cx:pt>
          <cx:pt idx="726">0.00095943454046106295</cx:pt>
          <cx:pt idx="727">0.00025696935153071601</cx:pt>
          <cx:pt idx="728">-0.00026712441974623098</cx:pt>
          <cx:pt idx="729">-0.00079687937473308496</cx:pt>
          <cx:pt idx="730">-0.00054218534650835601</cx:pt>
          <cx:pt idx="731">-0.00011303350380156201</cx:pt>
          <cx:pt idx="732">0.00048174762758906398</cx:pt>
          <cx:pt idx="733">-0.0055465370474365797</cx:pt>
          <cx:pt idx="734">-0.00911474170458078</cx:pt>
          <cx:pt idx="735">-0.015512270430359699</cx:pt>
          <cx:pt idx="736">-0.020579099254325599</cx:pt>
          <cx:pt idx="737">-0.0273402296302999</cx:pt>
          <cx:pt idx="738">-0.035081656998886698</cx:pt>
          <cx:pt idx="739">-0.029654485316386901</cx:pt>
          <cx:pt idx="740">-0.027880091497376299</cx:pt>
          <cx:pt idx="741">-0.026063179261413001</cx:pt>
          <cx:pt idx="742">-0.025851856805238101</cx:pt>
          <cx:pt idx="743">-0.0172622883568379</cx:pt>
          <cx:pt idx="744">-0.010260271651355899</cx:pt>
          <cx:pt idx="745">-0.0102048742384927</cx:pt>
          <cx:pt idx="746">-0.0065777258320514499</cx:pt>
          <cx:pt idx="747">-0.0029960820318590499</cx:pt>
          <cx:pt idx="748">0.00031583926776353497</cx:pt>
          <cx:pt idx="749">-0.000104520592770706</cx:pt>
          <cx:pt idx="750">-0.00063672109709902601</cx:pt>
          <cx:pt idx="751">-0.00028397632886981898</cx:pt>
          <cx:pt idx="752">0.00014443788050309399</cx:pt>
          <cx:pt idx="753">0.00044866665076642303</cx:pt>
          <cx:pt idx="754">-0.000238785403956757</cx:pt>
          <cx:pt idx="755">4.3191566484721999e-05</cx:pt>
          <cx:pt idx="756">0.00070733855533030101</cx:pt>
          <cx:pt idx="757">0.00023396026232156799</cx:pt>
          <cx:pt idx="758">-0.00022003380884823799</cx:pt>
          <cx:pt idx="759">7.1207344604764603e-05</cx:pt>
          <cx:pt idx="760">0.00018394332487076199</cx:pt>
          <cx:pt idx="761">0.00053282492217163896</cx:pt>
          <cx:pt idx="762">-0.000330504100314746</cx:pt>
          <cx:pt idx="763">-0.00092688377665762502</cx:pt>
          <cx:pt idx="764">0.000171151405648431</cx:pt>
          <cx:pt idx="765">-0.000691034163203203</cx:pt>
          <cx:pt idx="766">-0.00055985338421519603</cx:pt>
          <cx:pt idx="767">-0.00076195645949305205</cx:pt>
          <cx:pt idx="768">-0.0017215700764583401</cx:pt>
          <cx:pt idx="769">-0.0025103484831535202</cx:pt>
          <cx:pt idx="770">-0.0039054672876808702</cx:pt>
          <cx:pt idx="771">-0.00240639761678739</cx:pt>
          <cx:pt idx="772">-0.00117612483427243</cx:pt>
          <cx:pt idx="773">-0.00068794127687649598</cx:pt>
          <cx:pt idx="774">-0.00024469390788738098</cx:pt>
          <cx:pt idx="775">0.00039808754650169702</cx:pt>
          <cx:pt idx="776">0.00014702201507859499</cx:pt>
          <cx:pt idx="777">-0.0014248921758485799</cx:pt>
          <cx:pt idx="778">-0.0010310853954644901</cx:pt>
          <cx:pt idx="779">-0.00071759223654884103</cx:pt>
          <cx:pt idx="780">-0.00084987548788280202</cx:pt>
          <cx:pt idx="781">4.7545191587271001e-06</cx:pt>
          <cx:pt idx="782">-0.000157235258232309</cx:pt>
          <cx:pt idx="783">-0.000342852728729776</cx:pt>
          <cx:pt idx="784">1.28780551465832e-05</cx:pt>
          <cx:pt idx="785">-0.0028680880151853499</cx:pt>
          <cx:pt idx="786">-0.0029305787455033501</cx:pt>
          <cx:pt idx="787">-0.0039914691611806002</cx:pt>
          <cx:pt idx="788">-0.011510641368470825</cx:pt>
          <cx:pt idx="789">-0.0064570872417079751</cx:pt>
          <cx:pt idx="790">-0.01256031702381335</cx:pt>
          <cx:pt idx="791">-0.011897189867947675</cx:pt>
          <cx:pt idx="792">0.00320789872807065</cx:pt>
          <cx:pt idx="793">-0.010753946246006001</cx:pt>
          <cx:pt idx="794">-0.013935894063202324</cx:pt>
          <cx:pt idx="795">-0.010757527393861224</cx:pt>
          <cx:pt idx="796">-0.0048430991882342997</cx:pt>
          <cx:pt idx="797">-0.0035169936357211749</cx:pt>
          <cx:pt idx="798">-0.012123404226066951</cx:pt>
          <cx:pt idx="799">-0.011401839435614449</cx:pt>
          <cx:pt idx="800">-0.010253689197299975</cx:pt>
          <cx:pt idx="801">0.0052134315837864247</cx:pt>
          <cx:pt idx="802">0.0093663853203907743</cx:pt>
          <cx:pt idx="803">0.0139643189582966</cx:pt>
          <cx:pt idx="804">0.013954017056588875</cx:pt>
          <cx:pt idx="805">0.0025535353785524498</cx:pt>
          <cx:pt idx="806">0.0097560754082097242</cx:pt>
          <cx:pt idx="807">0.0030542890097535998</cx:pt>
          <cx:pt idx="808">-0.00035755979442881253</cx:pt>
          <cx:pt idx="809">-7.6283250567188256e-05</cx:pt>
          <cx:pt idx="810">-1.033373398585575e-05</cx:pt>
          <cx:pt idx="811">7.8697478997440503e-06</cx:pt>
          <cx:pt idx="812">-0.00073665246780372747</cx:pt>
          <cx:pt idx="813">-0.0057360408445485504</cx:pt>
          <cx:pt idx="814">-0.0053306960616064502</cx:pt>
          <cx:pt idx="815">-0.0051610882917135746</cx:pt>
          <cx:pt idx="816">-0.013494367879306125</cx:pt>
          <cx:pt idx="817">-0.015633644074129125</cx:pt>
          <cx:pt idx="818">-0.012911540792548226</cx:pt>
          <cx:pt idx="819">0.0015203452621659649</cx:pt>
          <cx:pt idx="820">0.0018035787949695599</cx:pt>
          <cx:pt idx="821">-0.0054006542868629496</cx:pt>
          <cx:pt idx="822">-0.022164411084815025</cx:pt>
          <cx:pt idx="823">-0.013191446919734749</cx:pt>
          <cx:pt idx="824">0.0016593029964722724</cx:pt>
          <cx:pt idx="825">-0.016841304467150476</cx:pt>
          <cx:pt idx="826">-0.02761786372184475</cx:pt>
          <cx:pt idx="827">-0.003986141270621725</cx:pt>
          <cx:pt idx="828">0.0069892359461942001</cx:pt>
          <cx:pt idx="829">0.0129350997839018</cx:pt>
          <cx:pt idx="830">0.0153293230139783</cx:pt>
          <cx:pt idx="831">0.011637084401917575</cx:pt>
          <cx:pt idx="832">0.0232216030531016</cx:pt>
          <cx:pt idx="833">0.024731937857620026</cx:pt>
          <cx:pt idx="834">0.020520637099261677</cx:pt>
          <cx:pt idx="835">0.0044751656666464504</cx:pt>
          <cx:pt idx="836">0.00034250898154730252</cx:pt>
          <cx:pt idx="837">8.2507453062730495e-05</cx:pt>
          <cx:pt idx="838">-8.7138116402407005e-05</cx:pt>
          <cx:pt idx="839">-0.00017286351503640899</cx:pt>
          <cx:pt idx="840">-0.0011408107605322801</cx:pt>
          <cx:pt idx="841">-0.0060265086411237503</cx:pt>
          <cx:pt idx="842">-0.0073504946181058252</cx:pt>
          <cx:pt idx="843">-0.010349871603342074</cx:pt>
          <cx:pt idx="844">-0.0107974173854119</cx:pt>
          <cx:pt idx="845">-0.020943580017953174</cx:pt>
          <cx:pt idx="846">-0.012326607659716301</cx:pt>
          <cx:pt idx="847">-0.0031207696687263749</cx:pt>
          <cx:pt idx="848">2.8856080788805251e-05</cx:pt>
          <cx:pt idx="849">-0.015073066884370675</cx:pt>
          <cx:pt idx="850">-0.014520806361293074</cx:pt>
          <cx:pt idx="851">-0.0036827302920228499</cx:pt>
          <cx:pt idx="852">-0.015627112160623274</cx:pt>
          <cx:pt idx="853">-0.022673800958285775</cx:pt>
          <cx:pt idx="854">-0.018112993042903099</cx:pt>
          <cx:pt idx="855">-0.013768537245586675</cx:pt>
          <cx:pt idx="856">-0.0059539936610758749</cx:pt>
          <cx:pt idx="857">-0.0031485358080703498</cx:pt>
          <cx:pt idx="858">-0.01098926359742545</cx:pt>
          <cx:pt idx="859">0.013331010296914926</cx:pt>
          <cx:pt idx="860">0.027339089400442749</cx:pt>
          <cx:pt idx="861">0.035142029657062999</cx:pt>
          <cx:pt idx="862">0.025749839019162502</cx:pt>
          <cx:pt idx="863">0.0055306144157932753</cx:pt>
          <cx:pt idx="864">0.00053930145398021253</cx:pt>
          <cx:pt idx="865">-0.000122123571612556</cx:pt>
          <cx:pt idx="866">-0.00026759070278592251</cx:pt>
          <cx:pt idx="867">-0.00029363312999759251</cx:pt>
          <cx:pt idx="868">-0.00057630184718943003</cx:pt>
          <cx:pt idx="869">-0.0058894702350929251</cx:pt>
          <cx:pt idx="870">-0.01015991875781175</cx:pt>
          <cx:pt idx="871">-0.016821091838076577</cx:pt>
          <cx:pt idx="872">-0.01358977118301135</cx:pt>
          <cx:pt idx="873">-0.0153428629722189</cx:pt>
          <cx:pt idx="874">-0.0025369832826263499</cx:pt>
          <cx:pt idx="875">-0.0031993473281611748</cx:pt>
          <cx:pt idx="876">0.000955181761497445</cx:pt>
          <cx:pt idx="877">0.0097692002861057246</cx:pt>
          <cx:pt idx="878">0.015097808260999575</cx:pt>
          <cx:pt idx="879">0.012318961668421301</cx:pt>
          <cx:pt idx="880">-0.0045916072372316</cx:pt>
          <cx:pt idx="881">-0.0063213616319190502</cx:pt>
          <cx:pt idx="882">-0.0306231207588635</cx:pt>
          <cx:pt idx="883">-0.021966204208085375</cx:pt>
          <cx:pt idx="884">1.28780551465832e-05</cx:pt>
          <cx:pt idx="885">-0.0028680880151853499</cx:pt>
          <cx:pt idx="886">-0.0029305787455033501</cx:pt>
          <cx:pt idx="887">-0.0039914691611806002</cx:pt>
          <cx:pt idx="888">-0.011510641368470825</cx:pt>
          <cx:pt idx="889">-0.0064570872417079751</cx:pt>
          <cx:pt idx="890">-0.01256031702381335</cx:pt>
          <cx:pt idx="891">-0.011897189867947675</cx:pt>
          <cx:pt idx="892">0.00320789872807065</cx:pt>
          <cx:pt idx="893">-0.010753946246006001</cx:pt>
          <cx:pt idx="894">-0.013935894063202324</cx:pt>
          <cx:pt idx="895">-0.010757527393861224</cx:pt>
          <cx:pt idx="896">-0.0048430991882342997</cx:pt>
          <cx:pt idx="897">-0.0035169936357211749</cx:pt>
          <cx:pt idx="898">-0.012123404226066951</cx:pt>
          <cx:pt idx="899">-0.011401839435614449</cx:pt>
          <cx:pt idx="900">-0.010253689197299975</cx:pt>
          <cx:pt idx="901">0.0052134315837864247</cx:pt>
          <cx:pt idx="902">0.0093663853203907743</cx:pt>
          <cx:pt idx="903">0.0139643189582966</cx:pt>
          <cx:pt idx="904">0.013954017056588875</cx:pt>
          <cx:pt idx="905">0.0025535353785524498</cx:pt>
          <cx:pt idx="906">0.0097560754082097242</cx:pt>
          <cx:pt idx="907">0.0030542890097535998</cx:pt>
          <cx:pt idx="908">-0.00035755979442881253</cx:pt>
          <cx:pt idx="909">-7.6283250567188256e-05</cx:pt>
          <cx:pt idx="910">-1.033373398585575e-05</cx:pt>
          <cx:pt idx="911">7.8697478997440503e-06</cx:pt>
          <cx:pt idx="912">-0.00073665246780372747</cx:pt>
          <cx:pt idx="913">-0.0057360408445485504</cx:pt>
          <cx:pt idx="914">-0.0053306960616064502</cx:pt>
          <cx:pt idx="915">-0.0051610882917135746</cx:pt>
          <cx:pt idx="916">-0.013494367879306125</cx:pt>
          <cx:pt idx="917">-0.015633644074129125</cx:pt>
          <cx:pt idx="918">-0.012911540792548226</cx:pt>
          <cx:pt idx="919">0.0015203452621659649</cx:pt>
          <cx:pt idx="920">0.0018035787949695599</cx:pt>
          <cx:pt idx="921">-0.0054006542868629496</cx:pt>
          <cx:pt idx="922">-0.022164411084815025</cx:pt>
          <cx:pt idx="923">-0.013191446919734749</cx:pt>
          <cx:pt idx="924">0.0016593029964722724</cx:pt>
          <cx:pt idx="925">-0.016841304467150476</cx:pt>
          <cx:pt idx="926">-0.02761786372184475</cx:pt>
          <cx:pt idx="927">-0.003986141270621725</cx:pt>
          <cx:pt idx="928">0.0069892359461942001</cx:pt>
          <cx:pt idx="929">0.0129350997839018</cx:pt>
          <cx:pt idx="930">0.0153293230139783</cx:pt>
          <cx:pt idx="931">0.011637084401917575</cx:pt>
          <cx:pt idx="932">0.0232216030531016</cx:pt>
          <cx:pt idx="933">0.024731937857620026</cx:pt>
          <cx:pt idx="934">0.020520637099261677</cx:pt>
          <cx:pt idx="935">0.0044751656666464504</cx:pt>
          <cx:pt idx="936">0.00034250898154730252</cx:pt>
          <cx:pt idx="937">8.2507453062730495e-05</cx:pt>
          <cx:pt idx="938">-8.7138116402407005e-05</cx:pt>
          <cx:pt idx="939">-0.00017286351503640899</cx:pt>
          <cx:pt idx="940">-0.0011408107605322801</cx:pt>
          <cx:pt idx="941">-0.0060265086411237503</cx:pt>
          <cx:pt idx="942">-0.0073504946181058252</cx:pt>
          <cx:pt idx="943">-0.010349871603342074</cx:pt>
          <cx:pt idx="944">-0.0107974173854119</cx:pt>
          <cx:pt idx="945">-0.020943580017953174</cx:pt>
          <cx:pt idx="946">-0.012326607659716301</cx:pt>
          <cx:pt idx="947">-0.0031207696687263749</cx:pt>
          <cx:pt idx="948">2.8856080788805251e-05</cx:pt>
          <cx:pt idx="949">-0.015073066884370675</cx:pt>
          <cx:pt idx="950">-0.014520806361293074</cx:pt>
          <cx:pt idx="951">-0.0036827302920228499</cx:pt>
          <cx:pt idx="952">-0.015627112160623274</cx:pt>
          <cx:pt idx="953">-0.022673800958285775</cx:pt>
          <cx:pt idx="954">-0.018112993042903099</cx:pt>
          <cx:pt idx="955">-0.013768537245586675</cx:pt>
          <cx:pt idx="956">-0.0059539936610758749</cx:pt>
          <cx:pt idx="957">-0.0031485358080703498</cx:pt>
          <cx:pt idx="958">-0.01098926359742545</cx:pt>
          <cx:pt idx="959">0.013331010296914926</cx:pt>
          <cx:pt idx="960">0.027339089400442749</cx:pt>
          <cx:pt idx="961">0.035142029657062999</cx:pt>
          <cx:pt idx="962">0.025749839019162502</cx:pt>
          <cx:pt idx="963">0.0055306144157932753</cx:pt>
          <cx:pt idx="964">0.00053930145398021253</cx:pt>
          <cx:pt idx="965">-0.000122123571612556</cx:pt>
          <cx:pt idx="966">-0.00026759070278592251</cx:pt>
          <cx:pt idx="967">-0.00029363312999759251</cx:pt>
          <cx:pt idx="968">-0.00057630184718943003</cx:pt>
          <cx:pt idx="969">-0.0058894702350929251</cx:pt>
          <cx:pt idx="970">-0.01015991875781175</cx:pt>
          <cx:pt idx="971">-0.016821091838076577</cx:pt>
          <cx:pt idx="972">-0.01358977118301135</cx:pt>
          <cx:pt idx="973">-0.0153428629722189</cx:pt>
          <cx:pt idx="974">-0.0025369832826263499</cx:pt>
          <cx:pt idx="975">-0.0031993473281611748</cx:pt>
          <cx:pt idx="976">0.000955181761497445</cx:pt>
          <cx:pt idx="977">0.0097692002861057246</cx:pt>
          <cx:pt idx="978">0.015097808260999575</cx:pt>
          <cx:pt idx="979">0.012318961668421301</cx:pt>
          <cx:pt idx="980">-0.0045916072372316</cx:pt>
          <cx:pt idx="981">-0.0063213616319190502</cx:pt>
          <cx:pt idx="982">-0.0306231207588635</cx:pt>
          <cx:pt idx="983">-0.021966204208085375</cx:pt>
          <cx:pt idx="984">1.28780551465832e-05</cx:pt>
          <cx:pt idx="985">-0.0028680880151853499</cx:pt>
          <cx:pt idx="986">-0.0029305787455033501</cx:pt>
          <cx:pt idx="987">-0.0039914691611806002</cx:pt>
          <cx:pt idx="988">-0.011510641368470825</cx:pt>
          <cx:pt idx="989">-0.0064570872417079751</cx:pt>
          <cx:pt idx="990">-0.01256031702381335</cx:pt>
          <cx:pt idx="991">-0.011897189867947675</cx:pt>
          <cx:pt idx="992">0.00320789872807065</cx:pt>
          <cx:pt idx="993">-0.010753946246006001</cx:pt>
          <cx:pt idx="994">-0.013935894063202324</cx:pt>
          <cx:pt idx="995">-0.010757527393861224</cx:pt>
          <cx:pt idx="996">-0.0048430991882342997</cx:pt>
          <cx:pt idx="997">-0.0035169936357211749</cx:pt>
          <cx:pt idx="998">-0.012123404226066951</cx:pt>
          <cx:pt idx="999">-0.011401839435614449</cx:pt>
          <cx:pt idx="1000">-0.010253689197299975</cx:pt>
          <cx:pt idx="1001">0.0052134315837864247</cx:pt>
          <cx:pt idx="1002">0.0093663853203907743</cx:pt>
          <cx:pt idx="1003">0.0139643189582966</cx:pt>
          <cx:pt idx="1004">0.013954017056588875</cx:pt>
          <cx:pt idx="1005">0.0025535353785524498</cx:pt>
          <cx:pt idx="1006">0.0097560754082097242</cx:pt>
          <cx:pt idx="1007">0.0030542890097535998</cx:pt>
          <cx:pt idx="1008">-0.00035755979442881253</cx:pt>
          <cx:pt idx="1009">-7.6283250567188256e-05</cx:pt>
          <cx:pt idx="1010">-1.033373398585575e-05</cx:pt>
          <cx:pt idx="1011">7.8697478997440503e-06</cx:pt>
          <cx:pt idx="1012">-0.00073665246780372747</cx:pt>
          <cx:pt idx="1013">-0.0057360408445485504</cx:pt>
          <cx:pt idx="1014">-0.0053306960616064502</cx:pt>
          <cx:pt idx="1015">-0.0051610882917135746</cx:pt>
          <cx:pt idx="1016">-0.013494367879306125</cx:pt>
          <cx:pt idx="1017">-0.015633644074129125</cx:pt>
          <cx:pt idx="1018">-0.012911540792548226</cx:pt>
          <cx:pt idx="1019">0.0015203452621659649</cx:pt>
          <cx:pt idx="1020">0.0018035787949695599</cx:pt>
          <cx:pt idx="1021">-0.0054006542868629496</cx:pt>
          <cx:pt idx="1022">-0.022164411084815025</cx:pt>
          <cx:pt idx="1023">-0.013191446919734749</cx:pt>
          <cx:pt idx="1024">0.0016593029964722724</cx:pt>
          <cx:pt idx="1025">-0.016841304467150476</cx:pt>
          <cx:pt idx="1026">-0.02761786372184475</cx:pt>
          <cx:pt idx="1027">-0.003986141270621725</cx:pt>
          <cx:pt idx="1028">0.0069892359461942001</cx:pt>
          <cx:pt idx="1029">0.0129350997839018</cx:pt>
          <cx:pt idx="1030">0.0153293230139783</cx:pt>
          <cx:pt idx="1031">0.011637084401917575</cx:pt>
          <cx:pt idx="1032">0.0232216030531016</cx:pt>
          <cx:pt idx="1033">0.024731937857620026</cx:pt>
          <cx:pt idx="1034">0.020520637099261677</cx:pt>
          <cx:pt idx="1035">0.0044751656666464504</cx:pt>
          <cx:pt idx="1036">0.00034250898154730252</cx:pt>
          <cx:pt idx="1037">8.2507453062730495e-05</cx:pt>
          <cx:pt idx="1038">-8.7138116402407005e-05</cx:pt>
          <cx:pt idx="1039">-0.00017286351503640899</cx:pt>
          <cx:pt idx="1040">-0.0011408107605322801</cx:pt>
          <cx:pt idx="1041">-0.0060265086411237503</cx:pt>
          <cx:pt idx="1042">-0.0073504946181058252</cx:pt>
          <cx:pt idx="1043">-0.010349871603342074</cx:pt>
          <cx:pt idx="1044">-0.0107974173854119</cx:pt>
          <cx:pt idx="1045">-0.020943580017953174</cx:pt>
          <cx:pt idx="1046">-0.012326607659716301</cx:pt>
          <cx:pt idx="1047">-0.0031207696687263749</cx:pt>
          <cx:pt idx="1048">2.8856080788805251e-05</cx:pt>
          <cx:pt idx="1049">-0.015073066884370675</cx:pt>
          <cx:pt idx="1050">-0.014520806361293074</cx:pt>
          <cx:pt idx="1051">-0.0036827302920228499</cx:pt>
          <cx:pt idx="1052">-0.015627112160623274</cx:pt>
          <cx:pt idx="1053">-0.022673800958285775</cx:pt>
          <cx:pt idx="1054">-0.018112993042903099</cx:pt>
          <cx:pt idx="1055">-0.013768537245586675</cx:pt>
          <cx:pt idx="1056">-0.0059539936610758749</cx:pt>
          <cx:pt idx="1057">-0.0031485358080703498</cx:pt>
          <cx:pt idx="1058">-0.01098926359742545</cx:pt>
          <cx:pt idx="1059">0.013331010296914926</cx:pt>
          <cx:pt idx="1060">0.027339089400442749</cx:pt>
          <cx:pt idx="1061">0.035142029657062999</cx:pt>
          <cx:pt idx="1062">0.025749839019162502</cx:pt>
          <cx:pt idx="1063">0.0055306144157932753</cx:pt>
          <cx:pt idx="1064">0.00053930145398021253</cx:pt>
          <cx:pt idx="1065">-0.000122123571612556</cx:pt>
          <cx:pt idx="1066">-0.00026759070278592251</cx:pt>
          <cx:pt idx="1067">-0.00029363312999759251</cx:pt>
          <cx:pt idx="1068">-0.00057630184718943003</cx:pt>
          <cx:pt idx="1069">-0.0058894702350929251</cx:pt>
          <cx:pt idx="1070">-0.01015991875781175</cx:pt>
          <cx:pt idx="1071">-0.016821091838076577</cx:pt>
          <cx:pt idx="1072">-0.01358977118301135</cx:pt>
          <cx:pt idx="1073">-0.0153428629722189</cx:pt>
          <cx:pt idx="1074">-0.0025369832826263499</cx:pt>
          <cx:pt idx="1075">-0.0031993473281611748</cx:pt>
          <cx:pt idx="1076">0.000955181761497445</cx:pt>
          <cx:pt idx="1077">0.0097692002861057246</cx:pt>
          <cx:pt idx="1078">0.015097808260999575</cx:pt>
          <cx:pt idx="1079">0.012318961668421301</cx:pt>
          <cx:pt idx="1080">-0.0045916072372316</cx:pt>
          <cx:pt idx="1081">-0.0063213616319190502</cx:pt>
          <cx:pt idx="1082">-0.0306231207588635</cx:pt>
          <cx:pt idx="1083">-0.021966204208085375</cx:pt>
        </cx:lvl>
      </cx:numDim>
    </cx:data>
    <cx:data id="22">
      <cx:numDim type="val">
        <cx:f>Sheet2!$W$1:$W$1084</cx:f>
        <cx:lvl ptCount="1084" formatCode="G/通用格式">
          <cx:pt idx="0">-0.00039046966044160798</cx:pt>
          <cx:pt idx="1">-0.00021570863797521999</cx:pt>
          <cx:pt idx="2">-0.00044295361848024602</cx:pt>
          <cx:pt idx="3">-0.00044312570933263099</cx:pt>
          <cx:pt idx="4">0.00100783889969892</cx:pt>
          <cx:pt idx="5">0.00032446905303462202</cx:pt>
          <cx:pt idx="6">-0.00035133411475563302</cx:pt>
          <cx:pt idx="7">8.1344749296657597e-05</cx:pt>
          <cx:pt idx="8">0.00033810592645959302</cx:pt>
          <cx:pt idx="9">0.00048693064036315302</cx:pt>
          <cx:pt idx="10">5.3422740569188199e-05</cx:pt>
          <cx:pt idx="11">0.00056262877022790697</cx:pt>
          <cx:pt idx="12">0.000858131070564291</cx:pt>
          <cx:pt idx="13">9.8498794292274603e-05</cx:pt>
          <cx:pt idx="14">-0.00065661223613261801</cx:pt>
          <cx:pt idx="15">0.000144510137871911</cx:pt>
          <cx:pt idx="16">0.0011342057591660799</cx:pt>
          <cx:pt idx="17">-0.00031467629565283301</cx:pt>
          <cx:pt idx="18">0.00024520843375618501</cx:pt>
          <cx:pt idx="19">0.000162087733133987</cx:pt>
          <cx:pt idx="20">0.00046333673382278499</cx:pt>
          <cx:pt idx="21">0.00037956969510909502</cx:pt>
          <cx:pt idx="22">0.00017626378630779699</cx:pt>
          <cx:pt idx="23">-0.00078703708945223195</cx:pt>
          <cx:pt idx="24">0.00032528693829903302</cx:pt>
          <cx:pt idx="25">0.00027012193018239602</cx:pt>
          <cx:pt idx="26">0.000242980693410928</cx:pt>
          <cx:pt idx="27">-0.00019313625072026701</cx:pt>
          <cx:pt idx="28">0.000205154456482491</cx:pt>
          <cx:pt idx="29">0.00034334036215352199</cx:pt>
          <cx:pt idx="30">-0.00019581227690991499</cx:pt>
          <cx:pt idx="31">-0.00060368884501071105</cx:pt>
          <cx:pt idx="32">0.00061826304872776995</cx:pt>
          <cx:pt idx="33">-0.00060664821522629696</cx:pt>
          <cx:pt idx="34">-8.1681158278777894e-05</cx:pt>
          <cx:pt idx="35">0.0014812010833629</cx:pt>
          <cx:pt idx="36">0.00093390727488309999</cx:pt>
          <cx:pt idx="37">0.00064245074898425399</cx:pt>
          <cx:pt idx="38">0.00068800045692634401</cx:pt>
          <cx:pt idx="39">0.0017818748623818299</cx:pt>
          <cx:pt idx="40">0.0011728063728477301</cx:pt>
          <cx:pt idx="41">0.0011260993422189101</cx:pt>
          <cx:pt idx="42">-0.000200007676113369</cx:pt>
          <cx:pt idx="43">5.05188009667378e-05</cx:pt>
          <cx:pt idx="44">0.0011265158295689899</cx:pt>
          <cx:pt idx="45">0.00153361281359847</cx:pt>
          <cx:pt idx="46">0.00095456785076657505</cx:pt>
          <cx:pt idx="47">0.00146379881556003</cx:pt>
          <cx:pt idx="48">0.00056712028351781497</cx:pt>
          <cx:pt idx="49">0.000595997545124246</cx:pt>
          <cx:pt idx="50">0.000710002589792314</cx:pt>
          <cx:pt idx="51">0.00027137509253071797</cx:pt>
          <cx:pt idx="52">7.2987280096199099e-06</cx:pt>
          <cx:pt idx="53">-0.00017966367014556501</cx:pt>
          <cx:pt idx="54">-0.00038179529851428999</cx:pt>
          <cx:pt idx="55">-8.8014992340145401e-05</cx:pt>
          <cx:pt idx="56">8.1864559558698897e-05</cx:pt>
          <cx:pt idx="57">0.00084724731886969603</cx:pt>
          <cx:pt idx="58">-0.00096758483888717995</cx:pt>
          <cx:pt idx="59">-0.00037305720988461499</cx:pt>
          <cx:pt idx="60">0.00018972712386448401</cx:pt>
          <cx:pt idx="61">4.0050295342653197e-05</cx:pt>
          <cx:pt idx="62">0.00161221602914856</cx:pt>
          <cx:pt idx="63">0.0024256112160657502</cx:pt>
          <cx:pt idx="64">0.0036778216274321002</cx:pt>
          <cx:pt idx="65">0.0044902729149039096</cx:pt>
          <cx:pt idx="66">0.0069262632091206004</cx:pt>
          <cx:pt idx="67">0.0084365732801654006</cx:pt>
          <cx:pt idx="68">0.0062050916135179997</cx:pt>
          <cx:pt idx="69">-0.0048913398915348396</cx:pt>
          <cx:pt idx="70">0.00061038416758980299</cx:pt>
          <cx:pt idx="71">0.0024297425200074199</cx:pt>
          <cx:pt idx="72">0.0031777377873406002</cx:pt>
          <cx:pt idx="73">0.00140043470560376</cx:pt>
          <cx:pt idx="74">0.0050419038319100802</cx:pt>
          <cx:pt idx="75">-0.00045224435446734</cx:pt>
          <cx:pt idx="76">0.00131455371645712</cx:pt>
          <cx:pt idx="77">0.0015483969925622601</cx:pt>
          <cx:pt idx="78">0.0024900043319187998</cx:pt>
          <cx:pt idx="79">-0.00015730397335710899</cx:pt>
          <cx:pt idx="80">-0.00052522301114149702</cx:pt>
          <cx:pt idx="81">-0.00043501047395747098</cx:pt>
          <cx:pt idx="82">4.63363472371705e-05</cx:pt>
          <cx:pt idx="83">0.00043396535519205201</cx:pt>
          <cx:pt idx="84">-0.000381880264366503</cx:pt>
          <cx:pt idx="85">-5.6228881989653103e-05</cx:pt>
          <cx:pt idx="86">0.00075814142987780202</cx:pt>
          <cx:pt idx="87">-0.000708295910785846</cx:pt>
          <cx:pt idx="88">0.00080830400379332701</cx:pt>
          <cx:pt idx="89">-0.00040680682250730598</cx:pt>
          <cx:pt idx="90">0.0013742774340223299</cx:pt>
          <cx:pt idx="91">0.0014847587724943999</cx:pt>
          <cx:pt idx="92">0.00400549736403699</cx:pt>
          <cx:pt idx="93">0.012388200648142601</cx:pt>
          <cx:pt idx="94">0.0090901904564443092</cx:pt>
          <cx:pt idx="95">0.0129586919254275</cx:pt>
          <cx:pt idx="96">0.0042589202766906298</cx:pt>
          <cx:pt idx="97">0.012508592416640501</cx:pt>
          <cx:pt idx="98">0.0074114580463044699</cx:pt>
          <cx:pt idx="99">-0.00053236005689662397</cx:pt>
          <cx:pt idx="100">0.0037394222290856901</cx:pt>
          <cx:pt idx="101">-0.00136170993905947</cx:pt>
          <cx:pt idx="102">-0.0087271289009757096</cx:pt>
          <cx:pt idx="103">-0.0106901552271749</cx:pt>
          <cx:pt idx="104">-0.011848584772173799</cx:pt>
          <cx:pt idx="105">-0.0042068034644620203</cx:pt>
          <cx:pt idx="106">-0.0016354389600562499</cx:pt>
          <cx:pt idx="107">-0.0010665460897648399</cx:pt>
          <cx:pt idx="108">-0.00060358377482309803</cx:pt>
          <cx:pt idx="109">3.6702735745366001e-05</cx:pt>
          <cx:pt idx="110">0.00063630035821615695</cx:pt>
          <cx:pt idx="111">0.00066445859546809404</cx:pt>
          <cx:pt idx="112">0.00036605397796908497</cx:pt>
          <cx:pt idx="113">7.1265291142578798e-05</cx:pt>
          <cx:pt idx="114">-0.000342301745885706</cx:pt>
          <cx:pt idx="115">-0.00037905502277356103</cx:pt>
          <cx:pt idx="116">0.0017520641377315399</cx:pt>
          <cx:pt idx="117">0.0010290827541215501</cx:pt>
          <cx:pt idx="118">0.0021725166073679201</cx:pt>
          <cx:pt idx="119">0.0027782182637825698</cx:pt>
          <cx:pt idx="120">0.0072234555186360804</cx:pt>
          <cx:pt idx="121">0.019697259221320301</cx:pt>
          <cx:pt idx="122">0.010598975293427</cx:pt>
          <cx:pt idx="123">0.0079509717073399499</cx:pt>
          <cx:pt idx="124">0.014954987893095</cx:pt>
          <cx:pt idx="125">0.0073107708868638301</cx:pt>
          <cx:pt idx="126">0.00549961095121595</cx:pt>
          <cx:pt idx="127">-0.00207700517481908</cx:pt>
          <cx:pt idx="128">0.00170431581345381</cx:pt>
          <cx:pt idx="129">0.0038126130606570001</cx:pt>
          <cx:pt idx="130">-0.015066145194446001</cx:pt>
          <cx:pt idx="131">-0.016820421524336798</cx:pt>
          <cx:pt idx="132">-0.0156994420173714</cx:pt>
          <cx:pt idx="133">-0.0170810204460695</cx:pt>
          <cx:pt idx="134">-0.018513119402110499</cx:pt>
          <cx:pt idx="135">-0.0149878723871878</cx:pt>
          <cx:pt idx="136">-0.010358910726218499</cx:pt>
          <cx:pt idx="137">-0.0012827710270731699</cx:pt>
          <cx:pt idx="138">0.00044387747520443902</cx:pt>
          <cx:pt idx="139">-0.00035767147443096597</cx:pt>
          <cx:pt idx="140">0.00018213071742682801</cx:pt>
          <cx:pt idx="141">-6.5960660342970394e-05</cx:pt>
          <cx:pt idx="142">-0.00149943770686485</cx:pt>
          <cx:pt idx="143">-0.00153897985563906</cx:pt>
          <cx:pt idx="144">0.00049395755446553799</cx:pt>
          <cx:pt idx="145">-0.0055795059806910598</cx:pt>
          <cx:pt idx="146">-0.0032306523407960499</cx:pt>
          <cx:pt idx="147">0.0020528119052763598</cx:pt>
          <cx:pt idx="148">0.0063553749107637903</cx:pt>
          <cx:pt idx="149">0.00024711426534377201</cx:pt>
          <cx:pt idx="150">0.0087616039590634708</cx:pt>
          <cx:pt idx="151">0.014604138332752901</cx:pt>
          <cx:pt idx="152">0.012712946845358199</cx:pt>
          <cx:pt idx="153">0.027954118678081299</cx:pt>
          <cx:pt idx="154">0.033380035604976203</cx:pt>
          <cx:pt idx="155">0.038260972682503301</cx:pt>
          <cx:pt idx="156">0.0087197970769593604</cx:pt>
          <cx:pt idx="157">-0.0017913985400615201</cx:pt>
          <cx:pt idx="158">-0.0105026867269676</cx:pt>
          <cx:pt idx="159">-0.0239108758051979</cx:pt>
          <cx:pt idx="160">-0.012931536737086699</cx:pt>
          <cx:pt idx="161">-0.0156220215571097</cx:pt>
          <cx:pt idx="162">-0.017937770128405799</cx:pt>
          <cx:pt idx="163">-0.0180121941235485</cx:pt>
          <cx:pt idx="164">-0.014129819669591299</cx:pt>
          <cx:pt idx="165">-0.0021689792813231802</cx:pt>
          <cx:pt idx="166">-0.00045089064237066601</cx:pt>
          <cx:pt idx="167">0.000240653496883081</cx:pt>
          <cx:pt idx="168">0.00031124589601771698</cx:pt>
          <cx:pt idx="169">-0.00040103115037947698</cx:pt>
          <cx:pt idx="170">0.00030149060248340899</cx:pt>
          <cx:pt idx="171">-0.00137694226385997</cx:pt>
          <cx:pt idx="172">-0.0009817105190663021</cx:pt>
          <cx:pt idx="173">-0.0065412613283841901</cx:pt>
          <cx:pt idx="174">-0.0132152170610034</cx:pt>
          <cx:pt idx="175">-0.00120776740574445</cx:pt>
          <cx:pt idx="176">-0.0057703283856210602</cx:pt>
          <cx:pt idx="177">-0.019680705680802098</cx:pt>
          <cx:pt idx="178">0.0011213181232700899</cx:pt>
          <cx:pt idx="179">0.026562813631363501</cx:pt>
          <cx:pt idx="180">0.024008885869792398</cx:pt>
          <cx:pt idx="181">0.028614376901282199</cx:pt>
          <cx:pt idx="182">0.026655903403270301</cx:pt>
          <cx:pt idx="183">0.0222106519207073</cx:pt>
          <cx:pt idx="184">0.0062927249131526598</cx:pt>
          <cx:pt idx="185">-0.018377406970222401</cx:pt>
          <cx:pt idx="186">-0.016128688046281699</cx:pt>
          <cx:pt idx="187">-0.027386173083221901</cx:pt>
          <cx:pt idx="188">-0.032032706574366097</cx:pt>
          <cx:pt idx="189">-0.023855163876186899</cx:pt>
          <cx:pt idx="190">-0.019675690693162901</cx:pt>
          <cx:pt idx="191">-0.0151844002863056</cx:pt>
          <cx:pt idx="192">-0.0076877586150382498</cx:pt>
          <cx:pt idx="193">-0.0024507060144344198</cx:pt>
          <cx:pt idx="194">-0.00095162177659465701</cx:pt>
          <cx:pt idx="195">0.00043841723204393601</cx:pt>
          <cx:pt idx="196">0.00019042235243083</cx:pt>
          <cx:pt idx="197">-0.00052737461190641003</cx:pt>
          <cx:pt idx="198">0.000670916555567729</cx:pt>
          <cx:pt idx="199">-0.0012381558546901924</cx:pt>
          <cx:pt idx="200">-0.00088114565092487754</cx:pt>
          <cx:pt idx="201">-0.0015192058081956775</cx:pt>
          <cx:pt idx="202">-0.0037058364850301251</cx:pt>
          <cx:pt idx="203">-0.003376929347176275</cx:pt>
          <cx:pt idx="204">-0.0040734222478422</cx:pt>
          <cx:pt idx="205">-0.00074750781720078752</cx:pt>
          <cx:pt idx="206">0.0035742795933472</cx:pt>
          <cx:pt idx="207">0.0095347663600719255</cx:pt>
          <cx:pt idx="208">0.0060195035866247503</cx:pt>
          <cx:pt idx="209">0.0060633789700530998</cx:pt>
          <cx:pt idx="210">0.0018677866833706599</cx:pt>
          <cx:pt idx="211">0.002121529414161705</cx:pt>
          <cx:pt idx="212">-0.0043169905730602249</cx:pt>
          <cx:pt idx="213">-0.0076021301389898746</cx:pt>
          <cx:pt idx="214">-0.0054481439031082999</cx:pt>
          <cx:pt idx="215">-0.0096252182205547009</cx:pt>
          <cx:pt idx="216">-0.0090479453673958498</cx:pt>
          <cx:pt idx="217">-0.0073079809427943248</cx:pt>
          <cx:pt idx="218">-0.0060417840944625998</cx:pt>
          <cx:pt idx="219">-0.0048602133123514003</cx:pt>
          <cx:pt idx="220">-0.0021919356967798477</cx:pt>
          <cx:pt idx="221">-0.0010212524061621526</cx:pt>
          <cx:pt idx="222">8.8831672990516753e-05</cx:pt>
          <cx:pt idx="223">-7.4111223711842246e-05</cx:pt>
          <cx:pt idx="224">0.0002900544933611</cx:pt>
          <cx:pt idx="225">-4.1813671549110497e-05</cx:pt>
          <cx:pt idx="226">-0.000114202568294172</cx:pt>
          <cx:pt idx="227">-0.00085302504546250755</cx:pt>
          <cx:pt idx="228">-0.00097622406748661746</cx:pt>
          <cx:pt idx="229">-0.0027861487075697502</cx:pt>
          <cx:pt idx="230">-0.0015130914333938851</cx:pt>
          <cx:pt idx="231">-0.0037491832484008499</cx:pt>
          <cx:pt idx="232">-0.0010825076665706974</cx:pt>
          <cx:pt idx="233">0.0021389894245285399</cx:pt>
          <cx:pt idx="234">0.0037663429131617751</cx:pt>
          <cx:pt idx="235">0.0058505707979339752</cx:pt>
          <cx:pt idx="236">0.0022125545631229348</cx:pt>
          <cx:pt idx="237">-0.0021776078512328852</cx:pt>
          <cx:pt idx="238">-0.0024464206891846225</cx:pt>
          <cx:pt idx="239">-0.0029687430332123749</cx:pt>
          <cx:pt idx="240">0.00051763563212225505</cx:pt>
          <cx:pt idx="241">-0.00062347429568391502</cx:pt>
          <cx:pt idx="242">0.0012943791000073225</cx:pt>
          <cx:pt idx="243">0.00031835814237821249</cx:pt>
          <cx:pt idx="244">-0.0037158627773126</cx:pt>
          <cx:pt idx="245">-0.0034177441664684752</cx:pt>
          <cx:pt idx="246">-0.0052696719509823502</cx:pt>
          <cx:pt idx="247">-0.0053926635394392249</cx:pt>
          <cx:pt idx="248">-0.0031776445265536248</cx:pt>
          <cx:pt idx="249">-0.0017770552292007825</cx:pt>
          <cx:pt idx="250">-4.0763244369753249e-05</cx:pt>
          <cx:pt idx="251">0.000107957363827288</cx:pt>
          <cx:pt idx="252">9.6705386317533996e-05</cx:pt>
          <cx:pt idx="253">-8.7795128931621004e-05</cx:pt>
          <cx:pt idx="254">7.0159587649033252e-05</cx:pt>
          <cx:pt idx="255">-0.0001006849940115015</cx:pt>
          <cx:pt idx="256">-0.0023915295225902023</cx:pt>
          <cx:pt idx="257">-0.0024296056848854049</cx:pt>
          <cx:pt idx="258">-0.0034279908218848251</cx:pt>
          <cx:pt idx="259">-0.0005681118016251475</cx:pt>
          <cx:pt idx="260">-0.0002888610524938025</cx:pt>
          <cx:pt idx="261">0.0029485255219574499</cx:pt>
          <cx:pt idx="262">0.0066217498151247747</cx:pt>
          <cx:pt idx="263">0.00040311320640608751</cx:pt>
          <cx:pt idx="264">-0.0050596808686493248</cx:pt>
          <cx:pt idx="265">-0.0020710075978665875</cx:pt>
          <cx:pt idx="266">-0.0056510363989060253</cx:pt>
          <cx:pt idx="267">-0.0061248577614373004</cx:pt>
          <cx:pt idx="268">-0.0017339828831160575</cx:pt>
          <cx:pt idx="269">0.0047650708876780749</cx:pt>
          <cx:pt idx="270">0.0065916798917020252</cx:pt>
          <cx:pt idx="271">0.0021254383274080376</cx:pt>
          <cx:pt idx="272">0.0007325429649152525</cx:pt>
          <cx:pt idx="273">-0.0015921839668190049</cx:pt>
          <cx:pt idx="274">-0.0044387423142683499</cx:pt>
          <cx:pt idx="275">-0.0047651083515959248</cx:pt>
          <cx:pt idx="276">-0.0026863163020581001</cx:pt>
          <cx:pt idx="277">-0.0011855339778683825</cx:pt>
          <cx:pt idx="278">-0.0011920457200124425</cx:pt>
          <cx:pt idx="279">-0.00064709611304729505</cx:pt>
          <cx:pt idx="280">1.8126374968872174e-05</cx:pt>
          <cx:pt idx="281">-6.2387019569545756e-05</cx:pt>
          <cx:pt idx="282">-0.00021143398320044325</cx:pt>
          <cx:pt idx="283">-0.00010181984499962975</cx:pt>
          <cx:pt idx="284">-0.0009486022948670675</cx:pt>
          <cx:pt idx="285">0.0016464257675913624</cx:pt>
          <cx:pt idx="286">0.0036912138923297748</cx:pt>
          <cx:pt idx="287">0.0046057196271417997</cx:pt>
          <cx:pt idx="288">0.0023340298973930649</cx:pt>
          <cx:pt idx="289">0.0028895799835768252</cx:pt>
          <cx:pt idx="290">-0.0015629865590950924</cx:pt>
          <cx:pt idx="291">-0.0045179663913676752</cx:pt>
          <cx:pt idx="292">-0.0077971286794214249</cx:pt>
          <cx:pt idx="293">-0.0049338944814381249</cx:pt>
          <cx:pt idx="294">-0.0055886223882740749</cx:pt>
          <cx:pt idx="295">-0.0044742581666023752</cx:pt>
          <cx:pt idx="296">0.0059506144090163502</cx:pt>
          <cx:pt idx="297">0.011000322306850925</cx:pt>
          <cx:pt idx="298">0.0074133019903933001</cx:pt>
          <cx:pt idx="299">0.00169269134993871</cx:pt>
          <cx:pt idx="300">-0.015930735633636998</cx:pt>
          <cx:pt idx="301">-0.00735842364736</cx:pt>
          <cx:pt idx="302">-0.0039295010155904102</cx:pt>
          <cx:pt idx="303">-0.0100611754996084</cx:pt>
          <cx:pt idx="304">-0.0116975003739942</cx:pt>
          <cx:pt idx="305">-0.0079418885006391996</cx:pt>
          <cx:pt idx="306">-0.0040192865043262001</cx:pt>
          <cx:pt idx="307">0.000142387311003509</cx:pt>
          <cx:pt idx="308">-0.00039601372526589001</cx:pt>
          <cx:pt idx="309">-0.000468272555077297</cx:pt>
          <cx:pt idx="310">-0.0016134179646603</cx:pt>
          <cx:pt idx="311">-0.000229975736824066</cx:pt>
          <cx:pt idx="312">0.0020694634130370699</cx:pt>
          <cx:pt idx="313">0.0063890069010127002</cx:pt>
          <cx:pt idx="314">0.018010454225637199</cx:pt>
          <cx:pt idx="315">0.025662813864798399</cx:pt>
          <cx:pt idx="316">0.017370507893086001</cx:pt>
          <cx:pt idx="317">0.0057954797460890804</cx:pt>
          <cx:pt idx="318">-0.016183891583054201</cx:pt>
          <cx:pt idx="319">-0.0308604478740712</cx:pt>
          <cx:pt idx="320">-0.0210119948915134</cx:pt>
          <cx:pt idx="321">-0.018562372730439401</cx:pt>
          <cx:pt idx="322">-0.0287836171861761</cx:pt>
          <cx:pt idx="323">0.0014255936618110599</cx:pt>
          <cx:pt idx="324">0.047596036314281498</cx:pt>
          <cx:pt idx="325">0.066974657790490097</cx:pt>
          <cx:pt idx="326">0.037159559764525202</cx:pt>
          <cx:pt idx="327">0.0076143664611721604</cx:pt>
          <cx:pt idx="328">-0.0056174419888199998</cx:pt>
          <cx:pt idx="329">0.011792203337756799</cx:pt>
          <cx:pt idx="330">0.0017517583685776701</cx:pt>
          <cx:pt idx="331">-0.0024457585274868898</cx:pt>
          <cx:pt idx="332">7.0833994164046704e-05</cx:pt>
          <cx:pt idx="333">-0.0026807528112658</cx:pt>
          <cx:pt idx="334">-0.00125199028703853</cx:pt>
          <cx:pt idx="335">-0.00062813483804701495</cx:pt>
          <cx:pt idx="336">0.00049290912296807499</cx:pt>
          <cx:pt idx="337">-4.7174953682560397e-06</cx:pt>
          <cx:pt idx="338">-0.00091946548191675396</cx:pt>
          <cx:pt idx="339">0.00064207957875937597</cx:pt>
          <cx:pt idx="340">0.00930471252173771</cx:pt>
          <cx:pt idx="341">0.013077396830148099</cx:pt>
          <cx:pt idx="342">0.019350935696039101</cx:pt>
          <cx:pt idx="343">0.0112209486975559</cx:pt>
          <cx:pt idx="344">-0.0044925334373763998</cx:pt>
          <cx:pt idx="345">0.01555215115371</cx:pt>
          <cx:pt idx="346">-0.0229341635842077</cx:pt>
          <cx:pt idx="347">-0.031597890023088299</cx:pt>
          <cx:pt idx="348">-0.041440707461530099</cx:pt>
          <cx:pt idx="349">-0.037532572121936898</cx:pt>
          <cx:pt idx="350">-0.027466586592359701</cx:pt>
          <cx:pt idx="351">-0.0057408966395142398</cx:pt>
          <cx:pt idx="352">0.030610377285013299</cx:pt>
          <cx:pt idx="353">0.0460825051870477</cx:pt>
          <cx:pt idx="354">0.016631048909444501</cx:pt>
          <cx:pt idx="355">0.0147346392319057</cx:pt>
          <cx:pt idx="356">-0.00048127771443598802</cx:pt>
          <cx:pt idx="357">0.016461942505623901</cx:pt>
          <cx:pt idx="358">0.0118835526290594</cx:pt>
          <cx:pt idx="359">0.0076083398728311801</cx:pt>
          <cx:pt idx="360">0.0113497459645551</cx:pt>
          <cx:pt idx="361">-0.0024589311908651901</cx:pt>
          <cx:pt idx="362">-0.0015370873318871</cx:pt>
          <cx:pt idx="363">0.000133854455751839</cx:pt>
          <cx:pt idx="364">-0.00033013534573051199</cx:pt>
          <cx:pt idx="365">5.2206206910107897e-05</cx:pt>
          <cx:pt idx="366">-0.00067075243542828397</cx:pt>
          <cx:pt idx="367">0.00510011365841754</cx:pt>
          <cx:pt idx="368">0.016032656845194299</cx:pt>
          <cx:pt idx="369">0.016165255044687799</cx:pt>
          <cx:pt idx="370">0.0104875694325018</cx:pt>
          <cx:pt idx="371">-0.0018800037879189899</cx:pt>
          <cx:pt idx="372">-0.019380685679491701</cx:pt>
          <cx:pt idx="373">0.0021547293376232598</cx:pt>
          <cx:pt idx="374">-0.0064199469212389499</cx:pt>
          <cx:pt idx="375">-0.023583940270351302</cx:pt>
          <cx:pt idx="376">-0.035732472608439099</cx:pt>
          <cx:pt idx="377">-0.037393693209313399</cx:pt>
          <cx:pt idx="378">-0.0172577228524338</cx:pt>
          <cx:pt idx="379">-0.00019866253297588701</cx:pt>
          <cx:pt idx="380">0.0050680919009962796</cx:pt>
          <cx:pt idx="381">-0.0062747133952366797</cx:pt>
          <cx:pt idx="382">0.013398965187923899</cx:pt>
          <cx:pt idx="383">0.0192876118592217</cx:pt>
          <cx:pt idx="384">0.00159298387968004</cx:pt>
          <cx:pt idx="385">0.021216584757538501</cx:pt>
          <cx:pt idx="386">0.023070107026637601</cx:pt>
          <cx:pt idx="387">0.016847842769578899</cx:pt>
          <cx:pt idx="388">0.0063601791408636399</cx:pt>
          <cx:pt idx="389">0.00054398519244537103</cx:pt>
          <cx:pt idx="390">-0.00067123566133120102</cx:pt>
          <cx:pt idx="391">0.00061462572267032803</cx:pt>
          <cx:pt idx="392">0.00026891149386331199</cx:pt>
          <cx:pt idx="393">0.00010210592399312701</cx:pt>
          <cx:pt idx="394">-0.00105885881776482</cx:pt>
          <cx:pt idx="395">0.0065519645609742197</cx:pt>
          <cx:pt idx="396">0.0159213282877834</cx:pt>
          <cx:pt idx="397">0.016055486688332898</cx:pt>
          <cx:pt idx="398">0.0093987318246640094</cx:pt>
          <cx:pt idx="399">0.00111696113092086</cx:pt>
          <cx:pt idx="400">-0.0077215276775473704</cx:pt>
          <cx:pt idx="401">-0.00297453223581505</cx:pt>
          <cx:pt idx="402">-0.0067516129028167404</cx:pt>
          <cx:pt idx="403">-0.00012270050824878301</cx:pt>
          <cx:pt idx="404">-0.017048938449728799</cx:pt>
          <cx:pt idx="405">-0.00812903938427895</cx:pt>
          <cx:pt idx="406">-0.022170354955746201</cx:pt>
          <cx:pt idx="407">-0.014544446023607899</cx:pt>
          <cx:pt idx="408">-0.018881218449052301</cx:pt>
          <cx:pt idx="409">-0.018273477263074499</cx:pt>
          <cx:pt idx="410">0.021427765999024</cx:pt>
          <cx:pt idx="411">-0.0015940838737479399</cx:pt>
          <cx:pt idx="412">0.0071567873915241503</cx:pt>
          <cx:pt idx="413">0.028020912774729699</cx:pt>
          <cx:pt idx="414">0.015492375540706101</cx:pt>
          <cx:pt idx="415">0.00186989696984009</cx:pt>
          <cx:pt idx="416">0.013611726875889</cx:pt>
          <cx:pt idx="417">0.0029808826221508198</cx:pt>
          <cx:pt idx="418">-0.00011683793306834999</cx:pt>
          <cx:pt idx="419">-0.00079393540293049502</cx:pt>
          <cx:pt idx="420">-9.7630303078248695e-05</cx:pt>
          <cx:pt idx="421">7.1571181681276598e-07</cx:pt>
          <cx:pt idx="422">-0.0016294152789935101</cx:pt>
          <cx:pt idx="423">0.0056503114173695902</cx:pt>
          <cx:pt idx="424">0.0069386603966597399</cx:pt>
          <cx:pt idx="425">0.021264230260567799</cx:pt>
          <cx:pt idx="426">0.010208412150771499</cx:pt>
          <cx:pt idx="427">0.011998588771705201</cx:pt>
          <cx:pt idx="428">0.0045713480263751402</cx:pt>
          <cx:pt idx="429">0.0033382388887383502</cx:pt>
          <cx:pt idx="430">-0.0041177241481934997</cx:pt>
          <cx:pt idx="431">-0.0074315284612431198</cx:pt>
          <cx:pt idx="432">-0.00039991705842943399</cx:pt>
          <cx:pt idx="433">0.0067997795105929904</cx:pt>
          <cx:pt idx="434">-0.020413991523147199</cx:pt>
          <cx:pt idx="435">-0.032665317176777703</cx:pt>
          <cx:pt idx="436">-0.018638142111283298</cx:pt>
          <cx:pt idx="437">-0.01029910205194</cx:pt>
          <cx:pt idx="438">0.00013337937458279901</cx:pt>
          <cx:pt idx="439">-0.0033775733740395901</cx:pt>
          <cx:pt idx="440">0.00433348516941485</cx:pt>
          <cx:pt idx="441">0.0038031442554346201</cx:pt>
          <cx:pt idx="442">-0.0027940190561063201</cx:pt>
          <cx:pt idx="443">0.00188698355135711</cx:pt>
          <cx:pt idx="444">0.011796998816407601</cx:pt>
          <cx:pt idx="445">0.0077215913377156201</cx:pt>
          <cx:pt idx="446">-0.00061130469880517997</cx:pt>
          <cx:pt idx="447">-0.000969757156222071</cx:pt>
          <cx:pt idx="448">0.00011416819100031099</cx:pt>
          <cx:pt idx="449">-6.9896243739215005e-05</cx:pt>
          <cx:pt idx="450">-0.00050717548217155996</cx:pt>
          <cx:pt idx="451">0.0030104202877963</cx:pt>
          <cx:pt idx="452">0.0174338433510813</cx:pt>
          <cx:pt idx="453">0.025846345316050099</cx:pt>
          <cx:pt idx="454">0.013571068931779499</cx:pt>
          <cx:pt idx="455">0.0136280211672002</cx:pt>
          <cx:pt idx="456">-0.0042408505128900802</cx:pt>
          <cx:pt idx="457">-0.0203973809421856</cx:pt>
          <cx:pt idx="458">-0.0111119459794096</cx:pt>
          <cx:pt idx="459">0.0145570720499373</cx:pt>
          <cx:pt idx="460">0.016407586021700699</cx:pt>
          <cx:pt idx="461">-0.0077169578076250996</cx:pt>
          <cx:pt idx="462">-0.019334322439665499</cx:pt>
          <cx:pt idx="463">-0.030617841216753101</cx:pt>
          <cx:pt idx="464">0.0072991825259131797</cx:pt>
          <cx:pt idx="465">-0.0031519176817824701</cx:pt>
          <cx:pt idx="466">-0.0256655642194701</cx:pt>
          <cx:pt idx="467">-0.027674373714829802</cx:pt>
          <cx:pt idx="468">0.0063510701027522298</cx:pt>
          <cx:pt idx="469">-0.0028266099102645598</cx:pt>
          <cx:pt idx="470">0.0045766451966805502</cx:pt>
          <cx:pt idx="471">0.0064084268395300098</cx:pt>
          <cx:pt idx="472">-0.0016662101305312299</cx:pt>
          <cx:pt idx="473">0.010438783304118199</cx:pt>
          <cx:pt idx="474">6.7334528432686202e-05</cx:pt>
          <cx:pt idx="475">0.00033295943878193301</cx:pt>
          <cx:pt idx="476">0.000271659570425608</cx:pt>
          <cx:pt idx="477">-0.00027545500123895498</cx:pt>
          <cx:pt idx="478">0.00023956842539210699</cx:pt>
          <cx:pt idx="479">0.000555786631960623</cx:pt>
          <cx:pt idx="480">0.016767165498123598</cx:pt>
          <cx:pt idx="481">0.018403681979152899</cx:pt>
          <cx:pt idx="482">0.0036001410125078201</cx:pt>
          <cx:pt idx="483">0.0045884601396267398</cx:pt>
          <cx:pt idx="484">-0.0175408949296815</cx:pt>
          <cx:pt idx="485">-0.021983538863934501</cx:pt>
          <cx:pt idx="486">-0.00097245209563710203</cx:pt>
          <cx:pt idx="487">0.0140848702351617</cx:pt>
          <cx:pt idx="488">0.017567529467370301</cx:pt>
          <cx:pt idx="489">-0.00267013989472365</cx:pt>
          <cx:pt idx="490">-0.024181398388517</cx:pt>
          <cx:pt idx="491">-0.0269552103084892</cx:pt>
          <cx:pt idx="492">0.0059563322019514</cx:pt>
          <cx:pt idx="493">0.0026293442564353001</cx:pt>
          <cx:pt idx="494">-0.034275856795254897</cx:pt>
          <cx:pt idx="495">-0.030577211061384599</cx:pt>
          <cx:pt idx="496">-0.0042593920943372098</cx:pt>
          <cx:pt idx="497">0.0064446283654739402</cx:pt>
          <cx:pt idx="498">0.0093864860560913393</cx:pt>
          <cx:pt idx="499">0.0100149191739296</cx:pt>
          <cx:pt idx="500">0.0033336346343833399</cx:pt>
          <cx:pt idx="501">0.0091693380907617392</cx:pt>
          <cx:pt idx="502">3.2392025905685797e-05</cx:pt>
          <cx:pt idx="503">0.00049257803041602595</cx:pt>
          <cx:pt idx="504">-0.00076545951665067398</cx:pt>
          <cx:pt idx="505">0.00039215192003184501</cx:pt>
          <cx:pt idx="506">0.00044298203100098999</cx:pt>
          <cx:pt idx="507">-0.0037930787971270398</cx:pt>
          <cx:pt idx="508">0.0054177119949941899</cx:pt>
          <cx:pt idx="509">0.0071855894826185302</cx:pt>
          <cx:pt idx="510">-0.0051866872196601101</cx:pt>
          <cx:pt idx="511">-0.0038783345594695299</cx:pt>
          <cx:pt idx="512">-0.020203828291628201</cx:pt>
          <cx:pt idx="513">-0.015951185491895201</cx:pt>
          <cx:pt idx="514">0.018324243379553101</cx:pt>
          <cx:pt idx="515">0.028065159568784501</cx:pt>
          <cx:pt idx="516">0.029201420506170701</cx:pt>
          <cx:pt idx="517">-0.0063260991533220798</cx:pt>
          <cx:pt idx="518">-0.034554718496373503</cx:pt>
          <cx:pt idx="519">-0.020202449580127801</cx:pt>
          <cx:pt idx="520">-0.0039706798827793804</cx:pt>
          <cx:pt idx="521">-0.0082740510329022705</cx:pt>
          <cx:pt idx="522">-0.011043128899721999</cx:pt>
          <cx:pt idx="523">-0.024268758925083699</cx:pt>
          <cx:pt idx="524">-0.011195599432474701</cx:pt>
          <cx:pt idx="525">0.0010831276799392101</cx:pt>
          <cx:pt idx="526">0.016486371008675098</cx:pt>
          <cx:pt idx="527">0.0075511597769692797</cx:pt>
          <cx:pt idx="528">0.00508753416716126</cx:pt>
          <cx:pt idx="529">0.0079785436068486992</cx:pt>
          <cx:pt idx="530">0.00098451793240813905</cx:pt>
          <cx:pt idx="531">-0.000156875549781235</cx:pt>
          <cx:pt idx="532">-0.00016240964994964</cx:pt>
          <cx:pt idx="533">0.00013525106058525</cx:pt>
          <cx:pt idx="534">-0.00050865899788075995</cx:pt>
          <cx:pt idx="535">-0.00309743318144337</cx:pt>
          <cx:pt idx="536">0.0019915026545443098</cx:pt>
          <cx:pt idx="537">0.00029054619207577199</cx:pt>
          <cx:pt idx="538">-0.012682630579396399</cx:pt>
          <cx:pt idx="539">-0.0126614608482637</cx:pt>
          <cx:pt idx="540">-0.012214887914660799</cx:pt>
          <cx:pt idx="541">-0.0079465612843545499</cx:pt>
          <cx:pt idx="542">0.032074704522235903</cx:pt>
          <cx:pt idx="543">0.032369577401274101</cx:pt>
          <cx:pt idx="544">0.029775472560350801</cx:pt>
          <cx:pt idx="545">-0.0174417482715832</cx:pt>
          <cx:pt idx="546">-0.035436007752741298</cx:pt>
          <cx:pt idx="547">-0.010360130872796001</cx:pt>
          <cx:pt idx="548">0.0054682405096739203</cx:pt>
          <cx:pt idx="549">0.0054644058682240702</cx:pt>
          <cx:pt idx="550">0.0134637506428857</cx:pt>
          <cx:pt idx="551">-0.011551369856030801</cx:pt>
          <cx:pt idx="552">0.0031689095452854502</cx:pt>
          <cx:pt idx="553">0.0108538331937753</cx:pt>
          <cx:pt idx="554">0.0178929920730958</cx:pt>
          <cx:pt idx="555">-0.00056804367152248005</cx:pt>
          <cx:pt idx="556">-0.0034202297578896498</cx:pt>
          <cx:pt idx="557">0.00207526801948068</cx:pt>
          <cx:pt idx="558">0.00101963697616479</cx:pt>
          <cx:pt idx="559">-3.6182332977177498e-06</cx:pt>
          <cx:pt idx="560">0.00047903310696180201</cx:pt>
          <cx:pt idx="561">-0.00038455174679767401</cx:pt>
          <cx:pt idx="562">0.0017758650709789601</cx:pt>
          <cx:pt idx="563">0.00038355846396899499</cx:pt>
          <cx:pt idx="564">0.0050016589790212104</cx:pt>
          <cx:pt idx="565">0.011699705779008701</cx:pt>
          <cx:pt idx="566">-0.013899230729386799</cx:pt>
          <cx:pt idx="567">-0.0214930189043115</cx:pt>
          <cx:pt idx="568">-0.017628481771572502</cx:pt>
          <cx:pt idx="569">-0.00410559480580301</cx:pt>
          <cx:pt idx="570">0.020651141017817499</cx:pt>
          <cx:pt idx="571">0.030624973284343601</cx:pt>
          <cx:pt idx="572">0.015388467155631099</cx:pt>
          <cx:pt idx="573">-0.0083619338529454194</cx:pt>
          <cx:pt idx="574">-0.00277273757546748</cx:pt>
          <cx:pt idx="575">0.014451065845962599</cx:pt>
          <cx:pt idx="576">0.0203571352227233</cx:pt>
          <cx:pt idx="577">0.0105510800373891</cx:pt>
          <cx:pt idx="578">0.0075840735666427</cx:pt>
          <cx:pt idx="579">-0.00800451031748514</cx:pt>
          <cx:pt idx="580">-0.0054093730656686002</cx:pt>
          <cx:pt idx="581">-0.0016391088750078401</cx:pt>
          <cx:pt idx="582">-0.0021011456898365199</cx:pt>
          <cx:pt idx="583">-0.0038753118974010499</cx:pt>
          <cx:pt idx="584">-0.0030674817009051702</cx:pt>
          <cx:pt idx="585">0.00029120049450802999</cx:pt>
          <cx:pt idx="586">0.00035365252110728702</cx:pt>
          <cx:pt idx="587">0.00086654569601515798</cx:pt>
          <cx:pt idx="588">-0.00047281808791565399</cx:pt>
          <cx:pt idx="589">-0.000168381486662589</cx:pt>
          <cx:pt idx="590">0.00068069063425830198</cx:pt>
          <cx:pt idx="591">0.0026131901392142999</cx:pt>
          <cx:pt idx="592">0.0073023512894304296</cx:pt>
          <cx:pt idx="593">0.0011405105303601199</cx:pt>
          <cx:pt idx="594">-0.0043615144028455403</cx:pt>
          <cx:pt idx="595">-0.014343568612471</cx:pt>
          <cx:pt idx="596">-0.012948381871277601</cx:pt>
          <cx:pt idx="597">0.010770654271052</cx:pt>
          <cx:pt idx="598">0.00765295506669575</cx:pt>
          <cx:pt idx="599">0.0070389490687270597</cx:pt>
          <cx:pt idx="600">0.0036079670673171702</cx:pt>
          <cx:pt idx="601">0.018647169931281099</cx:pt>
          <cx:pt idx="602">0.034887245668503798</cx:pt>
          <cx:pt idx="603">0.020526958535578</cx:pt>
          <cx:pt idx="604">0.0072146520448400399</cx:pt>
          <cx:pt idx="605">0.00632835994689102</cx:pt>
          <cx:pt idx="606">-0.0061708200015513298</cx:pt>
          <cx:pt idx="607">-0.0091932514515543993</cx:pt>
          <cx:pt idx="608">-0.014767306380385</cx:pt>
          <cx:pt idx="609">-0.022196424450852102</cx:pt>
          <cx:pt idx="610">0.0016877264454252599</cx:pt>
          <cx:pt idx="611">0.0030613888907385701</cx:pt>
          <cx:pt idx="612">-0.0039891462802498397</cx:pt>
          <cx:pt idx="613">-0.0032878553145308498</cx:pt>
          <cx:pt idx="614">0.00274884964061674</cx:pt>
          <cx:pt idx="615">-0.0010543553426672399</cx:pt>
          <cx:pt idx="616">0.00043060433253034399</cx:pt>
          <cx:pt idx="617">0.00099537548373828809</cx:pt>
          <cx:pt idx="618">0.000364434497381954</cx:pt>
          <cx:pt idx="619">0.0032863245743320999</cx:pt>
          <cx:pt idx="620">0.0044471416362621497</cx:pt>
          <cx:pt idx="621">0.0016511122808374999</cx:pt>
          <cx:pt idx="622">-0.0066147286389071401</cx:pt>
          <cx:pt idx="623">-0.0092179120380145307</cx:pt>
          <cx:pt idx="624">-0.0030675539812015499</cx:pt>
          <cx:pt idx="625">0.0012866224974319601</cx:pt>
          <cx:pt idx="626">0.00238167811280246</cx:pt>
          <cx:pt idx="627">-0.0127802766693428</cx:pt>
          <cx:pt idx="628">0.0077851755527131297</cx:pt>
          <cx:pt idx="629">0.026267952383491801</cx:pt>
          <cx:pt idx="630">0.032484577657504198</cx:pt>
          <cx:pt idx="631">0.018746313986460102</cx:pt>
          <cx:pt idx="632">0.010373407413522001</cx:pt>
          <cx:pt idx="633">-0.0021491777140859201</cx:pt>
          <cx:pt idx="634">-0.00351357950777866</cx:pt>
          <cx:pt idx="635">-0.0106987797990033</cx:pt>
          <cx:pt idx="636">-0.0117089234187924</cx:pt>
          <cx:pt idx="637">-0.011231788215790101</cx:pt>
          <cx:pt idx="638">0.0020585968446352899</cx:pt>
          <cx:pt idx="639">-0.0050847655421164799</cx:pt>
          <cx:pt idx="640">-0.0071795176350693104</cx:pt>
          <cx:pt idx="641">-0.0031762200264510098</cx:pt>
          <cx:pt idx="642">-0.00095449056928056605</cx:pt>
          <cx:pt idx="643">-0.00023782484163865301</cx:pt>
          <cx:pt idx="644">0.00017448716591652</cx:pt>
          <cx:pt idx="645">-0.00055862105433911104</cx:pt>
          <cx:pt idx="646">-0.00037637270549058602</cx:pt>
          <cx:pt idx="647">0.00181935133379465</cx:pt>
          <cx:pt idx="648">0.00146266552297552</cx:pt>
          <cx:pt idx="649">-0.0032426386106344501</cx:pt>
          <cx:pt idx="650">-0.013260594863595199</cx:pt>
          <cx:pt idx="651">-0.013941510798941899</cx:pt>
          <cx:pt idx="652">-0.00092628999485058305</cx:pt>
          <cx:pt idx="653">-0.0010221585801238899</cx:pt>
          <cx:pt idx="654">-0.00214906735906694</cx:pt>
          <cx:pt idx="655">0.00635785829500471</cx:pt>
          <cx:pt idx="656">0.025032558599658299</cx:pt>
          <cx:pt idx="657">0.0235186968760903</cx:pt>
          <cx:pt idx="658">0.031316967582397701</cx:pt>
          <cx:pt idx="659">0.016841499991075499</cx:pt>
          <cx:pt idx="660">0.00035252835360601302</cx:pt>
          <cx:pt idx="661">-0.00066382755465269603</cx:pt>
          <cx:pt idx="662">-0.0065858578331116002</cx:pt>
          <cx:pt idx="663">-0.018684509855389199</cx:pt>
          <cx:pt idx="664">-0.00327645455006393</cx:pt>
          <cx:pt idx="665">0.0017528064766690399</cx:pt>
          <cx:pt idx="666">0.0053565302736476202</cx:pt>
          <cx:pt idx="667">-0.00078104965876073598</cx:pt>
          <cx:pt idx="668">-0.0033519290869933401</cx:pt>
          <cx:pt idx="669">-0.00310401435829638</cx:pt>
          <cx:pt idx="670">-0.00049809076171730498</cx:pt>
          <cx:pt idx="671">-0.00077276599818306595</cx:pt>
          <cx:pt idx="672">2.8228178399835501e-05</cx:pt>
          <cx:pt idx="673">0.00054102796135458505</cx:pt>
          <cx:pt idx="674">0.00032222673009023398</cx:pt>
          <cx:pt idx="675">-0.00064611627153600404</cx:pt>
          <cx:pt idx="676">-0.0035148693189096399</cx:pt>
          <cx:pt idx="677">-0.0078660517905383698</cx:pt>
          <cx:pt idx="678">-0.0147771561021938</cx:pt>
          <cx:pt idx="679">-0.014535103512052399</cx:pt>
          <cx:pt idx="680">-0.010493249904511399</cx:pt>
          <cx:pt idx="681">-0.013619060085348401</cx:pt>
          <cx:pt idx="682">-0.0155275107057365</cx:pt>
          <cx:pt idx="683">-0.0124074122286326</cx:pt>
          <cx:pt idx="684">0.010019274421890999</cx:pt>
          <cx:pt idx="685">0.0221828170322197</cx:pt>
          <cx:pt idx="686">0.0156938942581791</cx:pt>
          <cx:pt idx="687">0.011032561312554499</cx:pt>
          <cx:pt idx="688">0.0080204381982846192</cx:pt>
          <cx:pt idx="689">-0.0129059799618191</cx:pt>
          <cx:pt idx="690">-0.0085195551030065007</cx:pt>
          <cx:pt idx="691">-0.0053431606527967199</cx:pt>
          <cx:pt idx="692">0.0037908858527137801</cx:pt>
          <cx:pt idx="693">-0.0026462141995452198</cx:pt>
          <cx:pt idx="694">0.000233419451497524</cx:pt>
          <cx:pt idx="695">0.0021661242839250599</cx:pt>
          <cx:pt idx="696">0.0022418786131446801</cx:pt>
          <cx:pt idx="697">0.00127499273143404</cx:pt>
          <cx:pt idx="698">-8.4889862772854604e-05</cx:pt>
          <cx:pt idx="699">7.0829926733754402e-05</cx:pt>
          <cx:pt idx="700">0.00035226760437136602</cx:pt>
          <cx:pt idx="701">0.00035797820711678098</cx:pt>
          <cx:pt idx="702">0.00034549356849014102</cx:pt>
          <cx:pt idx="703">-0.00103648277171408</cx:pt>
          <cx:pt idx="704">-0.00121741778748427</cx:pt>
          <cx:pt idx="705">-0.0030499186772665401</cx:pt>
          <cx:pt idx="706">-0.0040193164769764499</cx:pt>
          <cx:pt idx="707">-0.0074651296685585497</cx:pt>
          <cx:pt idx="708">-0.0090907093282427305</cx:pt>
          <cx:pt idx="709">-0.0091457364375997496</cx:pt>
          <cx:pt idx="710">-0.013798105497616901</cx:pt>
          <cx:pt idx="711">-0.026657036250848899</cx:pt>
          <cx:pt idx="712">-0.025863548063904299</cx:pt>
          <cx:pt idx="713">-0.00640968754456898</cx:pt>
          <cx:pt idx="714">0.0029902634067839702</cx:pt>
          <cx:pt idx="715">-0.00061845757032300095</cx:pt>
          <cx:pt idx="716">-0.0085543281002995308</cx:pt>
          <cx:pt idx="717">-0.0037349089571181902</cx:pt>
          <cx:pt idx="718">-0.00057103909074976997</cx:pt>
          <cx:pt idx="719">0.0062157849631024002</cx:pt>
          <cx:pt idx="720">0.0051282028172500698</cx:pt>
          <cx:pt idx="721">0.00222751152546013</cx:pt>
          <cx:pt idx="722">-1.96843976621188e-05</cx:pt>
          <cx:pt idx="723">-0.0014647006715933499</cx:pt>
          <cx:pt idx="724">-0.00039061389691149201</cx:pt>
          <cx:pt idx="725">0.00088408311461063102</cx:pt>
          <cx:pt idx="726">0.00041874913201162602</cx:pt>
          <cx:pt idx="727">9.9598761229817697e-05</cx:pt>
          <cx:pt idx="728">-0.00035087404227230701</cx:pt>
          <cx:pt idx="729">-0.00019608365188567101</cx:pt>
          <cx:pt idx="730">0.000468410635418833</cx:pt>
          <cx:pt idx="731">-0.00035333645809316501</cx:pt>
          <cx:pt idx="732">8.85760290673132e-05</cx:pt>
          <cx:pt idx="733">0.00088229664522652496</cx:pt>
          <cx:pt idx="734">0.000718582363172578</cx:pt>
          <cx:pt idx="735">-0.0017474106803418499</cx:pt>
          <cx:pt idx="736">-0.00232762566741458</cx:pt>
          <cx:pt idx="737">-0.00139189707189361</cx:pt>
          <cx:pt idx="738">-0.0030458648288865702</cx:pt>
          <cx:pt idx="739">-0.0071697022634734896</cx:pt>
          <cx:pt idx="740">-0.00076562568783703497</cx:pt>
          <cx:pt idx="741">0.0017154531247464101</cx:pt>
          <cx:pt idx="742">0.0023113088997346802</cx:pt>
          <cx:pt idx="743">-0.00022968551224677601</cx:pt>
          <cx:pt idx="744">0.0030556444585529202</cx:pt>
          <cx:pt idx="745">0.0016069421699143</cx:pt>
          <cx:pt idx="746">0.0051049097602478997</cx:pt>
          <cx:pt idx="747">0.0047736099693849498</cx:pt>
          <cx:pt idx="748">0.00100636067148235</cx:pt>
          <cx:pt idx="749">0.0010945241000604399</cx:pt>
          <cx:pt idx="750">-0.00056316827998690905</cx:pt>
          <cx:pt idx="751">0.00098631506440974011</cx:pt>
          <cx:pt idx="752">0.000233252229949897</cx:pt>
          <cx:pt idx="753">0.000296715209274607</cx:pt>
          <cx:pt idx="754">-8.8648841734814698e-05</cx:pt>
          <cx:pt idx="755">0.00016937250568671501</cx:pt>
          <cx:pt idx="756">0.00046091325392677102</cx:pt>
          <cx:pt idx="757">-0.00014588702271804601</cx:pt>
          <cx:pt idx="758">0.000303011832768952</cx:pt>
          <cx:pt idx="759">0.000768950778640154</cx:pt>
          <cx:pt idx="760">-0.00090688343751505395</cx:pt>
          <cx:pt idx="761">-0.000336920579440521</cx:pt>
          <cx:pt idx="762">0.000113504915933661</cx:pt>
          <cx:pt idx="763">-0.00127149827796364</cx:pt>
          <cx:pt idx="764">-0.00057370715636365305</cx:pt>
          <cx:pt idx="765">-0.00143185567854329</cx:pt>
          <cx:pt idx="766">-0.00135450780133032</cx:pt>
          <cx:pt idx="767">0.000353620985430118</cx:pt>
          <cx:pt idx="768">-0.00094720556382388895</cx:pt>
          <cx:pt idx="769">-0.00052915264033454295</cx:pt>
          <cx:pt idx="770">-0.00050307057653713595</cx:pt>
          <cx:pt idx="771">-0.000242055001151553</cx:pt>
          <cx:pt idx="772">-0.00126229670528829</cx:pt>
          <cx:pt idx="773">-0.00068143110651155796</cx:pt>
          <cx:pt idx="774">0.00074545409684261303</cx:pt>
          <cx:pt idx="775">0.0013504212061251999</cx:pt>
          <cx:pt idx="776">0.00109447436159366</cx:pt>
          <cx:pt idx="777">-0.0015233605868581099</cx:pt>
          <cx:pt idx="778">-0.00026412981461016599</cx:pt>
          <cx:pt idx="779">-8.5323043287612206e-05</cx:pt>
          <cx:pt idx="780">-0.00066751572409671101</cx:pt>
          <cx:pt idx="781">-0.00055311505363840304</cx:pt>
          <cx:pt idx="782">-0.00014814390810929601</cx:pt>
          <cx:pt idx="783">-0.00073129598802591702</cx:pt>
          <cx:pt idx="784">-0.0012381558546901924</cx:pt>
          <cx:pt idx="785">-0.00088114565092487754</cx:pt>
          <cx:pt idx="786">-0.0015192058081956775</cx:pt>
          <cx:pt idx="787">-0.0037058364850301251</cx:pt>
          <cx:pt idx="788">-0.003376929347176275</cx:pt>
          <cx:pt idx="789">-0.0040734222478422</cx:pt>
          <cx:pt idx="790">-0.00074750781720078752</cx:pt>
          <cx:pt idx="791">0.0035742795933472</cx:pt>
          <cx:pt idx="792">0.0095347663600719255</cx:pt>
          <cx:pt idx="793">0.0060195035866247503</cx:pt>
          <cx:pt idx="794">0.0060633789700530998</cx:pt>
          <cx:pt idx="795">0.0018677866833706599</cx:pt>
          <cx:pt idx="796">0.002121529414161705</cx:pt>
          <cx:pt idx="797">-0.0043169905730602249</cx:pt>
          <cx:pt idx="798">-0.0076021301389898746</cx:pt>
          <cx:pt idx="799">-0.0054481439031082999</cx:pt>
          <cx:pt idx="800">-0.0096252182205547009</cx:pt>
          <cx:pt idx="801">-0.0090479453673958498</cx:pt>
          <cx:pt idx="802">-0.0073079809427943248</cx:pt>
          <cx:pt idx="803">-0.0060417840944625998</cx:pt>
          <cx:pt idx="804">-0.0048602133123514003</cx:pt>
          <cx:pt idx="805">-0.0021919356967798477</cx:pt>
          <cx:pt idx="806">-0.0010212524061621526</cx:pt>
          <cx:pt idx="807">8.8831672990516753e-05</cx:pt>
          <cx:pt idx="808">-7.4111223711842246e-05</cx:pt>
          <cx:pt idx="809">0.0002900544933611</cx:pt>
          <cx:pt idx="810">-4.1813671549110497e-05</cx:pt>
          <cx:pt idx="811">-0.000114202568294172</cx:pt>
          <cx:pt idx="812">-0.00085302504546250755</cx:pt>
          <cx:pt idx="813">-0.00097622406748661746</cx:pt>
          <cx:pt idx="814">-0.0027861487075697502</cx:pt>
          <cx:pt idx="815">-0.0015130914333938851</cx:pt>
          <cx:pt idx="816">-0.0037491832484008499</cx:pt>
          <cx:pt idx="817">-0.0010825076665706974</cx:pt>
          <cx:pt idx="818">0.0021389894245285399</cx:pt>
          <cx:pt idx="819">0.0037663429131617751</cx:pt>
          <cx:pt idx="820">0.0058505707979339752</cx:pt>
          <cx:pt idx="821">0.0022125545631229348</cx:pt>
          <cx:pt idx="822">-0.0021776078512328852</cx:pt>
          <cx:pt idx="823">-0.0024464206891846225</cx:pt>
          <cx:pt idx="824">-0.0029687430332123749</cx:pt>
          <cx:pt idx="825">0.00051763563212225505</cx:pt>
          <cx:pt idx="826">-0.00062347429568391502</cx:pt>
          <cx:pt idx="827">0.0012943791000073225</cx:pt>
          <cx:pt idx="828">0.00031835814237821249</cx:pt>
          <cx:pt idx="829">-0.0037158627773126</cx:pt>
          <cx:pt idx="830">-0.0034177441664684752</cx:pt>
          <cx:pt idx="831">-0.0052696719509823502</cx:pt>
          <cx:pt idx="832">-0.0053926635394392249</cx:pt>
          <cx:pt idx="833">-0.0031776445265536248</cx:pt>
          <cx:pt idx="834">-0.0017770552292007825</cx:pt>
          <cx:pt idx="835">-4.0763244369753249e-05</cx:pt>
          <cx:pt idx="836">0.000107957363827288</cx:pt>
          <cx:pt idx="837">9.6705386317533996e-05</cx:pt>
          <cx:pt idx="838">-8.7795128931621004e-05</cx:pt>
          <cx:pt idx="839">7.0159587649033252e-05</cx:pt>
          <cx:pt idx="840">-0.0001006849940115015</cx:pt>
          <cx:pt idx="841">-0.0023915295225902023</cx:pt>
          <cx:pt idx="842">-0.0024296056848854049</cx:pt>
          <cx:pt idx="843">-0.0034279908218848251</cx:pt>
          <cx:pt idx="844">-0.0005681118016251475</cx:pt>
          <cx:pt idx="845">-0.0002888610524938025</cx:pt>
          <cx:pt idx="846">0.0029485255219574499</cx:pt>
          <cx:pt idx="847">0.0066217498151247747</cx:pt>
          <cx:pt idx="848">0.00040311320640608751</cx:pt>
          <cx:pt idx="849">-0.0050596808686493248</cx:pt>
          <cx:pt idx="850">-0.0020710075978665875</cx:pt>
          <cx:pt idx="851">-0.0056510363989060253</cx:pt>
          <cx:pt idx="852">-0.0061248577614373004</cx:pt>
          <cx:pt idx="853">-0.0017339828831160575</cx:pt>
          <cx:pt idx="854">0.0047650708876780749</cx:pt>
          <cx:pt idx="855">0.0065916798917020252</cx:pt>
          <cx:pt idx="856">0.0021254383274080376</cx:pt>
          <cx:pt idx="857">0.0007325429649152525</cx:pt>
          <cx:pt idx="858">-0.0015921839668190049</cx:pt>
          <cx:pt idx="859">-0.0044387423142683499</cx:pt>
          <cx:pt idx="860">-0.0047651083515959248</cx:pt>
          <cx:pt idx="861">-0.0026863163020581001</cx:pt>
          <cx:pt idx="862">-0.0011855339778683825</cx:pt>
          <cx:pt idx="863">-0.0011920457200124425</cx:pt>
          <cx:pt idx="864">-0.00064709611304729505</cx:pt>
          <cx:pt idx="865">1.8126374968872174e-05</cx:pt>
          <cx:pt idx="866">-6.2387019569545756e-05</cx:pt>
          <cx:pt idx="867">-0.00021143398320044325</cx:pt>
          <cx:pt idx="868">-0.00010181984499962975</cx:pt>
          <cx:pt idx="869">-0.0009486022948670675</cx:pt>
          <cx:pt idx="870">0.0016464257675913624</cx:pt>
          <cx:pt idx="871">0.0036912138923297748</cx:pt>
          <cx:pt idx="872">0.0046057196271417997</cx:pt>
          <cx:pt idx="873">0.0023340298973930649</cx:pt>
          <cx:pt idx="874">0.0028895799835768252</cx:pt>
          <cx:pt idx="875">-0.0015629865590950924</cx:pt>
          <cx:pt idx="876">-0.0045179663913676752</cx:pt>
          <cx:pt idx="877">-0.0077971286794214249</cx:pt>
          <cx:pt idx="878">-0.0049338944814381249</cx:pt>
          <cx:pt idx="879">-0.0055886223882740749</cx:pt>
          <cx:pt idx="880">-0.0044742581666023752</cx:pt>
          <cx:pt idx="881">0.0059506144090163502</cx:pt>
          <cx:pt idx="882">0.011000322306850925</cx:pt>
          <cx:pt idx="883">0.0074133019903933001</cx:pt>
          <cx:pt idx="884">-0.0012381558546901924</cx:pt>
          <cx:pt idx="885">-0.00088114565092487754</cx:pt>
          <cx:pt idx="886">-0.0015192058081956775</cx:pt>
          <cx:pt idx="887">-0.0037058364850301251</cx:pt>
          <cx:pt idx="888">-0.003376929347176275</cx:pt>
          <cx:pt idx="889">-0.0040734222478422</cx:pt>
          <cx:pt idx="890">-0.00074750781720078752</cx:pt>
          <cx:pt idx="891">0.0035742795933472</cx:pt>
          <cx:pt idx="892">0.0095347663600719255</cx:pt>
          <cx:pt idx="893">0.0060195035866247503</cx:pt>
          <cx:pt idx="894">0.0060633789700530998</cx:pt>
          <cx:pt idx="895">0.0018677866833706599</cx:pt>
          <cx:pt idx="896">0.002121529414161705</cx:pt>
          <cx:pt idx="897">-0.0043169905730602249</cx:pt>
          <cx:pt idx="898">-0.0076021301389898746</cx:pt>
          <cx:pt idx="899">-0.0054481439031082999</cx:pt>
          <cx:pt idx="900">-0.0096252182205547009</cx:pt>
          <cx:pt idx="901">-0.0090479453673958498</cx:pt>
          <cx:pt idx="902">-0.0073079809427943248</cx:pt>
          <cx:pt idx="903">-0.0060417840944625998</cx:pt>
          <cx:pt idx="904">-0.0048602133123514003</cx:pt>
          <cx:pt idx="905">-0.0021919356967798477</cx:pt>
          <cx:pt idx="906">-0.0010212524061621526</cx:pt>
          <cx:pt idx="907">8.8831672990516753e-05</cx:pt>
          <cx:pt idx="908">-7.4111223711842246e-05</cx:pt>
          <cx:pt idx="909">0.0002900544933611</cx:pt>
          <cx:pt idx="910">-4.1813671549110497e-05</cx:pt>
          <cx:pt idx="911">-0.000114202568294172</cx:pt>
          <cx:pt idx="912">-0.00085302504546250755</cx:pt>
          <cx:pt idx="913">-0.00097622406748661746</cx:pt>
          <cx:pt idx="914">-0.0027861487075697502</cx:pt>
          <cx:pt idx="915">-0.0015130914333938851</cx:pt>
          <cx:pt idx="916">-0.0037491832484008499</cx:pt>
          <cx:pt idx="917">-0.0010825076665706974</cx:pt>
          <cx:pt idx="918">0.0021389894245285399</cx:pt>
          <cx:pt idx="919">0.0037663429131617751</cx:pt>
          <cx:pt idx="920">0.0058505707979339752</cx:pt>
          <cx:pt idx="921">0.0022125545631229348</cx:pt>
          <cx:pt idx="922">-0.0021776078512328852</cx:pt>
          <cx:pt idx="923">-0.0024464206891846225</cx:pt>
          <cx:pt idx="924">-0.0029687430332123749</cx:pt>
          <cx:pt idx="925">0.00051763563212225505</cx:pt>
          <cx:pt idx="926">-0.00062347429568391502</cx:pt>
          <cx:pt idx="927">0.0012943791000073225</cx:pt>
          <cx:pt idx="928">0.00031835814237821249</cx:pt>
          <cx:pt idx="929">-0.0037158627773126</cx:pt>
          <cx:pt idx="930">-0.0034177441664684752</cx:pt>
          <cx:pt idx="931">-0.0052696719509823502</cx:pt>
          <cx:pt idx="932">-0.0053926635394392249</cx:pt>
          <cx:pt idx="933">-0.0031776445265536248</cx:pt>
          <cx:pt idx="934">-0.0017770552292007825</cx:pt>
          <cx:pt idx="935">-4.0763244369753249e-05</cx:pt>
          <cx:pt idx="936">0.000107957363827288</cx:pt>
          <cx:pt idx="937">9.6705386317533996e-05</cx:pt>
          <cx:pt idx="938">-8.7795128931621004e-05</cx:pt>
          <cx:pt idx="939">7.0159587649033252e-05</cx:pt>
          <cx:pt idx="940">-0.0001006849940115015</cx:pt>
          <cx:pt idx="941">-0.0023915295225902023</cx:pt>
          <cx:pt idx="942">-0.0024296056848854049</cx:pt>
          <cx:pt idx="943">-0.0034279908218848251</cx:pt>
          <cx:pt idx="944">-0.0005681118016251475</cx:pt>
          <cx:pt idx="945">-0.0002888610524938025</cx:pt>
          <cx:pt idx="946">0.0029485255219574499</cx:pt>
          <cx:pt idx="947">0.0066217498151247747</cx:pt>
          <cx:pt idx="948">0.00040311320640608751</cx:pt>
          <cx:pt idx="949">-0.0050596808686493248</cx:pt>
          <cx:pt idx="950">-0.0020710075978665875</cx:pt>
          <cx:pt idx="951">-0.0056510363989060253</cx:pt>
          <cx:pt idx="952">-0.0061248577614373004</cx:pt>
          <cx:pt idx="953">-0.0017339828831160575</cx:pt>
          <cx:pt idx="954">0.0047650708876780749</cx:pt>
          <cx:pt idx="955">0.0065916798917020252</cx:pt>
          <cx:pt idx="956">0.0021254383274080376</cx:pt>
          <cx:pt idx="957">0.0007325429649152525</cx:pt>
          <cx:pt idx="958">-0.0015921839668190049</cx:pt>
          <cx:pt idx="959">-0.0044387423142683499</cx:pt>
          <cx:pt idx="960">-0.0047651083515959248</cx:pt>
          <cx:pt idx="961">-0.0026863163020581001</cx:pt>
          <cx:pt idx="962">-0.0011855339778683825</cx:pt>
          <cx:pt idx="963">-0.0011920457200124425</cx:pt>
          <cx:pt idx="964">-0.00064709611304729505</cx:pt>
          <cx:pt idx="965">1.8126374968872174e-05</cx:pt>
          <cx:pt idx="966">-6.2387019569545756e-05</cx:pt>
          <cx:pt idx="967">-0.00021143398320044325</cx:pt>
          <cx:pt idx="968">-0.00010181984499962975</cx:pt>
          <cx:pt idx="969">-0.0009486022948670675</cx:pt>
          <cx:pt idx="970">0.0016464257675913624</cx:pt>
          <cx:pt idx="971">0.0036912138923297748</cx:pt>
          <cx:pt idx="972">0.0046057196271417997</cx:pt>
          <cx:pt idx="973">0.0023340298973930649</cx:pt>
          <cx:pt idx="974">0.0028895799835768252</cx:pt>
          <cx:pt idx="975">-0.0015629865590950924</cx:pt>
          <cx:pt idx="976">-0.0045179663913676752</cx:pt>
          <cx:pt idx="977">-0.0077971286794214249</cx:pt>
          <cx:pt idx="978">-0.0049338944814381249</cx:pt>
          <cx:pt idx="979">-0.0055886223882740749</cx:pt>
          <cx:pt idx="980">-0.0044742581666023752</cx:pt>
          <cx:pt idx="981">0.0059506144090163502</cx:pt>
          <cx:pt idx="982">0.011000322306850925</cx:pt>
          <cx:pt idx="983">0.0074133019903933001</cx:pt>
          <cx:pt idx="984">-0.0012381558546901924</cx:pt>
          <cx:pt idx="985">-0.00088114565092487754</cx:pt>
          <cx:pt idx="986">-0.0015192058081956775</cx:pt>
          <cx:pt idx="987">-0.0037058364850301251</cx:pt>
          <cx:pt idx="988">-0.003376929347176275</cx:pt>
          <cx:pt idx="989">-0.0040734222478422</cx:pt>
          <cx:pt idx="990">-0.00074750781720078752</cx:pt>
          <cx:pt idx="991">0.0035742795933472</cx:pt>
          <cx:pt idx="992">0.0095347663600719255</cx:pt>
          <cx:pt idx="993">0.0060195035866247503</cx:pt>
          <cx:pt idx="994">0.0060633789700530998</cx:pt>
          <cx:pt idx="995">0.0018677866833706599</cx:pt>
          <cx:pt idx="996">0.002121529414161705</cx:pt>
          <cx:pt idx="997">-0.0043169905730602249</cx:pt>
          <cx:pt idx="998">-0.0076021301389898746</cx:pt>
          <cx:pt idx="999">-0.0054481439031082999</cx:pt>
          <cx:pt idx="1000">-0.0096252182205547009</cx:pt>
          <cx:pt idx="1001">-0.0090479453673958498</cx:pt>
          <cx:pt idx="1002">-0.0073079809427943248</cx:pt>
          <cx:pt idx="1003">-0.0060417840944625998</cx:pt>
          <cx:pt idx="1004">-0.0048602133123514003</cx:pt>
          <cx:pt idx="1005">-0.0021919356967798477</cx:pt>
          <cx:pt idx="1006">-0.0010212524061621526</cx:pt>
          <cx:pt idx="1007">8.8831672990516753e-05</cx:pt>
          <cx:pt idx="1008">-7.4111223711842246e-05</cx:pt>
          <cx:pt idx="1009">0.0002900544933611</cx:pt>
          <cx:pt idx="1010">-4.1813671549110497e-05</cx:pt>
          <cx:pt idx="1011">-0.000114202568294172</cx:pt>
          <cx:pt idx="1012">-0.00085302504546250755</cx:pt>
          <cx:pt idx="1013">-0.00097622406748661746</cx:pt>
          <cx:pt idx="1014">-0.0027861487075697502</cx:pt>
          <cx:pt idx="1015">-0.0015130914333938851</cx:pt>
          <cx:pt idx="1016">-0.0037491832484008499</cx:pt>
          <cx:pt idx="1017">-0.0010825076665706974</cx:pt>
          <cx:pt idx="1018">0.0021389894245285399</cx:pt>
          <cx:pt idx="1019">0.0037663429131617751</cx:pt>
          <cx:pt idx="1020">0.0058505707979339752</cx:pt>
          <cx:pt idx="1021">0.0022125545631229348</cx:pt>
          <cx:pt idx="1022">-0.0021776078512328852</cx:pt>
          <cx:pt idx="1023">-0.0024464206891846225</cx:pt>
          <cx:pt idx="1024">-0.0029687430332123749</cx:pt>
          <cx:pt idx="1025">0.00051763563212225505</cx:pt>
          <cx:pt idx="1026">-0.00062347429568391502</cx:pt>
          <cx:pt idx="1027">0.0012943791000073225</cx:pt>
          <cx:pt idx="1028">0.00031835814237821249</cx:pt>
          <cx:pt idx="1029">-0.0037158627773126</cx:pt>
          <cx:pt idx="1030">-0.0034177441664684752</cx:pt>
          <cx:pt idx="1031">-0.0052696719509823502</cx:pt>
          <cx:pt idx="1032">-0.0053926635394392249</cx:pt>
          <cx:pt idx="1033">-0.0031776445265536248</cx:pt>
          <cx:pt idx="1034">-0.0017770552292007825</cx:pt>
          <cx:pt idx="1035">-4.0763244369753249e-05</cx:pt>
          <cx:pt idx="1036">0.000107957363827288</cx:pt>
          <cx:pt idx="1037">9.6705386317533996e-05</cx:pt>
          <cx:pt idx="1038">-8.7795128931621004e-05</cx:pt>
          <cx:pt idx="1039">7.0159587649033252e-05</cx:pt>
          <cx:pt idx="1040">-0.0001006849940115015</cx:pt>
          <cx:pt idx="1041">-0.0023915295225902023</cx:pt>
          <cx:pt idx="1042">-0.0024296056848854049</cx:pt>
          <cx:pt idx="1043">-0.0034279908218848251</cx:pt>
          <cx:pt idx="1044">-0.0005681118016251475</cx:pt>
          <cx:pt idx="1045">-0.0002888610524938025</cx:pt>
          <cx:pt idx="1046">0.0029485255219574499</cx:pt>
          <cx:pt idx="1047">0.0066217498151247747</cx:pt>
          <cx:pt idx="1048">0.00040311320640608751</cx:pt>
          <cx:pt idx="1049">-0.0050596808686493248</cx:pt>
          <cx:pt idx="1050">-0.0020710075978665875</cx:pt>
          <cx:pt idx="1051">-0.0056510363989060253</cx:pt>
          <cx:pt idx="1052">-0.0061248577614373004</cx:pt>
          <cx:pt idx="1053">-0.0017339828831160575</cx:pt>
          <cx:pt idx="1054">0.0047650708876780749</cx:pt>
          <cx:pt idx="1055">0.0065916798917020252</cx:pt>
          <cx:pt idx="1056">0.0021254383274080376</cx:pt>
          <cx:pt idx="1057">0.0007325429649152525</cx:pt>
          <cx:pt idx="1058">-0.0015921839668190049</cx:pt>
          <cx:pt idx="1059">-0.0044387423142683499</cx:pt>
          <cx:pt idx="1060">-0.0047651083515959248</cx:pt>
          <cx:pt idx="1061">-0.0026863163020581001</cx:pt>
          <cx:pt idx="1062">-0.0011855339778683825</cx:pt>
          <cx:pt idx="1063">-0.0011920457200124425</cx:pt>
          <cx:pt idx="1064">-0.00064709611304729505</cx:pt>
          <cx:pt idx="1065">1.8126374968872174e-05</cx:pt>
          <cx:pt idx="1066">-6.2387019569545756e-05</cx:pt>
          <cx:pt idx="1067">-0.00021143398320044325</cx:pt>
          <cx:pt idx="1068">-0.00010181984499962975</cx:pt>
          <cx:pt idx="1069">-0.0009486022948670675</cx:pt>
          <cx:pt idx="1070">0.0016464257675913624</cx:pt>
          <cx:pt idx="1071">0.0036912138923297748</cx:pt>
          <cx:pt idx="1072">0.0046057196271417997</cx:pt>
          <cx:pt idx="1073">0.0023340298973930649</cx:pt>
          <cx:pt idx="1074">0.0028895799835768252</cx:pt>
          <cx:pt idx="1075">-0.0015629865590950924</cx:pt>
          <cx:pt idx="1076">-0.0045179663913676752</cx:pt>
          <cx:pt idx="1077">-0.0077971286794214249</cx:pt>
          <cx:pt idx="1078">-0.0049338944814381249</cx:pt>
          <cx:pt idx="1079">-0.0055886223882740749</cx:pt>
          <cx:pt idx="1080">-0.0044742581666023752</cx:pt>
          <cx:pt idx="1081">0.0059506144090163502</cx:pt>
          <cx:pt idx="1082">0.011000322306850925</cx:pt>
          <cx:pt idx="1083">0.0074133019903933001</cx:pt>
        </cx:lvl>
      </cx:numDim>
    </cx:data>
    <cx:data id="23">
      <cx:numDim type="val">
        <cx:f>Sheet2!$X$1:$X$1084</cx:f>
        <cx:lvl ptCount="1084" formatCode="G/通用格式">
          <cx:pt idx="0">0.00020498632141611201</cx:pt>
          <cx:pt idx="1">0.0010632102706931599</cx:pt>
          <cx:pt idx="2">0.00051323203743741804</cx:pt>
          <cx:pt idx="3">-0.00041162165905515402</cx:pt>
          <cx:pt idx="4">-0.00054366114037378798</cx:pt>
          <cx:pt idx="5">-0.000857931307821007</cx:pt>
          <cx:pt idx="6">0.000189603078987737</cx:pt>
          <cx:pt idx="7">0.00036915310257747602</cx:pt>
          <cx:pt idx="8">6.9658536167212695e-05</cx:pt>
          <cx:pt idx="9">0.00045600388317918502</cx:pt>
          <cx:pt idx="10">-0.00030433571982197203</cx:pt>
          <cx:pt idx="11">-0.00040367879091630601</cx:pt>
          <cx:pt idx="12">-0.00058342984263513799</cx:pt>
          <cx:pt idx="13">0.00012162366591130599</cx:pt>
          <cx:pt idx="14">0.00016045799170234901</cx:pt>
          <cx:pt idx="15">-0.000102119436523437</cx:pt>
          <cx:pt idx="16">-0.00052271245735082295</cx:pt>
          <cx:pt idx="17">0.00024238684054855099</cx:pt>
          <cx:pt idx="18">-0.00019943940609445099</cx:pt>
          <cx:pt idx="19">0.00033582816281637002</cx:pt>
          <cx:pt idx="20">-0.00137020637565717</cx:pt>
          <cx:pt idx="21">-0.00047974503561887998</cx:pt>
          <cx:pt idx="22">-0.00062661879270250098</cx:pt>
          <cx:pt idx="23">0.00020226670741108901</cx:pt>
          <cx:pt idx="24">-0.00072208608927593098</cx:pt>
          <cx:pt idx="25">-0.000142352395897631</cx:pt>
          <cx:pt idx="26">0.00040413093530635498</cx:pt>
          <cx:pt idx="27">0.00020438868446400201</cx:pt>
          <cx:pt idx="28">0.000216456484954585</cx:pt>
          <cx:pt idx="29">-0.00082047093614387803</cx:pt>
          <cx:pt idx="30">-1.6851904415369499e-05</cx:pt>
          <cx:pt idx="31">0.00030716973190720502</cx:pt>
          <cx:pt idx="32">-6.7056681261708099e-06</cx:pt>
          <cx:pt idx="33">0.000212319282154971</cx:pt>
          <cx:pt idx="34">-0.0066644569888586903</cx:pt>
          <cx:pt idx="35">-0.0136130084291667</cx:pt>
          <cx:pt idx="36">-0.0110825868954487</cx:pt>
          <cx:pt idx="37">-0.0039342217127740498</cx:pt>
          <cx:pt idx="38">-0.0016839126174873599</cx:pt>
          <cx:pt idx="39">-0.00082037291590669802</cx:pt>
          <cx:pt idx="40">-0.0074822286488693398</cx:pt>
          <cx:pt idx="41">-0.0058048696091307804</cx:pt>
          <cx:pt idx="42">-0.0012285522070425599</cx:pt>
          <cx:pt idx="43">-0.0076525916441353998</cx:pt>
          <cx:pt idx="44">-0.0073020388457984498</cx:pt>
          <cx:pt idx="45">-0.0048608660688286799</cx:pt>
          <cx:pt idx="46">-0.0040205519613092898</cx:pt>
          <cx:pt idx="47">-0.0043363982875771001</cx:pt>
          <cx:pt idx="48">-0.00291472489717456</cx:pt>
          <cx:pt idx="49">-0.00061854257316972504</cx:pt>
          <cx:pt idx="50">-0.00276733340052114</cx:pt>
          <cx:pt idx="51">-0.00071853457307519597</cx:pt>
          <cx:pt idx="52">0.00035890529663346201</cx:pt>
          <cx:pt idx="53">0.00061030890589803199</cx:pt>
          <cx:pt idx="54">-0.00020029694020560601</cx:pt>
          <cx:pt idx="55">-0.00064928502191915702</cx:pt>
          <cx:pt idx="56">-0.00047076208866902699</cx:pt>
          <cx:pt idx="57">-0.0004679743130147</cx:pt>
          <cx:pt idx="58">5.47324824509313e-05</cx:pt>
          <cx:pt idx="59">0.00021422187592726199</cx:pt>
          <cx:pt idx="60">0.00056307651371433</cx:pt>
          <cx:pt idx="61">-0.000220585131184816</cx:pt>
          <cx:pt idx="62">-0.0051119921633015503</cx:pt>
          <cx:pt idx="63">-0.0193684755298805</cx:pt>
          <cx:pt idx="64">-0.021917639329934499</cx:pt>
          <cx:pt idx="65">-0.012807522638528</cx:pt>
          <cx:pt idx="66">-0.019650070395117101</cx:pt>
          <cx:pt idx="67">-0.020369933525735798</cx:pt>
          <cx:pt idx="68">-0.034344767727934197</cx:pt>
          <cx:pt idx="69">-0.032411985065152797</cx:pt>
          <cx:pt idx="70">-0.0227604655192729</cx:pt>
          <cx:pt idx="71">-0.031077647324577101</cx:pt>
          <cx:pt idx="72">-0.0286048387140913</cx:pt>
          <cx:pt idx="73">-0.0120506186456257</cx:pt>
          <cx:pt idx="74">-0.020046918036615</cx:pt>
          <cx:pt idx="75">-0.0119945751170737</cx:pt>
          <cx:pt idx="76">-0.0062192241056002601</cx:pt>
          <cx:pt idx="77">-0.0040520458626108298</cx:pt>
          <cx:pt idx="78">-0.00344270518048691</cx:pt>
          <cx:pt idx="79">-0.0021214334494823999</cx:pt>
          <cx:pt idx="80">-0.00042360718244352399</cx:pt>
          <cx:pt idx="81">0.00042347883843713903</cx:pt>
          <cx:pt idx="82">-0.00014167045656489301</cx:pt>
          <cx:pt idx="83">-0.00071253346807765498</cx:pt>
          <cx:pt idx="84">0.00078482092348279402</cx:pt>
          <cx:pt idx="85">8.4083622356086304e-05</cx:pt>
          <cx:pt idx="86">0.00015248067554474</cx:pt>
          <cx:pt idx="87">-0.00076761270199202504</cx:pt>
          <cx:pt idx="88">-0.0034107376591005702</cx:pt>
          <cx:pt idx="89">-0.0029002630989876398</cx:pt>
          <cx:pt idx="90">-0.013778802266190601</cx:pt>
          <cx:pt idx="91">-0.0263198221404938</cx:pt>
          <cx:pt idx="92">-0.043083163209808102</cx:pt>
          <cx:pt idx="93">-0.048505350143272202</cx:pt>
          <cx:pt idx="94">-0.043442590249585002</cx:pt>
          <cx:pt idx="95">-0.048750059506402502</cx:pt>
          <cx:pt idx="96">-0.083056653076381798</cx:pt>
          <cx:pt idx="97">-0.112394527905852</cx:pt>
          <cx:pt idx="98">-0.0978337119172355</cx:pt>
          <cx:pt idx="99">-0.10207357019537</cx:pt>
          <cx:pt idx="100">-0.042395670463270002</cx:pt>
          <cx:pt idx="101">-0.013229653804130201</cx:pt>
          <cx:pt idx="102">-0.037793103280342098</cx:pt>
          <cx:pt idx="103">-0.035373425853023603</cx:pt>
          <cx:pt idx="104">-0.028623463145258401</cx:pt>
          <cx:pt idx="105">-0.0097776245717827795</cx:pt>
          <cx:pt idx="106">-4.9746593448359601e-05</cx:pt>
          <cx:pt idx="107">0.0012935766495782901</cx:pt>
          <cx:pt idx="108">0.00054731122211383902</cx:pt>
          <cx:pt idx="109">0.0003384709470798</cx:pt>
          <cx:pt idx="110">-0.00049989090593079697</cx:pt>
          <cx:pt idx="111">0.000233428846069448</cx:pt>
          <cx:pt idx="112">-0.00032452176838505597</cx:pt>
          <cx:pt idx="113">0.0013052991457195499</cx:pt>
          <cx:pt idx="114">-9.0376697628677594e-05</cx:pt>
          <cx:pt idx="115">-0.00031201960249980902</cx:pt>
          <cx:pt idx="116">-0.0017406088583433699</cx:pt>
          <cx:pt idx="117">-0.0212604533715328</cx:pt>
          <cx:pt idx="118">-0.036830029331662503</cx:pt>
          <cx:pt idx="119">-0.042178053559328701</cx:pt>
          <cx:pt idx="120">-0.063240416005088104</cx:pt>
          <cx:pt idx="121">-0.066646709950486605</cx:pt>
          <cx:pt idx="122">-0.060958008349062301</cx:pt>
          <cx:pt idx="123">-0.027798485884967299</cx:pt>
          <cx:pt idx="124">-0.016189167054479502</cx:pt>
          <cx:pt idx="125">-0.039262947639459103</cx:pt>
          <cx:pt idx="126">-0.067819515590684998</cx:pt>
          <cx:pt idx="127">-0.033608001315837098</cx:pt>
          <cx:pt idx="128">-0.0080731154640721805</cx:pt>
          <cx:pt idx="129">-0.017246779606239101</cx:pt>
          <cx:pt idx="130">0.00126633188955621</cx:pt>
          <cx:pt idx="131">0.0165599035989356</cx:pt>
          <cx:pt idx="132">0.0234307919408373</cx:pt>
          <cx:pt idx="133">0.020009304001387899</cx:pt>
          <cx:pt idx="134">0.034105283262220003</cx:pt>
          <cx:pt idx="135">0.027346446023955098</cx:pt>
          <cx:pt idx="136">0.0180113483469963</cx:pt>
          <cx:pt idx="137">0.0064665478593540996</cx:pt>
          <cx:pt idx="138">-0.0020795927986650901</cx:pt>
          <cx:pt idx="139">-0.00060841147121690697</cx:pt>
          <cx:pt idx="140">-0.00035701998358352401</cx:pt>
          <cx:pt idx="141">-0.00041365488105771898</cx:pt>
          <cx:pt idx="142">9.4345461550660896e-05</cx:pt>
          <cx:pt idx="143">-0.0024277084054139999</cx:pt>
          <cx:pt idx="144">-0.0219451889990286</cx:pt>
          <cx:pt idx="145">-0.0288516247978216</cx:pt>
          <cx:pt idx="146">-0.040928331706543301</cx:pt>
          <cx:pt idx="147">-0.051306883683755501</cx:pt>
          <cx:pt idx="148">0.0051759236711982201</cx:pt>
          <cx:pt idx="149">0.0062319220853882702</cx:pt>
          <cx:pt idx="150">-0.028048810326281499</cx:pt>
          <cx:pt idx="151">-0.050592424318056002</cx:pt>
          <cx:pt idx="152">-0.025442104185799199</cx:pt>
          <cx:pt idx="153">-0.055658023281067698</cx:pt>
          <cx:pt idx="154">-0.084502143133144997</cx:pt>
          <cx:pt idx="155">-0.0301458478768496</cx:pt>
          <cx:pt idx="156">-0.040306845625356302</cx:pt>
          <cx:pt idx="157">-0.00703583543338227</cx:pt>
          <cx:pt idx="158">0.014169977545667499</cx:pt>
          <cx:pt idx="159">-0.0138095311091407</cx:pt>
          <cx:pt idx="160">-0.024894541075144098</cx:pt>
          <cx:pt idx="161">-0.0056575092645844097</cx:pt>
          <cx:pt idx="162">0.0235559790735477</cx:pt>
          <cx:pt idx="163">0.027798511842137</cx:pt>
          <cx:pt idx="164">0.00899319964127363</cx:pt>
          <cx:pt idx="165">-0.0049857057412753996</cx:pt>
          <cx:pt idx="166">-0.0010892438991601399</cx:pt>
          <cx:pt idx="167">-0.00012324390613495799</cx:pt>
          <cx:pt idx="168">0.00021369816452096501</cx:pt>
          <cx:pt idx="169">-0.00016625016289568601</cx:pt>
          <cx:pt idx="170">0.0041819342556006899</cx:pt>
          <cx:pt idx="171">0.011240670385919201</cx:pt>
          <cx:pt idx="172">0.00317443777505028</cx:pt>
          <cx:pt idx="173">0.00671291540155177</cx:pt>
          <cx:pt idx="174">-0.0051927478130967299</cx:pt>
          <cx:pt idx="175">-0.0019569677589899798</cx:pt>
          <cx:pt idx="176">0.041201378815885002</cx:pt>
          <cx:pt idx="177">-0.0205666892949555</cx:pt>
          <cx:pt idx="178">-0.0800487535330862</cx:pt>
          <cx:pt idx="179">-0.093818565601165402</cx:pt>
          <cx:pt idx="180">-0.035079257779738998</cx:pt>
          <cx:pt idx="181">-0.0376227011503582</cx:pt>
          <cx:pt idx="182">-0.071727163749922301</cx:pt>
          <cx:pt idx="183">-0.023604540428857498</cx:pt>
          <cx:pt idx="184">0.050905777599849898</cx:pt>
          <cx:pt idx="185">0.033064346216745297</cx:pt>
          <cx:pt idx="186">-0.0020182438704480299</cx:pt>
          <cx:pt idx="187">-0.055208451501038001</cx:pt>
          <cx:pt idx="188">-0.088280979493917</cx:pt>
          <cx:pt idx="189">-0.0108952359205572</cx:pt>
          <cx:pt idx="190">0.0085459331649002292</cx:pt>
          <cx:pt idx="191">0.038633860001496101</cx:pt>
          <cx:pt idx="192">0.0043348697674645198</cx:pt>
          <cx:pt idx="193">-0.0052042022459201</cx:pt>
          <cx:pt idx="194">-0.000431953438590794</cx:pt>
          <cx:pt idx="195">-0.00033171949501421399</cx:pt>
          <cx:pt idx="196">0.00097635442718421196</cx:pt>
          <cx:pt idx="197">-0.00071037039461245804</cx:pt>
          <cx:pt idx="198">0.0150868840947633</cx:pt>
          <cx:pt idx="199">0.0096549362380401755</cx:pt>
          <cx:pt idx="200">-0.0015906026556274874</cx:pt>
          <cx:pt idx="201">-0.0018878345780636099</cx:pt>
          <cx:pt idx="202">0.018628358597176375</cx:pt>
          <cx:pt idx="203">0.0147015624550061</cx:pt>
          <cx:pt idx="204">0.0086371538349103247</cx:pt>
          <cx:pt idx="205">0.0075244914711713254</cx:pt>
          <cx:pt idx="206">-0.01555026868025905</cx:pt>
          <cx:pt idx="207">-0.023353267637845825</cx:pt>
          <cx:pt idx="208">-0.019787121783330527</cx:pt>
          <cx:pt idx="209">-0.022968664742454126</cx:pt>
          <cx:pt idx="210">-0.0075984847898665246</cx:pt>
          <cx:pt idx="211">0.011934331459448401</cx:pt>
          <cx:pt idx="212">0.0099511355318153</cx:pt>
          <cx:pt idx="213">0.031361277908867752</cx:pt>
          <cx:pt idx="214">0.011753881336688849</cx:pt>
          <cx:pt idx="215">0.00015176733499338549</cx:pt>
          <cx:pt idx="216">-0.012107107493359574</cx:pt>
          <cx:pt idx="217">-0.00021972918487403925</cx:pt>
          <cx:pt idx="218">0.0089467392081629508</cx:pt>
          <cx:pt idx="219">0.010697705576753074</cx:pt>
          <cx:pt idx="220">0.00140073303344944</cx:pt>
          <cx:pt idx="221">0.0011669656092348425</cx:pt>
          <cx:pt idx="222">0.00023142221011882724</cx:pt>
          <cx:pt idx="223">-5.2405199570740498e-05</cx:pt>
          <cx:pt idx="224">-0.00056585560659673246</cx:pt>
          <cx:pt idx="225">0.00015922750453129276</cx:pt>
          <cx:pt idx="226">0.0061756939599925753</cx:pt>
          <cx:pt idx="227">0.0095165189937724999</cx:pt>
          <cx:pt idx="228">-0.00415369485576825</cx:pt>
          <cx:pt idx="229">0.013929390012108476</cx:pt>
          <cx:pt idx="230">0.010535839423000576</cx:pt>
          <cx:pt idx="231">0.0081084666580592494</cx:pt>
          <cx:pt idx="232">0.031683803757868251</cx:pt>
          <cx:pt idx="233">0.0196395092048719</cx:pt>
          <cx:pt idx="234">0.0146910694625396</cx:pt>
          <cx:pt idx="235">0.0020978412360147798</cx:pt>
          <cx:pt idx="236">-0.0018946682358757625</cx:pt>
          <cx:pt idx="237">-0.015626827572403974</cx:pt>
          <cx:pt idx="238">-0.001431610953952205</cx:pt>
          <cx:pt idx="239">0.036103080481463247</cx:pt>
          <cx:pt idx="240">0.035202049082124251</cx:pt>
          <cx:pt idx="241">0.019112433323926651</cx:pt>
          <cx:pt idx="242">-0.0040668392731715748</cx:pt>
          <cx:pt idx="243">-0.0390471570337265</cx:pt>
          <cx:pt idx="244">-0.012656904135244475</cx:pt>
          <cx:pt idx="245">-2.03543961711268e-06</cx:pt>
          <cx:pt idx="246">0.0023945209411935374</cx:pt>
          <cx:pt idx="247">0.0046987042950003754</cx:pt>
          <cx:pt idx="248">-0.0017980887639839824</cx:pt>
          <cx:pt idx="249">-0.004051111431171925</cx:pt>
          <cx:pt idx="250">-0.0018522381993299399</cx:pt>
          <cx:pt idx="251">-1.28696192140128e-05</cx:pt>
          <cx:pt idx="252">8.7839505686856007e-05</cx:pt>
          <cx:pt idx="253">0.0003783964294302975</cx:pt>
          <cx:pt idx="254">0.0046562094508217503</cx:pt>
          <cx:pt idx="255">0.0094899659196785759</cx:pt>
          <cx:pt idx="256">0.0078926754256472744</cx:pt>
          <cx:pt idx="257">0.00361480981160205</cx:pt>
          <cx:pt idx="258">0.00045216380773277747</cx:pt>
          <cx:pt idx="259">-0.0023888152275312975</cx:pt>
          <cx:pt idx="260">0.018514130584752899</cx:pt>
          <cx:pt idx="261">0.0091091606762866758</cx:pt>
          <cx:pt idx="262">0.0067444216481673249</cx:pt>
          <cx:pt idx="263">0.0026376388344473501</cx:pt>
          <cx:pt idx="264">0.015397938796632475</cx:pt>
          <cx:pt idx="265">-0.0228474396275757</cx:pt>
          <cx:pt idx="266">-0.0033781272798108501</cx:pt>
          <cx:pt idx="267">0.024756640263821451</cx:pt>
          <cx:pt idx="268">0.020354935156950651</cx:pt>
          <cx:pt idx="269">0.0090462026206955242</cx:pt>
          <cx:pt idx="270">-0.014758811200943226</cx:pt>
          <cx:pt idx="271">-0.031568758242069499</cx:pt>
          <cx:pt idx="272">-0.0140180163894546</cx:pt>
          <cx:pt idx="273">0.0096439364665221756</cx:pt>
          <cx:pt idx="274">0.00434312105858135</cx:pt>
          <cx:pt idx="275">-0.0012445457968396751</cx:pt>
          <cx:pt idx="276">-0.0082990872182228496</cx:pt>
          <cx:pt idx="277">-0.0046243032577143002</cx:pt>
          <cx:pt idx="278">-0.0014593702748965274</cx:pt>
          <cx:pt idx="279">-6.8163862828327494e-05</cx:pt>
          <cx:pt idx="280">5.5013654010344751e-05</cx:pt>
          <cx:pt idx="281">0.00089071481205231246</cx:pt>
          <cx:pt idx="282">0.0056117986964910752</cx:pt>
          <cx:pt idx="283">0.0043205158214046253</cx:pt>
          <cx:pt idx="284">0.0061454087543201252</cx:pt>
          <cx:pt idx="285">-0.0066442835182874251</cx:pt>
          <cx:pt idx="286">-0.010092391508262525</cx:pt>
          <cx:pt idx="287">-0.0040607044934754003</cx:pt>
          <cx:pt idx="288">0.018975620892604773</cx:pt>
          <cx:pt idx="289">0.024864625845888048</cx:pt>
          <cx:pt idx="290">-0.00087092565251767004</cx:pt>
          <cx:pt idx="291">0.011695491919298674</cx:pt>
          <cx:pt idx="292">0.0035105477000483749</cx:pt>
          <cx:pt idx="293">-0.011486459799028126</cx:pt>
          <cx:pt idx="294">0.0094877418494738758</cx:pt>
          <cx:pt idx="295">0.024625217931670901</cx:pt>
          <cx:pt idx="296">0.022378486600072574</cx:pt>
          <cx:pt idx="297">4.9019019128630997e-05</cx:pt>
          <cx:pt idx="298">-0.010036629190543225</cx:pt>
          <cx:pt idx="299">-0.058592276628257403</cx:pt>
          <cx:pt idx="300">-0.033949022192224503</cx:pt>
          <cx:pt idx="301">0.022747075299644402</cx:pt>
          <cx:pt idx="302">0.0178334240497432</cx:pt>
          <cx:pt idx="303">-0.050806888933875999</cx:pt>
          <cx:pt idx="304">-0.060604574277306901</cx:pt>
          <cx:pt idx="305">-0.0185521050361101</cx:pt>
          <cx:pt idx="306">-0.0133872904569122</cx:pt>
          <cx:pt idx="307">-0.00028505434282231798</cx:pt>
          <cx:pt idx="308">5.8202624380540397e-05</cx:pt>
          <cx:pt idx="309">0.0038114871391421402</cx:pt>
          <cx:pt idx="310">0.0252832241682657</cx:pt>
          <cx:pt idx="311">0.029097720049419799</cx:pt>
          <cx:pt idx="312">0.0040089113860675698</cx:pt>
          <cx:pt idx="313">-0.0077095817875565903</cx:pt>
          <cx:pt idx="314">-0.00541786888663585</cx:pt>
          <cx:pt idx="315">0.0135652084550594</cx:pt>
          <cx:pt idx="316">0.080747319576652807</cx:pt>
          <cx:pt idx="317">0.092674407673547093</cx:pt>
          <cx:pt idx="318">0.091940318430656198</cx:pt>
          <cx:pt idx="319">0.076386937605938607</cx:pt>
          <cx:pt idx="320">0.033028195256210202</cx:pt>
          <cx:pt idx="321">-0.044023820603562899</cx:pt>
          <cx:pt idx="322">-0.050897950554474901</cx:pt>
          <cx:pt idx="323">0.0554492583032982</cx:pt>
          <cx:pt idx="324">0.095753008391602695</cx:pt>
          <cx:pt idx="325">0.0836631141551369</cx:pt>
          <cx:pt idx="326">-0.041711704208350603</cx:pt>
          <cx:pt idx="327">-0.068171980191099796</cx:pt>
          <cx:pt idx="328">0.0049626400279887102</cx:pt>
          <cx:pt idx="329">0.0141901298130935</cx:pt>
          <cx:pt idx="330">-0.0070194085378085403</cx:pt>
          <cx:pt idx="331">-0.071458114267833106</cx:pt>
          <cx:pt idx="332">-0.090060113825682395</cx:pt>
          <cx:pt idx="333">-0.026181126453576099</cx:pt>
          <cx:pt idx="334">-0.0093702057412092497</cx:pt>
          <cx:pt idx="335">-0.00070242036572978905</cx:pt>
          <cx:pt idx="336">0.00050746075686627804</cx:pt>
          <cx:pt idx="337">0.0034896026674185198</cx:pt>
          <cx:pt idx="338">0.016586910599718899</cx:pt>
          <cx:pt idx="339">0.029452136978584099</cx:pt>
          <cx:pt idx="340">0.0056943784321676497</cx:pt>
          <cx:pt idx="341">-0.017572333414673999</cx:pt>
          <cx:pt idx="342">-0.061592905061111002</cx:pt>
          <cx:pt idx="343">-0.024692695104772702</cx:pt>
          <cx:pt idx="344">0.071969284376280807</cx:pt>
          <cx:pt idx="345">0.020822081920871802</cx:pt>
          <cx:pt idx="346">0.050106020153705799</cx:pt>
          <cx:pt idx="347">0.063108631533556003</cx:pt>
          <cx:pt idx="348">0.036381823466715903</cx:pt>
          <cx:pt idx="349">-0.087478139589207096</cx:pt>
          <cx:pt idx="350">-0.095879587177271602</cx:pt>
          <cx:pt idx="351">0.038818335463837499</cx:pt>
          <cx:pt idx="352">0.15835488127945899</cx:pt>
          <cx:pt idx="353">0.039441141555812603</cx:pt>
          <cx:pt idx="354">0.040767029276979699</cx:pt>
          <cx:pt idx="355">-0.074229968268411703</cx:pt>
          <cx:pt idx="356">-0.0051305614298450403</cx:pt>
          <cx:pt idx="357">-0.0455538430546472</cx:pt>
          <cx:pt idx="358">-0.011733657622950099</cx:pt>
          <cx:pt idx="359">-0.075424469235238795</cx:pt>
          <cx:pt idx="360">-0.075263694500511999</cx:pt>
          <cx:pt idx="361">-0.019159222348269601</cx:pt>
          <cx:pt idx="362">-0.0022580084243025399</cx:pt>
          <cx:pt idx="363">0.00064909814572589898</cx:pt>
          <cx:pt idx="364">-9.6439436252841295e-05</cx:pt>
          <cx:pt idx="365">0.00023913014828647199</cx:pt>
          <cx:pt idx="366">0.010165417805692399</cx:pt>
          <cx:pt idx="367">0.014224500703831701</cx:pt>
          <cx:pt idx="368">0.036432153330462798</cx:pt>
          <cx:pt idx="369">0.026964445775181999</cx:pt>
          <cx:pt idx="370">-0.028956053816315101</cx:pt>
          <cx:pt idx="371">-0.00216667177854962</cx:pt>
          <cx:pt idx="372">0.0073517805780546402</cx:pt>
          <cx:pt idx="373">-0.0110140386919343</cx:pt>
          <cx:pt idx="374">0.0822737093822975</cx:pt>
          <cx:pt idx="375">-0.0058612663450808402</cx:pt>
          <cx:pt idx="376">-0.085643335350731001</cx:pt>
          <cx:pt idx="377">-0.19299413372128801</cx:pt>
          <cx:pt idx="378">-0.193037486428179</cx:pt>
          <cx:pt idx="379">-0.042423676912616302</cx:pt>
          <cx:pt idx="380">0.11781734189986599</cx:pt>
          <cx:pt idx="381">0.0743556205682077</cx:pt>
          <cx:pt idx="382">-0.016357938926716501</cx:pt>
          <cx:pt idx="383">-0.095855459354290198</cx:pt>
          <cx:pt idx="384">-0.023153076504198199</cx:pt>
          <cx:pt idx="385">0.023539949935707401</cx:pt>
          <cx:pt idx="386">0.0139677587997665</cx:pt>
          <cx:pt idx="387">-0.073237247960640794</cx:pt>
          <cx:pt idx="388">-0.064908860308014404</cx:pt>
          <cx:pt idx="389">-0.011353755782312</cx:pt>
          <cx:pt idx="390">-0.0036644054752626698</cx:pt>
          <cx:pt idx="391">-0.0015448101062509999</cx:pt>
          <cx:pt idx="392">-0.00032534539190740599</cx:pt>
          <cx:pt idx="393">0.00020768573996399</cx:pt>
          <cx:pt idx="394">0.0042260459722057398</cx:pt>
          <cx:pt idx="395">0.0064317153787273196</cx:pt>
          <cx:pt idx="396">0.017256186069801099</cx:pt>
          <cx:pt idx="397">0.0339120922976964</cx:pt>
          <cx:pt idx="398">-0.040385112518635399</cx:pt>
          <cx:pt idx="399">0.013602345179616599</cx:pt>
          <cx:pt idx="400">0.010621128512619</cx:pt>
          <cx:pt idx="401">0.049458054627632503</cx:pt>
          <cx:pt idx="402">0.082356576538116899</cx:pt>
          <cx:pt idx="403">-0.0062514562153134301</cx:pt>
          <cx:pt idx="404">-0.070098022658119902</cx:pt>
          <cx:pt idx="405">-0.166471019954715</cx:pt>
          <cx:pt idx="406">-0.16280336536694401</cx:pt>
          <cx:pt idx="407">-0.058377632330282897</cx:pt>
          <cx:pt idx="408">0.097713532060122801</cx:pt>
          <cx:pt idx="409">0.101357600639081</cx:pt>
          <cx:pt idx="410">0.017908902896587899</cx:pt>
          <cx:pt idx="411">0.0339092903906415</cx:pt>
          <cx:pt idx="412">0.0231111987682504</cx:pt>
          <cx:pt idx="413">-0.0040965082892033501</cx:pt>
          <cx:pt idx="414">0.0054884465182911402</cx:pt>
          <cx:pt idx="415">-0.0049198338326639102</cx:pt>
          <cx:pt idx="416">-0.0417351604951961</cx:pt>
          <cx:pt idx="417">-0.017457962336643498</cx:pt>
          <cx:pt idx="418">-0.0060249553494016901</cx:pt>
          <cx:pt idx="419">-3.5229885426552299e-05</cx:pt>
          <cx:pt idx="420">0.00032641459904037798</cx:pt>
          <cx:pt idx="421">-0.00094585192686043296</cx:pt>
          <cx:pt idx="422">0.00145933969958935</cx:pt>
          <cx:pt idx="423">0.0216940811150119</cx:pt>
          <cx:pt idx="424">0.020802232739310401</cx:pt>
          <cx:pt idx="425">-0.012956426440477301</cx:pt>
          <cx:pt idx="426">-0.036344521444612199</cx:pt>
          <cx:pt idx="427">0.00022935104630837901</cx:pt>
          <cx:pt idx="428">-0.019076086730308601</cx:pt>
          <cx:pt idx="429">0.0074976060819705696</cx:pt>
          <cx:pt idx="430">0.073352319047069098</cx:pt>
          <cx:pt idx="431">-0.034765196247911898</cx:pt>
          <cx:pt idx="432">-0.155079693899314</cx:pt>
          <cx:pt idx="433">-0.142660341617321</cx:pt>
          <cx:pt idx="434">-0.14901528507221001</cx:pt>
          <cx:pt idx="435">-0.011320496729256</cx:pt>
          <cx:pt idx="436">0.052952967507461701</cx:pt>
          <cx:pt idx="437">0.19701106242993299</cx:pt>
          <cx:pt idx="438">0.0169351382331</cx:pt>
          <cx:pt idx="439">0.060685977967553498</cx:pt>
          <cx:pt idx="440">0.042950220275390603</cx:pt>
          <cx:pt idx="441">0.046814281485704101</cx:pt>
          <cx:pt idx="442">0.052541084391029003</cx:pt>
          <cx:pt idx="443">-0.00081770485512817101</cx:pt>
          <cx:pt idx="444">-0.069231378949620004</cx:pt>
          <cx:pt idx="445">-0.058451250683636498</cx:pt>
          <cx:pt idx="446">-0.018545852500811599</cx:pt>
          <cx:pt idx="447">-0.0083517601777416007</cx:pt>
          <cx:pt idx="448">-0.00040372331510087398</cx:pt>
          <cx:pt idx="449">0.000185310155680647</cx:pt>
          <cx:pt idx="450">-0.00048075681421748102</cx:pt>
          <cx:pt idx="451">-0.0049204896633399499</cx:pt>
          <cx:pt idx="452">0.014997025162011899</cx:pt>
          <cx:pt idx="453">-0.029495914633230601</cx:pt>
          <cx:pt idx="454">0.045786230726053902</cx:pt>
          <cx:pt idx="455">0.085439114403196598</cx:pt>
          <cx:pt idx="456">0.082945875948139805</cx:pt>
          <cx:pt idx="457">-0.0093679409097932095</cx:pt>
          <cx:pt idx="458">-0.0271782093008976</cx:pt>
          <cx:pt idx="459">-0.031938400032176802</cx:pt>
          <cx:pt idx="460">-0.025497700590462299</cx:pt>
          <cx:pt idx="461">-0.117451637480257</cx:pt>
          <cx:pt idx="462">-0.102315081790185</cx:pt>
          <cx:pt idx="463">0.14426117322618201</cx:pt>
          <cx:pt idx="464">0.13709448993283499</cx:pt>
          <cx:pt idx="465">0.22178268782139199</cx:pt>
          <cx:pt idx="466">0.072583457238237906</cx:pt>
          <cx:pt idx="467">0.015271893774333099</cx:pt>
          <cx:pt idx="468">0.048992673800621098</cx:pt>
          <cx:pt idx="469">0.032143998664296701</cx:pt>
          <cx:pt idx="470">0.0142519989898343</cx:pt>
          <cx:pt idx="471">0.034100084115111298</cx:pt>
          <cx:pt idx="472">-0.030896581969341402</cx:pt>
          <cx:pt idx="473">-0.051701068368421997</cx:pt>
          <cx:pt idx="474">-0.020485308696153899</cx:pt>
          <cx:pt idx="475">-0.0010528406357413599</cx:pt>
          <cx:pt idx="476">0.00075796608597780799</cx:pt>
          <cx:pt idx="477">-0.00020457180622014101</cx:pt>
          <cx:pt idx="478">-0.0069080850741602001</cx:pt>
          <cx:pt idx="479">-0.032968518884135198</cx:pt>
          <cx:pt idx="480">-0.0268521087599023</cx:pt>
          <cx:pt idx="481">-0.040144257338282897</cx:pt>
          <cx:pt idx="482">0.015764101323863699</cx:pt>
          <cx:pt idx="483">0.043213335615089797</cx:pt>
          <cx:pt idx="484">0.058237292307722101</cx:pt>
          <cx:pt idx="485">0.0411495918104237</cx:pt>
          <cx:pt idx="486">0.043914420933940199</cx:pt>
          <cx:pt idx="487">-0.028170284733700798</cx:pt>
          <cx:pt idx="488">-0.090860567064461495</cx:pt>
          <cx:pt idx="489">-0.176878301435654</cx:pt>
          <cx:pt idx="490">-0.076881602054401602</cx:pt>
          <cx:pt idx="491">0.158321702823048</cx:pt>
          <cx:pt idx="492">0.19253691929851099</cx:pt>
          <cx:pt idx="493">0.17014826389188401</cx:pt>
          <cx:pt idx="494">0.049713209858615298</cx:pt>
          <cx:pt idx="495">-0.047711937211011198</cx:pt>
          <cx:pt idx="496">0.0096106319081965402</cx:pt>
          <cx:pt idx="497">-0.0045915618125629198</cx:pt>
          <cx:pt idx="498">0.057877830544483103</cx:pt>
          <cx:pt idx="499">0.0074452507585767696</cx:pt>
          <cx:pt idx="500">-0.029571017102499202</cx:pt>
          <cx:pt idx="501">-0.041967874957910503</cx:pt>
          <cx:pt idx="502">-0.0111531269744541</cx:pt>
          <cx:pt idx="503">-0.0021701482267401902</cx:pt>
          <cx:pt idx="504">0.000407654053605218</cx:pt>
          <cx:pt idx="505">-0.000102355205727802</cx:pt>
          <cx:pt idx="506">-0.0083877038421834894</cx:pt>
          <cx:pt idx="507">-0.027671097090922098</cx:pt>
          <cx:pt idx="508">-0.036925809506091298</cx:pt>
          <cx:pt idx="509">-0.022915816308791099</cx:pt>
          <cx:pt idx="510">0.00045135641228556998</cx:pt>
          <cx:pt idx="511">0.036939424570882201</cx:pt>
          <cx:pt idx="512">0.020168776718596199</cx:pt>
          <cx:pt idx="513">-0.016440419070860999</cx:pt>
          <cx:pt idx="514">-0.0295746770224951</cx:pt>
          <cx:pt idx="515">-0.094633470626098795</cx:pt>
          <cx:pt idx="516">-0.22505115990288899</cx:pt>
          <cx:pt idx="517">-0.20369822185994099</cx:pt>
          <cx:pt idx="518">0.0213918939364003</cx:pt>
          <cx:pt idx="519">0.12730776482360601</cx:pt>
          <cx:pt idx="520">0.10960192022302701</cx:pt>
          <cx:pt idx="521">0.101791453437323</cx:pt>
          <cx:pt idx="522">-0.0175983676879626</cx:pt>
          <cx:pt idx="523">-0.056818341698629801</cx:pt>
          <cx:pt idx="524">-0.010221184551627601</cx:pt>
          <cx:pt idx="525">-0.014482545201247501</cx:pt>
          <cx:pt idx="526">0.0027902614842299201</cx:pt>
          <cx:pt idx="527">-0.058356524503922799</cx:pt>
          <cx:pt idx="528">-0.049057869619809</cx:pt>
          <cx:pt idx="529">-0.020487661490979699</cx:pt>
          <cx:pt idx="530">-0.0019304091395613301</cx:pt>
          <cx:pt idx="531">-0.00023216025829821799</cx:pt>
          <cx:pt idx="532">-0.00045400078409532998</cx:pt>
          <cx:pt idx="533">0.00060207244671490405</cx:pt>
          <cx:pt idx="534">0.00027023569231547298</cx:pt>
          <cx:pt idx="535">-0.015913491683132799</cx:pt>
          <cx:pt idx="536">-0.023451187495034199</cx:pt>
          <cx:pt idx="537">0.0024320921266809199</cx:pt>
          <cx:pt idx="538">-0.0050998385628782004</cx:pt>
          <cx:pt idx="539">0.0133570447314322</cx:pt>
          <cx:pt idx="540">0.027286284764116601</cx:pt>
          <cx:pt idx="541">0.0247954310561673</cx:pt>
          <cx:pt idx="542">-0.040863140605504999</cx:pt>
          <cx:pt idx="543">-0.128172327414878</cx:pt>
          <cx:pt idx="544">-0.25272625591572301</cx:pt>
          <cx:pt idx="545">-0.191223437415521</cx:pt>
          <cx:pt idx="546">0.094908779440443</cx:pt>
          <cx:pt idx="547">0.14265017911715999</cx:pt>
          <cx:pt idx="548">-0.024698319125170801</cx:pt>
          <cx:pt idx="549">-0.0043191429094823703</cx:pt>
          <cx:pt idx="550">-0.091219441939927606</cx:pt>
          <cx:pt idx="551">-0.052328110353955903</cx:pt>
          <cx:pt idx="552">-0.068059348583837095</cx:pt>
          <cx:pt idx="553">-0.080066394655271503</cx:pt>
          <cx:pt idx="554">-0.13136289340702301</cx:pt>
          <cx:pt idx="555">-0.093076654296738004</cx:pt>
          <cx:pt idx="556">-0.033744851014189302</cx:pt>
          <cx:pt idx="557">-0.0153847949227166</cx:pt>
          <cx:pt idx="558">-0.0036524216872418601</cx:pt>
          <cx:pt idx="559">-0.0010137055598563899</cx:pt>
          <cx:pt idx="560">-0.00063715195899951595</cx:pt>
          <cx:pt idx="561">-0.000169854428604546</cx:pt>
          <cx:pt idx="562">-0.0022115725518673099</cx:pt>
          <cx:pt idx="563">-0.024694818083130898</cx:pt>
          <cx:pt idx="564">-0.023662409364692299</cx:pt>
          <cx:pt idx="565">-0.017674345081292099</cx:pt>
          <cx:pt idx="566">-0.0350399008356942</cx:pt>
          <cx:pt idx="567">-0.043629366916459897</cx:pt>
          <cx:pt idx="568">-0.0557790100338365</cx:pt>
          <cx:pt idx="569">-0.11651881842577901</cx:pt>
          <cx:pt idx="570">-0.12900130776108501</cx:pt>
          <cx:pt idx="571">-0.16042309979545299</cx:pt>
          <cx:pt idx="572">-0.183041064047926</cx:pt>
          <cx:pt idx="573">-0.10601649097603499</cx:pt>
          <cx:pt idx="574">0.18160390762392201</cx:pt>
          <cx:pt idx="575">0.11290145114104901</cx:pt>
          <cx:pt idx="576">-0.0038665075533229698</cx:pt>
          <cx:pt idx="577">-0.0061627352113651501</cx:pt>
          <cx:pt idx="578">-0.13545642321863599</cx:pt>
          <cx:pt idx="579">-0.103715937757675</cx:pt>
          <cx:pt idx="580">-0.095444211586239003</cx:pt>
          <cx:pt idx="581">-0.10541782509683401</cx:pt>
          <cx:pt idx="582">-0.13480137981877399</cx:pt>
          <cx:pt idx="583">-0.10008337485897401</cx:pt>
          <cx:pt idx="584">-0.0149357862400327</cx:pt>
          <cx:pt idx="585">-0.00191804206367411</cx:pt>
          <cx:pt idx="586">-0.0021879819832928801</cx:pt>
          <cx:pt idx="587">-0.00075108571665245805</cx:pt>
          <cx:pt idx="588">0.00031795011229923101</cx:pt>
          <cx:pt idx="589">0.0011508681602106199</cx:pt>
          <cx:pt idx="590">-0.0027767813754252199</cx:pt>
          <cx:pt idx="591">-0.025179623908596498</cx:pt>
          <cx:pt idx="592">-0.026301349440121202</cx:pt>
          <cx:pt idx="593">-0.042506736886990498</cx:pt>
          <cx:pt idx="594">-0.079355651359700893</cx:pt>
          <cx:pt idx="595">-0.108144120968168</cx:pt>
          <cx:pt idx="596">-0.10427262168623801</cx:pt>
          <cx:pt idx="597">-0.128880627938427</cx:pt>
          <cx:pt idx="598">-0.098337708217333897</cx:pt>
          <cx:pt idx="599">-0.0886824178112251</cx:pt>
          <cx:pt idx="600">-0.053379556961657797</cx:pt>
          <cx:pt idx="601">0.098218271622536393</cx:pt>
          <cx:pt idx="602">0.15996893595429801</cx:pt>
          <cx:pt idx="603">0.031419681621768399</cx:pt>
          <cx:pt idx="604">0.033848908083933801</cx:pt>
          <cx:pt idx="605">-0.023996808884776601</cx:pt>
          <cx:pt idx="606">-0.1075807893809</cx:pt>
          <cx:pt idx="607">-0.111936289267787</cx:pt>
          <cx:pt idx="608">-0.065508211595716598</cx:pt>
          <cx:pt idx="609">-0.031760566176378298</cx:pt>
          <cx:pt idx="610">-0.102922927289572</cx:pt>
          <cx:pt idx="611">-0.066658574273984098</cx:pt>
          <cx:pt idx="612">-0.0097742822464697496</cx:pt>
          <cx:pt idx="613">-0.00329222512836679</cx:pt>
          <cx:pt idx="614">-0.0049057636775850198</cx:pt>
          <cx:pt idx="615">-0.00071059489175767405</cx:pt>
          <cx:pt idx="616">0.00043643825712144603</cx:pt>
          <cx:pt idx="617">0.000304287454700556</cx:pt>
          <cx:pt idx="618">-0.0043798762851145704</cx:pt>
          <cx:pt idx="619">-0.0208652685374957</cx:pt>
          <cx:pt idx="620">-0.039480522143948399</cx:pt>
          <cx:pt idx="621">-0.047139626979666199</cx:pt>
          <cx:pt idx="622">-0.070630165988260801</cx:pt>
          <cx:pt idx="623">-0.10074812379591699</cx:pt>
          <cx:pt idx="624">-0.068009060310557201</cx:pt>
          <cx:pt idx="625">-0.072989066210116402</cx:pt>
          <cx:pt idx="626">-0.080066042453959499</cx:pt>
          <cx:pt idx="627">-0.0921027590332687</cx:pt>
          <cx:pt idx="628">-0.020159654631760698</cx:pt>
          <cx:pt idx="629">0.132617235911234</cx:pt>
          <cx:pt idx="630">0.165610779213925</cx:pt>
          <cx:pt idx="631">0.089587167263372097</cx:pt>
          <cx:pt idx="632">0.099687784204693805</cx:pt>
          <cx:pt idx="633">0.0116748386981806</cx:pt>
          <cx:pt idx="634">-0.053028857627094701</cx:pt>
          <cx:pt idx="635">-0.0045595363669692296</cx:pt>
          <cx:pt idx="636">-0.038236132230171201</cx:pt>
          <cx:pt idx="637">-0.068547543086625196</cx:pt>
          <cx:pt idx="638">-0.078449880912397796</cx:pt>
          <cx:pt idx="639">-0.044442899144616702</cx:pt>
          <cx:pt idx="640">-0.014760158954687</cx:pt>
          <cx:pt idx="641">-0.0086083262811089099</cx:pt>
          <cx:pt idx="642">-0.00042126893676328102</cx:pt>
          <cx:pt idx="643">-0.000161591554333869</cx:pt>
          <cx:pt idx="644">-0.00062119740801472995</cx:pt>
          <cx:pt idx="645">0.00032376320811300401</cx:pt>
          <cx:pt idx="646">-0.0044503803485065599</cx:pt>
          <cx:pt idx="647">-0.0079223909393514105</cx:pt>
          <cx:pt idx="648">-0.0222155702345368</cx:pt>
          <cx:pt idx="649">-0.033764627689208598</cx:pt>
          <cx:pt idx="650">-0.045148667406434598</cx:pt>
          <cx:pt idx="651">-0.109567688780825</cx:pt>
          <cx:pt idx="652">-0.113376513027515</cx:pt>
          <cx:pt idx="653">-0.117526809314156</cx:pt>
          <cx:pt idx="654">-0.076706728614715294</cx:pt>
          <cx:pt idx="655">-0.077120140075977395</cx:pt>
          <cx:pt idx="656">0.065935028666501597</cx:pt>
          <cx:pt idx="657">0.11168883828458</cx:pt>
          <cx:pt idx="658">0.160573865971537</cx:pt>
          <cx:pt idx="659">0.113529015345012</cx:pt>
          <cx:pt idx="660">0.12699352247114301</cx:pt>
          <cx:pt idx="661">0.089829587889339105</cx:pt>
          <cx:pt idx="662">-0.0185241187298508</cx:pt>
          <cx:pt idx="663">-0.00123001573987318</cx:pt>
          <cx:pt idx="664">-0.040504338903190697</cx:pt>
          <cx:pt idx="665">-0.036965399008586801</cx:pt>
          <cx:pt idx="666">-0.072701825741775805</cx:pt>
          <cx:pt idx="667">-0.041564120348212101</cx:pt>
          <cx:pt idx="668">-0.016648885085483699</cx:pt>
          <cx:pt idx="669">-0.010586869845502301</cx:pt>
          <cx:pt idx="670">3.1212174557141099e-05</cx:pt>
          <cx:pt idx="671">0.000200526049730203</cx:pt>
          <cx:pt idx="672">0.00044980490756497997</cx:pt>
          <cx:pt idx="673">0.00047723148723597102</cx:pt>
          <cx:pt idx="674">-0.0017489450337911301</cx:pt>
          <cx:pt idx="675">-0.0039361625520887402</cx:pt>
          <cx:pt idx="676">-0.0060800270858023401</cx:pt>
          <cx:pt idx="677">-0.013074016131595499</cx:pt>
          <cx:pt idx="678">-0.0417506071047552</cx:pt>
          <cx:pt idx="679">-0.095852085866848305</cx:pt>
          <cx:pt idx="680">-0.11637997115986</cx:pt>
          <cx:pt idx="681">-0.130361831692686</cx:pt>
          <cx:pt idx="682">-0.066854658131955902</cx:pt>
          <cx:pt idx="683">-0.0013339426028904601</cx:pt>
          <cx:pt idx="684">-0.059055959423358999</cx:pt>
          <cx:pt idx="685">0.0355365357254726</cx:pt>
          <cx:pt idx="686">-0.0022324142174822998</cx:pt>
          <cx:pt idx="687">0.0746549612156268</cx:pt>
          <cx:pt idx="688">0.15262952709246999</cx:pt>
          <cx:pt idx="689">0.083401744978709294</cx:pt>
          <cx:pt idx="690">-0.044083150712719302</cx:pt>
          <cx:pt idx="691">0.032673854330093698</cx:pt>
          <cx:pt idx="692">0.0071601683627877197</cx:pt>
          <cx:pt idx="693">-0.0078475227968290706</cx:pt>
          <cx:pt idx="694">-0.021198148036943198</cx:pt>
          <cx:pt idx="695">-0.018186011186449299</cx:pt>
          <cx:pt idx="696">-0.0118188896016178</cx:pt>
          <cx:pt idx="697">-0.0035797249005820298</cx:pt>
          <cx:pt idx="698">-0.00050924316437894897</cx:pt>
          <cx:pt idx="699">9.2229490843818797e-05</cx:pt>
          <cx:pt idx="700">-6.3031072824506394e-05</cx:pt>
          <cx:pt idx="701">-0.00099021158678142093</cx:pt>
          <cx:pt idx="702">-0.00018047775941447199</cx:pt>
          <cx:pt idx="703">-0.00087447174288116797</cx:pt>
          <cx:pt idx="704">-0.0050045648460721303</cx:pt>
          <cx:pt idx="705">-0.0078386646397172292</cx:pt>
          <cx:pt idx="706">-0.025794047654529199</cx:pt>
          <cx:pt idx="707">-0.043942367425760902</cx:pt>
          <cx:pt idx="708">-0.042490943476591499</cx:pt>
          <cx:pt idx="709">-0.034195527512208702</cx:pt>
          <cx:pt idx="710">-0.0789111407786562</cx:pt>
          <cx:pt idx="711">-0.020072173999260302</cx:pt>
          <cx:pt idx="712">-0.016594107132841301</cx:pt>
          <cx:pt idx="713">0.026103779962274198</cx:pt>
          <cx:pt idx="714">0.054439824861190499</cx:pt>
          <cx:pt idx="715">0.075176803622888796</cx:pt>
          <cx:pt idx="716">0.069626734859300501</cx:pt>
          <cx:pt idx="717">0.0210898632216635</cx:pt>
          <cx:pt idx="718">0.0144781336790032</cx:pt>
          <cx:pt idx="719">-0.035574102454992103</cx:pt>
          <cx:pt idx="720">-0.028087455411108402</cx:pt>
          <cx:pt idx="721">-0.026027721217647799</cx:pt>
          <cx:pt idx="722">-0.019955819975987301</cx:pt>
          <cx:pt idx="723">-0.0037871947303763399</cx:pt>
          <cx:pt idx="724">-0.00227617360141368</cx:pt>
          <cx:pt idx="725">-3.3399351797608402e-05</cx:pt>
          <cx:pt idx="726">-0.00046843560109335398</cx:pt>
          <cx:pt idx="727">0.00028796798091258898</cx:pt>
          <cx:pt idx="728">7.8310108564268294e-05</cx:pt>
          <cx:pt idx="729">-0.00032825370707660498</cx:pt>
          <cx:pt idx="730">8.1105188736376805e-05</cx:pt>
          <cx:pt idx="731">0.00064005330906642297</cx:pt>
          <cx:pt idx="732">-0.00068053149784564704</cx:pt>
          <cx:pt idx="733">-0.001800649593906</cx:pt>
          <cx:pt idx="734">-0.00020210806597901701</cx:pt>
          <cx:pt idx="735">0.010770250618920899</cx:pt>
          <cx:pt idx="736">0.0169186912766866</cx:pt>
          <cx:pt idx="737">0.0146838046078992</cx:pt>
          <cx:pt idx="738">-0.010197931979462799</cx:pt>
          <cx:pt idx="739">-0.0207584714830444</cx:pt>
          <cx:pt idx="740">-0.0093596957776588604</cx:pt>
          <cx:pt idx="741">0.0288707387688922</cx:pt>
          <cx:pt idx="742">0.042994345754944797</cx:pt>
          <cx:pt idx="743">0.022267982836091198</cx:pt>
          <cx:pt idx="744">-0.0051487536604641702</cx:pt>
          <cx:pt idx="745">-0.0116431197204434</cx:pt>
          <cx:pt idx="746">0.0199589472345203</cx:pt>
          <cx:pt idx="747">0.020444320985444499</cx:pt>
          <cx:pt idx="748">0.0057102115911171697</cx:pt>
          <cx:pt idx="749">-8.0660445787723403e-05</cx:pt>
          <cx:pt idx="750">-0.0016495760971922699</cx:pt>
          <cx:pt idx="751">-0.0012481539323352701</cx:pt>
          <cx:pt idx="752">0.000403246881961833</cx:pt>
          <cx:pt idx="753">0.00044164877734861001</cx:pt>
          <cx:pt idx="754">0.000194725160209651</cx:pt>
          <cx:pt idx="755">0.00061632730300024995</cx:pt>
          <cx:pt idx="756">7.6307636354429898e-05</cx:pt>
          <cx:pt idx="757">0.00034649593014761198</cx:pt>
          <cx:pt idx="758">0.0010878642980443401</cx:pt>
          <cx:pt idx="759">0.000229436615744575</cx:pt>
          <cx:pt idx="760">0.00020133528342431599</cx:pt>
          <cx:pt idx="761">0.00056609946829403401</cx:pt>
          <cx:pt idx="762">0.00073476356181546604</cx:pt>
          <cx:pt idx="763">-0.00083340855423552401</cx:pt>
          <cx:pt idx="764">0.0011805838623057099</cx:pt>
          <cx:pt idx="765">0.0054989493697941601</cx:pt>
          <cx:pt idx="766">0.0062378606726848796</cx:pt>
          <cx:pt idx="767">0.00571065301014171</cx:pt>
          <cx:pt idx="768">0.0044892480673411998</cx:pt>
          <cx:pt idx="769">0.0141100034211995</cx:pt>
          <cx:pt idx="770">0.00740013950363434</cx:pt>
          <cx:pt idx="771">0.0031075506949954299</cx:pt>
          <cx:pt idx="772">0.0103014791524693</cx:pt>
          <cx:pt idx="773">0.015008095936018999</cx:pt>
          <cx:pt idx="774">0.014583186052708299</cx:pt>
          <cx:pt idx="775">0.0092630335215325502</cx:pt>
          <cx:pt idx="776">0.0041796057136492303</cx:pt>
          <cx:pt idx="777">0.0049764895329368697</cx:pt>
          <cx:pt idx="778">0.0041825500483546</cx:pt>
          <cx:pt idx="779">-0.000102201743346452</cx:pt>
          <cx:pt idx="780">0.00062322649372102896</cx:pt>
          <cx:pt idx="781">-0.00058835738624360098</cx:pt>
          <cx:pt idx="782">-0.00065265652107861401</cx:pt>
          <cx:pt idx="783">0.00037359744301279998</cx:pt>
          <cx:pt idx="784">0.0096549362380401755</cx:pt>
          <cx:pt idx="785">-0.0015906026556274874</cx:pt>
          <cx:pt idx="786">-0.0018878345780636099</cx:pt>
          <cx:pt idx="787">0.018628358597176375</cx:pt>
          <cx:pt idx="788">0.0147015624550061</cx:pt>
          <cx:pt idx="789">0.0086371538349103247</cx:pt>
          <cx:pt idx="790">0.0075244914711713254</cx:pt>
          <cx:pt idx="791">-0.01555026868025905</cx:pt>
          <cx:pt idx="792">-0.023353267637845825</cx:pt>
          <cx:pt idx="793">-0.019787121783330527</cx:pt>
          <cx:pt idx="794">-0.022968664742454126</cx:pt>
          <cx:pt idx="795">-0.0075984847898665246</cx:pt>
          <cx:pt idx="796">0.011934331459448401</cx:pt>
          <cx:pt idx="797">0.0099511355318153</cx:pt>
          <cx:pt idx="798">0.031361277908867752</cx:pt>
          <cx:pt idx="799">0.011753881336688849</cx:pt>
          <cx:pt idx="800">0.00015176733499338549</cx:pt>
          <cx:pt idx="801">-0.012107107493359574</cx:pt>
          <cx:pt idx="802">-0.00021972918487403925</cx:pt>
          <cx:pt idx="803">0.0089467392081629508</cx:pt>
          <cx:pt idx="804">0.010697705576753074</cx:pt>
          <cx:pt idx="805">0.00140073303344944</cx:pt>
          <cx:pt idx="806">0.0011669656092348425</cx:pt>
          <cx:pt idx="807">0.00023142221011882724</cx:pt>
          <cx:pt idx="808">-5.2405199570740498e-05</cx:pt>
          <cx:pt idx="809">-0.00056585560659673246</cx:pt>
          <cx:pt idx="810">0.00015922750453129276</cx:pt>
          <cx:pt idx="811">0.0061756939599925753</cx:pt>
          <cx:pt idx="812">0.0095165189937724999</cx:pt>
          <cx:pt idx="813">-0.00415369485576825</cx:pt>
          <cx:pt idx="814">0.013929390012108476</cx:pt>
          <cx:pt idx="815">0.010535839423000576</cx:pt>
          <cx:pt idx="816">0.0081084666580592494</cx:pt>
          <cx:pt idx="817">0.031683803757868251</cx:pt>
          <cx:pt idx="818">0.0196395092048719</cx:pt>
          <cx:pt idx="819">0.0146910694625396</cx:pt>
          <cx:pt idx="820">0.0020978412360147798</cx:pt>
          <cx:pt idx="821">-0.0018946682358757625</cx:pt>
          <cx:pt idx="822">-0.015626827572403974</cx:pt>
          <cx:pt idx="823">-0.001431610953952205</cx:pt>
          <cx:pt idx="824">0.036103080481463247</cx:pt>
          <cx:pt idx="825">0.035202049082124251</cx:pt>
          <cx:pt idx="826">0.019112433323926651</cx:pt>
          <cx:pt idx="827">-0.0040668392731715748</cx:pt>
          <cx:pt idx="828">-0.0390471570337265</cx:pt>
          <cx:pt idx="829">-0.012656904135244475</cx:pt>
          <cx:pt idx="830">-2.03543961711268e-06</cx:pt>
          <cx:pt idx="831">0.0023945209411935374</cx:pt>
          <cx:pt idx="832">0.0046987042950003754</cx:pt>
          <cx:pt idx="833">-0.0017980887639839824</cx:pt>
          <cx:pt idx="834">-0.004051111431171925</cx:pt>
          <cx:pt idx="835">-0.0018522381993299399</cx:pt>
          <cx:pt idx="836">-1.28696192140128e-05</cx:pt>
          <cx:pt idx="837">8.7839505686856007e-05</cx:pt>
          <cx:pt idx="838">0.0003783964294302975</cx:pt>
          <cx:pt idx="839">0.0046562094508217503</cx:pt>
          <cx:pt idx="840">0.0094899659196785759</cx:pt>
          <cx:pt idx="841">0.0078926754256472744</cx:pt>
          <cx:pt idx="842">0.00361480981160205</cx:pt>
          <cx:pt idx="843">0.00045216380773277747</cx:pt>
          <cx:pt idx="844">-0.0023888152275312975</cx:pt>
          <cx:pt idx="845">0.018514130584752899</cx:pt>
          <cx:pt idx="846">0.0091091606762866758</cx:pt>
          <cx:pt idx="847">0.0067444216481673249</cx:pt>
          <cx:pt idx="848">0.0026376388344473501</cx:pt>
          <cx:pt idx="849">0.015397938796632475</cx:pt>
          <cx:pt idx="850">-0.0228474396275757</cx:pt>
          <cx:pt idx="851">-0.0033781272798108501</cx:pt>
          <cx:pt idx="852">0.024756640263821451</cx:pt>
          <cx:pt idx="853">0.020354935156950651</cx:pt>
          <cx:pt idx="854">0.0090462026206955242</cx:pt>
          <cx:pt idx="855">-0.014758811200943226</cx:pt>
          <cx:pt idx="856">-0.031568758242069499</cx:pt>
          <cx:pt idx="857">-0.0140180163894546</cx:pt>
          <cx:pt idx="858">0.0096439364665221756</cx:pt>
          <cx:pt idx="859">0.00434312105858135</cx:pt>
          <cx:pt idx="860">-0.0012445457968396751</cx:pt>
          <cx:pt idx="861">-0.0082990872182228496</cx:pt>
          <cx:pt idx="862">-0.0046243032577143002</cx:pt>
          <cx:pt idx="863">-0.0014593702748965274</cx:pt>
          <cx:pt idx="864">-6.8163862828327494e-05</cx:pt>
          <cx:pt idx="865">5.5013654010344751e-05</cx:pt>
          <cx:pt idx="866">0.00089071481205231246</cx:pt>
          <cx:pt idx="867">0.0056117986964910752</cx:pt>
          <cx:pt idx="868">0.0043205158214046253</cx:pt>
          <cx:pt idx="869">0.0061454087543201252</cx:pt>
          <cx:pt idx="870">-0.0066442835182874251</cx:pt>
          <cx:pt idx="871">-0.010092391508262525</cx:pt>
          <cx:pt idx="872">-0.0040607044934754003</cx:pt>
          <cx:pt idx="873">0.018975620892604773</cx:pt>
          <cx:pt idx="874">0.024864625845888048</cx:pt>
          <cx:pt idx="875">-0.00087092565251767004</cx:pt>
          <cx:pt idx="876">0.011695491919298674</cx:pt>
          <cx:pt idx="877">0.0035105477000483749</cx:pt>
          <cx:pt idx="878">-0.011486459799028126</cx:pt>
          <cx:pt idx="879">0.0094877418494738758</cx:pt>
          <cx:pt idx="880">0.024625217931670901</cx:pt>
          <cx:pt idx="881">0.022378486600072574</cx:pt>
          <cx:pt idx="882">4.9019019128630997e-05</cx:pt>
          <cx:pt idx="883">-0.010036629190543225</cx:pt>
          <cx:pt idx="884">0.0096549362380401755</cx:pt>
          <cx:pt idx="885">-0.0015906026556274874</cx:pt>
          <cx:pt idx="886">-0.0018878345780636099</cx:pt>
          <cx:pt idx="887">0.018628358597176375</cx:pt>
          <cx:pt idx="888">0.0147015624550061</cx:pt>
          <cx:pt idx="889">0.0086371538349103247</cx:pt>
          <cx:pt idx="890">0.0075244914711713254</cx:pt>
          <cx:pt idx="891">-0.01555026868025905</cx:pt>
          <cx:pt idx="892">-0.023353267637845825</cx:pt>
          <cx:pt idx="893">-0.019787121783330527</cx:pt>
          <cx:pt idx="894">-0.022968664742454126</cx:pt>
          <cx:pt idx="895">-0.0075984847898665246</cx:pt>
          <cx:pt idx="896">0.011934331459448401</cx:pt>
          <cx:pt idx="897">0.0099511355318153</cx:pt>
          <cx:pt idx="898">0.031361277908867752</cx:pt>
          <cx:pt idx="899">0.011753881336688849</cx:pt>
          <cx:pt idx="900">0.00015176733499338549</cx:pt>
          <cx:pt idx="901">-0.012107107493359574</cx:pt>
          <cx:pt idx="902">-0.00021972918487403925</cx:pt>
          <cx:pt idx="903">0.0089467392081629508</cx:pt>
          <cx:pt idx="904">0.010697705576753074</cx:pt>
          <cx:pt idx="905">0.00140073303344944</cx:pt>
          <cx:pt idx="906">0.0011669656092348425</cx:pt>
          <cx:pt idx="907">0.00023142221011882724</cx:pt>
          <cx:pt idx="908">-5.2405199570740498e-05</cx:pt>
          <cx:pt idx="909">-0.00056585560659673246</cx:pt>
          <cx:pt idx="910">0.00015922750453129276</cx:pt>
          <cx:pt idx="911">0.0061756939599925753</cx:pt>
          <cx:pt idx="912">0.0095165189937724999</cx:pt>
          <cx:pt idx="913">-0.00415369485576825</cx:pt>
          <cx:pt idx="914">0.013929390012108476</cx:pt>
          <cx:pt idx="915">0.010535839423000576</cx:pt>
          <cx:pt idx="916">0.0081084666580592494</cx:pt>
          <cx:pt idx="917">0.031683803757868251</cx:pt>
          <cx:pt idx="918">0.0196395092048719</cx:pt>
          <cx:pt idx="919">0.0146910694625396</cx:pt>
          <cx:pt idx="920">0.0020978412360147798</cx:pt>
          <cx:pt idx="921">-0.0018946682358757625</cx:pt>
          <cx:pt idx="922">-0.015626827572403974</cx:pt>
          <cx:pt idx="923">-0.001431610953952205</cx:pt>
          <cx:pt idx="924">0.036103080481463247</cx:pt>
          <cx:pt idx="925">0.035202049082124251</cx:pt>
          <cx:pt idx="926">0.019112433323926651</cx:pt>
          <cx:pt idx="927">-0.0040668392731715748</cx:pt>
          <cx:pt idx="928">-0.0390471570337265</cx:pt>
          <cx:pt idx="929">-0.012656904135244475</cx:pt>
          <cx:pt idx="930">-2.03543961711268e-06</cx:pt>
          <cx:pt idx="931">0.0023945209411935374</cx:pt>
          <cx:pt idx="932">0.0046987042950003754</cx:pt>
          <cx:pt idx="933">-0.0017980887639839824</cx:pt>
          <cx:pt idx="934">-0.004051111431171925</cx:pt>
          <cx:pt idx="935">-0.0018522381993299399</cx:pt>
          <cx:pt idx="936">-1.28696192140128e-05</cx:pt>
          <cx:pt idx="937">8.7839505686856007e-05</cx:pt>
          <cx:pt idx="938">0.0003783964294302975</cx:pt>
          <cx:pt idx="939">0.0046562094508217503</cx:pt>
          <cx:pt idx="940">0.0094899659196785759</cx:pt>
          <cx:pt idx="941">0.0078926754256472744</cx:pt>
          <cx:pt idx="942">0.00361480981160205</cx:pt>
          <cx:pt idx="943">0.00045216380773277747</cx:pt>
          <cx:pt idx="944">-0.0023888152275312975</cx:pt>
          <cx:pt idx="945">0.018514130584752899</cx:pt>
          <cx:pt idx="946">0.0091091606762866758</cx:pt>
          <cx:pt idx="947">0.0067444216481673249</cx:pt>
          <cx:pt idx="948">0.0026376388344473501</cx:pt>
          <cx:pt idx="949">0.015397938796632475</cx:pt>
          <cx:pt idx="950">-0.0228474396275757</cx:pt>
          <cx:pt idx="951">-0.0033781272798108501</cx:pt>
          <cx:pt idx="952">0.024756640263821451</cx:pt>
          <cx:pt idx="953">0.020354935156950651</cx:pt>
          <cx:pt idx="954">0.0090462026206955242</cx:pt>
          <cx:pt idx="955">-0.014758811200943226</cx:pt>
          <cx:pt idx="956">-0.031568758242069499</cx:pt>
          <cx:pt idx="957">-0.0140180163894546</cx:pt>
          <cx:pt idx="958">0.0096439364665221756</cx:pt>
          <cx:pt idx="959">0.00434312105858135</cx:pt>
          <cx:pt idx="960">-0.0012445457968396751</cx:pt>
          <cx:pt idx="961">-0.0082990872182228496</cx:pt>
          <cx:pt idx="962">-0.0046243032577143002</cx:pt>
          <cx:pt idx="963">-0.0014593702748965274</cx:pt>
          <cx:pt idx="964">-6.8163862828327494e-05</cx:pt>
          <cx:pt idx="965">5.5013654010344751e-05</cx:pt>
          <cx:pt idx="966">0.00089071481205231246</cx:pt>
          <cx:pt idx="967">0.0056117986964910752</cx:pt>
          <cx:pt idx="968">0.0043205158214046253</cx:pt>
          <cx:pt idx="969">0.0061454087543201252</cx:pt>
          <cx:pt idx="970">-0.0066442835182874251</cx:pt>
          <cx:pt idx="971">-0.010092391508262525</cx:pt>
          <cx:pt idx="972">-0.0040607044934754003</cx:pt>
          <cx:pt idx="973">0.018975620892604773</cx:pt>
          <cx:pt idx="974">0.024864625845888048</cx:pt>
          <cx:pt idx="975">-0.00087092565251767004</cx:pt>
          <cx:pt idx="976">0.011695491919298674</cx:pt>
          <cx:pt idx="977">0.0035105477000483749</cx:pt>
          <cx:pt idx="978">-0.011486459799028126</cx:pt>
          <cx:pt idx="979">0.0094877418494738758</cx:pt>
          <cx:pt idx="980">0.024625217931670901</cx:pt>
          <cx:pt idx="981">0.022378486600072574</cx:pt>
          <cx:pt idx="982">4.9019019128630997e-05</cx:pt>
          <cx:pt idx="983">-0.010036629190543225</cx:pt>
          <cx:pt idx="984">0.0096549362380401755</cx:pt>
          <cx:pt idx="985">-0.0015906026556274874</cx:pt>
          <cx:pt idx="986">-0.0018878345780636099</cx:pt>
          <cx:pt idx="987">0.018628358597176375</cx:pt>
          <cx:pt idx="988">0.0147015624550061</cx:pt>
          <cx:pt idx="989">0.0086371538349103247</cx:pt>
          <cx:pt idx="990">0.0075244914711713254</cx:pt>
          <cx:pt idx="991">-0.01555026868025905</cx:pt>
          <cx:pt idx="992">-0.023353267637845825</cx:pt>
          <cx:pt idx="993">-0.019787121783330527</cx:pt>
          <cx:pt idx="994">-0.022968664742454126</cx:pt>
          <cx:pt idx="995">-0.0075984847898665246</cx:pt>
          <cx:pt idx="996">0.011934331459448401</cx:pt>
          <cx:pt idx="997">0.0099511355318153</cx:pt>
          <cx:pt idx="998">0.031361277908867752</cx:pt>
          <cx:pt idx="999">0.011753881336688849</cx:pt>
          <cx:pt idx="1000">0.00015176733499338549</cx:pt>
          <cx:pt idx="1001">-0.012107107493359574</cx:pt>
          <cx:pt idx="1002">-0.00021972918487403925</cx:pt>
          <cx:pt idx="1003">0.0089467392081629508</cx:pt>
          <cx:pt idx="1004">0.010697705576753074</cx:pt>
          <cx:pt idx="1005">0.00140073303344944</cx:pt>
          <cx:pt idx="1006">0.0011669656092348425</cx:pt>
          <cx:pt idx="1007">0.00023142221011882724</cx:pt>
          <cx:pt idx="1008">-5.2405199570740498e-05</cx:pt>
          <cx:pt idx="1009">-0.00056585560659673246</cx:pt>
          <cx:pt idx="1010">0.00015922750453129276</cx:pt>
          <cx:pt idx="1011">0.0061756939599925753</cx:pt>
          <cx:pt idx="1012">0.0095165189937724999</cx:pt>
          <cx:pt idx="1013">-0.00415369485576825</cx:pt>
          <cx:pt idx="1014">0.013929390012108476</cx:pt>
          <cx:pt idx="1015">0.010535839423000576</cx:pt>
          <cx:pt idx="1016">0.0081084666580592494</cx:pt>
          <cx:pt idx="1017">0.031683803757868251</cx:pt>
          <cx:pt idx="1018">0.0196395092048719</cx:pt>
          <cx:pt idx="1019">0.0146910694625396</cx:pt>
          <cx:pt idx="1020">0.0020978412360147798</cx:pt>
          <cx:pt idx="1021">-0.0018946682358757625</cx:pt>
          <cx:pt idx="1022">-0.015626827572403974</cx:pt>
          <cx:pt idx="1023">-0.001431610953952205</cx:pt>
          <cx:pt idx="1024">0.036103080481463247</cx:pt>
          <cx:pt idx="1025">0.035202049082124251</cx:pt>
          <cx:pt idx="1026">0.019112433323926651</cx:pt>
          <cx:pt idx="1027">-0.0040668392731715748</cx:pt>
          <cx:pt idx="1028">-0.0390471570337265</cx:pt>
          <cx:pt idx="1029">-0.012656904135244475</cx:pt>
          <cx:pt idx="1030">-2.03543961711268e-06</cx:pt>
          <cx:pt idx="1031">0.0023945209411935374</cx:pt>
          <cx:pt idx="1032">0.0046987042950003754</cx:pt>
          <cx:pt idx="1033">-0.0017980887639839824</cx:pt>
          <cx:pt idx="1034">-0.004051111431171925</cx:pt>
          <cx:pt idx="1035">-0.0018522381993299399</cx:pt>
          <cx:pt idx="1036">-1.28696192140128e-05</cx:pt>
          <cx:pt idx="1037">8.7839505686856007e-05</cx:pt>
          <cx:pt idx="1038">0.0003783964294302975</cx:pt>
          <cx:pt idx="1039">0.0046562094508217503</cx:pt>
          <cx:pt idx="1040">0.0094899659196785759</cx:pt>
          <cx:pt idx="1041">0.0078926754256472744</cx:pt>
          <cx:pt idx="1042">0.00361480981160205</cx:pt>
          <cx:pt idx="1043">0.00045216380773277747</cx:pt>
          <cx:pt idx="1044">-0.0023888152275312975</cx:pt>
          <cx:pt idx="1045">0.018514130584752899</cx:pt>
          <cx:pt idx="1046">0.0091091606762866758</cx:pt>
          <cx:pt idx="1047">0.0067444216481673249</cx:pt>
          <cx:pt idx="1048">0.0026376388344473501</cx:pt>
          <cx:pt idx="1049">0.015397938796632475</cx:pt>
          <cx:pt idx="1050">-0.0228474396275757</cx:pt>
          <cx:pt idx="1051">-0.0033781272798108501</cx:pt>
          <cx:pt idx="1052">0.024756640263821451</cx:pt>
          <cx:pt idx="1053">0.020354935156950651</cx:pt>
          <cx:pt idx="1054">0.0090462026206955242</cx:pt>
          <cx:pt idx="1055">-0.014758811200943226</cx:pt>
          <cx:pt idx="1056">-0.031568758242069499</cx:pt>
          <cx:pt idx="1057">-0.0140180163894546</cx:pt>
          <cx:pt idx="1058">0.0096439364665221756</cx:pt>
          <cx:pt idx="1059">0.00434312105858135</cx:pt>
          <cx:pt idx="1060">-0.0012445457968396751</cx:pt>
          <cx:pt idx="1061">-0.0082990872182228496</cx:pt>
          <cx:pt idx="1062">-0.0046243032577143002</cx:pt>
          <cx:pt idx="1063">-0.0014593702748965274</cx:pt>
          <cx:pt idx="1064">-6.8163862828327494e-05</cx:pt>
          <cx:pt idx="1065">5.5013654010344751e-05</cx:pt>
          <cx:pt idx="1066">0.00089071481205231246</cx:pt>
          <cx:pt idx="1067">0.0056117986964910752</cx:pt>
          <cx:pt idx="1068">0.0043205158214046253</cx:pt>
          <cx:pt idx="1069">0.0061454087543201252</cx:pt>
          <cx:pt idx="1070">-0.0066442835182874251</cx:pt>
          <cx:pt idx="1071">-0.010092391508262525</cx:pt>
          <cx:pt idx="1072">-0.0040607044934754003</cx:pt>
          <cx:pt idx="1073">0.018975620892604773</cx:pt>
          <cx:pt idx="1074">0.024864625845888048</cx:pt>
          <cx:pt idx="1075">-0.00087092565251767004</cx:pt>
          <cx:pt idx="1076">0.011695491919298674</cx:pt>
          <cx:pt idx="1077">0.0035105477000483749</cx:pt>
          <cx:pt idx="1078">-0.011486459799028126</cx:pt>
          <cx:pt idx="1079">0.0094877418494738758</cx:pt>
          <cx:pt idx="1080">0.024625217931670901</cx:pt>
          <cx:pt idx="1081">0.022378486600072574</cx:pt>
          <cx:pt idx="1082">4.9019019128630997e-05</cx:pt>
          <cx:pt idx="1083">-0.010036629190543225</cx:pt>
        </cx:lvl>
      </cx:numDim>
    </cx:data>
    <cx:data id="24">
      <cx:numDim type="val">
        <cx:f>Sheet2!$Y$1:$Y$1084</cx:f>
        <cx:lvl ptCount="1084" formatCode="0.00E+00">
          <cx:pt idx="0">9.6260173772605697e-05</cx:pt>
          <cx:pt idx="1">-0.00035162088825879001</cx:pt>
          <cx:pt idx="2">0.00034823457017542201</cx:pt>
          <cx:pt idx="3">0.000166345239067044</cx:pt>
          <cx:pt idx="4">-2.7859279512425099e-05</cx:pt>
          <cx:pt idx="5">0.00022556027458106299</cx:pt>
          <cx:pt idx="6">-0.00034152103824855798</cx:pt>
          <cx:pt idx="7">0.00039548061259140097</cx:pt>
          <cx:pt idx="8">-0.000200915323141991</cx:pt>
          <cx:pt idx="9">0.000205072660438156</cx:pt>
          <cx:pt idx="10">0.00024077578126466999</cx:pt>
          <cx:pt idx="11">0.00010449135036009999</cx:pt>
          <cx:pt idx="12">-0.00046077010301974702</cx:pt>
          <cx:pt idx="13">8.0111474456961897e-05</cx:pt>
          <cx:pt idx="14">-0.00025680113015426001</cx:pt>
          <cx:pt idx="15">0.00034810294899043602</cx:pt>
          <cx:pt idx="16">0.00054287907328974397</cx:pt>
          <cx:pt idx="17">-0.00051903430098520803</cx:pt>
          <cx:pt idx="18">-0.00028278251013370202</cx:pt>
          <cx:pt idx="19">0.00084071758497484997</cx:pt>
          <cx:pt idx="20">0.00062920990800540897</cx:pt>
          <cx:pt idx="21">0.00047215730058976999</cx:pt>
          <cx:pt idx="22">0.00016908461064404101</cx:pt>
          <cx:pt idx="23">0.000100337636764486</cx:pt>
          <cx:pt idx="24">-0.00015858400534722201</cx:pt>
          <cx:pt idx="25">8.9098084398925802e-05</cx:pt>
          <cx:pt idx="26">0.00038896397626385002</cx:pt>
          <cx:pt idx="27">-0.000111602604571222</cx:pt>
          <cx:pt idx="28">0.00055557730622439699</cx:pt>
          <cx:pt idx="29">0.00037848076327793797</cx:pt>
          <cx:pt idx="30">-0.000331961812825736</cx:pt>
          <cx:pt idx="31">-6.2145309173842e-05</cx:pt>
          <cx:pt idx="32">-8.5909150717381006e-05</cx:pt>
          <cx:pt idx="33">-0.000379091445931651</cx:pt>
          <cx:pt idx="34">-0.00016094916488278201</cx:pt>
          <cx:pt idx="35">-0.000838815081105905</cx:pt>
          <cx:pt idx="36">-0.000946470545043919</cx:pt>
          <cx:pt idx="37">-0.000683536924143742</cx:pt>
          <cx:pt idx="38">3.4244088971487302e-05</cx:pt>
          <cx:pt idx="39">8.1395442367402694e-05</cx:pt>
          <cx:pt idx="40">-0.00022870044269369599</cx:pt>
          <cx:pt idx="41">-0.00101844229036437</cx:pt>
          <cx:pt idx="42">-0.00071770850255243202</cx:pt>
          <cx:pt idx="43">0.00067199905495792997</cx:pt>
          <cx:pt idx="44">0.0035634652629102899</cx:pt>
          <cx:pt idx="45">0.00065658244552751197</cx:pt>
          <cx:pt idx="46">-0.00084046938477968201</cx:pt>
          <cx:pt idx="47">-0.0010616593100946799</cx:pt>
          <cx:pt idx="48">-1.65155864909758e-05</cx:pt>
          <cx:pt idx="49">-0.00117091202640347</cx:pt>
          <cx:pt idx="50">-6.9830858027533098e-05</cx:pt>
          <cx:pt idx="51">0.00018093683253858899</cx:pt>
          <cx:pt idx="52">-0.00086324690088023003</cx:pt>
          <cx:pt idx="53">0.00019300342394727799</cx:pt>
          <cx:pt idx="54">6.7898383555584706e-05</cx:pt>
          <cx:pt idx="55">0.00068477163947541601</cx:pt>
          <cx:pt idx="56">0.00072145496899826103</cx:pt>
          <cx:pt idx="57">6.3224419248061306e-05</cx:pt>
          <cx:pt idx="58">-0.00054466768479319099</cx:pt>
          <cx:pt idx="59">-0.000341472529475028</cx:pt>
          <cx:pt idx="60">0.00016252010341899899</cx:pt>
          <cx:pt idx="61">0.00015926487772229499</cx:pt>
          <cx:pt idx="62">9.5403098302373899e-05</cx:pt>
          <cx:pt idx="63">9.3497817118454804e-06</cx:pt>
          <cx:pt idx="64">9.8240489776675794e-05</cx:pt>
          <cx:pt idx="65">-0.00070713744364011297</cx:pt>
          <cx:pt idx="66">0.0020650548910950599</cx:pt>
          <cx:pt idx="67">0.00726089599195868</cx:pt>
          <cx:pt idx="68">0.0104755317066632</cx:pt>
          <cx:pt idx="69">-0.0031539407374590301</cx:pt>
          <cx:pt idx="70">-0.0016777028562972101</cx:pt>
          <cx:pt idx="71">0.00033830880210325702</cx:pt>
          <cx:pt idx="72">-0.0014743787754150999</cx:pt>
          <cx:pt idx="73">-0.0058361561122408003</cx:pt>
          <cx:pt idx="74">-0.0094232166308935994</cx:pt>
          <cx:pt idx="75">-0.023184977910973001</cx:pt>
          <cx:pt idx="76">-0.0096386543311589405</cx:pt>
          <cx:pt idx="77">-0.0058487161847745198</cx:pt>
          <cx:pt idx="78">-0.00199906645581011</cx:pt>
          <cx:pt idx="79">-0.0012575790972495699</cx:pt>
          <cx:pt idx="80">0.00104372300537302</cx:pt>
          <cx:pt idx="81">0.00052024799312485096</cx:pt>
          <cx:pt idx="82">9.2636643981444097e-05</cx:pt>
          <cx:pt idx="83">-0.000105078381922506</cx:pt>
          <cx:pt idx="84">-6.6661338841924799e-06</cx:pt>
          <cx:pt idx="85">-0.00039275285974868399</cx:pt>
          <cx:pt idx="86">0.00074326290373055704</cx:pt>
          <cx:pt idx="87">-0.00068027730703048596</cx:pt>
          <cx:pt idx="88">-0.00027928519011675301</cx:pt>
          <cx:pt idx="89">-0.0039411157182283703</cx:pt>
          <cx:pt idx="90">-0.0043410234816980402</cx:pt>
          <cx:pt idx="91">-0.0047260848072541604</cx:pt>
          <cx:pt idx="92">-0.0049945709017339699</cx:pt>
          <cx:pt idx="93">-0.0074037925092400201</cx:pt>
          <cx:pt idx="94">-0.019275656037783001</cx:pt>
          <cx:pt idx="95">0.0073050896596831404</cx:pt>
          <cx:pt idx="96">0.0174916502682801</cx:pt>
          <cx:pt idx="97">0.013999294818880599</cx:pt>
          <cx:pt idx="98">-0.0049494707226591201</cx:pt>
          <cx:pt idx="99">-0.0036430646144092801</cx:pt>
          <cx:pt idx="100">0.018056614167394101</cx:pt>
          <cx:pt idx="101">0.0086870621873964896</cx:pt>
          <cx:pt idx="102">-0.015769460773044201</cx:pt>
          <cx:pt idx="103">-0.0216576526451242</cx:pt>
          <cx:pt idx="104">-0.025738621637723301</cx:pt>
          <cx:pt idx="105">-0.010705045223985901</cx:pt>
          <cx:pt idx="106">0.0051652763703366501</cx:pt>
          <cx:pt idx="107">0.0018327783125504701</cx:pt>
          <cx:pt idx="108">-0.00131117322871404</cx:pt>
          <cx:pt idx="109">0.000338275598239169</cx:pt>
          <cx:pt idx="110">-2.1685284900498199e-05</cx:pt>
          <cx:pt idx="111">-4.4065276000320898e-05</cx:pt>
          <cx:pt idx="112">-0.00073121802029928499</cx:pt>
          <cx:pt idx="113">-0.00015729530581083101</cx:pt>
          <cx:pt idx="114">0.0023079853037916201</cx:pt>
          <cx:pt idx="115">0.0012456857051506901</cx:pt>
          <cx:pt idx="116">-0.000672258286369928</cx:pt>
          <cx:pt idx="117">-0.00060710428474896499</cx:pt>
          <cx:pt idx="118">0.0085632153529471393</cx:pt>
          <cx:pt idx="119">0.019151696639964601</cx:pt>
          <cx:pt idx="120">0.0082277706074736692</cx:pt>
          <cx:pt idx="121">-0.0031947853942382001</cx:pt>
          <cx:pt idx="122">-0.0059900025750271001</cx:pt>
          <cx:pt idx="123">0.00099951953797620496</cx:pt>
          <cx:pt idx="124">0.0467271234967504</cx:pt>
          <cx:pt idx="125">0.085431773161157507</cx:pt>
          <cx:pt idx="126">0.061256137022437901</cx:pt>
          <cx:pt idx="127">0.045267186085832099</cx:pt>
          <cx:pt idx="128">0.0164930276936066</cx:pt>
          <cx:pt idx="129">0.030736520233399001</cx:pt>
          <cx:pt idx="130">0.049408522704713798</cx:pt>
          <cx:pt idx="131">0.042411427356362698</cx:pt>
          <cx:pt idx="132">0.027514583718644299</cx:pt>
          <cx:pt idx="133">-0.0142534359281311</cx:pt>
          <cx:pt idx="134">0.000335958429817566</cx:pt>
          <cx:pt idx="135">-0.0128435137434517</cx:pt>
          <cx:pt idx="136">-0.017634915272377399</cx:pt>
          <cx:pt idx="137">-0.00393861294526712</cx:pt>
          <cx:pt idx="138">-0.00102757302600748</cx:pt>
          <cx:pt idx="139">-0.00222513145957004</cx:pt>
          <cx:pt idx="140">1.21761379189626e-05</cx:pt>
          <cx:pt idx="141">0.000240926626264375</cx:pt>
          <cx:pt idx="142">0.00081000188243964899</cx:pt>
          <cx:pt idx="143">0.000292612699094645</cx:pt>
          <cx:pt idx="144">0.00032699371165487899</cx:pt>
          <cx:pt idx="145">0.000913946323500641</cx:pt>
          <cx:pt idx="146">0.0079709685814838196</cx:pt>
          <cx:pt idx="147">0.014745423346472501</cx:pt>
          <cx:pt idx="148">-0.0086964381177210698</cx:pt>
          <cx:pt idx="149">-0.017721988307268299</cx:pt>
          <cx:pt idx="150">0.0073048919311098004</cx:pt>
          <cx:pt idx="151">0.016784723863819101</cx:pt>
          <cx:pt idx="152">0.033213161771056501</cx:pt>
          <cx:pt idx="153">0.038440664819358102</cx:pt>
          <cx:pt idx="154">0.032128594575135297</cx:pt>
          <cx:pt idx="155">0.024055123037009098</cx:pt>
          <cx:pt idx="156">0.050556199153799698</cx:pt>
          <cx:pt idx="157">-0.0058065075465322099</cx:pt>
          <cx:pt idx="158">0.015409955234120899</cx:pt>
          <cx:pt idx="159">0.047843114772879898</cx:pt>
          <cx:pt idx="160">0.0083759503867151894</cx:pt>
          <cx:pt idx="161">-0.011845701071185899</cx:pt>
          <cx:pt idx="162">-0.0151374242419986</cx:pt>
          <cx:pt idx="163">-0.0210152471528386</cx:pt>
          <cx:pt idx="164">-0.0105957695565407</cx:pt>
          <cx:pt idx="165">-0.00062149948633885696</cx:pt>
          <cx:pt idx="166">-0.0056955528949324498</cx:pt>
          <cx:pt idx="167">-0.0029145126003789902</cx:pt>
          <cx:pt idx="168">-9.6732699228012992e-06</cx:pt>
          <cx:pt idx="169">-0.00015560230048051299</cx:pt>
          <cx:pt idx="170">-0.00065881334079844595</cx:pt>
          <cx:pt idx="171">-0.0027677222996717798</cx:pt>
          <cx:pt idx="172">0.00021576829597600499</cx:pt>
          <cx:pt idx="173">-0.0052129643883573901</cx:pt>
          <cx:pt idx="174">-0.029605921022225</cx:pt>
          <cx:pt idx="175">-0.044333759289763401</cx:pt>
          <cx:pt idx="176">-0.045521486951480901</cx:pt>
          <cx:pt idx="177">-0.013708557205909499</cx:pt>
          <cx:pt idx="178">-0.0087616806708635496</cx:pt>
          <cx:pt idx="179">-0.0099716334388012303</cx:pt>
          <cx:pt idx="180">0.045063520981630398</cx:pt>
          <cx:pt idx="181">0.075362274877448496</cx:pt>
          <cx:pt idx="182">0.079117865375615298</cx:pt>
          <cx:pt idx="183">0.028963829846590499</cx:pt>
          <cx:pt idx="184">0.032708704794426197</cx:pt>
          <cx:pt idx="185">-0.0051214900335077003</cx:pt>
          <cx:pt idx="186">0.012403810595873701</cx:pt>
          <cx:pt idx="187">0.024095762757597301</cx:pt>
          <cx:pt idx="188">-0.0031384752839699499</cx:pt>
          <cx:pt idx="189">-0.028197615439735101</cx:pt>
          <cx:pt idx="190">-0.021719765945926901</cx:pt>
          <cx:pt idx="191">-0.025903131986776198</cx:pt>
          <cx:pt idx="192">-0.017892250579337798</cx:pt>
          <cx:pt idx="193">-0.0090753532856486692</cx:pt>
          <cx:pt idx="194">-0.00030383475634379099</cx:pt>
          <cx:pt idx="195">-0.00015007866298501001</cx:pt>
          <cx:pt idx="196">-0.00034339313317488301</cx:pt>
          <cx:pt idx="197">0.00072558943386363903</cx:pt>
          <cx:pt idx="198">0.0012251452924807199</cx:pt>
          <cx:pt idx="199">-3.3069402781258749e-05</cx:pt>
          <cx:pt idx="200">0.00038802820263790749</cx:pt>
          <cx:pt idx="201">-0.003491561724725375</cx:pt>
          <cx:pt idx="202">-0.017825399439282526</cx:pt>
          <cx:pt idx="203">-0.0156431396495719</cx:pt>
          <cx:pt idx="204">-0.0061123932868042252</cx:pt>
          <cx:pt idx="205">-0.0001836187710472165</cx:pt>
          <cx:pt idx="206">0.00094037511349394755</cx:pt>
          <cx:pt idx="207">0.0015015919181398849</cx:pt>
          <cx:pt idx="208">0.00053151428026713249</cx:pt>
          <cx:pt idx="209">0.0072346232368549496</cx:pt>
          <cx:pt idx="210">-0.0065024936718241248</cx:pt>
          <cx:pt idx="211">0.0039503520369577752</cx:pt>
          <cx:pt idx="212">0.017237979415200898</cx:pt>
          <cx:pt idx="213">0.00990298872059555</cx:pt>
          <cx:pt idx="214">0.0069478286383784496</cx:pt>
          <cx:pt idx="215">0.011073836135900775</cx:pt>
          <cx:pt idx="216">-0.0076004917142411246</cx:pt>
          <cx:pt idx="217">-0.0037027273248495252</cx:pt>
          <cx:pt idx="218">0.0012252357692074749</cx:pt>
          <cx:pt idx="219">-0.0084696215714423258</cx:pt>
          <cx:pt idx="220">-0.0075801182891515502</cx:pt>
          <cx:pt idx="221">-0.0056939692950908746</cx:pt>
          <cx:pt idx="222">-0.0002717330594762525</cx:pt>
          <cx:pt idx="223">-2.2241079223673824e-05</cx:pt>
          <cx:pt idx="224">0.000172173296945313</cx:pt>
          <cx:pt idx="225">0.00025056684001636753</cx:pt>
          <cx:pt idx="226">0.00027498851267939751</cx:pt>
          <cx:pt idx="227">0.00058805295014201253</cx:pt>
          <cx:pt idx="228">0.0014723694479474826</cx:pt>
          <cx:pt idx="229">-0.0048221424133557999</cx:pt>
          <cx:pt idx="230">-0.01683833071047635</cx:pt>
          <cx:pt idx="231">-0.010580169867529949</cx:pt>
          <cx:pt idx="232">-0.0019751496956563726</cx:pt>
          <cx:pt idx="233">0.0046136510666965249</cx:pt>
          <cx:pt idx="234">0.010107426077679576</cx:pt>
          <cx:pt idx="235">0.011949982232969576</cx:pt>
          <cx:pt idx="236">-2.1569163306599976e-05</cx:pt>
          <cx:pt idx="237">-0.010082409153371901</cx:pt>
          <cx:pt idx="238">-0.00774003416124065</cx:pt>
          <cx:pt idx="239">-0.0029958309570325501</cx:pt>
          <cx:pt idx="240">0.025316103196007252</cx:pt>
          <cx:pt idx="241">0.022574992724181151</cx:pt>
          <cx:pt idx="242">0.010344393299344825</cx:pt>
          <cx:pt idx="243">0.0010237744372089701</cx:pt>
          <cx:pt idx="244">-0.010931731368522799</cx:pt>
          <cx:pt idx="245">-0.0089489735411048994</cx:pt>
          <cx:pt idx="246">0.0049883856145095749</cx:pt>
          <cx:pt idx="247">-0.0048027070407629501</cx:pt>
          <cx:pt idx="248">-0.0096855504636385245</cx:pt>
          <cx:pt idx="249">-0.0041002481534876253</cx:pt>
          <cx:pt idx="250">0.0001669737323350075</cx:pt>
          <cx:pt idx="251">9.3059429545538507e-05</cx:pt>
          <cx:pt idx="252">-5.3071978140341253e-05</cx:pt>
          <cx:pt idx="253">-9.2857347667236494e-05</cx:pt>
          <cx:pt idx="254">0.00076031953860494252</cx:pt>
          <cx:pt idx="255">0.0019357549531479924</cx:pt>
          <cx:pt idx="256">0.00081805452210116246</cx:pt>
          <cx:pt idx="257">0.0010389665601034776</cx:pt>
          <cx:pt idx="258">-0.0076976126340846497</cx:pt>
          <cx:pt idx="259">-0.0010404972657706349</cx:pt>
          <cx:pt idx="260">0.0063143791185311998</cx:pt>
          <cx:pt idx="261">0.0092841235902178746</cx:pt>
          <cx:pt idx="262">0.016733870161453002</cx:pt>
          <cx:pt idx="263">0.013309795212857125</cx:pt>
          <cx:pt idx="264">0.011557802773794226</cx:pt>
          <cx:pt idx="265">-0.02295672546136315</cx:pt>
          <cx:pt idx="266">-0.043875455433075999</cx:pt>
          <cx:pt idx="267">-0.022107014080163526</cx:pt>
          <cx:pt idx="268">0.0090270873859338505</cx:pt>
          <cx:pt idx="269">0.0065731057859303747</cx:pt>
          <cx:pt idx="270">0.0026207922018338498</cx:pt>
          <cx:pt idx="271">-0.016674932251705625</cx:pt>
          <cx:pt idx="272">-0.024151709685768949</cx:pt>
          <cx:pt idx="273">-0.0082779538467270507</cx:pt>
          <cx:pt idx="274">0.0012968105935191575</cx:pt>
          <cx:pt idx="275">-0.0014885432408489226</cx:pt>
          <cx:pt idx="276">-0.006124991306844625</cx:pt>
          <cx:pt idx="277">0.00049565600764986503</cx:pt>
          <cx:pt idx="278">0.0016492224767408799</cx:pt>
          <cx:pt idx="279">0.001486451251947315</cx:pt>
          <cx:pt idx="280">0.00021308541837078575</cx:pt>
          <cx:pt idx="281">0.00015610679953449375</cx:pt>
          <cx:pt idx="282">0.00074520325151640498</cx:pt>
          <cx:pt idx="283">0.0014580730729247949</cx:pt>
          <cx:pt idx="284">0.0024939027341610801</cx:pt>
          <cx:pt idx="285">0.003065547150649375</cx:pt>
          <cx:pt idx="286">0.0020522007355220427</cx:pt>
          <cx:pt idx="287">0.0014797874969155825</cx:pt>
          <cx:pt idx="288">0.010028203046923475</cx:pt>
          <cx:pt idx="289">0.0033162763432804249</cx:pt>
          <cx:pt idx="290">0.0041630966930617502</cx:pt>
          <cx:pt idx="291">-0.0013875888668649775</cx:pt>
          <cx:pt idx="292">-0.0021744973811292875</cx:pt>
          <cx:pt idx="293">-0.031066989286510749</cx:pt>
          <cx:pt idx="294">-0.048291027987559</cx:pt>
          <cx:pt idx="295">-0.017730149316808299</cx:pt>
          <cx:pt idx="296">0.0050394295316092</cx:pt>
          <cx:pt idx="297">0.0121599493577458</cx:pt>
          <cx:pt idx="298">-0.0063796164561248248</cx:pt>
          <cx:pt idx="299">-0.075949989609868193</cx:pt>
          <cx:pt idx="300">-0.092337054796813894</cx:pt>
          <cx:pt idx="301">-0.033093191708382499</cx:pt>
          <cx:pt idx="302">-0.0078871290108389596</cx:pt>
          <cx:pt idx="303">-0.0116454380140842</cx:pt>
          <cx:pt idx="304">-0.0043920264915787398</cx:pt>
          <cx:pt idx="305">0.0058828699082116203</cx:pt>
          <cx:pt idx="306">0.00212607086018344</cx:pt>
          <cx:pt idx="307">0.0011130962952709</cx:pt>
          <cx:pt idx="308">-0.00068369215490520798</cx:pt>
          <cx:pt idx="309">6.8606831966876305e-05</cx:pt>
          <cx:pt idx="310">0.0015447510794734001</cx:pt>
          <cx:pt idx="311">0.000419950391397028</cx:pt>
          <cx:pt idx="312">0.0056263092651707</cx:pt>
          <cx:pt idx="313">0.0098745844590226693</cx:pt>
          <cx:pt idx="314">0.0050577560907645704</cx:pt>
          <cx:pt idx="315">-0.0210049112545195</cx:pt>
          <cx:pt idx="316">-0.00238555801003722</cx:pt>
          <cx:pt idx="317">-0.029660368976153401</cx:pt>
          <cx:pt idx="318">-0.068043819149297594</cx:pt>
          <cx:pt idx="319">-0.0420334743923318</cx:pt>
          <cx:pt idx="320">-0.0514905168492788</cx:pt>
          <cx:pt idx="321">-0.14348742501155301</cx:pt>
          <cx:pt idx="322">-0.099965107709053397</cx:pt>
          <cx:pt idx="323">-0.024474822313951299</cx:pt>
          <cx:pt idx="324">0.019580355585668299</cx:pt>
          <cx:pt idx="325">0.015695593210078101</cx:pt>
          <cx:pt idx="326">-0.034296752144366498</cx:pt>
          <cx:pt idx="327">-0.054301668769687901</cx:pt>
          <cx:pt idx="328">-0.028092892664671399</cx:pt>
          <cx:pt idx="329">-0.012547354083594</cx:pt>
          <cx:pt idx="330">-0.0032218037826440798</cx:pt>
          <cx:pt idx="331">-0.0070943934465689503</cx:pt>
          <cx:pt idx="332">-0.0038130294255178201</cx:pt>
          <cx:pt idx="333">-0.00149528130064345</cx:pt>
          <cx:pt idx="334">-0.0050406975184206096</cx:pt>
          <cx:pt idx="335">-0.00037627678025227098</cx:pt>
          <cx:pt idx="336">0.00030435267467946201</cx:pt>
          <cx:pt idx="337">-0.00015806026366229199</cx:pt>
          <cx:pt idx="338">0.00031532300481596501</cx:pt>
          <cx:pt idx="339">-0.0039960497041391296</cx:pt>
          <cx:pt idx="340">-0.0077438298522319402</cx:pt>
          <cx:pt idx="341">-0.028896390614052799</cx:pt>
          <cx:pt idx="342">-0.041567975594386901</cx:pt>
          <cx:pt idx="343">-0.0422908644146942</cx:pt>
          <cx:pt idx="344">-0.037322574294005602</cx:pt>
          <cx:pt idx="345">-0.061916797470764201</cx:pt>
          <cx:pt idx="346">-0.11917473010230401</cx:pt>
          <cx:pt idx="347">-0.112450484817878</cx:pt>
          <cx:pt idx="348">-0.0977380994363308</cx:pt>
          <cx:pt idx="349">-0.125170095855896</cx:pt>
          <cx:pt idx="350">-0.043378059469036702</cx:pt>
          <cx:pt idx="351">0.0063632966136682899</cx:pt>
          <cx:pt idx="352">0.055797614239140099</cx:pt>
          <cx:pt idx="353">0.033047428136573097</cx:pt>
          <cx:pt idx="354">0.00098814262085011309</cx:pt>
          <cx:pt idx="355">-0.046651590739971098</cx:pt>
          <cx:pt idx="356">-0.027863670694639402</cx:pt>
          <cx:pt idx="357">-0.0170844320687202</cx:pt>
          <cx:pt idx="358">-0.042429470224414102</cx:pt>
          <cx:pt idx="359">-0.024026485757724099</cx:pt>
          <cx:pt idx="360">-0.0042966229039843699</cx:pt>
          <cx:pt idx="361">0.0086457793683282907</cx:pt>
          <cx:pt idx="362">0.00325064384256846</cx:pt>
          <cx:pt idx="363">0.000980918086917979</cx:pt>
          <cx:pt idx="364">-0.00028416289257385101</cx:pt>
          <cx:pt idx="365">0.00020487663165565101</cx:pt>
          <cx:pt idx="366">-0.000134195769034014</cx:pt>
          <cx:pt idx="367">-0.0047476211418034401</cx:pt>
          <cx:pt idx="368">-0.019543810435965401</cx:pt>
          <cx:pt idx="369">-0.051187165848292797</cx:pt>
          <cx:pt idx="370">-0.070851095782167806</cx:pt>
          <cx:pt idx="371">-0.079805265735252304</cx:pt>
          <cx:pt idx="372">-0.085171026207198297</cx:pt>
          <cx:pt idx="373">-0.110315955659725</cx:pt>
          <cx:pt idx="374">-0.14285702553707</cx:pt>
          <cx:pt idx="375">-0.12531137849572099</cx:pt>
          <cx:pt idx="376">-0.082127868208180896</cx:pt>
          <cx:pt idx="377">0.0116130746268045</cx:pt>
          <cx:pt idx="378">0.0084083191847943509</cx:pt>
          <cx:pt idx="379">0.019546377263193599</cx:pt>
          <cx:pt idx="380">0.074387954004883197</cx:pt>
          <cx:pt idx="381">0.027468620160626799</cx:pt>
          <cx:pt idx="382">0.027207129901021102</cx:pt>
          <cx:pt idx="383">-0.035164502418317901</cx:pt>
          <cx:pt idx="384">-0.046600011489303803</cx:pt>
          <cx:pt idx="385">-0.017321542788873899</cx:pt>
          <cx:pt idx="386">-0.029964848056736899</cx:pt>
          <cx:pt idx="387">-0.036867000992133699</cx:pt>
          <cx:pt idx="388">-0.0057363832720378804</cx:pt>
          <cx:pt idx="389">0.0110678359303752</cx:pt>
          <cx:pt idx="390">0.0055441392133338003</cx:pt>
          <cx:pt idx="391">0.000313324500360568</cx:pt>
          <cx:pt idx="392">-0.00014718763757141701</cx:pt>
          <cx:pt idx="393">0.00021048074081797899</cx:pt>
          <cx:pt idx="394">0.00093815599509383305</cx:pt>
          <cx:pt idx="395">-0.0052994559938712204</cx:pt>
          <cx:pt idx="396">-0.025271241077544301</cx:pt>
          <cx:pt idx="397">-0.069265785523288895</cx:pt>
          <cx:pt idx="398">-0.083990046821050005</cx:pt>
          <cx:pt idx="399">-0.080225419173917803</cx:pt>
          <cx:pt idx="400">-0.098461900922295606</cx:pt>
          <cx:pt idx="401">-0.116364605016565</cx:pt>
          <cx:pt idx="402">-0.10536236757381399</cx:pt>
          <cx:pt idx="403">-0.069856603818671495</cx:pt>
          <cx:pt idx="404">-0.0283639415549631</cx:pt>
          <cx:pt idx="405">-0.0223482284505849</cx:pt>
          <cx:pt idx="406">-0.034383421271789803</cx:pt>
          <cx:pt idx="407">-0.013823367044825801</cx:pt>
          <cx:pt idx="408">0.050280648297731198</cx:pt>
          <cx:pt idx="409">-0.0075626820084712301</cx:pt>
          <cx:pt idx="410">-0.016282109902847001</cx:pt>
          <cx:pt idx="411">-0.0547808964098523</cx:pt>
          <cx:pt idx="412">-0.072169800941244103</cx:pt>
          <cx:pt idx="413">-0.023164868177976899</cx:pt>
          <cx:pt idx="414">-0.027489761584542399</cx:pt>
          <cx:pt idx="415">-0.041386184143771799</cx:pt>
          <cx:pt idx="416">-0.015542975521457499</cx:pt>
          <cx:pt idx="417">0.00731338425862481</cx:pt>
          <cx:pt idx="418">0.00415139472184469</cx:pt>
          <cx:pt idx="419">0.00023392637150087601</cx:pt>
          <cx:pt idx="420">-0.000476553784042226</cx:pt>
          <cx:pt idx="421">-0.00034495223076774198</cx:pt>
          <cx:pt idx="422">0.00015897585396498101</cx:pt>
          <cx:pt idx="423">-0.0056366742900862601</cx:pt>
          <cx:pt idx="424">-0.029019659340761599</cx:pt>
          <cx:pt idx="425">-0.0703922597488153</cx:pt>
          <cx:pt idx="426">-0.072928662785197301</cx:pt>
          <cx:pt idx="427">-0.083314877525599795</cx:pt>
          <cx:pt idx="428">-0.066724351774441304</cx:pt>
          <cx:pt idx="429">-0.043486149532550901</cx:pt>
          <cx:pt idx="430">0.0094262272936248698</cx:pt>
          <cx:pt idx="431">0.0254156116705192</cx:pt>
          <cx:pt idx="432">0.0065576928883000303</cx:pt>
          <cx:pt idx="433">-0.025092379564861499</cx:pt>
          <cx:pt idx="434">-0.049020674350791299</cx:pt>
          <cx:pt idx="435">-0.0045998327759748901</cx:pt>
          <cx:pt idx="436">0.031778439297094598</cx:pt>
          <cx:pt idx="437">-0.062054090804780103</cx:pt>
          <cx:pt idx="438">-0.0945481313807775</cx:pt>
          <cx:pt idx="439">-0.093880391146570402</cx:pt>
          <cx:pt idx="440">-0.081812227822391004</cx:pt>
          <cx:pt idx="441">-0.031322673749489598</cx:pt>
          <cx:pt idx="442">-0.026534825672157699</cx:pt>
          <cx:pt idx="443">-0.031912150623349698</cx:pt>
          <cx:pt idx="444">-0.011256089200671801</cx:pt>
          <cx:pt idx="445">0.0078775824171531603</cx:pt>
          <cx:pt idx="446">0.0038935800055235701</cx:pt>
          <cx:pt idx="447">0.0046640871229477803</cx:pt>
          <cx:pt idx="448">0.0010250542424649399</cx:pt>
          <cx:pt idx="449">-0.00034889275176408599</cx:pt>
          <cx:pt idx="450">-0.00071714533726726498</cx:pt>
          <cx:pt idx="451">-0.0021593220672940102</cx:pt>
          <cx:pt idx="452">-0.0160903497549237</cx:pt>
          <cx:pt idx="453">-0.0449640673118804</cx:pt>
          <cx:pt idx="454">-0.044443141558628302</cx:pt>
          <cx:pt idx="455">-0.059819827513174502</cx:pt>
          <cx:pt idx="456">-0.029804236323671299</cx:pt>
          <cx:pt idx="457">0.0073920548072984099</cx:pt>
          <cx:pt idx="458">0.050218100339466699</cx:pt>
          <cx:pt idx="459">0.091910069197123107</cx:pt>
          <cx:pt idx="460">0.052292341530867197</cx:pt>
          <cx:pt idx="461">0.042797160872461298</cx:pt>
          <cx:pt idx="462">-0.023258897726172699</cx:pt>
          <cx:pt idx="463">-0.034340792728176597</cx:pt>
          <cx:pt idx="464">-0.0173416361257402</cx:pt>
          <cx:pt idx="465">-0.062102430364054398</cx:pt>
          <cx:pt idx="466">-0.098204733785844503</cx:pt>
          <cx:pt idx="467">-0.073025772991945806</cx:pt>
          <cx:pt idx="468">-0.075810488415626001</cx:pt>
          <cx:pt idx="469">-0.0267717316809435</cx:pt>
          <cx:pt idx="470">-0.0050356683202286397</cx:pt>
          <cx:pt idx="471">-0.012672664301024201</cx:pt>
          <cx:pt idx="472">-0.0068875813705285699</cx:pt>
          <cx:pt idx="473">0.019477159104244999</cx:pt>
          <cx:pt idx="474">0.0154555494226796</cx:pt>
          <cx:pt idx="475">0.0088768461549633901</cx:pt>
          <cx:pt idx="476">0.00060218258637243297</cx:pt>
          <cx:pt idx="477">-0.00064740465635525495</cx:pt>
          <cx:pt idx="478">-0.00025186592881764101</cx:pt>
          <cx:pt idx="479">0.0022420180455046401</cx:pt>
          <cx:pt idx="480">-0.0037701899862492799</cx:pt>
          <cx:pt idx="481">-0.022520571485892302</cx:pt>
          <cx:pt idx="482">-0.029322307276919601</cx:pt>
          <cx:pt idx="483">0.00196467482330678</cx:pt>
          <cx:pt idx="484">0.018413793197843802</cx:pt>
          <cx:pt idx="485">0.0219567466534723</cx:pt>
          <cx:pt idx="486">0.060572647212074102</cx:pt>
          <cx:pt idx="487">0.071406319516977901</cx:pt>
          <cx:pt idx="488">0.0271203078257643</cx:pt>
          <cx:pt idx="489">0.036125719306625698</cx:pt>
          <cx:pt idx="490">0.011060084966128</cx:pt>
          <cx:pt idx="491">-0.022911750415203099</cx:pt>
          <cx:pt idx="492">-0.043710263306114903</cx:pt>
          <cx:pt idx="493">-0.10301494020973601</cx:pt>
          <cx:pt idx="494">-0.11344010228948399</cx:pt>
          <cx:pt idx="495">-0.084980436626302905</cx:pt>
          <cx:pt idx="496">-0.064444414492243696</cx:pt>
          <cx:pt idx="497">-0.020636757813389101</cx:pt>
          <cx:pt idx="498">0.0115167987358578</cx:pt>
          <cx:pt idx="499">0.00377758097121891</cx:pt>
          <cx:pt idx="500">0.0154186268692868</cx:pt>
          <cx:pt idx="501">0.027252406642689599</cx:pt>
          <cx:pt idx="502">0.0081928218468850494</cx:pt>
          <cx:pt idx="503">0.00030059103509987999</cx:pt>
          <cx:pt idx="504">-0.00030175012465866901</cx:pt>
          <cx:pt idx="505">4.17280195543785e-05</cx:pt>
          <cx:pt idx="506">-0.00210011515225049</cx:pt>
          <cx:pt idx="507">0.011496613965670401</cx:pt>
          <cx:pt idx="508">-0.0032258399799931499</cx:pt>
          <cx:pt idx="509">-0.016660540983092199</cx:pt>
          <cx:pt idx="510">-0.00733537978642317</cx:pt>
          <cx:pt idx="511">0.058935703304482799</cx:pt>
          <cx:pt idx="512">0.045185456412939001</cx:pt>
          <cx:pt idx="513">0.022350706144635</cx:pt>
          <cx:pt idx="514">0.0575565949745942</cx:pt>
          <cx:pt idx="515">0.059501147396582903</cx:pt>
          <cx:pt idx="516">0.0527399295157778</cx:pt>
          <cx:pt idx="517">-0.011787582248118499</cx:pt>
          <cx:pt idx="518">-0.024622799971138299</cx:pt>
          <cx:pt idx="519">-0.070896608951999299</cx:pt>
          <cx:pt idx="520">-0.078019514571059795</cx:pt>
          <cx:pt idx="521">-0.0820332563456007</cx:pt>
          <cx:pt idx="522">-0.041724903566708299</cx:pt>
          <cx:pt idx="523">-0.052406170081602303</cx:pt>
          <cx:pt idx="524">-0.059731677864249898</cx:pt>
          <cx:pt idx="525">-0.00806541904339967</cx:pt>
          <cx:pt idx="526">0.028828283890929798</cx:pt>
          <cx:pt idx="527">0.029550301025972999</cx:pt>
          <cx:pt idx="528">0.0215170756212393</cx:pt>
          <cx:pt idx="529">0.019589277458536999</cx:pt>
          <cx:pt idx="530">0.00317139912553845</cx:pt>
          <cx:pt idx="531">0.00064580395518846101</cx:pt>
          <cx:pt idx="532">-7.6033854605004001e-05</cx:pt>
          <cx:pt idx="533">3.1225905636311299e-06</cx:pt>
          <cx:pt idx="534">-0.0034787269284458498</cx:pt>
          <cx:pt idx="535">0.0092722114737784703</cx:pt>
          <cx:pt idx="536">0.0060836999626782797</cx:pt>
          <cx:pt idx="537">-0.0084508451508782494</cx:pt>
          <cx:pt idx="538">0.024540676235011102</cx:pt>
          <cx:pt idx="539">0.069074559300204993</cx:pt>
          <cx:pt idx="540">0.040912005280133099</cx:pt>
          <cx:pt idx="541">0.066042378391318504</cx:pt>
          <cx:pt idx="542">0.076275001419276303</cx:pt>
          <cx:pt idx="543">0.060538596408907699</cx:pt>
          <cx:pt idx="544">0.0038520727998511998</cx:pt>
          <cx:pt idx="545">0.023175541068669699</cx:pt>
          <cx:pt idx="546">-0.059207257318639503</cx:pt>
          <cx:pt idx="547">-0.085694009440745803</cx:pt>
          <cx:pt idx="548">-0.076097248885895794</cx:pt>
          <cx:pt idx="549">-0.054973423879103797</cx:pt>
          <cx:pt idx="550">-0.017058891760518499</cx:pt>
          <cx:pt idx="551">-0.012577274872693601</cx:pt>
          <cx:pt idx="552">-0.019080152397787899</cx:pt>
          <cx:pt idx="553">-0.00372265981767615</cx:pt>
          <cx:pt idx="554">0.014523128553213501</cx:pt>
          <cx:pt idx="555">0.040530903830836601</cx:pt>
          <cx:pt idx="556">0.011686781821790599</cx:pt>
          <cx:pt idx="557">0.0140250438469307</cx:pt>
          <cx:pt idx="558">0.0055461427523354999</cx:pt>
          <cx:pt idx="559">1.7105712639837302e-05</cx:pt>
          <cx:pt idx="560">-0.00018520610283274001</cx:pt>
          <cx:pt idx="561">-0.00099908127870258897</cx:pt>
          <cx:pt idx="562">-0.00161195984492107</cx:pt>
          <cx:pt idx="563">0.015275694809232101</cx:pt>
          <cx:pt idx="564">0.027300853558101499</cx:pt>
          <cx:pt idx="565">0.018144869825268702</cx:pt>
          <cx:pt idx="566">0.0594789774187773</cx:pt>
          <cx:pt idx="567">0.089523591778174497</cx:pt>
          <cx:pt idx="568">0.070077592502195404</cx:pt>
          <cx:pt idx="569">0.058053366189639001</cx:pt>
          <cx:pt idx="570">0.082373820940692705</cx:pt>
          <cx:pt idx="571">0.094864189524999198</cx:pt>
          <cx:pt idx="572">0.074676667119616194</cx:pt>
          <cx:pt idx="573">0.024197043155731401</cx:pt>
          <cx:pt idx="574">-0.017122557143342699</cx:pt>
          <cx:pt idx="575">-0.0390962873749729</cx:pt>
          <cx:pt idx="576">0.011331877071960201</cx:pt>
          <cx:pt idx="577">0.035588100908276403</cx:pt>
          <cx:pt idx="578">0.030585276820215501</cx:pt>
          <cx:pt idx="579">0.024672073386346</cx:pt>
          <cx:pt idx="580">0.022870055895102399</cx:pt>
          <cx:pt idx="581">0.0128828657970662</cx:pt>
          <cx:pt idx="582">0.021554079972107301</cx:pt>
          <cx:pt idx="583">0.039056951547739797</cx:pt>
          <cx:pt idx="584">0.020485007456313101</cx:pt>
          <cx:pt idx="585">0.0122391363896276</cx:pt>
          <cx:pt idx="586">0.0039800622933715297</cx:pt>
          <cx:pt idx="587">0.00023556496487301399</cx:pt>
          <cx:pt idx="588">0.00027637650134018898</cx:pt>
          <cx:pt idx="589">0.000281761453748262</cx:pt>
          <cx:pt idx="590">0.0025119566502694399</cx:pt>
          <cx:pt idx="591">0.010947070700532101</cx:pt>
          <cx:pt idx="592">0.024909258496232298</cx:pt>
          <cx:pt idx="593">0.0372784080220964</cx:pt>
          <cx:pt idx="594">0.035464490423007797</cx:pt>
          <cx:pt idx="595">0.049430560613414998</cx:pt>
          <cx:pt idx="596">0.025549598071960201</cx:pt>
          <cx:pt idx="597">0.046677206453662398</cx:pt>
          <cx:pt idx="598">0.042916189614182303</cx:pt>
          <cx:pt idx="599">0.043688315459206602</cx:pt>
          <cx:pt idx="600">0.040540707547676198</cx:pt>
          <cx:pt idx="601">0.0061005229641475003</cx:pt>
          <cx:pt idx="602">0.0098908966292279906</cx:pt>
          <cx:pt idx="603">-0.039256895329477001</cx:pt>
          <cx:pt idx="604">-0.018155151344739998</cx:pt>
          <cx:pt idx="605">0.050146312493103702</cx:pt>
          <cx:pt idx="606">0.065774942356834398</cx:pt>
          <cx:pt idx="607">0.058255860065918597</cx:pt>
          <cx:pt idx="608">0.050066588272144899</cx:pt>
          <cx:pt idx="609">0.052371184693181402</cx:pt>
          <cx:pt idx="610">0.0535396818940252</cx:pt>
          <cx:pt idx="611">0.036901892260165298</cx:pt>
          <cx:pt idx="612">0.017740129107577399</cx:pt>
          <cx:pt idx="613">0.0069448991166696297</cx:pt>
          <cx:pt idx="614">0.00074742796306890603</cx:pt>
          <cx:pt idx="615">0.00054680441296874104</cx:pt>
          <cx:pt idx="616">-0.00029387537402030998</cx:pt>
          <cx:pt idx="617">-0.00051335098535351697</cx:pt>
          <cx:pt idx="618">0.0055580037859622698</cx:pt>
          <cx:pt idx="619">0.000813591008264231</cx:pt>
          <cx:pt idx="620">0.013902685527972299</cx:pt>
          <cx:pt idx="621">0.045181875609263497</cx:pt>
          <cx:pt idx="622">0.021130472973935902</cx:pt>
          <cx:pt idx="623">0.036754003822442503</cx:pt>
          <cx:pt idx="624">0.029510271089728</cx:pt>
          <cx:pt idx="625">0.0171570651888929</cx:pt>
          <cx:pt idx="626">-0.0043831830380513196</cx:pt>
          <cx:pt idx="627">-0.0022966941431728899</cx:pt>
          <cx:pt idx="628">-0.042806757956522903</cx:pt>
          <cx:pt idx="629">-0.0337115208164772</cx:pt>
          <cx:pt idx="630">-0.0286843922068079</cx:pt>
          <cx:pt idx="631">-0.083325419222511798</cx:pt>
          <cx:pt idx="632">-0.0092249047334869005</cx:pt>
          <cx:pt idx="633">0.021737942204856399</cx:pt>
          <cx:pt idx="634">0.035093106644237898</cx:pt>
          <cx:pt idx="635">0.061898225658165003</cx:pt>
          <cx:pt idx="636">0.057401435194155498</cx:pt>
          <cx:pt idx="637">0.071568859149574393</cx:pt>
          <cx:pt idx="638">0.031316994025394999</cx:pt>
          <cx:pt idx="639">0.0180632095803928</cx:pt>
          <cx:pt idx="640">0.0098271503943004896</cx:pt>
          <cx:pt idx="641">0.00061379119358578903</cx:pt>
          <cx:pt idx="642">-0.00083707585876283401</cx:pt>
          <cx:pt idx="643">-0.00012166561322675201</cx:pt>
          <cx:pt idx="644">7.29628006120582e-05</cx:pt>
          <cx:pt idx="645">-0.00038229548051496099</cx:pt>
          <cx:pt idx="646">0.00171988656383487</cx:pt>
          <cx:pt idx="647">-0.0051984141501970598</cx:pt>
          <cx:pt idx="648">-0.0090686431594960704</cx:pt>
          <cx:pt idx="649">0.0043137426665144796</cx:pt>
          <cx:pt idx="650">0.0101445583565959</cx:pt>
          <cx:pt idx="651">-0.0045606407843600399</cx:pt>
          <cx:pt idx="652">-0.021896289849671801</cx:pt>
          <cx:pt idx="653">-0.032949732454778002</cx:pt>
          <cx:pt idx="654">-0.013531703182768501</cx:pt>
          <cx:pt idx="655">0.018192869318446801</cx:pt>
          <cx:pt idx="656">0.015772972086400199</cx:pt>
          <cx:pt idx="657">-0.051719387453447799</cx:pt>
          <cx:pt idx="658">-0.088152593449637801</cx:pt>
          <cx:pt idx="659">-0.062910004091839902</cx:pt>
          <cx:pt idx="660">-0.0179757705218304</cx:pt>
          <cx:pt idx="661">-0.0092746076753281101</cx:pt>
          <cx:pt idx="662">0.026637193033065502</cx:pt>
          <cx:pt idx="663">0.036673862943185899</cx:pt>
          <cx:pt idx="664">0.023598895205583101</cx:pt>
          <cx:pt idx="665">0.017821537634894701</cx:pt>
          <cx:pt idx="666">0.0072224129933230203</cx:pt>
          <cx:pt idx="667">0.0097205411748981802</cx:pt>
          <cx:pt idx="668">0.0042527337055655503</cx:pt>
          <cx:pt idx="669">-0.00083215747185443295</cx:pt>
          <cx:pt idx="670">-0.00052459635293516796</cx:pt>
          <cx:pt idx="671">0.00092639149751794995</cx:pt>
          <cx:pt idx="672">-1.6806990302522e-06</cx:pt>
          <cx:pt idx="673">0.00064459178408165</cx:pt>
          <cx:pt idx="674">-0.00024458505299778202</cx:pt>
          <cx:pt idx="675">-0.0031646451465165201</cx:pt>
          <cx:pt idx="676">0.0045632117688310797</cx:pt>
          <cx:pt idx="677">0.00158476683526757</cx:pt>
          <cx:pt idx="678">-0.014739960492019</cx:pt>
          <cx:pt idx="679">-0.032175783539660302</cx:pt>
          <cx:pt idx="680">-0.0421477436440768</cx:pt>
          <cx:pt idx="681">-0.051669003107898598</cx:pt>
          <cx:pt idx="682">-0.027100243258415702</cx:pt>
          <cx:pt idx="683">-0.0041907586787601299</cx:pt>
          <cx:pt idx="684">0.0274739517154955</cx:pt>
          <cx:pt idx="685">-0.018131594910516399</cx:pt>
          <cx:pt idx="686">-0.0106434226770428</cx:pt>
          <cx:pt idx="687">0.0074389333596290904</cx:pt>
          <cx:pt idx="688">-0.0232484958477681</cx:pt>
          <cx:pt idx="689">-0.0101175908771648</cx:pt>
          <cx:pt idx="690">-0.0034778184692826099</cx:pt>
          <cx:pt idx="691">-0.0064848420982279399</cx:pt>
          <cx:pt idx="692">-0.012735562472251201</cx:pt>
          <cx:pt idx="693">-0.011671460406491699</cx:pt>
          <cx:pt idx="694">-0.0044080200257217298</cx:pt>
          <cx:pt idx="695">-0.00095236777600692004</cx:pt>
          <cx:pt idx="696">0.0053024812221301003</cx:pt>
          <cx:pt idx="697">0.0023336859372046401</cx:pt>
          <cx:pt idx="698">0.00113275817433371</cx:pt>
          <cx:pt idx="699">9.7134021130531903e-05</cx:pt>
          <cx:pt idx="700">-0.000144647335974129</cx:pt>
          <cx:pt idx="701">-0.00035475872385833698</cx:pt>
          <cx:pt idx="702">-5.8341560828802299e-05</cx:pt>
          <cx:pt idx="703">0.0025995081944135798</cx:pt>
          <cx:pt idx="704">0.0032731212519452502</cx:pt>
          <cx:pt idx="705">-0.00316823012557593</cx:pt>
          <cx:pt idx="706">-0.0044195931883289604</cx:pt>
          <cx:pt idx="707">0.00055923325505166795</cx:pt>
          <cx:pt idx="708">0.00055317274583238597</cx:pt>
          <cx:pt idx="709">-0.00245782466454283</cx:pt>
          <cx:pt idx="710">-0.00692598676372268</cx:pt>
          <cx:pt idx="711">-0.00264266394567125</cx:pt>
          <cx:pt idx="712">0.022109746180371599</cx:pt>
          <cx:pt idx="713">0.030132084596916801</cx:pt>
          <cx:pt idx="714">0.0398777942380108</cx:pt>
          <cx:pt idx="715">0.029074201725673401</cx:pt>
          <cx:pt idx="716">0.00771534222253211</cx:pt>
          <cx:pt idx="717">0.0043781847362462604</cx:pt>
          <cx:pt idx="718">-0.0043072436434391497</cx:pt>
          <cx:pt idx="719">-0.0143752699017296</cx:pt>
          <cx:pt idx="720">-0.0064050119221188504</cx:pt>
          <cx:pt idx="721">-0.0073540725129595504</cx:pt>
          <cx:pt idx="722">-0.0035047360769669901</cx:pt>
          <cx:pt idx="723">-0.00120998556073154</cx:pt>
          <cx:pt idx="724">-0.00014427382961278699</cx:pt>
          <cx:pt idx="725">0.00081359472634203204</cx:pt>
          <cx:pt idx="726">-6.5558315220541101e-05</cx:pt>
          <cx:pt idx="727">-0.00027765062329409602</cx:pt>
          <cx:pt idx="728">-0.00049383400364556298</cx:pt>
          <cx:pt idx="729">-0.00095986445982626902</cx:pt>
          <cx:pt idx="730">0.00033280462143263302</cx:pt>
          <cx:pt idx="731">7.9724401565722295e-05</cx:pt>
          <cx:pt idx="732">-0.0010577924899272701</cx:pt>
          <cx:pt idx="733">-0.0040231248837152402</cx:pt>
          <cx:pt idx="734">-0.0030912369752693399</cx:pt>
          <cx:pt idx="735">0.00203738650299337</cx:pt>
          <cx:pt idx="736">0.0060393098439761603</cx:pt>
          <cx:pt idx="737">0.0088127846085797601</cx:pt>
          <cx:pt idx="738">0.0090001603559443002</cx:pt>
          <cx:pt idx="739">0.0021528452540179998</cx:pt>
          <cx:pt idx="740">0.0047177500126613899</cx:pt>
          <cx:pt idx="741">0.0095622179429367508</cx:pt>
          <cx:pt idx="742">0.0066468350301017599</cx:pt>
          <cx:pt idx="743">-0.00043341432559063</cx:pt>
          <cx:pt idx="744">-0.0072974388342169896</cx:pt>
          <cx:pt idx="745">-0.0102118903174907</cx:pt>
          <cx:pt idx="746">-0.0042492308503496298</cx:pt>
          <cx:pt idx="747">-0.00117096407110841</cx:pt>
          <cx:pt idx="748">-0.0028469831262511098</cx:pt>
          <cx:pt idx="749">-0.0030834554230857302</cx:pt>
          <cx:pt idx="750">-0.00107636998756346</cx:pt>
          <cx:pt idx="751">0.00043549526668300602</cx:pt>
          <cx:pt idx="752">-3.5741208162597899e-05</cx:pt>
          <cx:pt idx="753">0.000840597915579904</cx:pt>
          <cx:pt idx="754">-0.00011530346627321699</cx:pt>
          <cx:pt idx="755">-0.00026349422915121701</cx:pt>
          <cx:pt idx="756">0.000398345914926587</cx:pt>
          <cx:pt idx="757">-0.00052124846676504803</cx:pt>
          <cx:pt idx="758">-0.00042476942047288099</cx:pt>
          <cx:pt idx="759">0.00094951865764995804</cx:pt>
          <cx:pt idx="760">-0.00013873294296226001</cx:pt>
          <cx:pt idx="761">-0.00036839344156997</cx:pt>
          <cx:pt idx="762">8.2092738480008304e-06</cx:pt>
          <cx:pt idx="763">0.00077040853078850504</cx:pt>
          <cx:pt idx="764">-0.00047239219855926303</cx:pt>
          <cx:pt idx="765">0.0011043875616573199</cx:pt>
          <cx:pt idx="766">0.00046579645615367</cx:pt>
          <cx:pt idx="767">0.000371617930579305</cx:pt>
          <cx:pt idx="768">0.00085355936411642304</cx:pt>
          <cx:pt idx="769">0.00184970869921685</cx:pt>
          <cx:pt idx="770">0.0011664375452908899</cx:pt>
          <cx:pt idx="771">0.0019356265031750901</cx:pt>
          <cx:pt idx="772">0.00056598370874785201</cx:pt>
          <cx:pt idx="773">-0.00055614407804232299</cx:pt>
          <cx:pt idx="774">0.00045896699867360702</cx:pt>
          <cx:pt idx="775">0.00047858911965877</cx:pt>
          <cx:pt idx="776">-0.0011170458895866601</cx:pt>
          <cx:pt idx="777">-0.0016626918521992699</cx:pt>
          <cx:pt idx="778">-0.0011327164341875099</cx:pt>
          <cx:pt idx="779">0.00029354220062304502</cx:pt>
          <cx:pt idx="780">0.00036314978772853599</cx:pt>
          <cx:pt idx="781">-0.000342225383219386</cx:pt>
          <cx:pt idx="782">-0.00032212868233241602</cx:pt>
          <cx:pt idx="783">-0.00079895611797868495</cx:pt>
          <cx:pt idx="784">-3.3069402781258749e-05</cx:pt>
          <cx:pt idx="785">0.00038802820263790749</cx:pt>
          <cx:pt idx="786">-0.003491561724725375</cx:pt>
          <cx:pt idx="787">-0.017825399439282526</cx:pt>
          <cx:pt idx="788">-0.0156431396495719</cx:pt>
          <cx:pt idx="789">-0.0061123932868042252</cx:pt>
          <cx:pt idx="790">-0.0001836187710472165</cx:pt>
          <cx:pt idx="791">0.00094037511349394755</cx:pt>
          <cx:pt idx="792">0.0015015919181398849</cx:pt>
          <cx:pt idx="793">0.00053151428026713249</cx:pt>
          <cx:pt idx="794">0.0072346232368549496</cx:pt>
          <cx:pt idx="795">-0.0065024936718241248</cx:pt>
          <cx:pt idx="796">0.0039503520369577752</cx:pt>
          <cx:pt idx="797">0.017237979415200898</cx:pt>
          <cx:pt idx="798">0.00990298872059555</cx:pt>
          <cx:pt idx="799">0.0069478286383784496</cx:pt>
          <cx:pt idx="800">0.011073836135900775</cx:pt>
          <cx:pt idx="801">-0.0076004917142411246</cx:pt>
          <cx:pt idx="802">-0.0037027273248495252</cx:pt>
          <cx:pt idx="803">0.0012252357692074749</cx:pt>
          <cx:pt idx="804">-0.0084696215714423258</cx:pt>
          <cx:pt idx="805">-0.0075801182891515502</cx:pt>
          <cx:pt idx="806">-0.0056939692950908746</cx:pt>
          <cx:pt idx="807">-0.0002717330594762525</cx:pt>
          <cx:pt idx="808">-2.2241079223673824e-05</cx:pt>
          <cx:pt idx="809">0.000172173296945313</cx:pt>
          <cx:pt idx="810">0.00025056684001636753</cx:pt>
          <cx:pt idx="811">0.00027498851267939751</cx:pt>
          <cx:pt idx="812">0.00058805295014201253</cx:pt>
          <cx:pt idx="813">0.0014723694479474826</cx:pt>
          <cx:pt idx="814">-0.0048221424133557999</cx:pt>
          <cx:pt idx="815">-0.01683833071047635</cx:pt>
          <cx:pt idx="816">-0.010580169867529949</cx:pt>
          <cx:pt idx="817">-0.0019751496956563726</cx:pt>
          <cx:pt idx="818">0.0046136510666965249</cx:pt>
          <cx:pt idx="819">0.010107426077679576</cx:pt>
          <cx:pt idx="820">0.011949982232969576</cx:pt>
          <cx:pt idx="821">-2.1569163306599976e-05</cx:pt>
          <cx:pt idx="822">-0.010082409153371901</cx:pt>
          <cx:pt idx="823">-0.00774003416124065</cx:pt>
          <cx:pt idx="824">-0.0029958309570325501</cx:pt>
          <cx:pt idx="825">0.025316103196007252</cx:pt>
          <cx:pt idx="826">0.022574992724181151</cx:pt>
          <cx:pt idx="827">0.010344393299344825</cx:pt>
          <cx:pt idx="828">0.0010237744372089701</cx:pt>
          <cx:pt idx="829">-0.010931731368522799</cx:pt>
          <cx:pt idx="830">-0.0089489735411048994</cx:pt>
          <cx:pt idx="831">0.0049883856145095749</cx:pt>
          <cx:pt idx="832">-0.0048027070407629501</cx:pt>
          <cx:pt idx="833">-0.0096855504636385245</cx:pt>
          <cx:pt idx="834">-0.0041002481534876253</cx:pt>
          <cx:pt idx="835">0.0001669737323350075</cx:pt>
          <cx:pt idx="836">9.3059429545538507e-05</cx:pt>
          <cx:pt idx="837">-5.3071978140341253e-05</cx:pt>
          <cx:pt idx="838">-9.2857347667236494e-05</cx:pt>
          <cx:pt idx="839">0.00076031953860494252</cx:pt>
          <cx:pt idx="840">0.0019357549531479924</cx:pt>
          <cx:pt idx="841">0.00081805452210116246</cx:pt>
          <cx:pt idx="842">0.0010389665601034776</cx:pt>
          <cx:pt idx="843">-0.0076976126340846497</cx:pt>
          <cx:pt idx="844">-0.0010404972657706349</cx:pt>
          <cx:pt idx="845">0.0063143791185311998</cx:pt>
          <cx:pt idx="846">0.0092841235902178746</cx:pt>
          <cx:pt idx="847">0.016733870161453002</cx:pt>
          <cx:pt idx="848">0.013309795212857125</cx:pt>
          <cx:pt idx="849">0.011557802773794226</cx:pt>
          <cx:pt idx="850">-0.02295672546136315</cx:pt>
          <cx:pt idx="851">-0.043875455433075999</cx:pt>
          <cx:pt idx="852">-0.022107014080163526</cx:pt>
          <cx:pt idx="853">0.0090270873859338505</cx:pt>
          <cx:pt idx="854">0.0065731057859303747</cx:pt>
          <cx:pt idx="855">0.0026207922018338498</cx:pt>
          <cx:pt idx="856">-0.016674932251705625</cx:pt>
          <cx:pt idx="857">-0.024151709685768949</cx:pt>
          <cx:pt idx="858">-0.0082779538467270507</cx:pt>
          <cx:pt idx="859">0.0012968105935191575</cx:pt>
          <cx:pt idx="860">-0.0014885432408489226</cx:pt>
          <cx:pt idx="861">-0.006124991306844625</cx:pt>
          <cx:pt idx="862">0.00049565600764986503</cx:pt>
          <cx:pt idx="863">0.0016492224767408799</cx:pt>
          <cx:pt idx="864">0.001486451251947315</cx:pt>
          <cx:pt idx="865">0.00021308541837078575</cx:pt>
          <cx:pt idx="866">0.00015610679953449375</cx:pt>
          <cx:pt idx="867">0.00074520325151640498</cx:pt>
          <cx:pt idx="868">0.0014580730729247949</cx:pt>
          <cx:pt idx="869">0.0024939027341610801</cx:pt>
          <cx:pt idx="870">0.003065547150649375</cx:pt>
          <cx:pt idx="871">0.0020522007355220427</cx:pt>
          <cx:pt idx="872">0.0014797874969155825</cx:pt>
          <cx:pt idx="873">0.010028203046923475</cx:pt>
          <cx:pt idx="874">0.0033162763432804249</cx:pt>
          <cx:pt idx="875">0.0041630966930617502</cx:pt>
          <cx:pt idx="876">-0.0013875888668649775</cx:pt>
          <cx:pt idx="877">-0.0021744973811292875</cx:pt>
          <cx:pt idx="878">-0.031066989286510749</cx:pt>
          <cx:pt idx="879">-0.048291027987559</cx:pt>
          <cx:pt idx="880">-0.017730149316808299</cx:pt>
          <cx:pt idx="881">0.0050394295316092</cx:pt>
          <cx:pt idx="882">0.0121599493577458</cx:pt>
          <cx:pt idx="883">-0.0063796164561248248</cx:pt>
          <cx:pt idx="884">-3.3069402781258749e-05</cx:pt>
          <cx:pt idx="885">0.00038802820263790749</cx:pt>
          <cx:pt idx="886">-0.003491561724725375</cx:pt>
          <cx:pt idx="887">-0.017825399439282526</cx:pt>
          <cx:pt idx="888">-0.0156431396495719</cx:pt>
          <cx:pt idx="889">-0.0061123932868042252</cx:pt>
          <cx:pt idx="890">-0.0001836187710472165</cx:pt>
          <cx:pt idx="891">0.00094037511349394755</cx:pt>
          <cx:pt idx="892">0.0015015919181398849</cx:pt>
          <cx:pt idx="893">0.00053151428026713249</cx:pt>
          <cx:pt idx="894">0.0072346232368549496</cx:pt>
          <cx:pt idx="895">-0.0065024936718241248</cx:pt>
          <cx:pt idx="896">0.0039503520369577752</cx:pt>
          <cx:pt idx="897">0.017237979415200898</cx:pt>
          <cx:pt idx="898">0.00990298872059555</cx:pt>
          <cx:pt idx="899">0.0069478286383784496</cx:pt>
          <cx:pt idx="900">0.011073836135900775</cx:pt>
          <cx:pt idx="901">-0.0076004917142411246</cx:pt>
          <cx:pt idx="902">-0.0037027273248495252</cx:pt>
          <cx:pt idx="903">0.0012252357692074749</cx:pt>
          <cx:pt idx="904">-0.0084696215714423258</cx:pt>
          <cx:pt idx="905">-0.0075801182891515502</cx:pt>
          <cx:pt idx="906">-0.0056939692950908746</cx:pt>
          <cx:pt idx="907">-0.0002717330594762525</cx:pt>
          <cx:pt idx="908">-2.2241079223673824e-05</cx:pt>
          <cx:pt idx="909">0.000172173296945313</cx:pt>
          <cx:pt idx="910">0.00025056684001636753</cx:pt>
          <cx:pt idx="911">0.00027498851267939751</cx:pt>
          <cx:pt idx="912">0.00058805295014201253</cx:pt>
          <cx:pt idx="913">0.0014723694479474826</cx:pt>
          <cx:pt idx="914">-0.0048221424133557999</cx:pt>
          <cx:pt idx="915">-0.01683833071047635</cx:pt>
          <cx:pt idx="916">-0.010580169867529949</cx:pt>
          <cx:pt idx="917">-0.0019751496956563726</cx:pt>
          <cx:pt idx="918">0.0046136510666965249</cx:pt>
          <cx:pt idx="919">0.010107426077679576</cx:pt>
          <cx:pt idx="920">0.011949982232969576</cx:pt>
          <cx:pt idx="921">-2.1569163306599976e-05</cx:pt>
          <cx:pt idx="922">-0.010082409153371901</cx:pt>
          <cx:pt idx="923">-0.00774003416124065</cx:pt>
          <cx:pt idx="924">-0.0029958309570325501</cx:pt>
          <cx:pt idx="925">0.025316103196007252</cx:pt>
          <cx:pt idx="926">0.022574992724181151</cx:pt>
          <cx:pt idx="927">0.010344393299344825</cx:pt>
          <cx:pt idx="928">0.0010237744372089701</cx:pt>
          <cx:pt idx="929">-0.010931731368522799</cx:pt>
          <cx:pt idx="930">-0.0089489735411048994</cx:pt>
          <cx:pt idx="931">0.0049883856145095749</cx:pt>
          <cx:pt idx="932">-0.0048027070407629501</cx:pt>
          <cx:pt idx="933">-0.0096855504636385245</cx:pt>
          <cx:pt idx="934">-0.0041002481534876253</cx:pt>
          <cx:pt idx="935">0.0001669737323350075</cx:pt>
          <cx:pt idx="936">9.3059429545538507e-05</cx:pt>
          <cx:pt idx="937">-5.3071978140341253e-05</cx:pt>
          <cx:pt idx="938">-9.2857347667236494e-05</cx:pt>
          <cx:pt idx="939">0.00076031953860494252</cx:pt>
          <cx:pt idx="940">0.0019357549531479924</cx:pt>
          <cx:pt idx="941">0.00081805452210116246</cx:pt>
          <cx:pt idx="942">0.0010389665601034776</cx:pt>
          <cx:pt idx="943">-0.0076976126340846497</cx:pt>
          <cx:pt idx="944">-0.0010404972657706349</cx:pt>
          <cx:pt idx="945">0.0063143791185311998</cx:pt>
          <cx:pt idx="946">0.0092841235902178746</cx:pt>
          <cx:pt idx="947">0.016733870161453002</cx:pt>
          <cx:pt idx="948">0.013309795212857125</cx:pt>
          <cx:pt idx="949">0.011557802773794226</cx:pt>
          <cx:pt idx="950">-0.02295672546136315</cx:pt>
          <cx:pt idx="951">-0.043875455433075999</cx:pt>
          <cx:pt idx="952">-0.022107014080163526</cx:pt>
          <cx:pt idx="953">0.0090270873859338505</cx:pt>
          <cx:pt idx="954">0.0065731057859303747</cx:pt>
          <cx:pt idx="955">0.0026207922018338498</cx:pt>
          <cx:pt idx="956">-0.016674932251705625</cx:pt>
          <cx:pt idx="957">-0.024151709685768949</cx:pt>
          <cx:pt idx="958">-0.0082779538467270507</cx:pt>
          <cx:pt idx="959">0.0012968105935191575</cx:pt>
          <cx:pt idx="960">-0.0014885432408489226</cx:pt>
          <cx:pt idx="961">-0.006124991306844625</cx:pt>
          <cx:pt idx="962">0.00049565600764986503</cx:pt>
          <cx:pt idx="963">0.0016492224767408799</cx:pt>
          <cx:pt idx="964">0.001486451251947315</cx:pt>
          <cx:pt idx="965">0.00021308541837078575</cx:pt>
          <cx:pt idx="966">0.00015610679953449375</cx:pt>
          <cx:pt idx="967">0.00074520325151640498</cx:pt>
          <cx:pt idx="968">0.0014580730729247949</cx:pt>
          <cx:pt idx="969">0.0024939027341610801</cx:pt>
          <cx:pt idx="970">0.003065547150649375</cx:pt>
          <cx:pt idx="971">0.0020522007355220427</cx:pt>
          <cx:pt idx="972">0.0014797874969155825</cx:pt>
          <cx:pt idx="973">0.010028203046923475</cx:pt>
          <cx:pt idx="974">0.0033162763432804249</cx:pt>
          <cx:pt idx="975">0.0041630966930617502</cx:pt>
          <cx:pt idx="976">-0.0013875888668649775</cx:pt>
          <cx:pt idx="977">-0.0021744973811292875</cx:pt>
          <cx:pt idx="978">-0.031066989286510749</cx:pt>
          <cx:pt idx="979">-0.048291027987559</cx:pt>
          <cx:pt idx="980">-0.017730149316808299</cx:pt>
          <cx:pt idx="981">0.0050394295316092</cx:pt>
          <cx:pt idx="982">0.0121599493577458</cx:pt>
          <cx:pt idx="983">-0.0063796164561248248</cx:pt>
          <cx:pt idx="984">-3.3069402781258749e-05</cx:pt>
          <cx:pt idx="985">0.00038802820263790749</cx:pt>
          <cx:pt idx="986">-0.003491561724725375</cx:pt>
          <cx:pt idx="987">-0.017825399439282526</cx:pt>
          <cx:pt idx="988">-0.0156431396495719</cx:pt>
          <cx:pt idx="989">-0.0061123932868042252</cx:pt>
          <cx:pt idx="990">-0.0001836187710472165</cx:pt>
          <cx:pt idx="991">0.00094037511349394755</cx:pt>
          <cx:pt idx="992">0.0015015919181398849</cx:pt>
          <cx:pt idx="993">0.00053151428026713249</cx:pt>
          <cx:pt idx="994">0.0072346232368549496</cx:pt>
          <cx:pt idx="995">-0.0065024936718241248</cx:pt>
          <cx:pt idx="996">0.0039503520369577752</cx:pt>
          <cx:pt idx="997">0.017237979415200898</cx:pt>
          <cx:pt idx="998">0.00990298872059555</cx:pt>
          <cx:pt idx="999">0.0069478286383784496</cx:pt>
          <cx:pt idx="1000">0.011073836135900775</cx:pt>
          <cx:pt idx="1001">-0.0076004917142411246</cx:pt>
          <cx:pt idx="1002">-0.0037027273248495252</cx:pt>
          <cx:pt idx="1003">0.0012252357692074749</cx:pt>
          <cx:pt idx="1004">-0.0084696215714423258</cx:pt>
          <cx:pt idx="1005">-0.0075801182891515502</cx:pt>
          <cx:pt idx="1006">-0.0056939692950908746</cx:pt>
          <cx:pt idx="1007">-0.0002717330594762525</cx:pt>
          <cx:pt idx="1008">-2.2241079223673824e-05</cx:pt>
          <cx:pt idx="1009">0.000172173296945313</cx:pt>
          <cx:pt idx="1010">0.00025056684001636753</cx:pt>
          <cx:pt idx="1011">0.00027498851267939751</cx:pt>
          <cx:pt idx="1012">0.00058805295014201253</cx:pt>
          <cx:pt idx="1013">0.0014723694479474826</cx:pt>
          <cx:pt idx="1014">-0.0048221424133557999</cx:pt>
          <cx:pt idx="1015">-0.01683833071047635</cx:pt>
          <cx:pt idx="1016">-0.010580169867529949</cx:pt>
          <cx:pt idx="1017">-0.0019751496956563726</cx:pt>
          <cx:pt idx="1018">0.0046136510666965249</cx:pt>
          <cx:pt idx="1019">0.010107426077679576</cx:pt>
          <cx:pt idx="1020">0.011949982232969576</cx:pt>
          <cx:pt idx="1021">-2.1569163306599976e-05</cx:pt>
          <cx:pt idx="1022">-0.010082409153371901</cx:pt>
          <cx:pt idx="1023">-0.00774003416124065</cx:pt>
          <cx:pt idx="1024">-0.0029958309570325501</cx:pt>
          <cx:pt idx="1025">0.025316103196007252</cx:pt>
          <cx:pt idx="1026">0.022574992724181151</cx:pt>
          <cx:pt idx="1027">0.010344393299344825</cx:pt>
          <cx:pt idx="1028">0.0010237744372089701</cx:pt>
          <cx:pt idx="1029">-0.010931731368522799</cx:pt>
          <cx:pt idx="1030">-0.0089489735411048994</cx:pt>
          <cx:pt idx="1031">0.0049883856145095749</cx:pt>
          <cx:pt idx="1032">-0.0048027070407629501</cx:pt>
          <cx:pt idx="1033">-0.0096855504636385245</cx:pt>
          <cx:pt idx="1034">-0.0041002481534876253</cx:pt>
          <cx:pt idx="1035">0.0001669737323350075</cx:pt>
          <cx:pt idx="1036">9.3059429545538507e-05</cx:pt>
          <cx:pt idx="1037">-5.3071978140341253e-05</cx:pt>
          <cx:pt idx="1038">-9.2857347667236494e-05</cx:pt>
          <cx:pt idx="1039">0.00076031953860494252</cx:pt>
          <cx:pt idx="1040">0.0019357549531479924</cx:pt>
          <cx:pt idx="1041">0.00081805452210116246</cx:pt>
          <cx:pt idx="1042">0.0010389665601034776</cx:pt>
          <cx:pt idx="1043">-0.0076976126340846497</cx:pt>
          <cx:pt idx="1044">-0.0010404972657706349</cx:pt>
          <cx:pt idx="1045">0.0063143791185311998</cx:pt>
          <cx:pt idx="1046">0.0092841235902178746</cx:pt>
          <cx:pt idx="1047">0.016733870161453002</cx:pt>
          <cx:pt idx="1048">0.013309795212857125</cx:pt>
          <cx:pt idx="1049">0.011557802773794226</cx:pt>
          <cx:pt idx="1050">-0.02295672546136315</cx:pt>
          <cx:pt idx="1051">-0.043875455433075999</cx:pt>
          <cx:pt idx="1052">-0.022107014080163526</cx:pt>
          <cx:pt idx="1053">0.0090270873859338505</cx:pt>
          <cx:pt idx="1054">0.0065731057859303747</cx:pt>
          <cx:pt idx="1055">0.0026207922018338498</cx:pt>
          <cx:pt idx="1056">-0.016674932251705625</cx:pt>
          <cx:pt idx="1057">-0.024151709685768949</cx:pt>
          <cx:pt idx="1058">-0.0082779538467270507</cx:pt>
          <cx:pt idx="1059">0.0012968105935191575</cx:pt>
          <cx:pt idx="1060">-0.0014885432408489226</cx:pt>
          <cx:pt idx="1061">-0.006124991306844625</cx:pt>
          <cx:pt idx="1062">0.00049565600764986503</cx:pt>
          <cx:pt idx="1063">0.0016492224767408799</cx:pt>
          <cx:pt idx="1064">0.001486451251947315</cx:pt>
          <cx:pt idx="1065">0.00021308541837078575</cx:pt>
          <cx:pt idx="1066">0.00015610679953449375</cx:pt>
          <cx:pt idx="1067">0.00074520325151640498</cx:pt>
          <cx:pt idx="1068">0.0014580730729247949</cx:pt>
          <cx:pt idx="1069">0.0024939027341610801</cx:pt>
          <cx:pt idx="1070">0.003065547150649375</cx:pt>
          <cx:pt idx="1071">0.0020522007355220427</cx:pt>
          <cx:pt idx="1072">0.0014797874969155825</cx:pt>
          <cx:pt idx="1073">0.010028203046923475</cx:pt>
          <cx:pt idx="1074">0.0033162763432804249</cx:pt>
          <cx:pt idx="1075">0.0041630966930617502</cx:pt>
          <cx:pt idx="1076">-0.0013875888668649775</cx:pt>
          <cx:pt idx="1077">-0.0021744973811292875</cx:pt>
          <cx:pt idx="1078">-0.031066989286510749</cx:pt>
          <cx:pt idx="1079">-0.048291027987559</cx:pt>
          <cx:pt idx="1080">-0.017730149316808299</cx:pt>
          <cx:pt idx="1081">0.0050394295316092</cx:pt>
          <cx:pt idx="1082">0.0121599493577458</cx:pt>
          <cx:pt idx="1083">-0.0063796164561248248</cx:pt>
        </cx:lvl>
      </cx:numDim>
    </cx:data>
    <cx:data id="25">
      <cx:numDim type="val">
        <cx:f>Sheet2!$Z$1:$Z$1084</cx:f>
        <cx:lvl ptCount="1084" formatCode="G/通用格式">
          <cx:pt idx="0">-0.00035187727705585998</cx:pt>
          <cx:pt idx="1">-0.00013498377324356399</cx:pt>
          <cx:pt idx="2">-0.00057720927213835804</cx:pt>
          <cx:pt idx="3">0.00017646112149621699</cx:pt>
          <cx:pt idx="4">0.00019885470853693899</cx:pt>
          <cx:pt idx="5">0.00027962747209032702</cx:pt>
          <cx:pt idx="6">-0.00038798130524061102</cx:pt>
          <cx:pt idx="7">-0.00060499416149980504</cx:pt>
          <cx:pt idx="8">-0.00049528630378977096</cx:pt>
          <cx:pt idx="9">0.00036804904945841801</cx:pt>
          <cx:pt idx="10">-3.8871214150843903e-05</cx:pt>
          <cx:pt idx="11">-5.8336352969288697e-05</cx:pt>
          <cx:pt idx="12">-0.00043686738778772399</cx:pt>
          <cx:pt idx="13">-0.00052560330919594405</cx:pt>
          <cx:pt idx="14">0.00056546648283975097</cx:pt>
          <cx:pt idx="15">-0.00056676573519155</cx:pt>
          <cx:pt idx="16">-0.00050897973486523204</cx:pt>
          <cx:pt idx="17">0.000328892180709097</cx:pt>
          <cx:pt idx="18">-0.000936800933251243</cx:pt>
          <cx:pt idx="19">0.0015511225451782301</cx:pt>
          <cx:pt idx="20">0.00036678265896342301</cx:pt>
          <cx:pt idx="21">-0.000864940271049609</cx:pt>
          <cx:pt idx="22">0.00033586956890964301</cx:pt>
          <cx:pt idx="23">-0.00026778272278517898</cx:pt>
          <cx:pt idx="24">-0.00077736881480743698</cx:pt>
          <cx:pt idx="25">0.00053616470869355403</cx:pt>
          <cx:pt idx="26">1.7461868492634601e-05</cx:pt>
          <cx:pt idx="27">0.000159201399990936</cx:pt>
          <cx:pt idx="28">-0.00047167069331400499</cx:pt>
          <cx:pt idx="29">0.000108485490703317</cx:pt>
          <cx:pt idx="30">-9.0647133371184703e-05</cx:pt>
          <cx:pt idx="31">-0.00026521283883856</cx:pt>
          <cx:pt idx="32">-0.00077034415184717097</cx:pt>
          <cx:pt idx="33">-0.00056918594275438003</cx:pt>
          <cx:pt idx="34">-2.0553606420035601e-05</cx:pt>
          <cx:pt idx="35">-0.00063108905978727099</cx:pt>
          <cx:pt idx="36">-0.00076649914245899905</cx:pt>
          <cx:pt idx="37">-0.00062325759788476795</cx:pt>
          <cx:pt idx="38">-0.00027551696434838799</cx:pt>
          <cx:pt idx="39">-0.00089286031461993697</cx:pt>
          <cx:pt idx="40">-0.00085386160065521201</cx:pt>
          <cx:pt idx="41">-0.00081723263913381302</cx:pt>
          <cx:pt idx="42">-0.00054142121886280499</cx:pt>
          <cx:pt idx="43">0.00060722044326326496</cx:pt>
          <cx:pt idx="44">0.0019922005360367202</cx:pt>
          <cx:pt idx="45">0.00030371253934913099</cx:pt>
          <cx:pt idx="46">-0.00047107632968721098</cx:pt>
          <cx:pt idx="47">-0.00080957887456087905</cx:pt>
          <cx:pt idx="48">-5.4093649006815002e-06</cx:pt>
          <cx:pt idx="49">0.00016599811132658699</cx:pt>
          <cx:pt idx="50">-0.00033759515513912301</cx:pt>
          <cx:pt idx="51">-0.00028126595124837098</cx:pt>
          <cx:pt idx="52">-2.2927377536682e-05</cx:pt>
          <cx:pt idx="53">-0.000288632316184498</cx:pt>
          <cx:pt idx="54">0.00079904099593951304</cx:pt>
          <cx:pt idx="55">3.3123786242495102e-05</cx:pt>
          <cx:pt idx="56">0.00013877102442045599</cx:pt>
          <cx:pt idx="57">-0.00035965424897359098</cx:pt>
          <cx:pt idx="58">-0.00023464547617462901</cx:pt>
          <cx:pt idx="59">9.3595021587775906e-05</cx:pt>
          <cx:pt idx="60">0.00076518542503875499</cx:pt>
          <cx:pt idx="61">-0.00014467945451761001</cx:pt>
          <cx:pt idx="62">-0.00066840272571626596</cx:pt>
          <cx:pt idx="63">-0.000512364780320626</cx:pt>
          <cx:pt idx="64">-0.0014059724499290601</cx:pt>
          <cx:pt idx="65">-0.0024696180733553702</cx:pt>
          <cx:pt idx="66">-0.00084025720296783098</cx:pt>
          <cx:pt idx="67">0.0047992999430448999</cx:pt>
          <cx:pt idx="68">0.0016866584278524401</cx:pt>
          <cx:pt idx="69">0.0154451471155541</cx:pt>
          <cx:pt idx="70">-0.0077528549963440602</cx:pt>
          <cx:pt idx="71">-0.0104330999147177</cx:pt>
          <cx:pt idx="72">-0.0045835678731270396</cx:pt>
          <cx:pt idx="73">0.00060621596690415799</cx:pt>
          <cx:pt idx="74">-0.012107376282073199</cx:pt>
          <cx:pt idx="75">-0.0096660491898862503</cx:pt>
          <cx:pt idx="76">-0.0064183990675193096</cx:pt>
          <cx:pt idx="77">-0.0057988334460922697</cx:pt>
          <cx:pt idx="78">-0.0023422352796440499</cx:pt>
          <cx:pt idx="79">-0.00020636889093189899</cx:pt>
          <cx:pt idx="80">0.000111389964690887</cx:pt>
          <cx:pt idx="81">-0.00028512442835335798</cx:pt>
          <cx:pt idx="82">0.000393028153600899</cx:pt>
          <cx:pt idx="83">-0.00061560330640169302</cx:pt>
          <cx:pt idx="84">0.00023274014451795901</cx:pt>
          <cx:pt idx="85">-0.000123033719910447</cx:pt>
          <cx:pt idx="86">0.00016381592316815099</cx:pt>
          <cx:pt idx="87">5.26336165535209e-05</cx:pt>
          <cx:pt idx="88">-0.00036570555963045599</cx:pt>
          <cx:pt idx="89">0.0010335254525580401</cx:pt>
          <cx:pt idx="90">0.0018430360407798499</cx:pt>
          <cx:pt idx="91">0.0072076065871972501</cx:pt>
          <cx:pt idx="92">-0.00194315438969026</cx:pt>
          <cx:pt idx="93">-0.017025174372809801</cx:pt>
          <cx:pt idx="94">-0.013848053838305299</cx:pt>
          <cx:pt idx="95">0.0048360577752850501</cx:pt>
          <cx:pt idx="96">0.0133022942481207</cx:pt>
          <cx:pt idx="97">-0.0059121156424873896</cx:pt>
          <cx:pt idx="98">-0.030303787443508701</cx:pt>
          <cx:pt idx="99">-0.014266209872943501</cx:pt>
          <cx:pt idx="100">-0.0141192109065709</cx:pt>
          <cx:pt idx="101">0.0039337012518985397</cx:pt>
          <cx:pt idx="102">-0.0091636329015657401</cx:pt>
          <cx:pt idx="103">-0.014466052232499801</cx:pt>
          <cx:pt idx="104">-0.019136714695403002</cx:pt>
          <cx:pt idx="105">-0.0165679632060785</cx:pt>
          <cx:pt idx="106">-0.0087612093113244392</cx:pt>
          <cx:pt idx="107">-0.0044780790435867803</cx:pt>
          <cx:pt idx="108">-0.0023119856705225801</cx:pt>
          <cx:pt idx="109">-9.1063748711746198e-05</cx:pt>
          <cx:pt idx="110">0.00068648055969130995</cx:pt>
          <cx:pt idx="111">-0.000229410827796179</cx:pt>
          <cx:pt idx="112">-0.00054654775109462799</cx:pt>
          <cx:pt idx="113">-0.00020388151381942301</cx:pt>
          <cx:pt idx="114">0.00055138932655397603</cx:pt>
          <cx:pt idx="115">-0.00048653235514107201</cx:pt>
          <cx:pt idx="116">-0.00079589275811561399</cx:pt>
          <cx:pt idx="117">0.00320998042972733</cx:pt>
          <cx:pt idx="118">0.0145293071024323</cx:pt>
          <cx:pt idx="119">0.0206170276707177</cx:pt>
          <cx:pt idx="120">0.021835801235981299</cx:pt>
          <cx:pt idx="121">0.0126147855279329</cx:pt>
          <cx:pt idx="122">-0.0090585518291125301</cx:pt>
          <cx:pt idx="123">0.0018474101099323801</cx:pt>
          <cx:pt idx="124">0.019672620520028699</cx:pt>
          <cx:pt idx="125">0.0406226344382382</cx:pt>
          <cx:pt idx="126">0.0253015812407715</cx:pt>
          <cx:pt idx="127">-0.0033565770006645599</cx:pt>
          <cx:pt idx="128">-0.0141546013229863</cx:pt>
          <cx:pt idx="129">-0.0469564394144188</cx:pt>
          <cx:pt idx="130">-0.0477639041774982</cx:pt>
          <cx:pt idx="131">-0.035218446836856501</cx:pt>
          <cx:pt idx="132">-0.019728296812476901</cx:pt>
          <cx:pt idx="133">-0.0185448049856227</cx:pt>
          <cx:pt idx="134">-0.018548335173064801</cx:pt>
          <cx:pt idx="135">-0.0079501857955318906</cx:pt>
          <cx:pt idx="136">-0.0136982071930958</cx:pt>
          <cx:pt idx="137">-0.0025493055269804202</cx:pt>
          <cx:pt idx="138">0.00072474208515215595</cx:pt>
          <cx:pt idx="139">0.00030778805524082502</cx:pt>
          <cx:pt idx="140">-0.0011661206771945399</cx:pt>
          <cx:pt idx="141">0.00083721954126252205</cx:pt>
          <cx:pt idx="142">-0.000400329564975436</cx:pt>
          <cx:pt idx="143">0.00088621501709832599</cx:pt>
          <cx:pt idx="144">0.0020318914891552398</cx:pt>
          <cx:pt idx="145">0.0111665193752179</cx:pt>
          <cx:pt idx="146">-0.0065364525413212898</cx:pt>
          <cx:pt idx="147">-0.0029709639178220801</cx:pt>
          <cx:pt idx="148">0.025914554477973299</cx:pt>
          <cx:pt idx="149">0.033931775501264</cx:pt>
          <cx:pt idx="150">-0.0208667472376791</cx:pt>
          <cx:pt idx="151">-0.039474425049978203</cx:pt>
          <cx:pt idx="152">0.0065395227979458499</cx:pt>
          <cx:pt idx="153">0.030563426163153402</cx:pt>
          <cx:pt idx="154">0.042067872895938198</cx:pt>
          <cx:pt idx="155">-0.017261294317443301</cx:pt>
          <cx:pt idx="156">-0.0264716186087408</cx:pt>
          <cx:pt idx="157">-0.0615885959038373</cx:pt>
          <cx:pt idx="158">-0.077389987848351396</cx:pt>
          <cx:pt idx="159">-0.036869751831868899</cx:pt>
          <cx:pt idx="160">-0.042778029904225003</cx:pt>
          <cx:pt idx="161">-0.017133025424150902</cx:pt>
          <cx:pt idx="162">-0.0065673233365923598</cx:pt>
          <cx:pt idx="163">-0.013775501945648701</cx:pt>
          <cx:pt idx="164">-0.010629419025442099</cx:pt>
          <cx:pt idx="165">-0.0016073715004448401</cx:pt>
          <cx:pt idx="166">6.2019556794972098e-05</cx:pt>
          <cx:pt idx="167">-0.00082556518322252396</cx:pt>
          <cx:pt idx="168">-0.00052991709365225704</cx:pt>
          <cx:pt idx="169">0.000140074428134854</cx:pt>
          <cx:pt idx="170">-0.00529025369945226</cx:pt>
          <cx:pt idx="171">0.0022272757803678401</cx:pt>
          <cx:pt idx="172">0.0016499372747714001</cx:pt>
          <cx:pt idx="173">-0.0124397431851595</cx:pt>
          <cx:pt idx="174">-0.033104818301182198</cx:pt>
          <cx:pt idx="175">-0.0156944837409159</cx:pt>
          <cx:pt idx="176">0.017896087855314401</cx:pt>
          <cx:pt idx="177">0.032468329099343302</cx:pt>
          <cx:pt idx="178">0.0370493953620556</cx:pt>
          <cx:pt idx="179">0.0077490138082189301</cx:pt>
          <cx:pt idx="180">0.047981376194289702</cx:pt>
          <cx:pt idx="181">-0.0017942729988556501</cx:pt>
          <cx:pt idx="182">-0.021286080924602199</cx:pt>
          <cx:pt idx="183">-0.024570128965465999</cx:pt>
          <cx:pt idx="184">0.064709436808051496</cx:pt>
          <cx:pt idx="185">0.085692954612128794</cx:pt>
          <cx:pt idx="186">-0.0345482185121836</cx:pt>
          <cx:pt idx="187">0.0031279764325181001</cx:pt>
          <cx:pt idx="188">-0.0029347638683778401</cx:pt>
          <cx:pt idx="189">-0.0036633848038360802</cx:pt>
          <cx:pt idx="190">-0.0089384438540277295</cx:pt>
          <cx:pt idx="191">-0.011194725379813799</cx:pt>
          <cx:pt idx="192">-0.014220752682921001</cx:pt>
          <cx:pt idx="193">-0.011102523579163999</cx:pt>
          <cx:pt idx="194">-0.0017907431681748801</cx:pt>
          <cx:pt idx="195">-0.00077706391309389795</cx:pt>
          <cx:pt idx="196">0.00012638019151501201</cx:pt>
          <cx:pt idx="197">0.00034547506171767799</cx:pt>
          <cx:pt idx="198">0.00020132178650263599</cx:pt>
          <cx:pt idx="199">0.0033345728817341749</cx:pt>
          <cx:pt idx="200">0.003105895250295775</cx:pt>
          <cx:pt idx="201">-0.0029148265324501249</cx:pt>
          <cx:pt idx="202">0.0024293976260699275</cx:pt>
          <cx:pt idx="203">0.0052979267237388003</cx:pt>
          <cx:pt idx="204">0.0080262807014940749</cx:pt>
          <cx:pt idx="205">0.021657945381279624</cx:pt>
          <cx:pt idx="206">0.01357288049684025</cx:pt>
          <cx:pt idx="207">0.0078365108665988999</cx:pt>
          <cx:pt idx="208">0.00011103780893444475</cx:pt>
          <cx:pt idx="209">-0.00133741454351023</cx:pt>
          <cx:pt idx="210">-0.001088829701950785</cx:pt>
          <cx:pt idx="211">-0.00021168048756505675</cx:pt>
          <cx:pt idx="212">0.0124083728979645</cx:pt>
          <cx:pt idx="213">0.020593641175404076</cx:pt>
          <cx:pt idx="214">0.018027136564402624</cx:pt>
          <cx:pt idx="215">0.02515144931521875</cx:pt>
          <cx:pt idx="216">0.01106223922861695</cx:pt>
          <cx:pt idx="217">0.0026099114659959748</cx:pt>
          <cx:pt idx="218">-0.004681480441225825</cx:pt>
          <cx:pt idx="219">-0.010392827716291575</cx:pt>
          <cx:pt idx="220">-0.0090503116471140257</cx:pt>
          <cx:pt idx="221">-0.0050028846573118247</cx:pt>
          <cx:pt idx="222">-0.00070410140307600752</cx:pt>
          <cx:pt idx="223">-0.00013010965177027899</cx:pt>
          <cx:pt idx="224">1.8383424118099476e-05</cx:pt>
          <cx:pt idx="225">0.00036074409408478247</cx:pt>
          <cx:pt idx="226">0.00091131968589485996</cx:pt>
          <cx:pt idx="227">0.0010670036468077525</cx:pt>
          <cx:pt idx="228">0.0019212766006782775</cx:pt>
          <cx:pt idx="229">0.0034520947040861749</cx:pt>
          <cx:pt idx="230">0.0024499571926634902</cx:pt>
          <cx:pt idx="231">0.017959704124680224</cx:pt>
          <cx:pt idx="232">0.019098284769336601</cx:pt>
          <cx:pt idx="233">0.016646476299713549</cx:pt>
          <cx:pt idx="234">0.023455396902391349</cx:pt>
          <cx:pt idx="235">0.012444326413011349</cx:pt>
          <cx:pt idx="236">0.003012888631330275</cx:pt>
          <cx:pt idx="237">0.017763885735028625</cx:pt>
          <cx:pt idx="238">0.047583129736738498</cx:pt>
          <cx:pt idx="239">0.034333211236995252</cx:pt>
          <cx:pt idx="240">0.0046671688957193253</cx:pt>
          <cx:pt idx="241">0.012750692626226724</cx:pt>
          <cx:pt idx="242">0.011492546213099425</cx:pt>
          <cx:pt idx="243">0.0079226433081693755</cx:pt>
          <cx:pt idx="244">-0.0027207116370584002</cx:pt>
          <cx:pt idx="245">-0.0094609751582188008</cx:pt>
          <cx:pt idx="246">0.00013384474752030275</cx:pt>
          <cx:pt idx="247">-0.00097934639375564752</cx:pt>
          <cx:pt idx="248">-0.0078517118933201756</cx:pt>
          <cx:pt idx="249">-0.0029052782744792001</cx:pt>
          <cx:pt idx="250">-9.7900606322418997e-05</cx:pt>
          <cx:pt idx="251">0.000172077841646293</cx:pt>
          <cx:pt idx="252">0.00017644835254410624</cx:pt>
          <cx:pt idx="253">0.0002938711981182975</cx:pt>
          <cx:pt idx="254">-8.6925707123460994e-05</cx:pt>
          <cx:pt idx="255">-0.0010285283366620751</cx:pt>
          <cx:pt idx="256">0.005372925328140675</cx:pt>
          <cx:pt idx="257">0.0066495257115237001</cx:pt>
          <cx:pt idx="258">0.0062242394926740746</cx:pt>
          <cx:pt idx="259">0.01488290399743605</cx:pt>
          <cx:pt idx="260">0.006841559904313425</cx:pt>
          <cx:pt idx="261">-0.0049839936311284498</cx:pt>
          <cx:pt idx="262">0.016663244737158724</cx:pt>
          <cx:pt idx="263">0.006528961424148075</cx:pt>
          <cx:pt idx="264">0.014867173861582674</cx:pt>
          <cx:pt idx="265">0.01418203259340365</cx:pt>
          <cx:pt idx="266">0.017591666817371201</cx:pt>
          <cx:pt idx="267">0.0044926773017930251</cx:pt>
          <cx:pt idx="268">-0.019751469697442424</cx:pt>
          <cx:pt idx="269">-0.001069322087868995</cx:pt>
          <cx:pt idx="270">0.0011422027189690275</cx:pt>
          <cx:pt idx="271">-0.0036562562611151751</cx:pt>
          <cx:pt idx="272">-0.012602276697773624</cx:pt>
          <cx:pt idx="273">-0.019391005659088724</cx:pt>
          <cx:pt idx="274">-0.00043828702989982002</cx:pt>
          <cx:pt idx="275">-0.0002046949391253375</cx:pt>
          <cx:pt idx="276">-0.0032660075085181998</cx:pt>
          <cx:pt idx="277">-0.0015181400809589824</cx:pt>
          <cx:pt idx="278">0.00071163951414453502</cx:pt>
          <cx:pt idx="279">0.00016227711862322326</cx:pt>
          <cx:pt idx="280">8.9121751463153506e-05</cx:pt>
          <cx:pt idx="281">0.00018324477977155949</cx:pt>
          <cx:pt idx="282">0.00089158159776524996</cx:pt>
          <cx:pt idx="283">-0.0017797175188728625</cx:pt>
          <cx:pt idx="284">0.0060882955821950253</cx:pt>
          <cx:pt idx="285">0.0050576675932909251</cx:pt>
          <cx:pt idx="286">0.0068960277388053501</cx:pt>
          <cx:pt idx="287">0.00192379840924084</cx:pt>
          <cx:pt idx="288">0.0086948039156382502</cx:pt>
          <cx:pt idx="289">-0.003483883051296975</cx:pt>
          <cx:pt idx="290">0.0147532543255408</cx:pt>
          <cx:pt idx="291">-0.0041641323771484003</cx:pt>
          <cx:pt idx="292">-0.020962605801429526</cx:pt>
          <cx:pt idx="293">-0.042082268282253497</cx:pt>
          <cx:pt idx="294">-0.048615334848907753</cx:pt>
          <cx:pt idx="295">-0.027652684481564251</cx:pt>
          <cx:pt idx="296">-0.01662797471057615</cx:pt>
          <cx:pt idx="297">0.0042857044307077</cx:pt>
          <cx:pt idx="298">0.00096629522517313496</cx:pt>
          <cx:pt idx="299">0.011853385087717499</cx:pt>
          <cx:pt idx="300">-0.055628905188787103</cx:pt>
          <cx:pt idx="301">-0.071378504482590796</cx:pt>
          <cx:pt idx="302">-0.037708992777448401</cx:pt>
          <cx:pt idx="303">-0.0174259713078877</cx:pt>
          <cx:pt idx="304">-0.0056332860321345003</cx:pt>
          <cx:pt idx="305">-0.0085734300759360404</cx:pt>
          <cx:pt idx="306">-0.0023205596135921899</cx:pt>
          <cx:pt idx="307">-0.00150418383335497</cx:pt>
          <cx:pt idx="308">-0.00011633106174501001</cx:pt>
          <cx:pt idx="309">0.00065956793303831502</cx:pt>
          <cx:pt idx="310">0.0032218956264900901</cx:pt>
          <cx:pt idx="311">0.00094968737712430005</cx:pt>
          <cx:pt idx="312">0.0015863171740798699</cx:pt>
          <cx:pt idx="313">0.010363245393745399</cx:pt>
          <cx:pt idx="314">0.017087323942930301</cx:pt>
          <cx:pt idx="315">0.0052347846614747102</cx:pt>
          <cx:pt idx="316">0.047295016978722501</cx:pt>
          <cx:pt idx="317">0.062129884627145401</cx:pt>
          <cx:pt idx="318">0.079292579004117403</cx:pt>
          <cx:pt idx="319">0.034122439130693301</cx:pt>
          <cx:pt idx="320">-0.20598646467819601</cx:pt>
          <cx:pt idx="321">-0.32302419578527602</cx:pt>
          <cx:pt idx="322">-0.19588911134131001</cx:pt>
          <cx:pt idx="323">-0.083629042651812202</cx:pt>
          <cx:pt idx="324">-0.011906362168136999</cx:pt>
          <cx:pt idx="325">0.011192547633039999</cx:pt>
          <cx:pt idx="326">-0.065482688638154499</cx:pt>
          <cx:pt idx="327">-0.0307393275567115</cx:pt>
          <cx:pt idx="328">-0.052509773965347603</cx:pt>
          <cx:pt idx="329">-0.057836811370153299</cx:pt>
          <cx:pt idx="330">-0.059879342928056203</cx:pt>
          <cx:pt idx="331">-0.023516899877759501</cx:pt>
          <cx:pt idx="332">-0.0114989393727222</cx:pt>
          <cx:pt idx="333">-0.00234535297490032</cx:pt>
          <cx:pt idx="334">-0.00348350160363995</cx:pt>
          <cx:pt idx="335">-0.00034295200974031499</cx:pt>
          <cx:pt idx="336">0.00020620205650659099</cx:pt>
          <cx:pt idx="337">0.0011833652674255099</cx:pt>
          <cx:pt idx="338">0.0018900711297733599</cx:pt>
          <cx:pt idx="339">-0.0077426566494729603</cx:pt>
          <cx:pt idx="340">-0.0214553117715886</cx:pt>
          <cx:pt idx="341">-0.036806663097124603</cx:pt>
          <cx:pt idx="342">-0.0202436393991479</cx:pt>
          <cx:pt idx="343">0.050656722365131301</cx:pt>
          <cx:pt idx="344">0.085522538097610998</cx:pt>
          <cx:pt idx="345">0.035569400001111598</cx:pt>
          <cx:pt idx="346">0.0233535107661457</cx:pt>
          <cx:pt idx="347">-0.11699484505828001</cx:pt>
          <cx:pt idx="348">-0.301539865463537</cx:pt>
          <cx:pt idx="349">-0.344792586995321</cx:pt>
          <cx:pt idx="350">-0.137854255430502</cx:pt>
          <cx:pt idx="351">-0.0108818047897466</cx:pt>
          <cx:pt idx="352">0.055080632993665703</cx:pt>
          <cx:pt idx="353">-0.050718291008696202</cx:pt>
          <cx:pt idx="354">-0.14897507959814699</cx:pt>
          <cx:pt idx="355">-0.127058113488141</cx:pt>
          <cx:pt idx="356">-0.072198933943180194</cx:pt>
          <cx:pt idx="357">-0.0403414015291945</cx:pt>
          <cx:pt idx="358">-0.077323189641536602</cx:pt>
          <cx:pt idx="359">-0.061381583782823601</cx:pt>
          <cx:pt idx="360">-0.0096337736266034306</cx:pt>
          <cx:pt idx="361">0.0063124384131444996</cx:pt>
          <cx:pt idx="362">0.0026442143030178601</cx:pt>
          <cx:pt idx="363">0.00044161953663141902</cx:pt>
          <cx:pt idx="364">0.000631350564981056</cx:pt>
          <cx:pt idx="365">0.00049215713640427298</cx:pt>
          <cx:pt idx="366">0.0023368948356608898</cx:pt>
          <cx:pt idx="367">-0.0142521590359231</cx:pt>
          <cx:pt idx="368">-0.062149769310895601</cx:pt>
          <cx:pt idx="369">-0.083332256592880696</cx:pt>
          <cx:pt idx="370">0.0036634263879586201</cx:pt>
          <cx:pt idx="371">0.054372902160621399</cx:pt>
          <cx:pt idx="372">0.066538936238571197</cx:pt>
          <cx:pt idx="373">0.037072304759004603</cx:pt>
          <cx:pt idx="374">-0.092607801332589806</cx:pt>
          <cx:pt idx="375">-0.14392745917195501</cx:pt>
          <cx:pt idx="376">-0.269543973994118</cx:pt>
          <cx:pt idx="377">-0.21306010556531399</cx:pt>
          <cx:pt idx="378">-0.081554434997961806</cx:pt>
          <cx:pt idx="379">-0.0421281713490591</cx:pt>
          <cx:pt idx="380">-0.00896601895380289</cx:pt>
          <cx:pt idx="381">-0.021154873434388599</cx:pt>
          <cx:pt idx="382">-0.10684503660415701</cx:pt>
          <cx:pt idx="383">-0.14215956412032901</cx:pt>
          <cx:pt idx="384">-0.089155663685579506</cx:pt>
          <cx:pt idx="385">-0.041301526205706901</cx:pt>
          <cx:pt idx="386">-0.051463150875442502</cx:pt>
          <cx:pt idx="387">-0.070264561807859602</cx:pt>
          <cx:pt idx="388">-0.0131709462823658</cx:pt>
          <cx:pt idx="389">0.0075442917671793399</cx:pt>
          <cx:pt idx="390">0.0040750301421368504</cx:pt>
          <cx:pt idx="391">0.00215874543360471</cx:pt>
          <cx:pt idx="392">-0.000123228963280552</cx:pt>
          <cx:pt idx="393">6.64468440781018e-05</cx:pt>
          <cx:pt idx="394">0.00303769253575419</cx:pt>
          <cx:pt idx="395">-0.017981834432803202</cx:pt>
          <cx:pt idx="396">-0.083919403351587596</cx:pt>
          <cx:pt idx="397">-0.078954632717302894</cx:pt>
          <cx:pt idx="398">-0.0268608482668489</cx:pt>
          <cx:pt idx="399">0.023065635919089299</cx:pt>
          <cx:pt idx="400">-0.0095109513704055397</cx:pt>
          <cx:pt idx="401">-0.0034885312926155598</cx:pt>
          <cx:pt idx="402">-0.102694537391137</cx:pt>
          <cx:pt idx="403">-0.150685273822869</cx:pt>
          <cx:pt idx="404">-0.17342660322509801</cx:pt>
          <cx:pt idx="405">-0.152111584772472</cx:pt>
          <cx:pt idx="406">-0.0789793022579834</cx:pt>
          <cx:pt idx="407">-0.047405939835978003</cx:pt>
          <cx:pt idx="408">-0.055547335114355501</cx:pt>
          <cx:pt idx="409">0.010504554558642999</cx:pt>
          <cx:pt idx="410">-0.043691891532552603</cx:pt>
          <cx:pt idx="411">-0.077892513621293194</cx:pt>
          <cx:pt idx="412">-0.11453355778624499</cx:pt>
          <cx:pt idx="413">-0.024764519014739</cx:pt>
          <cx:pt idx="414">-0.049921915419647897</cx:pt>
          <cx:pt idx="415">-0.048245542779317703</cx:pt>
          <cx:pt idx="416">-0.015179932335067</cx:pt>
          <cx:pt idx="417">0.0090652783307469606</cx:pt>
          <cx:pt idx="418">0.0035445548984321101</cx:pt>
          <cx:pt idx="419">0.00045241728692368798</cx:pt>
          <cx:pt idx="420">-0.00066171645073503297</cx:pt>
          <cx:pt idx="421">-0.000390854329349593</cx:pt>
          <cx:pt idx="422">-7.6182497742549607e-05</cx:pt>
          <cx:pt idx="423">-0.019595134072324102</cx:pt>
          <cx:pt idx="424">-0.075619476589461401</cx:pt>
          <cx:pt idx="425">-0.078323016534256995</cx:pt>
          <cx:pt idx="426">-0.0403349123082739</cx:pt>
          <cx:pt idx="427">-0.010026929203679801</cx:pt>
          <cx:pt idx="428">-0.036145373616522897</cx:pt>
          <cx:pt idx="429">-0.096063310692551696</cx:pt>
          <cx:pt idx="430">-0.14206961670167101</cx:pt>
          <cx:pt idx="431">-0.20687352521028801</cx:pt>
          <cx:pt idx="432">-0.186269440133118</cx:pt>
          <cx:pt idx="433">-0.16981960573080401</cx:pt>
          <cx:pt idx="434">-0.085246429033593099</cx:pt>
          <cx:pt idx="435">-0.055502830977139803</cx:pt>
          <cx:pt idx="436">-0.033520053361896798</cx:pt>
          <cx:pt idx="437">-0.030108147871029899</cx:pt>
          <cx:pt idx="438">-0.058729307106815398</cx:pt>
          <cx:pt idx="439">-0.080260562316499695</cx:pt>
          <cx:pt idx="440">-0.082718391484116402</cx:pt>
          <cx:pt idx="441">-0.029972717837884799</cx:pt>
          <cx:pt idx="442">-0.033306223359741503</cx:pt>
          <cx:pt idx="443">-0.045795444652058898</cx:pt>
          <cx:pt idx="444">-0.0050250149719807602</cx:pt>
          <cx:pt idx="445">0.00497058424743558</cx:pt>
          <cx:pt idx="446">0.0044255138112015901</cx:pt>
          <cx:pt idx="447">0.00122041756911682</cx:pt>
          <cx:pt idx="448">-4.9222594096108101e-05</cx:pt>
          <cx:pt idx="449">-0.00071701983471823903</cx:pt>
          <cx:pt idx="450">-3.87056764564792e-05</cx:pt>
          <cx:pt idx="451">-0.0111754429103775</cx:pt>
          <cx:pt idx="452">-0.051808746768327099</cx:pt>
          <cx:pt idx="453">-0.074552701020786497</cx:pt>
          <cx:pt idx="454">-0.063088442821641999</cx:pt>
          <cx:pt idx="455">-0.077210433931821199</cx:pt>
          <cx:pt idx="456">-0.067833609838130596</cx:pt>
          <cx:pt idx="457">-0.15744533713331699</cx:pt>
          <cx:pt idx="458">-0.17254280338886899</cx:pt>
          <cx:pt idx="459">-0.19014376823002899</cx:pt>
          <cx:pt idx="460">-0.17168903640546601</cx:pt>
          <cx:pt idx="461">-0.12535431658638199</cx:pt>
          <cx:pt idx="462">-0.012129024646512899</cx:pt>
          <cx:pt idx="463">0.025378279175442699</cx:pt>
          <cx:pt idx="464">0.073499026723078398</cx:pt>
          <cx:pt idx="465">0.016416212736937899</cx:pt>
          <cx:pt idx="466">-0.046328115142713101</cx:pt>
          <cx:pt idx="467">-0.0094028662359834508</cx:pt>
          <cx:pt idx="468">-0.057946269517616403</cx:pt>
          <cx:pt idx="469">0.0058585104414882799</cx:pt>
          <cx:pt idx="470">-0.0030329405820185601</cx:pt>
          <cx:pt idx="471">-0.0064413287013169998</cx:pt>
          <cx:pt idx="472">0.0129977648173886</cx:pt>
          <cx:pt idx="473">0.014148156957180099</cx:pt>
          <cx:pt idx="474">0.0078819022311553896</cx:pt>
          <cx:pt idx="475">-0.00037315381425373397</cx:pt>
          <cx:pt idx="476">0.000436491114646112</cx:pt>
          <cx:pt idx="477">0.00032504504337475002</cx:pt>
          <cx:pt idx="478">-0.000104663463158962</cx:pt>
          <cx:pt idx="479">-0.0043118197097688996</cx:pt>
          <cx:pt idx="480">-0.033906968999611098</cx:pt>
          <cx:pt idx="481">-0.057484580357428101</cx:pt>
          <cx:pt idx="482">-0.082265471774740195</cx:pt>
          <cx:pt idx="483">-0.12000204438090201</cx:pt>
          <cx:pt idx="484">-0.120299209499947</cx:pt>
          <cx:pt idx="485">-0.115884034484076</cx:pt>
          <cx:pt idx="486">-0.12511096562097701</cx:pt>
          <cx:pt idx="487">-0.14425240682319601</cx:pt>
          <cx:pt idx="488">-0.115946727414883</cx:pt>
          <cx:pt idx="489">-0.056066743874826297</cx:pt>
          <cx:pt idx="490">0.083873696784678195</cx:pt>
          <cx:pt idx="491">0.092201871006019107</cx:pt>
          <cx:pt idx="492">0.11474044918250199</cx:pt>
          <cx:pt idx="493">0.096601025794446904</cx:pt>
          <cx:pt idx="494">0.090099475175145105</cx:pt>
          <cx:pt idx="495">0.0790272983100265</cx:pt>
          <cx:pt idx="496">0.021112406790999801</cx:pt>
          <cx:pt idx="497">0.022177670105968401</cx:pt>
          <cx:pt idx="498">0.017013449194781299</cx:pt>
          <cx:pt idx="499">0.011070269312203999</cx:pt>
          <cx:pt idx="500">0.033376111978441397</cx:pt>
          <cx:pt idx="501">0.0305676314189928</cx:pt>
          <cx:pt idx="502">0.0069062198281690003</cx:pt>
          <cx:pt idx="503">0.00023485614352555199</cx:pt>
          <cx:pt idx="504">-0.00010847539350455801</cx:pt>
          <cx:pt idx="505">0.00054828561730173395</cx:pt>
          <cx:pt idx="506">-0.0011347895794609</cx:pt>
          <cx:pt idx="507">0.0039156385923701797</cx:pt>
          <cx:pt idx="508">-0.025224143361252199</cx:pt>
          <cx:pt idx="509">-0.073803548544392097</cx:pt>
          <cx:pt idx="510">-0.088756958574613604</cx:pt>
          <cx:pt idx="511">-0.077814673419818403</cx:pt>
          <cx:pt idx="512">-0.074125172780521095</cx:pt>
          <cx:pt idx="513">-0.0628205090193837</cx:pt>
          <cx:pt idx="514">-0.066081821320859796</cx:pt>
          <cx:pt idx="515">-0.081106492606085004</cx:pt>
          <cx:pt idx="516">-0.049989391902663903</cx:pt>
          <cx:pt idx="517">0.099203058758485105</cx:pt>
          <cx:pt idx="518">0.096751316143279198</cx:pt>
          <cx:pt idx="519">0.120403983874409</cx:pt>
          <cx:pt idx="520">0.074332618202337997</cx:pt>
          <cx:pt idx="521">0.068008651788776103</cx:pt>
          <cx:pt idx="522">0.091450875742593501</cx:pt>
          <cx:pt idx="523">0.055493111709868002</cx:pt>
          <cx:pt idx="524">0.00442780438665421</cx:pt>
          <cx:pt idx="525">0.0017665881807781001</cx:pt>
          <cx:pt idx="526">0.016026468135031901</cx:pt>
          <cx:pt idx="527">0.043212035161616702</cx:pt>
          <cx:pt idx="528">0.051069141307363598</cx:pt>
          <cx:pt idx="529">0.023121953467210798</cx:pt>
          <cx:pt idx="530">0.0027530065559222602</cx:pt>
          <cx:pt idx="531">0.00071029864860276898</cx:pt>
          <cx:pt idx="532">0.00071013148629360903</cx:pt>
          <cx:pt idx="533">-0.00074027990017248402</cx:pt>
          <cx:pt idx="534">-0.0011652200758240901</cx:pt>
          <cx:pt idx="535">0.00357501752597752</cx:pt>
          <cx:pt idx="536">-0.019682630504058801</cx:pt>
          <cx:pt idx="537">-0.091428135390780901</cx:pt>
          <cx:pt idx="538">-0.099517633935112704</cx:pt>
          <cx:pt idx="539">-0.0614466028691176</cx:pt>
          <cx:pt idx="540">-0.054102841104388899</cx:pt>
          <cx:pt idx="541">-0.040890004467360803</cx:pt>
          <cx:pt idx="542">-0.050000234332630802</cx:pt>
          <cx:pt idx="543">0.012671169949712201</cx:pt>
          <cx:pt idx="544">0.013311649098165601</cx:pt>
          <cx:pt idx="545">0.074257673925845494</cx:pt>
          <cx:pt idx="546">0.102346608543376</cx:pt>
          <cx:pt idx="547">0.092784117960808404</cx:pt>
          <cx:pt idx="548">-0.0041570370922434001</cx:pt>
          <cx:pt idx="549">-0.0129100048113794</cx:pt>
          <cx:pt idx="550">-0.037196407570394399</cx:pt>
          <cx:pt idx="551">0.0033270550101479799</cx:pt>
          <cx:pt idx="552">-0.0021460232249702902</cx:pt>
          <cx:pt idx="553">0.00016319955594334501</cx:pt>
          <cx:pt idx="554">0.00720795074694553</cx:pt>
          <cx:pt idx="555">0.0566631369504558</cx:pt>
          <cx:pt idx="556">0.047061342338014997</cx:pt>
          <cx:pt idx="557">0.019828609884412401</cx:pt>
          <cx:pt idx="558">0.0028028559137207899</cx:pt>
          <cx:pt idx="559">0.00017065882491337599</cx:pt>
          <cx:pt idx="560">0.00048974535321970498</cx:pt>
          <cx:pt idx="561">-0.00074636066675642205</cx:pt>
          <cx:pt idx="562">0.00100555469119825</cx:pt>
          <cx:pt idx="563">0.0047680623299481998</cx:pt>
          <cx:pt idx="564">-0.017129516641405901</cx:pt>
          <cx:pt idx="565">-0.082105934080043103</cx:pt>
          <cx:pt idx="566">-0.066212771704304202</cx:pt>
          <cx:pt idx="567">-0.061910896364604999</cx:pt>
          <cx:pt idx="568">-0.071708297782896196</cx:pt>
          <cx:pt idx="569">-0.064181560162017301</cx:pt>
          <cx:pt idx="570">0.012645163105674199</cx:pt>
          <cx:pt idx="571">0.099370341583858296</cx:pt>
          <cx:pt idx="572">0.133570643039746</cx:pt>
          <cx:pt idx="573">0.079890163005033807</cx:pt>
          <cx:pt idx="574">0.100738307427427</cx:pt>
          <cx:pt idx="575">0.059525372276350699</cx:pt>
          <cx:pt idx="576">-0.050139685103408001</cx:pt>
          <cx:pt idx="577">-0.0066769862438840798</cx:pt>
          <cx:pt idx="578">-0.026286206589854699</cx:pt>
          <cx:pt idx="579">-0.00855640495295645</cx:pt>
          <cx:pt idx="580">0.0030659002918862499</cx:pt>
          <cx:pt idx="581">0.00777388885629868</cx:pt>
          <cx:pt idx="582">0.0063420284225353197</cx:pt>
          <cx:pt idx="583">0.048873422329579301</cx:pt>
          <cx:pt idx="584">0.039876408042616503</cx:pt>
          <cx:pt idx="585">0.0081448477659217706</cx:pt>
          <cx:pt idx="586">0.0021779969938714298</cx:pt>
          <cx:pt idx="587">-0.000213911966456241</cx:pt>
          <cx:pt idx="588">-0.00020803657498788799</cx:pt>
          <cx:pt idx="589">0.00019533506572689199</cx:pt>
          <cx:pt idx="590">0.0012905118856065499</cx:pt>
          <cx:pt idx="591">-0.0017378732354007801</cx:pt>
          <cx:pt idx="592">-0.0179734603789077</cx:pt>
          <cx:pt idx="593">-0.029116929718223699</cx:pt>
          <cx:pt idx="594">-0.0279919372215949</cx:pt>
          <cx:pt idx="595">-0.059901643614909197</cx:pt>
          <cx:pt idx="596">-0.092978001122907106</cx:pt>
          <cx:pt idx="597">-0.065121008697713798</cx:pt>
          <cx:pt idx="598">0.039273441695731402</cx:pt>
          <cx:pt idx="599">0.030198500665167199</cx:pt>
          <cx:pt idx="600">0.0200676744396311</cx:pt>
          <cx:pt idx="601">0.0677855652904054</cx:pt>
          <cx:pt idx="602">0.064974868127834901</cx:pt>
          <cx:pt idx="603">0.062682120983566098</cx:pt>
          <cx:pt idx="604">0.0115281882845987</cx:pt>
          <cx:pt idx="605">0.017180676942909898</cx:pt>
          <cx:pt idx="606">0.015417898719268901</cx:pt>
          <cx:pt idx="607">-0.0086160420134401196</cx:pt>
          <cx:pt idx="608">-0.0063499464187345899</cx:pt>
          <cx:pt idx="609">0.018639833889053901</cx:pt>
          <cx:pt idx="610">0.0143061602009611</cx:pt>
          <cx:pt idx="611">0.041786727659098397</cx:pt>
          <cx:pt idx="612">0.0275884434145518</cx:pt>
          <cx:pt idx="613">0.010186142591245</cx:pt>
          <cx:pt idx="614">-0.00071553095814648698</cx:pt>
          <cx:pt idx="615">0.00037643679697551402</cx:pt>
          <cx:pt idx="616">0.00032535642362989397</cx:pt>
          <cx:pt idx="617">-0.00072470066850144799</cx:pt>
          <cx:pt idx="618">0.0024070904917208699</cx:pt>
          <cx:pt idx="619">-0.0055065531978458898</cx:pt>
          <cx:pt idx="620">-0.0078085484875645298</cx:pt>
          <cx:pt idx="621">0.0050437039870721602</cx:pt>
          <cx:pt idx="622">0.0168071395563766</cx:pt>
          <cx:pt idx="623">-0.0087403808886761108</cx:pt>
          <cx:pt idx="624">-0.0610346858606476</cx:pt>
          <cx:pt idx="625">-0.0085263795081241597</cx:pt>
          <cx:pt idx="626">0.0137832075142672</cx:pt>
          <cx:pt idx="627">0.021320801447900401</cx:pt>
          <cx:pt idx="628">-0.064372432480018393</cx:pt>
          <cx:pt idx="629">0.053580298434230803</cx:pt>
          <cx:pt idx="630">0.11976117456953</cx:pt>
          <cx:pt idx="631">0.072115897098573398</cx:pt>
          <cx:pt idx="632">0.0069909560837379901</cx:pt>
          <cx:pt idx="633">-0.00111386674280084</cx:pt>
          <cx:pt idx="634">-0.030861264361440901</cx:pt>
          <cx:pt idx="635">-0.0080290798980201198</cx:pt>
          <cx:pt idx="636">-0.0163439317188382</cx:pt>
          <cx:pt idx="637">0.00017859313856275399</cx:pt>
          <cx:pt idx="638">0.0086144076844960303</cx:pt>
          <cx:pt idx="639">0.032585424092344301</cx:pt>
          <cx:pt idx="640">0.020447928526208199</cx:pt>
          <cx:pt idx="641">0.0039308829385891701</cx:pt>
          <cx:pt idx="642">-0.0012460192894768499</cx:pt>
          <cx:pt idx="643">0.00037152541290219197</cx:pt>
          <cx:pt idx="644">0.000601214329680585</cx:pt>
          <cx:pt idx="645">-0.00052789107627514999</cx:pt>
          <cx:pt idx="646">0.00066954986218963996</cx:pt>
          <cx:pt idx="647">-0.0074951511499066602</cx:pt>
          <cx:pt idx="648">-0.0174938491803668</cx:pt>
          <cx:pt idx="649">-0.011126551124035201</cx:pt>
          <cx:pt idx="650">0.014522283170385701</cx:pt>
          <cx:pt idx="651">-0.0043930649697830797</cx:pt>
          <cx:pt idx="652">-0.0463170629058395</cx:pt>
          <cx:pt idx="653">0.00085331594854006604</cx:pt>
          <cx:pt idx="654">-0.0095714701141154605</cx:pt>
          <cx:pt idx="655">0.036122519399153903</cx:pt>
          <cx:pt idx="656">0.00371233952729177</cx:pt>
          <cx:pt idx="657">0.111147658272908</cx:pt>
          <cx:pt idx="658">0.082425985771070007</cx:pt>
          <cx:pt idx="659">0.071291187774128795</cx:pt>
          <cx:pt idx="660">0.0129773408319985</cx:pt>
          <cx:pt idx="661">-0.042233217790668701</cx:pt>
          <cx:pt idx="662">-0.0379020314352475</cx:pt>
          <cx:pt idx="663">0.025834607684869001</cx:pt>
          <cx:pt idx="664">-0.019114730412799499</cx:pt>
          <cx:pt idx="665">-0.0057212474552098998</cx:pt>
          <cx:pt idx="666">0.0023013560060992401</cx:pt>
          <cx:pt idx="667">0.0095509460625344007</cx:pt>
          <cx:pt idx="668">0.0075350100664568201</cx:pt>
          <cx:pt idx="669">-0.0030736305586502501</cx:pt>
          <cx:pt idx="670">-0.00038841640716075399</cx:pt>
          <cx:pt idx="671">-0.00088600336775898603</cx:pt>
          <cx:pt idx="672">0.00026288260305507201</cx:pt>
          <cx:pt idx="673">-0.00021461684113765499</cx:pt>
          <cx:pt idx="674">0.000667023177995435</cx:pt>
          <cx:pt idx="675">-0.0012096627749227</cx:pt>
          <cx:pt idx="676">0.0034544227720911301</cx:pt>
          <cx:pt idx="677">0.016452545227402599</cx:pt>
          <cx:pt idx="678">-0.021846629754132499</cx:pt>
          <cx:pt idx="679">-0.068714449242279499</cx:pt>
          <cx:pt idx="680">-0.024577792889441299</cx:pt>
          <cx:pt idx="681">-0.0056355075755327002</cx:pt>
          <cx:pt idx="682">-0.0082447512243071092</cx:pt>
          <cx:pt idx="683">0.0324273923876017</cx:pt>
          <cx:pt idx="684">0.0010543608597517</cx:pt>
          <cx:pt idx="685">0.031310199494603501</cx:pt>
          <cx:pt idx="686">0.032229861854505902</cx:pt>
          <cx:pt idx="687">0.056864337386151501</cx:pt>
          <cx:pt idx="688">-0.049626103018689798</cx:pt>
          <cx:pt idx="689">-0.0084330515973313896</cx:pt>
          <cx:pt idx="690">0.0078546247956870104</cx:pt>
          <cx:pt idx="691">0.058266798075320203</cx:pt>
          <cx:pt idx="692">-0.0037384031646671601</cx:pt>
          <cx:pt idx="693">0.00105558523744894</cx:pt>
          <cx:pt idx="694">-0.0060050395427954199</cx:pt>
          <cx:pt idx="695">0.00178092851421637</cx:pt>
          <cx:pt idx="696">0.0078865740666187595</cx:pt>
          <cx:pt idx="697">0.0020008319689849602</cx:pt>
          <cx:pt idx="698">0.00035304130352699597</cx:pt>
          <cx:pt idx="699">-0.00013519667578022101</cx:pt>
          <cx:pt idx="700">-0.00013688011219010701</cx:pt>
          <cx:pt idx="701">-0.00049127573601647401</cx:pt>
          <cx:pt idx="702">-2.1239823170844901e-05</cx:pt>
          <cx:pt idx="703">0.00012735861405310101</cx:pt>
          <cx:pt idx="704">-0.0025456684039538301</cx:pt>
          <cx:pt idx="705">-0.0155250382224035</cx:pt>
          <cx:pt idx="706">-0.034568442587325797</cx:pt>
          <cx:pt idx="707">-0.010424310462593501</cx:pt>
          <cx:pt idx="708">0.040031448878497702</cx:pt>
          <cx:pt idx="709">0.015710483366853802</cx:pt>
          <cx:pt idx="710">-0.029968962337618001</cx:pt>
          <cx:pt idx="711">-0.014360731722725501</cx:pt>
          <cx:pt idx="712">0.024334148578842401</cx:pt>
          <cx:pt idx="713">0.0058658288974994697</cx:pt>
          <cx:pt idx="714">0.057257003568223899</cx:pt>
          <cx:pt idx="715">0.0475801932201824</cx:pt>
          <cx:pt idx="716">0.0438773578544858</cx:pt>
          <cx:pt idx="717">-0.0023518614537654998</cx:pt>
          <cx:pt idx="718">0.0039312833198722396</cx:pt>
          <cx:pt idx="719">-0.0118461703452342</cx:pt>
          <cx:pt idx="720">-0.016211589735808302</cx:pt>
          <cx:pt idx="721">-0.016704216904078799</cx:pt>
          <cx:pt idx="722">-0.011158279040478799</cx:pt>
          <cx:pt idx="723">-0.0028759185354927802</cx:pt>
          <cx:pt idx="724">-0.00046415213102675798</cx:pt>
          <cx:pt idx="725">0.00050569219060577896</cx:pt>
          <cx:pt idx="726">0.00046310728649206302</cx:pt>
          <cx:pt idx="727">0.00034527321801993202</cx:pt>
          <cx:pt idx="728">0.000234134406453398</cx:pt>
          <cx:pt idx="729">0.00023906931715608699</cx:pt>
          <cx:pt idx="730">0.00013197135836492</cx:pt>
          <cx:pt idx="731">0.00074858149689970498</cx:pt>
          <cx:pt idx="732">-0.0075984024048746397</cx:pt>
          <cx:pt idx="733">-0.033190874651692903</cx:pt>
          <cx:pt idx="734">-0.0314475286488849</cx:pt>
          <cx:pt idx="735">0.00949162722986833</cx:pt>
          <cx:pt idx="736">0.019738166911309901</cx:pt>
          <cx:pt idx="737">0.0064127357276939599</cx:pt>
          <cx:pt idx="738">-0.0133270076069753</cx:pt>
          <cx:pt idx="739">-0.0211517882467466</cx:pt>
          <cx:pt idx="740">-0.010153223565743901</cx:pt>
          <cx:pt idx="741">0.052075827686399498</cx:pt>
          <cx:pt idx="742">0.063861802032914597</cx:pt>
          <cx:pt idx="743">0.024159521285077999</cx:pt>
          <cx:pt idx="744">0.0044611725071630496</cx:pt>
          <cx:pt idx="745">-0.0075726256714957899</cx:pt>
          <cx:pt idx="746">0.019737833672464799</cx:pt>
          <cx:pt idx="747">0.0225166507713934</cx:pt>
          <cx:pt idx="748">0.0100617532290612</cx:pt>
          <cx:pt idx="749">-0.00091940304035870396</cx:pt>
          <cx:pt idx="750">0.00049677182531758903</cx:pt>
          <cx:pt idx="751">0.00060936160962244497</cx:pt>
          <cx:pt idx="752">0.00093123264101819603</cx:pt>
          <cx:pt idx="753">1.46679787033702e-05</cx:pt>
          <cx:pt idx="754">0.00015615354384995099</cx:pt>
          <cx:pt idx="755">-0.00011121530458453201</cx:pt>
          <cx:pt idx="756">0.000121234666762147</cx:pt>
          <cx:pt idx="757">0.00090406903758467199</cx:pt>
          <cx:pt idx="758">-0.00049828185466307799</cx:pt>
          <cx:pt idx="759">-7.5698723220041301e-05</cx:pt>
          <cx:pt idx="760">-0.00011678678709976001</cx:pt>
          <cx:pt idx="761">0.00091846039249735998</cx:pt>
          <cx:pt idx="762">9.6148997975911994e-05</cx:pt>
          <cx:pt idx="763">-4.6930032449175799e-05</cx:pt>
          <cx:pt idx="764">0.00232511384042933</cx:pt>
          <cx:pt idx="765">0.0061141971265091704</cx:pt>
          <cx:pt idx="766">0.0091705975991852092</cx:pt>
          <cx:pt idx="767">0.0107995114462701</cx:pt>
          <cx:pt idx="768">0.0120816811289567</cx:pt>
          <cx:pt idx="769">0.0065701336805936601</cx:pt>
          <cx:pt idx="770">0.0011108954958795299</cx:pt>
          <cx:pt idx="771">0.0049704220602515004</cx:pt>
          <cx:pt idx="772">0.0039557927720940802</cx:pt>
          <cx:pt idx="773">0.0031190912931245698</cx:pt>
          <cx:pt idx="774">0.00295819732239572</cx:pt>
          <cx:pt idx="775">0.0038064038847055999</cx:pt>
          <cx:pt idx="776">-0.00076709550031262203</cx:pt>
          <cx:pt idx="777">-0.00206042325726162</cx:pt>
          <cx:pt idx="778">-0.0021604416669919798</cx:pt>
          <cx:pt idx="779">8.6342310620877199e-05</cx:pt>
          <cx:pt idx="780">0.00084436113710895805</cx:pt>
          <cx:pt idx="781">-0.000150186778456184</cx:pt>
          <cx:pt idx="782">-0.00039074372053551302</cx:pt>
          <cx:pt idx="783">0.00026831749621873999</cx:pt>
          <cx:pt idx="784">0.0033345728817341749</cx:pt>
          <cx:pt idx="785">0.003105895250295775</cx:pt>
          <cx:pt idx="786">-0.0029148265324501249</cx:pt>
          <cx:pt idx="787">0.0024293976260699275</cx:pt>
          <cx:pt idx="788">0.0052979267237388003</cx:pt>
          <cx:pt idx="789">0.0080262807014940749</cx:pt>
          <cx:pt idx="790">0.021657945381279624</cx:pt>
          <cx:pt idx="791">0.01357288049684025</cx:pt>
          <cx:pt idx="792">0.0078365108665988999</cx:pt>
          <cx:pt idx="793">0.00011103780893444475</cx:pt>
          <cx:pt idx="794">-0.00133741454351023</cx:pt>
          <cx:pt idx="795">-0.001088829701950785</cx:pt>
          <cx:pt idx="796">-0.00021168048756505675</cx:pt>
          <cx:pt idx="797">0.0124083728979645</cx:pt>
          <cx:pt idx="798">0.020593641175404076</cx:pt>
          <cx:pt idx="799">0.018027136564402624</cx:pt>
          <cx:pt idx="800">0.02515144931521875</cx:pt>
          <cx:pt idx="801">0.01106223922861695</cx:pt>
          <cx:pt idx="802">0.0026099114659959748</cx:pt>
          <cx:pt idx="803">-0.004681480441225825</cx:pt>
          <cx:pt idx="804">-0.010392827716291575</cx:pt>
          <cx:pt idx="805">-0.0090503116471140257</cx:pt>
          <cx:pt idx="806">-0.0050028846573118247</cx:pt>
          <cx:pt idx="807">-0.00070410140307600752</cx:pt>
          <cx:pt idx="808">-0.00013010965177027899</cx:pt>
          <cx:pt idx="809">1.8383424118099476e-05</cx:pt>
          <cx:pt idx="810">0.00036074409408478247</cx:pt>
          <cx:pt idx="811">0.00091131968589485996</cx:pt>
          <cx:pt idx="812">0.0010670036468077525</cx:pt>
          <cx:pt idx="813">0.0019212766006782775</cx:pt>
          <cx:pt idx="814">0.0034520947040861749</cx:pt>
          <cx:pt idx="815">0.0024499571926634902</cx:pt>
          <cx:pt idx="816">0.017959704124680224</cx:pt>
          <cx:pt idx="817">0.019098284769336601</cx:pt>
          <cx:pt idx="818">0.016646476299713549</cx:pt>
          <cx:pt idx="819">0.023455396902391349</cx:pt>
          <cx:pt idx="820">0.012444326413011349</cx:pt>
          <cx:pt idx="821">0.003012888631330275</cx:pt>
          <cx:pt idx="822">0.017763885735028625</cx:pt>
          <cx:pt idx="823">0.047583129736738498</cx:pt>
          <cx:pt idx="824">0.034333211236995252</cx:pt>
          <cx:pt idx="825">0.0046671688957193253</cx:pt>
          <cx:pt idx="826">0.012750692626226724</cx:pt>
          <cx:pt idx="827">0.011492546213099425</cx:pt>
          <cx:pt idx="828">0.0079226433081693755</cx:pt>
          <cx:pt idx="829">-0.0027207116370584002</cx:pt>
          <cx:pt idx="830">-0.0094609751582188008</cx:pt>
          <cx:pt idx="831">0.00013384474752030275</cx:pt>
          <cx:pt idx="832">-0.00097934639375564752</cx:pt>
          <cx:pt idx="833">-0.0078517118933201756</cx:pt>
          <cx:pt idx="834">-0.0029052782744792001</cx:pt>
          <cx:pt idx="835">-9.7900606322418997e-05</cx:pt>
          <cx:pt idx="836">0.000172077841646293</cx:pt>
          <cx:pt idx="837">0.00017644835254410624</cx:pt>
          <cx:pt idx="838">0.0002938711981182975</cx:pt>
          <cx:pt idx="839">-8.6925707123460994e-05</cx:pt>
          <cx:pt idx="840">-0.0010285283366620751</cx:pt>
          <cx:pt idx="841">0.005372925328140675</cx:pt>
          <cx:pt idx="842">0.0066495257115237001</cx:pt>
          <cx:pt idx="843">0.0062242394926740746</cx:pt>
          <cx:pt idx="844">0.01488290399743605</cx:pt>
          <cx:pt idx="845">0.006841559904313425</cx:pt>
          <cx:pt idx="846">-0.0049839936311284498</cx:pt>
          <cx:pt idx="847">0.016663244737158724</cx:pt>
          <cx:pt idx="848">0.006528961424148075</cx:pt>
          <cx:pt idx="849">0.014867173861582674</cx:pt>
          <cx:pt idx="850">0.01418203259340365</cx:pt>
          <cx:pt idx="851">0.017591666817371201</cx:pt>
          <cx:pt idx="852">0.0044926773017930251</cx:pt>
          <cx:pt idx="853">-0.019751469697442424</cx:pt>
          <cx:pt idx="854">-0.001069322087868995</cx:pt>
          <cx:pt idx="855">0.0011422027189690275</cx:pt>
          <cx:pt idx="856">-0.0036562562611151751</cx:pt>
          <cx:pt idx="857">-0.012602276697773624</cx:pt>
          <cx:pt idx="858">-0.019391005659088724</cx:pt>
          <cx:pt idx="859">-0.00043828702989982002</cx:pt>
          <cx:pt idx="860">-0.0002046949391253375</cx:pt>
          <cx:pt idx="861">-0.0032660075085181998</cx:pt>
          <cx:pt idx="862">-0.0015181400809589824</cx:pt>
          <cx:pt idx="863">0.00071163951414453502</cx:pt>
          <cx:pt idx="864">0.00016227711862322326</cx:pt>
          <cx:pt idx="865">8.9121751463153506e-05</cx:pt>
          <cx:pt idx="866">0.00018324477977155949</cx:pt>
          <cx:pt idx="867">0.00089158159776524996</cx:pt>
          <cx:pt idx="868">-0.0017797175188728625</cx:pt>
          <cx:pt idx="869">0.0060882955821950253</cx:pt>
          <cx:pt idx="870">0.0050576675932909251</cx:pt>
          <cx:pt idx="871">0.0068960277388053501</cx:pt>
          <cx:pt idx="872">0.00192379840924084</cx:pt>
          <cx:pt idx="873">0.0086948039156382502</cx:pt>
          <cx:pt idx="874">-0.003483883051296975</cx:pt>
          <cx:pt idx="875">0.0147532543255408</cx:pt>
          <cx:pt idx="876">-0.0041641323771484003</cx:pt>
          <cx:pt idx="877">-0.020962605801429526</cx:pt>
          <cx:pt idx="878">-0.042082268282253497</cx:pt>
          <cx:pt idx="879">-0.048615334848907753</cx:pt>
          <cx:pt idx="880">-0.027652684481564251</cx:pt>
          <cx:pt idx="881">-0.01662797471057615</cx:pt>
          <cx:pt idx="882">0.0042857044307077</cx:pt>
          <cx:pt idx="883">0.00096629522517313496</cx:pt>
          <cx:pt idx="884">0.0033345728817341749</cx:pt>
          <cx:pt idx="885">0.003105895250295775</cx:pt>
          <cx:pt idx="886">-0.0029148265324501249</cx:pt>
          <cx:pt idx="887">0.0024293976260699275</cx:pt>
          <cx:pt idx="888">0.0052979267237388003</cx:pt>
          <cx:pt idx="889">0.0080262807014940749</cx:pt>
          <cx:pt idx="890">0.021657945381279624</cx:pt>
          <cx:pt idx="891">0.01357288049684025</cx:pt>
          <cx:pt idx="892">0.0078365108665988999</cx:pt>
          <cx:pt idx="893">0.00011103780893444475</cx:pt>
          <cx:pt idx="894">-0.00133741454351023</cx:pt>
          <cx:pt idx="895">-0.001088829701950785</cx:pt>
          <cx:pt idx="896">-0.00021168048756505675</cx:pt>
          <cx:pt idx="897">0.0124083728979645</cx:pt>
          <cx:pt idx="898">0.020593641175404076</cx:pt>
          <cx:pt idx="899">0.018027136564402624</cx:pt>
          <cx:pt idx="900">0.02515144931521875</cx:pt>
          <cx:pt idx="901">0.01106223922861695</cx:pt>
          <cx:pt idx="902">0.0026099114659959748</cx:pt>
          <cx:pt idx="903">-0.004681480441225825</cx:pt>
          <cx:pt idx="904">-0.010392827716291575</cx:pt>
          <cx:pt idx="905">-0.0090503116471140257</cx:pt>
          <cx:pt idx="906">-0.0050028846573118247</cx:pt>
          <cx:pt idx="907">-0.00070410140307600752</cx:pt>
          <cx:pt idx="908">-0.00013010965177027899</cx:pt>
          <cx:pt idx="909">1.8383424118099476e-05</cx:pt>
          <cx:pt idx="910">0.00036074409408478247</cx:pt>
          <cx:pt idx="911">0.00091131968589485996</cx:pt>
          <cx:pt idx="912">0.0010670036468077525</cx:pt>
          <cx:pt idx="913">0.0019212766006782775</cx:pt>
          <cx:pt idx="914">0.0034520947040861749</cx:pt>
          <cx:pt idx="915">0.0024499571926634902</cx:pt>
          <cx:pt idx="916">0.017959704124680224</cx:pt>
          <cx:pt idx="917">0.019098284769336601</cx:pt>
          <cx:pt idx="918">0.016646476299713549</cx:pt>
          <cx:pt idx="919">0.023455396902391349</cx:pt>
          <cx:pt idx="920">0.012444326413011349</cx:pt>
          <cx:pt idx="921">0.003012888631330275</cx:pt>
          <cx:pt idx="922">0.017763885735028625</cx:pt>
          <cx:pt idx="923">0.047583129736738498</cx:pt>
          <cx:pt idx="924">0.034333211236995252</cx:pt>
          <cx:pt idx="925">0.0046671688957193253</cx:pt>
          <cx:pt idx="926">0.012750692626226724</cx:pt>
          <cx:pt idx="927">0.011492546213099425</cx:pt>
          <cx:pt idx="928">0.0079226433081693755</cx:pt>
          <cx:pt idx="929">-0.0027207116370584002</cx:pt>
          <cx:pt idx="930">-0.0094609751582188008</cx:pt>
          <cx:pt idx="931">0.00013384474752030275</cx:pt>
          <cx:pt idx="932">-0.00097934639375564752</cx:pt>
          <cx:pt idx="933">-0.0078517118933201756</cx:pt>
          <cx:pt idx="934">-0.0029052782744792001</cx:pt>
          <cx:pt idx="935">-9.7900606322418997e-05</cx:pt>
          <cx:pt idx="936">0.000172077841646293</cx:pt>
          <cx:pt idx="937">0.00017644835254410624</cx:pt>
          <cx:pt idx="938">0.0002938711981182975</cx:pt>
          <cx:pt idx="939">-8.6925707123460994e-05</cx:pt>
          <cx:pt idx="940">-0.0010285283366620751</cx:pt>
          <cx:pt idx="941">0.005372925328140675</cx:pt>
          <cx:pt idx="942">0.0066495257115237001</cx:pt>
          <cx:pt idx="943">0.0062242394926740746</cx:pt>
          <cx:pt idx="944">0.01488290399743605</cx:pt>
          <cx:pt idx="945">0.006841559904313425</cx:pt>
          <cx:pt idx="946">-0.0049839936311284498</cx:pt>
          <cx:pt idx="947">0.016663244737158724</cx:pt>
          <cx:pt idx="948">0.006528961424148075</cx:pt>
          <cx:pt idx="949">0.014867173861582674</cx:pt>
          <cx:pt idx="950">0.01418203259340365</cx:pt>
          <cx:pt idx="951">0.017591666817371201</cx:pt>
          <cx:pt idx="952">0.0044926773017930251</cx:pt>
          <cx:pt idx="953">-0.019751469697442424</cx:pt>
          <cx:pt idx="954">-0.001069322087868995</cx:pt>
          <cx:pt idx="955">0.0011422027189690275</cx:pt>
          <cx:pt idx="956">-0.0036562562611151751</cx:pt>
          <cx:pt idx="957">-0.012602276697773624</cx:pt>
          <cx:pt idx="958">-0.019391005659088724</cx:pt>
          <cx:pt idx="959">-0.00043828702989982002</cx:pt>
          <cx:pt idx="960">-0.0002046949391253375</cx:pt>
          <cx:pt idx="961">-0.0032660075085181998</cx:pt>
          <cx:pt idx="962">-0.0015181400809589824</cx:pt>
          <cx:pt idx="963">0.00071163951414453502</cx:pt>
          <cx:pt idx="964">0.00016227711862322326</cx:pt>
          <cx:pt idx="965">8.9121751463153506e-05</cx:pt>
          <cx:pt idx="966">0.00018324477977155949</cx:pt>
          <cx:pt idx="967">0.00089158159776524996</cx:pt>
          <cx:pt idx="968">-0.0017797175188728625</cx:pt>
          <cx:pt idx="969">0.0060882955821950253</cx:pt>
          <cx:pt idx="970">0.0050576675932909251</cx:pt>
          <cx:pt idx="971">0.0068960277388053501</cx:pt>
          <cx:pt idx="972">0.00192379840924084</cx:pt>
          <cx:pt idx="973">0.0086948039156382502</cx:pt>
          <cx:pt idx="974">-0.003483883051296975</cx:pt>
          <cx:pt idx="975">0.0147532543255408</cx:pt>
          <cx:pt idx="976">-0.0041641323771484003</cx:pt>
          <cx:pt idx="977">-0.020962605801429526</cx:pt>
          <cx:pt idx="978">-0.042082268282253497</cx:pt>
          <cx:pt idx="979">-0.048615334848907753</cx:pt>
          <cx:pt idx="980">-0.027652684481564251</cx:pt>
          <cx:pt idx="981">-0.01662797471057615</cx:pt>
          <cx:pt idx="982">0.0042857044307077</cx:pt>
          <cx:pt idx="983">0.00096629522517313496</cx:pt>
          <cx:pt idx="984">0.0033345728817341749</cx:pt>
          <cx:pt idx="985">0.003105895250295775</cx:pt>
          <cx:pt idx="986">-0.0029148265324501249</cx:pt>
          <cx:pt idx="987">0.0024293976260699275</cx:pt>
          <cx:pt idx="988">0.0052979267237388003</cx:pt>
          <cx:pt idx="989">0.0080262807014940749</cx:pt>
          <cx:pt idx="990">0.021657945381279624</cx:pt>
          <cx:pt idx="991">0.01357288049684025</cx:pt>
          <cx:pt idx="992">0.0078365108665988999</cx:pt>
          <cx:pt idx="993">0.00011103780893444475</cx:pt>
          <cx:pt idx="994">-0.00133741454351023</cx:pt>
          <cx:pt idx="995">-0.001088829701950785</cx:pt>
          <cx:pt idx="996">-0.00021168048756505675</cx:pt>
          <cx:pt idx="997">0.0124083728979645</cx:pt>
          <cx:pt idx="998">0.020593641175404076</cx:pt>
          <cx:pt idx="999">0.018027136564402624</cx:pt>
          <cx:pt idx="1000">0.02515144931521875</cx:pt>
          <cx:pt idx="1001">0.01106223922861695</cx:pt>
          <cx:pt idx="1002">0.0026099114659959748</cx:pt>
          <cx:pt idx="1003">-0.004681480441225825</cx:pt>
          <cx:pt idx="1004">-0.010392827716291575</cx:pt>
          <cx:pt idx="1005">-0.0090503116471140257</cx:pt>
          <cx:pt idx="1006">-0.0050028846573118247</cx:pt>
          <cx:pt idx="1007">-0.00070410140307600752</cx:pt>
          <cx:pt idx="1008">-0.00013010965177027899</cx:pt>
          <cx:pt idx="1009">1.8383424118099476e-05</cx:pt>
          <cx:pt idx="1010">0.00036074409408478247</cx:pt>
          <cx:pt idx="1011">0.00091131968589485996</cx:pt>
          <cx:pt idx="1012">0.0010670036468077525</cx:pt>
          <cx:pt idx="1013">0.0019212766006782775</cx:pt>
          <cx:pt idx="1014">0.0034520947040861749</cx:pt>
          <cx:pt idx="1015">0.0024499571926634902</cx:pt>
          <cx:pt idx="1016">0.017959704124680224</cx:pt>
          <cx:pt idx="1017">0.019098284769336601</cx:pt>
          <cx:pt idx="1018">0.016646476299713549</cx:pt>
          <cx:pt idx="1019">0.023455396902391349</cx:pt>
          <cx:pt idx="1020">0.012444326413011349</cx:pt>
          <cx:pt idx="1021">0.003012888631330275</cx:pt>
          <cx:pt idx="1022">0.017763885735028625</cx:pt>
          <cx:pt idx="1023">0.047583129736738498</cx:pt>
          <cx:pt idx="1024">0.034333211236995252</cx:pt>
          <cx:pt idx="1025">0.0046671688957193253</cx:pt>
          <cx:pt idx="1026">0.012750692626226724</cx:pt>
          <cx:pt idx="1027">0.011492546213099425</cx:pt>
          <cx:pt idx="1028">0.0079226433081693755</cx:pt>
          <cx:pt idx="1029">-0.0027207116370584002</cx:pt>
          <cx:pt idx="1030">-0.0094609751582188008</cx:pt>
          <cx:pt idx="1031">0.00013384474752030275</cx:pt>
          <cx:pt idx="1032">-0.00097934639375564752</cx:pt>
          <cx:pt idx="1033">-0.0078517118933201756</cx:pt>
          <cx:pt idx="1034">-0.0029052782744792001</cx:pt>
          <cx:pt idx="1035">-9.7900606322418997e-05</cx:pt>
          <cx:pt idx="1036">0.000172077841646293</cx:pt>
          <cx:pt idx="1037">0.00017644835254410624</cx:pt>
          <cx:pt idx="1038">0.0002938711981182975</cx:pt>
          <cx:pt idx="1039">-8.6925707123460994e-05</cx:pt>
          <cx:pt idx="1040">-0.0010285283366620751</cx:pt>
          <cx:pt idx="1041">0.005372925328140675</cx:pt>
          <cx:pt idx="1042">0.0066495257115237001</cx:pt>
          <cx:pt idx="1043">0.0062242394926740746</cx:pt>
          <cx:pt idx="1044">0.01488290399743605</cx:pt>
          <cx:pt idx="1045">0.006841559904313425</cx:pt>
          <cx:pt idx="1046">-0.0049839936311284498</cx:pt>
          <cx:pt idx="1047">0.016663244737158724</cx:pt>
          <cx:pt idx="1048">0.006528961424148075</cx:pt>
          <cx:pt idx="1049">0.014867173861582674</cx:pt>
          <cx:pt idx="1050">0.01418203259340365</cx:pt>
          <cx:pt idx="1051">0.017591666817371201</cx:pt>
          <cx:pt idx="1052">0.0044926773017930251</cx:pt>
          <cx:pt idx="1053">-0.019751469697442424</cx:pt>
          <cx:pt idx="1054">-0.001069322087868995</cx:pt>
          <cx:pt idx="1055">0.0011422027189690275</cx:pt>
          <cx:pt idx="1056">-0.0036562562611151751</cx:pt>
          <cx:pt idx="1057">-0.012602276697773624</cx:pt>
          <cx:pt idx="1058">-0.019391005659088724</cx:pt>
          <cx:pt idx="1059">-0.00043828702989982002</cx:pt>
          <cx:pt idx="1060">-0.0002046949391253375</cx:pt>
          <cx:pt idx="1061">-0.0032660075085181998</cx:pt>
          <cx:pt idx="1062">-0.0015181400809589824</cx:pt>
          <cx:pt idx="1063">0.00071163951414453502</cx:pt>
          <cx:pt idx="1064">0.00016227711862322326</cx:pt>
          <cx:pt idx="1065">8.9121751463153506e-05</cx:pt>
          <cx:pt idx="1066">0.00018324477977155949</cx:pt>
          <cx:pt idx="1067">0.00089158159776524996</cx:pt>
          <cx:pt idx="1068">-0.0017797175188728625</cx:pt>
          <cx:pt idx="1069">0.0060882955821950253</cx:pt>
          <cx:pt idx="1070">0.0050576675932909251</cx:pt>
          <cx:pt idx="1071">0.0068960277388053501</cx:pt>
          <cx:pt idx="1072">0.00192379840924084</cx:pt>
          <cx:pt idx="1073">0.0086948039156382502</cx:pt>
          <cx:pt idx="1074">-0.003483883051296975</cx:pt>
          <cx:pt idx="1075">0.0147532543255408</cx:pt>
          <cx:pt idx="1076">-0.0041641323771484003</cx:pt>
          <cx:pt idx="1077">-0.020962605801429526</cx:pt>
          <cx:pt idx="1078">-0.042082268282253497</cx:pt>
          <cx:pt idx="1079">-0.048615334848907753</cx:pt>
          <cx:pt idx="1080">-0.027652684481564251</cx:pt>
          <cx:pt idx="1081">-0.01662797471057615</cx:pt>
          <cx:pt idx="1082">0.0042857044307077</cx:pt>
          <cx:pt idx="1083">0.00096629522517313496</cx:pt>
        </cx:lvl>
      </cx:numDim>
    </cx:data>
    <cx:data id="26">
      <cx:numDim type="val">
        <cx:f>Sheet2!$AA$1:$AA$1084</cx:f>
        <cx:lvl ptCount="1084" formatCode="G/通用格式">
          <cx:pt idx="0">0.00067999136831001499</cx:pt>
          <cx:pt idx="1">-4.6231967809243599e-05</cx:pt>
          <cx:pt idx="2">5.22848376240538e-06</cx:pt>
          <cx:pt idx="3">-0.00020482435986408001</cx:pt>
          <cx:pt idx="4">0.00069559595799523395</cx:pt>
          <cx:pt idx="5">0.000128231543191847</cx:pt>
          <cx:pt idx="6">-0.00127034203125174</cx:pt>
          <cx:pt idx="7">0.00040807265426679199</cx:pt>
          <cx:pt idx="8">0.00013036435062176399</cx:pt>
          <cx:pt idx="9">0.00036289782255069102</cx:pt>
          <cx:pt idx="10">0.00055476152174169799</cx:pt>
          <cx:pt idx="11">0.00090937721609260903</cx:pt>
          <cx:pt idx="12">0.00037409979673463202</cx:pt>
          <cx:pt idx="13">-0.00078080199368924105</cx:pt>
          <cx:pt idx="14">0.00069773876238920899</cx:pt>
          <cx:pt idx="15">5.7171326302642599e-05</cx:pt>
          <cx:pt idx="16">0.00030431056321072401</cx:pt>
          <cx:pt idx="17">0.00020053506250375001</cx:pt>
          <cx:pt idx="18">0.00050182508648844901</cx:pt>
          <cx:pt idx="19">-0.00086230059162044695</cx:pt>
          <cx:pt idx="20">-1.11704206360982e-05</cx:pt>
          <cx:pt idx="21">0.00068822173773816801</cx:pt>
          <cx:pt idx="22">-0.00049042586774618096</cx:pt>
          <cx:pt idx="23">-3.3458739568547398e-05</cx:pt>
          <cx:pt idx="24">-0.00056904570501674595</cx:pt>
          <cx:pt idx="25">-0.00055098074655549403</cx:pt>
          <cx:pt idx="26">0.00035309278922292898</cx:pt>
          <cx:pt idx="27">0.00019113748811280299</cx:pt>
          <cx:pt idx="28">-0.00035670824166979801</cx:pt>
          <cx:pt idx="29">6.4076459484016307e-05</cx:pt>
          <cx:pt idx="30">0.00016568278758868801</cx:pt>
          <cx:pt idx="31">0.00063315418858876996</cx:pt>
          <cx:pt idx="32">1.14520185635311e-05</cx:pt>
          <cx:pt idx="33">0.00037130269901779298</cx:pt>
          <cx:pt idx="34">-0.00049331775434840899</cx:pt>
          <cx:pt idx="35">-0.000696912090482953</cx:pt>
          <cx:pt idx="36">-7.0031072760541903e-05</cx:pt>
          <cx:pt idx="37">-0.000719518424778436</cx:pt>
          <cx:pt idx="38">-0.00034424657254871703</cx:pt>
          <cx:pt idx="39">-0.00029055864005563101</cx:pt>
          <cx:pt idx="40">-0.00101451590426597</cx:pt>
          <cx:pt idx="41">-0.0018376495720334499</cx:pt>
          <cx:pt idx="42">0.00023305518179720701</cx:pt>
          <cx:pt idx="43">0.0021809175563057399</cx:pt>
          <cx:pt idx="44">-0.00021321296291009799</cx:pt>
          <cx:pt idx="45">0.00014895159195832299</cx:pt>
          <cx:pt idx="46">-0.000109761768414207</cx:pt>
          <cx:pt idx="47">-5.8965081290354401e-05</cx:pt>
          <cx:pt idx="48">0.000127725633430904</cx:pt>
          <cx:pt idx="49">1.6166433299283702e-05</cx:pt>
          <cx:pt idx="50">-0.00012227754284676199</cx:pt>
          <cx:pt idx="51">0.00058336443667738496</cx:pt>
          <cx:pt idx="52">-0.00044750632479867599</cx:pt>
          <cx:pt idx="53">-0.00075174371558479197</cx:pt>
          <cx:pt idx="54">0.00026491282520599101</cx:pt>
          <cx:pt idx="55">0.00031044704780250598</cx:pt>
          <cx:pt idx="56">-0.00047356163574082598</cx:pt>
          <cx:pt idx="57">0.00043992382929973798</cx:pt>
          <cx:pt idx="58">-7.6070542119498999e-05</cx:pt>
          <cx:pt idx="59">-0.00016424881866855301</cx:pt>
          <cx:pt idx="60">0.00018542786132163801</cx:pt>
          <cx:pt idx="61">-0.00019350483158847001</cx:pt>
          <cx:pt idx="62">0.00017568626141052499</cx:pt>
          <cx:pt idx="63">-0.00050758291634635602</cx:pt>
          <cx:pt idx="64">-0.0049738531052990302</cx:pt>
          <cx:pt idx="65">-0.0110113714697701</cx:pt>
          <cx:pt idx="66">-0.0047647137613937201</cx:pt>
          <cx:pt idx="67">-0.0052099188477303503</cx:pt>
          <cx:pt idx="68">-0.0095696113397005598</cx:pt>
          <cx:pt idx="69">-0.0080557018063747501</cx:pt>
          <cx:pt idx="70">-0.0081888346425114597</cx:pt>
          <cx:pt idx="71">0.0083260053298994906</cx:pt>
          <cx:pt idx="72">0.0090777190078534208</cx:pt>
          <cx:pt idx="73">-0.00200054072788226</cx:pt>
          <cx:pt idx="74">-0.0014630991683780099</cx:pt>
          <cx:pt idx="75">-0.0061432077601604601</cx:pt>
          <cx:pt idx="76">-0.00246770020270263</cx:pt>
          <cx:pt idx="77">-0.0013914418575898301</cx:pt>
          <cx:pt idx="78">-0.0016108217720299501</cx:pt>
          <cx:pt idx="79">-3.6146242055796403e-05</cx:pt>
          <cx:pt idx="80">-0.000211772138753199</cx:pt>
          <cx:pt idx="81">0.000102881924611536</cx:pt>
          <cx:pt idx="82">-0.00054775976606536</cx:pt>
          <cx:pt idx="83">0.00027629273432180999</cx:pt>
          <cx:pt idx="84">-0.00051796677793381103</cx:pt>
          <cx:pt idx="85">0.00089137859888851003</cx:pt>
          <cx:pt idx="86">0.000107839790527735</cx:pt>
          <cx:pt idx="87">0.00039283341358321101</cx:pt>
          <cx:pt idx="88">0.00058169325461458797</cx:pt>
          <cx:pt idx="89">0.000223315728962252</cx:pt>
          <cx:pt idx="90">9.0837696037228001e-05</cx:pt>
          <cx:pt idx="91">-0.0012341500453970601</cx:pt>
          <cx:pt idx="92">-0.0064958685683858602</cx:pt>
          <cx:pt idx="93">-0.013272938185450001</cx:pt>
          <cx:pt idx="94">-0.0150085586400156</cx:pt>
          <cx:pt idx="95">-0.0249395073676285</cx:pt>
          <cx:pt idx="96">-0.0074832655312978601</cx:pt>
          <cx:pt idx="97">-0.012618704582252199</cx:pt>
          <cx:pt idx="98">-0.0080818274272264293</cx:pt>
          <cx:pt idx="99">0.016824740716507601</cx:pt>
          <cx:pt idx="100">-0.00141425624900106</cx:pt>
          <cx:pt idx="101">-0.0189482616579815</cx:pt>
          <cx:pt idx="102">-0.0072117850602714502</cx:pt>
          <cx:pt idx="103">-0.021857824141595601</cx:pt>
          <cx:pt idx="104">-0.0078012263430357904</cx:pt>
          <cx:pt idx="105">-0.0063043759734957901</cx:pt>
          <cx:pt idx="106">-0.0080096752156233499</cx:pt>
          <cx:pt idx="107">0.00077183982371080396</cx:pt>
          <cx:pt idx="108">0.0016771741276776801</cx:pt>
          <cx:pt idx="109">-3.2851946607364103e-05</cx:pt>
          <cx:pt idx="110">-0.0016765118117011901</cx:pt>
          <cx:pt idx="111">0.00041003488619954001</cx:pt>
          <cx:pt idx="112">-0.00051455790772454604</cx:pt>
          <cx:pt idx="113">0.00027616996461188201</cx:pt>
          <cx:pt idx="114">0.00205345674115352</cx:pt>
          <cx:pt idx="115">0.000284538063290898</cx:pt>
          <cx:pt idx="116">0.0013630082277171799</cx:pt>
          <cx:pt idx="117">0.0033981577890290801</cx:pt>
          <cx:pt idx="118">0.0027356361208744802</cx:pt>
          <cx:pt idx="119">0.0016861105150963399</cx:pt>
          <cx:pt idx="120">0.0035449314540116298</cx:pt>
          <cx:pt idx="121">-0.0094621447043822596</cx:pt>
          <cx:pt idx="122">-0.0050097653592229598</cx:pt>
          <cx:pt idx="123">0.00059228726812919597</cx:pt>
          <cx:pt idx="124">0.00052359125827844096</cx:pt>
          <cx:pt idx="125">0.0115683324383739</cx:pt>
          <cx:pt idx="126">0.037610174519950398</cx:pt>
          <cx:pt idx="127">0.069063665245191003</cx:pt>
          <cx:pt idx="128">0.046559008515720299</cx:pt>
          <cx:pt idx="129">0.0055792671863246603</cx:pt>
          <cx:pt idx="130">0.0054590400055849701</cx:pt>
          <cx:pt idx="131">-0.0091346708137380501</cx:pt>
          <cx:pt idx="132">-0.023330063642192599</cx:pt>
          <cx:pt idx="133">0.0064189041893895496</cx:pt>
          <cx:pt idx="134">-0.0064658485100154098</cx:pt>
          <cx:pt idx="135">0.0071886616290547101</cx:pt>
          <cx:pt idx="136">0.030803005702976199</cx:pt>
          <cx:pt idx="137">0.0155684846827072</cx:pt>
          <cx:pt idx="138">0.0054788328192304104</cx:pt>
          <cx:pt idx="139">-0.00032939280029005202</cx:pt>
          <cx:pt idx="140">-0.00033725014189416898</cx:pt>
          <cx:pt idx="141">0.00032846476841496999</cx:pt>
          <cx:pt idx="142">6.6057863560813103e-05</cx:pt>
          <cx:pt idx="143">0.00049447092702063398</cx:pt>
          <cx:pt idx="144">-0.0013324348482182599</cx:pt>
          <cx:pt idx="145">0.0093467665550134894</cx:pt>
          <cx:pt idx="146">0.0064610334176843998</cx:pt>
          <cx:pt idx="147">-0.0060514878493187103</cx:pt>
          <cx:pt idx="148">-0.00166368763144966</cx:pt>
          <cx:pt idx="149">-0.00081227482987595505</cx:pt>
          <cx:pt idx="150">-0.035599796417191298</cx:pt>
          <cx:pt idx="151">-0.024217821331494201</cx:pt>
          <cx:pt idx="152">-0.0077698111477445099</cx:pt>
          <cx:pt idx="153">0.0191606637222984</cx:pt>
          <cx:pt idx="154">0.0047632088626388003</cx:pt>
          <cx:pt idx="155">0.0060227902683234998</cx:pt>
          <cx:pt idx="156">-0.018512756017028901</cx:pt>
          <cx:pt idx="157">-0.011286487031456099</cx:pt>
          <cx:pt idx="158">-0.0290952206875188</cx:pt>
          <cx:pt idx="159">-0.019596592639951699</cx:pt>
          <cx:pt idx="160">-0.018912196602005198</cx:pt>
          <cx:pt idx="161">-0.0058979494491775298</cx:pt>
          <cx:pt idx="162">-0.00775173263281173</cx:pt>
          <cx:pt idx="163">0.00088841425641839598</cx:pt>
          <cx:pt idx="164">0.018633990045762001</cx:pt>
          <cx:pt idx="165">0.017593140317758299</cx:pt>
          <cx:pt idx="166">0.0036275982136906499</cx:pt>
          <cx:pt idx="167">-0.00038557710702100801</cx:pt>
          <cx:pt idx="168">-0.00019778297032407299</cx:pt>
          <cx:pt idx="169">0.000104954572815241</cx:pt>
          <cx:pt idx="170">0.0016176120072806299</cx:pt>
          <cx:pt idx="171">-0.00061805348463198702</cx:pt>
          <cx:pt idx="172">0.00158072856178476</cx:pt>
          <cx:pt idx="173">0.0072860250356089496</cx:pt>
          <cx:pt idx="174">0.0041750179729017301</cx:pt>
          <cx:pt idx="175">-0.011195791038143299</cx:pt>
          <cx:pt idx="176">-0.00065170151258898295</cx:pt>
          <cx:pt idx="177">-0.0018466409831968699</cx:pt>
          <cx:pt idx="178">-0.039751925159432301</cx:pt>
          <cx:pt idx="179">-0.00378661457196752</cx:pt>
          <cx:pt idx="180">-0.018379990547607299</cx:pt>
          <cx:pt idx="181">-0.0039856506897550997</cx:pt>
          <cx:pt idx="182">-0.0076893087590133198</cx:pt>
          <cx:pt idx="183">-0.010387115858774901</cx:pt>
          <cx:pt idx="184">0.0078275241607376894</cx:pt>
          <cx:pt idx="185">0.0214360332370764</cx:pt>
          <cx:pt idx="186">0.012408408245510601</cx:pt>
          <cx:pt idx="187">-0.014133855569486599</cx:pt>
          <cx:pt idx="188">-0.0081269466236521398</cx:pt>
          <cx:pt idx="189">0.0012832713857502901</cx:pt>
          <cx:pt idx="190">-0.0037755526520886198</cx:pt>
          <cx:pt idx="191">0.0216592178351083</cx:pt>
          <cx:pt idx="192">0.026548015382893898</cx:pt>
          <cx:pt idx="193">0.020714176862443801</cx:pt>
          <cx:pt idx="194">0.0049932726826383599</cx:pt>
          <cx:pt idx="195">-0.00337619439402414</cx:pt>
          <cx:pt idx="196">9.9051401551891196e-05</cx:pt>
          <cx:pt idx="197">-8.0538994825333799e-05</cx:pt>
          <cx:pt idx="198">0.00139060660227562</cx:pt>
          <cx:pt idx="199">0.00084131875507776255</cx:pt>
          <cx:pt idx="200">0.00087008488451201748</cx:pt>
          <cx:pt idx="201">-0.0012837402602377476</cx:pt>
          <cx:pt idx="202">-0.0029011874278549502</cx:pt>
          <cx:pt idx="203">-0.0073374910048498504</cx:pt>
          <cx:pt idx="204">-0.0061248628122488246</cx:pt>
          <cx:pt idx="205">-0.0025251762617973499</cx:pt>
          <cx:pt idx="206">0.003747780828793425</cx:pt>
          <cx:pt idx="207">0.0051008861233377747</cx:pt>
          <cx:pt idx="208">0.011884168486617474</cx:pt>
          <cx:pt idx="209">-0.00029007179189304</cx:pt>
          <cx:pt idx="210">-0.0064594221117602246</cx:pt>
          <cx:pt idx="211">-0.0025680572801742999</cx:pt>
          <cx:pt idx="212">-0.0012630585525626474</cx:pt>
          <cx:pt idx="213">0.0040913051455763747</cx:pt>
          <cx:pt idx="214">0.0029513323095369751</cx:pt>
          <cx:pt idx="215">0.011041324926537026</cx:pt>
          <cx:pt idx="216">0.0134141628719551</cx:pt>
          <cx:pt idx="217">0.0057720824701828497</cx:pt>
          <cx:pt idx="218">0.0022283164615817925</cx:pt>
          <cx:pt idx="219">0.0044358377476213752</cx:pt>
          <cx:pt idx="220">0.006598217141038025</cx:pt>
          <cx:pt idx="221">0.0061041615873083498</cx:pt>
          <cx:pt idx="222">0.00029696550177754248</cx:pt>
          <cx:pt idx="223">-0.00051134125716621997</cx:pt>
          <cx:pt idx="224">0.00025538863685758501</cx:pt>
          <cx:pt idx="225">-9.0562733392592496e-05</cx:pt>
          <cx:pt idx="226">0.00015912587610836726</cx:pt>
          <cx:pt idx="227">0.00241345910504678</cx:pt>
          <cx:pt idx="228">0.0021828331575923701</cx:pt>
          <cx:pt idx="229">-0.0014874374996538425</cx:pt>
          <cx:pt idx="230">-0.0038574150253660251</cx:pt>
          <cx:pt idx="231">-0.0076319472642186999</cx:pt>
          <cx:pt idx="232">0.004682710036324025</cx:pt>
          <cx:pt idx="233">0.011250953789860525</cx:pt>
          <cx:pt idx="234">0.01833384225179345</cx:pt>
          <cx:pt idx="235">0.01594454898454525</cx:pt>
          <cx:pt idx="236">0.0052518783404366248</cx:pt>
          <cx:pt idx="237">-0.0062865336140179246</cx:pt>
          <cx:pt idx="238">-0.0050814029356525004</cx:pt>
          <cx:pt idx="239">0.0087003848307785746</cx:pt>
          <cx:pt idx="240">-0.007135821417990725</cx:pt>
          <cx:pt idx="241">-0.0081254674333443994</cx:pt>
          <cx:pt idx="242">0.011472963592269075</cx:pt>
          <cx:pt idx="243">0.01370275734738235</cx:pt>
          <cx:pt idx="244">0.0099154515388351246</cx:pt>
          <cx:pt idx="245">0.0071255374660586998</cx:pt>
          <cx:pt idx="246">0.0063647123359603748</cx:pt>
          <cx:pt idx="247">0.0074572069410922251</cx:pt>
          <cx:pt idx="248">0.010667588141235576</cx:pt>
          <cx:pt idx="249">0.0080611713476831746</cx:pt>
          <cx:pt idx="250">0.00199808045884598</cx:pt>
          <cx:pt idx="251">0.00015140596704007125</cx:pt>
          <cx:pt idx="252">-8.3113661602243749e-05</cx:pt>
          <cx:pt idx="253">0.00013372437300222126</cx:pt>
          <cx:pt idx="254">2.4567165355865025e-05</cx:pt>
          <cx:pt idx="255">0.0021702250076738976</cx:pt>
          <cx:pt idx="256">0.0023155129697405626</cx:pt>
          <cx:pt idx="257">-0.00134057771566905</cx:pt>
          <cx:pt idx="258">4.8565844073522252e-05</cx:pt>
          <cx:pt idx="259">0.003223468869532425</cx:pt>
          <cx:pt idx="260">0.0095040992012959749</cx:pt>
          <cx:pt idx="261">0.021484276052251877</cx:pt>
          <cx:pt idx="262">0.02472287105453715</cx:pt>
          <cx:pt idx="263">0.01543716980688695</cx:pt>
          <cx:pt idx="264">-0.0041573761547444004</cx:pt>
          <cx:pt idx="265">-0.0060816679956308753</cx:pt>
          <cx:pt idx="266">0.0087916079219134257</cx:pt>
          <cx:pt idx="267">0.0051457204293510247</cx:pt>
          <cx:pt idx="268">-0.011287963176942025</cx:pt>
          <cx:pt idx="269">-0.0073116578167813249</cx:pt>
          <cx:pt idx="270">-0.00015490404992943475</cx:pt>
          <cx:pt idx="271">0.0035428600888628499</cx:pt>
          <cx:pt idx="272">0.0083922007610178501</cx:pt>
          <cx:pt idx="273">0.0080966800611160742</cx:pt>
          <cx:pt idx="274">0.0099980175942424258</cx:pt>
          <cx:pt idx="275">0.0045417919105063247</cx:pt>
          <cx:pt idx="276">0.0097639382212084506</cx:pt>
          <cx:pt idx="277">0.0077367773948705497</cx:pt>
          <cx:pt idx="278">0.0018939857630706151</cx:pt>
          <cx:pt idx="279">-0.00024807032052155301</cx:pt>
          <cx:pt idx="280">-4.5495408684253002e-05</cx:pt>
          <cx:pt idx="281">0.00029113504498457752</cx:pt>
          <cx:pt idx="282">0.000254981632475465</cx:pt>
          <cx:pt idx="283">0.0037872287707755251</cx:pt>
          <cx:pt idx="284">0.0050006717669619999</cx:pt>
          <cx:pt idx="285">-0.0022287729766474452</cx:pt>
          <cx:pt idx="286">-0.0024301097859429151</cx:pt>
          <cx:pt idx="287">0.0044366650720224499</cx:pt>
          <cx:pt idx="288">0.014560027460382074</cx:pt>
          <cx:pt idx="289">0.017828684885909451</cx:pt>
          <cx:pt idx="290">0.015768107890475527</cx:pt>
          <cx:pt idx="291">0.0046454616140960249</cx:pt>
          <cx:pt idx="292">0.0046028481143835752</cx:pt>
          <cx:pt idx="293">-0.0059508302616210996</cx:pt>
          <cx:pt idx="294">0.011754192891389599</cx:pt>
          <cx:pt idx="295">-0.00026513590961862251</cx:pt>
          <cx:pt idx="296">-0.013146787537730225</cx:pt>
          <cx:pt idx="297">-0.019097591981034227</cx:pt>
          <cx:pt idx="298">-0.0069596836609821999</cx:pt>
          <cx:pt idx="299">0.0114048840838107</cx:pt>
          <cx:pt idx="300">0.036305663640306199</cx:pt>
          <cx:pt idx="301">0.021721690178595099</cx:pt>
          <cx:pt idx="302">0.018122882401032901</cx:pt>
          <cx:pt idx="303">0.037911149954742603</cx:pt>
          <cx:pt idx="304">0.028850891902305598</cx:pt>
          <cx:pt idx="305">0.024033800907391701</cx:pt>
          <cx:pt idx="306">0.0051146133159434204</cx:pt>
          <cx:pt idx="307">0.0011691335646589699</cx:pt>
          <cx:pt idx="308">-0.000390168233224868</cx:pt>
          <cx:pt idx="309">0.00067457106203081799</cx:pt>
          <cx:pt idx="310">0.0040239915814684196</cx:pt>
          <cx:pt idx="311">0.014975669574533701</cx:pt>
          <cx:pt idx="312">0.019353464997114499</cx:pt>
          <cx:pt idx="313">-0.0045673445839415497</cx:pt>
          <cx:pt idx="314">-0.0095573584320312304</cx:pt>
          <cx:pt idx="315">0.021114403446226501</cx:pt>
          <cx:pt idx="316">0.045408126351011699</cx:pt>
          <cx:pt idx="317">0.040049016945892503</cx:pt>
          <cx:pt idx="318">0.038443979159174302</cx:pt>
          <cx:pt idx="319">0.0048804887990944396</cx:pt>
          <cx:pt idx="320">0.00325979902971427</cx:pt>
          <cx:pt idx="321">-0.0384659879861773</cx:pt>
          <cx:pt idx="322">0.0315314226162422</cx:pt>
          <cx:pt idx="323">-0.0137936624355522</cx:pt>
          <cx:pt idx="324">-0.032064294336697899</cx:pt>
          <cx:pt idx="325">-0.034333114779635902</cx:pt>
          <cx:pt idx="326">-0.0017567969858617899</cx:pt>
          <cx:pt idx="327">0.0096169362375263003</cx:pt>
          <cx:pt idx="328">0.0397961933067544</cx:pt>
          <cx:pt idx="329">-0.022310749847497102</cx:pt>
          <cx:pt idx="330">-0.00583933633515458</cx:pt>
          <cx:pt idx="331">0.018519371372647898</cx:pt>
          <cx:pt idx="332">0.025315153529128599</cx:pt>
          <cx:pt idx="333">0.020198595707156</cx:pt>
          <cx:pt idx="334">0.00382292866894819</cx:pt>
          <cx:pt idx="335">0.00137660253503862</cx:pt>
          <cx:pt idx="336">-0.00027170688790969198</cx:pt>
          <cx:pt idx="337">0.0011817368512893501</cx:pt>
          <cx:pt idx="338">0.0033404622422889899</cx:pt>
          <cx:pt idx="339">0.0083787160676872495</cx:pt>
          <cx:pt idx="340">0.014106719295139699</cx:pt>
          <cx:pt idx="341">0.0062194352980684897</cx:pt>
          <cx:pt idx="342">-0.0205527851425217</cx:pt>
          <cx:pt idx="343">0.0111243031704262</cx:pt>
          <cx:pt idx="344">0.0161910369639406</cx:pt>
          <cx:pt idx="345">0.037047216721390698</cx:pt>
          <cx:pt idx="346">0.034131094885059998</cx:pt>
          <cx:pt idx="347">0.033717342795590903</cx:pt>
          <cx:pt idx="348">-0.017384721735636901</cx:pt>
          <cx:pt idx="349">-0.012075193581553101</cx:pt>
          <cx:pt idx="350">0.011131255843906</cx:pt>
          <cx:pt idx="351">-0.0036433438257490501</cx:pt>
          <cx:pt idx="352">-0.018363363484445599</cx:pt>
          <cx:pt idx="353">-0.025704277809894701</cx:pt>
          <cx:pt idx="354">-0.00378315288396717</cx:pt>
          <cx:pt idx="355">-0.036096439461948397</cx:pt>
          <cx:pt idx="356">-0.017856852964555602</cx:pt>
          <cx:pt idx="357">-0.050659661805684902</cx:pt>
          <cx:pt idx="358">-0.025231281518315701</cx:pt>
          <cx:pt idx="359">-0.0131018588227094</cx:pt>
          <cx:pt idx="360">-0.021521379776904201</cx:pt>
          <cx:pt idx="361">0.0017181444996051799</cx:pt>
          <cx:pt idx="362">0.00014551990664072901</cx:pt>
          <cx:pt idx="363">0.00025394948961408398</cx:pt>
          <cx:pt idx="364">-0.00028170335262861002</cx:pt>
          <cx:pt idx="365">1.1397095949703601e-05</cx:pt>
          <cx:pt idx="366">0.0015747426323482301</cx:pt>
          <cx:pt idx="367">-0.000801592494299954</cx:pt>
          <cx:pt idx="368">0.00054474228852374902</cx:pt>
          <cx:pt idx="369">-0.0201523846611012</cx:pt>
          <cx:pt idx="370">-0.034595175283029897</cx:pt>
          <cx:pt idx="371">-0.0054165099867859003</cx:pt>
          <cx:pt idx="372">-0.011518780591158099</cx:pt>
          <cx:pt idx="373">0.0089697165388670699</cx:pt>
          <cx:pt idx="374">0.022202096358122501</cx:pt>
          <cx:pt idx="375">0.077932449181680297</cx:pt>
          <cx:pt idx="376">0.073064180813524601</cx:pt>
          <cx:pt idx="377">0.067623478869101694</cx:pt>
          <cx:pt idx="378">0.070388406802428499</cx:pt>
          <cx:pt idx="379">0.00704374713049936</cx:pt>
          <cx:pt idx="380">-0.020109469809881202</cx:pt>
          <cx:pt idx="381">-0.0131158402519258</cx:pt>
          <cx:pt idx="382">-0.059086146709938198</cx:pt>
          <cx:pt idx="383">-0.031647978587428599</cx:pt>
          <cx:pt idx="384">0.0056225169556743497</cx:pt>
          <cx:pt idx="385">-0.032244617783944697</cx:pt>
          <cx:pt idx="386">-0.0536955903034394</cx:pt>
          <cx:pt idx="387">-0.058233903946004903</cx:pt>
          <cx:pt idx="388">-0.045501200028638597</cx:pt>
          <cx:pt idx="389">-0.011620958043097301</cx:pt>
          <cx:pt idx="390">-0.0057933113942804197</cx:pt>
          <cx:pt idx="391">-0.00017087394112737299</cx:pt>
          <cx:pt idx="392">-0.00043565979566086198</cx:pt>
          <cx:pt idx="393">0.00101615862575594</cx:pt>
          <cx:pt idx="394">0.00016848301256990701</cx:pt>
          <cx:pt idx="395">-0.0028405611707448398</cx:pt>
          <cx:pt idx="396">-0.014122213067834399</cx:pt>
          <cx:pt idx="397">-0.0479024238839117</cx:pt>
          <cx:pt idx="398">-0.062404637541927398</cx:pt>
          <cx:pt idx="399">-0.064927811048436201</cx:pt>
          <cx:pt idx="400">-0.065708683712485602</cx:pt>
          <cx:pt idx="401">-0.0082363732411710397</cx:pt>
          <cx:pt idx="402">-0.00072847807453238099</cx:pt>
          <cx:pt idx="403">0.062344834257664003</cx:pt>
          <cx:pt idx="404">0.121829817647314</cx:pt>
          <cx:pt idx="405">0.118298647395865</cx:pt>
          <cx:pt idx="406">0.10785333739471201</cx:pt>
          <cx:pt idx="407">0.018423188627410901</cx:pt>
          <cx:pt idx="408">-0.022666440266604599</cx:pt>
          <cx:pt idx="409">-0.0188724190735714</cx:pt>
          <cx:pt idx="410">-0.042628383178359597</cx:pt>
          <cx:pt idx="411">-0.019804312943674102</cx:pt>
          <cx:pt idx="412">-0.0260606819087934</cx:pt>
          <cx:pt idx="413">-0.029348617947684699</cx:pt>
          <cx:pt idx="414">-0.043712564969652097</cx:pt>
          <cx:pt idx="415">-0.054321338783640198</cx:pt>
          <cx:pt idx="416">-0.0290124111393017</cx:pt>
          <cx:pt idx="417">-0.0074875385125795198</cx:pt>
          <cx:pt idx="418">-0.00155552264616324</cx:pt>
          <cx:pt idx="419">0.00065060565172901002</cx:pt>
          <cx:pt idx="420">-0.00046975633070676101</cx:pt>
          <cx:pt idx="421">0.00055292130624856205</cx:pt>
          <cx:pt idx="422">0.00083715026014602098</cx:pt>
          <cx:pt idx="423">-0.0034803371948162699</cx:pt>
          <cx:pt idx="424">-0.019461200948000801</cx:pt>
          <cx:pt idx="425">-0.071104163311821095</cx:pt>
          <cx:pt idx="426">-0.095636049512929797</cx:pt>
          <cx:pt idx="427">-0.11147757240416201</cx:pt>
          <cx:pt idx="428">-0.085926251337639606</cx:pt>
          <cx:pt idx="429">-0.075664632676587601</cx:pt>
          <cx:pt idx="430">-0.013482649032845</cx:pt>
          <cx:pt idx="431">0.034126885436376098</cx:pt>
          <cx:pt idx="432">0.0557325408352616</cx:pt>
          <cx:pt idx="433">0.104970081751369</cx:pt>
          <cx:pt idx="434">0.083514893752145505</cx:pt>
          <cx:pt idx="435">0.0546287988700409</cx:pt>
          <cx:pt idx="436">0.0235567702365264</cx:pt>
          <cx:pt idx="437">-0.026375848262695099</cx:pt>
          <cx:pt idx="438">-0.031403875633360799</cx:pt>
          <cx:pt idx="439">-0.025897095069155801</cx:pt>
          <cx:pt idx="440">-0.028511103633893201</cx:pt>
          <cx:pt idx="441">-0.037372974482341698</cx:pt>
          <cx:pt idx="442">-0.042075206896020602</cx:pt>
          <cx:pt idx="443">-0.058198595316449497</cx:pt>
          <cx:pt idx="444">-0.029547896666094101</cx:pt>
          <cx:pt idx="445">-0.0061736141847200804</cx:pt>
          <cx:pt idx="446">-0.0023554248581731199</cx:pt>
          <cx:pt idx="447">-0.0022500046191166901</cx:pt>
          <cx:pt idx="448">6.0931638089700598e-06</cx:pt>
          <cx:pt idx="449">-0.00072594391101831097</cx:pt>
          <cx:pt idx="450">0.00210134483793152</cx:pt>
          <cx:pt idx="451">-0.00223527079365805</cx:pt>
          <cx:pt idx="452">-0.0141914148338265</cx:pt>
          <cx:pt idx="453">-0.057783815734063201</cx:pt>
          <cx:pt idx="454">-0.072286358666672199</cx:pt>
          <cx:pt idx="455">-0.071300839267680896</cx:pt>
          <cx:pt idx="456">-0.10611206656059</cx:pt>
          <cx:pt idx="457">-0.099233084511984496</cx:pt>
          <cx:pt idx="458">-0.097316467481970204</cx:pt>
          <cx:pt idx="459">-0.084601546050464799</cx:pt>
          <cx:pt idx="460">-0.036736493068285497</cx:pt>
          <cx:pt idx="461">-0.0077471686952299296</cx:pt>
          <cx:pt idx="462">0.0092362369169694501</cx:pt>
          <cx:pt idx="463">0.072269154261571905</cx:pt>
          <cx:pt idx="464">0.0191740410908753</cx:pt>
          <cx:pt idx="465">-0.058723039917654998</cx:pt>
          <cx:pt idx="466">-0.066525511094618905</cx:pt>
          <cx:pt idx="467">-0.0342210113479346</cx:pt>
          <cx:pt idx="468">-0.015279378254337599</cx:pt>
          <cx:pt idx="469">-0.035356956735300697</cx:pt>
          <cx:pt idx="470">-0.059882023916298502</cx:pt>
          <cx:pt idx="471">-0.059946095862268699</cx:pt>
          <cx:pt idx="472">-0.0307019098052983</cx:pt>
          <cx:pt idx="473">-0.0141044056289782</cx:pt>
          <cx:pt idx="474">-0.0093538619515905197</cx:pt>
          <cx:pt idx="475">-0.0051784325239852399</cx:pt>
          <cx:pt idx="476">-0.00044764495806600102</cx:pt>
          <cx:pt idx="477">0.00035442102554976603</cx:pt>
          <cx:pt idx="478">0.0025277859325623102</cx:pt>
          <cx:pt idx="479">5.0870459283063301e-05</cx:pt>
          <cx:pt idx="480">-0.0063398682423241003</cx:pt>
          <cx:pt idx="481">-0.026001719108940499</cx:pt>
          <cx:pt idx="482">-0.024124964067542599</cx:pt>
          <cx:pt idx="483">-0.0616155149184874</cx:pt>
          <cx:pt idx="484">-0.087155752883773099</cx:pt>
          <cx:pt idx="485">-0.112562000389267</cx:pt>
          <cx:pt idx="486">-0.148874175777676</cx:pt>
          <cx:pt idx="487">-0.137816782906651</cx:pt>
          <cx:pt idx="488">-0.14086764925148901</cx:pt>
          <cx:pt idx="489">-0.10349745760668</cx:pt>
          <cx:pt idx="490">0.00306942697042038</cx:pt>
          <cx:pt idx="491">0.050896176394032898</cx:pt>
          <cx:pt idx="492">0.0135958094912713</cx:pt>
          <cx:pt idx="493">-0.033527695422573403</cx:pt>
          <cx:pt idx="494">-0.0630163645210116</cx:pt>
          <cx:pt idx="495">-0.045865440259771198</cx:pt>
          <cx:pt idx="496">-0.021395647210729299</cx:pt>
          <cx:pt idx="497">-0.044499131287873001</cx:pt>
          <cx:pt idx="498">-0.051643337887117502</cx:pt>
          <cx:pt idx="499">-0.041534463137267302</cx:pt>
          <cx:pt idx="500">-0.026585818292161601</cx:pt>
          <cx:pt idx="501">-0.0185119367882043</cx:pt>
          <cx:pt idx="502">-0.0029714186727367998</cx:pt>
          <cx:pt idx="503">0.00019331053363280399</cx:pt>
          <cx:pt idx="504">-0.000103908917936412</cx:pt>
          <cx:pt idx="505">-0.00064995617537306105</cx:pt>
          <cx:pt idx="506">0.0035633399867940501</cx:pt>
          <cx:pt idx="507">0.0068513701131062204</cx:pt>
          <cx:pt idx="508">0.010328156962865801</cx:pt>
          <cx:pt idx="509">-0.00092011905181448202</cx:pt>
          <cx:pt idx="510">0.0234414699038809</cx:pt>
          <cx:pt idx="511">-0.028836085493530599</cx:pt>
          <cx:pt idx="512">-0.058675938313419301</cx:pt>
          <cx:pt idx="513">-0.075010318344751997</cx:pt>
          <cx:pt idx="514">-0.0991470390196139</cx:pt>
          <cx:pt idx="515">-0.114124205733347</cx:pt>
          <cx:pt idx="516">-0.15978991890007699</cx:pt>
          <cx:pt idx="517">-0.092714559448814404</cx:pt>
          <cx:pt idx="518">-0.0059457723014194703</cx:pt>
          <cx:pt idx="519">0.0080907107719081599</cx:pt>
          <cx:pt idx="520">0.0137780858287124</cx:pt>
          <cx:pt idx="521">-0.0070748752676235401</cx:pt>
          <cx:pt idx="522">-0.027008646761197099</cx:pt>
          <cx:pt idx="523">0.0029866153870197602</cx:pt>
          <cx:pt idx="524">-0.0013243727901393299</cx:pt>
          <cx:pt idx="525">-0.039935319859367401</cx:pt>
          <cx:pt idx="526">-0.052265016316759297</cx:pt>
          <cx:pt idx="527">-0.051470473546706703</cx:pt>
          <cx:pt idx="528">-0.027304037732696799</cx:pt>
          <cx:pt idx="529">-0.0066775905269255802</cx:pt>
          <cx:pt idx="530">-6.2561994668489798e-05</cx:pt>
          <cx:pt idx="531">0.00024543375387909498</cx:pt>
          <cx:pt idx="532">-4.6807465792516497e-05</cx:pt>
          <cx:pt idx="533">-0.00053706521869855502</cx:pt>
          <cx:pt idx="534">0.00113584437168801</cx:pt>
          <cx:pt idx="535">0.0076259082762681896</cx:pt>
          <cx:pt idx="536">0.0167933096130536</cx:pt>
          <cx:pt idx="537">0.0151592850254716</cx:pt>
          <cx:pt idx="538">0.0486366340075313</cx:pt>
          <cx:pt idx="539">0.023282679440389802</cx:pt>
          <cx:pt idx="540">0.022325047861176599</cx:pt>
          <cx:pt idx="541">0.0051284312391188898</cx:pt>
          <cx:pt idx="542">-0.036085548402256903</cx:pt>
          <cx:pt idx="543">-0.073044330350091502</cx:pt>
          <cx:pt idx="544">-0.090215453143601299</cx:pt>
          <cx:pt idx="545">-0.063352063593207095</cx:pt>
          <cx:pt idx="546">-0.026902711765751298</cx:pt>
          <cx:pt idx="547">0.018695696510746099</cx:pt>
          <cx:pt idx="548">0.026949299868617899</cx:pt>
          <cx:pt idx="549">0.0040158944019025103</cx:pt>
          <cx:pt idx="550">-0.0079352485356595608</cx:pt>
          <cx:pt idx="551">0.000394977762539493</cx:pt>
          <cx:pt idx="552">-0.039104438816319601</cx:pt>
          <cx:pt idx="553">-0.071068948945899005</cx:pt>
          <cx:pt idx="554">-0.050156758637452198</cx:pt>
          <cx:pt idx="555">-0.027341797171052201</cx:pt>
          <cx:pt idx="556">-0.014681643638818799</cx:pt>
          <cx:pt idx="557">0.00101556607682689</cx:pt>
          <cx:pt idx="558">-0.00077486964772857203</cx:pt>
          <cx:pt idx="559">-0.00027627774120226998</cx:pt>
          <cx:pt idx="560">-0.0011047852054095601</cx:pt>
          <cx:pt idx="561">-0.00032779945877348397</cx:pt>
          <cx:pt idx="562">-0.00548286552971334</cx:pt>
          <cx:pt idx="563">-0.0043953425632171899</cx:pt>
          <cx:pt idx="564">0.022890267726865501</cx:pt>
          <cx:pt idx="565">0.010314738921353201</cx:pt>
          <cx:pt idx="566">0.030986956466599599</cx:pt>
          <cx:pt idx="567">0.032691345311955</cx:pt>
          <cx:pt idx="568">0.045455059321754802</cx:pt>
          <cx:pt idx="569">0.0297271271073212</cx:pt>
          <cx:pt idx="570">0.044299384565004797</cx:pt>
          <cx:pt idx="571">0.0523295814892498</cx:pt>
          <cx:pt idx="572">-0.0092757563656410708</cx:pt>
          <cx:pt idx="573">-0.042377584953132097</cx:pt>
          <cx:pt idx="574">-0.032439903656743201</cx:pt>
          <cx:pt idx="575">-0.0161138585694286</cx:pt>
          <cx:pt idx="576">0.0386110532300738</cx:pt>
          <cx:pt idx="577">0.047519201340414097</cx:pt>
          <cx:pt idx="578">0.0235591311969135</cx:pt>
          <cx:pt idx="579">0.013746563001902801</cx:pt>
          <cx:pt idx="580">-0.036112763771475397</cx:pt>
          <cx:pt idx="581">-0.053423714998433097</cx:pt>
          <cx:pt idx="582">-0.019225206152839801</cx:pt>
          <cx:pt idx="583">-0.016567262014063899</cx:pt>
          <cx:pt idx="584">-0.0054947806215921097</cx:pt>
          <cx:pt idx="585">-0.0026803191034672001</cx:pt>
          <cx:pt idx="586">-0.00059755987795757101</cx:pt>
          <cx:pt idx="587">0.00026152522221760199</cx:pt>
          <cx:pt idx="588">-0.000120555791287203</cx:pt>
          <cx:pt idx="589">0.00025124343879160299</cx:pt>
          <cx:pt idx="590">-0.012961507002302201</cx:pt>
          <cx:pt idx="591">-0.0087266438917543796</cx:pt>
          <cx:pt idx="592">0.011974018325479299</cx:pt>
          <cx:pt idx="593">0.0247346361299394</cx:pt>
          <cx:pt idx="594">0.039714264635061697</cx:pt>
          <cx:pt idx="595">0.043830906687273699</cx:pt>
          <cx:pt idx="596">0.018245923203625</cx:pt>
          <cx:pt idx="597">0.036081548933057997</cx:pt>
          <cx:pt idx="598">0.068557657429424601</cx:pt>
          <cx:pt idx="599">0.052813316661271099</cx:pt>
          <cx:pt idx="600">0.010959601882604199</cx:pt>
          <cx:pt idx="601">-0.0081345516548119098</cx:pt>
          <cx:pt idx="602">-0.0090797680358262398</cx:pt>
          <cx:pt idx="603">0.044437400476023299</cx:pt>
          <cx:pt idx="604">0.044016238149985197</cx:pt>
          <cx:pt idx="605">0.031339001057319099</cx:pt>
          <cx:pt idx="606">-0.0247674497296788</cx:pt>
          <cx:pt idx="607">-0.038124911546230503</cx:pt>
          <cx:pt idx="608">-0.025701593774358</cx:pt>
          <cx:pt idx="609">-0.028323466193629299</cx:pt>
          <cx:pt idx="610">-0.037365740485530499</cx:pt>
          <cx:pt idx="611">-0.0189494890199884</cx:pt>
          <cx:pt idx="612">-0.0040665200583186898</cx:pt>
          <cx:pt idx="613">0.00072024150521744898</cx:pt>
          <cx:pt idx="614">-0.00144461970856771</cx:pt>
          <cx:pt idx="615">-0.000241696557252447</cx:pt>
          <cx:pt idx="616">-0.00045594677002942801</cx:pt>
          <cx:pt idx="617">-0.00012936249653028301</cx:pt>
          <cx:pt idx="618">-0.0035180168641232301</cx:pt>
          <cx:pt idx="619">-0.0038643751492024401</cx:pt>
          <cx:pt idx="620">0.0025573348149587902</cx:pt>
          <cx:pt idx="621">0.022822113559736099</cx:pt>
          <cx:pt idx="622">0.0064207589755622902</cx:pt>
          <cx:pt idx="623">-0.015943270382137598</cx:pt>
          <cx:pt idx="624">-0.013201087873249501</cx:pt>
          <cx:pt idx="625">-0.040400233579271298</cx:pt>
          <cx:pt idx="626">-0.029755010541163199</cx:pt>
          <cx:pt idx="627">-0.0016643799670046601</cx:pt>
          <cx:pt idx="628">-0.029799108082448299</cx:pt>
          <cx:pt idx="629">-0.00037099235612774302</cx:pt>
          <cx:pt idx="630">0.040228938201941102</cx:pt>
          <cx:pt idx="631">0.036338314896052701</cx:pt>
          <cx:pt idx="632">0.017641520187633299</cx:pt>
          <cx:pt idx="633">-0.023253526157624799</cx:pt>
          <cx:pt idx="634">-0.043192120074355099</cx:pt>
          <cx:pt idx="635">-0.055420100362812898</cx:pt>
          <cx:pt idx="636">-0.030506557154049801</cx:pt>
          <cx:pt idx="637">-0.039927916906410899</cx:pt>
          <cx:pt idx="638">-0.031832364961858602</cx:pt>
          <cx:pt idx="639">-0.0150547064202004</cx:pt>
          <cx:pt idx="640">-0.0045618208557806498</cx:pt>
          <cx:pt idx="641">-0.00076888914464876197</cx:pt>
          <cx:pt idx="642">-5.7404610721379699e-05</cx:pt>
          <cx:pt idx="643">0.000408403300414942</cx:pt>
          <cx:pt idx="644">-5.5711457323998402e-05</cx:pt>
          <cx:pt idx="645">-0.00079428149182463905</cx:pt>
          <cx:pt idx="646">-9.0528801619974594e-05</cx:pt>
          <cx:pt idx="647">-0.0053004267531712298</cx:pt>
          <cx:pt idx="648">-0.0091477352899547709</cx:pt>
          <cx:pt idx="649">0.0035871604678926702</cx:pt>
          <cx:pt idx="650">-0.0073006130363610696</cx:pt>
          <cx:pt idx="651">-0.053952011814537702</cx:pt>
          <cx:pt idx="652">-0.058506582880196598</cx:pt>
          <cx:pt idx="653">-0.078977628476610703</cx:pt>
          <cx:pt idx="654">-0.064896120966159807</cx:pt>
          <cx:pt idx="655">-0.0487969112130055</cx:pt>
          <cx:pt idx="656">-0.018842505969251501</cx:pt>
          <cx:pt idx="657">0.018659425161898599</cx:pt>
          <cx:pt idx="658">-0.0089888064741932405</cx:pt>
          <cx:pt idx="659">0.023084495761058799</cx:pt>
          <cx:pt idx="660">0.0053645560110776496</cx:pt>
          <cx:pt idx="661">-0.035739565172860699</cx:pt>
          <cx:pt idx="662">-0.048183056711289002</cx:pt>
          <cx:pt idx="663">-0.057175573689567903</cx:pt>
          <cx:pt idx="664">-0.044204285183038997</cx:pt>
          <cx:pt idx="665">-0.038328282470858302</cx:pt>
          <cx:pt idx="666">-0.022439571350461599</cx:pt>
          <cx:pt idx="667">-0.0113124111491614</cx:pt>
          <cx:pt idx="668">-0.00458209218293787</cx:pt>
          <cx:pt idx="669">-0.00217145238407227</cx:pt>
          <cx:pt idx="670">0.00049127250575755005</cx:pt>
          <cx:pt idx="671">-0.0010508511483816299</cx:pt>
          <cx:pt idx="672">-0.0011505631737710499</cx:pt>
          <cx:pt idx="673">-0.00023611971675356001</cx:pt>
          <cx:pt idx="674">0.00050763525371001501</cx:pt>
          <cx:pt idx="675">-0.00039537542523446402</cx:pt>
          <cx:pt idx="676">0.0045351623157393198</cx:pt>
          <cx:pt idx="677">0.0048283489963744297</cx:pt>
          <cx:pt idx="678">-0.0102585744843268</cx:pt>
          <cx:pt idx="679">-0.0077699639577186001</cx:pt>
          <cx:pt idx="680">-0.015147913998264401</cx:pt>
          <cx:pt idx="681">-0.013245336535308801</cx:pt>
          <cx:pt idx="682">0.0075061028694356404</cx:pt>
          <cx:pt idx="683">-0.0075306448105902698</cx:pt>
          <cx:pt idx="684">-0.0364913402307388</cx:pt>
          <cx:pt idx="685">-0.067542030612012596</cx:pt>
          <cx:pt idx="686">-0.096209534604223795</cx:pt>
          <cx:pt idx="687">-0.046732012808208503</cx:pt>
          <cx:pt idx="688">-0.049437676535691401</cx:pt>
          <cx:pt idx="689">-0.043091687716557199</cx:pt>
          <cx:pt idx="690">-0.0395202313734863</cx:pt>
          <cx:pt idx="691">-0.032325727401466699</cx:pt>
          <cx:pt idx="692">-0.0084579457718014801</cx:pt>
          <cx:pt idx="693">-0.0146696812992811</cx:pt>
          <cx:pt idx="694">-0.012206169690214401</cx:pt>
          <cx:pt idx="695">-0.0063927137958256896</cx:pt>
          <cx:pt idx="696">-0.0076168433294457102</cx:pt>
          <cx:pt idx="697">-0.0039544616466451301</cx:pt>
          <cx:pt idx="698">-0.000342600592213478</cx:pt>
          <cx:pt idx="699">0.00055020534883291905</cx:pt>
          <cx:pt idx="700">0.00054221815015815503</cx:pt>
          <cx:pt idx="701">-0.00046328469230099599</cx:pt>
          <cx:pt idx="702">9.6445126385196703e-05</cx:pt>
          <cx:pt idx="703">7.4716406889759903e-05</cx:pt>
          <cx:pt idx="704">0.0017218353392127201</cx:pt>
          <cx:pt idx="705">0.010650208341638901</cx:pt>
          <cx:pt idx="706">-0.00113489198668938</cx:pt>
          <cx:pt idx="707">0.0098813362951458896</cx:pt>
          <cx:pt idx="708">0.0301246106557734</cx:pt>
          <cx:pt idx="709">0.027602142976258799</cx:pt>
          <cx:pt idx="710">0.0166008397623395</cx:pt>
          <cx:pt idx="711">0.017733967075310199</cx:pt>
          <cx:pt idx="712">0.0228864210527948</cx:pt>
          <cx:pt idx="713">-0.0022689705955823399</cx:pt>
          <cx:pt idx="714">0.0080259784371611992</cx:pt>
          <cx:pt idx="715">0.0056385846959435999</cx:pt>
          <cx:pt idx="716">0.033847708063645301</cx:pt>
          <cx:pt idx="717">0.033200121163712799</cx:pt>
          <cx:pt idx="718">0.0059373002038597498</cx:pt>
          <cx:pt idx="719">0.0075505673658637501</cx:pt>
          <cx:pt idx="720">0.0048037586818680403</cx:pt>
          <cx:pt idx="721">-0.000409769760912683</cx:pt>
          <cx:pt idx="722">-0.00090406767698786197</cx:pt>
          <cx:pt idx="723">-0.00055058675374416695</cx:pt>
          <cx:pt idx="724">0.000339999010144538</cx:pt>
          <cx:pt idx="725">0.00037099346327683201</cx:pt>
          <cx:pt idx="726">0.00019015048475093201</cx:pt>
          <cx:pt idx="727">-0.000184224362283012</cx:pt>
          <cx:pt idx="728">-0.000240209244555292</cx:pt>
          <cx:pt idx="729">-0.00039268529460262098</cx:pt>
          <cx:pt idx="730">-0.00050134207088637099</cx:pt>
          <cx:pt idx="731">0.00073996540570392595</cx:pt>
          <cx:pt idx="732">-0.00029632926497211198</cx:pt>
          <cx:pt idx="733">0.0054531537976058603</cx:pt>
          <cx:pt idx="734">0.0083090586390690505</cx:pt>
          <cx:pt idx="735">0.0146256355474664</cx:pt>
          <cx:pt idx="736">0.027203777964571602</cx:pt>
          <cx:pt idx="737">0.037084467046000602</cx:pt>
          <cx:pt idx="738">0.032375266717570197</cx:pt>
          <cx:pt idx="739">0.035861589547428699</cx:pt>
          <cx:pt idx="740">0.0331640430380305</cx:pt>
          <cx:pt idx="741">0.025327288823438199</cx:pt>
          <cx:pt idx="742">0.049370467017145502</cx:pt>
          <cx:pt idx="743">0.042402342256725803</cx:pt>
          <cx:pt idx="744">0.035215254146066702</cx:pt>
          <cx:pt idx="745">0.035852745866461498</cx:pt>
          <cx:pt idx="746">0.0210086489222399</cx:pt>
          <cx:pt idx="747">0.0118886706628278</cx:pt>
          <cx:pt idx="748">0.0087397963903071002</cx:pt>
          <cx:pt idx="749">0.0044996611215452802</cx:pt>
          <cx:pt idx="750">0.0023065250442164701</cx:pt>
          <cx:pt idx="751">0.00051661849412042897</cx:pt>
          <cx:pt idx="752">8.26753542966262e-06</cx:pt>
          <cx:pt idx="753">-0.000233318997389376</cx:pt>
          <cx:pt idx="754">-0.00021219932136089099</cx:pt>
          <cx:pt idx="755">-0.000162421259661994</cx:pt>
          <cx:pt idx="756">9.2093937200871394e-05</cx:pt>
          <cx:pt idx="757">-0.00048238542392099298</cx:pt>
          <cx:pt idx="758">-0.000653559267045443</cx:pt>
          <cx:pt idx="759">0.00116166706239497</cx:pt>
          <cx:pt idx="760">0.00060207706831113096</cx:pt>
          <cx:pt idx="761">3.13093899796343e-06</cx:pt>
          <cx:pt idx="762">-4.5328743595163197e-05</cx:pt>
          <cx:pt idx="763">-2.4255247669334799e-05</cx:pt>
          <cx:pt idx="764">0.00034310237428384802</cx:pt>
          <cx:pt idx="765">-9.8167476723946394e-05</cx:pt>
          <cx:pt idx="766">8.63812420076783e-05</cx:pt>
          <cx:pt idx="767">0.0036002334855461098</cx:pt>
          <cx:pt idx="768">0.0047373352585979803</cx:pt>
          <cx:pt idx="769">0.0033921334115006498</cx:pt>
          <cx:pt idx="770">0.0125397617438366</cx:pt>
          <cx:pt idx="771">0.0102523552122726</cx:pt>
          <cx:pt idx="772">0.0042051647076599002</cx:pt>
          <cx:pt idx="773">0.0028275640309959799</cx:pt>
          <cx:pt idx="774">0.0052519803889975701</cx:pt>
          <cx:pt idx="775">0.00200193884833494</cx:pt>
          <cx:pt idx="776">-0.0011136656103240101</cx:pt>
          <cx:pt idx="777">0.00055352630478975901</cx:pt>
          <cx:pt idx="778">0.00124223154613577</cx:pt>
          <cx:pt idx="779">0.00059752576181478498</cx:pt>
          <cx:pt idx="780">-0.000316595942036775</cx:pt>
          <cx:pt idx="781">0.00059554423858081303</cx:pt>
          <cx:pt idx="782">0.000111659673800228</cx:pt>
          <cx:pt idx="783">0.00085222708787548803</cx:pt>
          <cx:pt idx="784">0.00084131875507776255</cx:pt>
          <cx:pt idx="785">0.00087008488451201748</cx:pt>
          <cx:pt idx="786">-0.0012837402602377476</cx:pt>
          <cx:pt idx="787">-0.0029011874278549502</cx:pt>
          <cx:pt idx="788">-0.0073374910048498504</cx:pt>
          <cx:pt idx="789">-0.0061248628122488246</cx:pt>
          <cx:pt idx="790">-0.0025251762617973499</cx:pt>
          <cx:pt idx="791">0.003747780828793425</cx:pt>
          <cx:pt idx="792">0.0051008861233377747</cx:pt>
          <cx:pt idx="793">0.011884168486617474</cx:pt>
          <cx:pt idx="794">-0.00029007179189304</cx:pt>
          <cx:pt idx="795">-0.0064594221117602246</cx:pt>
          <cx:pt idx="796">-0.0025680572801742999</cx:pt>
          <cx:pt idx="797">-0.0012630585525626474</cx:pt>
          <cx:pt idx="798">0.0040913051455763747</cx:pt>
          <cx:pt idx="799">0.0029513323095369751</cx:pt>
          <cx:pt idx="800">0.011041324926537026</cx:pt>
          <cx:pt idx="801">0.0134141628719551</cx:pt>
          <cx:pt idx="802">0.0057720824701828497</cx:pt>
          <cx:pt idx="803">0.0022283164615817925</cx:pt>
          <cx:pt idx="804">0.0044358377476213752</cx:pt>
          <cx:pt idx="805">0.006598217141038025</cx:pt>
          <cx:pt idx="806">0.0061041615873083498</cx:pt>
          <cx:pt idx="807">0.00029696550177754248</cx:pt>
          <cx:pt idx="808">-0.00051134125716621997</cx:pt>
          <cx:pt idx="809">0.00025538863685758501</cx:pt>
          <cx:pt idx="810">-9.0562733392592496e-05</cx:pt>
          <cx:pt idx="811">0.00015912587610836726</cx:pt>
          <cx:pt idx="812">0.00241345910504678</cx:pt>
          <cx:pt idx="813">0.0021828331575923701</cx:pt>
          <cx:pt idx="814">-0.0014874374996538425</cx:pt>
          <cx:pt idx="815">-0.0038574150253660251</cx:pt>
          <cx:pt idx="816">-0.0076319472642186999</cx:pt>
          <cx:pt idx="817">0.004682710036324025</cx:pt>
          <cx:pt idx="818">0.011250953789860525</cx:pt>
          <cx:pt idx="819">0.01833384225179345</cx:pt>
          <cx:pt idx="820">0.01594454898454525</cx:pt>
          <cx:pt idx="821">0.0052518783404366248</cx:pt>
          <cx:pt idx="822">-0.0062865336140179246</cx:pt>
          <cx:pt idx="823">-0.0050814029356525004</cx:pt>
          <cx:pt idx="824">0.0087003848307785746</cx:pt>
          <cx:pt idx="825">-0.007135821417990725</cx:pt>
          <cx:pt idx="826">-0.0081254674333443994</cx:pt>
          <cx:pt idx="827">0.011472963592269075</cx:pt>
          <cx:pt idx="828">0.01370275734738235</cx:pt>
          <cx:pt idx="829">0.0099154515388351246</cx:pt>
          <cx:pt idx="830">0.0071255374660586998</cx:pt>
          <cx:pt idx="831">0.0063647123359603748</cx:pt>
          <cx:pt idx="832">0.0074572069410922251</cx:pt>
          <cx:pt idx="833">0.010667588141235576</cx:pt>
          <cx:pt idx="834">0.0080611713476831746</cx:pt>
          <cx:pt idx="835">0.00199808045884598</cx:pt>
          <cx:pt idx="836">0.00015140596704007125</cx:pt>
          <cx:pt idx="837">-8.3113661602243749e-05</cx:pt>
          <cx:pt idx="838">0.00013372437300222126</cx:pt>
          <cx:pt idx="839">2.4567165355865025e-05</cx:pt>
          <cx:pt idx="840">0.0021702250076738976</cx:pt>
          <cx:pt idx="841">0.0023155129697405626</cx:pt>
          <cx:pt idx="842">-0.00134057771566905</cx:pt>
          <cx:pt idx="843">4.8565844073522252e-05</cx:pt>
          <cx:pt idx="844">0.003223468869532425</cx:pt>
          <cx:pt idx="845">0.0095040992012959749</cx:pt>
          <cx:pt idx="846">0.021484276052251877</cx:pt>
          <cx:pt idx="847">0.02472287105453715</cx:pt>
          <cx:pt idx="848">0.01543716980688695</cx:pt>
          <cx:pt idx="849">-0.0041573761547444004</cx:pt>
          <cx:pt idx="850">-0.0060816679956308753</cx:pt>
          <cx:pt idx="851">0.0087916079219134257</cx:pt>
          <cx:pt idx="852">0.0051457204293510247</cx:pt>
          <cx:pt idx="853">-0.011287963176942025</cx:pt>
          <cx:pt idx="854">-0.0073116578167813249</cx:pt>
          <cx:pt idx="855">-0.00015490404992943475</cx:pt>
          <cx:pt idx="856">0.0035428600888628499</cx:pt>
          <cx:pt idx="857">0.0083922007610178501</cx:pt>
          <cx:pt idx="858">0.0080966800611160742</cx:pt>
          <cx:pt idx="859">0.0099980175942424258</cx:pt>
          <cx:pt idx="860">0.0045417919105063247</cx:pt>
          <cx:pt idx="861">0.0097639382212084506</cx:pt>
          <cx:pt idx="862">0.0077367773948705497</cx:pt>
          <cx:pt idx="863">0.0018939857630706151</cx:pt>
          <cx:pt idx="864">-0.00024807032052155301</cx:pt>
          <cx:pt idx="865">-4.5495408684253002e-05</cx:pt>
          <cx:pt idx="866">0.00029113504498457752</cx:pt>
          <cx:pt idx="867">0.000254981632475465</cx:pt>
          <cx:pt idx="868">0.0037872287707755251</cx:pt>
          <cx:pt idx="869">0.0050006717669619999</cx:pt>
          <cx:pt idx="870">-0.0022287729766474452</cx:pt>
          <cx:pt idx="871">-0.0024301097859429151</cx:pt>
          <cx:pt idx="872">0.0044366650720224499</cx:pt>
          <cx:pt idx="873">0.014560027460382074</cx:pt>
          <cx:pt idx="874">0.017828684885909451</cx:pt>
          <cx:pt idx="875">0.015768107890475527</cx:pt>
          <cx:pt idx="876">0.0046454616140960249</cx:pt>
          <cx:pt idx="877">0.0046028481143835752</cx:pt>
          <cx:pt idx="878">-0.0059508302616210996</cx:pt>
          <cx:pt idx="879">0.011754192891389599</cx:pt>
          <cx:pt idx="880">-0.00026513590961862251</cx:pt>
          <cx:pt idx="881">-0.013146787537730225</cx:pt>
          <cx:pt idx="882">-0.019097591981034227</cx:pt>
          <cx:pt idx="883">-0.0069596836609821999</cx:pt>
          <cx:pt idx="884">0.00084131875507776255</cx:pt>
          <cx:pt idx="885">0.00087008488451201748</cx:pt>
          <cx:pt idx="886">-0.0012837402602377476</cx:pt>
          <cx:pt idx="887">-0.0029011874278549502</cx:pt>
          <cx:pt idx="888">-0.0073374910048498504</cx:pt>
          <cx:pt idx="889">-0.0061248628122488246</cx:pt>
          <cx:pt idx="890">-0.0025251762617973499</cx:pt>
          <cx:pt idx="891">0.003747780828793425</cx:pt>
          <cx:pt idx="892">0.0051008861233377747</cx:pt>
          <cx:pt idx="893">0.011884168486617474</cx:pt>
          <cx:pt idx="894">-0.00029007179189304</cx:pt>
          <cx:pt idx="895">-0.0064594221117602246</cx:pt>
          <cx:pt idx="896">-0.0025680572801742999</cx:pt>
          <cx:pt idx="897">-0.0012630585525626474</cx:pt>
          <cx:pt idx="898">0.0040913051455763747</cx:pt>
          <cx:pt idx="899">0.0029513323095369751</cx:pt>
          <cx:pt idx="900">0.011041324926537026</cx:pt>
          <cx:pt idx="901">0.0134141628719551</cx:pt>
          <cx:pt idx="902">0.0057720824701828497</cx:pt>
          <cx:pt idx="903">0.0022283164615817925</cx:pt>
          <cx:pt idx="904">0.0044358377476213752</cx:pt>
          <cx:pt idx="905">0.006598217141038025</cx:pt>
          <cx:pt idx="906">0.0061041615873083498</cx:pt>
          <cx:pt idx="907">0.00029696550177754248</cx:pt>
          <cx:pt idx="908">-0.00051134125716621997</cx:pt>
          <cx:pt idx="909">0.00025538863685758501</cx:pt>
          <cx:pt idx="910">-9.0562733392592496e-05</cx:pt>
          <cx:pt idx="911">0.00015912587610836726</cx:pt>
          <cx:pt idx="912">0.00241345910504678</cx:pt>
          <cx:pt idx="913">0.0021828331575923701</cx:pt>
          <cx:pt idx="914">-0.0014874374996538425</cx:pt>
          <cx:pt idx="915">-0.0038574150253660251</cx:pt>
          <cx:pt idx="916">-0.0076319472642186999</cx:pt>
          <cx:pt idx="917">0.004682710036324025</cx:pt>
          <cx:pt idx="918">0.011250953789860525</cx:pt>
          <cx:pt idx="919">0.01833384225179345</cx:pt>
          <cx:pt idx="920">0.01594454898454525</cx:pt>
          <cx:pt idx="921">0.0052518783404366248</cx:pt>
          <cx:pt idx="922">-0.0062865336140179246</cx:pt>
          <cx:pt idx="923">-0.0050814029356525004</cx:pt>
          <cx:pt idx="924">0.0087003848307785746</cx:pt>
          <cx:pt idx="925">-0.007135821417990725</cx:pt>
          <cx:pt idx="926">-0.0081254674333443994</cx:pt>
          <cx:pt idx="927">0.011472963592269075</cx:pt>
          <cx:pt idx="928">0.01370275734738235</cx:pt>
          <cx:pt idx="929">0.0099154515388351246</cx:pt>
          <cx:pt idx="930">0.0071255374660586998</cx:pt>
          <cx:pt idx="931">0.0063647123359603748</cx:pt>
          <cx:pt idx="932">0.0074572069410922251</cx:pt>
          <cx:pt idx="933">0.010667588141235576</cx:pt>
          <cx:pt idx="934">0.0080611713476831746</cx:pt>
          <cx:pt idx="935">0.00199808045884598</cx:pt>
          <cx:pt idx="936">0.00015140596704007125</cx:pt>
          <cx:pt idx="937">-8.3113661602243749e-05</cx:pt>
          <cx:pt idx="938">0.00013372437300222126</cx:pt>
          <cx:pt idx="939">2.4567165355865025e-05</cx:pt>
          <cx:pt idx="940">0.0021702250076738976</cx:pt>
          <cx:pt idx="941">0.0023155129697405626</cx:pt>
          <cx:pt idx="942">-0.00134057771566905</cx:pt>
          <cx:pt idx="943">4.8565844073522252e-05</cx:pt>
          <cx:pt idx="944">0.003223468869532425</cx:pt>
          <cx:pt idx="945">0.0095040992012959749</cx:pt>
          <cx:pt idx="946">0.021484276052251877</cx:pt>
          <cx:pt idx="947">0.02472287105453715</cx:pt>
          <cx:pt idx="948">0.01543716980688695</cx:pt>
          <cx:pt idx="949">-0.0041573761547444004</cx:pt>
          <cx:pt idx="950">-0.0060816679956308753</cx:pt>
          <cx:pt idx="951">0.0087916079219134257</cx:pt>
          <cx:pt idx="952">0.0051457204293510247</cx:pt>
          <cx:pt idx="953">-0.011287963176942025</cx:pt>
          <cx:pt idx="954">-0.0073116578167813249</cx:pt>
          <cx:pt idx="955">-0.00015490404992943475</cx:pt>
          <cx:pt idx="956">0.0035428600888628499</cx:pt>
          <cx:pt idx="957">0.0083922007610178501</cx:pt>
          <cx:pt idx="958">0.0080966800611160742</cx:pt>
          <cx:pt idx="959">0.0099980175942424258</cx:pt>
          <cx:pt idx="960">0.0045417919105063247</cx:pt>
          <cx:pt idx="961">0.0097639382212084506</cx:pt>
          <cx:pt idx="962">0.0077367773948705497</cx:pt>
          <cx:pt idx="963">0.0018939857630706151</cx:pt>
          <cx:pt idx="964">-0.00024807032052155301</cx:pt>
          <cx:pt idx="965">-4.5495408684253002e-05</cx:pt>
          <cx:pt idx="966">0.00029113504498457752</cx:pt>
          <cx:pt idx="967">0.000254981632475465</cx:pt>
          <cx:pt idx="968">0.0037872287707755251</cx:pt>
          <cx:pt idx="969">0.0050006717669619999</cx:pt>
          <cx:pt idx="970">-0.0022287729766474452</cx:pt>
          <cx:pt idx="971">-0.0024301097859429151</cx:pt>
          <cx:pt idx="972">0.0044366650720224499</cx:pt>
          <cx:pt idx="973">0.014560027460382074</cx:pt>
          <cx:pt idx="974">0.017828684885909451</cx:pt>
          <cx:pt idx="975">0.015768107890475527</cx:pt>
          <cx:pt idx="976">0.0046454616140960249</cx:pt>
          <cx:pt idx="977">0.0046028481143835752</cx:pt>
          <cx:pt idx="978">-0.0059508302616210996</cx:pt>
          <cx:pt idx="979">0.011754192891389599</cx:pt>
          <cx:pt idx="980">-0.00026513590961862251</cx:pt>
          <cx:pt idx="981">-0.013146787537730225</cx:pt>
          <cx:pt idx="982">-0.019097591981034227</cx:pt>
          <cx:pt idx="983">-0.0069596836609821999</cx:pt>
          <cx:pt idx="984">0.00084131875507776255</cx:pt>
          <cx:pt idx="985">0.00087008488451201748</cx:pt>
          <cx:pt idx="986">-0.0012837402602377476</cx:pt>
          <cx:pt idx="987">-0.0029011874278549502</cx:pt>
          <cx:pt idx="988">-0.0073374910048498504</cx:pt>
          <cx:pt idx="989">-0.0061248628122488246</cx:pt>
          <cx:pt idx="990">-0.0025251762617973499</cx:pt>
          <cx:pt idx="991">0.003747780828793425</cx:pt>
          <cx:pt idx="992">0.0051008861233377747</cx:pt>
          <cx:pt idx="993">0.011884168486617474</cx:pt>
          <cx:pt idx="994">-0.00029007179189304</cx:pt>
          <cx:pt idx="995">-0.0064594221117602246</cx:pt>
          <cx:pt idx="996">-0.0025680572801742999</cx:pt>
          <cx:pt idx="997">-0.0012630585525626474</cx:pt>
          <cx:pt idx="998">0.0040913051455763747</cx:pt>
          <cx:pt idx="999">0.0029513323095369751</cx:pt>
          <cx:pt idx="1000">0.011041324926537026</cx:pt>
          <cx:pt idx="1001">0.0134141628719551</cx:pt>
          <cx:pt idx="1002">0.0057720824701828497</cx:pt>
          <cx:pt idx="1003">0.0022283164615817925</cx:pt>
          <cx:pt idx="1004">0.0044358377476213752</cx:pt>
          <cx:pt idx="1005">0.006598217141038025</cx:pt>
          <cx:pt idx="1006">0.0061041615873083498</cx:pt>
          <cx:pt idx="1007">0.00029696550177754248</cx:pt>
          <cx:pt idx="1008">-0.00051134125716621997</cx:pt>
          <cx:pt idx="1009">0.00025538863685758501</cx:pt>
          <cx:pt idx="1010">-9.0562733392592496e-05</cx:pt>
          <cx:pt idx="1011">0.00015912587610836726</cx:pt>
          <cx:pt idx="1012">0.00241345910504678</cx:pt>
          <cx:pt idx="1013">0.0021828331575923701</cx:pt>
          <cx:pt idx="1014">-0.0014874374996538425</cx:pt>
          <cx:pt idx="1015">-0.0038574150253660251</cx:pt>
          <cx:pt idx="1016">-0.0076319472642186999</cx:pt>
          <cx:pt idx="1017">0.004682710036324025</cx:pt>
          <cx:pt idx="1018">0.011250953789860525</cx:pt>
          <cx:pt idx="1019">0.01833384225179345</cx:pt>
          <cx:pt idx="1020">0.01594454898454525</cx:pt>
          <cx:pt idx="1021">0.0052518783404366248</cx:pt>
          <cx:pt idx="1022">-0.0062865336140179246</cx:pt>
          <cx:pt idx="1023">-0.0050814029356525004</cx:pt>
          <cx:pt idx="1024">0.0087003848307785746</cx:pt>
          <cx:pt idx="1025">-0.007135821417990725</cx:pt>
          <cx:pt idx="1026">-0.0081254674333443994</cx:pt>
          <cx:pt idx="1027">0.011472963592269075</cx:pt>
          <cx:pt idx="1028">0.01370275734738235</cx:pt>
          <cx:pt idx="1029">0.0099154515388351246</cx:pt>
          <cx:pt idx="1030">0.0071255374660586998</cx:pt>
          <cx:pt idx="1031">0.0063647123359603748</cx:pt>
          <cx:pt idx="1032">0.0074572069410922251</cx:pt>
          <cx:pt idx="1033">0.010667588141235576</cx:pt>
          <cx:pt idx="1034">0.0080611713476831746</cx:pt>
          <cx:pt idx="1035">0.00199808045884598</cx:pt>
          <cx:pt idx="1036">0.00015140596704007125</cx:pt>
          <cx:pt idx="1037">-8.3113661602243749e-05</cx:pt>
          <cx:pt idx="1038">0.00013372437300222126</cx:pt>
          <cx:pt idx="1039">2.4567165355865025e-05</cx:pt>
          <cx:pt idx="1040">0.0021702250076738976</cx:pt>
          <cx:pt idx="1041">0.0023155129697405626</cx:pt>
          <cx:pt idx="1042">-0.00134057771566905</cx:pt>
          <cx:pt idx="1043">4.8565844073522252e-05</cx:pt>
          <cx:pt idx="1044">0.003223468869532425</cx:pt>
          <cx:pt idx="1045">0.0095040992012959749</cx:pt>
          <cx:pt idx="1046">0.021484276052251877</cx:pt>
          <cx:pt idx="1047">0.02472287105453715</cx:pt>
          <cx:pt idx="1048">0.01543716980688695</cx:pt>
          <cx:pt idx="1049">-0.0041573761547444004</cx:pt>
          <cx:pt idx="1050">-0.0060816679956308753</cx:pt>
          <cx:pt idx="1051">0.0087916079219134257</cx:pt>
          <cx:pt idx="1052">0.0051457204293510247</cx:pt>
          <cx:pt idx="1053">-0.011287963176942025</cx:pt>
          <cx:pt idx="1054">-0.0073116578167813249</cx:pt>
          <cx:pt idx="1055">-0.00015490404992943475</cx:pt>
          <cx:pt idx="1056">0.0035428600888628499</cx:pt>
          <cx:pt idx="1057">0.0083922007610178501</cx:pt>
          <cx:pt idx="1058">0.0080966800611160742</cx:pt>
          <cx:pt idx="1059">0.0099980175942424258</cx:pt>
          <cx:pt idx="1060">0.0045417919105063247</cx:pt>
          <cx:pt idx="1061">0.0097639382212084506</cx:pt>
          <cx:pt idx="1062">0.0077367773948705497</cx:pt>
          <cx:pt idx="1063">0.0018939857630706151</cx:pt>
          <cx:pt idx="1064">-0.00024807032052155301</cx:pt>
          <cx:pt idx="1065">-4.5495408684253002e-05</cx:pt>
          <cx:pt idx="1066">0.00029113504498457752</cx:pt>
          <cx:pt idx="1067">0.000254981632475465</cx:pt>
          <cx:pt idx="1068">0.0037872287707755251</cx:pt>
          <cx:pt idx="1069">0.0050006717669619999</cx:pt>
          <cx:pt idx="1070">-0.0022287729766474452</cx:pt>
          <cx:pt idx="1071">-0.0024301097859429151</cx:pt>
          <cx:pt idx="1072">0.0044366650720224499</cx:pt>
          <cx:pt idx="1073">0.014560027460382074</cx:pt>
          <cx:pt idx="1074">0.017828684885909451</cx:pt>
          <cx:pt idx="1075">0.015768107890475527</cx:pt>
          <cx:pt idx="1076">0.0046454616140960249</cx:pt>
          <cx:pt idx="1077">0.0046028481143835752</cx:pt>
          <cx:pt idx="1078">-0.0059508302616210996</cx:pt>
          <cx:pt idx="1079">0.011754192891389599</cx:pt>
          <cx:pt idx="1080">-0.00026513590961862251</cx:pt>
          <cx:pt idx="1081">-0.013146787537730225</cx:pt>
          <cx:pt idx="1082">-0.019097591981034227</cx:pt>
          <cx:pt idx="1083">-0.0069596836609821999</cx:pt>
        </cx:lvl>
      </cx:numDim>
    </cx:data>
    <cx:data id="27">
      <cx:numDim type="val">
        <cx:f>Sheet2!$AB$1:$AB$1084</cx:f>
        <cx:lvl ptCount="1084" formatCode="G/通用格式">
          <cx:pt idx="0">-0.000166500095992996</cx:pt>
          <cx:pt idx="1">-0.00036470365572789502</cx:pt>
          <cx:pt idx="2">0.00029157857167665699</cx:pt>
          <cx:pt idx="3">-0.00050970854853340901</cx:pt>
          <cx:pt idx="4">0.00056031762663958805</cx:pt>
          <cx:pt idx="5">0.00091953948249358895</cx:pt>
          <cx:pt idx="6">0.00043632816724269998</cx:pt>
          <cx:pt idx="7">-0.000215289000302299</cx:pt>
          <cx:pt idx="8">-0.00033406629710223701</cx:pt>
          <cx:pt idx="9">0.00029874347639333301</cx:pt>
          <cx:pt idx="10">0.00087672127942483799</cx:pt>
          <cx:pt idx="11">0.00045480022230624502</cx:pt>
          <cx:pt idx="12">0.00070302863381990603</cx:pt>
          <cx:pt idx="13">0.00046457523684792902</cx:pt>
          <cx:pt idx="14">-0.00064315434951164798</cx:pt>
          <cx:pt idx="15">-0.00055249047517552999</cx:pt>
          <cx:pt idx="16">-8.2446151598818395e-05</cx:pt>
          <cx:pt idx="17">-0.00066166271001648</cx:pt>
          <cx:pt idx="18">-0.00106704677317742</cx:pt>
          <cx:pt idx="19">0.00059238097583227695</cx:pt>
          <cx:pt idx="20">0.00055159118202605898</cx:pt>
          <cx:pt idx="21">0.000138858744077112</cx:pt>
          <cx:pt idx="22">-0.00069467345740291701</cx:pt>
          <cx:pt idx="23">0.000694756973045196</cx:pt>
          <cx:pt idx="24">0.00049211759424759203</cx:pt>
          <cx:pt idx="25">0.00038603075133561898</cx:pt>
          <cx:pt idx="26">0.00031364033922640002</cx:pt>
          <cx:pt idx="27">-0.000252348609686653</cx:pt>
          <cx:pt idx="28">-0.000536034464827158</cx:pt>
          <cx:pt idx="29">0.00035508951193048802</cx:pt>
          <cx:pt idx="30">0.000236852792345419</cx:pt>
          <cx:pt idx="31">-0.00074838823830168004</cx:pt>
          <cx:pt idx="32">0.00093855185079788097</cx:pt>
          <cx:pt idx="33">0.00042720147309013298</cx:pt>
          <cx:pt idx="34">0.000702642033742136</cx:pt>
          <cx:pt idx="35">-0.00015264444584516801</cx:pt>
          <cx:pt idx="36">0.00056507169202507396</cx:pt>
          <cx:pt idx="37">0.00090164535768005698</cx:pt>
          <cx:pt idx="38">0.00153889121802171</cx:pt>
          <cx:pt idx="39">0.0021590945445147101</cx:pt>
          <cx:pt idx="40">0.0016292572901214499</cx:pt>
          <cx:pt idx="41">0.0013232701387349999</cx:pt>
          <cx:pt idx="42">0.00048099991417026203</cx:pt>
          <cx:pt idx="43">0.00061578509935710196</cx:pt>
          <cx:pt idx="44">0.0014243490104545199</cx:pt>
          <cx:pt idx="45">0.0012224746021318499</cx:pt>
          <cx:pt idx="46">0.00084640798422062804</cx:pt>
          <cx:pt idx="47">0.00067522937770256395</cx:pt>
          <cx:pt idx="48">-0.00056787705388009705</cx:pt>
          <cx:pt idx="49">0.00046871724652301002</cx:pt>
          <cx:pt idx="50">0.00041484748989362798</cx:pt>
          <cx:pt idx="51">-5.0298649554031302e-05</cx:pt>
          <cx:pt idx="52">-0.00117348324843144</cx:pt>
          <cx:pt idx="53">0.000202987488065819</cx:pt>
          <cx:pt idx="54">5.4094324630956903e-05</cx:pt>
          <cx:pt idx="55">0.00012231113565074601</cx:pt>
          <cx:pt idx="56">-0.00053663368642359495</cx:pt>
          <cx:pt idx="57">7.7850634238385506e-05</cx:pt>
          <cx:pt idx="58">0.00035691005848123602</cx:pt>
          <cx:pt idx="59">0.00034480936448382399</cx:pt>
          <cx:pt idx="60">0.00016496427039071801</cx:pt>
          <cx:pt idx="61">-5.8659709760772299e-05</cx:pt>
          <cx:pt idx="62">0.00050284704554493897</cx:pt>
          <cx:pt idx="63">0.0019161662374694501</cx:pt>
          <cx:pt idx="64">0.0042413025258681803</cx:pt>
          <cx:pt idx="65">0.0047840155388379404</cx:pt>
          <cx:pt idx="66">0.0064635598986797502</cx:pt>
          <cx:pt idx="67">0.0069451180930451602</cx:pt>
          <cx:pt idx="68">0.0087543788089132091</cx:pt>
          <cx:pt idx="69">0.0055807643927811004</cx:pt>
          <cx:pt idx="70">0.0061790068592668303</cx:pt>
          <cx:pt idx="71">0.0038038661872440999</cx:pt>
          <cx:pt idx="72">0.0047863022776791601</cx:pt>
          <cx:pt idx="73">0.0093143165529309003</cx:pt>
          <cx:pt idx="74">0.0076659009238165101</cx:pt>
          <cx:pt idx="75">0.0047468647912006501</cx:pt>
          <cx:pt idx="76">0.0055718400071112202</cx:pt>
          <cx:pt idx="77">0.0045736463553961004</cx:pt>
          <cx:pt idx="78">0.0029508917287074002</cx:pt>
          <cx:pt idx="79">0.00155093270425343</cx:pt>
          <cx:pt idx="80">-0.000157306466289968</cx:pt>
          <cx:pt idx="81">0.00034676373277536799</cx:pt>
          <cx:pt idx="82">0.00046937956452449602</cx:pt>
          <cx:pt idx="83">0.00059415280852420204</cx:pt>
          <cx:pt idx="84">-0.00036488708691784401</cx:pt>
          <cx:pt idx="85">-0.000108751552043769</cx:pt>
          <cx:pt idx="86">0.000343928446711368</cx:pt>
          <cx:pt idx="87">8.7490937693227404e-05</cx:pt>
          <cx:pt idx="88">0.00055308262343561096</cx:pt>
          <cx:pt idx="89">-0.00118764976434914</cx:pt>
          <cx:pt idx="90">3.5048630529856402e-05</cx:pt>
          <cx:pt idx="91">0.0021284726160973699</cx:pt>
          <cx:pt idx="92">0.0057887215252078201</cx:pt>
          <cx:pt idx="93">0.010147228401080399</cx:pt>
          <cx:pt idx="94">0.0126070671995399</cx:pt>
          <cx:pt idx="95">0.017880624640835799</cx:pt>
          <cx:pt idx="96">0.0146584718145487</cx:pt>
          <cx:pt idx="97">0.00970849011635346</cx:pt>
          <cx:pt idx="98">0.0078626258559571695</cx:pt>
          <cx:pt idx="99">0.0073431512479323301</cx:pt>
          <cx:pt idx="100">0.0067330794089708202</cx:pt>
          <cx:pt idx="101">0.0028026244297440698</cx:pt>
          <cx:pt idx="102">0.0076021478400123202</cx:pt>
          <cx:pt idx="103">0.0068804762175025099</cx:pt>
          <cx:pt idx="104">0.0034553281132323698</cx:pt>
          <cx:pt idx="105">0.0071605409281600297</cx:pt>
          <cx:pt idx="106">0.0065810570761011501</cx:pt>
          <cx:pt idx="107">0.0039870391486707003</cx:pt>
          <cx:pt idx="108">0.0010589441389400099</cx:pt>
          <cx:pt idx="109">-0.00026311803102045</cx:pt>
          <cx:pt idx="110">-0.00035438872954209299</cx:pt>
          <cx:pt idx="111">-0.000321302703186066</cx:pt>
          <cx:pt idx="112">-0.000143345980212651</cx:pt>
          <cx:pt idx="113">0.00048544553346520201</cx:pt>
          <cx:pt idx="114">-7.0157181983283694e-05</cx:pt>
          <cx:pt idx="115">0.00045308534485157399</cx:pt>
          <cx:pt idx="116">-0.00043094188182653199</cx:pt>
          <cx:pt idx="117">-0.0022910047309455698</cx:pt>
          <cx:pt idx="118">-0.0014964217785321701</cx:pt>
          <cx:pt idx="119">0.00138400414260396</cx:pt>
          <cx:pt idx="120">0.0011186060513139601</cx:pt>
          <cx:pt idx="121">0.00839129590624158</cx:pt>
          <cx:pt idx="122">0.013178428603935701</cx:pt>
          <cx:pt idx="123">0.0161125341612731</cx:pt>
          <cx:pt idx="124">0.019442030611716399</cx:pt>
          <cx:pt idx="125">0.014086759259754399</cx:pt>
          <cx:pt idx="126">0.0113437582081407</cx:pt>
          <cx:pt idx="127">-0.00052031856982393703</cx:pt>
          <cx:pt idx="128">-0.00047886458052561799</cx:pt>
          <cx:pt idx="129">0.0046411124362509297</cx:pt>
          <cx:pt idx="130">0.00067386965354009401</cx:pt>
          <cx:pt idx="131">-0.0069498802925990399</cx:pt>
          <cx:pt idx="132">-0.0095677062506028202</cx:pt>
          <cx:pt idx="133">-0.0102093786420195</cx:pt>
          <cx:pt idx="134">-0.0085418824605575892</cx:pt>
          <cx:pt idx="135">-0.0050116756841485002</cx:pt>
          <cx:pt idx="136">-0.0047608273493934001</cx:pt>
          <cx:pt idx="137">-0.0019201158816918001</cx:pt>
          <cx:pt idx="138">0.000187308736860693</cx:pt>
          <cx:pt idx="139">-9.4851158423220401e-05</cx:pt>
          <cx:pt idx="140">-9.0854565959667404e-05</cx:pt>
          <cx:pt idx="141">0.00072153528055837995</cx:pt>
          <cx:pt idx="142">-6.0792543526616398e-05</cx:pt>
          <cx:pt idx="143">3.2164108157015603e-05</cx:pt>
          <cx:pt idx="144">-0.0021661950225553999</cx:pt>
          <cx:pt idx="145">-0.0087272776354589392</cx:pt>
          <cx:pt idx="146">-0.0080947057619527706</cx:pt>
          <cx:pt idx="147">-0.0032976692409489002</cx:pt>
          <cx:pt idx="148">-0.0022066845105531401</cx:pt>
          <cx:pt idx="149">0.0016986893635318201</cx:pt>
          <cx:pt idx="150">0.0044115087449049699</cx:pt>
          <cx:pt idx="151">0.012278556718234799</cx:pt>
          <cx:pt idx="152">0.0166634176578969</cx:pt>
          <cx:pt idx="153">0.0104797943371122</cx:pt>
          <cx:pt idx="154">0.0220273547929104</cx:pt>
          <cx:pt idx="155">0.0146431236555151</cx:pt>
          <cx:pt idx="156">0.0139995527932547</cx:pt>
          <cx:pt idx="157">0.0157128811064755</cx:pt>
          <cx:pt idx="158">0.0050379368491998804</cx:pt>
          <cx:pt idx="159">0.00081814313716086905</cx:pt>
          <cx:pt idx="160">-0.0027427354799525999</cx:pt>
          <cx:pt idx="161">-0.0057366002250756496</cx:pt>
          <cx:pt idx="162">-0.0101741949573951</cx:pt>
          <cx:pt idx="163">-0.0078037408102243503</cx:pt>
          <cx:pt idx="164">-0.0053705980556283802</cx:pt>
          <cx:pt idx="165">0.00043630953519769699</cx:pt>
          <cx:pt idx="166">5.90561980776271e-05</cx:pt>
          <cx:pt idx="167">8.5690046876764095e-05</cx:pt>
          <cx:pt idx="168">-6.2180033773217707e-05</cx:pt>
          <cx:pt idx="169">-0.00050141131276165804</cx:pt>
          <cx:pt idx="170">-5.2516090842787702e-05</cx:pt>
          <cx:pt idx="171">-0.0026110104276502199</cx:pt>
          <cx:pt idx="172">-0.0044795690592625802</cx:pt>
          <cx:pt idx="173">-0.0099926768159361804</cx:pt>
          <cx:pt idx="174">-0.014706382549035101</cx:pt>
          <cx:pt idx="175">-0.0092530659257987792</cx:pt>
          <cx:pt idx="176">-0.0052590543644755001</cx:pt>
          <cx:pt idx="177">0.0012291615976945799</cx:pt>
          <cx:pt idx="178">-0.00687562953943091</cx:pt>
          <cx:pt idx="179">-0.0017825183418125801</cx:pt>
          <cx:pt idx="180">0.0119100512761861</cx:pt>
          <cx:pt idx="181">0.0162859744959865</cx:pt>
          <cx:pt idx="182">0.0106109874729126</cx:pt>
          <cx:pt idx="183">0.0139116784395174</cx:pt>
          <cx:pt idx="184">0.00123166017752319</cx:pt>
          <cx:pt idx="185">-0.0020293766024811902</cx:pt>
          <cx:pt idx="186">-0.010179305804367199</cx:pt>
          <cx:pt idx="187">0.0037070481225581001</cx:pt>
          <cx:pt idx="188">-0.011461518183691399</cx:pt>
          <cx:pt idx="189">-0.0076520491366461399</cx:pt>
          <cx:pt idx="190">0.0025759744761665298</cx:pt>
          <cx:pt idx="191">0.00068070454812769695</cx:pt>
          <cx:pt idx="192">-0.0045704522908168402</cx:pt>
          <cx:pt idx="193">-0.0010904918043191799</cx:pt>
          <cx:pt idx="194">-0.000747979465505294</cx:pt>
          <cx:pt idx="195">-0.00039217323465719699</cx:pt>
          <cx:pt idx="196">4.5635308720253699e-05</cx:pt>
          <cx:pt idx="197">0.00044668465827466398</cx:pt>
          <cx:pt idx="198">-0.00079954003316418196</cx:pt>
          <cx:pt idx="199">-0.0010252707288946549</cx:pt>
          <cx:pt idx="200">-0.00071944038870586004</cx:pt>
          <cx:pt idx="201">-0.001496065574177915</cx:pt>
          <cx:pt idx="202">-0.0020582699874614526</cx:pt>
          <cx:pt idx="203">-0.0032269807723208249</cx:pt>
          <cx:pt idx="204">-0.00111479569456103</cx:pt>
          <cx:pt idx="205">0.00026499062278219002</cx:pt>
          <cx:pt idx="206">-0.0014292123841575051</cx:pt>
          <cx:pt idx="207">-0.00046247014997400249</cx:pt>
          <cx:pt idx="208">-0.00061240627788194002</cx:pt>
          <cx:pt idx="209">0.0023816670579619474</cx:pt>
          <cx:pt idx="210">0.0027388250585353752</cx:pt>
          <cx:pt idx="211">0.0058609479670134251</cx:pt>
          <cx:pt idx="212">0.0013352186043933624</cx:pt>
          <cx:pt idx="213">-0.0021061112683851651</cx:pt>
          <cx:pt idx="214">-0.0026100852281149499</cx:pt>
          <cx:pt idx="215">-0.00055630627761340005</cx:pt>
          <cx:pt idx="216">-0.0020971360649325102</cx:pt>
          <cx:pt idx="217">0.00035428497156757499</cx:pt>
          <cx:pt idx="218">0.0012345633963027774</cx:pt>
          <cx:pt idx="219">-0.00034196979242499999</cx:pt>
          <cx:pt idx="220">0.00096345552420398003</cx:pt>
          <cx:pt idx="221">-0.00028616350262566752</cx:pt>
          <cx:pt idx="222">0.00013921852460514926</cx:pt>
          <cx:pt idx="223">4.9962594225149e-05</cx:pt>
          <cx:pt idx="224">3.7286560590038503e-05</cx:pt>
          <cx:pt idx="225">4.6514997984922501e-05</cx:pt>
          <cx:pt idx="226">-7.5286380504558753e-05</cx:pt>
          <cx:pt idx="227">-0.00055303687965554754</cx:pt>
          <cx:pt idx="228">-0.001025593063953695</cx:pt>
          <cx:pt idx="229">-0.0021853853119717273</cx:pt>
          <cx:pt idx="230">-0.0019802374218397777</cx:pt>
          <cx:pt idx="231">-0.0037653014015971999</cx:pt>
          <cx:pt idx="232">-0.0043258908509573001</cx:pt>
          <cx:pt idx="233">-0.00091727395866210502</cx:pt>
          <cx:pt idx="234">-0.00038072084622788998</cx:pt>
          <cx:pt idx="235">-0.0020345760882370025</cx:pt>
          <cx:pt idx="236">-0.0018601571696178301</cx:pt>
          <cx:pt idx="237">0.0015473674595670025</cx:pt>
          <cx:pt idx="238">0.0026964523374028498</cx:pt>
          <cx:pt idx="239">0.0022307167980836051</cx:pt>
          <cx:pt idx="240">0.0020531934188655751</cx:pt>
          <cx:pt idx="241">-0.0022267478024516952</cx:pt>
          <cx:pt idx="242">-0.003766408188921975</cx:pt>
          <cx:pt idx="243">0.00093822248165246753</cx:pt>
          <cx:pt idx="244">-0.00073412447090832997</cx:pt>
          <cx:pt idx="245">-0.00059251548302706502</cx:pt>
          <cx:pt idx="246">-8.5477033202318494e-05</cx:pt>
          <cx:pt idx="247">-4.3775362123271751e-05</cx:pt>
          <cx:pt idx="248">0.000975461385515245</cx:pt>
          <cx:pt idx="249">0.00079305384715552504</cx:pt>
          <cx:pt idx="250">0.00034060344033378498</cx:pt>
          <cx:pt idx="251">-7.7296018781648247e-05</cx:pt>
          <cx:pt idx="252">-7.5475197983297256e-05</cx:pt>
          <cx:pt idx="253">-8.4408677450268255e-05</cx:pt>
          <cx:pt idx="254">-0.0002559234608394525</cx:pt>
          <cx:pt idx="255">-0.00098033308320234248</cx:pt>
          <cx:pt idx="256">-0.0022133379390792576</cx:pt>
          <cx:pt idx="257">-0.0028136426575076749</cx:pt>
          <cx:pt idx="258">-0.0016715539927337349</cx:pt>
          <cx:pt idx="259">-0.0045361669611017246</cx:pt>
          <cx:pt idx="260">-0.004184211586216775</cx:pt>
          <cx:pt idx="261">-0.00061043864773026248</cx:pt>
          <cx:pt idx="262">-0.003218915848570075</cx:pt>
          <cx:pt idx="263">-0.0051085666960909246</cx:pt>
          <cx:pt idx="264">-0.0026773290443137749</cx:pt>
          <cx:pt idx="265">0.00052552993306676746</cx:pt>
          <cx:pt idx="266">7.0814486633871251e-05</cx:pt>
          <cx:pt idx="267">-0.0026899092475185251</cx:pt>
          <cx:pt idx="268">-0.0040686843473061252</cx:pt>
          <cx:pt idx="269">-0.0049743927642175003</cx:pt>
          <cx:pt idx="270">-0.0031066910612805752</cx:pt>
          <cx:pt idx="271">0.00093131828116613496</cx:pt>
          <cx:pt idx="272">0.0034125179624435748</cx:pt>
          <cx:pt idx="273">0.0011296702742603776</cx:pt>
          <cx:pt idx="274">0.00136739367789451</cx:pt>
          <cx:pt idx="275">0.0029641451631251502</cx:pt>
          <cx:pt idx="276">0.0024672510738756375</cx:pt>
          <cx:pt idx="277">0.00019023216616719825</cx:pt>
          <cx:pt idx="278">-0.000358223101965315</cx:pt>
          <cx:pt idx="279">-0.00061288341228784996</cx:pt>
          <cx:pt idx="280">-0.00020027665025960101</cx:pt>
          <cx:pt idx="281">-0.00026219626367488251</cx:pt>
          <cx:pt idx="282">-0.00063428492539975502</cx:pt>
          <cx:pt idx="283">-0.0007063733859698025</cx:pt>
          <cx:pt idx="284">-0.0020602373834918523</cx:pt>
          <cx:pt idx="285">-0.00038029635250821253</cx:pt>
          <cx:pt idx="286">6.7034545837225756e-05</cx:pt>
          <cx:pt idx="287">-0.0016899518802938225</cx:pt>
          <cx:pt idx="288">-0.0033789323574207248</cx:pt>
          <cx:pt idx="289">-0.00082414757328961002</cx:pt>
          <cx:pt idx="290">-0.0015517752759088325</cx:pt>
          <cx:pt idx="291">-0.0013620638098901701</cx:pt>
          <cx:pt idx="292">-0.001097096166541805</cx:pt>
          <cx:pt idx="293">-0.0013839003129717674</cx:pt>
          <cx:pt idx="294">-0.0023959669063487949</cx:pt>
          <cx:pt idx="295">-0.010104732649631624</cx:pt>
          <cx:pt idx="296">-0.0081617264297447999</cx:pt>
          <cx:pt idx="297">-0.0049451022407318752</cx:pt>
          <cx:pt idx="298">-0.00011570291091958751</cx:pt>
          <cx:pt idx="299">0.00687049925221128</cx:pt>
          <cx:pt idx="300">-0.0016875434291021201</cx:pt>
          <cx:pt idx="301">0.0068088321722071304</cx:pt>
          <cx:pt idx="302">0.0061797935984090197</cx:pt>
          <cx:pt idx="303">0.0151160915945653</cx:pt>
          <cx:pt idx="304">0.0048579500031387902</cx:pt>
          <cx:pt idx="305">-0.0085686754176580292</cx:pt>
          <cx:pt idx="306">-0.0020818487302048201</cx:pt>
          <cx:pt idx="307">-0.00124195299717732</cx:pt>
          <cx:pt idx="308">3.1670608718010398e-05</cx:pt>
          <cx:pt idx="309">-0.00075761750099549599</cx:pt>
          <cx:pt idx="310">-0.0032537178535945398</cx:pt>
          <cx:pt idx="311">-0.0030076115485125001</cx:pt>
          <cx:pt idx="312">-0.0053599650006800901</cx:pt>
          <cx:pt idx="313">0.0062083530747265104</cx:pt>
          <cx:pt idx="314">0.0099574247848440208</cx:pt>
          <cx:pt idx="315">0.0055525227745757402</cx:pt>
          <cx:pt idx="316">-0.0076116654835182498</cx:pt>
          <cx:pt idx="317">0.00542748826478936</cx:pt>
          <cx:pt idx="318">-0.00316346307998995</cx:pt>
          <cx:pt idx="319">-0.0063376618521638799</cx:pt>
          <cx:pt idx="320">-0.015500729400336999</cx:pt>
          <cx:pt idx="321">-0.023739123609323599</cx:pt>
          <cx:pt idx="322">-0.034927202624840503</cx:pt>
          <cx:pt idx="323">-0.056863774657759998</cx:pt>
          <cx:pt idx="324">-0.035635754946431203</cx:pt>
          <cx:pt idx="325">-0.024328824721035799</cx:pt>
          <cx:pt idx="326">-0.0031815082515878699</cx:pt>
          <cx:pt idx="327">0.013433443358201401</cx:pt>
          <cx:pt idx="328">-0.00371348858294073</cx:pt>
          <cx:pt idx="329">0.0097386734952327001</cx:pt>
          <cx:pt idx="330">0.0042280814230652502</cx:pt>
          <cx:pt idx="331">0.014348604841276501</cx:pt>
          <cx:pt idx="332">0.011710754443680299</cx:pt>
          <cx:pt idx="333">0.00112179014383553</cx:pt>
          <cx:pt idx="334">0.00023520323529693899</cx:pt>
          <cx:pt idx="335">-0.00178965693447676</cx:pt>
          <cx:pt idx="336">-6.7168743881209294e-05</cx:pt>
          <cx:pt idx="337">-0.00065784617014960796</cx:pt>
          <cx:pt idx="338">-0.0020939823262280501</cx:pt>
          <cx:pt idx="339">-0.00253107911685688</cx:pt>
          <cx:pt idx="340">-0.0057215875617377997</cx:pt>
          <cx:pt idx="341">0.0070291695246943496</cx:pt>
          <cx:pt idx="342">0.010851468673820501</cx:pt>
          <cx:pt idx="343">0.00075820673066596305</cx:pt>
          <cx:pt idx="344">-0.010190652667222</cx:pt>
          <cx:pt idx="345">-0.0049171096339812896</cx:pt>
          <cx:pt idx="346">-0.0088602964898387305</cx:pt>
          <cx:pt idx="347">-0.0054573123455019896</cx:pt>
          <cx:pt idx="348">-0.016784876972209501</cx:pt>
          <cx:pt idx="349">-0.017522983804278001</cx:pt>
          <cx:pt idx="350">-0.037016863195508697</cx:pt>
          <cx:pt idx="351">-0.034899373105673398</cx:pt>
          <cx:pt idx="352">-0.017277071798593599</cx:pt>
          <cx:pt idx="353">0.0025791034460192</cx:pt>
          <cx:pt idx="354">0.00090926973640276297</cx:pt>
          <cx:pt idx="355">0.017676346764661399</cx:pt>
          <cx:pt idx="356">0.0150410337401968</cx:pt>
          <cx:pt idx="357">0.016682772692502498</cx:pt>
          <cx:pt idx="358">0.012439854406016601</cx:pt>
          <cx:pt idx="359">0.015779615327854799</cx:pt>
          <cx:pt idx="360">0.014495662560740599</cx:pt>
          <cx:pt idx="361">0.00072591053173898397</cx:pt>
          <cx:pt idx="362">-0.00156147290597226</cx:pt>
          <cx:pt idx="363">2.15018830143677e-05</cx:pt>
          <cx:pt idx="364">0.00060552254814424001</cx:pt>
          <cx:pt idx="365">0.00011016395379322501</cx:pt>
          <cx:pt idx="366">-0.00061912454497637303</cx:pt>
          <cx:pt idx="367">-0.00065086698596852899</cx:pt>
          <cx:pt idx="368">-0.0069305199205113802</cx:pt>
          <cx:pt idx="369">0.0077463854136729099</cx:pt>
          <cx:pt idx="370">0.0163132956261102</cx:pt>
          <cx:pt idx="371">0.0094831680473770608</cx:pt>
          <cx:pt idx="372">0.0042084233632338998</cx:pt>
          <cx:pt idx="373">-0.0034303996284910099</cx:pt>
          <cx:pt idx="374">-0.0077079109900122797</cx:pt>
          <cx:pt idx="375">0.0033254847266385901</cx:pt>
          <cx:pt idx="376">0.0097396801991754892</cx:pt>
          <cx:pt idx="377">0.00182517521476934</cx:pt>
          <cx:pt idx="378">-0.015522358769962399</cx:pt>
          <cx:pt idx="379">0.0055449855374690203</cx:pt>
          <cx:pt idx="380">-0.0060014688707952799</cx:pt>
          <cx:pt idx="381">0.00140774023269292</cx:pt>
          <cx:pt idx="382">0.013671159012935301</cx:pt>
          <cx:pt idx="383">0.0140205802361468</cx:pt>
          <cx:pt idx="384">0.0059903723729704999</cx:pt>
          <cx:pt idx="385">0.0046408146362951104</cx:pt>
          <cx:pt idx="386">0.013181900445614099</cx:pt>
          <cx:pt idx="387">0.011913788864206999</cx:pt>
          <cx:pt idx="388">0.0080105879626341196</cx:pt>
          <cx:pt idx="389">0.00156402076624881</cx:pt>
          <cx:pt idx="390">0.0013378390716142401</cx:pt>
          <cx:pt idx="391">0.00051134591534037301</cx:pt>
          <cx:pt idx="392">0.00038516134939884001</cx:pt>
          <cx:pt idx="393">-1.2610968818795401e-05</cx:pt>
          <cx:pt idx="394">0.00013671025751413099</cx:pt>
          <cx:pt idx="395">0.00039406409675153399</cx:pt>
          <cx:pt idx="396">-0.000923884827181047</cx:pt>
          <cx:pt idx="397">0.0167824700741834</cx:pt>
          <cx:pt idx="398">0.018761468916453701</cx:pt>
          <cx:pt idx="399">0.00287530865519153</cx:pt>
          <cx:pt idx="400">-0.0027720475089461401</cx:pt>
          <cx:pt idx="401">-0.00192480920315687</cx:pt>
          <cx:pt idx="402">0.0018439125821578101</cx:pt>
          <cx:pt idx="403">0.020660392949588401</cx:pt>
          <cx:pt idx="404">0.0088014431784249701</cx:pt>
          <cx:pt idx="405">0.00057725863495913397</cx:pt>
          <cx:pt idx="406">-0.00149156490500685</cx:pt>
          <cx:pt idx="407">0.0043257551226015501</cx:pt>
          <cx:pt idx="408">0.011209371585786901</cx:pt>
          <cx:pt idx="409">-0.0024727736401604101</cx:pt>
          <cx:pt idx="410">-0.0047760809693835598</cx:pt>
          <cx:pt idx="411">-0.00752421594613402</cx:pt>
          <cx:pt idx="412">-0.0228847840035479</cx:pt>
          <cx:pt idx="413">-0.0087531879423521902</cx:pt>
          <cx:pt idx="414">-0.0024946139779615101</cx:pt>
          <cx:pt idx="415">-0.0040962391198477504</cx:pt>
          <cx:pt idx="416">0.0044949828040587699</cx:pt>
          <cx:pt idx="417">0.0042903676958109998</cx:pt>
          <cx:pt idx="418">0.00129154677069053</cx:pt>
          <cx:pt idx="419">-0.00047633205538977501</cx:pt>
          <cx:pt idx="420">-0.00031436652485075498</cx:pt>
          <cx:pt idx="421">-0.00050418168578935101</cx:pt>
          <cx:pt idx="422">-2.09892935320949e-05</cx:pt>
          <cx:pt idx="423">0.0053513340170943799</cx:pt>
          <cx:pt idx="424">0.0021537697950666898</cx:pt>
          <cx:pt idx="425">0.014043862713032</cx:pt>
          <cx:pt idx="426">0.0069552477683922599</cx:pt>
          <cx:pt idx="427">-0.0043493368129702099</cx:pt>
          <cx:pt idx="428">-0.0034441287108127202</cx:pt>
          <cx:pt idx="429">0.011983522976939699</cx:pt>
          <cx:pt idx="430">0.019793573753267998</cx:pt>
          <cx:pt idx="431">0.0236271230521404</cx:pt>
          <cx:pt idx="432">0.0101755513957435</cx:pt>
          <cx:pt idx="433">0.0070658895434813204</cx:pt>
          <cx:pt idx="434">0.000237745462899842</cx:pt>
          <cx:pt idx="435">-0.0040440008642358798</cx:pt>
          <cx:pt idx="436">0.0113093514946121</cx:pt>
          <cx:pt idx="437">-0.00814217213844666</cx:pt>
          <cx:pt idx="438">-0.0083217379894761894</cx:pt>
          <cx:pt idx="439">-0.0126483000291907</cx:pt>
          <cx:pt idx="440">-0.033704512262877698</cx:pt>
          <cx:pt idx="441">-0.024379893859946499</cx:pt>
          <cx:pt idx="442">-0.0119414613840137</cx:pt>
          <cx:pt idx="443">-0.0051877158076574902</cx:pt>
          <cx:pt idx="444">0.0061954821910870702</cx:pt>
          <cx:pt idx="445">0.0089580731621068006</cx:pt>
          <cx:pt idx="446">0.0022457128943327602</cx:pt>
          <cx:pt idx="447">0.00048118128381841599</cx:pt>
          <cx:pt idx="448">-0.00025740512219544299</cx:pt>
          <cx:pt idx="449">0.000107546145517232</cx:pt>
          <cx:pt idx="450">-0.00052017773117397903</cx:pt>
          <cx:pt idx="451">0.0046031930554499799</cx:pt>
          <cx:pt idx="452">0.00091966363447912205</cx:pt>
          <cx:pt idx="453">0.0076510103698986904</cx:pt>
          <cx:pt idx="454">0.0076451575634182301</cx:pt>
          <cx:pt idx="455">-0.0034542595913497399</cx:pt>
          <cx:pt idx="456">-0.0052639989570918803</cx:pt>
          <cx:pt idx="457">0.0088028825662800295</cx:pt>
          <cx:pt idx="458">0.024469922426261798</cx:pt>
          <cx:pt idx="459">0.023078211419683799</cx:pt>
          <cx:pt idx="460">0.010439895177002801</cx:pt>
          <cx:pt idx="461">0.0029950503244391899</cx:pt>
          <cx:pt idx="462">-0.0071457827417247197</cx:pt>
          <cx:pt idx="463">0.00146849514894362</cx:pt>
          <cx:pt idx="464">0.0054957015902423502</cx:pt>
          <cx:pt idx="465">-0.00522274008066375</cx:pt>
          <cx:pt idx="466">-0.0119882204220813</cx:pt>
          <cx:pt idx="467">-0.0077888742014827397</cx:pt>
          <cx:pt idx="468">-0.016148405164741898</cx:pt>
          <cx:pt idx="469">-0.0076408891689955299</cx:pt>
          <cx:pt idx="470">-0.0074396441816328004</cx:pt>
          <cx:pt idx="471">0.0021018968802931099</cx:pt>
          <cx:pt idx="472">0.00181433035500409</cx:pt>
          <cx:pt idx="473">0.0119646592575894</cx:pt>
          <cx:pt idx="474">0.0033209270723851001</cx:pt>
          <cx:pt idx="475">0.00032622180747818899</cx:pt>
          <cx:pt idx="476">8.7970515085014707e-05</cx:pt>
          <cx:pt idx="477">-0.00025620127172878803</cx:pt>
          <cx:pt idx="478">0.0018298994027695699</cx:pt>
          <cx:pt idx="479">0.0028172859415732799</cx:pt>
          <cx:pt idx="480">0.0079293979290880803</cx:pt>
          <cx:pt idx="481">0.0140667678184716</cx:pt>
          <cx:pt idx="482">0.0114795573108774</cx:pt>
          <cx:pt idx="483">0.00107373599330297</cx:pt>
          <cx:pt idx="484">0.0085338781589865201</cx:pt>
          <cx:pt idx="485">0.015842286957074798</cx:pt>
          <cx:pt idx="486">0.0137373490532416</cx:pt>
          <cx:pt idx="487">0.0149660223472359</cx:pt>
          <cx:pt idx="488">0.0060387761005966404</cx:pt>
          <cx:pt idx="489">-0.0021060604355583401</cx:pt>
          <cx:pt idx="490">-0.0089959757586284203</cx:pt>
          <cx:pt idx="491">-0.0064981522563116101</cx:pt>
          <cx:pt idx="492">0.0086864278690176201</cx:pt>
          <cx:pt idx="493">-0.0067499746592945102</cx:pt>
          <cx:pt idx="494">-0.00567731282298324</cx:pt>
          <cx:pt idx="495">-0.0031150033604823999</cx:pt>
          <cx:pt idx="496">-0.0051809075710564896</cx:pt>
          <cx:pt idx="497">0.0038752390735587098</cx:pt>
          <cx:pt idx="498">0.0030134890954709699</cx:pt>
          <cx:pt idx="499">0.0076212027396928804</cx:pt>
          <cx:pt idx="500">0.0071258444409110803</cx:pt>
          <cx:pt idx="501">0.0074763483640652101</cx:pt>
          <cx:pt idx="502">0.00144533281808511</cx:pt>
          <cx:pt idx="503">-3.9369718810732198e-06</cx:pt>
          <cx:pt idx="504">-0.00067979635785789</cx:pt>
          <cx:pt idx="505">0.00012769316568448399</cx:pt>
          <cx:pt idx="506">0.00062362012085623796</cx:pt>
          <cx:pt idx="507">0.00085631291277229299</cx:pt>
          <cx:pt idx="508">0.0112389926512136</cx:pt>
          <cx:pt idx="509">0.020736335323117701</cx:pt>
          <cx:pt idx="510">0.0277806306807689</cx:pt>
          <cx:pt idx="511">0.022112947405214099</cx:pt>
          <cx:pt idx="512">0.0148006171840221</cx:pt>
          <cx:pt idx="513">0.020529405510111901</cx:pt>
          <cx:pt idx="514">0.0106934979691719</cx:pt>
          <cx:pt idx="515">-0.0014172590650716899</cx:pt>
          <cx:pt idx="516">0.00150792283132739</cx:pt>
          <cx:pt idx="517">0.00079516511953598302</cx:pt>
          <cx:pt idx="518">-2.2424962716728301e-05</cx:pt>
          <cx:pt idx="519">0.0051803813067370303</cx:pt>
          <cx:pt idx="520">-0.00230455565584622</cx:pt>
          <cx:pt idx="521">-0.015142288826620399</cx:pt>
          <cx:pt idx="522">-0.00102758076885105</cx:pt>
          <cx:pt idx="523">0.0012869768702099701</cx:pt>
          <cx:pt idx="524">0.0046747866080700104</cx:pt>
          <cx:pt idx="525">0.0095289672778056302</cx:pt>
          <cx:pt idx="526">0.013963553759451399</cx:pt>
          <cx:pt idx="527">0.017405186088399902</cx:pt>
          <cx:pt idx="528">0.0107219474287885</cx:pt>
          <cx:pt idx="529">0.0037497589788682501</cx:pt>
          <cx:pt idx="530">0.0011466549550768099</cx:pt>
          <cx:pt idx="531">0.00084799215849800302</cx:pt>
          <cx:pt idx="532">0.00068785320823878796</cx:pt>
          <cx:pt idx="533">-0.000273236619060465</cx:pt>
          <cx:pt idx="534">-0.000101369825014398</cx:pt>
          <cx:pt idx="535">-0.0049635976422535404</cx:pt>
          <cx:pt idx="536">0.0083172935088925808</cx:pt>
          <cx:pt idx="537">0.013690395597610301</cx:pt>
          <cx:pt idx="538">0.018273535287617802</cx:pt>
          <cx:pt idx="539">0.0223912288001899</cx:pt>
          <cx:pt idx="540">0.014485985227561201</cx:pt>
          <cx:pt idx="541">0.0136452504184698</cx:pt>
          <cx:pt idx="542">0.0109975405061598</cx:pt>
          <cx:pt idx="543">-0.0085849126184432498</cx:pt>
          <cx:pt idx="544">-0.0087713035741077902</cx:pt>
          <cx:pt idx="545">-0.0054700718663118304</cx:pt>
          <cx:pt idx="546">-0.0072830216966813799</cx:pt>
          <cx:pt idx="547">0.0077578658538229204</cx:pt>
          <cx:pt idx="548">0.00050285561300441098</cx:pt>
          <cx:pt idx="549">-0.00022724603763937001</cx:pt>
          <cx:pt idx="550">0.0086671241863934892</cx:pt>
          <cx:pt idx="551">0.00190874399759403</cx:pt>
          <cx:pt idx="552">0.0026000699141912201</cx:pt>
          <cx:pt idx="553">0.017222434488451802</cx:pt>
          <cx:pt idx="554">0.022177886770546999</cx:pt>
          <cx:pt idx="555">0.022693843162210701</cx:pt>
          <cx:pt idx="556">0.0065850497825745398</cx:pt>
          <cx:pt idx="557">0.00041578367283676902</cx:pt>
          <cx:pt idx="558">0.0010271959694911599</cx:pt>
          <cx:pt idx="559">-6.53702268030121e-05</cx:pt>
          <cx:pt idx="560">0.000169446581815845</cx:pt>
          <cx:pt idx="561">0.00040866550945904099</cx:pt>
          <cx:pt idx="562">-0.00014448850902696499</cx:pt>
          <cx:pt idx="563">-0.00114098725053828</cx:pt>
          <cx:pt idx="564">0.00650810893447374</cx:pt>
          <cx:pt idx="565">0.016298110094029698</cx:pt>
          <cx:pt idx="566">0.015561084374325899</cx:pt>
          <cx:pt idx="567">0.024614548635954799</cx:pt>
          <cx:pt idx="568">0.016776255037130199</cx:pt>
          <cx:pt idx="569">0.0061448899206830703</cx:pt>
          <cx:pt idx="570">0.0031288973052625898</cx:pt>
          <cx:pt idx="571">-0.0085598530896289892</cx:pt>
          <cx:pt idx="572">-0.0074851461944493202</cx:pt>
          <cx:pt idx="573">-0.022975773819060699</cx:pt>
          <cx:pt idx="574">-0.023603027382159698</cx:pt>
          <cx:pt idx="575">0.0077853103435426901</cx:pt>
          <cx:pt idx="576">-0.0045051359218356204</cx:pt>
          <cx:pt idx="577">-0.0078209192859034094</cx:pt>
          <cx:pt idx="578">0.0034242808437216902</cx:pt>
          <cx:pt idx="579">-0.0016975901648049101</cx:pt>
          <cx:pt idx="580">0.013653894528076201</cx:pt>
          <cx:pt idx="581">0.026081383112378599</cx:pt>
          <cx:pt idx="582">0.025619136016278701</cx:pt>
          <cx:pt idx="583">0.019480485692340999</cx:pt>
          <cx:pt idx="584">0.0047654720695687897</cx:pt>
          <cx:pt idx="585">-0.0011062340622901201</cx:pt>
          <cx:pt idx="586">-5.1059235105563497e-05</cx:pt>
          <cx:pt idx="587">-0.00061329078529627804</cx:pt>
          <cx:pt idx="588">-5.6330333875465203e-05</cx:pt>
          <cx:pt idx="589">1.9216160187980299e-05</cx:pt>
          <cx:pt idx="590">0.00062582162382307104</cx:pt>
          <cx:pt idx="591">0.0020737402555889299</cx:pt>
          <cx:pt idx="592">0.011300707730417</cx:pt>
          <cx:pt idx="593">0.011813946093618299</cx:pt>
          <cx:pt idx="594">0.014428249057424399</cx:pt>
          <cx:pt idx="595">0.022789292684570101</cx:pt>
          <cx:pt idx="596">0.018550596793610399</cx:pt>
          <cx:pt idx="597">0.019035138803065899</cx:pt>
          <cx:pt idx="598">0.00248965966888052</cx:pt>
          <cx:pt idx="599">0.0028827680945595299</cx:pt>
          <cx:pt idx="600">-0.00118360769577016</cx:pt>
          <cx:pt idx="601">-0.013705402086517099</cx:pt>
          <cx:pt idx="602">-0.019954917391910399</cx:pt>
          <cx:pt idx="603">-0.018904268741222901</cx:pt>
          <cx:pt idx="604">-0.024879253092074002</cx:pt>
          <cx:pt idx="605">-0.00175979059901841</cx:pt>
          <cx:pt idx="606">-0.00038284300864677699</cx:pt>
          <cx:pt idx="607">0.0070946729859516101</cx:pt>
          <cx:pt idx="608">0.0151980681967678</cx:pt>
          <cx:pt idx="609">0.020238827317515501</cx:pt>
          <cx:pt idx="610">0.030996482046482799</cx:pt>
          <cx:pt idx="611">0.0211822976984627</cx:pt>
          <cx:pt idx="612">0.0028109713460734401</cx:pt>
          <cx:pt idx="613">-0.002976124022776</cx:pt>
          <cx:pt idx="614">-0.00026206821715191002</cx:pt>
          <cx:pt idx="615">-0.000325948641929326</cx:pt>
          <cx:pt idx="616">3.03811833719824e-05</cx:pt>
          <cx:pt idx="617">0.000103332380253443</cx:pt>
          <cx:pt idx="618">0.00124801773127557</cx:pt>
          <cx:pt idx="619">0.0033320201546671599</cx:pt>
          <cx:pt idx="620">0.00962431473216541</cx:pt>
          <cx:pt idx="621">0.00882543242994039</cx:pt>
          <cx:pt idx="622">0.013941192385429299</cx:pt>
          <cx:pt idx="623">0.017398250944845699</cx:pt>
          <cx:pt idx="624">0.012563663030271</cx:pt>
          <cx:pt idx="625">0.014521216354005001</cx:pt>
          <cx:pt idx="626">0.0138544490765016</cx:pt>
          <cx:pt idx="627">0.0093759707709545007</cx:pt>
          <cx:pt idx="628">0.00835902575457762</cx:pt>
          <cx:pt idx="629">-0.0081748140571661007</cx:pt>
          <cx:pt idx="630">-0.027298529654888999</cx:pt>
          <cx:pt idx="631">-0.0294048003008925</cx:pt>
          <cx:pt idx="632">-0.024475078637285302</cx:pt>
          <cx:pt idx="633">-0.016503094051379601</cx:pt>
          <cx:pt idx="634">-0.0029355512204939601</cx:pt>
          <cx:pt idx="635">0.0138721945146878</cx:pt>
          <cx:pt idx="636">0.0161423506587949</cx:pt>
          <cx:pt idx="637">0.019402753712641</cx:pt>
          <cx:pt idx="638">0.017265026957513099</cx:pt>
          <cx:pt idx="639">0.0089792399505068104</cx:pt>
          <cx:pt idx="640">0.0018801314894308901</cx:pt>
          <cx:pt idx="641">-0.0027461407593101098</cx:pt>
          <cx:pt idx="642">0.000156807326771747</cx:pt>
          <cx:pt idx="643">0.00023029677658049</cx:pt>
          <cx:pt idx="644">-0.00082286316019668303</cx:pt>
          <cx:pt idx="645">9.2858517188313197e-05</cx:pt>
          <cx:pt idx="646">0.00013961542181053301</cx:pt>
          <cx:pt idx="647">0.00123466703709162</cx:pt>
          <cx:pt idx="648">0.00081249325407662298</cx:pt>
          <cx:pt idx="649">-0.0053859040702322197</cx:pt>
          <cx:pt idx="650">-0.0139831673127039</cx:pt>
          <cx:pt idx="651">-0.0035380088350297498</cx:pt>
          <cx:pt idx="652">0.014772071179843801</cx:pt>
          <cx:pt idx="653">0.016169348965448999</cx:pt>
          <cx:pt idx="654">0.017175689992678499</cx:pt>
          <cx:pt idx="655">0.012768173102256799</cx:pt>
          <cx:pt idx="656">0.0043828939537353603</cx:pt>
          <cx:pt idx="657">0.000205731638085628</cx:pt>
          <cx:pt idx="658">-0.0118944207087162</cx:pt>
          <cx:pt idx="659">-0.0131880977737651</cx:pt>
          <cx:pt idx="660">-0.0104068535519048</cx:pt>
          <cx:pt idx="661">-0.0087483229877570994</cx:pt>
          <cx:pt idx="662">0.0117676777879173</cx:pt>
          <cx:pt idx="663">0.0098550186391270292</cx:pt>
          <cx:pt idx="664">0.014394580350990701</cx:pt>
          <cx:pt idx="665">0.016151924081253401</cx:pt>
          <cx:pt idx="666">0.012856878237632799</cx:pt>
          <cx:pt idx="667">0.0064373875029794803</cx:pt>
          <cx:pt idx="668">-0.0027472910786615402</cx:pt>
          <cx:pt idx="669">-0.0019916078943376602</cx:pt>
          <cx:pt idx="670">-0.00051905393505785797</cx:pt>
          <cx:pt idx="671">0.00036775933921532499</cx:pt>
          <cx:pt idx="672">-0.00073710051785801003</cx:pt>
          <cx:pt idx="673">0.00024936765886226597</cx:pt>
          <cx:pt idx="674">-0.00066036177488750403</cx:pt>
          <cx:pt idx="675">-0.0010904666733289701</cx:pt>
          <cx:pt idx="676">-0.0069622547433505003</cx:pt>
          <cx:pt idx="677">-0.0136986181213448</cx:pt>
          <cx:pt idx="678">-0.015865314572297898</cx:pt>
          <cx:pt idx="679">-0.0093126275716614894</cx:pt>
          <cx:pt idx="680">0.00094200836194159099</cx:pt>
          <cx:pt idx="681">0.011889826518424001</cx:pt>
          <cx:pt idx="682">0.0140484336965338</cx:pt>
          <cx:pt idx="683">0.0143178365250446</cx:pt>
          <cx:pt idx="684">0.00612637624042533</cx:pt>
          <cx:pt idx="685">0.015838121662490701</cx:pt>
          <cx:pt idx="686">0.011206970737694799</cx:pt>
          <cx:pt idx="687">0.0027077929077228501</cx:pt>
          <cx:pt idx="688">0.0083337539852403296</cx:pt>
          <cx:pt idx="689">-0.0038579482897007499</cx:pt>
          <cx:pt idx="690">0.0058609303982604596</cx:pt>
          <cx:pt idx="691">0.0022977518370118498</cx:pt>
          <cx:pt idx="692">0.0037608024793942601</cx:pt>
          <cx:pt idx="693">7.6135266273117598e-05</cx:pt>
          <cx:pt idx="694">0.00180605255044326</cx:pt>
          <cx:pt idx="695">0.00081132842225073898</cx:pt>
          <cx:pt idx="696">0.00093375988433496099</cx:pt>
          <cx:pt idx="697">0.0011246949614430899</cx:pt>
          <cx:pt idx="698">-0.00015414825268736</cx:pt>
          <cx:pt idx="699">-0.000184734264039344</cx:pt>
          <cx:pt idx="700">0.00078018334422125398</cx:pt>
          <cx:pt idx="701">0.00013568011658058801</cx:pt>
          <cx:pt idx="702">0.00028917776543944398</cx:pt>
          <cx:pt idx="703">-0.000626419213933037</cx:pt>
          <cx:pt idx="704">-0.0042945520350008799</cx:pt>
          <cx:pt idx="705">-0.0078989340715973303</cx:pt>
          <cx:pt idx="706">-0.0017158080692319</cx:pt>
          <cx:pt idx="707">-0.0054909801811979997</cx:pt>
          <cx:pt idx="708">-0.0065970864997575802</cx:pt>
          <cx:pt idx="709">-0.00760061875256273</cx:pt>
          <cx:pt idx="710">-0.0042017381711588701</cx:pt>
          <cx:pt idx="711">-0.0072263087008712697</cx:pt>
          <cx:pt idx="712">-0.0097006250896612203</cx:pt>
          <cx:pt idx="713">0.00077049936145948204</cx:pt>
          <cx:pt idx="714">0.0055260695518422097</cx:pt>
          <cx:pt idx="715">0.0064842473386794901</cx:pt>
          <cx:pt idx="716">0.0031301582527655299</cx:pt>
          <cx:pt idx="717">0.00048034952612296299</cx:pt>
          <cx:pt idx="718">-0.00183796971184083</cx:pt>
          <cx:pt idx="719">-0.0050573121512026403</cx:pt>
          <cx:pt idx="720">-0.0018752035853352299</cx:pt>
          <cx:pt idx="721">-0.00087332489528648902</cx:pt>
          <cx:pt idx="722">-9.1875054371091299e-05</cx:pt>
          <cx:pt idx="723">-0.00072209096601578895</cx:pt>
          <cx:pt idx="724">-0.00031114251131321002</cx:pt>
          <cx:pt idx="725">-0.00061547480058055798</cx:pt>
          <cx:pt idx="726">0.00042212717828629199</cx:pt>
          <cx:pt idx="727">0.000279857970136773</cx:pt>
          <cx:pt idx="728">0.00047149384879651199</cx:pt>
          <cx:pt idx="729">-0.00026667204672972802</cx:pt>
          <cx:pt idx="730">-0.000102680842427349</cx:pt>
          <cx:pt idx="731">-0.000439838957649803</cx:pt>
          <cx:pt idx="732">0.00094187152748167601</cx:pt>
          <cx:pt idx="733">0.00108206574446857</cx:pt>
          <cx:pt idx="734">-0.00027379743407823499</cx:pt>
          <cx:pt idx="735">-0.00182929261744895</cx:pt>
          <cx:pt idx="736">-0.0047828291261082598</cx:pt>
          <cx:pt idx="737">-0.0096472824597930492</cx:pt>
          <cx:pt idx="738">-0.0083247088972161001</cx:pt>
          <cx:pt idx="739">-0.00079419209974380804</cx:pt>
          <cx:pt idx="740">0.0030791304281631098</cx:pt>
          <cx:pt idx="741">0.000368264534711088</cx:pt>
          <cx:pt idx="742">-0.0048013898666097897</cx:pt>
          <cx:pt idx="743">-0.0097550421742407297</cx:pt>
          <cx:pt idx="744">-0.00537177607208304</cx:pt>
          <cx:pt idx="745">-0.0080546172816896005</cx:pt>
          <cx:pt idx="746">-0.0042533906504713002</cx:pt>
          <cx:pt idx="747">-0.0037565192635717099</cx:pt>
          <cx:pt idx="748">0.00030932108339598097</cx:pt>
          <cx:pt idx="749">-0.00020521656628114899</cx:pt>
          <cx:pt idx="750">-0.0022553449346672401</cx:pt>
          <cx:pt idx="751">-0.00033698552477878102</cx:pt>
          <cx:pt idx="752">0.00035496671415999402</cx:pt>
          <cx:pt idx="753">0.00033358063929179099</cx:pt>
          <cx:pt idx="754">0.00033287765109705299</cx:pt>
          <cx:pt idx="755">4.4957346398708102e-05</cx:pt>
          <cx:pt idx="756">-0.00045058061678618599</cx:pt>
          <cx:pt idx="757">-0.00065023917768067697</cx:pt>
          <cx:pt idx="758">0.00031555284104950497</cx:pt>
          <cx:pt idx="759">-0.000331548611265894</cx:pt>
          <cx:pt idx="760">0.00013882029103290901</cx:pt>
          <cx:pt idx="761">0.00026410351104828102</cx:pt>
          <cx:pt idx="762">0.00083425005949076705</cx:pt>
          <cx:pt idx="763">-0.000107070998400692</cx:pt>
          <cx:pt idx="764">-0.00060555022268245098</cx:pt>
          <cx:pt idx="765">0.000101903729364019</cx:pt>
          <cx:pt idx="766">0.00089529587554986996</cx:pt>
          <cx:pt idx="767">0.00053999964400745998</cx:pt>
          <cx:pt idx="768">0.00129578016218836</cx:pt>
          <cx:pt idx="769">-0.00068509776261465899</cx:pt>
          <cx:pt idx="770">-0.00051042226253166705</cx:pt>
          <cx:pt idx="771">-0.0023555164560001298</cx:pt>
          <cx:pt idx="772">-0.00162490534120667</cx:pt>
          <cx:pt idx="773">-0.0018297913847535601</cx:pt>
          <cx:pt idx="774">-0.00210830437471467</cx:pt>
          <cx:pt idx="775">-0.000198289194313862</cx:pt>
          <cx:pt idx="776">0.00053922882340262299</cx:pt>
          <cx:pt idx="777">-0.0013632633184412399</cx:pt>
          <cx:pt idx="778">-0.0020993954614196299</cx:pt>
          <cx:pt idx="779">-0.00047527443589179399</cx:pt>
          <cx:pt idx="780">0.00046594476311909698</cx:pt>
          <cx:pt idx="781">-0.00043299651473324599</cx:pt>
          <cx:pt idx="782">-0.00071446734788896502</cx:pt>
          <cx:pt idx="783">5.6070529083658202e-05</cx:pt>
          <cx:pt idx="784">-0.0010252707288946549</cx:pt>
          <cx:pt idx="785">-0.00071944038870586004</cx:pt>
          <cx:pt idx="786">-0.001496065574177915</cx:pt>
          <cx:pt idx="787">-0.0020582699874614526</cx:pt>
          <cx:pt idx="788">-0.0032269807723208249</cx:pt>
          <cx:pt idx="789">-0.00111479569456103</cx:pt>
          <cx:pt idx="790">0.00026499062278219002</cx:pt>
          <cx:pt idx="791">-0.0014292123841575051</cx:pt>
          <cx:pt idx="792">-0.00046247014997400249</cx:pt>
          <cx:pt idx="793">-0.00061240627788194002</cx:pt>
          <cx:pt idx="794">0.0023816670579619474</cx:pt>
          <cx:pt idx="795">0.0027388250585353752</cx:pt>
          <cx:pt idx="796">0.0058609479670134251</cx:pt>
          <cx:pt idx="797">0.0013352186043933624</cx:pt>
          <cx:pt idx="798">-0.0021061112683851651</cx:pt>
          <cx:pt idx="799">-0.0026100852281149499</cx:pt>
          <cx:pt idx="800">-0.00055630627761340005</cx:pt>
          <cx:pt idx="801">-0.0020971360649325102</cx:pt>
          <cx:pt idx="802">0.00035428497156757499</cx:pt>
          <cx:pt idx="803">0.0012345633963027774</cx:pt>
          <cx:pt idx="804">-0.00034196979242499999</cx:pt>
          <cx:pt idx="805">0.00096345552420398003</cx:pt>
          <cx:pt idx="806">-0.00028616350262566752</cx:pt>
          <cx:pt idx="807">0.00013921852460514926</cx:pt>
          <cx:pt idx="808">4.9962594225149e-05</cx:pt>
          <cx:pt idx="809">3.7286560590038503e-05</cx:pt>
          <cx:pt idx="810">4.6514997984922501e-05</cx:pt>
          <cx:pt idx="811">-7.5286380504558753e-05</cx:pt>
          <cx:pt idx="812">-0.00055303687965554754</cx:pt>
          <cx:pt idx="813">-0.001025593063953695</cx:pt>
          <cx:pt idx="814">-0.0021853853119717273</cx:pt>
          <cx:pt idx="815">-0.0019802374218397777</cx:pt>
          <cx:pt idx="816">-0.0037653014015971999</cx:pt>
          <cx:pt idx="817">-0.0043258908509573001</cx:pt>
          <cx:pt idx="818">-0.00091727395866210502</cx:pt>
          <cx:pt idx="819">-0.00038072084622788998</cx:pt>
          <cx:pt idx="820">-0.0020345760882370025</cx:pt>
          <cx:pt idx="821">-0.0018601571696178301</cx:pt>
          <cx:pt idx="822">0.0015473674595670025</cx:pt>
          <cx:pt idx="823">0.0026964523374028498</cx:pt>
          <cx:pt idx="824">0.0022307167980836051</cx:pt>
          <cx:pt idx="825">0.0020531934188655751</cx:pt>
          <cx:pt idx="826">-0.0022267478024516952</cx:pt>
          <cx:pt idx="827">-0.003766408188921975</cx:pt>
          <cx:pt idx="828">0.00093822248165246753</cx:pt>
          <cx:pt idx="829">-0.00073412447090832997</cx:pt>
          <cx:pt idx="830">-0.00059251548302706502</cx:pt>
          <cx:pt idx="831">-8.5477033202318494e-05</cx:pt>
          <cx:pt idx="832">-4.3775362123271751e-05</cx:pt>
          <cx:pt idx="833">0.000975461385515245</cx:pt>
          <cx:pt idx="834">0.00079305384715552504</cx:pt>
          <cx:pt idx="835">0.00034060344033378498</cx:pt>
          <cx:pt idx="836">-7.7296018781648247e-05</cx:pt>
          <cx:pt idx="837">-7.5475197983297256e-05</cx:pt>
          <cx:pt idx="838">-8.4408677450268255e-05</cx:pt>
          <cx:pt idx="839">-0.0002559234608394525</cx:pt>
          <cx:pt idx="840">-0.00098033308320234248</cx:pt>
          <cx:pt idx="841">-0.0022133379390792576</cx:pt>
          <cx:pt idx="842">-0.0028136426575076749</cx:pt>
          <cx:pt idx="843">-0.0016715539927337349</cx:pt>
          <cx:pt idx="844">-0.0045361669611017246</cx:pt>
          <cx:pt idx="845">-0.004184211586216775</cx:pt>
          <cx:pt idx="846">-0.00061043864773026248</cx:pt>
          <cx:pt idx="847">-0.003218915848570075</cx:pt>
          <cx:pt idx="848">-0.0051085666960909246</cx:pt>
          <cx:pt idx="849">-0.0026773290443137749</cx:pt>
          <cx:pt idx="850">0.00052552993306676746</cx:pt>
          <cx:pt idx="851">7.0814486633871251e-05</cx:pt>
          <cx:pt idx="852">-0.0026899092475185251</cx:pt>
          <cx:pt idx="853">-0.0040686843473061252</cx:pt>
          <cx:pt idx="854">-0.0049743927642175003</cx:pt>
          <cx:pt idx="855">-0.0031066910612805752</cx:pt>
          <cx:pt idx="856">0.00093131828116613496</cx:pt>
          <cx:pt idx="857">0.0034125179624435748</cx:pt>
          <cx:pt idx="858">0.0011296702742603776</cx:pt>
          <cx:pt idx="859">0.00136739367789451</cx:pt>
          <cx:pt idx="860">0.0029641451631251502</cx:pt>
          <cx:pt idx="861">0.0024672510738756375</cx:pt>
          <cx:pt idx="862">0.00019023216616719825</cx:pt>
          <cx:pt idx="863">-0.000358223101965315</cx:pt>
          <cx:pt idx="864">-0.00061288341228784996</cx:pt>
          <cx:pt idx="865">-0.00020027665025960101</cx:pt>
          <cx:pt idx="866">-0.00026219626367488251</cx:pt>
          <cx:pt idx="867">-0.00063428492539975502</cx:pt>
          <cx:pt idx="868">-0.0007063733859698025</cx:pt>
          <cx:pt idx="869">-0.0020602373834918523</cx:pt>
          <cx:pt idx="870">-0.00038029635250821253</cx:pt>
          <cx:pt idx="871">6.7034545837225756e-05</cx:pt>
          <cx:pt idx="872">-0.0016899518802938225</cx:pt>
          <cx:pt idx="873">-0.0033789323574207248</cx:pt>
          <cx:pt idx="874">-0.00082414757328961002</cx:pt>
          <cx:pt idx="875">-0.0015517752759088325</cx:pt>
          <cx:pt idx="876">-0.0013620638098901701</cx:pt>
          <cx:pt idx="877">-0.001097096166541805</cx:pt>
          <cx:pt idx="878">-0.0013839003129717674</cx:pt>
          <cx:pt idx="879">-0.0023959669063487949</cx:pt>
          <cx:pt idx="880">-0.010104732649631624</cx:pt>
          <cx:pt idx="881">-0.0081617264297447999</cx:pt>
          <cx:pt idx="882">-0.0049451022407318752</cx:pt>
          <cx:pt idx="883">-0.00011570291091958751</cx:pt>
          <cx:pt idx="884">-0.0010252707288946549</cx:pt>
          <cx:pt idx="885">-0.00071944038870586004</cx:pt>
          <cx:pt idx="886">-0.001496065574177915</cx:pt>
          <cx:pt idx="887">-0.0020582699874614526</cx:pt>
          <cx:pt idx="888">-0.0032269807723208249</cx:pt>
          <cx:pt idx="889">-0.00111479569456103</cx:pt>
          <cx:pt idx="890">0.00026499062278219002</cx:pt>
          <cx:pt idx="891">-0.0014292123841575051</cx:pt>
          <cx:pt idx="892">-0.00046247014997400249</cx:pt>
          <cx:pt idx="893">-0.00061240627788194002</cx:pt>
          <cx:pt idx="894">0.0023816670579619474</cx:pt>
          <cx:pt idx="895">0.0027388250585353752</cx:pt>
          <cx:pt idx="896">0.0058609479670134251</cx:pt>
          <cx:pt idx="897">0.0013352186043933624</cx:pt>
          <cx:pt idx="898">-0.0021061112683851651</cx:pt>
          <cx:pt idx="899">-0.0026100852281149499</cx:pt>
          <cx:pt idx="900">-0.00055630627761340005</cx:pt>
          <cx:pt idx="901">-0.0020971360649325102</cx:pt>
          <cx:pt idx="902">0.00035428497156757499</cx:pt>
          <cx:pt idx="903">0.0012345633963027774</cx:pt>
          <cx:pt idx="904">-0.00034196979242499999</cx:pt>
          <cx:pt idx="905">0.00096345552420398003</cx:pt>
          <cx:pt idx="906">-0.00028616350262566752</cx:pt>
          <cx:pt idx="907">0.00013921852460514926</cx:pt>
          <cx:pt idx="908">4.9962594225149e-05</cx:pt>
          <cx:pt idx="909">3.7286560590038503e-05</cx:pt>
          <cx:pt idx="910">4.6514997984922501e-05</cx:pt>
          <cx:pt idx="911">-7.5286380504558753e-05</cx:pt>
          <cx:pt idx="912">-0.00055303687965554754</cx:pt>
          <cx:pt idx="913">-0.001025593063953695</cx:pt>
          <cx:pt idx="914">-0.0021853853119717273</cx:pt>
          <cx:pt idx="915">-0.0019802374218397777</cx:pt>
          <cx:pt idx="916">-0.0037653014015971999</cx:pt>
          <cx:pt idx="917">-0.0043258908509573001</cx:pt>
          <cx:pt idx="918">-0.00091727395866210502</cx:pt>
          <cx:pt idx="919">-0.00038072084622788998</cx:pt>
          <cx:pt idx="920">-0.0020345760882370025</cx:pt>
          <cx:pt idx="921">-0.0018601571696178301</cx:pt>
          <cx:pt idx="922">0.0015473674595670025</cx:pt>
          <cx:pt idx="923">0.0026964523374028498</cx:pt>
          <cx:pt idx="924">0.0022307167980836051</cx:pt>
          <cx:pt idx="925">0.0020531934188655751</cx:pt>
          <cx:pt idx="926">-0.0022267478024516952</cx:pt>
          <cx:pt idx="927">-0.003766408188921975</cx:pt>
          <cx:pt idx="928">0.00093822248165246753</cx:pt>
          <cx:pt idx="929">-0.00073412447090832997</cx:pt>
          <cx:pt idx="930">-0.00059251548302706502</cx:pt>
          <cx:pt idx="931">-8.5477033202318494e-05</cx:pt>
          <cx:pt idx="932">-4.3775362123271751e-05</cx:pt>
          <cx:pt idx="933">0.000975461385515245</cx:pt>
          <cx:pt idx="934">0.00079305384715552504</cx:pt>
          <cx:pt idx="935">0.00034060344033378498</cx:pt>
          <cx:pt idx="936">-7.7296018781648247e-05</cx:pt>
          <cx:pt idx="937">-7.5475197983297256e-05</cx:pt>
          <cx:pt idx="938">-8.4408677450268255e-05</cx:pt>
          <cx:pt idx="939">-0.0002559234608394525</cx:pt>
          <cx:pt idx="940">-0.00098033308320234248</cx:pt>
          <cx:pt idx="941">-0.0022133379390792576</cx:pt>
          <cx:pt idx="942">-0.0028136426575076749</cx:pt>
          <cx:pt idx="943">-0.0016715539927337349</cx:pt>
          <cx:pt idx="944">-0.0045361669611017246</cx:pt>
          <cx:pt idx="945">-0.004184211586216775</cx:pt>
          <cx:pt idx="946">-0.00061043864773026248</cx:pt>
          <cx:pt idx="947">-0.003218915848570075</cx:pt>
          <cx:pt idx="948">-0.0051085666960909246</cx:pt>
          <cx:pt idx="949">-0.0026773290443137749</cx:pt>
          <cx:pt idx="950">0.00052552993306676746</cx:pt>
          <cx:pt idx="951">7.0814486633871251e-05</cx:pt>
          <cx:pt idx="952">-0.0026899092475185251</cx:pt>
          <cx:pt idx="953">-0.0040686843473061252</cx:pt>
          <cx:pt idx="954">-0.0049743927642175003</cx:pt>
          <cx:pt idx="955">-0.0031066910612805752</cx:pt>
          <cx:pt idx="956">0.00093131828116613496</cx:pt>
          <cx:pt idx="957">0.0034125179624435748</cx:pt>
          <cx:pt idx="958">0.0011296702742603776</cx:pt>
          <cx:pt idx="959">0.00136739367789451</cx:pt>
          <cx:pt idx="960">0.0029641451631251502</cx:pt>
          <cx:pt idx="961">0.0024672510738756375</cx:pt>
          <cx:pt idx="962">0.00019023216616719825</cx:pt>
          <cx:pt idx="963">-0.000358223101965315</cx:pt>
          <cx:pt idx="964">-0.00061288341228784996</cx:pt>
          <cx:pt idx="965">-0.00020027665025960101</cx:pt>
          <cx:pt idx="966">-0.00026219626367488251</cx:pt>
          <cx:pt idx="967">-0.00063428492539975502</cx:pt>
          <cx:pt idx="968">-0.0007063733859698025</cx:pt>
          <cx:pt idx="969">-0.0020602373834918523</cx:pt>
          <cx:pt idx="970">-0.00038029635250821253</cx:pt>
          <cx:pt idx="971">6.7034545837225756e-05</cx:pt>
          <cx:pt idx="972">-0.0016899518802938225</cx:pt>
          <cx:pt idx="973">-0.0033789323574207248</cx:pt>
          <cx:pt idx="974">-0.00082414757328961002</cx:pt>
          <cx:pt idx="975">-0.0015517752759088325</cx:pt>
          <cx:pt idx="976">-0.0013620638098901701</cx:pt>
          <cx:pt idx="977">-0.001097096166541805</cx:pt>
          <cx:pt idx="978">-0.0013839003129717674</cx:pt>
          <cx:pt idx="979">-0.0023959669063487949</cx:pt>
          <cx:pt idx="980">-0.010104732649631624</cx:pt>
          <cx:pt idx="981">-0.0081617264297447999</cx:pt>
          <cx:pt idx="982">-0.0049451022407318752</cx:pt>
          <cx:pt idx="983">-0.00011570291091958751</cx:pt>
          <cx:pt idx="984">-0.0010252707288946549</cx:pt>
          <cx:pt idx="985">-0.00071944038870586004</cx:pt>
          <cx:pt idx="986">-0.001496065574177915</cx:pt>
          <cx:pt idx="987">-0.0020582699874614526</cx:pt>
          <cx:pt idx="988">-0.0032269807723208249</cx:pt>
          <cx:pt idx="989">-0.00111479569456103</cx:pt>
          <cx:pt idx="990">0.00026499062278219002</cx:pt>
          <cx:pt idx="991">-0.0014292123841575051</cx:pt>
          <cx:pt idx="992">-0.00046247014997400249</cx:pt>
          <cx:pt idx="993">-0.00061240627788194002</cx:pt>
          <cx:pt idx="994">0.0023816670579619474</cx:pt>
          <cx:pt idx="995">0.0027388250585353752</cx:pt>
          <cx:pt idx="996">0.0058609479670134251</cx:pt>
          <cx:pt idx="997">0.0013352186043933624</cx:pt>
          <cx:pt idx="998">-0.0021061112683851651</cx:pt>
          <cx:pt idx="999">-0.0026100852281149499</cx:pt>
          <cx:pt idx="1000">-0.00055630627761340005</cx:pt>
          <cx:pt idx="1001">-0.0020971360649325102</cx:pt>
          <cx:pt idx="1002">0.00035428497156757499</cx:pt>
          <cx:pt idx="1003">0.0012345633963027774</cx:pt>
          <cx:pt idx="1004">-0.00034196979242499999</cx:pt>
          <cx:pt idx="1005">0.00096345552420398003</cx:pt>
          <cx:pt idx="1006">-0.00028616350262566752</cx:pt>
          <cx:pt idx="1007">0.00013921852460514926</cx:pt>
          <cx:pt idx="1008">4.9962594225149e-05</cx:pt>
          <cx:pt idx="1009">3.7286560590038503e-05</cx:pt>
          <cx:pt idx="1010">4.6514997984922501e-05</cx:pt>
          <cx:pt idx="1011">-7.5286380504558753e-05</cx:pt>
          <cx:pt idx="1012">-0.00055303687965554754</cx:pt>
          <cx:pt idx="1013">-0.001025593063953695</cx:pt>
          <cx:pt idx="1014">-0.0021853853119717273</cx:pt>
          <cx:pt idx="1015">-0.0019802374218397777</cx:pt>
          <cx:pt idx="1016">-0.0037653014015971999</cx:pt>
          <cx:pt idx="1017">-0.0043258908509573001</cx:pt>
          <cx:pt idx="1018">-0.00091727395866210502</cx:pt>
          <cx:pt idx="1019">-0.00038072084622788998</cx:pt>
          <cx:pt idx="1020">-0.0020345760882370025</cx:pt>
          <cx:pt idx="1021">-0.0018601571696178301</cx:pt>
          <cx:pt idx="1022">0.0015473674595670025</cx:pt>
          <cx:pt idx="1023">0.0026964523374028498</cx:pt>
          <cx:pt idx="1024">0.0022307167980836051</cx:pt>
          <cx:pt idx="1025">0.0020531934188655751</cx:pt>
          <cx:pt idx="1026">-0.0022267478024516952</cx:pt>
          <cx:pt idx="1027">-0.003766408188921975</cx:pt>
          <cx:pt idx="1028">0.00093822248165246753</cx:pt>
          <cx:pt idx="1029">-0.00073412447090832997</cx:pt>
          <cx:pt idx="1030">-0.00059251548302706502</cx:pt>
          <cx:pt idx="1031">-8.5477033202318494e-05</cx:pt>
          <cx:pt idx="1032">-4.3775362123271751e-05</cx:pt>
          <cx:pt idx="1033">0.000975461385515245</cx:pt>
          <cx:pt idx="1034">0.00079305384715552504</cx:pt>
          <cx:pt idx="1035">0.00034060344033378498</cx:pt>
          <cx:pt idx="1036">-7.7296018781648247e-05</cx:pt>
          <cx:pt idx="1037">-7.5475197983297256e-05</cx:pt>
          <cx:pt idx="1038">-8.4408677450268255e-05</cx:pt>
          <cx:pt idx="1039">-0.0002559234608394525</cx:pt>
          <cx:pt idx="1040">-0.00098033308320234248</cx:pt>
          <cx:pt idx="1041">-0.0022133379390792576</cx:pt>
          <cx:pt idx="1042">-0.0028136426575076749</cx:pt>
          <cx:pt idx="1043">-0.0016715539927337349</cx:pt>
          <cx:pt idx="1044">-0.0045361669611017246</cx:pt>
          <cx:pt idx="1045">-0.004184211586216775</cx:pt>
          <cx:pt idx="1046">-0.00061043864773026248</cx:pt>
          <cx:pt idx="1047">-0.003218915848570075</cx:pt>
          <cx:pt idx="1048">-0.0051085666960909246</cx:pt>
          <cx:pt idx="1049">-0.0026773290443137749</cx:pt>
          <cx:pt idx="1050">0.00052552993306676746</cx:pt>
          <cx:pt idx="1051">7.0814486633871251e-05</cx:pt>
          <cx:pt idx="1052">-0.0026899092475185251</cx:pt>
          <cx:pt idx="1053">-0.0040686843473061252</cx:pt>
          <cx:pt idx="1054">-0.0049743927642175003</cx:pt>
          <cx:pt idx="1055">-0.0031066910612805752</cx:pt>
          <cx:pt idx="1056">0.00093131828116613496</cx:pt>
          <cx:pt idx="1057">0.0034125179624435748</cx:pt>
          <cx:pt idx="1058">0.0011296702742603776</cx:pt>
          <cx:pt idx="1059">0.00136739367789451</cx:pt>
          <cx:pt idx="1060">0.0029641451631251502</cx:pt>
          <cx:pt idx="1061">0.0024672510738756375</cx:pt>
          <cx:pt idx="1062">0.00019023216616719825</cx:pt>
          <cx:pt idx="1063">-0.000358223101965315</cx:pt>
          <cx:pt idx="1064">-0.00061288341228784996</cx:pt>
          <cx:pt idx="1065">-0.00020027665025960101</cx:pt>
          <cx:pt idx="1066">-0.00026219626367488251</cx:pt>
          <cx:pt idx="1067">-0.00063428492539975502</cx:pt>
          <cx:pt idx="1068">-0.0007063733859698025</cx:pt>
          <cx:pt idx="1069">-0.0020602373834918523</cx:pt>
          <cx:pt idx="1070">-0.00038029635250821253</cx:pt>
          <cx:pt idx="1071">6.7034545837225756e-05</cx:pt>
          <cx:pt idx="1072">-0.0016899518802938225</cx:pt>
          <cx:pt idx="1073">-0.0033789323574207248</cx:pt>
          <cx:pt idx="1074">-0.00082414757328961002</cx:pt>
          <cx:pt idx="1075">-0.0015517752759088325</cx:pt>
          <cx:pt idx="1076">-0.0013620638098901701</cx:pt>
          <cx:pt idx="1077">-0.001097096166541805</cx:pt>
          <cx:pt idx="1078">-0.0013839003129717674</cx:pt>
          <cx:pt idx="1079">-0.0023959669063487949</cx:pt>
          <cx:pt idx="1080">-0.010104732649631624</cx:pt>
          <cx:pt idx="1081">-0.0081617264297447999</cx:pt>
          <cx:pt idx="1082">-0.0049451022407318752</cx:pt>
          <cx:pt idx="1083">-0.00011570291091958751</cx:pt>
        </cx:lvl>
      </cx:numDim>
    </cx:data>
    <cx:data id="28">
      <cx:numDim type="val">
        <cx:f>Sheet2!$AC$1:$AC$1084</cx:f>
        <cx:lvl ptCount="1084" formatCode="G/通用格式">
          <cx:pt idx="0">0.00018286583014842501</cx:pt>
          <cx:pt idx="1">0.00046725521384732101</cx:pt>
          <cx:pt idx="2">0.00036034541156190801</cx:pt>
          <cx:pt idx="3">0.00019520026816925799</cx:pt>
          <cx:pt idx="4">0.000168640995798532</cx:pt>
          <cx:pt idx="5">-0.00090626820595760005</cx:pt>
          <cx:pt idx="6">0.00084452671469675996</cx:pt>
          <cx:pt idx="7">-1.0288833364885399e-06</cx:pt>
          <cx:pt idx="8">-0.00027261318246464002</cx:pt>
          <cx:pt idx="9">0.00014158239948330799</cx:pt>
          <cx:pt idx="10">0.000180159253633869</cx:pt>
          <cx:pt idx="11">0.00074271519043982495</cx:pt>
          <cx:pt idx="12">-0.00034533748654613002</cx:pt>
          <cx:pt idx="13">0.00015611481932525299</cx:pt>
          <cx:pt idx="14">9.6001034286921194e-05</cx:pt>
          <cx:pt idx="15">0.00059917014620237204</cx:pt>
          <cx:pt idx="16">-0.000368520448019208</cx:pt>
          <cx:pt idx="17">-0.00071339561481562595</cx:pt>
          <cx:pt idx="18">0.000392591373833139</cx:pt>
          <cx:pt idx="19">-0.00016842773291143</cx:pt>
          <cx:pt idx="20">0.00056956318243721197</cx:pt>
          <cx:pt idx="21">0.00035123712101578302</cx:pt>
          <cx:pt idx="22">-0.00019069297624425499</cx:pt>
          <cx:pt idx="23">0.00043491678028727298</cx:pt>
          <cx:pt idx="24">-0.00037196569011288902</cx:pt>
          <cx:pt idx="25">-0.000223867297213059</cx:pt>
          <cx:pt idx="26">-0.00045845683978795802</cx:pt>
          <cx:pt idx="27">0.00090590906378054995</cx:pt>
          <cx:pt idx="28">0.00035556342326305398</cx:pt>
          <cx:pt idx="29">-0.000229316361387182</cx:pt>
          <cx:pt idx="30">-0.00082062250097305104</cx:pt>
          <cx:pt idx="31">-9.6984334176904497e-05</cx:pt>
          <cx:pt idx="32">-0.00019746150344607699</cx:pt>
          <cx:pt idx="33">0.000140735953153184</cx:pt>
          <cx:pt idx="34">-0.0016450769507207899</cx:pt>
          <cx:pt idx="35">-0.0021333261440515199</cx:pt>
          <cx:pt idx="36">-0.0024135547312487001</cx:pt>
          <cx:pt idx="37">-0.00187015889808466</cx:pt>
          <cx:pt idx="38">-0.00165402601785408</cx:pt>
          <cx:pt idx="39">-0.00105233061548807</cx:pt>
          <cx:pt idx="40">-0.0034139334629692299</cx:pt>
          <cx:pt idx="41">-0.0026565395999779799</cx:pt>
          <cx:pt idx="42">-0.00039378620987972599</cx:pt>
          <cx:pt idx="43">-0.00047715906332316101</cx:pt>
          <cx:pt idx="44">-0.000319202164617787</cx:pt>
          <cx:pt idx="45">-0.00062692042663230402</cx:pt>
          <cx:pt idx="46">-0.00054096045889092802</cx:pt>
          <cx:pt idx="47">-0.00024947252253643598</cx:pt>
          <cx:pt idx="48">0.000210737378912851</cx:pt>
          <cx:pt idx="49">-0.00085814752029669903</cx:pt>
          <cx:pt idx="50">-0.00178720102874914</cx:pt>
          <cx:pt idx="51">-0.00144347813870139</cx:pt>
          <cx:pt idx="52">-0.000172728269202612</cx:pt>
          <cx:pt idx="53">-0.00072787145073988503</cx:pt>
          <cx:pt idx="54">0.00083500895158350095</cx:pt>
          <cx:pt idx="55">-0.00083542151233556702</cx:pt>
          <cx:pt idx="56">-0.0013928769932903999</cx:pt>
          <cx:pt idx="57">0.00031763457074514701</cx:pt>
          <cx:pt idx="58">-0.00020843027116688301</cx:pt>
          <cx:pt idx="59">-0.00046635007820660702</cx:pt>
          <cx:pt idx="60">-0.000179701969329711</cx:pt>
          <cx:pt idx="61">-0.00074086021222172303</cx:pt>
          <cx:pt idx="62">-0.0010653359577657701</cx:pt>
          <cx:pt idx="63">-0.0048288433554904697</cx:pt>
          <cx:pt idx="64">-0.0038220511832832999</cx:pt>
          <cx:pt idx="65">-0.0041074753557454801</cx:pt>
          <cx:pt idx="66">-0.0114087337674191</cx:pt>
          <cx:pt idx="67">-0.014467358351684299</cx:pt>
          <cx:pt idx="68">-0.018236570200841101</cx:pt>
          <cx:pt idx="69">-0.018216963962921901</cx:pt>
          <cx:pt idx="70">-0.016330836703116199</cx:pt>
          <cx:pt idx="71">-0.010974521597336201</cx:pt>
          <cx:pt idx="72">-0.0101764917883462</cx:pt>
          <cx:pt idx="73">-0.0067732103174169304</cx:pt>
          <cx:pt idx="74">-0.0026206667231278599</cx:pt>
          <cx:pt idx="75">-0.0051607301866476397</cx:pt>
          <cx:pt idx="76">-0.0018837619338112001</cx:pt>
          <cx:pt idx="77">-0.00176789023499879</cx:pt>
          <cx:pt idx="78">-0.0025121504242770001</cx:pt>
          <cx:pt idx="79">-0.0012297229495327501</cx:pt>
          <cx:pt idx="80">-0.00039208115475130001</cx:pt>
          <cx:pt idx="81">-0.00062497107696914903</cx:pt>
          <cx:pt idx="82">0.00086902459984185396</cx:pt>
          <cx:pt idx="83">0.00023139521946384799</cx:pt>
          <cx:pt idx="84">-0.00035805524203262102</cx:pt>
          <cx:pt idx="85">0.00084621049964645899</cx:pt>
          <cx:pt idx="86">-0.00053964649882188697</cx:pt>
          <cx:pt idx="87">0.00097100124917969498</cx:pt>
          <cx:pt idx="88">-0.000242737612761616</cx:pt>
          <cx:pt idx="89">-0.00016551505976226499</cx:pt>
          <cx:pt idx="90">-0.0056029012511684398</cx:pt>
          <cx:pt idx="91">-0.0089398917597399204</cx:pt>
          <cx:pt idx="92">-0.011986625202403201</cx:pt>
          <cx:pt idx="93">-0.0185994010347902</cx:pt>
          <cx:pt idx="94">-0.0247172288849925</cx:pt>
          <cx:pt idx="95">-0.031423590095960102</cx:pt>
          <cx:pt idx="96">-0.044686452262502299</cx:pt>
          <cx:pt idx="97">-0.045493538482414303</cx:pt>
          <cx:pt idx="98">-0.027423605522111601</cx:pt>
          <cx:pt idx="99">-0.0178069471469917</cx:pt>
          <cx:pt idx="100">-0.012556540991992399</cx:pt>
          <cx:pt idx="101">-0.0099525335295347697</cx:pt>
          <cx:pt idx="102">-0.023158554775002099</cx:pt>
          <cx:pt idx="103">-0.0231300200761612</cx:pt>
          <cx:pt idx="104">-0.0156986078226257</cx:pt>
          <cx:pt idx="105">-0.0078293513254512701</cx:pt>
          <cx:pt idx="106">-0.0049259049676396698</cx:pt>
          <cx:pt idx="107">-0.00097488966833921399</cx:pt>
          <cx:pt idx="108">-0.00056315655699793301</cx:pt>
          <cx:pt idx="109">-0.000517142437718928</cx:pt>
          <cx:pt idx="110">-0.00030608527528191997</cx:pt>
          <cx:pt idx="111">-0.00036907460872515101</cx:pt>
          <cx:pt idx="112">0.00045963431458914098</cx:pt>
          <cx:pt idx="113">0.00056916470070048097</cx:pt>
          <cx:pt idx="114">0.000123100641777277</cx:pt>
          <cx:pt idx="115">0.00094546581767323504</cx:pt>
          <cx:pt idx="116">0.0023605948465042501</cx:pt>
          <cx:pt idx="117">-0.00078147457878868104</cx:pt>
          <cx:pt idx="118">-0.0059850710610007104</cx:pt>
          <cx:pt idx="119">-0.0102501804699279</cx:pt>
          <cx:pt idx="120">-0.023095504730541502</cx:pt>
          <cx:pt idx="121">-0.034575848874228501</cx:pt>
          <cx:pt idx="122">-0.0296892066694554</cx:pt>
          <cx:pt idx="123">-0.0076125678363230696</cx:pt>
          <cx:pt idx="124">-0.013392519458020001</cx:pt>
          <cx:pt idx="125">-0.011471032246483</cx:pt>
          <cx:pt idx="126">0.0067713993527717302</cx:pt>
          <cx:pt idx="127">0.00135525298420809</cx:pt>
          <cx:pt idx="128">0.00440106514918374</cx:pt>
          <cx:pt idx="129">0.0221758144855345</cx:pt>
          <cx:pt idx="130">0.0093272470918762101</cx:pt>
          <cx:pt idx="131">0.019759198795980398</cx:pt>
          <cx:pt idx="132">0.010625595101426299</cx:pt>
          <cx:pt idx="133">0.0059940031523105803</cx:pt>
          <cx:pt idx="134">0.0065473810871361201</cx:pt>
          <cx:pt idx="135">0.015086990602707601</cx:pt>
          <cx:pt idx="136">0.0087685618594353296</cx:pt>
          <cx:pt idx="137">0.0017976826667035701</cx:pt>
          <cx:pt idx="138">-2.9039255395362098e-06</cx:pt>
          <cx:pt idx="139">-0.00046791452655329499</cx:pt>
          <cx:pt idx="140">7.6694005149324605e-05</cx:pt>
          <cx:pt idx="141">0.00082219355546317104</cx:pt>
          <cx:pt idx="142">-0.00059328318354364405</cx:pt>
          <cx:pt idx="143">-0.00127763194525138</cx:pt>
          <cx:pt idx="144">0.0030862908304636299</cx:pt>
          <cx:pt idx="145">0.013752176729051199</cx:pt>
          <cx:pt idx="146">0.0018432377342907</cx:pt>
          <cx:pt idx="147">-0.025677339285947499</cx:pt>
          <cx:pt idx="148">-0.0255060539981493</cx:pt>
          <cx:pt idx="149">-0.0064214031206837503</cx:pt>
          <cx:pt idx="150">-0.0202124126882578</cx:pt>
          <cx:pt idx="151">0.049108999884171799</cx:pt>
          <cx:pt idx="152">0.073987699456724801</cx:pt>
          <cx:pt idx="153">0.057614340406514697</cx:pt>
          <cx:pt idx="154">0.033127452869868602</cx:pt>
          <cx:pt idx="155">-0.00928660841980853</cx:pt>
          <cx:pt idx="156">-0.0310970036960946</cx:pt>
          <cx:pt idx="157">0.013078480702860501</cx:pt>
          <cx:pt idx="158">0.022144934965301798</cx:pt>
          <cx:pt idx="159">0.0245100159113479</cx:pt>
          <cx:pt idx="160">0.034186506460493898</cx:pt>
          <cx:pt idx="161">0.018337281043104298</cx:pt>
          <cx:pt idx="162">0.0075529742285871003</cx:pt>
          <cx:pt idx="163">0.012672829316307</cx:pt>
          <cx:pt idx="164">0.0109980078383837</cx:pt>
          <cx:pt idx="165">0.0055730860316621101</cx:pt>
          <cx:pt idx="166">0.00030659638208189798</cx:pt>
          <cx:pt idx="167">-8.3115478004375807e-05</cx:pt>
          <cx:pt idx="168">0.00040984273642055003</cx:pt>
          <cx:pt idx="169">-0.00067056095688371598</cx:pt>
          <cx:pt idx="170">0.00189906362894837</cx:pt>
          <cx:pt idx="171">3.0746051882883698e-05</cx:pt>
          <cx:pt idx="172">0.0010241957036395801</cx:pt>
          <cx:pt idx="173">0.00026735640245008699</cx:pt>
          <cx:pt idx="174">0.00039692736927860503</cx:pt>
          <cx:pt idx="175">-0.0150714768906205</cx:pt>
          <cx:pt idx="176">0.011124442947838001</cx:pt>
          <cx:pt idx="177">0.041027683185960097</cx:pt>
          <cx:pt idx="178">0.017599359468892101</cx:pt>
          <cx:pt idx="179">0.062878239396234603</cx:pt>
          <cx:pt idx="180">0.083290818172270006</cx:pt>
          <cx:pt idx="181">0.121795896097981</cx:pt>
          <cx:pt idx="182">0.0559221457107986</cx:pt>
          <cx:pt idx="183">0.060127950623050701</cx:pt>
          <cx:pt idx="184">0.087627019265109504</cx:pt>
          <cx:pt idx="185">0.078433244153999798</cx:pt>
          <cx:pt idx="186">0.0108241374811473</cx:pt>
          <cx:pt idx="187">0.0079572932418147304</cx:pt>
          <cx:pt idx="188">0.0073886539320668996</cx:pt>
          <cx:pt idx="189">0.0053352498048205898</cx:pt>
          <cx:pt idx="190">-0.0110239061872726</cx:pt>
          <cx:pt idx="191">0.0034418189748287899</cx:pt>
          <cx:pt idx="192">0.010280478335327499</cx:pt>
          <cx:pt idx="193">0.00647469705851086</cx:pt>
          <cx:pt idx="194">0.0031654843892301001</cx:pt>
          <cx:pt idx="195">0.00010214302266387</cx:pt>
          <cx:pt idx="196">-9.2896800112120804e-05</cx:pt>
          <cx:pt idx="197">-0.00072098239471187896</cx:pt>
          <cx:pt idx="198">0.0075484556224376196</cx:pt>
          <cx:pt idx="199">0.00084461666916220749</cx:pt>
          <cx:pt idx="200">-0.00171421638382627</cx:pt>
          <cx:pt idx="201">-0.0044132526740928747</cx:pt>
          <cx:pt idx="202">0.0029224300139411002</cx:pt>
          <cx:pt idx="203">-0.0074093965284684499</cx:pt>
          <cx:pt idx="204">-0.00246483296547227</cx:pt>
          <cx:pt idx="205">0.0080986548051117501</cx:pt>
          <cx:pt idx="206">0.0035767651804835751</cx:pt>
          <cx:pt idx="207">0.005133508689354525</cx:pt>
          <cx:pt idx="208">0.01619299201549625</cx:pt>
          <cx:pt idx="209">0.00738439012057065</cx:pt>
          <cx:pt idx="210">-0.0044546954403569504</cx:pt>
          <cx:pt idx="211">0.0037870827201404748</cx:pt>
          <cx:pt idx="212">0.019464428827239675</cx:pt>
          <cx:pt idx="213">0.016673916390935024</cx:pt>
          <cx:pt idx="214">0.0042478915160903746</cx:pt>
          <cx:pt idx="215">-0.00063460618779645755</cx:pt>
          <cx:pt idx="216">-0.00069174051965245002</cx:pt>
          <cx:pt idx="217">-0.0024683198210426675</cx:pt>
          <cx:pt idx="218">-0.0112441119311455</cx:pt>
          <cx:pt idx="219">-0.0044630979671070247</cx:pt>
          <cx:pt idx="220">-0.0034463793537719998</cx:pt>
          <cx:pt idx="221">-0.00220178702420731</cx:pt>
          <cx:pt idx="222">0.00047313003799538249</cx:pt>
          <cx:pt idx="223">0.00024928079330522376</cx:pt>
          <cx:pt idx="224">-0.00011102688443601649</cx:pt>
          <cx:pt idx="225">-5.1235676757256998e-05</cx:pt>
          <cx:pt idx="226">0.0014403318285833174</cx:pt>
          <cx:pt idx="227">0.0016800913551387976</cx:pt>
          <cx:pt idx="228">-0.00078757637696828505</cx:pt>
          <cx:pt idx="229">0.00070672896755427498</cx:pt>
          <cx:pt idx="230">0.0081831052465692247</cx:pt>
          <cx:pt idx="231">-0.0025021672279280749</cx:pt>
          <cx:pt idx="232">0.01133218188987805</cx:pt>
          <cx:pt idx="233">0.0121276901279781</cx:pt>
          <cx:pt idx="234">-0.0013814259847277201</cx:pt>
          <cx:pt idx="235">-0.0013818877556006301</cx:pt>
          <cx:pt idx="236">-0.0041758100476780502</cx:pt>
          <cx:pt idx="237">0.00050853486048351999</cx:pt>
          <cx:pt idx="238">-0.0058946114509868504</cx:pt>
          <cx:pt idx="239">0.010758494909220324</cx:pt>
          <cx:pt idx="240">0.0082808936789990246</cx:pt>
          <cx:pt idx="241">-0.0070493322078556252</cx:pt>
          <cx:pt idx="242">0.0011741234184253124</cx:pt>
          <cx:pt idx="243">0.00085697758877760499</cx:pt>
          <cx:pt idx="244">-0.0039466941448898498</cx:pt>
          <cx:pt idx="245">0.00066468711642203755</cx:pt>
          <cx:pt idx="246">-0.011054602960478275</cx:pt>
          <cx:pt idx="247">-0.013712313676548625</cx:pt>
          <cx:pt idx="248">-0.0042896094368390751</cx:pt>
          <cx:pt idx="249">0.00051937304156534248</cx:pt>
          <cx:pt idx="250">0.0014009822354601625</cx:pt>
          <cx:pt idx="251">0.00012494753507996976</cx:pt>
          <cx:pt idx="252">9.2701459669738246e-05</cx:pt>
          <cx:pt idx="253">0.00015476229086307976</cx:pt>
          <cx:pt idx="254">0.00043145836838218252</cx:pt>
          <cx:pt idx="255">0.0020145691189405249</cx:pt>
          <cx:pt idx="256">0.003824090327819875</cx:pt>
          <cx:pt idx="257">0.00048028051299135748</cx:pt>
          <cx:pt idx="258">0.011361435667289276</cx:pt>
          <cx:pt idx="259">0.00097427024329620996</cx:pt>
          <cx:pt idx="260">0.001498645895636975</cx:pt>
          <cx:pt idx="261">0.0079239451829068493</cx:pt>
          <cx:pt idx="262">-0.0064653983070126746</cx:pt>
          <cx:pt idx="263">-0.0093086085772656497</cx:pt>
          <cx:pt idx="264">-0.0134754469974874</cx:pt>
          <cx:pt idx="265">-0.0069494558612528002</cx:pt>
          <cx:pt idx="266">-0.0092770037894226252</cx:pt>
          <cx:pt idx="267">0.0033467915325526001</cx:pt>
          <cx:pt idx="268">0.0041560839105583003</cx:pt>
          <cx:pt idx="269">0.0044683729319571746</cx:pt>
          <cx:pt idx="270">-0.0098022112805142992</cx:pt>
          <cx:pt idx="271">-0.00088701848964365998</cx:pt>
          <cx:pt idx="272">0.0091670914226717748</cx:pt>
          <cx:pt idx="273">0.0024232963020281899</cx:pt>
          <cx:pt idx="274">-0.0022510162468711852</cx:pt>
          <cx:pt idx="275">-0.0097004290035497751</cx:pt>
          <cx:pt idx="276">-0.0064323877175382002</cx:pt>
          <cx:pt idx="277">-0.00038013673655373499</cx:pt>
          <cx:pt idx="278">0.001038755119662645</cx:pt>
          <cx:pt idx="279">0.00017832367726659524</cx:pt>
          <cx:pt idx="280">0.00032398662609402001</cx:pt>
          <cx:pt idx="281">9.1890017836437747e-05</cx:pt>
          <cx:pt idx="282">0.00049284056611124754</cx:pt>
          <cx:pt idx="283">0.0017272227849709999</cx:pt>
          <cx:pt idx="284">0.0037906586945733751</cx:pt>
          <cx:pt idx="285">0.0047539961002593251</cx:pt>
          <cx:pt idx="286">0.0030536661780988998</cx:pt>
          <cx:pt idx="287">-0.0037025752920013251</cx:pt>
          <cx:pt idx="288">0.0011038004657105099</cx:pt>
          <cx:pt idx="289">0.0070590667892607749</cx:pt>
          <cx:pt idx="290">-0.01318575013359995</cx:pt>
          <cx:pt idx="291">-0.018657298720225125</cx:pt>
          <cx:pt idx="292">-0.011478615923877075</cx:pt>
          <cx:pt idx="293">-0.015490480604677875</cx:pt>
          <cx:pt idx="294">-0.009208455093255</cx:pt>
          <cx:pt idx="295">-0.011095878545366375</cx:pt>
          <cx:pt idx="296">-0.0031948837396766749</cx:pt>
          <cx:pt idx="297">-0.013086952957888125</cx:pt>
          <cx:pt idx="298">-0.0045540486968298002</cx:pt>
          <cx:pt idx="299">-0.0021131286248984001</cx:pt>
          <cx:pt idx="300">0.0578149722305547</cx:pt>
          <cx:pt idx="301">0.0025898718532224498</cx:pt>
          <cx:pt idx="302">0.034798209448230401</cx:pt>
          <cx:pt idx="303">0.021079243115717201</cx:pt>
          <cx:pt idx="304">-0.0099538826033187602</cx:pt>
          <cx:pt idx="305">0.0038668253732349</cx:pt>
          <cx:pt idx="306">0.00099058561551864906</cx:pt>
          <cx:pt idx="307">0.00135909739570007</cx:pt>
          <cx:pt idx="308">-2.0746292528059699e-05</cx:pt>
          <cx:pt idx="309">8.9037946606017606e-05</cx:pt>
          <cx:pt idx="310">0.0042374686070168</cx:pt>
          <cx:pt idx="311">-0.0038175646492812801</cx:pt>
          <cx:pt idx="312">0.020585009789486301</cx:pt>
          <cx:pt idx="313">0.0285145235401532</cx:pt>
          <cx:pt idx="314">0.042691032184188599</cx:pt>
          <cx:pt idx="315">0.041205049806765003</cx:pt>
          <cx:pt idx="316">0.052360197675750501</cx:pt>
          <cx:pt idx="317">0.040863983511095402</cx:pt>
          <cx:pt idx="318">-0.015376464423302601</cx:pt>
          <cx:pt idx="319">-0.031671203950836703</cx:pt>
          <cx:pt idx="320">0.0078210967102813299</cx:pt>
          <cx:pt idx="321">-0.0062365531525124304</cx:pt>
          <cx:pt idx="322">0.043475779378286401</cx:pt>
          <cx:pt idx="323">0.033266034633208298</cx:pt>
          <cx:pt idx="324">0.0088034255315842802</cx:pt>
          <cx:pt idx="325">-0.0034614698355971501</cx:pt>
          <cx:pt idx="326">-0.0081164527011376806</cx:pt>
          <cx:pt idx="327">-0.016976997291800602</cx:pt>
          <cx:pt idx="328">0.0306892173724213</cx:pt>
          <cx:pt idx="329">0.022637179084872901</cx:pt>
          <cx:pt idx="330">0.057779193945053701</cx:pt>
          <cx:pt idx="331">0.037571437088401202</cx:pt>
          <cx:pt idx="332">0.0070949726815523698</cx:pt>
          <cx:pt idx="333">0.0029132878479743601</cx:pt>
          <cx:pt idx="334">0.0047327544123586503</cx:pt>
          <cx:pt idx="335">0.000212087044029921</cx:pt>
          <cx:pt idx="336">0.000164161433690423</cx:pt>
          <cx:pt idx="337">-2.45905901232457e-05</cx:pt>
          <cx:pt idx="338">0.00369732435222797</cx:pt>
          <cx:pt idx="339">-0.0057787964715574503</cx:pt>
          <cx:pt idx="340">0.0541038176097191</cx:pt>
          <cx:pt idx="341">0.060087637151171699</cx:pt>
          <cx:pt idx="342">0.0424216033405986</cx:pt>
          <cx:pt idx="343">0.056584747321812602</cx:pt>
          <cx:pt idx="344">0.0235850094540224</cx:pt>
          <cx:pt idx="345">-0.0137643677043328</cx:pt>
          <cx:pt idx="346">-0.040672158078297299</cx:pt>
          <cx:pt idx="347">-0.0035926643327886401</cx:pt>
          <cx:pt idx="348">-0.010194049511044001</cx:pt>
          <cx:pt idx="349">0.061075642301849198</cx:pt>
          <cx:pt idx="350">0.0747969280776382</cx:pt>
          <cx:pt idx="351">0.048381788087852803</cx:pt>
          <cx:pt idx="352">-0.0248535137540274</cx:pt>
          <cx:pt idx="353">-0.0011809637551907001</cx:pt>
          <cx:pt idx="354">0.068989365678230496</cx:pt>
          <cx:pt idx="355">0.037106101894765597</cx:pt>
          <cx:pt idx="356">0.076238620446861305</cx:pt>
          <cx:pt idx="357">0.088623644187395406</cx:pt>
          <cx:pt idx="358">0.066132129645353505</cx:pt>
          <cx:pt idx="359">0.049973338244130798</cx:pt>
          <cx:pt idx="360">-0.0071119704064513097</cx:pt>
          <cx:pt idx="361">0.0043162794779382204</cx:pt>
          <cx:pt idx="362">0.0065002633342006099</cx:pt>
          <cx:pt idx="363">0.00026743820853753403</cx:pt>
          <cx:pt idx="364">-0.00057844126843047301</cx:pt>
          <cx:pt idx="365">-0.000219374779002266</cx:pt>
          <cx:pt idx="366">0.00090101205822856701</cx:pt>
          <cx:pt idx="367">-0.0048039405405676501</cx:pt>
          <cx:pt idx="368">0.047548383555276297</cx:pt>
          <cx:pt idx="369">0.044683199955772301</cx:pt>
          <cx:pt idx="370">0.0093906236916175608</cx:pt>
          <cx:pt idx="371">0.052229515657115103</cx:pt>
          <cx:pt idx="372">0.030909208221603601</cx:pt>
          <cx:pt idx="373">0.0247298429868925</cx:pt>
          <cx:pt idx="374">0.0036851033827685902</cx:pt>
          <cx:pt idx="375">0.00039620971680300602</cx:pt>
          <cx:pt idx="376">0.013333770632440701</cx:pt>
          <cx:pt idx="377">0.070051521861892896</cx:pt>
          <cx:pt idx="378">0.064236079677155597</cx:pt>
          <cx:pt idx="379">-0.0022037885215871302</cx:pt>
          <cx:pt idx="380">-0.0158740884620183</cx:pt>
          <cx:pt idx="381">0.0047570280948407801</cx:pt>
          <cx:pt idx="382">0.011820895347379</cx:pt>
          <cx:pt idx="383">0.024988438267810699</cx:pt>
          <cx:pt idx="384">0.102292103010848</cx:pt>
          <cx:pt idx="385">0.076481055944644397</cx:pt>
          <cx:pt idx="386">0.034823075673111201</cx:pt>
          <cx:pt idx="387">-0.00388712686676721</cx:pt>
          <cx:pt idx="388">-0.025470484394630798</cx:pt>
          <cx:pt idx="389">-0.0124546895987703</cx:pt>
          <cx:pt idx="390">-0.0092680355833629005</cx:pt>
          <cx:pt idx="391">-0.000507074182858759</cx:pt>
          <cx:pt idx="392">-0.00032662504436094399</cx:pt>
          <cx:pt idx="393">0.0011402615417737301</cx:pt>
          <cx:pt idx="394">0.00034953000549951699</cx:pt>
          <cx:pt idx="395">0.0072615706911820501</cx:pt>
          <cx:pt idx="396">0.022685918483729001</cx:pt>
          <cx:pt idx="397">0.00331312178330392</cx:pt>
          <cx:pt idx="398">0.0089771763904422097</cx:pt>
          <cx:pt idx="399">0.025899132888132202</cx:pt>
          <cx:pt idx="400">0.029956505227404</cx:pt>
          <cx:pt idx="401">0.085147639643802495</cx:pt>
          <cx:pt idx="402">0.068814912704510595</cx:pt>
          <cx:pt idx="403">0.0087643655103061893</cx:pt>
          <cx:pt idx="404">0.00182283691367629</cx:pt>
          <cx:pt idx="405">0.041672306841243303</cx:pt>
          <cx:pt idx="406">-1.9575328971843701e-05</cx:pt>
          <cx:pt idx="407">-0.0025219499000281201</cx:pt>
          <cx:pt idx="408">-0.0095008587496151799</cx:pt>
          <cx:pt idx="409">0.0049139269110576901</cx:pt>
          <cx:pt idx="410">0.0076331712077144197</cx:pt>
          <cx:pt idx="411">0.0155290936239242</cx:pt>
          <cx:pt idx="412">0.056424245050637999</cx:pt>
          <cx:pt idx="413">0.035444705627109399</cx:pt>
          <cx:pt idx="414">0.0084445171907998901</cx:pt>
          <cx:pt idx="415">-0.026302149768348802</cx:pt>
          <cx:pt idx="416">-0.046279309604947798</cx:pt>
          <cx:pt idx="417">-0.017299373431402101</cx:pt>
          <cx:pt idx="418">-0.0084392662218778607</cx:pt>
          <cx:pt idx="419">-0.00044334185395724903</cx:pt>
          <cx:pt idx="420">0.00025362889215954599</cx:pt>
          <cx:pt idx="421">0.0010963510363462201</cx:pt>
          <cx:pt idx="422">0.00062427891245906103</cx:pt>
          <cx:pt idx="423">0.0050894805503278401</cx:pt>
          <cx:pt idx="424">0.0026452082857360499</cx:pt>
          <cx:pt idx="425">-0.0092084444912837893</cx:pt>
          <cx:pt idx="426">-0.00790190854397862</cx:pt>
          <cx:pt idx="427">0.017449176376697101</cx:pt>
          <cx:pt idx="428">0.025798028727413901</cx:pt>
          <cx:pt idx="429">0.062958622498285793</cx:pt>
          <cx:pt idx="430">0.082041149050577106</cx:pt>
          <cx:pt idx="431">0.078510210842625106</cx:pt>
          <cx:pt idx="432">0.0439802318890746</cx:pt>
          <cx:pt idx="433">0.0363412263806452</cx:pt>
          <cx:pt idx="434">0.020296006146593399</cx:pt>
          <cx:pt idx="435">0.014040905108938099</cx:pt>
          <cx:pt idx="436">0.0501873596081416</cx:pt>
          <cx:pt idx="437">0.0612156696165745</cx:pt>
          <cx:pt idx="438">-0.039742818109736198</cx:pt>
          <cx:pt idx="439">-0.035685078341876703</cx:pt>
          <cx:pt idx="440">-0.015261343709863</cx:pt>
          <cx:pt idx="441">0.022637417483757201</cx:pt>
          <cx:pt idx="442">0.0294905842321612</cx:pt>
          <cx:pt idx="443">-0.022809618395932599</cx:pt>
          <cx:pt idx="444">-0.027068147785105301</cx:pt>
          <cx:pt idx="445">-0.019035333046413101</cx:pt>
          <cx:pt idx="446">-0.0051148249330726699</cx:pt>
          <cx:pt idx="447">-0.0022049948210656201</cx:pt>
          <cx:pt idx="448">-3.9206303808196798e-05</cx:pt>
          <cx:pt idx="449">-0.00038148758070201102</cx:pt>
          <cx:pt idx="450">0.0017316221742566999</cx:pt>
          <cx:pt idx="451">-0.0018011206309659501</cx:pt>
          <cx:pt idx="452">-0.019762393445644299</cx:pt>
          <cx:pt idx="453">-0.045862359867492798</cx:pt>
          <cx:pt idx="454">-0.0319950663022424</cx:pt>
          <cx:pt idx="455">-0.0142447449813062</cx:pt>
          <cx:pt idx="456">0.0031512352377500701</cx:pt>
          <cx:pt idx="457">0.0086710661518748806</cx:pt>
          <cx:pt idx="458">0.0331481050952218</cx:pt>
          <cx:pt idx="459">0.051099085957206303</cx:pt>
          <cx:pt idx="460">0.107366520656011</cx:pt>
          <cx:pt idx="461">0.094409850645096299</cx:pt>
          <cx:pt idx="462">0.044261610541830303</cx:pt>
          <cx:pt idx="463">0.041977808393762701</cx:pt>
          <cx:pt idx="464">0.048557310396907402</cx:pt>
          <cx:pt idx="465">-0.0107378062527627</cx:pt>
          <cx:pt idx="466">-0.061428169104845803</cx:pt>
          <cx:pt idx="467">-0.084462175370496301</cx:pt>
          <cx:pt idx="468">-0.059436044029171901</cx:pt>
          <cx:pt idx="469">-0.044140119395426503</cx:pt>
          <cx:pt idx="470">0.012570730063828301</cx:pt>
          <cx:pt idx="471">-0.0233380390139366</cx:pt>
          <cx:pt idx="472">-0.0133988258038087</cx:pt>
          <cx:pt idx="473">-0.035140999412991099</cx:pt>
          <cx:pt idx="474">-0.0203381209425352</cx:pt>
          <cx:pt idx="475">-0.0041925518180252596</cx:pt>
          <cx:pt idx="476">-0.00050981928678360999</cx:pt>
          <cx:pt idx="477">-3.1778318679831499e-05</cx:pt>
          <cx:pt idx="478">-0.00032376281072800698</cx:pt>
          <cx:pt idx="479">-0.0076915062453861097</cx:pt>
          <cx:pt idx="480">-0.050799490602927398</cx:pt>
          <cx:pt idx="481">-0.071579169323058495</cx:pt>
          <cx:pt idx="482">-0.061076077086443699</cx:pt>
          <cx:pt idx="483">-0.047064416698312801</cx:pt>
          <cx:pt idx="484">-0.051591566724411099</cx:pt>
          <cx:pt idx="485">-0.062514668333422299</cx:pt>
          <cx:pt idx="486">-0.034853942555555899</cx:pt>
          <cx:pt idx="487">0.013379017083436501</cx:pt>
          <cx:pt idx="488">0.049934322198626403</cx:pt>
          <cx:pt idx="489">0.068377544218633998</cx:pt>
          <cx:pt idx="490">0.028011019806485599</cx:pt>
          <cx:pt idx="491">0.042381918293653398</cx:pt>
          <cx:pt idx="492">-0.0131168414811374</cx:pt>
          <cx:pt idx="493">-0.038045403744599797</cx:pt>
          <cx:pt idx="494">-0.0015183943311872701</cx:pt>
          <cx:pt idx="495">-0.0630440550907784</cx:pt>
          <cx:pt idx="496">-0.046556758640036701</cx:pt>
          <cx:pt idx="497">-0.023874788938613799</cx:pt>
          <cx:pt idx="498">-0.014363659305437799</cx:pt>
          <cx:pt idx="499">-0.036944356584131199</cx:pt>
          <cx:pt idx="500">-0.023121294676890902</cx:pt>
          <cx:pt idx="501">-0.024283095029361702</cx:pt>
          <cx:pt idx="502">-0.0050107826681993701</cx:pt>
          <cx:pt idx="503">-0.00180448427361093</cx:pt>
          <cx:pt idx="504">0.00048498907510905397</cx:pt>
          <cx:pt idx="505">-2.38640924610593e-05</cx:pt>
          <cx:pt idx="506">0.0018576502520305199</cx:pt>
          <cx:pt idx="507">-0.015965316188650099</cx:pt>
          <cx:pt idx="508">-0.0529422534967103</cx:pt>
          <cx:pt idx="509">-0.065661262403590007</cx:pt>
          <cx:pt idx="510">-0.075114090956738405</cx:pt>
          <cx:pt idx="511">-0.091900281881943297</cx:pt>
          <cx:pt idx="512">-0.109085587979633</cx:pt>
          <cx:pt idx="513">-0.117948969173027</cx:pt>
          <cx:pt idx="514">-0.059082375562969698</cx:pt>
          <cx:pt idx="515">-0.032478824102070897</cx:pt>
          <cx:pt idx="516">-0.057869123109442498</cx:pt>
          <cx:pt idx="517">0.0461561046535209</cx:pt>
          <cx:pt idx="518">-0.0086941583882290396</cx:pt>
          <cx:pt idx="519">-0.030138540284780298</cx:pt>
          <cx:pt idx="520">-0.0658384335728944</cx:pt>
          <cx:pt idx="521">-0.0175341983254085</cx:pt>
          <cx:pt idx="522">-0.018177575782611199</cx:pt>
          <cx:pt idx="523">-0.033710253590961803</cx:pt>
          <cx:pt idx="524">-0.042113260992870299</cx:pt>
          <cx:pt idx="525">-0.028419612066529602</cx:pt>
          <cx:pt idx="526">-0.020512560938949001</cx:pt>
          <cx:pt idx="527">-0.038412308989899203</cx:pt>
          <cx:pt idx="528">-0.020824804422682801</cx:pt>
          <cx:pt idx="529">-0.0089067725934568204</cx:pt>
          <cx:pt idx="530">0.00220855502226425</cx:pt>
          <cx:pt idx="531">0.00035093380952081702</cx:pt>
          <cx:pt idx="532">0.00025837231720338198</cx:pt>
          <cx:pt idx="533">-0.0010074732302594301</cx:pt>
          <cx:pt idx="534">0.00076256030447546396</cx:pt>
          <cx:pt idx="535">-0.013700198985833601</cx:pt>
          <cx:pt idx="536">-0.037619455366758398</cx:pt>
          <cx:pt idx="537">-0.050193619603045699</cx:pt>
          <cx:pt idx="538">-0.067157378867573905</cx:pt>
          <cx:pt idx="539">-0.091355134199926094</cx:pt>
          <cx:pt idx="540">-0.11712653597851599</cx:pt>
          <cx:pt idx="541">-0.113948590233274</cx:pt>
          <cx:pt idx="542">-0.072374955744196404</cx:pt>
          <cx:pt idx="543">-0.12483859350090901</cx:pt>
          <cx:pt idx="544">-0.13387025745696701</cx:pt>
          <cx:pt idx="545">-0.074106268383962795</cx:pt>
          <cx:pt idx="546">-0.063294313633219398</cx:pt>
          <cx:pt idx="547">-0.0642943908457691</cx:pt>
          <cx:pt idx="548">-0.059141042912241697</cx:pt>
          <cx:pt idx="549">-0.0107012075025863</cx:pt>
          <cx:pt idx="550">-0.029062636978036301</cx:pt>
          <cx:pt idx="551">-0.00517242971522551</cx:pt>
          <cx:pt idx="552">-0.053680630158635799</cx:pt>
          <cx:pt idx="553">-0.034619786508897202</cx:pt>
          <cx:pt idx="554">-0.012028550426504201</cx:pt>
          <cx:pt idx="555">-0.018789404742614702</cx:pt>
          <cx:pt idx="556">-0.019693402505820301</cx:pt>
          <cx:pt idx="557">-0.0076794562986057498</cx:pt>
          <cx:pt idx="558">-0.00320853645431697</cx:pt>
          <cx:pt idx="559">-7.2624243542879306e-05</cx:pt>
          <cx:pt idx="560">-0.00046608418410489302</cx:pt>
          <cx:pt idx="561">0.000465744569931902</cx:pt>
          <cx:pt idx="562">-0.00033979676145038903</cx:pt>
          <cx:pt idx="563">-0.0073104013751115601</cx:pt>
          <cx:pt idx="564">-0.012315357640531601</cx:pt>
          <cx:pt idx="565">-0.022964401976439199</cx:pt>
          <cx:pt idx="566">-0.036698781869465097</cx:pt>
          <cx:pt idx="567">-0.066867427683140704</cx:pt>
          <cx:pt idx="568">-0.056465417005000101</cx:pt>
          <cx:pt idx="569">-0.0782004867169621</cx:pt>
          <cx:pt idx="570">-0.11712575282368</cx:pt>
          <cx:pt idx="571">-0.113764267978242</cx:pt>
          <cx:pt idx="572">-0.117118453382104</cx:pt>
          <cx:pt idx="573">-0.050181079823745103</cx:pt>
          <cx:pt idx="574">-0.057254809175246203</cx:pt>
          <cx:pt idx="575">-0.0487732242879352</cx:pt>
          <cx:pt idx="576">-0.055539120604231301</cx:pt>
          <cx:pt idx="577">-0.0202174937179866</cx:pt>
          <cx:pt idx="578">9.0640430972588996e-05</cx:pt>
          <cx:pt idx="579">0.040989063309579202</cx:pt>
          <cx:pt idx="580">0.0096677460219010709</cx:pt>
          <cx:pt idx="581">0.016633477705799</cx:pt>
          <cx:pt idx="582">0.038891044877481601</cx:pt>
          <cx:pt idx="583">0.0013489790675954799</cx:pt>
          <cx:pt idx="584">-0.0157661486669507</cx:pt>
          <cx:pt idx="585">-0.0099342796035215303</cx:pt>
          <cx:pt idx="586">-0.0034062576403904002</cx:pt>
          <cx:pt idx="587">-0.00014353509373192801</cx:pt>
          <cx:pt idx="588">-0.000136136242668007</cx:pt>
          <cx:pt idx="589">3.8017141873691999e-05</cx:pt>
          <cx:pt idx="590">0.00045745197505343398</cx:pt>
          <cx:pt idx="591">-0.0024122920088215801</cx:pt>
          <cx:pt idx="592">0.0044679812310392001</cx:pt>
          <cx:pt idx="593">0.025754551879173599</cx:pt>
          <cx:pt idx="594">0.0185449392530211</cx:pt>
          <cx:pt idx="595">0.0216289011580513</cx:pt>
          <cx:pt idx="596">0.017816422284714799</cx:pt>
          <cx:pt idx="597">-0.0096545191222300493</cx:pt>
          <cx:pt idx="598">-0.027683595244798999</cx:pt>
          <cx:pt idx="599">-0.048819721894967902</cx:pt>
          <cx:pt idx="600">-0.034575362496636501</cx:pt>
          <cx:pt idx="601">-0.043984505243321703</cx:pt>
          <cx:pt idx="602">-0.058647093813590297</cx:pt>
          <cx:pt idx="603">-0.0184287236151006</cx:pt>
          <cx:pt idx="604">-0.0121385836267767</cx:pt>
          <cx:pt idx="605">-0.013123817168665701</cx:pt>
          <cx:pt idx="606">0.0014619715499971299</cx:pt>
          <cx:pt idx="607">-0.0063879436944097902</cx:pt>
          <cx:pt idx="608">0.043875147515945297</cx:pt>
          <cx:pt idx="609">0.019952212678264199</cx:pt>
          <cx:pt idx="610">0.0015887397943181801</cx:pt>
          <cx:pt idx="611">-0.0113004764959096</cx:pt>
          <cx:pt idx="612">-0.0075346091142821604</cx:pt>
          <cx:pt idx="613">-0.0087305004006811102</cx:pt>
          <cx:pt idx="614">-0.0031002872652326598</cx:pt>
          <cx:pt idx="615">0.00023463053968348201</cx:pt>
          <cx:pt idx="616">-0.00023981491412544201</cx:pt>
          <cx:pt idx="617">-0.00043610594981911198</cx:pt>
          <cx:pt idx="618">-0.0023741393906811402</cx:pt>
          <cx:pt idx="619">-0.0026013213326437799</cx:pt>
          <cx:pt idx="620">0.0092094488373528106</cx:pt>
          <cx:pt idx="621">0.035324598529020201</cx:pt>
          <cx:pt idx="622">0.044986519495483199</cx:pt>
          <cx:pt idx="623">0.067176708833082605</cx:pt>
          <cx:pt idx="624">0.048650764895698001</cx:pt>
          <cx:pt idx="625">0.025104513875973501</cx:pt>
          <cx:pt idx="626">0.030020513978614299</cx:pt>
          <cx:pt idx="627">0.019464593593406201</cx:pt>
          <cx:pt idx="628">-0.011093110153629401</cx:pt>
          <cx:pt idx="629">-0.0098278051902253808</cx:pt>
          <cx:pt idx="630">0.0098705700752139292</cx:pt>
          <cx:pt idx="631">0.016535136310538299</cx:pt>
          <cx:pt idx="632">-0.018784655263207901</cx:pt>
          <cx:pt idx="633">-0.045968618318690098</cx:pt>
          <cx:pt idx="634">-0.037844248045858099</cx:pt>
          <cx:pt idx="635">-0.044927670375144002</cx:pt>
          <cx:pt idx="636">-0.025989686155870301</cx:pt>
          <cx:pt idx="637">-0.049899375608509197</cx:pt>
          <cx:pt idx="638">-0.0011271367214206599</cx:pt>
          <cx:pt idx="639">-0.0040102922747767902</cx:pt>
          <cx:pt idx="640">-0.0045765333435032803</cx:pt>
          <cx:pt idx="641">-0.00069009601979776701</cx:pt>
          <cx:pt idx="642">0.000118060300983655</cx:pt>
          <cx:pt idx="643">0.00057855219301268404</cx:pt>
          <cx:pt idx="644">-7.1151877378480006e-05</cx:pt>
          <cx:pt idx="645">-0.00041129727556833299</cx:pt>
          <cx:pt idx="646">-0.00062408134851590403</cx:pt>
          <cx:pt idx="647">-0.0038620866561132599</cx:pt>
          <cx:pt idx="648">0.0076836559398695096</cx:pt>
          <cx:pt idx="649">0.029582033747676401</cx:pt>
          <cx:pt idx="650">0.052778720395579397</cx:pt>
          <cx:pt idx="651">0.050107310971823603</cx:pt>
          <cx:pt idx="652">0.061790530907691002</cx:pt>
          <cx:pt idx="653">0.035280592179054299</cx:pt>
          <cx:pt idx="654">0.0281195900994958</cx:pt>
          <cx:pt idx="655">0.0127741170603205</cx:pt>
          <cx:pt idx="656">-0.020589357754704898</cx:pt>
          <cx:pt idx="657">0.00157199349922515</cx:pt>
          <cx:pt idx="658">0.011124974418361799</cx:pt>
          <cx:pt idx="659">0.0045140712778093499</cx:pt>
          <cx:pt idx="660">-0.057553810724767902</cx:pt>
          <cx:pt idx="661">-0.077057237416657404</cx:pt>
          <cx:pt idx="662">-0.0516212454759735</cx:pt>
          <cx:pt idx="663">-0.064840824401864297</cx:pt>
          <cx:pt idx="664">-0.0264105338585378</cx:pt>
          <cx:pt idx="665">-0.0194317420802145</cx:pt>
          <cx:pt idx="666">-0.00033597208319824699</cx:pt>
          <cx:pt idx="667">0.0050454560909867999</cx:pt>
          <cx:pt idx="668">0.0030778145414321798</cx:pt>
          <cx:pt idx="669">-0.00034996444063522001</cx:pt>
          <cx:pt idx="670">0.00056571251010415695</cx:pt>
          <cx:pt idx="671">0.00012423395616065601</cx:pt>
          <cx:pt idx="672">0.00023168666251778501</cx:pt>
          <cx:pt idx="673">0.00049962873872926603</cx:pt>
          <cx:pt idx="674">0.00050040540546311099</cx:pt>
          <cx:pt idx="675">0.00322914333932749</cx:pt>
          <cx:pt idx="676">0.011474312730898399</cx:pt>
          <cx:pt idx="677">0.0201328377848604</cx:pt>
          <cx:pt idx="678">0.030273289948550899</cx:pt>
          <cx:pt idx="679">0.045354168587408601</cx:pt>
          <cx:pt idx="680">0.057379302080181098</cx:pt>
          <cx:pt idx="681">0.022540713509189</cx:pt>
          <cx:pt idx="682">0.025450302132717501</cx:pt>
          <cx:pt idx="683">0.016282090674794698</cx:pt>
          <cx:pt idx="684">-0.0032884145477912801</cx:pt>
          <cx:pt idx="685">0.0363506981981295</cx:pt>
          <cx:pt idx="686">0.022545459521860399</cx:pt>
          <cx:pt idx="687">-0.0070122467849309403</cx:pt>
          <cx:pt idx="688">-0.047984381315893401</cx:pt>
          <cx:pt idx="689">-0.068461041425020394</cx:pt>
          <cx:pt idx="690">-0.070103872001726603</cx:pt>
          <cx:pt idx="691">-0.027193806421850101</cx:pt>
          <cx:pt idx="692">0.0132016391094383</cx:pt>
          <cx:pt idx="693">0.0151403621846631</cx:pt>
          <cx:pt idx="694">0.0035590465475342</cx:pt>
          <cx:pt idx="695">0.0085393858520443899</cx:pt>
          <cx:pt idx="696">-0.0057263168098512099</cx:pt>
          <cx:pt idx="697">-0.0040726122944477403</cx:pt>
          <cx:pt idx="698">-0.00024913337510294302</cx:pt>
          <cx:pt idx="699">-0.00068462396837664296</cx:pt>
          <cx:pt idx="700">-0.00060120872956704598</cx:pt>
          <cx:pt idx="701">-0.00013756088874066001</cx:pt>
          <cx:pt idx="702">-0.00096394012600713099</cx:pt>
          <cx:pt idx="703">0.00091919973303756098</cx:pt>
          <cx:pt idx="704">0.0034108632156273802</cx:pt>
          <cx:pt idx="705">0.0155870996222879</cx:pt>
          <cx:pt idx="706">0.0054972764380175898</cx:pt>
          <cx:pt idx="707">0.0202524482494029</cx:pt>
          <cx:pt idx="708">0.043787784975225397</cx:pt>
          <cx:pt idx="709">0.036202460417121801</cx:pt>
          <cx:pt idx="710">0.0157299731265465</cx:pt>
          <cx:pt idx="711">0.0103537929563542</cx:pt>
          <cx:pt idx="712">0.012207514607931701</cx:pt>
          <cx:pt idx="713">0.0288019305534126</cx:pt>
          <cx:pt idx="714">0.031762090851973901</cx:pt>
          <cx:pt idx="715">-0.0022545678497028201</cx:pt>
          <cx:pt idx="716">0.0010953136747593</cx:pt>
          <cx:pt idx="717">-0.0117830192010489</cx:pt>
          <cx:pt idx="718">-0.0034483288111313401</cx:pt>
          <cx:pt idx="719">0.043894292711459601</cx:pt>
          <cx:pt idx="720">0.040953537713857298</cx:pt>
          <cx:pt idx="721">0.0184504142205715</cx:pt>
          <cx:pt idx="722">-0.000558234603081433</cx:pt>
          <cx:pt idx="723">-7.5941866624168895e-05</cx:pt>
          <cx:pt idx="724">-0.0029537976928243198</cx:pt>
          <cx:pt idx="725">7.6639592890742601e-05</cx:pt>
          <cx:pt idx="726">-0.00068541217551705796</cx:pt>
          <cx:pt idx="727">-0.00019287911188221901</cx:pt>
          <cx:pt idx="728">-0.000344164168985948</cx:pt>
          <cx:pt idx="729">-0.00048871299969181997</cx:pt>
          <cx:pt idx="730">0.00072211698991986296</cx:pt>
          <cx:pt idx="731">0.00027869887348301099</cx:pt>
          <cx:pt idx="732">0.00089452822957516499</cx:pt>
          <cx:pt idx="733">0.0057202804592486698</cx:pt>
          <cx:pt idx="734">0.0124229323870344</cx:pt>
          <cx:pt idx="735">0.018992275827717502</cx:pt>
          <cx:pt idx="736">0.032826538172387003</cx:pt>
          <cx:pt idx="737">0.044254687508877101</cx:pt>
          <cx:pt idx="738">0.041539710705105697</cx:pt>
          <cx:pt idx="739">0.038574429987266297</cx:pt>
          <cx:pt idx="740">0.0535183203205793</cx:pt>
          <cx:pt idx="741">0.0697342748188058</cx:pt>
          <cx:pt idx="742">0.077200619973306003</cx:pt>
          <cx:pt idx="743">0.047416086016951499</cx:pt>
          <cx:pt idx="744">0.045542781480936698</cx:pt>
          <cx:pt idx="745">0.047866957171748999</cx:pt>
          <cx:pt idx="746">0.034256472697829297</cx:pt>
          <cx:pt idx="747">0.025158338395844599</cx:pt>
          <cx:pt idx="748">0.0220616958356952</cx:pt>
          <cx:pt idx="749">0.015466655695108701</cx:pt>
          <cx:pt idx="750">0.0065827662099099699</cx:pt>
          <cx:pt idx="751">0.0011826279900127999</cx:pt>
          <cx:pt idx="752">2.1584131561155499e-05</cx:pt>
          <cx:pt idx="753">0.00042884369445445698</cx:pt>
          <cx:pt idx="754">-0.00069858677705130401</cx:pt>
          <cx:pt idx="755">-0.000100476065801145</cx:pt>
          <cx:pt idx="756">0.00037035057232741802</cx:pt>
          <cx:pt idx="757">-0.00022370452096999999</cx:pt>
          <cx:pt idx="758">-9.0657555582506294e-05</cx:pt>
          <cx:pt idx="759">-0.00014325662388111899</cx:pt>
          <cx:pt idx="760">2.3113956801787899e-05</cx:pt>
          <cx:pt idx="761">0.00039332774399153999</cx:pt>
          <cx:pt idx="762">0.000193182178947767</cx:pt>
          <cx:pt idx="763">0.0025001919221627499</cx:pt>
          <cx:pt idx="764">0.000803865030812669</cx:pt>
          <cx:pt idx="765">0.0010519619055675701</cx:pt>
          <cx:pt idx="766">0.00168378614915801</cx:pt>
          <cx:pt idx="767">0.0030911730756176701</cx:pt>
          <cx:pt idx="768">0.0045751483307596898</cx:pt>
          <cx:pt idx="769">0.0051662167404289503</cx:pt>
          <cx:pt idx="770">0.0129223596816642</cx:pt>
          <cx:pt idx="771">0.0068768182784611498</cx:pt>
          <cx:pt idx="772">0.0050009305071446603</cx:pt>
          <cx:pt idx="773">0.0040421486874229499</cx:pt>
          <cx:pt idx="774">0.0052426449400131596</cx:pt>
          <cx:pt idx="775">0.0050681800343722102</cx:pt>
          <cx:pt idx="776">0.00280415296937543</cx:pt>
          <cx:pt idx="777">0.00020204659214385001</cx:pt>
          <cx:pt idx="778">0.00179129935901018</cx:pt>
          <cx:pt idx="779">-0.00037744944450208301</cx:pt>
          <cx:pt idx="780">0.00060487290147872403</cx:pt>
          <cx:pt idx="781">-0.00076074447922967997</cx:pt>
          <cx:pt idx="782">0.00057090772658822204</cx:pt>
          <cx:pt idx="783">0.000490584659349495</cx:pt>
          <cx:pt idx="784">0.00084461666916220749</cx:pt>
          <cx:pt idx="785">-0.00171421638382627</cx:pt>
          <cx:pt idx="786">-0.0044132526740928747</cx:pt>
          <cx:pt idx="787">0.0029224300139411002</cx:pt>
          <cx:pt idx="788">-0.0074093965284684499</cx:pt>
          <cx:pt idx="789">-0.00246483296547227</cx:pt>
          <cx:pt idx="790">0.0080986548051117501</cx:pt>
          <cx:pt idx="791">0.0035767651804835751</cx:pt>
          <cx:pt idx="792">0.005133508689354525</cx:pt>
          <cx:pt idx="793">0.01619299201549625</cx:pt>
          <cx:pt idx="794">0.00738439012057065</cx:pt>
          <cx:pt idx="795">-0.0044546954403569504</cx:pt>
          <cx:pt idx="796">0.0037870827201404748</cx:pt>
          <cx:pt idx="797">0.019464428827239675</cx:pt>
          <cx:pt idx="798">0.016673916390935024</cx:pt>
          <cx:pt idx="799">0.0042478915160903746</cx:pt>
          <cx:pt idx="800">-0.00063460618779645755</cx:pt>
          <cx:pt idx="801">-0.00069174051965245002</cx:pt>
          <cx:pt idx="802">-0.0024683198210426675</cx:pt>
          <cx:pt idx="803">-0.0112441119311455</cx:pt>
          <cx:pt idx="804">-0.0044630979671070247</cx:pt>
          <cx:pt idx="805">-0.0034463793537719998</cx:pt>
          <cx:pt idx="806">-0.00220178702420731</cx:pt>
          <cx:pt idx="807">0.00047313003799538249</cx:pt>
          <cx:pt idx="808">0.00024928079330522376</cx:pt>
          <cx:pt idx="809">-0.00011102688443601649</cx:pt>
          <cx:pt idx="810">-5.1235676757256998e-05</cx:pt>
          <cx:pt idx="811">0.0014403318285833174</cx:pt>
          <cx:pt idx="812">0.0016800913551387976</cx:pt>
          <cx:pt idx="813">-0.00078757637696828505</cx:pt>
          <cx:pt idx="814">0.00070672896755427498</cx:pt>
          <cx:pt idx="815">0.0081831052465692247</cx:pt>
          <cx:pt idx="816">-0.0025021672279280749</cx:pt>
          <cx:pt idx="817">0.01133218188987805</cx:pt>
          <cx:pt idx="818">0.0121276901279781</cx:pt>
          <cx:pt idx="819">-0.0013814259847277201</cx:pt>
          <cx:pt idx="820">-0.0013818877556006301</cx:pt>
          <cx:pt idx="821">-0.0041758100476780502</cx:pt>
          <cx:pt idx="822">0.00050853486048351999</cx:pt>
          <cx:pt idx="823">-0.0058946114509868504</cx:pt>
          <cx:pt idx="824">0.010758494909220324</cx:pt>
          <cx:pt idx="825">0.0082808936789990246</cx:pt>
          <cx:pt idx="826">-0.0070493322078556252</cx:pt>
          <cx:pt idx="827">0.0011741234184253124</cx:pt>
          <cx:pt idx="828">0.00085697758877760499</cx:pt>
          <cx:pt idx="829">-0.0039466941448898498</cx:pt>
          <cx:pt idx="830">0.00066468711642203755</cx:pt>
          <cx:pt idx="831">-0.011054602960478275</cx:pt>
          <cx:pt idx="832">-0.013712313676548625</cx:pt>
          <cx:pt idx="833">-0.0042896094368390751</cx:pt>
          <cx:pt idx="834">0.00051937304156534248</cx:pt>
          <cx:pt idx="835">0.0014009822354601625</cx:pt>
          <cx:pt idx="836">0.00012494753507996976</cx:pt>
          <cx:pt idx="837">9.2701459669738246e-05</cx:pt>
          <cx:pt idx="838">0.00015476229086307976</cx:pt>
          <cx:pt idx="839">0.00043145836838218252</cx:pt>
          <cx:pt idx="840">0.0020145691189405249</cx:pt>
          <cx:pt idx="841">0.003824090327819875</cx:pt>
          <cx:pt idx="842">0.00048028051299135748</cx:pt>
          <cx:pt idx="843">0.011361435667289276</cx:pt>
          <cx:pt idx="844">0.00097427024329620996</cx:pt>
          <cx:pt idx="845">0.001498645895636975</cx:pt>
          <cx:pt idx="846">0.0079239451829068493</cx:pt>
          <cx:pt idx="847">-0.0064653983070126746</cx:pt>
          <cx:pt idx="848">-0.0093086085772656497</cx:pt>
          <cx:pt idx="849">-0.0134754469974874</cx:pt>
          <cx:pt idx="850">-0.0069494558612528002</cx:pt>
          <cx:pt idx="851">-0.0092770037894226252</cx:pt>
          <cx:pt idx="852">0.0033467915325526001</cx:pt>
          <cx:pt idx="853">0.0041560839105583003</cx:pt>
          <cx:pt idx="854">0.0044683729319571746</cx:pt>
          <cx:pt idx="855">-0.0098022112805142992</cx:pt>
          <cx:pt idx="856">-0.00088701848964365998</cx:pt>
          <cx:pt idx="857">0.0091670914226717748</cx:pt>
          <cx:pt idx="858">0.0024232963020281899</cx:pt>
          <cx:pt idx="859">-0.0022510162468711852</cx:pt>
          <cx:pt idx="860">-0.0097004290035497751</cx:pt>
          <cx:pt idx="861">-0.0064323877175382002</cx:pt>
          <cx:pt idx="862">-0.00038013673655373499</cx:pt>
          <cx:pt idx="863">0.001038755119662645</cx:pt>
          <cx:pt idx="864">0.00017832367726659524</cx:pt>
          <cx:pt idx="865">0.00032398662609402001</cx:pt>
          <cx:pt idx="866">9.1890017836437747e-05</cx:pt>
          <cx:pt idx="867">0.00049284056611124754</cx:pt>
          <cx:pt idx="868">0.0017272227849709999</cx:pt>
          <cx:pt idx="869">0.0037906586945733751</cx:pt>
          <cx:pt idx="870">0.0047539961002593251</cx:pt>
          <cx:pt idx="871">0.0030536661780988998</cx:pt>
          <cx:pt idx="872">-0.0037025752920013251</cx:pt>
          <cx:pt idx="873">0.0011038004657105099</cx:pt>
          <cx:pt idx="874">0.0070590667892607749</cx:pt>
          <cx:pt idx="875">-0.01318575013359995</cx:pt>
          <cx:pt idx="876">-0.018657298720225125</cx:pt>
          <cx:pt idx="877">-0.011478615923877075</cx:pt>
          <cx:pt idx="878">-0.015490480604677875</cx:pt>
          <cx:pt idx="879">-0.009208455093255</cx:pt>
          <cx:pt idx="880">-0.011095878545366375</cx:pt>
          <cx:pt idx="881">-0.0031948837396766749</cx:pt>
          <cx:pt idx="882">-0.013086952957888125</cx:pt>
          <cx:pt idx="883">-0.0045540486968298002</cx:pt>
          <cx:pt idx="884">0.00084461666916220749</cx:pt>
          <cx:pt idx="885">-0.00171421638382627</cx:pt>
          <cx:pt idx="886">-0.0044132526740928747</cx:pt>
          <cx:pt idx="887">0.0029224300139411002</cx:pt>
          <cx:pt idx="888">-0.0074093965284684499</cx:pt>
          <cx:pt idx="889">-0.00246483296547227</cx:pt>
          <cx:pt idx="890">0.0080986548051117501</cx:pt>
          <cx:pt idx="891">0.0035767651804835751</cx:pt>
          <cx:pt idx="892">0.005133508689354525</cx:pt>
          <cx:pt idx="893">0.01619299201549625</cx:pt>
          <cx:pt idx="894">0.00738439012057065</cx:pt>
          <cx:pt idx="895">-0.0044546954403569504</cx:pt>
          <cx:pt idx="896">0.0037870827201404748</cx:pt>
          <cx:pt idx="897">0.019464428827239675</cx:pt>
          <cx:pt idx="898">0.016673916390935024</cx:pt>
          <cx:pt idx="899">0.0042478915160903746</cx:pt>
          <cx:pt idx="900">-0.00063460618779645755</cx:pt>
          <cx:pt idx="901">-0.00069174051965245002</cx:pt>
          <cx:pt idx="902">-0.0024683198210426675</cx:pt>
          <cx:pt idx="903">-0.0112441119311455</cx:pt>
          <cx:pt idx="904">-0.0044630979671070247</cx:pt>
          <cx:pt idx="905">-0.0034463793537719998</cx:pt>
          <cx:pt idx="906">-0.00220178702420731</cx:pt>
          <cx:pt idx="907">0.00047313003799538249</cx:pt>
          <cx:pt idx="908">0.00024928079330522376</cx:pt>
          <cx:pt idx="909">-0.00011102688443601649</cx:pt>
          <cx:pt idx="910">-5.1235676757256998e-05</cx:pt>
          <cx:pt idx="911">0.0014403318285833174</cx:pt>
          <cx:pt idx="912">0.0016800913551387976</cx:pt>
          <cx:pt idx="913">-0.00078757637696828505</cx:pt>
          <cx:pt idx="914">0.00070672896755427498</cx:pt>
          <cx:pt idx="915">0.0081831052465692247</cx:pt>
          <cx:pt idx="916">-0.0025021672279280749</cx:pt>
          <cx:pt idx="917">0.01133218188987805</cx:pt>
          <cx:pt idx="918">0.0121276901279781</cx:pt>
          <cx:pt idx="919">-0.0013814259847277201</cx:pt>
          <cx:pt idx="920">-0.0013818877556006301</cx:pt>
          <cx:pt idx="921">-0.0041758100476780502</cx:pt>
          <cx:pt idx="922">0.00050853486048351999</cx:pt>
          <cx:pt idx="923">-0.0058946114509868504</cx:pt>
          <cx:pt idx="924">0.010758494909220324</cx:pt>
          <cx:pt idx="925">0.0082808936789990246</cx:pt>
          <cx:pt idx="926">-0.0070493322078556252</cx:pt>
          <cx:pt idx="927">0.0011741234184253124</cx:pt>
          <cx:pt idx="928">0.00085697758877760499</cx:pt>
          <cx:pt idx="929">-0.0039466941448898498</cx:pt>
          <cx:pt idx="930">0.00066468711642203755</cx:pt>
          <cx:pt idx="931">-0.011054602960478275</cx:pt>
          <cx:pt idx="932">-0.013712313676548625</cx:pt>
          <cx:pt idx="933">-0.0042896094368390751</cx:pt>
          <cx:pt idx="934">0.00051937304156534248</cx:pt>
          <cx:pt idx="935">0.0014009822354601625</cx:pt>
          <cx:pt idx="936">0.00012494753507996976</cx:pt>
          <cx:pt idx="937">9.2701459669738246e-05</cx:pt>
          <cx:pt idx="938">0.00015476229086307976</cx:pt>
          <cx:pt idx="939">0.00043145836838218252</cx:pt>
          <cx:pt idx="940">0.0020145691189405249</cx:pt>
          <cx:pt idx="941">0.003824090327819875</cx:pt>
          <cx:pt idx="942">0.00048028051299135748</cx:pt>
          <cx:pt idx="943">0.011361435667289276</cx:pt>
          <cx:pt idx="944">0.00097427024329620996</cx:pt>
          <cx:pt idx="945">0.001498645895636975</cx:pt>
          <cx:pt idx="946">0.0079239451829068493</cx:pt>
          <cx:pt idx="947">-0.0064653983070126746</cx:pt>
          <cx:pt idx="948">-0.0093086085772656497</cx:pt>
          <cx:pt idx="949">-0.0134754469974874</cx:pt>
          <cx:pt idx="950">-0.0069494558612528002</cx:pt>
          <cx:pt idx="951">-0.0092770037894226252</cx:pt>
          <cx:pt idx="952">0.0033467915325526001</cx:pt>
          <cx:pt idx="953">0.0041560839105583003</cx:pt>
          <cx:pt idx="954">0.0044683729319571746</cx:pt>
          <cx:pt idx="955">-0.0098022112805142992</cx:pt>
          <cx:pt idx="956">-0.00088701848964365998</cx:pt>
          <cx:pt idx="957">0.0091670914226717748</cx:pt>
          <cx:pt idx="958">0.0024232963020281899</cx:pt>
          <cx:pt idx="959">-0.0022510162468711852</cx:pt>
          <cx:pt idx="960">-0.0097004290035497751</cx:pt>
          <cx:pt idx="961">-0.0064323877175382002</cx:pt>
          <cx:pt idx="962">-0.00038013673655373499</cx:pt>
          <cx:pt idx="963">0.001038755119662645</cx:pt>
          <cx:pt idx="964">0.00017832367726659524</cx:pt>
          <cx:pt idx="965">0.00032398662609402001</cx:pt>
          <cx:pt idx="966">9.1890017836437747e-05</cx:pt>
          <cx:pt idx="967">0.00049284056611124754</cx:pt>
          <cx:pt idx="968">0.0017272227849709999</cx:pt>
          <cx:pt idx="969">0.0037906586945733751</cx:pt>
          <cx:pt idx="970">0.0047539961002593251</cx:pt>
          <cx:pt idx="971">0.0030536661780988998</cx:pt>
          <cx:pt idx="972">-0.0037025752920013251</cx:pt>
          <cx:pt idx="973">0.0011038004657105099</cx:pt>
          <cx:pt idx="974">0.0070590667892607749</cx:pt>
          <cx:pt idx="975">-0.01318575013359995</cx:pt>
          <cx:pt idx="976">-0.018657298720225125</cx:pt>
          <cx:pt idx="977">-0.011478615923877075</cx:pt>
          <cx:pt idx="978">-0.015490480604677875</cx:pt>
          <cx:pt idx="979">-0.009208455093255</cx:pt>
          <cx:pt idx="980">-0.011095878545366375</cx:pt>
          <cx:pt idx="981">-0.0031948837396766749</cx:pt>
          <cx:pt idx="982">-0.013086952957888125</cx:pt>
          <cx:pt idx="983">-0.0045540486968298002</cx:pt>
          <cx:pt idx="984">0.00084461666916220749</cx:pt>
          <cx:pt idx="985">-0.00171421638382627</cx:pt>
          <cx:pt idx="986">-0.0044132526740928747</cx:pt>
          <cx:pt idx="987">0.0029224300139411002</cx:pt>
          <cx:pt idx="988">-0.0074093965284684499</cx:pt>
          <cx:pt idx="989">-0.00246483296547227</cx:pt>
          <cx:pt idx="990">0.0080986548051117501</cx:pt>
          <cx:pt idx="991">0.0035767651804835751</cx:pt>
          <cx:pt idx="992">0.005133508689354525</cx:pt>
          <cx:pt idx="993">0.01619299201549625</cx:pt>
          <cx:pt idx="994">0.00738439012057065</cx:pt>
          <cx:pt idx="995">-0.0044546954403569504</cx:pt>
          <cx:pt idx="996">0.0037870827201404748</cx:pt>
          <cx:pt idx="997">0.019464428827239675</cx:pt>
          <cx:pt idx="998">0.016673916390935024</cx:pt>
          <cx:pt idx="999">0.0042478915160903746</cx:pt>
          <cx:pt idx="1000">-0.00063460618779645755</cx:pt>
          <cx:pt idx="1001">-0.00069174051965245002</cx:pt>
          <cx:pt idx="1002">-0.0024683198210426675</cx:pt>
          <cx:pt idx="1003">-0.0112441119311455</cx:pt>
          <cx:pt idx="1004">-0.0044630979671070247</cx:pt>
          <cx:pt idx="1005">-0.0034463793537719998</cx:pt>
          <cx:pt idx="1006">-0.00220178702420731</cx:pt>
          <cx:pt idx="1007">0.00047313003799538249</cx:pt>
          <cx:pt idx="1008">0.00024928079330522376</cx:pt>
          <cx:pt idx="1009">-0.00011102688443601649</cx:pt>
          <cx:pt idx="1010">-5.1235676757256998e-05</cx:pt>
          <cx:pt idx="1011">0.0014403318285833174</cx:pt>
          <cx:pt idx="1012">0.0016800913551387976</cx:pt>
          <cx:pt idx="1013">-0.00078757637696828505</cx:pt>
          <cx:pt idx="1014">0.00070672896755427498</cx:pt>
          <cx:pt idx="1015">0.0081831052465692247</cx:pt>
          <cx:pt idx="1016">-0.0025021672279280749</cx:pt>
          <cx:pt idx="1017">0.01133218188987805</cx:pt>
          <cx:pt idx="1018">0.0121276901279781</cx:pt>
          <cx:pt idx="1019">-0.0013814259847277201</cx:pt>
          <cx:pt idx="1020">-0.0013818877556006301</cx:pt>
          <cx:pt idx="1021">-0.0041758100476780502</cx:pt>
          <cx:pt idx="1022">0.00050853486048351999</cx:pt>
          <cx:pt idx="1023">-0.0058946114509868504</cx:pt>
          <cx:pt idx="1024">0.010758494909220324</cx:pt>
          <cx:pt idx="1025">0.0082808936789990246</cx:pt>
          <cx:pt idx="1026">-0.0070493322078556252</cx:pt>
          <cx:pt idx="1027">0.0011741234184253124</cx:pt>
          <cx:pt idx="1028">0.00085697758877760499</cx:pt>
          <cx:pt idx="1029">-0.0039466941448898498</cx:pt>
          <cx:pt idx="1030">0.00066468711642203755</cx:pt>
          <cx:pt idx="1031">-0.011054602960478275</cx:pt>
          <cx:pt idx="1032">-0.013712313676548625</cx:pt>
          <cx:pt idx="1033">-0.0042896094368390751</cx:pt>
          <cx:pt idx="1034">0.00051937304156534248</cx:pt>
          <cx:pt idx="1035">0.0014009822354601625</cx:pt>
          <cx:pt idx="1036">0.00012494753507996976</cx:pt>
          <cx:pt idx="1037">9.2701459669738246e-05</cx:pt>
          <cx:pt idx="1038">0.00015476229086307976</cx:pt>
          <cx:pt idx="1039">0.00043145836838218252</cx:pt>
          <cx:pt idx="1040">0.0020145691189405249</cx:pt>
          <cx:pt idx="1041">0.003824090327819875</cx:pt>
          <cx:pt idx="1042">0.00048028051299135748</cx:pt>
          <cx:pt idx="1043">0.011361435667289276</cx:pt>
          <cx:pt idx="1044">0.00097427024329620996</cx:pt>
          <cx:pt idx="1045">0.001498645895636975</cx:pt>
          <cx:pt idx="1046">0.0079239451829068493</cx:pt>
          <cx:pt idx="1047">-0.0064653983070126746</cx:pt>
          <cx:pt idx="1048">-0.0093086085772656497</cx:pt>
          <cx:pt idx="1049">-0.0134754469974874</cx:pt>
          <cx:pt idx="1050">-0.0069494558612528002</cx:pt>
          <cx:pt idx="1051">-0.0092770037894226252</cx:pt>
          <cx:pt idx="1052">0.0033467915325526001</cx:pt>
          <cx:pt idx="1053">0.0041560839105583003</cx:pt>
          <cx:pt idx="1054">0.0044683729319571746</cx:pt>
          <cx:pt idx="1055">-0.0098022112805142992</cx:pt>
          <cx:pt idx="1056">-0.00088701848964365998</cx:pt>
          <cx:pt idx="1057">0.0091670914226717748</cx:pt>
          <cx:pt idx="1058">0.0024232963020281899</cx:pt>
          <cx:pt idx="1059">-0.0022510162468711852</cx:pt>
          <cx:pt idx="1060">-0.0097004290035497751</cx:pt>
          <cx:pt idx="1061">-0.0064323877175382002</cx:pt>
          <cx:pt idx="1062">-0.00038013673655373499</cx:pt>
          <cx:pt idx="1063">0.001038755119662645</cx:pt>
          <cx:pt idx="1064">0.00017832367726659524</cx:pt>
          <cx:pt idx="1065">0.00032398662609402001</cx:pt>
          <cx:pt idx="1066">9.1890017836437747e-05</cx:pt>
          <cx:pt idx="1067">0.00049284056611124754</cx:pt>
          <cx:pt idx="1068">0.0017272227849709999</cx:pt>
          <cx:pt idx="1069">0.0037906586945733751</cx:pt>
          <cx:pt idx="1070">0.0047539961002593251</cx:pt>
          <cx:pt idx="1071">0.0030536661780988998</cx:pt>
          <cx:pt idx="1072">-0.0037025752920013251</cx:pt>
          <cx:pt idx="1073">0.0011038004657105099</cx:pt>
          <cx:pt idx="1074">0.0070590667892607749</cx:pt>
          <cx:pt idx="1075">-0.01318575013359995</cx:pt>
          <cx:pt idx="1076">-0.018657298720225125</cx:pt>
          <cx:pt idx="1077">-0.011478615923877075</cx:pt>
          <cx:pt idx="1078">-0.015490480604677875</cx:pt>
          <cx:pt idx="1079">-0.009208455093255</cx:pt>
          <cx:pt idx="1080">-0.011095878545366375</cx:pt>
          <cx:pt idx="1081">-0.0031948837396766749</cx:pt>
          <cx:pt idx="1082">-0.013086952957888125</cx:pt>
          <cx:pt idx="1083">-0.0045540486968298002</cx:pt>
        </cx:lvl>
      </cx:numDim>
    </cx:data>
    <cx:data id="29">
      <cx:numDim type="val">
        <cx:f>Sheet2!$AD$1:$AD$1084</cx:f>
        <cx:lvl ptCount="1084" formatCode="G/通用格式">
          <cx:pt idx="0">-0.000172305853167364</cx:pt>
          <cx:pt idx="1">-0.000159255826179747</cx:pt>
          <cx:pt idx="2">0.000895147286764274</cx:pt>
          <cx:pt idx="3">0.0011389872051686301</cx:pt>
          <cx:pt idx="4">0.00088140136774923696</cx:pt>
          <cx:pt idx="5">0.00054490960742839501</cx:pt>
          <cx:pt idx="6">-3.1022772190807101e-05</cx:pt>
          <cx:pt idx="7">0.00012101878644657</cx:pt>
          <cx:pt idx="8">0.000397835276379871</cx:pt>
          <cx:pt idx="9">0.000280789613986302</cx:pt>
          <cx:pt idx="10">-0.00044636384669434698</cx:pt>
          <cx:pt idx="11">-0.00024208694466139501</cx:pt>
          <cx:pt idx="12">0.00075506352029571303</cx:pt>
          <cx:pt idx="13">-0.00033560420005828199</cx:pt>
          <cx:pt idx="14">-0.000267436810051924</cx:pt>
          <cx:pt idx="15">9.4134008351909103e-06</cx:pt>
          <cx:pt idx="16">0.00048306692591349099</cx:pt>
          <cx:pt idx="17">0.000120839873807467</cx:pt>
          <cx:pt idx="18">-4.6897468309849499e-05</cx:pt>
          <cx:pt idx="19">0.00039948603004151599</cx:pt>
          <cx:pt idx="20">0.00039306358570046098</cx:pt>
          <cx:pt idx="21">0.00053554487889601998</cx:pt>
          <cx:pt idx="22">-0.00022467532486425</cx:pt>
          <cx:pt idx="23">0.00030459664173456899</cx:pt>
          <cx:pt idx="24">0.00015260184359481901</cx:pt>
          <cx:pt idx="25">3.65914845226085e-05</cx:pt>
          <cx:pt idx="26">-0.000226100822708722</cx:pt>
          <cx:pt idx="27">0.00031720156590077901</cx:pt>
          <cx:pt idx="28">0.00023966383704936901</cx:pt>
          <cx:pt idx="29">-9.5934286244562402e-05</cx:pt>
          <cx:pt idx="30">-7.0070077664925799e-05</cx:pt>
          <cx:pt idx="31">-0.000338258626275673</cx:pt>
          <cx:pt idx="32">-0.000129311810458691</cx:pt>
          <cx:pt idx="33">-0.00065929477887064999</cx:pt>
          <cx:pt idx="34">0.00059625121834246304</cx:pt>
          <cx:pt idx="35">0.000558739383932656</cx:pt>
          <cx:pt idx="36">0.00098436666313644699</cx:pt>
          <cx:pt idx="37">0.000412104255992103</cx:pt>
          <cx:pt idx="38">0.00129311597985317</cx:pt>
          <cx:pt idx="39">0.00161572350790624</cx:pt>
          <cx:pt idx="40">0.00126529591101896</cx:pt>
          <cx:pt idx="41">0.0014601140577751399</cx:pt>
          <cx:pt idx="42">0.0010308988291727801</cx:pt>
          <cx:pt idx="43">-6.7555858881907503e-05</cx:pt>
          <cx:pt idx="44">0.00098744436653453306</cx:pt>
          <cx:pt idx="45">7.5665594425452194e-05</cx:pt>
          <cx:pt idx="46">0.0011512512448366801</cx:pt>
          <cx:pt idx="47">0.00034044301149515602</cx:pt>
          <cx:pt idx="48">0.00062577845030276601</cx:pt>
          <cx:pt idx="49">-1.41454676050125e-05</cx:pt>
          <cx:pt idx="50">0.00014766374912726101</cx:pt>
          <cx:pt idx="51">-0.00027320166340190599</cx:pt>
          <cx:pt idx="52">-0.00015958626893336001</cx:pt>
          <cx:pt idx="53">0.00031739449372956399</cx:pt>
          <cx:pt idx="54">0.00025518526939376901</cx:pt>
          <cx:pt idx="55">0.00018480101179473501</cx:pt>
          <cx:pt idx="56">-0.00030347220571684698</cx:pt>
          <cx:pt idx="57">-0.00084187151807633802</cx:pt>
          <cx:pt idx="58">-0.00028496590765182</cx:pt>
          <cx:pt idx="59">-0.00015727921493353299</cx:pt>
          <cx:pt idx="60">-0.00013325376877542801</cx:pt>
          <cx:pt idx="61">-0.00026544455810593998</cx:pt>
          <cx:pt idx="62">0.00044555541410213402</cx:pt>
          <cx:pt idx="63">0.0011468119381857901</cx:pt>
          <cx:pt idx="64">0.00348541534956628</cx:pt>
          <cx:pt idx="65">0.0053389316593653703</cx:pt>
          <cx:pt idx="66">0.0077295201113713498</cx:pt>
          <cx:pt idx="67">0.0081875901233407506</cx:pt>
          <cx:pt idx="68">0.0099938237515670401</cx:pt>
          <cx:pt idx="69">0.0078132313525447906</cx:pt>
          <cx:pt idx="70">0.012163742181670999</cx:pt>
          <cx:pt idx="71">0.0078408837771257699</cx:pt>
          <cx:pt idx="72">0.0065125320839069202</cx:pt>
          <cx:pt idx="73">0.0077846740786281302</cx:pt>
          <cx:pt idx="74">0.0062141405660339002</cx:pt>
          <cx:pt idx="75">0.0048584988493520203</cx:pt>
          <cx:pt idx="76">0.0050072160033471204</cx:pt>
          <cx:pt idx="77">0.00436958979473385</cx:pt>
          <cx:pt idx="78">0.0021657564131567098</cx:pt>
          <cx:pt idx="79">0.00152106793614334</cx:pt>
          <cx:pt idx="80">0.00063131545703290601</cx:pt>
          <cx:pt idx="81">-0.00010019079381811199</cx:pt>
          <cx:pt idx="82">0.00053368485747744905</cx:pt>
          <cx:pt idx="83">0.00046791509204248101</cx:pt>
          <cx:pt idx="84">0.00064598105112745297</cx:pt>
          <cx:pt idx="85">2.7303738233312201e-05</cx:pt>
          <cx:pt idx="86">0.00033718506534172502</cx:pt>
          <cx:pt idx="87">6.5910588509437496e-05</cx:pt>
          <cx:pt idx="88">-0.00037725433474729698</cx:pt>
          <cx:pt idx="89">-0.0014758547111621001</cx:pt>
          <cx:pt idx="90">-0.00012695931449321901</cx:pt>
          <cx:pt idx="91">0.00095415409333994301</cx:pt>
          <cx:pt idx="92">0.0042043610072350704</cx:pt>
          <cx:pt idx="93">0.0095981200037499603</cx:pt>
          <cx:pt idx="94">0.010070256670429999</cx:pt>
          <cx:pt idx="95">0.0141054724084677</cx:pt>
          <cx:pt idx="96">0.0109928027603325</cx:pt>
          <cx:pt idx="97">0.0058962220527063198</cx:pt>
          <cx:pt idx="98">0.0051766966433455198</cx:pt>
          <cx:pt idx="99">0.0051659417431236497</cx:pt>
          <cx:pt idx="100">0.0024220886348610398</cx:pt>
          <cx:pt idx="101">-0.00520724406523597</cx:pt>
          <cx:pt idx="102">-0.000450671946919251</cx:pt>
          <cx:pt idx="103">0.00367132746155269</cx:pt>
          <cx:pt idx="104">0.00176873091037493</cx:pt>
          <cx:pt idx="105">0.0066762430878573196</cx:pt>
          <cx:pt idx="106">0.0063102487983399498</cx:pt>
          <cx:pt idx="107">0.0033840626361147101</cx:pt>
          <cx:pt idx="108">0.0015126962953862901</cx:pt>
          <cx:pt idx="109">-5.1985426674417001e-05</cx:pt>
          <cx:pt idx="110">0.00078995578004305701</cx:pt>
          <cx:pt idx="111">0.000727310923513972</cx:pt>
          <cx:pt idx="112">0.00013049466205146699</cx:pt>
          <cx:pt idx="113">0.00023735063568590799</cx:pt>
          <cx:pt idx="114">0.00038380097023244398</cx:pt>
          <cx:pt idx="115">-3.2831317622269602e-05</cx:pt>
          <cx:pt idx="116">0.00039570134329724999</cx:pt>
          <cx:pt idx="117">-0.00026588822082358</cx:pt>
          <cx:pt idx="118">0.0010329450793797499</cx:pt>
          <cx:pt idx="119">0.00130678210098558</cx:pt>
          <cx:pt idx="120">0.0050654841087475798</cx:pt>
          <cx:pt idx="121">0.00897432784146736</cx:pt>
          <cx:pt idx="122">0.010903469448199799</cx:pt>
          <cx:pt idx="123">0.0028734275352034402</cx:pt>
          <cx:pt idx="124">0.0112753702404262</cx:pt>
          <cx:pt idx="125">0.0136905638271067</cx:pt>
          <cx:pt idx="126">0.0145369474734455</cx:pt>
          <cx:pt idx="127">-0.0062352720510400403</cx:pt>
          <cx:pt idx="128">-0.00510845340273178</cx:pt>
          <cx:pt idx="129">-0.0070366505069791403</cx:pt>
          <cx:pt idx="130">-0.0080399691835974594</cx:pt>
          <cx:pt idx="131">-0.0054168742520706503</cx:pt>
          <cx:pt idx="132">-0.0059581666335598903</cx:pt>
          <cx:pt idx="133">-0.0048845027852851301</cx:pt>
          <cx:pt idx="134">5.95443026554218e-05</cx:pt>
          <cx:pt idx="135">-0.00147208471218269</cx:pt>
          <cx:pt idx="136">-0.0058868194940670101</cx:pt>
          <cx:pt idx="137">-0.0038935328372423799</cx:pt>
          <cx:pt idx="138">-0.0020078377457409002</cx:pt>
          <cx:pt idx="139">2.5117171499400402e-05</cx:pt>
          <cx:pt idx="140">-0.00025959855577163801</cx:pt>
          <cx:pt idx="141">-0.00055164096922128</cx:pt>
          <cx:pt idx="142">0.00025158581434520501</cx:pt>
          <cx:pt idx="143">-0.00020377850449610201</cx:pt>
          <cx:pt idx="144">-0.0025609499919516201</cx:pt>
          <cx:pt idx="145">-0.0061550511756205701</cx:pt>
          <cx:pt idx="146">-0.0017024439989533301</cx:pt>
          <cx:pt idx="147">-0.0014888914267217801</cx:pt>
          <cx:pt idx="148">0.0024627179477323198</cx:pt>
          <cx:pt idx="149">-0.0033911749448345099</cx:pt>
          <cx:pt idx="150">-0.0052196528856768998</cx:pt>
          <cx:pt idx="151">-0.0069452659739193297</cx:pt>
          <cx:pt idx="152">0.0148473384099693</cx:pt>
          <cx:pt idx="153">0.018833040501666801</cx:pt>
          <cx:pt idx="154">0.024211850621992301</cx:pt>
          <cx:pt idx="155">0.011599664718785299</cx:pt>
          <cx:pt idx="156">0.0081562868220092406</cx:pt>
          <cx:pt idx="157">0.0042890430905233997</cx:pt>
          <cx:pt idx="158">0.00194544757961867</cx:pt>
          <cx:pt idx="159">0.00291926598052501</cx:pt>
          <cx:pt idx="160">-0.00559460279764846</cx:pt>
          <cx:pt idx="161">-0.0029674157880295298</cx:pt>
          <cx:pt idx="162">-4.2016519941862397e-06</cx:pt>
          <cx:pt idx="163">0.0016105030235704801</cx:pt>
          <cx:pt idx="164">-0.0024070329759346598</cx:pt>
          <cx:pt idx="165">-0.00055727252468413505</cx:pt>
          <cx:pt idx="166">0.00044332432918026002</cx:pt>
          <cx:pt idx="167">-0.00063955532562540596</cx:pt>
          <cx:pt idx="168">-6.9217859301776095e-05</cx:pt>
          <cx:pt idx="169">-0.00051867910678943198</cx:pt>
          <cx:pt idx="170">-0.00013498144905129401</cx:pt>
          <cx:pt idx="171">-0.0012092121742013501</cx:pt>
          <cx:pt idx="172">-0.0028551932017013</cx:pt>
          <cx:pt idx="173">-0.0067355714889703799</cx:pt>
          <cx:pt idx="174">-0.0131379705503847</cx:pt>
          <cx:pt idx="175">-0.0117270944079627</cx:pt>
          <cx:pt idx="176">-0.010408334557059201</cx:pt>
          <cx:pt idx="177">-0.0125643407634588</cx:pt>
          <cx:pt idx="178">-0.024650894220815601</cx:pt>
          <cx:pt idx="179">-0.0114023028032476</cx:pt>
          <cx:pt idx="180">0.0073516767973511796</cx:pt>
          <cx:pt idx="181">0.011113862244913401</cx:pt>
          <cx:pt idx="182">0.00062346785075248501</cx:pt>
          <cx:pt idx="183">-0.00070141278777483104</cx:pt>
          <cx:pt idx="184">-0.017716286272038102</cx:pt>
          <cx:pt idx="185">-0.0245730190244129</cx:pt>
          <cx:pt idx="186">-0.0245992209482137</cx:pt>
          <cx:pt idx="187">-0.0105636499779277</cx:pt>
          <cx:pt idx="188">-0.0161510046685505</cx:pt>
          <cx:pt idx="189">-0.0056541813641681898</cx:pt>
          <cx:pt idx="190">0.0046259003437813598</cx:pt>
          <cx:pt idx="191">0.0063567684104128596</cx:pt>
          <cx:pt idx="192">0.0021420882391833202</cx:pt>
          <cx:pt idx="193">-0.00104250890765752</cx:pt>
          <cx:pt idx="194">0.00063751790275524598</cx:pt>
          <cx:pt idx="195">0.00051371217037295201</cx:pt>
          <cx:pt idx="196">0.00050484601997268603</cx:pt>
          <cx:pt idx="197">-0.00040430296821330997</cx:pt>
          <cx:pt idx="198">0.00070271501836196898</cx:pt>
          <cx:pt idx="199">-0.00082167834069086251</cx:pt>
          <cx:pt idx="200">-0.0011180418098163849</cx:pt>
          <cx:pt idx="201">-0.002723412944841525</cx:pt>
          <cx:pt idx="202">-0.003815196979838625</cx:pt>
          <cx:pt idx="203">-0.0051386150470446252</cx:pt>
          <cx:pt idx="204">-0.0041699690901015503</cx:pt>
          <cx:pt idx="205">-0.003844587049962525</cx:pt>
          <cx:pt idx="206">-0.0036513866324591501</cx:pt>
          <cx:pt idx="207">-0.0018763289529300151</cx:pt>
          <cx:pt idx="208">-0.0030311656465898248</cx:pt>
          <cx:pt idx="209">-0.001341956866035195</cx:pt>
          <cx:pt idx="210">-0.0010782348180357474</cx:pt>
          <cx:pt idx="211">-0.0014336313404169675</cx:pt>
          <cx:pt idx="212">-0.0050927340247948249</cx:pt>
          <cx:pt idx="213">-0.004496684623046825</cx:pt>
          <cx:pt idx="214">-0.0040632873759369999</cx:pt>
          <cx:pt idx="215">-0.0034002284560233748</cx:pt>
          <cx:pt idx="216">-0.003701049697414575</cx:pt>
          <cx:pt idx="217">-0.002716018060568925</cx:pt>
          <cx:pt idx="218">0.00019327954641282574</cx:pt>
          <cx:pt idx="219">-3.8884919335666753e-05</cx:pt>
          <cx:pt idx="220">0.0020844966028850174</cx:pt>
          <cx:pt idx="221">-0.00025982160145663502</cx:pt>
          <cx:pt idx="222">0.00031727943223655249</cx:pt>
          <cx:pt idx="223">4.6623848942801999e-05</cx:pt>
          <cx:pt idx="224">2.8543204626332749e-05</cx:pt>
          <cx:pt idx="225">-6.049824141665975e-05</cx:pt>
          <cx:pt idx="226">5.8033656349473251e-05</cx:pt>
          <cx:pt idx="227">-0.00061010129742487503</cx:pt>
          <cx:pt idx="228">-0.0024130246168764477</cx:pt>
          <cx:pt idx="229">-0.0041600387610737748</cx:pt>
          <cx:pt idx="230">-0.0050193517601775754</cx:pt>
          <cx:pt idx="231">-0.0059983213294849749</cx:pt>
          <cx:pt idx="232">-0.0068962643610544</cx:pt>
          <cx:pt idx="233">-0.0019672330726900099</cx:pt>
          <cx:pt idx="234">-0.0016186673685384524</cx:pt>
          <cx:pt idx="235">-0.00126448507530517</cx:pt>
          <cx:pt idx="236">-0.00062061936241170003</cx:pt>
          <cx:pt idx="237">0.0018262619092351926</cx:pt>
          <cx:pt idx="238">-0.000215497584100727</cx:pt>
          <cx:pt idx="239">-0.00031127291341020248</cx:pt>
          <cx:pt idx="240">-0.0034431811902776999</cx:pt>
          <cx:pt idx="241">-0.002623979342788975</cx:pt>
          <cx:pt idx="242">-0.0025936834270700749</cx:pt>
          <cx:pt idx="243">-0.0014275333728015875</cx:pt>
          <cx:pt idx="244">-0.0024484025928880526</cx:pt>
          <cx:pt idx="245">-0.0034738244015204501</cx:pt>
          <cx:pt idx="246">-0.00083960492622921505</cx:pt>
          <cx:pt idx="247">-0.0004980856858944325</cx:pt>
          <cx:pt idx="248">-0.00072396346912896505</cx:pt>
          <cx:pt idx="249">-0.00014829408390209649</cx:pt>
          <cx:pt idx="250">0.00014919311638322624</cx:pt>
          <cx:pt idx="251">8.9563603310013245e-05</cx:pt>
          <cx:pt idx="252">-0.00011851432097186925</cx:pt>
          <cx:pt idx="253">-0.00011606367322138275</cx:pt>
          <cx:pt idx="254">-0.00031994800242444998</cx:pt>
          <cx:pt idx="255">-0.00040401725064197002</cx:pt>
          <cx:pt idx="256">-0.0026644641769926749</cx:pt>
          <cx:pt idx="257">-0.0046942329290861496</cx:pt>
          <cx:pt idx="258">-0.0060181445436680754</cx:pt>
          <cx:pt idx="259">-0.0054275598530120752</cx:pt>
          <cx:pt idx="260">-0.0065941782294269254</cx:pt>
          <cx:pt idx="261">-0.0028099347640350748</cx:pt>
          <cx:pt idx="262">-0.0030618409000956002</cx:pt>
          <cx:pt idx="263">-0.00097034000955783747</cx:pt>
          <cx:pt idx="264">0.0027452382436530748</cx:pt>
          <cx:pt idx="265">0.0017758463903300174</cx:pt>
          <cx:pt idx="266">0.00020021239221061499</cx:pt>
          <cx:pt idx="267">-0.0061485730665937497</cx:pt>
          <cx:pt idx="268">-0.0056329216536464503</cx:pt>
          <cx:pt idx="269">-0.00063143380449199747</cx:pt>
          <cx:pt idx="270">0.00087201224362871998</cx:pt>
          <cx:pt idx="271">-0.00101773832984982</cx:pt>
          <cx:pt idx="272">-0.000202116711990137</cx:pt>
          <cx:pt idx="273">0.00062789804157788751</cx:pt>
          <cx:pt idx="274">-0.00122658825447428</cx:pt>
          <cx:pt idx="275">-0.00085416841531684253</cx:pt>
          <cx:pt idx="276">-0.0011601001492584551</cx:pt>
          <cx:pt idx="277">-0.001619044375220205</cx:pt>
          <cx:pt idx="278">-0.00041394202565945751</cx:pt>
          <cx:pt idx="279">-0.00019270046639262951</cx:pt>
          <cx:pt idx="280">-0.000128348382459594</cx:pt>
          <cx:pt idx="281">-6.4574770944836001e-05</cx:pt>
          <cx:pt idx="282">-0.00040941887786689001</cx:pt>
          <cx:pt idx="283">-0.00073879832134605495</cx:pt>
          <cx:pt idx="284">-0.0022488638385417948</cx:pt>
          <cx:pt idx="285">-0.002750568495407375</cx:pt>
          <cx:pt idx="286">-0.0028882829532337752</cx:pt>
          <cx:pt idx="287">-0.0031030879751167998</cx:pt>
          <cx:pt idx="288">-0.0042111667228787002</cx:pt>
          <cx:pt idx="289">-0.001609203064234555</cx:pt>
          <cx:pt idx="290">-0.0015706751597925274</cx:pt>
          <cx:pt idx="291">0.0022117719923967325</cx:pt>
          <cx:pt idx="292">0.003364298524928375</cx:pt>
          <cx:pt idx="293">-0.00077864222183759253</cx:pt>
          <cx:pt idx="294">-0.0049844362247897754</cx:pt>
          <cx:pt idx="295">-0.010033718091549826</cx:pt>
          <cx:pt idx="296">-0.0051892306226221001</cx:pt>
          <cx:pt idx="297">0.00080449220094146005</cx:pt>
          <cx:pt idx="298">0.0023119470219697224</cx:pt>
          <cx:pt idx="299">0.0034806075660273701</cx:pt>
          <cx:pt idx="300">-0.0062591091762791802</cx:pt>
          <cx:pt idx="301">0.00099470644701916402</cx:pt>
          <cx:pt idx="302">-0.0048307073609688798</cx:pt>
          <cx:pt idx="303">-0.0066790544143595296</cx:pt>
          <cx:pt idx="304">-0.0071170447411393499</cx:pt>
          <cx:pt idx="305">-0.0104729123465775</cx:pt>
          <cx:pt idx="306">-0.0027126868715288801</cx:pt>
          <cx:pt idx="307">-0.00030700438030360202</cx:pt>
          <cx:pt idx="308">0.00043495903518680302</cx:pt>
          <cx:pt idx="309">-0.00048755893405177101</cx:pt>
          <cx:pt idx="310">-0.0022359191261128301</cx:pt>
          <cx:pt idx="311">-0.0058767360190066604</cx:pt>
          <cx:pt idx="312">-0.0120801782742628</cx:pt>
          <cx:pt idx="313">-0.0091061583482745304</cx:pt>
          <cx:pt idx="314">0.00068663416337292097</cx:pt>
          <cx:pt idx="315">-0.0024762191026958401</cx:pt>
          <cx:pt idx="316">-0.0020610573633957599</cx:pt>
          <cx:pt idx="317">0.0061059900130826603</cx:pt>
          <cx:pt idx="318">0.0038745718244161099</cx:pt>
          <cx:pt idx="319">0.0060294852728287798</cx:pt>
          <cx:pt idx="320">0.0031877477996494802</cx:pt>
          <cx:pt idx="321">-0.0118515538529975</cx:pt>
          <cx:pt idx="322">-0.028976366833088098</cx:pt>
          <cx:pt idx="323">-0.047509716248220098</cx:pt>
          <cx:pt idx="324">-0.015122250546715</cx:pt>
          <cx:pt idx="325">-0.0110641937646978</cx:pt>
          <cx:pt idx="326">-0.0059388288428863199</cx:pt>
          <cx:pt idx="327">0.0087141456736989694</cx:pt>
          <cx:pt idx="328">-0.014586095481347899</cx:pt>
          <cx:pt idx="329">-0.0021388393002483999</cx:pt>
          <cx:pt idx="330">-0.00160373142041178</cx:pt>
          <cx:pt idx="331">0.0011807704300566501</cx:pt>
          <cx:pt idx="332">-0.0068618772582146204</cx:pt>
          <cx:pt idx="333">-0.0074210367059550503</cx:pt>
          <cx:pt idx="334">-0.00374948119346805</cx:pt>
          <cx:pt idx="335">-1.3358079387941601e-06</cx:pt>
          <cx:pt idx="336">0.00033275739227183197</cx:pt>
          <cx:pt idx="337">-0.00038703193565053597</cx:pt>
          <cx:pt idx="338">-0.00150538987784621</cx:pt>
          <cx:pt idx="339">-0.0045181214008208903</cx:pt>
          <cx:pt idx="340">-0.0135892856412918</cx:pt>
          <cx:pt idx="341">-0.0078926082136830493</cx:pt>
          <cx:pt idx="342">-0.0047561889908342902</cx:pt>
          <cx:pt idx="343">-0.0050707596350165699</cx:pt>
          <cx:pt idx="344">0.0052014758182454901</cx:pt>
          <cx:pt idx="345">-1.7161848134885e-05</cx:pt>
          <cx:pt idx="346">0.0069763203567629198</cx:pt>
          <cx:pt idx="347">0.0042459380766014998</cx:pt>
          <cx:pt idx="348">-0.0018468537156003701</cx:pt>
          <cx:pt idx="349">-0.0114641864913152</cx:pt>
          <cx:pt idx="350">-0.023342155907590499</cx:pt>
          <cx:pt idx="351">-0.035429578767789197</cx:pt>
          <cx:pt idx="352">-0.0177335096054487</cx:pt>
          <cx:pt idx="353">-0.015616619517906801</cx:pt>
          <cx:pt idx="354">-0.021517989211545501</cx:pt>
          <cx:pt idx="355">-0.016981061309258898</cx:pt>
          <cx:pt idx="356">-0.016063002873177201</cx:pt>
          <cx:pt idx="357">-0.0052723629746225997</cx:pt>
          <cx:pt idx="358">0.0032380453288042899</cx:pt>
          <cx:pt idx="359">-0.00046612130005018701</cx:pt>
          <cx:pt idx="360">0.00054125779783672199</cx:pt>
          <cx:pt idx="361">-0.0038793375870133902</cx:pt>
          <cx:pt idx="362">-0.0050271765618604396</cx:pt>
          <cx:pt idx="363">-0.000386252786537557</cx:pt>
          <cx:pt idx="364">-0.00032733215215199901</cx:pt>
          <cx:pt idx="365">0.00032465295438222498</cx:pt>
          <cx:pt idx="366">-0.00013611300239225701</cx:pt>
          <cx:pt idx="367">-0.0042651479176474601</cx:pt>
          <cx:pt idx="368">-0.0155442225093687</cx:pt>
          <cx:pt idx="369">-0.00918570910148017</cx:pt>
          <cx:pt idx="370">0.0024835793819497202</cx:pt>
          <cx:pt idx="371">-0.0016568567448119801</cx:pt>
          <cx:pt idx="372">0.0093553596948462592</cx:pt>
          <cx:pt idx="373">0.0040252841019859696</cx:pt>
          <cx:pt idx="374">-0.0046452270997396896</cx:pt>
          <cx:pt idx="375">0.0013172714565642799</cx:pt>
          <cx:pt idx="376">0.00071825260829238397</cx:pt>
          <cx:pt idx="377">-0.0011714298257815799</cx:pt>
          <cx:pt idx="378">-0.015458699466460901</cx:pt>
          <cx:pt idx="379">-0.00508750897360333</cx:pt>
          <cx:pt idx="380">-0.0189998653801659</cx:pt>
          <cx:pt idx="381">-0.0115869144818105</cx:pt>
          <cx:pt idx="382">-0.020667682669057601</cx:pt>
          <cx:pt idx="383">-0.026123103069634699</cx:pt>
          <cx:pt idx="384">-0.026034283798652701</cx:pt>
          <cx:pt idx="385">-0.0050866472083116801</cx:pt>
          <cx:pt idx="386">0.0046463852770549296</cx:pt>
          <cx:pt idx="387">0.0011527835343982001</cx:pt>
          <cx:pt idx="388">-0.00016639381227649301</cx:pt>
          <cx:pt idx="389">-0.00188814753063069</cx:pt>
          <cx:pt idx="390">-0.00078975791029347198</cx:pt>
          <cx:pt idx="391">0.00097373947742487399</cx:pt>
          <cx:pt idx="392">-0.00037985407004345498</cx:pt>
          <cx:pt idx="393">-0.00024502446213874599</cx:pt>
          <cx:pt idx="394">0.000108740665398808</cx:pt>
          <cx:pt idx="395">-0.00093529583690955505</cx:pt>
          <cx:pt idx="396">-0.0084947884932277794</cx:pt>
          <cx:pt idx="397">-0.00059631670694027504</cx:pt>
          <cx:pt idx="398">0.0020205177513990999</cx:pt>
          <cx:pt idx="399">0.0012689157335029099</cx:pt>
          <cx:pt idx="400">0.0104529294732264</cx:pt>
          <cx:pt idx="401">0.010568546739524299</cx:pt>
          <cx:pt idx="402">-0.0092651695554158107</cx:pt>
          <cx:pt idx="403">0.012923917844717201</cx:pt>
          <cx:pt idx="404">0.0109704110288981</cx:pt>
          <cx:pt idx="405">0.0080893523060840394</cx:pt>
          <cx:pt idx="406">0.0013943868251674301</cx:pt>
          <cx:pt idx="407">-0.0053284127743555001</cx:pt>
          <cx:pt idx="408">0.0072604268750631603</cx:pt>
          <cx:pt idx="409">-0.0098965443188951206</cx:pt>
          <cx:pt idx="410">-0.031236838726700598</cx:pt>
          <cx:pt idx="411">-0.023953265827015398</cx:pt>
          <cx:pt idx="412">-0.031798051355206899</cx:pt>
          <cx:pt idx="413">-0.0154372141700594</cx:pt>
          <cx:pt idx="414">-0.0015162035545185099</cx:pt>
          <cx:pt idx="415">-0.0049024931818871399</cx:pt>
          <cx:pt idx="416">0.0015325749633756101</cx:pt>
          <cx:pt idx="417">0.00260500650804404</cx:pt>
          <cx:pt idx="418">0.00047708079885895198</cx:pt>
          <cx:pt idx="419">0.00065420520464325204</cx:pt>
          <cx:pt idx="420">-0.00024996735347188298</cx:pt>
          <cx:pt idx="421">0.00029985129283137201</cx:pt>
          <cx:pt idx="422">0.00065261112450106602</cx:pt>
          <cx:pt idx="423">0.0034037052409866702</cx:pt>
          <cx:pt idx="424">-0.00385672718663786</cx:pt>
          <cx:pt idx="425">-0.00212316717623781</cx:pt>
          <cx:pt idx="426">-0.0056035174511070898</cx:pt>
          <cx:pt idx="427">-0.0021339960521429102</cx:pt>
          <cx:pt idx="428">0.011986567383191</cx:pt>
          <cx:pt idx="429">0.019413241448755301</cx:pt>
          <cx:pt idx="430">0.012672770954591401</cx:pt>
          <cx:pt idx="431">0.016323422816647701</cx:pt>
          <cx:pt idx="432">0.0203748448650303</cx:pt>
          <cx:pt idx="433">0.027305453380582101</cx:pt>
          <cx:pt idx="434">0.017829012384135801</cx:pt>
          <cx:pt idx="435">0.0096229224061963395</cx:pt>
          <cx:pt idx="436">0.0126176060411892</cx:pt>
          <cx:pt idx="437">0.0012209462060785599</cx:pt>
          <cx:pt idx="438">-0.015851537259300399</cx:pt>
          <cx:pt idx="439">-0.013878215726784699</cx:pt>
          <cx:pt idx="440">-0.026615154674591301</cx:pt>
          <cx:pt idx="441">-0.0088379922666898605</cx:pt>
          <cx:pt idx="442">-0.0031374475056103299</cx:pt>
          <cx:pt idx="443">0.00058008313687845801</cx:pt>
          <cx:pt idx="444">0.0050344733083125598</cx:pt>
          <cx:pt idx="445">0.010953200897900601</cx:pt>
          <cx:pt idx="446">0.0049233238758601</cx:pt>
          <cx:pt idx="447">0.00078979611840024604</cx:pt>
          <cx:pt idx="448">0.000139554081314392</cx:pt>
          <cx:pt idx="449">-8.3243974856432601e-05</cx:pt>
          <cx:pt idx="450">-0.00092482941718324103</cx:pt>
          <cx:pt idx="451">0.0019639074452582001</cx:pt>
          <cx:pt idx="452">-0.00496989443827754</cx:pt>
          <cx:pt idx="453">-0.00010841537371976799</cx:pt>
          <cx:pt idx="454">0.0038486740842324802</cx:pt>
          <cx:pt idx="455">0.0048085119935681198</cx:pt>
          <cx:pt idx="456">0.016876348805581701</cx:pt>
          <cx:pt idx="457">0.021780972169054901</cx:pt>
          <cx:pt idx="458">0.0175528486707399</cx:pt>
          <cx:pt idx="459">0.0269906801584586</cx:pt>
          <cx:pt idx="460">0.026112027575348098</cx:pt>
          <cx:pt idx="461">0.0245729322268218</cx:pt>
          <cx:pt idx="462">0.0184596164368745</cx:pt>
          <cx:pt idx="463">0.020691189863450799</cx:pt>
          <cx:pt idx="464">0.023166340498004201</cx:pt>
          <cx:pt idx="465">0.017386924489675</cx:pt>
          <cx:pt idx="466">0.000739181045672055</cx:pt>
          <cx:pt idx="467">-0.000808381870666952</cx:pt>
          <cx:pt idx="468">-0.0031431048032774999</cx:pt>
          <cx:pt idx="469">0.010479319433661399</cx:pt>
          <cx:pt idx="470">0.000109410059255091</cx:pt>
          <cx:pt idx="471">0.0038135407043867701</cx:pt>
          <cx:pt idx="472">0.0066944298865599999</cx:pt>
          <cx:pt idx="473">0.015239590040829001</cx:pt>
          <cx:pt idx="474">0.0058168659253565501</cx:pt>
          <cx:pt idx="475">0.00182604701568265</cx:pt>
          <cx:pt idx="476">-0.000429988827298035</cx:pt>
          <cx:pt idx="477">-6.1724238681530101e-05</cx:pt>
          <cx:pt idx="478">0.00257050502233637</cx:pt>
          <cx:pt idx="479">0.00056258485089905302</cx:pt>
          <cx:pt idx="480">0.0031822363469982198</cx:pt>
          <cx:pt idx="481">0.0079714330473575398</cx:pt>
          <cx:pt idx="482">0.0087628269957379795</cx:pt>
          <cx:pt idx="483">0.0051203390660943399</cx:pt>
          <cx:pt idx="484">0.020258454082788899</cx:pt>
          <cx:pt idx="485">0.0173624531188078</cx:pt>
          <cx:pt idx="486">0.0065676505261664997</cx:pt>
          <cx:pt idx="487">0.013515090120810499</cx:pt>
          <cx:pt idx="488">0.0139952011395646</cx:pt>
          <cx:pt idx="489">0.021167036393884502</cx:pt>
          <cx:pt idx="490">0.0206864922053361</cx:pt>
          <cx:pt idx="491">0.0083953127475002703</cx:pt>
          <cx:pt idx="492">0.021282695444904399</cx:pt>
          <cx:pt idx="493">0.013838689988992601</cx:pt>
          <cx:pt idx="494">0.016572368541072101</cx:pt>
          <cx:pt idx="495">0.00115318955309652</cx:pt>
          <cx:pt idx="496">-0.00055854496723309701</cx:pt>
          <cx:pt idx="497">0.020301186633855599</cx:pt>
          <cx:pt idx="498">0.0088303385604532603</cx:pt>
          <cx:pt idx="499">0.0066031513062084603</cx:pt>
          <cx:pt idx="500">0.0074276554493641796</cx:pt>
          <cx:pt idx="501">0.0123572523725163</cx:pt>
          <cx:pt idx="502">0.00171534546508562</cx:pt>
          <cx:pt idx="503">0.00042788773960870903</cx:pt>
          <cx:pt idx="504">-0.00028322594711296598</cx:pt>
          <cx:pt idx="505">-0.00034359673895563301</cx:pt>
          <cx:pt idx="506">-0.00021158278971670699</cx:pt>
          <cx:pt idx="507">0.00278111151975912</cx:pt>
          <cx:pt idx="508">0.0077473039366796198</cx:pt>
          <cx:pt idx="509">0.010585506591826201</cx:pt>
          <cx:pt idx="510">0.016004386581000701</cx:pt>
          <cx:pt idx="511">0.018836072071446198</cx:pt>
          <cx:pt idx="512">0.0160488478314674</cx:pt>
          <cx:pt idx="513">0.0154181222043814</cx:pt>
          <cx:pt idx="514">-0.00064026591607176195</cx:pt>
          <cx:pt idx="515">0.000992978245471565</cx:pt>
          <cx:pt idx="516">0.0145457686216334</cx:pt>
          <cx:pt idx="517">0.0102584682287944</cx:pt>
          <cx:pt idx="518">0.0140766619070655</cx:pt>
          <cx:pt idx="519">0.0031122267091930702</cx:pt>
          <cx:pt idx="520">0.0205153182717158</cx:pt>
          <cx:pt idx="521">0.012903300244071001</cx:pt>
          <cx:pt idx="522">0.0230211705175427</cx:pt>
          <cx:pt idx="523">0.0092161733868145902</cx:pt>
          <cx:pt idx="524">0.0103019629719657</cx:pt>
          <cx:pt idx="525">0.0234809942987858</cx:pt>
          <cx:pt idx="526">0.015382532886338399</cx:pt>
          <cx:pt idx="527">0.0128944344546401</cx:pt>
          <cx:pt idx="528">0.011523532017276</cx:pt>
          <cx:pt idx="529">0.0065739180615597397</cx:pt>
          <cx:pt idx="530">0.000857476257597124</cx:pt>
          <cx:pt idx="531">0.00050856810809875601</cx:pt>
          <cx:pt idx="532">-0.00070662730459229999</cx:pt>
          <cx:pt idx="533">1.47202293064826e-05</cx:pt>
          <cx:pt idx="534">-0.00069177214472529501</cx:pt>
          <cx:pt idx="535">-0.0013664143064530401</cx:pt>
          <cx:pt idx="536">0.00756385300410959</cx:pt>
          <cx:pt idx="537">0.0068283103287673404</cx:pt>
          <cx:pt idx="538">0.0070204940111916903</cx:pt>
          <cx:pt idx="539">0.0153642200778392</cx:pt>
          <cx:pt idx="540">0.00725682928215196</cx:pt>
          <cx:pt idx="541">0.0019359540133063</cx:pt>
          <cx:pt idx="542">-0.00446549115506899</cx:pt>
          <cx:pt idx="543">0.0011847553844225201</cx:pt>
          <cx:pt idx="544">-0.0156163663811639</cx:pt>
          <cx:pt idx="545">-0.019475855460608</cx:pt>
          <cx:pt idx="546">-0.0092006106900784992</cx:pt>
          <cx:pt idx="547">0.0094233523335589594</cx:pt>
          <cx:pt idx="548">0.025100309466326701</cx:pt>
          <cx:pt idx="549">0.028864081244352899</cx:pt>
          <cx:pt idx="550">0.0149766323663979</cx:pt>
          <cx:pt idx="551">0.0036295324779002601</cx:pt>
          <cx:pt idx="552">0.0071352040507369997</cx:pt>
          <cx:pt idx="553">0.016897862753616499</cx:pt>
          <cx:pt idx="554">0.0141010849589671</cx:pt>
          <cx:pt idx="555">0.018599660115391901</cx:pt>
          <cx:pt idx="556">0.0079347507432649504</cx:pt>
          <cx:pt idx="557">0.0043487318636779302</cx:pt>
          <cx:pt idx="558">0.00131033914357968</cx:pt>
          <cx:pt idx="559">-0.00080537666270256601</cx:pt>
          <cx:pt idx="560">-4.8590212738877303e-05</cx:pt>
          <cx:pt idx="561">-0.00063176646253592999</cx:pt>
          <cx:pt idx="562">-0.0014333612326246101</cx:pt>
          <cx:pt idx="563">9.3531335139484696e-05</cx:pt>
          <cx:pt idx="564">0.0033497271426418201</cx:pt>
          <cx:pt idx="565">0.0022358598122275298</cx:pt>
          <cx:pt idx="566">0.00189929188485166</cx:pt>
          <cx:pt idx="567">0.017297008177572099</cx:pt>
          <cx:pt idx="568">0.013625077918401901</cx:pt>
          <cx:pt idx="569">0.00064409282725338501</cx:pt>
          <cx:pt idx="570">-0.00555972159855653</cx:pt>
          <cx:pt idx="571">-0.0047139987924412104</cx:pt>
          <cx:pt idx="572">-0.0108138687026885</cx:pt>
          <cx:pt idx="573">-0.033173920150634202</cx:pt>
          <cx:pt idx="574">-0.023922586058043201</cx:pt>
          <cx:pt idx="575">0.0070404620624687896</cx:pt>
          <cx:pt idx="576">0.023383340835393299</cx:pt>
          <cx:pt idx="577">0.014014069605222499</cx:pt>
          <cx:pt idx="578">0.019286154563561201</cx:pt>
          <cx:pt idx="579">0.0028096828068074398</cx:pt>
          <cx:pt idx="580">0.0110403509932575</cx:pt>
          <cx:pt idx="581">0.020418850125633499</cx:pt>
          <cx:pt idx="582">0.012862352510638201</cx:pt>
          <cx:pt idx="583">0.0141724580249701</cx:pt>
          <cx:pt idx="584">0.0060631920617734598</cx:pt>
          <cx:pt idx="585">0.00182100352757202</cx:pt>
          <cx:pt idx="586">0.0014763129545237799</cx:pt>
          <cx:pt idx="587">0.00039506468969317002</cx:pt>
          <cx:pt idx="588">0.00053018460945470399</cx:pt>
          <cx:pt idx="589">-5.2571411773688798e-05</cx:pt>
          <cx:pt idx="590">-0.00014197439773184001</cx:pt>
          <cx:pt idx="591">0.00040858815525130198</cx:pt>
          <cx:pt idx="592">0.0038536605642271798</cx:pt>
          <cx:pt idx="593">0.0067217086039734197</cx:pt>
          <cx:pt idx="594">-0.000155834905503839</cx:pt>
          <cx:pt idx="595">0.0022898261785779198</cx:pt>
          <cx:pt idx="596">0.012776048994184001</cx:pt>
          <cx:pt idx="597">0.0080147793005706201</cx:pt>
          <cx:pt idx="598">0.0042334937887319804</cx:pt>
          <cx:pt idx="599">0.0019624157246851</cx:pt>
          <cx:pt idx="600">-0.00015058640818758201</cx:pt>
          <cx:pt idx="601">-0.016100090040850602</cx:pt>
          <cx:pt idx="602">-0.0227241077729253</cx:pt>
          <cx:pt idx="603">-0.0143256286565088</cx:pt>
          <cx:pt idx="604">-0.0072995755276771702</cx:pt>
          <cx:pt idx="605">0.0080801793650423902</cx:pt>
          <cx:pt idx="606">0.0105771836038012</cx:pt>
          <cx:pt idx="607">0.0085862824634221208</cx:pt>
          <cx:pt idx="608">0.018267107948251898</cx:pt>
          <cx:pt idx="609">0.017595969110614101</cx:pt>
          <cx:pt idx="610">0.022517568427072299</cx:pt>
          <cx:pt idx="611">0.020156120091020201</cx:pt>
          <cx:pt idx="612">0.0055208821481557797</cx:pt>
          <cx:pt idx="613">-0.00079665643151355305</cx:pt>
          <cx:pt idx="614">4.99784296671921e-05</cx:pt>
          <cx:pt idx="615">-0.000267789381803943</cx:pt>
          <cx:pt idx="616">-1.39479449175095e-05</cx:pt>
          <cx:pt idx="617">6.1843003491747606e-05</cx:pt>
          <cx:pt idx="618">-0.00018459815464882899</cx:pt>
          <cx:pt idx="619">0.0025149066519780201</cx:pt>
          <cx:pt idx="620">0.00329029702137126</cx:pt>
          <cx:pt idx="621">0.0028887214679433901</cx:pt>
          <cx:pt idx="622">0.0029011666847476602</cx:pt>
          <cx:pt idx="623">0.0032175012608878601</cx:pt>
          <cx:pt idx="624">0.0066729192975674796</cx:pt>
          <cx:pt idx="625">0.0077987846622151096</cx:pt>
          <cx:pt idx="626">0.014898301231546699</cx:pt>
          <cx:pt idx="627">0.0095466095381451701</cx:pt>
          <cx:pt idx="628">0.010340402664308</cx:pt>
          <cx:pt idx="629">-0.0062230266431977498</cx:pt>
          <cx:pt idx="630">-0.0286701077425657</cx:pt>
          <cx:pt idx="631">-0.021136016736114201</cx:pt>
          <cx:pt idx="632">-0.015927019889358698</cx:pt>
          <cx:pt idx="633">-0.0155102505040643</cx:pt>
          <cx:pt idx="634">-0.0010729143828971</cx:pt>
          <cx:pt idx="635">0.0164067595421536</cx:pt>
          <cx:pt idx="636">0.0175355243952829</cx:pt>
          <cx:pt idx="637">0.025678949718315899</cx:pt>
          <cx:pt idx="638">0.0191885542344566</cx:pt>
          <cx:pt idx="639">0.0093493271186975806</cx:pt>
          <cx:pt idx="640">0.0010197180351280801</cx:pt>
          <cx:pt idx="641">-0.0024548074064552798</cx:pt>
          <cx:pt idx="642">-0.00088925448958509503</cx:pt>
          <cx:pt idx="643">0.00033750625946376802</cx:pt>
          <cx:pt idx="644">0.00019371724659758899</cx:pt>
          <cx:pt idx="645">-0.00032476329418191602</cx:pt>
          <cx:pt idx="646">0.00056145048836655901</cx:pt>
          <cx:pt idx="647">0.0015103607320313399</cx:pt>
          <cx:pt idx="648">3.9126930987694303e-05</cx:pt>
          <cx:pt idx="649">-0.0079768784997377405</cx:pt>
          <cx:pt idx="650">-0.0118273224519122</cx:pt>
          <cx:pt idx="651">-0.0015589994913331299</cx:pt>
          <cx:pt idx="652">0.010376244121762</cx:pt>
          <cx:pt idx="653">0.0051299391857228</cx:pt>
          <cx:pt idx="654">0.012662843280124399</cx:pt>
          <cx:pt idx="655">0.011469569009532899</cx:pt>
          <cx:pt idx="656">0.0023419864626194101</cx:pt>
          <cx:pt idx="657">-0.00259208400771336</cx:pt>
          <cx:pt idx="658">-0.015279665300439799</cx:pt>
          <cx:pt idx="659">-0.013097290237452</cx:pt>
          <cx:pt idx="660">-0.0165098701261241</cx:pt>
          <cx:pt idx="661">-0.018447111088680902</cx:pt>
          <cx:pt idx="662">0.0077056741754101101</cx:pt>
          <cx:pt idx="663">0.011533850314743299</cx:pt>
          <cx:pt idx="664">0.010404050667794399</cx:pt>
          <cx:pt idx="665">0.014609431196681</cx:pt>
          <cx:pt idx="666">0.0074841463929830997</cx:pt>
          <cx:pt idx="667">0.0034352293198158901</cx:pt>
          <cx:pt idx="668">-0.0028850490090731201</cx:pt>
          <cx:pt idx="669">-0.0022380500834971099</cx:pt>
          <cx:pt idx="670">-0.00143605764391809</cx:pt>
          <cx:pt idx="671">-0.00029402013996973202</cx:pt>
          <cx:pt idx="672">0.00056808201928045302</cx:pt>
          <cx:pt idx="673">-0.00044964741383760097</cx:pt>
          <cx:pt idx="674">0.000100488420115774</cx:pt>
          <cx:pt idx="675">-0.0012324094436529499</cx:pt>
          <cx:pt idx="676">-0.0055206610788246097</cx:pt>
          <cx:pt idx="677">-0.011166991643060399</cx:pt>
          <cx:pt idx="678">-0.015565695213844899</cx:pt>
          <cx:pt idx="679">-0.014475797149636401</cx:pt>
          <cx:pt idx="680">-0.0102037674539193</cx:pt>
          <cx:pt idx="681">-0.0024185103413920102</cx:pt>
          <cx:pt idx="682">0.00301746670040908</cx:pt>
          <cx:pt idx="683">0.0038496260074223601</cx:pt>
          <cx:pt idx="684">-0.010679908676131999</cx:pt>
          <cx:pt idx="685">-0.0093578046675691397</cx:pt>
          <cx:pt idx="686">-0.0130008169498024</cx:pt>
          <cx:pt idx="687">-0.0093421240378087095</cx:pt>
          <cx:pt idx="688">-0.0035955412000480899</cx:pt>
          <cx:pt idx="689">-0.014283332627471499</cx:pt>
          <cx:pt idx="690">0.00114165946830071</cx:pt>
          <cx:pt idx="691">0.0015227870753233</cx:pt>
          <cx:pt idx="692">-0.0024227380620166698</cx:pt>
          <cx:pt idx="693">-0.0050145843847726598</cx:pt>
          <cx:pt idx="694">-0.0015623773200898799</cx:pt>
          <cx:pt idx="695">-0.00105976868222028</cx:pt>
          <cx:pt idx="696">-0.000129279063789871</cx:pt>
          <cx:pt idx="697">0.00031591962982445502</cx:pt>
          <cx:pt idx="698">3.0291989759033001e-05</cx:pt>
          <cx:pt idx="699">0.00047037718181863102</cx:pt>
          <cx:pt idx="700">6.1793554786398905e-05</cx:pt>
          <cx:pt idx="701">0.00090124580950743001</cx:pt>
          <cx:pt idx="702">-0.00057120962229211003</cx:pt>
          <cx:pt idx="703">-0.0010113627833536901</cx:pt>
          <cx:pt idx="704">-0.00315305108325008</cx:pt>
          <cx:pt idx="705">-0.0062342814291613804</cx:pt>
          <cx:pt idx="706">-0.0048533509682327901</cx:pt>
          <cx:pt idx="707">-0.0065704508209643003</cx:pt>
          <cx:pt idx="708">-0.0104105271887185</cx:pt>
          <cx:pt idx="709">-0.0148926341779763</cx:pt>
          <cx:pt idx="710">-0.0075592877253982697</cx:pt>
          <cx:pt idx="711">-0.0088364819116257196</cx:pt>
          <cx:pt idx="712">-0.0175167624761975</cx:pt>
          <cx:pt idx="713">-0.015084197075239201</cx:pt>
          <cx:pt idx="714">-0.0128646955899023</cx:pt>
          <cx:pt idx="715">-0.0095556692563028203</cx:pt>
          <cx:pt idx="716">-0.0095249571591323606</cx:pt>
          <cx:pt idx="717">-0.0138927153914242</cx:pt>
          <cx:pt idx="718">-0.011971349587894401</cx:pt>
          <cx:pt idx="719">-0.013537484241689501</cx:pt>
          <cx:pt idx="720">-0.010261444590311799</cx:pt>
          <cx:pt idx="721">-0.0044028280727816402</cx:pt>
          <cx:pt idx="722">-0.0013019180004464901</cx:pt>
          <cx:pt idx="723">-0.00040216251007666598</cx:pt>
          <cx:pt idx="724">0.000353791944850678</cx:pt>
          <cx:pt idx="725">0.00060591740012100001</cx:pt>
          <cx:pt idx="726">2.3215320108476398e-05</cx:pt>
          <cx:pt idx="727">-9.2053258097155906e-05</cx:pt>
          <cx:pt idx="728">0.00022706892537869601</cx:pt>
          <cx:pt idx="729">-0.00012211721396807699</cx:pt>
          <cx:pt idx="730">-0.00064945209225893098</cx:pt>
          <cx:pt idx="731">-0.00020715743152547301</cx:pt>
          <cx:pt idx="732">0.0011054965375699099</cx:pt>
          <cx:pt idx="733">-0.00107121296437936</cx:pt>
          <cx:pt idx="734">-0.0012996894416159</cx:pt>
          <cx:pt idx="735">-0.0020629718504629698</cx:pt>
          <cx:pt idx="736">-0.0067208434702526101</cx:pt>
          <cx:pt idx="737">-0.0070355267986354003</cx:pt>
          <cx:pt idx="738">-0.0045082632416133198</cx:pt>
          <cx:pt idx="739">-0.0031337801720527402</cx:pt>
          <cx:pt idx="740">-0.0029448326378893998</cx:pt>
          <cx:pt idx="741">-0.0037134845748870399</cx:pt>
          <cx:pt idx="742">-0.010516425448459699</cx:pt>
          <cx:pt idx="743">-0.0122923482320494</cx:pt>
          <cx:pt idx="744">-0.0083325042553682501</cx:pt>
          <cx:pt idx="745">-0.0084352472830347101</cx:pt>
          <cx:pt idx="746">-0.0066449403068597999</cx:pt>
          <cx:pt idx="747">-0.0047464931726287603</cx:pt>
          <cx:pt idx="748">-0.0028082614018017401</cx:pt>
          <cx:pt idx="749">-0.0023149740421279101</cx:pt>
          <cx:pt idx="750">-0.00099592209138238993</cx:pt>
          <cx:pt idx="751">-0.00010726471773167</cx:pt>
          <cx:pt idx="752">-6.9745747560740997e-06</cx:pt>
          <cx:pt idx="753">0.000375865476597327</cx:pt>
          <cx:pt idx="754">-0.000106148080996009</cx:pt>
          <cx:pt idx="755">-0.00083449902050524295</cx:pt>
          <cx:pt idx="756">-0.00014076328902351901</cx:pt>
          <cx:pt idx="757">0.000145709556833053</cx:pt>
          <cx:pt idx="758">0.00010025627076806601</cx:pt>
          <cx:pt idx="759">0.00031670195743526401</cx:pt>
          <cx:pt idx="760">9.7628146624361206e-05</cx:pt>
          <cx:pt idx="761">0.00037532765026677999</cx:pt>
          <cx:pt idx="762">-0.00040757472736237602</cx:pt>
          <cx:pt idx="763">-0.00155722201988701</cx:pt>
          <cx:pt idx="764">-0.0015918423225651001</cx:pt>
          <cx:pt idx="765">-0.00079531957130117201</cx:pt>
          <cx:pt idx="766">-0.00030911639425037298</cx:pt>
          <cx:pt idx="767">0.00019602292948785099</cx:pt>
          <cx:pt idx="768">0.0010321567505293899</cx:pt>
          <cx:pt idx="769">-0.000387926393513503</cx:pt>
          <cx:pt idx="770">-0.0010966542441472099</cx:pt>
          <cx:pt idx="771">-0.00028094134916222999</cx:pt>
          <cx:pt idx="772">-0.00068093763887764399</cx:pt>
          <cx:pt idx="773">-0.00073223318091576403</cx:pt>
          <cx:pt idx="774">-0.00140395014255675</cx:pt>
          <cx:pt idx="775">-0.00033879193470937301</cx:pt>
          <cx:pt idx="776">0.000478035458010719</cx:pt>
          <cx:pt idx="777">-0.0016584770280453601</cx:pt>
          <cx:pt idx="778">-0.0010163069546457199</cx:pt>
          <cx:pt idx="779">0.000150938086931871</cx:pt>
          <cx:pt idx="780">-0.00022572719137062399</cx:pt>
          <cx:pt idx="781">-0.00029143240919924702</cx:pt>
          <cx:pt idx="782">0.00025258171421745101</cx:pt>
          <cx:pt idx="783">-0.00096485180278390399</cx:pt>
          <cx:pt idx="784">-0.00082167834069086251</cx:pt>
          <cx:pt idx="785">-0.0011180418098163849</cx:pt>
          <cx:pt idx="786">-0.002723412944841525</cx:pt>
          <cx:pt idx="787">-0.003815196979838625</cx:pt>
          <cx:pt idx="788">-0.0051386150470446252</cx:pt>
          <cx:pt idx="789">-0.0041699690901015503</cx:pt>
          <cx:pt idx="790">-0.003844587049962525</cx:pt>
          <cx:pt idx="791">-0.0036513866324591501</cx:pt>
          <cx:pt idx="792">-0.0018763289529300151</cx:pt>
          <cx:pt idx="793">-0.0030311656465898248</cx:pt>
          <cx:pt idx="794">-0.001341956866035195</cx:pt>
          <cx:pt idx="795">-0.0010782348180357474</cx:pt>
          <cx:pt idx="796">-0.0014336313404169675</cx:pt>
          <cx:pt idx="797">-0.0050927340247948249</cx:pt>
          <cx:pt idx="798">-0.004496684623046825</cx:pt>
          <cx:pt idx="799">-0.0040632873759369999</cx:pt>
          <cx:pt idx="800">-0.0034002284560233748</cx:pt>
          <cx:pt idx="801">-0.003701049697414575</cx:pt>
          <cx:pt idx="802">-0.002716018060568925</cx:pt>
          <cx:pt idx="803">0.00019327954641282574</cx:pt>
          <cx:pt idx="804">-3.8884919335666753e-05</cx:pt>
          <cx:pt idx="805">0.0020844966028850174</cx:pt>
          <cx:pt idx="806">-0.00025982160145663502</cx:pt>
          <cx:pt idx="807">0.00031727943223655249</cx:pt>
          <cx:pt idx="808">4.6623848942801999e-05</cx:pt>
          <cx:pt idx="809">2.8543204626332749e-05</cx:pt>
          <cx:pt idx="810">-6.049824141665975e-05</cx:pt>
          <cx:pt idx="811">5.8033656349473251e-05</cx:pt>
          <cx:pt idx="812">-0.00061010129742487503</cx:pt>
          <cx:pt idx="813">-0.0024130246168764477</cx:pt>
          <cx:pt idx="814">-0.0041600387610737748</cx:pt>
          <cx:pt idx="815">-0.0050193517601775754</cx:pt>
          <cx:pt idx="816">-0.0059983213294849749</cx:pt>
          <cx:pt idx="817">-0.0068962643610544</cx:pt>
          <cx:pt idx="818">-0.0019672330726900099</cx:pt>
          <cx:pt idx="819">-0.0016186673685384524</cx:pt>
          <cx:pt idx="820">-0.00126448507530517</cx:pt>
          <cx:pt idx="821">-0.00062061936241170003</cx:pt>
          <cx:pt idx="822">0.0018262619092351926</cx:pt>
          <cx:pt idx="823">-0.000215497584100727</cx:pt>
          <cx:pt idx="824">-0.00031127291341020248</cx:pt>
          <cx:pt idx="825">-0.0034431811902776999</cx:pt>
          <cx:pt idx="826">-0.002623979342788975</cx:pt>
          <cx:pt idx="827">-0.0025936834270700749</cx:pt>
          <cx:pt idx="828">-0.0014275333728015875</cx:pt>
          <cx:pt idx="829">-0.0024484025928880526</cx:pt>
          <cx:pt idx="830">-0.0034738244015204501</cx:pt>
          <cx:pt idx="831">-0.00083960492622921505</cx:pt>
          <cx:pt idx="832">-0.0004980856858944325</cx:pt>
          <cx:pt idx="833">-0.00072396346912896505</cx:pt>
          <cx:pt idx="834">-0.00014829408390209649</cx:pt>
          <cx:pt idx="835">0.00014919311638322624</cx:pt>
          <cx:pt idx="836">8.9563603310013245e-05</cx:pt>
          <cx:pt idx="837">-0.00011851432097186925</cx:pt>
          <cx:pt idx="838">-0.00011606367322138275</cx:pt>
          <cx:pt idx="839">-0.00031994800242444998</cx:pt>
          <cx:pt idx="840">-0.00040401725064197002</cx:pt>
          <cx:pt idx="841">-0.0026644641769926749</cx:pt>
          <cx:pt idx="842">-0.0046942329290861496</cx:pt>
          <cx:pt idx="843">-0.0060181445436680754</cx:pt>
          <cx:pt idx="844">-0.0054275598530120752</cx:pt>
          <cx:pt idx="845">-0.0065941782294269254</cx:pt>
          <cx:pt idx="846">-0.0028099347640350748</cx:pt>
          <cx:pt idx="847">-0.0030618409000956002</cx:pt>
          <cx:pt idx="848">-0.00097034000955783747</cx:pt>
          <cx:pt idx="849">0.0027452382436530748</cx:pt>
          <cx:pt idx="850">0.0017758463903300174</cx:pt>
          <cx:pt idx="851">0.00020021239221061499</cx:pt>
          <cx:pt idx="852">-0.0061485730665937497</cx:pt>
          <cx:pt idx="853">-0.0056329216536464503</cx:pt>
          <cx:pt idx="854">-0.00063143380449199747</cx:pt>
          <cx:pt idx="855">0.00087201224362871998</cx:pt>
          <cx:pt idx="856">-0.00101773832984982</cx:pt>
          <cx:pt idx="857">-0.000202116711990137</cx:pt>
          <cx:pt idx="858">0.00062789804157788751</cx:pt>
          <cx:pt idx="859">-0.00122658825447428</cx:pt>
          <cx:pt idx="860">-0.00085416841531684253</cx:pt>
          <cx:pt idx="861">-0.0011601001492584551</cx:pt>
          <cx:pt idx="862">-0.001619044375220205</cx:pt>
          <cx:pt idx="863">-0.00041394202565945751</cx:pt>
          <cx:pt idx="864">-0.00019270046639262951</cx:pt>
          <cx:pt idx="865">-0.000128348382459594</cx:pt>
          <cx:pt idx="866">-6.4574770944836001e-05</cx:pt>
          <cx:pt idx="867">-0.00040941887786689001</cx:pt>
          <cx:pt idx="868">-0.00073879832134605495</cx:pt>
          <cx:pt idx="869">-0.0022488638385417948</cx:pt>
          <cx:pt idx="870">-0.002750568495407375</cx:pt>
          <cx:pt idx="871">-0.0028882829532337752</cx:pt>
          <cx:pt idx="872">-0.0031030879751167998</cx:pt>
          <cx:pt idx="873">-0.0042111667228787002</cx:pt>
          <cx:pt idx="874">-0.001609203064234555</cx:pt>
          <cx:pt idx="875">-0.0015706751597925274</cx:pt>
          <cx:pt idx="876">0.0022117719923967325</cx:pt>
          <cx:pt idx="877">0.003364298524928375</cx:pt>
          <cx:pt idx="878">-0.00077864222183759253</cx:pt>
          <cx:pt idx="879">-0.0049844362247897754</cx:pt>
          <cx:pt idx="880">-0.010033718091549826</cx:pt>
          <cx:pt idx="881">-0.0051892306226221001</cx:pt>
          <cx:pt idx="882">0.00080449220094146005</cx:pt>
          <cx:pt idx="883">0.0023119470219697224</cx:pt>
          <cx:pt idx="884">-0.00082167834069086251</cx:pt>
          <cx:pt idx="885">-0.0011180418098163849</cx:pt>
          <cx:pt idx="886">-0.002723412944841525</cx:pt>
          <cx:pt idx="887">-0.003815196979838625</cx:pt>
          <cx:pt idx="888">-0.0051386150470446252</cx:pt>
          <cx:pt idx="889">-0.0041699690901015503</cx:pt>
          <cx:pt idx="890">-0.003844587049962525</cx:pt>
          <cx:pt idx="891">-0.0036513866324591501</cx:pt>
          <cx:pt idx="892">-0.0018763289529300151</cx:pt>
          <cx:pt idx="893">-0.0030311656465898248</cx:pt>
          <cx:pt idx="894">-0.001341956866035195</cx:pt>
          <cx:pt idx="895">-0.0010782348180357474</cx:pt>
          <cx:pt idx="896">-0.0014336313404169675</cx:pt>
          <cx:pt idx="897">-0.0050927340247948249</cx:pt>
          <cx:pt idx="898">-0.004496684623046825</cx:pt>
          <cx:pt idx="899">-0.0040632873759369999</cx:pt>
          <cx:pt idx="900">-0.0034002284560233748</cx:pt>
          <cx:pt idx="901">-0.003701049697414575</cx:pt>
          <cx:pt idx="902">-0.002716018060568925</cx:pt>
          <cx:pt idx="903">0.00019327954641282574</cx:pt>
          <cx:pt idx="904">-3.8884919335666753e-05</cx:pt>
          <cx:pt idx="905">0.0020844966028850174</cx:pt>
          <cx:pt idx="906">-0.00025982160145663502</cx:pt>
          <cx:pt idx="907">0.00031727943223655249</cx:pt>
          <cx:pt idx="908">4.6623848942801999e-05</cx:pt>
          <cx:pt idx="909">2.8543204626332749e-05</cx:pt>
          <cx:pt idx="910">-6.049824141665975e-05</cx:pt>
          <cx:pt idx="911">5.8033656349473251e-05</cx:pt>
          <cx:pt idx="912">-0.00061010129742487503</cx:pt>
          <cx:pt idx="913">-0.0024130246168764477</cx:pt>
          <cx:pt idx="914">-0.0041600387610737748</cx:pt>
          <cx:pt idx="915">-0.0050193517601775754</cx:pt>
          <cx:pt idx="916">-0.0059983213294849749</cx:pt>
          <cx:pt idx="917">-0.0068962643610544</cx:pt>
          <cx:pt idx="918">-0.0019672330726900099</cx:pt>
          <cx:pt idx="919">-0.0016186673685384524</cx:pt>
          <cx:pt idx="920">-0.00126448507530517</cx:pt>
          <cx:pt idx="921">-0.00062061936241170003</cx:pt>
          <cx:pt idx="922">0.0018262619092351926</cx:pt>
          <cx:pt idx="923">-0.000215497584100727</cx:pt>
          <cx:pt idx="924">-0.00031127291341020248</cx:pt>
          <cx:pt idx="925">-0.0034431811902776999</cx:pt>
          <cx:pt idx="926">-0.002623979342788975</cx:pt>
          <cx:pt idx="927">-0.0025936834270700749</cx:pt>
          <cx:pt idx="928">-0.0014275333728015875</cx:pt>
          <cx:pt idx="929">-0.0024484025928880526</cx:pt>
          <cx:pt idx="930">-0.0034738244015204501</cx:pt>
          <cx:pt idx="931">-0.00083960492622921505</cx:pt>
          <cx:pt idx="932">-0.0004980856858944325</cx:pt>
          <cx:pt idx="933">-0.00072396346912896505</cx:pt>
          <cx:pt idx="934">-0.00014829408390209649</cx:pt>
          <cx:pt idx="935">0.00014919311638322624</cx:pt>
          <cx:pt idx="936">8.9563603310013245e-05</cx:pt>
          <cx:pt idx="937">-0.00011851432097186925</cx:pt>
          <cx:pt idx="938">-0.00011606367322138275</cx:pt>
          <cx:pt idx="939">-0.00031994800242444998</cx:pt>
          <cx:pt idx="940">-0.00040401725064197002</cx:pt>
          <cx:pt idx="941">-0.0026644641769926749</cx:pt>
          <cx:pt idx="942">-0.0046942329290861496</cx:pt>
          <cx:pt idx="943">-0.0060181445436680754</cx:pt>
          <cx:pt idx="944">-0.0054275598530120752</cx:pt>
          <cx:pt idx="945">-0.0065941782294269254</cx:pt>
          <cx:pt idx="946">-0.0028099347640350748</cx:pt>
          <cx:pt idx="947">-0.0030618409000956002</cx:pt>
          <cx:pt idx="948">-0.00097034000955783747</cx:pt>
          <cx:pt idx="949">0.0027452382436530748</cx:pt>
          <cx:pt idx="950">0.0017758463903300174</cx:pt>
          <cx:pt idx="951">0.00020021239221061499</cx:pt>
          <cx:pt idx="952">-0.0061485730665937497</cx:pt>
          <cx:pt idx="953">-0.0056329216536464503</cx:pt>
          <cx:pt idx="954">-0.00063143380449199747</cx:pt>
          <cx:pt idx="955">0.00087201224362871998</cx:pt>
          <cx:pt idx="956">-0.00101773832984982</cx:pt>
          <cx:pt idx="957">-0.000202116711990137</cx:pt>
          <cx:pt idx="958">0.00062789804157788751</cx:pt>
          <cx:pt idx="959">-0.00122658825447428</cx:pt>
          <cx:pt idx="960">-0.00085416841531684253</cx:pt>
          <cx:pt idx="961">-0.0011601001492584551</cx:pt>
          <cx:pt idx="962">-0.001619044375220205</cx:pt>
          <cx:pt idx="963">-0.00041394202565945751</cx:pt>
          <cx:pt idx="964">-0.00019270046639262951</cx:pt>
          <cx:pt idx="965">-0.000128348382459594</cx:pt>
          <cx:pt idx="966">-6.4574770944836001e-05</cx:pt>
          <cx:pt idx="967">-0.00040941887786689001</cx:pt>
          <cx:pt idx="968">-0.00073879832134605495</cx:pt>
          <cx:pt idx="969">-0.0022488638385417948</cx:pt>
          <cx:pt idx="970">-0.002750568495407375</cx:pt>
          <cx:pt idx="971">-0.0028882829532337752</cx:pt>
          <cx:pt idx="972">-0.0031030879751167998</cx:pt>
          <cx:pt idx="973">-0.0042111667228787002</cx:pt>
          <cx:pt idx="974">-0.001609203064234555</cx:pt>
          <cx:pt idx="975">-0.0015706751597925274</cx:pt>
          <cx:pt idx="976">0.0022117719923967325</cx:pt>
          <cx:pt idx="977">0.003364298524928375</cx:pt>
          <cx:pt idx="978">-0.00077864222183759253</cx:pt>
          <cx:pt idx="979">-0.0049844362247897754</cx:pt>
          <cx:pt idx="980">-0.010033718091549826</cx:pt>
          <cx:pt idx="981">-0.0051892306226221001</cx:pt>
          <cx:pt idx="982">0.00080449220094146005</cx:pt>
          <cx:pt idx="983">0.0023119470219697224</cx:pt>
          <cx:pt idx="984">-0.00082167834069086251</cx:pt>
          <cx:pt idx="985">-0.0011180418098163849</cx:pt>
          <cx:pt idx="986">-0.002723412944841525</cx:pt>
          <cx:pt idx="987">-0.003815196979838625</cx:pt>
          <cx:pt idx="988">-0.0051386150470446252</cx:pt>
          <cx:pt idx="989">-0.0041699690901015503</cx:pt>
          <cx:pt idx="990">-0.003844587049962525</cx:pt>
          <cx:pt idx="991">-0.0036513866324591501</cx:pt>
          <cx:pt idx="992">-0.0018763289529300151</cx:pt>
          <cx:pt idx="993">-0.0030311656465898248</cx:pt>
          <cx:pt idx="994">-0.001341956866035195</cx:pt>
          <cx:pt idx="995">-0.0010782348180357474</cx:pt>
          <cx:pt idx="996">-0.0014336313404169675</cx:pt>
          <cx:pt idx="997">-0.0050927340247948249</cx:pt>
          <cx:pt idx="998">-0.004496684623046825</cx:pt>
          <cx:pt idx="999">-0.0040632873759369999</cx:pt>
          <cx:pt idx="1000">-0.0034002284560233748</cx:pt>
          <cx:pt idx="1001">-0.003701049697414575</cx:pt>
          <cx:pt idx="1002">-0.002716018060568925</cx:pt>
          <cx:pt idx="1003">0.00019327954641282574</cx:pt>
          <cx:pt idx="1004">-3.8884919335666753e-05</cx:pt>
          <cx:pt idx="1005">0.0020844966028850174</cx:pt>
          <cx:pt idx="1006">-0.00025982160145663502</cx:pt>
          <cx:pt idx="1007">0.00031727943223655249</cx:pt>
          <cx:pt idx="1008">4.6623848942801999e-05</cx:pt>
          <cx:pt idx="1009">2.8543204626332749e-05</cx:pt>
          <cx:pt idx="1010">-6.049824141665975e-05</cx:pt>
          <cx:pt idx="1011">5.8033656349473251e-05</cx:pt>
          <cx:pt idx="1012">-0.00061010129742487503</cx:pt>
          <cx:pt idx="1013">-0.0024130246168764477</cx:pt>
          <cx:pt idx="1014">-0.0041600387610737748</cx:pt>
          <cx:pt idx="1015">-0.0050193517601775754</cx:pt>
          <cx:pt idx="1016">-0.0059983213294849749</cx:pt>
          <cx:pt idx="1017">-0.0068962643610544</cx:pt>
          <cx:pt idx="1018">-0.0019672330726900099</cx:pt>
          <cx:pt idx="1019">-0.0016186673685384524</cx:pt>
          <cx:pt idx="1020">-0.00126448507530517</cx:pt>
          <cx:pt idx="1021">-0.00062061936241170003</cx:pt>
          <cx:pt idx="1022">0.0018262619092351926</cx:pt>
          <cx:pt idx="1023">-0.000215497584100727</cx:pt>
          <cx:pt idx="1024">-0.00031127291341020248</cx:pt>
          <cx:pt idx="1025">-0.0034431811902776999</cx:pt>
          <cx:pt idx="1026">-0.002623979342788975</cx:pt>
          <cx:pt idx="1027">-0.0025936834270700749</cx:pt>
          <cx:pt idx="1028">-0.0014275333728015875</cx:pt>
          <cx:pt idx="1029">-0.0024484025928880526</cx:pt>
          <cx:pt idx="1030">-0.0034738244015204501</cx:pt>
          <cx:pt idx="1031">-0.00083960492622921505</cx:pt>
          <cx:pt idx="1032">-0.0004980856858944325</cx:pt>
          <cx:pt idx="1033">-0.00072396346912896505</cx:pt>
          <cx:pt idx="1034">-0.00014829408390209649</cx:pt>
          <cx:pt idx="1035">0.00014919311638322624</cx:pt>
          <cx:pt idx="1036">8.9563603310013245e-05</cx:pt>
          <cx:pt idx="1037">-0.00011851432097186925</cx:pt>
          <cx:pt idx="1038">-0.00011606367322138275</cx:pt>
          <cx:pt idx="1039">-0.00031994800242444998</cx:pt>
          <cx:pt idx="1040">-0.00040401725064197002</cx:pt>
          <cx:pt idx="1041">-0.0026644641769926749</cx:pt>
          <cx:pt idx="1042">-0.0046942329290861496</cx:pt>
          <cx:pt idx="1043">-0.0060181445436680754</cx:pt>
          <cx:pt idx="1044">-0.0054275598530120752</cx:pt>
          <cx:pt idx="1045">-0.0065941782294269254</cx:pt>
          <cx:pt idx="1046">-0.0028099347640350748</cx:pt>
          <cx:pt idx="1047">-0.0030618409000956002</cx:pt>
          <cx:pt idx="1048">-0.00097034000955783747</cx:pt>
          <cx:pt idx="1049">0.0027452382436530748</cx:pt>
          <cx:pt idx="1050">0.0017758463903300174</cx:pt>
          <cx:pt idx="1051">0.00020021239221061499</cx:pt>
          <cx:pt idx="1052">-0.0061485730665937497</cx:pt>
          <cx:pt idx="1053">-0.0056329216536464503</cx:pt>
          <cx:pt idx="1054">-0.00063143380449199747</cx:pt>
          <cx:pt idx="1055">0.00087201224362871998</cx:pt>
          <cx:pt idx="1056">-0.00101773832984982</cx:pt>
          <cx:pt idx="1057">-0.000202116711990137</cx:pt>
          <cx:pt idx="1058">0.00062789804157788751</cx:pt>
          <cx:pt idx="1059">-0.00122658825447428</cx:pt>
          <cx:pt idx="1060">-0.00085416841531684253</cx:pt>
          <cx:pt idx="1061">-0.0011601001492584551</cx:pt>
          <cx:pt idx="1062">-0.001619044375220205</cx:pt>
          <cx:pt idx="1063">-0.00041394202565945751</cx:pt>
          <cx:pt idx="1064">-0.00019270046639262951</cx:pt>
          <cx:pt idx="1065">-0.000128348382459594</cx:pt>
          <cx:pt idx="1066">-6.4574770944836001e-05</cx:pt>
          <cx:pt idx="1067">-0.00040941887786689001</cx:pt>
          <cx:pt idx="1068">-0.00073879832134605495</cx:pt>
          <cx:pt idx="1069">-0.0022488638385417948</cx:pt>
          <cx:pt idx="1070">-0.002750568495407375</cx:pt>
          <cx:pt idx="1071">-0.0028882829532337752</cx:pt>
          <cx:pt idx="1072">-0.0031030879751167998</cx:pt>
          <cx:pt idx="1073">-0.0042111667228787002</cx:pt>
          <cx:pt idx="1074">-0.001609203064234555</cx:pt>
          <cx:pt idx="1075">-0.0015706751597925274</cx:pt>
          <cx:pt idx="1076">0.0022117719923967325</cx:pt>
          <cx:pt idx="1077">0.003364298524928375</cx:pt>
          <cx:pt idx="1078">-0.00077864222183759253</cx:pt>
          <cx:pt idx="1079">-0.0049844362247897754</cx:pt>
          <cx:pt idx="1080">-0.010033718091549826</cx:pt>
          <cx:pt idx="1081">-0.0051892306226221001</cx:pt>
          <cx:pt idx="1082">0.00080449220094146005</cx:pt>
          <cx:pt idx="1083">0.0023119470219697224</cx:pt>
        </cx:lvl>
      </cx:numDim>
    </cx:data>
    <cx:data id="30">
      <cx:numDim type="val">
        <cx:f>Sheet2!$AE$1:$AE$1084</cx:f>
        <cx:lvl ptCount="1084" formatCode="0.00E+00">
          <cx:pt idx="0">-2.31322850271169e-05</cx:pt>
          <cx:pt idx="1">0.000239110963936833</cx:pt>
          <cx:pt idx="2">0.00087571359027020096</cx:pt>
          <cx:pt idx="3">0.00029723975275653601</cx:pt>
          <cx:pt idx="4">0.000368295430631525</cx:pt>
          <cx:pt idx="5">-6.4903962396963593e-05</cx:pt>
          <cx:pt idx="6">-0.00017525695668980199</cx:pt>
          <cx:pt idx="7">0.00099285407423394</cx:pt>
          <cx:pt idx="8">0.000283984948970244</cx:pt>
          <cx:pt idx="9">-0.00033207462173636602</cx:pt>
          <cx:pt idx="10">-0.00099095383957582698</cx:pt>
          <cx:pt idx="11">0.00089233500736347004</cx:pt>
          <cx:pt idx="12">-0.00032265388366776798</cx:pt>
          <cx:pt idx="13">-0.00053174781065091505</cx:pt>
          <cx:pt idx="14">0.00045819393765549797</cx:pt>
          <cx:pt idx="15">0.00040561330936002298</cx:pt>
          <cx:pt idx="16">0.00028859091751937599</cx:pt>
          <cx:pt idx="17">0.00020239835780962899</cx:pt>
          <cx:pt idx="18">-0.000206864109125616</cx:pt>
          <cx:pt idx="19">0.00084961782808564204</cx:pt>
          <cx:pt idx="20">0.000589272699796173</cx:pt>
          <cx:pt idx="21">-0.00033466554771024499</cx:pt>
          <cx:pt idx="22">0.00036894046379698102</cx:pt>
          <cx:pt idx="23">0.000168415673292995</cx:pt>
          <cx:pt idx="24">0.00018157326783622301</cx:pt>
          <cx:pt idx="25">-0.00033049495419290798</cx:pt>
          <cx:pt idx="26">0.00029947752186317098</cx:pt>
          <cx:pt idx="27">-9.3813949910348898e-05</cx:pt>
          <cx:pt idx="28">-0.000217634455628251</cx:pt>
          <cx:pt idx="29">-0.000267467001836258</cx:pt>
          <cx:pt idx="30">0.00031499842896727</cx:pt>
          <cx:pt idx="31">0.00033600434737567699</cx:pt>
          <cx:pt idx="32">0.00043234391256628498</cx:pt>
          <cx:pt idx="33">0.000211626985873174</cx:pt>
          <cx:pt idx="34">0.00061266040586239795</cx:pt>
          <cx:pt idx="35">-0.00085247190188237796</cx:pt>
          <cx:pt idx="36">-0.00307788214592519</cx:pt>
          <cx:pt idx="37">-0.00019400256651848699</cx:pt>
          <cx:pt idx="38">-0.0027242274796338999</cx:pt>
          <cx:pt idx="39">-0.0083925041040625297</cx:pt>
          <cx:pt idx="40">-0.0024223740210324298</cx:pt>
          <cx:pt idx="41">-0.0033631910074177901</cx:pt>
          <cx:pt idx="42">-0.0029975296732328801</cx:pt>
          <cx:pt idx="43">-0.0033380770651005301</cx:pt>
          <cx:pt idx="44">0.0079828831598842392</cx:pt>
          <cx:pt idx="45">0.0011874222717383101</cx:pt>
          <cx:pt idx="46">-0.00101741498732779</cx:pt>
          <cx:pt idx="47">-0.00176598747081816</cx:pt>
          <cx:pt idx="48">-0.0030079652845832099</cx:pt>
          <cx:pt idx="49">-0.0060221467784492</cx:pt>
          <cx:pt idx="50">-0.0010396113843232199</cx:pt>
          <cx:pt idx="51">-0.00077308021927867095</cx:pt>
          <cx:pt idx="52">-0.000186563669407604</cx:pt>
          <cx:pt idx="53">-0.00017879841870968599</cx:pt>
          <cx:pt idx="54">0.000227328157419757</cx:pt>
          <cx:pt idx="55">-0.00015181327162692399</cx:pt>
          <cx:pt idx="56">-0.00094578970096821798</cx:pt>
          <cx:pt idx="57">0.00094674716139845098</cx:pt>
          <cx:pt idx="58">0.00013248156059402199</cx:pt>
          <cx:pt idx="59">0.00079706068414431004</cx:pt>
          <cx:pt idx="60">0.000299867846089106</cx:pt>
          <cx:pt idx="61">0.00050744573664595401</cx:pt>
          <cx:pt idx="62">-0.0020999403958697998</cx:pt>
          <cx:pt idx="63">-0.0043274313229748401</cx:pt>
          <cx:pt idx="64">0.00076246869427269801</cx:pt>
          <cx:pt idx="65">0.015652489088710302</cx:pt>
          <cx:pt idx="66">0.00271449854480663</cx:pt>
          <cx:pt idx="67">-0.0025161197368381298</cx:pt>
          <cx:pt idx="68">-0.00543789158937996</cx:pt>
          <cx:pt idx="69">-0.00512591720290802</cx:pt>
          <cx:pt idx="70">-0.017865174822669999</cx:pt>
          <cx:pt idx="71">-0.019484888803234599</cx:pt>
          <cx:pt idx="72">0.0049535501734336296</cx:pt>
          <cx:pt idx="73">-0.019851712592453101</cx:pt>
          <cx:pt idx="74">-0.018745455116366501</cx:pt>
          <cx:pt idx="75">-0.028195805818203301</cx:pt>
          <cx:pt idx="76">-0.0087853569630087607</cx:pt>
          <cx:pt idx="77">-0.010665115995381899</cx:pt>
          <cx:pt idx="78">-0.0094710611128882103</cx:pt>
          <cx:pt idx="79">-0.0023336712333474701</cx:pt>
          <cx:pt idx="80">0.0049268909270137398</cx:pt>
          <cx:pt idx="81">0.0036854388016320499</cx:pt>
          <cx:pt idx="82">-4.87940955435655e-06</cx:pt>
          <cx:pt idx="83">-0.00034950780362781402</cx:pt>
          <cx:pt idx="84">0.000138171412037663</cx:pt>
          <cx:pt idx="85">-0.00061250535150665501</cx:pt>
          <cx:pt idx="86">0.00037059532466212101</cx:pt>
          <cx:pt idx="87">-2.5557449580131701e-05</cx:pt>
          <cx:pt idx="88">0.000325201133365682</cx:pt>
          <cx:pt idx="89">0.0010988590505042199</cx:pt>
          <cx:pt idx="90">-0.0021847717419263999</cx:pt>
          <cx:pt idx="91">3.9419620902559798e-05</cx:pt>
          <cx:pt idx="92">0.0191104904589833</cx:pt>
          <cx:pt idx="93">0.0497366643580427</cx:pt>
          <cx:pt idx="94">0.044014432701106498</cx:pt>
          <cx:pt idx="95">0.062582173162677904</cx:pt>
          <cx:pt idx="96">0.091731933534376794</cx:pt>
          <cx:pt idx="97">0.069415341638947997</cx:pt>
          <cx:pt idx="98">0.056893103403082297</cx:pt>
          <cx:pt idx="99">0.0152747731501649</cx:pt>
          <cx:pt idx="100">0.032800152327423802</cx:pt>
          <cx:pt idx="101">0.0151752564001212</cx:pt>
          <cx:pt idx="102">-0.035843723431373299</cx:pt>
          <cx:pt idx="103">-0.051349895056393903</cx:pt>
          <cx:pt idx="104">-0.052323101372387999</cx:pt>
          <cx:pt idx="105">-0.032262010988640497</cx:pt>
          <cx:pt idx="106">-0.023763226567213198</cx:pt>
          <cx:pt idx="107">-0.0176699572341616</cx:pt>
          <cx:pt idx="108">-0.0024471847057502601</cx:pt>
          <cx:pt idx="109">0.00570696481737546</cx:pt>
          <cx:pt idx="110">0.00094255336049102597</cx:pt>
          <cx:pt idx="111">-0.000141132897961257</cx:pt>
          <cx:pt idx="112">-0.00016336479575359099</cx:pt>
          <cx:pt idx="113">-0.00030246595121347401</cx:pt>
          <cx:pt idx="114">0.00070291086254166597</cx:pt>
          <cx:pt idx="115">-0.000348258500364444</cx:pt>
          <cx:pt idx="116">-0.00013306642976035501</cx:pt>
          <cx:pt idx="117">0.00212605201019876</cx:pt>
          <cx:pt idx="118">0.0223222270573196</cx:pt>
          <cx:pt idx="119">0.044723199992782701</cx:pt>
          <cx:pt idx="120">0.067263749475444695</cx:pt>
          <cx:pt idx="121">0.066406344922895405</cx:pt>
          <cx:pt idx="122">0.105015621811603</cx:pt>
          <cx:pt idx="123">0.121237867119367</cx:pt>
          <cx:pt idx="124">0.087552106536570098</cx:pt>
          <cx:pt idx="125">0.054314908583048799</cx:pt>
          <cx:pt idx="126">0.036668207772224001</cx:pt>
          <cx:pt idx="127">0.055633415011606797</cx:pt>
          <cx:pt idx="128">0.055579923009985002</cx:pt>
          <cx:pt idx="129">0.0094463853750038403</cx:pt>
          <cx:pt idx="130">0.021938119420967801</cx:pt>
          <cx:pt idx="131">-0.015827726392935601</cx:pt>
          <cx:pt idx="132">-0.00710944361368482</cx:pt>
          <cx:pt idx="133">-0.035214754344150903</cx:pt>
          <cx:pt idx="134">-0.033075142483458601</cx:pt>
          <cx:pt idx="135">-0.044789511403394801</cx:pt>
          <cx:pt idx="136">-0.026426727288298601</cx:pt>
          <cx:pt idx="137">-0.00246022456837595</cx:pt>
          <cx:pt idx="138">-0.000467287205979296</cx:pt>
          <cx:pt idx="139">-0.00013322647288113899</cx:pt>
          <cx:pt idx="140">-2.51045478002524e-05</cx:pt>
          <cx:pt idx="141">0.00044685796610340398</cx:pt>
          <cx:pt idx="142">-0.0010234526736158001</cx:pt>
          <cx:pt idx="143">-0.00046670961690581099</cx:pt>
          <cx:pt idx="144">-0.00088123824495944</cx:pt>
          <cx:pt idx="145">-0.0057327181669385796</cx:pt>
          <cx:pt idx="146">0.0311059028832954</cx:pt>
          <cx:pt idx="147">0.063213953378557397</cx:pt>
          <cx:pt idx="148">0.056119455702848701</cx:pt>
          <cx:pt idx="149">0.092089344355172506</cx:pt>
          <cx:pt idx="150">0.16253477548435399</cx:pt>
          <cx:pt idx="151">0.15142887111661299</cx:pt>
          <cx:pt idx="152">0.12995935996980401</cx:pt>
          <cx:pt idx="153">0.093328301186922397</cx:pt>
          <cx:pt idx="154">0.039159677672849703</cx:pt>
          <cx:pt idx="155">0.064061074706591906</cx:pt>
          <cx:pt idx="156">0.092385571246377904</cx:pt>
          <cx:pt idx="157">-0.043082675427668797</cx:pt>
          <cx:pt idx="158">-0.0596103664572483</cx:pt>
          <cx:pt idx="159">-0.045515773177398501</cx:pt>
          <cx:pt idx="160">-0.0051466575206587</cx:pt>
          <cx:pt idx="161">0.0078434271034018305</cx:pt>
          <cx:pt idx="162">-0.00144789885072449</cx:pt>
          <cx:pt idx="163">-0.0446125631012287</cx:pt>
          <cx:pt idx="164">-0.024846173962668701</cx:pt>
          <cx:pt idx="165">-0.0086073173473285892</cx:pt>
          <cx:pt idx="166">-0.0023535000732849099</cx:pt>
          <cx:pt idx="167">-0.00089580007046261196</cx:pt>
          <cx:pt idx="168">-0.000214612426812993</cx:pt>
          <cx:pt idx="169">0.00060726990741843999</cx:pt>
          <cx:pt idx="170">0.00052216942730263203</cx:pt>
          <cx:pt idx="171">0.00412229143015083</cx:pt>
          <cx:pt idx="172">0.0139608114121916</cx:pt>
          <cx:pt idx="173">0.017545782310306599</cx:pt>
          <cx:pt idx="174">0.055494010998908203</cx:pt>
          <cx:pt idx="175">0.095103199974025096</cx:pt>
          <cx:pt idx="176">0.078308546633067994</cx:pt>
          <cx:pt idx="177">0.132999399644424</cx:pt>
          <cx:pt idx="178">0.180829078952678</cx:pt>
          <cx:pt idx="179">0.15212256265042701</cx:pt>
          <cx:pt idx="180">0.080664519882307495</cx:pt>
          <cx:pt idx="181">0.076044904778097597</cx:pt>
          <cx:pt idx="182">0.029717706482612401</cx:pt>
          <cx:pt idx="183">0.038518587768916403</cx:pt>
          <cx:pt idx="184">0.052451282901107198</cx:pt>
          <cx:pt idx="185">-0.026050517987531101</cx:pt>
          <cx:pt idx="186">0.012504855156660199</cx:pt>
          <cx:pt idx="187">-0.0078220262922285393</cx:pt>
          <cx:pt idx="188">-0.0334893232329792</cx:pt>
          <cx:pt idx="189">0.0097148811012017795</cx:pt>
          <cx:pt idx="190">0.0300347205056355</cx:pt>
          <cx:pt idx="191">-0.024562134982756199</cx:pt>
          <cx:pt idx="192">-0.025395694223995902</cx:pt>
          <cx:pt idx="193">-0.0151562739152476</cx:pt>
          <cx:pt idx="194">-0.0012190555118744199</cx:pt>
          <cx:pt idx="195">-0.00140748846507787</cx:pt>
          <cx:pt idx="196">-0.00024215637344642501</cx:pt>
          <cx:pt idx="197">0.0016343245876740201</cx:pt>
          <cx:pt idx="198">0.000796042897209563</cx:pt>
          <cx:pt idx="199">0.0030197066684949001</cx:pt>
          <cx:pt idx="200">0.0077745944574638248</cx:pt>
          <cx:pt idx="201">0.0107492233013208</cx:pt>
          <cx:pt idx="202">0.017420099448275574</cx:pt>
          <cx:pt idx="203">0.01665200328188805</cx:pt>
          <cx:pt idx="204">0.033089796365786003</cx:pt>
          <cx:pt idx="205">0.02876467375204975</cx:pt>
          <cx:pt idx="206">0.036230250704716499</cx:pt>
          <cx:pt idx="207">0.018779505160374476</cx:pt>
          <cx:pt idx="208">0.0085993086367004493</cx:pt>
          <cx:pt idx="209">0.023653502039548</cx:pt>
          <cx:pt idx="210">0.0055249471274044252</cx:pt>
          <cx:pt idx="211">-0.0039163621505543004</cx:pt>
          <cx:pt idx="212">0.0039152754042831254</cx:pt>
          <cx:pt idx="213">-0.007963693939025825</cx:pt>
          <cx:pt idx="214">-6.468506171499975e-05</cx:pt>
          <cx:pt idx="215">-0.0007974006541701475</cx:pt>
          <cx:pt idx="216">-0.012046315339528751</cx:pt>
          <cx:pt idx="217">-0.0019571490106554223</cx:pt>
          <cx:pt idx="218">0.0027067693741253999</cx:pt>
          <cx:pt idx="219">-0.0132930374503312</cx:pt>
          <cx:pt idx="220">-0.010972655869905226</cx:pt>
          <cx:pt idx="221">-0.0033041164396513251</cx:pt>
          <cx:pt idx="222">-0.000270560900125435</cx:pt>
          <cx:pt idx="223">-0.00014607106340735625</cx:pt>
          <cx:pt idx="224">9.4081175892276244e-05</cx:pt>
          <cx:pt idx="225">0.00014718784548328076</cx:pt>
          <cx:pt idx="226">-7.7843837902264248e-05</cx:pt>
          <cx:pt idx="227">0.0036109990481636252</cx:pt>
          <cx:pt idx="228">0.007588957397542475</cx:pt>
          <cx:pt idx="229">6.4270782947308501e-05</cx:pt>
          <cx:pt idx="230">-0.013169475945950649</cx:pt>
          <cx:pt idx="231">-0.0049635918432371249</cx:pt>
          <cx:pt idx="232">0.006269529100218575</cx:pt>
          <cx:pt idx="233">0.0094228266433802246</cx:pt>
          <cx:pt idx="234">0.0104467060108758</cx:pt>
          <cx:pt idx="235">-0.010580614150039851</cx:pt>
          <cx:pt idx="236">-0.016961649948975727</cx:pt>
          <cx:pt idx="237">-0.0015172717492127924</cx:pt>
          <cx:pt idx="238">0.014612508006858149</cx:pt>
          <cx:pt idx="239">0.0079609554365908004</cx:pt>
          <cx:pt idx="240">0.0022242764820300598</cx:pt>
          <cx:pt idx="241">0.0030574100257747998</cx:pt>
          <cx:pt idx="242">0.0042024468855722747</cx:pt>
          <cx:pt idx="243">-0.0033963281888784252</cx:pt>
          <cx:pt idx="244">-0.018778603409913525</cx:pt>
          <cx:pt idx="245">-0.0078624137597405747</cx:pt>
          <cx:pt idx="246">-0.00054837639585943252</cx:pt>
          <cx:pt idx="247">-0.011724163486932825</cx:pt>
          <cx:pt idx="248">-0.014293933351019176</cx:pt>
          <cx:pt idx="249">-0.0035550468843536498</cx:pt>
          <cx:pt idx="250">-0.00032576167161147248</cx:pt>
          <cx:pt idx="251">0.00013961558498512176</cx:pt>
          <cx:pt idx="252">-0.00014843305934834374</cx:pt>
          <cx:pt idx="253">6.7098467841396998e-05</cx:pt>
          <cx:pt idx="254">1.253023000825895e-05</cx:pt>
          <cx:pt idx="255">0.00032432828719230501</cx:pt>
          <cx:pt idx="256">-0.0025303815549318001</cx:pt>
          <cx:pt idx="257">-0.011226194653538151</cx:pt>
          <cx:pt idx="258">-0.016705355897677326</cx:pt>
          <cx:pt idx="259">-0.015209345092996575</cx:pt>
          <cx:pt idx="260">-0.013162982343032349</cx:pt>
          <cx:pt idx="261">-0.025221677716975251</cx:pt>
          <cx:pt idx="262">-0.03084159601006425</cx:pt>
          <cx:pt idx="263">-0.035626437187857997</cx:pt>
          <cx:pt idx="264">-0.03373122005305125</cx:pt>
          <cx:pt idx="265">-0.043669661072526247</cx:pt>
          <cx:pt idx="266">-0.015437769314168926</cx:pt>
          <cx:pt idx="267">-0.0021158404366041052</cx:pt>
          <cx:pt idx="268">-0.0026915801413141</cx:pt>
          <cx:pt idx="269">-0.0070196812989278502</cx:pt>
          <cx:pt idx="270">0.0086326823615578505</cx:pt>
          <cx:pt idx="271">-0.0067564401988577001</cx:pt>
          <cx:pt idx="272">-0.027872584978575251</cx:pt>
          <cx:pt idx="273">-0.0140380540230437</cx:pt>
          <cx:pt idx="274">0.0014072207616995999</cx:pt>
          <cx:pt idx="275">-0.011569987071014774</cx:pt>
          <cx:pt idx="276">-0.011653701604131201</cx:pt>
          <cx:pt idx="277">-0.0025204940665199752</cx:pt>
          <cx:pt idx="278">0.00044304956135599499</cx:pt>
          <cx:pt idx="279">9.4118196440938249e-06</cx:pt>
          <cx:pt idx="280">-0.00012882291314159625</cx:pt>
          <cx:pt idx="281">3.894630083513825e-05</cx:pt>
          <cx:pt idx="282">0.00075826018269564753</cx:pt>
          <cx:pt idx="283">-0.0021374224059966902</cx:pt>
          <cx:pt idx="284">-0.0086099320399070506</cx:pt>
          <cx:pt idx="285">-0.019774713174034501</cx:pt>
          <cx:pt idx="286">-0.02420024348189885</cx:pt>
          <cx:pt idx="287">-0.035976610092860503</cx:pt>
          <cx:pt idx="288">-0.041991402849058002</cx:pt>
          <cx:pt idx="289">-0.062552320750089999</cx:pt>
          <cx:pt idx="290">-0.058374145108882253</cx:pt>
          <cx:pt idx="291">-0.049156110860965503</cx:pt>
          <cx:pt idx="292">-0.047706231399799001</cx:pt>
          <cx:pt idx="293">-0.04107805982384375</cx:pt>
          <cx:pt idx="294">-0.039763550411908002</cx:pt>
          <cx:pt idx="295">-0.037670157034009749</cx:pt>
          <cx:pt idx="296">-0.0027918784432687249</cx:pt>
          <cx:pt idx="297">-0.0073860037477072498</cx:pt>
          <cx:pt idx="298">0.0039014171442456501</cx:pt>
          <cx:pt idx="299">-0.0335496454420929</cx:pt>
          <cx:pt idx="300">-0.071474860462169304</cx:pt>
          <cx:pt idx="301">-0.030509613473077301</cx:pt>
          <cx:pt idx="302">0.0046339949647237798</cx:pt>
          <cx:pt idx="303">-0.053248048429981702</cx:pt>
          <cx:pt idx="304">-0.0380327000631017</cx:pt>
          <cx:pt idx="305">-0.00280301380675213</cx:pt>
          <cx:pt idx="306">-0.00026286377051818399</cx:pt>
          <cx:pt idx="307">0.00025325046671664098</cx:pt>
          <cx:pt idx="308">0.00043359480592744802</cx:pt>
          <cx:pt idx="309">0.00022771583844092199</cx:pt>
          <cx:pt idx="310">-0.00057015697642142</cx:pt>
          <cx:pt idx="311">-0.0126709669957794</cx:pt>
          <cx:pt idx="312">-0.0620548506315576</cx:pt>
          <cx:pt idx="313">-0.126465975455717</cx:pt>
          <cx:pt idx="314">-0.15471356316132301</cx:pt>
          <cx:pt idx="315">-0.24788073562928201</cx:pt>
          <cx:pt idx="316">-0.26459275950924299</cx:pt>
          <cx:pt idx="317">-0.285445949577049</cx:pt>
          <cx:pt idx="318">-0.20460663676031901</cx:pt>
          <cx:pt idx="319">-0.15286703867877199</cx:pt>
          <cx:pt idx="320">-0.15370620677909</cx:pt>
          <cx:pt idx="321">-0.171366218466695</cx:pt>
          <cx:pt idx="322">-0.16888630224984399</cx:pt>
          <cx:pt idx="323">-0.098278507552874594</cx:pt>
          <cx:pt idx="324">-0.027549732728021002</cx:pt>
          <cx:pt idx="325">-0.0257976964053157</cx:pt>
          <cx:pt idx="326">-0.034711093834528702</cx:pt>
          <cx:pt idx="327">-0.017645125136093801</cx:pt>
          <cx:pt idx="328">0.037253481013369602</cx:pt>
          <cx:pt idx="329">-0.028793729842321501</cx:pt>
          <cx:pt idx="330">-0.0038265550137541698</cx:pt>
          <cx:pt idx="331">-0.026737965669147198</cx:pt>
          <cx:pt idx="332">-0.019165577426315701</cx:pt>
          <cx:pt idx="333">-0.00012166850602144199</cx:pt>
          <cx:pt idx="334">-0.0087458318824539995</cx:pt>
          <cx:pt idx="335">0.000374800799921311</cx:pt>
          <cx:pt idx="336">-0.00027855867846226899</cx:pt>
          <cx:pt idx="337">-0.00086031652212233904</cx:pt>
          <cx:pt idx="338">-0.00191114970199574</cx:pt>
          <cx:pt idx="339">-0.018138189058216101</cx:pt>
          <cx:pt idx="340">-0.083636544767045101</cx:pt>
          <cx:pt idx="341">-0.15278525363957199</cx:pt>
          <cx:pt idx="342">-0.235374552354815</cx:pt>
          <cx:pt idx="343">-0.26238249760485899</cx:pt>
          <cx:pt idx="344">-0.23544392286824101</cx:pt>
          <cx:pt idx="345">-0.16833998005737999</cx:pt>
          <cx:pt idx="346">-0.0255333357955413</cx:pt>
          <cx:pt idx="347">-0.021964832257375499</cx:pt>
          <cx:pt idx="348">0.020860588635390399</cx:pt>
          <cx:pt idx="349">-0.0573813876554084</cx:pt>
          <cx:pt idx="350">-0.038100777160843799</cx:pt>
          <cx:pt idx="351">-0.049610059089118502</cx:pt>
          <cx:pt idx="352">0.031422506140087597</cx:pt>
          <cx:pt idx="353">-0.10097857499412401</cx:pt>
          <cx:pt idx="354">-0.057555697380160101</cx:pt>
          <cx:pt idx="355">-0.039504251594477999</cx:pt>
          <cx:pt idx="356">0.015702647912577</cx:pt>
          <cx:pt idx="357">-0.017841932183899199</cx:pt>
          <cx:pt idx="358">-0.055410880149854298</cx:pt>
          <cx:pt idx="359">-0.049587586713850898</cx:pt>
          <cx:pt idx="360">-0.015306127516866301</cx:pt>
          <cx:pt idx="361">0.0125826667060233</cx:pt>
          <cx:pt idx="362">-0.000746047234888739</cx:pt>
          <cx:pt idx="363">0.00014779325140633099</cx:pt>
          <cx:pt idx="364">-0.000123834308244542</cx:pt>
          <cx:pt idx="365">-0.00131498215991628</cx:pt>
          <cx:pt idx="366">-0.0015725252889806599</cx:pt>
          <cx:pt idx="367">-0.014987111343518799</cx:pt>
          <cx:pt idx="368">-0.065487637262023501</cx:pt>
          <cx:pt idx="369">-0.119595621130708</cx:pt>
          <cx:pt idx="370">-0.11166462749917</cx:pt>
          <cx:pt idx="371">-0.074686256026546799</cx:pt>
          <cx:pt idx="372">-0.059750335931244902</cx:pt>
          <cx:pt idx="373">0.0093037663440223694</cx:pt>
          <cx:pt idx="374">0.14140655181933001</cx:pt>
          <cx:pt idx="375">0.118571298105733</cx:pt>
          <cx:pt idx="376">0.12519260788287401</cx:pt>
          <cx:pt idx="377">0.097827466807831498</cx:pt>
          <cx:pt idx="378">-0.039630362794510599</cx:pt>
          <cx:pt idx="379">-0.0033873826389767001</cx:pt>
          <cx:pt idx="380">0.041328353045350798</cx:pt>
          <cx:pt idx="381">-0.10709931280122099</cx:pt>
          <cx:pt idx="382">-0.035833774656572198</cx:pt>
          <cx:pt idx="383">0.00028351631738594098</cx:pt>
          <cx:pt idx="384">0.0108066010462685</cx:pt>
          <cx:pt idx="385">0.022324035961808601</cx:pt>
          <cx:pt idx="386">-0.031246277983380599</cx:pt>
          <cx:pt idx="387">-0.047738886745748603</cx:pt>
          <cx:pt idx="388">-0.0051405823380706499</cx:pt>
          <cx:pt idx="389">0.024086992082700001</cx:pt>
          <cx:pt idx="390">0.0013324547184906199</cx:pt>
          <cx:pt idx="391">-0.00062035836944983704</cx:pt>
          <cx:pt idx="392">0.00058695653200803205</cx:pt>
          <cx:pt idx="393">-0.00046253229762381902</cx:pt>
          <cx:pt idx="394">-0.00162618735508999</cx:pt>
          <cx:pt idx="395">-0.0077941331893046301</cx:pt>
          <cx:pt idx="396">-0.024266927772367299</cx:pt>
          <cx:pt idx="397">-0.011930109884265599</cx:pt>
          <cx:pt idx="398">0.083994859003853894</cx:pt>
          <cx:pt idx="399">0.16649290421989499</cx:pt>
          <cx:pt idx="400">0.13563903002399999</cx:pt>
          <cx:pt idx="401">0.11053172065624001</cx:pt>
          <cx:pt idx="402">0.106729891429321</cx:pt>
          <cx:pt idx="403">0.070164309639594302</cx:pt>
          <cx:pt idx="404">0.092391158951673102</cx:pt>
          <cx:pt idx="405">0.113658319982406</cx:pt>
          <cx:pt idx="406">0.093621200943796196</cx:pt>
          <cx:pt idx="407">0.056385864820968801</cx:pt>
          <cx:pt idx="408">0.0169422200515752</cx:pt>
          <cx:pt idx="409">-0.12437554541093</cx:pt>
          <cx:pt idx="410">-0.055701725256836102</cx:pt>
          <cx:pt idx="411">0.0287353421776569</cx:pt>
          <cx:pt idx="412">0.023589597097731899</cx:pt>
          <cx:pt idx="413">0.036459013918616903</cx:pt>
          <cx:pt idx="414">-0.0083261389784665806</cx:pt>
          <cx:pt idx="415">-0.016900798086181199</cx:pt>
          <cx:pt idx="416">-0.00207556573538739</cx:pt>
          <cx:pt idx="417">0.0239939646504094</cx:pt>
          <cx:pt idx="418">0.0173263225241715</cx:pt>
          <cx:pt idx="419">0.00041770300958360898</cx:pt>
          <cx:pt idx="420">-0.00052312065658359399</cx:pt>
          <cx:pt idx="421">0.00065900758643495103</cx:pt>
          <cx:pt idx="422">-0.00097817456441708496</cx:pt>
          <cx:pt idx="423">0.0054586238580840397</cx:pt>
          <cx:pt idx="424">0.0121736526450249</cx:pt>
          <cx:pt idx="425">0.058508024978133601</cx:pt>
          <cx:pt idx="426">0.165781895954176</cx:pt>
          <cx:pt idx="427">0.12530283486084301</cx:pt>
          <cx:pt idx="428">0.045356441985341098</cx:pt>
          <cx:pt idx="429">0.043880078298578103</cx:pt>
          <cx:pt idx="430">0.083732719283818702</cx:pt>
          <cx:pt idx="431">-0.044223514491450899</cx:pt>
          <cx:pt idx="432">-0.055485396243907498</cx:pt>
          <cx:pt idx="433">0.076142616599219101</cx:pt>
          <cx:pt idx="434">0.072815997119084999</cx:pt>
          <cx:pt idx="435">0.094122979890602795</cx:pt>
          <cx:pt idx="436">0.047187532867411501</cx:pt>
          <cx:pt idx="437">-0.121295030679947</cx:pt>
          <cx:pt idx="438">-0.0101396235165694</cx:pt>
          <cx:pt idx="439">0.0084507812783300301</cx:pt>
          <cx:pt idx="440">-0.027694615363377102</cx:pt>
          <cx:pt idx="441">0.015246346216627999</cx:pt>
          <cx:pt idx="442">-0.017795552846695099</cx:pt>
          <cx:pt idx="443">0.019263812261333099</cx:pt>
          <cx:pt idx="444">0.034022569420212999</cx:pt>
          <cx:pt idx="445">0.023927300223087901</cx:pt>
          <cx:pt idx="446">0.0155823477464397</cx:pt>
          <cx:pt idx="447">0.000241565047465663</cx:pt>
          <cx:pt idx="448">-0.000647846065867031</cx:pt>
          <cx:pt idx="449">-0.00053253045590992095</cx:pt>
          <cx:pt idx="450">0.0015722210555769601</cx:pt>
          <cx:pt idx="451">0.024162995222661399</cx:pt>
          <cx:pt idx="452">0.0412989030398054</cx:pt>
          <cx:pt idx="453">0.079532618912938502</cx:pt>
          <cx:pt idx="454">0.12519756044870001</cx:pt>
          <cx:pt idx="455">0.028295649662860699</cx:pt>
          <cx:pt idx="456">-0.047294552155632399</cx:pt>
          <cx:pt idx="457">0.0179064768612602</cx:pt>
          <cx:pt idx="458">0.020988424375239199</cx:pt>
          <cx:pt idx="459">-0.084707030298955002</cx:pt>
          <cx:pt idx="460">-0.061608671258482801</cx:pt>
          <cx:pt idx="461">0.018172431220560399</cx:pt>
          <cx:pt idx="462">0.045914330391366297</cx:pt>
          <cx:pt idx="463">0.0231669329751618</cx:pt>
          <cx:pt idx="464">-0.00019221829361506899</cx:pt>
          <cx:pt idx="465">-0.032976332216801102</cx:pt>
          <cx:pt idx="466">0.0061151732939175602</cx:pt>
          <cx:pt idx="467">0.0328529771430583</cx:pt>
          <cx:pt idx="468">-0.0089244956742554008</cx:pt>
          <cx:pt idx="469">0.0079626374648399598</cx:pt>
          <cx:pt idx="470">0.019690073480594299</cx:pt>
          <cx:pt idx="471">0.043098139507636898</cx:pt>
          <cx:pt idx="472">0.065452746598135797</cx:pt>
          <cx:pt idx="473">0.0655385044589646</cx:pt>
          <cx:pt idx="474">0.037139513914887498</cx:pt>
          <cx:pt idx="475">0.0019580269839467698</cx:pt>
          <cx:pt idx="476">0.00049912500178551499</cx:pt>
          <cx:pt idx="477">0.000124166867932978</cx:pt>
          <cx:pt idx="478">0.0055548392939064302</cx:pt>
          <cx:pt idx="479">0.035237009180348201</cx:pt>
          <cx:pt idx="480">0.021546250210446899</cx:pt>
          <cx:pt idx="481">0.039969415167371403</cx:pt>
          <cx:pt idx="482">0.081261929443944003</cx:pt>
          <cx:pt idx="483">-0.0065693654771425197</cx:pt>
          <cx:pt idx="484">-0.0020181869074098499</cx:pt>
          <cx:pt idx="485">0.021589464773116199</cx:pt>
          <cx:pt idx="486">-0.0056653455284965898</cx:pt>
          <cx:pt idx="487">-0.061616149504977201</cx:pt>
          <cx:pt idx="488">-0.024129276383358201</cx:pt>
          <cx:pt idx="489">-0.0012722251788375601</cx:pt>
          <cx:pt idx="490">0.029789967734231398</cx:pt>
          <cx:pt idx="491">-0.0084176727837379801</cx:pt>
          <cx:pt idx="492">-0.0053024854543736203</cx:pt>
          <cx:pt idx="493">-0.0374535205775322</cx:pt>
          <cx:pt idx="494">0.00082963453259267395</cx:pt>
          <cx:pt idx="495">-0.023296929621957899</cx:pt>
          <cx:pt idx="496">-0.070271048621038501</cx:pt>
          <cx:pt idx="497">-0.0514772640737369</cx:pt>
          <cx:pt idx="498">0.0027357268872391901</cx:pt>
          <cx:pt idx="499">0.0111585110873149</cx:pt>
          <cx:pt idx="500">0.018986233820351899</cx:pt>
          <cx:pt idx="501">0.043235410331618797</cx:pt>
          <cx:pt idx="502">0.019701349122054498</cx:pt>
          <cx:pt idx="503">0.0020212556500883898</cx:pt>
          <cx:pt idx="504">0.000115034741261275</cx:pt>
          <cx:pt idx="505">0.00026235979261648502</cx:pt>
          <cx:pt idx="506">0.0031895242494389599</cx:pt>
          <cx:pt idx="507">0.042669611786704399</cx:pt>
          <cx:pt idx="508">-0.013711248514077</cx:pt>
          <cx:pt idx="509">-0.025695563635934601</cx:pt>
          <cx:pt idx="510">0.013592151089094499</cx:pt>
          <cx:pt idx="511">0.033008866622295199</cx:pt>
          <cx:pt idx="512">0.0744272921434668</cx:pt>
          <cx:pt idx="513">0.120529431789711</cx:pt>
          <cx:pt idx="514">-0.0024849151232281702</cx:pt>
          <cx:pt idx="515">-0.069876957958154795</cx:pt>
          <cx:pt idx="516">6.8886058187662795e-05</cx:pt>
          <cx:pt idx="517">0.0081419807622971699</cx:pt>
          <cx:pt idx="518">0.0285121091141552</cx:pt>
          <cx:pt idx="519">-0.077376598289771503</cx:pt>
          <cx:pt idx="520">0.0031218827547057899</cx:pt>
          <cx:pt idx="521">0.020013846863451899</cx:pt>
          <cx:pt idx="522">0.032678378560745999</cx:pt>
          <cx:pt idx="523">0.042343234289047599</cx:pt>
          <cx:pt idx="524">-0.048983513996634899</cx:pt>
          <cx:pt idx="525">-0.0065814433638061998</cx:pt>
          <cx:pt idx="526">0.020288578576845101</cx:pt>
          <cx:pt idx="527">0.0118651064106626</cx:pt>
          <cx:pt idx="528">0.0253486928399492</cx:pt>
          <cx:pt idx="529">0.029086574883164101</cx:pt>
          <cx:pt idx="530">0.012191546239278799</cx:pt>
          <cx:pt idx="531">0.00379539061538172</cx:pt>
          <cx:pt idx="532">-0.00084862741406761496</cx:pt>
          <cx:pt idx="533">-0.00031132663363248801</cx:pt>
          <cx:pt idx="534">-0.0020559363539110298</cx:pt>
          <cx:pt idx="535">0.019794518054460801</cx:pt>
          <cx:pt idx="536">-0.031800939558999201</cx:pt>
          <cx:pt idx="537">-0.049071867017099299</cx:pt>
          <cx:pt idx="538">-0.036409457199018301</cx:pt>
          <cx:pt idx="539">0.00254515005693125</cx:pt>
          <cx:pt idx="540">-0.032854088914530198</cx:pt>
          <cx:pt idx="541">0.0354068148708006</cx:pt>
          <cx:pt idx="542">0.0067254530574024302</cx:pt>
          <cx:pt idx="543">0.00061891571261154198</cx:pt>
          <cx:pt idx="544">-0.020777077281806701</cx:pt>
          <cx:pt idx="545">0.0929397500690715</cx:pt>
          <cx:pt idx="546">-0.0043897500658998997</cx:pt>
          <cx:pt idx="547">-0.067909812451078994</cx:pt>
          <cx:pt idx="548">-0.011291900000902</cx:pt>
          <cx:pt idx="549">-0.011110260569354</cx:pt>
          <cx:pt idx="550">0.0077291798752366202</cx:pt>
          <cx:pt idx="551">-0.024365770300839602</cx:pt>
          <cx:pt idx="552">-0.055768094468422402</cx:pt>
          <cx:pt idx="553">0.0043525205387708503</cx:pt>
          <cx:pt idx="554">0.018152304927268999</cx:pt>
          <cx:pt idx="555">0.018983756369084202</cx:pt>
          <cx:pt idx="556">0.0096420718706113403</cx:pt>
          <cx:pt idx="557">0.0145803669958327</cx:pt>
          <cx:pt idx="558">0.0089902865493750091</cx:pt>
          <cx:pt idx="559">0.000127399102789454</cx:pt>
          <cx:pt idx="560">0.00038127031794040899</cx:pt>
          <cx:pt idx="561">-0.000842576758332685</cx:pt>
          <cx:pt idx="562">4.5939300494211103e-06</cx:pt>
          <cx:pt idx="563">0.032392568740449899</cx:pt>
          <cx:pt idx="564">-0.0074397801256629601</cx:pt>
          <cx:pt idx="565">-0.030070929299533901</cx:pt>
          <cx:pt idx="566">-0.031765726205677199</cx:pt>
          <cx:pt idx="567">0.0117424289997318</cx:pt>
          <cx:pt idx="568">0.0033803110054878298</cx:pt>
          <cx:pt idx="569">0.0117077312705145</cx:pt>
          <cx:pt idx="570">0.0061863430762429403</cx:pt>
          <cx:pt idx="571">0.025533150818494499</cx:pt>
          <cx:pt idx="572">0.0123922017772498</cx:pt>
          <cx:pt idx="573">0.0179955570795922</cx:pt>
          <cx:pt idx="574">-0.036716293872616303</cx:pt>
          <cx:pt idx="575">-0.036008878274472897</cx:pt>
          <cx:pt idx="576">0.0065188544842698102</cx:pt>
          <cx:pt idx="577">0.0023762801543521501</cx:pt>
          <cx:pt idx="578">0.010222780453389301</cx:pt>
          <cx:pt idx="579">-0.080520241878728499</cx:pt>
          <cx:pt idx="580">-0.063878758666589194</cx:pt>
          <cx:pt idx="581">0.0076257003266433001</cx:pt>
          <cx:pt idx="582">0.027630310552945</cx:pt>
          <cx:pt idx="583">0.032467198138814497</cx:pt>
          <cx:pt idx="584">0.011481584672695701</cx:pt>
          <cx:pt idx="585">0.0055944050968851104</cx:pt>
          <cx:pt idx="586">0.0032380009452730599</cx:pt>
          <cx:pt idx="587">-0.00041143799562420099</cx:pt>
          <cx:pt idx="588">0.00016328019945860501</cx:pt>
          <cx:pt idx="589">0.00043370497623625799</cx:pt>
          <cx:pt idx="590">0.0052870800540326104</cx:pt>
          <cx:pt idx="591">0.029883585268467499</cx:pt>
          <cx:pt idx="592">-0.00048473921078268502</cx:pt>
          <cx:pt idx="593">-0.067639405745914996</cx:pt>
          <cx:pt idx="594">-0.062810709768773607</cx:pt>
          <cx:pt idx="595">-0.045468130165898603</cx:pt>
          <cx:pt idx="596">-0.010900197537529299</cx:pt>
          <cx:pt idx="597">0.0056074770807189797</cx:pt>
          <cx:pt idx="598">0.057848784249932998</cx:pt>
          <cx:pt idx="599">-0.011533357909318301</cx:pt>
          <cx:pt idx="600">-0.0053076781778316501</cx:pt>
          <cx:pt idx="601">-0.077579990910015301</cx:pt>
          <cx:pt idx="602">-0.011215530367796</cx:pt>
          <cx:pt idx="603">-0.0170068801264582</cx:pt>
          <cx:pt idx="604">0.0190448849978982</cx:pt>
          <cx:pt idx="605">-0.017082623004733701</cx:pt>
          <cx:pt idx="606">0.046101578592948098</cx:pt>
          <cx:pt idx="607">0.012337064132218</cx:pt>
          <cx:pt idx="608">0.013560746233862799</cx:pt>
          <cx:pt idx="609">0.040793341383407601</cx:pt>
          <cx:pt idx="610">0.047495093675447499</cx:pt>
          <cx:pt idx="611">0.082108147936017895</cx:pt>
          <cx:pt idx="612">0.033861462310125802</cx:pt>
          <cx:pt idx="613">0.012824209400069699</cx:pt>
          <cx:pt idx="614">0.0020979964307683801</cx:pt>
          <cx:pt idx="615">-4.2423301877236604e-06</cx:pt>
          <cx:pt idx="616">8.0223346925413101e-05</cx:pt>
          <cx:pt idx="617">-0.0010078565729872101</cx:pt>
          <cx:pt idx="618">0.0045586084828729096</cx:pt>
          <cx:pt idx="619">0.023238756045525701</cx:pt>
          <cx:pt idx="620">0.0247624656180611</cx:pt>
          <cx:pt idx="621">0.0138372335595639</cx:pt>
          <cx:pt idx="622">-0.052499058624583497</cx:pt>
          <cx:pt idx="623">-0.023303391634412099</cx:pt>
          <cx:pt idx="624">0.035673521088936802</cx:pt>
          <cx:pt idx="625">-0.0036977938785660602</cx:pt>
          <cx:pt idx="626">0.054659541610995198</cx:pt>
          <cx:pt idx="627">-0.0031091898816070001</cx:pt>
          <cx:pt idx="628">-0.044911454141180703</cx:pt>
          <cx:pt idx="629">0.0082193733070917499</cx:pt>
          <cx:pt idx="630">0.058417980291131599</cx:pt>
          <cx:pt idx="631">0.045088714761164099</cx:pt>
          <cx:pt idx="632">0.024782758372609098</cx:pt>
          <cx:pt idx="633">-0.016877130116481599</cx:pt>
          <cx:pt idx="634">0.0075837726384167898</cx:pt>
          <cx:pt idx="635">0.064426947737484003</cx:pt>
          <cx:pt idx="636">0.0637196233949721</cx:pt>
          <cx:pt idx="637">0.035760462652158098</cx:pt>
          <cx:pt idx="638">0.035582200694641401</cx:pt>
          <cx:pt idx="639">0.0673737193758326</cx:pt>
          <cx:pt idx="640">0.023656862098952701</cx:pt>
          <cx:pt idx="641">0.0032117076100044001</cx:pt>
          <cx:pt idx="642">0.000184150641170802</cx:pt>
          <cx:pt idx="643">-0.000117686170313783</cx:pt>
          <cx:pt idx="644">-0.00034410518863188798</cx:pt>
          <cx:pt idx="645">-0.00066773247763531204</cx:pt>
          <cx:pt idx="646">0.00089130692849789101</cx:pt>
          <cx:pt idx="647">0.011451869276466801</cx:pt>
          <cx:pt idx="648">0.018279012756345001</cx:pt>
          <cx:pt idx="649">0.042814864879311999</cx:pt>
          <cx:pt idx="650">0.031272826489479003</cx:pt>
          <cx:pt idx="651">0.062999140279511104</cx:pt>
          <cx:pt idx="652">0.035072500644230099</cx:pt>
          <cx:pt idx="653">-0.00093755121020915099</cx:pt>
          <cx:pt idx="654">-0.0253078441594866</cx:pt>
          <cx:pt idx="655">-0.0260270624091841</cx:pt>
          <cx:pt idx="656">-0.0209485732135293</cx:pt>
          <cx:pt idx="657">0.033446190257184302</cx:pt>
          <cx:pt idx="658">0.018507448254477601</cx:pt>
          <cx:pt idx="659">0.0241265816145598</cx:pt>
          <cx:pt idx="660">-0.070473655187285503</cx:pt>
          <cx:pt idx="661">-0.090233054932347706</cx:pt>
          <cx:pt idx="662">-0.033898636227209698</cx:pt>
          <cx:pt idx="663">-0.0091704891524259993</cx:pt>
          <cx:pt idx="664">0.017653760508558599</cx:pt>
          <cx:pt idx="665">0.0283481606177058</cx:pt>
          <cx:pt idx="666">0.013020713020013799</cx:pt>
          <cx:pt idx="667">0.020734964564551699</cx:pt>
          <cx:pt idx="668">0.0050279778480205699</cx:pt>
          <cx:pt idx="669">8.9401056500910606e-05</cx:pt>
          <cx:pt idx="670">-2.8404912383529599e-05</cx:pt>
          <cx:pt idx="671">-0.00051817803936604102</cx:pt>
          <cx:pt idx="672">0.000151608801207033</cx:pt>
          <cx:pt idx="673">-0.00039974260697448399</cx:pt>
          <cx:pt idx="674">-0.00022944749007850401</cx:pt>
          <cx:pt idx="675">0.00217783787346147</cx:pt>
          <cx:pt idx="676">0.011215541346280399</cx:pt>
          <cx:pt idx="677">0.0162024350202702</cx:pt>
          <cx:pt idx="678">0.0269401915598864</cx:pt>
          <cx:pt idx="679">0.052302798097886898</cx:pt>
          <cx:pt idx="680">0.054418867792732903</cx:pt>
          <cx:pt idx="681">0.045842654174869102</cx:pt>
          <cx:pt idx="682">0.011245020998757099</cx:pt>
          <cx:pt idx="683">0.0181470826594212</cx:pt>
          <cx:pt idx="684">0.013761528549217601</cx:pt>
          <cx:pt idx="685">0.040883651721898902</cx:pt>
          <cx:pt idx="686">0.053521671279954497</cx:pt>
          <cx:pt idx="687">-0.0028467904332107399</cx:pt>
          <cx:pt idx="688">-0.0376686565028478</cx:pt>
          <cx:pt idx="689">0.0453865390188311</cx:pt>
          <cx:pt idx="690">0.012290860263371801</cx:pt>
          <cx:pt idx="691">-0.025466959844838401</cx:pt>
          <cx:pt idx="692">-0.028102277976067399</cx:pt>
          <cx:pt idx="693">-0.0050233173683658199</cx:pt>
          <cx:pt idx="694">0.0014799074182794199</cx:pt>
          <cx:pt idx="695">-0.0072448695490730996</cx:pt>
          <cx:pt idx="696">0.0022544871927500502</cx:pt>
          <cx:pt idx="697">0.0018367839945765099</cx:pt>
          <cx:pt idx="698">0.000275498088789952</cx:pt>
          <cx:pt idx="699">0.000362255998902653</cx:pt>
          <cx:pt idx="700">-0.00099412314165778898</cx:pt>
          <cx:pt idx="701">0.00016853256736377</cx:pt>
          <cx:pt idx="702">-0.00059547921819896302</cx:pt>
          <cx:pt idx="703">-0.00125786221610895</cx:pt>
          <cx:pt idx="704">0.00297289075264941</cx:pt>
          <cx:pt idx="705">0.0093779025522317191</cx:pt>
          <cx:pt idx="706">0.0209828953712583</cx:pt>
          <cx:pt idx="707">0.025088508873395199</cx:pt>
          <cx:pt idx="708">0.033390287131540103</cx:pt>
          <cx:pt idx="709">0.0408276989038013</cx:pt>
          <cx:pt idx="710">0.057372722569433203</cx:pt>
          <cx:pt idx="711">0.054979195592446101</cx:pt>
          <cx:pt idx="712">0.017313794501735699</cx:pt>
          <cx:pt idx="713">0.0091189520577028907</cx:pt>
          <cx:pt idx="714">0.00075091469818669302</cx:pt>
          <cx:pt idx="715">-0.0054815279009363402</cx:pt>
          <cx:pt idx="716">0.018850601776050101</cx:pt>
          <cx:pt idx="717">0.023056088749232699</cx:pt>
          <cx:pt idx="718">-0.00083732978375465205</cx:pt>
          <cx:pt idx="719">-0.023222916342829001</cx:pt>
          <cx:pt idx="720">-0.024236632950478801</cx:pt>
          <cx:pt idx="721">-0.021991320153533899</cx:pt>
          <cx:pt idx="722">-0.015505366445417199</cx:pt>
          <cx:pt idx="723">-0.0079773952228216292</cx:pt>
          <cx:pt idx="724">-0.0024876398657632001</cx:pt>
          <cx:pt idx="725">0.00032860460728779701</cx:pt>
          <cx:pt idx="726">-3.1553523704838902e-05</cx:pt>
          <cx:pt idx="727">0.00012432715278356301</cx:pt>
          <cx:pt idx="728">0.00039686753408727101</cx:pt>
          <cx:pt idx="729">0.00034712619121231699</cx:pt>
          <cx:pt idx="730">0.00063903132177154005</cx:pt>
          <cx:pt idx="731">-0.00076406129485366201</cx:pt>
          <cx:pt idx="732">-0.0012191330753945999</cx:pt>
          <cx:pt idx="733">-0.00028837850341860498</cx:pt>
          <cx:pt idx="734">-0.00041054943276523599</cx:pt>
          <cx:pt idx="735">0.00022039706271994</cx:pt>
          <cx:pt idx="736">0.00098187760208880192</cx:pt>
          <cx:pt idx="737">-0.0012624434924232101</cx:pt>
          <cx:pt idx="738">0.00270542388105791</cx:pt>
          <cx:pt idx="739">0.0035151642694339598</cx:pt>
          <cx:pt idx="740">-0.0023488893553910502</cx:pt>
          <cx:pt idx="741">-0.00456360160199291</cx:pt>
          <cx:pt idx="742">-0.0020900342125604698</cx:pt>
          <cx:pt idx="743">-0.00014369953800947999</cx:pt>
          <cx:pt idx="744">-0.00054108724073196398</cx:pt>
          <cx:pt idx="745">0.00055308822507328203</cx:pt>
          <cx:pt idx="746">-0.00126642074205353</cx:pt>
          <cx:pt idx="747">-0.0021188290247787702</cx:pt>
          <cx:pt idx="748">-0.0035319363813320899</cx:pt>
          <cx:pt idx="749">-0.0018716428327292701</cx:pt>
          <cx:pt idx="750">-0.00026598817567842497</cx:pt>
          <cx:pt idx="751">0.00015698427334652601</cx:pt>
          <cx:pt idx="752">0.00093294290793247603</cx:pt>
          <cx:pt idx="753">9.0284669668825606e-05</cx:pt>
          <cx:pt idx="754">-0.00026149439033939397</cx:pt>
          <cx:pt idx="755">0.00013937726877842301</cx:pt>
          <cx:pt idx="756">0.00012501443018176001</cx:pt>
          <cx:pt idx="757">-5.3455452987867501e-05</cx:pt>
          <cx:pt idx="758">0.000261701337485528</cx:pt>
          <cx:pt idx="759">0.00050087627727648805</cx:pt>
          <cx:pt idx="760">8.4016439796902797e-05</cx:pt>
          <cx:pt idx="761">-0.00041113083513289502</cx:pt>
          <cx:pt idx="762">0.00068538991346249998</cx:pt>
          <cx:pt idx="763">0.000308978091396689</cx:pt>
          <cx:pt idx="764">-0.000222632545995919</cx:pt>
          <cx:pt idx="765">-0.000201083539538401</cx:pt>
          <cx:pt idx="766">-0.000188979579123856</cx:pt>
          <cx:pt idx="767">0.00036774146927758401</cx:pt>
          <cx:pt idx="768">0.00032364916623941797</cx:pt>
          <cx:pt idx="769">0.00084647868590139396</cx:pt>
          <cx:pt idx="770">0.000133553923399436</cx:pt>
          <cx:pt idx="771">0.00112048275462884</cx:pt>
          <cx:pt idx="772">0.00052857450558366898</cx:pt>
          <cx:pt idx="773">-0.000168116320426516</cx:pt>
          <cx:pt idx="774">-0.00080708806485509804</cx:pt>
          <cx:pt idx="775">-0.00047839977218671801</cx:pt>
          <cx:pt idx="776">-0.00093281754555943905</cx:pt>
          <cx:pt idx="777">0.00023788708881407</cx:pt>
          <cx:pt idx="778">0.000428221566110545</cx:pt>
          <cx:pt idx="779">-0.00031904873354201901</cx:pt>
          <cx:pt idx="780">-0.00129868821039644</cx:pt>
          <cx:pt idx="781">-2.42602776290273e-05</cx:pt>
          <cx:pt idx="782">0.00026485060689270402</cx:pt>
          <cx:pt idx="783">0.000238407833461065</cx:pt>
          <cx:pt idx="784">0.0030197066684949001</cx:pt>
          <cx:pt idx="785">0.0077745944574638248</cx:pt>
          <cx:pt idx="786">0.0107492233013208</cx:pt>
          <cx:pt idx="787">0.017420099448275574</cx:pt>
          <cx:pt idx="788">0.01665200328188805</cx:pt>
          <cx:pt idx="789">0.033089796365786003</cx:pt>
          <cx:pt idx="790">0.02876467375204975</cx:pt>
          <cx:pt idx="791">0.036230250704716499</cx:pt>
          <cx:pt idx="792">0.018779505160374476</cx:pt>
          <cx:pt idx="793">0.0085993086367004493</cx:pt>
          <cx:pt idx="794">0.023653502039548</cx:pt>
          <cx:pt idx="795">0.0055249471274044252</cx:pt>
          <cx:pt idx="796">-0.0039163621505543004</cx:pt>
          <cx:pt idx="797">0.0039152754042831254</cx:pt>
          <cx:pt idx="798">-0.007963693939025825</cx:pt>
          <cx:pt idx="799">-6.468506171499975e-05</cx:pt>
          <cx:pt idx="800">-0.0007974006541701475</cx:pt>
          <cx:pt idx="801">-0.012046315339528751</cx:pt>
          <cx:pt idx="802">-0.0019571490106554223</cx:pt>
          <cx:pt idx="803">0.0027067693741253999</cx:pt>
          <cx:pt idx="804">-0.0132930374503312</cx:pt>
          <cx:pt idx="805">-0.010972655869905226</cx:pt>
          <cx:pt idx="806">-0.0033041164396513251</cx:pt>
          <cx:pt idx="807">-0.000270560900125435</cx:pt>
          <cx:pt idx="808">-0.00014607106340735625</cx:pt>
          <cx:pt idx="809">9.4081175892276244e-05</cx:pt>
          <cx:pt idx="810">0.00014718784548328076</cx:pt>
          <cx:pt idx="811">-7.7843837902264248e-05</cx:pt>
          <cx:pt idx="812">0.0036109990481636252</cx:pt>
          <cx:pt idx="813">0.007588957397542475</cx:pt>
          <cx:pt idx="814">6.4270782947308501e-05</cx:pt>
          <cx:pt idx="815">-0.013169475945950649</cx:pt>
          <cx:pt idx="816">-0.0049635918432371249</cx:pt>
          <cx:pt idx="817">0.006269529100218575</cx:pt>
          <cx:pt idx="818">0.0094228266433802246</cx:pt>
          <cx:pt idx="819">0.0104467060108758</cx:pt>
          <cx:pt idx="820">-0.010580614150039851</cx:pt>
          <cx:pt idx="821">-0.016961649948975727</cx:pt>
          <cx:pt idx="822">-0.0015172717492127924</cx:pt>
          <cx:pt idx="823">0.014612508006858149</cx:pt>
          <cx:pt idx="824">0.0079609554365908004</cx:pt>
          <cx:pt idx="825">0.0022242764820300598</cx:pt>
          <cx:pt idx="826">0.0030574100257747998</cx:pt>
          <cx:pt idx="827">0.0042024468855722747</cx:pt>
          <cx:pt idx="828">-0.0033963281888784252</cx:pt>
          <cx:pt idx="829">-0.018778603409913525</cx:pt>
          <cx:pt idx="830">-0.0078624137597405747</cx:pt>
          <cx:pt idx="831">-0.00054837639585943252</cx:pt>
          <cx:pt idx="832">-0.011724163486932825</cx:pt>
          <cx:pt idx="833">-0.014293933351019176</cx:pt>
          <cx:pt idx="834">-0.0035550468843536498</cx:pt>
          <cx:pt idx="835">-0.00032576167161147248</cx:pt>
          <cx:pt idx="836">0.00013961558498512176</cx:pt>
          <cx:pt idx="837">-0.00014843305934834374</cx:pt>
          <cx:pt idx="838">6.7098467841396998e-05</cx:pt>
          <cx:pt idx="839">1.253023000825895e-05</cx:pt>
          <cx:pt idx="840">0.00032432828719230501</cx:pt>
          <cx:pt idx="841">-0.0025303815549318001</cx:pt>
          <cx:pt idx="842">-0.011226194653538151</cx:pt>
          <cx:pt idx="843">-0.016705355897677326</cx:pt>
          <cx:pt idx="844">-0.015209345092996575</cx:pt>
          <cx:pt idx="845">-0.013162982343032349</cx:pt>
          <cx:pt idx="846">-0.025221677716975251</cx:pt>
          <cx:pt idx="847">-0.03084159601006425</cx:pt>
          <cx:pt idx="848">-0.035626437187857997</cx:pt>
          <cx:pt idx="849">-0.03373122005305125</cx:pt>
          <cx:pt idx="850">-0.043669661072526247</cx:pt>
          <cx:pt idx="851">-0.015437769314168926</cx:pt>
          <cx:pt idx="852">-0.0021158404366041052</cx:pt>
          <cx:pt idx="853">-0.0026915801413141</cx:pt>
          <cx:pt idx="854">-0.0070196812989278502</cx:pt>
          <cx:pt idx="855">0.0086326823615578505</cx:pt>
          <cx:pt idx="856">-0.0067564401988577001</cx:pt>
          <cx:pt idx="857">-0.027872584978575251</cx:pt>
          <cx:pt idx="858">-0.0140380540230437</cx:pt>
          <cx:pt idx="859">0.0014072207616995999</cx:pt>
          <cx:pt idx="860">-0.011569987071014774</cx:pt>
          <cx:pt idx="861">-0.011653701604131201</cx:pt>
          <cx:pt idx="862">-0.0025204940665199752</cx:pt>
          <cx:pt idx="863">0.00044304956135599499</cx:pt>
          <cx:pt idx="864">9.4118196440938249e-06</cx:pt>
          <cx:pt idx="865">-0.00012882291314159625</cx:pt>
          <cx:pt idx="866">3.894630083513825e-05</cx:pt>
          <cx:pt idx="867">0.00075826018269564753</cx:pt>
          <cx:pt idx="868">-0.0021374224059966902</cx:pt>
          <cx:pt idx="869">-0.0086099320399070506</cx:pt>
          <cx:pt idx="870">-0.019774713174034501</cx:pt>
          <cx:pt idx="871">-0.02420024348189885</cx:pt>
          <cx:pt idx="872">-0.035976610092860503</cx:pt>
          <cx:pt idx="873">-0.041991402849058002</cx:pt>
          <cx:pt idx="874">-0.062552320750089999</cx:pt>
          <cx:pt idx="875">-0.058374145108882253</cx:pt>
          <cx:pt idx="876">-0.049156110860965503</cx:pt>
          <cx:pt idx="877">-0.047706231399799001</cx:pt>
          <cx:pt idx="878">-0.04107805982384375</cx:pt>
          <cx:pt idx="879">-0.039763550411908002</cx:pt>
          <cx:pt idx="880">-0.037670157034009749</cx:pt>
          <cx:pt idx="881">-0.0027918784432687249</cx:pt>
          <cx:pt idx="882">-0.0073860037477072498</cx:pt>
          <cx:pt idx="883">0.0039014171442456501</cx:pt>
          <cx:pt idx="884">0.0030197066684949001</cx:pt>
          <cx:pt idx="885">0.0077745944574638248</cx:pt>
          <cx:pt idx="886">0.0107492233013208</cx:pt>
          <cx:pt idx="887">0.017420099448275574</cx:pt>
          <cx:pt idx="888">0.01665200328188805</cx:pt>
          <cx:pt idx="889">0.033089796365786003</cx:pt>
          <cx:pt idx="890">0.02876467375204975</cx:pt>
          <cx:pt idx="891">0.036230250704716499</cx:pt>
          <cx:pt idx="892">0.018779505160374476</cx:pt>
          <cx:pt idx="893">0.0085993086367004493</cx:pt>
          <cx:pt idx="894">0.023653502039548</cx:pt>
          <cx:pt idx="895">0.0055249471274044252</cx:pt>
          <cx:pt idx="896">-0.0039163621505543004</cx:pt>
          <cx:pt idx="897">0.0039152754042831254</cx:pt>
          <cx:pt idx="898">-0.007963693939025825</cx:pt>
          <cx:pt idx="899">-6.468506171499975e-05</cx:pt>
          <cx:pt idx="900">-0.0007974006541701475</cx:pt>
          <cx:pt idx="901">-0.012046315339528751</cx:pt>
          <cx:pt idx="902">-0.0019571490106554223</cx:pt>
          <cx:pt idx="903">0.0027067693741253999</cx:pt>
          <cx:pt idx="904">-0.0132930374503312</cx:pt>
          <cx:pt idx="905">-0.010972655869905226</cx:pt>
          <cx:pt idx="906">-0.0033041164396513251</cx:pt>
          <cx:pt idx="907">-0.000270560900125435</cx:pt>
          <cx:pt idx="908">-0.00014607106340735625</cx:pt>
          <cx:pt idx="909">9.4081175892276244e-05</cx:pt>
          <cx:pt idx="910">0.00014718784548328076</cx:pt>
          <cx:pt idx="911">-7.7843837902264248e-05</cx:pt>
          <cx:pt idx="912">0.0036109990481636252</cx:pt>
          <cx:pt idx="913">0.007588957397542475</cx:pt>
          <cx:pt idx="914">6.4270782947308501e-05</cx:pt>
          <cx:pt idx="915">-0.013169475945950649</cx:pt>
          <cx:pt idx="916">-0.0049635918432371249</cx:pt>
          <cx:pt idx="917">0.006269529100218575</cx:pt>
          <cx:pt idx="918">0.0094228266433802246</cx:pt>
          <cx:pt idx="919">0.0104467060108758</cx:pt>
          <cx:pt idx="920">-0.010580614150039851</cx:pt>
          <cx:pt idx="921">-0.016961649948975727</cx:pt>
          <cx:pt idx="922">-0.0015172717492127924</cx:pt>
          <cx:pt idx="923">0.014612508006858149</cx:pt>
          <cx:pt idx="924">0.0079609554365908004</cx:pt>
          <cx:pt idx="925">0.0022242764820300598</cx:pt>
          <cx:pt idx="926">0.0030574100257747998</cx:pt>
          <cx:pt idx="927">0.0042024468855722747</cx:pt>
          <cx:pt idx="928">-0.0033963281888784252</cx:pt>
          <cx:pt idx="929">-0.018778603409913525</cx:pt>
          <cx:pt idx="930">-0.0078624137597405747</cx:pt>
          <cx:pt idx="931">-0.00054837639585943252</cx:pt>
          <cx:pt idx="932">-0.011724163486932825</cx:pt>
          <cx:pt idx="933">-0.014293933351019176</cx:pt>
          <cx:pt idx="934">-0.0035550468843536498</cx:pt>
          <cx:pt idx="935">-0.00032576167161147248</cx:pt>
          <cx:pt idx="936">0.00013961558498512176</cx:pt>
          <cx:pt idx="937">-0.00014843305934834374</cx:pt>
          <cx:pt idx="938">6.7098467841396998e-05</cx:pt>
          <cx:pt idx="939">1.253023000825895e-05</cx:pt>
          <cx:pt idx="940">0.00032432828719230501</cx:pt>
          <cx:pt idx="941">-0.0025303815549318001</cx:pt>
          <cx:pt idx="942">-0.011226194653538151</cx:pt>
          <cx:pt idx="943">-0.016705355897677326</cx:pt>
          <cx:pt idx="944">-0.015209345092996575</cx:pt>
          <cx:pt idx="945">-0.013162982343032349</cx:pt>
          <cx:pt idx="946">-0.025221677716975251</cx:pt>
          <cx:pt idx="947">-0.03084159601006425</cx:pt>
          <cx:pt idx="948">-0.035626437187857997</cx:pt>
          <cx:pt idx="949">-0.03373122005305125</cx:pt>
          <cx:pt idx="950">-0.043669661072526247</cx:pt>
          <cx:pt idx="951">-0.015437769314168926</cx:pt>
          <cx:pt idx="952">-0.0021158404366041052</cx:pt>
          <cx:pt idx="953">-0.0026915801413141</cx:pt>
          <cx:pt idx="954">-0.0070196812989278502</cx:pt>
          <cx:pt idx="955">0.0086326823615578505</cx:pt>
          <cx:pt idx="956">-0.0067564401988577001</cx:pt>
          <cx:pt idx="957">-0.027872584978575251</cx:pt>
          <cx:pt idx="958">-0.0140380540230437</cx:pt>
          <cx:pt idx="959">0.0014072207616995999</cx:pt>
          <cx:pt idx="960">-0.011569987071014774</cx:pt>
          <cx:pt idx="961">-0.011653701604131201</cx:pt>
          <cx:pt idx="962">-0.0025204940665199752</cx:pt>
          <cx:pt idx="963">0.00044304956135599499</cx:pt>
          <cx:pt idx="964">9.4118196440938249e-06</cx:pt>
          <cx:pt idx="965">-0.00012882291314159625</cx:pt>
          <cx:pt idx="966">3.894630083513825e-05</cx:pt>
          <cx:pt idx="967">0.00075826018269564753</cx:pt>
          <cx:pt idx="968">-0.0021374224059966902</cx:pt>
          <cx:pt idx="969">-0.0086099320399070506</cx:pt>
          <cx:pt idx="970">-0.019774713174034501</cx:pt>
          <cx:pt idx="971">-0.02420024348189885</cx:pt>
          <cx:pt idx="972">-0.035976610092860503</cx:pt>
          <cx:pt idx="973">-0.041991402849058002</cx:pt>
          <cx:pt idx="974">-0.062552320750089999</cx:pt>
          <cx:pt idx="975">-0.058374145108882253</cx:pt>
          <cx:pt idx="976">-0.049156110860965503</cx:pt>
          <cx:pt idx="977">-0.047706231399799001</cx:pt>
          <cx:pt idx="978">-0.04107805982384375</cx:pt>
          <cx:pt idx="979">-0.039763550411908002</cx:pt>
          <cx:pt idx="980">-0.037670157034009749</cx:pt>
          <cx:pt idx="981">-0.0027918784432687249</cx:pt>
          <cx:pt idx="982">-0.0073860037477072498</cx:pt>
          <cx:pt idx="983">0.0039014171442456501</cx:pt>
          <cx:pt idx="984">0.0030197066684949001</cx:pt>
          <cx:pt idx="985">0.0077745944574638248</cx:pt>
          <cx:pt idx="986">0.0107492233013208</cx:pt>
          <cx:pt idx="987">0.017420099448275574</cx:pt>
          <cx:pt idx="988">0.01665200328188805</cx:pt>
          <cx:pt idx="989">0.033089796365786003</cx:pt>
          <cx:pt idx="990">0.02876467375204975</cx:pt>
          <cx:pt idx="991">0.036230250704716499</cx:pt>
          <cx:pt idx="992">0.018779505160374476</cx:pt>
          <cx:pt idx="993">0.0085993086367004493</cx:pt>
          <cx:pt idx="994">0.023653502039548</cx:pt>
          <cx:pt idx="995">0.0055249471274044252</cx:pt>
          <cx:pt idx="996">-0.0039163621505543004</cx:pt>
          <cx:pt idx="997">0.0039152754042831254</cx:pt>
          <cx:pt idx="998">-0.007963693939025825</cx:pt>
          <cx:pt idx="999">-6.468506171499975e-05</cx:pt>
          <cx:pt idx="1000">-0.0007974006541701475</cx:pt>
          <cx:pt idx="1001">-0.012046315339528751</cx:pt>
          <cx:pt idx="1002">-0.0019571490106554223</cx:pt>
          <cx:pt idx="1003">0.0027067693741253999</cx:pt>
          <cx:pt idx="1004">-0.0132930374503312</cx:pt>
          <cx:pt idx="1005">-0.010972655869905226</cx:pt>
          <cx:pt idx="1006">-0.0033041164396513251</cx:pt>
          <cx:pt idx="1007">-0.000270560900125435</cx:pt>
          <cx:pt idx="1008">-0.00014607106340735625</cx:pt>
          <cx:pt idx="1009">9.4081175892276244e-05</cx:pt>
          <cx:pt idx="1010">0.00014718784548328076</cx:pt>
          <cx:pt idx="1011">-7.7843837902264248e-05</cx:pt>
          <cx:pt idx="1012">0.0036109990481636252</cx:pt>
          <cx:pt idx="1013">0.007588957397542475</cx:pt>
          <cx:pt idx="1014">6.4270782947308501e-05</cx:pt>
          <cx:pt idx="1015">-0.013169475945950649</cx:pt>
          <cx:pt idx="1016">-0.0049635918432371249</cx:pt>
          <cx:pt idx="1017">0.006269529100218575</cx:pt>
          <cx:pt idx="1018">0.0094228266433802246</cx:pt>
          <cx:pt idx="1019">0.0104467060108758</cx:pt>
          <cx:pt idx="1020">-0.010580614150039851</cx:pt>
          <cx:pt idx="1021">-0.016961649948975727</cx:pt>
          <cx:pt idx="1022">-0.0015172717492127924</cx:pt>
          <cx:pt idx="1023">0.014612508006858149</cx:pt>
          <cx:pt idx="1024">0.0079609554365908004</cx:pt>
          <cx:pt idx="1025">0.0022242764820300598</cx:pt>
          <cx:pt idx="1026">0.0030574100257747998</cx:pt>
          <cx:pt idx="1027">0.0042024468855722747</cx:pt>
          <cx:pt idx="1028">-0.0033963281888784252</cx:pt>
          <cx:pt idx="1029">-0.018778603409913525</cx:pt>
          <cx:pt idx="1030">-0.0078624137597405747</cx:pt>
          <cx:pt idx="1031">-0.00054837639585943252</cx:pt>
          <cx:pt idx="1032">-0.011724163486932825</cx:pt>
          <cx:pt idx="1033">-0.014293933351019176</cx:pt>
          <cx:pt idx="1034">-0.0035550468843536498</cx:pt>
          <cx:pt idx="1035">-0.00032576167161147248</cx:pt>
          <cx:pt idx="1036">0.00013961558498512176</cx:pt>
          <cx:pt idx="1037">-0.00014843305934834374</cx:pt>
          <cx:pt idx="1038">6.7098467841396998e-05</cx:pt>
          <cx:pt idx="1039">1.253023000825895e-05</cx:pt>
          <cx:pt idx="1040">0.00032432828719230501</cx:pt>
          <cx:pt idx="1041">-0.0025303815549318001</cx:pt>
          <cx:pt idx="1042">-0.011226194653538151</cx:pt>
          <cx:pt idx="1043">-0.016705355897677326</cx:pt>
          <cx:pt idx="1044">-0.015209345092996575</cx:pt>
          <cx:pt idx="1045">-0.013162982343032349</cx:pt>
          <cx:pt idx="1046">-0.025221677716975251</cx:pt>
          <cx:pt idx="1047">-0.03084159601006425</cx:pt>
          <cx:pt idx="1048">-0.035626437187857997</cx:pt>
          <cx:pt idx="1049">-0.03373122005305125</cx:pt>
          <cx:pt idx="1050">-0.043669661072526247</cx:pt>
          <cx:pt idx="1051">-0.015437769314168926</cx:pt>
          <cx:pt idx="1052">-0.0021158404366041052</cx:pt>
          <cx:pt idx="1053">-0.0026915801413141</cx:pt>
          <cx:pt idx="1054">-0.0070196812989278502</cx:pt>
          <cx:pt idx="1055">0.0086326823615578505</cx:pt>
          <cx:pt idx="1056">-0.0067564401988577001</cx:pt>
          <cx:pt idx="1057">-0.027872584978575251</cx:pt>
          <cx:pt idx="1058">-0.0140380540230437</cx:pt>
          <cx:pt idx="1059">0.0014072207616995999</cx:pt>
          <cx:pt idx="1060">-0.011569987071014774</cx:pt>
          <cx:pt idx="1061">-0.011653701604131201</cx:pt>
          <cx:pt idx="1062">-0.0025204940665199752</cx:pt>
          <cx:pt idx="1063">0.00044304956135599499</cx:pt>
          <cx:pt idx="1064">9.4118196440938249e-06</cx:pt>
          <cx:pt idx="1065">-0.00012882291314159625</cx:pt>
          <cx:pt idx="1066">3.894630083513825e-05</cx:pt>
          <cx:pt idx="1067">0.00075826018269564753</cx:pt>
          <cx:pt idx="1068">-0.0021374224059966902</cx:pt>
          <cx:pt idx="1069">-0.0086099320399070506</cx:pt>
          <cx:pt idx="1070">-0.019774713174034501</cx:pt>
          <cx:pt idx="1071">-0.02420024348189885</cx:pt>
          <cx:pt idx="1072">-0.035976610092860503</cx:pt>
          <cx:pt idx="1073">-0.041991402849058002</cx:pt>
          <cx:pt idx="1074">-0.062552320750089999</cx:pt>
          <cx:pt idx="1075">-0.058374145108882253</cx:pt>
          <cx:pt idx="1076">-0.049156110860965503</cx:pt>
          <cx:pt idx="1077">-0.047706231399799001</cx:pt>
          <cx:pt idx="1078">-0.04107805982384375</cx:pt>
          <cx:pt idx="1079">-0.039763550411908002</cx:pt>
          <cx:pt idx="1080">-0.037670157034009749</cx:pt>
          <cx:pt idx="1081">-0.0027918784432687249</cx:pt>
          <cx:pt idx="1082">-0.0073860037477072498</cx:pt>
          <cx:pt idx="1083">0.0039014171442456501</cx:pt>
        </cx:lvl>
      </cx:numDim>
    </cx:data>
    <cx:data id="31">
      <cx:numDim type="val">
        <cx:f>Sheet2!$AF$1:$AF$1084</cx:f>
        <cx:lvl ptCount="1084" formatCode="G/通用格式">
          <cx:pt idx="0">0.000123509406556444</cx:pt>
          <cx:pt idx="1">-0.000257064822395576</cx:pt>
          <cx:pt idx="2">-0.00033630551324511499</cx:pt>
          <cx:pt idx="3">0.00010775041981144801</cx:pt>
          <cx:pt idx="4">6.7135613629201095e-05</cx:pt>
          <cx:pt idx="5">1.70336789645218e-05</cx:pt>
          <cx:pt idx="6">0.00058273970050272004</cx:pt>
          <cx:pt idx="7">-2.6222881690617398e-06</cx:pt>
          <cx:pt idx="8">-0.00030064454493400198</cx:pt>
          <cx:pt idx="9">-0.00089318260894792395</cx:pt>
          <cx:pt idx="10">-0.00044657997306710601</cx:pt>
          <cx:pt idx="11">0.00072052444453001496</cx:pt>
          <cx:pt idx="12">0.00034844102883020798</cx:pt>
          <cx:pt idx="13">-0.00039696741036221499</cx:pt>
          <cx:pt idx="14">0.00049046592024502898</cx:pt>
          <cx:pt idx="15">-0.00078503532154049205</cx:pt>
          <cx:pt idx="16">-0.00114818111121645</cx:pt>
          <cx:pt idx="17">0.00127478483572859</cx:pt>
          <cx:pt idx="18">0.00053037990928900204</cx:pt>
          <cx:pt idx="19">-0.00027009998689667001</cx:pt>
          <cx:pt idx="20">2.80147072168529e-05</cx:pt>
          <cx:pt idx="21">-0.000219564504182247</cx:pt>
          <cx:pt idx="22">-0.00033413973545373302</cx:pt>
          <cx:pt idx="23">5.11932104487849e-05</cx:pt>
          <cx:pt idx="24">0.0011356592710504</cx:pt>
          <cx:pt idx="25">0.00042186057747065601</cx:pt>
          <cx:pt idx="26">-0.000314018898762915</cx:pt>
          <cx:pt idx="27">0.00028420866695382798</cx:pt>
          <cx:pt idx="28">0.000146942453308703</cx:pt>
          <cx:pt idx="29">-0.00023576142704420701</cx:pt>
          <cx:pt idx="30">-0.00069659858559585803</cx:pt>
          <cx:pt idx="31">0.00042188250486404098</cx:pt>
          <cx:pt idx="32">-0.00031571255665412498</cx:pt>
          <cx:pt idx="33">0.000223505353642554</cx:pt>
          <cx:pt idx="34">-0.00192253941692746</cx:pt>
          <cx:pt idx="35">-0.0026616326789040902</cx:pt>
          <cx:pt idx="36">-0.0017525110742920001</cx:pt>
          <cx:pt idx="37">-0.00065528760438639299</cx:pt>
          <cx:pt idx="38">-0.00146670389353839</cx:pt>
          <cx:pt idx="39">-0.0013090922745217801</cx:pt>
          <cx:pt idx="40">-0.0040864475544339501</cx:pt>
          <cx:pt idx="41">-0.0016966785413318501</cx:pt>
          <cx:pt idx="42">0.00049669124945686202</cx:pt>
          <cx:pt idx="43">-0.0022074708870787399</cx:pt>
          <cx:pt idx="44">-0.0023426937045616502</cx:pt>
          <cx:pt idx="45">-0.0015533991249369701</cx:pt>
          <cx:pt idx="46">-8.1775051320705005e-05</cx:pt>
          <cx:pt idx="47">-0.0016749190417379299</cx:pt>
          <cx:pt idx="48">-0.00077052749635978998</cx:pt>
          <cx:pt idx="49">-0.00077816983900592203</cx:pt>
          <cx:pt idx="50">-0.00083286636807743098</cx:pt>
          <cx:pt idx="51">-0.00087036617954098204</cx:pt>
          <cx:pt idx="52">-5.3729274808317602e-05</cx:pt>
          <cx:pt idx="53">2.2356951563430601e-05</cx:pt>
          <cx:pt idx="54">-0.00079855096264288303</cx:pt>
          <cx:pt idx="55">0.000101780943425838</cx:pt>
          <cx:pt idx="56">0.000175279300622206</cx:pt>
          <cx:pt idx="57">0.00029722163671476399</cx:pt>
          <cx:pt idx="58">-0.000133160523712322</cx:pt>
          <cx:pt idx="59">-0.00067095089284903095</cx:pt>
          <cx:pt idx="60">4.8543913100846899e-05</cx:pt>
          <cx:pt idx="61">5.0297123445687201e-05</cx:pt>
          <cx:pt idx="62">-0.00111026023863128</cx:pt>
          <cx:pt idx="63">-0.00370971835053592</cx:pt>
          <cx:pt idx="64">-0.0043231068321017202</cx:pt>
          <cx:pt idx="65">-0.00551090304542048</cx:pt>
          <cx:pt idx="66">-0.0163007765820199</cx:pt>
          <cx:pt idx="67">-0.019636069265674402</cx:pt>
          <cx:pt idx="68">-0.021576435109178199</cx:pt>
          <cx:pt idx="69">-0.020842085122488599</cx:pt>
          <cx:pt idx="70">-0.0190887376391005</cx:pt>
          <cx:pt idx="71">-0.017856747590565498</cx:pt>
          <cx:pt idx="72">-0.019441684441239501</cx:pt>
          <cx:pt idx="73">-0.0093944059627062704</cx:pt>
          <cx:pt idx="74">-0.00505709253990228</cx:pt>
          <cx:pt idx="75">-0.0061677527054231499</cx:pt>
          <cx:pt idx="76">-0.0048205829566200301</cx:pt>
          <cx:pt idx="77">-0.0039275315600489497</cx:pt>
          <cx:pt idx="78">-0.0040078812973407402</cx:pt>
          <cx:pt idx="79">-0.0020434115146324601</cx:pt>
          <cx:pt idx="80">-7.9231003255555196e-05</cx:pt>
          <cx:pt idx="81">-0.00032418317766476302</cx:pt>
          <cx:pt idx="82">-0.000211063411445083</cx:pt>
          <cx:pt idx="83">-2.3943919369923299e-06</cx:pt>
          <cx:pt idx="84">0.00052112831432875003</cx:pt>
          <cx:pt idx="85">0.000114759817426664</cx:pt>
          <cx:pt idx="86">-0.000109792563819851</cx:pt>
          <cx:pt idx="87">-0.00089919931603083003</cx:pt>
          <cx:pt idx="88">-1.63777564836321e-05</cx:pt>
          <cx:pt idx="89">-0.00090225475672084702</cx:pt>
          <cx:pt idx="90">-0.0044346604390811404</cx:pt>
          <cx:pt idx="91">-0.0038849900660246801</cx:pt>
          <cx:pt idx="92">-0.0116918390441364</cx:pt>
          <cx:pt idx="93">-0.024609007317153601</cx:pt>
          <cx:pt idx="94">-0.036076199918242999</cx:pt>
          <cx:pt idx="95">-0.042882340059625497</cx:pt>
          <cx:pt idx="96">-0.060745889908904997</cx:pt>
          <cx:pt idx="97">-0.069939907055231704</cx:pt>
          <cx:pt idx="98">-0.0551682317864041</cx:pt>
          <cx:pt idx="99">-0.048262381826678802</cx:pt>
          <cx:pt idx="100">-0.037202309219689797</cx:pt>
          <cx:pt idx="101">-0.012147150788338799</cx:pt>
          <cx:pt idx="102">0.00087379362576395605</cx:pt>
          <cx:pt idx="103">0.00603101746223736</cx:pt>
          <cx:pt idx="104">0.0161343150481876</cx:pt>
          <cx:pt idx="105">0.0135941644753192</cx:pt>
          <cx:pt idx="106">0.0070633794577158997</cx:pt>
          <cx:pt idx="107">-0.0058709954878368399</cx:pt>
          <cx:pt idx="108">-0.0058136596961253402</cx:pt>
          <cx:pt idx="109">0.0049761484423797801</cx:pt>
          <cx:pt idx="110">0.0010846954390937801</cx:pt>
          <cx:pt idx="111">0.00046353566718719899</cx:pt>
          <cx:pt idx="112">0.00040556977394767103</cx:pt>
          <cx:pt idx="113">5.6061724214245096e-06</cx:pt>
          <cx:pt idx="114">7.0631340862241504e-05</cx:pt>
          <cx:pt idx="115">0.00021934735697205101</cx:pt>
          <cx:pt idx="116">-0.000202452389248926</cx:pt>
          <cx:pt idx="117">-0.0023485874840704101</cx:pt>
          <cx:pt idx="118">-0.0029944277277485901</cx:pt>
          <cx:pt idx="119">-0.0031427983018373499</cx:pt>
          <cx:pt idx="120">-0.0248035981151636</cx:pt>
          <cx:pt idx="121">-0.0496627522983717</cx:pt>
          <cx:pt idx="122">-0.057245598970867999</cx:pt>
          <cx:pt idx="123">-0.0223426354049121</cx:pt>
          <cx:pt idx="124">-0.040679910467439802</cx:pt>
          <cx:pt idx="125">-0.0548999575550519</cx:pt>
          <cx:pt idx="126">-0.047709046673663498</cx:pt>
          <cx:pt idx="127">-0.0298802356681135</cx:pt>
          <cx:pt idx="128">-0.0051864543620375103</cx:pt>
          <cx:pt idx="129">0.020288745150388001</cx:pt>
          <cx:pt idx="130">0.0061185060768285497</cx:pt>
          <cx:pt idx="131">-0.0078257113004366503</cx:pt>
          <cx:pt idx="132">0.01221102335062</cx:pt>
          <cx:pt idx="133">0.0183487522597265</cx:pt>
          <cx:pt idx="134">0.0085881909864357307</cx:pt>
          <cx:pt idx="135">0.0149983216077523</cx:pt>
          <cx:pt idx="136">0.022492285505663401</cx:pt>
          <cx:pt idx="137">0.0211671972145689</cx:pt>
          <cx:pt idx="138">0.0071468261722271997</cx:pt>
          <cx:pt idx="139">-0.00105395651711401</cx:pt>
          <cx:pt idx="140">-3.6977753734173601e-05</cx:pt>
          <cx:pt idx="141">-9.3213566583751396e-05</cx:pt>
          <cx:pt idx="142">-3.5708614198098798e-05</cx:pt>
          <cx:pt idx="143">-0.0019130891625814799</cx:pt>
          <cx:pt idx="144">0.0026302550954002898</cx:pt>
          <cx:pt idx="145">0.0146892457187165</cx:pt>
          <cx:pt idx="146">0.0081960759034845204</cx:pt>
          <cx:pt idx="147">-0.011770274605180001</cx:pt>
          <cx:pt idx="148">-0.016504158189992901</cx:pt>
          <cx:pt idx="149">-0.020888646411415</cx:pt>
          <cx:pt idx="150">-0.027797624643965901</cx:pt>
          <cx:pt idx="151">0.024940873046516401</cx:pt>
          <cx:pt idx="152">0.057494943533369203</cx:pt>
          <cx:pt idx="153">0.0067059335920465002</cx:pt>
          <cx:pt idx="154">-0.016096322584127701</cx:pt>
          <cx:pt idx="155">-0.077213851734353606</cx:pt>
          <cx:pt idx="156">-0.038723495878208697</cx:pt>
          <cx:pt idx="157">-0.022248409838197199</cx:pt>
          <cx:pt idx="158">-0.056835681091155901</cx:pt>
          <cx:pt idx="159">-0.065018104281374597</cx:pt>
          <cx:pt idx="160">-0.0187306198544696</cx:pt>
          <cx:pt idx="161">-0.000313883423075586</cx:pt>
          <cx:pt idx="162">0.000414859960125162</cx:pt>
          <cx:pt idx="163">0.0074370199982053001</cx:pt>
          <cx:pt idx="164">0.0206776117071839</cx:pt>
          <cx:pt idx="165">0.0084643321903483601</cx:pt>
          <cx:pt idx="166">-0.00029860536660232902</cx:pt>
          <cx:pt idx="167">-0.000706292612625258</cx:pt>
          <cx:pt idx="168">-0.00015264316273733199</cx:pt>
          <cx:pt idx="169">-0.00012840681585927301</cx:pt>
          <cx:pt idx="170">0.00142710967183087</cx:pt>
          <cx:pt idx="171">0.00063959072833271304</cx:pt>
          <cx:pt idx="172">0.0052249597828578102</cx:pt>
          <cx:pt idx="173">0.017138404663693201</cx:pt>
          <cx:pt idx="174">0.0149639423794941</cx:pt>
          <cx:pt idx="175">-0.011358200688042301</cx:pt>
          <cx:pt idx="176">-0.0057365677336763798</cx:pt>
          <cx:pt idx="177">0.016132254617387601</cx:pt>
          <cx:pt idx="178">0.0147093122108165</cx:pt>
          <cx:pt idx="179">0.0423239793788419</cx:pt>
          <cx:pt idx="180">0.031143682937552999</cx:pt>
          <cx:pt idx="181">0.0174809292693896</cx:pt>
          <cx:pt idx="182">-0.023953391587132802</cx:pt>
          <cx:pt idx="183">-0.028038813988087899</cx:pt>
          <cx:pt idx="184">0.0144445283577514</cx:pt>
          <cx:pt idx="185">0.025036512514086302</cx:pt>
          <cx:pt idx="186">-0.0013333857647494899</cx:pt>
          <cx:pt idx="187">0.0118416174225015</cx:pt>
          <cx:pt idx="188">0.0053818804885265399</cx:pt>
          <cx:pt idx="189">0.00263238513472207</cx:pt>
          <cx:pt idx="190">0.030007999433426899</cx:pt>
          <cx:pt idx="191">0.049795733593699001</cx:pt>
          <cx:pt idx="192">0.032554313445897501</cx:pt>
          <cx:pt idx="193">0.0191419611683116</cx:pt>
          <cx:pt idx="194">-0.0012234250413508899</cx:pt>
          <cx:pt idx="195">-0.00677302198552736</cx:pt>
          <cx:pt idx="196">0.00012447394379501799</cx:pt>
          <cx:pt idx="197">0.00040025906368973798</cx:pt>
          <cx:pt idx="198">0.0078823379067209896</cx:pt>
          <cx:pt idx="199">0.0022081924085264977</cx:pt>
          <cx:pt idx="200">-0.00010619275079546476</cx:pt>
          <cx:pt idx="201">-0.00020873456309995474</cx:pt>
          <cx:pt idx="202">0.0068845631382371498</cx:pt>
          <cx:pt idx="203">0.0022762855445291851</cx:pt>
          <cx:pt idx="204">0.001293953810016175</cx:pt>
          <cx:pt idx="205">0.0070012715467892249</cx:pt>
          <cx:pt idx="206">0.0094017942897003503</cx:pt>
          <cx:pt idx="207">0.0054546242170438498</cx:pt>
          <cx:pt idx="208">0.010131473007952125</cx:pt>
          <cx:pt idx="209">0.0058388779183701752</cx:pt>
          <cx:pt idx="210">-0.0061668061649102247</cx:pt>
          <cx:pt idx="211">0.003881527913369025</cx:pt>
          <cx:pt idx="212">0.0117906710319109</cx:pt>
          <cx:pt idx="213">0.018916752169274124</cx:pt>
          <cx:pt idx="214">0.010090991659850074</cx:pt>
          <cx:pt idx="215">0.0091266267655767744</cx:pt>
          <cx:pt idx="216">0.0014121981604591825</cx:pt>
          <cx:pt idx="217">0.0054492688695776496</cx:pt>
          <cx:pt idx="218">0.010356057419130624</cx:pt>
          <cx:pt idx="219">0.01735740513998665</cx:pt>
          <cx:pt idx="220">0.0084037095865908251</cx:pt>
          <cx:pt idx="221">0.0059193109869799254</cx:pt>
          <cx:pt idx="222">-0.00012920189031613799</cx:pt>
          <cx:pt idx="223">-0.0010888284970466101</cx:pt>
          <cx:pt idx="224">-0.00043625103437053752</cx:pt>
          <cx:pt idx="225">-0.00013624884763996999</cx:pt>
          <cx:pt idx="226">0.0013923253290269925</cx:pt>
          <cx:pt idx="227">0.0022392859909666548</cx:pt>
          <cx:pt idx="228">0.00012975829441229725</cx:pt>
          <cx:pt idx="229">0.0047465953363780749</cx:pt>
          <cx:pt idx="230">0.011607483321216951</cx:pt>
          <cx:pt idx="231">0.006054816284177175</cx:pt>
          <cx:pt idx="232">0.010583688033374975</cx:pt>
          <cx:pt idx="233">0.0099225258515905756</cx:pt>
          <cx:pt idx="234">0.0061777476922952749</cx:pt>
          <cx:pt idx="235">0.01121258076861365</cx:pt>
          <cx:pt idx="236">0.017483562168348302</cx:pt>
          <cx:pt idx="237">0.019664430975916525</cx:pt>
          <cx:pt idx="238">0.010194488806277401</cx:pt>
          <cx:pt idx="239">0.01103921462167105</cx:pt>
          <cx:pt idx="240">0.010168578354849725</cx:pt>
          <cx:pt idx="241">0.0061990961015445248</cx:pt>
          <cx:pt idx="242">0.013253043742152125</cx:pt>
          <cx:pt idx="243">0.0029473438512541751</cx:pt>
          <cx:pt idx="244">0.000113418366031411</cx:pt>
          <cx:pt idx="245">0.0059664018302544499</cx:pt>
          <cx:pt idx="246">0.0081434777663335501</cx:pt>
          <cx:pt idx="247">0.015224345352666275</cx:pt>
          <cx:pt idx="248">0.020409832404961799</cx:pt>
          <cx:pt idx="249">0.012084700400351676</cx:pt>
          <cx:pt idx="250">0.001888579127945825</cx:pt>
          <cx:pt idx="251">0.00041822624330682001</cx:pt>
          <cx:pt idx="252">-4.4676078991499001e-05</cx:pt>
          <cx:pt idx="253">0.00011847666049782875</cx:pt>
          <cx:pt idx="254">0.00015046451709384474</cx:pt>
          <cx:pt idx="255">0.00049426338027410755</cx:pt>
          <cx:pt idx="256">0.00035231509157752249</cx:pt>
          <cx:pt idx="257">0.002137269731146885</cx:pt>
          <cx:pt idx="258">0.0086418677038738751</cx:pt>
          <cx:pt idx="259">9.0646275483493994e-05</cx:pt>
          <cx:pt idx="260">0.0027300603384834751</cx:pt>
          <cx:pt idx="261">0.0078701141706655747</cx:pt>
          <cx:pt idx="262">-0.0013451026922335024</cx:pt>
          <cx:pt idx="263">0.0018301558180943351</cx:pt>
          <cx:pt idx="264">0.0024749897421457601</cx:pt>
          <cx:pt idx="265">0.0076967468675806497</cx:pt>
          <cx:pt idx="266">0.010192479596678674</cx:pt>
          <cx:pt idx="267">0.0049599711978795249</cx:pt>
          <cx:pt idx="268">0.0060510432332943004</cx:pt>
          <cx:pt idx="269">0.0092514229256975243</cx:pt>
          <cx:pt idx="270">0.00166272507055966</cx:pt>
          <cx:pt idx="271">-0.0011373063327422075</cx:pt>
          <cx:pt idx="272">0.0068898556534609003</cx:pt>
          <cx:pt idx="273">0.0083492499195113503</cx:pt>
          <cx:pt idx="274">0.012616019686079925</cx:pt>
          <cx:pt idx="275">0.012507858854939125</cx:pt>
          <cx:pt idx="276">0.0149872387601522</cx:pt>
          <cx:pt idx="277">0.012554172719626574</cx:pt>
          <cx:pt idx="278">0.0033586467028540248</cx:pt>
          <cx:pt idx="279">0.00027839241152842503</cx:pt>
          <cx:pt idx="280">-0.00023506169316754249</cx:pt>
          <cx:pt idx="281">0.00032287215272092248</cx:pt>
          <cx:pt idx="282">0.0012160500670466625</cx:pt>
          <cx:pt idx="283">-0.00024569528940333451</cx:pt>
          <cx:pt idx="284">0.0025291255761721002</cx:pt>
          <cx:pt idx="285">-0.00085060966293208</cx:pt>
          <cx:pt idx="286">-0.00020723652192989299</cx:pt>
          <cx:pt idx="287">-0.00090837505864291746</cx:pt>
          <cx:pt idx="288">0.0026702937833738248</cx:pt>
          <cx:pt idx="289">0.0040142918481441249</cx:pt>
          <cx:pt idx="290">-0.0025288360874235502</cx:pt>
          <cx:pt idx="291">-0.014903976843082501</cx:pt>
          <cx:pt idx="292">-0.010923725803132851</cx:pt>
          <cx:pt idx="293">-0.013674907900933449</cx:pt>
          <cx:pt idx="294">-0.0064625097881405753</cx:pt>
          <cx:pt idx="295">-0.0079423314589558251</cx:pt>
          <cx:pt idx="296">-0.0029824933819405999</cx:pt>
          <cx:pt idx="297">-0.0096460849859507005</cx:pt>
          <cx:pt idx="298">-0.0016156489195499749</cx:pt>
          <cx:pt idx="299">0.0125095177810491</cx:pt>
          <cx:pt idx="300">0.049525348150789197</cx:pt>
          <cx:pt idx="301">0.021609421712317601</cx:pt>
          <cx:pt idx="302">0.032469894436308801</cx:pt>
          <cx:pt idx="303">0.049550926177172397</cx:pt>
          <cx:pt idx="304">0.052253113120156701</cx:pt>
          <cx:pt idx="305">0.0379602875287985</cx:pt>
          <cx:pt idx="306">0.0123308993047973</cx:pt>
          <cx:pt idx="307">0.00079313500614917095</cx:pt>
          <cx:pt idx="308">-0.00043177007811812698</cx:pt>
          <cx:pt idx="309">-0.00076833638518928097</cx:pt>
          <cx:pt idx="310">0.0074571206544821701</cx:pt>
          <cx:pt idx="311">0.010732881180579201</cx:pt>
          <cx:pt idx="312">0.020933488579365101</cx:pt>
          <cx:pt idx="313">0.012176978204673301</cx:pt>
          <cx:pt idx="314">0.0113894663455916</cx:pt>
          <cx:pt idx="315">0.030402205418556202</cx:pt>
          <cx:pt idx="316">0.031896966544506897</cx:pt>
          <cx:pt idx="317">0.0138606095831721</cx:pt>
          <cx:pt idx="318">-0.0063197030208667297</cx:pt>
          <cx:pt idx="319">0.00120119858738034</cx:pt>
          <cx:pt idx="320">0.00099792414253961799</cx:pt>
          <cx:pt idx="321">-0.021908828482235701</cx:pt>
          <cx:pt idx="322">-0.00049372321261448597</cx:pt>
          <cx:pt idx="323">-0.0087286532650071198</cx:pt>
          <cx:pt idx="324">-0.0361481231407745</cx:pt>
          <cx:pt idx="325">-0.0229657945323695</cx:pt>
          <cx:pt idx="326">-0.016997034402501901</cx:pt>
          <cx:pt idx="327">-0.0416632336694664</cx:pt>
          <cx:pt idx="328">0.0016389780917314999</cx:pt>
          <cx:pt idx="329">0.0090154290170642304</cx:pt>
          <cx:pt idx="330">0.020530350935401599</cx:pt>
          <cx:pt idx="331">0.037102252794417298</cx:pt>
          <cx:pt idx="332">0.042004416880366803</cx:pt>
          <cx:pt idx="333">0.028033049330258901</cx:pt>
          <cx:pt idx="334">0.016652342084419701</cx:pt>
          <cx:pt idx="335">-0.00031435196578879002</cx:pt>
          <cx:pt idx="336">6.7352548583355501e-05</cx:pt>
          <cx:pt idx="337">0.00014438780140079501</cx:pt>
          <cx:pt idx="338">0.0055855027337240399</cx:pt>
          <cx:pt idx="339">0.015376037074943</cx:pt>
          <cx:pt idx="340">0.028279438534478701</cx:pt>
          <cx:pt idx="341">0.0248763492319189</cx:pt>
          <cx:pt idx="342">0.0193706632411558</cx:pt>
          <cx:pt idx="343">0.041045752483063698</cx:pt>
          <cx:pt idx="344">0.044464997993454498</cx:pt>
          <cx:pt idx="345">-0.010821302477591801</cx:pt>
          <cx:pt idx="346">-0.00100925572398512</cx:pt>
          <cx:pt idx="347">0.034380140962294199</cx:pt>
          <cx:pt idx="348">0.00052180702014133597</cx:pt>
          <cx:pt idx="349">-0.019655948497616701</cx:pt>
          <cx:pt idx="350">-0.054019457537712298</cx:pt>
          <cx:pt idx="351">-0.00051984813033443297</cx:pt>
          <cx:pt idx="352">-0.027796408661527001</cx:pt>
          <cx:pt idx="353">-0.015682816601283601</cx:pt>
          <cx:pt idx="354">-0.0056746532093910401</cx:pt>
          <cx:pt idx="355">-0.0096582091718396806</cx:pt>
          <cx:pt idx="356">0.00184926309975974</cx:pt>
          <cx:pt idx="357">0.0169866968071395</cx:pt>
          <cx:pt idx="358">0.0092466933286599606</cx:pt>
          <cx:pt idx="359">0.0174178092018735</cx:pt>
          <cx:pt idx="360">-0.0034355279818980098</cx:pt>
          <cx:pt idx="361">0.0137312852019182</cx:pt>
          <cx:pt idx="362">0.0131632106576921</cx:pt>
          <cx:pt idx="363">0.000411279305161658</cx:pt>
          <cx:pt idx="364">-0.00015353792321893701</cx:pt>
          <cx:pt idx="365">-8.1445379034365706e-05</cx:pt>
          <cx:pt idx="366">0.0020565931752588298</cx:pt>
          <cx:pt idx="367">0.0101078390484961</cx:pt>
          <cx:pt idx="368">0.027237584083017099</cx:pt>
          <cx:pt idx="369">0.027067095277411999</cx:pt>
          <cx:pt idx="370">0.0034367249875960899</cx:pt>
          <cx:pt idx="371">0.064920329745326702</cx:pt>
          <cx:pt idx="372">0.071203776693592305</cx:pt>
          <cx:pt idx="373">0.056324811744066103</cx:pt>
          <cx:pt idx="374">0.048939806582742898</cx:pt>
          <cx:pt idx="375">0.052499136509906098</cx:pt>
          <cx:pt idx="376">0.0049071398532516096</cx:pt>
          <cx:pt idx="377">-0.0116016881377294</cx:pt>
          <cx:pt idx="378">0.017580824845168</cx:pt>
          <cx:pt idx="379">0.024631875145292401</cx:pt>
          <cx:pt idx="380">-0.0045960432298145903</cx:pt>
          <cx:pt idx="381">-0.039080678384578398</cx:pt>
          <cx:pt idx="382">-0.023512355739062199</cx:pt>
          <cx:pt idx="383">-0.012710378227323399</cx:pt>
          <cx:pt idx="384">0.026825440734388899</cx:pt>
          <cx:pt idx="385">0.0061116998317169401</cx:pt>
          <cx:pt idx="386">-0.0067094221294172604</cx:pt>
          <cx:pt idx="387">-0.031066252280258399</cx:pt>
          <cx:pt idx="388">-0.028860915986519999</cx:pt>
          <cx:pt idx="389">-0.0030212187108962399</cx:pt>
          <cx:pt idx="390">-0.00043255093043722902</cx:pt>
          <cx:pt idx="391">-0.000789166420359949</cx:pt>
          <cx:pt idx="392">0.00074898939800093801</cx:pt>
          <cx:pt idx="393">0.00021112483298310901</cx:pt>
          <cx:pt idx="394">0.0013991850220879099</cx:pt>
          <cx:pt idx="395">0.0053050522730126101</cx:pt>
          <cx:pt idx="396">0.0142755884526134</cx:pt>
          <cx:pt idx="397">0.0227426761383408</cx:pt>
          <cx:pt idx="398">0.034288859267959299</cx:pt>
          <cx:pt idx="399">0.053927825047904401</cx:pt>
          <cx:pt idx="400">0.052740267042815203</cx:pt>
          <cx:pt idx="401">0.094141702285444703</cx:pt>
          <cx:pt idx="402">0.095134083027288999</cx:pt>
          <cx:pt idx="403">0.0071156180279563696</cx:pt>
          <cx:pt idx="404">-0.024838211044395601</cx:pt>
          <cx:pt idx="405">0.0079366903509648194</cx:pt>
          <cx:pt idx="406">0.066286240724808501</cx:pt>
          <cx:pt idx="407">0.040652556141678099</cx:pt>
          <cx:pt idx="408">-0.0253481880236999</cx:pt>
          <cx:pt idx="409">-0.032970950174933802</cx:pt>
          <cx:pt idx="410">-0.036031546273436403</cx:pt>
          <cx:pt idx="411">-0.00051144118151357399</cx:pt>
          <cx:pt idx="412">-0.00401545775088485</cx:pt>
          <cx:pt idx="413">-0.023262731448652801</cx:pt>
          <cx:pt idx="414">-0.0025230841920182699</cx:pt>
          <cx:pt idx="415">-0.0071063141593700396</cx:pt>
          <cx:pt idx="416">-0.039609656292789598</cx:pt>
          <cx:pt idx="417">-0.018430097242073</cx:pt>
          <cx:pt idx="418">-0.0063156110035003299</cx:pt>
          <cx:pt idx="419">-0.00040689753599029601</cx:pt>
          <cx:pt idx="420">0.00044434956449984999</cx:pt>
          <cx:pt idx="421">-0.000140950611226874</cx:pt>
          <cx:pt idx="422">-0.0013086176219007099</cx:pt>
          <cx:pt idx="423">0.0030763440528004502</cx:pt>
          <cx:pt idx="424">0.0038161153627712398</cx:pt>
          <cx:pt idx="425">0.0038515470245374501</cx:pt>
          <cx:pt idx="426">0.027929120862479999</cx:pt>
          <cx:pt idx="427">0.047606141517000197</cx:pt>
          <cx:pt idx="428">0.053570915789297097</cx:pt>
          <cx:pt idx="429">0.095817560133682103</cx:pt>
          <cx:pt idx="430">0.087024976220337696</cx:pt>
          <cx:pt idx="431">0.028606869437518102</cx:pt>
          <cx:pt idx="432">-0.042975280792432</cx:pt>
          <cx:pt idx="433">-0.00699482016674854</cx:pt>
          <cx:pt idx="434">0.087409470722030799</cx:pt>
          <cx:pt idx="435">0.030990474416743199</cx:pt>
          <cx:pt idx="436">-0.0245182630832434</cx:pt>
          <cx:pt idx="437">0.019587959183529301</cx:pt>
          <cx:pt idx="438">-0.0511562077211032</cx:pt>
          <cx:pt idx="439">-0.0415804777779928</cx:pt>
          <cx:pt idx="440">-0.034365789263057701</cx:pt>
          <cx:pt idx="441">-0.0077831054775363701</cx:pt>
          <cx:pt idx="442">0.012953525283392201</cx:pt>
          <cx:pt idx="443">-0.00091614293505692696</cx:pt>
          <cx:pt idx="444">-0.042211406155310202</cx:pt>
          <cx:pt idx="445">-0.033270498765320199</cx:pt>
          <cx:pt idx="446">-0.0102749389303114</cx:pt>
          <cx:pt idx="447">-0.0057068540093264796</cx:pt>
          <cx:pt idx="448">0.00025932861459220999</cx:pt>
          <cx:pt idx="449">0.00088572333736729202</cx:pt>
          <cx:pt idx="450">-0.000125507580485671</cx:pt>
          <cx:pt idx="451">-0.0032880632378239701</cx:pt>
          <cx:pt idx="452">-0.0110681524707945</cx:pt>
          <cx:pt idx="453">-0.0169960509415998</cx:pt>
          <cx:pt idx="454">-0.0034227404372257101</cx:pt>
          <cx:pt idx="455">0.0040445707140887603</cx:pt>
          <cx:pt idx="456">0.023780790117579501</cx:pt>
          <cx:pt idx="457">0.052354949167081201</cx:pt>
          <cx:pt idx="458">0.045069184535956701</cx:pt>
          <cx:pt idx="459">-0.0218427010755218</cx:pt>
          <cx:pt idx="460">0.015116356420232799</cx:pt>
          <cx:pt idx="461">0.089364960793411205</cx:pt>
          <cx:pt idx="462">0.020281527312297602</cx:pt>
          <cx:pt idx="463">-0.0207076692221639</cx:pt>
          <cx:pt idx="464">0.00311753112043271</cx:pt>
          <cx:pt idx="465">0.0035293637728512901</cx:pt>
          <cx:pt idx="466">-0.070878561841810503</cx:pt>
          <cx:pt idx="467">-0.081536805993689995</cx:pt>
          <cx:pt idx="468">-0.029567725806636101</cx:pt>
          <cx:pt idx="469">-0.023396764752351099</cx:pt>
          <cx:pt idx="470">-0.0023233130181954001</cx:pt>
          <cx:pt idx="471">-0.0105591631757165</cx:pt>
          <cx:pt idx="472">-0.021860632420304199</cx:pt>
          <cx:pt idx="473">-0.041556144675722703</cx:pt>
          <cx:pt idx="474">-0.019366373063977399</cx:pt>
          <cx:pt idx="475">-0.00398875369691566</cx:pt>
          <cx:pt idx="476">0.00045875780460391199</cx:pt>
          <cx:pt idx="477">-0.00040574488119886598</cx:pt>
          <cx:pt idx="478">-0.0024336516785090998</cx:pt>
          <cx:pt idx="479">-0.012596739614047199</cx:pt>
          <cx:pt idx="480">-0.041930507204310997</cx:pt>
          <cx:pt idx="481">-0.037605919205647001</cx:pt>
          <cx:pt idx="482">-0.0096846778963048004</cx:pt>
          <cx:pt idx="483">-0.0068676341747229202</cx:pt>
          <cx:pt idx="484">-0.00127784605466164</cx:pt>
          <cx:pt idx="485">0.030905861182245201</cx:pt>
          <cx:pt idx="486">-0.0064455136420115298</cx:pt>
          <cx:pt idx="487">0.00108686600919112</cx:pt>
          <cx:pt idx="488">-0.00019829502638479799</cx:pt>
          <cx:pt idx="489">0.051092452283851397</cx:pt>
          <cx:pt idx="490">-0.010938939888611599</cx:pt>
          <cx:pt idx="491">-0.0079247213165259504</cx:pt>
          <cx:pt idx="492">0.031455031409589301</cx:pt>
          <cx:pt idx="493">0.022578495839886099</cx:pt>
          <cx:pt idx="494">-0.0247701824813127</cx:pt>
          <cx:pt idx="495">-0.048818677508443903</cx:pt>
          <cx:pt idx="496">-0.0054516704949599901</cx:pt>
          <cx:pt idx="497">-0.0103560985920664</cx:pt>
          <cx:pt idx="498">0.0077316841699027299</cx:pt>
          <cx:pt idx="499">-0.00342617732050534</cx:pt>
          <cx:pt idx="500">-0.020650299806470901</cx:pt>
          <cx:pt idx="501">-0.038197105914826002</cx:pt>
          <cx:pt idx="502">-0.006917956085478</cx:pt>
          <cx:pt idx="503">-0.00149660108959516</cx:pt>
          <cx:pt idx="504">-0.00016300050426674501</cx:pt>
          <cx:pt idx="505">-0.00030590815981880302</cx:pt>
          <cx:pt idx="506">-0.000836974237774641</cx:pt>
          <cx:pt idx="507">-0.023854537184816001</cx:pt>
          <cx:pt idx="508">-0.062710664277656605</cx:pt>
          <cx:pt idx="509">-0.036184461891711199</cx:pt>
          <cx:pt idx="510">-0.0169032860466518</cx:pt>
          <cx:pt idx="511">-0.0149659983587374</cx:pt>
          <cx:pt idx="512">-0.012589428333008501</cx:pt>
          <cx:pt idx="513">-0.0296600998093077</cx:pt>
          <cx:pt idx="514">-0.017688026424745502</cx:pt>
          <cx:pt idx="515">-0.00149648335688609</cx:pt>
          <cx:pt idx="516">0.012983557985504501</cx:pt>
          <cx:pt idx="517">0.046945471243075597</cx:pt>
          <cx:pt idx="518">-0.022289361121159201</cx:pt>
          <cx:pt idx="519">-0.032402981471292801</cx:pt>
          <cx:pt idx="520">-0.0105360755264567</cx:pt>
          <cx:pt idx="521">0.015031260727719599</cx:pt>
          <cx:pt idx="522">-0.031544658673173999</cx:pt>
          <cx:pt idx="523">-0.043966600583762297</cx:pt>
          <cx:pt idx="524">-0.022851247696427001</cx:pt>
          <cx:pt idx="525">-0.027276291094359899</cx:pt>
          <cx:pt idx="526">-0.0058621031963096296</cx:pt>
          <cx:pt idx="527">-0.030450701260286699</cx:pt>
          <cx:pt idx="528">-0.035448160831657798</cx:pt>
          <cx:pt idx="529">-0.022557025404337201</cx:pt>
          <cx:pt idx="530">0.00044099679349973898</cx:pt>
          <cx:pt idx="531">-0.00030512735400058702</cx:pt>
          <cx:pt idx="532">0.00034803408555208603</cx:pt>
          <cx:pt idx="533">-0.00029515527944384102</cx:pt>
          <cx:pt idx="534">0.0010629147304598099</cx:pt>
          <cx:pt idx="535">-0.026919161543699801</cx:pt>
          <cx:pt idx="536">-0.065895608423810495</cx:pt>
          <cx:pt idx="537">-0.061476434692671202</cx:pt>
          <cx:pt idx="538">-0.040925240501938701</cx:pt>
          <cx:pt idx="539">-0.026946857854548801</cx:pt>
          <cx:pt idx="540">-0.0057639753886782399</cx:pt>
          <cx:pt idx="541">-0.0133400850604196</cx:pt>
          <cx:pt idx="542">-0.017172333000060099</cx:pt>
          <cx:pt idx="543">-0.040483064327701497</cx:pt>
          <cx:pt idx="544">0.0206034574648052</cx:pt>
          <cx:pt idx="545">0.025265279021210799</cx:pt>
          <cx:pt idx="546">-0.029215725829106101</cx:pt>
          <cx:pt idx="547">-0.020619086229559099</cx:pt>
          <cx:pt idx="548">-0.044106788861090498</cx:pt>
          <cx:pt idx="549">0.0028497424589171102</cx:pt>
          <cx:pt idx="550">-0.018736033544534798</cx:pt>
          <cx:pt idx="551">-0.031602344220110497</cx:pt>
          <cx:pt idx="552">-0.070593024946766697</cx:pt>
          <cx:pt idx="553">-0.053563137786515898</cx:pt>
          <cx:pt idx="554">-0.023384427297169101</cx:pt>
          <cx:pt idx="555">-0.023565196908206801</cx:pt>
          <cx:pt idx="556">-0.0129794516720578</cx:pt>
          <cx:pt idx="557">-0.018640930868657701</cx:pt>
          <cx:pt idx="558">-0.0068687533596280001</cx:pt>
          <cx:pt idx="559">0.000481823135375635</cx:pt>
          <cx:pt idx="560">2.8442210367932499e-05</cx:pt>
          <cx:pt idx="561">0.00053197377677903599</cx:pt>
          <cx:pt idx="562">-0.00014964527655673799</cx:pt>
          <cx:pt idx="563">-0.0257441717543914</cx:pt>
          <cx:pt idx="564">-0.054955332381693103</cx:pt>
          <cx:pt idx="565">-0.050995069106526798</cx:pt>
          <cx:pt idx="566">-0.0402175785024712</cx:pt>
          <cx:pt idx="567">-0.036792850363976198</cx:pt>
          <cx:pt idx="568">0.0055683319890427099</cx:pt>
          <cx:pt idx="569">-0.018620686747955199</cx:pt>
          <cx:pt idx="570">-0.035429455566071903</cx:pt>
          <cx:pt idx="571">-0.029543418855342601</cx:pt>
          <cx:pt idx="572">-0.0093813745825454299</cx:pt>
          <cx:pt idx="573">0.047803376999380802</cx:pt>
          <cx:pt idx="574">-0.0068522458236868304</cx:pt>
          <cx:pt idx="575">0.0059927013489864001</cx:pt>
          <cx:pt idx="576">-0.038778869004486398</cx:pt>
          <cx:pt idx="577">0.0153228032797089</cx:pt>
          <cx:pt idx="578">-0.034625608202193903</cx:pt>
          <cx:pt idx="579">-0.017028315880193701</cx:pt>
          <cx:pt idx="580">-0.040178278399613201</cx:pt>
          <cx:pt idx="581">-0.018809215103229401</cx:pt>
          <cx:pt idx="582">0.0078292802142840897</cx:pt>
          <cx:pt idx="583">0.00989496094878968</cx:pt>
          <cx:pt idx="584">0.0037038873678627202</cx:pt>
          <cx:pt idx="585">-0.0041215519431871397</cx:pt>
          <cx:pt idx="586">-0.0029292607950852901</cx:pt>
          <cx:pt idx="587">0.00029747562294575797</cx:pt>
          <cx:pt idx="588">0.00041324325416998501</cx:pt>
          <cx:pt idx="589">-0.00047889747279831498</cx:pt>
          <cx:pt idx="590">-0.000841576483764502</cx:pt>
          <cx:pt idx="591">-0.0181021617226601</cx:pt>
          <cx:pt idx="592">-0.0311925008442667</cx:pt>
          <cx:pt idx="593">-0.024904385604877</cx:pt>
          <cx:pt idx="594">-0.021282923027568599</cx:pt>
          <cx:pt idx="595">0.010273200076051999</cx:pt>
          <cx:pt idx="596">-0.0165557966466966</cx:pt>
          <cx:pt idx="597">-0.033670089453990797</cx:pt>
          <cx:pt idx="598">-0.080150102251824104</cx:pt>
          <cx:pt idx="599">-0.039743519144198602</cx:pt>
          <cx:pt idx="600">-0.0090369627902960499</cx:pt>
          <cx:pt idx="601">-0.017765240606192601</cx:pt>
          <cx:pt idx="602">-0.070974956015360302</cx:pt>
          <cx:pt idx="603">-0.024463618292424699</cx:pt>
          <cx:pt idx="604">-0.033753620923668702</cx:pt>
          <cx:pt idx="605">-0.029886353278875798</cx:pt>
          <cx:pt idx="606">-0.032211871063168501</cx:pt>
          <cx:pt idx="607">-0.0448291437250979</cx:pt>
          <cx:pt idx="608">-0.0301337238360153</cx:pt>
          <cx:pt idx="609">-0.011102600006447499</cx:pt>
          <cx:pt idx="610">-0.0021146625577393701</cx:pt>
          <cx:pt idx="611">-0.0026899148922503199</cx:pt>
          <cx:pt idx="612">0.0049845801357203002</cx:pt>
          <cx:pt idx="613">0.0013075865478064199</cx:pt>
          <cx:pt idx="614">-0.0047804411499649197</cx:pt>
          <cx:pt idx="615">0.00040533404029598902</cx:pt>
          <cx:pt idx="616">0.00071927512878772702</cx:pt>
          <cx:pt idx="617">-0.00075160115886920801</cx:pt>
          <cx:pt idx="618">-0.0022252341842532801</cx:pt>
          <cx:pt idx="619">-0.0134989561259915</cx:pt>
          <cx:pt idx="620">-0.012215585725499301</cx:pt>
          <cx:pt idx="621">-0.0115509516057711</cx:pt>
          <cx:pt idx="622">-0.0049297480981830904</cx:pt>
          <cx:pt idx="623">0.021062996368741</cx:pt>
          <cx:pt idx="624">-0.00248785155745937</cx:pt>
          <cx:pt idx="625">-0.029758349542908499</cx:pt>
          <cx:pt idx="626">-0.041948648773089098</cx:pt>
          <cx:pt idx="627">0.0092882596545474892</cx:pt>
          <cx:pt idx="628">-0.0079272863491333095</cx:pt>
          <cx:pt idx="629">-0.053858226705248799</cx:pt>
          <cx:pt idx="630">-0.016977826538781701</cx:pt>
          <cx:pt idx="631">-0.043985526071709503</cx:pt>
          <cx:pt idx="632">-0.049614568711580799</cx:pt>
          <cx:pt idx="633">-0.038490393028289202</cx:pt>
          <cx:pt idx="634">-0.039586730932062303</cx:pt>
          <cx:pt idx="635">-0.0324568779656614</cx:pt>
          <cx:pt idx="636">-0.026533419234508401</cx:pt>
          <cx:pt idx="637">-0.018193897096664299</cx:pt>
          <cx:pt idx="638">0.0013208967657090799</cx:pt>
          <cx:pt idx="639">0.0057766906130136703</cx:pt>
          <cx:pt idx="640">0.0092878700787429897</cx:pt>
          <cx:pt idx="641">0.00664235242101091</cx:pt>
          <cx:pt idx="642">0.00335558463381126</cx:pt>
          <cx:pt idx="643">0.000206164444272736</cx:pt>
          <cx:pt idx="644">-0.000839997288231946</cx:pt>
          <cx:pt idx="645">0.00018067825288398801</cx:pt>
          <cx:pt idx="646">-0.00188798328068627</cx:pt>
          <cx:pt idx="647">-0.0093474916896964504</cx:pt>
          <cx:pt idx="648">-0.0043718806969607303</cx:pt>
          <cx:pt idx="649">0.0021999634409786699</cx:pt>
          <cx:pt idx="650">0.012015924764319799</cx:pt>
          <cx:pt idx="651">0.016278675658210701</cx:pt>
          <cx:pt idx="652">0.0124566014373603</cx:pt>
          <cx:pt idx="653">0.0087003031848423198</cx:pt>
          <cx:pt idx="654">0.0011602979555704199</cx:pt>
          <cx:pt idx="655">0.0081846098170522096</cx:pt>
          <cx:pt idx="656">-0.00191412228282484</cx:pt>
          <cx:pt idx="657">-0.0083784337591350407</cx:pt>
          <cx:pt idx="658">0.0037975731477501301</cx:pt>
          <cx:pt idx="659">-0.020608457839606201</cx:pt>
          <cx:pt idx="660">-0.013017946872812901</cx:pt>
          <cx:pt idx="661">-0.036992114363771603</cx:pt>
          <cx:pt idx="662">-0.032587400716213598</cx:pt>
          <cx:pt idx="663">-0.016346112003975202</cx:pt>
          <cx:pt idx="664">-0.017610334527635801</cx:pt>
          <cx:pt idx="665">-0.00735593381152219</cx:pt>
          <cx:pt idx="666">-0.00070823637989211505</cx:pt>
          <cx:pt idx="667">0.0046547674745048197</cx:pt>
          <cx:pt idx="668">0.0080991256291462598</cx:pt>
          <cx:pt idx="669">0.0070225408252378397</cx:pt>
          <cx:pt idx="670">0.0018405220246898301</cx:pt>
          <cx:pt idx="671">5.18200504209906e-05</cx:pt>
          <cx:pt idx="672">0.00023790111196060899</cx:pt>
          <cx:pt idx="673">8.0656295524350496e-05</cx:pt>
          <cx:pt idx="674">-7.8232081120704601e-06</cx:pt>
          <cx:pt idx="675">0.0013759062200508401</cx:pt>
          <cx:pt idx="676">0.0040080744752064596</cx:pt>
          <cx:pt idx="677">0.015838465777762</cx:pt>
          <cx:pt idx="678">0.0136935288210962</cx:pt>
          <cx:pt idx="679">0.011683428692892499</cx:pt>
          <cx:pt idx="680">0.021344140845606801</cx:pt>
          <cx:pt idx="681">0.020841189561429999</cx:pt>
          <cx:pt idx="682">0.051609546586355699</cx:pt>
          <cx:pt idx="683">0.070559664279200199</cx:pt>
          <cx:pt idx="684">0.054937922762778701</cx:pt>
          <cx:pt idx="685">0.067869757148125903</cx:pt>
          <cx:pt idx="686">0.028794606206854801</cx:pt>
          <cx:pt idx="687">0.011831446008947</cx:pt>
          <cx:pt idx="688">-0.0224837158748224</cx:pt>
          <cx:pt idx="689">-0.062843913296205298</cx:pt>
          <cx:pt idx="690">-0.043312972256167703</cx:pt>
          <cx:pt idx="691">-0.0023630900821391002</cx:pt>
          <cx:pt idx="692">-0.00026314190365096199</cx:pt>
          <cx:pt idx="693">0.0026009367903441802</cx:pt>
          <cx:pt idx="694">0.0095751914944861294</cx:pt>
          <cx:pt idx="695">0.0052692699735232204</cx:pt>
          <cx:pt idx="696">-0.0049255175178441997</cx:pt>
          <cx:pt idx="697">-0.0038068530774444998</cx:pt>
          <cx:pt idx="698">0.0010787819639953499</cx:pt>
          <cx:pt idx="699">0.00010404750201741299</cx:pt>
          <cx:pt idx="700">7.4570266339350395e-05</cx:pt>
          <cx:pt idx="701">0.00023951417246013401</cx:pt>
          <cx:pt idx="702">0.00025618235379241603</cx:pt>
          <cx:pt idx="703">0.00057070985280407603</cx:pt>
          <cx:pt idx="704">0.0020757782386358701</cx:pt>
          <cx:pt idx="705">0.011307755426387</cx:pt>
          <cx:pt idx="706">0.0039893506414175701</cx:pt>
          <cx:pt idx="707">0.0067801244803249597</cx:pt>
          <cx:pt idx="708">0.0061191953299986604</cx:pt>
          <cx:pt idx="709">0.011247065411598501</cx:pt>
          <cx:pt idx="710">0.020989438608407299</cx:pt>
          <cx:pt idx="711">0.035619444584047297</cx:pt>
          <cx:pt idx="712">0.033165051254763399</cx:pt>
          <cx:pt idx="713">0.032851353628893902</cx:pt>
          <cx:pt idx="714">0.041449529416920802</cx:pt>
          <cx:pt idx="715">0.0414498088157743</cx:pt>
          <cx:pt idx="716">0.033692561173875597</cx:pt>
          <cx:pt idx="717">0.018855695803565799</cx:pt>
          <cx:pt idx="718">0.020085526074118999</cx:pt>
          <cx:pt idx="719">0.030469794374103399</cx:pt>
          <cx:pt idx="720">0.0262937992828528</cx:pt>
          <cx:pt idx="721">0.0184336455759622</cx:pt>
          <cx:pt idx="722">0.0073743265402339501</cx:pt>
          <cx:pt idx="723">0.0037123998039479801</cx:pt>
          <cx:pt idx="724">0.0020384226967569701</cx:pt>
          <cx:pt idx="725">-0.000333787942738585</cx:pt>
          <cx:pt idx="726">-0.00069344759292508601</cx:pt>
          <cx:pt idx="727">0.00035327375235459798</cx:pt>
          <cx:pt idx="728">-1.89661419116104e-05</cx:pt>
          <cx:pt idx="729">-0.00048219225789181299</cx:pt>
          <cx:pt idx="730">-0.00062962872021007899</cx:pt>
          <cx:pt idx="731">-0.00051200530178078997</cx:pt>
          <cx:pt idx="732">0.00028306945819779898</cx:pt>
          <cx:pt idx="733">0.0057121969500959604</cx:pt>
          <cx:pt idx="734">0.00618204682004462</cx:pt>
          <cx:pt idx="735">0.0093558096187624194</cx:pt>
          <cx:pt idx="736">0.0145569639107018</cx:pt>
          <cx:pt idx="737">0.024184260418995698</cx:pt>
          <cx:pt idx="738">0.019752772479944801</cx:pt>
          <cx:pt idx="739">0.023826796036488102</cx:pt>
          <cx:pt idx="740">0.038678739950254601</cx:pt>
          <cx:pt idx="741">0.048622449690188703</cx:pt>
          <cx:pt idx="742">0.050638158405295397</cx:pt>
          <cx:pt idx="743">0.032613677473065303</cx:pt>
          <cx:pt idx="744">0.030445815217206601</cx:pt>
          <cx:pt idx="745">0.035157467813073301</cx:pt>
          <cx:pt idx="746">0.024734564235839199</cx:pt>
          <cx:pt idx="747">0.018313181416004399</cx:pt>
          <cx:pt idx="748">0.0153709477697759</cx:pt>
          <cx:pt idx="749">0.0097494338298015105</cx:pt>
          <cx:pt idx="750">0.0047067255940270699</cx:pt>
          <cx:pt idx="751">0.00077756303375493396</cx:pt>
          <cx:pt idx="752">0.00014206851748117501</cx:pt>
          <cx:pt idx="753">-3.62395025660386e-05</cx:pt>
          <cx:pt idx="754">-0.00056587090536829195</cx:pt>
          <cx:pt idx="755">-0.00061708498804578598</cx:pt>
          <cx:pt idx="756">-0.00026256054860740902</cx:pt>
          <cx:pt idx="757">-0.00045591779978738402</cx:pt>
          <cx:pt idx="758">-0.00014046606794274101</cx:pt>
          <cx:pt idx="759">0.00017421688514555799</cx:pt>
          <cx:pt idx="760">-0.000377053078213549</cx:pt>
          <cx:pt idx="761">-0.000203658980775006</cx:pt>
          <cx:pt idx="762">0.00057790823765430305</cx:pt>
          <cx:pt idx="763">0.00034727511774624502</cx:pt>
          <cx:pt idx="764">0.00151844556246898</cx:pt>
          <cx:pt idx="765">0.0016053629629791601</cx:pt>
          <cx:pt idx="766">0.00324037839294269</cx:pt>
          <cx:pt idx="767">0.0019898915350219002</cx:pt>
          <cx:pt idx="768">0.0012765337283926</cx:pt>
          <cx:pt idx="769">0.0037437567093644999</cx:pt>
          <cx:pt idx="770">0.0071998235925987602</cx:pt>
          <cx:pt idx="771">0.0052178685123608799</cx:pt>
          <cx:pt idx="772">0.0039072334706907802</cx:pt>
          <cx:pt idx="773">0.00290029947923689</cx:pt>
          <cx:pt idx="774">0.0030665220865335198</cx:pt>
          <cx:pt idx="775">0.00183196771072166</cx:pt>
          <cx:pt idx="776">0.0024419396194612399</cx:pt>
          <cx:pt idx="777">0.0018546647266381999</cx:pt>
          <cx:pt idx="778">0.0034270363631146998</cx:pt>
          <cx:pt idx="779">5.5787993633535301e-05</cx:pt>
          <cx:pt idx="780">0.000403021564708435</cx:pt>
          <cx:pt idx="781">0.00087087661801906596</cx:pt>
          <cx:pt idx="782">0.00064031900622718997</cx:pt>
          <cx:pt idx="783">0.00035316567441983298</cx:pt>
          <cx:pt idx="784">0.0022081924085264977</cx:pt>
          <cx:pt idx="785">-0.00010619275079546476</cx:pt>
          <cx:pt idx="786">-0.00020873456309995474</cx:pt>
          <cx:pt idx="787">0.0068845631382371498</cx:pt>
          <cx:pt idx="788">0.0022762855445291851</cx:pt>
          <cx:pt idx="789">0.001293953810016175</cx:pt>
          <cx:pt idx="790">0.0070012715467892249</cx:pt>
          <cx:pt idx="791">0.0094017942897003503</cx:pt>
          <cx:pt idx="792">0.0054546242170438498</cx:pt>
          <cx:pt idx="793">0.010131473007952125</cx:pt>
          <cx:pt idx="794">0.0058388779183701752</cx:pt>
          <cx:pt idx="795">-0.0061668061649102247</cx:pt>
          <cx:pt idx="796">0.003881527913369025</cx:pt>
          <cx:pt idx="797">0.0117906710319109</cx:pt>
          <cx:pt idx="798">0.018916752169274124</cx:pt>
          <cx:pt idx="799">0.010090991659850074</cx:pt>
          <cx:pt idx="800">0.0091266267655767744</cx:pt>
          <cx:pt idx="801">0.0014121981604591825</cx:pt>
          <cx:pt idx="802">0.0054492688695776496</cx:pt>
          <cx:pt idx="803">0.010356057419130624</cx:pt>
          <cx:pt idx="804">0.01735740513998665</cx:pt>
          <cx:pt idx="805">0.0084037095865908251</cx:pt>
          <cx:pt idx="806">0.0059193109869799254</cx:pt>
          <cx:pt idx="807">-0.00012920189031613799</cx:pt>
          <cx:pt idx="808">-0.0010888284970466101</cx:pt>
          <cx:pt idx="809">-0.00043625103437053752</cx:pt>
          <cx:pt idx="810">-0.00013624884763996999</cx:pt>
          <cx:pt idx="811">0.0013923253290269925</cx:pt>
          <cx:pt idx="812">0.0022392859909666548</cx:pt>
          <cx:pt idx="813">0.00012975829441229725</cx:pt>
          <cx:pt idx="814">0.0047465953363780749</cx:pt>
          <cx:pt idx="815">0.011607483321216951</cx:pt>
          <cx:pt idx="816">0.006054816284177175</cx:pt>
          <cx:pt idx="817">0.010583688033374975</cx:pt>
          <cx:pt idx="818">0.0099225258515905756</cx:pt>
          <cx:pt idx="819">0.0061777476922952749</cx:pt>
          <cx:pt idx="820">0.01121258076861365</cx:pt>
          <cx:pt idx="821">0.017483562168348302</cx:pt>
          <cx:pt idx="822">0.019664430975916525</cx:pt>
          <cx:pt idx="823">0.010194488806277401</cx:pt>
          <cx:pt idx="824">0.01103921462167105</cx:pt>
          <cx:pt idx="825">0.010168578354849725</cx:pt>
          <cx:pt idx="826">0.0061990961015445248</cx:pt>
          <cx:pt idx="827">0.013253043742152125</cx:pt>
          <cx:pt idx="828">0.0029473438512541751</cx:pt>
          <cx:pt idx="829">0.000113418366031411</cx:pt>
          <cx:pt idx="830">0.0059664018302544499</cx:pt>
          <cx:pt idx="831">0.0081434777663335501</cx:pt>
          <cx:pt idx="832">0.015224345352666275</cx:pt>
          <cx:pt idx="833">0.020409832404961799</cx:pt>
          <cx:pt idx="834">0.012084700400351676</cx:pt>
          <cx:pt idx="835">0.001888579127945825</cx:pt>
          <cx:pt idx="836">0.00041822624330682001</cx:pt>
          <cx:pt idx="837">-4.4676078991499001e-05</cx:pt>
          <cx:pt idx="838">0.00011847666049782875</cx:pt>
          <cx:pt idx="839">0.00015046451709384474</cx:pt>
          <cx:pt idx="840">0.00049426338027410755</cx:pt>
          <cx:pt idx="841">0.00035231509157752249</cx:pt>
          <cx:pt idx="842">0.002137269731146885</cx:pt>
          <cx:pt idx="843">0.0086418677038738751</cx:pt>
          <cx:pt idx="844">9.0646275483493994e-05</cx:pt>
          <cx:pt idx="845">0.0027300603384834751</cx:pt>
          <cx:pt idx="846">0.0078701141706655747</cx:pt>
          <cx:pt idx="847">-0.0013451026922335024</cx:pt>
          <cx:pt idx="848">0.0018301558180943351</cx:pt>
          <cx:pt idx="849">0.0024749897421457601</cx:pt>
          <cx:pt idx="850">0.0076967468675806497</cx:pt>
          <cx:pt idx="851">0.010192479596678674</cx:pt>
          <cx:pt idx="852">0.0049599711978795249</cx:pt>
          <cx:pt idx="853">0.0060510432332943004</cx:pt>
          <cx:pt idx="854">0.0092514229256975243</cx:pt>
          <cx:pt idx="855">0.00166272507055966</cx:pt>
          <cx:pt idx="856">-0.0011373063327422075</cx:pt>
          <cx:pt idx="857">0.0068898556534609003</cx:pt>
          <cx:pt idx="858">0.0083492499195113503</cx:pt>
          <cx:pt idx="859">0.012616019686079925</cx:pt>
          <cx:pt idx="860">0.012507858854939125</cx:pt>
          <cx:pt idx="861">0.0149872387601522</cx:pt>
          <cx:pt idx="862">0.012554172719626574</cx:pt>
          <cx:pt idx="863">0.0033586467028540248</cx:pt>
          <cx:pt idx="864">0.00027839241152842503</cx:pt>
          <cx:pt idx="865">-0.00023506169316754249</cx:pt>
          <cx:pt idx="866">0.00032287215272092248</cx:pt>
          <cx:pt idx="867">0.0012160500670466625</cx:pt>
          <cx:pt idx="868">-0.00024569528940333451</cx:pt>
          <cx:pt idx="869">0.0025291255761721002</cx:pt>
          <cx:pt idx="870">-0.00085060966293208</cx:pt>
          <cx:pt idx="871">-0.00020723652192989299</cx:pt>
          <cx:pt idx="872">-0.00090837505864291746</cx:pt>
          <cx:pt idx="873">0.0026702937833738248</cx:pt>
          <cx:pt idx="874">0.0040142918481441249</cx:pt>
          <cx:pt idx="875">-0.0025288360874235502</cx:pt>
          <cx:pt idx="876">-0.014903976843082501</cx:pt>
          <cx:pt idx="877">-0.010923725803132851</cx:pt>
          <cx:pt idx="878">-0.013674907900933449</cx:pt>
          <cx:pt idx="879">-0.0064625097881405753</cx:pt>
          <cx:pt idx="880">-0.0079423314589558251</cx:pt>
          <cx:pt idx="881">-0.0029824933819405999</cx:pt>
          <cx:pt idx="882">-0.0096460849859507005</cx:pt>
          <cx:pt idx="883">-0.0016156489195499749</cx:pt>
          <cx:pt idx="884">0.0022081924085264977</cx:pt>
          <cx:pt idx="885">-0.00010619275079546476</cx:pt>
          <cx:pt idx="886">-0.00020873456309995474</cx:pt>
          <cx:pt idx="887">0.0068845631382371498</cx:pt>
          <cx:pt idx="888">0.0022762855445291851</cx:pt>
          <cx:pt idx="889">0.001293953810016175</cx:pt>
          <cx:pt idx="890">0.0070012715467892249</cx:pt>
          <cx:pt idx="891">0.0094017942897003503</cx:pt>
          <cx:pt idx="892">0.0054546242170438498</cx:pt>
          <cx:pt idx="893">0.010131473007952125</cx:pt>
          <cx:pt idx="894">0.0058388779183701752</cx:pt>
          <cx:pt idx="895">-0.0061668061649102247</cx:pt>
          <cx:pt idx="896">0.003881527913369025</cx:pt>
          <cx:pt idx="897">0.0117906710319109</cx:pt>
          <cx:pt idx="898">0.018916752169274124</cx:pt>
          <cx:pt idx="899">0.010090991659850074</cx:pt>
          <cx:pt idx="900">0.0091266267655767744</cx:pt>
          <cx:pt idx="901">0.0014121981604591825</cx:pt>
          <cx:pt idx="902">0.0054492688695776496</cx:pt>
          <cx:pt idx="903">0.010356057419130624</cx:pt>
          <cx:pt idx="904">0.01735740513998665</cx:pt>
          <cx:pt idx="905">0.0084037095865908251</cx:pt>
          <cx:pt idx="906">0.0059193109869799254</cx:pt>
          <cx:pt idx="907">-0.00012920189031613799</cx:pt>
          <cx:pt idx="908">-0.0010888284970466101</cx:pt>
          <cx:pt idx="909">-0.00043625103437053752</cx:pt>
          <cx:pt idx="910">-0.00013624884763996999</cx:pt>
          <cx:pt idx="911">0.0013923253290269925</cx:pt>
          <cx:pt idx="912">0.0022392859909666548</cx:pt>
          <cx:pt idx="913">0.00012975829441229725</cx:pt>
          <cx:pt idx="914">0.0047465953363780749</cx:pt>
          <cx:pt idx="915">0.011607483321216951</cx:pt>
          <cx:pt idx="916">0.006054816284177175</cx:pt>
          <cx:pt idx="917">0.010583688033374975</cx:pt>
          <cx:pt idx="918">0.0099225258515905756</cx:pt>
          <cx:pt idx="919">0.0061777476922952749</cx:pt>
          <cx:pt idx="920">0.01121258076861365</cx:pt>
          <cx:pt idx="921">0.017483562168348302</cx:pt>
          <cx:pt idx="922">0.019664430975916525</cx:pt>
          <cx:pt idx="923">0.010194488806277401</cx:pt>
          <cx:pt idx="924">0.01103921462167105</cx:pt>
          <cx:pt idx="925">0.010168578354849725</cx:pt>
          <cx:pt idx="926">0.0061990961015445248</cx:pt>
          <cx:pt idx="927">0.013253043742152125</cx:pt>
          <cx:pt idx="928">0.0029473438512541751</cx:pt>
          <cx:pt idx="929">0.000113418366031411</cx:pt>
          <cx:pt idx="930">0.0059664018302544499</cx:pt>
          <cx:pt idx="931">0.0081434777663335501</cx:pt>
          <cx:pt idx="932">0.015224345352666275</cx:pt>
          <cx:pt idx="933">0.020409832404961799</cx:pt>
          <cx:pt idx="934">0.012084700400351676</cx:pt>
          <cx:pt idx="935">0.001888579127945825</cx:pt>
          <cx:pt idx="936">0.00041822624330682001</cx:pt>
          <cx:pt idx="937">-4.4676078991499001e-05</cx:pt>
          <cx:pt idx="938">0.00011847666049782875</cx:pt>
          <cx:pt idx="939">0.00015046451709384474</cx:pt>
          <cx:pt idx="940">0.00049426338027410755</cx:pt>
          <cx:pt idx="941">0.00035231509157752249</cx:pt>
          <cx:pt idx="942">0.002137269731146885</cx:pt>
          <cx:pt idx="943">0.0086418677038738751</cx:pt>
          <cx:pt idx="944">9.0646275483493994e-05</cx:pt>
          <cx:pt idx="945">0.0027300603384834751</cx:pt>
          <cx:pt idx="946">0.0078701141706655747</cx:pt>
          <cx:pt idx="947">-0.0013451026922335024</cx:pt>
          <cx:pt idx="948">0.0018301558180943351</cx:pt>
          <cx:pt idx="949">0.0024749897421457601</cx:pt>
          <cx:pt idx="950">0.0076967468675806497</cx:pt>
          <cx:pt idx="951">0.010192479596678674</cx:pt>
          <cx:pt idx="952">0.0049599711978795249</cx:pt>
          <cx:pt idx="953">0.0060510432332943004</cx:pt>
          <cx:pt idx="954">0.0092514229256975243</cx:pt>
          <cx:pt idx="955">0.00166272507055966</cx:pt>
          <cx:pt idx="956">-0.0011373063327422075</cx:pt>
          <cx:pt idx="957">0.0068898556534609003</cx:pt>
          <cx:pt idx="958">0.0083492499195113503</cx:pt>
          <cx:pt idx="959">0.012616019686079925</cx:pt>
          <cx:pt idx="960">0.012507858854939125</cx:pt>
          <cx:pt idx="961">0.0149872387601522</cx:pt>
          <cx:pt idx="962">0.012554172719626574</cx:pt>
          <cx:pt idx="963">0.0033586467028540248</cx:pt>
          <cx:pt idx="964">0.00027839241152842503</cx:pt>
          <cx:pt idx="965">-0.00023506169316754249</cx:pt>
          <cx:pt idx="966">0.00032287215272092248</cx:pt>
          <cx:pt idx="967">0.0012160500670466625</cx:pt>
          <cx:pt idx="968">-0.00024569528940333451</cx:pt>
          <cx:pt idx="969">0.0025291255761721002</cx:pt>
          <cx:pt idx="970">-0.00085060966293208</cx:pt>
          <cx:pt idx="971">-0.00020723652192989299</cx:pt>
          <cx:pt idx="972">-0.00090837505864291746</cx:pt>
          <cx:pt idx="973">0.0026702937833738248</cx:pt>
          <cx:pt idx="974">0.0040142918481441249</cx:pt>
          <cx:pt idx="975">-0.0025288360874235502</cx:pt>
          <cx:pt idx="976">-0.014903976843082501</cx:pt>
          <cx:pt idx="977">-0.010923725803132851</cx:pt>
          <cx:pt idx="978">-0.013674907900933449</cx:pt>
          <cx:pt idx="979">-0.0064625097881405753</cx:pt>
          <cx:pt idx="980">-0.0079423314589558251</cx:pt>
          <cx:pt idx="981">-0.0029824933819405999</cx:pt>
          <cx:pt idx="982">-0.0096460849859507005</cx:pt>
          <cx:pt idx="983">-0.0016156489195499749</cx:pt>
          <cx:pt idx="984">0.0022081924085264977</cx:pt>
          <cx:pt idx="985">-0.00010619275079546476</cx:pt>
          <cx:pt idx="986">-0.00020873456309995474</cx:pt>
          <cx:pt idx="987">0.0068845631382371498</cx:pt>
          <cx:pt idx="988">0.0022762855445291851</cx:pt>
          <cx:pt idx="989">0.001293953810016175</cx:pt>
          <cx:pt idx="990">0.0070012715467892249</cx:pt>
          <cx:pt idx="991">0.0094017942897003503</cx:pt>
          <cx:pt idx="992">0.0054546242170438498</cx:pt>
          <cx:pt idx="993">0.010131473007952125</cx:pt>
          <cx:pt idx="994">0.0058388779183701752</cx:pt>
          <cx:pt idx="995">-0.0061668061649102247</cx:pt>
          <cx:pt idx="996">0.003881527913369025</cx:pt>
          <cx:pt idx="997">0.0117906710319109</cx:pt>
          <cx:pt idx="998">0.018916752169274124</cx:pt>
          <cx:pt idx="999">0.010090991659850074</cx:pt>
          <cx:pt idx="1000">0.0091266267655767744</cx:pt>
          <cx:pt idx="1001">0.0014121981604591825</cx:pt>
          <cx:pt idx="1002">0.0054492688695776496</cx:pt>
          <cx:pt idx="1003">0.010356057419130624</cx:pt>
          <cx:pt idx="1004">0.01735740513998665</cx:pt>
          <cx:pt idx="1005">0.0084037095865908251</cx:pt>
          <cx:pt idx="1006">0.0059193109869799254</cx:pt>
          <cx:pt idx="1007">-0.00012920189031613799</cx:pt>
          <cx:pt idx="1008">-0.0010888284970466101</cx:pt>
          <cx:pt idx="1009">-0.00043625103437053752</cx:pt>
          <cx:pt idx="1010">-0.00013624884763996999</cx:pt>
          <cx:pt idx="1011">0.0013923253290269925</cx:pt>
          <cx:pt idx="1012">0.0022392859909666548</cx:pt>
          <cx:pt idx="1013">0.00012975829441229725</cx:pt>
          <cx:pt idx="1014">0.0047465953363780749</cx:pt>
          <cx:pt idx="1015">0.011607483321216951</cx:pt>
          <cx:pt idx="1016">0.006054816284177175</cx:pt>
          <cx:pt idx="1017">0.010583688033374975</cx:pt>
          <cx:pt idx="1018">0.0099225258515905756</cx:pt>
          <cx:pt idx="1019">0.0061777476922952749</cx:pt>
          <cx:pt idx="1020">0.01121258076861365</cx:pt>
          <cx:pt idx="1021">0.017483562168348302</cx:pt>
          <cx:pt idx="1022">0.019664430975916525</cx:pt>
          <cx:pt idx="1023">0.010194488806277401</cx:pt>
          <cx:pt idx="1024">0.01103921462167105</cx:pt>
          <cx:pt idx="1025">0.010168578354849725</cx:pt>
          <cx:pt idx="1026">0.0061990961015445248</cx:pt>
          <cx:pt idx="1027">0.013253043742152125</cx:pt>
          <cx:pt idx="1028">0.0029473438512541751</cx:pt>
          <cx:pt idx="1029">0.000113418366031411</cx:pt>
          <cx:pt idx="1030">0.0059664018302544499</cx:pt>
          <cx:pt idx="1031">0.0081434777663335501</cx:pt>
          <cx:pt idx="1032">0.015224345352666275</cx:pt>
          <cx:pt idx="1033">0.020409832404961799</cx:pt>
          <cx:pt idx="1034">0.012084700400351676</cx:pt>
          <cx:pt idx="1035">0.001888579127945825</cx:pt>
          <cx:pt idx="1036">0.00041822624330682001</cx:pt>
          <cx:pt idx="1037">-4.4676078991499001e-05</cx:pt>
          <cx:pt idx="1038">0.00011847666049782875</cx:pt>
          <cx:pt idx="1039">0.00015046451709384474</cx:pt>
          <cx:pt idx="1040">0.00049426338027410755</cx:pt>
          <cx:pt idx="1041">0.00035231509157752249</cx:pt>
          <cx:pt idx="1042">0.002137269731146885</cx:pt>
          <cx:pt idx="1043">0.0086418677038738751</cx:pt>
          <cx:pt idx="1044">9.0646275483493994e-05</cx:pt>
          <cx:pt idx="1045">0.0027300603384834751</cx:pt>
          <cx:pt idx="1046">0.0078701141706655747</cx:pt>
          <cx:pt idx="1047">-0.0013451026922335024</cx:pt>
          <cx:pt idx="1048">0.0018301558180943351</cx:pt>
          <cx:pt idx="1049">0.0024749897421457601</cx:pt>
          <cx:pt idx="1050">0.0076967468675806497</cx:pt>
          <cx:pt idx="1051">0.010192479596678674</cx:pt>
          <cx:pt idx="1052">0.0049599711978795249</cx:pt>
          <cx:pt idx="1053">0.0060510432332943004</cx:pt>
          <cx:pt idx="1054">0.0092514229256975243</cx:pt>
          <cx:pt idx="1055">0.00166272507055966</cx:pt>
          <cx:pt idx="1056">-0.0011373063327422075</cx:pt>
          <cx:pt idx="1057">0.0068898556534609003</cx:pt>
          <cx:pt idx="1058">0.0083492499195113503</cx:pt>
          <cx:pt idx="1059">0.012616019686079925</cx:pt>
          <cx:pt idx="1060">0.012507858854939125</cx:pt>
          <cx:pt idx="1061">0.0149872387601522</cx:pt>
          <cx:pt idx="1062">0.012554172719626574</cx:pt>
          <cx:pt idx="1063">0.0033586467028540248</cx:pt>
          <cx:pt idx="1064">0.00027839241152842503</cx:pt>
          <cx:pt idx="1065">-0.00023506169316754249</cx:pt>
          <cx:pt idx="1066">0.00032287215272092248</cx:pt>
          <cx:pt idx="1067">0.0012160500670466625</cx:pt>
          <cx:pt idx="1068">-0.00024569528940333451</cx:pt>
          <cx:pt idx="1069">0.0025291255761721002</cx:pt>
          <cx:pt idx="1070">-0.00085060966293208</cx:pt>
          <cx:pt idx="1071">-0.00020723652192989299</cx:pt>
          <cx:pt idx="1072">-0.00090837505864291746</cx:pt>
          <cx:pt idx="1073">0.0026702937833738248</cx:pt>
          <cx:pt idx="1074">0.0040142918481441249</cx:pt>
          <cx:pt idx="1075">-0.0025288360874235502</cx:pt>
          <cx:pt idx="1076">-0.014903976843082501</cx:pt>
          <cx:pt idx="1077">-0.010923725803132851</cx:pt>
          <cx:pt idx="1078">-0.013674907900933449</cx:pt>
          <cx:pt idx="1079">-0.0064625097881405753</cx:pt>
          <cx:pt idx="1080">-0.0079423314589558251</cx:pt>
          <cx:pt idx="1081">-0.0029824933819405999</cx:pt>
          <cx:pt idx="1082">-0.0096460849859507005</cx:pt>
          <cx:pt idx="1083">-0.0016156489195499749</cx:pt>
        </cx:lvl>
      </cx:numDim>
    </cx:data>
    <cx:data id="32">
      <cx:numDim type="val">
        <cx:f>Sheet2!$AG$1:$AG$1084</cx:f>
        <cx:lvl ptCount="1084" formatCode="G/通用格式">
          <cx:pt idx="0">-0.00031771600016121198</cx:pt>
          <cx:pt idx="1">-0.000463613163007715</cx:pt>
          <cx:pt idx="2">-0.0011511915910538599</cx:pt>
          <cx:pt idx="3">0.000109084687304629</cx:pt>
          <cx:pt idx="4">0.00033319865530968801</cx:pt>
          <cx:pt idx="5">0.00026670395617171702</cx:pt>
          <cx:pt idx="6">-3.8862635270535302e-05</cx:pt>
          <cx:pt idx="7">-0.00012188352305561701</cx:pt>
          <cx:pt idx="8">-0.00055306070964902603</cx:pt>
          <cx:pt idx="9">-2.6130881374383899e-05</cx:pt>
          <cx:pt idx="10">-0.00086353044860208001</cx:pt>
          <cx:pt idx="11">-0.000494057716672164</cx:pt>
          <cx:pt idx="12">0.00039931679688864398</cx:pt>
          <cx:pt idx="13">0.00047673474395905298</cx:pt>
          <cx:pt idx="14">0.00059213318333842799</cx:pt>
          <cx:pt idx="15">-0.00093448148985096798</cx:pt>
          <cx:pt idx="16">0.00067515308413682897</cx:pt>
          <cx:pt idx="17">0.00041760555285005402</cx:pt>
          <cx:pt idx="18">5.5480137534557803e-05</cx:pt>
          <cx:pt idx="19">0.00023597264674138501</cx:pt>
          <cx:pt idx="20">0.000227113101753304</cx:pt>
          <cx:pt idx="21">9.6920847812990196e-05</cx:pt>
          <cx:pt idx="22">3.3683747134721498e-05</cx:pt>
          <cx:pt idx="23">-0.00069270623171083701</cx:pt>
          <cx:pt idx="24">-0.00052543300005721699</cx:pt>
          <cx:pt idx="25">-4.9724556301377001e-05</cx:pt>
          <cx:pt idx="26">0.00012121556762668599</cx:pt>
          <cx:pt idx="27">-0.00043173857730216498</cx:pt>
          <cx:pt idx="28">-0.000116545095545187</cx:pt>
          <cx:pt idx="29">-0.00060253730454953305</cx:pt>
          <cx:pt idx="30">0.00032373702616574898</cx:pt>
          <cx:pt idx="31">0.00034845736075801199</cx:pt>
          <cx:pt idx="32">-0.000108470114795479</cx:pt>
          <cx:pt idx="33">0.00019664527238816401</cx:pt>
          <cx:pt idx="34">0.00036189767192334999</cx:pt>
          <cx:pt idx="35">-0.00074403040728857896</cx:pt>
          <cx:pt idx="36">-0.00070866661696830397</cx:pt>
          <cx:pt idx="37">-0.00071205196899660204</cx:pt>
          <cx:pt idx="38">0.00027297530785068403</cx:pt>
          <cx:pt idx="39">0.00062996967542002403</cx:pt>
          <cx:pt idx="40">-0.00078803504758191202</cx:pt>
          <cx:pt idx="41">3.6283089754625102e-06</cx:pt>
          <cx:pt idx="42">8.2633330937087406e-05</cx:pt>
          <cx:pt idx="43">-0.00025869746559821098</cx:pt>
          <cx:pt idx="44">-0.00049194817372071097</cx:pt>
          <cx:pt idx="45">-0.00132942679838344</cx:pt>
          <cx:pt idx="46">-0.00060097867666303198</cx:pt>
          <cx:pt idx="47">-0.00037982640832921001</cx:pt>
          <cx:pt idx="48">-0.000229173508210981</cx:pt>
          <cx:pt idx="49">0.00057575539522268699</cx:pt>
          <cx:pt idx="50">-0.00084880771552037996</cx:pt>
          <cx:pt idx="51">0.00026783141118322799</cx:pt>
          <cx:pt idx="52">7.5846525234210405e-05</cx:pt>
          <cx:pt idx="53">-0.00037976125196818102</cx:pt>
          <cx:pt idx="54">-0.00112347097266622</cx:pt>
          <cx:pt idx="55">-0.00054647577114673798</cx:pt>
          <cx:pt idx="56">-0.00044524367686847198</cx:pt>
          <cx:pt idx="57">0.00090641230730875602</cx:pt>
          <cx:pt idx="58">-0.0009814514723892069</cx:pt>
          <cx:pt idx="59">0.00022077627167445201</cx:pt>
          <cx:pt idx="60">-0.000217519967057107</cx:pt>
          <cx:pt idx="61">-4.88535842776896e-05</cx:pt>
          <cx:pt idx="62">-0.00030178323359584701</cx:pt>
          <cx:pt idx="63">-0.00130223269049863</cx:pt>
          <cx:pt idx="64">-0.00070936408707612602</cx:pt>
          <cx:pt idx="65">-0.00085556400037594196</cx:pt>
          <cx:pt idx="66">-0.0017507163284422201</cx:pt>
          <cx:pt idx="67">-0.0012424734373752901</cx:pt>
          <cx:pt idx="68">-0.0037020481485340899</cx:pt>
          <cx:pt idx="69">-0.0052755730257732</cx:pt>
          <cx:pt idx="70">-0.00564577446516325</cx:pt>
          <cx:pt idx="71">-0.0032462558244156299</cx:pt>
          <cx:pt idx="72">-0.0031841470546868098</cx:pt>
          <cx:pt idx="73">-0.00090453389301544296</cx:pt>
          <cx:pt idx="74">0.00049796471922470696</cx:pt>
          <cx:pt idx="75">-0.00085901780540813602</cx:pt>
          <cx:pt idx="76">-0.00098276456641906607</cx:pt>
          <cx:pt idx="77">-0.000887545516234349</cx:pt>
          <cx:pt idx="78">-0.00015964632563348599</cx:pt>
          <cx:pt idx="79">-0.000102476801970228</cx:pt>
          <cx:pt idx="80">-0.0010690815705453199</cx:pt>
          <cx:pt idx="81">0.00067760813189426299</cx:pt>
          <cx:pt idx="82">0.00029277858354574498</cx:pt>
          <cx:pt idx="83">0.00035401574699589901</cx:pt>
          <cx:pt idx="84">-4.2118458717876e-05</cx:pt>
          <cx:pt idx="85">-0.00015765535742885101</cx:pt>
          <cx:pt idx="86">5.7758934071401801e-05</cx:pt>
          <cx:pt idx="87">-0.0010153699726607099</cx:pt>
          <cx:pt idx="88">-0.00018059890558554101</cx:pt>
          <cx:pt idx="89">0.00017458248183398301</cx:pt>
          <cx:pt idx="90">-0.00067352121468298304</cx:pt>
          <cx:pt idx="91">-0.00126694800767635</cx:pt>
          <cx:pt idx="92">-0.0021656774653942999</cx:pt>
          <cx:pt idx="93">-0.0036256135129848202</cx:pt>
          <cx:pt idx="94">-0.00246544809161779</cx:pt>
          <cx:pt idx="95">0.0015871424230844301</cx:pt>
          <cx:pt idx="96">-0.0056802287061791402</cx:pt>
          <cx:pt idx="97">-0.013226426107274101</cx:pt>
          <cx:pt idx="98">-0.014787531938136599</cx:pt>
          <cx:pt idx="99">-0.0071507971585742904</cx:pt>
          <cx:pt idx="100">-0.0099971832920799798</cx:pt>
          <cx:pt idx="101">0.0061069561002101</cx:pt>
          <cx:pt idx="102">0.0104765603482944</cx:pt>
          <cx:pt idx="103">0.0029549284837226998</cx:pt>
          <cx:pt idx="104">0.0040809172310363696</cx:pt>
          <cx:pt idx="105">0.0066923709714517901</cx:pt>
          <cx:pt idx="106">0.0033920393463547599</cx:pt>
          <cx:pt idx="107">-0.00256733008230537</cx:pt>
          <cx:pt idx="108">-0.0031588504259913502</cx:pt>
          <cx:pt idx="109">-4.0430572880510802e-05</cx:pt>
          <cx:pt idx="110">0.00092334485198672302</cx:pt>
          <cx:pt idx="111">2.7696384378306199e-05</cx:pt>
          <cx:pt idx="112">-0.00034613195328915802</cx:pt>
          <cx:pt idx="113">-0.000135157336311798</cx:pt>
          <cx:pt idx="114">-9.7480986141868504e-05</cx:pt>
          <cx:pt idx="115">0.00012100945667743</cx:pt>
          <cx:pt idx="116">0.00087706871022776999</cx:pt>
          <cx:pt idx="117">-0.00028253487694358597</cx:pt>
          <cx:pt idx="118">-0.00132281980771962</cx:pt>
          <cx:pt idx="119">-0.0025175549601787498</cx:pt>
          <cx:pt idx="120">-0.00578981235687264</cx:pt>
          <cx:pt idx="121">-0.0090136688047874006</cx:pt>
          <cx:pt idx="122">-0.0121073986860528</cx:pt>
          <cx:pt idx="123">-0.0085505957767673304</cx:pt>
          <cx:pt idx="124">-0.012301437502772201</cx:pt>
          <cx:pt idx="125">-0.0125880227025498</cx:pt>
          <cx:pt idx="126">0.00692070495049319</cx:pt>
          <cx:pt idx="127">0.023763192069124101</cx:pt>
          <cx:pt idx="128">0.016683830670943801</cx:pt>
          <cx:pt idx="129">0.0073949450636479497</cx:pt>
          <cx:pt idx="130">-0.0044028562711289198</cx:pt>
          <cx:pt idx="131">-0.011935761295239</cx:pt>
          <cx:pt idx="132">-0.0052033458894893796</cx:pt>
          <cx:pt idx="133">0.0033242887903929398</cx:pt>
          <cx:pt idx="134">0.0062230999603789198</cx:pt>
          <cx:pt idx="135">0.0138604096365128</cx:pt>
          <cx:pt idx="136">0.011136287890622199</cx:pt>
          <cx:pt idx="137">0.0071647386596688902</cx:pt>
          <cx:pt idx="138">0.0035846295309035401</cx:pt>
          <cx:pt idx="139">-0.00024083707633911199</cx:pt>
          <cx:pt idx="140">0.00081871615108924098</cx:pt>
          <cx:pt idx="141">0.00027083867848827497</cx:pt>
          <cx:pt idx="142">-0.000381354451014461</cx:pt>
          <cx:pt idx="143">0.00043009295215042001</cx:pt>
          <cx:pt idx="144">-0.00159086119435801</cx:pt>
          <cx:pt idx="145">-0.0017388222890292601</cx:pt>
          <cx:pt idx="146">-0.0052169909300779499</cx:pt>
          <cx:pt idx="147">-0.0062714053815336101</cx:pt>
          <cx:pt idx="148">-0.0071829853986835604</cx:pt>
          <cx:pt idx="149">-0.0126724436850151</cx:pt>
          <cx:pt idx="150">-0.010980852733868399</cx:pt>
          <cx:pt idx="151">0.0017406389273921599</cx:pt>
          <cx:pt idx="152">0.019631166967003101</cx:pt>
          <cx:pt idx="153">0.023982155509558699</cx:pt>
          <cx:pt idx="154">0.032472189162268503</cx:pt>
          <cx:pt idx="155">0.0098895579711016698</cx:pt>
          <cx:pt idx="156">0.012030389501732301</cx:pt>
          <cx:pt idx="157">0.0035866385525508502</cx:pt>
          <cx:pt idx="158">-0.032542269003330397</cx:pt>
          <cx:pt idx="159">-0.030448244896107899</cx:pt>
          <cx:pt idx="160">-0.0134758019359745</cx:pt>
          <cx:pt idx="161">-0.010810542845264601</cx:pt>
          <cx:pt idx="162">-0.0032879837975175702</cx:pt>
          <cx:pt idx="163">0.0094533846985060295</cx:pt>
          <cx:pt idx="164">0.014068294421204001</cx:pt>
          <cx:pt idx="165">0.0050701837152166097</cx:pt>
          <cx:pt idx="166">0.0015570708507804099</cx:pt>
          <cx:pt idx="167">-0.00048994169691940199</cx:pt>
          <cx:pt idx="168">0.00027377272810323101</cx:pt>
          <cx:pt idx="169">0.000396800897957033</cx:pt>
          <cx:pt idx="170">0.0011007842725911101</cx:pt>
          <cx:pt idx="171">0.00040514370494329699</cx:pt>
          <cx:pt idx="172">0.00140337396450236</cx:pt>
          <cx:pt idx="173">0.00114245294558177</cx:pt>
          <cx:pt idx="174">0.00136176659199998</cx:pt>
          <cx:pt idx="175">-0.0028786284379045501</cx:pt>
          <cx:pt idx="176">-0.00165823076817178</cx:pt>
          <cx:pt idx="177">-0.0072918917505923296</cx:pt>
          <cx:pt idx="178">-0.0014781086425756801</cx:pt>
          <cx:pt idx="179">0.012113363478264701</cx:pt>
          <cx:pt idx="180">0.0285653225432538</cx:pt>
          <cx:pt idx="181">0.026322145737376599</cx:pt>
          <cx:pt idx="182">0.0172417279436477</cx:pt>
          <cx:pt idx="183">-0.0098361483535647203</cx:pt>
          <cx:pt idx="184">-0.014016870445063801</cx:pt>
          <cx:pt idx="185">-0.0084718414207849996</cx:pt>
          <cx:pt idx="186">-0.026503768348460199</cx:pt>
          <cx:pt idx="187">-0.0211953804989355</cx:pt>
          <cx:pt idx="188">-0.0104524614451426</cx:pt>
          <cx:pt idx="189">-0.0039796367497923696</cx:pt>
          <cx:pt idx="190">-0.00221052724908617</cx:pt>
          <cx:pt idx="191">0.0065343762340732397</cx:pt>
          <cx:pt idx="192">0.014272618105741401</cx:pt>
          <cx:pt idx="193">0.00297269852633196</cx:pt>
          <cx:pt idx="194">0.00081559399244831004</cx:pt>
          <cx:pt idx="195">-0.00084112168214082799</cx:pt>
          <cx:pt idx="196">-0.000227943230406506</cx:pt>
          <cx:pt idx="197">0.00033551712638204097</cx:pt>
          <cx:pt idx="198">7.2398046384762303e-05</cx:pt>
          <cx:pt idx="199">-5.0299467963429503e-05</cx:pt>
          <cx:pt idx="200">0.00042076221400462498</cx:pt>
          <cx:pt idx="201">-0.000146207468113593</cx:pt>
          <cx:pt idx="202">-0.00027750037501401249</cx:pt>
          <cx:pt idx="203">5.9904018876902253e-05</cx:pt>
          <cx:pt idx="204">0.00029503894291624</cx:pt>
          <cx:pt idx="205">0.00065160698423850254</cx:pt>
          <cx:pt idx="206">0.0019926988389487323</cx:pt>
          <cx:pt idx="207">0.0023359601379823076</cx:pt>
          <cx:pt idx="208">0.0065689701520434754</cx:pt>
          <cx:pt idx="209">0.0019736070834565724</cx:pt>
          <cx:pt idx="210">-0.0034888086769415999</cx:pt>
          <cx:pt idx="211">-0.0056561648315968252</cx:pt>
          <cx:pt idx="212">-0.004653437501006925</cx:pt>
          <cx:pt idx="213">-0.0087132458657208003</cx:pt>
          <cx:pt idx="214">-0.0087601672149015247</cx:pt>
          <cx:pt idx="215">-0.0069734425864919998</cx:pt>
          <cx:pt idx="216">-0.0053925920245448504</cx:pt>
          <cx:pt idx="217">-0.0023600572418743799</cx:pt>
          <cx:pt idx="218">-0.00077616523712357999</cx:pt>
          <cx:pt idx="219">0.00257492661817855</cx:pt>
          <cx:pt idx="220">0.0020020699952798377</cx:pt>
          <cx:pt idx="221">0.00061867969279964254</cx:pt>
          <cx:pt idx="222">0.00073075661577068503</cx:pt>
          <cx:pt idx="223">-2.814413288324975e-05</cx:pt>
          <cx:pt idx="224">0.00019071604613483275</cx:pt>
          <cx:pt idx="225">-2.8441473389444751e-05</cx:pt>
          <cx:pt idx="226">0.00023744595620438024</cx:pt>
          <cx:pt idx="227">0.00056242457260697503</cx:pt>
          <cx:pt idx="228">0.00040515810200455002</cx:pt>
          <cx:pt idx="229">-0.00068738523546831997</cx:pt>
          <cx:pt idx="230">0.00027853838990064502</cx:pt>
          <cx:pt idx="231">0.00048546546988195249</cx:pt>
          <cx:pt idx="232">-0.00043670970416331248</cx:pt>
          <cx:pt idx="233">-0.00035638901948924499</cx:pt>
          <cx:pt idx="234">-0.0055974982699328003</cx:pt>
          <cx:pt idx="235">-0.0012108460653965901</cx:pt>
          <cx:pt idx="236">0.003750044332485325</cx:pt>
          <cx:pt idx="237">-0.00267743845555305</cx:pt>
          <cx:pt idx="238">-0.0087911208217096495</cx:pt>
          <cx:pt idx="239">-0.0023830287010204623</cx:pt>
          <cx:pt idx="240">-0.00050316647986522751</cx:pt>
          <cx:pt idx="241">-0.003407442222962825</cx:pt>
          <cx:pt idx="242">-0.00052561925955950004</cx:pt>
          <cx:pt idx="243">-0.0015764515150641051</cx:pt>
          <cx:pt idx="244">-0.0023082487450085776</cx:pt>
          <cx:pt idx="245">0.0028714959980357499</cx:pt>
          <cx:pt idx="246">0.0022679717457242824</cx:pt>
          <cx:pt idx="247">0.0027290029504963001</cx:pt>
          <cx:pt idx="248">0.006805319248262675</cx:pt>
          <cx:pt idx="249">0.0042125702807729254</cx:pt>
          <cx:pt idx="250">0.00027357507899599998</cx:pt>
          <cx:pt idx="251">4.3566158908379249e-05</cx:pt>
          <cx:pt idx="252">0.00013946490519162649</cx:pt>
          <cx:pt idx="253">-9.3640782134590253e-05</cx:pt>
          <cx:pt idx="254">0.0007344120088534175</cx:pt>
          <cx:pt idx="255">0.00091964599799195001</cx:pt>
          <cx:pt idx="256">-0.00084139765212713996</cx:pt>
          <cx:pt idx="257">-0.0024080206794905752</cx:pt>
          <cx:pt idx="258">0.0010178190902385676</cx:pt>
          <cx:pt idx="259">-0.00126427720720551</cx:pt>
          <cx:pt idx="260">-0.001353296333887425</cx:pt>
          <cx:pt idx="261">-0.00067418979282022251</cx:pt>
          <cx:pt idx="262">-0.004355362474031</cx:pt>
          <cx:pt idx="263">0.0020999091067346923</cx:pt>
          <cx:pt idx="264">0.0019825903674814249</cx:pt>
          <cx:pt idx="265">-0.004568557166610825</cx:pt>
          <cx:pt idx="266">-0.0070862185711841746</cx:pt>
          <cx:pt idx="267">-0.00093652990492459746</cx:pt>
          <cx:pt idx="268">0.00275530972313905</cx:pt>
          <cx:pt idx="269">0.0086838460446685001</cx:pt>
          <cx:pt idx="270">0.0086446435548788499</cx:pt>
          <cx:pt idx="271">0.0073532349548865754</cx:pt>
          <cx:pt idx="272">0.0096587771069228008</cx:pt>
          <cx:pt idx="273">0.006648537452061125</cx:pt>
          <cx:pt idx="274">0.0026812242233957748</cx:pt>
          <cx:pt idx="275">0.004506380538691325</cx:pt>
          <cx:pt idx="276">0.0076361666176875996</cx:pt>
          <cx:pt idx="277">0.0057996275069023247</cx:pt>
          <cx:pt idx="278">0.001449341516025465</cx:pt>
          <cx:pt idx="279">-4.4577089746640502e-05</cx:pt>
          <cx:pt idx="280">1.239152279523405e-05</cx:pt>
          <cx:pt idx="281">-7.542077472674e-06</cx:pt>
          <cx:pt idx="282">6.4497100262530499e-05</cx:pt>
          <cx:pt idx="283">0.0003060787805613825</cx:pt>
          <cx:pt idx="284">-0.00118174158297659</cx:pt>
          <cx:pt idx="285">-0.0016564750892885849</cx:pt>
          <cx:pt idx="286">-0.00085470353017981005</cx:pt>
          <cx:pt idx="287">-0.0038885661583670751</cx:pt>
          <cx:pt idx="288">-0.0034552062133821251</cx:pt>
          <cx:pt idx="289">-0.0029426054867119252</cx:pt>
          <cx:pt idx="290">-0.0016600010539566826</cx:pt>
          <cx:pt idx="291">-0.00049056612184297246</cx:pt>
          <cx:pt idx="292">0.0015393497362920525</cx:pt>
          <cx:pt idx="293">-0.0075901713501051746</cx:pt>
          <cx:pt idx="294">-0.01296912837612535</cx:pt>
          <cx:pt idx="295">-0.003693158238041025</cx:pt>
          <cx:pt idx="296">-0.0020377891962756198</cx:pt>
          <cx:pt idx="297">-0.00098580118887452248</cx:pt>
          <cx:pt idx="298">0.0056841381951537751</cx:pt>
          <cx:pt idx="299">0.034444953755299199</cx:pt>
          <cx:pt idx="300">0.0538026099202197</cx:pt>
          <cx:pt idx="301">0.038688260350467497</cx:pt>
          <cx:pt idx="302">0.033524147115256801</cx:pt>
          <cx:pt idx="303">0.0374754806172653</cx:pt>
          <cx:pt idx="304">0.039772880369927099</cx:pt>
          <cx:pt idx="305">0.032517505515225503</cx:pt>
          <cx:pt idx="306">0.0085603707238556103</cx:pt>
          <cx:pt idx="307">-0.000144330873039469</cx:pt>
          <cx:pt idx="308">-7.7247312544203599e-05</cx:pt>
          <cx:pt idx="309">-0.00068213802391495096</cx:pt>
          <cx:pt idx="310">-0.00021711754546958599</cx:pt>
          <cx:pt idx="311">-0.0036833605873838999</cx:pt>
          <cx:pt idx="312">-0.0050209242802368298</cx:pt>
          <cx:pt idx="313">-0.0039949933179378502</cx:pt>
          <cx:pt idx="314">-0.0082017683720365508</cx:pt>
          <cx:pt idx="315">-0.025780402536063899</cx:pt>
          <cx:pt idx="316">-0.018201718553354101</cx:pt>
          <cx:pt idx="317">-0.012718211370215299</cx:pt>
          <cx:pt idx="318">-0.0058089254662831496</cx:pt>
          <cx:pt idx="319">-0.0030534276913336501</cx:pt>
          <cx:pt idx="320">-0.020127046108951201</cx:pt>
          <cx:pt idx="321">-0.035363130541620803</cx:pt>
          <cx:pt idx="322">-0.034165523191282098</cx:pt>
          <cx:pt idx="323">-0.021778630050225799</cx:pt>
          <cx:pt idx="324">-0.027357862549631101</cx:pt>
          <cx:pt idx="325">-0.0067314060920925702</cx:pt>
          <cx:pt idx="326">0.017759039283358102</cx:pt>
          <cx:pt idx="327">0.032671718241473302</cx:pt>
          <cx:pt idx="328">0.038338120686863097</cx:pt>
          <cx:pt idx="329">0.036389961206429303</cx:pt>
          <cx:pt idx="330">0.0355558513210609</cx:pt>
          <cx:pt idx="331">0.032275872149531898</cx:pt>
          <cx:pt idx="332">0.028913592343679399</cx:pt>
          <cx:pt idx="333">0.023446874869955898</cx:pt>
          <cx:pt idx="334">0.0045061102432522003</cx:pt>
          <cx:pt idx="335">-0.00014321718740019601</cx:pt>
          <cx:pt idx="336">0.00036432166229757499</cx:pt>
          <cx:pt idx="337">9.5071137151612504e-06</cx:pt>
          <cx:pt idx="338">-0.00093162181263459697</cx:pt>
          <cx:pt idx="339">-0.00295107284834689</cx:pt>
          <cx:pt idx="340">-0.0046192911419215398</cx:pt>
          <cx:pt idx="341">-0.0062331810764159404</cx:pt>
          <cx:pt idx="342">-0.023814724181679101</cx:pt>
          <cx:pt idx="343">-0.017928652851425399</cx:pt>
          <cx:pt idx="344">-0.0178406455587597</cx:pt>
          <cx:pt idx="345">-0.014184624462369099</cx:pt>
          <cx:pt idx="346">0.0032871372594240702</cx:pt>
          <cx:pt idx="347">-0.00380286230138535</cx:pt>
          <cx:pt idx="348">-0.00820679923171754</cx:pt>
          <cx:pt idx="349">-0.0122072792940648</cx:pt>
          <cx:pt idx="350">-0.0165159316135669</cx:pt>
          <cx:pt idx="351">-0.0189445872548516</cx:pt>
          <cx:pt idx="352">-0.028839779839127801</cx:pt>
          <cx:pt idx="353">-0.029938455887267401</cx:pt>
          <cx:pt idx="354">-0.022652284514010902</cx:pt>
          <cx:pt idx="355">-0.016284163511718901</cx:pt>
          <cx:pt idx="356">0.016080111067379499</cx:pt>
          <cx:pt idx="357">0.0037694328668971301</cx:pt>
          <cx:pt idx="358">-0.0077061569830558898</cx:pt>
          <cx:pt idx="359">0.0017472233811028099</cx:pt>
          <cx:pt idx="360">0.0072607042544098298</cx:pt>
          <cx:pt idx="361">0.010032668222931401</cx:pt>
          <cx:pt idx="362">0.0028166497348430801</cx:pt>
          <cx:pt idx="363">0.00039845726716128502</cx:pt>
          <cx:pt idx="364">5.9701522568919997e-05</cx:pt>
          <cx:pt idx="365">-0.00017080967021377601</cx:pt>
          <cx:pt idx="366">0.000184609392726115</cx:pt>
          <cx:pt idx="367">-0.0021782729176981199</cx:pt>
          <cx:pt idx="368">-0.0059115006329372496</cx:pt>
          <cx:pt idx="369">-0.00715599614718511</cx:pt>
          <cx:pt idx="370">-0.025362142700052302</cx:pt>
          <cx:pt idx="371">-0.0131178159967994</cx:pt>
          <cx:pt idx="372">-0.0026008360748278701</cx:pt>
          <cx:pt idx="373">0.0118628483649829</cx:pt>
          <cx:pt idx="374">0.025914750896665999</cx:pt>
          <cx:pt idx="375">-0.00647930183040065</cx:pt>
          <cx:pt idx="376">-0.0025671158269766699</cx:pt>
          <cx:pt idx="377">-0.00531499137024527</cx:pt>
          <cx:pt idx="378">0.0065854948999645099</cx:pt>
          <cx:pt idx="379">-0.0083322714981018901</cx:pt>
          <cx:pt idx="380">-0.030856373876061001</cx:pt>
          <cx:pt idx="381">-0.0523179393690811</cx:pt>
          <cx:pt idx="382">-0.048231348808061597</cx:pt>
          <cx:pt idx="383">-0.025764090281010898</cx:pt>
          <cx:pt idx="384">-0.0051441125639614801</cx:pt>
          <cx:pt idx="385">-0.022446242406496002</cx:pt>
          <cx:pt idx="386">-0.019595137218493399</cx:pt>
          <cx:pt idx="387">-0.00698587951290266</cx:pt>
          <cx:pt idx="388">-0.0022955342715063401</cx:pt>
          <cx:pt idx="389">-0.00015734730255235601</cx:pt>
          <cx:pt idx="390">-0.0016900649576709599</cx:pt>
          <cx:pt idx="391">-0.00049682201375959498</cx:pt>
          <cx:pt idx="392">-0.00012309272531449601</cx:pt>
          <cx:pt idx="393">0.00028157079771006101</cx:pt>
          <cx:pt idx="394">-0.00065954475074586204</cx:pt>
          <cx:pt idx="395">-0.00053958803884013697</cx:pt>
          <cx:pt idx="396">-0.00317572205859676</cx:pt>
          <cx:pt idx="397">-0.0110101590011612</cx:pt>
          <cx:pt idx="398">-0.022362179433185601</cx:pt>
          <cx:pt idx="399">-0.016363244305681202</cx:pt>
          <cx:pt idx="400">0.012046631349307601</cx:pt>
          <cx:pt idx="401">0.026705438032864799</cx:pt>
          <cx:pt idx="402">0.0391208705354745</cx:pt>
          <cx:pt idx="403">0.00355315084618868</cx:pt>
          <cx:pt idx="404">-0.018858659265896301</cx:pt>
          <cx:pt idx="405">-0.0029879117084715199</cx:pt>
          <cx:pt idx="406">-0.00083212636424328905</cx:pt>
          <cx:pt idx="407">-0.0028638298446838702</cx:pt>
          <cx:pt idx="408">-0.021009659532212802</cx:pt>
          <cx:pt idx="409">-0.042620993059742998</cx:pt>
          <cx:pt idx="410">-0.042680546746022001</cx:pt>
          <cx:pt idx="411">-0.031094490397065001</cx:pt>
          <cx:pt idx="412">-0.021980673815761801</cx:pt>
          <cx:pt idx="413">-0.024633648196950401</cx:pt>
          <cx:pt idx="414">-0.018196147040820398</cx:pt>
          <cx:pt idx="415">-0.0124597316674521</cx:pt>
          <cx:pt idx="416">-0.011624706293009299</cx:pt>
          <cx:pt idx="417">-0.0073627770472856598</cx:pt>
          <cx:pt idx="418">-0.0038355718019868999</cx:pt>
          <cx:pt idx="419">-0.000278223870458252</cx:pt>
          <cx:pt idx="420">6.4196132433860299e-05</cx:pt>
          <cx:pt idx="421">-9.05441633037279e-05</cx:pt>
          <cx:pt idx="422">0.0012582429250941999</cx:pt>
          <cx:pt idx="423">2.9688245386819399e-05</cx:pt>
          <cx:pt idx="424">-0.0063112064381425203</cx:pt>
          <cx:pt idx="425">-0.0095985595227059094</cx:pt>
          <cx:pt idx="426">-0.0112133620326502</cx:pt>
          <cx:pt idx="427">-0.00047364356120584698</cx:pt>
          <cx:pt idx="428">0.017422180814359201</cx:pt>
          <cx:pt idx="429">0.039191905882458702</cx:pt>
          <cx:pt idx="430">0.059582315826059003</cx:pt>
          <cx:pt idx="431">0.050114054926141301</cx:pt>
          <cx:pt idx="432">0.016848864554117899</cx:pt>
          <cx:pt idx="433">-0.022538105112110501</cx:pt>
          <cx:pt idx="434">-0.0166841704111549</cx:pt>
          <cx:pt idx="435">-0.018829954108201801</cx:pt>
          <cx:pt idx="436">-0.020354605615352201</cx:pt>
          <cx:pt idx="437">-0.025861566091370001</cx:pt>
          <cx:pt idx="438">-0.033622432039896101</cx:pt>
          <cx:pt idx="439">-0.039931432146537597</cx:pt>
          <cx:pt idx="440">-0.0361533615067254</cx:pt>
          <cx:pt idx="441">-0.0264777706314787</cx:pt>
          <cx:pt idx="442">-0.0214591198369222</cx:pt>
          <cx:pt idx="443">-0.015892320601161102</cx:pt>
          <cx:pt idx="444">-0.012624230279247899</cx:pt>
          <cx:pt idx="445">-0.00695175444887917</cx:pt>
          <cx:pt idx="446">-0.0016716745918574499</cx:pt>
          <cx:pt idx="447">-0.0012322181886626801</cx:pt>
          <cx:pt idx="448">-0.00058020329782875</cx:pt>
          <cx:pt idx="449">0.00083862247590548095</cx:pt>
          <cx:pt idx="450">5.6839914816521597e-05</cx:pt>
          <cx:pt idx="451">-0.0017979912412767101</cx:pt>
          <cx:pt idx="452">-0.0104122299687949</cx:pt>
          <cx:pt idx="453">-0.0095577260747149798</cx:pt>
          <cx:pt idx="454">-0.024947023328661801</cx:pt>
          <cx:pt idx="455">-0.0201816029016996</cx:pt>
          <cx:pt idx="456">0.00148822725791179</cx:pt>
          <cx:pt idx="457">0.036635384227776797</cx:pt>
          <cx:pt idx="458">0.051548835899938798</cx:pt>
          <cx:pt idx="459">0.038301409527543399</cx:pt>
          <cx:pt idx="460">0.039193776458512998</cx:pt>
          <cx:pt idx="461">0.024341738393381902</cx:pt>
          <cx:pt idx="462">-0.0120054953379236</cx:pt>
          <cx:pt idx="463">-0.014705323242467899</cx:pt>
          <cx:pt idx="464">-0.027614253987140101</cx:pt>
          <cx:pt idx="465">-0.027910488241806902</cx:pt>
          <cx:pt idx="466">-0.019866776773083999</cx:pt>
          <cx:pt idx="467">-0.029189747869514001</cx:pt>
          <cx:pt idx="468">-0.030705028725619699</cx:pt>
          <cx:pt idx="469">-0.030894216361739901</cx:pt>
          <cx:pt idx="470">-0.026835595078984</cx:pt>
          <cx:pt idx="471">-0.017181103574753599</cx:pt>
          <cx:pt idx="472">-0.0148264356379499</cx:pt>
          <cx:pt idx="473">-0.010875134515083399</cx:pt>
          <cx:pt idx="474">-0.0056707628085963099</cx:pt>
          <cx:pt idx="475">-0.00095401337474169501</cx:pt>
          <cx:pt idx="476">0.00056041482169835505</cx:pt>
          <cx:pt idx="477">0.000236673639658599</cx:pt>
          <cx:pt idx="478">0.00075151762835300596</cx:pt>
          <cx:pt idx="479">-0.0038531977750308</cx:pt>
          <cx:pt idx="480">-0.0162405458600198</cx:pt>
          <cx:pt idx="481">-0.017278157186353501</cx:pt>
          <cx:pt idx="482">-0.024216222170692001</cx:pt>
          <cx:pt idx="483">-0.020043685715314102</cx:pt>
          <cx:pt idx="484">-0.0055702728587017697</cx:pt>
          <cx:pt idx="485">0.020700815807919</cx:pt>
          <cx:pt idx="486">0.049190810065076397</cx:pt>
          <cx:pt idx="487">0.031343324044818398</cx:pt>
          <cx:pt idx="488">0.024317986709275301</cx:pt>
          <cx:pt idx="489">0.0245452538802679</cx:pt>
          <cx:pt idx="490">0.00139151947739942</cx:pt>
          <cx:pt idx="491">-0.0064672577295911597</cx:pt>
          <cx:pt idx="492">-0.020124811823670301</cx:pt>
          <cx:pt idx="493">-0.018734402442974901</cx:pt>
          <cx:pt idx="494">-0.010493823951983099</cx:pt>
          <cx:pt idx="495">-0.022745154471668201</cx:pt>
          <cx:pt idx="496">-0.020513444174828699</cx:pt>
          <cx:pt idx="497">-0.0266510245118428</cx:pt>
          <cx:pt idx="498">-0.024088085561601798</cx:pt>
          <cx:pt idx="499">-0.015962066861491101</cx:pt>
          <cx:pt idx="500">-0.015543132234797001</cx:pt>
          <cx:pt idx="501">-0.0089432042468024393</cx:pt>
          <cx:pt idx="502">-0.0032682592363952102</cx:pt>
          <cx:pt idx="503">-0.00087001892971295004</cx:pt>
          <cx:pt idx="504">-2.10895997710157e-05</cx:pt>
          <cx:pt idx="505">-0.00054665419504864102</cx:pt>
          <cx:pt idx="506">0.00031672655383011098</cx:pt>
          <cx:pt idx="507">-0.0094799480196890596</cx:pt>
          <cx:pt idx="508">-0.0173049950728596</cx:pt>
          <cx:pt idx="509">-0.018881045250728298</cx:pt>
          <cx:pt idx="510">-0.0232402346626213</cx:pt>
          <cx:pt idx="511">-0.0145470870266714</cx:pt>
          <cx:pt idx="512">0.0012491407570920899</cx:pt>
          <cx:pt idx="513">-0.0036300217042522101</cx:pt>
          <cx:pt idx="514">0.020502430235727901</cx:pt>
          <cx:pt idx="515">0.032355219088422899</cx:pt>
          <cx:pt idx="516">0.033281366338901601</cx:pt>
          <cx:pt idx="517">0.027392391289766199</cx:pt>
          <cx:pt idx="518">0.0110663013585547</cx:pt>
          <cx:pt idx="519">-0.0086002251303541298</cx:pt>
          <cx:pt idx="520">0.0096001553300953599</cx:pt>
          <cx:pt idx="521">0.0062388359519798898</cx:pt>
          <cx:pt idx="522">-0.013843064442994</cx:pt>
          <cx:pt idx="523">-0.011943188722157</cx:pt>
          <cx:pt idx="524">-0.015133059496336001</cx:pt>
          <cx:pt idx="525">-0.038367843587282999</cx:pt>
          <cx:pt idx="526">-0.028051603706425801</cx:pt>
          <cx:pt idx="527">-0.0204279046949132</cx:pt>
          <cx:pt idx="528">-0.016850446514068598</cx:pt>
          <cx:pt idx="529">-0.00753250357655474</cx:pt>
          <cx:pt idx="530">-0.0011154783301010999</cx:pt>
          <cx:pt idx="531">-0.000668481737749563</cx:pt>
          <cx:pt idx="532">0.00024604761941394098</cx:pt>
          <cx:pt idx="533">0.00026286747284342502</cx:pt>
          <cx:pt idx="534">-0.00017238778290001901</cx:pt>
          <cx:pt idx="535">-0.0118770968343926</cx:pt>
          <cx:pt idx="536">-0.0146079887940257</cx:pt>
          <cx:pt idx="537">-0.015380229272441299</cx:pt>
          <cx:pt idx="538">-0.00791426780606788</cx:pt>
          <cx:pt idx="539">0.0018414135198618199</cx:pt>
          <cx:pt idx="540">-0.0084961627794079893</cx:pt>
          <cx:pt idx="541">-0.028112145357348201</cx:pt>
          <cx:pt idx="542">-0.025189285301936901</cx:pt>
          <cx:pt idx="543">-0.031778346538310701</cx:pt>
          <cx:pt idx="544">-0.0113509806815739</cx:pt>
          <cx:pt idx="545">0.0083452146363750604</cx:pt>
          <cx:pt idx="546">0.0216481648595</cx:pt>
          <cx:pt idx="547">0.0232909688357716</cx:pt>
          <cx:pt idx="548">0.031917977168723799</cx:pt>
          <cx:pt idx="549">0.012483240883647599</cx:pt>
          <cx:pt idx="550">0.015859082982524701</cx:pt>
          <cx:pt idx="551">0.0139716756686143</cx:pt>
          <cx:pt idx="552">-0.020808672426350299</cx:pt>
          <cx:pt idx="553">-0.038391107033128598</cx:pt>
          <cx:pt idx="554">-0.025293620015254401</cx:pt>
          <cx:pt idx="555">-0.018237706420896602</cx:pt>
          <cx:pt idx="556">-0.016334754137908601</cx:pt>
          <cx:pt idx="557">-0.0098236845654050206</cx:pt>
          <cx:pt idx="558">-0.0034841213496981899</cx:pt>
          <cx:pt idx="559">-1.1027165652405001e-05</cx:pt>
          <cx:pt idx="560">0.00046485077665342901</cx:pt>
          <cx:pt idx="561">-0.00045812290934631802</cx:pt>
          <cx:pt idx="562">6.02178315966654e-05</cx:pt>
          <cx:pt idx="563">-0.00702032694277651</cx:pt>
          <cx:pt idx="564">-0.0094652261808955505</cx:pt>
          <cx:pt idx="565">-0.018157663585659699</cx:pt>
          <cx:pt idx="566">-0.00149851028302204</cx:pt>
          <cx:pt idx="567">-0.00053082239121534204</cx:pt>
          <cx:pt idx="568">-0.0018005394393684701</cx:pt>
          <cx:pt idx="569">-0.0092023879533845807</cx:pt>
          <cx:pt idx="570">-0.037806138978890902</cx:pt>
          <cx:pt idx="571">-0.057364105256453503</cx:pt>
          <cx:pt idx="572">-0.061994376072064997</cx:pt>
          <cx:pt idx="573">-0.0128197423624549</cx:pt>
          <cx:pt idx="574">-0.0113547162517602</cx:pt>
          <cx:pt idx="575">0.022577264818530399</cx:pt>
          <cx:pt idx="576">0.0180294578715441</cx:pt>
          <cx:pt idx="577">0.0012826887652969</cx:pt>
          <cx:pt idx="578">0.030047713801537899</cx:pt>
          <cx:pt idx="579">0.034359490876411998</cx:pt>
          <cx:pt idx="580">-0.00108737664752572</cx:pt>
          <cx:pt idx="581">-0.028439945221691101</cx:pt>
          <cx:pt idx="582">-0.017565851302418299</cx:pt>
          <cx:pt idx="583">-0.011011632570778</cx:pt>
          <cx:pt idx="584">-0.0103231751182722</cx:pt>
          <cx:pt idx="585">-0.0055592299585593098</cx:pt>
          <cx:pt idx="586">-0.00117100252654125</cx:pt>
          <cx:pt idx="587">-0.00025726759459134002</cx:pt>
          <cx:pt idx="588">-0.00040383811401225098</cx:pt>
          <cx:pt idx="589">-0.00011076783425597101</cx:pt>
          <cx:pt idx="590">3.23232401955272e-05</cx:pt>
          <cx:pt idx="591">-0.00069010007342834502</cx:pt>
          <cx:pt idx="592">-0.00171879078490385</cx:pt>
          <cx:pt idx="593">-0.0056666676704049896</cx:pt>
          <cx:pt idx="594">-0.0034732881125800899</cx:pt>
          <cx:pt idx="595">0.0069596149667438502</cx:pt>
          <cx:pt idx="596">0.0034410802226901602</cx:pt>
          <cx:pt idx="597">0.0041843390726643004</cx:pt>
          <cx:pt idx="598">-0.0098120998481162798</cx:pt>
          <cx:pt idx="599">-0.017617372936967801</cx:pt>
          <cx:pt idx="600">-0.035012477324970502</cx:pt>
          <cx:pt idx="601">-0.036248963080901697</cx:pt>
          <cx:pt idx="602">-0.0135055773654077</cx:pt>
          <cx:pt idx="603">0.026266635840364299</cx:pt>
          <cx:pt idx="604">0.0122614258968141</cx:pt>
          <cx:pt idx="605">-0.00177975068134732</cx:pt>
          <cx:pt idx="606">0.013950266751554001</cx:pt>
          <cx:pt idx="607">0.0068018613344810498</cx:pt>
          <cx:pt idx="608">-0.0080431651574226597</cx:pt>
          <cx:pt idx="609">-0.018377323533220899</cx:pt>
          <cx:pt idx="610">-0.014332023918479601</cx:pt>
          <cx:pt idx="611">-0.0098073459983258008</cx:pt>
          <cx:pt idx="612">-0.0051154068638342501</cx:pt>
          <cx:pt idx="613">-0.00192266956842451</cx:pt>
          <cx:pt idx="614">-0.00067020672366958195</cx:pt>
          <cx:pt idx="615">0.00020738425471478799</cx:pt>
          <cx:pt idx="616">0.00034545339326407301</cx:pt>
          <cx:pt idx="617">-0.000316278098027195</cx:pt>
          <cx:pt idx="618">-0.00064032226133249603</cx:pt>
          <cx:pt idx="619">0.0022340582913842502</cx:pt>
          <cx:pt idx="620">-0.00125666598148112</cx:pt>
          <cx:pt idx="621">-0.00147625521857843</cx:pt>
          <cx:pt idx="622">0.00032773490004452599</cx:pt>
          <cx:pt idx="623">0.0086352527195630198</cx:pt>
          <cx:pt idx="624">0.00200675734386874</cx:pt>
          <cx:pt idx="625">0.0092582923680244698</cx:pt>
          <cx:pt idx="626">0.0029210806619300199</cx:pt>
          <cx:pt idx="627">0.0146519398692001</cx:pt>
          <cx:pt idx="628">-0.0012406376425816801</cx:pt>
          <cx:pt idx="629">-0.0139302913847706</cx:pt>
          <cx:pt idx="630">-0.016091593647422998</cx:pt>
          <cx:pt idx="631">-0.00025474042506592901</cx:pt>
          <cx:pt idx="632">-0.00058831003669101295</cx:pt>
          <cx:pt idx="633">0.0038116888293294902</cx:pt>
          <cx:pt idx="634">0.0050569526493261198</cx:pt>
          <cx:pt idx="635">-0.0075943215396119699</cx:pt>
          <cx:pt idx="636">-0.0132194531308206</cx:pt>
          <cx:pt idx="637">-0.016549775109114401</cx:pt>
          <cx:pt idx="638">-0.012013790585051099</cx:pt>
          <cx:pt idx="639">-0.0067574546860478396</cx:pt>
          <cx:pt idx="640">-0.000492490672979217</cx:pt>
          <cx:pt idx="641">0.00067720430376862597</cx:pt>
          <cx:pt idx="642">0.00117112706411999</cx:pt>
          <cx:pt idx="643">0.00022322633435819801</cx:pt>
          <cx:pt idx="644">0.00024858398269882198</cx:pt>
          <cx:pt idx="645">-0.00031271702934839698</cx:pt>
          <cx:pt idx="646">-0.000101212899219894</cx:pt>
          <cx:pt idx="647">0.0021560685749697</cx:pt>
          <cx:pt idx="648">0.00361694358869154</cx:pt>
          <cx:pt idx="649">0.0049867379205708797</cx:pt>
          <cx:pt idx="650">0.0044382126850129704</cx:pt>
          <cx:pt idx="651">0.0102694929045032</cx:pt>
          <cx:pt idx="652">0.021954516914202801</cx:pt>
          <cx:pt idx="653">0.023253339147423401</cx:pt>
          <cx:pt idx="654">0.0191798785831243</cx:pt>
          <cx:pt idx="655">0.0125795362145585</cx:pt>
          <cx:pt idx="656">0.0120763293638251</cx:pt>
          <cx:pt idx="657">0.011122287633127999</cx:pt>
          <cx:pt idx="658">0.019813654775567398</cx:pt>
          <cx:pt idx="659">0.0081803838226860194</cx:pt>
          <cx:pt idx="660">0.000939037333313847</cx:pt>
          <cx:pt idx="661">0.010794405552710801</cx:pt>
          <cx:pt idx="662">0.0025228263076192601</cx:pt>
          <cx:pt idx="663">0.0010501309816074501</cx:pt>
          <cx:pt idx="664">-0.00165867564744733</cx:pt>
          <cx:pt idx="665">-0.0067217982676225701</cx:pt>
          <cx:pt idx="666">-0.0054759575338479303</cx:pt>
          <cx:pt idx="667">-0.0038534883436770599</cx:pt>
          <cx:pt idx="668">7.7856767927613502e-05</cx:pt>
          <cx:pt idx="669">0.00115887245040074</cx:pt>
          <cx:pt idx="670">0.00037684838686359302</cx:pt>
          <cx:pt idx="671">-0.000242726314553972</cx:pt>
          <cx:pt idx="672">0.00028147457978257301</cx:pt>
          <cx:pt idx="673">0.000157682970122805</cx:pt>
          <cx:pt idx="674">-0.00015765974340811801</cx:pt>
          <cx:pt idx="675">0.000475448970957655</cx:pt>
          <cx:pt idx="676">0.0010023747434037701</cx:pt>
          <cx:pt idx="677">0.0010394071728855999</cx:pt>
          <cx:pt idx="678">0.00051410878730666495</cx:pt>
          <cx:pt idx="679">0.0086871735117654194</cx:pt>
          <cx:pt idx="680">0.020111558472953501</cx:pt>
          <cx:pt idx="681">0.025379833650498201</cx:pt>
          <cx:pt idx="682">0.0272864013279073</cx:pt>
          <cx:pt idx="683">0.017357778543739402</cx:pt>
          <cx:pt idx="684">0.0131107280981114</cx:pt>
          <cx:pt idx="685">0.0106768201677859</cx:pt>
          <cx:pt idx="686">0.0161130705109244</cx:pt>
          <cx:pt idx="687">0.0093847314074027507</cx:pt>
          <cx:pt idx="688">0.010721353957713399</cx:pt>
          <cx:pt idx="689">0.0084260447953026004</cx:pt>
          <cx:pt idx="690">0.0051505975091304399</cx:pt>
          <cx:pt idx="691">-0.00097547869412157402</cx:pt>
          <cx:pt idx="692">0.0034782750847430501</cx:pt>
          <cx:pt idx="693">-0.0012140089419571099</cx:pt>
          <cx:pt idx="694">0.0019875934783542999</cx:pt>
          <cx:pt idx="695">0.0029523808717414699</cx:pt>
          <cx:pt idx="696">-0.00028513127620689301</cx:pt>
          <cx:pt idx="697">-0.00091319876430790597</cx:pt>
          <cx:pt idx="698">0.00033992041668868297</cx:pt>
          <cx:pt idx="699">-0.000170434742642001</cx:pt>
          <cx:pt idx="700">7.3481620553097105e-05</cx:pt>
          <cx:pt idx="701">-0.000252908275832706</cx:pt>
          <cx:pt idx="702">0.00012644339381273699</cx:pt>
          <cx:pt idx="703">0.00039841401449101601</cx:pt>
          <cx:pt idx="704">-0.00063093159852850502</cx:pt>
          <cx:pt idx="705">0.00033380296282636699</cx:pt>
          <cx:pt idx="706">0.00062397110111539998</cx:pt>
          <cx:pt idx="707">0.0024908576010787202</cx:pt>
          <cx:pt idx="708">0.00013326349780319401</cx:pt>
          <cx:pt idx="709">-0.0033153196649870599</cx:pt>
          <cx:pt idx="710">0.00236889727651472</cx:pt>
          <cx:pt idx="711">0.0049718678649123401</cx:pt>
          <cx:pt idx="712">0.0091145905044737706</cx:pt>
          <cx:pt idx="713">0.019992017526547199</cx:pt>
          <cx:pt idx="714">0.018597434126236798</cx:pt>
          <cx:pt idx="715">0.023106588443485301</cx:pt>
          <cx:pt idx="716">0.017580166497484701</cx:pt>
          <cx:pt idx="717">0.0102161292478348</cx:pt>
          <cx:pt idx="718">0.0066855329848308203</cx:pt>
          <cx:pt idx="719">0.0117660970186342</cx:pt>
          <cx:pt idx="720">0.00681270564241627</cx:pt>
          <cx:pt idx="721">0.0040341135951044698</cx:pt>
          <cx:pt idx="722">0.0038920006524041698</cx:pt>
          <cx:pt idx="723">0.0025284176594582699</cx:pt>
          <cx:pt idx="724">0.00104319448696592</cx:pt>
          <cx:pt idx="725">2.84509205552406e-05</cx:pt>
          <cx:pt idx="726">9.6623748920421196e-06</cx:pt>
          <cx:pt idx="727">-0.00039843866172587498</cx:pt>
          <cx:pt idx="728">-6.9848248185770505e-05</cx:pt>
          <cx:pt idx="729">0.00023717781691604</cx:pt>
          <cx:pt idx="730">0.000643446143253329</cx:pt>
          <cx:pt idx="731">0.00053831055971530401</cx:pt>
          <cx:pt idx="732">-0.000111922137285092</cx:pt>
          <cx:pt idx="733">0.00172263243245816</cx:pt>
          <cx:pt idx="734">0.00077943521999208995</cx:pt>
          <cx:pt idx="735">8.4189816942837099e-05</cx:pt>
          <cx:pt idx="736">0.00069174459976183795</cx:pt>
          <cx:pt idx="737">0.00017472699521265401</cx:pt>
          <cx:pt idx="738">-0.00098180337518163408</cx:pt>
          <cx:pt idx="739">0.0062533343910971002</cx:pt>
          <cx:pt idx="740">0.013476616975275199</cx:pt>
          <cx:pt idx="741">0.012872534581665301</cx:pt>
          <cx:pt idx="742">0.0047052089951604998</cx:pt>
          <cx:pt idx="743">0.0055143225951525899</cx:pt>
          <cx:pt idx="744">0.011027300849717901</cx:pt>
          <cx:pt idx="745">0.0129219142717818</cx:pt>
          <cx:pt idx="746">0.0050488591928798798</cx:pt>
          <cx:pt idx="747">0.00374178355935074</cx:pt>
          <cx:pt idx="748">0.0034526854379237099</cx:pt>
          <cx:pt idx="749">0.0022596919394742799</cx:pt>
          <cx:pt idx="750">0.00061957184065321205</cx:pt>
          <cx:pt idx="751">0.00057376985643054195</cx:pt>
          <cx:pt idx="752">0.00035798195918305102</cx:pt>
          <cx:pt idx="753">0.00044114411500197997</cx:pt>
          <cx:pt idx="754">0.00053052503910969899</cx:pt>
          <cx:pt idx="755">0.00080235538588038704</cx:pt>
          <cx:pt idx="756">-7.5678915338299097e-05</cx:pt>
          <cx:pt idx="757">0.00056130345083886101</cx:pt>
          <cx:pt idx="758">-0.00051715942126793004</cx:pt>
          <cx:pt idx="759">-0.00040829586417040899</cx:pt>
          <cx:pt idx="760">0.00058883895207294203</cx:pt>
          <cx:pt idx="761">-0.00041479919506256499</cx:pt>
          <cx:pt idx="762">9.8885867545417299e-05</cx:pt>
          <cx:pt idx="763">0.00029832069368104102</cx:pt>
          <cx:pt idx="764">-0.00067206212906113501</cx:pt>
          <cx:pt idx="765">-0.00051591589659812402</cx:pt>
          <cx:pt idx="766">-0.000238565050105956</cx:pt>
          <cx:pt idx="767">-9.7143792316864205e-05</cx:pt>
          <cx:pt idx="768">-9.1669351492512497e-05</cx:pt>
          <cx:pt idx="769">0.0014066535310332999</cx:pt>
          <cx:pt idx="770">0.00042525594466752501</cx:pt>
          <cx:pt idx="771">0.00045347911176156502</cx:pt>
          <cx:pt idx="772">-0.00131758290467884</cx:pt>
          <cx:pt idx="773">-0.0016962046134969301</cx:pt>
          <cx:pt idx="774">0.00066661261979142697</cx:pt>
          <cx:pt idx="775">4.0830238073953699e-05</cx:pt>
          <cx:pt idx="776">-0.00055058012375543098</cx:pt>
          <cx:pt idx="777">5.7041846667092499e-05</cx:pt>
          <cx:pt idx="778">0.0011178764487397501</cx:pt>
          <cx:pt idx="779">0.00013043484705076901</cx:pt>
          <cx:pt idx="780">0.0010416472895778499</cx:pt>
          <cx:pt idx="781">0.00025779957663885902</cx:pt>
          <cx:pt idx="782">-4.7547384694591799e-05</cx:pt>
          <cx:pt idx="783">-1.48365622782227e-05</cx:pt>
          <cx:pt idx="784">-5.0299467963429503e-05</cx:pt>
          <cx:pt idx="785">0.00042076221400462498</cx:pt>
          <cx:pt idx="786">-0.000146207468113593</cx:pt>
          <cx:pt idx="787">-0.00027750037501401249</cx:pt>
          <cx:pt idx="788">5.9904018876902253e-05</cx:pt>
          <cx:pt idx="789">0.00029503894291624</cx:pt>
          <cx:pt idx="790">0.00065160698423850254</cx:pt>
          <cx:pt idx="791">0.0019926988389487323</cx:pt>
          <cx:pt idx="792">0.0023359601379823076</cx:pt>
          <cx:pt idx="793">0.0065689701520434754</cx:pt>
          <cx:pt idx="794">0.0019736070834565724</cx:pt>
          <cx:pt idx="795">-0.0034888086769415999</cx:pt>
          <cx:pt idx="796">-0.0056561648315968252</cx:pt>
          <cx:pt idx="797">-0.004653437501006925</cx:pt>
          <cx:pt idx="798">-0.0087132458657208003</cx:pt>
          <cx:pt idx="799">-0.0087601672149015247</cx:pt>
          <cx:pt idx="800">-0.0069734425864919998</cx:pt>
          <cx:pt idx="801">-0.0053925920245448504</cx:pt>
          <cx:pt idx="802">-0.0023600572418743799</cx:pt>
          <cx:pt idx="803">-0.00077616523712357999</cx:pt>
          <cx:pt idx="804">0.00257492661817855</cx:pt>
          <cx:pt idx="805">0.0020020699952798377</cx:pt>
          <cx:pt idx="806">0.00061867969279964254</cx:pt>
          <cx:pt idx="807">0.00073075661577068503</cx:pt>
          <cx:pt idx="808">-2.814413288324975e-05</cx:pt>
          <cx:pt idx="809">0.00019071604613483275</cx:pt>
          <cx:pt idx="810">-2.8441473389444751e-05</cx:pt>
          <cx:pt idx="811">0.00023744595620438024</cx:pt>
          <cx:pt idx="812">0.00056242457260697503</cx:pt>
          <cx:pt idx="813">0.00040515810200455002</cx:pt>
          <cx:pt idx="814">-0.00068738523546831997</cx:pt>
          <cx:pt idx="815">0.00027853838990064502</cx:pt>
          <cx:pt idx="816">0.00048546546988195249</cx:pt>
          <cx:pt idx="817">-0.00043670970416331248</cx:pt>
          <cx:pt idx="818">-0.00035638901948924499</cx:pt>
          <cx:pt idx="819">-0.0055974982699328003</cx:pt>
          <cx:pt idx="820">-0.0012108460653965901</cx:pt>
          <cx:pt idx="821">0.003750044332485325</cx:pt>
          <cx:pt idx="822">-0.00267743845555305</cx:pt>
          <cx:pt idx="823">-0.0087911208217096495</cx:pt>
          <cx:pt idx="824">-0.0023830287010204623</cx:pt>
          <cx:pt idx="825">-0.00050316647986522751</cx:pt>
          <cx:pt idx="826">-0.003407442222962825</cx:pt>
          <cx:pt idx="827">-0.00052561925955950004</cx:pt>
          <cx:pt idx="828">-0.0015764515150641051</cx:pt>
          <cx:pt idx="829">-0.0023082487450085776</cx:pt>
          <cx:pt idx="830">0.0028714959980357499</cx:pt>
          <cx:pt idx="831">0.0022679717457242824</cx:pt>
          <cx:pt idx="832">0.0027290029504963001</cx:pt>
          <cx:pt idx="833">0.006805319248262675</cx:pt>
          <cx:pt idx="834">0.0042125702807729254</cx:pt>
          <cx:pt idx="835">0.00027357507899599998</cx:pt>
          <cx:pt idx="836">4.3566158908379249e-05</cx:pt>
          <cx:pt idx="837">0.00013946490519162649</cx:pt>
          <cx:pt idx="838">-9.3640782134590253e-05</cx:pt>
          <cx:pt idx="839">0.0007344120088534175</cx:pt>
          <cx:pt idx="840">0.00091964599799195001</cx:pt>
          <cx:pt idx="841">-0.00084139765212713996</cx:pt>
          <cx:pt idx="842">-0.0024080206794905752</cx:pt>
          <cx:pt idx="843">0.0010178190902385676</cx:pt>
          <cx:pt idx="844">-0.00126427720720551</cx:pt>
          <cx:pt idx="845">-0.001353296333887425</cx:pt>
          <cx:pt idx="846">-0.00067418979282022251</cx:pt>
          <cx:pt idx="847">-0.004355362474031</cx:pt>
          <cx:pt idx="848">0.0020999091067346923</cx:pt>
          <cx:pt idx="849">0.0019825903674814249</cx:pt>
          <cx:pt idx="850">-0.004568557166610825</cx:pt>
          <cx:pt idx="851">-0.0070862185711841746</cx:pt>
          <cx:pt idx="852">-0.00093652990492459746</cx:pt>
          <cx:pt idx="853">0.00275530972313905</cx:pt>
          <cx:pt idx="854">0.0086838460446685001</cx:pt>
          <cx:pt idx="855">0.0086446435548788499</cx:pt>
          <cx:pt idx="856">0.0073532349548865754</cx:pt>
          <cx:pt idx="857">0.0096587771069228008</cx:pt>
          <cx:pt idx="858">0.006648537452061125</cx:pt>
          <cx:pt idx="859">0.0026812242233957748</cx:pt>
          <cx:pt idx="860">0.004506380538691325</cx:pt>
          <cx:pt idx="861">0.0076361666176875996</cx:pt>
          <cx:pt idx="862">0.0057996275069023247</cx:pt>
          <cx:pt idx="863">0.001449341516025465</cx:pt>
          <cx:pt idx="864">-4.4577089746640502e-05</cx:pt>
          <cx:pt idx="865">1.239152279523405e-05</cx:pt>
          <cx:pt idx="866">-7.542077472674e-06</cx:pt>
          <cx:pt idx="867">6.4497100262530499e-05</cx:pt>
          <cx:pt idx="868">0.0003060787805613825</cx:pt>
          <cx:pt idx="869">-0.00118174158297659</cx:pt>
          <cx:pt idx="870">-0.0016564750892885849</cx:pt>
          <cx:pt idx="871">-0.00085470353017981005</cx:pt>
          <cx:pt idx="872">-0.0038885661583670751</cx:pt>
          <cx:pt idx="873">-0.0034552062133821251</cx:pt>
          <cx:pt idx="874">-0.0029426054867119252</cx:pt>
          <cx:pt idx="875">-0.0016600010539566826</cx:pt>
          <cx:pt idx="876">-0.00049056612184297246</cx:pt>
          <cx:pt idx="877">0.0015393497362920525</cx:pt>
          <cx:pt idx="878">-0.0075901713501051746</cx:pt>
          <cx:pt idx="879">-0.01296912837612535</cx:pt>
          <cx:pt idx="880">-0.003693158238041025</cx:pt>
          <cx:pt idx="881">-0.0020377891962756198</cx:pt>
          <cx:pt idx="882">-0.00098580118887452248</cx:pt>
          <cx:pt idx="883">0.0056841381951537751</cx:pt>
          <cx:pt idx="884">-5.0299467963429503e-05</cx:pt>
          <cx:pt idx="885">0.00042076221400462498</cx:pt>
          <cx:pt idx="886">-0.000146207468113593</cx:pt>
          <cx:pt idx="887">-0.00027750037501401249</cx:pt>
          <cx:pt idx="888">5.9904018876902253e-05</cx:pt>
          <cx:pt idx="889">0.00029503894291624</cx:pt>
          <cx:pt idx="890">0.00065160698423850254</cx:pt>
          <cx:pt idx="891">0.0019926988389487323</cx:pt>
          <cx:pt idx="892">0.0023359601379823076</cx:pt>
          <cx:pt idx="893">0.0065689701520434754</cx:pt>
          <cx:pt idx="894">0.0019736070834565724</cx:pt>
          <cx:pt idx="895">-0.0034888086769415999</cx:pt>
          <cx:pt idx="896">-0.0056561648315968252</cx:pt>
          <cx:pt idx="897">-0.004653437501006925</cx:pt>
          <cx:pt idx="898">-0.0087132458657208003</cx:pt>
          <cx:pt idx="899">-0.0087601672149015247</cx:pt>
          <cx:pt idx="900">-0.0069734425864919998</cx:pt>
          <cx:pt idx="901">-0.0053925920245448504</cx:pt>
          <cx:pt idx="902">-0.0023600572418743799</cx:pt>
          <cx:pt idx="903">-0.00077616523712357999</cx:pt>
          <cx:pt idx="904">0.00257492661817855</cx:pt>
          <cx:pt idx="905">0.0020020699952798377</cx:pt>
          <cx:pt idx="906">0.00061867969279964254</cx:pt>
          <cx:pt idx="907">0.00073075661577068503</cx:pt>
          <cx:pt idx="908">-2.814413288324975e-05</cx:pt>
          <cx:pt idx="909">0.00019071604613483275</cx:pt>
          <cx:pt idx="910">-2.8441473389444751e-05</cx:pt>
          <cx:pt idx="911">0.00023744595620438024</cx:pt>
          <cx:pt idx="912">0.00056242457260697503</cx:pt>
          <cx:pt idx="913">0.00040515810200455002</cx:pt>
          <cx:pt idx="914">-0.00068738523546831997</cx:pt>
          <cx:pt idx="915">0.00027853838990064502</cx:pt>
          <cx:pt idx="916">0.00048546546988195249</cx:pt>
          <cx:pt idx="917">-0.00043670970416331248</cx:pt>
          <cx:pt idx="918">-0.00035638901948924499</cx:pt>
          <cx:pt idx="919">-0.0055974982699328003</cx:pt>
          <cx:pt idx="920">-0.0012108460653965901</cx:pt>
          <cx:pt idx="921">0.003750044332485325</cx:pt>
          <cx:pt idx="922">-0.00267743845555305</cx:pt>
          <cx:pt idx="923">-0.0087911208217096495</cx:pt>
          <cx:pt idx="924">-0.0023830287010204623</cx:pt>
          <cx:pt idx="925">-0.00050316647986522751</cx:pt>
          <cx:pt idx="926">-0.003407442222962825</cx:pt>
          <cx:pt idx="927">-0.00052561925955950004</cx:pt>
          <cx:pt idx="928">-0.0015764515150641051</cx:pt>
          <cx:pt idx="929">-0.0023082487450085776</cx:pt>
          <cx:pt idx="930">0.0028714959980357499</cx:pt>
          <cx:pt idx="931">0.0022679717457242824</cx:pt>
          <cx:pt idx="932">0.0027290029504963001</cx:pt>
          <cx:pt idx="933">0.006805319248262675</cx:pt>
          <cx:pt idx="934">0.0042125702807729254</cx:pt>
          <cx:pt idx="935">0.00027357507899599998</cx:pt>
          <cx:pt idx="936">4.3566158908379249e-05</cx:pt>
          <cx:pt idx="937">0.00013946490519162649</cx:pt>
          <cx:pt idx="938">-9.3640782134590253e-05</cx:pt>
          <cx:pt idx="939">0.0007344120088534175</cx:pt>
          <cx:pt idx="940">0.00091964599799195001</cx:pt>
          <cx:pt idx="941">-0.00084139765212713996</cx:pt>
          <cx:pt idx="942">-0.0024080206794905752</cx:pt>
          <cx:pt idx="943">0.0010178190902385676</cx:pt>
          <cx:pt idx="944">-0.00126427720720551</cx:pt>
          <cx:pt idx="945">-0.001353296333887425</cx:pt>
          <cx:pt idx="946">-0.00067418979282022251</cx:pt>
          <cx:pt idx="947">-0.004355362474031</cx:pt>
          <cx:pt idx="948">0.0020999091067346923</cx:pt>
          <cx:pt idx="949">0.0019825903674814249</cx:pt>
          <cx:pt idx="950">-0.004568557166610825</cx:pt>
          <cx:pt idx="951">-0.0070862185711841746</cx:pt>
          <cx:pt idx="952">-0.00093652990492459746</cx:pt>
          <cx:pt idx="953">0.00275530972313905</cx:pt>
          <cx:pt idx="954">0.0086838460446685001</cx:pt>
          <cx:pt idx="955">0.0086446435548788499</cx:pt>
          <cx:pt idx="956">0.0073532349548865754</cx:pt>
          <cx:pt idx="957">0.0096587771069228008</cx:pt>
          <cx:pt idx="958">0.006648537452061125</cx:pt>
          <cx:pt idx="959">0.0026812242233957748</cx:pt>
          <cx:pt idx="960">0.004506380538691325</cx:pt>
          <cx:pt idx="961">0.0076361666176875996</cx:pt>
          <cx:pt idx="962">0.0057996275069023247</cx:pt>
          <cx:pt idx="963">0.001449341516025465</cx:pt>
          <cx:pt idx="964">-4.4577089746640502e-05</cx:pt>
          <cx:pt idx="965">1.239152279523405e-05</cx:pt>
          <cx:pt idx="966">-7.542077472674e-06</cx:pt>
          <cx:pt idx="967">6.4497100262530499e-05</cx:pt>
          <cx:pt idx="968">0.0003060787805613825</cx:pt>
          <cx:pt idx="969">-0.00118174158297659</cx:pt>
          <cx:pt idx="970">-0.0016564750892885849</cx:pt>
          <cx:pt idx="971">-0.00085470353017981005</cx:pt>
          <cx:pt idx="972">-0.0038885661583670751</cx:pt>
          <cx:pt idx="973">-0.0034552062133821251</cx:pt>
          <cx:pt idx="974">-0.0029426054867119252</cx:pt>
          <cx:pt idx="975">-0.0016600010539566826</cx:pt>
          <cx:pt idx="976">-0.00049056612184297246</cx:pt>
          <cx:pt idx="977">0.0015393497362920525</cx:pt>
          <cx:pt idx="978">-0.0075901713501051746</cx:pt>
          <cx:pt idx="979">-0.01296912837612535</cx:pt>
          <cx:pt idx="980">-0.003693158238041025</cx:pt>
          <cx:pt idx="981">-0.0020377891962756198</cx:pt>
          <cx:pt idx="982">-0.00098580118887452248</cx:pt>
          <cx:pt idx="983">0.0056841381951537751</cx:pt>
          <cx:pt idx="984">-5.0299467963429503e-05</cx:pt>
          <cx:pt idx="985">0.00042076221400462498</cx:pt>
          <cx:pt idx="986">-0.000146207468113593</cx:pt>
          <cx:pt idx="987">-0.00027750037501401249</cx:pt>
          <cx:pt idx="988">5.9904018876902253e-05</cx:pt>
          <cx:pt idx="989">0.00029503894291624</cx:pt>
          <cx:pt idx="990">0.00065160698423850254</cx:pt>
          <cx:pt idx="991">0.0019926988389487323</cx:pt>
          <cx:pt idx="992">0.0023359601379823076</cx:pt>
          <cx:pt idx="993">0.0065689701520434754</cx:pt>
          <cx:pt idx="994">0.0019736070834565724</cx:pt>
          <cx:pt idx="995">-0.0034888086769415999</cx:pt>
          <cx:pt idx="996">-0.0056561648315968252</cx:pt>
          <cx:pt idx="997">-0.004653437501006925</cx:pt>
          <cx:pt idx="998">-0.0087132458657208003</cx:pt>
          <cx:pt idx="999">-0.0087601672149015247</cx:pt>
          <cx:pt idx="1000">-0.0069734425864919998</cx:pt>
          <cx:pt idx="1001">-0.0053925920245448504</cx:pt>
          <cx:pt idx="1002">-0.0023600572418743799</cx:pt>
          <cx:pt idx="1003">-0.00077616523712357999</cx:pt>
          <cx:pt idx="1004">0.00257492661817855</cx:pt>
          <cx:pt idx="1005">0.0020020699952798377</cx:pt>
          <cx:pt idx="1006">0.00061867969279964254</cx:pt>
          <cx:pt idx="1007">0.00073075661577068503</cx:pt>
          <cx:pt idx="1008">-2.814413288324975e-05</cx:pt>
          <cx:pt idx="1009">0.00019071604613483275</cx:pt>
          <cx:pt idx="1010">-2.8441473389444751e-05</cx:pt>
          <cx:pt idx="1011">0.00023744595620438024</cx:pt>
          <cx:pt idx="1012">0.00056242457260697503</cx:pt>
          <cx:pt idx="1013">0.00040515810200455002</cx:pt>
          <cx:pt idx="1014">-0.00068738523546831997</cx:pt>
          <cx:pt idx="1015">0.00027853838990064502</cx:pt>
          <cx:pt idx="1016">0.00048546546988195249</cx:pt>
          <cx:pt idx="1017">-0.00043670970416331248</cx:pt>
          <cx:pt idx="1018">-0.00035638901948924499</cx:pt>
          <cx:pt idx="1019">-0.0055974982699328003</cx:pt>
          <cx:pt idx="1020">-0.0012108460653965901</cx:pt>
          <cx:pt idx="1021">0.003750044332485325</cx:pt>
          <cx:pt idx="1022">-0.00267743845555305</cx:pt>
          <cx:pt idx="1023">-0.0087911208217096495</cx:pt>
          <cx:pt idx="1024">-0.0023830287010204623</cx:pt>
          <cx:pt idx="1025">-0.00050316647986522751</cx:pt>
          <cx:pt idx="1026">-0.003407442222962825</cx:pt>
          <cx:pt idx="1027">-0.00052561925955950004</cx:pt>
          <cx:pt idx="1028">-0.0015764515150641051</cx:pt>
          <cx:pt idx="1029">-0.0023082487450085776</cx:pt>
          <cx:pt idx="1030">0.0028714959980357499</cx:pt>
          <cx:pt idx="1031">0.0022679717457242824</cx:pt>
          <cx:pt idx="1032">0.0027290029504963001</cx:pt>
          <cx:pt idx="1033">0.006805319248262675</cx:pt>
          <cx:pt idx="1034">0.0042125702807729254</cx:pt>
          <cx:pt idx="1035">0.00027357507899599998</cx:pt>
          <cx:pt idx="1036">4.3566158908379249e-05</cx:pt>
          <cx:pt idx="1037">0.00013946490519162649</cx:pt>
          <cx:pt idx="1038">-9.3640782134590253e-05</cx:pt>
          <cx:pt idx="1039">0.0007344120088534175</cx:pt>
          <cx:pt idx="1040">0.00091964599799195001</cx:pt>
          <cx:pt idx="1041">-0.00084139765212713996</cx:pt>
          <cx:pt idx="1042">-0.0024080206794905752</cx:pt>
          <cx:pt idx="1043">0.0010178190902385676</cx:pt>
          <cx:pt idx="1044">-0.00126427720720551</cx:pt>
          <cx:pt idx="1045">-0.001353296333887425</cx:pt>
          <cx:pt idx="1046">-0.00067418979282022251</cx:pt>
          <cx:pt idx="1047">-0.004355362474031</cx:pt>
          <cx:pt idx="1048">0.0020999091067346923</cx:pt>
          <cx:pt idx="1049">0.0019825903674814249</cx:pt>
          <cx:pt idx="1050">-0.004568557166610825</cx:pt>
          <cx:pt idx="1051">-0.0070862185711841746</cx:pt>
          <cx:pt idx="1052">-0.00093652990492459746</cx:pt>
          <cx:pt idx="1053">0.00275530972313905</cx:pt>
          <cx:pt idx="1054">0.0086838460446685001</cx:pt>
          <cx:pt idx="1055">0.0086446435548788499</cx:pt>
          <cx:pt idx="1056">0.0073532349548865754</cx:pt>
          <cx:pt idx="1057">0.0096587771069228008</cx:pt>
          <cx:pt idx="1058">0.006648537452061125</cx:pt>
          <cx:pt idx="1059">0.0026812242233957748</cx:pt>
          <cx:pt idx="1060">0.004506380538691325</cx:pt>
          <cx:pt idx="1061">0.0076361666176875996</cx:pt>
          <cx:pt idx="1062">0.0057996275069023247</cx:pt>
          <cx:pt idx="1063">0.001449341516025465</cx:pt>
          <cx:pt idx="1064">-4.4577089746640502e-05</cx:pt>
          <cx:pt idx="1065">1.239152279523405e-05</cx:pt>
          <cx:pt idx="1066">-7.542077472674e-06</cx:pt>
          <cx:pt idx="1067">6.4497100262530499e-05</cx:pt>
          <cx:pt idx="1068">0.0003060787805613825</cx:pt>
          <cx:pt idx="1069">-0.00118174158297659</cx:pt>
          <cx:pt idx="1070">-0.0016564750892885849</cx:pt>
          <cx:pt idx="1071">-0.00085470353017981005</cx:pt>
          <cx:pt idx="1072">-0.0038885661583670751</cx:pt>
          <cx:pt idx="1073">-0.0034552062133821251</cx:pt>
          <cx:pt idx="1074">-0.0029426054867119252</cx:pt>
          <cx:pt idx="1075">-0.0016600010539566826</cx:pt>
          <cx:pt idx="1076">-0.00049056612184297246</cx:pt>
          <cx:pt idx="1077">0.0015393497362920525</cx:pt>
          <cx:pt idx="1078">-0.0075901713501051746</cx:pt>
          <cx:pt idx="1079">-0.01296912837612535</cx:pt>
          <cx:pt idx="1080">-0.003693158238041025</cx:pt>
          <cx:pt idx="1081">-0.0020377891962756198</cx:pt>
          <cx:pt idx="1082">-0.00098580118887452248</cx:pt>
          <cx:pt idx="1083">0.0056841381951537751</cx:pt>
        </cx:lvl>
      </cx:numDim>
    </cx:data>
    <cx:data id="33">
      <cx:numDim type="val">
        <cx:f>Sheet2!$AH$1:$AH$1084</cx:f>
        <cx:lvl ptCount="1084" formatCode="G/通用格式">
          <cx:pt idx="0">-0.000489000925829529</cx:pt>
          <cx:pt idx="1">-0.00066450676336534298</cx:pt>
          <cx:pt idx="2">0.00043609277038457299</cx:pt>
          <cx:pt idx="3">0.00059329161441298796</cx:pt>
          <cx:pt idx="4">-0.000260000093450454</cx:pt>
          <cx:pt idx="5">-8.1401892722094695e-05</cx:pt>
          <cx:pt idx="6">-0.00022969923647454899</cx:pt>
          <cx:pt idx="7">0.00055980652077313505</cx:pt>
          <cx:pt idx="8">9.3049589363632594e-06</cx:pt>
          <cx:pt idx="9">5.7048543209069699e-05</cx:pt>
          <cx:pt idx="10">-0.00013543845661375799</cx:pt>
          <cx:pt idx="11">-8.8764944502501498e-05</cx:pt>
          <cx:pt idx="12">0.000200330984283583</cx:pt>
          <cx:pt idx="13">-0.00034881050747546997</cx:pt>
          <cx:pt idx="14">0.00027949677386709899</cx:pt>
          <cx:pt idx="15">0.00053853351301093202</cx:pt>
          <cx:pt idx="16">0.00013249438870167901</cx:pt>
          <cx:pt idx="17">0.00056973563125749097</cx:pt>
          <cx:pt idx="18">-0.00035851641618690999</cx:pt>
          <cx:pt idx="19">-0.00029845800736886797</cx:pt>
          <cx:pt idx="20">0.00051344276840424997</cx:pt>
          <cx:pt idx="21">-0.00086898837382224996</cx:pt>
          <cx:pt idx="22">-1.6711409832440801e-05</cx:pt>
          <cx:pt idx="23">0.000121240493126154</cx:pt>
          <cx:pt idx="24">0.00034388906378791402</cx:pt>
          <cx:pt idx="25">9.9817455870726405e-05</cx:pt>
          <cx:pt idx="26">-0.00042897343041042602</cx:pt>
          <cx:pt idx="27">-4.5978711448893304e-06</cx:pt>
          <cx:pt idx="28">-0.00022701347804444</cx:pt>
          <cx:pt idx="29">-0.00059412687877281997</cx:pt>
          <cx:pt idx="30">0.00045906576092967499</cx:pt>
          <cx:pt idx="31">0.00031507573030579999</cx:pt>
          <cx:pt idx="32">0.00034630505051460599</cx:pt>
          <cx:pt idx="33">0.00012494264768631201</cx:pt>
          <cx:pt idx="34">0.00064571543954036596</cx:pt>
          <cx:pt idx="35">0.00037318325237758099</cx:pt>
          <cx:pt idx="36">-0.00034522740755992302</cx:pt>
          <cx:pt idx="37">0.00043843650364445698</cx:pt>
          <cx:pt idx="38">0.00016549958231218301</cx:pt>
          <cx:pt idx="39">-0.00082795767464508105</cx:pt>
          <cx:pt idx="40">-0.000339339982348665</cx:pt>
          <cx:pt idx="41">5.1442171370745001e-05</cx:pt>
          <cx:pt idx="42">7.7994991481991396e-05</cx:pt>
          <cx:pt idx="43">0.00066201304072060097</cx:pt>
          <cx:pt idx="44">0.0013037369566266</cx:pt>
          <cx:pt idx="45">-0.00037152036112296402</cx:pt>
          <cx:pt idx="46">0.00054734089353210497</cx:pt>
          <cx:pt idx="47">-0.00043688769899368</cx:pt>
          <cx:pt idx="48">-0.00101630169451235</cx:pt>
          <cx:pt idx="49">-0.00137361500215494</cx:pt>
          <cx:pt idx="50">-0.00047388875758426198</cx:pt>
          <cx:pt idx="51">0.00032600467945247499</cx:pt>
          <cx:pt idx="52">-0.00070712240526063204</cx:pt>
          <cx:pt idx="53">-0.00053595317080306596</cx:pt>
          <cx:pt idx="54">-0.00025740395857645998</cx:pt>
          <cx:pt idx="55">-0.00012623748547885299</cx:pt>
          <cx:pt idx="56">0.000139745463129657</cx:pt>
          <cx:pt idx="57">0.00037448081213802502</cx:pt>
          <cx:pt idx="58">0.00015605469119063799</cx:pt>
          <cx:pt idx="59">-0.00024966107697656199</cx:pt>
          <cx:pt idx="60">0.00048787328027512201</cx:pt>
          <cx:pt idx="61">-0.0011330407092770801</cx:pt>
          <cx:pt idx="62">0.000354292434723187</cx:pt>
          <cx:pt idx="63">0.00094194207920035003</cx:pt>
          <cx:pt idx="64">-7.0604253005131294e-05</cx:pt>
          <cx:pt idx="65">-0.00055550727612220302</cx:pt>
          <cx:pt idx="66">0.0017759576946183801</cx:pt>
          <cx:pt idx="67">0.00304283804027306</cx:pt>
          <cx:pt idx="68">0.0073862521962765604</cx:pt>
          <cx:pt idx="69">0.0108439829020091</cx:pt>
          <cx:pt idx="70">0.0127324435634904</cx:pt>
          <cx:pt idx="71">0.0098814366869196205</cx:pt>
          <cx:pt idx="72">0.0012484618146293299</cx:pt>
          <cx:pt idx="73">-0.00230815457484257</cx:pt>
          <cx:pt idx="74">-0.0068454458295240002</cx:pt>
          <cx:pt idx="75">-0.0060218328413306097</cx:pt>
          <cx:pt idx="76">-0.0036150633628997701</cx:pt>
          <cx:pt idx="77">-0.0037913352718794901</cx:pt>
          <cx:pt idx="78">-0.00258151607766471</cx:pt>
          <cx:pt idx="79">0.00041907769180159503</cx:pt>
          <cx:pt idx="80">0.00022823786669904701</cx:pt>
          <cx:pt idx="81">-0.00061728998676480304</cx:pt>
          <cx:pt idx="82">-0.00027721400456044498</cx:pt>
          <cx:pt idx="83">-2.9283383145009901e-05</cx:pt>
          <cx:pt idx="84">0.000111340746288414</cx:pt>
          <cx:pt idx="85">-0.00041720888022824399</cx:pt>
          <cx:pt idx="86">0.00019000907897197801</cx:pt>
          <cx:pt idx="87">0.00050208997157251</cx:pt>
          <cx:pt idx="88">0.000250303700881188</cx:pt>
          <cx:pt idx="89">-0.0040454364849882001</cx:pt>
          <cx:pt idx="90">-0.0046391701909080599</cx:pt>
          <cx:pt idx="91">-0.0098729396430509604</cx:pt>
          <cx:pt idx="92">-0.010301859910031901</cx:pt>
          <cx:pt idx="93">-0.0088396108330281598</cx:pt>
          <cx:pt idx="94">-0.0086770497541765294</cx:pt>
          <cx:pt idx="95">0.0028041392722768098</cx:pt>
          <cx:pt idx="96">0.015962688929676502</cx:pt>
          <cx:pt idx="97">0.0075344406935033198</cx:pt>
          <cx:pt idx="98">-0.0056961310107860597</cx:pt>
          <cx:pt idx="99">-0.0114337806564052</cx:pt>
          <cx:pt idx="100">0.010273072351395201</cx:pt>
          <cx:pt idx="101">0.0155470018574094</cx:pt>
          <cx:pt idx="102">0.0042182148127298301</cx:pt>
          <cx:pt idx="103">0.0079310317354745995</cx:pt>
          <cx:pt idx="104">-0.0035719598734762301</cx:pt>
          <cx:pt idx="105">-0.01172537047418</cx:pt>
          <cx:pt idx="106">-0.0033872233531566601</cx:pt>
          <cx:pt idx="107">0.0037700125997657502</cx:pt>
          <cx:pt idx="108">-0.0012456697332579899</cx:pt>
          <cx:pt idx="109">-0.0071977170853231298</cx:pt>
          <cx:pt idx="110">-0.00178316630932842</cx:pt>
          <cx:pt idx="111">0.00026078172835342702</cx:pt>
          <cx:pt idx="112">0.00071881930051177702</cx:pt>
          <cx:pt idx="113">0.00030818610463216898</cx:pt>
          <cx:pt idx="114">0.0020297801081489699</cx:pt>
          <cx:pt idx="115">-0.00045787080214929499</cx:pt>
          <cx:pt idx="116">-0.00111816942793311</cx:pt>
          <cx:pt idx="117">-0.0080444965475008692</cx:pt>
          <cx:pt idx="118">-0.00581947396122965</cx:pt>
          <cx:pt idx="119">-0.0070241551695620699</cx:pt>
          <cx:pt idx="120">-0.0101833172656979</cx:pt>
          <cx:pt idx="121">-0.0220289589560177</cx:pt>
          <cx:pt idx="122">-0.011463120126886399</cx:pt>
          <cx:pt idx="123">-0.019417144014410598</cx:pt>
          <cx:pt idx="124">0.0073154764869228402</cx:pt>
          <cx:pt idx="125">0.0154133723143242</cx:pt>
          <cx:pt idx="126">0.0011663179800334199</cx:pt>
          <cx:pt idx="127">-0.023592764212731501</cx:pt>
          <cx:pt idx="128">-0.0013835152778438301</cx:pt>
          <cx:pt idx="129">0.036687630381541297</cx:pt>
          <cx:pt idx="130">0.033442458061564997</cx:pt>
          <cx:pt idx="131">0.048003109633818299</cx:pt>
          <cx:pt idx="132">0.0368294905892547</cx:pt>
          <cx:pt idx="133">0.0041856133891246001</cx:pt>
          <cx:pt idx="134">-0.0093781922715496305</cx:pt>
          <cx:pt idx="135">-0.0282619048375377</cx:pt>
          <cx:pt idx="136">-0.031332324185718699</cx:pt>
          <cx:pt idx="137">-0.021626221040369799</cx:pt>
          <cx:pt idx="138">-0.0044394985052121898</cx:pt>
          <cx:pt idx="139">-0.00055598152505877</cx:pt>
          <cx:pt idx="140">-2.5328376752373801e-05</cx:pt>
          <cx:pt idx="141">-0.000104398847128106</cx:pt>
          <cx:pt idx="142">-0.00067097727559455196</cx:pt>
          <cx:pt idx="143">0.00081563115590699699</cx:pt>
          <cx:pt idx="144">6.1167297527113998e-06</cx:pt>
          <cx:pt idx="145">-0.0074884963999766402</cx:pt>
          <cx:pt idx="146">-0.0055225639746420202</cx:pt>
          <cx:pt idx="147">-0.0078042405886537798</cx:pt>
          <cx:pt idx="148">-0.018633265314403701</cx:pt>
          <cx:pt idx="149">-0.034740265205090402</cx:pt>
          <cx:pt idx="150">-0.037420967895967598</cx:pt>
          <cx:pt idx="151">-0.034272663006495299</cx:pt>
          <cx:pt idx="152">-0.0175131716433778</cx:pt>
          <cx:pt idx="153">-0.00169479987575698</cx:pt>
          <cx:pt idx="154">-0.0096636491774744898</cx:pt>
          <cx:pt idx="155">-0.0052279253641009703</cx:pt>
          <cx:pt idx="156">-0.0078052449504227503</cx:pt>
          <cx:pt idx="157">0.039580286745677103</cx:pt>
          <cx:pt idx="158">0.021524773402646</cx:pt>
          <cx:pt idx="159">0.011842697053714</cx:pt>
          <cx:pt idx="160">0.0045787578884390299</cx:pt>
          <cx:pt idx="161">0.027299277709526001</cx:pt>
          <cx:pt idx="162">0.0060332858007771002</cx:pt>
          <cx:pt idx="163">-0.010418391009454599</cx:pt>
          <cx:pt idx="164">-0.0223090142047014</cx:pt>
          <cx:pt idx="165">-0.0074495991519315102</cx:pt>
          <cx:pt idx="166">-0.00017521777612434299</cx:pt>
          <cx:pt idx="167">-0.00078106935182238602</cx:pt>
          <cx:pt idx="168">0.00054503403089431403</cx:pt>
          <cx:pt idx="169">0.000800293299097751</cx:pt>
          <cx:pt idx="170">-0.0041800520365706502</cx:pt>
          <cx:pt idx="171">-0.0030856861214112801</cx:pt>
          <cx:pt idx="172">-0.0041466098999360301</cx:pt>
          <cx:pt idx="173">-0.0110040399490194</cx:pt>
          <cx:pt idx="174">-0.021981331936842499</cx:pt>
          <cx:pt idx="175">-0.013265504821488</cx:pt>
          <cx:pt idx="176">-0.029648161062653101</cx:pt>
          <cx:pt idx="177">-0.029027617370506398</cx:pt>
          <cx:pt idx="178">-0.043559301762899898</cx:pt>
          <cx:pt idx="179">-0.0068602825195148804</cx:pt>
          <cx:pt idx="180">0.0100624494821048</cx:pt>
          <cx:pt idx="181">0.032986099676162797</cx:pt>
          <cx:pt idx="182">0.012641599447972799</cx:pt>
          <cx:pt idx="183">-0.011020123658446001</cx:pt>
          <cx:pt idx="184">-0.017625903643295499</cx:pt>
          <cx:pt idx="185">-0.0096889537380983708</cx:pt>
          <cx:pt idx="186">-0.0019946878636931602</cx:pt>
          <cx:pt idx="187">-0.0143471117447948</cx:pt>
          <cx:pt idx="188">-0.0131305463979159</cx:pt>
          <cx:pt idx="189">0.0032021995688693702</cx:pt>
          <cx:pt idx="190">0.0175700224799713</cx:pt>
          <cx:pt idx="191">-5.1781873963660798e-05</cx:pt>
          <cx:pt idx="192">-0.0050005116184228104</cx:pt>
          <cx:pt idx="193">-0.0040206732067588902</cx:pt>
          <cx:pt idx="194">0.0054670647354872499</cx:pt>
          <cx:pt idx="195">0.0028737757531291201</cx:pt>
          <cx:pt idx="196">0.00020843798315633099</cx:pt>
          <cx:pt idx="197">0.00016499956666963701</cx:pt>
          <cx:pt idx="198">-0.0026600741030361999</cx:pt>
          <cx:pt idx="199">-0.0010461143957342875</cx:pt>
          <cx:pt idx="200">-0.001344846878324125</cx:pt>
          <cx:pt idx="201">-0.0025946157178985498</cx:pt>
          <cx:pt idx="202">-0.0094697577710970496</cx:pt>
          <cx:pt idx="203">-0.0066549894158474</cx:pt>
          <cx:pt idx="204">-0.0040398502902576246</cx:pt>
          <cx:pt idx="205">-0.001787455646490715</cx:pt>
          <cx:pt idx="206">-0.0050788152555527504</cx:pt>
          <cx:pt idx="207">-0.0018009832381853301</cx:pt>
          <cx:pt idx="208">-0.0017347060511418576</cx:pt>
          <cx:pt idx="209">0.0048905878342219754</cx:pt>
          <cx:pt idx="210">0.0073493194561026504</cx:pt>
          <cx:pt idx="211">0.0092322851858696996</cx:pt>
          <cx:pt idx="212">0.006339286468446525</cx:pt>
          <cx:pt idx="213">0.0089830600681727758</cx:pt>
          <cx:pt idx="214">-0.0014216571316720049</cx:pt>
          <cx:pt idx="215">-0.00680586041792195</cx:pt>
          <cx:pt idx="216">-0.0035207559511042249</cx:pt>
          <cx:pt idx="217">0.0029473187597848249</cx:pt>
          <cx:pt idx="218">0.011446192729976976</cx:pt>
          <cx:pt idx="219">0.0038671101539020248</cx:pt>
          <cx:pt idx="220">0.0037044436486732999</cx:pt>
          <cx:pt idx="221">-0.0027678155249704251</cx:pt>
          <cx:pt idx="222">0.0017160700468470626</cx:pt>
          <cx:pt idx="223">0.00031476194356450999</cx:pt>
          <cx:pt idx="224">-1.9457272082187726e-05</cx:pt>
          <cx:pt idx="225">0.00015547597744204725</cx:pt>
          <cx:pt idx="226">-4.4133099360196251e-05</cx:pt>
          <cx:pt idx="227">-0.000543365606209625</cx:pt>
          <cx:pt idx="228">0.00078643126220000745</cx:pt>
          <cx:pt idx="229">-0.0026488781857098502</cx:pt>
          <cx:pt idx="230">-0.0080169723479124495</cx:pt>
          <cx:pt idx="231">-0.0037213896906237499</cx:pt>
          <cx:pt idx="232">-0.0025207102102735501</cx:pt>
          <cx:pt idx="233">0.00390217141120245</cx:pt>
          <cx:pt idx="234">-0.0021323072372785752</cx:pt>
          <cx:pt idx="235">0.0096283652500600506</cx:pt>
          <cx:pt idx="236">0.012570006656287375</cx:pt>
          <cx:pt idx="237">0.01786902851592605</cx:pt>
          <cx:pt idx="238">0.016991715441265775</cx:pt>
          <cx:pt idx="239">-0.001488710648914625</cx:pt>
          <cx:pt idx="240">0.0031499391454861999</cx:pt>
          <cx:pt idx="241">0.012138286939637925</cx:pt>
          <cx:pt idx="242">-0.0051622367987147</cx:pt>
          <cx:pt idx="243">-0.014836608873933149</cx:pt>
          <cx:pt idx="244">-0.0134715283661386</cx:pt>
          <cx:pt idx="245">-0.0074632929055018504</cx:pt>
          <cx:pt idx="246">0.0056583733600276496</cx:pt>
          <cx:pt idx="247">0.0077078901171000747</cx:pt>
          <cx:pt idx="248">0.0029706008275904752</cx:pt>
          <cx:pt idx="249">-0.0012443926064761126</cx:pt>
          <cx:pt idx="250">0.0011728289047154374</cx:pt>
          <cx:pt idx="251">3.3463419519820001e-05</cx:pt>
          <cx:pt idx="252">-8.3312894298289507e-05</cx:pt>
          <cx:pt idx="253">0.00018926052215661299</cx:pt>
          <cx:pt idx="254">0.00020806555476961174</cx:pt>
          <cx:pt idx="255">0.0002408036776331295</cx:pt>
          <cx:pt idx="256">-0.00097508992519385995</cx:pt>
          <cx:pt idx="257">-0.0051216702158519752</cx:pt>
          <cx:pt idx="258">-0.0089900687324613506</cx:pt>
          <cx:pt idx="259">0.00066052534136561505</cx:pt>
          <cx:pt idx="260">-0.00018246594787767851</cx:pt>
          <cx:pt idx="261">0.0057556278870949749</cx:pt>
          <cx:pt idx="262">0.0047878924486107503</cx:pt>
          <cx:pt idx="263">0.00448132246575515</cx:pt>
          <cx:pt idx="264">0.01503679429275075</cx:pt>
          <cx:pt idx="265">0.0023021570223169798</cx:pt>
          <cx:pt idx="266">-0.0037791247583726</cx:pt>
          <cx:pt idx="267">0.0018375670233972724</cx:pt>
          <cx:pt idx="268">0.0041122595986128252</cx:pt>
          <cx:pt idx="269">0.00125962252759585</cx:pt>
          <cx:pt idx="270">2.7865554424066e-06</cx:pt>
          <cx:pt idx="271">-0.01145877455292765</cx:pt>
          <cx:pt idx="272">-0.01588639643177445</cx:pt>
          <cx:pt idx="273">-0.00683806151829145</cx:pt>
          <cx:pt idx="274">0.0010546685120158749</cx:pt>
          <cx:pt idx="275">0.010158463863838025</cx:pt>
          <cx:pt idx="276">0.00124732703798457</cx:pt>
          <cx:pt idx="277">0.00167066530608567</cx:pt>
          <cx:pt idx="278">0.00078567507985420496</cx:pt>
          <cx:pt idx="279">0.0009685207832579</cx:pt>
          <cx:pt idx="280">-8.5989589441326999e-05</cx:pt>
          <cx:pt idx="281">4.1461011584616501e-05</cx:pt>
          <cx:pt idx="282">0.00021685806727210399</cx:pt>
          <cx:pt idx="283">0.00059772714382262996</cx:pt>
          <cx:pt idx="284">-0.0020366660341984799</cx:pt>
          <cx:pt idx="285">-0.0053649761204230253</cx:pt>
          <cx:pt idx="286">-0.0037065224058571</cx:pt>
          <cx:pt idx="287">0.0028743149194019749</cx:pt>
          <cx:pt idx="288">-0.00039521482111721498</cx:pt>
          <cx:pt idx="289">0.0070704752974305252</cx:pt>
          <cx:pt idx="290">0.0055294850440254497</cx:pt>
          <cx:pt idx="291">0.0061419421137693751</cx:pt>
          <cx:pt idx="292">0.0050499634027079748</cx:pt>
          <cx:pt idx="293">-0.002974566466860775</cx:pt>
          <cx:pt idx="294">-0.0094868740056469007</cx:pt>
          <cx:pt idx="295">-9.6755546438919251e-05</cx:pt>
          <cx:pt idx="296">-0.0018708801617473576</cx:pt>
          <cx:pt idx="297">0.0052635813338022001</cx:pt>
          <cx:pt idx="298">0.0017217292449190375</cx:pt>
          <cx:pt idx="299">-0.016974648714228199</cx:pt>
          <cx:pt idx="300">-0.042806641554513698</cx:pt>
          <cx:pt idx="301">0.00021170477070997501</cx:pt>
          <cx:pt idx="302">-0.0103533899461583</cx:pt>
          <cx:pt idx="303">-0.0150297604199758</cx:pt>
          <cx:pt idx="304">-0.0141367311472212</cx:pt>
          <cx:pt idx="305">-0.0147409896588194</cx:pt>
          <cx:pt idx="306">-0.0023849457295287602</cx:pt>
          <cx:pt idx="307">0.00109418344818564</cx:pt>
          <cx:pt idx="308">-3.01765486033017e-05</cx:pt>
          <cx:pt idx="309">0.000250771415753665</cx:pt>
          <cx:pt idx="310">0.00030447886556795</cx:pt>
          <cx:pt idx="311">-0.00031974206791664201</cx:pt>
          <cx:pt idx="312">-0.0045252732369886603</cx:pt>
          <cx:pt idx="313">-0.012161175667272799</cx:pt>
          <cx:pt idx="314">-0.024111737822153499</cx:pt>
          <cx:pt idx="315">0.00017599261684076901</cx:pt>
          <cx:pt idx="316">-0.016964700353738</cx:pt>
          <cx:pt idx="317">0.031592500632433497</cx:pt>
          <cx:pt idx="318">-0.014638131879046799</cx:pt>
          <cx:pt idx="319">0.0225478737630396</cx:pt>
          <cx:pt idx="320">0.021074415245687299</cx:pt>
          <cx:pt idx="321">0.0076058652028573098</cx:pt>
          <cx:pt idx="322">0.0073300340763840502</cx:pt>
          <cx:pt idx="323">0.023082398198725401</cx:pt>
          <cx:pt idx="324">-0.021768858932913498</cx:pt>
          <cx:pt idx="325">-0.061734038647496499</cx:pt>
          <cx:pt idx="326">-0.040099516064862797</cx:pt>
          <cx:pt idx="327">-0.0220414654649034</cx:pt>
          <cx:pt idx="328">0.0040545792386166499</cx:pt>
          <cx:pt idx="329">0.000312680446741974</cx:pt>
          <cx:pt idx="330">-0.022487398598880201</cx:pt>
          <cx:pt idx="331">-0.036610857445793198</cx:pt>
          <cx:pt idx="332">-0.0221899032601513</cx:pt>
          <cx:pt idx="333">-0.0159494469296215</cx:pt>
          <cx:pt idx="334">-0.0045473985495316201</cx:pt>
          <cx:pt idx="335">0.00031051474324726399</cx:pt>
          <cx:pt idx="336">0.0014099309845558199</cx:pt>
          <cx:pt idx="337">0.00087713187351348199</cx:pt>
          <cx:pt idx="338">-1.40134272713785e-05</cx:pt>
          <cx:pt idx="339">-0.0011874252381059601</cx:pt>
          <cx:pt idx="340">-0.0034127226745497602</cx:pt>
          <cx:pt idx="341">-0.023733705552923499</cx:pt>
          <cx:pt idx="342">-0.033650671156932502</cx:pt>
          <cx:pt idx="343">-0.0303592679676979</cx:pt>
          <cx:pt idx="344">-0.0061752625146444303</cx:pt>
          <cx:pt idx="345">0.0109253621627115</cx:pt>
          <cx:pt idx="346">-0.053708787541543498</cx:pt>
          <cx:pt idx="347">-0.033863860465508898</cx:pt>
          <cx:pt idx="348">-0.032729513561939802</cx:pt>
          <cx:pt idx="349">-0.021149049548395901</cx:pt>
          <cx:pt idx="350">0.019214252731184302</cx:pt>
          <cx:pt idx="351">0.024749506320244499</cx:pt>
          <cx:pt idx="352">-0.019185789614653701</cx:pt>
          <cx:pt idx="353">-0.044640939856535299</cx:pt>
          <cx:pt idx="354">-0.036341193337993599</cx:pt>
          <cx:pt idx="355">-0.032073168105248302</cx:pt>
          <cx:pt idx="356">-0.00732695175289269</cx:pt>
          <cx:pt idx="357">-0.0046529699422809597</cx:pt>
          <cx:pt idx="358">-0.010326358370299899</cx:pt>
          <cx:pt idx="359">-0.0029951516554619102</cx:pt>
          <cx:pt idx="360">0.0098306894371910005</cx:pt>
          <cx:pt idx="361">0.00737156034641279</cx:pt>
          <cx:pt idx="362">0.00136773308672434</cx:pt>
          <cx:pt idx="363">0.0018455027720355099</cx:pt>
          <cx:pt idx="364">0.00029476060472621201</cx:pt>
          <cx:pt idx="365">0.000120771073600871</cx:pt>
          <cx:pt idx="366">0.00039937962790033502</cx:pt>
          <cx:pt idx="367">-0.0023855306066399799</cx:pt>
          <cx:pt idx="368">-0.0091743979415017697</cx:pt>
          <cx:pt idx="369">-0.018418790925046499</cx:pt>
          <cx:pt idx="370">-0.046278829821622</cx:pt>
          <cx:pt idx="371">-0.034078851607828399</cx:pt>
          <cx:pt idx="372">-0.0295846820442833</cx:pt>
          <cx:pt idx="373">-0.040913317951041701</cx:pt>
          <cx:pt idx="374">-0.051483870496477797</cx:pt>
          <cx:pt idx="375">-0.0589381504944122</cx:pt>
          <cx:pt idx="376">-0.077994216513111697</cx:pt>
          <cx:pt idx="377">0.0047526031857104498</cx:pt>
          <cx:pt idx="378">0.0296366635720723</cx:pt>
          <cx:pt idx="379">0.028990315348293501</cx:pt>
          <cx:pt idx="380">0.013223769823816</cx:pt>
          <cx:pt idx="381">-0.035647603612296998</cx:pt>
          <cx:pt idx="382">-0.0100633805857875</cx:pt>
          <cx:pt idx="383">-0.041120774730007102</cx:pt>
          <cx:pt idx="384">0.0148645687263324</cx:pt>
          <cx:pt idx="385">0.0050474661132330701</cx:pt>
          <cx:pt idx="386">0.0010834067275991299</cx:pt>
          <cx:pt idx="387">0.00311224062933549</cx:pt>
          <cx:pt idx="388">0.014543344273645</cx:pt>
          <cx:pt idx="389">0.016620232449772999</cx:pt>
          <cx:pt idx="390">0.00832374523943109</cx:pt>
          <cx:pt idx="391">0.0042476774226241397</cx:pt>
          <cx:pt idx="392">-0.00073340402110561704</cx:pt>
          <cx:pt idx="393">-0.000231648972150139</cx:pt>
          <cx:pt idx="394">0.00023487237072073201</cx:pt>
          <cx:pt idx="395">-0.00065608424227771105</cx:pt>
          <cx:pt idx="396">-0.0077737595375654096</cx:pt>
          <cx:pt idx="397">-0.024136185309255601</cx:pt>
          <cx:pt idx="398">-0.037378753084429901</cx:pt>
          <cx:pt idx="399">-0.033375836556503398</cx:pt>
          <cx:pt idx="400">-0.070422606205366903</cx:pt>
          <cx:pt idx="401">-0.091994073423861303</cx:pt>
          <cx:pt idx="402">-0.0989111639165174</cx:pt>
          <cx:pt idx="403">-0.034960935479295498</cx:pt>
          <cx:pt idx="404">0.019290201188294099</cx:pt>
          <cx:pt idx="405">0.041486892279506103</cx:pt>
          <cx:pt idx="406">0.029887991708813299</cx:pt>
          <cx:pt idx="407">0.017792951681158499</cx:pt>
          <cx:pt idx="408">0.0067136961511606603</cx:pt>
          <cx:pt idx="409">-0.064032155607040897</cx:pt>
          <cx:pt idx="410">-0.0916974498473586</cx:pt>
          <cx:pt idx="411">-0.036337000009759299</cx:pt>
          <cx:pt idx="412">-0.012447597965880099</cx:pt>
          <cx:pt idx="413">-0.0223415019155873</cx:pt>
          <cx:pt idx="414">-0.0088021891667504296</cx:pt>
          <cx:pt idx="415">-0.0157066116467993</cx:pt>
          <cx:pt idx="416">0.0094746029118589706</cx:pt>
          <cx:pt idx="417">0.016886501791006901</cx:pt>
          <cx:pt idx="418">0.0100060965939965</cx:pt>
          <cx:pt idx="419">0.000364260930353057</cx:pt>
          <cx:pt idx="420">0.00036767240433524702</cx:pt>
          <cx:pt idx="421">0.00030880207498647602</cx:pt>
          <cx:pt idx="422">5.2016543726055002e-05</cx:pt>
          <cx:pt idx="423">-0.0028892952904781299</cx:pt>
          <cx:pt idx="424">-0.0049464667041331598</cx:pt>
          <cx:pt idx="425">-0.026843951629210799</cx:pt>
          <cx:pt idx="426">-0.036495286669735602</cx:pt>
          <cx:pt idx="427">-0.056657835588068202</cx:pt>
          <cx:pt idx="428">-0.083476432334886302</cx:pt>
          <cx:pt idx="429">-0.055012125886612702</cx:pt>
          <cx:pt idx="430">-0.0064137697254431202</cx:pt>
          <cx:pt idx="431">0.11038069826678699</cx:pt>
          <cx:pt idx="432">0.112118726449862</cx:pt>
          <cx:pt idx="433">0.104535715844903</cx:pt>
          <cx:pt idx="434">0.066500756852214904</cx:pt>
          <cx:pt idx="435">0.013466996019975299</cx:pt>
          <cx:pt idx="436">-0.037832836925208703</cx:pt>
          <cx:pt idx="437">-0.101564120989905</cx:pt>
          <cx:pt idx="438">-0.102356518411749</cx:pt>
          <cx:pt idx="439">-0.055681332088832601</cx:pt>
          <cx:pt idx="440">-0.044635702625127699</cx:pt>
          <cx:pt idx="441">-0.032815543448551698</cx:pt>
          <cx:pt idx="442">-0.0230390099384228</cx:pt>
          <cx:pt idx="443">-0.0121761373457006</cx:pt>
          <cx:pt idx="444">0.0044274948970125898</cx:pt>
          <cx:pt idx="445">0.020449965736892801</cx:pt>
          <cx:pt idx="446">0.0132295612409146</cx:pt>
          <cx:pt idx="447">0.00453569943413958</cx:pt>
          <cx:pt idx="448">-8.8645342834928106e-05</cx:pt>
          <cx:pt idx="449">9.6420149759669904e-05</cx:pt>
          <cx:pt idx="450">-0.00039999824364252802</cx:pt>
          <cx:pt idx="451">-0.0014118253902374301</cx:pt>
          <cx:pt idx="452">-0.00012467067884672201</cx:pt>
          <cx:pt idx="453">-0.028436469233612299</cx:pt>
          <cx:pt idx="454">-0.061829507220609398</cx:pt>
          <cx:pt idx="455">-0.081805496543853398</cx:pt>
          <cx:pt idx="456">-0.069897196913233595</cx:pt>
          <cx:pt idx="457">-0.025768052141226402</cx:pt>
          <cx:pt idx="458">0.071199364561329304</cx:pt>
          <cx:pt idx="459">0.17405793491633101</cx:pt>
          <cx:pt idx="460">0.137971710212617</cx:pt>
          <cx:pt idx="461">0.089400177294896896</cx:pt>
          <cx:pt idx="462">-0.021051623243731599</cx:pt>
          <cx:pt idx="463">-0.062951597821004096</cx:pt>
          <cx:pt idx="464">-0.065621542738691002</cx:pt>
          <cx:pt idx="465">-0.056955967832715601</cx:pt>
          <cx:pt idx="466">-0.042716282945051899</cx:pt>
          <cx:pt idx="467">-0.026055334246475301</cx:pt>
          <cx:pt idx="468">-0.036537298465646899</cx:pt>
          <cx:pt idx="469">-0.0055693413728829001</cx:pt>
          <cx:pt idx="470">-0.0123786714417777</cx:pt>
          <cx:pt idx="471">-0.0043962405041264602</cx:pt>
          <cx:pt idx="472">0.0067814193620138498</cx:pt>
          <cx:pt idx="473">0.031828431555520502</cx:pt>
          <cx:pt idx="474">0.015825759815563001</cx:pt>
          <cx:pt idx="475">0.0043223397922646104</cx:pt>
          <cx:pt idx="476">-3.62299295426739e-05</cx:pt>
          <cx:pt idx="477">-0.00067088633926149204</cx:pt>
          <cx:pt idx="478">-0.000415586798991195</cx:pt>
          <cx:pt idx="479">0.00085945043843654</cx:pt>
          <cx:pt idx="480">0.0059030332103068399</cx:pt>
          <cx:pt idx="481">-0.0202493727611615</cx:pt>
          <cx:pt idx="482">-0.052779062892032498</cx:pt>
          <cx:pt idx="483">-0.063195757082549306</cx:pt>
          <cx:pt idx="484">-0.070358483335329805</cx:pt>
          <cx:pt idx="485">0.011251400486055999</cx:pt>
          <cx:pt idx="486">0.089251296143885203</cx:pt>
          <cx:pt idx="487">0.12575963414813901</cx:pt>
          <cx:pt idx="488">0.13178000002907</cx:pt>
          <cx:pt idx="489">0.025841392570943599</cx:pt>
          <cx:pt idx="490">-0.071415656050284104</cx:pt>
          <cx:pt idx="491">-0.12759044597774899</cx:pt>
          <cx:pt idx="492">-0.091053584144088207</cx:pt>
          <cx:pt idx="493">-0.047617980706477402</cx:pt>
          <cx:pt idx="494">-0.015809510840171501</cx:pt>
          <cx:pt idx="495">-0.027166095440075099</cx:pt>
          <cx:pt idx="496">-0.0225567420574809</cx:pt>
          <cx:pt idx="497">0.0080881303018135592</cx:pt>
          <cx:pt idx="498">0.0190726876176113</cx:pt>
          <cx:pt idx="499">0.023781692635451299</cx:pt>
          <cx:pt idx="500">0.0216529160912367</cx:pt>
          <cx:pt idx="501">0.0380671076255834</cx:pt>
          <cx:pt idx="502">0.0087098176519049691</cx:pt>
          <cx:pt idx="503">0.0016300423746413799</cx:pt>
          <cx:pt idx="504">0.00096126087446007599</cx:pt>
          <cx:pt idx="505">-0.00015408408801631599</cx:pt>
          <cx:pt idx="506">-0.00056327630637859104</cx:pt>
          <cx:pt idx="507">0.0137632911232871</cx:pt>
          <cx:pt idx="508">0.0092234845907319708</cx:pt>
          <cx:pt idx="509">-0.026502754374418101</cx:pt>
          <cx:pt idx="510">-0.042772610167689198</cx:pt>
          <cx:pt idx="511">-0.034544633631704298</cx:pt>
          <cx:pt idx="512">-0.0182509864927871</cx:pt>
          <cx:pt idx="513">0.075615009757003804</cx:pt>
          <cx:pt idx="514">0.091021832192697494</cx:pt>
          <cx:pt idx="515">0.100716875207698</cx:pt>
          <cx:pt idx="516">0.075731583038162395</cx:pt>
          <cx:pt idx="517">-0.013537856817323</cx:pt>
          <cx:pt idx="518">-0.103930590683108</cx:pt>
          <cx:pt idx="519">-0.099100911614060899</cx:pt>
          <cx:pt idx="520">-0.045560331780950702</cx:pt>
          <cx:pt idx="521">-0.0166584005075841</cx:pt>
          <cx:pt idx="522">0.035911996734911099</cx:pt>
          <cx:pt idx="523">0.00614723792061445</cx:pt>
          <cx:pt idx="524">0.021857105804186702</cx:pt>
          <cx:pt idx="525">0.040221915025708002</cx:pt>
          <cx:pt idx="526">0.032773201588445301</cx:pt>
          <cx:pt idx="527">0.033735697433118002</cx:pt>
          <cx:pt idx="528">0.016777307423427</cx:pt>
          <cx:pt idx="529">0.019202519181901301</cx:pt>
          <cx:pt idx="530">0.0043569742099941597</cx:pt>
          <cx:pt idx="531">0.0023770669899554802</cx:pt>
          <cx:pt idx="532">-0.00059379844602678201</cx:pt>
          <cx:pt idx="533">-0.00071310986429718695</cx:pt>
          <cx:pt idx="534">-0.00100724907300047</cx:pt>
          <cx:pt idx="535">0.013967578239035799</cx:pt>
          <cx:pt idx="536">0.00039288231656085798</cx:pt>
          <cx:pt idx="537">-0.024238067108531099</cx:pt>
          <cx:pt idx="538">-0.042854393241967902</cx:pt>
          <cx:pt idx="539">-0.019945228949439099</cx:pt>
          <cx:pt idx="540">0.0131349505077795</cx:pt>
          <cx:pt idx="541">0.094580268420013797</cx:pt>
          <cx:pt idx="542">0.083292914483202196</cx:pt>
          <cx:pt idx="543">0.072932867438598406</cx:pt>
          <cx:pt idx="544">0.017125520594821801</cx:pt>
          <cx:pt idx="545">-0.0416446352263634</cx:pt>
          <cx:pt idx="546">-0.121484532318907</cx:pt>
          <cx:pt idx="547">-0.094002859684182094</cx:pt>
          <cx:pt idx="548">-0.021967084790104702</cx:pt>
          <cx:pt idx="549">-0.026356476232025701</cx:pt>
          <cx:pt idx="550">0.0071032193534660299</cx:pt>
          <cx:pt idx="551">0.00782782846601956</cx:pt>
          <cx:pt idx="552">0.025090299209608501</cx:pt>
          <cx:pt idx="553">0.0219049575047498</cx:pt>
          <cx:pt idx="554">0.028028070383399401</cx:pt>
          <cx:pt idx="555">0.035543339579517899</cx:pt>
          <cx:pt idx="556">0.00485529290660485</cx:pt>
          <cx:pt idx="557">0.011955273451902899</cx:pt>
          <cx:pt idx="558">0.0045319995341353003</cx:pt>
          <cx:pt idx="559">-0.00024607981404184301</cx:pt>
          <cx:pt idx="560">-0.000235112294208254</cx:pt>
          <cx:pt idx="561">-0.00016338625894503001</cx:pt>
          <cx:pt idx="562">-0.00068583585479877797</cx:pt>
          <cx:pt idx="563">0.01360421484841</cx:pt>
          <cx:pt idx="564">0.0069554086564247598</cx:pt>
          <cx:pt idx="565">-0.0050896047171285199</cx:pt>
          <cx:pt idx="566">-0.0131383116841903</cx:pt>
          <cx:pt idx="567">0.0095963084567362595</cx:pt>
          <cx:pt idx="568">0.038198157906498699</cx:pt>
          <cx:pt idx="569">0.033052111015211799</cx:pt>
          <cx:pt idx="570">0.083055083116460704</cx:pt>
          <cx:pt idx="571">0.12517333575368</cx:pt>
          <cx:pt idx="572">0.066520713602115006</cx:pt>
          <cx:pt idx="573">-0.085385461901753903</cx:pt>
          <cx:pt idx="574">-0.082240957737086007</cx:pt>
          <cx:pt idx="575">-0.073002889971342896</cx:pt>
          <cx:pt idx="576">-0.041942670810500897</cx:pt>
          <cx:pt idx="577">-0.0348909276362653</cx:pt>
          <cx:pt idx="578">-0.00694173249148869</cx:pt>
          <cx:pt idx="579">-0.022155703406114401</cx:pt>
          <cx:pt idx="580">7.8567415128789303e-05</cx:pt>
          <cx:pt idx="581">-0.0080742875351020194</cx:pt>
          <cx:pt idx="582">0.012066445788662001</cx:pt>
          <cx:pt idx="583">0.0287602021856968</cx:pt>
          <cx:pt idx="584">0.0040813432084178397</cx:pt>
          <cx:pt idx="585">0.0036752072760416099</cx:pt>
          <cx:pt idx="586">0.0039538930466645802</cx:pt>
          <cx:pt idx="587">-0.00023370763813110001</cx:pt>
          <cx:pt idx="588">-0.00015906730098860301</cx:pt>
          <cx:pt idx="589">0.000148208203346839</cx:pt>
          <cx:pt idx="590">0.0001203939531665</cx:pt>
          <cx:pt idx="591">0.0060989327634446699</cx:pt>
          <cx:pt idx="592">0.013403306495140301</cx:pt>
          <cx:pt idx="593">0.012566454127146401</cx:pt>
          <cx:pt idx="594">0.030732455445741699</cx:pt>
          <cx:pt idx="595">0.024524194324786999</cx:pt>
          <cx:pt idx="596">0.035573177658197098</cx:pt>
          <cx:pt idx="597">0.0555001218116992</cx:pt>
          <cx:pt idx="598">0.062400110460998498</cx:pt>
          <cx:pt idx="599">0.055885344375676799</cx:pt>
          <cx:pt idx="600">0.049321110877071903</cx:pt>
          <cx:pt idx="601">-0.034166393462066701</cx:pt>
          <cx:pt idx="602">-0.052284917033894297</cx:pt>
          <cx:pt idx="603">-0.098149055591597395</cx:pt>
          <cx:pt idx="604">-0.0746816488698617</cx:pt>
          <cx:pt idx="605">-0.055143625751633098</cx:pt>
          <cx:pt idx="606">-0.060694983026084601</cx:pt>
          <cx:pt idx="607">-0.048309961007689202</cx:pt>
          <cx:pt idx="608">-0.0135202886904074</cx:pt>
          <cx:pt idx="609">-0.0193821136291977</cx:pt>
          <cx:pt idx="610">0.0105956641587284</cx:pt>
          <cx:pt idx="611">0.0150878851617845</cx:pt>
          <cx:pt idx="612">-0.0043085612163683996</cx:pt>
          <cx:pt idx="613">-0.011604295181046</cx:pt>
          <cx:pt idx="614">0.0014398003037617</cx:pt>
          <cx:pt idx="615">0.00018535330033313201</cx:pt>
          <cx:pt idx="616">8.3142807976886797e-05</cx:pt>
          <cx:pt idx="617">0.000686019422671194</cx:pt>
          <cx:pt idx="618">0.0019865884794782501</cx:pt>
          <cx:pt idx="619">0.00071233842458559799</cx:pt>
          <cx:pt idx="620">0.0096711444734346903</cx:pt>
          <cx:pt idx="621">0.026952618778421499</cx:pt>
          <cx:pt idx="622">0.0303338082019881</cx:pt>
          <cx:pt idx="623">0.035436110759582501</cx:pt>
          <cx:pt idx="624">0.049370163408317597</cx:pt>
          <cx:pt idx="625">0.072490260177261595</cx:pt>
          <cx:pt idx="626">0.076500190875919305</cx:pt>
          <cx:pt idx="627">0.0055583858111531098</cx:pt>
          <cx:pt idx="628">-0.0059436839126511204</cx:pt>
          <cx:pt idx="629">-0.0057354089849200197</cx:pt>
          <cx:pt idx="630">-0.0253813358027444</cx:pt>
          <cx:pt idx="631">-0.051955108996601301</cx:pt>
          <cx:pt idx="632">-0.026706731393085801</cx:pt>
          <cx:pt idx="633">-0.064206416491169302</cx:pt>
          <cx:pt idx="634">-0.059896464282178298</cx:pt>
          <cx:pt idx="635">-0.0074594768181964902</cx:pt>
          <cx:pt idx="636">-0.00036448924037355397</cx:pt>
          <cx:pt idx="637">0.0054801696287846103</cx:pt>
          <cx:pt idx="638">-0.0047104016638845198</cx:pt>
          <cx:pt idx="639">-0.0073890294496343897</cx:pt>
          <cx:pt idx="640">-0.0156376355320221</cx:pt>
          <cx:pt idx="641">-0.0163959310840378</cx:pt>
          <cx:pt idx="642">-0.0023202113277522498</cx:pt>
          <cx:pt idx="643">-0.000282424178302221</cx:pt>
          <cx:pt idx="644">0.000400371993855738</cx:pt>
          <cx:pt idx="645">0.00048895641480266696</cx:pt>
          <cx:pt idx="646">0.00044115608012626202</cx:pt>
          <cx:pt idx="647">-0.00635441856297365</cx:pt>
          <cx:pt idx="648">-0.0053150911697968</cx:pt>
          <cx:pt idx="649">-0.0032279741621652402</cx:pt>
          <cx:pt idx="650">0.0065219941393329104</cx:pt>
          <cx:pt idx="651">0.0056161204768727102</cx:pt>
          <cx:pt idx="652">-0.0207706821130366</cx:pt>
          <cx:pt idx="653">0.0089531828780154993</cx:pt>
          <cx:pt idx="654">0.033479162985920602</cx:pt>
          <cx:pt idx="655">0.060912354213957201</cx:pt>
          <cx:pt idx="656">0.080643978060720697</cx:pt>
          <cx:pt idx="657">0.055456848647166899</cx:pt>
          <cx:pt idx="658">-0.0139581115164472</cx:pt>
          <cx:pt idx="659">-0.029816014372080899</cx:pt>
          <cx:pt idx="660">-0.0034504415901395699</cx:pt>
          <cx:pt idx="661">-0.0367140866881061</cx:pt>
          <cx:pt idx="662">-0.0121126696602997</cx:pt>
          <cx:pt idx="663">-0.00019990060141578201</cx:pt>
          <cx:pt idx="664">-0.019978775722256301</cx:pt>
          <cx:pt idx="665">-0.033956740646273402</cx:pt>
          <cx:pt idx="666">-0.026006003080200499</cx:pt>
          <cx:pt idx="667">-0.0224635216083773</cx:pt>
          <cx:pt idx="668">-0.0150979641184834</cx:pt>
          <cx:pt idx="669">-0.0121010487032238</cx:pt>
          <cx:pt idx="670">-0.00063477543276576199</cx:pt>
          <cx:pt idx="671">-0.00023938024308644301</cx:pt>
          <cx:pt idx="672">0.00027344106025856899</cx:pt>
          <cx:pt idx="673">-0.00036852566336130802</cx:pt>
          <cx:pt idx="674">0.000306246625429406</cx:pt>
          <cx:pt idx="675">-0.0048640232196479902</cx:pt>
          <cx:pt idx="676">-0.0028196683033515999</cx:pt>
          <cx:pt idx="677">-0.00743293761783942</cx:pt>
          <cx:pt idx="678">-0.0062987254313229303</cx:pt>
          <cx:pt idx="679">-0.0141253285743499</cx:pt>
          <cx:pt idx="680">-0.023403690837902998</cx:pt>
          <cx:pt idx="681">-0.019734425626354898</cx:pt>
          <cx:pt idx="682">0.022669021102660399</cx:pt>
          <cx:pt idx="683">0.0599365757871127</cx:pt>
          <cx:pt idx="684">0.062183101353935399</cx:pt>
          <cx:pt idx="685">0.040296476258203602</cx:pt>
          <cx:pt idx="686">0.050537921759967103</cx:pt>
          <cx:pt idx="687">0.030709082508578699</cx:pt>
          <cx:pt idx="688">0.0061911106314423902</cx:pt>
          <cx:pt idx="689">-0.0237953921584967</cx:pt>
          <cx:pt idx="690">-0.0211049103931918</cx:pt>
          <cx:pt idx="691">-0.0257599363617112</cx:pt>
          <cx:pt idx="692">-0.043904348516452897</cx:pt>
          <cx:pt idx="693">-0.042495913486333303</cx:pt>
          <cx:pt idx="694">-0.025734947381438101</cx:pt>
          <cx:pt idx="695">-0.0182593655859991</cx:pt>
          <cx:pt idx="696">-0.0026925970472949901</cx:pt>
          <cx:pt idx="697">-0.00046588099254389902</cx:pt>
          <cx:pt idx="698">-0.000189932904644778</cx:pt>
          <cx:pt idx="699">-0.00049950683201094802</cx:pt>
          <cx:pt idx="700">0.00040951630665447602</cx:pt>
          <cx:pt idx="701">0.00023598857105262</cx:pt>
          <cx:pt idx="702">0.000162500798721675</cx:pt>
          <cx:pt idx="703">0.00082595139179881898</cx:pt>
          <cx:pt idx="704">0.0042962585312703297</cx:pt>
          <cx:pt idx="705">0.0023722042998771098</cx:pt>
          <cx:pt idx="706">0.0114632240862527</cx:pt>
          <cx:pt idx="707">0.0047740310087289904</cx:pt>
          <cx:pt idx="708">-0.0149454327359308</cx:pt>
          <cx:pt idx="709">-0.0097227318046722907</cx:pt>
          <cx:pt idx="710">-0.00105323183830133</cx:pt>
          <cx:pt idx="711">0.0045991172476051896</cx:pt>
          <cx:pt idx="712">0.0034182593430725598</cx:pt>
          <cx:pt idx="713">0.0331211962765448</cx:pt>
          <cx:pt idx="714">0.052176915939208403</cx:pt>
          <cx:pt idx="715">0.034502373082887297</cx:pt>
          <cx:pt idx="716">0.0060049867913989901</cx:pt>
          <cx:pt idx="717">-0.0095563655900665501</cx:pt>
          <cx:pt idx="718">-0.0216150427531345</cx:pt>
          <cx:pt idx="719">-0.038946212277328501</cx:pt>
          <cx:pt idx="720">-0.0293858369845197</cx:pt>
          <cx:pt idx="721">-0.018959935409956</cx:pt>
          <cx:pt idx="722">-0.011303036566259601</cx:pt>
          <cx:pt idx="723">-0.0035358973486159699</cx:pt>
          <cx:pt idx="724">-0.0016697882574738399</cx:pt>
          <cx:pt idx="725">-0.00100755206186763</cx:pt>
          <cx:pt idx="726">0.00047499055611358401</cx:pt>
          <cx:pt idx="727">-0.000399315495364468</cx:pt>
          <cx:pt idx="728">0.00023982556284426099</cx:pt>
          <cx:pt idx="729">0.00025037169324305703</cx:pt>
          <cx:pt idx="730">0.00057409155350115896</cx:pt>
          <cx:pt idx="731">7.0941560852805696e-05</cx:pt>
          <cx:pt idx="732">-0.00057476816508579998</cx:pt>
          <cx:pt idx="733">-0.00372424234362842</cx:pt>
          <cx:pt idx="734">-0.0047837428729145901</cx:pt>
          <cx:pt idx="735">-0.0012334992662781201</cx:pt>
          <cx:pt idx="736">-0.0090446932256192207</cx:pt>
          <cx:pt idx="737">-0.0125169784588944</cx:pt>
          <cx:pt idx="738">-0.0015407892248125599</cx:pt>
          <cx:pt idx="739">-0.0045220057015925201</cx:pt>
          <cx:pt idx="740">-0.0082603597775400203</cx:pt>
          <cx:pt idx="741">-0.0106124062705796</cx:pt>
          <cx:pt idx="742">-0.00712896634639411</cx:pt>
          <cx:pt idx="743">-0.017510524321360001</cx:pt>
          <cx:pt idx="744">-0.0175458308038869</cx:pt>
          <cx:pt idx="745">-0.0154507048740746</cx:pt>
          <cx:pt idx="746">-0.015882919620947199</cx:pt>
          <cx:pt idx="747">-0.0105498875149701</cx:pt>
          <cx:pt idx="748">-0.0059619486222857298</cx:pt>
          <cx:pt idx="749">-0.0031084579228809199</cx:pt>
          <cx:pt idx="750">-0.00086193555902314904</cx:pt>
          <cx:pt idx="751">0.00013363050852552701</cx:pt>
          <cx:pt idx="752">-0.000540402546903494</cx:pt>
          <cx:pt idx="753">-0.00041598921631321199</cx:pt>
          <cx:pt idx="754">0.00076502448398064202</cx:pt>
          <cx:pt idx="755">0.00031713746872729802</cx:pt>
          <cx:pt idx="756">0.00036470887790653099</cx:pt>
          <cx:pt idx="757">-0.00048512143836785702</cx:pt>
          <cx:pt idx="758">-0.00066874697650420303</cx:pt>
          <cx:pt idx="759">9.1653224281160794e-05</cx:pt>
          <cx:pt idx="760">-0.00035780826769896601</cx:pt>
          <cx:pt idx="761">0.000563732258974558</cx:pt>
          <cx:pt idx="762">-0.00077492548190243504</cx:pt>
          <cx:pt idx="763">-0.00077421918523394801</cx:pt>
          <cx:pt idx="764">-0.000741853971012545</cx:pt>
          <cx:pt idx="765">0.000184036559348465</cx:pt>
          <cx:pt idx="766">0.0043930090910243502</cx:pt>
          <cx:pt idx="767">0.00034001794318239202</cx:pt>
          <cx:pt idx="768">-0.0012928469158379301</cx:pt>
          <cx:pt idx="769">-0.00086365980319089196</cx:pt>
          <cx:pt idx="770">0.00026082724693871301</cx:pt>
          <cx:pt idx="771">0.00101744950823952</cx:pt>
          <cx:pt idx="772">-0.00013884527944719901</cx:pt>
          <cx:pt idx="773">-0.0022553087498602201</cx:pt>
          <cx:pt idx="774">-0.00648151934100523</cx:pt>
          <cx:pt idx="775">0.00075267337329439196</cx:pt>
          <cx:pt idx="776">-0.00169126224382686</cx:pt>
          <cx:pt idx="777">-0.00079007208859935903</cx:pt>
          <cx:pt idx="778">-0.00029259727964749301</cx:pt>
          <cx:pt idx="779">-0.000250105315609023</cx:pt>
          <cx:pt idx="780">0.00119051617730656</cx:pt>
          <cx:pt idx="781">-7.1828474345092899e-05</cx:pt>
          <cx:pt idx="782">0.000122696290712823</cx:pt>
          <cx:pt idx="783">0.00033184996473595101</cx:pt>
          <cx:pt idx="784">-0.0010461143957342875</cx:pt>
          <cx:pt idx="785">-0.001344846878324125</cx:pt>
          <cx:pt idx="786">-0.0025946157178985498</cx:pt>
          <cx:pt idx="787">-0.0094697577710970496</cx:pt>
          <cx:pt idx="788">-0.0066549894158474</cx:pt>
          <cx:pt idx="789">-0.0040398502902576246</cx:pt>
          <cx:pt idx="790">-0.001787455646490715</cx:pt>
          <cx:pt idx="791">-0.0050788152555527504</cx:pt>
          <cx:pt idx="792">-0.0018009832381853301</cx:pt>
          <cx:pt idx="793">-0.0017347060511418576</cx:pt>
          <cx:pt idx="794">0.0048905878342219754</cx:pt>
          <cx:pt idx="795">0.0073493194561026504</cx:pt>
          <cx:pt idx="796">0.0092322851858696996</cx:pt>
          <cx:pt idx="797">0.006339286468446525</cx:pt>
          <cx:pt idx="798">0.0089830600681727758</cx:pt>
          <cx:pt idx="799">-0.0014216571316720049</cx:pt>
          <cx:pt idx="800">-0.00680586041792195</cx:pt>
          <cx:pt idx="801">-0.0035207559511042249</cx:pt>
          <cx:pt idx="802">0.0029473187597848249</cx:pt>
          <cx:pt idx="803">0.011446192729976976</cx:pt>
          <cx:pt idx="804">0.0038671101539020248</cx:pt>
          <cx:pt idx="805">0.0037044436486732999</cx:pt>
          <cx:pt idx="806">-0.0027678155249704251</cx:pt>
          <cx:pt idx="807">0.0017160700468470626</cx:pt>
          <cx:pt idx="808">0.00031476194356450999</cx:pt>
          <cx:pt idx="809">-1.9457272082187726e-05</cx:pt>
          <cx:pt idx="810">0.00015547597744204725</cx:pt>
          <cx:pt idx="811">-4.4133099360196251e-05</cx:pt>
          <cx:pt idx="812">-0.000543365606209625</cx:pt>
          <cx:pt idx="813">0.00078643126220000745</cx:pt>
          <cx:pt idx="814">-0.0026488781857098502</cx:pt>
          <cx:pt idx="815">-0.0080169723479124495</cx:pt>
          <cx:pt idx="816">-0.0037213896906237499</cx:pt>
          <cx:pt idx="817">-0.0025207102102735501</cx:pt>
          <cx:pt idx="818">0.00390217141120245</cx:pt>
          <cx:pt idx="819">-0.0021323072372785752</cx:pt>
          <cx:pt idx="820">0.0096283652500600506</cx:pt>
          <cx:pt idx="821">0.012570006656287375</cx:pt>
          <cx:pt idx="822">0.01786902851592605</cx:pt>
          <cx:pt idx="823">0.016991715441265775</cx:pt>
          <cx:pt idx="824">-0.001488710648914625</cx:pt>
          <cx:pt idx="825">0.0031499391454861999</cx:pt>
          <cx:pt idx="826">0.012138286939637925</cx:pt>
          <cx:pt idx="827">-0.0051622367987147</cx:pt>
          <cx:pt idx="828">-0.014836608873933149</cx:pt>
          <cx:pt idx="829">-0.0134715283661386</cx:pt>
          <cx:pt idx="830">-0.0074632929055018504</cx:pt>
          <cx:pt idx="831">0.0056583733600276496</cx:pt>
          <cx:pt idx="832">0.0077078901171000747</cx:pt>
          <cx:pt idx="833">0.0029706008275904752</cx:pt>
          <cx:pt idx="834">-0.0012443926064761126</cx:pt>
          <cx:pt idx="835">0.0011728289047154374</cx:pt>
          <cx:pt idx="836">3.3463419519820001e-05</cx:pt>
          <cx:pt idx="837">-8.3312894298289507e-05</cx:pt>
          <cx:pt idx="838">0.00018926052215661299</cx:pt>
          <cx:pt idx="839">0.00020806555476961174</cx:pt>
          <cx:pt idx="840">0.0002408036776331295</cx:pt>
          <cx:pt idx="841">-0.00097508992519385995</cx:pt>
          <cx:pt idx="842">-0.0051216702158519752</cx:pt>
          <cx:pt idx="843">-0.0089900687324613506</cx:pt>
          <cx:pt idx="844">0.00066052534136561505</cx:pt>
          <cx:pt idx="845">-0.00018246594787767851</cx:pt>
          <cx:pt idx="846">0.0057556278870949749</cx:pt>
          <cx:pt idx="847">0.0047878924486107503</cx:pt>
          <cx:pt idx="848">0.00448132246575515</cx:pt>
          <cx:pt idx="849">0.01503679429275075</cx:pt>
          <cx:pt idx="850">0.0023021570223169798</cx:pt>
          <cx:pt idx="851">-0.0037791247583726</cx:pt>
          <cx:pt idx="852">0.0018375670233972724</cx:pt>
          <cx:pt idx="853">0.0041122595986128252</cx:pt>
          <cx:pt idx="854">0.00125962252759585</cx:pt>
          <cx:pt idx="855">2.7865554424066e-06</cx:pt>
          <cx:pt idx="856">-0.01145877455292765</cx:pt>
          <cx:pt idx="857">-0.01588639643177445</cx:pt>
          <cx:pt idx="858">-0.00683806151829145</cx:pt>
          <cx:pt idx="859">0.0010546685120158749</cx:pt>
          <cx:pt idx="860">0.010158463863838025</cx:pt>
          <cx:pt idx="861">0.00124732703798457</cx:pt>
          <cx:pt idx="862">0.00167066530608567</cx:pt>
          <cx:pt idx="863">0.00078567507985420496</cx:pt>
          <cx:pt idx="864">0.0009685207832579</cx:pt>
          <cx:pt idx="865">-8.5989589441326999e-05</cx:pt>
          <cx:pt idx="866">4.1461011584616501e-05</cx:pt>
          <cx:pt idx="867">0.00021685806727210399</cx:pt>
          <cx:pt idx="868">0.00059772714382262996</cx:pt>
          <cx:pt idx="869">-0.0020366660341984799</cx:pt>
          <cx:pt idx="870">-0.0053649761204230253</cx:pt>
          <cx:pt idx="871">-0.0037065224058571</cx:pt>
          <cx:pt idx="872">0.0028743149194019749</cx:pt>
          <cx:pt idx="873">-0.00039521482111721498</cx:pt>
          <cx:pt idx="874">0.0070704752974305252</cx:pt>
          <cx:pt idx="875">0.0055294850440254497</cx:pt>
          <cx:pt idx="876">0.0061419421137693751</cx:pt>
          <cx:pt idx="877">0.0050499634027079748</cx:pt>
          <cx:pt idx="878">-0.002974566466860775</cx:pt>
          <cx:pt idx="879">-0.0094868740056469007</cx:pt>
          <cx:pt idx="880">-9.6755546438919251e-05</cx:pt>
          <cx:pt idx="881">-0.0018708801617473576</cx:pt>
          <cx:pt idx="882">0.0052635813338022001</cx:pt>
          <cx:pt idx="883">0.0017217292449190375</cx:pt>
          <cx:pt idx="884">-0.0010461143957342875</cx:pt>
          <cx:pt idx="885">-0.001344846878324125</cx:pt>
          <cx:pt idx="886">-0.0025946157178985498</cx:pt>
          <cx:pt idx="887">-0.0094697577710970496</cx:pt>
          <cx:pt idx="888">-0.0066549894158474</cx:pt>
          <cx:pt idx="889">-0.0040398502902576246</cx:pt>
          <cx:pt idx="890">-0.001787455646490715</cx:pt>
          <cx:pt idx="891">-0.0050788152555527504</cx:pt>
          <cx:pt idx="892">-0.0018009832381853301</cx:pt>
          <cx:pt idx="893">-0.0017347060511418576</cx:pt>
          <cx:pt idx="894">0.0048905878342219754</cx:pt>
          <cx:pt idx="895">0.0073493194561026504</cx:pt>
          <cx:pt idx="896">0.0092322851858696996</cx:pt>
          <cx:pt idx="897">0.006339286468446525</cx:pt>
          <cx:pt idx="898">0.0089830600681727758</cx:pt>
          <cx:pt idx="899">-0.0014216571316720049</cx:pt>
          <cx:pt idx="900">-0.00680586041792195</cx:pt>
          <cx:pt idx="901">-0.0035207559511042249</cx:pt>
          <cx:pt idx="902">0.0029473187597848249</cx:pt>
          <cx:pt idx="903">0.011446192729976976</cx:pt>
          <cx:pt idx="904">0.0038671101539020248</cx:pt>
          <cx:pt idx="905">0.0037044436486732999</cx:pt>
          <cx:pt idx="906">-0.0027678155249704251</cx:pt>
          <cx:pt idx="907">0.0017160700468470626</cx:pt>
          <cx:pt idx="908">0.00031476194356450999</cx:pt>
          <cx:pt idx="909">-1.9457272082187726e-05</cx:pt>
          <cx:pt idx="910">0.00015547597744204725</cx:pt>
          <cx:pt idx="911">-4.4133099360196251e-05</cx:pt>
          <cx:pt idx="912">-0.000543365606209625</cx:pt>
          <cx:pt idx="913">0.00078643126220000745</cx:pt>
          <cx:pt idx="914">-0.0026488781857098502</cx:pt>
          <cx:pt idx="915">-0.0080169723479124495</cx:pt>
          <cx:pt idx="916">-0.0037213896906237499</cx:pt>
          <cx:pt idx="917">-0.0025207102102735501</cx:pt>
          <cx:pt idx="918">0.00390217141120245</cx:pt>
          <cx:pt idx="919">-0.0021323072372785752</cx:pt>
          <cx:pt idx="920">0.0096283652500600506</cx:pt>
          <cx:pt idx="921">0.012570006656287375</cx:pt>
          <cx:pt idx="922">0.01786902851592605</cx:pt>
          <cx:pt idx="923">0.016991715441265775</cx:pt>
          <cx:pt idx="924">-0.001488710648914625</cx:pt>
          <cx:pt idx="925">0.0031499391454861999</cx:pt>
          <cx:pt idx="926">0.012138286939637925</cx:pt>
          <cx:pt idx="927">-0.0051622367987147</cx:pt>
          <cx:pt idx="928">-0.014836608873933149</cx:pt>
          <cx:pt idx="929">-0.0134715283661386</cx:pt>
          <cx:pt idx="930">-0.0074632929055018504</cx:pt>
          <cx:pt idx="931">0.0056583733600276496</cx:pt>
          <cx:pt idx="932">0.0077078901171000747</cx:pt>
          <cx:pt idx="933">0.0029706008275904752</cx:pt>
          <cx:pt idx="934">-0.0012443926064761126</cx:pt>
          <cx:pt idx="935">0.0011728289047154374</cx:pt>
          <cx:pt idx="936">3.3463419519820001e-05</cx:pt>
          <cx:pt idx="937">-8.3312894298289507e-05</cx:pt>
          <cx:pt idx="938">0.00018926052215661299</cx:pt>
          <cx:pt idx="939">0.00020806555476961174</cx:pt>
          <cx:pt idx="940">0.0002408036776331295</cx:pt>
          <cx:pt idx="941">-0.00097508992519385995</cx:pt>
          <cx:pt idx="942">-0.0051216702158519752</cx:pt>
          <cx:pt idx="943">-0.0089900687324613506</cx:pt>
          <cx:pt idx="944">0.00066052534136561505</cx:pt>
          <cx:pt idx="945">-0.00018246594787767851</cx:pt>
          <cx:pt idx="946">0.0057556278870949749</cx:pt>
          <cx:pt idx="947">0.0047878924486107503</cx:pt>
          <cx:pt idx="948">0.00448132246575515</cx:pt>
          <cx:pt idx="949">0.01503679429275075</cx:pt>
          <cx:pt idx="950">0.0023021570223169798</cx:pt>
          <cx:pt idx="951">-0.0037791247583726</cx:pt>
          <cx:pt idx="952">0.0018375670233972724</cx:pt>
          <cx:pt idx="953">0.0041122595986128252</cx:pt>
          <cx:pt idx="954">0.00125962252759585</cx:pt>
          <cx:pt idx="955">2.7865554424066e-06</cx:pt>
          <cx:pt idx="956">-0.01145877455292765</cx:pt>
          <cx:pt idx="957">-0.01588639643177445</cx:pt>
          <cx:pt idx="958">-0.00683806151829145</cx:pt>
          <cx:pt idx="959">0.0010546685120158749</cx:pt>
          <cx:pt idx="960">0.010158463863838025</cx:pt>
          <cx:pt idx="961">0.00124732703798457</cx:pt>
          <cx:pt idx="962">0.00167066530608567</cx:pt>
          <cx:pt idx="963">0.00078567507985420496</cx:pt>
          <cx:pt idx="964">0.0009685207832579</cx:pt>
          <cx:pt idx="965">-8.5989589441326999e-05</cx:pt>
          <cx:pt idx="966">4.1461011584616501e-05</cx:pt>
          <cx:pt idx="967">0.00021685806727210399</cx:pt>
          <cx:pt idx="968">0.00059772714382262996</cx:pt>
          <cx:pt idx="969">-0.0020366660341984799</cx:pt>
          <cx:pt idx="970">-0.0053649761204230253</cx:pt>
          <cx:pt idx="971">-0.0037065224058571</cx:pt>
          <cx:pt idx="972">0.0028743149194019749</cx:pt>
          <cx:pt idx="973">-0.00039521482111721498</cx:pt>
          <cx:pt idx="974">0.0070704752974305252</cx:pt>
          <cx:pt idx="975">0.0055294850440254497</cx:pt>
          <cx:pt idx="976">0.0061419421137693751</cx:pt>
          <cx:pt idx="977">0.0050499634027079748</cx:pt>
          <cx:pt idx="978">-0.002974566466860775</cx:pt>
          <cx:pt idx="979">-0.0094868740056469007</cx:pt>
          <cx:pt idx="980">-9.6755546438919251e-05</cx:pt>
          <cx:pt idx="981">-0.0018708801617473576</cx:pt>
          <cx:pt idx="982">0.0052635813338022001</cx:pt>
          <cx:pt idx="983">0.0017217292449190375</cx:pt>
          <cx:pt idx="984">-0.0010461143957342875</cx:pt>
          <cx:pt idx="985">-0.001344846878324125</cx:pt>
          <cx:pt idx="986">-0.0025946157178985498</cx:pt>
          <cx:pt idx="987">-0.0094697577710970496</cx:pt>
          <cx:pt idx="988">-0.0066549894158474</cx:pt>
          <cx:pt idx="989">-0.0040398502902576246</cx:pt>
          <cx:pt idx="990">-0.001787455646490715</cx:pt>
          <cx:pt idx="991">-0.0050788152555527504</cx:pt>
          <cx:pt idx="992">-0.0018009832381853301</cx:pt>
          <cx:pt idx="993">-0.0017347060511418576</cx:pt>
          <cx:pt idx="994">0.0048905878342219754</cx:pt>
          <cx:pt idx="995">0.0073493194561026504</cx:pt>
          <cx:pt idx="996">0.0092322851858696996</cx:pt>
          <cx:pt idx="997">0.006339286468446525</cx:pt>
          <cx:pt idx="998">0.0089830600681727758</cx:pt>
          <cx:pt idx="999">-0.0014216571316720049</cx:pt>
          <cx:pt idx="1000">-0.00680586041792195</cx:pt>
          <cx:pt idx="1001">-0.0035207559511042249</cx:pt>
          <cx:pt idx="1002">0.0029473187597848249</cx:pt>
          <cx:pt idx="1003">0.011446192729976976</cx:pt>
          <cx:pt idx="1004">0.0038671101539020248</cx:pt>
          <cx:pt idx="1005">0.0037044436486732999</cx:pt>
          <cx:pt idx="1006">-0.0027678155249704251</cx:pt>
          <cx:pt idx="1007">0.0017160700468470626</cx:pt>
          <cx:pt idx="1008">0.00031476194356450999</cx:pt>
          <cx:pt idx="1009">-1.9457272082187726e-05</cx:pt>
          <cx:pt idx="1010">0.00015547597744204725</cx:pt>
          <cx:pt idx="1011">-4.4133099360196251e-05</cx:pt>
          <cx:pt idx="1012">-0.000543365606209625</cx:pt>
          <cx:pt idx="1013">0.00078643126220000745</cx:pt>
          <cx:pt idx="1014">-0.0026488781857098502</cx:pt>
          <cx:pt idx="1015">-0.0080169723479124495</cx:pt>
          <cx:pt idx="1016">-0.0037213896906237499</cx:pt>
          <cx:pt idx="1017">-0.0025207102102735501</cx:pt>
          <cx:pt idx="1018">0.00390217141120245</cx:pt>
          <cx:pt idx="1019">-0.0021323072372785752</cx:pt>
          <cx:pt idx="1020">0.0096283652500600506</cx:pt>
          <cx:pt idx="1021">0.012570006656287375</cx:pt>
          <cx:pt idx="1022">0.01786902851592605</cx:pt>
          <cx:pt idx="1023">0.016991715441265775</cx:pt>
          <cx:pt idx="1024">-0.001488710648914625</cx:pt>
          <cx:pt idx="1025">0.0031499391454861999</cx:pt>
          <cx:pt idx="1026">0.012138286939637925</cx:pt>
          <cx:pt idx="1027">-0.0051622367987147</cx:pt>
          <cx:pt idx="1028">-0.014836608873933149</cx:pt>
          <cx:pt idx="1029">-0.0134715283661386</cx:pt>
          <cx:pt idx="1030">-0.0074632929055018504</cx:pt>
          <cx:pt idx="1031">0.0056583733600276496</cx:pt>
          <cx:pt idx="1032">0.0077078901171000747</cx:pt>
          <cx:pt idx="1033">0.0029706008275904752</cx:pt>
          <cx:pt idx="1034">-0.0012443926064761126</cx:pt>
          <cx:pt idx="1035">0.0011728289047154374</cx:pt>
          <cx:pt idx="1036">3.3463419519820001e-05</cx:pt>
          <cx:pt idx="1037">-8.3312894298289507e-05</cx:pt>
          <cx:pt idx="1038">0.00018926052215661299</cx:pt>
          <cx:pt idx="1039">0.00020806555476961174</cx:pt>
          <cx:pt idx="1040">0.0002408036776331295</cx:pt>
          <cx:pt idx="1041">-0.00097508992519385995</cx:pt>
          <cx:pt idx="1042">-0.0051216702158519752</cx:pt>
          <cx:pt idx="1043">-0.0089900687324613506</cx:pt>
          <cx:pt idx="1044">0.00066052534136561505</cx:pt>
          <cx:pt idx="1045">-0.00018246594787767851</cx:pt>
          <cx:pt idx="1046">0.0057556278870949749</cx:pt>
          <cx:pt idx="1047">0.0047878924486107503</cx:pt>
          <cx:pt idx="1048">0.00448132246575515</cx:pt>
          <cx:pt idx="1049">0.01503679429275075</cx:pt>
          <cx:pt idx="1050">0.0023021570223169798</cx:pt>
          <cx:pt idx="1051">-0.0037791247583726</cx:pt>
          <cx:pt idx="1052">0.0018375670233972724</cx:pt>
          <cx:pt idx="1053">0.0041122595986128252</cx:pt>
          <cx:pt idx="1054">0.00125962252759585</cx:pt>
          <cx:pt idx="1055">2.7865554424066e-06</cx:pt>
          <cx:pt idx="1056">-0.01145877455292765</cx:pt>
          <cx:pt idx="1057">-0.01588639643177445</cx:pt>
          <cx:pt idx="1058">-0.00683806151829145</cx:pt>
          <cx:pt idx="1059">0.0010546685120158749</cx:pt>
          <cx:pt idx="1060">0.010158463863838025</cx:pt>
          <cx:pt idx="1061">0.00124732703798457</cx:pt>
          <cx:pt idx="1062">0.00167066530608567</cx:pt>
          <cx:pt idx="1063">0.00078567507985420496</cx:pt>
          <cx:pt idx="1064">0.0009685207832579</cx:pt>
          <cx:pt idx="1065">-8.5989589441326999e-05</cx:pt>
          <cx:pt idx="1066">4.1461011584616501e-05</cx:pt>
          <cx:pt idx="1067">0.00021685806727210399</cx:pt>
          <cx:pt idx="1068">0.00059772714382262996</cx:pt>
          <cx:pt idx="1069">-0.0020366660341984799</cx:pt>
          <cx:pt idx="1070">-0.0053649761204230253</cx:pt>
          <cx:pt idx="1071">-0.0037065224058571</cx:pt>
          <cx:pt idx="1072">0.0028743149194019749</cx:pt>
          <cx:pt idx="1073">-0.00039521482111721498</cx:pt>
          <cx:pt idx="1074">0.0070704752974305252</cx:pt>
          <cx:pt idx="1075">0.0055294850440254497</cx:pt>
          <cx:pt idx="1076">0.0061419421137693751</cx:pt>
          <cx:pt idx="1077">0.0050499634027079748</cx:pt>
          <cx:pt idx="1078">-0.002974566466860775</cx:pt>
          <cx:pt idx="1079">-0.0094868740056469007</cx:pt>
          <cx:pt idx="1080">-9.6755546438919251e-05</cx:pt>
          <cx:pt idx="1081">-0.0018708801617473576</cx:pt>
          <cx:pt idx="1082">0.0052635813338022001</cx:pt>
          <cx:pt idx="1083">0.0017217292449190375</cx:pt>
        </cx:lvl>
      </cx:numDim>
    </cx:data>
    <cx:data id="34">
      <cx:numDim type="val">
        <cx:f>Sheet2!$AI$1:$AI$1084</cx:f>
        <cx:lvl ptCount="1084" formatCode="0.00E+00">
          <cx:pt idx="0">-6.06565429705458e-05</cx:pt>
          <cx:pt idx="1">5.9286882254233599e-05</cx:pt>
          <cx:pt idx="2">0.00015474199865370299</cx:pt>
          <cx:pt idx="3">0.00021994231399756001</cx:pt>
          <cx:pt idx="4">0.00092158660674229102</cx:pt>
          <cx:pt idx="5">-0.00034748685311894798</cx:pt>
          <cx:pt idx="6">-0.00029350433988741301</cx:pt>
          <cx:pt idx="7">-0.00058930493812374201</cx:pt>
          <cx:pt idx="8">0.00068806855582297295</cx:pt>
          <cx:pt idx="9">9.0498264469086103e-05</cx:pt>
          <cx:pt idx="10">-0.00061212429702204002</cx:pt>
          <cx:pt idx="11">0.00097522063029042505</cx:pt>
          <cx:pt idx="12">0.00015711046888182301</cx:pt>
          <cx:pt idx="13">0.00081959356257415498</cx:pt>
          <cx:pt idx="14">-6.4050903646878501e-05</cx:pt>
          <cx:pt idx="15">0.000269108791787645</cx:pt>
          <cx:pt idx="16">6.5981624462609e-05</cx:pt>
          <cx:pt idx="17">8.1840460923043306e-05</cx:pt>
          <cx:pt idx="18">-2.50114262929088e-06</cx:pt>
          <cx:pt idx="19">0.00017352620768486799</cx:pt>
          <cx:pt idx="20">0.000778039823921269</cx:pt>
          <cx:pt idx="21">0.000238913075471059</cx:pt>
          <cx:pt idx="22">-0.00015031003860815301</cx:pt>
          <cx:pt idx="23">0.00059622374972844296</cx:pt>
          <cx:pt idx="24">-0.00049584827146562495</cx:pt>
          <cx:pt idx="25">0.00020201950424280599</cx:pt>
          <cx:pt idx="26">0.00054878395328472</cx:pt>
          <cx:pt idx="27">-0.00026370867822650499</cx:pt>
          <cx:pt idx="28">-0.000439479521334007</cx:pt>
          <cx:pt idx="29">0.00038325987161945901</cx:pt>
          <cx:pt idx="30">-0.000102202133414943</cx:pt>
          <cx:pt idx="31">0.00019547729838242199</cx:pt>
          <cx:pt idx="32">-5.5680323882926699e-05</cx:pt>
          <cx:pt idx="33">-7.3158181278220794e-05</cx:pt>
          <cx:pt idx="34">0.0095006945499579998</cx:pt>
          <cx:pt idx="35">0.018256668464946401</cx:pt>
          <cx:pt idx="36">0.017882141065043301</cx:pt>
          <cx:pt idx="37">0.0069457629449089803</cx:pt>
          <cx:pt idx="38">0.00387929474488745</cx:pt>
          <cx:pt idx="39">0.0069949023219546304</cx:pt>
          <cx:pt idx="40">0.0136348650451568</cx:pt>
          <cx:pt idx="41">0.0097372352163916393</cx:pt>
          <cx:pt idx="42">-0.000645407616167635</cx:pt>
          <cx:pt idx="43">0.0094760784961219202</cx:pt>
          <cx:pt idx="44">0.015378981171909001</cx:pt>
          <cx:pt idx="45">0.010016506624674199</cx:pt>
          <cx:pt idx="46">0.0072891830946838002</cx:pt>
          <cx:pt idx="47">0.0089010314829455206</cx:pt>
          <cx:pt idx="48">0.00610957969906016</cx:pt>
          <cx:pt idx="49">0.0042164844900418599</cx:pt>
          <cx:pt idx="50">0.0035326196726290201</cx:pt>
          <cx:pt idx="51">0.0029747999334846001</cx:pt>
          <cx:pt idx="52">-0.000347383990356591</cx:pt>
          <cx:pt idx="53">-0.00017561376790088101</cx:pt>
          <cx:pt idx="54">0.00024960824764461202</cx:pt>
          <cx:pt idx="55">0.00032078393836899801</cx:pt>
          <cx:pt idx="56">-0.00011744916207294801</cx:pt>
          <cx:pt idx="57">-0.00042231347979316798</cx:pt>
          <cx:pt idx="58">0.00028434944291002402</cx:pt>
          <cx:pt idx="59">0.00229223062417108</cx:pt>
          <cx:pt idx="60">0.00096031280400855695</cx:pt>
          <cx:pt idx="61">-0.000141887023989163</cx:pt>
          <cx:pt idx="62">0.010429822156065</cx:pt>
          <cx:pt idx="63">0.032841554889374298</cx:pt>
          <cx:pt idx="64">0.041139169869493397</cx:pt>
          <cx:pt idx="65">0.035289057035909399</cx:pt>
          <cx:pt idx="66">0.057609097234431403</cx:pt>
          <cx:pt idx="67">0.065526642818851302</cx:pt>
          <cx:pt idx="68">0.067162235727554503</cx:pt>
          <cx:pt idx="69">0.030580811454256999</cx:pt>
          <cx:pt idx="70">0.030178711976212799</cx:pt>
          <cx:pt idx="71">0.042328508528539803</cx:pt>
          <cx:pt idx="72">0.052203063870879897</cx:pt>
          <cx:pt idx="73">0.030161893143247898</cx:pt>
          <cx:pt idx="74">0.053280258316172398</cx:pt>
          <cx:pt idx="75">0.030462216241831999</cx:pt>
          <cx:pt idx="76">0.022052816516739199</cx:pt>
          <cx:pt idx="77">0.024878247456298099</cx:pt>
          <cx:pt idx="78">0.016438764080685699</cx:pt>
          <cx:pt idx="79">0.0060659913052438898</cx:pt>
          <cx:pt idx="80">0.00057083203633927898</cx:pt>
          <cx:pt idx="81">-0.00112388691660369</cx:pt>
          <cx:pt idx="82">-7.7442940388107904e-06</cx:pt>
          <cx:pt idx="83">0.00080626706082770599</cx:pt>
          <cx:pt idx="84">-0.00043509992098750901</cx:pt>
          <cx:pt idx="85">-0.00022196221394606101</cx:pt>
          <cx:pt idx="86">-0.00192571670211933</cx:pt>
          <cx:pt idx="87">0.0057098418307472204</cx:pt>
          <cx:pt idx="88">0.0080787250470148002</cx:pt>
          <cx:pt idx="89">0.0072407370609146897</cx:pt>
          <cx:pt idx="90">0.022464961932299399</cx:pt>
          <cx:pt idx="91">0.023097830166618601</cx:pt>
          <cx:pt idx="92">0.047710100044470599</cx:pt>
          <cx:pt idx="93">0.102875702139964</cx:pt>
          <cx:pt idx="94">0.098102404960426506</cx:pt>
          <cx:pt idx="95">0.10147396401130999</cx:pt>
          <cx:pt idx="96">0.12284971257722301</cx:pt>
          <cx:pt idx="97">0.14930885741236799</cx:pt>
          <cx:pt idx="98">0.096102244516694094</cx:pt>
          <cx:pt idx="99">0.039604866294854602</cx:pt>
          <cx:pt idx="100">0.029546731977101202</cx:pt>
          <cx:pt idx="101">-0.0051571870745135999</cx:pt>
          <cx:pt idx="102">0.038715260019947899</cx:pt>
          <cx:pt idx="103">0.034026033964717699</cx:pt>
          <cx:pt idx="104">-0.0034726135792195099</cx:pt>
          <cx:pt idx="105">0.0298122881758392</cx:pt>
          <cx:pt idx="106">0.020360831236374201</cx:pt>
          <cx:pt idx="107">0.013381680307991001</cx:pt>
          <cx:pt idx="108">0.0040567813097762001</cx:pt>
          <cx:pt idx="109">-0.0083119949325363499</cx:pt>
          <cx:pt idx="110">-0.00159789004601944</cx:pt>
          <cx:pt idx="111">-0.00062952256300752697</cx:pt>
          <cx:pt idx="112">-0.00108881307225478</cx:pt>
          <cx:pt idx="113">-0.00058793887264682197</cx:pt>
          <cx:pt idx="114">-0.0075802884053699201</cx:pt>
          <cx:pt idx="115">-0.0027397519086894999</cx:pt>
          <cx:pt idx="116">0.0093477234447918705</cx:pt>
          <cx:pt idx="117">0.038458501152549701</cx:pt>
          <cx:pt idx="118">0.040827019305988303</cx:pt>
          <cx:pt idx="119">0.042512192560582703</cx:pt>
          <cx:pt idx="120">0.066162034820364896</cx:pt>
          <cx:pt idx="121">0.12726559143516999</cx:pt>
          <cx:pt idx="122">0.13543681952769401</cx:pt>
          <cx:pt idx="123">0.0606954733242899</cx:pt>
          <cx:pt idx="124">0.056066540132390798</cx:pt>
          <cx:pt idx="125">0.0071746148841770902</cx:pt>
          <cx:pt idx="126">0.0110012984117577</cx:pt>
          <cx:pt idx="127">-0.023197727424312999</cx:pt>
          <cx:pt idx="128">0.010826018514641799</cx:pt>
          <cx:pt idx="129">0.0293845835504669</cx:pt>
          <cx:pt idx="130">0.019166090725180301</cx:pt>
          <cx:pt idx="131">0.0141045545246499</cx:pt>
          <cx:pt idx="132">-0.0280516535281361</cx:pt>
          <cx:pt idx="133">-0.030977000376678401</cx:pt>
          <cx:pt idx="134">-0.063072330042888897</cx:pt>
          <cx:pt idx="135">-0.082381492725463107</cx:pt>
          <cx:pt idx="136">-0.090001795684664307</cx:pt>
          <cx:pt idx="137">-0.043563916971386098</cx:pt>
          <cx:pt idx="138">-0.0055760339334477499</cx:pt>
          <cx:pt idx="139">0.0030492535551211401</cx:pt>
          <cx:pt idx="140">6.9154599707770405e-05</cx:pt>
          <cx:pt idx="141">-0.00043652282965356</cx:pt>
          <cx:pt idx="142">-0.0018738455489559201</cx:pt>
          <cx:pt idx="143">0.00183815141997072</cx:pt>
          <cx:pt idx="144">0.0243427065591434</cx:pt>
          <cx:pt idx="145">-0.017337857792197799</cx:pt>
          <cx:pt idx="146">-0.029018344832054899</cx:pt>
          <cx:pt idx="147">0.012020237682436799</cx:pt>
          <cx:pt idx="148">0.027844857843813599</cx:pt>
          <cx:pt idx="149">0.0043175795892522496</cx:pt>
          <cx:pt idx="150">0.0989940284255965</cx:pt>
          <cx:pt idx="151">0.022068192062844098</cx:pt>
          <cx:pt idx="152">-0.0117715138189866</cx:pt>
          <cx:pt idx="153">0.00097433353014475305</cx:pt>
          <cx:pt idx="154">-0.0048770832883499897</cx:pt>
          <cx:pt idx="155">-0.0031192136807384001</cx:pt>
          <cx:pt idx="156">-0.025915611251044201</cx:pt>
          <cx:pt idx="157">-0.0056936323434228601</cx:pt>
          <cx:pt idx="158">-0.0342360391261411</cx:pt>
          <cx:pt idx="159">-0.028881946110010801</cx:pt>
          <cx:pt idx="160">-0.018718837456552801</cx:pt>
          <cx:pt idx="161">-0.063419257267869802</cx:pt>
          <cx:pt idx="162">-0.11548633238119101</cx:pt>
          <cx:pt idx="163">-0.14152440584411299</cx:pt>
          <cx:pt idx="164">-0.0942241832313431</cx:pt>
          <cx:pt idx="165">-0.022024470439615199</cx:pt>
          <cx:pt idx="166">0.0103499006081998</cx:pt>
          <cx:pt idx="167">0.0033215689018814198</cx:pt>
          <cx:pt idx="168">-3.6927575150002e-05</cx:pt>
          <cx:pt idx="169">-0.00057094850237737304</cx:pt>
          <cx:pt idx="170">0.00129932207148548</cx:pt>
          <cx:pt idx="171">0.013206318164947901</cx:pt>
          <cx:pt idx="172">0.031572043432383998</cx:pt>
          <cx:pt idx="173">-0.0097489308601818592</cx:pt>
          <cx:pt idx="174">-0.0013268162117500101</cx:pt>
          <cx:pt idx="175">-0.0085640251700941795</cx:pt>
          <cx:pt idx="176">-0.012044091494182301</cx:pt>
          <cx:pt idx="177">-0.062614406239850803</cx:pt>
          <cx:pt idx="178">-0.0178733061387473</cx:pt>
          <cx:pt idx="179">0.0072064823475034602</cx:pt>
          <cx:pt idx="180">-0.055567628929316402</cx:pt>
          <cx:pt idx="181">-0.10691897846335199</cx:pt>
          <cx:pt idx="182">-0.060821162973767197</cx:pt>
          <cx:pt idx="183">-0.095119602640497306</cx:pt>
          <cx:pt idx="184">-0.028185289402300799</cx:pt>
          <cx:pt idx="185">-0.070664264895143797</cx:pt>
          <cx:pt idx="186">-0.118189210732194</cx:pt>
          <cx:pt idx="187">-0.122991858465639</cx:pt>
          <cx:pt idx="188">-0.12759589363163901</cx:pt>
          <cx:pt idx="189">-0.095928533525990498</cx:pt>
          <cx:pt idx="190">-0.12797792915322101</cx:pt>
          <cx:pt idx="191">-0.121697456537691</cx:pt>
          <cx:pt idx="192">-0.056886417739278702</cx:pt>
          <cx:pt idx="193">-0.0135957377971843</cx:pt>
          <cx:pt idx="194">0.0079800377603999502</cx:pt>
          <cx:pt idx="195">0.0094438350084245191</cx:pt>
          <cx:pt idx="196">-0.00074357445411022099</cx:pt>
          <cx:pt idx="197">-1.81370696939278e-05</cx:pt>
          <cx:pt idx="198">0.0037235719768378001</cx:pt>
          <cx:pt idx="199">0.00077824236788266005</cx:pt>
          <cx:pt idx="200">0.010376729953355149</cx:pt>
          <cx:pt idx="201">0.0020134928008121674</cx:pt>
          <cx:pt idx="202">-0.00056376227925395502</cx:pt>
          <cx:pt idx="203">-0.014106230951391375</cx:pt>
          <cx:pt idx="204">-0.02008278517491445</cx:pt>
          <cx:pt idx="205">-0.020460310468896625</cx:pt>
          <cx:pt idx="206">-0.0012805269395384949</cx:pt>
          <cx:pt idx="207">0.013428315778075375</cx:pt>
          <cx:pt idx="208">-0.014806527573170424</cx:pt>
          <cx:pt idx="209">-0.0110405024351317</cx:pt>
          <cx:pt idx="210">-0.013412552667267876</cx:pt>
          <cx:pt idx="211">-0.011933129326050425</cx:pt>
          <cx:pt idx="212">-0.012841313051074525</cx:pt>
          <cx:pt idx="213">-0.0049944781543896496</cx:pt>
          <cx:pt idx="214">-0.0069742003595304504</cx:pt>
          <cx:pt idx="215">-0.027102726408464499</cx:pt>
          <cx:pt idx="216">-0.035137156390750997</cx:pt>
          <cx:pt idx="217">-0.029485169168135001</cx:pt>
          <cx:pt idx="218">-0.033595837667294001</cx:pt>
          <cx:pt idx="219">-0.023704198955512124</cx:pt>
          <cx:pt idx="220">-0.0094900523722559246</cx:pt>
          <cx:pt idx="221">-0.00064480522001186499</cx:pt>
          <cx:pt idx="222">-0.00028223255722384751</cx:pt>
          <cx:pt idx="223">0.0014014102874634201</cx:pt>
          <cx:pt idx="224">0.0013243852812906949</cx:pt>
          <cx:pt idx="225">-1.5516513937842426e-05</cx:pt>
          <cx:pt idx="226">-0.00066671517079765251</cx:pt>
          <cx:pt idx="227">-0.0023072268772732175</cx:pt>
          <cx:pt idx="228">0.015637154552593523</cx:pt>
          <cx:pt idx="229">0.015226273820280675</cx:pt>
          <cx:pt idx="230">0.0079678352668628508</cx:pt>
          <cx:pt idx="231">-0.0086081669767829258</cx:pt>
          <cx:pt idx="232">-0.017909458244468299</cx:pt>
          <cx:pt idx="233">-0.015708923235682348</cx:pt>
          <cx:pt idx="234">0.0019658491606424451</cx:pt>
          <cx:pt idx="235">-0.0064886526602698251</cx:pt>
          <cx:pt idx="236">-0.011271213677319775</cx:pt>
          <cx:pt idx="237">-0.0012360848195943201</cx:pt>
          <cx:pt idx="238">0.013248460054766325</cx:pt>
          <cx:pt idx="239">-0.0059813943391000502</cx:pt>
          <cx:pt idx="240">0.010049267350070074</cx:pt>
          <cx:pt idx="241">0.0077256590057931248</cx:pt>
          <cx:pt idx="242">-0.019861485533979401</cx:pt>
          <cx:pt idx="243">-0.0191296241266363</cx:pt>
          <cx:pt idx="244">0.0018804585567494974</cx:pt>
          <cx:pt idx="245">-0.015159465890492675</cx:pt>
          <cx:pt idx="246">-0.028558303005549499</cx:pt>
          <cx:pt idx="247">-0.020167567672305375</cx:pt>
          <cx:pt idx="248">-0.018841357498380201</cx:pt>
          <cx:pt idx="249">-0.0070590091938071749</cx:pt>
          <cx:pt idx="250">-0.0033879256989440749</cx:pt>
          <cx:pt idx="251">-0.00014619468527521574</cx:pt>
          <cx:pt idx="252">0.00015423616236902326</cx:pt>
          <cx:pt idx="253">-0.00077681399011606249</cx:pt>
          <cx:pt idx="254">-0.00099398585354494996</cx:pt>
          <cx:pt idx="255">-0.0025207249055008252</cx:pt>
          <cx:pt idx="256">0.0110522017813984</cx:pt>
          <cx:pt idx="257">0.012572090900601025</cx:pt>
          <cx:pt idx="258">-0.013077090412465225</cx:pt>
          <cx:pt idx="259">-0.01243493069258635</cx:pt>
          <cx:pt idx="260">-0.020791331906324775</cx:pt>
          <cx:pt idx="261">-0.012470725709011424</cx:pt>
          <cx:pt idx="262">0.0012401458928605175</cx:pt>
          <cx:pt idx="263">-0.020790012676712325</cx:pt>
          <cx:pt idx="264">-0.00037363370396100999</cx:pt>
          <cx:pt idx="265">0.026406676241100002</cx:pt>
          <cx:pt idx="266">0.018816489943173049</cx:pt>
          <cx:pt idx="267">-0.0041215348905060999</cx:pt>
          <cx:pt idx="268">0.00562167876719105</cx:pt>
          <cx:pt idx="269">-0.0048039292887371004</cx:pt>
          <cx:pt idx="270">-0.017826358043082375</cx:pt>
          <cx:pt idx="271">-0.011963214132353526</cx:pt>
          <cx:pt idx="272">0.0015193550395625674</cx:pt>
          <cx:pt idx="273">-0.015135552146586975</cx:pt>
          <cx:pt idx="274">-0.0209444857329068</cx:pt>
          <cx:pt idx="275">-0.020076057704284625</cx:pt>
          <cx:pt idx="276">-0.0024614203237154327</cx:pt>
          <cx:pt idx="277">-0.0120528451456921</cx:pt>
          <cx:pt idx="278">-0.0092753145049484752</cx:pt>
          <cx:pt idx="279">-0.0083298331346737756</cx:pt>
          <cx:pt idx="280">-4.7009802453127252e-05</cx:pt>
          <cx:pt idx="281">-0.00014120410967995449</cx:pt>
          <cx:pt idx="282">-0.0019676438513260151</cx:pt>
          <cx:pt idx="283">-0.00087138351831274503</cx:pt>
          <cx:pt idx="284">0.0053221308951908004</cx:pt>
          <cx:pt idx="285">0.007188639769113</cx:pt>
          <cx:pt idx="286">-0.009084921038221375</cx:pt>
          <cx:pt idx="287">-0.015974981563104826</cx:pt>
          <cx:pt idx="288">-0.0086922152315518746</cx:pt>
          <cx:pt idx="289">-0.0045024973524307246</cx:pt>
          <cx:pt idx="290">-0.0074859203473285497</cx:pt>
          <cx:pt idx="291">-0.019510962495163701</cx:pt>
          <cx:pt idx="292">-0.0059275154534444499</cx:pt>
          <cx:pt idx="293">0.016028146329215901</cx:pt>
          <cx:pt idx="294">0.029205207139856248</cx:pt>
          <cx:pt idx="295">0.0022356525819840524</cx:pt>
          <cx:pt idx="296">-0.0082600311412644248</cx:pt>
          <cx:pt idx="297">-0.0022212627009278699</cx:pt>
          <cx:pt idx="298">0.0031088555217699248</cx:pt>
          <cx:pt idx="299">-0.093625192688648204</cx:pt>
          <cx:pt idx="300">-0.033392241225012699</cx:pt>
          <cx:pt idx="301">-0.0043741355352093503</cx:pt>
          <cx:pt idx="302">-0.018136753261909399</cx:pt>
          <cx:pt idx="303">-0.016375925897156699</cx:pt>
          <cx:pt idx="304">-0.0127654576049826</cx:pt>
          <cx:pt idx="305">-0.048549241234019297</cx:pt>
          <cx:pt idx="306">-0.0186530405439915</cx:pt>
          <cx:pt idx="307">-0.0092720478148334805</cx:pt>
          <cx:pt idx="308">-0.00032557163722360502</cx:pt>
          <cx:pt idx="309">0.0022136156565565899</cx:pt>
          <cx:pt idx="310">-0.010557256440167801</cx:pt>
          <cx:pt idx="311">-0.0059725396017630697</cx:pt>
          <cx:pt idx="312">-0.0118497064370638</cx:pt>
          <cx:pt idx="313">-0.018382137482278699</cx:pt>
          <cx:pt idx="314">-0.0011113991010354</cx:pt>
          <cx:pt idx="315">0.010427215760255199</cx:pt>
          <cx:pt idx="316">-0.017021400894731</cx:pt>
          <cx:pt idx="317">-0.038283338750107303</cx:pt>
          <cx:pt idx="318">-0.10464175271088</cx:pt>
          <cx:pt idx="319">-0.064587740839258403</cx:pt>
          <cx:pt idx="320">-0.139325489603389</cx:pt>
          <cx:pt idx="321">-0.114664293477779</cx:pt>
          <cx:pt idx="322">-0.043327603008006199</cx:pt>
          <cx:pt idx="323">-0.020231515245706801</cx:pt>
          <cx:pt idx="324">0.0131748283564889</cx:pt>
          <cx:pt idx="325">0.064615982453964799</cx:pt>
          <cx:pt idx="326">0.14683154084522801</cx:pt>
          <cx:pt idx="327">0.0207038121346424</cx:pt>
          <cx:pt idx="328">-0.013474448231773101</cx:pt>
          <cx:pt idx="329">0.052746131923393301</cx:pt>
          <cx:pt idx="330">0.0070892516086273399</cx:pt>
          <cx:pt idx="331">0.021242177182349001</cx:pt>
          <cx:pt idx="332">0.072553567979515995</cx:pt>
          <cx:pt idx="333">0.0166423276623771</cx:pt>
          <cx:pt idx="334">0.00561686879975866</cx:pt>
          <cx:pt idx="335">-0.00084822944289986895</cx:pt>
          <cx:pt idx="336">-0.00020760646829100899</cx:pt>
          <cx:pt idx="337">-0.00051944542406140502</cx:pt>
          <cx:pt idx="338">-0.010542444982143399</cx:pt>
          <cx:pt idx="339">-0.025058848324055801</cx:pt>
          <cx:pt idx="340">-0.024180271729188199</cx:pt>
          <cx:pt idx="341">-0.034203204260459197</cx:pt>
          <cx:pt idx="342">-0.010232852378483599</cx:pt>
          <cx:pt idx="343">-0.018765376255555102</cx:pt>
          <cx:pt idx="344">-0.045663456001794001</cx:pt>
          <cx:pt idx="345">0.037296322522704997</cx:pt>
          <cx:pt idx="346">0.015141171268054501</cx:pt>
          <cx:pt idx="347">-0.103511397045284</cx:pt>
          <cx:pt idx="348">-0.20021857799037601</cx:pt>
          <cx:pt idx="349">-0.126195313987609</cx:pt>
          <cx:pt idx="350">-0.029693828026748598</cx:pt>
          <cx:pt idx="351">-0.0138314449002387</cx:pt>
          <cx:pt idx="352">0.050834898932424703</cx:pt>
          <cx:pt idx="353">0.13353303400047201</cx:pt>
          <cx:pt idx="354">0.068324395752683703</cx:pt>
          <cx:pt idx="355">0.0136685044742949</cx:pt>
          <cx:pt idx="356">0.063824580206882503</cx:pt>
          <cx:pt idx="357">0.058984497288354899</cx:pt>
          <cx:pt idx="358">0.057805078377240297</cx:pt>
          <cx:pt idx="359">0.122921689053596</cx:pt>
          <cx:pt idx="360">0.13404788545167201</cx:pt>
          <cx:pt idx="361">0.0085617178404060208</cx:pt>
          <cx:pt idx="362">0.00076580427384186501</cx:pt>
          <cx:pt idx="363">-0.00387746297387862</cx:pt>
          <cx:pt idx="364">-0.00039590480075403999</cx:pt>
          <cx:pt idx="365">0.00045223552185035898</cx:pt>
          <cx:pt idx="366">-0.0062224202084640102</cx:pt>
          <cx:pt idx="367">-0.0073329394535779002</cx:pt>
          <cx:pt idx="368">-0.0158201989277371</cx:pt>
          <cx:pt idx="369">-0.015090046210455701</cx:pt>
          <cx:pt idx="370">-0.024903488677838301</cx:pt>
          <cx:pt idx="371">-0.070416434714092493</cx:pt>
          <cx:pt idx="372">-0.022640329364996801</cx:pt>
          <cx:pt idx="373">-0.014950288555398501</cx:pt>
          <cx:pt idx="374">-0.00060807353280092295</cx:pt>
          <cx:pt idx="375">-0.13566432516351801</cx:pt>
          <cx:pt idx="376">-0.11824105426966799</cx:pt>
          <cx:pt idx="377">-0.093057947607023503</cx:pt>
          <cx:pt idx="378">0.0011144110803505301</cx:pt>
          <cx:pt idx="379">0.054072581102404399</cx:pt>
          <cx:pt idx="380">-0.0085184930386320908</cx:pt>
          <cx:pt idx="381">-0.062149543310723802</cx:pt>
          <cx:pt idx="382">0.028699451115184901</cx:pt>
          <cx:pt idx="383">0.119332636506044</cx:pt>
          <cx:pt idx="384">0.118575602110104</cx:pt>
          <cx:pt idx="385">0.083830887585305006</cx:pt>
          <cx:pt idx="386">0.12272318584961101</cx:pt>
          <cx:pt idx="387">0.186618414230909</cx:pt>
          <cx:pt idx="388">0.10484538359079</cx:pt>
          <cx:pt idx="389">0.0079647092038284805</cx:pt>
          <cx:pt idx="390">0.0098517371645488894</cx:pt>
          <cx:pt idx="391">0.0013093733568536501</cx:pt>
          <cx:pt idx="392">-0.00015540584297770501</cx:pt>
          <cx:pt idx="393">-0.00026484460865010203</cx:pt>
          <cx:pt idx="394">-0.0022819708730484299</cx:pt>
          <cx:pt idx="395">0.0062656486253865797</cx:pt>
          <cx:pt idx="396">-0.0145300931630794</cx:pt>
          <cx:pt idx="397">0.0195764988438746</cx:pt>
          <cx:pt idx="398">-0.036439829436236797</cx:pt>
          <cx:pt idx="399">-0.050365470341587802</cx:pt>
          <cx:pt idx="400">-0.013728975316381099</cx:pt>
          <cx:pt idx="401">0.023082156095289099</cx:pt>
          <cx:pt idx="402">0.047979127503433701</cx:pt>
          <cx:pt idx="403">-0.013973220543312801</cx:pt>
          <cx:pt idx="404">-0.091738240530872206</cx:pt>
          <cx:pt idx="405">-0.00058579509182676696</cx:pt>
          <cx:pt idx="406">-0.033616094310637598</cx:pt>
          <cx:pt idx="407">0.018678760536444301</cx:pt>
          <cx:pt idx="408">-0.100232302057656</cx:pt>
          <cx:pt idx="409">-0.049240191556557497</cx:pt>
          <cx:pt idx="410">0.060984435097580302</cx:pt>
          <cx:pt idx="411">0.020578760674293099</cx:pt>
          <cx:pt idx="412">0.14257788806471999</cx:pt>
          <cx:pt idx="413">0.18219399217735699</cx:pt>
          <cx:pt idx="414">0.16420011166360901</cx:pt>
          <cx:pt idx="415">0.092336164418856503</cx:pt>
          <cx:pt idx="416">0.086684064274640996</cx:pt>
          <cx:pt idx="417">0.0033761613595363299</cx:pt>
          <cx:pt idx="418">-0.0036167824875948302</cx:pt>
          <cx:pt idx="419">-0.00028653659814107399</cx:pt>
          <cx:pt idx="420">0.00060378351294834904</cx:pt>
          <cx:pt idx="421">-0.0018587931624425701</cx:pt>
          <cx:pt idx="422">-2.2858264579040799e-05</cx:pt>
          <cx:pt idx="423">-0.00334980568229139</cx:pt>
          <cx:pt idx="424">-0.0098312621582269302</cx:pt>
          <cx:pt idx="425">0.058857690502265199</cx:pt>
          <cx:pt idx="426">-0.054712895898916897</cx:pt>
          <cx:pt idx="427">-0.038745505550681403</cx:pt>
          <cx:pt idx="428">0.0215573008541231</cx:pt>
          <cx:pt idx="429">0.061451613317803799</cx:pt>
          <cx:pt idx="430">0.018559979561227</cx:pt>
          <cx:pt idx="431">-0.053825581694645401</cx:pt>
          <cx:pt idx="432">-0.060868894582935602</cx:pt>
          <cx:pt idx="433">-0.062272401955916698</cx:pt>
          <cx:pt idx="434">-0.109139799866488</cx:pt>
          <cx:pt idx="435">-0.13485430661060899</cx:pt>
          <cx:pt idx="436">-0.112652083129441</cx:pt>
          <cx:pt idx="437">-0.116686538186814</cx:pt>
          <cx:pt idx="438">-0.050156367116902197</cx:pt>
          <cx:pt idx="439">0.030046772004261299</cx:pt>
          <cx:pt idx="440">0.16931098754572199</cx:pt>
          <cx:pt idx="441">0.13121782936322701</cx:pt>
          <cx:pt idx="442">0.078763885384355303</cx:pt>
          <cx:pt idx="443">0.099916080994454898</cx:pt>
          <cx:pt idx="444">0.081448926198760693</cx:pt>
          <cx:pt idx="445">0.034502785060959898</cx:pt>
          <cx:pt idx="446">-0.00052988276876437905</cx:pt>
          <cx:pt idx="447">0.0079645846788014805</cx:pt>
          <cx:pt idx="448">-0.000124307387894939</cx:pt>
          <cx:pt idx="449">-0.00052804370831358201</cx:pt>
          <cx:pt idx="450">0.000189699465952391</cx:pt>
          <cx:pt idx="451">0.0083955410437625399</cx:pt>
          <cx:pt idx="452">0.0156747960897545</cx:pt>
          <cx:pt idx="453">0.082152059078970496</cx:pt>
          <cx:pt idx="454">0.00037561672107364399</cx:pt>
          <cx:pt idx="455">-0.024159223889140099</cx:pt>
          <cx:pt idx="456">0.030966230981638102</cx:pt>
          <cx:pt idx="457">0.0518110522102916</cx:pt>
          <cx:pt idx="458">-0.011933793112111899</cx:pt>
          <cx:pt idx="459">0.027662762281832402</cx:pt>
          <cx:pt idx="460">0.0009949524712833599</cx:pt>
          <cx:pt idx="461">-0.086767917331579097</cx:pt>
          <cx:pt idx="462">-0.082062319362353003</cx:pt>
          <cx:pt idx="463">-0.11668092086291</cx:pt>
          <cx:pt idx="464">-0.067008829946900897</cx:pt>
          <cx:pt idx="465">-0.0125355933562724</cx:pt>
          <cx:pt idx="466">-0.029602718447606001</cx:pt>
          <cx:pt idx="467">0.047754771737582899</cx:pt>
          <cx:pt idx="468">0.095701084198241596</cx:pt>
          <cx:pt idx="469">0.056859893609257001</cx:pt>
          <cx:pt idx="470">0.078842537045067995</cx:pt>
          <cx:pt idx="471">0.090634118493102295</cx:pt>
          <cx:pt idx="472">-0.0054205774055735697</cx:pt>
          <cx:pt idx="473">0.035334401112961197</cx:pt>
          <cx:pt idx="474">-0.0078928522587405296</cx:pt>
          <cx:pt idx="475">0.0011218945807117101</cx:pt>
          <cx:pt idx="476">-0.00053971340105421798</cx:pt>
          <cx:pt idx="477">0.00033106818673305101</cx:pt>
          <cx:pt idx="478">0.00075137826951490099</cx:pt>
          <cx:pt idx="479">0.0043957637485022997</cx:pt>
          <cx:pt idx="480">0.016339388375646201</cx:pt>
          <cx:pt idx="481">0.031572221296772403</cx:pt>
          <cx:pt idx="482">0.015677427615982301</cx:pt>
          <cx:pt idx="483">0.052812442056134598</cx:pt>
          <cx:pt idx="484">0.059394161903448199</cx:pt>
          <cx:pt idx="485">0.039186114207956202</cx:pt>
          <cx:pt idx="486">0.0135799860095533</cx:pt>
          <cx:pt idx="487">0.072071613881230595</cx:pt>
          <cx:pt idx="488">0.060707774397837901</cx:pt>
          <cx:pt idx="489">-0.021598167097290601</cx:pt>
          <cx:pt idx="490">-0.115445701937268</cx:pt>
          <cx:pt idx="491">-0.0781585148770121</cx:pt>
          <cx:pt idx="492">-0.028291522671917799</cx:pt>
          <cx:pt idx="493">0.0080678481168599304</cx:pt>
          <cx:pt idx="494">-0.025513977865450999</cx:pt>
          <cx:pt idx="495">-0.0135903453057006</cx:pt>
          <cx:pt idx="496">0.018279352597603101</cx:pt>
          <cx:pt idx="497">0.027420486359245901</cx:pt>
          <cx:pt idx="498">0.00128958700717705</cx:pt>
          <cx:pt idx="499">-0.031445961170779697</cx:pt>
          <cx:pt idx="500">-0.088733920630331406</cx:pt>
          <cx:pt idx="501">-0.00428829735695149</cx:pt>
          <cx:pt idx="502">-0.01041403651516</cx:pt>
          <cx:pt idx="503">0.00175741727141659</cx:pt>
          <cx:pt idx="504">4.6687711746372298e-05</cx:pt>
          <cx:pt idx="505">-0.000335866775867713</cx:pt>
          <cx:pt idx="506">-0.00055476581534928205</cx:pt>
          <cx:pt idx="507">-0.0051573556790343398</cx:pt>
          <cx:pt idx="508">0.034928379758706302</cx:pt>
          <cx:pt idx="509">0.0307937391285092</cx:pt>
          <cx:pt idx="510">-0.0376946548452241</cx:pt>
          <cx:pt idx="511">0.082666764211266897</cx:pt>
          <cx:pt idx="512">0.078291511142099507</cx:pt>
          <cx:pt idx="513">0.0755288356052604</cx:pt>
          <cx:pt idx="514">0.12926657429738</cx:pt>
          <cx:pt idx="515">0.105297799931571</cx:pt>
          <cx:pt idx="516">0.097358012497132398</cx:pt>
          <cx:pt idx="517">-0.078871317035879004</cx:pt>
          <cx:pt idx="518">-0.020672451858933301</cx:pt>
          <cx:pt idx="519">0.056904713622674602</cx:pt>
          <cx:pt idx="520">0.0106510153184586</cx:pt>
          <cx:pt idx="521">-0.038727960532213598</cx:pt>
          <cx:pt idx="522">-0.031513172310964198</cx:pt>
          <cx:pt idx="523">-0.078812842547801604</cx:pt>
          <cx:pt idx="524">-0.0932053984260902</cx:pt>
          <cx:pt idx="525">-0.055866969376107398</cx:pt>
          <cx:pt idx="526">-0.041408374521724398</cx:pt>
          <cx:pt idx="527">-0.048308244362544502</cx:pt>
          <cx:pt idx="528">-0.086952021899012993</cx:pt>
          <cx:pt idx="529">0.0089435577109146097</cx:pt>
          <cx:pt idx="530">0.0015073738368976801</cx:pt>
          <cx:pt idx="531">7.9839455160001993e-05</cx:pt>
          <cx:pt idx="532">0.00027579523633880498</cx:pt>
          <cx:pt idx="533">-0.0014893605644567601</cx:pt>
          <cx:pt idx="534">0.00164884204679934</cx:pt>
          <cx:pt idx="535">-0.00931098979881732</cx:pt>
          <cx:pt idx="536">0.051842819030242501</cx:pt>
          <cx:pt idx="537">0.040521753653314098</cx:pt>
          <cx:pt idx="538">-0.041312039307397602</cx:pt>
          <cx:pt idx="539">0.0196971314697994</cx:pt>
          <cx:pt idx="540">0.066160367631261902</cx:pt>
          <cx:pt idx="541">0.033420904285398401</cx:pt>
          <cx:pt idx="542">0.10787457509854199</cx:pt>
          <cx:pt idx="543">0.10261381665462101</cx:pt>
          <cx:pt idx="544">0.063626721414653004</cx:pt>
          <cx:pt idx="545">0.0022251358577088402</cx:pt>
          <cx:pt idx="546">0.110120704039968</cx:pt>
          <cx:pt idx="547">0.101684018343428</cx:pt>
          <cx:pt idx="548">-0.049388496604316802</cx:pt>
          <cx:pt idx="549">0.068268587637265205</cx:pt>
          <cx:pt idx="550">-0.0019196859762465701</cx:pt>
          <cx:pt idx="551">-0.055196270239611697</cx:pt>
          <cx:pt idx="552">-0.0068420195476783397</cx:pt>
          <cx:pt idx="553">-0.0075342174373966798</cx:pt>
          <cx:pt idx="554">-0.0079600156401788292</cx:pt>
          <cx:pt idx="555">-0.087416291740386495</cx:pt>
          <cx:pt idx="556">-0.078647003640679905</cx:pt>
          <cx:pt idx="557">0.0011140789340136699</cx:pt>
          <cx:pt idx="558">0.00061441673152193104</cx:pt>
          <cx:pt idx="559">-0.00018636043551169699</cx:pt>
          <cx:pt idx="560">0.00021333108367791901</cx:pt>
          <cx:pt idx="561">0.000426058030882039</cx:pt>
          <cx:pt idx="562">0.00189233787365351</cx:pt>
          <cx:pt idx="563">0.024510959722164601</cx:pt>
          <cx:pt idx="564">0.056082161562632099</cx:pt>
          <cx:pt idx="565">0.050546572993820198</cx:pt>
          <cx:pt idx="566">-0.068553198860056605</cx:pt>
          <cx:pt idx="567">-0.0060514983598413596</cx:pt>
          <cx:pt idx="568">0.052509605767980902</cx:pt>
          <cx:pt idx="569">0.145306581744855</cx:pt>
          <cx:pt idx="570">0.167816369872652</cx:pt>
          <cx:pt idx="571">0.0977385744047366</cx:pt>
          <cx:pt idx="572">0.042074593653282602</cx:pt>
          <cx:pt idx="573">0.102782825897444</cx:pt>
          <cx:pt idx="574">0.16712779505309799</cx:pt>
          <cx:pt idx="575">0.13655526888233599</cx:pt>
          <cx:pt idx="576">0.0435940293871344</cx:pt>
          <cx:pt idx="577">0.072153181745262598</cx:pt>
          <cx:pt idx="578">0.020540166161604801</cx:pt>
          <cx:pt idx="579">-0.0482687172035553</cx:pt>
          <cx:pt idx="580">-0.015099832446307899</cx:pt>
          <cx:pt idx="581">0.018289871928195402</cx:pt>
          <cx:pt idx="582">-0.030124001704023001</cx:pt>
          <cx:pt idx="583">-0.094309720831552799</cx:pt>
          <cx:pt idx="584">-0.075279633121831696</cx:pt>
          <cx:pt idx="585">-0.0029284599800439401</cx:pt>
          <cx:pt idx="586">0.00098104349636899194</cx:pt>
          <cx:pt idx="587">-0.00026052580116855397</cx:pt>
          <cx:pt idx="588">0.00062194519843505002</cx:pt>
          <cx:pt idx="589">0.00039099534978317198</cx:pt>
          <cx:pt idx="590">-0.00070527552836388997</cx:pt>
          <cx:pt idx="591">0.033242192222764699</cx:pt>
          <cx:pt idx="592">0.040686377019431001</cx:pt>
          <cx:pt idx="593">0.017569713103743001</cx:pt>
          <cx:pt idx="594">0.0042373792208057299</cx:pt>
          <cx:pt idx="595">0.0080535355539249898</cx:pt>
          <cx:pt idx="596">0.046102384565839601</cx:pt>
          <cx:pt idx="597">0.18335235371922601</cx:pt>
          <cx:pt idx="598">0.18940859588290199</cx:pt>
          <cx:pt idx="599">0.15208830747803601</cx:pt>
          <cx:pt idx="600">0.11762733693156099</cx:pt>
          <cx:pt idx="601">0.160179679821984</cx:pt>
          <cx:pt idx="602">0.211153312486622</cx:pt>
          <cx:pt idx="603">0.133324584260197</cx:pt>
          <cx:pt idx="604">0.069911726214061706</cx:pt>
          <cx:pt idx="605">0.068152212077938507</cx:pt>
          <cx:pt idx="606">0.013465396172532401</cx:pt>
          <cx:pt idx="607">-0.0182259898944532</cx:pt>
          <cx:pt idx="608">-0.080787027534945696</cx:pt>
          <cx:pt idx="609">-0.087832025442847503</cx:pt>
          <cx:pt idx="610">-0.047796180448559003</cx:pt>
          <cx:pt idx="611">-0.077684508484867895</cx:pt>
          <cx:pt idx="612">-0.063431440915871995</cx:pt>
          <cx:pt idx="613">0.00389827290287874</cx:pt>
          <cx:pt idx="614">0.013225267759353501</cx:pt>
          <cx:pt idx="615">-0.000186989791592161</cx:pt>
          <cx:pt idx="616">0.00085013578728490298</cx:pt>
          <cx:pt idx="617">0.00013485069927663499</cx:pt>
          <cx:pt idx="618">0.0016628566982072599</cx:pt>
          <cx:pt idx="619">0.030797571212350501</cx:pt>
          <cx:pt idx="620">0.027295014096766799</cx:pt>
          <cx:pt idx="621">0.032011616290787297</cx:pt>
          <cx:pt idx="622">0.033984534777096398</cx:pt>
          <cx:pt idx="623">-0.0137709773987932</cx:pt>
          <cx:pt idx="624">0.043769712682658501</cx:pt>
          <cx:pt idx="625">0.11173922349457301</cx:pt>
          <cx:pt idx="626">0.16930655287909399</cx:pt>
          <cx:pt idx="627">0.132209230623618</cx:pt>
          <cx:pt idx="628">0.167040896943458</cx:pt>
          <cx:pt idx="629">0.1198650002951</cx:pt>
          <cx:pt idx="630">0.044965768598859701</cx:pt>
          <cx:pt idx="631">0.0051435939240992998</cx:pt>
          <cx:pt idx="632">-0.054869790174237001</cx:pt>
          <cx:pt idx="633">-0.064791558246120401</cx:pt>
          <cx:pt idx="634">-0.088300134989744095</cx:pt>
          <cx:pt idx="635">-0.082525249292101394</cx:pt>
          <cx:pt idx="636">-0.114916734768346</cx:pt>
          <cx:pt idx="637">-0.121939575659903</cx:pt>
          <cx:pt idx="638">-0.067551040456895695</cx:pt>
          <cx:pt idx="639">-0.079242643385789596</cx:pt>
          <cx:pt idx="640">-0.051498206848792902</cx:pt>
          <cx:pt idx="641">0.0120281064623002</cx:pt>
          <cx:pt idx="642">0.00049735806902282895</cx:pt>
          <cx:pt idx="643">-0.000350744898517757</cx:pt>
          <cx:pt idx="644">5.0199363841035701e-05</cx:pt>
          <cx:pt idx="645">0.00050260185032947099</cx:pt>
          <cx:pt idx="646">-2.8157649509788199e-05</cx:pt>
          <cx:pt idx="647">0.0096719761778421409</cx:pt>
          <cx:pt idx="648">-0.0036130563197443598</cx:pt>
          <cx:pt idx="649">-0.0233975164281684</cx:pt>
          <cx:pt idx="650">-0.102134578649811</cx:pt>
          <cx:pt idx="651">-0.083875190608659098</cx:pt>
          <cx:pt idx="652">0.039169862021873003</cx:pt>
          <cx:pt idx="653">0.0112970956770503</cx:pt>
          <cx:pt idx="654">0.073612924954396294</cx:pt>
          <cx:pt idx="655">0.019380874073275101</cx:pt>
          <cx:pt idx="656">-0.060030618982405699</cx:pt>
          <cx:pt idx="657">-0.077962818339358295</cx:pt>
          <cx:pt idx="658">-0.035988463343451099</cx:pt>
          <cx:pt idx="659">-0.12614136920456601</cx:pt>
          <cx:pt idx="660">-0.14267625635973599</cx:pt>
          <cx:pt idx="661">-0.086637394410935306</cx:pt>
          <cx:pt idx="662">-0.064719897921581296</cx:pt>
          <cx:pt idx="663">-0.075478119506649802</cx:pt>
          <cx:pt idx="664">-0.0959295038747838</cx:pt>
          <cx:pt idx="665">-0.039028397283220703</cx:pt>
          <cx:pt idx="666">-0.017474121792576701</cx:pt>
          <cx:pt idx="667">-0.0151932728662422</cx:pt>
          <cx:pt idx="668">-0.027096404286094399</cx:pt>
          <cx:pt idx="669">0.013675212923375099</cx:pt>
          <cx:pt idx="670">-0.0014670255642218</cx:pt>
          <cx:pt idx="671">0.00041324483512367399</cx:pt>
          <cx:pt idx="672">0.00067911423974951395</cx:pt>
          <cx:pt idx="673">0.00049565748573723596</cx:pt>
          <cx:pt idx="674">-0.0036319693465127201</cx:pt>
          <cx:pt idx="675">-0.0060906375540297599</cx:pt>
          <cx:pt idx="676">-0.0253255736853818</cx:pt>
          <cx:pt idx="677">-0.064244958613171296</cx:pt>
          <cx:pt idx="678">-0.11340947169744001</cx:pt>
          <cx:pt idx="679">-0.0968490702837983</cx:pt>
          <cx:pt idx="680">-0.107472384101577</cx:pt>
          <cx:pt idx="681">-0.068142170906488095</cx:pt>
          <cx:pt idx="682">-0.086962648563627898</cx:pt>
          <cx:pt idx="683">-0.12509677404556899</cx:pt>
          <cx:pt idx="684">-0.129506228301354</cx:pt>
          <cx:pt idx="685">-0.112755072014116</cx:pt>
          <cx:pt idx="686">-0.099631830057978696</cx:pt>
          <cx:pt idx="687">-0.121223306123633</cx:pt>
          <cx:pt idx="688">-0.094774637626085803</cx:pt>
          <cx:pt idx="689">-0.070365056763262199</cx:pt>
          <cx:pt idx="690">-0.0021259356901045501</cx:pt>
          <cx:pt idx="691">-0.0352001151244501</cx:pt>
          <cx:pt idx="692">-0.047049161414528598</cx:pt>
          <cx:pt idx="693">-0.053245320631953898</cx:pt>
          <cx:pt idx="694">-0.022380558034798399</cx:pt>
          <cx:pt idx="695">-0.0084420531066434906</cx:pt>
          <cx:pt idx="696">-0.00040179942609021898</cx:pt>
          <cx:pt idx="697">0.0040176260064596504</cx:pt>
          <cx:pt idx="698">-0.00130930446574531</cx:pt>
          <cx:pt idx="699">0.000365425534907774</cx:pt>
          <cx:pt idx="700">-0.000339260014985469</cx:pt>
          <cx:pt idx="701">-0.000200586679862986</cx:pt>
          <cx:pt idx="702">0.000806496582798306</cx:pt>
          <cx:pt idx="703">-0.0033407345405903899</cx:pt>
          <cx:pt idx="704">-0.0010642659788140699</cx:pt>
          <cx:pt idx="705">-0.026684411930277398</cx:pt>
          <cx:pt idx="706">-0.040891210132349601</cx:pt>
          <cx:pt idx="707">-0.096242858007266396</cx:pt>
          <cx:pt idx="708">-0.13313865172041001</cx:pt>
          <cx:pt idx="709">-0.10334557020778901</cx:pt>
          <cx:pt idx="710">-0.052082605703277801</cx:pt>
          <cx:pt idx="711">-0.071562406063585798</cx:pt>
          <cx:pt idx="712">-0.123191751525599</cx:pt>
          <cx:pt idx="713">-0.092374594161399703</cx:pt>
          <cx:pt idx="714">-0.0453240787918643</cx:pt>
          <cx:pt idx="715">-0.019312940509364201</cx:pt>
          <cx:pt idx="716">-0.048707961480710098</cx:pt>
          <cx:pt idx="717">-0.044811379185211303</cx:pt>
          <cx:pt idx="718">-0.0081202767033822492</cx:pt>
          <cx:pt idx="719">0.0075737848080227096</cx:pt>
          <cx:pt idx="720">-0.0153710826000138</cx:pt>
          <cx:pt idx="721">-0.030292197170435301</cx:pt>
          <cx:pt idx="722">-0.0136867394141813</cx:pt>
          <cx:pt idx="723">-0.0044609507980557499</cx:pt>
          <cx:pt idx="724">-4.8321384930284703e-05</cx:pt>
          <cx:pt idx="725">-4.6761620800990003e-05</cx:pt>
          <cx:pt idx="726">3.5269762100545001e-05</cx:pt>
          <cx:pt idx="727">0.00098785546873677308</cx:pt>
          <cx:pt idx="728">-0.00067651386272627899</cx:pt>
          <cx:pt idx="729">-0.00059725722087787905</cx:pt>
          <cx:pt idx="730">-0.000433588274403893</cx:pt>
          <cx:pt idx="731">4.5919684943357998e-05</cx:pt>
          <cx:pt idx="732">0.0036734620819895499</cx:pt>
          <cx:pt idx="733">-8.4298436751546006e-05</cx:pt>
          <cx:pt idx="734">-0.0029582963738449398</cx:pt>
          <cx:pt idx="735">-0.026559540123064499</cx:pt>
          <cx:pt idx="736">-0.0308918281546595</cx:pt>
          <cx:pt idx="737">-0.025752538352031201</cx:pt>
          <cx:pt idx="738">-0.0029934846987207499</cx:pt>
          <cx:pt idx="739">0.00338988375059105</cx:pt>
          <cx:pt idx="740">-0.00381432650783653</cx:pt>
          <cx:pt idx="741">0.0042164989633265999</cx:pt>
          <cx:pt idx="742">0.0011055617346974701</cx:pt>
          <cx:pt idx="743">-0.00078994504027409603</cx:pt>
          <cx:pt idx="744">-0.016484354911542001</cx:pt>
          <cx:pt idx="745">-0.013899001724198</cx:pt>
          <cx:pt idx="746">-0.015980429845054499</cx:pt>
          <cx:pt idx="747">-0.0055647473930381204</cx:pt>
          <cx:pt idx="748">-0.0075832514116394396</cx:pt>
          <cx:pt idx="749">-0.013575421384498999</cx:pt>
          <cx:pt idx="750">-0.0054912324018184201</cx:pt>
          <cx:pt idx="751">-0.00110169659182839</cx:pt>
          <cx:pt idx="752">0.00039342048406868901</cx:pt>
          <cx:pt idx="753">-0.00020573140041551399</cx:pt>
          <cx:pt idx="754">-0.000108972912447358</cx:pt>
          <cx:pt idx="755">-3.1870920630743601e-05</cx:pt>
          <cx:pt idx="756">0.00029628143488818099</cx:pt>
          <cx:pt idx="757">-0.00042568965013914102</cx:pt>
          <cx:pt idx="758">-0.00037125766107925303</cx:pt>
          <cx:pt idx="759">-0.00041422949408060201</cx:pt>
          <cx:pt idx="760">-1.9475909226076e-05</cx:pt>
          <cx:pt idx="761">-0.00042098971387904201</cx:pt>
          <cx:pt idx="762">-0.000548160843805338</cx:pt>
          <cx:pt idx="763">-0.0017948340503974999</cx:pt>
          <cx:pt idx="764">-0.0037154976311828901</cx:pt>
          <cx:pt idx="765">-0.0067215645206763902</cx:pt>
          <cx:pt idx="766">-0.0053893618278015301</cx:pt>
          <cx:pt idx="767">-0.0072500208847129603</cx:pt>
          <cx:pt idx="768">-0.0048917263342034703</cx:pt>
          <cx:pt idx="769">-0.0014221036421388699</cx:pt>
          <cx:pt idx="770">-0.00220647327345261</cx:pt>
          <cx:pt idx="771">-0.0025701792530896301</cx:pt>
          <cx:pt idx="772">-0.0023089052319130599</cx:pt>
          <cx:pt idx="773">-0.0037679248491328198</cx:pt>
          <cx:pt idx="774">-0.0074708231282392202</cx:pt>
          <cx:pt idx="775">0.0013161174473904299</cx:pt>
          <cx:pt idx="776">3.0244897064919401e-05</cx:pt>
          <cx:pt idx="777">-0.0053995504843158499</cx:pt>
          <cx:pt idx="778">-0.0047675792267502497</cx:pt>
          <cx:pt idx="779">-0.00017008666985628701</cx:pt>
          <cx:pt idx="780">0.00030247570807148103</cx:pt>
          <cx:pt idx="781">0.00011159888002535901</cx:pt>
          <cx:pt idx="782">-0.00029679432158856802</cx:pt>
          <cx:pt idx="783">0.00051523992682375199</cx:pt>
          <cx:pt idx="784">0.00077824236788266005</cx:pt>
          <cx:pt idx="785">0.010376729953355149</cx:pt>
          <cx:pt idx="786">0.0020134928008121674</cx:pt>
          <cx:pt idx="787">-0.00056376227925395502</cx:pt>
          <cx:pt idx="788">-0.014106230951391375</cx:pt>
          <cx:pt idx="789">-0.02008278517491445</cx:pt>
          <cx:pt idx="790">-0.020460310468896625</cx:pt>
          <cx:pt idx="791">-0.0012805269395384949</cx:pt>
          <cx:pt idx="792">0.013428315778075375</cx:pt>
          <cx:pt idx="793">-0.014806527573170424</cx:pt>
          <cx:pt idx="794">-0.0110405024351317</cx:pt>
          <cx:pt idx="795">-0.013412552667267876</cx:pt>
          <cx:pt idx="796">-0.011933129326050425</cx:pt>
          <cx:pt idx="797">-0.012841313051074525</cx:pt>
          <cx:pt idx="798">-0.0049944781543896496</cx:pt>
          <cx:pt idx="799">-0.0069742003595304504</cx:pt>
          <cx:pt idx="800">-0.027102726408464499</cx:pt>
          <cx:pt idx="801">-0.035137156390750997</cx:pt>
          <cx:pt idx="802">-0.029485169168135001</cx:pt>
          <cx:pt idx="803">-0.033595837667294001</cx:pt>
          <cx:pt idx="804">-0.023704198955512124</cx:pt>
          <cx:pt idx="805">-0.0094900523722559246</cx:pt>
          <cx:pt idx="806">-0.00064480522001186499</cx:pt>
          <cx:pt idx="807">-0.00028223255722384751</cx:pt>
          <cx:pt idx="808">0.0014014102874634201</cx:pt>
          <cx:pt idx="809">0.0013243852812906949</cx:pt>
          <cx:pt idx="810">-1.5516513937842426e-05</cx:pt>
          <cx:pt idx="811">-0.00066671517079765251</cx:pt>
          <cx:pt idx="812">-0.0023072268772732175</cx:pt>
          <cx:pt idx="813">0.015637154552593523</cx:pt>
          <cx:pt idx="814">0.015226273820280675</cx:pt>
          <cx:pt idx="815">0.0079678352668628508</cx:pt>
          <cx:pt idx="816">-0.0086081669767829258</cx:pt>
          <cx:pt idx="817">-0.017909458244468299</cx:pt>
          <cx:pt idx="818">-0.015708923235682348</cx:pt>
          <cx:pt idx="819">0.0019658491606424451</cx:pt>
          <cx:pt idx="820">-0.0064886526602698251</cx:pt>
          <cx:pt idx="821">-0.011271213677319775</cx:pt>
          <cx:pt idx="822">-0.0012360848195943201</cx:pt>
          <cx:pt idx="823">0.013248460054766325</cx:pt>
          <cx:pt idx="824">-0.0059813943391000502</cx:pt>
          <cx:pt idx="825">0.010049267350070074</cx:pt>
          <cx:pt idx="826">0.0077256590057931248</cx:pt>
          <cx:pt idx="827">-0.019861485533979401</cx:pt>
          <cx:pt idx="828">-0.0191296241266363</cx:pt>
          <cx:pt idx="829">0.0018804585567494974</cx:pt>
          <cx:pt idx="830">-0.015159465890492675</cx:pt>
          <cx:pt idx="831">-0.028558303005549499</cx:pt>
          <cx:pt idx="832">-0.020167567672305375</cx:pt>
          <cx:pt idx="833">-0.018841357498380201</cx:pt>
          <cx:pt idx="834">-0.0070590091938071749</cx:pt>
          <cx:pt idx="835">-0.0033879256989440749</cx:pt>
          <cx:pt idx="836">-0.00014619468527521574</cx:pt>
          <cx:pt idx="837">0.00015423616236902326</cx:pt>
          <cx:pt idx="838">-0.00077681399011606249</cx:pt>
          <cx:pt idx="839">-0.00099398585354494996</cx:pt>
          <cx:pt idx="840">-0.0025207249055008252</cx:pt>
          <cx:pt idx="841">0.0110522017813984</cx:pt>
          <cx:pt idx="842">0.012572090900601025</cx:pt>
          <cx:pt idx="843">-0.013077090412465225</cx:pt>
          <cx:pt idx="844">-0.01243493069258635</cx:pt>
          <cx:pt idx="845">-0.020791331906324775</cx:pt>
          <cx:pt idx="846">-0.012470725709011424</cx:pt>
          <cx:pt idx="847">0.0012401458928605175</cx:pt>
          <cx:pt idx="848">-0.020790012676712325</cx:pt>
          <cx:pt idx="849">-0.00037363370396100999</cx:pt>
          <cx:pt idx="850">0.026406676241100002</cx:pt>
          <cx:pt idx="851">0.018816489943173049</cx:pt>
          <cx:pt idx="852">-0.0041215348905060999</cx:pt>
          <cx:pt idx="853">0.00562167876719105</cx:pt>
          <cx:pt idx="854">-0.0048039292887371004</cx:pt>
          <cx:pt idx="855">-0.017826358043082375</cx:pt>
          <cx:pt idx="856">-0.011963214132353526</cx:pt>
          <cx:pt idx="857">0.0015193550395625674</cx:pt>
          <cx:pt idx="858">-0.015135552146586975</cx:pt>
          <cx:pt idx="859">-0.0209444857329068</cx:pt>
          <cx:pt idx="860">-0.020076057704284625</cx:pt>
          <cx:pt idx="861">-0.0024614203237154327</cx:pt>
          <cx:pt idx="862">-0.0120528451456921</cx:pt>
          <cx:pt idx="863">-0.0092753145049484752</cx:pt>
          <cx:pt idx="864">-0.0083298331346737756</cx:pt>
          <cx:pt idx="865">-4.7009802453127252e-05</cx:pt>
          <cx:pt idx="866">-0.00014120410967995449</cx:pt>
          <cx:pt idx="867">-0.0019676438513260151</cx:pt>
          <cx:pt idx="868">-0.00087138351831274503</cx:pt>
          <cx:pt idx="869">0.0053221308951908004</cx:pt>
          <cx:pt idx="870">0.007188639769113</cx:pt>
          <cx:pt idx="871">-0.009084921038221375</cx:pt>
          <cx:pt idx="872">-0.015974981563104826</cx:pt>
          <cx:pt idx="873">-0.0086922152315518746</cx:pt>
          <cx:pt idx="874">-0.0045024973524307246</cx:pt>
          <cx:pt idx="875">-0.0074859203473285497</cx:pt>
          <cx:pt idx="876">-0.019510962495163701</cx:pt>
          <cx:pt idx="877">-0.0059275154534444499</cx:pt>
          <cx:pt idx="878">0.016028146329215901</cx:pt>
          <cx:pt idx="879">0.029205207139856248</cx:pt>
          <cx:pt idx="880">0.0022356525819840524</cx:pt>
          <cx:pt idx="881">-0.0082600311412644248</cx:pt>
          <cx:pt idx="882">-0.0022212627009278699</cx:pt>
          <cx:pt idx="883">0.0031088555217699248</cx:pt>
          <cx:pt idx="884">0.00077824236788266005</cx:pt>
          <cx:pt idx="885">0.010376729953355149</cx:pt>
          <cx:pt idx="886">0.0020134928008121674</cx:pt>
          <cx:pt idx="887">-0.00056376227925395502</cx:pt>
          <cx:pt idx="888">-0.014106230951391375</cx:pt>
          <cx:pt idx="889">-0.02008278517491445</cx:pt>
          <cx:pt idx="890">-0.020460310468896625</cx:pt>
          <cx:pt idx="891">-0.0012805269395384949</cx:pt>
          <cx:pt idx="892">0.013428315778075375</cx:pt>
          <cx:pt idx="893">-0.014806527573170424</cx:pt>
          <cx:pt idx="894">-0.0110405024351317</cx:pt>
          <cx:pt idx="895">-0.013412552667267876</cx:pt>
          <cx:pt idx="896">-0.011933129326050425</cx:pt>
          <cx:pt idx="897">-0.012841313051074525</cx:pt>
          <cx:pt idx="898">-0.0049944781543896496</cx:pt>
          <cx:pt idx="899">-0.0069742003595304504</cx:pt>
          <cx:pt idx="900">-0.027102726408464499</cx:pt>
          <cx:pt idx="901">-0.035137156390750997</cx:pt>
          <cx:pt idx="902">-0.029485169168135001</cx:pt>
          <cx:pt idx="903">-0.033595837667294001</cx:pt>
          <cx:pt idx="904">-0.023704198955512124</cx:pt>
          <cx:pt idx="905">-0.0094900523722559246</cx:pt>
          <cx:pt idx="906">-0.00064480522001186499</cx:pt>
          <cx:pt idx="907">-0.00028223255722384751</cx:pt>
          <cx:pt idx="908">0.0014014102874634201</cx:pt>
          <cx:pt idx="909">0.0013243852812906949</cx:pt>
          <cx:pt idx="910">-1.5516513937842426e-05</cx:pt>
          <cx:pt idx="911">-0.00066671517079765251</cx:pt>
          <cx:pt idx="912">-0.0023072268772732175</cx:pt>
          <cx:pt idx="913">0.015637154552593523</cx:pt>
          <cx:pt idx="914">0.015226273820280675</cx:pt>
          <cx:pt idx="915">0.0079678352668628508</cx:pt>
          <cx:pt idx="916">-0.0086081669767829258</cx:pt>
          <cx:pt idx="917">-0.017909458244468299</cx:pt>
          <cx:pt idx="918">-0.015708923235682348</cx:pt>
          <cx:pt idx="919">0.0019658491606424451</cx:pt>
          <cx:pt idx="920">-0.0064886526602698251</cx:pt>
          <cx:pt idx="921">-0.011271213677319775</cx:pt>
          <cx:pt idx="922">-0.0012360848195943201</cx:pt>
          <cx:pt idx="923">0.013248460054766325</cx:pt>
          <cx:pt idx="924">-0.0059813943391000502</cx:pt>
          <cx:pt idx="925">0.010049267350070074</cx:pt>
          <cx:pt idx="926">0.0077256590057931248</cx:pt>
          <cx:pt idx="927">-0.019861485533979401</cx:pt>
          <cx:pt idx="928">-0.0191296241266363</cx:pt>
          <cx:pt idx="929">0.0018804585567494974</cx:pt>
          <cx:pt idx="930">-0.015159465890492675</cx:pt>
          <cx:pt idx="931">-0.028558303005549499</cx:pt>
          <cx:pt idx="932">-0.020167567672305375</cx:pt>
          <cx:pt idx="933">-0.018841357498380201</cx:pt>
          <cx:pt idx="934">-0.0070590091938071749</cx:pt>
          <cx:pt idx="935">-0.0033879256989440749</cx:pt>
          <cx:pt idx="936">-0.00014619468527521574</cx:pt>
          <cx:pt idx="937">0.00015423616236902326</cx:pt>
          <cx:pt idx="938">-0.00077681399011606249</cx:pt>
          <cx:pt idx="939">-0.00099398585354494996</cx:pt>
          <cx:pt idx="940">-0.0025207249055008252</cx:pt>
          <cx:pt idx="941">0.0110522017813984</cx:pt>
          <cx:pt idx="942">0.012572090900601025</cx:pt>
          <cx:pt idx="943">-0.013077090412465225</cx:pt>
          <cx:pt idx="944">-0.01243493069258635</cx:pt>
          <cx:pt idx="945">-0.020791331906324775</cx:pt>
          <cx:pt idx="946">-0.012470725709011424</cx:pt>
          <cx:pt idx="947">0.0012401458928605175</cx:pt>
          <cx:pt idx="948">-0.020790012676712325</cx:pt>
          <cx:pt idx="949">-0.00037363370396100999</cx:pt>
          <cx:pt idx="950">0.026406676241100002</cx:pt>
          <cx:pt idx="951">0.018816489943173049</cx:pt>
          <cx:pt idx="952">-0.0041215348905060999</cx:pt>
          <cx:pt idx="953">0.00562167876719105</cx:pt>
          <cx:pt idx="954">-0.0048039292887371004</cx:pt>
          <cx:pt idx="955">-0.017826358043082375</cx:pt>
          <cx:pt idx="956">-0.011963214132353526</cx:pt>
          <cx:pt idx="957">0.0015193550395625674</cx:pt>
          <cx:pt idx="958">-0.015135552146586975</cx:pt>
          <cx:pt idx="959">-0.0209444857329068</cx:pt>
          <cx:pt idx="960">-0.020076057704284625</cx:pt>
          <cx:pt idx="961">-0.0024614203237154327</cx:pt>
          <cx:pt idx="962">-0.0120528451456921</cx:pt>
          <cx:pt idx="963">-0.0092753145049484752</cx:pt>
          <cx:pt idx="964">-0.0083298331346737756</cx:pt>
          <cx:pt idx="965">-4.7009802453127252e-05</cx:pt>
          <cx:pt idx="966">-0.00014120410967995449</cx:pt>
          <cx:pt idx="967">-0.0019676438513260151</cx:pt>
          <cx:pt idx="968">-0.00087138351831274503</cx:pt>
          <cx:pt idx="969">0.0053221308951908004</cx:pt>
          <cx:pt idx="970">0.007188639769113</cx:pt>
          <cx:pt idx="971">-0.009084921038221375</cx:pt>
          <cx:pt idx="972">-0.015974981563104826</cx:pt>
          <cx:pt idx="973">-0.0086922152315518746</cx:pt>
          <cx:pt idx="974">-0.0045024973524307246</cx:pt>
          <cx:pt idx="975">-0.0074859203473285497</cx:pt>
          <cx:pt idx="976">-0.019510962495163701</cx:pt>
          <cx:pt idx="977">-0.0059275154534444499</cx:pt>
          <cx:pt idx="978">0.016028146329215901</cx:pt>
          <cx:pt idx="979">0.029205207139856248</cx:pt>
          <cx:pt idx="980">0.0022356525819840524</cx:pt>
          <cx:pt idx="981">-0.0082600311412644248</cx:pt>
          <cx:pt idx="982">-0.0022212627009278699</cx:pt>
          <cx:pt idx="983">0.0031088555217699248</cx:pt>
          <cx:pt idx="984">0.00077824236788266005</cx:pt>
          <cx:pt idx="985">0.010376729953355149</cx:pt>
          <cx:pt idx="986">0.0020134928008121674</cx:pt>
          <cx:pt idx="987">-0.00056376227925395502</cx:pt>
          <cx:pt idx="988">-0.014106230951391375</cx:pt>
          <cx:pt idx="989">-0.02008278517491445</cx:pt>
          <cx:pt idx="990">-0.020460310468896625</cx:pt>
          <cx:pt idx="991">-0.0012805269395384949</cx:pt>
          <cx:pt idx="992">0.013428315778075375</cx:pt>
          <cx:pt idx="993">-0.014806527573170424</cx:pt>
          <cx:pt idx="994">-0.0110405024351317</cx:pt>
          <cx:pt idx="995">-0.013412552667267876</cx:pt>
          <cx:pt idx="996">-0.011933129326050425</cx:pt>
          <cx:pt idx="997">-0.012841313051074525</cx:pt>
          <cx:pt idx="998">-0.0049944781543896496</cx:pt>
          <cx:pt idx="999">-0.0069742003595304504</cx:pt>
          <cx:pt idx="1000">-0.027102726408464499</cx:pt>
          <cx:pt idx="1001">-0.035137156390750997</cx:pt>
          <cx:pt idx="1002">-0.029485169168135001</cx:pt>
          <cx:pt idx="1003">-0.033595837667294001</cx:pt>
          <cx:pt idx="1004">-0.023704198955512124</cx:pt>
          <cx:pt idx="1005">-0.0094900523722559246</cx:pt>
          <cx:pt idx="1006">-0.00064480522001186499</cx:pt>
          <cx:pt idx="1007">-0.00028223255722384751</cx:pt>
          <cx:pt idx="1008">0.0014014102874634201</cx:pt>
          <cx:pt idx="1009">0.0013243852812906949</cx:pt>
          <cx:pt idx="1010">-1.5516513937842426e-05</cx:pt>
          <cx:pt idx="1011">-0.00066671517079765251</cx:pt>
          <cx:pt idx="1012">-0.0023072268772732175</cx:pt>
          <cx:pt idx="1013">0.015637154552593523</cx:pt>
          <cx:pt idx="1014">0.015226273820280675</cx:pt>
          <cx:pt idx="1015">0.0079678352668628508</cx:pt>
          <cx:pt idx="1016">-0.0086081669767829258</cx:pt>
          <cx:pt idx="1017">-0.017909458244468299</cx:pt>
          <cx:pt idx="1018">-0.015708923235682348</cx:pt>
          <cx:pt idx="1019">0.0019658491606424451</cx:pt>
          <cx:pt idx="1020">-0.0064886526602698251</cx:pt>
          <cx:pt idx="1021">-0.011271213677319775</cx:pt>
          <cx:pt idx="1022">-0.0012360848195943201</cx:pt>
          <cx:pt idx="1023">0.013248460054766325</cx:pt>
          <cx:pt idx="1024">-0.0059813943391000502</cx:pt>
          <cx:pt idx="1025">0.010049267350070074</cx:pt>
          <cx:pt idx="1026">0.0077256590057931248</cx:pt>
          <cx:pt idx="1027">-0.019861485533979401</cx:pt>
          <cx:pt idx="1028">-0.0191296241266363</cx:pt>
          <cx:pt idx="1029">0.0018804585567494974</cx:pt>
          <cx:pt idx="1030">-0.015159465890492675</cx:pt>
          <cx:pt idx="1031">-0.028558303005549499</cx:pt>
          <cx:pt idx="1032">-0.020167567672305375</cx:pt>
          <cx:pt idx="1033">-0.018841357498380201</cx:pt>
          <cx:pt idx="1034">-0.0070590091938071749</cx:pt>
          <cx:pt idx="1035">-0.0033879256989440749</cx:pt>
          <cx:pt idx="1036">-0.00014619468527521574</cx:pt>
          <cx:pt idx="1037">0.00015423616236902326</cx:pt>
          <cx:pt idx="1038">-0.00077681399011606249</cx:pt>
          <cx:pt idx="1039">-0.00099398585354494996</cx:pt>
          <cx:pt idx="1040">-0.0025207249055008252</cx:pt>
          <cx:pt idx="1041">0.0110522017813984</cx:pt>
          <cx:pt idx="1042">0.012572090900601025</cx:pt>
          <cx:pt idx="1043">-0.013077090412465225</cx:pt>
          <cx:pt idx="1044">-0.01243493069258635</cx:pt>
          <cx:pt idx="1045">-0.020791331906324775</cx:pt>
          <cx:pt idx="1046">-0.012470725709011424</cx:pt>
          <cx:pt idx="1047">0.0012401458928605175</cx:pt>
          <cx:pt idx="1048">-0.020790012676712325</cx:pt>
          <cx:pt idx="1049">-0.00037363370396100999</cx:pt>
          <cx:pt idx="1050">0.026406676241100002</cx:pt>
          <cx:pt idx="1051">0.018816489943173049</cx:pt>
          <cx:pt idx="1052">-0.0041215348905060999</cx:pt>
          <cx:pt idx="1053">0.00562167876719105</cx:pt>
          <cx:pt idx="1054">-0.0048039292887371004</cx:pt>
          <cx:pt idx="1055">-0.017826358043082375</cx:pt>
          <cx:pt idx="1056">-0.011963214132353526</cx:pt>
          <cx:pt idx="1057">0.0015193550395625674</cx:pt>
          <cx:pt idx="1058">-0.015135552146586975</cx:pt>
          <cx:pt idx="1059">-0.0209444857329068</cx:pt>
          <cx:pt idx="1060">-0.020076057704284625</cx:pt>
          <cx:pt idx="1061">-0.0024614203237154327</cx:pt>
          <cx:pt idx="1062">-0.0120528451456921</cx:pt>
          <cx:pt idx="1063">-0.0092753145049484752</cx:pt>
          <cx:pt idx="1064">-0.0083298331346737756</cx:pt>
          <cx:pt idx="1065">-4.7009802453127252e-05</cx:pt>
          <cx:pt idx="1066">-0.00014120410967995449</cx:pt>
          <cx:pt idx="1067">-0.0019676438513260151</cx:pt>
          <cx:pt idx="1068">-0.00087138351831274503</cx:pt>
          <cx:pt idx="1069">0.0053221308951908004</cx:pt>
          <cx:pt idx="1070">0.007188639769113</cx:pt>
          <cx:pt idx="1071">-0.009084921038221375</cx:pt>
          <cx:pt idx="1072">-0.015974981563104826</cx:pt>
          <cx:pt idx="1073">-0.0086922152315518746</cx:pt>
          <cx:pt idx="1074">-0.0045024973524307246</cx:pt>
          <cx:pt idx="1075">-0.0074859203473285497</cx:pt>
          <cx:pt idx="1076">-0.019510962495163701</cx:pt>
          <cx:pt idx="1077">-0.0059275154534444499</cx:pt>
          <cx:pt idx="1078">0.016028146329215901</cx:pt>
          <cx:pt idx="1079">0.029205207139856248</cx:pt>
          <cx:pt idx="1080">0.0022356525819840524</cx:pt>
          <cx:pt idx="1081">-0.0082600311412644248</cx:pt>
          <cx:pt idx="1082">-0.0022212627009278699</cx:pt>
          <cx:pt idx="1083">0.0031088555217699248</cx:pt>
        </cx:lvl>
      </cx:numDim>
    </cx:data>
    <cx:data id="35">
      <cx:numDim type="val">
        <cx:f>Sheet2!$AJ$1:$AJ$1084</cx:f>
        <cx:lvl ptCount="1084" formatCode="G/通用格式">
          <cx:pt idx="0">0.00027584932270353397</cx:pt>
          <cx:pt idx="1">0.00034837765570172499</cx:pt>
          <cx:pt idx="2">0.00015966227697598599</cx:pt>
          <cx:pt idx="3">5.5446864130233498e-05</cx:pt>
          <cx:pt idx="4">0.00031846805188030097</cx:pt>
          <cx:pt idx="5">-0.00031803730144924102</cx:pt>
          <cx:pt idx="6">-2.34425801486968e-05</cx:pt>
          <cx:pt idx="7">-0.000434983965547396</cx:pt>
          <cx:pt idx="8">-0.000486446918427018</cx:pt>
          <cx:pt idx="9">-5.9722803705458802e-05</cx:pt>
          <cx:pt idx="10">-0.000120242904722855</cx:pt>
          <cx:pt idx="11">0.000148902957960459</cx:pt>
          <cx:pt idx="12">-0.00059391199778403901</cx:pt>
          <cx:pt idx="13">-0.000226096985506816</cx:pt>
          <cx:pt idx="14">-3.8174228345253998e-05</cx:pt>
          <cx:pt idx="15">0.00031866150234469002</cx:pt>
          <cx:pt idx="16">0.00018912371110287201</cx:pt>
          <cx:pt idx="17">-0.00029346027564791497</cx:pt>
          <cx:pt idx="18">0.00086384654905532598</cx:pt>
          <cx:pt idx="19">0.00050956514551616196</cx:pt>
          <cx:pt idx="20">0.00020116339892156199</cx:pt>
          <cx:pt idx="21">0.00117319129121111</cx:pt>
          <cx:pt idx="22">-0.00057241847976723104</cx:pt>
          <cx:pt idx="23">-0.00028807466046159501</cx:pt>
          <cx:pt idx="24">-5.8600239545887298e-05</cx:pt>
          <cx:pt idx="25">0.00024828952719330898</cx:pt>
          <cx:pt idx="26">0.00033321271448975598</cx:pt>
          <cx:pt idx="27">-0.000165123205453638</cx:pt>
          <cx:pt idx="28">-0.00070232425621041903</cx:pt>
          <cx:pt idx="29">0.00048244730107596499</cx:pt>
          <cx:pt idx="30">0.00015239664593477399</cx:pt>
          <cx:pt idx="31">-3.5230692222409601e-05</cx:pt>
          <cx:pt idx="32">0.00041459880776183199</cx:pt>
          <cx:pt idx="33">-0.00073918376625209403</cx:pt>
          <cx:pt idx="34">-0.00163979826030639</cx:pt>
          <cx:pt idx="35">-0.0030066971952760701</cx:pt>
          <cx:pt idx="36">-0.0041612712435214697</cx:pt>
          <cx:pt idx="37">-0.0014641591711309701</cx:pt>
          <cx:pt idx="38">-0.0024776653303872501</cx:pt>
          <cx:pt idx="39">-0.011187345482491701</cx:pt>
          <cx:pt idx="40">-0.0045398858144265197</cx:pt>
          <cx:pt idx="41">-0.0040713208818466597</cx:pt>
          <cx:pt idx="42">-0.0023106516523802899</cx:pt>
          <cx:pt idx="43">-0.0031692986371305398</cx:pt>
          <cx:pt idx="44">0.0022437430635993002</cx:pt>
          <cx:pt idx="45">-3.6868632794810197e-05</cx:pt>
          <cx:pt idx="46">-0.0010736377064399099</cx:pt>
          <cx:pt idx="47">-0.0024033386139205798</cx:pt>
          <cx:pt idx="48">-0.0047249257058258696</cx:pt>
          <cx:pt idx="49">-0.0091746251364982299</cx:pt>
          <cx:pt idx="50">-0.00042734710731461299</cx:pt>
          <cx:pt idx="51">0.000257018782335854</cx:pt>
          <cx:pt idx="52">5.0615401903111203e-05</cx:pt>
          <cx:pt idx="53">0.00024092274907587299</cx:pt>
          <cx:pt idx="54">-0.00061837226132607</cx:pt>
          <cx:pt idx="55">0.00085934731874660105</cx:pt>
          <cx:pt idx="56">0.00048810531342018397</cx:pt>
          <cx:pt idx="57">0.00026501133800618999</cx:pt>
          <cx:pt idx="58">0.00081888181569041998</cx:pt>
          <cx:pt idx="59">-0.00044121034778699499</cx:pt>
          <cx:pt idx="60">1.4915941418694199e-05</cx:pt>
          <cx:pt idx="61">-0.00030821405451934001</cx:pt>
          <cx:pt idx="62">-0.0037725455372334699</cx:pt>
          <cx:pt idx="63">-0.0097791074046514603</cx:pt>
          <cx:pt idx="64">-0.0045317970357700204</cx:pt>
          <cx:pt idx="65">0.0153575852269231</cx:pt>
          <cx:pt idx="66">0.0123933980778417</cx:pt>
          <cx:pt idx="67">-0.0095546627992259409</cx:pt>
          <cx:pt idx="68">-0.020212880708008401</cx:pt>
          <cx:pt idx="69">-0.018120008630164799</cx:pt>
          <cx:pt idx="70">-0.028659574993963901</cx:pt>
          <cx:pt idx="71">-0.0152520862259229</cx:pt>
          <cx:pt idx="72">0.024461153016084501</cx:pt>
          <cx:pt idx="73">0.011904978067452301</cx:pt>
          <cx:pt idx="74">-0.011486058975037799</cx:pt>
          <cx:pt idx="75">-0.014153398734617101</cx:pt>
          <cx:pt idx="76">-0.0117967310748668</cx:pt>
          <cx:pt idx="77">-0.017547634455255701</cx:pt>
          <cx:pt idx="78">-0.012978973405177599</cx:pt>
          <cx:pt idx="79">-0.0015902706794448599</cx:pt>
          <cx:pt idx="80">0.0055244628618741302</cx:pt>
          <cx:pt idx="81">0.00444234320783112</cx:pt>
          <cx:pt idx="82">6.4321940993030495e-05</cx:pt>
          <cx:pt idx="83">-0.00043624818795648602</cx:pt>
          <cx:pt idx="84">-8.7190085764127595e-05</cx:pt>
          <cx:pt idx="85">-0.00032336386017189998</cx:pt>
          <cx:pt idx="86">-3.1017708897285503e-05</cx:pt>
          <cx:pt idx="87">0.00018809981846188101</cx:pt>
          <cx:pt idx="88">-0.00073281757182873202</cx:pt>
          <cx:pt idx="89">-0.0010197329108951401</cx:pt>
          <cx:pt idx="90">-0.0070951541613565204</cx:pt>
          <cx:pt idx="91">-0.0133547548578914</cx:pt>
          <cx:pt idx="92">-0.0022281695914287501</cx:pt>
          <cx:pt idx="93">0.031897898997965399</cx:pt>
          <cx:pt idx="94">0.038840717238529901</cx:pt>
          <cx:pt idx="95">0.011824136775207999</cx:pt>
          <cx:pt idx="96">-0.014538196227716</cx:pt>
          <cx:pt idx="97">-0.074496877456989199</cx:pt>
          <cx:pt idx="98">-0.098823014286205296</cx:pt>
          <cx:pt idx="99">-0.077932667455004198</cx:pt>
          <cx:pt idx="100">0.018399550812997802</cx:pt>
          <cx:pt idx="101">0.025750980376383199</cx:pt>
          <cx:pt idx="102">0.026682043158075201</cx:pt>
          <cx:pt idx="103">-0.0045545345164120102</cx:pt>
          <cx:pt idx="104">-0.0292375630046629</cx:pt>
          <cx:pt idx="105">-0.031605202106712797</cx:pt>
          <cx:pt idx="106">-0.02914659829127</cx:pt>
          <cx:pt idx="107">-0.019939212631485601</cx:pt>
          <cx:pt idx="108">-0.0024731672584773902</cx:pt>
          <cx:pt idx="109">0.0036785029853433201</cx:pt>
          <cx:pt idx="110">-0.0011416073196155101</cx:pt>
          <cx:pt idx="111">-0.00075698527688640102</cx:pt>
          <cx:pt idx="112">0.00090732068157207502</cx:pt>
          <cx:pt idx="113">0.00033565486383093702</cx:pt>
          <cx:pt idx="114">0.000374292924251082</cx:pt>
          <cx:pt idx="115">-0.0013742531698485801</cx:pt>
          <cx:pt idx="116">-0.0020081373472844999</cx:pt>
          <cx:pt idx="117">0.0101413996169155</cx:pt>
          <cx:pt idx="118">0.0074670078473967</cx:pt>
          <cx:pt idx="119">-0.00465205486675342</cx:pt>
          <cx:pt idx="120">0.044375130847713197</cx:pt>
          <cx:pt idx="121">0.037091937243685501</cx:pt>
          <cx:pt idx="122">0.0568150177538937</cx:pt>
          <cx:pt idx="123">0.051249355485232198</cx:pt>
          <cx:pt idx="124">-0.023118602655062302</cx:pt>
          <cx:pt idx="125">-0.091826983883597502</cx:pt>
          <cx:pt idx="126">-0.123661866737844</cx:pt>
          <cx:pt idx="127">-0.11620127675793999</cx:pt>
          <cx:pt idx="128">-0.047538777077734497</cx:pt>
          <cx:pt idx="129">-0.00693941116355732</cx:pt>
          <cx:pt idx="130">0.067463908568433095</cx:pt>
          <cx:pt idx="131">0.0208243941789296</cx:pt>
          <cx:pt idx="132">-0.025735996295556202</cx:pt>
          <cx:pt idx="133">-0.044347995142239</cx:pt>
          <cx:pt idx="134">-0.047767044354608101</cx:pt>
          <cx:pt idx="135">-0.041317990620942199</cx:pt>
          <cx:pt idx="136">-0.0097627077097852902</cx:pt>
          <cx:pt idx="137">0.00069470632182288899</cx:pt>
          <cx:pt idx="138">-0.00023273131003415199</cx:pt>
          <cx:pt idx="139">0.000288803928344206</cx:pt>
          <cx:pt idx="140">-0.00013220326421640999</cx:pt>
          <cx:pt idx="141">-0.00028635212039375603</cx:pt>
          <cx:pt idx="142">-0.00012098628784176201</cx:pt>
          <cx:pt idx="143">-0.0010475698138693501</cx:pt>
          <cx:pt idx="144">-0.00032073458636587099</cx:pt>
          <cx:pt idx="145">0.0095397605479882793</cx:pt>
          <cx:pt idx="146">0.0149080597899837</cx:pt>
          <cx:pt idx="147">0.040103549643640699</cx:pt>
          <cx:pt idx="148">0.0680212274467554</cx:pt>
          <cx:pt idx="149">-0.0114327050096597</cx:pt>
          <cx:pt idx="150">-0.0133793299394159</cx:pt>
          <cx:pt idx="151">-0.012051487477075001</cx:pt>
          <cx:pt idx="152">0.0107063950336543</cx:pt>
          <cx:pt idx="153">0.022298918145290499</cx:pt>
          <cx:pt idx="154">-0.11569319060833</cx:pt>
          <cx:pt idx="155">-0.068217934041399003</cx:pt>
          <cx:pt idx="156">-0.081731413978037501</cx:pt>
          <cx:pt idx="157">-0.097443218029870299</cx:pt>
          <cx:pt idx="158">-0.0265271383753014</cx:pt>
          <cx:pt idx="159">-0.033255343275675898</cx:pt>
          <cx:pt idx="160">-0.032415779187955102</cx:pt>
          <cx:pt idx="161">-0.030515251448148199</cx:pt>
          <cx:pt idx="162">-0.0312653275149197</cx:pt>
          <cx:pt idx="163">-0.030844533406525099</cx:pt>
          <cx:pt idx="164">-0.015721025586342099</cx:pt>
          <cx:pt idx="165">-0.0037619081846671201</cx:pt>
          <cx:pt idx="166">-0.0028003072977630301</cx:pt>
          <cx:pt idx="167">-0.000550887061895841</cx:pt>
          <cx:pt idx="168">0.00024697684860151001</cx:pt>
          <cx:pt idx="169">0.00051318392496584096</cx:pt>
          <cx:pt idx="170">-0.00144175163897932</cx:pt>
          <cx:pt idx="171">0.018596256378996</cx:pt>
          <cx:pt idx="172">0.0164612483549628</cx:pt>
          <cx:pt idx="173">0.021946508812151499</cx:pt>
          <cx:pt idx="174">0.060553814676527901</cx:pt>
          <cx:pt idx="175">0.092124575309202802</cx:pt>
          <cx:pt idx="176">0.068041229257284605</cx:pt>
          <cx:pt idx="177">0.023815022314737401</cx:pt>
          <cx:pt idx="178">0.086886212024342394</cx:pt>
          <cx:pt idx="179">0.094269656326849999</cx:pt>
          <cx:pt idx="180">0.086073097065713297</cx:pt>
          <cx:pt idx="181">0.096861722191418906</cx:pt>
          <cx:pt idx="182">0.00186104306614431</cx:pt>
          <cx:pt idx="183">-0.046564519473406597</cx:pt>
          <cx:pt idx="184">-0.060288087246232101</cx:pt>
          <cx:pt idx="185">-0.050464909440751597</cx:pt>
          <cx:pt idx="186">-0.016161690734389101</cx:pt>
          <cx:pt idx="187">0.0085415824332652698</cx:pt>
          <cx:pt idx="188">-0.0496376882184274</cx:pt>
          <cx:pt idx="189">-0.0463859834262157</cx:pt>
          <cx:pt idx="190">-0.024737308392304501</cx:pt>
          <cx:pt idx="191">-0.048209952604901699</cx:pt>
          <cx:pt idx="192">-0.045347497144494001</cx:pt>
          <cx:pt idx="193">-0.022368055821273498</cx:pt>
          <cx:pt idx="194">-0.00113177453390686</cx:pt>
          <cx:pt idx="195">-0.00023499518030852399</cx:pt>
          <cx:pt idx="196">0.000336797463087963</cx:pt>
          <cx:pt idx="197">0.00219714898173691</cx:pt>
          <cx:pt idx="198">0.00077352427426292004</cx:pt>
          <cx:pt idx="199">0.0070138817312504253</cx:pt>
          <cx:pt idx="200">0.007648485257878675</cx:pt>
          <cx:pt idx="201">0.0079470679362496251</cx:pt>
          <cx:pt idx="202">0.017381606385116474</cx:pt>
          <cx:pt idx="203">0.021003483841893902</cx:pt>
          <cx:pt idx="204">0.011277507716503449</cx:pt>
          <cx:pt idx="205">0.0099133030507879243</cx:pt>
          <cx:pt idx="206">0.022235832998153175</cx:pt>
          <cx:pt idx="207">0.024653882425064451</cx:pt>
          <cx:pt idx="208">0.02171501920354835</cx:pt>
          <cx:pt idx="209">0.021814292452949951</cx:pt>
          <cx:pt idx="210">-0.0061992465965095001</cx:pt>
          <cx:pt idx="211">-0.0562603528159255</cx:pt>
          <cx:pt idx="212">-0.042150544478342253</cx:pt>
          <cx:pt idx="213">-0.02133410896673895</cx:pt>
          <cx:pt idx="214">-0.0087650342500483255</cx:pt>
          <cx:pt idx="215">-0.0079816428171606748</cx:pt>
          <cx:pt idx="216">0.0017114465419454401</cx:pt>
          <cx:pt idx="217">-0.0029335603735580751</cx:pt>
          <cx:pt idx="218">-0.0011451559890046301</cx:pt>
          <cx:pt idx="219">-0.016328972720788749</cx:pt>
          <cx:pt idx="220">-0.010505472240612126</cx:pt>
          <cx:pt idx="221">-0.0078445149185510758</cx:pt>
          <cx:pt idx="222">-0.00017306210602753051</cx:pt>
          <cx:pt idx="223">-0.00022427169269430026</cx:pt>
          <cx:pt idx="224">-5.8310350884863749e-05</cx:pt>
          <cx:pt idx="225">0.00042800564297288502</cx:pt>
          <cx:pt idx="226">0.000202463338192097</cx:pt>
          <cx:pt idx="227">0.0045777340141003502</cx:pt>
          <cx:pt idx="228">0.0065526352296669749</cx:pt>
          <cx:pt idx="229">0.0067106304972687752</cx:pt>
          <cx:pt idx="230">0.0065367201665143997</cx:pt>
          <cx:pt idx="231">0.0139072573044922</cx:pt>
          <cx:pt idx="232">0.00368089660551725</cx:pt>
          <cx:pt idx="233">-0.00075987693741557251</cx:pt>
          <cx:pt idx="234">0.021170673661798148</cx:pt>
          <cx:pt idx="235">0.029014798096921</cx:pt>
          <cx:pt idx="236">0.026057553250906751</cx:pt>
          <cx:pt idx="237">0.025630740505493001</cx:pt>
          <cx:pt idx="238">0.017659593647045373</cx:pt>
          <cx:pt idx="239">-0.031272623795401751</cx:pt>
          <cx:pt idx="240">-0.045216881928213999</cx:pt>
          <cx:pt idx="241">-0.0098692393240199256</cx:pt>
          <cx:pt idx="242">0.0024529292522130902</cx:pt>
          <cx:pt idx="243">-0.00022231145897141249</cx:pt>
          <cx:pt idx="244">0.0101999140139525</cx:pt>
          <cx:pt idx="245">-0.0037423109271933</cx:pt>
          <cx:pt idx="246">0.0033502450464140748</cx:pt>
          <cx:pt idx="247">-0.0044004813931703751</cx:pt>
          <cx:pt idx="248">-0.015397190799413676</cx:pt>
          <cx:pt idx="249">-0.0058636197146220504</cx:pt>
          <cx:pt idx="250">-0.00068837131690222247</cx:pt>
          <cx:pt idx="251">5.8708250123206748e-05</cx:pt>
          <cx:pt idx="252">0.00017057541899657849</cx:pt>
          <cx:pt idx="253">0.00019766345836581725</cx:pt>
          <cx:pt idx="254">0.00043875327301153249</cx:pt>
          <cx:pt idx="255">0.00081539110496432754</cx:pt>
          <cx:pt idx="256">-0.0027885030734592</cx:pt>
          <cx:pt idx="257">-0.0057793116896630997</cx:pt>
          <cx:pt idx="258">-0.0086704325486787002</cx:pt>
          <cx:pt idx="259">-0.0059787853188785003</cx:pt>
          <cx:pt idx="260">0.0072344110570149002</cx:pt>
          <cx:pt idx="261">-0.00060780442108105998</cx:pt>
          <cx:pt idx="262">0.012745018747350151</cx:pt>
          <cx:pt idx="263">0.029119088818064</cx:pt>
          <cx:pt idx="264">0.0310373290495955</cx:pt>
          <cx:pt idx="265">0.031721179637414249</cx:pt>
          <cx:pt idx="266">0.037625417524307751</cx:pt>
          <cx:pt idx="267">-0.024845897476426425</cx:pt>
          <cx:pt idx="268">-0.031883173600761247</cx:pt>
          <cx:pt idx="269">-0.0022280842240845326</cx:pt>
          <cx:pt idx="270">0.010276071160234724</cx:pt>
          <cx:pt idx="271">0.0156217589106273</cx:pt>
          <cx:pt idx="272">0.0024587974422956324</cx:pt>
          <cx:pt idx="273">-0.0038387937540814501</cx:pt>
          <cx:pt idx="274">-0.0011619786200663975</cx:pt>
          <cx:pt idx="275">-0.0045742564758093499</cx:pt>
          <cx:pt idx="276">-0.0062916622800829004</cx:pt>
          <cx:pt idx="277">-0.0021262814099857223</cx:pt>
          <cx:pt idx="278">0.0045423602289901503</cx:pt>
          <cx:pt idx="279">0.0068112951520490246</cx:pt>
          <cx:pt idx="280">-0.00014135162996850074</cx:pt>
          <cx:pt idx="281">0.00018619906798832199</cx:pt>
          <cx:pt idx="282">1.9141371981883899e-05</cx:pt>
          <cx:pt idx="283">-0.0068408444008387749</cx:pt>
          <cx:pt idx="284">-0.015255149942405476</cx:pt>
          <cx:pt idx="285">-0.021362642168131274</cx:pt>
          <cx:pt idx="286">-0.028636240303215248</cx:pt>
          <cx:pt idx="287">-0.022435001559318674</cx:pt>
          <cx:pt idx="288">-0.01394863210491095</cx:pt>
          <cx:pt idx="289">-0.020158907191940752</cx:pt>
          <cx:pt idx="290">-0.00089341338438094745</cx:pt>
          <cx:pt idx="291">0.023901516815281274</cx:pt>
          <cx:pt idx="292">0.023379729211157649</cx:pt>
          <cx:pt idx="293">0.012924050839606075</cx:pt>
          <cx:pt idx="294">-0.00054540824824289504</cx:pt>
          <cx:pt idx="295">-0.025231790570870251</cx:pt>
          <cx:pt idx="296">-0.022046595228745001</cx:pt>
          <cx:pt idx="297">-0.01084555983782845</cx:pt>
          <cx:pt idx="298">0.022641412314906149</cx:pt>
          <cx:pt idx="299">0.080184681419280895</cx:pt>
          <cx:pt idx="300">0.0084769506912601399</cx:pt>
          <cx:pt idx="301">-0.0070751927181321502</cx:pt>
          <cx:pt idx="302">-0.032709063238928401</cx:pt>
          <cx:pt idx="303">-0.0083134012972510499</cx:pt>
          <cx:pt idx="304">-0.0066167146465945497</cx:pt>
          <cx:pt idx="305">0.016847122911148898</cx:pt>
          <cx:pt idx="306">0.0176457588551674</cx:pt>
          <cx:pt idx="307">0.0072479081458328796</cx:pt>
          <cx:pt idx="308">0.000834149844291959</cx:pt>
          <cx:pt idx="309">0.00091039855148182004</cx:pt>
          <cx:pt idx="310">-0.0076767050395677404</cx:pt>
          <cx:pt idx="311">-0.037257457439179201</cx:pt>
          <cx:pt idx="312">-0.097475096225831406</cx:pt>
          <cx:pt idx="313">-0.16802269608006801</cx:pt>
          <cx:pt idx="314">-0.21725158061708499</cx:pt>
          <cx:pt idx="315">-0.25342990298741502</cx:pt>
          <cx:pt idx="316">-0.17944134008988599</cx:pt>
          <cx:pt idx="317">-0.23417009463938401</cx:pt>
          <cx:pt idx="318">-0.142098706583871</cx:pt>
          <cx:pt idx="319">-0.029367596641990699</cx:pt>
          <cx:pt idx="320">-0.11527590686121</cx:pt>
          <cx:pt idx="321">-0.081657385274451294</cx:pt>
          <cx:pt idx="322">0.023321934672716</cx:pt>
          <cx:pt idx="323">-0.091570170249996405</cx:pt>
          <cx:pt idx="324">-0.070699423291842603</cx:pt>
          <cx:pt idx="325">-0.048158319086138199</cx:pt>
          <cx:pt idx="326">0.010086332894863</cx:pt>
          <cx:pt idx="327">0.016209315847828601</cx:pt>
          <cx:pt idx="328">0.019612480247736399</cx:pt>
          <cx:pt idx="329">-0.067858270502757098</cx:pt>
          <cx:pt idx="330">0.016157468336155899</cx:pt>
          <cx:pt idx="331">-0.025080434105547399</cx:pt>
          <cx:pt idx="332">-0.042997847096186897</cx:pt>
          <cx:pt idx="333">-0.00200568468315336</cx:pt>
          <cx:pt idx="334">-0.013093200651464101</cx:pt>
          <cx:pt idx="335">-0.00069967635171859597</cx:pt>
          <cx:pt idx="336">0.00037200320102748598</cx:pt>
          <cx:pt idx="337">-0.0012816023056111</cx:pt>
          <cx:pt idx="338">-0.0074079589466164199</cx:pt>
          <cx:pt idx="339">-0.044466057403265501</cx:pt>
          <cx:pt idx="340">-0.102676682620814</cx:pt>
          <cx:pt idx="341">-0.19265231170647701</cx:pt>
          <cx:pt idx="342">-0.28952238422389898</cx:pt>
          <cx:pt idx="343">-0.32626544259107998</cx:pt>
          <cx:pt idx="344">-0.28668742895354199</cx:pt>
          <cx:pt idx="345">-0.34072076288030201</cx:pt>
          <cx:pt idx="346">-0.206465215965173</cx:pt>
          <cx:pt idx="347">-0.12145383621243</cx:pt>
          <cx:pt idx="348">-0.016348225066643102</cx:pt>
          <cx:pt idx="349">0.041859058181669802</cx:pt>
          <cx:pt idx="350">0.065142470635540906</cx:pt>
          <cx:pt idx="351">-0.095246097663387402</cx:pt>
          <cx:pt idx="352">-0.038257752872421197</cx:pt>
          <cx:pt idx="353">-0.0124882648518809</cx:pt>
          <cx:pt idx="354">-0.056495108070948097</cx:pt>
          <cx:pt idx="355">-0.0190058111763193</cx:pt>
          <cx:pt idx="356">-0.040917803510928802</cx:pt>
          <cx:pt idx="357">-0.086653783166382198</cx:pt>
          <cx:pt idx="358">-0.0135379984869297</cx:pt>
          <cx:pt idx="359">-0.085834617141936506</cx:pt>
          <cx:pt idx="360">-0.049710285378329298</cx:pt>
          <cx:pt idx="361">-0.000806141567535874</cx:pt>
          <cx:pt idx="362">-0.0153511991677728</cx:pt>
          <cx:pt idx="363">0.0030209475506550198</cx:pt>
          <cx:pt idx="364">-0.00012757853577686601</cx:pt>
          <cx:pt idx="365">-0.00166727325968199</cx:pt>
          <cx:pt idx="366">-0.00136499557646209</cx:pt>
          <cx:pt idx="367">-0.043993617917669203</cx:pt>
          <cx:pt idx="368">-0.0933256948358865</cx:pt>
          <cx:pt idx="369">-0.179660354847307</cx:pt>
          <cx:pt idx="370">-0.22233521364266101</cx:pt>
          <cx:pt idx="371">-0.24326871866107899</cx:pt>
          <cx:pt idx="372">-0.188753294963103</cx:pt>
          <cx:pt idx="373">-0.13708425414268</cx:pt>
          <cx:pt idx="374">-0.0116801546326082</cx:pt>
          <cx:pt idx="375">0.102237638338908</cx:pt>
          <cx:pt idx="376">0.18586613413014599</cx:pt>
          <cx:pt idx="377">0.10225246025837199</cx:pt>
          <cx:pt idx="378">-0.0039396032777875801</cx:pt>
          <cx:pt idx="379">-0.078333470228936705</cx:pt>
          <cx:pt idx="380">0.00361485430981701</cx:pt>
          <cx:pt idx="381">0.042521692551121003</cx:pt>
          <cx:pt idx="382">-0.090501817138592899</cx:pt>
          <cx:pt idx="383">-0.0954429001600203</cx:pt>
          <cx:pt idx="384">-0.102164284083577</cx:pt>
          <cx:pt idx="385">-0.0122221899838445</cx:pt>
          <cx:pt idx="386">-0.0032401053969746802</cx:pt>
          <cx:pt idx="387">-0.031473069547945397</cx:pt>
          <cx:pt idx="388">0.033394027236101798</cx:pt>
          <cx:pt idx="389">0.025144957396619701</cx:pt>
          <cx:pt idx="390">0.019173153885338301</cx:pt>
          <cx:pt idx="391">0.0157772140385883</cx:pt>
          <cx:pt idx="392">5.8522840950095597e-05</cx:pt>
          <cx:pt idx="393">0.0013179139242989199</cx:pt>
          <cx:pt idx="394">0.000115535081359192</cx:pt>
          <cx:pt idx="395">-0.031191067458080101</cx:pt>
          <cx:pt idx="396">-0.054776240362327103</cx:pt>
          <cx:pt idx="397">-0.073818256144374803</cx:pt>
          <cx:pt idx="398">-0.071199121859217201</cx:pt>
          <cx:pt idx="399">-0.034852547828229198</cx:pt>
          <cx:pt idx="400">0.049810328067551597</cx:pt>
          <cx:pt idx="401">0.17033459283965</cx:pt>
          <cx:pt idx="402">0.13525585345343599</cx:pt>
          <cx:pt idx="403">0.15591870840417399</cx:pt>
          <cx:pt idx="404">0.168487518806204</cx:pt>
          <cx:pt idx="405">0.045280471762802199</cx:pt>
          <cx:pt idx="406">0.081786364584193902</cx:pt>
          <cx:pt idx="407">-0.0304426840524144</cx:pt>
          <cx:pt idx="408">-0.033432338028013299</cx:pt>
          <cx:pt idx="409">0.027218648488876299</cx:pt>
          <cx:pt idx="410">-0.035214138257413603</cx:pt>
          <cx:pt idx="411">0.00716493039533838</cx:pt>
          <cx:pt idx="412">-0.084584996186532105</cx:pt>
          <cx:pt idx="413">-0.016940644327140701</cx:pt>
          <cx:pt idx="414">0.034025424406506001</cx:pt>
          <cx:pt idx="415">0.050717934109828798</cx:pt>
          <cx:pt idx="416">0.074263033557087396</cx:pt>
          <cx:pt idx="417">0.052796364773138899</cx:pt>
          <cx:pt idx="418">0.036813358159283299</cx:pt>
          <cx:pt idx="419">0.0022331844841196398</cx:pt>
          <cx:pt idx="420">-0.00053800064814368495</cx:pt>
          <cx:pt idx="421">0.0040914012301247801</cx:pt>
          <cx:pt idx="422">0.00073501864601670198</cx:pt>
          <cx:pt idx="423">-0.0186289580884283</cx:pt>
          <cx:pt idx="424">-0.0266943037793087</cx:pt>
          <cx:pt idx="425">0.053542087557048902</cx:pt>
          <cx:pt idx="426">0.085470911447141695</cx:pt>
          <cx:pt idx="427">0.056587485578853798</cx:pt>
          <cx:pt idx="428">0.088847881389429603</cx:pt>
          <cx:pt idx="429">0.216474236597751</cx:pt>
          <cx:pt idx="430">0.24584282973143801</cx:pt>
          <cx:pt idx="431">0.10736538997304899</cx:pt>
          <cx:pt idx="432">0.047915684778208102</cx:pt>
          <cx:pt idx="433">0.098564728197156198</cx:pt>
          <cx:pt idx="434">0.046936506203508303</cx:pt>
          <cx:pt idx="435">0.041267670189800799</cx:pt>
          <cx:pt idx="436">-0.039314007820573899</cx:pt>
          <cx:pt idx="437">-0.045739935196865797</cx:pt>
          <cx:pt idx="438">0.076664623891263703</cx:pt>
          <cx:pt idx="439">0.040175586140074299</cx:pt>
          <cx:pt idx="440">-0.0021499738571147701</cx:pt>
          <cx:pt idx="441">0.0038706480055175599</cx:pt>
          <cx:pt idx="442">0.072665306226874393</cx:pt>
          <cx:pt idx="443">0.112810579078991</cx:pt>
          <cx:pt idx="444">0.076586219558366905</cx:pt>
          <cx:pt idx="445">0.051919781796259203</cx:pt>
          <cx:pt idx="446">0.043898396013151597</cx:pt>
          <cx:pt idx="447">0.0041800317799113602</cx:pt>
          <cx:pt idx="448">-0.00068062357897882397</cx:pt>
          <cx:pt idx="449">0.0022698648825170099</cx:pt>
          <cx:pt idx="450">0.0055547584033959997</cx:pt>
          <cx:pt idx="451">-0.00019176203821882101</cx:pt>
          <cx:pt idx="452">0.0050083736277615502</cx:pt>
          <cx:pt idx="453">0.0536170984916641</cx:pt>
          <cx:pt idx="454">0.11432339083698501</cx:pt>
          <cx:pt idx="455">0.12614695168418799</cx:pt>
          <cx:pt idx="456">0.165967953742819</cx:pt>
          <cx:pt idx="457">0.20017347803433699</cx:pt>
          <cx:pt idx="458">0.128168002859369</cx:pt>
          <cx:pt idx="459">-0.013594669612814501</cx:pt>
          <cx:pt idx="460">0.0300283079727574</cx:pt>
          <cx:pt idx="461">0.013805961371329299</cx:pt>
          <cx:pt idx="462">0.126063408579313</cx:pt>
          <cx:pt idx="463">0.096804414973144806</cx:pt>
          <cx:pt idx="464">0.084149598738296597</cx:pt>
          <cx:pt idx="465">0.052695012528230299</cx:pt>
          <cx:pt idx="466">0.130375320888277</cx:pt>
          <cx:pt idx="467">0.036980787103510597</cx:pt>
          <cx:pt idx="468">0.046258620325754403</cx:pt>
          <cx:pt idx="469">0.088555124173076205</cx:pt>
          <cx:pt idx="470">0.097883976055594998</cx:pt>
          <cx:pt idx="471">0.121439857513888</cx:pt>
          <cx:pt idx="472">0.10270851051313901</cx:pt>
          <cx:pt idx="473">0.080886045269306206</cx:pt>
          <cx:pt idx="474">0.053669686879840098</cx:pt>
          <cx:pt idx="475">0.00163867917210945</cx:pt>
          <cx:pt idx="476">0.00054508256258192301</cx:pt>
          <cx:pt idx="477">0.00081546601225459105</cx:pt>
          <cx:pt idx="478">0.012543276763828199</cx:pt>
          <cx:pt idx="479">0.025126880947599701</cx:pt>
          <cx:pt idx="480">0.032439690619329199</cx:pt>
          <cx:pt idx="481">0.032536826576637999</cx:pt>
          <cx:pt idx="482">0.109177452530771</cx:pt>
          <cx:pt idx="483">0.060549002057715497</cx:pt>
          <cx:pt idx="484">0.081930936246887506</cx:pt>
          <cx:pt idx="485">0.033455677841147002</cx:pt>
          <cx:pt idx="486">-0.050622615157852803</cx:pt>
          <cx:pt idx="487">-0.0577605573268982</cx:pt>
          <cx:pt idx="488">-0.019521987026683101</cx:pt>
          <cx:pt idx="489">0.036893783720748301</cx:pt>
          <cx:pt idx="490">0.120995717871366</cx:pt>
          <cx:pt idx="491">0.10767582520789599</cx:pt>
          <cx:pt idx="492">0.074287797696641802</cx:pt>
          <cx:pt idx="493">0.079982550196332394</cx:pt>
          <cx:pt idx="494">0.057147969233257802</cx:pt>
          <cx:pt idx="495">-0.0017083703144776001</cx:pt>
          <cx:pt idx="496">0.027047794648297999</cx:pt>
          <cx:pt idx="497">0.084718094931125795</cx:pt>
          <cx:pt idx="498">0.078847825630961793</cx:pt>
          <cx:pt idx="499">0.093936371840748101</cx:pt>
          <cx:pt idx="500">0.087469217800878296</cx:pt>
          <cx:pt idx="501">0.074097677902227502</cx:pt>
          <cx:pt idx="502">0.023949498990293101</cx:pt>
          <cx:pt idx="503">0.0026217551583257899</cx:pt>
          <cx:pt idx="504">-0.00045662656157444901</cx:pt>
          <cx:pt idx="505">-3.1198681718484101e-05</cx:pt>
          <cx:pt idx="506">0.0066634336280514397</cx:pt>
          <cx:pt idx="507">0.066416530835807994</cx:pt>
          <cx:pt idx="508">0.034025933855656401</cx:pt>
          <cx:pt idx="509">0.0081013934819051305</cx:pt>
          <cx:pt idx="510">0.038880835668050201</cx:pt>
          <cx:pt idx="511">0.00143569705683335</cx:pt>
          <cx:pt idx="512">-0.041179607282735502</cx:pt>
          <cx:pt idx="513">-0.056369437183533599</cx:pt>
          <cx:pt idx="514">-0.074536440736651999</cx:pt>
          <cx:pt idx="515">-0.0606455086158443</cx:pt>
          <cx:pt idx="516">-0.10194138809658899</cx:pt>
          <cx:pt idx="517">-0.015709723807622099</cx:pt>
          <cx:pt idx="518">0.086758049993850894</cx:pt>
          <cx:pt idx="519">0.067648760872270897</cx:pt>
          <cx:pt idx="520">0.084237042797785197</cx:pt>
          <cx:pt idx="521">0.13145473243826999</cx:pt>
          <cx:pt idx="522">0.087498203817245795</cx:pt>
          <cx:pt idx="523">0.0447246771918825</cx:pt>
          <cx:pt idx="524">-0.025734248342970799</cx:pt>
          <cx:pt idx="525">0.013798983323332299</cx:pt>
          <cx:pt idx="526">0.054990272379285998</cx:pt>
          <cx:pt idx="527">0.088301771395907405</cx:pt>
          <cx:pt idx="528">0.102133828710141</cx:pt>
          <cx:pt idx="529">0.055278570984036601</cx:pt>
          <cx:pt idx="530">0.0120274202037282</cx:pt>
          <cx:pt idx="531">0.0043047245305866703</cx:pt>
          <cx:pt idx="532">0.00026478644880889303</cx:pt>
          <cx:pt idx="533">-0.0010937261131743</cx:pt>
          <cx:pt idx="534">-0.00163201233493118</cx:pt>
          <cx:pt idx="535">0.063112942798450603</cx:pt>
          <cx:pt idx="536">0.026121564310119499</cx:pt>
          <cx:pt idx="537">-0.0033227064611057399</cx:pt>
          <cx:pt idx="538">-0.015646057869892999</cx:pt>
          <cx:pt idx="539">-0.028092520549688499</cx:pt>
          <cx:pt idx="540">-0.095564872827256606</cx:pt>
          <cx:pt idx="541">-0.068029386831164898</cx:pt>
          <cx:pt idx="542">-0.082519228314180001</cx:pt>
          <cx:pt idx="543">-0.065366515840415307</cx:pt>
          <cx:pt idx="544">-0.17150379266770899</cx:pt>
          <cx:pt idx="545">-0.065214770745581296</cx:pt>
          <cx:pt idx="546">-0.072244879828923303</cx:pt>
          <cx:pt idx="547">0.032145213498873497</cx:pt>
          <cx:pt idx="548">0.105116598868112</cx:pt>
          <cx:pt idx="549">0.043509674381677098</cx:pt>
          <cx:pt idx="550">-0.0250953120988067</cx:pt>
          <cx:pt idx="551">-0.0438082870676825</cx:pt>
          <cx:pt idx="552">-0.032207409164635797</cx:pt>
          <cx:pt idx="553">0.026443399246699899</cx:pt>
          <cx:pt idx="554">0.070091120586752903</cx:pt>
          <cx:pt idx="555">0.085984956136028204</cx:pt>
          <cx:pt idx="556">0.056562214114676601</cx:pt>
          <cx:pt idx="557">0.051020526757311599</cx:pt>
          <cx:pt idx="558">0.0180971538580415</cx:pt>
          <cx:pt idx="559">8.9148070576936298e-05</cx:pt>
          <cx:pt idx="560">0.00046831439808933401</cx:pt>
          <cx:pt idx="561">-0.0015115437352117499</cx:pt>
          <cx:pt idx="562">0.0029664116202861601</cx:pt>
          <cx:pt idx="563">0.072445812442551494</cx:pt>
          <cx:pt idx="564">0.049988367243767602</cx:pt>
          <cx:pt idx="565">0.0260240289038235</cx:pt>
          <cx:pt idx="566">0.019915289279474901</cx:pt>
          <cx:pt idx="567">-0.00029812235113052001</cx:pt>
          <cx:pt idx="568">-0.062937495170480695</cx:pt>
          <cx:pt idx="569">-0.14745175412886699</cx:pt>
          <cx:pt idx="570">-0.13716577091191101</cx:pt>
          <cx:pt idx="571">-0.057264314970461902</cx:pt>
          <cx:pt idx="572">-0.054088051297563097</cx:pt>
          <cx:pt idx="573">-0.080795780552830099</cx:pt>
          <cx:pt idx="574">-0.036284744193830397</cx:pt>
          <cx:pt idx="575">-0.027881694215233399</cx:pt>
          <cx:pt idx="576">0.0102143127908703</cx:pt>
          <cx:pt idx="577">-0.093717708895660307</cx:pt>
          <cx:pt idx="578">-0.021129722262496601</cx:pt>
          <cx:pt idx="579">-0.074060081448798804</cx:pt>
          <cx:pt idx="580">-0.0134205602179816</cx:pt>
          <cx:pt idx="581">0.0270080024230119</cx:pt>
          <cx:pt idx="582">0.028391571330881198</cx:pt>
          <cx:pt idx="583">0.060037644235711</cx:pt>
          <cx:pt idx="584">0.017279758518377202</cx:pt>
          <cx:pt idx="585">0.022128225011078001</cx:pt>
          <cx:pt idx="586">0.0073436898651391899</cx:pt>
          <cx:pt idx="587">0.00019637901793025499</cx:pt>
          <cx:pt idx="588">-0.000406973804383668</cx:pt>
          <cx:pt idx="589">0.00050547420974686203</cx:pt>
          <cx:pt idx="590">0.0068085975474089901</cx:pt>
          <cx:pt idx="591">0.059185445010908298</cx:pt>
          <cx:pt idx="592">0.0348943838267863</cx:pt>
          <cx:pt idx="593">0.0097318788418627802</cx:pt>
          <cx:pt idx="594">-0.014926130558674601</cx:pt>
          <cx:pt idx="595">-0.073138559078450696</cx:pt>
          <cx:pt idx="596">-0.069063549523451298</cx:pt>
          <cx:pt idx="597">-0.128920006406014</cx:pt>
          <cx:pt idx="598">-0.093561003591519004</cx:pt>
          <cx:pt idx="599">-0.021379249807722801</cx:pt>
          <cx:pt idx="600">-0.0073229840621182396</cx:pt>
          <cx:pt idx="601">-0.066723802032626095</cx:pt>
          <cx:pt idx="602">-0.0511795497723131</cx:pt>
          <cx:pt idx="603">-0.065438311904068694</cx:pt>
          <cx:pt idx="604">-0.048022429760997402</cx:pt>
          <cx:pt idx="605">-0.081534201417336097</cx:pt>
          <cx:pt idx="606">0.0222848108591049</cx:pt>
          <cx:pt idx="607">-0.0073276750112171501</cx:pt>
          <cx:pt idx="608">0.0096097038871325799</cx:pt>
          <cx:pt idx="609">0.030397185849640299</cx:pt>
          <cx:pt idx="610">0.0258380918279386</cx:pt>
          <cx:pt idx="611">0.055047819775491898</cx:pt>
          <cx:pt idx="612">0.025382011335474599</cx:pt>
          <cx:pt idx="613">-0.0022193902523676202</cx:pt>
          <cx:pt idx="614">0.00171324411900547</cx:pt>
          <cx:pt idx="615">0.00045519598692839798</cx:pt>
          <cx:pt idx="616">-0.000510260054117898</cx:pt>
          <cx:pt idx="617">0.00045288009597495499</cx:pt>
          <cx:pt idx="618">0.00573864768971802</cx:pt>
          <cx:pt idx="619">0.024840956831691401</cx:pt>
          <cx:pt idx="620">0.025208583419968001</cx:pt>
          <cx:pt idx="621">0.037480016670683597</cx:pt>
          <cx:pt idx="622">-0.0027583667652540601</cx:pt>
          <cx:pt idx="623">-0.0349433991940276</cx:pt>
          <cx:pt idx="624">-0.049733770867091298</cx:pt>
          <cx:pt idx="625">-0.00955665837971993</cx:pt>
          <cx:pt idx="626">0.030578412949830502</cx:pt>
          <cx:pt idx="627">0.0350487492226942</cx:pt>
          <cx:pt idx="628">0.019317326793453299</cx:pt>
          <cx:pt idx="629">0.0016822251852946001</cx:pt>
          <cx:pt idx="630">-0.057078772182820502</cx:pt>
          <cx:pt idx="631">-0.031062891380117599</cx:pt>
          <cx:pt idx="632">-0.024610997019623299</cx:pt>
          <cx:pt idx="633">-0.046684134555934502</cx:pt>
          <cx:pt idx="634">-0.029335023491380501</cx:pt>
          <cx:pt idx="635">-0.0227819899419981</cx:pt>
          <cx:pt idx="636">-0.0052881524140372697</cx:pt>
          <cx:pt idx="637">0.0221910113189666</cx:pt>
          <cx:pt idx="638">0.030625059681341899</cx:pt>
          <cx:pt idx="639">0.029891307310486399</cx:pt>
          <cx:pt idx="640">-0.0079738154239768402</cx:pt>
          <cx:pt idx="641">-0.018654673576910499</cx:pt>
          <cx:pt idx="642">-0.0051112349026936899</cx:pt>
          <cx:pt idx="643">-0.00013673113929876199</cx:pt>
          <cx:pt idx="644">0.00093063422010068904</cx:pt>
          <cx:pt idx="645">-0.00034701265274020098</cx:pt>
          <cx:pt idx="646">0.0031577159500070901</cx:pt>
          <cx:pt idx="647">0.0156094704321347</cx:pt>
          <cx:pt idx="648">0.0295169097510306</cx:pt>
          <cx:pt idx="649">0.0309845747381748</cx:pt>
          <cx:pt idx="650">0.018286522384330098</cx:pt>
          <cx:pt idx="651">0.075067257821285399</cx:pt>
          <cx:pt idx="652">-0.018012805419275899</cx:pt>
          <cx:pt idx="653">-0.00579751042052035</cx:pt>
          <cx:pt idx="654">0.010617206861047199</cx:pt>
          <cx:pt idx="655">0.040143384499910499</cx:pt>
          <cx:pt idx="656">0.082519994305488398</cx:pt>
          <cx:pt idx="657">0.0154651629511364</cx:pt>
          <cx:pt idx="658">-0.082302849181943999</cx:pt>
          <cx:pt idx="659">-0.077773371668656902</cx:pt>
          <cx:pt idx="660">-0.026617038956837698</cx:pt>
          <cx:pt idx="661">-0.067663910476382594</cx:pt>
          <cx:pt idx="662">-0.12868397644160701</cx:pt>
          <cx:pt idx="663">-0.061055646764585102</cx:pt>
          <cx:pt idx="664">-0.053005447024937299</cx:pt>
          <cx:pt idx="665">-0.0014901224354715401</cx:pt>
          <cx:pt idx="666">0.017033199547955898</cx:pt>
          <cx:pt idx="667">-0.012738011256096001</cx:pt>
          <cx:pt idx="668">-0.025598767435277999</cx:pt>
          <cx:pt idx="669">-0.0169511839167533</cx:pt>
          <cx:pt idx="670">-0.00349605904738814</cx:pt>
          <cx:pt idx="671">-0.00026968612822202002</cx:pt>
          <cx:pt idx="672">-0.000416658106738456</cx:pt>
          <cx:pt idx="673">0.00064353253738704496</cx:pt>
          <cx:pt idx="674">0.00117931461292848</cx:pt>
          <cx:pt idx="675">0.0051561076746232896</cx:pt>
          <cx:pt idx="676">0.0148759409752647</cx:pt>
          <cx:pt idx="677">-0.0094669612908606302</cx:pt>
          <cx:pt idx="678">-0.025873870235128799</cx:pt>
          <cx:pt idx="679">-0.00336208735312548</cx:pt>
          <cx:pt idx="680">0.00984382351605184</cx:pt>
          <cx:pt idx="681">0.021616443747883098</cx:pt>
          <cx:pt idx="682">0.057223431551764598</cx:pt>
          <cx:pt idx="683">0.034395721969638901</cx:pt>
          <cx:pt idx="684">-0.020497135514147599</cx:pt>
          <cx:pt idx="685">-0.088886443775026594</cx:pt>
          <cx:pt idx="686">-0.088920246910069597</cx:pt>
          <cx:pt idx="687">-0.050332356625089301</cx:pt>
          <cx:pt idx="688">-0.0251682983771742</cx:pt>
          <cx:pt idx="689">-0.0221680470396328</cx:pt>
          <cx:pt idx="690">-0.059676758209614898</cx:pt>
          <cx:pt idx="691">-0.044748057919647699</cx:pt>
          <cx:pt idx="692">-0.049013761015519297</cx:pt>
          <cx:pt idx="693">-0.021888726287273001</cx:pt>
          <cx:pt idx="694">-0.00157962878396977</cx:pt>
          <cx:pt idx="695">-0.0149653155651004</cx:pt>
          <cx:pt idx="696">-0.0048494592538760803</cx:pt>
          <cx:pt idx="697">0.0042059623556899997</cx:pt>
          <cx:pt idx="698">0.00104260270068327</cx:pt>
          <cx:pt idx="699">9.7225897451065006e-05</cx:pt>
          <cx:pt idx="700">-0.00046511637465395598</cx:pt>
          <cx:pt idx="701">-0.00012560021749314799</cx:pt>
          <cx:pt idx="702">0.00014133585475735599</cx:pt>
          <cx:pt idx="703">-5.8800181373827598e-05</cx:pt>
          <cx:pt idx="704">-0.00179419481194636</cx:pt>
          <cx:pt idx="705">-0.025596399755843199</cx:pt>
          <cx:pt idx="706">-0.020607700060908899</cx:pt>
          <cx:pt idx="707">-0.010603863701721301</cx:pt>
          <cx:pt idx="708">0.026119979320601599</cx:pt>
          <cx:pt idx="709">0.049680390935622397</cx:pt>
          <cx:pt idx="710">0.084117838763575897</cx:pt>
          <cx:pt idx="711">0.045177879833413002</cx:pt>
          <cx:pt idx="712">-0.041186885127890101</cx:pt>
          <cx:pt idx="713">-0.0513267538885697</cx:pt>
          <cx:pt idx="714">-0.027066121146550302</cx:pt>
          <cx:pt idx="715">-0.037991575901186701</cx:pt>
          <cx:pt idx="716">-0.0127638368461162</cx:pt>
          <cx:pt idx="717">-0.051175714151569102</cx:pt>
          <cx:pt idx="718">-0.052589400962781599</cx:pt>
          <cx:pt idx="719">-0.0596870972582682</cx:pt>
          <cx:pt idx="720">-0.057222172770767403</cx:pt>
          <cx:pt idx="721">-0.057170834822512999</cx:pt>
          <cx:pt idx="722">-0.0303777044048337</cx:pt>
          <cx:pt idx="723">-0.0152380654892492</cx:pt>
          <cx:pt idx="724">-0.0070426474285460398</cx:pt>
          <cx:pt idx="725">0.00082995531299019795</cx:pt>
          <cx:pt idx="726">0.0011266491797930101</cx:pt>
          <cx:pt idx="727">-0.00039186153944255499</cx:pt>
          <cx:pt idx="728">-0.00041080801629558698</cx:pt>
          <cx:pt idx="729">0.00072451456043976003</cx:pt>
          <cx:pt idx="730">0.000109755951234386</cx:pt>
          <cx:pt idx="731">-0.00027013380880278802</cx:pt>
          <cx:pt idx="732">-0.0033235572226329099</cx:pt>
          <cx:pt idx="733">-0.050185605016360102</cx:pt>
          <cx:pt idx="734">-0.048835973925831902</cx:pt>
          <cx:pt idx="735">-0.0130281832792539</cx:pt>
          <cx:pt idx="736">-0.021480289506986001</cx:pt>
          <cx:pt idx="737">-0.0069292545778414597</cx:pt>
          <cx:pt idx="738">-0.017725210951143999</cx:pt>
          <cx:pt idx="739">-0.045641924359889098</cx:pt>
          <cx:pt idx="740">-0.0555035156697972</cx:pt>
          <cx:pt idx="741">-0.053806672189587602</cx:pt>
          <cx:pt idx="742">-0.059331765205814103</cx:pt>
          <cx:pt idx="743">-0.052678308251477603</cx:pt>
          <cx:pt idx="744">-0.043884837657500397</cx:pt>
          <cx:pt idx="745">-0.042212505526898002</cx:pt>
          <cx:pt idx="746">-0.0123580488386037</cx:pt>
          <cx:pt idx="747">-0.015312785761211299</cx:pt>
          <cx:pt idx="748">-0.016947819694496099</cx:pt>
          <cx:pt idx="749">-0.0185004619883023</cx:pt>
          <cx:pt idx="750">-0.0071158542201496203</cx:pt>
          <cx:pt idx="751">-0.00036672049374351798</cx:pt>
          <cx:pt idx="752">-7.2552664024997198e-05</cx:pt>
          <cx:pt idx="753">0.00050191802124436398</cx:pt>
          <cx:pt idx="754">-0.00041172529496171298</cx:pt>
          <cx:pt idx="755">0.00042221874763374298</cx:pt>
          <cx:pt idx="756">-0.00016317799126906599</cx:pt>
          <cx:pt idx="757">0.00058724380124668401</cx:pt>
          <cx:pt idx="758">-0.00042664209219527401</cx:pt>
          <cx:pt idx="759">0.00084125763999306504</cx:pt>
          <cx:pt idx="760">0.00034150574357125202</cx:pt>
          <cx:pt idx="761">-0.0010337463967618099</cx:pt>
          <cx:pt idx="762">-0.000101669691484328</cx:pt>
          <cx:pt idx="763">-0.0047489382194301002</cx:pt>
          <cx:pt idx="764">-0.00364625771747463</cx:pt>
          <cx:pt idx="765">0.00063613960017669098</cx:pt>
          <cx:pt idx="766">0.00173439632804324</cx:pt>
          <cx:pt idx="767">0.00019155104941847</cx:pt>
          <cx:pt idx="768">0.0015602719789625399</cx:pt>
          <cx:pt idx="769">-0.00068887500828923999</cx:pt>
          <cx:pt idx="770">0.00012824112701684601</cx:pt>
          <cx:pt idx="771">-0.00024679711945441298</cx:pt>
          <cx:pt idx="772">0.000299277730543794</cx:pt>
          <cx:pt idx="773">0.0051415974305632503</cx:pt>
          <cx:pt idx="774">0.0098923597089220997</cx:pt>
          <cx:pt idx="775">-0.0014690602572628899</cx:pt>
          <cx:pt idx="776">-0.00015430629407409</cx:pt>
          <cx:pt idx="777">-0.00035281750827673202</cx:pt>
          <cx:pt idx="778">-0.0087485116129269302</cx:pt>
          <cx:pt idx="779">-0.00087200563287145199</cx:pt>
          <cx:pt idx="780">0.00070440421907122205</cx:pt>
          <cx:pt idx="781">-0.000489233420755784</cx:pt>
          <cx:pt idx="782">-0.00069622538481019204</cx:pt>
          <cx:pt idx="783">0.000174941579905069</cx:pt>
          <cx:pt idx="784">0.0070138817312504253</cx:pt>
          <cx:pt idx="785">0.007648485257878675</cx:pt>
          <cx:pt idx="786">0.0079470679362496251</cx:pt>
          <cx:pt idx="787">0.017381606385116474</cx:pt>
          <cx:pt idx="788">0.021003483841893902</cx:pt>
          <cx:pt idx="789">0.011277507716503449</cx:pt>
          <cx:pt idx="790">0.0099133030507879243</cx:pt>
          <cx:pt idx="791">0.022235832998153175</cx:pt>
          <cx:pt idx="792">0.024653882425064451</cx:pt>
          <cx:pt idx="793">0.02171501920354835</cx:pt>
          <cx:pt idx="794">0.021814292452949951</cx:pt>
          <cx:pt idx="795">-0.0061992465965095001</cx:pt>
          <cx:pt idx="796">-0.0562603528159255</cx:pt>
          <cx:pt idx="797">-0.042150544478342253</cx:pt>
          <cx:pt idx="798">-0.02133410896673895</cx:pt>
          <cx:pt idx="799">-0.0087650342500483255</cx:pt>
          <cx:pt idx="800">-0.0079816428171606748</cx:pt>
          <cx:pt idx="801">0.0017114465419454401</cx:pt>
          <cx:pt idx="802">-0.0029335603735580751</cx:pt>
          <cx:pt idx="803">-0.0011451559890046301</cx:pt>
          <cx:pt idx="804">-0.016328972720788749</cx:pt>
          <cx:pt idx="805">-0.010505472240612126</cx:pt>
          <cx:pt idx="806">-0.0078445149185510758</cx:pt>
          <cx:pt idx="807">-0.00017306210602753051</cx:pt>
          <cx:pt idx="808">-0.00022427169269430026</cx:pt>
          <cx:pt idx="809">-5.8310350884863749e-05</cx:pt>
          <cx:pt idx="810">0.00042800564297288502</cx:pt>
          <cx:pt idx="811">0.000202463338192097</cx:pt>
          <cx:pt idx="812">0.0045777340141003502</cx:pt>
          <cx:pt idx="813">0.0065526352296669749</cx:pt>
          <cx:pt idx="814">0.0067106304972687752</cx:pt>
          <cx:pt idx="815">0.0065367201665143997</cx:pt>
          <cx:pt idx="816">0.0139072573044922</cx:pt>
          <cx:pt idx="817">0.00368089660551725</cx:pt>
          <cx:pt idx="818">-0.00075987693741557251</cx:pt>
          <cx:pt idx="819">0.021170673661798148</cx:pt>
          <cx:pt idx="820">0.029014798096921</cx:pt>
          <cx:pt idx="821">0.026057553250906751</cx:pt>
          <cx:pt idx="822">0.025630740505493001</cx:pt>
          <cx:pt idx="823">0.017659593647045373</cx:pt>
          <cx:pt idx="824">-0.031272623795401751</cx:pt>
          <cx:pt idx="825">-0.045216881928213999</cx:pt>
          <cx:pt idx="826">-0.0098692393240199256</cx:pt>
          <cx:pt idx="827">0.0024529292522130902</cx:pt>
          <cx:pt idx="828">-0.00022231145897141249</cx:pt>
          <cx:pt idx="829">0.0101999140139525</cx:pt>
          <cx:pt idx="830">-0.0037423109271933</cx:pt>
          <cx:pt idx="831">0.0033502450464140748</cx:pt>
          <cx:pt idx="832">-0.0044004813931703751</cx:pt>
          <cx:pt idx="833">-0.015397190799413676</cx:pt>
          <cx:pt idx="834">-0.0058636197146220504</cx:pt>
          <cx:pt idx="835">-0.00068837131690222247</cx:pt>
          <cx:pt idx="836">5.8708250123206748e-05</cx:pt>
          <cx:pt idx="837">0.00017057541899657849</cx:pt>
          <cx:pt idx="838">0.00019766345836581725</cx:pt>
          <cx:pt idx="839">0.00043875327301153249</cx:pt>
          <cx:pt idx="840">0.00081539110496432754</cx:pt>
          <cx:pt idx="841">-0.0027885030734592</cx:pt>
          <cx:pt idx="842">-0.0057793116896630997</cx:pt>
          <cx:pt idx="843">-0.0086704325486787002</cx:pt>
          <cx:pt idx="844">-0.0059787853188785003</cx:pt>
          <cx:pt idx="845">0.0072344110570149002</cx:pt>
          <cx:pt idx="846">-0.00060780442108105998</cx:pt>
          <cx:pt idx="847">0.012745018747350151</cx:pt>
          <cx:pt idx="848">0.029119088818064</cx:pt>
          <cx:pt idx="849">0.0310373290495955</cx:pt>
          <cx:pt idx="850">0.031721179637414249</cx:pt>
          <cx:pt idx="851">0.037625417524307751</cx:pt>
          <cx:pt idx="852">-0.024845897476426425</cx:pt>
          <cx:pt idx="853">-0.031883173600761247</cx:pt>
          <cx:pt idx="854">-0.0022280842240845326</cx:pt>
          <cx:pt idx="855">0.010276071160234724</cx:pt>
          <cx:pt idx="856">0.0156217589106273</cx:pt>
          <cx:pt idx="857">0.0024587974422956324</cx:pt>
          <cx:pt idx="858">-0.0038387937540814501</cx:pt>
          <cx:pt idx="859">-0.0011619786200663975</cx:pt>
          <cx:pt idx="860">-0.0045742564758093499</cx:pt>
          <cx:pt idx="861">-0.0062916622800829004</cx:pt>
          <cx:pt idx="862">-0.0021262814099857223</cx:pt>
          <cx:pt idx="863">0.0045423602289901503</cx:pt>
          <cx:pt idx="864">0.0068112951520490246</cx:pt>
          <cx:pt idx="865">-0.00014135162996850074</cx:pt>
          <cx:pt idx="866">0.00018619906798832199</cx:pt>
          <cx:pt idx="867">1.9141371981883899e-05</cx:pt>
          <cx:pt idx="868">-0.0068408444008387749</cx:pt>
          <cx:pt idx="869">-0.015255149942405476</cx:pt>
          <cx:pt idx="870">-0.021362642168131274</cx:pt>
          <cx:pt idx="871">-0.028636240303215248</cx:pt>
          <cx:pt idx="872">-0.022435001559318674</cx:pt>
          <cx:pt idx="873">-0.01394863210491095</cx:pt>
          <cx:pt idx="874">-0.020158907191940752</cx:pt>
          <cx:pt idx="875">-0.00089341338438094745</cx:pt>
          <cx:pt idx="876">0.023901516815281274</cx:pt>
          <cx:pt idx="877">0.023379729211157649</cx:pt>
          <cx:pt idx="878">0.012924050839606075</cx:pt>
          <cx:pt idx="879">-0.00054540824824289504</cx:pt>
          <cx:pt idx="880">-0.025231790570870251</cx:pt>
          <cx:pt idx="881">-0.022046595228745001</cx:pt>
          <cx:pt idx="882">-0.01084555983782845</cx:pt>
          <cx:pt idx="883">0.022641412314906149</cx:pt>
          <cx:pt idx="884">0.0070138817312504253</cx:pt>
          <cx:pt idx="885">0.007648485257878675</cx:pt>
          <cx:pt idx="886">0.0079470679362496251</cx:pt>
          <cx:pt idx="887">0.017381606385116474</cx:pt>
          <cx:pt idx="888">0.021003483841893902</cx:pt>
          <cx:pt idx="889">0.011277507716503449</cx:pt>
          <cx:pt idx="890">0.0099133030507879243</cx:pt>
          <cx:pt idx="891">0.022235832998153175</cx:pt>
          <cx:pt idx="892">0.024653882425064451</cx:pt>
          <cx:pt idx="893">0.02171501920354835</cx:pt>
          <cx:pt idx="894">0.021814292452949951</cx:pt>
          <cx:pt idx="895">-0.0061992465965095001</cx:pt>
          <cx:pt idx="896">-0.0562603528159255</cx:pt>
          <cx:pt idx="897">-0.042150544478342253</cx:pt>
          <cx:pt idx="898">-0.02133410896673895</cx:pt>
          <cx:pt idx="899">-0.0087650342500483255</cx:pt>
          <cx:pt idx="900">-0.0079816428171606748</cx:pt>
          <cx:pt idx="901">0.0017114465419454401</cx:pt>
          <cx:pt idx="902">-0.0029335603735580751</cx:pt>
          <cx:pt idx="903">-0.0011451559890046301</cx:pt>
          <cx:pt idx="904">-0.016328972720788749</cx:pt>
          <cx:pt idx="905">-0.010505472240612126</cx:pt>
          <cx:pt idx="906">-0.0078445149185510758</cx:pt>
          <cx:pt idx="907">-0.00017306210602753051</cx:pt>
          <cx:pt idx="908">-0.00022427169269430026</cx:pt>
          <cx:pt idx="909">-5.8310350884863749e-05</cx:pt>
          <cx:pt idx="910">0.00042800564297288502</cx:pt>
          <cx:pt idx="911">0.000202463338192097</cx:pt>
          <cx:pt idx="912">0.0045777340141003502</cx:pt>
          <cx:pt idx="913">0.0065526352296669749</cx:pt>
          <cx:pt idx="914">0.0067106304972687752</cx:pt>
          <cx:pt idx="915">0.0065367201665143997</cx:pt>
          <cx:pt idx="916">0.0139072573044922</cx:pt>
          <cx:pt idx="917">0.00368089660551725</cx:pt>
          <cx:pt idx="918">-0.00075987693741557251</cx:pt>
          <cx:pt idx="919">0.021170673661798148</cx:pt>
          <cx:pt idx="920">0.029014798096921</cx:pt>
          <cx:pt idx="921">0.026057553250906751</cx:pt>
          <cx:pt idx="922">0.025630740505493001</cx:pt>
          <cx:pt idx="923">0.017659593647045373</cx:pt>
          <cx:pt idx="924">-0.031272623795401751</cx:pt>
          <cx:pt idx="925">-0.045216881928213999</cx:pt>
          <cx:pt idx="926">-0.0098692393240199256</cx:pt>
          <cx:pt idx="927">0.0024529292522130902</cx:pt>
          <cx:pt idx="928">-0.00022231145897141249</cx:pt>
          <cx:pt idx="929">0.0101999140139525</cx:pt>
          <cx:pt idx="930">-0.0037423109271933</cx:pt>
          <cx:pt idx="931">0.0033502450464140748</cx:pt>
          <cx:pt idx="932">-0.0044004813931703751</cx:pt>
          <cx:pt idx="933">-0.015397190799413676</cx:pt>
          <cx:pt idx="934">-0.0058636197146220504</cx:pt>
          <cx:pt idx="935">-0.00068837131690222247</cx:pt>
          <cx:pt idx="936">5.8708250123206748e-05</cx:pt>
          <cx:pt idx="937">0.00017057541899657849</cx:pt>
          <cx:pt idx="938">0.00019766345836581725</cx:pt>
          <cx:pt idx="939">0.00043875327301153249</cx:pt>
          <cx:pt idx="940">0.00081539110496432754</cx:pt>
          <cx:pt idx="941">-0.0027885030734592</cx:pt>
          <cx:pt idx="942">-0.0057793116896630997</cx:pt>
          <cx:pt idx="943">-0.0086704325486787002</cx:pt>
          <cx:pt idx="944">-0.0059787853188785003</cx:pt>
          <cx:pt idx="945">0.0072344110570149002</cx:pt>
          <cx:pt idx="946">-0.00060780442108105998</cx:pt>
          <cx:pt idx="947">0.012745018747350151</cx:pt>
          <cx:pt idx="948">0.029119088818064</cx:pt>
          <cx:pt idx="949">0.0310373290495955</cx:pt>
          <cx:pt idx="950">0.031721179637414249</cx:pt>
          <cx:pt idx="951">0.037625417524307751</cx:pt>
          <cx:pt idx="952">-0.024845897476426425</cx:pt>
          <cx:pt idx="953">-0.031883173600761247</cx:pt>
          <cx:pt idx="954">-0.0022280842240845326</cx:pt>
          <cx:pt idx="955">0.010276071160234724</cx:pt>
          <cx:pt idx="956">0.0156217589106273</cx:pt>
          <cx:pt idx="957">0.0024587974422956324</cx:pt>
          <cx:pt idx="958">-0.0038387937540814501</cx:pt>
          <cx:pt idx="959">-0.0011619786200663975</cx:pt>
          <cx:pt idx="960">-0.0045742564758093499</cx:pt>
          <cx:pt idx="961">-0.0062916622800829004</cx:pt>
          <cx:pt idx="962">-0.0021262814099857223</cx:pt>
          <cx:pt idx="963">0.0045423602289901503</cx:pt>
          <cx:pt idx="964">0.0068112951520490246</cx:pt>
          <cx:pt idx="965">-0.00014135162996850074</cx:pt>
          <cx:pt idx="966">0.00018619906798832199</cx:pt>
          <cx:pt idx="967">1.9141371981883899e-05</cx:pt>
          <cx:pt idx="968">-0.0068408444008387749</cx:pt>
          <cx:pt idx="969">-0.015255149942405476</cx:pt>
          <cx:pt idx="970">-0.021362642168131274</cx:pt>
          <cx:pt idx="971">-0.028636240303215248</cx:pt>
          <cx:pt idx="972">-0.022435001559318674</cx:pt>
          <cx:pt idx="973">-0.01394863210491095</cx:pt>
          <cx:pt idx="974">-0.020158907191940752</cx:pt>
          <cx:pt idx="975">-0.00089341338438094745</cx:pt>
          <cx:pt idx="976">0.023901516815281274</cx:pt>
          <cx:pt idx="977">0.023379729211157649</cx:pt>
          <cx:pt idx="978">0.012924050839606075</cx:pt>
          <cx:pt idx="979">-0.00054540824824289504</cx:pt>
          <cx:pt idx="980">-0.025231790570870251</cx:pt>
          <cx:pt idx="981">-0.022046595228745001</cx:pt>
          <cx:pt idx="982">-0.01084555983782845</cx:pt>
          <cx:pt idx="983">0.022641412314906149</cx:pt>
          <cx:pt idx="984">0.0070138817312504253</cx:pt>
          <cx:pt idx="985">0.007648485257878675</cx:pt>
          <cx:pt idx="986">0.0079470679362496251</cx:pt>
          <cx:pt idx="987">0.017381606385116474</cx:pt>
          <cx:pt idx="988">0.021003483841893902</cx:pt>
          <cx:pt idx="989">0.011277507716503449</cx:pt>
          <cx:pt idx="990">0.0099133030507879243</cx:pt>
          <cx:pt idx="991">0.022235832998153175</cx:pt>
          <cx:pt idx="992">0.024653882425064451</cx:pt>
          <cx:pt idx="993">0.02171501920354835</cx:pt>
          <cx:pt idx="994">0.021814292452949951</cx:pt>
          <cx:pt idx="995">-0.0061992465965095001</cx:pt>
          <cx:pt idx="996">-0.0562603528159255</cx:pt>
          <cx:pt idx="997">-0.042150544478342253</cx:pt>
          <cx:pt idx="998">-0.02133410896673895</cx:pt>
          <cx:pt idx="999">-0.0087650342500483255</cx:pt>
          <cx:pt idx="1000">-0.0079816428171606748</cx:pt>
          <cx:pt idx="1001">0.0017114465419454401</cx:pt>
          <cx:pt idx="1002">-0.0029335603735580751</cx:pt>
          <cx:pt idx="1003">-0.0011451559890046301</cx:pt>
          <cx:pt idx="1004">-0.016328972720788749</cx:pt>
          <cx:pt idx="1005">-0.010505472240612126</cx:pt>
          <cx:pt idx="1006">-0.0078445149185510758</cx:pt>
          <cx:pt idx="1007">-0.00017306210602753051</cx:pt>
          <cx:pt idx="1008">-0.00022427169269430026</cx:pt>
          <cx:pt idx="1009">-5.8310350884863749e-05</cx:pt>
          <cx:pt idx="1010">0.00042800564297288502</cx:pt>
          <cx:pt idx="1011">0.000202463338192097</cx:pt>
          <cx:pt idx="1012">0.0045777340141003502</cx:pt>
          <cx:pt idx="1013">0.0065526352296669749</cx:pt>
          <cx:pt idx="1014">0.0067106304972687752</cx:pt>
          <cx:pt idx="1015">0.0065367201665143997</cx:pt>
          <cx:pt idx="1016">0.0139072573044922</cx:pt>
          <cx:pt idx="1017">0.00368089660551725</cx:pt>
          <cx:pt idx="1018">-0.00075987693741557251</cx:pt>
          <cx:pt idx="1019">0.021170673661798148</cx:pt>
          <cx:pt idx="1020">0.029014798096921</cx:pt>
          <cx:pt idx="1021">0.026057553250906751</cx:pt>
          <cx:pt idx="1022">0.025630740505493001</cx:pt>
          <cx:pt idx="1023">0.017659593647045373</cx:pt>
          <cx:pt idx="1024">-0.031272623795401751</cx:pt>
          <cx:pt idx="1025">-0.045216881928213999</cx:pt>
          <cx:pt idx="1026">-0.0098692393240199256</cx:pt>
          <cx:pt idx="1027">0.0024529292522130902</cx:pt>
          <cx:pt idx="1028">-0.00022231145897141249</cx:pt>
          <cx:pt idx="1029">0.0101999140139525</cx:pt>
          <cx:pt idx="1030">-0.0037423109271933</cx:pt>
          <cx:pt idx="1031">0.0033502450464140748</cx:pt>
          <cx:pt idx="1032">-0.0044004813931703751</cx:pt>
          <cx:pt idx="1033">-0.015397190799413676</cx:pt>
          <cx:pt idx="1034">-0.0058636197146220504</cx:pt>
          <cx:pt idx="1035">-0.00068837131690222247</cx:pt>
          <cx:pt idx="1036">5.8708250123206748e-05</cx:pt>
          <cx:pt idx="1037">0.00017057541899657849</cx:pt>
          <cx:pt idx="1038">0.00019766345836581725</cx:pt>
          <cx:pt idx="1039">0.00043875327301153249</cx:pt>
          <cx:pt idx="1040">0.00081539110496432754</cx:pt>
          <cx:pt idx="1041">-0.0027885030734592</cx:pt>
          <cx:pt idx="1042">-0.0057793116896630997</cx:pt>
          <cx:pt idx="1043">-0.0086704325486787002</cx:pt>
          <cx:pt idx="1044">-0.0059787853188785003</cx:pt>
          <cx:pt idx="1045">0.0072344110570149002</cx:pt>
          <cx:pt idx="1046">-0.00060780442108105998</cx:pt>
          <cx:pt idx="1047">0.012745018747350151</cx:pt>
          <cx:pt idx="1048">0.029119088818064</cx:pt>
          <cx:pt idx="1049">0.0310373290495955</cx:pt>
          <cx:pt idx="1050">0.031721179637414249</cx:pt>
          <cx:pt idx="1051">0.037625417524307751</cx:pt>
          <cx:pt idx="1052">-0.024845897476426425</cx:pt>
          <cx:pt idx="1053">-0.031883173600761247</cx:pt>
          <cx:pt idx="1054">-0.0022280842240845326</cx:pt>
          <cx:pt idx="1055">0.010276071160234724</cx:pt>
          <cx:pt idx="1056">0.0156217589106273</cx:pt>
          <cx:pt idx="1057">0.0024587974422956324</cx:pt>
          <cx:pt idx="1058">-0.0038387937540814501</cx:pt>
          <cx:pt idx="1059">-0.0011619786200663975</cx:pt>
          <cx:pt idx="1060">-0.0045742564758093499</cx:pt>
          <cx:pt idx="1061">-0.0062916622800829004</cx:pt>
          <cx:pt idx="1062">-0.0021262814099857223</cx:pt>
          <cx:pt idx="1063">0.0045423602289901503</cx:pt>
          <cx:pt idx="1064">0.0068112951520490246</cx:pt>
          <cx:pt idx="1065">-0.00014135162996850074</cx:pt>
          <cx:pt idx="1066">0.00018619906798832199</cx:pt>
          <cx:pt idx="1067">1.9141371981883899e-05</cx:pt>
          <cx:pt idx="1068">-0.0068408444008387749</cx:pt>
          <cx:pt idx="1069">-0.015255149942405476</cx:pt>
          <cx:pt idx="1070">-0.021362642168131274</cx:pt>
          <cx:pt idx="1071">-0.028636240303215248</cx:pt>
          <cx:pt idx="1072">-0.022435001559318674</cx:pt>
          <cx:pt idx="1073">-0.01394863210491095</cx:pt>
          <cx:pt idx="1074">-0.020158907191940752</cx:pt>
          <cx:pt idx="1075">-0.00089341338438094745</cx:pt>
          <cx:pt idx="1076">0.023901516815281274</cx:pt>
          <cx:pt idx="1077">0.023379729211157649</cx:pt>
          <cx:pt idx="1078">0.012924050839606075</cx:pt>
          <cx:pt idx="1079">-0.00054540824824289504</cx:pt>
          <cx:pt idx="1080">-0.025231790570870251</cx:pt>
          <cx:pt idx="1081">-0.022046595228745001</cx:pt>
          <cx:pt idx="1082">-0.01084555983782845</cx:pt>
          <cx:pt idx="1083">0.022641412314906149</cx:pt>
        </cx:lvl>
      </cx:numDim>
    </cx:data>
    <cx:data id="36">
      <cx:numDim type="val">
        <cx:f>Sheet2!$AK$1:$AK$1084</cx:f>
        <cx:lvl ptCount="1084" formatCode="G/通用格式">
          <cx:pt idx="0">0.00043945039229251399</cx:pt>
          <cx:pt idx="1">0.000362405802490464</cx:pt>
          <cx:pt idx="2">-0.00020791392456543601</cx:pt>
          <cx:pt idx="3">0.00059152000449340597</cx:pt>
          <cx:pt idx="4">-0.00018444451041046701</cx:pt>
          <cx:pt idx="5">-0.00078920930579149502</cx:pt>
          <cx:pt idx="6">-0.000200709013684924</cx:pt>
          <cx:pt idx="7">0.00095445903464720704</cx:pt>
          <cx:pt idx="8">-0.000139964647408686</cx:pt>
          <cx:pt idx="9">-0.00070214704337198696</cx:pt>
          <cx:pt idx="10">0.00094559592511701297</cx:pt>
          <cx:pt idx="11">0.00058639664186333005</cx:pt>
          <cx:pt idx="12">9.3460608105755898e-05</cx:pt>
          <cx:pt idx="13">-0.00042955082316483399</cx:pt>
          <cx:pt idx="14">-0.000197764231852278</cx:pt>
          <cx:pt idx="15">0.00016823866661448499</cx:pt>
          <cx:pt idx="16">-0.00014502374828412901</cx:pt>
          <cx:pt idx="17">0.00059555722251168901</cx:pt>
          <cx:pt idx="18">-0.00069382818483749997</cx:pt>
          <cx:pt idx="19">0.00048675452033449299</cx:pt>
          <cx:pt idx="20">-0.00029718959586960399</cx:pt>
          <cx:pt idx="21">-0.00014525575325728999</cx:pt>
          <cx:pt idx="22">-0.000156224259416677</cx:pt>
          <cx:pt idx="23">0.000209508104102051</cx:pt>
          <cx:pt idx="24">-0.00028517402706068802</cx:pt>
          <cx:pt idx="25">0.00012000189164816</cx:pt>
          <cx:pt idx="26">0.00050461817610399204</cx:pt>
          <cx:pt idx="27">-0.00011701780453386501</cx:pt>
          <cx:pt idx="28">0.000200558563484769</cx:pt>
          <cx:pt idx="29">0.00027901656447633301</cx:pt>
          <cx:pt idx="30">0.00098405878554515594</cx:pt>
          <cx:pt idx="31">0.00040127421175691801</cx:pt>
          <cx:pt idx="32">0.00064048264788173703</cx:pt>
          <cx:pt idx="33">0.00082909179590687297</cx:pt>
          <cx:pt idx="34">0.00033071334075720902</cx:pt>
          <cx:pt idx="35">-0.00022752064923792201</cx:pt>
          <cx:pt idx="36">-0.00038021595677715798</cx:pt>
          <cx:pt idx="37">-0.00037574017081896098</cx:pt>
          <cx:pt idx="38">-0.00028427582759326802</cx:pt>
          <cx:pt idx="39">-0.0010925822836908099</cx:pt>
          <cx:pt idx="40">-0.00055483949380497803</cx:pt>
          <cx:pt idx="41">-0.000967135603592707</cx:pt>
          <cx:pt idx="42">-0.00104738119309992</cx:pt>
          <cx:pt idx="43">4.1233653146631198e-05</cx:pt>
          <cx:pt idx="44">0.0031918450787233</cx:pt>
          <cx:pt idx="45">0.00040917735646226898</cx:pt>
          <cx:pt idx="46">-0.00077267679273845704</cx:pt>
          <cx:pt idx="47">-0.00025283944669499201</cx:pt>
          <cx:pt idx="48">2.1470954392144398e-05</cx:pt>
          <cx:pt idx="49">-0.00076842475226649104</cx:pt>
          <cx:pt idx="50">7.6234579492481804e-06</cx:pt>
          <cx:pt idx="51">0.00019414826963616301</cx:pt>
          <cx:pt idx="52">0.00055567295272999299</cx:pt>
          <cx:pt idx="53">0.000279615861962066</cx:pt>
          <cx:pt idx="54">-0.00035875632728164802</cx:pt>
          <cx:pt idx="55">5.9013316833267703e-05</cx:pt>
          <cx:pt idx="56">-0.00049604167519681297</cx:pt>
          <cx:pt idx="57">-0.00024005462830178499</cx:pt>
          <cx:pt idx="58">0.00052182419424769404</cx:pt>
          <cx:pt idx="59">-0.00066208506106777202</cx:pt>
          <cx:pt idx="60">-8.9679737748618604e-05</cx:pt>
          <cx:pt idx="61">0.00025539013287262098</cx:pt>
          <cx:pt idx="62">-0.00015679476854975601</cx:pt>
          <cx:pt idx="63">-0.000559039648097712</cx:pt>
          <cx:pt idx="64">0.00114704152705493</cx:pt>
          <cx:pt idx="65">0.0021042404404419401</cx:pt>
          <cx:pt idx="66">0.0015061372805215301</cx:pt>
          <cx:pt idx="67">0.0087434049937199394</cx:pt>
          <cx:pt idx="68">0.0046717415347761401</cx:pt>
          <cx:pt idx="69">-0.0068378865743895199</cx:pt>
          <cx:pt idx="70">-0.00933671390433795</cx:pt>
          <cx:pt idx="71">-0.0076904435317701504</cx:pt>
          <cx:pt idx="72">-0.0064635613815176296</cx:pt>
          <cx:pt idx="73">-0.0087255227513679898</cx:pt>
          <cx:pt idx="74">-0.010982047428329001</cx:pt>
          <cx:pt idx="75">-0.016185843115625299</cx:pt>
          <cx:pt idx="76">-0.0084454868680154897</cx:pt>
          <cx:pt idx="77">-0.0064389965008497096</cx:pt>
          <cx:pt idx="78">-0.0023070856755883599</cx:pt>
          <cx:pt idx="79">0.00034080701473651999</cx:pt>
          <cx:pt idx="80">0.000310243907622425</cx:pt>
          <cx:pt idx="81">0.00062196839090347005</cx:pt>
          <cx:pt idx="82">-0.00040402477801701199</cx:pt>
          <cx:pt idx="83">-0.00033036833682731901</cx:pt>
          <cx:pt idx="84">-0.00021667469607705101</cx:pt>
          <cx:pt idx="85">9.0319267893348198e-05</cx:pt>
          <cx:pt idx="86">0.00128824256145617</cx:pt>
          <cx:pt idx="87">0.00045513076520784201</cx:pt>
          <cx:pt idx="88">-2.2771234421717999e-05</cx:pt>
          <cx:pt idx="89">-0.00155994038461949</cx:pt>
          <cx:pt idx="90">-0.0019983854509505999</cx:pt>
          <cx:pt idx="91">-0.0043180551495577797</cx:pt>
          <cx:pt idx="92">-0.0061554475041013298</cx:pt>
          <cx:pt idx="93">0.00055411644990410096</cx:pt>
          <cx:pt idx="94">-0.0058128562289429296</cx:pt>
          <cx:pt idx="95">0.0107646631048953</cx:pt>
          <cx:pt idx="96">0.015225122346699999</cx:pt>
          <cx:pt idx="97">-0.0093870776850217604</cx:pt>
          <cx:pt idx="98">-0.037589764574779</cx:pt>
          <cx:pt idx="99">-0.0465627735605521</cx:pt>
          <cx:pt idx="100">-0.0179324052748309</cx:pt>
          <cx:pt idx="101">-0.00236803403216073</cx:pt>
          <cx:pt idx="102">-0.019074874906535099</cx:pt>
          <cx:pt idx="103">-0.0310639965450373</cx:pt>
          <cx:pt idx="104">-0.032182802221385198</cx:pt>
          <cx:pt idx="105">-0.025481688414499701</cx:pt>
          <cx:pt idx="106">-0.0095132911658938595</cx:pt>
          <cx:pt idx="107">-0.0045256386757817303</cx:pt>
          <cx:pt idx="108">-0.0028108843051159898</cx:pt>
          <cx:pt idx="109">0.00053566925803866705</cx:pt>
          <cx:pt idx="110">0.00040570965198071798</cx:pt>
          <cx:pt idx="111">0.00055666256516684505</cx:pt>
          <cx:pt idx="112">-0.00049458165392259599</cx:pt>
          <cx:pt idx="113">-0.00040522615960209398</cx:pt>
          <cx:pt idx="114">0.0049703255799858296</cx:pt>
          <cx:pt idx="115">0.0013960623653410001</cx:pt>
          <cx:pt idx="116">-0.00151155787134459</cx:pt>
          <cx:pt idx="117">-0.00094743189474907603</cx:pt>
          <cx:pt idx="118">0.0099194231780653994</cx:pt>
          <cx:pt idx="119">0.0142798795239674</cx:pt>
          <cx:pt idx="120">0.0079447432614710295</cx:pt>
          <cx:pt idx="121">-0.0015113554603003801</cx:pt>
          <cx:pt idx="122">-0.017534586413994999</cx:pt>
          <cx:pt idx="123">0.00240955984748966</cx:pt>
          <cx:pt idx="124">0.017634902300790799</cx:pt>
          <cx:pt idx="125">0.035509858795140903</cx:pt>
          <cx:pt idx="126">-0.0080838225162948793</cx:pt>
          <cx:pt idx="127">-0.021529516548526299</cx:pt>
          <cx:pt idx="128">-0.026574493382761102</cx:pt>
          <cx:pt idx="129">-0.0131432628352042</cx:pt>
          <cx:pt idx="130">0.0107229393113234</cx:pt>
          <cx:pt idx="131">-0.0075349582930819298</cx:pt>
          <cx:pt idx="132">-0.0068626831549283901</cx:pt>
          <cx:pt idx="133">-0.023512503411715301</cx:pt>
          <cx:pt idx="134">-0.024848614894641002</cx:pt>
          <cx:pt idx="135">-0.027143083634393501</cx:pt>
          <cx:pt idx="136">-0.0278247428924066</cx:pt>
          <cx:pt idx="137">-0.0043150884785073404</cx:pt>
          <cx:pt idx="138">-0.00087665739708116697</cx:pt>
          <cx:pt idx="139">-0.00155311877542607</cx:pt>
          <cx:pt idx="140">-0.00024043403181002199</cx:pt>
          <cx:pt idx="141">-7.2334339868283706e-05</cx:pt>
          <cx:pt idx="142">0.00082870587397142095</cx:pt>
          <cx:pt idx="143">0.0013056716957580499</cx:pt>
          <cx:pt idx="144">0.0037918203671983802</cx:pt>
          <cx:pt idx="145">0.00451366095167181</cx:pt>
          <cx:pt idx="146">0.0036514660882982501</cx:pt>
          <cx:pt idx="147">0.019439280134335699</cx:pt>
          <cx:pt idx="148">0.024920519019563499</cx:pt>
          <cx:pt idx="149">0.027210892304944698</cx:pt>
          <cx:pt idx="150">0.026494002734307801</cx:pt>
          <cx:pt idx="151">0.0166040288839399</cx:pt>
          <cx:pt idx="152">0.048573647960957901</cx:pt>
          <cx:pt idx="153">0.039318815104474103</cx:pt>
          <cx:pt idx="154">0.020731866640962899</cx:pt>
          <cx:pt idx="155">0.0126519204981971</cx:pt>
          <cx:pt idx="156">0.0085066454698049798</cx:pt>
          <cx:pt idx="157">-0.0346249062542522</cx:pt>
          <cx:pt idx="158">-0.036729993055900099</cx:pt>
          <cx:pt idx="159">-0.0120365257923478</cx:pt>
          <cx:pt idx="160">-0.029295182885492599</cx:pt>
          <cx:pt idx="161">-0.0115310732740864</cx:pt>
          <cx:pt idx="162">-0.0218237760171778</cx:pt>
          <cx:pt idx="163">-0.038434821029473099</cx:pt>
          <cx:pt idx="164">-0.0233394155628401</cx:pt>
          <cx:pt idx="165">-0.0061326339821007698</cx:pt>
          <cx:pt idx="166">-0.0052324830950095996</cx:pt>
          <cx:pt idx="167">-0.0020355149735877699</cx:pt>
          <cx:pt idx="168">-0.00031777864154147701</cx:pt>
          <cx:pt idx="169">-0.000148099781287836</cx:pt>
          <cx:pt idx="170">-0.00278214943667475</cx:pt>
          <cx:pt idx="171">-0.0025157904679150998</cx:pt>
          <cx:pt idx="172">-0.000291208888702835</cx:pt>
          <cx:pt idx="173">-0.0089808900188464904</cx:pt>
          <cx:pt idx="174">-0.012366359895485299</cx:pt>
          <cx:pt idx="175">0.0044546178061064404</cx:pt>
          <cx:pt idx="176">0.0121085338880591</cx:pt>
          <cx:pt idx="177">0.019323619678072598</cx:pt>
          <cx:pt idx="178">0.037248731696344198</cx:pt>
          <cx:pt idx="179">-0.021535600158308799</cx:pt>
          <cx:pt idx="180">0.034053038839150701</cx:pt>
          <cx:pt idx="181">0.055329381123507701</cx:pt>
          <cx:pt idx="182">0.027190670296196599</cx:pt>
          <cx:pt idx="183">-0.00390465122759911</cx:pt>
          <cx:pt idx="184">-0.0289432985186939</cx:pt>
          <cx:pt idx="185">-0.068747688854964004</cx:pt>
          <cx:pt idx="186">-0.086121417235518402</cx:pt>
          <cx:pt idx="187">-0.0410842301056666</cx:pt>
          <cx:pt idx="188">-0.024627253543072301</cx:pt>
          <cx:pt idx="189">0.0044319662770421903</cx:pt>
          <cx:pt idx="190">-0.0055646652363032503</cx:pt>
          <cx:pt idx="191">-0.026178649911481298</cx:pt>
          <cx:pt idx="192">-0.020785262566002299</cx:pt>
          <cx:pt idx="193">-0.0121551509308764</cx:pt>
          <cx:pt idx="194">-0.0014226402532331701</cx:pt>
          <cx:pt idx="195">-0.00080944452212624305</cx:pt>
          <cx:pt idx="196">-0.00063953033557356299</cx:pt>
          <cx:pt idx="197">0.00021947426984035901</cx:pt>
          <cx:pt idx="198">0.00103187316365233</cx:pt>
          <cx:pt idx="199">0.00077449871275119496</cx:pt>
          <cx:pt idx="200">0.00023670285174960001</cx:pt>
          <cx:pt idx="201">-0.0029305662639840251</cx:pt>
          <cx:pt idx="202">-0.00071968791931369255</cx:pt>
          <cx:pt idx="203">-0.001072328823895175</cx:pt>
          <cx:pt idx="204">-0.0053535766349558497</cx:pt>
          <cx:pt idx="205">0.0001873689033841935</cx:pt>
          <cx:pt idx="206">0.0054524751234418748</cx:pt>
          <cx:pt idx="207">-0.0045366778854671252</cx:pt>
          <cx:pt idx="208">0.0096281751977365243</cx:pt>
          <cx:pt idx="209">0.019137318623707874</cx:pt>
          <cx:pt idx="210">0.0080582324606579998</cx:pt>
          <cx:pt idx="211">-0.0029199200988125501</cx:pt>
          <cx:pt idx="212">0.0023085696280800727</cx:pt>
          <cx:pt idx="213">-0.0056419176663473252</cx:pt>
          <cx:pt idx="214">-0.0129135278038085</cx:pt>
          <cx:pt idx="215">-0.0020283826419007201</cx:pt>
          <cx:pt idx="216">-0.006957398585101875</cx:pt>
          <cx:pt idx="217">-0.00039432184621744751</cx:pt>
          <cx:pt idx="218">0.0030644100073248751</cx:pt>
          <cx:pt idx="219">-0.0072819734097128996</cx:pt>
          <cx:pt idx="220">-0.0077093906462813253</cx:pt>
          <cx:pt idx="221">-0.004555444421521</cx:pt>
          <cx:pt idx="222">2.6064642779011749e-05</cx:pt>
          <cx:pt idx="223">1.9522336723561699e-05</cx:pt>
          <cx:pt idx="224">-1.48199184788808e-05</cx:pt>
          <cx:pt idx="225">0.00021237259998004674</cx:pt>
          <cx:pt idx="226">0.00059158281845910247</cx:pt>
          <cx:pt idx="227">0.0013088569700541999</cx:pt>
          <cx:pt idx="228">0.002606525359831875</cx:pt>
          <cx:pt idx="229">0.0010654057894184401</cx:pt>
          <cx:pt idx="230">-0.0057891700792228502</cx:pt>
          <cx:pt idx="231">-0.00078956512718427255</cx:pt>
          <cx:pt idx="232">-0.0082848589548039</cx:pt>
          <cx:pt idx="233">0.0014284753553949301</cx:pt>
          <cx:pt idx="234">0.012779105717087826</cx:pt>
          <cx:pt idx="235">0.011046669854734474</cx:pt>
          <cx:pt idx="236">0.016327214900266548</cx:pt>
          <cx:pt idx="237">0.028824371618175752</cx:pt>
          <cx:pt idx="238">0.044169417618169997</cx:pt>
          <cx:pt idx="239">0.017464931455518199</cx:pt>
          <cx:pt idx="240">0.0046187027923254749</cx:pt>
          <cx:pt idx="241">0.0063636118227551001</cx:pt>
          <cx:pt idx="242">-0.010923068390518174</cx:pt>
          <cx:pt idx="243">-0.012658959385115975</cx:pt>
          <cx:pt idx="244">-0.0084163272589435744</cx:pt>
          <cx:pt idx="245">-0.011637594736488101</cx:pt>
          <cx:pt idx="246">0.0040574584584702504</cx:pt>
          <cx:pt idx="247">-0.00096739464362217498</cx:pt>
          <cx:pt idx="248">-0.0091975011187289749</cx:pt>
          <cx:pt idx="249">-0.0026519755687115999</cx:pt>
          <cx:pt idx="250">0.00063878065391220252</cx:pt>
          <cx:pt idx="251">0.00025876077010816753</cx:pt>
          <cx:pt idx="252">5.583479108227075e-05</cx:pt>
          <cx:pt idx="253">0.00020933522064590376</cx:pt>
          <cx:pt idx="254">0.00136631102049333</cx:pt>
          <cx:pt idx="255">0.0022090430723042901</cx:pt>
          <cx:pt idx="256">0.001427751349031495</cx:pt>
          <cx:pt idx="257">0.0063656857954733498</cx:pt>
          <cx:pt idx="258">9.6376231203608505e-05</cx:pt>
          <cx:pt idx="259">-0.0003223478109334525</cx:pt>
          <cx:pt idx="260">0.0033764398571919751</cx:pt>
          <cx:pt idx="261">0.0085940390087090746</cx:pt>
          <cx:pt idx="262">0.013664664785089275</cx:pt>
          <cx:pt idx="263">0.010292969001059825</cx:pt>
          <cx:pt idx="264">0.020637843855073348</cx:pt>
          <cx:pt idx="265">0.01420437803110515</cx:pt>
          <cx:pt idx="266">0.00087082589030485001</cx:pt>
          <cx:pt idx="267">-0.0011333359198105175</cx:pt>
          <cx:pt idx="268">-0.0058408643591932249</cx:pt>
          <cx:pt idx="269">0.0038771011922353249</cx:pt>
          <cx:pt idx="270">-0.0076013128680425751</cx:pt>
          <cx:pt idx="271">-0.016837360975977551</cx:pt>
          <cx:pt idx="272">-0.013494292797597975</cx:pt>
          <cx:pt idx="273">-0.010257060341164449</cx:pt>
          <cx:pt idx="274">0.0028654580752778499</cx:pt>
          <cx:pt idx="275">0.0044806500707815248</cx:pt>
          <cx:pt idx="276">-0.0050775521480380748</cx:pt>
          <cx:pt idx="277">0.00060612855229266</cx:pt>
          <cx:pt idx="278">0.0031703697667062251</cx:pt>
          <cx:pt idx="279">0.0035320945780271998</cx:pt>
          <cx:pt idx="280">3.7481535187280752e-05</cx:pt>
          <cx:pt idx="281">0.00012399112172044549</cx:pt>
          <cx:pt idx="282">0.0016534782217022224</cx:pt>
          <cx:pt idx="283">0.0015132454832854775</cx:pt>
          <cx:pt idx="284">0.0023098899174803975</cx:pt>
          <cx:pt idx="285">0.0083743861748838255</cx:pt>
          <cx:pt idx="286">0.0140645685212866</cx:pt>
          <cx:pt idx="287">0.0087264043001216741</cx:pt>
          <cx:pt idx="288">0.018948132348736949</cx:pt>
          <cx:pt idx="289">0.0079495517813399502</cx:pt>
          <cx:pt idx="290">0.0093042951398777003</cx:pt>
          <cx:pt idx="291">0.0061899031259153</cx:pt>
          <cx:pt idx="292">-0.0070782937525420003</cx:pt>
          <cx:pt idx="293">-0.017522490304925201</cx:pt>
          <cx:pt idx="294">-0.035904995132834752</cx:pt>
          <cx:pt idx="295">-0.016565267932209426</cx:pt>
          <cx:pt idx="296">-0.00096435680802364504</cx:pt>
          <cx:pt idx="297">0.013707886137923325</cx:pt>
          <cx:pt idx="298">-0.002187147846239535</cx:pt>
          <cx:pt idx="299">-0.043900978245690302</cx:pt>
          <cx:pt idx="300">-0.059748943019499103</cx:pt>
          <cx:pt idx="301">-0.029415618530564</cx:pt>
          <cx:pt idx="302">0.0038247273778621001</cx:pt>
          <cx:pt idx="303">0.0082703151611441695</cx:pt>
          <cx:pt idx="304">0.0043806844524454103</cx:pt>
          <cx:pt idx="305">0.0081422966678770907</cx:pt>
          <cx:pt idx="306">0.0063761492691745397</cx:pt>
          <cx:pt idx="307">0.0037024820732445298</cx:pt>
          <cx:pt idx="308">0.00026081254805402699</cx:pt>
          <cx:pt idx="309">0.00066393883378223898</cx:pt>
          <cx:pt idx="310">0.0029559116904283199</cx:pt>
          <cx:pt idx="311">0.00055872649167960898</cx:pt>
          <cx:pt idx="312">0.0052160104317046001</cx:pt>
          <cx:pt idx="313">0.041614397140120503</cx:pt>
          <cx:pt idx="314">0.064416855708541498</cx:pt>
          <cx:pt idx="315">0.048044489233647097</cx:pt>
          <cx:pt idx="316">0.052288286616146498</cx:pt>
          <cx:pt idx="317">0.0069851808042552402</cx:pt>
          <cx:pt idx="318">-0.0072384764701341796</cx:pt>
          <cx:pt idx="319">0.041193038632877502</cx:pt>
          <cx:pt idx="320">-0.10606706708095601</cx:pt>
          <cx:pt idx="321">-0.18061489802657299</cx:pt>
          <cx:pt idx="322">-0.107104595899292</cx:pt>
          <cx:pt idx="323">-0.035563484109606698</cx:pt>
          <cx:pt idx="324">0.0076811214797002604</cx:pt>
          <cx:pt idx="325">0.0398391836224277</cx:pt>
          <cx:pt idx="326">-0.029602037818225301</cx:pt>
          <cx:pt idx="327">-0.042764115308469797</cx:pt>
          <cx:pt idx="328">-0.0194712213239174</cx:pt>
          <cx:pt idx="329">-0.0035841435572382899</cx:pt>
          <cx:pt idx="330">0.0059526203550017403</cx:pt>
          <cx:pt idx="331">0.0064277520636692002</cx:pt>
          <cx:pt idx="332">-0.0130799293894248</cx:pt>
          <cx:pt idx="333">-0.0052504608535031303</cx:pt>
          <cx:pt idx="334">-0.0092484846275988492</cx:pt>
          <cx:pt idx="335">-0.00067258003838784096</cx:pt>
          <cx:pt idx="336">6.3178303094721004e-05</cx:pt>
          <cx:pt idx="337">-5.5509651563698503e-05</cx:pt>
          <cx:pt idx="338">0.00116925906557143</cx:pt>
          <cx:pt idx="339">-0.0083891854254404697</cx:pt>
          <cx:pt idx="340">-0.0050265589293089098</cx:pt>
          <cx:pt idx="341">-0.0029159105219856698</cx:pt>
          <cx:pt idx="342">-0.00108595708805814</cx:pt>
          <cx:pt idx="343">0.0037276521001059202</cx:pt>
          <cx:pt idx="344">-0.00745927193221484</cx:pt>
          <cx:pt idx="345">-0.067220396651160003</cx:pt>
          <cx:pt idx="346">-0.081086986583735102</cx:pt>
          <cx:pt idx="347">-0.130682588811219</cx:pt>
          <cx:pt idx="348">-0.13633992936912201</cx:pt>
          <cx:pt idx="349">-0.18344593348882399</cx:pt>
          <cx:pt idx="350">-0.074406997431844202</cx:pt>
          <cx:pt idx="351">-0.0022449469005002402</cx:pt>
          <cx:pt idx="352">0.054220318514473002</cx:pt>
          <cx:pt idx="353">0.0051033934681991603</cx:pt>
          <cx:pt idx="354">-0.042526425714409899</cx:pt>
          <cx:pt idx="355">-0.0590763730210562</cx:pt>
          <cx:pt idx="356">-0.034932743500292199</cx:pt>
          <cx:pt idx="357">0.0014097481179868999</cx:pt>
          <cx:pt idx="358">-0.032687360091121498</cx:pt>
          <cx:pt idx="359">-0.014815272474115499</cx:pt>
          <cx:pt idx="360">-0.0075684107560940201</cx:pt>
          <cx:pt idx="361">0.0093284398965781407</cx:pt>
          <cx:pt idx="362">0.0054745251215378996</cx:pt>
          <cx:pt idx="363">0.0012933167815273501</cx:pt>
          <cx:pt idx="364">0.00093147599982916496</cx:pt>
          <cx:pt idx="365">-0.00024767762602563001</cx:pt>
          <cx:pt idx="366">0.00017390788344397799</cx:pt>
          <cx:pt idx="367">-0.0118262044314891</cx:pt>
          <cx:pt idx="368">-0.031876118012814099</cx:pt>
          <cx:pt idx="369">-0.053682160169920098</cx:pt>
          <cx:pt idx="370">-0.055250911030004103</cx:pt>
          <cx:pt idx="371">-0.082656313581252694</cx:pt>
          <cx:pt idx="372">-0.102994366313045</cx:pt>
          <cx:pt idx="373">-0.135526243223663</cx:pt>
          <cx:pt idx="374">-0.14897116662825099</cx:pt>
          <cx:pt idx="375">-0.127063267475861</cx:pt>
          <cx:pt idx="376">-0.071191708965277295</cx:pt>
          <cx:pt idx="377">0.0089198978430917591</cx:pt>
          <cx:pt idx="378">0.027152121867663401</cx:pt>
          <cx:pt idx="379">-0.0103654266782918</cx:pt>
          <cx:pt idx="380">0.022404896673398698</cx:pt>
          <cx:pt idx="381">0.027978520406212098</cx:pt>
          <cx:pt idx="382">-0.019144374962132098</cx:pt>
          <cx:pt idx="383">-0.052103386135137597</cx:pt>
          <cx:pt idx="384">-0.049264894160589399</cx:pt>
          <cx:pt idx="385">-0.00208268992823024</cx:pt>
          <cx:pt idx="386">-0.0075605486955282498</cx:pt>
          <cx:pt idx="387">-0.0227946722735669</cx:pt>
          <cx:pt idx="388">-0.0043251832524662101</cx:pt>
          <cx:pt idx="389">0.0121445381048195</cx:pt>
          <cx:pt idx="390">0.0092210838363059704</cx:pt>
          <cx:pt idx="391">0.0038905593744748899</cx:pt>
          <cx:pt idx="392">-0.00010569984420289701</cx:pt>
          <cx:pt idx="393">3.8275775257630399e-05</cx:pt>
          <cx:pt idx="394">0.00087636803784182796</cx:pt>
          <cx:pt idx="395">-0.0152636290005746</cx:pt>
          <cx:pt idx="396">-0.038594541495136699</cx:pt>
          <cx:pt idx="397">-0.082289624970223796</cx:pt>
          <cx:pt idx="398">-0.082073790453001894</cx:pt>
          <cx:pt idx="399">-0.097089405411786595</cx:pt>
          <cx:pt idx="400">-0.16207961898703199</cx:pt>
          <cx:pt idx="401">-0.165382843425497</cx:pt>
          <cx:pt idx="402">-0.135016812950529</cx:pt>
          <cx:pt idx="403">-0.063456227668280504</cx:pt>
          <cx:pt idx="404">0.031024418364379101</cx:pt>
          <cx:pt idx="405">0.050869168106192901</cx:pt>
          <cx:pt idx="406">0.0073204204627056596</cx:pt>
          <cx:pt idx="407">0.0099127806308918296</cx:pt>
          <cx:pt idx="408">-0.0220112642228695</cx:pt>
          <cx:pt idx="409">0.017144358807904901</cx:pt>
          <cx:pt idx="410">0.0071957767128163503</cx:pt>
          <cx:pt idx="411">-0.029769068577417099</cx:pt>
          <cx:pt idx="412">-0.0284743013075371</cx:pt>
          <cx:pt idx="413">0.024772792672408402</cx:pt>
          <cx:pt idx="414">0.0027144622944011202</cx:pt>
          <cx:pt idx="415">-0.022141857663662098</cx:pt>
          <cx:pt idx="416">0.0013165060767270399</cx:pt>
          <cx:pt idx="417">0.013746918659381199</cx:pt>
          <cx:pt idx="418">0.0079204679552597797</cx:pt>
          <cx:pt idx="419">0.000119203502918858</cx:pt>
          <cx:pt idx="420">-0.00113632580515863</cx:pt>
          <cx:pt idx="421">0.00082541920841124798</cx:pt>
          <cx:pt idx="422">-0.00047922982414965099</cx:pt>
          <cx:pt idx="423">-0.014230345797997101</cx:pt>
          <cx:pt idx="424">-0.0367867004410923</cx:pt>
          <cx:pt idx="425">-0.073855945492812505</cx:pt>
          <cx:pt idx="426">-0.076009791996078102</cx:pt>
          <cx:pt idx="427">-0.094401464483097206</cx:pt>
          <cx:pt idx="428">-0.13020433645285501</cx:pt>
          <cx:pt idx="429">-0.148201099407653</cx:pt>
          <cx:pt idx="430">-0.079902025573373198</cx:pt>
          <cx:pt idx="431">0.0102359882338817</cx:pt>
          <cx:pt idx="432">0.059960479363989197</cx:pt>
          <cx:pt idx="433">0.087341667758839697</cx:pt>
          <cx:pt idx="434">0.031662430425291099</cx:pt>
          <cx:pt idx="435">-0.0032478917151716699</cx:pt>
          <cx:pt idx="436">-0.019729667990909701</cx:pt>
          <cx:pt idx="437">-0.034068910671191603</cx:pt>
          <cx:pt idx="438">-0.050922140901676897</cx:pt>
          <cx:pt idx="439">-0.063713206956537594</cx:pt>
          <cx:pt idx="440">-0.058856005578889398</cx:pt>
          <cx:pt idx="441">-0.0058188310585693404</cx:pt>
          <cx:pt idx="442">-0.0100254459092394</cx:pt>
          <cx:pt idx="443">-0.022194307125086899</cx:pt>
          <cx:pt idx="444">0.0088389806764136904</cx:pt>
          <cx:pt idx="445">0.014680894220515101</cx:pt>
          <cx:pt idx="446">0.0077067748354384099</cx:pt>
          <cx:pt idx="447">0.0053941881419951798</cx:pt>
          <cx:pt idx="448">0.00050213556152796596</cx:pt>
          <cx:pt idx="449">0.00014324248115053499</cx:pt>
          <cx:pt idx="450">-0.00061696910991094697</cx:pt>
          <cx:pt idx="451">-0.0077469611835557896</cx:pt>
          <cx:pt idx="452">-0.023540706390585499</cx:pt>
          <cx:pt idx="453">-0.055220944069783597</cx:pt>
          <cx:pt idx="454">-0.057691624700646198</cx:pt>
          <cx:pt idx="455">-0.068973957558230298</cx:pt>
          <cx:pt idx="456">-0.061179950749811599</cx:pt>
          <cx:pt idx="457">-0.045973077849441997</cx:pt>
          <cx:pt idx="458">-0.0010221842017517401</cx:pt>
          <cx:pt idx="459">0.049119369214092497</cx:pt>
          <cx:pt idx="460">0.038619933331299601</cx:pt>
          <cx:pt idx="461">0.092943830911901004</cx:pt>
          <cx:pt idx="462">0.021097017908274299</cx:pt>
          <cx:pt idx="463">-0.0506538568024903</cx:pt>
          <cx:pt idx="464">-0.0307736385347003</cx:pt>
          <cx:pt idx="465">-0.031935991715709801</cx:pt>
          <cx:pt idx="466">-0.0420475714161423</cx:pt>
          <cx:pt idx="467">-0.035661009967294897</cx:pt>
          <cx:pt idx="468">-0.060723696721499</cx:pt>
          <cx:pt idx="469">-0.0153522895295371</cx:pt>
          <cx:pt idx="470">0.00927047539536059</cx:pt>
          <cx:pt idx="471">-0.0099723471568888694</cx:pt>
          <cx:pt idx="472">0.015286403436241901</cx:pt>
          <cx:pt idx="473">0.030228363934242299</cx:pt>
          <cx:pt idx="474">0.0176898219221991</cx:pt>
          <cx:pt idx="475">0.0076209013717669699</cx:pt>
          <cx:pt idx="476">0.00067530839151359401</cx:pt>
          <cx:pt idx="477">-0.00041080480735732002</cx:pt>
          <cx:pt idx="478">-0.00124394546133028</cx:pt>
          <cx:pt idx="479">0.0010929369717978101</cx:pt>
          <cx:pt idx="480">-0.0062708113783278502</cx:pt>
          <cx:pt idx="481">-0.027741620745215901</cx:pt>
          <cx:pt idx="482">-0.0379701336992911</cx:pt>
          <cx:pt idx="483">-0.027635194019805499</cx:pt>
          <cx:pt idx="484">-0.0171475087190689</cx:pt>
          <cx:pt idx="485">0.037104614414536698</cx:pt>
          <cx:pt idx="486">0.035721812971270299</cx:pt>
          <cx:pt idx="487">0.033549703229447503</cx:pt>
          <cx:pt idx="488">0.0152881367086284</cx:pt>
          <cx:pt idx="489">0.054797063591541802</cx:pt>
          <cx:pt idx="490">0.0127509879800532</cx:pt>
          <cx:pt idx="491">-0.041677054289446701</cx:pt>
          <cx:pt idx="492">-0.037462398574435597</cx:pt>
          <cx:pt idx="493">-0.046791135456867403</cx:pt>
          <cx:pt idx="494">-0.074996281473467</cx:pt>
          <cx:pt idx="495">-0.073180432846215296</cx:pt>
          <cx:pt idx="496">-0.065647832080682006</cx:pt>
          <cx:pt idx="497">-0.0361580614125111</cx:pt>
          <cx:pt idx="498">0.00087242102506909303</cx:pt>
          <cx:pt idx="499">-0.0010908452117140001</cx:pt>
          <cx:pt idx="500">0.025536895666999501</cx:pt>
          <cx:pt idx="501">0.040882273516747301</cx:pt>
          <cx:pt idx="502">0.0122078347555992</cx:pt>
          <cx:pt idx="503">0.00055651382039359997</cx:pt>
          <cx:pt idx="504">-0.00063732610074937804</cx:pt>
          <cx:pt idx="505">7.8042604182936099e-05</cx:pt>
          <cx:pt idx="506">-0.00154031609626618</cx:pt>
          <cx:pt idx="507">0.0132449058673774</cx:pt>
          <cx:pt idx="508">0.0022826383548593802</cx:pt>
          <cx:pt idx="509">-0.023937632188660501</cx:pt>
          <cx:pt idx="510">-0.033847184207104197</cx:pt>
          <cx:pt idx="511">0.0084137222330788793</cx:pt>
          <cx:pt idx="512">-0.012867509512003</cx:pt>
          <cx:pt idx="513">-6.5137725383655496e-05</cx:pt>
          <cx:pt idx="514">0.0092448130021695295</cx:pt>
          <cx:pt idx="515">0.0184197250574448</cx:pt>
          <cx:pt idx="516">0.0208218753517064</cx:pt>
          <cx:pt idx="517">0.0578126088889995</cx:pt>
          <cx:pt idx="518">0.0238227641729159</cx:pt>
          <cx:pt idx="519">-0.017693418311180199</cx:pt>
          <cx:pt idx="520">-0.018678686465464799</cx:pt>
          <cx:pt idx="521">-0.0361110458118526</cx:pt>
          <cx:pt idx="522">-0.0480114925357744</cx:pt>
          <cx:pt idx="523">-0.0619600995193509</cx:pt>
          <cx:pt idx="524">-0.060407962729697798</cx:pt>
          <cx:pt idx="525">-0.030385542609452601</cx:pt>
          <cx:pt idx="526">0.016521872917176501</cx:pt>
          <cx:pt idx="527">0.031670582565904999</cx:pt>
          <cx:pt idx="528">0.031953320231917201</cx:pt>
          <cx:pt idx="529">0.0242399817522139</cx:pt>
          <cx:pt idx="530">0.0038205924254240999</cx:pt>
          <cx:pt idx="531">0.00063342926770212904</cx:pt>
          <cx:pt idx="532">-0.00028320655212312601</cx:pt>
          <cx:pt idx="533">7.3188361551648801e-06</cx:pt>
          <cx:pt idx="534">-0.0015856828528367701</cx:pt>
          <cx:pt idx="535">0.0146334843541921</cx:pt>
          <cx:pt idx="536">0.0152272441555063</cx:pt>
          <cx:pt idx="537">-0.0189580321357746</cx:pt>
          <cx:pt idx="538">-0.011989156710192</cx:pt>
          <cx:pt idx="539">-0.0029898805914357102</cx:pt>
          <cx:pt idx="540">-0.0201519607876375</cx:pt>
          <cx:pt idx="541">0.0092005128478752397</cx:pt>
          <cx:pt idx="542">0.0059708784532407303</cx:pt>
          <cx:pt idx="543">0.026564027772350798</cx:pt>
          <cx:pt idx="544">-0.0137595042650105</cx:pt>
          <cx:pt idx="545">0.063160720119856906</cx:pt>
          <cx:pt idx="546">0.00904880437836467</cx:pt>
          <cx:pt idx="547">0.011738775642011401</cx:pt>
          <cx:pt idx="548">-0.0245360384311849</cx:pt>
          <cx:pt idx="549">-0.065706754819458202</cx:pt>
          <cx:pt idx="550">-0.086035392140273698</cx:pt>
          <cx:pt idx="551">-0.051086557964804998</cx:pt>
          <cx:pt idx="552">-0.048442263812939</cx:pt>
          <cx:pt idx="553">-0.0287967487736315</cx:pt>
          <cx:pt idx="554">-0.0064457893937602097</cx:pt>
          <cx:pt idx="555">0.0368492688520747</cx:pt>
          <cx:pt idx="556">0.028980326617065299</cx:pt>
          <cx:pt idx="557">0.020619197249627901</cx:pt>
          <cx:pt idx="558">0.0031570881211036099</cx:pt>
          <cx:pt idx="559">0.00014089617812269899</cx:pt>
          <cx:pt idx="560">0.00015319890661768301</cx:pt>
          <cx:pt idx="561">-8.1829542671070602e-05</cx:pt>
          <cx:pt idx="562">0.00090927738463895404</cx:pt>
          <cx:pt idx="563">0.016623410395793299</cx:pt>
          <cx:pt idx="564">0.028595187692355101</cx:pt>
          <cx:pt idx="565">-0.0035996924439168701</cx:pt>
          <cx:pt idx="566">0.00068248013151581903</cx:pt>
          <cx:pt idx="567">-0.0040156012330955296</cx:pt>
          <cx:pt idx="568">-0.0219334917899007</cx:pt>
          <cx:pt idx="569">-0.0053376720906756596</cx:pt>
          <cx:pt idx="570">0.0080595802119939001</cx:pt>
          <cx:pt idx="571">0.038964579290524999</cx:pt>
          <cx:pt idx="572">0.060205620223592403</cx:pt>
          <cx:pt idx="573">0.0037224352699962498</cx:pt>
          <cx:pt idx="574">0.0205629408449996</cx:pt>
          <cx:pt idx="575">0.019774940838841699</cx:pt>
          <cx:pt idx="576">-0.0067467130663292699</cx:pt>
          <cx:pt idx="577">-0.047544776661753198</cx:pt>
          <cx:pt idx="578">-0.025750588978212599</cx:pt>
          <cx:pt idx="579">-0.035704508647697003</cx:pt>
          <cx:pt idx="580">-0.030907395859758501</cx:pt>
          <cx:pt idx="581">-0.016329570093887202</cx:pt>
          <cx:pt idx="582">-0.00386989594873664</cx:pt>
          <cx:pt idx="583">0.036767228989075099</cx:pt>
          <cx:pt idx="584">0.033780060777247899</cx:pt>
          <cx:pt idx="585">0.0141128724097907</cx:pt>
          <cx:pt idx="586">0.0036595127617345901</cx:pt>
          <cx:pt idx="587">6.0405519809776503e-05</cx:pt>
          <cx:pt idx="588">-0.00058348353480438002</cx:pt>
          <cx:pt idx="589">0.00051933665675065496</cx:pt>
          <cx:pt idx="590">0.0010844730254756601</cx:pt>
          <cx:pt idx="591">0.00505609458867018</cx:pt>
          <cx:pt idx="592">0.016154745033691801</cx:pt>
          <cx:pt idx="593">0.0108816740884622</cx:pt>
          <cx:pt idx="594">-0.0028228412618830001</cx:pt>
          <cx:pt idx="595">-0.029356848771560601</cx:pt>
          <cx:pt idx="596">-0.041409438200601299</cx:pt>
          <cx:pt idx="597">-0.0095490836853228296</cx:pt>
          <cx:pt idx="598">0.024984958914849299</cx:pt>
          <cx:pt idx="599">0.0150721951142019</cx:pt>
          <cx:pt idx="600">0.056183485359772099</cx:pt>
          <cx:pt idx="601">0.017199422705549298</cx:pt>
          <cx:pt idx="602">0.051372409720568397</cx:pt>
          <cx:pt idx="603">0.039148302688750199</cx:pt>
          <cx:pt idx="604">0.024338882814603901</cx:pt>
          <cx:pt idx="605">-0.025896749042871099</cx:pt>
          <cx:pt idx="606">0.044821293584789798</cx:pt>
          <cx:pt idx="607">0.0054798359415835296</cx:pt>
          <cx:pt idx="608">-0.0192870920227954</cx:pt>
          <cx:pt idx="609">0.0111788562441763</cx:pt>
          <cx:pt idx="610">0.025361763921331999</cx:pt>
          <cx:pt idx="611">0.039517470023434899</cx:pt>
          <cx:pt idx="612">0.0160500456351922</cx:pt>
          <cx:pt idx="613">0.0025339079950199199</cx:pt>
          <cx:pt idx="614">5.90814297579341e-05</cx:pt>
          <cx:pt idx="615">0.000230162048694682</cx:pt>
          <cx:pt idx="616">-0.00011880220276543401</cx:pt>
          <cx:pt idx="617">-0.00037800944805855999</cx:pt>
          <cx:pt idx="618">0.0023699988875054601</cx:pt>
          <cx:pt idx="619">-0.0088575740616689894</cx:pt>
          <cx:pt idx="620">0.0011381504538694001</cx:pt>
          <cx:pt idx="621">0.032877823568807502</cx:pt>
          <cx:pt idx="622">0.020874841771115399</cx:pt>
          <cx:pt idx="623">0.0059372355089902596</cx:pt>
          <cx:pt idx="624">-0.0278892845092087</cx:pt>
          <cx:pt idx="625">-0.019076109586856599</cx:pt>
          <cx:pt idx="626">-0.0080172276737634305</cx:pt>
          <cx:pt idx="627">-0.0036796894949701199</cx:pt>
          <cx:pt idx="628">-0.028219307443629101</cx:pt>
          <cx:pt idx="629">0.0375262643486141</cx:pt>
          <cx:pt idx="630">0.057398591308785503</cx:pt>
          <cx:pt idx="631">0.028937616906464101</cx:pt>
          <cx:pt idx="632">0.055342287965025203</cx:pt>
          <cx:pt idx="633">0.028187454561081599</cx:pt>
          <cx:pt idx="634">0.034740762425354198</cx:pt>
          <cx:pt idx="635">0.0313566728943988</cx:pt>
          <cx:pt idx="636">0.014188786008677901</cx:pt>
          <cx:pt idx="637">0.0312122608797323</cx:pt>
          <cx:pt idx="638">0.026346640581682401</cx:pt>
          <cx:pt idx="639">0.023588569159088</cx:pt>
          <cx:pt idx="640">0.0021915937672545502</cx:pt>
          <cx:pt idx="641">-0.0045410593024215696</cx:pt>
          <cx:pt idx="642">-0.000579852387780824</cx:pt>
          <cx:pt idx="643">-0.00086535930311577402</cx:pt>
          <cx:pt idx="644">-0.00023471393970018301</cx:pt>
          <cx:pt idx="645">-6.2516514401189504e-06</cx:pt>
          <cx:pt idx="646">0.0014624401254328999</cx:pt>
          <cx:pt idx="647">-0.0120090972012134</cx:pt>
          <cx:pt idx="648">-0.015705704005758402</cx:pt>
          <cx:pt idx="649">0.00135993512845481</cx:pt>
          <cx:pt idx="650">0.029425791084199099</cx:pt>
          <cx:pt idx="651">0.026744605183559599</cx:pt>
          <cx:pt idx="652">-0.0260856189920666</cx:pt>
          <cx:pt idx="653">-0.025997838297029899</cx:pt>
          <cx:pt idx="654">-0.030989211352515901</cx:pt>
          <cx:pt idx="655">0.031861246148257701</cx:pt>
          <cx:pt idx="656">0.0418215206809186</cx:pt>
          <cx:pt idx="657">0.039136646706650902</cx:pt>
          <cx:pt idx="658">0.0060112007114260001</cx:pt>
          <cx:pt idx="659">0.025904984683616999</cx:pt>
          <cx:pt idx="660">0.058125198484334999</cx:pt>
          <cx:pt idx="661">0.038878228445738502</cx:pt>
          <cx:pt idx="662">0.018160705347813399</cx:pt>
          <cx:pt idx="663">0.033715799793536297</cx:pt>
          <cx:pt idx="664">0.00670512533724274</cx:pt>
          <cx:pt idx="665">0.0068129609713900802</cx:pt>
          <cx:pt idx="666">0.0084774040862351206</cx:pt>
          <cx:pt idx="667">0.0020762717635416299</cx:pt>
          <cx:pt idx="668">2.1500407180328501e-05</cx:pt>
          <cx:pt idx="669">-0.0028742586113087</cx:pt>
          <cx:pt idx="670">-0.00039089844125726102</cx:pt>
          <cx:pt idx="671">4.1398152607726199e-05</cx:pt>
          <cx:pt idx="672">-0.000164884371329834</cx:pt>
          <cx:pt idx="673">0.00045259524912084101</cx:pt>
          <cx:pt idx="674">0.00026730478386027199</cx:pt>
          <cx:pt idx="675">-0.0040824432117858101</cx:pt>
          <cx:pt idx="676">0.0066607521598724996</cx:pt>
          <cx:pt idx="677">0.0137083464621486</cx:pt>
          <cx:pt idx="678">-0.0021502977510635402</cx:pt>
          <cx:pt idx="679">-0.029098017231757801</cx:pt>
          <cx:pt idx="680">-0.036985603678366299</cx:pt>
          <cx:pt idx="681">-0.044283749521231403</cx:pt>
          <cx:pt idx="682">-0.045195507719554003</cx:pt>
          <cx:pt idx="683">-0.010177629760722701</cx:pt>
          <cx:pt idx="684">-0.030166936041919799</cx:pt>
          <cx:pt idx="685">-0.047025244493602597</cx:pt>
          <cx:pt idx="686">-0.0201484587928175</cx:pt>
          <cx:pt idx="687">0.023025975634888601</cx:pt>
          <cx:pt idx="688">-0.0231263017177969</cx:pt>
          <cx:pt idx="689">0.024119472425917599</cx:pt>
          <cx:pt idx="690">0.00236070000063575</cx:pt>
          <cx:pt idx="691">0.0043749166240629302</cx:pt>
          <cx:pt idx="692">-0.0127978368551685</cx:pt>
          <cx:pt idx="693">-0.0019486421328023</cx:pt>
          <cx:pt idx="694">0.00206788275699744</cx:pt>
          <cx:pt idx="695">0.00224201106277582</cx:pt>
          <cx:pt idx="696">0.00858894134143353</cx:pt>
          <cx:pt idx="697">0.0040701675615284899</cx:pt>
          <cx:pt idx="698">0.00094489533181990495</cx:pt>
          <cx:pt idx="699">0.000735141366276775</cx:pt>
          <cx:pt idx="700">0.00052799028167066703</cx:pt>
          <cx:pt idx="701">-5.9733464429230702e-05</cx:pt>
          <cx:pt idx="702">0.00030214746270494002</cx:pt>
          <cx:pt idx="703">0.00170510830131935</cx:pt>
          <cx:pt idx="704">-0.0024004078638544899</cx:pt>
          <cx:pt idx="705">-0.010580468712863399</cx:pt>
          <cx:pt idx="706">0.00072142903915165999</cx:pt>
          <cx:pt idx="707">0.0079089806289215202</cx:pt>
          <cx:pt idx="708">0.010513678768502101</cx:pt>
          <cx:pt idx="709">0.0038835392118015998</cx:pt>
          <cx:pt idx="710">0.0049285227232797003</cx:pt>
          <cx:pt idx="711">-0.0014008140013245199</cx:pt>
          <cx:pt idx="712">-0.0021752745679652998</cx:pt>
          <cx:pt idx="713">-0.0289244700145386</cx:pt>
          <cx:pt idx="714">-0.0054099820271527599</cx:pt>
          <cx:pt idx="715">0.026626794117154899</cx:pt>
          <cx:pt idx="716">0.0065251803625475399</cx:pt>
          <cx:pt idx="717">-0.017351698134075999</cx:pt>
          <cx:pt idx="718">-0.015386432928882501</cx:pt>
          <cx:pt idx="719">-0.030757998611431699</cx:pt>
          <cx:pt idx="720">-0.023169252398879601</cx:pt>
          <cx:pt idx="721">-0.019941839121041902</cx:pt>
          <cx:pt idx="722">-0.0121666427789234</cx:pt>
          <cx:pt idx="723">-0.0032917901873411701</cx:pt>
          <cx:pt idx="724">-0.00059448621814069905</cx:pt>
          <cx:pt idx="725">2.9925973256187399e-05</cx:pt>
          <cx:pt idx="726">0.0012048934801243299</cx:pt>
          <cx:pt idx="727">5.7896858411294699e-05</cx:pt>
          <cx:pt idx="728">0.000112826345985872</cx:pt>
          <cx:pt idx="729">-0.000225341400642379</cx:pt>
          <cx:pt idx="730">0.00012218298929764199</cx:pt>
          <cx:pt idx="731">-0.00055038439566848399</cx:pt>
          <cx:pt idx="732">-0.0065497288575610997</cx:pt>
          <cx:pt idx="733">-0.0276399107730009</cx:pt>
          <cx:pt idx="734">-0.0242522951682001</cx:pt>
          <cx:pt idx="735">0.0020374785780115298</cx:pt>
          <cx:pt idx="736">0.0063812485382336599</cx:pt>
          <cx:pt idx="737">0.010212596623930301</cx:pt>
          <cx:pt idx="738">0.0069966433611540297</cx:pt>
          <cx:pt idx="739">0.0052703807186437598</cx:pt>
          <cx:pt idx="740">0.0055806915481695198</cx:pt>
          <cx:pt idx="741">0.021757299443197299</cx:pt>
          <cx:pt idx="742">0.026964916993765398</cx:pt>
          <cx:pt idx="743">0.0059390289386492597</cx:pt>
          <cx:pt idx="744">-0.017689219885070599</cx:pt>
          <cx:pt idx="745">-0.0202376378277783</cx:pt>
          <cx:pt idx="746">0.00015861283632639901</cx:pt>
          <cx:pt idx="747">-0.0021134751815179501</cx:pt>
          <cx:pt idx="748">-0.0096046254109906099</cx:pt>
          <cx:pt idx="749">-0.0083441178734550807</cx:pt>
          <cx:pt idx="750">-0.0028239536771785399</cx:pt>
          <cx:pt idx="751">-0.000369785199334925</cx:pt>
          <cx:pt idx="752">0.00060507753022456595</cx:pt>
          <cx:pt idx="753">-1.5002109876605e-06</cx:pt>
          <cx:pt idx="754">-0.00045713087721628001</cx:pt>
          <cx:pt idx="755">0.000205705928102367</cx:pt>
          <cx:pt idx="756">0.00054844342667101701</cx:pt>
          <cx:pt idx="757">0.00059430080353754301</cx:pt>
          <cx:pt idx="758">5.1706774773757103e-05</cx:pt>
          <cx:pt idx="759">-0.00020277644133539301</cx:pt>
          <cx:pt idx="760">-0.00019519129284016601</cx:pt>
          <cx:pt idx="761">0.00029139785046538002</cx:pt>
          <cx:pt idx="762">0.00037520388919367199</cx:pt>
          <cx:pt idx="763">-0.00025040647718114101</cx:pt>
          <cx:pt idx="764">0.000194390410624586</cx:pt>
          <cx:pt idx="765">0.00067939644597271999</cx:pt>
          <cx:pt idx="766">0.0033421026562413499</cx:pt>
          <cx:pt idx="767">0.0028579272773525399</cx:pt>
          <cx:pt idx="768">0.00367177307791982</cx:pt>
          <cx:pt idx="769">0.00354625444285298</cx:pt>
          <cx:pt idx="770">0.0026108214054738599</cx:pt>
          <cx:pt idx="771">0.0026493850715391802</cx:pt>
          <cx:pt idx="772">0.0026106717967748</cx:pt>
          <cx:pt idx="773">0.0012012116688809599</cx:pt>
          <cx:pt idx="774">0.00092437505099567303</cx:pt>
          <cx:pt idx="775">0.0012911521195099101</cx:pt>
          <cx:pt idx="776">-0.0039502337115404898</cx:pt>
          <cx:pt idx="777">-0.0030881471645227</cx:pt>
          <cx:pt idx="778">-0.0032567559496878801</cx:pt>
          <cx:pt idx="779">0.00047879514241903198</cx:pt>
          <cx:pt idx="780">-8.8816326328563806e-05</cx:pt>
          <cx:pt idx="781">-5.2652812376097303e-07</cx:pt>
          <cx:pt idx="782">0.00044127775582384498</cx:pt>
          <cx:pt idx="783">0.00013223790392840099</cx:pt>
          <cx:pt idx="784">0.00077449871275119496</cx:pt>
          <cx:pt idx="785">0.00023670285174960001</cx:pt>
          <cx:pt idx="786">-0.0029305662639840251</cx:pt>
          <cx:pt idx="787">-0.00071968791931369255</cx:pt>
          <cx:pt idx="788">-0.001072328823895175</cx:pt>
          <cx:pt idx="789">-0.0053535766349558497</cx:pt>
          <cx:pt idx="790">0.0001873689033841935</cx:pt>
          <cx:pt idx="791">0.0054524751234418748</cx:pt>
          <cx:pt idx="792">-0.0045366778854671252</cx:pt>
          <cx:pt idx="793">0.0096281751977365243</cx:pt>
          <cx:pt idx="794">0.019137318623707874</cx:pt>
          <cx:pt idx="795">0.0080582324606579998</cx:pt>
          <cx:pt idx="796">-0.0029199200988125501</cx:pt>
          <cx:pt idx="797">0.0023085696280800727</cx:pt>
          <cx:pt idx="798">-0.0056419176663473252</cx:pt>
          <cx:pt idx="799">-0.0129135278038085</cx:pt>
          <cx:pt idx="800">-0.0020283826419007201</cx:pt>
          <cx:pt idx="801">-0.006957398585101875</cx:pt>
          <cx:pt idx="802">-0.00039432184621744751</cx:pt>
          <cx:pt idx="803">0.0030644100073248751</cx:pt>
          <cx:pt idx="804">-0.0072819734097128996</cx:pt>
          <cx:pt idx="805">-0.0077093906462813253</cx:pt>
          <cx:pt idx="806">-0.004555444421521</cx:pt>
          <cx:pt idx="807">2.6064642779011749e-05</cx:pt>
          <cx:pt idx="808">1.9522336723561699e-05</cx:pt>
          <cx:pt idx="809">-1.48199184788808e-05</cx:pt>
          <cx:pt idx="810">0.00021237259998004674</cx:pt>
          <cx:pt idx="811">0.00059158281845910247</cx:pt>
          <cx:pt idx="812">0.0013088569700541999</cx:pt>
          <cx:pt idx="813">0.002606525359831875</cx:pt>
          <cx:pt idx="814">0.0010654057894184401</cx:pt>
          <cx:pt idx="815">-0.0057891700792228502</cx:pt>
          <cx:pt idx="816">-0.00078956512718427255</cx:pt>
          <cx:pt idx="817">-0.0082848589548039</cx:pt>
          <cx:pt idx="818">0.0014284753553949301</cx:pt>
          <cx:pt idx="819">0.012779105717087826</cx:pt>
          <cx:pt idx="820">0.011046669854734474</cx:pt>
          <cx:pt idx="821">0.016327214900266548</cx:pt>
          <cx:pt idx="822">0.028824371618175752</cx:pt>
          <cx:pt idx="823">0.044169417618169997</cx:pt>
          <cx:pt idx="824">0.017464931455518199</cx:pt>
          <cx:pt idx="825">0.0046187027923254749</cx:pt>
          <cx:pt idx="826">0.0063636118227551001</cx:pt>
          <cx:pt idx="827">-0.010923068390518174</cx:pt>
          <cx:pt idx="828">-0.012658959385115975</cx:pt>
          <cx:pt idx="829">-0.0084163272589435744</cx:pt>
          <cx:pt idx="830">-0.011637594736488101</cx:pt>
          <cx:pt idx="831">0.0040574584584702504</cx:pt>
          <cx:pt idx="832">-0.00096739464362217498</cx:pt>
          <cx:pt idx="833">-0.0091975011187289749</cx:pt>
          <cx:pt idx="834">-0.0026519755687115999</cx:pt>
          <cx:pt idx="835">0.00063878065391220252</cx:pt>
          <cx:pt idx="836">0.00025876077010816753</cx:pt>
          <cx:pt idx="837">5.583479108227075e-05</cx:pt>
          <cx:pt idx="838">0.00020933522064590376</cx:pt>
          <cx:pt idx="839">0.00136631102049333</cx:pt>
          <cx:pt idx="840">0.0022090430723042901</cx:pt>
          <cx:pt idx="841">0.001427751349031495</cx:pt>
          <cx:pt idx="842">0.0063656857954733498</cx:pt>
          <cx:pt idx="843">9.6376231203608505e-05</cx:pt>
          <cx:pt idx="844">-0.0003223478109334525</cx:pt>
          <cx:pt idx="845">0.0033764398571919751</cx:pt>
          <cx:pt idx="846">0.0085940390087090746</cx:pt>
          <cx:pt idx="847">0.013664664785089275</cx:pt>
          <cx:pt idx="848">0.010292969001059825</cx:pt>
          <cx:pt idx="849">0.020637843855073348</cx:pt>
          <cx:pt idx="850">0.01420437803110515</cx:pt>
          <cx:pt idx="851">0.00087082589030485001</cx:pt>
          <cx:pt idx="852">-0.0011333359198105175</cx:pt>
          <cx:pt idx="853">-0.0058408643591932249</cx:pt>
          <cx:pt idx="854">0.0038771011922353249</cx:pt>
          <cx:pt idx="855">-0.0076013128680425751</cx:pt>
          <cx:pt idx="856">-0.016837360975977551</cx:pt>
          <cx:pt idx="857">-0.013494292797597975</cx:pt>
          <cx:pt idx="858">-0.010257060341164449</cx:pt>
          <cx:pt idx="859">0.0028654580752778499</cx:pt>
          <cx:pt idx="860">0.0044806500707815248</cx:pt>
          <cx:pt idx="861">-0.0050775521480380748</cx:pt>
          <cx:pt idx="862">0.00060612855229266</cx:pt>
          <cx:pt idx="863">0.0031703697667062251</cx:pt>
          <cx:pt idx="864">0.0035320945780271998</cx:pt>
          <cx:pt idx="865">3.7481535187280752e-05</cx:pt>
          <cx:pt idx="866">0.00012399112172044549</cx:pt>
          <cx:pt idx="867">0.0016534782217022224</cx:pt>
          <cx:pt idx="868">0.0015132454832854775</cx:pt>
          <cx:pt idx="869">0.0023098899174803975</cx:pt>
          <cx:pt idx="870">0.0083743861748838255</cx:pt>
          <cx:pt idx="871">0.0140645685212866</cx:pt>
          <cx:pt idx="872">0.0087264043001216741</cx:pt>
          <cx:pt idx="873">0.018948132348736949</cx:pt>
          <cx:pt idx="874">0.0079495517813399502</cx:pt>
          <cx:pt idx="875">0.0093042951398777003</cx:pt>
          <cx:pt idx="876">0.0061899031259153</cx:pt>
          <cx:pt idx="877">-0.0070782937525420003</cx:pt>
          <cx:pt idx="878">-0.017522490304925201</cx:pt>
          <cx:pt idx="879">-0.035904995132834752</cx:pt>
          <cx:pt idx="880">-0.016565267932209426</cx:pt>
          <cx:pt idx="881">-0.00096435680802364504</cx:pt>
          <cx:pt idx="882">0.013707886137923325</cx:pt>
          <cx:pt idx="883">-0.002187147846239535</cx:pt>
          <cx:pt idx="884">0.00077449871275119496</cx:pt>
          <cx:pt idx="885">0.00023670285174960001</cx:pt>
          <cx:pt idx="886">-0.0029305662639840251</cx:pt>
          <cx:pt idx="887">-0.00071968791931369255</cx:pt>
          <cx:pt idx="888">-0.001072328823895175</cx:pt>
          <cx:pt idx="889">-0.0053535766349558497</cx:pt>
          <cx:pt idx="890">0.0001873689033841935</cx:pt>
          <cx:pt idx="891">0.0054524751234418748</cx:pt>
          <cx:pt idx="892">-0.0045366778854671252</cx:pt>
          <cx:pt idx="893">0.0096281751977365243</cx:pt>
          <cx:pt idx="894">0.019137318623707874</cx:pt>
          <cx:pt idx="895">0.0080582324606579998</cx:pt>
          <cx:pt idx="896">-0.0029199200988125501</cx:pt>
          <cx:pt idx="897">0.0023085696280800727</cx:pt>
          <cx:pt idx="898">-0.0056419176663473252</cx:pt>
          <cx:pt idx="899">-0.0129135278038085</cx:pt>
          <cx:pt idx="900">-0.0020283826419007201</cx:pt>
          <cx:pt idx="901">-0.006957398585101875</cx:pt>
          <cx:pt idx="902">-0.00039432184621744751</cx:pt>
          <cx:pt idx="903">0.0030644100073248751</cx:pt>
          <cx:pt idx="904">-0.0072819734097128996</cx:pt>
          <cx:pt idx="905">-0.0077093906462813253</cx:pt>
          <cx:pt idx="906">-0.004555444421521</cx:pt>
          <cx:pt idx="907">2.6064642779011749e-05</cx:pt>
          <cx:pt idx="908">1.9522336723561699e-05</cx:pt>
          <cx:pt idx="909">-1.48199184788808e-05</cx:pt>
          <cx:pt idx="910">0.00021237259998004674</cx:pt>
          <cx:pt idx="911">0.00059158281845910247</cx:pt>
          <cx:pt idx="912">0.0013088569700541999</cx:pt>
          <cx:pt idx="913">0.002606525359831875</cx:pt>
          <cx:pt idx="914">0.0010654057894184401</cx:pt>
          <cx:pt idx="915">-0.0057891700792228502</cx:pt>
          <cx:pt idx="916">-0.00078956512718427255</cx:pt>
          <cx:pt idx="917">-0.0082848589548039</cx:pt>
          <cx:pt idx="918">0.0014284753553949301</cx:pt>
          <cx:pt idx="919">0.012779105717087826</cx:pt>
          <cx:pt idx="920">0.011046669854734474</cx:pt>
          <cx:pt idx="921">0.016327214900266548</cx:pt>
          <cx:pt idx="922">0.028824371618175752</cx:pt>
          <cx:pt idx="923">0.044169417618169997</cx:pt>
          <cx:pt idx="924">0.017464931455518199</cx:pt>
          <cx:pt idx="925">0.0046187027923254749</cx:pt>
          <cx:pt idx="926">0.0063636118227551001</cx:pt>
          <cx:pt idx="927">-0.010923068390518174</cx:pt>
          <cx:pt idx="928">-0.012658959385115975</cx:pt>
          <cx:pt idx="929">-0.0084163272589435744</cx:pt>
          <cx:pt idx="930">-0.011637594736488101</cx:pt>
          <cx:pt idx="931">0.0040574584584702504</cx:pt>
          <cx:pt idx="932">-0.00096739464362217498</cx:pt>
          <cx:pt idx="933">-0.0091975011187289749</cx:pt>
          <cx:pt idx="934">-0.0026519755687115999</cx:pt>
          <cx:pt idx="935">0.00063878065391220252</cx:pt>
          <cx:pt idx="936">0.00025876077010816753</cx:pt>
          <cx:pt idx="937">5.583479108227075e-05</cx:pt>
          <cx:pt idx="938">0.00020933522064590376</cx:pt>
          <cx:pt idx="939">0.00136631102049333</cx:pt>
          <cx:pt idx="940">0.0022090430723042901</cx:pt>
          <cx:pt idx="941">0.001427751349031495</cx:pt>
          <cx:pt idx="942">0.0063656857954733498</cx:pt>
          <cx:pt idx="943">9.6376231203608505e-05</cx:pt>
          <cx:pt idx="944">-0.0003223478109334525</cx:pt>
          <cx:pt idx="945">0.0033764398571919751</cx:pt>
          <cx:pt idx="946">0.0085940390087090746</cx:pt>
          <cx:pt idx="947">0.013664664785089275</cx:pt>
          <cx:pt idx="948">0.010292969001059825</cx:pt>
          <cx:pt idx="949">0.020637843855073348</cx:pt>
          <cx:pt idx="950">0.01420437803110515</cx:pt>
          <cx:pt idx="951">0.00087082589030485001</cx:pt>
          <cx:pt idx="952">-0.0011333359198105175</cx:pt>
          <cx:pt idx="953">-0.0058408643591932249</cx:pt>
          <cx:pt idx="954">0.0038771011922353249</cx:pt>
          <cx:pt idx="955">-0.0076013128680425751</cx:pt>
          <cx:pt idx="956">-0.016837360975977551</cx:pt>
          <cx:pt idx="957">-0.013494292797597975</cx:pt>
          <cx:pt idx="958">-0.010257060341164449</cx:pt>
          <cx:pt idx="959">0.0028654580752778499</cx:pt>
          <cx:pt idx="960">0.0044806500707815248</cx:pt>
          <cx:pt idx="961">-0.0050775521480380748</cx:pt>
          <cx:pt idx="962">0.00060612855229266</cx:pt>
          <cx:pt idx="963">0.0031703697667062251</cx:pt>
          <cx:pt idx="964">0.0035320945780271998</cx:pt>
          <cx:pt idx="965">3.7481535187280752e-05</cx:pt>
          <cx:pt idx="966">0.00012399112172044549</cx:pt>
          <cx:pt idx="967">0.0016534782217022224</cx:pt>
          <cx:pt idx="968">0.0015132454832854775</cx:pt>
          <cx:pt idx="969">0.0023098899174803975</cx:pt>
          <cx:pt idx="970">0.0083743861748838255</cx:pt>
          <cx:pt idx="971">0.0140645685212866</cx:pt>
          <cx:pt idx="972">0.0087264043001216741</cx:pt>
          <cx:pt idx="973">0.018948132348736949</cx:pt>
          <cx:pt idx="974">0.0079495517813399502</cx:pt>
          <cx:pt idx="975">0.0093042951398777003</cx:pt>
          <cx:pt idx="976">0.0061899031259153</cx:pt>
          <cx:pt idx="977">-0.0070782937525420003</cx:pt>
          <cx:pt idx="978">-0.017522490304925201</cx:pt>
          <cx:pt idx="979">-0.035904995132834752</cx:pt>
          <cx:pt idx="980">-0.016565267932209426</cx:pt>
          <cx:pt idx="981">-0.00096435680802364504</cx:pt>
          <cx:pt idx="982">0.013707886137923325</cx:pt>
          <cx:pt idx="983">-0.002187147846239535</cx:pt>
          <cx:pt idx="984">0.00077449871275119496</cx:pt>
          <cx:pt idx="985">0.00023670285174960001</cx:pt>
          <cx:pt idx="986">-0.0029305662639840251</cx:pt>
          <cx:pt idx="987">-0.00071968791931369255</cx:pt>
          <cx:pt idx="988">-0.001072328823895175</cx:pt>
          <cx:pt idx="989">-0.0053535766349558497</cx:pt>
          <cx:pt idx="990">0.0001873689033841935</cx:pt>
          <cx:pt idx="991">0.0054524751234418748</cx:pt>
          <cx:pt idx="992">-0.0045366778854671252</cx:pt>
          <cx:pt idx="993">0.0096281751977365243</cx:pt>
          <cx:pt idx="994">0.019137318623707874</cx:pt>
          <cx:pt idx="995">0.0080582324606579998</cx:pt>
          <cx:pt idx="996">-0.0029199200988125501</cx:pt>
          <cx:pt idx="997">0.0023085696280800727</cx:pt>
          <cx:pt idx="998">-0.0056419176663473252</cx:pt>
          <cx:pt idx="999">-0.0129135278038085</cx:pt>
          <cx:pt idx="1000">-0.0020283826419007201</cx:pt>
          <cx:pt idx="1001">-0.006957398585101875</cx:pt>
          <cx:pt idx="1002">-0.00039432184621744751</cx:pt>
          <cx:pt idx="1003">0.0030644100073248751</cx:pt>
          <cx:pt idx="1004">-0.0072819734097128996</cx:pt>
          <cx:pt idx="1005">-0.0077093906462813253</cx:pt>
          <cx:pt idx="1006">-0.004555444421521</cx:pt>
          <cx:pt idx="1007">2.6064642779011749e-05</cx:pt>
          <cx:pt idx="1008">1.9522336723561699e-05</cx:pt>
          <cx:pt idx="1009">-1.48199184788808e-05</cx:pt>
          <cx:pt idx="1010">0.00021237259998004674</cx:pt>
          <cx:pt idx="1011">0.00059158281845910247</cx:pt>
          <cx:pt idx="1012">0.0013088569700541999</cx:pt>
          <cx:pt idx="1013">0.002606525359831875</cx:pt>
          <cx:pt idx="1014">0.0010654057894184401</cx:pt>
          <cx:pt idx="1015">-0.0057891700792228502</cx:pt>
          <cx:pt idx="1016">-0.00078956512718427255</cx:pt>
          <cx:pt idx="1017">-0.0082848589548039</cx:pt>
          <cx:pt idx="1018">0.0014284753553949301</cx:pt>
          <cx:pt idx="1019">0.012779105717087826</cx:pt>
          <cx:pt idx="1020">0.011046669854734474</cx:pt>
          <cx:pt idx="1021">0.016327214900266548</cx:pt>
          <cx:pt idx="1022">0.028824371618175752</cx:pt>
          <cx:pt idx="1023">0.044169417618169997</cx:pt>
          <cx:pt idx="1024">0.017464931455518199</cx:pt>
          <cx:pt idx="1025">0.0046187027923254749</cx:pt>
          <cx:pt idx="1026">0.0063636118227551001</cx:pt>
          <cx:pt idx="1027">-0.010923068390518174</cx:pt>
          <cx:pt idx="1028">-0.012658959385115975</cx:pt>
          <cx:pt idx="1029">-0.0084163272589435744</cx:pt>
          <cx:pt idx="1030">-0.011637594736488101</cx:pt>
          <cx:pt idx="1031">0.0040574584584702504</cx:pt>
          <cx:pt idx="1032">-0.00096739464362217498</cx:pt>
          <cx:pt idx="1033">-0.0091975011187289749</cx:pt>
          <cx:pt idx="1034">-0.0026519755687115999</cx:pt>
          <cx:pt idx="1035">0.00063878065391220252</cx:pt>
          <cx:pt idx="1036">0.00025876077010816753</cx:pt>
          <cx:pt idx="1037">5.583479108227075e-05</cx:pt>
          <cx:pt idx="1038">0.00020933522064590376</cx:pt>
          <cx:pt idx="1039">0.00136631102049333</cx:pt>
          <cx:pt idx="1040">0.0022090430723042901</cx:pt>
          <cx:pt idx="1041">0.001427751349031495</cx:pt>
          <cx:pt idx="1042">0.0063656857954733498</cx:pt>
          <cx:pt idx="1043">9.6376231203608505e-05</cx:pt>
          <cx:pt idx="1044">-0.0003223478109334525</cx:pt>
          <cx:pt idx="1045">0.0033764398571919751</cx:pt>
          <cx:pt idx="1046">0.0085940390087090746</cx:pt>
          <cx:pt idx="1047">0.013664664785089275</cx:pt>
          <cx:pt idx="1048">0.010292969001059825</cx:pt>
          <cx:pt idx="1049">0.020637843855073348</cx:pt>
          <cx:pt idx="1050">0.01420437803110515</cx:pt>
          <cx:pt idx="1051">0.00087082589030485001</cx:pt>
          <cx:pt idx="1052">-0.0011333359198105175</cx:pt>
          <cx:pt idx="1053">-0.0058408643591932249</cx:pt>
          <cx:pt idx="1054">0.0038771011922353249</cx:pt>
          <cx:pt idx="1055">-0.0076013128680425751</cx:pt>
          <cx:pt idx="1056">-0.016837360975977551</cx:pt>
          <cx:pt idx="1057">-0.013494292797597975</cx:pt>
          <cx:pt idx="1058">-0.010257060341164449</cx:pt>
          <cx:pt idx="1059">0.0028654580752778499</cx:pt>
          <cx:pt idx="1060">0.0044806500707815248</cx:pt>
          <cx:pt idx="1061">-0.0050775521480380748</cx:pt>
          <cx:pt idx="1062">0.00060612855229266</cx:pt>
          <cx:pt idx="1063">0.0031703697667062251</cx:pt>
          <cx:pt idx="1064">0.0035320945780271998</cx:pt>
          <cx:pt idx="1065">3.7481535187280752e-05</cx:pt>
          <cx:pt idx="1066">0.00012399112172044549</cx:pt>
          <cx:pt idx="1067">0.0016534782217022224</cx:pt>
          <cx:pt idx="1068">0.0015132454832854775</cx:pt>
          <cx:pt idx="1069">0.0023098899174803975</cx:pt>
          <cx:pt idx="1070">0.0083743861748838255</cx:pt>
          <cx:pt idx="1071">0.0140645685212866</cx:pt>
          <cx:pt idx="1072">0.0087264043001216741</cx:pt>
          <cx:pt idx="1073">0.018948132348736949</cx:pt>
          <cx:pt idx="1074">0.0079495517813399502</cx:pt>
          <cx:pt idx="1075">0.0093042951398777003</cx:pt>
          <cx:pt idx="1076">0.0061899031259153</cx:pt>
          <cx:pt idx="1077">-0.0070782937525420003</cx:pt>
          <cx:pt idx="1078">-0.017522490304925201</cx:pt>
          <cx:pt idx="1079">-0.035904995132834752</cx:pt>
          <cx:pt idx="1080">-0.016565267932209426</cx:pt>
          <cx:pt idx="1081">-0.00096435680802364504</cx:pt>
          <cx:pt idx="1082">0.013707886137923325</cx:pt>
          <cx:pt idx="1083">-0.002187147846239535</cx:pt>
        </cx:lvl>
      </cx:numDim>
    </cx:data>
    <cx:data id="37">
      <cx:numDim type="val">
        <cx:f>Sheet2!$AL$1:$AL$1084</cx:f>
        <cx:lvl ptCount="1084" formatCode="G/通用格式">
          <cx:pt idx="0">-0.00027711944537852197</cx:pt>
          <cx:pt idx="1">-0.00065027287757300897</cx:pt>
          <cx:pt idx="2">-0.00018851471259981399</cx:pt>
          <cx:pt idx="3">0.00019453226450578099</cx:pt>
          <cx:pt idx="4">0.00017301650185345499</cx:pt>
          <cx:pt idx="5">0.00036831267978151898</cx:pt>
          <cx:pt idx="6">0.00010563429749247601</cx:pt>
          <cx:pt idx="7">-0.00106095617018878</cx:pt>
          <cx:pt idx="8">0.00015670404858233</cx:pt>
          <cx:pt idx="9">0.00107737570532327</cx:pt>
          <cx:pt idx="10">0.00015097552724122</cx:pt>
          <cx:pt idx="11">0.00043219503195117003</cx:pt>
          <cx:pt idx="12">-0.00052522360740863598</cx:pt>
          <cx:pt idx="13">-0.000487508916420848</cx:pt>
          <cx:pt idx="14">0.000124919217601115</cx:pt>
          <cx:pt idx="15">-0.00034551354205671802</cx:pt>
          <cx:pt idx="16">0.00035198076804411399</cx:pt>
          <cx:pt idx="17">-0.00068735257846315695</cx:pt>
          <cx:pt idx="18">0.00055600232035618504</cx:pt>
          <cx:pt idx="19">0.00069685782794652899</cx:pt>
          <cx:pt idx="20">-0.00071418645279651004</cx:pt>
          <cx:pt idx="21">-5.2802633178175398e-05</cx:pt>
          <cx:pt idx="22">0.00025852107708735701</cx:pt>
          <cx:pt idx="23">-0.00026532029124200099</cx:pt>
          <cx:pt idx="24">-0.00054442581185832099</cx:pt>
          <cx:pt idx="25">0.00076405561467133502</cx:pt>
          <cx:pt idx="26">-3.8508461935579799e-05</cx:pt>
          <cx:pt idx="27">-0.00058267425335208002</cx:pt>
          <cx:pt idx="28">-7.8009585641929894e-05</cx:pt>
          <cx:pt idx="29">0.00043545198709747201</cx:pt>
          <cx:pt idx="30">0.00010792512170044601</cx:pt>
          <cx:pt idx="31">0.00013597446101008999</cx:pt>
          <cx:pt idx="32">0.00018342434876126101</cx:pt>
          <cx:pt idx="33">4.3384279080222097e-05</cx:pt>
          <cx:pt idx="34">-0.00039753637605598798</cx:pt>
          <cx:pt idx="35">7.8736223107401396e-05</cx:pt>
          <cx:pt idx="36">-0.000165146675509238</cx:pt>
          <cx:pt idx="37">-0.0014923584992451999</cx:pt>
          <cx:pt idx="38">-0.00101416126251231</cx:pt>
          <cx:pt idx="39">-0.0016076678660578399</cx:pt>
          <cx:pt idx="40">-0.000111411243048832</cx:pt>
          <cx:pt idx="41">-0.00031005056002745901</cx:pt>
          <cx:pt idx="42">-0.00085690815714039496</cx:pt>
          <cx:pt idx="43">-0.00010920728461180199</cx:pt>
          <cx:pt idx="44">0.00025856987749215798</cx:pt>
          <cx:pt idx="45">-0.00018704951444682499</cx:pt>
          <cx:pt idx="46">-0.00067128905105380803</cx:pt>
          <cx:pt idx="47">0.000756332490744129</cx:pt>
          <cx:pt idx="48">-0.00173900184769557</cx:pt>
          <cx:pt idx="49">-0.0027121064924493102</cx:pt>
          <cx:pt idx="50">-0.000225730278498039</cx:pt>
          <cx:pt idx="51">-0.00024476275919261501</cx:pt>
          <cx:pt idx="52">-0.000238409222589163</cx:pt>
          <cx:pt idx="53">-0.00043846976205512103</cx:pt>
          <cx:pt idx="54">0.00043757820226075599</cx:pt>
          <cx:pt idx="55">-0.0012126086282921199</cx:pt>
          <cx:pt idx="56">0.00015742479168697699</cx:pt>
          <cx:pt idx="57">5.5436019706800498e-05</cx:pt>
          <cx:pt idx="58">-0.00025448812183604498</cx:pt>
          <cx:pt idx="59">0.00035071048617811497</cx:pt>
          <cx:pt idx="60">-0.000107456819450812</cx:pt>
          <cx:pt idx="61">0.00033545435457296903</cx:pt>
          <cx:pt idx="62">0.00012678050429135201</cx:pt>
          <cx:pt idx="63">-0.000141891951046128</cx:pt>
          <cx:pt idx="64">-0.0011631560558239701</cx:pt>
          <cx:pt idx="65">-0.0019949668464829301</cx:pt>
          <cx:pt idx="66">0.00097528545932277198</cx:pt>
          <cx:pt idx="67">0.00498343143812439</cx:pt>
          <cx:pt idx="68">0.0015558390746792201</cx:pt>
          <cx:pt idx="69">-0.0017436272072173999</cx:pt>
          <cx:pt idx="70">-0.0046190227810044603</cx:pt>
          <cx:pt idx="71">-0.0039641767202761701</cx:pt>
          <cx:pt idx="72">-0.00141049482792339</cx:pt>
          <cx:pt idx="73">-0.0033770938078964501</cx:pt>
          <cx:pt idx="74">-0.0075226779590883298</cx:pt>
          <cx:pt idx="75">-0.0069669134961203999</cx:pt>
          <cx:pt idx="76">-0.0047666068746949298</cx:pt>
          <cx:pt idx="77">-0.0081011644008187299</cx:pt>
          <cx:pt idx="78">-0.0035195278661911199</cx:pt>
          <cx:pt idx="79">-0.0012993915272910201</cx:pt>
          <cx:pt idx="80">0.00022754274887576799</cx:pt>
          <cx:pt idx="81">0.000160556403065672</cx:pt>
          <cx:pt idx="82">0.00076047493325239303</cx:pt>
          <cx:pt idx="83">0.000461588471864604</cx:pt>
          <cx:pt idx="84">0.00041402168237675399</cx:pt>
          <cx:pt idx="85">0.00035423615925942901</cx:pt>
          <cx:pt idx="86">0.00279284226429372</cx:pt>
          <cx:pt idx="87">0.00053221635787616399</cx:pt>
          <cx:pt idx="88">-0.0010064342388466901</cx:pt>
          <cx:pt idx="89">-0.00061114493689946696</cx:pt>
          <cx:pt idx="90">-0.00041217515772696103</cx:pt>
          <cx:pt idx="91">-0.00035461795442396098</cx:pt>
          <cx:pt idx="92">-0.00232402512069962</cx:pt>
          <cx:pt idx="93">-0.0034947320586268199</cx:pt>
          <cx:pt idx="94">-0.0045455913986787999</cx:pt>
          <cx:pt idx="95">-0.0037659849285115901</cx:pt>
          <cx:pt idx="96">0.0010092563456018499</cx:pt>
          <cx:pt idx="97">-0.0158217206018859</cx:pt>
          <cx:pt idx="98">-0.024521036758847901</cx:pt>
          <cx:pt idx="99">-0.018866360971681598</cx:pt>
          <cx:pt idx="100">0.0010255898378217401</cx:pt>
          <cx:pt idx="101">0.023076342325641101</cx:pt>
          <cx:pt idx="102">0.012673410429017099</cx:pt>
          <cx:pt idx="103">0.0059788899414246303</cx:pt>
          <cx:pt idx="104">-0.00034944690450042199</cx:pt>
          <cx:pt idx="105">-0.0079345792468972793</cx:pt>
          <cx:pt idx="106">0.0058384370982193703</cx:pt>
          <cx:pt idx="107">0.00239405300957576</cx:pt>
          <cx:pt idx="108">-0.0016164317475774899</cx:pt>
          <cx:pt idx="109">-4.9997765127700898e-05</cx:pt>
          <cx:pt idx="110">-0.00015043393535672101</cx:pt>
          <cx:pt idx="111">0.00042864832456504298</cx:pt>
          <cx:pt idx="112">0.00014828459494727601</cx:pt>
          <cx:pt idx="113">-0.00022483602761946901</cx:pt>
          <cx:pt idx="114">0.0059664507810311598</cx:pt>
          <cx:pt idx="115">0.00144770965355261</cx:pt>
          <cx:pt idx="116">-0.0014101844049990899</cx:pt>
          <cx:pt idx="117">-0.00030228558361816102</cx:pt>
          <cx:pt idx="118">0.00359670015834513</cx:pt>
          <cx:pt idx="119">0.0045938551977039903</cx:pt>
          <cx:pt idx="120">-0.000149493183507117</cx:pt>
          <cx:pt idx="121">-0.00273238567618323</cx:pt>
          <cx:pt idx="122">-0.000909942478564323</cx:pt>
          <cx:pt idx="123">-0.018018345382385101</cx:pt>
          <cx:pt idx="124">-0.024941707404138602</cx:pt>
          <cx:pt idx="125">-0.027652279981537499</cx:pt>
          <cx:pt idx="126">-0.047992721366170901</cx:pt>
          <cx:pt idx="127">-0.050412251523657498</cx:pt>
          <cx:pt idx="128">-0.041864193358165401</cx:pt>
          <cx:pt idx="129">0.028869598483802002</cx:pt>
          <cx:pt idx="130">0.045683042499729098</cx:pt>
          <cx:pt idx="131">0.041452783402294101</cx:pt>
          <cx:pt idx="132">0.043662035850769797</cx:pt>
          <cx:pt idx="133">0.021453672400817799</cx:pt>
          <cx:pt idx="134">0.029982705121397099</cx:pt>
          <cx:pt idx="135">0.0030364949543347898</cx:pt>
          <cx:pt idx="136">-0.016696703904039802</cx:pt>
          <cx:pt idx="137">-0.0070821270373223498</cx:pt>
          <cx:pt idx="138">-8.1751095561295297e-05</cx:pt>
          <cx:pt idx="139">-0.00187447249719904</cx:pt>
          <cx:pt idx="140">0.00021635712415069</cx:pt>
          <cx:pt idx="141">-0.00036775277749795198</cx:pt>
          <cx:pt idx="142">0.00122380921484314</cx:pt>
          <cx:pt idx="143">0.0011769498096284999</cx:pt>
          <cx:pt idx="144">-0.00042739292221576802</cx:pt>
          <cx:pt idx="145">0.0028092215025393198</cx:pt>
          <cx:pt idx="146">0.0086203004538527098</cx:pt>
          <cx:pt idx="147">-0.000748669400939769</cx:pt>
          <cx:pt idx="148">-0.00614046903083408</cx:pt>
          <cx:pt idx="149">-0.00571589014130869</cx:pt>
          <cx:pt idx="150">-0.021838583233668999</cx:pt>
          <cx:pt idx="151">-0.043560217811406302</cx:pt>
          <cx:pt idx="152">-0.036101283893187099</cx:pt>
          <cx:pt idx="153">-0.041476603509580601</cx:pt>
          <cx:pt idx="154">-0.064387743202320796</cx:pt>
          <cx:pt idx="155">-0.0148493056811862</cx:pt>
          <cx:pt idx="156">0.068393571580279505</cx:pt>
          <cx:pt idx="157">0.068071946650308204</cx:pt>
          <cx:pt idx="158">0.022613209949239901</cx:pt>
          <cx:pt idx="159">0.036135502424346599</cx:pt>
          <cx:pt idx="160">-0.0022700460585238199</cx:pt>
          <cx:pt idx="161">0.033494127561488</cx:pt>
          <cx:pt idx="162">0.032331127856940298</cx:pt>
          <cx:pt idx="163">0.0132132257645056</cx:pt>
          <cx:pt idx="164">-0.0068046438305849897</cx:pt>
          <cx:pt idx="165">-0.0047664281516498997</cx:pt>
          <cx:pt idx="166">-0.0038342795298379698</cx:pt>
          <cx:pt idx="167">-0.0021985763928123198</cx:pt>
          <cx:pt idx="168">0.00048960397208335405</cx:pt>
          <cx:pt idx="169">0.000696398291530828</cx:pt>
          <cx:pt idx="170">-0.0040799954227086696</cx:pt>
          <cx:pt idx="171">-0.0029955572125350801</cx:pt>
          <cx:pt idx="172">-0.0047924398865473103</cx:pt>
          <cx:pt idx="173">-0.0040132706902949698</cx:pt>
          <cx:pt idx="174">-0.0021876031152147498</cx:pt>
          <cx:pt idx="175">-0.0146925542308635</cx:pt>
          <cx:pt idx="176">-0.046829718965655298</cx:pt>
          <cx:pt idx="177">-0.033570789470824799</cx:pt>
          <cx:pt idx="178">-0.041486217337999398</cx:pt>
          <cx:pt idx="179">-0.083854126278629995</cx:pt>
          <cx:pt idx="180">-0.048337646744605903</cx:pt>
          <cx:pt idx="181">-0.021370294949897499</cx:pt>
          <cx:pt idx="182">-0.011569964872535201</cx:pt>
          <cx:pt idx="183">-0.00302326424460013</cx:pt>
          <cx:pt idx="184">0.0342231798192364</cx:pt>
          <cx:pt idx="185">0.032514249990234098</cx:pt>
          <cx:pt idx="186">0.024510522292596201</cx:pt>
          <cx:pt idx="187">-0.0086328555746966497</cx:pt>
          <cx:pt idx="188">-0.0170448388165844</cx:pt>
          <cx:pt idx="189">-0.0051763943915722303</cx:pt>
          <cx:pt idx="190">0.0106551368625524</cx:pt>
          <cx:pt idx="191">0.0021648200104601801</cx:pt>
          <cx:pt idx="192">-0.00025774144318794698</cx:pt>
          <cx:pt idx="193">-0.0051940327432576303</cx:pt>
          <cx:pt idx="194">0.0059546271292646004</cx:pt>
          <cx:pt idx="195">0.0028331691320967801</cx:pt>
          <cx:pt idx="196">0.00018186313774449801</cx:pt>
          <cx:pt idx="197">-0.00044948614990396898</cx:pt>
          <cx:pt idx="198">-0.0032334623244033799</cx:pt>
          <cx:pt idx="199">-0.0013912674946699424</cx:pt>
          <cx:pt idx="200">-0.0024103549772091426</cx:pt>
          <cx:pt idx="201">-0.0025144209650274502</cx:pt>
          <cx:pt idx="202">-0.0068668655075506246</cx:pt>
          <cx:pt idx="203">-0.0064340567496961754</cx:pt>
          <cx:pt idx="204">-0.0064594733844677496</cx:pt>
          <cx:pt idx="205">-0.0012937980372211126</cx:pt>
          <cx:pt idx="206">-0.0067301117136038249</cx:pt>
          <cx:pt idx="207">-0.014087134048630125</cx:pt>
          <cx:pt idx="208">-0.00248404208564067</cx:pt>
          <cx:pt idx="209">0.0016517157186417501</cx:pt>
          <cx:pt idx="210">0.014561585313977049</cx:pt>
          <cx:pt idx="211">0.016118268638713101</cx:pt>
          <cx:pt idx="212">0.018486568658704124</cx:pt>
          <cx:pt idx="213">0.021455580980216774</cx:pt>
          <cx:pt idx="214">-6.3650654264881749e-05</cx:pt>
          <cx:pt idx="215">0.00040288974432826252</cx:pt>
          <cx:pt idx="216">-0.0057776784448957501</cx:pt>
          <cx:pt idx="217">-0.0015167981961917024</cx:pt>
          <cx:pt idx="218">0.0070113134319593753</cx:pt>
          <cx:pt idx="219">0.0059178121635472753</cx:pt>
          <cx:pt idx="220">0.0028825572609891001</cx:pt>
          <cx:pt idx="221">-0.0019697541807307075</cx:pt>
          <cx:pt idx="222">0.0018667780995868675</cx:pt>
          <cx:pt idx="223">0.00038675749762009498</cx:pt>
          <cx:pt idx="224">2.1078716489833901e-05</cx:pt>
          <cx:pt idx="225">0.0001039513366052675</cx:pt>
          <cx:pt idx="226">-0.00033474649365909502</cx:pt>
          <cx:pt idx="227">-0.00085827433710100999</cx:pt>
          <cx:pt idx="228">-0.00116030271980622</cx:pt>
          <cx:pt idx="229">-0.0025432054742380002</cx:pt>
          <cx:pt idx="230">-0.0068822045160968999</cx:pt>
          <cx:pt idx="231">-0.004246997392957425</cx:pt>
          <cx:pt idx="232">-0.0014909830889000574</cx:pt>
          <cx:pt idx="233">0.0054949208253067747</cx:pt>
          <cx:pt idx="234">0.00025782582046800998</cx:pt>
          <cx:pt idx="235">-0.00387239019447115</cx:pt>
          <cx:pt idx="236">0.00060784412836391755</cx:pt>
          <cx:pt idx="237">-0.0023335763973120101</cx:pt>
          <cx:pt idx="238">0.0139985533769164</cx:pt>
          <cx:pt idx="239">0.0051935452833441502</cx:pt>
          <cx:pt idx="240">0.0204547820133246</cx:pt>
          <cx:pt idx="241">0.02831478150143325</cx:pt>
          <cx:pt idx="242">-0.0011687427367153326</cx:pt>
          <cx:pt idx="243">-0.010676705141338375</cx:pt>
          <cx:pt idx="244">-0.019536927608290799</cx:pt>
          <cx:pt idx="245">-0.01167904172034915</cx:pt>
          <cx:pt idx="246">0.00067140100773974002</cx:pt>
          <cx:pt idx="247">0.0040104393823898752</cx:pt>
          <cx:pt idx="248">0.00033022953014318751</cx:pt>
          <cx:pt idx="249">-0.003384963780897525</cx:pt>
          <cx:pt idx="250">0.001233817318586835</cx:pt>
          <cx:pt idx="251">0.000163156383313822</cx:pt>
          <cx:pt idx="252">-0.00012260159537357825</cx:pt>
          <cx:pt idx="253">-5.6689534209911251e-05</cx:pt>
          <cx:pt idx="254">-0.00011277502568177876</cx:pt>
          <cx:pt idx="255">-0.00011442081410713375</cx:pt>
          <cx:pt idx="256">-0.001467821495529925</cx:pt>
          <cx:pt idx="257">-0.0022535031692509952</cx:pt>
          <cx:pt idx="258">-0.0070005164042024502</cx:pt>
          <cx:pt idx="259">0.0028548925038750501</cx:pt>
          <cx:pt idx="260">0.0079600759915084002</cx:pt>
          <cx:pt idx="261">0.01464482387639965</cx:pt>
          <cx:pt idx="262">0.0045608334616160998</cx:pt>
          <cx:pt idx="263">-0.0077427936188962749</cx:pt>
          <cx:pt idx="264">-0.0016828088828260825</cx:pt>
          <cx:pt idx="265">-0.0083664702711725505</cx:pt>
          <cx:pt idx="266">-0.0092448239740512746</cx:pt>
          <cx:pt idx="267">0.0084602829511498008</cx:pt>
          <cx:pt idx="268">0.032269011920081747</cx:pt>
          <cx:pt idx="269">0.014761202137499501</cx:pt>
          <cx:pt idx="270">0.0046987782998468503</cx:pt>
          <cx:pt idx="271">-0.006618412087758375</cx:pt>
          <cx:pt idx="272">-0.02035458068404945</cx:pt>
          <cx:pt idx="273">-0.012041094573297649</cx:pt>
          <cx:pt idx="274">-0.0051967725063075754</cx:pt>
          <cx:pt idx="275">0.00113861691859543</cx:pt>
          <cx:pt idx="276">-0.0031246377458010498</cx:pt>
          <cx:pt idx="277">0.0010605705209979326</cx:pt>
          <cx:pt idx="278">0.0023279774974799025</cx:pt>
          <cx:pt idx="279">0.0029491625446093502</cx:pt>
          <cx:pt idx="280">0.00011690139750131674</cx:pt>
          <cx:pt idx="281">9.8187120929263253e-05</cx:pt>
          <cx:pt idx="282">-5.945399727115675e-05</cx:pt>
          <cx:pt idx="283">-0.00023113610697523599</cx:pt>
          <cx:pt idx="284">-0.00076247881070507753</cx:pt>
          <cx:pt idx="285">-0.004855891531153525</cx:pt>
          <cx:pt idx="286">-0.00625680909537035</cx:pt>
          <cx:pt idx="287">0.0013669140263344326</cx:pt>
          <cx:pt idx="288">0.0032642764482918498</cx:pt>
          <cx:pt idx="289">0.0096259483746767745</cx:pt>
          <cx:pt idx="290">0.00164928426056238</cx:pt>
          <cx:pt idx="291">-0.0080548203901366494</cx:pt>
          <cx:pt idx="292">-0.00656937626333505</cx:pt>
          <cx:pt idx="293">-0.01083826801162765</cx:pt>
          <cx:pt idx="294">-0.004985960987020025</cx:pt>
          <cx:pt idx="295">0.012462770669429499</cx:pt>
          <cx:pt idx="296">0.020726872043029726</cx:pt>
          <cx:pt idx="297">0.01051246567623575</cx:pt>
          <cx:pt idx="298">-0.0068693658843660254</cx:pt>
          <cx:pt idx="299">-0.038757009794633202</cx:pt>
          <cx:pt idx="300">-0.097945396330746198</cx:pt>
          <cx:pt idx="301">-0.065503337077885193</cx:pt>
          <cx:pt idx="302">-0.046150834577453302</cx:pt>
          <cx:pt idx="303">-0.025183663877355801</cx:pt>
          <cx:pt idx="304">0.00091833941456537802</cx:pt>
          <cx:pt idx="305">0.0045336372761419896</cx:pt>
          <cx:pt idx="306">0.0064709963094834099</cx:pt>
          <cx:pt idx="307">0.0037072446398549301</cx:pt>
          <cx:pt idx="308">-0.00090553634034753702</cx:pt>
          <cx:pt idx="309">0.000637701336573703</cx:pt>
          <cx:pt idx="310">0.00021487866968276101</cx:pt>
          <cx:pt idx="311">0.000495764865011667</cx:pt>
          <cx:pt idx="312">-0.00042579440103873099</cx:pt>
          <cx:pt idx="313">-0.0062079003623632502</cx:pt>
          <cx:pt idx="314">-0.033562849577607697</cx:pt>
          <cx:pt idx="315">-0.0027317828019569001</cx:pt>
          <cx:pt idx="316">-0.00248350823459545</cx:pt>
          <cx:pt idx="317">0.041249318426628399</cx:pt>
          <cx:pt idx="318">-0.00059740689036343205</cx:pt>
          <cx:pt idx="319">-0.027340797102893999</cx:pt>
          <cx:pt idx="320">-0.068175165018699399</cx:pt>
          <cx:pt idx="321">-0.0186741731695475</cx:pt>
          <cx:pt idx="322">0.0210422135770644</cx:pt>
          <cx:pt idx="323">0.0474166752408621</cx:pt>
          <cx:pt idx="324">0.0375026128464446</cx:pt>
          <cx:pt idx="325">-0.0367948165902535</cx:pt>
          <cx:pt idx="326">-0.071767978955806999</cx:pt>
          <cx:pt idx="327">-0.0657445597768051</cx:pt>
          <cx:pt idx="328">-0.027596816822859301</cx:pt>
          <cx:pt idx="329">-0.029022783319335499</cx:pt>
          <cx:pt idx="330">-0.023377004856651298</cx:pt>
          <cx:pt idx="331">-0.0072100976851009599</cx:pt>
          <cx:pt idx="332">-0.0068923319181589601</cx:pt>
          <cx:pt idx="333">-0.0065777388584250304</cx:pt>
          <cx:pt idx="334">-0.0027608161025086601</cx:pt>
          <cx:pt idx="335">0.00098045934576359997</cx:pt>
          <cx:pt idx="336">-0.00050458413335659398</cx:pt>
          <cx:pt idx="337">0.0010148597056687</cx:pt>
          <cx:pt idx="338">0.00018869099417510301</cx:pt>
          <cx:pt idx="339">0.00051043969417506401</cx:pt>
          <cx:pt idx="340">0.0038928038977273502</cx:pt>
          <cx:pt idx="341">-0.011826370044858</cx:pt>
          <cx:pt idx="342">-0.025777105924202601</cx:pt>
          <cx:pt idx="343">-0.0189495082841451</cx:pt>
          <cx:pt idx="344">0.016166728501538399</cx:pt>
          <cx:pt idx="345">0.022451994699311899</cx:pt>
          <cx:pt idx="346">-0.059496832396713897</cx:pt>
          <cx:pt idx="347">-0.12781249882840801</cx:pt>
          <cx:pt idx="348">-0.076806315349729898</cx:pt>
          <cx:pt idx="349">-0.039947392575360799</cx:pt>
          <cx:pt idx="350">0.024380075154097899</cx:pt>
          <cx:pt idx="351">0.014371285782787201</cx:pt>
          <cx:pt idx="352">0.00795755360311424</cx:pt>
          <cx:pt idx="353">-0.064950855597767004</cx:pt>
          <cx:pt idx="354">-0.036051962701205399</cx:pt>
          <cx:pt idx="355">-0.051019940697963402</cx:pt>
          <cx:pt idx="356">-0.0198946089524909</cx:pt>
          <cx:pt idx="357">-0.00504557974715991</cx:pt>
          <cx:pt idx="358">-0.0078716557953869195</cx:pt>
          <cx:pt idx="359">0.0029661089879733701</cx:pt>
          <cx:pt idx="360">0.0055303651499045304</cx:pt>
          <cx:pt idx="361">0.011454131360165</cx:pt>
          <cx:pt idx="362">0.00330401558680275</cx:pt>
          <cx:pt idx="363">0.0045648719174689496</cx:pt>
          <cx:pt idx="364">-2.7019058658735299e-05</cx:pt>
          <cx:pt idx="365">0.00048692251712827199</cx:pt>
          <cx:pt idx="366">0.00099899164862420607</cx:pt>
          <cx:pt idx="367">0.00044637155393697001</cx:pt>
          <cx:pt idx="368">0.00238658515502512</cx:pt>
          <cx:pt idx="369">-0.018563268090283198</cx:pt>
          <cx:pt idx="370">-0.0283518423467405</cx:pt>
          <cx:pt idx="371">-0.0235194559445903</cx:pt>
          <cx:pt idx="372">-0.0043028429544152104</cx:pt>
          <cx:pt idx="373">-0.0087281694265075802</cx:pt>
          <cx:pt idx="374">-0.041680534316744899</cx:pt>
          <cx:pt idx="375">-0.068383353104946198</cx:pt>
          <cx:pt idx="376">-0.064420506038807598</cx:pt>
          <cx:pt idx="377">0.050779351572040297</cx:pt>
          <cx:pt idx="378">0.052856329022415501</cx:pt>
          <cx:pt idx="379">-0.0038182003816041102</cx:pt>
          <cx:pt idx="380">-0.013374839836995099</cx:pt>
          <cx:pt idx="381">-0.037338674749067102</cx:pt>
          <cx:pt idx="382">0.029959407512824301</cx:pt>
          <cx:pt idx="383">0.0080652689659318905</cx:pt>
          <cx:pt idx="384">0.0184689023865348</cx:pt>
          <cx:pt idx="385">0.00141448055137475</cx:pt>
          <cx:pt idx="386">0.0025220552778636102</cx:pt>
          <cx:pt idx="387">0.0141842392679714</cx:pt>
          <cx:pt idx="388">0.0105057363486475</cx:pt>
          <cx:pt idx="389">0.0113589092220649</cx:pt>
          <cx:pt idx="390">0.0045930879188273398</cx:pt>
          <cx:pt idx="391">0.0012568005088159</cx:pt>
          <cx:pt idx="392">0.00068180974570442097</cx:pt>
          <cx:pt idx="393">0.00035734368950698101</cx:pt>
          <cx:pt idx="394">-1.15650501243702e-05</cx:pt>
          <cx:pt idx="395">0.00150409044170647</cx:pt>
          <cx:pt idx="396">-0.0024686218057251501</cx:pt>
          <cx:pt idx="397">-0.021544034304118501</cx:pt>
          <cx:pt idx="398">-0.022315338754277301</cx:pt>
          <cx:pt idx="399">-0.0122703379837241</cx:pt>
          <cx:pt idx="400">-0.018603056580347398</cx:pt>
          <cx:pt idx="401">-0.046524860291428403</cx:pt>
          <cx:pt idx="402">-0.075987973655816707</cx:pt>
          <cx:pt idx="403">0.0073435901283864704</cx:pt>
          <cx:pt idx="404">0.086679396735266298</cx:pt>
          <cx:pt idx="405">0.105633172378809</cx:pt>
          <cx:pt idx="406">0.079689345177426998</cx:pt>
          <cx:pt idx="407">0.00731517919175503</cx:pt>
          <cx:pt idx="408">-0.0065771809553977203</cx:pt>
          <cx:pt idx="409">-0.031254517813861397</cx:pt>
          <cx:pt idx="410">-0.0154236422694169</cx:pt>
          <cx:pt idx="411">0.021425121929261</cx:pt>
          <cx:pt idx="412">-0.00655687990545067</cx:pt>
          <cx:pt idx="413">-0.012839793679118999</cx:pt>
          <cx:pt idx="414">0.0064207203945724099</cx:pt>
          <cx:pt idx="415">-0.00057430298661964899</cx:pt>
          <cx:pt idx="416">0.00119768203130376</cx:pt>
          <cx:pt idx="417">0.0083073871994583503</cx:pt>
          <cx:pt idx="418">0.0084214490819400894</cx:pt>
          <cx:pt idx="419">-0.00029645502812076</cx:pt>
          <cx:pt idx="420">0.00057451550128810201</cx:pt>
          <cx:pt idx="421">0.000107821301369395</cx:pt>
          <cx:pt idx="422">0.00091658001011813404</cx:pt>
          <cx:pt idx="423">0.00027335991403588499</cx:pt>
          <cx:pt idx="424">-0.00047196543298367899</cx:pt>
          <cx:pt idx="425">-0.0206947108765149</cx:pt>
          <cx:pt idx="426">-0.0211189669628747</cx:pt>
          <cx:pt idx="427">-0.0238738238038252</cx:pt>
          <cx:pt idx="428">-0.057022431478324101</cx:pt>
          <cx:pt idx="429">-0.059128998148551798</cx:pt>
          <cx:pt idx="430">0.013805314283937499</cx:pt>
          <cx:pt idx="431">0.161375977347891</cx:pt>
          <cx:pt idx="432">0.145265660915914</cx:pt>
          <cx:pt idx="433">0.15948875504073501</cx:pt>
          <cx:pt idx="434">0.091890546342362794</cx:pt>
          <cx:pt idx="435">0.017598436502910202</cx:pt>
          <cx:pt idx="436">-0.0241011720040753</cx:pt>
          <cx:pt idx="437">-0.055155855116607901</cx:pt>
          <cx:pt idx="438">-0.026326624631259302</cx:pt>
          <cx:pt idx="439">-0.0152258637593929</cx:pt>
          <cx:pt idx="440">-0.049102782122543202</cx:pt>
          <cx:pt idx="441">-0.032885383431655903</cx:pt>
          <cx:pt idx="442">-0.0021262501788340501</cx:pt>
          <cx:pt idx="443">-0.0051427353955848598</cx:pt>
          <cx:pt idx="444">0.0048655783027568098</cx:pt>
          <cx:pt idx="445">0.0168882381042419</cx:pt>
          <cx:pt idx="446">0.014043448022698199</cx:pt>
          <cx:pt idx="447">0.0034128642222526501</cx:pt>
          <cx:pt idx="448">0.00056805491421295796</cx:pt>
          <cx:pt idx="449">-0.00047108029603690801</cx:pt>
          <cx:pt idx="450">0.00012258530598049</cx:pt>
          <cx:pt idx="451">0.00113604911817819</cx:pt>
          <cx:pt idx="452">-0.00051767875350987205</cx:pt>
          <cx:pt idx="453">-0.0139002921605417</cx:pt>
          <cx:pt idx="454">-0.028360018043090799</cx:pt>
          <cx:pt idx="455">-0.045863695795983803</cx:pt>
          <cx:pt idx="456">-0.058787544112407497</cx:pt>
          <cx:pt idx="457">-0.028581874846749001</cx:pt>
          <cx:pt idx="458">0.0308838553121808</cx:pt>
          <cx:pt idx="459">0.164232348894021</cx:pt>
          <cx:pt idx="460">0.135286387393596</cx:pt>
          <cx:pt idx="461">0.115098340755331</cx:pt>
          <cx:pt idx="462">-0.016934135240882199</cx:pt>
          <cx:pt idx="463">-0.061375035062374302</cx:pt>
          <cx:pt idx="464">-0.057652948985795802</cx:pt>
          <cx:pt idx="465">-0.041883891047617403</cx:pt>
          <cx:pt idx="466">-0.015252405811046499</cx:pt>
          <cx:pt idx="467">-0.025466916624897001</cx:pt>
          <cx:pt idx="468">-0.046631313813696597</cx:pt>
          <cx:pt idx="469">-0.022537789877649001</cx:pt>
          <cx:pt idx="470">-0.0084743505435671499</cx:pt>
          <cx:pt idx="471">0.0038689085067874301</cx:pt>
          <cx:pt idx="472">0.025602271546792</cx:pt>
          <cx:pt idx="473">0.033840269051507499</cx:pt>
          <cx:pt idx="474">0.019006226955727401</cx:pt>
          <cx:pt idx="475">0.0053558046717772203</cx:pt>
          <cx:pt idx="476">-0.000481145007339627</cx:pt>
          <cx:pt idx="477">-0.00097394276606191301</cx:pt>
          <cx:pt idx="478">-0.00043151444308931603</cx:pt>
          <cx:pt idx="479">0.00061174281489907495</cx:pt>
          <cx:pt idx="480">-0.00863211733319608</cx:pt>
          <cx:pt idx="481">-0.025100326473529899</cx:pt>
          <cx:pt idx="482">-0.044918904607891698</cx:pt>
          <cx:pt idx="483">-0.048097653505281099</cx:pt>
          <cx:pt idx="484">-0.0752749553414339</cx:pt>
          <cx:pt idx="485">-0.028700241763212401</cx:pt>
          <cx:pt idx="486">0.0372432044602721</cx:pt>
          <cx:pt idx="487">0.11147601130979699</cx:pt>
          <cx:pt idx="488">0.11403529522853501</cx:pt>
          <cx:pt idx="489">0.044747244422542298</cx:pt>
          <cx:pt idx="490">-0.084197380039413197</cx:pt>
          <cx:pt idx="491">-0.16695435735135</cx:pt>
          <cx:pt idx="492">-0.124923720459026</cx:pt>
          <cx:pt idx="493">-0.084280913348738107</cx:pt>
          <cx:pt idx="494">-0.049909908739380199</cx:pt>
          <cx:pt idx="495">-0.052650795924435598</cx:pt>
          <cx:pt idx="496">-0.034295490416861397</cx:pt>
          <cx:pt idx="497">-0.0048366237958228503</cx:pt>
          <cx:pt idx="498">0.011116952934333501</cx:pt>
          <cx:pt idx="499">0.029490227396087101</cx:pt>
          <cx:pt idx="500">0.043815990182832699</cx:pt>
          <cx:pt idx="501">0.0415387377464949</cx:pt>
          <cx:pt idx="502">0.0089051596056333795</cx:pt>
          <cx:pt idx="503">0.000496580079009162</cx:pt>
          <cx:pt idx="504">0.00035777233614712198</cx:pt>
          <cx:pt idx="505">0.00027522088184883398</cx:pt>
          <cx:pt idx="506">-7.7518060506107895e-05</cx:pt>
          <cx:pt idx="507">0.0028523300900482598</cx:pt>
          <cx:pt idx="508">-0.015510660111532199</cx:pt>
          <cx:pt idx="509">-0.044915885838719402</cx:pt>
          <cx:pt idx="510">-0.067913381447183604</cx:pt>
          <cx:pt idx="511">-0.039736855935775597</cx:pt>
          <cx:pt idx="512">-0.042422811448142701</cx:pt>
          <cx:pt idx="513">0.037359197862076803</cx:pt>
          <cx:pt idx="514">0.077389559490829596</cx:pt>
          <cx:pt idx="515">0.092791708463844602</cx:pt>
          <cx:pt idx="516">0.054291226479831298</cx:pt>
          <cx:pt idx="517">0.041320541976985002</cx:pt>
          <cx:pt idx="518">-0.12680349724430401</cx:pt>
          <cx:pt idx="519">-0.19368619826939101</cx:pt>
          <cx:pt idx="520">-0.139608417645702</cx:pt>
          <cx:pt idx="521">-0.089532187547264303</cx:pt>
          <cx:pt idx="522">-0.020220125111431699</cx:pt>
          <cx:pt idx="523">-0.052036533546353902</cx:pt>
          <cx:pt idx="524">-0.0201289093685375</cx:pt>
          <cx:pt idx="525">-0.0160194502519579</cx:pt>
          <cx:pt idx="526">0.00066028680489900102</cx:pt>
          <cx:pt idx="527">0.023449351056391801</cx:pt>
          <cx:pt idx="528">0.028682458554963999</cx:pt>
          <cx:pt idx="529">0.0187392513023634</cx:pt>
          <cx:pt idx="530">0.00199302144219158</cx:pt>
          <cx:pt idx="531">0.00147127530675246</cx:pt>
          <cx:pt idx="532">-0.00097445010612575095</cx:pt>
          <cx:pt idx="533">-0.00066595024462672795</cx:pt>
          <cx:pt idx="534">-0.00056061217536843802</cx:pt>
          <cx:pt idx="535">0.0049825944020572303</cx:pt>
          <cx:pt idx="536">-0.0128819765227597</cx:pt>
          <cx:pt idx="537">-0.0413980645308017</cx:pt>
          <cx:pt idx="538">-0.0318479339040059</cx:pt>
          <cx:pt idx="539">-0.0090961782493911604</cx:pt>
          <cx:pt idx="540">0.0023352084192774102</cx:pt>
          <cx:pt idx="541">0.063381925937246897</cx:pt>
          <cx:pt idx="542">0.038625981857846603</cx:pt>
          <cx:pt idx="543">0.040252193542181298</cx:pt>
          <cx:pt idx="544">0.0135666505066026</cx:pt>
          <cx:pt idx="545">0.049898668700775903</cx:pt>
          <cx:pt idx="546">-0.13874230022495701</cx:pt>
          <cx:pt idx="547">-0.19332033052317599</cx:pt>
          <cx:pt idx="548">-0.13559138122258799</cx:pt>
          <cx:pt idx="549">-0.083288336630771898</cx:pt>
          <cx:pt idx="550">-0.049534944713968798</cx:pt>
          <cx:pt idx="551">-0.047816717311862697</cx:pt>
          <cx:pt idx="552">-0.0215495478946378</cx:pt>
          <cx:pt idx="553">-0.023206934828562498</cx:pt>
          <cx:pt idx="554">-0.0020955244546313301</cx:pt>
          <cx:pt idx="555">0.024241814368229999</cx:pt>
          <cx:pt idx="556">0.0141015365391027</cx:pt>
          <cx:pt idx="557">0.0069977545320184303</cx:pt>
          <cx:pt idx="558">0.0029797234911185999</cx:pt>
          <cx:pt idx="559">-0.00050527029017575901</cx:pt>
          <cx:pt idx="560">-0.000173278982200599</cx:pt>
          <cx:pt idx="561">-0.0018842215599289901</cx:pt>
          <cx:pt idx="562">-0.00086494747016470201</cx:pt>
          <cx:pt idx="563">0.0041326165302923903</cx:pt>
          <cx:pt idx="564">6.0771225919757397e-06</cx:pt>
          <cx:pt idx="565">-0.0158140691002761</cx:pt>
          <cx:pt idx="566">0.00877605309543328</cx:pt>
          <cx:pt idx="567">0.030804858781499599</cx:pt>
          <cx:pt idx="568">0.031983331880786198</cx:pt>
          <cx:pt idx="569">-0.00355342566465555</cx:pt>
          <cx:pt idx="570">0.022776362404850301</cx:pt>
          <cx:pt idx="571">0.064081223390022493</cx:pt>
          <cx:pt idx="572">0.067809327584276505</cx:pt>
          <cx:pt idx="573">-0.016493955306725198</cx:pt>
          <cx:pt idx="574">-0.071114984912114099</cx:pt>
          <cx:pt idx="575">-0.119419693427749</cx:pt>
          <cx:pt idx="576">-0.065615811741443403</cx:pt>
          <cx:pt idx="577">-0.059807010474152197</cx:pt>
          <cx:pt idx="578">-0.0522715774836831</cx:pt>
          <cx:pt idx="579">-0.038470966114174998</cx:pt>
          <cx:pt idx="580">-0.028355779092175799</cx:pt>
          <cx:pt idx="581">-0.036997292350416801</cx:pt>
          <cx:pt idx="582">-0.0136565704547628</cx:pt>
          <cx:pt idx="583">0.0163195148536718</cx:pt>
          <cx:pt idx="584">0.0060259556760010498</cx:pt>
          <cx:pt idx="585">-0.0018709019427036299</cx:pt>
          <cx:pt idx="586">0.0024933937318034499</cx:pt>
          <cx:pt idx="587">0.00048537300524739501</cx:pt>
          <cx:pt idx="588">-0.00064419251010177096</cx:pt>
          <cx:pt idx="589">-0.00042631300207563903</cx:pt>
          <cx:pt idx="590">-0.00092699822304322002</cx:pt>
          <cx:pt idx="591">0.0020947568994019502</cx:pt>
          <cx:pt idx="592">0.0037191388223307398</cx:pt>
          <cx:pt idx="593">0.0045555231927468399</cx:pt>
          <cx:pt idx="594">0.028241508345602299</cx:pt>
          <cx:pt idx="595">0.034504008121575502</cx:pt>
          <cx:pt idx="596">0.028521426869734499</cx:pt>
          <cx:pt idx="597">0.012436847947334</cx:pt>
          <cx:pt idx="598">0.0124514995444684</cx:pt>
          <cx:pt idx="599">-3.1725985875177501e-05</cx:pt>
          <cx:pt idx="600">0.046447731639745998</cx:pt>
          <cx:pt idx="601">0.0088344197314395804</cx:pt>
          <cx:pt idx="602">0.0030193300094560802</cx:pt>
          <cx:pt idx="603">-0.065825727178359203</cx:pt>
          <cx:pt idx="604">-0.064921024784292194</cx:pt>
          <cx:pt idx="605">-0.060843242687273598</cx:pt>
          <cx:pt idx="606">-0.037035961318027201</cx:pt>
          <cx:pt idx="607">-0.044010509616989102</cx:pt>
          <cx:pt idx="608">-0.022672653193262799</cx:pt>
          <cx:pt idx="609">-0.025956385432456701</cx:pt>
          <cx:pt idx="610">-0.0148827016058044</cx:pt>
          <cx:pt idx="611">-0.0023369690179246899</cx:pt>
          <cx:pt idx="612">-0.012726673325201599</cx:pt>
          <cx:pt idx="613">-0.0153535377099144</cx:pt>
          <cx:pt idx="614">0.0010385037399875199</cx:pt>
          <cx:pt idx="615">0.00068984844673932702</cx:pt>
          <cx:pt idx="616">-1.2156768475953499e-05</cx:pt>
          <cx:pt idx="617">-0.00026781351035822898</cx:pt>
          <cx:pt idx="618">0.0022281326426117701</cx:pt>
          <cx:pt idx="619">-0.00564254805961032</cx:pt>
          <cx:pt idx="620">-0.00419560498508432</cx:pt>
          <cx:pt idx="621">0.014844204835609999</cx:pt>
          <cx:pt idx="622">0.0124123420992188</cx:pt>
          <cx:pt idx="623">0.016200415261636899</cx:pt>
          <cx:pt idx="624">0.048801001471106997</cx:pt>
          <cx:pt idx="625">0.047152524197611498</cx:pt>
          <cx:pt idx="626">0.0091655403613848906</cx:pt>
          <cx:pt idx="627">-0.051395533614609898</cx:pt>
          <cx:pt idx="628">-0.037705463922410698</cx:pt>
          <cx:pt idx="629">0.053704152308509598</cx:pt>
          <cx:pt idx="630">0.047411053128148903</cx:pt>
          <cx:pt idx="631">-0.039261994164146899</cx:pt>
          <cx:pt idx="632">-0.0077854475040837704</cx:pt>
          <cx:pt idx="633">-0.026167837814248699</cx:pt>
          <cx:pt idx="634">-0.028616900389107601</cx:pt>
          <cx:pt idx="635">-0.023848837584192598</cx:pt>
          <cx:pt idx="636">0.0043268630020542997</cx:pt>
          <cx:pt idx="637">-0.0018681070663547101</cx:pt>
          <cx:pt idx="638">-0.018670220583547899</cx:pt>
          <cx:pt idx="639">-0.018507546767722999</cx:pt>
          <cx:pt idx="640">-0.022219316242170301</cx:pt>
          <cx:pt idx="641">-0.0177285677345351</cx:pt>
          <cx:pt idx="642">3.7641505028915498e-05</cx:pt>
          <cx:pt idx="643">-0.000101749174517293</cx:pt>
          <cx:pt idx="644">0.00031800970113248699</cx:pt>
          <cx:pt idx="645">-0.000127244552181873</cx:pt>
          <cx:pt idx="646">0.00085874048517622502</cx:pt>
          <cx:pt idx="647">-0.012125292161337699</cx:pt>
          <cx:pt idx="648">-0.0121852977869317</cx:pt>
          <cx:pt idx="649">-0.0071260452179353799</cx:pt>
          <cx:pt idx="650">0.0077071854671581603</cx:pt>
          <cx:pt idx="651">0.0017299433048692499</cx:pt>
          <cx:pt idx="652">0.00130203525191891</cx:pt>
          <cx:pt idx="653">0.030684985224238601</cx:pt>
          <cx:pt idx="654">0.0056633436779654897</cx:pt>
          <cx:pt idx="655">0.025999287071150599</cx:pt>
          <cx:pt idx="656">0.097891555251454196</cx:pt>
          <cx:pt idx="657">0.148874706004474</cx:pt>
          <cx:pt idx="658">0.044725096500340802</cx:pt>
          <cx:pt idx="659">-0.0038027248113248801</cx:pt>
          <cx:pt idx="660">0.0072427701459170596</cx:pt>
          <cx:pt idx="661">-0.0164270429974923</cx:pt>
          <cx:pt idx="662">0.0033505449524910201</cx:pt>
          <cx:pt idx="663">-0.0019798226709442498</cx:pt>
          <cx:pt idx="664">-0.0044422256463684398</cx:pt>
          <cx:pt idx="665">-0.015063279144248799</cx:pt>
          <cx:pt idx="666">-0.022389680514450401</cx:pt>
          <cx:pt idx="667">-0.024921695789796999</cx:pt>
          <cx:pt idx="668">-0.0185480385980379</cx:pt>
          <cx:pt idx="669">-0.0088941586518904991</cx:pt>
          <cx:pt idx="670">0.00052800027615227101</cx:pt>
          <cx:pt idx="671">-0.000471447902822828</cx:pt>
          <cx:pt idx="672">-0.00059999076395426802</cx:pt>
          <cx:pt idx="673">9.8858343591634495e-05</cx:pt>
          <cx:pt idx="674">-0.00028162425728850898</cx:pt>
          <cx:pt idx="675">-0.0040091547169423397</cx:pt>
          <cx:pt idx="676">0.0016020699631178099</cx:pt>
          <cx:pt idx="677">-0.0090960033047436401</cx:pt>
          <cx:pt idx="678">-0.0066188273712713599</cx:pt>
          <cx:pt idx="679">-0.021311596633936</cx:pt>
          <cx:pt idx="680">-0.037370329744438401</cx:pt>
          <cx:pt idx="681">-0.036693695736271299</cx:pt>
          <cx:pt idx="682">-0.0050441469641905202</cx:pt>
          <cx:pt idx="683">0.0448988834421927</cx:pt>
          <cx:pt idx="684">0.0616278974870451</cx:pt>
          <cx:pt idx="685">0.0631353630979921</cx:pt>
          <cx:pt idx="686">0.073465431415809496</cx:pt>
          <cx:pt idx="687">0.042765189264179299</cx:pt>
          <cx:pt idx="688">-0.0044905201047788596</cx:pt>
          <cx:pt idx="689">-0.0248865351314073</cx:pt>
          <cx:pt idx="690">-0.0085892554240683192</cx:pt>
          <cx:pt idx="691">-0.0081760858303763506</cx:pt>
          <cx:pt idx="692">-0.0290314953827321</cx:pt>
          <cx:pt idx="693">-0.024231040531108299</cx:pt>
          <cx:pt idx="694">-0.0196266820209864</cx:pt>
          <cx:pt idx="695">-0.0170362950710241</cx:pt>
          <cx:pt idx="696">-0.0034230044489435099</cx:pt>
          <cx:pt idx="697">0.00054535919064612002</cx:pt>
          <cx:pt idx="698">4.9399908734143596e-06</cx:pt>
          <cx:pt idx="699">0.00041147692365640199</cx:pt>
          <cx:pt idx="700">0.000187090225061912</cx:pt>
          <cx:pt idx="701">-0.00035219761777624298</cx:pt>
          <cx:pt idx="702">-0.0012129082383656199</cx:pt>
          <cx:pt idx="703">0.0021540626782954602</cx:pt>
          <cx:pt idx="704">0.014382600788134799</cx:pt>
          <cx:pt idx="705">0.020078195575424201</cx:pt>
          <cx:pt idx="706">0.024102109457330202</cx:pt>
          <cx:pt idx="707">0.0093393409771460704</cx:pt>
          <cx:pt idx="708">-0.018827554881964002</cx:pt>
          <cx:pt idx="709">-0.029601641909389999</cx:pt>
          <cx:pt idx="710">-0.051688693040202301</cx:pt>
          <cx:pt idx="711">-0.0223103536742097</cx:pt>
          <cx:pt idx="712">0.0075472132220814597</cx:pt>
          <cx:pt idx="713">0.023462024866732299</cx:pt>
          <cx:pt idx="714">0.049598028458883101</cx:pt>
          <cx:pt idx="715">0.027980001262698</cx:pt>
          <cx:pt idx="716">-0.0031063959807387598</cx:pt>
          <cx:pt idx="717">-0.017942282778442401</cx:pt>
          <cx:pt idx="718">-0.024379060899723502</cx:pt>
          <cx:pt idx="719">-0.043392947815822799</cx:pt>
          <cx:pt idx="720">-0.0253561219045483</cx:pt>
          <cx:pt idx="721">-0.0178276387173847</cx:pt>
          <cx:pt idx="722">-0.0123864395452959</cx:pt>
          <cx:pt idx="723">-0.0059411929442295302</cx:pt>
          <cx:pt idx="724">-0.0024211904283434299</cx:pt>
          <cx:pt idx="725">0.000231064866889134</cx:pt>
          <cx:pt idx="726">0.00046351050758168001</cx:pt>
          <cx:pt idx="727">-0.00063592061346592096</cx:pt>
          <cx:pt idx="728">0.00030818099057011001</cx:pt>
          <cx:pt idx="729">0.00065369735717332495</cx:pt>
          <cx:pt idx="730">-0.000873870592498188</cx:pt>
          <cx:pt idx="731">-0.000157901684467859</cx:pt>
          <cx:pt idx="732">-0.00077892363491408002</cx:pt>
          <cx:pt idx="733">-0.0073051695967036902</cx:pt>
          <cx:pt idx="734">-0.0086558535633947803</cx:pt>
          <cx:pt idx="735">-0.00199622789594065</cx:pt>
          <cx:pt idx="736">-0.012435441990393399</cx:pt>
          <cx:pt idx="737">-0.017741878841518</cx:pt>
          <cx:pt idx="738">0.0023421776055043298</cx:pt>
          <cx:pt idx="739">0.00037414821285139101</cx:pt>
          <cx:pt idx="740">0.00019686328163280299</cx:pt>
          <cx:pt idx="741">-0.00822049550752014</cx:pt>
          <cx:pt idx="742">-0.0092559111885965294</cx:pt>
          <cx:pt idx="743">-0.023354734819614399</cx:pt>
          <cx:pt idx="744">-0.018663617676128199</cx:pt>
          <cx:pt idx="745">-0.0089410715058040793</cx:pt>
          <cx:pt idx="746">-0.016062635005998398</cx:pt>
          <cx:pt idx="747">-0.013941325519328401</cx:pt>
          <cx:pt idx="748">-0.00557072097661952</cx:pt>
          <cx:pt idx="749">-0.00097023609381543998</cx:pt>
          <cx:pt idx="750">-0.000241022007557553</cx:pt>
          <cx:pt idx="751">0.00064175887579158604</cx:pt>
          <cx:pt idx="752">5.1998234401781201e-05</cx:pt>
          <cx:pt idx="753">-0.00018316982937531599</cx:pt>
          <cx:pt idx="754">0.00028204936032291401</cx:pt>
          <cx:pt idx="755">5.2581518060607397e-05</cx:pt>
          <cx:pt idx="756">-0.00034835296278572898</cx:pt>
          <cx:pt idx="757">-0.00024643393719873399</cx:pt>
          <cx:pt idx="758">-0.00066675531473124096</cx:pt>
          <cx:pt idx="759">-0.00055053945323156595</cx:pt>
          <cx:pt idx="760">0.00019826687609171599</cx:pt>
          <cx:pt idx="761">-9.4276074823883204e-05</cx:pt>
          <cx:pt idx="762">-0.00051385122415236904</cx:pt>
          <cx:pt idx="763">-2.2765011042742001e-05</cx:pt>
          <cx:pt idx="764">-0.00057441324509838795</cx:pt>
          <cx:pt idx="765">0.000235359193901751</cx:pt>
          <cx:pt idx="766">0.00122329089211401</cx:pt>
          <cx:pt idx="767">0.00059274712256031804</cx:pt>
          <cx:pt idx="768">-0.00093848211315193599</cx:pt>
          <cx:pt idx="769">-0.0011618570544531901</cx:pt>
          <cx:pt idx="770">-0.0025691955121108201</cx:pt>
          <cx:pt idx="771">-0.0013242901233206899</cx:pt>
          <cx:pt idx="772">0.00028284150845967902</cx:pt>
          <cx:pt idx="773">-0.00157405599451864</cx:pt>
          <cx:pt idx="774">-0.0068395078873578702</cx:pt>
          <cx:pt idx="775">0.00027099865915367202</cx:pt>
          <cx:pt idx="776">-0.00072749334786594401</cx:pt>
          <cx:pt idx="777">-0.00039284022254827998</cx:pt>
          <cx:pt idx="778">0.00081954014504883102</cx:pt>
          <cx:pt idx="779">7.6478699589876395e-05</cx:pt>
          <cx:pt idx="780">6.9159222738388802e-05</cx:pt>
          <cx:pt idx="781">-0.00030754316216846601</cx:pt>
          <cx:pt idx="782">0.00039944082134894598</cx:pt>
          <cx:pt idx="783">2.9919940580192301e-05</cx:pt>
          <cx:pt idx="784">-0.0013912674946699424</cx:pt>
          <cx:pt idx="785">-0.0024103549772091426</cx:pt>
          <cx:pt idx="786">-0.0025144209650274502</cx:pt>
          <cx:pt idx="787">-0.0068668655075506246</cx:pt>
          <cx:pt idx="788">-0.0064340567496961754</cx:pt>
          <cx:pt idx="789">-0.0064594733844677496</cx:pt>
          <cx:pt idx="790">-0.0012937980372211126</cx:pt>
          <cx:pt idx="791">-0.0067301117136038249</cx:pt>
          <cx:pt idx="792">-0.014087134048630125</cx:pt>
          <cx:pt idx="793">-0.00248404208564067</cx:pt>
          <cx:pt idx="794">0.0016517157186417501</cx:pt>
          <cx:pt idx="795">0.014561585313977049</cx:pt>
          <cx:pt idx="796">0.016118268638713101</cx:pt>
          <cx:pt idx="797">0.018486568658704124</cx:pt>
          <cx:pt idx="798">0.021455580980216774</cx:pt>
          <cx:pt idx="799">-6.3650654264881749e-05</cx:pt>
          <cx:pt idx="800">0.00040288974432826252</cx:pt>
          <cx:pt idx="801">-0.0057776784448957501</cx:pt>
          <cx:pt idx="802">-0.0015167981961917024</cx:pt>
          <cx:pt idx="803">0.0070113134319593753</cx:pt>
          <cx:pt idx="804">0.0059178121635472753</cx:pt>
          <cx:pt idx="805">0.0028825572609891001</cx:pt>
          <cx:pt idx="806">-0.0019697541807307075</cx:pt>
          <cx:pt idx="807">0.0018667780995868675</cx:pt>
          <cx:pt idx="808">0.00038675749762009498</cx:pt>
          <cx:pt idx="809">2.1078716489833901e-05</cx:pt>
          <cx:pt idx="810">0.0001039513366052675</cx:pt>
          <cx:pt idx="811">-0.00033474649365909502</cx:pt>
          <cx:pt idx="812">-0.00085827433710100999</cx:pt>
          <cx:pt idx="813">-0.00116030271980622</cx:pt>
          <cx:pt idx="814">-0.0025432054742380002</cx:pt>
          <cx:pt idx="815">-0.0068822045160968999</cx:pt>
          <cx:pt idx="816">-0.004246997392957425</cx:pt>
          <cx:pt idx="817">-0.0014909830889000574</cx:pt>
          <cx:pt idx="818">0.0054949208253067747</cx:pt>
          <cx:pt idx="819">0.00025782582046800998</cx:pt>
          <cx:pt idx="820">-0.00387239019447115</cx:pt>
          <cx:pt idx="821">0.00060784412836391755</cx:pt>
          <cx:pt idx="822">-0.0023335763973120101</cx:pt>
          <cx:pt idx="823">0.0139985533769164</cx:pt>
          <cx:pt idx="824">0.0051935452833441502</cx:pt>
          <cx:pt idx="825">0.0204547820133246</cx:pt>
          <cx:pt idx="826">0.02831478150143325</cx:pt>
          <cx:pt idx="827">-0.0011687427367153326</cx:pt>
          <cx:pt idx="828">-0.010676705141338375</cx:pt>
          <cx:pt idx="829">-0.019536927608290799</cx:pt>
          <cx:pt idx="830">-0.01167904172034915</cx:pt>
          <cx:pt idx="831">0.00067140100773974002</cx:pt>
          <cx:pt idx="832">0.0040104393823898752</cx:pt>
          <cx:pt idx="833">0.00033022953014318751</cx:pt>
          <cx:pt idx="834">-0.003384963780897525</cx:pt>
          <cx:pt idx="835">0.001233817318586835</cx:pt>
          <cx:pt idx="836">0.000163156383313822</cx:pt>
          <cx:pt idx="837">-0.00012260159537357825</cx:pt>
          <cx:pt idx="838">-5.6689534209911251e-05</cx:pt>
          <cx:pt idx="839">-0.00011277502568177876</cx:pt>
          <cx:pt idx="840">-0.00011442081410713375</cx:pt>
          <cx:pt idx="841">-0.001467821495529925</cx:pt>
          <cx:pt idx="842">-0.0022535031692509952</cx:pt>
          <cx:pt idx="843">-0.0070005164042024502</cx:pt>
          <cx:pt idx="844">0.0028548925038750501</cx:pt>
          <cx:pt idx="845">0.0079600759915084002</cx:pt>
          <cx:pt idx="846">0.01464482387639965</cx:pt>
          <cx:pt idx="847">0.0045608334616160998</cx:pt>
          <cx:pt idx="848">-0.0077427936188962749</cx:pt>
          <cx:pt idx="849">-0.0016828088828260825</cx:pt>
          <cx:pt idx="850">-0.0083664702711725505</cx:pt>
          <cx:pt idx="851">-0.0092448239740512746</cx:pt>
          <cx:pt idx="852">0.0084602829511498008</cx:pt>
          <cx:pt idx="853">0.032269011920081747</cx:pt>
          <cx:pt idx="854">0.014761202137499501</cx:pt>
          <cx:pt idx="855">0.0046987782998468503</cx:pt>
          <cx:pt idx="856">-0.006618412087758375</cx:pt>
          <cx:pt idx="857">-0.02035458068404945</cx:pt>
          <cx:pt idx="858">-0.012041094573297649</cx:pt>
          <cx:pt idx="859">-0.0051967725063075754</cx:pt>
          <cx:pt idx="860">0.00113861691859543</cx:pt>
          <cx:pt idx="861">-0.0031246377458010498</cx:pt>
          <cx:pt idx="862">0.0010605705209979326</cx:pt>
          <cx:pt idx="863">0.0023279774974799025</cx:pt>
          <cx:pt idx="864">0.0029491625446093502</cx:pt>
          <cx:pt idx="865">0.00011690139750131674</cx:pt>
          <cx:pt idx="866">9.8187120929263253e-05</cx:pt>
          <cx:pt idx="867">-5.945399727115675e-05</cx:pt>
          <cx:pt idx="868">-0.00023113610697523599</cx:pt>
          <cx:pt idx="869">-0.00076247881070507753</cx:pt>
          <cx:pt idx="870">-0.004855891531153525</cx:pt>
          <cx:pt idx="871">-0.00625680909537035</cx:pt>
          <cx:pt idx="872">0.0013669140263344326</cx:pt>
          <cx:pt idx="873">0.0032642764482918498</cx:pt>
          <cx:pt idx="874">0.0096259483746767745</cx:pt>
          <cx:pt idx="875">0.00164928426056238</cx:pt>
          <cx:pt idx="876">-0.0080548203901366494</cx:pt>
          <cx:pt idx="877">-0.00656937626333505</cx:pt>
          <cx:pt idx="878">-0.01083826801162765</cx:pt>
          <cx:pt idx="879">-0.004985960987020025</cx:pt>
          <cx:pt idx="880">0.012462770669429499</cx:pt>
          <cx:pt idx="881">0.020726872043029726</cx:pt>
          <cx:pt idx="882">0.01051246567623575</cx:pt>
          <cx:pt idx="883">-0.0068693658843660254</cx:pt>
          <cx:pt idx="884">-0.0013912674946699424</cx:pt>
          <cx:pt idx="885">-0.0024103549772091426</cx:pt>
          <cx:pt idx="886">-0.0025144209650274502</cx:pt>
          <cx:pt idx="887">-0.0068668655075506246</cx:pt>
          <cx:pt idx="888">-0.0064340567496961754</cx:pt>
          <cx:pt idx="889">-0.0064594733844677496</cx:pt>
          <cx:pt idx="890">-0.0012937980372211126</cx:pt>
          <cx:pt idx="891">-0.0067301117136038249</cx:pt>
          <cx:pt idx="892">-0.014087134048630125</cx:pt>
          <cx:pt idx="893">-0.00248404208564067</cx:pt>
          <cx:pt idx="894">0.0016517157186417501</cx:pt>
          <cx:pt idx="895">0.014561585313977049</cx:pt>
          <cx:pt idx="896">0.016118268638713101</cx:pt>
          <cx:pt idx="897">0.018486568658704124</cx:pt>
          <cx:pt idx="898">0.021455580980216774</cx:pt>
          <cx:pt idx="899">-6.3650654264881749e-05</cx:pt>
          <cx:pt idx="900">0.00040288974432826252</cx:pt>
          <cx:pt idx="901">-0.0057776784448957501</cx:pt>
          <cx:pt idx="902">-0.0015167981961917024</cx:pt>
          <cx:pt idx="903">0.0070113134319593753</cx:pt>
          <cx:pt idx="904">0.0059178121635472753</cx:pt>
          <cx:pt idx="905">0.0028825572609891001</cx:pt>
          <cx:pt idx="906">-0.0019697541807307075</cx:pt>
          <cx:pt idx="907">0.0018667780995868675</cx:pt>
          <cx:pt idx="908">0.00038675749762009498</cx:pt>
          <cx:pt idx="909">2.1078716489833901e-05</cx:pt>
          <cx:pt idx="910">0.0001039513366052675</cx:pt>
          <cx:pt idx="911">-0.00033474649365909502</cx:pt>
          <cx:pt idx="912">-0.00085827433710100999</cx:pt>
          <cx:pt idx="913">-0.00116030271980622</cx:pt>
          <cx:pt idx="914">-0.0025432054742380002</cx:pt>
          <cx:pt idx="915">-0.0068822045160968999</cx:pt>
          <cx:pt idx="916">-0.004246997392957425</cx:pt>
          <cx:pt idx="917">-0.0014909830889000574</cx:pt>
          <cx:pt idx="918">0.0054949208253067747</cx:pt>
          <cx:pt idx="919">0.00025782582046800998</cx:pt>
          <cx:pt idx="920">-0.00387239019447115</cx:pt>
          <cx:pt idx="921">0.00060784412836391755</cx:pt>
          <cx:pt idx="922">-0.0023335763973120101</cx:pt>
          <cx:pt idx="923">0.0139985533769164</cx:pt>
          <cx:pt idx="924">0.0051935452833441502</cx:pt>
          <cx:pt idx="925">0.0204547820133246</cx:pt>
          <cx:pt idx="926">0.02831478150143325</cx:pt>
          <cx:pt idx="927">-0.0011687427367153326</cx:pt>
          <cx:pt idx="928">-0.010676705141338375</cx:pt>
          <cx:pt idx="929">-0.019536927608290799</cx:pt>
          <cx:pt idx="930">-0.01167904172034915</cx:pt>
          <cx:pt idx="931">0.00067140100773974002</cx:pt>
          <cx:pt idx="932">0.0040104393823898752</cx:pt>
          <cx:pt idx="933">0.00033022953014318751</cx:pt>
          <cx:pt idx="934">-0.003384963780897525</cx:pt>
          <cx:pt idx="935">0.001233817318586835</cx:pt>
          <cx:pt idx="936">0.000163156383313822</cx:pt>
          <cx:pt idx="937">-0.00012260159537357825</cx:pt>
          <cx:pt idx="938">-5.6689534209911251e-05</cx:pt>
          <cx:pt idx="939">-0.00011277502568177876</cx:pt>
          <cx:pt idx="940">-0.00011442081410713375</cx:pt>
          <cx:pt idx="941">-0.001467821495529925</cx:pt>
          <cx:pt idx="942">-0.0022535031692509952</cx:pt>
          <cx:pt idx="943">-0.0070005164042024502</cx:pt>
          <cx:pt idx="944">0.0028548925038750501</cx:pt>
          <cx:pt idx="945">0.0079600759915084002</cx:pt>
          <cx:pt idx="946">0.01464482387639965</cx:pt>
          <cx:pt idx="947">0.0045608334616160998</cx:pt>
          <cx:pt idx="948">-0.0077427936188962749</cx:pt>
          <cx:pt idx="949">-0.0016828088828260825</cx:pt>
          <cx:pt idx="950">-0.0083664702711725505</cx:pt>
          <cx:pt idx="951">-0.0092448239740512746</cx:pt>
          <cx:pt idx="952">0.0084602829511498008</cx:pt>
          <cx:pt idx="953">0.032269011920081747</cx:pt>
          <cx:pt idx="954">0.014761202137499501</cx:pt>
          <cx:pt idx="955">0.0046987782998468503</cx:pt>
          <cx:pt idx="956">-0.006618412087758375</cx:pt>
          <cx:pt idx="957">-0.02035458068404945</cx:pt>
          <cx:pt idx="958">-0.012041094573297649</cx:pt>
          <cx:pt idx="959">-0.0051967725063075754</cx:pt>
          <cx:pt idx="960">0.00113861691859543</cx:pt>
          <cx:pt idx="961">-0.0031246377458010498</cx:pt>
          <cx:pt idx="962">0.0010605705209979326</cx:pt>
          <cx:pt idx="963">0.0023279774974799025</cx:pt>
          <cx:pt idx="964">0.0029491625446093502</cx:pt>
          <cx:pt idx="965">0.00011690139750131674</cx:pt>
          <cx:pt idx="966">9.8187120929263253e-05</cx:pt>
          <cx:pt idx="967">-5.945399727115675e-05</cx:pt>
          <cx:pt idx="968">-0.00023113610697523599</cx:pt>
          <cx:pt idx="969">-0.00076247881070507753</cx:pt>
          <cx:pt idx="970">-0.004855891531153525</cx:pt>
          <cx:pt idx="971">-0.00625680909537035</cx:pt>
          <cx:pt idx="972">0.0013669140263344326</cx:pt>
          <cx:pt idx="973">0.0032642764482918498</cx:pt>
          <cx:pt idx="974">0.0096259483746767745</cx:pt>
          <cx:pt idx="975">0.00164928426056238</cx:pt>
          <cx:pt idx="976">-0.0080548203901366494</cx:pt>
          <cx:pt idx="977">-0.00656937626333505</cx:pt>
          <cx:pt idx="978">-0.01083826801162765</cx:pt>
          <cx:pt idx="979">-0.004985960987020025</cx:pt>
          <cx:pt idx="980">0.012462770669429499</cx:pt>
          <cx:pt idx="981">0.020726872043029726</cx:pt>
          <cx:pt idx="982">0.01051246567623575</cx:pt>
          <cx:pt idx="983">-0.0068693658843660254</cx:pt>
          <cx:pt idx="984">-0.0013912674946699424</cx:pt>
          <cx:pt idx="985">-0.0024103549772091426</cx:pt>
          <cx:pt idx="986">-0.0025144209650274502</cx:pt>
          <cx:pt idx="987">-0.0068668655075506246</cx:pt>
          <cx:pt idx="988">-0.0064340567496961754</cx:pt>
          <cx:pt idx="989">-0.0064594733844677496</cx:pt>
          <cx:pt idx="990">-0.0012937980372211126</cx:pt>
          <cx:pt idx="991">-0.0067301117136038249</cx:pt>
          <cx:pt idx="992">-0.014087134048630125</cx:pt>
          <cx:pt idx="993">-0.00248404208564067</cx:pt>
          <cx:pt idx="994">0.0016517157186417501</cx:pt>
          <cx:pt idx="995">0.014561585313977049</cx:pt>
          <cx:pt idx="996">0.016118268638713101</cx:pt>
          <cx:pt idx="997">0.018486568658704124</cx:pt>
          <cx:pt idx="998">0.021455580980216774</cx:pt>
          <cx:pt idx="999">-6.3650654264881749e-05</cx:pt>
          <cx:pt idx="1000">0.00040288974432826252</cx:pt>
          <cx:pt idx="1001">-0.0057776784448957501</cx:pt>
          <cx:pt idx="1002">-0.0015167981961917024</cx:pt>
          <cx:pt idx="1003">0.0070113134319593753</cx:pt>
          <cx:pt idx="1004">0.0059178121635472753</cx:pt>
          <cx:pt idx="1005">0.0028825572609891001</cx:pt>
          <cx:pt idx="1006">-0.0019697541807307075</cx:pt>
          <cx:pt idx="1007">0.0018667780995868675</cx:pt>
          <cx:pt idx="1008">0.00038675749762009498</cx:pt>
          <cx:pt idx="1009">2.1078716489833901e-05</cx:pt>
          <cx:pt idx="1010">0.0001039513366052675</cx:pt>
          <cx:pt idx="1011">-0.00033474649365909502</cx:pt>
          <cx:pt idx="1012">-0.00085827433710100999</cx:pt>
          <cx:pt idx="1013">-0.00116030271980622</cx:pt>
          <cx:pt idx="1014">-0.0025432054742380002</cx:pt>
          <cx:pt idx="1015">-0.0068822045160968999</cx:pt>
          <cx:pt idx="1016">-0.004246997392957425</cx:pt>
          <cx:pt idx="1017">-0.0014909830889000574</cx:pt>
          <cx:pt idx="1018">0.0054949208253067747</cx:pt>
          <cx:pt idx="1019">0.00025782582046800998</cx:pt>
          <cx:pt idx="1020">-0.00387239019447115</cx:pt>
          <cx:pt idx="1021">0.00060784412836391755</cx:pt>
          <cx:pt idx="1022">-0.0023335763973120101</cx:pt>
          <cx:pt idx="1023">0.0139985533769164</cx:pt>
          <cx:pt idx="1024">0.0051935452833441502</cx:pt>
          <cx:pt idx="1025">0.0204547820133246</cx:pt>
          <cx:pt idx="1026">0.02831478150143325</cx:pt>
          <cx:pt idx="1027">-0.0011687427367153326</cx:pt>
          <cx:pt idx="1028">-0.010676705141338375</cx:pt>
          <cx:pt idx="1029">-0.019536927608290799</cx:pt>
          <cx:pt idx="1030">-0.01167904172034915</cx:pt>
          <cx:pt idx="1031">0.00067140100773974002</cx:pt>
          <cx:pt idx="1032">0.0040104393823898752</cx:pt>
          <cx:pt idx="1033">0.00033022953014318751</cx:pt>
          <cx:pt idx="1034">-0.003384963780897525</cx:pt>
          <cx:pt idx="1035">0.001233817318586835</cx:pt>
          <cx:pt idx="1036">0.000163156383313822</cx:pt>
          <cx:pt idx="1037">-0.00012260159537357825</cx:pt>
          <cx:pt idx="1038">-5.6689534209911251e-05</cx:pt>
          <cx:pt idx="1039">-0.00011277502568177876</cx:pt>
          <cx:pt idx="1040">-0.00011442081410713375</cx:pt>
          <cx:pt idx="1041">-0.001467821495529925</cx:pt>
          <cx:pt idx="1042">-0.0022535031692509952</cx:pt>
          <cx:pt idx="1043">-0.0070005164042024502</cx:pt>
          <cx:pt idx="1044">0.0028548925038750501</cx:pt>
          <cx:pt idx="1045">0.0079600759915084002</cx:pt>
          <cx:pt idx="1046">0.01464482387639965</cx:pt>
          <cx:pt idx="1047">0.0045608334616160998</cx:pt>
          <cx:pt idx="1048">-0.0077427936188962749</cx:pt>
          <cx:pt idx="1049">-0.0016828088828260825</cx:pt>
          <cx:pt idx="1050">-0.0083664702711725505</cx:pt>
          <cx:pt idx="1051">-0.0092448239740512746</cx:pt>
          <cx:pt idx="1052">0.0084602829511498008</cx:pt>
          <cx:pt idx="1053">0.032269011920081747</cx:pt>
          <cx:pt idx="1054">0.014761202137499501</cx:pt>
          <cx:pt idx="1055">0.0046987782998468503</cx:pt>
          <cx:pt idx="1056">-0.006618412087758375</cx:pt>
          <cx:pt idx="1057">-0.02035458068404945</cx:pt>
          <cx:pt idx="1058">-0.012041094573297649</cx:pt>
          <cx:pt idx="1059">-0.0051967725063075754</cx:pt>
          <cx:pt idx="1060">0.00113861691859543</cx:pt>
          <cx:pt idx="1061">-0.0031246377458010498</cx:pt>
          <cx:pt idx="1062">0.0010605705209979326</cx:pt>
          <cx:pt idx="1063">0.0023279774974799025</cx:pt>
          <cx:pt idx="1064">0.0029491625446093502</cx:pt>
          <cx:pt idx="1065">0.00011690139750131674</cx:pt>
          <cx:pt idx="1066">9.8187120929263253e-05</cx:pt>
          <cx:pt idx="1067">-5.945399727115675e-05</cx:pt>
          <cx:pt idx="1068">-0.00023113610697523599</cx:pt>
          <cx:pt idx="1069">-0.00076247881070507753</cx:pt>
          <cx:pt idx="1070">-0.004855891531153525</cx:pt>
          <cx:pt idx="1071">-0.00625680909537035</cx:pt>
          <cx:pt idx="1072">0.0013669140263344326</cx:pt>
          <cx:pt idx="1073">0.0032642764482918498</cx:pt>
          <cx:pt idx="1074">0.0096259483746767745</cx:pt>
          <cx:pt idx="1075">0.00164928426056238</cx:pt>
          <cx:pt idx="1076">-0.0080548203901366494</cx:pt>
          <cx:pt idx="1077">-0.00656937626333505</cx:pt>
          <cx:pt idx="1078">-0.01083826801162765</cx:pt>
          <cx:pt idx="1079">-0.004985960987020025</cx:pt>
          <cx:pt idx="1080">0.012462770669429499</cx:pt>
          <cx:pt idx="1081">0.020726872043029726</cx:pt>
          <cx:pt idx="1082">0.01051246567623575</cx:pt>
          <cx:pt idx="1083">-0.0068693658843660254</cx:pt>
        </cx:lvl>
      </cx:numDim>
    </cx:data>
    <cx:data id="38">
      <cx:numDim type="val">
        <cx:f>Sheet2!$AM$1:$AM$1084</cx:f>
        <cx:lvl ptCount="1084" formatCode="G/通用格式">
          <cx:pt idx="0">0.00019592293605497199</cx:pt>
          <cx:pt idx="1">-4.3869188175878399e-05</cx:pt>
          <cx:pt idx="2">4.4197525339561699e-05</cx:pt>
          <cx:pt idx="3">-0.00077026369312190902</cx:pt>
          <cx:pt idx="4">-0.000396298981971941</cx:pt>
          <cx:pt idx="5">0.00023309473151149099</cx:pt>
          <cx:pt idx="6">-0.00046793256620966802</cx:pt>
          <cx:pt idx="7">0.00033997030822830701</cx:pt>
          <cx:pt idx="8">0.00017103518006504999</cx:pt>
          <cx:pt idx="9">0.000165990748875652</cx:pt>
          <cx:pt idx="10">0.00066266626021933199</cx:pt>
          <cx:pt idx="11">4.4107652906290403e-05</cx:pt>
          <cx:pt idx="12">0.00051989404785347305</cx:pt>
          <cx:pt idx="13">-0.000141346115891228</cx:pt>
          <cx:pt idx="14">-0.000153753565557927</cx:pt>
          <cx:pt idx="15">0.0010876912365107899</cx:pt>
          <cx:pt idx="16">-0.00025095062358555098</cx:pt>
          <cx:pt idx="17">2.1877166925486699e-05</cx:pt>
          <cx:pt idx="18">-0.00089814456817521101</cx:pt>
          <cx:pt idx="19">0.00040047154034491498</cx:pt>
          <cx:pt idx="20">0.00029225709560787598</cx:pt>
          <cx:pt idx="21">0.000706025345232062</cx:pt>
          <cx:pt idx="22">-0.00060456044244769803</cx:pt>
          <cx:pt idx="23">-9.0660887525866306e-05</cx:pt>
          <cx:pt idx="24">0.00103838098353933</cx:pt>
          <cx:pt idx="25">0.00053321465404436799</cx:pt>
          <cx:pt idx="26">0.00047149958754681503</cx:pt>
          <cx:pt idx="27">5.8256929909877202e-06</cx:pt>
          <cx:pt idx="28">-0.00048460110252582602</cx:pt>
          <cx:pt idx="29">-1.3595731985388001e-05</cx:pt>
          <cx:pt idx="30">0.00034090417850481602</cx:pt>
          <cx:pt idx="31">0.00049918201099120895</cx:pt>
          <cx:pt idx="32">-0.00059579045314823097</cx:pt>
          <cx:pt idx="33">-0.00053594457269547698</cx:pt>
          <cx:pt idx="34">0.000152634483650103</cx:pt>
          <cx:pt idx="35">0.0011409369658383201</cx:pt>
          <cx:pt idx="36">0.000132835276037659</cx:pt>
          <cx:pt idx="37">0.00015550430491789101</cx:pt>
          <cx:pt idx="38">0.00038315420408846599</cx:pt>
          <cx:pt idx="39">8.2851432874889101e-05</cx:pt>
          <cx:pt idx="40">-0.00012500097890915201</cx:pt>
          <cx:pt idx="41">0.00096108874183040897</cx:pt>
          <cx:pt idx="42">0.00011806037695887499</cx:pt>
          <cx:pt idx="43">-0.00072872925458391797</cx:pt>
          <cx:pt idx="44">0.0023347343487289001</cx:pt>
          <cx:pt idx="45">0.0014016284149288799</cx:pt>
          <cx:pt idx="46">0.0019834414233297799</cx:pt>
          <cx:pt idx="47">0.0028090614721883399</cx:pt>
          <cx:pt idx="48">0.00092787641953172198</cx:pt>
          <cx:pt idx="49">0.00016586595976283701</cx:pt>
          <cx:pt idx="50">0.00058793310578728302</cx:pt>
          <cx:pt idx="51">0.00031670836395647598</cx:pt>
          <cx:pt idx="52">-0.000590758938488377</cx:pt>
          <cx:pt idx="53">-1.7190735729901701e-05</cx:pt>
          <cx:pt idx="54">-0.00020489477583064699</cx:pt>
          <cx:pt idx="55">0.000147842335880994</cx:pt>
          <cx:pt idx="56">-0.000342207281081639</cx:pt>
          <cx:pt idx="57">-0.00024780705440686297</cx:pt>
          <cx:pt idx="58">0.00097520380982327496</cx:pt>
          <cx:pt idx="59">0.00031870801538009299</cx:pt>
          <cx:pt idx="60">0.00056836001151728795</cx:pt>
          <cx:pt idx="61">0.00082885296584215499</cx:pt>
          <cx:pt idx="62">0.00019481224492822399</cx:pt>
          <cx:pt idx="63">3.90230955177416e-05</cx:pt>
          <cx:pt idx="64">0.00118505205045836</cx:pt>
          <cx:pt idx="65">-0.00052158613778743304</cx:pt>
          <cx:pt idx="66">-0.0017394848715508501</cx:pt>
          <cx:pt idx="67">-0.0020102663422198598</cx:pt>
          <cx:pt idx="68">-0.0061805498840874903</cx:pt>
          <cx:pt idx="69">-0.0126172021449061</cx:pt>
          <cx:pt idx="70">-0.004248046942754</cx:pt>
          <cx:pt idx="71">-0.0050441708525181504</cx:pt>
          <cx:pt idx="72">-0.00042700403451341598</cx:pt>
          <cx:pt idx="73">-0.00072949615214074504</cx:pt>
          <cx:pt idx="74">0.012071535934629099</cx:pt>
          <cx:pt idx="75">0.0078604766643438004</cx:pt>
          <cx:pt idx="76">6.64853545700977e-05</cx:pt>
          <cx:pt idx="77">-0.00073339099082664501</cx:pt>
          <cx:pt idx="78">-0.00022904256235894101</cx:pt>
          <cx:pt idx="79">-0.0015878476949076101</cx:pt>
          <cx:pt idx="80">-0.00057931851639010505</cx:pt>
          <cx:pt idx="81">-0.000407887745534472</cx:pt>
          <cx:pt idx="82">0.00016265380904733701</cx:pt>
          <cx:pt idx="83">0.00084495413910627899</cx:pt>
          <cx:pt idx="84">0.00010588241329627</cx:pt>
          <cx:pt idx="85">0.00021967066626181001</cx:pt>
          <cx:pt idx="86">-0.00100729954099458</cx:pt>
          <cx:pt idx="87">-0.000689711508500443</cx:pt>
          <cx:pt idx="88">0.00117945678661839</cx:pt>
          <cx:pt idx="89">-0.00039069120374281399</cx:pt>
          <cx:pt idx="90">-0.00052871109736337904</cx:pt>
          <cx:pt idx="91">-0.00014202343068974401</cx:pt>
          <cx:pt idx="92">-0.0019975387231891701</cx:pt>
          <cx:pt idx="93">-0.0065052973204992497</cx:pt>
          <cx:pt idx="94">-0.0153117584071249</cx:pt>
          <cx:pt idx="95">-0.0071074014908127101</cx:pt>
          <cx:pt idx="96">-0.0040337480289315397</cx:pt>
          <cx:pt idx="97">0.0080254273945161297</cx:pt>
          <cx:pt idx="98">-0.0023238529987087398</cx:pt>
          <cx:pt idx="99">-0.033911419173193298</cx:pt>
          <cx:pt idx="100">-0.0059212864294808402</cx:pt>
          <cx:pt idx="101">0.0056928420323700503</cx:pt>
          <cx:pt idx="102">0.020360599015927901</cx:pt>
          <cx:pt idx="103">0.0140258210531733</cx:pt>
          <cx:pt idx="104">0.0107391130038506</cx:pt>
          <cx:pt idx="105">0.0040590857169711704</cx:pt>
          <cx:pt idx="106">-0.0090671442899192406</cx:pt>
          <cx:pt idx="107">-0.0055924368857820303</cx:pt>
          <cx:pt idx="108">-0.0017017370309064101</cx:pt>
          <cx:pt idx="109">0.0013489117283064401</cx:pt>
          <cx:pt idx="110">0.00077889856634926098</cx:pt>
          <cx:pt idx="111">-0.00058683448042896305</cx:pt>
          <cx:pt idx="112">-1.0702041148095101e-05</cx:pt>
          <cx:pt idx="113">-8.4415071925907203e-05</cx:pt>
          <cx:pt idx="114">-0.0052156282573406799</cx:pt>
          <cx:pt idx="115">-0.00082935847686761103</cx:pt>
          <cx:pt idx="116">0.00015406187637205301</cx:pt>
          <cx:pt idx="117">-0.0014159991688597101</cx:pt>
          <cx:pt idx="118">-0.0025995017612033002</cx:pt>
          <cx:pt idx="119">-0.0015602284523177799</cx:pt>
          <cx:pt idx="120">-0.0186830050109319</cx:pt>
          <cx:pt idx="121">-0.031908014981065998</cx:pt>
          <cx:pt idx="122">-0.039865240089964199</cx:pt>
          <cx:pt idx="123">-0.048240724172706903</cx:pt>
          <cx:pt idx="124">-0.061063990275079298</cx:pt>
          <cx:pt idx="125">-0.0297412262373625</cx:pt>
          <cx:pt idx="126">-0.033353799801120597</cx:pt>
          <cx:pt idx="127">-0.0205818770632228</cx:pt>
          <cx:pt idx="128">0.034278312158101398</cx:pt>
          <cx:pt idx="129">0.062923304256894894</cx:pt>
          <cx:pt idx="130">0.027465819958571901</cx:pt>
          <cx:pt idx="131">0.0216269849762755</cx:pt>
          <cx:pt idx="132">0.0050377127658487401</cx:pt>
          <cx:pt idx="133">0.0102071708691028</cx:pt>
          <cx:pt idx="134">-0.0028755003306643202</cx:pt>
          <cx:pt idx="135">0.0019242790851928199</cx:pt>
          <cx:pt idx="136">0.0146537208936299</cx:pt>
          <cx:pt idx="137">0.0025324936453843599</cx:pt>
          <cx:pt idx="138">0.0025423637267155599</cx:pt>
          <cx:pt idx="139">0.00118190162787715</cx:pt>
          <cx:pt idx="140">0.00053360922422850295</cx:pt>
          <cx:pt idx="141">-0.00029148579334218998</cx:pt>
          <cx:pt idx="142">-0.0011213507542598899</cx:pt>
          <cx:pt idx="143">0.0012515483192856499</cx:pt>
          <cx:pt idx="144">0.00099282516781147795</cx:pt>
          <cx:pt idx="145">-0.0132627270902395</cx:pt>
          <cx:pt idx="146">-0.0220370724352849</cx:pt>
          <cx:pt idx="147">-0.028739772903770701</cx:pt>
          <cx:pt idx="148">-0.050186823679556701</cx:pt>
          <cx:pt idx="149">-0.064626880825988095</cx:pt>
          <cx:pt idx="150">-0.056569030435948499</cx:pt>
          <cx:pt idx="151">-0.074134274384272697</cx:pt>
          <cx:pt idx="152">-0.087946441491129304</cx:pt>
          <cx:pt idx="153">-0.059327809619448703</cx:pt>
          <cx:pt idx="154">-0.045169293424513902</cx:pt>
          <cx:pt idx="155">0.0191747428079336</cx:pt>
          <cx:pt idx="156">0.077747864452702695</cx:pt>
          <cx:pt idx="157">0.088244476189362403</cx:pt>
          <cx:pt idx="158">0.031147928561523999</cx:pt>
          <cx:pt idx="159">0.032048706569429701</cx:pt>
          <cx:pt idx="160">0.078964587615032195</cx:pt>
          <cx:pt idx="161">0.049408476394644803</cx:pt>
          <cx:pt idx="162">0.035875335254610299</cx:pt>
          <cx:pt idx="163">0.011785276150365599</cx:pt>
          <cx:pt idx="164">0.027065913852150601</cx:pt>
          <cx:pt idx="165">0.0228741889925137</cx:pt>
          <cx:pt idx="166">0.0138869746511011</cx:pt>
          <cx:pt idx="167">0.0010335341262523801</cx:pt>
          <cx:pt idx="168">-0.00018579541312057301</cx:pt>
          <cx:pt idx="169">-0.00089992836571213704</cx:pt>
          <cx:pt idx="170">-0.00066101714594207902</cx:pt>
          <cx:pt idx="171">0.0027340591414899301</cx:pt>
          <cx:pt idx="172">0.0021142685299117298</cx:pt>
          <cx:pt idx="173">-0.010849855840361499</cx:pt>
          <cx:pt idx="174">-0.028660971208136599</cx:pt>
          <cx:pt idx="175">-0.041028969445643</cx:pt>
          <cx:pt idx="176">-0.028901998059179299</cx:pt>
          <cx:pt idx="177">-0.050898785267810699</cx:pt>
          <cx:pt idx="178">-0.073307075672624497</cx:pt>
          <cx:pt idx="179">-0.065137244951358794</cx:pt>
          <cx:pt idx="180">-0.052877926162092401</cx:pt>
          <cx:pt idx="181">-0.023403407068680899</cx:pt>
          <cx:pt idx="182">-0.0294113987908639</cx:pt>
          <cx:pt idx="183">-0.023810157113223099</cx:pt>
          <cx:pt idx="184">0.043607889601024498</cx:pt>
          <cx:pt idx="185">0.020230832145054198</cx:pt>
          <cx:pt idx="186">0.0043303397642302996</cx:pt>
          <cx:pt idx="187">0.023776480719701499</cx:pt>
          <cx:pt idx="188">0.047571992732057498</cx:pt>
          <cx:pt idx="189">0.060373274230280799</cx:pt>
          <cx:pt idx="190">0.056559483973278701</cx:pt>
          <cx:pt idx="191">0.047312399216721403</cx:pt>
          <cx:pt idx="192">0.0462077312404751</cx:pt>
          <cx:pt idx="193">0.039897410932805501</cx:pt>
          <cx:pt idx="194">0.0082653633861296399</cx:pt>
          <cx:pt idx="195">0.0014954341941560601</cx:pt>
          <cx:pt idx="196">0.000407048241494421</cx:pt>
          <cx:pt idx="197">-0.00029012608172774098</cx:pt>
          <cx:pt idx="198">2.3671636228669199e-05</cx:pt>
          <cx:pt idx="199">6.1453236328795247e-05</cx:pt>
          <cx:pt idx="200">-0.00054859638632438746</cx:pt>
          <cx:pt idx="201">-0.0017515052377706025</cx:pt>
          <cx:pt idx="202">-0.0068641493894978497</cx:pt>
          <cx:pt idx="203">-0.012210675168712125</cx:pt>
          <cx:pt idx="204">-0.0083904706331422493</cx:pt>
          <cx:pt idx="205">-0.0070540744204887753</cx:pt>
          <cx:pt idx="206">-0.0055607579610567996</cx:pt>
          <cx:pt idx="207">0.0059994813435117001</cx:pt>
          <cx:pt idx="208">-0.0061403560378118002</cx:pt>
          <cx:pt idx="209">-0.00053041780659350004</cx:pt>
          <cx:pt idx="210">-0.0036114686216692001</cx:pt>
          <cx:pt idx="211">0.0077360353510188247</cx:pt>
          <cx:pt idx="212">0.0039814942709612503</cx:pt>
          <cx:pt idx="213">0.0026766412545443249</cx:pt>
          <cx:pt idx="214">0.0053030966350243501</cx:pt>
          <cx:pt idx="215">-0.011581537371215325</cx:pt>
          <cx:pt idx="216">-0.0028878575924014748</cx:pt>
          <cx:pt idx="217">0.0059557024874624751</cx:pt>
          <cx:pt idx="218">0.012115927180938076</cx:pt>
          <cx:pt idx="219">0.016295913950231875</cx:pt>
          <cx:pt idx="220">0.0047945953284857998</cx:pt>
          <cx:pt idx="221">0.0079615555659547504</cx:pt>
          <cx:pt idx="222">0.0020923420491742299</cx:pt>
          <cx:pt idx="223">0.00056772945621120748</cx:pt>
          <cx:pt idx="224">-7.4979787340495496e-05</cx:pt>
          <cx:pt idx="225">-3.4739387628647253e-05</cx:pt>
          <cx:pt idx="226">-0.0007784007725746625</cx:pt>
          <cx:pt idx="227">-0.0013679254547123226</cx:pt>
          <cx:pt idx="228">-0.0023818064354791026</cx:pt>
          <cx:pt idx="229">-0.0022996181048030649</cx:pt>
          <cx:pt idx="230">0.0010593586085458826</cx:pt>
          <cx:pt idx="231">-0.0056005966700657253</cx:pt>
          <cx:pt idx="232">-0.0092791075477501248</cx:pt>
          <cx:pt idx="233">-0.0019121380042703576</cx:pt>
          <cx:pt idx="234">0.0099115427903097748</cx:pt>
          <cx:pt idx="235">0.0032632745305234</cx:pt>
          <cx:pt idx="236">0.0011543825097717101</cx:pt>
          <cx:pt idx="237">-0.0074357312583281498</cx:pt>
          <cx:pt idx="238">-0.010461831131376475</cx:pt>
          <cx:pt idx="239">-0.0088871351271064495</cx:pt>
          <cx:pt idx="240">-0.0049685189291835252</cx:pt>
          <cx:pt idx="241">-0.0032179653186533751</cx:pt>
          <cx:pt idx="242">0.00089259051467285746</cx:pt>
          <cx:pt idx="243">-0.0010899170082286276</cx:pt>
          <cx:pt idx="244">0.0048100508356005746</cx:pt>
          <cx:pt idx="245">0.0122842000605902</cx:pt>
          <cx:pt idx="246">0.0076514768172277004</cx:pt>
          <cx:pt idx="247">0.013708379966239675</cx:pt>
          <cx:pt idx="248">0.0121498296692215</cx:pt>
          <cx:pt idx="249">0.011475686090414451</cx:pt>
          <cx:pt idx="250">0.0028219715319676248</cx:pt>
          <cx:pt idx="251">0.00019372335253052401</cx:pt>
          <cx:pt idx="252">9.8812897157261244e-05</cx:pt>
          <cx:pt idx="253">-0.00021255435308308824</cx:pt>
          <cx:pt idx="254">-0.00044876334505417</cx:pt>
          <cx:pt idx="255">-0.00152043153801535</cx:pt>
          <cx:pt idx="256">-0.0019637603540045151</cx:pt>
          <cx:pt idx="257">-0.00390774710583865</cx:pt>
          <cx:pt idx="258">-0.0028067051650773</cx:pt>
          <cx:pt idx="259">0.00012679121311598126</cx:pt>
          <cx:pt idx="260">-0.0089368864070886751</cx:pt>
          <cx:pt idx="261">-0.0034845922776118501</cx:pt>
          <cx:pt idx="262">0.0036466034529942502</cx:pt>
          <cx:pt idx="263">0.0014993536395240725</cx:pt>
          <cx:pt idx="264">0.0011025811533824849</cx:pt>
          <cx:pt idx="265">-0.0053041804237227751</cx:pt>
          <cx:pt idx="266">-0.019651737211523499</cx:pt>
          <cx:pt idx="267">-0.021867192792295549</cx:pt>
          <cx:pt idx="268">-0.023304410304339176</cx:pt>
          <cx:pt idx="269">-0.0084572947715556256</cx:pt>
          <cx:pt idx="270">-0.0049299959086089246</cx:pt>
          <cx:pt idx="271">-0.00936418112173645</cx:pt>
          <cx:pt idx="272">0.0020771695831435324</cx:pt>
          <cx:pt idx="273">-0.00644365995320935</cx:pt>
          <cx:pt idx="274">0.0036061831144377499</cx:pt>
          <cx:pt idx="275">0.016750703659024899</cx:pt>
          <cx:pt idx="276">0.021246518670399124</cx:pt>
          <cx:pt idx="277">0.01142822926799095</cx:pt>
          <cx:pt idx="278">0.00022105456560689299</cx:pt>
          <cx:pt idx="279">-0.0031398705306523002</cx:pt>
          <cx:pt idx="280">9.7587640119250506e-05</cx:pt>
          <cx:pt idx="281">-4.971980588679875e-05</cx:pt>
          <cx:pt idx="282">-0.00051744499564239745</cx:pt>
          <cx:pt idx="283">-0.00074233495540573747</cx:pt>
          <cx:pt idx="284">-0.00207910059812536</cx:pt>
          <cx:pt idx="285">-0.00491037135616465</cx:pt>
          <cx:pt idx="286">-0.0047641414582447498</cx:pt>
          <cx:pt idx="287">0.00147854338033559</cx:pt>
          <cx:pt idx="288">-0.0087438786351349499</cx:pt>
          <cx:pt idx="289">-0.0054867623022569001</cx:pt>
          <cx:pt idx="290">0.0034435844366872749</cx:pt>
          <cx:pt idx="291">0.010983478938266525</cx:pt>
          <cx:pt idx="292">0.020182805906541899</cx:pt>
          <cx:pt idx="293">-0.0044466306675707747</cx:pt>
          <cx:pt idx="294">-0.010311000915609551</cx:pt>
          <cx:pt idx="295">-0.005816547941541325</cx:pt>
          <cx:pt idx="296">-0.0025835966975679748</cx:pt>
          <cx:pt idx="297">-0.01407850130803265</cx:pt>
          <cx:pt idx="298">-0.0077254869820693002</cx:pt>
          <cx:pt idx="299">-0.11062912194173399</cx:pt>
          <cx:pt idx="300">-0.030140771322787599</cx:pt>
          <cx:pt idx="301">-0.053989960138555698</cx:pt>
          <cx:pt idx="302">0.017806432738280399</cx:pt>
          <cx:pt idx="303">0.041434815626470702</cx:pt>
          <cx:pt idx="304">0.054338100566896801</cx:pt>
          <cx:pt idx="305">0.0261291896821584</cx:pt>
          <cx:pt idx="306">0.00571826644676004</cx:pt>
          <cx:pt idx="307">-0.0031593728881444201</cx:pt>
          <cx:pt idx="308">-0.00040837501163078601</cx:pt>
          <cx:pt idx="309">0.00054823566903252599</cx:pt>
          <cx:pt idx="310">-0.0041601124485381204</cx:pt>
          <cx:pt idx="311">-0.0015588032437357799</cx:pt>
          <cx:pt idx="312">-0.0111924043119485</cx:pt>
          <cx:pt idx="313">-0.0211523612216955</cx:pt>
          <cx:pt idx="314">-0.0027504626539991699</cx:pt>
          <cx:pt idx="315">-0.00173539029221059</cx:pt>
          <cx:pt idx="316">-0.045961952875918997</cx:pt>
          <cx:pt idx="317">-0.076101361315274202</cx:pt>
          <cx:pt idx="318">-0.042747867615920802</cx:pt>
          <cx:pt idx="319">0.031734532983217503</cx:pt>
          <cx:pt idx="320">0.034788367042436603</cx:pt>
          <cx:pt idx="321">0.0064977334097099</cx:pt>
          <cx:pt idx="322">-0.015799071010723899</cx:pt>
          <cx:pt idx="323">-0.0030168039160372701</cx:pt>
          <cx:pt idx="324">-0.025834031472991199</cx:pt>
          <cx:pt idx="325">-0.029056656323875701</cx:pt>
          <cx:pt idx="326">-0.0354517355595469</cx:pt>
          <cx:pt idx="327">-0.132032078731353</cx:pt>
          <cx:pt idx="328">-0.12313968788348501</cx:pt>
          <cx:pt idx="329">-0.073518227205862902</cx:pt>
          <cx:pt idx="330">-0.046635839939833598</cx:pt>
          <cx:pt idx="331">0.00190482050867043</cx:pt>
          <cx:pt idx="332">0.00144573494956413</cx:pt>
          <cx:pt idx="333">0.0053612617397541104</cx:pt>
          <cx:pt idx="334">0.0064932368414534099</cx:pt>
          <cx:pt idx="335">8.8924050416624696e-05</cx:pt>
          <cx:pt idx="336">0.00024371611361369299</cx:pt>
          <cx:pt idx="337">0.000352296551995266</cx:pt>
          <cx:pt idx="338">-0.0034636039750917899</cx:pt>
          <cx:pt idx="339">9.8313569566617007e-05</cx:pt>
          <cx:pt idx="340">-0.012262990888580299</cx:pt>
          <cx:pt idx="341">-0.0041930380245334201</cx:pt>
          <cx:pt idx="342">-0.0098458544953709901</cx:pt>
          <cx:pt idx="343">-0.0300642409425417</cx:pt>
          <cx:pt idx="344">-0.068071629171530396</cx:pt>
          <cx:pt idx="345">-0.077151048586876506</cx:pt>
          <cx:pt idx="346">-0.056436368226040499</cx:pt>
          <cx:pt idx="347">-0.041435898178518803</cx:pt>
          <cx:pt idx="348">-0.0275771464141999</cx:pt>
          <cx:pt idx="349">0.0072641435230043601</cx:pt>
          <cx:pt idx="350">0.054485968321224397</cx:pt>
          <cx:pt idx="351">0.040966462384383999</cx:pt>
          <cx:pt idx="352">-0.0482169004379061</cx:pt>
          <cx:pt idx="353">-0.0015397549286814</cx:pt>
          <cx:pt idx="354">-0.0462063374349128</cx:pt>
          <cx:pt idx="355">-0.077087075023116403</cx:pt>
          <cx:pt idx="356">-0.082324681547298995</cx:pt>
          <cx:pt idx="357">-0.066546520207854704</cx:pt>
          <cx:pt idx="358">-0.034834942887794901</cx:pt>
          <cx:pt idx="359">0.00164624254697091</cx:pt>
          <cx:pt idx="360">0.0054317554020478498</cx:pt>
          <cx:pt idx="361">0.0022738569523163901</cx:pt>
          <cx:pt idx="362">0.00500355633038445</cx:pt>
          <cx:pt idx="363">0.00067785259352771705</cx:pt>
          <cx:pt idx="364">-0.00061104507710509504</cx:pt>
          <cx:pt idx="365">-0.00024133784695711701</cx:pt>
          <cx:pt idx="366">1.7980576552129499e-05</cx:pt>
          <cx:pt idx="367">0.00268222748070903</cx:pt>
          <cx:pt idx="368">-0.0035037764480399499</cx:pt>
          <cx:pt idx="369">0.016948050981052398</cx:pt>
          <cx:pt idx="370">-0.0011219011027062101</cx:pt>
          <cx:pt idx="371">-0.0412293641738894</cx:pt>
          <cx:pt idx="372">-0.051433387429660603</cx:pt>
          <cx:pt idx="373">-0.034777709746768901</cx:pt>
          <cx:pt idx="374">-0.048336753563386098</cx:pt>
          <cx:pt idx="375">0.00118517280859457</cx:pt>
          <cx:pt idx="376">0.064620300867140504</cx:pt>
          <cx:pt idx="377">0.032103744207971498</cx:pt>
          <cx:pt idx="378">0.0564800048065843</cx:pt>
          <cx:pt idx="379">0.021961935313146198</cx:pt>
          <cx:pt idx="380">-0.024573659776591799</cx:pt>
          <cx:pt idx="381">0.0059245237427107697</cx:pt>
          <cx:pt idx="382">0.0128738773271974</cx:pt>
          <cx:pt idx="383">-0.0259740793592706</cx:pt>
          <cx:pt idx="384">-0.0441482166332023</cx:pt>
          <cx:pt idx="385">-0.042441904768463698</cx:pt>
          <cx:pt idx="386">-0.037193295385979701</cx:pt>
          <cx:pt idx="387">0.0085042883269562698</cx:pt>
          <cx:pt idx="388">0.0029369946403881302</cx:pt>
          <cx:pt idx="389">0.00015619857765437401</cx:pt>
          <cx:pt idx="390">0.0039242476128361903</cx:pt>
          <cx:pt idx="391">0.00014740141231708699</cx:pt>
          <cx:pt idx="392">0.00038758430413465697</cx:pt>
          <cx:pt idx="393">0.00013790316637365301</cx:pt>
          <cx:pt idx="394">-0.0010068015789751199</cx:pt>
          <cx:pt idx="395">0.0035118677696119901</cx:pt>
          <cx:pt idx="396">0.0012696912662082901</cx:pt>
          <cx:pt idx="397">0.0160476795929551</cx:pt>
          <cx:pt idx="398">-0.028490706956974199</cx:pt>
          <cx:pt idx="399">-0.057768702143153598</cx:pt>
          <cx:pt idx="400">-0.065005271296185205</cx:pt>
          <cx:pt idx="401">-0.0263978114753699</cx:pt>
          <cx:pt idx="402">0.0023726889825276699</cx:pt>
          <cx:pt idx="403">0.045722195604580698</cx:pt>
          <cx:pt idx="404">0.038677523047574998</cx:pt>
          <cx:pt idx="405">0.079189580694674994</cx:pt>
          <cx:pt idx="406">0.0371212928381029</cx:pt>
          <cx:pt idx="407">9.7239020699971097e-05</cx:pt>
          <cx:pt idx="408">-0.00081258723532436495</cx:pt>
          <cx:pt idx="409">0.021380964896749101</cx:pt>
          <cx:pt idx="410">0.0268245255747479</cx:pt>
          <cx:pt idx="411">-0.024876292236514899</cx:pt>
          <cx:pt idx="412">0.0052406873736534198</cx:pt>
          <cx:pt idx="413">-0.0268263260800632</cx:pt>
          <cx:pt idx="414">-0.041511162499434803</cx:pt>
          <cx:pt idx="415">-0.0070888768518229403</cx:pt>
          <cx:pt idx="416">-0.0035668252515145501</cx:pt>
          <cx:pt idx="417">-0.0039515887571883604</cx:pt>
          <cx:pt idx="418">-0.0024329107099435002</cx:pt>
          <cx:pt idx="419">0.00027711664108611301</cx:pt>
          <cx:pt idx="420">0.000103497609919417</cx:pt>
          <cx:pt idx="421">0.00025001215760197398</cx:pt>
          <cx:pt idx="422">0.00024038496290930999</cx:pt>
          <cx:pt idx="423">-0.0053186754415373901</cx:pt>
          <cx:pt idx="424">-0.0099174642995415903</cx:pt>
          <cx:pt idx="425">0.016777704573168298</cx:pt>
          <cx:pt idx="426">-0.016671126546672702</cx:pt>
          <cx:pt idx="427">-0.036722199591795401</cx:pt>
          <cx:pt idx="428">-0.041758841345076299</cx:pt>
          <cx:pt idx="429">-0.042666964043825799</cx:pt>
          <cx:pt idx="430">-0.044494807531640097</cx:pt>
          <cx:pt idx="431">-0.0075168323574460001</cx:pt>
          <cx:pt idx="432">0.053821098349780799</cx:pt>
          <cx:pt idx="433">0.043627202009555797</cx:pt>
          <cx:pt idx="434">0.013372260494508599</cx:pt>
          <cx:pt idx="435">-0.028069858665309099</cx:pt>
          <cx:pt idx="436">0.015744456139134499</cx:pt>
          <cx:pt idx="437">0.0440874693311918</cx:pt>
          <cx:pt idx="438">0.0361935378715212</cx:pt>
          <cx:pt idx="439">-0.000436899866144787</cx:pt>
          <cx:pt idx="440">-0.00040970615041999902</cx:pt>
          <cx:pt idx="441">-0.042721557993694599</cx:pt>
          <cx:pt idx="442">-0.0225295276728005</cx:pt>
          <cx:pt idx="443">-0.0068702160913689803</cx:pt>
          <cx:pt idx="444">-0.0033812995541502898</cx:pt>
          <cx:pt idx="445">-0.0062711056797382604</cx:pt>
          <cx:pt idx="446">-0.0034264370041779701</cx:pt>
          <cx:pt idx="447">0.00024624396019959003</cx:pt>
          <cx:pt idx="448">-0.000311848423459976</cx:pt>
          <cx:pt idx="449">-3.2840082549694501e-05</cx:pt>
          <cx:pt idx="450">0.00093820965621213602</cx:pt>
          <cx:pt idx="451">-0.0043428264644716401</cx:pt>
          <cx:pt idx="452">0.014756827558510301</cx:pt>
          <cx:pt idx="453">0.0208212641098206</cx:pt>
          <cx:pt idx="454">-0.00052212012998529905</cx:pt>
          <cx:pt idx="455">-0.0047691910033461297</cx:pt>
          <cx:pt idx="456">-0.0443167163821655</cx:pt>
          <cx:pt idx="457">-0.066043449048924494</cx:pt>
          <cx:pt idx="458">-0.0059237443453440102</cx:pt>
          <cx:pt idx="459">0.017378438355618</cx:pt>
          <cx:pt idx="460">0.015194517904192</cx:pt>
          <cx:pt idx="461">0.0058050882432161797</cx:pt>
          <cx:pt idx="462">0.0063668038330956002</cx:pt>
          <cx:pt idx="463">0.0065507257145130497</cx:pt>
          <cx:pt idx="464">-0.0178579247338756</cx:pt>
          <cx:pt idx="465">0.064870421732582007</cx:pt>
          <cx:pt idx="466">0.0309203794397576</cx:pt>
          <cx:pt idx="467">0.0029900573025548999</cx:pt>
          <cx:pt idx="468">-0.0089605373383125596</cx:pt>
          <cx:pt idx="469">-0.063186181735549296</cx:pt>
          <cx:pt idx="470">-0.024118548405350299</cx:pt>
          <cx:pt idx="471">-0.015435320660625799</cx:pt>
          <cx:pt idx="472">-0.011803616378133999</cx:pt>
          <cx:pt idx="473">-0.0090462060199864407</cx:pt>
          <cx:pt idx="474">-0.0028440123275203801</cx:pt>
          <cx:pt idx="475">0.00017397754178229101</cx:pt>
          <cx:pt idx="476">3.6845128792583698e-05</cx:pt>
          <cx:pt idx="477">0.00058128347062939205</cx:pt>
          <cx:pt idx="478">-0.0012520433004356299</cx:pt>
          <cx:pt idx="479">-0.0024709650805382699</cx:pt>
          <cx:pt idx="480">0.027890705023259299</cx:pt>
          <cx:pt idx="481">0.0308013141572273</cx:pt>
          <cx:pt idx="482">0.041378491609604898</cx:pt>
          <cx:pt idx="483">0.0308795395017172</cx:pt>
          <cx:pt idx="484">-0.0331965788348869</cx:pt>
          <cx:pt idx="485">-0.017959088117688399</cx:pt>
          <cx:pt idx="486">0.014301008489213099</cx:pt>
          <cx:pt idx="487">-0.033311110912012797</cx:pt>
          <cx:pt idx="488">-0.065541450902405998</cx:pt>
          <cx:pt idx="489">-0.028782772748915601</cx:pt>
          <cx:pt idx="490">-0.034824893805192297</cx:pt>
          <cx:pt idx="491">-0.0073316790512348599</cx:pt>
          <cx:pt idx="492">-0.0152696726058279</cx:pt>
          <cx:pt idx="493">0.093231279909474093</cx:pt>
          <cx:pt idx="494">0.067806390815685694</cx:pt>
          <cx:pt idx="495">-0.0038273346629629401</cx:pt>
          <cx:pt idx="496">-0.041140623218349201</cx:pt>
          <cx:pt idx="497">-0.081463736669027606</cx:pt>
          <cx:pt idx="498">-0.056249923287899503</cx:pt>
          <cx:pt idx="499">-0.049499403681309902</cx:pt>
          <cx:pt idx="500">-0.038369110173900302</cx:pt>
          <cx:pt idx="501">-0.021854936005531199</cx:pt>
          <cx:pt idx="502">-0.0047935119007027601</cx:pt>
          <cx:pt idx="503">-4.4889952335083599e-05</cx:pt>
          <cx:pt idx="504">-0.00016762378399440899</cx:pt>
          <cx:pt idx="505">-0.00051587807341820597</cx:pt>
          <cx:pt idx="506">-0.0010438564157028199</cx:pt>
          <cx:pt idx="507">-0.0082485472878714907</cx:pt>
          <cx:pt idx="508">0.031306879607794803</cx:pt>
          <cx:pt idx="509">0.045484741952646297</cx:pt>
          <cx:pt idx="510">0.056171768907344502</cx:pt>
          <cx:pt idx="511">0.046825853338345998</cx:pt>
          <cx:pt idx="512">0.027210369722500499</cx:pt>
          <cx:pt idx="513">0.017660965840751299</cx:pt>
          <cx:pt idx="514">0.031666896916327202</cx:pt>
          <cx:pt idx="515">0.0096035335396440508</cx:pt>
          <cx:pt idx="516">-0.020648827350729301</cx:pt>
          <cx:pt idx="517">-0.047671751653690399</cx:pt>
          <cx:pt idx="518">-0.017153531270385401</cx:pt>
          <cx:pt idx="519">0.032670615117501703</cx:pt>
          <cx:pt idx="520">0.061069859080001301</cx:pt>
          <cx:pt idx="521">0.099891549783598294</cx:pt>
          <cx:pt idx="522">0.045066839489737297</cx:pt>
          <cx:pt idx="523">-0.0408550252318058</cx:pt>
          <cx:pt idx="524">-0.098295585716186601</cx:pt>
          <cx:pt idx="525">-0.094038982186844602</cx:pt>
          <cx:pt idx="526">-0.0563577956972399</cx:pt>
          <cx:pt idx="527">-0.039994786397287298</cx:pt>
          <cx:pt idx="528">-0.0428211917132355</cx:pt>
          <cx:pt idx="529">-0.015527732554428899</cx:pt>
          <cx:pt idx="530">-0.0032810915494705601</cx:pt>
          <cx:pt idx="531">-0.0012069863220271499</cx:pt>
          <cx:pt idx="532">-0.00067127427697005401</cx:pt>
          <cx:pt idx="533">-0.00019022645744664601</cx:pt>
          <cx:pt idx="534">0.0027688144975100801</cx:pt>
          <cx:pt idx="535">-0.0067873452725599496</cx:pt>
          <cx:pt idx="536">0.015066317443051799</cx:pt>
          <cx:pt idx="537">0.036504052426587399</cx:pt>
          <cx:pt idx="538">0.0290662916551459</cx:pt>
          <cx:pt idx="539">0.0071374903747635499</cx:pt>
          <cx:pt idx="540">0.043118988939090303</cx:pt>
          <cx:pt idx="541">0.0011073889914170599</cx:pt>
          <cx:pt idx="542">0.013678915765480399</cx:pt>
          <cx:pt idx="543">-0.0176822927394263</cx:pt>
          <cx:pt idx="544">-0.022241846762851</cx:pt>
          <cx:pt idx="545">-0.025405875654049202</cx:pt>
          <cx:pt idx="546">0.056187086693569102</cx:pt>
          <cx:pt idx="547">0.0793950009281221</cx:pt>
          <cx:pt idx="548">0.063634444214281397</cx:pt>
          <cx:pt idx="549">0.085963368456701703</cx:pt>
          <cx:pt idx="550">0.053135314323288697</cx:pt>
          <cx:pt idx="551">-0.060465368584162002</cx:pt>
          <cx:pt idx="552">-0.072979163342505704</cx:pt>
          <cx:pt idx="553">-0.073401079803016606</cx:pt>
          <cx:pt idx="554">-0.040786525957904197</cx:pt>
          <cx:pt idx="555">-0.032976810053157897</cx:pt>
          <cx:pt idx="556">-0.020957046495051201</cx:pt>
          <cx:pt idx="557">-0.0142047097321805</cx:pt>
          <cx:pt idx="558">-0.0025669427546080601</cx:pt>
          <cx:pt idx="559">0.00012425784009520701</cx:pt>
          <cx:pt idx="560">-0.000421170349041987</cx:pt>
          <cx:pt idx="561">0.00088560991524907801</cx:pt>
          <cx:pt idx="562">0.00156453102732499</cx:pt>
          <cx:pt idx="563">0.00138207516298688</cx:pt>
          <cx:pt idx="564">0.011556133037708</cx:pt>
          <cx:pt idx="565">0.050582576815714202</cx:pt>
          <cx:pt idx="566">0.038135720138106698</cx:pt>
          <cx:pt idx="567">0.0079694354652672696</cx:pt>
          <cx:pt idx="568">0.060420081358370001</cx:pt>
          <cx:pt idx="569">0.083864019350378793</cx:pt>
          <cx:pt idx="570">0.078501054098407005</cx:pt>
          <cx:pt idx="571">0.041387503996823297</cx:pt>
          <cx:pt idx="572">0.0255819815275832</cx:pt>
          <cx:pt idx="573">0.070439806675390598</cx:pt>
          <cx:pt idx="574">0.014101297851071601</cx:pt>
          <cx:pt idx="575">0.059311798797382798</cx:pt>
          <cx:pt idx="576">0.0173731251341478</cx:pt>
          <cx:pt idx="577">0.045780825344873599</cx:pt>
          <cx:pt idx="578">-0.055724412177908203</cx:pt>
          <cx:pt idx="579">-0.0870830672297392</cx:pt>
          <cx:pt idx="580">-0.090823944845139906</cx:pt>
          <cx:pt idx="581">-0.0573957610183106</cx:pt>
          <cx:pt idx="582">-0.042581315386198297</cx:pt>
          <cx:pt idx="583">-0.035746416305035701</cx:pt>
          <cx:pt idx="584">-0.0186518117945116</cx:pt>
          <cx:pt idx="585">-0.00829253396168011</cx:pt>
          <cx:pt idx="586">-0.0015381053370725399</cx:pt>
          <cx:pt idx="587">-0.000455041599133922</cx:pt>
          <cx:pt idx="588">-0.00075153341473785905</cx:pt>
          <cx:pt idx="589">-8.5111614803825897e-05</cx:pt>
          <cx:pt idx="590">-0.0023056720460114199</cx:pt>
          <cx:pt idx="591">-0.00043025924688331902</cx:pt>
          <cx:pt idx="592">-0.0012444172589116699</cx:pt>
          <cx:pt idx="593">0.026131328032805899</cx:pt>
          <cx:pt idx="594">0.0273018918770918</cx:pt>
          <cx:pt idx="595">0.035661381870217099</cx:pt>
          <cx:pt idx="596">0.041889698561836899</cx:pt>
          <cx:pt idx="597">0.079317405611844694</cx:pt>
          <cx:pt idx="598">0.051904799710183198</cx:pt>
          <cx:pt idx="599">0.065499068051141598</cx:pt>
          <cx:pt idx="600">0.076078959398512197</cx:pt>
          <cx:pt idx="601">0.066866225274091196</cx:pt>
          <cx:pt idx="602">0.041327162816632998</cx:pt>
          <cx:pt idx="603">0.019583238566929999</cx:pt>
          <cx:pt idx="604">-0.010053960385701</cx:pt>
          <cx:pt idx="605">-0.055114961438624703</cx:pt>
          <cx:pt idx="606">-0.101594147546373</cx:pt>
          <cx:pt idx="607">-0.078154740513707896</cx:pt>
          <cx:pt idx="608">-0.069079868912289094</cx:pt>
          <cx:pt idx="609">-0.045188754179969898</cx:pt>
          <cx:pt idx="610">-0.031277891385647898</cx:pt>
          <cx:pt idx="611">-0.025981729778656301</cx:pt>
          <cx:pt idx="612">-0.018931787139748399</cx:pt>
          <cx:pt idx="613">-0.0021586511547169898</cx:pt>
          <cx:pt idx="614">-0.00028413909402446599</cx:pt>
          <cx:pt idx="615">0.00052448615212713501</cx:pt>
          <cx:pt idx="616">-0.00085468854940097202</cx:pt>
          <cx:pt idx="617">0.00083589857848514505</cx:pt>
          <cx:pt idx="618">0.0018893423479784399</cx:pt>
          <cx:pt idx="619">0.0144643918313057</cx:pt>
          <cx:pt idx="620">0.011524115664177499</cx:pt>
          <cx:pt idx="621">0.0052675705586143302</cx:pt>
          <cx:pt idx="622">0.013905888301532301</cx:pt>
          <cx:pt idx="623">0.0302273937275973</cx:pt>
          <cx:pt idx="624">0.0101905324418463</cx:pt>
          <cx:pt idx="625">0.020991763527459101</cx:pt>
          <cx:pt idx="626">0.052261790656849397</cx:pt>
          <cx:pt idx="627">0.110905208935717</cx:pt>
          <cx:pt idx="628">0.11921826880832601</cx:pt>
          <cx:pt idx="629">0.0871861003159181</cx:pt>
          <cx:pt idx="630">0.020067609197137199</cx:pt>
          <cx:pt idx="631">0.0137174963919414</cx:pt>
          <cx:pt idx="632">-0.088893975243081597</cx:pt>
          <cx:pt idx="633">-0.12721557915557499</cx:pt>
          <cx:pt idx="634">-0.104856690749788</cx:pt>
          <cx:pt idx="635">-0.047237830846471401</cx:pt>
          <cx:pt idx="636">-0.048434363434631797</cx:pt>
          <cx:pt idx="637">-0.037543617620028599</cx:pt>
          <cx:pt idx="638">-0.0185418441613125</cx:pt>
          <cx:pt idx="639">-0.015052059307704301</cx:pt>
          <cx:pt idx="640">-0.0054126192553606203</cx:pt>
          <cx:pt idx="641">-0.00185118852030329</cx:pt>
          <cx:pt idx="642">-4.8936173530909301e-05</cx:pt>
          <cx:pt idx="643">-0.000265590230104492</cx:pt>
          <cx:pt idx="644">7.0692164351920996e-05</cx:pt>
          <cx:pt idx="645">-0.00029019788523293802</cx:pt>
          <cx:pt idx="646">0.00227941714103303</cx:pt>
          <cx:pt idx="647">0.0225659055946584</cx:pt>
          <cx:pt idx="648">0.034548060751435697</cx:pt>
          <cx:pt idx="649">0.021232839330422599</cx:pt>
          <cx:pt idx="650">-0.0028062673655956999</cx:pt>
          <cx:pt idx="651">0.020832972092294601</cx:pt>
          <cx:pt idx="652">0.040156654248570803</cx:pt>
          <cx:pt idx="653">0.0155224864508099</cx:pt>
          <cx:pt idx="654">0.054912781486083001</cx:pt>
          <cx:pt idx="655">0.037077347011325298</cx:pt>
          <cx:pt idx="656">0.0084390362722570403</cx:pt>
          <cx:pt idx="657">-0.035047992674119503</cx:pt>
          <cx:pt idx="658">-0.0068892771720992802</cx:pt>
          <cx:pt idx="659">-0.0185089795477201</cx:pt>
          <cx:pt idx="660">-0.103748534173322</cx:pt>
          <cx:pt idx="661">-0.097627060234611804</cx:pt>
          <cx:pt idx="662">-0.036184635327572101</cx:pt>
          <cx:pt idx="663">-0.029591797124575301</cx:pt>
          <cx:pt idx="664">-0.022017114479031201</cx:pt>
          <cx:pt idx="665">-0.015322823198392401</cx:pt>
          <cx:pt idx="666">-0.011518731666135099</cx:pt>
          <cx:pt idx="667">-0.0065403371118362202</cx:pt>
          <cx:pt idx="668">-0.0020428374921240902</cx:pt>
          <cx:pt idx="669">-0.00059479646211441301</cx:pt>
          <cx:pt idx="670">-0.00144596815084118</cx:pt>
          <cx:pt idx="671">-0.00028730530912360498</cx:pt>
          <cx:pt idx="672">-0.00078688754210776504</cx:pt>
          <cx:pt idx="673">-0.00029833121826369302</cx:pt>
          <cx:pt idx="674">0.00037416478224236601</cx:pt>
          <cx:pt idx="675">0.0092448101834131796</cx:pt>
          <cx:pt idx="676">0.00212203962601256</cx:pt>
          <cx:pt idx="677">-0.0094737040687125993</cx:pt>
          <cx:pt idx="678">8.0455390521786707e-06</cx:pt>
          <cx:pt idx="679">-0.00318253653778474</cx:pt>
          <cx:pt idx="680">-0.0162403787271727</cx:pt>
          <cx:pt idx="681">0.0037973900931679901</cx:pt>
          <cx:pt idx="682">-0.043378915216708301</cx:pt>
          <cx:pt idx="683">-0.0482474848536249</cx:pt>
          <cx:pt idx="684">0.0072041929735772699</cx:pt>
          <cx:pt idx="685">-0.020048712510232498</cx:pt>
          <cx:pt idx="686">-0.026852470198404099</cx:pt>
          <cx:pt idx="687">-0.050306887009017802</cx:pt>
          <cx:pt idx="688">-0.0518959654030723</cx:pt>
          <cx:pt idx="689">-0.033747646006303499</cx:pt>
          <cx:pt idx="690">-0.0081325614834550693</cx:pt>
          <cx:pt idx="691">-0.023849179532606499</cx:pt>
          <cx:pt idx="692">-0.011618441586900599</cx:pt>
          <cx:pt idx="693">-0.014984099797571499</cx:pt>
          <cx:pt idx="694">-0.0116550053698594</cx:pt>
          <cx:pt idx="695">-0.0036990894856695298</cx:pt>
          <cx:pt idx="696">-0.0010650465601259899</cx:pt>
          <cx:pt idx="697">-8.5738657606077798e-05</cx:pt>
          <cx:pt idx="698">1.7555362069332599e-05</cx:pt>
          <cx:pt idx="699">1.39175326586866e-05</cx:pt>
          <cx:pt idx="700">0.00084567204658905304</cx:pt>
          <cx:pt idx="701">0.00099106484450844998</cx:pt>
          <cx:pt idx="702">0.00038612935043997497</cx:pt>
          <cx:pt idx="703">0.00059712442153578098</cx:pt>
          <cx:pt idx="704">-0.015571885392213601</cx:pt>
          <cx:pt idx="705">-0.035513987329548503</cx:pt>
          <cx:pt idx="706">-0.019602703951046199</cx:pt>
          <cx:pt idx="707">-0.020381120892516799</cx:pt>
          <cx:pt idx="708">-0.049800389853659997</cx:pt>
          <cx:pt idx="709">-0.056513893717723598</cx:pt>
          <cx:pt idx="710">-0.059214778761341201</cx:pt>
          <cx:pt idx="711">-0.057978718901879799</cx:pt>
          <cx:pt idx="712">-0.043136696509790497</cx:pt>
          <cx:pt idx="713">-0.0279502601016779</cx:pt>
          <cx:pt idx="714">-0.0364066617535082</cx:pt>
          <cx:pt idx="715">-0.022393019372427301</cx:pt>
          <cx:pt idx="716">-0.018076212890265599</cx:pt>
          <cx:pt idx="717">-0.0030127213896871401</cx:pt>
          <cx:pt idx="718">-0.00086575713981351199</cx:pt>
          <cx:pt idx="719">-0.00333653746037068</cx:pt>
          <cx:pt idx="720">-0.0036017427850769902</cx:pt>
          <cx:pt idx="721">-0.0033137293654146899</cx:pt>
          <cx:pt idx="722">-0.00317807550202377</cx:pt>
          <cx:pt idx="723">-0.0029562094830431099</cx:pt>
          <cx:pt idx="724">-0.0011660212290077699</cx:pt>
          <cx:pt idx="725">-0.00016977482138342799</cx:pt>
          <cx:pt idx="726">-0.000205504056080503</cx:pt>
          <cx:pt idx="727">0.00017486839581767199</cx:pt>
          <cx:pt idx="728">-0.00051355628736783805</cx:pt>
          <cx:pt idx="729">6.5113164234191905e-05</cx:pt>
          <cx:pt idx="730">7.5255409915159999e-05</cx:pt>
          <cx:pt idx="731">-0.00024412099761048</cx:pt>
          <cx:pt idx="732">0.0010243504280193</cx:pt>
          <cx:pt idx="733">-0.00660193459148181</cx:pt>
          <cx:pt idx="734">-0.0091569365105401302</cx:pt>
          <cx:pt idx="735">-0.015170169827794001</cx:pt>
          <cx:pt idx="736">-0.016516424302061</cx:pt>
          <cx:pt idx="737">-0.017700461768688499</cx:pt>
          <cx:pt idx="738">-0.026307006831637499</cx:pt>
          <cx:pt idx="739">-0.016604611246936001</cx:pt>
          <cx:pt idx="740">-0.014215606311438599</cx:pt>
          <cx:pt idx="741">-0.0097055376262202599</cx:pt>
          <cx:pt idx="742">-0.018569247041145199</cx:pt>
          <cx:pt idx="743">-0.013646165811512999</cx:pt>
          <cx:pt idx="744">-0.0059988877782873196</cx:pt>
          <cx:pt idx="745">-0.00146140780629962</cx:pt>
          <cx:pt idx="746">-0.00048245303809784002</cx:pt>
          <cx:pt idx="747">-0.00052901483263082601</cx:pt>
          <cx:pt idx="748">-0.000598047452126879</cx:pt>
          <cx:pt idx="749">0.00047838214593178902</cx:pt>
          <cx:pt idx="750">0.00078239307559140904</cx:pt>
          <cx:pt idx="751">-8.2019631744526797e-05</cx:pt>
          <cx:pt idx="752">0.00029039460710771899</cx:pt>
          <cx:pt idx="753">0.00071848104829148201</cx:pt>
          <cx:pt idx="754">-0.00070572188522658504</cx:pt>
          <cx:pt idx="755">-0.00036580960537006498</cx:pt>
          <cx:pt idx="756">0.00034550845903075098</cx:pt>
          <cx:pt idx="757">-0.000191668986288821</cx:pt>
          <cx:pt idx="758">0.00029815781105984001</cx:pt>
          <cx:pt idx="759">0.00040462305799649401</cx:pt>
          <cx:pt idx="760">-0.00025893624222639099</cx:pt>
          <cx:pt idx="761">-0.00058118401805681396</cx:pt>
          <cx:pt idx="762">0.00044991602550185699</cx:pt>
          <cx:pt idx="763">0.00036649029571281201</cx:pt>
          <cx:pt idx="764">0.000107549469308899</cx:pt>
          <cx:pt idx="765">0.00054211205388254499</cx:pt>
          <cx:pt idx="766">-0.0010055749910647001</cx:pt>
          <cx:pt idx="767">-0.00129353488687078</cx:pt>
          <cx:pt idx="768">-0.0026095078362811</cx:pt>
          <cx:pt idx="769">-0.0030409621063792499</cx:pt>
          <cx:pt idx="770">-0.00073335516188595298</cx:pt>
          <cx:pt idx="771">-0.00199005952412488</cx:pt>
          <cx:pt idx="772">-0.00091097326321086796</cx:pt>
          <cx:pt idx="773">-0.00041190425919405299</cx:pt>
          <cx:pt idx="774">-0.00058721435356802899</cx:pt>
          <cx:pt idx="775">-0.00090384403859380795</cx:pt>
          <cx:pt idx="776">-0.00057320088894933098</cx:pt>
          <cx:pt idx="777">9.1237000907579805e-05</cx:pt>
          <cx:pt idx="778">-0.00012823179025653201</cx:pt>
          <cx:pt idx="779">0.00064515976090832004</cx:pt>
          <cx:pt idx="780">-0.00070221442480659999</cx:pt>
          <cx:pt idx="781">-0.00034399316761081798</cx:pt>
          <cx:pt idx="782">-0.00047481668639630598</cx:pt>
          <cx:pt idx="783">-0.00023955252751661801</cx:pt>
          <cx:pt idx="784">6.1453236328795247e-05</cx:pt>
          <cx:pt idx="785">-0.00054859638632438746</cx:pt>
          <cx:pt idx="786">-0.0017515052377706025</cx:pt>
          <cx:pt idx="787">-0.0068641493894978497</cx:pt>
          <cx:pt idx="788">-0.012210675168712125</cx:pt>
          <cx:pt idx="789">-0.0083904706331422493</cx:pt>
          <cx:pt idx="790">-0.0070540744204887753</cx:pt>
          <cx:pt idx="791">-0.0055607579610567996</cx:pt>
          <cx:pt idx="792">0.0059994813435117001</cx:pt>
          <cx:pt idx="793">-0.0061403560378118002</cx:pt>
          <cx:pt idx="794">-0.00053041780659350004</cx:pt>
          <cx:pt idx="795">-0.0036114686216692001</cx:pt>
          <cx:pt idx="796">0.0077360353510188247</cx:pt>
          <cx:pt idx="797">0.0039814942709612503</cx:pt>
          <cx:pt idx="798">0.0026766412545443249</cx:pt>
          <cx:pt idx="799">0.0053030966350243501</cx:pt>
          <cx:pt idx="800">-0.011581537371215325</cx:pt>
          <cx:pt idx="801">-0.0028878575924014748</cx:pt>
          <cx:pt idx="802">0.0059557024874624751</cx:pt>
          <cx:pt idx="803">0.012115927180938076</cx:pt>
          <cx:pt idx="804">0.016295913950231875</cx:pt>
          <cx:pt idx="805">0.0047945953284857998</cx:pt>
          <cx:pt idx="806">0.0079615555659547504</cx:pt>
          <cx:pt idx="807">0.0020923420491742299</cx:pt>
          <cx:pt idx="808">0.00056772945621120748</cx:pt>
          <cx:pt idx="809">-7.4979787340495496e-05</cx:pt>
          <cx:pt idx="810">-3.4739387628647253e-05</cx:pt>
          <cx:pt idx="811">-0.0007784007725746625</cx:pt>
          <cx:pt idx="812">-0.0013679254547123226</cx:pt>
          <cx:pt idx="813">-0.0023818064354791026</cx:pt>
          <cx:pt idx="814">-0.0022996181048030649</cx:pt>
          <cx:pt idx="815">0.0010593586085458826</cx:pt>
          <cx:pt idx="816">-0.0056005966700657253</cx:pt>
          <cx:pt idx="817">-0.0092791075477501248</cx:pt>
          <cx:pt idx="818">-0.0019121380042703576</cx:pt>
          <cx:pt idx="819">0.0099115427903097748</cx:pt>
          <cx:pt idx="820">0.0032632745305234</cx:pt>
          <cx:pt idx="821">0.0011543825097717101</cx:pt>
          <cx:pt idx="822">-0.0074357312583281498</cx:pt>
          <cx:pt idx="823">-0.010461831131376475</cx:pt>
          <cx:pt idx="824">-0.0088871351271064495</cx:pt>
          <cx:pt idx="825">-0.0049685189291835252</cx:pt>
          <cx:pt idx="826">-0.0032179653186533751</cx:pt>
          <cx:pt idx="827">0.00089259051467285746</cx:pt>
          <cx:pt idx="828">-0.0010899170082286276</cx:pt>
          <cx:pt idx="829">0.0048100508356005746</cx:pt>
          <cx:pt idx="830">0.0122842000605902</cx:pt>
          <cx:pt idx="831">0.0076514768172277004</cx:pt>
          <cx:pt idx="832">0.013708379966239675</cx:pt>
          <cx:pt idx="833">0.0121498296692215</cx:pt>
          <cx:pt idx="834">0.011475686090414451</cx:pt>
          <cx:pt idx="835">0.0028219715319676248</cx:pt>
          <cx:pt idx="836">0.00019372335253052401</cx:pt>
          <cx:pt idx="837">9.8812897157261244e-05</cx:pt>
          <cx:pt idx="838">-0.00021255435308308824</cx:pt>
          <cx:pt idx="839">-0.00044876334505417</cx:pt>
          <cx:pt idx="840">-0.00152043153801535</cx:pt>
          <cx:pt idx="841">-0.0019637603540045151</cx:pt>
          <cx:pt idx="842">-0.00390774710583865</cx:pt>
          <cx:pt idx="843">-0.0028067051650773</cx:pt>
          <cx:pt idx="844">0.00012679121311598126</cx:pt>
          <cx:pt idx="845">-0.0089368864070886751</cx:pt>
          <cx:pt idx="846">-0.0034845922776118501</cx:pt>
          <cx:pt idx="847">0.0036466034529942502</cx:pt>
          <cx:pt idx="848">0.0014993536395240725</cx:pt>
          <cx:pt idx="849">0.0011025811533824849</cx:pt>
          <cx:pt idx="850">-0.0053041804237227751</cx:pt>
          <cx:pt idx="851">-0.019651737211523499</cx:pt>
          <cx:pt idx="852">-0.021867192792295549</cx:pt>
          <cx:pt idx="853">-0.023304410304339176</cx:pt>
          <cx:pt idx="854">-0.0084572947715556256</cx:pt>
          <cx:pt idx="855">-0.0049299959086089246</cx:pt>
          <cx:pt idx="856">-0.00936418112173645</cx:pt>
          <cx:pt idx="857">0.0020771695831435324</cx:pt>
          <cx:pt idx="858">-0.00644365995320935</cx:pt>
          <cx:pt idx="859">0.0036061831144377499</cx:pt>
          <cx:pt idx="860">0.016750703659024899</cx:pt>
          <cx:pt idx="861">0.021246518670399124</cx:pt>
          <cx:pt idx="862">0.01142822926799095</cx:pt>
          <cx:pt idx="863">0.00022105456560689299</cx:pt>
          <cx:pt idx="864">-0.0031398705306523002</cx:pt>
          <cx:pt idx="865">9.7587640119250506e-05</cx:pt>
          <cx:pt idx="866">-4.971980588679875e-05</cx:pt>
          <cx:pt idx="867">-0.00051744499564239745</cx:pt>
          <cx:pt idx="868">-0.00074233495540573747</cx:pt>
          <cx:pt idx="869">-0.00207910059812536</cx:pt>
          <cx:pt idx="870">-0.00491037135616465</cx:pt>
          <cx:pt idx="871">-0.0047641414582447498</cx:pt>
          <cx:pt idx="872">0.00147854338033559</cx:pt>
          <cx:pt idx="873">-0.0087438786351349499</cx:pt>
          <cx:pt idx="874">-0.0054867623022569001</cx:pt>
          <cx:pt idx="875">0.0034435844366872749</cx:pt>
          <cx:pt idx="876">0.010983478938266525</cx:pt>
          <cx:pt idx="877">0.020182805906541899</cx:pt>
          <cx:pt idx="878">-0.0044466306675707747</cx:pt>
          <cx:pt idx="879">-0.010311000915609551</cx:pt>
          <cx:pt idx="880">-0.005816547941541325</cx:pt>
          <cx:pt idx="881">-0.0025835966975679748</cx:pt>
          <cx:pt idx="882">-0.01407850130803265</cx:pt>
          <cx:pt idx="883">-0.0077254869820693002</cx:pt>
          <cx:pt idx="884">6.1453236328795247e-05</cx:pt>
          <cx:pt idx="885">-0.00054859638632438746</cx:pt>
          <cx:pt idx="886">-0.0017515052377706025</cx:pt>
          <cx:pt idx="887">-0.0068641493894978497</cx:pt>
          <cx:pt idx="888">-0.012210675168712125</cx:pt>
          <cx:pt idx="889">-0.0083904706331422493</cx:pt>
          <cx:pt idx="890">-0.0070540744204887753</cx:pt>
          <cx:pt idx="891">-0.0055607579610567996</cx:pt>
          <cx:pt idx="892">0.0059994813435117001</cx:pt>
          <cx:pt idx="893">-0.0061403560378118002</cx:pt>
          <cx:pt idx="894">-0.00053041780659350004</cx:pt>
          <cx:pt idx="895">-0.0036114686216692001</cx:pt>
          <cx:pt idx="896">0.0077360353510188247</cx:pt>
          <cx:pt idx="897">0.0039814942709612503</cx:pt>
          <cx:pt idx="898">0.0026766412545443249</cx:pt>
          <cx:pt idx="899">0.0053030966350243501</cx:pt>
          <cx:pt idx="900">-0.011581537371215325</cx:pt>
          <cx:pt idx="901">-0.0028878575924014748</cx:pt>
          <cx:pt idx="902">0.0059557024874624751</cx:pt>
          <cx:pt idx="903">0.012115927180938076</cx:pt>
          <cx:pt idx="904">0.016295913950231875</cx:pt>
          <cx:pt idx="905">0.0047945953284857998</cx:pt>
          <cx:pt idx="906">0.0079615555659547504</cx:pt>
          <cx:pt idx="907">0.0020923420491742299</cx:pt>
          <cx:pt idx="908">0.00056772945621120748</cx:pt>
          <cx:pt idx="909">-7.4979787340495496e-05</cx:pt>
          <cx:pt idx="910">-3.4739387628647253e-05</cx:pt>
          <cx:pt idx="911">-0.0007784007725746625</cx:pt>
          <cx:pt idx="912">-0.0013679254547123226</cx:pt>
          <cx:pt idx="913">-0.0023818064354791026</cx:pt>
          <cx:pt idx="914">-0.0022996181048030649</cx:pt>
          <cx:pt idx="915">0.0010593586085458826</cx:pt>
          <cx:pt idx="916">-0.0056005966700657253</cx:pt>
          <cx:pt idx="917">-0.0092791075477501248</cx:pt>
          <cx:pt idx="918">-0.0019121380042703576</cx:pt>
          <cx:pt idx="919">0.0099115427903097748</cx:pt>
          <cx:pt idx="920">0.0032632745305234</cx:pt>
          <cx:pt idx="921">0.0011543825097717101</cx:pt>
          <cx:pt idx="922">-0.0074357312583281498</cx:pt>
          <cx:pt idx="923">-0.010461831131376475</cx:pt>
          <cx:pt idx="924">-0.0088871351271064495</cx:pt>
          <cx:pt idx="925">-0.0049685189291835252</cx:pt>
          <cx:pt idx="926">-0.0032179653186533751</cx:pt>
          <cx:pt idx="927">0.00089259051467285746</cx:pt>
          <cx:pt idx="928">-0.0010899170082286276</cx:pt>
          <cx:pt idx="929">0.0048100508356005746</cx:pt>
          <cx:pt idx="930">0.0122842000605902</cx:pt>
          <cx:pt idx="931">0.0076514768172277004</cx:pt>
          <cx:pt idx="932">0.013708379966239675</cx:pt>
          <cx:pt idx="933">0.0121498296692215</cx:pt>
          <cx:pt idx="934">0.011475686090414451</cx:pt>
          <cx:pt idx="935">0.0028219715319676248</cx:pt>
          <cx:pt idx="936">0.00019372335253052401</cx:pt>
          <cx:pt idx="937">9.8812897157261244e-05</cx:pt>
          <cx:pt idx="938">-0.00021255435308308824</cx:pt>
          <cx:pt idx="939">-0.00044876334505417</cx:pt>
          <cx:pt idx="940">-0.00152043153801535</cx:pt>
          <cx:pt idx="941">-0.0019637603540045151</cx:pt>
          <cx:pt idx="942">-0.00390774710583865</cx:pt>
          <cx:pt idx="943">-0.0028067051650773</cx:pt>
          <cx:pt idx="944">0.00012679121311598126</cx:pt>
          <cx:pt idx="945">-0.0089368864070886751</cx:pt>
          <cx:pt idx="946">-0.0034845922776118501</cx:pt>
          <cx:pt idx="947">0.0036466034529942502</cx:pt>
          <cx:pt idx="948">0.0014993536395240725</cx:pt>
          <cx:pt idx="949">0.0011025811533824849</cx:pt>
          <cx:pt idx="950">-0.0053041804237227751</cx:pt>
          <cx:pt idx="951">-0.019651737211523499</cx:pt>
          <cx:pt idx="952">-0.021867192792295549</cx:pt>
          <cx:pt idx="953">-0.023304410304339176</cx:pt>
          <cx:pt idx="954">-0.0084572947715556256</cx:pt>
          <cx:pt idx="955">-0.0049299959086089246</cx:pt>
          <cx:pt idx="956">-0.00936418112173645</cx:pt>
          <cx:pt idx="957">0.0020771695831435324</cx:pt>
          <cx:pt idx="958">-0.00644365995320935</cx:pt>
          <cx:pt idx="959">0.0036061831144377499</cx:pt>
          <cx:pt idx="960">0.016750703659024899</cx:pt>
          <cx:pt idx="961">0.021246518670399124</cx:pt>
          <cx:pt idx="962">0.01142822926799095</cx:pt>
          <cx:pt idx="963">0.00022105456560689299</cx:pt>
          <cx:pt idx="964">-0.0031398705306523002</cx:pt>
          <cx:pt idx="965">9.7587640119250506e-05</cx:pt>
          <cx:pt idx="966">-4.971980588679875e-05</cx:pt>
          <cx:pt idx="967">-0.00051744499564239745</cx:pt>
          <cx:pt idx="968">-0.00074233495540573747</cx:pt>
          <cx:pt idx="969">-0.00207910059812536</cx:pt>
          <cx:pt idx="970">-0.00491037135616465</cx:pt>
          <cx:pt idx="971">-0.0047641414582447498</cx:pt>
          <cx:pt idx="972">0.00147854338033559</cx:pt>
          <cx:pt idx="973">-0.0087438786351349499</cx:pt>
          <cx:pt idx="974">-0.0054867623022569001</cx:pt>
          <cx:pt idx="975">0.0034435844366872749</cx:pt>
          <cx:pt idx="976">0.010983478938266525</cx:pt>
          <cx:pt idx="977">0.020182805906541899</cx:pt>
          <cx:pt idx="978">-0.0044466306675707747</cx:pt>
          <cx:pt idx="979">-0.010311000915609551</cx:pt>
          <cx:pt idx="980">-0.005816547941541325</cx:pt>
          <cx:pt idx="981">-0.0025835966975679748</cx:pt>
          <cx:pt idx="982">-0.01407850130803265</cx:pt>
          <cx:pt idx="983">-0.0077254869820693002</cx:pt>
          <cx:pt idx="984">6.1453236328795247e-05</cx:pt>
          <cx:pt idx="985">-0.00054859638632438746</cx:pt>
          <cx:pt idx="986">-0.0017515052377706025</cx:pt>
          <cx:pt idx="987">-0.0068641493894978497</cx:pt>
          <cx:pt idx="988">-0.012210675168712125</cx:pt>
          <cx:pt idx="989">-0.0083904706331422493</cx:pt>
          <cx:pt idx="990">-0.0070540744204887753</cx:pt>
          <cx:pt idx="991">-0.0055607579610567996</cx:pt>
          <cx:pt idx="992">0.0059994813435117001</cx:pt>
          <cx:pt idx="993">-0.0061403560378118002</cx:pt>
          <cx:pt idx="994">-0.00053041780659350004</cx:pt>
          <cx:pt idx="995">-0.0036114686216692001</cx:pt>
          <cx:pt idx="996">0.0077360353510188247</cx:pt>
          <cx:pt idx="997">0.0039814942709612503</cx:pt>
          <cx:pt idx="998">0.0026766412545443249</cx:pt>
          <cx:pt idx="999">0.0053030966350243501</cx:pt>
          <cx:pt idx="1000">-0.011581537371215325</cx:pt>
          <cx:pt idx="1001">-0.0028878575924014748</cx:pt>
          <cx:pt idx="1002">0.0059557024874624751</cx:pt>
          <cx:pt idx="1003">0.012115927180938076</cx:pt>
          <cx:pt idx="1004">0.016295913950231875</cx:pt>
          <cx:pt idx="1005">0.0047945953284857998</cx:pt>
          <cx:pt idx="1006">0.0079615555659547504</cx:pt>
          <cx:pt idx="1007">0.0020923420491742299</cx:pt>
          <cx:pt idx="1008">0.00056772945621120748</cx:pt>
          <cx:pt idx="1009">-7.4979787340495496e-05</cx:pt>
          <cx:pt idx="1010">-3.4739387628647253e-05</cx:pt>
          <cx:pt idx="1011">-0.0007784007725746625</cx:pt>
          <cx:pt idx="1012">-0.0013679254547123226</cx:pt>
          <cx:pt idx="1013">-0.0023818064354791026</cx:pt>
          <cx:pt idx="1014">-0.0022996181048030649</cx:pt>
          <cx:pt idx="1015">0.0010593586085458826</cx:pt>
          <cx:pt idx="1016">-0.0056005966700657253</cx:pt>
          <cx:pt idx="1017">-0.0092791075477501248</cx:pt>
          <cx:pt idx="1018">-0.0019121380042703576</cx:pt>
          <cx:pt idx="1019">0.0099115427903097748</cx:pt>
          <cx:pt idx="1020">0.0032632745305234</cx:pt>
          <cx:pt idx="1021">0.0011543825097717101</cx:pt>
          <cx:pt idx="1022">-0.0074357312583281498</cx:pt>
          <cx:pt idx="1023">-0.010461831131376475</cx:pt>
          <cx:pt idx="1024">-0.0088871351271064495</cx:pt>
          <cx:pt idx="1025">-0.0049685189291835252</cx:pt>
          <cx:pt idx="1026">-0.0032179653186533751</cx:pt>
          <cx:pt idx="1027">0.00089259051467285746</cx:pt>
          <cx:pt idx="1028">-0.0010899170082286276</cx:pt>
          <cx:pt idx="1029">0.0048100508356005746</cx:pt>
          <cx:pt idx="1030">0.0122842000605902</cx:pt>
          <cx:pt idx="1031">0.0076514768172277004</cx:pt>
          <cx:pt idx="1032">0.013708379966239675</cx:pt>
          <cx:pt idx="1033">0.0121498296692215</cx:pt>
          <cx:pt idx="1034">0.011475686090414451</cx:pt>
          <cx:pt idx="1035">0.0028219715319676248</cx:pt>
          <cx:pt idx="1036">0.00019372335253052401</cx:pt>
          <cx:pt idx="1037">9.8812897157261244e-05</cx:pt>
          <cx:pt idx="1038">-0.00021255435308308824</cx:pt>
          <cx:pt idx="1039">-0.00044876334505417</cx:pt>
          <cx:pt idx="1040">-0.00152043153801535</cx:pt>
          <cx:pt idx="1041">-0.0019637603540045151</cx:pt>
          <cx:pt idx="1042">-0.00390774710583865</cx:pt>
          <cx:pt idx="1043">-0.0028067051650773</cx:pt>
          <cx:pt idx="1044">0.00012679121311598126</cx:pt>
          <cx:pt idx="1045">-0.0089368864070886751</cx:pt>
          <cx:pt idx="1046">-0.0034845922776118501</cx:pt>
          <cx:pt idx="1047">0.0036466034529942502</cx:pt>
          <cx:pt idx="1048">0.0014993536395240725</cx:pt>
          <cx:pt idx="1049">0.0011025811533824849</cx:pt>
          <cx:pt idx="1050">-0.0053041804237227751</cx:pt>
          <cx:pt idx="1051">-0.019651737211523499</cx:pt>
          <cx:pt idx="1052">-0.021867192792295549</cx:pt>
          <cx:pt idx="1053">-0.023304410304339176</cx:pt>
          <cx:pt idx="1054">-0.0084572947715556256</cx:pt>
          <cx:pt idx="1055">-0.0049299959086089246</cx:pt>
          <cx:pt idx="1056">-0.00936418112173645</cx:pt>
          <cx:pt idx="1057">0.0020771695831435324</cx:pt>
          <cx:pt idx="1058">-0.00644365995320935</cx:pt>
          <cx:pt idx="1059">0.0036061831144377499</cx:pt>
          <cx:pt idx="1060">0.016750703659024899</cx:pt>
          <cx:pt idx="1061">0.021246518670399124</cx:pt>
          <cx:pt idx="1062">0.01142822926799095</cx:pt>
          <cx:pt idx="1063">0.00022105456560689299</cx:pt>
          <cx:pt idx="1064">-0.0031398705306523002</cx:pt>
          <cx:pt idx="1065">9.7587640119250506e-05</cx:pt>
          <cx:pt idx="1066">-4.971980588679875e-05</cx:pt>
          <cx:pt idx="1067">-0.00051744499564239745</cx:pt>
          <cx:pt idx="1068">-0.00074233495540573747</cx:pt>
          <cx:pt idx="1069">-0.00207910059812536</cx:pt>
          <cx:pt idx="1070">-0.00491037135616465</cx:pt>
          <cx:pt idx="1071">-0.0047641414582447498</cx:pt>
          <cx:pt idx="1072">0.00147854338033559</cx:pt>
          <cx:pt idx="1073">-0.0087438786351349499</cx:pt>
          <cx:pt idx="1074">-0.0054867623022569001</cx:pt>
          <cx:pt idx="1075">0.0034435844366872749</cx:pt>
          <cx:pt idx="1076">0.010983478938266525</cx:pt>
          <cx:pt idx="1077">0.020182805906541899</cx:pt>
          <cx:pt idx="1078">-0.0044466306675707747</cx:pt>
          <cx:pt idx="1079">-0.010311000915609551</cx:pt>
          <cx:pt idx="1080">-0.005816547941541325</cx:pt>
          <cx:pt idx="1081">-0.0025835966975679748</cx:pt>
          <cx:pt idx="1082">-0.01407850130803265</cx:pt>
          <cx:pt idx="1083">-0.0077254869820693002</cx:pt>
        </cx:lvl>
      </cx:numDim>
    </cx:data>
    <cx:data id="39">
      <cx:numDim type="val">
        <cx:f>Sheet2!$AN$1:$AN$1084</cx:f>
        <cx:lvl ptCount="1084" formatCode="G/通用格式">
          <cx:pt idx="0">0.00027397330674747101</cx:pt>
          <cx:pt idx="1">1.4002717796489901e-05</cx:pt>
          <cx:pt idx="2">-0.00023633447980775401</cx:pt>
          <cx:pt idx="3">0.00053457414260580803</cx:pt>
          <cx:pt idx="4">0.00056354360599543895</cx:pt>
          <cx:pt idx="5">-0.00028307355181785601</cx:pt>
          <cx:pt idx="6">0.00021517501823998801</cx:pt>
          <cx:pt idx="7">0.00055415333441700596</cx:pt>
          <cx:pt idx="8">-0.00077097811565504399</cx:pt>
          <cx:pt idx="9">0.00033321047918939299</cx:pt>
          <cx:pt idx="10">0.00039221859018128601</cx:pt>
          <cx:pt idx="11">-0.00064750942103477605</cx:pt>
          <cx:pt idx="12">-0.00011025454304435</cx:pt>
          <cx:pt idx="13">0.00020441291566897099</cx:pt>
          <cx:pt idx="14">-0.000234494425022598</cx:pt>
          <cx:pt idx="15">-0.0012773570496448</cx:pt>
          <cx:pt idx="16">0.000233300027732179</cx:pt>
          <cx:pt idx="17">0.00027719867918636799</cx:pt>
          <cx:pt idx="18">-2.8779900956090101e-05</cx:pt>
          <cx:pt idx="19">-0.000102325346387161</cx:pt>
          <cx:pt idx="20">0.00036743468662114398</cx:pt>
          <cx:pt idx="21">1.9027706530545701e-05</cx:pt>
          <cx:pt idx="22">-9.9368617869867901e-05</cx:pt>
          <cx:pt idx="23">0.00051080098166609905</cx:pt>
          <cx:pt idx="24">3.6755769203863503e-05</cx:pt>
          <cx:pt idx="25">-0.00050906563934562902</cx:pt>
          <cx:pt idx="26">0.00046535158319358199</cx:pt>
          <cx:pt idx="27">-0.000583735028548495</cx:pt>
          <cx:pt idx="28">-0.000220898126294754</cx:pt>
          <cx:pt idx="29">-0.00040399610343359502</cx:pt>
          <cx:pt idx="30">-0.00063379416361231599</cx:pt>
          <cx:pt idx="31">0.000600036405458499</cx:pt>
          <cx:pt idx="32">0.0010555266736603001</cx:pt>
          <cx:pt idx="33">-0.00098957032560789389</cx:pt>
          <cx:pt idx="34">-0.000102598557949691</cx:pt>
          <cx:pt idx="35">0.000208117786478683</cx:pt>
          <cx:pt idx="36">-0.00052584899210255699</cx:pt>
          <cx:pt idx="37">-0.00022193689864534799</cx:pt>
          <cx:pt idx="38">-0.000825886875978553</cx:pt>
          <cx:pt idx="39">-0.00135218411868841</cx:pt>
          <cx:pt idx="40">-0.00058057888153060198</cx:pt>
          <cx:pt idx="41">-0.00024750154877478702</cx:pt>
          <cx:pt idx="42">-7.2777866242562203e-05</cx:pt>
          <cx:pt idx="43">0.00028960050329890499</cx:pt>
          <cx:pt idx="44">0.0011321232353694601</cx:pt>
          <cx:pt idx="45">0.000507207725077709</cx:pt>
          <cx:pt idx="46">0.000181714043289502</cx:pt>
          <cx:pt idx="47">0.00026906754181355502</cx:pt>
          <cx:pt idx="48">-0.00031894936307206602</cx:pt>
          <cx:pt idx="49">-0.00024536032828464997</cx:pt>
          <cx:pt idx="50">-5.9095934116984301e-05</cx:pt>
          <cx:pt idx="51">-0.00057379235710769199</cx:pt>
          <cx:pt idx="52">0.00049096563568205604</cx:pt>
          <cx:pt idx="53">-4.94921732644215e-05</cx:pt>
          <cx:pt idx="54">-0.000191881715270302</cx:pt>
          <cx:pt idx="55">-1.9773481247783901e-05</cx:pt>
          <cx:pt idx="56">-0.00061454096529895905</cx:pt>
          <cx:pt idx="57">0.000238581263824638</cx:pt>
          <cx:pt idx="58">-0.00039725000751603698</cx:pt>
          <cx:pt idx="59">0.00039447167510564199</cx:pt>
          <cx:pt idx="60">0.00054140588294687903</cx:pt>
          <cx:pt idx="61">-0.000211663727616991</cx:pt>
          <cx:pt idx="62">-0.00045825763017581501</cx:pt>
          <cx:pt idx="63">0.00080868934420646197</cx:pt>
          <cx:pt idx="64">0.00037382899382941502</cx:pt>
          <cx:pt idx="65">0.00088487715962111998</cx:pt>
          <cx:pt idx="66">0.00034630804413003099</cx:pt>
          <cx:pt idx="67">0.00038178807623383498</cx:pt>
          <cx:pt idx="68">0.00049212697527383702</cx:pt>
          <cx:pt idx="69">-0.00071676617084381303</cx:pt>
          <cx:pt idx="70">-0.0035422286880980999</cx:pt>
          <cx:pt idx="71">-0.0050634552651775697</cx:pt>
          <cx:pt idx="72">-0.00600249379753897</cx:pt>
          <cx:pt idx="73">-0.0052869186824844204</cx:pt>
          <cx:pt idx="74">-0.0026677660947466899</cx:pt>
          <cx:pt idx="75">-0.0035146313226406098</cx:pt>
          <cx:pt idx="76">-0.0030721149160636702</cx:pt>
          <cx:pt idx="77">-0.00239090273650144</cx:pt>
          <cx:pt idx="78">-0.00027241211281220899</cx:pt>
          <cx:pt idx="79">-0.00060881756451372396</cx:pt>
          <cx:pt idx="80">0.00026864193920569799</cx:pt>
          <cx:pt idx="81">0.000174494623562507</cx:pt>
          <cx:pt idx="82">0.00022085475862390399</cx:pt>
          <cx:pt idx="83">-0.000106694345388875</cx:pt>
          <cx:pt idx="84">-0.000360078022214173</cx:pt>
          <cx:pt idx="85">-0.000889217308279764</cx:pt>
          <cx:pt idx="86">0.00011918241982387601</cx:pt>
          <cx:pt idx="87">0.00021874293431122801</cx:pt>
          <cx:pt idx="88">-0.00014268126799922901</cx:pt>
          <cx:pt idx="89">-0.00094258522865661905</cx:pt>
          <cx:pt idx="90">-0.00058072438934337397</cx:pt>
          <cx:pt idx="91">-0.00158625024745614</cx:pt>
          <cx:pt idx="92">-0.0028816120869331</cx:pt>
          <cx:pt idx="93">0.0018005326814226801</cx:pt>
          <cx:pt idx="94">0.0010808930151244699</cx:pt>
          <cx:pt idx="95">0.0082564654737656996</cx:pt>
          <cx:pt idx="96">0.011546578300451501</cx:pt>
          <cx:pt idx="97">0.0067788565601171503</cx:pt>
          <cx:pt idx="98">-0.010603068792095801</cx:pt>
          <cx:pt idx="99">-0.024051357102080499</cx:pt>
          <cx:pt idx="100">-0.020434606044585201</cx:pt>
          <cx:pt idx="101">-0.018879060413505101</cx:pt>
          <cx:pt idx="102">-0.0074874818431065497</cx:pt>
          <cx:pt idx="103">-0.0032219997817623399</cx:pt>
          <cx:pt idx="104">-0.012103705863469301</cx:pt>
          <cx:pt idx="105">-0.012224443516655401</cx:pt>
          <cx:pt idx="106">-0.0061429218030941398</cx:pt>
          <cx:pt idx="107">-0.0015956749593250301</cx:pt>
          <cx:pt idx="108">-0.000689037536738101</cx:pt>
          <cx:pt idx="109">-0.000461697190933255</cx:pt>
          <cx:pt idx="110">-0.00052180067593046004</cx:pt>
          <cx:pt idx="111">-0.00022523284671362401</cx:pt>
          <cx:pt idx="112">-8.6242604900138895e-05</cx:pt>
          <cx:pt idx="113">-0.000398148346370946</cx:pt>
          <cx:pt idx="114">0.0028880345438355702</cx:pt>
          <cx:pt idx="115">0.00037498672730845901</cx:pt>
          <cx:pt idx="116">0.00025719899069336397</cx:pt>
          <cx:pt idx="117">0.00042029431562816801</cx:pt>
          <cx:pt idx="118">0.0035779355350757801</cx:pt>
          <cx:pt idx="119">0.00614938657500481</cx:pt>
          <cx:pt idx="120">0.00067101024786261605</cx:pt>
          <cx:pt idx="121">-0.0051215503233190303</cx:pt>
          <cx:pt idx="122">-0.0064886673074741703</cx:pt>
          <cx:pt idx="123">-0.00015623347457475401</cx:pt>
          <cx:pt idx="124">-0.0093805062848489502</cx:pt>
          <cx:pt idx="125">-0.00428040299036092</cx:pt>
          <cx:pt idx="126">-0.014546939518367</cx:pt>
          <cx:pt idx="127">-0.028281450981149599</cx:pt>
          <cx:pt idx="128">-0.023511583648265898</cx:pt>
          <cx:pt idx="129">-0.00932742500077831</cx:pt>
          <cx:pt idx="130">-0.0079723328460223307</cx:pt>
          <cx:pt idx="131">-0.0076213434555184303</cx:pt>
          <cx:pt idx="132">0.00120281959322735</cx:pt>
          <cx:pt idx="133">-0.00096065179612773001</cx:pt>
          <cx:pt idx="134">-0.0112760170282968</cx:pt>
          <cx:pt idx="135">-0.012711036213195999</cx:pt>
          <cx:pt idx="136">-0.0109376034889012</cx:pt>
          <cx:pt idx="137">-0.00045621834573134702</cx:pt>
          <cx:pt idx="138">0.000942484537775785</cx:pt>
          <cx:pt idx="139">-0.00044825220778781799</cx:pt>
          <cx:pt idx="140">-0.00026111068505116499</cx:pt>
          <cx:pt idx="141">-0.0013819479633655101</cx:pt>
          <cx:pt idx="142">0.00025340120424616501</cx:pt>
          <cx:pt idx="143">-7.2674349495606205e-05</cx:pt>
          <cx:pt idx="144">0.0011156881475846299</cx:pt>
          <cx:pt idx="145">-0.0026604803068449698</cx:pt>
          <cx:pt idx="146">-0.0093767463516936499</cx:pt>
          <cx:pt idx="147">-0.0078007819460011799</cx:pt>
          <cx:pt idx="148">-0.0140105976309324</cx:pt>
          <cx:pt idx="149">-0.022224296882263801</cx:pt>
          <cx:pt idx="150">-0.013787372813203301</cx:pt>
          <cx:pt idx="151">-0.0125816146670683</cx:pt>
          <cx:pt idx="152">-0.0109993331414742</cx:pt>
          <cx:pt idx="153">-0.028418195391630902</cx:pt>
          <cx:pt idx="154">-0.046699481063492698</cx:pt>
          <cx:pt idx="155">-0.033921328776772397</cx:pt>
          <cx:pt idx="156">-0.011942918254823401</cx:pt>
          <cx:pt idx="157">-0.031117077258160201</cx:pt>
          <cx:pt idx="158">-0.031366268819844501</cx:pt>
          <cx:pt idx="159">0.0064583704232455798</cx:pt>
          <cx:pt idx="160">-0.0051838532514665303</cx:pt>
          <cx:pt idx="161">0.023607796224004898</cx:pt>
          <cx:pt idx="162">0.018544158814283201</cx:pt>
          <cx:pt idx="163">0.00244547405264427</cx:pt>
          <cx:pt idx="164">-0.0011268870285445201</cx:pt>
          <cx:pt idx="165">0.0038211364981169098</cx:pt>
          <cx:pt idx="166">0.0041622405104099897</cx:pt>
          <cx:pt idx="167">-0.00085778712527034601</cx:pt>
          <cx:pt idx="168">-0.00030461409711992601</cx:pt>
          <cx:pt idx="169">6.8456230841858497e-06</cx:pt>
          <cx:pt idx="170">-0.00170387847746239</cx:pt>
          <cx:pt idx="171">0.0041085960903805901</cx:pt>
          <cx:pt idx="172">0.0026168807834774498</cx:pt>
          <cx:pt idx="173">-0.0098911182503447909</cx:pt>
          <cx:pt idx="174">-0.0144489235301303</cx:pt>
          <cx:pt idx="175">-0.0114064160898622</cx:pt>
          <cx:pt idx="176">-0.0147749316140571</cx:pt>
          <cx:pt idx="177">-0.0089339342243348902</cx:pt>
          <cx:pt idx="178">0.00095505667485695799</cx:pt>
          <cx:pt idx="179">-0.024121446974885798</cx:pt>
          <cx:pt idx="180">-0.014425641714661</cx:pt>
          <cx:pt idx="181">-0.014728365621154401</cx:pt>
          <cx:pt idx="182">-0.018157794127820402</cx:pt>
          <cx:pt idx="183">-0.0296484512943457</cx:pt>
          <cx:pt idx="184">0.00133171871196069</cx:pt>
          <cx:pt idx="185">0.015296360308105701</cx:pt>
          <cx:pt idx="186">-0.0027518117287667699</cx:pt>
          <cx:pt idx="187">-0.0079758666748176998</cx:pt>
          <cx:pt idx="188">-0.015945154295933201</cx:pt>
          <cx:pt idx="189">0.00137111268319132</cx:pt>
          <cx:pt idx="190">-0.0071524481480272802</cx:pt>
          <cx:pt idx="191">0.0078839512536841693</cx:pt>
          <cx:pt idx="192">0.00566396517496908</cx:pt>
          <cx:pt idx="193">0.0086705400284501095</cx:pt>
          <cx:pt idx="194">0.00202808165353521</cx:pt>
          <cx:pt idx="195">-0.000164438431459594</cx:pt>
          <cx:pt idx="196">0.000160935931837876</cx:pt>
          <cx:pt idx="197">0.00095587752191239096</cx:pt>
          <cx:pt idx="198">-0.00228643269102292</cx:pt>
          <cx:pt idx="199">0.00099958744285367747</cx:pt>
          <cx:pt idx="200">0.002258823816327255</cx:pt>
          <cx:pt idx="201">0.00037156329921594498</cx:pt>
          <cx:pt idx="202">-0.00156678951119537</cx:pt>
          <cx:pt idx="203">0.00039455815620207752</cx:pt>
          <cx:pt idx="204">0.00036168849435622001</cx:pt>
          <cx:pt idx="205">-0.0039933603628275003</cx:pt>
          <cx:pt idx="206">-0.0082564956984922007</cx:pt>
          <cx:pt idx="207">-0.015886374770549775</cx:pt>
          <cx:pt idx="208">-0.0058667229695468746</cx:pt>
          <cx:pt idx="209">0.0045636821232823499</cx:pt>
          <cx:pt idx="210">0.0025027995648868751</cx:pt>
          <cx:pt idx="211">0.0037162689126370501</cx:pt>
          <cx:pt idx="212">-0.002865934642993975</cx:pt>
          <cx:pt idx="213">-0.0078621324979037</cx:pt>
          <cx:pt idx="214">0.0037704692276379998</cx:pt>
          <cx:pt idx="215">0.0022739164463548775</cx:pt>
          <cx:pt idx="216">-0.002408397821711455</cx:pt>
          <cx:pt idx="217">0.0032500816831326751</cx:pt>
          <cx:pt idx="218">0.0014851598417948224</cx:pt>
          <cx:pt idx="219">-0.0015386113028118226</cx:pt>
          <cx:pt idx="220">-0.00023669772733689776</cx:pt>
          <cx:pt idx="221">0.0011269698731793875</cx:pt>
          <cx:pt idx="222">0.000283410024837845</cx:pt>
          <cx:pt idx="223">-0.00020402872324664449</cx:pt>
          <cx:pt idx="224">-0.00022833846128791276</cx:pt>
          <cx:pt idx="225">0.00030524317236717247</cx:pt>
          <cx:pt idx="226">4.8484126938933749e-05</cx:pt>
          <cx:pt idx="227">0.001039460461913905</cx:pt>
          <cx:pt idx="228">0.0046088754825929501</cx:pt>
          <cx:pt idx="229">0.0027099970293190498</cx:pt>
          <cx:pt idx="230">0.0041198846119966</cx:pt>
          <cx:pt idx="231">0.0045471855630357253</cx:pt>
          <cx:pt idx="232">-0.0032731570998351749</cx:pt>
          <cx:pt idx="233">-0.014235950333536499</cx:pt>
          <cx:pt idx="234">-0.0098154170523607996</cx:pt>
          <cx:pt idx="235">-0.0140815954082627</cx:pt>
          <cx:pt idx="236">-0.0066841977399846753</cx:pt>
          <cx:pt idx="237">0.0029605336344703998</cx:pt>
          <cx:pt idx="238">0.0045758704456062499</cx:pt>
          <cx:pt idx="239">-0.0025158888734080251</cx:pt>
          <cx:pt idx="240">-0.0062264927611766253</cx:pt>
          <cx:pt idx="241">-0.005087701287424925</cx:pt>
          <cx:pt idx="242">0.00097739849062973257</cx:pt>
          <cx:pt idx="243">0.0056275445004143254</cx:pt>
          <cx:pt idx="244">0.0040388126145110004</cx:pt>
          <cx:pt idx="245">0.0028441793226609748</cx:pt>
          <cx:pt idx="246">0.0025400573218108749</cx:pt>
          <cx:pt idx="247">0.0040086153450341749</cx:pt>
          <cx:pt idx="248">-0.0020047368497810177</cx:pt>
          <cx:pt idx="249">-0.0015626408969094175</cx:pt>
          <cx:pt idx="250">0.00089398634290202995</cx:pt>
          <cx:pt idx="251">4.9044106601956998e-05</cx:pt>
          <cx:pt idx="252">3.0731301257546749e-05</cx:pt>
          <cx:pt idx="253">-9.7763018547752749e-05</cx:pt>
          <cx:pt idx="254">0.00085173272545135004</cx:pt>
          <cx:pt idx="255">0.0019900119521413448</cx:pt>
          <cx:pt idx="256">0.0039962007364626496</cx:pt>
          <cx:pt idx="257">0.0091454499057008753</cx:pt>
          <cx:pt idx="258">0.0057199866014326752</cx:pt>
          <cx:pt idx="259">-0.001866691146517645</cx:pt>
          <cx:pt idx="260">-0.0025852622118300501</cx:pt>
          <cx:pt idx="261">-0.0092586053330076506</cx:pt>
          <cx:pt idx="262">-0.0013573675087533801</cx:pt>
          <cx:pt idx="263">-0.0026163960622174248</cx:pt>
          <cx:pt idx="264">-0.0019841753907529477</cx:pt>
          <cx:pt idx="265">0.0030158890818607498</cx:pt>
          <cx:pt idx="266">-0.0053173456723971998</cx:pt>
          <cx:pt idx="267">-0.0078091130418371504</cx:pt>
          <cx:pt idx="268">-0.00347827055816715</cx:pt>
          <cx:pt idx="269">-0.00240364103172142</cx:pt>
          <cx:pt idx="270">-0.00046178881852974</cx:pt>
          <cx:pt idx="271">0.00040330350734791253</cx:pt>
          <cx:pt idx="272">-0.0042878918264870501</cx:pt>
          <cx:pt idx="273">-0.0016761040272079549</cx:pt>
          <cx:pt idx="274">-0.00083543331095785745</cx:pt>
          <cx:pt idx="275">0.0043354243389481248</cx:pt>
          <cx:pt idx="276">-0.0012974856752157851</cx:pt>
          <cx:pt idx="277">-9.383226893435675e-05</cx:pt>
          <cx:pt idx="278">0.0012249336899392775</cx:pt>
          <cx:pt idx="279">2.75981493558665e-05</cx:pt>
          <cx:pt idx="280">-9.1108134826103999e-05</cx:pt>
          <cx:pt idx="281">0.00020451070466152551</cx:pt>
          <cx:pt idx="282">0.00051114980989095001</cx:pt>
          <cx:pt idx="283">0.0024615357843771851</cx:pt>
          <cx:pt idx="284">0.0049621974256215499</cx:pt>
          <cx:pt idx="285">0.010141343399622626</cx:pt>
          <cx:pt idx="286">0.010315442927047801</cx:pt>
          <cx:pt idx="287">-0.00072273031496120001</cx:pt>
          <cx:pt idx="288">-0.0013296057639098551</cx:pt>
          <cx:pt idx="289">-0.0024310521308531976</cx:pt>
          <cx:pt idx="290">0.012360358159347575</cx:pt>
          <cx:pt idx="291">0.0082147192823807252</cx:pt>
          <cx:pt idx="292">-0.00021390049497843025</cx:pt>
          <cx:pt idx="293">-0.00041630546983286999</cx:pt>
          <cx:pt idx="294">-0.0046913077903566504</cx:pt>
          <cx:pt idx="295">-0.0025607942985967501</cx:pt>
          <cx:pt idx="296">0.0025144147231212</cx:pt>
          <cx:pt idx="297">-0.0018034062012407125</cx:pt>
          <cx:pt idx="298">0.0046296263228937252</cx:pt>
          <cx:pt idx="299">0.0096371594720494405</cx:pt>
          <cx:pt idx="300">-0.0082164460403428199</cx:pt>
          <cx:pt idx="301">0.0121563949361629</cx:pt>
          <cx:pt idx="302">-0.0068884516816493596</cx:pt>
          <cx:pt idx="303">0.00210444786140055</cx:pt>
          <cx:pt idx="304">0.0062417461241610099</cx:pt>
          <cx:pt idx="305">-0.0035281423388981801</cx:pt>
          <cx:pt idx="306">-0.00049297266010476203</cx:pt>
          <cx:pt idx="307">0.000152117085154587</cx:pt>
          <cx:pt idx="308">0.00052974691814766401</cx:pt>
          <cx:pt idx="309">0.00064768670381945505</cx:pt>
          <cx:pt idx="310">0.0017575470510738801</cx:pt>
          <cx:pt idx="311">0.0075080196798259797</cx:pt>
          <cx:pt idx="312">0.0299269161214347</cx:pt>
          <cx:pt idx="313">0.042783933607654798</cx:pt>
          <cx:pt idx="314">0.050707175757091903</cx:pt>
          <cx:pt idx="315">0.0462986016918168</cx:pt>
          <cx:pt idx="316">0.026864544098444201</cx:pt>
          <cx:pt idx="317">0.021973465231112599</cx:pt>
          <cx:pt idx="318">0.049515285803300502</cx:pt>
          <cx:pt idx="319">0.046302093285138901</cx:pt>
          <cx:pt idx="320">0.0094436622927892601</cx:pt>
          <cx:pt idx="321">-0.0113064098564075</cx:pt>
          <cx:pt idx="322">-0.016298192992224</cx:pt>
          <cx:pt idx="323">-0.0123374792707002</cx:pt>
          <cx:pt idx="324">-0.0167979764741484</cx:pt>
          <cx:pt idx="325">0.0107528004554881</cx:pt>
          <cx:pt idx="326">0.020326489521146601</cx:pt>
          <cx:pt idx="327">0.024637270661505398</cx:pt>
          <cx:pt idx="328">0.0189141546841534</cx:pt>
          <cx:pt idx="329">0.010876035073894201</cx:pt>
          <cx:pt idx="330">-0.0132785014014616</cx:pt>
          <cx:pt idx="331">5.71275323857411e-05</cx:pt>
          <cx:pt idx="332">-0.00190286951967306</cx:pt>
          <cx:pt idx="333">-0.0036649990412443798</cx:pt>
          <cx:pt idx="334">-0.0017861767706952099</cx:pt>
          <cx:pt idx="335">0.00011605674654010101</cx:pt>
          <cx:pt idx="336">-0.00067679506594606903</cx:pt>
          <cx:pt idx="337">0.00089203115961687598</cx:pt>
          <cx:pt idx="338">0.00103512968638737</cx:pt>
          <cx:pt idx="339">0.0015096683352036899</cx:pt>
          <cx:pt idx="340">0.020205054576727902</cx:pt>
          <cx:pt idx="341">0.017997605820513601</cx:pt>
          <cx:pt idx="342">0.036429333416938797</cx:pt>
          <cx:pt idx="343">0.0375837984185192</cx:pt>
          <cx:pt idx="344">0.020934453250462701</cx:pt>
          <cx:pt idx="345">0.026088958994007799</cx:pt>
          <cx:pt idx="346">0.026345138092913001</cx:pt>
          <cx:pt idx="347">-0.0073850627946526904</cx:pt>
          <cx:pt idx="348">-0.0283284696127417</cx:pt>
          <cx:pt idx="349">-0.073296658521668598</cx:pt>
          <cx:pt idx="350">-0.051651091714662298</cx:pt>
          <cx:pt idx="351">-0.039783952916457997</cx:pt>
          <cx:pt idx="352">-0.00075996433649261298</cx:pt>
          <cx:pt idx="353">0.013644309601732201</cx:pt>
          <cx:pt idx="354">-0.0013201218000278899</cx:pt>
          <cx:pt idx="355">0.016620127304992901</cx:pt>
          <cx:pt idx="356">-0.0068696240150383303</cx:pt>
          <cx:pt idx="357">-0.0063977753204373603</cx:pt>
          <cx:pt idx="358">-0.0161736795160543</cx:pt>
          <cx:pt idx="359">-0.0045567106452479196</cx:pt>
          <cx:pt idx="360">-0.0031976533396527599</cx:pt>
          <cx:pt idx="361">-0.0027057878096017102</cx:pt>
          <cx:pt idx="362">-0.00130537334832115</cx:pt>
          <cx:pt idx="363">0.000468560540981691</cx:pt>
          <cx:pt idx="364">-0.000481530352455882</cx:pt>
          <cx:pt idx="365">-0.00017227415702420899</cx:pt>
          <cx:pt idx="366">0.0022494088591464398</cx:pt>
          <cx:pt idx="367">0.00040870780349015903</cx:pt>
          <cx:pt idx="368">-0.0027149796112308101</cx:pt>
          <cx:pt idx="369">-0.012995987513248399</cx:pt>
          <cx:pt idx="370">0.0052443832578624901</cx:pt>
          <cx:pt idx="371">-0.0087194554765412206</cx:pt>
          <cx:pt idx="372">-0.020822503797746299</cx:pt>
          <cx:pt idx="373">-0.0039648121716377603</cx:pt>
          <cx:pt idx="374">-0.0037809848812632202</cx:pt>
          <cx:pt idx="375">0.0040241726287668098</cx:pt>
          <cx:pt idx="376">-0.073582065270976896</cx:pt>
          <cx:pt idx="377">-0.070732831675781496</cx:pt>
          <cx:pt idx="378">-0.027721334229573201</cx:pt>
          <cx:pt idx="379">-0.040435371139671702</cx:pt>
          <cx:pt idx="380">0.0115180570127024</cx:pt>
          <cx:pt idx="381">0.052938954941350903</cx:pt>
          <cx:pt idx="382">0.038800727065537999</cx:pt>
          <cx:pt idx="383">0.0091883842211446104</cx:pt>
          <cx:pt idx="384">-0.0070557349951567497</cx:pt>
          <cx:pt idx="385">-0.0122974873541734</cx:pt>
          <cx:pt idx="386">-0.0057887268922985798</cx:pt>
          <cx:pt idx="387">-0.020632598968076701</cx:pt>
          <cx:pt idx="388">-0.0115688526865876</cx:pt>
          <cx:pt idx="389">-0.00016483957090334899</cx:pt>
          <cx:pt idx="390">0.0014060399247277299</cx:pt>
          <cx:pt idx="391">0.00053107038423594799</cx:pt>
          <cx:pt idx="392">0.00035703168868246902</cx:pt>
          <cx:pt idx="393">0.00017132458792228601</cx:pt>
          <cx:pt idx="394">0.00034037666867469399</cx:pt>
          <cx:pt idx="395">-0.0021680182571610098</cx:pt>
          <cx:pt idx="396">-0.015422390617358599</cx:pt>
          <cx:pt idx="397">-0.041924314273501399</cx:pt>
          <cx:pt idx="398">-0.0075146791075339798</cx:pt>
          <cx:pt idx="399">-0.032109096480786997</cx:pt>
          <cx:pt idx="400">-0.053219494697848799</cx:pt>
          <cx:pt idx="401">-0.054887322534645101</cx:pt>
          <cx:pt idx="402">-0.057166889076833101</cx:pt>
          <cx:pt idx="403">-0.056475539093964099</cx:pt>
          <cx:pt idx="404">-0.062516834588819806</cx:pt>
          <cx:pt idx="405">-0.035226438673105299</cx:pt>
          <cx:pt idx="406">-0.031804883741179298</cx:pt>
          <cx:pt idx="407">-0.020946741307503701</cx:pt>
          <cx:pt idx="408">0.018994030105057</cx:pt>
          <cx:pt idx="409">0.057085447112908902</cx:pt>
          <cx:pt idx="410">0.028938611930972899</cx:pt>
          <cx:pt idx="411">0.0070529592712473598</cx:pt>
          <cx:pt idx="412">-0.024573455036659201</cx:pt>
          <cx:pt idx="413">-0.022977296121631501</cx:pt>
          <cx:pt idx="414">-0.024517779279407199</cx:pt>
          <cx:pt idx="415">-0.022662298594288199</cx:pt>
          <cx:pt idx="416">-0.0065343229511366802</cx:pt>
          <cx:pt idx="417">0.00175160806237289</cx:pt>
          <cx:pt idx="418">0.00156641341466648</cx:pt>
          <cx:pt idx="419">-0.00058994394340633797</cx:pt>
          <cx:pt idx="420">-0.00026981848730668801</cx:pt>
          <cx:pt idx="421">-0.0014523574151448001</cx:pt>
          <cx:pt idx="422">0.00070496152836268405</cx:pt>
          <cx:pt idx="423">-0.0088353951922033099</cx:pt>
          <cx:pt idx="424">-0.024543506565599799</cx:pt>
          <cx:pt idx="425">-0.041924736605276902</cx:pt>
          <cx:pt idx="426">-0.027368886806904299</cx:pt>
          <cx:pt idx="427">-0.037168890171801597</cx:pt>
          <cx:pt idx="428">-0.059055810215384599</cx:pt>
          <cx:pt idx="429">-0.073460049995201906</cx:pt>
          <cx:pt idx="430">-0.098203521338549704</cx:pt>
          <cx:pt idx="431">-0.083149996296238302</cx:pt>
          <cx:pt idx="432">-0.054626457872123703</cx:pt>
          <cx:pt idx="433">0.016275576073771999</cx:pt>
          <cx:pt idx="434">0.033005800295158802</cx:pt>
          <cx:pt idx="435">0.0301803579445801</cx:pt>
          <cx:pt idx="436">0.036966690055984998</cx:pt>
          <cx:pt idx="437">0.0027686700840183699</cx:pt>
          <cx:pt idx="438">0.011186702607144199</cx:pt>
          <cx:pt idx="439">-0.011472964895843801</cx:pt>
          <cx:pt idx="440">-0.021673728233385099</cx:pt>
          <cx:pt idx="441">-0.039888944696524702</cx:pt>
          <cx:pt idx="442">-0.0305979738583682</cx:pt>
          <cx:pt idx="443">-0.020763113920212701</cx:pt>
          <cx:pt idx="444">8.6931564581416e-05</cx:pt>
          <cx:pt idx="445">0.00184764255576922</cx:pt>
          <cx:pt idx="446">0.00081366528268279003</cx:pt>
          <cx:pt idx="447">0.00010402795784685799</cx:pt>
          <cx:pt idx="448">0.00074899365462439895</cx:pt>
          <cx:pt idx="449">-0.00033433309145194999</cx:pt>
          <cx:pt idx="450">-0.00073979551166397097</cx:pt>
          <cx:pt idx="451">-0.00588797160271311</cx:pt>
          <cx:pt idx="452">-0.022475485781408899</cx:pt>
          <cx:pt idx="453">-0.043220588945383498</cx:pt>
          <cx:pt idx="454">-0.057380940331677503</cx:pt>
          <cx:pt idx="455">-0.072811879422660097</cx:pt>
          <cx:pt idx="456">-0.073472877899102507</cx:pt>
          <cx:pt idx="457">-0.081987380172493296</cx:pt>
          <cx:pt idx="458">-0.082843599759974296</cx:pt>
          <cx:pt idx="459">-0.059465314553918902</cx:pt>
          <cx:pt idx="460">-0.0214704385781514</cx:pt>
          <cx:pt idx="461">0.038538751844612203</cx:pt>
          <cx:pt idx="462">0.0581566269626341</cx:pt>
          <cx:pt idx="463">0.023327341729543798</cx:pt>
          <cx:pt idx="464">0.040385473159940399</cx:pt>
          <cx:pt idx="465">0.018476292619926799</cx:pt>
          <cx:pt idx="466">0.0135118971357192</cx:pt>
          <cx:pt idx="467">0.0015507263022472</cx:pt>
          <cx:pt idx="468">-0.026694727069383101</cx:pt>
          <cx:pt idx="469">-0.021793588789816899</cx:pt>
          <cx:pt idx="470">-0.0128817106138297</cx:pt>
          <cx:pt idx="471">-0.00036929198999091802</cx:pt>
          <cx:pt idx="472">0.00322302440047194</cx:pt>
          <cx:pt idx="473">0.0037855599644566799</cx:pt>
          <cx:pt idx="474">0.00087136621224694804</cx:pt>
          <cx:pt idx="475">0.0010001339219048099</cx:pt>
          <cx:pt idx="476">0.00043271909778981599</cx:pt>
          <cx:pt idx="477">0.000433537870978146</cx:pt>
          <cx:pt idx="478">0.00044723341211564099</cx:pt>
          <cx:pt idx="479">-0.0030500794862434902</cx:pt>
          <cx:pt idx="480">-0.015739499645350999</cx:pt>
          <cx:pt idx="481">-0.020979708298531199</cx:pt>
          <cx:pt idx="482">-0.055860769671914397</cx:pt>
          <cx:pt idx="483">-0.091951787306281105</cx:pt>
          <cx:pt idx="484">-0.081515801451929104</cx:pt>
          <cx:pt idx="485">-0.063412158915993</cx:pt>
          <cx:pt idx="486">-0.056432726988408698</cx:pt>
          <cx:pt idx="487">0.00209195602865402</cx:pt>
          <cx:pt idx="488">0.0299815447101223</cx:pt>
          <cx:pt idx="489">0.0618836856004907</cx:pt>
          <cx:pt idx="490">0.066374670026727298</cx:pt>
          <cx:pt idx="491">0.0078237979178618806</cx:pt>
          <cx:pt idx="492">0.033754964216583097</cx:pt>
          <cx:pt idx="493">0.0280562154593069</cx:pt>
          <cx:pt idx="494">0.0087973537823766799</cx:pt>
          <cx:pt idx="495">-0.0100056712234175</cx:pt>
          <cx:pt idx="496">-0.018614605879361899</cx:pt>
          <cx:pt idx="497">-0.0146635877887738</cx:pt>
          <cx:pt idx="498">-0.0140550110376971</cx:pt>
          <cx:pt idx="499">-0.0089295902636692195</cx:pt>
          <cx:pt idx="500">0.0069358937334725503</cx:pt>
          <cx:pt idx="501">0.0054121584664970799</cx:pt>
          <cx:pt idx="502">0.00070525417369615695</cx:pt>
          <cx:pt idx="503">-8.2082563008042996e-05</cx:pt>
          <cx:pt idx="504">0.000424101253610244</cx:pt>
          <cx:pt idx="505">0.000100487878778194</cx:pt>
          <cx:pt idx="506">-0.00022827827349892899</cx:pt>
          <cx:pt idx="507">0.0012610132848015401</cx:pt>
          <cx:pt idx="508">-0.0098227492244331305</cx:pt>
          <cx:pt idx="509">-0.0167690003963392</cx:pt>
          <cx:pt idx="510">-0.037566754980243602</cx:pt>
          <cx:pt idx="511">-0.076105887862791502</cx:pt>
          <cx:pt idx="512">-0.0865833627418158</cx:pt>
          <cx:pt idx="513">-0.055445683239029597</cx:pt>
          <cx:pt idx="514">-0.0018074753421421701</cx:pt>
          <cx:pt idx="515">0.0178942595272884</cx:pt>
          <cx:pt idx="516">0.048821799401868302</cx:pt>
          <cx:pt idx="517">0.062590684693517307</cx:pt>
          <cx:pt idx="518">0.000758537783856531</cx:pt>
          <cx:pt idx="519">0.031041955099874001</cx:pt>
          <cx:pt idx="520">0.0180693144281109</cx:pt>
          <cx:pt idx="521">0.0087638228831326305</cx:pt>
          <cx:pt idx="522">-0.0082894759612233901</cx:pt>
          <cx:pt idx="523">-0.038014862688607598</cx:pt>
          <cx:pt idx="524">-0.042403934517882401</cx:pt>
          <cx:pt idx="525">-0.036766638277455299</cx:pt>
          <cx:pt idx="526">-0.025790324996517799</cx:pt>
          <cx:pt idx="527">-0.0122454735808726</cx:pt>
          <cx:pt idx="528">0.0117377342889705</cx:pt>
          <cx:pt idx="529">0.0049763403181778002</cx:pt>
          <cx:pt idx="530">0.00046718157815988</cx:pt>
          <cx:pt idx="531">8.2898887879319103e-05</cx:pt>
          <cx:pt idx="532">-0.00057612706194937495</cx:pt>
          <cx:pt idx="533">0.000195681204525637</cx:pt>
          <cx:pt idx="534">0.00131455631066977</cx:pt>
          <cx:pt idx="535">0.0031575165341499898</cx:pt>
          <cx:pt idx="536">-0.0066379341842468303</cx:pt>
          <cx:pt idx="537">-0.027119605340194801</cx:pt>
          <cx:pt idx="538">-0.042697470987821298</cx:pt>
          <cx:pt idx="539">-0.059962403851708999</cx:pt>
          <cx:pt idx="540">-0.0505972284196455</cx:pt>
          <cx:pt idx="541">-0.029009089364968901</cx:pt>
          <cx:pt idx="542">0.023650723292125701</cx:pt>
          <cx:pt idx="543">0.053681900390576097</cx:pt>
          <cx:pt idx="544">0.0425608005988974</cx:pt>
          <cx:pt idx="545">0.044559172152241401</cx:pt>
          <cx:pt idx="546">0.0081040656384354197</cx:pt>
          <cx:pt idx="547">0.018158052290311599</cx:pt>
          <cx:pt idx="548">0.010556251897642499</cx:pt>
          <cx:pt idx="549">0.0078715734650367398</cx:pt>
          <cx:pt idx="550">-0.00070258007205424502</cx:pt>
          <cx:pt idx="551">-0.028398486845371999</cx:pt>
          <cx:pt idx="552">-0.039305852777098998</cx:pt>
          <cx:pt idx="553">-0.038340642875617899</cx:pt>
          <cx:pt idx="554">-0.031224286694682</cx:pt>
          <cx:pt idx="555">-0.00362426507959296</cx:pt>
          <cx:pt idx="556">0.0019326808178146001</cx:pt>
          <cx:pt idx="557">0.0031589749375923802</cx:pt>
          <cx:pt idx="558">0.00061971317698600401</cx:pt>
          <cx:pt idx="559">0.00046809882759537701</cx:pt>
          <cx:pt idx="560">-0.00055220150137294901</cx:pt>
          <cx:pt idx="561">-0.00066334401913649399</cx:pt>
          <cx:pt idx="562">0.0039925058055589801</cx:pt>
          <cx:pt idx="563">0.014338467164683399</cx:pt>
          <cx:pt idx="564">0.0090599554163710103</cx:pt>
          <cx:pt idx="565">-0.022090961759713399</cx:pt>
          <cx:pt idx="566">-0.028520536323010898</cx:pt>
          <cx:pt idx="567">-0.044046763280094103</cx:pt>
          <cx:pt idx="568">-0.031012438152701501</cx:pt>
          <cx:pt idx="569">-0.016103628781540199</cx:pt>
          <cx:pt idx="570">0.046023348550935803</cx:pt>
          <cx:pt idx="571">0.074133176638438505</cx:pt>
          <cx:pt idx="572">0.041283794199634301</cx:pt>
          <cx:pt idx="573">-0.0151229751923858</cx:pt>
          <cx:pt idx="574">0.0113039774843375</cx:pt>
          <cx:pt idx="575">0.0210010548231911</cx:pt>
          <cx:pt idx="576">0.0254194747675013</cx:pt>
          <cx:pt idx="577">0.051781858950341701</cx:pt>
          <cx:pt idx="578">0.036934860238600098</cx:pt>
          <cx:pt idx="579">-0.0170697718016753</cx:pt>
          <cx:pt idx="580">-0.0123349134004637</cx:pt>
          <cx:pt idx="581">-0.016534533180079799</cx:pt>
          <cx:pt idx="582">-0.0064896649193332996</cx:pt>
          <cx:pt idx="583">0.0065275568326040997</cx:pt>
          <cx:pt idx="584">0.0048979939184638898</cx:pt>
          <cx:pt idx="585">0.00220972070668041</cx:pt>
          <cx:pt idx="586">0.00163138980787037</cx:pt>
          <cx:pt idx="587">-3.0403153011503499e-05</cx:pt>
          <cx:pt idx="588">-0.00030161868725319898</cx:pt>
          <cx:pt idx="589">-0.00018311403518794699</cx:pt>
          <cx:pt idx="590">0.0080400707897968302</cx:pt>
          <cx:pt idx="591">0.0136408675292115</cx:pt>
          <cx:pt idx="592">0.018333422859198902</cx:pt>
          <cx:pt idx="593">-0.0013040325992932701</cx:pt>
          <cx:pt idx="594">-0.0191676163389044</cx:pt>
          <cx:pt idx="595">-0.041982456878378101</cx:pt>
          <cx:pt idx="596">-0.038644800754163301</cx:pt>
          <cx:pt idx="597">-0.028691274572526598</cx:pt>
          <cx:pt idx="598">0.0141841976802365</cx:pt>
          <cx:pt idx="599">0.012774868601857999</cx:pt>
          <cx:pt idx="600">0.012218830929298201</cx:pt>
          <cx:pt idx="601">0.013609133078755</cx:pt>
          <cx:pt idx="602">0.027451778544071999</cx:pt>
          <cx:pt idx="603">0.036076489385144198</cx:pt>
          <cx:pt idx="604">0.0193985580236384</cx:pt>
          <cx:pt idx="605">0.0433634425699665</cx:pt>
          <cx:pt idx="606">0.0333417860158974</cx:pt>
          <cx:pt idx="607">0.0069050837504899499</cx:pt>
          <cx:pt idx="608">-0.021950353390609099</cx:pt>
          <cx:pt idx="609">-0.012893358626952</cx:pt>
          <cx:pt idx="610">0.0039228634316805797</cx:pt>
          <cx:pt idx="611">0.0153728311962008</cx:pt>
          <cx:pt idx="612">0.0063502947517292303</cx:pt>
          <cx:pt idx="613">0.00192762178235588</cx:pt>
          <cx:pt idx="614">0.00013012973952243199</cx:pt>
          <cx:pt idx="615">0.00030048413102307401</cx:pt>
          <cx:pt idx="616">-0.00065922503996064497</cx:pt>
          <cx:pt idx="617">0.000220066916163525</cx:pt>
          <cx:pt idx="618">0.0019186330005624701</cx:pt>
          <cx:pt idx="619">0.0024207724384375799</cx:pt>
          <cx:pt idx="620">0.0111769183995921</cx:pt>
          <cx:pt idx="621">0.010370130935840501</cx:pt>
          <cx:pt idx="622">-0.0125881634718066</cx:pt>
          <cx:pt idx="623">-0.031160783713399198</cx:pt>
          <cx:pt idx="624">-0.030310135809756601</cx:pt>
          <cx:pt idx="625">0.0065829107358710698</cx:pt>
          <cx:pt idx="626">-0.021181448788111401</cx:pt>
          <cx:pt idx="627">0.0082896073197064202</cx:pt>
          <cx:pt idx="628">0.0087593738442391794</cx:pt>
          <cx:pt idx="629">0.036695517007567603</cx:pt>
          <cx:pt idx="630">0.0468557334356915</cx:pt>
          <cx:pt idx="631">0.0201100116937253</cx:pt>
          <cx:pt idx="632">-0.0154676593414226</cx:pt>
          <cx:pt idx="633">-0.0044609092543317196</cx:pt>
          <cx:pt idx="634">0.0080481957609717693</cx:pt>
          <cx:pt idx="635">-0.0071531495601435202</cx:pt>
          <cx:pt idx="636">-0.015832802941304201</cx:pt>
          <cx:pt idx="637">0.00183112004523778</cx:pt>
          <cx:pt idx="638">0.0081044672929173906</cx:pt>
          <cx:pt idx="639">0.013470501134031801</cx:pt>
          <cx:pt idx="640">0.00699649964183698</cx:pt>
          <cx:pt idx="641">0.0032749962208220101</cx:pt>
          <cx:pt idx="642">-0.0011350533285082601</cx:pt>
          <cx:pt idx="643">-0.0010001519391352001</cx:pt>
          <cx:pt idx="644">-0.000210628130764994</cx:pt>
          <cx:pt idx="645">0.00082436068645180003</cx:pt>
          <cx:pt idx="646">0.00063594365027078398</cx:pt>
          <cx:pt idx="647">-0.00224262927712069</cx:pt>
          <cx:pt idx="648">-0.0030498664954614401</cx:pt>
          <cx:pt idx="649">-0.0039839630455532496</cx:pt>
          <cx:pt idx="650">-0.019603752781388699</cx:pt>
          <cx:pt idx="651">-0.030634424491296199</cx:pt>
          <cx:pt idx="652">-0.0208002936317137</cx:pt>
          <cx:pt idx="653">-0.0026426800826004101</cx:pt>
          <cx:pt idx="654">-0.0097054096526172102</cx:pt>
          <cx:pt idx="655">0.022699962002276499</cx:pt>
          <cx:pt idx="656">0.040438829653805998</cx:pt>
          <cx:pt idx="657">0.070415613932969301</cx:pt>
          <cx:pt idx="658">0.0138141990159837</cx:pt>
          <cx:pt idx="659">0.025810561602887101</cx:pt>
          <cx:pt idx="660">0.015430170070887801</cx:pt>
          <cx:pt idx="661">0.0037050691513178498</cx:pt>
          <cx:pt idx="662">0.023656631736213699</cx:pt>
          <cx:pt idx="663">0.0302713411821483</cx:pt>
          <cx:pt idx="664">0.00282041236724606</cx:pt>
          <cx:pt idx="665">0.0114427237698924</cx:pt>
          <cx:pt idx="666">0.015803877210780401</cx:pt>
          <cx:pt idx="667">0.015980027624677502</cx:pt>
          <cx:pt idx="668">0.0057850692936378297</cx:pt>
          <cx:pt idx="669">0.00225275410350731</cx:pt>
          <cx:pt idx="670">0.00026509849123067101</cx:pt>
          <cx:pt idx="671">-5.0173321174941699e-05</cx:pt>
          <cx:pt idx="672">-5.2478538478889897e-05</cx:pt>
          <cx:pt idx="673">-8.5111575412093697e-05</cx:pt>
          <cx:pt idx="674">0.00098848867436916103</cx:pt>
          <cx:pt idx="675">-0.00186165105318227</cx:pt>
          <cx:pt idx="676">-0.0034365292093424598</cx:pt>
          <cx:pt idx="677">-0.0111039326301694</cx:pt>
          <cx:pt idx="678">-0.021237597560301202</cx:pt>
          <cx:pt idx="679">-0.054869519096943799</cx:pt>
          <cx:pt idx="680">-0.046700925756192099</cx:pt>
          <cx:pt idx="681">-0.022712050049517402</cx:pt>
          <cx:pt idx="682">-0.00463694714825861</cx:pt>
          <cx:pt idx="683">0.015042087607270899</cx:pt>
          <cx:pt idx="684">0.038647983681368799</cx:pt>
          <cx:pt idx="685">0.034272263760764199</cx:pt>
          <cx:pt idx="686">0.032800730800772497</cx:pt>
          <cx:pt idx="687">0.034036539220128899</cx:pt>
          <cx:pt idx="688">0.0081544385054338701</cx:pt>
          <cx:pt idx="689">0.0014516159419707699</cx:pt>
          <cx:pt idx="690">0.0285636814152305</cx:pt>
          <cx:pt idx="691">0.044080056236816399</cx:pt>
          <cx:pt idx="692">0.015295201255920101</cx:pt>
          <cx:pt idx="693">0.0061661493973459696</cx:pt>
          <cx:pt idx="694">0.0076371155472988199</cx:pt>
          <cx:pt idx="695">0.0072419671296008702</cx:pt>
          <cx:pt idx="696">0.0039447241258592503</cx:pt>
          <cx:pt idx="697">0.0023705525554764502</cx:pt>
          <cx:pt idx="698">0.00054389499537320102</cx:pt>
          <cx:pt idx="699">0.00040405131279453799</cx:pt>
          <cx:pt idx="700">-0.000189839991588433</cx:pt>
          <cx:pt idx="701">-0.000121773224332789</cx:pt>
          <cx:pt idx="702">-0.00053057937422903295</cx:pt>
          <cx:pt idx="703">-0.00063232040102341198</cx:pt>
          <cx:pt idx="704">-0.00466061100003931</cx:pt>
          <cx:pt idx="705">-0.0116199821162409</cx:pt>
          <cx:pt idx="706">-2.6535193375721098e-05</cx:pt>
          <cx:pt idx="707">-0.0082014264885349498</cx:pt>
          <cx:pt idx="708">-0.0102282704230818</cx:pt>
          <cx:pt idx="709">-0.00046652306419534603</cx:pt>
          <cx:pt idx="710">0.00076398081136384204</cx:pt>
          <cx:pt idx="711">-0.010906530344254799</cx:pt>
          <cx:pt idx="712">-0.00041866755219538703</cx:pt>
          <cx:pt idx="713">-0.0027508103308639502</cx:pt>
          <cx:pt idx="714">0.024170686361193398</cx:pt>
          <cx:pt idx="715">0.012250015212456901</cx:pt>
          <cx:pt idx="716">0.021470064513917201</cx:pt>
          <cx:pt idx="717">0.017811247352389599</cx:pt>
          <cx:pt idx="718">0.015165144212750101</cx:pt>
          <cx:pt idx="719">0.014306051909222401</cx:pt>
          <cx:pt idx="720">0.00242683681263672</cx:pt>
          <cx:pt idx="721">-0.0050679152138978899</cx:pt>
          <cx:pt idx="722">-0.0059398906147027503</cx:pt>
          <cx:pt idx="723">-0.00096536079508784795</cx:pt>
          <cx:pt idx="724">0.00054746656077141003</cx:pt>
          <cx:pt idx="725">-9.0856681609784902e-05</cx:pt>
          <cx:pt idx="726">0.000414841679283896</cx:pt>
          <cx:pt idx="727">-7.0340771937324496e-06</cx:pt>
          <cx:pt idx="728">2.4861922591232599e-05</cx:pt>
          <cx:pt idx="729">-0.00045746321803551799</cx:pt>
          <cx:pt idx="730">-6.6100637191154502e-05</cx:pt>
          <cx:pt idx="731">0.00032542086546950703</cx:pt>
          <cx:pt idx="732">-0.00196637981894253</cx:pt>
          <cx:pt idx="733">-0.0088262486132729308</cx:pt>
          <cx:pt idx="734">-0.0088910902322644203</cx:pt>
          <cx:pt idx="735">-0.0017243043548163201</cx:pt>
          <cx:pt idx="736">-0.0015677115555779099</cx:pt>
          <cx:pt idx="737">0.0041447216201818101</cx:pt>
          <cx:pt idx="738">0.0013966437925507799</cx:pt>
          <cx:pt idx="739">4.61914180667232e-05</cx:pt>
          <cx:pt idx="740">-0.0032440030982124998</cx:pt>
          <cx:pt idx="741">0.0088704100409267798</cx:pt>
          <cx:pt idx="742">0.010638600179621399</cx:pt>
          <cx:pt idx="743">0.0041634791870192901</cx:pt>
          <cx:pt idx="744">0.00105473562000366</cx:pt>
          <cx:pt idx="745">0.0020114732085377601</cx:pt>
          <cx:pt idx="746">-0.00192063388800424</cx:pt>
          <cx:pt idx="747">0.0041362259258960503</cx:pt>
          <cx:pt idx="748">0.00071369762549850901</cx:pt>
          <cx:pt idx="749">-0.00081572582684408398</cx:pt>
          <cx:pt idx="750">-0.00058887350362259996</cx:pt>
          <cx:pt idx="751">-1.58289805713003e-05</cx:pt>
          <cx:pt idx="752">0.00016262499425701</cx:pt>
          <cx:pt idx="753">0.00044360358859681602</cx:pt>
          <cx:pt idx="754">0.00034484718301841202</cx:pt>
          <cx:pt idx="755">-0.00036986033299744799</cx:pt>
          <cx:pt idx="756">-0.00029300711559271202</cx:pt>
          <cx:pt idx="757">-0.00028353739706279301</cx:pt>
          <cx:pt idx="758">0.00033695207961914202</cx:pt>
          <cx:pt idx="759">0.00087105423063895098</cx:pt>
          <cx:pt idx="760">0.000227905621739468</cx:pt>
          <cx:pt idx="761">0.00100539168949841</cx:pt>
          <cx:pt idx="762">0.00023356504680766701</cx:pt>
          <cx:pt idx="763">0.00031150280477550499</cx:pt>
          <cx:pt idx="764">0.00132435484081931</cx:pt>
          <cx:pt idx="765">0.00212915352258891</cx:pt>
          <cx:pt idx="766">0.0036616208901087302</cx:pt>
          <cx:pt idx="767">0.00097112307458388503</cx:pt>
          <cx:pt idx="768">0.00187220235391767</cx:pt>
          <cx:pt idx="769">0.0032363974429474901</cx:pt>
          <cx:pt idx="770">0.00107700255684717</cx:pt>
          <cx:pt idx="771">0.0012896668999563799</cx:pt>
          <cx:pt idx="772">0.0038431139778395901</cx:pt>
          <cx:pt idx="773">0.0013319440713911201</cx:pt>
          <cx:pt idx="774">-0.0036139058135065999</cx:pt>
          <cx:pt idx="775">0.0014004634101161199</cx:pt>
          <cx:pt idx="776">-0.00073025977787363197</cx:pt>
          <cx:pt idx="777">-0.00107281192612439</cx:pt>
          <cx:pt idx="778">-0.00133625748078205</cx:pt>
          <cx:pt idx="779">-0.000101592420935149</cx:pt>
          <cx:pt idx="780">0.00024477523739566099</cx:pt>
          <cx:pt idx="781">-0.00053571071235125004</cx:pt>
          <cx:pt idx="782">-0.00029321888274318398</cx:pt>
          <cx:pt idx="783">-0.00033197324089732601</cx:pt>
          <cx:pt idx="784">0.00099958744285367747</cx:pt>
          <cx:pt idx="785">0.002258823816327255</cx:pt>
          <cx:pt idx="786">0.00037156329921594498</cx:pt>
          <cx:pt idx="787">-0.00156678951119537</cx:pt>
          <cx:pt idx="788">0.00039455815620207752</cx:pt>
          <cx:pt idx="789">0.00036168849435622001</cx:pt>
          <cx:pt idx="790">-0.0039933603628275003</cx:pt>
          <cx:pt idx="791">-0.0082564956984922007</cx:pt>
          <cx:pt idx="792">-0.015886374770549775</cx:pt>
          <cx:pt idx="793">-0.0058667229695468746</cx:pt>
          <cx:pt idx="794">0.0045636821232823499</cx:pt>
          <cx:pt idx="795">0.0025027995648868751</cx:pt>
          <cx:pt idx="796">0.0037162689126370501</cx:pt>
          <cx:pt idx="797">-0.002865934642993975</cx:pt>
          <cx:pt idx="798">-0.0078621324979037</cx:pt>
          <cx:pt idx="799">0.0037704692276379998</cx:pt>
          <cx:pt idx="800">0.0022739164463548775</cx:pt>
          <cx:pt idx="801">-0.002408397821711455</cx:pt>
          <cx:pt idx="802">0.0032500816831326751</cx:pt>
          <cx:pt idx="803">0.0014851598417948224</cx:pt>
          <cx:pt idx="804">-0.0015386113028118226</cx:pt>
          <cx:pt idx="805">-0.00023669772733689776</cx:pt>
          <cx:pt idx="806">0.0011269698731793875</cx:pt>
          <cx:pt idx="807">0.000283410024837845</cx:pt>
          <cx:pt idx="808">-0.00020402872324664449</cx:pt>
          <cx:pt idx="809">-0.00022833846128791276</cx:pt>
          <cx:pt idx="810">0.00030524317236717247</cx:pt>
          <cx:pt idx="811">4.8484126938933749e-05</cx:pt>
          <cx:pt idx="812">0.001039460461913905</cx:pt>
          <cx:pt idx="813">0.0046088754825929501</cx:pt>
          <cx:pt idx="814">0.0027099970293190498</cx:pt>
          <cx:pt idx="815">0.0041198846119966</cx:pt>
          <cx:pt idx="816">0.0045471855630357253</cx:pt>
          <cx:pt idx="817">-0.0032731570998351749</cx:pt>
          <cx:pt idx="818">-0.014235950333536499</cx:pt>
          <cx:pt idx="819">-0.0098154170523607996</cx:pt>
          <cx:pt idx="820">-0.0140815954082627</cx:pt>
          <cx:pt idx="821">-0.0066841977399846753</cx:pt>
          <cx:pt idx="822">0.0029605336344703998</cx:pt>
          <cx:pt idx="823">0.0045758704456062499</cx:pt>
          <cx:pt idx="824">-0.0025158888734080251</cx:pt>
          <cx:pt idx="825">-0.0062264927611766253</cx:pt>
          <cx:pt idx="826">-0.005087701287424925</cx:pt>
          <cx:pt idx="827">0.00097739849062973257</cx:pt>
          <cx:pt idx="828">0.0056275445004143254</cx:pt>
          <cx:pt idx="829">0.0040388126145110004</cx:pt>
          <cx:pt idx="830">0.0028441793226609748</cx:pt>
          <cx:pt idx="831">0.0025400573218108749</cx:pt>
          <cx:pt idx="832">0.0040086153450341749</cx:pt>
          <cx:pt idx="833">-0.0020047368497810177</cx:pt>
          <cx:pt idx="834">-0.0015626408969094175</cx:pt>
          <cx:pt idx="835">0.00089398634290202995</cx:pt>
          <cx:pt idx="836">4.9044106601956998e-05</cx:pt>
          <cx:pt idx="837">3.0731301257546749e-05</cx:pt>
          <cx:pt idx="838">-9.7763018547752749e-05</cx:pt>
          <cx:pt idx="839">0.00085173272545135004</cx:pt>
          <cx:pt idx="840">0.0019900119521413448</cx:pt>
          <cx:pt idx="841">0.0039962007364626496</cx:pt>
          <cx:pt idx="842">0.0091454499057008753</cx:pt>
          <cx:pt idx="843">0.0057199866014326752</cx:pt>
          <cx:pt idx="844">-0.001866691146517645</cx:pt>
          <cx:pt idx="845">-0.0025852622118300501</cx:pt>
          <cx:pt idx="846">-0.0092586053330076506</cx:pt>
          <cx:pt idx="847">-0.0013573675087533801</cx:pt>
          <cx:pt idx="848">-0.0026163960622174248</cx:pt>
          <cx:pt idx="849">-0.0019841753907529477</cx:pt>
          <cx:pt idx="850">0.0030158890818607498</cx:pt>
          <cx:pt idx="851">-0.0053173456723971998</cx:pt>
          <cx:pt idx="852">-0.0078091130418371504</cx:pt>
          <cx:pt idx="853">-0.00347827055816715</cx:pt>
          <cx:pt idx="854">-0.00240364103172142</cx:pt>
          <cx:pt idx="855">-0.00046178881852974</cx:pt>
          <cx:pt idx="856">0.00040330350734791253</cx:pt>
          <cx:pt idx="857">-0.0042878918264870501</cx:pt>
          <cx:pt idx="858">-0.0016761040272079549</cx:pt>
          <cx:pt idx="859">-0.00083543331095785745</cx:pt>
          <cx:pt idx="860">0.0043354243389481248</cx:pt>
          <cx:pt idx="861">-0.0012974856752157851</cx:pt>
          <cx:pt idx="862">-9.383226893435675e-05</cx:pt>
          <cx:pt idx="863">0.0012249336899392775</cx:pt>
          <cx:pt idx="864">2.75981493558665e-05</cx:pt>
          <cx:pt idx="865">-9.1108134826103999e-05</cx:pt>
          <cx:pt idx="866">0.00020451070466152551</cx:pt>
          <cx:pt idx="867">0.00051114980989095001</cx:pt>
          <cx:pt idx="868">0.0024615357843771851</cx:pt>
          <cx:pt idx="869">0.0049621974256215499</cx:pt>
          <cx:pt idx="870">0.010141343399622626</cx:pt>
          <cx:pt idx="871">0.010315442927047801</cx:pt>
          <cx:pt idx="872">-0.00072273031496120001</cx:pt>
          <cx:pt idx="873">-0.0013296057639098551</cx:pt>
          <cx:pt idx="874">-0.0024310521308531976</cx:pt>
          <cx:pt idx="875">0.012360358159347575</cx:pt>
          <cx:pt idx="876">0.0082147192823807252</cx:pt>
          <cx:pt idx="877">-0.00021390049497843025</cx:pt>
          <cx:pt idx="878">-0.00041630546983286999</cx:pt>
          <cx:pt idx="879">-0.0046913077903566504</cx:pt>
          <cx:pt idx="880">-0.0025607942985967501</cx:pt>
          <cx:pt idx="881">0.0025144147231212</cx:pt>
          <cx:pt idx="882">-0.0018034062012407125</cx:pt>
          <cx:pt idx="883">0.0046296263228937252</cx:pt>
          <cx:pt idx="884">0.00099958744285367747</cx:pt>
          <cx:pt idx="885">0.002258823816327255</cx:pt>
          <cx:pt idx="886">0.00037156329921594498</cx:pt>
          <cx:pt idx="887">-0.00156678951119537</cx:pt>
          <cx:pt idx="888">0.00039455815620207752</cx:pt>
          <cx:pt idx="889">0.00036168849435622001</cx:pt>
          <cx:pt idx="890">-0.0039933603628275003</cx:pt>
          <cx:pt idx="891">-0.0082564956984922007</cx:pt>
          <cx:pt idx="892">-0.015886374770549775</cx:pt>
          <cx:pt idx="893">-0.0058667229695468746</cx:pt>
          <cx:pt idx="894">0.0045636821232823499</cx:pt>
          <cx:pt idx="895">0.0025027995648868751</cx:pt>
          <cx:pt idx="896">0.0037162689126370501</cx:pt>
          <cx:pt idx="897">-0.002865934642993975</cx:pt>
          <cx:pt idx="898">-0.0078621324979037</cx:pt>
          <cx:pt idx="899">0.0037704692276379998</cx:pt>
          <cx:pt idx="900">0.0022739164463548775</cx:pt>
          <cx:pt idx="901">-0.002408397821711455</cx:pt>
          <cx:pt idx="902">0.0032500816831326751</cx:pt>
          <cx:pt idx="903">0.0014851598417948224</cx:pt>
          <cx:pt idx="904">-0.0015386113028118226</cx:pt>
          <cx:pt idx="905">-0.00023669772733689776</cx:pt>
          <cx:pt idx="906">0.0011269698731793875</cx:pt>
          <cx:pt idx="907">0.000283410024837845</cx:pt>
          <cx:pt idx="908">-0.00020402872324664449</cx:pt>
          <cx:pt idx="909">-0.00022833846128791276</cx:pt>
          <cx:pt idx="910">0.00030524317236717247</cx:pt>
          <cx:pt idx="911">4.8484126938933749e-05</cx:pt>
          <cx:pt idx="912">0.001039460461913905</cx:pt>
          <cx:pt idx="913">0.0046088754825929501</cx:pt>
          <cx:pt idx="914">0.0027099970293190498</cx:pt>
          <cx:pt idx="915">0.0041198846119966</cx:pt>
          <cx:pt idx="916">0.0045471855630357253</cx:pt>
          <cx:pt idx="917">-0.0032731570998351749</cx:pt>
          <cx:pt idx="918">-0.014235950333536499</cx:pt>
          <cx:pt idx="919">-0.0098154170523607996</cx:pt>
          <cx:pt idx="920">-0.0140815954082627</cx:pt>
          <cx:pt idx="921">-0.0066841977399846753</cx:pt>
          <cx:pt idx="922">0.0029605336344703998</cx:pt>
          <cx:pt idx="923">0.0045758704456062499</cx:pt>
          <cx:pt idx="924">-0.0025158888734080251</cx:pt>
          <cx:pt idx="925">-0.0062264927611766253</cx:pt>
          <cx:pt idx="926">-0.005087701287424925</cx:pt>
          <cx:pt idx="927">0.00097739849062973257</cx:pt>
          <cx:pt idx="928">0.0056275445004143254</cx:pt>
          <cx:pt idx="929">0.0040388126145110004</cx:pt>
          <cx:pt idx="930">0.0028441793226609748</cx:pt>
          <cx:pt idx="931">0.0025400573218108749</cx:pt>
          <cx:pt idx="932">0.0040086153450341749</cx:pt>
          <cx:pt idx="933">-0.0020047368497810177</cx:pt>
          <cx:pt idx="934">-0.0015626408969094175</cx:pt>
          <cx:pt idx="935">0.00089398634290202995</cx:pt>
          <cx:pt idx="936">4.9044106601956998e-05</cx:pt>
          <cx:pt idx="937">3.0731301257546749e-05</cx:pt>
          <cx:pt idx="938">-9.7763018547752749e-05</cx:pt>
          <cx:pt idx="939">0.00085173272545135004</cx:pt>
          <cx:pt idx="940">0.0019900119521413448</cx:pt>
          <cx:pt idx="941">0.0039962007364626496</cx:pt>
          <cx:pt idx="942">0.0091454499057008753</cx:pt>
          <cx:pt idx="943">0.0057199866014326752</cx:pt>
          <cx:pt idx="944">-0.001866691146517645</cx:pt>
          <cx:pt idx="945">-0.0025852622118300501</cx:pt>
          <cx:pt idx="946">-0.0092586053330076506</cx:pt>
          <cx:pt idx="947">-0.0013573675087533801</cx:pt>
          <cx:pt idx="948">-0.0026163960622174248</cx:pt>
          <cx:pt idx="949">-0.0019841753907529477</cx:pt>
          <cx:pt idx="950">0.0030158890818607498</cx:pt>
          <cx:pt idx="951">-0.0053173456723971998</cx:pt>
          <cx:pt idx="952">-0.0078091130418371504</cx:pt>
          <cx:pt idx="953">-0.00347827055816715</cx:pt>
          <cx:pt idx="954">-0.00240364103172142</cx:pt>
          <cx:pt idx="955">-0.00046178881852974</cx:pt>
          <cx:pt idx="956">0.00040330350734791253</cx:pt>
          <cx:pt idx="957">-0.0042878918264870501</cx:pt>
          <cx:pt idx="958">-0.0016761040272079549</cx:pt>
          <cx:pt idx="959">-0.00083543331095785745</cx:pt>
          <cx:pt idx="960">0.0043354243389481248</cx:pt>
          <cx:pt idx="961">-0.0012974856752157851</cx:pt>
          <cx:pt idx="962">-9.383226893435675e-05</cx:pt>
          <cx:pt idx="963">0.0012249336899392775</cx:pt>
          <cx:pt idx="964">2.75981493558665e-05</cx:pt>
          <cx:pt idx="965">-9.1108134826103999e-05</cx:pt>
          <cx:pt idx="966">0.00020451070466152551</cx:pt>
          <cx:pt idx="967">0.00051114980989095001</cx:pt>
          <cx:pt idx="968">0.0024615357843771851</cx:pt>
          <cx:pt idx="969">0.0049621974256215499</cx:pt>
          <cx:pt idx="970">0.010141343399622626</cx:pt>
          <cx:pt idx="971">0.010315442927047801</cx:pt>
          <cx:pt idx="972">-0.00072273031496120001</cx:pt>
          <cx:pt idx="973">-0.0013296057639098551</cx:pt>
          <cx:pt idx="974">-0.0024310521308531976</cx:pt>
          <cx:pt idx="975">0.012360358159347575</cx:pt>
          <cx:pt idx="976">0.0082147192823807252</cx:pt>
          <cx:pt idx="977">-0.00021390049497843025</cx:pt>
          <cx:pt idx="978">-0.00041630546983286999</cx:pt>
          <cx:pt idx="979">-0.0046913077903566504</cx:pt>
          <cx:pt idx="980">-0.0025607942985967501</cx:pt>
          <cx:pt idx="981">0.0025144147231212</cx:pt>
          <cx:pt idx="982">-0.0018034062012407125</cx:pt>
          <cx:pt idx="983">0.0046296263228937252</cx:pt>
          <cx:pt idx="984">0.00099958744285367747</cx:pt>
          <cx:pt idx="985">0.002258823816327255</cx:pt>
          <cx:pt idx="986">0.00037156329921594498</cx:pt>
          <cx:pt idx="987">-0.00156678951119537</cx:pt>
          <cx:pt idx="988">0.00039455815620207752</cx:pt>
          <cx:pt idx="989">0.00036168849435622001</cx:pt>
          <cx:pt idx="990">-0.0039933603628275003</cx:pt>
          <cx:pt idx="991">-0.0082564956984922007</cx:pt>
          <cx:pt idx="992">-0.015886374770549775</cx:pt>
          <cx:pt idx="993">-0.0058667229695468746</cx:pt>
          <cx:pt idx="994">0.0045636821232823499</cx:pt>
          <cx:pt idx="995">0.0025027995648868751</cx:pt>
          <cx:pt idx="996">0.0037162689126370501</cx:pt>
          <cx:pt idx="997">-0.002865934642993975</cx:pt>
          <cx:pt idx="998">-0.0078621324979037</cx:pt>
          <cx:pt idx="999">0.0037704692276379998</cx:pt>
          <cx:pt idx="1000">0.0022739164463548775</cx:pt>
          <cx:pt idx="1001">-0.002408397821711455</cx:pt>
          <cx:pt idx="1002">0.0032500816831326751</cx:pt>
          <cx:pt idx="1003">0.0014851598417948224</cx:pt>
          <cx:pt idx="1004">-0.0015386113028118226</cx:pt>
          <cx:pt idx="1005">-0.00023669772733689776</cx:pt>
          <cx:pt idx="1006">0.0011269698731793875</cx:pt>
          <cx:pt idx="1007">0.000283410024837845</cx:pt>
          <cx:pt idx="1008">-0.00020402872324664449</cx:pt>
          <cx:pt idx="1009">-0.00022833846128791276</cx:pt>
          <cx:pt idx="1010">0.00030524317236717247</cx:pt>
          <cx:pt idx="1011">4.8484126938933749e-05</cx:pt>
          <cx:pt idx="1012">0.001039460461913905</cx:pt>
          <cx:pt idx="1013">0.0046088754825929501</cx:pt>
          <cx:pt idx="1014">0.0027099970293190498</cx:pt>
          <cx:pt idx="1015">0.0041198846119966</cx:pt>
          <cx:pt idx="1016">0.0045471855630357253</cx:pt>
          <cx:pt idx="1017">-0.0032731570998351749</cx:pt>
          <cx:pt idx="1018">-0.014235950333536499</cx:pt>
          <cx:pt idx="1019">-0.0098154170523607996</cx:pt>
          <cx:pt idx="1020">-0.0140815954082627</cx:pt>
          <cx:pt idx="1021">-0.0066841977399846753</cx:pt>
          <cx:pt idx="1022">0.0029605336344703998</cx:pt>
          <cx:pt idx="1023">0.0045758704456062499</cx:pt>
          <cx:pt idx="1024">-0.0025158888734080251</cx:pt>
          <cx:pt idx="1025">-0.0062264927611766253</cx:pt>
          <cx:pt idx="1026">-0.005087701287424925</cx:pt>
          <cx:pt idx="1027">0.00097739849062973257</cx:pt>
          <cx:pt idx="1028">0.0056275445004143254</cx:pt>
          <cx:pt idx="1029">0.0040388126145110004</cx:pt>
          <cx:pt idx="1030">0.0028441793226609748</cx:pt>
          <cx:pt idx="1031">0.0025400573218108749</cx:pt>
          <cx:pt idx="1032">0.0040086153450341749</cx:pt>
          <cx:pt idx="1033">-0.0020047368497810177</cx:pt>
          <cx:pt idx="1034">-0.0015626408969094175</cx:pt>
          <cx:pt idx="1035">0.00089398634290202995</cx:pt>
          <cx:pt idx="1036">4.9044106601956998e-05</cx:pt>
          <cx:pt idx="1037">3.0731301257546749e-05</cx:pt>
          <cx:pt idx="1038">-9.7763018547752749e-05</cx:pt>
          <cx:pt idx="1039">0.00085173272545135004</cx:pt>
          <cx:pt idx="1040">0.0019900119521413448</cx:pt>
          <cx:pt idx="1041">0.0039962007364626496</cx:pt>
          <cx:pt idx="1042">0.0091454499057008753</cx:pt>
          <cx:pt idx="1043">0.0057199866014326752</cx:pt>
          <cx:pt idx="1044">-0.001866691146517645</cx:pt>
          <cx:pt idx="1045">-0.0025852622118300501</cx:pt>
          <cx:pt idx="1046">-0.0092586053330076506</cx:pt>
          <cx:pt idx="1047">-0.0013573675087533801</cx:pt>
          <cx:pt idx="1048">-0.0026163960622174248</cx:pt>
          <cx:pt idx="1049">-0.0019841753907529477</cx:pt>
          <cx:pt idx="1050">0.0030158890818607498</cx:pt>
          <cx:pt idx="1051">-0.0053173456723971998</cx:pt>
          <cx:pt idx="1052">-0.0078091130418371504</cx:pt>
          <cx:pt idx="1053">-0.00347827055816715</cx:pt>
          <cx:pt idx="1054">-0.00240364103172142</cx:pt>
          <cx:pt idx="1055">-0.00046178881852974</cx:pt>
          <cx:pt idx="1056">0.00040330350734791253</cx:pt>
          <cx:pt idx="1057">-0.0042878918264870501</cx:pt>
          <cx:pt idx="1058">-0.0016761040272079549</cx:pt>
          <cx:pt idx="1059">-0.00083543331095785745</cx:pt>
          <cx:pt idx="1060">0.0043354243389481248</cx:pt>
          <cx:pt idx="1061">-0.0012974856752157851</cx:pt>
          <cx:pt idx="1062">-9.383226893435675e-05</cx:pt>
          <cx:pt idx="1063">0.0012249336899392775</cx:pt>
          <cx:pt idx="1064">2.75981493558665e-05</cx:pt>
          <cx:pt idx="1065">-9.1108134826103999e-05</cx:pt>
          <cx:pt idx="1066">0.00020451070466152551</cx:pt>
          <cx:pt idx="1067">0.00051114980989095001</cx:pt>
          <cx:pt idx="1068">0.0024615357843771851</cx:pt>
          <cx:pt idx="1069">0.0049621974256215499</cx:pt>
          <cx:pt idx="1070">0.010141343399622626</cx:pt>
          <cx:pt idx="1071">0.010315442927047801</cx:pt>
          <cx:pt idx="1072">-0.00072273031496120001</cx:pt>
          <cx:pt idx="1073">-0.0013296057639098551</cx:pt>
          <cx:pt idx="1074">-0.0024310521308531976</cx:pt>
          <cx:pt idx="1075">0.012360358159347575</cx:pt>
          <cx:pt idx="1076">0.0082147192823807252</cx:pt>
          <cx:pt idx="1077">-0.00021390049497843025</cx:pt>
          <cx:pt idx="1078">-0.00041630546983286999</cx:pt>
          <cx:pt idx="1079">-0.0046913077903566504</cx:pt>
          <cx:pt idx="1080">-0.0025607942985967501</cx:pt>
          <cx:pt idx="1081">0.0025144147231212</cx:pt>
          <cx:pt idx="1082">-0.0018034062012407125</cx:pt>
          <cx:pt idx="1083">0.0046296263228937252</cx:pt>
        </cx:lvl>
      </cx:numDim>
    </cx:data>
    <cx:data id="40">
      <cx:numDim type="val">
        <cx:f>Sheet2!$AO$1:$AO$1084</cx:f>
        <cx:lvl ptCount="1084" formatCode="G/通用格式">
          <cx:pt idx="0">-0.00058649865364248895</cx:pt>
          <cx:pt idx="1">0.00053051007308024204</cx:pt>
          <cx:pt idx="2">-0.000252882404230061</cx:pt>
          <cx:pt idx="3">0.0010516799073217299</cx:pt>
          <cx:pt idx="4">-0.00037873067292295502</cx:pt>
          <cx:pt idx="5">-0.00020812046836992399</cx:pt>
          <cx:pt idx="6">0.00026980050990291801</cx:pt>
          <cx:pt idx="7">-0.00059572566689641197</cx:pt>
          <cx:pt idx="8">0.0010131158963386901</cx:pt>
          <cx:pt idx="9">0.00025223803273166997</cx:pt>
          <cx:pt idx="10">-0.00084190499633143596</cx:pt>
          <cx:pt idx="11">-0.00043725201763254799</cx:pt>
          <cx:pt idx="12">0.00060256745495929499</cx:pt>
          <cx:pt idx="13">-5.0611764059671002e-05</cx:pt>
          <cx:pt idx="14">-0.000121989725499844</cx:pt>
          <cx:pt idx="15">-0.00056396192669960201</cx:pt>
          <cx:pt idx="16">6.15203058735702e-05</cx:pt>
          <cx:pt idx="17">0.00089314217395147397</cx:pt>
          <cx:pt idx="18">-0.000546844096275229</cx:pt>
          <cx:pt idx="19">-0.0013038917626086101</cx:pt>
          <cx:pt idx="20">8.9260571084064094e-05</cx:pt>
          <cx:pt idx="21">0.00020217852175621201</cx:pt>
          <cx:pt idx="22">0.00044298578884917301</cx:pt>
          <cx:pt idx="23">-0.00043556283967565801</cx:pt>
          <cx:pt idx="24">-0.000100312932955587</cx:pt>
          <cx:pt idx="25">-0.00014359693473852401</cx:pt>
          <cx:pt idx="26">-0.00030556782629185701</cx:pt>
          <cx:pt idx="27">-0.00028321297361766303</cx:pt>
          <cx:pt idx="28">-0.00028449328127088302</cx:pt>
          <cx:pt idx="29">-0.00027082590930739499</cx:pt>
          <cx:pt idx="30">0.00056538377022044897</cx:pt>
          <cx:pt idx="31">0.00012485210200301701</cx:pt>
          <cx:pt idx="32">0.00030275327285230602</cx:pt>
          <cx:pt idx="33">-0.000154043168893588</cx:pt>
          <cx:pt idx="34">-0.00265782284838845</cx:pt>
          <cx:pt idx="35">-0.0040695081290200198</cx:pt>
          <cx:pt idx="36">-0.0031644260482504398</cx:pt>
          <cx:pt idx="37">-0.00098090432854268709</cx:pt>
          <cx:pt idx="38">-0.00155834927943027</cx:pt>
          <cx:pt idx="39">-0.0032393172784376499</cx:pt>
          <cx:pt idx="40">-0.0057418929168424702</cx:pt>
          <cx:pt idx="41">-0.0038165815968414</cx:pt>
          <cx:pt idx="42">-0.00077031246826648298</cx:pt>
          <cx:pt idx="43">-0.00020572229184435801</cx:pt>
          <cx:pt idx="44">-0.0018143118892003801</cx:pt>
          <cx:pt idx="45">-0.00099182325640170994</cx:pt>
          <cx:pt idx="46">-0.00119725846216779</cx:pt>
          <cx:pt idx="47">-0.00063330841566554795</cx:pt>
          <cx:pt idx="48">-0.00012015597356612999</cx:pt>
          <cx:pt idx="49">-0.00074482780800637696</cx:pt>
          <cx:pt idx="50">-0.000769784762547021</cx:pt>
          <cx:pt idx="51">-0.00101336613340262</cx:pt>
          <cx:pt idx="52">0.000119842391451064</cx:pt>
          <cx:pt idx="53">0.00017157058563388401</cx:pt>
          <cx:pt idx="54">-0.00015488872457472701</cx:pt>
          <cx:pt idx="55">-0.00053407084166055504</cx:pt>
          <cx:pt idx="56">0.00054324065052425703</cx:pt>
          <cx:pt idx="57">4.1884083600251702e-05</cx:pt>
          <cx:pt idx="58">-0.000313280937921285</cx:pt>
          <cx:pt idx="59">6.1456014774364203e-05</cx:pt>
          <cx:pt idx="60">0.00070426132831801597</cx:pt>
          <cx:pt idx="61">0.00023839488289144101</cx:pt>
          <cx:pt idx="62">-0.00097672883529460503</cx:pt>
          <cx:pt idx="63">-0.00722365859768739</cx:pt>
          <cx:pt idx="64">-0.0071242052591691503</cx:pt>
          <cx:pt idx="65">-0.0056542162104538498</cx:pt>
          <cx:pt idx="66">-0.015874486206817501</cx:pt>
          <cx:pt idx="67">-0.018449369899184598</cx:pt>
          <cx:pt idx="68">-0.0251320138900193</cx:pt>
          <cx:pt idx="69">-0.021763287735528599</cx:pt>
          <cx:pt idx="70">-0.018964905288581801</cx:pt>
          <cx:pt idx="71">-0.0154599392290477</cx:pt>
          <cx:pt idx="72">-0.016071807855458701</cx:pt>
          <cx:pt idx="73">-0.0090184159758146497</cx:pt>
          <cx:pt idx="74">-0.0051020713261382897</cx:pt>
          <cx:pt idx="75">-0.0061651946382453998</cx:pt>
          <cx:pt idx="76">-0.00231739407513269</cx:pt>
          <cx:pt idx="77">-0.0021420416923500401</cx:pt>
          <cx:pt idx="78">-0.002290085639523</cx:pt>
          <cx:pt idx="79">-0.0012418697010142901</cx:pt>
          <cx:pt idx="80">0.00038327442391540703</cx:pt>
          <cx:pt idx="81">-0.00063422849974657</cx:pt>
          <cx:pt idx="82">-0.00053246382124422296</cx:pt>
          <cx:pt idx="83">0.000292493325382987</cx:pt>
          <cx:pt idx="84">-8.4690301515866694e-05</cx:pt>
          <cx:pt idx="85">0.00128369828950081</cx:pt>
          <cx:pt idx="86">0.00081254369298512001</cx:pt>
          <cx:pt idx="87">-0.00127064813216354</cx:pt>
          <cx:pt idx="88">0.00027438462805278699</cx:pt>
          <cx:pt idx="89">3.8137274583079802e-05</cx:pt>
          <cx:pt idx="90">-0.00676202434420798</cx:pt>
          <cx:pt idx="91">-0.011827280483446201</cx:pt>
          <cx:pt idx="92">-0.0155348649766238</cx:pt>
          <cx:pt idx="93">-0.023216343313201701</cx:pt>
          <cx:pt idx="94">-0.028634140008882699</cx:pt>
          <cx:pt idx="95">-0.0262291992224922</cx:pt>
          <cx:pt idx="96">-0.051777924067874799</cx:pt>
          <cx:pt idx="97">-0.068246732642918598</cx:pt>
          <cx:pt idx="98">-0.054664151566347498</cx:pt>
          <cx:pt idx="99">-0.046326904155163398</cx:pt>
          <cx:pt idx="100">-0.022436945516117399</cx:pt>
          <cx:pt idx="101">0.0020021080822062898</cx:pt>
          <cx:pt idx="102">0.0048711746317922303</cx:pt>
          <cx:pt idx="103">-0.0052879299500468097</cx:pt>
          <cx:pt idx="104">-0.0100784285632001</cx:pt>
          <cx:pt idx="105">-0.0086486995285448495</cx:pt>
          <cx:pt idx="106">-0.0086896531518157304</cx:pt>
          <cx:pt idx="107">-0.000476807011395018</cx:pt>
          <cx:pt idx="108">-0.00080838499487268195</cx:pt>
          <cx:pt idx="109">-0.00020629216564061701</cx:pt>
          <cx:pt idx="110">-0.00114153169103479</cx:pt>
          <cx:pt idx="111">-0.00042152130448244501</cx:pt>
          <cx:pt idx="112">-5.3307492685034199e-05</cx:pt>
          <cx:pt idx="113">8.2362541631365106e-05</cx:pt>
          <cx:pt idx="114">0.000339461546355601</cx:pt>
          <cx:pt idx="115">0.00045598176808034699</cx:pt>
          <cx:pt idx="116">0.0033007062043031998</cx:pt>
          <cx:pt idx="117">0.0016628281718160699</cx:pt>
          <cx:pt idx="118">-0.0052588889693332896</cx:pt>
          <cx:pt idx="119">-0.0078192410294571704</cx:pt>
          <cx:pt idx="120">-0.0291269761793773</cx:pt>
          <cx:pt idx="121">-0.039340418003411301</cx:pt>
          <cx:pt idx="122">-0.0282672244785214</cx:pt>
          <cx:pt idx="123">-0.018485051219313001</cx:pt>
          <cx:pt idx="124">-0.044124616260899599</cx:pt>
          <cx:pt idx="125">-0.0539061497050509</cx:pt>
          <cx:pt idx="126">-0.052610975486801499</cx:pt>
          <cx:pt idx="127">-0.0326236357914877</cx:pt>
          <cx:pt idx="128">-0.0039115945214453097</cx:pt>
          <cx:pt idx="129">0.0078417959064035099</cx:pt>
          <cx:pt idx="130">0.0099796182530565401</cx:pt>
          <cx:pt idx="131">0.0056011394809559797</cx:pt>
          <cx:pt idx="132">-0.0025399490729830199</cx:pt>
          <cx:pt idx="133">0.0153388784736419</cx:pt>
          <cx:pt idx="134">0.00732106375915508</cx:pt>
          <cx:pt idx="135">0.015305531283252301</cx:pt>
          <cx:pt idx="136">0.0099616712108673497</cx:pt>
          <cx:pt idx="137">0.0028941716045461198</cx:pt>
          <cx:pt idx="138">0.00056305949647392402</cx:pt>
          <cx:pt idx="139">-0.00026254724345032399</cx:pt>
          <cx:pt idx="140">0.00041545530447513099</cx:pt>
          <cx:pt idx="141">-0.00018896780307481101</cx:pt>
          <cx:pt idx="142">-0.00030028504594178701</cx:pt>
          <cx:pt idx="143">-0.00051772579824795203</cx:pt>
          <cx:pt idx="144">0.00042586926972773998</cx:pt>
          <cx:pt idx="145">0.0124922487970026</cx:pt>
          <cx:pt idx="146">0.0092940591797913107</cx:pt>
          <cx:pt idx="147">-0.0236261799673179</cx:pt>
          <cx:pt idx="148">-0.021134880112527399</cx:pt>
          <cx:pt idx="149">-0.0017895381939020401</cx:pt>
          <cx:pt idx="150">-0.0040041395231245501</cx:pt>
          <cx:pt idx="151">0.020637604779492301</cx:pt>
          <cx:pt idx="152">0.0103765216520372</cx:pt>
          <cx:pt idx="153">-0.019341242710022199</cx:pt>
          <cx:pt idx="154">-0.0194156781147766</cx:pt>
          <cx:pt idx="155">-0.047178078625543997</cx:pt>
          <cx:pt idx="156">-0.043699548390685197</cx:pt>
          <cx:pt idx="157">0.022785744145665001</cx:pt>
          <cx:pt idx="158">-0.0051239402190945398</cx:pt>
          <cx:pt idx="159">-0.0255348569662119</cx:pt>
          <cx:pt idx="160">-0.010735394309731699</cx:pt>
          <cx:pt idx="161">-0.0043004704795754902</cx:pt>
          <cx:pt idx="162">0.0022705800764865102</cx:pt>
          <cx:pt idx="163">0.019755444203326599</cx:pt>
          <cx:pt idx="164">0.018153431601985601</cx:pt>
          <cx:pt idx="165">0.0062203343421202498</cx:pt>
          <cx:pt idx="166">0.000111113484057337</cx:pt>
          <cx:pt idx="167">-0.00057284477350555397</cx:pt>
          <cx:pt idx="168">0.000262549578832726</cx:pt>
          <cx:pt idx="169">2.8935373242761901e-06</cx:pt>
          <cx:pt idx="170">0.000442811189104677</cx:pt>
          <cx:pt idx="171">-0.0032595251952423701</cx:pt>
          <cx:pt idx="172">-0.00072837196581981302</cx:pt>
          <cx:pt idx="173">0.00645903654172839</cx:pt>
          <cx:pt idx="174">0.0163287474327081</cx:pt>
          <cx:pt idx="175">-0.0176376471712794</cx:pt>
          <cx:pt idx="176">0.0018793681971974901</cx:pt>
          <cx:pt idx="177">0.039907607851471703</cx:pt>
          <cx:pt idx="178">0.036617871915623899</cx:pt>
          <cx:pt idx="179">0.040883887302397601</cx:pt>
          <cx:pt idx="180">0.030878240993029299</cx:pt>
          <cx:pt idx="181">0.057304749756407397</cx:pt>
          <cx:pt idx="182">0.039021324043984403</cx:pt>
          <cx:pt idx="183">0.0310414866233195</cx:pt>
          <cx:pt idx="184">0.047390574093176298</cx:pt>
          <cx:pt idx="185">0.066688865439829603</cx:pt>
          <cx:pt idx="186">0.027189527697369601</cx:pt>
          <cx:pt idx="187">0.0128305983132725</cx:pt>
          <cx:pt idx="188">-0.0045441462234241297</cx:pt>
          <cx:pt idx="189">-0.010651480960086</cx:pt>
          <cx:pt idx="190">-7.3862397110817596e-05</cx:pt>
          <cx:pt idx="191">0.026912035496663801</cx:pt>
          <cx:pt idx="192">0.026344628009792301</cx:pt>
          <cx:pt idx="193">0.0030407432126512098</cx:pt>
          <cx:pt idx="194">-0.0029481521086839801</cx:pt>
          <cx:pt idx="195">-0.0043832861345693098</cx:pt>
          <cx:pt idx="196">-0.00068339880044973199</cx:pt>
          <cx:pt idx="197">-0.00050114318217997901</cx:pt>
          <cx:pt idx="198">0.0022191455928108998</cx:pt>
          <cx:pt idx="199">-4.110752244960525e-05</cx:pt>
          <cx:pt idx="200">-0.0042047170384563503</cx:pt>
          <cx:pt idx="201">-0.0081539219045579751</cx:pt>
          <cx:pt idx="202">0.0030194952940166501</cx:pt>
          <cx:pt idx="203">-0.0074155800208465751</cx:pt>
          <cx:pt idx="204">-0.0060435786663853497</cx:pt>
          <cx:pt idx="205">0.0024435066273729425</cx:pt>
          <cx:pt idx="206">0.0023645284554421474</cx:pt>
          <cx:pt idx="207">0.0084721054929047003</cx:pt>
          <cx:pt idx="208">0.024182782547987926</cx:pt>
          <cx:pt idx="209">0.015092114702773799</cx:pt>
          <cx:pt idx="210">0.0035396853225767499</cx:pt>
          <cx:pt idx="211">1.8009175328972101e-05</cx:pt>
          <cx:pt idx="212">0.0098270604796303999</cx:pt>
          <cx:pt idx="213">0.013436433334501251</cx:pt>
          <cx:pt idx="214">0.0029102868642833248</cx:pt>
          <cx:pt idx="215">0.0032497688808576751</cx:pt>
          <cx:pt idx="216">-0.00046649976237319251</cx:pt>
          <cx:pt idx="217">-0.0053752146281061753</cx:pt>
          <cx:pt idx="218">-0.0067891401418305247</cx:pt>
          <cx:pt idx="219">0.0040539260505490504</cx:pt>
          <cx:pt idx="220">0.0033138418414890999</cx:pt>
          <cx:pt idx="221">-0.0013997704104964925</cx:pt>
          <cx:pt idx="222">-0.00055297302754447495</cx:pt>
          <cx:pt idx="223">-0.0005595078180267775</cx:pt>
          <cx:pt idx="224">6.2517167821485995e-05</cx:pt>
          <cx:pt idx="225">-3.007302983363e-05</cx:pt>
          <cx:pt idx="226">0.00089100577710668754</cx:pt>
          <cx:pt idx="227">0.00048281288485959748</cx:pt>
          <cx:pt idx="228">-0.0034816287274914248</cx:pt>
          <cx:pt idx="229">-0.0048889738306985746</cx:pt>
          <cx:pt idx="230">0.00019118114823744474</cx:pt>
          <cx:pt idx="231">-0.0039618091270706996</cx:pt>
          <cx:pt idx="232">0.0093305204153900246</cx:pt>
          <cx:pt idx="233">0.0034793881787456749</cx:pt>
          <cx:pt idx="234">-0.0022689272134165401</cx:pt>
          <cx:pt idx="235">0.013737332739690425</cx:pt>
          <cx:pt idx="236">0.013097355471510501</cx:pt>
          <cx:pt idx="237">0.01421676395814395</cx:pt>
          <cx:pt idx="238">0.0057629606485521999</cx:pt>
          <cx:pt idx="239">0.010929385160957974</cx:pt>
          <cx:pt idx="240">0.0046054989007079999</cx:pt>
          <cx:pt idx="241">-0.0052386851166193503</cx:pt>
          <cx:pt idx="242">0.0034516045240748751</cx:pt>
          <cx:pt idx="243">-0.00165147596242383</cx:pt>
          <cx:pt idx="244">-0.0046720502490611247</cx:pt>
          <cx:pt idx="245">0.0030397723744035499</cx:pt>
          <cx:pt idx="246">-0.0038517323963558501</cx:pt>
          <cx:pt idx="247">-0.0043119319160778496</cx:pt>
          <cx:pt idx="248">0.0044112749239622251</cx:pt>
          <cx:pt idx="249">0.00270723300591435</cx:pt>
          <cx:pt idx="250">0.00127005162679445</cx:pt>
          <cx:pt idx="251">0.00043232489104167999</cx:pt>
          <cx:pt idx="252">-0.00016726065358351901</cx:pt>
          <cx:pt idx="253">-6.0655690616063253e-05</cx:pt>
          <cx:pt idx="254">0.00081733806764438751</cx:pt>
          <cx:pt idx="255">0.0014251807963559251</cx:pt>
          <cx:pt idx="256">-0.0011252938084709151</cx:pt>
          <cx:pt idx="257">-0.0049782823860763754</cx:pt>
          <cx:pt idx="258">0.0048308836130650503</cx:pt>
          <cx:pt idx="259">-0.002997301956197075</cx:pt>
          <cx:pt idx="260">0.00051365034857418497</cx:pt>
          <cx:pt idx="261">0.0061414212818894746</cx:pt>
          <cx:pt idx="262">-0.00065741996528114995</cx:pt>
          <cx:pt idx="263">0.0025916052838598248</cx:pt>
          <cx:pt idx="264">-0.0036305983738168248</cx:pt>
          <cx:pt idx="265">0.0046775952249771997</cx:pt>
          <cx:pt idx="266">0.0040506657064921254</cx:pt>
          <cx:pt idx="267">0.0065955059655586502</cx:pt>
          <cx:pt idx="268">0.0062004937469705753</cx:pt>
          <cx:pt idx="269">0.011092759704268301</cx:pt>
          <cx:pt idx="270">-0.00314834514918165</cx:pt>
          <cx:pt idx="271">0.00043142883150739248</cx:pt>
          <cx:pt idx="272">0.0078946630489509506</cx:pt>
          <cx:pt idx="273">0.0069233511411815251</cx:pt>
          <cx:pt idx="274">0.0027046125149770999</cx:pt>
          <cx:pt idx="275">-0.0043416718456345746</cx:pt>
          <cx:pt idx="276">-0.0028953190202364002</cx:pt>
          <cx:pt idx="277">0.00139006099760395</cx:pt>
          <cx:pt idx="278">0.001267604080094035</cx:pt>
          <cx:pt idx="279">0.001159541227212835</cx:pt>
          <cx:pt idx="280">9.6445392271420007e-05</cx:pt>
          <cx:pt idx="281">0.00013972899455462376</cx:pt>
          <cx:pt idx="282">0.00090446223269216998</cx:pt>
          <cx:pt idx="283">0.00044779668357176249</cx:pt>
          <cx:pt idx="284">-0.0014078288203838824</cx:pt>
          <cx:pt idx="285">-0.0015285426468212525</cx:pt>
          <cx:pt idx="286">0.0011675124488262449</cx:pt>
          <cx:pt idx="287">-0.0085654898672171496</cx:pt>
          <cx:pt idx="288">-0.0026098938039494498</cx:pt>
          <cx:pt idx="289">0.0048236710974161254</cx:pt>
          <cx:pt idx="290">-0.0084846325938940492</cx:pt>
          <cx:pt idx="291">-0.014962537728055876</cx:pt>
          <cx:pt idx="292">-0.0078835543568681506</cx:pt>
          <cx:pt idx="293">-0.011187814153889924</cx:pt>
          <cx:pt idx="294">-0.010490244024645426</cx:pt>
          <cx:pt idx="295">-0.01177070209729815</cx:pt>
          <cx:pt idx="296">0.00036800886864970503</cx:pt>
          <cx:pt idx="297">-0.0045519216167989752</cx:pt>
          <cx:pt idx="298">0.0018825437466478876</cx:pt>
          <cx:pt idx="299">0.0125594971249428</cx:pt>
          <cx:pt idx="300">0.038156787441687302</cx:pt>
          <cx:pt idx="301">-0.025426970730269199</cx:pt>
          <cx:pt idx="302">0.0187696996821234</cx:pt>
          <cx:pt idx="303">0.0078547217348311701</cx:pt>
          <cx:pt idx="304">-0.0019280590213236299</cx:pt>
          <cx:pt idx="305">0.012495305543153701</cx:pt>
          <cx:pt idx="306">0.0024138813605278199</cx:pt>
          <cx:pt idx="307">0.0020656475580949998</cx:pt>
          <cx:pt idx="308">-0.00072733544220877097</cx:pt>
          <cx:pt idx="309">-0.000106349648020682</cx:pt>
          <cx:pt idx="310">0.0057527857510165101</cx:pt>
          <cx:pt idx="311">-0.0037548624770128102</cx:pt>
          <cx:pt idx="312">0.0021646313669428999</cx:pt>
          <cx:pt idx="313">0.024614883163814199</cx:pt>
          <cx:pt idx="314">0.033881893527442399</cx:pt>
          <cx:pt idx="315">0.025021700337714298</cx:pt>
          <cx:pt idx="316">0.044946012723140603</cx:pt>
          <cx:pt idx="317">0.015368447323063901</cx:pt>
          <cx:pt idx="318">-0.021578180821824399</cx:pt>
          <cx:pt idx="319">-0.029181919845305802</cx:pt>
          <cx:pt idx="320">-0.0148859152528716</cx:pt>
          <cx:pt idx="321">-0.046285669094993903</cx:pt>
          <cx:pt idx="322">-0.022125075798469101</cx:pt>
          <cx:pt idx="323">-0.032179992097308999</cx:pt>
          <cx:pt idx="324">-0.010337227115968701</cx:pt>
          <cx:pt idx="325">-0.017304644721428401</cx:pt>
          <cx:pt idx="326">-0.00091969843175748495</cx:pt>
          <cx:pt idx="327">-0.0112204497328226</cx:pt>
          <cx:pt idx="328">0.0023786843987313698</cx:pt>
          <cx:pt idx="329">-0.0151131778859219</cx:pt>
          <cx:pt idx="330">0.0304015043236259</cx:pt>
          <cx:pt idx="331">0.0106771728444984</cx:pt>
          <cx:pt idx="332">-0.0110179965228525</cx:pt>
          <cx:pt idx="333">-0.00032720157362064702</cx:pt>
          <cx:pt idx="334">0.0014542497878505299</cx:pt>
          <cx:pt idx="335">-6.3035907910218396e-05</cx:pt>
          <cx:pt idx="336">8.4442819174332804e-06</cx:pt>
          <cx:pt idx="337">0.00014400669027293101</cx:pt>
          <cx:pt idx="338">0.0048823875100185996</cx:pt>
          <cx:pt idx="339">-0.0095209689334723301</cx:pt>
          <cx:pt idx="340">0.039360820723827197</cx:pt>
          <cx:pt idx="341">0.040096860025202997</cx:pt>
          <cx:pt idx="342">0.019485609654694799</cx:pt>
          <cx:pt idx="343">0.0400182457689622</cx:pt>
          <cx:pt idx="344">0.0231360695134653</cx:pt>
          <cx:pt idx="345">-0.049597126531464801</cx:pt>
          <cx:pt idx="346">-0.057539818528843503</cx:pt>
          <cx:pt idx="347">-0.058583003745484703</cx:pt>
          <cx:pt idx="348">-0.050999704676583803</cx:pt>
          <cx:pt idx="349">0.0077051567799493997</cx:pt>
          <cx:pt idx="350">0.012886475913484401</cx:pt>
          <cx:pt idx="351">0.0082696216920441993</cx:pt>
          <cx:pt idx="352">-0.053083477907116899</cx:pt>
          <cx:pt idx="353">-0.040054515433460898</cx:pt>
          <cx:pt idx="354">0.016873281880018999</cx:pt>
          <cx:pt idx="355">-0.018055892882993901</cx:pt>
          <cx:pt idx="356">0.00072335691720562295</cx:pt>
          <cx:pt idx="357">0.021448256980745001</cx:pt>
          <cx:pt idx="358">0.0241924227506734</cx:pt>
          <cx:pt idx="359">0.019327704040134099</cx:pt>
          <cx:pt idx="360">-0.0249958900434844</cx:pt>
          <cx:pt idx="361">-0.0027193308841255101</cx:pt>
          <cx:pt idx="362">0.00177333324779558</cx:pt>
          <cx:pt idx="363">-3.7761952183841402e-06</cx:pt>
          <cx:pt idx="364">0.000332949780021397</cx:pt>
          <cx:pt idx="365">0.00068599394500670199</cx:pt>
          <cx:pt idx="366">0.0013621331408152199</cx:pt>
          <cx:pt idx="367">-0.0072772722538096803</cx:pt>
          <cx:pt idx="368">0.0456164862884849</cx:pt>
          <cx:pt idx="369">0.036072864071149298</cx:pt>
          <cx:pt idx="370">0.0072732016076222997</cx:pt>
          <cx:pt idx="371">0.049654619299876898</cx:pt>
          <cx:pt idx="372">0.021202508338830101</cx:pt>
          <cx:pt idx="373">-0.0096145663437996898</cx:pt>
          <cx:pt idx="374">-0.0084838118469979604</cx:pt>
          <cx:pt idx="375">-0.048754114771128197</cx:pt>
          <cx:pt idx="376">-0.0267367487337235</cx:pt>
          <cx:pt idx="377">0.042752674137885402</cx:pt>
          <cx:pt idx="378">0.060554133987283203</cx:pt>
          <cx:pt idx="379">0.0047206742604556104</cx:pt>
          <cx:pt idx="380">-0.0097983450910709407</cx:pt>
          <cx:pt idx="381">0.0158598166146613</cx:pt>
          <cx:pt idx="382">-0.0078433031172206093</cx:pt>
          <cx:pt idx="383">-0.023736066752120099</cx:pt>
          <cx:pt idx="384">0.019313028066052101</cx:pt>
          <cx:pt idx="385">0.023422407508905198</cx:pt>
          <cx:pt idx="386">0.00665506071373719</cx:pt>
          <cx:pt idx="387">-0.023813620583806101</cx:pt>
          <cx:pt idx="388">-0.051496193523004899</cx:pt>
          <cx:pt idx="389">-0.017708374780004501</cx:pt>
          <cx:pt idx="390">-0.012659547933867799</cx:pt>
          <cx:pt idx="391">-0.000304900700428606</cx:pt>
          <cx:pt idx="392">0.000163799173732738</cx:pt>
          <cx:pt idx="393">0.000112941818578277</cx:pt>
          <cx:pt idx="394">0.00053800827523284203</cx:pt>
          <cx:pt idx="395">0.0060269980175738898</cx:pt>
          <cx:pt idx="396">0.029135232370123401</cx:pt>
          <cx:pt idx="397">0.0072068668182267096</cx:pt>
          <cx:pt idx="398">0.012419531882527601</cx:pt>
          <cx:pt idx="399">0.0473959461788288</cx:pt>
          <cx:pt idx="400">0.053793594593908797</cx:pt>
          <cx:pt idx="401">0.072700783522252899</cx:pt>
          <cx:pt idx="402">0.047756103990381597</cx:pt>
          <cx:pt idx="403">-0.015973468755932502</cx:pt>
          <cx:pt idx="404">0.012115987921996601</cx:pt>
          <cx:pt idx="405">0.063402837978196097</cx:pt>
          <cx:pt idx="406">0.039764542118514601</cx:pt>
          <cx:pt idx="407">0.0448371504104789</cx:pt>
          <cx:pt idx="408">0.0036489022828844401</cx:pt>
          <cx:pt idx="409">0.032619728064412698</cx:pt>
          <cx:pt idx="410">0.0057756357988617904</cx:pt>
          <cx:pt idx="411">0.011839611629099</cx:pt>
          <cx:pt idx="412">0.026651485443352701</cx:pt>
          <cx:pt idx="413">-0.0078547093549692099</cx:pt>
          <cx:pt idx="414">-0.0190448730333392</cx:pt>
          <cx:pt idx="415">-0.035598095477350801</cx:pt>
          <cx:pt idx="416">-0.074077735575655196</cx:pt>
          <cx:pt idx="417">-0.025806321275463999</cx:pt>
          <cx:pt idx="418">-0.0080580518379276302</cx:pt>
          <cx:pt idx="419">-5.2152508320190097e-05</cx:pt>
          <cx:pt idx="420">-0.00023635140592790301</cx:pt>
          <cx:pt idx="421">0.00058310828340204504</cx:pt>
          <cx:pt idx="422">-0.00041511000273954497</cx:pt>
          <cx:pt idx="423">0.0050931986439952202</cx:pt>
          <cx:pt idx="424">0.0121449640441323</cx:pt>
          <cx:pt idx="425">-0.000850174330311385</cx:pt>
          <cx:pt idx="426">0.00311570913276238</cx:pt>
          <cx:pt idx="427">0.038974884532309503</cx:pt>
          <cx:pt idx="428">0.071048638335163006</cx:pt>
          <cx:pt idx="429">0.093675421972512302</cx:pt>
          <cx:pt idx="430">0.109895218559006</cx:pt>
          <cx:pt idx="431">0.091610884376095797</cx:pt>
          <cx:pt idx="432">0.064594975686578904</cx:pt>
          <cx:pt idx="433">0.061519803096054697</cx:pt>
          <cx:pt idx="434">0.053439707743544097</cx:pt>
          <cx:pt idx="435">0.060368664097365299</cx:pt>
          <cx:pt idx="436">0.032036039132346601</cx:pt>
          <cx:pt idx="437">0.069245378997605495</cx:pt>
          <cx:pt idx="438">-0.00334179103854461</cx:pt>
          <cx:pt idx="439">-0.012380152546934701</cx:pt>
          <cx:pt idx="440">-0.0149742847936273</cx:pt>
          <cx:pt idx="441">-0.00080634011946375704</cx:pt>
          <cx:pt idx="442">0.017232944873950301</cx:pt>
          <cx:pt idx="443">-0.024362630978646899</cx:pt>
          <cx:pt idx="444">-0.057326155292227801</cx:pt>
          <cx:pt idx="445">-0.033545008399662499</cx:pt>
          <cx:pt idx="446">-0.0042001766388530702</cx:pt>
          <cx:pt idx="447">-0.00121612421582351</cx:pt>
          <cx:pt idx="448">-0.000198933233364915</cx:pt>
          <cx:pt idx="449">-0.00013269881114721</cx:pt>
          <cx:pt idx="450">-0.00042179252280153198</cx:pt>
          <cx:pt idx="451">-0.0115359109665675</cx:pt>
          <cx:pt idx="452">-0.0176431002979806</cx:pt>
          <cx:pt idx="453">-0.036682780092610903</cx:pt>
          <cx:pt idx="454">-0.017407304233767001</cx:pt>
          <cx:pt idx="455">0.018269979027673199</cx:pt>
          <cx:pt idx="456">0.059761796451468598</cx:pt>
          <cx:pt idx="457">0.037427928592057499</cx:pt>
          <cx:pt idx="458">0.063660829390597001</cx:pt>
          <cx:pt idx="459">0.090638886564902196</cx:pt>
          <cx:pt idx="460">0.142103028257696</cx:pt>
          <cx:pt idx="461">0.12603564005948201</cx:pt>
          <cx:pt idx="462">0.047885272361975199</cx:pt>
          <cx:pt idx="463">0.052032266232525298</cx:pt>
          <cx:pt idx="464">0.0039112793253789904</cx:pt>
          <cx:pt idx="465">-0.0129988948922489</cx:pt>
          <cx:pt idx="466">-0.0047936798100737402</cx:pt>
          <cx:pt idx="467">-0.0177675880291303</cx:pt>
          <cx:pt idx="468">-0.0310013455840915</cx:pt>
          <cx:pt idx="469">-0.052562366531151802</cx:pt>
          <cx:pt idx="470">-0.010770086352914401</cx:pt>
          <cx:pt idx="471">-0.027978220979315498</cx:pt>
          <cx:pt idx="472">-0.035460679787492198</cx:pt>
          <cx:pt idx="473">-0.041622229628509103</cx:pt>
          <cx:pt idx="474">-0.0140154425100406</cx:pt>
          <cx:pt idx="475">-0.0023680066336140299</cx:pt>
          <cx:pt idx="476">-0.00071132157147914602</cx:pt>
          <cx:pt idx="477">0.00079094554604923202</cx:pt>
          <cx:pt idx="478">-0.0039650184138170499</cx:pt>
          <cx:pt idx="479">-0.020424131222961699</cx:pt>
          <cx:pt idx="480">-0.049607855572986498</cx:pt>
          <cx:pt idx="481">-0.059108015973915802</cx:pt>
          <cx:pt idx="482">-0.050179274629541602</cx:pt>
          <cx:pt idx="483">-0.017134742040572099</cx:pt>
          <cx:pt idx="484">-0.0148859787129607</cx:pt>
          <cx:pt idx="485">-0.043644946702385799</cx:pt>
          <cx:pt idx="486">-0.0084834185798390496</cx:pt>
          <cx:pt idx="487">0.042893813841950998</cx:pt>
          <cx:pt idx="488">0.075746276295860296</cx:pt>
          <cx:pt idx="489">0.087615626060360899</cx:pt>
          <cx:pt idx="490">0.027093720871429399</cx:pt>
          <cx:pt idx="491">0.044206315016789302</cx:pt>
          <cx:pt idx="492">-0.058466832419948503</cx:pt>
          <cx:pt idx="493">-0.054512344194273199</cx:pt>
          <cx:pt idx="494">0.015690769278959901</cx:pt>
          <cx:pt idx="495">-0.025123260756447</cx:pt>
          <cx:pt idx="496">-0.037395778070300999</cx:pt>
          <cx:pt idx="497">-0.038087567765112303</cx:pt>
          <cx:pt idx="498">-0.022873553233928499</cx:pt>
          <cx:pt idx="499">-0.040264610347367301</cx:pt>
          <cx:pt idx="500">-0.033843952930586903</cx:pt>
          <cx:pt idx="501">-0.0262502081181375</cx:pt>
          <cx:pt idx="502">-0.0052157500996760503</cx:pt>
          <cx:pt idx="503">-0.0011829551022074401</cx:pt>
          <cx:pt idx="504">-0.00033716953685472702</cx:pt>
          <cx:pt idx="505">0.00016658194206647801</cx:pt>
          <cx:pt idx="506">-0.0010910071730713001</cx:pt>
          <cx:pt idx="507">-0.024948135823182602</cx:pt>
          <cx:pt idx="508">-0.055966702851342198</cx:pt>
          <cx:pt idx="509">-0.052823670935409801</cx:pt>
          <cx:pt idx="510">-0.062145041353846603</cx:pt>
          <cx:pt idx="511">-0.069455794339583293</cx:pt>
          <cx:pt idx="512">-0.083757180056735006</cx:pt>
          <cx:pt idx="513">-0.10526419541821</cx:pt>
          <cx:pt idx="514">-0.059939546785405001</cx:pt>
          <cx:pt idx="515">-0.0261853978369244</cx:pt>
          <cx:pt idx="516">-0.047173003359804198</cx:pt>
          <cx:pt idx="517">0.031847196501096298</cx:pt>
          <cx:pt idx="518">-0.0115296996232369</cx:pt>
          <cx:pt idx="519">-0.038165601393751601</cx:pt>
          <cx:pt idx="520">-0.068932586232492196</cx:pt>
          <cx:pt idx="521">-0.011416315612844299</cx:pt>
          <cx:pt idx="522">-0.0142121048746715</cx:pt>
          <cx:pt idx="523">-0.035452669052718197</cx:pt>
          <cx:pt idx="524">-0.015791871646599599</cx:pt>
          <cx:pt idx="525">-0.0189922332660824</cx:pt>
          <cx:pt idx="526">-0.043377125551777702</cx:pt>
          <cx:pt idx="527">-0.064857967791933799</cx:pt>
          <cx:pt idx="528">-0.047719291780099003</cx:pt>
          <cx:pt idx="529">-0.015129248776593499</cx:pt>
          <cx:pt idx="530">0.0016398989239473701</cx:pt>
          <cx:pt idx="531">-0.00036777121465456298</cx:pt>
          <cx:pt idx="532">0.000314085704517123</cx:pt>
          <cx:pt idx="533">-0.000186984166561356</cx:pt>
          <cx:pt idx="534">0.00099501486715496005</cx:pt>
          <cx:pt idx="535">-0.020625152446272599</cx:pt>
          <cx:pt idx="536">-0.042802976950341097</cx:pt>
          <cx:pt idx="537">-0.046858635719871901</cx:pt>
          <cx:pt idx="538">-0.067896766162730895</cx:pt>
          <cx:pt idx="539">-0.086142907234338706</cx:pt>
          <cx:pt idx="540">-0.117777439790822</cx:pt>
          <cx:pt idx="541">-0.12901000663478501</cx:pt>
          <cx:pt idx="542">-0.128893984429097</cx:pt>
          <cx:pt idx="543">-0.144090031536247</cx:pt>
          <cx:pt idx="544">-0.130691571242841</cx:pt>
          <cx:pt idx="545">-0.089733957100729303</cx:pt>
          <cx:pt idx="546">-0.060725538612594901</cx:pt>
          <cx:pt idx="547">-0.058863418521042897</cx:pt>
          <cx:pt idx="548">-0.066960915207312899</cx:pt>
          <cx:pt idx="549">-0.0121121692695202</cx:pt>
          <cx:pt idx="550">-0.015496418263474299</cx:pt>
          <cx:pt idx="551">0.00301410952502897</cx:pt>
          <cx:pt idx="552">-0.0110234537327098</cx:pt>
          <cx:pt idx="553">-0.030251095853042299</cx:pt>
          <cx:pt idx="554">-0.058546384789372997</cx:pt>
          <cx:pt idx="555">-0.065632675564142595</cx:pt>
          <cx:pt idx="556">-0.043838113503956999</cx:pt>
          <cx:pt idx="557">-0.0115132578954829</cx:pt>
          <cx:pt idx="558">-0.00291450470038982</cx:pt>
          <cx:pt idx="559">-0.00043354163871577099</cx:pt>
          <cx:pt idx="560">0.000684875011089143</cx:pt>
          <cx:pt idx="561">0.00072361570192355697</cx:pt>
          <cx:pt idx="562">-0.00097629714015625801</cx:pt>
          <cx:pt idx="563">-0.0103989397064779</cx:pt>
          <cx:pt idx="564">-0.0309253680928783</cx:pt>
          <cx:pt idx="565">-0.034888170321773597</cx:pt>
          <cx:pt idx="566">-0.054998865471975703</cx:pt>
          <cx:pt idx="567">-0.070399794625099599</cx:pt>
          <cx:pt idx="568">-0.060963380022381997</cx:pt>
          <cx:pt idx="569">-0.0870855499060018</cx:pt>
          <cx:pt idx="570">-0.14032029413102601</cx:pt>
          <cx:pt idx="571">-0.15099836268637301</cx:pt>
          <cx:pt idx="572">-0.128560606014611</cx:pt>
          <cx:pt idx="573">-0.033864536399859903</cx:pt>
          <cx:pt idx="574">-0.018450395623896401</cx:pt>
          <cx:pt idx="575">-0.039305313169043898</cx:pt>
          <cx:pt idx="576">-0.026105529798729901</cx:pt>
          <cx:pt idx="577">0.015248640548940101</cx:pt>
          <cx:pt idx="578">0.017719093023387499</cx:pt>
          <cx:pt idx="579">0.021871378361403699</cx:pt>
          <cx:pt idx="580">-0.0026550537859435499</cx:pt>
          <cx:pt idx="581">-0.0098467938351658093</cx:pt>
          <cx:pt idx="582">-0.021856696551189499</cx:pt>
          <cx:pt idx="583">-0.037589043667798701</cx:pt>
          <cx:pt idx="584">-0.0270328659059649</cx:pt>
          <cx:pt idx="585">-0.0101169928637089</cx:pt>
          <cx:pt idx="586">-0.00249695615787031</cx:pt>
          <cx:pt idx="587">4.9545226270853102e-05</cx:pt>
          <cx:pt idx="588">-0.00045881012587080502</cx:pt>
          <cx:pt idx="589">0.00041343061671917302</cx:pt>
          <cx:pt idx="590">-0.00076300886349917605</cx:pt>
          <cx:pt idx="591">-0.0056932297640401603</cx:pt>
          <cx:pt idx="592">-0.016258322822150801</cx:pt>
          <cx:pt idx="593">-0.015357276715953499</cx:pt>
          <cx:pt idx="594">-0.021097556283263302</cx:pt>
          <cx:pt idx="595">0.00467541380363153</cx:pt>
          <cx:pt idx="596">0.0146956637542189</cx:pt>
          <cx:pt idx="597">-0.017274604711160501</cx:pt>
          <cx:pt idx="598">-0.011016994942370101</cx:pt>
          <cx:pt idx="599">-0.063974224175094505</cx:pt>
          <cx:pt idx="600">-0.029885064257776001</cx:pt>
          <cx:pt idx="601">-0.038115878924055199</cx:pt>
          <cx:pt idx="602">-0.022165713600839701</cx:pt>
          <cx:pt idx="603">-0.0095644911909309408</cx:pt>
          <cx:pt idx="604">0.021754077596336598</cx:pt>
          <cx:pt idx="605">-0.0041043655070042801</cx:pt>
          <cx:pt idx="606">-0.0174329704025077</cx:pt>
          <cx:pt idx="607">-0.073599276073980799</cx:pt>
          <cx:pt idx="608">-0.038155404558575197</cx:pt>
          <cx:pt idx="609">-0.014933567682954899</cx:pt>
          <cx:pt idx="610">-0.021232372514846699</cx:pt>
          <cx:pt idx="611">-0.0221851241554528</cx:pt>
          <cx:pt idx="612">-0.0055382165878385204</cx:pt>
          <cx:pt idx="613">-0.0060054142974253896</cx:pt>
          <cx:pt idx="614">-0.0034953562220339002</cx:pt>
          <cx:pt idx="615">0.00017536055195079499</cx:pt>
          <cx:pt idx="616">7.1142526456636197e-06</cx:pt>
          <cx:pt idx="617">-0.00013004888876789699</cx:pt>
          <cx:pt idx="618">-0.0022999164129331199</cx:pt>
          <cx:pt idx="619">-0.0077624168647710398</cx:pt>
          <cx:pt idx="620">-0.0112710007287171</cx:pt>
          <cx:pt idx="621">0.00208127276916201</cx:pt>
          <cx:pt idx="622">0.00146755944017038</cx:pt>
          <cx:pt idx="623">0.028345725840394301</cx:pt>
          <cx:pt idx="624">0.027401401937910699</cx:pt>
          <cx:pt idx="625">0.0190249434358872</cx:pt>
          <cx:pt idx="626">0.0468099641890505</cx:pt>
          <cx:pt idx="627">0.041716735454642502</cx:pt>
          <cx:pt idx="628">0.0067272539822633799</cx:pt>
          <cx:pt idx="629">-0.013605604477263901</cx:pt>
          <cx:pt idx="630">-0.0052321618250983897</cx:pt>
          <cx:pt idx="631">-0.0034329566060221101</cx:pt>
          <cx:pt idx="632">-0.022089381957502801</cx:pt>
          <cx:pt idx="633">-0.078967256131214705</cx:pt>
          <cx:pt idx="634">-0.091643192136546495</cx:pt>
          <cx:pt idx="635">-0.097428684265032206</cx:pt>
          <cx:pt idx="636">-0.056146289521258899</cx:pt>
          <cx:pt idx="637">-0.042434911586733598</cx:pt>
          <cx:pt idx="638">0.0067893115593391003</cx:pt>
          <cx:pt idx="639">-0.0042511344573853901</cx:pt>
          <cx:pt idx="640">-0.0012610028617757499</cx:pt>
          <cx:pt idx="641">0.0018977733413405901</cx:pt>
          <cx:pt idx="642">0.00092037603790632498</cx:pt>
          <cx:pt idx="643">-0.00041618730787533302</cx:pt>
          <cx:pt idx="644">-0.000164533007773831</cx:pt>
          <cx:pt idx="645">-0.00012653851008073201</cx:pt>
          <cx:pt idx="646">-0.00099157192691089299</cx:pt>
          <cx:pt idx="647">-0.0090081551702530707</cx:pt>
          <cx:pt idx="648">-0.0097233231071125505</cx:pt>
          <cx:pt idx="649">0.0051774140583578602</cx:pt>
          <cx:pt idx="650">0.0244141073094148</cx:pt>
          <cx:pt idx="651">0.0341067217269167</cx:pt>
          <cx:pt idx="652">0.040769266418284801</cx:pt>
          <cx:pt idx="653">0.026145352139512301</cx:pt>
          <cx:pt idx="654">0.042861585252951397</cx:pt>
          <cx:pt idx="655">0.049943857976363297</cx:pt>
          <cx:pt idx="656">-0.0054793500826125002</cx:pt>
          <cx:pt idx="657">0.0079265959403489097</cx:pt>
          <cx:pt idx="658">0.0046288211502064002</cx:pt>
          <cx:pt idx="659">-0.037563593702053699</cx:pt>
          <cx:pt idx="660">-0.065051432213764804</cx:pt>
          <cx:pt idx="661">-0.081846683243121707</cx:pt>
          <cx:pt idx="662">-0.079883592211794696</cx:pt>
          <cx:pt idx="663">-0.084720512700545397</cx:pt>
          <cx:pt idx="664">-0.034013182803083401</cx:pt>
          <cx:pt idx="665">0.0046394748843477098</cx:pt>
          <cx:pt idx="666">0.016853770355165699</cx:pt>
          <cx:pt idx="667">0.0046097161209410599</cx:pt>
          <cx:pt idx="668">0.0071709063462015703</cx:pt>
          <cx:pt idx="669">0.0016094101517447801</cx:pt>
          <cx:pt idx="670">0.00035585381082837899</cx:pt>
          <cx:pt idx="671">-0.00081960610596609003</cx:pt>
          <cx:pt idx="672">0.00034317731041472898</cx:pt>
          <cx:pt idx="673">-2.5571716436784999e-05</cx:pt>
          <cx:pt idx="674">0.00087206664529913705</cx:pt>
          <cx:pt idx="675">0.0027899883997095699</cx:pt>
          <cx:pt idx="676">0.0143733817404448</cx:pt>
          <cx:pt idx="677">0.025744732251749301</cx:pt>
          <cx:pt idx="678">0.032517398075686002</cx:pt>
          <cx:pt idx="679">0.046792514015207003</cx:pt>
          <cx:pt idx="680">0.056207744337874697</cx:pt>
          <cx:pt idx="681">0.0206057741126386</cx:pt>
          <cx:pt idx="682">0.0268282266417019</cx:pt>
          <cx:pt idx="683">0.025873466965874101</cx:pt>
          <cx:pt idx="684">0.0073658002145433896</cx:pt>
          <cx:pt idx="685">0.045922725537918499</cx:pt>
          <cx:pt idx="686">0.0251978870005596</cx:pt>
          <cx:pt idx="687">-0.022807740358686199</cx:pt>
          <cx:pt idx="688">-0.042064906486806997</cx:pt>
          <cx:pt idx="689">-0.0611861486987956</cx:pt>
          <cx:pt idx="690">-0.065867179433609105</cx:pt>
          <cx:pt idx="691">-0.0257523635136006</cx:pt>
          <cx:pt idx="692">0.0094439370909468502</cx:pt>
          <cx:pt idx="693">0.031780255792204302</cx:pt>
          <cx:pt idx="694">0.023263264672867798</cx:pt>
          <cx:pt idx="695">0.0153811118824774</cx:pt>
          <cx:pt idx="696">-0.0062590331250331997</cx:pt>
          <cx:pt idx="697">-0.0036918355550715899</cx:pt>
          <cx:pt idx="698">-0.00031422146373063099</cx:pt>
          <cx:pt idx="699">-0.00067475280892388798</cx:pt>
          <cx:pt idx="700">-0.000111952784230298</cx:pt>
          <cx:pt idx="701">-0.00091369555438598098</cx:pt>
          <cx:pt idx="702">3.07300468425426e-05</cx:pt>
          <cx:pt idx="703">-0.000195931539980369</cx:pt>
          <cx:pt idx="704">0.0089430686060777698</cx:pt>
          <cx:pt idx="705">0.022568592557298799</cx:pt>
          <cx:pt idx="706">0.015636500885901301</cx:pt>
          <cx:pt idx="707">0.029560965814682399</cx:pt>
          <cx:pt idx="708">0.050658659483769103</cx:pt>
          <cx:pt idx="709">0.044989314240285898</cx:pt>
          <cx:pt idx="710">0.0291820064378196</cx:pt>
          <cx:pt idx="711">0.024709816943960902</cx:pt>
          <cx:pt idx="712">0.0168793549388702</cx:pt>
          <cx:pt idx="713">0.030381709461710201</cx:pt>
          <cx:pt idx="714">0.033560565021428998</cx:pt>
          <cx:pt idx="715">0.00093874256721398195</cx:pt>
          <cx:pt idx="716">0.00688450573510903</cx:pt>
          <cx:pt idx="717">-0.020265647238924898</cx:pt>
          <cx:pt idx="718">-0.0049620361950080804</cx:pt>
          <cx:pt idx="719">0.028651336369590701</cx:pt>
          <cx:pt idx="720">0.0309519805519873</cx:pt>
          <cx:pt idx="721">0.0153699047960646</cx:pt>
          <cx:pt idx="722">-2.7474372727181799e-05</cx:pt>
          <cx:pt idx="723">-0.0033115697817266798</cx:pt>
          <cx:pt idx="724">-0.0032912305987446602</cx:pt>
          <cx:pt idx="725">0.000132874706683042</cx:pt>
          <cx:pt idx="726">-0.00054185553696850703</cx:pt>
          <cx:pt idx="727">0.000181751066613071</cx:pt>
          <cx:pt idx="728">-0.00060527930873859298</cx:pt>
          <cx:pt idx="729">-0.00057696905700705705</cx:pt>
          <cx:pt idx="730">-4.6457083948972901e-05</cx:pt>
          <cx:pt idx="731">-0.00037245125096265597</cx:pt>
          <cx:pt idx="732">0.00101391516935246</cx:pt>
          <cx:pt idx="733">0.0040617077713895099</cx:pt>
          <cx:pt idx="734">0.0110926934720239</cx:pt>
          <cx:pt idx="735">0.0198524889764553</cx:pt>
          <cx:pt idx="736">0.031122212165828202</cx:pt>
          <cx:pt idx="737">0.040448610111258602</cx:pt>
          <cx:pt idx="738">0.039738393837052501</cx:pt>
          <cx:pt idx="739">0.0368375304865989</cx:pt>
          <cx:pt idx="740">0.049041320548191498</cx:pt>
          <cx:pt idx="741">0.057422620719921401</cx:pt>
          <cx:pt idx="742">0.070854491677880799</cx:pt>
          <cx:pt idx="743">0.048391510614252002</cx:pt>
          <cx:pt idx="744">0.0432657645511067</cx:pt>
          <cx:pt idx="745">0.039275201870033</cx:pt>
          <cx:pt idx="746">0.035619526959552901</cx:pt>
          <cx:pt idx="747">0.024067675654517201</cx:pt>
          <cx:pt idx="748">0.015488065567814501</cx:pt>
          <cx:pt idx="749">0.014027615990164499</cx:pt>
          <cx:pt idx="750">0.00547471816406013</cx:pt>
          <cx:pt idx="751">0.00058917470961071799</cx:pt>
          <cx:pt idx="752">-0.00088249769067509903</cx:pt>
          <cx:pt idx="753">-0.000591356447417468</cx:pt>
          <cx:pt idx="754">0.000116492303704248</cx:pt>
          <cx:pt idx="755">0.00016533572991596099</cx:pt>
          <cx:pt idx="756">1.90054547640918e-05</cx:pt>
          <cx:pt idx="757">-0.00039207680950715097</cx:pt>
          <cx:pt idx="758">0.00093564711995854598</cx:pt>
          <cx:pt idx="759">0.00063192176499902704</cx:pt>
          <cx:pt idx="760">9.0683487343854805e-05</cx:pt>
          <cx:pt idx="761">0.00013475359931966</cx:pt>
          <cx:pt idx="762">0.00052307707980775496</cx:pt>
          <cx:pt idx="763">0.0020867056593763902</cx:pt>
          <cx:pt idx="764">0.0024414246175298599</cx:pt>
          <cx:pt idx="765">0.0020697264310330999</cx:pt>
          <cx:pt idx="766">0.0022444526330510201</cx:pt>
          <cx:pt idx="767">0.00184783874007099</cx:pt>
          <cx:pt idx="768">0.0037759224113227299</cx:pt>
          <cx:pt idx="769">0.0047044870743768296</cx:pt>
          <cx:pt idx="770">0.012328173144695901</cx:pt>
          <cx:pt idx="771">0.00678438726815181</cx:pt>
          <cx:pt idx="772">0.0054046811726074697</cx:pt>
          <cx:pt idx="773">0.0051653944690851399</cx:pt>
          <cx:pt idx="774">0.011398642516038501</cx:pt>
          <cx:pt idx="775">0.0052382709653031202</cx:pt>
          <cx:pt idx="776">0.0013341037184356299</cx:pt>
          <cx:pt idx="777">0.0019113519856529401</cx:pt>
          <cx:pt idx="778">0.0025874536207803902</cx:pt>
          <cx:pt idx="779">-0.00017020303789100599</cx:pt>
          <cx:pt idx="780">1.00271408282659e-06</cx:pt>
          <cx:pt idx="781">4.8163284714239103e-05</cx:pt>
          <cx:pt idx="782">-0.00040100445391426002</cx:pt>
          <cx:pt idx="783">0.00042372574321470399</cx:pt>
          <cx:pt idx="784">-4.110752244960525e-05</cx:pt>
          <cx:pt idx="785">-0.0042047170384563503</cx:pt>
          <cx:pt idx="786">-0.0081539219045579751</cx:pt>
          <cx:pt idx="787">0.0030194952940166501</cx:pt>
          <cx:pt idx="788">-0.0074155800208465751</cx:pt>
          <cx:pt idx="789">-0.0060435786663853497</cx:pt>
          <cx:pt idx="790">0.0024435066273729425</cx:pt>
          <cx:pt idx="791">0.0023645284554421474</cx:pt>
          <cx:pt idx="792">0.0084721054929047003</cx:pt>
          <cx:pt idx="793">0.024182782547987926</cx:pt>
          <cx:pt idx="794">0.015092114702773799</cx:pt>
          <cx:pt idx="795">0.0035396853225767499</cx:pt>
          <cx:pt idx="796">1.8009175328972101e-05</cx:pt>
          <cx:pt idx="797">0.0098270604796303999</cx:pt>
          <cx:pt idx="798">0.013436433334501251</cx:pt>
          <cx:pt idx="799">0.0029102868642833248</cx:pt>
          <cx:pt idx="800">0.0032497688808576751</cx:pt>
          <cx:pt idx="801">-0.00046649976237319251</cx:pt>
          <cx:pt idx="802">-0.0053752146281061753</cx:pt>
          <cx:pt idx="803">-0.0067891401418305247</cx:pt>
          <cx:pt idx="804">0.0040539260505490504</cx:pt>
          <cx:pt idx="805">0.0033138418414890999</cx:pt>
          <cx:pt idx="806">-0.0013997704104964925</cx:pt>
          <cx:pt idx="807">-0.00055297302754447495</cx:pt>
          <cx:pt idx="808">-0.0005595078180267775</cx:pt>
          <cx:pt idx="809">6.2517167821485995e-05</cx:pt>
          <cx:pt idx="810">-3.007302983363e-05</cx:pt>
          <cx:pt idx="811">0.00089100577710668754</cx:pt>
          <cx:pt idx="812">0.00048281288485959748</cx:pt>
          <cx:pt idx="813">-0.0034816287274914248</cx:pt>
          <cx:pt idx="814">-0.0048889738306985746</cx:pt>
          <cx:pt idx="815">0.00019118114823744474</cx:pt>
          <cx:pt idx="816">-0.0039618091270706996</cx:pt>
          <cx:pt idx="817">0.0093305204153900246</cx:pt>
          <cx:pt idx="818">0.0034793881787456749</cx:pt>
          <cx:pt idx="819">-0.0022689272134165401</cx:pt>
          <cx:pt idx="820">0.013737332739690425</cx:pt>
          <cx:pt idx="821">0.013097355471510501</cx:pt>
          <cx:pt idx="822">0.01421676395814395</cx:pt>
          <cx:pt idx="823">0.0057629606485521999</cx:pt>
          <cx:pt idx="824">0.010929385160957974</cx:pt>
          <cx:pt idx="825">0.0046054989007079999</cx:pt>
          <cx:pt idx="826">-0.0052386851166193503</cx:pt>
          <cx:pt idx="827">0.0034516045240748751</cx:pt>
          <cx:pt idx="828">-0.00165147596242383</cx:pt>
          <cx:pt idx="829">-0.0046720502490611247</cx:pt>
          <cx:pt idx="830">0.0030397723744035499</cx:pt>
          <cx:pt idx="831">-0.0038517323963558501</cx:pt>
          <cx:pt idx="832">-0.0043119319160778496</cx:pt>
          <cx:pt idx="833">0.0044112749239622251</cx:pt>
          <cx:pt idx="834">0.00270723300591435</cx:pt>
          <cx:pt idx="835">0.00127005162679445</cx:pt>
          <cx:pt idx="836">0.00043232489104167999</cx:pt>
          <cx:pt idx="837">-0.00016726065358351901</cx:pt>
          <cx:pt idx="838">-6.0655690616063253e-05</cx:pt>
          <cx:pt idx="839">0.00081733806764438751</cx:pt>
          <cx:pt idx="840">0.0014251807963559251</cx:pt>
          <cx:pt idx="841">-0.0011252938084709151</cx:pt>
          <cx:pt idx="842">-0.0049782823860763754</cx:pt>
          <cx:pt idx="843">0.0048308836130650503</cx:pt>
          <cx:pt idx="844">-0.002997301956197075</cx:pt>
          <cx:pt idx="845">0.00051365034857418497</cx:pt>
          <cx:pt idx="846">0.0061414212818894746</cx:pt>
          <cx:pt idx="847">-0.00065741996528114995</cx:pt>
          <cx:pt idx="848">0.0025916052838598248</cx:pt>
          <cx:pt idx="849">-0.0036305983738168248</cx:pt>
          <cx:pt idx="850">0.0046775952249771997</cx:pt>
          <cx:pt idx="851">0.0040506657064921254</cx:pt>
          <cx:pt idx="852">0.0065955059655586502</cx:pt>
          <cx:pt idx="853">0.0062004937469705753</cx:pt>
          <cx:pt idx="854">0.011092759704268301</cx:pt>
          <cx:pt idx="855">-0.00314834514918165</cx:pt>
          <cx:pt idx="856">0.00043142883150739248</cx:pt>
          <cx:pt idx="857">0.0078946630489509506</cx:pt>
          <cx:pt idx="858">0.0069233511411815251</cx:pt>
          <cx:pt idx="859">0.0027046125149770999</cx:pt>
          <cx:pt idx="860">-0.0043416718456345746</cx:pt>
          <cx:pt idx="861">-0.0028953190202364002</cx:pt>
          <cx:pt idx="862">0.00139006099760395</cx:pt>
          <cx:pt idx="863">0.001267604080094035</cx:pt>
          <cx:pt idx="864">0.001159541227212835</cx:pt>
          <cx:pt idx="865">9.6445392271420007e-05</cx:pt>
          <cx:pt idx="866">0.00013972899455462376</cx:pt>
          <cx:pt idx="867">0.00090446223269216998</cx:pt>
          <cx:pt idx="868">0.00044779668357176249</cx:pt>
          <cx:pt idx="869">-0.0014078288203838824</cx:pt>
          <cx:pt idx="870">-0.0015285426468212525</cx:pt>
          <cx:pt idx="871">0.0011675124488262449</cx:pt>
          <cx:pt idx="872">-0.0085654898672171496</cx:pt>
          <cx:pt idx="873">-0.0026098938039494498</cx:pt>
          <cx:pt idx="874">0.0048236710974161254</cx:pt>
          <cx:pt idx="875">-0.0084846325938940492</cx:pt>
          <cx:pt idx="876">-0.014962537728055876</cx:pt>
          <cx:pt idx="877">-0.0078835543568681506</cx:pt>
          <cx:pt idx="878">-0.011187814153889924</cx:pt>
          <cx:pt idx="879">-0.010490244024645426</cx:pt>
          <cx:pt idx="880">-0.01177070209729815</cx:pt>
          <cx:pt idx="881">0.00036800886864970503</cx:pt>
          <cx:pt idx="882">-0.0045519216167989752</cx:pt>
          <cx:pt idx="883">0.0018825437466478876</cx:pt>
          <cx:pt idx="884">-4.110752244960525e-05</cx:pt>
          <cx:pt idx="885">-0.0042047170384563503</cx:pt>
          <cx:pt idx="886">-0.0081539219045579751</cx:pt>
          <cx:pt idx="887">0.0030194952940166501</cx:pt>
          <cx:pt idx="888">-0.0074155800208465751</cx:pt>
          <cx:pt idx="889">-0.0060435786663853497</cx:pt>
          <cx:pt idx="890">0.0024435066273729425</cx:pt>
          <cx:pt idx="891">0.0023645284554421474</cx:pt>
          <cx:pt idx="892">0.0084721054929047003</cx:pt>
          <cx:pt idx="893">0.024182782547987926</cx:pt>
          <cx:pt idx="894">0.015092114702773799</cx:pt>
          <cx:pt idx="895">0.0035396853225767499</cx:pt>
          <cx:pt idx="896">1.8009175328972101e-05</cx:pt>
          <cx:pt idx="897">0.0098270604796303999</cx:pt>
          <cx:pt idx="898">0.013436433334501251</cx:pt>
          <cx:pt idx="899">0.0029102868642833248</cx:pt>
          <cx:pt idx="900">0.0032497688808576751</cx:pt>
          <cx:pt idx="901">-0.00046649976237319251</cx:pt>
          <cx:pt idx="902">-0.0053752146281061753</cx:pt>
          <cx:pt idx="903">-0.0067891401418305247</cx:pt>
          <cx:pt idx="904">0.0040539260505490504</cx:pt>
          <cx:pt idx="905">0.0033138418414890999</cx:pt>
          <cx:pt idx="906">-0.0013997704104964925</cx:pt>
          <cx:pt idx="907">-0.00055297302754447495</cx:pt>
          <cx:pt idx="908">-0.0005595078180267775</cx:pt>
          <cx:pt idx="909">6.2517167821485995e-05</cx:pt>
          <cx:pt idx="910">-3.007302983363e-05</cx:pt>
          <cx:pt idx="911">0.00089100577710668754</cx:pt>
          <cx:pt idx="912">0.00048281288485959748</cx:pt>
          <cx:pt idx="913">-0.0034816287274914248</cx:pt>
          <cx:pt idx="914">-0.0048889738306985746</cx:pt>
          <cx:pt idx="915">0.00019118114823744474</cx:pt>
          <cx:pt idx="916">-0.0039618091270706996</cx:pt>
          <cx:pt idx="917">0.0093305204153900246</cx:pt>
          <cx:pt idx="918">0.0034793881787456749</cx:pt>
          <cx:pt idx="919">-0.0022689272134165401</cx:pt>
          <cx:pt idx="920">0.013737332739690425</cx:pt>
          <cx:pt idx="921">0.013097355471510501</cx:pt>
          <cx:pt idx="922">0.01421676395814395</cx:pt>
          <cx:pt idx="923">0.0057629606485521999</cx:pt>
          <cx:pt idx="924">0.010929385160957974</cx:pt>
          <cx:pt idx="925">0.0046054989007079999</cx:pt>
          <cx:pt idx="926">-0.0052386851166193503</cx:pt>
          <cx:pt idx="927">0.0034516045240748751</cx:pt>
          <cx:pt idx="928">-0.00165147596242383</cx:pt>
          <cx:pt idx="929">-0.0046720502490611247</cx:pt>
          <cx:pt idx="930">0.0030397723744035499</cx:pt>
          <cx:pt idx="931">-0.0038517323963558501</cx:pt>
          <cx:pt idx="932">-0.0043119319160778496</cx:pt>
          <cx:pt idx="933">0.0044112749239622251</cx:pt>
          <cx:pt idx="934">0.00270723300591435</cx:pt>
          <cx:pt idx="935">0.00127005162679445</cx:pt>
          <cx:pt idx="936">0.00043232489104167999</cx:pt>
          <cx:pt idx="937">-0.00016726065358351901</cx:pt>
          <cx:pt idx="938">-6.0655690616063253e-05</cx:pt>
          <cx:pt idx="939">0.00081733806764438751</cx:pt>
          <cx:pt idx="940">0.0014251807963559251</cx:pt>
          <cx:pt idx="941">-0.0011252938084709151</cx:pt>
          <cx:pt idx="942">-0.0049782823860763754</cx:pt>
          <cx:pt idx="943">0.0048308836130650503</cx:pt>
          <cx:pt idx="944">-0.002997301956197075</cx:pt>
          <cx:pt idx="945">0.00051365034857418497</cx:pt>
          <cx:pt idx="946">0.0061414212818894746</cx:pt>
          <cx:pt idx="947">-0.00065741996528114995</cx:pt>
          <cx:pt idx="948">0.0025916052838598248</cx:pt>
          <cx:pt idx="949">-0.0036305983738168248</cx:pt>
          <cx:pt idx="950">0.0046775952249771997</cx:pt>
          <cx:pt idx="951">0.0040506657064921254</cx:pt>
          <cx:pt idx="952">0.0065955059655586502</cx:pt>
          <cx:pt idx="953">0.0062004937469705753</cx:pt>
          <cx:pt idx="954">0.011092759704268301</cx:pt>
          <cx:pt idx="955">-0.00314834514918165</cx:pt>
          <cx:pt idx="956">0.00043142883150739248</cx:pt>
          <cx:pt idx="957">0.0078946630489509506</cx:pt>
          <cx:pt idx="958">0.0069233511411815251</cx:pt>
          <cx:pt idx="959">0.0027046125149770999</cx:pt>
          <cx:pt idx="960">-0.0043416718456345746</cx:pt>
          <cx:pt idx="961">-0.0028953190202364002</cx:pt>
          <cx:pt idx="962">0.00139006099760395</cx:pt>
          <cx:pt idx="963">0.001267604080094035</cx:pt>
          <cx:pt idx="964">0.001159541227212835</cx:pt>
          <cx:pt idx="965">9.6445392271420007e-05</cx:pt>
          <cx:pt idx="966">0.00013972899455462376</cx:pt>
          <cx:pt idx="967">0.00090446223269216998</cx:pt>
          <cx:pt idx="968">0.00044779668357176249</cx:pt>
          <cx:pt idx="969">-0.0014078288203838824</cx:pt>
          <cx:pt idx="970">-0.0015285426468212525</cx:pt>
          <cx:pt idx="971">0.0011675124488262449</cx:pt>
          <cx:pt idx="972">-0.0085654898672171496</cx:pt>
          <cx:pt idx="973">-0.0026098938039494498</cx:pt>
          <cx:pt idx="974">0.0048236710974161254</cx:pt>
          <cx:pt idx="975">-0.0084846325938940492</cx:pt>
          <cx:pt idx="976">-0.014962537728055876</cx:pt>
          <cx:pt idx="977">-0.0078835543568681506</cx:pt>
          <cx:pt idx="978">-0.011187814153889924</cx:pt>
          <cx:pt idx="979">-0.010490244024645426</cx:pt>
          <cx:pt idx="980">-0.01177070209729815</cx:pt>
          <cx:pt idx="981">0.00036800886864970503</cx:pt>
          <cx:pt idx="982">-0.0045519216167989752</cx:pt>
          <cx:pt idx="983">0.0018825437466478876</cx:pt>
          <cx:pt idx="984">-4.110752244960525e-05</cx:pt>
          <cx:pt idx="985">-0.0042047170384563503</cx:pt>
          <cx:pt idx="986">-0.0081539219045579751</cx:pt>
          <cx:pt idx="987">0.0030194952940166501</cx:pt>
          <cx:pt idx="988">-0.0074155800208465751</cx:pt>
          <cx:pt idx="989">-0.0060435786663853497</cx:pt>
          <cx:pt idx="990">0.0024435066273729425</cx:pt>
          <cx:pt idx="991">0.0023645284554421474</cx:pt>
          <cx:pt idx="992">0.0084721054929047003</cx:pt>
          <cx:pt idx="993">0.024182782547987926</cx:pt>
          <cx:pt idx="994">0.015092114702773799</cx:pt>
          <cx:pt idx="995">0.0035396853225767499</cx:pt>
          <cx:pt idx="996">1.8009175328972101e-05</cx:pt>
          <cx:pt idx="997">0.0098270604796303999</cx:pt>
          <cx:pt idx="998">0.013436433334501251</cx:pt>
          <cx:pt idx="999">0.0029102868642833248</cx:pt>
          <cx:pt idx="1000">0.0032497688808576751</cx:pt>
          <cx:pt idx="1001">-0.00046649976237319251</cx:pt>
          <cx:pt idx="1002">-0.0053752146281061753</cx:pt>
          <cx:pt idx="1003">-0.0067891401418305247</cx:pt>
          <cx:pt idx="1004">0.0040539260505490504</cx:pt>
          <cx:pt idx="1005">0.0033138418414890999</cx:pt>
          <cx:pt idx="1006">-0.0013997704104964925</cx:pt>
          <cx:pt idx="1007">-0.00055297302754447495</cx:pt>
          <cx:pt idx="1008">-0.0005595078180267775</cx:pt>
          <cx:pt idx="1009">6.2517167821485995e-05</cx:pt>
          <cx:pt idx="1010">-3.007302983363e-05</cx:pt>
          <cx:pt idx="1011">0.00089100577710668754</cx:pt>
          <cx:pt idx="1012">0.00048281288485959748</cx:pt>
          <cx:pt idx="1013">-0.0034816287274914248</cx:pt>
          <cx:pt idx="1014">-0.0048889738306985746</cx:pt>
          <cx:pt idx="1015">0.00019118114823744474</cx:pt>
          <cx:pt idx="1016">-0.0039618091270706996</cx:pt>
          <cx:pt idx="1017">0.0093305204153900246</cx:pt>
          <cx:pt idx="1018">0.0034793881787456749</cx:pt>
          <cx:pt idx="1019">-0.0022689272134165401</cx:pt>
          <cx:pt idx="1020">0.013737332739690425</cx:pt>
          <cx:pt idx="1021">0.013097355471510501</cx:pt>
          <cx:pt idx="1022">0.01421676395814395</cx:pt>
          <cx:pt idx="1023">0.0057629606485521999</cx:pt>
          <cx:pt idx="1024">0.010929385160957974</cx:pt>
          <cx:pt idx="1025">0.0046054989007079999</cx:pt>
          <cx:pt idx="1026">-0.0052386851166193503</cx:pt>
          <cx:pt idx="1027">0.0034516045240748751</cx:pt>
          <cx:pt idx="1028">-0.00165147596242383</cx:pt>
          <cx:pt idx="1029">-0.0046720502490611247</cx:pt>
          <cx:pt idx="1030">0.0030397723744035499</cx:pt>
          <cx:pt idx="1031">-0.0038517323963558501</cx:pt>
          <cx:pt idx="1032">-0.0043119319160778496</cx:pt>
          <cx:pt idx="1033">0.0044112749239622251</cx:pt>
          <cx:pt idx="1034">0.00270723300591435</cx:pt>
          <cx:pt idx="1035">0.00127005162679445</cx:pt>
          <cx:pt idx="1036">0.00043232489104167999</cx:pt>
          <cx:pt idx="1037">-0.00016726065358351901</cx:pt>
          <cx:pt idx="1038">-6.0655690616063253e-05</cx:pt>
          <cx:pt idx="1039">0.00081733806764438751</cx:pt>
          <cx:pt idx="1040">0.0014251807963559251</cx:pt>
          <cx:pt idx="1041">-0.0011252938084709151</cx:pt>
          <cx:pt idx="1042">-0.0049782823860763754</cx:pt>
          <cx:pt idx="1043">0.0048308836130650503</cx:pt>
          <cx:pt idx="1044">-0.002997301956197075</cx:pt>
          <cx:pt idx="1045">0.00051365034857418497</cx:pt>
          <cx:pt idx="1046">0.0061414212818894746</cx:pt>
          <cx:pt idx="1047">-0.00065741996528114995</cx:pt>
          <cx:pt idx="1048">0.0025916052838598248</cx:pt>
          <cx:pt idx="1049">-0.0036305983738168248</cx:pt>
          <cx:pt idx="1050">0.0046775952249771997</cx:pt>
          <cx:pt idx="1051">0.0040506657064921254</cx:pt>
          <cx:pt idx="1052">0.0065955059655586502</cx:pt>
          <cx:pt idx="1053">0.0062004937469705753</cx:pt>
          <cx:pt idx="1054">0.011092759704268301</cx:pt>
          <cx:pt idx="1055">-0.00314834514918165</cx:pt>
          <cx:pt idx="1056">0.00043142883150739248</cx:pt>
          <cx:pt idx="1057">0.0078946630489509506</cx:pt>
          <cx:pt idx="1058">0.0069233511411815251</cx:pt>
          <cx:pt idx="1059">0.0027046125149770999</cx:pt>
          <cx:pt idx="1060">-0.0043416718456345746</cx:pt>
          <cx:pt idx="1061">-0.0028953190202364002</cx:pt>
          <cx:pt idx="1062">0.00139006099760395</cx:pt>
          <cx:pt idx="1063">0.001267604080094035</cx:pt>
          <cx:pt idx="1064">0.001159541227212835</cx:pt>
          <cx:pt idx="1065">9.6445392271420007e-05</cx:pt>
          <cx:pt idx="1066">0.00013972899455462376</cx:pt>
          <cx:pt idx="1067">0.00090446223269216998</cx:pt>
          <cx:pt idx="1068">0.00044779668357176249</cx:pt>
          <cx:pt idx="1069">-0.0014078288203838824</cx:pt>
          <cx:pt idx="1070">-0.0015285426468212525</cx:pt>
          <cx:pt idx="1071">0.0011675124488262449</cx:pt>
          <cx:pt idx="1072">-0.0085654898672171496</cx:pt>
          <cx:pt idx="1073">-0.0026098938039494498</cx:pt>
          <cx:pt idx="1074">0.0048236710974161254</cx:pt>
          <cx:pt idx="1075">-0.0084846325938940492</cx:pt>
          <cx:pt idx="1076">-0.014962537728055876</cx:pt>
          <cx:pt idx="1077">-0.0078835543568681506</cx:pt>
          <cx:pt idx="1078">-0.011187814153889924</cx:pt>
          <cx:pt idx="1079">-0.010490244024645426</cx:pt>
          <cx:pt idx="1080">-0.01177070209729815</cx:pt>
          <cx:pt idx="1081">0.00036800886864970503</cx:pt>
          <cx:pt idx="1082">-0.0045519216167989752</cx:pt>
          <cx:pt idx="1083">0.0018825437466478876</cx:pt>
        </cx:lvl>
      </cx:numDim>
    </cx:data>
    <cx:data id="41">
      <cx:numDim type="val">
        <cx:f>Sheet2!$AP$1:$AP$1084</cx:f>
        <cx:lvl ptCount="1084" formatCode="0.00E+00">
          <cx:pt idx="0">2.4208409493304099e-05</cx:pt>
          <cx:pt idx="1">-0.00023592339254463999</cx:pt>
          <cx:pt idx="2">-0.00038775010723923298</cx:pt>
          <cx:pt idx="3">7.49076640028077e-05</cx:pt>
          <cx:pt idx="4">0.00085269726802234599</cx:pt>
          <cx:pt idx="5">0.00038449545166220498</cx:pt>
          <cx:pt idx="6">0.00093281781736531796</cx:pt>
          <cx:pt idx="7">-0.000199991149819223</cx:pt>
          <cx:pt idx="8">0.00037038983502178202</cx:pt>
          <cx:pt idx="9">0.00017028536665543201</cx:pt>
          <cx:pt idx="10">-0.00055233592659891103</cx:pt>
          <cx:pt idx="11">-0.000176117855571196</cx:pt>
          <cx:pt idx="12">0.00020903630477836301</cx:pt>
          <cx:pt idx="13">-0.00027625476955253202</cx:pt>
          <cx:pt idx="14">0.00046268284549514299</cx:pt>
          <cx:pt idx="15">0.00032870043933452202</cx:pt>
          <cx:pt idx="16">0.00041613583274619599</cx:pt>
          <cx:pt idx="17">0.00030202661832124099</cx:pt>
          <cx:pt idx="18">0.00069749879365420698</cx:pt>
          <cx:pt idx="19">-0.0010244222226535699</cx:pt>
          <cx:pt idx="20">0.00029025014333342101</cx:pt>
          <cx:pt idx="21">0.00032948317424655001</cx:pt>
          <cx:pt idx="22">-0.00032679515161428401</cx:pt>
          <cx:pt idx="23">-0.00055785889551221099</cx:pt>
          <cx:pt idx="24">-0.00014273682657911299</cx:pt>
          <cx:pt idx="25">-0.00019591980916557899</cx:pt>
          <cx:pt idx="26">0.000142141254747864</cx:pt>
          <cx:pt idx="27">-4.32109994664484e-05</cx:pt>
          <cx:pt idx="28">6.7656734152448799e-05</cx:pt>
          <cx:pt idx="29">0.00080064498700168696</cx:pt>
          <cx:pt idx="30">0.0010135892574326</cx:pt>
          <cx:pt idx="31">0.000237479651438797</cx:pt>
          <cx:pt idx="32">-4.8049222136866397e-05</cx:pt>
          <cx:pt idx="33">-0.00067838084159550403</cx:pt>
          <cx:pt idx="34">-0.00039753740130780703</cx:pt>
          <cx:pt idx="35">-0.00052068818365685605</cx:pt>
          <cx:pt idx="36">-0.00053572453915781996</cx:pt>
          <cx:pt idx="37">-0.00063304673242861598</cx:pt>
          <cx:pt idx="38">-0.00035718637428659798</cx:pt>
          <cx:pt idx="39">-0.00074588799466955601</cx:pt>
          <cx:pt idx="40">-0.00051434782841173999</cx:pt>
          <cx:pt idx="41">-0.00025482471283375899</cx:pt>
          <cx:pt idx="42">9.2732856248453697e-05</cx:pt>
          <cx:pt idx="43">-0.000140567682380678</cx:pt>
          <cx:pt idx="44">-8.5437284839793396e-05</cx:pt>
          <cx:pt idx="45">-0.000319187823344691</cx:pt>
          <cx:pt idx="46">0.000216128257105198</cx:pt>
          <cx:pt idx="47">0.00023756730706803999</cx:pt>
          <cx:pt idx="48">0.00068765008429019705</cx:pt>
          <cx:pt idx="49">1.84709033787487e-05</cx:pt>
          <cx:pt idx="50">0.000232425006020778</cx:pt>
          <cx:pt idx="51">-0.00050532730072828296</cx:pt>
          <cx:pt idx="52">0.00042391461530096801</cx:pt>
          <cx:pt idx="53">-0.00032766744831648899</cx:pt>
          <cx:pt idx="54">0.00011119443050339399</cx:pt>
          <cx:pt idx="55">-0.00038904388055527501</cx:pt>
          <cx:pt idx="56">-0.000322617820669594</cx:pt>
          <cx:pt idx="57">-0.00016836105587800099</cx:pt>
          <cx:pt idx="58">7.1359755206883201e-05</cx:pt>
          <cx:pt idx="59">-0.00013616530132627201</cx:pt>
          <cx:pt idx="60">-4.3645943600301302e-06</cx:pt>
          <cx:pt idx="61">-0.00053244272950544601</cx:pt>
          <cx:pt idx="62">-0.00037853975259204798</cx:pt>
          <cx:pt idx="63">0.00088817133969058999</cx:pt>
          <cx:pt idx="64">-0.00104707808628307</cx:pt>
          <cx:pt idx="65">-0.0055937903436698898</cx:pt>
          <cx:pt idx="66">-0.00144354964666178</cx:pt>
          <cx:pt idx="67">-0.0020880007948562</cx:pt>
          <cx:pt idx="68">-0.0056179842408864101</cx:pt>
          <cx:pt idx="69">-0.0061755735072009299</cx:pt>
          <cx:pt idx="70">-0.0040320773221737298</cx:pt>
          <cx:pt idx="71">0.0060627929956803299</cx:pt>
          <cx:pt idx="72">0.0127269463649909</cx:pt>
          <cx:pt idx="73">0.0173555746658966</cx:pt>
          <cx:pt idx="74">0.013976642442501901</cx:pt>
          <cx:pt idx="75">-0.00020180190553414399</cx:pt>
          <cx:pt idx="76">0.00154275823632917</cx:pt>
          <cx:pt idx="77">-0.000174063220947725</cx:pt>
          <cx:pt idx="78">0.00080124573716767599</cx:pt>
          <cx:pt idx="79">0.00016272706057300699</cx:pt>
          <cx:pt idx="80">-0.00019104263885635699</cx:pt>
          <cx:pt idx="81">-0.000328474035785195</cx:pt>
          <cx:pt idx="82">-0.00022241720584204199</cx:pt>
          <cx:pt idx="83">-0.00047434945471952602</cx:pt>
          <cx:pt idx="84">0.000698428398473318</cx:pt>
          <cx:pt idx="85">-0.00042913622301868001</cx:pt>
          <cx:pt idx="86">-0.00049763306035134505</cx:pt>
          <cx:pt idx="87">-0.000399414371587168</cx:pt>
          <cx:pt idx="88">0.00051747030929275701</cx:pt>
          <cx:pt idx="89">0.0091893503040862308</cx:pt>
          <cx:pt idx="90">0.0083268346620045102</cx:pt>
          <cx:pt idx="91">0.0106692085732826</cx:pt>
          <cx:pt idx="92">0.0062686622186772303</cx:pt>
          <cx:pt idx="93">-0.0099749844950628493</cx:pt>
          <cx:pt idx="94">-0.0115077875550547</cx:pt>
          <cx:pt idx="95">-0.032293227437598097</cx:pt>
          <cx:pt idx="96">-0.0151222350942554</cx:pt>
          <cx:pt idx="97">0.012290742195093201</cx:pt>
          <cx:pt idx="98">0.037172639447293702</cx:pt>
          <cx:pt idx="99">0.034242460674983002</cx:pt>
          <cx:pt idx="100">0.0015839355740468199</cx:pt>
          <cx:pt idx="101">-0.0182306593165492</cx:pt>
          <cx:pt idx="102">-0.0157166979263389</cx:pt>
          <cx:pt idx="103">-0.035498830217216497</cx:pt>
          <cx:pt idx="104">-0.0054772118907825199</cx:pt>
          <cx:pt idx="105">-0.012804370198754</cx:pt>
          <cx:pt idx="106">-0.0184940051169451</cx:pt>
          <cx:pt idx="107">-0.013667279442067399</cx:pt>
          <cx:pt idx="108">0.0047678636273528396</cx:pt>
          <cx:pt idx="109">-0.00039632334274106201</cx:pt>
          <cx:pt idx="110">0.000605552562519206</cx:pt>
          <cx:pt idx="111">-0.000286093197723362</cx:pt>
          <cx:pt idx="112">-0.00067042928225009195</cx:pt>
          <cx:pt idx="113">-0.000201503815519338</cx:pt>
          <cx:pt idx="114">-0.000734497318096995</cx:pt>
          <cx:pt idx="115">0.0011722187733125501</cx:pt>
          <cx:pt idx="116">0.00030712012979196502</cx:pt>
          <cx:pt idx="117">-0.0027268768093290201</cx:pt>
          <cx:pt idx="118">0.00137038315750624</cx:pt>
          <cx:pt idx="119">0.0020631987018076801</cx:pt>
          <cx:pt idx="120">0.022395883730927799</cx:pt>
          <cx:pt idx="121">0.0363491715482935</cx:pt>
          <cx:pt idx="122">-0.00280588353206192</cx:pt>
          <cx:pt idx="123">-0.028260455487678401</cx:pt>
          <cx:pt idx="124">-0.062382830541360297</cx:pt>
          <cx:pt idx="125">-0.0080599547111250298</cx:pt>
          <cx:pt idx="126">0.070057773303577195</cx:pt>
          <cx:pt idx="127">0.087335604892619906</cx:pt>
          <cx:pt idx="128">-0.021811738063697302</cx:pt>
          <cx:pt idx="129">-0.053587156625038497</cx:pt>
          <cx:pt idx="130">0.0146238283342956</cx:pt>
          <cx:pt idx="131">-0.0058673948366668198</cx:pt>
          <cx:pt idx="132">-0.016781863148261699</cx:pt>
          <cx:pt idx="133">0.025289298219409801</cx:pt>
          <cx:pt idx="134">0.027183424003912</cx:pt>
          <cx:pt idx="135">0.0194226910694155</cx:pt>
          <cx:pt idx="136">0.036336862309229299</cx:pt>
          <cx:pt idx="137">0.0146155105694976</cx:pt>
          <cx:pt idx="138">0.00113914129429579</cx:pt>
          <cx:pt idx="139">0.00034277660496436201</cx:pt>
          <cx:pt idx="140">1.8009360188101299e-05</cx:pt>
          <cx:pt idx="141">9.3779111255324504e-05</cx:pt>
          <cx:pt idx="142">-0.000765214333167856</cx:pt>
          <cx:pt idx="143">0.0029295637046561902</cx:pt>
          <cx:pt idx="144">-0.0011493373566315199</cx:pt>
          <cx:pt idx="145">0.016268917898675999</cx:pt>
          <cx:pt idx="146">0.018720443822516999</cx:pt>
          <cx:pt idx="147">0.0106639880967839</cx:pt>
          <cx:pt idx="148">0.038392543694926</cx:pt>
          <cx:pt idx="149">0.018603479309162799</cx:pt>
          <cx:pt idx="150">-0.00055033744963652596</cx:pt>
          <cx:pt idx="151">0.020396795733451999</cx:pt>
          <cx:pt idx="152">-0.0052993576840555199</cx:pt>
          <cx:pt idx="153">0.069788102745081404</cx:pt>
          <cx:pt idx="154">0.0286936938039055</cx:pt>
          <cx:pt idx="155">0.048513816725610698</cx:pt>
          <cx:pt idx="156">0.091748427949124203</cx:pt>
          <cx:pt idx="157">0.076211517048503694</cx:pt>
          <cx:pt idx="158">0.056848167644904198</cx:pt>
          <cx:pt idx="159">0.032817481535579798</cx:pt>
          <cx:pt idx="160">0.043183176798882998</cx:pt>
          <cx:pt idx="161">0.016290460319098799</cx:pt>
          <cx:pt idx="162">0.0413448682213741</cx:pt>
          <cx:pt idx="163">0.032480018156250803</cx:pt>
          <cx:pt idx="164">0.026820353211889601</cx:pt>
          <cx:pt idx="165">0.012804204401245699</cx:pt>
          <cx:pt idx="166">0.0035685373368907502</cx:pt>
          <cx:pt idx="167">0.000124703783513558</cx:pt>
          <cx:pt idx="168">-0.00014983513694272001</cx:pt>
          <cx:pt idx="169">-0.00078869466723071702</cx:pt>
          <cx:pt idx="170">-0.0012626617260014701</cx:pt>
          <cx:pt idx="171">-0.0111578740963456</cx:pt>
          <cx:pt idx="172">-0.0061574154053245104</cx:pt>
          <cx:pt idx="173">0.018792696698927198</cx:pt>
          <cx:pt idx="174">0.021512483263419702</cx:pt>
          <cx:pt idx="175">0.046303897156741401</cx:pt>
          <cx:pt idx="176">0.073158616433543294</cx:pt>
          <cx:pt idx="177">0.041247080317888402</cx:pt>
          <cx:pt idx="178">0.035948773587412698</cx:pt>
          <cx:pt idx="179">0.019452846141698898</cx:pt>
          <cx:pt idx="180">-0.0011398189133524899</cx:pt>
          <cx:pt idx="181">0.038745591976954298</cx:pt>
          <cx:pt idx="182">-0.00057089633412068597</cx:pt>
          <cx:pt idx="183">0.041236032093710601</cx:pt>
          <cx:pt idx="184">0.085068977558729997</cx:pt>
          <cx:pt idx="185">0.059310463810797298</cx:pt>
          <cx:pt idx="186">0.051726961133274803</cx:pt>
          <cx:pt idx="187">-0.0035001093957693101</cx:pt>
          <cx:pt idx="188">-0.0220530240252792</cx:pt>
          <cx:pt idx="189">0.020749772479463802</cx:pt>
          <cx:pt idx="190">-0.0073603795842875196</cx:pt>
          <cx:pt idx="191">-0.013917903942132799</cx:pt>
          <cx:pt idx="192">0.012091527473676899</cx:pt>
          <cx:pt idx="193">0.0102840041141986</cx:pt>
          <cx:pt idx="194">0.0019773564090270301</cx:pt>
          <cx:pt idx="195">0.000549181011960617</cx:pt>
          <cx:pt idx="196">-0.000195629548426653</cx:pt>
          <cx:pt idx="197">8.2436738360712898e-05</cx:pt>
          <cx:pt idx="198">-0.0044787865918341097</cx:pt>
          <cx:pt idx="199">-0.0031347115606029752</cx:pt>
          <cx:pt idx="200">-0.0053156456313300003</cx:pt>
          <cx:pt idx="201">0.0061138053800818999</cx:pt>
          <cx:pt idx="202">0.010164996457855</cx:pt>
          <cx:pt idx="203">0.0084857446784224744</cx:pt>
          <cx:pt idx="204">0.013039215518686901</cx:pt>
          <cx:pt idx="205">0.011794682232112349</cx:pt>
          <cx:pt idx="206">0.013884349899768649</cx:pt>
          <cx:pt idx="207">0.00833874367647695</cx:pt>
          <cx:pt idx="208">-0.0057116669201145</cx:pt>
          <cx:pt idx="209">-0.013010558134157024</cx:pt>
          <cx:pt idx="210">0.0015150891900145625</cx:pt>
          <cx:pt idx="211">0.0029036604813073002</cx:pt>
          <cx:pt idx="212">0.013004619852270775</cx:pt>
          <cx:pt idx="213">0.011097067928592375</cx:pt>
          <cx:pt idx="214">-0.004385843347943375</cx:pt>
          <cx:pt idx="215">-0.025138528509382502</cx:pt>
          <cx:pt idx="216">-0.015986024485054401</cx:pt>
          <cx:pt idx="217">-0.013394144905932975</cx:pt>
          <cx:pt idx="218">-0.011963216573279376</cx:pt>
          <cx:pt idx="219">-0.0064656101202674498</cx:pt>
          <cx:pt idx="220">-0.0036233120645341251</cx:pt>
          <cx:pt idx="221">0.0011799954927241224</cx:pt>
          <cx:pt idx="222">-0.00029354799318512752</cx:pt>
          <cx:pt idx="223">0.00015522073733500224</cx:pt>
          <cx:pt idx="224">-9.2601565308793744e-05</cx:pt>
          <cx:pt idx="225">-0.00024929645927328827</cx:pt>
          <cx:pt idx="226">-0.00078329320780450246</cx:pt>
          <cx:pt idx="227">-0.00071915599650241246</cx:pt>
          <cx:pt idx="228">-0.00721960239675475</cx:pt>
          <cx:pt idx="229">0.0027112338525307499</cx:pt>
          <cx:pt idx="230">-0.00017850030427912501</cx:pt>
          <cx:pt idx="231">-0.010705836194537225</cx:pt>
          <cx:pt idx="232">0.0032352402178180001</cx:pt>
          <cx:pt idx="233">0.0071991586087997751</cx:pt>
          <cx:pt idx="234">0.0059404556499817497</cx:pt>
          <cx:pt idx="235">-0.0019293524806994276</cx:pt>
          <cx:pt idx="236">-0.019961506001958024</cx:pt>
          <cx:pt idx="237">-0.025389529181884751</cx:pt>
          <cx:pt idx="238">-0.01340353297262045</cx:pt>
          <cx:pt idx="239">-0.004452789265945575</cx:pt>
          <cx:pt idx="240">-0.028506753058571001</cx:pt>
          <cx:pt idx="241">-0.019530252745049149</cx:pt>
          <cx:pt idx="242">-0.023816049025335</cx:pt>
          <cx:pt idx="243">-0.039756087822616748</cx:pt>
          <cx:pt idx="244">-0.023274624514321874</cx:pt>
          <cx:pt idx="245">-0.014622415396260999</cx:pt>
          <cx:pt idx="246">-0.0104897384216379</cx:pt>
          <cx:pt idx="247">-0.0077237313221292254</cx:pt>
          <cx:pt idx="248">-0.0038375849360979251</cx:pt>
          <cx:pt idx="249">-0.00053277082598149751</cx:pt>
          <cx:pt idx="250">4.9714630856199499e-05</cx:pt>
          <cx:pt idx="251">-4.6658430702773e-05</cx:pt>
          <cx:pt idx="252">-7.4133823415240997e-05</cx:pt>
          <cx:pt idx="253">0.0001994916973644065</cx:pt>
          <cx:pt idx="254">-0.00047722277817989749</cx:pt>
          <cx:pt idx="255">0.0028852562883367001</cx:pt>
          <cx:pt idx="256">0.0055104766018606753</cx:pt>
          <cx:pt idx="257">-0.00064455299304884005</cx:pt>
          <cx:pt idx="258">0.002920244244359025</cx:pt>
          <cx:pt idx="259">0.0040404807813741251</cx:pt>
          <cx:pt idx="260">0.0069028973947579753</cx:pt>
          <cx:pt idx="261">-0.0050540579566597252</cx:pt>
          <cx:pt idx="262">-0.0076924005048452249</cx:pt>
          <cx:pt idx="263">-0.0078839596921105749</cx:pt>
          <cx:pt idx="264">-0.0118689118554607</cx:pt>
          <cx:pt idx="265">-0.019367845063050476</cx:pt>
          <cx:pt idx="266">-0.016976735582203674</cx:pt>
          <cx:pt idx="267">-0.028574603881157502</cx:pt>
          <cx:pt idx="268">-0.046199728217878003</cx:pt>
          <cx:pt idx="269">-0.037887200932396753</cx:pt>
          <cx:pt idx="270">-0.039521774723989753</cx:pt>
          <cx:pt idx="271">-0.048814073618055003</cx:pt>
          <cx:pt idx="272">-0.030835836888153251</cx:pt>
          <cx:pt idx="273">-0.013608438117781599</cx:pt>
          <cx:pt idx="274">-0.0112967184769628</cx:pt>
          <cx:pt idx="275">-0.0089731377652534743</cx:pt>
          <cx:pt idx="276">-0.0017407774430348551</cx:pt>
          <cx:pt idx="277">-0.00067053133749993255</cx:pt>
          <cx:pt idx="278">0.00028709167685116502</cx:pt>
          <cx:pt idx="279">4.2519577561189247e-05</cx:pt>
          <cx:pt idx="280">2.3869203586988601e-05</cx:pt>
          <cx:pt idx="281">-0.000108439729628552</cx:pt>
          <cx:pt idx="282">0.00017502401627903324</cx:pt>
          <cx:pt idx="283">0.0062740531870775253</cx:pt>
          <cx:pt idx="284">0.0068985761620646499</cx:pt>
          <cx:pt idx="285">0.0013693260120850651</cx:pt>
          <cx:pt idx="286">-0.00079653452785337505</cx:pt>
          <cx:pt idx="287">0.0043218499349198247</cx:pt>
          <cx:pt idx="288">0.0064622893398273004</cx:pt>
          <cx:pt idx="289">-0.0013483860020053924</cx:pt>
          <cx:pt idx="290">-0.010518263799754525</cx:pt>
          <cx:pt idx="291">0.0037757417779987501</cx:pt>
          <cx:pt idx="292">-0.0014145245820208199</cx:pt>
          <cx:pt idx="293">-0.017915267994628524</cx:pt>
          <cx:pt idx="294">-0.0082132557895510504</cx:pt>
          <cx:pt idx="295">-0.013528216958673374</cx:pt>
          <cx:pt idx="296">-0.035436856111906001</cx:pt>
          <cx:pt idx="297">-0.024276201661819773</cx:pt>
          <cx:pt idx="298">-0.020347593643094301</cx:pt>
          <cx:pt idx="299">-0.120426332616294</cx:pt>
          <cx:pt idx="300">-0.095008232158810796</cx:pt>
          <cx:pt idx="301">-0.072406172887135203</cx:pt>
          <cx:pt idx="302">-0.061222037320102</cx:pt>
          <cx:pt idx="303">-0.050467735526655802</cx:pt>
          <cx:pt idx="304">-0.011263165114027199</cx:pt>
          <cx:pt idx="305">-0.00042028972520027701</cx:pt>
          <cx:pt idx="306">0.0030559689660582998</cx:pt>
          <cx:pt idx="307">5.5748798509009703e-05</cx:pt>
          <cx:pt idx="308">0.00087610346520963799</cx:pt>
          <cx:pt idx="309">-0.00067857823776521701</cx:pt>
          <cx:pt idx="310">0.0049764044146577901</cx:pt>
          <cx:pt idx="311">0.016768909661960998</cx:pt>
          <cx:pt idx="312">0.029368996695356898</cx:pt>
          <cx:pt idx="313">0.017838357466021901</cx:pt>
          <cx:pt idx="314">-0.012324393521159001</cx:pt>
          <cx:pt idx="315">0.022819986904343</cx:pt>
          <cx:pt idx="316">-0.048165792073159797</cx:pt>
          <cx:pt idx="317">-0.038431692151359102</cx:pt>
          <cx:pt idx="318">-0.027040391082227201</cx:pt>
          <cx:pt idx="319">-0.044315374031763499</cx:pt>
          <cx:pt idx="320">-0.00092622881459496903</cx:pt>
          <cx:pt idx="321">0.032770804466837201</cx:pt>
          <cx:pt idx="322">0.0080036389901675699</cx:pt>
          <cx:pt idx="323">0.0084697033126846406</cx:pt>
          <cx:pt idx="324">0.0118652485609175</cx:pt>
          <cx:pt idx="325">0.11179368995028401</cx:pt>
          <cx:pt idx="326">0.052287959248062899</cx:pt>
          <cx:pt idx="327">-0.033633344687890997</cx:pt>
          <cx:pt idx="328">-0.044055946721208897</cx:pt>
          <cx:pt idx="329">-0.077671946967784303</cx:pt>
          <cx:pt idx="330">-0.077535030924013107</cx:pt>
          <cx:pt idx="331">-0.047963059440113698</cx:pt>
          <cx:pt idx="332">-0.0211506265955889</cx:pt>
          <cx:pt idx="333">-0.0080698420499475398</cx:pt>
          <cx:pt idx="334">0.00019551169295549999</cx:pt>
          <cx:pt idx="335">0.00098947505697705293</cx:pt>
          <cx:pt idx="336">-0.00042518433116043301</cx:pt>
          <cx:pt idx="337">0.00042322371360480402</cx:pt>
          <cx:pt idx="338">0.0018038793364955599</cx:pt>
          <cx:pt idx="339">0.0170553402659934</cx:pt>
          <cx:pt idx="340">0.019865637336256198</cx:pt>
          <cx:pt idx="341">0.035655902696971199</cx:pt>
          <cx:pt idx="342">-0.016512930354466701</cx:pt>
          <cx:pt idx="343">-0.0161696424928384</cx:pt>
          <cx:pt idx="344">0.052269791596818403</cx:pt>
          <cx:pt idx="345">-0.0132581276091987</cx:pt>
          <cx:pt idx="346">0.027124263602849499</cx:pt>
          <cx:pt idx="347">0.037127440001392599</cx:pt>
          <cx:pt idx="348">0.013868973343086399</cx:pt>
          <cx:pt idx="349">0.050687237674091702</cx:pt>
          <cx:pt idx="350">0.067366708596210995</cx:pt>
          <cx:pt idx="351">0.041991272690115697</cx:pt>
          <cx:pt idx="352">0.016043405723916701</cx:pt>
          <cx:pt idx="353">0.016786088095755498</cx:pt>
          <cx:pt idx="354">0.128127889541644</cx:pt>
          <cx:pt idx="355">0.0234802026967822</cx:pt>
          <cx:pt idx="356">0.055016492364108001</cx:pt>
          <cx:pt idx="357">0.0152387868804426</cx:pt>
          <cx:pt idx="358">-0.018777289163093899</cx:pt>
          <cx:pt idx="359">-0.032699818081645099</cx:pt>
          <cx:pt idx="360">-0.0304747365093293</cx:pt>
          <cx:pt idx="361">-0.0125360604497851</cx:pt>
          <cx:pt idx="362">0.00228112217686057</cx:pt>
          <cx:pt idx="363">-0.00024695951695021798</cx:pt>
          <cx:pt idx="364">0.00036306495891578301</cx:pt>
          <cx:pt idx="365">0.00075917903353052104</cx:pt>
          <cx:pt idx="366">-0.00066415535220995395</cx:pt>
          <cx:pt idx="367">0.017404873010246801</cx:pt>
          <cx:pt idx="368">0.021727568467183499</cx:pt>
          <cx:pt idx="369">0.031044974721576</cx:pt>
          <cx:pt idx="370">-0.031203746592302201</cx:pt>
          <cx:pt idx="371">0.00114275946721454</cx:pt>
          <cx:pt idx="372">0.081522272164532297</cx:pt>
          <cx:pt idx="373">0.072719266989411502</cx:pt>
          <cx:pt idx="374">0.078166009053742297</cx:pt>
          <cx:pt idx="375">0.047085096846608797</cx:pt>
          <cx:pt idx="376">0.080932264673809901</cx:pt>
          <cx:pt idx="377">0.058263979363823298</cx:pt>
          <cx:pt idx="378">0.066588141657239405</cx:pt>
          <cx:pt idx="379">0.050045099760021</cx:pt>
          <cx:pt idx="380">0.0149252642522951</cx:pt>
          <cx:pt idx="381">-0.032172796869057198</cx:pt>
          <cx:pt idx="382">0.0095797973431969094</cx:pt>
          <cx:pt idx="383">-0.016476691404144199</cx:pt>
          <cx:pt idx="384">0.067894101003205504</cx:pt>
          <cx:pt idx="385">0.052566579700131302</cx:pt>
          <cx:pt idx="386">-0.0019665968787454199</cx:pt>
          <cx:pt idx="387">-0.021627191586856699</cx:pt>
          <cx:pt idx="388">0.0053625134247920299</cx:pt>
          <cx:pt idx="389">-0.0148049791648512</cx:pt>
          <cx:pt idx="390">0.00022798340309983101</cx:pt>
          <cx:pt idx="391">0.000273398257454294</cx:pt>
          <cx:pt idx="392">8.0610299693772907e-05</cx:pt>
          <cx:pt idx="393">0.00254618088904629</cx:pt>
          <cx:pt idx="394">0.00193303675894376</cx:pt>
          <cx:pt idx="395">-0.00038106063591340002</cx:pt>
          <cx:pt idx="396">-0.018424401529025601</cx:pt>
          <cx:pt idx="397">-0.024445705157384399</cx:pt>
          <cx:pt idx="398">-0.058108667071576497</cx:pt>
          <cx:pt idx="399">-0.047881330017337097</cx:pt>
          <cx:pt idx="400">0.057451805672183803</cx:pt>
          <cx:pt idx="401">0.10042681736127</cx:pt>
          <cx:pt idx="402">0.078214591271948505</cx:pt>
          <cx:pt idx="403">0.0553871424771369</cx:pt>
          <cx:pt idx="404">0.073457193176132696</cx:pt>
          <cx:pt idx="405">0.050262344936233098</cx:pt>
          <cx:pt idx="406">0.071145910823848496</cx:pt>
          <cx:pt idx="407">0.023461525033812498</cx:pt>
          <cx:pt idx="408">-0.0323165279515049</cx:pt>
          <cx:pt idx="409">-0.094622490054331598</cx:pt>
          <cx:pt idx="410">-0.017270435464500199</cx:pt>
          <cx:pt idx="411">-0.054691674835886397</cx:pt>
          <cx:pt idx="412">-0.010000739049008899</cx:pt>
          <cx:pt idx="413">0.0194397570477171</cx:pt>
          <cx:pt idx="414">0.036488192283263901</cx:pt>
          <cx:pt idx="415">0.0470425156937683</cx:pt>
          <cx:pt idx="416">0.021898157420061799</cx:pt>
          <cx:pt idx="417">-0.012536380836330401</cx:pt>
          <cx:pt idx="418">-0.0045709066329359298</cx:pt>
          <cx:pt idx="419">-0.00060190609181781695</cx:pt>
          <cx:pt idx="420">-0.00033001764922112401</cx:pt>
          <cx:pt idx="421">0.0042000271737579397</cx:pt>
          <cx:pt idx="422">0.0054935900665271601</cx:pt>
          <cx:pt idx="423">-0.013903209314630601</cx:pt>
          <cx:pt idx="424">-0.056816883167056097</cx:pt>
          <cx:pt idx="425">-0.083524526228087606</cx:pt>
          <cx:pt idx="426">-0.118425790409802</cx:pt>
          <cx:pt idx="427">-0.16475396857387001</cx:pt>
          <cx:pt idx="428">-0.080231779851551804</cx:pt>
          <cx:pt idx="429">-0.0273460888586828</cx:pt>
          <cx:pt idx="430">0.057488008848024602</cx:pt>
          <cx:pt idx="431">0.060050691858675703</cx:pt>
          <cx:pt idx="432">0.141998397143349</cx:pt>
          <cx:pt idx="433">0.105358195976079</cx:pt>
          <cx:pt idx="434">0.098834684761935604</cx:pt>
          <cx:pt idx="435">0.071949169831002802</cx:pt>
          <cx:pt idx="436">-0.0020761963539951901</cx:pt>
          <cx:pt idx="437">-0.0061145065475612104</cx:pt>
          <cx:pt idx="438">-0.036145849495042397</cx:pt>
          <cx:pt idx="439">-0.0416343390307959</cx:pt>
          <cx:pt idx="440">-0.0123741661408425</cx:pt>
          <cx:pt idx="441">0.040404145707326297</cx:pt>
          <cx:pt idx="442">0.083992593688178296</cx:pt>
          <cx:pt idx="443">0.061114336267658997</cx:pt>
          <cx:pt idx="444">0.038365124628195899</cx:pt>
          <cx:pt idx="445">-0.0138409866748088</cx:pt>
          <cx:pt idx="446">-0.00114372165179439</cx:pt>
          <cx:pt idx="447">-0.00098497012845040108</cx:pt>
          <cx:pt idx="448">-0.000539132026214499</cx:pt>
          <cx:pt idx="449">0.0025698498214091299</cx:pt>
          <cx:pt idx="450">0.0084382653181304702</cx:pt>
          <cx:pt idx="451">-0.0043201643603648001</cx:pt>
          <cx:pt idx="452">-0.067678998540279894</cx:pt>
          <cx:pt idx="453">-0.11025085115536901</cx:pt>
          <cx:pt idx="454">-0.17235565473935999</cx:pt>
          <cx:pt idx="455">-0.224432842208485</cx:pt>
          <cx:pt idx="456">-0.25188817065396701</cx:pt>
          <cx:pt idx="457">-0.18531901906804801</cx:pt>
          <cx:pt idx="458">-0.16262516286919801</cx:pt>
          <cx:pt idx="459">-0.12593641715245399</cx:pt>
          <cx:pt idx="460">-0.071910218744928603</cx:pt>
          <cx:pt idx="461">0.038609864061813201</cx:pt>
          <cx:pt idx="462">0.059657989440668899</cx:pt>
          <cx:pt idx="463">0.080121425907357297</cx:pt>
          <cx:pt idx="464">0.0259291597365927</cx:pt>
          <cx:pt idx="465">0.029467749279049701</cx:pt>
          <cx:pt idx="466">-0.018280604571666699</cx:pt>
          <cx:pt idx="467">0.00387531613149089</cx:pt>
          <cx:pt idx="468">-0.046555320789698297</cx:pt>
          <cx:pt idx="469">0.032921361385871699</cx:pt>
          <cx:pt idx="470">0.063464947497819599</cx:pt>
          <cx:pt idx="471">0.0391100319457868</cx:pt>
          <cx:pt idx="472">0.056782410676596902</cx:pt>
          <cx:pt idx="473">-0.022615872579447301</cx:pt>
          <cx:pt idx="474">-0.0064936800797848401</cx:pt>
          <cx:pt idx="475">-0.0012147523887183799</cx:pt>
          <cx:pt idx="476">4.2468556239444303e-05</cx:pt>
          <cx:pt idx="477">0.00080905740044112</cx:pt>
          <cx:pt idx="478">0.0057426951004890996</cx:pt>
          <cx:pt idx="479">0.011283243822839</cx:pt>
          <cx:pt idx="480">-0.083906278850287702</cx:pt>
          <cx:pt idx="481">-0.148172151843081</cx:pt>
          <cx:pt idx="482">-0.12159133544897199</cx:pt>
          <cx:pt idx="483">-0.17661275433816601</cx:pt>
          <cx:pt idx="484">-0.25086408337517802</cx:pt>
          <cx:pt idx="485">-0.27168603784602702</cx:pt>
          <cx:pt idx="486">-0.29585144010842401</cx:pt>
          <cx:pt idx="487">-0.32286341259593399</cx:pt>
          <cx:pt idx="488">-0.30638054004208798</cx:pt>
          <cx:pt idx="489">-0.221220946151023</cx:pt>
          <cx:pt idx="490">-0.081386203752559103</cx:pt>
          <cx:pt idx="491">0.043463508312162003</cx:pt>
          <cx:pt idx="492">-0.050957332786781898</cx:pt>
          <cx:pt idx="493">-0.0075470787185377202</cx:pt>
          <cx:pt idx="494">-0.015511225050623601</cx:pt>
          <cx:pt idx="495">-0.0054412475361175</cx:pt>
          <cx:pt idx="496">-0.021365993375264299</cx:pt>
          <cx:pt idx="497">0.0169996235771744</cx:pt>
          <cx:pt idx="498">-0.00420564671440003</cx:pt>
          <cx:pt idx="499">0.0095903930861100297</cx:pt>
          <cx:pt idx="500">0.0138849986792553</cx:pt>
          <cx:pt idx="501">-0.010429515285711</cx:pt>
          <cx:pt idx="502">-0.00016430839397343599</cx:pt>
          <cx:pt idx="503">0.00050358996711309201</cx:pt>
          <cx:pt idx="504">-0.00048167202782513401</cx:pt>
          <cx:pt idx="505">0.00031465855398546898</cx:pt>
          <cx:pt idx="506">0.0032853073315743399</cx:pt>
          <cx:pt idx="507">0.024351639126217101</cx:pt>
          <cx:pt idx="508">-0.059469176245891001</cx:pt>
          <cx:pt idx="509">-0.11093795812829001</cx:pt>
          <cx:pt idx="510">-0.0471467077823386</cx:pt>
          <cx:pt idx="511">-0.061849537759519201</cx:pt>
          <cx:pt idx="512">-0.123214077141741</cx:pt>
          <cx:pt idx="513">-0.17324809015652001</cx:pt>
          <cx:pt idx="514">-0.157408786335861</cx:pt>
          <cx:pt idx="515">-0.23883279831370799</cx:pt>
          <cx:pt idx="516">-0.293639402864733</cx:pt>
          <cx:pt idx="517">-0.22377593833636999</cx:pt>
          <cx:pt idx="518">-0.118769246957508</cx:pt>
          <cx:pt idx="519">-0.023773613880609799</cx:pt>
          <cx:pt idx="520">-0.0137238584215799</cx:pt>
          <cx:pt idx="521">-0.0452098494742805</cx:pt>
          <cx:pt idx="522">-0.059561380145211298</cx:pt>
          <cx:pt idx="523">0.022944930213926198</cx:pt>
          <cx:pt idx="524">-0.039851224730905403</cx:pt>
          <cx:pt idx="525">0.035641097974921099</cx:pt>
          <cx:pt idx="526">0.0028766356606576499</cx:pt>
          <cx:pt idx="527">0.0132612660192118</cx:pt>
          <cx:pt idx="528">0.027592742739319401</cx:pt>
          <cx:pt idx="529">-0.00189280572599246</cx:pt>
          <cx:pt idx="530">0.0018963611639331</cx:pt>
          <cx:pt idx="531">0.00031354296469851501</cx:pt>
          <cx:pt idx="532">-0.00028878160517349899</cx:pt>
          <cx:pt idx="533">0.00072956611451451296</cx:pt>
          <cx:pt idx="534">0.00430104326957004</cx:pt>
          <cx:pt idx="535">0.045442157668754701</cx:pt>
          <cx:pt idx="536">0.0164588606424746</cx:pt>
          <cx:pt idx="537">-0.0064996122020210996</cx:pt>
          <cx:pt idx="538">0.0099997527652397507</cx:pt>
          <cx:pt idx="539">0.0034615861840731001</cx:pt>
          <cx:pt idx="540">-0.019045719022799199</cx:pt>
          <cx:pt idx="541">-0.012615643422837801</cx:pt>
          <cx:pt idx="542">0.048380234842094597</cx:pt>
          <cx:pt idx="543">0.045065353951327998</cx:pt>
          <cx:pt idx="544">-0.062920131511718297</cx:pt>
          <cx:pt idx="545">-0.126323270215702</cx:pt>
          <cx:pt idx="546">-0.067485133282513904</cx:pt>
          <cx:pt idx="547">-0.0154983868941975</cx:pt>
          <cx:pt idx="548">-0.010038810109726799</cx:pt>
          <cx:pt idx="549">-0.0208525605800844</cx:pt>
          <cx:pt idx="550">-0.057993420197727602</cx:pt>
          <cx:pt idx="551">-0.023831925580411899</cx:pt>
          <cx:pt idx="552">-0.0071763132703263899</cx:pt>
          <cx:pt idx="553">0.024880374903776301</cx:pt>
          <cx:pt idx="554">0.015425290654305699</cx:pt>
          <cx:pt idx="555">0.0199731915038119</cx:pt>
          <cx:pt idx="556">0.034945865679339501</cx:pt>
          <cx:pt idx="557">0.00137752961846048</cx:pt>
          <cx:pt idx="558">-0.00079942648864163605</cx:pt>
          <cx:pt idx="559">-0.00024858581628437902</cx:pt>
          <cx:pt idx="560">-3.40164373213633e-05</cx:pt>
          <cx:pt idx="561">-0.000396383061452884</cx:pt>
          <cx:pt idx="562">0.0049409702495811702</cx:pt>
          <cx:pt idx="563">0.029611322939916401</cx:pt>
          <cx:pt idx="564">0.056675992035243802</cx:pt>
          <cx:pt idx="565">0.052333391161484603</cx:pt>
          <cx:pt idx="566">0.021900250720506501</cx:pt>
          <cx:pt idx="567">0.022869358968290801</cx:pt>
          <cx:pt idx="568">0.083450857220292093</cx:pt>
          <cx:pt idx="569">0.031613340661178997</cx:pt>
          <cx:pt idx="570">0.056854835422496898</cx:pt>
          <cx:pt idx="571">0.097213328752641201</cx:pt>
          <cx:pt idx="572">0.017719884748886101</cx:pt>
          <cx:pt idx="573">-0.00030213488408365401</cx:pt>
          <cx:pt idx="574">-0.030000327759758499</cx:pt>
          <cx:pt idx="575">0.038926108782227499</cx:pt>
          <cx:pt idx="576">-0.015727101024288401</cx:pt>
          <cx:pt idx="577">0.020844683200926899</cx:pt>
          <cx:pt idx="578">-0.030861118745099801</cx:pt>
          <cx:pt idx="579">0.0035766892674665499</cx:pt>
          <cx:pt idx="580">-0.0062578178246465201</cx:pt>
          <cx:pt idx="581">0.015505140652893301</cx:pt>
          <cx:pt idx="582">0.057940164536380998</cx:pt>
          <cx:pt idx="583">-0.0037809009580950501</cx:pt>
          <cx:pt idx="584">0.0091290817622689899</cx:pt>
          <cx:pt idx="585">0.00091540911984450298</cx:pt>
          <cx:pt idx="586">-0.00060457775219683696</cx:pt>
          <cx:pt idx="587">0.00021898896854992501</cx:pt>
          <cx:pt idx="588">-0.00025462838993683002</cx:pt>
          <cx:pt idx="589">1.62379225727813e-06</cx:pt>
          <cx:pt idx="590">-0.00099938068374136693</cx:pt>
          <cx:pt idx="591">0.017172172966861202</cx:pt>
          <cx:pt idx="592">0.056424338014660902</cx:pt>
          <cx:pt idx="593">0.070643813317319795</cx:pt>
          <cx:pt idx="594">0.038262224424900397</cx:pt>
          <cx:pt idx="595">0.0889105635184336</cx:pt>
          <cx:pt idx="596">0.112080994144585</cx:pt>
          <cx:pt idx="597">0.00413128172967541</cx:pt>
          <cx:pt idx="598">0.077653292649598707</cx:pt>
          <cx:pt idx="599">0.060851721283710303</cx:pt>
          <cx:pt idx="600">0.068521256830969393</cx:pt>
          <cx:pt idx="601">0.096784494610791805</cx:pt>
          <cx:pt idx="602">0.080685498872196407</cx:pt>
          <cx:pt idx="603">0.045882303984943001</cx:pt>
          <cx:pt idx="604">-0.018782724052028001</cx:pt>
          <cx:pt idx="605">-0.022578972491077799</cx:pt>
          <cx:pt idx="606">-0.031924996790542802</cx:pt>
          <cx:pt idx="607">0.0097636757181737404</cx:pt>
          <cx:pt idx="608">0.074526430246333</cx:pt>
          <cx:pt idx="609">0.063858885039674698</cx:pt>
          <cx:pt idx="610">-0.00488208381064673</cx:pt>
          <cx:pt idx="611">-0.012207617116581301</cx:pt>
          <cx:pt idx="612">-0.0032483826945008199</cx:pt>
          <cx:pt idx="613">-0.00097175193509643298</cx:pt>
          <cx:pt idx="614">0.000416343414727906</cx:pt>
          <cx:pt idx="615">0.00040557089381589999</cx:pt>
          <cx:pt idx="616">-4.4349247389785298e-05</cx:pt>
          <cx:pt idx="617">0.00013771830639836401</cx:pt>
          <cx:pt idx="618">-0.0029105206909861201</cx:pt>
          <cx:pt idx="619">0.0076801073079123903</cx:pt>
          <cx:pt idx="620">0.030642894219334998</cx:pt>
          <cx:pt idx="621">0.044244340447701203</cx:pt>
          <cx:pt idx="622">-0.0197100128225936</cx:pt>
          <cx:pt idx="623">-0.0292229830499964</cx:pt>
          <cx:pt idx="624">0.0674864954991716</cx:pt>
          <cx:pt idx="625">0.034875110422815499</cx:pt>
          <cx:pt idx="626">0.0267009796279081</cx:pt>
          <cx:pt idx="627">0.048275466623826799</cx:pt>
          <cx:pt idx="628">0.052892017413514403</cx:pt>
          <cx:pt idx="629">0.070295532176849196</cx:pt>
          <cx:pt idx="630">0.051320273974996299</cx:pt>
          <cx:pt idx="631">0.042024713120780599</cx:pt>
          <cx:pt idx="632">0.023131229537640099</cx:pt>
          <cx:pt idx="633">0.0552099514975882</cx:pt>
          <cx:pt idx="634">0.0412570919072512</cx:pt>
          <cx:pt idx="635">0.071207138709230594</cx:pt>
          <cx:pt idx="636">0.043260334022768097</cx:pt>
          <cx:pt idx="637">-0.0028612184945668402</cx:pt>
          <cx:pt idx="638">0.0048894576412978601</cx:pt>
          <cx:pt idx="639">0.00118100546277427</cx:pt>
          <cx:pt idx="640">-0.0209517681736868</cx:pt>
          <cx:pt idx="641">-0.0083627547177752299</cx:pt>
          <cx:pt idx="642">-0.00033008069728305298</cx:pt>
          <cx:pt idx="643">-0.000451507278244216</cx:pt>
          <cx:pt idx="644">0.00012120761342633101</cx:pt>
          <cx:pt idx="645">-0.00074597822488591903</cx:pt>
          <cx:pt idx="646">0.00192665030079563</cx:pt>
          <cx:pt idx="647">0.0077676682026064604</cx:pt>
          <cx:pt idx="648">0.022512605961421701</cx:pt>
          <cx:pt idx="649">0.024937930258161</cx:pt>
          <cx:pt idx="650">0.00437144817990643</cx:pt>
          <cx:pt idx="651">-0.0278140739667244</cx:pt>
          <cx:pt idx="652">-0.0034986403749405199</cx:pt>
          <cx:pt idx="653">0.037053456688711697</cx:pt>
          <cx:pt idx="654">0.0547276882060969</cx:pt>
          <cx:pt idx="655">0.058858032049252197</cx:pt>
          <cx:pt idx="656">0.059807416928252199</cx:pt>
          <cx:pt idx="657">0.10233270401099</cx:pt>
          <cx:pt idx="658">0.079493235915350499</cx:pt>
          <cx:pt idx="659">0.031205667276828001</cx:pt>
          <cx:pt idx="660">0.0102978871051884</cx:pt>
          <cx:pt idx="661">0.0063101568111750602</cx:pt>
          <cx:pt idx="662">0.037622237562604001</cx:pt>
          <cx:pt idx="663">0.014860929317491301</cx:pt>
          <cx:pt idx="664">-0.019648497829199599</cx:pt>
          <cx:pt idx="665">-0.0520611580989696</cx:pt>
          <cx:pt idx="666">-0.045670585787675702</cx:pt>
          <cx:pt idx="667">-0.019052339745068099</cx:pt>
          <cx:pt idx="668">-0.017094439096423001</cx:pt>
          <cx:pt idx="669">-0.0093451126329632799</cx:pt>
          <cx:pt idx="670">0.00029296883481742201</cx:pt>
          <cx:pt idx="671">0.00076845621609683405</cx:pt>
          <cx:pt idx="672">-0.00018722505015808199</cx:pt>
          <cx:pt idx="673">0.00024774389028155402</cx:pt>
          <cx:pt idx="674">0.0012813460504525599</cx:pt>
          <cx:pt idx="675">0.0045257066799272499</cx:pt>
          <cx:pt idx="676">0.0117255221680097</cx:pt>
          <cx:pt idx="677">0.018834905372072001</cx:pt>
          <cx:pt idx="678">0.016283233652334798</cx:pt>
          <cx:pt idx="679">0.0279391083761663</cx:pt>
          <cx:pt idx="680">0.0163198726423084</cx:pt>
          <cx:pt idx="681">0.014178131991901899</cx:pt>
          <cx:pt idx="682">0.016789920265489901</cx:pt>
          <cx:pt idx="683">0.0118106822051414</cx:pt>
          <cx:pt idx="684">0.0023696464662136601</cx:pt>
          <cx:pt idx="685">0.0301085308524137</cx:pt>
          <cx:pt idx="686">0.057277103423608401</cx:pt>
          <cx:pt idx="687">0.059335302641151298</cx:pt>
          <cx:pt idx="688">0.0118414130633476</cx:pt>
          <cx:pt idx="689">0.030897826545926699</cx:pt>
          <cx:pt idx="690">-0.0042588267572255699</cx:pt>
          <cx:pt idx="691">-0.048046264640928898</cx:pt>
          <cx:pt idx="692">-0.048787177060707398</cx:pt>
          <cx:pt idx="693">-0.0197289091804294</cx:pt>
          <cx:pt idx="694">-0.015382229299975399</cx:pt>
          <cx:pt idx="695">-0.0120150913721626</cx:pt>
          <cx:pt idx="696">-0.0090817845662181096</cx:pt>
          <cx:pt idx="697">-0.00195895568095616</cx:pt>
          <cx:pt idx="698">1.8826255483415801e-05</cx:pt>
          <cx:pt idx="699">0.000162471143945135</cx:pt>
          <cx:pt idx="700">0.00031886315195706202</cx:pt>
          <cx:pt idx="701">-4.9058955283964302e-05</cx:pt>
          <cx:pt idx="702">0.00025430010351336699</cx:pt>
          <cx:pt idx="703">0.00053503202851751903</cx:pt>
          <cx:pt idx="704">0.00264887440654935</cx:pt>
          <cx:pt idx="705">0.001567204859793</cx:pt>
          <cx:pt idx="706">0.0067852227357967599</cx:pt>
          <cx:pt idx="707">0.0082682879594944501</cx:pt>
          <cx:pt idx="708">0.0077803762378548203</cx:pt>
          <cx:pt idx="709">0.0039308408554247403</cx:pt>
          <cx:pt idx="710">0.0021180147038643501</cx:pt>
          <cx:pt idx="711">0.0130292835395281</cx:pt>
          <cx:pt idx="712">0.017683476941304399</cx:pt>
          <cx:pt idx="713">0.031083781592217301</cx:pt>
          <cx:pt idx="714">1.70827952826407e-05</cx:pt>
          <cx:pt idx="715">0.0042646422867820104</cx:pt>
          <cx:pt idx="716">0.0165339128968576</cx:pt>
          <cx:pt idx="717">-0.019828373599212901</cx:pt>
          <cx:pt idx="718">-0.029855672733353301</cx:pt>
          <cx:pt idx="719">-0.0086767898752664295</cx:pt>
          <cx:pt idx="720">-0.011933905396317701</cx:pt>
          <cx:pt idx="721">-0.0075235142853531198</cx:pt>
          <cx:pt idx="722">-0.0040590679825053301</cx:pt>
          <cx:pt idx="723">-0.0019130714560234999</cx:pt>
          <cx:pt idx="724">-0.00082201037420841705</cx:pt>
          <cx:pt idx="725">0.000192332801194072</cx:pt>
          <cx:pt idx="726">0.00082283070441348499</cx:pt>
          <cx:pt idx="727">0.00040921042134570802</cx:pt>
          <cx:pt idx="728">-0.00046561933283591699</cx:pt>
          <cx:pt idx="729">0.000307912534017411</cx:pt>
          <cx:pt idx="730">-0.000141777686474045</cx:pt>
          <cx:pt idx="731">-0.0014946701443236999</cx:pt>
          <cx:pt idx="732">0.00013695199814291799</cx:pt>
          <cx:pt idx="733">0.000126398492007043</cx:pt>
          <cx:pt idx="734">0.000177249292576299</cx:pt>
          <cx:pt idx="735">0.00010681534392213001</cx:pt>
          <cx:pt idx="736">-0.0016439777585710901</cx:pt>
          <cx:pt idx="737">-0.0030537338248407399</cx:pt>
          <cx:pt idx="738">-0.00089445334809196099</cx:pt>
          <cx:pt idx="739">-0.00158481152997314</cx:pt>
          <cx:pt idx="740">-0.00067355170057507505</cx:pt>
          <cx:pt idx="741">0.0039275961918473897</cx:pt>
          <cx:pt idx="742">-0.00076627793075635003</cx:pt>
          <cx:pt idx="743">-0.00031602625565882198</cx:pt>
          <cx:pt idx="744">-0.0013371711416319001</cx:pt>
          <cx:pt idx="745">-0.0026161501415625501</cx:pt>
          <cx:pt idx="746">-0.00255971841192775</cx:pt>
          <cx:pt idx="747">0.0031698427748336898</cx:pt>
          <cx:pt idx="748">0.00250608489838775</cx:pt>
          <cx:pt idx="749">0.0034299613908810398</cx:pt>
          <cx:pt idx="750">0.00241939537882722</cx:pt>
          <cx:pt idx="751">-4.0159736645586401e-05</cx:pt>
          <cx:pt idx="752">-0.00057336107426826405</cx:pt>
          <cx:pt idx="753">-0.00052517721910736402</cx:pt>
          <cx:pt idx="754">0.00028584052186001802</cx:pt>
          <cx:pt idx="755">0.00050409884105845901</cx:pt>
          <cx:pt idx="756">3.3698587919368098e-05</cx:pt>
          <cx:pt idx="757">-4.2596848294762698e-05</cx:pt>
          <cx:pt idx="758">-9.8003794692696201e-05</cx:pt>
          <cx:pt idx="759">7.53259177286414e-05</cx:pt>
          <cx:pt idx="760">0.00090200790835547799</cx:pt>
          <cx:pt idx="761">-0.00041852976828558798</cx:pt>
          <cx:pt idx="762">-4.0074417744430698e-05</cx:pt>
          <cx:pt idx="763">-0.00066844405370285501</cx:pt>
          <cx:pt idx="764">-0.000469589943171541</cx:pt>
          <cx:pt idx="765">-0.000197332634187199</cx:pt>
          <cx:pt idx="766">-0.00023076924193806599</cx:pt>
          <cx:pt idx="767">0.00010452192845416</cx:pt>
          <cx:pt idx="768">-6.2476338361528699e-05</cx:pt>
          <cx:pt idx="769">-0.00031936007754896002</cx:pt>
          <cx:pt idx="770">-0.0012727875452358301</cx:pt>
          <cx:pt idx="771">-0.00069873138322529499</cx:pt>
          <cx:pt idx="772">0.00142194032847734</cx:pt>
          <cx:pt idx="773">0.00017015882902249901</cx:pt>
          <cx:pt idx="774">-0.00042884487039023097</cx:pt>
          <cx:pt idx="775">-0.00049289974992102403</cx:pt>
          <cx:pt idx="776">0.00035854483108836401</cx:pt>
          <cx:pt idx="777">-0.000630354375464435</cx:pt>
          <cx:pt idx="778">-0.00048373588993191099</cx:pt>
          <cx:pt idx="779">-0.00041294282666134801</cx:pt>
          <cx:pt idx="780">-5.4829522686020903e-05</cx:pt>
          <cx:pt idx="781">5.5004316891972302e-05</cx:pt>
          <cx:pt idx="782">5.4120713205428699e-05</cx:pt>
          <cx:pt idx="783">0.00036051392183997103</cx:pt>
          <cx:pt idx="784">-0.0031347115606029752</cx:pt>
          <cx:pt idx="785">-0.0053156456313300003</cx:pt>
          <cx:pt idx="786">0.0061138053800818999</cx:pt>
          <cx:pt idx="787">0.010164996457855</cx:pt>
          <cx:pt idx="788">0.0084857446784224744</cx:pt>
          <cx:pt idx="789">0.013039215518686901</cx:pt>
          <cx:pt idx="790">0.011794682232112349</cx:pt>
          <cx:pt idx="791">0.013884349899768649</cx:pt>
          <cx:pt idx="792">0.00833874367647695</cx:pt>
          <cx:pt idx="793">-0.0057116669201145</cx:pt>
          <cx:pt idx="794">-0.013010558134157024</cx:pt>
          <cx:pt idx="795">0.0015150891900145625</cx:pt>
          <cx:pt idx="796">0.0029036604813073002</cx:pt>
          <cx:pt idx="797">0.013004619852270775</cx:pt>
          <cx:pt idx="798">0.011097067928592375</cx:pt>
          <cx:pt idx="799">-0.004385843347943375</cx:pt>
          <cx:pt idx="800">-0.025138528509382502</cx:pt>
          <cx:pt idx="801">-0.015986024485054401</cx:pt>
          <cx:pt idx="802">-0.013394144905932975</cx:pt>
          <cx:pt idx="803">-0.011963216573279376</cx:pt>
          <cx:pt idx="804">-0.0064656101202674498</cx:pt>
          <cx:pt idx="805">-0.0036233120645341251</cx:pt>
          <cx:pt idx="806">0.0011799954927241224</cx:pt>
          <cx:pt idx="807">-0.00029354799318512752</cx:pt>
          <cx:pt idx="808">0.00015522073733500224</cx:pt>
          <cx:pt idx="809">-9.2601565308793744e-05</cx:pt>
          <cx:pt idx="810">-0.00024929645927328827</cx:pt>
          <cx:pt idx="811">-0.00078329320780450246</cx:pt>
          <cx:pt idx="812">-0.00071915599650241246</cx:pt>
          <cx:pt idx="813">-0.00721960239675475</cx:pt>
          <cx:pt idx="814">0.0027112338525307499</cx:pt>
          <cx:pt idx="815">-0.00017850030427912501</cx:pt>
          <cx:pt idx="816">-0.010705836194537225</cx:pt>
          <cx:pt idx="817">0.0032352402178180001</cx:pt>
          <cx:pt idx="818">0.0071991586087997751</cx:pt>
          <cx:pt idx="819">0.0059404556499817497</cx:pt>
          <cx:pt idx="820">-0.0019293524806994276</cx:pt>
          <cx:pt idx="821">-0.019961506001958024</cx:pt>
          <cx:pt idx="822">-0.025389529181884751</cx:pt>
          <cx:pt idx="823">-0.01340353297262045</cx:pt>
          <cx:pt idx="824">-0.004452789265945575</cx:pt>
          <cx:pt idx="825">-0.028506753058571001</cx:pt>
          <cx:pt idx="826">-0.019530252745049149</cx:pt>
          <cx:pt idx="827">-0.023816049025335</cx:pt>
          <cx:pt idx="828">-0.039756087822616748</cx:pt>
          <cx:pt idx="829">-0.023274624514321874</cx:pt>
          <cx:pt idx="830">-0.014622415396260999</cx:pt>
          <cx:pt idx="831">-0.0104897384216379</cx:pt>
          <cx:pt idx="832">-0.0077237313221292254</cx:pt>
          <cx:pt idx="833">-0.0038375849360979251</cx:pt>
          <cx:pt idx="834">-0.00053277082598149751</cx:pt>
          <cx:pt idx="835">4.9714630856199499e-05</cx:pt>
          <cx:pt idx="836">-4.6658430702773e-05</cx:pt>
          <cx:pt idx="837">-7.4133823415240997e-05</cx:pt>
          <cx:pt idx="838">0.0001994916973644065</cx:pt>
          <cx:pt idx="839">-0.00047722277817989749</cx:pt>
          <cx:pt idx="840">0.0028852562883367001</cx:pt>
          <cx:pt idx="841">0.0055104766018606753</cx:pt>
          <cx:pt idx="842">-0.00064455299304884005</cx:pt>
          <cx:pt idx="843">0.002920244244359025</cx:pt>
          <cx:pt idx="844">0.0040404807813741251</cx:pt>
          <cx:pt idx="845">0.0069028973947579753</cx:pt>
          <cx:pt idx="846">-0.0050540579566597252</cx:pt>
          <cx:pt idx="847">-0.0076924005048452249</cx:pt>
          <cx:pt idx="848">-0.0078839596921105749</cx:pt>
          <cx:pt idx="849">-0.0118689118554607</cx:pt>
          <cx:pt idx="850">-0.019367845063050476</cx:pt>
          <cx:pt idx="851">-0.016976735582203674</cx:pt>
          <cx:pt idx="852">-0.028574603881157502</cx:pt>
          <cx:pt idx="853">-0.046199728217878003</cx:pt>
          <cx:pt idx="854">-0.037887200932396753</cx:pt>
          <cx:pt idx="855">-0.039521774723989753</cx:pt>
          <cx:pt idx="856">-0.048814073618055003</cx:pt>
          <cx:pt idx="857">-0.030835836888153251</cx:pt>
          <cx:pt idx="858">-0.013608438117781599</cx:pt>
          <cx:pt idx="859">-0.0112967184769628</cx:pt>
          <cx:pt idx="860">-0.0089731377652534743</cx:pt>
          <cx:pt idx="861">-0.0017407774430348551</cx:pt>
          <cx:pt idx="862">-0.00067053133749993255</cx:pt>
          <cx:pt idx="863">0.00028709167685116502</cx:pt>
          <cx:pt idx="864">4.2519577561189247e-05</cx:pt>
          <cx:pt idx="865">2.3869203586988601e-05</cx:pt>
          <cx:pt idx="866">-0.000108439729628552</cx:pt>
          <cx:pt idx="867">0.00017502401627903324</cx:pt>
          <cx:pt idx="868">0.0062740531870775253</cx:pt>
          <cx:pt idx="869">0.0068985761620646499</cx:pt>
          <cx:pt idx="870">0.0013693260120850651</cx:pt>
          <cx:pt idx="871">-0.00079653452785337505</cx:pt>
          <cx:pt idx="872">0.0043218499349198247</cx:pt>
          <cx:pt idx="873">0.0064622893398273004</cx:pt>
          <cx:pt idx="874">-0.0013483860020053924</cx:pt>
          <cx:pt idx="875">-0.010518263799754525</cx:pt>
          <cx:pt idx="876">0.0037757417779987501</cx:pt>
          <cx:pt idx="877">-0.0014145245820208199</cx:pt>
          <cx:pt idx="878">-0.017915267994628524</cx:pt>
          <cx:pt idx="879">-0.0082132557895510504</cx:pt>
          <cx:pt idx="880">-0.013528216958673374</cx:pt>
          <cx:pt idx="881">-0.035436856111906001</cx:pt>
          <cx:pt idx="882">-0.024276201661819773</cx:pt>
          <cx:pt idx="883">-0.020347593643094301</cx:pt>
          <cx:pt idx="884">-0.0031347115606029752</cx:pt>
          <cx:pt idx="885">-0.0053156456313300003</cx:pt>
          <cx:pt idx="886">0.0061138053800818999</cx:pt>
          <cx:pt idx="887">0.010164996457855</cx:pt>
          <cx:pt idx="888">0.0084857446784224744</cx:pt>
          <cx:pt idx="889">0.013039215518686901</cx:pt>
          <cx:pt idx="890">0.011794682232112349</cx:pt>
          <cx:pt idx="891">0.013884349899768649</cx:pt>
          <cx:pt idx="892">0.00833874367647695</cx:pt>
          <cx:pt idx="893">-0.0057116669201145</cx:pt>
          <cx:pt idx="894">-0.013010558134157024</cx:pt>
          <cx:pt idx="895">0.0015150891900145625</cx:pt>
          <cx:pt idx="896">0.0029036604813073002</cx:pt>
          <cx:pt idx="897">0.013004619852270775</cx:pt>
          <cx:pt idx="898">0.011097067928592375</cx:pt>
          <cx:pt idx="899">-0.004385843347943375</cx:pt>
          <cx:pt idx="900">-0.025138528509382502</cx:pt>
          <cx:pt idx="901">-0.015986024485054401</cx:pt>
          <cx:pt idx="902">-0.013394144905932975</cx:pt>
          <cx:pt idx="903">-0.011963216573279376</cx:pt>
          <cx:pt idx="904">-0.0064656101202674498</cx:pt>
          <cx:pt idx="905">-0.0036233120645341251</cx:pt>
          <cx:pt idx="906">0.0011799954927241224</cx:pt>
          <cx:pt idx="907">-0.00029354799318512752</cx:pt>
          <cx:pt idx="908">0.00015522073733500224</cx:pt>
          <cx:pt idx="909">-9.2601565308793744e-05</cx:pt>
          <cx:pt idx="910">-0.00024929645927328827</cx:pt>
          <cx:pt idx="911">-0.00078329320780450246</cx:pt>
          <cx:pt idx="912">-0.00071915599650241246</cx:pt>
          <cx:pt idx="913">-0.00721960239675475</cx:pt>
          <cx:pt idx="914">0.0027112338525307499</cx:pt>
          <cx:pt idx="915">-0.00017850030427912501</cx:pt>
          <cx:pt idx="916">-0.010705836194537225</cx:pt>
          <cx:pt idx="917">0.0032352402178180001</cx:pt>
          <cx:pt idx="918">0.0071991586087997751</cx:pt>
          <cx:pt idx="919">0.0059404556499817497</cx:pt>
          <cx:pt idx="920">-0.0019293524806994276</cx:pt>
          <cx:pt idx="921">-0.019961506001958024</cx:pt>
          <cx:pt idx="922">-0.025389529181884751</cx:pt>
          <cx:pt idx="923">-0.01340353297262045</cx:pt>
          <cx:pt idx="924">-0.004452789265945575</cx:pt>
          <cx:pt idx="925">-0.028506753058571001</cx:pt>
          <cx:pt idx="926">-0.019530252745049149</cx:pt>
          <cx:pt idx="927">-0.023816049025335</cx:pt>
          <cx:pt idx="928">-0.039756087822616748</cx:pt>
          <cx:pt idx="929">-0.023274624514321874</cx:pt>
          <cx:pt idx="930">-0.014622415396260999</cx:pt>
          <cx:pt idx="931">-0.0104897384216379</cx:pt>
          <cx:pt idx="932">-0.0077237313221292254</cx:pt>
          <cx:pt idx="933">-0.0038375849360979251</cx:pt>
          <cx:pt idx="934">-0.00053277082598149751</cx:pt>
          <cx:pt idx="935">4.9714630856199499e-05</cx:pt>
          <cx:pt idx="936">-4.6658430702773e-05</cx:pt>
          <cx:pt idx="937">-7.4133823415240997e-05</cx:pt>
          <cx:pt idx="938">0.0001994916973644065</cx:pt>
          <cx:pt idx="939">-0.00047722277817989749</cx:pt>
          <cx:pt idx="940">0.0028852562883367001</cx:pt>
          <cx:pt idx="941">0.0055104766018606753</cx:pt>
          <cx:pt idx="942">-0.00064455299304884005</cx:pt>
          <cx:pt idx="943">0.002920244244359025</cx:pt>
          <cx:pt idx="944">0.0040404807813741251</cx:pt>
          <cx:pt idx="945">0.0069028973947579753</cx:pt>
          <cx:pt idx="946">-0.0050540579566597252</cx:pt>
          <cx:pt idx="947">-0.0076924005048452249</cx:pt>
          <cx:pt idx="948">-0.0078839596921105749</cx:pt>
          <cx:pt idx="949">-0.0118689118554607</cx:pt>
          <cx:pt idx="950">-0.019367845063050476</cx:pt>
          <cx:pt idx="951">-0.016976735582203674</cx:pt>
          <cx:pt idx="952">-0.028574603881157502</cx:pt>
          <cx:pt idx="953">-0.046199728217878003</cx:pt>
          <cx:pt idx="954">-0.037887200932396753</cx:pt>
          <cx:pt idx="955">-0.039521774723989753</cx:pt>
          <cx:pt idx="956">-0.048814073618055003</cx:pt>
          <cx:pt idx="957">-0.030835836888153251</cx:pt>
          <cx:pt idx="958">-0.013608438117781599</cx:pt>
          <cx:pt idx="959">-0.0112967184769628</cx:pt>
          <cx:pt idx="960">-0.0089731377652534743</cx:pt>
          <cx:pt idx="961">-0.0017407774430348551</cx:pt>
          <cx:pt idx="962">-0.00067053133749993255</cx:pt>
          <cx:pt idx="963">0.00028709167685116502</cx:pt>
          <cx:pt idx="964">4.2519577561189247e-05</cx:pt>
          <cx:pt idx="965">2.3869203586988601e-05</cx:pt>
          <cx:pt idx="966">-0.000108439729628552</cx:pt>
          <cx:pt idx="967">0.00017502401627903324</cx:pt>
          <cx:pt idx="968">0.0062740531870775253</cx:pt>
          <cx:pt idx="969">0.0068985761620646499</cx:pt>
          <cx:pt idx="970">0.0013693260120850651</cx:pt>
          <cx:pt idx="971">-0.00079653452785337505</cx:pt>
          <cx:pt idx="972">0.0043218499349198247</cx:pt>
          <cx:pt idx="973">0.0064622893398273004</cx:pt>
          <cx:pt idx="974">-0.0013483860020053924</cx:pt>
          <cx:pt idx="975">-0.010518263799754525</cx:pt>
          <cx:pt idx="976">0.0037757417779987501</cx:pt>
          <cx:pt idx="977">-0.0014145245820208199</cx:pt>
          <cx:pt idx="978">-0.017915267994628524</cx:pt>
          <cx:pt idx="979">-0.0082132557895510504</cx:pt>
          <cx:pt idx="980">-0.013528216958673374</cx:pt>
          <cx:pt idx="981">-0.035436856111906001</cx:pt>
          <cx:pt idx="982">-0.024276201661819773</cx:pt>
          <cx:pt idx="983">-0.020347593643094301</cx:pt>
          <cx:pt idx="984">-0.0031347115606029752</cx:pt>
          <cx:pt idx="985">-0.0053156456313300003</cx:pt>
          <cx:pt idx="986">0.0061138053800818999</cx:pt>
          <cx:pt idx="987">0.010164996457855</cx:pt>
          <cx:pt idx="988">0.0084857446784224744</cx:pt>
          <cx:pt idx="989">0.013039215518686901</cx:pt>
          <cx:pt idx="990">0.011794682232112349</cx:pt>
          <cx:pt idx="991">0.013884349899768649</cx:pt>
          <cx:pt idx="992">0.00833874367647695</cx:pt>
          <cx:pt idx="993">-0.0057116669201145</cx:pt>
          <cx:pt idx="994">-0.013010558134157024</cx:pt>
          <cx:pt idx="995">0.0015150891900145625</cx:pt>
          <cx:pt idx="996">0.0029036604813073002</cx:pt>
          <cx:pt idx="997">0.013004619852270775</cx:pt>
          <cx:pt idx="998">0.011097067928592375</cx:pt>
          <cx:pt idx="999">-0.004385843347943375</cx:pt>
          <cx:pt idx="1000">-0.025138528509382502</cx:pt>
          <cx:pt idx="1001">-0.015986024485054401</cx:pt>
          <cx:pt idx="1002">-0.013394144905932975</cx:pt>
          <cx:pt idx="1003">-0.011963216573279376</cx:pt>
          <cx:pt idx="1004">-0.0064656101202674498</cx:pt>
          <cx:pt idx="1005">-0.0036233120645341251</cx:pt>
          <cx:pt idx="1006">0.0011799954927241224</cx:pt>
          <cx:pt idx="1007">-0.00029354799318512752</cx:pt>
          <cx:pt idx="1008">0.00015522073733500224</cx:pt>
          <cx:pt idx="1009">-9.2601565308793744e-05</cx:pt>
          <cx:pt idx="1010">-0.00024929645927328827</cx:pt>
          <cx:pt idx="1011">-0.00078329320780450246</cx:pt>
          <cx:pt idx="1012">-0.00071915599650241246</cx:pt>
          <cx:pt idx="1013">-0.00721960239675475</cx:pt>
          <cx:pt idx="1014">0.0027112338525307499</cx:pt>
          <cx:pt idx="1015">-0.00017850030427912501</cx:pt>
          <cx:pt idx="1016">-0.010705836194537225</cx:pt>
          <cx:pt idx="1017">0.0032352402178180001</cx:pt>
          <cx:pt idx="1018">0.0071991586087997751</cx:pt>
          <cx:pt idx="1019">0.0059404556499817497</cx:pt>
          <cx:pt idx="1020">-0.0019293524806994276</cx:pt>
          <cx:pt idx="1021">-0.019961506001958024</cx:pt>
          <cx:pt idx="1022">-0.025389529181884751</cx:pt>
          <cx:pt idx="1023">-0.01340353297262045</cx:pt>
          <cx:pt idx="1024">-0.004452789265945575</cx:pt>
          <cx:pt idx="1025">-0.028506753058571001</cx:pt>
          <cx:pt idx="1026">-0.019530252745049149</cx:pt>
          <cx:pt idx="1027">-0.023816049025335</cx:pt>
          <cx:pt idx="1028">-0.039756087822616748</cx:pt>
          <cx:pt idx="1029">-0.023274624514321874</cx:pt>
          <cx:pt idx="1030">-0.014622415396260999</cx:pt>
          <cx:pt idx="1031">-0.0104897384216379</cx:pt>
          <cx:pt idx="1032">-0.0077237313221292254</cx:pt>
          <cx:pt idx="1033">-0.0038375849360979251</cx:pt>
          <cx:pt idx="1034">-0.00053277082598149751</cx:pt>
          <cx:pt idx="1035">4.9714630856199499e-05</cx:pt>
          <cx:pt idx="1036">-4.6658430702773e-05</cx:pt>
          <cx:pt idx="1037">-7.4133823415240997e-05</cx:pt>
          <cx:pt idx="1038">0.0001994916973644065</cx:pt>
          <cx:pt idx="1039">-0.00047722277817989749</cx:pt>
          <cx:pt idx="1040">0.0028852562883367001</cx:pt>
          <cx:pt idx="1041">0.0055104766018606753</cx:pt>
          <cx:pt idx="1042">-0.00064455299304884005</cx:pt>
          <cx:pt idx="1043">0.002920244244359025</cx:pt>
          <cx:pt idx="1044">0.0040404807813741251</cx:pt>
          <cx:pt idx="1045">0.0069028973947579753</cx:pt>
          <cx:pt idx="1046">-0.0050540579566597252</cx:pt>
          <cx:pt idx="1047">-0.0076924005048452249</cx:pt>
          <cx:pt idx="1048">-0.0078839596921105749</cx:pt>
          <cx:pt idx="1049">-0.0118689118554607</cx:pt>
          <cx:pt idx="1050">-0.019367845063050476</cx:pt>
          <cx:pt idx="1051">-0.016976735582203674</cx:pt>
          <cx:pt idx="1052">-0.028574603881157502</cx:pt>
          <cx:pt idx="1053">-0.046199728217878003</cx:pt>
          <cx:pt idx="1054">-0.037887200932396753</cx:pt>
          <cx:pt idx="1055">-0.039521774723989753</cx:pt>
          <cx:pt idx="1056">-0.048814073618055003</cx:pt>
          <cx:pt idx="1057">-0.030835836888153251</cx:pt>
          <cx:pt idx="1058">-0.013608438117781599</cx:pt>
          <cx:pt idx="1059">-0.0112967184769628</cx:pt>
          <cx:pt idx="1060">-0.0089731377652534743</cx:pt>
          <cx:pt idx="1061">-0.0017407774430348551</cx:pt>
          <cx:pt idx="1062">-0.00067053133749993255</cx:pt>
          <cx:pt idx="1063">0.00028709167685116502</cx:pt>
          <cx:pt idx="1064">4.2519577561189247e-05</cx:pt>
          <cx:pt idx="1065">2.3869203586988601e-05</cx:pt>
          <cx:pt idx="1066">-0.000108439729628552</cx:pt>
          <cx:pt idx="1067">0.00017502401627903324</cx:pt>
          <cx:pt idx="1068">0.0062740531870775253</cx:pt>
          <cx:pt idx="1069">0.0068985761620646499</cx:pt>
          <cx:pt idx="1070">0.0013693260120850651</cx:pt>
          <cx:pt idx="1071">-0.00079653452785337505</cx:pt>
          <cx:pt idx="1072">0.0043218499349198247</cx:pt>
          <cx:pt idx="1073">0.0064622893398273004</cx:pt>
          <cx:pt idx="1074">-0.0013483860020053924</cx:pt>
          <cx:pt idx="1075">-0.010518263799754525</cx:pt>
          <cx:pt idx="1076">0.0037757417779987501</cx:pt>
          <cx:pt idx="1077">-0.0014145245820208199</cx:pt>
          <cx:pt idx="1078">-0.017915267994628524</cx:pt>
          <cx:pt idx="1079">-0.0082132557895510504</cx:pt>
          <cx:pt idx="1080">-0.013528216958673374</cx:pt>
          <cx:pt idx="1081">-0.035436856111906001</cx:pt>
          <cx:pt idx="1082">-0.024276201661819773</cx:pt>
          <cx:pt idx="1083">-0.020347593643094301</cx:pt>
        </cx:lvl>
      </cx:numDim>
    </cx:data>
    <cx:data id="42">
      <cx:numDim type="val">
        <cx:f>Sheet2!$AQ$1:$AQ$1084</cx:f>
        <cx:lvl ptCount="1084" formatCode="G/通用格式">
          <cx:pt idx="0">0.00076096087320302896</cx:pt>
          <cx:pt idx="1">-0.00040021420630537998</cx:pt>
          <cx:pt idx="2">-0.00012803601313916699</cx:pt>
          <cx:pt idx="3">0.00035308655387671501</cx:pt>
          <cx:pt idx="4">-0.000149959173722041</cx:pt>
          <cx:pt idx="5">-5.5122623026757198e-05</cx:pt>
          <cx:pt idx="6">-0.00013336409969149699</cx:pt>
          <cx:pt idx="7">0.0010860925962941899</cx:pt>
          <cx:pt idx="8">0.00022160492468266201</cx:pt>
          <cx:pt idx="9">0.00018758888218719499</cx:pt>
          <cx:pt idx="10">-0.000407719030651277</cx:pt>
          <cx:pt idx="11">-0.00013923515740803599</cx:pt>
          <cx:pt idx="12">0.000232225140957348</cx:pt>
          <cx:pt idx="13">-0.000150717190909006</cx:pt>
          <cx:pt idx="14">-0.000551341224867431</cx:pt>
          <cx:pt idx="15">0.00091755616314469798</cx:pt>
          <cx:pt idx="16">-0.00040517059477224897</cx:pt>
          <cx:pt idx="17">-0.00056134781427676398</cx:pt>
          <cx:pt idx="18">4.4392519371836403e-05</cx:pt>
          <cx:pt idx="19">-4.1716553576879803e-05</cx:pt>
          <cx:pt idx="20">-0.000123706213313881</cx:pt>
          <cx:pt idx="21">0.000101649280829891</cx:pt>
          <cx:pt idx="22">-5.3650421670551703e-05</cx:pt>
          <cx:pt idx="23">0.00017072896036954101</cx:pt>
          <cx:pt idx="24">-0.00032313982661664298</cx:pt>
          <cx:pt idx="25">-9.6844890507300806e-06</cx:pt>
          <cx:pt idx="26">0.000394600459054452</cx:pt>
          <cx:pt idx="27">0.00057568995934142498</cx:pt>
          <cx:pt idx="28">-0.00036593960783589497</cx:pt>
          <cx:pt idx="29">0.0010554314159505699</cx:pt>
          <cx:pt idx="30">0.0009923595543540561</cx:pt>
          <cx:pt idx="31">0.00017634903457261199</cx:pt>
          <cx:pt idx="32">-0.000204246400412547</cx:pt>
          <cx:pt idx="33">-0.00029854866182975901</cx:pt>
          <cx:pt idx="34">-0.0050251806092829303</cx:pt>
          <cx:pt idx="35">-0.0088136112707709394</cx:pt>
          <cx:pt idx="36">-0.0075456032392803799</cx:pt>
          <cx:pt idx="37">-0.0033455981605985999</cx:pt>
          <cx:pt idx="38">-0.0016291539759587101</cx:pt>
          <cx:pt idx="39">-0.0033230617199089601</cx:pt>
          <cx:pt idx="40">-0.0071068929464842903</cx:pt>
          <cx:pt idx="41">-0.0033776570638926699</cx:pt>
          <cx:pt idx="42">0.00020224690608999999</cx:pt>
          <cx:pt idx="43">-0.0050074230214027099</cx:pt>
          <cx:pt idx="44">-0.0048727507426263297</cx:pt>
          <cx:pt idx="45">-0.0036869727060290002</cx:pt>
          <cx:pt idx="46">-0.00336918575263849</cx:pt>
          <cx:pt idx="47">-0.0037422872423130801</cx:pt>
          <cx:pt idx="48">-0.0020985876168415798</cx:pt>
          <cx:pt idx="49">-0.00051856060513598304</cx:pt>
          <cx:pt idx="50">-0.00150727908352119</cx:pt>
          <cx:pt idx="51">-0.0013419668784615799</cx:pt>
          <cx:pt idx="52">0.00063539206101324104</cx:pt>
          <cx:pt idx="53">-0.00020099716580423001</cx:pt>
          <cx:pt idx="54">3.65012056250841e-05</cx:pt>
          <cx:pt idx="55">0.000115170591085518</cx:pt>
          <cx:pt idx="56">-5.9328314705508098e-05</cx:pt>
          <cx:pt idx="57">0.00066117221945928605</cx:pt>
          <cx:pt idx="58">-0.000100035507110267</cx:pt>
          <cx:pt idx="59">-0.00082986336435332401</cx:pt>
          <cx:pt idx="60">-0.00093018702159803799</cx:pt>
          <cx:pt idx="61">0.00058949119340656999</cx:pt>
          <cx:pt idx="62">-0.0037526965830751201</cx:pt>
          <cx:pt idx="63">-0.0131044304041311</cx:pt>
          <cx:pt idx="64">-0.0131126720936735</cx:pt>
          <cx:pt idx="65">-0.010590212953969899</cx:pt>
          <cx:pt idx="66">-0.016682992691117299</cx:pt>
          <cx:pt idx="67">-0.017695208080760302</cx:pt>
          <cx:pt idx="68">-0.028354419853558702</cx:pt>
          <cx:pt idx="69">-0.0286539059009197</cx:pt>
          <cx:pt idx="70">-0.0287683768436524</cx:pt>
          <cx:pt idx="71">-0.028291375027370801</cx:pt>
          <cx:pt idx="72">-0.017417520660223899</cx:pt>
          <cx:pt idx="73">-0.0048811739765254099</cx:pt>
          <cx:pt idx="74">-0.010243413367461899</cx:pt>
          <cx:pt idx="75">-0.00682754810214657</cx:pt>
          <cx:pt idx="76">-0.0028479157522170902</cx:pt>
          <cx:pt idx="77">-0.0027530147907352102</cx:pt>
          <cx:pt idx="78">-0.0012889695791125999</cx:pt>
          <cx:pt idx="79">-0.00175250931026126</cx:pt>
          <cx:pt idx="80">-0.00015835900957323701</cx:pt>
          <cx:pt idx="81">2.09180817556165e-05</cx:pt>
          <cx:pt idx="82">-0.00029210852058670299</cx:pt>
          <cx:pt idx="83">0.000546770277680627</cx:pt>
          <cx:pt idx="84">0.00036042239753840302</cx:pt>
          <cx:pt idx="85">-0.00015795061869926201</cx:pt>
          <cx:pt idx="86">-0.00023417835068694401</cx:pt>
          <cx:pt idx="87">-0.0024569397320573301</cx:pt>
          <cx:pt idx="88">-0.0027408879968727402</cx:pt>
          <cx:pt idx="89">-0.0013566116916661399</cx:pt>
          <cx:pt idx="90">-0.0066627623288224302</cx:pt>
          <cx:pt idx="91">-0.019052512494699698</cx:pt>
          <cx:pt idx="92">-0.030602890429224198</cx:pt>
          <cx:pt idx="93">-0.030997709561548601</cx:pt>
          <cx:pt idx="94">-0.020890571080722401</cx:pt>
          <cx:pt idx="95">-0.019452857717251699</cx:pt>
          <cx:pt idx="96">-0.058703930798782</cx:pt>
          <cx:pt idx="97">-0.086277844525304903</cx:pt>
          <cx:pt idx="98">-0.057045148956620398</cx:pt>
          <cx:pt idx="99">-0.0347105417484046</cx:pt>
          <cx:pt idx="100">-0.024306305172499501</cx:pt>
          <cx:pt idx="101">-0.0147739968146131</cx:pt>
          <cx:pt idx="102">-0.0211313868729332</cx:pt>
          <cx:pt idx="103">-0.0085993183385245295</cx:pt>
          <cx:pt idx="104">-0.0048703336460564602</cx:pt>
          <cx:pt idx="105">0.0029791218791810699</cx:pt>
          <cx:pt idx="106">0.0066936112802121698</cx:pt>
          <cx:pt idx="107">0.00179273029363978</cx:pt>
          <cx:pt idx="108">0.00070007996793295605</cx:pt>
          <cx:pt idx="109">-0.00016639660649603099</cx:pt>
          <cx:pt idx="110">-0.00010010328383265399</cx:pt>
          <cx:pt idx="111">-0.000311377785006599</cx:pt>
          <cx:pt idx="112">-0.000562360702816832</cx:pt>
          <cx:pt idx="113">-0.00065710110700636405</cx:pt>
          <cx:pt idx="114">-0.00026191186985069802</cx:pt>
          <cx:pt idx="115">0.00064571343141618101</cx:pt>
          <cx:pt idx="116">-0.00042467009272227</cx:pt>
          <cx:pt idx="117">-0.0080883575459891992</cx:pt>
          <cx:pt idx="118">-0.016657323957940801</cx:pt>
          <cx:pt idx="119">-0.0194730361457724</cx:pt>
          <cx:pt idx="120">-0.034013391478646501</cx:pt>
          <cx:pt idx="121">-0.039943363983935699</cx:pt>
          <cx:pt idx="122">-0.0263865693074899</cx:pt>
          <cx:pt idx="123">-0.021203320931787398</cx:pt>
          <cx:pt idx="124">-0.034110278894716801</cx:pt>
          <cx:pt idx="125">-0.031221876912548699</cx:pt>
          <cx:pt idx="126">-0.054422272436570898</cx:pt>
          <cx:pt idx="127">-0.055053976262971101</cx:pt>
          <cx:pt idx="128">-0.037867495721309298</cx:pt>
          <cx:pt idx="129">-0.026287401989823201</cx:pt>
          <cx:pt idx="130">0.00096002813725111599</cx:pt>
          <cx:pt idx="131">0.0049625844081810097</cx:pt>
          <cx:pt idx="132">0.0115962960378994</cx:pt>
          <cx:pt idx="133">0.0159976848857354</cx:pt>
          <cx:pt idx="134">0.031066071631625201</cx:pt>
          <cx:pt idx="135">0.033690614881127103</cx:pt>
          <cx:pt idx="136">0.024184219749679998</cx:pt>
          <cx:pt idx="137">0.0037820585501029801</cx:pt>
          <cx:pt idx="138">-0.00063261194494307902</cx:pt>
          <cx:pt idx="139">-0.0016815586773561699</cx:pt>
          <cx:pt idx="140">0.00039532628691248101</cx:pt>
          <cx:pt idx="141">-0.00064840614859167404</cx:pt>
          <cx:pt idx="142">-3.3508144122025801e-05</cx:pt>
          <cx:pt idx="143">-0.0019603009986923201</cx:pt>
          <cx:pt idx="144">-0.0059986966823004301</cx:pt>
          <cx:pt idx="145">0.0039356520104646799</cx:pt>
          <cx:pt idx="146">-0.00073365114775534397</cx:pt>
          <cx:pt idx="147">-0.017569663689775802</cx:pt>
          <cx:pt idx="148">-0.011794040723928</cx:pt>
          <cx:pt idx="149">0.00310142986646423</cx:pt>
          <cx:pt idx="150">0.0042351266122050701</cx:pt>
          <cx:pt idx="151">0.0048985303628112497</cx:pt>
          <cx:pt idx="152">0.0075037093966488499</cx:pt>
          <cx:pt idx="153">0.023769171637347999</cx:pt>
          <cx:pt idx="154">0.024483889244972201</cx:pt>
          <cx:pt idx="155">0.011324354564722999</cx:pt>
          <cx:pt idx="156">0.0090285400833363706</cx:pt>
          <cx:pt idx="157">0.0056122337724781399</cx:pt>
          <cx:pt idx="158">0.0025096877734790998</cx:pt>
          <cx:pt idx="159">-0.0148563687646938</cx:pt>
          <cx:pt idx="160">-0.0106354674170444</cx:pt>
          <cx:pt idx="161">-0.0095239500427341302</cx:pt>
          <cx:pt idx="162">0.0059877168654017196</cx:pt>
          <cx:pt idx="163">0.025507819613581399</cx:pt>
          <cx:pt idx="164">0.0074591505009110898</cx:pt>
          <cx:pt idx="165">-0.0041004102769259098</cx:pt>
          <cx:pt idx="166">-0.00397756890549039</cx:pt>
          <cx:pt idx="167">0.00063081150597864299</cx:pt>
          <cx:pt idx="168">-0.000462051915342721</cx:pt>
          <cx:pt idx="169">-0.00029955555606617099</cx:pt>
          <cx:pt idx="170">0.00258536251827178</cx:pt>
          <cx:pt idx="171">-0.000149424253049885</cx:pt>
          <cx:pt idx="172">-0.010074821677433701</cx:pt>
          <cx:pt idx="173">0.0019186203169546401</cx:pt>
          <cx:pt idx="174">0.00285345536549145</cx:pt>
          <cx:pt idx="175">-0.014740724046019799</cx:pt>
          <cx:pt idx="176">0.0070914839188820399</cx:pt>
          <cx:pt idx="177">0.017636699983623098</cx:pt>
          <cx:pt idx="178">0.0049550181032738203</cx:pt>
          <cx:pt idx="179">0.021189288209340702</cx:pt>
          <cx:pt idx="180">0.042985125856117697</cx:pt>
          <cx:pt idx="181">0.041702352801344302</cx:pt>
          <cx:pt idx="182">0.037302282327862701</cx:pt>
          <cx:pt idx="183">0.042926508280863598</cx:pt>
          <cx:pt idx="184">0.075520570240931506</cx:pt>
          <cx:pt idx="185">0.081428192121579895</cx:pt>
          <cx:pt idx="186">0.080541701713538097</cx:pt>
          <cx:pt idx="187">0.058184665005632699</cx:pt>
          <cx:pt idx="188">0.017158626003215799</cx:pt>
          <cx:pt idx="189">0.0060267200972684998</cx:pt>
          <cx:pt idx="190">0.010023719974646701</cx:pt>
          <cx:pt idx="191">0.021130981478133699</cx:pt>
          <cx:pt idx="192">-0.0103015867464815</cx:pt>
          <cx:pt idx="193">-0.019131038355440201</cx:pt>
          <cx:pt idx="194">3.0510093885045501e-05</cx:pt>
          <cx:pt idx="195">-0.00048536130257253898</cx:pt>
          <cx:pt idx="196">-0.00055753297720735802</cx:pt>
          <cx:pt idx="197">-0.00044392017295708799</cx:pt>
          <cx:pt idx="198">0.0112191008030787</cx:pt>
          <cx:pt idx="199">0.0030590822641885498</cx:pt>
          <cx:pt idx="200">-0.0050352383870419246</cx:pt>
          <cx:pt idx="201">-0.0080951563487598258</cx:pt>
          <cx:pt idx="202">-0.0029920143357911248</cx:pt>
          <cx:pt idx="203">-0.005258938316792125</cx:pt>
          <cx:pt idx="204">-0.0060116407950980746</cx:pt>
          <cx:pt idx="205">-0.00069691696436161249</cx:pt>
          <cx:pt idx="206">0.00156271069097904</cx:pt>
          <cx:pt idx="207">0.0048141514377690996</cx:pt>
          <cx:pt idx="208">0.0061836661399744253</cx:pt>
          <cx:pt idx="209">0.0048752169788869497</cx:pt>
          <cx:pt idx="210">0.0043768178991441748</cx:pt>
          <cx:pt idx="211">-0.0079222463639484503</cx:pt>
          <cx:pt idx="212">-0.010270374826581375</cx:pt>
          <cx:pt idx="213">0.010818927783840601</cx:pt>
          <cx:pt idx="214">0.013084878096858675</cx:pt>
          <cx:pt idx="215">0.0122188745050295</cx:pt>
          <cx:pt idx="216">0.0055162219615605751</cx:pt>
          <cx:pt idx="217">-0.0026134696766812</cx:pt>
          <cx:pt idx="218">0.0007909497827231775</cx:pt>
          <cx:pt idx="219">0.0039228105757823997</cx:pt>
          <cx:pt idx="220">0.00147317527616224</cx:pt>
          <cx:pt idx="221">-0.003387972034362325</cx:pt>
          <cx:pt idx="222">0.00048836227055305251</cx:pt>
          <cx:pt idx="223">-3.7188068292373001e-05</cx:pt>
          <cx:pt idx="224">-0.00043014318586444749</cx:pt>
          <cx:pt idx="225">2.0464854315148751e-05</cx:pt>
          <cx:pt idx="226">0.0020513588184748952</cx:pt>
          <cx:pt idx="227">0.001646672538644925</cx:pt>
          <cx:pt idx="228">-0.0067076446986278002</cx:pt>
          <cx:pt idx="229">-0.0027070685508444252</cx:pt>
          <cx:pt idx="230">-0.0002608799043282825</cx:pt>
          <cx:pt idx="231">-0.0065061071728392504</cx:pt>
          <cx:pt idx="232">0.001640739318538175</cx:pt>
          <cx:pt idx="233">0.0049598503954872749</cx:pt>
          <cx:pt idx="234">0.0066828205134127497</cx:pt>
          <cx:pt idx="235">0.0027690783188630001</cx:pt>
          <cx:pt idx="236">-0.003263291814304525</cx:pt>
          <cx:pt idx="237">0.0098679676805815495</cx:pt>
          <cx:pt idx="238">0.0084279477766392996</cx:pt>
          <cx:pt idx="239">-0.01084058728750995</cx:pt>
          <cx:pt idx="240">-0.03031162918802625</cx:pt>
          <cx:pt idx="241">-0.013375624012130275</cx:pt>
          <cx:pt idx="242">0.0056412088063594748</cx:pt>
          <cx:pt idx="243">0.0026430512240222998</cx:pt>
          <cx:pt idx="244">-0.0015135394616680349</cx:pt>
          <cx:pt idx="245">0.00080266443507051003</cx:pt>
          <cx:pt idx="246">-0.0019502272438994099</cx:pt>
          <cx:pt idx="247">-0.0032030831448631</cx:pt>
          <cx:pt idx="248">0.0022317106223681202</cx:pt>
          <cx:pt idx="249">0.000221206904722589</cx:pt>
          <cx:pt idx="250">-0.00072574298593596496</cx:pt>
          <cx:pt idx="251">-9.7364766792418499e-05</cx:pt>
          <cx:pt idx="252">-2.8638431634524498e-06</cx:pt>
          <cx:pt idx="253">0.000298394618367885</cx:pt>
          <cx:pt idx="254">-0.00024225791270019524</cx:pt>
          <cx:pt idx="255">0.00033945403591941251</cx:pt>
          <cx:pt idx="256">-0.0017389590451288176</cx:pt>
          <cx:pt idx="257">0.0028785077271697001</cx:pt>
          <cx:pt idx="258">0.0039207820154606001</cx:pt>
          <cx:pt idx="259">-0.0052032882198817503</cx:pt>
          <cx:pt idx="260">-0.0080124587116822254</cx:pt>
          <cx:pt idx="261">0.0045326165992472496</cx:pt>
          <cx:pt idx="262">0.0019019182275885876</cx:pt>
          <cx:pt idx="263">-0.012915045974616251</cx:pt>
          <cx:pt idx="264">-0.0077769598361876746</cx:pt>
          <cx:pt idx="265">0.0038580801378835751</cx:pt>
          <cx:pt idx="266">-0.007403851384603425</cx:pt>
          <cx:pt idx="267">-0.027741872958528251</cx:pt>
          <cx:pt idx="268">-0.021176948564452576</cx:pt>
          <cx:pt idx="269">0.010220871569716825</cx:pt>
          <cx:pt idx="270">0.01393830842445605</cx:pt>
          <cx:pt idx="271">0.015307100251537574</cx:pt>
          <cx:pt idx="272">0.0094262512266480251</cx:pt>
          <cx:pt idx="273">0.0063207763152843249</cx:pt>
          <cx:pt idx="274">-0.00257049528663445</cx:pt>
          <cx:pt idx="275">-0.010535076927981449</cx:pt>
          <cx:pt idx="276">-0.0071154397927268003</cx:pt>
          <cx:pt idx="277">-0.0032945160081774751</cx:pt>
          <cx:pt idx="278">-0.0027545149985897751</cx:pt>
          <cx:pt idx="279">-0.00023400107804216999</cx:pt>
          <cx:pt idx="280">3.3745981965750747e-05</cx:pt>
          <cx:pt idx="281">0.00034153766514345252</cx:pt>
          <cx:pt idx="282">0.0014443395385892524</cx:pt>
          <cx:pt idx="283">0.00013657080791819475</cx:pt>
          <cx:pt idx="284">-0.0021326245293766775</cx:pt>
          <cx:pt idx="285">-0.00072471470125923753</cx:pt>
          <cx:pt idx="286">-0.0040716925251575754</cx:pt>
          <cx:pt idx="287">-0.010835554521681825</cx:pt>
          <cx:pt idx="288">-0.010618560453386924</cx:pt>
          <cx:pt idx="289">-0.00019567532151838226</cx:pt>
          <cx:pt idx="290">-0.0009592982633790675</cx:pt>
          <cx:pt idx="291">-0.0091512280504023498</cx:pt>
          <cx:pt idx="292">-0.00018026180317882876</cx:pt>
          <cx:pt idx="293">-0.012218443247113474</cx:pt>
          <cx:pt idx="294">-0.045389299864191747</cx:pt>
          <cx:pt idx="295">-0.037205426007007748</cx:pt>
          <cx:pt idx="296">-0.0051466518174843254</cx:pt>
          <cx:pt idx="297">0.03516923809769025</cx:pt>
          <cx:pt idx="298">0.023926007891896126</cx:pt>
          <cx:pt idx="299">0.087820197807055897</cx:pt>
          <cx:pt idx="300">0.0434713229755029</cx:pt>
          <cx:pt idx="301">-0.016953232764099799</cx:pt>
          <cx:pt idx="302">-0.053882227459606399</cx:pt>
          <cx:pt idx="303">-0.074256694970140993</cx:pt>
          <cx:pt idx="304">-0.0545852250541966</cx:pt>
          <cx:pt idx="305">-0.0219089096997282</cx:pt>
          <cx:pt idx="306">-0.0133889075444829</cx:pt>
          <cx:pt idx="307">-0.00016261688179422499</cx:pt>
          <cx:pt idx="308">-0.00056265665365542701</cx:pt>
          <cx:pt idx="309">1.34716804642781e-05</cx:pt>
          <cx:pt idx="310">0.0081715922553729104</cx:pt>
          <cx:pt idx="311">-0.0027243327328789202</cx:pt>
          <cx:pt idx="312">-0.026980081620998499</cx:pt>
          <cx:pt idx="313">-0.017180722665100699</cx:pt>
          <cx:pt idx="314">-0.018348053937077301</cx:pt>
          <cx:pt idx="315">-0.045292957229308699</cx:pt>
          <cx:pt idx="316">-0.011967515643344501</cx:pt>
          <cx:pt idx="317">0.0023734313139737902</cx:pt>
          <cx:pt idx="318">0.032670273414902903</cx:pt>
          <cx:pt idx="319">-0.0039260823367815202</cx:pt>
          <cx:pt idx="320">-0.0073460486154317403</cx:pt>
          <cx:pt idx="321">-0.085073113684405302</cx:pt>
          <cx:pt idx="322">-0.15024352527052401</cx:pt>
          <cx:pt idx="323">-0.093590804961601604</cx:pt>
          <cx:pt idx="324">0.027420346602669499</cx:pt>
          <cx:pt idx="325">0.116385026151078</cx:pt>
          <cx:pt idx="326">0.072426252536220898</cx:pt>
          <cx:pt idx="327">0.047777597921592897</cx:pt>
          <cx:pt idx="328">0.041947676730497603</cx:pt>
          <cx:pt idx="329">-0.0065572752439885503</cx:pt>
          <cx:pt idx="330">-0.067640520639227195</cx:pt>
          <cx:pt idx="331">-0.088793113871334095</cx:pt>
          <cx:pt idx="332">-0.0464240054975966</cx:pt>
          <cx:pt idx="333">-0.017178099858471099</cx:pt>
          <cx:pt idx="334">-0.0065623901077594398</cx:pt>
          <cx:pt idx="335">-0.00031479633858269302</cx:pt>
          <cx:pt idx="336">0.00036027394906319699</cx:pt>
          <cx:pt idx="337">0.00037720155472900998</cx:pt>
          <cx:pt idx="338">0.0046314984320021601</cx:pt>
          <cx:pt idx="339">-0.0081499411986010201</cx:pt>
          <cx:pt idx="340">-0.0096833401757859192</cx:pt>
          <cx:pt idx="341">-0.0137810110743484</cx:pt>
          <cx:pt idx="342">-0.025113000077239801</cx:pt>
          <cx:pt idx="343">-0.048350257945705202</cx:pt>
          <cx:pt idx="344">0.0141423761447961</cx:pt>
          <cx:pt idx="345">-0.0049417788638264999</cx:pt>
          <cx:pt idx="346">0.015730898579945401</cx:pt>
          <cx:pt idx="347">-0.0133214064090647</cx:pt>
          <cx:pt idx="348">-0.020865293308387899</cx:pt>
          <cx:pt idx="349">-0.064213415585349695</cx:pt>
          <cx:pt idx="350">-0.11534677720978</cx:pt>
          <cx:pt idx="351">-0.039664244069070598</cx:pt>
          <cx:pt idx="352">0.053953635053652797</cx:pt>
          <cx:pt idx="353">0.058342371972472898</cx:pt>
          <cx:pt idx="354">0.052671642469575397</cx:pt>
          <cx:pt idx="355">0.016960154428567398</cx:pt>
          <cx:pt idx="356">0.019006460427837001</cx:pt>
          <cx:pt idx="357">-0.00842705040970472</cx:pt>
          <cx:pt idx="358">-0.053272868696934601</cx:pt>
          <cx:pt idx="359">-0.073254811312349094</cx:pt>
          <cx:pt idx="360">-0.056980867261243399</cx:pt>
          <cx:pt idx="361">-0.0149790938195046</cx:pt>
          <cx:pt idx="362">-0.0050686108978450902</cx:pt>
          <cx:pt idx="363">0.00060662162205890602</cx:pt>
          <cx:pt idx="364">-0.00044762926840076099</cx:pt>
          <cx:pt idx="365">2.9970845949461702e-05</cx:pt>
          <cx:pt idx="366">0.00121282879713249</cx:pt>
          <cx:pt idx="367">-0.0057319657292239897</cx:pt>
          <cx:pt idx="368">0.0096733052773786098</cx:pt>
          <cx:pt idx="369">-0.0141610726750747</cx:pt>
          <cx:pt idx="370">-0.032753607762661903</cx:pt>
          <cx:pt idx="371">-0.0041292712079216698</cx:pt>
          <cx:pt idx="372">0.043908795130149302</cx:pt>
          <cx:pt idx="373">0.013473147158775799</cx:pt>
          <cx:pt idx="374">-0.0284191645806466</cx:pt>
          <cx:pt idx="375">-0.0548413820184534</cx:pt>
          <cx:pt idx="376">-0.093246015730349699</cx:pt>
          <cx:pt idx="377">-0.138257854674815</cx:pt>
          <cx:pt idx="378">-0.094655113318486098</cx:pt>
          <cx:pt idx="379">-0.012861331973844</cx:pt>
          <cx:pt idx="380">0.079132035335872694</cx:pt>
          <cx:pt idx="381">0.062551980354491499</cx:pt>
          <cx:pt idx="382">-0.019229909454236901</cx:pt>
          <cx:pt idx="383">-0.017646023362304999</cx:pt>
          <cx:pt idx="384">0.0268473732394711</cx:pt>
          <cx:pt idx="385">-0.0080129432237617398</cx:pt>
          <cx:pt idx="386">-0.048340507394288898</cx:pt>
          <cx:pt idx="387">-0.074260719747988896</cx:pt>
          <cx:pt idx="388">-0.073463412606548401</cx:pt>
          <cx:pt idx="389">-0.013792747411679299</cx:pt>
          <cx:pt idx="390">-0.0045666180164914199</cx:pt>
          <cx:pt idx="391">-0.000849430737455767</cx:pt>
          <cx:pt idx="392">-0.00035905228324606002</cx:pt>
          <cx:pt idx="393">7.8736464617694198e-05</cx:pt>
          <cx:pt idx="394">0.000159978480025708</cx:pt>
          <cx:pt idx="395">0.00763368740054827</cx:pt>
          <cx:pt idx="396">0.022974873746772099</cx:pt>
          <cx:pt idx="397">-0.0084349234427309999</cx:pt>
          <cx:pt idx="398">-0.0093988615999218098</cx:pt>
          <cx:pt idx="399">0.050687367000154103</cx:pt>
          <cx:pt idx="400">0.050403397752480802</cx:pt>
          <cx:pt idx="401">0.026506671456859698</cx:pt>
          <cx:pt idx="402">-0.017291674965919799</cx:pt>
          <cx:pt idx="403">-0.060223095064061698</cx:pt>
          <cx:pt idx="404">-0.10881996321144401</cx:pt>
          <cx:pt idx="405">-0.12541003470516199</cx:pt>
          <cx:pt idx="406">-0.064148656730482104</cx:pt>
          <cx:pt idx="407">0.0052857008641021396</cx:pt>
          <cx:pt idx="408">0.084030062711533904</cx:pt>
          <cx:pt idx="409">0.031035349975948701</cx:pt>
          <cx:pt idx="410">-0.032922089743192898</cx:pt>
          <cx:pt idx="411">0.065185260379006099</cx:pt>
          <cx:pt idx="412">0.024695276057490102</cx:pt>
          <cx:pt idx="413">-0.033347987140069701</cx:pt>
          <cx:pt idx="414">-0.060505758180683801</cx:pt>
          <cx:pt idx="415">-0.071914398715771793</cx:pt>
          <cx:pt idx="416">-0.073084468322358598</cx:pt>
          <cx:pt idx="417">-0.0107305948889286</cx:pt>
          <cx:pt idx="418">-0.00240941866376569</cx:pt>
          <cx:pt idx="419">-2.7218299089912199e-05</cx:pt>
          <cx:pt idx="420">0.000532415054126791</cx:pt>
          <cx:pt idx="421">-0.00042263321554723501</cx:pt>
          <cx:pt idx="422">-0.00083315692652096503</cx:pt>
          <cx:pt idx="423">0.0161538552928116</cx:pt>
          <cx:pt idx="424">0.032529405837338002</cx:pt>
          <cx:pt idx="425">-0.019768217142385702</cx:pt>
          <cx:pt idx="426">-0.0075089962102736002</cx:pt>
          <cx:pt idx="427">0.023840766431412301</cx:pt>
          <cx:pt idx="428">0.0368744748686054</cx:pt>
          <cx:pt idx="429">0.042069683140439497</cx:pt>
          <cx:pt idx="430">0.056443357061861897</cx:pt>
          <cx:pt idx="431">-0.0281723876188349</cx:pt>
          <cx:pt idx="432">-0.056579425874249599</cx:pt>
          <cx:pt idx="433">-0.092554456933092305</cx:pt>
          <cx:pt idx="434">-0.046274002571480899</cx:pt>
          <cx:pt idx="435">0.0084975678363362495</cx:pt>
          <cx:pt idx="436">0.039729678620724199</cx:pt>
          <cx:pt idx="437">0.073013527742331302</cx:pt>
          <cx:pt idx="438">-0.0026877623646275098</cx:pt>
          <cx:pt idx="439">0.051507996564569503</cx:pt>
          <cx:pt idx="440">0.023732037487869499</cx:pt>
          <cx:pt idx="441">0.00063861905751271398</cx:pt>
          <cx:pt idx="442">-0.0107974742733568</cx:pt>
          <cx:pt idx="443">-0.052653333163911298</cx:pt>
          <cx:pt idx="444">-0.068960160538573803</cx:pt>
          <cx:pt idx="445">-0.026327101614569502</cx:pt>
          <cx:pt idx="446">0.0023378307934927701</cx:pt>
          <cx:pt idx="447">-0.000243250673662348</cx:pt>
          <cx:pt idx="448">0.00042315898545719998</cx:pt>
          <cx:pt idx="449">0.000245339145512055</cx:pt>
          <cx:pt idx="450">0.00054107009310315804</cx:pt>
          <cx:pt idx="451">0.00040841591554629901</cx:pt>
          <cx:pt idx="452">0.0039921483113469197</cx:pt>
          <cx:pt idx="453">-0.0098368180717957696</cx:pt>
          <cx:pt idx="454">0.026706655304131199</cx:pt>
          <cx:pt idx="455">0.0180118451412868</cx:pt>
          <cx:pt idx="456">0.044142401936424103</cx:pt>
          <cx:pt idx="457">0.047856539730827603</cx:pt>
          <cx:pt idx="458">0.058460113966393799</cx:pt>
          <cx:pt idx="459">0.00743794007022343</cx:pt>
          <cx:pt idx="460">0.0133491759998753</cx:pt>
          <cx:pt idx="461">0.00064955179101623098</cx:pt>
          <cx:pt idx="462">0.022256585771454201</cx:pt>
          <cx:pt idx="463">0.052129690138422502</cx:pt>
          <cx:pt idx="464">0.03018377971936</cx:pt>
          <cx:pt idx="465">0.018339086563504699</cx:pt>
          <cx:pt idx="466">-0.00099687793253364207</cx:pt>
          <cx:pt idx="467">0.0105071982867654</cx:pt>
          <cx:pt idx="468">0.016189054928516699</cx:pt>
          <cx:pt idx="469">-0.0104999719562291</cx:pt>
          <cx:pt idx="470">-0.0121596596180888</cx:pt>
          <cx:pt idx="471">-0.0462110916824853</cx:pt>
          <cx:pt idx="472">-0.034154814706704902</cx:pt>
          <cx:pt idx="473">-0.0186416721350748</cx:pt>
          <cx:pt idx="474">-0.000298713512244838</cx:pt>
          <cx:pt idx="475">-0.00060947723230331003</cx:pt>
          <cx:pt idx="476">-0.00042994696819619998</cx:pt>
          <cx:pt idx="477">0.00029356328786318999</cx:pt>
          <cx:pt idx="478">6.2348525280490796e-05</cx:pt>
          <cx:pt idx="479">-0.0123356817199941</cx:pt>
          <cx:pt idx="480">-0.0118082976661889</cx:pt>
          <cx:pt idx="481">-0.0180374187349755</cx:pt>
          <cx:pt idx="482">0.010131380119261599</cx:pt>
          <cx:pt idx="483">0.024392396179403801</cx:pt>
          <cx:pt idx="484">0.061571538367965799</cx:pt>
          <cx:pt idx="485">0.058781464649952202</cx:pt>
          <cx:pt idx="486">0.074262275019117502</cx:pt>
          <cx:pt idx="487">0.035338606176635201</cx:pt>
          <cx:pt idx="488">0.0097281780598154899</cx:pt>
          <cx:pt idx="489">0.027444313494966999</cx:pt>
          <cx:pt idx="490">0.0167332830596491</cx:pt>
          <cx:pt idx="491">0.047419961532059997</cx:pt>
          <cx:pt idx="492">-0.018557293942082598</cx:pt>
          <cx:pt idx="493">-0.039219541291536202</cx:pt>
          <cx:pt idx="494">0.00062618344475305903</cx:pt>
          <cx:pt idx="495">-0.022083865191765199</cx:pt>
          <cx:pt idx="496">-0.0233029067864641</cx:pt>
          <cx:pt idx="497">-0.0112844250961014</cx:pt>
          <cx:pt idx="498">-0.0120957297043859</cx:pt>
          <cx:pt idx="499">-0.042637751206700103</cx:pt>
          <cx:pt idx="500">-0.040614634110055801</cx:pt>
          <cx:pt idx="501">-0.010064183053699501</cx:pt>
          <cx:pt idx="502">-0.00305317557872593</cx:pt>
          <cx:pt idx="503">-0.00172476048895056</cx:pt>
          <cx:pt idx="504">0.00041979062005474699</cx:pt>
          <cx:pt idx="505">-0.00041467568869281798</cx:pt>
          <cx:pt idx="506">-0.00187290063488442</cx:pt>
          <cx:pt idx="507">-0.0090666862801941292</cx:pt>
          <cx:pt idx="508">-0.021326559251290001</cx:pt>
          <cx:pt idx="509">-0.018618345151907401</cx:pt>
          <cx:pt idx="510">-0.0094370487221133205</cx:pt>
          <cx:pt idx="511">0.0094516209463827699</cx:pt>
          <cx:pt idx="512">0.010746854461289399</cx:pt>
          <cx:pt idx="513">-0.021606715426382501</cx:pt>
          <cx:pt idx="514">-0.013996090335324099</cx:pt>
          <cx:pt idx="515">-0.0117198058929701</cx:pt>
          <cx:pt idx="516">-0.037136881396667099</cx:pt>
          <cx:pt idx="517">0.027601665746923802</cx:pt>
          <cx:pt idx="518">0.0088397741935240803</cx:pt>
          <cx:pt idx="519">-0.01366426566687</cx:pt>
          <cx:pt idx="520">0.0021510129365194799</cx:pt>
          <cx:pt idx="521">0.0257970068829536</cx:pt>
          <cx:pt idx="522">0.025602965126546098</cx:pt>
          <cx:pt idx="523">0.023736413377525599</cx:pt>
          <cx:pt idx="524">0.0156166296428086</cx:pt>
          <cx:pt idx="525">0.0045685203112142796</cx:pt>
          <cx:pt idx="526">-0.048226927929186598</cx:pt>
          <cx:pt idx="527">-0.076063634101234998</cx:pt>
          <cx:pt idx="528">-0.052960020063234498</cx:pt>
          <cx:pt idx="529">-0.0106893837604568</cx:pt>
          <cx:pt idx="530">-0.00227205037896117</cx:pt>
          <cx:pt idx="531">-0.00069422497023864497</cx:pt>
          <cx:pt idx="532">-6.68343825255147e-05</cx:pt>
          <cx:pt idx="533">0.00043542283477241101</cx:pt>
          <cx:pt idx="534">-0.00072539425184985204</cx:pt>
          <cx:pt idx="535">-0.0074369313626445601</cx:pt>
          <cx:pt idx="536">-0.020940362675660101</cx:pt>
          <cx:pt idx="537">-0.0189014920847102</cx:pt>
          <cx:pt idx="538">-0.018270109916239698</cx:pt>
          <cx:pt idx="539">-0.0140489403994554</cx:pt>
          <cx:pt idx="540">-0.031414099490985399</cx:pt>
          <cx:pt idx="541">-0.0219654673452436</cx:pt>
          <cx:pt idx="542">-0.051089671082335301</cx:pt>
          <cx:pt idx="543">-0.032509112971554399</cx:pt>
          <cx:pt idx="544">-0.0467133339315874</cx:pt>
          <cx:pt idx="545">-0.0028955628744944599</cx:pt>
          <cx:pt idx="546">-0.011026891735908701</cx:pt>
          <cx:pt idx="547">-0.063308424440983904</cx:pt>
          <cx:pt idx="548">-0.022417156643564501</cx:pt>
          <cx:pt idx="549">0.0074017367776663201</cx:pt>
          <cx:pt idx="550">0.019672027487414399</cx:pt>
          <cx:pt idx="551">0.019865880334775501</cx:pt>
          <cx:pt idx="552">0.0091554488946379107</cx:pt>
          <cx:pt idx="553">-0.027821018064158699</cx:pt>
          <cx:pt idx="554">-0.068511235051518696</cx:pt>
          <cx:pt idx="555">-0.0649236963786336</cx:pt>
          <cx:pt idx="556">-0.036247358748319698</cx:pt>
          <cx:pt idx="557">-0.0086338891022579595</cx:pt>
          <cx:pt idx="558">-0.00184966010466464</cx:pt>
          <cx:pt idx="559">-0.00025665643729890799</cx:pt>
          <cx:pt idx="560">0.00053330803409236199</cx:pt>
          <cx:pt idx="561">-0.000339405164041029</cx:pt>
          <cx:pt idx="562">-0.0022512714687947201</cx:pt>
          <cx:pt idx="563">-0.011554614329621699</cx:pt>
          <cx:pt idx="564">-0.030565145437213101</cx:pt>
          <cx:pt idx="565">-0.0323058528112131</cx:pt>
          <cx:pt idx="566">-0.0634069470468204</cx:pt>
          <cx:pt idx="567">-0.066484716635541494</cx:pt>
          <cx:pt idx="568">-0.075356901955161801</cx:pt>
          <cx:pt idx="569">-0.079448727112841594</cx:pt>
          <cx:pt idx="570">-0.098462345104752894</cx:pt>
          <cx:pt idx="571">-0.064813567513024403</cx:pt>
          <cx:pt idx="572">-0.0078862481478264301</cx:pt>
          <cx:pt idx="573">0.0220001908129039</cx:pt>
          <cx:pt idx="574">-0.068883680232295394</cx:pt>
          <cx:pt idx="575">-0.099101851187366793</cx:pt>
          <cx:pt idx="576">-0.028839861547874698</cx:pt>
          <cx:pt idx="577">0.016790882676386801</cx:pt>
          <cx:pt idx="578">0.0053003548933600701</cx:pt>
          <cx:pt idx="579">0.0048006221268145901</cx:pt>
          <cx:pt idx="580">0.00033296155257926002</cx:pt>
          <cx:pt idx="581">-0.026850245121464399</cx:pt>
          <cx:pt idx="582">-0.052961206210368303</cx:pt>
          <cx:pt idx="583">-0.0446165779275376</cx:pt>
          <cx:pt idx="584">-0.0190895898624849</cx:pt>
          <cx:pt idx="585">-0.0092868702647655697</cx:pt>
          <cx:pt idx="586">-0.00172662787111617</cx:pt>
          <cx:pt idx="587">0.00026979291389864403</cx:pt>
          <cx:pt idx="588">-0.00092889445997753901</cx:pt>
          <cx:pt idx="589">-0.00043045137729929097</cx:pt>
          <cx:pt idx="590">-0.0037463882489306198</cx:pt>
          <cx:pt idx="591">-0.013128686539753701</cx:pt>
          <cx:pt idx="592">-0.030941835846379401</cx:pt>
          <cx:pt idx="593">-0.033195031683951499</cx:pt>
          <cx:pt idx="594">-0.062127011253433902</cx:pt>
          <cx:pt idx="595">-0.081222855587849405</cx:pt>
          <cx:pt idx="596">-0.056417498594723198</cx:pt>
          <cx:pt idx="597">-0.077859500917461896</cx:pt>
          <cx:pt idx="598">-0.085613829265225996</cx:pt>
          <cx:pt idx="599">-0.035814376810911097</cx:pt>
          <cx:pt idx="600">0.068170233498490093</cx:pt>
          <cx:pt idx="601">0.023593795820097001</cx:pt>
          <cx:pt idx="602">-0.0815603849967486</cx:pt>
          <cx:pt idx="603">-0.086476920776975302</cx:pt>
          <cx:pt idx="604">-0.0131201919674376</cx:pt>
          <cx:pt idx="605">-0.00125823404035969</cx:pt>
          <cx:pt idx="606">0.0163443890249012</cx:pt>
          <cx:pt idx="607">-0.027111963373287799</cx:pt>
          <cx:pt idx="608">-0.019164913528013201</cx:pt>
          <cx:pt idx="609">-0.0146070147701871</cx:pt>
          <cx:pt idx="610">-0.031480545932951597</cx:pt>
          <cx:pt idx="611">-0.0384593908265147</cx:pt>
          <cx:pt idx="612">-0.0114313433485894</cx:pt>
          <cx:pt idx="613">-0.0096090646338098107</cx:pt>
          <cx:pt idx="614">-0.0066537104907277997</cx:pt>
          <cx:pt idx="615">-0.00014743486066339599</cx:pt>
          <cx:pt idx="616">-0.00017873364609115899</cx:pt>
          <cx:pt idx="617">-0.00065772229967513</cx:pt>
          <cx:pt idx="618">-0.0037099354551746598</cx:pt>
          <cx:pt idx="619">-0.0150581187011014</cx:pt>
          <cx:pt idx="620">-0.034760351589847603</cx:pt>
          <cx:pt idx="621">-0.036885428093242301</cx:pt>
          <cx:pt idx="622">-0.036192910041388401</cx:pt>
          <cx:pt idx="623">-0.0252816668426275</cx:pt>
          <cx:pt idx="624">-0.0140393242423941</cx:pt>
          <cx:pt idx="625">-0.069527300325144897</cx:pt>
          <cx:pt idx="626">-0.0318155024913978</cx:pt>
          <cx:pt idx="627">0.020978653424827201</cx:pt>
          <cx:pt idx="628">0.064561564194959994</cx:pt>
          <cx:pt idx="629">-0.021099899290673001</cx:pt>
          <cx:pt idx="630">-0.049648946820731198</cx:pt>
          <cx:pt idx="631">-0.044526302808665201</cx:pt>
          <cx:pt idx="632">-0.027215501641364302</cx:pt>
          <cx:pt idx="633">-0.020772806588247299</cx:pt>
          <cx:pt idx="634">-0.0196485287438957</cx:pt>
          <cx:pt idx="635">-0.037237954393511401</cx:pt>
          <cx:pt idx="636">-0.023457636553713301</cx:pt>
          <cx:pt idx="637">-0.00143974460593604</cx:pt>
          <cx:pt idx="638">0.0025935055617793399</cx:pt>
          <cx:pt idx="639">-0.025061421576362999</cx:pt>
          <cx:pt idx="640">-0.0115136206556961</cx:pt>
          <cx:pt idx="641">-0.0080216410437820903</cx:pt>
          <cx:pt idx="642">-0.0025166025860375498</cx:pt>
          <cx:pt idx="643">-0.000153328992950753</cx:pt>
          <cx:pt idx="644">0.00056426406313366396</cx:pt>
          <cx:pt idx="645">0.00042752268204488401</cx:pt>
          <cx:pt idx="646">-0.0036838286898033101</cx:pt>
          <cx:pt idx="647">-0.017954916054322201</cx:pt>
          <cx:pt idx="648">-0.028724425104551601</cx:pt>
          <cx:pt idx="649">-0.032042899988543698</cx:pt>
          <cx:pt idx="650">0.017202978084862802</cx:pt>
          <cx:pt idx="651">0.0027840091196775999</cx:pt>
          <cx:pt idx="652">-0.057109210628194497</cx:pt>
          <cx:pt idx="653">-0.069433658886013605</cx:pt>
          <cx:pt idx="654">-0.0151265372909868</cx:pt>
          <cx:pt idx="655">0.0262444691366008</cx:pt>
          <cx:pt idx="656">0.0143068332019675</cx:pt>
          <cx:pt idx="657">-0.074232212709961207</cx:pt>
          <cx:pt idx="658">-0.046350276800426797</cx:pt>
          <cx:pt idx="659">-0.015405396590792301</cx:pt>
          <cx:pt idx="660">-0.025064577232622998</cx:pt>
          <cx:pt idx="661">-0.037912347570651601</cx:pt>
          <cx:pt idx="662">-0.055837216387219002</cx:pt>
          <cx:pt idx="663">-0.0474501924000819</cx:pt>
          <cx:pt idx="664">-0.0052221201875592704</cx:pt>
          <cx:pt idx="665">0.024145620368285801</cx:pt>
          <cx:pt idx="666">0.0070375254385304301</cx:pt>
          <cx:pt idx="667">-0.017505422518306502</cx:pt>
          <cx:pt idx="668">-0.00460546877735123</cx:pt>
          <cx:pt idx="669">-0.0047731318305482698</cx:pt>
          <cx:pt idx="670">-0.0010114374365994699</cx:pt>
          <cx:pt idx="671">0.00033242253892382302</cx:pt>
          <cx:pt idx="672">2.6339239556838301e-05</cx:pt>
          <cx:pt idx="673">-0.00033877492219634199</cx:pt>
          <cx:pt idx="674">-0.00057030034400214105</cx:pt>
          <cx:pt idx="675">-0.0039922204068318402</cx:pt>
          <cx:pt idx="676">0.0038798105621847298</cx:pt>
          <cx:pt idx="677">0.015330064847401299</cx:pt>
          <cx:pt idx="678">0.025949497126023801</cx:pt>
          <cx:pt idx="679">0.00141286265262545</cx:pt>
          <cx:pt idx="680">0.0131219445026744</cx:pt>
          <cx:pt idx="681">-0.0049678367641760798</cx:pt>
          <cx:pt idx="682">0.043431972265085897</cx:pt>
          <cx:pt idx="683">0.082646305404987602</cx:pt>
          <cx:pt idx="684">0.0406954776186393</cx:pt>
          <cx:pt idx="685">-0.0323379730126361</cx:pt>
          <cx:pt idx="686">-0.054068436312650903</cx:pt>
          <cx:pt idx="687">-0.014603584691058101</cx:pt>
          <cx:pt idx="688">-0.0051489309207615498</cx:pt>
          <cx:pt idx="689">-0.031059108136702901</cx:pt>
          <cx:pt idx="690">-0.0663189023260424</cx:pt>
          <cx:pt idx="691">-0.020323789886266899</cx:pt>
          <cx:pt idx="692">0.0144911035859415</cx:pt>
          <cx:pt idx="693">0.032274170219599503</cx:pt>
          <cx:pt idx="694">0.020854881641071001</cx:pt>
          <cx:pt idx="695">0.0095973006418611593</cx:pt>
          <cx:pt idx="696">-0.0045620736915349298</cx:pt>
          <cx:pt idx="697">-0.0013483103247031399</cx:pt>
          <cx:pt idx="698">-0.00034281800124312301</cx:pt>
          <cx:pt idx="699">0.00036756010185875999</cx:pt>
          <cx:pt idx="700">9.2422416665049296e-05</cx:pt>
          <cx:pt idx="701">-0.00050826323199094003</cx:pt>
          <cx:pt idx="702">0.000293395578696008</cx:pt>
          <cx:pt idx="703">0.00206492879784203</cx:pt>
          <cx:pt idx="704">0.0097952140163396692</cx:pt>
          <cx:pt idx="705">0.020510504943237501</cx:pt>
          <cx:pt idx="706">0.0029655858947423698</cx:pt>
          <cx:pt idx="707">0.0062387243401350097</cx:pt>
          <cx:pt idx="708">0.011020180783871399</cx:pt>
          <cx:pt idx="709">0.0148344483959068</cx:pt>
          <cx:pt idx="710">0.017510164838188399</cx:pt>
          <cx:pt idx="711">0.043561535477253797</cx:pt>
          <cx:pt idx="712">-0.0048084301670645296</cx:pt>
          <cx:pt idx="713">-0.0249111329978472</cx:pt>
          <cx:pt idx="714">-0.017842733096331598</cx:pt>
          <cx:pt idx="715">-0.011238831560532901</cx:pt>
          <cx:pt idx="716">0.0040141906346839997</cx:pt>
          <cx:pt idx="717">-0.0216911984119031</cx:pt>
          <cx:pt idx="718">-0.0209711623011462</cx:pt>
          <cx:pt idx="719">-0.033864206011656003</cx:pt>
          <cx:pt idx="720">-0.00182736770050614</cx:pt>
          <cx:pt idx="721">0.0034392626435222101</cx:pt>
          <cx:pt idx="722">-0.0046778316298338798</cx:pt>
          <cx:pt idx="723">-0.0014348600755030099</cx:pt>
          <cx:pt idx="724">-0.0031389956462195999</cx:pt>
          <cx:pt idx="725">0.000210995928037427</cx:pt>
          <cx:pt idx="726">0.00059481146601547002</cx:pt>
          <cx:pt idx="727">-0.00058650211572556198</cx:pt>
          <cx:pt idx="728">-2.2855441591935502e-06</cx:pt>
          <cx:pt idx="729">0.00047193247651959602</cx:pt>
          <cx:pt idx="730">-2.79477755879284e-05</cx:pt>
          <cx:pt idx="731">0.000256699807508876</cx:pt>
          <cx:pt idx="732">0.00050313387391915103</cx:pt>
          <cx:pt idx="733">0.0030511946446668101</cx:pt>
          <cx:pt idx="734">0.010318242361896501</cx:pt>
          <cx:pt idx="735">0.018044481999658898</cx:pt>
          <cx:pt idx="736">0.021362214730971801</cx:pt>
          <cx:pt idx="737">0.0261072260892719</cx:pt>
          <cx:pt idx="738">0.015799567849380799</cx:pt>
          <cx:pt idx="739">0.0093059911890123904</cx:pt>
          <cx:pt idx="740">0.00064735283807452104</cx:pt>
          <cx:pt idx="741">0.00063788325428541304</cx:pt>
          <cx:pt idx="742">0.0153995478891955</cx:pt>
          <cx:pt idx="743">0.028277883509020101</cx:pt>
          <cx:pt idx="744">0.0215203038238145</cx:pt>
          <cx:pt idx="745">0.0065014523921836497</cx:pt>
          <cx:pt idx="746">0.0018431674464158699</cx:pt>
          <cx:pt idx="747">0.00059841274779675495</cx:pt>
          <cx:pt idx="748">0.0037869364558442099</cx:pt>
          <cx:pt idx="749">0.0069541275084839304</cx:pt>
          <cx:pt idx="750">0.0038540338404374598</cx:pt>
          <cx:pt idx="751">0.000113439990318953</cx:pt>
          <cx:pt idx="752">3.3995139980563303e-05</cx:pt>
          <cx:pt idx="753">0.00019725340116221501</cx:pt>
          <cx:pt idx="754">0.000210424707910729</cx:pt>
          <cx:pt idx="755">-0.00051579247139361105</cx:pt>
          <cx:pt idx="756">-8.7516262422110606e-06</cx:pt>
          <cx:pt idx="757">-0.00054116550144456797</cx:pt>
          <cx:pt idx="758">-0.000106788412377747</cx:pt>
          <cx:pt idx="759">0.00054561591489945996</cx:pt>
          <cx:pt idx="760">0.00044500876068780999</cx:pt>
          <cx:pt idx="761">0.00071610697374150398</cx:pt>
          <cx:pt idx="762">-0.00031073807532417601</cx:pt>
          <cx:pt idx="763">0.0010829036287965299</cx:pt>
          <cx:pt idx="764">0.00045967219082867198</cx:pt>
          <cx:pt idx="765">0.00137612274222604</cx:pt>
          <cx:pt idx="766">0.00089166727823880695</cx:pt>
          <cx:pt idx="767">0.00186166620553626</cx:pt>
          <cx:pt idx="768">0.00228929120209899</cx:pt>
          <cx:pt idx="769">0.00276602647171568</cx:pt>
          <cx:pt idx="770">0.0048329797166992601</cx:pt>
          <cx:pt idx="771">0.00363771183536376</cx:pt>
          <cx:pt idx="772">0.0060842928601909296</cx:pt>
          <cx:pt idx="773">0.0051364932749280697</cx:pt>
          <cx:pt idx="774">0.0018610477253668599</cx:pt>
          <cx:pt idx="775">0.00138705529902036</cx:pt>
          <cx:pt idx="776">0.0022884424323043801</cx:pt>
          <cx:pt idx="777">0.0020696490059856601</cx:pt>
          <cx:pt idx="778">0.0054791620720626901</cx:pt>
          <cx:pt idx="779">0.00081355032456750602</cx:pt>
          <cx:pt idx="780">-0.000112126962798978</cx:pt>
          <cx:pt idx="781">0.00029669792948622801</cx:pt>
          <cx:pt idx="782">0.00024405706326529201</cx:pt>
          <cx:pt idx="783">-0.00022048589367903599</cx:pt>
          <cx:pt idx="784">0.0030590822641885498</cx:pt>
          <cx:pt idx="785">-0.0050352383870419246</cx:pt>
          <cx:pt idx="786">-0.0080951563487598258</cx:pt>
          <cx:pt idx="787">-0.0029920143357911248</cx:pt>
          <cx:pt idx="788">-0.005258938316792125</cx:pt>
          <cx:pt idx="789">-0.0060116407950980746</cx:pt>
          <cx:pt idx="790">-0.00069691696436161249</cx:pt>
          <cx:pt idx="791">0.00156271069097904</cx:pt>
          <cx:pt idx="792">0.0048141514377690996</cx:pt>
          <cx:pt idx="793">0.0061836661399744253</cx:pt>
          <cx:pt idx="794">0.0048752169788869497</cx:pt>
          <cx:pt idx="795">0.0043768178991441748</cx:pt>
          <cx:pt idx="796">-0.0079222463639484503</cx:pt>
          <cx:pt idx="797">-0.010270374826581375</cx:pt>
          <cx:pt idx="798">0.010818927783840601</cx:pt>
          <cx:pt idx="799">0.013084878096858675</cx:pt>
          <cx:pt idx="800">0.0122188745050295</cx:pt>
          <cx:pt idx="801">0.0055162219615605751</cx:pt>
          <cx:pt idx="802">-0.0026134696766812</cx:pt>
          <cx:pt idx="803">0.0007909497827231775</cx:pt>
          <cx:pt idx="804">0.0039228105757823997</cx:pt>
          <cx:pt idx="805">0.00147317527616224</cx:pt>
          <cx:pt idx="806">-0.003387972034362325</cx:pt>
          <cx:pt idx="807">0.00048836227055305251</cx:pt>
          <cx:pt idx="808">-3.7188068292373001e-05</cx:pt>
          <cx:pt idx="809">-0.00043014318586444749</cx:pt>
          <cx:pt idx="810">2.0464854315148751e-05</cx:pt>
          <cx:pt idx="811">0.0020513588184748952</cx:pt>
          <cx:pt idx="812">0.001646672538644925</cx:pt>
          <cx:pt idx="813">-0.0067076446986278002</cx:pt>
          <cx:pt idx="814">-0.0027070685508444252</cx:pt>
          <cx:pt idx="815">-0.0002608799043282825</cx:pt>
          <cx:pt idx="816">-0.0065061071728392504</cx:pt>
          <cx:pt idx="817">0.001640739318538175</cx:pt>
          <cx:pt idx="818">0.0049598503954872749</cx:pt>
          <cx:pt idx="819">0.0066828205134127497</cx:pt>
          <cx:pt idx="820">0.0027690783188630001</cx:pt>
          <cx:pt idx="821">-0.003263291814304525</cx:pt>
          <cx:pt idx="822">0.0098679676805815495</cx:pt>
          <cx:pt idx="823">0.0084279477766392996</cx:pt>
          <cx:pt idx="824">-0.01084058728750995</cx:pt>
          <cx:pt idx="825">-0.03031162918802625</cx:pt>
          <cx:pt idx="826">-0.013375624012130275</cx:pt>
          <cx:pt idx="827">0.0056412088063594748</cx:pt>
          <cx:pt idx="828">0.0026430512240222998</cx:pt>
          <cx:pt idx="829">-0.0015135394616680349</cx:pt>
          <cx:pt idx="830">0.00080266443507051003</cx:pt>
          <cx:pt idx="831">-0.0019502272438994099</cx:pt>
          <cx:pt idx="832">-0.0032030831448631</cx:pt>
          <cx:pt idx="833">0.0022317106223681202</cx:pt>
          <cx:pt idx="834">0.000221206904722589</cx:pt>
          <cx:pt idx="835">-0.00072574298593596496</cx:pt>
          <cx:pt idx="836">-9.7364766792418499e-05</cx:pt>
          <cx:pt idx="837">-2.8638431634524498e-06</cx:pt>
          <cx:pt idx="838">0.000298394618367885</cx:pt>
          <cx:pt idx="839">-0.00024225791270019524</cx:pt>
          <cx:pt idx="840">0.00033945403591941251</cx:pt>
          <cx:pt idx="841">-0.0017389590451288176</cx:pt>
          <cx:pt idx="842">0.0028785077271697001</cx:pt>
          <cx:pt idx="843">0.0039207820154606001</cx:pt>
          <cx:pt idx="844">-0.0052032882198817503</cx:pt>
          <cx:pt idx="845">-0.0080124587116822254</cx:pt>
          <cx:pt idx="846">0.0045326165992472496</cx:pt>
          <cx:pt idx="847">0.0019019182275885876</cx:pt>
          <cx:pt idx="848">-0.012915045974616251</cx:pt>
          <cx:pt idx="849">-0.0077769598361876746</cx:pt>
          <cx:pt idx="850">0.0038580801378835751</cx:pt>
          <cx:pt idx="851">-0.007403851384603425</cx:pt>
          <cx:pt idx="852">-0.027741872958528251</cx:pt>
          <cx:pt idx="853">-0.021176948564452576</cx:pt>
          <cx:pt idx="854">0.010220871569716825</cx:pt>
          <cx:pt idx="855">0.01393830842445605</cx:pt>
          <cx:pt idx="856">0.015307100251537574</cx:pt>
          <cx:pt idx="857">0.0094262512266480251</cx:pt>
          <cx:pt idx="858">0.0063207763152843249</cx:pt>
          <cx:pt idx="859">-0.00257049528663445</cx:pt>
          <cx:pt idx="860">-0.010535076927981449</cx:pt>
          <cx:pt idx="861">-0.0071154397927268003</cx:pt>
          <cx:pt idx="862">-0.0032945160081774751</cx:pt>
          <cx:pt idx="863">-0.0027545149985897751</cx:pt>
          <cx:pt idx="864">-0.00023400107804216999</cx:pt>
          <cx:pt idx="865">3.3745981965750747e-05</cx:pt>
          <cx:pt idx="866">0.00034153766514345252</cx:pt>
          <cx:pt idx="867">0.0014443395385892524</cx:pt>
          <cx:pt idx="868">0.00013657080791819475</cx:pt>
          <cx:pt idx="869">-0.0021326245293766775</cx:pt>
          <cx:pt idx="870">-0.00072471470125923753</cx:pt>
          <cx:pt idx="871">-0.0040716925251575754</cx:pt>
          <cx:pt idx="872">-0.010835554521681825</cx:pt>
          <cx:pt idx="873">-0.010618560453386924</cx:pt>
          <cx:pt idx="874">-0.00019567532151838226</cx:pt>
          <cx:pt idx="875">-0.0009592982633790675</cx:pt>
          <cx:pt idx="876">-0.0091512280504023498</cx:pt>
          <cx:pt idx="877">-0.00018026180317882876</cx:pt>
          <cx:pt idx="878">-0.012218443247113474</cx:pt>
          <cx:pt idx="879">-0.045389299864191747</cx:pt>
          <cx:pt idx="880">-0.037205426007007748</cx:pt>
          <cx:pt idx="881">-0.0051466518174843254</cx:pt>
          <cx:pt idx="882">0.03516923809769025</cx:pt>
          <cx:pt idx="883">0.023926007891896126</cx:pt>
          <cx:pt idx="884">0.0030590822641885498</cx:pt>
          <cx:pt idx="885">-0.0050352383870419246</cx:pt>
          <cx:pt idx="886">-0.0080951563487598258</cx:pt>
          <cx:pt idx="887">-0.0029920143357911248</cx:pt>
          <cx:pt idx="888">-0.005258938316792125</cx:pt>
          <cx:pt idx="889">-0.0060116407950980746</cx:pt>
          <cx:pt idx="890">-0.00069691696436161249</cx:pt>
          <cx:pt idx="891">0.00156271069097904</cx:pt>
          <cx:pt idx="892">0.0048141514377690996</cx:pt>
          <cx:pt idx="893">0.0061836661399744253</cx:pt>
          <cx:pt idx="894">0.0048752169788869497</cx:pt>
          <cx:pt idx="895">0.0043768178991441748</cx:pt>
          <cx:pt idx="896">-0.0079222463639484503</cx:pt>
          <cx:pt idx="897">-0.010270374826581375</cx:pt>
          <cx:pt idx="898">0.010818927783840601</cx:pt>
          <cx:pt idx="899">0.013084878096858675</cx:pt>
          <cx:pt idx="900">0.0122188745050295</cx:pt>
          <cx:pt idx="901">0.0055162219615605751</cx:pt>
          <cx:pt idx="902">-0.0026134696766812</cx:pt>
          <cx:pt idx="903">0.0007909497827231775</cx:pt>
          <cx:pt idx="904">0.0039228105757823997</cx:pt>
          <cx:pt idx="905">0.00147317527616224</cx:pt>
          <cx:pt idx="906">-0.003387972034362325</cx:pt>
          <cx:pt idx="907">0.00048836227055305251</cx:pt>
          <cx:pt idx="908">-3.7188068292373001e-05</cx:pt>
          <cx:pt idx="909">-0.00043014318586444749</cx:pt>
          <cx:pt idx="910">2.0464854315148751e-05</cx:pt>
          <cx:pt idx="911">0.0020513588184748952</cx:pt>
          <cx:pt idx="912">0.001646672538644925</cx:pt>
          <cx:pt idx="913">-0.0067076446986278002</cx:pt>
          <cx:pt idx="914">-0.0027070685508444252</cx:pt>
          <cx:pt idx="915">-0.0002608799043282825</cx:pt>
          <cx:pt idx="916">-0.0065061071728392504</cx:pt>
          <cx:pt idx="917">0.001640739318538175</cx:pt>
          <cx:pt idx="918">0.0049598503954872749</cx:pt>
          <cx:pt idx="919">0.0066828205134127497</cx:pt>
          <cx:pt idx="920">0.0027690783188630001</cx:pt>
          <cx:pt idx="921">-0.003263291814304525</cx:pt>
          <cx:pt idx="922">0.0098679676805815495</cx:pt>
          <cx:pt idx="923">0.0084279477766392996</cx:pt>
          <cx:pt idx="924">-0.01084058728750995</cx:pt>
          <cx:pt idx="925">-0.03031162918802625</cx:pt>
          <cx:pt idx="926">-0.013375624012130275</cx:pt>
          <cx:pt idx="927">0.0056412088063594748</cx:pt>
          <cx:pt idx="928">0.0026430512240222998</cx:pt>
          <cx:pt idx="929">-0.0015135394616680349</cx:pt>
          <cx:pt idx="930">0.00080266443507051003</cx:pt>
          <cx:pt idx="931">-0.0019502272438994099</cx:pt>
          <cx:pt idx="932">-0.0032030831448631</cx:pt>
          <cx:pt idx="933">0.0022317106223681202</cx:pt>
          <cx:pt idx="934">0.000221206904722589</cx:pt>
          <cx:pt idx="935">-0.00072574298593596496</cx:pt>
          <cx:pt idx="936">-9.7364766792418499e-05</cx:pt>
          <cx:pt idx="937">-2.8638431634524498e-06</cx:pt>
          <cx:pt idx="938">0.000298394618367885</cx:pt>
          <cx:pt idx="939">-0.00024225791270019524</cx:pt>
          <cx:pt idx="940">0.00033945403591941251</cx:pt>
          <cx:pt idx="941">-0.0017389590451288176</cx:pt>
          <cx:pt idx="942">0.0028785077271697001</cx:pt>
          <cx:pt idx="943">0.0039207820154606001</cx:pt>
          <cx:pt idx="944">-0.0052032882198817503</cx:pt>
          <cx:pt idx="945">-0.0080124587116822254</cx:pt>
          <cx:pt idx="946">0.0045326165992472496</cx:pt>
          <cx:pt idx="947">0.0019019182275885876</cx:pt>
          <cx:pt idx="948">-0.012915045974616251</cx:pt>
          <cx:pt idx="949">-0.0077769598361876746</cx:pt>
          <cx:pt idx="950">0.0038580801378835751</cx:pt>
          <cx:pt idx="951">-0.007403851384603425</cx:pt>
          <cx:pt idx="952">-0.027741872958528251</cx:pt>
          <cx:pt idx="953">-0.021176948564452576</cx:pt>
          <cx:pt idx="954">0.010220871569716825</cx:pt>
          <cx:pt idx="955">0.01393830842445605</cx:pt>
          <cx:pt idx="956">0.015307100251537574</cx:pt>
          <cx:pt idx="957">0.0094262512266480251</cx:pt>
          <cx:pt idx="958">0.0063207763152843249</cx:pt>
          <cx:pt idx="959">-0.00257049528663445</cx:pt>
          <cx:pt idx="960">-0.010535076927981449</cx:pt>
          <cx:pt idx="961">-0.0071154397927268003</cx:pt>
          <cx:pt idx="962">-0.0032945160081774751</cx:pt>
          <cx:pt idx="963">-0.0027545149985897751</cx:pt>
          <cx:pt idx="964">-0.00023400107804216999</cx:pt>
          <cx:pt idx="965">3.3745981965750747e-05</cx:pt>
          <cx:pt idx="966">0.00034153766514345252</cx:pt>
          <cx:pt idx="967">0.0014443395385892524</cx:pt>
          <cx:pt idx="968">0.00013657080791819475</cx:pt>
          <cx:pt idx="969">-0.0021326245293766775</cx:pt>
          <cx:pt idx="970">-0.00072471470125923753</cx:pt>
          <cx:pt idx="971">-0.0040716925251575754</cx:pt>
          <cx:pt idx="972">-0.010835554521681825</cx:pt>
          <cx:pt idx="973">-0.010618560453386924</cx:pt>
          <cx:pt idx="974">-0.00019567532151838226</cx:pt>
          <cx:pt idx="975">-0.0009592982633790675</cx:pt>
          <cx:pt idx="976">-0.0091512280504023498</cx:pt>
          <cx:pt idx="977">-0.00018026180317882876</cx:pt>
          <cx:pt idx="978">-0.012218443247113474</cx:pt>
          <cx:pt idx="979">-0.045389299864191747</cx:pt>
          <cx:pt idx="980">-0.037205426007007748</cx:pt>
          <cx:pt idx="981">-0.0051466518174843254</cx:pt>
          <cx:pt idx="982">0.03516923809769025</cx:pt>
          <cx:pt idx="983">0.023926007891896126</cx:pt>
          <cx:pt idx="984">0.0030590822641885498</cx:pt>
          <cx:pt idx="985">-0.0050352383870419246</cx:pt>
          <cx:pt idx="986">-0.0080951563487598258</cx:pt>
          <cx:pt idx="987">-0.0029920143357911248</cx:pt>
          <cx:pt idx="988">-0.005258938316792125</cx:pt>
          <cx:pt idx="989">-0.0060116407950980746</cx:pt>
          <cx:pt idx="990">-0.00069691696436161249</cx:pt>
          <cx:pt idx="991">0.00156271069097904</cx:pt>
          <cx:pt idx="992">0.0048141514377690996</cx:pt>
          <cx:pt idx="993">0.0061836661399744253</cx:pt>
          <cx:pt idx="994">0.0048752169788869497</cx:pt>
          <cx:pt idx="995">0.0043768178991441748</cx:pt>
          <cx:pt idx="996">-0.0079222463639484503</cx:pt>
          <cx:pt idx="997">-0.010270374826581375</cx:pt>
          <cx:pt idx="998">0.010818927783840601</cx:pt>
          <cx:pt idx="999">0.013084878096858675</cx:pt>
          <cx:pt idx="1000">0.0122188745050295</cx:pt>
          <cx:pt idx="1001">0.0055162219615605751</cx:pt>
          <cx:pt idx="1002">-0.0026134696766812</cx:pt>
          <cx:pt idx="1003">0.0007909497827231775</cx:pt>
          <cx:pt idx="1004">0.0039228105757823997</cx:pt>
          <cx:pt idx="1005">0.00147317527616224</cx:pt>
          <cx:pt idx="1006">-0.003387972034362325</cx:pt>
          <cx:pt idx="1007">0.00048836227055305251</cx:pt>
          <cx:pt idx="1008">-3.7188068292373001e-05</cx:pt>
          <cx:pt idx="1009">-0.00043014318586444749</cx:pt>
          <cx:pt idx="1010">2.0464854315148751e-05</cx:pt>
          <cx:pt idx="1011">0.0020513588184748952</cx:pt>
          <cx:pt idx="1012">0.001646672538644925</cx:pt>
          <cx:pt idx="1013">-0.0067076446986278002</cx:pt>
          <cx:pt idx="1014">-0.0027070685508444252</cx:pt>
          <cx:pt idx="1015">-0.0002608799043282825</cx:pt>
          <cx:pt idx="1016">-0.0065061071728392504</cx:pt>
          <cx:pt idx="1017">0.001640739318538175</cx:pt>
          <cx:pt idx="1018">0.0049598503954872749</cx:pt>
          <cx:pt idx="1019">0.0066828205134127497</cx:pt>
          <cx:pt idx="1020">0.0027690783188630001</cx:pt>
          <cx:pt idx="1021">-0.003263291814304525</cx:pt>
          <cx:pt idx="1022">0.0098679676805815495</cx:pt>
          <cx:pt idx="1023">0.0084279477766392996</cx:pt>
          <cx:pt idx="1024">-0.01084058728750995</cx:pt>
          <cx:pt idx="1025">-0.03031162918802625</cx:pt>
          <cx:pt idx="1026">-0.013375624012130275</cx:pt>
          <cx:pt idx="1027">0.0056412088063594748</cx:pt>
          <cx:pt idx="1028">0.0026430512240222998</cx:pt>
          <cx:pt idx="1029">-0.0015135394616680349</cx:pt>
          <cx:pt idx="1030">0.00080266443507051003</cx:pt>
          <cx:pt idx="1031">-0.0019502272438994099</cx:pt>
          <cx:pt idx="1032">-0.0032030831448631</cx:pt>
          <cx:pt idx="1033">0.0022317106223681202</cx:pt>
          <cx:pt idx="1034">0.000221206904722589</cx:pt>
          <cx:pt idx="1035">-0.00072574298593596496</cx:pt>
          <cx:pt idx="1036">-9.7364766792418499e-05</cx:pt>
          <cx:pt idx="1037">-2.8638431634524498e-06</cx:pt>
          <cx:pt idx="1038">0.000298394618367885</cx:pt>
          <cx:pt idx="1039">-0.00024225791270019524</cx:pt>
          <cx:pt idx="1040">0.00033945403591941251</cx:pt>
          <cx:pt idx="1041">-0.0017389590451288176</cx:pt>
          <cx:pt idx="1042">0.0028785077271697001</cx:pt>
          <cx:pt idx="1043">0.0039207820154606001</cx:pt>
          <cx:pt idx="1044">-0.0052032882198817503</cx:pt>
          <cx:pt idx="1045">-0.0080124587116822254</cx:pt>
          <cx:pt idx="1046">0.0045326165992472496</cx:pt>
          <cx:pt idx="1047">0.0019019182275885876</cx:pt>
          <cx:pt idx="1048">-0.012915045974616251</cx:pt>
          <cx:pt idx="1049">-0.0077769598361876746</cx:pt>
          <cx:pt idx="1050">0.0038580801378835751</cx:pt>
          <cx:pt idx="1051">-0.007403851384603425</cx:pt>
          <cx:pt idx="1052">-0.027741872958528251</cx:pt>
          <cx:pt idx="1053">-0.021176948564452576</cx:pt>
          <cx:pt idx="1054">0.010220871569716825</cx:pt>
          <cx:pt idx="1055">0.01393830842445605</cx:pt>
          <cx:pt idx="1056">0.015307100251537574</cx:pt>
          <cx:pt idx="1057">0.0094262512266480251</cx:pt>
          <cx:pt idx="1058">0.0063207763152843249</cx:pt>
          <cx:pt idx="1059">-0.00257049528663445</cx:pt>
          <cx:pt idx="1060">-0.010535076927981449</cx:pt>
          <cx:pt idx="1061">-0.0071154397927268003</cx:pt>
          <cx:pt idx="1062">-0.0032945160081774751</cx:pt>
          <cx:pt idx="1063">-0.0027545149985897751</cx:pt>
          <cx:pt idx="1064">-0.00023400107804216999</cx:pt>
          <cx:pt idx="1065">3.3745981965750747e-05</cx:pt>
          <cx:pt idx="1066">0.00034153766514345252</cx:pt>
          <cx:pt idx="1067">0.0014443395385892524</cx:pt>
          <cx:pt idx="1068">0.00013657080791819475</cx:pt>
          <cx:pt idx="1069">-0.0021326245293766775</cx:pt>
          <cx:pt idx="1070">-0.00072471470125923753</cx:pt>
          <cx:pt idx="1071">-0.0040716925251575754</cx:pt>
          <cx:pt idx="1072">-0.010835554521681825</cx:pt>
          <cx:pt idx="1073">-0.010618560453386924</cx:pt>
          <cx:pt idx="1074">-0.00019567532151838226</cx:pt>
          <cx:pt idx="1075">-0.0009592982633790675</cx:pt>
          <cx:pt idx="1076">-0.0091512280504023498</cx:pt>
          <cx:pt idx="1077">-0.00018026180317882876</cx:pt>
          <cx:pt idx="1078">-0.012218443247113474</cx:pt>
          <cx:pt idx="1079">-0.045389299864191747</cx:pt>
          <cx:pt idx="1080">-0.037205426007007748</cx:pt>
          <cx:pt idx="1081">-0.0051466518174843254</cx:pt>
          <cx:pt idx="1082">0.03516923809769025</cx:pt>
          <cx:pt idx="1083">0.023926007891896126</cx:pt>
        </cx:lvl>
      </cx:numDim>
    </cx:data>
    <cx:data id="43">
      <cx:numDim type="val">
        <cx:f>Sheet2!$AR$1:$AR$1084</cx:f>
        <cx:lvl ptCount="1084" formatCode="G/通用格式">
          <cx:pt idx="0">0.00033474574398338099</cx:pt>
          <cx:pt idx="1">0.00016019434760255701</cx:pt>
          <cx:pt idx="2">0.0011116939532839899</cx:pt>
          <cx:pt idx="3">0.00048329598701462402</cx:pt>
          <cx:pt idx="4">-0.00062109274582394802</cx:pt>
          <cx:pt idx="5">-0.00015634841783725099</cx:pt>
          <cx:pt idx="6">0.00051604364289815701</cx:pt>
          <cx:pt idx="7">-8.9917298318339297e-05</cx:pt>
          <cx:pt idx="8">-0.00053735831061035096</cx:pt>
          <cx:pt idx="9">0.00039326009178536797</cx:pt>
          <cx:pt idx="10">-4.47775257166951e-05</cx:pt>
          <cx:pt idx="11">-0.00012966913117942299</cx:pt>
          <cx:pt idx="12">-0.00053304157378907002</cx:pt>
          <cx:pt idx="13">-0.00038499519932531001</cx:pt>
          <cx:pt idx="14">-0.00027848173523607701</cx:pt>
          <cx:pt idx="15">-0.00063422808602058901</cx:pt>
          <cx:pt idx="16">-0.000113969120654654</cx:pt>
          <cx:pt idx="17">-0.00022458640034787601</cx:pt>
          <cx:pt idx="18">0.00022061775342649401</cx:pt>
          <cx:pt idx="19">-0.00043306665657397001</cx:pt>
          <cx:pt idx="20">-2.3430446991252401e-06</cx:pt>
          <cx:pt idx="21">-0.00046913920540840001</cx:pt>
          <cx:pt idx="22">-0.00031302861207150001</cx:pt>
          <cx:pt idx="23">0.00040423929039148899</cx:pt>
          <cx:pt idx="24">0.00048409091337889201</cx:pt>
          <cx:pt idx="25">-0.00012487903856694599</cx:pt>
          <cx:pt idx="26">0.00048708145952859198</cx:pt>
          <cx:pt idx="27">-0.000106465497949246</cx:pt>
          <cx:pt idx="28">-0.00043114594431237398</cx:pt>
          <cx:pt idx="29">-0.00018843656537014301</cx:pt>
          <cx:pt idx="30">-5.3426178378939603e-05</cx:pt>
          <cx:pt idx="31">8.5246976033131802e-05</cx:pt>
          <cx:pt idx="32">0.00011526515057460099</cx:pt>
          <cx:pt idx="33">0.00026821435168451697</cx:pt>
          <cx:pt idx="34">-0.00056946843446798704</cx:pt>
          <cx:pt idx="35">0.00011542656695293701</cx:pt>
          <cx:pt idx="36">-0.00103877544004012</cx:pt>
          <cx:pt idx="37">-0.00016240942661535</cx:pt>
          <cx:pt idx="38">-0.00050698197223507195</cx:pt>
          <cx:pt idx="39">-0.0029708488291243702</cx:pt>
          <cx:pt idx="40">-0.00088449215467342203</cx:pt>
          <cx:pt idx="41">-0.00146687858713034</cx:pt>
          <cx:pt idx="42">-0.00022778247406018799</cx:pt>
          <cx:pt idx="43">0.00039226187225607599</cx:pt>
          <cx:pt idx="44">0.00096079359187416496</cx:pt>
          <cx:pt idx="45">-0.00053198126854600103</cx:pt>
          <cx:pt idx="46">-0.00038085171116081202</cx:pt>
          <cx:pt idx="47">-0.000171688366576395</cx:pt>
          <cx:pt idx="48">-0.0016678283302629399</cx:pt>
          <cx:pt idx="49">-0.0051092683351661996</cx:pt>
          <cx:pt idx="50">-0.00076932517272181803</cx:pt>
          <cx:pt idx="51">0.000709204315090074</cx:pt>
          <cx:pt idx="52">-0.00079085920255521401</cx:pt>
          <cx:pt idx="53">-0.00013323105257597801</cx:pt>
          <cx:pt idx="54">4.9009964229731403e-05</cx:pt>
          <cx:pt idx="55">0.00063082889564020702</cx:pt>
          <cx:pt idx="56">-0.00024438263952780302</cx:pt>
          <cx:pt idx="57">-0.00012543137236105501</cx:pt>
          <cx:pt idx="58">2.45518399955184e-05</cx:pt>
          <cx:pt idx="59">0.000135803814246869</cx:pt>
          <cx:pt idx="60">0.00065706923139813897</cx:pt>
          <cx:pt idx="61">-0.00030779401978903799</cx:pt>
          <cx:pt idx="62">-0.00050029252560881705</cx:pt>
          <cx:pt idx="63">-0.00092622144637839396</cx:pt>
          <cx:pt idx="64">-0.0015385258189292499</cx:pt>
          <cx:pt idx="65">-0.0016978985330723</cx:pt>
          <cx:pt idx="66">0.00083109762069632196</cx:pt>
          <cx:pt idx="67">0.0077460834546404797</cx:pt>
          <cx:pt idx="68">0.0025240293113263802</cx:pt>
          <cx:pt idx="69">-0.00225354212644078</cx:pt>
          <cx:pt idx="70">-0.0060464956668411203</cx:pt>
          <cx:pt idx="71">-0.00123906181603964</cx:pt>
          <cx:pt idx="72">0.0039258237773264499</cx:pt>
          <cx:pt idx="73">0.0045758532759810899</cx:pt>
          <cx:pt idx="74">-0.0056979716751605503</cx:pt>
          <cx:pt idx="75">-0.013101547621494901</cx:pt>
          <cx:pt idx="76">-0.0083703690642370297</cx:pt>
          <cx:pt idx="77">-0.012487139329942699</cx:pt>
          <cx:pt idx="78">-0.0076315567046054099</cx:pt>
          <cx:pt idx="79">-0.0011837265738562099</cx:pt>
          <cx:pt idx="80">0.00073615887581260895</cx:pt>
          <cx:pt idx="81">0.00095207399573127196</cx:pt>
          <cx:pt idx="82">0.000198622364545842</cx:pt>
          <cx:pt idx="83">-0.00064201192807584605</cx:pt>
          <cx:pt idx="84">0.00049524031571239295</cx:pt>
          <cx:pt idx="85">-9.6898494004397305e-05</cx:pt>
          <cx:pt idx="86">-0.00047673467590948499</cx:pt>
          <cx:pt idx="87">0.00038263240739508597</cx:pt>
          <cx:pt idx="88">-0.00088908136611876801</cx:pt>
          <cx:pt idx="89">0.00170494468150743</cx:pt>
          <cx:pt idx="90">0.0011146221883061799</cx:pt>
          <cx:pt idx="91">0.0016329023410117001</cx:pt>
          <cx:pt idx="92">0.00104015015017908</cx:pt>
          <cx:pt idx="93">0.0017053955607185501</cx:pt>
          <cx:pt idx="94">-0.00122982214712529</cx:pt>
          <cx:pt idx="95">0.00021962693234349801</cx:pt>
          <cx:pt idx="96">0.0072811768265674598</cx:pt>
          <cx:pt idx="97">-0.0091035127210054492</cx:pt>
          <cx:pt idx="98">-0.013736969245918501</cx:pt>
          <cx:pt idx="99">-0.0037144471938228099</cx:pt>
          <cx:pt idx="100">0.0010980944083906199</cx:pt>
          <cx:pt idx="101">0.0044359198281203396</cx:pt>
          <cx:pt idx="102">-0.0123105519096177</cx:pt>
          <cx:pt idx="103">-0.019278217032729701</cx:pt>
          <cx:pt idx="104">-0.026990416585090601</cx:pt>
          <cx:pt idx="105">-0.033778093445940502</cx:pt>
          <cx:pt idx="106">-0.0075021658473898196</cx:pt>
          <cx:pt idx="107">-0.0066837398175738803</cx:pt>
          <cx:pt idx="108">-0.0050153051747221997</cx:pt>
          <cx:pt idx="109">-0.00053252396729476601</cx:pt>
          <cx:pt idx="110">-9.3463662659317198e-07</cx:pt>
          <cx:pt idx="111">0.00106375209135656</cx:pt>
          <cx:pt idx="112">0.00036621437710112199</cx:pt>
          <cx:pt idx="113">6.4055668343994401e-05</cx:pt>
          <cx:pt idx="114">0.00018486777770941701</cx:pt>
          <cx:pt idx="115">-0.00035078068829818199</cx:pt>
          <cx:pt idx="116">-0.00076178891181848303</cx:pt>
          <cx:pt idx="117">0.00085935767918853901</cx:pt>
          <cx:pt idx="118">0.0063528738575489904</cx:pt>
          <cx:pt idx="119">0.0090512935008599804</cx:pt>
          <cx:pt idx="120">0.0084819445462554505</cx:pt>
          <cx:pt idx="121">0.0074397969241424703</cx:pt>
          <cx:pt idx="122">0.0076036726684267503</cx:pt>
          <cx:pt idx="123">-0.0087681154660354792</cx:pt>
          <cx:pt idx="124">0.0022592900872072698</cx:pt>
          <cx:pt idx="125">-0.019870592594986101</cx:pt>
          <cx:pt idx="126">-0.0524632005675938</cx:pt>
          <cx:pt idx="127">-0.040755429073805402</cx:pt>
          <cx:pt idx="128">-0.015700840984572601</cx:pt>
          <cx:pt idx="129">0.015826079262578702</cx:pt>
          <cx:pt idx="130">0.049582154794401499</cx:pt>
          <cx:pt idx="131">0.068372631494337796</cx:pt>
          <cx:pt idx="132">0.047075720276660599</cx:pt>
          <cx:pt idx="133">0.0106040620843102</cx:pt>
          <cx:pt idx="134">0.022549075541127402</cx:pt>
          <cx:pt idx="135">-0.014705629646991</cx:pt>
          <cx:pt idx="136">-0.034466162471136798</cx:pt>
          <cx:pt idx="137">-0.0078898249381747203</cx:pt>
          <cx:pt idx="138">-0.0011804453581131899</cx:pt>
          <cx:pt idx="139">-0.0025819361435627402</cx:pt>
          <cx:pt idx="140">-0.00049966684611352404</cx:pt>
          <cx:pt idx="141">0.00044041120539965798</cx:pt>
          <cx:pt idx="142">-0.00042266909132482599</cx:pt>
          <cx:pt idx="143">0.00074386982653557303</cx:pt>
          <cx:pt idx="144">0.0012413587435194601</cx:pt>
          <cx:pt idx="145">0.0058749845329241403</cx:pt>
          <cx:pt idx="146">0.0128418725598985</cx:pt>
          <cx:pt idx="147">0.00241902702210122</cx:pt>
          <cx:pt idx="148">-0.0042503615503993201</cx:pt>
          <cx:pt idx="149">0.0094581476926485705</cx:pt>
          <cx:pt idx="150">0.0050053503404923197</cx:pt>
          <cx:pt idx="151">-0.021590953955669501</cx:pt>
          <cx:pt idx="152">-0.028545946446943801</cx:pt>
          <cx:pt idx="153">-0.080301682344963904</cx:pt>
          <cx:pt idx="154">-0.078033373944767601</cx:pt>
          <cx:pt idx="155">-0.018644194093419001</cx:pt>
          <cx:pt idx="156">0.041447967735364702</cx:pt>
          <cx:pt idx="157">-0.0105332760270702</cx:pt>
          <cx:pt idx="158">0.015258819159292799</cx:pt>
          <cx:pt idx="159">0.064370480586496803</cx:pt>
          <cx:pt idx="160">0.012657665258567799</cx:pt>
          <cx:pt idx="161">0.020774830511147899</cx:pt>
          <cx:pt idx="162">0.019515664491378398</cx:pt>
          <cx:pt idx="163">-0.0124664614236253</cx:pt>
          <cx:pt idx="164">-0.0184042455697336</cx:pt>
          <cx:pt idx="165">-0.0116438901918375</cx:pt>
          <cx:pt idx="166">-0.0097404208127505505</cx:pt>
          <cx:pt idx="167">-0.0046652070356588502</cx:pt>
          <cx:pt idx="168">-2.2159070525452498e-05</cx:pt>
          <cx:pt idx="169">-0.00063876990578015495</cx:pt>
          <cx:pt idx="170">-0.0030268258461760601</cx:pt>
          <cx:pt idx="171">-0.0010929834444302301</cx:pt>
          <cx:pt idx="172">-0.0010448223897162601</cx:pt>
          <cx:pt idx="173">0.0010001871550074301</cx:pt>
          <cx:pt idx="174">-0.00327640746010155</cx:pt>
          <cx:pt idx="175">-0.023475205079146199</cx:pt>
          <cx:pt idx="176">-0.030130915583704801</cx:pt>
          <cx:pt idx="177">0.016924306511065901</cx:pt>
          <cx:pt idx="178">0.017100815848918701</cx:pt>
          <cx:pt idx="179">-0.031595451324798601</cx:pt>
          <cx:pt idx="180">-0.017270132395737801</cx:pt>
          <cx:pt idx="181">-0.030423199202729598</cx:pt>
          <cx:pt idx="182">0.013131088977496</cx:pt>
          <cx:pt idx="183">0.0166347769817899</cx:pt>
          <cx:pt idx="184">0.0075362510972623899</cx:pt>
          <cx:pt idx="185">0.0106775596575748</cx:pt>
          <cx:pt idx="186">0.0229398642414117</cx:pt>
          <cx:pt idx="187">0.015847236691376401</cx:pt>
          <cx:pt idx="188">0.0079620381428995492</cx:pt>
          <cx:pt idx="189">0.00287931036529087</cx:pt>
          <cx:pt idx="190">0.025970299515384598</cx:pt>
          <cx:pt idx="191">0.0027889859373796499</cx:pt>
          <cx:pt idx="192">-0.0058130755182630601</cx:pt>
          <cx:pt idx="193">-0.010927457725905801</cx:pt>
          <cx:pt idx="194">-0.00196988916550659</cx:pt>
          <cx:pt idx="195">-0.0010327422681505299</cx:pt>
          <cx:pt idx="196">-1.22548068193089e-05</cx:pt>
          <cx:pt idx="197">-0.000179313155246212</cx:pt>
          <cx:pt idx="198">-0.00101999458437466</cx:pt>
          <cx:pt idx="199">-0.00037093778220599253</cx:pt>
          <cx:pt idx="200">-0.0011010805109286849</cx:pt>
          <cx:pt idx="201">-0.0023564262191601223</cx:pt>
          <cx:pt idx="202">-0.0071480967065316748</cx:pt>
          <cx:pt idx="203">-0.0077107556019557254</cx:pt>
          <cx:pt idx="204">-0.0040564666439466251</cx:pt>
          <cx:pt idx="205">0.0013717079172801574</cx:pt>
          <cx:pt idx="206">-0.0025246669054611501</cx:pt>
          <cx:pt idx="207">-0.00092830235749101497</cx:pt>
          <cx:pt idx="208">0.0038895921494077001</cx:pt>
          <cx:pt idx="209">0.0090737776710028244</cx:pt>
          <cx:pt idx="210">0.01304824027483285</cx:pt>
          <cx:pt idx="211">0.0088634624986652748</cx:pt>
          <cx:pt idx="212">0.023009815901038073</cx:pt>
          <cx:pt idx="213">0.037265977197280503</cx:pt>
          <cx:pt idx="214">0.012133222340839375</cx:pt>
          <cx:pt idx="215">0.017436759318657249</cx:pt>
          <cx:pt idx="216">0.0041775632340469004</cx:pt>
          <cx:pt idx="217">0.0085644635968572004</cx:pt>
          <cx:pt idx="218">0.0124095284630898</cx:pt>
          <cx:pt idx="219">0.0047970366901610249</cx:pt>
          <cx:pt idx="220">-0.0046337553729176749</cx:pt>
          <cx:pt idx="221">-0.0040859304998553002</cx:pt>
          <cx:pt idx="222">-0.00015897268922213676</cx:pt>
          <cx:pt idx="223">6.960072554112025e-05</cx:pt>
          <cx:pt idx="224">-0.0001203122376078215</cx:pt>
          <cx:pt idx="225">3.6088435780881498e-05</cx:pt>
          <cx:pt idx="226">-0.00024634608552095473</cx:pt>
          <cx:pt idx="227">0.00034037558574713002</cx:pt>
          <cx:pt idx="228">-9.7236303669704005e-06</cx:pt>
          <cx:pt idx="229">-0.0015259934256786325</cx:pt>
          <cx:pt idx="230">-0.0079706211573967508</cx:pt>
          <cx:pt idx="231">-0.01039005111669585</cx:pt>
          <cx:pt idx="232">-0.0070717293098351746</cx:pt>
          <cx:pt idx="233">-0.0015627089068135575</cx:pt>
          <cx:pt idx="234">0.00051402545859722247</cx:pt>
          <cx:pt idx="235">0.0049859873087532251</cx:pt>
          <cx:pt idx="236">0.00058372398229103754</cx:pt>
          <cx:pt idx="237">-0.0048795127937019253</cx:pt>
          <cx:pt idx="238">-0.0086209602493342256</cx:pt>
          <cx:pt idx="239">0.0019419928998833825</cx:pt>
          <cx:pt idx="240">0.032562384814288498</cx:pt>
          <cx:pt idx="241">0.044741707631336752</cx:pt>
          <cx:pt idx="242">0.0094134359982993993</cx:pt>
          <cx:pt idx="243">0.00424938343140795</cx:pt>
          <cx:pt idx="244">-0.0064356920495329002</cx:pt>
          <cx:pt idx="245">-0.00065711336866183746</cx:pt>
          <cx:pt idx="246">0.0044422496086037998</cx:pt>
          <cx:pt idx="247">-0.0023846188578269876</cx:pt>
          <cx:pt idx="248">-0.0090183408491307255</cx:pt>
          <cx:pt idx="249">-0.0060626535856201499</cx:pt>
          <cx:pt idx="250">-2.686127350478225e-05</cx:pt>
          <cx:pt idx="251">-5.6319546033515753e-05</cx:pt>
          <cx:pt idx="252">-0.00013368582403856851</cx:pt>
          <cx:pt idx="253">-3.3251310016159749e-06</cx:pt>
          <cx:pt idx="254">0.00021195278522096676</cx:pt>
          <cx:pt idx="255">0.00035125531576663498</cx:pt>
          <cx:pt idx="256">-0.00070813650938587002</cx:pt>
          <cx:pt idx="257">-0.0021653287181976574</cx:pt>
          <cx:pt idx="258">-0.0054393611366240248</cx:pt>
          <cx:pt idx="259">-0.0041910779602420747</cx:pt>
          <cx:pt idx="260">-0.0012797780645073099</cx:pt>
          <cx:pt idx="261">0.0017951091400710351</cx:pt>
          <cx:pt idx="262">0.0012448847816438524</cx:pt>
          <cx:pt idx="263">-0.0021920534226440975</cx:pt>
          <cx:pt idx="264">-0.010515404401600601</cx:pt>
          <cx:pt idx="265">-0.037132433772037003</cx:pt>
          <cx:pt idx="266">-0.035310448676285001</cx:pt>
          <cx:pt idx="267">0.0037338197122840249</cx:pt>
          <cx:pt idx="268">0.033505232307417747</cx:pt>
          <cx:pt idx="269">0.019882927825842899</cx:pt>
          <cx:pt idx="270">0.0074838981874386246</cx:pt>
          <cx:pt idx="271">-0.0013899565004195176</cx:pt>
          <cx:pt idx="272">-0.018592835161948627</cx:pt>
          <cx:pt idx="273">0.00018784733104641575</cx:pt>
          <cx:pt idx="274">0.0024197566858915674</cx:pt>
          <cx:pt idx="275">-0.006739711953441075</cx:pt>
          <cx:pt idx="276">-0.0095590270155268744</cx:pt>
          <cx:pt idx="277">-0.00087978612162838501</cx:pt>
          <cx:pt idx="278">0.0032460272176895498</cx:pt>
          <cx:pt idx="279">0.0045781763686728247</cx:pt>
          <cx:pt idx="280">3.2181541641985748e-05</cx:pt>
          <cx:pt idx="281">0.000117205548348246</cx:pt>
          <cx:pt idx="282">0.00017034856101611449</cx:pt>
          <cx:pt idx="283">0.00047939948005386502</cx:pt>
          <cx:pt idx="284">-0.00043539658333651749</cx:pt>
          <cx:pt idx="285">-0.0038150692962275749</cx:pt>
          <cx:pt idx="286">-0.0062507369870866501</cx:pt>
          <cx:pt idx="287">-0.0035055570341650001</cx:pt>
          <cx:pt idx="288">-0.0050874017490484501</cx:pt>
          <cx:pt idx="289">-0.00303188070233305</cx:pt>
          <cx:pt idx="290">-0.0080921760069972998</cx:pt>
          <cx:pt idx="291">-0.021377672282294976</cx:pt>
          <cx:pt idx="292">-0.034814671672161498</cx:pt>
          <cx:pt idx="293">-0.051633629964020752</cx:pt>
          <cx:pt idx="294">-0.024769790057349975</cx:pt>
          <cx:pt idx="295">0.0097838513065094997</cx:pt>
          <cx:pt idx="296">0.019450198930015573</cx:pt>
          <cx:pt idx="297">0.015986497377298198</cx:pt>
          <cx:pt idx="298">0.0049116590459803251</cx:pt>
          <cx:pt idx="299">-0.037039519853996998</cx:pt>
          <cx:pt idx="300">-0.076952810698101906</cx:pt>
          <cx:pt idx="301">-0.036057885043311901</cx:pt>
          <cx:pt idx="302">-0.024349086394792999</cx:pt>
          <cx:pt idx="303">-0.028335492612756401</cx:pt>
          <cx:pt idx="304">-0.0065186350593183003</cx:pt>
          <cx:pt idx="305">0.0099913289163681297</cx:pt>
          <cx:pt idx="306">0.010705868968499401</cx:pt>
          <cx:pt idx="307">0.0053315278765287697</cx:pt>
          <cx:pt idx="308">0.00039521689715276499</cx:pt>
          <cx:pt idx="309">0.000360081415768181</cx:pt>
          <cx:pt idx="310">-6.96641285532143e-05</cx:pt>
          <cx:pt idx="311">-0.00033095190280279802</cx:pt>
          <cx:pt idx="312">-0.0018577596606907201</cx:pt>
          <cx:pt idx="313">-0.0303644487210619</cx:pt>
          <cx:pt idx="314">-0.0554821930633713</cx:pt>
          <cx:pt idx="315">-0.055071864654134703</cx:pt>
          <cx:pt idx="316">-0.041602805844669799</cx:pt>
          <cx:pt idx="317">-0.055955957933035601</cx:pt>
          <cx:pt idx="318">-0.066664790739025703</cx:pt>
          <cx:pt idx="319">-0.111873793118229</cx:pt>
          <cx:pt idx="320">-0.21143606211954999</cx:pt>
          <cx:pt idx="321">-0.17347953999023499</cx:pt>
          <cx:pt idx="322">-0.055063194704356097</cx:pt>
          <cx:pt idx="323">0.076232477697116496</cx:pt>
          <cx:pt idx="324">0.029459318320255602</cx:pt>
          <cx:pt idx="325">0.011932122207093301</cx:pt>
          <cx:pt idx="326">-0.026520577882226101</cx:pt>
          <cx:pt idx="327">-0.033619731536936703</cx:pt>
          <cx:pt idx="328">-0.040418950422033501</cx:pt>
          <cx:pt idx="329">-0.035046120981394098</cx:pt>
          <cx:pt idx="330">-0.026458394340281799</cx:pt>
          <cx:pt idx="331">-0.012129957355091901</cx:pt>
          <cx:pt idx="332">0.0013302632031535601</cx:pt>
          <cx:pt idx="333">0.0011998040699264501</cx:pt>
          <cx:pt idx="334">-0.000124301353980681</cx:pt>
          <cx:pt idx="335">0.00019924290547039701</cx:pt>
          <cx:pt idx="336">-0.00051371575688947805</cx:pt>
          <cx:pt idx="337">-0.00021182179782368101</cx:pt>
          <cx:pt idx="338">-0.000402200053023706</cx:pt>
          <cx:pt idx="339">-0.0028113977405087001</cx:pt>
          <cx:pt idx="340">-0.0061648362497531998</cx:pt>
          <cx:pt idx="341">-0.052475402896241703</cx:pt>
          <cx:pt idx="342">-0.080196440104186903</cx:pt>
          <cx:pt idx="343">-0.064515232899605202</cx:pt>
          <cx:pt idx="344">-0.059024647849837797</cx:pt>
          <cx:pt idx="345">-0.065449600422271298</cx:pt>
          <cx:pt idx="346">-0.053514197572926102</cx:pt>
          <cx:pt idx="347">-0.120714581485387</cx:pt>
          <cx:pt idx="348">-0.131977798953446</cx:pt>
          <cx:pt idx="349">-0.120955533127999</cx:pt>
          <cx:pt idx="350">0.0280390564905907</cx:pt>
          <cx:pt idx="351">0.032523129018715097</cx:pt>
          <cx:pt idx="352">0.050303493254998999</cx:pt>
          <cx:pt idx="353">-0.032490723586743001</cx:pt>
          <cx:pt idx="354">-0.023844226277706201</cx:pt>
          <cx:pt idx="355">-0.0285335926358527</cx:pt>
          <cx:pt idx="356">-0.023411474205900399</cx:pt>
          <cx:pt idx="357">-0.0142356382439699</cx:pt>
          <cx:pt idx="358">-0.038855979067154899</cx:pt>
          <cx:pt idx="359">-0.0115723051831822</cx:pt>
          <cx:pt idx="360">0.00714600296717812</cx:pt>
          <cx:pt idx="361">0.0152402397737549</cx:pt>
          <cx:pt idx="362">0.0056139402748322798</cx:pt>
          <cx:pt idx="363">0.0016006217394326299</cx:pt>
          <cx:pt idx="364">-0.000123442497111145</cx:pt>
          <cx:pt idx="365">-0.00066437887256381003</cx:pt>
          <cx:pt idx="366">-0.00084495143377104505</cx:pt>
          <cx:pt idx="367">0.0025376838206370099</cx:pt>
          <cx:pt idx="368">-0.012971427337659901</cx:pt>
          <cx:pt idx="369">-0.050129660216641898</cx:pt>
          <cx:pt idx="370">-0.082986412979474705</cx:pt>
          <cx:pt idx="371">-0.062593956821896599</cx:pt>
          <cx:pt idx="372">-0.047069869606100399</cx:pt>
          <cx:pt idx="373">-0.034222767368932601</cx:pt>
          <cx:pt idx="374">-0.0309721108786363</cx:pt>
          <cx:pt idx="375">-0.067559062485812005</cx:pt>
          <cx:pt idx="376">-0.084829853346080106</cx:pt>
          <cx:pt idx="377">0.0074138637794627796</cx:pt>
          <cx:pt idx="378">0.092251174821183196</cx:pt>
          <cx:pt idx="379">0.0293908809160973</cx:pt>
          <cx:pt idx="380">0.039724919378769499</cx:pt>
          <cx:pt idx="381">0.0015004035562911401</cx:pt>
          <cx:pt idx="382">0.0032741053848542902</cx:pt>
          <cx:pt idx="383">-0.0089535928577763602</cx:pt>
          <cx:pt idx="384">-0.00063729321344506602</cx:pt>
          <cx:pt idx="385">0.0110022518024777</cx:pt>
          <cx:pt idx="386">-0.0093803040636016403</cx:pt>
          <cx:pt idx="387">-0.0087477030963476303</cx:pt>
          <cx:pt idx="388">0.0032416703208936002</cx:pt>
          <cx:pt idx="389">0.0082897282235186304</cx:pt>
          <cx:pt idx="390">0.0027492786109954001</cx:pt>
          <cx:pt idx="391">-0.000435216519668169</cx:pt>
          <cx:pt idx="392">0.00021387036587050399</cx:pt>
          <cx:pt idx="393">-0.00033168600052286201</cx:pt>
          <cx:pt idx="394">0.00020023694253332001</cx:pt>
          <cx:pt idx="395">0.0049976425458611896</cx:pt>
          <cx:pt idx="396">-0.016728463313092901</cx:pt>
          <cx:pt idx="397">-0.042679005554896503</cx:pt>
          <cx:pt idx="398">-0.046866113340908198</cx:pt>
          <cx:pt idx="399">-0.018785402025137</cx:pt>
          <cx:pt idx="400">-0.0181823129677448</cx:pt>
          <cx:pt idx="401">-0.0305644930087948</cx:pt>
          <cx:pt idx="402">-0.018429528740538201</cx:pt>
          <cx:pt idx="403">0.0084081093615655401</cx:pt>
          <cx:pt idx="404">0.037209215601325202</cx:pt>
          <cx:pt idx="405">0.089101551561912004</cx:pt>
          <cx:pt idx="406">0.15468950688566599</cx:pt>
          <cx:pt idx="407">0.064249316811910304</cx:pt>
          <cx:pt idx="408">0.077893870112511102</cx:pt>
          <cx:pt idx="409">-0.0086913257035687898</cx:pt>
          <cx:pt idx="410">0.0040020096076194504</cx:pt>
          <cx:pt idx="411">-0.032951276590897999</cx:pt>
          <cx:pt idx="412">-0.034976255052800199</cx:pt>
          <cx:pt idx="413">0.010697188423201699</cx:pt>
          <cx:pt idx="414">0.018165079907833798</cx:pt>
          <cx:pt idx="415">-0.00160001532713068</cx:pt>
          <cx:pt idx="416">0.0031961372186390699</cx:pt>
          <cx:pt idx="417">0.0061161256135766296</cx:pt>
          <cx:pt idx="418">0.0055475740337523503</cx:pt>
          <cx:pt idx="419">0.00014525749510839101</cx:pt>
          <cx:pt idx="420">-0.00027486211141033897</cx:pt>
          <cx:pt idx="421">0.00079008231960338998</cx:pt>
          <cx:pt idx="422">0.00075112164206906501</cx:pt>
          <cx:pt idx="423">0.00175547124081659</cx:pt>
          <cx:pt idx="424">-0.0076153939526474798</cx:pt>
          <cx:pt idx="425">-0.021996379430008501</cx:pt>
          <cx:pt idx="426">-0.0069324981081637501</cx:pt>
          <cx:pt idx="427">-0.0086469788103809894</cx:pt>
          <cx:pt idx="428">-0.0143149018710917</cx:pt>
          <cx:pt idx="429">0.0019661218753645399</cx:pt>
          <cx:pt idx="430">0.075190744142233798</cx:pt>
          <cx:pt idx="431">0.14533270091213199</cx:pt>
          <cx:pt idx="432">0.072238767062576495</cx:pt>
          <cx:pt idx="433">0.13823576201507701</cx:pt>
          <cx:pt idx="434">0.094411738504994902</cx:pt>
          <cx:pt idx="435">0.041308823266251897</cx:pt>
          <cx:pt idx="436">-0.0057366000505773198</cx:pt>
          <cx:pt idx="437">-0.039678934884131399</cx:pt>
          <cx:pt idx="438">-0.0063100452154811098</cx:pt>
          <cx:pt idx="439">-0.057636863071734198</cx:pt>
          <cx:pt idx="440">-0.10559157548954699</cx:pt>
          <cx:pt idx="441">-0.038830583887504898</cx:pt>
          <cx:pt idx="442">0.00546845175628088</cx:pt>
          <cx:pt idx="443">-0.011393389390287599</cx:pt>
          <cx:pt idx="444">-0.00382477672299054</cx:pt>
          <cx:pt idx="445">0.00995104321660264</cx:pt>
          <cx:pt idx="446">0.0044616796319953004</cx:pt>
          <cx:pt idx="447">0.0021870963236999101</cx:pt>
          <cx:pt idx="448">0.00079598394134111703</cx:pt>
          <cx:pt idx="449">-6.66563428713506e-06</cx:pt>
          <cx:pt idx="450">0.0014082167724809901</cx:pt>
          <cx:pt idx="451">0.0053518230539489602</cx:pt>
          <cx:pt idx="452">0.0070230196590647604</cx:pt>
          <cx:pt idx="453">-0.015178465790856599</cx:pt>
          <cx:pt idx="454">-0.0038780477926669702</cx:pt>
          <cx:pt idx="455">-0.0330659808348105</cx:pt>
          <cx:pt idx="456">0.0010364536316222999</cx:pt>
          <cx:pt idx="457">0.045208093046989403</cx:pt>
          <cx:pt idx="458">0.073778788336052295</cx:pt>
          <cx:pt idx="459">0.12671264046417599</cx:pt>
          <cx:pt idx="460">0.14009098124352601</cx:pt>
          <cx:pt idx="461">0.14232112193251101</cx:pt>
          <cx:pt idx="462">0.0060066669299697201</cx:pt>
          <cx:pt idx="463">-0.056076241577809098</cx:pt>
          <cx:pt idx="464">-0.097301495006792096</cx:pt>
          <cx:pt idx="465">-0.075168690317646503</cx:pt>
          <cx:pt idx="466">-0.028670032458398002</cx:pt>
          <cx:pt idx="467">-0.077950179007368101</cx:pt>
          <cx:pt idx="468">-0.117051761377498</cx:pt>
          <cx:pt idx="469">-0.055292759904271203</cx:pt>
          <cx:pt idx="470">-0.017286327309232598</cx:pt>
          <cx:pt idx="471">-0.0081066382151955291</cx:pt>
          <cx:pt idx="472">0.015070410277959001</cx:pt>
          <cx:pt idx="473">0.0193760984971726</cx:pt>
          <cx:pt idx="474">0.010480463844878701</cx:pt>
          <cx:pt idx="475">0.0050908444145111396</cx:pt>
          <cx:pt idx="476">-0.00043896342695584102</cx:pt>
          <cx:pt idx="477">-0.00051779748141738097</cx:pt>
          <cx:pt idx="478">0.0010613819944060999</cx:pt>
          <cx:pt idx="479">0.00742024889501021</cx:pt>
          <cx:pt idx="480">-0.00077233184710580696</cx:pt>
          <cx:pt idx="481">-0.021851868722519301</cx:pt>
          <cx:pt idx="482">-0.021803481950488</cx:pt>
          <cx:pt idx="483">-0.033141699872384703</cx:pt>
          <cx:pt idx="484">-0.026918728501022102</cx:pt>
          <cx:pt idx="485">0.0042218138260426896</cx:pt>
          <cx:pt idx="486">0.034337592937424499</cx:pt>
          <cx:pt idx="487">0.11171267647456699</cx:pt>
          <cx:pt idx="488">0.10392442478958699</cx:pt>
          <cx:pt idx="489">0.048887357658933102</cx:pt>
          <cx:pt idx="490">-0.062281322603214798</cx:pt>
          <cx:pt idx="491">-0.134774510931295</cx:pt>
          <cx:pt idx="492">-0.12974356390911501</cx:pt>
          <cx:pt idx="493">-0.095241493211176295</cx:pt>
          <cx:pt idx="494">-0.049212695670601402</cx:pt>
          <cx:pt idx="495">-0.057714338759653601</cx:pt>
          <cx:pt idx="496">-0.075175379640642206</cx:pt>
          <cx:pt idx="497">-0.033234194462247998</cx:pt>
          <cx:pt idx="498">-0.0042702025157685796</cx:pt>
          <cx:pt idx="499">0.0204434418548896</cx:pt>
          <cx:pt idx="500">0.040438214549453802</cx:pt>
          <cx:pt idx="501">0.037901443803853602</cx:pt>
          <cx:pt idx="502">0.0067844326184506899</cx:pt>
          <cx:pt idx="503">0.00032727454978159602</cx:pt>
          <cx:pt idx="504">0.00058666956775873396</cx:pt>
          <cx:pt idx="505">0.000233341613829506</cx:pt>
          <cx:pt idx="506">0.000172267118063853</cx:pt>
          <cx:pt idx="507">0.0153929150232454</cx:pt>
          <cx:pt idx="508">-0.010109099313026001</cx:pt>
          <cx:pt idx="509">-0.042028940512045303</cx:pt>
          <cx:pt idx="510">-0.0406230665971773</cx:pt>
          <cx:pt idx="511">-0.0232034365587684</cx:pt>
          <cx:pt idx="512">-0.040576626055778602</cx:pt>
          <cx:pt idx="513">0.0046721349825903603</cx:pt>
          <cx:pt idx="514">0.073321590582206497</cx:pt>
          <cx:pt idx="515">0.095647184568715196</cx:pt>
          <cx:pt idx="516">0.0390387731259111</cx:pt>
          <cx:pt idx="517">-0.013549021732705399</cx:pt>
          <cx:pt idx="518">-0.14274232403693099</cx:pt>
          <cx:pt idx="519">-0.18090743192034001</cx:pt>
          <cx:pt idx="520">-0.13358780340392501</cx:pt>
          <cx:pt idx="521">-0.090891123815422206</cx:pt>
          <cx:pt idx="522">-0.047296587432827102</cx:pt>
          <cx:pt idx="523">-0.035269509349709599</cx:pt>
          <cx:pt idx="524">-0.046384865962346603</cx:pt>
          <cx:pt idx="525">-0.0268754392244888</cx:pt>
          <cx:pt idx="526">-0.0095099941921351298</cx:pt>
          <cx:pt idx="527">0.0176295270755931</cx:pt>
          <cx:pt idx="528">0.032518006522473997</cx:pt>
          <cx:pt idx="529">0.026309364506008098</cx:pt>
          <cx:pt idx="530">0.0029955976339523299</cx:pt>
          <cx:pt idx="531">0.00095984746005343805</cx:pt>
          <cx:pt idx="532">0.00025108626913712299</cx:pt>
          <cx:pt idx="533">-7.23489461673133e-05</cx:pt>
          <cx:pt idx="534">-0.00179298899598178</cx:pt>
          <cx:pt idx="535">0.016281634244470999</cx:pt>
          <cx:pt idx="536">-0.0068366810349085498</cx:pt>
          <cx:pt idx="537">-0.019877358519781001</cx:pt>
          <cx:pt idx="538">0.026706654349640299</cx:pt>
          <cx:pt idx="539">0.0254465370278378</cx:pt>
          <cx:pt idx="540">-0.048039906824824501</cx:pt>
          <cx:pt idx="541">0.0033757740042943498</cx:pt>
          <cx:pt idx="542">0.080759333485051002</cx:pt>
          <cx:pt idx="543">0.041973757797741297</cx:pt>
          <cx:pt idx="544">-0.020500454211499802</cx:pt>
          <cx:pt idx="545">-0.056433308163795</cx:pt>
          <cx:pt idx="546">-0.207198922334182</cx:pt>
          <cx:pt idx="547">-0.19308893698302301</cx:pt>
          <cx:pt idx="548">-0.113973940183229</cx:pt>
          <cx:pt idx="549">-0.088038071243847701</cx:pt>
          <cx:pt idx="550">-0.037062432483399597</cx:pt>
          <cx:pt idx="551">-0.0299374868303573</cx:pt>
          <cx:pt idx="552">-0.0362082636300863</cx:pt>
          <cx:pt idx="553">-0.019267323510078399</cx:pt>
          <cx:pt idx="554">-0.0062308170590384196</cx:pt>
          <cx:pt idx="555">0.0198005026061529</cx:pt>
          <cx:pt idx="556">0.024858968471558902</cx:pt>
          <cx:pt idx="557">0.017403012033947798</cx:pt>
          <cx:pt idx="558">0.00267774094235145</cx:pt>
          <cx:pt idx="559">-1.4429650415544599e-05</cx:pt>
          <cx:pt idx="560">8.7890452426295104e-05</cx:pt>
          <cx:pt idx="561">-0.00060787358963622102</cx:pt>
          <cx:pt idx="562">-0.00022918526111705601</cx:pt>
          <cx:pt idx="563">0.0108901846533116</cx:pt>
          <cx:pt idx="564">0.016397202294687298</cx:pt>
          <cx:pt idx="565">0.0130241106847785</cx:pt>
          <cx:pt idx="566">0.053330667915536499</cx:pt>
          <cx:pt idx="567">0.032211901229163502</cx:pt>
          <cx:pt idx="568">-0.0110863602694832</cx:pt>
          <cx:pt idx="569">-0.031320738084053001</cx:pt>
          <cx:pt idx="570">0.0023868137930317199</cx:pt>
          <cx:pt idx="571">0.0058550395142697503</cx:pt>
          <cx:pt idx="572">0.0105344249822657</cx:pt>
          <cx:pt idx="573">-0.110018574543104</cx:pt>
          <cx:pt idx="574">-0.15029190515678301</cx:pt>
          <cx:pt idx="575">-0.14194384195495999</cx:pt>
          <cx:pt idx="576">-0.056800137582534799</cx:pt>
          <cx:pt idx="577">-0.065421278277700501</cx:pt>
          <cx:pt idx="578">-0.0290284266496144</cx:pt>
          <cx:pt idx="579">-0.024848658663952999</cx:pt>
          <cx:pt idx="580">-0.027118496359065401</cx:pt>
          <cx:pt idx="581">-0.023711226705958901</cx:pt>
          <cx:pt idx="582">-0.0091599551741705903</cx:pt>
          <cx:pt idx="583">0.017551407016527</cx:pt>
          <cx:pt idx="584">0.014741257013465001</cx:pt>
          <cx:pt idx="585">0.0045524599442603201</cx:pt>
          <cx:pt idx="586">0.0019982975471587298</cx:pt>
          <cx:pt idx="587">-5.9155816542090201e-05</cx:pt>
          <cx:pt idx="588">-0.00075040327289530896</cx:pt>
          <cx:pt idx="589">0.00032695065739121498</cx:pt>
          <cx:pt idx="590">-0.00026299355231940998</cx:pt>
          <cx:pt idx="591">0.0066477844318315396</cx:pt>
          <cx:pt idx="592">0.0150639807752084</cx:pt>
          <cx:pt idx="593">0.032108047389608999</cx:pt>
          <cx:pt idx="594">0.057699834231850503</cx:pt>
          <cx:pt idx="595">0.041905573318574203</cx:pt>
          <cx:pt idx="596">0.032453090940515898</cx:pt>
          <cx:pt idx="597">-0.0024002297103266901</cx:pt>
          <cx:pt idx="598">-0.017118322136382098</cx:pt>
          <cx:pt idx="599">-0.025987147270693699</cx:pt>
          <cx:pt idx="600">0.0115109874413666</cx:pt>
          <cx:pt idx="601">-0.043360790379753003</cx:pt>
          <cx:pt idx="602">-0.041050979206347198</cx:pt>
          <cx:pt idx="603">-0.058083017771870998</cx:pt>
          <cx:pt idx="604">-0.041793063084349102</cx:pt>
          <cx:pt idx="605">-0.034154507088527603</cx:pt>
          <cx:pt idx="606">-0.029387608962723601</cx:pt>
          <cx:pt idx="607">-0.027961664151638099</cx:pt>
          <cx:pt idx="608">-0.021331019253811302</cx:pt>
          <cx:pt idx="609">-0.016012565198877799</cx:pt>
          <cx:pt idx="610">-0.0014248359680858801</cx:pt>
          <cx:pt idx="611">0.0099315939857495903</cx:pt>
          <cx:pt idx="612">0.00338610997187183</cx:pt>
          <cx:pt idx="613">-0.0084561278725732193</cx:pt>
          <cx:pt idx="614">0.00164397637107957</cx:pt>
          <cx:pt idx="615">0.000174314727841518</cx:pt>
          <cx:pt idx="616">-0.00020173102516672</cx:pt>
          <cx:pt idx="617">2.5874172748019299e-05</cx:pt>
          <cx:pt idx="618">0.0012174262418272301</cx:pt>
          <cx:pt idx="619">0.0033701074274673998</cx:pt>
          <cx:pt idx="620">0.0087716785677021299</cx:pt>
          <cx:pt idx="621">0.047795139605440302</cx:pt>
          <cx:pt idx="622">0.030382639487489399</cx:pt>
          <cx:pt idx="623">0.040335360152496703</cx:pt>
          <cx:pt idx="624">0.085447216967585796</cx:pt>
          <cx:pt idx="625">0.061215006103825298</cx:pt>
          <cx:pt idx="626">-0.023541008921168199</cx:pt>
          <cx:pt idx="627">-0.016868704731408699</cx:pt>
          <cx:pt idx="628">-0.0278208126804604</cx:pt>
          <cx:pt idx="629">0.0344966114586421</cx:pt>
          <cx:pt idx="630">0.024433801930315201</cx:pt>
          <cx:pt idx="631">-0.044366022710335802</cx:pt>
          <cx:pt idx="632">-0.0078730539697681803</cx:pt>
          <cx:pt idx="633">-0.010179556584135999</cx:pt>
          <cx:pt idx="634">-0.039340126074536699</cx:pt>
          <cx:pt idx="635">-0.0135344005429893</cx:pt>
          <cx:pt idx="636">0.0094485107148684997</cx:pt>
          <cx:pt idx="637">0.00051032399544941899</cx:pt>
          <cx:pt idx="638">0.0136222113111951</cx:pt>
          <cx:pt idx="639">0.0084182269606858096</cx:pt>
          <cx:pt idx="640">-0.010137975205138299</cx:pt>
          <cx:pt idx="641">-0.0113381760371245</cx:pt>
          <cx:pt idx="642">0.000382032406632827</cx:pt>
          <cx:pt idx="643">3.4386500353186e-05</cx:pt>
          <cx:pt idx="644">4.3527957692700803e-05</cx:pt>
          <cx:pt idx="645">-0.000207809569682378</cx:pt>
          <cx:pt idx="646">0.00132573016237868</cx:pt>
          <cx:pt idx="647">0.00036683197126218897</cx:pt>
          <cx:pt idx="648">0.0108478476051265</cx:pt>
          <cx:pt idx="649">0.019135501746921701</cx:pt>
          <cx:pt idx="650">0.019956342118794001</cx:pt>
          <cx:pt idx="651">0.0269553774477287</cx:pt>
          <cx:pt idx="652">0.055630605321281897</cx:pt>
          <cx:pt idx="653">0.050201842214858697</cx:pt>
          <cx:pt idx="654">0.034902034102544999</cx:pt>
          <cx:pt idx="655">0.057970646587352299</cx:pt>
          <cx:pt idx="656">0.039242977522845703</cx:pt>
          <cx:pt idx="657">0.047101631643791698</cx:pt>
          <cx:pt idx="658">-0.019536922142100101</cx:pt>
          <cx:pt idx="659">-0.022306835634165099</cx:pt>
          <cx:pt idx="660">-0.0043289018665985798</cx:pt>
          <cx:pt idx="661">-0.018165234546375801</cx:pt>
          <cx:pt idx="662">-0.00220540592031915</cx:pt>
          <cx:pt idx="663">-0.0124190051797056</cx:pt>
          <cx:pt idx="664">-0.0049939823554494096</cx:pt>
          <cx:pt idx="665">-0.0057119357847429698</cx:pt>
          <cx:pt idx="666">-8.9456701918230196e-05</cx:pt>
          <cx:pt idx="667">-0.0066272058977980197</cx:pt>
          <cx:pt idx="668">-0.0095113016680601504</cx:pt>
          <cx:pt idx="669">-0.00656176583266574</cx:pt>
          <cx:pt idx="670">0.00058007211885872901</cx:pt>
          <cx:pt idx="671">-0.00043450218699329099</cx:pt>
          <cx:pt idx="672">-0.00024416099050374201</cx:pt>
          <cx:pt idx="673">-0.00065891421236100403</cx:pt>
          <cx:pt idx="674">0.000179450789205125</cx:pt>
          <cx:pt idx="675">-0.00046540442367598301</cx:pt>
          <cx:pt idx="676">0.0066946516427407298</cx:pt>
          <cx:pt idx="677">-0.031379398578982497</cx:pt>
          <cx:pt idx="678">-0.041285695414125703</cx:pt>
          <cx:pt idx="679">-0.022317178071725698</cx:pt>
          <cx:pt idx="680">-0.0052808552248764604</cx:pt>
          <cx:pt idx="681">-0.012354530750359499</cx:pt>
          <cx:pt idx="682">-0.00181636538021228</cx:pt>
          <cx:pt idx="683">-0.0019533846407175101</cx:pt>
          <cx:pt idx="684">0.0236340467460751</cx:pt>
          <cx:pt idx="685">0.035079766351427302</cx:pt>
          <cx:pt idx="686">0.034972209776291299</cx:pt>
          <cx:pt idx="687">0.00070640340453274897</cx:pt>
          <cx:pt idx="688">-0.019042602676857701</cx:pt>
          <cx:pt idx="689">-0.0074852110343295603</cx:pt>
          <cx:pt idx="690">-0.015812902153936201</cx:pt>
          <cx:pt idx="691">-0.019799562060989599</cx:pt>
          <cx:pt idx="692">-0.017894019823735601</cx:pt>
          <cx:pt idx="693">-0.0127010308789994</cx:pt>
          <cx:pt idx="694">-0.00767240996478003</cx:pt>
          <cx:pt idx="695">-0.0099659537141392196</cx:pt>
          <cx:pt idx="696">0.00040268927520977502</cx:pt>
          <cx:pt idx="697">0.00195266551849805</cx:pt>
          <cx:pt idx="698">0.00049837035530786499</cx:pt>
          <cx:pt idx="699">0.00118311265396734</cx:pt>
          <cx:pt idx="700">-0.0010393884096855501</cx:pt>
          <cx:pt idx="701">0.000230043893776866</cx:pt>
          <cx:pt idx="702">0.000400630486747147</cx:pt>
          <cx:pt idx="703">0.0024231308158406402</cx:pt>
          <cx:pt idx="704">0.0066509493121500399</cx:pt>
          <cx:pt idx="705">-0.0022110162491722099</cx:pt>
          <cx:pt idx="706">-0.0037537763434423999</cx:pt>
          <cx:pt idx="707">0.0056159876887259602</cx:pt>
          <cx:pt idx="708">0.00451332595233595</cx:pt>
          <cx:pt idx="709">-0.0062657710492751003</cx:pt>
          <cx:pt idx="710">0.0024346996548466702</cx:pt>
          <cx:pt idx="711">0.016600304397287501</cx:pt>
          <cx:pt idx="712">0.029899157330777498</cx:pt>
          <cx:pt idx="713">0.049886596055543402</cx:pt>
          <cx:pt idx="714">0.041260380734818997</cx:pt>
          <cx:pt idx="715">0.024490468766843299</cx:pt>
          <cx:pt idx="716">0.020753912172021199</cx:pt>
          <cx:pt idx="717">-0.0059949497110184198</cx:pt>
          <cx:pt idx="718">-0.011468857027927199</cx:pt>
          <cx:pt idx="719">-0.017796818416271499</cx:pt>
          <cx:pt idx="720">-0.0094651467403279697</cx:pt>
          <cx:pt idx="721">-0.011861137070393799</cx:pt>
          <cx:pt idx="722">-0.0099329492185663299</cx:pt>
          <cx:pt idx="723">-0.0032185002471014899</cx:pt>
          <cx:pt idx="724">-0.0013262472746620501</cx:pt>
          <cx:pt idx="725">0.00035674643485507899</cx:pt>
          <cx:pt idx="726">0.00102382363834952</cx:pt>
          <cx:pt idx="727">0.000273261578067006</cx:pt>
          <cx:pt idx="728">4.1832176319018302e-06</cx:pt>
          <cx:pt idx="729">-9.7515431293552701e-05</cx:pt>
          <cx:pt idx="730">-5.9585665143343598e-06</cx:pt>
          <cx:pt idx="731">0.00052172835235385503</cx:pt>
          <cx:pt idx="732">-0.0015056047590413699</cx:pt>
          <cx:pt idx="733">-0.0121254792971343</cx:pt>
          <cx:pt idx="734">-0.0121394159778913</cx:pt>
          <cx:pt idx="735">-0.000367005404338879</cx:pt>
          <cx:pt idx="736">-0.0036994264622163802</cx:pt>
          <cx:pt idx="737">-0.0090956446385470294</cx:pt>
          <cx:pt idx="738">-0.0018133544488304</cx:pt>
          <cx:pt idx="739">-0.0010246098374124099</cx:pt>
          <cx:pt idx="740">-0.0024221877204571702</cx:pt>
          <cx:pt idx="741">-0.0060177814385290601</cx:pt>
          <cx:pt idx="742">-0.012850485398001</cx:pt>
          <cx:pt idx="743">-0.0161722321612109</cx:pt>
          <cx:pt idx="744">-0.0113943539809291</cx:pt>
          <cx:pt idx="745">-0.0048239392294259498</cx:pt>
          <cx:pt idx="746">-0.011988593924849</cx:pt>
          <cx:pt idx="747">-0.0057090530262209303</cx:pt>
          <cx:pt idx="748">-0.00099380605765499001</cx:pt>
          <cx:pt idx="749">-0.000635047047755889</cx:pt>
          <cx:pt idx="750">0.000230741587900386</cx:pt>
          <cx:pt idx="751">-8.8662349446004799e-06</cx:pt>
          <cx:pt idx="752">-0.00017235801724437499</cx:pt>
          <cx:pt idx="753">-2.0662000591761001e-05</cx:pt>
          <cx:pt idx="754">-0.00020021730345715701</cx:pt>
          <cx:pt idx="755">0.00050659209260124302</cx:pt>
          <cx:pt idx="756">0.000729299731854905</cx:pt>
          <cx:pt idx="757">0.00063600034581258501</cx:pt>
          <cx:pt idx="758">0.00050245997395438201</cx:pt>
          <cx:pt idx="759">-0.000219249563950862</cx:pt>
          <cx:pt idx="760">0.000174139980711459</cx:pt>
          <cx:pt idx="761">-0.00012980665743793501</cx:pt>
          <cx:pt idx="762">8.6014388853047899e-05</cx:pt>
          <cx:pt idx="763">0.00011533730840429599</cx:pt>
          <cx:pt idx="764">-0.00040590883273445698</cx:pt>
          <cx:pt idx="765">5.8859224537701902e-05</cx:pt>
          <cx:pt idx="766">4.0243602824575299e-05</cx:pt>
          <cx:pt idx="767">-0.00060090731954074903</cx:pt>
          <cx:pt idx="768">-0.00016343155185225401</cx:pt>
          <cx:pt idx="769">0.00033213785772520898</cx:pt>
          <cx:pt idx="770">-0.00061328363231581402</cx:pt>
          <cx:pt idx="771">0.00030064088684510101</cx:pt>
          <cx:pt idx="772">0.00076589549720167095</cx:pt>
          <cx:pt idx="773">-0.0030323040165597501</cx:pt>
          <cx:pt idx="774">-0.0084506873750941104</cx:pt>
          <cx:pt idx="775">0.00022106362428582599</cx:pt>
          <cx:pt idx="776">-0.00019406737673601499</cx:pt>
          <cx:pt idx="777">0.00058008038827860595</cx:pt>
          <cx:pt idx="778">0.00094649294077224499</cx:pt>
          <cx:pt idx="779">-3.6407021615602102e-05</cx:pt>
          <cx:pt idx="780">-0.00034346791214697402</cx:pt>
          <cx:pt idx="781">0.00039262178041448603</cx:pt>
          <cx:pt idx="782">0.00039278634821929298</cx:pt>
          <cx:pt idx="783">0.00011505863311906401</cx:pt>
          <cx:pt idx="784">-0.00037093778220599253</cx:pt>
          <cx:pt idx="785">-0.0011010805109286849</cx:pt>
          <cx:pt idx="786">-0.0023564262191601223</cx:pt>
          <cx:pt idx="787">-0.0071480967065316748</cx:pt>
          <cx:pt idx="788">-0.0077107556019557254</cx:pt>
          <cx:pt idx="789">-0.0040564666439466251</cx:pt>
          <cx:pt idx="790">0.0013717079172801574</cx:pt>
          <cx:pt idx="791">-0.0025246669054611501</cx:pt>
          <cx:pt idx="792">-0.00092830235749101497</cx:pt>
          <cx:pt idx="793">0.0038895921494077001</cx:pt>
          <cx:pt idx="794">0.0090737776710028244</cx:pt>
          <cx:pt idx="795">0.01304824027483285</cx:pt>
          <cx:pt idx="796">0.0088634624986652748</cx:pt>
          <cx:pt idx="797">0.023009815901038073</cx:pt>
          <cx:pt idx="798">0.037265977197280503</cx:pt>
          <cx:pt idx="799">0.012133222340839375</cx:pt>
          <cx:pt idx="800">0.017436759318657249</cx:pt>
          <cx:pt idx="801">0.0041775632340469004</cx:pt>
          <cx:pt idx="802">0.0085644635968572004</cx:pt>
          <cx:pt idx="803">0.0124095284630898</cx:pt>
          <cx:pt idx="804">0.0047970366901610249</cx:pt>
          <cx:pt idx="805">-0.0046337553729176749</cx:pt>
          <cx:pt idx="806">-0.0040859304998553002</cx:pt>
          <cx:pt idx="807">-0.00015897268922213676</cx:pt>
          <cx:pt idx="808">6.960072554112025e-05</cx:pt>
          <cx:pt idx="809">-0.0001203122376078215</cx:pt>
          <cx:pt idx="810">3.6088435780881498e-05</cx:pt>
          <cx:pt idx="811">-0.00024634608552095473</cx:pt>
          <cx:pt idx="812">0.00034037558574713002</cx:pt>
          <cx:pt idx="813">-9.7236303669704005e-06</cx:pt>
          <cx:pt idx="814">-0.0015259934256786325</cx:pt>
          <cx:pt idx="815">-0.0079706211573967508</cx:pt>
          <cx:pt idx="816">-0.01039005111669585</cx:pt>
          <cx:pt idx="817">-0.0070717293098351746</cx:pt>
          <cx:pt idx="818">-0.0015627089068135575</cx:pt>
          <cx:pt idx="819">0.00051402545859722247</cx:pt>
          <cx:pt idx="820">0.0049859873087532251</cx:pt>
          <cx:pt idx="821">0.00058372398229103754</cx:pt>
          <cx:pt idx="822">-0.0048795127937019253</cx:pt>
          <cx:pt idx="823">-0.0086209602493342256</cx:pt>
          <cx:pt idx="824">0.0019419928998833825</cx:pt>
          <cx:pt idx="825">0.032562384814288498</cx:pt>
          <cx:pt idx="826">0.044741707631336752</cx:pt>
          <cx:pt idx="827">0.0094134359982993993</cx:pt>
          <cx:pt idx="828">0.00424938343140795</cx:pt>
          <cx:pt idx="829">-0.0064356920495329002</cx:pt>
          <cx:pt idx="830">-0.00065711336866183746</cx:pt>
          <cx:pt idx="831">0.0044422496086037998</cx:pt>
          <cx:pt idx="832">-0.0023846188578269876</cx:pt>
          <cx:pt idx="833">-0.0090183408491307255</cx:pt>
          <cx:pt idx="834">-0.0060626535856201499</cx:pt>
          <cx:pt idx="835">-2.686127350478225e-05</cx:pt>
          <cx:pt idx="836">-5.6319546033515753e-05</cx:pt>
          <cx:pt idx="837">-0.00013368582403856851</cx:pt>
          <cx:pt idx="838">-3.3251310016159749e-06</cx:pt>
          <cx:pt idx="839">0.00021195278522096676</cx:pt>
          <cx:pt idx="840">0.00035125531576663498</cx:pt>
          <cx:pt idx="841">-0.00070813650938587002</cx:pt>
          <cx:pt idx="842">-0.0021653287181976574</cx:pt>
          <cx:pt idx="843">-0.0054393611366240248</cx:pt>
          <cx:pt idx="844">-0.0041910779602420747</cx:pt>
          <cx:pt idx="845">-0.0012797780645073099</cx:pt>
          <cx:pt idx="846">0.0017951091400710351</cx:pt>
          <cx:pt idx="847">0.0012448847816438524</cx:pt>
          <cx:pt idx="848">-0.0021920534226440975</cx:pt>
          <cx:pt idx="849">-0.010515404401600601</cx:pt>
          <cx:pt idx="850">-0.037132433772037003</cx:pt>
          <cx:pt idx="851">-0.035310448676285001</cx:pt>
          <cx:pt idx="852">0.0037338197122840249</cx:pt>
          <cx:pt idx="853">0.033505232307417747</cx:pt>
          <cx:pt idx="854">0.019882927825842899</cx:pt>
          <cx:pt idx="855">0.0074838981874386246</cx:pt>
          <cx:pt idx="856">-0.0013899565004195176</cx:pt>
          <cx:pt idx="857">-0.018592835161948627</cx:pt>
          <cx:pt idx="858">0.00018784733104641575</cx:pt>
          <cx:pt idx="859">0.0024197566858915674</cx:pt>
          <cx:pt idx="860">-0.006739711953441075</cx:pt>
          <cx:pt idx="861">-0.0095590270155268744</cx:pt>
          <cx:pt idx="862">-0.00087978612162838501</cx:pt>
          <cx:pt idx="863">0.0032460272176895498</cx:pt>
          <cx:pt idx="864">0.0045781763686728247</cx:pt>
          <cx:pt idx="865">3.2181541641985748e-05</cx:pt>
          <cx:pt idx="866">0.000117205548348246</cx:pt>
          <cx:pt idx="867">0.00017034856101611449</cx:pt>
          <cx:pt idx="868">0.00047939948005386502</cx:pt>
          <cx:pt idx="869">-0.00043539658333651749</cx:pt>
          <cx:pt idx="870">-0.0038150692962275749</cx:pt>
          <cx:pt idx="871">-0.0062507369870866501</cx:pt>
          <cx:pt idx="872">-0.0035055570341650001</cx:pt>
          <cx:pt idx="873">-0.0050874017490484501</cx:pt>
          <cx:pt idx="874">-0.00303188070233305</cx:pt>
          <cx:pt idx="875">-0.0080921760069972998</cx:pt>
          <cx:pt idx="876">-0.021377672282294976</cx:pt>
          <cx:pt idx="877">-0.034814671672161498</cx:pt>
          <cx:pt idx="878">-0.051633629964020752</cx:pt>
          <cx:pt idx="879">-0.024769790057349975</cx:pt>
          <cx:pt idx="880">0.0097838513065094997</cx:pt>
          <cx:pt idx="881">0.019450198930015573</cx:pt>
          <cx:pt idx="882">0.015986497377298198</cx:pt>
          <cx:pt idx="883">0.0049116590459803251</cx:pt>
          <cx:pt idx="884">-0.00037093778220599253</cx:pt>
          <cx:pt idx="885">-0.0011010805109286849</cx:pt>
          <cx:pt idx="886">-0.0023564262191601223</cx:pt>
          <cx:pt idx="887">-0.0071480967065316748</cx:pt>
          <cx:pt idx="888">-0.0077107556019557254</cx:pt>
          <cx:pt idx="889">-0.0040564666439466251</cx:pt>
          <cx:pt idx="890">0.0013717079172801574</cx:pt>
          <cx:pt idx="891">-0.0025246669054611501</cx:pt>
          <cx:pt idx="892">-0.00092830235749101497</cx:pt>
          <cx:pt idx="893">0.0038895921494077001</cx:pt>
          <cx:pt idx="894">0.0090737776710028244</cx:pt>
          <cx:pt idx="895">0.01304824027483285</cx:pt>
          <cx:pt idx="896">0.0088634624986652748</cx:pt>
          <cx:pt idx="897">0.023009815901038073</cx:pt>
          <cx:pt idx="898">0.037265977197280503</cx:pt>
          <cx:pt idx="899">0.012133222340839375</cx:pt>
          <cx:pt idx="900">0.017436759318657249</cx:pt>
          <cx:pt idx="901">0.0041775632340469004</cx:pt>
          <cx:pt idx="902">0.0085644635968572004</cx:pt>
          <cx:pt idx="903">0.0124095284630898</cx:pt>
          <cx:pt idx="904">0.0047970366901610249</cx:pt>
          <cx:pt idx="905">-0.0046337553729176749</cx:pt>
          <cx:pt idx="906">-0.0040859304998553002</cx:pt>
          <cx:pt idx="907">-0.00015897268922213676</cx:pt>
          <cx:pt idx="908">6.960072554112025e-05</cx:pt>
          <cx:pt idx="909">-0.0001203122376078215</cx:pt>
          <cx:pt idx="910">3.6088435780881498e-05</cx:pt>
          <cx:pt idx="911">-0.00024634608552095473</cx:pt>
          <cx:pt idx="912">0.00034037558574713002</cx:pt>
          <cx:pt idx="913">-9.7236303669704005e-06</cx:pt>
          <cx:pt idx="914">-0.0015259934256786325</cx:pt>
          <cx:pt idx="915">-0.0079706211573967508</cx:pt>
          <cx:pt idx="916">-0.01039005111669585</cx:pt>
          <cx:pt idx="917">-0.0070717293098351746</cx:pt>
          <cx:pt idx="918">-0.0015627089068135575</cx:pt>
          <cx:pt idx="919">0.00051402545859722247</cx:pt>
          <cx:pt idx="920">0.0049859873087532251</cx:pt>
          <cx:pt idx="921">0.00058372398229103754</cx:pt>
          <cx:pt idx="922">-0.0048795127937019253</cx:pt>
          <cx:pt idx="923">-0.0086209602493342256</cx:pt>
          <cx:pt idx="924">0.0019419928998833825</cx:pt>
          <cx:pt idx="925">0.032562384814288498</cx:pt>
          <cx:pt idx="926">0.044741707631336752</cx:pt>
          <cx:pt idx="927">0.0094134359982993993</cx:pt>
          <cx:pt idx="928">0.00424938343140795</cx:pt>
          <cx:pt idx="929">-0.0064356920495329002</cx:pt>
          <cx:pt idx="930">-0.00065711336866183746</cx:pt>
          <cx:pt idx="931">0.0044422496086037998</cx:pt>
          <cx:pt idx="932">-0.0023846188578269876</cx:pt>
          <cx:pt idx="933">-0.0090183408491307255</cx:pt>
          <cx:pt idx="934">-0.0060626535856201499</cx:pt>
          <cx:pt idx="935">-2.686127350478225e-05</cx:pt>
          <cx:pt idx="936">-5.6319546033515753e-05</cx:pt>
          <cx:pt idx="937">-0.00013368582403856851</cx:pt>
          <cx:pt idx="938">-3.3251310016159749e-06</cx:pt>
          <cx:pt idx="939">0.00021195278522096676</cx:pt>
          <cx:pt idx="940">0.00035125531576663498</cx:pt>
          <cx:pt idx="941">-0.00070813650938587002</cx:pt>
          <cx:pt idx="942">-0.0021653287181976574</cx:pt>
          <cx:pt idx="943">-0.0054393611366240248</cx:pt>
          <cx:pt idx="944">-0.0041910779602420747</cx:pt>
          <cx:pt idx="945">-0.0012797780645073099</cx:pt>
          <cx:pt idx="946">0.0017951091400710351</cx:pt>
          <cx:pt idx="947">0.0012448847816438524</cx:pt>
          <cx:pt idx="948">-0.0021920534226440975</cx:pt>
          <cx:pt idx="949">-0.010515404401600601</cx:pt>
          <cx:pt idx="950">-0.037132433772037003</cx:pt>
          <cx:pt idx="951">-0.035310448676285001</cx:pt>
          <cx:pt idx="952">0.0037338197122840249</cx:pt>
          <cx:pt idx="953">0.033505232307417747</cx:pt>
          <cx:pt idx="954">0.019882927825842899</cx:pt>
          <cx:pt idx="955">0.0074838981874386246</cx:pt>
          <cx:pt idx="956">-0.0013899565004195176</cx:pt>
          <cx:pt idx="957">-0.018592835161948627</cx:pt>
          <cx:pt idx="958">0.00018784733104641575</cx:pt>
          <cx:pt idx="959">0.0024197566858915674</cx:pt>
          <cx:pt idx="960">-0.006739711953441075</cx:pt>
          <cx:pt idx="961">-0.0095590270155268744</cx:pt>
          <cx:pt idx="962">-0.00087978612162838501</cx:pt>
          <cx:pt idx="963">0.0032460272176895498</cx:pt>
          <cx:pt idx="964">0.0045781763686728247</cx:pt>
          <cx:pt idx="965">3.2181541641985748e-05</cx:pt>
          <cx:pt idx="966">0.000117205548348246</cx:pt>
          <cx:pt idx="967">0.00017034856101611449</cx:pt>
          <cx:pt idx="968">0.00047939948005386502</cx:pt>
          <cx:pt idx="969">-0.00043539658333651749</cx:pt>
          <cx:pt idx="970">-0.0038150692962275749</cx:pt>
          <cx:pt idx="971">-0.0062507369870866501</cx:pt>
          <cx:pt idx="972">-0.0035055570341650001</cx:pt>
          <cx:pt idx="973">-0.0050874017490484501</cx:pt>
          <cx:pt idx="974">-0.00303188070233305</cx:pt>
          <cx:pt idx="975">-0.0080921760069972998</cx:pt>
          <cx:pt idx="976">-0.021377672282294976</cx:pt>
          <cx:pt idx="977">-0.034814671672161498</cx:pt>
          <cx:pt idx="978">-0.051633629964020752</cx:pt>
          <cx:pt idx="979">-0.024769790057349975</cx:pt>
          <cx:pt idx="980">0.0097838513065094997</cx:pt>
          <cx:pt idx="981">0.019450198930015573</cx:pt>
          <cx:pt idx="982">0.015986497377298198</cx:pt>
          <cx:pt idx="983">0.0049116590459803251</cx:pt>
          <cx:pt idx="984">-0.00037093778220599253</cx:pt>
          <cx:pt idx="985">-0.0011010805109286849</cx:pt>
          <cx:pt idx="986">-0.0023564262191601223</cx:pt>
          <cx:pt idx="987">-0.0071480967065316748</cx:pt>
          <cx:pt idx="988">-0.0077107556019557254</cx:pt>
          <cx:pt idx="989">-0.0040564666439466251</cx:pt>
          <cx:pt idx="990">0.0013717079172801574</cx:pt>
          <cx:pt idx="991">-0.0025246669054611501</cx:pt>
          <cx:pt idx="992">-0.00092830235749101497</cx:pt>
          <cx:pt idx="993">0.0038895921494077001</cx:pt>
          <cx:pt idx="994">0.0090737776710028244</cx:pt>
          <cx:pt idx="995">0.01304824027483285</cx:pt>
          <cx:pt idx="996">0.0088634624986652748</cx:pt>
          <cx:pt idx="997">0.023009815901038073</cx:pt>
          <cx:pt idx="998">0.037265977197280503</cx:pt>
          <cx:pt idx="999">0.012133222340839375</cx:pt>
          <cx:pt idx="1000">0.017436759318657249</cx:pt>
          <cx:pt idx="1001">0.0041775632340469004</cx:pt>
          <cx:pt idx="1002">0.0085644635968572004</cx:pt>
          <cx:pt idx="1003">0.0124095284630898</cx:pt>
          <cx:pt idx="1004">0.0047970366901610249</cx:pt>
          <cx:pt idx="1005">-0.0046337553729176749</cx:pt>
          <cx:pt idx="1006">-0.0040859304998553002</cx:pt>
          <cx:pt idx="1007">-0.00015897268922213676</cx:pt>
          <cx:pt idx="1008">6.960072554112025e-05</cx:pt>
          <cx:pt idx="1009">-0.0001203122376078215</cx:pt>
          <cx:pt idx="1010">3.6088435780881498e-05</cx:pt>
          <cx:pt idx="1011">-0.00024634608552095473</cx:pt>
          <cx:pt idx="1012">0.00034037558574713002</cx:pt>
          <cx:pt idx="1013">-9.7236303669704005e-06</cx:pt>
          <cx:pt idx="1014">-0.0015259934256786325</cx:pt>
          <cx:pt idx="1015">-0.0079706211573967508</cx:pt>
          <cx:pt idx="1016">-0.01039005111669585</cx:pt>
          <cx:pt idx="1017">-0.0070717293098351746</cx:pt>
          <cx:pt idx="1018">-0.0015627089068135575</cx:pt>
          <cx:pt idx="1019">0.00051402545859722247</cx:pt>
          <cx:pt idx="1020">0.0049859873087532251</cx:pt>
          <cx:pt idx="1021">0.00058372398229103754</cx:pt>
          <cx:pt idx="1022">-0.0048795127937019253</cx:pt>
          <cx:pt idx="1023">-0.0086209602493342256</cx:pt>
          <cx:pt idx="1024">0.0019419928998833825</cx:pt>
          <cx:pt idx="1025">0.032562384814288498</cx:pt>
          <cx:pt idx="1026">0.044741707631336752</cx:pt>
          <cx:pt idx="1027">0.0094134359982993993</cx:pt>
          <cx:pt idx="1028">0.00424938343140795</cx:pt>
          <cx:pt idx="1029">-0.0064356920495329002</cx:pt>
          <cx:pt idx="1030">-0.00065711336866183746</cx:pt>
          <cx:pt idx="1031">0.0044422496086037998</cx:pt>
          <cx:pt idx="1032">-0.0023846188578269876</cx:pt>
          <cx:pt idx="1033">-0.0090183408491307255</cx:pt>
          <cx:pt idx="1034">-0.0060626535856201499</cx:pt>
          <cx:pt idx="1035">-2.686127350478225e-05</cx:pt>
          <cx:pt idx="1036">-5.6319546033515753e-05</cx:pt>
          <cx:pt idx="1037">-0.00013368582403856851</cx:pt>
          <cx:pt idx="1038">-3.3251310016159749e-06</cx:pt>
          <cx:pt idx="1039">0.00021195278522096676</cx:pt>
          <cx:pt idx="1040">0.00035125531576663498</cx:pt>
          <cx:pt idx="1041">-0.00070813650938587002</cx:pt>
          <cx:pt idx="1042">-0.0021653287181976574</cx:pt>
          <cx:pt idx="1043">-0.0054393611366240248</cx:pt>
          <cx:pt idx="1044">-0.0041910779602420747</cx:pt>
          <cx:pt idx="1045">-0.0012797780645073099</cx:pt>
          <cx:pt idx="1046">0.0017951091400710351</cx:pt>
          <cx:pt idx="1047">0.0012448847816438524</cx:pt>
          <cx:pt idx="1048">-0.0021920534226440975</cx:pt>
          <cx:pt idx="1049">-0.010515404401600601</cx:pt>
          <cx:pt idx="1050">-0.037132433772037003</cx:pt>
          <cx:pt idx="1051">-0.035310448676285001</cx:pt>
          <cx:pt idx="1052">0.0037338197122840249</cx:pt>
          <cx:pt idx="1053">0.033505232307417747</cx:pt>
          <cx:pt idx="1054">0.019882927825842899</cx:pt>
          <cx:pt idx="1055">0.0074838981874386246</cx:pt>
          <cx:pt idx="1056">-0.0013899565004195176</cx:pt>
          <cx:pt idx="1057">-0.018592835161948627</cx:pt>
          <cx:pt idx="1058">0.00018784733104641575</cx:pt>
          <cx:pt idx="1059">0.0024197566858915674</cx:pt>
          <cx:pt idx="1060">-0.006739711953441075</cx:pt>
          <cx:pt idx="1061">-0.0095590270155268744</cx:pt>
          <cx:pt idx="1062">-0.00087978612162838501</cx:pt>
          <cx:pt idx="1063">0.0032460272176895498</cx:pt>
          <cx:pt idx="1064">0.0045781763686728247</cx:pt>
          <cx:pt idx="1065">3.2181541641985748e-05</cx:pt>
          <cx:pt idx="1066">0.000117205548348246</cx:pt>
          <cx:pt idx="1067">0.00017034856101611449</cx:pt>
          <cx:pt idx="1068">0.00047939948005386502</cx:pt>
          <cx:pt idx="1069">-0.00043539658333651749</cx:pt>
          <cx:pt idx="1070">-0.0038150692962275749</cx:pt>
          <cx:pt idx="1071">-0.0062507369870866501</cx:pt>
          <cx:pt idx="1072">-0.0035055570341650001</cx:pt>
          <cx:pt idx="1073">-0.0050874017490484501</cx:pt>
          <cx:pt idx="1074">-0.00303188070233305</cx:pt>
          <cx:pt idx="1075">-0.0080921760069972998</cx:pt>
          <cx:pt idx="1076">-0.021377672282294976</cx:pt>
          <cx:pt idx="1077">-0.034814671672161498</cx:pt>
          <cx:pt idx="1078">-0.051633629964020752</cx:pt>
          <cx:pt idx="1079">-0.024769790057349975</cx:pt>
          <cx:pt idx="1080">0.0097838513065094997</cx:pt>
          <cx:pt idx="1081">0.019450198930015573</cx:pt>
          <cx:pt idx="1082">0.015986497377298198</cx:pt>
          <cx:pt idx="1083">0.0049116590459803251</cx:pt>
        </cx:lvl>
      </cx:numDim>
    </cx:data>
    <cx:data id="44">
      <cx:numDim type="val">
        <cx:f>Sheet2!$AS$1:$AS$1084</cx:f>
        <cx:lvl ptCount="1084" formatCode="G/通用格式">
          <cx:pt idx="0">0.00012470445258620899</cx:pt>
          <cx:pt idx="1">-0.00015729456376915101</cx:pt>
          <cx:pt idx="2">-0.00019864070797325899</cx:pt>
          <cx:pt idx="3">-7.6388772570360795e-05</cx:pt>
          <cx:pt idx="4">-0.00070412248785677099</cx:pt>
          <cx:pt idx="5">0.00032642701267187799</cx:pt>
          <cx:pt idx="6">-4.6430952534724302e-05</cx:pt>
          <cx:pt idx="7">-0.000152549089926129</cx:pt>
          <cx:pt idx="8">0.00053464040524651903</cx:pt>
          <cx:pt idx="9">0.00034589398206391202</cx:pt>
          <cx:pt idx="10">-0.00055730496863403897</cx:pt>
          <cx:pt idx="11">0.00059943310907790005</cx:pt>
          <cx:pt idx="12">-0.00048154492269527401</cx:pt>
          <cx:pt idx="13">0.00090763574231423597</cx:pt>
          <cx:pt idx="14">-9.4341364570602599e-05</cx:pt>
          <cx:pt idx="15">-4.3797748685730498e-05</cx:pt>
          <cx:pt idx="16">6.9073895598217096e-05</cx:pt>
          <cx:pt idx="17">0.00051994397863317095</cx:pt>
          <cx:pt idx="18">-0.000193521506275951</cx:pt>
          <cx:pt idx="19">-0.00030867033995612698</cx:pt>
          <cx:pt idx="20">-0.00019860620093920699</cx:pt>
          <cx:pt idx="21">-0.00072876879056843599</cx:pt>
          <cx:pt idx="22">0.00038060397677907502</cx:pt>
          <cx:pt idx="23">8.0054284591984002e-05</cx:pt>
          <cx:pt idx="24">0.00051497979954318496</cx:pt>
          <cx:pt idx="25">0.00020895180264319301</cx:pt>
          <cx:pt idx="26">-0.00072144648028471504</cx:pt>
          <cx:pt idx="27">-0.00050204009446098204</cx:pt>
          <cx:pt idx="28">0.00028447048211869999</cx:pt>
          <cx:pt idx="29">0.000167624815046427</cx:pt>
          <cx:pt idx="30">0.0010766268613093099</cx:pt>
          <cx:pt idx="31">-0.00031752558443182897</cx:pt>
          <cx:pt idx="32">-8.5694110792900695e-06</cx:pt>
          <cx:pt idx="33">0.00036600156367871999</cx:pt>
          <cx:pt idx="34">-0.0025562985680924501</cx:pt>
          <cx:pt idx="35">-0.0044428901545012396</cx:pt>
          <cx:pt idx="36">-0.0038598298593334099</cx:pt>
          <cx:pt idx="37">-0.00185464836679489</cx:pt>
          <cx:pt idx="38">-0.00085637221652148595</cx:pt>
          <cx:pt idx="39">-0.0017212741184094</cx:pt>
          <cx:pt idx="40">-0.0033391165610685801</cx:pt>
          <cx:pt idx="41">-0.0021791328680042998</cx:pt>
          <cx:pt idx="42">-0.00099510430039928999</cx:pt>
          <cx:pt idx="43">-0.0027797897677975798</cx:pt>
          <cx:pt idx="44">-0.0026828980544436202</cx:pt>
          <cx:pt idx="45">-0.00168410559885957</cx:pt>
          <cx:pt idx="46">-0.0016073687994717901</cx:pt>
          <cx:pt idx="47">-0.00155144957763306</cx:pt>
          <cx:pt idx="48">-0.00083857041440033205</cx:pt>
          <cx:pt idx="49">-1.2874508334016499e-05</cx:pt>
          <cx:pt idx="50">-0.00149542955389855</cx:pt>
          <cx:pt idx="51">-0.0019604010227762202</cx:pt>
          <cx:pt idx="52">-0.00041252083834943402</cx:pt>
          <cx:pt idx="53">0.00094544530000339598</cx:pt>
          <cx:pt idx="54">0.000105137787423323</cx:pt>
          <cx:pt idx="55">0.00056747085438319401</cx:pt>
          <cx:pt idx="56">0.00048769172950728602</cx:pt>
          <cx:pt idx="57">-8.0533968359830198e-05</cx:pt>
          <cx:pt idx="58">-0.00070033158562066199</cx:pt>
          <cx:pt idx="59">-0.00089789226982618404</cx:pt>
          <cx:pt idx="60">-0.00047656259197390602</cx:pt>
          <cx:pt idx="61">-0.00063039286091021401</cx:pt>
          <cx:pt idx="62">-0.0021518625842120499</cx:pt>
          <cx:pt idx="63">-0.0061493429711675903</cx:pt>
          <cx:pt idx="64">-0.0073206519704928199</cx:pt>
          <cx:pt idx="65">-0.0059744149231759297</cx:pt>
          <cx:pt idx="66">-0.0118728992250491</cx:pt>
          <cx:pt idx="67">-0.0142465237482056</cx:pt>
          <cx:pt idx="68">-0.015547277319528201</cx:pt>
          <cx:pt idx="69">-0.0150995294024286</cx:pt>
          <cx:pt idx="70">-0.011859795198242601</cx:pt>
          <cx:pt idx="71">-0.012117512266371</cx:pt>
          <cx:pt idx="72">-0.0087534556948096406</cx:pt>
          <cx:pt idx="73">-0.0046761004477641399</cx:pt>
          <cx:pt idx="74">-0.0070524731973681297</cx:pt>
          <cx:pt idx="75">-0.00394974210239023</cx:pt>
          <cx:pt idx="76">-0.001171182527964</cx:pt>
          <cx:pt idx="77">-0.00125654022774652</cx:pt>
          <cx:pt idx="78">-0.00177309292199724</cx:pt>
          <cx:pt idx="79">-0.0019748653012302102</cx:pt>
          <cx:pt idx="80">0.00078276892119864198</cx:pt>
          <cx:pt idx="81">-0.00028723576979645298</cx:pt>
          <cx:pt idx="82">-4.9117199471782297e-05</cx:pt>
          <cx:pt idx="83">0.00024750414716352801</cx:pt>
          <cx:pt idx="84">0.00033189831962809099</cx:pt>
          <cx:pt idx="85">-0.00072102554164190399</cx:pt>
          <cx:pt idx="86">0.00017326688098229999</cx:pt>
          <cx:pt idx="87">-0.0016071033373954199</cx:pt>
          <cx:pt idx="88">-0.0012219469826427101</cx:pt>
          <cx:pt idx="89">-0.00088948479791004496</cx:pt>
          <cx:pt idx="90">-0.0037613682831611401</cx:pt>
          <cx:pt idx="91">-0.0099607718752765095</cx:pt>
          <cx:pt idx="92">-0.0166654558403697</cx:pt>
          <cx:pt idx="93">-0.020398993245371901</cx:pt>
          <cx:pt idx="94">-0.013350814851807899</cx:pt>
          <cx:pt idx="95">-0.012167412301386699</cx:pt>
          <cx:pt idx="96">-0.028819254544657801</cx:pt>
          <cx:pt idx="97">-0.0410749106573952</cx:pt>
          <cx:pt idx="98">-0.026912336708052199</cx:pt>
          <cx:pt idx="99">-0.015343023137260201</cx:pt>
          <cx:pt idx="100">-0.0122529654898121</cx:pt>
          <cx:pt idx="101">-0.0096340360785819104</cx:pt>
          <cx:pt idx="102">-0.0087104172584792708</cx:pt>
          <cx:pt idx="103">-0.00207200774138779</cx:pt>
          <cx:pt idx="104">0.0012647141875237601</cx:pt>
          <cx:pt idx="105">0.00142095363563428</cx:pt>
          <cx:pt idx="106">0.00087124033909879799</cx:pt>
          <cx:pt idx="107">0.00146858508015645</cx:pt>
          <cx:pt idx="108">0.00112914518122811</cx:pt>
          <cx:pt idx="109">-0.00038360145979448598</cx:pt>
          <cx:pt idx="110">-0.00037943777685818498</cx:pt>
          <cx:pt idx="111">0.00024783045782456801</cx:pt>
          <cx:pt idx="112">0.00079605508233781001</cx:pt>
          <cx:pt idx="113">-3.8723081384404399e-05</cx:pt>
          <cx:pt idx="114">7.3647974965686797e-06</cx:pt>
          <cx:pt idx="115">1.35692665899171e-05</cx:pt>
          <cx:pt idx="116">0.00010358894174067899</cx:pt>
          <cx:pt idx="117">-0.00553003948849317</cx:pt>
          <cx:pt idx="118">-0.011641768067625201</cx:pt>
          <cx:pt idx="119">-0.0106703587714638</cx:pt>
          <cx:pt idx="120">-0.0213046248398676</cx:pt>
          <cx:pt idx="121">-0.031590192802648798</cx:pt>
          <cx:pt idx="122">-0.018715374070304502</cx:pt>
          <cx:pt idx="123">-0.0077511967700519997</cx:pt>
          <cx:pt idx="124">-0.023746576287814899</cx:pt>
          <cx:pt idx="125">-0.028755607521734401</cx:pt>
          <cx:pt idx="126">-0.040243066775563302</cx:pt>
          <cx:pt idx="127">-0.034102622360627402</cx:pt>
          <cx:pt idx="128">-0.0256524081272392</cx:pt>
          <cx:pt idx="129">-0.0176085779025794</cx:pt>
          <cx:pt idx="130">-0.0084217950255409003</cx:pt>
          <cx:pt idx="131">-0.0051056889793352602</cx:pt>
          <cx:pt idx="132">0.0044777102880452701</cx:pt>
          <cx:pt idx="133">0.0087985736858554806</cx:pt>
          <cx:pt idx="134">0.013881387205855401</cx:pt>
          <cx:pt idx="135">0.0157232364494257</cx:pt>
          <cx:pt idx="136">0.0088652843088900604</cx:pt>
          <cx:pt idx="137">0.00032519776886321398</cx:pt>
          <cx:pt idx="138">-0.000487279901530279</cx:pt>
          <cx:pt idx="139">-0.00050652896676827699</cx:pt>
          <cx:pt idx="140">-0.00028131122405847199</cx:pt>
          <cx:pt idx="141">-0.00026548364266266999</cx:pt>
          <cx:pt idx="142">0.00027723827676474</cx:pt>
          <cx:pt idx="143">-0.00049980244416698101</cx:pt>
          <cx:pt idx="144">-0.00323705502986406</cx:pt>
          <cx:pt idx="145">-2.4533082999612598e-05</cx:pt>
          <cx:pt idx="146">-0.0048639898066275</cx:pt>
          <cx:pt idx="147">-0.0078495119682926492</cx:pt>
          <cx:pt idx="148">-0.0128091723260146</cx:pt>
          <cx:pt idx="149">-0.0118770791314589</cx:pt>
          <cx:pt idx="150">-0.0027977225671641302</cx:pt>
          <cx:pt idx="151">0.0052389336943653797</cx:pt>
          <cx:pt idx="152">-0.0044527858386377997</cx:pt>
          <cx:pt idx="153">-0.020624028790178599</cx:pt>
          <cx:pt idx="154">-0.0120360568342491</cx:pt>
          <cx:pt idx="155">-0.0029004586005304299</cx:pt>
          <cx:pt idx="156">-0.0045865538431525497</cx:pt>
          <cx:pt idx="157">0.0029044082903902299</cx:pt>
          <cx:pt idx="158">-0.0040225348600090704</cx:pt>
          <cx:pt idx="159">-0.015000792841580001</cx:pt>
          <cx:pt idx="160">-0.0059329832322268499</cx:pt>
          <cx:pt idx="161">-0.0038225031257763699</cx:pt>
          <cx:pt idx="162">0.0040101128818801303</cx:pt>
          <cx:pt idx="163">0.015518872704526499</cx:pt>
          <cx:pt idx="164">0.0075685828963273699</cx:pt>
          <cx:pt idx="165">-0.0017266955855547901</cx:pt>
          <cx:pt idx="166">0.00018871062295476999</cx:pt>
          <cx:pt idx="167">0.00045772497609568601</cx:pt>
          <cx:pt idx="168">-0.00055623591623088205</cx:pt>
          <cx:pt idx="169">0.00024383438442768699</cx:pt>
          <cx:pt idx="170">0.00023672412962826399</cx:pt>
          <cx:pt idx="171">-0.0015700033902969199</cx:pt>
          <cx:pt idx="172">-0.0070016508331986697</cx:pt>
          <cx:pt idx="173">-0.0036598876182309501</cx:pt>
          <cx:pt idx="174">0.0028577141680847799</cx:pt>
          <cx:pt idx="175">0.00101890768923752</cx:pt>
          <cx:pt idx="176">-0.0032617950312351998</cx:pt>
          <cx:pt idx="177">0.0045270315900134903</cx:pt>
          <cx:pt idx="178">0.00305131320407599</cx:pt>
          <cx:pt idx="179">0.00039274411496164003</cx:pt>
          <cx:pt idx="180">-0.0050337744788442702</cx:pt>
          <cx:pt idx="181">-0.00105295993860633</cx:pt>
          <cx:pt idx="182">0.0131743097143388</cx:pt>
          <cx:pt idx="183">0.0335545682832381</cx:pt>
          <cx:pt idx="184">0.047122487673270298</cx:pt>
          <cx:pt idx="185">0.048518767913743099</cx:pt>
          <cx:pt idx="186">0.039413486628369798</cx:pt>
          <cx:pt idx="187">0.021594124411688901</cx:pt>
          <cx:pt idx="188">0.0069297581290759802</cx:pt>
          <cx:pt idx="189">0.00035423522841366298</cx:pt>
          <cx:pt idx="190">0.0061300252566898498</cx:pt>
          <cx:pt idx="191">0.020186391335127798</cx:pt>
          <cx:pt idx="192">0.0037404570829225399</cx:pt>
          <cx:pt idx="193">-0.0032134567817905702</cx:pt>
          <cx:pt idx="194">0.00015558328825734401</cx:pt>
          <cx:pt idx="195">-0.00015852560742064001</cx:pt>
          <cx:pt idx="196">-0.00017072157421238899</cx:pt>
          <cx:pt idx="197">0.000130097204174131</cx:pt>
          <cx:pt idx="198">0.00056318576682715799</cx:pt>
          <cx:pt idx="199">0.00021336291092248426</cx:pt>
          <cx:pt idx="200">-0.0032318040172880751</cx:pt>
          <cx:pt idx="201">-0.0038634410980332001</cx:pt>
          <cx:pt idx="202">-0.001620959306920685</cx:pt>
          <cx:pt idx="203">-0.0049464888696856999</cx:pt>
          <cx:pt idx="204">-0.0047025307727538252</cx:pt>
          <cx:pt idx="205">-0.0056434087108836002</cx:pt>
          <cx:pt idx="206">-0.0039291848222358754</cx:pt>
          <cx:pt idx="207">-7.2658018125057493e-05</cx:pt>
          <cx:pt idx="208">0.0043938597827454249</cx:pt>
          <cx:pt idx="209">0.0056491740142713999</cx:pt>
          <cx:pt idx="210">0.0063112058976776001</cx:pt>
          <cx:pt idx="211">0.0063192316821011748</cx:pt>
          <cx:pt idx="212">0.003691563870824725</cx:pt>
          <cx:pt idx="213">0.0092520347542454744</cx:pt>
          <cx:pt idx="214">0.0060820095154885253</cx:pt>
          <cx:pt idx="215">0.003839710643159475</cx:pt>
          <cx:pt idx="216">-0.0016179883046279475</cx:pt>
          <cx:pt idx="217">-0.0025888731399640748</cx:pt>
          <cx:pt idx="218">-0.00176771294188628</cx:pt>
          <cx:pt idx="219">0.0017036989452773024</cx:pt>
          <cx:pt idx="220">0.00013878234920350926</cx:pt>
          <cx:pt idx="221">-0.0016421759890585699</cx:pt>
          <cx:pt idx="222">0.00015975038035410426</cx:pt>
          <cx:pt idx="223">5.4339652306969002e-05</cx:pt>
          <cx:pt idx="224">-0.00036771335914271999</cx:pt>
          <cx:pt idx="225">9.8330213991722754e-05</cx:pt>
          <cx:pt idx="226">0.00034619639686580498</cx:pt>
          <cx:pt idx="227">0.00057205422767128754</cx:pt>
          <cx:pt idx="228">-0.0030015724862003752</cx:pt>
          <cx:pt idx="229">-0.0020101706024977951</cx:pt>
          <cx:pt idx="230">-0.00050282365589118252</cx:pt>
          <cx:pt idx="231">-0.0047571997119222999</cx:pt>
          <cx:pt idx="232">-0.0037817981506406998</cx:pt>
          <cx:pt idx="233">-0.0065230580973329247</cx:pt>
          <cx:pt idx="234">-0.0017520411170407276</cx:pt>
          <cx:pt idx="235">0.0039224443153340503</cx:pt>
          <cx:pt idx="236">0.00082753378013455253</cx:pt>
          <cx:pt idx="237">0.0065841918490115248</cx:pt>
          <cx:pt idx="238">0.0062950906172732496</cx:pt>
          <cx:pt idx="239">-0.00072975919400575749</cx:pt>
          <cx:pt idx="240">-0.0061653777683197747</cx:pt>
          <cx:pt idx="241">0.00055244026795614996</cx:pt>
          <cx:pt idx="242">0.0041852022788367747</cx:pt>
          <cx:pt idx="243">0.0018337119364994325</cx:pt>
          <cx:pt idx="244">0.00032299811913726251</cx:pt>
          <cx:pt idx="245">0.0028805764554841748</cx:pt>
          <cx:pt idx="246">-0.0035342439460400751</cx:pt>
          <cx:pt idx="247">-0.0058714680664044248</cx:pt>
          <cx:pt idx="248">-0.0007001958221164625</cx:pt>
          <cx:pt idx="249">-0.00115956351422167</cx:pt>
          <cx:pt idx="250">-0.00038759582612462999</cx:pt>
          <cx:pt idx="251">-0.00013599686154437874</cx:pt>
          <cx:pt idx="252">-2.8270331549538751e-05</cx:pt>
          <cx:pt idx="253">0.000101587170476847</cx:pt>
          <cx:pt idx="254">0.00022057402369744976</cx:pt>
          <cx:pt idx="255">0.0002375227487296555</cx:pt>
          <cx:pt idx="256">-0.0011786020189411999</cx:pt>
          <cx:pt idx="257">-0.0013682966664893925</cx:pt>
          <cx:pt idx="258">9.2585793815968005e-05</cx:pt>
          <cx:pt idx="259">-0.0062894790662953249</cx:pt>
          <cx:pt idx="260">-0.0069984933327783497</cx:pt>
          <cx:pt idx="261">-0.00097876686886864506</cx:pt>
          <cx:pt idx="262">-0.00046786718510123248</cx:pt>
          <cx:pt idx="263">-0.0016176118871310801</cx:pt>
          <cx:pt idx="264">-0.0059339024746011002</cx:pt>
          <cx:pt idx="265">0.00036835818187640749</cx:pt>
          <cx:pt idx="266">-0.0033374020147580999</cx:pt>
          <cx:pt idx="267">-0.0062582423672386247</cx:pt>
          <cx:pt idx="268">-0.0040816317780466996</cx:pt>
          <cx:pt idx="269">0.0060145596386222003</cx:pt>
          <cx:pt idx="270">0.0090167362688324502</cx:pt>
          <cx:pt idx="271">0.0091575991186970251</cx:pt>
          <cx:pt idx="272">0.0065115946239666751</cx:pt>
          <cx:pt idx="273">0.0016444613799396349</cx:pt>
          <cx:pt idx="274">-0.0044002436238028001</cx:pt>
          <cx:pt idx="275">-0.0074208897773167751</cx:pt>
          <cx:pt idx="276">-0.0066703244730493246</cx:pt>
          <cx:pt idx="277">-0.0028164958496712999</cx:pt>
          <cx:pt idx="278">-0.00123500670875443</cx:pt>
          <cx:pt idx="279">-2.7591453589399501e-05</cx:pt>
          <cx:pt idx="280">8.1386717826559e-05</cx:pt>
          <cx:pt idx="281">-0.00013193319215591324</cx:pt>
          <cx:pt idx="282">0.0004897264302885575</cx:pt>
          <cx:pt idx="283">-0.00014113749362475275</cx:pt>
          <cx:pt idx="284">-0.0018923911711627749</cx:pt>
          <cx:pt idx="285">-0.0019474237121132876</cx:pt>
          <cx:pt idx="286">-0.0038825567585246499</cx:pt>
          <cx:pt idx="287">-0.0066246988335355497</cx:pt>
          <cx:pt idx="288">-0.0067202634113770251</cx:pt>
          <cx:pt idx="289">-0.00022433603350944525</cx:pt>
          <cx:pt idx="290">-0.0043935086563036</cx:pt>
          <cx:pt idx="291">-0.0098170192645246242</cx:pt>
          <cx:pt idx="292">-0.0061483885128180748</cx:pt>
          <cx:pt idx="293">-0.010072508298051151</cx:pt>
          <cx:pt idx="294">-0.014402673265195724</cx:pt>
          <cx:pt idx="295">-0.0054096806845161504</cx:pt>
          <cx:pt idx="296">0.00025797350303187</cx:pt>
          <cx:pt idx="297">0.0066206184827813748</cx:pt>
          <cx:pt idx="298">0.0069746314164964504</cx:pt>
          <cx:pt idx="299">0.049483949649095402</cx:pt>
          <cx:pt idx="300">0.021215656342257899</cx:pt>
          <cx:pt idx="301">-0.016827441501248999</cx:pt>
          <cx:pt idx="302">-0.021187832622321101</cx:pt>
          <cx:pt idx="303">-0.036567863530813302</cx:pt>
          <cx:pt idx="304">-0.036454525833465798</cx:pt>
          <cx:pt idx="305">-0.0100142084612373</cx:pt>
          <cx:pt idx="306">-0.0057604214931053898</cx:pt>
          <cx:pt idx="307">-8.1494843626646801e-05</cx:pt>
          <cx:pt idx="308">-0.0011140162716410001</cx:pt>
          <cx:pt idx="309">-0.00051615374034357398</cx:pt>
          <cx:pt idx="310">0.0026016872809886999</cx:pt>
          <cx:pt idx="311">-0.0077394877865937101</cx:pt>
          <cx:pt idx="312">-0.014419830622518301</cx:pt>
          <cx:pt idx="313">-0.0011450838835871599</cx:pt>
          <cx:pt idx="314">0.00441809617977066</cx:pt>
          <cx:pt idx="315">-0.011616636493802001</cx:pt>
          <cx:pt idx="316">-0.0060950525294461797</cx:pt>
          <cx:pt idx="317">0.0025501146775153299</cx:pt>
          <cx:pt idx="318">-0.015496855308026599</cx:pt>
          <cx:pt idx="319">-0.031564759034788503</cx:pt>
          <cx:pt idx="320">-0.0046730343455622598</cx:pt>
          <cx:pt idx="321">-0.031928127394262602</cx:pt>
          <cx:pt idx="322">-0.0208133828001177</cx:pt>
          <cx:pt idx="323">0.0151704323594728</cx:pt>
          <cx:pt idx="324">0.016324908551550599</cx:pt>
          <cx:pt idx="325">0.0206868477715146</cx:pt>
          <cx:pt idx="326">0.0087527108676120798</cx:pt>
          <cx:pt idx="327">0.029107550483104899</cx:pt>
          <cx:pt idx="328">0.016522274590557499</cx:pt>
          <cx:pt idx="329">0.0056849660791613802</cx:pt>
          <cx:pt idx="330">-0.0080839185623540998</cx:pt>
          <cx:pt idx="331">-0.037575613003214499</cx:pt>
          <cx:pt idx="332">-0.032556352688220901</cx:pt>
          <cx:pt idx="333">-0.011281519719758199</cx:pt>
          <cx:pt idx="334">-0.0035522234457185499</cx:pt>
          <cx:pt idx="335">0.000138981724792129</cx:pt>
          <cx:pt idx="336">-0.00020542405745202399</cx:pt>
          <cx:pt idx="337">3.6445173555054498e-05</cx:pt>
          <cx:pt idx="338">0.00117663780558169</cx:pt>
          <cx:pt idx="339">-0.0108146037081588</cx:pt>
          <cx:pt idx="340">0.0047151398188096704</cx:pt>
          <cx:pt idx="341">0.0126048382852827</cx:pt>
          <cx:pt idx="342">0.011524659900489599</cx:pt>
          <cx:pt idx="343">-0.0070940195968875099</cx:pt>
          <cx:pt idx="344">-0.00014682788261253</cx:pt>
          <cx:pt idx="345">-0.031089779207578501</cx:pt>
          <cx:pt idx="346">-0.028876769561123401</cx:pt>
          <cx:pt idx="347">-0.0238043093854397</cx:pt>
          <cx:pt idx="348">-0.010498911069411501</cx:pt>
          <cx:pt idx="349">-0.0058943432155961102</cx:pt>
          <cx:pt idx="350">-0.0013570152427394299</cx:pt>
          <cx:pt idx="351">0.021533664288369201</cx:pt>
          <cx:pt idx="352">-0.0041947893347962402</cx:pt>
          <cx:pt idx="353">-0.0028034932938375101</cx:pt>
          <cx:pt idx="354">0.0052483277120436598</cx:pt>
          <cx:pt idx="355">0.00688103779561847</cx:pt>
          <cx:pt idx="356">0.0049000024480841198</cx:pt>
          <cx:pt idx="357">0.012898695663766901</cx:pt>
          <cx:pt idx="358">-0.00188231388612022</cx:pt>
          <cx:pt idx="359">-0.0219648564564669</cx:pt>
          <cx:pt idx="360">-0.031930590342363299</cx:pt>
          <cx:pt idx="361">-0.0086591742277417998</cx:pt>
          <cx:pt idx="362">-0.0033332304010750499</cx:pt>
          <cx:pt idx="363">0.00016108709671480901</cx:pt>
          <cx:pt idx="364">0.000250400672404506</cx:pt>
          <cx:pt idx="365">1.6899002384026799e-05</cx:pt>
          <cx:pt idx="366">-9.2210535174654497e-05</cx:pt>
          <cx:pt idx="367">-0.0105337528239756</cx:pt>
          <cx:pt idx="368">0.017525579761058601</cx:pt>
          <cx:pt idx="369">0.0077138286547533304</cx:pt>
          <cx:pt idx="370">0.00333101543474385</cx:pt>
          <cx:pt idx="371">0.015996110853696999</cx:pt>
          <cx:pt idx="372">0.010980516221174101</cx:pt>
          <cx:pt idx="373">-0.028916888706968</cx:pt>
          <cx:pt idx="374">-0.0281101857557726</cx:pt>
          <cx:pt idx="375">-0.033603126656283101</cx:pt>
          <cx:pt idx="376">-0.044109217099636701</cx:pt>
          <cx:pt idx="377">-0.0382634296432409</cx:pt>
          <cx:pt idx="378">-0.0038171808646399702</cx:pt>
          <cx:pt idx="379">0.0052162373217992299</cx:pt>
          <cx:pt idx="380">0.018410558977081101</cx:pt>
          <cx:pt idx="381">0.027993741955759901</cx:pt>
          <cx:pt idx="382">-0.00053590125886422604</cx:pt>
          <cx:pt idx="383">-0.0080558649309719794</cx:pt>
          <cx:pt idx="384">0.019412789431256999</cx:pt>
          <cx:pt idx="385">0.017428888480200799</cx:pt>
          <cx:pt idx="386">-0.0020920608306057801</cx:pt>
          <cx:pt idx="387">-0.0316089320713542</cx:pt>
          <cx:pt idx="388">-0.037963147103899003</cx:pt>
          <cx:pt idx="389">-0.0101424104872768</cx:pt>
          <cx:pt idx="390">-0.0036120990222606201</cx:pt>
          <cx:pt idx="391">-6.3114571538960696e-05</cx:pt>
          <cx:pt idx="392">4.8073815483808802e-05</cx:pt>
          <cx:pt idx="393">-0.00040282683243562597</cx:pt>
          <cx:pt idx="394">-0.00052238024523394201</cx:pt>
          <cx:pt idx="395">0.0019439680469895101</cx:pt>
          <cx:pt idx="396">0.025907015961622901</cx:pt>
          <cx:pt idx="397">0.0116992552573558</cx:pt>
          <cx:pt idx="398">0.016578866249655599</cx:pt>
          <cx:pt idx="399">0.032606738581163197</cx:pt>
          <cx:pt idx="400">0.016361820558660999</cx:pt>
          <cx:pt idx="401">-0.013426251368142199</cx:pt>
          <cx:pt idx="402">-0.0124378924022467</cx:pt>
          <cx:pt idx="403">-0.038473281212615701</cx:pt>
          <cx:pt idx="404">-0.0561146690383207</cx:pt>
          <cx:pt idx="405">-0.036138643939483898</cx:pt>
          <cx:pt idx="406">-0.011995719216472901</cx:pt>
          <cx:pt idx="407">-0.0053697249699354004</cx:pt>
          <cx:pt idx="408">0.010308330193991499</cx:pt>
          <cx:pt idx="409">0.0094204451462772398</cx:pt>
          <cx:pt idx="410">-0.0031893164981338599</cx:pt>
          <cx:pt idx="411">0.0345375994763676</cx:pt>
          <cx:pt idx="412">0.041637167763490003</cx:pt>
          <cx:pt idx="413">-0.0016608738233971801</cx:pt>
          <cx:pt idx="414">-0.0124182841859704</cx:pt>
          <cx:pt idx="415">-0.035953299919858399</cx:pt>
          <cx:pt idx="416">-0.041655513878082702</cx:pt>
          <cx:pt idx="417">-0.0099096947981608605</cx:pt>
          <cx:pt idx="418">-0.0030603102786069601</cx:pt>
          <cx:pt idx="419">0.000446873708367426</cx:pt>
          <cx:pt idx="420">-7.2252744567344803e-05</cx:pt>
          <cx:pt idx="421">-0.000218270041604643</cx:pt>
          <cx:pt idx="422">-0.00043493804109649898</cx:pt>
          <cx:pt idx="423">0.0088221821322438301</cx:pt>
          <cx:pt idx="424">0.035317923960726701</cx:pt>
          <cx:pt idx="425">0.0235786375970812</cx:pt>
          <cx:pt idx="426">0.025579946528055401</cx:pt>
          <cx:pt idx="427">0.0340412783419533</cx:pt>
          <cx:pt idx="428">0.029802531688191199</cx:pt>
          <cx:pt idx="429">0.0033978099844561098</cx:pt>
          <cx:pt idx="430">0.025930455127789</cx:pt>
          <cx:pt idx="431">-0.00459675912109279</cx:pt>
          <cx:pt idx="432">-0.022171811536711598</cx:pt>
          <cx:pt idx="433">-0.032613394776031701</cx:pt>
          <cx:pt idx="434">-0.022467382360172799</cx:pt>
          <cx:pt idx="435">-0.024193368552612199</cx:pt>
          <cx:pt idx="436">-0.00022917216401323901</cx:pt>
          <cx:pt idx="437">0.0175587659520598</cx:pt>
          <cx:pt idx="438">0.017514256804039199</cx:pt>
          <cx:pt idx="439">0.048779534640269399</cx:pt>
          <cx:pt idx="440">0.029105434362434901</cx:pt>
          <cx:pt idx="441">0.0023016021624582498</cx:pt>
          <cx:pt idx="442">-0.00075889055614391805</cx:pt>
          <cx:pt idx="443">-0.029099008566403101</cx:pt>
          <cx:pt idx="444">-0.039031253312328297</cx:pt>
          <cx:pt idx="445">-0.016337124224210599</cx:pt>
          <cx:pt idx="446">-0.0021227809873154398</cx:pt>
          <cx:pt idx="447">-0.000597849995023116</cx:pt>
          <cx:pt idx="448">0.00076137192907450998</cx:pt>
          <cx:pt idx="449">0.00088810103916997203</cx:pt>
          <cx:pt idx="450">-0.00020743961875213001</cx:pt>
          <cx:pt idx="451">0.0015797897597172399</cx:pt>
          <cx:pt idx="452">0.019778528428907202</cx:pt>
          <cx:pt idx="453">0.025908705046470502</cx:pt>
          <cx:pt idx="454">0.030840488792266502</cx:pt>
          <cx:pt idx="455">0.029849036214261999</cx:pt>
          <cx:pt idx="456">0.032051165724723697</cx:pt>
          <cx:pt idx="457">0.027948785900038398</cx:pt>
          <cx:pt idx="458">0.037645707856493099</cx:pt>
          <cx:pt idx="459">0.0282578212103618</cx:pt>
          <cx:pt idx="460">0.0261043681626573</cx:pt>
          <cx:pt idx="461">0.0119408171614954</cx:pt>
          <cx:pt idx="462">-0.0264335519448692</cx:pt>
          <cx:pt idx="463">-0.020581797200415999</cx:pt>
          <cx:pt idx="464">-0.010877513651631299</cx:pt>
          <cx:pt idx="465">0.0087316880003770903</cx:pt>
          <cx:pt idx="466">0.040730446527288702</cx:pt>
          <cx:pt idx="467">0.033730379531015001</cx:pt>
          <cx:pt idx="468">0.029878637106178899</cx:pt>
          <cx:pt idx="469">-0.0062530501175630197</cx:pt>
          <cx:pt idx="470">-0.0047939856342644497</cx:pt>
          <cx:pt idx="471">-0.030737930804866601</cx:pt>
          <cx:pt idx="472">-0.022987445332611701</cx:pt>
          <cx:pt idx="473">-0.015899088780420401</cx:pt>
          <cx:pt idx="474">-0.0039792676882042001</cx:pt>
          <cx:pt idx="475">-0.00050106233341303897</cx:pt>
          <cx:pt idx="476">0.000140114433379245</cx:pt>
          <cx:pt idx="477">8.5981960123415196e-05</cx:pt>
          <cx:pt idx="478">-0.00077265617386207896</cx:pt>
          <cx:pt idx="479">-0.0033620954113688902</cx:pt>
          <cx:pt idx="480">0.0024697666536780899</cx:pt>
          <cx:pt idx="481">0.0114181938035516</cx:pt>
          <cx:pt idx="482">0.0159761400102797</cx:pt>
          <cx:pt idx="483">0.037075241697786497</cx:pt>
          <cx:pt idx="484">0.0436477587908429</cx:pt>
          <cx:pt idx="485">0.023459160951346699</cx:pt>
          <cx:pt idx="486">0.056079975450592297</cx:pt>
          <cx:pt idx="487">0.044693513931554602</cx:pt>
          <cx:pt idx="488">0.030464638582103399</cx:pt>
          <cx:pt idx="489">0.012059363956284101</cx:pt>
          <cx:pt idx="490">-0.0098372141931706292</cx:pt>
          <cx:pt idx="491">0.020635282803433099</cx:pt>
          <cx:pt idx="492">0.0122505974583827</cx:pt>
          <cx:pt idx="493">0.013180326952568299</cx:pt>
          <cx:pt idx="494">0.034393737596809401</cx:pt>
          <cx:pt idx="495">0.0179079001279005</cx:pt>
          <cx:pt idx="496">0.00170482211532763</cx:pt>
          <cx:pt idx="497">-0.0082733232934227505</cx:pt>
          <cx:pt idx="498">-0.0104019447616152</cx:pt>
          <cx:pt idx="499">-0.027677766470353599</cx:pt>
          <cx:pt idx="500">-0.025698855296676499</cx:pt>
          <cx:pt idx="501">-0.013788591731844</cx:pt>
          <cx:pt idx="502">-0.00318887227436709</cx:pt>
          <cx:pt idx="503">-0.00094045352371442995</cx:pt>
          <cx:pt idx="504">-7.6588125684601499e-05</cx:pt>
          <cx:pt idx="505">-2.7689753329091899e-05</cx:pt>
          <cx:pt idx="506">-0.0021904763968128601</cx:pt>
          <cx:pt idx="507">-0.0093672564587321001</cx:pt>
          <cx:pt idx="508">-0.0091403164555782495</cx:pt>
          <cx:pt idx="509">0.000502158355742485</cx:pt>
          <cx:pt idx="510">0.0024437158269414302</cx:pt>
          <cx:pt idx="511">0.018639243736032401</cx:pt>
          <cx:pt idx="512">0.025985956657001</cx:pt>
          <cx:pt idx="513">0.00076196352664669505</cx:pt>
          <cx:pt idx="514">0.011436041149443301</cx:pt>
          <cx:pt idx="515">0.023469323742317701</cx:pt>
          <cx:pt idx="516">0.0072110757837898299</cx:pt>
          <cx:pt idx="517">0.023737577317474699</cx:pt>
          <cx:pt idx="518">0.0117200080114843</cx:pt>
          <cx:pt idx="519">0.016660830308677599</cx:pt>
          <cx:pt idx="520">0.0209898013561798</cx:pt>
          <cx:pt idx="521">0.025039757663450901</cx:pt>
          <cx:pt idx="522">0.0143203259601699</cx:pt>
          <cx:pt idx="523">0.016356121265154899</cx:pt>
          <cx:pt idx="524">0.0023705742025956502</cx:pt>
          <cx:pt idx="525">0.00142666851339267</cx:pt>
          <cx:pt idx="526">-0.024654870321319099</cx:pt>
          <cx:pt idx="527">-0.037324813449202097</cx:pt>
          <cx:pt idx="528">-0.0315497660691757</cx:pt>
          <cx:pt idx="529">-0.010096250437241199</cx:pt>
          <cx:pt idx="530">-0.00143133490358346</cx:pt>
          <cx:pt idx="531">2.8227439975120399e-05</cx:pt>
          <cx:pt idx="532">0.00041365997173609402</cx:pt>
          <cx:pt idx="533">0.000161414540047476</cx:pt>
          <cx:pt idx="534">-0.00083250127918384599</cx:pt>
          <cx:pt idx="535">-0.0105476102707674</cx:pt>
          <cx:pt idx="536">-0.0148357164640239</cx:pt>
          <cx:pt idx="537">-0.0087955283761456497</cx:pt>
          <cx:pt idx="538">-0.012697197964804599</cx:pt>
          <cx:pt idx="539">-0.0018199776462442399</cx:pt>
          <cx:pt idx="540">-0.0033028661425234698</cx:pt>
          <cx:pt idx="541">-0.0208668020003966</cx:pt>
          <cx:pt idx="542">-0.0244802490871322</cx:pt>
          <cx:pt idx="543">-0.019762498298432001</cx:pt>
          <cx:pt idx="544">-0.0336403947276009</cx:pt>
          <cx:pt idx="545">-0.0135938547384368</cx:pt>
          <cx:pt idx="546">-0.0021007577969946499</cx:pt>
          <cx:pt idx="547">-0.0023813022697840702</cx:pt>
          <cx:pt idx="548">0.0110393328395986</cx:pt>
          <cx:pt idx="549">0.0078045909208217098</cx:pt>
          <cx:pt idx="550">0.024347788907250201</cx:pt>
          <cx:pt idx="551">0.020613542353119001</cx:pt>
          <cx:pt idx="552">0.0065320124255902499</cx:pt>
          <cx:pt idx="553">-0.012124540986163499</cx:pt>
          <cx:pt idx="554">-0.034549345463602603</cx:pt>
          <cx:pt idx="555">-0.025909259063496101</cx:pt>
          <cx:pt idx="556">-0.015151042568435601</cx:pt>
          <cx:pt idx="557">-0.0068251690191785102</cx:pt>
          <cx:pt idx="558">-0.0010465961949158999</cx:pt>
          <cx:pt idx="559">-0.00071324752890592499</cx:pt>
          <cx:pt idx="560">0.00066637938041120496</cx:pt>
          <cx:pt idx="561">-0.00050592663299193401</cx:pt>
          <cx:pt idx="562">-0.0024950488077131101</cx:pt>
          <cx:pt idx="563">-0.011938001922187601</cx:pt>
          <cx:pt idx="564">-0.022062092992662201</cx:pt>
          <cx:pt idx="565">-0.019558980318681599</cx:pt>
          <cx:pt idx="566">-0.031256647741045598</cx:pt>
          <cx:pt idx="567">-0.030527632998966402</cx:pt>
          <cx:pt idx="568">-0.030053834793097201</cx:pt>
          <cx:pt idx="569">-0.052828959129057697</cx:pt>
          <cx:pt idx="570">-0.076803314556213406</cx:pt>
          <cx:pt idx="571">-0.069218680995785403</cx:pt>
          <cx:pt idx="572">-0.044671454658995698</cx:pt>
          <cx:pt idx="573">-0.0067210088534774498</cx:pt>
          <cx:pt idx="574">-0.013761584591096301</cx:pt>
          <cx:pt idx="575">-0.017763050365315902</cx:pt>
          <cx:pt idx="576">0.00109030127809417</cx:pt>
          <cx:pt idx="577">0.015076467901462699</cx:pt>
          <cx:pt idx="578">0.0123152324740738</cx:pt>
          <cx:pt idx="579">0.0029450597847153598</cx:pt>
          <cx:pt idx="580">-0.00314937979935641</cx:pt>
          <cx:pt idx="581">-0.0136654971796763</cx:pt>
          <cx:pt idx="582">-0.0235874558176002</cx:pt>
          <cx:pt idx="583">-0.014824808431688499</cx:pt>
          <cx:pt idx="584">0.00213246452703227</cx:pt>
          <cx:pt idx="585">0.000215802811552012</cx:pt>
          <cx:pt idx="586">-0.00067487711702351604</cx:pt>
          <cx:pt idx="587">-0.000201816780787779</cx:pt>
          <cx:pt idx="588">0.00095728255022943499</cx:pt>
          <cx:pt idx="589">-0.00013198607847507299</cx:pt>
          <cx:pt idx="590">-0.00167029462249956</cx:pt>
          <cx:pt idx="591">-0.0105936011012875</cx:pt>
          <cx:pt idx="592">-0.019616697185584401</cx:pt>
          <cx:pt idx="593">-0.022196200228823602</cx:pt>
          <cx:pt idx="594">-0.023381385386266999</cx:pt>
          <cx:pt idx="595">-0.0262773603024141</cx:pt>
          <cx:pt idx="596">-0.030672370993909001</cx:pt>
          <cx:pt idx="597">-0.051191247354603002</cx:pt>
          <cx:pt idx="598">-0.066079005698081894</cx:pt>
          <cx:pt idx="599">-0.042232315305001399</cx:pt>
          <cx:pt idx="600">0.010923552238936001</cx:pt>
          <cx:pt idx="601">0.0117671029987205</cx:pt>
          <cx:pt idx="602">-0.0109562253036981</cx:pt>
          <cx:pt idx="603">-0.034313099292534198</cx:pt>
          <cx:pt idx="604">-0.00077173048270838995</cx:pt>
          <cx:pt idx="605">-0.0108571513531609</cx:pt>
          <cx:pt idx="606">0.0050795588244667402</cx:pt>
          <cx:pt idx="607">-0.0083338900600889998</cx:pt>
          <cx:pt idx="608">-0.00065994824471306995</cx:pt>
          <cx:pt idx="609">0.00346558746944015</cx:pt>
          <cx:pt idx="610">-0.0069417530235148499</cx:pt>
          <cx:pt idx="611">-0.0106878375483405</cx:pt>
          <cx:pt idx="612">0.0034403190420013198</cx:pt>
          <cx:pt idx="613">-0.00270734455445061</cx:pt>
          <cx:pt idx="614">-0.0041456898847957403</cx:pt>
          <cx:pt idx="615">-0.00027392169172205501</cx:pt>
          <cx:pt idx="616">-0.00100713749182928</cx:pt>
          <cx:pt idx="617">0.00016403116306405</cx:pt>
          <cx:pt idx="618">-0.0021004713956198598</cx:pt>
          <cx:pt idx="619">-0.0092106855732735707</cx:pt>
          <cx:pt idx="620">-0.016682601769916199</cx:pt>
          <cx:pt idx="621">-0.021501049537970801</cx:pt>
          <cx:pt idx="622">-0.020951184553114899</cx:pt>
          <cx:pt idx="623">-0.023516211432513399</cx:pt>
          <cx:pt idx="624">-0.0285311235182103</cx:pt>
          <cx:pt idx="625">-0.0474170363875051</cx:pt>
          <cx:pt idx="626">-0.0258175680007772</cx:pt>
          <cx:pt idx="627">0.0067382898724176899</cx:pt>
          <cx:pt idx="628">0.032584021979748301</cx:pt>
          <cx:pt idx="629">0.0093295705645553804</cx:pt>
          <cx:pt idx="630">-0.00584637643776927</cx:pt>
          <cx:pt idx="631">-0.028824142630275999</cx:pt>
          <cx:pt idx="632">-0.025196616766765299</cx:pt>
          <cx:pt idx="633">-0.029801397426365801</cx:pt>
          <cx:pt idx="634">-0.0147112531575741</cx:pt>
          <cx:pt idx="635">-0.0118860472538839</cx:pt>
          <cx:pt idx="636">0.0044089422133407902</cx:pt>
          <cx:pt idx="637">0.0050473495531480096</cx:pt>
          <cx:pt idx="638">0.0080740538174416399</cx:pt>
          <cx:pt idx="639">-0.00056674704363754902</cx:pt>
          <cx:pt idx="640">0.0032790640302177701</cx:pt>
          <cx:pt idx="641">0.0020724009986622699</cx:pt>
          <cx:pt idx="642">0.000322808303758532</cx:pt>
          <cx:pt idx="643">6.9986689284647402e-05</cx:pt>
          <cx:pt idx="644">0.000253410589857995</cx:pt>
          <cx:pt idx="645">-4.29467320481371e-05</cx:pt>
          <cx:pt idx="646">-0.0022397143320655498</cx:pt>
          <cx:pt idx="647">-0.0059837105146214502</cx:pt>
          <cx:pt idx="648">-0.0112018731371897</cx:pt>
          <cx:pt idx="649">-0.0133659559730969</cx:pt>
          <cx:pt idx="650">-0.0089461014619658698</cx:pt>
          <cx:pt idx="651">-0.0092936393435197502</cx:pt>
          <cx:pt idx="652">-0.024749757450482201</cx:pt>
          <cx:pt idx="653">-0.038399689041667899</cx:pt>
          <cx:pt idx="654">-0.0145848844229046</cx:pt>
          <cx:pt idx="655">0.014400553362394</cx:pt>
          <cx:pt idx="656">0.010960549235271899</cx:pt>
          <cx:pt idx="657">-0.015726353308837999</cx:pt>
          <cx:pt idx="658">-0.016389271627681501</cx:pt>
          <cx:pt idx="659">-0.0190669149730129</cx:pt>
          <cx:pt idx="660">-0.022747825657913199</cx:pt>
          <cx:pt idx="661">-0.026874266081842499</cx:pt>
          <cx:pt idx="662">-0.025419528714478699</cx:pt>
          <cx:pt idx="663">-0.0131760804490915</cx:pt>
          <cx:pt idx="664">0.0121905830548758</cx:pt>
          <cx:pt idx="665">0.018128921976279699</cx:pt>
          <cx:pt idx="666">0.0118143753154435</cx:pt>
          <cx:pt idx="667">0.00128883052648621</cx:pt>
          <cx:pt idx="668">0.0029870018472511</cx:pt>
          <cx:pt idx="669">0.0015792554924292099</cx:pt>
          <cx:pt idx="670">0.000315534420936463</cx:pt>
          <cx:pt idx="671">-0.00051047386223888901</cx:pt>
          <cx:pt idx="672">-0.00015951460847019901</cx:pt>
          <cx:pt idx="673">0.00015478810909607299</cx:pt>
          <cx:pt idx="674">-0.00036397599096857</cx:pt>
          <cx:pt idx="675">0.00010988556661398601</cx:pt>
          <cx:pt idx="676">0.0024939708194745302</cx:pt>
          <cx:pt idx="677">0.0042082685934340903</cx:pt>
          <cx:pt idx="678">0.0071555784815321198</cx:pt>
          <cx:pt idx="679">0.0150936979891309</cx:pt>
          <cx:pt idx="680">0.018517894407552901</cx:pt>
          <cx:pt idx="681">-0.00054479298321887199</cx:pt>
          <cx:pt idx="682">0.00626140557793263</cx:pt>
          <cx:pt idx="683">0.036949555735863303</cx:pt>
          <cx:pt idx="684">0.022219911508691698</cx:pt>
          <cx:pt idx="685">-0.0018187813150989599</cx:pt>
          <cx:pt idx="686">-0.0048853295131369703</cx:pt>
          <cx:pt idx="687">-0.0070246947285312203</cx:pt>
          <cx:pt idx="688">-0.0086690503998414492</cx:pt>
          <cx:pt idx="689">-0.019737335944950401</cx:pt>
          <cx:pt idx="690">-0.025558739895290498</cx:pt>
          <cx:pt idx="691">-0.0012365753589025799</cx:pt>
          <cx:pt idx="692">0.022201357061144501</cx:pt>
          <cx:pt idx="693">0.024261009069747101</cx:pt>
          <cx:pt idx="694">0.016068926205912298</cx:pt>
          <cx:pt idx="695">0.0084687741137346902</cx:pt>
          <cx:pt idx="696">-0.0021180592707948499</cx:pt>
          <cx:pt idx="697">-0.0012165415689349101</cx:pt>
          <cx:pt idx="698">-0.000527940185333555</cx:pt>
          <cx:pt idx="699">-0.00103494701515607</cx:pt>
          <cx:pt idx="700">0.00023763561540421</cx:pt>
          <cx:pt idx="701">-0.00026440201505272502</cx:pt>
          <cx:pt idx="702">0.00054052980504593095</cx:pt>
          <cx:pt idx="703">-6.4110594015412699e-05</cx:pt>
          <cx:pt idx="704">0.0028364434858415099</cx:pt>
          <cx:pt idx="705">0.0080663447585340303</cx:pt>
          <cx:pt idx="706">0.0057127160425256398</cx:pt>
          <cx:pt idx="707">0.0075088632928816002</cx:pt>
          <cx:pt idx="708">0.0087093870797136895</cx:pt>
          <cx:pt idx="709">0.0090835355264040699</cx:pt>
          <cx:pt idx="710">0.012397468171515399</cx:pt>
          <cx:pt idx="711">0.018779328926478201</cx:pt>
          <cx:pt idx="712">-0.0020926961980465902</cx:pt>
          <cx:pt idx="713">0.00071901170165103803</cx:pt>
          <cx:pt idx="714">0.00037875254961101501</cx:pt>
          <cx:pt idx="715">-0.0088842202145019995</cx:pt>
          <cx:pt idx="716">-0.0076223080745720304</cx:pt>
          <cx:pt idx="717">-0.0101283082530855</cx:pt>
          <cx:pt idx="718">-0.0025192727432627902</cx:pt>
          <cx:pt idx="719">-0.0057499907705543599</cx:pt>
          <cx:pt idx="720">0.011284539664592501</cx:pt>
          <cx:pt idx="721">0.0112506402690593</cx:pt>
          <cx:pt idx="722">-7.0065792116527902e-05</cx:pt>
          <cx:pt idx="723">-0.0017887787821950999</cx:pt>
          <cx:pt idx="724">-0.0027865786750437401</cx:pt>
          <cx:pt idx="725">-0.00027674543008754501</cx:pt>
          <cx:pt idx="726">0.00088863826793807903</cx:pt>
          <cx:pt idx="727">0.00033727684658599099</cx:pt>
          <cx:pt idx="728">0.0003469172959347</cx:pt>
          <cx:pt idx="729">0.00043170884377921999</cx:pt>
          <cx:pt idx="730">0.00018648642949805201</cx:pt>
          <cx:pt idx="731">-0.000144247276285097</cx:pt>
          <cx:pt idx="732">0.00095974214697891003</cx:pt>
          <cx:pt idx="733">0.0051527049284714804</cx:pt>
          <cx:pt idx="734">0.0094302046801419005</cx:pt>
          <cx:pt idx="735">0.0082832192844741002</cx:pt>
          <cx:pt idx="736">0.0104085620064365</cx:pt>
          <cx:pt idx="737">0.0155031481466626</cx:pt>
          <cx:pt idx="738">0.0154199283611325</cx:pt>
          <cx:pt idx="739">0.010702207032046201</cx:pt>
          <cx:pt idx="740">0.011671962450102</cx:pt>
          <cx:pt idx="741">0.0153103723830737</cx:pt>
          <cx:pt idx="742">0.0171034634041674</cx:pt>
          <cx:pt idx="743">0.013940353967578799</cx:pt>
          <cx:pt idx="744">0.0114088685272159</cx:pt>
          <cx:pt idx="745">0.0067011103133787697</cx:pt>
          <cx:pt idx="746">0.00311983274189814</cx:pt>
          <cx:pt idx="747">0.00087554989493011904</cx:pt>
          <cx:pt idx="748">0.0059958755251100703</cx:pt>
          <cx:pt idx="749">0.0082885300228380705</cx:pt>
          <cx:pt idx="750">0.0022868708622248799</cx:pt>
          <cx:pt idx="751">0.00068287321362912596</cx:pt>
          <cx:pt idx="752">0.000314575253015817</cx:pt>
          <cx:pt idx="753">0.00022146264810949301</cx:pt>
          <cx:pt idx="754">7.7091115077683003e-05</cx:pt>
          <cx:pt idx="755">0.00031312175191541998</cx:pt>
          <cx:pt idx="756">-0.00039181048391994001</cx:pt>
          <cx:pt idx="757">0.000417415345189328</cx:pt>
          <cx:pt idx="758">0.00021189687052023301</cx:pt>
          <cx:pt idx="759">-0.00010245968220075</cx:pt>
          <cx:pt idx="760">0.00047892916628940099</cx:pt>
          <cx:pt idx="761">0.00105415869576869</cx:pt>
          <cx:pt idx="762">-0.00019965094674222799</cx:pt>
          <cx:pt idx="763">0.00077917886276948601</cx:pt>
          <cx:pt idx="764">0.00034088947824020501</cx:pt>
          <cx:pt idx="765">0.0012441355818287401</cx:pt>
          <cx:pt idx="766">-0.00101687948823926</cx:pt>
          <cx:pt idx="767">-0.00044277731032691103</cx:pt>
          <cx:pt idx="768">5.2554934831411898e-05</cx:pt>
          <cx:pt idx="769">0.00148891424676003</cx:pt>
          <cx:pt idx="770">0.00396658318027135</cx:pt>
          <cx:pt idx="771">0.0023983295184403898</cx:pt>
          <cx:pt idx="772">0.0021644960741754398</cx:pt>
          <cx:pt idx="773">0.00052756328315297805</cx:pt>
          <cx:pt idx="774">-0.00032514315043265002</cx:pt>
          <cx:pt idx="775">0.0013976458640801799</cx:pt>
          <cx:pt idx="776">0.00236692500407539</cx:pt>
          <cx:pt idx="777">0.00089937683346968304</cx:pt>
          <cx:pt idx="778">0.0021460908830277501</cx:pt>
          <cx:pt idx="779">0.00050024718801491396</cx:pt>
          <cx:pt idx="780">0.00032268066107427003</cx:pt>
          <cx:pt idx="781">0.00019327688734146101</cx:pt>
          <cx:pt idx="782">-0.00040959114551190803</cx:pt>
          <cx:pt idx="783">0.000174582251357472</cx:pt>
          <cx:pt idx="784">0.00021336291092248426</cx:pt>
          <cx:pt idx="785">-0.0032318040172880751</cx:pt>
          <cx:pt idx="786">-0.0038634410980332001</cx:pt>
          <cx:pt idx="787">-0.001620959306920685</cx:pt>
          <cx:pt idx="788">-0.0049464888696856999</cx:pt>
          <cx:pt idx="789">-0.0047025307727538252</cx:pt>
          <cx:pt idx="790">-0.0056434087108836002</cx:pt>
          <cx:pt idx="791">-0.0039291848222358754</cx:pt>
          <cx:pt idx="792">-7.2658018125057493e-05</cx:pt>
          <cx:pt idx="793">0.0043938597827454249</cx:pt>
          <cx:pt idx="794">0.0056491740142713999</cx:pt>
          <cx:pt idx="795">0.0063112058976776001</cx:pt>
          <cx:pt idx="796">0.0063192316821011748</cx:pt>
          <cx:pt idx="797">0.003691563870824725</cx:pt>
          <cx:pt idx="798">0.0092520347542454744</cx:pt>
          <cx:pt idx="799">0.0060820095154885253</cx:pt>
          <cx:pt idx="800">0.003839710643159475</cx:pt>
          <cx:pt idx="801">-0.0016179883046279475</cx:pt>
          <cx:pt idx="802">-0.0025888731399640748</cx:pt>
          <cx:pt idx="803">-0.00176771294188628</cx:pt>
          <cx:pt idx="804">0.0017036989452773024</cx:pt>
          <cx:pt idx="805">0.00013878234920350926</cx:pt>
          <cx:pt idx="806">-0.0016421759890585699</cx:pt>
          <cx:pt idx="807">0.00015975038035410426</cx:pt>
          <cx:pt idx="808">5.4339652306969002e-05</cx:pt>
          <cx:pt idx="809">-0.00036771335914271999</cx:pt>
          <cx:pt idx="810">9.8330213991722754e-05</cx:pt>
          <cx:pt idx="811">0.00034619639686580498</cx:pt>
          <cx:pt idx="812">0.00057205422767128754</cx:pt>
          <cx:pt idx="813">-0.0030015724862003752</cx:pt>
          <cx:pt idx="814">-0.0020101706024977951</cx:pt>
          <cx:pt idx="815">-0.00050282365589118252</cx:pt>
          <cx:pt idx="816">-0.0047571997119222999</cx:pt>
          <cx:pt idx="817">-0.0037817981506406998</cx:pt>
          <cx:pt idx="818">-0.0065230580973329247</cx:pt>
          <cx:pt idx="819">-0.0017520411170407276</cx:pt>
          <cx:pt idx="820">0.0039224443153340503</cx:pt>
          <cx:pt idx="821">0.00082753378013455253</cx:pt>
          <cx:pt idx="822">0.0065841918490115248</cx:pt>
          <cx:pt idx="823">0.0062950906172732496</cx:pt>
          <cx:pt idx="824">-0.00072975919400575749</cx:pt>
          <cx:pt idx="825">-0.0061653777683197747</cx:pt>
          <cx:pt idx="826">0.00055244026795614996</cx:pt>
          <cx:pt idx="827">0.0041852022788367747</cx:pt>
          <cx:pt idx="828">0.0018337119364994325</cx:pt>
          <cx:pt idx="829">0.00032299811913726251</cx:pt>
          <cx:pt idx="830">0.0028805764554841748</cx:pt>
          <cx:pt idx="831">-0.0035342439460400751</cx:pt>
          <cx:pt idx="832">-0.0058714680664044248</cx:pt>
          <cx:pt idx="833">-0.0007001958221164625</cx:pt>
          <cx:pt idx="834">-0.00115956351422167</cx:pt>
          <cx:pt idx="835">-0.00038759582612462999</cx:pt>
          <cx:pt idx="836">-0.00013599686154437874</cx:pt>
          <cx:pt idx="837">-2.8270331549538751e-05</cx:pt>
          <cx:pt idx="838">0.000101587170476847</cx:pt>
          <cx:pt idx="839">0.00022057402369744976</cx:pt>
          <cx:pt idx="840">0.0002375227487296555</cx:pt>
          <cx:pt idx="841">-0.0011786020189411999</cx:pt>
          <cx:pt idx="842">-0.0013682966664893925</cx:pt>
          <cx:pt idx="843">9.2585793815968005e-05</cx:pt>
          <cx:pt idx="844">-0.0062894790662953249</cx:pt>
          <cx:pt idx="845">-0.0069984933327783497</cx:pt>
          <cx:pt idx="846">-0.00097876686886864506</cx:pt>
          <cx:pt idx="847">-0.00046786718510123248</cx:pt>
          <cx:pt idx="848">-0.0016176118871310801</cx:pt>
          <cx:pt idx="849">-0.0059339024746011002</cx:pt>
          <cx:pt idx="850">0.00036835818187640749</cx:pt>
          <cx:pt idx="851">-0.0033374020147580999</cx:pt>
          <cx:pt idx="852">-0.0062582423672386247</cx:pt>
          <cx:pt idx="853">-0.0040816317780466996</cx:pt>
          <cx:pt idx="854">0.0060145596386222003</cx:pt>
          <cx:pt idx="855">0.0090167362688324502</cx:pt>
          <cx:pt idx="856">0.0091575991186970251</cx:pt>
          <cx:pt idx="857">0.0065115946239666751</cx:pt>
          <cx:pt idx="858">0.0016444613799396349</cx:pt>
          <cx:pt idx="859">-0.0044002436238028001</cx:pt>
          <cx:pt idx="860">-0.0074208897773167751</cx:pt>
          <cx:pt idx="861">-0.0066703244730493246</cx:pt>
          <cx:pt idx="862">-0.0028164958496712999</cx:pt>
          <cx:pt idx="863">-0.00123500670875443</cx:pt>
          <cx:pt idx="864">-2.7591453589399501e-05</cx:pt>
          <cx:pt idx="865">8.1386717826559e-05</cx:pt>
          <cx:pt idx="866">-0.00013193319215591324</cx:pt>
          <cx:pt idx="867">0.0004897264302885575</cx:pt>
          <cx:pt idx="868">-0.00014113749362475275</cx:pt>
          <cx:pt idx="869">-0.0018923911711627749</cx:pt>
          <cx:pt idx="870">-0.0019474237121132876</cx:pt>
          <cx:pt idx="871">-0.0038825567585246499</cx:pt>
          <cx:pt idx="872">-0.0066246988335355497</cx:pt>
          <cx:pt idx="873">-0.0067202634113770251</cx:pt>
          <cx:pt idx="874">-0.00022433603350944525</cx:pt>
          <cx:pt idx="875">-0.0043935086563036</cx:pt>
          <cx:pt idx="876">-0.0098170192645246242</cx:pt>
          <cx:pt idx="877">-0.0061483885128180748</cx:pt>
          <cx:pt idx="878">-0.010072508298051151</cx:pt>
          <cx:pt idx="879">-0.014402673265195724</cx:pt>
          <cx:pt idx="880">-0.0054096806845161504</cx:pt>
          <cx:pt idx="881">0.00025797350303187</cx:pt>
          <cx:pt idx="882">0.0066206184827813748</cx:pt>
          <cx:pt idx="883">0.0069746314164964504</cx:pt>
          <cx:pt idx="884">0.00021336291092248426</cx:pt>
          <cx:pt idx="885">-0.0032318040172880751</cx:pt>
          <cx:pt idx="886">-0.0038634410980332001</cx:pt>
          <cx:pt idx="887">-0.001620959306920685</cx:pt>
          <cx:pt idx="888">-0.0049464888696856999</cx:pt>
          <cx:pt idx="889">-0.0047025307727538252</cx:pt>
          <cx:pt idx="890">-0.0056434087108836002</cx:pt>
          <cx:pt idx="891">-0.0039291848222358754</cx:pt>
          <cx:pt idx="892">-7.2658018125057493e-05</cx:pt>
          <cx:pt idx="893">0.0043938597827454249</cx:pt>
          <cx:pt idx="894">0.0056491740142713999</cx:pt>
          <cx:pt idx="895">0.0063112058976776001</cx:pt>
          <cx:pt idx="896">0.0063192316821011748</cx:pt>
          <cx:pt idx="897">0.003691563870824725</cx:pt>
          <cx:pt idx="898">0.0092520347542454744</cx:pt>
          <cx:pt idx="899">0.0060820095154885253</cx:pt>
          <cx:pt idx="900">0.003839710643159475</cx:pt>
          <cx:pt idx="901">-0.0016179883046279475</cx:pt>
          <cx:pt idx="902">-0.0025888731399640748</cx:pt>
          <cx:pt idx="903">-0.00176771294188628</cx:pt>
          <cx:pt idx="904">0.0017036989452773024</cx:pt>
          <cx:pt idx="905">0.00013878234920350926</cx:pt>
          <cx:pt idx="906">-0.0016421759890585699</cx:pt>
          <cx:pt idx="907">0.00015975038035410426</cx:pt>
          <cx:pt idx="908">5.4339652306969002e-05</cx:pt>
          <cx:pt idx="909">-0.00036771335914271999</cx:pt>
          <cx:pt idx="910">9.8330213991722754e-05</cx:pt>
          <cx:pt idx="911">0.00034619639686580498</cx:pt>
          <cx:pt idx="912">0.00057205422767128754</cx:pt>
          <cx:pt idx="913">-0.0030015724862003752</cx:pt>
          <cx:pt idx="914">-0.0020101706024977951</cx:pt>
          <cx:pt idx="915">-0.00050282365589118252</cx:pt>
          <cx:pt idx="916">-0.0047571997119222999</cx:pt>
          <cx:pt idx="917">-0.0037817981506406998</cx:pt>
          <cx:pt idx="918">-0.0065230580973329247</cx:pt>
          <cx:pt idx="919">-0.0017520411170407276</cx:pt>
          <cx:pt idx="920">0.0039224443153340503</cx:pt>
          <cx:pt idx="921">0.00082753378013455253</cx:pt>
          <cx:pt idx="922">0.0065841918490115248</cx:pt>
          <cx:pt idx="923">0.0062950906172732496</cx:pt>
          <cx:pt idx="924">-0.00072975919400575749</cx:pt>
          <cx:pt idx="925">-0.0061653777683197747</cx:pt>
          <cx:pt idx="926">0.00055244026795614996</cx:pt>
          <cx:pt idx="927">0.0041852022788367747</cx:pt>
          <cx:pt idx="928">0.0018337119364994325</cx:pt>
          <cx:pt idx="929">0.00032299811913726251</cx:pt>
          <cx:pt idx="930">0.0028805764554841748</cx:pt>
          <cx:pt idx="931">-0.0035342439460400751</cx:pt>
          <cx:pt idx="932">-0.0058714680664044248</cx:pt>
          <cx:pt idx="933">-0.0007001958221164625</cx:pt>
          <cx:pt idx="934">-0.00115956351422167</cx:pt>
          <cx:pt idx="935">-0.00038759582612462999</cx:pt>
          <cx:pt idx="936">-0.00013599686154437874</cx:pt>
          <cx:pt idx="937">-2.8270331549538751e-05</cx:pt>
          <cx:pt idx="938">0.000101587170476847</cx:pt>
          <cx:pt idx="939">0.00022057402369744976</cx:pt>
          <cx:pt idx="940">0.0002375227487296555</cx:pt>
          <cx:pt idx="941">-0.0011786020189411999</cx:pt>
          <cx:pt idx="942">-0.0013682966664893925</cx:pt>
          <cx:pt idx="943">9.2585793815968005e-05</cx:pt>
          <cx:pt idx="944">-0.0062894790662953249</cx:pt>
          <cx:pt idx="945">-0.0069984933327783497</cx:pt>
          <cx:pt idx="946">-0.00097876686886864506</cx:pt>
          <cx:pt idx="947">-0.00046786718510123248</cx:pt>
          <cx:pt idx="948">-0.0016176118871310801</cx:pt>
          <cx:pt idx="949">-0.0059339024746011002</cx:pt>
          <cx:pt idx="950">0.00036835818187640749</cx:pt>
          <cx:pt idx="951">-0.0033374020147580999</cx:pt>
          <cx:pt idx="952">-0.0062582423672386247</cx:pt>
          <cx:pt idx="953">-0.0040816317780466996</cx:pt>
          <cx:pt idx="954">0.0060145596386222003</cx:pt>
          <cx:pt idx="955">0.0090167362688324502</cx:pt>
          <cx:pt idx="956">0.0091575991186970251</cx:pt>
          <cx:pt idx="957">0.0065115946239666751</cx:pt>
          <cx:pt idx="958">0.0016444613799396349</cx:pt>
          <cx:pt idx="959">-0.0044002436238028001</cx:pt>
          <cx:pt idx="960">-0.0074208897773167751</cx:pt>
          <cx:pt idx="961">-0.0066703244730493246</cx:pt>
          <cx:pt idx="962">-0.0028164958496712999</cx:pt>
          <cx:pt idx="963">-0.00123500670875443</cx:pt>
          <cx:pt idx="964">-2.7591453589399501e-05</cx:pt>
          <cx:pt idx="965">8.1386717826559e-05</cx:pt>
          <cx:pt idx="966">-0.00013193319215591324</cx:pt>
          <cx:pt idx="967">0.0004897264302885575</cx:pt>
          <cx:pt idx="968">-0.00014113749362475275</cx:pt>
          <cx:pt idx="969">-0.0018923911711627749</cx:pt>
          <cx:pt idx="970">-0.0019474237121132876</cx:pt>
          <cx:pt idx="971">-0.0038825567585246499</cx:pt>
          <cx:pt idx="972">-0.0066246988335355497</cx:pt>
          <cx:pt idx="973">-0.0067202634113770251</cx:pt>
          <cx:pt idx="974">-0.00022433603350944525</cx:pt>
          <cx:pt idx="975">-0.0043935086563036</cx:pt>
          <cx:pt idx="976">-0.0098170192645246242</cx:pt>
          <cx:pt idx="977">-0.0061483885128180748</cx:pt>
          <cx:pt idx="978">-0.010072508298051151</cx:pt>
          <cx:pt idx="979">-0.014402673265195724</cx:pt>
          <cx:pt idx="980">-0.0054096806845161504</cx:pt>
          <cx:pt idx="981">0.00025797350303187</cx:pt>
          <cx:pt idx="982">0.0066206184827813748</cx:pt>
          <cx:pt idx="983">0.0069746314164964504</cx:pt>
          <cx:pt idx="984">0.00021336291092248426</cx:pt>
          <cx:pt idx="985">-0.0032318040172880751</cx:pt>
          <cx:pt idx="986">-0.0038634410980332001</cx:pt>
          <cx:pt idx="987">-0.001620959306920685</cx:pt>
          <cx:pt idx="988">-0.0049464888696856999</cx:pt>
          <cx:pt idx="989">-0.0047025307727538252</cx:pt>
          <cx:pt idx="990">-0.0056434087108836002</cx:pt>
          <cx:pt idx="991">-0.0039291848222358754</cx:pt>
          <cx:pt idx="992">-7.2658018125057493e-05</cx:pt>
          <cx:pt idx="993">0.0043938597827454249</cx:pt>
          <cx:pt idx="994">0.0056491740142713999</cx:pt>
          <cx:pt idx="995">0.0063112058976776001</cx:pt>
          <cx:pt idx="996">0.0063192316821011748</cx:pt>
          <cx:pt idx="997">0.003691563870824725</cx:pt>
          <cx:pt idx="998">0.0092520347542454744</cx:pt>
          <cx:pt idx="999">0.0060820095154885253</cx:pt>
          <cx:pt idx="1000">0.003839710643159475</cx:pt>
          <cx:pt idx="1001">-0.0016179883046279475</cx:pt>
          <cx:pt idx="1002">-0.0025888731399640748</cx:pt>
          <cx:pt idx="1003">-0.00176771294188628</cx:pt>
          <cx:pt idx="1004">0.0017036989452773024</cx:pt>
          <cx:pt idx="1005">0.00013878234920350926</cx:pt>
          <cx:pt idx="1006">-0.0016421759890585699</cx:pt>
          <cx:pt idx="1007">0.00015975038035410426</cx:pt>
          <cx:pt idx="1008">5.4339652306969002e-05</cx:pt>
          <cx:pt idx="1009">-0.00036771335914271999</cx:pt>
          <cx:pt idx="1010">9.8330213991722754e-05</cx:pt>
          <cx:pt idx="1011">0.00034619639686580498</cx:pt>
          <cx:pt idx="1012">0.00057205422767128754</cx:pt>
          <cx:pt idx="1013">-0.0030015724862003752</cx:pt>
          <cx:pt idx="1014">-0.0020101706024977951</cx:pt>
          <cx:pt idx="1015">-0.00050282365589118252</cx:pt>
          <cx:pt idx="1016">-0.0047571997119222999</cx:pt>
          <cx:pt idx="1017">-0.0037817981506406998</cx:pt>
          <cx:pt idx="1018">-0.0065230580973329247</cx:pt>
          <cx:pt idx="1019">-0.0017520411170407276</cx:pt>
          <cx:pt idx="1020">0.0039224443153340503</cx:pt>
          <cx:pt idx="1021">0.00082753378013455253</cx:pt>
          <cx:pt idx="1022">0.0065841918490115248</cx:pt>
          <cx:pt idx="1023">0.0062950906172732496</cx:pt>
          <cx:pt idx="1024">-0.00072975919400575749</cx:pt>
          <cx:pt idx="1025">-0.0061653777683197747</cx:pt>
          <cx:pt idx="1026">0.00055244026795614996</cx:pt>
          <cx:pt idx="1027">0.0041852022788367747</cx:pt>
          <cx:pt idx="1028">0.0018337119364994325</cx:pt>
          <cx:pt idx="1029">0.00032299811913726251</cx:pt>
          <cx:pt idx="1030">0.0028805764554841748</cx:pt>
          <cx:pt idx="1031">-0.0035342439460400751</cx:pt>
          <cx:pt idx="1032">-0.0058714680664044248</cx:pt>
          <cx:pt idx="1033">-0.0007001958221164625</cx:pt>
          <cx:pt idx="1034">-0.00115956351422167</cx:pt>
          <cx:pt idx="1035">-0.00038759582612462999</cx:pt>
          <cx:pt idx="1036">-0.00013599686154437874</cx:pt>
          <cx:pt idx="1037">-2.8270331549538751e-05</cx:pt>
          <cx:pt idx="1038">0.000101587170476847</cx:pt>
          <cx:pt idx="1039">0.00022057402369744976</cx:pt>
          <cx:pt idx="1040">0.0002375227487296555</cx:pt>
          <cx:pt idx="1041">-0.0011786020189411999</cx:pt>
          <cx:pt idx="1042">-0.0013682966664893925</cx:pt>
          <cx:pt idx="1043">9.2585793815968005e-05</cx:pt>
          <cx:pt idx="1044">-0.0062894790662953249</cx:pt>
          <cx:pt idx="1045">-0.0069984933327783497</cx:pt>
          <cx:pt idx="1046">-0.00097876686886864506</cx:pt>
          <cx:pt idx="1047">-0.00046786718510123248</cx:pt>
          <cx:pt idx="1048">-0.0016176118871310801</cx:pt>
          <cx:pt idx="1049">-0.0059339024746011002</cx:pt>
          <cx:pt idx="1050">0.00036835818187640749</cx:pt>
          <cx:pt idx="1051">-0.0033374020147580999</cx:pt>
          <cx:pt idx="1052">-0.0062582423672386247</cx:pt>
          <cx:pt idx="1053">-0.0040816317780466996</cx:pt>
          <cx:pt idx="1054">0.0060145596386222003</cx:pt>
          <cx:pt idx="1055">0.0090167362688324502</cx:pt>
          <cx:pt idx="1056">0.0091575991186970251</cx:pt>
          <cx:pt idx="1057">0.0065115946239666751</cx:pt>
          <cx:pt idx="1058">0.0016444613799396349</cx:pt>
          <cx:pt idx="1059">-0.0044002436238028001</cx:pt>
          <cx:pt idx="1060">-0.0074208897773167751</cx:pt>
          <cx:pt idx="1061">-0.0066703244730493246</cx:pt>
          <cx:pt idx="1062">-0.0028164958496712999</cx:pt>
          <cx:pt idx="1063">-0.00123500670875443</cx:pt>
          <cx:pt idx="1064">-2.7591453589399501e-05</cx:pt>
          <cx:pt idx="1065">8.1386717826559e-05</cx:pt>
          <cx:pt idx="1066">-0.00013193319215591324</cx:pt>
          <cx:pt idx="1067">0.0004897264302885575</cx:pt>
          <cx:pt idx="1068">-0.00014113749362475275</cx:pt>
          <cx:pt idx="1069">-0.0018923911711627749</cx:pt>
          <cx:pt idx="1070">-0.0019474237121132876</cx:pt>
          <cx:pt idx="1071">-0.0038825567585246499</cx:pt>
          <cx:pt idx="1072">-0.0066246988335355497</cx:pt>
          <cx:pt idx="1073">-0.0067202634113770251</cx:pt>
          <cx:pt idx="1074">-0.00022433603350944525</cx:pt>
          <cx:pt idx="1075">-0.0043935086563036</cx:pt>
          <cx:pt idx="1076">-0.0098170192645246242</cx:pt>
          <cx:pt idx="1077">-0.0061483885128180748</cx:pt>
          <cx:pt idx="1078">-0.010072508298051151</cx:pt>
          <cx:pt idx="1079">-0.014402673265195724</cx:pt>
          <cx:pt idx="1080">-0.0054096806845161504</cx:pt>
          <cx:pt idx="1081">0.00025797350303187</cx:pt>
          <cx:pt idx="1082">0.0066206184827813748</cx:pt>
          <cx:pt idx="1083">0.0069746314164964504</cx:pt>
        </cx:lvl>
      </cx:numDim>
    </cx:data>
    <cx:data id="45">
      <cx:numDim type="val">
        <cx:f>Sheet2!$AT$1:$AT$1084</cx:f>
        <cx:lvl ptCount="1084" formatCode="G/通用格式">
          <cx:pt idx="0">0.00048980691129424196</cx:pt>
          <cx:pt idx="1">-5.9488443946164896e-06</cx:pt>
          <cx:pt idx="2">-0.00016106744342128001</cx:pt>
          <cx:pt idx="3">0.00024535226795419302</cx:pt>
          <cx:pt idx="4">0.00023924825998816501</cx:pt>
          <cx:pt idx="5">0.00096774392505493301</cx:pt>
          <cx:pt idx="6">-0.00054058072315606197</cx:pt>
          <cx:pt idx="7">-0.00039982478030619299</cx:pt>
          <cx:pt idx="8">-0.00042383421464418502</cx:pt>
          <cx:pt idx="9">-0.00078117329500818902</cx:pt>
          <cx:pt idx="10">0.00010678257350905001</cx:pt>
          <cx:pt idx="11">0.00024971216545388201</cx:pt>
          <cx:pt idx="12">0.00023105608429786599</cx:pt>
          <cx:pt idx="13">0.00031989008557434403</cx:pt>
          <cx:pt idx="14">0.00089151622648221305</cx:pt>
          <cx:pt idx="15">0.00016664971438395699</cx:pt>
          <cx:pt idx="16">0.00021834181712564101</cx:pt>
          <cx:pt idx="17">-0.00030799499175374702</cx:pt>
          <cx:pt idx="18">0.00058601261672770299</cx:pt>
          <cx:pt idx="19">0.00049894959779131704</cx:pt>
          <cx:pt idx="20">-0.000568947218093628</cx:pt>
          <cx:pt idx="21">-8.3243630855545905e-05</cx:pt>
          <cx:pt idx="22">-0.00038846230065629701</cx:pt>
          <cx:pt idx="23">-4.8156205966135902e-05</cx:pt>
          <cx:pt idx="24">-0.00034202368792779801</cx:pt>
          <cx:pt idx="25">0.00023874799630255099</cx:pt>
          <cx:pt idx="26">0.00064728788906686502</cx:pt>
          <cx:pt idx="27">-0.00012624450383864701</cx:pt>
          <cx:pt idx="28">-0.00108147824202616</cx:pt>
          <cx:pt idx="29">0.00034886276386121101</cx:pt>
          <cx:pt idx="30">-0.00056779982096529001</cx:pt>
          <cx:pt idx="31">0.00017912272114451101</cx:pt>
          <cx:pt idx="32">0.00013291737098233199</cx:pt>
          <cx:pt idx="33">0.000417590839502976</cx:pt>
          <cx:pt idx="34">0.00016718099693928301</cx:pt>
          <cx:pt idx="35">0.00030087833547641903</cx:pt>
          <cx:pt idx="36">3.6171514240535501e-06</cx:pt>
          <cx:pt idx="37">0.00060290676605673395</cx:pt>
          <cx:pt idx="38">0.00075992504955357397</cx:pt>
          <cx:pt idx="39">0.00070274455818478902</cx:pt>
          <cx:pt idx="40">0.00119708756682211</cx:pt>
          <cx:pt idx="41">0.00111330048144918</cx:pt>
          <cx:pt idx="42">0.00020247090536511299</cx:pt>
          <cx:pt idx="43">-0.00039021661476602599</cx:pt>
          <cx:pt idx="44">0.00100965319179341</cx:pt>
          <cx:pt idx="45">0.00044938150077529699</cx:pt>
          <cx:pt idx="46">0.00096286213485153498</cx:pt>
          <cx:pt idx="47">0.00126346724821075</cx:pt>
          <cx:pt idx="48">-3.7473103219939803e-05</cx:pt>
          <cx:pt idx="49">-2.9112636011988699e-05</cx:pt>
          <cx:pt idx="50">0.00075427578121013</cx:pt>
          <cx:pt idx="51">-0.000271252503355469</cx:pt>
          <cx:pt idx="52">0.00022504297442206</cx:pt>
          <cx:pt idx="53">-0.00024626060278170399</cx:pt>
          <cx:pt idx="54">2.56162496877604e-05</cx:pt>
          <cx:pt idx="55">-0.000526136190670002</cx:pt>
          <cx:pt idx="56">0.0010223286879955901</cx:pt>
          <cx:pt idx="57">-0.000252867904671416</cx:pt>
          <cx:pt idx="58">-1.97260589352435e-05</cx:pt>
          <cx:pt idx="59">0.00013516580530358301</cx:pt>
          <cx:pt idx="60">-0.00095651539559080199</cx:pt>
          <cx:pt idx="61">0.00068014353258684</cx:pt>
          <cx:pt idx="62">-0.00010062671761612001</cx:pt>
          <cx:pt idx="63">0.00193169431161472</cx:pt>
          <cx:pt idx="64">0.0030019026308226102</cx:pt>
          <cx:pt idx="65">0.00186539104622023</cx:pt>
          <cx:pt idx="66">0.0035956585637019101</cx:pt>
          <cx:pt idx="67">0.0070594591989572098</cx:pt>
          <cx:pt idx="68">0.0020429638865720199</cx:pt>
          <cx:pt idx="69">0.0024151624301008501</cx:pt>
          <cx:pt idx="70">0.0013563766885821399</cx:pt>
          <cx:pt idx="71">0.0018494367850523401</cx:pt>
          <cx:pt idx="72">0.0080111208540956293</cx:pt>
          <cx:pt idx="73">0.012588652060812</cx:pt>
          <cx:pt idx="74">0.0112660259323859</cx:pt>
          <cx:pt idx="75">0.0062345617588319803</cx:pt>
          <cx:pt idx="76">0.0040489551327822703</cx:pt>
          <cx:pt idx="77">0.0017287931174113399</cx:pt>
          <cx:pt idx="78">0.00182081757893326</cx:pt>
          <cx:pt idx="79">0.00042242493691728097</cx:pt>
          <cx:pt idx="80">-0.000522586419587185</cx:pt>
          <cx:pt idx="81">-0.000378206516812748</cx:pt>
          <cx:pt idx="82">-0.000161982587915164</cx:pt>
          <cx:pt idx="83">-0.000198010852496473</cx:pt>
          <cx:pt idx="84">0.00023503531336571199</cx:pt>
          <cx:pt idx="85">-0.00017758133358562999</cx:pt>
          <cx:pt idx="86">0.00060812413498711603</cx:pt>
          <cx:pt idx="87">-0.000199405484067162</cx:pt>
          <cx:pt idx="88">0.00029079507581105302</cx:pt>
          <cx:pt idx="89">0.00048877023559980803</cx:pt>
          <cx:pt idx="90">0.00142855449343414</cx:pt>
          <cx:pt idx="91">-3.8616170215678098e-05</cx:pt>
          <cx:pt idx="92">0.0036317449216697701</cx:pt>
          <cx:pt idx="93">0.0038314093730436702</cx:pt>
          <cx:pt idx="94">0.0012152307696496299</cx:pt>
          <cx:pt idx="95">0.00093988500586909005</cx:pt>
          <cx:pt idx="96">0.0184167342715865</cx:pt>
          <cx:pt idx="97">0.012114127324848701</cx:pt>
          <cx:pt idx="98">-0.000221511485323172</cx:pt>
          <cx:pt idx="99">-0.0022719993009143401</cx:pt>
          <cx:pt idx="100">0.00049103459030122305</cx:pt>
          <cx:pt idx="101">0.0073361617662933299</cx:pt>
          <cx:pt idx="102">0.018574672044475899</cx:pt>
          <cx:pt idx="103">0.0092470548330203101</cx:pt>
          <cx:pt idx="104">0.0087617831308689602</cx:pt>
          <cx:pt idx="105">0.0093323790016197703</cx:pt>
          <cx:pt idx="106">0.0067718399894457302</cx:pt>
          <cx:pt idx="107">0.0034896662404615701</cx:pt>
          <cx:pt idx="108">0.0014719942018422299</cx:pt>
          <cx:pt idx="109">0.00044043938177219501</cx:pt>
          <cx:pt idx="110">-0.000315151454335151</cx:pt>
          <cx:pt idx="111">-0.00045168558213807999</cx:pt>
          <cx:pt idx="112">0.00090746748824740596</cx:pt>
          <cx:pt idx="113">0.0010697375898245801</cx:pt>
          <cx:pt idx="114">-0.00079901004196047704</cx:pt>
          <cx:pt idx="115">0.00031834978351095202</cx:pt>
          <cx:pt idx="116">0.00122970123465106</cx:pt>
          <cx:pt idx="117">0.0033865134754747701</cx:pt>
          <cx:pt idx="118">-0.0032588964223906601</cx:pt>
          <cx:pt idx="119">-0.0121001021335939</cx:pt>
          <cx:pt idx="120">-0.018519270049868801</cx:pt>
          <cx:pt idx="121">-0.00521813949811821</cx:pt>
          <cx:pt idx="122">0.0062393274607754901</cx:pt>
          <cx:pt idx="123">0.024783277944948699</cx:pt>
          <cx:pt idx="124">0.038094301855961701</cx:pt>
          <cx:pt idx="125">0.00243088440177223</cx:pt>
          <cx:pt idx="126">0.0088410379462288795</cx:pt>
          <cx:pt idx="127">0.012515071530179099</cx:pt>
          <cx:pt idx="128">0.031348495401987898</cx:pt>
          <cx:pt idx="129">0.0224927829866148</cx:pt>
          <cx:pt idx="130">-0.018222115244223201</cx:pt>
          <cx:pt idx="131">-0.023275361553429099</cx:pt>
          <cx:pt idx="132">-0.011664447460488499</cx:pt>
          <cx:pt idx="133">0.010257824991478899</cx:pt>
          <cx:pt idx="134">0.0052354469005234999</cx:pt>
          <cx:pt idx="135">0.0017258317407771099</cx:pt>
          <cx:pt idx="136">0.0028547318959371601</cx:pt>
          <cx:pt idx="137">0.00248946398522842</cx:pt>
          <cx:pt idx="138">0.00012328149428810899</cx:pt>
          <cx:pt idx="139">0.00048556411673435999</cx:pt>
          <cx:pt idx="140">0.00048999414400336305</cx:pt>
          <cx:pt idx="141">1.7882863669482099e-05</cx:pt>
          <cx:pt idx="142">0.00050926774968338003</cx:pt>
          <cx:pt idx="143">-0.00116056169136671</cx:pt>
          <cx:pt idx="144">-0.00097206694265439101</cx:pt>
          <cx:pt idx="145">-0.0023222396646097399</cx:pt>
          <cx:pt idx="146">-0.00308756056571691</cx:pt>
          <cx:pt idx="147">0.0122383665110514</cx:pt>
          <cx:pt idx="148">0.0074934918188088199</cx:pt>
          <cx:pt idx="149">0.0019726324713867402</cx:pt>
          <cx:pt idx="150">0.0054803166298193198</cx:pt>
          <cx:pt idx="151">0.0077704264163897</cx:pt>
          <cx:pt idx="152">-0.00298537493284031</cx:pt>
          <cx:pt idx="153">-0.0195779280428185</cx:pt>
          <cx:pt idx="154">0.0029902051268803401</cx:pt>
          <cx:pt idx="155">-0.028696879986110299</cx:pt>
          <cx:pt idx="156">-0.00054303549552824895</cx:pt>
          <cx:pt idx="157">-0.00052261961802819296</cx:pt>
          <cx:pt idx="158">-0.041694963975149497</cx:pt>
          <cx:pt idx="159">0.00152928959931699</cx:pt>
          <cx:pt idx="160">0.0080624660605437704</cx:pt>
          <cx:pt idx="161">0.028595455236533601</cx:pt>
          <cx:pt idx="162">0.027637445029395701</cx:pt>
          <cx:pt idx="163">0.0093139445024228093</cx:pt>
          <cx:pt idx="164">0.0084310448801785294</cx:pt>
          <cx:pt idx="165">0.0091634754846456994</cx:pt>
          <cx:pt idx="166">0.00544156447782512</cx:pt>
          <cx:pt idx="167">-0.00013911223569968299</cx:pt>
          <cx:pt idx="168">-0.00106395600388918</cx:pt>
          <cx:pt idx="169">7.3746132562945804e-05</cx:pt>
          <cx:pt idx="170">0.00084984892699845201</cx:pt>
          <cx:pt idx="171">-0.0031652600126468701</cx:pt>
          <cx:pt idx="172">-0.0016693852945746999</cx:pt>
          <cx:pt idx="173">0.015318360646096501</cx:pt>
          <cx:pt idx="174">0.0117204015314623</cx:pt>
          <cx:pt idx="175">0.0330197142983608</cx:pt>
          <cx:pt idx="176">0.039370344034647203</cx:pt>
          <cx:pt idx="177">0.039681729323101003</cx:pt>
          <cx:pt idx="178">0.039936696078055701</cx:pt>
          <cx:pt idx="179">0.0102482042600094</cx:pt>
          <cx:pt idx="180">0.0149825245139557</cx:pt>
          <cx:pt idx="181">-0.0038919615148732198</cx:pt>
          <cx:pt idx="182">-0.016877415267932599</cx:pt>
          <cx:pt idx="183">-0.016210942547129702</cx:pt>
          <cx:pt idx="184">-0.036319732452292003</cx:pt>
          <cx:pt idx="185">0.00088528050307521897</cx:pt>
          <cx:pt idx="186">0.0032649600020532399</cx:pt>
          <cx:pt idx="187">0.061043657815442902</cx:pt>
          <cx:pt idx="188">0.0068795624610352097</cx:pt>
          <cx:pt idx="189">-0.0108978513059726</cx:pt>
          <cx:pt idx="190">0.032268714610442097</cx:pt>
          <cx:pt idx="191">0.037398421344335603</cx:pt>
          <cx:pt idx="192">0.0259325320382203</cx:pt>
          <cx:pt idx="193">0.0253588937744764</cx:pt>
          <cx:pt idx="194">0.0050810115737930997</cx:pt>
          <cx:pt idx="195">-6.2103070719689895e-05</cx:pt>
          <cx:pt idx="196">-0.00066041487994988304</cx:pt>
          <cx:pt idx="197">0.00050345133648690597</cx:pt>
          <cx:pt idx="198">-0.0075082925411086004</cx:pt>
          <cx:pt idx="199">-0.0035827941208409252</cx:pt>
          <cx:pt idx="200">-0.00051137414183575504</cx:pt>
          <cx:pt idx="201">0.0066838430753425751</cx:pt>
          <cx:pt idx="202">0.00059544049827156499</cx:pt>
          <cx:pt idx="203">0.0077076714118225753</cx:pt>
          <cx:pt idx="204">0.014105340024242975</cx:pt>
          <cx:pt idx="205">0.016867287911868725</cx:pt>
          <cx:pt idx="206">0.016868535629184851</cx:pt>
          <cx:pt idx="207">0.0047290593927982998</cx:pt>
          <cx:pt idx="208">0.0037618712803006</cx:pt>
          <cx:pt idx="209">-0.0040583593790004249</cx:pt>
          <cx:pt idx="210">-0.0078666355691010496</cx:pt>
          <cx:pt idx="211">0.0056740339924116496</cx:pt>
          <cx:pt idx="212">0.0065082467448588999</cx:pt>
          <cx:pt idx="213">0.0049859541006974251</cx:pt>
          <cx:pt idx="214">-0.00048241457357129752</cx:pt>
          <cx:pt idx="215">-0.0023004744156459376</cx:pt>
          <cx:pt idx="216">-0.003075614413364825</cx:pt>
          <cx:pt idx="217">0.0070907653016013001</cx:pt>
          <cx:pt idx="218">0.0098931256888083255</cx:pt>
          <cx:pt idx="219">0.010080228178154699</cx:pt>
          <cx:pt idx="220">0.006717254633378575</cx:pt>
          <cx:pt idx="221">0.005888904344317325</cx:pt>
          <cx:pt idx="222">0.0016918549855398451</cx:pt>
          <cx:pt idx="223">-7.1007272863755997e-05</cx:pt>
          <cx:pt idx="224">0.00012251154041031126</cx:pt>
          <cx:pt idx="225">-0.00017926424814078</cx:pt>
          <cx:pt idx="226">-0.0014275979193672599</cx:pt>
          <cx:pt idx="227">-0.0015865442059643075</cx:pt>
          <cx:pt idx="228">1.9485823056493274e-05</cx:pt>
          <cx:pt idx="229">1.1999575980534524e-05</cx:pt>
          <cx:pt idx="230">0.0050296108694365248</cx:pt>
          <cx:pt idx="231">0.012710603664157201</cx:pt>
          <cx:pt idx="232">0.0032098806451354251</cx:pt>
          <cx:pt idx="233">0.018112109812934426</cx:pt>
          <cx:pt idx="234">0.0140425939403406</cx:pt>
          <cx:pt idx="235">0.0070909023355683999</cx:pt>
          <cx:pt idx="236">0.007369318973590425</cx:pt>
          <cx:pt idx="237">0.007473098478145675</cx:pt>
          <cx:pt idx="238">-0.0095336496827319751</cx:pt>
          <cx:pt idx="239">0.001256259766613385</cx:pt>
          <cx:pt idx="240">0.0079523118227227754</cx:pt>
          <cx:pt idx="241">0.0027620213897707</cx:pt>
          <cx:pt idx="242">-0.0014659262226206699</cx:pt>
          <cx:pt idx="243">-0.0016420790272322051</cx:pt>
          <cx:pt idx="244">0.00234073150180582</cx:pt>
          <cx:pt idx="245">0.0064885104363766747</cx:pt>
          <cx:pt idx="246">0.0074380574554627002</cx:pt>
          <cx:pt idx="247">0.011824377848458925</cx:pt>
          <cx:pt idx="248">0.0099792372515852493</cx:pt>
          <cx:pt idx="249">0.0069316115119744002</cx:pt>
          <cx:pt idx="250">0.0020807714205216673</cx:pt>
          <cx:pt idx="251">0.00015968524317345225</cx:pt>
          <cx:pt idx="252">3.6517040987038751e-05</cx:pt>
          <cx:pt idx="253">-0.00011250923135979775</cx:pt>
          <cx:pt idx="254">0.00015046710752024249</cx:pt>
          <cx:pt idx="255">0.00025510921596206252</cx:pt>
          <cx:pt idx="256">-0.0020519459599459924</cx:pt>
          <cx:pt idx="257">0.00027121976977316752</cx:pt>
          <cx:pt idx="258">0.0037757177407470501</cx:pt>
          <cx:pt idx="259">0.0063186678324549748</cx:pt>
          <cx:pt idx="260">0.0116324412710915</cx:pt>
          <cx:pt idx="261">0.016385270738081974</cx:pt>
          <cx:pt idx="262">0.0048807006317244496</cx:pt>
          <cx:pt idx="263">0.0029171066052903248</cx:pt>
          <cx:pt idx="264">-0.002460788971637505</cx:pt>
          <cx:pt idx="265">-0.0041930548389580002</cx:pt>
          <cx:pt idx="266">-0.010321530375330025</cx:pt>
          <cx:pt idx="267">-0.0073755152761793754</cx:pt>
          <cx:pt idx="268">-0.0032735515633617752</cx:pt>
          <cx:pt idx="269">-0.01331124982723555</cx:pt>
          <cx:pt idx="270">-0.0060035493091577996</cx:pt>
          <cx:pt idx="271">0.0012846868281102125</cx:pt>
          <cx:pt idx="272">0.0034245327282683498</cx:pt>
          <cx:pt idx="273">0.0036150191756426</cx:pt>
          <cx:pt idx="274">0.0093510607749459507</cx:pt>
          <cx:pt idx="275">0.015313693135415925</cx:pt>
          <cx:pt idx="276">0.016931025015474051</cx:pt>
          <cx:pt idx="277">0.0088091252394988748</cx:pt>
          <cx:pt idx="278">0.00076660932003580495</cx:pt>
          <cx:pt idx="279">-0.0038285316614980499</cx:pt>
          <cx:pt idx="280">-9.4013129148291748e-05</cx:pt>
          <cx:pt idx="281">3.3409970128201003e-05</cx:pt>
          <cx:pt idx="282">-0.000843098780986155</cx:pt>
          <cx:pt idx="283">0.00021410071922678726</cx:pt>
          <cx:pt idx="284">0.00057068269705001253</cx:pt>
          <cx:pt idx="285">0.00046036440261119753</cx:pt>
          <cx:pt idx="286">0.0042468980259789254</cx:pt>
          <cx:pt idx="287">0.0024307533975264448</cx:pt>
          <cx:pt idx="288">0.0075748261978357502</cx:pt>
          <cx:pt idx="289">0.0049178758395921496</cx:pt>
          <cx:pt idx="290">0.0016959345696623801</cx:pt>
          <cx:pt idx="291">0.00319323854594085</cx:pt>
          <cx:pt idx="292">0.0064976257512558751</cx:pt>
          <cx:pt idx="293">0.0024024586637488099</cx:pt>
          <cx:pt idx="294">-0.0069197192123921754</cx:pt>
          <cx:pt idx="295">-0.01326113440193395</cx:pt>
          <cx:pt idx="296">-0.0191955695070796</cx:pt>
          <cx:pt idx="297">-0.0194528324202538</cx:pt>
          <cx:pt idx="298">-0.0017987813626569825</cx:pt>
          <cx:pt idx="299">0.030802411452975801</cx:pt>
          <cx:pt idx="300">0.043447001390490798</cx:pt>
          <cx:pt idx="301">0.0270598339026277</cx:pt>
          <cx:pt idx="302">0.021124124935436299</cx:pt>
          <cx:pt idx="303">0.053538412849602299</cx:pt>
          <cx:pt idx="304">0.039182766159626597</cx:pt>
          <cx:pt idx="305">0.018006495346313101</cx:pt>
          <cx:pt idx="306">0.0058538213511672302</cx:pt>
          <cx:pt idx="307">-0.0035429359518658202</cx:pt>
          <cx:pt idx="308">-0.00065594505425957503</cx:pt>
          <cx:pt idx="309">-0.00101159422853765</cx:pt>
          <cx:pt idx="310">-0.0068541013795064996</cx:pt>
          <cx:pt idx="311">0.0011981077019459</cx:pt>
          <cx:pt idx="312">0.0042202491922190503</cx:pt>
          <cx:pt idx="313">-0.026319675302924801</cx:pt>
          <cx:pt idx="314">-0.0188314142095234</cx:pt>
          <cx:pt idx="315">-0.020194894061327399</cx:pt>
          <cx:pt idx="316">-0.012962349358909799</cx:pt>
          <cx:pt idx="317">0.018149735188423801</cx:pt>
          <cx:pt idx="318">-0.0159065020520208</cx:pt>
          <cx:pt idx="319">0.034094531979341203</cx:pt>
          <cx:pt idx="320">0.067559421827878899</cx:pt>
          <cx:pt idx="321">0.042369220273103997</cx:pt>
          <cx:pt idx="322">0.021681233593369102</cx:pt>
          <cx:pt idx="323">-0.032229438184567798</cx:pt>
          <cx:pt idx="324">-0.063672569145313898</cx:pt>
          <cx:pt idx="325">-0.064601397556457996</cx:pt>
          <cx:pt idx="326">-0.036074379743368801</cx:pt>
          <cx:pt idx="327">0.023190233070707399</cx:pt>
          <cx:pt idx="328">0.011878328643096099</cx:pt>
          <cx:pt idx="329">-0.0027997939936297502</cx:pt>
          <cx:pt idx="330">-0.035467870256716903</cx:pt>
          <cx:pt idx="331">0.0113935218272698</cx:pt>
          <cx:pt idx="332">0.030402081063649899</cx:pt>
          <cx:pt idx="333">0.023951623753600298</cx:pt>
          <cx:pt idx="334">0.0074158777560738203</cx:pt>
          <cx:pt idx="335">-0.00068156237186337899</cx:pt>
          <cx:pt idx="336">-0.000156745951510644</cx:pt>
          <cx:pt idx="337">-0.0014741811387474801</cx:pt>
          <cx:pt idx="338">-0.0043946238471915099</cx:pt>
          <cx:pt idx="339">0.010639718139152</cx:pt>
          <cx:pt idx="340">-0.016817250622429201</cx:pt>
          <cx:pt idx="341">-0.027926450392798601</cx:pt>
          <cx:pt idx="342">-0.0095701040852331793</cx:pt>
          <cx:pt idx="343">-0.023812233241784501</cx:pt>
          <cx:pt idx="344">0.0203791848334734</cx:pt>
          <cx:pt idx="345">0.049626496080431903</cx:pt>
          <cx:pt idx="346">0.050706149508269599</cx:pt>
          <cx:pt idx="347">0.109773204297356</cx:pt>
          <cx:pt idx="348">0.12469263283736801</cx:pt>
          <cx:pt idx="349">0.090701559217300304</cx:pt>
          <cx:pt idx="350">-0.036374555443707601</cx:pt>
          <cx:pt idx="351">-0.051992031477497799</cx:pt>
          <cx:pt idx="352">-0.059188947735026198</cx:pt>
          <cx:pt idx="353">-0.043852596638907199</cx:pt>
          <cx:pt idx="354">-0.050959707756999199</cx:pt>
          <cx:pt idx="355">-0.023179767270870399</cx:pt>
          <cx:pt idx="356">-6.7688402982592696e-05</cx:pt>
          <cx:pt idx="357">-0.0160155741000905</cx:pt>
          <cx:pt idx="358">-0.039579898090904397</cx:pt>
          <cx:pt idx="359">0.0033503849637193999</cx:pt>
          <cx:pt idx="360">0.016830565321710501</cx:pt>
          <cx:pt idx="361">0.0044674593122310596</cx:pt>
          <cx:pt idx="362">0.000105031235175088</cx:pt>
          <cx:pt idx="363">-0.00079226273479999002</cx:pt>
          <cx:pt idx="364">0.00014624025276908901</cx:pt>
          <cx:pt idx="365">-0.00031334398553067399</cx:pt>
          <cx:pt idx="366">-0.00109047634074829</cx:pt>
          <cx:pt idx="367">0.0065938710503894897</cx:pt>
          <cx:pt idx="368">-0.032689130442197199</cx:pt>
          <cx:pt idx="369">-0.027362074580680702</cx:pt>
          <cx:pt idx="370">-0.015499376617497399</cx:pt>
          <cx:pt idx="371">0.0013027312298064301</cx:pt>
          <cx:pt idx="372">0.046038679629885899</cx:pt>
          <cx:pt idx="373">0.064803287272003504</cx:pt>
          <cx:pt idx="374">0.0290427106480988</cx:pt>
          <cx:pt idx="375">0.104802531596305</cx:pt>
          <cx:pt idx="376">0.124269426416534</cx:pt>
          <cx:pt idx="377">0.070873082702989795</cx:pt>
          <cx:pt idx="378">-0.070839869771195302</cx:pt>
          <cx:pt idx="379">-0.052714866604142797</cx:pt>
          <cx:pt idx="380">-0.073036015242677194</cx:pt>
          <cx:pt idx="381">-0.047684142611658001</cx:pt>
          <cx:pt idx="382">-0.032562687177823298</cx:pt>
          <cx:pt idx="383">-0.0073451442298720698</cx:pt>
          <cx:pt idx="384">-0.013932751477529299</cx:pt>
          <cx:pt idx="385">-0.034770895350332703</cx:pt>
          <cx:pt idx="386">-0.030330290340690999</cx:pt>
          <cx:pt idx="387">0.0010515474745419499</cx:pt>
          <cx:pt idx="388">-0.0072855341994004603</cx:pt>
          <cx:pt idx="389">-0.00158790361501832</cx:pt>
          <cx:pt idx="390">-0.00018649243820020501</cx:pt>
          <cx:pt idx="391">-0.00076374969972535305</cx:pt>
          <cx:pt idx="392">0.00060286321159160798</cx:pt>
          <cx:pt idx="393">-0.00100066390762734</cx:pt>
          <cx:pt idx="394">-0.0010086270077157801</cx:pt>
          <cx:pt idx="395">-0.0042655316143255396</cx:pt>
          <cx:pt idx="396">-0.029649665481573401</cx:pt>
          <cx:pt idx="397">-0.034945578322489103</cx:pt>
          <cx:pt idx="398">-0.012844454375193199</cx:pt>
          <cx:pt idx="399">-0.024109540076308798</cx:pt>
          <cx:pt idx="400">-0.0044101750641311697</cx:pt>
          <cx:pt idx="401">-0.0054483645945464197</cx:pt>
          <cx:pt idx="402">0.022450838221303102</cx:pt>
          <cx:pt idx="403">0.0596579959256942</cx:pt>
          <cx:pt idx="404">0.0123189591502247</cx:pt>
          <cx:pt idx="405">-0.0058126656782436798</cx:pt>
          <cx:pt idx="406">-0.039058633040561903</cx:pt>
          <cx:pt idx="407">-0.063132241277614007</cx:pt>
          <cx:pt idx="408">-0.015656376249956101</cx:pt>
          <cx:pt idx="409">0.021775973394694</cx:pt>
          <cx:pt idx="410">-0.036088935079480799</cx:pt>
          <cx:pt idx="411">-0.044174262567077301</cx:pt>
          <cx:pt idx="412">-0.045422765279076703</cx:pt>
          <cx:pt idx="413">-0.064583249830835701</cx:pt>
          <cx:pt idx="414">-0.0219868316973015</cx:pt>
          <cx:pt idx="415">-0.0081110534785257104</cx:pt>
          <cx:pt idx="416">-0.010252148330472499</cx:pt>
          <cx:pt idx="417">-0.00064607073324878797</cx:pt>
          <cx:pt idx="418">-0.00058639178425559397</cx:pt>
          <cx:pt idx="419">-0.00071461574467678295</cx:pt>
          <cx:pt idx="420">-0.00026518596122405302</cx:pt>
          <cx:pt idx="421">-0.00047039580235582802</cx:pt>
          <cx:pt idx="422">-0.00051470517591096804</cx:pt>
          <cx:pt idx="423">-0.0095760794778631808</cx:pt>
          <cx:pt idx="424">-0.0328232762592972</cx:pt>
          <cx:pt idx="425">-0.0355217371532352</cx:pt>
          <cx:pt idx="426">-0.0144949626653592</cx:pt>
          <cx:pt idx="427">-0.0155416268886571</cx:pt>
          <cx:pt idx="428">-0.0113744695277836</cx:pt>
          <cx:pt idx="429">-0.00099490031732417492</cx:pt>
          <cx:pt idx="430">0.0124887942599395</cx:pt>
          <cx:pt idx="431">0.055885409330974002</cx:pt>
          <cx:pt idx="432">0.049078180133604703</cx:pt>
          <cx:pt idx="433">0.0021024930066569801</cx:pt>
          <cx:pt idx="434">-0.036417173414045101</cx:pt>
          <cx:pt idx="435">-0.088156943855127401</cx:pt>
          <cx:pt idx="436">0.0010155907651446599</cx:pt>
          <cx:pt idx="437">-0.011468409259152801</cx:pt>
          <cx:pt idx="438">-0.036782011752697602</cx:pt>
          <cx:pt idx="439">-0.061699537443306599</cx:pt>
          <cx:pt idx="440">-0.077273332207034001</cx:pt>
          <cx:pt idx="441">-0.056265588359457698</cx:pt>
          <cx:pt idx="442">-0.022178210406804</cx:pt>
          <cx:pt idx="443">0.0036545118471087898</cx:pt>
          <cx:pt idx="444">-0.00148043131640209</cx:pt>
          <cx:pt idx="445">0.0101085692254672</cx:pt>
          <cx:pt idx="446">-0.00012360499844669699</cx:pt>
          <cx:pt idx="447">-0.00066496173676375097</cx:pt>
          <cx:pt idx="448">5.1743183192828402e-05</cx:pt>
          <cx:pt idx="449">0.00019745983950744</cx:pt>
          <cx:pt idx="450">-0.00033415515465201102</cx:pt>
          <cx:pt idx="451">-0.0089118105534660395</cx:pt>
          <cx:pt idx="452">-0.019761775162503398</cx:pt>
          <cx:pt idx="453">-0.0304402868822067</cx:pt>
          <cx:pt idx="454">-0.040328226568870897</cx:pt>
          <cx:pt idx="455">-0.023807672809963799</cx:pt>
          <cx:pt idx="456">-0.023149850275191699</cx:pt>
          <cx:pt idx="457">0.027155492325064399</cx:pt>
          <cx:pt idx="458">0.053940630187454597</cx:pt>
          <cx:pt idx="459">0.054138870613533098</cx:pt>
          <cx:pt idx="460">0.039898596316220898</cx:pt>
          <cx:pt idx="461">0.027467727984421701</cx:pt>
          <cx:pt idx="462">-0.0271903439868319</cx:pt>
          <cx:pt idx="463">-0.012767268695842901</cx:pt>
          <cx:pt idx="464">-0.00743806686348233</cx:pt>
          <cx:pt idx="465">-0.032057866013618902</cx:pt>
          <cx:pt idx="466">-0.036469563442125999</cx:pt>
          <cx:pt idx="467">-0.035064426555093398</cx:pt>
          <cx:pt idx="468">-0.084348968010964795</cx:pt>
          <cx:pt idx="469">-0.034964733951387703</cx:pt>
          <cx:pt idx="470">0.0015964189586803799</cx:pt>
          <cx:pt idx="471">0.026783558149016</cx:pt>
          <cx:pt idx="472">0.0042925771697615196</cx:pt>
          <cx:pt idx="473">0.0120850542409467</cx:pt>
          <cx:pt idx="474">-0.0015512618183127101</cx:pt>
          <cx:pt idx="475">-0.00074665225007000202</cx:pt>
          <cx:pt idx="476">0.00092383331309915499</cx:pt>
          <cx:pt idx="477">-0.00049529180549080895</cx:pt>
          <cx:pt idx="478">-0.00169563859746602</cx:pt>
          <cx:pt idx="479">-0.0038719876610005298</cx:pt>
          <cx:pt idx="480">-0.0070537254494135804</cx:pt>
          <cx:pt idx="481">-0.0097250395225842497</cx:pt>
          <cx:pt idx="482">-0.0135839678782312</cx:pt>
          <cx:pt idx="483">-0.021708922371537199</cx:pt>
          <cx:pt idx="484">-0.018104175196892499</cx:pt>
          <cx:pt idx="485">0.030825886641067501</cx:pt>
          <cx:pt idx="486">0.057248286032051801</cx:pt>
          <cx:pt idx="487">0.047329647371151702</cx:pt>
          <cx:pt idx="488">0.0094290953561030205</cx:pt>
          <cx:pt idx="489">0.022103321500589902</cx:pt>
          <cx:pt idx="490">-0.021436829833231402</cx:pt>
          <cx:pt idx="491">-0.020236449586485902</cx:pt>
          <cx:pt idx="492">0.034044649096659503</cx:pt>
          <cx:pt idx="493">0.0039921685894393297</cx:pt>
          <cx:pt idx="494">-0.017867835882974002</cx:pt>
          <cx:pt idx="495">-0.037857617700568801</cx:pt>
          <cx:pt idx="496">-0.052936800756111797</cx:pt>
          <cx:pt idx="497">0.0021630073728264899</cx:pt>
          <cx:pt idx="498">0.033820925020648603</cx:pt>
          <cx:pt idx="499">0.030732035697887999</cx:pt>
          <cx:pt idx="500">0.0099580902135231707</cx:pt>
          <cx:pt idx="501">-0.0036420265637745301</cx:pt>
          <cx:pt idx="502">-0.0055617783200350998</cx:pt>
          <cx:pt idx="503">0.00017026094765063501</cx:pt>
          <cx:pt idx="504">-0.000473854325567256</cx:pt>
          <cx:pt idx="505">0.00042122541926958602</cx:pt>
          <cx:pt idx="506">-0.000399319075877216</cx:pt>
          <cx:pt idx="507">-0.0040075810058173896</cx:pt>
          <cx:pt idx="508">0.0045108398326465203</cx:pt>
          <cx:pt idx="509">0.0053528476745565599</cx:pt>
          <cx:pt idx="510">0.00678550311426835</cx:pt>
          <cx:pt idx="511">-0.029859812904662001</cx:pt>
          <cx:pt idx="512">-0.0037273287648796</cx:pt>
          <cx:pt idx="513">0.022595220169240999</cx:pt>
          <cx:pt idx="514">0.0556054017776531</cx:pt>
          <cx:pt idx="515">-0.0224812852167607</cx:pt>
          <cx:pt idx="516">-0.037505158801989603</cx:pt>
          <cx:pt idx="517">-0.0434714794605153</cx:pt>
          <cx:pt idx="518">-0.060418138830600703</cx:pt>
          <cx:pt idx="519">-0.0272104943490683</cx:pt>
          <cx:pt idx="520">-0.033270036782084997</cx:pt>
          <cx:pt idx="521">-0.038020467923448299</cx:pt>
          <cx:pt idx="522">-0.064697791352520906</cx:pt>
          <cx:pt idx="523">-0.052622352755093499</cx:pt>
          <cx:pt idx="524">-0.018948157142293101</cx:pt>
          <cx:pt idx="525">0.0021059700488554101</cx:pt>
          <cx:pt idx="526">0.032951792897181503</cx:pt>
          <cx:pt idx="527">0.046337389402498402</cx:pt>
          <cx:pt idx="528">0.0273877667222048</cx:pt>
          <cx:pt idx="529">0.0048129642098581199</cx:pt>
          <cx:pt idx="530">-0.0043357908394785699</cx:pt>
          <cx:pt idx="531">-0.00094176108883558098</cx:pt>
          <cx:pt idx="532">-0.00023722689973961199</cx:pt>
          <cx:pt idx="533">-0.000500710746495504</cx:pt>
          <cx:pt idx="534">-5.32158646634655e-05</cx:pt>
          <cx:pt idx="535">-0.0020458341110703702</cx:pt>
          <cx:pt idx="536">0.00093906090071369701</cx:pt>
          <cx:pt idx="537">-0.0035145443175977399</cx:pt>
          <cx:pt idx="538">0.0131428522026631</cx:pt>
          <cx:pt idx="539">-0.013872677425402101</cx:pt>
          <cx:pt idx="540">0.014413340632000501</cx:pt>
          <cx:pt idx="541">0.023728892899118</cx:pt>
          <cx:pt idx="542">0.0535994337117374</cx:pt>
          <cx:pt idx="543">-0.047524590509873899</cx:pt>
          <cx:pt idx="544">-0.075037168885945499</cx:pt>
          <cx:pt idx="545">-0.052732205763598598</cx:pt>
          <cx:pt idx="546">-0.068407139207491599</cx:pt>
          <cx:pt idx="547">-0.061933288371650998</cx:pt>
          <cx:pt idx="548">-0.099063486019784597</cx:pt>
          <cx:pt idx="549">-0.032614282386293103</cx:pt>
          <cx:pt idx="550">-0.032380712985069997</cx:pt>
          <cx:pt idx="551">-0.0294660059007208</cx:pt>
          <cx:pt idx="552">-0.020663328457811998</cx:pt>
          <cx:pt idx="553">0.019536569800636502</cx:pt>
          <cx:pt idx="554">0.060476622550041097</cx:pt>
          <cx:pt idx="555">0.069518041280974399</cx:pt>
          <cx:pt idx="556">0.031095371613011</cx:pt>
          <cx:pt idx="557">0.00925091410412829</cx:pt>
          <cx:pt idx="558">-0.00067514491315188096</cx:pt>
          <cx:pt idx="559">0.00031061848557539801</cx:pt>
          <cx:pt idx="560">0.00012308548568898999</cx:pt>
          <cx:pt idx="561">-0.00019072479315293599</cx:pt>
          <cx:pt idx="562">0.00098707026560615105</cx:pt>
          <cx:pt idx="563">-9.1394814553189994e-05</cx:pt>
          <cx:pt idx="564">0.0081579508354946394</cx:pt>
          <cx:pt idx="565">-0.0051686517751054597</cx:pt>
          <cx:pt idx="566">0.0223484819513915</cx:pt>
          <cx:pt idx="567">0.016228164165193099</cx:pt>
          <cx:pt idx="568">0.0218881756762291</cx:pt>
          <cx:pt idx="569">0.054240925093806798</cx:pt>
          <cx:pt idx="570">0.0325595015705668</cx:pt>
          <cx:pt idx="571">-0.015951055387440599</cx:pt>
          <cx:pt idx="572">-0.040746917952729403</cx:pt>
          <cx:pt idx="573">-0.073844750034425893</cx:pt>
          <cx:pt idx="574">-0.074196247300957696</cx:pt>
          <cx:pt idx="575">-0.042002408814721802</cx:pt>
          <cx:pt idx="576">-0.085986599749053899</cx:pt>
          <cx:pt idx="577">-0.015769430405542999</cx:pt>
          <cx:pt idx="578">0.043994636565541298</cx:pt>
          <cx:pt idx="579">-0.0030620751750823098</cx:pt>
          <cx:pt idx="580">-0.0038058418201661801</cx:pt>
          <cx:pt idx="581">0.034431613069745501</cx:pt>
          <cx:pt idx="582">0.084471805229192204</cx:pt>
          <cx:pt idx="583">0.054732629804890499</cx:pt>
          <cx:pt idx="584">0.016814616527751899</cx:pt>
          <cx:pt idx="585">0.0067386075607621197</cx:pt>
          <cx:pt idx="586">-0.00042737044500411</cx:pt>
          <cx:pt idx="587">0.00032589603410540898</cx:pt>
          <cx:pt idx="588">-0.000175172555322574</cx:pt>
          <cx:pt idx="589">-0.00037177665259106901</cx:pt>
          <cx:pt idx="590">0.00131459622511403</cx:pt>
          <cx:pt idx="591">0.0021452891110859901</cx:pt>
          <cx:pt idx="592">0.019182660242818901</cx:pt>
          <cx:pt idx="593">0.0094355503032809707</cx:pt>
          <cx:pt idx="594">0.0212972719853484</cx:pt>
          <cx:pt idx="595">0.018296023462340699</cx:pt>
          <cx:pt idx="596">0.0096006527699888499</cx:pt>
          <cx:pt idx="597">0.0442849266016659</cx:pt>
          <cx:pt idx="598">-0.0263793267413907</cx:pt>
          <cx:pt idx="599">0.0039654100651786801</cx:pt>
          <cx:pt idx="600">-0.029065614817618001</cx:pt>
          <cx:pt idx="601">-0.035200552235613698</cx:pt>
          <cx:pt idx="602">-0.033508565716012503</cx:pt>
          <cx:pt idx="603">-0.018174906040004699</cx:pt>
          <cx:pt idx="604">-0.0221618933234261</cx:pt>
          <cx:pt idx="605">0.075765073530023305</cx:pt>
          <cx:pt idx="606">0.043293301087920698</cx:pt>
          <cx:pt idx="607">0.0074498497580339296</cx:pt>
          <cx:pt idx="608">0.018698891034458001</cx:pt>
          <cx:pt idx="609">0.0298057725067081</cx:pt>
          <cx:pt idx="610">0.065250786853441503</cx:pt>
          <cx:pt idx="611">0.0282080105511756</cx:pt>
          <cx:pt idx="612">0.014425549327114699</cx:pt>
          <cx:pt idx="613">0.0084928534740196897</cx:pt>
          <cx:pt idx="614">-0.00017870604897867701</cx:pt>
          <cx:pt idx="615">-0.00073372231515427596</cx:pt>
          <cx:pt idx="616">0.000252899027951572</cx:pt>
          <cx:pt idx="617">-0.00061562717197203502</cx:pt>
          <cx:pt idx="618">0.00055879447646377505</cx:pt>
          <cx:pt idx="619">0.0067416392283941402</cx:pt>
          <cx:pt idx="620">0.0253222656500895</cx:pt>
          <cx:pt idx="621">0.021218614952125601</cx:pt>
          <cx:pt idx="622">0.0045417957830474701</cx:pt>
          <cx:pt idx="623">0.034048978211359597</cx:pt>
          <cx:pt idx="624">0.0023875572363855498</cx:pt>
          <cx:pt idx="625">0.0277899229983678</cx:pt>
          <cx:pt idx="626">-0.0040599402895281399</cx:pt>
          <cx:pt idx="627">0.032445404701013897</cx:pt>
          <cx:pt idx="628">-0.016862347644226301</cx:pt>
          <cx:pt idx="629">-0.032185745633263402</cx:pt>
          <cx:pt idx="630">-0.022338390346036501</cx:pt>
          <cx:pt idx="631">0.026492756455613699</cx:pt>
          <cx:pt idx="632">0.0108008080664907</cx:pt>
          <cx:pt idx="633">0.027681706050851702</cx:pt>
          <cx:pt idx="634">0.0075655626558155603</cx:pt>
          <cx:pt idx="635">0.027785998916456101</cx:pt>
          <cx:pt idx="636">0.0275012980129434</cx:pt>
          <cx:pt idx="637">0.037233871198116102</cx:pt>
          <cx:pt idx="638">0.0252499408209764</cx:pt>
          <cx:pt idx="639">0.0138946062329854</cx:pt>
          <cx:pt idx="640">0.012432635812685999</cx:pt>
          <cx:pt idx="641">0.0059559130578892101</cx:pt>
          <cx:pt idx="642">0.00089293856261049305</cx:pt>
          <cx:pt idx="643">-0.00035578046502584301</cx:pt>
          <cx:pt idx="644">0.00110345271345463</cx:pt>
          <cx:pt idx="645">0.00047290714215066098</cx:pt>
          <cx:pt idx="646">0.00050082706994897003</cx:pt>
          <cx:pt idx="647">0.0054928532281638904</cx:pt>
          <cx:pt idx="648">0.0117231747992084</cx:pt>
          <cx:pt idx="649">0.0081925962653981096</cx:pt>
          <cx:pt idx="650">-0.0126101034084726</cx:pt>
          <cx:pt idx="651">0.021068055526314401</cx:pt>
          <cx:pt idx="652">0.025177998233813201</cx:pt>
          <cx:pt idx="653">0.041107544635056802</cx:pt>
          <cx:pt idx="654">0.0047138515980613702</cx:pt>
          <cx:pt idx="655">0.037489955521416998</cx:pt>
          <cx:pt idx="656">0.0275875874692341</cx:pt>
          <cx:pt idx="657">0.0266649670691653</cx:pt>
          <cx:pt idx="658">0.018939042717166499</cx:pt>
          <cx:pt idx="659">0.045882428681425898</cx:pt>
          <cx:pt idx="660">0.065818476744557902</cx:pt>
          <cx:pt idx="661">0.027948824350248199</cx:pt>
          <cx:pt idx="662">0.0118193623084696</cx:pt>
          <cx:pt idx="663">0.029267866216887799</cx:pt>
          <cx:pt idx="664">0.028088360793211201</cx:pt>
          <cx:pt idx="665">0.017775380594899599</cx:pt>
          <cx:pt idx="666">0.032676995526159998</cx:pt>
          <cx:pt idx="667">0.020203901872212601</cx:pt>
          <cx:pt idx="668">0.0031729057837205999</cx:pt>
          <cx:pt idx="669">0.0063336448362843996</cx:pt>
          <cx:pt idx="670">-0.00035994828257682703</cx:pt>
          <cx:pt idx="671">-0.00024429424169694001</cx:pt>
          <cx:pt idx="672">4.79783678562155e-05</cx:pt>
          <cx:pt idx="673">0.00032299503179560702</cx:pt>
          <cx:pt idx="674">-8.9633125164205498e-05</cx:pt>
          <cx:pt idx="675">0.00051042504251152295</cx:pt>
          <cx:pt idx="676">-0.012253884719444399</cx:pt>
          <cx:pt idx="677">-0.024004938703684801</cx:pt>
          <cx:pt idx="678">-0.016893375634188301</cx:pt>
          <cx:pt idx="679">0.00232197135261093</cx:pt>
          <cx:pt idx="680">0.034010927820746002</cx:pt>
          <cx:pt idx="681">0.049961133347933701</cx:pt>
          <cx:pt idx="682">0.049408634783987999</cx:pt>
          <cx:pt idx="683">0.079317160613473006</cx:pt>
          <cx:pt idx="684">0.091072466786215001</cx:pt>
          <cx:pt idx="685">0.067041636616479106</cx:pt>
          <cx:pt idx="686">0.063685945105920599</cx:pt>
          <cx:pt idx="687">0.036728669385742103</cx:pt>
          <cx:pt idx="688">0.0579318282313235</cx:pt>
          <cx:pt idx="689">0.019287256294137401</cx:pt>
          <cx:pt idx="690">0.00208242594101945</cx:pt>
          <cx:pt idx="691">-0.0017962637393587901</cx:pt>
          <cx:pt idx="692">0.0029294971098914198</cx:pt>
          <cx:pt idx="693">-0.0042849614841527998</cx:pt>
          <cx:pt idx="694">0.0099579860094555703</cx:pt>
          <cx:pt idx="695">0.0057841403182190302</cx:pt>
          <cx:pt idx="696">0.00451322132695976</cx:pt>
          <cx:pt idx="697">1.5866376999078301e-05</cx:pt>
          <cx:pt idx="698">0.00052285784587598498</cx:pt>
          <cx:pt idx="699">0.00071003776446467305</cx:pt>
          <cx:pt idx="700">-0.000410407128716237</cx:pt>
          <cx:pt idx="701">0.000422783438585535</cx:pt>
          <cx:pt idx="702">-0.00061425145487276403</cx:pt>
          <cx:pt idx="703">-0.0016295335336752701</cx:pt>
          <cx:pt idx="704">-0.013766267103832899</cx:pt>
          <cx:pt idx="705">-0.0236065575714965</cx:pt>
          <cx:pt idx="706">-0.00064142426025049599</cx:pt>
          <cx:pt idx="707">0.00661648293956567</cx:pt>
          <cx:pt idx="708">0.0011932967632532301</cx:pt>
          <cx:pt idx="709">0.013706189251800401</cx:pt>
          <cx:pt idx="710">0.046410930354292598</cx:pt>
          <cx:pt idx="711">0.031028133633370598</cx:pt>
          <cx:pt idx="712">0.045195370943710601</cx:pt>
          <cx:pt idx="713">0.054589427680503101</cx:pt>
          <cx:pt idx="714">0.044507053980804297</cx:pt>
          <cx:pt idx="715">0.060601936979938903</cx:pt>
          <cx:pt idx="716">0.037650067015810203</cx:pt>
          <cx:pt idx="717">0.015789286930921999</cx:pt>
          <cx:pt idx="718">0.0065374607138121701</cx:pt>
          <cx:pt idx="719">0.0168307785708301</cx:pt>
          <cx:pt idx="720">0.011707660509263199</cx:pt>
          <cx:pt idx="721">0.017327051515028499</cx:pt>
          <cx:pt idx="722">0.0180854890689441</cx:pt>
          <cx:pt idx="723">0.0131228875320235</cx:pt>
          <cx:pt idx="724">0.0052427628959148698</cx:pt>
          <cx:pt idx="725">-0.00068598832181528395</cx:pt>
          <cx:pt idx="726">-8.7033033851820596e-06</cx:pt>
          <cx:pt idx="727">0.000145742168917613</cx:pt>
          <cx:pt idx="728">0.000116109912976061</cx:pt>
          <cx:pt idx="729">0.000269727941801357</cx:pt>
          <cx:pt idx="730">0.00069796427465918702</cx:pt>
          <cx:pt idx="731">8.5377713343517603e-05</cx:pt>
          <cx:pt idx="732">-0.00017348941456314901</cx:pt>
          <cx:pt idx="733">-0.00283239955868667</cx:pt>
          <cx:pt idx="734">-0.0088875766971150596</cx:pt>
          <cx:pt idx="735">-0.0122941645717281</cx:pt>
          <cx:pt idx="736">-0.018429121220466301</cx:pt>
          <cx:pt idx="737">-0.021573053620256001</cx:pt>
          <cx:pt idx="738">-0.023087756134688199</cx:pt>
          <cx:pt idx="739">-0.0047819202281691297</cx:pt>
          <cx:pt idx="740">0.0061090033247022599</cx:pt>
          <cx:pt idx="741">0.00124481203471204</cx:pt>
          <cx:pt idx="742">-0.025672134350174101</cx:pt>
          <cx:pt idx="743">-0.020329686771862601</cx:pt>
          <cx:pt idx="744">-0.0043327773394224696</cx:pt>
          <cx:pt idx="745">0.00034928525120207597</cx:pt>
          <cx:pt idx="746">-0.0047426958042507301</cx:pt>
          <cx:pt idx="747">-0.010120899934819599</cx:pt>
          <cx:pt idx="748">-0.0036017595569895599</cx:pt>
          <cx:pt idx="749">-0.0055232770224687604</cx:pt>
          <cx:pt idx="750">-0.00041212497375886498</cx:pt>
          <cx:pt idx="751">-0.00028430359288241202</cx:pt>
          <cx:pt idx="752">0.00075162628544796098</cx:pt>
          <cx:pt idx="753">0.00037432067504099899</cx:pt>
          <cx:pt idx="754">-0.00013675354731871599</cx:pt>
          <cx:pt idx="755">6.9204839910786697e-05</cx:pt>
          <cx:pt idx="756">0.00049708457192501501</cx:pt>
          <cx:pt idx="757">-0.00016532551190032399</cx:pt>
          <cx:pt idx="758">-0.00022587406727632799</cx:pt>
          <cx:pt idx="759">0.00029540489617502902</cx:pt>
          <cx:pt idx="760">-0.00042217961707791498</cx:pt>
          <cx:pt idx="761">5.4060372201140298e-05</cx:pt>
          <cx:pt idx="762">0.00022515543086140701</cx:pt>
          <cx:pt idx="763">-0.00050377169031073801</cx:pt>
          <cx:pt idx="764">-0.00138051011662175</cx:pt>
          <cx:pt idx="765">-0.00144187838088319</cx:pt>
          <cx:pt idx="766">-0.000208415947286796</cx:pt>
          <cx:pt idx="767">0.00064328584017428697</cx:pt>
          <cx:pt idx="768">-0.00125894439997684</cx:pt>
          <cx:pt idx="769">-0.0052934098273789698</cx:pt>
          <cx:pt idx="770">-0.0069721230747862703</cx:pt>
          <cx:pt idx="771">-0.00233944319451454</cx:pt>
          <cx:pt idx="772">-0.0032566365431850302</cx:pt>
          <cx:pt idx="773">-0.0037428552785579799</cx:pt>
          <cx:pt idx="774">-0.0055410486136206801</cx:pt>
          <cx:pt idx="775">-0.00314254583434922</cx:pt>
          <cx:pt idx="776">-0.0020471592727411298</cx:pt>
          <cx:pt idx="777">-0.0033007950548870099</cx:pt>
          <cx:pt idx="778">-0.0023799295810489301</cx:pt>
          <cx:pt idx="779">0.000365150724775992</cx:pt>
          <cx:pt idx="780">-0.00029726036993987098</cx:pt>
          <cx:pt idx="781">-0.000230405004730125</cx:pt>
          <cx:pt idx="782">0.00029258809581434499</cx:pt>
          <cx:pt idx="783">0.00039566014601883699</cx:pt>
          <cx:pt idx="784">-0.0035827941208409252</cx:pt>
          <cx:pt idx="785">-0.00051137414183575504</cx:pt>
          <cx:pt idx="786">0.0066838430753425751</cx:pt>
          <cx:pt idx="787">0.00059544049827156499</cx:pt>
          <cx:pt idx="788">0.0077076714118225753</cx:pt>
          <cx:pt idx="789">0.014105340024242975</cx:pt>
          <cx:pt idx="790">0.016867287911868725</cx:pt>
          <cx:pt idx="791">0.016868535629184851</cx:pt>
          <cx:pt idx="792">0.0047290593927982998</cx:pt>
          <cx:pt idx="793">0.0037618712803006</cx:pt>
          <cx:pt idx="794">-0.0040583593790004249</cx:pt>
          <cx:pt idx="795">-0.0078666355691010496</cx:pt>
          <cx:pt idx="796">0.0056740339924116496</cx:pt>
          <cx:pt idx="797">0.0065082467448588999</cx:pt>
          <cx:pt idx="798">0.0049859541006974251</cx:pt>
          <cx:pt idx="799">-0.00048241457357129752</cx:pt>
          <cx:pt idx="800">-0.0023004744156459376</cx:pt>
          <cx:pt idx="801">-0.003075614413364825</cx:pt>
          <cx:pt idx="802">0.0070907653016013001</cx:pt>
          <cx:pt idx="803">0.0098931256888083255</cx:pt>
          <cx:pt idx="804">0.010080228178154699</cx:pt>
          <cx:pt idx="805">0.006717254633378575</cx:pt>
          <cx:pt idx="806">0.005888904344317325</cx:pt>
          <cx:pt idx="807">0.0016918549855398451</cx:pt>
          <cx:pt idx="808">-7.1007272863755997e-05</cx:pt>
          <cx:pt idx="809">0.00012251154041031126</cx:pt>
          <cx:pt idx="810">-0.00017926424814078</cx:pt>
          <cx:pt idx="811">-0.0014275979193672599</cx:pt>
          <cx:pt idx="812">-0.0015865442059643075</cx:pt>
          <cx:pt idx="813">1.9485823056493274e-05</cx:pt>
          <cx:pt idx="814">1.1999575980534524e-05</cx:pt>
          <cx:pt idx="815">0.0050296108694365248</cx:pt>
          <cx:pt idx="816">0.012710603664157201</cx:pt>
          <cx:pt idx="817">0.0032098806451354251</cx:pt>
          <cx:pt idx="818">0.018112109812934426</cx:pt>
          <cx:pt idx="819">0.0140425939403406</cx:pt>
          <cx:pt idx="820">0.0070909023355683999</cx:pt>
          <cx:pt idx="821">0.007369318973590425</cx:pt>
          <cx:pt idx="822">0.007473098478145675</cx:pt>
          <cx:pt idx="823">-0.0095336496827319751</cx:pt>
          <cx:pt idx="824">0.001256259766613385</cx:pt>
          <cx:pt idx="825">0.0079523118227227754</cx:pt>
          <cx:pt idx="826">0.0027620213897707</cx:pt>
          <cx:pt idx="827">-0.0014659262226206699</cx:pt>
          <cx:pt idx="828">-0.0016420790272322051</cx:pt>
          <cx:pt idx="829">0.00234073150180582</cx:pt>
          <cx:pt idx="830">0.0064885104363766747</cx:pt>
          <cx:pt idx="831">0.0074380574554627002</cx:pt>
          <cx:pt idx="832">0.011824377848458925</cx:pt>
          <cx:pt idx="833">0.0099792372515852493</cx:pt>
          <cx:pt idx="834">0.0069316115119744002</cx:pt>
          <cx:pt idx="835">0.0020807714205216673</cx:pt>
          <cx:pt idx="836">0.00015968524317345225</cx:pt>
          <cx:pt idx="837">3.6517040987038751e-05</cx:pt>
          <cx:pt idx="838">-0.00011250923135979775</cx:pt>
          <cx:pt idx="839">0.00015046710752024249</cx:pt>
          <cx:pt idx="840">0.00025510921596206252</cx:pt>
          <cx:pt idx="841">-0.0020519459599459924</cx:pt>
          <cx:pt idx="842">0.00027121976977316752</cx:pt>
          <cx:pt idx="843">0.0037757177407470501</cx:pt>
          <cx:pt idx="844">0.0063186678324549748</cx:pt>
          <cx:pt idx="845">0.0116324412710915</cx:pt>
          <cx:pt idx="846">0.016385270738081974</cx:pt>
          <cx:pt idx="847">0.0048807006317244496</cx:pt>
          <cx:pt idx="848">0.0029171066052903248</cx:pt>
          <cx:pt idx="849">-0.002460788971637505</cx:pt>
          <cx:pt idx="850">-0.0041930548389580002</cx:pt>
          <cx:pt idx="851">-0.010321530375330025</cx:pt>
          <cx:pt idx="852">-0.0073755152761793754</cx:pt>
          <cx:pt idx="853">-0.0032735515633617752</cx:pt>
          <cx:pt idx="854">-0.01331124982723555</cx:pt>
          <cx:pt idx="855">-0.0060035493091577996</cx:pt>
          <cx:pt idx="856">0.0012846868281102125</cx:pt>
          <cx:pt idx="857">0.0034245327282683498</cx:pt>
          <cx:pt idx="858">0.0036150191756426</cx:pt>
          <cx:pt idx="859">0.0093510607749459507</cx:pt>
          <cx:pt idx="860">0.015313693135415925</cx:pt>
          <cx:pt idx="861">0.016931025015474051</cx:pt>
          <cx:pt idx="862">0.0088091252394988748</cx:pt>
          <cx:pt idx="863">0.00076660932003580495</cx:pt>
          <cx:pt idx="864">-0.0038285316614980499</cx:pt>
          <cx:pt idx="865">-9.4013129148291748e-05</cx:pt>
          <cx:pt idx="866">3.3409970128201003e-05</cx:pt>
          <cx:pt idx="867">-0.000843098780986155</cx:pt>
          <cx:pt idx="868">0.00021410071922678726</cx:pt>
          <cx:pt idx="869">0.00057068269705001253</cx:pt>
          <cx:pt idx="870">0.00046036440261119753</cx:pt>
          <cx:pt idx="871">0.0042468980259789254</cx:pt>
          <cx:pt idx="872">0.0024307533975264448</cx:pt>
          <cx:pt idx="873">0.0075748261978357502</cx:pt>
          <cx:pt idx="874">0.0049178758395921496</cx:pt>
          <cx:pt idx="875">0.0016959345696623801</cx:pt>
          <cx:pt idx="876">0.00319323854594085</cx:pt>
          <cx:pt idx="877">0.0064976257512558751</cx:pt>
          <cx:pt idx="878">0.0024024586637488099</cx:pt>
          <cx:pt idx="879">-0.0069197192123921754</cx:pt>
          <cx:pt idx="880">-0.01326113440193395</cx:pt>
          <cx:pt idx="881">-0.0191955695070796</cx:pt>
          <cx:pt idx="882">-0.0194528324202538</cx:pt>
          <cx:pt idx="883">-0.0017987813626569825</cx:pt>
          <cx:pt idx="884">-0.0035827941208409252</cx:pt>
          <cx:pt idx="885">-0.00051137414183575504</cx:pt>
          <cx:pt idx="886">0.0066838430753425751</cx:pt>
          <cx:pt idx="887">0.00059544049827156499</cx:pt>
          <cx:pt idx="888">0.0077076714118225753</cx:pt>
          <cx:pt idx="889">0.014105340024242975</cx:pt>
          <cx:pt idx="890">0.016867287911868725</cx:pt>
          <cx:pt idx="891">0.016868535629184851</cx:pt>
          <cx:pt idx="892">0.0047290593927982998</cx:pt>
          <cx:pt idx="893">0.0037618712803006</cx:pt>
          <cx:pt idx="894">-0.0040583593790004249</cx:pt>
          <cx:pt idx="895">-0.0078666355691010496</cx:pt>
          <cx:pt idx="896">0.0056740339924116496</cx:pt>
          <cx:pt idx="897">0.0065082467448588999</cx:pt>
          <cx:pt idx="898">0.0049859541006974251</cx:pt>
          <cx:pt idx="899">-0.00048241457357129752</cx:pt>
          <cx:pt idx="900">-0.0023004744156459376</cx:pt>
          <cx:pt idx="901">-0.003075614413364825</cx:pt>
          <cx:pt idx="902">0.0070907653016013001</cx:pt>
          <cx:pt idx="903">0.0098931256888083255</cx:pt>
          <cx:pt idx="904">0.010080228178154699</cx:pt>
          <cx:pt idx="905">0.006717254633378575</cx:pt>
          <cx:pt idx="906">0.005888904344317325</cx:pt>
          <cx:pt idx="907">0.0016918549855398451</cx:pt>
          <cx:pt idx="908">-7.1007272863755997e-05</cx:pt>
          <cx:pt idx="909">0.00012251154041031126</cx:pt>
          <cx:pt idx="910">-0.00017926424814078</cx:pt>
          <cx:pt idx="911">-0.0014275979193672599</cx:pt>
          <cx:pt idx="912">-0.0015865442059643075</cx:pt>
          <cx:pt idx="913">1.9485823056493274e-05</cx:pt>
          <cx:pt idx="914">1.1999575980534524e-05</cx:pt>
          <cx:pt idx="915">0.0050296108694365248</cx:pt>
          <cx:pt idx="916">0.012710603664157201</cx:pt>
          <cx:pt idx="917">0.0032098806451354251</cx:pt>
          <cx:pt idx="918">0.018112109812934426</cx:pt>
          <cx:pt idx="919">0.0140425939403406</cx:pt>
          <cx:pt idx="920">0.0070909023355683999</cx:pt>
          <cx:pt idx="921">0.007369318973590425</cx:pt>
          <cx:pt idx="922">0.007473098478145675</cx:pt>
          <cx:pt idx="923">-0.0095336496827319751</cx:pt>
          <cx:pt idx="924">0.001256259766613385</cx:pt>
          <cx:pt idx="925">0.0079523118227227754</cx:pt>
          <cx:pt idx="926">0.0027620213897707</cx:pt>
          <cx:pt idx="927">-0.0014659262226206699</cx:pt>
          <cx:pt idx="928">-0.0016420790272322051</cx:pt>
          <cx:pt idx="929">0.00234073150180582</cx:pt>
          <cx:pt idx="930">0.0064885104363766747</cx:pt>
          <cx:pt idx="931">0.0074380574554627002</cx:pt>
          <cx:pt idx="932">0.011824377848458925</cx:pt>
          <cx:pt idx="933">0.0099792372515852493</cx:pt>
          <cx:pt idx="934">0.0069316115119744002</cx:pt>
          <cx:pt idx="935">0.0020807714205216673</cx:pt>
          <cx:pt idx="936">0.00015968524317345225</cx:pt>
          <cx:pt idx="937">3.6517040987038751e-05</cx:pt>
          <cx:pt idx="938">-0.00011250923135979775</cx:pt>
          <cx:pt idx="939">0.00015046710752024249</cx:pt>
          <cx:pt idx="940">0.00025510921596206252</cx:pt>
          <cx:pt idx="941">-0.0020519459599459924</cx:pt>
          <cx:pt idx="942">0.00027121976977316752</cx:pt>
          <cx:pt idx="943">0.0037757177407470501</cx:pt>
          <cx:pt idx="944">0.0063186678324549748</cx:pt>
          <cx:pt idx="945">0.0116324412710915</cx:pt>
          <cx:pt idx="946">0.016385270738081974</cx:pt>
          <cx:pt idx="947">0.0048807006317244496</cx:pt>
          <cx:pt idx="948">0.0029171066052903248</cx:pt>
          <cx:pt idx="949">-0.002460788971637505</cx:pt>
          <cx:pt idx="950">-0.0041930548389580002</cx:pt>
          <cx:pt idx="951">-0.010321530375330025</cx:pt>
          <cx:pt idx="952">-0.0073755152761793754</cx:pt>
          <cx:pt idx="953">-0.0032735515633617752</cx:pt>
          <cx:pt idx="954">-0.01331124982723555</cx:pt>
          <cx:pt idx="955">-0.0060035493091577996</cx:pt>
          <cx:pt idx="956">0.0012846868281102125</cx:pt>
          <cx:pt idx="957">0.0034245327282683498</cx:pt>
          <cx:pt idx="958">0.0036150191756426</cx:pt>
          <cx:pt idx="959">0.0093510607749459507</cx:pt>
          <cx:pt idx="960">0.015313693135415925</cx:pt>
          <cx:pt idx="961">0.016931025015474051</cx:pt>
          <cx:pt idx="962">0.0088091252394988748</cx:pt>
          <cx:pt idx="963">0.00076660932003580495</cx:pt>
          <cx:pt idx="964">-0.0038285316614980499</cx:pt>
          <cx:pt idx="965">-9.4013129148291748e-05</cx:pt>
          <cx:pt idx="966">3.3409970128201003e-05</cx:pt>
          <cx:pt idx="967">-0.000843098780986155</cx:pt>
          <cx:pt idx="968">0.00021410071922678726</cx:pt>
          <cx:pt idx="969">0.00057068269705001253</cx:pt>
          <cx:pt idx="970">0.00046036440261119753</cx:pt>
          <cx:pt idx="971">0.0042468980259789254</cx:pt>
          <cx:pt idx="972">0.0024307533975264448</cx:pt>
          <cx:pt idx="973">0.0075748261978357502</cx:pt>
          <cx:pt idx="974">0.0049178758395921496</cx:pt>
          <cx:pt idx="975">0.0016959345696623801</cx:pt>
          <cx:pt idx="976">0.00319323854594085</cx:pt>
          <cx:pt idx="977">0.0064976257512558751</cx:pt>
          <cx:pt idx="978">0.0024024586637488099</cx:pt>
          <cx:pt idx="979">-0.0069197192123921754</cx:pt>
          <cx:pt idx="980">-0.01326113440193395</cx:pt>
          <cx:pt idx="981">-0.0191955695070796</cx:pt>
          <cx:pt idx="982">-0.0194528324202538</cx:pt>
          <cx:pt idx="983">-0.0017987813626569825</cx:pt>
          <cx:pt idx="984">-0.0035827941208409252</cx:pt>
          <cx:pt idx="985">-0.00051137414183575504</cx:pt>
          <cx:pt idx="986">0.0066838430753425751</cx:pt>
          <cx:pt idx="987">0.00059544049827156499</cx:pt>
          <cx:pt idx="988">0.0077076714118225753</cx:pt>
          <cx:pt idx="989">0.014105340024242975</cx:pt>
          <cx:pt idx="990">0.016867287911868725</cx:pt>
          <cx:pt idx="991">0.016868535629184851</cx:pt>
          <cx:pt idx="992">0.0047290593927982998</cx:pt>
          <cx:pt idx="993">0.0037618712803006</cx:pt>
          <cx:pt idx="994">-0.0040583593790004249</cx:pt>
          <cx:pt idx="995">-0.0078666355691010496</cx:pt>
          <cx:pt idx="996">0.0056740339924116496</cx:pt>
          <cx:pt idx="997">0.0065082467448588999</cx:pt>
          <cx:pt idx="998">0.0049859541006974251</cx:pt>
          <cx:pt idx="999">-0.00048241457357129752</cx:pt>
          <cx:pt idx="1000">-0.0023004744156459376</cx:pt>
          <cx:pt idx="1001">-0.003075614413364825</cx:pt>
          <cx:pt idx="1002">0.0070907653016013001</cx:pt>
          <cx:pt idx="1003">0.0098931256888083255</cx:pt>
          <cx:pt idx="1004">0.010080228178154699</cx:pt>
          <cx:pt idx="1005">0.006717254633378575</cx:pt>
          <cx:pt idx="1006">0.005888904344317325</cx:pt>
          <cx:pt idx="1007">0.0016918549855398451</cx:pt>
          <cx:pt idx="1008">-7.1007272863755997e-05</cx:pt>
          <cx:pt idx="1009">0.00012251154041031126</cx:pt>
          <cx:pt idx="1010">-0.00017926424814078</cx:pt>
          <cx:pt idx="1011">-0.0014275979193672599</cx:pt>
          <cx:pt idx="1012">-0.0015865442059643075</cx:pt>
          <cx:pt idx="1013">1.9485823056493274e-05</cx:pt>
          <cx:pt idx="1014">1.1999575980534524e-05</cx:pt>
          <cx:pt idx="1015">0.0050296108694365248</cx:pt>
          <cx:pt idx="1016">0.012710603664157201</cx:pt>
          <cx:pt idx="1017">0.0032098806451354251</cx:pt>
          <cx:pt idx="1018">0.018112109812934426</cx:pt>
          <cx:pt idx="1019">0.0140425939403406</cx:pt>
          <cx:pt idx="1020">0.0070909023355683999</cx:pt>
          <cx:pt idx="1021">0.007369318973590425</cx:pt>
          <cx:pt idx="1022">0.007473098478145675</cx:pt>
          <cx:pt idx="1023">-0.0095336496827319751</cx:pt>
          <cx:pt idx="1024">0.001256259766613385</cx:pt>
          <cx:pt idx="1025">0.0079523118227227754</cx:pt>
          <cx:pt idx="1026">0.0027620213897707</cx:pt>
          <cx:pt idx="1027">-0.0014659262226206699</cx:pt>
          <cx:pt idx="1028">-0.0016420790272322051</cx:pt>
          <cx:pt idx="1029">0.00234073150180582</cx:pt>
          <cx:pt idx="1030">0.0064885104363766747</cx:pt>
          <cx:pt idx="1031">0.0074380574554627002</cx:pt>
          <cx:pt idx="1032">0.011824377848458925</cx:pt>
          <cx:pt idx="1033">0.0099792372515852493</cx:pt>
          <cx:pt idx="1034">0.0069316115119744002</cx:pt>
          <cx:pt idx="1035">0.0020807714205216673</cx:pt>
          <cx:pt idx="1036">0.00015968524317345225</cx:pt>
          <cx:pt idx="1037">3.6517040987038751e-05</cx:pt>
          <cx:pt idx="1038">-0.00011250923135979775</cx:pt>
          <cx:pt idx="1039">0.00015046710752024249</cx:pt>
          <cx:pt idx="1040">0.00025510921596206252</cx:pt>
          <cx:pt idx="1041">-0.0020519459599459924</cx:pt>
          <cx:pt idx="1042">0.00027121976977316752</cx:pt>
          <cx:pt idx="1043">0.0037757177407470501</cx:pt>
          <cx:pt idx="1044">0.0063186678324549748</cx:pt>
          <cx:pt idx="1045">0.0116324412710915</cx:pt>
          <cx:pt idx="1046">0.016385270738081974</cx:pt>
          <cx:pt idx="1047">0.0048807006317244496</cx:pt>
          <cx:pt idx="1048">0.0029171066052903248</cx:pt>
          <cx:pt idx="1049">-0.002460788971637505</cx:pt>
          <cx:pt idx="1050">-0.0041930548389580002</cx:pt>
          <cx:pt idx="1051">-0.010321530375330025</cx:pt>
          <cx:pt idx="1052">-0.0073755152761793754</cx:pt>
          <cx:pt idx="1053">-0.0032735515633617752</cx:pt>
          <cx:pt idx="1054">-0.01331124982723555</cx:pt>
          <cx:pt idx="1055">-0.0060035493091577996</cx:pt>
          <cx:pt idx="1056">0.0012846868281102125</cx:pt>
          <cx:pt idx="1057">0.0034245327282683498</cx:pt>
          <cx:pt idx="1058">0.0036150191756426</cx:pt>
          <cx:pt idx="1059">0.0093510607749459507</cx:pt>
          <cx:pt idx="1060">0.015313693135415925</cx:pt>
          <cx:pt idx="1061">0.016931025015474051</cx:pt>
          <cx:pt idx="1062">0.0088091252394988748</cx:pt>
          <cx:pt idx="1063">0.00076660932003580495</cx:pt>
          <cx:pt idx="1064">-0.0038285316614980499</cx:pt>
          <cx:pt idx="1065">-9.4013129148291748e-05</cx:pt>
          <cx:pt idx="1066">3.3409970128201003e-05</cx:pt>
          <cx:pt idx="1067">-0.000843098780986155</cx:pt>
          <cx:pt idx="1068">0.00021410071922678726</cx:pt>
          <cx:pt idx="1069">0.00057068269705001253</cx:pt>
          <cx:pt idx="1070">0.00046036440261119753</cx:pt>
          <cx:pt idx="1071">0.0042468980259789254</cx:pt>
          <cx:pt idx="1072">0.0024307533975264448</cx:pt>
          <cx:pt idx="1073">0.0075748261978357502</cx:pt>
          <cx:pt idx="1074">0.0049178758395921496</cx:pt>
          <cx:pt idx="1075">0.0016959345696623801</cx:pt>
          <cx:pt idx="1076">0.00319323854594085</cx:pt>
          <cx:pt idx="1077">0.0064976257512558751</cx:pt>
          <cx:pt idx="1078">0.0024024586637488099</cx:pt>
          <cx:pt idx="1079">-0.0069197192123921754</cx:pt>
          <cx:pt idx="1080">-0.01326113440193395</cx:pt>
          <cx:pt idx="1081">-0.0191955695070796</cx:pt>
          <cx:pt idx="1082">-0.0194528324202538</cx:pt>
          <cx:pt idx="1083">-0.0017987813626569825</cx:pt>
        </cx:lvl>
      </cx:numDim>
    </cx:data>
    <cx:data id="46">
      <cx:numDim type="val">
        <cx:f>Sheet2!$AU$1:$AU$1084</cx:f>
        <cx:lvl ptCount="1084" formatCode="G/通用格式">
          <cx:pt idx="0">0.00053763552496334001</cx:pt>
          <cx:pt idx="1">0.00030666498702675103</cx:pt>
          <cx:pt idx="2">0.00021519180533515701</cx:pt>
          <cx:pt idx="3">0.00025353328000042997</cx:pt>
          <cx:pt idx="4">-0.00059070453441729997</cx:pt>
          <cx:pt idx="5">6.3822448149687295e-05</cx:pt>
          <cx:pt idx="6">0.00043251935623144497</cx:pt>
          <cx:pt idx="7">-0.00078149109850194699</cx:pt>
          <cx:pt idx="8">0.00046526596978767998</cx:pt>
          <cx:pt idx="9">-0.00014279292986903701</cx:pt>
          <cx:pt idx="10">-0.000380351026317319</cx:pt>
          <cx:pt idx="11">-3.87811011603722e-05</cx:pt>
          <cx:pt idx="12">-4.6963710838008597e-05</cx:pt>
          <cx:pt idx="13">0.00044666120579512698</cx:pt>
          <cx:pt idx="14">-0.00033229572163641699</cx:pt>
          <cx:pt idx="15">0.00053923929932695597</cx:pt>
          <cx:pt idx="16">-0.00071401331239071399</cx:pt>
          <cx:pt idx="17">-0.00028282775678213097</cx:pt>
          <cx:pt idx="18">0.00010062667042716599</cx:pt>
          <cx:pt idx="19">0.00012235955438419201</cx:pt>
          <cx:pt idx="20">-0.00057696498854783204</cx:pt>
          <cx:pt idx="21">-0.00069007342949531597</cx:pt>
          <cx:pt idx="22">0.00071176396288721096</cx:pt>
          <cx:pt idx="23">0.00049288094390520303</cx:pt>
          <cx:pt idx="24">0.00038060561140708903</cx:pt>
          <cx:pt idx="25">6.5779267518317497e-05</cx:pt>
          <cx:pt idx="26">0.00063188124645633</cx:pt>
          <cx:pt idx="27">-3.46613865858306e-05</cx:pt>
          <cx:pt idx="28">-0.00034471280732791101</cx:pt>
          <cx:pt idx="29">-0.00010438300973449401</cx:pt>
          <cx:pt idx="30">-0.000359076953754295</cx:pt>
          <cx:pt idx="31">-2.3301591457689299e-05</cx:pt>
          <cx:pt idx="32">-0.00046695990044419498</cx:pt>
          <cx:pt idx="33">0.00027780862154612402</cx:pt>
          <cx:pt idx="34">-0.00065376791509008604</cx:pt>
          <cx:pt idx="35">-9.1819290029973206e-05</cx:pt>
          <cx:pt idx="36">-0.00105601745984783</cx:pt>
          <cx:pt idx="37">-0.0010131092595983199</cx:pt>
          <cx:pt idx="38">-0.000525392658477765</cx:pt>
          <cx:pt idx="39">-0.0010133515799164901</cx:pt>
          <cx:pt idx="40">-0.00046411304429967899</cx:pt>
          <cx:pt idx="41">-0.00124026398456721</cx:pt>
          <cx:pt idx="42">-0.00085373836757181895</cx:pt>
          <cx:pt idx="43">4.04919700008613e-05</cx:pt>
          <cx:pt idx="44">0.00048928169903804397</cx:pt>
          <cx:pt idx="45">-0.00053642142367025798</cx:pt>
          <cx:pt idx="46">0.00052527367197482099</cx:pt>
          <cx:pt idx="47">0.00020412984330962401</cx:pt>
          <cx:pt idx="48">-0.00060198693656898696</cx:pt>
          <cx:pt idx="49">0.00054853327151253395</cx:pt>
          <cx:pt idx="50">-0.00075628005302696305</cx:pt>
          <cx:pt idx="51">1.8577729663322e-05</cx:pt>
          <cx:pt idx="52">0.00062859342433465497</cx:pt>
          <cx:pt idx="53">-0.000235778402258232</cx:pt>
          <cx:pt idx="54">0.00047475385639321401</cx:pt>
          <cx:pt idx="55">0.00051388925349872105</cx:pt>
          <cx:pt idx="56">-0.000119959603833796</cx:pt>
          <cx:pt idx="57">0.000477901900192135</cx:pt>
          <cx:pt idx="58">0.00088177681413511904</cx:pt>
          <cx:pt idx="59">-7.4067548188853598e-05</cx:pt>
          <cx:pt idx="60">0.00024065704925771799</cx:pt>
          <cx:pt idx="61">0.00061908123234937298</cx:pt>
          <cx:pt idx="62">0.00042501412334298999</cx:pt>
          <cx:pt idx="63">0.00043805399003645401</cx:pt>
          <cx:pt idx="64">-0.0010533683645962699</cx:pt>
          <cx:pt idx="65">-0.0018411547031465399</cx:pt>
          <cx:pt idx="66">-0.0036048532342576401</cx:pt>
          <cx:pt idx="67">-0.002518356628135</cx:pt>
          <cx:pt idx="68">-0.0023412715239041898</cx:pt>
          <cx:pt idx="69">-0.0053541500179615396</cx:pt>
          <cx:pt idx="70">-0.0065506957109333396</cx:pt>
          <cx:pt idx="71">-0.0026002428865522999</cx:pt>
          <cx:pt idx="72">-0.0025025394419249799</cx:pt>
          <cx:pt idx="73">-0.0019358804045226401</cx:pt>
          <cx:pt idx="74">-0.00084791680395107595</cx:pt>
          <cx:pt idx="75">-0.00067629548250034701</cx:pt>
          <cx:pt idx="76">0.0014348374071673001</cx:pt>
          <cx:pt idx="77">0.0012968508160991401</cx:pt>
          <cx:pt idx="78">-0.00052883668680943298</cx:pt>
          <cx:pt idx="79">0.00058583519617901698</cx:pt>
          <cx:pt idx="80">-0.000347302546459252</cx:pt>
          <cx:pt idx="81">-1.7008184593515099e-05</cx:pt>
          <cx:pt idx="82">0.00047664857393167501</cx:pt>
          <cx:pt idx="83">7.8492589566879908e-06</cx:pt>
          <cx:pt idx="84">-0.00012411794496004701</cx:pt>
          <cx:pt idx="85">-0.0004462533712091</cx:pt>
          <cx:pt idx="86">-0.00040845507846512102</cx:pt>
          <cx:pt idx="87">0.00051991360500335004</cx:pt>
          <cx:pt idx="88">0.00017128633504249899</cx:pt>
          <cx:pt idx="89">0.00023159150832548599</cx:pt>
          <cx:pt idx="90">-0.00079327552959973697</cx:pt>
          <cx:pt idx="91">-0.00026337605843898098</cx:pt>
          <cx:pt idx="92">-0.0065975179619793597</cx:pt>
          <cx:pt idx="93">-0.0117957504628709</cx:pt>
          <cx:pt idx="94">-0.0057363059800523098</cx:pt>
          <cx:pt idx="95">0.0043175924894810003</cx:pt>
          <cx:pt idx="96">-0.0101665491346785</cx:pt>
          <cx:pt idx="97">-0.0143942728076708</cx:pt>
          <cx:pt idx="98">-0.0184310537124092</cx:pt>
          <cx:pt idx="99">-0.0328040751424672</cx:pt>
          <cx:pt idx="100">-0.022972913972931001</cx:pt>
          <cx:pt idx="101">-0.012135277374215801</cx:pt>
          <cx:pt idx="102">-0.010658606680217</cx:pt>
          <cx:pt idx="103">-0.0051269295212508399</cx:pt>
          <cx:pt idx="104">0.00080016914632379205</cx:pt>
          <cx:pt idx="105">0.0012113564765845999</cx:pt>
          <cx:pt idx="106">0.00094992324674834699</cx:pt>
          <cx:pt idx="107">0.0015064145915351999</cx:pt>
          <cx:pt idx="108">0.0012851393302116499</cx:pt>
          <cx:pt idx="109">0.00020741846042778499</cx:pt>
          <cx:pt idx="110">0.00094145275716382704</cx:pt>
          <cx:pt idx="111">-0.00050515152783297797</cx:pt>
          <cx:pt idx="112">-0.00030938838958010701</cx:pt>
          <cx:pt idx="113">0.00018114786884609001</cx:pt>
          <cx:pt idx="114">-0.000134364678164951</cx:pt>
          <cx:pt idx="115">-0.00020315025315204799</cx:pt>
          <cx:pt idx="116">-0.00052553127866223899</cx:pt>
          <cx:pt idx="117">-0.0048857776734384803</cx:pt>
          <cx:pt idx="118">-0.0073234949725058699</cx:pt>
          <cx:pt idx="119">-0.0100726915958382</cx:pt>
          <cx:pt idx="120">-0.0197855658607165</cx:pt>
          <cx:pt idx="121">-0.0070179415161912796</cx:pt>
          <cx:pt idx="122">-0.0026196783648488502</cx:pt>
          <cx:pt idx="123">-0.0093570350116199304</cx:pt>
          <cx:pt idx="124">0.0014361790015566</cx:pt>
          <cx:pt idx="125">-0.0141478749426091</cx:pt>
          <cx:pt idx="126">-0.0756509480465309</cx:pt>
          <cx:pt idx="127">-0.065561071743379898</cx:pt>
          <cx:pt idx="128">-0.042258717046155199</cx:pt>
          <cx:pt idx="129">-0.033720001157665297</cx:pt>
          <cx:pt idx="130">-0.019638039576275801</cx:pt>
          <cx:pt idx="131">-0.013402599823708901</cx:pt>
          <cx:pt idx="132">-0.0021844939766327001</cx:pt>
          <cx:pt idx="133">0.0075602996503294998</cx:pt>
          <cx:pt idx="134">0.0126057917455743</cx:pt>
          <cx:pt idx="135">0.0085265156651588604</cx:pt>
          <cx:pt idx="136">0.0052227916707176698</cx:pt>
          <cx:pt idx="137">0.00137230426132288</cx:pt>
          <cx:pt idx="138">-0.00026307398940669498</cx:pt>
          <cx:pt idx="139">-7.6701111830288e-05</cx:pt>
          <cx:pt idx="140">0.000228670049439141</cx:pt>
          <cx:pt idx="141">0.00023316125164605801</cx:pt>
          <cx:pt idx="142">1.3051799545736199e-05</cx:pt>
          <cx:pt idx="143">-0.00144150303722551</cx:pt>
          <cx:pt idx="144">-0.0075212803203763799</cx:pt>
          <cx:pt idx="145">-0.012568592968829499</cx:pt>
          <cx:pt idx="146">-0.0137153994144786</cx:pt>
          <cx:pt idx="147">-0.0171772969868399</cx:pt>
          <cx:pt idx="148">0.0010561489948849199</cx:pt>
          <cx:pt idx="149">0.018407326658411601</cx:pt>
          <cx:pt idx="150">0.035985895707331898</cx:pt>
          <cx:pt idx="151">0.034452383058466998</cx:pt>
          <cx:pt idx="152">0.0104400189377687</cx:pt>
          <cx:pt idx="153">-0.046488011062429203</cx:pt>
          <cx:pt idx="154">-0.085571814141733801</cx:pt>
          <cx:pt idx="155">-0.090103732086019905</cx:pt>
          <cx:pt idx="156">-0.032528492695677598</cx:pt>
          <cx:pt idx="157">-0.018336989346266701</cx:pt>
          <cx:pt idx="158">-0.015703114611941901</cx:pt>
          <cx:pt idx="159">-0.0086389021324186407</cx:pt>
          <cx:pt idx="160">-0.0179265175546259</cx:pt>
          <cx:pt idx="161">-0.0060641212457114898</cx:pt>
          <cx:pt idx="162">0.0027551300723195902</cx:pt>
          <cx:pt idx="163">0.020300545607995799</cx:pt>
          <cx:pt idx="164">0.0093453316858353608</cx:pt>
          <cx:pt idx="165">-0.014040286435279501</cx:pt>
          <cx:pt idx="166">-0.0146578592390479</cx:pt>
          <cx:pt idx="167">0.000479210309560981</cx:pt>
          <cx:pt idx="168">0.00033382510399684298</cx:pt>
          <cx:pt idx="169">-0.000223631067832652</cx:pt>
          <cx:pt idx="170">0.00014446105738465299</cx:pt>
          <cx:pt idx="171">-0.0075455806736884797</cx:pt>
          <cx:pt idx="172">-0.0105119372033951</cx:pt>
          <cx:pt idx="173">0.00276029215535305</cx:pt>
          <cx:pt idx="174">-0.0163842356411757</cx:pt>
          <cx:pt idx="175">-0.035614784938141401</cx:pt>
          <cx:pt idx="176">0.0091699886340066705</cx:pt>
          <cx:pt idx="177">0.045844999027245398</cx:pt>
          <cx:pt idx="178">0.042317149264879998</cx:pt>
          <cx:pt idx="179">0.055683871643579401</cx:pt>
          <cx:pt idx="180">0.021508554733693699</cx:pt>
          <cx:pt idx="181">-0.017439570328153398</cx:pt>
          <cx:pt idx="182">-0.0570990473984469</cx:pt>
          <cx:pt idx="183">-0.13791223814673501</cx:pt>
          <cx:pt idx="184">-0.065214776122364801</cx:pt>
          <cx:pt idx="185">-0.036641509995569498</cx:pt>
          <cx:pt idx="186">-0.0114745450956487</cx:pt>
          <cx:pt idx="187">0.0044112869290929696</cx:pt>
          <cx:pt idx="188">-0.016472863963534101</cx:pt>
          <cx:pt idx="189">-0.026694403328020599</cx:pt>
          <cx:pt idx="190">0.026260830259619498</cx:pt>
          <cx:pt idx="191">0.0407394364865723</cx:pt>
          <cx:pt idx="192">0.017379729894283699</cx:pt>
          <cx:pt idx="193">-0.017045012520001099</cx:pt>
          <cx:pt idx="194">-0.00169705087002586</cx:pt>
          <cx:pt idx="195">0.00085300751338896396</cx:pt>
          <cx:pt idx="196">-0.00053269975645943001</cx:pt>
          <cx:pt idx="197">5.3731203338461097e-05</cx:pt>
          <cx:pt idx="198">-0.00073926042102844696</cx:pt>
          <cx:pt idx="199">-0.00072243659202399495</cx:pt>
          <cx:pt idx="200">-0.0039021105703650749</cx:pt>
          <cx:pt idx="201">-0.0042064005766103748</cx:pt>
          <cx:pt idx="202">-0.0080154698000725992</cx:pt>
          <cx:pt idx="203">-0.018738011778933101</cx:pt>
          <cx:pt idx="204">-0.0043418195792741497</cx:pt>
          <cx:pt idx="205">0.013021400562584575</cx:pt>
          <cx:pt idx="206">0.023810485399849025</cx:pt>
          <cx:pt idx="207">0.016790517604059176</cx:pt>
          <cx:pt idx="208">0.0091204956354134503</cx:pt>
          <cx:pt idx="209">-0.0076089774664935246</cx:pt>
          <cx:pt idx="210">-0.015171743490839025</cx:pt>
          <cx:pt idx="211">-0.020185737769247675</cx:pt>
          <cx:pt idx="212">-0.015258169557057451</cx:pt>
          <cx:pt idx="213">0.0058361804809671002</cx:pt>
          <cx:pt idx="214">-0.00020312849727414226</cx:pt>
          <cx:pt idx="215">0.0097839901854167247</cx:pt>
          <cx:pt idx="216">-0.0093939142760569999</cx:pt>
          <cx:pt idx="217">-0.01051784036095225</cx:pt>
          <cx:pt idx="218">0.0019679564408114024</cx:pt>
          <cx:pt idx="219">0.011100985066268524</cx:pt>
          <cx:pt idx="220">0.015613178223302776</cx:pt>
          <cx:pt idx="221">0.002495200450623505</cx:pt>
          <cx:pt idx="222">0.00043783240731257498</cx:pt>
          <cx:pt idx="223">-8.6376627836811255e-05</cx:pt>
          <cx:pt idx="224">-4.1730225279713248e-05</cx:pt>
          <cx:pt idx="225">-9.6986645166103751e-05</cx:pt>
          <cx:pt idx="226">0.0010925587415901875</cx:pt>
          <cx:pt idx="227">-0.00142500806469338</cx:pt>
          <cx:pt idx="228">-0.0039313797728124499</cx:pt>
          <cx:pt idx="229">-0.0040240278260613247</cx:pt>
          <cx:pt idx="230">-0.011409674465977199</cx:pt>
          <cx:pt idx="231">-0.0175950822371971</cx:pt>
          <cx:pt idx="232">-0.0060032542332447997</cx:pt>
          <cx:pt idx="233">0.013107630680406801</cx:pt>
          <cx:pt idx="234">0.022879118506997274</cx:pt>
          <cx:pt idx="235">0.012561672512656099</cx:pt>
          <cx:pt idx="236">0.0029428234037437249</cx:pt>
          <cx:pt idx="237">-0.022901495291274752</cx:pt>
          <cx:pt idx="238">-0.0170754490385315</cx:pt>
          <cx:pt idx="239">-0.017980210584292351</cx:pt>
          <cx:pt idx="240">-0.0066568250156607998</cx:pt>
          <cx:pt idx="241">0.0062467935891534002</cx:pt>
          <cx:pt idx="242">0.0042009080159812499</cx:pt>
          <cx:pt idx="243">-0.0020542918310870475</cx:pt>
          <cx:pt idx="244">-0.0084566751189633742</cx:pt>
          <cx:pt idx="245">-0.0039559099260407004</cx:pt>
          <cx:pt idx="246">0.0014957231458450099</cx:pt>
          <cx:pt idx="247">0.0073637117340438502</cx:pt>
          <cx:pt idx="248">0.01546364294166735</cx:pt>
          <cx:pt idx="249">0.0063819791212978002</cx:pt>
          <cx:pt idx="250">-0.0010744387711255426</cx:pt>
          <cx:pt idx="251">-0.00038314596928379</cx:pt>
          <cx:pt idx="252">-0.00020804058306321199</cx:pt>
          <cx:pt idx="253">-0.00021373003611378601</cx:pt>
          <cx:pt idx="254">-0.00060816287756668001</cx:pt>
          <cx:pt idx="255">-0.0023374587803113951</cx:pt>
          <cx:pt idx="256">-0.00043063268944252002</cx:pt>
          <cx:pt idx="257">-0.0038625150279016501</cx:pt>
          <cx:pt idx="258">-0.016125166262299675</cx:pt>
          <cx:pt idx="259">-0.015716822336147525</cx:pt>
          <cx:pt idx="260">-0.0022852473505270325</cx:pt>
          <cx:pt idx="261">0.015511551665316824</cx:pt>
          <cx:pt idx="262">0.022507502206576002</cx:pt>
          <cx:pt idx="263">0.018969708510902974</cx:pt>
          <cx:pt idx="264">0.0090710113099399994</cx:pt>
          <cx:pt idx="265">-0.022630559390252152</cx:pt>
          <cx:pt idx="266">-0.035591183314235247</cx:pt>
          <cx:pt idx="267">-0.016393614683513125</cx:pt>
          <cx:pt idx="268">0.0101530202708547</cx:pt>
          <cx:pt idx="269">0.016668607154654774</cx:pt>
          <cx:pt idx="270">0.00088447954294029003</cx:pt>
          <cx:pt idx="271">-3.9353719788492252e-05</cx:pt>
          <cx:pt idx="272">0.0028564472853377502</cx:pt>
          <cx:pt idx="273">0.0059849849686086252</cx:pt>
          <cx:pt idx="274">0.012074239749716475</cx:pt>
          <cx:pt idx="275">0.0094772325626397251</cx:pt>
          <cx:pt idx="276">0.0092641950028332504</cx:pt>
          <cx:pt idx="277">0.0015349361768524101</cx:pt>
          <cx:pt idx="278">-0.0017005681828643701</cx:pt>
          <cx:pt idx="279">6.5375682547909498e-05</cx:pt>
          <cx:pt idx="280">7.4479726891845749e-05</cx:pt>
          <cx:pt idx="281">-0.00011148838322959475</cx:pt>
          <cx:pt idx="282">-0.00040217116852231752</cx:pt>
          <cx:pt idx="283">-0.0026703611171268499</cx:pt>
          <cx:pt idx="284">-0.00192459057216266</cx:pt>
          <cx:pt idx="285">-0.0051073910936610496</cx:pt>
          <cx:pt idx="286">-0.019608502138620448</cx:pt>
          <cx:pt idx="287">-0.0078728748063607006</cx:pt>
          <cx:pt idx="288">0.0049420616020432748</cx:pt>
          <cx:pt idx="289">0.005153188236388175</cx:pt>
          <cx:pt idx="290">0.014910595968871799</cx:pt>
          <cx:pt idx="291">0.020808397551246902</cx:pt>
          <cx:pt idx="292">0.012777628685794349</cx:pt>
          <cx:pt idx="293">-0.035577033734709503</cx:pt>
          <cx:pt idx="294">-0.044955989139866752</cx:pt>
          <cx:pt idx="295">0.0028436508970456002</cx:pt>
          <cx:pt idx="296">0.012512444687661524</cx:pt>
          <cx:pt idx="297">0.013690957434378925</cx:pt>
          <cx:pt idx="298">0.0011837455014073125</cx:pt>
          <cx:pt idx="299">0.023623038629513898</cx:pt>
          <cx:pt idx="300">0.032844912177133499</cx:pt>
          <cx:pt idx="301">0.021860900572248699</cx:pt>
          <cx:pt idx="302">0.026979246372927</cx:pt>
          <cx:pt idx="303">0.025425386384702299</cx:pt>
          <cx:pt idx="304">0.0071112640319143999</cx:pt>
          <cx:pt idx="305">-0.0050492327289752403</cx:pt>
          <cx:pt idx="306">-0.0044907929152542001</cx:pt>
          <cx:pt idx="307">0.00073170589200527295</cx:pt>
          <cx:pt idx="308">-0.00075804677677379596</cx:pt>
          <cx:pt idx="309">-4.8384945036618699e-05</cx:pt>
          <cx:pt idx="310">-0.00023989050206425799</cx:pt>
          <cx:pt idx="311">-0.020642549685275201</cx:pt>
          <cx:pt idx="312">-0.049980310632151297</cx:pt>
          <cx:pt idx="313">-0.044156097349321098</cx:pt>
          <cx:pt idx="314">-0.032645031866760203</cx:pt>
          <cx:pt idx="315">-0.0134166635552789</cx:pt>
          <cx:pt idx="316">0.0104084040546965</cx:pt>
          <cx:pt idx="317">0.019123086515475</cx:pt>
          <cx:pt idx="318">0.077436968518394295</cx:pt>
          <cx:pt idx="319">0.077353770849864195</cx:pt>
          <cx:pt idx="320">-0.0030338861220929902</cx:pt>
          <cx:pt idx="321">-0.20971182268230701</cx:pt>
          <cx:pt idx="322">-0.144494390918397</cx:pt>
          <cx:pt idx="323">-0.0039190856140018599</cx:pt>
          <cx:pt idx="324">0.025908145116074401</cx:pt>
          <cx:pt idx="325">0.0156536262968122</cx:pt>
          <cx:pt idx="326">0.0099775384022320092</cx:pt>
          <cx:pt idx="327">0.045999929320780203</cx:pt>
          <cx:pt idx="328">0.059905709895171501</cx:pt>
          <cx:pt idx="329">0.047411460129324699</cx:pt>
          <cx:pt idx="330">0.0056388174899811398</cx:pt>
          <cx:pt idx="331">-0.014417901933483201</cx:pt>
          <cx:pt idx="332">-0.015700592310539899</cx:pt>
          <cx:pt idx="333">-0.0082946880656887892</cx:pt>
          <cx:pt idx="334">-0.0020886875159865101</cx:pt>
          <cx:pt idx="335">-0.00052477558311870599</cx:pt>
          <cx:pt idx="336">0.00073608763470589403</cx:pt>
          <cx:pt idx="337">-0.00031111970476179498</cx:pt>
          <cx:pt idx="338">0.0041190310689814503</cx:pt>
          <cx:pt idx="339">-0.037428513405365897</cx:pt>
          <cx:pt idx="340">-0.061053755714942599</cx:pt>
          <cx:pt idx="341">-0.030146357897387101</cx:pt>
          <cx:pt idx="342">0.034025530483572299</cx:pt>
          <cx:pt idx="343">-0.013737748279109299</cx:pt>
          <cx:pt idx="344">-0.026147236215807501</cx:pt>
          <cx:pt idx="345">-0.033644843173713398</cx:pt>
          <cx:pt idx="346">0.072572788395362894</cx:pt>
          <cx:pt idx="347">0.079964723493848699</cx:pt>
          <cx:pt idx="348">0.00490685077130305</cx:pt>
          <cx:pt idx="349">-0.038559184195542398</cx:pt>
          <cx:pt idx="350">-0.077430306473511901</cx:pt>
          <cx:pt idx="351">0.0024399333184981298</cx:pt>
          <cx:pt idx="352">-0.011943493857310699</cx:pt>
          <cx:pt idx="353">0.055881430114709897</cx:pt>
          <cx:pt idx="354">0.016062709146397298</cx:pt>
          <cx:pt idx="355">0.067189697122033196</cx:pt>
          <cx:pt idx="356">0.063290522686519898</cx:pt>
          <cx:pt idx="357">0.037053053714625798</cx:pt>
          <cx:pt idx="358">0.00959607996722542</cx:pt>
          <cx:pt idx="359">0.00259988885924383</cx:pt>
          <cx:pt idx="360">-0.00304767456332114</cx:pt>
          <cx:pt idx="361">-0.0041173184928900899</cx:pt>
          <cx:pt idx="362">-0.0027664332014930401</cx:pt>
          <cx:pt idx="363">-0.00124805158747753</cx:pt>
          <cx:pt idx="364">0.0011464648892068499</cx:pt>
          <cx:pt idx="365">0.00036482100414016698</cx:pt>
          <cx:pt idx="366">-0.00018432705157547601</cx:pt>
          <cx:pt idx="367">-0.033030725047378501</cx:pt>
          <cx:pt idx="368">-0.033085704292213497</cx:pt>
          <cx:pt idx="369">0.0076799703056285298</cx:pt>
          <cx:pt idx="370">0.039997928141672703</cx:pt>
          <cx:pt idx="371">0.023886906232671701</cx:pt>
          <cx:pt idx="372">0.0012998830499689701</cx:pt>
          <cx:pt idx="373">-0.028806078252174201</cx:pt>
          <cx:pt idx="374">0.086781442193203495</cx:pt>
          <cx:pt idx="375">0.104059886375219</cx:pt>
          <cx:pt idx="376">0.047041539708432001</cx:pt>
          <cx:pt idx="377">-0.012764654013194101</cx:pt>
          <cx:pt idx="378">-0.040789579145791399</cx:pt>
          <cx:pt idx="379">0.033744001364881898</cx:pt>
          <cx:pt idx="380">-0.0101198151761596</cx:pt>
          <cx:pt idx="381">0.033708248074116702</cx:pt>
          <cx:pt idx="382">0.063060127825471102</cx:pt>
          <cx:pt idx="383">0.083226991061570402</cx:pt>
          <cx:pt idx="384">0.040559112078609003</cx:pt>
          <cx:pt idx="385">0.039811023621762399</cx:pt>
          <cx:pt idx="386">0.0364036312101556</cx:pt>
          <cx:pt idx="387">0.0164731177108919</cx:pt>
          <cx:pt idx="388">0.00588608611769296</cx:pt>
          <cx:pt idx="389">-0.0097627422399316002</cx:pt>
          <cx:pt idx="390">-0.0071279545112158402</cx:pt>
          <cx:pt idx="391">-0.0014765606802095101</cx:pt>
          <cx:pt idx="392">0.000418409954769805</cx:pt>
          <cx:pt idx="393">-6.7149002169835205e-07</cx:pt>
          <cx:pt idx="394">-0.00084866736064855605</cx:pt>
          <cx:pt idx="395">-0.011009645264320101</cx:pt>
          <cx:pt idx="396">-0.00234036228364441</cx:pt>
          <cx:pt idx="397">0.041251577752046797</cx:pt>
          <cx:pt idx="398">0.020757889209320101</cx:pt>
          <cx:pt idx="399">0.014984242029015099</cx:pt>
          <cx:pt idx="400">0.025794518413787298</cx:pt>
          <cx:pt idx="401">0.035980045811779902</cx:pt>
          <cx:pt idx="402">0.086634149101129099</cx:pt>
          <cx:pt idx="403">0.115968161497042</cx:pt>
          <cx:pt idx="404">0.081545500682788902</cx:pt>
          <cx:pt idx="405">0.026635138466654398</cx:pt>
          <cx:pt idx="406">0.059067274334233498</cx:pt>
          <cx:pt idx="407">0.084840100841069396</cx:pt>
          <cx:pt idx="408">0.054280673707297597</cx:pt>
          <cx:pt idx="409">0.023098968208817901</cx:pt>
          <cx:pt idx="410">0.049257940346163903</cx:pt>
          <cx:pt idx="411">0.100667628500151</cx:pt>
          <cx:pt idx="412">0.016652208635550801</cx:pt>
          <cx:pt idx="413">0.0091693563188955992</cx:pt>
          <cx:pt idx="414">-0.0075062990317767402</cx:pt>
          <cx:pt idx="415">-0.0110826231963352</cx:pt>
          <cx:pt idx="416">-0.0121204591117025</cx:pt>
          <cx:pt idx="417">-0.0195497644872277</cx:pt>
          <cx:pt idx="418">-0.0077506865705120401</cx:pt>
          <cx:pt idx="419">7.1524894811316394e-05</cx:pt>
          <cx:pt idx="420">-0.00050688191089408904</cx:pt>
          <cx:pt idx="421">-0.0011197579881537399</cx:pt>
          <cx:pt idx="422">0.000115022665154298</cx:pt>
          <cx:pt idx="423">0.0099562697109143103</cx:pt>
          <cx:pt idx="424">0.025234732174359099</cx:pt>
          <cx:pt idx="425">0.017126272031042201</cx:pt>
          <cx:pt idx="426">-0.017326949493621301</cx:pt>
          <cx:pt idx="427">-0.033621460156200801</cx:pt>
          <cx:pt idx="428">-0.011241408767475199</cx:pt>
          <cx:pt idx="429">0.013744362110957401</cx:pt>
          <cx:pt idx="430">0.051321525610388198</cx:pt>
          <cx:pt idx="431">0.0047956044944226003</cx:pt>
          <cx:pt idx="432">-0.0030504553088275201</cx:pt>
          <cx:pt idx="433">0.045030741738052403</cx:pt>
          <cx:pt idx="434">0.081017614471752597</cx:pt>
          <cx:pt idx="435">0.012902109286993001</cx:pt>
          <cx:pt idx="436">-0.070879118048679204</cx:pt>
          <cx:pt idx="437">-0.016784656678576301</cx:pt>
          <cx:pt idx="438">0.023151160439496998</cx:pt>
          <cx:pt idx="439">0.042488693239961399</cx:pt>
          <cx:pt idx="440">-0.047796258442672997</cx:pt>
          <cx:pt idx="441">-0.022724398055726</cx:pt>
          <cx:pt idx="442">-0.038400106734798503</cx:pt>
          <cx:pt idx="443">-0.027406190478227</cx:pt>
          <cx:pt idx="444">-0.033326777288715602</cx:pt>
          <cx:pt idx="445">-0.0216431871348658</cx:pt>
          <cx:pt idx="446">-0.00249938085112591</cx:pt>
          <cx:pt idx="447">-0.000384874205186599</cx:pt>
          <cx:pt idx="448">-0.00024323870946281901</cx:pt>
          <cx:pt idx="449">-5.5021112134102202e-05</cx:pt>
          <cx:pt idx="450">-0.00078493021953657195</cx:pt>
          <cx:pt idx="451">0.0030099808253680098</cx:pt>
          <cx:pt idx="452">0.013333205342559501</cx:pt>
          <cx:pt idx="453">-0.00052568015804608603</cx:pt>
          <cx:pt idx="454">0.0036114952571146002</cx:pt>
          <cx:pt idx="455">-0.025584829053460399</cx:pt>
          <cx:pt idx="456">-0.059133608704204199</cx:pt>
          <cx:pt idx="457">-0.045765646052653201</cx:pt>
          <cx:pt idx="458">-0.015864648161361499</cx:pt>
          <cx:pt idx="459">-0.0413133828929459</cx:pt>
          <cx:pt idx="460">-0.0238397184111723</cx:pt>
          <cx:pt idx="461">-0.041217775165562402</cx:pt>
          <cx:pt idx="462">-0.038268975619469098</cx:pt>
          <cx:pt idx="463">-0.033520138982510703</cx:pt>
          <cx:pt idx="464">-0.054185893479343598</cx:pt>
          <cx:pt idx="465">-0.0135000003555864</cx:pt>
          <cx:pt idx="466">-0.011656992794876499</cx:pt>
          <cx:pt idx="467">-0.031102799841993701</cx:pt>
          <cx:pt idx="468">-0.064268121138043005</cx:pt>
          <cx:pt idx="469">-0.053969235925642303</cx:pt>
          <cx:pt idx="470">-0.056764972155643002</cx:pt>
          <cx:pt idx="471">-0.049657581051306403</cx:pt>
          <cx:pt idx="472">-0.044138296390130297</cx:pt>
          <cx:pt idx="473">-0.0252605309136988</cx:pt>
          <cx:pt idx="474">-0.013077770597912999</cx:pt>
          <cx:pt idx="475">-0.00041286844752521902</cx:pt>
          <cx:pt idx="476">3.7101499467495598e-05</cx:pt>
          <cx:pt idx="477">-0.00043564254644554</cx:pt>
          <cx:pt idx="478">-0.0017493203948791499</cx:pt>
          <cx:pt idx="479">-0.00053882589832925001</cx:pt>
          <cx:pt idx="480">0.0097229489956762206</cx:pt>
          <cx:pt idx="481">-8.0720871626869903e-06</cx:pt>
          <cx:pt idx="482">-0.0039996072263093303</cx:pt>
          <cx:pt idx="483">-0.035904043368325603</cx:pt>
          <cx:pt idx="484">-0.054159741409845599</cx:pt>
          <cx:pt idx="485">-0.062480300392988498</cx:pt>
          <cx:pt idx="486">-0.046687572564552998</cx:pt>
          <cx:pt idx="487">-0.053701735954952499</cx:pt>
          <cx:pt idx="488">-0.087474631852218807</cx:pt>
          <cx:pt idx="489">-0.10496435519949</cx:pt>
          <cx:pt idx="490">-0.083464408985312294</cx:pt>
          <cx:pt idx="491">-0.051329547083989402</cx:pt>
          <cx:pt idx="492">-0.011970398972669299</cx:pt>
          <cx:pt idx="493">-0.026339187295187</cx:pt>
          <cx:pt idx="494">-0.0047467798380142999</cx:pt>
          <cx:pt idx="495">-0.050793520898409598</cx:pt>
          <cx:pt idx="496">-0.076375324765211902</cx:pt>
          <cx:pt idx="497">-0.050939456346637997</cx:pt>
          <cx:pt idx="498">-0.051638521648743302</cx:pt>
          <cx:pt idx="499">-0.033793188614144098</cx:pt>
          <cx:pt idx="500">-0.022065578953157899</cx:pt>
          <cx:pt idx="501">-0.0083797557591823897</cx:pt>
          <cx:pt idx="502">-0.00132214410183096</cx:pt>
          <cx:pt idx="503">-0.00062941405657561096</cx:pt>
          <cx:pt idx="504">-0.00019942744823303699</cx:pt>
          <cx:pt idx="505">-0.00024236688320207101</cx:pt>
          <cx:pt idx="506">-0.0031042309671384201</cx:pt>
          <cx:pt idx="507">0.00369265270834879</cx:pt>
          <cx:pt idx="508">0.0025184151987362002</cx:pt>
          <cx:pt idx="509">-0.0080598740343179303</cx:pt>
          <cx:pt idx="510">-0.0099301697953111997</cx:pt>
          <cx:pt idx="511">-0.036418183633331998</cx:pt>
          <cx:pt idx="512">-0.061138521717455097</cx:pt>
          <cx:pt idx="513">-0.092609433638565497</cx:pt>
          <cx:pt idx="514">-0.096526349931202807</cx:pt>
          <cx:pt idx="515">-0.053204198172353397</cx:pt>
          <cx:pt idx="516">-0.084423415229531104</cx:pt>
          <cx:pt idx="517">-0.093398758802067106</cx:pt>
          <cx:pt idx="518">-0.031547074113355701</cx:pt>
          <cx:pt idx="519">-0.049921898396855298</cx:pt>
          <cx:pt idx="520">-0.042884962388902499</cx:pt>
          <cx:pt idx="521">-0.045647996836632898</cx:pt>
          <cx:pt idx="522">-0.0052286517266201399</cx:pt>
          <cx:pt idx="523">-0.041765030955954303</cx:pt>
          <cx:pt idx="524">-0.079379156145608504</cx:pt>
          <cx:pt idx="525">-0.040630751075128403</cx:pt>
          <cx:pt idx="526">-0.054821364599651999</cx:pt>
          <cx:pt idx="527">-0.037815688945201403</cx:pt>
          <cx:pt idx="528">-0.0206890900639537</cx:pt>
          <cx:pt idx="529">-0.0059624384167991902</cx:pt>
          <cx:pt idx="530">-0.0021231700522905202</cx:pt>
          <cx:pt idx="531">-0.000959811431814851</cx:pt>
          <cx:pt idx="532">-4.48897971658539e-05</cx:pt>
          <cx:pt idx="533">-0.00037943862762500298</cx:pt>
          <cx:pt idx="534">-0.0030967704760107798</cx:pt>
          <cx:pt idx="535">0.0015673117916192999</cx:pt>
          <cx:pt idx="536">-0.010210001278438701</cx:pt>
          <cx:pt idx="537">-0.019670555782547498</cx:pt>
          <cx:pt idx="538">-0.019550782103387999</cx:pt>
          <cx:pt idx="539">-0.048420540500391997</cx:pt>
          <cx:pt idx="540">-0.061052692022200601</cx:pt>
          <cx:pt idx="541">-0.063866361500421104</cx:pt>
          <cx:pt idx="542">-0.072831203202134501</cx:pt>
          <cx:pt idx="543">-0.066854401757195606</cx:pt>
          <cx:pt idx="544">-0.097457657497849501</cx:pt>
          <cx:pt idx="545">-0.046539094827682197</cx:pt>
          <cx:pt idx="546">-0.023044158879887599</cx:pt>
          <cx:pt idx="547">-0.028859631518360199</cx:pt>
          <cx:pt idx="548">-0.058830069425098198</cx:pt>
          <cx:pt idx="549">-0.054972510709521798</cx:pt>
          <cx:pt idx="550">0.017608850127884001</cx:pt>
          <cx:pt idx="551">-0.026127426524887799</cx:pt>
          <cx:pt idx="552">-0.048417446707904502</cx:pt>
          <cx:pt idx="553">-0.026307025425097399</cx:pt>
          <cx:pt idx="554">-0.048063500791309201</cx:pt>
          <cx:pt idx="555">-0.036660472352883597</cx:pt>
          <cx:pt idx="556">-0.0152456073606035</cx:pt>
          <cx:pt idx="557">-0.0080118284932208603</cx:pt>
          <cx:pt idx="558">-0.00038789681669540199</cx:pt>
          <cx:pt idx="559">0.000195072185992967</cx:pt>
          <cx:pt idx="560">0.00028996267876131598</cx:pt>
          <cx:pt idx="561">0.00068357747175313796</cx:pt>
          <cx:pt idx="562">-0.0012454410117547299</cx:pt>
          <cx:pt idx="563">-0.010446613561150999</cx:pt>
          <cx:pt idx="564">-0.021320021473671898</cx:pt>
          <cx:pt idx="565">-0.0082821800513427201</cx:pt>
          <cx:pt idx="566">-0.033915281904867402</cx:pt>
          <cx:pt idx="567">-0.054250537144608098</cx:pt>
          <cx:pt idx="568">-0.064776890110317606</cx:pt>
          <cx:pt idx="569">-0.011206748644183299</cx:pt>
          <cx:pt idx="570">-0.022149163509671999</cx:pt>
          <cx:pt idx="571">-0.077611006931429402</cx:pt>
          <cx:pt idx="572">-0.070286732617001801</cx:pt>
          <cx:pt idx="573">-0.0183489751404699</cx:pt>
          <cx:pt idx="574">0.0081118743625328803</cx:pt>
          <cx:pt idx="575">-0.038027202569815899</cx:pt>
          <cx:pt idx="576">-0.049918102509539701</cx:pt>
          <cx:pt idx="577">-0.048789095544349702</cx:pt>
          <cx:pt idx="578">0.025071494529931099</cx:pt>
          <cx:pt idx="579">0.0010596521017733501</cx:pt>
          <cx:pt idx="580">-0.043657777656886103</cx:pt>
          <cx:pt idx="581">-0.018319001179882201</cx:pt>
          <cx:pt idx="582">-0.028551012992532501</cx:pt>
          <cx:pt idx="583">-0.030556648259500701</cx:pt>
          <cx:pt idx="584">-0.014351219397865701</cx:pt>
          <cx:pt idx="585">-0.0081090637385828803</cx:pt>
          <cx:pt idx="586">-0.00083587259348333603</cx:pt>
          <cx:pt idx="587">0.00042893445232708102</cx:pt>
          <cx:pt idx="588">6.2996130852417204e-05</cx:pt>
          <cx:pt idx="589">0.00058456526051130599</cx:pt>
          <cx:pt idx="590">-0.00061249711403085197</cx:pt>
          <cx:pt idx="591">-0.012255090562183799</cx:pt>
          <cx:pt idx="592">-0.026002073585316501</cx:pt>
          <cx:pt idx="593">-0.0060035574040536097</cx:pt>
          <cx:pt idx="594">-0.017425560901793698</cx:pt>
          <cx:pt idx="595">-0.052205827658056203</cx:pt>
          <cx:pt idx="596">-0.0026559702460901202</cx:pt>
          <cx:pt idx="597">0.0265249977050586</cx:pt>
          <cx:pt idx="598">0.0035376451600186301</cx:pt>
          <cx:pt idx="599">-0.045497945517488203</cx:pt>
          <cx:pt idx="600">-0.037676274683850798</cx:pt>
          <cx:pt idx="601">0.022420158747855499</cx:pt>
          <cx:pt idx="602">0.0020509548055806601</cx:pt>
          <cx:pt idx="603">-0.041206478365092898</cx:pt>
          <cx:pt idx="604">-0.059966940230391799</cx:pt>
          <cx:pt idx="605">-0.048943625517107001</cx:pt>
          <cx:pt idx="606">0.0235238355078062</cx:pt>
          <cx:pt idx="607">-0.0079746487249003403</cx:pt>
          <cx:pt idx="608">-0.052388189034977502</cx:pt>
          <cx:pt idx="609">-0.030585575819185699</cx:pt>
          <cx:pt idx="610">-0.0105852337599974</cx:pt>
          <cx:pt idx="611">-0.0142368382962183</cx:pt>
          <cx:pt idx="612">-0.0079078505414583704</cx:pt>
          <cx:pt idx="613">-0.0078505323425649802</cx:pt>
          <cx:pt idx="614">-0.00046807908880404798</cx:pt>
          <cx:pt idx="615">-1.7018688829856299e-05</cx:pt>
          <cx:pt idx="616">-1.2568245147105001e-05</cx:pt>
          <cx:pt idx="617">9.3170245118391693e-05</cx:pt>
          <cx:pt idx="618">-0.0012476934006746901</cx:pt>
          <cx:pt idx="619">-0.00490550950007202</cx:pt>
          <cx:pt idx="620">-0.0179236549913105</cx:pt>
          <cx:pt idx="621">-0.021177849386497201</cx:pt>
          <cx:pt idx="622">-0.0158232538372498</cx:pt>
          <cx:pt idx="623">-0.0111568815170124</cx:pt>
          <cx:pt idx="624">0.035039432947253299</cx:pt>
          <cx:pt idx="625">0.037424978991735601</cx:pt>
          <cx:pt idx="626">0.019670604401003999</cx:pt>
          <cx:pt idx="627">-0.0048791363032861098</cx:pt>
          <cx:pt idx="628">0.046965991260355403</cx:pt>
          <cx:pt idx="629">0.040139454803543501</cx:pt>
          <cx:pt idx="630">0.0088098935437803498</cx:pt>
          <cx:pt idx="631">-0.00285245044972028</cx:pt>
          <cx:pt idx="632">-0.037603921458340801</cx:pt>
          <cx:pt idx="633">-0.0486281503058573</cx:pt>
          <cx:pt idx="634">0.00135472541705726</cx:pt>
          <cx:pt idx="635">0.0062177425974305998</cx:pt>
          <cx:pt idx="636">-0.036632771731115801</cx:pt>
          <cx:pt idx="637">-0.011404600228380701</cx:pt>
          <cx:pt idx="638">-0.0045794283986494598</cx:pt>
          <cx:pt idx="639">-0.0083801610959769804</cx:pt>
          <cx:pt idx="640">-0.00400904668473485</cx:pt>
          <cx:pt idx="641">-0.0047034831188548596</cx:pt>
          <cx:pt idx="642">0.00019977776196714099</cx:pt>
          <cx:pt idx="643">0.00091809765519854298</cx:pt>
          <cx:pt idx="644">-0.00043871925874404102</cx:pt>
          <cx:pt idx="645">-0.00039517329380714801</cx:pt>
          <cx:pt idx="646">-0.00112357827039427</cx:pt>
          <cx:pt idx="647">-0.0029427229705676402</cx:pt>
          <cx:pt idx="648">-0.0135459644950303</cx:pt>
          <cx:pt idx="649">-0.0182823502429054</cx:pt>
          <cx:pt idx="650">-0.0045613737731274298</cx:pt>
          <cx:pt idx="651">0.0155500748050778</cx:pt>
          <cx:pt idx="652">0.052361943736504303</cx:pt>
          <cx:pt idx="653">0.054367412544497</cx:pt>
          <cx:pt idx="654">0.019501101780737301</cx:pt>
          <cx:pt idx="655">0.024467150786159901</cx:pt>
          <cx:pt idx="656">0.092382778702775906</cx:pt>
          <cx:pt idx="657">0.040796679808519899</cx:pt>
          <cx:pt idx="658">0.074390951106138803</cx:pt>
          <cx:pt idx="659">-0.0088618485622594997</cx:pt>
          <cx:pt idx="660">0.00018925524149390299</cx:pt>
          <cx:pt idx="661">-0.017611461484019899</cx:pt>
          <cx:pt idx="662">-0.0092959652180871905</cx:pt>
          <cx:pt idx="663">-0.025229538685455102</cx:pt>
          <cx:pt idx="664">-0.038153036838800398</cx:pt>
          <cx:pt idx="665">0.0112351092536008</cx:pt>
          <cx:pt idx="666">0.0109879102651648</cx:pt>
          <cx:pt idx="667">-0.00105760041609325</cx:pt>
          <cx:pt idx="668">0.00052848265440230203</cx:pt>
          <cx:pt idx="669">-0.0016279214054810099</cx:pt>
          <cx:pt idx="670">0.00029897379372965</cx:pt>
          <cx:pt idx="671">-0.00037771421016545201</cx:pt>
          <cx:pt idx="672">-0.00031683119407305098</cx:pt>
          <cx:pt idx="673">0.00072156368591453897</cx:pt>
          <cx:pt idx="674">-0.00119423790631164</cx:pt>
          <cx:pt idx="675">-0.00086746646783064196</cx:pt>
          <cx:pt idx="676">-0.0059152158368214296</cx:pt>
          <cx:pt idx="677">-0.0074391492411229002</cx:pt>
          <cx:pt idx="678">-0.0062541815090465403</cx:pt>
          <cx:pt idx="679">-0.002878287001112</cx:pt>
          <cx:pt idx="680">0.0037253201460641198</cx:pt>
          <cx:pt idx="681">0.0280531864750714</cx:pt>
          <cx:pt idx="682">0.00109521306596551</cx:pt>
          <cx:pt idx="683">-0.00985344372098205</cx:pt>
          <cx:pt idx="684">0.0287721754378794</cx:pt>
          <cx:pt idx="685">0.10225283890763801</cx:pt>
          <cx:pt idx="686">0.088676079302728694</cx:pt>
          <cx:pt idx="687">0.0141572962005774</cx:pt>
          <cx:pt idx="688">-0.0045486557454858601</cx:pt>
          <cx:pt idx="689">-0.0067223246201718297</cx:pt>
          <cx:pt idx="690">0.0042155764520302799</cx:pt>
          <cx:pt idx="691">-0.0058879947724897099</cx:pt>
          <cx:pt idx="692">-0.017480007439664099</cx:pt>
          <cx:pt idx="693">0.0033994851542087298</cx:pt>
          <cx:pt idx="694">0.014904134304443199</cx:pt>
          <cx:pt idx="695">0.0059343437979932799</cx:pt>
          <cx:pt idx="696">0.0046998689834307304</cx:pt>
          <cx:pt idx="697">0.00046571915709637401</cx:pt>
          <cx:pt idx="698">-0.00066711101526361802</cx:pt>
          <cx:pt idx="699">0.00024065325877546399</cx:pt>
          <cx:pt idx="700">-0.00047801881286699201</cx:pt>
          <cx:pt idx="701">0.00061148472029439696</cx:pt>
          <cx:pt idx="702">0.000320164787989858</cx:pt>
          <cx:pt idx="703">-9.8339348421207096e-05</cx:pt>
          <cx:pt idx="704">0.000536668827235789</cx:pt>
          <cx:pt idx="705">-0.0058679082803131302</cx:pt>
          <cx:pt idx="706">-0.0047718468139951904</cx:pt>
          <cx:pt idx="707">-0.014053061501343901</cx:pt>
          <cx:pt idx="708">-0.023500181534527199</cx:pt>
          <cx:pt idx="709">-0.027787844912454701</cx:pt>
          <cx:pt idx="710">-0.040851244643422401</cx:pt>
          <cx:pt idx="711">-0.020046650760756901</cx:pt>
          <cx:pt idx="712">-0.0046853679285965601</cx:pt>
          <cx:pt idx="713">0.030897927979747799</cx:pt>
          <cx:pt idx="714">0.0418558656341965</cx:pt>
          <cx:pt idx="715">0.036301791787948498</cx:pt>
          <cx:pt idx="716">-0.024129687890678299</cx:pt>
          <cx:pt idx="717">0.00773306879622555</cx:pt>
          <cx:pt idx="718">0.041261880789670698</cx:pt>
          <cx:pt idx="719">-0.027972121261154399</cx:pt>
          <cx:pt idx="720">-0.021588951127669301</cx:pt>
          <cx:pt idx="721">-0.012431803499142901</cx:pt>
          <cx:pt idx="722">0.00050312909224702995</cx:pt>
          <cx:pt idx="723">0.0032283503703812301</cx:pt>
          <cx:pt idx="724">-0.00037041549479386601</cx:pt>
          <cx:pt idx="725">0.00074559748097653602</cx:pt>
          <cx:pt idx="726">1.8909360993293199e-05</cx:pt>
          <cx:pt idx="727">0.0010385049890439401</cx:pt>
          <cx:pt idx="728">0.00025036342131541298</cx:pt>
          <cx:pt idx="729">-0.00030709113952271099</cx:pt>
          <cx:pt idx="730">0.00061836140750587702</cx:pt>
          <cx:pt idx="731">-0.00012495823302003899</cx:pt>
          <cx:pt idx="732">0.0012741638170097999</cx:pt>
          <cx:pt idx="733">-0.0019833613734570599</cx:pt>
          <cx:pt idx="734">-0.0023839070551772202</cx:pt>
          <cx:pt idx="735">-0.0041570755187494103</cx:pt>
          <cx:pt idx="736">-0.0128614042620088</cx:pt>
          <cx:pt idx="737">-0.016435494327850901</cx:pt>
          <cx:pt idx="738">-0.021418537062992401</cx:pt>
          <cx:pt idx="739">-0.020732052112237401</cx:pt>
          <cx:pt idx="740">-0.029537195338002</cx:pt>
          <cx:pt idx="741">-0.045031901927779103</cx:pt>
          <cx:pt idx="742">-0.038824302172961699</cx:pt>
          <cx:pt idx="743">-0.0133832601123458</cx:pt>
          <cx:pt idx="744">-0.035237767352566202</cx:pt>
          <cx:pt idx="745">-0.048557550232575603</cx:pt>
          <cx:pt idx="746">-0.019355905554450499</cx:pt>
          <cx:pt idx="747">-0.021148323769647401</cx:pt>
          <cx:pt idx="748">-0.016135357134432201</cx:pt>
          <cx:pt idx="749">-0.011767545265612101</cx:pt>
          <cx:pt idx="750">-0.0035198697922434901</cx:pt>
          <cx:pt idx="751">0.00023031248438194499</cx:pt>
          <cx:pt idx="752">8.4891011080518502e-06</cx:pt>
          <cx:pt idx="753">-9.8661797635245406e-05</cx:pt>
          <cx:pt idx="754">-0.00047997285527591103</cx:pt>
          <cx:pt idx="755">0.000116471392907276</cx:pt>
          <cx:pt idx="756">-0.00067650048449297299</cx:pt>
          <cx:pt idx="757">0.000404732472012965</cx:pt>
          <cx:pt idx="758">8.5419698402983005e-05</cx:pt>
          <cx:pt idx="759">0.00055609167622924999</cx:pt>
          <cx:pt idx="760">7.7503976692749294e-05</cx:pt>
          <cx:pt idx="761">0.0010166143353092399</cx:pt>
          <cx:pt idx="762">0.00015667487169733401</cx:pt>
          <cx:pt idx="763">-0.0018467171926841101</cx:pt>
          <cx:pt idx="764">-0.0019912015667912899</cx:pt>
          <cx:pt idx="765">-0.00064490097502353002</cx:pt>
          <cx:pt idx="766">-0.0044541524111123302</cx:pt>
          <cx:pt idx="767">-0.0014885482846969699</cx:pt>
          <cx:pt idx="768">-0.00046188551127000001</cx:pt>
          <cx:pt idx="769">-0.0027099453324843999</cx:pt>
          <cx:pt idx="770">-0.0075641107980730701</cx:pt>
          <cx:pt idx="771">-0.00170044294578044</cx:pt>
          <cx:pt idx="772">-0.0039713783590227198</cx:pt>
          <cx:pt idx="773">-0.0015462087004119399</cx:pt>
          <cx:pt idx="774">-0.0015151793866431599</cx:pt>
          <cx:pt idx="775">-0.0028184070646643999</cx:pt>
          <cx:pt idx="776">-0.00018381984050543901</cx:pt>
          <cx:pt idx="777">-0.0017376376287066</cx:pt>
          <cx:pt idx="778">-0.0011454055443584699</cx:pt>
          <cx:pt idx="779">0.00029124054547205799</cx:pt>
          <cx:pt idx="780">0.00039025214620338003</cx:pt>
          <cx:pt idx="781">-0.0013472649278148899</cx:pt>
          <cx:pt idx="782">-0.00037259768287634701</cx:pt>
          <cx:pt idx="783">0.00034464012086640598</cx:pt>
          <cx:pt idx="784">-0.00072243659202399495</cx:pt>
          <cx:pt idx="785">-0.0039021105703650749</cx:pt>
          <cx:pt idx="786">-0.0042064005766103748</cx:pt>
          <cx:pt idx="787">-0.0080154698000725992</cx:pt>
          <cx:pt idx="788">-0.018738011778933101</cx:pt>
          <cx:pt idx="789">-0.0043418195792741497</cx:pt>
          <cx:pt idx="790">0.013021400562584575</cx:pt>
          <cx:pt idx="791">0.023810485399849025</cx:pt>
          <cx:pt idx="792">0.016790517604059176</cx:pt>
          <cx:pt idx="793">0.0091204956354134503</cx:pt>
          <cx:pt idx="794">-0.0076089774664935246</cx:pt>
          <cx:pt idx="795">-0.015171743490839025</cx:pt>
          <cx:pt idx="796">-0.020185737769247675</cx:pt>
          <cx:pt idx="797">-0.015258169557057451</cx:pt>
          <cx:pt idx="798">0.0058361804809671002</cx:pt>
          <cx:pt idx="799">-0.00020312849727414226</cx:pt>
          <cx:pt idx="800">0.0097839901854167247</cx:pt>
          <cx:pt idx="801">-0.0093939142760569999</cx:pt>
          <cx:pt idx="802">-0.01051784036095225</cx:pt>
          <cx:pt idx="803">0.0019679564408114024</cx:pt>
          <cx:pt idx="804">0.011100985066268524</cx:pt>
          <cx:pt idx="805">0.015613178223302776</cx:pt>
          <cx:pt idx="806">0.002495200450623505</cx:pt>
          <cx:pt idx="807">0.00043783240731257498</cx:pt>
          <cx:pt idx="808">-8.6376627836811255e-05</cx:pt>
          <cx:pt idx="809">-4.1730225279713248e-05</cx:pt>
          <cx:pt idx="810">-9.6986645166103751e-05</cx:pt>
          <cx:pt idx="811">0.0010925587415901875</cx:pt>
          <cx:pt idx="812">-0.00142500806469338</cx:pt>
          <cx:pt idx="813">-0.0039313797728124499</cx:pt>
          <cx:pt idx="814">-0.0040240278260613247</cx:pt>
          <cx:pt idx="815">-0.011409674465977199</cx:pt>
          <cx:pt idx="816">-0.0175950822371971</cx:pt>
          <cx:pt idx="817">-0.0060032542332447997</cx:pt>
          <cx:pt idx="818">0.013107630680406801</cx:pt>
          <cx:pt idx="819">0.022879118506997274</cx:pt>
          <cx:pt idx="820">0.012561672512656099</cx:pt>
          <cx:pt idx="821">0.0029428234037437249</cx:pt>
          <cx:pt idx="822">-0.022901495291274752</cx:pt>
          <cx:pt idx="823">-0.0170754490385315</cx:pt>
          <cx:pt idx="824">-0.017980210584292351</cx:pt>
          <cx:pt idx="825">-0.0066568250156607998</cx:pt>
          <cx:pt idx="826">0.0062467935891534002</cx:pt>
          <cx:pt idx="827">0.0042009080159812499</cx:pt>
          <cx:pt idx="828">-0.0020542918310870475</cx:pt>
          <cx:pt idx="829">-0.0084566751189633742</cx:pt>
          <cx:pt idx="830">-0.0039559099260407004</cx:pt>
          <cx:pt idx="831">0.0014957231458450099</cx:pt>
          <cx:pt idx="832">0.0073637117340438502</cx:pt>
          <cx:pt idx="833">0.01546364294166735</cx:pt>
          <cx:pt idx="834">0.0063819791212978002</cx:pt>
          <cx:pt idx="835">-0.0010744387711255426</cx:pt>
          <cx:pt idx="836">-0.00038314596928379</cx:pt>
          <cx:pt idx="837">-0.00020804058306321199</cx:pt>
          <cx:pt idx="838">-0.00021373003611378601</cx:pt>
          <cx:pt idx="839">-0.00060816287756668001</cx:pt>
          <cx:pt idx="840">-0.0023374587803113951</cx:pt>
          <cx:pt idx="841">-0.00043063268944252002</cx:pt>
          <cx:pt idx="842">-0.0038625150279016501</cx:pt>
          <cx:pt idx="843">-0.016125166262299675</cx:pt>
          <cx:pt idx="844">-0.015716822336147525</cx:pt>
          <cx:pt idx="845">-0.0022852473505270325</cx:pt>
          <cx:pt idx="846">0.015511551665316824</cx:pt>
          <cx:pt idx="847">0.022507502206576002</cx:pt>
          <cx:pt idx="848">0.018969708510902974</cx:pt>
          <cx:pt idx="849">0.0090710113099399994</cx:pt>
          <cx:pt idx="850">-0.022630559390252152</cx:pt>
          <cx:pt idx="851">-0.035591183314235247</cx:pt>
          <cx:pt idx="852">-0.016393614683513125</cx:pt>
          <cx:pt idx="853">0.0101530202708547</cx:pt>
          <cx:pt idx="854">0.016668607154654774</cx:pt>
          <cx:pt idx="855">0.00088447954294029003</cx:pt>
          <cx:pt idx="856">-3.9353719788492252e-05</cx:pt>
          <cx:pt idx="857">0.0028564472853377502</cx:pt>
          <cx:pt idx="858">0.0059849849686086252</cx:pt>
          <cx:pt idx="859">0.012074239749716475</cx:pt>
          <cx:pt idx="860">0.0094772325626397251</cx:pt>
          <cx:pt idx="861">0.0092641950028332504</cx:pt>
          <cx:pt idx="862">0.0015349361768524101</cx:pt>
          <cx:pt idx="863">-0.0017005681828643701</cx:pt>
          <cx:pt idx="864">6.5375682547909498e-05</cx:pt>
          <cx:pt idx="865">7.4479726891845749e-05</cx:pt>
          <cx:pt idx="866">-0.00011148838322959475</cx:pt>
          <cx:pt idx="867">-0.00040217116852231752</cx:pt>
          <cx:pt idx="868">-0.0026703611171268499</cx:pt>
          <cx:pt idx="869">-0.00192459057216266</cx:pt>
          <cx:pt idx="870">-0.0051073910936610496</cx:pt>
          <cx:pt idx="871">-0.019608502138620448</cx:pt>
          <cx:pt idx="872">-0.0078728748063607006</cx:pt>
          <cx:pt idx="873">0.0049420616020432748</cx:pt>
          <cx:pt idx="874">0.005153188236388175</cx:pt>
          <cx:pt idx="875">0.014910595968871799</cx:pt>
          <cx:pt idx="876">0.020808397551246902</cx:pt>
          <cx:pt idx="877">0.012777628685794349</cx:pt>
          <cx:pt idx="878">-0.035577033734709503</cx:pt>
          <cx:pt idx="879">-0.044955989139866752</cx:pt>
          <cx:pt idx="880">0.0028436508970456002</cx:pt>
          <cx:pt idx="881">0.012512444687661524</cx:pt>
          <cx:pt idx="882">0.013690957434378925</cx:pt>
          <cx:pt idx="883">0.0011837455014073125</cx:pt>
          <cx:pt idx="884">-0.00072243659202399495</cx:pt>
          <cx:pt idx="885">-0.0039021105703650749</cx:pt>
          <cx:pt idx="886">-0.0042064005766103748</cx:pt>
          <cx:pt idx="887">-0.0080154698000725992</cx:pt>
          <cx:pt idx="888">-0.018738011778933101</cx:pt>
          <cx:pt idx="889">-0.0043418195792741497</cx:pt>
          <cx:pt idx="890">0.013021400562584575</cx:pt>
          <cx:pt idx="891">0.023810485399849025</cx:pt>
          <cx:pt idx="892">0.016790517604059176</cx:pt>
          <cx:pt idx="893">0.0091204956354134503</cx:pt>
          <cx:pt idx="894">-0.0076089774664935246</cx:pt>
          <cx:pt idx="895">-0.015171743490839025</cx:pt>
          <cx:pt idx="896">-0.020185737769247675</cx:pt>
          <cx:pt idx="897">-0.015258169557057451</cx:pt>
          <cx:pt idx="898">0.0058361804809671002</cx:pt>
          <cx:pt idx="899">-0.00020312849727414226</cx:pt>
          <cx:pt idx="900">0.0097839901854167247</cx:pt>
          <cx:pt idx="901">-0.0093939142760569999</cx:pt>
          <cx:pt idx="902">-0.01051784036095225</cx:pt>
          <cx:pt idx="903">0.0019679564408114024</cx:pt>
          <cx:pt idx="904">0.011100985066268524</cx:pt>
          <cx:pt idx="905">0.015613178223302776</cx:pt>
          <cx:pt idx="906">0.002495200450623505</cx:pt>
          <cx:pt idx="907">0.00043783240731257498</cx:pt>
          <cx:pt idx="908">-8.6376627836811255e-05</cx:pt>
          <cx:pt idx="909">-4.1730225279713248e-05</cx:pt>
          <cx:pt idx="910">-9.6986645166103751e-05</cx:pt>
          <cx:pt idx="911">0.0010925587415901875</cx:pt>
          <cx:pt idx="912">-0.00142500806469338</cx:pt>
          <cx:pt idx="913">-0.0039313797728124499</cx:pt>
          <cx:pt idx="914">-0.0040240278260613247</cx:pt>
          <cx:pt idx="915">-0.011409674465977199</cx:pt>
          <cx:pt idx="916">-0.0175950822371971</cx:pt>
          <cx:pt idx="917">-0.0060032542332447997</cx:pt>
          <cx:pt idx="918">0.013107630680406801</cx:pt>
          <cx:pt idx="919">0.022879118506997274</cx:pt>
          <cx:pt idx="920">0.012561672512656099</cx:pt>
          <cx:pt idx="921">0.0029428234037437249</cx:pt>
          <cx:pt idx="922">-0.022901495291274752</cx:pt>
          <cx:pt idx="923">-0.0170754490385315</cx:pt>
          <cx:pt idx="924">-0.017980210584292351</cx:pt>
          <cx:pt idx="925">-0.0066568250156607998</cx:pt>
          <cx:pt idx="926">0.0062467935891534002</cx:pt>
          <cx:pt idx="927">0.0042009080159812499</cx:pt>
          <cx:pt idx="928">-0.0020542918310870475</cx:pt>
          <cx:pt idx="929">-0.0084566751189633742</cx:pt>
          <cx:pt idx="930">-0.0039559099260407004</cx:pt>
          <cx:pt idx="931">0.0014957231458450099</cx:pt>
          <cx:pt idx="932">0.0073637117340438502</cx:pt>
          <cx:pt idx="933">0.01546364294166735</cx:pt>
          <cx:pt idx="934">0.0063819791212978002</cx:pt>
          <cx:pt idx="935">-0.0010744387711255426</cx:pt>
          <cx:pt idx="936">-0.00038314596928379</cx:pt>
          <cx:pt idx="937">-0.00020804058306321199</cx:pt>
          <cx:pt idx="938">-0.00021373003611378601</cx:pt>
          <cx:pt idx="939">-0.00060816287756668001</cx:pt>
          <cx:pt idx="940">-0.0023374587803113951</cx:pt>
          <cx:pt idx="941">-0.00043063268944252002</cx:pt>
          <cx:pt idx="942">-0.0038625150279016501</cx:pt>
          <cx:pt idx="943">-0.016125166262299675</cx:pt>
          <cx:pt idx="944">-0.015716822336147525</cx:pt>
          <cx:pt idx="945">-0.0022852473505270325</cx:pt>
          <cx:pt idx="946">0.015511551665316824</cx:pt>
          <cx:pt idx="947">0.022507502206576002</cx:pt>
          <cx:pt idx="948">0.018969708510902974</cx:pt>
          <cx:pt idx="949">0.0090710113099399994</cx:pt>
          <cx:pt idx="950">-0.022630559390252152</cx:pt>
          <cx:pt idx="951">-0.035591183314235247</cx:pt>
          <cx:pt idx="952">-0.016393614683513125</cx:pt>
          <cx:pt idx="953">0.0101530202708547</cx:pt>
          <cx:pt idx="954">0.016668607154654774</cx:pt>
          <cx:pt idx="955">0.00088447954294029003</cx:pt>
          <cx:pt idx="956">-3.9353719788492252e-05</cx:pt>
          <cx:pt idx="957">0.0028564472853377502</cx:pt>
          <cx:pt idx="958">0.0059849849686086252</cx:pt>
          <cx:pt idx="959">0.012074239749716475</cx:pt>
          <cx:pt idx="960">0.0094772325626397251</cx:pt>
          <cx:pt idx="961">0.0092641950028332504</cx:pt>
          <cx:pt idx="962">0.0015349361768524101</cx:pt>
          <cx:pt idx="963">-0.0017005681828643701</cx:pt>
          <cx:pt idx="964">6.5375682547909498e-05</cx:pt>
          <cx:pt idx="965">7.4479726891845749e-05</cx:pt>
          <cx:pt idx="966">-0.00011148838322959475</cx:pt>
          <cx:pt idx="967">-0.00040217116852231752</cx:pt>
          <cx:pt idx="968">-0.0026703611171268499</cx:pt>
          <cx:pt idx="969">-0.00192459057216266</cx:pt>
          <cx:pt idx="970">-0.0051073910936610496</cx:pt>
          <cx:pt idx="971">-0.019608502138620448</cx:pt>
          <cx:pt idx="972">-0.0078728748063607006</cx:pt>
          <cx:pt idx="973">0.0049420616020432748</cx:pt>
          <cx:pt idx="974">0.005153188236388175</cx:pt>
          <cx:pt idx="975">0.014910595968871799</cx:pt>
          <cx:pt idx="976">0.020808397551246902</cx:pt>
          <cx:pt idx="977">0.012777628685794349</cx:pt>
          <cx:pt idx="978">-0.035577033734709503</cx:pt>
          <cx:pt idx="979">-0.044955989139866752</cx:pt>
          <cx:pt idx="980">0.0028436508970456002</cx:pt>
          <cx:pt idx="981">0.012512444687661524</cx:pt>
          <cx:pt idx="982">0.013690957434378925</cx:pt>
          <cx:pt idx="983">0.0011837455014073125</cx:pt>
          <cx:pt idx="984">-0.00072243659202399495</cx:pt>
          <cx:pt idx="985">-0.0039021105703650749</cx:pt>
          <cx:pt idx="986">-0.0042064005766103748</cx:pt>
          <cx:pt idx="987">-0.0080154698000725992</cx:pt>
          <cx:pt idx="988">-0.018738011778933101</cx:pt>
          <cx:pt idx="989">-0.0043418195792741497</cx:pt>
          <cx:pt idx="990">0.013021400562584575</cx:pt>
          <cx:pt idx="991">0.023810485399849025</cx:pt>
          <cx:pt idx="992">0.016790517604059176</cx:pt>
          <cx:pt idx="993">0.0091204956354134503</cx:pt>
          <cx:pt idx="994">-0.0076089774664935246</cx:pt>
          <cx:pt idx="995">-0.015171743490839025</cx:pt>
          <cx:pt idx="996">-0.020185737769247675</cx:pt>
          <cx:pt idx="997">-0.015258169557057451</cx:pt>
          <cx:pt idx="998">0.0058361804809671002</cx:pt>
          <cx:pt idx="999">-0.00020312849727414226</cx:pt>
          <cx:pt idx="1000">0.0097839901854167247</cx:pt>
          <cx:pt idx="1001">-0.0093939142760569999</cx:pt>
          <cx:pt idx="1002">-0.01051784036095225</cx:pt>
          <cx:pt idx="1003">0.0019679564408114024</cx:pt>
          <cx:pt idx="1004">0.011100985066268524</cx:pt>
          <cx:pt idx="1005">0.015613178223302776</cx:pt>
          <cx:pt idx="1006">0.002495200450623505</cx:pt>
          <cx:pt idx="1007">0.00043783240731257498</cx:pt>
          <cx:pt idx="1008">-8.6376627836811255e-05</cx:pt>
          <cx:pt idx="1009">-4.1730225279713248e-05</cx:pt>
          <cx:pt idx="1010">-9.6986645166103751e-05</cx:pt>
          <cx:pt idx="1011">0.0010925587415901875</cx:pt>
          <cx:pt idx="1012">-0.00142500806469338</cx:pt>
          <cx:pt idx="1013">-0.0039313797728124499</cx:pt>
          <cx:pt idx="1014">-0.0040240278260613247</cx:pt>
          <cx:pt idx="1015">-0.011409674465977199</cx:pt>
          <cx:pt idx="1016">-0.0175950822371971</cx:pt>
          <cx:pt idx="1017">-0.0060032542332447997</cx:pt>
          <cx:pt idx="1018">0.013107630680406801</cx:pt>
          <cx:pt idx="1019">0.022879118506997274</cx:pt>
          <cx:pt idx="1020">0.012561672512656099</cx:pt>
          <cx:pt idx="1021">0.0029428234037437249</cx:pt>
          <cx:pt idx="1022">-0.022901495291274752</cx:pt>
          <cx:pt idx="1023">-0.0170754490385315</cx:pt>
          <cx:pt idx="1024">-0.017980210584292351</cx:pt>
          <cx:pt idx="1025">-0.0066568250156607998</cx:pt>
          <cx:pt idx="1026">0.0062467935891534002</cx:pt>
          <cx:pt idx="1027">0.0042009080159812499</cx:pt>
          <cx:pt idx="1028">-0.0020542918310870475</cx:pt>
          <cx:pt idx="1029">-0.0084566751189633742</cx:pt>
          <cx:pt idx="1030">-0.0039559099260407004</cx:pt>
          <cx:pt idx="1031">0.0014957231458450099</cx:pt>
          <cx:pt idx="1032">0.0073637117340438502</cx:pt>
          <cx:pt idx="1033">0.01546364294166735</cx:pt>
          <cx:pt idx="1034">0.0063819791212978002</cx:pt>
          <cx:pt idx="1035">-0.0010744387711255426</cx:pt>
          <cx:pt idx="1036">-0.00038314596928379</cx:pt>
          <cx:pt idx="1037">-0.00020804058306321199</cx:pt>
          <cx:pt idx="1038">-0.00021373003611378601</cx:pt>
          <cx:pt idx="1039">-0.00060816287756668001</cx:pt>
          <cx:pt idx="1040">-0.0023374587803113951</cx:pt>
          <cx:pt idx="1041">-0.00043063268944252002</cx:pt>
          <cx:pt idx="1042">-0.0038625150279016501</cx:pt>
          <cx:pt idx="1043">-0.016125166262299675</cx:pt>
          <cx:pt idx="1044">-0.015716822336147525</cx:pt>
          <cx:pt idx="1045">-0.0022852473505270325</cx:pt>
          <cx:pt idx="1046">0.015511551665316824</cx:pt>
          <cx:pt idx="1047">0.022507502206576002</cx:pt>
          <cx:pt idx="1048">0.018969708510902974</cx:pt>
          <cx:pt idx="1049">0.0090710113099399994</cx:pt>
          <cx:pt idx="1050">-0.022630559390252152</cx:pt>
          <cx:pt idx="1051">-0.035591183314235247</cx:pt>
          <cx:pt idx="1052">-0.016393614683513125</cx:pt>
          <cx:pt idx="1053">0.0101530202708547</cx:pt>
          <cx:pt idx="1054">0.016668607154654774</cx:pt>
          <cx:pt idx="1055">0.00088447954294029003</cx:pt>
          <cx:pt idx="1056">-3.9353719788492252e-05</cx:pt>
          <cx:pt idx="1057">0.0028564472853377502</cx:pt>
          <cx:pt idx="1058">0.0059849849686086252</cx:pt>
          <cx:pt idx="1059">0.012074239749716475</cx:pt>
          <cx:pt idx="1060">0.0094772325626397251</cx:pt>
          <cx:pt idx="1061">0.0092641950028332504</cx:pt>
          <cx:pt idx="1062">0.0015349361768524101</cx:pt>
          <cx:pt idx="1063">-0.0017005681828643701</cx:pt>
          <cx:pt idx="1064">6.5375682547909498e-05</cx:pt>
          <cx:pt idx="1065">7.4479726891845749e-05</cx:pt>
          <cx:pt idx="1066">-0.00011148838322959475</cx:pt>
          <cx:pt idx="1067">-0.00040217116852231752</cx:pt>
          <cx:pt idx="1068">-0.0026703611171268499</cx:pt>
          <cx:pt idx="1069">-0.00192459057216266</cx:pt>
          <cx:pt idx="1070">-0.0051073910936610496</cx:pt>
          <cx:pt idx="1071">-0.019608502138620448</cx:pt>
          <cx:pt idx="1072">-0.0078728748063607006</cx:pt>
          <cx:pt idx="1073">0.0049420616020432748</cx:pt>
          <cx:pt idx="1074">0.005153188236388175</cx:pt>
          <cx:pt idx="1075">0.014910595968871799</cx:pt>
          <cx:pt idx="1076">0.020808397551246902</cx:pt>
          <cx:pt idx="1077">0.012777628685794349</cx:pt>
          <cx:pt idx="1078">-0.035577033734709503</cx:pt>
          <cx:pt idx="1079">-0.044955989139866752</cx:pt>
          <cx:pt idx="1080">0.0028436508970456002</cx:pt>
          <cx:pt idx="1081">0.012512444687661524</cx:pt>
          <cx:pt idx="1082">0.013690957434378925</cx:pt>
          <cx:pt idx="1083">0.0011837455014073125</cx:pt>
        </cx:lvl>
      </cx:numDim>
    </cx:data>
    <cx:data id="47">
      <cx:numDim type="val">
        <cx:f>Sheet2!$AV$1:$AV$1084</cx:f>
        <cx:lvl ptCount="1084" formatCode="0.00E+00">
          <cx:pt idx="0">-8.2830740465916004e-05</cx:pt>
          <cx:pt idx="1">-7.3682846980329897e-05</cx:pt>
          <cx:pt idx="2">-0.00044908405631200702</cx:pt>
          <cx:pt idx="3">-0.00073872948952843605</cx:pt>
          <cx:pt idx="4">4.14552141048429e-05</cx:pt>
          <cx:pt idx="5">7.8579204601200695e-05</cx:pt>
          <cx:pt idx="6">-0.00038062724248907702</cx:pt>
          <cx:pt idx="7">-0.0004292123377687</cx:pt>
          <cx:pt idx="8">3.1123752617883197e-05</cx:pt>
          <cx:pt idx="9">-0.00081426629452977298</cx:pt>
          <cx:pt idx="10">-0.000136379681843112</cx:pt>
          <cx:pt idx="11">5.1861334143768499e-05</cx:pt>
          <cx:pt idx="12">0.000101586768727719</cx:pt>
          <cx:pt idx="13">-0.00074848153747825597</cx:pt>
          <cx:pt idx="14">-0.00052959740370818399</cx:pt>
          <cx:pt idx="15">-0.00066009991493428495</cx:pt>
          <cx:pt idx="16">0.00038928782001446702</cx:pt>
          <cx:pt idx="17">-0.00013462797314917901</cx:pt>
          <cx:pt idx="18">0.000513174828327345</cx:pt>
          <cx:pt idx="19">0.000333594908780355</cx:pt>
          <cx:pt idx="20">-0.00121378131652131</cx:pt>
          <cx:pt idx="21">-0.00043069061811534299</cx:pt>
          <cx:pt idx="22">-0.00035040442975518198</cx:pt>
          <cx:pt idx="23">-0.00014159129650074799</cx:pt>
          <cx:pt idx="24">0.00017936223611672399</cx:pt>
          <cx:pt idx="25">-0.00015741775388077701</cx:pt>
          <cx:pt idx="26">-0.00018733576289189899</cx:pt>
          <cx:pt idx="27">-0.00038711694133130399</cx:pt>
          <cx:pt idx="28">0.00117660666015203</cx:pt>
          <cx:pt idx="29">0.00031144147274998703</cx:pt>
          <cx:pt idx="30">-0.00060748705611090399</cx:pt>
          <cx:pt idx="31">-0.00088559126412374905</cx:pt>
          <cx:pt idx="32">-0.00071276481804852904</cx:pt>
          <cx:pt idx="33">-8.0247838763873805e-06</cx:pt>
          <cx:pt idx="34">-0.00026279677478541398</cx:pt>
          <cx:pt idx="35">-0.00043281368446603598</cx:pt>
          <cx:pt idx="36">-0.000223054342564613</cx:pt>
          <cx:pt idx="37">-0.000107804962026435</cx:pt>
          <cx:pt idx="38">-0.0012469526003103201</cx:pt>
          <cx:pt idx="39">-0.00051679545013149297</cx:pt>
          <cx:pt idx="40">-0.00120460533760278</cx:pt>
          <cx:pt idx="41">-0.0021483765249321698</cx:pt>
          <cx:pt idx="42">0.0015905667084119899</cx:pt>
          <cx:pt idx="43">0.0026757361155994798</cx:pt>
          <cx:pt idx="44">-0.00053954142451028905</cx:pt>
          <cx:pt idx="45">-0.00066696150301007704</cx:pt>
          <cx:pt idx="46">-0.0010363903967630899</cx:pt>
          <cx:pt idx="47">2.7297197450117101e-05</cx:pt>
          <cx:pt idx="48">-0.00017107788410475699</cx:pt>
          <cx:pt idx="49">-0.000261657744243464</cx:pt>
          <cx:pt idx="50">0.00016663119924780999</cx:pt>
          <cx:pt idx="51">9.1111058251239094e-05</cx:pt>
          <cx:pt idx="52">0.00068031005849212298</cx:pt>
          <cx:pt idx="53">0.00055425049526617697</cx:pt>
          <cx:pt idx="54">0.000115174155658061</cx:pt>
          <cx:pt idx="55">-0.00057220164118259003</cx:pt>
          <cx:pt idx="56">1.64054429380099e-06</cx:pt>
          <cx:pt idx="57">9.2847721468294694e-05</cx:pt>
          <cx:pt idx="58">-0.000134210249769132</cx:pt>
          <cx:pt idx="59">0.00060810156177931902</cx:pt>
          <cx:pt idx="60">0.000226571813629343</cx:pt>
          <cx:pt idx="61">-0.00046514494665384599</cx:pt>
          <cx:pt idx="62">-0.00029253253425091399</cx:pt>
          <cx:pt idx="63">-0.00130129061485658</cx:pt>
          <cx:pt idx="64">-0.00087090450615355205</cx:pt>
          <cx:pt idx="65">0.0058579047438464702</cx:pt>
          <cx:pt idx="66">0.0091002380138946199</cx:pt>
          <cx:pt idx="67">0.010028659121793701</cx:pt>
          <cx:pt idx="68">0.022767895137077599</cx:pt>
          <cx:pt idx="69">0.051151715579637103</cx:pt>
          <cx:pt idx="70">0.040290394874208997</cx:pt>
          <cx:pt idx="71">0.029762975703006699</cx:pt>
          <cx:pt idx="72">-0.00032706555404795701</cx:pt>
          <cx:pt idx="73">-0.021632968878630199</cx:pt>
          <cx:pt idx="74">-0.025297073021941899</cx:pt>
          <cx:pt idx="75">-0.00639994147948312</cx:pt>
          <cx:pt idx="76">-0.0065973152112518696</cx:pt>
          <cx:pt idx="77">-0.0078627487064956095</cx:pt>
          <cx:pt idx="78">-0.0037300363646078898</cx:pt>
          <cx:pt idx="79">-0.00135667147718044</cx:pt>
          <cx:pt idx="80">0.000138111598203544</cx:pt>
          <cx:pt idx="81">5.0172753391809001e-05</cx:pt>
          <cx:pt idx="82">0.00041485734250875901</cx:pt>
          <cx:pt idx="83">0.00087423215540634704</cx:pt>
          <cx:pt idx="84">-0.00051153287762792496</cx:pt>
          <cx:pt idx="85">-0.00058780238676455095</cx:pt>
          <cx:pt idx="86">0.0037128062755301099</cx:pt>
          <cx:pt idx="87">0.00148250285252943</cx:pt>
          <cx:pt idx="88">0.00027484395514873998</cx:pt>
          <cx:pt idx="89">0.0078032751800830996</cx:pt>
          <cx:pt idx="90">0.0070361352907693103</cx:pt>
          <cx:pt idx="91">0.00748930448239476</cx:pt>
          <cx:pt idx="92">0.0121660437769711</cx:pt>
          <cx:pt idx="93">0.012053418580511101</cx:pt>
          <cx:pt idx="94">0.042056664744166701</cx:pt>
          <cx:pt idx="95">0.057152665305571698</cx:pt>
          <cx:pt idx="96">0.106692929820965</cx:pt>
          <cx:pt idx="97">0.079760048856226895</cx:pt>
          <cx:pt idx="98">0.091074663678530204</cx:pt>
          <cx:pt idx="99">0.130977986269567</cx:pt>
          <cx:pt idx="100">0.13333915654178399</cx:pt>
          <cx:pt idx="101">0.098125437198877702</cx:pt>
          <cx:pt idx="102">0.021595073298924398</cx:pt>
          <cx:pt idx="103">0.017512513980747199</cx:pt>
          <cx:pt idx="104">0.0066462002268574804</cx:pt>
          <cx:pt idx="105">-0.044761915079949498</cx:pt>
          <cx:pt idx="106">-0.017046136351183801</cx:pt>
          <cx:pt idx="107">-0.012306523628376699</cx:pt>
          <cx:pt idx="108">-0.0076872940249560996</cx:pt>
          <cx:pt idx="109">-0.00185530671431965</cx:pt>
          <cx:pt idx="110">0.00059348361789629404</cx:pt>
          <cx:pt idx="111">-0.00086251888647097101</cx:pt>
          <cx:pt idx="112">-6.7792029440767306e-05</cx:pt>
          <cx:pt idx="113">0.00020060282191054901</cx:pt>
          <cx:pt idx="114">0.012798726542057</cx:pt>
          <cx:pt idx="115">0.0029089271235029301</cx:pt>
          <cx:pt idx="116">0.0010352061219675501</cx:pt>
          <cx:pt idx="117">0.010095114477327499</cx:pt>
          <cx:pt idx="118">0.020357956557633498</cx:pt>
          <cx:pt idx="119">0.017482236698990399</cx:pt>
          <cx:pt idx="120">0.047971211086281197</cx:pt>
          <cx:pt idx="121">0.02619203363099</cx:pt>
          <cx:pt idx="122">0.033238922882236503</cx:pt>
          <cx:pt idx="123">0.042475185574010699</cx:pt>
          <cx:pt idx="124">0.039160508332496999</cx:pt>
          <cx:pt idx="125">0.086080975630483905</cx:pt>
          <cx:pt idx="126">0.10452766945812</cx:pt>
          <cx:pt idx="127">0.181652661035997</cx:pt>
          <cx:pt idx="128">0.18553079804419201</cx:pt>
          <cx:pt idx="129">0.117330296920896</cx:pt>
          <cx:pt idx="130">0.054082899578173201</cx:pt>
          <cx:pt idx="131">0.00290288275779938</cx:pt>
          <cx:pt idx="132">-0.0075449777839537097</cx:pt>
          <cx:pt idx="133">-0.041398892384300799</cx:pt>
          <cx:pt idx="134">-0.047973690975989698</cx:pt>
          <cx:pt idx="135">-0.052488196245839801</cx:pt>
          <cx:pt idx="136">-0.0377290671764242</cx:pt>
          <cx:pt idx="137">-0.0071567702196437396</cx:pt>
          <cx:pt idx="138">-0.00144235033289464</cx:pt>
          <cx:pt idx="139">-0.00062890904158170095</cx:pt>
          <cx:pt idx="140">0.00041711385023289401</cx:pt>
          <cx:pt idx="141">0.00022201274062226401</cx:pt>
          <cx:pt idx="142">0.00069011886358701102</cx:pt>
          <cx:pt idx="143">0.0033353568897489701</cx:pt>
          <cx:pt idx="144">0.0090389108482796694</cx:pt>
          <cx:pt idx="145">0.0200043206875638</cx:pt>
          <cx:pt idx="146">0.036769560353030202</cx:pt>
          <cx:pt idx="147">0.018390208579679299</cx:pt>
          <cx:pt idx="148">0.00905132447926142</cx:pt>
          <cx:pt idx="149">0.0028877825931985799</cx:pt>
          <cx:pt idx="150">0.025120093204763001</cx:pt>
          <cx:pt idx="151">-0.0040107648296245496</cx:pt>
          <cx:pt idx="152">0.00010104374588875599</cx:pt>
          <cx:pt idx="153">0.043188456349079501</cx:pt>
          <cx:pt idx="154">0.096362368647917807</cx:pt>
          <cx:pt idx="155">0.15050756544888</cx:pt>
          <cx:pt idx="156">0.133742733022713</cx:pt>
          <cx:pt idx="157">0.053301693746555301</cx:pt>
          <cx:pt idx="158">0.028953332795257601</cx:pt>
          <cx:pt idx="159">0.041792218245447002</cx:pt>
          <cx:pt idx="160">-0.0152462732786723</cx:pt>
          <cx:pt idx="161">-0.061425232019915302</cx:pt>
          <cx:pt idx="162">-0.110718814241916</cx:pt>
          <cx:pt idx="163">-0.092690088642279497</cx:pt>
          <cx:pt idx="164">-0.038521531015779202</cx:pt>
          <cx:pt idx="165">-0.0082363412101661808</cx:pt>
          <cx:pt idx="166">-0.0029651811369063798</cx:pt>
          <cx:pt idx="167">-0.00039017189145473103</cx:pt>
          <cx:pt idx="168">-0.00050283780768498195</cx:pt>
          <cx:pt idx="169">0.00034765694368138998</cx:pt>
          <cx:pt idx="170">-2.42104379360834e-05</cx:pt>
          <cx:pt idx="171">0.0067718267369212704</cx:pt>
          <cx:pt idx="172">0.016702237223945302</cx:pt>
          <cx:pt idx="173">0.010205264187068</cx:pt>
          <cx:pt idx="174">0.030207850666808301</cx:pt>
          <cx:pt idx="175">-0.020104996119954002</cx:pt>
          <cx:pt idx="176">-0.068856034320425405</cx:pt>
          <cx:pt idx="177">-0.0172476221256504</cx:pt>
          <cx:pt idx="178">0.034726864886804702</cx:pt>
          <cx:pt idx="179">0.0416091187147999</cx:pt>
          <cx:pt idx="180">-0.0057132488447421102</cx:pt>
          <cx:pt idx="181">-0.028177090135961199</cx:pt>
          <cx:pt idx="182">0.046668513765254903</cx:pt>
          <cx:pt idx="183">0.050863605994470498</cx:pt>
          <cx:pt idx="184">0.024758441769943199</cx:pt>
          <cx:pt idx="185">0.069847377777696104</cx:pt>
          <cx:pt idx="186">0.028365675451842199</cx:pt>
          <cx:pt idx="187">0.00223514271159988</cx:pt>
          <cx:pt idx="188">0.00049236179756383905</cx:pt>
          <cx:pt idx="189">-0.069927657822548006</cx:pt>
          <cx:pt idx="190">-0.0992636416298842</cx:pt>
          <cx:pt idx="191">-0.091985244077555497</cx:pt>
          <cx:pt idx="192">-0.037043858323446401</cx:pt>
          <cx:pt idx="193">-0.0088695834057577003</cx:pt>
          <cx:pt idx="194">0.000101795086880928</cx:pt>
          <cx:pt idx="195">5.47622192290297e-05</cx:pt>
          <cx:pt idx="196">0.00027434454655539598</cx:pt>
          <cx:pt idx="197">-0.00050943295925592598</cx:pt>
          <cx:pt idx="198">0.00022360063047998201</cx:pt>
          <cx:pt idx="199">0.00150032032462002</cx:pt>
          <cx:pt idx="200">0.0033737610444328501</cx:pt>
          <cx:pt idx="201">0.00076085300795395252</cx:pt>
          <cx:pt idx="202">0.0058332578029745997</cx:pt>
          <cx:pt idx="203">-0.0080856160738395008</cx:pt>
          <cx:pt idx="204">-0.013756280553861475</cx:pt>
          <cx:pt idx="205">-0.002291100015301585</cx:pt>
          <cx:pt idx="206">-0.0023665355341277723</cx:pt>
          <cx:pt idx="207">-0.0085471949908586496</cx:pt>
          <cx:pt idx="208">-0.019800467230384526</cx:pt>
          <cx:pt idx="209">-0.035888925139676751</cx:pt>
          <cx:pt idx="210">-0.011185289616740176</cx:pt>
          <cx:pt idx="211">0.005758489127335625</cx:pt>
          <cx:pt idx="212">0.024258369884785275</cx:pt>
          <cx:pt idx="213">0.017853760333102524</cx:pt>
          <cx:pt idx="214">0.0080730007621878496</cx:pt>
          <cx:pt idx="215">0.01364549334225065</cx:pt>
          <cx:pt idx="216">-0.0041251353917413748</cx:pt>
          <cx:pt idx="217">-0.016235982700623749</cx:pt>
          <cx:pt idx="218">-0.027714466235819749</cx:pt>
          <cx:pt idx="219">-0.024228484517997424</cx:pt>
          <cx:pt idx="220">-0.015618615159647249</cx:pt>
          <cx:pt idx="221">-0.0042124337327855248</cx:pt>
          <cx:pt idx="222">0.0004171549983594075</cx:pt>
          <cx:pt idx="223">0.0002440329148815355</cx:pt>
          <cx:pt idx="224">-2.9851445156828248e-05</cx:pt>
          <cx:pt idx="225">0.00011461992133857274</cx:pt>
          <cx:pt idx="226">-2.8240287033081e-05</cx:pt>
          <cx:pt idx="227">0.0008223281336077375</cx:pt>
          <cx:pt idx="228">0.0042330874968546503</cx:pt>
          <cx:pt idx="229">0.0019622795776056651</cx:pt>
          <cx:pt idx="230">0.0053302100228245749</cx:pt>
          <cx:pt idx="231">-0.0042084085015683254</cx:pt>
          <cx:pt idx="232">-0.026316739779863249</cx:pt>
          <cx:pt idx="233">-0.034396288212226997</cx:pt>
          <cx:pt idx="234">-0.034140313328909502</cx:pt>
          <cx:pt idx="235">-0.06050019879125175</cx:pt>
          <cx:pt idx="236">-0.076800353050207507</cx:pt>
          <cx:pt idx="237">-0.061463514734310248</cx:pt>
          <cx:pt idx="238">-0.018076681070310598</cx:pt>
          <cx:pt idx="239">0.015687760161713526</cx:pt>
          <cx:pt idx="240">0.023702707035791675</cx:pt>
          <cx:pt idx="241">0.031292181259868497</cx:pt>
          <cx:pt idx="242">0.01232975057946465</cx:pt>
          <cx:pt idx="243">-0.00017179643206795351</cx:pt>
          <cx:pt idx="244">-0.018104492739320726</cx:pt>
          <cx:pt idx="245">-0.029160738712782502</cx:pt>
          <cx:pt idx="246">-0.022771391282190499</cx:pt>
          <cx:pt idx="247">-0.023858503229701698</cx:pt>
          <cx:pt idx="248">-0.014105754409942025</cx:pt>
          <cx:pt idx="249">-0.0035313394524390251</cx:pt>
          <cx:pt idx="250">5.3088750706523499e-05</cx:pt>
          <cx:pt idx="251">0.00021781886242981075</cx:pt>
          <cx:pt idx="252">-0.0001015827191572715</cx:pt>
          <cx:pt idx="253">0.00033538256802002501</cx:pt>
          <cx:pt idx="254">0.00011293561974927325</cx:pt>
          <cx:pt idx="255">0.00019449245480038325</cx:pt>
          <cx:pt idx="256">0.0056925789526500997</cx:pt>
          <cx:pt idx="257">-0.0039476111843355253</cx:pt>
          <cx:pt idx="258">-0.013609807363192375</cx:pt>
          <cx:pt idx="259">-0.030181682507612499</cx:pt>
          <cx:pt idx="260">-0.05046072804948025</cx:pt>
          <cx:pt idx="261">-0.060607192209988253</cx:pt>
          <cx:pt idx="262">-0.061828832823737752</cx:pt>
          <cx:pt idx="263">-0.073140428040370006</cx:pt>
          <cx:pt idx="264">-0.05587915004912225</cx:pt>
          <cx:pt idx="265">-0.031081123453289752</cx:pt>
          <cx:pt idx="266">0.0029999425976533251</cx:pt>
          <cx:pt idx="267">0.042657737328251247</cx:pt>
          <cx:pt idx="268">0.045208048212781501</cx:pt>
          <cx:pt idx="269">0.037001837380401997</cx:pt>
          <cx:pt idx="270">0.010904206284417475</cx:pt>
          <cx:pt idx="271">-0.020652966429594525</cx:pt>
          <cx:pt idx="272">-0.036528848665707749</cx:pt>
          <cx:pt idx="273">-0.032279615661719253</cx:pt>
          <cx:pt idx="274">-0.022643697675289527</cx:pt>
          <cx:pt idx="275">-0.017493289537927326</cx:pt>
          <cx:pt idx="276">-0.011551469859828275</cx:pt>
          <cx:pt idx="277">-0.0028455086750811</cx:pt>
          <cx:pt idx="278">-0.00013184743883864024</cx:pt>
          <cx:pt idx="279">-0.0002086854320081645</cx:pt>
          <cx:pt idx="280">6.9754785080901246e-05</cx:pt>
          <cx:pt idx="281">0.000192490096741723</cx:pt>
          <cx:pt idx="282">0.00054883221009781997</cx:pt>
          <cx:pt idx="283">0.00060496334084368501</cx:pt>
          <cx:pt idx="284">0.00025164686858016749</cx:pt>
          <cx:pt idx="285">-0.011509871479736925</cx:pt>
          <cx:pt idx="286">-0.022713430381378824</cx:pt>
          <cx:pt idx="287">-0.035805067645355501</cx:pt>
          <cx:pt idx="288">-0.053736305302359497</cx:pt>
          <cx:pt idx="289">-0.050113089149896498</cx:pt>
          <cx:pt idx="290">-0.015391251551260025</cx:pt>
          <cx:pt idx="291">-0.013295321413137126</cx:pt>
          <cx:pt idx="292">0.0030537454334750502</cx:pt>
          <cx:pt idx="293">0.021660867180032475</cx:pt>
          <cx:pt idx="294">0.037689501639235248</cx:pt>
          <cx:pt idx="295">0.029378624857940749</cx:pt>
          <cx:pt idx="296">0.040705450918853997</cx:pt>
          <cx:pt idx="297">0.032006650924342503</cx:pt>
          <cx:pt idx="298">-0.0023596613581297523</cx:pt>
          <cx:pt idx="299">-0.11528841752022</cx:pt>
          <cx:pt idx="300">-0.126840806962084</cx:pt>
          <cx:pt idx="301">-0.105618729939361</cx:pt>
          <cx:pt idx="302">-0.066113375165054097</cx:pt>
          <cx:pt idx="303">-0.038870998268798002</cx:pt>
          <cx:pt idx="304">-0.039572871103154598</cx:pt>
          <cx:pt idx="305">-0.0088168057216821208</cx:pt>
          <cx:pt idx="306">-0.00180838552597113</cx:pt>
          <cx:pt idx="307">-0.00013023578121052601</cx:pt>
          <cx:pt idx="308">-0.00090041894921404303</cx:pt>
          <cx:pt idx="309">0.0014829736685693499</cx:pt>
          <cx:pt idx="310">0.0045585872368992496</cx:pt>
          <cx:pt idx="311">0.00417842667290919</cx:pt>
          <cx:pt idx="312">-0.0024587824855504402</cx:pt>
          <cx:pt idx="313">-0.044119852208388197</cx:pt>
          <cx:pt idx="314">-0.065890498116749699</cx:pt>
          <cx:pt idx="315">-0.082600599818717299</cx:pt>
          <cx:pt idx="316">-0.071088267697264604</cx:pt>
          <cx:pt idx="317">-0.026164790928625701</cx:pt>
          <cx:pt idx="318">0.089252440486780701</cx:pt>
          <cx:pt idx="319">0.081891730188055997</cx:pt>
          <cx:pt idx="320">0.065146413870308006</cx:pt>
          <cx:pt idx="321">0.085993954117875998</cx:pt>
          <cx:pt idx="322">0.15815090924268399</cx:pt>
          <cx:pt idx="323">0.093981306987667601</cx:pt>
          <cx:pt idx="324">-0.017222596211709199</cx:pt>
          <cx:pt idx="325">-0.013705381978574099</cx:pt>
          <cx:pt idx="326">-0.11270549235270801</cx:pt>
          <cx:pt idx="327">-0.13100650211575399</cx:pt>
          <cx:pt idx="328">-0.091063359255115703</cx:pt>
          <cx:pt idx="329">-0.083993137867359902</cx:pt>
          <cx:pt idx="330">-0.063623505876026998</cx:pt>
          <cx:pt idx="331">-0.023911847569443999</cx:pt>
          <cx:pt idx="332">-0.023699283595732399</cx:pt>
          <cx:pt idx="333">-0.0056901352806838596</cx:pt>
          <cx:pt idx="334">-0.00062822770069800198</cx:pt>
          <cx:pt idx="335">0.000793244854483018</cx:pt>
          <cx:pt idx="336">-0.00047317310694175202</cx:pt>
          <cx:pt idx="337">0.000272626602715442</cx:pt>
          <cx:pt idx="338">0.0050513342357518401</cx:pt>
          <cx:pt idx="339">0.00501080774768065</cx:pt>
          <cx:pt idx="340">-0.0044959133822036201</cx:pt>
          <cx:pt idx="341">-0.0133227460257078</cx:pt>
          <cx:pt idx="342">-0.015807402018638301</cx:pt>
          <cx:pt idx="343">0.036950866930894499</cx:pt>
          <cx:pt idx="344">0.049439861149864199</cx:pt>
          <cx:pt idx="345">0.094514320440641397</cx:pt>
          <cx:pt idx="346">0.062014217254425803</cx:pt>
          <cx:pt idx="347">0.10406769377021099</cx:pt>
          <cx:pt idx="348">0.089061202081584898</cx:pt>
          <cx:pt idx="349">0.0281673637064466</cx:pt>
          <cx:pt idx="350">0.10207415276663</cx:pt>
          <cx:pt idx="351">-0.0018144726747027599</cx:pt>
          <cx:pt idx="352">0.032114622018800401</cx:pt>
          <cx:pt idx="353">-0.10835350377877601</cx:pt>
          <cx:pt idx="354">-0.17707766017443599</cx:pt>
          <cx:pt idx="355">-0.11178430812508</cx:pt>
          <cx:pt idx="356">-0.035855462452540003</cx:pt>
          <cx:pt idx="357">-0.048174295293332697</cx:pt>
          <cx:pt idx="358">-0.052745651460104001</cx:pt>
          <cx:pt idx="359">-0.040356991075445797</cx:pt>
          <cx:pt idx="360">-0.015316452373484101</cx:pt>
          <cx:pt idx="361">0.000524170819124456</cx:pt>
          <cx:pt idx="362">-0.00051476684619663701</cx:pt>
          <cx:pt idx="363">1.53906630488253e-05</cx:pt>
          <cx:pt idx="364">-0.000470999647832775</cx:pt>
          <cx:pt idx="365">0.000178288474499454</cx:pt>
          <cx:pt idx="366">0.0027317869609053799</cx:pt>
          <cx:pt idx="367">0.0058631750214828797</cx:pt>
          <cx:pt idx="368">-0.000405761197893138</cx:pt>
          <cx:pt idx="369">-0.023701828724527699</cx:pt>
          <cx:pt idx="370">-0.00030611808965946499</cx:pt>
          <cx:pt idx="371">0.070743018057469506</cx:pt>
          <cx:pt idx="372">0.045452221374061699</cx:pt>
          <cx:pt idx="373">0.031741242828069997</cx:pt>
          <cx:pt idx="374">-0.013185411112365999</cx:pt>
          <cx:pt idx="375">-0.0041776757136160097</cx:pt>
          <cx:pt idx="376">-0.033326233610650499</cx:pt>
          <cx:pt idx="377">0.0040456452236763002</cx:pt>
          <cx:pt idx="378">0.036559777947749401</cx:pt>
          <cx:pt idx="379">0.037437877864437197</cx:pt>
          <cx:pt idx="380">0.0205984203890958</cx:pt>
          <cx:pt idx="381">-0.107130725275928</cx:pt>
          <cx:pt idx="382">-0.111467506628906</cx:pt>
          <cx:pt idx="383">-0.055278466101180201</cx:pt>
          <cx:pt idx="384">-0.015419108621759801</cx:pt>
          <cx:pt idx="385">-0.0244734730224597</cx:pt>
          <cx:pt idx="386">-0.049509105582795997</cx:pt>
          <cx:pt idx="387">-0.0279095660925902</cx:pt>
          <cx:pt idx="388">-0.015788239401191801</cx:pt>
          <cx:pt idx="389">7.5710031417219593e-05</cx:pt>
          <cx:pt idx="390">-0.00072199513402403397</cx:pt>
          <cx:pt idx="391">0.000143732054390711</cx:pt>
          <cx:pt idx="392">0.00079836620249600901</cx:pt>
          <cx:pt idx="393">-0.00033749024322348603</cx:pt>
          <cx:pt idx="394">0.00104664904843846</cx:pt>
          <cx:pt idx="395">0.0060219852064902699</cx:pt>
          <cx:pt idx="396">0.0032057684058314699</cx:pt>
          <cx:pt idx="397">-0.036139557066003899</cx:pt>
          <cx:pt idx="398">-0.033485309084849597</cx:pt>
          <cx:pt idx="399">0.010798061365342899</cx:pt>
          <cx:pt idx="400">0.030057619059321299</cx:pt>
          <cx:pt idx="401">-0.022977654094253602</cx:pt>
          <cx:pt idx="402">-0.070716649982639199</cx:pt>
          <cx:pt idx="403">-0.080509072773578605</cx:pt>
          <cx:pt idx="404">-0.073407013508234906</cx:pt>
          <cx:pt idx="405">-0.12838610475988099</cx:pt>
          <cx:pt idx="406">0.0166767707090528</cx:pt>
          <cx:pt idx="407">-0.0067535630789994101</cx:pt>
          <cx:pt idx="408">-0.047712490198053702</cx:pt>
          <cx:pt idx="409">-0.034432671304399802</cx:pt>
          <cx:pt idx="410">-0.120580122270149</cx:pt>
          <cx:pt idx="411">-0.033728953988203698</cx:pt>
          <cx:pt idx="412">-0.032404374010541602</cx:pt>
          <cx:pt idx="413">0.0088904119589152397</cx:pt>
          <cx:pt idx="414">-0.0145413313225003</cx:pt>
          <cx:pt idx="415">-0.014360474670169999</cx:pt>
          <cx:pt idx="416">0.0094979820023187306</cx:pt>
          <cx:pt idx="417">0.00296051191758295</cx:pt>
          <cx:pt idx="418">0.00082084449552384</cx:pt>
          <cx:pt idx="419">9.4426274210618899e-05</cx:pt>
          <cx:pt idx="420">0.00048645509978575502</cx:pt>
          <cx:pt idx="421">-0.00053916272516304499</cx:pt>
          <cx:pt idx="422">-0.000118251484475813</cx:pt>
          <cx:pt idx="423">0.0048665019374659899</cx:pt>
          <cx:pt idx="424">0.00063745566278292998</cx:pt>
          <cx:pt idx="425">-0.054261246876746001</cx:pt>
          <cx:pt idx="426">-0.0154957123833359</cx:pt>
          <cx:pt idx="427">-0.0088404242073615302</cx:pt>
          <cx:pt idx="428">-0.058077773407303301</cx:pt>
          <cx:pt idx="429">-0.046055667043891302</cx:pt>
          <cx:pt idx="430">-0.10742735758673901</cx:pt>
          <cx:pt idx="431">-0.107508461605602</cx:pt>
          <cx:pt idx="432">-0.083179717211294205</cx:pt>
          <cx:pt idx="433">-0.092394005423569001</cx:pt>
          <cx:pt idx="434">-0.078629404788954693</cx:pt>
          <cx:pt idx="435">-0.116287705828482</cx:pt>
          <cx:pt idx="436">-0.097043205858792198</cx:pt>
          <cx:pt idx="437">-0.0366290275341715</cx:pt>
          <cx:pt idx="438">-0.0228103755038515</cx:pt>
          <cx:pt idx="439">-0.0594991552220668</cx:pt>
          <cx:pt idx="440">-0.057052803097832103</cx:pt>
          <cx:pt idx="441">-0.013970910957941901</cx:pt>
          <cx:pt idx="442">0.0045892165240104003</cx:pt>
          <cx:pt idx="443">-0.0107501709487246</cx:pt>
          <cx:pt idx="444">0.0135199676502124</cx:pt>
          <cx:pt idx="445">0.0082648737780204509</cx:pt>
          <cx:pt idx="446">0.0010611040218817</cx:pt>
          <cx:pt idx="447">0.00081619686590617905</cx:pt>
          <cx:pt idx="448">-0.00013190496789847899</cx:pt>
          <cx:pt idx="449">0.00064374009013904799</cx:pt>
          <cx:pt idx="450">0.00076459251580840903</cx:pt>
          <cx:pt idx="451">0.0079358485724869508</cx:pt>
          <cx:pt idx="452">-0.0101320709283117</cx:pt>
          <cx:pt idx="453">-0.030253901261003802</cx:pt>
          <cx:pt idx="454">-0.024844044889339102</cx:pt>
          <cx:pt idx="455">-0.0054629464186101203</cx:pt>
          <cx:pt idx="456">-0.055903932748440001</cx:pt>
          <cx:pt idx="457">-0.0215330997161776</cx:pt>
          <cx:pt idx="458">-0.075559781969865195</cx:pt>
          <cx:pt idx="459">-0.062922620932757398</cx:pt>
          <cx:pt idx="460">-0.093495214083954198</cx:pt>
          <cx:pt idx="461">-0.057054004878683097</cx:pt>
          <cx:pt idx="462">-0.067258216510598504</cx:pt>
          <cx:pt idx="463">-0.13348314902467701</cx:pt>
          <cx:pt idx="464">-0.12240170270765301</cx:pt>
          <cx:pt idx="465">-0.031461111981412299</cx:pt>
          <cx:pt idx="466">-0.0043988419728413402</cx:pt>
          <cx:pt idx="467">-0.0122921046929393</cx:pt>
          <cx:pt idx="468">-0.030427784407600099</cx:pt>
          <cx:pt idx="469">0.0055199439714337002</cx:pt>
          <cx:pt idx="470">0.00563067825695494</cx:pt>
          <cx:pt idx="471">-0.0021382273818505299</cx:pt>
          <cx:pt idx="472">0.021096040020535899</cx:pt>
          <cx:pt idx="473">0.0087385341434493696</cx:pt>
          <cx:pt idx="474">0.0026634573949433698</cx:pt>
          <cx:pt idx="475">0.00049957428168636805</cx:pt>
          <cx:pt idx="476">-0.00013029280215336899</cx:pt>
          <cx:pt idx="477">0.000170559501798151</cx:pt>
          <cx:pt idx="478">0.00221678503289838</cx:pt>
          <cx:pt idx="479">-0.0043842212427495997</cx:pt>
          <cx:pt idx="480">-0.031902127430073299</cx:pt>
          <cx:pt idx="481">-0.027495588523109599</cx:pt>
          <cx:pt idx="482">-0.033770415205217799</cx:pt>
          <cx:pt idx="483">-0.0070371245464410596</cx:pt>
          <cx:pt idx="484">0.00183364259651084</cx:pt>
          <cx:pt idx="485">-0.037224169699298197</cx:pt>
          <cx:pt idx="486">-0.063828783857163604</cx:pt>
          <cx:pt idx="487">-0.067456099733710195</cx:pt>
          <cx:pt idx="488">-0.094608149791405305</cx:pt>
          <cx:pt idx="489">-0.0351390642201896</cx:pt>
          <cx:pt idx="490">-0.047671962868732903</cx:pt>
          <cx:pt idx="491">-0.082654005961801696</cx:pt>
          <cx:pt idx="492">-0.092944160848114202</cx:pt>
          <cx:pt idx="493">-0.066814503235016198</cx:pt>
          <cx:pt idx="494">-0.062497243065020899</cx:pt>
          <cx:pt idx="495">-0.012174834088719499</cx:pt>
          <cx:pt idx="496">-0.040954898125595898</cx:pt>
          <cx:pt idx="497">0.0057567650459247697</cx:pt>
          <cx:pt idx="498">-0.0084285533351515802</cx:pt>
          <cx:pt idx="499">-0.025650579329397401</cx:pt>
          <cx:pt idx="500">0.019112498260470401</cx:pt>
          <cx:pt idx="501">0.034991265792205697</cx:pt>
          <cx:pt idx="502">0.011202473025778399</cx:pt>
          <cx:pt idx="503">0.0013029345201223501</cx:pt>
          <cx:pt idx="504">0.00065413094123003602</cx:pt>
          <cx:pt idx="505">0.00028200051642751297</cx:pt>
          <cx:pt idx="506">0.0018346691183396999</cx:pt>
          <cx:pt idx="507">-0.00183528601628843</cx:pt>
          <cx:pt idx="508">-0.041496459123227497</cx:pt>
          <cx:pt idx="509">0.0060692341297932896</cx:pt>
          <cx:pt idx="510">0.0116416919312158</cx:pt>
          <cx:pt idx="511">0.0091661141269118295</cx:pt>
          <cx:pt idx="512">0.0215975524165045</cx:pt>
          <cx:pt idx="513">0.0174081103987372</cx:pt>
          <cx:pt idx="514">-0.049330718981627601</cx:pt>
          <cx:pt idx="515">-0.11022898855173301</cx:pt>
          <cx:pt idx="516">-0.079651994736885598</cx:pt>
          <cx:pt idx="517">0.017594988096109699</cx:pt>
          <cx:pt idx="518">-0.071486012968818999</cx:pt>
          <cx:pt idx="519">-0.074001272819594704</cx:pt>
          <cx:pt idx="520">-0.089793380169312098</cx:pt>
          <cx:pt idx="521">-0.0095420884578253408</cx:pt>
          <cx:pt idx="522">0.0070520570553539597</cx:pt>
          <cx:pt idx="523">0.041709325922395499</cx:pt>
          <cx:pt idx="524">0.0459911239798972</cx:pt>
          <cx:pt idx="525">0.063599995038639195</cx:pt>
          <cx:pt idx="526">0.027180731486883301</cx:pt>
          <cx:pt idx="527">-0.018735572446485001</cx:pt>
          <cx:pt idx="528">0.033128267020301999</cx:pt>
          <cx:pt idx="529">0.0291164602243205</cx:pt>
          <cx:pt idx="530">0.0049398213437631304</cx:pt>
          <cx:pt idx="531">0.0026141490058084098</cx:pt>
          <cx:pt idx="532">0.00039511945147622097</cx:pt>
          <cx:pt idx="533">0.00033870330218173101</cx:pt>
          <cx:pt idx="534">-0.0069163423609816099</cx:pt>
          <cx:pt idx="535">0.00100075045002611</cx:pt>
          <cx:pt idx="536">-0.027701599304047</cx:pt>
          <cx:pt idx="537">-0.032326931354535599</cx:pt>
          <cx:pt idx="538">-0.0026916556190553901</cx:pt>
          <cx:pt idx="539">0.00066228435610954503</cx:pt>
          <cx:pt idx="540">0.0140891966735395</cx:pt>
          <cx:pt idx="541">0.050401953566976902</cx:pt>
          <cx:pt idx="542">-0.035969223249283998</cx:pt>
          <cx:pt idx="543">-0.041365338556098197</cx:pt>
          <cx:pt idx="544">0.048251239611204103</cx:pt>
          <cx:pt idx="545">0.0580881920217724</cx:pt>
          <cx:pt idx="546">-0.045828494847611097</cx:pt>
          <cx:pt idx="547">-0.018616167782582099</cx:pt>
          <cx:pt idx="548">-0.043523621675858298</cx:pt>
          <cx:pt idx="549">0.069420586888609997</cx:pt>
          <cx:pt idx="550">0.074420656971222396</cx:pt>
          <cx:pt idx="551">0.082279788734384504</cx:pt>
          <cx:pt idx="552">0.0322195301910655</cx:pt>
          <cx:pt idx="553">0.058483233690926097</cx:pt>
          <cx:pt idx="554">0.0086215909589791306</cx:pt>
          <cx:pt idx="555">-0.0093468408510350605</cx:pt>
          <cx:pt idx="556">0.0080268666560580001</cx:pt>
          <cx:pt idx="557">0.0202242515815181</cx:pt>
          <cx:pt idx="558">0.0055507943863297299</cx:pt>
          <cx:pt idx="559">0.00072613321155730597</cx:pt>
          <cx:pt idx="560">0.00037780759870980197</cx:pt>
          <cx:pt idx="561">-0.000201367242013577</cx:pt>
          <cx:pt idx="562">-0.0022943804190740198</cx:pt>
          <cx:pt idx="563">0.00081820155431175997</cx:pt>
          <cx:pt idx="564">-0.027831547517603701</cx:pt>
          <cx:pt idx="565">-0.084044817301647395</cx:pt>
          <cx:pt idx="566">-0.025503590513243201</cx:pt>
          <cx:pt idx="567">-0.059815831788403502</cx:pt>
          <cx:pt idx="568">-0.022071426251377601</cx:pt>
          <cx:pt idx="569">0.025803220646498301</cx:pt>
          <cx:pt idx="570">-0.0266166482422939</cx:pt>
          <cx:pt idx="571">-0.0065532483450597197</cx:pt>
          <cx:pt idx="572">0.109286978134501</cx:pt>
          <cx:pt idx="573">0.041279438117709802</cx:pt>
          <cx:pt idx="574">-0.0089687256905491893</cx:pt>
          <cx:pt idx="575">-0.075728124913415504</cx:pt>
          <cx:pt idx="576">0.0110777299479487</cx:pt>
          <cx:pt idx="577">0.00338454949717129</cx:pt>
          <cx:pt idx="578">0.054002853447243003</cx:pt>
          <cx:pt idx="579">0.031308722884319601</cx:pt>
          <cx:pt idx="580">0.031174491280316199</cx:pt>
          <cx:pt idx="581">0.031767057694426198</cx:pt>
          <cx:pt idx="582">0.0061879545263812301</cx:pt>
          <cx:pt idx="583">-0.0182217758447221</cx:pt>
          <cx:pt idx="584">0.0069022449796822096</cx:pt>
          <cx:pt idx="585">0.0071640585749325296</cx:pt>
          <cx:pt idx="586">0.0029096837727095801</cx:pt>
          <cx:pt idx="587">-0.00039353055176759202</cx:pt>
          <cx:pt idx="588">-0.00086964488350817605</cx:pt>
          <cx:pt idx="589">0.00015151817221546201</cx:pt>
          <cx:pt idx="590">0.0048333232578690096</cx:pt>
          <cx:pt idx="591">0.0020182991673006099</cx:pt>
          <cx:pt idx="592">-0.014114762310511999</cx:pt>
          <cx:pt idx="593">-0.055259720837856303</cx:pt>
          <cx:pt idx="594">-0.024282198645073201</cx:pt>
          <cx:pt idx="595">-0.061872981191900503</cx:pt>
          <cx:pt idx="596">-0.097909502456501096</cx:pt>
          <cx:pt idx="597">0.00339663719652</cx:pt>
          <cx:pt idx="598">0.030180414460788198</cx:pt>
          <cx:pt idx="599">-0.023774218481866199</cx:pt>
          <cx:pt idx="600">0.032426915022815299</cx:pt>
          <cx:pt idx="601">0.039052418792954999</cx:pt>
          <cx:pt idx="602">-0.023759496580481598</cx:pt>
          <cx:pt idx="603">-0.110175187378422</cx:pt>
          <cx:pt idx="604">-0.047667042899476902</cx:pt>
          <cx:pt idx="605">-0.054490864243622997</cx:pt>
          <cx:pt idx="606">-0.0216466272178488</cx:pt>
          <cx:pt idx="607">-0.022719814426163502</cx:pt>
          <cx:pt idx="608">-0.023307123567306201</cx:pt>
          <cx:pt idx="609">-0.048731000496171302</cx:pt>
          <cx:pt idx="610">-0.038609546292988399</cx:pt>
          <cx:pt idx="611">-0.0047579704701667704</cx:pt>
          <cx:pt idx="612">0.0045331017481633996</cx:pt>
          <cx:pt idx="613">0.0011718139834066201</cx:pt>
          <cx:pt idx="614">0.00080355640038600395</cx:pt>
          <cx:pt idx="615">0.00058819837661216903</cx:pt>
          <cx:pt idx="616">0.000169456010620118</cx:pt>
          <cx:pt idx="617">0.00027307764146818298</cx:pt>
          <cx:pt idx="618">0.00091385580064239904</cx:pt>
          <cx:pt idx="619">0.00729767526004204</cx:pt>
          <cx:pt idx="620">0.013656965715774599</cx:pt>
          <cx:pt idx="621">-0.0009842445221336601</cx:pt>
          <cx:pt idx="622">0.026826081773057502</cx:pt>
          <cx:pt idx="623">0.0097593997674018801</cx:pt>
          <cx:pt idx="624">-0.040681118876014902</cx:pt>
          <cx:pt idx="625">0.0187261938065778</cx:pt>
          <cx:pt idx="626">0.0960598773003635</cx:pt>
          <cx:pt idx="627">0.0449539954898584</cx:pt>
          <cx:pt idx="628">0.0177560236483645</cx:pt>
          <cx:pt idx="629">0.030287524317456301</cx:pt>
          <cx:pt idx="630">0.018162449964162601</cx:pt>
          <cx:pt idx="631">-0.0194675436157765</cx:pt>
          <cx:pt idx="632">-0.070453427579364195</cx:pt>
          <cx:pt idx="633">-0.0648080973619449</cx:pt>
          <cx:pt idx="634">-0.055786677812757701</cx:pt>
          <cx:pt idx="635">-0.033475315721708997</cx:pt>
          <cx:pt idx="636">-0.034757689697409</cx:pt>
          <cx:pt idx="637">-0.056123886793459997</cx:pt>
          <cx:pt idx="638">-0.0192469596277253</cx:pt>
          <cx:pt idx="639">0.00036437047083871202</cx:pt>
          <cx:pt idx="640">-0.0032712078518224198</cx:pt>
          <cx:pt idx="641">0.00036415367225130398</cx:pt>
          <cx:pt idx="642">0.00116370238280418</cx:pt>
          <cx:pt idx="643">0.00015805492034845801</cx:pt>
          <cx:pt idx="644">0.00077186806247233101</cx:pt>
          <cx:pt idx="645">-0.00050397504767883401</cx:pt>
          <cx:pt idx="646">0.00109481988758543</cx:pt>
          <cx:pt idx="647">0.0046273585922505297</cx:pt>
          <cx:pt idx="648">0.0091725521919425596</cx:pt>
          <cx:pt idx="649">0.0071658667081584797</cx:pt>
          <cx:pt idx="650">-0.0048357651925295996</cx:pt>
          <cx:pt idx="651">0.0037094963926521301</cx:pt>
          <cx:pt idx="652">-0.00735425097526431</cx:pt>
          <cx:pt idx="653">0.037077248323345899</cx:pt>
          <cx:pt idx="654">0.074875705075060403</cx:pt>
          <cx:pt idx="655">0.067014527915727401</cx:pt>
          <cx:pt idx="656">0.0147700399214149</cx:pt>
          <cx:pt idx="657">-0.040394264269951401</cx:pt>
          <cx:pt idx="658">-0.0140156164881746</cx:pt>
          <cx:pt idx="659">0.057361608076268202</cx:pt>
          <cx:pt idx="660">-0.014288568527587401</cx:pt>
          <cx:pt idx="661">-0.060470528556854398</cx:pt>
          <cx:pt idx="662">-0.0265211487204698</cx:pt>
          <cx:pt idx="663">-0.020603968486294501</cx:pt>
          <cx:pt idx="664">-0.029111186518701499</cx:pt>
          <cx:pt idx="665">-0.025340757577123601</cx:pt>
          <cx:pt idx="666">-0.0130653420119906</cx:pt>
          <cx:pt idx="667">-0.0060533253405435604</cx:pt>
          <cx:pt idx="668">-0.00180734974772686</cx:pt>
          <cx:pt idx="669">0.0010162964537212701</cx:pt>
          <cx:pt idx="670">0.0012738315715103601</cx:pt>
          <cx:pt idx="671">0.00033935922907146602</cx:pt>
          <cx:pt idx="672">0.000299070384016325</cx:pt>
          <cx:pt idx="673">-0.000114298083929402</cx:pt>
          <cx:pt idx="674">0.00027931544160598402</cx:pt>
          <cx:pt idx="675">0.00145428064508175</cx:pt>
          <cx:pt idx="676">0.0082204932935291495</cx:pt>
          <cx:pt idx="677">-0.015249775031290699</cx:pt>
          <cx:pt idx="678">-0.0119157217065269</cx:pt>
          <cx:pt idx="679">-0.016580331069908898</cx:pt>
          <cx:pt idx="680">-0.0106818192926483</cx:pt>
          <cx:pt idx="681">0.0023395571596725498</cx:pt>
          <cx:pt idx="682">-0.012035555813452401</cx:pt>
          <cx:pt idx="683">0.0070421459421031703</cx:pt>
          <cx:pt idx="684">0.013554456624923199</cx:pt>
          <cx:pt idx="685">0.075940725522175401</cx:pt>
          <cx:pt idx="686">0.109881507773295</cx:pt>
          <cx:pt idx="687">0.085858473158082593</cx:pt>
          <cx:pt idx="688">0.0100059499704367</cx:pt>
          <cx:pt idx="689">-0.00047442417137952302</cx:pt>
          <cx:pt idx="690">-0.0086693895910408599</cx:pt>
          <cx:pt idx="691">-0.013181423557893601</cx:pt>
          <cx:pt idx="692">-0.016887938975142101</cx:pt>
          <cx:pt idx="693">-0.00052351851414576605</cx:pt>
          <cx:pt idx="694">0.0011877773507792001</cx:pt>
          <cx:pt idx="695">-0.0032729029817637301</cx:pt>
          <cx:pt idx="696">0.00014152581906117699</cx:pt>
          <cx:pt idx="697">0.00073912770869083997</cx:pt>
          <cx:pt idx="698">-0.00014083063964129801</cx:pt>
          <cx:pt idx="699">0.00027957202284923603</cx:pt>
          <cx:pt idx="700">-0.00035534995278882503</cx:pt>
          <cx:pt idx="701">-0.0010482199101173901</cx:pt>
          <cx:pt idx="702">-0.00055107251088924703</cx:pt>
          <cx:pt idx="703">-0.00023709640021659501</cx:pt>
          <cx:pt idx="704">0.0039047727081344299</cx:pt>
          <cx:pt idx="705">0.0057760323662490202</cx:pt>
          <cx:pt idx="706">0.0067119116140050197</cx:pt>
          <cx:pt idx="707">-0.0025643384302731901</cx:pt>
          <cx:pt idx="708">-0.023850583805794301</cx:pt>
          <cx:pt idx="709">-0.031753531624121901</cx:pt>
          <cx:pt idx="710">-0.054066188755758998</cx:pt>
          <cx:pt idx="711">-0.048676671958594202</cx:pt>
          <cx:pt idx="712">0.0079359542765628302</cx:pt>
          <cx:pt idx="713">-0.0053137445733389601</cx:pt>
          <cx:pt idx="714">-0.000109001109140559</cx:pt>
          <cx:pt idx="715">-0.030892612780788999</cx:pt>
          <cx:pt idx="716">-0.0385047993377233</cx:pt>
          <cx:pt idx="717">-0.019423486121701399</cx:pt>
          <cx:pt idx="718">-0.0119868468220238</cx:pt>
          <cx:pt idx="719">-0.0054592384361954599</cx:pt>
          <cx:pt idx="720">-0.0021090371723938598</cx:pt>
          <cx:pt idx="721">-0.0020253626363751199</cx:pt>
          <cx:pt idx="722">-0.0012783491721587599</cx:pt>
          <cx:pt idx="723">-0.00071404333635537403</cx:pt>
          <cx:pt idx="724">0.00027287509884976898</cx:pt>
          <cx:pt idx="725">-0.00015853614532804401</cx:pt>
          <cx:pt idx="726">-0.00042328372951149098</cx:pt>
          <cx:pt idx="727">0.00015505645204165599</cx:pt>
          <cx:pt idx="728">0.00015056793504086</cx:pt>
          <cx:pt idx="729">0.00062793095646068004</cx:pt>
          <cx:pt idx="730">0.00016440618965248599</cx:pt>
          <cx:pt idx="731">0.00019564237388441301</cx:pt>
          <cx:pt idx="732">-0.00056525783879963901</cx:pt>
          <cx:pt idx="733">0.00096270608149984997</cx:pt>
          <cx:pt idx="734">0.00129667423893819</cx:pt>
          <cx:pt idx="735">-0.0047437433599070997</cx:pt>
          <cx:pt idx="736">-0.01296683608873</cx:pt>
          <cx:pt idx="737">-0.0096848266138734908</cx:pt>
          <cx:pt idx="738">-0.00029423531500668703</cx:pt>
          <cx:pt idx="739">0.0094501473744664898</cx:pt>
          <cx:pt idx="740">-0.0051092463821218502</cx:pt>
          <cx:pt idx="741">-0.0053063519093842701</cx:pt>
          <cx:pt idx="742">-0.0062684338982249401</cx:pt>
          <cx:pt idx="743">-7.1197605786528406e-05</cx:pt>
          <cx:pt idx="744">-0.00168222724928941</cx:pt>
          <cx:pt idx="745">0.00069290428349576402</cx:pt>
          <cx:pt idx="746">-0.0094911875461387001</cx:pt>
          <cx:pt idx="747">-0.0040368095063424304</cx:pt>
          <cx:pt idx="748">7.5560683973549498e-05</cx:pt>
          <cx:pt idx="749">0.00046079561918525299</cx:pt>
          <cx:pt idx="750">-0.00032457519265814098</cx:pt>
          <cx:pt idx="751">-0.00111975721337983</cx:pt>
          <cx:pt idx="752">-0.00057757042906497204</cx:pt>
          <cx:pt idx="753">0.00034361719687737801</cx:pt>
          <cx:pt idx="754">-0.00051388754570956205</cx:pt>
          <cx:pt idx="755">0.00042693539452936602</cx:pt>
          <cx:pt idx="756">-0.00089288709600496296</cx:pt>
          <cx:pt idx="757">-0.000171659670779629</cx:pt>
          <cx:pt idx="758">0.000206677515365309</cx:pt>
          <cx:pt idx="759">-0.00014513895277958399</cx:pt>
          <cx:pt idx="760">-0.000307062981584559</cx:pt>
          <cx:pt idx="761">0.00094670030646007604</cx:pt>
          <cx:pt idx="762">0.00033641900709958402</cx:pt>
          <cx:pt idx="763">0.00102906333124388</cx:pt>
          <cx:pt idx="764">0.000104433597673947</cx:pt>
          <cx:pt idx="765">1.3603838477228301e-05</cx:pt>
          <cx:pt idx="766">-0.00039608905806227902</cx:pt>
          <cx:pt idx="767">0.00054537296956296802</cx:pt>
          <cx:pt idx="768">-6.2259490703118399e-05</cx:pt>
          <cx:pt idx="769">0.00073603451321383102</cx:pt>
          <cx:pt idx="770">0.0019269007630551599</cx:pt>
          <cx:pt idx="771">0.00145358220071608</cx:pt>
          <cx:pt idx="772">-0.00014701910661670101</cx:pt>
          <cx:pt idx="773">-0.0021232311631026101</cx:pt>
          <cx:pt idx="774">-0.0085118227020281496</cx:pt>
          <cx:pt idx="775">0.00049383875807086305</cx:pt>
          <cx:pt idx="776">0.00029293124808560199</cx:pt>
          <cx:pt idx="777">-1.12769991607905e-05</cx:pt>
          <cx:pt idx="778">7.9493029986774097e-05</cx:pt>
          <cx:pt idx="779">-0.00066613064788216797</cx:pt>
          <cx:pt idx="780">-0.00048833101521160297</cx:pt>
          <cx:pt idx="781">1.3722145274975901e-05</cx:pt>
          <cx:pt idx="782">0.00037094404427655497</cx:pt>
          <cx:pt idx="783">-0.00082257790371538303</cx:pt>
          <cx:pt idx="784">0.00150032032462002</cx:pt>
          <cx:pt idx="785">0.0033737610444328501</cx:pt>
          <cx:pt idx="786">0.00076085300795395252</cx:pt>
          <cx:pt idx="787">0.0058332578029745997</cx:pt>
          <cx:pt idx="788">-0.0080856160738395008</cx:pt>
          <cx:pt idx="789">-0.013756280553861475</cx:pt>
          <cx:pt idx="790">-0.002291100015301585</cx:pt>
          <cx:pt idx="791">-0.0023665355341277723</cx:pt>
          <cx:pt idx="792">-0.0085471949908586496</cx:pt>
          <cx:pt idx="793">-0.019800467230384526</cx:pt>
          <cx:pt idx="794">-0.035888925139676751</cx:pt>
          <cx:pt idx="795">-0.011185289616740176</cx:pt>
          <cx:pt idx="796">0.005758489127335625</cx:pt>
          <cx:pt idx="797">0.024258369884785275</cx:pt>
          <cx:pt idx="798">0.017853760333102524</cx:pt>
          <cx:pt idx="799">0.0080730007621878496</cx:pt>
          <cx:pt idx="800">0.01364549334225065</cx:pt>
          <cx:pt idx="801">-0.0041251353917413748</cx:pt>
          <cx:pt idx="802">-0.016235982700623749</cx:pt>
          <cx:pt idx="803">-0.027714466235819749</cx:pt>
          <cx:pt idx="804">-0.024228484517997424</cx:pt>
          <cx:pt idx="805">-0.015618615159647249</cx:pt>
          <cx:pt idx="806">-0.0042124337327855248</cx:pt>
          <cx:pt idx="807">0.0004171549983594075</cx:pt>
          <cx:pt idx="808">0.0002440329148815355</cx:pt>
          <cx:pt idx="809">-2.9851445156828248e-05</cx:pt>
          <cx:pt idx="810">0.00011461992133857274</cx:pt>
          <cx:pt idx="811">-2.8240287033081e-05</cx:pt>
          <cx:pt idx="812">0.0008223281336077375</cx:pt>
          <cx:pt idx="813">0.0042330874968546503</cx:pt>
          <cx:pt idx="814">0.0019622795776056651</cx:pt>
          <cx:pt idx="815">0.0053302100228245749</cx:pt>
          <cx:pt idx="816">-0.0042084085015683254</cx:pt>
          <cx:pt idx="817">-0.026316739779863249</cx:pt>
          <cx:pt idx="818">-0.034396288212226997</cx:pt>
          <cx:pt idx="819">-0.034140313328909502</cx:pt>
          <cx:pt idx="820">-0.06050019879125175</cx:pt>
          <cx:pt idx="821">-0.076800353050207507</cx:pt>
          <cx:pt idx="822">-0.061463514734310248</cx:pt>
          <cx:pt idx="823">-0.018076681070310598</cx:pt>
          <cx:pt idx="824">0.015687760161713526</cx:pt>
          <cx:pt idx="825">0.023702707035791675</cx:pt>
          <cx:pt idx="826">0.031292181259868497</cx:pt>
          <cx:pt idx="827">0.01232975057946465</cx:pt>
          <cx:pt idx="828">-0.00017179643206795351</cx:pt>
          <cx:pt idx="829">-0.018104492739320726</cx:pt>
          <cx:pt idx="830">-0.029160738712782502</cx:pt>
          <cx:pt idx="831">-0.022771391282190499</cx:pt>
          <cx:pt idx="832">-0.023858503229701698</cx:pt>
          <cx:pt idx="833">-0.014105754409942025</cx:pt>
          <cx:pt idx="834">-0.0035313394524390251</cx:pt>
          <cx:pt idx="835">5.3088750706523499e-05</cx:pt>
          <cx:pt idx="836">0.00021781886242981075</cx:pt>
          <cx:pt idx="837">-0.0001015827191572715</cx:pt>
          <cx:pt idx="838">0.00033538256802002501</cx:pt>
          <cx:pt idx="839">0.00011293561974927325</cx:pt>
          <cx:pt idx="840">0.00019449245480038325</cx:pt>
          <cx:pt idx="841">0.0056925789526500997</cx:pt>
          <cx:pt idx="842">-0.0039476111843355253</cx:pt>
          <cx:pt idx="843">-0.013609807363192375</cx:pt>
          <cx:pt idx="844">-0.030181682507612499</cx:pt>
          <cx:pt idx="845">-0.05046072804948025</cx:pt>
          <cx:pt idx="846">-0.060607192209988253</cx:pt>
          <cx:pt idx="847">-0.061828832823737752</cx:pt>
          <cx:pt idx="848">-0.073140428040370006</cx:pt>
          <cx:pt idx="849">-0.05587915004912225</cx:pt>
          <cx:pt idx="850">-0.031081123453289752</cx:pt>
          <cx:pt idx="851">0.0029999425976533251</cx:pt>
          <cx:pt idx="852">0.042657737328251247</cx:pt>
          <cx:pt idx="853">0.045208048212781501</cx:pt>
          <cx:pt idx="854">0.037001837380401997</cx:pt>
          <cx:pt idx="855">0.010904206284417475</cx:pt>
          <cx:pt idx="856">-0.020652966429594525</cx:pt>
          <cx:pt idx="857">-0.036528848665707749</cx:pt>
          <cx:pt idx="858">-0.032279615661719253</cx:pt>
          <cx:pt idx="859">-0.022643697675289527</cx:pt>
          <cx:pt idx="860">-0.017493289537927326</cx:pt>
          <cx:pt idx="861">-0.011551469859828275</cx:pt>
          <cx:pt idx="862">-0.0028455086750811</cx:pt>
          <cx:pt idx="863">-0.00013184743883864024</cx:pt>
          <cx:pt idx="864">-0.0002086854320081645</cx:pt>
          <cx:pt idx="865">6.9754785080901246e-05</cx:pt>
          <cx:pt idx="866">0.000192490096741723</cx:pt>
          <cx:pt idx="867">0.00054883221009781997</cx:pt>
          <cx:pt idx="868">0.00060496334084368501</cx:pt>
          <cx:pt idx="869">0.00025164686858016749</cx:pt>
          <cx:pt idx="870">-0.011509871479736925</cx:pt>
          <cx:pt idx="871">-0.022713430381378824</cx:pt>
          <cx:pt idx="872">-0.035805067645355501</cx:pt>
          <cx:pt idx="873">-0.053736305302359497</cx:pt>
          <cx:pt idx="874">-0.050113089149896498</cx:pt>
          <cx:pt idx="875">-0.015391251551260025</cx:pt>
          <cx:pt idx="876">-0.013295321413137126</cx:pt>
          <cx:pt idx="877">0.0030537454334750502</cx:pt>
          <cx:pt idx="878">0.021660867180032475</cx:pt>
          <cx:pt idx="879">0.037689501639235248</cx:pt>
          <cx:pt idx="880">0.029378624857940749</cx:pt>
          <cx:pt idx="881">0.040705450918853997</cx:pt>
          <cx:pt idx="882">0.032006650924342503</cx:pt>
          <cx:pt idx="883">-0.0023596613581297523</cx:pt>
          <cx:pt idx="884">0.00150032032462002</cx:pt>
          <cx:pt idx="885">0.0033737610444328501</cx:pt>
          <cx:pt idx="886">0.00076085300795395252</cx:pt>
          <cx:pt idx="887">0.0058332578029745997</cx:pt>
          <cx:pt idx="888">-0.0080856160738395008</cx:pt>
          <cx:pt idx="889">-0.013756280553861475</cx:pt>
          <cx:pt idx="890">-0.002291100015301585</cx:pt>
          <cx:pt idx="891">-0.0023665355341277723</cx:pt>
          <cx:pt idx="892">-0.0085471949908586496</cx:pt>
          <cx:pt idx="893">-0.019800467230384526</cx:pt>
          <cx:pt idx="894">-0.035888925139676751</cx:pt>
          <cx:pt idx="895">-0.011185289616740176</cx:pt>
          <cx:pt idx="896">0.005758489127335625</cx:pt>
          <cx:pt idx="897">0.024258369884785275</cx:pt>
          <cx:pt idx="898">0.017853760333102524</cx:pt>
          <cx:pt idx="899">0.0080730007621878496</cx:pt>
          <cx:pt idx="900">0.01364549334225065</cx:pt>
          <cx:pt idx="901">-0.0041251353917413748</cx:pt>
          <cx:pt idx="902">-0.016235982700623749</cx:pt>
          <cx:pt idx="903">-0.027714466235819749</cx:pt>
          <cx:pt idx="904">-0.024228484517997424</cx:pt>
          <cx:pt idx="905">-0.015618615159647249</cx:pt>
          <cx:pt idx="906">-0.0042124337327855248</cx:pt>
          <cx:pt idx="907">0.0004171549983594075</cx:pt>
          <cx:pt idx="908">0.0002440329148815355</cx:pt>
          <cx:pt idx="909">-2.9851445156828248e-05</cx:pt>
          <cx:pt idx="910">0.00011461992133857274</cx:pt>
          <cx:pt idx="911">-2.8240287033081e-05</cx:pt>
          <cx:pt idx="912">0.0008223281336077375</cx:pt>
          <cx:pt idx="913">0.0042330874968546503</cx:pt>
          <cx:pt idx="914">0.0019622795776056651</cx:pt>
          <cx:pt idx="915">0.0053302100228245749</cx:pt>
          <cx:pt idx="916">-0.0042084085015683254</cx:pt>
          <cx:pt idx="917">-0.026316739779863249</cx:pt>
          <cx:pt idx="918">-0.034396288212226997</cx:pt>
          <cx:pt idx="919">-0.034140313328909502</cx:pt>
          <cx:pt idx="920">-0.06050019879125175</cx:pt>
          <cx:pt idx="921">-0.076800353050207507</cx:pt>
          <cx:pt idx="922">-0.061463514734310248</cx:pt>
          <cx:pt idx="923">-0.018076681070310598</cx:pt>
          <cx:pt idx="924">0.015687760161713526</cx:pt>
          <cx:pt idx="925">0.023702707035791675</cx:pt>
          <cx:pt idx="926">0.031292181259868497</cx:pt>
          <cx:pt idx="927">0.01232975057946465</cx:pt>
          <cx:pt idx="928">-0.00017179643206795351</cx:pt>
          <cx:pt idx="929">-0.018104492739320726</cx:pt>
          <cx:pt idx="930">-0.029160738712782502</cx:pt>
          <cx:pt idx="931">-0.022771391282190499</cx:pt>
          <cx:pt idx="932">-0.023858503229701698</cx:pt>
          <cx:pt idx="933">-0.014105754409942025</cx:pt>
          <cx:pt idx="934">-0.0035313394524390251</cx:pt>
          <cx:pt idx="935">5.3088750706523499e-05</cx:pt>
          <cx:pt idx="936">0.00021781886242981075</cx:pt>
          <cx:pt idx="937">-0.0001015827191572715</cx:pt>
          <cx:pt idx="938">0.00033538256802002501</cx:pt>
          <cx:pt idx="939">0.00011293561974927325</cx:pt>
          <cx:pt idx="940">0.00019449245480038325</cx:pt>
          <cx:pt idx="941">0.0056925789526500997</cx:pt>
          <cx:pt idx="942">-0.0039476111843355253</cx:pt>
          <cx:pt idx="943">-0.013609807363192375</cx:pt>
          <cx:pt idx="944">-0.030181682507612499</cx:pt>
          <cx:pt idx="945">-0.05046072804948025</cx:pt>
          <cx:pt idx="946">-0.060607192209988253</cx:pt>
          <cx:pt idx="947">-0.061828832823737752</cx:pt>
          <cx:pt idx="948">-0.073140428040370006</cx:pt>
          <cx:pt idx="949">-0.05587915004912225</cx:pt>
          <cx:pt idx="950">-0.031081123453289752</cx:pt>
          <cx:pt idx="951">0.0029999425976533251</cx:pt>
          <cx:pt idx="952">0.042657737328251247</cx:pt>
          <cx:pt idx="953">0.045208048212781501</cx:pt>
          <cx:pt idx="954">0.037001837380401997</cx:pt>
          <cx:pt idx="955">0.010904206284417475</cx:pt>
          <cx:pt idx="956">-0.020652966429594525</cx:pt>
          <cx:pt idx="957">-0.036528848665707749</cx:pt>
          <cx:pt idx="958">-0.032279615661719253</cx:pt>
          <cx:pt idx="959">-0.022643697675289527</cx:pt>
          <cx:pt idx="960">-0.017493289537927326</cx:pt>
          <cx:pt idx="961">-0.011551469859828275</cx:pt>
          <cx:pt idx="962">-0.0028455086750811</cx:pt>
          <cx:pt idx="963">-0.00013184743883864024</cx:pt>
          <cx:pt idx="964">-0.0002086854320081645</cx:pt>
          <cx:pt idx="965">6.9754785080901246e-05</cx:pt>
          <cx:pt idx="966">0.000192490096741723</cx:pt>
          <cx:pt idx="967">0.00054883221009781997</cx:pt>
          <cx:pt idx="968">0.00060496334084368501</cx:pt>
          <cx:pt idx="969">0.00025164686858016749</cx:pt>
          <cx:pt idx="970">-0.011509871479736925</cx:pt>
          <cx:pt idx="971">-0.022713430381378824</cx:pt>
          <cx:pt idx="972">-0.035805067645355501</cx:pt>
          <cx:pt idx="973">-0.053736305302359497</cx:pt>
          <cx:pt idx="974">-0.050113089149896498</cx:pt>
          <cx:pt idx="975">-0.015391251551260025</cx:pt>
          <cx:pt idx="976">-0.013295321413137126</cx:pt>
          <cx:pt idx="977">0.0030537454334750502</cx:pt>
          <cx:pt idx="978">0.021660867180032475</cx:pt>
          <cx:pt idx="979">0.037689501639235248</cx:pt>
          <cx:pt idx="980">0.029378624857940749</cx:pt>
          <cx:pt idx="981">0.040705450918853997</cx:pt>
          <cx:pt idx="982">0.032006650924342503</cx:pt>
          <cx:pt idx="983">-0.0023596613581297523</cx:pt>
          <cx:pt idx="984">0.00150032032462002</cx:pt>
          <cx:pt idx="985">0.0033737610444328501</cx:pt>
          <cx:pt idx="986">0.00076085300795395252</cx:pt>
          <cx:pt idx="987">0.0058332578029745997</cx:pt>
          <cx:pt idx="988">-0.0080856160738395008</cx:pt>
          <cx:pt idx="989">-0.013756280553861475</cx:pt>
          <cx:pt idx="990">-0.002291100015301585</cx:pt>
          <cx:pt idx="991">-0.0023665355341277723</cx:pt>
          <cx:pt idx="992">-0.0085471949908586496</cx:pt>
          <cx:pt idx="993">-0.019800467230384526</cx:pt>
          <cx:pt idx="994">-0.035888925139676751</cx:pt>
          <cx:pt idx="995">-0.011185289616740176</cx:pt>
          <cx:pt idx="996">0.005758489127335625</cx:pt>
          <cx:pt idx="997">0.024258369884785275</cx:pt>
          <cx:pt idx="998">0.017853760333102524</cx:pt>
          <cx:pt idx="999">0.0080730007621878496</cx:pt>
          <cx:pt idx="1000">0.01364549334225065</cx:pt>
          <cx:pt idx="1001">-0.0041251353917413748</cx:pt>
          <cx:pt idx="1002">-0.016235982700623749</cx:pt>
          <cx:pt idx="1003">-0.027714466235819749</cx:pt>
          <cx:pt idx="1004">-0.024228484517997424</cx:pt>
          <cx:pt idx="1005">-0.015618615159647249</cx:pt>
          <cx:pt idx="1006">-0.0042124337327855248</cx:pt>
          <cx:pt idx="1007">0.0004171549983594075</cx:pt>
          <cx:pt idx="1008">0.0002440329148815355</cx:pt>
          <cx:pt idx="1009">-2.9851445156828248e-05</cx:pt>
          <cx:pt idx="1010">0.00011461992133857274</cx:pt>
          <cx:pt idx="1011">-2.8240287033081e-05</cx:pt>
          <cx:pt idx="1012">0.0008223281336077375</cx:pt>
          <cx:pt idx="1013">0.0042330874968546503</cx:pt>
          <cx:pt idx="1014">0.0019622795776056651</cx:pt>
          <cx:pt idx="1015">0.0053302100228245749</cx:pt>
          <cx:pt idx="1016">-0.0042084085015683254</cx:pt>
          <cx:pt idx="1017">-0.026316739779863249</cx:pt>
          <cx:pt idx="1018">-0.034396288212226997</cx:pt>
          <cx:pt idx="1019">-0.034140313328909502</cx:pt>
          <cx:pt idx="1020">-0.06050019879125175</cx:pt>
          <cx:pt idx="1021">-0.076800353050207507</cx:pt>
          <cx:pt idx="1022">-0.061463514734310248</cx:pt>
          <cx:pt idx="1023">-0.018076681070310598</cx:pt>
          <cx:pt idx="1024">0.015687760161713526</cx:pt>
          <cx:pt idx="1025">0.023702707035791675</cx:pt>
          <cx:pt idx="1026">0.031292181259868497</cx:pt>
          <cx:pt idx="1027">0.01232975057946465</cx:pt>
          <cx:pt idx="1028">-0.00017179643206795351</cx:pt>
          <cx:pt idx="1029">-0.018104492739320726</cx:pt>
          <cx:pt idx="1030">-0.029160738712782502</cx:pt>
          <cx:pt idx="1031">-0.022771391282190499</cx:pt>
          <cx:pt idx="1032">-0.023858503229701698</cx:pt>
          <cx:pt idx="1033">-0.014105754409942025</cx:pt>
          <cx:pt idx="1034">-0.0035313394524390251</cx:pt>
          <cx:pt idx="1035">5.3088750706523499e-05</cx:pt>
          <cx:pt idx="1036">0.00021781886242981075</cx:pt>
          <cx:pt idx="1037">-0.0001015827191572715</cx:pt>
          <cx:pt idx="1038">0.00033538256802002501</cx:pt>
          <cx:pt idx="1039">0.00011293561974927325</cx:pt>
          <cx:pt idx="1040">0.00019449245480038325</cx:pt>
          <cx:pt idx="1041">0.0056925789526500997</cx:pt>
          <cx:pt idx="1042">-0.0039476111843355253</cx:pt>
          <cx:pt idx="1043">-0.013609807363192375</cx:pt>
          <cx:pt idx="1044">-0.030181682507612499</cx:pt>
          <cx:pt idx="1045">-0.05046072804948025</cx:pt>
          <cx:pt idx="1046">-0.060607192209988253</cx:pt>
          <cx:pt idx="1047">-0.061828832823737752</cx:pt>
          <cx:pt idx="1048">-0.073140428040370006</cx:pt>
          <cx:pt idx="1049">-0.05587915004912225</cx:pt>
          <cx:pt idx="1050">-0.031081123453289752</cx:pt>
          <cx:pt idx="1051">0.0029999425976533251</cx:pt>
          <cx:pt idx="1052">0.042657737328251247</cx:pt>
          <cx:pt idx="1053">0.045208048212781501</cx:pt>
          <cx:pt idx="1054">0.037001837380401997</cx:pt>
          <cx:pt idx="1055">0.010904206284417475</cx:pt>
          <cx:pt idx="1056">-0.020652966429594525</cx:pt>
          <cx:pt idx="1057">-0.036528848665707749</cx:pt>
          <cx:pt idx="1058">-0.032279615661719253</cx:pt>
          <cx:pt idx="1059">-0.022643697675289527</cx:pt>
          <cx:pt idx="1060">-0.017493289537927326</cx:pt>
          <cx:pt idx="1061">-0.011551469859828275</cx:pt>
          <cx:pt idx="1062">-0.0028455086750811</cx:pt>
          <cx:pt idx="1063">-0.00013184743883864024</cx:pt>
          <cx:pt idx="1064">-0.0002086854320081645</cx:pt>
          <cx:pt idx="1065">6.9754785080901246e-05</cx:pt>
          <cx:pt idx="1066">0.000192490096741723</cx:pt>
          <cx:pt idx="1067">0.00054883221009781997</cx:pt>
          <cx:pt idx="1068">0.00060496334084368501</cx:pt>
          <cx:pt idx="1069">0.00025164686858016749</cx:pt>
          <cx:pt idx="1070">-0.011509871479736925</cx:pt>
          <cx:pt idx="1071">-0.022713430381378824</cx:pt>
          <cx:pt idx="1072">-0.035805067645355501</cx:pt>
          <cx:pt idx="1073">-0.053736305302359497</cx:pt>
          <cx:pt idx="1074">-0.050113089149896498</cx:pt>
          <cx:pt idx="1075">-0.015391251551260025</cx:pt>
          <cx:pt idx="1076">-0.013295321413137126</cx:pt>
          <cx:pt idx="1077">0.0030537454334750502</cx:pt>
          <cx:pt idx="1078">0.021660867180032475</cx:pt>
          <cx:pt idx="1079">0.037689501639235248</cx:pt>
          <cx:pt idx="1080">0.029378624857940749</cx:pt>
          <cx:pt idx="1081">0.040705450918853997</cx:pt>
          <cx:pt idx="1082">0.032006650924342503</cx:pt>
          <cx:pt idx="1083">-0.0023596613581297523</cx:pt>
        </cx:lvl>
      </cx:numDim>
    </cx:data>
    <cx:data id="48">
      <cx:numDim type="val">
        <cx:f>Sheet2!$AW$1:$AW$1084</cx:f>
        <cx:lvl ptCount="1084" formatCode="G/通用格式">
          <cx:pt idx="0">-0.00079821352463366896</cx:pt>
          <cx:pt idx="1">-0.00037513672548746701</cx:pt>
          <cx:pt idx="2">2.9432517114950201e-05</cx:pt>
          <cx:pt idx="3">-2.0588375253407198e-05</cx:pt>
          <cx:pt idx="4">-0.00027556636890334302</cx:pt>
          <cx:pt idx="5">-3.4594884765827803e-05</cx:pt>
          <cx:pt idx="6">0.00029321190359102398</cx:pt>
          <cx:pt idx="7">-0.00040965317305133</cx:pt>
          <cx:pt idx="8">2.35229246738139e-05</cx:pt>
          <cx:pt idx="9">-0.00044990943082880998</cx:pt>
          <cx:pt idx="10">-0.00021196805993383601</cx:pt>
          <cx:pt idx="11">0.00025686400004693201</cx:pt>
          <cx:pt idx="12">-0.00044064582385355399</cx:pt>
          <cx:pt idx="13">-0.00033846048149013401</cx:pt>
          <cx:pt idx="14">3.9745413453087603e-05</cx:pt>
          <cx:pt idx="15">0.00032473249796924802</cx:pt>
          <cx:pt idx="16">-0.00029307823501525699</cx:pt>
          <cx:pt idx="17">0.00024723791802966903</cx:pt>
          <cx:pt idx="18">0.000167337279986328</cx:pt>
          <cx:pt idx="19">-6.8845987821205797e-05</cx:pt>
          <cx:pt idx="20">-0.00051572464826014702</cx:pt>
          <cx:pt idx="21">0.00041990571837151103</cx:pt>
          <cx:pt idx="22">0.00043341825041982998</cx:pt>
          <cx:pt idx="23">-0.00040474498068692502</cx:pt>
          <cx:pt idx="24">-0.000110640314673507</cx:pt>
          <cx:pt idx="25">0.00039617474645278099</cx:pt>
          <cx:pt idx="26">0.00061579732648123697</cx:pt>
          <cx:pt idx="27">-0.00026960790893348002</cx:pt>
          <cx:pt idx="28">-0.00057476934576065897</cx:pt>
          <cx:pt idx="29">0.00068401039582967902</cx:pt>
          <cx:pt idx="30">-0.00033909476550233602</cx:pt>
          <cx:pt idx="31">0.00020419942025673801</cx:pt>
          <cx:pt idx="32">6.0601549539533702e-05</cx:pt>
          <cx:pt idx="33">0.00019002705101559499</cx:pt>
          <cx:pt idx="34">-0.00030017696480867602</cx:pt>
          <cx:pt idx="35">7.2034914008323802e-05</cx:pt>
          <cx:pt idx="36">-0.00021438681570270501</cx:pt>
          <cx:pt idx="37">-0.000191520755515068</cx:pt>
          <cx:pt idx="38">-0.0010447579225770799</cx:pt>
          <cx:pt idx="39">0.00024544977739162201</cx:pt>
          <cx:pt idx="40">-0.00140485091444433</cx:pt>
          <cx:pt idx="41">-0.0011795536647104801</cx:pt>
          <cx:pt idx="42">0.00105860367681419</cx:pt>
          <cx:pt idx="43">0.0023073549632845998</cx:pt>
          <cx:pt idx="44">0.00069835959015742896</cx:pt>
          <cx:pt idx="45">-0.00038288879907503797</cx:pt>
          <cx:pt idx="46">0.00016556555659314601</cx:pt>
          <cx:pt idx="47">-0.00054941965566152496</cx:pt>
          <cx:pt idx="48">-0.00049040636678870703</cx:pt>
          <cx:pt idx="49">5.9829221263393003e-05</cx:pt>
          <cx:pt idx="50">-0.00056243973889557697</cx:pt>
          <cx:pt idx="51">-0.000211579454743366</cx:pt>
          <cx:pt idx="52">0.00017243049035959801</cx:pt>
          <cx:pt idx="53">-0.00020175862537773399</cx:pt>
          <cx:pt idx="54">-0.00061304556115854899</cx:pt>
          <cx:pt idx="55">0.000184087780965792</cx:pt>
          <cx:pt idx="56">4.3389421247056803e-05</cx:pt>
          <cx:pt idx="57">5.5595454345130697e-05</cx:pt>
          <cx:pt idx="58">-0.000167581560828135</cx:pt>
          <cx:pt idx="59">-4.5477773699322598e-05</cx:pt>
          <cx:pt idx="60">-0.0011703254961369599</cx:pt>
          <cx:pt idx="61">-0.00048901751894146501</cx:pt>
          <cx:pt idx="62">-0.00012294334494633799</cx:pt>
          <cx:pt idx="63">0.00035514450764419301</cx:pt>
          <cx:pt idx="64">-0.0028054596852204201</cx:pt>
          <cx:pt idx="65">0.0062166434926653998</cx:pt>
          <cx:pt idx="66">0.017097145497031299</cx:pt>
          <cx:pt idx="67">-0.00061721773900687304</cx:pt>
          <cx:pt idx="68">0.00084130718396249304</cx:pt>
          <cx:pt idx="69">0.053734720216892698</cx:pt>
          <cx:pt idx="70">0.0561494610433989</cx:pt>
          <cx:pt idx="71">0.040637390630518001</cx:pt>
          <cx:pt idx="72">-0.0057547288474464001</cx:pt>
          <cx:pt idx="73">-0.0129543987571145</cx:pt>
          <cx:pt idx="74">-0.015010185422134101</cx:pt>
          <cx:pt idx="75">-0.0144570974868876</cx:pt>
          <cx:pt idx="76">-0.0078592708361868192</cx:pt>
          <cx:pt idx="77">-0.0061558225058404303</cx:pt>
          <cx:pt idx="78">-0.0041134752968004099</cx:pt>
          <cx:pt idx="79">-4.9257968191375603e-05</cx:pt>
          <cx:pt idx="80">5.2088993924627003e-05</cx:pt>
          <cx:pt idx="81">0.00058278401503162095</cx:pt>
          <cx:pt idx="82">-8.7273250392527502e-05</cx:pt>
          <cx:pt idx="83">6.1558773019995802e-05</cx:pt>
          <cx:pt idx="84">-0.00053869782216312998</cx:pt>
          <cx:pt idx="85">-7.4365770901368698e-05</cx:pt>
          <cx:pt idx="86">0.00045299271728928698</cx:pt>
          <cx:pt idx="87">-0.0014400403112603401</cx:pt>
          <cx:pt idx="88">-0.00057840714322560398</cx:pt>
          <cx:pt idx="89">0.0084683844310445896</cx:pt>
          <cx:pt idx="90">0.0094561809312186593</cx:pt>
          <cx:pt idx="91">0.014726888622204899</cx:pt>
          <cx:pt idx="92">0.014067470098445599</cx:pt>
          <cx:pt idx="93">0.019953124852705902</cx:pt>
          <cx:pt idx="94">0.066197754621343793</cx:pt>
          <cx:pt idx="95">0.046533655614347802</cx:pt>
          <cx:pt idx="96">0.088873119131321496</cx:pt>
          <cx:pt idx="97">0.078842298324608207</cx:pt>
          <cx:pt idx="98">0.0436570959220779</cx:pt>
          <cx:pt idx="99">0.0045407002459397399</cx:pt>
          <cx:pt idx="100">-0.0099560915176328795</cx:pt>
          <cx:pt idx="101">-0.0035426930628068899</cx:pt>
          <cx:pt idx="102">-0.044207942863585703</cx:pt>
          <cx:pt idx="103">-0.042823410728559101</cx:pt>
          <cx:pt idx="104">-0.024591484450077299</cx:pt>
          <cx:pt idx="105">-0.023277299129965401</cx:pt>
          <cx:pt idx="106">-0.012621841318770701</cx:pt>
          <cx:pt idx="107">-0.0082519728617306502</cx:pt>
          <cx:pt idx="108">-0.0046323695491455597</cx:pt>
          <cx:pt idx="109">-0.0011021888496387899</cx:pt>
          <cx:pt idx="110">-0.00055120036964269</cx:pt>
          <cx:pt idx="111">-8.5412414842041105e-05</cx:pt>
          <cx:pt idx="112">-0.00039897464408583698</cx:pt>
          <cx:pt idx="113">-0.00027108845424182699</cx:pt>
          <cx:pt idx="114">0.00129854014677265</cx:pt>
          <cx:pt idx="115">0.00029437276571308099</cx:pt>
          <cx:pt idx="116">0.0038747759097781101</cx:pt>
          <cx:pt idx="117">0.040696464673950598</cx:pt>
          <cx:pt idx="118">0.062931486984406801</cx:pt>
          <cx:pt idx="119">0.073348478617241405</cx:pt>
          <cx:pt idx="120">0.12572317887262699</cx:pt>
          <cx:pt idx="121">0.053662510022929003</cx:pt>
          <cx:pt idx="122">0.102111694867084</cx:pt>
          <cx:pt idx="123">0.126923521318588</cx:pt>
          <cx:pt idx="124">0.128846280568399</cx:pt>
          <cx:pt idx="125">0.140946651821</cx:pt>
          <cx:pt idx="126">0.010041738593069199</cx:pt>
          <cx:pt idx="127">-0.044737341264331501</cx:pt>
          <cx:pt idx="128">-0.104533698932361</cx:pt>
          <cx:pt idx="129">-0.15294291964534501</cx:pt>
          <cx:pt idx="130">-0.13891851261340801</cx:pt>
          <cx:pt idx="131">-0.101577291075198</cx:pt>
          <cx:pt idx="132">-0.068355940450064101</cx:pt>
          <cx:pt idx="133">-0.0560234890460828</cx:pt>
          <cx:pt idx="134">-0.048874422221888099</cx:pt>
          <cx:pt idx="135">-0.0284148678826977</cx:pt>
          <cx:pt idx="136">-0.014117210765377201</cx:pt>
          <cx:pt idx="137">-0.0031109782353570298</cx:pt>
          <cx:pt idx="138">0.00032781722836083799</cx:pt>
          <cx:pt idx="139">-0.00021593040223630801</cx:pt>
          <cx:pt idx="140">-0.00051633599787214303</cx:pt>
          <cx:pt idx="141">6.4812274515201304e-05</cx:pt>
          <cx:pt idx="142">0.00075697191711783897</cx:pt>
          <cx:pt idx="143">0.010189142434170601</cx:pt>
          <cx:pt idx="144">0.04527630877733</cx:pt>
          <cx:pt idx="145">0.089651799507983104</cx:pt>
          <cx:pt idx="146">0.123740764125281</cx:pt>
          <cx:pt idx="147">0.12536344566535501</cx:pt>
          <cx:pt idx="148">0.12959001914127499</cx:pt>
          <cx:pt idx="149">0.094493298320534103</cx:pt>
          <cx:pt idx="150">0.112531686458507</cx:pt>
          <cx:pt idx="151">0.11846013676688701</cx:pt>
          <cx:pt idx="152">0.125652545168284</cx:pt>
          <cx:pt idx="153">0.095829210793825198</cx:pt>
          <cx:pt idx="154">0.044275326853882399</cx:pt>
          <cx:pt idx="155">0.065859091355308805</cx:pt>
          <cx:pt idx="156">-0.0082404650268120307</cx:pt>
          <cx:pt idx="157">-0.104636338290056</cx:pt>
          <cx:pt idx="158">-0.164374204008359</cx:pt>
          <cx:pt idx="159">-0.135702802381233</cx:pt>
          <cx:pt idx="160">-0.095413643672488002</cx:pt>
          <cx:pt idx="161">-0.074207191915424894</cx:pt>
          <cx:pt idx="162">-0.084123411386043706</cx:pt>
          <cx:pt idx="163">-0.052489653958476899</cx:pt>
          <cx:pt idx="164">-0.020134021901967399</cx:pt>
          <cx:pt idx="165">-0.0050208627736634303</cx:pt>
          <cx:pt idx="166">-0.00036523052711029999</cx:pt>
          <cx:pt idx="167">0.00035900453807114402</cx:pt>
          <cx:pt idx="168">-0.00048229843327950102</cx:pt>
          <cx:pt idx="169">-0.000331703310367044</cx:pt>
          <cx:pt idx="170">0.00052900167998121996</cx:pt>
          <cx:pt idx="171">0.0261865296506451</cx:pt>
          <cx:pt idx="172">0.058088207260686003</cx:pt>
          <cx:pt idx="173">0.071399511452584496</cx:pt>
          <cx:pt idx="174">0.124197062702165</cx:pt>
          <cx:pt idx="175">0.10126362801505701</cx:pt>
          <cx:pt idx="176">0.065066257203438602</cx:pt>
          <cx:pt idx="177">0.060246509564820999</cx:pt>
          <cx:pt idx="178">0.059790169300864698</cx:pt>
          <cx:pt idx="179">0.13661917397680201</cx:pt>
          <cx:pt idx="180">0.130631902009573</cx:pt>
          <cx:pt idx="181">0.048987250078190998</cx:pt>
          <cx:pt idx="182">0.0054369901010135301</cx:pt>
          <cx:pt idx="183">0.042139697111057001</cx:pt>
          <cx:pt idx="184">-0.011896511627261099</cx:pt>
          <cx:pt idx="185">-0.071852981866760396</cx:pt>
          <cx:pt idx="186">-0.096567864265874798</cx:pt>
          <cx:pt idx="187">-0.12972858582742899</cx:pt>
          <cx:pt idx="188">-0.071364750340123795</cx:pt>
          <cx:pt idx="189">-0.070127093111050198</cx:pt>
          <cx:pt idx="190">-0.055806962075354898</cx:pt>
          <cx:pt idx="191">-0.054978831781853102</cx:pt>
          <cx:pt idx="192">-0.023547956009073601</cx:pt>
          <cx:pt idx="193">-0.0080100666827124696</cx:pt>
          <cx:pt idx="194">-0.00124514100776346</cx:pt>
          <cx:pt idx="195">0.000276044756570174</cx:pt>
          <cx:pt idx="196">5.9279974691656399e-05</cx:pt>
          <cx:pt idx="197">-0.00057321396256717195</cx:pt>
          <cx:pt idx="198">0.0017239436282068699</cx:pt>
          <cx:pt idx="199">0.0068237825080322998</cx:pt>
          <cx:pt idx="200">0.014239756461762674</cx:pt>
          <cx:pt idx="201">0.010799584240847549</cx:pt>
          <cx:pt idx="202">0.012069728244072301</cx:pt>
          <cx:pt idx="203">-0.0066869282028783998</cx:pt>
          <cx:pt idx="204">-0.01090114433063785</cx:pt>
          <cx:pt idx="205">-0.015655142926977901</cx:pt>
          <cx:pt idx="206">-0.0081664343349219758</cx:pt>
          <cx:pt idx="207">0.0056313892222488249</cx:pt>
          <cx:pt idx="208">0.018316660867233499</cx:pt>
          <cx:pt idx="209">0.0196869516074837</cx:pt>
          <cx:pt idx="210">0.027969378324852499</cx:pt>
          <cx:pt idx="211">-0.00212555596121785</cx:pt>
          <cx:pt idx="212">0.0002403412690348215</cx:pt>
          <cx:pt idx="213">-0.013676883444669949</cx:pt>
          <cx:pt idx="214">-0.026564002416211749</cx:pt>
          <cx:pt idx="215">-0.038921251075501498</cx:pt>
          <cx:pt idx="216">-0.025407129263878749</cx:pt>
          <cx:pt idx="217">-0.018602223085803098</cx:pt>
          <cx:pt idx="218">-0.01376256021580405</cx:pt>
          <cx:pt idx="219">-0.013143092015616075</cx:pt>
          <cx:pt idx="220">-0.00933701488340535</cx:pt>
          <cx:pt idx="221">-0.0031352866378094499</cx:pt>
          <cx:pt idx="222">7.5863685448521e-06</cx:pt>
          <cx:pt idx="223">-6.2677937691869501e-05</cx:pt>
          <cx:pt idx="224">0.0002230246522248275</cx:pt>
          <cx:pt idx="225">3.0775750817163253e-05</cx:pt>
          <cx:pt idx="226">0.00020373562546370324</cx:pt>
          <cx:pt idx="227">0.0061126084871002753</cx:pt>
          <cx:pt idx="228">0.015491179618365349</cx:pt>
          <cx:pt idx="229">0.00170833321096794</cx:pt>
          <cx:pt idx="230">-0.0090159113677044257</cx:pt>
          <cx:pt idx="231">-0.014931798378309725</cx:pt>
          <cx:pt idx="232">-0.033754004799046</cx:pt>
          <cx:pt idx="233">-0.037626796366003003</cx:pt>
          <cx:pt idx="234">-0.026754573223661249</cx:pt>
          <cx:pt idx="235">-0.042430005272829752</cx:pt>
          <cx:pt idx="236">0.0031018508011175748</cx:pt>
          <cx:pt idx="237">0.059753213407552498</cx:pt>
          <cx:pt idx="238">0.067340739720067253</cx:pt>
          <cx:pt idx="239">0.032934938935843747</cx:pt>
          <cx:pt idx="240">-0.02162333922068255</cx:pt>
          <cx:pt idx="241">-0.031028929218954251</cx:pt>
          <cx:pt idx="242">-0.028382759599355999</cx:pt>
          <cx:pt idx="243">-0.034824394493826002</cx:pt>
          <cx:pt idx="244">-0.025304767841463498</cx:pt>
          <cx:pt idx="245">-0.022414393757888874</cx:pt>
          <cx:pt idx="246">-0.014267442032655925</cx:pt>
          <cx:pt idx="247">-0.015754944679739376</cx:pt>
          <cx:pt idx="248">-0.0101649383145793</cx:pt>
          <cx:pt idx="249">-0.0031332653880906001</cx:pt>
          <cx:pt idx="250">-0.00017745853053396251</cx:pt>
          <cx:pt idx="251">-3.2063530963556252e-05</cx:pt>
          <cx:pt idx="252">6.9528739278627995e-05</cx:pt>
          <cx:pt idx="253">0.00012298706298447074</cx:pt>
          <cx:pt idx="254">-3.3039833174069003e-05</cx:pt>
          <cx:pt idx="255">0.0019580485048078049</cx:pt>
          <cx:pt idx="256">0.0072113387751565998</cx:pt>
          <cx:pt idx="257">-0.010159241223598025</cx:pt>
          <cx:pt idx="258">-0.028755009671932501</cx:pt>
          <cx:pt idx="259">-0.029337254798577749</cx:pt>
          <cx:pt idx="260">-0.0503416916704095</cx:pt>
          <cx:pt idx="261">-0.064549095962025502</cx:pt>
          <cx:pt idx="262">-0.053842658351745253</cx:pt>
          <cx:pt idx="263">-0.034068265672312498</cx:pt>
          <cx:pt idx="264">0.0030441639548102499</cx:pt>
          <cx:pt idx="265">0.061245329736580499</cx:pt>
          <cx:pt idx="266">0.0653400112226485</cx:pt>
          <cx:pt idx="267">0.021418012204352674</cx:pt>
          <cx:pt idx="268">-0.0296898182744775</cx:pt>
          <cx:pt idx="269">-0.025168818013154751</cx:pt>
          <cx:pt idx="270">-0.0312386131092195</cx:pt>
          <cx:pt idx="271">-0.033660381073277748</cx:pt>
          <cx:pt idx="272">-0.032268596748868249</cx:pt>
          <cx:pt idx="273">-0.025794322863744501</cx:pt>
          <cx:pt idx="274">-0.015695408537416376</cx:pt>
          <cx:pt idx="275">-0.01355747165446745</cx:pt>
          <cx:pt idx="276">-0.0096337151759676998</cx:pt>
          <cx:pt idx="277">-0.0020200050612077</cx:pt>
          <cx:pt idx="278">-0.00013252325550632875</cx:pt>
          <cx:pt idx="279">-2.1494261904451324e-05</cx:pt>
          <cx:pt idx="280">-1.4858324737285974e-06</cx:pt>
          <cx:pt idx="281">-0.00016140469800452601</cx:pt>
          <cx:pt idx="282">0.00028732286924858252</cx:pt>
          <cx:pt idx="283">0.0010946205372775299</cx:pt>
          <cx:pt idx="284">-0.0013582782206555326</cx:pt>
          <cx:pt idx="285">-0.021917539026948974</cx:pt>
          <cx:pt idx="286">-0.033233293211270998</cx:pt>
          <cx:pt idx="287">-0.03667982857204375</cx:pt>
          <cx:pt idx="288">-0.049811068098410252</cx:pt>
          <cx:pt idx="289">-0.043989435075949997</cx:pt>
          <cx:pt idx="290">0.010169345608026801</cx:pt>
          <cx:pt idx="291">0.020098366572768325</cx:pt>
          <cx:pt idx="292">0.0354246909376855</cx:pt>
          <cx:pt idx="293">0.075647498278435754</cx:pt>
          <cx:pt idx="294">0.034476803783905503</cx:pt>
          <cx:pt idx="295">-0.02979812514824725</cx:pt>
          <cx:pt idx="296">-0.033151124520866999</cx:pt>
          <cx:pt idx="297">-0.021539059726427525</cx:pt>
          <cx:pt idx="298">-0.027299962329085499</cx:pt>
          <cx:pt idx="299">-0.11206964957082401</cx:pt>
          <cx:pt idx="300">-0.083720189512578105</cx:pt>
          <cx:pt idx="301">-0.079853878086823094</cx:pt>
          <cx:pt idx="302">-0.039913711736549201</cx:pt>
          <cx:pt idx="303">-0.019743435849251999</cx:pt>
          <cx:pt idx="304">-0.030655343405637799</cx:pt>
          <cx:pt idx="305">-0.0068550055141032001</cx:pt>
          <cx:pt idx="306">-0.00142846753245067</cx:pt>
          <cx:pt idx="307">-0.00039473008143002801</cx:pt>
          <cx:pt idx="308">-0.000417953463875008</cx:pt>
          <cx:pt idx="309">0.00155863553749446</cx:pt>
          <cx:pt idx="310">0.0055516172845407998</cx:pt>
          <cx:pt idx="311">0.0044111348160025101</cx:pt>
          <cx:pt idx="312">-0.0152654759735385</cx:pt>
          <cx:pt idx="313">-0.075301588756323298</cx:pt>
          <cx:pt idx="314">-0.11440697381722401</cx:pt>
          <cx:pt idx="315">-0.097175704739787302</cx:pt>
          <cx:pt idx="316">-0.013930266111700699</cx:pt>
          <cx:pt idx="317">-0.026710691320167099</cx:pt>
          <cx:pt idx="318">0.094989666677199797</cx:pt>
          <cx:pt idx="319">0.123093586005306</cx:pt>
          <cx:pt idx="320">0.18176869848573099</cx:pt>
          <cx:pt idx="321">0.099008073484456297</cx:pt>
          <cx:pt idx="322">-0.032591438608213202</cx:pt>
          <cx:pt idx="323">-0.14479656851151501</cx:pt>
          <cx:pt idx="324">-0.215535197643966</cx:pt>
          <cx:pt idx="325">-0.095284920526820804</cx:pt>
          <cx:pt idx="326">-0.090843022496024897</cx:pt>
          <cx:pt idx="327">-0.0860778480604312</cx:pt>
          <cx:pt idx="328">-0.040015929123994501</cx:pt>
          <cx:pt idx="329">-0.058610437352856398</cx:pt>
          <cx:pt idx="330">-0.040583396444331198</cx:pt>
          <cx:pt idx="331">-0.0164954672103561</cx:pt>
          <cx:pt idx="332">-0.025040680789942898</cx:pt>
          <cx:pt idx="333">-0.0070690834297342997</cx:pt>
          <cx:pt idx="334">-0.00188708695833585</cx:pt>
          <cx:pt idx="335">-1.1767219902937899e-05</cx:pt>
          <cx:pt idx="336">-0.00012827315907213099</cx:pt>
          <cx:pt idx="337">0.0015947910055211501</cx:pt>
          <cx:pt idx="338">0.0044679532370737697</cx:pt>
          <cx:pt idx="339">0.00398291654547114</cx:pt>
          <cx:pt idx="340">-0.018615702338326701</cx:pt>
          <cx:pt idx="341">-0.0443722834721373</cx:pt>
          <cx:pt idx="342">-0.068152545298473602</cx:pt>
          <cx:pt idx="343">-0.0088358930060565295</cx:pt>
          <cx:pt idx="344">0.083545349435582603</cx:pt>
          <cx:pt idx="345">0.113275828793165</cx:pt>
          <cx:pt idx="346">0.064476943224506894</cx:pt>
          <cx:pt idx="347">0.077305693215758003</cx:pt>
          <cx:pt idx="348">0.13858573715061701</cx:pt>
          <cx:pt idx="349">-0.021724616812165601</cx:pt>
          <cx:pt idx="350">-0.053196520766056403</cx:pt>
          <cx:pt idx="351">-0.13238384072228401</cx:pt>
          <cx:pt idx="352">-0.095844529948111504</cx:pt>
          <cx:pt idx="353">-0.0597882599784905</cx:pt>
          <cx:pt idx="354">-0.037090585330782702</cx:pt>
          <cx:pt idx="355">-0.074147889742703393</cx:pt>
          <cx:pt idx="356">-0.0719105689943077</cx:pt>
          <cx:pt idx="357">-0.037175566639972103</cx:pt>
          <cx:pt idx="358">-0.026862735065679599</cx:pt>
          <cx:pt idx="359">-0.024506777779956398</cx:pt>
          <cx:pt idx="360">-0.0159757642482567</cx:pt>
          <cx:pt idx="361">0.0018647790391874901</cx:pt>
          <cx:pt idx="362">0.0011173560290950501</cx:pt>
          <cx:pt idx="363">0.00175321186567379</cx:pt>
          <cx:pt idx="364">0.00087289693700536204</cx:pt>
          <cx:pt idx="365">0.000153744966677061</cx:pt>
          <cx:pt idx="366">0.0013624024416457299</cx:pt>
          <cx:pt idx="367">0.00126819420436439</cx:pt>
          <cx:pt idx="368">-0.00104250362846493</cx:pt>
          <cx:pt idx="369">-0.026981406429146398</cx:pt>
          <cx:pt idx="370">-0.022031908885314099</cx:pt>
          <cx:pt idx="371">0.0094885210240970904</cx:pt>
          <cx:pt idx="372">0.010747866488707</cx:pt>
          <cx:pt idx="373">0.038438802325789299</cx:pt>
          <cx:pt idx="374">0.0164998385432969</cx:pt>
          <cx:pt idx="375">0.00948918663911218</cx:pt>
          <cx:pt idx="376">0.0039620677575392498</cx:pt>
          <cx:pt idx="377">-0.098366473799257198</cx:pt>
          <cx:pt idx="378">-0.062453410279867699</cx:pt>
          <cx:pt idx="379">-0.085231295320447695</cx:pt>
          <cx:pt idx="380">-0.068228436567011705</cx:pt>
          <cx:pt idx="381">-0.016733995625260002</cx:pt>
          <cx:pt idx="382">-0.0458802526474189</cx:pt>
          <cx:pt idx="383">-0.028488640581782802</cx:pt>
          <cx:pt idx="384">-0.040439844886609802</cx:pt>
          <cx:pt idx="385">-0.047265700926611802</cx:pt>
          <cx:pt idx="386">-0.019721062685256099</cx:pt>
          <cx:pt idx="387">-0.00561247774840607</cx:pt>
          <cx:pt idx="388">-0.018241112616466</cx:pt>
          <cx:pt idx="389">0.0010904841737671999</cx:pt>
          <cx:pt idx="390">0.00052761517119285703</cx:pt>
          <cx:pt idx="391">-0.0010032542685332001</cx:pt>
          <cx:pt idx="392">0.00015770017581132699</cx:pt>
          <cx:pt idx="393">-5.6009062066006697e-05</cx:pt>
          <cx:pt idx="394">0.000235023747360297</cx:pt>
          <cx:pt idx="395">0.0067376410105293499</cx:pt>
          <cx:pt idx="396">0.0043499291146188498</cx:pt>
          <cx:pt idx="397">-0.0108586838295758</cx:pt>
          <cx:pt idx="398">-0.0096451130954234594</cx:pt>
          <cx:pt idx="399">-0.034475623589961903</cx:pt>
          <cx:pt idx="400">-0.0099764772329516398</cx:pt>
          <cx:pt idx="401">-0.00677733260069733</cx:pt>
          <cx:pt idx="402">-0.084786352276024102</cx:pt>
          <cx:pt idx="403">-0.14840340321090001</cx:pt>
          <cx:pt idx="404">-0.097500335521540096</cx:pt>
          <cx:pt idx="405">-0.13511177391592999</cx:pt>
          <cx:pt idx="406">-0.0068233308223616699</cx:pt>
          <cx:pt idx="407">-0.0156955703464066</cx:pt>
          <cx:pt idx="408">-0.0842429276646494</cx:pt>
          <cx:pt idx="409">0.0015656104538013401</cx:pt>
          <cx:pt idx="410">-0.052498622527104501</cx:pt>
          <cx:pt idx="411">0.035584428946388497</cx:pt>
          <cx:pt idx="412">-0.030648874628734599</cx:pt>
          <cx:pt idx="413">-0.041004478810508803</cx:pt>
          <cx:pt idx="414">-0.0283676771872188</cx:pt>
          <cx:pt idx="415">0.00072558586772840297</cx:pt>
          <cx:pt idx="416">-0.00567583942405966</cx:pt>
          <cx:pt idx="417">0.0024045346609675999</cx:pt>
          <cx:pt idx="418">0.00064337621451035899</cx:pt>
          <cx:pt idx="419">-1.6458529792980401e-05</cx:pt>
          <cx:pt idx="420">0.00034275463387332299</cx:pt>
          <cx:pt idx="421">6.7721990442635199e-05</cx:pt>
          <cx:pt idx="422">0.00032061995680109898</cx:pt>
          <cx:pt idx="423">0.0081589778102544499</cx:pt>
          <cx:pt idx="424">0.0155169903849661</cx:pt>
          <cx:pt idx="425">-0.0020470306227013501</cx:pt>
          <cx:pt idx="426">-0.0030177160428787801</cx:pt>
          <cx:pt idx="427">-0.046081639826668699</cx:pt>
          <cx:pt idx="428">-0.091281242554739905</cx:pt>
          <cx:pt idx="429">-0.036909534558792201</cx:pt>
          <cx:pt idx="430">-0.116691754759689</cx:pt>
          <cx:pt idx="431">-0.20290710357493599</cx:pt>
          <cx:pt idx="432">-0.14553456417487701</cx:pt>
          <cx:pt idx="433">-0.091301266348321905</cx:pt>
          <cx:pt idx="434">-0.032974212865106003</cx:pt>
          <cx:pt idx="435">-0.075356149739639597</cx:pt>
          <cx:pt idx="436">-0.015663509059596299</cx:pt>
          <cx:pt idx="437">-0.014432799640116799</cx:pt>
          <cx:pt idx="438">0.020243146748287599</cx:pt>
          <cx:pt idx="439">0.047785123818799603</cx:pt>
          <cx:pt idx="440">0.029790680451210701</cx:pt>
          <cx:pt idx="441">-0.0097545224522786692</cx:pt>
          <cx:pt idx="442">-0.024861375435626502</cx:pt>
          <cx:pt idx="443">-0.012568351021803099</cx:pt>
          <cx:pt idx="444">0.0072597169001533098</cx:pt>
          <cx:pt idx="445">0.0041859185957907399</cx:pt>
          <cx:pt idx="446">0.00180448646813545</cx:pt>
          <cx:pt idx="447">0.00047061037457208499</cx:pt>
          <cx:pt idx="448">-0.00024226967106448499</cx:pt>
          <cx:pt idx="449">-0.000428719311178735</cx:pt>
          <cx:pt idx="450">0.00091827023538800098</cx:pt>
          <cx:pt idx="451">0.00657879946136902</cx:pt>
          <cx:pt idx="452">0.015401884921976</cx:pt>
          <cx:pt idx="453">0.0094360326104232194</cx:pt>
          <cx:pt idx="454">-0.00219055585236997</cx:pt>
          <cx:pt idx="455">-0.081051027335203099</cx:pt>
          <cx:pt idx="456">-0.11980445691997001</cx:pt>
          <cx:pt idx="457">-0.080404168166072001</cx:pt>
          <cx:pt idx="458">-0.10553808820800099</cx:pt>
          <cx:pt idx="459">-0.128132548602539</cx:pt>
          <cx:pt idx="460">-0.180051651394494</cx:pt>
          <cx:pt idx="461">-0.094619761125848995</cx:pt>
          <cx:pt idx="462">-0.043319252111800897</cx:pt>
          <cx:pt idx="463">-0.18275186178415401</cx:pt>
          <cx:pt idx="464">-0.049384839268681799</cx:pt>
          <cx:pt idx="465">-0.098919550809181495</cx:pt>
          <cx:pt idx="466">0.0323557925813997</cx:pt>
          <cx:pt idx="467">0.037038122926184899</cx:pt>
          <cx:pt idx="468">0.0319263557439355</cx:pt>
          <cx:pt idx="469">0.0132988522740857</cx:pt>
          <cx:pt idx="470">-0.00085770732041311095</cx:pt>
          <cx:pt idx="471">-0.0072165998753337896</cx:pt>
          <cx:pt idx="472">0.012681451382439301</cx:pt>
          <cx:pt idx="473">0.00407421421681758</cx:pt>
          <cx:pt idx="474">0.0040041746367432797</cx:pt>
          <cx:pt idx="475">0.00141852238655122</cx:pt>
          <cx:pt idx="476">-0.00060036271668107203</cx:pt>
          <cx:pt idx="477">-0.00010667811464886</cx:pt>
          <cx:pt idx="478">0.0023255301794019799</cx:pt>
          <cx:pt idx="479">0.010369478576815</cx:pt>
          <cx:pt idx="480">-0.0045680371837583302</cx:pt>
          <cx:pt idx="481">0.0021687241596626298</cx:pt>
          <cx:pt idx="482">-0.0024471231122236</cx:pt>
          <cx:pt idx="483">-0.102199270606823</cx:pt>
          <cx:pt idx="484">-0.098245838073245301</cx:pt>
          <cx:pt idx="485">-0.067195963165670905</cx:pt>
          <cx:pt idx="486">-0.093255336966246799</cx:pt>
          <cx:pt idx="487">-0.170338351838458</cx:pt>
          <cx:pt idx="488">-0.151582727637948</cx:pt>
          <cx:pt idx="489">-0.061610746495255601</cx:pt>
          <cx:pt idx="490">0.0020272656647743201</cx:pt>
          <cx:pt idx="491">-0.13441418486328699</cx:pt>
          <cx:pt idx="492">-0.079316740939409894</cx:pt>
          <cx:pt idx="493">-0.079853379098027796</cx:pt>
          <cx:pt idx="494">-0.061512307017111502</cx:pt>
          <cx:pt idx="495">-0.038053820704317003</cx:pt>
          <cx:pt idx="496">-0.038684834079477801</cx:pt>
          <cx:pt idx="497">0.0127252875785357</cx:pt>
          <cx:pt idx="498">-0.016003882086533999</cx:pt>
          <cx:pt idx="499">-0.017972930208191799</cx:pt>
          <cx:pt idx="500">0.0045678752095924396</cx:pt>
          <cx:pt idx="501">0.025966546349329701</cx:pt>
          <cx:pt idx="502">0.0087112240163183408</cx:pt>
          <cx:pt idx="503">0.000421580964298704</cx:pt>
          <cx:pt idx="504">0.00071235447459248196</cx:pt>
          <cx:pt idx="505">7.9778095009532896e-05</cx:pt>
          <cx:pt idx="506">0.00230853604844178</cx:pt>
          <cx:pt idx="507">0.0131952728189258</cx:pt>
          <cx:pt idx="508">-0.0071269529268556597</cx:pt>
          <cx:pt idx="509">0.015710754076940701</cx:pt>
          <cx:pt idx="510">-0.0020505484490986</cx:pt>
          <cx:pt idx="511">-0.084307829628194095</cx:pt>
          <cx:pt idx="512">-0.055970774165383097</cx:pt>
          <cx:pt idx="513">0.012219826767750099</cx:pt>
          <cx:pt idx="514">-0.075155252355508101</cx:pt>
          <cx:pt idx="515">-0.136587598716713</cx:pt>
          <cx:pt idx="516">-0.164686007854947</cx:pt>
          <cx:pt idx="517">-0.060259509347232697</cx:pt>
          <cx:pt idx="518">0.071942878968740007</cx:pt>
          <cx:pt idx="519">0.0096608413163740501</cx:pt>
          <cx:pt idx="520">-0.038304615903698998</cx:pt>
          <cx:pt idx="521">-0.042591128576710498</cx:pt>
          <cx:pt idx="522">-0.0342164409846481</cx:pt>
          <cx:pt idx="523">0.018534712561548601</cx:pt>
          <cx:pt idx="524">0.036545264574073401</cx:pt>
          <cx:pt idx="525">0.086682628211574395</cx:pt>
          <cx:pt idx="526">0.054810401642943402</cx:pt>
          <cx:pt idx="527">-0.0135816298878207</cx:pt>
          <cx:pt idx="528">0.016868607922969899</cx:pt>
          <cx:pt idx="529">0.0176297985757694</cx:pt>
          <cx:pt idx="530">0.0038055369756750299</cx:pt>
          <cx:pt idx="531">0.0015770048178365701</cx:pt>
          <cx:pt idx="532">-0.00026801440224406798</cx:pt>
          <cx:pt idx="533">0.00045343272156788702</cx:pt>
          <cx:pt idx="534">-0.0040243319039041199</cx:pt>
          <cx:pt idx="535">0.0029750153072676598</cx:pt>
          <cx:pt idx="536">-0.0129217084859461</cx:pt>
          <cx:pt idx="537">0.0032739018296624798</cx:pt>
          <cx:pt idx="538">-0.0182245381613306</cx:pt>
          <cx:pt idx="539">-0.042979006583959201</cx:pt>
          <cx:pt idx="540">-0.039767325750228302</cx:pt>
          <cx:pt idx="541">0.033439208027500403</cx:pt>
          <cx:pt idx="542">-0.034648302301430102</cx:pt>
          <cx:pt idx="543">-0.121585593315601</cx:pt>
          <cx:pt idx="544">-0.084241238860842699</cx:pt>
          <cx:pt idx="545">0.0046978847445367398</cx:pt>
          <cx:pt idx="546">0.126483792935147</cx:pt>
          <cx:pt idx="547">0.129178518205498</cx:pt>
          <cx:pt idx="548">0.039484530404530302</cx:pt>
          <cx:pt idx="549">-0.058384759137151701</cx:pt>
          <cx:pt idx="550">0.0373051212997038</cx:pt>
          <cx:pt idx="551">0.037377176852803499</cx:pt>
          <cx:pt idx="552">0.0173558393474504</cx:pt>
          <cx:pt idx="553">0.046292862476429199</cx:pt>
          <cx:pt idx="554">0.024161786440038101</cx:pt>
          <cx:pt idx="555">-0.012756388395091399</cx:pt>
          <cx:pt idx="556">-0.0053911451902793096</cx:pt>
          <cx:pt idx="557">0.0086580270732215994</cx:pt>
          <cx:pt idx="558">0.00289547020310588</cx:pt>
          <cx:pt idx="559">-0.00027373842177016799</cx:pt>
          <cx:pt idx="560">0.00020875671880295999</cx:pt>
          <cx:pt idx="561">0.000180843989706023</cx:pt>
          <cx:pt idx="562">-0.0018590630279081101</cx:pt>
          <cx:pt idx="563">-0.00227231861290395</cx:pt>
          <cx:pt idx="564">-0.022418226249608399</cx:pt>
          <cx:pt idx="565">-0.0300460444220245</cx:pt>
          <cx:pt idx="566">-0.016304224381814201</cx:pt>
          <cx:pt idx="567">-0.0259630093531611</cx:pt>
          <cx:pt idx="568">-0.053882047759883499</cx:pt>
          <cx:pt idx="569">-0.0096347764308800307</cx:pt>
          <cx:pt idx="570">-0.036951845494398901</cx:pt>
          <cx:pt idx="571">-0.061183171750724998</cx:pt>
          <cx:pt idx="572">-0.019994105365709201</cx:pt>
          <cx:pt idx="573">0.061010611380979803</cx:pt>
          <cx:pt idx="574">0.114111762301473</cx:pt>
          <cx:pt idx="575">0.12539749249791499</cx:pt>
          <cx:pt idx="576">0.078325760095459704</cx:pt>
          <cx:pt idx="577">-0.054607402805701297</cx:pt>
          <cx:pt idx="578">0.013516762566555301</cx:pt>
          <cx:pt idx="579">0.0097107134787446404</cx:pt>
          <cx:pt idx="580">0.056456938211857197</cx:pt>
          <cx:pt idx="581">0.0229655293391481</cx:pt>
          <cx:pt idx="582">0.020298788049411501</cx:pt>
          <cx:pt idx="583">0.0144045869188873</cx:pt>
          <cx:pt idx="584">-0.0011692306715167099</cx:pt>
          <cx:pt idx="585">0.0024951575558207098</cx:pt>
          <cx:pt idx="586">0.0017993889450782601</cx:pt>
          <cx:pt idx="587">0.00023333532008118201</cx:pt>
          <cx:pt idx="588">-0.000164064320027236</cx:pt>
          <cx:pt idx="589">0.000182922018619452</cx:pt>
          <cx:pt idx="590">0.0028568671314386702</cx:pt>
          <cx:pt idx="591">-0.00028357842128847702</cx:pt>
          <cx:pt idx="592">-0.0064648386335874001</cx:pt>
          <cx:pt idx="593">-0.043010153618991</cx:pt>
          <cx:pt idx="594">-0.063935387932480797</cx:pt>
          <cx:pt idx="595">-0.058941429365231897</cx:pt>
          <cx:pt idx="596">-0.092437142383721194</cx:pt>
          <cx:pt idx="597">-0.075476721717589706</cx:pt>
          <cx:pt idx="598">-0.063449260220946505</cx:pt>
          <cx:pt idx="599">-0.081372307990544096</cx:pt>
          <cx:pt idx="600">-0.030749315864974199</cx:pt>
          <cx:pt idx="601">-0.047283143106902799</cx:pt>
          <cx:pt idx="602">0.067915634511487896</cx:pt>
          <cx:pt idx="603">0.156989813602287</cx:pt>
          <cx:pt idx="604">0.081182137488168701</cx:pt>
          <cx:pt idx="605">-0.096920551737848096</cx:pt>
          <cx:pt idx="606">-0.0266513273324596</cx:pt>
          <cx:pt idx="607">0.039602960064504499</cx:pt>
          <cx:pt idx="608">-0.0179528434409909</cx:pt>
          <cx:pt idx="609">-0.094055354814093203</cx:pt>
          <cx:pt idx="610">-0.036815859469356498</cx:pt>
          <cx:pt idx="611">-0.0059668382502290401</cx:pt>
          <cx:pt idx="612">-0.0076669402547105501</cx:pt>
          <cx:pt idx="613">-0.00038551062440661098</cx:pt>
          <cx:pt idx="614">-0.000438585017444326</cx:pt>
          <cx:pt idx="615">-0.00080266033004359398</cx:pt>
          <cx:pt idx="616">7.5095297904059099e-05</cx:pt>
          <cx:pt idx="617">-0.000382547370295811</cx:pt>
          <cx:pt idx="618">0.00090485619927039803</cx:pt>
          <cx:pt idx="619">0.0014903769742590899</cx:pt>
          <cx:pt idx="620">0.0157780633095519</cx:pt>
          <cx:pt idx="621">-0.0089168238148264901</cx:pt>
          <cx:pt idx="622">-0.0103312131081334</cx:pt>
          <cx:pt idx="623">-0.019254749359300698</cx:pt>
          <cx:pt idx="624">-0.043369174814051899</cx:pt>
          <cx:pt idx="625">-0.062692496543645601</cx:pt>
          <cx:pt idx="626">-0.077051915468069401</cx:pt>
          <cx:pt idx="627">-0.0266839575460514</cx:pt>
          <cx:pt idx="628">0.047910934767122902</cx:pt>
          <cx:pt idx="629">0.022461793209802801</cx:pt>
          <cx:pt idx="630">0.119479187980376</cx:pt>
          <cx:pt idx="631">0.20071172425262099</cx:pt>
          <cx:pt idx="632">-0.0376064584612672</cx:pt>
          <cx:pt idx="633">-0.076344836690851806</cx:pt>
          <cx:pt idx="634">0.050444840397886999</cx:pt>
          <cx:pt idx="635">0.0028863215769527801</cx:pt>
          <cx:pt idx="636">-0.022691417366533101</cx:pt>
          <cx:pt idx="637">-0.063496002185410405</cx:pt>
          <cx:pt idx="638">-0.020549246492890801</cx:pt>
          <cx:pt idx="639">-0.0065489737274968696</cx:pt>
          <cx:pt idx="640">-0.0044998856516203596</cx:pt>
          <cx:pt idx="641">-0.00021990671048579801</cx:pt>
          <cx:pt idx="642">-0.00050904380941802895</cx:pt>
          <cx:pt idx="643">0.00042249045172733802</cx:pt>
          <cx:pt idx="644">-0.00040038015138834</cx:pt>
          <cx:pt idx="645">-0.00020710854049300599</cx:pt>
          <cx:pt idx="646">0.00104238453121837</cx:pt>
          <cx:pt idx="647">0.0035978587333077299</cx:pt>
          <cx:pt idx="648">0.0128652638280443</cx:pt>
          <cx:pt idx="649">0.000200603467734475</cx:pt>
          <cx:pt idx="650">-0.01022959998698</cx:pt>
          <cx:pt idx="651">0.0090121576896344292</cx:pt>
          <cx:pt idx="652">-0.032511560382247</cx:pt>
          <cx:pt idx="653">0.00356486405681288</cx:pt>
          <cx:pt idx="654">-0.0083557410907142901</cx:pt>
          <cx:pt idx="655">0.109004892634234</cx:pt>
          <cx:pt idx="656">0.144493244646692</cx:pt>
          <cx:pt idx="657">0.075946256311349394</cx:pt>
          <cx:pt idx="658">0.062344456092520303</cx:pt>
          <cx:pt idx="659">0.15377528005711899</cx:pt>
          <cx:pt idx="660">0.052958846948888298</cx:pt>
          <cx:pt idx="661">0.027946449802664499</cx:pt>
          <cx:pt idx="662">-0.0175273344350566</cx:pt>
          <cx:pt idx="663">-0.0101939867724293</cx:pt>
          <cx:pt idx="664">-0.014193891374065799</cx:pt>
          <cx:pt idx="665">-0.042263925151880599</cx:pt>
          <cx:pt idx="666">-0.019763468328914399</cx:pt>
          <cx:pt idx="667">-0.00665067300463759</cx:pt>
          <cx:pt idx="668">-0.0027896139368324699</cx:pt>
          <cx:pt idx="669">0.000107563988119457</cx:pt>
          <cx:pt idx="670">0.0013029570720167599</cx:pt>
          <cx:pt idx="671">0.00028886761825632298</cx:pt>
          <cx:pt idx="672">0.000249433861673533</cx:pt>
          <cx:pt idx="673">-0.00048383691088935198</cx:pt>
          <cx:pt idx="674">0.00069185236041588698</cx:pt>
          <cx:pt idx="675">0.00032679907580837299</cx:pt>
          <cx:pt idx="676">0.0031207670667603299</cx:pt>
          <cx:pt idx="677">0.0067076117579901503</cx:pt>
          <cx:pt idx="678">-0.0057033539945284704</cx:pt>
          <cx:pt idx="679">0.0060846622475180696</cx:pt>
          <cx:pt idx="680">0.0176367723734672</cx:pt>
          <cx:pt idx="681">0.041016484815948301</cx:pt>
          <cx:pt idx="682">0.043569208970684503</cx:pt>
          <cx:pt idx="683">0.153195337390299</cx:pt>
          <cx:pt idx="684">0.055833511338660498</cx:pt>
          <cx:pt idx="685">-0.0128013061361156</cx:pt>
          <cx:pt idx="686">0.010649513358867799</cx:pt>
          <cx:pt idx="687">0.025343476270932801</cx:pt>
          <cx:pt idx="688">-0.052893359360480001</cx:pt>
          <cx:pt idx="689">0.0171476003536963</cx:pt>
          <cx:pt idx="690">-0.0098397302399643102</cx:pt>
          <cx:pt idx="691">-0.043339148114906502</cx:pt>
          <cx:pt idx="692">-0.0502578760312304</cx:pt>
          <cx:pt idx="693">-0.025145928365040801</cx:pt>
          <cx:pt idx="694">-0.0073126848520374196</cx:pt>
          <cx:pt idx="695">-0.00254756083959732</cx:pt>
          <cx:pt idx="696">0.000116904930258163</cx:pt>
          <cx:pt idx="697">0.00162369938980838</cx:pt>
          <cx:pt idx="698">-2.3984399275312301e-06</cx:pt>
          <cx:pt idx="699">0.00037359831795778201</cx:pt>
          <cx:pt idx="700">0.00048578659073085398</cx:pt>
          <cx:pt idx="701">-0.00012479208331320999</cx:pt>
          <cx:pt idx="702">-0.00079977310136736702</cx:pt>
          <cx:pt idx="703">-0.00035286546041058602</cx:pt>
          <cx:pt idx="704">1.7050801342191199e-06</cx:pt>
          <cx:pt idx="705">-0.00139701847277877</cx:pt>
          <cx:pt idx="706">0.00038716428084456398</cx:pt>
          <cx:pt idx="707">0.0013728635968378599</cx:pt>
          <cx:pt idx="708">0.0030793419936274899</cx:pt>
          <cx:pt idx="709">-0.00185724034467069</cx:pt>
          <cx:pt idx="710">-0.0092315708513440904</cx:pt>
          <cx:pt idx="711">-0.0237251306383899</cx:pt>
          <cx:pt idx="712">-0.043634896240370702</cx:pt>
          <cx:pt idx="713">-0.048697748693798698</cx:pt>
          <cx:pt idx="714">-0.028825946814677601</cx:pt>
          <cx:pt idx="715">-0.013125095435833701</cx:pt>
          <cx:pt idx="716">-0.037185586814361002</cx:pt>
          <cx:pt idx="717">-0.030734721562997398</cx:pt>
          <cx:pt idx="718">-0.012671688487998999</cx:pt>
          <cx:pt idx="719">-0.0059220649564475699</cx:pt>
          <cx:pt idx="720">-0.0064176308990258899</cx:pt>
          <cx:pt idx="721">-0.0046698330526732598</cx:pt>
          <cx:pt idx="722">-0.00273807494206578</cx:pt>
          <cx:pt idx="723">-0.0010403064577278701</cx:pt>
          <cx:pt idx="724">-0.00033018187524448</cx:pt>
          <cx:pt idx="725">-0.00022986866671603499</cx:pt>
          <cx:pt idx="726">0.00050736286682256904</cx:pt>
          <cx:pt idx="727">-0.00025706935396507298</cx:pt>
          <cx:pt idx="728">0.00075931802849913397</cx:pt>
          <cx:pt idx="729">-0.00077445835977391802</cx:pt>
          <cx:pt idx="730">0.00028194248621772302</cx:pt>
          <cx:pt idx="731">-7.3902735077848903e-05</cx:pt>
          <cx:pt idx="732">-0.000181465358123124</cx:pt>
          <cx:pt idx="733">-0.00010352953127597</cx:pt>
          <cx:pt idx="734">-0.00099319501326918295</cx:pt>
          <cx:pt idx="735">0.0011063704383505099</cx:pt>
          <cx:pt idx="736">0.0014176032929978601</cx:pt>
          <cx:pt idx="737">-0.0031477391174098402</cx:pt>
          <cx:pt idx="738">-0.0012923896133662099</cx:pt>
          <cx:pt idx="739">-0.00096446023121533496</cx:pt>
          <cx:pt idx="740">-0.025048203959428299</cx:pt>
          <cx:pt idx="741">0.00136321903582878</cx:pt>
          <cx:pt idx="742">0.0056060171414047399</cx:pt>
          <cx:pt idx="743">0.015599233641611501</cx:pt>
          <cx:pt idx="744">-0.0115883983191532</cx:pt>
          <cx:pt idx="745">-0.0043206684309821004</cx:pt>
          <cx:pt idx="746">-0.000358549464204365</cx:pt>
          <cx:pt idx="747">0.00080138151941090696</cx:pt>
          <cx:pt idx="748">-0.000112083675167327</cx:pt>
          <cx:pt idx="749">4.85182841895411e-05</cx:pt>
          <cx:pt idx="750">0.000106155670356221</cx:pt>
          <cx:pt idx="751">-0.00024340190120366201</cx:pt>
          <cx:pt idx="752">-0.00062334595154933203</cx:pt>
          <cx:pt idx="753">4.7128302972766897e-05</cx:pt>
          <cx:pt idx="754">-0.00024336124634484</cx:pt>
          <cx:pt idx="755">0.00058870500139247199</cx:pt>
          <cx:pt idx="756">0.00054530064980431504</cx:pt>
          <cx:pt idx="757">-4.6762340691296901e-05</cx:pt>
          <cx:pt idx="758">-0.00038080376921556801</cx:pt>
          <cx:pt idx="759">0.00029286604804091502</cx:pt>
          <cx:pt idx="760">0.00013161615355525701</cx:pt>
          <cx:pt idx="761">0.00031662492405659399</cx:pt>
          <cx:pt idx="762">-0.00054143017880953302</cx:pt>
          <cx:pt idx="763">0.00051271085194642095</cx:pt>
          <cx:pt idx="764">9.5101229215594296e-05</cx:pt>
          <cx:pt idx="765">0.00060711800861936198</cx:pt>
          <cx:pt idx="766">-6.4992135936605197e-05</cx:pt>
          <cx:pt idx="767">0.00021387701557963899</cx:pt>
          <cx:pt idx="768">-0.00099710350006270007</cx:pt>
          <cx:pt idx="769">-0.00034722776437145098</cx:pt>
          <cx:pt idx="770">0.00010345561535908901</cx:pt>
          <cx:pt idx="771">0.00074272898976752999</cx:pt>
          <cx:pt idx="772">0.0010199415111873801</cx:pt>
          <cx:pt idx="773">0.000224377712264562</cx:pt>
          <cx:pt idx="774">0.00038562565496257599</cx:pt>
          <cx:pt idx="775">0.00097293933787788705</cx:pt>
          <cx:pt idx="776">0.00032575894344343399</cx:pt>
          <cx:pt idx="777">-0.00048148900544183799</cx:pt>
          <cx:pt idx="778">-0.00044030006174458099</cx:pt>
          <cx:pt idx="779">-1.0792670074572e-05</cx:pt>
          <cx:pt idx="780">-0.00038491534529392599</cx:pt>
          <cx:pt idx="781">-0.00098974159981854697</cx:pt>
          <cx:pt idx="782">-0.00013124841804309199</cx:pt>
          <cx:pt idx="783">0.00041568758629234901</cx:pt>
          <cx:pt idx="784">0.0068237825080322998</cx:pt>
          <cx:pt idx="785">0.014239756461762674</cx:pt>
          <cx:pt idx="786">0.010799584240847549</cx:pt>
          <cx:pt idx="787">0.012069728244072301</cx:pt>
          <cx:pt idx="788">-0.0066869282028783998</cx:pt>
          <cx:pt idx="789">-0.01090114433063785</cx:pt>
          <cx:pt idx="790">-0.015655142926977901</cx:pt>
          <cx:pt idx="791">-0.0081664343349219758</cx:pt>
          <cx:pt idx="792">0.0056313892222488249</cx:pt>
          <cx:pt idx="793">0.018316660867233499</cx:pt>
          <cx:pt idx="794">0.0196869516074837</cx:pt>
          <cx:pt idx="795">0.027969378324852499</cx:pt>
          <cx:pt idx="796">-0.00212555596121785</cx:pt>
          <cx:pt idx="797">0.0002403412690348215</cx:pt>
          <cx:pt idx="798">-0.013676883444669949</cx:pt>
          <cx:pt idx="799">-0.026564002416211749</cx:pt>
          <cx:pt idx="800">-0.038921251075501498</cx:pt>
          <cx:pt idx="801">-0.025407129263878749</cx:pt>
          <cx:pt idx="802">-0.018602223085803098</cx:pt>
          <cx:pt idx="803">-0.01376256021580405</cx:pt>
          <cx:pt idx="804">-0.013143092015616075</cx:pt>
          <cx:pt idx="805">-0.00933701488340535</cx:pt>
          <cx:pt idx="806">-0.0031352866378094499</cx:pt>
          <cx:pt idx="807">7.5863685448521e-06</cx:pt>
          <cx:pt idx="808">-6.2677937691869501e-05</cx:pt>
          <cx:pt idx="809">0.0002230246522248275</cx:pt>
          <cx:pt idx="810">3.0775750817163253e-05</cx:pt>
          <cx:pt idx="811">0.00020373562546370324</cx:pt>
          <cx:pt idx="812">0.0061126084871002753</cx:pt>
          <cx:pt idx="813">0.015491179618365349</cx:pt>
          <cx:pt idx="814">0.00170833321096794</cx:pt>
          <cx:pt idx="815">-0.0090159113677044257</cx:pt>
          <cx:pt idx="816">-0.014931798378309725</cx:pt>
          <cx:pt idx="817">-0.033754004799046</cx:pt>
          <cx:pt idx="818">-0.037626796366003003</cx:pt>
          <cx:pt idx="819">-0.026754573223661249</cx:pt>
          <cx:pt idx="820">-0.042430005272829752</cx:pt>
          <cx:pt idx="821">0.0031018508011175748</cx:pt>
          <cx:pt idx="822">0.059753213407552498</cx:pt>
          <cx:pt idx="823">0.067340739720067253</cx:pt>
          <cx:pt idx="824">0.032934938935843747</cx:pt>
          <cx:pt idx="825">-0.02162333922068255</cx:pt>
          <cx:pt idx="826">-0.031028929218954251</cx:pt>
          <cx:pt idx="827">-0.028382759599355999</cx:pt>
          <cx:pt idx="828">-0.034824394493826002</cx:pt>
          <cx:pt idx="829">-0.025304767841463498</cx:pt>
          <cx:pt idx="830">-0.022414393757888874</cx:pt>
          <cx:pt idx="831">-0.014267442032655925</cx:pt>
          <cx:pt idx="832">-0.015754944679739376</cx:pt>
          <cx:pt idx="833">-0.0101649383145793</cx:pt>
          <cx:pt idx="834">-0.0031332653880906001</cx:pt>
          <cx:pt idx="835">-0.00017745853053396251</cx:pt>
          <cx:pt idx="836">-3.2063530963556252e-05</cx:pt>
          <cx:pt idx="837">6.9528739278627995e-05</cx:pt>
          <cx:pt idx="838">0.00012298706298447074</cx:pt>
          <cx:pt idx="839">-3.3039833174069003e-05</cx:pt>
          <cx:pt idx="840">0.0019580485048078049</cx:pt>
          <cx:pt idx="841">0.0072113387751565998</cx:pt>
          <cx:pt idx="842">-0.010159241223598025</cx:pt>
          <cx:pt idx="843">-0.028755009671932501</cx:pt>
          <cx:pt idx="844">-0.029337254798577749</cx:pt>
          <cx:pt idx="845">-0.0503416916704095</cx:pt>
          <cx:pt idx="846">-0.064549095962025502</cx:pt>
          <cx:pt idx="847">-0.053842658351745253</cx:pt>
          <cx:pt idx="848">-0.034068265672312498</cx:pt>
          <cx:pt idx="849">0.0030441639548102499</cx:pt>
          <cx:pt idx="850">0.061245329736580499</cx:pt>
          <cx:pt idx="851">0.0653400112226485</cx:pt>
          <cx:pt idx="852">0.021418012204352674</cx:pt>
          <cx:pt idx="853">-0.0296898182744775</cx:pt>
          <cx:pt idx="854">-0.025168818013154751</cx:pt>
          <cx:pt idx="855">-0.0312386131092195</cx:pt>
          <cx:pt idx="856">-0.033660381073277748</cx:pt>
          <cx:pt idx="857">-0.032268596748868249</cx:pt>
          <cx:pt idx="858">-0.025794322863744501</cx:pt>
          <cx:pt idx="859">-0.015695408537416376</cx:pt>
          <cx:pt idx="860">-0.01355747165446745</cx:pt>
          <cx:pt idx="861">-0.0096337151759676998</cx:pt>
          <cx:pt idx="862">-0.0020200050612077</cx:pt>
          <cx:pt idx="863">-0.00013252325550632875</cx:pt>
          <cx:pt idx="864">-2.1494261904451324e-05</cx:pt>
          <cx:pt idx="865">-1.4858324737285974e-06</cx:pt>
          <cx:pt idx="866">-0.00016140469800452601</cx:pt>
          <cx:pt idx="867">0.00028732286924858252</cx:pt>
          <cx:pt idx="868">0.0010946205372775299</cx:pt>
          <cx:pt idx="869">-0.0013582782206555326</cx:pt>
          <cx:pt idx="870">-0.021917539026948974</cx:pt>
          <cx:pt idx="871">-0.033233293211270998</cx:pt>
          <cx:pt idx="872">-0.03667982857204375</cx:pt>
          <cx:pt idx="873">-0.049811068098410252</cx:pt>
          <cx:pt idx="874">-0.043989435075949997</cx:pt>
          <cx:pt idx="875">0.010169345608026801</cx:pt>
          <cx:pt idx="876">0.020098366572768325</cx:pt>
          <cx:pt idx="877">0.0354246909376855</cx:pt>
          <cx:pt idx="878">0.075647498278435754</cx:pt>
          <cx:pt idx="879">0.034476803783905503</cx:pt>
          <cx:pt idx="880">-0.02979812514824725</cx:pt>
          <cx:pt idx="881">-0.033151124520866999</cx:pt>
          <cx:pt idx="882">-0.021539059726427525</cx:pt>
          <cx:pt idx="883">-0.027299962329085499</cx:pt>
          <cx:pt idx="884">0.0068237825080322998</cx:pt>
          <cx:pt idx="885">0.014239756461762674</cx:pt>
          <cx:pt idx="886">0.010799584240847549</cx:pt>
          <cx:pt idx="887">0.012069728244072301</cx:pt>
          <cx:pt idx="888">-0.0066869282028783998</cx:pt>
          <cx:pt idx="889">-0.01090114433063785</cx:pt>
          <cx:pt idx="890">-0.015655142926977901</cx:pt>
          <cx:pt idx="891">-0.0081664343349219758</cx:pt>
          <cx:pt idx="892">0.0056313892222488249</cx:pt>
          <cx:pt idx="893">0.018316660867233499</cx:pt>
          <cx:pt idx="894">0.0196869516074837</cx:pt>
          <cx:pt idx="895">0.027969378324852499</cx:pt>
          <cx:pt idx="896">-0.00212555596121785</cx:pt>
          <cx:pt idx="897">0.0002403412690348215</cx:pt>
          <cx:pt idx="898">-0.013676883444669949</cx:pt>
          <cx:pt idx="899">-0.026564002416211749</cx:pt>
          <cx:pt idx="900">-0.038921251075501498</cx:pt>
          <cx:pt idx="901">-0.025407129263878749</cx:pt>
          <cx:pt idx="902">-0.018602223085803098</cx:pt>
          <cx:pt idx="903">-0.01376256021580405</cx:pt>
          <cx:pt idx="904">-0.013143092015616075</cx:pt>
          <cx:pt idx="905">-0.00933701488340535</cx:pt>
          <cx:pt idx="906">-0.0031352866378094499</cx:pt>
          <cx:pt idx="907">7.5863685448521e-06</cx:pt>
          <cx:pt idx="908">-6.2677937691869501e-05</cx:pt>
          <cx:pt idx="909">0.0002230246522248275</cx:pt>
          <cx:pt idx="910">3.0775750817163253e-05</cx:pt>
          <cx:pt idx="911">0.00020373562546370324</cx:pt>
          <cx:pt idx="912">0.0061126084871002753</cx:pt>
          <cx:pt idx="913">0.015491179618365349</cx:pt>
          <cx:pt idx="914">0.00170833321096794</cx:pt>
          <cx:pt idx="915">-0.0090159113677044257</cx:pt>
          <cx:pt idx="916">-0.014931798378309725</cx:pt>
          <cx:pt idx="917">-0.033754004799046</cx:pt>
          <cx:pt idx="918">-0.037626796366003003</cx:pt>
          <cx:pt idx="919">-0.026754573223661249</cx:pt>
          <cx:pt idx="920">-0.042430005272829752</cx:pt>
          <cx:pt idx="921">0.0031018508011175748</cx:pt>
          <cx:pt idx="922">0.059753213407552498</cx:pt>
          <cx:pt idx="923">0.067340739720067253</cx:pt>
          <cx:pt idx="924">0.032934938935843747</cx:pt>
          <cx:pt idx="925">-0.02162333922068255</cx:pt>
          <cx:pt idx="926">-0.031028929218954251</cx:pt>
          <cx:pt idx="927">-0.028382759599355999</cx:pt>
          <cx:pt idx="928">-0.034824394493826002</cx:pt>
          <cx:pt idx="929">-0.025304767841463498</cx:pt>
          <cx:pt idx="930">-0.022414393757888874</cx:pt>
          <cx:pt idx="931">-0.014267442032655925</cx:pt>
          <cx:pt idx="932">-0.015754944679739376</cx:pt>
          <cx:pt idx="933">-0.0101649383145793</cx:pt>
          <cx:pt idx="934">-0.0031332653880906001</cx:pt>
          <cx:pt idx="935">-0.00017745853053396251</cx:pt>
          <cx:pt idx="936">-3.2063530963556252e-05</cx:pt>
          <cx:pt idx="937">6.9528739278627995e-05</cx:pt>
          <cx:pt idx="938">0.00012298706298447074</cx:pt>
          <cx:pt idx="939">-3.3039833174069003e-05</cx:pt>
          <cx:pt idx="940">0.0019580485048078049</cx:pt>
          <cx:pt idx="941">0.0072113387751565998</cx:pt>
          <cx:pt idx="942">-0.010159241223598025</cx:pt>
          <cx:pt idx="943">-0.028755009671932501</cx:pt>
          <cx:pt idx="944">-0.029337254798577749</cx:pt>
          <cx:pt idx="945">-0.0503416916704095</cx:pt>
          <cx:pt idx="946">-0.064549095962025502</cx:pt>
          <cx:pt idx="947">-0.053842658351745253</cx:pt>
          <cx:pt idx="948">-0.034068265672312498</cx:pt>
          <cx:pt idx="949">0.0030441639548102499</cx:pt>
          <cx:pt idx="950">0.061245329736580499</cx:pt>
          <cx:pt idx="951">0.0653400112226485</cx:pt>
          <cx:pt idx="952">0.021418012204352674</cx:pt>
          <cx:pt idx="953">-0.0296898182744775</cx:pt>
          <cx:pt idx="954">-0.025168818013154751</cx:pt>
          <cx:pt idx="955">-0.0312386131092195</cx:pt>
          <cx:pt idx="956">-0.033660381073277748</cx:pt>
          <cx:pt idx="957">-0.032268596748868249</cx:pt>
          <cx:pt idx="958">-0.025794322863744501</cx:pt>
          <cx:pt idx="959">-0.015695408537416376</cx:pt>
          <cx:pt idx="960">-0.01355747165446745</cx:pt>
          <cx:pt idx="961">-0.0096337151759676998</cx:pt>
          <cx:pt idx="962">-0.0020200050612077</cx:pt>
          <cx:pt idx="963">-0.00013252325550632875</cx:pt>
          <cx:pt idx="964">-2.1494261904451324e-05</cx:pt>
          <cx:pt idx="965">-1.4858324737285974e-06</cx:pt>
          <cx:pt idx="966">-0.00016140469800452601</cx:pt>
          <cx:pt idx="967">0.00028732286924858252</cx:pt>
          <cx:pt idx="968">0.0010946205372775299</cx:pt>
          <cx:pt idx="969">-0.0013582782206555326</cx:pt>
          <cx:pt idx="970">-0.021917539026948974</cx:pt>
          <cx:pt idx="971">-0.033233293211270998</cx:pt>
          <cx:pt idx="972">-0.03667982857204375</cx:pt>
          <cx:pt idx="973">-0.049811068098410252</cx:pt>
          <cx:pt idx="974">-0.043989435075949997</cx:pt>
          <cx:pt idx="975">0.010169345608026801</cx:pt>
          <cx:pt idx="976">0.020098366572768325</cx:pt>
          <cx:pt idx="977">0.0354246909376855</cx:pt>
          <cx:pt idx="978">0.075647498278435754</cx:pt>
          <cx:pt idx="979">0.034476803783905503</cx:pt>
          <cx:pt idx="980">-0.02979812514824725</cx:pt>
          <cx:pt idx="981">-0.033151124520866999</cx:pt>
          <cx:pt idx="982">-0.021539059726427525</cx:pt>
          <cx:pt idx="983">-0.027299962329085499</cx:pt>
          <cx:pt idx="984">0.0068237825080322998</cx:pt>
          <cx:pt idx="985">0.014239756461762674</cx:pt>
          <cx:pt idx="986">0.010799584240847549</cx:pt>
          <cx:pt idx="987">0.012069728244072301</cx:pt>
          <cx:pt idx="988">-0.0066869282028783998</cx:pt>
          <cx:pt idx="989">-0.01090114433063785</cx:pt>
          <cx:pt idx="990">-0.015655142926977901</cx:pt>
          <cx:pt idx="991">-0.0081664343349219758</cx:pt>
          <cx:pt idx="992">0.0056313892222488249</cx:pt>
          <cx:pt idx="993">0.018316660867233499</cx:pt>
          <cx:pt idx="994">0.0196869516074837</cx:pt>
          <cx:pt idx="995">0.027969378324852499</cx:pt>
          <cx:pt idx="996">-0.00212555596121785</cx:pt>
          <cx:pt idx="997">0.0002403412690348215</cx:pt>
          <cx:pt idx="998">-0.013676883444669949</cx:pt>
          <cx:pt idx="999">-0.026564002416211749</cx:pt>
          <cx:pt idx="1000">-0.038921251075501498</cx:pt>
          <cx:pt idx="1001">-0.025407129263878749</cx:pt>
          <cx:pt idx="1002">-0.018602223085803098</cx:pt>
          <cx:pt idx="1003">-0.01376256021580405</cx:pt>
          <cx:pt idx="1004">-0.013143092015616075</cx:pt>
          <cx:pt idx="1005">-0.00933701488340535</cx:pt>
          <cx:pt idx="1006">-0.0031352866378094499</cx:pt>
          <cx:pt idx="1007">7.5863685448521e-06</cx:pt>
          <cx:pt idx="1008">-6.2677937691869501e-05</cx:pt>
          <cx:pt idx="1009">0.0002230246522248275</cx:pt>
          <cx:pt idx="1010">3.0775750817163253e-05</cx:pt>
          <cx:pt idx="1011">0.00020373562546370324</cx:pt>
          <cx:pt idx="1012">0.0061126084871002753</cx:pt>
          <cx:pt idx="1013">0.015491179618365349</cx:pt>
          <cx:pt idx="1014">0.00170833321096794</cx:pt>
          <cx:pt idx="1015">-0.0090159113677044257</cx:pt>
          <cx:pt idx="1016">-0.014931798378309725</cx:pt>
          <cx:pt idx="1017">-0.033754004799046</cx:pt>
          <cx:pt idx="1018">-0.037626796366003003</cx:pt>
          <cx:pt idx="1019">-0.026754573223661249</cx:pt>
          <cx:pt idx="1020">-0.042430005272829752</cx:pt>
          <cx:pt idx="1021">0.0031018508011175748</cx:pt>
          <cx:pt idx="1022">0.059753213407552498</cx:pt>
          <cx:pt idx="1023">0.067340739720067253</cx:pt>
          <cx:pt idx="1024">0.032934938935843747</cx:pt>
          <cx:pt idx="1025">-0.02162333922068255</cx:pt>
          <cx:pt idx="1026">-0.031028929218954251</cx:pt>
          <cx:pt idx="1027">-0.028382759599355999</cx:pt>
          <cx:pt idx="1028">-0.034824394493826002</cx:pt>
          <cx:pt idx="1029">-0.025304767841463498</cx:pt>
          <cx:pt idx="1030">-0.022414393757888874</cx:pt>
          <cx:pt idx="1031">-0.014267442032655925</cx:pt>
          <cx:pt idx="1032">-0.015754944679739376</cx:pt>
          <cx:pt idx="1033">-0.0101649383145793</cx:pt>
          <cx:pt idx="1034">-0.0031332653880906001</cx:pt>
          <cx:pt idx="1035">-0.00017745853053396251</cx:pt>
          <cx:pt idx="1036">-3.2063530963556252e-05</cx:pt>
          <cx:pt idx="1037">6.9528739278627995e-05</cx:pt>
          <cx:pt idx="1038">0.00012298706298447074</cx:pt>
          <cx:pt idx="1039">-3.3039833174069003e-05</cx:pt>
          <cx:pt idx="1040">0.0019580485048078049</cx:pt>
          <cx:pt idx="1041">0.0072113387751565998</cx:pt>
          <cx:pt idx="1042">-0.010159241223598025</cx:pt>
          <cx:pt idx="1043">-0.028755009671932501</cx:pt>
          <cx:pt idx="1044">-0.029337254798577749</cx:pt>
          <cx:pt idx="1045">-0.0503416916704095</cx:pt>
          <cx:pt idx="1046">-0.064549095962025502</cx:pt>
          <cx:pt idx="1047">-0.053842658351745253</cx:pt>
          <cx:pt idx="1048">-0.034068265672312498</cx:pt>
          <cx:pt idx="1049">0.0030441639548102499</cx:pt>
          <cx:pt idx="1050">0.061245329736580499</cx:pt>
          <cx:pt idx="1051">0.0653400112226485</cx:pt>
          <cx:pt idx="1052">0.021418012204352674</cx:pt>
          <cx:pt idx="1053">-0.0296898182744775</cx:pt>
          <cx:pt idx="1054">-0.025168818013154751</cx:pt>
          <cx:pt idx="1055">-0.0312386131092195</cx:pt>
          <cx:pt idx="1056">-0.033660381073277748</cx:pt>
          <cx:pt idx="1057">-0.032268596748868249</cx:pt>
          <cx:pt idx="1058">-0.025794322863744501</cx:pt>
          <cx:pt idx="1059">-0.015695408537416376</cx:pt>
          <cx:pt idx="1060">-0.01355747165446745</cx:pt>
          <cx:pt idx="1061">-0.0096337151759676998</cx:pt>
          <cx:pt idx="1062">-0.0020200050612077</cx:pt>
          <cx:pt idx="1063">-0.00013252325550632875</cx:pt>
          <cx:pt idx="1064">-2.1494261904451324e-05</cx:pt>
          <cx:pt idx="1065">-1.4858324737285974e-06</cx:pt>
          <cx:pt idx="1066">-0.00016140469800452601</cx:pt>
          <cx:pt idx="1067">0.00028732286924858252</cx:pt>
          <cx:pt idx="1068">0.0010946205372775299</cx:pt>
          <cx:pt idx="1069">-0.0013582782206555326</cx:pt>
          <cx:pt idx="1070">-0.021917539026948974</cx:pt>
          <cx:pt idx="1071">-0.033233293211270998</cx:pt>
          <cx:pt idx="1072">-0.03667982857204375</cx:pt>
          <cx:pt idx="1073">-0.049811068098410252</cx:pt>
          <cx:pt idx="1074">-0.043989435075949997</cx:pt>
          <cx:pt idx="1075">0.010169345608026801</cx:pt>
          <cx:pt idx="1076">0.020098366572768325</cx:pt>
          <cx:pt idx="1077">0.0354246909376855</cx:pt>
          <cx:pt idx="1078">0.075647498278435754</cx:pt>
          <cx:pt idx="1079">0.034476803783905503</cx:pt>
          <cx:pt idx="1080">-0.02979812514824725</cx:pt>
          <cx:pt idx="1081">-0.033151124520866999</cx:pt>
          <cx:pt idx="1082">-0.021539059726427525</cx:pt>
          <cx:pt idx="1083">-0.027299962329085499</cx:pt>
        </cx:lvl>
      </cx:numDim>
    </cx:data>
    <cx:data id="49">
      <cx:numDim type="val">
        <cx:f>Sheet2!$AX$1:$AX$1084</cx:f>
        <cx:lvl ptCount="1084" formatCode="G/通用格式">
          <cx:pt idx="0">0.00089474273177180105</cx:pt>
          <cx:pt idx="1">-3.9473719676146998e-05</cx:pt>
          <cx:pt idx="2">0.00025381935909362801</cx:pt>
          <cx:pt idx="3">-0.00092315144916010102</cx:pt>
          <cx:pt idx="4">4.28918961135647e-05</cx:pt>
          <cx:pt idx="5">7.32957244719127e-05</cx:pt>
          <cx:pt idx="6">8.5621999938703601e-05</cx:pt>
          <cx:pt idx="7">-0.00061412035085570604</cx:pt>
          <cx:pt idx="8">0.00039219293047902697</cx:pt>
          <cx:pt idx="9">0.00033229865218301199</cx:pt>
          <cx:pt idx="10">-0.00027577294113223001</cx:pt>
          <cx:pt idx="11">-0.00031427647891057699</cx:pt>
          <cx:pt idx="12">0.00059265209583398099</cx:pt>
          <cx:pt idx="13">-0.00049940136011198896</cx:pt>
          <cx:pt idx="14">0.00055134741057215103</cx:pt>
          <cx:pt idx="15">8.5593811238931505e-05</cx:pt>
          <cx:pt idx="16">-0.000568969512944967</cx:pt>
          <cx:pt idx="17">-7.2768145635026599e-05</cx:pt>
          <cx:pt idx="18">-6.70475895509496e-05</cx:pt>
          <cx:pt idx="19">-0.000176197410752443</cx:pt>
          <cx:pt idx="20">-0.000340109606104007</cx:pt>
          <cx:pt idx="21">-0.00053528933707711697</cx:pt>
          <cx:pt idx="22">0.00038699322989677298</cx:pt>
          <cx:pt idx="23">0.00018271346289223101</cx:pt>
          <cx:pt idx="24">0.00050808370076197297</cx:pt>
          <cx:pt idx="25">-0.00047441959901042499</cx:pt>
          <cx:pt idx="26">-0.00033474613169945697</cx:pt>
          <cx:pt idx="27">0.00097104237924705897</cx:pt>
          <cx:pt idx="28">-0.000113553640092316</cx:pt>
          <cx:pt idx="29">0.00038354269931544698</cx:pt>
          <cx:pt idx="30">-0.00134821862577823</cx:pt>
          <cx:pt idx="31">-0.00084544489827951901</cx:pt>
          <cx:pt idx="32">-0.00022324191244383501</cx:pt>
          <cx:pt idx="33">-0.00024139151930809</cx:pt>
          <cx:pt idx="34">0.00030985449237719498</cx:pt>
          <cx:pt idx="35">-0.00019529459703248201</cx:pt>
          <cx:pt idx="36">0.00032527710581869301</cx:pt>
          <cx:pt idx="37">-0.00026481255753153002</cx:pt>
          <cx:pt idx="38">0.00023190246744682599</cx:pt>
          <cx:pt idx="39">0.00013104397928525701</cx:pt>
          <cx:pt idx="40">-0.00033146434965487901</cx:pt>
          <cx:pt idx="41">-0.000112379896190736</cx:pt>
          <cx:pt idx="42">-0.00014033878403963001</cx:pt>
          <cx:pt idx="43">0.000388397030285638</cx:pt>
          <cx:pt idx="44">-0.00056264619593977903</cx:pt>
          <cx:pt idx="45">-2.2969238776009202e-05</cx:pt>
          <cx:pt idx="46">-0.00027931267118232298</cx:pt>
          <cx:pt idx="47">-0.0012048305120497399</cx:pt>
          <cx:pt idx="48">-0.00017506900463500801</cx:pt>
          <cx:pt idx="49">-0.00039370848662876099</cx:pt>
          <cx:pt idx="50">0.00036200788826976901</cx:pt>
          <cx:pt idx="51">-0.000530982892046848</cx:pt>
          <cx:pt idx="52">-0.00045758852319028199</cx:pt>
          <cx:pt idx="53">-0.00029020978761602002</cx:pt>
          <cx:pt idx="54">-0.00068583599328816904</cx:pt>
          <cx:pt idx="55">1.28362903382539e-05</cx:pt>
          <cx:pt idx="56">0.000134977032639674</cx:pt>
          <cx:pt idx="57">-0.00028108559268669398</cx:pt>
          <cx:pt idx="58">-7.0283199106345904e-05</cx:pt>
          <cx:pt idx="59">0.00038284353934262103</cx:pt>
          <cx:pt idx="60">0.00028405826338691998</cx:pt>
          <cx:pt idx="61">4.5776209255224697e-05</cx:pt>
          <cx:pt idx="62">-0.000386231725581207</cx:pt>
          <cx:pt idx="63">0.00037472141327344401</cx:pt>
          <cx:pt idx="64">-0.0015666316489172201</cx:pt>
          <cx:pt idx="65">-0.00325935747110453</cx:pt>
          <cx:pt idx="66">-0.0031383338195017998</cx:pt>
          <cx:pt idx="67">-0.0029287738521120901</cx:pt>
          <cx:pt idx="68">-0.00181454389728749</cx:pt>
          <cx:pt idx="69">-0.0017109196805595299</cx:pt>
          <cx:pt idx="70">-0.0036145794837177201</cx:pt>
          <cx:pt idx="71">-0.0030005449160155399</cx:pt>
          <cx:pt idx="72">-0.0039732534299954103</cx:pt>
          <cx:pt idx="73">-0.00054143498527841705</cx:pt>
          <cx:pt idx="74">0.0015167928371436401</cx:pt>
          <cx:pt idx="75">-0.00067846878743381303</cx:pt>
          <cx:pt idx="76">-0.00025658709920511099</cx:pt>
          <cx:pt idx="77">0.00026352166311386402</cx:pt>
          <cx:pt idx="78">-0.000190341051354469</cx:pt>
          <cx:pt idx="79">-0.000354293418820987</cx:pt>
          <cx:pt idx="80">0.00064718017973894001</cx:pt>
          <cx:pt idx="81">0.00014365341838216999</cx:pt>
          <cx:pt idx="82">0.00019295895096707</cx:pt>
          <cx:pt idx="83">-0.000667327008692261</cx:pt>
          <cx:pt idx="84">-1.34007403718381e-05</cx:pt>
          <cx:pt idx="85">-0.00065941390057622804</cx:pt>
          <cx:pt idx="86">0.00105924870519384</cx:pt>
          <cx:pt idx="87">-6.8020931513341603e-05</cx:pt>
          <cx:pt idx="88">9.3697643248934296e-05</cx:pt>
          <cx:pt idx="89">0.00017501343059915099</cx:pt>
          <cx:pt idx="90">9.2751811110074607e-05</cx:pt>
          <cx:pt idx="91">-0.00052843964390089995</cx:pt>
          <cx:pt idx="92">-0.00036139167022459498</cx:pt>
          <cx:pt idx="93">-0.0060354326966662597</cx:pt>
          <cx:pt idx="94">-0.0085764073097679902</cx:pt>
          <cx:pt idx="95">-0.0144573590512739</cx:pt>
          <cx:pt idx="96">-0.0010608098975128501</cx:pt>
          <cx:pt idx="97">0.00304222070711596</cx:pt>
          <cx:pt idx="98">-0.0095668915501270005</cx:pt>
          <cx:pt idx="99">-0.018189462335862501</cx:pt>
          <cx:pt idx="100">-0.0262904560851903</cx:pt>
          <cx:pt idx="101">-0.026037577226407899</cx:pt>
          <cx:pt idx="102">-0.0151137201870936</cx:pt>
          <cx:pt idx="103">-0.0124914561011263</cx:pt>
          <cx:pt idx="104">-0.00045144524848367599</cx:pt>
          <cx:pt idx="105">-0.00082595151392321096</cx:pt>
          <cx:pt idx="106">-0.0032821082076658899</cx:pt>
          <cx:pt idx="107">0.00067791981520962</cx:pt>
          <cx:pt idx="108">0.0017352420402117299</cx:pt>
          <cx:pt idx="109">-0.00033957965708135901</cx:pt>
          <cx:pt idx="110">1.7134838275133399e-05</cx:pt>
          <cx:pt idx="111">-0.00050762973892670097</cx:pt>
          <cx:pt idx="112">-0.000220297511653802</cx:pt>
          <cx:pt idx="113">0.00049888299604612901</cx:pt>
          <cx:pt idx="114">-0.00043065886070471702</cx:pt>
          <cx:pt idx="115">0.0011314305343014001</cx:pt>
          <cx:pt idx="116">0.00152032278970395</cx:pt>
          <cx:pt idx="117">-0.0030950939315467301</cx:pt>
          <cx:pt idx="118">-0.00662018535595707</cx:pt>
          <cx:pt idx="119">-0.0076795260655878701</cx:pt>
          <cx:pt idx="120">-0.0069549753622353497</cx:pt>
          <cx:pt idx="121">0.010038233824914601</cx:pt>
          <cx:pt idx="122">0.00994521797586519</cx:pt>
          <cx:pt idx="123">0.038672109222059999</cx:pt>
          <cx:pt idx="124">0.032755986138080999</cx:pt>
          <cx:pt idx="125">0.0020850100505117198</cx:pt>
          <cx:pt idx="126">0.0088093744114535605</cx:pt>
          <cx:pt idx="127">0.0097662252515421308</cx:pt>
          <cx:pt idx="128">0.0105773688406572</cx:pt>
          <cx:pt idx="129">0.00089472542126088899</cx:pt>
          <cx:pt idx="130">-0.00136033219402568</cx:pt>
          <cx:pt idx="131">-0.0069423915139701902</cx:pt>
          <cx:pt idx="132">-0.0132663531801121</cx:pt>
          <cx:pt idx="133">0.0141009253763302</cx:pt>
          <cx:pt idx="134">0.0059721572749755498</cx:pt>
          <cx:pt idx="135">0.00136580282980092</cx:pt>
          <cx:pt idx="136">0.010210765025280901</cx:pt>
          <cx:pt idx="137">0.00374500994418785</cx:pt>
          <cx:pt idx="138">0.00089942804480394405</cx:pt>
          <cx:pt idx="139">0.000169112814337507</cx:pt>
          <cx:pt idx="140">-0.000329868485092077</cx:pt>
          <cx:pt idx="141">0.000407929986077359</cx:pt>
          <cx:pt idx="142">0.00037013237708763999</cx:pt>
          <cx:pt idx="143">0.0014116976721886101</cx:pt>
          <cx:pt idx="144">0.00101369129179509</cx:pt>
          <cx:pt idx="145">-0.0016928924343835099</cx:pt>
          <cx:pt idx="146">-0.0035528858633893001</cx:pt>
          <cx:pt idx="147">-0.00035729649825496501</cx:pt>
          <cx:pt idx="148">0.011352184402678701</cx:pt>
          <cx:pt idx="149">0.038246187202225897</cx:pt>
          <cx:pt idx="150">0.032944540487328797</cx:pt>
          <cx:pt idx="151">0.026189099172162101</cx:pt>
          <cx:pt idx="152">-0.0030507827243005299</cx:pt>
          <cx:pt idx="153">-0.029136039334637098</cx:pt>
          <cx:pt idx="154">-0.020594380014017599</cx:pt>
          <cx:pt idx="155">-0.0148558128935049</cx:pt>
          <cx:pt idx="156">0.0090628271220878596</cx:pt>
          <cx:pt idx="157">0.021289779093786401</cx:pt>
          <cx:pt idx="158">0.0105121215682923</cx:pt>
          <cx:pt idx="159">0.0091124997475234195</cx:pt>
          <cx:pt idx="160">0.0050751181554439997</cx:pt>
          <cx:pt idx="161">0.0019499396114331499</cx:pt>
          <cx:pt idx="162">0.0014444450380727599</cx:pt>
          <cx:pt idx="163">-0.00173042767729213</cx:pt>
          <cx:pt idx="164">0.0030626185608967002</cx:pt>
          <cx:pt idx="165">0.0073238785904595803</cx:pt>
          <cx:pt idx="166">0.00114804001980267</cx:pt>
          <cx:pt idx="167">-0.00026957231543909399</cx:pt>
          <cx:pt idx="168">-0.00023343783489652799</cx:pt>
          <cx:pt idx="169">-0.000399568803432372</cx:pt>
          <cx:pt idx="170">0.0016052693040598</cx:pt>
          <cx:pt idx="171">-0.0016315776037073399</cx:pt>
          <cx:pt idx="172">-0.00031199357847670999</cx:pt>
          <cx:pt idx="173">0.0080300451640961494</cx:pt>
          <cx:pt idx="174">0.0057944859572147001</cx:pt>
          <cx:pt idx="175">0.0111310361317845</cx:pt>
          <cx:pt idx="176">0.026995075648416599</cx:pt>
          <cx:pt idx="177">0.031103291489095301</cx:pt>
          <cx:pt idx="178">0.018606547946839701</cx:pt>
          <cx:pt idx="179">-0.00038886357261568299</cx:pt>
          <cx:pt idx="180">-0.021216736341611898</cx:pt>
          <cx:pt idx="181">-0.011563878083871999</cx:pt>
          <cx:pt idx="182">-0.016777945723915302</cx:pt>
          <cx:pt idx="183">0.0023294539566193402</cx:pt>
          <cx:pt idx="184">0.022306028821099</cx:pt>
          <cx:pt idx="185">-0.0039876362366060699</cx:pt>
          <cx:pt idx="186">-0.0341709374616651</cx:pt>
          <cx:pt idx="187">0.0122010478957402</cx:pt>
          <cx:pt idx="188">0.0105705514622201</cx:pt>
          <cx:pt idx="189">0.0056481918059784701</cx:pt>
          <cx:pt idx="190">0.0046001103256756203</cx:pt>
          <cx:pt idx="191">0.0074361662116737403</cx:pt>
          <cx:pt idx="192">0.0062343704375160203</cx:pt>
          <cx:pt idx="193">0.0090877423997642592</cx:pt>
          <cx:pt idx="194">0.00335289915282242</cx:pt>
          <cx:pt idx="195">0.00054240564118171897</cx:pt>
          <cx:pt idx="196">0.00046415243117061501</cx:pt>
          <cx:pt idx="197">2.28989317467721e-05</cx:pt>
          <cx:pt idx="198">0.00048546367316215199</cx:pt>
          <cx:pt idx="199">-0.0016010180856377975</cx:pt>
          <cx:pt idx="200">-0.00114357166946435</cx:pt>
          <cx:pt idx="201">0.0030788459200197251</cx:pt>
          <cx:pt idx="202">0.00060385890145901754</cx:pt>
          <cx:pt idx="203">-0.0040434426430985002</cx:pt>
          <cx:pt idx="204">0.0047704716170238002</cx:pt>
          <cx:pt idx="205">0.0062365848754002001</cx:pt>
          <cx:pt idx="206">0.0019084276779107901</cx:pt>
          <cx:pt idx="207">0.00066164130314834001</cx:pt>
          <cx:pt idx="208">0.00044224732617070248</cx:pt>
          <cx:pt idx="209">-0.0023023492310614048</cx:pt>
          <cx:pt idx="210">0.00067958809171836246</cx:pt>
          <cx:pt idx="211">0.01112422417204185</cx:pt>
          <cx:pt idx="212">0.0083220184987207752</cx:pt>
          <cx:pt idx="213">0.0056542563142228499</cx:pt>
          <cx:pt idx="214">0.0016000158221138126</cx:pt>
          <cx:pt idx="215">0.0052913714353152496</cx:pt>
          <cx:pt idx="216">0.0090091738412434747</cx:pt>
          <cx:pt idx="217">0.0084334213454800248</cx:pt>
          <cx:pt idx="218">0.0036459764020460501</cx:pt>
          <cx:pt idx="219">0.0032612099592605002</cx:pt>
          <cx:pt idx="220">0.003235722641940325</cx:pt>
          <cx:pt idx="221">0.0035581468931125998</cx:pt>
          <cx:pt idx="222">0.00074558262287233255</cx:pt>
          <cx:pt idx="223">0.00011959503122158774</cx:pt>
          <cx:pt idx="224">3.7607010491766751e-05</cx:pt>
          <cx:pt idx="225">-6.4503567746853005e-05</cx:pt>
          <cx:pt idx="226">-0.00071004381585158002</cx:pt>
          <cx:pt idx="227">-0.00058874272259069004</cx:pt>
          <cx:pt idx="228">-0.0015788586093268601</cx:pt>
          <cx:pt idx="229">0.0013055620487705825</cx:pt>
          <cx:pt idx="230">0.0050313269245541754</cx:pt>
          <cx:pt idx="231">-0.00028685599167583751</cx:pt>
          <cx:pt idx="232">0.0102854855429613</cx:pt>
          <cx:pt idx="233">0.0115038611432391</cx:pt>
          <cx:pt idx="234">0.0035230322754415998</cx:pt>
          <cx:pt idx="235">-0.0010552711119420075</cx:pt>
          <cx:pt idx="236">-0.0026737707356782</cx:pt>
          <cx:pt idx="237">0.0004496287997773125</cx:pt>
          <cx:pt idx="238">0.00063615225974071002</cx:pt>
          <cx:pt idx="239">0.010286115735321601</cx:pt>
          <cx:pt idx="240">0.0028272894344231751</cx:pt>
          <cx:pt idx="241">-0.00089594128701044496</cx:pt>
          <cx:pt idx="242">0.00058242301638307251</cx:pt>
          <cx:pt idx="243">0.0050940977968789497</cx:pt>
          <cx:pt idx="244">0.0079993584012623756</cx:pt>
          <cx:pt idx="245">0.0089225744367837749</cx:pt>
          <cx:pt idx="246">0.0037655118059212252</cx:pt>
          <cx:pt idx="247">6.8328856586417994e-05</cx:pt>
          <cx:pt idx="248">0.0042522715524794504</cx:pt>
          <cx:pt idx="249">0.0048939456060162747</cx:pt>
          <cx:pt idx="250">0.00085053817668980501</cx:pt>
          <cx:pt idx="251">-1.7081211836412901e-05</cx:pt>
          <cx:pt idx="252">-0.00010847830913963549</cx:pt>
          <cx:pt idx="253">-5.9131699883653501e-05</cx:pt>
          <cx:pt idx="254">-0.00052022778367275002</cx:pt>
          <cx:pt idx="255">0.00016975255867269424</cx:pt>
          <cx:pt idx="256">-0.0042238740462766248</cx:pt>
          <cx:pt idx="257">-0.0023543320922176799</cx:pt>
          <cx:pt idx="258">0.0015122186746757875</cx:pt>
          <cx:pt idx="259">0.0013619923898454474</cx:pt>
          <cx:pt idx="260">0.010617574825592325</cx:pt>
          <cx:pt idx="261">0.013923491203284425</cx:pt>
          <cx:pt idx="262">0.0048109549581083749</cx:pt>
          <cx:pt idx="263">-0.00084788496925646245</cx:pt>
          <cx:pt idx="264">-0.0074846471543433251</cx:pt>
          <cx:pt idx="265">-0.0073207026972144252</cx:pt>
          <cx:pt idx="266">-0.00304740768452445</cx:pt>
          <cx:pt idx="267">-0.000210067832589215</cx:pt>
          <cx:pt idx="268">-0.0082295714115862006</cx:pt>
          <cx:pt idx="269">-0.0060007265496877004</cx:pt>
          <cx:pt idx="270">-0.0061456415152511754</cx:pt>
          <cx:pt idx="271">-0.0046208771143062249</cx:pt>
          <cx:pt idx="272">0.0035491699513764</cx:pt>
          <cx:pt idx="273">-0.00041577428475198501</cx:pt>
          <cx:pt idx="274">0.00087935832350851003</cx:pt>
          <cx:pt idx="275">-0.0039350911950269997</cx:pt>
          <cx:pt idx="276">0.0023610735808083649</cx:pt>
          <cx:pt idx="277">0.0015658578404675076</cx:pt>
          <cx:pt idx="278">0.00065908331501962755</cx:pt>
          <cx:pt idx="279">0.0001029297092207955</cx:pt>
          <cx:pt idx="280">3.939692015187025e-06</cx:pt>
          <cx:pt idx="281">-0.00015337723218325226</cx:pt>
          <cx:pt idx="282">-0.00088488547722137502</cx:pt>
          <cx:pt idx="283">0.0013712180371073075</cx:pt>
          <cx:pt idx="284">-0.0027667602787784752</cx:pt>
          <cx:pt idx="285">-0.0015995584865777625</cx:pt>
          <cx:pt idx="286">-0.00082936234856874748</cx:pt>
          <cx:pt idx="287">0.0073002979268398747</cx:pt>
          <cx:pt idx="288">0.014467793745707525</cx:pt>
          <cx:pt idx="289">0.010581847579017575</cx:pt>
          <cx:pt idx="290">0.0054687824667277</cx:pt>
          <cx:pt idx="291">-0.0011755557961414674</cx:pt>
          <cx:pt idx="292">-0.0023062723368010374</cx:pt>
          <cx:pt idx="293">-0.018547945845325074</cx:pt>
          <cx:pt idx="294">-0.0061480773984725996</cx:pt>
          <cx:pt idx="295">-0.0046232140239870247</cx:pt>
          <cx:pt idx="296">-0.013691575066042926</cx:pt>
          <cx:pt idx="297">-0.0045913820543889003</cx:pt>
          <cx:pt idx="298">-0.0015399002581097125</cx:pt>
          <cx:pt idx="299">-0.024082797351134701</cx:pt>
          <cx:pt idx="300">-0.00208225534235541</cx:pt>
          <cx:pt idx="301">-0.021714903605401899</cx:pt>
          <cx:pt idx="302">-0.022733571570125101</cx:pt>
          <cx:pt idx="303">-0.0175528717121686</cx:pt>
          <cx:pt idx="304">-0.00360470664941232</cx:pt>
          <cx:pt idx="305">0.0061389897725665698</cx:pt>
          <cx:pt idx="306">0.00177529818579786</cx:pt>
          <cx:pt idx="307">-8.2331621308551694e-05</cx:pt>
          <cx:pt idx="308">-0.00067018387937486002</cx:pt>
          <cx:pt idx="309">-0.00141393788977624</cx:pt>
          <cx:pt idx="310">-0.0066484104409249897</cx:pt>
          <cx:pt idx="311">-0.0060968517294959796</cx:pt>
          <cx:pt idx="312">-0.022016356350223702</cx:pt>
          <cx:pt idx="313">-0.0235311304927295</cx:pt>
          <cx:pt idx="314">-0.0015544330974916799</cx:pt>
          <cx:pt idx="315">0.029045477286041801</cx:pt>
          <cx:pt idx="316">0.041458944617696003</cx:pt>
          <cx:pt idx="317">0.040326554843045502</cx:pt>
          <cx:pt idx="318">0.0060082132372063701</cx:pt>
          <cx:pt idx="319">0.012009662310270499</cx:pt>
          <cx:pt idx="320">0.0096750939361510899</cx:pt>
          <cx:pt idx="321">-0.029941675958792002</cx:pt>
          <cx:pt idx="322">0.033226114611263499</cx:pt>
          <cx:pt idx="323">0.024003027040857199</cx:pt>
          <cx:pt idx="324">0.0028915637508571401</cx:pt>
          <cx:pt idx="325">0.047057130390362002</cx:pt>
          <cx:pt idx="326">0.020192648978869701</cx:pt>
          <cx:pt idx="327">-0.0184640536805168</cx:pt>
          <cx:pt idx="328">-0.0103056603561698</cx:pt>
          <cx:pt idx="329">-0.0057564234714929203</cx:pt>
          <cx:pt idx="330">-0.0313107467626558</cx:pt>
          <cx:pt idx="331">-0.0218718679486853</cx:pt>
          <cx:pt idx="332">-0.0051119680350281398</cx:pt>
          <cx:pt idx="333">0.0048012411401838397</cx:pt>
          <cx:pt idx="334">0.00118370241068769</cx:pt>
          <cx:pt idx="335">-0.00044203161776653</cx:pt>
          <cx:pt idx="336">-0.00022765840200701299</cx:pt>
          <cx:pt idx="337">-0.0024141478375470302</cx:pt>
          <cx:pt idx="338">-0.00379273271184827</cx:pt>
          <cx:pt idx="339">-0.019882979843204002</cx:pt>
          <cx:pt idx="340">-0.026596747739594001</cx:pt>
          <cx:pt idx="341">-0.016458633244321699</cx:pt>
          <cx:pt idx="342">0.0069271294838279202</cx:pt>
          <cx:pt idx="343">0.018568836774263998</cx:pt>
          <cx:pt idx="344">0.018279207491576199</cx:pt>
          <cx:pt idx="345">0.024483869111813099</cx:pt>
          <cx:pt idx="346">0.056754892396569202</cx:pt>
          <cx:pt idx="347">0.048758526498864398</cx:pt>
          <cx:pt idx="348">0.050840061184438803</cx:pt>
          <cx:pt idx="349">0.053470072404041599</cx:pt>
          <cx:pt idx="350">0.058935221365829703</cx:pt>
          <cx:pt idx="351">0.035208229398692198</cx:pt>
          <cx:pt idx="352">0.0041586956158440602</cx:pt>
          <cx:pt idx="353">0.027868724761922301</cx:pt>
          <cx:pt idx="354">0.059771483100971801</cx:pt>
          <cx:pt idx="355">0.0066235697298280497</cx:pt>
          <cx:pt idx="356">-0.00630186830589543</cx:pt>
          <cx:pt idx="357">-0.013740984762289099</cx:pt>
          <cx:pt idx="358">-0.025167312998377801</cx:pt>
          <cx:pt idx="359">-0.017281862456702199</cx:pt>
          <cx:pt idx="360">-0.0152222678066353</cx:pt>
          <cx:pt idx="361">-0.0036531067639908798</cx:pt>
          <cx:pt idx="362">-3.3904092287811703e-05</cx:pt>
          <cx:pt idx="363">-0.00035692668260899399</cx:pt>
          <cx:pt idx="364">-0.00013451382869562</cx:pt>
          <cx:pt idx="365">-0.00078987596620158597</cx:pt>
          <cx:pt idx="366">-0.0035924662468439401</cx:pt>
          <cx:pt idx="367">-0.019122099150941301</cx:pt>
          <cx:pt idx="368">-0.032365097080140702</cx:pt>
          <cx:pt idx="369">-0.012383459454664699</cx:pt>
          <cx:pt idx="370">-0.0038392938604732601</cx:pt>
          <cx:pt idx="371">0.020934446774409501</cx:pt>
          <cx:pt idx="372">0.012128871633172699</cx:pt>
          <cx:pt idx="373">0.021156130142928099</cx:pt>
          <cx:pt idx="374">0.047416006034350103</cx:pt>
          <cx:pt idx="375">0.073179849203938094</cx:pt>
          <cx:pt idx="376">0.091809642203885503</cx:pt>
          <cx:pt idx="377">0.089442159573817306</cx:pt>
          <cx:pt idx="378">0.0334500293984741</cx:pt>
          <cx:pt idx="379">-0.0011746298852288899</cx:pt>
          <cx:pt idx="380">-0.014381288436641699</cx:pt>
          <cx:pt idx="381">0.0068943696907830497</cx:pt>
          <cx:pt idx="382">0.022379636849632401</cx:pt>
          <cx:pt idx="383">-0.0021068022517718998</cx:pt>
          <cx:pt idx="384">-0.016203589436663699</cx:pt>
          <cx:pt idx="385">-0.025093984212028301</cx:pt>
          <cx:pt idx="386">-0.0256694744132724</cx:pt>
          <cx:pt idx="387">-0.0262989466005355</cx:pt>
          <cx:pt idx="388">-0.0177959657076272</cx:pt>
          <cx:pt idx="389">-0.011604253570867199</cx:pt>
          <cx:pt idx="390">-0.0055328211945668403</cx:pt>
          <cx:pt idx="391">-0.00041602601491445601</cx:pt>
          <cx:pt idx="392">0.00054962871863784696</cx:pt>
          <cx:pt idx="393">-0.00018767250412706399</cx:pt>
          <cx:pt idx="394">-0.0026381585984786701</cx:pt>
          <cx:pt idx="395">-0.0111878547637995</cx:pt>
          <cx:pt idx="396">-0.024085595930364499</cx:pt>
          <cx:pt idx="397">-0.0152064482718836</cx:pt>
          <cx:pt idx="398">-0.0139197479390968</cx:pt>
          <cx:pt idx="399">-0.0055860831362651202</cx:pt>
          <cx:pt idx="400">-0.0081371647370978607</cx:pt>
          <cx:pt idx="401">-0.0012736073479057699</cx:pt>
          <cx:pt idx="402">0.037767417857578998</cx:pt>
          <cx:pt idx="403">0.083745325379015204</cx:pt>
          <cx:pt idx="404">0.087718692610639595</cx:pt>
          <cx:pt idx="405">0.074996865850750494</cx:pt>
          <cx:pt idx="406">0.022214819739396499</cx:pt>
          <cx:pt idx="407">-0.0036005257938245099</cx:pt>
          <cx:pt idx="408">0.0042728631848408302</cx:pt>
          <cx:pt idx="409">-0.016446058520410999</cx:pt>
          <cx:pt idx="410">0.00096696950138589995</cx:pt>
          <cx:pt idx="411">-0.022601565835520299</cx:pt>
          <cx:pt idx="412">-0.0114045744534579</cx:pt>
          <cx:pt idx="413">-0.010712368229344999</cx:pt>
          <cx:pt idx="414">-0.0094489508366536606</cx:pt>
          <cx:pt idx="415">-0.025168163542077598</cx:pt>
          <cx:pt idx="416">-0.0073754240494104898</cx:pt>
          <cx:pt idx="417">-0.0069579326097364202</cx:pt>
          <cx:pt idx="418">-0.0020023401880523402</cx:pt>
          <cx:pt idx="419">0.00073508149901921002</cx:pt>
          <cx:pt idx="420">0.00050179457712592199</cx:pt>
          <cx:pt idx="421">0.00021032181952412599</cx:pt>
          <cx:pt idx="422">0.00136325711076632</cx:pt>
          <cx:pt idx="423">-0.0071094293547769496</cx:pt>
          <cx:pt idx="424">-0.018874352438170001</cx:pt>
          <cx:pt idx="425">-0.035429795470022001</cx:pt>
          <cx:pt idx="426">-0.0441882956466359</cx:pt>
          <cx:pt idx="427">-0.044979660865342497</cx:pt>
          <cx:pt idx="428">-0.036157415993602698</cx:pt>
          <cx:pt idx="429">-0.033809605713462997</cx:pt>
          <cx:pt idx="430">0.0048490367310041896</cx:pt>
          <cx:pt idx="431">0.063540208505727697</cx:pt>
          <cx:pt idx="432">0.071222273090325403</cx:pt>
          <cx:pt idx="433">0.071443231213966701</cx:pt>
          <cx:pt idx="434">0.032343157409781803</cx:pt>
          <cx:pt idx="435">-0.0078395041490029096</cx:pt>
          <cx:pt idx="436">0.0182560949973368</cx:pt>
          <cx:pt idx="437">0.0107495879507292</cx:pt>
          <cx:pt idx="438">-0.0084879544161559004</cx:pt>
          <cx:pt idx="439">-0.017893106912132799</cx:pt>
          <cx:pt idx="440">-0.0063958212576331001</cx:pt>
          <cx:pt idx="441">0.014023786834349501</cx:pt>
          <cx:pt idx="442">0.00210963964359132</cx:pt>
          <cx:pt idx="443">0.0019929300471319398</cx:pt>
          <cx:pt idx="444">-0.000294497261548007</cx:pt>
          <cx:pt idx="445">-0.0047757839495859902</cx:pt>
          <cx:pt idx="446">-0.0010527654469623599</cx:pt>
          <cx:pt idx="447">-0.0021942182889295599</cx:pt>
          <cx:pt idx="448">0.00031814903734667999</cx:pt>
          <cx:pt idx="449">0.00047775957410109302</cx:pt>
          <cx:pt idx="450">5.9220586171901198e-05</cx:pt>
          <cx:pt idx="451">-0.00490563735820448</cx:pt>
          <cx:pt idx="452">-0.021544211120438399</cx:pt>
          <cx:pt idx="453">-0.053796192125785298</cx:pt>
          <cx:pt idx="454">-0.067322951193879196</cx:pt>
          <cx:pt idx="455">-0.049800474334412703</cx:pt>
          <cx:pt idx="456">-0.060935578531620002</cx:pt>
          <cx:pt idx="457">-0.069095317080695703</cx:pt>
          <cx:pt idx="458">-0.092963274593999695</cx:pt>
          <cx:pt idx="459">-0.058174278044002901</cx:pt>
          <cx:pt idx="460">-0.0035030202700545598</cx:pt>
          <cx:pt idx="461">0.014098381596711399</cx:pt>
          <cx:pt idx="462">-0.0035883105368053501</cx:pt>
          <cx:pt idx="463">0.0152869807174134</cx:pt>
          <cx:pt idx="464">0.022042407863355599</cx:pt>
          <cx:pt idx="465">-0.0015340935879193101</cx:pt>
          <cx:pt idx="466">0.0056240022640955296</cx:pt>
          <cx:pt idx="467">0.0027565178919258101</cx:pt>
          <cx:pt idx="468">0.00234512059204819</cx:pt>
          <cx:pt idx="469">0.00272318302812323</cx:pt>
          <cx:pt idx="470">0.00054262167976729797</cx:pt>
          <cx:pt idx="471">0.011385679222119501</cx:pt>
          <cx:pt idx="472">-0.00064160418747157997</cx:pt>
          <cx:pt idx="473">-0.0132149226260877</cx:pt>
          <cx:pt idx="474">-0.0103488322379904</cx:pt>
          <cx:pt idx="475">-0.0046733617311829501</cx:pt>
          <cx:pt idx="476">0.00020679398928212701</cx:pt>
          <cx:pt idx="477">-2.8410048683045799e-05</cx:pt>
          <cx:pt idx="478">-0.00088973851189458504</cx:pt>
          <cx:pt idx="479">0.00093554971625955496</cx:pt>
          <cx:pt idx="480">-0.0150572166875925</cx:pt>
          <cx:pt idx="481">-0.034504501427669899</cx:pt>
          <cx:pt idx="482">-0.045231326049336301</cx:pt>
          <cx:pt idx="483">-0.074436332386503906</cx:pt>
          <cx:pt idx="484">-0.064451253359506702</cx:pt>
          <cx:pt idx="485">-0.068201442028566803</cx:pt>
          <cx:pt idx="486">-0.10929617007530699</cx:pt>
          <cx:pt idx="487">-0.118048974963508</cx:pt>
          <cx:pt idx="488">-0.090429403228466904</cx:pt>
          <cx:pt idx="489">-0.068401428614210294</cx:pt>
          <cx:pt idx="490">-0.027023031365360699</cx:pt>
          <cx:pt idx="491">0.0089093324115723793</cx:pt>
          <cx:pt idx="492">-0.00317147268597659</cx:pt>
          <cx:pt idx="493">-0.019718000484067601</cx:pt>
          <cx:pt idx="494">-0.0115774161064989</cx:pt>
          <cx:pt idx="495">0.0148501306138879</cx:pt>
          <cx:pt idx="496">0.0166227228156734</cx:pt>
          <cx:pt idx="497">0.0022885053281495702</cx:pt>
          <cx:pt idx="498">-1.50818322001295e-05</cx:pt>
          <cx:pt idx="499">0.0125260323327264</cx:pt>
          <cx:pt idx="500">0.000521818086036318</cx:pt>
          <cx:pt idx="501">-0.0094090335306107192</cx:pt>
          <cx:pt idx="502">-0.0027078864694619498</cx:pt>
          <cx:pt idx="503">-0.000421049455303591</cx:pt>
          <cx:pt idx="504">-0.00070952318241401704</cx:pt>
          <cx:pt idx="505">-0.00048028726343878601</cx:pt>
          <cx:pt idx="506">-0.00102378570294485</cx:pt>
          <cx:pt idx="507">0.00145942328118288</cx:pt>
          <cx:pt idx="508">0.00188585178689437</cx:pt>
          <cx:pt idx="509">-0.0031001136841841801</cx:pt>
          <cx:pt idx="510">-0.0149184150078241</cx:pt>
          <cx:pt idx="511">-0.049103592634574797</cx:pt>
          <cx:pt idx="512">-0.069770332954636</cx:pt>
          <cx:pt idx="513">-0.064889883813022298</cx:pt>
          <cx:pt idx="514">-0.054191159003363402</cx:pt>
          <cx:pt idx="515">-0.058108874402215099</cx:pt>
          <cx:pt idx="516">-0.079571425719525496</cx:pt>
          <cx:pt idx="517">-0.053731444049560803</cx:pt>
          <cx:pt idx="518">-0.051887335761000998</cx:pt>
          <cx:pt idx="519">-0.040236563233937497</cx:pt>
          <cx:pt idx="520">-0.013407109371679099</cx:pt>
          <cx:pt idx="521">-0.023158803533578</cx:pt>
          <cx:pt idx="522">-0.033054613112746198</cx:pt>
          <cx:pt idx="523">0.029666023539587302</cx:pt>
          <cx:pt idx="524">0.012062373330723899</cx:pt>
          <cx:pt idx="525">-0.0147389826050954</cx:pt>
          <cx:pt idx="526">-0.0107544325298737</cx:pt>
          <cx:pt idx="527">0.0066539106770113904</cx:pt>
          <cx:pt idx="528">0.0020664962022309899</cx:pt>
          <cx:pt idx="529">-0.0055682639320572599</cx:pt>
          <cx:pt idx="530">-0.0011811178540019401</cx:pt>
          <cx:pt idx="531">-0.00060512450185874799</cx:pt>
          <cx:pt idx="532">-0.00027313698025748602</cx:pt>
          <cx:pt idx="533">-0.0013626674425703401</cx:pt>
          <cx:pt idx="534">-0.00027759968277625698</cx:pt>
          <cx:pt idx="535">0.0053122297111101204</cx:pt>
          <cx:pt idx="536">0.017863945194546701</cx:pt>
          <cx:pt idx="537">0.0233763613557618</cx:pt>
          <cx:pt idx="538">0.0028993361146451299</cx:pt>
          <cx:pt idx="539">-0.035674511356453997</cx:pt>
          <cx:pt idx="540">-0.041287617361917002</cx:pt>
          <cx:pt idx="541">-0.036254720547052997</cx:pt>
          <cx:pt idx="542">-0.0079020646561530593</cx:pt>
          <cx:pt idx="543">-0.0123187986310982</cx:pt>
          <cx:pt idx="544">-0.019660929195536601</cx:pt>
          <cx:pt idx="545">-0.0588901432964807</cx:pt>
          <cx:pt idx="546">-0.048157137156020803</cx:pt>
          <cx:pt idx="547">-0.033693370086308801</cx:pt>
          <cx:pt idx="548">-0.0069475063647142397</cx:pt>
          <cx:pt idx="549">-0.0199252962236902</cx:pt>
          <cx:pt idx="550">-0.012817437498279601</cx:pt>
          <cx:pt idx="551">0.0242576153132078</cx:pt>
          <cx:pt idx="552">-0.0034940860623090702</cx:pt>
          <cx:pt idx="553">-0.0085535781770312101</cx:pt>
          <cx:pt idx="554">-0.0029256045950265398</cx:pt>
          <cx:pt idx="555">0.0032382525802297098</cx:pt>
          <cx:pt idx="556">0.00024506469511689999</cx:pt>
          <cx:pt idx="557">-0.0092206523712416999</cx:pt>
          <cx:pt idx="558">-0.00128397629856109</cx:pt>
          <cx:pt idx="559">2.6515782638185301e-05</cx:pt>
          <cx:pt idx="560">-0.00038935511599116402</cx:pt>
          <cx:pt idx="561">-0.00028175214058870899</cx:pt>
          <cx:pt idx="562">-0.00014114538103914299</cx:pt>
          <cx:pt idx="563">0.00071611529261038495</cx:pt>
          <cx:pt idx="564">0.021345354652275501</cx:pt>
          <cx:pt idx="565">0.034755374680869401</cx:pt>
          <cx:pt idx="566">0.0111003814678606</cx:pt>
          <cx:pt idx="567">-0.035468911851828398</cx:pt>
          <cx:pt idx="568">-0.0082846037114982004</cx:pt>
          <cx:pt idx="569">-0.00312159391082665</cx:pt>
          <cx:pt idx="570">0.00184783170172243</cx:pt>
          <cx:pt idx="571">0.0067175480565496801</cx:pt>
          <cx:pt idx="572">-0.0120210707429785</cx:pt>
          <cx:pt idx="573">-0.016428152524964299</cx:pt>
          <cx:pt idx="574">-0.028756391315536398</cx:pt>
          <cx:pt idx="575">-0.023284122260349</cx:pt>
          <cx:pt idx="576">-0.027080325129059599</cx:pt>
          <cx:pt idx="577">-0.024474198785583601</cx:pt>
          <cx:pt idx="578">7.9305912085305097e-05</cx:pt>
          <cx:pt idx="579">0.030318872673137799</cx:pt>
          <cx:pt idx="580">0.011684877565097101</cx:pt>
          <cx:pt idx="581">0.018241426310240699</cx:pt>
          <cx:pt idx="582">0.020390653247163</cx:pt>
          <cx:pt idx="583">-0.0093636789918201298</cx:pt>
          <cx:pt idx="584">-0.0063337762935041196</cx:pt>
          <cx:pt idx="585">-0.0096003598058745296</cx:pt>
          <cx:pt idx="586">-0.0019043953232089901</cx:pt>
          <cx:pt idx="587">-0.00068307402644104996</cx:pt>
          <cx:pt idx="588">-0.00044448984086189699</cx:pt>
          <cx:pt idx="589">0.00013937826739077801</cx:pt>
          <cx:pt idx="590">0.00055628290239027997</cx:pt>
          <cx:pt idx="591">0.0046004328735154698</cx:pt>
          <cx:pt idx="592">0.026925220721441</cx:pt>
          <cx:pt idx="593">0.046910490362750898</cx:pt>
          <cx:pt idx="594">0.022587367769090198</cx:pt>
          <cx:pt idx="595">0.0053156191075263998</cx:pt>
          <cx:pt idx="596">0.016308984007616399</cx:pt>
          <cx:pt idx="597">0.0299089240418925</cx:pt>
          <cx:pt idx="598">0.0160765885141891</cx:pt>
          <cx:pt idx="599">-0.0071423732997674396</cx:pt>
          <cx:pt idx="600">-0.0068266620394271098</cx:pt>
          <cx:pt idx="601">-0.012976599294288901</cx:pt>
          <cx:pt idx="602">-0.020324144221172499</cx:pt>
          <cx:pt idx="603">0.00301568732501335</cx:pt>
          <cx:pt idx="604">-0.0056946382365110799</cx:pt>
          <cx:pt idx="605">0.0027360839983667801</cx:pt>
          <cx:pt idx="606">0.0044587074112760498</cx:pt>
          <cx:pt idx="607">0.026171437574618799</cx:pt>
          <cx:pt idx="608">0.044651226688714102</cx:pt>
          <cx:pt idx="609">0.029451119626752301</cx:pt>
          <cx:pt idx="610">-0.0029030812588438002</cx:pt>
          <cx:pt idx="611">-0.0175469901490313</cx:pt>
          <cx:pt idx="612">-0.0138479802020275</cx:pt>
          <cx:pt idx="613">-0.0069318140757616796</cx:pt>
          <cx:pt idx="614">-0.00016803758046027601</cx:pt>
          <cx:pt idx="615">-0.00014034617574639399</cx:pt>
          <cx:pt idx="616">-0.00014563146977813999</cx:pt>
          <cx:pt idx="617">0.00012763312950073101</cx:pt>
          <cx:pt idx="618">-0.00203981414634431</cx:pt>
          <cx:pt idx="619">0.00371061378723775</cx:pt>
          <cx:pt idx="620">0.0171860940063003</cx:pt>
          <cx:pt idx="621">0.023849798312998601</cx:pt>
          <cx:pt idx="622">0.0094026801640161098</cx:pt>
          <cx:pt idx="623">-0.00349792554339082</cx:pt>
          <cx:pt idx="624">0.0087405416779312399</cx:pt>
          <cx:pt idx="625">0.0076892052463916798</cx:pt>
          <cx:pt idx="626">0.0082632042980077293</cx:pt>
          <cx:pt idx="627">0.0067458630246096602</cx:pt>
          <cx:pt idx="628">-0.020566017522432201</cx:pt>
          <cx:pt idx="629">-0.0087500096402513498</cx:pt>
          <cx:pt idx="630">0.011974684701393699</cx:pt>
          <cx:pt idx="631">-0.0032942689272767601</cx:pt>
          <cx:pt idx="632">-0.0016179890739612601</cx:pt>
          <cx:pt idx="633">0.022916292709275601</cx:pt>
          <cx:pt idx="634">0.0145026847760305</cx:pt>
          <cx:pt idx="635">0.0062661223108369099</cx:pt>
          <cx:pt idx="636">0.013265270339847099</cx:pt>
          <cx:pt idx="637">-0.0059389059718633896</cx:pt>
          <cx:pt idx="638">-0.0073097556589039603</cx:pt>
          <cx:pt idx="639">-0.014471248199085299</cx:pt>
          <cx:pt idx="640">-0.0042153460458094196</cx:pt>
          <cx:pt idx="641">-0.0013520605160170301</cx:pt>
          <cx:pt idx="642">5.9224005586709901e-05</cx:pt>
          <cx:pt idx="643">-1.10034970141618e-05</cx:pt>
          <cx:pt idx="644">0.00033665335596993101</cx:pt>
          <cx:pt idx="645">6.5361024809243798e-05</cx:pt>
          <cx:pt idx="646">5.8458290066801702e-05</cx:pt>
          <cx:pt idx="647">0.0043391485638573602</cx:pt>
          <cx:pt idx="648">0.0063493276107992498</cx:pt>
          <cx:pt idx="649">0.0087840718713708202</cx:pt>
          <cx:pt idx="650">0.0079963305032178505</cx:pt>
          <cx:pt idx="651">-0.0012766432197600099</cx:pt>
          <cx:pt idx="652">0.012576299435191</cx:pt>
          <cx:pt idx="653">0.014743795255634301</cx:pt>
          <cx:pt idx="654">0.018559613940641099</cx:pt>
          <cx:pt idx="655">0.022952468797008099</cx:pt>
          <cx:pt idx="656">0.0016847584345921799</cx:pt>
          <cx:pt idx="657">0.0026754450483034101</cx:pt>
          <cx:pt idx="658">0.0102962750823708</cx:pt>
          <cx:pt idx="659">-0.0069738737947628903</cx:pt>
          <cx:pt idx="660">0.0041719012206048404</cx:pt>
          <cx:pt idx="661">-0.0023017855418362401</cx:pt>
          <cx:pt idx="662">0.0011450524518964</cx:pt>
          <cx:pt idx="663">-0.0028702062543609899</cx:pt>
          <cx:pt idx="664">0.0018337593599062601</cx:pt>
          <cx:pt idx="665">-0.0041304468429530297</cx:pt>
          <cx:pt idx="666">-0.0109481126067019</cx:pt>
          <cx:pt idx="667">-0.0070174454469932304</cx:pt>
          <cx:pt idx="668">-0.0028282631927254399</cx:pt>
          <cx:pt idx="669">-0.00111383816900891</cx:pt>
          <cx:pt idx="670">-0.00034723655620285001</cx:pt>
          <cx:pt idx="671">-0.00068651544044318503</cx:pt>
          <cx:pt idx="672">0.00034245378109007901</cx:pt>
          <cx:pt idx="673">-0.0012088387854346299</cx:pt>
          <cx:pt idx="674">0.00096361540069159896</cx:pt>
          <cx:pt idx="675">0.0026314633373922202</cx:pt>
          <cx:pt idx="676">0.0038676425379961499</cx:pt>
          <cx:pt idx="677">0.0042455387495249899</cx:pt>
          <cx:pt idx="678">-0.00029122472104174202</cx:pt>
          <cx:pt idx="679">0.016274226643075901</cx:pt>
          <cx:pt idx="680">0.021055419728702202</cx:pt>
          <cx:pt idx="681">0.032802262539117</cx:pt>
          <cx:pt idx="682">0.032233467273115601</cx:pt>
          <cx:pt idx="683">0.023631330911424799</cx:pt>
          <cx:pt idx="684">-0.00634639001389727</cx:pt>
          <cx:pt idx="685">-0.030083172107715699</cx:pt>
          <cx:pt idx="686">-0.025050179982759699</cx:pt>
          <cx:pt idx="687">-0.039027098937783201</cx:pt>
          <cx:pt idx="688">-0.0277531464276972</cx:pt>
          <cx:pt idx="689">-0.028032778395372</cx:pt>
          <cx:pt idx="690">-0.020914271306388701</cx:pt>
          <cx:pt idx="691">-0.0174342694445133</cx:pt>
          <cx:pt idx="692">0.0062296505193099099</cx:pt>
          <cx:pt idx="693">0.0030647313994468599</cx:pt>
          <cx:pt idx="694">-0.00170365377847056</cx:pt>
          <cx:pt idx="695">0.00026612149773707098</cx:pt>
          <cx:pt idx="696">-0.0023831089269761999</cx:pt>
          <cx:pt idx="697">-0.0014901971720822501</cx:pt>
          <cx:pt idx="698">-7.3528939408349305e-05</cx:pt>
          <cx:pt idx="699">0.00093851069051194497</cx:pt>
          <cx:pt idx="700">-0.00041543520695680599</cx:pt>
          <cx:pt idx="701">0.000669451147342635</cx:pt>
          <cx:pt idx="702">-0.000375736474014205</cx:pt>
          <cx:pt idx="703">-0.00033269720653593399</cx:pt>
          <cx:pt idx="704">-0.00218414584313926</cx:pt>
          <cx:pt idx="705">-0.00080213471414883504</cx:pt>
          <cx:pt idx="706">-0.0062602263772649396</cx:pt>
          <cx:pt idx="707">-0.0016133357565693901</cx:pt>
          <cx:pt idx="708">0.011433443534096499</cx:pt>
          <cx:pt idx="709">0.0114135688981123</cx:pt>
          <cx:pt idx="710">0.0146414978607728</cx:pt>
          <cx:pt idx="711">-0.00069449643764840998</cx:pt>
          <cx:pt idx="712">0.0071371027557322201</cx:pt>
          <cx:pt idx="713">0.0143328141850408</cx:pt>
          <cx:pt idx="714">0.015499564028459201</cx:pt>
          <cx:pt idx="715">-0.0039649710357954797</cx:pt>
          <cx:pt idx="716">-0.0011633700988160701</cx:pt>
          <cx:pt idx="717">0.000788683652955929</cx:pt>
          <cx:pt idx="718">-0.0098367313202386807</cx:pt>
          <cx:pt idx="719">-0.00083178762092140604</cx:pt>
          <cx:pt idx="720">0.0116796810496664</cx:pt>
          <cx:pt idx="721">0.0107133638251008</cx:pt>
          <cx:pt idx="722">0.0030602310232518901</cx:pt>
          <cx:pt idx="723">0.00213934979940983</cx:pt>
          <cx:pt idx="724">0.00131507184650026</cx:pt>
          <cx:pt idx="725">0.00011292211333255399</cx:pt>
          <cx:pt idx="726">0.00028158180360594599</cx:pt>
          <cx:pt idx="727">0.00031641821293812</cx:pt>
          <cx:pt idx="728">0.00018638151326652201</cx:pt>
          <cx:pt idx="729">-4.86526114692279e-05</cx:pt>
          <cx:pt idx="730">-0.00059270998359789396</cx:pt>
          <cx:pt idx="731">0.00025617980031378002</cx:pt>
          <cx:pt idx="732">0.00059275180163788398</cx:pt>
          <cx:pt idx="733">0.0019825500604879098</cx:pt>
          <cx:pt idx="734">0.0037057472720310302</cx:pt>
          <cx:pt idx="735">0.0078869654844005693</cx:pt>
          <cx:pt idx="736">0.0108677122761378</cx:pt>
          <cx:pt idx="737">0.0124695671060391</cx:pt>
          <cx:pt idx="738">0.0065318536459934001</cx:pt>
          <cx:pt idx="739">0.0053865380055720703</cx:pt>
          <cx:pt idx="740">0.0152168677259441</cx:pt>
          <cx:pt idx="741">0.011594062633224799</cx:pt>
          <cx:pt idx="742">0.00983056060587339</cx:pt>
          <cx:pt idx="743">0.0095508628637577999</cx:pt>
          <cx:pt idx="744">0.018466540735976599</cx:pt>
          <cx:pt idx="745">0.017863684001601699</cx:pt>
          <cx:pt idx="746">3.7330303401666397e-05</cx:pt>
          <cx:pt idx="747">-0.00782826523802037</cx:pt>
          <cx:pt idx="748">-0.00083822042770535603</cx:pt>
          <cx:pt idx="749">0.00162545301975462</cx:pt>
          <cx:pt idx="750">-0.00090452114642507804</cx:pt>
          <cx:pt idx="751">0.00018252876647543401</cx:pt>
          <cx:pt idx="752">0.000596387608276093</cx:pt>
          <cx:pt idx="753">-0.000110898173007268</cx:pt>
          <cx:pt idx="754">0.00051450256679598603</cx:pt>
          <cx:pt idx="755">-7.3269704128327997e-05</cx:pt>
          <cx:pt idx="756">0.00037224746303838999</cx:pt>
          <cx:pt idx="757">0.00013387198718451299</cx:pt>
          <cx:pt idx="758">0.00044756105754490902</cx:pt>
          <cx:pt idx="759">0.00021126896873378099</cx:pt>
          <cx:pt idx="760">-1.7258915945976099e-05</cx:pt>
          <cx:pt idx="761">-0.00020730590164206401</cx:pt>
          <cx:pt idx="762">1.7614242897562999e-05</cx:pt>
          <cx:pt idx="763">0.00075111062137739196</cx:pt>
          <cx:pt idx="764">-0.00108859108374431</cx:pt>
          <cx:pt idx="765">-0.00168245478416902</cx:pt>
          <cx:pt idx="766">-0.00258097336364252</cx:pt>
          <cx:pt idx="767">0.000278472847785983</cx:pt>
          <cx:pt idx="768">0.00097893241002747493</cx:pt>
          <cx:pt idx="769">-0.0021755251619564801</cx:pt>
          <cx:pt idx="770">0.00138511713954648</cx:pt>
          <cx:pt idx="771">0.0030796698779772301</cx:pt>
          <cx:pt idx="772">-0.00045840851622366201</cx:pt>
          <cx:pt idx="773">-0.0012955977860358201</cx:pt>
          <cx:pt idx="774">-0.00082304111958242203</cx:pt>
          <cx:pt idx="775">-0.00114639455784597</cx:pt>
          <cx:pt idx="776">-0.00092129624774543197</cx:pt>
          <cx:pt idx="777">-0.0014640946108228001</cx:pt>
          <cx:pt idx="778">-0.00118068490353794</cx:pt>
          <cx:pt idx="779">0.00028863785882132499</cx:pt>
          <cx:pt idx="780">0.000204167584406061</cx:pt>
          <cx:pt idx="781">2.7805692633207999e-05</cx:pt>
          <cx:pt idx="782">0.00049447539573211697</cx:pt>
          <cx:pt idx="783">2.93471208350591e-05</cx:pt>
          <cx:pt idx="784">-0.0016010180856377975</cx:pt>
          <cx:pt idx="785">-0.00114357166946435</cx:pt>
          <cx:pt idx="786">0.0030788459200197251</cx:pt>
          <cx:pt idx="787">0.00060385890145901754</cx:pt>
          <cx:pt idx="788">-0.0040434426430985002</cx:pt>
          <cx:pt idx="789">0.0047704716170238002</cx:pt>
          <cx:pt idx="790">0.0062365848754002001</cx:pt>
          <cx:pt idx="791">0.0019084276779107901</cx:pt>
          <cx:pt idx="792">0.00066164130314834001</cx:pt>
          <cx:pt idx="793">0.00044224732617070248</cx:pt>
          <cx:pt idx="794">-0.0023023492310614048</cx:pt>
          <cx:pt idx="795">0.00067958809171836246</cx:pt>
          <cx:pt idx="796">0.01112422417204185</cx:pt>
          <cx:pt idx="797">0.0083220184987207752</cx:pt>
          <cx:pt idx="798">0.0056542563142228499</cx:pt>
          <cx:pt idx="799">0.0016000158221138126</cx:pt>
          <cx:pt idx="800">0.0052913714353152496</cx:pt>
          <cx:pt idx="801">0.0090091738412434747</cx:pt>
          <cx:pt idx="802">0.0084334213454800248</cx:pt>
          <cx:pt idx="803">0.0036459764020460501</cx:pt>
          <cx:pt idx="804">0.0032612099592605002</cx:pt>
          <cx:pt idx="805">0.003235722641940325</cx:pt>
          <cx:pt idx="806">0.0035581468931125998</cx:pt>
          <cx:pt idx="807">0.00074558262287233255</cx:pt>
          <cx:pt idx="808">0.00011959503122158774</cx:pt>
          <cx:pt idx="809">3.7607010491766751e-05</cx:pt>
          <cx:pt idx="810">-6.4503567746853005e-05</cx:pt>
          <cx:pt idx="811">-0.00071004381585158002</cx:pt>
          <cx:pt idx="812">-0.00058874272259069004</cx:pt>
          <cx:pt idx="813">-0.0015788586093268601</cx:pt>
          <cx:pt idx="814">0.0013055620487705825</cx:pt>
          <cx:pt idx="815">0.0050313269245541754</cx:pt>
          <cx:pt idx="816">-0.00028685599167583751</cx:pt>
          <cx:pt idx="817">0.0102854855429613</cx:pt>
          <cx:pt idx="818">0.0115038611432391</cx:pt>
          <cx:pt idx="819">0.0035230322754415998</cx:pt>
          <cx:pt idx="820">-0.0010552711119420075</cx:pt>
          <cx:pt idx="821">-0.0026737707356782</cx:pt>
          <cx:pt idx="822">0.0004496287997773125</cx:pt>
          <cx:pt idx="823">0.00063615225974071002</cx:pt>
          <cx:pt idx="824">0.010286115735321601</cx:pt>
          <cx:pt idx="825">0.0028272894344231751</cx:pt>
          <cx:pt idx="826">-0.00089594128701044496</cx:pt>
          <cx:pt idx="827">0.00058242301638307251</cx:pt>
          <cx:pt idx="828">0.0050940977968789497</cx:pt>
          <cx:pt idx="829">0.0079993584012623756</cx:pt>
          <cx:pt idx="830">0.0089225744367837749</cx:pt>
          <cx:pt idx="831">0.0037655118059212252</cx:pt>
          <cx:pt idx="832">6.8328856586417994e-05</cx:pt>
          <cx:pt idx="833">0.0042522715524794504</cx:pt>
          <cx:pt idx="834">0.0048939456060162747</cx:pt>
          <cx:pt idx="835">0.00085053817668980501</cx:pt>
          <cx:pt idx="836">-1.7081211836412901e-05</cx:pt>
          <cx:pt idx="837">-0.00010847830913963549</cx:pt>
          <cx:pt idx="838">-5.9131699883653501e-05</cx:pt>
          <cx:pt idx="839">-0.00052022778367275002</cx:pt>
          <cx:pt idx="840">0.00016975255867269424</cx:pt>
          <cx:pt idx="841">-0.0042238740462766248</cx:pt>
          <cx:pt idx="842">-0.0023543320922176799</cx:pt>
          <cx:pt idx="843">0.0015122186746757875</cx:pt>
          <cx:pt idx="844">0.0013619923898454474</cx:pt>
          <cx:pt idx="845">0.010617574825592325</cx:pt>
          <cx:pt idx="846">0.013923491203284425</cx:pt>
          <cx:pt idx="847">0.0048109549581083749</cx:pt>
          <cx:pt idx="848">-0.00084788496925646245</cx:pt>
          <cx:pt idx="849">-0.0074846471543433251</cx:pt>
          <cx:pt idx="850">-0.0073207026972144252</cx:pt>
          <cx:pt idx="851">-0.00304740768452445</cx:pt>
          <cx:pt idx="852">-0.000210067832589215</cx:pt>
          <cx:pt idx="853">-0.0082295714115862006</cx:pt>
          <cx:pt idx="854">-0.0060007265496877004</cx:pt>
          <cx:pt idx="855">-0.0061456415152511754</cx:pt>
          <cx:pt idx="856">-0.0046208771143062249</cx:pt>
          <cx:pt idx="857">0.0035491699513764</cx:pt>
          <cx:pt idx="858">-0.00041577428475198501</cx:pt>
          <cx:pt idx="859">0.00087935832350851003</cx:pt>
          <cx:pt idx="860">-0.0039350911950269997</cx:pt>
          <cx:pt idx="861">0.0023610735808083649</cx:pt>
          <cx:pt idx="862">0.0015658578404675076</cx:pt>
          <cx:pt idx="863">0.00065908331501962755</cx:pt>
          <cx:pt idx="864">0.0001029297092207955</cx:pt>
          <cx:pt idx="865">3.939692015187025e-06</cx:pt>
          <cx:pt idx="866">-0.00015337723218325226</cx:pt>
          <cx:pt idx="867">-0.00088488547722137502</cx:pt>
          <cx:pt idx="868">0.0013712180371073075</cx:pt>
          <cx:pt idx="869">-0.0027667602787784752</cx:pt>
          <cx:pt idx="870">-0.0015995584865777625</cx:pt>
          <cx:pt idx="871">-0.00082936234856874748</cx:pt>
          <cx:pt idx="872">0.0073002979268398747</cx:pt>
          <cx:pt idx="873">0.014467793745707525</cx:pt>
          <cx:pt idx="874">0.010581847579017575</cx:pt>
          <cx:pt idx="875">0.0054687824667277</cx:pt>
          <cx:pt idx="876">-0.0011755557961414674</cx:pt>
          <cx:pt idx="877">-0.0023062723368010374</cx:pt>
          <cx:pt idx="878">-0.018547945845325074</cx:pt>
          <cx:pt idx="879">-0.0061480773984725996</cx:pt>
          <cx:pt idx="880">-0.0046232140239870247</cx:pt>
          <cx:pt idx="881">-0.013691575066042926</cx:pt>
          <cx:pt idx="882">-0.0045913820543889003</cx:pt>
          <cx:pt idx="883">-0.0015399002581097125</cx:pt>
          <cx:pt idx="884">-0.0016010180856377975</cx:pt>
          <cx:pt idx="885">-0.00114357166946435</cx:pt>
          <cx:pt idx="886">0.0030788459200197251</cx:pt>
          <cx:pt idx="887">0.00060385890145901754</cx:pt>
          <cx:pt idx="888">-0.0040434426430985002</cx:pt>
          <cx:pt idx="889">0.0047704716170238002</cx:pt>
          <cx:pt idx="890">0.0062365848754002001</cx:pt>
          <cx:pt idx="891">0.0019084276779107901</cx:pt>
          <cx:pt idx="892">0.00066164130314834001</cx:pt>
          <cx:pt idx="893">0.00044224732617070248</cx:pt>
          <cx:pt idx="894">-0.0023023492310614048</cx:pt>
          <cx:pt idx="895">0.00067958809171836246</cx:pt>
          <cx:pt idx="896">0.01112422417204185</cx:pt>
          <cx:pt idx="897">0.0083220184987207752</cx:pt>
          <cx:pt idx="898">0.0056542563142228499</cx:pt>
          <cx:pt idx="899">0.0016000158221138126</cx:pt>
          <cx:pt idx="900">0.0052913714353152496</cx:pt>
          <cx:pt idx="901">0.0090091738412434747</cx:pt>
          <cx:pt idx="902">0.0084334213454800248</cx:pt>
          <cx:pt idx="903">0.0036459764020460501</cx:pt>
          <cx:pt idx="904">0.0032612099592605002</cx:pt>
          <cx:pt idx="905">0.003235722641940325</cx:pt>
          <cx:pt idx="906">0.0035581468931125998</cx:pt>
          <cx:pt idx="907">0.00074558262287233255</cx:pt>
          <cx:pt idx="908">0.00011959503122158774</cx:pt>
          <cx:pt idx="909">3.7607010491766751e-05</cx:pt>
          <cx:pt idx="910">-6.4503567746853005e-05</cx:pt>
          <cx:pt idx="911">-0.00071004381585158002</cx:pt>
          <cx:pt idx="912">-0.00058874272259069004</cx:pt>
          <cx:pt idx="913">-0.0015788586093268601</cx:pt>
          <cx:pt idx="914">0.0013055620487705825</cx:pt>
          <cx:pt idx="915">0.0050313269245541754</cx:pt>
          <cx:pt idx="916">-0.00028685599167583751</cx:pt>
          <cx:pt idx="917">0.0102854855429613</cx:pt>
          <cx:pt idx="918">0.0115038611432391</cx:pt>
          <cx:pt idx="919">0.0035230322754415998</cx:pt>
          <cx:pt idx="920">-0.0010552711119420075</cx:pt>
          <cx:pt idx="921">-0.0026737707356782</cx:pt>
          <cx:pt idx="922">0.0004496287997773125</cx:pt>
          <cx:pt idx="923">0.00063615225974071002</cx:pt>
          <cx:pt idx="924">0.010286115735321601</cx:pt>
          <cx:pt idx="925">0.0028272894344231751</cx:pt>
          <cx:pt idx="926">-0.00089594128701044496</cx:pt>
          <cx:pt idx="927">0.00058242301638307251</cx:pt>
          <cx:pt idx="928">0.0050940977968789497</cx:pt>
          <cx:pt idx="929">0.0079993584012623756</cx:pt>
          <cx:pt idx="930">0.0089225744367837749</cx:pt>
          <cx:pt idx="931">0.0037655118059212252</cx:pt>
          <cx:pt idx="932">6.8328856586417994e-05</cx:pt>
          <cx:pt idx="933">0.0042522715524794504</cx:pt>
          <cx:pt idx="934">0.0048939456060162747</cx:pt>
          <cx:pt idx="935">0.00085053817668980501</cx:pt>
          <cx:pt idx="936">-1.7081211836412901e-05</cx:pt>
          <cx:pt idx="937">-0.00010847830913963549</cx:pt>
          <cx:pt idx="938">-5.9131699883653501e-05</cx:pt>
          <cx:pt idx="939">-0.00052022778367275002</cx:pt>
          <cx:pt idx="940">0.00016975255867269424</cx:pt>
          <cx:pt idx="941">-0.0042238740462766248</cx:pt>
          <cx:pt idx="942">-0.0023543320922176799</cx:pt>
          <cx:pt idx="943">0.0015122186746757875</cx:pt>
          <cx:pt idx="944">0.0013619923898454474</cx:pt>
          <cx:pt idx="945">0.010617574825592325</cx:pt>
          <cx:pt idx="946">0.013923491203284425</cx:pt>
          <cx:pt idx="947">0.0048109549581083749</cx:pt>
          <cx:pt idx="948">-0.00084788496925646245</cx:pt>
          <cx:pt idx="949">-0.0074846471543433251</cx:pt>
          <cx:pt idx="950">-0.0073207026972144252</cx:pt>
          <cx:pt idx="951">-0.00304740768452445</cx:pt>
          <cx:pt idx="952">-0.000210067832589215</cx:pt>
          <cx:pt idx="953">-0.0082295714115862006</cx:pt>
          <cx:pt idx="954">-0.0060007265496877004</cx:pt>
          <cx:pt idx="955">-0.0061456415152511754</cx:pt>
          <cx:pt idx="956">-0.0046208771143062249</cx:pt>
          <cx:pt idx="957">0.0035491699513764</cx:pt>
          <cx:pt idx="958">-0.00041577428475198501</cx:pt>
          <cx:pt idx="959">0.00087935832350851003</cx:pt>
          <cx:pt idx="960">-0.0039350911950269997</cx:pt>
          <cx:pt idx="961">0.0023610735808083649</cx:pt>
          <cx:pt idx="962">0.0015658578404675076</cx:pt>
          <cx:pt idx="963">0.00065908331501962755</cx:pt>
          <cx:pt idx="964">0.0001029297092207955</cx:pt>
          <cx:pt idx="965">3.939692015187025e-06</cx:pt>
          <cx:pt idx="966">-0.00015337723218325226</cx:pt>
          <cx:pt idx="967">-0.00088488547722137502</cx:pt>
          <cx:pt idx="968">0.0013712180371073075</cx:pt>
          <cx:pt idx="969">-0.0027667602787784752</cx:pt>
          <cx:pt idx="970">-0.0015995584865777625</cx:pt>
          <cx:pt idx="971">-0.00082936234856874748</cx:pt>
          <cx:pt idx="972">0.0073002979268398747</cx:pt>
          <cx:pt idx="973">0.014467793745707525</cx:pt>
          <cx:pt idx="974">0.010581847579017575</cx:pt>
          <cx:pt idx="975">0.0054687824667277</cx:pt>
          <cx:pt idx="976">-0.0011755557961414674</cx:pt>
          <cx:pt idx="977">-0.0023062723368010374</cx:pt>
          <cx:pt idx="978">-0.018547945845325074</cx:pt>
          <cx:pt idx="979">-0.0061480773984725996</cx:pt>
          <cx:pt idx="980">-0.0046232140239870247</cx:pt>
          <cx:pt idx="981">-0.013691575066042926</cx:pt>
          <cx:pt idx="982">-0.0045913820543889003</cx:pt>
          <cx:pt idx="983">-0.0015399002581097125</cx:pt>
          <cx:pt idx="984">-0.0016010180856377975</cx:pt>
          <cx:pt idx="985">-0.00114357166946435</cx:pt>
          <cx:pt idx="986">0.0030788459200197251</cx:pt>
          <cx:pt idx="987">0.00060385890145901754</cx:pt>
          <cx:pt idx="988">-0.0040434426430985002</cx:pt>
          <cx:pt idx="989">0.0047704716170238002</cx:pt>
          <cx:pt idx="990">0.0062365848754002001</cx:pt>
          <cx:pt idx="991">0.0019084276779107901</cx:pt>
          <cx:pt idx="992">0.00066164130314834001</cx:pt>
          <cx:pt idx="993">0.00044224732617070248</cx:pt>
          <cx:pt idx="994">-0.0023023492310614048</cx:pt>
          <cx:pt idx="995">0.00067958809171836246</cx:pt>
          <cx:pt idx="996">0.01112422417204185</cx:pt>
          <cx:pt idx="997">0.0083220184987207752</cx:pt>
          <cx:pt idx="998">0.0056542563142228499</cx:pt>
          <cx:pt idx="999">0.0016000158221138126</cx:pt>
          <cx:pt idx="1000">0.0052913714353152496</cx:pt>
          <cx:pt idx="1001">0.0090091738412434747</cx:pt>
          <cx:pt idx="1002">0.0084334213454800248</cx:pt>
          <cx:pt idx="1003">0.0036459764020460501</cx:pt>
          <cx:pt idx="1004">0.0032612099592605002</cx:pt>
          <cx:pt idx="1005">0.003235722641940325</cx:pt>
          <cx:pt idx="1006">0.0035581468931125998</cx:pt>
          <cx:pt idx="1007">0.00074558262287233255</cx:pt>
          <cx:pt idx="1008">0.00011959503122158774</cx:pt>
          <cx:pt idx="1009">3.7607010491766751e-05</cx:pt>
          <cx:pt idx="1010">-6.4503567746853005e-05</cx:pt>
          <cx:pt idx="1011">-0.00071004381585158002</cx:pt>
          <cx:pt idx="1012">-0.00058874272259069004</cx:pt>
          <cx:pt idx="1013">-0.0015788586093268601</cx:pt>
          <cx:pt idx="1014">0.0013055620487705825</cx:pt>
          <cx:pt idx="1015">0.0050313269245541754</cx:pt>
          <cx:pt idx="1016">-0.00028685599167583751</cx:pt>
          <cx:pt idx="1017">0.0102854855429613</cx:pt>
          <cx:pt idx="1018">0.0115038611432391</cx:pt>
          <cx:pt idx="1019">0.0035230322754415998</cx:pt>
          <cx:pt idx="1020">-0.0010552711119420075</cx:pt>
          <cx:pt idx="1021">-0.0026737707356782</cx:pt>
          <cx:pt idx="1022">0.0004496287997773125</cx:pt>
          <cx:pt idx="1023">0.00063615225974071002</cx:pt>
          <cx:pt idx="1024">0.010286115735321601</cx:pt>
          <cx:pt idx="1025">0.0028272894344231751</cx:pt>
          <cx:pt idx="1026">-0.00089594128701044496</cx:pt>
          <cx:pt idx="1027">0.00058242301638307251</cx:pt>
          <cx:pt idx="1028">0.0050940977968789497</cx:pt>
          <cx:pt idx="1029">0.0079993584012623756</cx:pt>
          <cx:pt idx="1030">0.0089225744367837749</cx:pt>
          <cx:pt idx="1031">0.0037655118059212252</cx:pt>
          <cx:pt idx="1032">6.8328856586417994e-05</cx:pt>
          <cx:pt idx="1033">0.0042522715524794504</cx:pt>
          <cx:pt idx="1034">0.0048939456060162747</cx:pt>
          <cx:pt idx="1035">0.00085053817668980501</cx:pt>
          <cx:pt idx="1036">-1.7081211836412901e-05</cx:pt>
          <cx:pt idx="1037">-0.00010847830913963549</cx:pt>
          <cx:pt idx="1038">-5.9131699883653501e-05</cx:pt>
          <cx:pt idx="1039">-0.00052022778367275002</cx:pt>
          <cx:pt idx="1040">0.00016975255867269424</cx:pt>
          <cx:pt idx="1041">-0.0042238740462766248</cx:pt>
          <cx:pt idx="1042">-0.0023543320922176799</cx:pt>
          <cx:pt idx="1043">0.0015122186746757875</cx:pt>
          <cx:pt idx="1044">0.0013619923898454474</cx:pt>
          <cx:pt idx="1045">0.010617574825592325</cx:pt>
          <cx:pt idx="1046">0.013923491203284425</cx:pt>
          <cx:pt idx="1047">0.0048109549581083749</cx:pt>
          <cx:pt idx="1048">-0.00084788496925646245</cx:pt>
          <cx:pt idx="1049">-0.0074846471543433251</cx:pt>
          <cx:pt idx="1050">-0.0073207026972144252</cx:pt>
          <cx:pt idx="1051">-0.00304740768452445</cx:pt>
          <cx:pt idx="1052">-0.000210067832589215</cx:pt>
          <cx:pt idx="1053">-0.0082295714115862006</cx:pt>
          <cx:pt idx="1054">-0.0060007265496877004</cx:pt>
          <cx:pt idx="1055">-0.0061456415152511754</cx:pt>
          <cx:pt idx="1056">-0.0046208771143062249</cx:pt>
          <cx:pt idx="1057">0.0035491699513764</cx:pt>
          <cx:pt idx="1058">-0.00041577428475198501</cx:pt>
          <cx:pt idx="1059">0.00087935832350851003</cx:pt>
          <cx:pt idx="1060">-0.0039350911950269997</cx:pt>
          <cx:pt idx="1061">0.0023610735808083649</cx:pt>
          <cx:pt idx="1062">0.0015658578404675076</cx:pt>
          <cx:pt idx="1063">0.00065908331501962755</cx:pt>
          <cx:pt idx="1064">0.0001029297092207955</cx:pt>
          <cx:pt idx="1065">3.939692015187025e-06</cx:pt>
          <cx:pt idx="1066">-0.00015337723218325226</cx:pt>
          <cx:pt idx="1067">-0.00088488547722137502</cx:pt>
          <cx:pt idx="1068">0.0013712180371073075</cx:pt>
          <cx:pt idx="1069">-0.0027667602787784752</cx:pt>
          <cx:pt idx="1070">-0.0015995584865777625</cx:pt>
          <cx:pt idx="1071">-0.00082936234856874748</cx:pt>
          <cx:pt idx="1072">0.0073002979268398747</cx:pt>
          <cx:pt idx="1073">0.014467793745707525</cx:pt>
          <cx:pt idx="1074">0.010581847579017575</cx:pt>
          <cx:pt idx="1075">0.0054687824667277</cx:pt>
          <cx:pt idx="1076">-0.0011755557961414674</cx:pt>
          <cx:pt idx="1077">-0.0023062723368010374</cx:pt>
          <cx:pt idx="1078">-0.018547945845325074</cx:pt>
          <cx:pt idx="1079">-0.0061480773984725996</cx:pt>
          <cx:pt idx="1080">-0.0046232140239870247</cx:pt>
          <cx:pt idx="1081">-0.013691575066042926</cx:pt>
          <cx:pt idx="1082">-0.0045913820543889003</cx:pt>
          <cx:pt idx="1083">-0.0015399002581097125</cx:pt>
        </cx:lvl>
      </cx:numDim>
    </cx:data>
    <cx:data id="50">
      <cx:numDim type="val">
        <cx:f>Sheet2!$AY$1:$AY$1084</cx:f>
        <cx:lvl ptCount="1084" formatCode="0.00E+00">
          <cx:pt idx="0">-5.6985568466653603e-05</cx:pt>
          <cx:pt idx="1">-0.00051858392286758203</cx:pt>
          <cx:pt idx="2">9.03603508957554e-05</cx:pt>
          <cx:pt idx="3">-0.00022572943659472099</cx:pt>
          <cx:pt idx="4">-0.0011408011184642899</cx:pt>
          <cx:pt idx="5">-0.000473602035214889</cx:pt>
          <cx:pt idx="6">-0.00062399134925421199</cx:pt>
          <cx:pt idx="7">-0.00099812220418950097</cx:pt>
          <cx:pt idx="8">-0.00015915207150788601</cx:pt>
          <cx:pt idx="9">-0.00042966732419532201</cx:pt>
          <cx:pt idx="10">0.00028291284100900302</cx:pt>
          <cx:pt idx="11">-0.00053286086042490799</cx:pt>
          <cx:pt idx="12">-0.00043384822924068901</cx:pt>
          <cx:pt idx="13">0.00036491755751371101</cx:pt>
          <cx:pt idx="14">-0.00018227752769971501</cx:pt>
          <cx:pt idx="15">3.2673141436238701e-05</cx:pt>
          <cx:pt idx="16">-0.000115116457385541</cx:pt>
          <cx:pt idx="17">-0.00026474233264486499</cx:pt>
          <cx:pt idx="18">0.00011652551519752401</cx:pt>
          <cx:pt idx="19">0.00012116610223936199</cx:pt>
          <cx:pt idx="20">0.000119692562258237</cx:pt>
          <cx:pt idx="21">-0.00038544618142299599</cx:pt>
          <cx:pt idx="22">-0.00043671115508658198</cx:pt>
          <cx:pt idx="23">-1.3605285027631799e-05</cx:pt>
          <cx:pt idx="24">-0.000115023099177069</cx:pt>
          <cx:pt idx="25">0.00046445058913912099</cx:pt>
          <cx:pt idx="26">-8.7789040643837697e-05</cx:pt>
          <cx:pt idx="27">-0.00015564357759469401</cx:pt>
          <cx:pt idx="28">0.000346027483747628</cx:pt>
          <cx:pt idx="29">-0.00055354322074386002</cx:pt>
          <cx:pt idx="30">0.0010213696764962601</cx:pt>
          <cx:pt idx="31">-1.3144903668494301e-05</cx:pt>
          <cx:pt idx="32">-0.00019490973742434701</cx:pt>
          <cx:pt idx="33">0.00028672257844068402</cx:pt>
          <cx:pt idx="34">0.00037320937777681601</cx:pt>
          <cx:pt idx="35">0.000152719198710084</cx:pt>
          <cx:pt idx="36">-0.00079925536075652797</cx:pt>
          <cx:pt idx="37">-0.00054473108487431104</cx:pt>
          <cx:pt idx="38">-0.000169846820626876</cx:pt>
          <cx:pt idx="39">-0.00082647172983843801</cx:pt>
          <cx:pt idx="40">-0.00025270462729254102</cx:pt>
          <cx:pt idx="41">-0.00046631105690199198</cx:pt>
          <cx:pt idx="42">-0.00042316435869399298</cx:pt>
          <cx:pt idx="43">0.00020428505427961199</cx:pt>
          <cx:pt idx="44">-0.0026440681630194702</cx:pt>
          <cx:pt idx="45">-0.0011904733110861801</cx:pt>
          <cx:pt idx="46">-0.00071172068475368203</cx:pt>
          <cx:pt idx="47">-0.00091816600420485596</cx:pt>
          <cx:pt idx="48">-4.5085365921628799e-05</cx:pt>
          <cx:pt idx="49">-0.00098617986423333703</cx:pt>
          <cx:pt idx="50">0.00046900180313671998</cx:pt>
          <cx:pt idx="51">-0.00037886548895413498</cx:pt>
          <cx:pt idx="52">-0.000142653889486588</cx:pt>
          <cx:pt idx="53">-0.000285604535726319</cx:pt>
          <cx:pt idx="54">-0.00020966917358155099</cx:pt>
          <cx:pt idx="55">0.00060358031207403105</cx:pt>
          <cx:pt idx="56">-0.00012210375011422001</cx:pt>
          <cx:pt idx="57">-0.00036303100621295299</cx:pt>
          <cx:pt idx="58">0.0010624526447366</cx:pt>
          <cx:pt idx="59">-0.00062290335443439899</cx:pt>
          <cx:pt idx="60">0.00044200332084933799</cx:pt>
          <cx:pt idx="61">0.00045427083485173299</cx:pt>
          <cx:pt idx="62">-0.00044324424780472002</cx:pt>
          <cx:pt idx="63">-0.00115242665864589</cx:pt>
          <cx:pt idx="64">-0.0011114026256706601</cx:pt>
          <cx:pt idx="65">-0.00084973363889331703</cx:pt>
          <cx:pt idx="66">-0.00194227825563488</cx:pt>
          <cx:pt idx="67">-0.00338908500012202</cx:pt>
          <cx:pt idx="68">-0.0029668781444810301</cx:pt>
          <cx:pt idx="69">-0.00370107970154977</cx:pt>
          <cx:pt idx="70">-0.0052638965257758401</cx:pt>
          <cx:pt idx="71">-0.0126435003401726</cx:pt>
          <cx:pt idx="72">-0.012498761131105899</cx:pt>
          <cx:pt idx="73">-0.0063222114850618504</cx:pt>
          <cx:pt idx="74">-0.0038387211687541199</cx:pt>
          <cx:pt idx="75">-0.0052905306206616903</cx:pt>
          <cx:pt idx="76">-0.0024802619473247699</cx:pt>
          <cx:pt idx="77">-0.0018763645576217001</cx:pt>
          <cx:pt idx="78">-0.00035345511854562701</cx:pt>
          <cx:pt idx="79">-6.2049435775804603e-05</cx:pt>
          <cx:pt idx="80">-0.000302793691502925</cx:pt>
          <cx:pt idx="81">3.9367310698243999e-05</cx:pt>
          <cx:pt idx="82">-0.00045116029928772599</cx:pt>
          <cx:pt idx="83">-0.00042909889555949098</cx:pt>
          <cx:pt idx="84">-0.00056480156078967899</cx:pt>
          <cx:pt idx="85">-0.000231421882007458</cx:pt>
          <cx:pt idx="86">0.00102121709567231</cx:pt>
          <cx:pt idx="87">5.6348354896038701e-05</cx:pt>
          <cx:pt idx="88">-0.00059491512767767898</cx:pt>
          <cx:pt idx="89">0.000115953114592202</cx:pt>
          <cx:pt idx="90">0.00025353063921307599</cx:pt>
          <cx:pt idx="91">-0.0013494018669620001</cx:pt>
          <cx:pt idx="92">-0.0025878323661687498</cx:pt>
          <cx:pt idx="93">-0.00287418482972937</cx:pt>
          <cx:pt idx="94">-0.0027614060648806899</cx:pt>
          <cx:pt idx="95">-0.0091552400786934392</cx:pt>
          <cx:pt idx="96">-0.0073579514550654798</cx:pt>
          <cx:pt idx="97">-0.0091719094278361699</cx:pt>
          <cx:pt idx="98">-0.0014630964798998899</cx:pt>
          <cx:pt idx="99">0.0061979975089623803</cx:pt>
          <cx:pt idx="100">0.00227021383362016</cx:pt>
          <cx:pt idx="101">0.014251006735251599</cx:pt>
          <cx:pt idx="102">0.022425157387434801</cx:pt>
          <cx:pt idx="103">-0.0074551640303733803</cx:pt>
          <cx:pt idx="104">-0.0107196669674846</cx:pt>
          <cx:pt idx="105">0.0017198302064720401</cx:pt>
          <cx:pt idx="106">0.00442886919012268</cx:pt>
          <cx:pt idx="107">-0.000147253308349705</cx:pt>
          <cx:pt idx="108">-0.0011302567102017701</cx:pt>
          <cx:pt idx="109">-0.00016695406035410699</cx:pt>
          <cx:pt idx="110">-6.8093110557394701e-05</cx:pt>
          <cx:pt idx="111">-0.00011388648277007</cx:pt>
          <cx:pt idx="112">-0.00056562794796459405</cx:pt>
          <cx:pt idx="113">8.8491630179455402e-06</cx:pt>
          <cx:pt idx="114">0.0026153259465701499</cx:pt>
          <cx:pt idx="115">0.00044024385678513898</cx:pt>
          <cx:pt idx="116">0.00016125303807183901</cx:pt>
          <cx:pt idx="117">0.00250098981559186</cx:pt>
          <cx:pt idx="118">0.0020635270596531001</cx:pt>
          <cx:pt idx="119">0.0011546924908187701</cx:pt>
          <cx:pt idx="120">-0.0014990369694643101</cx:pt>
          <cx:pt idx="121">-0.00871505702489319</cx:pt>
          <cx:pt idx="122">-0.0106011331901421</cx:pt>
          <cx:pt idx="123">-0.00750423767818086</cx:pt>
          <cx:pt idx="124">-0.0033272408863809898</cx:pt>
          <cx:pt idx="125">0.025803411457627899</cx:pt>
          <cx:pt idx="126">0.052308637782446397</cx:pt>
          <cx:pt idx="127">0.059962924781485502</cx:pt>
          <cx:pt idx="128">0.052891457805775699</cx:pt>
          <cx:pt idx="129">0.0229947330981288</cx:pt>
          <cx:pt idx="130">0.022130452915670899</cx:pt>
          <cx:pt idx="131">0.0033990081263060201</cx:pt>
          <cx:pt idx="132">-0.0081714752353660401</cx:pt>
          <cx:pt idx="133">0.018976802661844198</cx:pt>
          <cx:pt idx="134">0.013435239064529101</cx:pt>
          <cx:pt idx="135">0.0059042154373625299</cx:pt>
          <cx:pt idx="136">0.00036275740778955902</cx:pt>
          <cx:pt idx="137">0.0029960419229889301</cx:pt>
          <cx:pt idx="138">0.0012333297029745601</cx:pt>
          <cx:pt idx="139">-9.5716820613061298e-05</cx:pt>
          <cx:pt idx="140">0.000350758182299289</cx:pt>
          <cx:pt idx="141">-0.00018363602181438601</cx:pt>
          <cx:pt idx="142">-0.000460094173389314</cx:pt>
          <cx:pt idx="143">0.00096026226019207299</cx:pt>
          <cx:pt idx="144">0.0020467212110643002</cx:pt>
          <cx:pt idx="145">0.0110925392504173</cx:pt>
          <cx:pt idx="146">0.0114557393740426</cx:pt>
          <cx:pt idx="147">0.0043880500283298603</cx:pt>
          <cx:pt idx="148">-0.0069293776362292902</cx:pt>
          <cx:pt idx="149">0.00099168000705733192</cx:pt>
          <cx:pt idx="150">-0.014365539850531199</cx:pt>
          <cx:pt idx="151">-0.022205564782611001</cx:pt>
          <cx:pt idx="152">-0.0148179076709785</cx:pt>
          <cx:pt idx="153">-0.0086416274975257695</cx:pt>
          <cx:pt idx="154">-0.037188979491918399</cx:pt>
          <cx:pt idx="155">-0.0379036235910373</cx:pt>
          <cx:pt idx="156">-0.056722357930416099</cx:pt>
          <cx:pt idx="157">-0.0354806354710177</cx:pt>
          <cx:pt idx="158">0.00469665759400639</cx:pt>
          <cx:pt idx="159">0.033278088464374002</cx:pt>
          <cx:pt idx="160">0.021277491054720401</cx:pt>
          <cx:pt idx="161">0.0156271315648066</cx:pt>
          <cx:pt idx="162">-0.0035731092767386499</cx:pt>
          <cx:pt idx="163">-0.0068206212637072303</cx:pt>
          <cx:pt idx="164">4.4799425305907702e-05</cx:pt>
          <cx:pt idx="165">0.0042014456736734103</cx:pt>
          <cx:pt idx="166">0.0017660487206726701</cx:pt>
          <cx:pt idx="167">0.00032923044322028802</cx:pt>
          <cx:pt idx="168">-0.00062637404884111503</cx:pt>
          <cx:pt idx="169">-0.00052230583889863202</cx:pt>
          <cx:pt idx="170">0.0012504109973242</cx:pt>
          <cx:pt idx="171">0.0030019701647785598</cx:pt>
          <cx:pt idx="172">0.0060740816887477796</cx:pt>
          <cx:pt idx="173">0.0123979882759365</cx:pt>
          <cx:pt idx="174">0.015170009167198399</cx:pt>
          <cx:pt idx="175">0.0051374179699460402</cx:pt>
          <cx:pt idx="176">0.00306185907095047</cx:pt>
          <cx:pt idx="177">0.0023041587952902002</cx:pt>
          <cx:pt idx="178">-0.032125957487549102</cx:pt>
          <cx:pt idx="179">-0.050518707625961001</cx:pt>
          <cx:pt idx="180">-0.081164694048794506</cx:pt>
          <cx:pt idx="181">-0.083753932948194401</cx:pt>
          <cx:pt idx="182">-0.062121706298936402</cx:pt>
          <cx:pt idx="183">-0.036698444458595797</cx:pt>
          <cx:pt idx="184">-0.023557281348041199</cx:pt>
          <cx:pt idx="185">0.025192585461401899</cx:pt>
          <cx:pt idx="186">0.0843530179103094</cx:pt>
          <cx:pt idx="187">0.057035603287591503</cx:pt>
          <cx:pt idx="188">0.037099362887914301</cx:pt>
          <cx:pt idx="189">-0.0061101704661208596</cx:pt>
          <cx:pt idx="190">-0.030808211051275299</cx:pt>
          <cx:pt idx="191">0.0061178147116602404</cx:pt>
          <cx:pt idx="192">0.013383917094951001</cx:pt>
          <cx:pt idx="193">0.0105981196166557</cx:pt>
          <cx:pt idx="194">0.0027408902150239801</cx:pt>
          <cx:pt idx="195">0.00068874736899166499</cx:pt>
          <cx:pt idx="196">0.00068295665733229295</cx:pt>
          <cx:pt idx="197">-0.00014333644281557399</cx:pt>
          <cx:pt idx="198">0.0040881711427421001</cx:pt>
          <cx:pt idx="199">0.0015115304962565375</cx:pt>
          <cx:pt idx="200">0.0016215107989219775</cx:pt>
          <cx:pt idx="201">-0.00071488620228752503</cx:pt>
          <cx:pt idx="202">0.00028011941250963252</cx:pt>
          <cx:pt idx="203">0.00042834566835400501</cx:pt>
          <cx:pt idx="204">-0.0034852239598529501</cx:pt>
          <cx:pt idx="205">-0.013705176426445875</cx:pt>
          <cx:pt idx="206">-0.019292345999106723</cx:pt>
          <cx:pt idx="207">-0.022195668947274701</cx:pt>
          <cx:pt idx="208">-0.016395928844303301</cx:pt>
          <cx:pt idx="209">-0.015480618333078899</cx:pt>
          <cx:pt idx="210">0.0024907278509029552</cx:pt>
          <cx:pt idx="211">0.013202604033685025</cx:pt>
          <cx:pt idx="212">0.0095012434808007754</cx:pt>
          <cx:pt idx="213">0.001505029293708215</cx:pt>
          <cx:pt idx="214">0.010820183021350824</cx:pt>
          <cx:pt idx="215">0.011808191312465525</cx:pt>
          <cx:pt idx="216">0.0046095856025136252</cx:pt>
          <cx:pt idx="217">-0.00037026306601011249</cx:pt>
          <cx:pt idx="218">-0.0059242706220529497</cx:pt>
          <cx:pt idx="219">-0.0022960664289991</cx:pt>
          <cx:pt idx="220">-0.0042379516769995998</cx:pt>
          <cx:pt idx="221">0.00035882668597891752</cx:pt>
          <cx:pt idx="222">3.897776343721075e-05</cx:pt>
          <cx:pt idx="223">0.00049854043739488497</cx:pt>
          <cx:pt idx="224">5.4035079544428248e-05</cx:pt>
          <cx:pt idx="225">-5.2414392282984e-05</cx:pt>
          <cx:pt idx="226">0.001120817554127855</cx:pt>
          <cx:pt idx="227">0.0029688888557447249</cx:pt>
          <cx:pt idx="228">0.0032470621474275751</cx:pt>
          <cx:pt idx="229">0.0016328107768366451</cx:pt>
          <cx:pt idx="230">0.00194416776696248</cx:pt>
          <cx:pt idx="231">-0.0023764165465226948</cx:pt>
          <cx:pt idx="232">-0.0086048422100626493</cx:pt>
          <cx:pt idx="233">-0.020627481141967548</cx:pt>
          <cx:pt idx="234">-0.027379829662505</cx:pt>
          <cx:pt idx="235">-0.0232528729832541</cx:pt>
          <cx:pt idx="236">-0.015046930223230925</cx:pt>
          <cx:pt idx="237">0.010239961497030076</cx:pt>
          <cx:pt idx="238">0.016214909934217502</cx:pt>
          <cx:pt idx="239">0.024453972513224877</cx:pt>
          <cx:pt idx="240">0.012378333142418501</cx:pt>
          <cx:pt idx="241">0.0045519632163487748</cx:pt>
          <cx:pt idx="242">0.0044448255820085754</cx:pt>
          <cx:pt idx="243">0.0021327217284657601</cx:pt>
          <cx:pt idx="244">-0.0085232810065598505</cx:pt>
          <cx:pt idx="245">-0.0018328339542385351</cx:pt>
          <cx:pt idx="246">-0.0045016219763925752</cx:pt>
          <cx:pt idx="247">-0.0080408075544306252</cx:pt>
          <cx:pt idx="248">-0.0059166726509015501</cx:pt>
          <cx:pt idx="249">-0.0012263997070817375</cx:pt>
          <cx:pt idx="250">0.0011514289123318224</cx:pt>
          <cx:pt idx="251">0.00016292494566221574</cx:pt>
          <cx:pt idx="252">-0.0001518787880769245</cx:pt>
          <cx:pt idx="253">0.000376649216547495</cx:pt>
          <cx:pt idx="254">0.001209328774428065</cx:pt>
          <cx:pt idx="255">0.0034686862640502</cx:pt>
          <cx:pt idx="256">0.0030246011403206249</cx:pt>
          <cx:pt idx="257">0.00048967584260891002</cx:pt>
          <cx:pt idx="258">-0.00023544938801594551</cx:pt>
          <cx:pt idx="259">-0.0071002915032108253</cx:pt>
          <cx:pt idx="260">-0.013492075061156475</cx:pt>
          <cx:pt idx="261">-0.015623385303011725</cx:pt>
          <cx:pt idx="262">-0.021588213663257274</cx:pt>
          <cx:pt idx="263">-0.018621858704256325</cx:pt>
          <cx:pt idx="264">-0.0071284396718067746</cx:pt>
          <cx:pt idx="265">0.027294541533976251</cx:pt>
          <cx:pt idx="266">0.020520813876481823</cx:pt>
          <cx:pt idx="267">0.013639528280516174</cx:pt>
          <cx:pt idx="268">0.0073159655605941499</cx:pt>
          <cx:pt idx="269">-0.0039837212827699749</cx:pt>
          <cx:pt idx="270">-0.013528338829740475</cx:pt>
          <cx:pt idx="271">-0.0064876875544466004</cx:pt>
          <cx:pt idx="272">-0.0084809028883420495</cx:pt>
          <cx:pt idx="273">-0.0070102530672233</cx:pt>
          <cx:pt idx="274">-0.0023684435717223826</cx:pt>
          <cx:pt idx="275">-0.0087311909250192242</cx:pt>
          <cx:pt idx="276">-0.003712887865949175</cx:pt>
          <cx:pt idx="277">0.00052213117271540004</cx:pt>
          <cx:pt idx="278">0.00010540739466520501</cx:pt>
          <cx:pt idx="279">-0.00092112080083460251</cx:pt>
          <cx:pt idx="280">7.2682713868397995e-05</cx:pt>
          <cx:pt idx="281">0.00028924169382710003</cx:pt>
          <cx:pt idx="282">0.001081081699944405</cx:pt>
          <cx:pt idx="283">0.0025943305697376249</cx:pt>
          <cx:pt idx="284">0.0025820661950633501</cx:pt>
          <cx:pt idx="285">-0.00085538532013527252</cx:pt>
          <cx:pt idx="286">-0.007404158873956625</cx:pt>
          <cx:pt idx="287">-0.01021697900885335</cx:pt>
          <cx:pt idx="288">-0.011086421165579299</cx:pt>
          <cx:pt idx="289">-0.0099593467254639242</cx:pt>
          <cx:pt idx="290">-0.011422871383764174</cx:pt>
          <cx:pt idx="291">-0.00065110758189630496</cx:pt>
          <cx:pt idx="292">0.012315523381588174</cx:pt>
          <cx:pt idx="293">0.0072508294570344748</cx:pt>
          <cx:pt idx="294">0.0028787483185358249</cx:pt>
          <cx:pt idx="295">-0.0099798234519630248</cx:pt>
          <cx:pt idx="296">-0.00016972068525281675</cx:pt>
          <cx:pt idx="297">-0.015015268298647926</cx:pt>
          <cx:pt idx="298">-0.0090662207776037243</cx:pt>
          <cx:pt idx="299">-0.015573677453490401</cx:pt>
          <cx:pt idx="300">-0.016958574645432899</cx:pt>
          <cx:pt idx="301">-0.025051397016027401</cx:pt>
          <cx:pt idx="302">-0.0057172472533545604</cx:pt>
          <cx:pt idx="303">0.0115543412609449</cx:pt>
          <cx:pt idx="304">0.0068947596205756502</cx:pt>
          <cx:pt idx="305">0.010932815519559999</cx:pt>
          <cx:pt idx="306">0.00179996814769234</cx:pt>
          <cx:pt idx="307">0.00055300103890656201</cx:pt>
          <cx:pt idx="308">-0.00016805491710034399</cx:pt>
          <cx:pt idx="309">0.0013764337249869999</cx:pt>
          <cx:pt idx="310">0.0035935263429213802</cx:pt>
          <cx:pt idx="311">0.0062283456296306</cx:pt>
          <cx:pt idx="312">0.0089085587384980392</cx:pt>
          <cx:pt idx="313">-0.00609792876107439</cx:pt>
          <cx:pt idx="314">-0.0174194709455157</cx:pt>
          <cx:pt idx="315">-0.02097890736701</cx:pt>
          <cx:pt idx="316">-0.0269985628908837</cx:pt>
          <cx:pt idx="317">-0.050756804065016897</cx:pt>
          <cx:pt idx="318">-0.0352467219152705</cx:pt>
          <cx:pt idx="319">0.0067608960371259496</cx:pt>
          <cx:pt idx="320">-0.045480509759236301</cx:pt>
          <cx:pt idx="321">-0.079623241230589198</cx:pt>
          <cx:pt idx="322">-0.075888255398924298</cx:pt>
          <cx:pt idx="323">-0.044376266977456398</cx:pt>
          <cx:pt idx="324">0.015761733306850299</cx:pt>
          <cx:pt idx="325">-0.0025410464179162402</cx:pt>
          <cx:pt idx="326">0.033337018783708199</cx:pt>
          <cx:pt idx="327">-0.0025327553548862899</cx:pt>
          <cx:pt idx="328">-0.00671071109642491</cx:pt>
          <cx:pt idx="329">-0.026594492803065702</cx:pt>
          <cx:pt idx="330">0.011625516080438001</cx:pt>
          <cx:pt idx="331">0.031255339048469798</cx:pt>
          <cx:pt idx="332">0.025758225706981601</cx:pt>
          <cx:pt idx="333">0.016069218996072401</cx:pt>
          <cx:pt idx="334">0.0114655390594174</cx:pt>
          <cx:pt idx="335">0.00064790189047254801</cx:pt>
          <cx:pt idx="336">-0.00086965904521858002</cx:pt>
          <cx:pt idx="337">0.0010161097805195501</cx:pt>
          <cx:pt idx="338">0.0028508460066221201</cx:pt>
          <cx:pt idx="339">0.0053841777543676599</cx:pt>
          <cx:pt idx="340">0.0090044570430775506</cx:pt>
          <cx:pt idx="341">-0.012159659281206501</cx:pt>
          <cx:pt idx="342">-0.0166517643256749</cx:pt>
          <cx:pt idx="343">-0.0148702537371066</cx:pt>
          <cx:pt idx="344">-0.066795388555066296</cx:pt>
          <cx:pt idx="345">-0.042296666992985101</cx:pt>
          <cx:pt idx="346">-0.048752538702727402</cx:pt>
          <cx:pt idx="347">-0.039108291066335003</cx:pt>
          <cx:pt idx="348">-0.144592734408761</cx:pt>
          <cx:pt idx="349">-0.153710157777941</cx:pt>
          <cx:pt idx="350">-0.042509223190025001</cx:pt>
          <cx:pt idx="351">0.065561619589051504</cx:pt>
          <cx:pt idx="352">0.0426726813485057</cx:pt>
          <cx:pt idx="353">0.022516019217535699</cx:pt>
          <cx:pt idx="354">0.0275085194630415</cx:pt>
          <cx:pt idx="355">0.0086918017607533499</cx:pt>
          <cx:pt idx="356">0.0090261730857657107</cx:pt>
          <cx:pt idx="357">-0.0058079848541998302</cx:pt>
          <cx:pt idx="358">0.0043418769847855202</cx:pt>
          <cx:pt idx="359">0.0049208427154402304</cx:pt>
          <cx:pt idx="360">-0.0035647887793800802</cx:pt>
          <cx:pt idx="361">0.0041240239551154599</cx:pt>
          <cx:pt idx="362">0.0048115330431209398</cx:pt>
          <cx:pt idx="363">-0.000216881959830002</cx:pt>
          <cx:pt idx="364">0.00033170277806250002</cx:pt>
          <cx:pt idx="365">0.00025488215891011098</cx:pt>
          <cx:pt idx="366">0.0010408639698547501</cx:pt>
          <cx:pt idx="367">0.00273913253488262</cx:pt>
          <cx:pt idx="368">0.0028711140778064199</cx:pt>
          <cx:pt idx="369">-0.020979786054066599</cx:pt>
          <cx:pt idx="370">-0.021113035844893401</cx:pt>
          <cx:pt idx="371">-0.020510209775271199</cx:pt>
          <cx:pt idx="372">-0.040152880672120798</cx:pt>
          <cx:pt idx="373">-0.048132484775865597</cx:pt>
          <cx:pt idx="374">-0.071136465369144905</cx:pt>
          <cx:pt idx="375">-0.046153980268497097</cx:pt>
          <cx:pt idx="376">-0.081572169737911496</cx:pt>
          <cx:pt idx="377">-0.025448448241789899</cx:pt>
          <cx:pt idx="378">0.0750569195064449</cx:pt>
          <cx:pt idx="379">0.097094000661765698</cx:pt>
          <cx:pt idx="380">0.0084763190970928298</cx:pt>
          <cx:pt idx="381">0.00067135643078430104</cx:pt>
          <cx:pt idx="382">-0.032336035158996801</cx:pt>
          <cx:pt idx="383">-0.011593021076600599</cx:pt>
          <cx:pt idx="384">0.00085966522536242405</cx:pt>
          <cx:pt idx="385">-0.0273885360813577</cx:pt>
          <cx:pt idx="386">-0.039061370791162599</cx:pt>
          <cx:pt idx="387">-0.035565569599146599</cx:pt>
          <cx:pt idx="388">-0.020593914004258699</cx:pt>
          <cx:pt idx="389">0.00047431740814206499</cx:pt>
          <cx:pt idx="390">0.0024087816525112599</cx:pt>
          <cx:pt idx="391">-0.000432151590737812</cx:pt>
          <cx:pt idx="392">-0.000222819131033314</cx:pt>
          <cx:pt idx="393">-0.00050457968123664295</cx:pt>
          <cx:pt idx="394">0.000620263529309424</cx:pt>
          <cx:pt idx="395">0.0018410469571960299</cx:pt>
          <cx:pt idx="396">-0.0027251802797854398</cx:pt>
          <cx:pt idx="397">-0.028012462722144301</cx:pt>
          <cx:pt idx="398">-0.034860390789544199</cx:pt>
          <cx:pt idx="399">-0.058114189975861701</cx:pt>
          <cx:pt idx="400">-0.049795290050425198</cx:pt>
          <cx:pt idx="401">-0.033782559519751697</cx:pt>
          <cx:pt idx="402">-0.040406622372297397</cx:pt>
          <cx:pt idx="403">-0.031594649573807601</cx:pt>
          <cx:pt idx="404">-0.012888001843675299</cx:pt>
          <cx:pt idx="405">0.039851455121862903</cx:pt>
          <cx:pt idx="406">0.097810704127980305</cx:pt>
          <cx:pt idx="407">0.075665127258241899</cx:pt>
          <cx:pt idx="408">0.032660058823484599</cx:pt>
          <cx:pt idx="409">-0.00030849141146593699</cx:pt>
          <cx:pt idx="410">-0.033911487447947503</cx:pt>
          <cx:pt idx="411">-0.0442862040178785</cx:pt>
          <cx:pt idx="412">-0.025241861229964802</cx:pt>
          <cx:pt idx="413">-0.046756981305391902</cx:pt>
          <cx:pt idx="414">-0.046639217798516402</cx:pt>
          <cx:pt idx="415">-0.044804479697096299</cx:pt>
          <cx:pt idx="416">-0.020682748297303401</cx:pt>
          <cx:pt idx="417">-0.001544167165826</cx:pt>
          <cx:pt idx="418">0.000454193924262939</cx:pt>
          <cx:pt idx="419">-0.00014649716964450701</cx:pt>
          <cx:pt idx="420">0.00021216335434926401</cx:pt>
          <cx:pt idx="421">-0.00035546175189852999</cx:pt>
          <cx:pt idx="422">-0.000102866941040426</cx:pt>
          <cx:pt idx="423">-0.00253141438119417</cx:pt>
          <cx:pt idx="424">-0.011641868205696</cx:pt>
          <cx:pt idx="425">-0.027995273323041501</cx:pt>
          <cx:pt idx="426">-0.028429911160369799</cx:pt>
          <cx:pt idx="427">-0.044809906425785202</cx:pt>
          <cx:pt idx="428">-0.016134215521929399</cx:pt>
          <cx:pt idx="429">-0.025262524305165401</cx:pt>
          <cx:pt idx="430">-0.011029538260524</cx:pt>
          <cx:pt idx="431">0.0093830904739040707</cx:pt>
          <cx:pt idx="432">-0.011961670070361001</cx:pt>
          <cx:pt idx="433">0.067932370612193205</cx:pt>
          <cx:pt idx="434">0.0718446672958514</cx:pt>
          <cx:pt idx="435">0.050160165681988202</cx:pt>
          <cx:pt idx="436">0.063184440643425904</cx:pt>
          <cx:pt idx="437">0.0251882025792763</cx:pt>
          <cx:pt idx="438">0.0289893139904259</cx:pt>
          <cx:pt idx="439">-0.031022740031933602</cx:pt>
          <cx:pt idx="440">-0.043065962649656397</cx:pt>
          <cx:pt idx="441">-0.0467946168365505</cx:pt>
          <cx:pt idx="442">-0.031476110365404597</cx:pt>
          <cx:pt idx="443">-0.038866324630160799</cx:pt>
          <cx:pt idx="444">-0.0188606802433097</cx:pt>
          <cx:pt idx="445">-0.0049928133117810797</cx:pt>
          <cx:pt idx="446">-0.0018274859502186501</cx:pt>
          <cx:pt idx="447">0.00020860981850089099</cx:pt>
          <cx:pt idx="448">0.00051648336315049804</cx:pt>
          <cx:pt idx="449">-0.00026893284832199099</cx:pt>
          <cx:pt idx="450">0.0012697534779578801</cx:pt>
          <cx:pt idx="451">-0.0030016617492646899</cx:pt>
          <cx:pt idx="452">-0.0083529746200607501</cx:pt>
          <cx:pt idx="453">-0.033555861803115802</cx:pt>
          <cx:pt idx="454">-0.038482490980301799</cx:pt>
          <cx:pt idx="455">-0.034508270800134598</cx:pt>
          <cx:pt idx="456">-0.029840193439660399</cx:pt>
          <cx:pt idx="457">0.010228564811951699</cx:pt>
          <cx:pt idx="458">0.050985603604085099</cx:pt>
          <cx:pt idx="459">0.036377739207731602</cx:pt>
          <cx:pt idx="460">0.0137821815428087</cx:pt>
          <cx:pt idx="461">0.046523882676452501</cx:pt>
          <cx:pt idx="462">0.022897289708122999</cx:pt>
          <cx:pt idx="463">0.014226695134231601</cx:pt>
          <cx:pt idx="464">0.022478163037638998</cx:pt>
          <cx:pt idx="465">0.0018015767112172401</cx:pt>
          <cx:pt idx="466">-0.0062251009342949703</cx:pt>
          <cx:pt idx="467">-0.0632393899611155</cx:pt>
          <cx:pt idx="468">-0.072357863851016294</cx:pt>
          <cx:pt idx="469">-0.064623368621431004</cx:pt>
          <cx:pt idx="470">-0.048165307098625099</cx:pt>
          <cx:pt idx="471">-0.0332829517862476</cx:pt>
          <cx:pt idx="472">-0.019686822502142001</cx:pt>
          <cx:pt idx="473">-0.0094860942209636003</cx:pt>
          <cx:pt idx="474">-0.0021147611011435499</cx:pt>
          <cx:pt idx="475">0.00010894992398252601</cx:pt>
          <cx:pt idx="476">0.000102584971527047</cx:pt>
          <cx:pt idx="477">6.8320334181292498e-05</cx:pt>
          <cx:pt idx="478">-0.00032231257548628899</cx:pt>
          <cx:pt idx="479">-0.0060396081156998899</cx:pt>
          <cx:pt idx="480">-0.0206760828890565</cx:pt>
          <cx:pt idx="481">-0.046029149110234403</cx:pt>
          <cx:pt idx="482">-0.037054030322601898</cx:pt>
          <cx:pt idx="483">-0.017036091289856298</cx:pt>
          <cx:pt idx="484">-0.019769252322234299</cx:pt>
          <cx:pt idx="485">-0.00080157226933646498</cx:pt>
          <cx:pt idx="486">0.0038118159867116998</cx:pt>
          <cx:pt idx="487">0.023532432164184901</cx:pt>
          <cx:pt idx="488">0.023761627743685901</cx:pt>
          <cx:pt idx="489">0.00828622116557611</cx:pt>
          <cx:pt idx="490">0.0087735807450154205</cx:pt>
          <cx:pt idx="491">0.0083577496864597998</cx:pt>
          <cx:pt idx="492">-0.0076940792617464998</cx:pt>
          <cx:pt idx="493">-0.014270604582194601</cx:pt>
          <cx:pt idx="494">-0.035268161199725298</cx:pt>
          <cx:pt idx="495">-0.065476573674091307</cx:pt>
          <cx:pt idx="496">-0.068713071135130699</cx:pt>
          <cx:pt idx="497">-0.063722939806800993</cx:pt>
          <cx:pt idx="498">-0.0494590047604977</cx:pt>
          <cx:pt idx="499">-0.030709883525084199</cx:pt>
          <cx:pt idx="500">-0.020214543505163999</cx:pt>
          <cx:pt idx="501">-0.0086774809618385997</cx:pt>
          <cx:pt idx="502">-0.0018105771815193101</cx:pt>
          <cx:pt idx="503">-0.00048431931556016901</cx:pt>
          <cx:pt idx="504">0.00047772150827732601</cx:pt>
          <cx:pt idx="505">-0.000151981459697447</cx:pt>
          <cx:pt idx="506">0.00087039008834265499</cx:pt>
          <cx:pt idx="507">-0.011668990878913999</cx:pt>
          <cx:pt idx="508">-0.032225458256598602</cx:pt>
          <cx:pt idx="509">-0.037455352620801997</cx:pt>
          <cx:pt idx="510">-0.040712382471489998</cx:pt>
          <cx:pt idx="511">-0.035719372946957602</cx:pt>
          <cx:pt idx="512">-0.046273654235799301</cx:pt>
          <cx:pt idx="513">-0.045506775194263299</cx:pt>
          <cx:pt idx="514">-0.039738735140108498</cx:pt>
          <cx:pt idx="515">-0.018942018050262101</cx:pt>
          <cx:pt idx="516">-0.039473157402724598</cx:pt>
          <cx:pt idx="517">0.049660947825053099</cx:pt>
          <cx:pt idx="518">0.067043091104780406</cx:pt>
          <cx:pt idx="519">0.025900023746375501</cx:pt>
          <cx:pt idx="520">0.034888719438592598</cx:pt>
          <cx:pt idx="521">-0.016755788805141399</cx:pt>
          <cx:pt idx="522">-0.057240231732158198</cx:pt>
          <cx:pt idx="523">-0.078077649609708699</cx:pt>
          <cx:pt idx="524">-0.060680908921867699</cx:pt>
          <cx:pt idx="525">-0.060278409281246399</cx:pt>
          <cx:pt idx="526">-0.044275274816986801</cx:pt>
          <cx:pt idx="527">-0.035030511742444197</cx:pt>
          <cx:pt idx="528">-0.0222883983856072</cx:pt>
          <cx:pt idx="529">-0.00549050116438622</cx:pt>
          <cx:pt idx="530">-0.00026931861056253803</cx:pt>
          <cx:pt idx="531">0.00027971934554950502</cx:pt>
          <cx:pt idx="532">0.00127229151137763</cx:pt>
          <cx:pt idx="533">-0.00070510118598217895</cx:pt>
          <cx:pt idx="534">0.0020677859883473102</cx:pt>
          <cx:pt idx="535">-0.0090974940394829406</cx:pt>
          <cx:pt idx="536">-0.018335521910614199</cx:pt>
          <cx:pt idx="537">-0.0253130273151859</cx:pt>
          <cx:pt idx="538">-0.0066810403070740598</cx:pt>
          <cx:pt idx="539">-0.017987277201156799</cx:pt>
          <cx:pt idx="540">-0.0623036814668851</cx:pt>
          <cx:pt idx="541">-0.12562049309845699</cx:pt>
          <cx:pt idx="542">-0.107455792447083</cx:pt>
          <cx:pt idx="543">-0.091779504119553004</cx:pt>
          <cx:pt idx="544">-0.030271402476108</cx:pt>
          <cx:pt idx="545">0.017884274284265402</cx:pt>
          <cx:pt idx="546">0.047195181220887401</cx:pt>
          <cx:pt idx="547">0.052812823296386202</cx:pt>
          <cx:pt idx="548">0.031811060574905702</cx:pt>
          <cx:pt idx="549">0.00675604426262978</cx:pt>
          <cx:pt idx="550">-0.0318940902637357</cx:pt>
          <cx:pt idx="551">-0.069128499724428902</cx:pt>
          <cx:pt idx="552">-0.067741412261496894</cx:pt>
          <cx:pt idx="553">-0.0550593721467455</cx:pt>
          <cx:pt idx="554">-0.042606907828510898</cx:pt>
          <cx:pt idx="555">-0.031328812464299798</cx:pt>
          <cx:pt idx="556">-0.020740547064370899</cx:pt>
          <cx:pt idx="557">-0.0048821545385322497</cx:pt>
          <cx:pt idx="558">-0.00052891709979535899</cx:pt>
          <cx:pt idx="559">-0.00017828539930143901</cx:pt>
          <cx:pt idx="560">0.00034438134051086299</cx:pt>
          <cx:pt idx="561">0.00019794627798429301</cx:pt>
          <cx:pt idx="562">0.00065634857864649396</cx:pt>
          <cx:pt idx="563">0.0018333171255154801</cx:pt>
          <cx:pt idx="564">0.0054012101302849001</cx:pt>
          <cx:pt idx="565">0.0126375760499395</cx:pt>
          <cx:pt idx="566">0.030002444971857001</cx:pt>
          <cx:pt idx="567">-0.0021387827780655201</cx:pt>
          <cx:pt idx="568">-0.046111745985404601</cx:pt>
          <cx:pt idx="569">-0.088359555290543804</cx:pt>
          <cx:pt idx="570">-0.056894015284743103</cx:pt>
          <cx:pt idx="571">-0.035397415399649301</cx:pt>
          <cx:pt idx="572">-0.051950888739216002</cx:pt>
          <cx:pt idx="573">-0.0043052307891048901</cx:pt>
          <cx:pt idx="574">0.0220956910436013</cx:pt>
          <cx:pt idx="575">0.0299569626571362</cx:pt>
          <cx:pt idx="576">-0.011572033315218</cx:pt>
          <cx:pt idx="577">-0.01466271767687</cx:pt>
          <cx:pt idx="578">-0.042416689432497399</cx:pt>
          <cx:pt idx="579">-0.053369956611424497</cx:pt>
          <cx:pt idx="580">-0.064016654195113099</cx:pt>
          <cx:pt idx="581">-0.0464648418468274</cx:pt>
          <cx:pt idx="582">-0.026930734326799498</cx:pt>
          <cx:pt idx="583">-0.0226617707880825</cx:pt>
          <cx:pt idx="584">-0.0155974052274588</cx:pt>
          <cx:pt idx="585">-0.0053008409828025904</cx:pt>
          <cx:pt idx="586">-0.00082356036910324697</cx:pt>
          <cx:pt idx="587">0.00095813539145742804</cx:pt>
          <cx:pt idx="588">0.00015966672756041999</cx:pt>
          <cx:pt idx="589">-8.0228538177747706e-05</cx:pt>
          <cx:pt idx="590">-0.00047235631289598999</cx:pt>
          <cx:pt idx="591">0.0066017043832416701</cx:pt>
          <cx:pt idx="592">0.0040426671826434401</cx:pt>
          <cx:pt idx="593">0.026505717790558998</cx:pt>
          <cx:pt idx="594">0.075204192452740598</cx:pt>
          <cx:pt idx="595">0.053311981425139002</cx:pt>
          <cx:pt idx="596">-0.0016155673146869701</cx:pt>
          <cx:pt idx="597">-0.0076708024307949197</cx:pt>
          <cx:pt idx="598">0.021322315099583902</cx:pt>
          <cx:pt idx="599">-0.0011994700481232901</cx:pt>
          <cx:pt idx="600">-0.023379944328190599</cx:pt>
          <cx:pt idx="601">0.0012541290792924199</cx:pt>
          <cx:pt idx="602">0.0287498070801573</cx:pt>
          <cx:pt idx="603">0.0041701319851145001</cx:pt>
          <cx:pt idx="604">-0.0486853646144896</cx:pt>
          <cx:pt idx="605">-0.060536846018554698</cx:pt>
          <cx:pt idx="606">-0.063195221926473893</cx:pt>
          <cx:pt idx="607">-0.057104137589085897</cx:pt>
          <cx:pt idx="608">-0.040739969495060598</cx:pt>
          <cx:pt idx="609">-0.0299375144083774</cx:pt>
          <cx:pt idx="610">-0.0268369816443241</cx:pt>
          <cx:pt idx="611">-0.017837063640104098</cx:pt>
          <cx:pt idx="612">-0.0060841635012735202</cx:pt>
          <cx:pt idx="613">-0.00081174764239759598</cx:pt>
          <cx:pt idx="614">-0.00084975362166909204</cx:pt>
          <cx:pt idx="615">2.8439095367479901e-05</cx:pt>
          <cx:pt idx="616">5.0362600961911599e-05</cx:pt>
          <cx:pt idx="617">-0.00063221260684284198</cx:pt>
          <cx:pt idx="618">-0.0020168238149997999</cx:pt>
          <cx:pt idx="619">-0.0021974340546414102</cx:pt>
          <cx:pt idx="620">-0.00057638447814082705</cx:pt>
          <cx:pt idx="621">0.022163201168141099</cx:pt>
          <cx:pt idx="622">0.064943404343399305</cx:pt>
          <cx:pt idx="623">0.058203649828241798</cx:pt>
          <cx:pt idx="624">0.027343751074805502</cx:pt>
          <cx:pt idx="625">0.0281406171517492</cx:pt>
          <cx:pt idx="626">0.035111729758609503</cx:pt>
          <cx:pt idx="627">0.0039009828388464002</cx:pt>
          <cx:pt idx="628">-0.020984035828091999</cx:pt>
          <cx:pt idx="629">-0.0030788490462477398</cx:pt>
          <cx:pt idx="630">-0.0052092965137461303</cx:pt>
          <cx:pt idx="631">-0.025304357040442399</cx:pt>
          <cx:pt idx="632">-0.082546919001061994</cx:pt>
          <cx:pt idx="633">-0.078192867350416501</cx:pt>
          <cx:pt idx="634">-0.057835771416369398</cx:pt>
          <cx:pt idx="635">-0.057435883907291298</cx:pt>
          <cx:pt idx="636">-0.042599802876717899</cx:pt>
          <cx:pt idx="637">-0.031906711874222199</cx:pt>
          <cx:pt idx="638">-0.023830988961980399</cx:pt>
          <cx:pt idx="639">-0.0120856457532029</cx:pt>
          <cx:pt idx="640">-0.0032539669780986499</cx:pt>
          <cx:pt idx="641">-0.000171317319503976</cx:pt>
          <cx:pt idx="642">0.00057301333268889503</cx:pt>
          <cx:pt idx="643">0.00043744950827647599</cx:pt>
          <cx:pt idx="644">0.000409623534840873</cx:pt>
          <cx:pt idx="645">0.000606057942269646</cx:pt>
          <cx:pt idx="646">-0.00031881269365647403</cx:pt>
          <cx:pt idx="647">-0.0076876193917792502</cx:pt>
          <cx:pt idx="648">-0.0069606414647203499</cx:pt>
          <cx:pt idx="649">0.011139422523003499</cx:pt>
          <cx:pt idx="650">0.0066095975553500603</cx:pt>
          <cx:pt idx="651">0.00079342850906658998</cx:pt>
          <cx:pt idx="652">0.023592074981905398</cx:pt>
          <cx:pt idx="653">0.0083060147958886003</cx:pt>
          <cx:pt idx="654">0.011664074601078401</cx:pt>
          <cx:pt idx="655">-0.033801544392150697</cx:pt>
          <cx:pt idx="656">-0.066730916442032107</cx:pt>
          <cx:pt idx="657">-0.039151041183942303</cx:pt>
          <cx:pt idx="658">-0.036034363739224098</cx:pt>
          <cx:pt idx="659">-0.0238179434891868</cx:pt>
          <cx:pt idx="660">-0.060509130979636699</cx:pt>
          <cx:pt idx="661">-0.050340022479538997</cx:pt>
          <cx:pt idx="662">-0.046400196297735598</cx:pt>
          <cx:pt idx="663">-0.054234905891733201</cx:pt>
          <cx:pt idx="664">-0.033796173205766201</cx:pt>
          <cx:pt idx="665">-0.021249723391731399</cx:pt>
          <cx:pt idx="666">-0.010265458878202099</cx:pt>
          <cx:pt idx="667">-0.0065118492124206697</cx:pt>
          <cx:pt idx="668">-0.00055574059453806395</cx:pt>
          <cx:pt idx="669">-0.00078158105850912002</cx:pt>
          <cx:pt idx="670">-0.00066453191079999196</cx:pt>
          <cx:pt idx="671">-0.000226856178682903</cx:pt>
          <cx:pt idx="672">0.00036598004664746</cx:pt>
          <cx:pt idx="673">0.00045038648440961501</cx:pt>
          <cx:pt idx="674">1.8607983233266401e-05</cx:pt>
          <cx:pt idx="675">-0.00021721918939143599</cx:pt>
          <cx:pt idx="676">0.0034901163626101799</cx:pt>
          <cx:pt idx="677">0.00693498036531103</cx:pt>
          <cx:pt idx="678">-0.0039850232767863402</cx:pt>
          <cx:pt idx="679">0.0056305428572250597</cx:pt>
          <cx:pt idx="680">0.017037914862883599</cx:pt>
          <cx:pt idx="681">0.011516773826588301</cx:pt>
          <cx:pt idx="682">0.0053134219433520601</cx:pt>
          <cx:pt idx="683">-0.0153273355084485</cx:pt>
          <cx:pt idx="684">-0.015014896900966501</cx:pt>
          <cx:pt idx="685">-0.0294831447418075</cx:pt>
          <cx:pt idx="686">-0.0292685184517326</cx:pt>
          <cx:pt idx="687">-0.023705776241833901</cx:pt>
          <cx:pt idx="688">-0.038319824630641403</cx:pt>
          <cx:pt idx="689">-0.035546809893217401</cx:pt>
          <cx:pt idx="690">-0.042314336491906503</cx:pt>
          <cx:pt idx="691">-0.030771522419607601</cx:pt>
          <cx:pt idx="692">-0.0191128371983652</cx:pt>
          <cx:pt idx="693">-0.016643601989394699</cx:pt>
          <cx:pt idx="694">-0.0089418945065966107</cx:pt>
          <cx:pt idx="695">-0.0026039207236407099</cx:pt>
          <cx:pt idx="696">-0.0022408881495125199</cx:pt>
          <cx:pt idx="697">-0.00193074812246769</cx:pt>
          <cx:pt idx="698">-0.00057083320900273198</cx:pt>
          <cx:pt idx="699">0.00067903790345187696</cx:pt>
          <cx:pt idx="700">-0.00072220218658226995</cx:pt>
          <cx:pt idx="701">0.00061166722564446501</cx:pt>
          <cx:pt idx="702">-0.00028533481824566902</cx:pt>
          <cx:pt idx="703">-0.00055631074648804105</cx:pt>
          <cx:pt idx="704">-0.0061976072436509102</cx:pt>
          <cx:pt idx="705">-0.0051078593346717402</cx:pt>
          <cx:pt idx="706">-0.0110555571165687</cx:pt>
          <cx:pt idx="707">0.0141162049869323</cx:pt>
          <cx:pt idx="708">0.055510561118418698</cx:pt>
          <cx:pt idx="709">0.048203880148134801</cx:pt>
          <cx:pt idx="710">0.016730162566493401</cx:pt>
          <cx:pt idx="711">0.026539837181118402</cx:pt>
          <cx:pt idx="712">0.038202512523315198</cx:pt>
          <cx:pt idx="713">0.016846377348222301</cx:pt>
          <cx:pt idx="714">0.0267328243865049</cx:pt>
          <cx:pt idx="715">0.022902905627445101</cx:pt>
          <cx:pt idx="716">0.036493611926545703</cx:pt>
          <cx:pt idx="717">0.025224127162212399</cx:pt>
          <cx:pt idx="718">0.0016961966863984601</cx:pt>
          <cx:pt idx="719">0.00017393657886499001</cx:pt>
          <cx:pt idx="720">-0.0055827925513202399</cx:pt>
          <cx:pt idx="721">-0.0035702598510223499</cx:pt>
          <cx:pt idx="722">-0.0047553614272628098</cx:pt>
          <cx:pt idx="723">-0.0012508863264150099</cx:pt>
          <cx:pt idx="724">0.00029134193480077799</cx:pt>
          <cx:pt idx="725">-0.00033249253658596499</cx:pt>
          <cx:pt idx="726">0.00016179873478239999</cx:pt>
          <cx:pt idx="727">0.00087762949017513496</cx:pt>
          <cx:pt idx="728">0.000210333019991112</cx:pt>
          <cx:pt idx="729">0.00034123233380154501</cx:pt>
          <cx:pt idx="730">0.000129626579151307</cx:pt>
          <cx:pt idx="731">0.00043601084451545498</cx:pt>
          <cx:pt idx="732">-0.0027222989878339398</cx:pt>
          <cx:pt idx="733">-0.0013947973568845099</cx:pt>
          <cx:pt idx="734">0.0058645655784185296</cx:pt>
          <cx:pt idx="735">0.017135818314000899</cx:pt>
          <cx:pt idx="736">0.040725580290825097</cx:pt>
          <cx:pt idx="737">0.053115093630135897</cx:pt>
          <cx:pt idx="738">0.049567960539742398</cx:pt>
          <cx:pt idx="739">0.054454556846559699</cx:pt>
          <cx:pt idx="740">0.055845430697705298</cx:pt>
          <cx:pt idx="741">0.041241990929617701</cx:pt>
          <cx:pt idx="742">0.052322557472297603</cx:pt>
          <cx:pt idx="743">0.038052541141646697</cx:pt>
          <cx:pt idx="744">0.044053087673566797</cx:pt>
          <cx:pt idx="745">0.043194560374639902</cx:pt>
          <cx:pt idx="746">0.0308741790885886</cx:pt>
          <cx:pt idx="747">0.0125420806715963</cx:pt>
          <cx:pt idx="748">0.0053841429673092897</cx:pt>
          <cx:pt idx="749">0.0029066792213375998</cx:pt>
          <cx:pt idx="750">0.0013436297229298499</cx:pt>
          <cx:pt idx="751">-1.9298123113678198e-05</cx:pt>
          <cx:pt idx="752">-0.00097486461240427799</cx:pt>
          <cx:pt idx="753">2.25847563587648e-05</cx:pt>
          <cx:pt idx="754">0.00038073175334826998</cx:pt>
          <cx:pt idx="755">-0.00022415770721082799</cx:pt>
          <cx:pt idx="756">0.00084914195163722798</cx:pt>
          <cx:pt idx="757">-0.00048402200013487098</cx:pt>
          <cx:pt idx="758">-2.3144946240833498e-05</cx:pt>
          <cx:pt idx="759">-0.00049142578275706899</cx:pt>
          <cx:pt idx="760">0.00012120298899672501</cx:pt>
          <cx:pt idx="761">0.00046419864253819602</cx:pt>
          <cx:pt idx="762">0.00075842072371489204</cx:pt>
          <cx:pt idx="763">0.0016108071495356999</cx:pt>
          <cx:pt idx="764">0.00206400149982113</cx:pt>
          <cx:pt idx="765">0.0016830939346591601</cx:pt>
          <cx:pt idx="766">0.0029788079214682298</cx:pt>
          <cx:pt idx="767">0.0060696393399713297</cx:pt>
          <cx:pt idx="768">0.0087179513594669595</cx:pt>
          <cx:pt idx="769">0.0061338094244733597</cx:pt>
          <cx:pt idx="770">0.0156253222928638</cx:pt>
          <cx:pt idx="771">0.0070546937080295602</cx:pt>
          <cx:pt idx="772">0.00460075677915799</cx:pt>
          <cx:pt idx="773">0.0046699653860270401</cx:pt>
          <cx:pt idx="774">0.0059857877184678002</cx:pt>
          <cx:pt idx="775">0.00169302454994538</cx:pt>
          <cx:pt idx="776">4.4027052050919602e-07</cx:pt>
          <cx:pt idx="777">0.00033932752091932298</cx:pt>
          <cx:pt idx="778">2.15293818810952e-05</cx:pt>
          <cx:pt idx="779">-0.000477912624207306</cx:pt>
          <cx:pt idx="780">-0.000257137964147131</cx:pt>
          <cx:pt idx="781">0.00049416581678075704</cx:pt>
          <cx:pt idx="782">0.00094101831189499199</cx:pt>
          <cx:pt idx="783">0.00016547472108712299</cx:pt>
          <cx:pt idx="784">0.0015115304962565375</cx:pt>
          <cx:pt idx="785">0.0016215107989219775</cx:pt>
          <cx:pt idx="786">-0.00071488620228752503</cx:pt>
          <cx:pt idx="787">0.00028011941250963252</cx:pt>
          <cx:pt idx="788">0.00042834566835400501</cx:pt>
          <cx:pt idx="789">-0.0034852239598529501</cx:pt>
          <cx:pt idx="790">-0.013705176426445875</cx:pt>
          <cx:pt idx="791">-0.019292345999106723</cx:pt>
          <cx:pt idx="792">-0.022195668947274701</cx:pt>
          <cx:pt idx="793">-0.016395928844303301</cx:pt>
          <cx:pt idx="794">-0.015480618333078899</cx:pt>
          <cx:pt idx="795">0.0024907278509029552</cx:pt>
          <cx:pt idx="796">0.013202604033685025</cx:pt>
          <cx:pt idx="797">0.0095012434808007754</cx:pt>
          <cx:pt idx="798">0.001505029293708215</cx:pt>
          <cx:pt idx="799">0.010820183021350824</cx:pt>
          <cx:pt idx="800">0.011808191312465525</cx:pt>
          <cx:pt idx="801">0.0046095856025136252</cx:pt>
          <cx:pt idx="802">-0.00037026306601011249</cx:pt>
          <cx:pt idx="803">-0.0059242706220529497</cx:pt>
          <cx:pt idx="804">-0.0022960664289991</cx:pt>
          <cx:pt idx="805">-0.0042379516769995998</cx:pt>
          <cx:pt idx="806">0.00035882668597891752</cx:pt>
          <cx:pt idx="807">3.897776343721075e-05</cx:pt>
          <cx:pt idx="808">0.00049854043739488497</cx:pt>
          <cx:pt idx="809">5.4035079544428248e-05</cx:pt>
          <cx:pt idx="810">-5.2414392282984e-05</cx:pt>
          <cx:pt idx="811">0.001120817554127855</cx:pt>
          <cx:pt idx="812">0.0029688888557447249</cx:pt>
          <cx:pt idx="813">0.0032470621474275751</cx:pt>
          <cx:pt idx="814">0.0016328107768366451</cx:pt>
          <cx:pt idx="815">0.00194416776696248</cx:pt>
          <cx:pt idx="816">-0.0023764165465226948</cx:pt>
          <cx:pt idx="817">-0.0086048422100626493</cx:pt>
          <cx:pt idx="818">-0.020627481141967548</cx:pt>
          <cx:pt idx="819">-0.027379829662505</cx:pt>
          <cx:pt idx="820">-0.0232528729832541</cx:pt>
          <cx:pt idx="821">-0.015046930223230925</cx:pt>
          <cx:pt idx="822">0.010239961497030076</cx:pt>
          <cx:pt idx="823">0.016214909934217502</cx:pt>
          <cx:pt idx="824">0.024453972513224877</cx:pt>
          <cx:pt idx="825">0.012378333142418501</cx:pt>
          <cx:pt idx="826">0.0045519632163487748</cx:pt>
          <cx:pt idx="827">0.0044448255820085754</cx:pt>
          <cx:pt idx="828">0.0021327217284657601</cx:pt>
          <cx:pt idx="829">-0.0085232810065598505</cx:pt>
          <cx:pt idx="830">-0.0018328339542385351</cx:pt>
          <cx:pt idx="831">-0.0045016219763925752</cx:pt>
          <cx:pt idx="832">-0.0080408075544306252</cx:pt>
          <cx:pt idx="833">-0.0059166726509015501</cx:pt>
          <cx:pt idx="834">-0.0012263997070817375</cx:pt>
          <cx:pt idx="835">0.0011514289123318224</cx:pt>
          <cx:pt idx="836">0.00016292494566221574</cx:pt>
          <cx:pt idx="837">-0.0001518787880769245</cx:pt>
          <cx:pt idx="838">0.000376649216547495</cx:pt>
          <cx:pt idx="839">0.001209328774428065</cx:pt>
          <cx:pt idx="840">0.0034686862640502</cx:pt>
          <cx:pt idx="841">0.0030246011403206249</cx:pt>
          <cx:pt idx="842">0.00048967584260891002</cx:pt>
          <cx:pt idx="843">-0.00023544938801594551</cx:pt>
          <cx:pt idx="844">-0.0071002915032108253</cx:pt>
          <cx:pt idx="845">-0.013492075061156475</cx:pt>
          <cx:pt idx="846">-0.015623385303011725</cx:pt>
          <cx:pt idx="847">-0.021588213663257274</cx:pt>
          <cx:pt idx="848">-0.018621858704256325</cx:pt>
          <cx:pt idx="849">-0.0071284396718067746</cx:pt>
          <cx:pt idx="850">0.027294541533976251</cx:pt>
          <cx:pt idx="851">0.020520813876481823</cx:pt>
          <cx:pt idx="852">0.013639528280516174</cx:pt>
          <cx:pt idx="853">0.0073159655605941499</cx:pt>
          <cx:pt idx="854">-0.0039837212827699749</cx:pt>
          <cx:pt idx="855">-0.013528338829740475</cx:pt>
          <cx:pt idx="856">-0.0064876875544466004</cx:pt>
          <cx:pt idx="857">-0.0084809028883420495</cx:pt>
          <cx:pt idx="858">-0.0070102530672233</cx:pt>
          <cx:pt idx="859">-0.0023684435717223826</cx:pt>
          <cx:pt idx="860">-0.0087311909250192242</cx:pt>
          <cx:pt idx="861">-0.003712887865949175</cx:pt>
          <cx:pt idx="862">0.00052213117271540004</cx:pt>
          <cx:pt idx="863">0.00010540739466520501</cx:pt>
          <cx:pt idx="864">-0.00092112080083460251</cx:pt>
          <cx:pt idx="865">7.2682713868397995e-05</cx:pt>
          <cx:pt idx="866">0.00028924169382710003</cx:pt>
          <cx:pt idx="867">0.001081081699944405</cx:pt>
          <cx:pt idx="868">0.0025943305697376249</cx:pt>
          <cx:pt idx="869">0.0025820661950633501</cx:pt>
          <cx:pt idx="870">-0.00085538532013527252</cx:pt>
          <cx:pt idx="871">-0.007404158873956625</cx:pt>
          <cx:pt idx="872">-0.01021697900885335</cx:pt>
          <cx:pt idx="873">-0.011086421165579299</cx:pt>
          <cx:pt idx="874">-0.0099593467254639242</cx:pt>
          <cx:pt idx="875">-0.011422871383764174</cx:pt>
          <cx:pt idx="876">-0.00065110758189630496</cx:pt>
          <cx:pt idx="877">0.012315523381588174</cx:pt>
          <cx:pt idx="878">0.0072508294570344748</cx:pt>
          <cx:pt idx="879">0.0028787483185358249</cx:pt>
          <cx:pt idx="880">-0.0099798234519630248</cx:pt>
          <cx:pt idx="881">-0.00016972068525281675</cx:pt>
          <cx:pt idx="882">-0.015015268298647926</cx:pt>
          <cx:pt idx="883">-0.0090662207776037243</cx:pt>
          <cx:pt idx="884">0.0015115304962565375</cx:pt>
          <cx:pt idx="885">0.0016215107989219775</cx:pt>
          <cx:pt idx="886">-0.00071488620228752503</cx:pt>
          <cx:pt idx="887">0.00028011941250963252</cx:pt>
          <cx:pt idx="888">0.00042834566835400501</cx:pt>
          <cx:pt idx="889">-0.0034852239598529501</cx:pt>
          <cx:pt idx="890">-0.013705176426445875</cx:pt>
          <cx:pt idx="891">-0.019292345999106723</cx:pt>
          <cx:pt idx="892">-0.022195668947274701</cx:pt>
          <cx:pt idx="893">-0.016395928844303301</cx:pt>
          <cx:pt idx="894">-0.015480618333078899</cx:pt>
          <cx:pt idx="895">0.0024907278509029552</cx:pt>
          <cx:pt idx="896">0.013202604033685025</cx:pt>
          <cx:pt idx="897">0.0095012434808007754</cx:pt>
          <cx:pt idx="898">0.001505029293708215</cx:pt>
          <cx:pt idx="899">0.010820183021350824</cx:pt>
          <cx:pt idx="900">0.011808191312465525</cx:pt>
          <cx:pt idx="901">0.0046095856025136252</cx:pt>
          <cx:pt idx="902">-0.00037026306601011249</cx:pt>
          <cx:pt idx="903">-0.0059242706220529497</cx:pt>
          <cx:pt idx="904">-0.0022960664289991</cx:pt>
          <cx:pt idx="905">-0.0042379516769995998</cx:pt>
          <cx:pt idx="906">0.00035882668597891752</cx:pt>
          <cx:pt idx="907">3.897776343721075e-05</cx:pt>
          <cx:pt idx="908">0.00049854043739488497</cx:pt>
          <cx:pt idx="909">5.4035079544428248e-05</cx:pt>
          <cx:pt idx="910">-5.2414392282984e-05</cx:pt>
          <cx:pt idx="911">0.001120817554127855</cx:pt>
          <cx:pt idx="912">0.0029688888557447249</cx:pt>
          <cx:pt idx="913">0.0032470621474275751</cx:pt>
          <cx:pt idx="914">0.0016328107768366451</cx:pt>
          <cx:pt idx="915">0.00194416776696248</cx:pt>
          <cx:pt idx="916">-0.0023764165465226948</cx:pt>
          <cx:pt idx="917">-0.0086048422100626493</cx:pt>
          <cx:pt idx="918">-0.020627481141967548</cx:pt>
          <cx:pt idx="919">-0.027379829662505</cx:pt>
          <cx:pt idx="920">-0.0232528729832541</cx:pt>
          <cx:pt idx="921">-0.015046930223230925</cx:pt>
          <cx:pt idx="922">0.010239961497030076</cx:pt>
          <cx:pt idx="923">0.016214909934217502</cx:pt>
          <cx:pt idx="924">0.024453972513224877</cx:pt>
          <cx:pt idx="925">0.012378333142418501</cx:pt>
          <cx:pt idx="926">0.0045519632163487748</cx:pt>
          <cx:pt idx="927">0.0044448255820085754</cx:pt>
          <cx:pt idx="928">0.0021327217284657601</cx:pt>
          <cx:pt idx="929">-0.0085232810065598505</cx:pt>
          <cx:pt idx="930">-0.0018328339542385351</cx:pt>
          <cx:pt idx="931">-0.0045016219763925752</cx:pt>
          <cx:pt idx="932">-0.0080408075544306252</cx:pt>
          <cx:pt idx="933">-0.0059166726509015501</cx:pt>
          <cx:pt idx="934">-0.0012263997070817375</cx:pt>
          <cx:pt idx="935">0.0011514289123318224</cx:pt>
          <cx:pt idx="936">0.00016292494566221574</cx:pt>
          <cx:pt idx="937">-0.0001518787880769245</cx:pt>
          <cx:pt idx="938">0.000376649216547495</cx:pt>
          <cx:pt idx="939">0.001209328774428065</cx:pt>
          <cx:pt idx="940">0.0034686862640502</cx:pt>
          <cx:pt idx="941">0.0030246011403206249</cx:pt>
          <cx:pt idx="942">0.00048967584260891002</cx:pt>
          <cx:pt idx="943">-0.00023544938801594551</cx:pt>
          <cx:pt idx="944">-0.0071002915032108253</cx:pt>
          <cx:pt idx="945">-0.013492075061156475</cx:pt>
          <cx:pt idx="946">-0.015623385303011725</cx:pt>
          <cx:pt idx="947">-0.021588213663257274</cx:pt>
          <cx:pt idx="948">-0.018621858704256325</cx:pt>
          <cx:pt idx="949">-0.0071284396718067746</cx:pt>
          <cx:pt idx="950">0.027294541533976251</cx:pt>
          <cx:pt idx="951">0.020520813876481823</cx:pt>
          <cx:pt idx="952">0.013639528280516174</cx:pt>
          <cx:pt idx="953">0.0073159655605941499</cx:pt>
          <cx:pt idx="954">-0.0039837212827699749</cx:pt>
          <cx:pt idx="955">-0.013528338829740475</cx:pt>
          <cx:pt idx="956">-0.0064876875544466004</cx:pt>
          <cx:pt idx="957">-0.0084809028883420495</cx:pt>
          <cx:pt idx="958">-0.0070102530672233</cx:pt>
          <cx:pt idx="959">-0.0023684435717223826</cx:pt>
          <cx:pt idx="960">-0.0087311909250192242</cx:pt>
          <cx:pt idx="961">-0.003712887865949175</cx:pt>
          <cx:pt idx="962">0.00052213117271540004</cx:pt>
          <cx:pt idx="963">0.00010540739466520501</cx:pt>
          <cx:pt idx="964">-0.00092112080083460251</cx:pt>
          <cx:pt idx="965">7.2682713868397995e-05</cx:pt>
          <cx:pt idx="966">0.00028924169382710003</cx:pt>
          <cx:pt idx="967">0.001081081699944405</cx:pt>
          <cx:pt idx="968">0.0025943305697376249</cx:pt>
          <cx:pt idx="969">0.0025820661950633501</cx:pt>
          <cx:pt idx="970">-0.00085538532013527252</cx:pt>
          <cx:pt idx="971">-0.007404158873956625</cx:pt>
          <cx:pt idx="972">-0.01021697900885335</cx:pt>
          <cx:pt idx="973">-0.011086421165579299</cx:pt>
          <cx:pt idx="974">-0.0099593467254639242</cx:pt>
          <cx:pt idx="975">-0.011422871383764174</cx:pt>
          <cx:pt idx="976">-0.00065110758189630496</cx:pt>
          <cx:pt idx="977">0.012315523381588174</cx:pt>
          <cx:pt idx="978">0.0072508294570344748</cx:pt>
          <cx:pt idx="979">0.0028787483185358249</cx:pt>
          <cx:pt idx="980">-0.0099798234519630248</cx:pt>
          <cx:pt idx="981">-0.00016972068525281675</cx:pt>
          <cx:pt idx="982">-0.015015268298647926</cx:pt>
          <cx:pt idx="983">-0.0090662207776037243</cx:pt>
          <cx:pt idx="984">0.0015115304962565375</cx:pt>
          <cx:pt idx="985">0.0016215107989219775</cx:pt>
          <cx:pt idx="986">-0.00071488620228752503</cx:pt>
          <cx:pt idx="987">0.00028011941250963252</cx:pt>
          <cx:pt idx="988">0.00042834566835400501</cx:pt>
          <cx:pt idx="989">-0.0034852239598529501</cx:pt>
          <cx:pt idx="990">-0.013705176426445875</cx:pt>
          <cx:pt idx="991">-0.019292345999106723</cx:pt>
          <cx:pt idx="992">-0.022195668947274701</cx:pt>
          <cx:pt idx="993">-0.016395928844303301</cx:pt>
          <cx:pt idx="994">-0.015480618333078899</cx:pt>
          <cx:pt idx="995">0.0024907278509029552</cx:pt>
          <cx:pt idx="996">0.013202604033685025</cx:pt>
          <cx:pt idx="997">0.0095012434808007754</cx:pt>
          <cx:pt idx="998">0.001505029293708215</cx:pt>
          <cx:pt idx="999">0.010820183021350824</cx:pt>
          <cx:pt idx="1000">0.011808191312465525</cx:pt>
          <cx:pt idx="1001">0.0046095856025136252</cx:pt>
          <cx:pt idx="1002">-0.00037026306601011249</cx:pt>
          <cx:pt idx="1003">-0.0059242706220529497</cx:pt>
          <cx:pt idx="1004">-0.0022960664289991</cx:pt>
          <cx:pt idx="1005">-0.0042379516769995998</cx:pt>
          <cx:pt idx="1006">0.00035882668597891752</cx:pt>
          <cx:pt idx="1007">3.897776343721075e-05</cx:pt>
          <cx:pt idx="1008">0.00049854043739488497</cx:pt>
          <cx:pt idx="1009">5.4035079544428248e-05</cx:pt>
          <cx:pt idx="1010">-5.2414392282984e-05</cx:pt>
          <cx:pt idx="1011">0.001120817554127855</cx:pt>
          <cx:pt idx="1012">0.0029688888557447249</cx:pt>
          <cx:pt idx="1013">0.0032470621474275751</cx:pt>
          <cx:pt idx="1014">0.0016328107768366451</cx:pt>
          <cx:pt idx="1015">0.00194416776696248</cx:pt>
          <cx:pt idx="1016">-0.0023764165465226948</cx:pt>
          <cx:pt idx="1017">-0.0086048422100626493</cx:pt>
          <cx:pt idx="1018">-0.020627481141967548</cx:pt>
          <cx:pt idx="1019">-0.027379829662505</cx:pt>
          <cx:pt idx="1020">-0.0232528729832541</cx:pt>
          <cx:pt idx="1021">-0.015046930223230925</cx:pt>
          <cx:pt idx="1022">0.010239961497030076</cx:pt>
          <cx:pt idx="1023">0.016214909934217502</cx:pt>
          <cx:pt idx="1024">0.024453972513224877</cx:pt>
          <cx:pt idx="1025">0.012378333142418501</cx:pt>
          <cx:pt idx="1026">0.0045519632163487748</cx:pt>
          <cx:pt idx="1027">0.0044448255820085754</cx:pt>
          <cx:pt idx="1028">0.0021327217284657601</cx:pt>
          <cx:pt idx="1029">-0.0085232810065598505</cx:pt>
          <cx:pt idx="1030">-0.0018328339542385351</cx:pt>
          <cx:pt idx="1031">-0.0045016219763925752</cx:pt>
          <cx:pt idx="1032">-0.0080408075544306252</cx:pt>
          <cx:pt idx="1033">-0.0059166726509015501</cx:pt>
          <cx:pt idx="1034">-0.0012263997070817375</cx:pt>
          <cx:pt idx="1035">0.0011514289123318224</cx:pt>
          <cx:pt idx="1036">0.00016292494566221574</cx:pt>
          <cx:pt idx="1037">-0.0001518787880769245</cx:pt>
          <cx:pt idx="1038">0.000376649216547495</cx:pt>
          <cx:pt idx="1039">0.001209328774428065</cx:pt>
          <cx:pt idx="1040">0.0034686862640502</cx:pt>
          <cx:pt idx="1041">0.0030246011403206249</cx:pt>
          <cx:pt idx="1042">0.00048967584260891002</cx:pt>
          <cx:pt idx="1043">-0.00023544938801594551</cx:pt>
          <cx:pt idx="1044">-0.0071002915032108253</cx:pt>
          <cx:pt idx="1045">-0.013492075061156475</cx:pt>
          <cx:pt idx="1046">-0.015623385303011725</cx:pt>
          <cx:pt idx="1047">-0.021588213663257274</cx:pt>
          <cx:pt idx="1048">-0.018621858704256325</cx:pt>
          <cx:pt idx="1049">-0.0071284396718067746</cx:pt>
          <cx:pt idx="1050">0.027294541533976251</cx:pt>
          <cx:pt idx="1051">0.020520813876481823</cx:pt>
          <cx:pt idx="1052">0.013639528280516174</cx:pt>
          <cx:pt idx="1053">0.0073159655605941499</cx:pt>
          <cx:pt idx="1054">-0.0039837212827699749</cx:pt>
          <cx:pt idx="1055">-0.013528338829740475</cx:pt>
          <cx:pt idx="1056">-0.0064876875544466004</cx:pt>
          <cx:pt idx="1057">-0.0084809028883420495</cx:pt>
          <cx:pt idx="1058">-0.0070102530672233</cx:pt>
          <cx:pt idx="1059">-0.0023684435717223826</cx:pt>
          <cx:pt idx="1060">-0.0087311909250192242</cx:pt>
          <cx:pt idx="1061">-0.003712887865949175</cx:pt>
          <cx:pt idx="1062">0.00052213117271540004</cx:pt>
          <cx:pt idx="1063">0.00010540739466520501</cx:pt>
          <cx:pt idx="1064">-0.00092112080083460251</cx:pt>
          <cx:pt idx="1065">7.2682713868397995e-05</cx:pt>
          <cx:pt idx="1066">0.00028924169382710003</cx:pt>
          <cx:pt idx="1067">0.001081081699944405</cx:pt>
          <cx:pt idx="1068">0.0025943305697376249</cx:pt>
          <cx:pt idx="1069">0.0025820661950633501</cx:pt>
          <cx:pt idx="1070">-0.00085538532013527252</cx:pt>
          <cx:pt idx="1071">-0.007404158873956625</cx:pt>
          <cx:pt idx="1072">-0.01021697900885335</cx:pt>
          <cx:pt idx="1073">-0.011086421165579299</cx:pt>
          <cx:pt idx="1074">-0.0099593467254639242</cx:pt>
          <cx:pt idx="1075">-0.011422871383764174</cx:pt>
          <cx:pt idx="1076">-0.00065110758189630496</cx:pt>
          <cx:pt idx="1077">0.012315523381588174</cx:pt>
          <cx:pt idx="1078">0.0072508294570344748</cx:pt>
          <cx:pt idx="1079">0.0028787483185358249</cx:pt>
          <cx:pt idx="1080">-0.0099798234519630248</cx:pt>
          <cx:pt idx="1081">-0.00016972068525281675</cx:pt>
          <cx:pt idx="1082">-0.015015268298647926</cx:pt>
          <cx:pt idx="1083">-0.0090662207776037243</cx:pt>
        </cx:lvl>
      </cx:numDim>
    </cx:data>
    <cx:data id="51">
      <cx:numDim type="val">
        <cx:f>Sheet2!$AZ$1:$AZ$1084</cx:f>
        <cx:lvl ptCount="1084" formatCode="G/通用格式">
          <cx:pt idx="0">-0.00032591321670130701</cx:pt>
          <cx:pt idx="1">0.00014156075238088399</cx:pt>
          <cx:pt idx="2">-0.00012261722307855701</cx:pt>
          <cx:pt idx="3">0.00039620756243195001</cx:pt>
          <cx:pt idx="4">-4.6947974790933902e-05</cx:pt>
          <cx:pt idx="5">-0.00044120162915912102</cx:pt>
          <cx:pt idx="6">4.0545937388361097e-06</cx:pt>
          <cx:pt idx="7">5.9915759372457302e-05</cx:pt>
          <cx:pt idx="8">0.000332956083739046</cx:pt>
          <cx:pt idx="9">0.000130235921077508</cx:pt>
          <cx:pt idx="10">0.00044730265971013597</cx:pt>
          <cx:pt idx="11">-0.00023705671740526001</cx:pt>
          <cx:pt idx="12">0.000605149612061045</cx:pt>
          <cx:pt idx="13">-0.00043703414997903602</cx:pt>
          <cx:pt idx="14">-0.00079170334242159297</cx:pt>
          <cx:pt idx="15">-0.00025006115449395701</cx:pt>
          <cx:pt idx="16">0.00055841495170374698</cx:pt>
          <cx:pt idx="17">-0.000237902506022289</cx:pt>
          <cx:pt idx="18">-0.0002073896654448</cx:pt>
          <cx:pt idx="19">0.00029133948502020298</cx:pt>
          <cx:pt idx="20">0.000179441163507647</cx:pt>
          <cx:pt idx="21">-0.00043818231694044499</cx:pt>
          <cx:pt idx="22">-9.0502504097446899e-05</cx:pt>
          <cx:pt idx="23">0.00017097186968441201</cx:pt>
          <cx:pt idx="24">-0.00096023436150955105</cx:pt>
          <cx:pt idx="25">0.000782966968790949</cx:pt>
          <cx:pt idx="26">-0.000191535360252113</cx:pt>
          <cx:pt idx="27">4.0891624207503603e-05</cx:pt>
          <cx:pt idx="28">-0.00041796847578370199</cx:pt>
          <cx:pt idx="29">0.00027344447174774999</cx:pt>
          <cx:pt idx="30">0.00092443136750371699</cx:pt>
          <cx:pt idx="31">0.00031853144304109501</cx:pt>
          <cx:pt idx="32">9.1846383579185397e-05</cx:pt>
          <cx:pt idx="33">7.4091254842836103e-05</cx:pt>
          <cx:pt idx="34">-0.00032123325513266898</cx:pt>
          <cx:pt idx="35">0.00019643452126503301</cx:pt>
          <cx:pt idx="36">-0.00015701843727144801</cx:pt>
          <cx:pt idx="37">0.00030750439041414101</cx:pt>
          <cx:pt idx="38">0.0010908665459820901</cx:pt>
          <cx:pt idx="39">-0.00040019066878224999</cx:pt>
          <cx:pt idx="40">0.00023599990435908599</cx:pt>
          <cx:pt idx="41">0.00047126232654373998</cx:pt>
          <cx:pt idx="42">0.00053834986907868297</cx:pt>
          <cx:pt idx="43">-0.00049682603530925705</cx:pt>
          <cx:pt idx="44">0.00010642450805329</cx:pt>
          <cx:pt idx="45">0.000210465703150953</cx:pt>
          <cx:pt idx="46">0.00026191494173706401</cx:pt>
          <cx:pt idx="47">0.00044381858599778302</cx:pt>
          <cx:pt idx="48">0.00033479364354812398</cx:pt>
          <cx:pt idx="49">0.00071139026190167602</cx:pt>
          <cx:pt idx="50">-0.00043232750980219599</cx:pt>
          <cx:pt idx="51">-0.00030096059952126701</cx:pt>
          <cx:pt idx="52">8.0719777149850506e-05</cx:pt>
          <cx:pt idx="53">0.00054551248810385199</cx:pt>
          <cx:pt idx="54">0.00109627639703558</cx:pt>
          <cx:pt idx="55">0.00023281356431297101</cx:pt>
          <cx:pt idx="56">-8.1389450521087697e-05</cx:pt>
          <cx:pt idx="57">-3.11289584018892e-05</cx:pt>
          <cx:pt idx="58">0.00040989163270282401</cx:pt>
          <cx:pt idx="59">0.00056197942678997803</cx:pt>
          <cx:pt idx="60">0.00047098204856931599</cx:pt>
          <cx:pt idx="61">-0.000102721651456668</cx:pt>
          <cx:pt idx="62">-6.0164222170405698e-05</cx:pt>
          <cx:pt idx="63">0.00068110692434421804</cx:pt>
          <cx:pt idx="64">0.00055237742476410101</cx:pt>
          <cx:pt idx="65">-7.0465184590391905e-05</cx:pt>
          <cx:pt idx="66">4.8041016870183699e-05</cx:pt>
          <cx:pt idx="67">0.000373079866937081</cx:pt>
          <cx:pt idx="68">-0.00078675626140245199</cx:pt>
          <cx:pt idx="69">-0.0081033719205428397</cx:pt>
          <cx:pt idx="70">-0.00351482754375435</cx:pt>
          <cx:pt idx="71">-0.0035554434907062501</cx:pt>
          <cx:pt idx="72">-0.0045222227648936096</cx:pt>
          <cx:pt idx="73">-0.00090450345977620005</cx:pt>
          <cx:pt idx="74">0.0042973178480021903</cx:pt>
          <cx:pt idx="75">-0.0012211290827395501</cx:pt>
          <cx:pt idx="76">-0.00086736933480142497</cx:pt>
          <cx:pt idx="77">-0.00027229802627267298</cx:pt>
          <cx:pt idx="78">0.00016044003254315201</cx:pt>
          <cx:pt idx="79">-0.00058372682376380295</cx:pt>
          <cx:pt idx="80">0.00025774031159606097</cx:pt>
          <cx:pt idx="81">0.00034476113178780101</cx:pt>
          <cx:pt idx="82">0.00064572331688687596</cx:pt>
          <cx:pt idx="83">0.00060936260157780299</cx:pt>
          <cx:pt idx="84">0.00043621370330286697</cx:pt>
          <cx:pt idx="85">-0.00069809627520668496</cx:pt>
          <cx:pt idx="86">-0.00030616926260221598</cx:pt>
          <cx:pt idx="87">0.000125542430229575</cx:pt>
          <cx:pt idx="88">0.00026362643787357701</cx:pt>
          <cx:pt idx="89">0.0011384364716816001</cx:pt>
          <cx:pt idx="90">2.84906385100396e-05</cx:pt>
          <cx:pt idx="91">-0.00019106502231906099</cx:pt>
          <cx:pt idx="92">0.00049396103430527998</cx:pt>
          <cx:pt idx="93">-0.00015874163248458999</cx:pt>
          <cx:pt idx="94">-0.00082043746560825695</cx:pt>
          <cx:pt idx="95">-0.0046178872304241097</cx:pt>
          <cx:pt idx="96">-0.010802527755147499</cx:pt>
          <cx:pt idx="97">-0.0181690923647174</cx:pt>
          <cx:pt idx="98">-0.0152274218529256</cx:pt>
          <cx:pt idx="99">-0.0092724811191773494</cx:pt>
          <cx:pt idx="100">-0.0133996039752721</cx:pt>
          <cx:pt idx="101">-0.00116486334728311</cx:pt>
          <cx:pt idx="102">-0.0034655060453651501</cx:pt>
          <cx:pt idx="103">-0.031798379228762802</cx:pt>
          <cx:pt idx="104">-0.018004387891203899</cx:pt>
          <cx:pt idx="105">-0.013670675273451701</cx:pt>
          <cx:pt idx="106">-0.0129189367840199</cx:pt>
          <cx:pt idx="107">-0.0079066367284647797</cx:pt>
          <cx:pt idx="108">-0.0020921888744948399</cx:pt>
          <cx:pt idx="109">-0.00074690785787536005</cx:pt>
          <cx:pt idx="110">-6.6041249540771903e-05</cx:pt>
          <cx:pt idx="111">0.00068235165631354495</cx:pt>
          <cx:pt idx="112">-0.00032334089643054398</cx:pt>
          <cx:pt idx="113">0.00095381489234731105</cx:pt>
          <cx:pt idx="114">0.00033372048710300802</cx:pt>
          <cx:pt idx="115">0.00071029625804936401</cx:pt>
          <cx:pt idx="116">0.00190916822434268</cx:pt>
          <cx:pt idx="117">0.000200933348320509</cx:pt>
          <cx:pt idx="118">-0.0011106449884384099</cx:pt>
          <cx:pt idx="119">0.0050018814246343898</cx:pt>
          <cx:pt idx="120">0.016245024542096</cx:pt>
          <cx:pt idx="121">0.015854667634771599</cx:pt>
          <cx:pt idx="122">0.0088795668563437704</cx:pt>
          <cx:pt idx="123">-0.00118511558959717</cx:pt>
          <cx:pt idx="124">-0.036227034393353702</cx:pt>
          <cx:pt idx="125">-0.029977058354965301</cx:pt>
          <cx:pt idx="126">-0.042293665211435599</cx:pt>
          <cx:pt idx="127">-0.063453033759298103</cx:pt>
          <cx:pt idx="128">-0.067114447977661099</cx:pt>
          <cx:pt idx="129">-0.036099068234164103</cx:pt>
          <cx:pt idx="130">-0.0067282859134328802</cx:pt>
          <cx:pt idx="131">-0.018278254829180302</cx:pt>
          <cx:pt idx="132">-0.028171872707304198</cx:pt>
          <cx:pt idx="133">-0.013042460783884199</cx:pt>
          <cx:pt idx="134">-0.0050421628816348096</cx:pt>
          <cx:pt idx="135">-0.0050529238636111999</cx:pt>
          <cx:pt idx="136">0.0066860732741971197</cx:pt>
          <cx:pt idx="137">0.0049185937187492899</cx:pt>
          <cx:pt idx="138">0.0011313263634625699</cx:pt>
          <cx:pt idx="139">0.00014347426929028399</cx:pt>
          <cx:pt idx="140">-0.00014514745742815101</cx:pt>
          <cx:pt idx="141">-0.000218004259660953</cx:pt>
          <cx:pt idx="142">0.00022689103537154901</cx:pt>
          <cx:pt idx="143">0.00045604359394342401</cx:pt>
          <cx:pt idx="144">0.0075894201704503304</cx:pt>
          <cx:pt idx="145">0.0082491315780428096</cx:pt>
          <cx:pt idx="146">0.00832155971907916</cx:pt>
          <cx:pt idx="147">0.011108337397941301</cx:pt>
          <cx:pt idx="148">0.012233524170639999</cx:pt>
          <cx:pt idx="149">-0.00317887564687364</cx:pt>
          <cx:pt idx="150">0.00719193277608787</cx:pt>
          <cx:pt idx="151">0.020939139298153799</cx:pt>
          <cx:pt idx="152">0.0289394371143534</cx:pt>
          <cx:pt idx="153">0.073409449346418895</cx:pt>
          <cx:pt idx="154">0.014113987625438799</cx:pt>
          <cx:pt idx="155">-0.017020648058041099</cx:pt>
          <cx:pt idx="156">-0.033233845323922998</cx:pt>
          <cx:pt idx="157">-0.030844026393725198</cx:pt>
          <cx:pt idx="158">0.0089659604191079292</cx:pt>
          <cx:pt idx="159">0.0051160937842962698</cx:pt>
          <cx:pt idx="160">0.0182854337842729</cx:pt>
          <cx:pt idx="161">-0.030856925553339899</cx:pt>
          <cx:pt idx="162">-0.012792927194356001</cx:pt>
          <cx:pt idx="163">-0.0041415351372666998</cx:pt>
          <cx:pt idx="164">0.0116136539911112</cx:pt>
          <cx:pt idx="165">0.011197299977085301</cx:pt>
          <cx:pt idx="166">0.00037758042700228599</cx:pt>
          <cx:pt idx="167">-0.00083407623261558305</cx:pt>
          <cx:pt idx="168">0.00033052275528631697</cx:pt>
          <cx:pt idx="169">0.00016729192314268899</cx:pt>
          <cx:pt idx="170">-2.42666694247975e-05</cx:pt>
          <cx:pt idx="171">0.00090835525943588099</cx:pt>
          <cx:pt idx="172">0.0063367497849359296</cx:pt>
          <cx:pt idx="173">0.0038484888769413301</cx:pt>
          <cx:pt idx="174">0.0050591603054321397</cx:pt>
          <cx:pt idx="175">0.00047524122742295498</cx:pt>
          <cx:pt idx="176">-0.0106820595556039</cx:pt>
          <cx:pt idx="177">0.0063718980995976096</cx:pt>
          <cx:pt idx="178">0.0047853469268895497</cx:pt>
          <cx:pt idx="179">0.0111697146225067</cx:pt>
          <cx:pt idx="180">0.025509594366457201</cx:pt>
          <cx:pt idx="181">0.057381027535467997</cx:pt>
          <cx:pt idx="182">0.053353363666085903</cx:pt>
          <cx:pt idx="183">0.062153922276144802</cx:pt>
          <cx:pt idx="184">0.049047051640933398</cx:pt>
          <cx:pt idx="185">0.055484041697404202</cx:pt>
          <cx:pt idx="186">0.039770259232331601</cx:pt>
          <cx:pt idx="187">0.014886137170318701</cx:pt>
          <cx:pt idx="188">0.026619355285141699</cx:pt>
          <cx:pt idx="189">0.028667158017158901</cx:pt>
          <cx:pt idx="190">0.0094725625603600504</cx:pt>
          <cx:pt idx="191">0.00282773799292138</cx:pt>
          <cx:pt idx="192">0.0156116712024172</cx:pt>
          <cx:pt idx="193">0.0084494534037061492</cx:pt>
          <cx:pt idx="194">0.00091967058286573705</cx:pt>
          <cx:pt idx="195">0.00121797788728906</cx:pt>
          <cx:pt idx="196">-0.00052666247294837502</cx:pt>
          <cx:pt idx="197">0.00015161890736348801</cx:pt>
          <cx:pt idx="198">0.0018096007713756801</cx:pt>
          <cx:pt idx="199">0.00059496970344567995</cx:pt>
          <cx:pt idx="200">-0.00043081971244624001</cx:pt>
          <cx:pt idx="201">-0.00081382262819947504</cx:pt>
          <cx:pt idx="202">0.0010471608357756699</cx:pt>
          <cx:pt idx="203">-0.0014593045598718199</cx:pt>
          <cx:pt idx="204">-0.0029025322641751251</cx:pt>
          <cx:pt idx="205">-0.0044484235756629504</cx:pt>
          <cx:pt idx="206">0.0038344485251849999</cx:pt>
          <cx:pt idx="207">0.0067037491348085751</cx:pt>
          <cx:pt idx="208">0.0058507781808712</cx:pt>
          <cx:pt idx="209">0.010272745805758699</cx:pt>
          <cx:pt idx="210">0.025418090975806999</cx:pt>
          <cx:pt idx="211">0.016510248048184802</cx:pt>
          <cx:pt idx="212">0.027625510798555498</cx:pt>
          <cx:pt idx="213">0.023645069977118276</cx:pt>
          <cx:pt idx="214">0.019909129696932551</cx:pt>
          <cx:pt idx="215">0.0080194970642135759</cx:pt>
          <cx:pt idx="216">0.0064665803855007498</cx:pt>
          <cx:pt idx="217">-0.00052011087759507252</cx:pt>
          <cx:pt idx="218">-0.0023864153021696801</cx:pt>
          <cx:pt idx="219">-0.002624813308763825</cx:pt>
          <cx:pt idx="220">-0.0028631072653072</cx:pt>
          <cx:pt idx="221">-0.00078266038495487247</cx:pt>
          <cx:pt idx="222">0.00045313635761201501</cx:pt>
          <cx:pt idx="223">0.00012571691475638251</cx:pt>
          <cx:pt idx="224">-2.5529073115605749e-05</cx:pt>
          <cx:pt idx="225">-6.734305653036975e-05</cx:pt>
          <cx:pt idx="226">0.00027166820635597747</cx:pt>
          <cx:pt idx="227">0.0012433126337468776</cx:pt>
          <cx:pt idx="228">-0.0021248563531557326</cx:pt>
          <cx:pt idx="229">-0.0031606530166480998</cx:pt>
          <cx:pt idx="230">-0.00074915223531139754</cx:pt>
          <cx:pt idx="231">0.0042055556582329002</cx:pt>
          <cx:pt idx="232">-0.0019163096059373599</cx:pt>
          <cx:pt idx="233">-0.0028074834939851752</cx:pt>
          <cx:pt idx="234">0.0051504948133157752</cx:pt>
          <cx:pt idx="235">-0.0013803827701868051</cx:pt>
          <cx:pt idx="236">-0.0099735848647066506</cx:pt>
          <cx:pt idx="237">0.0034213897958916498</cx:pt>
          <cx:pt idx="238">0.0083136092931435993</cx:pt>
          <cx:pt idx="239">0.0089726510731295752</cx:pt>
          <cx:pt idx="240">0.01287179554279835</cx:pt>
          <cx:pt idx="241">0.0110949846635543</cx:pt>
          <cx:pt idx="242">0.0064793272697175998</cx:pt>
          <cx:pt idx="243">0.0032298467748136249</cx:pt>
          <cx:pt idx="244">-0.0019515487793192374</cx:pt>
          <cx:pt idx="245">0.0010762076564641849</cx:pt>
          <cx:pt idx="246">0.00057977448424776246</cx:pt>
          <cx:pt idx="247">-0.0053059064950891754</cx:pt>
          <cx:pt idx="248">-0.0069718695233023003</cx:pt>
          <cx:pt idx="249">-0.00326720649400895</cx:pt>
          <cx:pt idx="250">0.00019878318240599776</cx:pt>
          <cx:pt idx="251">-7.4329801490225005e-05</cx:pt>
          <cx:pt idx="252">-5.8740390622183752e-05</cx:pt>
          <cx:pt idx="253">0.00016344362715058251</cx:pt>
          <cx:pt idx="254">-0.00028746499235773751</cx:pt>
          <cx:pt idx="255">0.00086243783446866005</cx:pt>
          <cx:pt idx="256">-0.00322251757157065</cx:pt>
          <cx:pt idx="257">-0.0063701842670268747</cx:pt>
          <cx:pt idx="258">0.0039465744734358248</cx:pt>
          <cx:pt idx="259">0.0066847194955589502</cx:pt>
          <cx:pt idx="260">0.00024701700784260876</cx:pt>
          <cx:pt idx="261">-0.0040639902499932752</cx:pt>
          <cx:pt idx="262">-0.0042265668497647752</cx:pt>
          <cx:pt idx="263">-0.022453550998969625</cx:pt>
          <cx:pt idx="264">-0.017429842231599851</cx:pt>
          <cx:pt idx="265">-0.0078425228236994743</cx:pt>
          <cx:pt idx="266">-0.0020544236050341049</cx:pt>
          <cx:pt idx="267">-0.011150454402636225</cx:pt>
          <cx:pt idx="268">-0.0144816410467147</cx:pt>
          <cx:pt idx="269">-0.0081102342745230996</cx:pt>
          <cx:pt idx="270">-0.0138901372831466</cx:pt>
          <cx:pt idx="271">-0.0074014126070344249</cx:pt>
          <cx:pt idx="272">-0.0077696672987334998</cx:pt>
          <cx:pt idx="273">-0.0049681461818358004</cx:pt>
          <cx:pt idx="274">0.0016245351157952251</cx:pt>
          <cx:pt idx="275">-0.0078216566378639749</cx:pt>
          <cx:pt idx="276">-0.0035843443093848499</cx:pt>
          <cx:pt idx="277">-0.00054622845681316255</cx:pt>
          <cx:pt idx="278">-4.4627318113980997e-05</cx:pt>
          <cx:pt idx="279">7.2314219347047252e-05</cx:pt>
          <cx:pt idx="280">-9.9557546836666995e-05</cx:pt>
          <cx:pt idx="281">-8.01605114931015e-05</cx:pt>
          <cx:pt idx="282">-3.7929391874908753e-05</cx:pt>
          <cx:pt idx="283">0.0006129258375706675</cx:pt>
          <cx:pt idx="284">-0.00155314510651812</cx:pt>
          <cx:pt idx="285">-0.00085868758025389746</cx:pt>
          <cx:pt idx="286">0.0052963668051804504</cx:pt>
          <cx:pt idx="287">0.0018885083406878875</cx:pt>
          <cx:pt idx="288">-0.0044938562729690251</cx:pt>
          <cx:pt idx="289">-0.0092574797780102004</cx:pt>
          <cx:pt idx="290">-0.012711746567659275</cx:pt>
          <cx:pt idx="291">-0.014107716397361251</cx:pt>
          <cx:pt idx="292">-0.0041950893159112997</cx:pt>
          <cx:pt idx="293">-0.0028812928579509001</cx:pt>
          <cx:pt idx="294">0.0018823011549107874</cx:pt>
          <cx:pt idx="295">-0.0083891802903862753</cx:pt>
          <cx:pt idx="296">-0.0096001360888307002</cx:pt>
          <cx:pt idx="297">-0.011764852887083475</cx:pt>
          <cx:pt idx="298">-0.0088689028177623992</cx:pt>
          <cx:pt idx="299">-0.027285770314528699</cx:pt>
          <cx:pt idx="300">-0.0131483497366608</cx:pt>
          <cx:pt idx="301">-0.020505769298692501</cx:pt>
          <cx:pt idx="302">-0.014306889539696501</cx:pt>
          <cx:pt idx="303">-0.042374593272717198</cx:pt>
          <cx:pt idx="304">-0.0033059911032022799</cx:pt>
          <cx:pt idx="305">0.00233216249669715</cx:pt>
          <cx:pt idx="306">0.00076106383698827597</cx:pt>
          <cx:pt idx="307">-3.9552243484160497e-05</cx:pt>
          <cx:pt idx="308">1.2918488244910301e-05</cx:pt>
          <cx:pt idx="309">-0.000156941861920708</cx:pt>
          <cx:pt idx="310">0.00014169948310183199</cx:pt>
          <cx:pt idx="311">-0.0009869465866223111</cx:pt>
          <cx:pt idx="312">0.0027554495142012702</cx:pt>
          <cx:pt idx="313">0.0014443478007174001</cx:pt>
          <cx:pt idx="314">0.00129043535555887</cx:pt>
          <cx:pt idx="315">-0.010078448075303901</cx:pt>
          <cx:pt idx="316">-0.059999362670295299</cx:pt>
          <cx:pt idx="317">-0.053127177199427</cx:pt>
          <cx:pt idx="318">-0.038808386489776303</cx:pt>
          <cx:pt idx="319">-0.0233294726483247</cx:pt>
          <cx:pt idx="320">0.033423158793580703</cx:pt>
          <cx:pt idx="321">0.100786308036591</cx:pt>
          <cx:pt idx="322">0.068938235027925496</cx:pt>
          <cx:pt idx="323">0.053717416030047101</cx:pt>
          <cx:pt idx="324">0.0082546761993479902</cx:pt>
          <cx:pt idx="325">-0.0050245866050716501</cx:pt>
          <cx:pt idx="326">0.024281197062349699</cx:pt>
          <cx:pt idx="327">-0.0181001053696563</cx:pt>
          <cx:pt idx="328">-0.0304354697353388</cx:pt>
          <cx:pt idx="329">-0.0428541668673025</cx:pt>
          <cx:pt idx="330">-0.043088693993493001</cx:pt>
          <cx:pt idx="331">-0.033678156499264401</cx:pt>
          <cx:pt idx="332">-0.0073439148017061702</cx:pt>
          <cx:pt idx="333">-0.0051560822322454401</cx:pt>
          <cx:pt idx="334">-0.0020749500312213201</cx:pt>
          <cx:pt idx="335">0.00032321675627159502</cx:pt>
          <cx:pt idx="336">-2.6684638031060399e-05</cx:pt>
          <cx:pt idx="337">2.42865145325992e-05</cx:pt>
          <cx:pt idx="338">-0.00119332631709826</cx:pt>
          <cx:pt idx="339">-0.00087118157107988396</cx:pt>
          <cx:pt idx="340">0.0089984960720163095</cx:pt>
          <cx:pt idx="341">0.00082936428510395495</cx:pt>
          <cx:pt idx="342">-0.023446982330421601</cx:pt>
          <cx:pt idx="343">-0.032952079645595003</cx:pt>
          <cx:pt idx="344">-0.054965165681614803</cx:pt>
          <cx:pt idx="345">-0.053993727148942697</cx:pt>
          <cx:pt idx="346">0.0097952313073524401</cx:pt>
          <cx:pt idx="347">0.085589270262582201</cx:pt>
          <cx:pt idx="348">0.096682240964454894</cx:pt>
          <cx:pt idx="349">0.069159524864160701</cx:pt>
          <cx:pt idx="350">0.065967507156830404</cx:pt>
          <cx:pt idx="351">0.053022291748646602</cx:pt>
          <cx:pt idx="352">0.0054254258600593399</cx:pt>
          <cx:pt idx="353">-0.00167640186820901</cx:pt>
          <cx:pt idx="354">0.046821239477222998</cx:pt>
          <cx:pt idx="355">-0.036943030004021001</cx:pt>
          <cx:pt idx="356">-0.027138636956899099</cx:pt>
          <cx:pt idx="357">-0.045892316251932998</cx:pt>
          <cx:pt idx="358">-0.037082854431800601</cx:pt>
          <cx:pt idx="359">-0.025371127971578498</cx:pt>
          <cx:pt idx="360">-0.010398411487415</cx:pt>
          <cx:pt idx="361">-0.0026895099663361401</cx:pt>
          <cx:pt idx="362">-0.000227132602826869</cx:pt>
          <cx:pt idx="363">-0.000194168548655468</cx:pt>
          <cx:pt idx="364">-0.00077242590790307301</cx:pt>
          <cx:pt idx="365">-0.00076611814526524296</cx:pt>
          <cx:pt idx="366">-0.0032876632988758699</cx:pt>
          <cx:pt idx="367">0.00226475848432216</cx:pt>
          <cx:pt idx="368">0.0110583482771471</cx:pt>
          <cx:pt idx="369">0.0074697634582302696</cx:pt>
          <cx:pt idx="370">-0.027738952157776699</cx:pt>
          <cx:pt idx="371">-0.038834541407015699</cx:pt>
          <cx:pt idx="372">-0.032076728705598301</cx:pt>
          <cx:pt idx="373">-0.0214146159705999</cx:pt>
          <cx:pt idx="374">0.028955491593050199</cx:pt>
          <cx:pt idx="375">0.070283968589243698</cx:pt>
          <cx:pt idx="376">0.087940875104821695</cx:pt>
          <cx:pt idx="377">0.067889628458252804</cx:pt>
          <cx:pt idx="378">0.038831121396491801</cx:pt>
          <cx:pt idx="379">0.0218157004867632</cx:pt>
          <cx:pt idx="380">0.052646814571880397</cx:pt>
          <cx:pt idx="381">0.0107077244795096</cx:pt>
          <cx:pt idx="382">0.0089297664448138008</cx:pt>
          <cx:pt idx="383">-0.032249089296813499</cx:pt>
          <cx:pt idx="384">-0.022102002275106999</cx:pt>
          <cx:pt idx="385">-0.012281806678403199</cx:pt>
          <cx:pt idx="386">-0.038097201296967899</cx:pt>
          <cx:pt idx="387">-0.018881203385454098</cx:pt>
          <cx:pt idx="388">-0.0060502427417051799</cx:pt>
          <cx:pt idx="389">-0.00184283966834515</cx:pt>
          <cx:pt idx="390">0.00049720083444041905</cx:pt>
          <cx:pt idx="391">-0.00012712736673591401</cx:pt>
          <cx:pt idx="392">-0.00024256224984370601</cx:pt>
          <cx:pt idx="393">0.00132002664596996</cx:pt>
          <cx:pt idx="394">0.00021515158800539401</cx:pt>
          <cx:pt idx="395">-0.00149392309730384</cx:pt>
          <cx:pt idx="396">0.0082744764166921905</cx:pt>
          <cx:pt idx="397">-0.00723815146503674</cx:pt>
          <cx:pt idx="398">-0.036838517917999601</cx:pt>
          <cx:pt idx="399">-0.044306489290985601</cx:pt>
          <cx:pt idx="400">-0.0214044481896709</cx:pt>
          <cx:pt idx="401">-0.0027004176115165302</cx:pt>
          <cx:pt idx="402">0.0099651303833313606</cx:pt>
          <cx:pt idx="403">0.076585638305205594</cx:pt>
          <cx:pt idx="404">0.071370786403157499</cx:pt>
          <cx:pt idx="405">0.023231409200047098</cx:pt>
          <cx:pt idx="406">0.021885350516200199</cx:pt>
          <cx:pt idx="407">-0.0074953390918187203</cx:pt>
          <cx:pt idx="408">0.016895263014568399</cx:pt>
          <cx:pt idx="409">0.032042088193853902</cx:pt>
          <cx:pt idx="410">0.0070860959889592302</cx:pt>
          <cx:pt idx="411">-0.037656871055097699</cx:pt>
          <cx:pt idx="412">-0.017519708444321502</cx:pt>
          <cx:pt idx="413">-0.025115483295279</cx:pt>
          <cx:pt idx="414">-0.031795203971474402</cx:pt>
          <cx:pt idx="415">-0.0065860687994881897</cx:pt>
          <cx:pt idx="416">-0.00424384401191682</cx:pt>
          <cx:pt idx="417">-0.0018165316698175399</cx:pt>
          <cx:pt idx="418">-0.000917883513739152</cx:pt>
          <cx:pt idx="419">-0.00023669128049880301</cx:pt>
          <cx:pt idx="420">-0.00088045101186275002</cx:pt>
          <cx:pt idx="421">0.00239310563554031</cx:pt>
          <cx:pt idx="422">0.0031878679566391798</cx:pt>
          <cx:pt idx="423">-0.0027671332316511099</cx:pt>
          <cx:pt idx="424">-0.0056636396504042797</cx:pt>
          <cx:pt idx="425">-0.021473793601245399</cx:pt>
          <cx:pt idx="426">-0.047998118282520402</cx:pt>
          <cx:pt idx="427">-0.087675882220183798</cx:pt>
          <cx:pt idx="428">-0.081358049222230805</cx:pt>
          <cx:pt idx="429">-0.054138643149655601</cx:pt>
          <cx:pt idx="430">0.049885513634460102</cx:pt>
          <cx:pt idx="431">0.074709107234485206</cx:pt>
          <cx:pt idx="432">0.060844804377209898</cx:pt>
          <cx:pt idx="433">-0.010951798955807</cx:pt>
          <cx:pt idx="434">-0.035561678604410403</cx:pt>
          <cx:pt idx="435">-0.0240371650487217</cx:pt>
          <cx:pt idx="436">0.0079329829781043994</cx:pt>
          <cx:pt idx="437">0.048839151370720098</cx:pt>
          <cx:pt idx="438">-0.020560709644303499</cx:pt>
          <cx:pt idx="439">-0.0198150464128234</cx:pt>
          <cx:pt idx="440">0.0036830102714099301</cx:pt>
          <cx:pt idx="441">-3.12471853869953e-05</cx:pt>
          <cx:pt idx="442">-0.011004855159743501</cx:pt>
          <cx:pt idx="443">0.011701970753712199</cx:pt>
          <cx:pt idx="444">0.0039587247117219499</cx:pt>
          <cx:pt idx="445">-0.0030552640305691299</cx:pt>
          <cx:pt idx="446">-0.001352360728404</cx:pt>
          <cx:pt idx="447">9.7040781645948493e-05</cx:pt>
          <cx:pt idx="448">0.000576965276796394</cx:pt>
          <cx:pt idx="449">0.00166022774237115</cx:pt>
          <cx:pt idx="450">0.0034377096664353602</cx:pt>
          <cx:pt idx="451">0.0010582923756909399</cx:pt>
          <cx:pt idx="452">-0.0084680897795736693</cx:pt>
          <cx:pt idx="453">-0.037513671766545097</cx:pt>
          <cx:pt idx="454">-0.096094888509942994</cx:pt>
          <cx:pt idx="455">-0.13921011368631001</cx:pt>
          <cx:pt idx="456">-0.16876397773660601</cx:pt>
          <cx:pt idx="457">-0.12533527846912201</cx:pt>
          <cx:pt idx="458">-0.052947645795537297</cx:pt>
          <cx:pt idx="459">-0.025215256128127899</cx:pt>
          <cx:pt idx="460">-0.020600602160563301</cx:pt>
          <cx:pt idx="461">-0.0108589370320355</cx:pt>
          <cx:pt idx="462">-0.046432220744849602</cx:pt>
          <cx:pt idx="463">-0.052965367176016298</cx:pt>
          <cx:pt idx="464">0.0118037624242575</cx:pt>
          <cx:pt idx="465">0.0158073891977531</cx:pt>
          <cx:pt idx="466">-0.037066453052541998</cx:pt>
          <cx:pt idx="467">0.0148464716836529</cx:pt>
          <cx:pt idx="468">0.0048767402062294104</cx:pt>
          <cx:pt idx="469">0.0162673531374024</cx:pt>
          <cx:pt idx="470">0.0050616385477642196</cx:pt>
          <cx:pt idx="471">0.0120677469754487</cx:pt>
          <cx:pt idx="472">0.0046674742380244903</cx:pt>
          <cx:pt idx="473">-0.0043035311001419097</cx:pt>
          <cx:pt idx="474">-0.0023991665810949902</cx:pt>
          <cx:pt idx="475">0.00024294632248892899</cx:pt>
          <cx:pt idx="476">0.00054787998025543295</cx:pt>
          <cx:pt idx="477">0.00085653942201320901</cx:pt>
          <cx:pt idx="478">0.0014312126788884299</cx:pt>
          <cx:pt idx="479">0.00644447041342923</cx:pt>
          <cx:pt idx="480">-0.016977431297129301</cx:pt>
          <cx:pt idx="481">-0.059782733405937899</cx:pt>
          <cx:pt idx="482">-0.10197069725883399</cx:pt>
          <cx:pt idx="483">-0.134786604258746</cx:pt>
          <cx:pt idx="484">-0.19814830059749999</cx:pt>
          <cx:pt idx="485">-0.19816939310808801</cx:pt>
          <cx:pt idx="486">-0.199904082675989</cx:pt>
          <cx:pt idx="487">-0.163148032657838</cx:pt>
          <cx:pt idx="488">-0.15297736573471499</cx:pt>
          <cx:pt idx="489">-0.112789096364954</cx:pt>
          <cx:pt idx="490">-0.100528661839937</cx:pt>
          <cx:pt idx="491">-0.028266926557579199</cx:pt>
          <cx:pt idx="492">-6.8684468474839699e-05</cx:pt>
          <cx:pt idx="493">-0.012489525956569899</cx:pt>
          <cx:pt idx="494">-0.036561924305075003</cx:pt>
          <cx:pt idx="495">0.0267290400290934</cx:pt>
          <cx:pt idx="496">0.0267326355223588</cx:pt>
          <cx:pt idx="497">0.0088406551834974492</cx:pt>
          <cx:pt idx="498">-0.016109639566844001</cx:pt>
          <cx:pt idx="499">-0.0200164285623518</cx:pt>
          <cx:pt idx="500">-0.0126874197899582</cx:pt>
          <cx:pt idx="501">-0.0052256085798230998</cx:pt>
          <cx:pt idx="502">-0.00047935517104783903</cx:pt>
          <cx:pt idx="503">-0.00025672573812653799</cx:pt>
          <cx:pt idx="504">0.00034081547171803498</cx:pt>
          <cx:pt idx="505">-8.8831089308484602e-05</cx:pt>
          <cx:pt idx="506">0.0015528130256556999</cx:pt>
          <cx:pt idx="507">0.0108856249056201</cx:pt>
          <cx:pt idx="508">-0.0148840028016983</cx:pt>
          <cx:pt idx="509">-0.055982586066630702</cx:pt>
          <cx:pt idx="510">-0.0587145212274661</cx:pt>
          <cx:pt idx="511">-0.091954610222637997</cx:pt>
          <cx:pt idx="512">-0.12690442725060799</cx:pt>
          <cx:pt idx="513">-0.16714229400953601</cx:pt>
          <cx:pt idx="514">-0.176850065901929</cx:pt>
          <cx:pt idx="515">-0.17106222448385799</cx:pt>
          <cx:pt idx="516">-0.168184892837273</cx:pt>
          <cx:pt idx="517">-0.075651012592242703</cx:pt>
          <cx:pt idx="518">-0.0581297462499063</cx:pt>
          <cx:pt idx="519">-0.025429592949108799</cx:pt>
          <cx:pt idx="520">0.0038182290958834299</cx:pt>
          <cx:pt idx="521">-0.012212861474564801</cx:pt>
          <cx:pt idx="522">-0.025435528388292002</cx:pt>
          <cx:pt idx="523">0.027997632147746799</cx:pt>
          <cx:pt idx="524">0.00151831482798885</cx:pt>
          <cx:pt idx="525">-0.0124077274580077</cx:pt>
          <cx:pt idx="526">-0.027672310094484801</cx:pt>
          <cx:pt idx="527">-0.025077174787321702</cx:pt>
          <cx:pt idx="528">-0.0151354077793136</cx:pt>
          <cx:pt idx="529">-0.00147781943795259</cx:pt>
          <cx:pt idx="530">0.00050007972185525304</cx:pt>
          <cx:pt idx="531">-0.00066550080359386102</cx:pt>
          <cx:pt idx="532">0.00067607152495575897</cx:pt>
          <cx:pt idx="533">0.00090685524870985905</cx:pt>
          <cx:pt idx="534">0.0028205602758659999</cx:pt>
          <cx:pt idx="535">0.0219038798459265</cx:pt>
          <cx:pt idx="536">0.010437493711661999</cx:pt>
          <cx:pt idx="537">-0.0077421475482255401</cx:pt>
          <cx:pt idx="538">-0.015974636324990001</cx:pt>
          <cx:pt idx="539">-0.0308710301621875</cx:pt>
          <cx:pt idx="540">-0.061013988443971802</cx:pt>
          <cx:pt idx="541">-0.079394221592990394</cx:pt>
          <cx:pt idx="542">-0.046894548232538101</cx:pt>
          <cx:pt idx="543">-0.0307199900508883</cx:pt>
          <cx:pt idx="544">-0.059117582407911498</cx:pt>
          <cx:pt idx="545">-0.015862698951008801</cx:pt>
          <cx:pt idx="546">-0.030600085325188001</cx:pt>
          <cx:pt idx="547">-0.0238059884420227</cx:pt>
          <cx:pt idx="548">-0.068355286219154099</cx:pt>
          <cx:pt idx="549">-0.054137639229011797</cx:pt>
          <cx:pt idx="550">-0.030882770067756998</cx:pt>
          <cx:pt idx="551">-0.018910479781851501</cx:pt>
          <cx:pt idx="552">-0.0031211397051359802</cx:pt>
          <cx:pt idx="553">-0.0044069609774089798</cx:pt>
          <cx:pt idx="554">-0.020701560102350601</cx:pt>
          <cx:pt idx="555">-0.020776022914247901</cx:pt>
          <cx:pt idx="556">-0.019477060038169</cx:pt>
          <cx:pt idx="557">-0.0031379674489306199</cx:pt>
          <cx:pt idx="558">-0.00023388768875945499</cx:pt>
          <cx:pt idx="559">0.00047532051166814399</cx:pt>
          <cx:pt idx="560">-0.00049963853688570999</cx:pt>
          <cx:pt idx="561">0.00053053207749556098</cx:pt>
          <cx:pt idx="562">0.0027385345887774699</cx:pt>
          <cx:pt idx="563">0.023773391716674499</cx:pt>
          <cx:pt idx="564">0.022795926526648601</cx:pt>
          <cx:pt idx="565">0.024205024340410299</cx:pt>
          <cx:pt idx="566">0.020224355811320201</cx:pt>
          <cx:pt idx="567">0.019595685522739499</cx:pt>
          <cx:pt idx="568">0.050350978990987699</cx:pt>
          <cx:pt idx="569">0.0372747211850184</cx:pt>
          <cx:pt idx="570">0.048423495835710699</cx:pt>
          <cx:pt idx="571">0.042399570347608502</cx:pt>
          <cx:pt idx="572">0.0144032080687244</cx:pt>
          <cx:pt idx="573">0.035955349031485798</cx:pt>
          <cx:pt idx="574">-0.026125288645722899</cx:pt>
          <cx:pt idx="575">-0.048769672044815103</cx:pt>
          <cx:pt idx="576">-0.098439093123851795</cx:pt>
          <cx:pt idx="577">-0.071348969026579306</cx:pt>
          <cx:pt idx="578">-0.0629005852616209</cx:pt>
          <cx:pt idx="579">-0.019720612507734599</cx:pt>
          <cx:pt idx="580">-0.031622586138504202</cx:pt>
          <cx:pt idx="581">-0.0308747048593325</cx:pt>
          <cx:pt idx="582">-0.025201284134107702</cx:pt>
          <cx:pt idx="583">-0.027404214224831101</cx:pt>
          <cx:pt idx="584">-0.017385522246301299</cx:pt>
          <cx:pt idx="585">-0.00315264566799653</cx:pt>
          <cx:pt idx="586">-0.000199381295709271</cx:pt>
          <cx:pt idx="587">-0.00036674887179552799</cx:pt>
          <cx:pt idx="588">0.00035157992712449803</cx:pt>
          <cx:pt idx="589">0.000171549346594879</cx:pt>
          <cx:pt idx="590">-0.00092252646168106004</cx:pt>
          <cx:pt idx="591">0.017418297054072301</cx:pt>
          <cx:pt idx="592">0.0229466634848161</cx:pt>
          <cx:pt idx="593">0.0155853711416721</cx:pt>
          <cx:pt idx="594">0.0177529961732554</cx:pt>
          <cx:pt idx="595">0.068494831519391605</cx:pt>
          <cx:pt idx="596">0.082517847410273001</cx:pt>
          <cx:pt idx="597">0.057975035649484599</cx:pt>
          <cx:pt idx="598">0.11086124154449099</cx:pt>
          <cx:pt idx="599">0.057217804704182897</cx:pt>
          <cx:pt idx="600">0.050583954890561299</cx:pt>
          <cx:pt idx="601">0.0615042280501686</cx:pt>
          <cx:pt idx="602">0.0044923713816612297</cx:pt>
          <cx:pt idx="603">-0.084129538620697802</cx:pt>
          <cx:pt idx="604">-0.114640725813829</cx:pt>
          <cx:pt idx="605">-0.088725617557696798</cx:pt>
          <cx:pt idx="606">-0.049092587759632503</cx:pt>
          <cx:pt idx="607">-0.0229735794555435</cx:pt>
          <cx:pt idx="608">-0.024719454758809298</cx:pt>
          <cx:pt idx="609">-0.0225938970713103</cx:pt>
          <cx:pt idx="610">-0.0261283807118847</cx:pt>
          <cx:pt idx="611">-0.0109530803815582</cx:pt>
          <cx:pt idx="612">-0.0086319018698111996</cx:pt>
          <cx:pt idx="613">-0.0011478980640135599</cx:pt>
          <cx:pt idx="614">-1.66416259709863e-05</cx:pt>
          <cx:pt idx="615">7.8682786323101998e-05</cx:pt>
          <cx:pt idx="616">0.000310762247766148</cx:pt>
          <cx:pt idx="617">7.6604147786876406e-05</cx:pt>
          <cx:pt idx="618">-0.000470428279720024</cx:pt>
          <cx:pt idx="619">0.0141392724255521</cx:pt>
          <cx:pt idx="620">0.023775380828146099</cx:pt>
          <cx:pt idx="621">0.026885820944801998</cx:pt>
          <cx:pt idx="622">-0.0046274604937338003</cx:pt>
          <cx:pt idx="623">0.0079610564419586999</cx:pt>
          <cx:pt idx="624">0.055165829262502498</cx:pt>
          <cx:pt idx="625">0.032899185776225602</cx:pt>
          <cx:pt idx="626">0.049923916124170201</cx:pt>
          <cx:pt idx="627">0.056862594774757899</cx:pt>
          <cx:pt idx="628">0.058407088661975103</cx:pt>
          <cx:pt idx="629">0.047930315037270001</cx:pt>
          <cx:pt idx="630">-0.021329725614285599</cx:pt>
          <cx:pt idx="631">-0.0363460339556878</cx:pt>
          <cx:pt idx="632">-0.0615421546011422</cx:pt>
          <cx:pt idx="633">-0.0127963742835296</cx:pt>
          <cx:pt idx="634">-0.012196568861349301</cx:pt>
          <cx:pt idx="635">0.0063398446100880398</cx:pt>
          <cx:pt idx="636">-0.0076278212360189803</cx:pt>
          <cx:pt idx="637">-0.0107478074151801</cx:pt>
          <cx:pt idx="638">-0.0093456102375531099</cx:pt>
          <cx:pt idx="639">0.0099596044103894606</cx:pt>
          <cx:pt idx="640">-0.0024490536123042599</cx:pt>
          <cx:pt idx="641">-0.0019822845638262799</cx:pt>
          <cx:pt idx="642">-0.000367212275063629</cx:pt>
          <cx:pt idx="643">-0.00040923995500592101</cx:pt>
          <cx:pt idx="644">0.00066868773733742295</cx:pt>
          <cx:pt idx="645">-0.00016106921760649</cx:pt>
          <cx:pt idx="646">0.0023423673694308702</cx:pt>
          <cx:pt idx="647">0.0160031404084271</cx:pt>
          <cx:pt idx="648">0.047281883504712699</cx:pt>
          <cx:pt idx="649">0.063734894673074402</cx:pt>
          <cx:pt idx="650">0.044634225418898103</cx:pt>
          <cx:pt idx="651">0.0480901184682598</cx:pt>
          <cx:pt idx="652">0.077884227749084101</cx:pt>
          <cx:pt idx="653">0.0527076977330002</cx:pt>
          <cx:pt idx="654">0.079781460829249598</cx:pt>
          <cx:pt idx="655">0.070234154558598702</cx:pt>
          <cx:pt idx="656">-0.0075308765393151903</cx:pt>
          <cx:pt idx="657">-0.037374316082246298</cx:pt>
          <cx:pt idx="658">-0.019911967968008499</cx:pt>
          <cx:pt idx="659">0.014703107241791699</cx:pt>
          <cx:pt idx="660">0.033124434605907499</cx:pt>
          <cx:pt idx="661">0.0463019277724145</cx:pt>
          <cx:pt idx="662">0.029558699201414899</cx:pt>
          <cx:pt idx="663">0.0043808868527427797</cx:pt>
          <cx:pt idx="664">0.00099384215187642592</cx:pt>
          <cx:pt idx="665">-0.010984276238812801</cx:pt>
          <cx:pt idx="666">-0.0044301751593310698</cx:pt>
          <cx:pt idx="667">0.0044753569842997101</cx:pt>
          <cx:pt idx="668">-0.00076453276137835203</cx:pt>
          <cx:pt idx="669">-0.0017705241939140199</cx:pt>
          <cx:pt idx="670">0.0010306559835247999</cx:pt>
          <cx:pt idx="671">0.00028011636417334601</cx:pt>
          <cx:pt idx="672">-9.2538586698560096e-05</cx:pt>
          <cx:pt idx="673">-0.000164498459366497</cx:pt>
          <cx:pt idx="674">0.0019798306092926698</cx:pt>
          <cx:pt idx="675">0.0081272252571805408</cx:pt>
          <cx:pt idx="676">0.022594640660715599</cx:pt>
          <cx:pt idx="677">0.043647697641874102</cx:pt>
          <cx:pt idx="678">0.049567626646020498</cx:pt>
          <cx:pt idx="679">0.10130649045184099</cx:pt>
          <cx:pt idx="680">0.10162356711051899</cx:pt>
          <cx:pt idx="681">0.063150433662780101</cx:pt>
          <cx:pt idx="682">0.035107794461320098</cx:pt>
          <cx:pt idx="683">0.0205459978096348</cx:pt>
          <cx:pt idx="684">-0.042756208934018103</cx:pt>
          <cx:pt idx="685">-0.026059260741433998</cx:pt>
          <cx:pt idx="686">-0.014441690885341901</cx:pt>
          <cx:pt idx="687">0.00186578871972305</cx:pt>
          <cx:pt idx="688">0.0043472875414589498</cx:pt>
          <cx:pt idx="689">0.028283545063600299</cx:pt>
          <cx:pt idx="690">0.0085217080237469395</cx:pt>
          <cx:pt idx="691">-0.025308437657327199</cx:pt>
          <cx:pt idx="692">-0.017500951740645601</cx:pt>
          <cx:pt idx="693">-0.011350382135614101</cx:pt>
          <cx:pt idx="694">-0.0078104411207990197</cx:pt>
          <cx:pt idx="695">0.00119065999499011</cx:pt>
          <cx:pt idx="696">-0.0027750722508735602</cx:pt>
          <cx:pt idx="697">-0.00034861962235845198</cx:pt>
          <cx:pt idx="698">0.000794916992637056</cx:pt>
          <cx:pt idx="699">-0.00070655358143725398</cx:pt>
          <cx:pt idx="700">0.00055458534335782602</cx:pt>
          <cx:pt idx="701">-7.7404920239966192e-06</cx:pt>
          <cx:pt idx="702">0.000280823629666541</cx:pt>
          <cx:pt idx="703">0.00014812712050548901</cx:pt>
          <cx:pt idx="704">0.0031358705006617302</cx:pt>
          <cx:pt idx="705">0.0088044003692959501</cx:pt>
          <cx:pt idx="706">0.0133687288028678</cx:pt>
          <cx:pt idx="707">0.041814105919555797</cx:pt>
          <cx:pt idx="708">0.0485212886133028</cx:pt>
          <cx:pt idx="709">0.017085428442523799</cx:pt>
          <cx:pt idx="710">-0.0016025242599236799</cx:pt>
          <cx:pt idx="711">-0.0059728356029757302</cx:pt>
          <cx:pt idx="712">-0.051030427386290399</cx:pt>
          <cx:pt idx="713">-0.035419605363921601</cx:pt>
          <cx:pt idx="714">-0.036368366636959602</cx:pt>
          <cx:pt idx="715">-0.0067476810870417897</cx:pt>
          <cx:pt idx="716">0.0079633143779546996</cx:pt>
          <cx:pt idx="717">0.0014805474638522999</cx:pt>
          <cx:pt idx="718">-0.0115756266905569</cx:pt>
          <cx:pt idx="719">-0.0064300473531466104</cx:pt>
          <cx:pt idx="720">-0.0076041243262206298</cx:pt>
          <cx:pt idx="721">-0.0068045077563367497</cx:pt>
          <cx:pt idx="722">0.00076757927667001904</cx:pt>
          <cx:pt idx="723">0.000632759490916327</cx:pt>
          <cx:pt idx="724">-0.000195922772515759</cx:pt>
          <cx:pt idx="725">-4.8996901370208497e-05</cx:pt>
          <cx:pt idx="726">-5.8304086467144401e-05</cx:pt>
          <cx:pt idx="727">0.000117305764011315</cx:pt>
          <cx:pt idx="728">0.00017216750878315599</cx:pt>
          <cx:pt idx="729">-0.000144816757688369</cx:pt>
          <cx:pt idx="730">0.00022201568790677299</cx:pt>
          <cx:pt idx="731">0.00053212976647865702</cx:pt>
          <cx:pt idx="732">0.000327632832628939</cx:pt>
          <cx:pt idx="733">0.00096973113893198304</cx:pt>
          <cx:pt idx="734">0.00126407947465608</cx:pt>
          <cx:pt idx="735">0.0028633241430432899</cx:pt>
          <cx:pt idx="736">0.0097637647007596199</cx:pt>
          <cx:pt idx="737">0.00582338838271532</cx:pt>
          <cx:pt idx="738">-0.0060164190563844798</cx:pt>
          <cx:pt idx="739">-0.0037770615201683502</cx:pt>
          <cx:pt idx="740">-0.00038881780123011097</cx:pt>
          <cx:pt idx="741">-0.0010279269364872</cx:pt>
          <cx:pt idx="742">-0.00352027650332017</cx:pt>
          <cx:pt idx="743">0.0028979485185044499</cx:pt>
          <cx:pt idx="744">-0.00051424463528451701</cx:pt>
          <cx:pt idx="745">-0.0020654157715119001</cx:pt>
          <cx:pt idx="746">0.00077801665423032397</cx:pt>
          <cx:pt idx="747">0.00088250596096874903</cx:pt>
          <cx:pt idx="748">0.000360505192958018</cx:pt>
          <cx:pt idx="749">0.00049945687999883401</cx:pt>
          <cx:pt idx="750">-9.0920866972359101e-05</cx:pt>
          <cx:pt idx="751">0.00057372923877248598</cx:pt>
          <cx:pt idx="752">-0.00062326182594533096</cx:pt>
          <cx:pt idx="753">0.00071514889120191303</cx:pt>
          <cx:pt idx="754">-0.000481209549291621</cx:pt>
          <cx:pt idx="755">0.00037877084147843398</cx:pt>
          <cx:pt idx="756">-2.0175324060464399e-05</cx:pt>
          <cx:pt idx="757">-0.00111243141502393</cx:pt>
          <cx:pt idx="758">-3.7170755557523703e-05</cx:pt>
          <cx:pt idx="759">0.00021534657472262699</cx:pt>
          <cx:pt idx="760">-0.00014857611582275301</cx:pt>
          <cx:pt idx="761">0.000150498590299507</cx:pt>
          <cx:pt idx="762">0.00080402358749208304</cx:pt>
          <cx:pt idx="763">-0.000453492803321029</cx:pt>
          <cx:pt idx="764">-0.0010783553322789199</cx:pt>
          <cx:pt idx="765">-0.00087056889551235595</cx:pt>
          <cx:pt idx="766">0.000193389353086526</cx:pt>
          <cx:pt idx="767">-4.1157430533166497e-05</cx:pt>
          <cx:pt idx="768">-0.00074813396861218005</cx:pt>
          <cx:pt idx="769">-0.0010164385442535599</cx:pt>
          <cx:pt idx="770">-0.00016822711872010299</cx:pt>
          <cx:pt idx="771">-0.00048260202057862301</cx:pt>
          <cx:pt idx="772">-0.00053297501874075102</cx:pt>
          <cx:pt idx="773">-0.000106181961097787</cx:pt>
          <cx:pt idx="774">-0.00063643433820660699</cx:pt>
          <cx:pt idx="775">-8.39200887829354e-05</cx:pt>
          <cx:pt idx="776">0.00107990232500726</cx:pt>
          <cx:pt idx="777">0.00030186262872914803</cx:pt>
          <cx:pt idx="778">0.000105731974319258</cx:pt>
          <cx:pt idx="779">0.00049170632846710796</cx:pt>
          <cx:pt idx="780">0.00031257443888195701</cx:pt>
          <cx:pt idx="781">-8.2679130512011204e-05</cx:pt>
          <cx:pt idx="782">0.00069710170914407603</cx:pt>
          <cx:pt idx="783">-0.00069382377001899202</cx:pt>
          <cx:pt idx="784">0.00059496970344567995</cx:pt>
          <cx:pt idx="785">-0.00043081971244624001</cx:pt>
          <cx:pt idx="786">-0.00081382262819947504</cx:pt>
          <cx:pt idx="787">0.0010471608357756699</cx:pt>
          <cx:pt idx="788">-0.0014593045598718199</cx:pt>
          <cx:pt idx="789">-0.0029025322641751251</cx:pt>
          <cx:pt idx="790">-0.0044484235756629504</cx:pt>
          <cx:pt idx="791">0.0038344485251849999</cx:pt>
          <cx:pt idx="792">0.0067037491348085751</cx:pt>
          <cx:pt idx="793">0.0058507781808712</cx:pt>
          <cx:pt idx="794">0.010272745805758699</cx:pt>
          <cx:pt idx="795">0.025418090975806999</cx:pt>
          <cx:pt idx="796">0.016510248048184802</cx:pt>
          <cx:pt idx="797">0.027625510798555498</cx:pt>
          <cx:pt idx="798">0.023645069977118276</cx:pt>
          <cx:pt idx="799">0.019909129696932551</cx:pt>
          <cx:pt idx="800">0.0080194970642135759</cx:pt>
          <cx:pt idx="801">0.0064665803855007498</cx:pt>
          <cx:pt idx="802">-0.00052011087759507252</cx:pt>
          <cx:pt idx="803">-0.0023864153021696801</cx:pt>
          <cx:pt idx="804">-0.002624813308763825</cx:pt>
          <cx:pt idx="805">-0.0028631072653072</cx:pt>
          <cx:pt idx="806">-0.00078266038495487247</cx:pt>
          <cx:pt idx="807">0.00045313635761201501</cx:pt>
          <cx:pt idx="808">0.00012571691475638251</cx:pt>
          <cx:pt idx="809">-2.5529073115605749e-05</cx:pt>
          <cx:pt idx="810">-6.734305653036975e-05</cx:pt>
          <cx:pt idx="811">0.00027166820635597747</cx:pt>
          <cx:pt idx="812">0.0012433126337468776</cx:pt>
          <cx:pt idx="813">-0.0021248563531557326</cx:pt>
          <cx:pt idx="814">-0.0031606530166480998</cx:pt>
          <cx:pt idx="815">-0.00074915223531139754</cx:pt>
          <cx:pt idx="816">0.0042055556582329002</cx:pt>
          <cx:pt idx="817">-0.0019163096059373599</cx:pt>
          <cx:pt idx="818">-0.0028074834939851752</cx:pt>
          <cx:pt idx="819">0.0051504948133157752</cx:pt>
          <cx:pt idx="820">-0.0013803827701868051</cx:pt>
          <cx:pt idx="821">-0.0099735848647066506</cx:pt>
          <cx:pt idx="822">0.0034213897958916498</cx:pt>
          <cx:pt idx="823">0.0083136092931435993</cx:pt>
          <cx:pt idx="824">0.0089726510731295752</cx:pt>
          <cx:pt idx="825">0.01287179554279835</cx:pt>
          <cx:pt idx="826">0.0110949846635543</cx:pt>
          <cx:pt idx="827">0.0064793272697175998</cx:pt>
          <cx:pt idx="828">0.0032298467748136249</cx:pt>
          <cx:pt idx="829">-0.0019515487793192374</cx:pt>
          <cx:pt idx="830">0.0010762076564641849</cx:pt>
          <cx:pt idx="831">0.00057977448424776246</cx:pt>
          <cx:pt idx="832">-0.0053059064950891754</cx:pt>
          <cx:pt idx="833">-0.0069718695233023003</cx:pt>
          <cx:pt idx="834">-0.00326720649400895</cx:pt>
          <cx:pt idx="835">0.00019878318240599776</cx:pt>
          <cx:pt idx="836">-7.4329801490225005e-05</cx:pt>
          <cx:pt idx="837">-5.8740390622183752e-05</cx:pt>
          <cx:pt idx="838">0.00016344362715058251</cx:pt>
          <cx:pt idx="839">-0.00028746499235773751</cx:pt>
          <cx:pt idx="840">0.00086243783446866005</cx:pt>
          <cx:pt idx="841">-0.00322251757157065</cx:pt>
          <cx:pt idx="842">-0.0063701842670268747</cx:pt>
          <cx:pt idx="843">0.0039465744734358248</cx:pt>
          <cx:pt idx="844">0.0066847194955589502</cx:pt>
          <cx:pt idx="845">0.00024701700784260876</cx:pt>
          <cx:pt idx="846">-0.0040639902499932752</cx:pt>
          <cx:pt idx="847">-0.0042265668497647752</cx:pt>
          <cx:pt idx="848">-0.022453550998969625</cx:pt>
          <cx:pt idx="849">-0.017429842231599851</cx:pt>
          <cx:pt idx="850">-0.0078425228236994743</cx:pt>
          <cx:pt idx="851">-0.0020544236050341049</cx:pt>
          <cx:pt idx="852">-0.011150454402636225</cx:pt>
          <cx:pt idx="853">-0.0144816410467147</cx:pt>
          <cx:pt idx="854">-0.0081102342745230996</cx:pt>
          <cx:pt idx="855">-0.0138901372831466</cx:pt>
          <cx:pt idx="856">-0.0074014126070344249</cx:pt>
          <cx:pt idx="857">-0.0077696672987334998</cx:pt>
          <cx:pt idx="858">-0.0049681461818358004</cx:pt>
          <cx:pt idx="859">0.0016245351157952251</cx:pt>
          <cx:pt idx="860">-0.0078216566378639749</cx:pt>
          <cx:pt idx="861">-0.0035843443093848499</cx:pt>
          <cx:pt idx="862">-0.00054622845681316255</cx:pt>
          <cx:pt idx="863">-4.4627318113980997e-05</cx:pt>
          <cx:pt idx="864">7.2314219347047252e-05</cx:pt>
          <cx:pt idx="865">-9.9557546836666995e-05</cx:pt>
          <cx:pt idx="866">-8.01605114931015e-05</cx:pt>
          <cx:pt idx="867">-3.7929391874908753e-05</cx:pt>
          <cx:pt idx="868">0.0006129258375706675</cx:pt>
          <cx:pt idx="869">-0.00155314510651812</cx:pt>
          <cx:pt idx="870">-0.00085868758025389746</cx:pt>
          <cx:pt idx="871">0.0052963668051804504</cx:pt>
          <cx:pt idx="872">0.0018885083406878875</cx:pt>
          <cx:pt idx="873">-0.0044938562729690251</cx:pt>
          <cx:pt idx="874">-0.0092574797780102004</cx:pt>
          <cx:pt idx="875">-0.012711746567659275</cx:pt>
          <cx:pt idx="876">-0.014107716397361251</cx:pt>
          <cx:pt idx="877">-0.0041950893159112997</cx:pt>
          <cx:pt idx="878">-0.0028812928579509001</cx:pt>
          <cx:pt idx="879">0.0018823011549107874</cx:pt>
          <cx:pt idx="880">-0.0083891802903862753</cx:pt>
          <cx:pt idx="881">-0.0096001360888307002</cx:pt>
          <cx:pt idx="882">-0.011764852887083475</cx:pt>
          <cx:pt idx="883">-0.0088689028177623992</cx:pt>
          <cx:pt idx="884">0.00059496970344567995</cx:pt>
          <cx:pt idx="885">-0.00043081971244624001</cx:pt>
          <cx:pt idx="886">-0.00081382262819947504</cx:pt>
          <cx:pt idx="887">0.0010471608357756699</cx:pt>
          <cx:pt idx="888">-0.0014593045598718199</cx:pt>
          <cx:pt idx="889">-0.0029025322641751251</cx:pt>
          <cx:pt idx="890">-0.0044484235756629504</cx:pt>
          <cx:pt idx="891">0.0038344485251849999</cx:pt>
          <cx:pt idx="892">0.0067037491348085751</cx:pt>
          <cx:pt idx="893">0.0058507781808712</cx:pt>
          <cx:pt idx="894">0.010272745805758699</cx:pt>
          <cx:pt idx="895">0.025418090975806999</cx:pt>
          <cx:pt idx="896">0.016510248048184802</cx:pt>
          <cx:pt idx="897">0.027625510798555498</cx:pt>
          <cx:pt idx="898">0.023645069977118276</cx:pt>
          <cx:pt idx="899">0.019909129696932551</cx:pt>
          <cx:pt idx="900">0.0080194970642135759</cx:pt>
          <cx:pt idx="901">0.0064665803855007498</cx:pt>
          <cx:pt idx="902">-0.00052011087759507252</cx:pt>
          <cx:pt idx="903">-0.0023864153021696801</cx:pt>
          <cx:pt idx="904">-0.002624813308763825</cx:pt>
          <cx:pt idx="905">-0.0028631072653072</cx:pt>
          <cx:pt idx="906">-0.00078266038495487247</cx:pt>
          <cx:pt idx="907">0.00045313635761201501</cx:pt>
          <cx:pt idx="908">0.00012571691475638251</cx:pt>
          <cx:pt idx="909">-2.5529073115605749e-05</cx:pt>
          <cx:pt idx="910">-6.734305653036975e-05</cx:pt>
          <cx:pt idx="911">0.00027166820635597747</cx:pt>
          <cx:pt idx="912">0.0012433126337468776</cx:pt>
          <cx:pt idx="913">-0.0021248563531557326</cx:pt>
          <cx:pt idx="914">-0.0031606530166480998</cx:pt>
          <cx:pt idx="915">-0.00074915223531139754</cx:pt>
          <cx:pt idx="916">0.0042055556582329002</cx:pt>
          <cx:pt idx="917">-0.0019163096059373599</cx:pt>
          <cx:pt idx="918">-0.0028074834939851752</cx:pt>
          <cx:pt idx="919">0.0051504948133157752</cx:pt>
          <cx:pt idx="920">-0.0013803827701868051</cx:pt>
          <cx:pt idx="921">-0.0099735848647066506</cx:pt>
          <cx:pt idx="922">0.0034213897958916498</cx:pt>
          <cx:pt idx="923">0.0083136092931435993</cx:pt>
          <cx:pt idx="924">0.0089726510731295752</cx:pt>
          <cx:pt idx="925">0.01287179554279835</cx:pt>
          <cx:pt idx="926">0.0110949846635543</cx:pt>
          <cx:pt idx="927">0.0064793272697175998</cx:pt>
          <cx:pt idx="928">0.0032298467748136249</cx:pt>
          <cx:pt idx="929">-0.0019515487793192374</cx:pt>
          <cx:pt idx="930">0.0010762076564641849</cx:pt>
          <cx:pt idx="931">0.00057977448424776246</cx:pt>
          <cx:pt idx="932">-0.0053059064950891754</cx:pt>
          <cx:pt idx="933">-0.0069718695233023003</cx:pt>
          <cx:pt idx="934">-0.00326720649400895</cx:pt>
          <cx:pt idx="935">0.00019878318240599776</cx:pt>
          <cx:pt idx="936">-7.4329801490225005e-05</cx:pt>
          <cx:pt idx="937">-5.8740390622183752e-05</cx:pt>
          <cx:pt idx="938">0.00016344362715058251</cx:pt>
          <cx:pt idx="939">-0.00028746499235773751</cx:pt>
          <cx:pt idx="940">0.00086243783446866005</cx:pt>
          <cx:pt idx="941">-0.00322251757157065</cx:pt>
          <cx:pt idx="942">-0.0063701842670268747</cx:pt>
          <cx:pt idx="943">0.0039465744734358248</cx:pt>
          <cx:pt idx="944">0.0066847194955589502</cx:pt>
          <cx:pt idx="945">0.00024701700784260876</cx:pt>
          <cx:pt idx="946">-0.0040639902499932752</cx:pt>
          <cx:pt idx="947">-0.0042265668497647752</cx:pt>
          <cx:pt idx="948">-0.022453550998969625</cx:pt>
          <cx:pt idx="949">-0.017429842231599851</cx:pt>
          <cx:pt idx="950">-0.0078425228236994743</cx:pt>
          <cx:pt idx="951">-0.0020544236050341049</cx:pt>
          <cx:pt idx="952">-0.011150454402636225</cx:pt>
          <cx:pt idx="953">-0.0144816410467147</cx:pt>
          <cx:pt idx="954">-0.0081102342745230996</cx:pt>
          <cx:pt idx="955">-0.0138901372831466</cx:pt>
          <cx:pt idx="956">-0.0074014126070344249</cx:pt>
          <cx:pt idx="957">-0.0077696672987334998</cx:pt>
          <cx:pt idx="958">-0.0049681461818358004</cx:pt>
          <cx:pt idx="959">0.0016245351157952251</cx:pt>
          <cx:pt idx="960">-0.0078216566378639749</cx:pt>
          <cx:pt idx="961">-0.0035843443093848499</cx:pt>
          <cx:pt idx="962">-0.00054622845681316255</cx:pt>
          <cx:pt idx="963">-4.4627318113980997e-05</cx:pt>
          <cx:pt idx="964">7.2314219347047252e-05</cx:pt>
          <cx:pt idx="965">-9.9557546836666995e-05</cx:pt>
          <cx:pt idx="966">-8.01605114931015e-05</cx:pt>
          <cx:pt idx="967">-3.7929391874908753e-05</cx:pt>
          <cx:pt idx="968">0.0006129258375706675</cx:pt>
          <cx:pt idx="969">-0.00155314510651812</cx:pt>
          <cx:pt idx="970">-0.00085868758025389746</cx:pt>
          <cx:pt idx="971">0.0052963668051804504</cx:pt>
          <cx:pt idx="972">0.0018885083406878875</cx:pt>
          <cx:pt idx="973">-0.0044938562729690251</cx:pt>
          <cx:pt idx="974">-0.0092574797780102004</cx:pt>
          <cx:pt idx="975">-0.012711746567659275</cx:pt>
          <cx:pt idx="976">-0.014107716397361251</cx:pt>
          <cx:pt idx="977">-0.0041950893159112997</cx:pt>
          <cx:pt idx="978">-0.0028812928579509001</cx:pt>
          <cx:pt idx="979">0.0018823011549107874</cx:pt>
          <cx:pt idx="980">-0.0083891802903862753</cx:pt>
          <cx:pt idx="981">-0.0096001360888307002</cx:pt>
          <cx:pt idx="982">-0.011764852887083475</cx:pt>
          <cx:pt idx="983">-0.0088689028177623992</cx:pt>
          <cx:pt idx="984">0.00059496970344567995</cx:pt>
          <cx:pt idx="985">-0.00043081971244624001</cx:pt>
          <cx:pt idx="986">-0.00081382262819947504</cx:pt>
          <cx:pt idx="987">0.0010471608357756699</cx:pt>
          <cx:pt idx="988">-0.0014593045598718199</cx:pt>
          <cx:pt idx="989">-0.0029025322641751251</cx:pt>
          <cx:pt idx="990">-0.0044484235756629504</cx:pt>
          <cx:pt idx="991">0.0038344485251849999</cx:pt>
          <cx:pt idx="992">0.0067037491348085751</cx:pt>
          <cx:pt idx="993">0.0058507781808712</cx:pt>
          <cx:pt idx="994">0.010272745805758699</cx:pt>
          <cx:pt idx="995">0.025418090975806999</cx:pt>
          <cx:pt idx="996">0.016510248048184802</cx:pt>
          <cx:pt idx="997">0.027625510798555498</cx:pt>
          <cx:pt idx="998">0.023645069977118276</cx:pt>
          <cx:pt idx="999">0.019909129696932551</cx:pt>
          <cx:pt idx="1000">0.0080194970642135759</cx:pt>
          <cx:pt idx="1001">0.0064665803855007498</cx:pt>
          <cx:pt idx="1002">-0.00052011087759507252</cx:pt>
          <cx:pt idx="1003">-0.0023864153021696801</cx:pt>
          <cx:pt idx="1004">-0.002624813308763825</cx:pt>
          <cx:pt idx="1005">-0.0028631072653072</cx:pt>
          <cx:pt idx="1006">-0.00078266038495487247</cx:pt>
          <cx:pt idx="1007">0.00045313635761201501</cx:pt>
          <cx:pt idx="1008">0.00012571691475638251</cx:pt>
          <cx:pt idx="1009">-2.5529073115605749e-05</cx:pt>
          <cx:pt idx="1010">-6.734305653036975e-05</cx:pt>
          <cx:pt idx="1011">0.00027166820635597747</cx:pt>
          <cx:pt idx="1012">0.0012433126337468776</cx:pt>
          <cx:pt idx="1013">-0.0021248563531557326</cx:pt>
          <cx:pt idx="1014">-0.0031606530166480998</cx:pt>
          <cx:pt idx="1015">-0.00074915223531139754</cx:pt>
          <cx:pt idx="1016">0.0042055556582329002</cx:pt>
          <cx:pt idx="1017">-0.0019163096059373599</cx:pt>
          <cx:pt idx="1018">-0.0028074834939851752</cx:pt>
          <cx:pt idx="1019">0.0051504948133157752</cx:pt>
          <cx:pt idx="1020">-0.0013803827701868051</cx:pt>
          <cx:pt idx="1021">-0.0099735848647066506</cx:pt>
          <cx:pt idx="1022">0.0034213897958916498</cx:pt>
          <cx:pt idx="1023">0.0083136092931435993</cx:pt>
          <cx:pt idx="1024">0.0089726510731295752</cx:pt>
          <cx:pt idx="1025">0.01287179554279835</cx:pt>
          <cx:pt idx="1026">0.0110949846635543</cx:pt>
          <cx:pt idx="1027">0.0064793272697175998</cx:pt>
          <cx:pt idx="1028">0.0032298467748136249</cx:pt>
          <cx:pt idx="1029">-0.0019515487793192374</cx:pt>
          <cx:pt idx="1030">0.0010762076564641849</cx:pt>
          <cx:pt idx="1031">0.00057977448424776246</cx:pt>
          <cx:pt idx="1032">-0.0053059064950891754</cx:pt>
          <cx:pt idx="1033">-0.0069718695233023003</cx:pt>
          <cx:pt idx="1034">-0.00326720649400895</cx:pt>
          <cx:pt idx="1035">0.00019878318240599776</cx:pt>
          <cx:pt idx="1036">-7.4329801490225005e-05</cx:pt>
          <cx:pt idx="1037">-5.8740390622183752e-05</cx:pt>
          <cx:pt idx="1038">0.00016344362715058251</cx:pt>
          <cx:pt idx="1039">-0.00028746499235773751</cx:pt>
          <cx:pt idx="1040">0.00086243783446866005</cx:pt>
          <cx:pt idx="1041">-0.00322251757157065</cx:pt>
          <cx:pt idx="1042">-0.0063701842670268747</cx:pt>
          <cx:pt idx="1043">0.0039465744734358248</cx:pt>
          <cx:pt idx="1044">0.0066847194955589502</cx:pt>
          <cx:pt idx="1045">0.00024701700784260876</cx:pt>
          <cx:pt idx="1046">-0.0040639902499932752</cx:pt>
          <cx:pt idx="1047">-0.0042265668497647752</cx:pt>
          <cx:pt idx="1048">-0.022453550998969625</cx:pt>
          <cx:pt idx="1049">-0.017429842231599851</cx:pt>
          <cx:pt idx="1050">-0.0078425228236994743</cx:pt>
          <cx:pt idx="1051">-0.0020544236050341049</cx:pt>
          <cx:pt idx="1052">-0.011150454402636225</cx:pt>
          <cx:pt idx="1053">-0.0144816410467147</cx:pt>
          <cx:pt idx="1054">-0.0081102342745230996</cx:pt>
          <cx:pt idx="1055">-0.0138901372831466</cx:pt>
          <cx:pt idx="1056">-0.0074014126070344249</cx:pt>
          <cx:pt idx="1057">-0.0077696672987334998</cx:pt>
          <cx:pt idx="1058">-0.0049681461818358004</cx:pt>
          <cx:pt idx="1059">0.0016245351157952251</cx:pt>
          <cx:pt idx="1060">-0.0078216566378639749</cx:pt>
          <cx:pt idx="1061">-0.0035843443093848499</cx:pt>
          <cx:pt idx="1062">-0.00054622845681316255</cx:pt>
          <cx:pt idx="1063">-4.4627318113980997e-05</cx:pt>
          <cx:pt idx="1064">7.2314219347047252e-05</cx:pt>
          <cx:pt idx="1065">-9.9557546836666995e-05</cx:pt>
          <cx:pt idx="1066">-8.01605114931015e-05</cx:pt>
          <cx:pt idx="1067">-3.7929391874908753e-05</cx:pt>
          <cx:pt idx="1068">0.0006129258375706675</cx:pt>
          <cx:pt idx="1069">-0.00155314510651812</cx:pt>
          <cx:pt idx="1070">-0.00085868758025389746</cx:pt>
          <cx:pt idx="1071">0.0052963668051804504</cx:pt>
          <cx:pt idx="1072">0.0018885083406878875</cx:pt>
          <cx:pt idx="1073">-0.0044938562729690251</cx:pt>
          <cx:pt idx="1074">-0.0092574797780102004</cx:pt>
          <cx:pt idx="1075">-0.012711746567659275</cx:pt>
          <cx:pt idx="1076">-0.014107716397361251</cx:pt>
          <cx:pt idx="1077">-0.0041950893159112997</cx:pt>
          <cx:pt idx="1078">-0.0028812928579509001</cx:pt>
          <cx:pt idx="1079">0.0018823011549107874</cx:pt>
          <cx:pt idx="1080">-0.0083891802903862753</cx:pt>
          <cx:pt idx="1081">-0.0096001360888307002</cx:pt>
          <cx:pt idx="1082">-0.011764852887083475</cx:pt>
          <cx:pt idx="1083">-0.0088689028177623992</cx:pt>
        </cx:lvl>
      </cx:numDim>
    </cx:data>
    <cx:data id="52">
      <cx:numDim type="val">
        <cx:f>Sheet2!$BA$1:$BA$1084</cx:f>
        <cx:lvl ptCount="1084" formatCode="G/通用格式">
          <cx:pt idx="0">-0.00026956764560261701</cx:pt>
          <cx:pt idx="1">0.000393833247216428</cx:pt>
          <cx:pt idx="2">-0.00026438082040743002</cx:pt>
          <cx:pt idx="3">0.00082219504611722501</cx:pt>
          <cx:pt idx="4">0.00021781857354863401</cx:pt>
          <cx:pt idx="5">0.00016381268785109699</cx:pt>
          <cx:pt idx="6">3.4747460528418397e-05</cx:pt>
          <cx:pt idx="7">-0.00011816713405167699</cx:pt>
          <cx:pt idx="8">-0.00027992793676115098</cx:pt>
          <cx:pt idx="9">-3.4269241246547099e-05</cx:pt>
          <cx:pt idx="10">0.000240362169363091</cx:pt>
          <cx:pt idx="11">0.00045350041184900799</cx:pt>
          <cx:pt idx="12">-0.00040209165976544099</cx:pt>
          <cx:pt idx="13">-0.00016542323023739899</cx:pt>
          <cx:pt idx="14">-0.000191959304328212</cx:pt>
          <cx:pt idx="15">-0.000226050947444908</cx:pt>
          <cx:pt idx="16">-0.00089731631332553804</cx:pt>
          <cx:pt idx="17">-0.00095833989401979504</cx:pt>
          <cx:pt idx="18">0.00114792639889157</cx:pt>
          <cx:pt idx="19">-0.00026404129618449101</cx:pt>
          <cx:pt idx="20">0.00078936111816550704</cx:pt>
          <cx:pt idx="21">3.3971613801326603e-05</cx:pt>
          <cx:pt idx="22">6.7181538026740204e-05</cx:pt>
          <cx:pt idx="23">-0.000146723473916649</cx:pt>
          <cx:pt idx="24">-6.63671767429753e-05</cx:pt>
          <cx:pt idx="25">-6.2441242672784097e-05</cx:pt>
          <cx:pt idx="26">0.00026453934847951</cx:pt>
          <cx:pt idx="27">-0.00064865875913127703</cx:pt>
          <cx:pt idx="28">0.000182382813424541</cx:pt>
          <cx:pt idx="29">0.00047206506215237599</cx:pt>
          <cx:pt idx="30">-0.00078207603283260104</cx:pt>
          <cx:pt idx="31">-0.00030751231797742002</cx:pt>
          <cx:pt idx="32">-0.00063546290690869598</cx:pt>
          <cx:pt idx="33">-0.00026033012607104702</cx:pt>
          <cx:pt idx="34">-0.00014247871781435399</cx:pt>
          <cx:pt idx="35">-0.00085822500224714496</cx:pt>
          <cx:pt idx="36">-0.000704562736173676</cx:pt>
          <cx:pt idx="37">-0.00048549301156837498</cx:pt>
          <cx:pt idx="38">-0.00118949468319863</cx:pt>
          <cx:pt idx="39">-0.00105703306765504</cx:pt>
          <cx:pt idx="40">-0.0026159186940230999</cx:pt>
          <cx:pt idx="41">-0.0022484773682341498</cx:pt>
          <cx:pt idx="42">-0.00017916616049956001</cx:pt>
          <cx:pt idx="43">-0.00070649199285061396</cx:pt>
          <cx:pt idx="44">0.00016872395760657299</cx:pt>
          <cx:pt idx="45">-0.00031878831015974898</cx:pt>
          <cx:pt idx="46">-0.00033790735661664998</cx:pt>
          <cx:pt idx="47">-0.0013238189086942399</cx:pt>
          <cx:pt idx="48">-0.00157655002793453</cx:pt>
          <cx:pt idx="49">-0.00018749886245218001</cx:pt>
          <cx:pt idx="50">-3.0439342299050501e-05</cx:pt>
          <cx:pt idx="51">-0.00010647187067788599</cx:pt>
          <cx:pt idx="52">0.00056623739548923905</cx:pt>
          <cx:pt idx="53">-0.000401753688237695</cx:pt>
          <cx:pt idx="54">0.00024992587877581098</cx:pt>
          <cx:pt idx="55">0.00072968449689635097</cx:pt>
          <cx:pt idx="56">-0.00089225176026702202</cx:pt>
          <cx:pt idx="57">-0.00037242283664068102</cx:pt>
          <cx:pt idx="58">0.00041279550428339199</cx:pt>
          <cx:pt idx="59">-0.000108399120624157</cx:pt>
          <cx:pt idx="60">-1.93058885986306e-05</cx:pt>
          <cx:pt idx="61">-0.000117421807173558</cx:pt>
          <cx:pt idx="62">0.00019855784235598399</cx:pt>
          <cx:pt idx="63">-0.0017977664627569299</cx:pt>
          <cx:pt idx="64">-0.0036800341799859502</cx:pt>
          <cx:pt idx="65">-0.00356171604172521</cx:pt>
          <cx:pt idx="66">-0.0105730592201053</cx:pt>
          <cx:pt idx="67">-0.012657976314553201</cx:pt>
          <cx:pt idx="68">-0.0171631559380785</cx:pt>
          <cx:pt idx="69">-0.0184740813543805</cx:pt>
          <cx:pt idx="70">-0.022968157606895901</cx:pt>
          <cx:pt idx="71">-0.015717793599924999</cx:pt>
          <cx:pt idx="72">-0.0134164653749223</cx:pt>
          <cx:pt idx="73">-0.0090501544514202305</cx:pt>
          <cx:pt idx="74">-0.0030561784312915698</cx:pt>
          <cx:pt idx="75">-0.0066870266558340403</cx:pt>
          <cx:pt idx="76">-0.0030780814603047599</cx:pt>
          <cx:pt idx="77">-0.0023850094887261399</cx:pt>
          <cx:pt idx="78">-0.00140026512391893</cx:pt>
          <cx:pt idx="79">-0.00143278282148051</cx:pt>
          <cx:pt idx="80">-0.00082288488073615595</cx:pt>
          <cx:pt idx="81">0.00054221265468464605</cx:pt>
          <cx:pt idx="82">-0.00030375494212274</cx:pt>
          <cx:pt idx="83">0.00017093895824155499</cx:pt>
          <cx:pt idx="84">0.00045053500417444899</cx:pt>
          <cx:pt idx="85">-2.9186238566003799e-05</cx:pt>
          <cx:pt idx="86">-0.000112377040455006</cx:pt>
          <cx:pt idx="87">0.00082900851176352501</cx:pt>
          <cx:pt idx="88">-0.00031648198053833799</cx:pt>
          <cx:pt idx="89">-0.00084833203440460897</cx:pt>
          <cx:pt idx="90">-0.00066247155496646697</cx:pt>
          <cx:pt idx="91">-0.0040286083830424497</cx:pt>
          <cx:pt idx="92">-0.0089307388071562608</cx:pt>
          <cx:pt idx="93">-0.0178552113886889</cx:pt>
          <cx:pt idx="94">-0.0235966753668592</cx:pt>
          <cx:pt idx="95">-0.021782306030043299</cx:pt>
          <cx:pt idx="96">-0.045510833431186198</cx:pt>
          <cx:pt idx="97">-0.0704069783812412</cx:pt>
          <cx:pt idx="98">-0.050838723693714602</cx:pt>
          <cx:pt idx="99">-0.0427833320697747</cx:pt>
          <cx:pt idx="100">-0.051167054148069803</cx:pt>
          <cx:pt idx="101">-0.018876687772896899</cx:pt>
          <cx:pt idx="102">-0.00690523457083195</cx:pt>
          <cx:pt idx="103">-0.0108550002399643</cx:pt>
          <cx:pt idx="104">0.016760329097124799</cx:pt>
          <cx:pt idx="105">0.027489329256349899</cx:pt>
          <cx:pt idx="106">0.016472832024526499</cx:pt>
          <cx:pt idx="107">-0.00330735385386203</cx:pt>
          <cx:pt idx="108">-0.0017244073630681999</cx:pt>
          <cx:pt idx="109">0.00036500955685080198</cx:pt>
          <cx:pt idx="110">0.00038019792150833397</cx:pt>
          <cx:pt idx="111">-0.00025804911915375999</cx:pt>
          <cx:pt idx="112">0.00073915237609896997</cx:pt>
          <cx:pt idx="113">-9.3485519016633996e-05</cx:pt>
          <cx:pt idx="114">0.00020910486198220799</cx:pt>
          <cx:pt idx="115">0.00039599103127407301</cx:pt>
          <cx:pt idx="116">0.0020718367408899402</cx:pt>
          <cx:pt idx="117">0.00072577463218406301</cx:pt>
          <cx:pt idx="118">0.00211267535989917</cx:pt>
          <cx:pt idx="119">0.00101177852571057</cx:pt>
          <cx:pt idx="120">0.00112720847708455</cx:pt>
          <cx:pt idx="121">-0.0110753246654183</cx:pt>
          <cx:pt idx="122">-0.020542524590321701</cx:pt>
          <cx:pt idx="123">-0.0081104991047011403</cx:pt>
          <cx:pt idx="124">-0.051877656859789997</cx:pt>
          <cx:pt idx="125">-0.067565166285955297</cx:pt>
          <cx:pt idx="126">-0.073244958013486502</cx:pt>
          <cx:pt idx="127">-0.026173987982890699</cx:pt>
          <cx:pt idx="128">0.0061907511894165497</cx:pt>
          <cx:pt idx="129">0.033301623133340702</cx:pt>
          <cx:pt idx="130">0.0318320782097413</cx:pt>
          <cx:pt idx="131">0.036580019871076903</cx:pt>
          <cx:pt idx="132">0.044130627809857</cx:pt>
          <cx:pt idx="133">0.054590693526285899</cx:pt>
          <cx:pt idx="134">0.023647989296052999</cx:pt>
          <cx:pt idx="135">0.016626532511040001</cx:pt>
          <cx:pt idx="136">0.029969475067582501</cx:pt>
          <cx:pt idx="137">0.0201539552010871</cx:pt>
          <cx:pt idx="138">0.0083113215577406193</cx:pt>
          <cx:pt idx="139">0.00113726735897906</cx:pt>
          <cx:pt idx="140">-5.9554592191805602e-05</cx:pt>
          <cx:pt idx="141">0.00032456054248545098</cx:pt>
          <cx:pt idx="142">0.00074079167894452102</cx:pt>
          <cx:pt idx="143">-0.00075859511307864002</cx:pt>
          <cx:pt idx="144">0.0095305399252619306</cx:pt>
          <cx:pt idx="145">0.021908558390695401</cx:pt>
          <cx:pt idx="146">0.017248920684499999</cx:pt>
          <cx:pt idx="147">0.0014150237887920001</cx:pt>
          <cx:pt idx="148">0.021552731147323201</cx:pt>
          <cx:pt idx="149">0.032324502486831302</cx:pt>
          <cx:pt idx="150">0.0099278872407317694</cx:pt>
          <cx:pt idx="151">0.057624900588147697</cx:pt>
          <cx:pt idx="152">0.050199313122364503</cx:pt>
          <cx:pt idx="153">-0.020841507254975099</cx:pt>
          <cx:pt idx="154">-0.081405416608586995</cx:pt>
          <cx:pt idx="155">-0.105030765273344</cx:pt>
          <cx:pt idx="156">-0.070689421205391206</cx:pt>
          <cx:pt idx="157">-0.034414607616523402</cx:pt>
          <cx:pt idx="158">-0.052351308921492</cx:pt>
          <cx:pt idx="159">-0.041708990952384402</cx:pt>
          <cx:pt idx="160">-0.0087418109330437803</cx:pt>
          <cx:pt idx="161">-0.0076024943385957196</cx:pt>
          <cx:pt idx="162">-0.00080554155854079099</cx:pt>
          <cx:pt idx="163">0.0044019714888584999</cx:pt>
          <cx:pt idx="164">0.025964607108070401</cx:pt>
          <cx:pt idx="165">0.018752206571955199</cx:pt>
          <cx:pt idx="166">-0.00179052594529454</cx:pt>
          <cx:pt idx="167">-0.00049631629149595705</cx:pt>
          <cx:pt idx="168">0.00031896283987748299</cx:pt>
          <cx:pt idx="169">0.00047584714863968801</cx:pt>
          <cx:pt idx="170">0.000791290817721466</cx:pt>
          <cx:pt idx="171">-0.0020685926601387</cx:pt>
          <cx:pt idx="172">0.0058310383422120297</cx:pt>
          <cx:pt idx="173">0.0089901839373913803</cx:pt>
          <cx:pt idx="174">0.0141995800974126</cx:pt>
          <cx:pt idx="175">0.016161678716278698</cx:pt>
          <cx:pt idx="176">0.051926088523811503</cx:pt>
          <cx:pt idx="177">0.050641410778405102</cx:pt>
          <cx:pt idx="178">0.045082286639137603</cx:pt>
          <cx:pt idx="179">0.089262851455184006</cx:pt>
          <cx:pt idx="180">0.043281726869595902</cx:pt>
          <cx:pt idx="181">0.055163919921502803</cx:pt>
          <cx:pt idx="182">0.018091798008891501</cx:pt>
          <cx:pt idx="183">-0.0034651214747103698</cx:pt>
          <cx:pt idx="184">0.013970133250059</cx:pt>
          <cx:pt idx="185">0.00068827553471238095</cx:pt>
          <cx:pt idx="186">-0.0155407608072008</cx:pt>
          <cx:pt idx="187">-0.015693016765835</cx:pt>
          <cx:pt idx="188">-0.0062523882764767202</cx:pt>
          <cx:pt idx="189">-0.015215607008031099</cx:pt>
          <cx:pt idx="190">0.00058875876644689401</cx:pt>
          <cx:pt idx="191">0.0122101829088435</cx:pt>
          <cx:pt idx="192">0.019744350895517401</cx:pt>
          <cx:pt idx="193">0.0075598147438550997</cx:pt>
          <cx:pt idx="194">-0.00040326801330380503</cx:pt>
          <cx:pt idx="195">-0.0070556176538219498</cx:pt>
          <cx:pt idx="196">0.00027441499099939502</cx:pt>
          <cx:pt idx="197">-0.00090831027196889896</cx:pt>
          <cx:pt idx="198">0.00281510444073495</cx:pt>
          <cx:pt idx="199">0.00069243238541911751</cx:pt>
          <cx:pt idx="200">-0.0013859249660845049</cx:pt>
          <cx:pt idx="201">-0.0037598177461297001</cx:pt>
          <cx:pt idx="202">0.001313817614641735</cx:pt>
          <cx:pt idx="203">0.0039325930302865752</cx:pt>
          <cx:pt idx="204">-0.00069130142227130252</cx:pt>
          <cx:pt idx="205">0.0010529585575557801</cx:pt>
          <cx:pt idx="206">0.0067333252969278253</cx:pt>
          <cx:pt idx="207">0.010515010780527049</cx:pt>
          <cx:pt idx="208">0.015301718101890075</cx:pt>
          <cx:pt idx="209">0.01824454187292375</cx:pt>
          <cx:pt idx="210">0.0032970781991484752</cx:pt>
          <cx:pt idx="211">-0.0030788907812482752</cx:pt>
          <cx:pt idx="212">0.0015791719636868776</cx:pt>
          <cx:pt idx="213">0.0022355185282856124</cx:pt>
          <cx:pt idx="214">0.00083993748979730245</cx:pt>
          <cx:pt idx="215">-0.00055137511247841504</cx:pt>
          <cx:pt idx="216">-0.0024820574651100774</cx:pt>
          <cx:pt idx="217">0.0024191032209815023</cx:pt>
          <cx:pt idx="218">-0.0039728785191503</cx:pt>
          <cx:pt idx="219">-0.0015518069892677625</cx:pt>
          <cx:pt idx="220">0.00080930362978740998</cx:pt>
          <cx:pt idx="221">0.0003200213483522375</cx:pt>
          <cx:pt idx="222">9.9506742859090247e-05</cx:pt>
          <cx:pt idx="223">-0.0011098909483040324</cx:pt>
          <cx:pt idx="224">0.00023559003793521699</cx:pt>
          <cx:pt idx="225">-0.00020186111740247751</cx:pt>
          <cx:pt idx="226">0.00060662789568696502</cx:pt>
          <cx:pt idx="227">0.0013791325374752151</cx:pt>
          <cx:pt idx="228">-0.0012001537109602774</cx:pt>
          <cx:pt idx="229">-0.0035694158856991749</cx:pt>
          <cx:pt idx="230">0.0013353860449516724</cx:pt>
          <cx:pt idx="231">-0.00070904823078640495</cx:pt>
          <cx:pt idx="232">0.0069875318296060496</cx:pt>
          <cx:pt idx="233">0.001744751311845085</cx:pt>
          <cx:pt idx="234">0.0026109805772753249</cx:pt>
          <cx:pt idx="235">0.0092554187668953992</cx:pt>
          <cx:pt idx="236">0.008906777410675925</cx:pt>
          <cx:pt idx="237">0.0094528463002923491</cx:pt>
          <cx:pt idx="238">0.0035272545186348248</cx:pt>
          <cx:pt idx="239">0.017696316661215499</cx:pt>
          <cx:pt idx="240">0.0050411862830475503</cx:pt>
          <cx:pt idx="241">0.0040031000027468001</cx:pt>
          <cx:pt idx="242">0.010448941993712175</cx:pt>
          <cx:pt idx="243">-0.00322466621687665</cx:pt>
          <cx:pt idx="244">-0.012886178537438875</cx:pt>
          <cx:pt idx="245">-0.00063482616515360749</cx:pt>
          <cx:pt idx="246">-0.0016300958973413226</cx:pt>
          <cx:pt idx="247">-0.0020461870483403049</cx:pt>
          <cx:pt idx="248">0.013055441026909075</cx:pt>
          <cx:pt idx="249">0.010049059794958026</cx:pt>
          <cx:pt idx="250">0.0021691185309182901</cx:pt>
          <cx:pt idx="251">0.00023709896120730926</cx:pt>
          <cx:pt idx="252">0.00017109881447122951</cx:pt>
          <cx:pt idx="253">0.00045528320576646752</cx:pt>
          <cx:pt idx="254">0.00082611128147548</cx:pt>
          <cx:pt idx="255">0.0017919881520441574</cx:pt>
          <cx:pt idx="256">0.002340429605746255</cx:pt>
          <cx:pt idx="257">0.0018189177113287951</cx:pt>
          <cx:pt idx="258">0.0071224505055244754</cx:pt>
          <cx:pt idx="259">0.0031035452915503751</cx:pt>
          <cx:pt idx="260">-0.0031407562828123501</cx:pt>
          <cx:pt idx="261">0.0058479643083918752</cx:pt>
          <cx:pt idx="262">0.0019608433198743452</cx:pt>
          <cx:pt idx="263">0.00090093051402442251</cx:pt>
          <cx:pt idx="264">0.0031289370349853749</cx:pt>
          <cx:pt idx="265">0.0073986243453948251</cx:pt>
          <cx:pt idx="266">0.012301231751529924</cx:pt>
          <cx:pt idx="267">0.012309721515986825</cx:pt>
          <cx:pt idx="268">0.00594466525988955</cx:pt>
          <cx:pt idx="269">0.015417620486524624</cx:pt>
          <cx:pt idx="270">-0.0023291262398880174</cx:pt>
          <cx:pt idx="271">-0.01112396520618875</cx:pt>
          <cx:pt idx="272">-0.0030090039316875501</cx:pt>
          <cx:pt idx="273">0.0050501392052498999</cx:pt>
          <cx:pt idx="274">0.0091748683033647249</cx:pt>
          <cx:pt idx="275">2.0483656852923626e-05</cx:pt>
          <cx:pt idx="276">0.0084559388914441751</cx:pt>
          <cx:pt idx="277">0.0097870909101913008</cx:pt>
          <cx:pt idx="278">0.004335683760500475</cx:pt>
          <cx:pt idx="279">0.0018902830125800876</cx:pt>
          <cx:pt idx="280">0.00015271199950660401</cx:pt>
          <cx:pt idx="281">0.00010096905203520826</cx:pt>
          <cx:pt idx="282">0.0017939773309428599</cx:pt>
          <cx:pt idx="283">0.0041393268406277502</cx:pt>
          <cx:pt idx="284">0.0069736698393556996</cx:pt>
          <cx:pt idx="285">0.0061997188824758753</cx:pt>
          <cx:pt idx="286">0.0062743054796805496</cx:pt>
          <cx:pt idx="287">-0.00065672485420038254</cx:pt>
          <cx:pt idx="288">-0.00020942107438630324</cx:pt>
          <cx:pt idx="289">0.0071946433460722999</cx:pt>
          <cx:pt idx="290">0.0037215372916755002</cx:pt>
          <cx:pt idx="291">0.00070536413777181999</cx:pt>
          <cx:pt idx="292">0.010942845317597601</cx:pt>
          <cx:pt idx="293">-0.00192318733727435</cx:pt>
          <cx:pt idx="294">-0.0035084504855831498</cx:pt>
          <cx:pt idx="295">-0.002963998562027525</cx:pt>
          <cx:pt idx="296">-0.00063594008247980997</cx:pt>
          <cx:pt idx="297">-0.0042143065594081996</cx:pt>
          <cx:pt idx="298">-0.0023802122759583673</cx:pt>
          <cx:pt idx="299">-0.0219798040515676</cx:pt>
          <cx:pt idx="300">0.055839070840020599</cx:pt>
          <cx:pt idx="301">0.0344505852939265</cx:pt>
          <cx:pt idx="302">0.064266273159281906</cx:pt>
          <cx:pt idx="303">0.064916542431375596</cx:pt>
          <cx:pt idx="304">0.052791356512569797</cx:pt>
          <cx:pt idx="305">0.049844343167702997</cx:pt>
          <cx:pt idx="306">0.013667358409724099</cx:pt>
          <cx:pt idx="307">0.0024008235937472101</cx:pt>
          <cx:pt idx="308">-0.00028520766600624299</cx:pt>
          <cx:pt idx="309">0.00069903108271084004</cx:pt>
          <cx:pt idx="310">0.0104993491781763</cx:pt>
          <cx:pt idx="311">0.0086909228482162197</cx:pt>
          <cx:pt idx="312">0.030315492320544601</cx:pt>
          <cx:pt idx="313">0.035427667293768901</cx:pt>
          <cx:pt idx="314">0.042202626802236097</cx:pt>
          <cx:pt idx="315">0.039111363490167403</cx:pt>
          <cx:pt idx="316">0.047018683404534203</cx:pt>
          <cx:pt idx="317">0.024184245894724701</cx:pt>
          <cx:pt idx="318">0.0090876359123836896</cx:pt>
          <cx:pt idx="319">0.024961432861761799</cx:pt>
          <cx:pt idx="320">0.027981102562434398</cx:pt>
          <cx:pt idx="321">-0.0142922363909975</cx:pt>
          <cx:pt idx="322">0.0046605725350714802</cx:pt>
          <cx:pt idx="323">-0.010272169929027899</cx:pt>
          <cx:pt idx="324">0.0022603484124171899</cx:pt>
          <cx:pt idx="325">0.035639673525877602</cx:pt>
          <cx:pt idx="326">-0.0139091033863264</cx:pt>
          <cx:pt idx="327">-0.051312921855171202</cx:pt>
          <cx:pt idx="328">0.051273129798283398</cx:pt>
          <cx:pt idx="329">0.0652204947177428</cx:pt>
          <cx:pt idx="330">0.0992071999973234</cx:pt>
          <cx:pt idx="331">0.084215464720508601</cx:pt>
          <cx:pt idx="332">0.063452919459997204</cx:pt>
          <cx:pt idx="333">0.036131592672355599</cx:pt>
          <cx:pt idx="334">0.010520473355722801</cx:pt>
          <cx:pt idx="335">0.00052423326678221105</cx:pt>
          <cx:pt idx="336">0.00034374648728211898</cx:pt>
          <cx:pt idx="337">0.0015301302673809099</cx:pt>
          <cx:pt idx="338">0.00768248770747021</cx:pt>
          <cx:pt idx="339">-0.0052166565220094496</cx:pt>
          <cx:pt idx="340">0.0426383110747309</cx:pt>
          <cx:pt idx="341">0.027958847329035499</cx:pt>
          <cx:pt idx="342">0.0011729198045512001</cx:pt>
          <cx:pt idx="343">0.035473884791289899</cx:pt>
          <cx:pt idx="344">0.040804169383758498</cx:pt>
          <cx:pt idx="345">0.018470955520180399</cx:pt>
          <cx:pt idx="346">0.018622160946866299</cx:pt>
          <cx:pt idx="347">0.0087890852319577103</cx:pt>
          <cx:pt idx="348">-0.039005840927660601</cx:pt>
          <cx:pt idx="349">-0.024707171198922399</cx:pt>
          <cx:pt idx="350">-0.0252528448126298</cx:pt>
          <cx:pt idx="351">-0.0147517853614721</cx:pt>
          <cx:pt idx="352">-0.0295454794683052</cx:pt>
          <cx:pt idx="353">0.022071263740701001</cx:pt>
          <cx:pt idx="354">0.00045017249146081701</cx:pt>
          <cx:pt idx="355">-0.043494896195699802</cx:pt>
          <cx:pt idx="356">0.055306518472306103</cx:pt>
          <cx:pt idx="357">0.044291981960753901</cx:pt>
          <cx:pt idx="358">0.0549205682774149</cx:pt>
          <cx:pt idx="359">0.067401640520647704</cx:pt>
          <cx:pt idx="360">0.012625192854950999</cx:pt>
          <cx:pt idx="361">0.025796069009021198</cx:pt>
          <cx:pt idx="362">0.0143272750945754</cx:pt>
          <cx:pt idx="363">0.00185806108365553</cx:pt>
          <cx:pt idx="364">0.00027577603176320501</cx:pt>
          <cx:pt idx="365">-0.0010743220865262501</cx:pt>
          <cx:pt idx="366">0.0013166523717675399</cx:pt>
          <cx:pt idx="367">-0.00581410766080549</cx:pt>
          <cx:pt idx="368">0.024494708633315199</cx:pt>
          <cx:pt idx="369">-0.0018220472594346899</cx:pt>
          <cx:pt idx="370">-0.025564837110157699</cx:pt>
          <cx:pt idx="371">0.040694066822491597</cx:pt>
          <cx:pt idx="372">0.048349591730080098</cx:pt>
          <cx:pt idx="373">0.084620001080027402</cx:pt>
          <cx:pt idx="374">0.074914438625321003</cx:pt>
          <cx:pt idx="375">0.042151375316572398</cx:pt>
          <cx:pt idx="376">0.017323652729103099</cx:pt>
          <cx:pt idx="377">0.033503956962861799</cx:pt>
          <cx:pt idx="378">0.00030975851145209599</cx:pt>
          <cx:pt idx="379">-0.051000070029234998</cx:pt>
          <cx:pt idx="380">0.0047508246450378303</cx:pt>
          <cx:pt idx="381">-0.0022431501175032599</cx:pt>
          <cx:pt idx="382">-0.052214204024174697</cx:pt>
          <cx:pt idx="383">0.0024612931097200501</cx:pt>
          <cx:pt idx="384">0.059517921030283798</cx:pt>
          <cx:pt idx="385">0.0230128756962256</cx:pt>
          <cx:pt idx="386">-0.0057556472491545503</cx:pt>
          <cx:pt idx="387">0.0042143091819098399</cx:pt>
          <cx:pt idx="388">-0.0221451278890352</cx:pt>
          <cx:pt idx="389">-0.0093597146438658199</cx:pt>
          <cx:pt idx="390">-0.011430423522278899</cx:pt>
          <cx:pt idx="391">0.00036840622080223999</cx:pt>
          <cx:pt idx="392">0.00017563895631007601</cx:pt>
          <cx:pt idx="393">0.00059761119102408995</cx:pt>
          <cx:pt idx="394">0.0010401640440360601</cx:pt>
          <cx:pt idx="395">0.0024008816183800001</cx:pt>
          <cx:pt idx="396">0.0027819273306654698</cx:pt>
          <cx:pt idx="397">-0.040483139853863898</cx:pt>
          <cx:pt idx="398">-0.0272903461107405</cx:pt>
          <cx:pt idx="399">0.01103677625094</cx:pt>
          <cx:pt idx="400">0.062041620582064798</cx:pt>
          <cx:pt idx="401">0.163619306670577</cx:pt>
          <cx:pt idx="402">0.14350533657041101</cx:pt>
          <cx:pt idx="403">0.095188270290922805</cx:pt>
          <cx:pt idx="404">0.096981077305359598</cx:pt>
          <cx:pt idx="405">0.051932081637538201</cx:pt>
          <cx:pt idx="406">-0.0074666988769178898</cx:pt>
          <cx:pt idx="407">0.00458503852606629</cx:pt>
          <cx:pt idx="408">0.023069880985100901</cx:pt>
          <cx:pt idx="409">0.018670553400527</cx:pt>
          <cx:pt idx="410">0.020409950217534199</cx:pt>
          <cx:pt idx="411">0.055576251712878999</cx:pt>
          <cx:pt idx="412">0.034983284426619903</cx:pt>
          <cx:pt idx="413">0.024894288240108899</cx:pt>
          <cx:pt idx="414">-0.0013042362822671999</cx:pt>
          <cx:pt idx="415">-0.00942120757946599</cx:pt>
          <cx:pt idx="416">-0.0584659117253006</cx:pt>
          <cx:pt idx="417">-0.0255435991027071</cx:pt>
          <cx:pt idx="418">-0.00934784216808884</cx:pt>
          <cx:pt idx="419">0.000151557421060584</cx:pt>
          <cx:pt idx="420">0.000150106348152012</cx:pt>
          <cx:pt idx="421">0.00123986930532399</cx:pt>
          <cx:pt idx="422">-0.000417086314591786</cx:pt>
          <cx:pt idx="423">0.00038740747060541302</cx:pt>
          <cx:pt idx="424">-0.0069933755632412501</cx:pt>
          <cx:pt idx="425">-0.024219371742572101</cx:pt>
          <cx:pt idx="426">-0.049166750764709499</cx:pt>
          <cx:pt idx="427">-0.027678075891819</cx:pt>
          <cx:pt idx="428">0.044234124196543198</cx:pt>
          <cx:pt idx="429">0.135843013959038</cx:pt>
          <cx:pt idx="430">0.18357947240354899</cx:pt>
          <cx:pt idx="431">0.16720711230381499</cx:pt>
          <cx:pt idx="432">0.108761709042315</cx:pt>
          <cx:pt idx="433">0.073905408010652499</cx:pt>
          <cx:pt idx="434">0.065258279634087105</cx:pt>
          <cx:pt idx="435">0.060070119802127002</cx:pt>
          <cx:pt idx="436">0.036160196674316199</cx:pt>
          <cx:pt idx="437">0.096659759690508301</cx:pt>
          <cx:pt idx="438">0.031069701724520098</cx:pt>
          <cx:pt idx="439">0.0028027251424978198</cx:pt>
          <cx:pt idx="440">0.033180090305245102</cx:pt>
          <cx:pt idx="441">0.051388963880708197</cx:pt>
          <cx:pt idx="442">0.029475079734499299</cx:pt>
          <cx:pt idx="443">-0.021946893151906101</cx:pt>
          <cx:pt idx="444">-0.056416458559961698</cx:pt>
          <cx:pt idx="445">-0.021302773341484001</cx:pt>
          <cx:pt idx="446">-0.0041379995055324699</cx:pt>
          <cx:pt idx="447">-0.00346304201502272</cx:pt>
          <cx:pt idx="448">0.00038025885357446102</cx:pt>
          <cx:pt idx="449">0.0019219314354428499</cx:pt>
          <cx:pt idx="450">0.00025797285058573599</cx:pt>
          <cx:pt idx="451">0.00105685885517208</cx:pt>
          <cx:pt idx="452">-0.0057144554101456703</cx:pt>
          <cx:pt idx="453">-0.033630457044650501</cx:pt>
          <cx:pt idx="454">-0.054999861245287697</cx:pt>
          <cx:pt idx="455">-0.044209954752614897</cx:pt>
          <cx:pt idx="456">-0.028317150908016099</cx:pt>
          <cx:pt idx="457">0.0554958200724327</cx:pt>
          <cx:pt idx="458">0.098997609917201093</cx:pt>
          <cx:pt idx="459">0.091034236896678306</cx:pt>
          <cx:pt idx="460">0.13048047056015799</cx:pt>
          <cx:pt idx="461">0.10425852836145599</cx:pt>
          <cx:pt idx="462">0.0143806449418138</cx:pt>
          <cx:pt idx="463">0.0264090181645684</cx:pt>
          <cx:pt idx="464">0.0223769904398563</cx:pt>
          <cx:pt idx="465">0.020338244060785</cx:pt>
          <cx:pt idx="466">-0.077685409725237201</cx:pt>
          <cx:pt idx="467">-0.054899041815047199</cx:pt>
          <cx:pt idx="468">-0.021658978232141898</cx:pt>
          <cx:pt idx="469">0.00177852585234487</cx:pt>
          <cx:pt idx="470">0.0064119048922452303</cx:pt>
          <cx:pt idx="471">-0.036786841312555899</cx:pt>
          <cx:pt idx="472">-0.034895137086824901</cx:pt>
          <cx:pt idx="473">-0.0346574516318474</cx:pt>
          <cx:pt idx="474">-0.022553424136133302</cx:pt>
          <cx:pt idx="475">-0.0055689749336429303</cx:pt>
          <cx:pt idx="476">-0.00053391177931183195</cx:pt>
          <cx:pt idx="477">0.00066317123881273299</cx:pt>
          <cx:pt idx="478">-1.03518595885692e-05</cx:pt>
          <cx:pt idx="479">0.000798946217196136</cx:pt>
          <cx:pt idx="480">-0.022048675875830401</cx:pt>
          <cx:pt idx="481">-0.053414490161305797</cx:pt>
          <cx:pt idx="482">-0.091510804947876695</cx:pt>
          <cx:pt idx="483">-0.14045589833102401</cx:pt>
          <cx:pt idx="484">-0.16657618694975801</cx:pt>
          <cx:pt idx="485">-0.11782487901165201</cx:pt>
          <cx:pt idx="486">-0.096409909882672506</cx:pt>
          <cx:pt idx="487">-0.068181022619665299</cx:pt>
          <cx:pt idx="488">-0.055089639496709399</cx:pt>
          <cx:pt idx="489">-0.0138921351545253</cx:pt>
          <cx:pt idx="490">-0.045852799851510001</cx:pt>
          <cx:pt idx="491">-0.015747756574263101</cx:pt>
          <cx:pt idx="492">-0.023410562147966701</cx:pt>
          <cx:pt idx="493">-0.072622126484568603</cx:pt>
          <cx:pt idx="494">-0.0658713977844258</cx:pt>
          <cx:pt idx="495">-0.067084077595647607</cx:pt>
          <cx:pt idx="496">-0.022589795839623599</cx:pt>
          <cx:pt idx="497">-0.018360931833406001</cx:pt>
          <cx:pt idx="498">-0.0098769542989208901</cx:pt>
          <cx:pt idx="499">-0.017865329917585101</cx:pt>
          <cx:pt idx="500">-0.021673980033714901</cx:pt>
          <cx:pt idx="501">-0.00664621048423029</cx:pt>
          <cx:pt idx="502">-0.0026173545258268301</cx:pt>
          <cx:pt idx="503">-0.00015477132641476699</cx:pt>
          <cx:pt idx="504">0.00030379724286240902</cx:pt>
          <cx:pt idx="505">0.000623934625229551</cx:pt>
          <cx:pt idx="506">0.0032938510531019798</cx:pt>
          <cx:pt idx="507">-0.0061838313871131704</cx:pt>
          <cx:pt idx="508">-0.016820860864234899</cx:pt>
          <cx:pt idx="509">-0.058586501039607802</cx:pt>
          <cx:pt idx="510">-0.077104825159844806</cx:pt>
          <cx:pt idx="511">-0.15239396247394599</cx:pt>
          <cx:pt idx="512">-0.20024378971751</cx:pt>
          <cx:pt idx="513">-0.22691337210844201</cx:pt>
          <cx:pt idx="514">-0.182383126265106</cx:pt>
          <cx:pt idx="515">-0.13026983863941799</cx:pt>
          <cx:pt idx="516">-0.10631172043949701</cx:pt>
          <cx:pt idx="517">-0.018498800105117501</cx:pt>
          <cx:pt idx="518">-0.080864276181893305</cx:pt>
          <cx:pt idx="519">-0.0881054382367739</cx:pt>
          <cx:pt idx="520">-0.066208140312825195</cx:pt>
          <cx:pt idx="521">-0.0122686216009251</cx:pt>
          <cx:pt idx="522">-0.044322532849689497</cx:pt>
          <cx:pt idx="523">-0.038527503750273903</cx:pt>
          <cx:pt idx="524">-0.0148924655738315</cx:pt>
          <cx:pt idx="525">-0.0400665493084775</cx:pt>
          <cx:pt idx="526">-0.036275539440983398</cx:pt>
          <cx:pt idx="527">-0.0395419238019247</cx:pt>
          <cx:pt idx="528">-0.027078485985614499</cx:pt>
          <cx:pt idx="529">-0.0035345807236882099</cx:pt>
          <cx:pt idx="530">0.0037351797784890301</cx:pt>
          <cx:pt idx="531">0.00029798023877166898</cx:pt>
          <cx:pt idx="532">-0.000172555055636037</cx:pt>
          <cx:pt idx="533">0.00064489999933302702</cx:pt>
          <cx:pt idx="534">0.0024048360101542599</cx:pt>
          <cx:pt idx="535">6.6327485542299997e-06</cx:pt>
          <cx:pt idx="536">0.0013505556529745601</cx:pt>
          <cx:pt idx="537">-0.044547041484998301</cx:pt>
          <cx:pt idx="538">-0.0265642223796561</cx:pt>
          <cx:pt idx="539">-0.052246243135192799</cx:pt>
          <cx:pt idx="540">-0.080405200292976001</cx:pt>
          <cx:pt idx="541">-0.067543986974407097</cx:pt>
          <cx:pt idx="542">-0.11229867660008901</cx:pt>
          <cx:pt idx="543">-0.124187475140314</cx:pt>
          <cx:pt idx="544">-0.083751805890190906</cx:pt>
          <cx:pt idx="545">-0.028712916592539599</cx:pt>
          <cx:pt idx="546">-0.034226559006069301</cx:pt>
          <cx:pt idx="547">-0.034135690713494801</cx:pt>
          <cx:pt idx="548">-0.055482215555696802</cx:pt>
          <cx:pt idx="549">-0.00057686170341416298</cx:pt>
          <cx:pt idx="550">-0.00926973912210265</cx:pt>
          <cx:pt idx="551">-0.020082682090558902</cx:pt>
          <cx:pt idx="552">-0.040885543813153201</cx:pt>
          <cx:pt idx="553">-0.078112230422239595</cx:pt>
          <cx:pt idx="554">-0.0597416931355432</cx:pt>
          <cx:pt idx="555">-0.044222056025018802</cx:pt>
          <cx:pt idx="556">-0.0295832667565619</cx:pt>
          <cx:pt idx="557">-0.0037829377056334502</cx:pt>
          <cx:pt idx="558">-0.00046701924324412601</cx:pt>
          <cx:pt idx="559">0.000351908658295186</cx:pt>
          <cx:pt idx="560">-0.00023041161572491899</cx:pt>
          <cx:pt idx="561">-0.00029571909454147502</cx:pt>
          <cx:pt idx="562">-8.0650553682861802e-05</cx:pt>
          <cx:pt idx="563">-0.00734446354939409</cx:pt>
          <cx:pt idx="564">0.0056716567585163398</cx:pt>
          <cx:pt idx="565">-0.0096600849174403799</cx:pt>
          <cx:pt idx="566">0.0272330622406457</cx:pt>
          <cx:pt idx="567">0.037904599967821001</cx:pt>
          <cx:pt idx="568">0.068167748676582304</cx:pt>
          <cx:pt idx="569">0.074152096148267899</cx:pt>
          <cx:pt idx="570">0.0081984321171987892</cx:pt>
          <cx:pt idx="571">-0.015850906023211001</cx:pt>
          <cx:pt idx="572">-0.020469434927472399</cx:pt>
          <cx:pt idx="573">0.048888821800248103</cx:pt>
          <cx:pt idx="574">0.00044326678625220098</cx:pt>
          <cx:pt idx="575">-0.045027594920233102</cx:pt>
          <cx:pt idx="576">-0.055854855425432698</cx:pt>
          <cx:pt idx="577">0.043969803389652097</cx:pt>
          <cx:pt idx="578">-0.0067249879447860896</cx:pt>
          <cx:pt idx="579">0.0091834615676673996</cx:pt>
          <cx:pt idx="580">-0.043640214552435497</cx:pt>
          <cx:pt idx="581">-0.058434253497010397</cx:pt>
          <cx:pt idx="582">-0.037466790584856101</cx:pt>
          <cx:pt idx="583">-0.030059222973343899</cx:pt>
          <cx:pt idx="584">-0.020970448339184</cx:pt>
          <cx:pt idx="585">-0.0045690513574436903</cx:pt>
          <cx:pt idx="586">-0.00158355988245677</cx:pt>
          <cx:pt idx="587">0.00023921805699560599</cx:pt>
          <cx:pt idx="588">-0.000127566313329996</cx:pt>
          <cx:pt idx="589">0.000124720838175334</cx:pt>
          <cx:pt idx="590">-0.00095573364480146695</cx:pt>
          <cx:pt idx="591">-0.010180843175941199</cx:pt>
          <cx:pt idx="592">0.0112715430467043</cx:pt>
          <cx:pt idx="593">0.0220416132251532</cx:pt>
          <cx:pt idx="594">0.0190475635617787</cx:pt>
          <cx:pt idx="595">0.054775163664018398</cx:pt>
          <cx:pt idx="596">0.0677141658799532</cx:pt>
          <cx:pt idx="597">0.106466303780704</cx:pt>
          <cx:pt idx="598">0.080025693093209394</cx:pt>
          <cx:pt idx="599">0.0098690335218029508</cx:pt>
          <cx:pt idx="600">0.030471276672810001</cx:pt>
          <cx:pt idx="601">0.0010517808743146001</cx:pt>
          <cx:pt idx="602">-0.020441698471738899</cx:pt>
          <cx:pt idx="603">-0.0232873890085037</cx:pt>
          <cx:pt idx="604">-0.051971214559713597</cx:pt>
          <cx:pt idx="605">-0.029067128839557501</cx:pt>
          <cx:pt idx="606">-0.035049482985103998</cx:pt>
          <cx:pt idx="607">-0.052629096472669001</cx:pt>
          <cx:pt idx="608">-0.048362613602076797</cx:pt>
          <cx:pt idx="609">-0.048290408097666201</cx:pt>
          <cx:pt idx="610">-0.045488191231016502</cx:pt>
          <cx:pt idx="611">-0.024644381990364998</cx:pt>
          <cx:pt idx="612">-0.0048393198293253097</cx:pt>
          <cx:pt idx="613">-0.0011280676224216699</cx:pt>
          <cx:pt idx="614">-0.0020399828681492201</cx:pt>
          <cx:pt idx="615">-0.00039438678092401598</cx:pt>
          <cx:pt idx="616">0.00013755807044936799</cx:pt>
          <cx:pt idx="617">-0.00022859651930448301</cx:pt>
          <cx:pt idx="618">-0.0010778521670543001</cx:pt>
          <cx:pt idx="619">-0.011258720359883701</cx:pt>
          <cx:pt idx="620">0.0039581119231023101</cx:pt>
          <cx:pt idx="621">0.024189885970055801</cx:pt>
          <cx:pt idx="622">0.012475343525006099</cx:pt>
          <cx:pt idx="623">0.038246555549810803</cx:pt>
          <cx:pt idx="624">0.040163444180606397</cx:pt>
          <cx:pt idx="625">0.032234682719588903</cx:pt>
          <cx:pt idx="626">0.043915528113336003</cx:pt>
          <cx:pt idx="627">0.014207719061151499</cx:pt>
          <cx:pt idx="628">-0.00362197703856344</cx:pt>
          <cx:pt idx="629">0.000620380020269606</cx:pt>
          <cx:pt idx="630">0.014535295467044801</cx:pt>
          <cx:pt idx="631">-0.030612811274048201</cx:pt>
          <cx:pt idx="632">-0.085804764946023598</cx:pt>
          <cx:pt idx="633">-0.074053630209082399</cx:pt>
          <cx:pt idx="634">-0.090104457615431705</cx:pt>
          <cx:pt idx="635">-0.062610358990388498</cx:pt>
          <cx:pt idx="636">-0.044518382621514599</cx:pt>
          <cx:pt idx="637">-0.053242171030505499</cx:pt>
          <cx:pt idx="638">-0.039998342458922802</cx:pt>
          <cx:pt idx="639">-0.024046951034956299</cx:pt>
          <cx:pt idx="640">-0.0052165492936002197</cx:pt>
          <cx:pt idx="641">0.00157628293612826</cx:pt>
          <cx:pt idx="642">0.000138812860618591</cx:pt>
          <cx:pt idx="643">0.00059656730344076004</cx:pt>
          <cx:pt idx="644">0.00014725852330598101</cx:pt>
          <cx:pt idx="645">0.00017552931763873799</cx:pt>
          <cx:pt idx="646">-0.0017370750299517501</cx:pt>
          <cx:pt idx="647">-0.0053556887557830498</cx:pt>
          <cx:pt idx="648">0.0098942281348058398</cx:pt>
          <cx:pt idx="649">0.034279227305051903</cx:pt>
          <cx:pt idx="650">0.045549248606162898</cx:pt>
          <cx:pt idx="651">0.00059985264367888396</cx:pt>
          <cx:pt idx="652">-0.0053689260898842498</cx:pt>
          <cx:pt idx="653">-0.012738598400388299</cx:pt>
          <cx:pt idx="654">-0.00184752052244751</cx:pt>
          <cx:pt idx="655">0.0116769795321303</cx:pt>
          <cx:pt idx="656">0.018490766547955</cx:pt>
          <cx:pt idx="657">-0.00046857400718389403</cx:pt>
          <cx:pt idx="658">-0.0084704005367849493</cx:pt>
          <cx:pt idx="659">-0.054405366352655603</cx:pt>
          <cx:pt idx="660">-0.080804330761080803</cx:pt>
          <cx:pt idx="661">-0.069940198350042102</cx:pt>
          <cx:pt idx="662">-0.061184870412273898</cx:pt>
          <cx:pt idx="663">-0.051443079292647603</cx:pt>
          <cx:pt idx="664">-0.032950302323895599</cx:pt>
          <cx:pt idx="665">-0.035494217018607097</cx:pt>
          <cx:pt idx="666">-0.031918587504705803</cx:pt>
          <cx:pt idx="667">-0.024422202622927301</cx:pt>
          <cx:pt idx="668">-0.00121258369107795</cx:pt>
          <cx:pt idx="669">0.00030877672461998102</cx:pt>
          <cx:pt idx="670">-0.00038348139005981401</cx:pt>
          <cx:pt idx="671">-0.00045598920940577599</cx:pt>
          <cx:pt idx="672">0.00013428726386474499</cx:pt>
          <cx:pt idx="673">-0.00023672826980092299</cx:pt>
          <cx:pt idx="674">0.00165889492071365</cx:pt>
          <cx:pt idx="675">0.0051962658489786004</cx:pt>
          <cx:pt idx="676">0.020779713311079199</cx:pt>
          <cx:pt idx="677">0.043077433179660798</cx:pt>
          <cx:pt idx="678">0.034857063059610803</cx:pt>
          <cx:pt idx="679">-0.0014038005757608901</cx:pt>
          <cx:pt idx="680">-0.00238090102386133</cx:pt>
          <cx:pt idx="681">-0.017519624386931401</cx:pt>
          <cx:pt idx="682">0.0030602115716565998</cx:pt>
          <cx:pt idx="683">0.015190989010997301</cx:pt>
          <cx:pt idx="684">-0.0042694082610273496</cx:pt>
          <cx:pt idx="685">-0.0024566860312088099</cx:pt>
          <cx:pt idx="686">-0.034902142341935699</cx:pt>
          <cx:pt idx="687">-0.056073558941668801</cx:pt>
          <cx:pt idx="688">-0.059627569498972202</cx:pt>
          <cx:pt idx="689">-0.070859516510746803</cx:pt>
          <cx:pt idx="690">-0.062052514960344501</cx:pt>
          <cx:pt idx="691">-0.031435459685554799</cx:pt>
          <cx:pt idx="692">-0.00044160346359528601</cx:pt>
          <cx:pt idx="693">-0.0106790547175135</cx:pt>
          <cx:pt idx="694">-0.0184796338527187</cx:pt>
          <cx:pt idx="695">-0.011516671713089101</cx:pt>
          <cx:pt idx="696">-0.0090750330496779195</cx:pt>
          <cx:pt idx="697">-0.0033809931709442602</cx:pt>
          <cx:pt idx="698">-0.00084325380984870098</cx:pt>
          <cx:pt idx="699">-0.00040939528466362498</cx:pt>
          <cx:pt idx="700">0.00046152379051103801</cx:pt>
          <cx:pt idx="701">-0.00014617276178883199</cx:pt>
          <cx:pt idx="702">0.00028983630467791199</cx:pt>
          <cx:pt idx="703">0.0011622268171649301</cx:pt>
          <cx:pt idx="704">0.010814509854205699</cx:pt>
          <cx:pt idx="705">0.032184120873335803</cx:pt>
          <cx:pt idx="706">0.0099831211958369692</cx:pt>
          <cx:pt idx="707">0.024821389455764301</cx:pt>
          <cx:pt idx="708">0.0446741654024157</cx:pt>
          <cx:pt idx="709">0.029243036684171001</cx:pt>
          <cx:pt idx="710">-0.00339095154599816</cx:pt>
          <cx:pt idx="711">0.0208552665271966</cx:pt>
          <cx:pt idx="712">0.027306628140887398</cx:pt>
          <cx:pt idx="713">0.031095687292441498</cx:pt>
          <cx:pt idx="714">0.017026587568819401</cx:pt>
          <cx:pt idx="715">-0.0286089527832162</cx:pt>
          <cx:pt idx="716">-0.0061007575606979898</cx:pt>
          <cx:pt idx="717">-0.012685590007321499</cx:pt>
          <cx:pt idx="718">-0.0118849969426517</cx:pt>
          <cx:pt idx="719">0.0091518347935782198</cx:pt>
          <cx:pt idx="720">0.010753700797853399</cx:pt>
          <cx:pt idx="721">0.00137806650723883</cx:pt>
          <cx:pt idx="722">-0.0037319575975925802</cx:pt>
          <cx:pt idx="723">-0.0052984729475131298</cx:pt>
          <cx:pt idx="724">-0.0031220734287091302</cx:pt>
          <cx:pt idx="725">-0.00012746243394026201</cx:pt>
          <cx:pt idx="726">-0.0013723792824748</cx:pt>
          <cx:pt idx="727">0.00039195534416210001</cx:pt>
          <cx:pt idx="728">6.4794139460072102e-05</cx:pt>
          <cx:pt idx="729">0.000139690696041564</cx:pt>
          <cx:pt idx="730">-0.00039511553932968299</cx:pt>
          <cx:pt idx="731">-1.9703284299265102e-06</cx:pt>
          <cx:pt idx="732">2.8754813778815299e-05</cx:pt>
          <cx:pt idx="733">0.0065494254681917503</cx:pt>
          <cx:pt idx="734">0.011463824786176999</cx:pt>
          <cx:pt idx="735">0.022097736372702501</cx:pt>
          <cx:pt idx="736">0.032322951683036699</cx:pt>
          <cx:pt idx="737">0.041857141190854499</cx:pt>
          <cx:pt idx="738">0.036421883889901099</cx:pt>
          <cx:pt idx="739">0.036918177234884497</cx:pt>
          <cx:pt idx="740">0.047768067245717499</cx:pt>
          <cx:pt idx="741">0.055726784391026497</cx:pt>
          <cx:pt idx="742">0.073477001878924295</cx:pt>
          <cx:pt idx="743">0.049463254212600699</cx:pt>
          <cx:pt idx="744">0.047992731303187999</cx:pt>
          <cx:pt idx="745">0.0449233971059457</cx:pt>
          <cx:pt idx="746">0.040021124397489997</cx:pt>
          <cx:pt idx="747">0.029829158182037002</cx:pt>
          <cx:pt idx="748">0.016838752443462099</cx:pt>
          <cx:pt idx="749">0.010482673072922499</cx:pt>
          <cx:pt idx="750">0.0029956568088917602</cx:pt>
          <cx:pt idx="751">0.00112167807389561</cx:pt>
          <cx:pt idx="752">0.00014278114075825599</cx:pt>
          <cx:pt idx="753">6.3972117001760497e-05</cx:pt>
          <cx:pt idx="754">-0.00024593830618996999</cx:pt>
          <cx:pt idx="755">0.00051929751634563102</cx:pt>
          <cx:pt idx="756">0.000154045214058268</cx:pt>
          <cx:pt idx="757">-0.00060765557687612697</cx:pt>
          <cx:pt idx="758">-0.00025756087106924299</cx:pt>
          <cx:pt idx="759">-0.000116104414861749</cx:pt>
          <cx:pt idx="760">-8.1135324335363201e-05</cx:pt>
          <cx:pt idx="761">0.00051532066944056396</cx:pt>
          <cx:pt idx="762">0.00024587888330446602</cx:pt>
          <cx:pt idx="763">0.0015243877066109001</cx:pt>
          <cx:pt idx="764">0.00262590786049985</cx:pt>
          <cx:pt idx="765">0.0015234882649362599</cx:pt>
          <cx:pt idx="766">0.00353175615510075</cx:pt>
          <cx:pt idx="767">0.00189834880509364</cx:pt>
          <cx:pt idx="768">0.0047170323570935001</cx:pt>
          <cx:pt idx="769">0.0057121799216968902</cx:pt>
          <cx:pt idx="770">0.013690494924794201</cx:pt>
          <cx:pt idx="771">0.0095978451164443895</cx:pt>
          <cx:pt idx="772">0.0062632094228174499</cx:pt>
          <cx:pt idx="773">0.0076669088892835401</cx:pt>
          <cx:pt idx="774">0.013785177781647199</cx:pt>
          <cx:pt idx="775">0.00512668074295238</cx:pt>
          <cx:pt idx="776">0.0019150976162834201</cx:pt>
          <cx:pt idx="777">0.00085808702101094103</cx:pt>
          <cx:pt idx="778">0.00140456560777824</cx:pt>
          <cx:pt idx="779">0.00016113282906519001</cx:pt>
          <cx:pt idx="780">9.6566712280766198e-05</cx:pt>
          <cx:pt idx="781">0.00010521524185801901</cx:pt>
          <cx:pt idx="782">0.00035607538958236498</cx:pt>
          <cx:pt idx="783">-8.9071772196405805e-05</cx:pt>
          <cx:pt idx="784">0.00069243238541911751</cx:pt>
          <cx:pt idx="785">-0.0013859249660845049</cx:pt>
          <cx:pt idx="786">-0.0037598177461297001</cx:pt>
          <cx:pt idx="787">0.001313817614641735</cx:pt>
          <cx:pt idx="788">0.0039325930302865752</cx:pt>
          <cx:pt idx="789">-0.00069130142227130252</cx:pt>
          <cx:pt idx="790">0.0010529585575557801</cx:pt>
          <cx:pt idx="791">0.0067333252969278253</cx:pt>
          <cx:pt idx="792">0.010515010780527049</cx:pt>
          <cx:pt idx="793">0.015301718101890075</cx:pt>
          <cx:pt idx="794">0.01824454187292375</cx:pt>
          <cx:pt idx="795">0.0032970781991484752</cx:pt>
          <cx:pt idx="796">-0.0030788907812482752</cx:pt>
          <cx:pt idx="797">0.0015791719636868776</cx:pt>
          <cx:pt idx="798">0.0022355185282856124</cx:pt>
          <cx:pt idx="799">0.00083993748979730245</cx:pt>
          <cx:pt idx="800">-0.00055137511247841504</cx:pt>
          <cx:pt idx="801">-0.0024820574651100774</cx:pt>
          <cx:pt idx="802">0.0024191032209815023</cx:pt>
          <cx:pt idx="803">-0.0039728785191503</cx:pt>
          <cx:pt idx="804">-0.0015518069892677625</cx:pt>
          <cx:pt idx="805">0.00080930362978740998</cx:pt>
          <cx:pt idx="806">0.0003200213483522375</cx:pt>
          <cx:pt idx="807">9.9506742859090247e-05</cx:pt>
          <cx:pt idx="808">-0.0011098909483040324</cx:pt>
          <cx:pt idx="809">0.00023559003793521699</cx:pt>
          <cx:pt idx="810">-0.00020186111740247751</cx:pt>
          <cx:pt idx="811">0.00060662789568696502</cx:pt>
          <cx:pt idx="812">0.0013791325374752151</cx:pt>
          <cx:pt idx="813">-0.0012001537109602774</cx:pt>
          <cx:pt idx="814">-0.0035694158856991749</cx:pt>
          <cx:pt idx="815">0.0013353860449516724</cx:pt>
          <cx:pt idx="816">-0.00070904823078640495</cx:pt>
          <cx:pt idx="817">0.0069875318296060496</cx:pt>
          <cx:pt idx="818">0.001744751311845085</cx:pt>
          <cx:pt idx="819">0.0026109805772753249</cx:pt>
          <cx:pt idx="820">0.0092554187668953992</cx:pt>
          <cx:pt idx="821">0.008906777410675925</cx:pt>
          <cx:pt idx="822">0.0094528463002923491</cx:pt>
          <cx:pt idx="823">0.0035272545186348248</cx:pt>
          <cx:pt idx="824">0.017696316661215499</cx:pt>
          <cx:pt idx="825">0.0050411862830475503</cx:pt>
          <cx:pt idx="826">0.0040031000027468001</cx:pt>
          <cx:pt idx="827">0.010448941993712175</cx:pt>
          <cx:pt idx="828">-0.00322466621687665</cx:pt>
          <cx:pt idx="829">-0.012886178537438875</cx:pt>
          <cx:pt idx="830">-0.00063482616515360749</cx:pt>
          <cx:pt idx="831">-0.0016300958973413226</cx:pt>
          <cx:pt idx="832">-0.0020461870483403049</cx:pt>
          <cx:pt idx="833">0.013055441026909075</cx:pt>
          <cx:pt idx="834">0.010049059794958026</cx:pt>
          <cx:pt idx="835">0.0021691185309182901</cx:pt>
          <cx:pt idx="836">0.00023709896120730926</cx:pt>
          <cx:pt idx="837">0.00017109881447122951</cx:pt>
          <cx:pt idx="838">0.00045528320576646752</cx:pt>
          <cx:pt idx="839">0.00082611128147548</cx:pt>
          <cx:pt idx="840">0.0017919881520441574</cx:pt>
          <cx:pt idx="841">0.002340429605746255</cx:pt>
          <cx:pt idx="842">0.0018189177113287951</cx:pt>
          <cx:pt idx="843">0.0071224505055244754</cx:pt>
          <cx:pt idx="844">0.0031035452915503751</cx:pt>
          <cx:pt idx="845">-0.0031407562828123501</cx:pt>
          <cx:pt idx="846">0.0058479643083918752</cx:pt>
          <cx:pt idx="847">0.0019608433198743452</cx:pt>
          <cx:pt idx="848">0.00090093051402442251</cx:pt>
          <cx:pt idx="849">0.0031289370349853749</cx:pt>
          <cx:pt idx="850">0.0073986243453948251</cx:pt>
          <cx:pt idx="851">0.012301231751529924</cx:pt>
          <cx:pt idx="852">0.012309721515986825</cx:pt>
          <cx:pt idx="853">0.00594466525988955</cx:pt>
          <cx:pt idx="854">0.015417620486524624</cx:pt>
          <cx:pt idx="855">-0.0023291262398880174</cx:pt>
          <cx:pt idx="856">-0.01112396520618875</cx:pt>
          <cx:pt idx="857">-0.0030090039316875501</cx:pt>
          <cx:pt idx="858">0.0050501392052498999</cx:pt>
          <cx:pt idx="859">0.0091748683033647249</cx:pt>
          <cx:pt idx="860">2.0483656852923626e-05</cx:pt>
          <cx:pt idx="861">0.0084559388914441751</cx:pt>
          <cx:pt idx="862">0.0097870909101913008</cx:pt>
          <cx:pt idx="863">0.004335683760500475</cx:pt>
          <cx:pt idx="864">0.0018902830125800876</cx:pt>
          <cx:pt idx="865">0.00015271199950660401</cx:pt>
          <cx:pt idx="866">0.00010096905203520826</cx:pt>
          <cx:pt idx="867">0.0017939773309428599</cx:pt>
          <cx:pt idx="868">0.0041393268406277502</cx:pt>
          <cx:pt idx="869">0.0069736698393556996</cx:pt>
          <cx:pt idx="870">0.0061997188824758753</cx:pt>
          <cx:pt idx="871">0.0062743054796805496</cx:pt>
          <cx:pt idx="872">-0.00065672485420038254</cx:pt>
          <cx:pt idx="873">-0.00020942107438630324</cx:pt>
          <cx:pt idx="874">0.0071946433460722999</cx:pt>
          <cx:pt idx="875">0.0037215372916755002</cx:pt>
          <cx:pt idx="876">0.00070536413777181999</cx:pt>
          <cx:pt idx="877">0.010942845317597601</cx:pt>
          <cx:pt idx="878">-0.00192318733727435</cx:pt>
          <cx:pt idx="879">-0.0035084504855831498</cx:pt>
          <cx:pt idx="880">-0.002963998562027525</cx:pt>
          <cx:pt idx="881">-0.00063594008247980997</cx:pt>
          <cx:pt idx="882">-0.0042143065594081996</cx:pt>
          <cx:pt idx="883">-0.0023802122759583673</cx:pt>
          <cx:pt idx="884">0.00069243238541911751</cx:pt>
          <cx:pt idx="885">-0.0013859249660845049</cx:pt>
          <cx:pt idx="886">-0.0037598177461297001</cx:pt>
          <cx:pt idx="887">0.001313817614641735</cx:pt>
          <cx:pt idx="888">0.0039325930302865752</cx:pt>
          <cx:pt idx="889">-0.00069130142227130252</cx:pt>
          <cx:pt idx="890">0.0010529585575557801</cx:pt>
          <cx:pt idx="891">0.0067333252969278253</cx:pt>
          <cx:pt idx="892">0.010515010780527049</cx:pt>
          <cx:pt idx="893">0.015301718101890075</cx:pt>
          <cx:pt idx="894">0.01824454187292375</cx:pt>
          <cx:pt idx="895">0.0032970781991484752</cx:pt>
          <cx:pt idx="896">-0.0030788907812482752</cx:pt>
          <cx:pt idx="897">0.0015791719636868776</cx:pt>
          <cx:pt idx="898">0.0022355185282856124</cx:pt>
          <cx:pt idx="899">0.00083993748979730245</cx:pt>
          <cx:pt idx="900">-0.00055137511247841504</cx:pt>
          <cx:pt idx="901">-0.0024820574651100774</cx:pt>
          <cx:pt idx="902">0.0024191032209815023</cx:pt>
          <cx:pt idx="903">-0.0039728785191503</cx:pt>
          <cx:pt idx="904">-0.0015518069892677625</cx:pt>
          <cx:pt idx="905">0.00080930362978740998</cx:pt>
          <cx:pt idx="906">0.0003200213483522375</cx:pt>
          <cx:pt idx="907">9.9506742859090247e-05</cx:pt>
          <cx:pt idx="908">-0.0011098909483040324</cx:pt>
          <cx:pt idx="909">0.00023559003793521699</cx:pt>
          <cx:pt idx="910">-0.00020186111740247751</cx:pt>
          <cx:pt idx="911">0.00060662789568696502</cx:pt>
          <cx:pt idx="912">0.0013791325374752151</cx:pt>
          <cx:pt idx="913">-0.0012001537109602774</cx:pt>
          <cx:pt idx="914">-0.0035694158856991749</cx:pt>
          <cx:pt idx="915">0.0013353860449516724</cx:pt>
          <cx:pt idx="916">-0.00070904823078640495</cx:pt>
          <cx:pt idx="917">0.0069875318296060496</cx:pt>
          <cx:pt idx="918">0.001744751311845085</cx:pt>
          <cx:pt idx="919">0.0026109805772753249</cx:pt>
          <cx:pt idx="920">0.0092554187668953992</cx:pt>
          <cx:pt idx="921">0.008906777410675925</cx:pt>
          <cx:pt idx="922">0.0094528463002923491</cx:pt>
          <cx:pt idx="923">0.0035272545186348248</cx:pt>
          <cx:pt idx="924">0.017696316661215499</cx:pt>
          <cx:pt idx="925">0.0050411862830475503</cx:pt>
          <cx:pt idx="926">0.0040031000027468001</cx:pt>
          <cx:pt idx="927">0.010448941993712175</cx:pt>
          <cx:pt idx="928">-0.00322466621687665</cx:pt>
          <cx:pt idx="929">-0.012886178537438875</cx:pt>
          <cx:pt idx="930">-0.00063482616515360749</cx:pt>
          <cx:pt idx="931">-0.0016300958973413226</cx:pt>
          <cx:pt idx="932">-0.0020461870483403049</cx:pt>
          <cx:pt idx="933">0.013055441026909075</cx:pt>
          <cx:pt idx="934">0.010049059794958026</cx:pt>
          <cx:pt idx="935">0.0021691185309182901</cx:pt>
          <cx:pt idx="936">0.00023709896120730926</cx:pt>
          <cx:pt idx="937">0.00017109881447122951</cx:pt>
          <cx:pt idx="938">0.00045528320576646752</cx:pt>
          <cx:pt idx="939">0.00082611128147548</cx:pt>
          <cx:pt idx="940">0.0017919881520441574</cx:pt>
          <cx:pt idx="941">0.002340429605746255</cx:pt>
          <cx:pt idx="942">0.0018189177113287951</cx:pt>
          <cx:pt idx="943">0.0071224505055244754</cx:pt>
          <cx:pt idx="944">0.0031035452915503751</cx:pt>
          <cx:pt idx="945">-0.0031407562828123501</cx:pt>
          <cx:pt idx="946">0.0058479643083918752</cx:pt>
          <cx:pt idx="947">0.0019608433198743452</cx:pt>
          <cx:pt idx="948">0.00090093051402442251</cx:pt>
          <cx:pt idx="949">0.0031289370349853749</cx:pt>
          <cx:pt idx="950">0.0073986243453948251</cx:pt>
          <cx:pt idx="951">0.012301231751529924</cx:pt>
          <cx:pt idx="952">0.012309721515986825</cx:pt>
          <cx:pt idx="953">0.00594466525988955</cx:pt>
          <cx:pt idx="954">0.015417620486524624</cx:pt>
          <cx:pt idx="955">-0.0023291262398880174</cx:pt>
          <cx:pt idx="956">-0.01112396520618875</cx:pt>
          <cx:pt idx="957">-0.0030090039316875501</cx:pt>
          <cx:pt idx="958">0.0050501392052498999</cx:pt>
          <cx:pt idx="959">0.0091748683033647249</cx:pt>
          <cx:pt idx="960">2.0483656852923626e-05</cx:pt>
          <cx:pt idx="961">0.0084559388914441751</cx:pt>
          <cx:pt idx="962">0.0097870909101913008</cx:pt>
          <cx:pt idx="963">0.004335683760500475</cx:pt>
          <cx:pt idx="964">0.0018902830125800876</cx:pt>
          <cx:pt idx="965">0.00015271199950660401</cx:pt>
          <cx:pt idx="966">0.00010096905203520826</cx:pt>
          <cx:pt idx="967">0.0017939773309428599</cx:pt>
          <cx:pt idx="968">0.0041393268406277502</cx:pt>
          <cx:pt idx="969">0.0069736698393556996</cx:pt>
          <cx:pt idx="970">0.0061997188824758753</cx:pt>
          <cx:pt idx="971">0.0062743054796805496</cx:pt>
          <cx:pt idx="972">-0.00065672485420038254</cx:pt>
          <cx:pt idx="973">-0.00020942107438630324</cx:pt>
          <cx:pt idx="974">0.0071946433460722999</cx:pt>
          <cx:pt idx="975">0.0037215372916755002</cx:pt>
          <cx:pt idx="976">0.00070536413777181999</cx:pt>
          <cx:pt idx="977">0.010942845317597601</cx:pt>
          <cx:pt idx="978">-0.00192318733727435</cx:pt>
          <cx:pt idx="979">-0.0035084504855831498</cx:pt>
          <cx:pt idx="980">-0.002963998562027525</cx:pt>
          <cx:pt idx="981">-0.00063594008247980997</cx:pt>
          <cx:pt idx="982">-0.0042143065594081996</cx:pt>
          <cx:pt idx="983">-0.0023802122759583673</cx:pt>
          <cx:pt idx="984">0.00069243238541911751</cx:pt>
          <cx:pt idx="985">-0.0013859249660845049</cx:pt>
          <cx:pt idx="986">-0.0037598177461297001</cx:pt>
          <cx:pt idx="987">0.001313817614641735</cx:pt>
          <cx:pt idx="988">0.0039325930302865752</cx:pt>
          <cx:pt idx="989">-0.00069130142227130252</cx:pt>
          <cx:pt idx="990">0.0010529585575557801</cx:pt>
          <cx:pt idx="991">0.0067333252969278253</cx:pt>
          <cx:pt idx="992">0.010515010780527049</cx:pt>
          <cx:pt idx="993">0.015301718101890075</cx:pt>
          <cx:pt idx="994">0.01824454187292375</cx:pt>
          <cx:pt idx="995">0.0032970781991484752</cx:pt>
          <cx:pt idx="996">-0.0030788907812482752</cx:pt>
          <cx:pt idx="997">0.0015791719636868776</cx:pt>
          <cx:pt idx="998">0.0022355185282856124</cx:pt>
          <cx:pt idx="999">0.00083993748979730245</cx:pt>
          <cx:pt idx="1000">-0.00055137511247841504</cx:pt>
          <cx:pt idx="1001">-0.0024820574651100774</cx:pt>
          <cx:pt idx="1002">0.0024191032209815023</cx:pt>
          <cx:pt idx="1003">-0.0039728785191503</cx:pt>
          <cx:pt idx="1004">-0.0015518069892677625</cx:pt>
          <cx:pt idx="1005">0.00080930362978740998</cx:pt>
          <cx:pt idx="1006">0.0003200213483522375</cx:pt>
          <cx:pt idx="1007">9.9506742859090247e-05</cx:pt>
          <cx:pt idx="1008">-0.0011098909483040324</cx:pt>
          <cx:pt idx="1009">0.00023559003793521699</cx:pt>
          <cx:pt idx="1010">-0.00020186111740247751</cx:pt>
          <cx:pt idx="1011">0.00060662789568696502</cx:pt>
          <cx:pt idx="1012">0.0013791325374752151</cx:pt>
          <cx:pt idx="1013">-0.0012001537109602774</cx:pt>
          <cx:pt idx="1014">-0.0035694158856991749</cx:pt>
          <cx:pt idx="1015">0.0013353860449516724</cx:pt>
          <cx:pt idx="1016">-0.00070904823078640495</cx:pt>
          <cx:pt idx="1017">0.0069875318296060496</cx:pt>
          <cx:pt idx="1018">0.001744751311845085</cx:pt>
          <cx:pt idx="1019">0.0026109805772753249</cx:pt>
          <cx:pt idx="1020">0.0092554187668953992</cx:pt>
          <cx:pt idx="1021">0.008906777410675925</cx:pt>
          <cx:pt idx="1022">0.0094528463002923491</cx:pt>
          <cx:pt idx="1023">0.0035272545186348248</cx:pt>
          <cx:pt idx="1024">0.017696316661215499</cx:pt>
          <cx:pt idx="1025">0.0050411862830475503</cx:pt>
          <cx:pt idx="1026">0.0040031000027468001</cx:pt>
          <cx:pt idx="1027">0.010448941993712175</cx:pt>
          <cx:pt idx="1028">-0.00322466621687665</cx:pt>
          <cx:pt idx="1029">-0.012886178537438875</cx:pt>
          <cx:pt idx="1030">-0.00063482616515360749</cx:pt>
          <cx:pt idx="1031">-0.0016300958973413226</cx:pt>
          <cx:pt idx="1032">-0.0020461870483403049</cx:pt>
          <cx:pt idx="1033">0.013055441026909075</cx:pt>
          <cx:pt idx="1034">0.010049059794958026</cx:pt>
          <cx:pt idx="1035">0.0021691185309182901</cx:pt>
          <cx:pt idx="1036">0.00023709896120730926</cx:pt>
          <cx:pt idx="1037">0.00017109881447122951</cx:pt>
          <cx:pt idx="1038">0.00045528320576646752</cx:pt>
          <cx:pt idx="1039">0.00082611128147548</cx:pt>
          <cx:pt idx="1040">0.0017919881520441574</cx:pt>
          <cx:pt idx="1041">0.002340429605746255</cx:pt>
          <cx:pt idx="1042">0.0018189177113287951</cx:pt>
          <cx:pt idx="1043">0.0071224505055244754</cx:pt>
          <cx:pt idx="1044">0.0031035452915503751</cx:pt>
          <cx:pt idx="1045">-0.0031407562828123501</cx:pt>
          <cx:pt idx="1046">0.0058479643083918752</cx:pt>
          <cx:pt idx="1047">0.0019608433198743452</cx:pt>
          <cx:pt idx="1048">0.00090093051402442251</cx:pt>
          <cx:pt idx="1049">0.0031289370349853749</cx:pt>
          <cx:pt idx="1050">0.0073986243453948251</cx:pt>
          <cx:pt idx="1051">0.012301231751529924</cx:pt>
          <cx:pt idx="1052">0.012309721515986825</cx:pt>
          <cx:pt idx="1053">0.00594466525988955</cx:pt>
          <cx:pt idx="1054">0.015417620486524624</cx:pt>
          <cx:pt idx="1055">-0.0023291262398880174</cx:pt>
          <cx:pt idx="1056">-0.01112396520618875</cx:pt>
          <cx:pt idx="1057">-0.0030090039316875501</cx:pt>
          <cx:pt idx="1058">0.0050501392052498999</cx:pt>
          <cx:pt idx="1059">0.0091748683033647249</cx:pt>
          <cx:pt idx="1060">2.0483656852923626e-05</cx:pt>
          <cx:pt idx="1061">0.0084559388914441751</cx:pt>
          <cx:pt idx="1062">0.0097870909101913008</cx:pt>
          <cx:pt idx="1063">0.004335683760500475</cx:pt>
          <cx:pt idx="1064">0.0018902830125800876</cx:pt>
          <cx:pt idx="1065">0.00015271199950660401</cx:pt>
          <cx:pt idx="1066">0.00010096905203520826</cx:pt>
          <cx:pt idx="1067">0.0017939773309428599</cx:pt>
          <cx:pt idx="1068">0.0041393268406277502</cx:pt>
          <cx:pt idx="1069">0.0069736698393556996</cx:pt>
          <cx:pt idx="1070">0.0061997188824758753</cx:pt>
          <cx:pt idx="1071">0.0062743054796805496</cx:pt>
          <cx:pt idx="1072">-0.00065672485420038254</cx:pt>
          <cx:pt idx="1073">-0.00020942107438630324</cx:pt>
          <cx:pt idx="1074">0.0071946433460722999</cx:pt>
          <cx:pt idx="1075">0.0037215372916755002</cx:pt>
          <cx:pt idx="1076">0.00070536413777181999</cx:pt>
          <cx:pt idx="1077">0.010942845317597601</cx:pt>
          <cx:pt idx="1078">-0.00192318733727435</cx:pt>
          <cx:pt idx="1079">-0.0035084504855831498</cx:pt>
          <cx:pt idx="1080">-0.002963998562027525</cx:pt>
          <cx:pt idx="1081">-0.00063594008247980997</cx:pt>
          <cx:pt idx="1082">-0.0042143065594081996</cx:pt>
          <cx:pt idx="1083">-0.0023802122759583673</cx:pt>
        </cx:lvl>
      </cx:numDim>
    </cx:data>
    <cx:data id="53">
      <cx:numDim type="val">
        <cx:f>Sheet2!$BB$1:$BB$1084</cx:f>
        <cx:lvl ptCount="1084" formatCode="G/通用格式">
          <cx:pt idx="0">0.00097187489898799902</cx:pt>
          <cx:pt idx="1">-0.00042288441343553098</cx:pt>
          <cx:pt idx="2">0.000107224946883802</cx:pt>
          <cx:pt idx="3">-3.57389053763728e-05</cx:pt>
          <cx:pt idx="4">0.00041380490013773701</cx:pt>
          <cx:pt idx="5">-0.00036155385208864999</cx:pt>
          <cx:pt idx="6">-6.8411194753107202e-05</cx:pt>
          <cx:pt idx="7">-0.00034396767882639498</cx:pt>
          <cx:pt idx="8">-0.00106433433475905</cx:pt>
          <cx:pt idx="9">-9.31021384993442e-05</cx:pt>
          <cx:pt idx="10">3.36707072122851e-05</cx:pt>
          <cx:pt idx="11">-0.00038108685795528</cx:pt>
          <cx:pt idx="12">-0.00016140397122222001</cx:pt>
          <cx:pt idx="13">-0.000100413807300056</cx:pt>
          <cx:pt idx="14">-0.00098449338223526701</cx:pt>
          <cx:pt idx="15">-0.00045328060623862898</cx:pt>
          <cx:pt idx="16">-0.00046465057423895098</cx:pt>
          <cx:pt idx="17">-3.0971405428935303e-05</cx:pt>
          <cx:pt idx="18">5.6942313522855502e-05</cx:pt>
          <cx:pt idx="19">0.000103298232742568</cx:pt>
          <cx:pt idx="20">-0.00029616684136604302</cx:pt>
          <cx:pt idx="21">-5.35082028483804e-06</cx:pt>
          <cx:pt idx="22">0.00028234391574791999</cx:pt>
          <cx:pt idx="23">-3.5159606003881001e-05</cx:pt>
          <cx:pt idx="24">-0.00017733428087608299</cx:pt>
          <cx:pt idx="25">-0.00054344349980107597</cx:pt>
          <cx:pt idx="26">-0.000343471966856854</cx:pt>
          <cx:pt idx="27">0.000125534733205394</cx:pt>
          <cx:pt idx="28">0.00030805831118536399</cx:pt>
          <cx:pt idx="29">0.00058396231440212005</cx:pt>
          <cx:pt idx="30">-0.00057498852761259198</cx:pt>
          <cx:pt idx="31">0.00017189754309266601</cx:pt>
          <cx:pt idx="32">-0.00026974748445109299</cx:pt>
          <cx:pt idx="33">0.00021586933652562899</cx:pt>
          <cx:pt idx="34">0.0046286056503864999</cx:pt>
          <cx:pt idx="35">0.0089916285449184799</cx:pt>
          <cx:pt idx="36">0.0057381635507110897</cx:pt>
          <cx:pt idx="37">0.0019808673608770499</cx:pt>
          <cx:pt idx="38">0.00179918849662208</cx:pt>
          <cx:pt idx="39">0.0043400150450792199</cx:pt>
          <cx:pt idx="40">0.0054869334341957803</cx:pt>
          <cx:pt idx="41">0.0037583511894702598</cx:pt>
          <cx:pt idx="42">0.00171355741175242</cx:pt>
          <cx:pt idx="43">0.0024143039558140698</cx:pt>
          <cx:pt idx="44">0.0020819636931587301</cx:pt>
          <cx:pt idx="45">0.00129805669874368</cx:pt>
          <cx:pt idx="46">0.0015359520049500999</cx:pt>
          <cx:pt idx="47">0.0013208515185346599</cx:pt>
          <cx:pt idx="48">0.00012680453042415699</cx:pt>
          <cx:pt idx="49">0.000400238993302357</cx:pt>
          <cx:pt idx="50">0.000557455645451463</cx:pt>
          <cx:pt idx="51">0.00066224283719454303</cx:pt>
          <cx:pt idx="52">-0.00025521953603847202</cx:pt>
          <cx:pt idx="53">0.00044599845930441999</cx:pt>
          <cx:pt idx="54">-0.000116748805312224</cx:pt>
          <cx:pt idx="55">-0.00019848899505016401</cx:pt>
          <cx:pt idx="56">-0.00032716670621578999</cx:pt>
          <cx:pt idx="57">-0.00084653969538542903</cx:pt>
          <cx:pt idx="58">0.00054107905609146998</cx:pt>
          <cx:pt idx="59">0.000165044276152237</cx:pt>
          <cx:pt idx="60">-0.000489813132922196</cx:pt>
          <cx:pt idx="61">0.00052984880276386696</cx:pt>
          <cx:pt idx="62">0.0045112780596402403</cx:pt>
          <cx:pt idx="63">0.0155669897500309</cx:pt>
          <cx:pt idx="64">0.018304879503911901</cx:pt>
          <cx:pt idx="65">0.0152389815240093</cx:pt>
          <cx:pt idx="66">0.025889118915175501</cx:pt>
          <cx:pt idx="67">0.0261511739925533</cx:pt>
          <cx:pt idx="68">0.015156138416193499</cx:pt>
          <cx:pt idx="69">0.0053774230107455998</cx:pt>
          <cx:pt idx="70">0.016171626189382501</cx:pt>
          <cx:pt idx="71">0.0062425725609621197</cx:pt>
          <cx:pt idx="72">0.00082081215637542701</cx:pt>
          <cx:pt idx="73">0.0075598913140695698</cx:pt>
          <cx:pt idx="74">0.011315579091008899</cx:pt>
          <cx:pt idx="75">0.0042683846830804898</cx:pt>
          <cx:pt idx="76">0.0058945308982926402</cx:pt>
          <cx:pt idx="77">0.00452536412156186</cx:pt>
          <cx:pt idx="78">0.0028954613888826802</cx:pt>
          <cx:pt idx="79">0.00168506520074568</cx:pt>
          <cx:pt idx="80">-0.00033810105796494398</cx:pt>
          <cx:pt idx="81">0.00016455922075525901</cx:pt>
          <cx:pt idx="82">4.8811644588962104e-06</cx:pt>
          <cx:pt idx="83">-0.000123759108442945</cx:pt>
          <cx:pt idx="84">-0.00054530267166854197</cx:pt>
          <cx:pt idx="85">-0.00019185414030186801</cx:pt>
          <cx:pt idx="86">-0.00026466140558784301</cx:pt>
          <cx:pt idx="87">0.000277361268901517</cx:pt>
          <cx:pt idx="88">0.00061190988995451503</cx:pt>
          <cx:pt idx="89">0.0010421593674877999</cx:pt>
          <cx:pt idx="90">0.011376145913305</cx:pt>
          <cx:pt idx="91">0.014679429269357299</cx:pt>
          <cx:pt idx="92">0.029026677385092101</cx:pt>
          <cx:pt idx="93">0.050480194512829001</cx:pt>
          <cx:pt idx="94">0.041786097312484297</cx:pt>
          <cx:pt idx="95">0.035639188237502603</cx:pt>
          <cx:pt idx="96">0.029469497162377199</cx:pt>
          <cx:pt idx="97">0.0398313493357682</cx:pt>
          <cx:pt idx="98">0.031162882422865201</cx:pt>
          <cx:pt idx="99">0.020647560398973201</cx:pt>
          <cx:pt idx="100">-0.00059289691103230101</cx:pt>
          <cx:pt idx="101">-0.0127435104948019</cx:pt>
          <cx:pt idx="102">0.0090252794664635507</cx:pt>
          <cx:pt idx="103">0.0069177349835804697</cx:pt>
          <cx:pt idx="104">0.011092849888915899</cx:pt>
          <cx:pt idx="105">0.0085248583514141892</cx:pt>
          <cx:pt idx="106">0.0071405907537539998</cx:pt>
          <cx:pt idx="107">0.0051144205256964297</cx:pt>
          <cx:pt idx="108">0.00086320218495223395</cx:pt>
          <cx:pt idx="109">-0.00075628483541268605</cx:pt>
          <cx:pt idx="110">-0.000162821510520213</cx:pt>
          <cx:pt idx="111">-0.00019045988892260799</cx:pt>
          <cx:pt idx="112">-0.00051035635278888101</cx:pt>
          <cx:pt idx="113">-0.00070248370571312699</cx:pt>
          <cx:pt idx="114">-0.00042502598601737299</cx:pt>
          <cx:pt idx="115">-0.00080345961971927196</cx:pt>
          <cx:pt idx="116">-0.0016604120948259</cx:pt>
          <cx:pt idx="117">-0.0139851125897294</cx:pt>
          <cx:pt idx="118">-0.0068341462138061899</cx:pt>
          <cx:pt idx="119">0.0144038288118213</cx:pt>
          <cx:pt idx="120">0.0225949170042615</cx:pt>
          <cx:pt idx="121">0.067100435256756297</cx:pt>
          <cx:pt idx="122">0.065042441026242598</cx:pt>
          <cx:pt idx="123">0.064785827815872804</cx:pt>
          <cx:pt idx="124">0.041704186712229301</cx:pt>
          <cx:pt idx="125">-0.030676900600850199</cx:pt>
          <cx:pt idx="126">0.037732609498303003</cx:pt>
          <cx:pt idx="127">0.053291877427608401</cx:pt>
          <cx:pt idx="128">0.055512699289713599</cx:pt>
          <cx:pt idx="129">0.0219516684221004</cx:pt>
          <cx:pt idx="130">-0.014021118983198201</cx:pt>
          <cx:pt idx="131">-0.0014784881602512201</cx:pt>
          <cx:pt idx="132">-0.00699483398681472</cx:pt>
          <cx:pt idx="133">-0.0140117446477428</cx:pt>
          <cx:pt idx="134">-0.022377521898527</cx:pt>
          <cx:pt idx="135">-0.0183109391333416</cx:pt>
          <cx:pt idx="136">-0.00308527900369529</cx:pt>
          <cx:pt idx="137">0.0022932983701442798</cx:pt>
          <cx:pt idx="138">0.00083067253760882103</cx:pt>
          <cx:pt idx="139">-0.00054639022256578395</cx:pt>
          <cx:pt idx="140">0.00034696392587259999</cx:pt>
          <cx:pt idx="141">0.00048786398673411</cx:pt>
          <cx:pt idx="142">-2.1366600718730098e-05</cx:pt>
          <cx:pt idx="143">-0.0023410790952205899</cx:pt>
          <cx:pt idx="144">-0.0091940684828419293</cx:pt>
          <cx:pt idx="145">-0.035882819080553997</cx:pt>
          <cx:pt idx="146">-0.0169654196065105</cx:pt>
          <cx:pt idx="147">0.040226852592865799</cx:pt>
          <cx:pt idx="148">0.022286847507646201</cx:pt>
          <cx:pt idx="149">0.026446143008827801</cx:pt>
          <cx:pt idx="150">0.020147946583511302</cx:pt>
          <cx:pt idx="151">0.021228043337818098</cx:pt>
          <cx:pt idx="152">-0.020586904722170202</cx:pt>
          <cx:pt idx="153">-0.0105502329432146</cx:pt>
          <cx:pt idx="154">0.042828154809362702</cx:pt>
          <cx:pt idx="155">-0.025125361485422899</cx:pt>
          <cx:pt idx="156">-0.010422245988179099</cx:pt>
          <cx:pt idx="157">-0.033960070360458103</cx:pt>
          <cx:pt idx="158">-0.0362544410804801</cx:pt>
          <cx:pt idx="159">-0.0046779256377304798</cx:pt>
          <cx:pt idx="160">-0.025585824365449199</cx:pt>
          <cx:pt idx="161">0.0095365302886486203</cx:pt>
          <cx:pt idx="162">0.0020469677995767102</cx:pt>
          <cx:pt idx="163">0.0075062940287547496</cx:pt>
          <cx:pt idx="164">0.021231869634972599</cx:pt>
          <cx:pt idx="165">0.021372215208349799</cx:pt>
          <cx:pt idx="166">0.0133299266202134</cx:pt>
          <cx:pt idx="167">7.9278867862190596e-05</cx:pt>
          <cx:pt idx="168">-5.3333340665531597e-05</cx:pt>
          <cx:pt idx="169">0.00081898423800684495</cx:pt>
          <cx:pt idx="170">0.00093076559890772003</cx:pt>
          <cx:pt idx="171">-0.0083112490771213698</cx:pt>
          <cx:pt idx="172">-0.0134182104261445</cx:pt>
          <cx:pt idx="173">-0.019561297615874801</cx:pt>
          <cx:pt idx="174">-0.038480041849806301</cx:pt>
          <cx:pt idx="175">0.052123381669687503</cx:pt>
          <cx:pt idx="176">0.067157756100181099</cx:pt>
          <cx:pt idx="177">0.048942592938733098</cx:pt>
          <cx:pt idx="178">0.0119496190525388</cx:pt>
          <cx:pt idx="179">0.0079457561480688697</cx:pt>
          <cx:pt idx="180">0.0131978603719789</cx:pt>
          <cx:pt idx="181">-0.033121956903416003</cx:pt>
          <cx:pt idx="182">-0.022349421230657099</cx:pt>
          <cx:pt idx="183">-0.063087089019360207</cx:pt>
          <cx:pt idx="184">-0.079153112200375797</cx:pt>
          <cx:pt idx="185">-0.048624768176979097</cx:pt>
          <cx:pt idx="186">-0.042144120148113001</cx:pt>
          <cx:pt idx="187">-0.045879832364027297</cx:pt>
          <cx:pt idx="188">-0.0650336377216328</cx:pt>
          <cx:pt idx="189">-0.0096867107915843999</cx:pt>
          <cx:pt idx="190">-0.00380351579227717</cx:pt>
          <cx:pt idx="191">0.022179023635091499</cx:pt>
          <cx:pt idx="192">0.039994312438551498</cx:pt>
          <cx:pt idx="193">0.041155563852676803</cx:pt>
          <cx:pt idx="194">0.0038624327624425798</cx:pt>
          <cx:pt idx="195">0.00026782481579210699</cx:pt>
          <cx:pt idx="196">0.00068601313454644004</cx:pt>
          <cx:pt idx="197">0.00047600658839757302</cx:pt>
          <cx:pt idx="198">-0.010226440274069101</cx:pt>
          <cx:pt idx="199">-0.006170154883287325</cx:pt>
          <cx:pt idx="200">-0.0029284978475600252</cx:pt>
          <cx:pt idx="201">-0.0023882430738310476</cx:pt>
          <cx:pt idx="202">-0.01421075537691025</cx:pt>
          <cx:pt idx="203">0.0143100722581955</cx:pt>
          <cx:pt idx="204">0.02770703373668075</cx:pt>
          <cx:pt idx="205">0.012478662122941875</cx:pt>
          <cx:pt idx="206">0.0055133875653645753</cx:pt>
          <cx:pt idx="207">-0.0034234848835805998</cx:pt>
          <cx:pt idx="208">-0.0076698536883520749</cx:pt>
          <cx:pt idx="209">-0.0076741437859519247</cx:pt>
          <cx:pt idx="210">-0.015773485945617151</cx:pt>
          <cx:pt idx="211">-0.0091653357514279998</cx:pt>
          <cx:pt idx="212">-0.023205469850984126</cx:pt>
          <cx:pt idx="213">-0.0352595440118815</cx:pt>
          <cx:pt idx="214">-0.02707856746337425</cx:pt>
          <cx:pt idx="215">-0.032693948823997253</cx:pt>
          <cx:pt idx="216">-0.02813412905752475</cx:pt>
          <cx:pt idx="217">0.00081657432531914503</cx:pt>
          <cx:pt idx="218">0.0064754023907419248</cx:pt>
          <cx:pt idx="219">0.0055733315084596753</cx:pt>
          <cx:pt idx="220">0.0073571173019049748</cx:pt>
          <cx:pt idx="221">0.0052496900633186251</cx:pt>
          <cx:pt idx="222">0.0001641926044928565</cx:pt>
          <cx:pt idx="223">0.00015481378625363849</cx:pt>
          <cx:pt idx="224">4.46418022519265e-05</cx:pt>
          <cx:pt idx="225">3.7979427785870498e-06</cx:pt>
          <cx:pt idx="226">-0.001888027313306275</cx:pt>
          <cx:pt idx="227">-0.001391073061860185</cx:pt>
          <cx:pt idx="228">-0.0022846192722146075</cx:pt>
          <cx:pt idx="229">-0.0095142533656887747</cx:pt>
          <cx:pt idx="230">0.0092699885111727498</cx:pt>
          <cx:pt idx="231">0.014018271647835225</cx:pt>
          <cx:pt idx="232">0.015600577463950075</cx:pt>
          <cx:pt idx="233">0.0029659979078728999</cx:pt>
          <cx:pt idx="234">-0.017585321847254726</cx:pt>
          <cx:pt idx="235">-0.017053635137798225</cx:pt>
          <cx:pt idx="236">-0.01023342945701375</cx:pt>
          <cx:pt idx="237">-0.0076499233550402753</cx:pt>
          <cx:pt idx="238">-0.018676336085364374</cx:pt>
          <cx:pt idx="239">-0.024878617635442624</cx:pt>
          <cx:pt idx="240">-0.013514099801876451</cx:pt>
          <cx:pt idx="241">-0.027489405930659499</cx:pt>
          <cx:pt idx="242">-0.033185362178426998</cx:pt>
          <cx:pt idx="243">-0.024717766812320949</cx:pt>
          <cx:pt idx="244">-0.016224854858583999</cx:pt>
          <cx:pt idx="245">-0.0031020073660920251</cx:pt>
          <cx:pt idx="246">0.0048603880735190504</cx:pt>
          <cx:pt idx="247">0.00088442597160230999</cx:pt>
          <cx:pt idx="248">0.004760285314440625</cx:pt>
          <cx:pt idx="249">0.00062501426776702005</cx:pt>
          <cx:pt idx="250">0.00069029458129613995</cx:pt>
          <cx:pt idx="251">0.00023890370592852901</cx:pt>
          <cx:pt idx="252">9.7797179291350252e-05</cx:pt>
          <cx:pt idx="253">-0.00043671960551495249</cx:pt>
          <cx:pt idx="254">0.0027325518590045751</cx:pt>
          <cx:pt idx="255">0.0037855103423254251</cx:pt>
          <cx:pt idx="256">-0.0044332921280295003</cx:pt>
          <cx:pt idx="257">0.0064704670013122998</cx:pt>
          <cx:pt idx="258">0.0098720412115267508</cx:pt>
          <cx:pt idx="259">0.015253782236759149</cx:pt>
          <cx:pt idx="260">0.019176121307555926</cx:pt>
          <cx:pt idx="261">0.013269361796000349</cx:pt>
          <cx:pt idx="262">-0.0039783838622513253</cx:pt>
          <cx:pt idx="263">-0.0034431539387592249</cx:pt>
          <cx:pt idx="264">-0.010984471877080026</cx:pt>
          <cx:pt idx="265">-0.02614694524085075</cx:pt>
          <cx:pt idx="266">-0.016446916025937751</cx:pt>
          <cx:pt idx="267">-0.01485000966397805</cx:pt>
          <cx:pt idx="268">0.0060155796553832503</cx:pt>
          <cx:pt idx="269">-0.0080217932873784242</cx:pt>
          <cx:pt idx="270">-0.010655295276326049</cx:pt>
          <cx:pt idx="271">-0.010674557320268525</cx:pt>
          <cx:pt idx="272">-0.012837122401362075</cx:pt>
          <cx:pt idx="273">-0.0116111238218175</cx:pt>
          <cx:pt idx="274">0.0048189539356226999</cx:pt>
          <cx:pt idx="275">0.0089538656439765996</cx:pt>
          <cx:pt idx="276">0.006783873812560925</cx:pt>
          <cx:pt idx="277">0.002598398685679475</cx:pt>
          <cx:pt idx="278">-0.0016381774078420225</cx:pt>
          <cx:pt idx="279">-0.0032566751129981249</cx:pt>
          <cx:pt idx="280">-4.1118488007276748e-05</cx:pt>
          <cx:pt idx="281">-0.00033880009032635999</cx:pt>
          <cx:pt idx="282">0.00069838794437120002</cx:pt>
          <cx:pt idx="283">0.0039534863303983996</cx:pt>
          <cx:pt idx="284">-0.0035920223128451251</cx:pt>
          <cx:pt idx="285">0.0094317458663647248</cx:pt>
          <cx:pt idx="286">0.021390420514218151</cx:pt>
          <cx:pt idx="287">0.021176798070728125</cx:pt>
          <cx:pt idx="288">0.023579093304076874</cx:pt>
          <cx:pt idx="289">0.016971154897014725</cx:pt>
          <cx:pt idx="290">0.01128733833252285</cx:pt>
          <cx:pt idx="291">0.0064146088007718746</cx:pt>
          <cx:pt idx="292">-0.018038029342600299</cx:pt>
          <cx:pt idx="293">-0.036795128597698248</cx:pt>
          <cx:pt idx="294">-0.032431525347038248</cx:pt>
          <cx:pt idx="295">-0.024368366449115875</cx:pt>
          <cx:pt idx="296">0.001882569020430055</cx:pt>
          <cx:pt idx="297">0.013665218342254124</cx:pt>
          <cx:pt idx="298">0.0127636117316013</cx:pt>
          <cx:pt idx="299">0.038986246452746703</cx:pt>
          <cx:pt idx="300">-0.016970337230080099</cx:pt>
          <cx:pt idx="301">-0.016883550977648001</cx:pt>
          <cx:pt idx="302">0.0170486615337401</cx:pt>
          <cx:pt idx="303">0.044051702493709897</cx:pt>
          <cx:pt idx="304">0.024592343585672201</cx:pt>
          <cx:pt idx="305">-0.000711254085479658</cx:pt>
          <cx:pt idx="306">-0.0059545373520342101</cx:pt>
          <cx:pt idx="307">-0.0029809558535817799</cx:pt>
          <cx:pt idx="308">0.000187540379129268</cx:pt>
          <cx:pt idx="309">0.00041431542047345798</cx:pt>
          <cx:pt idx="310">-0.0040988178595734804</cx:pt>
          <cx:pt idx="311">-0.0104515508752781</cx:pt>
          <cx:pt idx="312">-0.0090085630287903493</cx:pt>
          <cx:pt idx="313">-0.0014168770215781</cx:pt>
          <cx:pt idx="314">0.0302449414729992</cx:pt>
          <cx:pt idx="315">0.035692774915406601</cx:pt>
          <cx:pt idx="316">0.018719993474302001</cx:pt>
          <cx:pt idx="317">0.028957671761389001</cx:pt>
          <cx:pt idx="318">0.0081891547178927094</cx:pt>
          <cx:pt idx="319">-0.020021544249937</cx:pt>
          <cx:pt idx="320">-0.065241193808855999</cx:pt>
          <cx:pt idx="321">-0.141237614052975</cx:pt>
          <cx:pt idx="322">-0.163845123827076</cx:pt>
          <cx:pt idx="323">-0.066647773815484104</cx:pt>
          <cx:pt idx="324">-0.014544099213110799</cx:pt>
          <cx:pt idx="325">0.0476249703686328</cx:pt>
          <cx:pt idx="326">0.0341479981565595</cx:pt>
          <cx:pt idx="327">0.0039248207457863301</cx:pt>
          <cx:pt idx="328">-0.0258818818055866</cx:pt>
          <cx:pt idx="329">-0.019651610833650999</cx:pt>
          <cx:pt idx="330">-0.018345513211296301</cx:pt>
          <cx:pt idx="331">0.029423522543464802</cx:pt>
          <cx:pt idx="332">0.038788193906743103</cx:pt>
          <cx:pt idx="333">0.014354840795026601</cx:pt>
          <cx:pt idx="334">0.0052371592418109696</cx:pt>
          <cx:pt idx="335">-0.000241409116874667</cx:pt>
          <cx:pt idx="336">0.000528768086790984</cx:pt>
          <cx:pt idx="337">-0.0012267829116621</cx:pt>
          <cx:pt idx="338">-0.00236310878844872</cx:pt>
          <cx:pt idx="339">-0.0084962724169358808</cx:pt>
          <cx:pt idx="340">-0.020267608799685002</cx:pt>
          <cx:pt idx="341">0.0054661072533100903</cx:pt>
          <cx:pt idx="342">0.029228358057257899</cx:pt>
          <cx:pt idx="343">0.019354582514109899</cx:pt>
          <cx:pt idx="344">0.00440854980775841</cx:pt>
          <cx:pt idx="345">0.00082712435296722505</cx:pt>
          <cx:pt idx="346">0.00045608838145229201</cx:pt>
          <cx:pt idx="347">0.041189635777272603</cx:pt>
          <cx:pt idx="348">-0.0297770820133639</cx:pt>
          <cx:pt idx="349">-0.081499445639084303</cx:pt>
          <cx:pt idx="350">-0.10502554176467099</cx:pt>
          <cx:pt idx="351">-0.048088219235383201</cx:pt>
          <cx:pt idx="352">-0.019044708430130598</cx:pt>
          <cx:pt idx="353">-0.0056842896212983803</cx:pt>
          <cx:pt idx="354">-0.0758190581527491</cx:pt>
          <cx:pt idx="355">-0.013078314822641201</cx:pt>
          <cx:pt idx="356">-0.051601742868101</cx:pt>
          <cx:pt idx="357">-0.029336725622837002</cx:pt>
          <cx:pt idx="358">-0.026328418749793199</cx:pt>
          <cx:pt idx="359">0.021392447526456401</cx:pt>
          <cx:pt idx="360">0.0331529797017951</cx:pt>
          <cx:pt idx="361">0.0026218630787638499</cx:pt>
          <cx:pt idx="362">-0.0039744736416653503</cx:pt>
          <cx:pt idx="363">-0.0028678567744541898</cx:pt>
          <cx:pt idx="364">0.00041444901792848699</cx:pt>
          <cx:pt idx="365">-0.00050698345736452204</cx:pt>
          <cx:pt idx="366">-0.00011313562858590299</cx:pt>
          <cx:pt idx="367">-0.0108682515052719</cx:pt>
          <cx:pt idx="368">-0.036345817378381801</cx:pt>
          <cx:pt idx="369">-0.0097586564061839607</cx:pt>
          <cx:pt idx="370">-0.01340303245727</cx:pt>
          <cx:pt idx="371">-0.015733101453821199</cx:pt>
          <cx:pt idx="372">0.00098220442445638408</cx:pt>
          <cx:pt idx="373">-0.00185099420219484</cx:pt>
          <cx:pt idx="374">-0.00462209702925509</cx:pt>
          <cx:pt idx="375">0.033418913707000397</cx:pt>
          <cx:pt idx="376">-0.036779700222811497</cx:pt>
          <cx:pt idx="377">-0.019184228662484301</cx:pt>
          <cx:pt idx="378">0.00064793180667180404</cx:pt>
          <cx:pt idx="379">0.020959206216846198</cx:pt>
          <cx:pt idx="380">-0.057139889384498301</cx:pt>
          <cx:pt idx="381">-0.070913804329542598</cx:pt>
          <cx:pt idx="382">-0.060789130949223398</cx:pt>
          <cx:pt idx="383">0.00054691630773403199</cx:pt>
          <cx:pt idx="384">-0.0397877068183278</cx:pt>
          <cx:pt idx="385">-0.0292168343970102</cx:pt>
          <cx:pt idx="386">-0.00751066215334376</cx:pt>
          <cx:pt idx="387">0.034843423905401599</cx:pt>
          <cx:pt idx="388">0.020475171283988999</cx:pt>
          <cx:pt idx="389">-0.0055384143599595103</cx:pt>
          <cx:pt idx="390">-0.0030663126559230601</cx:pt>
          <cx:pt idx="391">-0.00097485248585594902</cx:pt>
          <cx:pt idx="392">0.00030164092954216399</cx:pt>
          <cx:pt idx="393">0.000111887673630291</cx:pt>
          <cx:pt idx="394">-0.000233052750788171</cx:pt>
          <cx:pt idx="395">-0.0076353700518805804</cx:pt>
          <cx:pt idx="396">-0.027553711740942701</cx:pt>
          <cx:pt idx="397">-0.0167058632600804</cx:pt>
          <cx:pt idx="398">-0.0033460190288045599</cx:pt>
          <cx:pt idx="399">-0.0151221576855077</cx:pt>
          <cx:pt idx="400">-0.041190937661949603</cx:pt>
          <cx:pt idx="401">-0.0897239952667339</cx:pt>
          <cx:pt idx="402">-0.078563784304273798</cx:pt>
          <cx:pt idx="403">-0.0337900422445057</cx:pt>
          <cx:pt idx="404">-0.112899681583326</cx:pt>
          <cx:pt idx="405">-0.016305988089117301</cx:pt>
          <cx:pt idx="406">0.073219002670486893</cx:pt>
          <cx:pt idx="407">0.031488983727220601</cx:pt>
          <cx:pt idx="408">0.001308632739775</cx:pt>
          <cx:pt idx="409">-0.10481075022506001</cx:pt>
          <cx:pt idx="410">-0.108231879161943</cx:pt>
          <cx:pt idx="411">-0.12447772301712499</cx:pt>
          <cx:pt idx="412">-0.098758705803476898</cx:pt>
          <cx:pt idx="413">-0.045350037742737798</cx:pt>
          <cx:pt idx="414">-0.00213916834823814</cx:pt>
          <cx:pt idx="415">0.039696003647540702</cx:pt>
          <cx:pt idx="416">0.033247232025840297</cx:pt>
          <cx:pt idx="417">0.0042982409555986497</cx:pt>
          <cx:pt idx="418">0.00012572500080536999</cx:pt>
          <cx:pt idx="419">-0.00020485048085488899</cx:pt>
          <cx:pt idx="420">4.23905765506433e-05</cx:pt>
          <cx:pt idx="421">-0.00036378141384257401</cx:pt>
          <cx:pt idx="422">-0.00041923365500075798</cx:pt>
          <cx:pt idx="423">-0.0033662303959047001</cx:pt>
          <cx:pt idx="424">-0.016617958068194501</cx:pt>
          <cx:pt idx="425">-0.0190979998706029</cx:pt>
          <cx:pt idx="426">-0.0042970180601103296</cx:pt>
          <cx:pt idx="427">-0.0044390174337108701</cx:pt>
          <cx:pt idx="428">-0.036046118209138202</cx:pt>
          <cx:pt idx="429">-0.037304372838984197</cx:pt>
          <cx:pt idx="430">-0.0468375566398666</cx:pt>
          <cx:pt idx="431">0.00585224001543599</cx:pt>
          <cx:pt idx="432">0.016565482428583501</cx:pt>
          <cx:pt idx="433">0.107812312439204</cx:pt>
          <cx:pt idx="434">0.10191558475091</cx:pt>
          <cx:pt idx="435">0.0550602337107131</cx:pt>
          <cx:pt idx="436">0.0283051792748375</cx:pt>
          <cx:pt idx="437">-0.115669720898869</cx:pt>
          <cx:pt idx="438">-0.091790366745733099</cx:pt>
          <cx:pt idx="439">-0.16066606319085999</cx:pt>
          <cx:pt idx="440">-0.12660489338349101</cx:pt>
          <cx:pt idx="441">-0.056208362538412798</cx:pt>
          <cx:pt idx="442">0.0070811678677471998</cx:pt>
          <cx:pt idx="443">0.061945215881032502</cx:pt>
          <cx:pt idx="444">0.036262409498906398</cx:pt>
          <cx:pt idx="445">0.013790321006260301</cx:pt>
          <cx:pt idx="446">-0.000199110472132504</cx:pt>
          <cx:pt idx="447">0.00049881468174681795</cx:pt>
          <cx:pt idx="448">-9.9094667026200099e-05</cx:pt>
          <cx:pt idx="449">-7.90269166627102e-05</cx:pt>
          <cx:pt idx="450">-0.0016052144346816301</cx:pt>
          <cx:pt idx="451">-0.00419211465059054</cx:pt>
          <cx:pt idx="452">-0.0147439921959133</cx:pt>
          <cx:pt idx="453">-0.031538900676369497</cx:pt>
          <cx:pt idx="454">-0.046437598035195399</cx:pt>
          <cx:pt idx="455">-0.036528277369808598</cx:pt>
          <cx:pt idx="456">-0.0482183059450466</cx:pt>
          <cx:pt idx="457">-0.068684420372298396</cx:pt>
          <cx:pt idx="458">-0.076183070476337295</cx:pt>
          <cx:pt idx="459">-0.0414456176711556</cx:pt>
          <cx:pt idx="460">0.069961659827340802</cx:pt>
          <cx:pt idx="461">0.17374254657770299</cx:pt>
          <cx:pt idx="462">0.10812588863367301</cx:pt>
          <cx:pt idx="463">0.0489723925183293</cx:pt>
          <cx:pt idx="464">0.0030916608071942801</cx:pt>
          <cx:pt idx="465">-0.092318997199513406</cx:pt>
          <cx:pt idx="466">-0.040560179554980501</cx:pt>
          <cx:pt idx="467">-0.075320666123083996</cx:pt>
          <cx:pt idx="468">-0.080845851113659606</cx:pt>
          <cx:pt idx="469">-0.0409604872629344</cx:pt>
          <cx:pt idx="470">-0.0037332920296207299</cx:pt>
          <cx:pt idx="471">0.044754031161795098</cx:pt>
          <cx:pt idx="472">0.0089273212272853106</cx:pt>
          <cx:pt idx="473">0.0077163408922479798</cx:pt>
          <cx:pt idx="474">-0.0038241641853577701</cx:pt>
          <cx:pt idx="475">-0.00015296397486490001</cx:pt>
          <cx:pt idx="476">-0.00030172797459468502</cx:pt>
          <cx:pt idx="477">-0.00012147824066564899</cx:pt>
          <cx:pt idx="478">-0.0014061535167484</cx:pt>
          <cx:pt idx="479">-0.00546621241919692</cx:pt>
          <cx:pt idx="480">-0.0147504374165345</cx:pt>
          <cx:pt idx="481">-0.033884071936785297</cx:pt>
          <cx:pt idx="482">-0.046600899035056001</cx:pt>
          <cx:pt idx="483">-0.0565267031729077</cx:pt>
          <cx:pt idx="484">-0.082915430582526997</cx:pt>
          <cx:pt idx="485">-0.100736206075665</cx:pt>
          <cx:pt idx="486">-0.081112162691676898</cx:pt>
          <cx:pt idx="487">-0.0084527286956614205</cx:pt>
          <cx:pt idx="488">0.109044292471886</cx:pt>
          <cx:pt idx="489">0.18128416488638399</cx:pt>
          <cx:pt idx="490">0.064424468730550397</cx:pt>
          <cx:pt idx="491">-0.00290089625430135</cx:pt>
          <cx:pt idx="492">-0.0442001686938093</cx:pt>
          <cx:pt idx="493">-0.042884692209221198</cx:pt>
          <cx:pt idx="494">-0.022530266684007601</cx:pt>
          <cx:pt idx="495">0.0222166550171225</cx:pt>
          <cx:pt idx="496">-0.018756079748235701</cx:pt>
          <cx:pt idx="497">-0.030632143613313598</cx:pt>
          <cx:pt idx="498">-0.0239094298579124</cx:pt>
          <cx:pt idx="499">-0.0019835536101139098</cx:pt>
          <cx:pt idx="500">-0.013416521127939699</cx:pt>
          <cx:pt idx="501">-0.011814503335979901</cx:pt>
          <cx:pt idx="502">-0.0085775685869312907</cx:pt>
          <cx:pt idx="503">0.00064572332235171299</cx:pt>
          <cx:pt idx="504">-0.00036393623082214301</cx:pt>
          <cx:pt idx="505">0.00036329927142816898</cx:pt>
          <cx:pt idx="506">-0.00108736436144885</cx:pt>
          <cx:pt idx="507">-0.0078460895099567492</cx:pt>
          <cx:pt idx="508">-0.015010979698723099</cx:pt>
          <cx:pt idx="509">-0.027373414759021601</cx:pt>
          <cx:pt idx="510">-0.041822966177881997</cx:pt>
          <cx:pt idx="511">-0.068338915843526707</cx:pt>
          <cx:pt idx="512">-0.079270820651502594</cx:pt>
          <cx:pt idx="513">-0.082882235552394101</cx:pt>
          <cx:pt idx="514">-0.0033349125344933001</cx:pt>
          <cx:pt idx="515">-0.0028943152079079801</cx:pt>
          <cx:pt idx="516">0.14316809712804199</cx:pt>
          <cx:pt idx="517">0.085435322137725603</cx:pt>
          <cx:pt idx="518">-0.029576078687438102</cx:pt>
          <cx:pt idx="519">0.012835390201061499</cx:pt>
          <cx:pt idx="520">-0.035453134637748997</cx:pt>
          <cx:pt idx="521">-0.0238932298086529</cx:pt>
          <cx:pt idx="522">-0.015035691041356301</cx:pt>
          <cx:pt idx="523">0.033168736734919303</cx:pt>
          <cx:pt idx="524">0.0100359193281588</cx:pt>
          <cx:pt idx="525">-0.041233221962977899</cx:pt>
          <cx:pt idx="526">-0.037945553622939998</cx:pt>
          <cx:pt idx="527">-0.028994268144519299</cx:pt>
          <cx:pt idx="528">-0.0137049611845819</cx:pt>
          <cx:pt idx="529">-0.00131841881281431</cx:pt>
          <cx:pt idx="530">-0.00175299459409386</cx:pt>
          <cx:pt idx="531">-5.5889164985127502e-05</cx:pt>
          <cx:pt idx="532">0.00156822303676696</cx:pt>
          <cx:pt idx="533">0.00030488492323932999</cx:pt>
          <cx:pt idx="534">-0.0016192325476494099</cx:pt>
          <cx:pt idx="535">-0.0088779781172475605</cx:pt>
          <cx:pt idx="536">-0.016560838201797299</cx:pt>
          <cx:pt idx="537">-0.030105803988194998</cx:pt>
          <cx:pt idx="538">-0.054441237016566099</cx:pt>
          <cx:pt idx="539">-0.083957621898286303</cx:pt>
          <cx:pt idx="540">-0.083996197607373202</cx:pt>
          <cx:pt idx="541">-0.0792698621031417</cx:pt>
          <cx:pt idx="542">-0.0011301817875313299</cx:pt>
          <cx:pt idx="543">0.0118605090934738</cx:pt>
          <cx:pt idx="544">0.11775897245519799</cx:pt>
          <cx:pt idx="545">0.055631590696519802</cx:pt>
          <cx:pt idx="546">-0.0277167422277305</cx:pt>
          <cx:pt idx="547">0.0069270813257675196</cx:pt>
          <cx:pt idx="548">0.032379557668588202</cx:pt>
          <cx:pt idx="549">0.0358098563513315</cx:pt>
          <cx:pt idx="550">0.071834452857326703</cx:pt>
          <cx:pt idx="551">0.045722304079740199</cx:pt>
          <cx:pt idx="552">0.0297417034818644</cx:pt>
          <cx:pt idx="553">-0.0130439692417097</cx:pt>
          <cx:pt idx="554">-0.0139276519894147</cx:pt>
          <cx:pt idx="555">-0.020682375488470999</cx:pt>
          <cx:pt idx="556">-0.019154975584661699</cx:pt>
          <cx:pt idx="557">-0.00388628811202356</cx:pt>
          <cx:pt idx="558">0.00060819705329119404</cx:pt>
          <cx:pt idx="559">0.000684967308527839</cx:pt>
          <cx:pt idx="560">-0.00067831360958437402</cx:pt>
          <cx:pt idx="561">-0.000100819838558581</cx:pt>
          <cx:pt idx="562">7.7217115720594405e-05</cx:pt>
          <cx:pt idx="563">-0.00443115007648199</cx:pt>
          <cx:pt idx="564">-0.010717916687926699</cx:pt>
          <cx:pt idx="565">-0.013360938516611199</cx:pt>
          <cx:pt idx="566">-0.044583696523663098</cx:pt>
          <cx:pt idx="567">-0.0533395240294324</cx:pt>
          <cx:pt idx="568">-0.079321620173622903</cx:pt>
          <cx:pt idx="569">-0.045813170928914501</cx:pt>
          <cx:pt idx="570">-0.021917086050726599</cx:pt>
          <cx:pt idx="571">0.039787454302622302</cx:pt>
          <cx:pt idx="572">0.079147310452078998</cx:pt>
          <cx:pt idx="573">0.0278766426100471</cx:pt>
          <cx:pt idx="574">-0.00365609499811274</cx:pt>
          <cx:pt idx="575">0.029019917671401101</cx:pt>
          <cx:pt idx="576">0.033713322730757299</cx:pt>
          <cx:pt idx="577">0.019876727399195999</cx:pt>
          <cx:pt idx="578">0.095910427464871495</cx:pt>
          <cx:pt idx="579">0.051197776922599199</cx:pt>
          <cx:pt idx="580">0.043497160020113501</cx:pt>
          <cx:pt idx="581">-0.0017307992418752001</cx:pt>
          <cx:pt idx="582">-0.0086489600776080196</cx:pt>
          <cx:pt idx="583">-0.0064783114197001397</cx:pt>
          <cx:pt idx="584">-0.010333279663278599</cx:pt>
          <cx:pt idx="585">-0.00053873184324078598</cx:pt>
          <cx:pt idx="586">7.9888417021558905e-05</cx:pt>
          <cx:pt idx="587">0.00038041161920020802</cx:pt>
          <cx:pt idx="588">4.4599182736498199e-05</cx:pt>
          <cx:pt idx="589">-0.00028311509354675402</cx:pt>
          <cx:pt idx="590">0.00145612745210565</cx:pt>
          <cx:pt idx="591">-0.00096695741451715504</cx:pt>
          <cx:pt idx="592">-0.0018632376448116199</cx:pt>
          <cx:pt idx="593">-0.016670406990934101</cx:pt>
          <cx:pt idx="594">-0.032122137513233298</cx:pt>
          <cx:pt idx="595">-0.032530489083886199</cx:pt>
          <cx:pt idx="596">-0.063301562992243501</cx:pt>
          <cx:pt idx="597">-0.058616913434019903</cx:pt>
          <cx:pt idx="598">-0.076069939404504794</cx:pt>
          <cx:pt idx="599">0.036208951532053703</cx:pt>
          <cx:pt idx="600">-0.0096632904385246503</cx:pt>
          <cx:pt idx="601">0.032045783960409101</cx:pt>
          <cx:pt idx="602">0.0370006052075477</cx:pt>
          <cx:pt idx="603">-0.0096775181400383797</cx:pt>
          <cx:pt idx="604">0.0038812594950216502</cx:pt>
          <cx:pt idx="605">0.110234892478714</cx:pt>
          <cx:pt idx="606">0.079196123849429298</cx:pt>
          <cx:pt idx="607">0.064078646309937606</cx:pt>
          <cx:pt idx="608">0.019750520822542202</cx:pt>
          <cx:pt idx="609">0.00085621367498473595</cx:pt>
          <cx:pt idx="610">0.037915746527360301</cx:pt>
          <cx:pt idx="611">0.020274880741489899</cx:pt>
          <cx:pt idx="612">0.0045061735686290202</cx:pt>
          <cx:pt idx="613">0.0044386315824595799</cx:pt>
          <cx:pt idx="614">0.0019037744588498401</cx:pt>
          <cx:pt idx="615">0.00068894570448345101</cx:pt>
          <cx:pt idx="616">0.00066273154686974204</cx:pt>
          <cx:pt idx="617">-0.00025428419695626799</cx:pt>
          <cx:pt idx="618">-0.00028608069227490599</cx:pt>
          <cx:pt idx="619">-0.00095200094904245405</cx:pt>
          <cx:pt idx="620">-0.0015064787460777899</cx:pt>
          <cx:pt idx="621">-0.0184352447194586</cx:pt>
          <cx:pt idx="622">-0.0312489649415525</cx:pt>
          <cx:pt idx="623">-0.028982531008531098</cx:pt>
          <cx:pt idx="624">-0.0610548264102884</cx:pt>
          <cx:pt idx="625">-0.088783058713832005</cx:pt>
          <cx:pt idx="626">-0.082476065702314999</cx:pt>
          <cx:pt idx="627">-0.041731748999766297</cx:pt>
          <cx:pt idx="628">-0.050793102252830999</cx:pt>
          <cx:pt idx="629">0.000674632791328491</cx:pt>
          <cx:pt idx="630">0.012402017852819001</cx:pt>
          <cx:pt idx="631">-0.015355142802998999</cx:pt>
          <cx:pt idx="632">0.043826796459622598</cx:pt>
          <cx:pt idx="633">0.14585398889902901</cx:pt>
          <cx:pt idx="634">0.099754317697753198</cx:pt>
          <cx:pt idx="635">0.050436787467327299</cx:pt>
          <cx:pt idx="636">0.0300283614454874</cx:pt>
          <cx:pt idx="637">0.033957661239576803</cx:pt>
          <cx:pt idx="638">0.032529718564965802</cx:pt>
          <cx:pt idx="639">0.018466472835495899</cx:pt>
          <cx:pt idx="640">0.0080079762450334397</cx:pt>
          <cx:pt idx="641">0.0066016521255160597</cx:pt>
          <cx:pt idx="642">-0.00037176678147370301</cx:pt>
          <cx:pt idx="643">-0.00064899702188117201</cx:pt>
          <cx:pt idx="644">-0.00055808303272483696</cx:pt>
          <cx:pt idx="645">0.00082492618558838995</cx:pt>
          <cx:pt idx="646">-0.00058116580165575103</cx:pt>
          <cx:pt idx="647">0.00042091549683514101</cx:pt>
          <cx:pt idx="648">-0.0065403272913189796</cx:pt>
          <cx:pt idx="649">-0.023779953912674099</cx:pt>
          <cx:pt idx="650">-0.044530318932222798</cx:pt>
          <cx:pt idx="651">-0.050316441238666902</cx:pt>
          <cx:pt idx="652">-0.046929305440772097</cx:pt>
          <cx:pt idx="653">-0.066173312991300304</cx:pt>
          <cx:pt idx="654">-0.0855967133213906</cx:pt>
          <cx:pt idx="655">-0.068546465850128094</cx:pt>
          <cx:pt idx="656">-0.048291478350605099</cx:pt>
          <cx:pt idx="657">0.0108217557978867</cx:pt>
          <cx:pt idx="658">0.054549990607405202</cx:pt>
          <cx:pt idx="659">0.099504182479069295</cx:pt>
          <cx:pt idx="660">0.110780747810882</cx:pt>
          <cx:pt idx="661">0.0909523637619436</cx:pt>
          <cx:pt idx="662">0.089536499266606298</cx:pt>
          <cx:pt idx="663">0.0294023588836647</cx:pt>
          <cx:pt idx="664">0.060187457792761301</cx:pt>
          <cx:pt idx="665">0.048792121838497099</cx:pt>
          <cx:pt idx="666">0.033335988803239298</cx:pt>
          <cx:pt idx="667">0.0265247833995545</cx:pt>
          <cx:pt idx="668">0.0090046379051694804</cx:pt>
          <cx:pt idx="669">0.0067464624208849501</cx:pt>
          <cx:pt idx="670">-0.00059142821281457701</cx:pt>
          <cx:pt idx="671">0.00015781345398601401</cx:pt>
          <cx:pt idx="672">-1.55889175410233e-05</cx:pt>
          <cx:pt idx="673">-0.00027990256425808899</cx:pt>
          <cx:pt idx="674">7.6339037809264104e-05</cx:pt>
          <cx:pt idx="675">-0.00049658724180049797</cx:pt>
          <cx:pt idx="676">-0.0067888068875581698</cx:pt>
          <cx:pt idx="677">-0.0197801109790228</cx:pt>
          <cx:pt idx="678">-0.032596588968873401</cx:pt>
          <cx:pt idx="679">-0.036613728126888199</cx:pt>
          <cx:pt idx="680">-0.012313920138692499</cx:pt>
          <cx:pt idx="681">-0.019349356674629802</cx:pt>
          <cx:pt idx="682">-0.054483673405434002</cx:pt>
          <cx:pt idx="683">-0.00203921781439281</cx:pt>
          <cx:pt idx="684">0.113551116839925</cx:pt>
          <cx:pt idx="685">0.091294011634160302</cx:pt>
          <cx:pt idx="686">0.11933043070727301</cx:pt>
          <cx:pt idx="687">0.122226438115469</cx:pt>
          <cx:pt idx="688">0.119744026065915</cx:pt>
          <cx:pt idx="689">0.020542315169634399</cx:pt>
          <cx:pt idx="690">0.025573731729657601</cx:pt>
          <cx:pt idx="691">0.00709927424710127</cx:pt>
          <cx:pt idx="692">0.045372396539260298</cx:pt>
          <cx:pt idx="693">0.0139088068575194</cx:pt>
          <cx:pt idx="694">0.00832214438069581</cx:pt>
          <cx:pt idx="695">0.00694262338161901</cx:pt>
          <cx:pt idx="696">0.0044786078918594499</cx:pt>
          <cx:pt idx="697">0.00212903946203028</cx:pt>
          <cx:pt idx="698">-0.00076297472653253002</cx:pt>
          <cx:pt idx="699">-3.6673536590412497e-05</cx:pt>
          <cx:pt idx="700">0.00030211742660566097</cx:pt>
          <cx:pt idx="701">-0.00063539569515047003</cx:pt>
          <cx:pt idx="702">0.00049086221231458204</cx:pt>
          <cx:pt idx="703">-0.00104240138293868</cx:pt>
          <cx:pt idx="704">-0.0021325071096338199</cx:pt>
          <cx:pt idx="705">-0.0091116475981380101</cx:pt>
          <cx:pt idx="706">-0.010490411024596399</cx:pt>
          <cx:pt idx="707">-0.016003959464834801</cx:pt>
          <cx:pt idx="708">-0.0122152154195465</cx:pt>
          <cx:pt idx="709">-0.0095565468591106498</cx:pt>
          <cx:pt idx="710">0.0127623596505759</cx:pt>
          <cx:pt idx="711">-0.013132784962011</cx:pt>
          <cx:pt idx="712">0.0058313551677146996</cx:pt>
          <cx:pt idx="713">0.0240727793776375</cx:pt>
          <cx:pt idx="714">0.014042908906369601</cx:pt>
          <cx:pt idx="715">0.024990617862691199</cx:pt>
          <cx:pt idx="716">0.030698191194854299</cx:pt>
          <cx:pt idx="717">0.050243672000025101</cx:pt>
          <cx:pt idx="718">0.039488664339749902</cx:pt>
          <cx:pt idx="719">0.052171457812044401</cx:pt>
          <cx:pt idx="720">0.026848486438609299</cx:pt>
          <cx:pt idx="721">0.0080643375561856093</cx:pt>
          <cx:pt idx="722">-0.0019950889001481499</cx:pt>
          <cx:pt idx="723">-0.00082145506707697496</cx:pt>
          <cx:pt idx="724">6.6049772908525502e-05</cx:pt>
          <cx:pt idx="725">0.00030970476785435199</cx:pt>
          <cx:pt idx="726">8.3933513241640998e-05</cx:pt>
          <cx:pt idx="727">-7.27627786758498e-06</cx:pt>
          <cx:pt idx="728">0.00034321762111041499</cx:pt>
          <cx:pt idx="729">0.00033293851948657498</cx:pt>
          <cx:pt idx="730">0.00060177330404943699</cx:pt>
          <cx:pt idx="731">-0.00075033048712570697</cx:pt>
          <cx:pt idx="732">0.00018257842635881501</cx:pt>
          <cx:pt idx="733">-0.00192349968065755</cx:pt>
          <cx:pt idx="734">-0.0022828580265633102</cx:pt>
          <cx:pt idx="735">-0.0051737172107416502</cx:pt>
          <cx:pt idx="736">-0.0088104981000233194</cx:pt>
          <cx:pt idx="737">-0.012427382793802001</cx:pt>
          <cx:pt idx="738">-0.019447566966419701</cx:pt>
          <cx:pt idx="739">-0.0071709423232385796</cx:pt>
          <cx:pt idx="740">0.023287477958671199</cx:pt>
          <cx:pt idx="741">0.010441574972212601</cx:pt>
          <cx:pt idx="742">-0.044822280013408503</cx:pt>
          <cx:pt idx="743">-0.014589219876918601</cx:pt>
          <cx:pt idx="744">0.023376043533919699</cx:pt>
          <cx:pt idx="745">0.025086095382859198</cx:pt>
          <cx:pt idx="746">0.00025639515249329899</cx:pt>
          <cx:pt idx="747">-0.0021726723939142199</cx:pt>
          <cx:pt idx="748">-0.00054383639061906901</cx:pt>
          <cx:pt idx="749">-8.8807231597326093e-05</cx:pt>
          <cx:pt idx="750">-0.0020867252768371198</cx:pt>
          <cx:pt idx="751">-0.00060240023491849395</cx:pt>
          <cx:pt idx="752">0.00075018423205746199</cx:pt>
          <cx:pt idx="753">6.3847422593186397e-05</cx:pt>
          <cx:pt idx="754">-0.0013619177194410599</cx:pt>
          <cx:pt idx="755">0.00019827796075809801</cx:pt>
          <cx:pt idx="756">0.00017368128745527301</cx:pt>
          <cx:pt idx="757">0.00010767012408706899</cx:pt>
          <cx:pt idx="758">6.0559292750074203e-05</cx:pt>
          <cx:pt idx="759">-0.00018638610086972699</cx:pt>
          <cx:pt idx="760">-0.00025544651904377302</cx:pt>
          <cx:pt idx="761">-0.00032264336318107702</cx:pt>
          <cx:pt idx="762">-2.6671405658393899e-05</cx:pt>
          <cx:pt idx="763">-0.00014894888254713499</cx:pt>
          <cx:pt idx="764">-0.00033635026983610899</cx:pt>
          <cx:pt idx="765">-0.00070553357430379598</cx:pt>
          <cx:pt idx="766">-0.0067469837435716303</cx:pt>
          <cx:pt idx="767">0.0020137583710657502</cx:pt>
          <cx:pt idx="768">0.00080936727937199501</cx:pt>
          <cx:pt idx="769">-0.0038078472666179699</cx:pt>
          <cx:pt idx="770">-0.0067116955664172501</cx:pt>
          <cx:pt idx="771">-0.00498023067358218</cx:pt>
          <cx:pt idx="772">-0.0051981215706282903</cx:pt>
          <cx:pt idx="773">-0.0086393019577298107</cx:pt>
          <cx:pt idx="774">-0.0151583654904607</cx:pt>
          <cx:pt idx="775">-0.0019574001982209698</cx:pt>
          <cx:pt idx="776">8.6223771687093394e-05</cx:pt>
          <cx:pt idx="777">-0.0017565330349666899</cx:pt>
          <cx:pt idx="778">-0.0018716834987675499</cx:pt>
          <cx:pt idx="779">-0.000897664501071334</cx:pt>
          <cx:pt idx="780">-0.00027402794724317602</cx:pt>
          <cx:pt idx="781">0.00034140715496378102</cx:pt>
          <cx:pt idx="782">-0.00021899210636804999</cx:pt>
          <cx:pt idx="783">-0.00045594498638057201</cx:pt>
          <cx:pt idx="784">-0.006170154883287325</cx:pt>
          <cx:pt idx="785">-0.0029284978475600252</cx:pt>
          <cx:pt idx="786">-0.0023882430738310476</cx:pt>
          <cx:pt idx="787">-0.01421075537691025</cx:pt>
          <cx:pt idx="788">0.0143100722581955</cx:pt>
          <cx:pt idx="789">0.02770703373668075</cx:pt>
          <cx:pt idx="790">0.012478662122941875</cx:pt>
          <cx:pt idx="791">0.0055133875653645753</cx:pt>
          <cx:pt idx="792">-0.0034234848835805998</cx:pt>
          <cx:pt idx="793">-0.0076698536883520749</cx:pt>
          <cx:pt idx="794">-0.0076741437859519247</cx:pt>
          <cx:pt idx="795">-0.015773485945617151</cx:pt>
          <cx:pt idx="796">-0.0091653357514279998</cx:pt>
          <cx:pt idx="797">-0.023205469850984126</cx:pt>
          <cx:pt idx="798">-0.0352595440118815</cx:pt>
          <cx:pt idx="799">-0.02707856746337425</cx:pt>
          <cx:pt idx="800">-0.032693948823997253</cx:pt>
          <cx:pt idx="801">-0.02813412905752475</cx:pt>
          <cx:pt idx="802">0.00081657432531914503</cx:pt>
          <cx:pt idx="803">0.0064754023907419248</cx:pt>
          <cx:pt idx="804">0.0055733315084596753</cx:pt>
          <cx:pt idx="805">0.0073571173019049748</cx:pt>
          <cx:pt idx="806">0.0052496900633186251</cx:pt>
          <cx:pt idx="807">0.0001641926044928565</cx:pt>
          <cx:pt idx="808">0.00015481378625363849</cx:pt>
          <cx:pt idx="809">4.46418022519265e-05</cx:pt>
          <cx:pt idx="810">3.7979427785870498e-06</cx:pt>
          <cx:pt idx="811">-0.001888027313306275</cx:pt>
          <cx:pt idx="812">-0.001391073061860185</cx:pt>
          <cx:pt idx="813">-0.0022846192722146075</cx:pt>
          <cx:pt idx="814">-0.0095142533656887747</cx:pt>
          <cx:pt idx="815">0.0092699885111727498</cx:pt>
          <cx:pt idx="816">0.014018271647835225</cx:pt>
          <cx:pt idx="817">0.015600577463950075</cx:pt>
          <cx:pt idx="818">0.0029659979078728999</cx:pt>
          <cx:pt idx="819">-0.017585321847254726</cx:pt>
          <cx:pt idx="820">-0.017053635137798225</cx:pt>
          <cx:pt idx="821">-0.01023342945701375</cx:pt>
          <cx:pt idx="822">-0.0076499233550402753</cx:pt>
          <cx:pt idx="823">-0.018676336085364374</cx:pt>
          <cx:pt idx="824">-0.024878617635442624</cx:pt>
          <cx:pt idx="825">-0.013514099801876451</cx:pt>
          <cx:pt idx="826">-0.027489405930659499</cx:pt>
          <cx:pt idx="827">-0.033185362178426998</cx:pt>
          <cx:pt idx="828">-0.024717766812320949</cx:pt>
          <cx:pt idx="829">-0.016224854858583999</cx:pt>
          <cx:pt idx="830">-0.0031020073660920251</cx:pt>
          <cx:pt idx="831">0.0048603880735190504</cx:pt>
          <cx:pt idx="832">0.00088442597160230999</cx:pt>
          <cx:pt idx="833">0.004760285314440625</cx:pt>
          <cx:pt idx="834">0.00062501426776702005</cx:pt>
          <cx:pt idx="835">0.00069029458129613995</cx:pt>
          <cx:pt idx="836">0.00023890370592852901</cx:pt>
          <cx:pt idx="837">9.7797179291350252e-05</cx:pt>
          <cx:pt idx="838">-0.00043671960551495249</cx:pt>
          <cx:pt idx="839">0.0027325518590045751</cx:pt>
          <cx:pt idx="840">0.0037855103423254251</cx:pt>
          <cx:pt idx="841">-0.0044332921280295003</cx:pt>
          <cx:pt idx="842">0.0064704670013122998</cx:pt>
          <cx:pt idx="843">0.0098720412115267508</cx:pt>
          <cx:pt idx="844">0.015253782236759149</cx:pt>
          <cx:pt idx="845">0.019176121307555926</cx:pt>
          <cx:pt idx="846">0.013269361796000349</cx:pt>
          <cx:pt idx="847">-0.0039783838622513253</cx:pt>
          <cx:pt idx="848">-0.0034431539387592249</cx:pt>
          <cx:pt idx="849">-0.010984471877080026</cx:pt>
          <cx:pt idx="850">-0.02614694524085075</cx:pt>
          <cx:pt idx="851">-0.016446916025937751</cx:pt>
          <cx:pt idx="852">-0.01485000966397805</cx:pt>
          <cx:pt idx="853">0.0060155796553832503</cx:pt>
          <cx:pt idx="854">-0.0080217932873784242</cx:pt>
          <cx:pt idx="855">-0.010655295276326049</cx:pt>
          <cx:pt idx="856">-0.010674557320268525</cx:pt>
          <cx:pt idx="857">-0.012837122401362075</cx:pt>
          <cx:pt idx="858">-0.0116111238218175</cx:pt>
          <cx:pt idx="859">0.0048189539356226999</cx:pt>
          <cx:pt idx="860">0.0089538656439765996</cx:pt>
          <cx:pt idx="861">0.006783873812560925</cx:pt>
          <cx:pt idx="862">0.002598398685679475</cx:pt>
          <cx:pt idx="863">-0.0016381774078420225</cx:pt>
          <cx:pt idx="864">-0.0032566751129981249</cx:pt>
          <cx:pt idx="865">-4.1118488007276748e-05</cx:pt>
          <cx:pt idx="866">-0.00033880009032635999</cx:pt>
          <cx:pt idx="867">0.00069838794437120002</cx:pt>
          <cx:pt idx="868">0.0039534863303983996</cx:pt>
          <cx:pt idx="869">-0.0035920223128451251</cx:pt>
          <cx:pt idx="870">0.0094317458663647248</cx:pt>
          <cx:pt idx="871">0.021390420514218151</cx:pt>
          <cx:pt idx="872">0.021176798070728125</cx:pt>
          <cx:pt idx="873">0.023579093304076874</cx:pt>
          <cx:pt idx="874">0.016971154897014725</cx:pt>
          <cx:pt idx="875">0.01128733833252285</cx:pt>
          <cx:pt idx="876">0.0064146088007718746</cx:pt>
          <cx:pt idx="877">-0.018038029342600299</cx:pt>
          <cx:pt idx="878">-0.036795128597698248</cx:pt>
          <cx:pt idx="879">-0.032431525347038248</cx:pt>
          <cx:pt idx="880">-0.024368366449115875</cx:pt>
          <cx:pt idx="881">0.001882569020430055</cx:pt>
          <cx:pt idx="882">0.013665218342254124</cx:pt>
          <cx:pt idx="883">0.0127636117316013</cx:pt>
          <cx:pt idx="884">-0.006170154883287325</cx:pt>
          <cx:pt idx="885">-0.0029284978475600252</cx:pt>
          <cx:pt idx="886">-0.0023882430738310476</cx:pt>
          <cx:pt idx="887">-0.01421075537691025</cx:pt>
          <cx:pt idx="888">0.0143100722581955</cx:pt>
          <cx:pt idx="889">0.02770703373668075</cx:pt>
          <cx:pt idx="890">0.012478662122941875</cx:pt>
          <cx:pt idx="891">0.0055133875653645753</cx:pt>
          <cx:pt idx="892">-0.0034234848835805998</cx:pt>
          <cx:pt idx="893">-0.0076698536883520749</cx:pt>
          <cx:pt idx="894">-0.0076741437859519247</cx:pt>
          <cx:pt idx="895">-0.015773485945617151</cx:pt>
          <cx:pt idx="896">-0.0091653357514279998</cx:pt>
          <cx:pt idx="897">-0.023205469850984126</cx:pt>
          <cx:pt idx="898">-0.0352595440118815</cx:pt>
          <cx:pt idx="899">-0.02707856746337425</cx:pt>
          <cx:pt idx="900">-0.032693948823997253</cx:pt>
          <cx:pt idx="901">-0.02813412905752475</cx:pt>
          <cx:pt idx="902">0.00081657432531914503</cx:pt>
          <cx:pt idx="903">0.0064754023907419248</cx:pt>
          <cx:pt idx="904">0.0055733315084596753</cx:pt>
          <cx:pt idx="905">0.0073571173019049748</cx:pt>
          <cx:pt idx="906">0.0052496900633186251</cx:pt>
          <cx:pt idx="907">0.0001641926044928565</cx:pt>
          <cx:pt idx="908">0.00015481378625363849</cx:pt>
          <cx:pt idx="909">4.46418022519265e-05</cx:pt>
          <cx:pt idx="910">3.7979427785870498e-06</cx:pt>
          <cx:pt idx="911">-0.001888027313306275</cx:pt>
          <cx:pt idx="912">-0.001391073061860185</cx:pt>
          <cx:pt idx="913">-0.0022846192722146075</cx:pt>
          <cx:pt idx="914">-0.0095142533656887747</cx:pt>
          <cx:pt idx="915">0.0092699885111727498</cx:pt>
          <cx:pt idx="916">0.014018271647835225</cx:pt>
          <cx:pt idx="917">0.015600577463950075</cx:pt>
          <cx:pt idx="918">0.0029659979078728999</cx:pt>
          <cx:pt idx="919">-0.017585321847254726</cx:pt>
          <cx:pt idx="920">-0.017053635137798225</cx:pt>
          <cx:pt idx="921">-0.01023342945701375</cx:pt>
          <cx:pt idx="922">-0.0076499233550402753</cx:pt>
          <cx:pt idx="923">-0.018676336085364374</cx:pt>
          <cx:pt idx="924">-0.024878617635442624</cx:pt>
          <cx:pt idx="925">-0.013514099801876451</cx:pt>
          <cx:pt idx="926">-0.027489405930659499</cx:pt>
          <cx:pt idx="927">-0.033185362178426998</cx:pt>
          <cx:pt idx="928">-0.024717766812320949</cx:pt>
          <cx:pt idx="929">-0.016224854858583999</cx:pt>
          <cx:pt idx="930">-0.0031020073660920251</cx:pt>
          <cx:pt idx="931">0.0048603880735190504</cx:pt>
          <cx:pt idx="932">0.00088442597160230999</cx:pt>
          <cx:pt idx="933">0.004760285314440625</cx:pt>
          <cx:pt idx="934">0.00062501426776702005</cx:pt>
          <cx:pt idx="935">0.00069029458129613995</cx:pt>
          <cx:pt idx="936">0.00023890370592852901</cx:pt>
          <cx:pt idx="937">9.7797179291350252e-05</cx:pt>
          <cx:pt idx="938">-0.00043671960551495249</cx:pt>
          <cx:pt idx="939">0.0027325518590045751</cx:pt>
          <cx:pt idx="940">0.0037855103423254251</cx:pt>
          <cx:pt idx="941">-0.0044332921280295003</cx:pt>
          <cx:pt idx="942">0.0064704670013122998</cx:pt>
          <cx:pt idx="943">0.0098720412115267508</cx:pt>
          <cx:pt idx="944">0.015253782236759149</cx:pt>
          <cx:pt idx="945">0.019176121307555926</cx:pt>
          <cx:pt idx="946">0.013269361796000349</cx:pt>
          <cx:pt idx="947">-0.0039783838622513253</cx:pt>
          <cx:pt idx="948">-0.0034431539387592249</cx:pt>
          <cx:pt idx="949">-0.010984471877080026</cx:pt>
          <cx:pt idx="950">-0.02614694524085075</cx:pt>
          <cx:pt idx="951">-0.016446916025937751</cx:pt>
          <cx:pt idx="952">-0.01485000966397805</cx:pt>
          <cx:pt idx="953">0.0060155796553832503</cx:pt>
          <cx:pt idx="954">-0.0080217932873784242</cx:pt>
          <cx:pt idx="955">-0.010655295276326049</cx:pt>
          <cx:pt idx="956">-0.010674557320268525</cx:pt>
          <cx:pt idx="957">-0.012837122401362075</cx:pt>
          <cx:pt idx="958">-0.0116111238218175</cx:pt>
          <cx:pt idx="959">0.0048189539356226999</cx:pt>
          <cx:pt idx="960">0.0089538656439765996</cx:pt>
          <cx:pt idx="961">0.006783873812560925</cx:pt>
          <cx:pt idx="962">0.002598398685679475</cx:pt>
          <cx:pt idx="963">-0.0016381774078420225</cx:pt>
          <cx:pt idx="964">-0.0032566751129981249</cx:pt>
          <cx:pt idx="965">-4.1118488007276748e-05</cx:pt>
          <cx:pt idx="966">-0.00033880009032635999</cx:pt>
          <cx:pt idx="967">0.00069838794437120002</cx:pt>
          <cx:pt idx="968">0.0039534863303983996</cx:pt>
          <cx:pt idx="969">-0.0035920223128451251</cx:pt>
          <cx:pt idx="970">0.0094317458663647248</cx:pt>
          <cx:pt idx="971">0.021390420514218151</cx:pt>
          <cx:pt idx="972">0.021176798070728125</cx:pt>
          <cx:pt idx="973">0.023579093304076874</cx:pt>
          <cx:pt idx="974">0.016971154897014725</cx:pt>
          <cx:pt idx="975">0.01128733833252285</cx:pt>
          <cx:pt idx="976">0.0064146088007718746</cx:pt>
          <cx:pt idx="977">-0.018038029342600299</cx:pt>
          <cx:pt idx="978">-0.036795128597698248</cx:pt>
          <cx:pt idx="979">-0.032431525347038248</cx:pt>
          <cx:pt idx="980">-0.024368366449115875</cx:pt>
          <cx:pt idx="981">0.001882569020430055</cx:pt>
          <cx:pt idx="982">0.013665218342254124</cx:pt>
          <cx:pt idx="983">0.0127636117316013</cx:pt>
          <cx:pt idx="984">-0.006170154883287325</cx:pt>
          <cx:pt idx="985">-0.0029284978475600252</cx:pt>
          <cx:pt idx="986">-0.0023882430738310476</cx:pt>
          <cx:pt idx="987">-0.01421075537691025</cx:pt>
          <cx:pt idx="988">0.0143100722581955</cx:pt>
          <cx:pt idx="989">0.02770703373668075</cx:pt>
          <cx:pt idx="990">0.012478662122941875</cx:pt>
          <cx:pt idx="991">0.0055133875653645753</cx:pt>
          <cx:pt idx="992">-0.0034234848835805998</cx:pt>
          <cx:pt idx="993">-0.0076698536883520749</cx:pt>
          <cx:pt idx="994">-0.0076741437859519247</cx:pt>
          <cx:pt idx="995">-0.015773485945617151</cx:pt>
          <cx:pt idx="996">-0.0091653357514279998</cx:pt>
          <cx:pt idx="997">-0.023205469850984126</cx:pt>
          <cx:pt idx="998">-0.0352595440118815</cx:pt>
          <cx:pt idx="999">-0.02707856746337425</cx:pt>
          <cx:pt idx="1000">-0.032693948823997253</cx:pt>
          <cx:pt idx="1001">-0.02813412905752475</cx:pt>
          <cx:pt idx="1002">0.00081657432531914503</cx:pt>
          <cx:pt idx="1003">0.0064754023907419248</cx:pt>
          <cx:pt idx="1004">0.0055733315084596753</cx:pt>
          <cx:pt idx="1005">0.0073571173019049748</cx:pt>
          <cx:pt idx="1006">0.0052496900633186251</cx:pt>
          <cx:pt idx="1007">0.0001641926044928565</cx:pt>
          <cx:pt idx="1008">0.00015481378625363849</cx:pt>
          <cx:pt idx="1009">4.46418022519265e-05</cx:pt>
          <cx:pt idx="1010">3.7979427785870498e-06</cx:pt>
          <cx:pt idx="1011">-0.001888027313306275</cx:pt>
          <cx:pt idx="1012">-0.001391073061860185</cx:pt>
          <cx:pt idx="1013">-0.0022846192722146075</cx:pt>
          <cx:pt idx="1014">-0.0095142533656887747</cx:pt>
          <cx:pt idx="1015">0.0092699885111727498</cx:pt>
          <cx:pt idx="1016">0.014018271647835225</cx:pt>
          <cx:pt idx="1017">0.015600577463950075</cx:pt>
          <cx:pt idx="1018">0.0029659979078728999</cx:pt>
          <cx:pt idx="1019">-0.017585321847254726</cx:pt>
          <cx:pt idx="1020">-0.017053635137798225</cx:pt>
          <cx:pt idx="1021">-0.01023342945701375</cx:pt>
          <cx:pt idx="1022">-0.0076499233550402753</cx:pt>
          <cx:pt idx="1023">-0.018676336085364374</cx:pt>
          <cx:pt idx="1024">-0.024878617635442624</cx:pt>
          <cx:pt idx="1025">-0.013514099801876451</cx:pt>
          <cx:pt idx="1026">-0.027489405930659499</cx:pt>
          <cx:pt idx="1027">-0.033185362178426998</cx:pt>
          <cx:pt idx="1028">-0.024717766812320949</cx:pt>
          <cx:pt idx="1029">-0.016224854858583999</cx:pt>
          <cx:pt idx="1030">-0.0031020073660920251</cx:pt>
          <cx:pt idx="1031">0.0048603880735190504</cx:pt>
          <cx:pt idx="1032">0.00088442597160230999</cx:pt>
          <cx:pt idx="1033">0.004760285314440625</cx:pt>
          <cx:pt idx="1034">0.00062501426776702005</cx:pt>
          <cx:pt idx="1035">0.00069029458129613995</cx:pt>
          <cx:pt idx="1036">0.00023890370592852901</cx:pt>
          <cx:pt idx="1037">9.7797179291350252e-05</cx:pt>
          <cx:pt idx="1038">-0.00043671960551495249</cx:pt>
          <cx:pt idx="1039">0.0027325518590045751</cx:pt>
          <cx:pt idx="1040">0.0037855103423254251</cx:pt>
          <cx:pt idx="1041">-0.0044332921280295003</cx:pt>
          <cx:pt idx="1042">0.0064704670013122998</cx:pt>
          <cx:pt idx="1043">0.0098720412115267508</cx:pt>
          <cx:pt idx="1044">0.015253782236759149</cx:pt>
          <cx:pt idx="1045">0.019176121307555926</cx:pt>
          <cx:pt idx="1046">0.013269361796000349</cx:pt>
          <cx:pt idx="1047">-0.0039783838622513253</cx:pt>
          <cx:pt idx="1048">-0.0034431539387592249</cx:pt>
          <cx:pt idx="1049">-0.010984471877080026</cx:pt>
          <cx:pt idx="1050">-0.02614694524085075</cx:pt>
          <cx:pt idx="1051">-0.016446916025937751</cx:pt>
          <cx:pt idx="1052">-0.01485000966397805</cx:pt>
          <cx:pt idx="1053">0.0060155796553832503</cx:pt>
          <cx:pt idx="1054">-0.0080217932873784242</cx:pt>
          <cx:pt idx="1055">-0.010655295276326049</cx:pt>
          <cx:pt idx="1056">-0.010674557320268525</cx:pt>
          <cx:pt idx="1057">-0.012837122401362075</cx:pt>
          <cx:pt idx="1058">-0.0116111238218175</cx:pt>
          <cx:pt idx="1059">0.0048189539356226999</cx:pt>
          <cx:pt idx="1060">0.0089538656439765996</cx:pt>
          <cx:pt idx="1061">0.006783873812560925</cx:pt>
          <cx:pt idx="1062">0.002598398685679475</cx:pt>
          <cx:pt idx="1063">-0.0016381774078420225</cx:pt>
          <cx:pt idx="1064">-0.0032566751129981249</cx:pt>
          <cx:pt idx="1065">-4.1118488007276748e-05</cx:pt>
          <cx:pt idx="1066">-0.00033880009032635999</cx:pt>
          <cx:pt idx="1067">0.00069838794437120002</cx:pt>
          <cx:pt idx="1068">0.0039534863303983996</cx:pt>
          <cx:pt idx="1069">-0.0035920223128451251</cx:pt>
          <cx:pt idx="1070">0.0094317458663647248</cx:pt>
          <cx:pt idx="1071">0.021390420514218151</cx:pt>
          <cx:pt idx="1072">0.021176798070728125</cx:pt>
          <cx:pt idx="1073">0.023579093304076874</cx:pt>
          <cx:pt idx="1074">0.016971154897014725</cx:pt>
          <cx:pt idx="1075">0.01128733833252285</cx:pt>
          <cx:pt idx="1076">0.0064146088007718746</cx:pt>
          <cx:pt idx="1077">-0.018038029342600299</cx:pt>
          <cx:pt idx="1078">-0.036795128597698248</cx:pt>
          <cx:pt idx="1079">-0.032431525347038248</cx:pt>
          <cx:pt idx="1080">-0.024368366449115875</cx:pt>
          <cx:pt idx="1081">0.001882569020430055</cx:pt>
          <cx:pt idx="1082">0.013665218342254124</cx:pt>
          <cx:pt idx="1083">0.0127636117316013</cx:pt>
        </cx:lvl>
      </cx:numDim>
    </cx:data>
    <cx:data id="54">
      <cx:numDim type="val">
        <cx:f>Sheet2!$BC$1:$BC$1084</cx:f>
        <cx:lvl ptCount="1084" formatCode="G/通用格式">
          <cx:pt idx="0">-0.000147682773707807</cx:pt>
          <cx:pt idx="1">1.14508066636016e-05</cx:pt>
          <cx:pt idx="2">-0.00022857348879132001</cx:pt>
          <cx:pt idx="3">-0.00024072576236678099</cx:pt>
          <cx:pt idx="4">0.00055352438902543698</cx:pt>
          <cx:pt idx="5">-0.00024497027904828698</cx:pt>
          <cx:pt idx="6">-0.00061580962063336896</cx:pt>
          <cx:pt idx="7">-0.00032993645990255502</cx:pt>
          <cx:pt idx="8">-0.000182658038220719</cx:pt>
          <cx:pt idx="9">-0.00031761217283353898</cx:pt>
          <cx:pt idx="10">0.00017981263623314601</cx:pt>
          <cx:pt idx="11">-0.000189102775959993</cx:pt>
          <cx:pt idx="12">-0.00068001115358718204</cx:pt>
          <cx:pt idx="13">-0.00068362489626784995</cx:pt>
          <cx:pt idx="14">-0.00037714954869568</cx:pt>
          <cx:pt idx="15">0.00036931289445142699</cx:pt>
          <cx:pt idx="16">0.00015371720228195501</cx:pt>
          <cx:pt idx="17">-0.00055515808776215305</cx:pt>
          <cx:pt idx="18">-6.7585685619895504e-05</cx:pt>
          <cx:pt idx="19">-0.00043751377674253102</cx:pt>
          <cx:pt idx="20">0.0011905028255527899</cx:pt>
          <cx:pt idx="21">-0.000630977226013904</cx:pt>
          <cx:pt idx="22">0.00052652400780467997</cx:pt>
          <cx:pt idx="23">-4.9073220709519199e-05</cx:pt>
          <cx:pt idx="24">-0.00014534832741446501</cx:pt>
          <cx:pt idx="25">-0.00056215769740418299</cx:pt>
          <cx:pt idx="26">-0.000564553348463361</cx:pt>
          <cx:pt idx="27">-0.00032330255561219203</cx:pt>
          <cx:pt idx="28">7.8190333433887795e-05</cx:pt>
          <cx:pt idx="29">0.00024832458801746801</cx:pt>
          <cx:pt idx="30">-0.00040132681617003398</cx:pt>
          <cx:pt idx="31">-0.00071525863593576604</cx:pt>
          <cx:pt idx="32">0.000688562563606997</cx:pt>
          <cx:pt idx="33">-0.00071261245505980597</cx:pt>
          <cx:pt idx="34">9.0128981625843505e-05</cx:pt>
          <cx:pt idx="35">0.00056685731278132703</cx:pt>
          <cx:pt idx="36">-0.000110993607342468</cx:pt>
          <cx:pt idx="37">-0.0009952211499805201</cx:pt>
          <cx:pt idx="38">-0.0012040642961478199</cx:pt>
          <cx:pt idx="39">-0.00089753908517808403</cx:pt>
          <cx:pt idx="40">-0.00094479110971460204</cx:pt>
          <cx:pt idx="41">-0.00078542258675296005</cx:pt>
          <cx:pt idx="42">0.00225037157083555</cx:pt>
          <cx:pt idx="43">0.0045703673538879403</cx:pt>
          <cx:pt idx="44">-0.0023752114174284502</cx:pt>
          <cx:pt idx="45">-0.0010446042451913199</cx:pt>
          <cx:pt idx="46">0.00017227566053907201</cx:pt>
          <cx:pt idx="47">-0.00063353609163988901</cx:pt>
          <cx:pt idx="48">-0.00031871368397538797</cx:pt>
          <cx:pt idx="49">-0.0014916339644669701</cx:pt>
          <cx:pt idx="50">0.00059496092120827498</cx:pt>
          <cx:pt idx="51">0.000173696616137273</cx:pt>
          <cx:pt idx="52">0.00048715393016772799</cx:pt>
          <cx:pt idx="53">0.00019352381081724399</cx:pt>
          <cx:pt idx="54">0.00026161440391484701</cx:pt>
          <cx:pt idx="55">0.00020295430870066999</cx:pt>
          <cx:pt idx="56">0.000188215490335689</cx:pt>
          <cx:pt idx="57">0.000203753199656159</cx:pt>
          <cx:pt idx="58">-0.00037939556373221698</cx:pt>
          <cx:pt idx="59">0.00074772835295610295</cx:pt>
          <cx:pt idx="60">0.000103414239476231</cx:pt>
          <cx:pt idx="61">-0.00022670931242932399</cx:pt>
          <cx:pt idx="62">0.00060360367415869802</cx:pt>
          <cx:pt idx="63">-0.00058410015525943405</cx:pt>
          <cx:pt idx="64">-0.0045858944683650404</cx:pt>
          <cx:pt idx="65">-0.0076316163046296999</cx:pt>
          <cx:pt idx="66">-0.00153629125834059</cx:pt>
          <cx:pt idx="67">0.00028939828728225301</cx:pt>
          <cx:pt idx="68">-0.0091556966631310306</cx:pt>
          <cx:pt idx="69">-0.010969269586178</cx:pt>
          <cx:pt idx="70">-0.00676657030028276</cx:pt>
          <cx:pt idx="71">0.0011834088235012799</cx:pt>
          <cx:pt idx="72">0.0066924929495578199</cx:pt>
          <cx:pt idx="73">0.019299424975293099</cx:pt>
          <cx:pt idx="74">0.0082328075031049205</cx:pt>
          <cx:pt idx="75">0.015237067201323199</cx:pt>
          <cx:pt idx="76">-0.0029832637408457202</cx:pt>
          <cx:pt idx="77">-0.010606972097691601</cx:pt>
          <cx:pt idx="78">-0.0073978495793617502</cx:pt>
          <cx:pt idx="79">-0.0013976135710329299</cx:pt>
          <cx:pt idx="80">0.0015916126406500699</cx:pt>
          <cx:pt idx="81">0.00068462307581390895</cx:pt>
          <cx:pt idx="82">0.00045798495239532801</cx:pt>
          <cx:pt idx="83">0.00070591928258877199</cx:pt>
          <cx:pt idx="84">-0.00038489297775778599</cx:pt>
          <cx:pt idx="85">-0.00015528624623313301</cx:pt>
          <cx:pt idx="86">0.0021933425296089002</cx:pt>
          <cx:pt idx="87">0.00065007695875618997</cx:pt>
          <cx:pt idx="88">-0.0012902496567663</cx:pt>
          <cx:pt idx="89">0.00404546215990807</cx:pt>
          <cx:pt idx="90">0.0040064662883925496</cx:pt>
          <cx:pt idx="91">0.0023757316483144098</cx:pt>
          <cx:pt idx="92">-0.00162270304030878</cx:pt>
          <cx:pt idx="93">-0.0092543314837497791</cx:pt>
          <cx:pt idx="94">-0.00154318302710924</cx:pt>
          <cx:pt idx="95">-0.025102685639747799</cx:pt>
          <cx:pt idx="96">-0.020239636338618801</cx:pt>
          <cx:pt idx="97">-0.033255041636386498</cx:pt>
          <cx:pt idx="98">-0.043245626983875803</cx:pt>
          <cx:pt idx="99">0.019456122655671301</cx:pt>
          <cx:pt idx="100">0.047821581004147802</cx:pt>
          <cx:pt idx="101">0.057642120351667797</cx:pt>
          <cx:pt idx="102">0.057313764631627399</cx:pt>
          <cx:pt idx="103">0.019213034086418401</cx:pt>
          <cx:pt idx="104">-0.0392595021287677</cx:pt>
          <cx:pt idx="105">-0.0390689729342487</cx:pt>
          <cx:pt idx="106">-0.0148156155979219</cx:pt>
          <cx:pt idx="107">-0.0070704660413323604</cx:pt>
          <cx:pt idx="108">-0.0044530504240665302</cx:pt>
          <cx:pt idx="109">-0.00137012753735261</cx:pt>
          <cx:pt idx="110">-0.0020554190039794402</cx:pt>
          <cx:pt idx="111">0.00020796348357203699</cx:pt>
          <cx:pt idx="112">-0.000299589125104751</cx:pt>
          <cx:pt idx="113">0.00022217635055237099</cx:pt>
          <cx:pt idx="114">0.0037995232575437901</cx:pt>
          <cx:pt idx="115">0.0010306228883323601</cx:pt>
          <cx:pt idx="116">0.0022021511261012998</cx:pt>
          <cx:pt idx="117">0.025349142713226101</cx:pt>
          <cx:pt idx="118">0.036771559194144897</cx:pt>
          <cx:pt idx="119">0.042396213720957997</cx:pt>
          <cx:pt idx="120">0.056244954623391401</cx:pt>
          <cx:pt idx="121">0.017008530274004501</cx:pt>
          <cx:pt idx="122">0.038260693567008099</cx:pt>
          <cx:pt idx="123">8.9976877037422796e-05</cx:pt>
          <cx:pt idx="124">0.000543499932425442</cx:pt>
          <cx:pt idx="125">-0.0015718606325629499</cx:pt>
          <cx:pt idx="126">0.0045338658151635796</cx:pt>
          <cx:pt idx="127">0.051710959245675099</cx:pt>
          <cx:pt idx="128">0.039086573894736798</cx:pt>
          <cx:pt idx="129">-0.0056650166334907097</cx:pt>
          <cx:pt idx="130">-0.043468598380867897</cx:pt>
          <cx:pt idx="131">-0.021229163795845302</cx:pt>
          <cx:pt idx="132">-0.037465292697006901</cx:pt>
          <cx:pt idx="133">-0.044330330550188903</cx:pt>
          <cx:pt idx="134">-0.026975715436170899</cx:pt>
          <cx:pt idx="135">-0.0539064239195075</cx:pt>
          <cx:pt idx="136">-0.0420157133729223</cx:pt>
          <cx:pt idx="137">-0.0054964392728984804</cx:pt>
          <cx:pt idx="138">0.00140437180437189</cx:pt>
          <cx:pt idx="139">-0.00070404257429049005</cx:pt>
          <cx:pt idx="140">-0.00035959832648717002</cx:pt>
          <cx:pt idx="141">-0.00029414883634914097</cx:pt>
          <cx:pt idx="142">0.00065252015072441599</cx:pt>
          <cx:pt idx="143">0.0058429090336781396</cx:pt>
          <cx:pt idx="144">0.021902439573012002</cx:pt>
          <cx:pt idx="145">0.071265464138786705</cx:pt>
          <cx:pt idx="146">0.095047562966988602</cx:pt>
          <cx:pt idx="147">0.061566520697236803</cx:pt>
          <cx:pt idx="148">0.066413179204828601</cx:pt>
          <cx:pt idx="149">0.063352792524047297</cx:pt>
          <cx:pt idx="150">0.018856915511872401</cx:pt>
          <cx:pt idx="151">0.025269274772768999</cx:pt>
          <cx:pt idx="152">0.055605077630287797</cx:pt>
          <cx:pt idx="153">0.037142582809493903</cx:pt>
          <cx:pt idx="154">0.018237194990520698</cx:pt>
          <cx:pt idx="155">0.034894057122815202</cx:pt>
          <cx:pt idx="156">0.0252756745222943</cx:pt>
          <cx:pt idx="157">0.096228159013577896</cx:pt>
          <cx:pt idx="158">-0.00397472041774132</cx:pt>
          <cx:pt idx="159">0.108402743212782</cx:pt>
          <cx:pt idx="160">0.077078927714473</cx:pt>
          <cx:pt idx="161">0.0010135269517967001</cx:pt>
          <cx:pt idx="162">-0.032552203599362402</cx:pt>
          <cx:pt idx="163">-0.062229054446232501</cx:pt>
          <cx:pt idx="164">-0.049159149859915797</cx:pt>
          <cx:pt idx="165">-0.0067590554358079999</cx:pt>
          <cx:pt idx="166">-0.0055924884115582498</cx:pt>
          <cx:pt idx="167">-0.00022711339938487999</cx:pt>
          <cx:pt idx="168">0.00022971583370475101</cx:pt>
          <cx:pt idx="169">0.00037099683296778802</cx:pt>
          <cx:pt idx="170">-0.0022969563047381498</cx:pt>
          <cx:pt idx="171">0.0144840811270144</cx:pt>
          <cx:pt idx="172">0.024697145410907902</cx:pt>
          <cx:pt idx="173">0.047455331441366898</cx:pt>
          <cx:pt idx="174">0.086694569065975197</cx:pt>
          <cx:pt idx="175">0.0452959608642894</cx:pt>
          <cx:pt idx="176">0.045173729349146298</cx:pt>
          <cx:pt idx="177">0.052083252378022402</cx:pt>
          <cx:pt idx="178">0.035850020366038002</cx:pt>
          <cx:pt idx="179">0.081605305767951899</cx:pt>
          <cx:pt idx="180">0.112267221495206</cx:pt>
          <cx:pt idx="181">0.107484355685597</cx:pt>
          <cx:pt idx="182">-0.00084188211710768495</cx:pt>
          <cx:pt idx="183">-0.031435787715870703</cx:pt>
          <cx:pt idx="184">0.031474601770042299</cx:pt>
          <cx:pt idx="185">0.098904992041805001</cx:pt>
          <cx:pt idx="186">0.038314280566708298</cx:pt>
          <cx:pt idx="187">0.0393592900214947</cx:pt>
          <cx:pt idx="188">0.097085967853939595</cx:pt>
          <cx:pt idx="189">-0.0032112754224883498</cx:pt>
          <cx:pt idx="190">-0.064078962783628707</cx:pt>
          <cx:pt idx="191">-0.065263675514819597</cx:pt>
          <cx:pt idx="192">-0.062108414750506998</cx:pt>
          <cx:pt idx="193">-0.017867556062717001</cx:pt>
          <cx:pt idx="194">-0.0088859225434652703</cx:pt>
          <cx:pt idx="195">-0.00612566967023592</cx:pt>
          <cx:pt idx="196">0.00043540888686600102</cx:pt>
          <cx:pt idx="197">0.0014715902432868499</cx:pt>
          <cx:pt idx="198">-0.00071639212319715598</cx:pt>
          <cx:pt idx="199">0.0030839196681927252</cx:pt>
          <cx:pt idx="200">0.0083666565752534248</cx:pt>
          <cx:pt idx="201">0.0036520029284701251</cx:pt>
          <cx:pt idx="202">0.015780164672334673</cx:pt>
          <cx:pt idx="203">-0.0081789047830818258</cx:pt>
          <cx:pt idx="204">-0.0093790695119573501</cx:pt>
          <cx:pt idx="205">0.0049211548524131501</cx:pt>
          <cx:pt idx="206">0.0098397760893674004</cx:pt>
          <cx:pt idx="207">-0.006588131208980625</cx:pt>
          <cx:pt idx="208">0.021360500965590699</cx:pt>
          <cx:pt idx="209">0.0090360818934418496</cx:pt>
          <cx:pt idx="210">-0.043206175343451003</cx:pt>
          <cx:pt idx="211">-0.042890313331746747</cx:pt>
          <cx:pt idx="212">0.0051186887480118249</cx:pt>
          <cx:pt idx="213">0.029353669212849751</cx:pt>
          <cx:pt idx="214">0.013450188406657675</cx:pt>
          <cx:pt idx="215">-0.0012014203718412526</cx:pt>
          <cx:pt idx="216">0.012591040223641249</cx:pt>
          <cx:pt idx="217">0.0039041171543769998</cx:pt>
          <cx:pt idx="218">-0.015538696667115026</cx:pt>
          <cx:pt idx="219">-0.019216084699052852</cx:pt>
          <cx:pt idx="220">-0.01518905748306865</cx:pt>
          <cx:pt idx="221">-0.0026100483781985998</cx:pt>
          <cx:pt idx="222">-0.0014470844814081401</cx:pt>
          <cx:pt idx="223">-0.00079064105044741005</cx:pt>
          <cx:pt idx="224">0.00020848354010321826</cx:pt>
          <cx:pt idx="225">1.8739600422365851e-06</cx:pt>
          <cx:pt idx="226">0.00036638505410141247</cx:pt>
          <cx:pt idx="227">0.0024804497233284076</cx:pt>
          <cx:pt idx="228">0.011164949556303125</cx:pt>
          <cx:pt idx="229">0.0088926634598455508</cx:pt>
          <cx:pt idx="230">0.012455812510021575</cx:pt>
          <cx:pt idx="231">-0.0027884145489387498</cx:pt>
          <cx:pt idx="232">-0.0066289636624565747</cx:pt>
          <cx:pt idx="233">-0.0028929504982943498</cx:pt>
          <cx:pt idx="234">0.0085721011430465992</cx:pt>
          <cx:pt idx="235">-0.019454267626063625</cx:pt>
          <cx:pt idx="236">-0.0147863461738202</cx:pt>
          <cx:pt idx="237">-0.028852542010789749</cx:pt>
          <cx:pt idx="238">-0.054045307871135248</cx:pt>
          <cx:pt idx="239">-0.035942372673696002</cx:pt>
          <cx:pt idx="240">0.014328418322901125</cx:pt>
          <cx:pt idx="241">0.042909991612576998</cx:pt>
          <cx:pt idx="242">0.040156406331093498</cx:pt>
          <cx:pt idx="243">0.021515192591299075</cx:pt>
          <cx:pt idx="244">0.0016785432201955699</cx:pt>
          <cx:pt idx="245">-0.0106769717101093</cx:pt>
          <cx:pt idx="246">-0.011074425286122475</cx:pt>
          <cx:pt idx="247">-0.022427519438835725</cx:pt>
          <cx:pt idx="248">-0.015214464495555351</cx:pt>
          <cx:pt idx="249">-0.0017221894329610076</cx:pt>
          <cx:pt idx="250">-0.0001401202953533745</cx:pt>
          <cx:pt idx="251">-7.3455650920791003e-05</cx:pt>
          <cx:pt idx="252">-4.1398405154507998e-05</cx:pt>
          <cx:pt idx="253">-0.00017772016767120025</cx:pt>
          <cx:pt idx="254">4.7218941656865003e-06</cx:pt>
          <cx:pt idx="255">0.0025349835299908249</cx:pt>
          <cx:pt idx="256">0.011305682380618151</cx:pt>
          <cx:pt idx="257">0.0038106109438891</cx:pt>
          <cx:pt idx="258">0.0041013754638944246</cx:pt>
          <cx:pt idx="259">0.0038587252117049001</cx:pt>
          <cx:pt idx="260">-0.0090276871847069506</cx:pt>
          <cx:pt idx="261">-0.019657168429582102</cx:pt>
          <cx:pt idx="262">-0.012391512664028876</cx:pt>
          <cx:pt idx="263">0.0038039000021283</cx:pt>
          <cx:pt idx="264">-0.0149574405916073</cx:pt>
          <cx:pt idx="265">-0.033727826918359002</cx:pt>
          <cx:pt idx="266">-0.023946390303263624</cx:pt>
          <cx:pt idx="267">0.015114346779821776</cx:pt>
          <cx:pt idx="268">0.04985515561283</cx:pt>
          <cx:pt idx="269">0.059867144199957249</cx:pt>
          <cx:pt idx="270">0.053091486301135749</cx:pt>
          <cx:pt idx="271">0.026795954069152</cx:pt>
          <cx:pt idx="272">-0.014367456034433125</cx:pt>
          <cx:pt idx="273">-0.022627935686734175</cx:pt>
          <cx:pt idx="274">-0.022291782240531799</cx:pt>
          <cx:pt idx="275">-0.017704746474148974</cx:pt>
          <cx:pt idx="276">-0.018294175677362974</cx:pt>
          <cx:pt idx="277">-0.0050846452520186252</cx:pt>
          <cx:pt idx="278">0.00032273844664812749</cx:pt>
          <cx:pt idx="279">-0.00013030281144354051</cx:pt>
          <cx:pt idx="280">-8.1905383567635007e-05</cx:pt>
          <cx:pt idx="281">-0.00037026764564081248</cx:pt>
          <cx:pt idx="282">0.0005370660819306425</cx:pt>
          <cx:pt idx="283">0.0013234903195957126</cx:pt>
          <cx:pt idx="284">0.0023595503609768649</cx:pt>
          <cx:pt idx="285">-0.0084954206717984242</cx:pt>
          <cx:pt idx="286">-0.018554507800505601</cx:pt>
          <cx:pt idx="287">-0.012544043592854576</cx:pt>
          <cx:pt idx="288">-0.026010884132690249</cx:pt>
          <cx:pt idx="289">-0.048256499063613997</cx:pt>
          <cx:pt idx="290">-0.025337968336774999</cx:pt>
          <cx:pt idx="291">0.0051206077566669003</cx:pt>
          <cx:pt idx="292">-0.0043403748766044749</cx:pt>
          <cx:pt idx="293">-0.021640606797947676</cx:pt>
          <cx:pt idx="294">0.017949022558840975</cx:pt>
          <cx:pt idx="295">0.021976347753090548</cx:pt>
          <cx:pt idx="296">0.037990927032902751</cx:pt>
          <cx:pt idx="297">0.055775028757316499</cx:pt>
          <cx:pt idx="298">0.045612879699000249</cx:pt>
          <cx:pt idx="299">0.0232170334949591</cx:pt>
          <cx:pt idx="300">-0.116509583074343</cx:pt>
          <cx:pt idx="301">-0.188170486190572</cx:pt>
          <cx:pt idx="302">-0.126487917019864</cx:pt>
          <cx:pt idx="303">-0.081897196736481603</cx:pt>
          <cx:pt idx="304">-0.0839883478623039</cx:pt>
          <cx:pt idx="305">-0.014749969340842399</cx:pt>
          <cx:pt idx="306">-0.0025839080018070898</cx:pt>
          <cx:pt idx="307">-0.00068741879105264697</cx:pt>
          <cx:pt idx="308">0.00103947476924118</cx:pt>
          <cx:pt idx="309">-0.000328325576047065</cx:pt>
          <cx:pt idx="310">0.0032940778333488299</cx:pt>
          <cx:pt idx="311">-0.00092406292486197305</cx:pt>
          <cx:pt idx="312">-0.0116118455690567</cx:pt>
          <cx:pt idx="313">-0.075040437391294804</cx:pt>
          <cx:pt idx="314">-0.10429826684221</cx:pt>
          <cx:pt idx="315">-0.104180113417961</cx:pt>
          <cx:pt idx="316">-0.10217655899655401</cx:pt>
          <cx:pt idx="317">-0.14151179120740401</cx:pt>
          <cx:pt idx="318">-0.058207730723797597</cx:pt>
          <cx:pt idx="319">0.0327906884669052</cx:pt>
          <cx:pt idx="320">0.026627248141890301</cx:pt>
          <cx:pt idx="321">-0.016879525126267399</cx:pt>
          <cx:pt idx="322">0.13057933623353499</cx:pt>
          <cx:pt idx="323">0.091740359454342099</cx:pt>
          <cx:pt idx="324">0.127645539711604</cx:pt>
          <cx:pt idx="325">0.14838017818111801</cx:pt>
          <cx:pt idx="326">0.027987028880187299</cx:pt>
          <cx:pt idx="327">-0.080266773582287496</cx:pt>
          <cx:pt idx="328">-0.103166484028583</cx:pt>
          <cx:pt idx="329">-0.16801847048941501</cx:pt>
          <cx:pt idx="330">-0.137666485011984</cx:pt>
          <cx:pt idx="331">-0.068778102082622805</cx:pt>
          <cx:pt idx="332">-0.053980262116410903</cx:pt>
          <cx:pt idx="333">-0.015569660452646</cx:pt>
          <cx:pt idx="334">-0.00131315710023246</cx:pt>
          <cx:pt idx="335">0.000171085483196613</cx:pt>
          <cx:pt idx="336">-0.00024743333714550599</cx:pt>
          <cx:pt idx="337">-0.0012106991182686401</cx:pt>
          <cx:pt idx="338">5.1363132542826503e-05</cx:pt>
          <cx:pt idx="339">0.00065759105356585196</cx:pt>
          <cx:pt idx="340">-0.013554594364203299</cx:pt>
          <cx:pt idx="341">-0.063558513621700105</cx:pt>
          <cx:pt idx="342">-0.091527467602802101</cx:pt>
          <cx:pt idx="343">-0.093463609312820897</cx:pt>
          <cx:pt idx="344">-0.065315482834576694</cx:pt>
          <cx:pt idx="345">-0.036277109093278401</cx:pt>
          <cx:pt idx="346">-0.021300224739338899</cx:pt>
          <cx:pt idx="347">0.107587292208428</cx:pt>
          <cx:pt idx="348">0.11849300399740501</cx:pt>
          <cx:pt idx="349">0.072159432575759103</cx:pt>
          <cx:pt idx="350">0.19634361297085501</cx:pt>
          <cx:pt idx="351">0.153067250682104</cx:pt>
          <cx:pt idx="352">0.135524807449005</cx:pt>
          <cx:pt idx="353">0.093994299446597304</cx:pt>
          <cx:pt idx="354">-0.039550759738346999</cx:pt>
          <cx:pt idx="355">-0.101320383566167</cx:pt>
          <cx:pt idx="356">-0.14673437452042601</cx:pt>
          <cx:pt idx="357">-0.14029673630601699</cx:pt>
          <cx:pt idx="358">-0.106890638615723</cx:pt>
          <cx:pt idx="359">-0.048523848814287299</cx:pt>
          <cx:pt idx="360">-0.015923855707720799</cx:pt>
          <cx:pt idx="361">-0.00106411649918024</cx:pt>
          <cx:pt idx="362">0.00010890883957674499</cx:pt>
          <cx:pt idx="363">0.00091389563591658097</cx:pt>
          <cx:pt idx="364">0.00054670649112622204</cx:pt>
          <cx:pt idx="365">-0.0025874741577869998</cx:pt>
          <cx:pt idx="366">-0.00309995270104066</cx:pt>
          <cx:pt idx="367">0.0086474334747126801</cx:pt>
          <cx:pt idx="368">-0.0173995637118282</cx:pt>
          <cx:pt idx="369">-0.083955382538489706</cx:pt>
          <cx:pt idx="370">-0.067330730398051306</cx:pt>
          <cx:pt idx="371">-0.047437847234481703</cx:pt>
          <cx:pt idx="372">-0.0289487682500848</cx:pt>
          <cx:pt idx="373">-0.0479399331941395</cx:pt>
          <cx:pt idx="374">-0.016936386268833099</cx:pt>
          <cx:pt idx="375">0.092592773329710207</cx:pt>
          <cx:pt idx="376">0.083842384400749398</cx:pt>
          <cx:pt idx="377">0.057138052665581397</cx:pt>
          <cx:pt idx="378">0.116071585212998</cx:pt>
          <cx:pt idx="379">0.104842173391455</cx:pt>
          <cx:pt idx="380">0.036658777680736297</cx:pt>
          <cx:pt idx="381">0.013534234325492601</cx:pt>
          <cx:pt idx="382">-0.11280632010346101</cx:pt>
          <cx:pt idx="383">-0.17048776242865299</cx:pt>
          <cx:pt idx="384">-0.073181764502839197</cx:pt>
          <cx:pt idx="385">-0.10666098609489801</cx:pt>
          <cx:pt idx="386">-0.085274175457988904</cx:pt>
          <cx:pt idx="387">-0.031605478288017498</cx:pt>
          <cx:pt idx="388">-0.01270135034333</cx:pt>
          <cx:pt idx="389">0.00256805183468619</cx:pt>
          <cx:pt idx="390">0.0013379871148474899</cx:pt>
          <cx:pt idx="391">-0.00036298515553069999</cx:pt>
          <cx:pt idx="392">0.00065921196953773605</cx:pt>
          <cx:pt idx="393">-0.000951745241439556</cx:pt>
          <cx:pt idx="394">-0.0024089373023999201</cx:pt>
          <cx:pt idx="395">0.0078594854674455799</cx:pt>
          <cx:pt idx="396">-0.022629154420125801</cx:pt>
          <cx:pt idx="397">-0.080689529475700406</cx:pt>
          <cx:pt idx="398">-0.100703458429209</cx:pt>
          <cx:pt idx="399">-0.030883430824959601</cx:pt>
          <cx:pt idx="400">-0.0247968069518552</cx:pt>
          <cx:pt idx="401">-0.048622594164817901</cx:pt>
          <cx:pt idx="402">-0.011352044661410101</cx:pt>
          <cx:pt idx="403">0.030592256667468499</cx:pt>
          <cx:pt idx="404">0.059035839426638301</cx:pt>
          <cx:pt idx="405">-0.022940750044092201</cx:pt>
          <cx:pt idx="406">0.106374151547365</cx:pt>
          <cx:pt idx="407">0.025680533964262599</cx:pt>
          <cx:pt idx="408">-0.095860261254783502</cx:pt>
          <cx:pt idx="409">-0.077282280824687494</cx:pt>
          <cx:pt idx="410">-0.15790245636477901</cx:pt>
          <cx:pt idx="411">-0.113352993993815</cx:pt>
          <cx:pt idx="412">-0.081387137060461301</cx:pt>
          <cx:pt idx="413">-0.026902113230448998</cx:pt>
          <cx:pt idx="414">-0.0382278416554796</cx:pt>
          <cx:pt idx="415">-0.025538819005896302</cx:pt>
          <cx:pt idx="416">0.0022183502637095499</cx:pt>
          <cx:pt idx="417">0.016434090896627299</cx:pt>
          <cx:pt idx="418">0.00486581066324229</cx:pt>
          <cx:pt idx="419">-0.00035253052946101798</cx:pt>
          <cx:pt idx="420">-0.00029634962160980801</cx:pt>
          <cx:pt idx="421">-2.5072488618632198e-05</cx:pt>
          <cx:pt idx="422">0.00123280862525604</cx:pt>
          <cx:pt idx="423">0.0030404917295355901</cx:pt>
          <cx:pt idx="424">-0.019033143668203099</cx:pt>
          <cx:pt idx="425">-0.069833677208326395</cx:pt>
          <cx:pt idx="426">-0.075827886283559104</cx:pt>
          <cx:pt idx="427">-0.0098822693933108795</cx:pt>
          <cx:pt idx="428">0.0041443922006085803</cx:pt>
          <cx:pt idx="429">-0.088906816534925104</cx:pt>
          <cx:pt idx="430">-0.10373150429718</cx:pt>
          <cx:pt idx="431">-0.013508695995150401</cx:pt>
          <cx:pt idx="432">-0.059895606580420403</cx:pt>
          <cx:pt idx="433">0.043782197377303898</cx:pt>
          <cx:pt idx="434">0.18801496572166199</cx:pt>
          <cx:pt idx="435">0.062077760383474297</cx:pt>
          <cx:pt idx="436">-0.0057203124431895302</cx:pt>
          <cx:pt idx="437">-0.0595053290969174</cx:pt>
          <cx:pt idx="438">-0.128511885637074</cx:pt>
          <cx:pt idx="439">-0.073853601848988495</cx:pt>
          <cx:pt idx="440">-0.0534969930494252</cx:pt>
          <cx:pt idx="441">-0.030232297651868401</cx:pt>
          <cx:pt idx="442">0.018306243378833301</cx:pt>
          <cx:pt idx="443">-0.025337043114678801</cx:pt>
          <cx:pt idx="444">0.0088313283047127197</cx:pt>
          <cx:pt idx="445">0.036389304347053703</cx:pt>
          <cx:pt idx="446">0.0129103815109891</cx:pt>
          <cx:pt idx="447">-0.000808209090516574</cx:pt>
          <cx:pt idx="448">-0.00018280026669978899</cx:pt>
          <cx:pt idx="449">-0.00025579197842477399</cx:pt>
          <cx:pt idx="450">0.0031580535833742999</cx:pt>
          <cx:pt idx="451">0.0065165868061607601</cx:pt>
          <cx:pt idx="452">-0.020007458258066099</cx:pt>
          <cx:pt idx="453">-0.069266287696171006</cx:pt>
          <cx:pt idx="454">-0.030764481829110301</cx:pt>
          <cx:pt idx="455">-0.0037819440074525501</cx:pt>
          <cx:pt idx="456">-0.028984118137082501</cx:pt>
          <cx:pt idx="457">-0.0131845926817065</cx:pt>
          <cx:pt idx="458">-0.047592753849070697</cx:pt>
          <cx:pt idx="459">0.0096911458093294801</cx:pt>
          <cx:pt idx="460">-0.0017334738613271599</cx:pt>
          <cx:pt idx="461">0.032624005801672698</cx:pt>
          <cx:pt idx="462">0.141465422475541</cx:pt>
          <cx:pt idx="463">0.085761135249659101</cx:pt>
          <cx:pt idx="464">0.0227975891755553</cx:pt>
          <cx:pt idx="465">-0.076036182739742206</cx:pt>
          <cx:pt idx="466">-0.040774347158380402</cx:pt>
          <cx:pt idx="467">-0.0211952736092724</cx:pt>
          <cx:pt idx="468">-0.0119126847937758</cx:pt>
          <cx:pt idx="469">-0.047255244506001402</cx:pt>
          <cx:pt idx="470">-0.0149961213142621</cx:pt>
          <cx:pt idx="471">0.014904322417047</cx:pt>
          <cx:pt idx="472">0.044274609594423697</cx:pt>
          <cx:pt idx="473">0.032895291641637098</cx:pt>
          <cx:pt idx="474">0.0076597390891767897</cx:pt>
          <cx:pt idx="475">-0.0019237985352003001</cx:pt>
          <cx:pt idx="476">-0.00010746093511630501</cx:pt>
          <cx:pt idx="477">0.0013472773536646601</cx:pt>
          <cx:pt idx="478">0.0045037328678519698</cx:pt>
          <cx:pt idx="479">0.0034676398976210602</cx:pt>
          <cx:pt idx="480">-0.0176711003129741</cx:pt>
          <cx:pt idx="481">-0.0257712452192899</cx:pt>
          <cx:pt idx="482">-0.013310964539741101</cx:pt>
          <cx:pt idx="483">-0.039327228750812598</cx:pt>
          <cx:pt idx="484">0.032048810896498497</cx:pt>
          <cx:pt idx="485">-0.0028648613599376901</cx:pt>
          <cx:pt idx="486">-0.048411918500246398</cx:pt>
          <cx:pt idx="487">-0.025221347607476598</cx:pt>
          <cx:pt idx="488">-0.0342903499751449</cx:pt>
          <cx:pt idx="489">-0.057514411511929597</cx:pt>
          <cx:pt idx="490">-0.033433454907295199</cx:pt>
          <cx:pt idx="491">-0.018668378247012101</cx:pt>
          <cx:pt idx="492">0.039455785511408298</cx:pt>
          <cx:pt idx="493">-0.033119754967307298</cx:pt>
          <cx:pt idx="494">-0.074498730183365794</cx:pt>
          <cx:pt idx="495">-0.017457252547655702</cx:pt>
          <cx:pt idx="496">-0.0039337985888820998</cx:pt>
          <cx:pt idx="497">-0.034592042656158797</cx:pt>
          <cx:pt idx="498">-0.014247174219362901</cx:pt>
          <cx:pt idx="499">0.050739862778910003</cx:pt>
          <cx:pt idx="500">0.059515413607687202</cx:pt>
          <cx:pt idx="501">0.0295598003905208</cx:pt>
          <cx:pt idx="502">0.0064836581574116096</cx:pt>
          <cx:pt idx="503">0.00019902541704645301</cx:pt>
          <cx:pt idx="504">0.00085494723432821905</cx:pt>
          <cx:pt idx="505">-0.00034302797737866502</cx:pt>
          <cx:pt idx="506">0.0061716690041183301</cx:pt>
          <cx:pt idx="507">0.0135430442434626</cx:pt>
          <cx:pt idx="508">-0.00083766722391604299</cx:pt>
          <cx:pt idx="509">0.033228122330257598</cx:pt>
          <cx:pt idx="510">-0.035310659935001799</cx:pt>
          <cx:pt idx="511">-0.033411287602717298</cx:pt>
          <cx:pt idx="512">-0.035831133412900597</cx:pt>
          <cx:pt idx="513">0.019757258010748499</cx:pt>
          <cx:pt idx="514">-0.00327998488415233</cx:pt>
          <cx:pt idx="515">0.0058515494618178203</cx:pt>
          <cx:pt idx="516">-0.14282804675803301</cx:pt>
          <cx:pt idx="517">-0.13585274889792301</cx:pt>
          <cx:pt idx="518">-0.14040426603109901</cx:pt>
          <cx:pt idx="519">-0.078271837617685497</cx:pt>
          <cx:pt idx="520">0.051512923375650499</cx:pt>
          <cx:pt idx="521">0.033381436668402903</cx:pt>
          <cx:pt idx="522">-0.042613829873872799</cx:pt>
          <cx:pt idx="523">0.0494977255471028</cx:pt>
          <cx:pt idx="524">0.032852464018681297</cx:pt>
          <cx:pt idx="525">-0.015220892801246401</cx:pt>
          <cx:pt idx="526">0.0057678997983588304</cx:pt>
          <cx:pt idx="527">0.055393510972574701</cx:pt>
          <cx:pt idx="528">0.026467608699785702</cx:pt>
          <cx:pt idx="529">0.018310392050648099</cx:pt>
          <cx:pt idx="530">0.0023216630201226998</cx:pt>
          <cx:pt idx="531">0.00086902370455222799</cx:pt>
          <cx:pt idx="532">9.5524682847128805e-05</cx:pt>
          <cx:pt idx="533">-0.00035527743831927799</cx:pt>
          <cx:pt idx="534">0.00559962421699183</cx:pt>
          <cx:pt idx="535">0.026639536841323301</cx:pt>
          <cx:pt idx="536">0.014192712775103601</cx:pt>
          <cx:pt idx="537">0.014993513414609101</cx:pt>
          <cx:pt idx="538">-0.0126375266317488</cx:pt>
          <cx:pt idx="539">-0.00757384159554022</cx:pt>
          <cx:pt idx="540">-0.094227906851879401</cx:pt>
          <cx:pt idx="541">-0.050395568819693502</cx:pt>
          <cx:pt idx="542">-0.051847169741750597</cx:pt>
          <cx:pt idx="543">-0.0794139386086887</cx:pt>
          <cx:pt idx="544">-0.151530799490667</cx:pt>
          <cx:pt idx="545">-0.24399483787735601</cx:pt>
          <cx:pt idx="546">-0.22371283411241799</cx:pt>
          <cx:pt idx="547">0.0195657591554785</cx:pt>
          <cx:pt idx="548">0.055109857366433097</cx:pt>
          <cx:pt idx="549">0.030425440841876698</cx:pt>
          <cx:pt idx="550">-0.0009973335143329909</cx:pt>
          <cx:pt idx="551">0.063083338450440105</cx:pt>
          <cx:pt idx="552">0.076743323116708603</cx:pt>
          <cx:pt idx="553">0.067573248473280098</cx:pt>
          <cx:pt idx="554">0.029198518445357001</cx:pt>
          <cx:pt idx="555">0.042045363296811099</cx:pt>
          <cx:pt idx="556">0.00113189431670063</cx:pt>
          <cx:pt idx="557">0.024421422925801298</cx:pt>
          <cx:pt idx="558">-0.00035950610131972003</cx:pt>
          <cx:pt idx="559">0.00024259216215079599</cx:pt>
          <cx:pt idx="560">-0.000148243645419074</cx:pt>
          <cx:pt idx="561">0.00047727759624752902</cx:pt>
          <cx:pt idx="562">0.0059641126226771604</cx:pt>
          <cx:pt idx="563">0.024556137993473202</cx:pt>
          <cx:pt idx="564">0.045842651685191603</cx:pt>
          <cx:pt idx="565">-0.055221821691504198</cx:pt>
          <cx:pt idx="566">-0.025228754157836899</cx:pt>
          <cx:pt idx="567">-0.0044510833827609599</cx:pt>
          <cx:pt idx="568">-0.070516706275520299</cx:pt>
          <cx:pt idx="569">-0.110387625050628</cx:pt>
          <cx:pt idx="570">-0.073823141071081996</cx:pt>
          <cx:pt idx="571">-0.060228043215582498</cx:pt>
          <cx:pt idx="572">-0.068780278000864101</cx:pt>
          <cx:pt idx="573">-0.26834390953489901</cx:pt>
          <cx:pt idx="574">-0.17915220765179299</cx:pt>
          <cx:pt idx="575">-0.076581040155599203</cx:pt>
          <cx:pt idx="576">-0.0257509692922788</cx:pt>
          <cx:pt idx="577">-0.0737462671391413</cx:pt>
          <cx:pt idx="578">0.035075136346522998</cx:pt>
          <cx:pt idx="579">0.091726138780497998</cx:pt>
          <cx:pt idx="580">0.15076034876623001</cx:pt>
          <cx:pt idx="581">0.13352850556625701</cx:pt>
          <cx:pt idx="582">0.041686572179004198</cx:pt>
          <cx:pt idx="583">0.0072583730526801999</cx:pt>
          <cx:pt idx="584">-0.00148477571727253</cx:pt>
          <cx:pt idx="585">0.0085962457637380908</cx:pt>
          <cx:pt idx="586">-0.0010972791362305499</cx:pt>
          <cx:pt idx="587">0.00069512806841291297</cx:pt>
          <cx:pt idx="588">-0.00024226068099218899</cx:pt>
          <cx:pt idx="589">7.1152831575103603e-05</cx:pt>
          <cx:pt idx="590">0.0060215046866750098</cx:pt>
          <cx:pt idx="591">0.0071597723430869</cx:pt>
          <cx:pt idx="592">0.027571385522132098</cx:pt>
          <cx:pt idx="593">0.0058923788052892903</cx:pt>
          <cx:pt idx="594">0.030810655798770001</cx:pt>
          <cx:pt idx="595">0.0197565150769561</cx:pt>
          <cx:pt idx="596">-0.0172543032251622</cx:pt>
          <cx:pt idx="597">-0.066040196609021204</cx:pt>
          <cx:pt idx="598">-0.065824556024706396</cx:pt>
          <cx:pt idx="599">-0.057570614286935301</cx:pt>
          <cx:pt idx="600">-0.028545268003375202</cx:pt>
          <cx:pt idx="601">-0.070473469868851502</cx:pt>
          <cx:pt idx="602">-0.072993952048894098</cx:pt>
          <cx:pt idx="603">0.018794434332855499</cx:pt>
          <cx:pt idx="604">-0.0143399902829411</cx:pt>
          <cx:pt idx="605">-0.0105235798237307</cx:pt>
          <cx:pt idx="606">0.047413938910997398</cx:pt>
          <cx:pt idx="607">0.055668942526159199</cx:pt>
          <cx:pt idx="608">0.11837874210699401</cx:pt>
          <cx:pt idx="609">0.067085734539241201</cx:pt>
          <cx:pt idx="610">-0.023521919735151799</cx:pt>
          <cx:pt idx="611">-0.0519512800047243</cx:pt>
          <cx:pt idx="612">-0.018196563397165199</cx:pt>
          <cx:pt idx="613">-0.00048838316048288003</cx:pt>
          <cx:pt idx="614">-0.00066521378229171795</cx:pt>
          <cx:pt idx="615">-0.000116955668984902</cx:pt>
          <cx:pt idx="616">-0.00040210232156677299</cx:pt>
          <cx:pt idx="617">-0.00018419498741315099</cx:pt>
          <cx:pt idx="618">0.00140266382120699</cx:pt>
          <cx:pt idx="619">0.0075525439946602102</cx:pt>
          <cx:pt idx="620">0.019068783265360701</cx:pt>
          <cx:pt idx="621">0.032985803343908299</cx:pt>
          <cx:pt idx="622">0.058829922522157602</cx:pt>
          <cx:pt idx="623">0.016576463396233101</cx:pt>
          <cx:pt idx="624">-0.0041051957466344798</cx:pt>
          <cx:pt idx="625">0.00358258555223965</cx:pt>
          <cx:pt idx="626">-0.0069917252963916897</cx:pt>
          <cx:pt idx="627">-0.025660031884434199</cx:pt>
          <cx:pt idx="628">-0.064115787160842194</cx:pt>
          <cx:pt idx="629">0.047721558390028701</cx:pt>
          <cx:pt idx="630">0.055909866138460898</cx:pt>
          <cx:pt idx="631">0.052872895865650298</cx:pt>
          <cx:pt idx="632">0.016868924447171401</cx:pt>
          <cx:pt idx="633">0.0038194440694532001</cx:pt>
          <cx:pt idx="634">0.102703131784976</cx:pt>
          <cx:pt idx="635">0.101733600463532</cx:pt>
          <cx:pt idx="636">0.094339659029075401</cx:pt>
          <cx:pt idx="637">-0.0174931785304543</cx:pt>
          <cx:pt idx="638">-0.023007589969613999</cx:pt>
          <cx:pt idx="639">-0.061365282728504597</cx:pt>
          <cx:pt idx="640">-0.025456964928687199</cx:pt>
          <cx:pt idx="641">-0.0019855455965546698</cx:pt>
          <cx:pt idx="642">0.0011670435132780199</cx:pt>
          <cx:pt idx="643">0.00013851781573163201</cx:pt>
          <cx:pt idx="644">-0.00053283154993593598</cx:pt>
          <cx:pt idx="645">-6.3903405461112494e-05</cx:pt>
          <cx:pt idx="646">0.00073409124178799401</cx:pt>
          <cx:pt idx="647">-0.0016309530763637999</cx:pt>
          <cx:pt idx="648">0.0031514566305802798</cx:pt>
          <cx:pt idx="649">0.012994317080935101</cx:pt>
          <cx:pt idx="650">0.034437083069687499</cx:pt>
          <cx:pt idx="651">0.052861873922665802</cx:pt>
          <cx:pt idx="652">0.021649750201678399</cx:pt>
          <cx:pt idx="653">0.038027132853944601</cx:pt>
          <cx:pt idx="654">-0.066600132595523096</cx:pt>
          <cx:pt idx="655">-0.030686976725177999</cx:pt>
          <cx:pt idx="656">0.039653802204207597</cx:pt>
          <cx:pt idx="657">0.10027221973285901</cx:pt>
          <cx:pt idx="658">-0.022677194309343399</cx:pt>
          <cx:pt idx="659">0.059196212846201197</cx:pt>
          <cx:pt idx="660">0.039750246576511203</cx:pt>
          <cx:pt idx="661">0.084779777671488601</cx:pt>
          <cx:pt idx="662">0.101434364102753</cx:pt>
          <cx:pt idx="663">0.074706410635847903</cx:pt>
          <cx:pt idx="664">0.0071868406283169097</cx:pt>
          <cx:pt idx="665">-0.0187327705652162</cx:pt>
          <cx:pt idx="666">-0.035616497368172399</cx:pt>
          <cx:pt idx="667">-0.040854588017515202</cx:pt>
          <cx:pt idx="668">-0.016259271762443</cx:pt>
          <cx:pt idx="669">0.00165451496102788</cx:pt>
          <cx:pt idx="670">0.0011809673799464699</cx:pt>
          <cx:pt idx="671">0.00056827210303910598</cx:pt>
          <cx:pt idx="672">-0.00056104351525829903</cx:pt>
          <cx:pt idx="673">-0.000973295533013535</cx:pt>
          <cx:pt idx="674">0.00071627524840905195</cx:pt>
          <cx:pt idx="675">-0.00042508843624864301</cx:pt>
          <cx:pt idx="676">0.0078439690041497007</cx:pt>
          <cx:pt idx="677">0.0071303616998032397</cx:pt>
          <cx:pt idx="678">0.0325109509529313</cx:pt>
          <cx:pt idx="679">0.042244298133856502</cx:pt>
          <cx:pt idx="680">0.061269117264229699</cx:pt>
          <cx:pt idx="681">0.066895952285003293</cx:pt>
          <cx:pt idx="682">0.053229674969298001</cx:pt>
          <cx:pt idx="683">-0.0047150524888362596</cx:pt>
          <cx:pt idx="684">-0.055960760216105701</cx:pt>
          <cx:pt idx="685">-0.10059455943397901</cx:pt>
          <cx:pt idx="686">-0.089153628964005693</cx:pt>
          <cx:pt idx="687">-0.0075194823322796197</cx:pt>
          <cx:pt idx="688">-0.0134262997141601</cx:pt>
          <cx:pt idx="689">-0.037633262817940799</cx:pt>
          <cx:pt idx="690">-0.024054505092873199</cx:pt>
          <cx:pt idx="691">0.00043563262889864999</cx:pt>
          <cx:pt idx="692">-0.034800201499162998</cx:pt>
          <cx:pt idx="693">-0.0252185937753832</cx:pt>
          <cx:pt idx="694">-0.030644782404840198</cx:pt>
          <cx:pt idx="695">-0.0253835331415176</cx:pt>
          <cx:pt idx="696">-0.00843242716908741</cx:pt>
          <cx:pt idx="697">-0.00062709084508309797</cx:pt>
          <cx:pt idx="698">-0.00076788045973412303</cx:pt>
          <cx:pt idx="699">-0.000111232509950272</cx:pt>
          <cx:pt idx="700">2.8609258083086701e-05</cx:pt>
          <cx:pt idx="701">0.00070095250948182199</cx:pt>
          <cx:pt idx="702">0.00022417656705057</cx:pt>
          <cx:pt idx="703">-0.00029940740844895501</cx:pt>
          <cx:pt idx="704">0.0042897921408519401</cx:pt>
          <cx:pt idx="705">0.0088155975176138403</cx:pt>
          <cx:pt idx="706">0.0062506124946838998</cx:pt>
          <cx:pt idx="707">-0.0067078562517557203</cx:pt>
          <cx:pt idx="708">0.0068254764458697704</cx:pt>
          <cx:pt idx="709">0.021600351163067501</cx:pt>
          <cx:pt idx="710">-0.0285697794971033</cx:pt>
          <cx:pt idx="711">-0.063945196814861202</cx:pt>
          <cx:pt idx="712">-0.075282014649296902</cx:pt>
          <cx:pt idx="713">-0.073904643374400406</cx:pt>
          <cx:pt idx="714">-0.071707993154589103</cx:pt>
          <cx:pt idx="715">-0.124368270800399</cx:pt>
          <cx:pt idx="716">-0.102730788985747</cx:pt>
          <cx:pt idx="717">-0.058523378825294597</cx:pt>
          <cx:pt idx="718">-0.0288047383557914</cx:pt>
          <cx:pt idx="719">-0.0042997762703279804</cx:pt>
          <cx:pt idx="720">-0.0017994124876979801</cx:pt>
          <cx:pt idx="721">-0.017831478244425401</cx:pt>
          <cx:pt idx="722">-0.026510331156007799</cx:pt>
          <cx:pt idx="723">-0.019539397735521699</cx:pt>
          <cx:pt idx="724">-0.0070669467373162403</cx:pt>
          <cx:pt idx="725">-0.00028522003768299001</cx:pt>
          <cx:pt idx="726">0.00015861876113724299</cx:pt>
          <cx:pt idx="727">0.000950187257611955</cx:pt>
          <cx:pt idx="728">-0.00033976153475495598</cx:pt>
          <cx:pt idx="729">-0.000686500730228133</cx:pt>
          <cx:pt idx="730">0.00016870444571590501</cx:pt>
          <cx:pt idx="731">0.00054551200953559004</cx:pt>
          <cx:pt idx="732">-0.00058859750641286103</cx:pt>
          <cx:pt idx="733">0.00090627568418860595</cx:pt>
          <cx:pt idx="734">0.000953906800385329</cx:pt>
          <cx:pt idx="735">-0.00095874160623738705</cx:pt>
          <cx:pt idx="736">-0.0020613594242844999</cx:pt>
          <cx:pt idx="737">0.00042647012791611599</cx:pt>
          <cx:pt idx="738">-0.0027802676916850299</cx:pt>
          <cx:pt idx="739">-0.0059922239345165801</cx:pt>
          <cx:pt idx="740">-0.022014484088460899</cx:pt>
          <cx:pt idx="741">-0.039117386446261497</cx:pt>
          <cx:pt idx="742">-0.0074208061210828298</cx:pt>
          <cx:pt idx="743">-0.0132494881597054</cx:pt>
          <cx:pt idx="744">-0.017350315311631202</cx:pt>
          <cx:pt idx="745">0.0023475432031896601</cx:pt>
          <cx:pt idx="746">0.0055415558421540202</cx:pt>
          <cx:pt idx="747">0.0017557748280509801</cx:pt>
          <cx:pt idx="748">0.0045046216111378299</cx:pt>
          <cx:pt idx="749">0.0056864744258700098</cx:pt>
          <cx:pt idx="750">0.00034355124694518998</cx:pt>
          <cx:pt idx="751">1.5587687505491402e-05</cx:pt>
          <cx:pt idx="752">-0.00041296708326780002</cx:pt>
          <cx:pt idx="753">0.00038659896303002702</cx:pt>
          <cx:pt idx="754">5.5948196001947298e-05</cx:pt>
          <cx:pt idx="755">0.00018780988818151999</cx:pt>
          <cx:pt idx="756">0.000262491541894112</cx:pt>
          <cx:pt idx="757">0.00060900762736300102</cx:pt>
          <cx:pt idx="758">5.6179383044056399e-05</cx:pt>
          <cx:pt idx="759">0.00021104527687357101</cx:pt>
          <cx:pt idx="760">3.5772269984741197e-05</cx:pt>
          <cx:pt idx="761">-0.00012815109171591201</cx:pt>
          <cx:pt idx="762">0.000375228782839704</cx:pt>
          <cx:pt idx="763">0.00080063016600064095</cx:pt>
          <cx:pt idx="764">-0.00022464865230887999</cx:pt>
          <cx:pt idx="765">-8.1700066735455494e-05</cx:pt>
          <cx:pt idx="766">-0.0015837771884557601</cx:pt>
          <cx:pt idx="767">-0.00097490560621750597</cx:pt>
          <cx:pt idx="768">0.00147061661712142</cx:pt>
          <cx:pt idx="769">0.00170662974307136</cx:pt>
          <cx:pt idx="770">0.0035128195141264302</cx:pt>
          <cx:pt idx="771">0.0018562374721533201</cx:pt>
          <cx:pt idx="772">0.00056924182096085296</cx:pt>
          <cx:pt idx="773">-0.00072919039186236103</cx:pt>
          <cx:pt idx="774">-0.000355694896924289</cx:pt>
          <cx:pt idx="775">-0.000456308682000693</cx:pt>
          <cx:pt idx="776">-0.00056640691970300699</cx:pt>
          <cx:pt idx="777">-0.00045851265759392902</cx:pt>
          <cx:pt idx="778">-0.00013715618198433099</cx:pt>
          <cx:pt idx="779">0.00018040162578448801</cx:pt>
          <cx:pt idx="780">-0.00036040359232712103</cx:pt>
          <cx:pt idx="781">-0.000654943213271765</cx:pt>
          <cx:pt idx="782">-7.1823477209496101e-05</cx:pt>
          <cx:pt idx="783">-0.00019080744213318901</cx:pt>
          <cx:pt idx="784">0.0030839196681927252</cx:pt>
          <cx:pt idx="785">0.0083666565752534248</cx:pt>
          <cx:pt idx="786">0.0036520029284701251</cx:pt>
          <cx:pt idx="787">0.015780164672334673</cx:pt>
          <cx:pt idx="788">-0.0081789047830818258</cx:pt>
          <cx:pt idx="789">-0.0093790695119573501</cx:pt>
          <cx:pt idx="790">0.0049211548524131501</cx:pt>
          <cx:pt idx="791">0.0098397760893674004</cx:pt>
          <cx:pt idx="792">-0.006588131208980625</cx:pt>
          <cx:pt idx="793">0.021360500965590699</cx:pt>
          <cx:pt idx="794">0.0090360818934418496</cx:pt>
          <cx:pt idx="795">-0.043206175343451003</cx:pt>
          <cx:pt idx="796">-0.042890313331746747</cx:pt>
          <cx:pt idx="797">0.0051186887480118249</cx:pt>
          <cx:pt idx="798">0.029353669212849751</cx:pt>
          <cx:pt idx="799">0.013450188406657675</cx:pt>
          <cx:pt idx="800">-0.0012014203718412526</cx:pt>
          <cx:pt idx="801">0.012591040223641249</cx:pt>
          <cx:pt idx="802">0.0039041171543769998</cx:pt>
          <cx:pt idx="803">-0.015538696667115026</cx:pt>
          <cx:pt idx="804">-0.019216084699052852</cx:pt>
          <cx:pt idx="805">-0.01518905748306865</cx:pt>
          <cx:pt idx="806">-0.0026100483781985998</cx:pt>
          <cx:pt idx="807">-0.0014470844814081401</cx:pt>
          <cx:pt idx="808">-0.00079064105044741005</cx:pt>
          <cx:pt idx="809">0.00020848354010321826</cx:pt>
          <cx:pt idx="810">1.8739600422365851e-06</cx:pt>
          <cx:pt idx="811">0.00036638505410141247</cx:pt>
          <cx:pt idx="812">0.0024804497233284076</cx:pt>
          <cx:pt idx="813">0.011164949556303125</cx:pt>
          <cx:pt idx="814">0.0088926634598455508</cx:pt>
          <cx:pt idx="815">0.012455812510021575</cx:pt>
          <cx:pt idx="816">-0.0027884145489387498</cx:pt>
          <cx:pt idx="817">-0.0066289636624565747</cx:pt>
          <cx:pt idx="818">-0.0028929504982943498</cx:pt>
          <cx:pt idx="819">0.0085721011430465992</cx:pt>
          <cx:pt idx="820">-0.019454267626063625</cx:pt>
          <cx:pt idx="821">-0.0147863461738202</cx:pt>
          <cx:pt idx="822">-0.028852542010789749</cx:pt>
          <cx:pt idx="823">-0.054045307871135248</cx:pt>
          <cx:pt idx="824">-0.035942372673696002</cx:pt>
          <cx:pt idx="825">0.014328418322901125</cx:pt>
          <cx:pt idx="826">0.042909991612576998</cx:pt>
          <cx:pt idx="827">0.040156406331093498</cx:pt>
          <cx:pt idx="828">0.021515192591299075</cx:pt>
          <cx:pt idx="829">0.0016785432201955699</cx:pt>
          <cx:pt idx="830">-0.0106769717101093</cx:pt>
          <cx:pt idx="831">-0.011074425286122475</cx:pt>
          <cx:pt idx="832">-0.022427519438835725</cx:pt>
          <cx:pt idx="833">-0.015214464495555351</cx:pt>
          <cx:pt idx="834">-0.0017221894329610076</cx:pt>
          <cx:pt idx="835">-0.0001401202953533745</cx:pt>
          <cx:pt idx="836">-7.3455650920791003e-05</cx:pt>
          <cx:pt idx="837">-4.1398405154507998e-05</cx:pt>
          <cx:pt idx="838">-0.00017772016767120025</cx:pt>
          <cx:pt idx="839">4.7218941656865003e-06</cx:pt>
          <cx:pt idx="840">0.0025349835299908249</cx:pt>
          <cx:pt idx="841">0.011305682380618151</cx:pt>
          <cx:pt idx="842">0.0038106109438891</cx:pt>
          <cx:pt idx="843">0.0041013754638944246</cx:pt>
          <cx:pt idx="844">0.0038587252117049001</cx:pt>
          <cx:pt idx="845">-0.0090276871847069506</cx:pt>
          <cx:pt idx="846">-0.019657168429582102</cx:pt>
          <cx:pt idx="847">-0.012391512664028876</cx:pt>
          <cx:pt idx="848">0.0038039000021283</cx:pt>
          <cx:pt idx="849">-0.0149574405916073</cx:pt>
          <cx:pt idx="850">-0.033727826918359002</cx:pt>
          <cx:pt idx="851">-0.023946390303263624</cx:pt>
          <cx:pt idx="852">0.015114346779821776</cx:pt>
          <cx:pt idx="853">0.04985515561283</cx:pt>
          <cx:pt idx="854">0.059867144199957249</cx:pt>
          <cx:pt idx="855">0.053091486301135749</cx:pt>
          <cx:pt idx="856">0.026795954069152</cx:pt>
          <cx:pt idx="857">-0.014367456034433125</cx:pt>
          <cx:pt idx="858">-0.022627935686734175</cx:pt>
          <cx:pt idx="859">-0.022291782240531799</cx:pt>
          <cx:pt idx="860">-0.017704746474148974</cx:pt>
          <cx:pt idx="861">-0.018294175677362974</cx:pt>
          <cx:pt idx="862">-0.0050846452520186252</cx:pt>
          <cx:pt idx="863">0.00032273844664812749</cx:pt>
          <cx:pt idx="864">-0.00013030281144354051</cx:pt>
          <cx:pt idx="865">-8.1905383567635007e-05</cx:pt>
          <cx:pt idx="866">-0.00037026764564081248</cx:pt>
          <cx:pt idx="867">0.0005370660819306425</cx:pt>
          <cx:pt idx="868">0.0013234903195957126</cx:pt>
          <cx:pt idx="869">0.0023595503609768649</cx:pt>
          <cx:pt idx="870">-0.0084954206717984242</cx:pt>
          <cx:pt idx="871">-0.018554507800505601</cx:pt>
          <cx:pt idx="872">-0.012544043592854576</cx:pt>
          <cx:pt idx="873">-0.026010884132690249</cx:pt>
          <cx:pt idx="874">-0.048256499063613997</cx:pt>
          <cx:pt idx="875">-0.025337968336774999</cx:pt>
          <cx:pt idx="876">0.0051206077566669003</cx:pt>
          <cx:pt idx="877">-0.0043403748766044749</cx:pt>
          <cx:pt idx="878">-0.021640606797947676</cx:pt>
          <cx:pt idx="879">0.017949022558840975</cx:pt>
          <cx:pt idx="880">0.021976347753090548</cx:pt>
          <cx:pt idx="881">0.037990927032902751</cx:pt>
          <cx:pt idx="882">0.055775028757316499</cx:pt>
          <cx:pt idx="883">0.045612879699000249</cx:pt>
          <cx:pt idx="884">0.0030839196681927252</cx:pt>
          <cx:pt idx="885">0.0083666565752534248</cx:pt>
          <cx:pt idx="886">0.0036520029284701251</cx:pt>
          <cx:pt idx="887">0.015780164672334673</cx:pt>
          <cx:pt idx="888">-0.0081789047830818258</cx:pt>
          <cx:pt idx="889">-0.0093790695119573501</cx:pt>
          <cx:pt idx="890">0.0049211548524131501</cx:pt>
          <cx:pt idx="891">0.0098397760893674004</cx:pt>
          <cx:pt idx="892">-0.006588131208980625</cx:pt>
          <cx:pt idx="893">0.021360500965590699</cx:pt>
          <cx:pt idx="894">0.0090360818934418496</cx:pt>
          <cx:pt idx="895">-0.043206175343451003</cx:pt>
          <cx:pt idx="896">-0.042890313331746747</cx:pt>
          <cx:pt idx="897">0.0051186887480118249</cx:pt>
          <cx:pt idx="898">0.029353669212849751</cx:pt>
          <cx:pt idx="899">0.013450188406657675</cx:pt>
          <cx:pt idx="900">-0.0012014203718412526</cx:pt>
          <cx:pt idx="901">0.012591040223641249</cx:pt>
          <cx:pt idx="902">0.0039041171543769998</cx:pt>
          <cx:pt idx="903">-0.015538696667115026</cx:pt>
          <cx:pt idx="904">-0.019216084699052852</cx:pt>
          <cx:pt idx="905">-0.01518905748306865</cx:pt>
          <cx:pt idx="906">-0.0026100483781985998</cx:pt>
          <cx:pt idx="907">-0.0014470844814081401</cx:pt>
          <cx:pt idx="908">-0.00079064105044741005</cx:pt>
          <cx:pt idx="909">0.00020848354010321826</cx:pt>
          <cx:pt idx="910">1.8739600422365851e-06</cx:pt>
          <cx:pt idx="911">0.00036638505410141247</cx:pt>
          <cx:pt idx="912">0.0024804497233284076</cx:pt>
          <cx:pt idx="913">0.011164949556303125</cx:pt>
          <cx:pt idx="914">0.0088926634598455508</cx:pt>
          <cx:pt idx="915">0.012455812510021575</cx:pt>
          <cx:pt idx="916">-0.0027884145489387498</cx:pt>
          <cx:pt idx="917">-0.0066289636624565747</cx:pt>
          <cx:pt idx="918">-0.0028929504982943498</cx:pt>
          <cx:pt idx="919">0.0085721011430465992</cx:pt>
          <cx:pt idx="920">-0.019454267626063625</cx:pt>
          <cx:pt idx="921">-0.0147863461738202</cx:pt>
          <cx:pt idx="922">-0.028852542010789749</cx:pt>
          <cx:pt idx="923">-0.054045307871135248</cx:pt>
          <cx:pt idx="924">-0.035942372673696002</cx:pt>
          <cx:pt idx="925">0.014328418322901125</cx:pt>
          <cx:pt idx="926">0.042909991612576998</cx:pt>
          <cx:pt idx="927">0.040156406331093498</cx:pt>
          <cx:pt idx="928">0.021515192591299075</cx:pt>
          <cx:pt idx="929">0.0016785432201955699</cx:pt>
          <cx:pt idx="930">-0.0106769717101093</cx:pt>
          <cx:pt idx="931">-0.011074425286122475</cx:pt>
          <cx:pt idx="932">-0.022427519438835725</cx:pt>
          <cx:pt idx="933">-0.015214464495555351</cx:pt>
          <cx:pt idx="934">-0.0017221894329610076</cx:pt>
          <cx:pt idx="935">-0.0001401202953533745</cx:pt>
          <cx:pt idx="936">-7.3455650920791003e-05</cx:pt>
          <cx:pt idx="937">-4.1398405154507998e-05</cx:pt>
          <cx:pt idx="938">-0.00017772016767120025</cx:pt>
          <cx:pt idx="939">4.7218941656865003e-06</cx:pt>
          <cx:pt idx="940">0.0025349835299908249</cx:pt>
          <cx:pt idx="941">0.011305682380618151</cx:pt>
          <cx:pt idx="942">0.0038106109438891</cx:pt>
          <cx:pt idx="943">0.0041013754638944246</cx:pt>
          <cx:pt idx="944">0.0038587252117049001</cx:pt>
          <cx:pt idx="945">-0.0090276871847069506</cx:pt>
          <cx:pt idx="946">-0.019657168429582102</cx:pt>
          <cx:pt idx="947">-0.012391512664028876</cx:pt>
          <cx:pt idx="948">0.0038039000021283</cx:pt>
          <cx:pt idx="949">-0.0149574405916073</cx:pt>
          <cx:pt idx="950">-0.033727826918359002</cx:pt>
          <cx:pt idx="951">-0.023946390303263624</cx:pt>
          <cx:pt idx="952">0.015114346779821776</cx:pt>
          <cx:pt idx="953">0.04985515561283</cx:pt>
          <cx:pt idx="954">0.059867144199957249</cx:pt>
          <cx:pt idx="955">0.053091486301135749</cx:pt>
          <cx:pt idx="956">0.026795954069152</cx:pt>
          <cx:pt idx="957">-0.014367456034433125</cx:pt>
          <cx:pt idx="958">-0.022627935686734175</cx:pt>
          <cx:pt idx="959">-0.022291782240531799</cx:pt>
          <cx:pt idx="960">-0.017704746474148974</cx:pt>
          <cx:pt idx="961">-0.018294175677362974</cx:pt>
          <cx:pt idx="962">-0.0050846452520186252</cx:pt>
          <cx:pt idx="963">0.00032273844664812749</cx:pt>
          <cx:pt idx="964">-0.00013030281144354051</cx:pt>
          <cx:pt idx="965">-8.1905383567635007e-05</cx:pt>
          <cx:pt idx="966">-0.00037026764564081248</cx:pt>
          <cx:pt idx="967">0.0005370660819306425</cx:pt>
          <cx:pt idx="968">0.0013234903195957126</cx:pt>
          <cx:pt idx="969">0.0023595503609768649</cx:pt>
          <cx:pt idx="970">-0.0084954206717984242</cx:pt>
          <cx:pt idx="971">-0.018554507800505601</cx:pt>
          <cx:pt idx="972">-0.012544043592854576</cx:pt>
          <cx:pt idx="973">-0.026010884132690249</cx:pt>
          <cx:pt idx="974">-0.048256499063613997</cx:pt>
          <cx:pt idx="975">-0.025337968336774999</cx:pt>
          <cx:pt idx="976">0.0051206077566669003</cx:pt>
          <cx:pt idx="977">-0.0043403748766044749</cx:pt>
          <cx:pt idx="978">-0.021640606797947676</cx:pt>
          <cx:pt idx="979">0.017949022558840975</cx:pt>
          <cx:pt idx="980">0.021976347753090548</cx:pt>
          <cx:pt idx="981">0.037990927032902751</cx:pt>
          <cx:pt idx="982">0.055775028757316499</cx:pt>
          <cx:pt idx="983">0.045612879699000249</cx:pt>
          <cx:pt idx="984">0.0030839196681927252</cx:pt>
          <cx:pt idx="985">0.0083666565752534248</cx:pt>
          <cx:pt idx="986">0.0036520029284701251</cx:pt>
          <cx:pt idx="987">0.015780164672334673</cx:pt>
          <cx:pt idx="988">-0.0081789047830818258</cx:pt>
          <cx:pt idx="989">-0.0093790695119573501</cx:pt>
          <cx:pt idx="990">0.0049211548524131501</cx:pt>
          <cx:pt idx="991">0.0098397760893674004</cx:pt>
          <cx:pt idx="992">-0.006588131208980625</cx:pt>
          <cx:pt idx="993">0.021360500965590699</cx:pt>
          <cx:pt idx="994">0.0090360818934418496</cx:pt>
          <cx:pt idx="995">-0.043206175343451003</cx:pt>
          <cx:pt idx="996">-0.042890313331746747</cx:pt>
          <cx:pt idx="997">0.0051186887480118249</cx:pt>
          <cx:pt idx="998">0.029353669212849751</cx:pt>
          <cx:pt idx="999">0.013450188406657675</cx:pt>
          <cx:pt idx="1000">-0.0012014203718412526</cx:pt>
          <cx:pt idx="1001">0.012591040223641249</cx:pt>
          <cx:pt idx="1002">0.0039041171543769998</cx:pt>
          <cx:pt idx="1003">-0.015538696667115026</cx:pt>
          <cx:pt idx="1004">-0.019216084699052852</cx:pt>
          <cx:pt idx="1005">-0.01518905748306865</cx:pt>
          <cx:pt idx="1006">-0.0026100483781985998</cx:pt>
          <cx:pt idx="1007">-0.0014470844814081401</cx:pt>
          <cx:pt idx="1008">-0.00079064105044741005</cx:pt>
          <cx:pt idx="1009">0.00020848354010321826</cx:pt>
          <cx:pt idx="1010">1.8739600422365851e-06</cx:pt>
          <cx:pt idx="1011">0.00036638505410141247</cx:pt>
          <cx:pt idx="1012">0.0024804497233284076</cx:pt>
          <cx:pt idx="1013">0.011164949556303125</cx:pt>
          <cx:pt idx="1014">0.0088926634598455508</cx:pt>
          <cx:pt idx="1015">0.012455812510021575</cx:pt>
          <cx:pt idx="1016">-0.0027884145489387498</cx:pt>
          <cx:pt idx="1017">-0.0066289636624565747</cx:pt>
          <cx:pt idx="1018">-0.0028929504982943498</cx:pt>
          <cx:pt idx="1019">0.0085721011430465992</cx:pt>
          <cx:pt idx="1020">-0.019454267626063625</cx:pt>
          <cx:pt idx="1021">-0.0147863461738202</cx:pt>
          <cx:pt idx="1022">-0.028852542010789749</cx:pt>
          <cx:pt idx="1023">-0.054045307871135248</cx:pt>
          <cx:pt idx="1024">-0.035942372673696002</cx:pt>
          <cx:pt idx="1025">0.014328418322901125</cx:pt>
          <cx:pt idx="1026">0.042909991612576998</cx:pt>
          <cx:pt idx="1027">0.040156406331093498</cx:pt>
          <cx:pt idx="1028">0.021515192591299075</cx:pt>
          <cx:pt idx="1029">0.0016785432201955699</cx:pt>
          <cx:pt idx="1030">-0.0106769717101093</cx:pt>
          <cx:pt idx="1031">-0.011074425286122475</cx:pt>
          <cx:pt idx="1032">-0.022427519438835725</cx:pt>
          <cx:pt idx="1033">-0.015214464495555351</cx:pt>
          <cx:pt idx="1034">-0.0017221894329610076</cx:pt>
          <cx:pt idx="1035">-0.0001401202953533745</cx:pt>
          <cx:pt idx="1036">-7.3455650920791003e-05</cx:pt>
          <cx:pt idx="1037">-4.1398405154507998e-05</cx:pt>
          <cx:pt idx="1038">-0.00017772016767120025</cx:pt>
          <cx:pt idx="1039">4.7218941656865003e-06</cx:pt>
          <cx:pt idx="1040">0.0025349835299908249</cx:pt>
          <cx:pt idx="1041">0.011305682380618151</cx:pt>
          <cx:pt idx="1042">0.0038106109438891</cx:pt>
          <cx:pt idx="1043">0.0041013754638944246</cx:pt>
          <cx:pt idx="1044">0.0038587252117049001</cx:pt>
          <cx:pt idx="1045">-0.0090276871847069506</cx:pt>
          <cx:pt idx="1046">-0.019657168429582102</cx:pt>
          <cx:pt idx="1047">-0.012391512664028876</cx:pt>
          <cx:pt idx="1048">0.0038039000021283</cx:pt>
          <cx:pt idx="1049">-0.0149574405916073</cx:pt>
          <cx:pt idx="1050">-0.033727826918359002</cx:pt>
          <cx:pt idx="1051">-0.023946390303263624</cx:pt>
          <cx:pt idx="1052">0.015114346779821776</cx:pt>
          <cx:pt idx="1053">0.04985515561283</cx:pt>
          <cx:pt idx="1054">0.059867144199957249</cx:pt>
          <cx:pt idx="1055">0.053091486301135749</cx:pt>
          <cx:pt idx="1056">0.026795954069152</cx:pt>
          <cx:pt idx="1057">-0.014367456034433125</cx:pt>
          <cx:pt idx="1058">-0.022627935686734175</cx:pt>
          <cx:pt idx="1059">-0.022291782240531799</cx:pt>
          <cx:pt idx="1060">-0.017704746474148974</cx:pt>
          <cx:pt idx="1061">-0.018294175677362974</cx:pt>
          <cx:pt idx="1062">-0.0050846452520186252</cx:pt>
          <cx:pt idx="1063">0.00032273844664812749</cx:pt>
          <cx:pt idx="1064">-0.00013030281144354051</cx:pt>
          <cx:pt idx="1065">-8.1905383567635007e-05</cx:pt>
          <cx:pt idx="1066">-0.00037026764564081248</cx:pt>
          <cx:pt idx="1067">0.0005370660819306425</cx:pt>
          <cx:pt idx="1068">0.0013234903195957126</cx:pt>
          <cx:pt idx="1069">0.0023595503609768649</cx:pt>
          <cx:pt idx="1070">-0.0084954206717984242</cx:pt>
          <cx:pt idx="1071">-0.018554507800505601</cx:pt>
          <cx:pt idx="1072">-0.012544043592854576</cx:pt>
          <cx:pt idx="1073">-0.026010884132690249</cx:pt>
          <cx:pt idx="1074">-0.048256499063613997</cx:pt>
          <cx:pt idx="1075">-0.025337968336774999</cx:pt>
          <cx:pt idx="1076">0.0051206077566669003</cx:pt>
          <cx:pt idx="1077">-0.0043403748766044749</cx:pt>
          <cx:pt idx="1078">-0.021640606797947676</cx:pt>
          <cx:pt idx="1079">0.017949022558840975</cx:pt>
          <cx:pt idx="1080">0.021976347753090548</cx:pt>
          <cx:pt idx="1081">0.037990927032902751</cx:pt>
          <cx:pt idx="1082">0.055775028757316499</cx:pt>
          <cx:pt idx="1083">0.045612879699000249</cx:pt>
        </cx:lvl>
      </cx:numDim>
    </cx:data>
    <cx:data id="55">
      <cx:numDim type="val">
        <cx:f>Sheet2!$BD$1:$BD$1084</cx:f>
        <cx:lvl ptCount="1084" formatCode="G/通用格式">
          <cx:pt idx="0">-0.00017491408692535301</cx:pt>
          <cx:pt idx="1">-4.9902046899733803e-05</cx:pt>
          <cx:pt idx="2">-0.00039984843899932697</cx:pt>
          <cx:pt idx="3">-6.9422330086809503e-05</cx:pt>
          <cx:pt idx="4">-0.00023773049169400099</cx:pt>
          <cx:pt idx="5">-0.00032418427281305501</cx:pt>
          <cx:pt idx="6">3.7434249474800499e-05</cx:pt>
          <cx:pt idx="7">-0.00035534522916155802</cx:pt>
          <cx:pt idx="8">0.000203832893871914</cx:pt>
          <cx:pt idx="9">-0.000135920890572901</cx:pt>
          <cx:pt idx="10">-0.00040011763327754999</cx:pt>
          <cx:pt idx="11">-0.00058127580038557598</cx:pt>
          <cx:pt idx="12">0.00019584778930135699</cx:pt>
          <cx:pt idx="13">-0.00037884306690928499</cx:pt>
          <cx:pt idx="14">-0.00043951388873604102</cx:pt>
          <cx:pt idx="15">-0.00026325101108216702</cx:pt>
          <cx:pt idx="16">-0.000187342862345396</cx:pt>
          <cx:pt idx="17">-0.00065036729005580403</cx:pt>
          <cx:pt idx="18">-0.000198097601797983</cx:pt>
          <cx:pt idx="19">-0.00045339417389891602</cx:pt>
          <cx:pt idx="20">-0.00027326682167159002</cx:pt>
          <cx:pt idx="21">3.2540782245798298e-05</cx:pt>
          <cx:pt idx="22">-1.7975254737879001e-05</cx:pt>
          <cx:pt idx="23">4.4585675619627302e-05</cx:pt>
          <cx:pt idx="24">-0.000238192380688082</cx:pt>
          <cx:pt idx="25">3.1624599455985898e-06</cx:pt>
          <cx:pt idx="26">0.00083492860448074299</cx:pt>
          <cx:pt idx="27">-0.00027838108294301602</cx:pt>
          <cx:pt idx="28">0.00019123721460409101</cx:pt>
          <cx:pt idx="29">-0.00036855578410673799</cx:pt>
          <cx:pt idx="30">0.00050063084538766</cx:pt>
          <cx:pt idx="31">-0.00043837849932803802</cx:pt>
          <cx:pt idx="32">-0.00076192313123480597</cx:pt>
          <cx:pt idx="33">0.00083025248271310405</cx:pt>
          <cx:pt idx="34">-0.0012725161084708701</cx:pt>
          <cx:pt idx="35">-0.00195703255931318</cx:pt>
          <cx:pt idx="36">-0.00142923217762521</cx:pt>
          <cx:pt idx="37">-0.00025791093886709</cx:pt>
          <cx:pt idx="38">-0.00062684725915740196</cx:pt>
          <cx:pt idx="39">-0.00089987733597986501</cx:pt>
          <cx:pt idx="40">-0.00140485681304171</cx:pt>
          <cx:pt idx="41">-0.0016148935519965199</cx:pt>
          <cx:pt idx="42">-0.00042445471713918397</cx:pt>
          <cx:pt idx="43">6.5755627066170402e-05</cx:pt>
          <cx:pt idx="44">0.000305693588521517</cx:pt>
          <cx:pt idx="45">0.00015097882023807699</cx:pt>
          <cx:pt idx="46">-0.00067726800976098897</cx:pt>
          <cx:pt idx="47">-0.000843352197048837</cx:pt>
          <cx:pt idx="48">-0.00047108040537370002</cx:pt>
          <cx:pt idx="49">-0.000186959427596338</cx:pt>
          <cx:pt idx="50">-0.00060021271867081202</cx:pt>
          <cx:pt idx="51">-5.1430310648647397e-05</cx:pt>
          <cx:pt idx="52">2.0327501783275199e-05</cx:pt>
          <cx:pt idx="53">-0.00082600358531253299</cx:pt>
          <cx:pt idx="54">0.00091178923537656696</cx:pt>
          <cx:pt idx="55">6.68775963076807e-06</cx:pt>
          <cx:pt idx="56">-0.00079019377598981701</cx:pt>
          <cx:pt idx="57">0.00012068783412052699</cx:pt>
          <cx:pt idx="58">0.000113518530814828</cx:pt>
          <cx:pt idx="59">-0.000156570568997773</cx:pt>
          <cx:pt idx="60">1.7560566035062701e-05</cx:pt>
          <cx:pt idx="61">8.3912845454073903e-05</cx:pt>
          <cx:pt idx="62">-0.000277061691713751</cx:pt>
          <cx:pt idx="63">-0.0025654520385456499</cx:pt>
          <cx:pt idx="64">-0.0039479178974588299</cx:pt>
          <cx:pt idx="65">-0.0027061667671555399</cx:pt>
          <cx:pt idx="66">-0.0070383536722389501</cx:pt>
          <cx:pt idx="67">-0.0083170886594291001</cx:pt>
          <cx:pt idx="68">-0.0094105898583121701</cx:pt>
          <cx:pt idx="69">-0.0097348885432402693</cx:pt>
          <cx:pt idx="70">-0.0069742341943501004</cx:pt>
          <cx:pt idx="71">-0.0063366049164292797</cx:pt>
          <cx:pt idx="72">-0.0053033078214811801</cx:pt>
          <cx:pt idx="73">-0.0051149083068010104</cx:pt>
          <cx:pt idx="74">-0.0054994268185168099</cx:pt>
          <cx:pt idx="75">-0.00184701156314108</cx:pt>
          <cx:pt idx="76">-0.0016574901105065999</cx:pt>
          <cx:pt idx="77">-0.0020105129198241698</cx:pt>
          <cx:pt idx="78">-0.0026777280483995598</cx:pt>
          <cx:pt idx="79">-0.00030809899176574302</cx:pt>
          <cx:pt idx="80">7.4852202806447994e-05</cx:pt>
          <cx:pt idx="81">0.00013713165881390401</cx:pt>
          <cx:pt idx="82">0.00078947231389678795</cx:pt>
          <cx:pt idx="83">-0.00031146304225824697</cx:pt>
          <cx:pt idx="84">2.3905943931731301e-05</cx:pt>
          <cx:pt idx="85">0.00028677771665135203</cx:pt>
          <cx:pt idx="86">-5.6188975256235e-05</cx:pt>
          <cx:pt idx="87">-0.00062635825982470996</cx:pt>
          <cx:pt idx="88">-0.00048802682782049203</cx:pt>
          <cx:pt idx="89">-0.000123567703115977</cx:pt>
          <cx:pt idx="90">-0.0019815247902834798</cx:pt>
          <cx:pt idx="91">-0.0033519690999808702</cx:pt>
          <cx:pt idx="92">-0.0073190162117834096</cx:pt>
          <cx:pt idx="93">-0.0098122514655839908</cx:pt>
          <cx:pt idx="94">-0.012878815760082299</cx:pt>
          <cx:pt idx="95">-0.0147754033311544</cx:pt>
          <cx:pt idx="96">-0.024757792749680801</cx:pt>
          <cx:pt idx="97">-0.029996110455858</cx:pt>
          <cx:pt idx="98">-0.025951699236867298</cx:pt>
          <cx:pt idx="99">-0.0160686947304206</cx:pt>
          <cx:pt idx="100">-0.010757130180035801</cx:pt>
          <cx:pt idx="101">-0.0060203347125424699</cx:pt>
          <cx:pt idx="102">-0.0117815840957769</cx:pt>
          <cx:pt idx="103">-0.0086664818255270601</cx:pt>
          <cx:pt idx="104">-0.00416653131114027</cx:pt>
          <cx:pt idx="105">-0.00150545896375679</cx:pt>
          <cx:pt idx="106">-0.00095204896783674905</cx:pt>
          <cx:pt idx="107">-0.00038027013351145102</cx:pt>
          <cx:pt idx="108">-0.00016190998829008601</cx:pt>
          <cx:pt idx="109">0.00071587153895816898</cx:pt>
          <cx:pt idx="110">0.00020140637534953501</cx:pt>
          <cx:pt idx="111">-0.00032637021068603999</cx:pt>
          <cx:pt idx="112">0.00026461881139626901</cx:pt>
          <cx:pt idx="113">-0.00050409156373987403</cx:pt>
          <cx:pt idx="114">-0.00071018763863015303</cx:pt>
          <cx:pt idx="115">0.000135640844002708</cx:pt>
          <cx:pt idx="116">-0.00041526351213204101</cx:pt>
          <cx:pt idx="117">-0.0037861476560599201</cx:pt>
          <cx:pt idx="118">-0.0057997819553457699</cx:pt>
          <cx:pt idx="119">-0.0040845919773898499</cx:pt>
          <cx:pt idx="120">-0.0095766719265920706</cx:pt>
          <cx:pt idx="121">-0.010800990124243501</cx:pt>
          <cx:pt idx="122">-0.0120504058894229</cx:pt>
          <cx:pt idx="123">-0.0081379884219643494</cx:pt>
          <cx:pt idx="124">-0.015041639055089401</cx:pt>
          <cx:pt idx="125">-0.0258118176575447</cx:pt>
          <cx:pt idx="126">-0.019838085674624001</cx:pt>
          <cx:pt idx="127">-0.011298518719867701</cx:pt>
          <cx:pt idx="128">-0.0085580764103672206</cx:pt>
          <cx:pt idx="129">0.0014047158562789899</cx:pt>
          <cx:pt idx="130">-0.00507508050966892</cx:pt>
          <cx:pt idx="131">-0.0133048746071277</cx:pt>
          <cx:pt idx="132">-0.0070989859604514297</cx:pt>
          <cx:pt idx="133">-0.0013569946521093999</cx:pt>
          <cx:pt idx="134">0.00061515986587344597</cx:pt>
          <cx:pt idx="135">0.00400322360002582</cx:pt>
          <cx:pt idx="136">0.0056712730926614698</cx:pt>
          <cx:pt idx="137">0.0035811131705637701</cx:pt>
          <cx:pt idx="138">0.00075359253256146897</cx:pt>
          <cx:pt idx="139">-0.000217835265813755</cx:pt>
          <cx:pt idx="140">-0.00102536635511301</cx:pt>
          <cx:pt idx="141">0.00033637080392084098</cx:pt>
          <cx:pt idx="142">0.00031486904925707499</cx:pt>
          <cx:pt idx="143">0.00056593368476538905</cx:pt>
          <cx:pt idx="144">0.000240223722085931</cx:pt>
          <cx:pt idx="145">-0.0015148349736855101</cx:pt>
          <cx:pt idx="146">-0.0018946595285752499</cx:pt>
          <cx:pt idx="147">-0.0089237393102226097</cx:pt>
          <cx:pt idx="148">-0.0050277219879744303</cx:pt>
          <cx:pt idx="149">0.00049991616044778504</cx:pt>
          <cx:pt idx="150">-0.00039772618318662098</cx:pt>
          <cx:pt idx="151">0.0141999270988816</cx:pt>
          <cx:pt idx="152">0.0105791274743216</cx:pt>
          <cx:pt idx="153">0.00073257358987584504</cx:pt>
          <cx:pt idx="154">-0.0068347709619172399</cx:pt>
          <cx:pt idx="155">-0.022227420877922299</cx:pt>
          <cx:pt idx="156">-0.0242415832612933</cx:pt>
          <cx:pt idx="157">-0.022851364585557699</cx:pt>
          <cx:pt idx="158">-0.019923872435835301</cx:pt>
          <cx:pt idx="159">-0.026880181718015698</cx:pt>
          <cx:pt idx="160">-0.0117399469269067</cx:pt>
          <cx:pt idx="161">0.0017031881456678799</cx:pt>
          <cx:pt idx="162">0.0041613508140819298</cx:pt>
          <cx:pt idx="163">0.0048082834771889802</cx:pt>
          <cx:pt idx="164">0.00502546078794016</cx:pt>
          <cx:pt idx="165">0.00075187086785428504</cx:pt>
          <cx:pt idx="166">0.00035152059422424497</cx:pt>
          <cx:pt idx="167">0.00017755637219681001</cx:pt>
          <cx:pt idx="168">-3.3391076003174199e-05</cx:pt>
          <cx:pt idx="169">-0.00057856063085489197</cx:pt>
          <cx:pt idx="170">0.00025396089609979697</cx:pt>
          <cx:pt idx="171">0.00172161119505712</cx:pt>
          <cx:pt idx="172">0.0018242211610578301</cx:pt>
          <cx:pt idx="173">-0.00076095396636790104</cx:pt>
          <cx:pt idx="174">-0.0044458260697646003</cx:pt>
          <cx:pt idx="175">-0.0099057895017646003</cx:pt>
          <cx:pt idx="176">0.0018980168338874001</cx:pt>
          <cx:pt idx="177">0.013851871399701</cx:pt>
          <cx:pt idx="178">0.0045874064350558998</cx:pt>
          <cx:pt idx="179">0.0101691592479459</cx:pt>
          <cx:pt idx="180">0.0086551778636794995</cx:pt>
          <cx:pt idx="181">0.0065472475161837103</cx:pt>
          <cx:pt idx="182">0.0010500961341780701</cx:pt>
          <cx:pt idx="183">-0.00031298072640103402</cx:pt>
          <cx:pt idx="184">-0.00249715250691051</cx:pt>
          <cx:pt idx="185">0.0094726556502182004</cx:pt>
          <cx:pt idx="186">-0.0062883063287758802</cx:pt>
          <cx:pt idx="187">-0.0064194492330876696</cx:pt>
          <cx:pt idx="188">-0.00042256896205826298</cx:pt>
          <cx:pt idx="189">0.0076338700994020899</cx:pt>
          <cx:pt idx="190">0.0047465534527551204</cx:pt>
          <cx:pt idx="191">0.0072318615864962301</cx:pt>
          <cx:pt idx="192">0.00210810820459972</cx:pt>
          <cx:pt idx="193">0.00170742668474422</cx:pt>
          <cx:pt idx="194">-0.0015990002894476899</cx:pt>
          <cx:pt idx="195">-0.00248275500035792</cx:pt>
          <cx:pt idx="196">-7.1132909740249695e-05</cx:pt>
          <cx:pt idx="197">-0.00053564605754926405</cx:pt>
          <cx:pt idx="198">0.0020118923808694102</cx:pt>
          <cx:pt idx="199">0.0008132463717916875</cx:pt>
          <cx:pt idx="200">1.9941790730125499e-05</cx:pt>
          <cx:pt idx="201">-0.0011799364666944276</cx:pt>
          <cx:pt idx="202">0.00075407791315153998</cx:pt>
          <cx:pt idx="203">-0.00059054363314796495</cx:pt>
          <cx:pt idx="204">0.0030709844585824751</cx:pt>
          <cx:pt idx="205">0.0052476599706162749</cx:pt>
          <cx:pt idx="206">0.00069598885570083997</cx:pt>
          <cx:pt idx="207">-4.6057671522877001e-05</cx:pt>
          <cx:pt idx="208">0.0032632358691296248</cx:pt>
          <cx:pt idx="209">0.0041135091779092251</cx:pt>
          <cx:pt idx="210">-3.5114010751429752e-05</cx:pt>
          <cx:pt idx="211">0.0028740142975221998</cx:pt>
          <cx:pt idx="212">0.0034416651403088999</cx:pt>
          <cx:pt idx="213">0.0080861483592932493</cx:pt>
          <cx:pt idx="214">0.0047234090570620248</cx:pt>
          <cx:pt idx="215">0.0031879650861125</cx:pt>
          <cx:pt idx="216">0.0013236506235338799</cx:pt>
          <cx:pt idx="217">0.00079684323730903504</cx:pt>
          <cx:pt idx="218">0.00030518389966405001</cx:pt>
          <cx:pt idx="219">0.0024081333494084074</cx:pt>
          <cx:pt idx="220">0.0010406367818982601</cx:pt>
          <cx:pt idx="221">0.00051393271386027497</cx:pt>
          <cx:pt idx="222">-0.00016401710628632875</cx:pt>
          <cx:pt idx="223">-0.0002300813011595375</cx:pt>
          <cx:pt idx="224">-5.9896786364194501e-05</cx:pt>
          <cx:pt idx="225">-0.0001162508050429665</cx:pt>
          <cx:pt idx="226">0.00065539965590858003</cx:pt>
          <cx:pt idx="227">0.00086001342332467747</cx:pt>
          <cx:pt idx="228">0.00030128096452067249</cx:pt>
          <cx:pt idx="229">0.00082760572067064255</cx:pt>
          <cx:pt idx="230">0.0032167994303653998</cx:pt>
          <cx:pt idx="231">0.0017170996245400776</cx:pt>
          <cx:pt idx="232">0.0065082184994938253</cx:pt>
          <cx:pt idx="233">0.0048825227166529751</cx:pt>
          <cx:pt idx="234">0.00302602751809065</cx:pt>
          <cx:pt idx="235">0.0045833758894024751</cx:pt>
          <cx:pt idx="236">0.0047406782645041997</cx:pt>
          <cx:pt idx="237">0.0040854123482511502</cx:pt>
          <cx:pt idx="238">0.0049926837157309749</cx:pt>
          <cx:pt idx="239">0.0047713888883159248</cx:pt>
          <cx:pt idx="240">0.0060043202132905498</cx:pt>
          <cx:pt idx="241">0.0039208227978532999</cx:pt>
          <cx:pt idx="242">0.0055167295378369501</cx:pt>
          <cx:pt idx="243">0.002575055619722925</cx:pt>
          <cx:pt idx="244">-0.0003250877438717525</cx:pt>
          <cx:pt idx="245">-0.00190169219554282</cx:pt>
          <cx:pt idx="246">0.00020034623177623474</cx:pt>
          <cx:pt idx="247">0.0017176639862056975</cx:pt>
          <cx:pt idx="248">0.0017714448104007301</cx:pt>
          <cx:pt idx="249">0.00034239245380470747</cx:pt>
          <cx:pt idx="250">9.314711816443575e-05</cx:pt>
          <cx:pt idx="251">6.7105911844140751e-05</cx:pt>
          <cx:pt idx="252">5.2726005132587751e-05</cx:pt>
          <cx:pt idx="253">0.00025013456607894002</cx:pt>
          <cx:pt idx="254">0.00030411980849806499</cx:pt>
          <cx:pt idx="255">0.0012963759704676301</cx:pt>
          <cx:pt idx="256">0.00073297568233073745</cx:pt>
          <cx:pt idx="257">0.00056497421156036253</cx:pt>
          <cx:pt idx="258">0.003691051937994775</cx:pt>
          <cx:pt idx="259">0.00077602982703278245</cx:pt>
          <cx:pt idx="260">0.0021229837913001874</cx:pt>
          <cx:pt idx="261">0.0024031710329547951</cx:pt>
          <cx:pt idx="262">0.003704048094301725</cx:pt>
          <cx:pt idx="263">0.0030294577635230002</cx:pt>
          <cx:pt idx="264">0.0051730175189152504</cx:pt>
          <cx:pt idx="265">0.0039588398258619496</cx:pt>
          <cx:pt idx="266">0.0053958329044576248</cx:pt>
          <cx:pt idx="267">0.003188216122147675</cx:pt>
          <cx:pt idx="268">0.003389569942267225</cx:pt>
          <cx:pt idx="269">0.0028895039220095502</cx:pt>
          <cx:pt idx="270">0.0014635967920007026</cx:pt>
          <cx:pt idx="271">-6.0320553615801502e-05</cx:pt>
          <cx:pt idx="272">0.00060379900768052996</cx:pt>
          <cx:pt idx="273">-0.0011523670705358275</cx:pt>
          <cx:pt idx="274">0.0018752135096346751</cx:pt>
          <cx:pt idx="275">0.0028914012271559751</cx:pt>
          <cx:pt idx="276">0.0010277773747154851</cx:pt>
          <cx:pt idx="277">0.00053252124411228496</cx:pt>
          <cx:pt idx="278">0.00039453392403342749</cx:pt>
          <cx:pt idx="279">4.7663164700727002e-05</cx:pt>
          <cx:pt idx="280">-1.7458042676117876e-05</cx:pt>
          <cx:pt idx="281">0.00012320007055189374</cx:pt>
          <cx:pt idx="282">0.00061266231467886503</cx:pt>
          <cx:pt idx="283">0.00090112994795528</cx:pt>
          <cx:pt idx="284">0.00096488036049963003</cx:pt>
          <cx:pt idx="285">0.0010094893754968924</cx:pt>
          <cx:pt idx="286">0.0026322666298376749</cx:pt>
          <cx:pt idx="287">0.0015203159748272074</cx:pt>
          <cx:pt idx="288">0.0022484428093724426</cx:pt>
          <cx:pt idx="289">0.0039965373014450249</cx:pt>
          <cx:pt idx="290">0.00082282322139198502</cx:pt>
          <cx:pt idx="291">-0.0014295771658989075</cx:pt>
          <cx:pt idx="292">-0.0012056347059936324</cx:pt>
          <cx:pt idx="293">-0.00038203673818956502</cx:pt>
          <cx:pt idx="294">0.0037403274665291498</cx:pt>
          <cx:pt idx="295">0.00070091070468466003</cx:pt>
          <cx:pt idx="296">0.0035667959469614001</cx:pt>
          <cx:pt idx="297">-0.0013120739604459951</cx:pt>
          <cx:pt idx="298">0.00031794248997712001</cx:pt>
          <cx:pt idx="299">0.00014265499480629201</cx:pt>
          <cx:pt idx="300">-0.00544346840989853</cx:pt>
          <cx:pt idx="301">-0.00764041631785802</cx:pt>
          <cx:pt idx="302">0.0080797130595112107</cx:pt>
          <cx:pt idx="303">0.0122040892402209</cx:pt>
          <cx:pt idx="304">0.0018936531491687001</cx:pt>
          <cx:pt idx="305">0.000817487630910493</cx:pt>
          <cx:pt idx="306">-0.000204500872933089</cx:pt>
          <cx:pt idx="307">-0.00058787005734072504</cx:pt>
          <cx:pt idx="308">-0.00040190186107167102</cx:pt>
          <cx:pt idx="309">0.00020916145882484501</cx:pt>
          <cx:pt idx="310">0.00305837244173668</cx:pt>
          <cx:pt idx="311">0.0043762127137797298</cx:pt>
          <cx:pt idx="312">0.0098680624583676099</cx:pt>
          <cx:pt idx="313">0.0087129763042463702</cx:pt>
          <cx:pt idx="314">0.0128714119433501</cx:pt>
          <cx:pt idx="315">0.016284050763852202</cx:pt>
          <cx:pt idx="316">0.017928796103260501</cx:pt>
          <cx:pt idx="317">0.011433879504029</cx:pt>
          <cx:pt idx="318">0.0046338820809121396</cx:pt>
          <cx:pt idx="319">0.0047027478330933402</cx:pt>
          <cx:pt idx="320">0.00340429076690413</cx:pt>
          <cx:pt idx="321">0.0056134758704594898</cx:pt>
          <cx:pt idx="322">0.0116788910845781</cx:pt>
          <cx:pt idx="323">0.0078924626389561808</cx:pt>
          <cx:pt idx="324">-0.00533736072244288</cx:pt>
          <cx:pt idx="325">-0.0041130840216669897</cx:pt>
          <cx:pt idx="326">0.0014970761581830699</cx:pt>
          <cx:pt idx="327">-0.00338265945350419</cx:pt>
          <cx:pt idx="328">-0.0039465302658865699</cx:pt>
          <cx:pt idx="329">-0.0049276619769345999</cx:pt>
          <cx:pt idx="330">0.0094364052505935495</cx:pt>
          <cx:pt idx="331">0.0060144282940074499</cx:pt>
          <cx:pt idx="332">0.00103466284266347</cx:pt>
          <cx:pt idx="333">-0.000601149837943424</cx:pt>
          <cx:pt idx="334">0.00080723880132552498</cx:pt>
          <cx:pt idx="335">7.2753654720611601e-05</cx:pt>
          <cx:pt idx="336">-0.000514250264624124</cx:pt>
          <cx:pt idx="337">0.00034300386039416101</cx:pt>
          <cx:pt idx="338">0.0013389226688971601</cx:pt>
          <cx:pt idx="339">0.0054952722553591304</cx:pt>
          <cx:pt idx="340">0.017041770236297601</cx:pt>
          <cx:pt idx="341">0.0149928188232742</cx:pt>
          <cx:pt idx="342">0.0087959346315377406</cx:pt>
          <cx:pt idx="343">0.012723056144189501</cx:pt>
          <cx:pt idx="344">0.0101198213041232</cx:pt>
          <cx:pt idx="345">0.0022327493050280801</cx:pt>
          <cx:pt idx="346">-0.0084398611462481801</cx:pt>
          <cx:pt idx="347">0.00305295946443775</cx:pt>
          <cx:pt idx="348">-0.0086739419052345602</cx:pt>
          <cx:pt idx="349">0.00072744532746626402</cx:pt>
          <cx:pt idx="350">-0.0010950681138120501</cx:pt>
          <cx:pt idx="351">0.00133573102110118</cx:pt>
          <cx:pt idx="352">-0.019220690208399598</cx:pt>
          <cx:pt idx="353">-0.01511432634678</cx:pt>
          <cx:pt idx="354">0.0074721064785014703</cx:pt>
          <cx:pt idx="355">0.0078808525163515698</cx:pt>
          <cx:pt idx="356">-0.0034249164347973701</cx:pt>
          <cx:pt idx="357">0.0073070800549684001</cx:pt>
          <cx:pt idx="358">0.013877167063493101</cx:pt>
          <cx:pt idx="359">0.0038452323246853199</cx:pt>
          <cx:pt idx="360">-0.0066668359308328399</cx:pt>
          <cx:pt idx="361">-0.00100631601576087</cx:pt>
          <cx:pt idx="362">0.00112770627960181</cx:pt>
          <cx:pt idx="363">0.00059359195055736695</cx:pt>
          <cx:pt idx="364">0.00060847870272029197</cx:pt>
          <cx:pt idx="365">0.00081253644391048204</cx:pt>
          <cx:pt idx="366">0.00138226513133</cx:pt>
          <cx:pt idx="367">0.00379896799683751</cx:pt>
          <cx:pt idx="368">0.018754937105543899</cx:pt>
          <cx:pt idx="369">0.0131440720419765</cx:pt>
          <cx:pt idx="370">0.0012380264618990799</cx:pt>
          <cx:pt idx="371">0.011866292687667999</cx:pt>
          <cx:pt idx="372">0.0124509595646531</cx:pt>
          <cx:pt idx="373">0.0052043513798437999</cx:pt>
          <cx:pt idx="374">0.0052994003596190196</cx:pt>
          <cx:pt idx="375">0.013010597250607299</cx:pt>
          <cx:pt idx="376">0.0045702035731847697</cx:pt>
          <cx:pt idx="377">0.0073666655905670099</cx:pt>
          <cx:pt idx="378">0.0076729995281659396</cx:pt>
          <cx:pt idx="379">-0.0021033686586320998</cx:pt>
          <cx:pt idx="380">-0.019351114725660801</cx:pt>
          <cx:pt idx="381">-0.0259182800580979</cx:pt>
          <cx:pt idx="382">0.00039322774668312598</cx:pt>
          <cx:pt idx="383">-0.0020011031121618598</cx:pt>
          <cx:pt idx="384">0.010168429842063899</cx:pt>
          <cx:pt idx="385">0.019899804377356702</cx:pt>
          <cx:pt idx="386">0.0148465417184123</cx:pt>
          <cx:pt idx="387">-0.0038970084364675301</cx:pt>
          <cx:pt idx="388">-0.0068696519560074503</cx:pt>
          <cx:pt idx="389">-0.00019137837822122899</cx:pt>
          <cx:pt idx="390">0.00083140237633441596</cx:pt>
          <cx:pt idx="391">0.00036342401522183502</cx:pt>
          <cx:pt idx="392">1.1187684891841801e-05</cx:pt>
          <cx:pt idx="393">-0.00054428989484779004</cx:pt>
          <cx:pt idx="394">-0.00033278699288838599</cx:pt>
          <cx:pt idx="395">0.0027932973838098001</cx:pt>
          <cx:pt idx="396">0.0118915581426379</cx:pt>
          <cx:pt idx="397">0.0084484144945693104</cx:pt>
          <cx:pt idx="398">0.0058086989605057402</cx:pt>
          <cx:pt idx="399">0.0123698067157444</cx:pt>
          <cx:pt idx="400">0.0046902090990203699</cx:pt>
          <cx:pt idx="401">0.0043537031924570403</cx:pt>
          <cx:pt idx="402">0.0033582065098955601</cx:pt>
          <cx:pt idx="403">0.012680245682148501</cx:pt>
          <cx:pt idx="404">0.013323769061809499</cx:pt>
          <cx:pt idx="405">0.0020609209967950102</cx:pt>
          <cx:pt idx="406">-0.0046656428124108897</cx:pt>
          <cx:pt idx="407">-0.015795695272827499</cx:pt>
          <cx:pt idx="408">-0.030307952512199299</cx:pt>
          <cx:pt idx="409">-0.020751011671704699</cx:pt>
          <cx:pt idx="410">-0.000350312973927018</cx:pt>
          <cx:pt idx="411">0.0096212611407706598</cx:pt>
          <cx:pt idx="412">0.018427580381238599</cx:pt>
          <cx:pt idx="413">0.0144739680300832</cx:pt>
          <cx:pt idx="414">0.0083112106570825406</cx:pt>
          <cx:pt idx="415">-0.0026287293677831601</cx:pt>
          <cx:pt idx="416">-0.00462002961203835</cx:pt>
          <cx:pt idx="417">-0.0014882002001502901</cx:pt>
          <cx:pt idx="418">-0.000774350715799254</cx:pt>
          <cx:pt idx="419">-0.000551552914384444</cx:pt>
          <cx:pt idx="420">0.00038819595264899602</cx:pt>
          <cx:pt idx="421">5.8008978804551697e-05</cx:pt>
          <cx:pt idx="422">0.00052263497808061304</cx:pt>
          <cx:pt idx="423">0.00018731403940398401</cx:pt>
          <cx:pt idx="424">0.0033586838996525598</cx:pt>
          <cx:pt idx="425">0.0031583417536597499</cx:pt>
          <cx:pt idx="426">0.0062431575973080104</cx:pt>
          <cx:pt idx="427">0.0073798553707368798</cx:pt>
          <cx:pt idx="428">0.0041898134161300199</cx:pt>
          <cx:pt idx="429">0.0048368106824983603</cx:pt>
          <cx:pt idx="430">0.0067539841667884799</cx:pt>
          <cx:pt idx="431">0.0098847317531379295</cx:pt>
          <cx:pt idx="432">-0.0040215796832416299</cx:pt>
          <cx:pt idx="433">-0.0014334983057130901</cx:pt>
          <cx:pt idx="434">0.0020170067166964301</cx:pt>
          <cx:pt idx="435">0.0015876406033052801</cx:pt>
          <cx:pt idx="436">-0.014676266529237999</cx:pt>
          <cx:pt idx="437">-0.0033017125151826102</cx:pt>
          <cx:pt idx="438">0.0021912504135252202</cx:pt>
          <cx:pt idx="439">0.00694427300846618</cx:pt>
          <cx:pt idx="440">0.0145972691037741</cx:pt>
          <cx:pt idx="441">0.0068078827319791903</cx:pt>
          <cx:pt idx="442">0.0047879780946622997</cx:pt>
          <cx:pt idx="443">0.00045731152309182199</cx:pt>
          <cx:pt idx="444">-0.000964085194882538</cx:pt>
          <cx:pt idx="445">-0.0048647755783833698</cx:pt>
          <cx:pt idx="446">-0.00124334121849471</cx:pt>
          <cx:pt idx="447">-0.00018177301577307001</cx:pt>
          <cx:pt idx="448">0.00073447334578480305</cx:pt>
          <cx:pt idx="449">0.0002435868832856</cx:pt>
          <cx:pt idx="450">0.00042276002516094402</cx:pt>
          <cx:pt idx="451">-0.00176164599698862</cx:pt>
          <cx:pt idx="452">-0.0026231949144565501</cx:pt>
          <cx:pt idx="453">-0.0071255890830628204</cx:pt>
          <cx:pt idx="454">-0.00300951559085443</cx:pt>
          <cx:pt idx="455">0.0035643410196259202</cx:pt>
          <cx:pt idx="456">0.0021514168657527899</cx:pt>
          <cx:pt idx="457">-0.00499848067935545</cx:pt>
          <cx:pt idx="458">0.0045941513932913599</cx:pt>
          <cx:pt idx="459">-0.00056081109537362505</cx:pt>
          <cx:pt idx="460">-0.0017249553339778599</cx:pt>
          <cx:pt idx="461">0.0129384614192453</cx:pt>
          <cx:pt idx="462">0.0015750670387381599</cx:pt>
          <cx:pt idx="463">0.0071665939152285698</cx:pt>
          <cx:pt idx="464">0.00625247477870031</cx:pt>
          <cx:pt idx="465">0.012637333869103399</cx:pt>
          <cx:pt idx="466">0.0054772442056764403</cx:pt>
          <cx:pt idx="467">-0.0069864905565379196</cx:pt>
          <cx:pt idx="468">0.0116047237210452</cx:pt>
          <cx:pt idx="469">-0.0010040625150915901</cx:pt>
          <cx:pt idx="470">0.00094287615631507898</cx:pt>
          <cx:pt idx="471">-0.0027418962100996102</cx:pt>
          <cx:pt idx="472">-0.0032195846845987802</cx:pt>
          <cx:pt idx="473">-0.0081667321526317904</cx:pt>
          <cx:pt idx="474">-0.00076620413903058797</cx:pt>
          <cx:pt idx="475">0.000212612954993044</cx:pt>
          <cx:pt idx="476">0.00042099073103106299</cx:pt>
          <cx:pt idx="477">-0.00029938324193805001</cx:pt>
          <cx:pt idx="478">-0.00144667039033388</cx:pt>
          <cx:pt idx="479">-0.0052401304875141896</cx:pt>
          <cx:pt idx="480">-0.0083587280387934001</cx:pt>
          <cx:pt idx="481">-0.0113625818535308</cx:pt>
          <cx:pt idx="482">-0.0027208552188168998</cx:pt>
          <cx:pt idx="483">0.00071702450211290195</cx:pt>
          <cx:pt idx="484">0.0017886498379238499</cx:pt>
          <cx:pt idx="485">0.0058401978930057996</cx:pt>
          <cx:pt idx="486">-0.00067887606943293696</cx:pt>
          <cx:pt idx="487">-0.0055726700995250098</cx:pt>
          <cx:pt idx="488">-0.0068431871043205597</cx:pt>
          <cx:pt idx="489">0.0118584478928022</cx:pt>
          <cx:pt idx="490">-0.000282885408550596</cx:pt>
          <cx:pt idx="491">0.0046374632949416298</cx:pt>
          <cx:pt idx="492">0.0180572475131731</cx:pt>
          <cx:pt idx="493">0.020762682829510899</cx:pt>
          <cx:pt idx="494">-0.00060692220646795404</cx:pt>
          <cx:pt idx="495">-0.0081274517398270303</cx:pt>
          <cx:pt idx="496">0.0010728579019262799</cx:pt>
          <cx:pt idx="497">-0.000117989681491895</cx:pt>
          <cx:pt idx="498">0.0028859550877723401</cx:pt>
          <cx:pt idx="499">-0.000331769157389418</cx:pt>
          <cx:pt idx="500">-0.00052611493141664796</cx:pt>
          <cx:pt idx="501">-0.0071851450631097297</cx:pt>
          <cx:pt idx="502">-0.00065263747316244495</cx:pt>
          <cx:pt idx="503">0.00074832023523747004</cx:pt>
          <cx:pt idx="504">0.00045834049676524901</cx:pt>
          <cx:pt idx="505">-0.00082412227284153099</cx:pt>
          <cx:pt idx="506">-0.00056879466114105701</cx:pt>
          <cx:pt idx="507">-0.0068020244881495402</cx:pt>
          <cx:pt idx="508">-0.0115181206366266</cx:pt>
          <cx:pt idx="509">-0.010644939314634999</cx:pt>
          <cx:pt idx="510">-3.1867944714308801e-05</cx:pt>
          <cx:pt idx="511">0.00246277179164718</cx:pt>
          <cx:pt idx="512">0.0045997853792943003</cx:pt>
          <cx:pt idx="513">-0.001174339524959</cx:pt>
          <cx:pt idx="514">-0.0051607269071708697</cx:pt>
          <cx:pt idx="515">-0.00109485261629617</cx:pt>
          <cx:pt idx="516">0.00170924232174898</cx:pt>
          <cx:pt idx="517">0.0087010556526803309</cx:pt>
          <cx:pt idx="518">-0.00417541718513827</cx:pt>
          <cx:pt idx="519">-0.0065771537041718203</cx:pt>
          <cx:pt idx="520">0.0025933311453169398</cx:pt>
          <cx:pt idx="521">0.011095570568251899</cx:pt>
          <cx:pt idx="522">-0.00138310253420271</cx:pt>
          <cx:pt idx="523">-0.0054889639614153201</cx:pt>
          <cx:pt idx="524">-0.0038214987123282602</cx:pt>
          <cx:pt idx="525">-0.00073371822472920504</cx:pt>
          <cx:pt idx="526">0.00053934426050441804</cx:pt>
          <cx:pt idx="527">-0.0069679549584136299</cx:pt>
          <cx:pt idx="528">-0.0078887714855870907</cx:pt>
          <cx:pt idx="529">-0.0068400831466245296</cx:pt>
          <cx:pt idx="530">0.00048173540953078798</cx:pt>
          <cx:pt idx="531">-6.1722415684627104e-05</cx:pt>
          <cx:pt idx="532">-0.00048438883590070698</cx:pt>
          <cx:pt idx="533">0.00036085247856666502</cx:pt>
          <cx:pt idx="534">0.00064292806780680604</cx:pt>
          <cx:pt idx="535">-0.0050501419402482501</cx:pt>
          <cx:pt idx="536">-0.0129654411877445</cx:pt>
          <cx:pt idx="537">-0.0104244952147503</cx:pt>
          <cx:pt idx="538">-0.0073683216303343504</cx:pt>
          <cx:pt idx="539">-0.0021523966375395099</cx:pt>
          <cx:pt idx="540">0.0050097577417741804</cx:pt>
          <cx:pt idx="541">-0.00388565022669313</cx:pt>
          <cx:pt idx="542">-0.00081560703665975204</cx:pt>
          <cx:pt idx="543">-0.00081373137918395902</cx:pt>
          <cx:pt idx="544">0.018825041346281698</cx:pt>
          <cx:pt idx="545">0.0082471341162863396</cx:pt>
          <cx:pt idx="546">-0.0111861098540471</cx:pt>
          <cx:pt idx="547">-0.016763726421130599</cx:pt>
          <cx:pt idx="548">-0.0079514991602746398</cx:pt>
          <cx:pt idx="549">0.0077705868460595899</cx:pt>
          <cx:pt idx="550">0.0023356693334355299</cx:pt>
          <cx:pt idx="551">0.00081875957174800599</cx:pt>
          <cx:pt idx="552">-0.0051101057574241202</cx:pt>
          <cx:pt idx="553">-0.0059278560337374699</cx:pt>
          <cx:pt idx="554">-0.0059770939541214201</cx:pt>
          <cx:pt idx="555">-0.0079534813991665905</cx:pt>
          <cx:pt idx="556">-0.0081400905546525609</cx:pt>
          <cx:pt idx="557">-0.0082897366470038401</cx:pt>
          <cx:pt idx="558">-0.00040966850336051199</cx:pt>
          <cx:pt idx="559">-0.00024638400004776902</cx:pt>
          <cx:pt idx="560">-0.00029086411268863099</cx:pt>
          <cx:pt idx="561">0.00027373591873445</cx:pt>
          <cx:pt idx="562">-0.00076564408633492402</cx:pt>
          <cx:pt idx="563">-0.0032124283605359902</cx:pt>
          <cx:pt idx="564">-0.0105551236142654</cx:pt>
          <cx:pt idx="565">-0.0121298438323471</cx:pt>
          <cx:pt idx="566">-0.012020056168298101</cx:pt>
          <cx:pt idx="567">-0.0096141455741652494</cx:pt>
          <cx:pt idx="568">0.0048292160007208399</cx:pt>
          <cx:pt idx="569">-0.0148712937080216</cx:pt>
          <cx:pt idx="570">-0.0050900245335525904</cx:pt>
          <cx:pt idx="571">-0.00013905703988216999</cx:pt>
          <cx:pt idx="572">0.0041703553434389497</cx:pt>
          <cx:pt idx="573">-0.00070549424092114998</cx:pt>
          <cx:pt idx="574">-0.0183389300939822</cx:pt>
          <cx:pt idx="575">-0.019242045715878599</cx:pt>
          <cx:pt idx="576">-0.010459113406523101</cx:pt>
          <cx:pt idx="577">-0.00091777991722877305</cx:pt>
          <cx:pt idx="578">-0.0101594978948716</cx:pt>
          <cx:pt idx="579">0.0022369214920172601</cx:pt>
          <cx:pt idx="580">-0.0033982160735262102</cx:pt>
          <cx:pt idx="581">-0.0079020260808954895</cx:pt>
          <cx:pt idx="582">-0.0059672432963537398</cx:pt>
          <cx:pt idx="583">-0.0028742796402709599</cx:pt>
          <cx:pt idx="584">-0.0037754150030888602</cx:pt>
          <cx:pt idx="585">-0.0045762786549793403</cx:pt>
          <cx:pt idx="586">-4.2527468172719398e-05</cx:pt>
          <cx:pt idx="587">-0.000358216858067824</cx:pt>
          <cx:pt idx="588">-8.98889835046703e-06</cx:pt>
          <cx:pt idx="589">0.00060820223646872998</cx:pt>
          <cx:pt idx="590">1.4170641074849599e-05</cx:pt>
          <cx:pt idx="591">-0.00314432951876608</cx:pt>
          <cx:pt idx="592">-0.0061295688641308998</cx:pt>
          <cx:pt idx="593">-0.00500789730242615</cx:pt>
          <cx:pt idx="594">-0.0043326210393379002</cx:pt>
          <cx:pt idx="595">-0.0010582394957738301</cx:pt>
          <cx:pt idx="596">-0.0091708598560526905</cx:pt>
          <cx:pt idx="597">-0.0180316734313479</cx:pt>
          <cx:pt idx="598">-0.0149692662437145</cx:pt>
          <cx:pt idx="599">-0.013827759635240799</cx:pt>
          <cx:pt idx="600">-0.0051189150946588302</cx:pt>
          <cx:pt idx="601">-0.016462679672526799</cx:pt>
          <cx:pt idx="602">-0.0241734320712968</cx:pt>
          <cx:pt idx="603">-0.0187006111078039</cx:pt>
          <cx:pt idx="604">-0.0068535444562538303</cx:pt>
          <cx:pt idx="605">-0.0067866878579231201</cx:pt>
          <cx:pt idx="606">-0.0126124818414012</cx:pt>
          <cx:pt idx="607">-0.0031370349608124499</cx:pt>
          <cx:pt idx="608">-0.0063353600130973999</cx:pt>
          <cx:pt idx="609">-0.010234482948134</cx:pt>
          <cx:pt idx="610">-0.012065761944539901</cx:pt>
          <cx:pt idx="611">-0.0031958081162881198</cx:pt>
          <cx:pt idx="612">-0.00319592423470123</cx:pt>
          <cx:pt idx="613">-0.0046398191829337201</cx:pt>
          <cx:pt idx="614">-0.0015764351790903499</cx:pt>
          <cx:pt idx="615">-0.000384307199904911</cx:pt>
          <cx:pt idx="616">-0.00016798481970050101</cx:pt>
          <cx:pt idx="617">0.00021407388975578401</cx:pt>
          <cx:pt idx="618">-0.00048800729832249799</cx:pt>
          <cx:pt idx="619">-0.0012938660486838201</cx:pt>
          <cx:pt idx="620">-0.0035011671264456598</cx:pt>
          <cx:pt idx="621">-0.0038941607349618199</cx:pt>
          <cx:pt idx="622">-0.0016639042660304801</cx:pt>
          <cx:pt idx="623">-0.00147296797769407</cx:pt>
          <cx:pt idx="624">-0.0062689636953802801</cx:pt>
          <cx:pt idx="625">-0.013843571044741701</cx:pt>
          <cx:pt idx="626">-0.011032421589630701</cx:pt>
          <cx:pt idx="627">-0.0139075940127865</cx:pt>
          <cx:pt idx="628">-0.0086792483356369805</cx:pt>
          <cx:pt idx="629">-0.016413564906706202</cx:pt>
          <cx:pt idx="630">0.0024413281278431302</cx:pt>
          <cx:pt idx="631">-0.0096729350947600302</cx:pt>
          <cx:pt idx="632">0.0064494356767834</cx:pt>
          <cx:pt idx="633">0.0016142327147739899</cx:pt>
          <cx:pt idx="634">-0.00561116863356949</cx:pt>
          <cx:pt idx="635">-0.0107925574715534</cx:pt>
          <cx:pt idx="636">-0.0131270632724921</cx:pt>
          <cx:pt idx="637">-0.017375277695008198</cx:pt>
          <cx:pt idx="638">-0.0056921031986345199</cx:pt>
          <cx:pt idx="639">0.00082388359412667199</cx:pt>
          <cx:pt idx="640">0.0019119741917342</cx:pt>
          <cx:pt idx="641">-0.0015399595982907501</cx:pt>
          <cx:pt idx="642">5.9875575503581699e-05</cx:pt>
          <cx:pt idx="643">-0.00041253094876009402</cx:pt>
          <cx:pt idx="644">0.000164562608425943</cx:pt>
          <cx:pt idx="645">-0.00038829413693377098</cx:pt>
          <cx:pt idx="646">-0.00041174600759863998</cx:pt>
          <cx:pt idx="647">-0.0015262201207981801</cx:pt>
          <cx:pt idx="648">-0.000253608413006466</cx:pt>
          <cx:pt idx="649">0.0023674340304865702</cx:pt>
          <cx:pt idx="650">0.0039344851250468701</cx:pt>
          <cx:pt idx="651">0.0010540010519482299</cx:pt>
          <cx:pt idx="652">-0.00481874858012807</cx:pt>
          <cx:pt idx="653">-0.0160788247191745</cx:pt>
          <cx:pt idx="654">-0.014326762452836799</cx:pt>
          <cx:pt idx="655">-0.0071982445906469796</cx:pt>
          <cx:pt idx="656">-0.0033108868656333001</cx:pt>
          <cx:pt idx="657">0.0025853871926606199</cx:pt>
          <cx:pt idx="658">0.00098902388466578497</cx:pt>
          <cx:pt idx="659">0.0069835739073009304</cx:pt>
          <cx:pt idx="660">0.013337034378010501</cx:pt>
          <cx:pt idx="661">0.0045892196174934898</cx:pt>
          <cx:pt idx="662">-0.0015792638604927201</cx:pt>
          <cx:pt idx="663">-0.0094136816237097905</cx:pt>
          <cx:pt idx="664">-0.0106431448683082</cx:pt>
          <cx:pt idx="665">-0.0092313271064325894</cx:pt>
          <cx:pt idx="666">-0.0050208734678132199</cx:pt>
          <cx:pt idx="667">0.00162818675529403</cx:pt>
          <cx:pt idx="668">0.0047760230598769297</cx:pt>
          <cx:pt idx="669">-0.000151658436066073</cx:pt>
          <cx:pt idx="670">0.00020749796520192301</cx:pt>
          <cx:pt idx="671">-0.00069173368502601599</cx:pt>
          <cx:pt idx="672">0.00078064650200709905</cx:pt>
          <cx:pt idx="673">0.00046257547994981297</cx:pt>
          <cx:pt idx="674">-7.2448710490811294e-05</cx:pt>
          <cx:pt idx="675">3.1806629301984797e-05</cx:pt>
          <cx:pt idx="676">0.00267525286705182</cx:pt>
          <cx:pt idx="677">0.0084048030603975105</cx:pt>
          <cx:pt idx="678">0.0081738441129910605</cx:pt>
          <cx:pt idx="679">0.0039914467072533497</cx:pt>
          <cx:pt idx="680">0.0021669641848269198</cx:pt>
          <cx:pt idx="681">-0.0064070904881275998</cx:pt>
          <cx:pt idx="682">0.0028085671104897598</cx:pt>
          <cx:pt idx="683">0.0060304752634079799</cx:pt>
          <cx:pt idx="684">0.0088029062891902092</cx:pt>
          <cx:pt idx="685">0.0105966696933977</cx:pt>
          <cx:pt idx="686">0.00048582377201260101</cx:pt>
          <cx:pt idx="687">0.0049157521088039197</cx:pt>
          <cx:pt idx="688">0.0028957747048650802</cx:pt>
          <cx:pt idx="689">-0.0128517641882812</cx:pt>
          <cx:pt idx="690">-0.0103755885588761</cx:pt>
          <cx:pt idx="691">0.00138824771808839</cx:pt>
          <cx:pt idx="692">0.0031491842813924898</cx:pt>
          <cx:pt idx="693">-0.00086776319376975395</cx:pt>
          <cx:pt idx="694">-8.6964083284354595e-05</cx:pt>
          <cx:pt idx="695">0.00140803052982946</cx:pt>
          <cx:pt idx="696">-0.00066672078473712705</cx:pt>
          <cx:pt idx="697">-0.00037319557553809401</cx:pt>
          <cx:pt idx="698">9.09848446348798e-05</cx:pt>
          <cx:pt idx="699">0.0012645140746923599</cx:pt>
          <cx:pt idx="700">0.000195491726623855</cx:pt>
          <cx:pt idx="701">0.00018860217508658901</cx:pt>
          <cx:pt idx="702">-0.00026958406954391702</cx:pt>
          <cx:pt idx="703">0.00074119105988443995</cx:pt>
          <cx:pt idx="704">0.00203191672206352</cx:pt>
          <cx:pt idx="705">0.0029391781314084</cx:pt>
          <cx:pt idx="706">0.0029745171317237498</cx:pt>
          <cx:pt idx="707">0.0043287788173887298</cx:pt>
          <cx:pt idx="708">0.0072802386103965203</cx:pt>
          <cx:pt idx="709">0.0076641214232405696</cx:pt>
          <cx:pt idx="710">0.0093103483682506101</cx:pt>
          <cx:pt idx="711">0.0081582847364350501</cx:pt>
          <cx:pt idx="712">0.0036936904844812701</cx:pt>
          <cx:pt idx="713">0.0044441796390953803</cx:pt>
          <cx:pt idx="714">0.0131330621299484</cx:pt>
          <cx:pt idx="715">0.012508966179283701</cx:pt>
          <cx:pt idx="716">0.0144736929282159</cx:pt>
          <cx:pt idx="717">0.0073778821697764703</cx:pt>
          <cx:pt idx="718">0.0053623945090820399</cx:pt>
          <cx:pt idx="719">0.0102073621230057</cx:pt>
          <cx:pt idx="720">0.0085804704400206499</cx:pt>
          <cx:pt idx="721">0.0019790668384121</cx:pt>
          <cx:pt idx="722">-0.0020289528624524099</cx:pt>
          <cx:pt idx="723">-0.00106509404471733</cx:pt>
          <cx:pt idx="724">-0.00118729617709728</cx:pt>
          <cx:pt idx="725">-0.00016919282945165699</cx:pt>
          <cx:pt idx="726">-0.00042072225886103602</cx:pt>
          <cx:pt idx="727">0.00037221875903752999</cx:pt>
          <cx:pt idx="728">0.00047424189189398101</cx:pt>
          <cx:pt idx="729">0.00010091260178285</cx:pt>
          <cx:pt idx="730">0.000155626421310749</cx:pt>
          <cx:pt idx="731">0.00047340660286679002</cx:pt>
          <cx:pt idx="732">-0.00045517444401480998</cx:pt>
          <cx:pt idx="733">0.00093482350400471805</cx:pt>
          <cx:pt idx="734">0.0031184399740640102</cx:pt>
          <cx:pt idx="735">0.0036526606850785701</cx:pt>
          <cx:pt idx="736">0.0072687322862135398</cx:pt>
          <cx:pt idx="737">0.0100108643132144</cx:pt>
          <cx:pt idx="738">0.0093604948866533502</cx:pt>
          <cx:pt idx="739">0.0082677464575065199</cx:pt>
          <cx:pt idx="740">0.0134486768135729</cx:pt>
          <cx:pt idx="741">0.0177636275526603</cx:pt>
          <cx:pt idx="742">0.022442318970815701</cx:pt>
          <cx:pt idx="743">0.0125936987698412</cx:pt>
          <cx:pt idx="744">0.011029138718937299</cx:pt>
          <cx:pt idx="745">0.0113301313074062</cx:pt>
          <cx:pt idx="746">0.0100994170268049</cx:pt>
          <cx:pt idx="747">0.0071457750846830601</cx:pt>
          <cx:pt idx="748">0.0041075623414161301</cx:pt>
          <cx:pt idx="749">0.0024471019936453601</cx:pt>
          <cx:pt idx="750">0.0010019226114303299</cx:pt>
          <cx:pt idx="751">0.00128474554634448</cx:pt>
          <cx:pt idx="752">-1.17066253007319e-05</cx:pt>
          <cx:pt idx="753">-6.1416444125404296e-05</cx:pt>
          <cx:pt idx="754">-0.00069957507941965198</cx:pt>
          <cx:pt idx="755">-0.00034147545730831399</cx:pt>
          <cx:pt idx="756">0.00057324703807635905</cx:pt>
          <cx:pt idx="757">0.00055568698693622698</cx:pt>
          <cx:pt idx="758">-0.00105584156221503</cx:pt>
          <cx:pt idx="759">0.000140391335142008</cx:pt>
          <cx:pt idx="760">-0.00018524124153943401</cx:pt>
          <cx:pt idx="761">-0.00029164534716923102</cx:pt>
          <cx:pt idx="762">7.1889773184078898e-05</cx:pt>
          <cx:pt idx="763">0.00079595607670278898</cx:pt>
          <cx:pt idx="764">0.00088663391113362304</cx:pt>
          <cx:pt idx="765">0.000115140397344685</cx:pt>
          <cx:pt idx="766">0.00096086649745016103</cx:pt>
          <cx:pt idx="767">0.00021893616994789</cx:pt>
          <cx:pt idx="768">0.00059391683221285505</cx:pt>
          <cx:pt idx="769">0.00153090222667394</cx:pt>
          <cx:pt idx="770">0.0033518285583157099</cx:pt>
          <cx:pt idx="771">0.0025931657022943799</cx:pt>
          <cx:pt idx="772">0.0022746868116249402</cx:pt>
          <cx:pt idx="773">0.0021843555549826998</cx:pt>
          <cx:pt idx="774">0.0024213026741036199</cx:pt>
          <cx:pt idx="775">0.00186524303950378</cx:pt>
          <cx:pt idx="776">0.00107674781653153</cx:pt>
          <cx:pt idx="777">0.00033675975999454799</cx:pt>
          <cx:pt idx="778">0.00037510879020487498</cx:pt>
          <cx:pt idx="779">-0.00043671596519093402</cx:pt>
          <cx:pt idx="780">-0.000131606269931513</cx:pt>
          <cx:pt idx="781">-0.00056884989219780095</cx:pt>
          <cx:pt idx="782">0.00061191884286926096</cx:pt>
          <cx:pt idx="783">4.3426443920671999e-05</cx:pt>
          <cx:pt idx="784">0.0008132463717916875</cx:pt>
          <cx:pt idx="785">1.9941790730125499e-05</cx:pt>
          <cx:pt idx="786">-0.0011799364666944276</cx:pt>
          <cx:pt idx="787">0.00075407791315153998</cx:pt>
          <cx:pt idx="788">-0.00059054363314796495</cx:pt>
          <cx:pt idx="789">0.0030709844585824751</cx:pt>
          <cx:pt idx="790">0.0052476599706162749</cx:pt>
          <cx:pt idx="791">0.00069598885570083997</cx:pt>
          <cx:pt idx="792">-4.6057671522877001e-05</cx:pt>
          <cx:pt idx="793">0.0032632358691296248</cx:pt>
          <cx:pt idx="794">0.0041135091779092251</cx:pt>
          <cx:pt idx="795">-3.5114010751429752e-05</cx:pt>
          <cx:pt idx="796">0.0028740142975221998</cx:pt>
          <cx:pt idx="797">0.0034416651403088999</cx:pt>
          <cx:pt idx="798">0.0080861483592932493</cx:pt>
          <cx:pt idx="799">0.0047234090570620248</cx:pt>
          <cx:pt idx="800">0.0031879650861125</cx:pt>
          <cx:pt idx="801">0.0013236506235338799</cx:pt>
          <cx:pt idx="802">0.00079684323730903504</cx:pt>
          <cx:pt idx="803">0.00030518389966405001</cx:pt>
          <cx:pt idx="804">0.0024081333494084074</cx:pt>
          <cx:pt idx="805">0.0010406367818982601</cx:pt>
          <cx:pt idx="806">0.00051393271386027497</cx:pt>
          <cx:pt idx="807">-0.00016401710628632875</cx:pt>
          <cx:pt idx="808">-0.0002300813011595375</cx:pt>
          <cx:pt idx="809">-5.9896786364194501e-05</cx:pt>
          <cx:pt idx="810">-0.0001162508050429665</cx:pt>
          <cx:pt idx="811">0.00065539965590858003</cx:pt>
          <cx:pt idx="812">0.00086001342332467747</cx:pt>
          <cx:pt idx="813">0.00030128096452067249</cx:pt>
          <cx:pt idx="814">0.00082760572067064255</cx:pt>
          <cx:pt idx="815">0.0032167994303653998</cx:pt>
          <cx:pt idx="816">0.0017170996245400776</cx:pt>
          <cx:pt idx="817">0.0065082184994938253</cx:pt>
          <cx:pt idx="818">0.0048825227166529751</cx:pt>
          <cx:pt idx="819">0.00302602751809065</cx:pt>
          <cx:pt idx="820">0.0045833758894024751</cx:pt>
          <cx:pt idx="821">0.0047406782645041997</cx:pt>
          <cx:pt idx="822">0.0040854123482511502</cx:pt>
          <cx:pt idx="823">0.0049926837157309749</cx:pt>
          <cx:pt idx="824">0.0047713888883159248</cx:pt>
          <cx:pt idx="825">0.0060043202132905498</cx:pt>
          <cx:pt idx="826">0.0039208227978532999</cx:pt>
          <cx:pt idx="827">0.0055167295378369501</cx:pt>
          <cx:pt idx="828">0.002575055619722925</cx:pt>
          <cx:pt idx="829">-0.0003250877438717525</cx:pt>
          <cx:pt idx="830">-0.00190169219554282</cx:pt>
          <cx:pt idx="831">0.00020034623177623474</cx:pt>
          <cx:pt idx="832">0.0017176639862056975</cx:pt>
          <cx:pt idx="833">0.0017714448104007301</cx:pt>
          <cx:pt idx="834">0.00034239245380470747</cx:pt>
          <cx:pt idx="835">9.314711816443575e-05</cx:pt>
          <cx:pt idx="836">6.7105911844140751e-05</cx:pt>
          <cx:pt idx="837">5.2726005132587751e-05</cx:pt>
          <cx:pt idx="838">0.00025013456607894002</cx:pt>
          <cx:pt idx="839">0.00030411980849806499</cx:pt>
          <cx:pt idx="840">0.0012963759704676301</cx:pt>
          <cx:pt idx="841">0.00073297568233073745</cx:pt>
          <cx:pt idx="842">0.00056497421156036253</cx:pt>
          <cx:pt idx="843">0.003691051937994775</cx:pt>
          <cx:pt idx="844">0.00077602982703278245</cx:pt>
          <cx:pt idx="845">0.0021229837913001874</cx:pt>
          <cx:pt idx="846">0.0024031710329547951</cx:pt>
          <cx:pt idx="847">0.003704048094301725</cx:pt>
          <cx:pt idx="848">0.0030294577635230002</cx:pt>
          <cx:pt idx="849">0.0051730175189152504</cx:pt>
          <cx:pt idx="850">0.0039588398258619496</cx:pt>
          <cx:pt idx="851">0.0053958329044576248</cx:pt>
          <cx:pt idx="852">0.003188216122147675</cx:pt>
          <cx:pt idx="853">0.003389569942267225</cx:pt>
          <cx:pt idx="854">0.0028895039220095502</cx:pt>
          <cx:pt idx="855">0.0014635967920007026</cx:pt>
          <cx:pt idx="856">-6.0320553615801502e-05</cx:pt>
          <cx:pt idx="857">0.00060379900768052996</cx:pt>
          <cx:pt idx="858">-0.0011523670705358275</cx:pt>
          <cx:pt idx="859">0.0018752135096346751</cx:pt>
          <cx:pt idx="860">0.0028914012271559751</cx:pt>
          <cx:pt idx="861">0.0010277773747154851</cx:pt>
          <cx:pt idx="862">0.00053252124411228496</cx:pt>
          <cx:pt idx="863">0.00039453392403342749</cx:pt>
          <cx:pt idx="864">4.7663164700727002e-05</cx:pt>
          <cx:pt idx="865">-1.7458042676117876e-05</cx:pt>
          <cx:pt idx="866">0.00012320007055189374</cx:pt>
          <cx:pt idx="867">0.00061266231467886503</cx:pt>
          <cx:pt idx="868">0.00090112994795528</cx:pt>
          <cx:pt idx="869">0.00096488036049963003</cx:pt>
          <cx:pt idx="870">0.0010094893754968924</cx:pt>
          <cx:pt idx="871">0.0026322666298376749</cx:pt>
          <cx:pt idx="872">0.0015203159748272074</cx:pt>
          <cx:pt idx="873">0.0022484428093724426</cx:pt>
          <cx:pt idx="874">0.0039965373014450249</cx:pt>
          <cx:pt idx="875">0.00082282322139198502</cx:pt>
          <cx:pt idx="876">-0.0014295771658989075</cx:pt>
          <cx:pt idx="877">-0.0012056347059936324</cx:pt>
          <cx:pt idx="878">-0.00038203673818956502</cx:pt>
          <cx:pt idx="879">0.0037403274665291498</cx:pt>
          <cx:pt idx="880">0.00070091070468466003</cx:pt>
          <cx:pt idx="881">0.0035667959469614001</cx:pt>
          <cx:pt idx="882">-0.0013120739604459951</cx:pt>
          <cx:pt idx="883">0.00031794248997712001</cx:pt>
          <cx:pt idx="884">0.0008132463717916875</cx:pt>
          <cx:pt idx="885">1.9941790730125499e-05</cx:pt>
          <cx:pt idx="886">-0.0011799364666944276</cx:pt>
          <cx:pt idx="887">0.00075407791315153998</cx:pt>
          <cx:pt idx="888">-0.00059054363314796495</cx:pt>
          <cx:pt idx="889">0.0030709844585824751</cx:pt>
          <cx:pt idx="890">0.0052476599706162749</cx:pt>
          <cx:pt idx="891">0.00069598885570083997</cx:pt>
          <cx:pt idx="892">-4.6057671522877001e-05</cx:pt>
          <cx:pt idx="893">0.0032632358691296248</cx:pt>
          <cx:pt idx="894">0.0041135091779092251</cx:pt>
          <cx:pt idx="895">-3.5114010751429752e-05</cx:pt>
          <cx:pt idx="896">0.0028740142975221998</cx:pt>
          <cx:pt idx="897">0.0034416651403088999</cx:pt>
          <cx:pt idx="898">0.0080861483592932493</cx:pt>
          <cx:pt idx="899">0.0047234090570620248</cx:pt>
          <cx:pt idx="900">0.0031879650861125</cx:pt>
          <cx:pt idx="901">0.0013236506235338799</cx:pt>
          <cx:pt idx="902">0.00079684323730903504</cx:pt>
          <cx:pt idx="903">0.00030518389966405001</cx:pt>
          <cx:pt idx="904">0.0024081333494084074</cx:pt>
          <cx:pt idx="905">0.0010406367818982601</cx:pt>
          <cx:pt idx="906">0.00051393271386027497</cx:pt>
          <cx:pt idx="907">-0.00016401710628632875</cx:pt>
          <cx:pt idx="908">-0.0002300813011595375</cx:pt>
          <cx:pt idx="909">-5.9896786364194501e-05</cx:pt>
          <cx:pt idx="910">-0.0001162508050429665</cx:pt>
          <cx:pt idx="911">0.00065539965590858003</cx:pt>
          <cx:pt idx="912">0.00086001342332467747</cx:pt>
          <cx:pt idx="913">0.00030128096452067249</cx:pt>
          <cx:pt idx="914">0.00082760572067064255</cx:pt>
          <cx:pt idx="915">0.0032167994303653998</cx:pt>
          <cx:pt idx="916">0.0017170996245400776</cx:pt>
          <cx:pt idx="917">0.0065082184994938253</cx:pt>
          <cx:pt idx="918">0.0048825227166529751</cx:pt>
          <cx:pt idx="919">0.00302602751809065</cx:pt>
          <cx:pt idx="920">0.0045833758894024751</cx:pt>
          <cx:pt idx="921">0.0047406782645041997</cx:pt>
          <cx:pt idx="922">0.0040854123482511502</cx:pt>
          <cx:pt idx="923">0.0049926837157309749</cx:pt>
          <cx:pt idx="924">0.0047713888883159248</cx:pt>
          <cx:pt idx="925">0.0060043202132905498</cx:pt>
          <cx:pt idx="926">0.0039208227978532999</cx:pt>
          <cx:pt idx="927">0.0055167295378369501</cx:pt>
          <cx:pt idx="928">0.002575055619722925</cx:pt>
          <cx:pt idx="929">-0.0003250877438717525</cx:pt>
          <cx:pt idx="930">-0.00190169219554282</cx:pt>
          <cx:pt idx="931">0.00020034623177623474</cx:pt>
          <cx:pt idx="932">0.0017176639862056975</cx:pt>
          <cx:pt idx="933">0.0017714448104007301</cx:pt>
          <cx:pt idx="934">0.00034239245380470747</cx:pt>
          <cx:pt idx="935">9.314711816443575e-05</cx:pt>
          <cx:pt idx="936">6.7105911844140751e-05</cx:pt>
          <cx:pt idx="937">5.2726005132587751e-05</cx:pt>
          <cx:pt idx="938">0.00025013456607894002</cx:pt>
          <cx:pt idx="939">0.00030411980849806499</cx:pt>
          <cx:pt idx="940">0.0012963759704676301</cx:pt>
          <cx:pt idx="941">0.00073297568233073745</cx:pt>
          <cx:pt idx="942">0.00056497421156036253</cx:pt>
          <cx:pt idx="943">0.003691051937994775</cx:pt>
          <cx:pt idx="944">0.00077602982703278245</cx:pt>
          <cx:pt idx="945">0.0021229837913001874</cx:pt>
          <cx:pt idx="946">0.0024031710329547951</cx:pt>
          <cx:pt idx="947">0.003704048094301725</cx:pt>
          <cx:pt idx="948">0.0030294577635230002</cx:pt>
          <cx:pt idx="949">0.0051730175189152504</cx:pt>
          <cx:pt idx="950">0.0039588398258619496</cx:pt>
          <cx:pt idx="951">0.0053958329044576248</cx:pt>
          <cx:pt idx="952">0.003188216122147675</cx:pt>
          <cx:pt idx="953">0.003389569942267225</cx:pt>
          <cx:pt idx="954">0.0028895039220095502</cx:pt>
          <cx:pt idx="955">0.0014635967920007026</cx:pt>
          <cx:pt idx="956">-6.0320553615801502e-05</cx:pt>
          <cx:pt idx="957">0.00060379900768052996</cx:pt>
          <cx:pt idx="958">-0.0011523670705358275</cx:pt>
          <cx:pt idx="959">0.0018752135096346751</cx:pt>
          <cx:pt idx="960">0.0028914012271559751</cx:pt>
          <cx:pt idx="961">0.0010277773747154851</cx:pt>
          <cx:pt idx="962">0.00053252124411228496</cx:pt>
          <cx:pt idx="963">0.00039453392403342749</cx:pt>
          <cx:pt idx="964">4.7663164700727002e-05</cx:pt>
          <cx:pt idx="965">-1.7458042676117876e-05</cx:pt>
          <cx:pt idx="966">0.00012320007055189374</cx:pt>
          <cx:pt idx="967">0.00061266231467886503</cx:pt>
          <cx:pt idx="968">0.00090112994795528</cx:pt>
          <cx:pt idx="969">0.00096488036049963003</cx:pt>
          <cx:pt idx="970">0.0010094893754968924</cx:pt>
          <cx:pt idx="971">0.0026322666298376749</cx:pt>
          <cx:pt idx="972">0.0015203159748272074</cx:pt>
          <cx:pt idx="973">0.0022484428093724426</cx:pt>
          <cx:pt idx="974">0.0039965373014450249</cx:pt>
          <cx:pt idx="975">0.00082282322139198502</cx:pt>
          <cx:pt idx="976">-0.0014295771658989075</cx:pt>
          <cx:pt idx="977">-0.0012056347059936324</cx:pt>
          <cx:pt idx="978">-0.00038203673818956502</cx:pt>
          <cx:pt idx="979">0.0037403274665291498</cx:pt>
          <cx:pt idx="980">0.00070091070468466003</cx:pt>
          <cx:pt idx="981">0.0035667959469614001</cx:pt>
          <cx:pt idx="982">-0.0013120739604459951</cx:pt>
          <cx:pt idx="983">0.00031794248997712001</cx:pt>
          <cx:pt idx="984">0.0008132463717916875</cx:pt>
          <cx:pt idx="985">1.9941790730125499e-05</cx:pt>
          <cx:pt idx="986">-0.0011799364666944276</cx:pt>
          <cx:pt idx="987">0.00075407791315153998</cx:pt>
          <cx:pt idx="988">-0.00059054363314796495</cx:pt>
          <cx:pt idx="989">0.0030709844585824751</cx:pt>
          <cx:pt idx="990">0.0052476599706162749</cx:pt>
          <cx:pt idx="991">0.00069598885570083997</cx:pt>
          <cx:pt idx="992">-4.6057671522877001e-05</cx:pt>
          <cx:pt idx="993">0.0032632358691296248</cx:pt>
          <cx:pt idx="994">0.0041135091779092251</cx:pt>
          <cx:pt idx="995">-3.5114010751429752e-05</cx:pt>
          <cx:pt idx="996">0.0028740142975221998</cx:pt>
          <cx:pt idx="997">0.0034416651403088999</cx:pt>
          <cx:pt idx="998">0.0080861483592932493</cx:pt>
          <cx:pt idx="999">0.0047234090570620248</cx:pt>
          <cx:pt idx="1000">0.0031879650861125</cx:pt>
          <cx:pt idx="1001">0.0013236506235338799</cx:pt>
          <cx:pt idx="1002">0.00079684323730903504</cx:pt>
          <cx:pt idx="1003">0.00030518389966405001</cx:pt>
          <cx:pt idx="1004">0.0024081333494084074</cx:pt>
          <cx:pt idx="1005">0.0010406367818982601</cx:pt>
          <cx:pt idx="1006">0.00051393271386027497</cx:pt>
          <cx:pt idx="1007">-0.00016401710628632875</cx:pt>
          <cx:pt idx="1008">-0.0002300813011595375</cx:pt>
          <cx:pt idx="1009">-5.9896786364194501e-05</cx:pt>
          <cx:pt idx="1010">-0.0001162508050429665</cx:pt>
          <cx:pt idx="1011">0.00065539965590858003</cx:pt>
          <cx:pt idx="1012">0.00086001342332467747</cx:pt>
          <cx:pt idx="1013">0.00030128096452067249</cx:pt>
          <cx:pt idx="1014">0.00082760572067064255</cx:pt>
          <cx:pt idx="1015">0.0032167994303653998</cx:pt>
          <cx:pt idx="1016">0.0017170996245400776</cx:pt>
          <cx:pt idx="1017">0.0065082184994938253</cx:pt>
          <cx:pt idx="1018">0.0048825227166529751</cx:pt>
          <cx:pt idx="1019">0.00302602751809065</cx:pt>
          <cx:pt idx="1020">0.0045833758894024751</cx:pt>
          <cx:pt idx="1021">0.0047406782645041997</cx:pt>
          <cx:pt idx="1022">0.0040854123482511502</cx:pt>
          <cx:pt idx="1023">0.0049926837157309749</cx:pt>
          <cx:pt idx="1024">0.0047713888883159248</cx:pt>
          <cx:pt idx="1025">0.0060043202132905498</cx:pt>
          <cx:pt idx="1026">0.0039208227978532999</cx:pt>
          <cx:pt idx="1027">0.0055167295378369501</cx:pt>
          <cx:pt idx="1028">0.002575055619722925</cx:pt>
          <cx:pt idx="1029">-0.0003250877438717525</cx:pt>
          <cx:pt idx="1030">-0.00190169219554282</cx:pt>
          <cx:pt idx="1031">0.00020034623177623474</cx:pt>
          <cx:pt idx="1032">0.0017176639862056975</cx:pt>
          <cx:pt idx="1033">0.0017714448104007301</cx:pt>
          <cx:pt idx="1034">0.00034239245380470747</cx:pt>
          <cx:pt idx="1035">9.314711816443575e-05</cx:pt>
          <cx:pt idx="1036">6.7105911844140751e-05</cx:pt>
          <cx:pt idx="1037">5.2726005132587751e-05</cx:pt>
          <cx:pt idx="1038">0.00025013456607894002</cx:pt>
          <cx:pt idx="1039">0.00030411980849806499</cx:pt>
          <cx:pt idx="1040">0.0012963759704676301</cx:pt>
          <cx:pt idx="1041">0.00073297568233073745</cx:pt>
          <cx:pt idx="1042">0.00056497421156036253</cx:pt>
          <cx:pt idx="1043">0.003691051937994775</cx:pt>
          <cx:pt idx="1044">0.00077602982703278245</cx:pt>
          <cx:pt idx="1045">0.0021229837913001874</cx:pt>
          <cx:pt idx="1046">0.0024031710329547951</cx:pt>
          <cx:pt idx="1047">0.003704048094301725</cx:pt>
          <cx:pt idx="1048">0.0030294577635230002</cx:pt>
          <cx:pt idx="1049">0.0051730175189152504</cx:pt>
          <cx:pt idx="1050">0.0039588398258619496</cx:pt>
          <cx:pt idx="1051">0.0053958329044576248</cx:pt>
          <cx:pt idx="1052">0.003188216122147675</cx:pt>
          <cx:pt idx="1053">0.003389569942267225</cx:pt>
          <cx:pt idx="1054">0.0028895039220095502</cx:pt>
          <cx:pt idx="1055">0.0014635967920007026</cx:pt>
          <cx:pt idx="1056">-6.0320553615801502e-05</cx:pt>
          <cx:pt idx="1057">0.00060379900768052996</cx:pt>
          <cx:pt idx="1058">-0.0011523670705358275</cx:pt>
          <cx:pt idx="1059">0.0018752135096346751</cx:pt>
          <cx:pt idx="1060">0.0028914012271559751</cx:pt>
          <cx:pt idx="1061">0.0010277773747154851</cx:pt>
          <cx:pt idx="1062">0.00053252124411228496</cx:pt>
          <cx:pt idx="1063">0.00039453392403342749</cx:pt>
          <cx:pt idx="1064">4.7663164700727002e-05</cx:pt>
          <cx:pt idx="1065">-1.7458042676117876e-05</cx:pt>
          <cx:pt idx="1066">0.00012320007055189374</cx:pt>
          <cx:pt idx="1067">0.00061266231467886503</cx:pt>
          <cx:pt idx="1068">0.00090112994795528</cx:pt>
          <cx:pt idx="1069">0.00096488036049963003</cx:pt>
          <cx:pt idx="1070">0.0010094893754968924</cx:pt>
          <cx:pt idx="1071">0.0026322666298376749</cx:pt>
          <cx:pt idx="1072">0.0015203159748272074</cx:pt>
          <cx:pt idx="1073">0.0022484428093724426</cx:pt>
          <cx:pt idx="1074">0.0039965373014450249</cx:pt>
          <cx:pt idx="1075">0.00082282322139198502</cx:pt>
          <cx:pt idx="1076">-0.0014295771658989075</cx:pt>
          <cx:pt idx="1077">-0.0012056347059936324</cx:pt>
          <cx:pt idx="1078">-0.00038203673818956502</cx:pt>
          <cx:pt idx="1079">0.0037403274665291498</cx:pt>
          <cx:pt idx="1080">0.00070091070468466003</cx:pt>
          <cx:pt idx="1081">0.0035667959469614001</cx:pt>
          <cx:pt idx="1082">-0.0013120739604459951</cx:pt>
          <cx:pt idx="1083">0.00031794248997712001</cx:pt>
        </cx:lvl>
      </cx:numDim>
    </cx:data>
    <cx:data id="56">
      <cx:numDim type="val">
        <cx:f>Sheet2!$BE$1:$BE$1084</cx:f>
        <cx:lvl ptCount="1084" formatCode="G/通用格式">
          <cx:pt idx="0">-0.00059408751858951105</cx:pt>
          <cx:pt idx="1">0.00022615478446108201</cx:pt>
          <cx:pt idx="2">-0.000299815913972757</cx:pt>
          <cx:pt idx="3">0.00017601751990476601</cx:pt>
          <cx:pt idx="4">-1.0167411634841601e-05</cx:pt>
          <cx:pt idx="5">4.8330681851461103e-05</cx:pt>
          <cx:pt idx="6">0.00021790325475345699</cx:pt>
          <cx:pt idx="7">-0.000211139522778438</cx:pt>
          <cx:pt idx="8">7.4093262666933001e-05</cx:pt>
          <cx:pt idx="9">5.9280105819061203e-06</cx:pt>
          <cx:pt idx="10">-0.00039975159591845098</cx:pt>
          <cx:pt idx="11">0.00058663444754668802</cx:pt>
          <cx:pt idx="12">-0.00092482657674554998</cx:pt>
          <cx:pt idx="13">-0.000144374543751228</cx:pt>
          <cx:pt idx="14">0.00013703839119012101</cx:pt>
          <cx:pt idx="15">-5.16811789010577e-05</cx:pt>
          <cx:pt idx="16">0.00064237388966526096</cx:pt>
          <cx:pt idx="17">0.000117251523221778</cx:pt>
          <cx:pt idx="18">0.00035409158998033402</cx:pt>
          <cx:pt idx="19">0.00069887121464040397</cx:pt>
          <cx:pt idx="20">-0.00029005774578412302</cx:pt>
          <cx:pt idx="21">2.9582471428715298e-05</cx:pt>
          <cx:pt idx="22">0.000414056310967216</cx:pt>
          <cx:pt idx="23">0.00053769488644486902</cx:pt>
          <cx:pt idx="24">-0.000305206431812158</cx:pt>
          <cx:pt idx="25">0.00097079228367130395</cx:pt>
          <cx:pt idx="26">0.000126323773322784</cx:pt>
          <cx:pt idx="27">0.00063727515478073703</cx:pt>
          <cx:pt idx="28">0.00047199892794831102</cx:pt>
          <cx:pt idx="29">-0.00012861242599904001</cx:pt>
          <cx:pt idx="30">0.00041848384421017701</cx:pt>
          <cx:pt idx="31">9.8303041861675392e-06</cx:pt>
          <cx:pt idx="32">0.000524365540781479</cx:pt>
          <cx:pt idx="33">0.000119582437483519</cx:pt>
          <cx:pt idx="34">-0.00291477205781247</cx:pt>
          <cx:pt idx="35">-0.0067660532736568196</cx:pt>
          <cx:pt idx="36">-0.0054505904164506803</cx:pt>
          <cx:pt idx="37">-0.0024221549305932801</cx:pt>
          <cx:pt idx="38">-0.0023156078629021199</cx:pt>
          <cx:pt idx="39">-0.0027193272255409602</cx:pt>
          <cx:pt idx="40">-0.0057565352332551003</cx:pt>
          <cx:pt idx="41">-0.00188750812942388</cx:pt>
          <cx:pt idx="42">-0.00046426461639666102</cx:pt>
          <cx:pt idx="43">-0.0038108328992177902</cx:pt>
          <cx:pt idx="44">-0.0018460551443736299</cx:pt>
          <cx:pt idx="45">-0.0039493235692495401</cx:pt>
          <cx:pt idx="46">-0.0025652872226597698</cx:pt>
          <cx:pt idx="47">-0.0030967398396409</cx:pt>
          <cx:pt idx="48">-0.0026992560457649098</cx:pt>
          <cx:pt idx="49">-0.0014999353196136201</cx:pt>
          <cx:pt idx="50">-0.00089481580391295105</cx:pt>
          <cx:pt idx="51">-0.00127788317082785</cx:pt>
          <cx:pt idx="52">0.000140393843329065</cx:pt>
          <cx:pt idx="53">0.0001397304911698</cx:pt>
          <cx:pt idx="54">0.0009944797668872071</cx:pt>
          <cx:pt idx="55">0.00015655418958367999</cx:pt>
          <cx:pt idx="56">-0.00066124007593394002</cx:pt>
          <cx:pt idx="57">-0.00071672594551625002</cx:pt>
          <cx:pt idx="58">-0.000240552540981842</cx:pt>
          <cx:pt idx="59">-0.00021220140997169499</cx:pt>
          <cx:pt idx="60">-0.00049159550671400599</cx:pt>
          <cx:pt idx="61">0.00077445649224134195</cx:pt>
          <cx:pt idx="62">-0.0024091874349732</cx:pt>
          <cx:pt idx="63">-0.0103070227095241</cx:pt>
          <cx:pt idx="64">-0.0113988892791812</cx:pt>
          <cx:pt idx="65">-0.0098293071002647607</cx:pt>
          <cx:pt idx="66">-0.023664616285165401</cx:pt>
          <cx:pt idx="67">-0.028092824747249098</cx:pt>
          <cx:pt idx="68">-0.025646130430695101</cx:pt>
          <cx:pt idx="69">-0.0271745553696397</cx:pt>
          <cx:pt idx="70">-0.0144040579760109</cx:pt>
          <cx:pt idx="71">-0.016122728243608501</cx:pt>
          <cx:pt idx="72">-0.0142486076826697</cx:pt>
          <cx:pt idx="73">-0.014026354239109501</cx:pt>
          <cx:pt idx="74">-0.0236422089354562</cx:pt>
          <cx:pt idx="75">-0.011450726460221701</cx:pt>
          <cx:pt idx="76">-0.0053914476483606201</cx:pt>
          <cx:pt idx="77">-0.0047657248662746803</cx:pt>
          <cx:pt idx="78">-0.0047538836557401301</cx:pt>
          <cx:pt idx="79">-0.00253233618413905</cx:pt>
          <cx:pt idx="80">-0.00034978504582369502</cx:pt>
          <cx:pt idx="81">-0.00041060262849976301</cx:pt>
          <cx:pt idx="82">0.00054679777806264905</cx:pt>
          <cx:pt idx="83">-0.00041976637630801499</cx:pt>
          <cx:pt idx="84">0.00057253495650816096</cx:pt>
          <cx:pt idx="85">-0.00019978909094900901</cx:pt>
          <cx:pt idx="86">-0.00111170455390354</cx:pt>
          <cx:pt idx="87">-0.0021212491964055199</cx:pt>
          <cx:pt idx="88">-0.0010029606741960499</cx:pt>
          <cx:pt idx="89">-0.00127277574486811</cx:pt>
          <cx:pt idx="90">-0.0097380518355256306</cx:pt>
          <cx:pt idx="91">-0.016095678744969099</cx:pt>
          <cx:pt idx="92">-0.0226977132777085</cx:pt>
          <cx:pt idx="93">-0.028189995436238999</cx:pt>
          <cx:pt idx="94">-0.034100984126393702</cx:pt>
          <cx:pt idx="95">-0.0292193635273915</cx:pt>
          <cx:pt idx="96">-0.042709323499440503</cx:pt>
          <cx:pt idx="97">-0.059295690789416898</cx:pt>
          <cx:pt idx="98">-0.035178963596303299</cx:pt>
          <cx:pt idx="99">-0.0059535513005676303</cx:pt>
          <cx:pt idx="100">-0.0067277476191297501</cx:pt>
          <cx:pt idx="101">-0.0127516507915668</cx:pt>
          <cx:pt idx="102">-0.0124042295528229</cx:pt>
          <cx:pt idx="103">-0.0060561493712480603</cx:pt>
          <cx:pt idx="104">-0.0103281193598155</cx:pt>
          <cx:pt idx="105">-0.00016338871729851899</cx:pt>
          <cx:pt idx="106">0.00079842238040767597</cx:pt>
          <cx:pt idx="107">-0.0022221015468940702</cx:pt>
          <cx:pt idx="108">0.00065747385337343496</cx:pt>
          <cx:pt idx="109">-4.4642774676256198e-05</cx:pt>
          <cx:pt idx="110">-5.6248212764056997e-05</cx:pt>
          <cx:pt idx="111">-0.00032950619868500999</cx:pt>
          <cx:pt idx="112">-0.00055730300086969601</cx:pt>
          <cx:pt idx="113">-0.00046204047753624599</cx:pt>
          <cx:pt idx="114">0.000357927868368104</cx:pt>
          <cx:pt idx="115">-0.00019805227304651399</cx:pt>
          <cx:pt idx="116">0.00062809123743668099</cx:pt>
          <cx:pt idx="117">-0.015568294610242899</cx:pt>
          <cx:pt idx="118">-0.027645758800630998</cx:pt>
          <cx:pt idx="119">-0.023033601934875001</cx:pt>
          <cx:pt idx="120">-0.034593952295425501</cx:pt>
          <cx:pt idx="121">-0.045474105776818</cx:pt>
          <cx:pt idx="122">-0.041263341598261997</cx:pt>
          <cx:pt idx="123">-0.029309036789505201</cx:pt>
          <cx:pt idx="124">-0.037446127695703803</cx:pt>
          <cx:pt idx="125">-0.036308062594621</cx:pt>
          <cx:pt idx="126">-0.039673460591460402</cx:pt>
          <cx:pt idx="127">-0.0024007419890747202</cx:pt>
          <cx:pt idx="128">-0.015750700340212202</cx:pt>
          <cx:pt idx="129">-0.022924360731799098</cx:pt>
          <cx:pt idx="130">-0.0157683515894084</cx:pt>
          <cx:pt idx="131">-0.032336863798940602</cx:pt>
          <cx:pt idx="132">-0.020074880942047499</cx:pt>
          <cx:pt idx="133">-0.0025030014208381902</cx:pt>
          <cx:pt idx="134">0.00346402309942996</cx:pt>
          <cx:pt idx="135">0.00670860700944947</cx:pt>
          <cx:pt idx="136">0.00768847611054649</cx:pt>
          <cx:pt idx="137">0.00024233085428049199</cx:pt>
          <cx:pt idx="138">-0.00091619965017889404</cx:pt>
          <cx:pt idx="139">-0.00077654706524657902</cx:pt>
          <cx:pt idx="140">-0.00042597430348410701</cx:pt>
          <cx:pt idx="141">-0.00037512476456288897</cx:pt>
          <cx:pt idx="142">-0.000132697009926582</cx:pt>
          <cx:pt idx="143">-0.00124046289895114</cx:pt>
          <cx:pt idx="144">-0.00699433845590195</cx:pt>
          <cx:pt idx="145">-0.017628899460207199</cx:pt>
          <cx:pt idx="146">-0.025281498964540901</cx:pt>
          <cx:pt idx="147">-0.023568246067174</cx:pt>
          <cx:pt idx="148">-0.034458999575919899</cx:pt>
          <cx:pt idx="149">-0.030922990140524801</cx:pt>
          <cx:pt idx="150">-0.0242272582469138</cx:pt>
          <cx:pt idx="151">0.016713093809061198</cx:pt>
          <cx:pt idx="152">0.0058485523833167697</cx:pt>
          <cx:pt idx="153">-0.0054610235884248398</cx:pt>
          <cx:pt idx="154">-0.029874232613909799</cx:pt>
          <cx:pt idx="155">-0.041587009822741799</cx:pt>
          <cx:pt idx="156">-0.055704244942530602</cx:pt>
          <cx:pt idx="157">-0.038818352491195598</cx:pt>
          <cx:pt idx="158">-0.0053875203058528004</cx:pt>
          <cx:pt idx="159">-0.042824491959641199</cx:pt>
          <cx:pt idx="160">-0.018867551634384201</cx:pt>
          <cx:pt idx="161">-0.031358466742774101</cx:pt>
          <cx:pt idx="162">-0.022261222214536299</cx:pt>
          <cx:pt idx="163">-0.0012553018415115799</cx:pt>
          <cx:pt idx="164">0.000323559370440713</cx:pt>
          <cx:pt idx="165">-0.00855450876964098</cx:pt>
          <cx:pt idx="166">-0.00138432691747526</cx:pt>
          <cx:pt idx="167">-0.0013831059169120399</cx:pt>
          <cx:pt idx="168">0.000297413553626299</cx:pt>
          <cx:pt idx="169">0.00030969066488291202</cx:pt>
          <cx:pt idx="170">0.0032671885254431901</cx:pt>
          <cx:pt idx="171">0.0020956594224538498</cx:pt>
          <cx:pt idx="172">-0.0094235409724562798</cx:pt>
          <cx:pt idx="173">-0.0070712480398310304</cx:pt>
          <cx:pt idx="174">0.020015456903061099</cx:pt>
          <cx:pt idx="175">8.08493707911414e-05</cx:pt>
          <cx:pt idx="176">-0.017597444980208401</cx:pt>
          <cx:pt idx="177">0.0125518521562726</cx:pt>
          <cx:pt idx="178">0.0136041941756549</cx:pt>
          <cx:pt idx="179">-0.0029530767845257801</cx:pt>
          <cx:pt idx="180">-0.0064609085708650102</cx:pt>
          <cx:pt idx="181">-0.050720353822761501</cx:pt>
          <cx:pt idx="182">-0.0266023279246385</cx:pt>
          <cx:pt idx="183">0.0058902125418176703</cx:pt>
          <cx:pt idx="184">-0.0041401782337310497</cx:pt>
          <cx:pt idx="185">0.010719625264967701</cx:pt>
          <cx:pt idx="186">0.027321933761515801</cx:pt>
          <cx:pt idx="187">-0.0060446939406167402</cx:pt>
          <cx:pt idx="188">-0.0196462837776957</cx:pt>
          <cx:pt idx="189">-0.019596079118371901</cx:pt>
          <cx:pt idx="190">-0.021847585224369099</cx:pt>
          <cx:pt idx="191">0.0071085046160407998</cx:pt>
          <cx:pt idx="192">-0.00042519522116528499</cx:pt>
          <cx:pt idx="193">-0.0167867024258305</cx:pt>
          <cx:pt idx="194">-0.00031129555050204798</cx:pt>
          <cx:pt idx="195">0.00014636527395811899</cx:pt>
          <cx:pt idx="196">7.2781840666558699e-06</cx:pt>
          <cx:pt idx="197">-0.00054026427482689295</cx:pt>
          <cx:pt idx="198">0.0111288462556816</cx:pt>
          <cx:pt idx="199">0.0025784019599903252</cx:pt>
          <cx:pt idx="200">-0.00016591876261601274</cx:pt>
          <cx:pt idx="201">0.00063419633759528252</cx:pt>
          <cx:pt idx="202">0.0100895447089961</cx:pt>
          <cx:pt idx="203">0.0053383497898669497</cx:pt>
          <cx:pt idx="204">0.0072020943176359003</cx:pt>
          <cx:pt idx="205">0.0042287281373881496</cx:pt>
          <cx:pt idx="206">-0.000453518560331215</cx:pt>
          <cx:pt idx="207">0.004359896781554325</cx:pt>
          <cx:pt idx="208">-2.1599517434667776e-05</cx:pt>
          <cx:pt idx="209">0.0028049315575449998</cx:pt>
          <cx:pt idx="210">0.0012890684987449926</cx:pt>
          <cx:pt idx="211">-0.0025050228699039249</cx:pt>
          <cx:pt idx="212">-0.0019142940028283274</cx:pt>
          <cx:pt idx="213">0.0087959371691269748</cx:pt>
          <cx:pt idx="214">-0.0008808274096572075</cx:pt>
          <cx:pt idx="215">0.0067752774497968253</cx:pt>
          <cx:pt idx="216">-0.0015301509681539176</cx:pt>
          <cx:pt idx="217">-0.011241561619713274</cx:pt>
          <cx:pt idx="218">-0.0056103401159290998</cx:pt>
          <cx:pt idx="219">0.0034616983843610998</cx:pt>
          <cx:pt idx="220">-0.002787630199546275</cx:pt>
          <cx:pt idx="221">-0.0088165373916332754</cx:pt>
          <cx:pt idx="222">-0.00074893623435788505</cx:pt>
          <cx:pt idx="223">0.00029876184004286999</cx:pt>
          <cx:pt idx="224">-0.0003770027220708625</cx:pt>
          <cx:pt idx="225">-9.7620048785816496e-05</cx:pt>
          <cx:pt idx="226">0.0015815891922810975</cx:pt>
          <cx:pt idx="227">0.0033206030481036748</cx:pt>
          <cx:pt idx="228">0.0012466878410685926</cx:pt>
          <cx:pt idx="229">0.0035564206276533501</cx:pt>
          <cx:pt idx="230">0.0049566244316727502</cx:pt>
          <cx:pt idx="231">-0.00041052319223635247</cx:pt>
          <cx:pt idx="232">0.0091560673375455752</cx:pt>
          <cx:pt idx="233">0.0010964692704604601</cx:pt>
          <cx:pt idx="234">-0.001723513195074865</cx:pt>
          <cx:pt idx="235">0.014987157900667574</cx:pt>
          <cx:pt idx="236">0.0060445100471530752</cx:pt>
          <cx:pt idx="237">0.001694515502711055</cx:pt>
          <cx:pt idx="238">0.0039553851657208004</cx:pt>
          <cx:pt idx="239">0.00033312807243316502</cx:pt>
          <cx:pt idx="240">-0.0037489984307702501</cx:pt>
          <cx:pt idx="241">-0.0079468390899374505</cx:pt>
          <cx:pt idx="242">0.0045691784319026752</cx:pt>
          <cx:pt idx="243">0.0074495986391562253</cx:pt>
          <cx:pt idx="244">0.0016995617350598199</cx:pt>
          <cx:pt idx="245">-0.003363274787119125</cx:pt>
          <cx:pt idx="246">-0.00390794483136595</cx:pt>
          <cx:pt idx="247">-0.0066762037667912749</cx:pt>
          <cx:pt idx="248">-0.00033507046516884499</cx:pt>
          <cx:pt idx="249">-0.0047837941432074252</cx:pt>
          <cx:pt idx="250">-0.00065119723779654001</cx:pt>
          <cx:pt idx="251">-0.00013291090943284899</cx:pt>
          <cx:pt idx="252">-2.7934129879889748e-05</cx:pt>
          <cx:pt idx="253">8.2413954092361999e-05</cx:pt>
          <cx:pt idx="254">0.00073353382640834505</cx:pt>
          <cx:pt idx="255">0.00096852272125227002</cx:pt>
          <cx:pt idx="256">-0.001949140833107475</cx:pt>
          <cx:pt idx="257">-0.00031088654555653752</cx:pt>
          <cx:pt idx="258">0.0078355300387366496</cx:pt>
          <cx:pt idx="259">-0.011485066578853551</cx:pt>
          <cx:pt idx="260">-0.010473293153686924</cx:pt>
          <cx:pt idx="261">-0.0014390930101295775</cx:pt>
          <cx:pt idx="262">0.0044663760454687496</cx:pt>
          <cx:pt idx="263">0.014115737970153475</cx:pt>
          <cx:pt idx="264">0.020670051829658101</cx:pt>
          <cx:pt idx="265">0.016133485194313676</cx:pt>
          <cx:pt idx="266">0.0057756865568604496</cx:pt>
          <cx:pt idx="267">-0.0027773330784145252</cx:pt>
          <cx:pt idx="268">0.000112545536983472</cx:pt>
          <cx:pt idx="269">0.0085367595897620253</cx:pt>
          <cx:pt idx="270">0.023248796299439174</cx:pt>
          <cx:pt idx="271">0.0131780519058601</cx:pt>
          <cx:pt idx="272">0.0089188128431303242</cx:pt>
          <cx:pt idx="273">-0.0060044619222267498</cx:pt>
          <cx:pt idx="274">-0.012086330505037775</cx:pt>
          <cx:pt idx="275">-0.011131253679793675</cx:pt>
          <cx:pt idx="276">-0.010372034054612974</cx:pt>
          <cx:pt idx="277">-0.0022314362028812052</cx:pt>
          <cx:pt idx="278">-9.0559704558900003e-05</cx:pt>
          <cx:pt idx="279">0.0034737037542084499</cx:pt>
          <cx:pt idx="280">-4.5265244502391249e-05</cx:pt>
          <cx:pt idx="281">0.000142974615152663</cx:pt>
          <cx:pt idx="282">0.0012886748971267226</cx:pt>
          <cx:pt idx="283">0.00087393366367204996</cx:pt>
          <cx:pt idx="284">-0.0068624933549123503</cx:pt>
          <cx:pt idx="285">-0.0084200365432479992</cx:pt>
          <cx:pt idx="286">-0.0014835677303897275</cx:pt>
          <cx:pt idx="287">-0.021110395558202426</cx:pt>
          <cx:pt idx="288">-0.017425935268569299</cx:pt>
          <cx:pt idx="289">0.0090501050075554243</cx:pt>
          <cx:pt idx="290">0.0096230912241749497</cx:pt>
          <cx:pt idx="291">0.0027777654505718999</cx:pt>
          <cx:pt idx="292">0.0121545516092456</cx:pt>
          <cx:pt idx="293">0.011027254632631874</cx:pt>
          <cx:pt idx="294">-0.0025171157269726998</cx:pt>
          <cx:pt idx="295">0.0091926070398655</cx:pt>
          <cx:pt idx="296">0.01415053401939175</cx:pt>
          <cx:pt idx="297">0.0063183462730764502</cx:pt>
          <cx:pt idx="298">0.016797135218178876</cx:pt>
          <cx:pt idx="299">0.057190120847085003</cx:pt>
          <cx:pt idx="300">-0.0066771723435988597</cx:pt>
          <cx:pt idx="301">-0.078654339849024396</cx:pt>
          <cx:pt idx="302">-0.072805216368995604</cx:pt>
          <cx:pt idx="303">-0.042936772305131897</cx:pt>
          <cx:pt idx="304">-0.024457426878224199</cx:pt>
          <cx:pt idx="305">0.0107702045235202</cx:pt>
          <cx:pt idx="306">0.00135090982519677</cx:pt>
          <cx:pt idx="307">0.0029809475258083</cx:pt>
          <cx:pt idx="308">-0.00046400021205648002</cx:pt>
          <cx:pt idx="309">-7.1809864964954699e-05</cx:pt>
          <cx:pt idx="310">0.00627668770667731</cx:pt>
          <cx:pt idx="311">0.0018440063789285899</cx:pt>
          <cx:pt idx="312">-0.0224344571732835</cx:pt>
          <cx:pt idx="313">-0.016933447891086001</cx:pt>
          <cx:pt idx="314">-0.0071426520520268804</cx:pt>
          <cx:pt idx="315">-0.061208924488661297</cx:pt>
          <cx:pt idx="316">0.0060200671682010204</cx:pt>
          <cx:pt idx="317">0.072472031631104397</cx:pt>
          <cx:pt idx="318">0.054814637910358101</cx:pt>
          <cx:pt idx="319">0.040179654802290597</cx:pt>
          <cx:pt idx="320">0.015175468084873399</cx:pt>
          <cx:pt idx="321">0.0087293276048348006</cx:pt>
          <cx:pt idx="322">0.032386499063027901</cx:pt>
          <cx:pt idx="323">0.040176186234127199</cx:pt>
          <cx:pt idx="324">0.032821254843775897</cx:pt>
          <cx:pt idx="325">0.037693791777592398</cx:pt>
          <cx:pt idx="326">0.044746618007227602</cx:pt>
          <cx:pt idx="327">0.0010397160841866301</cx:pt>
          <cx:pt idx="328">-0.040355976972329698</cx:pt>
          <cx:pt idx="329">-0.035186070882633001</cx:pt>
          <cx:pt idx="330">-0.021968906505901501</cx:pt>
          <cx:pt idx="331">-0.044138983078704702</cx:pt>
          <cx:pt idx="332">-0.021891523249286601</cx:pt>
          <cx:pt idx="333">-0.0063308174550208403</cx:pt>
          <cx:pt idx="334">-0.0064807700312337103</cx:pt>
          <cx:pt idx="335">0.000158344783984424</cx:pt>
          <cx:pt idx="336">-3.29037076760045e-05</cx:pt>
          <cx:pt idx="337">0.00068686580864990197</cx:pt>
          <cx:pt idx="338">0.0040677305601899199</cx:pt>
          <cx:pt idx="339">-0.0054162363009627604</cx:pt>
          <cx:pt idx="340">-0.0040396586668138001</cx:pt>
          <cx:pt idx="341">-0.0052655515414219501</cx:pt>
          <cx:pt idx="342">-0.0074036764710405803</cx:pt>
          <cx:pt idx="343">-0.014998037683926199</cx:pt>
          <cx:pt idx="344">0.054684852642957103</cx:pt>
          <cx:pt idx="345">0.022727492755499099</cx:pt>
          <cx:pt idx="346">0.0116474703615916</cx:pt>
          <cx:pt idx="347">-0.0163659778870032</cx:pt>
          <cx:pt idx="348">-0.043788378546630501</cx:pt>
          <cx:pt idx="349">0.0078061087765278897</cx:pt>
          <cx:pt idx="350">0.029178981251122602</cx:pt>
          <cx:pt idx="351">0.076090459000113297</cx:pt>
          <cx:pt idx="352">0.0278537213233013</cx:pt>
          <cx:pt idx="353">-0.0078400986516833308</cx:pt>
          <cx:pt idx="354">0.0066283406392510704</cx:pt>
          <cx:pt idx="355">-0.042848484701788897</cx:pt>
          <cx:pt idx="356">-0.046424250065253199</cx:pt>
          <cx:pt idx="357">-0.019468603937827299</cx:pt>
          <cx:pt idx="358">-0.023363775867077</cx:pt>
          <cx:pt idx="359">-0.042861413634084897</cx:pt>
          <cx:pt idx="360">-0.038330590872236898</cx:pt>
          <cx:pt idx="361">0.00015234573275975201</cx:pt>
          <cx:pt idx="362">-0.00070268672794745297</cx:pt>
          <cx:pt idx="363">0.00175315535047863</cx:pt>
          <cx:pt idx="364">3.7618489141910703e-05</cx:pt>
          <cx:pt idx="365">-0.00043313140696630799</cx:pt>
          <cx:pt idx="366">0.00111670736096356</cx:pt>
          <cx:pt idx="367">-0.0063678807921648097</cx:pt>
          <cx:pt idx="368">0.018159013769829101</cx:pt>
          <cx:pt idx="369">-0.0086558670228304505</cx:pt>
          <cx:pt idx="370">-0.0161187325130175</cx:pt>
          <cx:pt idx="371">0.012810604510522501</cx:pt>
          <cx:pt idx="372">0.046703596936866897</cx:pt>
          <cx:pt idx="373">-0.0090252945714981905</cx:pt>
          <cx:pt idx="374">-0.0042013433664835603</cx:pt>
          <cx:pt idx="375">-0.052852283209843497</cx:pt>
          <cx:pt idx="376">-0.040896512635249002</cx:pt>
          <cx:pt idx="377">-0.0063184595002923599</cx:pt>
          <cx:pt idx="378">0.035530734206371699</cx:pt>
          <cx:pt idx="379">0.048722812369057102</cx:pt>
          <cx:pt idx="380">0.0322766618682193</cx:pt>
          <cx:pt idx="381">-0.0140257387269274</cx:pt>
          <cx:pt idx="382">-0.0431253673384542</cx:pt>
          <cx:pt idx="383">-0.0844294813187704</cx:pt>
          <cx:pt idx="384">-0.027436813866534199</cx:pt>
          <cx:pt idx="385">-0.037563528443187298</cx:pt>
          <cx:pt idx="386">-0.043085260464414597</cx:pt>
          <cx:pt idx="387">-0.047995026804146898</cx:pt>
          <cx:pt idx="388">-0.0313667785142243</cx:pt>
          <cx:pt idx="389">-0.0071162700578668598</cx:pt>
          <cx:pt idx="390">-0.0108433677949625</cx:pt>
          <cx:pt idx="391">-0.0020405592936936301</cx:pt>
          <cx:pt idx="392">0.00076242626196011004</cx:pt>
          <cx:pt idx="393">7.3781265675043099e-05</cx:pt>
          <cx:pt idx="394">0.00026414212328437802</cx:pt>
          <cx:pt idx="395">0.0055253117135745404</cx:pt>
          <cx:pt idx="396">0.021991683140134301</cx:pt>
          <cx:pt idx="397">-0.0119512219611721</cx:pt>
          <cx:pt idx="398">-0.0082693027526888306</cx:pt>
          <cx:pt idx="399">0.033673298697643898</cx:pt>
          <cx:pt idx="400">0.0019361156041074201</cx:pt>
          <cx:pt idx="401">-0.045993396754913297</cx:pt>
          <cx:pt idx="402">-0.032523921172198003</cx:pt>
          <cx:pt idx="403">-0.067443096602435498</cx:pt>
          <cx:pt idx="404">-0.083395835852215994</cx:pt>
          <cx:pt idx="405">-0.076667525548358803</cx:pt>
          <cx:pt idx="406">-0.0215359821909318</cx:pt>
          <cx:pt idx="407">0.075832796748037806</cx:pt>
          <cx:pt idx="408">0.023368741982779401</cx:pt>
          <cx:pt idx="409">-0.017413681175126601</cx:pt>
          <cx:pt idx="410">-0.0371795423295136</cx:pt>
          <cx:pt idx="411">-0.0092259339552531808</cx:pt>
          <cx:pt idx="412">0.0091121532589658206</cx:pt>
          <cx:pt idx="413">-0.0566439853756057</cx:pt>
          <cx:pt idx="414">-0.0461617122375301</cx:pt>
          <cx:pt idx="415">-0.048787325329485501</cx:pt>
          <cx:pt idx="416">-0.027185741053597601</cx:pt>
          <cx:pt idx="417">-0.0167666292139768</cx:pt>
          <cx:pt idx="418">-0.00552776318043483</cx:pt>
          <cx:pt idx="419">2.1337327674627001e-05</cx:pt>
          <cx:pt idx="420">-0.000159885302501193</cx:pt>
          <cx:pt idx="421">-0.000120924863071637</cx:pt>
          <cx:pt idx="422">-0.0015541776716064401</cx:pt>
          <cx:pt idx="423">0.0055903030519361199</cx:pt>
          <cx:pt idx="424">0.026382261818539799</cx:pt>
          <cx:pt idx="425">0.023091114565454599</cx:pt>
          <cx:pt idx="426">0.037256920724168301</cx:pt>
          <cx:pt idx="427">0.057448188780708301</cx:pt>
          <cx:pt idx="428">0.0308568255596108</cx:pt>
          <cx:pt idx="429">-0.051277866623940203</cx:pt>
          <cx:pt idx="430">-0.0143744452192712</cx:pt>
          <cx:pt idx="431">-0.035545971828924897</cx:pt>
          <cx:pt idx="432">-0.089718986087782907</cx:pt>
          <cx:pt idx="433">-0.091349026986756204</cx:pt>
          <cx:pt idx="434">-0.0072456833821659796</cx:pt>
          <cx:pt idx="435">0.070517490554576498</cx:pt>
          <cx:pt idx="436">-0.029930166948538402</cx:pt>
          <cx:pt idx="437">-0.0106065228287625</cx:pt>
          <cx:pt idx="438">0.0029055250208462101</cx:pt>
          <cx:pt idx="439">-0.0058201842819492504</cx:pt>
          <cx:pt idx="440">-0.00082867056970825398</cx:pt>
          <cx:pt idx="441">-0.0054421763825466202</cx:pt>
          <cx:pt idx="442">-0.0110528468429218</cx:pt>
          <cx:pt idx="443">-0.0152130035221738</cx:pt>
          <cx:pt idx="444">-0.032847738589321697</cx:pt>
          <cx:pt idx="445">-0.031695929939740401</cx:pt>
          <cx:pt idx="446">-0.0081083127057456697</cx:pt>
          <cx:pt idx="447">-0.0028399346488137398</cx:pt>
          <cx:pt idx="448">-8.5438377109280602e-05</cx:pt>
          <cx:pt idx="449">-5.5736648889626198e-05</cx:pt>
          <cx:pt idx="450">-0.00093318498066488002</cx:pt>
          <cx:pt idx="451">-0.0033019836015541</cx:pt>
          <cx:pt idx="452">0.0076539581789851797</cx:pt>
          <cx:pt idx="453">0.047508381886015798</cx:pt>
          <cx:pt idx="454">0.041359769713815601</cx:pt>
          <cx:pt idx="455">0.061344080170402</cx:pt>
          <cx:pt idx="456">0.073341337039733695</cx:pt>
          <cx:pt idx="457">0.0104228510521669</cx:pt>
          <cx:pt idx="458">0.030461089755408201</cx:pt>
          <cx:pt idx="459">0.0312697973873921</cx:pt>
          <cx:pt idx="460">0.038262466558966098</cx:pt>
          <cx:pt idx="461">0.038069351227858497</cx:pt>
          <cx:pt idx="462">-0.0030342102653582699</cx:pt>
          <cx:pt idx="463">0.0066443112747992797</cx:pt>
          <cx:pt idx="464">-0.093693675401977095</cx:pt>
          <cx:pt idx="465">-0.048103920983004297</cx:pt>
          <cx:pt idx="466">0.0221070824021872</cx:pt>
          <cx:pt idx="467">-0.0219482029022663</cx:pt>
          <cx:pt idx="468">0.0151129093514879</cx:pt>
          <cx:pt idx="469">-0.0034813820788132601</cx:pt>
          <cx:pt idx="470">-0.0067940556189079798</cx:pt>
          <cx:pt idx="471">-0.018186496879890501</cx:pt>
          <cx:pt idx="472">-0.050394143743253898</cx:pt>
          <cx:pt idx="473">-0.039711813798230702</cx:pt>
          <cx:pt idx="474">-0.0077866225942851202</cx:pt>
          <cx:pt idx="475">0.0013777260225647399</cx:pt>
          <cx:pt idx="476">0.00025824761751251602</cx:pt>
          <cx:pt idx="477">0.000217301473158481</cx:pt>
          <cx:pt idx="478">-0.0044407293292554597</cx:pt>
          <cx:pt idx="479">-0.0134563330239518</cx:pt>
          <cx:pt idx="480">-0.020964013020513299</cx:pt>
          <cx:pt idx="481">0.029647569716371398</cx:pt>
          <cx:pt idx="482">0.062890824615827207</cx:pt>
          <cx:pt idx="483">0.096071618140888104</cx:pt>
          <cx:pt idx="484">0.12581748985150101</cx:pt>
          <cx:pt idx="485">0.120105231821291</cx:pt>
          <cx:pt idx="486">0.14755942288979401</cx:pt>
          <cx:pt idx="487">0.12164187385641</cx:pt>
          <cx:pt idx="488">0.12426409472703499</cx:pt>
          <cx:pt idx="489">0.12948787502918899</cx:pt>
          <cx:pt idx="490">0.055713696939086101</cx:pt>
          <cx:pt idx="491">0.081574364105543196</cx:pt>
          <cx:pt idx="492">-0.0357634384542838</cx:pt>
          <cx:pt idx="493">-0.0110404814778572</cx:pt>
          <cx:pt idx="494">-0.051757961847751097</cx:pt>
          <cx:pt idx="495">-0.044174065945421503</cx:pt>
          <cx:pt idx="496">-0.021139501271573002</cx:pt>
          <cx:pt idx="497">-0.055388045720172599</cx:pt>
          <cx:pt idx="498">-0.015818007732478101</cx:pt>
          <cx:pt idx="499">-0.031958759276973898</cx:pt>
          <cx:pt idx="500">-0.057040575881139997</cx:pt>
          <cx:pt idx="501">-0.035235378614864699</cx:pt>
          <cx:pt idx="502">-0.00477651990727528</cx:pt>
          <cx:pt idx="503">-0.000785906806062863</cx:pt>
          <cx:pt idx="504">-0.00050792850419423003</cx:pt>
          <cx:pt idx="505">-5.8026702066769002e-05</cx:pt>
          <cx:pt idx="506">-0.0032811764012502698</cx:pt>
          <cx:pt idx="507">-0.026247345777193901</cx:pt>
          <cx:pt idx="508">-0.043359375897124103</cx:pt>
          <cx:pt idx="509">0.012519615097164601</cx:pt>
          <cx:pt idx="510">0.032239980831443103</cx:pt>
          <cx:pt idx="511">0.0532958851206446</cx:pt>
          <cx:pt idx="512">0.108013817959268</cx:pt>
          <cx:pt idx="513">0.10118652997456801</cx:pt>
          <cx:pt idx="514">0.092256217284824804</cx:pt>
          <cx:pt idx="515">0.13374038165629501</cx:pt>
          <cx:pt idx="516">0.10009257741456901</cx:pt>
          <cx:pt idx="517">0.078401835830400904</cx:pt>
          <cx:pt idx="518">0.035514752187012902</cx:pt>
          <cx:pt idx="519">0.0095407859529905905</cx:pt>
          <cx:pt idx="520">-0.0356066686650151</cx:pt>
          <cx:pt idx="521">0.0032403137149160498</cx:pt>
          <cx:pt idx="522">-0.047673493462478997</cx:pt>
          <cx:pt idx="523">0.0052306593391617797</cx:pt>
          <cx:pt idx="524">-0.0038100688642908999</cx:pt>
          <cx:pt idx="525">-0.032754431366644202</cx:pt>
          <cx:pt idx="526">-0.0329046076694837</cx:pt>
          <cx:pt idx="527">-0.041425440781212998</cx:pt>
          <cx:pt idx="528">-0.060763056174291098</cx:pt>
          <cx:pt idx="529">-0.028283726379589799</cx:pt>
          <cx:pt idx="530">-0.0033623677867770001</cx:pt>
          <cx:pt idx="531">8.9786621522551304e-05</cx:pt>
          <cx:pt idx="532">-0.000233104061065228</cx:pt>
          <cx:pt idx="533">-0.00079695964524530605</cx:pt>
          <cx:pt idx="534">2.34020037988808e-05</cx:pt>
          <cx:pt idx="535">-0.0264755849492565</cx:pt>
          <cx:pt idx="536">-0.0409089381555384</cx:pt>
          <cx:pt idx="537">-0.025426063501681501</cx:pt>
          <cx:pt idx="538">-0.025164239107818401</cx:pt>
          <cx:pt idx="539">-0.0150380274406724</cx:pt>
          <cx:pt idx="540">-0.0062741541669971103</cx:pt>
          <cx:pt idx="541">-0.023277821529844998</cx:pt>
          <cx:pt idx="542">-0.036299961469311602</cx:pt>
          <cx:pt idx="543">-0.036195424268236603</cx:pt>
          <cx:pt idx="544">-0.0220909047617329</cx:pt>
          <cx:pt idx="545">-0.026235229472177098</cx:pt>
          <cx:pt idx="546">0.023529265221244999</cx:pt>
          <cx:pt idx="547">-0.042998052737085998</cx:pt>
          <cx:pt idx="548">-0.057633130590787798</cx:pt>
          <cx:pt idx="549">-0.033902342850304301</cx:pt>
          <cx:pt idx="550">-0.0191684135324269</cx:pt>
          <cx:pt idx="551">0.0263465502625869</cx:pt>
          <cx:pt idx="552">-0.0094525488036647492</cx:pt>
          <cx:pt idx="553">-0.034643966765780097</cx:pt>
          <cx:pt idx="554">-0.042091515865660199</cx:pt>
          <cx:pt idx="555">-0.044247686934677198</cx:pt>
          <cx:pt idx="556">-0.024591534480009999</cx:pt>
          <cx:pt idx="557">-0.016738527269726699</cx:pt>
          <cx:pt idx="558">-0.0051352122832048902</cx:pt>
          <cx:pt idx="559">-0.000304406037505006</cx:pt>
          <cx:pt idx="560">0.0010880789964567801</cx:pt>
          <cx:pt idx="561">0.000350833696615884</cx:pt>
          <cx:pt idx="562">-0.00206911351398175</cx:pt>
          <cx:pt idx="563">-0.021903420755359001</cx:pt>
          <cx:pt idx="564">-0.035690115032436201</cx:pt>
          <cx:pt idx="565">-0.051482358186963902</cx:pt>
          <cx:pt idx="566">-0.076769956457142394</cx:pt>
          <cx:pt idx="567">-0.088715975293052002</cx:pt>
          <cx:pt idx="568">-0.080417338897395996</cx:pt>
          <cx:pt idx="569">-0.076086114439412794</cx:pt>
          <cx:pt idx="570">-0.117747801336735</cx:pt>
          <cx:pt idx="571">-0.162437669947187</cx:pt>
          <cx:pt idx="572">-0.155854148116154</cx:pt>
          <cx:pt idx="573">-0.041034952936097803</cx:pt>
          <cx:pt idx="574">-0.029796996782286901</cx:pt>
          <cx:pt idx="575">-0.066226617632343193</cx:pt>
          <cx:pt idx="576">-0.033529066835734402</cx:pt>
          <cx:pt idx="577">-0.044991016366073597</cx:pt>
          <cx:pt idx="578">-0.059055539325522599</cx:pt>
          <cx:pt idx="579">0.0032317977775591102</cx:pt>
          <cx:pt idx="580">-0.027169860936760101</cx:pt>
          <cx:pt idx="581">-0.047073308245254603</cx:pt>
          <cx:pt idx="582">-0.034064092509167102</cx:pt>
          <cx:pt idx="583">-0.0118772985548556</cx:pt>
          <cx:pt idx="584">0.0136330618094643</cx:pt>
          <cx:pt idx="585">0.00777396120701825</cx:pt>
          <cx:pt idx="586">-0.0024083036067819598</cx:pt>
          <cx:pt idx="587">-0.00034697506655544802</cx:pt>
          <cx:pt idx="588">8.5976926523485394e-05</cx:pt>
          <cx:pt idx="589">-0.00065316672470814002</cx:pt>
          <cx:pt idx="590">-0.0020804510994402101</cx:pt>
          <cx:pt idx="591">-0.0157515957521678</cx:pt>
          <cx:pt idx="592">-0.026786157304505499</cx:pt>
          <cx:pt idx="593">-0.038485551960769498</cx:pt>
          <cx:pt idx="594">-0.072882188335716899</cx:pt>
          <cx:pt idx="595">-0.094401704497128494</cx:pt>
          <cx:pt idx="596">-0.126942404825898</cx:pt>
          <cx:pt idx="597">-0.12168392248214401</cx:pt>
          <cx:pt idx="598">-0.104455717206773</cx:pt>
          <cx:pt idx="599">-0.099859777593458293</cx:pt>
          <cx:pt idx="600">-0.0640733299415817</cx:pt>
          <cx:pt idx="601">-0.087398787333442807</cx:pt>
          <cx:pt idx="602">-0.077573837122166506</cx:pt>
          <cx:pt idx="603">-0.092263429159799598</cx:pt>
          <cx:pt idx="604">-0.010742621238315399</cx:pt>
          <cx:pt idx="605">-0.067708040513293696</cx:pt>
          <cx:pt idx="606">-0.0022684695257040098</cx:pt>
          <cx:pt idx="607">-0.013734299161752001</cx:pt>
          <cx:pt idx="608">-0.015994397656431899</cx:pt>
          <cx:pt idx="609">0.0099192619181029396</cx:pt>
          <cx:pt idx="610">-0.020137842015210201</cx:pt>
          <cx:pt idx="611">-0.0075811430004040998</cx:pt>
          <cx:pt idx="612">0.0226912035461844</cx:pt>
          <cx:pt idx="613">0.015484151359418399</cx:pt>
          <cx:pt idx="614">-0.0047912390642798298</cx:pt>
          <cx:pt idx="615">-0.00021977030244364201</cx:pt>
          <cx:pt idx="616">0.00016942672422825801</cx:pt>
          <cx:pt idx="617">0.00049225911334413095</cx:pt>
          <cx:pt idx="618">-0.0033173706442062201</cx:pt>
          <cx:pt idx="619">-0.0077711325343275198</cx:pt>
          <cx:pt idx="620">-0.020265721761494802</cx:pt>
          <cx:pt idx="621">-0.036545313729641898</cx:pt>
          <cx:pt idx="622">-0.043592758054685099</cx:pt>
          <cx:pt idx="623">-0.049883637049895402</cx:pt>
          <cx:pt idx="624">-0.072892227225951498</cx:pt>
          <cx:pt idx="625">-0.121180588775578</cx:pt>
          <cx:pt idx="626">-0.072155317001538002</cx:pt>
          <cx:pt idx="627">-0.044178533772703699</cx:pt>
          <cx:pt idx="628">-0.017352297469949599</cx:pt>
          <cx:pt idx="629">-0.117425986282753</cx:pt>
          <cx:pt idx="630">-0.089089357459030294</cx:pt>
          <cx:pt idx="631">-0.102247197106606</cx:pt>
          <cx:pt idx="632">-0.0120447770162547</cx:pt>
          <cx:pt idx="633">-0.011323525271027</cx:pt>
          <cx:pt idx="634">0.0046185577242553099</cx:pt>
          <cx:pt idx="635">-0.022707430046387599</cx:pt>
          <cx:pt idx="636">0.0242910270163143</cx:pt>
          <cx:pt idx="637">0.029391009923472499</cx:pt>
          <cx:pt idx="638">0.0114563671886384</cx:pt>
          <cx:pt idx="639">0.019745843327093001</cx:pt>
          <cx:pt idx="640">0.0304090659200386</cx:pt>
          <cx:pt idx="641">0.020945843321277201</cx:pt>
          <cx:pt idx="642">0.0037427919643816501</cx:pt>
          <cx:pt idx="643">-0.000324527688040633</cx:pt>
          <cx:pt idx="644">-0.00063103517685365103</cx:pt>
          <cx:pt idx="645">0.00051596317839613405</cx:pt>
          <cx:pt idx="646">-0.0023402754519214202</cx:pt>
          <cx:pt idx="647">-0.0022508181206208002</cx:pt>
          <cx:pt idx="648">-0.0027120029834513601</cx:pt>
          <cx:pt idx="649">-0.0054529607395546499</cx:pt>
          <cx:pt idx="650">0.00450319641882447</cx:pt>
          <cx:pt idx="651">0.0023804600958647502</cx:pt>
          <cx:pt idx="652">-0.026525271813023402</cx:pt>
          <cx:pt idx="653">-0.063586375959318805</cx:pt>
          <cx:pt idx="654">-0.051639767431587699</cx:pt>
          <cx:pt idx="655">-0.038206888159727601</cx:pt>
          <cx:pt idx="656">-0.054926846032309101</cx:pt>
          <cx:pt idx="657">-0.091982885921166199</cx:pt>
          <cx:pt idx="658">-0.045377653985654402</cx:pt>
          <cx:pt idx="659">-0.038207534713398598</cx:pt>
          <cx:pt idx="660">-0.0126792754206478</cx:pt>
          <cx:pt idx="661">0.012085528839428599</cx:pt>
          <cx:pt idx="662">-0.0092422980938354701</cx:pt>
          <cx:pt idx="663">-0.0049942471007716101</cx:pt>
          <cx:pt idx="664">0.028098194437497601</cx:pt>
          <cx:pt idx="665">0.022615743324511901</cx:pt>
          <cx:pt idx="666">0.0169546163611736</cx:pt>
          <cx:pt idx="667">0.031646518952265001</cx:pt>
          <cx:pt idx="668">0.0301926866332923</cx:pt>
          <cx:pt idx="669">0.017285197453353301</cx:pt>
          <cx:pt idx="670">0.0022416892549508502</cx:pt>
          <cx:pt idx="671">-0.00048298040960798603</cx:pt>
          <cx:pt idx="672">2.90498547111352e-05</cx:pt>
          <cx:pt idx="673">-8.3987006631071998e-06</cx:pt>
          <cx:pt idx="674">-0.0016344217319985599</cx:pt>
          <cx:pt idx="675">5.4490086058957901e-05</cx:pt>
          <cx:pt idx="676">0.012307536606862899</cx:pt>
          <cx:pt idx="677">0.021618710290973599</cx:pt>
          <cx:pt idx="678">0.026538175312344901</cx:pt>
          <cx:pt idx="679">0.034132799929797501</cx:pt>
          <cx:pt idx="680">0.049073359816350103</cx:pt>
          <cx:pt idx="681">0.0110573557162286</cx:pt>
          <cx:pt idx="682">-0.00583945058256298</cx:pt>
          <cx:pt idx="683">-0.00152070582229144</cx:pt>
          <cx:pt idx="684">-0.037717236167070303</cx:pt>
          <cx:pt idx="685">-0.031738719281162099</cx:pt>
          <cx:pt idx="686">-0.00484331739741961</cx:pt>
          <cx:pt idx="687">0.0064184987306597201</cx:pt>
          <cx:pt idx="688">0.045944763876771301</cx:pt>
          <cx:pt idx="689">0.038671026565958597</cx:pt>
          <cx:pt idx="690">0.0021711495915000302</cx:pt>
          <cx:pt idx="691">0.0219783663540726</cx:pt>
          <cx:pt idx="692">0.045441178120439102</cx:pt>
          <cx:pt idx="693">0.040913501545505597</cx:pt>
          <cx:pt idx="694">0.035314200357155302</cx:pt>
          <cx:pt idx="695">0.0287047697037222</cx:pt>
          <cx:pt idx="696">0.00158365844009024</cx:pt>
          <cx:pt idx="697">-0.0020612680971048999</cx:pt>
          <cx:pt idx="698">0.00014164850332546</cx:pt>
          <cx:pt idx="699">0.00020904816967157801</cx:pt>
          <cx:pt idx="700">2.2127162432385301e-05</cx:pt>
          <cx:pt idx="701">0.00035427031877398898</cx:pt>
          <cx:pt idx="702">-0.00027117346161853798</cx:pt>
          <cx:pt idx="703">0.00086328171611180801</cx:pt>
          <cx:pt idx="704">0.010126005286383201</cx:pt>
          <cx:pt idx="705">0.019043963320646801</cx:pt>
          <cx:pt idx="706">0.00841176223368564</cx:pt>
          <cx:pt idx="707">0.025631163426749402</cx:pt>
          <cx:pt idx="708">0.037609595195234803</cx:pt>
          <cx:pt idx="709">0.014981262727619</cx:pt>
          <cx:pt idx="710">0.019827357400077499</cx:pt>
          <cx:pt idx="711">0.0303898143901161</cx:pt>
          <cx:pt idx="712">0.0130927614971241</cx:pt>
          <cx:pt idx="713">-0.0085795911831723602</cx:pt>
          <cx:pt idx="714">-0.0063153521670580503</cx:pt>
          <cx:pt idx="715">0.025605332054452801</cx:pt>
          <cx:pt idx="716">0.050433388831503403</cx:pt>
          <cx:pt idx="717">0.010382806883893</cx:pt>
          <cx:pt idx="718">0.014165275494612601</cx:pt>
          <cx:pt idx="719">0.044127400998431703</cx:pt>
          <cx:pt idx="720">0.048231458662663797</cx:pt>
          <cx:pt idx="721">0.035430012460127301</cx:pt>
          <cx:pt idx="722">0.019432793119035601</cx:pt>
          <cx:pt idx="723">0.0077787279256980703</cx:pt>
          <cx:pt idx="724">0.00038424354533538399</cx:pt>
          <cx:pt idx="725">0.00051704414652633201</cx:pt>
          <cx:pt idx="726">-0.00046564487286339899</cx:pt>
          <cx:pt idx="727">0.00066002176758127296</cx:pt>
          <cx:pt idx="728">-0.00036212005056808402</cx:pt>
          <cx:pt idx="729">0.00013458831135351699</cx:pt>
          <cx:pt idx="730">0.00102710690078974</cx:pt>
          <cx:pt idx="731">-0.00024182858071579701</cx:pt>
          <cx:pt idx="732">0.00098971239926002393</cx:pt>
          <cx:pt idx="733">0.0053205758172867601</cx:pt>
          <cx:pt idx="734">0.0116176554849758</cx:pt>
          <cx:pt idx="735">0.018455745561005699</cx:pt>
          <cx:pt idx="736">0.0294239966448646</cx:pt>
          <cx:pt idx="737">0.035580389349634499</cx:pt>
          <cx:pt idx="738">0.032799795704198997</cx:pt>
          <cx:pt idx="739">0.032030031614204403</cx:pt>
          <cx:pt idx="740">0.045298443186840003</cx:pt>
          <cx:pt idx="741">0.050229854244135903</cx:pt>
          <cx:pt idx="742">0.061288599167847201</cx:pt>
          <cx:pt idx="743">0.043249030067887398</cx:pt>
          <cx:pt idx="744">0.044259650488894901</cx:pt>
          <cx:pt idx="745">0.035367005489991103</cx:pt>
          <cx:pt idx="746">0.029937670803165901</cx:pt>
          <cx:pt idx="747">0.025489931483642099</cx:pt>
          <cx:pt idx="748">0.017557701550545299</cx:pt>
          <cx:pt idx="749">0.0113046376702589</cx:pt>
          <cx:pt idx="750">0.0049222795229518102</cx:pt>
          <cx:pt idx="751">0.00068439733827145501</cx:pt>
          <cx:pt idx="752">1.2220189615680099e-05</cx:pt>
          <cx:pt idx="753">-0.00060039086880966095</cx:pt>
          <cx:pt idx="754">-0.000368278826071094</cx:pt>
          <cx:pt idx="755">-0.00023086163489333399</cx:pt>
          <cx:pt idx="756">-0.00037012684993139401</cx:pt>
          <cx:pt idx="757">0.00014435583449546501</cx:pt>
          <cx:pt idx="758">-0.000299605783001784</cx:pt>
          <cx:pt idx="759">-0.00089192095151797697</cx:pt>
          <cx:pt idx="760">-0.000172180032658143</cx:pt>
          <cx:pt idx="761">6.18702755659365e-05</cx:pt>
          <cx:pt idx="762">0.00073786351176386203</cx:pt>
          <cx:pt idx="763">0.0020894106345089101</cx:pt>
          <cx:pt idx="764">0.0017113182918370099</cx:pt>
          <cx:pt idx="765">0.0015471266307759801</cx:pt>
          <cx:pt idx="766">0.00154177998873227</cx:pt>
          <cx:pt idx="767">-0.000135750205890704</cx:pt>
          <cx:pt idx="768">0.0024348366078197799</cx:pt>
          <cx:pt idx="769">0.0030575248366843601</cx:pt>
          <cx:pt idx="770">0.0080070775045483905</cx:pt>
          <cx:pt idx="771">0.0052601906823880901</cx:pt>
          <cx:pt idx="772">0.0040388844345697599</cx:pt>
          <cx:pt idx="773">0.0059794974195086</cx:pt>
          <cx:pt idx="774">0.012718554714233801</cx:pt>
          <cx:pt idx="775">0.0021242137169651901</cx:pt>
          <cx:pt idx="776">0.00131449627180226</cx:pt>
          <cx:pt idx="777">0.0010021269492542699</cx:pt>
          <cx:pt idx="778">0.0025383866462910698</cx:pt>
          <cx:pt idx="779">-9.9734132443087395e-06</cx:pt>
          <cx:pt idx="780">-0.00025597745390062803</cx:pt>
          <cx:pt idx="781">-0.00058127469834251501</cx:pt>
          <cx:pt idx="782">-0.00075036865138719501</cx:pt>
          <cx:pt idx="783">0.00047859476624277501</cx:pt>
          <cx:pt idx="784">0.0025784019599903252</cx:pt>
          <cx:pt idx="785">-0.00016591876261601274</cx:pt>
          <cx:pt idx="786">0.00063419633759528252</cx:pt>
          <cx:pt idx="787">0.0100895447089961</cx:pt>
          <cx:pt idx="788">0.0053383497898669497</cx:pt>
          <cx:pt idx="789">0.0072020943176359003</cx:pt>
          <cx:pt idx="790">0.0042287281373881496</cx:pt>
          <cx:pt idx="791">-0.000453518560331215</cx:pt>
          <cx:pt idx="792">0.004359896781554325</cx:pt>
          <cx:pt idx="793">-2.1599517434667776e-05</cx:pt>
          <cx:pt idx="794">0.0028049315575449998</cx:pt>
          <cx:pt idx="795">0.0012890684987449926</cx:pt>
          <cx:pt idx="796">-0.0025050228699039249</cx:pt>
          <cx:pt idx="797">-0.0019142940028283274</cx:pt>
          <cx:pt idx="798">0.0087959371691269748</cx:pt>
          <cx:pt idx="799">-0.0008808274096572075</cx:pt>
          <cx:pt idx="800">0.0067752774497968253</cx:pt>
          <cx:pt idx="801">-0.0015301509681539176</cx:pt>
          <cx:pt idx="802">-0.011241561619713274</cx:pt>
          <cx:pt idx="803">-0.0056103401159290998</cx:pt>
          <cx:pt idx="804">0.0034616983843610998</cx:pt>
          <cx:pt idx="805">-0.002787630199546275</cx:pt>
          <cx:pt idx="806">-0.0088165373916332754</cx:pt>
          <cx:pt idx="807">-0.00074893623435788505</cx:pt>
          <cx:pt idx="808">0.00029876184004286999</cx:pt>
          <cx:pt idx="809">-0.0003770027220708625</cx:pt>
          <cx:pt idx="810">-9.7620048785816496e-05</cx:pt>
          <cx:pt idx="811">0.0015815891922810975</cx:pt>
          <cx:pt idx="812">0.0033206030481036748</cx:pt>
          <cx:pt idx="813">0.0012466878410685926</cx:pt>
          <cx:pt idx="814">0.0035564206276533501</cx:pt>
          <cx:pt idx="815">0.0049566244316727502</cx:pt>
          <cx:pt idx="816">-0.00041052319223635247</cx:pt>
          <cx:pt idx="817">0.0091560673375455752</cx:pt>
          <cx:pt idx="818">0.0010964692704604601</cx:pt>
          <cx:pt idx="819">-0.001723513195074865</cx:pt>
          <cx:pt idx="820">0.014987157900667574</cx:pt>
          <cx:pt idx="821">0.0060445100471530752</cx:pt>
          <cx:pt idx="822">0.001694515502711055</cx:pt>
          <cx:pt idx="823">0.0039553851657208004</cx:pt>
          <cx:pt idx="824">0.00033312807243316502</cx:pt>
          <cx:pt idx="825">-0.0037489984307702501</cx:pt>
          <cx:pt idx="826">-0.0079468390899374505</cx:pt>
          <cx:pt idx="827">0.0045691784319026752</cx:pt>
          <cx:pt idx="828">0.0074495986391562253</cx:pt>
          <cx:pt idx="829">0.0016995617350598199</cx:pt>
          <cx:pt idx="830">-0.003363274787119125</cx:pt>
          <cx:pt idx="831">-0.00390794483136595</cx:pt>
          <cx:pt idx="832">-0.0066762037667912749</cx:pt>
          <cx:pt idx="833">-0.00033507046516884499</cx:pt>
          <cx:pt idx="834">-0.0047837941432074252</cx:pt>
          <cx:pt idx="835">-0.00065119723779654001</cx:pt>
          <cx:pt idx="836">-0.00013291090943284899</cx:pt>
          <cx:pt idx="837">-2.7934129879889748e-05</cx:pt>
          <cx:pt idx="838">8.2413954092361999e-05</cx:pt>
          <cx:pt idx="839">0.00073353382640834505</cx:pt>
          <cx:pt idx="840">0.00096852272125227002</cx:pt>
          <cx:pt idx="841">-0.001949140833107475</cx:pt>
          <cx:pt idx="842">-0.00031088654555653752</cx:pt>
          <cx:pt idx="843">0.0078355300387366496</cx:pt>
          <cx:pt idx="844">-0.011485066578853551</cx:pt>
          <cx:pt idx="845">-0.010473293153686924</cx:pt>
          <cx:pt idx="846">-0.0014390930101295775</cx:pt>
          <cx:pt idx="847">0.0044663760454687496</cx:pt>
          <cx:pt idx="848">0.014115737970153475</cx:pt>
          <cx:pt idx="849">0.020670051829658101</cx:pt>
          <cx:pt idx="850">0.016133485194313676</cx:pt>
          <cx:pt idx="851">0.0057756865568604496</cx:pt>
          <cx:pt idx="852">-0.0027773330784145252</cx:pt>
          <cx:pt idx="853">0.000112545536983472</cx:pt>
          <cx:pt idx="854">0.0085367595897620253</cx:pt>
          <cx:pt idx="855">0.023248796299439174</cx:pt>
          <cx:pt idx="856">0.0131780519058601</cx:pt>
          <cx:pt idx="857">0.0089188128431303242</cx:pt>
          <cx:pt idx="858">-0.0060044619222267498</cx:pt>
          <cx:pt idx="859">-0.012086330505037775</cx:pt>
          <cx:pt idx="860">-0.011131253679793675</cx:pt>
          <cx:pt idx="861">-0.010372034054612974</cx:pt>
          <cx:pt idx="862">-0.0022314362028812052</cx:pt>
          <cx:pt idx="863">-9.0559704558900003e-05</cx:pt>
          <cx:pt idx="864">0.0034737037542084499</cx:pt>
          <cx:pt idx="865">-4.5265244502391249e-05</cx:pt>
          <cx:pt idx="866">0.000142974615152663</cx:pt>
          <cx:pt idx="867">0.0012886748971267226</cx:pt>
          <cx:pt idx="868">0.00087393366367204996</cx:pt>
          <cx:pt idx="869">-0.0068624933549123503</cx:pt>
          <cx:pt idx="870">-0.0084200365432479992</cx:pt>
          <cx:pt idx="871">-0.0014835677303897275</cx:pt>
          <cx:pt idx="872">-0.021110395558202426</cx:pt>
          <cx:pt idx="873">-0.017425935268569299</cx:pt>
          <cx:pt idx="874">0.0090501050075554243</cx:pt>
          <cx:pt idx="875">0.0096230912241749497</cx:pt>
          <cx:pt idx="876">0.0027777654505718999</cx:pt>
          <cx:pt idx="877">0.0121545516092456</cx:pt>
          <cx:pt idx="878">0.011027254632631874</cx:pt>
          <cx:pt idx="879">-0.0025171157269726998</cx:pt>
          <cx:pt idx="880">0.0091926070398655</cx:pt>
          <cx:pt idx="881">0.01415053401939175</cx:pt>
          <cx:pt idx="882">0.0063183462730764502</cx:pt>
          <cx:pt idx="883">0.016797135218178876</cx:pt>
          <cx:pt idx="884">0.0025784019599903252</cx:pt>
          <cx:pt idx="885">-0.00016591876261601274</cx:pt>
          <cx:pt idx="886">0.00063419633759528252</cx:pt>
          <cx:pt idx="887">0.0100895447089961</cx:pt>
          <cx:pt idx="888">0.0053383497898669497</cx:pt>
          <cx:pt idx="889">0.0072020943176359003</cx:pt>
          <cx:pt idx="890">0.0042287281373881496</cx:pt>
          <cx:pt idx="891">-0.000453518560331215</cx:pt>
          <cx:pt idx="892">0.004359896781554325</cx:pt>
          <cx:pt idx="893">-2.1599517434667776e-05</cx:pt>
          <cx:pt idx="894">0.0028049315575449998</cx:pt>
          <cx:pt idx="895">0.0012890684987449926</cx:pt>
          <cx:pt idx="896">-0.0025050228699039249</cx:pt>
          <cx:pt idx="897">-0.0019142940028283274</cx:pt>
          <cx:pt idx="898">0.0087959371691269748</cx:pt>
          <cx:pt idx="899">-0.0008808274096572075</cx:pt>
          <cx:pt idx="900">0.0067752774497968253</cx:pt>
          <cx:pt idx="901">-0.0015301509681539176</cx:pt>
          <cx:pt idx="902">-0.011241561619713274</cx:pt>
          <cx:pt idx="903">-0.0056103401159290998</cx:pt>
          <cx:pt idx="904">0.0034616983843610998</cx:pt>
          <cx:pt idx="905">-0.002787630199546275</cx:pt>
          <cx:pt idx="906">-0.0088165373916332754</cx:pt>
          <cx:pt idx="907">-0.00074893623435788505</cx:pt>
          <cx:pt idx="908">0.00029876184004286999</cx:pt>
          <cx:pt idx="909">-0.0003770027220708625</cx:pt>
          <cx:pt idx="910">-9.7620048785816496e-05</cx:pt>
          <cx:pt idx="911">0.0015815891922810975</cx:pt>
          <cx:pt idx="912">0.0033206030481036748</cx:pt>
          <cx:pt idx="913">0.0012466878410685926</cx:pt>
          <cx:pt idx="914">0.0035564206276533501</cx:pt>
          <cx:pt idx="915">0.0049566244316727502</cx:pt>
          <cx:pt idx="916">-0.00041052319223635247</cx:pt>
          <cx:pt idx="917">0.0091560673375455752</cx:pt>
          <cx:pt idx="918">0.0010964692704604601</cx:pt>
          <cx:pt idx="919">-0.001723513195074865</cx:pt>
          <cx:pt idx="920">0.014987157900667574</cx:pt>
          <cx:pt idx="921">0.0060445100471530752</cx:pt>
          <cx:pt idx="922">0.001694515502711055</cx:pt>
          <cx:pt idx="923">0.0039553851657208004</cx:pt>
          <cx:pt idx="924">0.00033312807243316502</cx:pt>
          <cx:pt idx="925">-0.0037489984307702501</cx:pt>
          <cx:pt idx="926">-0.0079468390899374505</cx:pt>
          <cx:pt idx="927">0.0045691784319026752</cx:pt>
          <cx:pt idx="928">0.0074495986391562253</cx:pt>
          <cx:pt idx="929">0.0016995617350598199</cx:pt>
          <cx:pt idx="930">-0.003363274787119125</cx:pt>
          <cx:pt idx="931">-0.00390794483136595</cx:pt>
          <cx:pt idx="932">-0.0066762037667912749</cx:pt>
          <cx:pt idx="933">-0.00033507046516884499</cx:pt>
          <cx:pt idx="934">-0.0047837941432074252</cx:pt>
          <cx:pt idx="935">-0.00065119723779654001</cx:pt>
          <cx:pt idx="936">-0.00013291090943284899</cx:pt>
          <cx:pt idx="937">-2.7934129879889748e-05</cx:pt>
          <cx:pt idx="938">8.2413954092361999e-05</cx:pt>
          <cx:pt idx="939">0.00073353382640834505</cx:pt>
          <cx:pt idx="940">0.00096852272125227002</cx:pt>
          <cx:pt idx="941">-0.001949140833107475</cx:pt>
          <cx:pt idx="942">-0.00031088654555653752</cx:pt>
          <cx:pt idx="943">0.0078355300387366496</cx:pt>
          <cx:pt idx="944">-0.011485066578853551</cx:pt>
          <cx:pt idx="945">-0.010473293153686924</cx:pt>
          <cx:pt idx="946">-0.0014390930101295775</cx:pt>
          <cx:pt idx="947">0.0044663760454687496</cx:pt>
          <cx:pt idx="948">0.014115737970153475</cx:pt>
          <cx:pt idx="949">0.020670051829658101</cx:pt>
          <cx:pt idx="950">0.016133485194313676</cx:pt>
          <cx:pt idx="951">0.0057756865568604496</cx:pt>
          <cx:pt idx="952">-0.0027773330784145252</cx:pt>
          <cx:pt idx="953">0.000112545536983472</cx:pt>
          <cx:pt idx="954">0.0085367595897620253</cx:pt>
          <cx:pt idx="955">0.023248796299439174</cx:pt>
          <cx:pt idx="956">0.0131780519058601</cx:pt>
          <cx:pt idx="957">0.0089188128431303242</cx:pt>
          <cx:pt idx="958">-0.0060044619222267498</cx:pt>
          <cx:pt idx="959">-0.012086330505037775</cx:pt>
          <cx:pt idx="960">-0.011131253679793675</cx:pt>
          <cx:pt idx="961">-0.010372034054612974</cx:pt>
          <cx:pt idx="962">-0.0022314362028812052</cx:pt>
          <cx:pt idx="963">-9.0559704558900003e-05</cx:pt>
          <cx:pt idx="964">0.0034737037542084499</cx:pt>
          <cx:pt idx="965">-4.5265244502391249e-05</cx:pt>
          <cx:pt idx="966">0.000142974615152663</cx:pt>
          <cx:pt idx="967">0.0012886748971267226</cx:pt>
          <cx:pt idx="968">0.00087393366367204996</cx:pt>
          <cx:pt idx="969">-0.0068624933549123503</cx:pt>
          <cx:pt idx="970">-0.0084200365432479992</cx:pt>
          <cx:pt idx="971">-0.0014835677303897275</cx:pt>
          <cx:pt idx="972">-0.021110395558202426</cx:pt>
          <cx:pt idx="973">-0.017425935268569299</cx:pt>
          <cx:pt idx="974">0.0090501050075554243</cx:pt>
          <cx:pt idx="975">0.0096230912241749497</cx:pt>
          <cx:pt idx="976">0.0027777654505718999</cx:pt>
          <cx:pt idx="977">0.0121545516092456</cx:pt>
          <cx:pt idx="978">0.011027254632631874</cx:pt>
          <cx:pt idx="979">-0.0025171157269726998</cx:pt>
          <cx:pt idx="980">0.0091926070398655</cx:pt>
          <cx:pt idx="981">0.01415053401939175</cx:pt>
          <cx:pt idx="982">0.0063183462730764502</cx:pt>
          <cx:pt idx="983">0.016797135218178876</cx:pt>
          <cx:pt idx="984">0.0025784019599903252</cx:pt>
          <cx:pt idx="985">-0.00016591876261601274</cx:pt>
          <cx:pt idx="986">0.00063419633759528252</cx:pt>
          <cx:pt idx="987">0.0100895447089961</cx:pt>
          <cx:pt idx="988">0.0053383497898669497</cx:pt>
          <cx:pt idx="989">0.0072020943176359003</cx:pt>
          <cx:pt idx="990">0.0042287281373881496</cx:pt>
          <cx:pt idx="991">-0.000453518560331215</cx:pt>
          <cx:pt idx="992">0.004359896781554325</cx:pt>
          <cx:pt idx="993">-2.1599517434667776e-05</cx:pt>
          <cx:pt idx="994">0.0028049315575449998</cx:pt>
          <cx:pt idx="995">0.0012890684987449926</cx:pt>
          <cx:pt idx="996">-0.0025050228699039249</cx:pt>
          <cx:pt idx="997">-0.0019142940028283274</cx:pt>
          <cx:pt idx="998">0.0087959371691269748</cx:pt>
          <cx:pt idx="999">-0.0008808274096572075</cx:pt>
          <cx:pt idx="1000">0.0067752774497968253</cx:pt>
          <cx:pt idx="1001">-0.0015301509681539176</cx:pt>
          <cx:pt idx="1002">-0.011241561619713274</cx:pt>
          <cx:pt idx="1003">-0.0056103401159290998</cx:pt>
          <cx:pt idx="1004">0.0034616983843610998</cx:pt>
          <cx:pt idx="1005">-0.002787630199546275</cx:pt>
          <cx:pt idx="1006">-0.0088165373916332754</cx:pt>
          <cx:pt idx="1007">-0.00074893623435788505</cx:pt>
          <cx:pt idx="1008">0.00029876184004286999</cx:pt>
          <cx:pt idx="1009">-0.0003770027220708625</cx:pt>
          <cx:pt idx="1010">-9.7620048785816496e-05</cx:pt>
          <cx:pt idx="1011">0.0015815891922810975</cx:pt>
          <cx:pt idx="1012">0.0033206030481036748</cx:pt>
          <cx:pt idx="1013">0.0012466878410685926</cx:pt>
          <cx:pt idx="1014">0.0035564206276533501</cx:pt>
          <cx:pt idx="1015">0.0049566244316727502</cx:pt>
          <cx:pt idx="1016">-0.00041052319223635247</cx:pt>
          <cx:pt idx="1017">0.0091560673375455752</cx:pt>
          <cx:pt idx="1018">0.0010964692704604601</cx:pt>
          <cx:pt idx="1019">-0.001723513195074865</cx:pt>
          <cx:pt idx="1020">0.014987157900667574</cx:pt>
          <cx:pt idx="1021">0.0060445100471530752</cx:pt>
          <cx:pt idx="1022">0.001694515502711055</cx:pt>
          <cx:pt idx="1023">0.0039553851657208004</cx:pt>
          <cx:pt idx="1024">0.00033312807243316502</cx:pt>
          <cx:pt idx="1025">-0.0037489984307702501</cx:pt>
          <cx:pt idx="1026">-0.0079468390899374505</cx:pt>
          <cx:pt idx="1027">0.0045691784319026752</cx:pt>
          <cx:pt idx="1028">0.0074495986391562253</cx:pt>
          <cx:pt idx="1029">0.0016995617350598199</cx:pt>
          <cx:pt idx="1030">-0.003363274787119125</cx:pt>
          <cx:pt idx="1031">-0.00390794483136595</cx:pt>
          <cx:pt idx="1032">-0.0066762037667912749</cx:pt>
          <cx:pt idx="1033">-0.00033507046516884499</cx:pt>
          <cx:pt idx="1034">-0.0047837941432074252</cx:pt>
          <cx:pt idx="1035">-0.00065119723779654001</cx:pt>
          <cx:pt idx="1036">-0.00013291090943284899</cx:pt>
          <cx:pt idx="1037">-2.7934129879889748e-05</cx:pt>
          <cx:pt idx="1038">8.2413954092361999e-05</cx:pt>
          <cx:pt idx="1039">0.00073353382640834505</cx:pt>
          <cx:pt idx="1040">0.00096852272125227002</cx:pt>
          <cx:pt idx="1041">-0.001949140833107475</cx:pt>
          <cx:pt idx="1042">-0.00031088654555653752</cx:pt>
          <cx:pt idx="1043">0.0078355300387366496</cx:pt>
          <cx:pt idx="1044">-0.011485066578853551</cx:pt>
          <cx:pt idx="1045">-0.010473293153686924</cx:pt>
          <cx:pt idx="1046">-0.0014390930101295775</cx:pt>
          <cx:pt idx="1047">0.0044663760454687496</cx:pt>
          <cx:pt idx="1048">0.014115737970153475</cx:pt>
          <cx:pt idx="1049">0.020670051829658101</cx:pt>
          <cx:pt idx="1050">0.016133485194313676</cx:pt>
          <cx:pt idx="1051">0.0057756865568604496</cx:pt>
          <cx:pt idx="1052">-0.0027773330784145252</cx:pt>
          <cx:pt idx="1053">0.000112545536983472</cx:pt>
          <cx:pt idx="1054">0.0085367595897620253</cx:pt>
          <cx:pt idx="1055">0.023248796299439174</cx:pt>
          <cx:pt idx="1056">0.0131780519058601</cx:pt>
          <cx:pt idx="1057">0.0089188128431303242</cx:pt>
          <cx:pt idx="1058">-0.0060044619222267498</cx:pt>
          <cx:pt idx="1059">-0.012086330505037775</cx:pt>
          <cx:pt idx="1060">-0.011131253679793675</cx:pt>
          <cx:pt idx="1061">-0.010372034054612974</cx:pt>
          <cx:pt idx="1062">-0.0022314362028812052</cx:pt>
          <cx:pt idx="1063">-9.0559704558900003e-05</cx:pt>
          <cx:pt idx="1064">0.0034737037542084499</cx:pt>
          <cx:pt idx="1065">-4.5265244502391249e-05</cx:pt>
          <cx:pt idx="1066">0.000142974615152663</cx:pt>
          <cx:pt idx="1067">0.0012886748971267226</cx:pt>
          <cx:pt idx="1068">0.00087393366367204996</cx:pt>
          <cx:pt idx="1069">-0.0068624933549123503</cx:pt>
          <cx:pt idx="1070">-0.0084200365432479992</cx:pt>
          <cx:pt idx="1071">-0.0014835677303897275</cx:pt>
          <cx:pt idx="1072">-0.021110395558202426</cx:pt>
          <cx:pt idx="1073">-0.017425935268569299</cx:pt>
          <cx:pt idx="1074">0.0090501050075554243</cx:pt>
          <cx:pt idx="1075">0.0096230912241749497</cx:pt>
          <cx:pt idx="1076">0.0027777654505718999</cx:pt>
          <cx:pt idx="1077">0.0121545516092456</cx:pt>
          <cx:pt idx="1078">0.011027254632631874</cx:pt>
          <cx:pt idx="1079">-0.0025171157269726998</cx:pt>
          <cx:pt idx="1080">0.0091926070398655</cx:pt>
          <cx:pt idx="1081">0.01415053401939175</cx:pt>
          <cx:pt idx="1082">0.0063183462730764502</cx:pt>
          <cx:pt idx="1083">0.016797135218178876</cx:pt>
        </cx:lvl>
      </cx:numDim>
    </cx:data>
    <cx:data id="57">
      <cx:numDim type="val">
        <cx:f>Sheet2!$BF$1:$BF$1084</cx:f>
        <cx:lvl ptCount="1084" formatCode="G/通用格式">
          <cx:pt idx="0">-0.00026025092030702401</cx:pt>
          <cx:pt idx="1">0.00019023482585826701</cx:pt>
          <cx:pt idx="2">-0.00045894341390983502</cx:pt>
          <cx:pt idx="3">-0.000128466524276418</cx:pt>
          <cx:pt idx="4">3.9326974436304103e-05</cx:pt>
          <cx:pt idx="5">-0.00033644534450368301</cx:pt>
          <cx:pt idx="6">-0.000101283032019278</cx:pt>
          <cx:pt idx="7">0.00018347116154732599</cx:pt>
          <cx:pt idx="8">-0.00029418434583924398</cx:pt>
          <cx:pt idx="9">4.5617978286402001e-05</cx:pt>
          <cx:pt idx="10">-0.00049839890356937605</cx:pt>
          <cx:pt idx="11">-0.00057654311720303103</cx:pt>
          <cx:pt idx="12">-3.8444380413363299e-05</cx:pt>
          <cx:pt idx="13">0.00061519402582355998</cx:pt>
          <cx:pt idx="14">0.000481631524953531</cx:pt>
          <cx:pt idx="15">0.00058541823007395499</cx:pt>
          <cx:pt idx="16">-0.000171083816375749</cx:pt>
          <cx:pt idx="17">-0.00035580527620497702</cx:pt>
          <cx:pt idx="18">0.000332065846872807</cx:pt>
          <cx:pt idx="19">-0.00024025660630471401</cx:pt>
          <cx:pt idx="20">-0.00015859515308747001</cx:pt>
          <cx:pt idx="21">0.00051711743287674095</cx:pt>
          <cx:pt idx="22">-5.31308478580089e-05</cx:pt>
          <cx:pt idx="23">0.000101724638727243</cx:pt>
          <cx:pt idx="24">-0.00061719691345204098</cx:pt>
          <cx:pt idx="25">-0.00012495965884080901</cx:pt>
          <cx:pt idx="26">0.00054337072772631296</cx:pt>
          <cx:pt idx="27">0.00030040714504024201</cx:pt>
          <cx:pt idx="28">-0.00039470705931678998</cx:pt>
          <cx:pt idx="29">-0.00029565673823557699</cx:pt>
          <cx:pt idx="30">0.00027657147494900897</cx:pt>
          <cx:pt idx="31">0.00018400280451170799</cx:pt>
          <cx:pt idx="32">1.2563618404721099e-05</cx:pt>
          <cx:pt idx="33">-5.9198883573736202e-05</cx:pt>
          <cx:pt idx="34">-0.00020518261169426099</cx:pt>
          <cx:pt idx="35">-0.00026474281057153599</cx:pt>
          <cx:pt idx="36">-0.00074126763662432204</cx:pt>
          <cx:pt idx="37">0.00036180012978892398</cx:pt>
          <cx:pt idx="38">4.7689408414810398e-05</cx:pt>
          <cx:pt idx="39">-0.0012838068926919</cx:pt>
          <cx:pt idx="40">-0.00029802407182757398</cx:pt>
          <cx:pt idx="41">-0.00020048787515138499</cx:pt>
          <cx:pt idx="42">-0.00066287101738855098</cx:pt>
          <cx:pt idx="43">-0.00021477634354513599</cx:pt>
          <cx:pt idx="44">-0.00016263267872537501</cx:pt>
          <cx:pt idx="45">-0.00016359010303431101</cx:pt>
          <cx:pt idx="46">0.00038869774891832701</cx:pt>
          <cx:pt idx="47">-0.00032164445816695799</cx:pt>
          <cx:pt idx="48">2.00533380501451e-05</cx:pt>
          <cx:pt idx="49">0.00046376848250686198</cx:pt>
          <cx:pt idx="50">0.000307613595121284</cx:pt>
          <cx:pt idx="51">1.1751878942784099e-05</cx:pt>
          <cx:pt idx="52">-0.00029679329180516098</cx:pt>
          <cx:pt idx="53">0.00039728238224079099</cx:pt>
          <cx:pt idx="54">-0.00031384636605519598</cx:pt>
          <cx:pt idx="55">-7.6815533823366603e-05</cx:pt>
          <cx:pt idx="56">0.00087344456292426701</cx:pt>
          <cx:pt idx="57">0.00090119638527527105</cx:pt>
          <cx:pt idx="58">-0.00033516959819603602</cx:pt>
          <cx:pt idx="59">0.0010013715189911301</cx:pt>
          <cx:pt idx="60">-0.000204823627032554</cx:pt>
          <cx:pt idx="61">0.00019818346646357301</cx:pt>
          <cx:pt idx="62">-0.00073950927124576897</cx:pt>
          <cx:pt idx="63">-0.00015565058557433199</cx:pt>
          <cx:pt idx="64">-0.0011668197288809501</cx:pt>
          <cx:pt idx="65">-0.00090195664942940596</cx:pt>
          <cx:pt idx="66">-0.0027479861242862402</cx:pt>
          <cx:pt idx="67">-0.0024495468487912</cx:pt>
          <cx:pt idx="68">-0.0014552316805432101</cx:pt>
          <cx:pt idx="69">-0.0029729073248248401</cx:pt>
          <cx:pt idx="70">-0.0042222435220250799</cx:pt>
          <cx:pt idx="71">-0.0034783659327334302</cx:pt>
          <cx:pt idx="72">-0.0034829104109755501</cx:pt>
          <cx:pt idx="73">-0.0026511190909056198</cx:pt>
          <cx:pt idx="74">-0.0015533772513469401</cx:pt>
          <cx:pt idx="75">-0.0024069839190756399</cx:pt>
          <cx:pt idx="76">-0.00176901446521876</cx:pt>
          <cx:pt idx="77">-0.00079310777012338903</cx:pt>
          <cx:pt idx="78">-0.00110442845309734</cx:pt>
          <cx:pt idx="79">-0.000187665623576507</cx:pt>
          <cx:pt idx="80">-0.000202445123225821</cx:pt>
          <cx:pt idx="81">-0.00028892352626118601</cx:pt>
          <cx:pt idx="82">-0.00064512267434378603</cx:pt>
          <cx:pt idx="83">-0.000116243583304302</cx:pt>
          <cx:pt idx="84">0.00049125359565653796</cx:pt>
          <cx:pt idx="85">0.000108316612052458</cx:pt>
          <cx:pt idx="86">-0.00034769270382652698</cx:pt>
          <cx:pt idx="87">-0.00090804537646766695</cx:pt>
          <cx:pt idx="88">5.0303132691110796e-06</cx:pt>
          <cx:pt idx="89">-0.00097026367170808799</cx:pt>
          <cx:pt idx="90">-0.000214100837391651</cx:pt>
          <cx:pt idx="91">-0.0020214726325155099</cx:pt>
          <cx:pt idx="92">-0.0015575062860289401</cx:pt>
          <cx:pt idx="93">-0.0023373709319428498</cx:pt>
          <cx:pt idx="94">-0.0053415522753066996</cx:pt>
          <cx:pt idx="95">-0.0060739614901369797</cx:pt>
          <cx:pt idx="96">-0.0085454055993805199</cx:pt>
          <cx:pt idx="97">-0.0122354739409702</cx:pt>
          <cx:pt idx="98">-0.016673193686098601</cx:pt>
          <cx:pt idx="99">-0.023920122638284701</cx:pt>
          <cx:pt idx="100">-0.0198336426587092</cx:pt>
          <cx:pt idx="101">-0.0156248122836229</cx:pt>
          <cx:pt idx="102">-0.0084886557953732303</cx:pt>
          <cx:pt idx="103">-0.0046483414130731497</cx:pt>
          <cx:pt idx="104">-0.0023606259907813401</cx:pt>
          <cx:pt idx="105">0.00346710427794511</cx:pt>
          <cx:pt idx="106">0.0078245478290495593</cx:pt>
          <cx:pt idx="107">0.0058204312908792097</cx:pt>
          <cx:pt idx="108">-0.00058464707645303996</cx:pt>
          <cx:pt idx="109">-0.0012983219277121799</cx:pt>
          <cx:pt idx="110">-0.00073568547685700801</cx:pt>
          <cx:pt idx="111">0.00049863564582644201</cx:pt>
          <cx:pt idx="112">0.00046855357201451098</cx:pt>
          <cx:pt idx="113">0.000302500139306411</cx:pt>
          <cx:pt idx="114">0.00093659309929723395</cx:pt>
          <cx:pt idx="115">8.5805284625164796e-05</cx:pt>
          <cx:pt idx="116">-0.000384721078839411</cx:pt>
          <cx:pt idx="117">-0.00038709019276105298</cx:pt>
          <cx:pt idx="118">-0.0014849511890681301</cx:pt>
          <cx:pt idx="119">-0.0068697974582519498</cx:pt>
          <cx:pt idx="120">-0.0127364158066052</cx:pt>
          <cx:pt idx="121">-0.00540457589928456</cx:pt>
          <cx:pt idx="122">0.0030409349965676699</cx:pt>
          <cx:pt idx="123">0.0159472328148259</cx:pt>
          <cx:pt idx="124">0.0234307820031045</cx:pt>
          <cx:pt idx="125">0.00775830866441303</cx:pt>
          <cx:pt idx="126">0.0011467285043093101</cx:pt>
          <cx:pt idx="127">0.00152043401079648</cx:pt>
          <cx:pt idx="128">-0.00464886709373035</cx:pt>
          <cx:pt idx="129">-0.0104981880173135</cx:pt>
          <cx:pt idx="130">-0.014061576415341399</cx:pt>
          <cx:pt idx="131">0.00079707769439463303</cx:pt>
          <cx:pt idx="132">0.00121640438821227</cx:pt>
          <cx:pt idx="133">0.0090294115538741906</cx:pt>
          <cx:pt idx="134">0.0088187317875338296</cx:pt>
          <cx:pt idx="135">0.0029081028983798901</cx:pt>
          <cx:pt idx="136">-0.00086218168592442496</cx:pt>
          <cx:pt idx="137">0.00081757774520671003</cx:pt>
          <cx:pt idx="138">-3.10425972369691e-05</cx:pt>
          <cx:pt idx="139">0.00030260163116506298</cx:pt>
          <cx:pt idx="140">1.1029297954250499e-05</cx:pt>
          <cx:pt idx="141">2.9831786333348e-05</cx:pt>
          <cx:pt idx="142">-0.00040372411400548799</cx:pt>
          <cx:pt idx="143">0.00069185270403023305</cx:pt>
          <cx:pt idx="144">0.00076178886833562303</cx:pt>
          <cx:pt idx="145">0.0070525260670357302</cx:pt>
          <cx:pt idx="146">0.00056254355636500299</cx:pt>
          <cx:pt idx="147">-0.0129846013052926</cx:pt>
          <cx:pt idx="148">0.00044280367798699599</cx:pt>
          <cx:pt idx="149">0.021406858862081501</cx:pt>
          <cx:pt idx="150">0.013793371772895999</cx:pt>
          <cx:pt idx="151">0.049466183574233699</cx:pt>
          <cx:pt idx="152">0.0732378964242512</cx:pt>
          <cx:pt idx="153">0.052460181385600699</cx:pt>
          <cx:pt idx="154">0.021605526576803199</cx:pt>
          <cx:pt idx="155">-0.0096757221547215094</cx:pt>
          <cx:pt idx="156">-0.0248886255900772</cx:pt>
          <cx:pt idx="157">-0.00059982515935393099</cx:pt>
          <cx:pt idx="158">-0.013254974819192401</cx:pt>
          <cx:pt idx="159">-0.0079530301736504497</cx:pt>
          <cx:pt idx="160">-0.0096233215027787099</cx:pt>
          <cx:pt idx="161">0.0056405757999661004</cx:pt>
          <cx:pt idx="162">0.0051849885408329997</cx:pt>
          <cx:pt idx="163">0.0013065972501321199</cx:pt>
          <cx:pt idx="164">0.0017861507716942101</cx:pt>
          <cx:pt idx="165">0.0048700132927371803</cx:pt>
          <cx:pt idx="166">-0.00113168278758321</cx:pt>
          <cx:pt idx="167">-0.00027471936688605602</cx:pt>
          <cx:pt idx="168">0.00039953500397843001</cx:pt>
          <cx:pt idx="169">-0.000155317620997702</cx:pt>
          <cx:pt idx="170">0.00059386148227876304</cx:pt>
          <cx:pt idx="171">-0.00032209526278122598</cx:pt>
          <cx:pt idx="172">-0.0021647833181224099</cx:pt>
          <cx:pt idx="173">-0.0024186970393547001</cx:pt>
          <cx:pt idx="174">-0.0087988848169469405</cx:pt>
          <cx:pt idx="175">-0.00283707200527604</cx:pt>
          <cx:pt idx="176">0.0041903164339415098</cx:pt>
          <cx:pt idx="177">0.0137475037440206</cx:pt>
          <cx:pt idx="178">0.020501548320569</cx:pt>
          <cx:pt idx="179">0.059411912258121001</cx:pt>
          <cx:pt idx="180">0.063823910291481198</cx:pt>
          <cx:pt idx="181">0.055798855170034301</cx:pt>
          <cx:pt idx="182">0.021860327310959202</cx:pt>
          <cx:pt idx="183">-0.00231398396954885</cx:pt>
          <cx:pt idx="184">0.0042680677437272304</cx:pt>
          <cx:pt idx="185">0.0090226159403527396</cx:pt>
          <cx:pt idx="186">-0.0012072728809159499</cx:pt>
          <cx:pt idx="187">0.0046337452251702504</cx:pt>
          <cx:pt idx="188">0.00748322539536838</cx:pt>
          <cx:pt idx="189">-0.0021826184327717198</cx:pt>
          <cx:pt idx="190">0.020416746124820199</cx:pt>
          <cx:pt idx="191">0.020026216882462901</cx:pt>
          <cx:pt idx="192">0.0040287946506990802</cx:pt>
          <cx:pt idx="193">0.0089261418873768199</cx:pt>
          <cx:pt idx="194">-0.00078632782209922601</cx:pt>
          <cx:pt idx="195">-0.0026904955847484998</cx:pt>
          <cx:pt idx="196">-0.000107804734424885</cx:pt>
          <cx:pt idx="197">0.00092817243939878104</cx:pt>
          <cx:pt idx="198">0.0011291508126528599</cx:pt>
          <cx:pt idx="199">0.00015625585777031699</cx:pt>
          <cx:pt idx="200">-0.00087666212267464502</cx:pt>
          <cx:pt idx="201">-0.0033410946973713748</cx:pt>
          <cx:pt idx="202">-0.0022023223564163201</cx:pt>
          <cx:pt idx="203">-0.0022023140514346976</cx:pt>
          <cx:pt idx="204">-0.001802037473887525</cx:pt>
          <cx:pt idx="205">0.00490414635117155</cx:pt>
          <cx:pt idx="206">0.0080443915239160994</cx:pt>
          <cx:pt idx="207">0.0022083735932465274</cx:pt>
          <cx:pt idx="208">0.0064709146991888747</cx:pt>
          <cx:pt idx="209">0.003721215620370975</cx:pt>
          <cx:pt idx="210">-0.000741963164904495</cx:pt>
          <cx:pt idx="211">0.0072587795918720001</cx:pt>
          <cx:pt idx="212">0.001475731795549545</cx:pt>
          <cx:pt idx="213">0.00015540662227235075</cx:pt>
          <cx:pt idx="214">0.00211164343982655</cx:pt>
          <cx:pt idx="215">-0.00047523994904578751</cx:pt>
          <cx:pt idx="216">-0.000600096623502715</cx:pt>
          <cx:pt idx="217">0.0026932699190145748</cx:pt>
          <cx:pt idx="218">0.0095778014251259244</cx:pt>
          <cx:pt idx="219">0.0087900292191461244</cx:pt>
          <cx:pt idx="220">0.0031552688514295</cx:pt>
          <cx:pt idx="221">0.0010164261710199226</cx:pt>
          <cx:pt idx="222">3.4735639273514752e-05</cx:pt>
          <cx:pt idx="223">-0.00054595502558233496</cx:pt>
          <cx:pt idx="224">1.8563097780754425e-05</cx:pt>
          <cx:pt idx="225">-7.3152968161576497e-05</cx:pt>
          <cx:pt idx="226">0.00015513145506243175</cx:pt>
          <cx:pt idx="227">0.00062979923286247996</cx:pt>
          <cx:pt idx="228">-0.0012609056295406951</cx:pt>
          <cx:pt idx="229">-0.0026996293414516502</cx:pt>
          <cx:pt idx="230">0.00069447882684735252</cx:pt>
          <cx:pt idx="231">-0.00087655524612392246</cx:pt>
          <cx:pt idx="232">0.00268240692635195</cx:pt>
          <cx:pt idx="233">0.0077355364216048746</cx:pt>
          <cx:pt idx="234">0.0045148692077442501</cx:pt>
          <cx:pt idx="235">7.3581992094779998e-05</cx:pt>
          <cx:pt idx="236">0.001918523279571325</cx:pt>
          <cx:pt idx="237">0.0050551035941780497</cx:pt>
          <cx:pt idx="238">0.005577690550644325</cx:pt>
          <cx:pt idx="239">0.003194734149015725</cx:pt>
          <cx:pt idx="240">-0.0058674121146518252</cx:pt>
          <cx:pt idx="241">-0.0043704494940157747</cx:pt>
          <cx:pt idx="242">0.00061566756329621249</cx:pt>
          <cx:pt idx="243">-6.3090568861252504e-05</cx:pt>
          <cx:pt idx="244">-0.0031354850015773502</cx:pt>
          <cx:pt idx="245">0.0022337801613458324</cx:pt>
          <cx:pt idx="246">0.0054096872985638002</cx:pt>
          <cx:pt idx="247">0.0075241770341197998</cx:pt>
          <cx:pt idx="248">0.0053739742574875253</cx:pt>
          <cx:pt idx="249">0.0025438197698362001</cx:pt>
          <cx:pt idx="250">0.0012550429506100651</cx:pt>
          <cx:pt idx="251">0.00013859449845070949</cx:pt>
          <cx:pt idx="252">5.6954536232636999e-05</cx:pt>
          <cx:pt idx="253">-7.7567111838679998e-05</cx:pt>
          <cx:pt idx="254">-0.0002205182365435555</cx:pt>
          <cx:pt idx="255">-0.00027745074854916498</cx:pt>
          <cx:pt idx="256">-0.0022608309784557376</cx:pt>
          <cx:pt idx="257">-0.0050025286819615246</cx:pt>
          <cx:pt idx="258">-0.0043389082599244004</cx:pt>
          <cx:pt idx="259">-0.00287785449022685</cx:pt>
          <cx:pt idx="260">-0.0015710865443306975</cx:pt>
          <cx:pt idx="261">0.00090198826555283997</cx:pt>
          <cx:pt idx="262">-0.00295039995634805</cx:pt>
          <cx:pt idx="263">-0.0030693558647851998</cx:pt>
          <cx:pt idx="264">-0.0076600475638990747</cx:pt>
          <cx:pt idx="265">-5.46229251296885e-05</cx:pt>
          <cx:pt idx="266">0.0007841507688099975</cx:pt>
          <cx:pt idx="267">0.00031179460492214</cx:pt>
          <cx:pt idx="268">-0.0017295087628601724</cx:pt>
          <cx:pt idx="269">0.0001463631407971635</cx:pt>
          <cx:pt idx="270">-0.00034619252911852498</cx:pt>
          <cx:pt idx="271">0.0027225675531093248</cx:pt>
          <cx:pt idx="272">0.005086500517440775</cx:pt>
          <cx:pt idx="273">0.0076081899447454004</cx:pt>
          <cx:pt idx="274">0.0080918233142152247</cx:pt>
          <cx:pt idx="275">0.0095439704876150756</cx:pt>
          <cx:pt idx="276">0.0055296248055083002</cx:pt>
          <cx:pt idx="277">0.001874102849447085</cx:pt>
          <cx:pt idx="278">0.00049076838545478001</cx:pt>
          <cx:pt idx="279">-2.9376205690357001e-05</cx:pt>
          <cx:pt idx="280">0.00011717601359273675</cx:pt>
          <cx:pt idx="281">-5.0282033828907751e-05</cx:pt>
          <cx:pt idx="282">1.5792673234070973e-05</cx:pt>
          <cx:pt idx="283">-0.00092840765390505252</cx:pt>
          <cx:pt idx="284">-0.0019643275835975475</cx:pt>
          <cx:pt idx="285">-0.0039845610348891499</cx:pt>
          <cx:pt idx="286">-0.0075599124691441248</cx:pt>
          <cx:pt idx="287">-0.0037701304507935002</cx:pt>
          <cx:pt idx="288">-0.0052755239705439497</cx:pt>
          <cx:pt idx="289">-0.0031871308654442751</cx:pt>
          <cx:pt idx="290">-0.0014550580544109674</cx:pt>
          <cx:pt idx="291">-0.0034047233113176749</cx:pt>
          <cx:pt idx="292">-0.0019929887304186325</cx:pt>
          <cx:pt idx="293">-0.0017059366305592226</cx:pt>
          <cx:pt idx="294">0.0068771526123265246</cx:pt>
          <cx:pt idx="295">-0.00181680071601065</cx:pt>
          <cx:pt idx="296">-0.00702679286734625</cx:pt>
          <cx:pt idx="297">2.5961089344323749e-05</cx:pt>
          <cx:pt idx="298">0.0031291876336628252</cx:pt>
          <cx:pt idx="299">0.018754309586445798</cx:pt>
          <cx:pt idx="300">0.0288247263887958</cx:pt>
          <cx:pt idx="301">0.019120610936109599</cx:pt>
          <cx:pt idx="302">0.0242568633000937</cx:pt>
          <cx:pt idx="303">0.029771116968942499</cx:pt>
          <cx:pt idx="304">0.0082395211031972802</cx:pt>
          <cx:pt idx="305">-0.0059765082877044099</cx:pt>
          <cx:pt idx="306">-0.00010526318823676701</cx:pt>
          <cx:pt idx="307">0.00031225548858162801</cx:pt>
          <cx:pt idx="308">0.00031450373024517698</cx:pt>
          <cx:pt idx="309">0.000355359770506023</cx:pt>
          <cx:pt idx="310">0.00097603632141883003</cx:pt>
          <cx:pt idx="311">-0.0032558825162297199</cx:pt>
          <cx:pt idx="312">-0.0097959417207169695</cx:pt>
          <cx:pt idx="313">-0.019359541941691798</cx:pt>
          <cx:pt idx="314">-0.034696416836528701</cx:pt>
          <cx:pt idx="315">-0.0033785166226356599</cx:pt>
          <cx:pt idx="316">2.7362629276241399e-05</cx:pt>
          <cx:pt idx="317">0.012502990193094801</cx:pt>
          <cx:pt idx="318">-6.6693269930713598e-05</cx:pt>
          <cx:pt idx="319">-0.001989270353804</cx:pt>
          <cx:pt idx="320">0.031809730559700003</cx:pt>
          <cx:pt idx="321">0.0280187320655035</cx:pt>
          <cx:pt idx="322">0.057778973319512102</cx:pt>
          <cx:pt idx="323">0.0084056222960663396</cx:pt>
          <cx:pt idx="324">-0.0055872447129075697</cx:pt>
          <cx:pt idx="325">0.00054175658808671703</cx:pt>
          <cx:pt idx="326">-0.00047736741044050501</cx:pt>
          <cx:pt idx="327">0.0069554736229134996</cx:pt>
          <cx:pt idx="328">0.021927520121119301</cx:pt>
          <cx:pt idx="329">0.019857636234278501</cx:pt>
          <cx:pt idx="330">0.0043326699101932402</cx:pt>
          <cx:pt idx="331">0.0219914851088285</cx:pt>
          <cx:pt idx="332">0.018691696795153399</cx:pt>
          <cx:pt idx="333">0.00328701901380367</cx:pt>
          <cx:pt idx="334">0.00611469601080015</cx:pt>
          <cx:pt idx="335">-6.4467457574309502e-05</cx:pt>
          <cx:pt idx="336">0.000282018576927838</cx:pt>
          <cx:pt idx="337">2.4328745954966401e-05</cx:pt>
          <cx:pt idx="338">0.0022053132543859099</cx:pt>
          <cx:pt idx="339">-0.0011122807070894399</cx:pt>
          <cx:pt idx="340">-0.00775780039618506</cx:pt>
          <cx:pt idx="341">-0.0133573977821744</cx:pt>
          <cx:pt idx="342">-0.032193189840232797</cx:pt>
          <cx:pt idx="343">-0.028502631640199502</cx:pt>
          <cx:pt idx="344">-0.016184123719985399</cx:pt>
          <cx:pt idx="345">-0.0026366076340515001</cx:pt>
          <cx:pt idx="346">-0.016277357246117299</cx:pt>
          <cx:pt idx="347">-0.0028341568791510501</cx:pt>
          <cx:pt idx="348">0.015597178288922601</cx:pt>
          <cx:pt idx="349">0.044451163447451598</cx:pt>
          <cx:pt idx="350">0.029908296698269599</cx:pt>
          <cx:pt idx="351">0.0133631286092137</cx:pt>
          <cx:pt idx="352">0.016612468751689102</cx:pt>
          <cx:pt idx="353">0.046470601575872503</cx:pt>
          <cx:pt idx="354">0.019812219901959</cx:pt>
          <cx:pt idx="355">0.024288035232376201</cx:pt>
          <cx:pt idx="356">0.033920565810659997</cx:pt>
          <cx:pt idx="357">0.032841597855515402</cx:pt>
          <cx:pt idx="358">0.018548802485483001</cx:pt>
          <cx:pt idx="359">0.025364067922973799</cx:pt>
          <cx:pt idx="360">0.017788500611310699</cx:pt>
          <cx:pt idx="361">0.0042322680899243804</cx:pt>
          <cx:pt idx="362">0.0038952078359403199</cx:pt>
          <cx:pt idx="363">0.00022989734368469801</cx:pt>
          <cx:pt idx="364">0.00045773272354333899</cx:pt>
          <cx:pt idx="365">-0.00049680797981517804</cx:pt>
          <cx:pt idx="366">0.00112319830616236</cx:pt>
          <cx:pt idx="367">-0.0046823828230339601</cx:pt>
          <cx:pt idx="368">-0.015348961247755999</cx:pt>
          <cx:pt idx="369">-0.027379212450833999</cx:pt>
          <cx:pt idx="370">-0.036752387058953499</cx:pt>
          <cx:pt idx="371">-0.0293173737156254</cx:pt>
          <cx:pt idx="372">-0.024294846489158899</cx:pt>
          <cx:pt idx="373">-0.0034715567795347499</cx:pt>
          <cx:pt idx="374">-0.0032374614318221701</cx:pt>
          <cx:pt idx="375">0.032280591241352401</cx:pt>
          <cx:pt idx="376">0.028023499763538299</cx:pt>
          <cx:pt idx="377">0.040021621920606001</cx:pt>
          <cx:pt idx="378">0.059659389883109898</cx:pt>
          <cx:pt idx="379">0.046281483323251098</cx:pt>
          <cx:pt idx="380">0.032118097422882803</cx:pt>
          <cx:pt idx="381">0.043949228078354399</cx:pt>
          <cx:pt idx="382">0.030885249101708</cx:pt>
          <cx:pt idx="383">0.045475796314380902</cx:pt>
          <cx:pt idx="384">0.044806520998755602</cx:pt>
          <cx:pt idx="385">0.022302581069023601</cx:pt>
          <cx:pt idx="386">0.0168612972096925</cx:pt>
          <cx:pt idx="387">0.010729541534362</cx:pt>
          <cx:pt idx="388">0.0044764255370412301</cx:pt>
          <cx:pt idx="389">-0.000356641938708519</cx:pt>
          <cx:pt idx="390">-0.00165225223832645</cx:pt>
          <cx:pt idx="391">-0.00038840120001611898</cx:pt>
          <cx:pt idx="392">-0.00024985243835807099</cx:pt>
          <cx:pt idx="393">-0.00080611996402979804</cx:pt>
          <cx:pt idx="394">0.00048171722691537998</cx:pt>
          <cx:pt idx="395">-0.00267360983968631</cx:pt>
          <cx:pt idx="396">-0.0093437721679748408</cx:pt>
          <cx:pt idx="397">-0.025914631701634199</cx:pt>
          <cx:pt idx="398">-0.042434760182219498</cx:pt>
          <cx:pt idx="399">-0.033956647860858599</cx:pt>
          <cx:pt idx="400">-0.036985853067227098</cx:pt>
          <cx:pt idx="401">-0.016860087616042099</cx:pt>
          <cx:pt idx="402">0.0071403247588740799</cx:pt>
          <cx:pt idx="403">0.011784775284147</cx:pt>
          <cx:pt idx="404">0.0374736626342475</cx:pt>
          <cx:pt idx="405">0.047057343098927701</cx:pt>
          <cx:pt idx="406">0.053606671952197302</cx:pt>
          <cx:pt idx="407">0.036130072710658302</cx:pt>
          <cx:pt idx="408">0.0177348281406337</cx:pt>
          <cx:pt idx="409">0.016642536861580799</cx:pt>
          <cx:pt idx="410">0.0191614820280013</cx:pt>
          <cx:pt idx="411">0.035871976486284998</cx:pt>
          <cx:pt idx="412">0.0052255599812234101</cx:pt>
          <cx:pt idx="413">-0.0016075739394243399</cx:pt>
          <cx:pt idx="414">0.0037881274589499601</cx:pt>
          <cx:pt idx="415">-0.0117498329804338</cx:pt>
          <cx:pt idx="416">-0.0073946261520242097</cx:pt>
          <cx:pt idx="417">-0.0017012639466891201</cx:pt>
          <cx:pt idx="418">-0.0022542352570244402</cx:pt>
          <cx:pt idx="419">0.00019518934887836</cx:pt>
          <cx:pt idx="420">-0.000463491646293928</cx:pt>
          <cx:pt idx="421">-0.00069468922306264297</cx:pt>
          <cx:pt idx="422">-0.00055559882589510505</cx:pt>
          <cx:pt idx="423">-1.39084246336619e-05</cx:pt>
          <cx:pt idx="424">-0.00174797304045882</cx:pt>
          <cx:pt idx="425">-0.024021313183530599</cx:pt>
          <cx:pt idx="426">-0.035363225399561</cx:pt>
          <cx:pt idx="427">-0.016943488998867901</cx:pt>
          <cx:pt idx="428">-0.0202942451108559</cx:pt>
          <cx:pt idx="429">0.011104275696103101</cx:pt>
          <cx:pt idx="430">0.000169802863130773</cx:pt>
          <cx:pt idx="431">0.0057559761516815999</cx:pt>
          <cx:pt idx="432">0.022797196300430801</cx:pt>
          <cx:pt idx="433">0.0560693283421844</cx:pt>
          <cx:pt idx="434">0.052770883224294803</cx:pt>
          <cx:pt idx="435">0.0077231752688483599</cx:pt>
          <cx:pt idx="436">0.0049570716450751404</cx:pt>
          <cx:pt idx="437">0.0084302352846800793</cx:pt>
          <cx:pt idx="438">-0.0077613880125279901</cx:pt>
          <cx:pt idx="439">-0.0112172300639829</cx:pt>
          <cx:pt idx="440">-0.025893535121107099</cx:pt>
          <cx:pt idx="441">-0.0278457770729949</cx:pt>
          <cx:pt idx="442">-0.0101544131187081</cx:pt>
          <cx:pt idx="443">-0.016348571735809201</cx:pt>
          <cx:pt idx="444">-0.011666350317543501</cx:pt>
          <cx:pt idx="445">0.00074883298214108</cx:pt>
          <cx:pt idx="446">-0.00110206344082008</cx:pt>
          <cx:pt idx="447">-0.00085625478081042899</cx:pt>
          <cx:pt idx="448">4.2002352325681998e-05</cx:pt>
          <cx:pt idx="449">-0.0021025839345419498</cx:pt>
          <cx:pt idx="450">-0.00102460871267265</cx:pt>
          <cx:pt idx="451">-0.0012034053972888399</cx:pt>
          <cx:pt idx="452">-0.0044360469514038497</cx:pt>
          <cx:pt idx="453">-0.0158147304307758</cx:pt>
          <cx:pt idx="454">-0.0074405961785070397</cx:pt>
          <cx:pt idx="455">-0.016291611373156701</cx:pt>
          <cx:pt idx="456">-0.012932198057644201</cx:pt>
          <cx:pt idx="457">0.0037228157350324299</cx:pt>
          <cx:pt idx="458">-0.00376040099320676</cx:pt>
          <cx:pt idx="459">-0.015491059929744699</cx:pt>
          <cx:pt idx="460">0.029688799726577699</cx:pt>
          <cx:pt idx="461">0.032585353191366101</cx:pt>
          <cx:pt idx="462">0.021091713719798798</cx:pt>
          <cx:pt idx="463">-0.021868683224675899</cx:pt>
          <cx:pt idx="464">-0.0095708259042404098</cx:pt>
          <cx:pt idx="465">-0.030629286428555801</cx:pt>
          <cx:pt idx="466">-0.033178838339435003</cx:pt>
          <cx:pt idx="467">-0.018347209420219699</cx:pt>
          <cx:pt idx="468">-0.018262842247105601</cx:pt>
          <cx:pt idx="469">-0.031985540461112703</cx:pt>
          <cx:pt idx="470">-0.022409043774816</cx:pt>
          <cx:pt idx="471">-0.0062738813405282898</cx:pt>
          <cx:pt idx="472">-0.0051947206098427101</cx:pt>
          <cx:pt idx="473">-0.000196749534692063</cx:pt>
          <cx:pt idx="474">-0.0035143005642617399</cx:pt>
          <cx:pt idx="475">-0.0010669480683598001</cx:pt>
          <cx:pt idx="476">4.3322651453770597e-05</cx:pt>
          <cx:pt idx="477">0.00029827213309141699</cx:pt>
          <cx:pt idx="478">-0.0013864551538092301</cx:pt>
          <cx:pt idx="479">-0.0035852783063312502</cx:pt>
          <cx:pt idx="480">-0.0040459437758123499</cx:pt>
          <cx:pt idx="481">-0.014915165838984199</cx:pt>
          <cx:pt idx="482">-0.0063030018213697803</cx:pt>
          <cx:pt idx="483">-0.0060077040985011499</cx:pt>
          <cx:pt idx="484">0.0106776027540053</cx:pt>
          <cx:pt idx="485">0.0108524823477343</cx:pt>
          <cx:pt idx="486">-0.0044952378213212098</cx:pt>
          <cx:pt idx="487">0.018360069486910401</cx:pt>
          <cx:pt idx="488">0.026494405021314098</cx:pt>
          <cx:pt idx="489">0.010856665014600499</cx:pt>
          <cx:pt idx="490">-0.0071492403161589396</cx:pt>
          <cx:pt idx="491">-0.037205471705022003</cx:pt>
          <cx:pt idx="492">-0.0219159212000214</cx:pt>
          <cx:pt idx="493">-0.047141325108709602</cx:pt>
          <cx:pt idx="494">-0.047122397759970097</cx:pt>
          <cx:pt idx="495">-0.027665807878092599</cx:pt>
          <cx:pt idx="496">0.0043824498708923002</cx:pt>
          <cx:pt idx="497">-0.0100460673998484</cx:pt>
          <cx:pt idx="498">-0.0155995393294329</cx:pt>
          <cx:pt idx="499">0.0101961542570328</cx:pt>
          <cx:pt idx="500">0.012184502158549999</cx:pt>
          <cx:pt idx="501">0.0051221147875685803</cx:pt>
          <cx:pt idx="502">-5.2669224819920899e-05</cx:pt>
          <cx:pt idx="503">0.00016047841029296099</cx:pt>
          <cx:pt idx="504">0.00065491223179445495</cx:pt>
          <cx:pt idx="505">-0.00048501484300165798</cx:pt>
          <cx:pt idx="506">-0.00019912558639560699</cx:pt>
          <cx:pt idx="507">-0.0053718065253721102</cx:pt>
          <cx:pt idx="508">-0.0094944013822602698</cx:pt>
          <cx:pt idx="509">-0.00630085420176805</cx:pt>
          <cx:pt idx="510">-0.00546842090501548</cx:pt>
          <cx:pt idx="511">-0.0099171618168371594</cx:pt>
          <cx:pt idx="512">0.0016634223648021901</cx:pt>
          <cx:pt idx="513">0.0151062763605732</cx:pt>
          <cx:pt idx="514">0.016841324957149701</cx:pt>
          <cx:pt idx="515">0.037326744226173901</cx:pt>
          <cx:pt idx="516">0.0227806107832218</cx:pt>
          <cx:pt idx="517">0.0318860589610774</cx:pt>
          <cx:pt idx="518">-0.014212612420386</cx:pt>
          <cx:pt idx="519">-0.053366929759051697</cx:pt>
          <cx:pt idx="520">-0.050688244303030698</cx:pt>
          <cx:pt idx="521">-0.040565801874831303</cx:pt>
          <cx:pt idx="522">-0.048009299876608402</cx:pt>
          <cx:pt idx="523">-0.049825318157697099</cx:pt>
          <cx:pt idx="524">-0.011730349967866101</cx:pt>
          <cx:pt idx="525">-0.032501641596902497</cx:pt>
          <cx:pt idx="526">-0.033305340919591003</cx:pt>
          <cx:pt idx="527">-0.0069150047073353697</cx:pt>
          <cx:pt idx="528">0.0032862029481062899</cx:pt>
          <cx:pt idx="529">0.00206029809207804</cx:pt>
          <cx:pt idx="530">0.00079256069875329003</cx:pt>
          <cx:pt idx="531">-0.00022123704633413501</cx:pt>
          <cx:pt idx="532">0.00017950073837778299</cx:pt>
          <cx:pt idx="533">-0.00051764285389584901</cx:pt>
          <cx:pt idx="534">-0.00040115181127043802</cx:pt>
          <cx:pt idx="535">-0.0088473433900937096</cx:pt>
          <cx:pt idx="536">-0.013494321609011199</cx:pt>
          <cx:pt idx="537">-0.0124915724412535</cx:pt>
          <cx:pt idx="538">-0.00379283956248075</cx:pt>
          <cx:pt idx="539">-0.0092746586480380797</cx:pt>
          <cx:pt idx="540">0.015526954978364999</cx:pt>
          <cx:pt idx="541">0.033483602439348899</cx:pt>
          <cx:pt idx="542">0.010392871681995999</cx:pt>
          <cx:pt idx="543">-0.015035242921835799</cx:pt>
          <cx:pt idx="544">0.0113829848181481</cx:pt>
          <cx:pt idx="545">-0.015689036894495498</cx:pt>
          <cx:pt idx="546">-0.060371751529443803</cx:pt>
          <cx:pt idx="547">-0.046010227069356403</cx:pt>
          <cx:pt idx="548">-0.054268431475400003</cx:pt>
          <cx:pt idx="549">-0.051665264493202599</cx:pt>
          <cx:pt idx="550">-0.069361999719192394</cx:pt>
          <cx:pt idx="551">-0.054847974334318497</cx:pt>
          <cx:pt idx="552">-0.0435575092791428</cx:pt>
          <cx:pt idx="553">-0.0398335996332101</cx:pt>
          <cx:pt idx="554">-0.020312401121932999</cx:pt>
          <cx:pt idx="555">-0.010319561680201501</cx:pt>
          <cx:pt idx="556">-0.0064023877237855097</cx:pt>
          <cx:pt idx="557">-0.00228798710897536</cx:pt>
          <cx:pt idx="558">-0.00093785988325857498</cx:pt>
          <cx:pt idx="559">-0.00024180230766664401</cx:pt>
          <cx:pt idx="560">-0.00017196334639188999</cx:pt>
          <cx:pt idx="561">-0.00052683949826190903</cx:pt>
          <cx:pt idx="562">-0.0014262977918696399</cx:pt>
          <cx:pt idx="563">-0.012643300514979699</cx:pt>
          <cx:pt idx="564">-0.0139559389431308</cx:pt>
          <cx:pt idx="565">-0.0011341193848164201</cx:pt>
          <cx:pt idx="566">-0.00256320574021816</cx:pt>
          <cx:pt idx="567">-0.0040085320914775603</cx:pt>
          <cx:pt idx="568">-0.017176479460281901</cx:pt>
          <cx:pt idx="569">-0.0131815644451071</cx:pt>
          <cx:pt idx="570">0.0044972141333286296</cx:pt>
          <cx:pt idx="571">0.021297235912412601</cx:pt>
          <cx:pt idx="572">0.0330305754336861</cx:pt>
          <cx:pt idx="573">-0.042005877521612403</cx:pt>
          <cx:pt idx="574">-0.066714348604288307</cx:pt>
          <cx:pt idx="575">-0.0362232599387282</cx:pt>
          <cx:pt idx="576">-0.0539313783139313</cx:pt>
          <cx:pt idx="577">-0.058130268563906497</cx:pt>
          <cx:pt idx="578">-0.047651039680341199</cx:pt>
          <cx:pt idx="579">-0.029528626310394299</cx:pt>
          <cx:pt idx="580">-0.020509291149731899</cx:pt>
          <cx:pt idx="581">-0.0222686602861474</cx:pt>
          <cx:pt idx="582">-0.0040559444290077301</cx:pt>
          <cx:pt idx="583">-0.0066321456141801901</cx:pt>
          <cx:pt idx="584">-0.00969130148639126</cx:pt>
          <cx:pt idx="585">-0.00657535180119561</cx:pt>
          <cx:pt idx="586">-0.00092281217874844201</cx:pt>
          <cx:pt idx="587">6.06818178179717e-05</cx:pt>
          <cx:pt idx="588">-0.00068850277225337899</cx:pt>
          <cx:pt idx="589">0.00031800228166681098</cx:pt>
          <cx:pt idx="590">-0.0016957412175705199</cx:pt>
          <cx:pt idx="591">-0.0088703379400411706</cx:pt>
          <cx:pt idx="592">-0.0044371286153045897</cx:pt>
          <cx:pt idx="593">0.014735645550561701</cx:pt>
          <cx:pt idx="594">0.017034257184382499</cx:pt>
          <cx:pt idx="595">0.00636553518111126</cx:pt>
          <cx:pt idx="596">-0.011161351851703199</cx:pt>
          <cx:pt idx="597">0.014818866862851001</cx:pt>
          <cx:pt idx="598">0.0080583413538932395</cx:pt>
          <cx:pt idx="599">0.048646557700284802</cx:pt>
          <cx:pt idx="600">0.029222335348012302</cx:pt>
          <cx:pt idx="601">-0.0264431912020223</cx:pt>
          <cx:pt idx="602">-0.071094497305070406</cx:pt>
          <cx:pt idx="603">-0.037194990020955603</cx:pt>
          <cx:pt idx="604">-0.037094784939734803</cx:pt>
          <cx:pt idx="605">-0.029136289095426499</cx:pt>
          <cx:pt idx="606">-0.018779385969344201</cx:pt>
          <cx:pt idx="607">-0.021512464676620099</cx:pt>
          <cx:pt idx="608">-0.00148726391686845</cx:pt>
          <cx:pt idx="609">-0.016375398658604899</cx:pt>
          <cx:pt idx="610">-0.016843289973868501</cx:pt>
          <cx:pt idx="611">-0.0200858444185202</cx:pt>
          <cx:pt idx="612">-0.013630457895437599</cx:pt>
          <cx:pt idx="613">-0.0093795335904774298</cx:pt>
          <cx:pt idx="614">-0.00033794671236280898</cx:pt>
          <cx:pt idx="615">1.83668161776757e-05</cx:pt>
          <cx:pt idx="616">1.24570392260218e-05</cx:pt>
          <cx:pt idx="617">0.00022355039953702601</cx:pt>
          <cx:pt idx="618">0.000138650086260172</cx:pt>
          <cx:pt idx="619">-0.0055633379096648198</cx:pt>
          <cx:pt idx="620">0.0028455917119731599</cx:pt>
          <cx:pt idx="621">0.016454053256622799</cx:pt>
          <cx:pt idx="622">0.038318821761729502</cx:pt>
          <cx:pt idx="623">0.036526564577151401</cx:pt>
          <cx:pt idx="624">0.0082632057985084703</cx:pt>
          <cx:pt idx="625">0.017584011015125401</cx:pt>
          <cx:pt idx="626">0.041620317039169102</cx:pt>
          <cx:pt idx="627">0.060648941803357698</cx:pt>
          <cx:pt idx="628">0.033927434201964098</cx:pt>
          <cx:pt idx="629">0.0027666997363692001</cx:pt>
          <cx:pt idx="630">0.010099604530481201</cx:pt>
          <cx:pt idx="631">-0.010169327134717999</cx:pt>
          <cx:pt idx="632">-0.011590034684175301</cx:pt>
          <cx:pt idx="633">-0.021888848345130898</cx:pt>
          <cx:pt idx="634">-0.0261881865279305</cx:pt>
          <cx:pt idx="635">-0.0207626296163342</cx:pt>
          <cx:pt idx="636">-0.019882924683567501</cx:pt>
          <cx:pt idx="637">-0.033661527683052098</cx:pt>
          <cx:pt idx="638">-0.023948289333843301</cx:pt>
          <cx:pt idx="639">-0.023543299250808801</cx:pt>
          <cx:pt idx="640">-0.0128596706450117</cx:pt>
          <cx:pt idx="641">-0.0068650668437925597</cx:pt>
          <cx:pt idx="642">-0.00064130672271162396</cx:pt>
          <cx:pt idx="643">0.00055065205526496296</cx:pt>
          <cx:pt idx="644">5.8882998480836399e-05</cx:pt>
          <cx:pt idx="645">-0.000221771002469659</cx:pt>
          <cx:pt idx="646">-0.00060879801568525704</cx:pt>
          <cx:pt idx="647">-0.0095073956631071092</cx:pt>
          <cx:pt idx="648">-0.0062091002233388096</cx:pt>
          <cx:pt idx="649">0.0033588156252642898</cx:pt>
          <cx:pt idx="650">0.022080725191999599</cx:pt>
          <cx:pt idx="651">0.0240014602355627</cx:pt>
          <cx:pt idx="652">0.0076787390116005803</cx:pt>
          <cx:pt idx="653">0.0086001091726379108</cx:pt>
          <cx:pt idx="654">-0.00070987277394044803</cx:pt>
          <cx:pt idx="655">0.024277736467126901</cx:pt>
          <cx:pt idx="656">0.062821043292798598</cx:pt>
          <cx:pt idx="657">0.062438768531474301</cx:pt>
          <cx:pt idx="658">0.033236704936645198</cx:pt>
          <cx:pt idx="659">0.0042971299793063897</cx:pt>
          <cx:pt idx="660">-0.0135805966967861</cx:pt>
          <cx:pt idx="661">-0.030610397073192599</cx:pt>
          <cx:pt idx="662">-0.031525165682458299</cx:pt>
          <cx:pt idx="663">-0.0366233772868561</cx:pt>
          <cx:pt idx="664">-0.0320065378746111</cx:pt>
          <cx:pt idx="665">-0.0185601617645242</cx:pt>
          <cx:pt idx="666">-0.0105407104581256</cx:pt>
          <cx:pt idx="667">-0.014774675756210699</cx:pt>
          <cx:pt idx="668">-0.0064353222212425601</cx:pt>
          <cx:pt idx="669">-0.0022757307961298601</cx:pt>
          <cx:pt idx="670">0.00055284984794898198</cx:pt>
          <cx:pt idx="671">0.00054481785211798301</cx:pt>
          <cx:pt idx="672">-0.000214249589172856</cx:pt>
          <cx:pt idx="673">-0.000108764464050658</cx:pt>
          <cx:pt idx="674">0.00051167919177416297</cx:pt>
          <cx:pt idx="675">-0.0032308243095018302</cx:pt>
          <cx:pt idx="676">-0.00724919554566967</cx:pt>
          <cx:pt idx="677">-0.0031309661619678699</cx:pt>
          <cx:pt idx="678">-0.00056415852041004203</cx:pt>
          <cx:pt idx="679">-0.0025099237335702001</cx:pt>
          <cx:pt idx="680">0.0078948203863799405</cx:pt>
          <cx:pt idx="681">0.0164314822514872</cx:pt>
          <cx:pt idx="682">0.043263955462730597</cx:pt>
          <cx:pt idx="683">0.0428535449222993</cx:pt>
          <cx:pt idx="684">0.030393734483284199</cx:pt>
          <cx:pt idx="685">0.036650397862012803</cx:pt>
          <cx:pt idx="686">0.0095260846332948408</cx:pt>
          <cx:pt idx="687">0.00307238911059115</cx:pt>
          <cx:pt idx="688">-0.018670255323344299</cx:pt>
          <cx:pt idx="689">-0.056352835490824697</cx:pt>
          <cx:pt idx="690">-0.041647972813629197</cx:pt>
          <cx:pt idx="691">-0.012047604752879399</cx:pt>
          <cx:pt idx="692">-0.0098596694333956299</cx:pt>
          <cx:pt idx="693">-0.00503842671164954</cx:pt>
          <cx:pt idx="694">-0.0052306191785923299</cx:pt>
          <cx:pt idx="695">-0.0080334257035862399</cx:pt>
          <cx:pt idx="696">-0.0037734956875495199</cx:pt>
          <cx:pt idx="697">-0.00031085970174661901</cx:pt>
          <cx:pt idx="698">0.00041520077898237899</cx:pt>
          <cx:pt idx="699">0.00064243757137924604</cx:pt>
          <cx:pt idx="700">0.00065228814826233297</cx:pt>
          <cx:pt idx="701">-0.00016896806548630101</cx:pt>
          <cx:pt idx="702">0.000360641747537237</cx:pt>
          <cx:pt idx="703">-0.00044590369617874702</cx:pt>
          <cx:pt idx="704">0.00083974080498813795</cx:pt>
          <cx:pt idx="705">-0.00080217828287605598</cx:pt>
          <cx:pt idx="706">-0.0082542598262093994</cx:pt>
          <cx:pt idx="707">-0.0151335236943982</cx:pt>
          <cx:pt idx="708">-0.012100832838784201</cx:pt>
          <cx:pt idx="709">0.0026417068081375501</cx:pt>
          <cx:pt idx="710">0.0031731775975884901</cx:pt>
          <cx:pt idx="711">0.00018914126493759401</cx:pt>
          <cx:pt idx="712">-0.0072650559136161101</cx:pt>
          <cx:pt idx="713">0.0022609189822562301</cx:pt>
          <cx:pt idx="714">0.0061143269929849996</cx:pt>
          <cx:pt idx="715">-0.0073460326029105199</cx:pt>
          <cx:pt idx="716">-0.017577774217084001</cx:pt>
          <cx:pt idx="717">-0.011161639861944799</cx:pt>
          <cx:pt idx="718">-0.0069325989662539899</cx:pt>
          <cx:pt idx="719">-0.0063299646605590801</cx:pt>
          <cx:pt idx="720">-0.0047988610084396099</cx:pt>
          <cx:pt idx="721">-0.0076461682927409002</cx:pt>
          <cx:pt idx="722">-0.0082936831622764506</cx:pt>
          <cx:pt idx="723">-0.0067759418395682497</cx:pt>
          <cx:pt idx="724">-0.00122003725432624</cx:pt>
          <cx:pt idx="725">0.00036177110352129</cx:pt>
          <cx:pt idx="726">0.000614614811944339</cx:pt>
          <cx:pt idx="727">0.00036773297754077701</cx:pt>
          <cx:pt idx="728">-4.3318074086117599e-05</cx:pt>
          <cx:pt idx="729">1.1204726960818701e-05</cx:pt>
          <cx:pt idx="730">-0.00040395484302246302</cx:pt>
          <cx:pt idx="731">-0.00017775473671283699</cx:pt>
          <cx:pt idx="732">0.00045024647980539302</cx:pt>
          <cx:pt idx="733">0.00065491719057327903</cx:pt>
          <cx:pt idx="734">0.0010478938843983699</cx:pt>
          <cx:pt idx="735">0.00047770362213620399</cx:pt>
          <cx:pt idx="736">-0.00049883040337856104</cx:pt>
          <cx:pt idx="737">0.00244739413973461</cx:pt>
          <cx:pt idx="738">-0.00087181858480429701</cx:pt>
          <cx:pt idx="739">-0.0029314966759476199</cx:pt>
          <cx:pt idx="740">0.00138956986479061</cx:pt>
          <cx:pt idx="741">0.0025842678641859098</cx:pt>
          <cx:pt idx="742">0.010248117671407099</cx:pt>
          <cx:pt idx="743">0.0063207111198131001</cx:pt>
          <cx:pt idx="744">0.0049605766972638798</cx:pt>
          <cx:pt idx="745">0.0065377636442746903</cx:pt>
          <cx:pt idx="746">0.0039606761403350203</cx:pt>
          <cx:pt idx="747">0.00162322875324029</cx:pt>
          <cx:pt idx="748">0.0021957354538722999</cx:pt>
          <cx:pt idx="749">0.00020878223723176301</cx:pt>
          <cx:pt idx="750">0.000390096936171366</cx:pt>
          <cx:pt idx="751">-6.7542090932896099e-05</cx:pt>
          <cx:pt idx="752">0.000199325671119806</cx:pt>
          <cx:pt idx="753">-0.000108521883505373</cx:pt>
          <cx:pt idx="754">-5.7542207825811096e-06</cx:pt>
          <cx:pt idx="755">-5.3274622510189601e-05</cx:pt>
          <cx:pt idx="756">0.00027666661488725999</cx:pt>
          <cx:pt idx="757">-0.00019239568552073701</cx:pt>
          <cx:pt idx="758">0.00051740597746159297</cx:pt>
          <cx:pt idx="759">-0.00048869428112228097</cx:pt>
          <cx:pt idx="760">-0.00083633946344096699</cx:pt>
          <cx:pt idx="761">0.00059492597805192997</cx:pt>
          <cx:pt idx="762">0.00055350784696986996</cx:pt>
          <cx:pt idx="763">-0.00017597927342758601</cx:pt>
          <cx:pt idx="764">-0.00052028110132153703</cx:pt>
          <cx:pt idx="765">-0.000249510635286721</cx:pt>
          <cx:pt idx="766">0.00041547202297491403</cx:pt>
          <cx:pt idx="767">0.00092539527327354699</cx:pt>
          <cx:pt idx="768">0.00143645238791364</cx:pt>
          <cx:pt idx="769">0.00057753750054832104</cx:pt>
          <cx:pt idx="770">0.0023733029983767401</cx:pt>
          <cx:pt idx="771">0.0011277016224103299</cx:pt>
          <cx:pt idx="772">0.00049031413403170896</cx:pt>
          <cx:pt idx="773">0.00022497576434873701</cx:pt>
          <cx:pt idx="774">0.00057660945515879505</cx:pt>
          <cx:pt idx="775">0.00082352470122049298</cx:pt>
          <cx:pt idx="776">0.00033383899331266301</cx:pt>
          <cx:pt idx="777">-5.4250718614068598e-05</cx:pt>
          <cx:pt idx="778">0.00024836317950642397</cx:pt>
          <cx:pt idx="779">0.0012071584508448099</cx:pt>
          <cx:pt idx="780">-0.00024183783075348801</cx:pt>
          <cx:pt idx="781">0.00053331748121785805</cx:pt>
          <cx:pt idx="782">-0.00011139614259740899</cx:pt>
          <cx:pt idx="783">-6.9864621513382596e-05</cx:pt>
          <cx:pt idx="784">0.00015625585777031699</cx:pt>
          <cx:pt idx="785">-0.00087666212267464502</cx:pt>
          <cx:pt idx="786">-0.0033410946973713748</cx:pt>
          <cx:pt idx="787">-0.0022023223564163201</cx:pt>
          <cx:pt idx="788">-0.0022023140514346976</cx:pt>
          <cx:pt idx="789">-0.001802037473887525</cx:pt>
          <cx:pt idx="790">0.00490414635117155</cx:pt>
          <cx:pt idx="791">0.0080443915239160994</cx:pt>
          <cx:pt idx="792">0.0022083735932465274</cx:pt>
          <cx:pt idx="793">0.0064709146991888747</cx:pt>
          <cx:pt idx="794">0.003721215620370975</cx:pt>
          <cx:pt idx="795">-0.000741963164904495</cx:pt>
          <cx:pt idx="796">0.0072587795918720001</cx:pt>
          <cx:pt idx="797">0.001475731795549545</cx:pt>
          <cx:pt idx="798">0.00015540662227235075</cx:pt>
          <cx:pt idx="799">0.00211164343982655</cx:pt>
          <cx:pt idx="800">-0.00047523994904578751</cx:pt>
          <cx:pt idx="801">-0.000600096623502715</cx:pt>
          <cx:pt idx="802">0.0026932699190145748</cx:pt>
          <cx:pt idx="803">0.0095778014251259244</cx:pt>
          <cx:pt idx="804">0.0087900292191461244</cx:pt>
          <cx:pt idx="805">0.0031552688514295</cx:pt>
          <cx:pt idx="806">0.0010164261710199226</cx:pt>
          <cx:pt idx="807">3.4735639273514752e-05</cx:pt>
          <cx:pt idx="808">-0.00054595502558233496</cx:pt>
          <cx:pt idx="809">1.8563097780754425e-05</cx:pt>
          <cx:pt idx="810">-7.3152968161576497e-05</cx:pt>
          <cx:pt idx="811">0.00015513145506243175</cx:pt>
          <cx:pt idx="812">0.00062979923286247996</cx:pt>
          <cx:pt idx="813">-0.0012609056295406951</cx:pt>
          <cx:pt idx="814">-0.0026996293414516502</cx:pt>
          <cx:pt idx="815">0.00069447882684735252</cx:pt>
          <cx:pt idx="816">-0.00087655524612392246</cx:pt>
          <cx:pt idx="817">0.00268240692635195</cx:pt>
          <cx:pt idx="818">0.0077355364216048746</cx:pt>
          <cx:pt idx="819">0.0045148692077442501</cx:pt>
          <cx:pt idx="820">7.3581992094779998e-05</cx:pt>
          <cx:pt idx="821">0.001918523279571325</cx:pt>
          <cx:pt idx="822">0.0050551035941780497</cx:pt>
          <cx:pt idx="823">0.005577690550644325</cx:pt>
          <cx:pt idx="824">0.003194734149015725</cx:pt>
          <cx:pt idx="825">-0.0058674121146518252</cx:pt>
          <cx:pt idx="826">-0.0043704494940157747</cx:pt>
          <cx:pt idx="827">0.00061566756329621249</cx:pt>
          <cx:pt idx="828">-6.3090568861252504e-05</cx:pt>
          <cx:pt idx="829">-0.0031354850015773502</cx:pt>
          <cx:pt idx="830">0.0022337801613458324</cx:pt>
          <cx:pt idx="831">0.0054096872985638002</cx:pt>
          <cx:pt idx="832">0.0075241770341197998</cx:pt>
          <cx:pt idx="833">0.0053739742574875253</cx:pt>
          <cx:pt idx="834">0.0025438197698362001</cx:pt>
          <cx:pt idx="835">0.0012550429506100651</cx:pt>
          <cx:pt idx="836">0.00013859449845070949</cx:pt>
          <cx:pt idx="837">5.6954536232636999e-05</cx:pt>
          <cx:pt idx="838">-7.7567111838679998e-05</cx:pt>
          <cx:pt idx="839">-0.0002205182365435555</cx:pt>
          <cx:pt idx="840">-0.00027745074854916498</cx:pt>
          <cx:pt idx="841">-0.0022608309784557376</cx:pt>
          <cx:pt idx="842">-0.0050025286819615246</cx:pt>
          <cx:pt idx="843">-0.0043389082599244004</cx:pt>
          <cx:pt idx="844">-0.00287785449022685</cx:pt>
          <cx:pt idx="845">-0.0015710865443306975</cx:pt>
          <cx:pt idx="846">0.00090198826555283997</cx:pt>
          <cx:pt idx="847">-0.00295039995634805</cx:pt>
          <cx:pt idx="848">-0.0030693558647851998</cx:pt>
          <cx:pt idx="849">-0.0076600475638990747</cx:pt>
          <cx:pt idx="850">-5.46229251296885e-05</cx:pt>
          <cx:pt idx="851">0.0007841507688099975</cx:pt>
          <cx:pt idx="852">0.00031179460492214</cx:pt>
          <cx:pt idx="853">-0.0017295087628601724</cx:pt>
          <cx:pt idx="854">0.0001463631407971635</cx:pt>
          <cx:pt idx="855">-0.00034619252911852498</cx:pt>
          <cx:pt idx="856">0.0027225675531093248</cx:pt>
          <cx:pt idx="857">0.005086500517440775</cx:pt>
          <cx:pt idx="858">0.0076081899447454004</cx:pt>
          <cx:pt idx="859">0.0080918233142152247</cx:pt>
          <cx:pt idx="860">0.0095439704876150756</cx:pt>
          <cx:pt idx="861">0.0055296248055083002</cx:pt>
          <cx:pt idx="862">0.001874102849447085</cx:pt>
          <cx:pt idx="863">0.00049076838545478001</cx:pt>
          <cx:pt idx="864">-2.9376205690357001e-05</cx:pt>
          <cx:pt idx="865">0.00011717601359273675</cx:pt>
          <cx:pt idx="866">-5.0282033828907751e-05</cx:pt>
          <cx:pt idx="867">1.5792673234070973e-05</cx:pt>
          <cx:pt idx="868">-0.00092840765390505252</cx:pt>
          <cx:pt idx="869">-0.0019643275835975475</cx:pt>
          <cx:pt idx="870">-0.0039845610348891499</cx:pt>
          <cx:pt idx="871">-0.0075599124691441248</cx:pt>
          <cx:pt idx="872">-0.0037701304507935002</cx:pt>
          <cx:pt idx="873">-0.0052755239705439497</cx:pt>
          <cx:pt idx="874">-0.0031871308654442751</cx:pt>
          <cx:pt idx="875">-0.0014550580544109674</cx:pt>
          <cx:pt idx="876">-0.0034047233113176749</cx:pt>
          <cx:pt idx="877">-0.0019929887304186325</cx:pt>
          <cx:pt idx="878">-0.0017059366305592226</cx:pt>
          <cx:pt idx="879">0.0068771526123265246</cx:pt>
          <cx:pt idx="880">-0.00181680071601065</cx:pt>
          <cx:pt idx="881">-0.00702679286734625</cx:pt>
          <cx:pt idx="882">2.5961089344323749e-05</cx:pt>
          <cx:pt idx="883">0.0031291876336628252</cx:pt>
          <cx:pt idx="884">0.00015625585777031699</cx:pt>
          <cx:pt idx="885">-0.00087666212267464502</cx:pt>
          <cx:pt idx="886">-0.0033410946973713748</cx:pt>
          <cx:pt idx="887">-0.0022023223564163201</cx:pt>
          <cx:pt idx="888">-0.0022023140514346976</cx:pt>
          <cx:pt idx="889">-0.001802037473887525</cx:pt>
          <cx:pt idx="890">0.00490414635117155</cx:pt>
          <cx:pt idx="891">0.0080443915239160994</cx:pt>
          <cx:pt idx="892">0.0022083735932465274</cx:pt>
          <cx:pt idx="893">0.0064709146991888747</cx:pt>
          <cx:pt idx="894">0.003721215620370975</cx:pt>
          <cx:pt idx="895">-0.000741963164904495</cx:pt>
          <cx:pt idx="896">0.0072587795918720001</cx:pt>
          <cx:pt idx="897">0.001475731795549545</cx:pt>
          <cx:pt idx="898">0.00015540662227235075</cx:pt>
          <cx:pt idx="899">0.00211164343982655</cx:pt>
          <cx:pt idx="900">-0.00047523994904578751</cx:pt>
          <cx:pt idx="901">-0.000600096623502715</cx:pt>
          <cx:pt idx="902">0.0026932699190145748</cx:pt>
          <cx:pt idx="903">0.0095778014251259244</cx:pt>
          <cx:pt idx="904">0.0087900292191461244</cx:pt>
          <cx:pt idx="905">0.0031552688514295</cx:pt>
          <cx:pt idx="906">0.0010164261710199226</cx:pt>
          <cx:pt idx="907">3.4735639273514752e-05</cx:pt>
          <cx:pt idx="908">-0.00054595502558233496</cx:pt>
          <cx:pt idx="909">1.8563097780754425e-05</cx:pt>
          <cx:pt idx="910">-7.3152968161576497e-05</cx:pt>
          <cx:pt idx="911">0.00015513145506243175</cx:pt>
          <cx:pt idx="912">0.00062979923286247996</cx:pt>
          <cx:pt idx="913">-0.0012609056295406951</cx:pt>
          <cx:pt idx="914">-0.0026996293414516502</cx:pt>
          <cx:pt idx="915">0.00069447882684735252</cx:pt>
          <cx:pt idx="916">-0.00087655524612392246</cx:pt>
          <cx:pt idx="917">0.00268240692635195</cx:pt>
          <cx:pt idx="918">0.0077355364216048746</cx:pt>
          <cx:pt idx="919">0.0045148692077442501</cx:pt>
          <cx:pt idx="920">7.3581992094779998e-05</cx:pt>
          <cx:pt idx="921">0.001918523279571325</cx:pt>
          <cx:pt idx="922">0.0050551035941780497</cx:pt>
          <cx:pt idx="923">0.005577690550644325</cx:pt>
          <cx:pt idx="924">0.003194734149015725</cx:pt>
          <cx:pt idx="925">-0.0058674121146518252</cx:pt>
          <cx:pt idx="926">-0.0043704494940157747</cx:pt>
          <cx:pt idx="927">0.00061566756329621249</cx:pt>
          <cx:pt idx="928">-6.3090568861252504e-05</cx:pt>
          <cx:pt idx="929">-0.0031354850015773502</cx:pt>
          <cx:pt idx="930">0.0022337801613458324</cx:pt>
          <cx:pt idx="931">0.0054096872985638002</cx:pt>
          <cx:pt idx="932">0.0075241770341197998</cx:pt>
          <cx:pt idx="933">0.0053739742574875253</cx:pt>
          <cx:pt idx="934">0.0025438197698362001</cx:pt>
          <cx:pt idx="935">0.0012550429506100651</cx:pt>
          <cx:pt idx="936">0.00013859449845070949</cx:pt>
          <cx:pt idx="937">5.6954536232636999e-05</cx:pt>
          <cx:pt idx="938">-7.7567111838679998e-05</cx:pt>
          <cx:pt idx="939">-0.0002205182365435555</cx:pt>
          <cx:pt idx="940">-0.00027745074854916498</cx:pt>
          <cx:pt idx="941">-0.0022608309784557376</cx:pt>
          <cx:pt idx="942">-0.0050025286819615246</cx:pt>
          <cx:pt idx="943">-0.0043389082599244004</cx:pt>
          <cx:pt idx="944">-0.00287785449022685</cx:pt>
          <cx:pt idx="945">-0.0015710865443306975</cx:pt>
          <cx:pt idx="946">0.00090198826555283997</cx:pt>
          <cx:pt idx="947">-0.00295039995634805</cx:pt>
          <cx:pt idx="948">-0.0030693558647851998</cx:pt>
          <cx:pt idx="949">-0.0076600475638990747</cx:pt>
          <cx:pt idx="950">-5.46229251296885e-05</cx:pt>
          <cx:pt idx="951">0.0007841507688099975</cx:pt>
          <cx:pt idx="952">0.00031179460492214</cx:pt>
          <cx:pt idx="953">-0.0017295087628601724</cx:pt>
          <cx:pt idx="954">0.0001463631407971635</cx:pt>
          <cx:pt idx="955">-0.00034619252911852498</cx:pt>
          <cx:pt idx="956">0.0027225675531093248</cx:pt>
          <cx:pt idx="957">0.005086500517440775</cx:pt>
          <cx:pt idx="958">0.0076081899447454004</cx:pt>
          <cx:pt idx="959">0.0080918233142152247</cx:pt>
          <cx:pt idx="960">0.0095439704876150756</cx:pt>
          <cx:pt idx="961">0.0055296248055083002</cx:pt>
          <cx:pt idx="962">0.001874102849447085</cx:pt>
          <cx:pt idx="963">0.00049076838545478001</cx:pt>
          <cx:pt idx="964">-2.9376205690357001e-05</cx:pt>
          <cx:pt idx="965">0.00011717601359273675</cx:pt>
          <cx:pt idx="966">-5.0282033828907751e-05</cx:pt>
          <cx:pt idx="967">1.5792673234070973e-05</cx:pt>
          <cx:pt idx="968">-0.00092840765390505252</cx:pt>
          <cx:pt idx="969">-0.0019643275835975475</cx:pt>
          <cx:pt idx="970">-0.0039845610348891499</cx:pt>
          <cx:pt idx="971">-0.0075599124691441248</cx:pt>
          <cx:pt idx="972">-0.0037701304507935002</cx:pt>
          <cx:pt idx="973">-0.0052755239705439497</cx:pt>
          <cx:pt idx="974">-0.0031871308654442751</cx:pt>
          <cx:pt idx="975">-0.0014550580544109674</cx:pt>
          <cx:pt idx="976">-0.0034047233113176749</cx:pt>
          <cx:pt idx="977">-0.0019929887304186325</cx:pt>
          <cx:pt idx="978">-0.0017059366305592226</cx:pt>
          <cx:pt idx="979">0.0068771526123265246</cx:pt>
          <cx:pt idx="980">-0.00181680071601065</cx:pt>
          <cx:pt idx="981">-0.00702679286734625</cx:pt>
          <cx:pt idx="982">2.5961089344323749e-05</cx:pt>
          <cx:pt idx="983">0.0031291876336628252</cx:pt>
          <cx:pt idx="984">0.00015625585777031699</cx:pt>
          <cx:pt idx="985">-0.00087666212267464502</cx:pt>
          <cx:pt idx="986">-0.0033410946973713748</cx:pt>
          <cx:pt idx="987">-0.0022023223564163201</cx:pt>
          <cx:pt idx="988">-0.0022023140514346976</cx:pt>
          <cx:pt idx="989">-0.001802037473887525</cx:pt>
          <cx:pt idx="990">0.00490414635117155</cx:pt>
          <cx:pt idx="991">0.0080443915239160994</cx:pt>
          <cx:pt idx="992">0.0022083735932465274</cx:pt>
          <cx:pt idx="993">0.0064709146991888747</cx:pt>
          <cx:pt idx="994">0.003721215620370975</cx:pt>
          <cx:pt idx="995">-0.000741963164904495</cx:pt>
          <cx:pt idx="996">0.0072587795918720001</cx:pt>
          <cx:pt idx="997">0.001475731795549545</cx:pt>
          <cx:pt idx="998">0.00015540662227235075</cx:pt>
          <cx:pt idx="999">0.00211164343982655</cx:pt>
          <cx:pt idx="1000">-0.00047523994904578751</cx:pt>
          <cx:pt idx="1001">-0.000600096623502715</cx:pt>
          <cx:pt idx="1002">0.0026932699190145748</cx:pt>
          <cx:pt idx="1003">0.0095778014251259244</cx:pt>
          <cx:pt idx="1004">0.0087900292191461244</cx:pt>
          <cx:pt idx="1005">0.0031552688514295</cx:pt>
          <cx:pt idx="1006">0.0010164261710199226</cx:pt>
          <cx:pt idx="1007">3.4735639273514752e-05</cx:pt>
          <cx:pt idx="1008">-0.00054595502558233496</cx:pt>
          <cx:pt idx="1009">1.8563097780754425e-05</cx:pt>
          <cx:pt idx="1010">-7.3152968161576497e-05</cx:pt>
          <cx:pt idx="1011">0.00015513145506243175</cx:pt>
          <cx:pt idx="1012">0.00062979923286247996</cx:pt>
          <cx:pt idx="1013">-0.0012609056295406951</cx:pt>
          <cx:pt idx="1014">-0.0026996293414516502</cx:pt>
          <cx:pt idx="1015">0.00069447882684735252</cx:pt>
          <cx:pt idx="1016">-0.00087655524612392246</cx:pt>
          <cx:pt idx="1017">0.00268240692635195</cx:pt>
          <cx:pt idx="1018">0.0077355364216048746</cx:pt>
          <cx:pt idx="1019">0.0045148692077442501</cx:pt>
          <cx:pt idx="1020">7.3581992094779998e-05</cx:pt>
          <cx:pt idx="1021">0.001918523279571325</cx:pt>
          <cx:pt idx="1022">0.0050551035941780497</cx:pt>
          <cx:pt idx="1023">0.005577690550644325</cx:pt>
          <cx:pt idx="1024">0.003194734149015725</cx:pt>
          <cx:pt idx="1025">-0.0058674121146518252</cx:pt>
          <cx:pt idx="1026">-0.0043704494940157747</cx:pt>
          <cx:pt idx="1027">0.00061566756329621249</cx:pt>
          <cx:pt idx="1028">-6.3090568861252504e-05</cx:pt>
          <cx:pt idx="1029">-0.0031354850015773502</cx:pt>
          <cx:pt idx="1030">0.0022337801613458324</cx:pt>
          <cx:pt idx="1031">0.0054096872985638002</cx:pt>
          <cx:pt idx="1032">0.0075241770341197998</cx:pt>
          <cx:pt idx="1033">0.0053739742574875253</cx:pt>
          <cx:pt idx="1034">0.0025438197698362001</cx:pt>
          <cx:pt idx="1035">0.0012550429506100651</cx:pt>
          <cx:pt idx="1036">0.00013859449845070949</cx:pt>
          <cx:pt idx="1037">5.6954536232636999e-05</cx:pt>
          <cx:pt idx="1038">-7.7567111838679998e-05</cx:pt>
          <cx:pt idx="1039">-0.0002205182365435555</cx:pt>
          <cx:pt idx="1040">-0.00027745074854916498</cx:pt>
          <cx:pt idx="1041">-0.0022608309784557376</cx:pt>
          <cx:pt idx="1042">-0.0050025286819615246</cx:pt>
          <cx:pt idx="1043">-0.0043389082599244004</cx:pt>
          <cx:pt idx="1044">-0.00287785449022685</cx:pt>
          <cx:pt idx="1045">-0.0015710865443306975</cx:pt>
          <cx:pt idx="1046">0.00090198826555283997</cx:pt>
          <cx:pt idx="1047">-0.00295039995634805</cx:pt>
          <cx:pt idx="1048">-0.0030693558647851998</cx:pt>
          <cx:pt idx="1049">-0.0076600475638990747</cx:pt>
          <cx:pt idx="1050">-5.46229251296885e-05</cx:pt>
          <cx:pt idx="1051">0.0007841507688099975</cx:pt>
          <cx:pt idx="1052">0.00031179460492214</cx:pt>
          <cx:pt idx="1053">-0.0017295087628601724</cx:pt>
          <cx:pt idx="1054">0.0001463631407971635</cx:pt>
          <cx:pt idx="1055">-0.00034619252911852498</cx:pt>
          <cx:pt idx="1056">0.0027225675531093248</cx:pt>
          <cx:pt idx="1057">0.005086500517440775</cx:pt>
          <cx:pt idx="1058">0.0076081899447454004</cx:pt>
          <cx:pt idx="1059">0.0080918233142152247</cx:pt>
          <cx:pt idx="1060">0.0095439704876150756</cx:pt>
          <cx:pt idx="1061">0.0055296248055083002</cx:pt>
          <cx:pt idx="1062">0.001874102849447085</cx:pt>
          <cx:pt idx="1063">0.00049076838545478001</cx:pt>
          <cx:pt idx="1064">-2.9376205690357001e-05</cx:pt>
          <cx:pt idx="1065">0.00011717601359273675</cx:pt>
          <cx:pt idx="1066">-5.0282033828907751e-05</cx:pt>
          <cx:pt idx="1067">1.5792673234070973e-05</cx:pt>
          <cx:pt idx="1068">-0.00092840765390505252</cx:pt>
          <cx:pt idx="1069">-0.0019643275835975475</cx:pt>
          <cx:pt idx="1070">-0.0039845610348891499</cx:pt>
          <cx:pt idx="1071">-0.0075599124691441248</cx:pt>
          <cx:pt idx="1072">-0.0037701304507935002</cx:pt>
          <cx:pt idx="1073">-0.0052755239705439497</cx:pt>
          <cx:pt idx="1074">-0.0031871308654442751</cx:pt>
          <cx:pt idx="1075">-0.0014550580544109674</cx:pt>
          <cx:pt idx="1076">-0.0034047233113176749</cx:pt>
          <cx:pt idx="1077">-0.0019929887304186325</cx:pt>
          <cx:pt idx="1078">-0.0017059366305592226</cx:pt>
          <cx:pt idx="1079">0.0068771526123265246</cx:pt>
          <cx:pt idx="1080">-0.00181680071601065</cx:pt>
          <cx:pt idx="1081">-0.00702679286734625</cx:pt>
          <cx:pt idx="1082">2.5961089344323749e-05</cx:pt>
          <cx:pt idx="1083">0.0031291876336628252</cx:pt>
        </cx:lvl>
      </cx:numDim>
    </cx:data>
    <cx:data id="58">
      <cx:numDim type="val">
        <cx:f>Sheet2!$BG$1:$BG$1084</cx:f>
        <cx:lvl ptCount="1084" formatCode="G/通用格式">
          <cx:pt idx="0">0.00048136763436893999</cx:pt>
          <cx:pt idx="1">0.00049442299699025696</cx:pt>
          <cx:pt idx="2">0.000436293853793718</cx:pt>
          <cx:pt idx="3">4.3555392574852203e-05</cx:pt>
          <cx:pt idx="4">0.00069448036392142699</cx:pt>
          <cx:pt idx="5">-0.000394001771125712</cx:pt>
          <cx:pt idx="6">-1.4090508721984499e-05</cx:pt>
          <cx:pt idx="7">-0.00053309376782231202</cx:pt>
          <cx:pt idx="8">-0.000315925336050998</cx:pt>
          <cx:pt idx="9">-8.9933242639484901e-05</cx:pt>
          <cx:pt idx="10">-0.00033251763321633001</cx:pt>
          <cx:pt idx="11">0.00036936387421919199</cx:pt>
          <cx:pt idx="12">0.00053019285261486995</cx:pt>
          <cx:pt idx="13">0.000627282603918899</cx:pt>
          <cx:pt idx="14">0.00071522374543194595</cx:pt>
          <cx:pt idx="15">-0.00098200703098707902</cx:pt>
          <cx:pt idx="16">-0.00039643638696180798</cx:pt>
          <cx:pt idx="17">0.000382903683969643</cx:pt>
          <cx:pt idx="18">9.8880817339023003e-05</cx:pt>
          <cx:pt idx="19">0.00076988963280981003</cx:pt>
          <cx:pt idx="20">-0.00057123147118922995</cx:pt>
          <cx:pt idx="21">-0.000218774051121155</cx:pt>
          <cx:pt idx="22">0.00014677891100917101</cx:pt>
          <cx:pt idx="23">3.2305663734444003e-05</cx:pt>
          <cx:pt idx="24">0.00045376798594019802</cx:pt>
          <cx:pt idx="25">-0.00038961831337087601</cx:pt>
          <cx:pt idx="26">0.00017447811973244899</cx:pt>
          <cx:pt idx="27">0.00044241274900615798</cx:pt>
          <cx:pt idx="28">0.00073383837753524103</cx:pt>
          <cx:pt idx="29">0.000203009120532969</cx:pt>
          <cx:pt idx="30">0.00045321181888819003</cx:pt>
          <cx:pt idx="31">0.00011786669638561</cx:pt>
          <cx:pt idx="32">0.00027802782147310999</cx:pt>
          <cx:pt idx="33">0.00044882337546044301</cx:pt>
          <cx:pt idx="34">0.00061197726560581099</cx:pt>
          <cx:pt idx="35">0.00022340037125947901</cx:pt>
          <cx:pt idx="36">0.00040114026136591402</cx:pt>
          <cx:pt idx="37">0.00067264533167338205</cx:pt>
          <cx:pt idx="38">0.00046851086742540798</cx:pt>
          <cx:pt idx="39">-0.00020437824168815201</cx:pt>
          <cx:pt idx="40">-0.0001094514626846</cx:pt>
          <cx:pt idx="41">0.00053407071759228202</cx:pt>
          <cx:pt idx="42">-0.000672938489710227</cx:pt>
          <cx:pt idx="43">-0.000672011566764332</cx:pt>
          <cx:pt idx="44">-0.00024498668228800798</cx:pt>
          <cx:pt idx="45">0.00035011160963837901</cx:pt>
          <cx:pt idx="46">0.00032482587734465498</cx:pt>
          <cx:pt idx="47">0.0011776366762590001</cx:pt>
          <cx:pt idx="48">-0.00014239677250381399</cx:pt>
          <cx:pt idx="49">0.00057208150870643104</cx:pt>
          <cx:pt idx="50">0.00036690819956061699</cx:pt>
          <cx:pt idx="51">-0.00068413555407040002</cx:pt>
          <cx:pt idx="52">0.00015175448639151101</cx:pt>
          <cx:pt idx="53">-7.4938129206295897e-05</cx:pt>
          <cx:pt idx="54">-0.00018086017006383199</cx:pt>
          <cx:pt idx="55">0.00042955942489597798</cx:pt>
          <cx:pt idx="56">-0.00017719207303610099</cx:pt>
          <cx:pt idx="57">0.00012274517857479401</cx:pt>
          <cx:pt idx="58">-5.0900816919367199e-05</cx:pt>
          <cx:pt idx="59">0.00026759246309613</cx:pt>
          <cx:pt idx="60">0.00021015101243164301</cx:pt>
          <cx:pt idx="61">0.00025132063299697501</cx:pt>
          <cx:pt idx="62">0.00082315655589075597</cx:pt>
          <cx:pt idx="63">0.00077310464727329599</cx:pt>
          <cx:pt idx="64">0.0013257853647176999</cx:pt>
          <cx:pt idx="65">0.00012697843072320101</cx:pt>
          <cx:pt idx="66">0.00079518598341106104</cx:pt>
          <cx:pt idx="67">0.00019788511539390699</cx:pt>
          <cx:pt idx="68">-0.0020234071203214599</cx:pt>
          <cx:pt idx="69">-0.0021609854432134701</cx:pt>
          <cx:pt idx="70">-0.0029861261505515001</cx:pt>
          <cx:pt idx="71">-0.0052649773401687002</cx:pt>
          <cx:pt idx="72">-0.0048654506367921896</cx:pt>
          <cx:pt idx="73">-0.0033649888785510901</cx:pt>
          <cx:pt idx="74">-0.0019825348674291999</cx:pt>
          <cx:pt idx="75">-0.00102773426682364</cx:pt>
          <cx:pt idx="76">-0.0010649297460166699</cx:pt>
          <cx:pt idx="77">-0.00076510236520574795</cx:pt>
          <cx:pt idx="78">-0.00064634078091806298</cx:pt>
          <cx:pt idx="79">-0.00033960764491514301</cx:pt>
          <cx:pt idx="80">0.00095871635679140998</cx:pt>
          <cx:pt idx="81">0.0003323871762883</cx:pt>
          <cx:pt idx="82">0.00047750125763840499</cx:pt>
          <cx:pt idx="83">-0.00028713105544978998</cx:pt>
          <cx:pt idx="84">0.00083387262573000203</cx:pt>
          <cx:pt idx="85">-0.00033927746235930202</cx:pt>
          <cx:pt idx="86">-0.000386970145454726</cx:pt>
          <cx:pt idx="87">-0.00074470645557138599</cx:pt>
          <cx:pt idx="88">-4.4568984723994502e-05</cx:pt>
          <cx:pt idx="89">-0.00090661357579629098</cx:pt>
          <cx:pt idx="90">0.00032969814029496999</cx:pt>
          <cx:pt idx="91">0.00067014280704133305</cx:pt>
          <cx:pt idx="92">0.00224587332486932</cx:pt>
          <cx:pt idx="93">-0.0084519470325948604</cx:pt>
          <cx:pt idx="94">-0.00525654662352407</cx:pt>
          <cx:pt idx="95">0.012654203022199099</cx:pt>
          <cx:pt idx="96">-0.0064561041029408102</cx:pt>
          <cx:pt idx="97">0.0030962739585622401</cx:pt>
          <cx:pt idx="98">0.0122678477790737</cx:pt>
          <cx:pt idx="99">-0.0180427847313347</cx:pt>
          <cx:pt idx="100">-0.016327755397780901</cx:pt>
          <cx:pt idx="101">-0.0089470131314572307</cx:pt>
          <cx:pt idx="102">0.0043491164139315697</cx:pt>
          <cx:pt idx="103">-0.0075495493156420004</cx:pt>
          <cx:pt idx="104">-0.023894631170766699</cx:pt>
          <cx:pt idx="105">-0.024442962815374399</cx:pt>
          <cx:pt idx="106">-0.018815342391823399</cx:pt>
          <cx:pt idx="107">-0.0143181826350807</cx:pt>
          <cx:pt idx="108">-0.0045446116454211797</cx:pt>
          <cx:pt idx="109">-0.00084148889525635401</cx:pt>
          <cx:pt idx="110">-0.0010065276039690899</cx:pt>
          <cx:pt idx="111">0.000194025597997162</cx:pt>
          <cx:pt idx="112">0.000314887495481564</cx:pt>
          <cx:pt idx="113">-0.000252962662004147</cx:pt>
          <cx:pt idx="114">-4.7506951823499902e-05</cx:pt>
          <cx:pt idx="115">0.00102917011457899</cx:pt>
          <cx:pt idx="116">0.0030754176029591501</cx:pt>
          <cx:pt idx="117">-0.00192132864486702</cx:pt>
          <cx:pt idx="118">-0.00128819595067657</cx:pt>
          <cx:pt idx="119">0.022383587621727902</cx:pt>
          <cx:pt idx="120">0.035604251041798797</cx:pt>
          <cx:pt idx="121">0.056506492739616401</cx:pt>
          <cx:pt idx="122">0.056368684333963297</cx:pt>
          <cx:pt idx="123">0.080215363412079493</cx:pt>
          <cx:pt idx="124">0.0578009554417203</cx:pt>
          <cx:pt idx="125">0.048437269176011599</cx:pt>
          <cx:pt idx="126">0.017932328321022001</cx:pt>
          <cx:pt idx="127">-0.00274742264778584</cx:pt>
          <cx:pt idx="128">0.029148572726201201</cx:pt>
          <cx:pt idx="129">0.070355721746257899</cx:pt>
          <cx:pt idx="130">0.063031705959249507</cx:pt>
          <cx:pt idx="131">0.0040045346018938999</cx:pt>
          <cx:pt idx="132">-0.022884700503622998</cx:pt>
          <cx:pt idx="133">0.0047357868067212398</cx:pt>
          <cx:pt idx="134">0.027921005717912398</cx:pt>
          <cx:pt idx="135">0.023539232175982101</cx:pt>
          <cx:pt idx="136">0.020144019561784299</cx:pt>
          <cx:pt idx="137">0.0074767890923547499</cx:pt>
          <cx:pt idx="138">0.0010914058334051101</cx:pt>
          <cx:pt idx="139">0.00025521046995080301</cx:pt>
          <cx:pt idx="140">0.00038265039424277699</cx:pt>
          <cx:pt idx="141">-0.00024564943415902602</cx:pt>
          <cx:pt idx="142">-0.00087690265138592202</cx:pt>
          <cx:pt idx="143">-0.00083819900826467505</cx:pt>
          <cx:pt idx="144">-0.0022775178979265701</cx:pt>
          <cx:pt idx="145">-0.017979019797886499</cx:pt>
          <cx:pt idx="146">0.0018633858948399399</cx:pt>
          <cx:pt idx="147">0.045070572882686497</cx:pt>
          <cx:pt idx="148">0.053973215964151798</cx:pt>
          <cx:pt idx="149">0.082184948435142</cx:pt>
          <cx:pt idx="150">0.16079549220175801</cx:pt>
          <cx:pt idx="151">0.18847895829414699</cx:pt>
          <cx:pt idx="152">0.130295497374012</cx:pt>
          <cx:pt idx="153">0.117827017482694</cx:pt>
          <cx:pt idx="154">0.101803078204125</cx:pt>
          <cx:pt idx="155">-0.019056741071609401</cx:pt>
          <cx:pt idx="156">0.017404333379046701</cx:pt>
          <cx:pt idx="157">0.10719575901461301</cx:pt>
          <cx:pt idx="158">0.109446761166607</cx:pt>
          <cx:pt idx="159">0.026186152499616401</cx:pt>
          <cx:pt idx="160">0.042320796862541601</cx:pt>
          <cx:pt idx="161">0.049483161069606901</cx:pt>
          <cx:pt idx="162">0.061609179795436099</cx:pt>
          <cx:pt idx="163">0.048448944812582398</cx:pt>
          <cx:pt idx="164">0.028131970632224199</cx:pt>
          <cx:pt idx="165">0.0093680026014417196</cx:pt>
          <cx:pt idx="166">0.00188202857188615</cx:pt>
          <cx:pt idx="167">9.9886309159030298e-05</cx:pt>
          <cx:pt idx="168">0.00024769277201923601</cx:pt>
          <cx:pt idx="169">-0.00019706643659276501</cx:pt>
          <cx:pt idx="170">0.0085354695766619304</cx:pt>
          <cx:pt idx="171">0.0078789848234354504</cx:pt>
          <cx:pt idx="172">0.0061995906398268803</cx:pt>
          <cx:pt idx="173">0.0031594279532679201</cx:pt>
          <cx:pt idx="174">0.0087481640454167304</cx:pt>
          <cx:pt idx="175">0.027452652660717902</cx:pt>
          <cx:pt idx="176">0.023513924893447301</cx:pt>
          <cx:pt idx="177">0.092098387058975606</cx:pt>
          <cx:pt idx="178">0.193239494069261</cx:pt>
          <cx:pt idx="179">0.089862369798051997</cx:pt>
          <cx:pt idx="180">0.094406826012896197</cx:pt>
          <cx:pt idx="181">0.15439675189527999</cx:pt>
          <cx:pt idx="182">0.189697093669976</cx:pt>
          <cx:pt idx="183">0.134503984956379</cx:pt>
          <cx:pt idx="184">0.028360768184034799</cx:pt>
          <cx:pt idx="185">0.041883659282909103</cx:pt>
          <cx:pt idx="186">0.115607083608234</cx:pt>
          <cx:pt idx="187">0.061917806789605102</cx:pt>
          <cx:pt idx="188">0.046815736871805402</cx:pt>
          <cx:pt idx="189">0.087787953631271801</cx:pt>
          <cx:pt idx="190">0.049026879672686999</cx:pt>
          <cx:pt idx="191">0.033849098993744602</cx:pt>
          <cx:pt idx="192">0.022412277820962102</cx:pt>
          <cx:pt idx="193">0.0112868065603176</cx:pt>
          <cx:pt idx="194">0.0029949397959299802</cx:pt>
          <cx:pt idx="195">0.00032532632282695399</cx:pt>
          <cx:pt idx="196">-0.00082521578927209995</cx:pt>
          <cx:pt idx="197">0.00077422093692349999</cx:pt>
          <cx:pt idx="198">0.0011776197353231301</cx:pt>
          <cx:pt idx="199">0.00068494360272030751</cx:pt>
          <cx:pt idx="200">0.0014467555832976451</cx:pt>
          <cx:pt idx="201">0.0050678543822557497</cx:pt>
          <cx:pt idx="202">-0.00054643549979948745</cx:pt>
          <cx:pt idx="203">0.006254133797659725</cx:pt>
          <cx:pt idx="204">0.0048393806892687496</cx:pt>
          <cx:pt idx="205">0.0057069485821653748</cx:pt>
          <cx:pt idx="206">0.0102677413659203</cx:pt>
          <cx:pt idx="207">0.0017976750394075125</cx:pt>
          <cx:pt idx="208">-0.0024965747911070975</cx:pt>
          <cx:pt idx="209">0.023296831191221251</cx:pt>
          <cx:pt idx="210">0.0341483277800015</cx:pt>
          <cx:pt idx="211">0.013872488858019699</cx:pt>
          <cx:pt idx="212">0.022966008013732175</cx:pt>
          <cx:pt idx="213">0.017161644622439551</cx:pt>
          <cx:pt idx="214">0.018619992476573626</cx:pt>
          <cx:pt idx="215">0.0030040303788122502</cx:pt>
          <cx:pt idx="216">0.0079728513943924002</cx:pt>
          <cx:pt idx="217">0.0074758402525063753</cx:pt>
          <cx:pt idx="218">0.0022122384758623999</cx:pt>
          <cx:pt idx="219">-0.0044541314773506001</cx:pt>
          <cx:pt idx="220">-1.8015911862961749e-05</cx:pt>
          <cx:pt idx="221">0.0040874827493217504</cx:pt>
          <cx:pt idx="222">0.0027219600646407249</cx:pt>
          <cx:pt idx="223">0.0001504911739787575</cx:pt>
          <cx:pt idx="224">-1.6705398884978125e-05</cx:pt>
          <cx:pt idx="225">2.3571452283600751e-05</cx:pt>
          <cx:pt idx="226">-5.9784258674794999e-05</cx:pt>
          <cx:pt idx="227">0.0025532950829828</cx:pt>
          <cx:pt idx="228">0.0015543945585485351</cx:pt>
          <cx:pt idx="229">-0.0048149403105824497</cx:pt>
          <cx:pt idx="230">-0.0091864857272103001</cx:pt>
          <cx:pt idx="231">-0.0053026577729170001</cx:pt>
          <cx:pt idx="232">-0.015037989589781024</cx:pt>
          <cx:pt idx="233">-0.014984745600094799</cx:pt>
          <cx:pt idx="234">-0.026488849000820248</cx:pt>
          <cx:pt idx="235">-0.01484909027961555</cx:pt>
          <cx:pt idx="236">-0.0072241427900320001</cx:pt>
          <cx:pt idx="237">-0.0021007969497042651</cx:pt>
          <cx:pt idx="238">-0.014035788080147899</cx:pt>
          <cx:pt idx="239">-0.0070457322565784502</cx:pt>
          <cx:pt idx="240">0.015836215153200401</cx:pt>
          <cx:pt idx="241">0.019664027526322899</cx:pt>
          <cx:pt idx="242">0.010051438193117075</cx:pt>
          <cx:pt idx="243">-0.012039758146240325</cx:pt>
          <cx:pt idx="244">-0.001524866889188015</cx:pt>
          <cx:pt idx="245">-0.0065603308051138502</cx:pt>
          <cx:pt idx="246">-0.0099392673910160996</cx:pt>
          <cx:pt idx="247">-0.0075958446893226251</cx:pt>
          <cx:pt idx="248">0.0025031212926784501</cx:pt>
          <cx:pt idx="249">0.0054566018126977252</cx:pt>
          <cx:pt idx="250">0.0012672809450803375</cx:pt>
          <cx:pt idx="251">1.33924081785893e-05</cx:pt>
          <cx:pt idx="252">-0.00013472291310525199</cx:pt>
          <cx:pt idx="253">8.4072456422940001e-05</cx:pt>
          <cx:pt idx="254">0.0031268586405349499</cx:pt>
          <cx:pt idx="255">0.0033158379281169998</cx:pt>
          <cx:pt idx="256">-0.0086600291091497496</cx:pt>
          <cx:pt idx="257">-0.017324178385770626</cx:pt>
          <cx:pt idx="258">-0.0068157721961319747</cx:pt>
          <cx:pt idx="259">-0.0145058111969404</cx:pt>
          <cx:pt idx="260">-0.0077816400868324998</cx:pt>
          <cx:pt idx="261">-0.017228856399329626</cx:pt>
          <cx:pt idx="262">-0.02525283447527225</cx:pt>
          <cx:pt idx="263">-0.011068828905054</cx:pt>
          <cx:pt idx="264">-0.011855930519172376</cx:pt>
          <cx:pt idx="265">-0.028546778752485</cx:pt>
          <cx:pt idx="266">-0.033256045165356247</cx:pt>
          <cx:pt idx="267">-0.017917261176950802</cx:pt>
          <cx:pt idx="268">-0.010659746402420475</cx:pt>
          <cx:pt idx="269">0.0082366735348262752</cx:pt>
          <cx:pt idx="270">0.0080575114783728741</cx:pt>
          <cx:pt idx="271">-0.012212112249095625</cx:pt>
          <cx:pt idx="272">-0.015954810880058123</cx:pt>
          <cx:pt idx="273">-0.0078694726603488752</cx:pt>
          <cx:pt idx="274">-0.0092344428574621246</cx:pt>
          <cx:pt idx="275">-0.00037357793980252502</cx:pt>
          <cx:pt idx="276">0.0083566350830039243</cx:pt>
          <cx:pt idx="277">0.0053354866584712753</cx:pt>
          <cx:pt idx="278">0.00094351708304287753</cx:pt>
          <cx:pt idx="279">0.00021755610952674199</cx:pt>
          <cx:pt idx="280">5.0982610366489251e-05</cx:pt>
          <cx:pt idx="281">-0.00011267618940986425</cx:pt>
          <cx:pt idx="282">0.0013678076454276525</cx:pt>
          <cx:pt idx="283">0.0033049603147565498</cx:pt>
          <cx:pt idx="284">-0.0096817128775411997</cx:pt>
          <cx:pt idx="285">-0.01525126792845715</cx:pt>
          <cx:pt idx="286">-0.0042750367436416503</cx:pt>
          <cx:pt idx="287">-0.01498461645890245</cx:pt>
          <cx:pt idx="288">2.4796708815588324e-05</cx:pt>
          <cx:pt idx="289">0.00078259355630562997</cx:pt>
          <cx:pt idx="290">-0.0036512899962716002</cx:pt>
          <cx:pt idx="291">-0.018307901665382376</cx:pt>
          <cx:pt idx="292">-0.025338991754320001</cx:pt>
          <cx:pt idx="293">-0.040409421716692998</cx:pt>
          <cx:pt idx="294">-0.053836859907665</cx:pt>
          <cx:pt idx="295">-0.039347353706525999</cx:pt>
          <cx:pt idx="296">0.0050823389916107003</cx:pt>
          <cx:pt idx="297">0.002536979636510625</cx:pt>
          <cx:pt idx="298">-0.001483911991468615</cx:pt>
          <cx:pt idx="299">-0.13106050400439401</cx:pt>
          <cx:pt idx="300">-0.027553206586244501</cx:pt>
          <cx:pt idx="301">-0.022334041496240301</cx:pt>
          <cx:pt idx="302">-0.024223842953758099</cx:pt>
          <cx:pt idx="303">-0.0134990543899643</cx:pt>
          <cx:pt idx="304">0.018070223769558701</cx:pt>
          <cx:pt idx="305">0.0038901160973163298</cx:pt>
          <cx:pt idx="306">0.00504820393748996</cx:pt>
          <cx:pt idx="307">0.00113174996193827</cx:pt>
          <cx:pt idx="308">-0.00018346896884099999</cx:pt>
          <cx:pt idx="309">-5.0654448013544699e-05</cx:pt>
          <cx:pt idx="310">-0.0013444644016039401</cx:pt>
          <cx:pt idx="311">-0.000119873138681572</cx:pt>
          <cx:pt idx="312">-0.032586592224809398</cx:pt>
          <cx:pt idx="313">-0.075957681349070494</cx:pt>
          <cx:pt idx="314">-0.023619147039662201</cx:pt>
          <cx:pt idx="315">-0.043739440890089701</cx:pt>
          <cx:pt idx="316">-0.038158030919042601</cx:pt>
          <cx:pt idx="317">-0.022956829439828099</cx:pt>
          <cx:pt idx="318">-0.029164248663807402</cx:pt>
          <cx:pt idx="319">-0.0745973577315103</cx:pt>
          <cx:pt idx="320">-0.12826188978839101</cx:pt>
          <cx:pt idx="321">-0.068051509364716295</cx:pt>
          <cx:pt idx="322">-0.17184374740687999</cx:pt>
          <cx:pt idx="323">-0.11774095267215599</cx:pt>
          <cx:pt idx="324">0.017831366481801</cx:pt>
          <cx:pt idx="325">0.021366005993804602</cx:pt>
          <cx:pt idx="326">-0.014956686963161299</cx:pt>
          <cx:pt idx="327">-0.059317102207592003</cx:pt>
          <cx:pt idx="328">-0.045648359585276299</cx:pt>
          <cx:pt idx="329">-0.0600005289021198</cx:pt>
          <cx:pt idx="330">-0.025327432411177801</cx:pt>
          <cx:pt idx="331">0.0095055672787103702</cx:pt>
          <cx:pt idx="332">0.019456255421840599</cx:pt>
          <cx:pt idx="333">-0.0066440538728425201</cx:pt>
          <cx:pt idx="334">0.0011835074029576001</cx:pt>
          <cx:pt idx="335">0.00102138767930714</cx:pt>
          <cx:pt idx="336">0.00031431092271661301</cx:pt>
          <cx:pt idx="337">-0.000632567536109366</cx:pt>
          <cx:pt idx="338">-0.00238871863778856</cx:pt>
          <cx:pt idx="339">-0.00086976604907019301</cx:pt>
          <cx:pt idx="340">-0.022827089298260501</cx:pt>
          <cx:pt idx="341">-0.070362926841610399</cx:pt>
          <cx:pt idx="342">-0.048076520325132099</cx:pt>
          <cx:pt idx="343">-0.0112773269399047</cx:pt>
          <cx:pt idx="344">-0.0585226829895042</cx:pt>
          <cx:pt idx="345">-0.023364402576247299</cx:pt>
          <cx:pt idx="346">-0.0039843456205024804</cx:pt>
          <cx:pt idx="347">-0.033266906162629097</cx:pt>
          <cx:pt idx="348">-0.086939602630623697</cx:pt>
          <cx:pt idx="349">-0.0339449852635871</cx:pt>
          <cx:pt idx="350">-0.055052099302202097</cx:pt>
          <cx:pt idx="351">-0.0261407359033686</cx:pt>
          <cx:pt idx="352">-0.0034207636508556201</cx:pt>
          <cx:pt idx="353">-0.091112127601513798</cx:pt>
          <cx:pt idx="354">0.0110963162031996</cx:pt>
          <cx:pt idx="355">0.049140771465329101</cx:pt>
          <cx:pt idx="356">0.041658210470627101</cx:pt>
          <cx:pt idx="357">-0.029914785351088099</cx:pt>
          <cx:pt idx="358">-0.034906038344935802</cx:pt>
          <cx:pt idx="359">0.0084109227361919697</cx:pt>
          <cx:pt idx="360">0.010652839099799199</cx:pt>
          <cx:pt idx="361">-0.0018534034612441501</cx:pt>
          <cx:pt idx="362">4.2393559195819402e-05</cx:pt>
          <cx:pt idx="363">-0.000482683461858204</cx:pt>
          <cx:pt idx="364">0.00042416559388809501</cx:pt>
          <cx:pt idx="365">-0.00020342537639241601</cx:pt>
          <cx:pt idx="366">-0.0028200462143798798</cx:pt>
          <cx:pt idx="367">0.0018077222267303299</cx:pt>
          <cx:pt idx="368">-0.023488359935101798</cx:pt>
          <cx:pt idx="369">-0.055363037492344697</cx:pt>
          <cx:pt idx="370">-0.056428731696182198</cx:pt>
          <cx:pt idx="371">0.0045328173869809201</cx:pt>
          <cx:pt idx="372">-0.040270027928877697</cx:pt>
          <cx:pt idx="373">0.040757943653693902</cx:pt>
          <cx:pt idx="374">0.042795387490852502</cx:pt>
          <cx:pt idx="375">-0.062682860941334795</cx:pt>
          <cx:pt idx="376">-0.068053312435209401</cx:pt>
          <cx:pt idx="377">0.018175650963291101</cx:pt>
          <cx:pt idx="378">-0.016582734752115202</cx:pt>
          <cx:pt idx="379">-0.0018392611235474999</cx:pt>
          <cx:pt idx="380">-0.113704121255975</cx:pt>
          <cx:pt idx="381">-0.16284017158046701</cx:pt>
          <cx:pt idx="382">-0.0129877268777557</cx:pt>
          <cx:pt idx="383">0.042910415724537999</cx:pt>
          <cx:pt idx="384">-0.0023333754034199801</cx:pt>
          <cx:pt idx="385">-0.085587512758680803</cx:pt>
          <cx:pt idx="386">-0.072167128078699794</cx:pt>
          <cx:pt idx="387">0.016235330896956699</cx:pt>
          <cx:pt idx="388">0.0252557007294558</cx:pt>
          <cx:pt idx="389">0.0011950792369127799</cx:pt>
          <cx:pt idx="390">-0.00068766290607086202</cx:pt>
          <cx:pt idx="391">-0.00033803491202282903</cx:pt>
          <cx:pt idx="392">0.00046479472377158198</cx:pt>
          <cx:pt idx="393">0.0023613563805667901</cx:pt>
          <cx:pt idx="394">-0.000394177561035467</cx:pt>
          <cx:pt idx="395">-0.0037129500383320801</cx:pt>
          <cx:pt idx="396">-0.0078970726275462994</cx:pt>
          <cx:pt idx="397">-0.050393758466593698</cx:pt>
          <cx:pt idx="398">-0.056097415136532602</cx:pt>
          <cx:pt idx="399">-0.028391157161815402</cx:pt>
          <cx:pt idx="400">0.032279999832958997</cx:pt>
          <cx:pt idx="401">0.056403519177602002</cx:pt>
          <cx:pt idx="402">0.010332027274576499</cx:pt>
          <cx:pt idx="403">-0.050131419127803799</cx:pt>
          <cx:pt idx="404">-0.075544801488759805</cx:pt>
          <cx:pt idx="405">0.021505895952319099</cx:pt>
          <cx:pt idx="406">0.023030792121034201</cx:pt>
          <cx:pt idx="407">0.022517035769955399</cx:pt>
          <cx:pt idx="408">-0.19269058230243599</cx:pt>
          <cx:pt idx="409">-0.109631285385186</cx:pt>
          <cx:pt idx="410">-0.0024918474686983802</cx:pt>
          <cx:pt idx="411">-0.082050132338857898</cx:pt>
          <cx:pt idx="412">-0.062254862824792</cx:pt>
          <cx:pt idx="413">-0.086901417856702204</cx:pt>
          <cx:pt idx="414">-0.050608110576678099</cx:pt>
          <cx:pt idx="415">0.041450289217347003</cx:pt>
          <cx:pt idx="416">0.027810681172401999</cx:pt>
          <cx:pt idx="417">-0.0045455366979294497</cx:pt>
          <cx:pt idx="418">-0.0028524304073400202</cx:pt>
          <cx:pt idx="419">0.00011639032621758801</cx:pt>
          <cx:pt idx="420">0.00098296783803667105</cx:pt>
          <cx:pt idx="421">0.0046013825171038001</cx:pt>
          <cx:pt idx="422">0.0044099389486254798</cx:pt>
          <cx:pt idx="423">-0.0028785566357964298</cx:pt>
          <cx:pt idx="424">-0.0086716078544587395</cx:pt>
          <cx:pt idx="425">-0.039814200906203599</cx:pt>
          <cx:pt idx="426">-0.0741618191418488</cx:pt>
          <cx:pt idx="427">-0.086137453608963493</cx:pt>
          <cx:pt idx="428">-0.0053558701759367101</cx:pt>
          <cx:pt idx="429">-0.038205119411917399</cx:pt>
          <cx:pt idx="430">-0.067680646603398203</cx:pt>
          <cx:pt idx="431">0.0065610047544125798</cx:pt>
          <cx:pt idx="432">0.079419819831739194</cx:pt>
          <cx:pt idx="433">0.022024766454905201</cx:pt>
          <cx:pt idx="434">0.017788777176342599</cx:pt>
          <cx:pt idx="435">0.0052703736712669397</cx:pt>
          <cx:pt idx="436">-0.163016802149657</cx:pt>
          <cx:pt idx="437">-0.179067061199085</cx:pt>
          <cx:pt idx="438">-0.0385011222937559</cx:pt>
          <cx:pt idx="439">-0.114662836452627</cx:pt>
          <cx:pt idx="440">-0.035970767878918598</cx:pt>
          <cx:pt idx="441">-0.018761401719274901</cx:pt>
          <cx:pt idx="442">-0.0258174664081804</cx:pt>
          <cx:pt idx="443">0.055392246353000503</cx:pt>
          <cx:pt idx="444">0.026422094310727499</cx:pt>
          <cx:pt idx="445">-0.014663059300861699</cx:pt>
          <cx:pt idx="446">-0.0022554187751797701</cx:pt>
          <cx:pt idx="447">0.00020220325741934501</cx:pt>
          <cx:pt idx="448">-0.000233370440222491</cx:pt>
          <cx:pt idx="449">0.00118714602026262</cx:pt>
          <cx:pt idx="450">0.0099949731600405701</cx:pt>
          <cx:pt idx="451">0.00081802580077696698</cx:pt>
          <cx:pt idx="452">-0.0114008267890387</cx:pt>
          <cx:pt idx="453">-0.044906573144891597</cx:pt>
          <cx:pt idx="454">-0.141873929038279</cx:pt>
          <cx:pt idx="455">-0.14256689746193901</cx:pt>
          <cx:pt idx="456">-0.097476943785760897</cx:pt>
          <cx:pt idx="457">-0.036207912322294603</cx:pt>
          <cx:pt idx="458">0.0499527594280441</cx:pt>
          <cx:pt idx="459">0.10512961941554801</cx:pt>
          <cx:pt idx="460">0.21573357275141899</cx:pt>
          <cx:pt idx="461">0.191845557035698</cx:pt>
          <cx:pt idx="462">0.0058412137092911601</cx:pt>
          <cx:pt idx="463">-0.10814232094688001</cx:pt>
          <cx:pt idx="464">-0.164295336782216</cx:pt>
          <cx:pt idx="465">-0.15881140078090999</cx:pt>
          <cx:pt idx="466">-0.0382758798737926</cx:pt>
          <cx:pt idx="467">-0.046884238915494501</cx:pt>
          <cx:pt idx="468">-0.048479260263019998</cx:pt>
          <cx:pt idx="469">-0.044805591693025497</cx:pt>
          <cx:pt idx="470">0.0068408470223906698</cx:pt>
          <cx:pt idx="471">0.011892749568373599</cx:pt>
          <cx:pt idx="472">0.013726028717999999</cx:pt>
          <cx:pt idx="473">-0.018821581709964601</cx:pt>
          <cx:pt idx="474">-0.0041396568198961</cx:pt>
          <cx:pt idx="475">-0.00067728714525013695</cx:pt>
          <cx:pt idx="476">0.00055239557694062799</cx:pt>
          <cx:pt idx="477">0.00069148892653074696</cx:pt>
          <cx:pt idx="478">0.00120328220686507</cx:pt>
          <cx:pt idx="479">0.0049252008168016196</cx:pt>
          <cx:pt idx="480">-0.0063986638803582496</cx:pt>
          <cx:pt idx="481">-0.065137348545437304</cx:pt>
          <cx:pt idx="482">-0.11848541247819699</cx:pt>
          <cx:pt idx="483">-0.079040931563812603</cx:pt>
          <cx:pt idx="484">-0.082180081671214905</cx:pt>
          <cx:pt idx="485">-0.078813553421814897</cx:pt>
          <cx:pt idx="486">0.0634741806050894</cx:pt>
          <cx:pt idx="487">0.099028757531405998</cx:pt>
          <cx:pt idx="488">0.218753766605118</cx:pt>
          <cx:pt idx="489">0.17769557806618499</cx:pt>
          <cx:pt idx="490">0.020937567885033301</cx:pt>
          <cx:pt idx="491">-0.037930774443921102</cx:pt>
          <cx:pt idx="492">-0.073011139712280501</cx:pt>
          <cx:pt idx="493">-0.052149085968402599</cx:pt>
          <cx:pt idx="494">0.012178901252827499</cx:pt>
          <cx:pt idx="495">-0.0078921464851999107</cx:pt>
          <cx:pt idx="496">-0.082699385384669893</cx:pt>
          <cx:pt idx="497">-0.084793312973629603</cx:pt>
          <cx:pt idx="498">-0.029642025945805901</cx:pt>
          <cx:pt idx="499">-0.034934409693464702</cx:pt>
          <cx:pt idx="500">-0.023832771743890199</cx:pt>
          <cx:pt idx="501">-0.0193478321554186</cx:pt>
          <cx:pt idx="502">-0.0062590512395328899</cx:pt>
          <cx:pt idx="503">0.000350639534103084</cx:pt>
          <cx:pt idx="504">-9.3506097332971295e-05</cx:pt>
          <cx:pt idx="505">-9.1300426926974103e-05</cx:pt>
          <cx:pt idx="506">0.0010648435361994</cx:pt>
          <cx:pt idx="507">0.00619380499641116</cx:pt>
          <cx:pt idx="508">0.016699027724857402</cx:pt>
          <cx:pt idx="509">-0.0377195298264466</cx:pt>
          <cx:pt idx="510">-0.071227807505278795</cx:pt>
          <cx:pt idx="511">-0.050215740714712999</cx:pt>
          <cx:pt idx="512">-0.056056058522156803</cx:pt>
          <cx:pt idx="513">-0.051619478963303399</cx:pt>
          <cx:pt idx="514">-0.083771166374570799</cx:pt>
          <cx:pt idx="515">-0.086506728255293902</cx:pt>
          <cx:pt idx="516">-0.012983719036043799</cx:pt>
          <cx:pt idx="517">-0.163729081269747</cx:pt>
          <cx:pt idx="518">-0.24309642109628801</cx:pt>
          <cx:pt idx="519">-0.088655619972729902</cx:pt>
          <cx:pt idx="520">0.092766803761061806</cx:pt>
          <cx:pt idx="521">0.051616258530072297</cx:pt>
          <cx:pt idx="522">0.035979724052574498</cx:pt>
          <cx:pt idx="523">0.0353081973447908</cx:pt>
          <cx:pt idx="524">-0.033523264206057099</cx:pt>
          <cx:pt idx="525">-0.034090163124136999</cx:pt>
          <cx:pt idx="526">-0.0077819790969750396</cx:pt>
          <cx:pt idx="527">-0.0112651819965772</cx:pt>
          <cx:pt idx="528">-0.026607402551922898</cx:pt>
          <cx:pt idx="529">-0.0111331480889855</cx:pt>
          <cx:pt idx="530">-0.0034998545120580398</cx:pt>
          <cx:pt idx="531">-0.0010715450284819899</cx:pt>
          <cx:pt idx="532">-0.00020694823136077701</cx:pt>
          <cx:pt idx="533">0.00026095902711047902</cx:pt>
          <cx:pt idx="534">0.0073772691148761499</cx:pt>
          <cx:pt idx="535">0.015920031468110898</cx:pt>
          <cx:pt idx="536">0.032913545077763298</cx:pt>
          <cx:pt idx="537">0.0118302687243484</cx:pt>
          <cx:pt idx="538">-0.042996095281975497</cx:pt>
          <cx:pt idx="539">-0.034794112886741897</cx:pt>
          <cx:pt idx="540">-0.064811269463778701</cx:pt>
          <cx:pt idx="541">-0.144143920846002</cx:pt>
          <cx:pt idx="542">-0.14834606355274499</cx:pt>
          <cx:pt idx="543">-0.102723179482841</cx:pt>
          <cx:pt idx="544">-0.11935956519416099</cx:pt>
          <cx:pt idx="545">-0.201376412540414</cx:pt>
          <cx:pt idx="546">-0.274873934102974</cx:pt>
          <cx:pt idx="547">-0.13750236519013201</cx:pt>
          <cx:pt idx="548">0.127041101466143</cx:pt>
          <cx:pt idx="549">0.10233665450026699</cx:pt>
          <cx:pt idx="550">0.10215010431197601</cx:pt>
          <cx:pt idx="551">0.038771774759752201</cx:pt>
          <cx:pt idx="552">0.057351474912234197</cx:pt>
          <cx:pt idx="553">0.034578611937100698</cx:pt>
          <cx:pt idx="554">0.019034799172566799</cx:pt>
          <cx:pt idx="555">-0.0229361803702916</cx:pt>
          <cx:pt idx="556">-0.030369754808290499</cx:pt>
          <cx:pt idx="557">-0.010598240939768</cx:pt>
          <cx:pt idx="558">-0.0014295742939341701</cx:pt>
          <cx:pt idx="559">-0.00015371711953209401</cx:pt>
          <cx:pt idx="560">-0.00020826533070434399</cx:pt>
          <cx:pt idx="561">0.00117036084987263</cx:pt>
          <cx:pt idx="562">0.0070705638845598899</cx:pt>
          <cx:pt idx="563">0.0233306039004634</cx:pt>
          <cx:pt idx="564">0.044572551155702203</cx:pt>
          <cx:pt idx="565">0.027592705868074201</cx:pt>
          <cx:pt idx="566">-0.028660246717765799</cx:pt>
          <cx:pt idx="567">-0.046403877373193202</cx:pt>
          <cx:pt idx="568">-0.038100377952158697</cx:pt>
          <cx:pt idx="569">-0.058565415299279701</cx:pt>
          <cx:pt idx="570">-0.112656654471989</cx:pt>
          <cx:pt idx="571">-0.172999526240845</cx:pt>
          <cx:pt idx="572">-0.16659323225327799</cx:pt>
          <cx:pt idx="573">-0.042467565530842799</cx:pt>
          <cx:pt idx="574">-0.14050470107542301</cx:pt>
          <cx:pt idx="575">0.00712901343459371</cx:pt>
          <cx:pt idx="576">0.12118267406415099</cx:pt>
          <cx:pt idx="577">0.095765056053274303</cx:pt>
          <cx:pt idx="578">0.0246835624556687</cx:pt>
          <cx:pt idx="579">0.0103608175808196</cx:pt>
          <cx:pt idx="580">0.064565730573739794</cx:pt>
          <cx:pt idx="581">0.019980852647173801</cx:pt>
          <cx:pt idx="582">0.0063641462269674997</cx:pt>
          <cx:pt idx="583">-0.017353569154063098</cx:pt>
          <cx:pt idx="584">-0.0254424383644598</cx:pt>
          <cx:pt idx="585">-0.0075012051068728798</cx:pt>
          <cx:pt idx="586">0.00040698422879913702</cx:pt>
          <cx:pt idx="587">-1.7934180990204399e-05</cx:pt>
          <cx:pt idx="588">0.00035123913295031199</cx:pt>
          <cx:pt idx="589">0.000803283484840693</cx:pt>
          <cx:pt idx="590">0.0053133368351145297</cx:pt>
          <cx:pt idx="591">0.026255758233922</cx:pt>
          <cx:pt idx="592">0.0464728528101555</cx:pt>
          <cx:pt idx="593">0.00329624692063984</cx:pt>
          <cx:pt idx="594">-0.0253929502940788</cx:pt>
          <cx:pt idx="595">-0.028016457651297299</cx:pt>
          <cx:pt idx="596">-0.0512280991964673</cx:pt>
          <cx:pt idx="597">-0.083119851300253497</cx:pt>
          <cx:pt idx="598">-0.0299842543675716</cx:pt>
          <cx:pt idx="599">-0.116169554080163</cx:pt>
          <cx:pt idx="600">-0.16245235195142901</cx:pt>
          <cx:pt idx="601">0.0108631191922882</cx:pt>
          <cx:pt idx="602">0.13858087223712301</cx:pt>
          <cx:pt idx="603">0.15051860954600599</cx:pt>
          <cx:pt idx="604">0.124532644891059</cx:pt>
          <cx:pt idx="605">-0.010999245110358</cx:pt>
          <cx:pt idx="606">-0.083406510607633405</cx:pt>
          <cx:pt idx="607">-0.021586578847134601</cx:pt>
          <cx:pt idx="608">0.050668256523335002</cx:pt>
          <cx:pt idx="609">0.042504116568814698</cx:pt>
          <cx:pt idx="610">0.013469340390774799</cx:pt>
          <cx:pt idx="611">0.0094610277611523099</cx:pt>
          <cx:pt idx="612">-0.0026581243812495402</cx:pt>
          <cx:pt idx="613">-0.0020977573462133102</cx:pt>
          <cx:pt idx="614">0.00027608489722517898</cx:pt>
          <cx:pt idx="615">0.00059111387509410297</cx:pt>
          <cx:pt idx="616">0.00086532454940815102</cx:pt>
          <cx:pt idx="617">0.000458675905190032</cx:pt>
          <cx:pt idx="618">0.0025688004372142201</cx:pt>
          <cx:pt idx="619">0.0244244302131192</cx:pt>
          <cx:pt idx="620">0.028729904803167599</cx:pt>
          <cx:pt idx="621">0.018228297451108801</cx:pt>
          <cx:pt idx="622">-0.027256763394712401</cx:pt>
          <cx:pt idx="623">-0.025653834950321499</cx:pt>
          <cx:pt idx="624">-0.058590118598818103</cx:pt>
          <cx:pt idx="625">-0.074688380808096602</cx:pt>
          <cx:pt idx="626">-0.046192969212051301</cx:pt>
          <cx:pt idx="627">0.031577629097653298</cx:pt>
          <cx:pt idx="628">-0.046455397314279202</cx:pt>
          <cx:pt idx="629">0.035281759778744003</cx:pt>
          <cx:pt idx="630">0.151951406956987</cx:pt>
          <cx:pt idx="631">0.21303973407472601</cx:pt>
          <cx:pt idx="632">0.109138291533682</cx:pt>
          <cx:pt idx="633">-0.0118467640219921</cx:pt>
          <cx:pt idx="634">-0.076550747283407702</cx:pt>
          <cx:pt idx="635">0.013643179841139601</cx:pt>
          <cx:pt idx="636">0.066886869443609095</cx:pt>
          <cx:pt idx="637">0.0271041311219745</cx:pt>
          <cx:pt idx="638">0.016100275243889701</cx:pt>
          <cx:pt idx="639">0.025465900158284201</cx:pt>
          <cx:pt idx="640">-0.0053649807494587001</cx:pt>
          <cx:pt idx="641">-0.00213546257534631</cx:pt>
          <cx:pt idx="642">-0.00067889185635909002</cx:pt>
          <cx:pt idx="643">0.00048778668612003398</cx:pt>
          <cx:pt idx="644">0.00071661276262429904</cx:pt>
          <cx:pt idx="645">3.6842475058566701e-05</cx:pt>
          <cx:pt idx="646">0.00361606467784988</cx:pt>
          <cx:pt idx="647">0.018510448922485</cx:pt>
          <cx:pt idx="648">0.0427293535787431</cx:pt>
          <cx:pt idx="649">0.081044930867388204</cx:pt>
          <cx:pt idx="650">0.091028177207426106</cx:pt>
          <cx:pt idx="651">0.067772706295341004</cx:pt>
          <cx:pt idx="652">0.061774615701259403</cx:pt>
          <cx:pt idx="653">0.037046821511534003</cx:pt>
          <cx:pt idx="654">0.103793424494122</cx:pt>
          <cx:pt idx="655">0.138744268759877</cx:pt>
          <cx:pt idx="656">0.110966289012237</cx:pt>
          <cx:pt idx="657">0.16538234076570199</cx:pt>
          <cx:pt idx="658">0.298959805793933</cx:pt>
          <cx:pt idx="659">0.236050678624104</cx:pt>
          <cx:pt idx="660">0.0291244821606725</cx:pt>
          <cx:pt idx="661">0.0047009296443299804</cx:pt>
          <cx:pt idx="662">0.0026229095669584599</cx:pt>
          <cx:pt idx="663">0.080569230188214006</cx:pt>
          <cx:pt idx="664">0.102667960684829</cx:pt>
          <cx:pt idx="665">0.022508164169035401</cx:pt>
          <cx:pt idx="666">0.015595632773239001</cx:pt>
          <cx:pt idx="667">0.011092528207020501</cx:pt>
          <cx:pt idx="668">-0.0032883937250136799</cx:pt>
          <cx:pt idx="669">-0.0034002265358202099</cx:pt>
          <cx:pt idx="670">-0.000191023966161162</cx:pt>
          <cx:pt idx="671">-7.72936661960628e-05</cx:pt>
          <cx:pt idx="672">-0.00033949643032038501</cx:pt>
          <cx:pt idx="673">-0.0011418598717098699</cx:pt>
          <cx:pt idx="674">0.00173820525158692</cx:pt>
          <cx:pt idx="675">0.0099531788462461999</cx:pt>
          <cx:pt idx="676">0.020599899988925099</cx:pt>
          <cx:pt idx="677">0.0418835100156945</cx:pt>
          <cx:pt idx="678">0.107039800576766</cx:pt>
          <cx:pt idx="679">0.15884324236712</cx:pt>
          <cx:pt idx="680">0.13359124534238201</cx:pt>
          <cx:pt idx="681">0.150905996873821</cx:pt>
          <cx:pt idx="682">0.146198983041677</cx:pt>
          <cx:pt idx="683">0.140427271920948</cx:pt>
          <cx:pt idx="684">0.21617234167721799</cx:pt>
          <cx:pt idx="685">0.17673464004605999</cx:pt>
          <cx:pt idx="686">0.19224850225668799</cx:pt>
          <cx:pt idx="687">0.103825291310253</cx:pt>
          <cx:pt idx="688">-0.018815476998855898</cx:pt>
          <cx:pt idx="689">0.038402305362685199</cx:pt>
          <cx:pt idx="690">0.096610525581949006</cx:pt>
          <cx:pt idx="691">0.056032448614901899</cx:pt>
          <cx:pt idx="692">0.056800652935461403</cx:pt>
          <cx:pt idx="693">0.0053163879591776198</cx:pt>
          <cx:pt idx="694">0.014544921910385301</cx:pt>
          <cx:pt idx="695">0.00888873017632987</cx:pt>
          <cx:pt idx="696">-0.0022460214968303398</cx:pt>
          <cx:pt idx="697">-8.2558160774457906e-05</cx:pt>
          <cx:pt idx="698">0.00068284365916048795</cx:pt>
          <cx:pt idx="699">-0.00029774530446437898</cx:pt>
          <cx:pt idx="700">0.00048661184429882001</cx:pt>
          <cx:pt idx="701">-0.00024706225183771901</cx:pt>
          <cx:pt idx="702">-0.00023375701068721101</cx:pt>
          <cx:pt idx="703">0.00208742186556048</cx:pt>
          <cx:pt idx="704">0.0054470888315010998</cx:pt>
          <cx:pt idx="705">0.00460831797509215</cx:pt>
          <cx:pt idx="706">0.026819956928695699</cx:pt>
          <cx:pt idx="707">0.048507016885255501</cx:pt>
          <cx:pt idx="708">0.085156986335636203</cx:pt>
          <cx:pt idx="709">0.084547051462574893</cx:pt>
          <cx:pt idx="710">0.133345872597078</cx:pt>
          <cx:pt idx="711">0.141469350513442</cx:pt>
          <cx:pt idx="712">0.15576525719905099</cx:pt>
          <cx:pt idx="713">0.083116528376553506</cx:pt>
          <cx:pt idx="714">-0.0186559118830508</cx:pt>
          <cx:pt idx="715">0.021130976715433101</cx:pt>
          <cx:pt idx="716">0.0066439414537125003</cx:pt>
          <cx:pt idx="717">0.0408369107000092</cx:pt>
          <cx:pt idx="718">0.049084828830609203</cx:pt>
          <cx:pt idx="719">0.060979735038272698</cx:pt>
          <cx:pt idx="720">0.035094439170671697</cx:pt>
          <cx:pt idx="721">0.032005844869053598</cx:pt>
          <cx:pt idx="722">0.033308451939940399</cx:pt>
          <cx:pt idx="723">0.0091069383201139407</cx:pt>
          <cx:pt idx="724">0.000567454752467455</cx:pt>
          <cx:pt idx="725">1.05299482682473e-05</cx:pt>
          <cx:pt idx="726">-0.00012900987204078501</cx:pt>
          <cx:pt idx="727">0.00068630104532235801</cx:pt>
          <cx:pt idx="728">-0.000143914001591972</cx:pt>
          <cx:pt idx="729">-0.00053661034322239503</cx:pt>
          <cx:pt idx="730">0.000297093676363757</cx:pt>
          <cx:pt idx="731">0.00035654552621718099</cx:pt>
          <cx:pt idx="732">-0.000141692616731498</cx:pt>
          <cx:pt idx="733">0.00042941127951984503</cx:pt>
          <cx:pt idx="734">0.000105576713016134</cx:pt>
          <cx:pt idx="735">-0.0013894687636959301</cx:pt>
          <cx:pt idx="736">-0.0090866165940369208</cx:pt>
          <cx:pt idx="737">-0.019179254545453599</cx:pt>
          <cx:pt idx="738">-0.018113623932687999</cx:pt>
          <cx:pt idx="739">-0.013024512826350801</cx:pt>
          <cx:pt idx="740">0.0056233806726882296</cx:pt>
          <cx:pt idx="741">0.0085053961876610795</cx:pt>
          <cx:pt idx="742">-0.0060589460848984103</cx:pt>
          <cx:pt idx="743">-0.0075127325003442498</cx:pt>
          <cx:pt idx="744">-0.00079698816803486</cx:pt>
          <cx:pt idx="745">-0.0073734622715829201</cx:pt>
          <cx:pt idx="746">-0.00193473482729095</cx:pt>
          <cx:pt idx="747">0.0047940072590911204</cx:pt>
          <cx:pt idx="748">0.0071611269242493501</cx:pt>
          <cx:pt idx="749">0.0095069650497364693</cx:pt>
          <cx:pt idx="750">0.00421184891820539</cx:pt>
          <cx:pt idx="751">0.00024475145988976302</cx:pt>
          <cx:pt idx="752">0.000381871755813813</cx:pt>
          <cx:pt idx="753">0.00033490660688234402</cx:pt>
          <cx:pt idx="754">5.6032031449325303e-05</cx:pt>
          <cx:pt idx="755">0.00088378537153452395</cx:pt>
          <cx:pt idx="756">5.4861504949158999e-05</cx:pt>
          <cx:pt idx="757">0.00012727801505334099</cx:pt>
          <cx:pt idx="758">0.00014061628157191</cx:pt>
          <cx:pt idx="759">-0.00044916528742817801</cx:pt>
          <cx:pt idx="760">-8.9389563683544202e-06</cx:pt>
          <cx:pt idx="761">0.000379939814689884</cx:pt>
          <cx:pt idx="762">-9.49768357429741e-05</cx:pt>
          <cx:pt idx="763">-0.00027680104426322901</cx:pt>
          <cx:pt idx="764">-0.00097110159811673803</cx:pt>
          <cx:pt idx="765">-0.00138918290654447</cx:pt>
          <cx:pt idx="766">-0.0017310959337611699</cx:pt>
          <cx:pt idx="767">-0.0016534323203395299</cx:pt>
          <cx:pt idx="768">-0.0011520723396724699</cx:pt>
          <cx:pt idx="769">-0.0038795649719152599</cx:pt>
          <cx:pt idx="770">-0.00591770004750862</cx:pt>
          <cx:pt idx="771">-0.0044222057042197496</cx:pt>
          <cx:pt idx="772">-0.0022840902440030902</cx:pt>
          <cx:pt idx="773">-0.0015847176461063</cx:pt>
          <cx:pt idx="774">-0.00033292092569859</cx:pt>
          <cx:pt idx="775">-7.8067527578456694e-05</cx:pt>
          <cx:pt idx="776">-0.000469234686904703</cx:pt>
          <cx:pt idx="777">-0.00030687707306709903</cx:pt>
          <cx:pt idx="778">-2.00820392827508e-07</cx:pt>
          <cx:pt idx="779">-9.4461034661735602e-05</cx:pt>
          <cx:pt idx="780">0.00041556889029454799</cx:pt>
          <cx:pt idx="781">0.00031481511147639802</cx:pt>
          <cx:pt idx="782">-0.00037988577746585499</cx:pt>
          <cx:pt idx="783">-0.000164807527475381</cx:pt>
          <cx:pt idx="784">0.00068494360272030751</cx:pt>
          <cx:pt idx="785">0.0014467555832976451</cx:pt>
          <cx:pt idx="786">0.0050678543822557497</cx:pt>
          <cx:pt idx="787">-0.00054643549979948745</cx:pt>
          <cx:pt idx="788">0.006254133797659725</cx:pt>
          <cx:pt idx="789">0.0048393806892687496</cx:pt>
          <cx:pt idx="790">0.0057069485821653748</cx:pt>
          <cx:pt idx="791">0.0102677413659203</cx:pt>
          <cx:pt idx="792">0.0017976750394075125</cx:pt>
          <cx:pt idx="793">-0.0024965747911070975</cx:pt>
          <cx:pt idx="794">0.023296831191221251</cx:pt>
          <cx:pt idx="795">0.0341483277800015</cx:pt>
          <cx:pt idx="796">0.013872488858019699</cx:pt>
          <cx:pt idx="797">0.022966008013732175</cx:pt>
          <cx:pt idx="798">0.017161644622439551</cx:pt>
          <cx:pt idx="799">0.018619992476573626</cx:pt>
          <cx:pt idx="800">0.0030040303788122502</cx:pt>
          <cx:pt idx="801">0.0079728513943924002</cx:pt>
          <cx:pt idx="802">0.0074758402525063753</cx:pt>
          <cx:pt idx="803">0.0022122384758623999</cx:pt>
          <cx:pt idx="804">-0.0044541314773506001</cx:pt>
          <cx:pt idx="805">-1.8015911862961749e-05</cx:pt>
          <cx:pt idx="806">0.0040874827493217504</cx:pt>
          <cx:pt idx="807">0.0027219600646407249</cx:pt>
          <cx:pt idx="808">0.0001504911739787575</cx:pt>
          <cx:pt idx="809">-1.6705398884978125e-05</cx:pt>
          <cx:pt idx="810">2.3571452283600751e-05</cx:pt>
          <cx:pt idx="811">-5.9784258674794999e-05</cx:pt>
          <cx:pt idx="812">0.0025532950829828</cx:pt>
          <cx:pt idx="813">0.0015543945585485351</cx:pt>
          <cx:pt idx="814">-0.0048149403105824497</cx:pt>
          <cx:pt idx="815">-0.0091864857272103001</cx:pt>
          <cx:pt idx="816">-0.0053026577729170001</cx:pt>
          <cx:pt idx="817">-0.015037989589781024</cx:pt>
          <cx:pt idx="818">-0.014984745600094799</cx:pt>
          <cx:pt idx="819">-0.026488849000820248</cx:pt>
          <cx:pt idx="820">-0.01484909027961555</cx:pt>
          <cx:pt idx="821">-0.0072241427900320001</cx:pt>
          <cx:pt idx="822">-0.0021007969497042651</cx:pt>
          <cx:pt idx="823">-0.014035788080147899</cx:pt>
          <cx:pt idx="824">-0.0070457322565784502</cx:pt>
          <cx:pt idx="825">0.015836215153200401</cx:pt>
          <cx:pt idx="826">0.019664027526322899</cx:pt>
          <cx:pt idx="827">0.010051438193117075</cx:pt>
          <cx:pt idx="828">-0.012039758146240325</cx:pt>
          <cx:pt idx="829">-0.001524866889188015</cx:pt>
          <cx:pt idx="830">-0.0065603308051138502</cx:pt>
          <cx:pt idx="831">-0.0099392673910160996</cx:pt>
          <cx:pt idx="832">-0.0075958446893226251</cx:pt>
          <cx:pt idx="833">0.0025031212926784501</cx:pt>
          <cx:pt idx="834">0.0054566018126977252</cx:pt>
          <cx:pt idx="835">0.0012672809450803375</cx:pt>
          <cx:pt idx="836">1.33924081785893e-05</cx:pt>
          <cx:pt idx="837">-0.00013472291310525199</cx:pt>
          <cx:pt idx="838">8.4072456422940001e-05</cx:pt>
          <cx:pt idx="839">0.0031268586405349499</cx:pt>
          <cx:pt idx="840">0.0033158379281169998</cx:pt>
          <cx:pt idx="841">-0.0086600291091497496</cx:pt>
          <cx:pt idx="842">-0.017324178385770626</cx:pt>
          <cx:pt idx="843">-0.0068157721961319747</cx:pt>
          <cx:pt idx="844">-0.0145058111969404</cx:pt>
          <cx:pt idx="845">-0.0077816400868324998</cx:pt>
          <cx:pt idx="846">-0.017228856399329626</cx:pt>
          <cx:pt idx="847">-0.02525283447527225</cx:pt>
          <cx:pt idx="848">-0.011068828905054</cx:pt>
          <cx:pt idx="849">-0.011855930519172376</cx:pt>
          <cx:pt idx="850">-0.028546778752485</cx:pt>
          <cx:pt idx="851">-0.033256045165356247</cx:pt>
          <cx:pt idx="852">-0.017917261176950802</cx:pt>
          <cx:pt idx="853">-0.010659746402420475</cx:pt>
          <cx:pt idx="854">0.0082366735348262752</cx:pt>
          <cx:pt idx="855">0.0080575114783728741</cx:pt>
          <cx:pt idx="856">-0.012212112249095625</cx:pt>
          <cx:pt idx="857">-0.015954810880058123</cx:pt>
          <cx:pt idx="858">-0.0078694726603488752</cx:pt>
          <cx:pt idx="859">-0.0092344428574621246</cx:pt>
          <cx:pt idx="860">-0.00037357793980252502</cx:pt>
          <cx:pt idx="861">0.0083566350830039243</cx:pt>
          <cx:pt idx="862">0.0053354866584712753</cx:pt>
          <cx:pt idx="863">0.00094351708304287753</cx:pt>
          <cx:pt idx="864">0.00021755610952674199</cx:pt>
          <cx:pt idx="865">5.0982610366489251e-05</cx:pt>
          <cx:pt idx="866">-0.00011267618940986425</cx:pt>
          <cx:pt idx="867">0.0013678076454276525</cx:pt>
          <cx:pt idx="868">0.0033049603147565498</cx:pt>
          <cx:pt idx="869">-0.0096817128775411997</cx:pt>
          <cx:pt idx="870">-0.01525126792845715</cx:pt>
          <cx:pt idx="871">-0.0042750367436416503</cx:pt>
          <cx:pt idx="872">-0.01498461645890245</cx:pt>
          <cx:pt idx="873">2.4796708815588324e-05</cx:pt>
          <cx:pt idx="874">0.00078259355630562997</cx:pt>
          <cx:pt idx="875">-0.0036512899962716002</cx:pt>
          <cx:pt idx="876">-0.018307901665382376</cx:pt>
          <cx:pt idx="877">-0.025338991754320001</cx:pt>
          <cx:pt idx="878">-0.040409421716692998</cx:pt>
          <cx:pt idx="879">-0.053836859907665</cx:pt>
          <cx:pt idx="880">-0.039347353706525999</cx:pt>
          <cx:pt idx="881">0.0050823389916107003</cx:pt>
          <cx:pt idx="882">0.002536979636510625</cx:pt>
          <cx:pt idx="883">-0.001483911991468615</cx:pt>
          <cx:pt idx="884">0.00068494360272030751</cx:pt>
          <cx:pt idx="885">0.0014467555832976451</cx:pt>
          <cx:pt idx="886">0.0050678543822557497</cx:pt>
          <cx:pt idx="887">-0.00054643549979948745</cx:pt>
          <cx:pt idx="888">0.006254133797659725</cx:pt>
          <cx:pt idx="889">0.0048393806892687496</cx:pt>
          <cx:pt idx="890">0.0057069485821653748</cx:pt>
          <cx:pt idx="891">0.0102677413659203</cx:pt>
          <cx:pt idx="892">0.0017976750394075125</cx:pt>
          <cx:pt idx="893">-0.0024965747911070975</cx:pt>
          <cx:pt idx="894">0.023296831191221251</cx:pt>
          <cx:pt idx="895">0.0341483277800015</cx:pt>
          <cx:pt idx="896">0.013872488858019699</cx:pt>
          <cx:pt idx="897">0.022966008013732175</cx:pt>
          <cx:pt idx="898">0.017161644622439551</cx:pt>
          <cx:pt idx="899">0.018619992476573626</cx:pt>
          <cx:pt idx="900">0.0030040303788122502</cx:pt>
          <cx:pt idx="901">0.0079728513943924002</cx:pt>
          <cx:pt idx="902">0.0074758402525063753</cx:pt>
          <cx:pt idx="903">0.0022122384758623999</cx:pt>
          <cx:pt idx="904">-0.0044541314773506001</cx:pt>
          <cx:pt idx="905">-1.8015911862961749e-05</cx:pt>
          <cx:pt idx="906">0.0040874827493217504</cx:pt>
          <cx:pt idx="907">0.0027219600646407249</cx:pt>
          <cx:pt idx="908">0.0001504911739787575</cx:pt>
          <cx:pt idx="909">-1.6705398884978125e-05</cx:pt>
          <cx:pt idx="910">2.3571452283600751e-05</cx:pt>
          <cx:pt idx="911">-5.9784258674794999e-05</cx:pt>
          <cx:pt idx="912">0.0025532950829828</cx:pt>
          <cx:pt idx="913">0.0015543945585485351</cx:pt>
          <cx:pt idx="914">-0.0048149403105824497</cx:pt>
          <cx:pt idx="915">-0.0091864857272103001</cx:pt>
          <cx:pt idx="916">-0.0053026577729170001</cx:pt>
          <cx:pt idx="917">-0.015037989589781024</cx:pt>
          <cx:pt idx="918">-0.014984745600094799</cx:pt>
          <cx:pt idx="919">-0.026488849000820248</cx:pt>
          <cx:pt idx="920">-0.01484909027961555</cx:pt>
          <cx:pt idx="921">-0.0072241427900320001</cx:pt>
          <cx:pt idx="922">-0.0021007969497042651</cx:pt>
          <cx:pt idx="923">-0.014035788080147899</cx:pt>
          <cx:pt idx="924">-0.0070457322565784502</cx:pt>
          <cx:pt idx="925">0.015836215153200401</cx:pt>
          <cx:pt idx="926">0.019664027526322899</cx:pt>
          <cx:pt idx="927">0.010051438193117075</cx:pt>
          <cx:pt idx="928">-0.012039758146240325</cx:pt>
          <cx:pt idx="929">-0.001524866889188015</cx:pt>
          <cx:pt idx="930">-0.0065603308051138502</cx:pt>
          <cx:pt idx="931">-0.0099392673910160996</cx:pt>
          <cx:pt idx="932">-0.0075958446893226251</cx:pt>
          <cx:pt idx="933">0.0025031212926784501</cx:pt>
          <cx:pt idx="934">0.0054566018126977252</cx:pt>
          <cx:pt idx="935">0.0012672809450803375</cx:pt>
          <cx:pt idx="936">1.33924081785893e-05</cx:pt>
          <cx:pt idx="937">-0.00013472291310525199</cx:pt>
          <cx:pt idx="938">8.4072456422940001e-05</cx:pt>
          <cx:pt idx="939">0.0031268586405349499</cx:pt>
          <cx:pt idx="940">0.0033158379281169998</cx:pt>
          <cx:pt idx="941">-0.0086600291091497496</cx:pt>
          <cx:pt idx="942">-0.017324178385770626</cx:pt>
          <cx:pt idx="943">-0.0068157721961319747</cx:pt>
          <cx:pt idx="944">-0.0145058111969404</cx:pt>
          <cx:pt idx="945">-0.0077816400868324998</cx:pt>
          <cx:pt idx="946">-0.017228856399329626</cx:pt>
          <cx:pt idx="947">-0.02525283447527225</cx:pt>
          <cx:pt idx="948">-0.011068828905054</cx:pt>
          <cx:pt idx="949">-0.011855930519172376</cx:pt>
          <cx:pt idx="950">-0.028546778752485</cx:pt>
          <cx:pt idx="951">-0.033256045165356247</cx:pt>
          <cx:pt idx="952">-0.017917261176950802</cx:pt>
          <cx:pt idx="953">-0.010659746402420475</cx:pt>
          <cx:pt idx="954">0.0082366735348262752</cx:pt>
          <cx:pt idx="955">0.0080575114783728741</cx:pt>
          <cx:pt idx="956">-0.012212112249095625</cx:pt>
          <cx:pt idx="957">-0.015954810880058123</cx:pt>
          <cx:pt idx="958">-0.0078694726603488752</cx:pt>
          <cx:pt idx="959">-0.0092344428574621246</cx:pt>
          <cx:pt idx="960">-0.00037357793980252502</cx:pt>
          <cx:pt idx="961">0.0083566350830039243</cx:pt>
          <cx:pt idx="962">0.0053354866584712753</cx:pt>
          <cx:pt idx="963">0.00094351708304287753</cx:pt>
          <cx:pt idx="964">0.00021755610952674199</cx:pt>
          <cx:pt idx="965">5.0982610366489251e-05</cx:pt>
          <cx:pt idx="966">-0.00011267618940986425</cx:pt>
          <cx:pt idx="967">0.0013678076454276525</cx:pt>
          <cx:pt idx="968">0.0033049603147565498</cx:pt>
          <cx:pt idx="969">-0.0096817128775411997</cx:pt>
          <cx:pt idx="970">-0.01525126792845715</cx:pt>
          <cx:pt idx="971">-0.0042750367436416503</cx:pt>
          <cx:pt idx="972">-0.01498461645890245</cx:pt>
          <cx:pt idx="973">2.4796708815588324e-05</cx:pt>
          <cx:pt idx="974">0.00078259355630562997</cx:pt>
          <cx:pt idx="975">-0.0036512899962716002</cx:pt>
          <cx:pt idx="976">-0.018307901665382376</cx:pt>
          <cx:pt idx="977">-0.025338991754320001</cx:pt>
          <cx:pt idx="978">-0.040409421716692998</cx:pt>
          <cx:pt idx="979">-0.053836859907665</cx:pt>
          <cx:pt idx="980">-0.039347353706525999</cx:pt>
          <cx:pt idx="981">0.0050823389916107003</cx:pt>
          <cx:pt idx="982">0.002536979636510625</cx:pt>
          <cx:pt idx="983">-0.001483911991468615</cx:pt>
          <cx:pt idx="984">0.00068494360272030751</cx:pt>
          <cx:pt idx="985">0.0014467555832976451</cx:pt>
          <cx:pt idx="986">0.0050678543822557497</cx:pt>
          <cx:pt idx="987">-0.00054643549979948745</cx:pt>
          <cx:pt idx="988">0.006254133797659725</cx:pt>
          <cx:pt idx="989">0.0048393806892687496</cx:pt>
          <cx:pt idx="990">0.0057069485821653748</cx:pt>
          <cx:pt idx="991">0.0102677413659203</cx:pt>
          <cx:pt idx="992">0.0017976750394075125</cx:pt>
          <cx:pt idx="993">-0.0024965747911070975</cx:pt>
          <cx:pt idx="994">0.023296831191221251</cx:pt>
          <cx:pt idx="995">0.0341483277800015</cx:pt>
          <cx:pt idx="996">0.013872488858019699</cx:pt>
          <cx:pt idx="997">0.022966008013732175</cx:pt>
          <cx:pt idx="998">0.017161644622439551</cx:pt>
          <cx:pt idx="999">0.018619992476573626</cx:pt>
          <cx:pt idx="1000">0.0030040303788122502</cx:pt>
          <cx:pt idx="1001">0.0079728513943924002</cx:pt>
          <cx:pt idx="1002">0.0074758402525063753</cx:pt>
          <cx:pt idx="1003">0.0022122384758623999</cx:pt>
          <cx:pt idx="1004">-0.0044541314773506001</cx:pt>
          <cx:pt idx="1005">-1.8015911862961749e-05</cx:pt>
          <cx:pt idx="1006">0.0040874827493217504</cx:pt>
          <cx:pt idx="1007">0.0027219600646407249</cx:pt>
          <cx:pt idx="1008">0.0001504911739787575</cx:pt>
          <cx:pt idx="1009">-1.6705398884978125e-05</cx:pt>
          <cx:pt idx="1010">2.3571452283600751e-05</cx:pt>
          <cx:pt idx="1011">-5.9784258674794999e-05</cx:pt>
          <cx:pt idx="1012">0.0025532950829828</cx:pt>
          <cx:pt idx="1013">0.0015543945585485351</cx:pt>
          <cx:pt idx="1014">-0.0048149403105824497</cx:pt>
          <cx:pt idx="1015">-0.0091864857272103001</cx:pt>
          <cx:pt idx="1016">-0.0053026577729170001</cx:pt>
          <cx:pt idx="1017">-0.015037989589781024</cx:pt>
          <cx:pt idx="1018">-0.014984745600094799</cx:pt>
          <cx:pt idx="1019">-0.026488849000820248</cx:pt>
          <cx:pt idx="1020">-0.01484909027961555</cx:pt>
          <cx:pt idx="1021">-0.0072241427900320001</cx:pt>
          <cx:pt idx="1022">-0.0021007969497042651</cx:pt>
          <cx:pt idx="1023">-0.014035788080147899</cx:pt>
          <cx:pt idx="1024">-0.0070457322565784502</cx:pt>
          <cx:pt idx="1025">0.015836215153200401</cx:pt>
          <cx:pt idx="1026">0.019664027526322899</cx:pt>
          <cx:pt idx="1027">0.010051438193117075</cx:pt>
          <cx:pt idx="1028">-0.012039758146240325</cx:pt>
          <cx:pt idx="1029">-0.001524866889188015</cx:pt>
          <cx:pt idx="1030">-0.0065603308051138502</cx:pt>
          <cx:pt idx="1031">-0.0099392673910160996</cx:pt>
          <cx:pt idx="1032">-0.0075958446893226251</cx:pt>
          <cx:pt idx="1033">0.0025031212926784501</cx:pt>
          <cx:pt idx="1034">0.0054566018126977252</cx:pt>
          <cx:pt idx="1035">0.0012672809450803375</cx:pt>
          <cx:pt idx="1036">1.33924081785893e-05</cx:pt>
          <cx:pt idx="1037">-0.00013472291310525199</cx:pt>
          <cx:pt idx="1038">8.4072456422940001e-05</cx:pt>
          <cx:pt idx="1039">0.0031268586405349499</cx:pt>
          <cx:pt idx="1040">0.0033158379281169998</cx:pt>
          <cx:pt idx="1041">-0.0086600291091497496</cx:pt>
          <cx:pt idx="1042">-0.017324178385770626</cx:pt>
          <cx:pt idx="1043">-0.0068157721961319747</cx:pt>
          <cx:pt idx="1044">-0.0145058111969404</cx:pt>
          <cx:pt idx="1045">-0.0077816400868324998</cx:pt>
          <cx:pt idx="1046">-0.017228856399329626</cx:pt>
          <cx:pt idx="1047">-0.02525283447527225</cx:pt>
          <cx:pt idx="1048">-0.011068828905054</cx:pt>
          <cx:pt idx="1049">-0.011855930519172376</cx:pt>
          <cx:pt idx="1050">-0.028546778752485</cx:pt>
          <cx:pt idx="1051">-0.033256045165356247</cx:pt>
          <cx:pt idx="1052">-0.017917261176950802</cx:pt>
          <cx:pt idx="1053">-0.010659746402420475</cx:pt>
          <cx:pt idx="1054">0.0082366735348262752</cx:pt>
          <cx:pt idx="1055">0.0080575114783728741</cx:pt>
          <cx:pt idx="1056">-0.012212112249095625</cx:pt>
          <cx:pt idx="1057">-0.015954810880058123</cx:pt>
          <cx:pt idx="1058">-0.0078694726603488752</cx:pt>
          <cx:pt idx="1059">-0.0092344428574621246</cx:pt>
          <cx:pt idx="1060">-0.00037357793980252502</cx:pt>
          <cx:pt idx="1061">0.0083566350830039243</cx:pt>
          <cx:pt idx="1062">0.0053354866584712753</cx:pt>
          <cx:pt idx="1063">0.00094351708304287753</cx:pt>
          <cx:pt idx="1064">0.00021755610952674199</cx:pt>
          <cx:pt idx="1065">5.0982610366489251e-05</cx:pt>
          <cx:pt idx="1066">-0.00011267618940986425</cx:pt>
          <cx:pt idx="1067">0.0013678076454276525</cx:pt>
          <cx:pt idx="1068">0.0033049603147565498</cx:pt>
          <cx:pt idx="1069">-0.0096817128775411997</cx:pt>
          <cx:pt idx="1070">-0.01525126792845715</cx:pt>
          <cx:pt idx="1071">-0.0042750367436416503</cx:pt>
          <cx:pt idx="1072">-0.01498461645890245</cx:pt>
          <cx:pt idx="1073">2.4796708815588324e-05</cx:pt>
          <cx:pt idx="1074">0.00078259355630562997</cx:pt>
          <cx:pt idx="1075">-0.0036512899962716002</cx:pt>
          <cx:pt idx="1076">-0.018307901665382376</cx:pt>
          <cx:pt idx="1077">-0.025338991754320001</cx:pt>
          <cx:pt idx="1078">-0.040409421716692998</cx:pt>
          <cx:pt idx="1079">-0.053836859907665</cx:pt>
          <cx:pt idx="1080">-0.039347353706525999</cx:pt>
          <cx:pt idx="1081">0.0050823389916107003</cx:pt>
          <cx:pt idx="1082">0.002536979636510625</cx:pt>
          <cx:pt idx="1083">-0.001483911991468615</cx:pt>
        </cx:lvl>
      </cx:numDim>
    </cx:data>
    <cx:data id="59">
      <cx:numDim type="val">
        <cx:f>Sheet2!$BH$1:$BH$1084</cx:f>
        <cx:lvl ptCount="1084" formatCode="G/通用格式">
          <cx:pt idx="0">-0.00024610842229422702</cx:pt>
          <cx:pt idx="1">0.00047984418609083501</cx:pt>
          <cx:pt idx="2">0.000125945929542961</cx:pt>
          <cx:pt idx="3">0.000155623460590601</cx:pt>
          <cx:pt idx="4">0.00036107627029932898</cx:pt>
          <cx:pt idx="5">0.00061945599503229504</cx:pt>
          <cx:pt idx="6">0.00068198718401886905</cx:pt>
          <cx:pt idx="7">0.000303075336071674</cx:pt>
          <cx:pt idx="8">-0.00052942111196417401</cx:pt>
          <cx:pt idx="9">-6.0562911283347997e-05</cx:pt>
          <cx:pt idx="10">-0.00135356691795384</cx:pt>
          <cx:pt idx="11">0.00041910809510235097</cx:pt>
          <cx:pt idx="12">0.00040658192813106998</cx:pt>
          <cx:pt idx="13">0.00105655073056196</cx:pt>
          <cx:pt idx="14">4.2528584581418297e-05</cx:pt>
          <cx:pt idx="15">-0.00018463214063422199</cx:pt>
          <cx:pt idx="16">-0.00057754088656597404</cx:pt>
          <cx:pt idx="17">7.2947312507485497e-05</cx:pt>
          <cx:pt idx="18">0.00039912572449762201</cx:pt>
          <cx:pt idx="19">-0.00087217252468166004</cx:pt>
          <cx:pt idx="20">4.40095521992516e-05</cx:pt>
          <cx:pt idx="21">0.00042015819862588501</cx:pt>
          <cx:pt idx="22">-0.00081503030860273203</cx:pt>
          <cx:pt idx="23">7.7721254240448596e-05</cx:pt>
          <cx:pt idx="24">-0.000123021644648281</cx:pt>
          <cx:pt idx="25">-0.00037364407407261698</cx:pt>
          <cx:pt idx="26">-0.00081390623123546305</cx:pt>
          <cx:pt idx="27">0.00098801060267325993</cx:pt>
          <cx:pt idx="28">0.000462435766103292</cx:pt>
          <cx:pt idx="29">-0.000134443614038081</cx:pt>
          <cx:pt idx="30">-0.000103205430419006</cx:pt>
          <cx:pt idx="31">0.00063599408658866698</cx:pt>
          <cx:pt idx="32">0.00046252653225869198</cx:pt>
          <cx:pt idx="33">-0.00035016794947422198</cx:pt>
          <cx:pt idx="34">0.00070986275082376299</cx:pt>
          <cx:pt idx="35">0.0024125189238211799</cx:pt>
          <cx:pt idx="36">0.00362459130121943</cx:pt>
          <cx:pt idx="37">0.0034353265209029599</cx:pt>
          <cx:pt idx="38">0.00349214489452795</cx:pt>
          <cx:pt idx="39">0.0042805916365355997</cx:pt>
          <cx:pt idx="40">0.00667088801577007</cx:pt>
          <cx:pt idx="41">0.00462644806876182</cx:pt>
          <cx:pt idx="42">0.0018094879362834501</cx:pt>
          <cx:pt idx="43">0.0013867038304177699</cx:pt>
          <cx:pt idx="44">0.0030646358226462198</cx:pt>
          <cx:pt idx="45">0.0031926952416101999</cx:pt>
          <cx:pt idx="46">0.0017389096186644401</cx:pt>
          <cx:pt idx="47">0.0023662277210647299</cx:pt>
          <cx:pt idx="48">0.00168220018181402</cx:pt>
          <cx:pt idx="49">0.00042463511922444399</cx:pt>
          <cx:pt idx="50">0.00095129911172387902</cx:pt>
          <cx:pt idx="51">0.00051763422047453099</cx:pt>
          <cx:pt idx="52">-0.00031865429437616703</cx:pt>
          <cx:pt idx="53">-9.44442847539983e-05</cx:pt>
          <cx:pt idx="54">-0.000171747241645948</cx:pt>
          <cx:pt idx="55">0.00013782675103714501</cx:pt>
          <cx:pt idx="56">-0.00023161330856994299</cx:pt>
          <cx:pt idx="57">0.00010042031164942001</cx:pt>
          <cx:pt idx="58">0.00017001348541767399</cx:pt>
          <cx:pt idx="59">0.000100498712527785</cx:pt>
          <cx:pt idx="60">0.000127183801628043</cx:pt>
          <cx:pt idx="61">0.00107469264882556</cx:pt>
          <cx:pt idx="62">0.0021382131749861201</cx:pt>
          <cx:pt idx="63">0.0046755356441664803</cx:pt>
          <cx:pt idx="64">0.0108284637975749</cx:pt>
          <cx:pt idx="65">0.014249042605564101</cx:pt>
          <cx:pt idx="66">0.021870510287885399</cx:pt>
          <cx:pt idx="67">0.024077154656111599</cx:pt>
          <cx:pt idx="68">0.023209091471065299</cx:pt>
          <cx:pt idx="69">0.019501765106186401</cx:pt>
          <cx:pt idx="70">0.031008592332228298</cx:pt>
          <cx:pt idx="71">0.0300730305006351</cx:pt>
          <cx:pt idx="72">0.032544385771678702</cx:pt>
          <cx:pt idx="73">0.036766941310787102</cx:pt>
          <cx:pt idx="74">0.0383278166054319</cx:pt>
          <cx:pt idx="75">0.029519245865598599</cx:pt>
          <cx:pt idx="76">0.024886648764979299</cx:pt>
          <cx:pt idx="77">0.016381017365877399</cx:pt>
          <cx:pt idx="78">0.0075908310865576197</cx:pt>
          <cx:pt idx="79">0.0019539702668742399</cx:pt>
          <cx:pt idx="80">0.00013985125691659799</cx:pt>
          <cx:pt idx="81">-0.00052959071940329901</cx:pt>
          <cx:pt idx="82">0.00033247001807703598</cx:pt>
          <cx:pt idx="83">-8.1906431943109899e-05</cx:pt>
          <cx:pt idx="84">6.4288489348986495e-05</cx:pt>
          <cx:pt idx="85">1.9986221349505e-06</cx:pt>
          <cx:pt idx="86">-8.3464426537557403e-05</cx:pt>
          <cx:pt idx="87">0.00050496739195833595</cx:pt>
          <cx:pt idx="88">0.00074073683265044596</cx:pt>
          <cx:pt idx="89">-0.00049314940607749901</cx:pt>
          <cx:pt idx="90">0.0020413180212794399</cx:pt>
          <cx:pt idx="91">0.0064601789989522304</cx:pt>
          <cx:pt idx="92">0.017835466539331601</cx:pt>
          <cx:pt idx="93">0.035919302852331997</cx:pt>
          <cx:pt idx="94">0.044687344619756597</cx:pt>
          <cx:pt idx="95">0.0476098446011059</cx:pt>
          <cx:pt idx="96">0.052655146150418802</cx:pt>
          <cx:pt idx="97">0.050905733386184003</cx:pt>
          <cx:pt idx="98">0.043744746869911998</cx:pt>
          <cx:pt idx="99">0.038532938352972598</cx:pt>
          <cx:pt idx="100">0.0399570228013367</cx:pt>
          <cx:pt idx="101">0.034531412930837398</cx:pt>
          <cx:pt idx="102">0.062038129416948098</cx:pt>
          <cx:pt idx="103">0.053462478009853501</cx:pt>
          <cx:pt idx="104">0.044260628827734898</cx:pt>
          <cx:pt idx="105">0.044248861764409397</cx:pt>
          <cx:pt idx="106">0.0273109845493585</cx:pt>
          <cx:pt idx="107">0.0161413359167858</cx:pt>
          <cx:pt idx="108">0.0069776970910539297</cx:pt>
          <cx:pt idx="109">0.0015428107216766301</cx:pt>
          <cx:pt idx="110">-0.00029430263971044399</cx:pt>
          <cx:pt idx="111">0.00075118867453098702</cx:pt>
          <cx:pt idx="112">-0.00019413545055481401</cx:pt>
          <cx:pt idx="113">4.46901209617185e-05</cx:pt>
          <cx:pt idx="114">-0.0018917537350034901</cx:pt>
          <cx:pt idx="115">-0.00054936894381953799</cx:pt>
          <cx:pt idx="116">2.8779454218675401e-05</cx:pt>
          <cx:pt idx="117">-0.0067151388540591097</cx:pt>
          <cx:pt idx="118">-0.0059919279580662099</cx:pt>
          <cx:pt idx="119">-0.00680985734656076</cx:pt>
          <cx:pt idx="120">-0.0109757283865258</cx:pt>
          <cx:pt idx="121">0.019167137410003698</cx:pt>
          <cx:pt idx="122">0.050440874762275101</cx:pt>
          <cx:pt idx="123">0.073127619358248894</cx:pt>
          <cx:pt idx="124">0.089447333926427897</cx:pt>
          <cx:pt idx="125">0.034095822411940098</cx:pt>
          <cx:pt idx="126">0.055354417884270597</cx:pt>
          <cx:pt idx="127">0.030359717045267801</cx:pt>
          <cx:pt idx="128">0.037999711172717603</cx:pt>
          <cx:pt idx="129">0.0325004088276349</cx:pt>
          <cx:pt idx="130">-0.0035074367475318802</cx:pt>
          <cx:pt idx="131">-0.020188953921784901</cx:pt>
          <cx:pt idx="132">-0.0071335023176051201</cx:pt>
          <cx:pt idx="133">0.010060672098436699</cx:pt>
          <cx:pt idx="134">-0.0027881717221331999</cx:pt>
          <cx:pt idx="135">0.00347917957836063</cx:pt>
          <cx:pt idx="136">0.0089433207953991505</cx:pt>
          <cx:pt idx="137">0.0065850390961684196</cx:pt>
          <cx:pt idx="138">0.0020270984383467801</cx:pt>
          <cx:pt idx="139">-9.1531412538606698e-05</cx:pt>
          <cx:pt idx="140">0.00018483232702754099</cx:pt>
          <cx:pt idx="141">0.000114598087422884</cx:pt>
          <cx:pt idx="142">-0.00097563472369227501</cx:pt>
          <cx:pt idx="143">-0.0010832969153969599</cx:pt>
          <cx:pt idx="144">-0.0051237362986689197</cx:pt>
          <cx:pt idx="145">-0.0245686331411787</cx:pt>
          <cx:pt idx="146">-0.021247295584171901</cx:pt>
          <cx:pt idx="147">-0.0091379748250664198</cx:pt>
          <cx:pt idx="148">-0.019373094056387302</cx:pt>
          <cx:pt idx="149">-0.0085927481501401996</cx:pt>
          <cx:pt idx="150">-0.0138358823338768</cx:pt>
          <cx:pt idx="151">0.029188415134097499</cx:pt>
          <cx:pt idx="152">0.054840692841731098</cx:pt>
          <cx:pt idx="153">-0.0093367042547145094</cx:pt>
          <cx:pt idx="154">0.0084955810590592405</cx:pt>
          <cx:pt idx="155">-0.040711097526118997</cx:pt>
          <cx:pt idx="156">-0.0029908966792237799</cx:pt>
          <cx:pt idx="157">0.018567089504469399</cx:pt>
          <cx:pt idx="158">-0.026129076662983201</cx:pt>
          <cx:pt idx="159">0.018461841963279199</cx:pt>
          <cx:pt idx="160">0.0068935067125512704</cx:pt>
          <cx:pt idx="161">0.036827403290453503</cx:pt>
          <cx:pt idx="162">0.018874243073316001</cx:pt>
          <cx:pt idx="163">0.0084408817051879106</cx:pt>
          <cx:pt idx="164">0.010521522512581699</cx:pt>
          <cx:pt idx="165">0.0114165565539957</cx:pt>
          <cx:pt idx="166">0.0035174024615762501</cx:pt>
          <cx:pt idx="167">-0.000394983366040413</cx:pt>
          <cx:pt idx="168">-0.00038855092328185899</cx:pt>
          <cx:pt idx="169">-0.00035709019036140401</cx:pt>
          <cx:pt idx="170">-0.00068092647043923899</cx:pt>
          <cx:pt idx="171">-0.0063123608573341398</cx:pt>
          <cx:pt idx="172">-0.0073539085764261396</cx:pt>
          <cx:pt idx="173">-0.010688332695631001</cx:pt>
          <cx:pt idx="174">-0.034637897557120899</cx:pt>
          <cx:pt idx="175">-0.0324590713944145</cx:pt>
          <cx:pt idx="176">-0.0138823879530326</cx:pt>
          <cx:pt idx="177">-0.0028251726710908699</cx:pt>
          <cx:pt idx="178">-0.027928056231537601</cx:pt>
          <cx:pt idx="179">-0.0301827964375928</cx:pt>
          <cx:pt idx="180">-0.0128727537110761</cx:pt>
          <cx:pt idx="181">-0.0507564889798807</cx:pt>
          <cx:pt idx="182">-0.104307823968768</cx:pt>
          <cx:pt idx="183">-0.071274437709326594</cx:pt>
          <cx:pt idx="184">-0.058493910062683702</cx:pt>
          <cx:pt idx="185">-0.048345371564547802</cx:pt>
          <cx:pt idx="186">-0.088802382445488395</cx:pt>
          <cx:pt idx="187">0.0107906484596169</cx:pt>
          <cx:pt idx="188">-0.041297912151128997</cx:pt>
          <cx:pt idx="189">-0.029504568359613102</cx:pt>
          <cx:pt idx="190">0.035377048464328598</cx:pt>
          <cx:pt idx="191">0.053489982465558299</cx:pt>
          <cx:pt idx="192">0.0253532593018982</cx:pt>
          <cx:pt idx="193">0.0280822398280548</cx:pt>
          <cx:pt idx="194">0.00096026224697266403</cx:pt>
          <cx:pt idx="195">-0.00340015676754306</cx:pt>
          <cx:pt idx="196">4.1425673632464301e-05</cx:pt>
          <cx:pt idx="197">-0.00093167466021381803</cx:pt>
          <cx:pt idx="198">-0.0093098646757809097</cx:pt>
          <cx:pt idx="199">-0.0045766091700315502</cx:pt>
          <cx:pt idx="200">-0.0025955900957707</cx:pt>
          <cx:pt idx="201">-0.0019604690352844549</cx:pt>
          <cx:pt idx="202">-0.010452689871031699</cx:pt>
          <cx:pt idx="203">-0.011812416078077851</cx:pt>
          <cx:pt idx="204">0.0045818524525998751</cx:pt>
          <cx:pt idx="205">0.0026747699590337001</cx:pt>
          <cx:pt idx="206">-0.00025582118115591502</cx:pt>
          <cx:pt idx="207">-0.010321728906780625</cx:pt>
          <cx:pt idx="208">-0.0117230593913426</cx:pt>
          <cx:pt idx="209">-0.014026547825419801</cx:pt>
          <cx:pt idx="210">-0.02711205708074</cx:pt>
          <cx:pt idx="211">-0.0066437343869917001</cx:pt>
          <cx:pt idx="212">-0.017126700181994824</cx:pt>
          <cx:pt idx="213">-0.012481780300507775</cx:pt>
          <cx:pt idx="214">-0.0081045389215506254</cx:pt>
          <cx:pt idx="215">-0.0099734956742729749</cx:pt>
          <cx:pt idx="216">-0.020770534957134601</cx:pt>
          <cx:pt idx="217">0.00059296640451062747</cx:pt>
          <cx:pt idx="218">0.013478367083688474</cx:pt>
          <cx:pt idx="219">0.011019763514791826</cx:pt>
          <cx:pt idx="220">0.010862538993975724</cx:pt>
          <cx:pt idx="221">0.0082663321457678747</cx:pt>
          <cx:pt idx="222">0.0013799100382282676</cx:pt>
          <cx:pt idx="223">-0.00076896986808367253</cx:pt>
          <cx:pt idx="224">-2.5438370365241249e-05</cx:pt>
          <cx:pt idx="225">-0.00012309481314956176</cx:pt>
          <cx:pt idx="226">-0.0012338470969981425</cx:pt>
          <cx:pt idx="227">-0.0040689239871300499</cx:pt>
          <cx:pt idx="228">-0.0047497937478065003</cx:pt>
          <cx:pt idx="229">-0.0060071191422882246</cx:pt>
          <cx:pt idx="230">-0.0034666158196401502</cx:pt>
          <cx:pt idx="231">-0.0011108554857094026</cx:pt>
          <cx:pt idx="232">-0.0033198085049329501</cx:pt>
          <cx:pt idx="233">0.006497775731578375</cx:pt>
          <cx:pt idx="234">0.0012516719981501825</cx:pt>
          <cx:pt idx="235">-0.006914800973566425</cx:pt>
          <cx:pt idx="236">0.001226196246507195</cx:pt>
          <cx:pt idx="237">-0.0013885961699464325</cx:pt>
          <cx:pt idx="238">-0.014554128055985875</cx:pt>
          <cx:pt idx="239">-0.0074458360697050247</cx:pt>
          <cx:pt idx="240">-0.0055078196388454502</cx:pt>
          <cx:pt idx="241">-0.0039767912662089754</cx:pt>
          <cx:pt idx="242">-0.0054019873225562747</cx:pt>
          <cx:pt idx="243">-0.0045137495047557251</cx:pt>
          <cx:pt idx="244">-0.0066467226774683252</cx:pt>
          <cx:pt idx="245">0.001066646327564295</cx:pt>
          <cx:pt idx="246">0.012662092216325549</cx:pt>
          <cx:pt idx="247">0.010363126676845051</cx:pt>
          <cx:pt idx="248">0.012688481609922175</cx:pt>
          <cx:pt idx="249">0.0091700121644819749</cx:pt>
          <cx:pt idx="250">0.0029015420084489</cx:pt>
          <cx:pt idx="251">0.00044322308919803499</cx:pt>
          <cx:pt idx="252">2.0377813280181449e-05</cx:pt>
          <cx:pt idx="253">-0.00083541262460104754</cx:pt>
          <cx:pt idx="254">-0.00073198182379222501</cx:pt>
          <cx:pt idx="255">-0.0015680271610768425</cx:pt>
          <cx:pt idx="256">-0.0065659910845622246</cx:pt>
          <cx:pt idx="257">-0.0067425210828055502</cx:pt>
          <cx:pt idx="258">-0.0045021055599235747</cx:pt>
          <cx:pt idx="259">-0.0109199389739868</cx:pt>
          <cx:pt idx="260">-0.0049334482940709499</cx:pt>
          <cx:pt idx="261">0.0065676503276029252</cx:pt>
          <cx:pt idx="262">-0.0019907258315424075</cx:pt>
          <cx:pt idx="263">0.0053138367461822754</cx:pt>
          <cx:pt idx="264">-0.00082905991775592501</cx:pt>
          <cx:pt idx="265">-0.017648724293332349</cx:pt>
          <cx:pt idx="266">-0.019970420570630174</cx:pt>
          <cx:pt idx="267">-0.011938571666182301</cx:pt>
          <cx:pt idx="268">0.0028259109354017999</cx:pt>
          <cx:pt idx="269">0.0094107390523997005</cx:pt>
          <cx:pt idx="270">0.0057274390265760746</cx:pt>
          <cx:pt idx="271">0.01135895834448435</cx:pt>
          <cx:pt idx="272">0.011183128333042525</cx:pt>
          <cx:pt idx="273">0.0047439085910227748</cx:pt>
          <cx:pt idx="274">0.012590313875426576</cx:pt>
          <cx:pt idx="275">0.019096120344990052</cx:pt>
          <cx:pt idx="276">0.014830087937537225</cx:pt>
          <cx:pt idx="277">0.0052853096669048501</cx:pt>
          <cx:pt idx="278">-0.00058676355232845253</cx:pt>
          <cx:pt idx="279">-0.0046585370840953747</cx:pt>
          <cx:pt idx="280">0.00020665673598424099</cx:pt>
          <cx:pt idx="281">-0.00054604683547150004</cx:pt>
          <cx:pt idx="282">-0.0017573347025740575</cx:pt>
          <cx:pt idx="283">-0.0020560356638159752</cx:pt>
          <cx:pt idx="284">-0.0021719334959445277</cx:pt>
          <cx:pt idx="285">-0.0029684976840735249</cx:pt>
          <cx:pt idx="286">-0.0027967397176596499</cx:pt>
          <cx:pt idx="287">-0.0049840368898088003</cx:pt>
          <cx:pt idx="288">-0.0024350548810878601</cx:pt>
          <cx:pt idx="289">0.011818906062753124</cx:pt>
          <cx:pt idx="290">0.016541398351693749</cx:pt>
          <cx:pt idx="291">0.016646570644742276</cx:pt>
          <cx:pt idx="292">0.0062322333409579747</cx:pt>
          <cx:pt idx="293">-0.029726399249781248</cx:pt>
          <cx:pt idx="294">-0.021771764897473126</cx:pt>
          <cx:pt idx="295">-0.030055200961790249</cx:pt>
          <cx:pt idx="296">-0.016257879710409377</cx:pt>
          <cx:pt idx="297">-0.0062120737713105001</cx:pt>
          <cx:pt idx="298">0.0045791252288002746</cx:pt>
          <cx:pt idx="299">0.015362391529664701</cx:pt>
          <cx:pt idx="300">-0.014343306005093299</cx:pt>
          <cx:pt idx="301">-0.00070047331117179695</cx:pt>
          <cx:pt idx="302">0.0040581574913229803</cx:pt>
          <cx:pt idx="303">0.059903086632444598</cx:pt>
          <cx:pt idx="304">0.0210588439226688</cx:pt>
          <cx:pt idx="305">-0.018687124282090701</cx:pt>
          <cx:pt idx="306">-0.00399043121980609</cx:pt>
          <cx:pt idx="307">-0.0051944544939585497</cx:pt>
          <cx:pt idx="308">-0.00042269679152184901</cx:pt>
          <cx:pt idx="309">-0.0031665965512760299</cx:pt>
          <cx:pt idx="310">-0.012752692476768799</cx:pt>
          <cx:pt idx="311">-0.0099963120433725506</cx:pt>
          <cx:pt idx="312">-0.0056852438869059302</cx:pt>
          <cx:pt idx="313">-0.0114463915363713</cx:pt>
          <cx:pt idx="314">-0.013908507309022799</cx:pt>
          <cx:pt idx="315">-0.011479989630644</cx:pt>
          <cx:pt idx="316">-0.0069015929246522703</cx:pt>
          <cx:pt idx="317">0.091657759138771305</cx:pt>
          <cx:pt idx="318">0.051732581654146299</cx:pt>
          <cx:pt idx="319">0.052945314556713002</cx:pt>
          <cx:pt idx="320">-0.015882088545050299</cx:pt>
          <cx:pt idx="321">-0.115064702152103</cx:pt>
          <cx:pt idx="322">-0.112022655517809</cx:pt>
          <cx:pt idx="323">-0.15504526710896899</cx:pt>
          <cx:pt idx="324">-0.099358325618064403</cx:pt>
          <cx:pt idx="325">-0.080960324172400996</cx:pt>
          <cx:pt idx="326">-0.033917713741627602</cx:pt>
          <cx:pt idx="327">0.0147264479803558</cx:pt>
          <cx:pt idx="328">-0.049428977067311801</cx:pt>
          <cx:pt idx="329">-0.023411664387350099</cx:pt>
          <cx:pt idx="330">-0.038011592716613203</cx:pt>
          <cx:pt idx="331">0.031445692089342503</cx:pt>
          <cx:pt idx="332">0.049645959279002401</cx:pt>
          <cx:pt idx="333">0.0223290818945126</cx:pt>
          <cx:pt idx="334">0.0092552273560616797</cx:pt>
          <cx:pt idx="335">-0.00106411661593088</cx:pt>
          <cx:pt idx="336">0.00019912119426492201</cx:pt>
          <cx:pt idx="337">-0.0018743099601971199</cx:pt>
          <cx:pt idx="338">-0.0067938108570528098</cx:pt>
          <cx:pt idx="339">0.00194574064659826</cx:pt>
          <cx:pt idx="340">-0.0128679939546111</cx:pt>
          <cx:pt idx="341">-0.0128617839214588</cx:pt>
          <cx:pt idx="342">-0.0021063392309918598</cx:pt>
          <cx:pt idx="343">0.013471043525145001</cx:pt>
          <cx:pt idx="344">-0.00137109212999636</cx:pt>
          <cx:pt idx="345">0.038423360591810202</cx:pt>
          <cx:pt idx="346">0.035614471672005502</cx:pt>
          <cx:pt idx="347">0.062006640141358101</cx:pt>
          <cx:pt idx="348">0.058087007041750099</cx:pt>
          <cx:pt idx="349">0.022574061349586699</cx:pt>
          <cx:pt idx="350">-0.075183909733337703</cx:pt>
          <cx:pt idx="351">-0.0971447145127389</cx:pt>
          <cx:pt idx="352">-0.049107725078989202</cx:pt>
          <cx:pt idx="353">-0.0448214144397098</cx:pt>
          <cx:pt idx="354">-0.046169125584487103</cx:pt>
          <cx:pt idx="355">0.00015968871058801099</cx:pt>
          <cx:pt idx="356">0.013461780949236401</cx:pt>
          <cx:pt idx="357">0.026953955081475599</cx:pt>
          <cx:pt idx="358">-0.0050380705250713496</cx:pt>
          <cx:pt idx="359">0.038372869483173498</cx:pt>
          <cx:pt idx="360">0.049826536142912201</cx:pt>
          <cx:pt idx="361">0.00559474743254329</cx:pt>
          <cx:pt idx="362">-0.00099068173658579993</cx:pt>
          <cx:pt idx="363">-0.00343410025619223</cx:pt>
          <cx:pt idx="364">-0.00061163444338696105</cx:pt>
          <cx:pt idx="365">0.000376184382220815</cx:pt>
          <cx:pt idx="366">-0.00235900746404094</cx:pt>
          <cx:pt idx="367">7.4153232322514301e-05</cx:pt>
          <cx:pt idx="368">-0.029478808995503199</cx:pt>
          <cx:pt idx="369">-0.0144628025656719</cx:pt>
          <cx:pt idx="370">0.012710460439996201</cx:pt>
          <cx:pt idx="371">0.065714349635460897</cx:pt>
          <cx:pt idx="372">0.094339235310786002</cx:pt>
          <cx:pt idx="373">0.076468857964998999</cx:pt>
          <cx:pt idx="374">0.041140239247894901</cx:pt>
          <cx:pt idx="375">0.10407160826730701</cx:pt>
          <cx:pt idx="376">0.16908792277874299</cx:pt>
          <cx:pt idx="377">0.100350675953531</cx:pt>
          <cx:pt idx="378">0.0043144860723993801</cx:pt>
          <cx:pt idx="379">0.032788669064342003</cx:pt>
          <cx:pt idx="380">-0.019910634765086602</cx:pt>
          <cx:pt idx="381">-0.031980747876592101</cx:pt>
          <cx:pt idx="382">-0.0064229984533801703</cx:pt>
          <cx:pt idx="383">0.00051309198994831595</cx:pt>
          <cx:pt idx="384">-0.0031460967010523899</cx:pt>
          <cx:pt idx="385">-0.020304233600685399</cx:pt>
          <cx:pt idx="386">-0.0077578595617286703</cx:pt>
          <cx:pt idx="387">0.0071867826454304704</cx:pt>
          <cx:pt idx="388">-0.0020219989204844301</cx:pt>
          <cx:pt idx="389">-0.0032148154632413101</cx:pt>
          <cx:pt idx="390">0.0042431544013084204</cx:pt>
          <cx:pt idx="391">0.00089510821166269695</cx:pt>
          <cx:pt idx="392">0.00037194878540560902</cx:pt>
          <cx:pt idx="393">-0.00074207578719955405</cx:pt>
          <cx:pt idx="394">-0.00110048955254494</cx:pt>
          <cx:pt idx="395">-4.6314539925642801e-05</cx:pt>
          <cx:pt idx="396">-0.025561974909696</cx:pt>
          <cx:pt idx="397">0.0083550237440583198</cx:pt>
          <cx:pt idx="398">0.031991888715870699</cx:pt>
          <cx:pt idx="399">0.039832993833616</cx:pt>
          <cx:pt idx="400">0.059973600648103503</cx:pt>
          <cx:pt idx="401">0.054978073796541203</cx:pt>
          <cx:pt idx="402">0.071652866606505897</cx:pt>
          <cx:pt idx="403">0.155943612856969</cx:pt>
          <cx:pt idx="404">0.134866981162544</cx:pt>
          <cx:pt idx="405">0.12747309567156001</cx:pt>
          <cx:pt idx="406">0.111985396285983</cx:pt>
          <cx:pt idx="407">0.056567403907351599</cx:pt>
          <cx:pt idx="408">0.028403642219834501</cx:pt>
          <cx:pt idx="409">0.015693125739543699</cx:pt>
          <cx:pt idx="410">-0.064285610986185807</cx:pt>
          <cx:pt idx="411">-0.077347640894218098</cx:pt>
          <cx:pt idx="412">-0.097728789922569601</cx:pt>
          <cx:pt idx="413">-0.081140542925965703</cx:pt>
          <cx:pt idx="414">-0.038598124922894203</cx:pt>
          <cx:pt idx="415">-0.031175572750074699</cx:pt>
          <cx:pt idx="416">0.00066299766790866904</cx:pt>
          <cx:pt idx="417">0.0065925892656208598</cx:pt>
          <cx:pt idx="418">0.00045942262182630298</cx:pt>
          <cx:pt idx="419">-0.00025847288127824801</cx:pt>
          <cx:pt idx="420">0.00037093300672619799</cx:pt>
          <cx:pt idx="421">-0.00191439723152291</cx:pt>
          <cx:pt idx="422">0.00069524154820617</cx:pt>
          <cx:pt idx="423">0.0063617438580934899</cx:pt>
          <cx:pt idx="424">-0.018407414832651001</cx:pt>
          <cx:pt idx="425">-0.0061414575835885502</cx:pt>
          <cx:pt idx="426">0.00435120958494002</cx:pt>
          <cx:pt idx="427">0.0059684141065535498</cx:pt>
          <cx:pt idx="428">0.036489006637856501</cx:pt>
          <cx:pt idx="429">0.059914719207493597</cx:pt>
          <cx:pt idx="430">0.0360779219099817</cx:pt>
          <cx:pt idx="431">0.098101505632898295</cx:pt>
          <cx:pt idx="432">0.13497960914807899</cx:pt>
          <cx:pt idx="433">0.151952676817007</cx:pt>
          <cx:pt idx="434">0.133820695772569</cx:pt>
          <cx:pt idx="435">0.025739897212640101</cx:pt>
          <cx:pt idx="436">0.055651186670361598</cx:pt>
          <cx:pt idx="437">-0.041436931525056099</cx:pt>
          <cx:pt idx="438">-0.088228794942616595</cx:pt>
          <cx:pt idx="439">-0.13547472066600899</cx:pt>
          <cx:pt idx="440">-0.15312566434893199</cx:pt>
          <cx:pt idx="441">-0.125703754547206</cx:pt>
          <cx:pt idx="442">-0.081867968885870696</cx:pt>
          <cx:pt idx="443">-0.023640280619670301</cx:pt>
          <cx:pt idx="444">0.010212234659775899</cx:pt>
          <cx:pt idx="445">0.019540442473763599</cx:pt>
          <cx:pt idx="446">0.00040044614632322599</cx:pt>
          <cx:pt idx="447">-0.00032774406283023698</cx:pt>
          <cx:pt idx="448">0.00014201324807000301</cx:pt>
          <cx:pt idx="449">-0.00048421918583569599</cx:pt>
          <cx:pt idx="450">-0.0027323459856280902</cx:pt>
          <cx:pt idx="451">0.00100595791449539</cx:pt>
          <cx:pt idx="452">-0.014507896512865799</cx:pt>
          <cx:pt idx="453">-0.025294257094385202</cx:pt>
          <cx:pt idx="454">-0.021888388429236901</cx:pt>
          <cx:pt idx="455">-0.024557877246507501</cx:pt>
          <cx:pt idx="456">-0.038001071826997301</cx:pt>
          <cx:pt idx="457">0.021310795742213801</cx:pt>
          <cx:pt idx="458">0.056404784760605099</cx:pt>
          <cx:pt idx="459">0.0640173816448521</cx:pt>
          <cx:pt idx="460">0.14556856105131399</cx:pt>
          <cx:pt idx="461">0.14022038403093801</cx:pt>
          <cx:pt idx="462">0.091553705471455096</cx:pt>
          <cx:pt idx="463">0.0682107215514417</cx:pt>
          <cx:pt idx="464">0.016921419439043999</cx:pt>
          <cx:pt idx="465">-0.020209356099411002</cx:pt>
          <cx:pt idx="466">-0.080542985124558403</cx:pt>
          <cx:pt idx="467">-0.122201983150463</cx:pt>
          <cx:pt idx="468">-0.13523568741011399</cx:pt>
          <cx:pt idx="469">-0.094963758340351201</cx:pt>
          <cx:pt idx="470">-0.057814059979077702</cx:pt>
          <cx:pt idx="471">0.0042722728272872003</cx:pt>
          <cx:pt idx="472">0.013122581819770201</cx:pt>
          <cx:pt idx="473">0.024290979732704901</cx:pt>
          <cx:pt idx="474">0.00090395223981962105</cx:pt>
          <cx:pt idx="475">-0.00129692753945447</cx:pt>
          <cx:pt idx="476">-0.000143581431055017</cx:pt>
          <cx:pt idx="477">0.00076047343354545595</cx:pt>
          <cx:pt idx="478">-0.0028847266805012901</cx:pt>
          <cx:pt idx="479">-0.0070355543029908402</cx:pt>
          <cx:pt idx="480">-0.010120895052053601</cx:pt>
          <cx:pt idx="481">-0.011945474898081201</cx:pt>
          <cx:pt idx="482">-0.0032590167905064199</cx:pt>
          <cx:pt idx="483">-0.028774315508463599</cx:pt>
          <cx:pt idx="484">-0.026542163672870302</cx:pt>
          <cx:pt idx="485">-0.0039589675170532699</cx:pt>
          <cx:pt idx="486">0.011074779056572399</cx:pt>
          <cx:pt idx="487">0.100680890930975</cx:pt>
          <cx:pt idx="488">0.0787050762165864</cx:pt>
          <cx:pt idx="489">0.060030244668697198</cx:pt>
          <cx:pt idx="490">0.037763187987158602</cx:pt>
          <cx:pt idx="491">-0.0139845176966639</cx:pt>
          <cx:pt idx="492">0.0225289732312716</cx:pt>
          <cx:pt idx="493">0.036965797125336999</cx:pt>
          <cx:pt idx="494">-0.065290743391294606</cx:pt>
          <cx:pt idx="495">-0.064801969470655196</cx:pt>
          <cx:pt idx="496">-0.079670002735672499</cx:pt>
          <cx:pt idx="497">-0.035429718239625201</cx:pt>
          <cx:pt idx="498">-0.0048233674894376504</cx:pt>
          <cx:pt idx="499">0.025227685663545898</cx:pt>
          <cx:pt idx="500">0.012192354752474001</cx:pt>
          <cx:pt idx="501">-0.0014574447003369701</cx:pt>
          <cx:pt idx="502">-0.0032231929449445199</cx:pt>
          <cx:pt idx="503">0.00050482868404414199</cx:pt>
          <cx:pt idx="504">-9.5640357871042193e-05</cx:pt>
          <cx:pt idx="505">0.00028871071393475698</cx:pt>
          <cx:pt idx="506">-0.00376458456413314</cx:pt>
          <cx:pt idx="507">-0.0137113153057142</cx:pt>
          <cx:pt idx="508">-0.012524701105265599</cx:pt>
          <cx:pt idx="509">0.020529832381586999</cx:pt>
          <cx:pt idx="510">0.045130213174015402</cx:pt>
          <cx:pt idx="511">-0.0019220967634597499</cx:pt>
          <cx:pt idx="512">-0.016917220416155801</cx:pt>
          <cx:pt idx="513">0.0248317979550861</cx:pt>
          <cx:pt idx="514">0.0397299693848766</cx:pt>
          <cx:pt idx="515">-0.018781154215967599</cx:pt>
          <cx:pt idx="516">-0.027395557023790599</cx:pt>
          <cx:pt idx="517">-0.026094804168821401</cx:pt>
          <cx:pt idx="518">-0.031810534740154703</cx:pt>
          <cx:pt idx="519">-0.0287076567651019</cx:pt>
          <cx:pt idx="520">-0.059544675864335803</cx:pt>
          <cx:pt idx="521">-0.0139374989092865</cx:pt>
          <cx:pt idx="522">-0.070317364905653407</cx:pt>
          <cx:pt idx="523">-0.045824074655771103</cx:pt>
          <cx:pt idx="524">-0.019522387968557001</cx:pt>
          <cx:pt idx="525">-0.010106262875070601</cx:pt>
          <cx:pt idx="526">0.0296437442983205</cx:pt>
          <cx:pt idx="527">0.048485966167722799</cx:pt>
          <cx:pt idx="528">0.034057288990664403</cx:pt>
          <cx:pt idx="529">0.0034952546717410601</cx:pt>
          <cx:pt idx="530">-0.0019741332060206201</cx:pt>
          <cx:pt idx="531">-0.00065027413980585098</cx:pt>
          <cx:pt idx="532">0.000123939452371197</cx:pt>
          <cx:pt idx="533">-0.00226381767489779</cx:pt>
          <cx:pt idx="534">-0.0036450687754748402</cx:pt>
          <cx:pt idx="535">-0.0190081705300299</cx:pt>
          <cx:pt idx="536">-0.0157600196422495</cx:pt>
          <cx:pt idx="537">0.0080041361898283703</cx:pt>
          <cx:pt idx="538">0.022044267531889102</cx:pt>
          <cx:pt idx="539">0.0084571785154476005</cx:pt>
          <cx:pt idx="540">0.0098039590872645299</cx:pt>
          <cx:pt idx="541">0.020249387307286201</cx:pt>
          <cx:pt idx="542">0.0379256516020351</cx:pt>
          <cx:pt idx="543">-0.069218547221209806</cx:pt>
          <cx:pt idx="544">-0.108465238869453</cx:pt>
          <cx:pt idx="545">-0.045173590989294299</cx:pt>
          <cx:pt idx="546">-0.019515233781966099</cx:pt>
          <cx:pt idx="547">0.0280848108734842</cx:pt>
          <cx:pt idx="548">-0.037682423830626699</cx:pt>
          <cx:pt idx="549">0.044076279954140901</cx:pt>
          <cx:pt idx="550">0.016856057582920601</cx:pt>
          <cx:pt idx="551">0.0013267464275351099</cx:pt>
          <cx:pt idx="552">-0.00151828494544842</cx:pt>
          <cx:pt idx="553">0.036452037120971802</cx:pt>
          <cx:pt idx="554">0.066750303752046006</cx:pt>
          <cx:pt idx="555">0.074039941290111405</cx:pt>
          <cx:pt idx="556">0.034500790487252103</cx:pt>
          <cx:pt idx="557">0.0049621581493839396</cx:pt>
          <cx:pt idx="558">0.0021670343263874999</cx:pt>
          <cx:pt idx="559">-0.00045988459949433599</cx:pt>
          <cx:pt idx="560">-0.00065934119111260201</cx:pt>
          <cx:pt idx="561">0.000550644139952808</cx:pt>
          <cx:pt idx="562">-0.00154613702749898</cx:pt>
          <cx:pt idx="563">-0.012278079012836601</cx:pt>
          <cx:pt idx="564">-0.00936358860700451</cx:pt>
          <cx:pt idx="565">-0.012302273836689101</cx:pt>
          <cx:pt idx="566">0.0069901988941118102</cx:pt>
          <cx:pt idx="567">0.045912218269271297</cx:pt>
          <cx:pt idx="568">0.050189774932529803</cx:pt>
          <cx:pt idx="569">0.0060555842420109496</cx:pt>
          <cx:pt idx="570">-0.0052064516258306702</cx:pt>
          <cx:pt idx="571">-0.015934674604398</cx:pt>
          <cx:pt idx="572">-0.050231320458919301</cx:pt>
          <cx:pt idx="573">-0.063860868705965301</cx:pt>
          <cx:pt idx="574">-0.0139606036631819</cx:pt>
          <cx:pt idx="575">0.094408325554521694</cx:pt>
          <cx:pt idx="576">-0.0151990232872932</cx:pt>
          <cx:pt idx="577">0.0071924631678266298</cx:pt>
          <cx:pt idx="578">0.024895330912626499</cx:pt>
          <cx:pt idx="579">0.00710278880472698</cx:pt>
          <cx:pt idx="580">0.044441172442541803</cx:pt>
          <cx:pt idx="581">0.083644950867044293</cx:pt>
          <cx:pt idx="582">0.099809130774417498</cx:pt>
          <cx:pt idx="583">0.056721760691594403</cx:pt>
          <cx:pt idx="584">0.016989282673076901</cx:pt>
          <cx:pt idx="585">0.0021838267363105202</cx:pt>
          <cx:pt idx="586">1.20259074355904e-05</cx:pt>
          <cx:pt idx="587">0.00037331280366404302</cx:pt>
          <cx:pt idx="588">1.8339695577252899e-05</cx:pt>
          <cx:pt idx="589">0.00050959383550626197</cx:pt>
          <cx:pt idx="590">-0.000393715225358385</cx:pt>
          <cx:pt idx="591">-0.0048005764987562403</cx:pt>
          <cx:pt idx="592">-0.00063791785788271495</cx:pt>
          <cx:pt idx="593">-0.033130726720073299</cx:pt>
          <cx:pt idx="594">-0.00440868067003363</cx:pt>
          <cx:pt idx="595">0.055918897054960399</cx:pt>
          <cx:pt idx="596">0.035957816211576898</cx:pt>
          <cx:pt idx="597">0.045071187140426003</cx:pt>
          <cx:pt idx="598">-0.016695775093104801</cx:pt>
          <cx:pt idx="599">0.048806600144919401</cx:pt>
          <cx:pt idx="600">0.0037239446965079601</cx:pt>
          <cx:pt idx="601">0.0036844072306806601</cx:pt>
          <cx:pt idx="602">0.0010751940799922301</cx:pt>
          <cx:pt idx="603">0.037290415695383397</cx:pt>
          <cx:pt idx="604">-0.029639724356119501</cx:pt>
          <cx:pt idx="605">0.068630880104567901</cx:pt>
          <cx:pt idx="606">0.020913388448035999</cx:pt>
          <cx:pt idx="607">0.048452598845786302</cx:pt>
          <cx:pt idx="608">0.055668580543459502</cx:pt>
          <cx:pt idx="609">0.074097432538692401</cx:pt>
          <cx:pt idx="610">0.094578906039111996</cx:pt>
          <cx:pt idx="611">0.042077248162214399</cx:pt>
          <cx:pt idx="612">0.0099075136347084106</cx:pt>
          <cx:pt idx="613">0.0027079104005934898</cx:pt>
          <cx:pt idx="614">0.00091367867373817995</cx:pt>
          <cx:pt idx="615">0.00108595041734858</cx:pt>
          <cx:pt idx="616">-0.00012492683243418799</cx:pt>
          <cx:pt idx="617">-1.8905544036572702e-05</cx:pt>
          <cx:pt idx="618">-0.00063721885658004501</cx:pt>
          <cx:pt idx="619">-0.000975205707624162</cx:pt>
          <cx:pt idx="620">0.0021366752717534099</cx:pt>
          <cx:pt idx="621">-0.014703351934673601</cx:pt>
          <cx:pt idx="622">0.00116651968956344</cx:pt>
          <cx:pt idx="623">0.041122820609871998</cx:pt>
          <cx:pt idx="624">0.0077328769628922499</cx:pt>
          <cx:pt idx="625">0.0164713410205834</cx:pt>
          <cx:pt idx="626">-0.0088211444293188994</cx:pt>
          <cx:pt idx="627">0.055044440829483399</cx:pt>
          <cx:pt idx="628">0.031093580237728902</cx:pt>
          <cx:pt idx="629">0.011615328096281401</cx:pt>
          <cx:pt idx="630">0.0043610317813896401</cx:pt>
          <cx:pt idx="631">-0.038162273942157002</cx:pt>
          <cx:pt idx="632">-0.048141874836224799</cx:pt>
          <cx:pt idx="633">0.0063578333574149997</cx:pt>
          <cx:pt idx="634">0.014404989507492701</cx:pt>
          <cx:pt idx="635">0.070175933112570796</cx:pt>
          <cx:pt idx="636">0.067297741491300397</cx:pt>
          <cx:pt idx="637">0.069277739959951998</cx:pt>
          <cx:pt idx="638">0.046994910964332899</cx:pt>
          <cx:pt idx="639">0.0142121452378199</cx:pt>
          <cx:pt idx="640">0.010751420027896001</cx:pt>
          <cx:pt idx="641">-0.00041536253522429301</cx:pt>
          <cx:pt idx="642">-0.00103121333820989</cx:pt>
          <cx:pt idx="643">-0.000149942642934785</cx:pt>
          <cx:pt idx="644">0.00079856191854365101</cx:pt>
          <cx:pt idx="645">6.1699476660525198e-05</cx:pt>
          <cx:pt idx="646">-0.00065547268515360002</cx:pt>
          <cx:pt idx="647">0.0012093335539815999</cx:pt>
          <cx:pt idx="648">-0.0038746313825112101</cx:pt>
          <cx:pt idx="649">-0.026193628708734502</cx:pt>
          <cx:pt idx="650">-0.055843821744992903</cx:pt>
          <cx:pt idx="651">-0.026823062669104999</cx:pt>
          <cx:pt idx="652">0.029804093016285699</cx:pt>
          <cx:pt idx="653">0.028039740734163401</cx:pt>
          <cx:pt idx="654">0.032359760934569701</cx:pt>
          <cx:pt idx="655">0.064439154003128496</cx:pt>
          <cx:pt idx="656">0.023241633060712901</cx:pt>
          <cx:pt idx="657">0.0548330789790639</cx:pt>
          <cx:pt idx="658">0.045580631770390102</cx:pt>
          <cx:pt idx="659">0.024549100761397599</cx:pt>
          <cx:pt idx="660">0.014202634390868499</cx:pt>
          <cx:pt idx="661">0.012619647372515299</cx:pt>
          <cx:pt idx="662">0.058243265337673301</cx:pt>
          <cx:pt idx="663">0.079476369714009898</cx:pt>
          <cx:pt idx="664">0.079142138972355697</cx:pt>
          <cx:pt idx="665">0.050500371243274902</cx:pt>
          <cx:pt idx="666">0.0302504157186443</cx:pt>
          <cx:pt idx="667">0.014880498204369401</cx:pt>
          <cx:pt idx="668">-0.0011581659649837</cx:pt>
          <cx:pt idx="669">0.0011149881378716899</cx:pt>
          <cx:pt idx="670">-0.00104343532907166</cx:pt>
          <cx:pt idx="671">-7.2085350283999206e-05</cx:pt>
          <cx:pt idx="672">0.00045891467916770698</cx:pt>
          <cx:pt idx="673">-0.00067411857229916804</cx:pt>
          <cx:pt idx="674">-0.00050281129790389202</cx:pt>
          <cx:pt idx="675">-0.0021993140142841099</cx:pt>
          <cx:pt idx="676">-0.017896753873578801</cx:pt>
          <cx:pt idx="677">-0.031583438282805298</cx:pt>
          <cx:pt idx="678">-0.053687849391947901</cx:pt>
          <cx:pt idx="679">-0.028865279060098899</cx:pt>
          <cx:pt idx="680">0.0077577439199882402</cx:pt>
          <cx:pt idx="681">0.066077098667108106</cx:pt>
          <cx:pt idx="682">0.111588213486742</cx:pt>
          <cx:pt idx="683">0.152730900613534</cx:pt>
          <cx:pt idx="684">0.089681887223755294</cx:pt>
          <cx:pt idx="685">0.0752134223138438</cx:pt>
          <cx:pt idx="686">0.073363574922858901</cx:pt>
          <cx:pt idx="687">0.042655020679213403</cx:pt>
          <cx:pt idx="688">0.058870876579490701</cx:pt>
          <cx:pt idx="689">-0.020119773347333701</cx:pt>
          <cx:pt idx="690">0.0140187533992572</cx:pt>
          <cx:pt idx="691">0.0328981429976824</cx:pt>
          <cx:pt idx="692">0.0219860469906977</cx:pt>
          <cx:pt idx="693">-0.0029278516942955199</cx:pt>
          <cx:pt idx="694">0.00168700420465225</cx:pt>
          <cx:pt idx="695">0.0030431532751608102</cx:pt>
          <cx:pt idx="696">0.00659122978220026</cx:pt>
          <cx:pt idx="697">0.0011957648452107299</cx:pt>
          <cx:pt idx="698">-0.000133945756530149</cx:pt>
          <cx:pt idx="699">-0.000248962606852893</cx:pt>
          <cx:pt idx="700">0.00047842420319390899</cx:pt>
          <cx:pt idx="701">8.2403406875043603e-05</cx:pt>
          <cx:pt idx="702">-0.00044027329938787601</cx:pt>
          <cx:pt idx="703">-0.0028689830779175902</cx:pt>
          <cx:pt idx="704">-0.0170582116211438</cx:pt>
          <cx:pt idx="705">-0.027225275582290102</cx:pt>
          <cx:pt idx="706">-0.0170744924810485</cx:pt>
          <cx:pt idx="707">-0.028547423302844599</cx:pt>
          <cx:pt idx="708">-0.0244871918364401</cx:pt>
          <cx:pt idx="709">-0.0030757464695596801</cx:pt>
          <cx:pt idx="710">0.032494205565588602</cx:pt>
          <cx:pt idx="711">0.0052957588078849701</cx:pt>
          <cx:pt idx="712">-0.00128626746323494</cx:pt>
          <cx:pt idx="713">-0.0047038954336569997</cx:pt>
          <cx:pt idx="714">0.0063419427995473499</cx:pt>
          <cx:pt idx="715">0.0562478151242383</cx:pt>
          <cx:pt idx="716">0.044530349805975103</cx:pt>
          <cx:pt idx="717">0.010560254395201399</cx:pt>
          <cx:pt idx="718">-0.00379017887054132</cx:pt>
          <cx:pt idx="719">-0.0058923107595321702</cx:pt>
          <cx:pt idx="720">-0.010416546907574801</cx:pt>
          <cx:pt idx="721">-0.0044432085630826002</cx:pt>
          <cx:pt idx="722">-0.0059487854032907002</cx:pt>
          <cx:pt idx="723">0.00372088172903738</cx:pt>
          <cx:pt idx="724">0.0037313978191183899</cx:pt>
          <cx:pt idx="725">-0.00037299326885811401</cx:pt>
          <cx:pt idx="726">3.4450960446544802e-05</cx:pt>
          <cx:pt idx="727">-9.9625544476278295e-05</cx:pt>
          <cx:pt idx="728">0.00040016954673761099</cx:pt>
          <cx:pt idx="729">-8.0919726910532298e-05</cx:pt>
          <cx:pt idx="730">-0.00013350137984030299</cx:pt>
          <cx:pt idx="731">8.6033487624190193e-05</cx:pt>
          <cx:pt idx="732">-0.00038054854284280801</cx:pt>
          <cx:pt idx="733">-0.0049795994328352298</cx:pt>
          <cx:pt idx="734">-0.0062153647487744696</cx:pt>
          <cx:pt idx="735">-0.0080100514907797699</cx:pt>
          <cx:pt idx="736">-0.0184927071705988</cx:pt>
          <cx:pt idx="737">-0.034308093472839397</cx:pt>
          <cx:pt idx="738">-0.0276094644446882</cx:pt>
          <cx:pt idx="739">0.0065429612344800603</cx:pt>
          <cx:pt idx="740">0.0083112611890738194</cx:pt>
          <cx:pt idx="741">-0.0055304964345419599</cx:pt>
          <cx:pt idx="742">-0.0185691411334853</cx:pt>
          <cx:pt idx="743">-0.026924823428255699</cx:pt>
          <cx:pt idx="744">-0.00345418804131687</cx:pt>
          <cx:pt idx="745">0.0016318954864985101</cx:pt>
          <cx:pt idx="746">-0.0116907904088403</cx:pt>
          <cx:pt idx="747">-0.013034413098698201</cx:pt>
          <cx:pt idx="748">-0.000154169123863732</cx:pt>
          <cx:pt idx="749">-0.0069576709445020399</cx:pt>
          <cx:pt idx="750">-0.0072941000692273404</cx:pt>
          <cx:pt idx="751">-3.5715262757729501e-05</cx:pt>
          <cx:pt idx="752">0.00088577713824588395</cx:pt>
          <cx:pt idx="753">0.00015790031849475901</cx:pt>
          <cx:pt idx="754">-0.000156175750427576</cx:pt>
          <cx:pt idx="755">5.3104855240108603e-05</cx:pt>
          <cx:pt idx="756">-1.29279897167985e-05</cx:pt>
          <cx:pt idx="757">-2.7786348826446899e-05</cx:pt>
          <cx:pt idx="758">0.00026717774182064799</cx:pt>
          <cx:pt idx="759">-0.00032654382840067899</cx:pt>
          <cx:pt idx="760">-0.000261244836940519</cx:pt>
          <cx:pt idx="761">-0.00056845815229832704</cx:pt>
          <cx:pt idx="762">-0.00025809501749987201</cx:pt>
          <cx:pt idx="763">-0.0015489225888176701</cx:pt>
          <cx:pt idx="764">-0.0025262828703445299</cx:pt>
          <cx:pt idx="765">-0.0010273530552008801</cx:pt>
          <cx:pt idx="766">-0.0028866932324305202</cx:pt>
          <cx:pt idx="767">-0.00137890583850284</cx:pt>
          <cx:pt idx="768">-0.00067283410674790801</cx:pt>
          <cx:pt idx="769">-0.00159136705496944</cx:pt>
          <cx:pt idx="770">-0.0054488489576862004</cx:pt>
          <cx:pt idx="771">-0.0071722218849414199</cx:pt>
          <cx:pt idx="772">-0.0075356006486430498</cx:pt>
          <cx:pt idx="773">-0.0098408820551968406</cx:pt>
          <cx:pt idx="774">-0.020428531744044302</cx:pt>
          <cx:pt idx="775">-0.0034340585912205099</cx:pt>
          <cx:pt idx="776">0.00052790818441330201</cx:pt>
          <cx:pt idx="777">-0.0049301815027471604</cx:pt>
          <cx:pt idx="778">-0.0061650847590881703</cx:pt>
          <cx:pt idx="779">-0.0014069239523635401</cx:pt>
          <cx:pt idx="780">-0.00034278604526767902</cx:pt>
          <cx:pt idx="781">-0.00055229873633039803</cx:pt>
          <cx:pt idx="782">0.00034017198781807002</cx:pt>
          <cx:pt idx="783">-0.000354993333309608</cx:pt>
          <cx:pt idx="784">-0.0045766091700315502</cx:pt>
          <cx:pt idx="785">-0.0025955900957707</cx:pt>
          <cx:pt idx="786">-0.0019604690352844549</cx:pt>
          <cx:pt idx="787">-0.010452689871031699</cx:pt>
          <cx:pt idx="788">-0.011812416078077851</cx:pt>
          <cx:pt idx="789">0.0045818524525998751</cx:pt>
          <cx:pt idx="790">0.0026747699590337001</cx:pt>
          <cx:pt idx="791">-0.00025582118115591502</cx:pt>
          <cx:pt idx="792">-0.010321728906780625</cx:pt>
          <cx:pt idx="793">-0.0117230593913426</cx:pt>
          <cx:pt idx="794">-0.014026547825419801</cx:pt>
          <cx:pt idx="795">-0.02711205708074</cx:pt>
          <cx:pt idx="796">-0.0066437343869917001</cx:pt>
          <cx:pt idx="797">-0.017126700181994824</cx:pt>
          <cx:pt idx="798">-0.012481780300507775</cx:pt>
          <cx:pt idx="799">-0.0081045389215506254</cx:pt>
          <cx:pt idx="800">-0.0099734956742729749</cx:pt>
          <cx:pt idx="801">-0.020770534957134601</cx:pt>
          <cx:pt idx="802">0.00059296640451062747</cx:pt>
          <cx:pt idx="803">0.013478367083688474</cx:pt>
          <cx:pt idx="804">0.011019763514791826</cx:pt>
          <cx:pt idx="805">0.010862538993975724</cx:pt>
          <cx:pt idx="806">0.0082663321457678747</cx:pt>
          <cx:pt idx="807">0.0013799100382282676</cx:pt>
          <cx:pt idx="808">-0.00076896986808367253</cx:pt>
          <cx:pt idx="809">-2.5438370365241249e-05</cx:pt>
          <cx:pt idx="810">-0.00012309481314956176</cx:pt>
          <cx:pt idx="811">-0.0012338470969981425</cx:pt>
          <cx:pt idx="812">-0.0040689239871300499</cx:pt>
          <cx:pt idx="813">-0.0047497937478065003</cx:pt>
          <cx:pt idx="814">-0.0060071191422882246</cx:pt>
          <cx:pt idx="815">-0.0034666158196401502</cx:pt>
          <cx:pt idx="816">-0.0011108554857094026</cx:pt>
          <cx:pt idx="817">-0.0033198085049329501</cx:pt>
          <cx:pt idx="818">0.006497775731578375</cx:pt>
          <cx:pt idx="819">0.0012516719981501825</cx:pt>
          <cx:pt idx="820">-0.006914800973566425</cx:pt>
          <cx:pt idx="821">0.001226196246507195</cx:pt>
          <cx:pt idx="822">-0.0013885961699464325</cx:pt>
          <cx:pt idx="823">-0.014554128055985875</cx:pt>
          <cx:pt idx="824">-0.0074458360697050247</cx:pt>
          <cx:pt idx="825">-0.0055078196388454502</cx:pt>
          <cx:pt idx="826">-0.0039767912662089754</cx:pt>
          <cx:pt idx="827">-0.0054019873225562747</cx:pt>
          <cx:pt idx="828">-0.0045137495047557251</cx:pt>
          <cx:pt idx="829">-0.0066467226774683252</cx:pt>
          <cx:pt idx="830">0.001066646327564295</cx:pt>
          <cx:pt idx="831">0.012662092216325549</cx:pt>
          <cx:pt idx="832">0.010363126676845051</cx:pt>
          <cx:pt idx="833">0.012688481609922175</cx:pt>
          <cx:pt idx="834">0.0091700121644819749</cx:pt>
          <cx:pt idx="835">0.0029015420084489</cx:pt>
          <cx:pt idx="836">0.00044322308919803499</cx:pt>
          <cx:pt idx="837">2.0377813280181449e-05</cx:pt>
          <cx:pt idx="838">-0.00083541262460104754</cx:pt>
          <cx:pt idx="839">-0.00073198182379222501</cx:pt>
          <cx:pt idx="840">-0.0015680271610768425</cx:pt>
          <cx:pt idx="841">-0.0065659910845622246</cx:pt>
          <cx:pt idx="842">-0.0067425210828055502</cx:pt>
          <cx:pt idx="843">-0.0045021055599235747</cx:pt>
          <cx:pt idx="844">-0.0109199389739868</cx:pt>
          <cx:pt idx="845">-0.0049334482940709499</cx:pt>
          <cx:pt idx="846">0.0065676503276029252</cx:pt>
          <cx:pt idx="847">-0.0019907258315424075</cx:pt>
          <cx:pt idx="848">0.0053138367461822754</cx:pt>
          <cx:pt idx="849">-0.00082905991775592501</cx:pt>
          <cx:pt idx="850">-0.017648724293332349</cx:pt>
          <cx:pt idx="851">-0.019970420570630174</cx:pt>
          <cx:pt idx="852">-0.011938571666182301</cx:pt>
          <cx:pt idx="853">0.0028259109354017999</cx:pt>
          <cx:pt idx="854">0.0094107390523997005</cx:pt>
          <cx:pt idx="855">0.0057274390265760746</cx:pt>
          <cx:pt idx="856">0.01135895834448435</cx:pt>
          <cx:pt idx="857">0.011183128333042525</cx:pt>
          <cx:pt idx="858">0.0047439085910227748</cx:pt>
          <cx:pt idx="859">0.012590313875426576</cx:pt>
          <cx:pt idx="860">0.019096120344990052</cx:pt>
          <cx:pt idx="861">0.014830087937537225</cx:pt>
          <cx:pt idx="862">0.0052853096669048501</cx:pt>
          <cx:pt idx="863">-0.00058676355232845253</cx:pt>
          <cx:pt idx="864">-0.0046585370840953747</cx:pt>
          <cx:pt idx="865">0.00020665673598424099</cx:pt>
          <cx:pt idx="866">-0.00054604683547150004</cx:pt>
          <cx:pt idx="867">-0.0017573347025740575</cx:pt>
          <cx:pt idx="868">-0.0020560356638159752</cx:pt>
          <cx:pt idx="869">-0.0021719334959445277</cx:pt>
          <cx:pt idx="870">-0.0029684976840735249</cx:pt>
          <cx:pt idx="871">-0.0027967397176596499</cx:pt>
          <cx:pt idx="872">-0.0049840368898088003</cx:pt>
          <cx:pt idx="873">-0.0024350548810878601</cx:pt>
          <cx:pt idx="874">0.011818906062753124</cx:pt>
          <cx:pt idx="875">0.016541398351693749</cx:pt>
          <cx:pt idx="876">0.016646570644742276</cx:pt>
          <cx:pt idx="877">0.0062322333409579747</cx:pt>
          <cx:pt idx="878">-0.029726399249781248</cx:pt>
          <cx:pt idx="879">-0.021771764897473126</cx:pt>
          <cx:pt idx="880">-0.030055200961790249</cx:pt>
          <cx:pt idx="881">-0.016257879710409377</cx:pt>
          <cx:pt idx="882">-0.0062120737713105001</cx:pt>
          <cx:pt idx="883">0.0045791252288002746</cx:pt>
          <cx:pt idx="884">-0.0045766091700315502</cx:pt>
          <cx:pt idx="885">-0.0025955900957707</cx:pt>
          <cx:pt idx="886">-0.0019604690352844549</cx:pt>
          <cx:pt idx="887">-0.010452689871031699</cx:pt>
          <cx:pt idx="888">-0.011812416078077851</cx:pt>
          <cx:pt idx="889">0.0045818524525998751</cx:pt>
          <cx:pt idx="890">0.0026747699590337001</cx:pt>
          <cx:pt idx="891">-0.00025582118115591502</cx:pt>
          <cx:pt idx="892">-0.010321728906780625</cx:pt>
          <cx:pt idx="893">-0.0117230593913426</cx:pt>
          <cx:pt idx="894">-0.014026547825419801</cx:pt>
          <cx:pt idx="895">-0.02711205708074</cx:pt>
          <cx:pt idx="896">-0.0066437343869917001</cx:pt>
          <cx:pt idx="897">-0.017126700181994824</cx:pt>
          <cx:pt idx="898">-0.012481780300507775</cx:pt>
          <cx:pt idx="899">-0.0081045389215506254</cx:pt>
          <cx:pt idx="900">-0.0099734956742729749</cx:pt>
          <cx:pt idx="901">-0.020770534957134601</cx:pt>
          <cx:pt idx="902">0.00059296640451062747</cx:pt>
          <cx:pt idx="903">0.013478367083688474</cx:pt>
          <cx:pt idx="904">0.011019763514791826</cx:pt>
          <cx:pt idx="905">0.010862538993975724</cx:pt>
          <cx:pt idx="906">0.0082663321457678747</cx:pt>
          <cx:pt idx="907">0.0013799100382282676</cx:pt>
          <cx:pt idx="908">-0.00076896986808367253</cx:pt>
          <cx:pt idx="909">-2.5438370365241249e-05</cx:pt>
          <cx:pt idx="910">-0.00012309481314956176</cx:pt>
          <cx:pt idx="911">-0.0012338470969981425</cx:pt>
          <cx:pt idx="912">-0.0040689239871300499</cx:pt>
          <cx:pt idx="913">-0.0047497937478065003</cx:pt>
          <cx:pt idx="914">-0.0060071191422882246</cx:pt>
          <cx:pt idx="915">-0.0034666158196401502</cx:pt>
          <cx:pt idx="916">-0.0011108554857094026</cx:pt>
          <cx:pt idx="917">-0.0033198085049329501</cx:pt>
          <cx:pt idx="918">0.006497775731578375</cx:pt>
          <cx:pt idx="919">0.0012516719981501825</cx:pt>
          <cx:pt idx="920">-0.006914800973566425</cx:pt>
          <cx:pt idx="921">0.001226196246507195</cx:pt>
          <cx:pt idx="922">-0.0013885961699464325</cx:pt>
          <cx:pt idx="923">-0.014554128055985875</cx:pt>
          <cx:pt idx="924">-0.0074458360697050247</cx:pt>
          <cx:pt idx="925">-0.0055078196388454502</cx:pt>
          <cx:pt idx="926">-0.0039767912662089754</cx:pt>
          <cx:pt idx="927">-0.0054019873225562747</cx:pt>
          <cx:pt idx="928">-0.0045137495047557251</cx:pt>
          <cx:pt idx="929">-0.0066467226774683252</cx:pt>
          <cx:pt idx="930">0.001066646327564295</cx:pt>
          <cx:pt idx="931">0.012662092216325549</cx:pt>
          <cx:pt idx="932">0.010363126676845051</cx:pt>
          <cx:pt idx="933">0.012688481609922175</cx:pt>
          <cx:pt idx="934">0.0091700121644819749</cx:pt>
          <cx:pt idx="935">0.0029015420084489</cx:pt>
          <cx:pt idx="936">0.00044322308919803499</cx:pt>
          <cx:pt idx="937">2.0377813280181449e-05</cx:pt>
          <cx:pt idx="938">-0.00083541262460104754</cx:pt>
          <cx:pt idx="939">-0.00073198182379222501</cx:pt>
          <cx:pt idx="940">-0.0015680271610768425</cx:pt>
          <cx:pt idx="941">-0.0065659910845622246</cx:pt>
          <cx:pt idx="942">-0.0067425210828055502</cx:pt>
          <cx:pt idx="943">-0.0045021055599235747</cx:pt>
          <cx:pt idx="944">-0.0109199389739868</cx:pt>
          <cx:pt idx="945">-0.0049334482940709499</cx:pt>
          <cx:pt idx="946">0.0065676503276029252</cx:pt>
          <cx:pt idx="947">-0.0019907258315424075</cx:pt>
          <cx:pt idx="948">0.0053138367461822754</cx:pt>
          <cx:pt idx="949">-0.00082905991775592501</cx:pt>
          <cx:pt idx="950">-0.017648724293332349</cx:pt>
          <cx:pt idx="951">-0.019970420570630174</cx:pt>
          <cx:pt idx="952">-0.011938571666182301</cx:pt>
          <cx:pt idx="953">0.0028259109354017999</cx:pt>
          <cx:pt idx="954">0.0094107390523997005</cx:pt>
          <cx:pt idx="955">0.0057274390265760746</cx:pt>
          <cx:pt idx="956">0.01135895834448435</cx:pt>
          <cx:pt idx="957">0.011183128333042525</cx:pt>
          <cx:pt idx="958">0.0047439085910227748</cx:pt>
          <cx:pt idx="959">0.012590313875426576</cx:pt>
          <cx:pt idx="960">0.019096120344990052</cx:pt>
          <cx:pt idx="961">0.014830087937537225</cx:pt>
          <cx:pt idx="962">0.0052853096669048501</cx:pt>
          <cx:pt idx="963">-0.00058676355232845253</cx:pt>
          <cx:pt idx="964">-0.0046585370840953747</cx:pt>
          <cx:pt idx="965">0.00020665673598424099</cx:pt>
          <cx:pt idx="966">-0.00054604683547150004</cx:pt>
          <cx:pt idx="967">-0.0017573347025740575</cx:pt>
          <cx:pt idx="968">-0.0020560356638159752</cx:pt>
          <cx:pt idx="969">-0.0021719334959445277</cx:pt>
          <cx:pt idx="970">-0.0029684976840735249</cx:pt>
          <cx:pt idx="971">-0.0027967397176596499</cx:pt>
          <cx:pt idx="972">-0.0049840368898088003</cx:pt>
          <cx:pt idx="973">-0.0024350548810878601</cx:pt>
          <cx:pt idx="974">0.011818906062753124</cx:pt>
          <cx:pt idx="975">0.016541398351693749</cx:pt>
          <cx:pt idx="976">0.016646570644742276</cx:pt>
          <cx:pt idx="977">0.0062322333409579747</cx:pt>
          <cx:pt idx="978">-0.029726399249781248</cx:pt>
          <cx:pt idx="979">-0.021771764897473126</cx:pt>
          <cx:pt idx="980">-0.030055200961790249</cx:pt>
          <cx:pt idx="981">-0.016257879710409377</cx:pt>
          <cx:pt idx="982">-0.0062120737713105001</cx:pt>
          <cx:pt idx="983">0.0045791252288002746</cx:pt>
          <cx:pt idx="984">-0.0045766091700315502</cx:pt>
          <cx:pt idx="985">-0.0025955900957707</cx:pt>
          <cx:pt idx="986">-0.0019604690352844549</cx:pt>
          <cx:pt idx="987">-0.010452689871031699</cx:pt>
          <cx:pt idx="988">-0.011812416078077851</cx:pt>
          <cx:pt idx="989">0.0045818524525998751</cx:pt>
          <cx:pt idx="990">0.0026747699590337001</cx:pt>
          <cx:pt idx="991">-0.00025582118115591502</cx:pt>
          <cx:pt idx="992">-0.010321728906780625</cx:pt>
          <cx:pt idx="993">-0.0117230593913426</cx:pt>
          <cx:pt idx="994">-0.014026547825419801</cx:pt>
          <cx:pt idx="995">-0.02711205708074</cx:pt>
          <cx:pt idx="996">-0.0066437343869917001</cx:pt>
          <cx:pt idx="997">-0.017126700181994824</cx:pt>
          <cx:pt idx="998">-0.012481780300507775</cx:pt>
          <cx:pt idx="999">-0.0081045389215506254</cx:pt>
          <cx:pt idx="1000">-0.0099734956742729749</cx:pt>
          <cx:pt idx="1001">-0.020770534957134601</cx:pt>
          <cx:pt idx="1002">0.00059296640451062747</cx:pt>
          <cx:pt idx="1003">0.013478367083688474</cx:pt>
          <cx:pt idx="1004">0.011019763514791826</cx:pt>
          <cx:pt idx="1005">0.010862538993975724</cx:pt>
          <cx:pt idx="1006">0.0082663321457678747</cx:pt>
          <cx:pt idx="1007">0.0013799100382282676</cx:pt>
          <cx:pt idx="1008">-0.00076896986808367253</cx:pt>
          <cx:pt idx="1009">-2.5438370365241249e-05</cx:pt>
          <cx:pt idx="1010">-0.00012309481314956176</cx:pt>
          <cx:pt idx="1011">-0.0012338470969981425</cx:pt>
          <cx:pt idx="1012">-0.0040689239871300499</cx:pt>
          <cx:pt idx="1013">-0.0047497937478065003</cx:pt>
          <cx:pt idx="1014">-0.0060071191422882246</cx:pt>
          <cx:pt idx="1015">-0.0034666158196401502</cx:pt>
          <cx:pt idx="1016">-0.0011108554857094026</cx:pt>
          <cx:pt idx="1017">-0.0033198085049329501</cx:pt>
          <cx:pt idx="1018">0.006497775731578375</cx:pt>
          <cx:pt idx="1019">0.0012516719981501825</cx:pt>
          <cx:pt idx="1020">-0.006914800973566425</cx:pt>
          <cx:pt idx="1021">0.001226196246507195</cx:pt>
          <cx:pt idx="1022">-0.0013885961699464325</cx:pt>
          <cx:pt idx="1023">-0.014554128055985875</cx:pt>
          <cx:pt idx="1024">-0.0074458360697050247</cx:pt>
          <cx:pt idx="1025">-0.0055078196388454502</cx:pt>
          <cx:pt idx="1026">-0.0039767912662089754</cx:pt>
          <cx:pt idx="1027">-0.0054019873225562747</cx:pt>
          <cx:pt idx="1028">-0.0045137495047557251</cx:pt>
          <cx:pt idx="1029">-0.0066467226774683252</cx:pt>
          <cx:pt idx="1030">0.001066646327564295</cx:pt>
          <cx:pt idx="1031">0.012662092216325549</cx:pt>
          <cx:pt idx="1032">0.010363126676845051</cx:pt>
          <cx:pt idx="1033">0.012688481609922175</cx:pt>
          <cx:pt idx="1034">0.0091700121644819749</cx:pt>
          <cx:pt idx="1035">0.0029015420084489</cx:pt>
          <cx:pt idx="1036">0.00044322308919803499</cx:pt>
          <cx:pt idx="1037">2.0377813280181449e-05</cx:pt>
          <cx:pt idx="1038">-0.00083541262460104754</cx:pt>
          <cx:pt idx="1039">-0.00073198182379222501</cx:pt>
          <cx:pt idx="1040">-0.0015680271610768425</cx:pt>
          <cx:pt idx="1041">-0.0065659910845622246</cx:pt>
          <cx:pt idx="1042">-0.0067425210828055502</cx:pt>
          <cx:pt idx="1043">-0.0045021055599235747</cx:pt>
          <cx:pt idx="1044">-0.0109199389739868</cx:pt>
          <cx:pt idx="1045">-0.0049334482940709499</cx:pt>
          <cx:pt idx="1046">0.0065676503276029252</cx:pt>
          <cx:pt idx="1047">-0.0019907258315424075</cx:pt>
          <cx:pt idx="1048">0.0053138367461822754</cx:pt>
          <cx:pt idx="1049">-0.00082905991775592501</cx:pt>
          <cx:pt idx="1050">-0.017648724293332349</cx:pt>
          <cx:pt idx="1051">-0.019970420570630174</cx:pt>
          <cx:pt idx="1052">-0.011938571666182301</cx:pt>
          <cx:pt idx="1053">0.0028259109354017999</cx:pt>
          <cx:pt idx="1054">0.0094107390523997005</cx:pt>
          <cx:pt idx="1055">0.0057274390265760746</cx:pt>
          <cx:pt idx="1056">0.01135895834448435</cx:pt>
          <cx:pt idx="1057">0.011183128333042525</cx:pt>
          <cx:pt idx="1058">0.0047439085910227748</cx:pt>
          <cx:pt idx="1059">0.012590313875426576</cx:pt>
          <cx:pt idx="1060">0.019096120344990052</cx:pt>
          <cx:pt idx="1061">0.014830087937537225</cx:pt>
          <cx:pt idx="1062">0.0052853096669048501</cx:pt>
          <cx:pt idx="1063">-0.00058676355232845253</cx:pt>
          <cx:pt idx="1064">-0.0046585370840953747</cx:pt>
          <cx:pt idx="1065">0.00020665673598424099</cx:pt>
          <cx:pt idx="1066">-0.00054604683547150004</cx:pt>
          <cx:pt idx="1067">-0.0017573347025740575</cx:pt>
          <cx:pt idx="1068">-0.0020560356638159752</cx:pt>
          <cx:pt idx="1069">-0.0021719334959445277</cx:pt>
          <cx:pt idx="1070">-0.0029684976840735249</cx:pt>
          <cx:pt idx="1071">-0.0027967397176596499</cx:pt>
          <cx:pt idx="1072">-0.0049840368898088003</cx:pt>
          <cx:pt idx="1073">-0.0024350548810878601</cx:pt>
          <cx:pt idx="1074">0.011818906062753124</cx:pt>
          <cx:pt idx="1075">0.016541398351693749</cx:pt>
          <cx:pt idx="1076">0.016646570644742276</cx:pt>
          <cx:pt idx="1077">0.0062322333409579747</cx:pt>
          <cx:pt idx="1078">-0.029726399249781248</cx:pt>
          <cx:pt idx="1079">-0.021771764897473126</cx:pt>
          <cx:pt idx="1080">-0.030055200961790249</cx:pt>
          <cx:pt idx="1081">-0.016257879710409377</cx:pt>
          <cx:pt idx="1082">-0.0062120737713105001</cx:pt>
          <cx:pt idx="1083">0.0045791252288002746</cx:pt>
        </cx:lvl>
      </cx:numDim>
    </cx:data>
    <cx:data id="60">
      <cx:numDim type="val">
        <cx:f>Sheet2!$BI$1:$BI$1084</cx:f>
        <cx:lvl ptCount="1084" formatCode="G/通用格式">
          <cx:pt idx="0">0.00048665849903074099</cx:pt>
          <cx:pt idx="1">0.00044757833961449198</cx:pt>
          <cx:pt idx="2">-0.00015168149190069401</cx:pt>
          <cx:pt idx="3">0.00057784066410952598</cx:pt>
          <cx:pt idx="4">-0.00062844161771341501</cx:pt>
          <cx:pt idx="5">0.00026496782048675998</cx:pt>
          <cx:pt idx="6">-0.000226083658725657</cx:pt>
          <cx:pt idx="7">0.00030295337989204199</cx:pt>
          <cx:pt idx="8">0.00036399736281028498</cx:pt>
          <cx:pt idx="9">0.00039787511532549298</cx:pt>
          <cx:pt idx="10">-0.00024925598110626398</cx:pt>
          <cx:pt idx="11">0.000121476418681161</cx:pt>
          <cx:pt idx="12">-0.000138350747756338</cx:pt>
          <cx:pt idx="13">-0.00021346243998880899</cx:pt>
          <cx:pt idx="14">-0.00025101091024455098</cx:pt>
          <cx:pt idx="15">0.00068519560418253602</cx:pt>
          <cx:pt idx="16">-0.000736900317410817</cx:pt>
          <cx:pt idx="17">-8.4408058885919302e-05</cx:pt>
          <cx:pt idx="18">0.000530221624616912</cx:pt>
          <cx:pt idx="19">-0.00073899392140752804</cx:pt>
          <cx:pt idx="20">-2.9637703529864198e-05</cx:pt>
          <cx:pt idx="21">6.0021739888484302e-05</cx:pt>
          <cx:pt idx="22">-0.00013108711915076101</cx:pt>
          <cx:pt idx="23">0.00062446654570206997</cx:pt>
          <cx:pt idx="24">0.00023186634951175499</cx:pt>
          <cx:pt idx="25">0.000157927079345768</cx:pt>
          <cx:pt idx="26">0.00014248428593736001</cx:pt>
          <cx:pt idx="27">-0.000974392074583791</cx:pt>
          <cx:pt idx="28">0.00028910255727777499</cx:pt>
          <cx:pt idx="29">-0.00011326110063808401</cx:pt>
          <cx:pt idx="30">-0.00078148467974228095</cx:pt>
          <cx:pt idx="31">-0.00017109209088413</cx:pt>
          <cx:pt idx="32">0.00013822953321143301</cx:pt>
          <cx:pt idx="33">0.00052581697141799002</cx:pt>
          <cx:pt idx="34">0.00028719029746062898</cx:pt>
          <cx:pt idx="35">-0.00049362399705687695</cx:pt>
          <cx:pt idx="36">0.00017821816993786701</cx:pt>
          <cx:pt idx="37">-0.00013642081736177299</cx:pt>
          <cx:pt idx="38">-0.00064512849643179803</cx:pt>
          <cx:pt idx="39">-0.0046096299657811301</cx:pt>
          <cx:pt idx="40">-0.0019867557632041398</cx:pt>
          <cx:pt idx="41">-0.00060516717241452503</cx:pt>
          <cx:pt idx="42">0.00081915985056653005</cx:pt>
          <cx:pt idx="43">0.0013483490749580901</cx:pt>
          <cx:pt idx="44">0.000172943369507854</cx:pt>
          <cx:pt idx="45">-0.000154149026435408</cx:pt>
          <cx:pt idx="46">4.5465958745537997e-05</cx:pt>
          <cx:pt idx="47">-0.000304852368473899</cx:pt>
          <cx:pt idx="48">-0.00020882219444270101</cx:pt>
          <cx:pt idx="49">2.3717462421968501e-05</cx:pt>
          <cx:pt idx="50">0.00029431588504650501</cx:pt>
          <cx:pt idx="51">-0.00058431103192447295</cx:pt>
          <cx:pt idx="52">0.00030333344990031202</cx:pt>
          <cx:pt idx="53">0.000940877851186025</cx:pt>
          <cx:pt idx="54">0.00084079402340817596</cx:pt>
          <cx:pt idx="55">-0.00040865981340645901</cx:pt>
          <cx:pt idx="56">-2.7349210370139601e-05</cx:pt>
          <cx:pt idx="57">0.00019383154976089701</cx:pt>
          <cx:pt idx="58">-0.000359864382829857</cx:pt>
          <cx:pt idx="59">-3.7912782038215299e-05</cx:pt>
          <cx:pt idx="60">3.9227489561095299e-05</cx:pt>
          <cx:pt idx="61">4.3058305578066703e-05</cx:pt>
          <cx:pt idx="62">-0.00014518163815842999</cx:pt>
          <cx:pt idx="63">-0.00099722271448663205</cx:pt>
          <cx:pt idx="64">-0.00088366606081641795</cx:pt>
          <cx:pt idx="65">-0.00098643992304152991</cx:pt>
          <cx:pt idx="66">-0.0062554713111686797</cx:pt>
          <cx:pt idx="67">-0.0047172742410600699</cx:pt>
          <cx:pt idx="68">-0.0052552228888098898</cx:pt>
          <cx:pt idx="69">-0.0041085338565216003</cx:pt>
          <cx:pt idx="70">-0.0031062354104957699</cx:pt>
          <cx:pt idx="71">0.0021362778624735498</cx:pt>
          <cx:pt idx="72">0.00243421787171563</cx:pt>
          <cx:pt idx="73">0.00093560922432267297</cx:pt>
          <cx:pt idx="74">-0.00133013250708731</cx:pt>
          <cx:pt idx="75">0.000414988032792358</cx:pt>
          <cx:pt idx="76">-0.00204905692854194</cx:pt>
          <cx:pt idx="77">-0.0052119779794130901</cx:pt>
          <cx:pt idx="78">-0.0030835219333682599</cx:pt>
          <cx:pt idx="79">-0.000890282633857118</cx:pt>
          <cx:pt idx="80">0.00063617569165686004</cx:pt>
          <cx:pt idx="81">0.000416407114973209</cx:pt>
          <cx:pt idx="82">-8.7936709399552901e-05</cx:pt>
          <cx:pt idx="83">-0.00063740652459605396</cx:pt>
          <cx:pt idx="84">0.00026931026725740998</cx:pt>
          <cx:pt idx="85">-0.00052354892570689101</cx:pt>
          <cx:pt idx="86">-0.000757306659995115</cx:pt>
          <cx:pt idx="87">-0.00096842081321332795</cx:pt>
          <cx:pt idx="88">-0.00053362070286184604</cx:pt>
          <cx:pt idx="89">4.6117773429191703e-05</cx:pt>
          <cx:pt idx="90">0.00053398496620904999</cx:pt>
          <cx:pt idx="91">-0.00073969560303363503</cx:pt>
          <cx:pt idx="92">0.00013613534208723301</cx:pt>
          <cx:pt idx="93">-0.0024113031349072898</cx:pt>
          <cx:pt idx="94">-0.00082594850748120502</cx:pt>
          <cx:pt idx="95">-0.0033264926972113402</cx:pt>
          <cx:pt idx="96">0.019541842251402802</cx:pt>
          <cx:pt idx="97">0.023188670362432301</cx:pt>
          <cx:pt idx="98">0.017596235095946301</cx:pt>
          <cx:pt idx="99">0.0072012428447487901</cx:pt>
          <cx:pt idx="100">-0.0136501727234748</cx:pt>
          <cx:pt idx="101">0.0058683428424016202</cx:pt>
          <cx:pt idx="102">0.030808062264456901</cx:pt>
          <cx:pt idx="103">0.0118340009478809</cx:pt>
          <cx:pt idx="104">0.0068341884441068803</cx:pt>
          <cx:pt idx="105">-0.0079526757066685893</cx:pt>
          <cx:pt idx="106">-0.0057848408374646396</cx:pt>
          <cx:pt idx="107">-0.0032365354786466501</cx:pt>
          <cx:pt idx="108">-0.0068360734796545199</cx:pt>
          <cx:pt idx="109">-0.0011324546678282599</cx:pt>
          <cx:pt idx="110">-0.00015018441159202599</cx:pt>
          <cx:pt idx="111">-0.00036678648572010402</cx:pt>
          <cx:pt idx="112">-7.6729809832770007e-05</cx:pt>
          <cx:pt idx="113">-0.00017649335167377</cx:pt>
          <cx:pt idx="114">0.000632125131170854</cx:pt>
          <cx:pt idx="115">-0.00013524887350356801</cx:pt>
          <cx:pt idx="116">-0.00067485116308189203</cx:pt>
          <cx:pt idx="117">-0.0027105979737255701</cx:pt>
          <cx:pt idx="118">-0.0031073683998141298</cx:pt>
          <cx:pt idx="119">-0.0012939547713612101</cx:pt>
          <cx:pt idx="120">0.0032532348773526799</cx:pt>
          <cx:pt idx="121">-0.0094450655072999008</cx:pt>
          <cx:pt idx="122">-0.00414879977309064</cx:pt>
          <cx:pt idx="123">0.029307995409414499</cx:pt>
          <cx:pt idx="124">0.032236822106971597</cx:pt>
          <cx:pt idx="125">0.051765059095737802</cx:pt>
          <cx:pt idx="126">0.041517131451826499</cx:pt>
          <cx:pt idx="127">0.019178083827475899</cx:pt>
          <cx:pt idx="128">-0.0022157133117737698</cx:pt>
          <cx:pt idx="129">0.025106948188521001</cx:pt>
          <cx:pt idx="130">0.060427138521660199</cx:pt>
          <cx:pt idx="131">0.043892549506757701</cx:pt>
          <cx:pt idx="132">0.047674926942909701</cx:pt>
          <cx:pt idx="133">0.021247466499313201</cx:pt>
          <cx:pt idx="134">0.0064342367210624401</cx:pt>
          <cx:pt idx="135">-0.0102490986321895</cx:pt>
          <cx:pt idx="136">-0.0050560213177213197</cx:pt>
          <cx:pt idx="137">-0.00126402267779204</cx:pt>
          <cx:pt idx="138">-0.00049633492225195002</cx:pt>
          <cx:pt idx="139">-0.00098113070943439511</cx:pt>
          <cx:pt idx="140">0.00036725778043056898</cx:pt>
          <cx:pt idx="141">-0.00041450228734123302</cx:pt>
          <cx:pt idx="142">3.5141265244751803e-05</cx:pt>
          <cx:pt idx="143">-0.00097530842314519199</cx:pt>
          <cx:pt idx="144">0.00089363403495749396</cx:pt>
          <cx:pt idx="145">0.0043657421527335096</cx:pt>
          <cx:pt idx="146">0.0076093153503749202</cx:pt>
          <cx:pt idx="147">0.00073761659421700402</cx:pt>
          <cx:pt idx="148">-0.00048780396906452099</cx:pt>
          <cx:pt idx="149">0.0082567658865864806</cx:pt>
          <cx:pt idx="150">-0.00142876934231243</cx:pt>
          <cx:pt idx="151">0.028480139846811602</cx:pt>
          <cx:pt idx="152">0.0481134418436465</cx:pt>
          <cx:pt idx="153">0.067137777845654403</cx:pt>
          <cx:pt idx="154">0.072920208158594998</cx:pt>
          <cx:pt idx="155">0.076993337861576694</cx:pt>
          <cx:pt idx="156">0.061333594839868402</cx:pt>
          <cx:pt idx="157">0.064433926962412694</cx:pt>
          <cx:pt idx="158">0.067409779067306996</cx:pt>
          <cx:pt idx="159">0.051547983284912502</cx:pt>
          <cx:pt idx="160">0.046653490610743198</cx:pt>
          <cx:pt idx="161">0.053354141005649197</cx:pt>
          <cx:pt idx="162">0.019472456677440499</cx:pt>
          <cx:pt idx="163">-0.0062363143122086701</cx:pt>
          <cx:pt idx="164">-0.0078326082216495299</cx:pt>
          <cx:pt idx="165">0.0057094848827684</cx:pt>
          <cx:pt idx="166">0.0031805416141420001</cx:pt>
          <cx:pt idx="167">-0.0011386242732093501</cx:pt>
          <cx:pt idx="168">-4.7494291704219397e-05</cx:pt>
          <cx:pt idx="169">0.00056807620995363698</cx:pt>
          <cx:pt idx="170">-0.00035603903926887401</cx:pt>
          <cx:pt idx="171">0.00024737531608903497</cx:pt>
          <cx:pt idx="172">0.0018780744786405499</cx:pt>
          <cx:pt idx="173">0.0068783228598649597</cx:pt>
          <cx:pt idx="174">0.0070785040679364501</cx:pt>
          <cx:pt idx="175">0.0021082767809436601</cx:pt>
          <cx:pt idx="176">-0.0013251612696910599</cx:pt>
          <cx:pt idx="177">0.015211806612935599</cx:pt>
          <cx:pt idx="178">0.040046915372802</cx:pt>
          <cx:pt idx="179">0.0276689102148325</cx:pt>
          <cx:pt idx="180">0.0118490450752662</cx:pt>
          <cx:pt idx="181">0.020056527917376801</cx:pt>
          <cx:pt idx="182">-0.000309934940059778</cx:pt>
          <cx:pt idx="183">0.028545674862336501</cx:pt>
          <cx:pt idx="184">0.0612659829502923</cx:pt>
          <cx:pt idx="185">0.0235116020097891</cx:pt>
          <cx:pt idx="186">0.011390170791190399</cx:pt>
          <cx:pt idx="187">-0.0077324935799912902</cx:pt>
          <cx:pt idx="188">0.024714650309373701</cx:pt>
          <cx:pt idx="189">0.0410400634864772</cx:pt>
          <cx:pt idx="190">0.028239880983215102</cx:pt>
          <cx:pt idx="191">-0.0047911656027407297</cx:pt>
          <cx:pt idx="192">-0.0092308995250118195</cx:pt>
          <cx:pt idx="193">-0.0081541442437576307</cx:pt>
          <cx:pt idx="194">-0.0058324196898066902</cx:pt>
          <cx:pt idx="195">-0.0042336585683682704</cx:pt>
          <cx:pt idx="196">-0.000333422986445889</cx:pt>
          <cx:pt idx="197">0.0011056053713096</cx:pt>
          <cx:pt idx="198">0.00043709593462301199</cx:pt>
          <cx:pt idx="199">-2.0252520707818825e-05</cx:pt>
          <cx:pt idx="200">-0.0012327942214791525</cx:pt>
          <cx:pt idx="201">-0.0015893393689090001</cx:pt>
          <cx:pt idx="202">0.00067764956761992502</cx:pt>
          <cx:pt idx="203">-0.00074551433526141495</cx:pt>
          <cx:pt idx="204">0.00012799851252731276</cx:pt>
          <cx:pt idx="205">0.012725691464985251</cx:pt>
          <cx:pt idx="206">0.0091281632832405993</cx:pt>
          <cx:pt idx="207">-0.0023556215615744848</cx:pt>
          <cx:pt idx="208">0.0026337323769807502</cx:pt>
          <cx:pt idx="209">-0.0018647474400428426</cx:pt>
          <cx:pt idx="210">-0.0079008608337573505</cx:pt>
          <cx:pt idx="211">-0.0097930342916987753</cx:pt>
          <cx:pt idx="212">-0.0039077174535765251</cx:pt>
          <cx:pt idx="213">-0.0026393009074174752</cx:pt>
          <cx:pt idx="214">-0.0070848406966850502</cx:pt>
          <cx:pt idx="215">-0.0013634717308611275</cx:pt>
          <cx:pt idx="216">0.0029500393744322502</cx:pt>
          <cx:pt idx="217">0.0074101407934377252</cx:pt>
          <cx:pt idx="218">0.0066530059566890752</cx:pt>
          <cx:pt idx="219">-0.0034911042729027998</cx:pt>
          <cx:pt idx="220">-0.011289546627248175</cx:pt>
          <cx:pt idx="221">-0.0059890780834564753</cx:pt>
          <cx:pt idx="222">-0.0016709281421560501</cx:pt>
          <cx:pt idx="223">-0.00077629337200341999</cx:pt>
          <cx:pt idx="224">-4.363331538283225e-06</cx:pt>
          <cx:pt idx="225">2.6030261195004502e-05</cx:pt>
          <cx:pt idx="226">-0.0004345846226917975</cx:pt>
          <cx:pt idx="227">-5.777166300495475e-05</cx:pt>
          <cx:pt idx="228">-0.0025288706401379499</cx:pt>
          <cx:pt idx="229">-0.0033295975870761751</cx:pt>
          <cx:pt idx="230">0.0047902368767043747</cx:pt>
          <cx:pt idx="231">0.0061570993757944503</cx:pt>
          <cx:pt idx="232">0.013424728054137599</cx:pt>
          <cx:pt idx="233">0.0098372420757217999</cx:pt>
          <cx:pt idx="234">0.0012967766368932601</cx:pt>
          <cx:pt idx="235">-0.0061997013811047252</cx:pt>
          <cx:pt idx="236">-0.010629998246105875</cx:pt>
          <cx:pt idx="237">-0.011865472716262775</cx:pt>
          <cx:pt idx="238">-0.01417416209667075</cx:pt>
          <cx:pt idx="239">-0.019098052556371051</cx:pt>
          <cx:pt idx="240">-0.026059666034991252</cx:pt>
          <cx:pt idx="241">-0.0065737368563112747</cx:pt>
          <cx:pt idx="242">0.0098062582959139496</cx:pt>
          <cx:pt idx="243">0.010207025295937224</cx:pt>
          <cx:pt idx="244">0.0027860232393047001</cx:pt>
          <cx:pt idx="245">0.0065651239860620254</cx:pt>
          <cx:pt idx="246">0.0072430820745027751</cx:pt>
          <cx:pt idx="247">-0.011320059619357725</cx:pt>
          <cx:pt idx="248">-0.012531725239177975</cx:pt>
          <cx:pt idx="249">-0.0028935712227948999</cx:pt>
          <cx:pt idx="250">-7.9371877449070508e-06</cx:pt>
          <cx:pt idx="251">0.00021162018497634775</cx:pt>
          <cx:pt idx="252">9.4328140159206244e-05</cx:pt>
          <cx:pt idx="253">6.7179459243772e-05</cx:pt>
          <cx:pt idx="254">0.00019512185635814326</cx:pt>
          <cx:pt idx="255">0.00051462714895632495</cx:pt>
          <cx:pt idx="256">-0.0016034417632900424</cx:pt>
          <cx:pt idx="257">-0.0057900701635583253</cx:pt>
          <cx:pt idx="258">0.0040956070643372502</cx:pt>
          <cx:pt idx="259">0.003441236191746275</cx:pt>
          <cx:pt idx="260">0.0055923531887114002</cx:pt>
          <cx:pt idx="261">-0.0040177038363553496</cx:pt>
          <cx:pt idx="262">-0.01208554204023435</cx:pt>
          <cx:pt idx="263">-0.0198023536274172</cx:pt>
          <cx:pt idx="264">-0.025703876765994501</cx:pt>
          <cx:pt idx="265">-0.033557044335988002</cx:pt>
          <cx:pt idx="266">-0.020198150346554498</cx:pt>
          <cx:pt idx="267">-0.012391457565553776</cx:pt>
          <cx:pt idx="268">-0.023859711700928377</cx:pt>
          <cx:pt idx="269">0.000160395918578401</cx:pt>
          <cx:pt idx="270">0.015248845119238351</cx:pt>
          <cx:pt idx="271">0.011424678157372</cx:pt>
          <cx:pt idx="272">0.0076773542351073754</cx:pt>
          <cx:pt idx="273">0.0050445354944610998</cx:pt>
          <cx:pt idx="274">0.0041960310134410003</cx:pt>
          <cx:pt idx="275">-0.0063584661191342746</cx:pt>
          <cx:pt idx="276">-0.0087751732014891004</cx:pt>
          <cx:pt idx="277">-0.00036373725910033748</cx:pt>
          <cx:pt idx="278">0.00036414390032039998</cx:pt>
          <cx:pt idx="279">-1.8992547936244924e-05</cx:pt>
          <cx:pt idx="280">0.00011409608800454725</cx:pt>
          <cx:pt idx="281">5.4924550457019502e-05</cx:pt>
          <cx:pt idx="282">-7.9876952889906756e-05</cx:pt>
          <cx:pt idx="283">0.00046400517952998747</cx:pt>
          <cx:pt idx="284">-0.00044092704298656253</cx:pt>
          <cx:pt idx="285">-0.0048337009885472248</cx:pt>
          <cx:pt idx="286">-0.0050377210709827997</cx:pt>
          <cx:pt idx="287">-0.005332561716317125</cx:pt>
          <cx:pt idx="288">-0.0055626401545102247</cx:pt>
          <cx:pt idx="289">-0.01870021895383505</cx:pt>
          <cx:pt idx="290">-0.020600469919358225</cx:pt>
          <cx:pt idx="291">-0.026666723241587</cx:pt>
          <cx:pt idx="292">-0.034587844713869248</cx:pt>
          <cx:pt idx="293">-0.03164235891483675</cx:pt>
          <cx:pt idx="294">-0.0065201379882156496</cx:pt>
          <cx:pt idx="295">-0.0092724029672991495</cx:pt>
          <cx:pt idx="296">-0.0050600485481983749</cx:pt>
          <cx:pt idx="297">0.0075917005664517248</cx:pt>
          <cx:pt idx="298">0.017547879612969799</cx:pt>
          <cx:pt idx="299">0.038071125911267198</cx:pt>
          <cx:pt idx="300">0.038203566684920899</cx:pt>
          <cx:pt idx="301">0.0063586703653415498</cx:pt>
          <cx:pt idx="302">0.011093381627749499</cx:pt>
          <cx:pt idx="303">-0.011607713692651501</cx:pt>
          <cx:pt idx="304">-0.0275862573980559</cx:pt>
          <cx:pt idx="305">-0.00278582055530206</cx:pt>
          <cx:pt idx="306">0.00055035028226429897</cx:pt>
          <cx:pt idx="307">-0.00044542646547357002</cx:pt>
          <cx:pt idx="308">0.00015148580439127199</cx:pt>
          <cx:pt idx="309">-0.00010028806160202001</cx:pt>
          <cx:pt idx="310">-0.00083386340470672496</cx:pt>
          <cx:pt idx="311">0.0035408091530969</cx:pt>
          <cx:pt idx="312">0.0098455564156339596</cx:pt>
          <cx:pt idx="313">-0.0215157893282668</cx:pt>
          <cx:pt idx="314">-0.045900793500965299</cx:pt>
          <cx:pt idx="315">-0.036303260639312399</cx:pt>
          <cx:pt idx="316">-0.0355733807830525</cx:pt>
          <cx:pt idx="317">-0.0485678894301598</cx:pt>
          <cx:pt idx="318">-0.042891938269414502</cx:pt>
          <cx:pt idx="319">-0.056169264493939101</cx:pt>
          <cx:pt idx="320">-0.050196098084036099</cx:pt>
          <cx:pt idx="321">-0.043027588540411797</cx:pt>
          <cx:pt idx="322">0.01148501264845</cx:pt>
          <cx:pt idx="323">0.022437754858097299</cx:pt>
          <cx:pt idx="324">0.044832275267636099</cx:pt>
          <cx:pt idx="325">0.101460458385779</cx:pt>
          <cx:pt idx="326">0.026658637448158301</cx:pt>
          <cx:pt idx="327">0.0075105796059372404</cx:pt>
          <cx:pt idx="328">0.0460086896703681</cx:pt>
          <cx:pt idx="329">0.000178860994664869</cx:pt>
          <cx:pt idx="330">-0.0224363690478546</cx:pt>
          <cx:pt idx="331">-0.0136123845417337</cx:pt>
          <cx:pt idx="332">-0.0117803466847791</cx:pt>
          <cx:pt idx="333">0.0047947168659535</cx:pt>
          <cx:pt idx="334">0.00091408183730001802</cx:pt>
          <cx:pt idx="335">0.00016422344854708301</cx:pt>
          <cx:pt idx="336">0.00039227718487439499</cx:pt>
          <cx:pt idx="337">-0.00018502128213236199</cx:pt>
          <cx:pt idx="338">-0.00237064284837813</cx:pt>
          <cx:pt idx="339">0.0085318034475804008</cx:pt>
          <cx:pt idx="340">0.0086982804137562403</cx:pt>
          <cx:pt idx="341">-0.028605794868033899</cx:pt>
          <cx:pt idx="342">-0.064273681488491302</cx:pt>
          <cx:pt idx="343">-0.035754341745841099</cx:pt>
          <cx:pt idx="344">-0.00089352826669297</cx:pt>
          <cx:pt idx="345">0.022861382501861802</cx:pt>
          <cx:pt idx="346">0.027663844021322301</cx:pt>
          <cx:pt idx="347">0.031807850211854401</cx:pt>
          <cx:pt idx="348">0.030678563339272501</cx:pt>
          <cx:pt idx="349">0.0225664640810481</cx:pt>
          <cx:pt idx="350">0.044584088240000701</cx:pt>
          <cx:pt idx="351">0.0394605300724978</cx:pt>
          <cx:pt idx="352">0.0533142481441886</cx:pt>
          <cx:pt idx="353">0.0203534516610114</cx:pt>
          <cx:pt idx="354">-0.0083732247218340997</cx:pt>
          <cx:pt idx="355">0.022952043221184201</cx:pt>
          <cx:pt idx="356">0.029016797551252999</cx:pt>
          <cx:pt idx="357">-0.0037369011627396598</cx:pt>
          <cx:pt idx="358">-0.041382307558597203</cx:pt>
          <cx:pt idx="359">-0.032817804365270001</cx:pt>
          <cx:pt idx="360">-0.013521863740728699</cx:pt>
          <cx:pt idx="361">0.00246677313521807</cx:pt>
          <cx:pt idx="362">0.00064842011381806297</cx:pt>
          <cx:pt idx="363">0.0013845498963928099</cx:pt>
          <cx:pt idx="364">-3.83442819488265e-05</cx:pt>
          <cx:pt idx="365">-0.000805017456714253</cx:pt>
          <cx:pt idx="366">-4.8406256810958103e-05</cx:pt>
          <cx:pt idx="367">0.012079491671636401</cx:pt>
          <cx:pt idx="368">0.0063980897453241098</cx:pt>
          <cx:pt idx="369">-0.038411276912419197</cx:pt>
          <cx:pt idx="370">-0.071330049252694899</cx:pt>
          <cx:pt idx="371">-0.034219950371436603</cx:pt>
          <cx:pt idx="372">-0.0337579380726378</cx:pt>
          <cx:pt idx="373">0.0108048875830839</cx:pt>
          <cx:pt idx="374">0.021704660398424201</cx:pt>
          <cx:pt idx="375">0.065576093337721006</cx:pt>
          <cx:pt idx="376">0.047832639772469501</cx:pt>
          <cx:pt idx="377">0.045438589669004097</cx:pt>
          <cx:pt idx="378">0.047127899862886999</cx:pt>
          <cx:pt idx="379">0.011821698882621599</cx:pt>
          <cx:pt idx="380">0.0073053440079298999</cx:pt>
          <cx:pt idx="381">-0.0277931282183322</cx:pt>
          <cx:pt idx="382">-0.031257231423082898</cx:pt>
          <cx:pt idx="383">-0.013043554313233501</cx:pt>
          <cx:pt idx="384">0.0029960935512873899</cx:pt>
          <cx:pt idx="385">-0.024668959049406702</cx:pt>
          <cx:pt idx="386">-0.040384231685629102</cx:pt>
          <cx:pt idx="387">-0.035933798438110398</cx:pt>
          <cx:pt idx="388">-0.0150244276874105</cx:pt>
          <cx:pt idx="389">0.00070243553710832901</cx:pt>
          <cx:pt idx="390">0.00072484158529217198</cx:pt>
          <cx:pt idx="391">0.00049865315121646399</cx:pt>
          <cx:pt idx="392">0.00037756130352622499</cx:pt>
          <cx:pt idx="393">-0.00041500887075699398</cx:pt>
          <cx:pt idx="394">0.00055533134728738998</cx:pt>
          <cx:pt idx="395">0.0084381424754756996</cx:pt>
          <cx:pt idx="396">0.0033944505600217402</cx:pt>
          <cx:pt idx="397">-0.034480788871781298</cx:pt>
          <cx:pt idx="398">-0.052425387012163101</cx:pt>
          <cx:pt idx="399">-0.021396307100989401</cx:pt>
          <cx:pt idx="400">-0.0503631704301249</cx:pt>
          <cx:pt idx="401">-0.0391198367899252</cx:pt>
          <cx:pt idx="402">-0.018383794298099901</cx:pt>
          <cx:pt idx="403">0.023040351538129299</cx:pt>
          <cx:pt idx="404">0.060839049317103398</cx:pt>
          <cx:pt idx="405">0.046997993629047302</cx:pt>
          <cx:pt idx="406">0.041007682911826</cx:pt>
          <cx:pt idx="407">0.021083131871393698</cx:pt>
          <cx:pt idx="408">-0.0356505408720839</cx:pt>
          <cx:pt idx="409">-0.024845647538538299</cx:pt>
          <cx:pt idx="410">-0.025627033944836099</cx:pt>
          <cx:pt idx="411">-0.033422534452346303</cx:pt>
          <cx:pt idx="412">-0.063694147454281896</cx:pt>
          <cx:pt idx="413">-0.045461103295280199</cx:pt>
          <cx:pt idx="414">-0.016527531582667902</cx:pt>
          <cx:pt idx="415">-0.021196298540881502</cx:pt>
          <cx:pt idx="416">-0.0071237560660149498</cx:pt>
          <cx:pt idx="417">0.0042426270050811097</cx:pt>
          <cx:pt idx="418">0.0023223265891600198</cx:pt>
          <cx:pt idx="419">0.00039146364723087099</cx:pt>
          <cx:pt idx="420">-0.00094291751443912795</cx:pt>
          <cx:pt idx="421">0.000430077338571341</cx:pt>
          <cx:pt idx="422">0.00058402392224534902</cx:pt>
          <cx:pt idx="423">0.00208020477186941</cx:pt>
          <cx:pt idx="424">0.0054430475048797104</cx:pt>
          <cx:pt idx="425">-0.0023031141846531701</cx:pt>
          <cx:pt idx="426">-0.013232864896553599</cx:pt>
          <cx:pt idx="427">-0.0312264644535994</cx:pt>
          <cx:pt idx="428">-0.060937884529036902</cx:pt>
          <cx:pt idx="429">-0.054136647603864302</cx:pt>
          <cx:pt idx="430">-0.031590882634344002</cx:pt>
          <cx:pt idx="431">0.0122305434566035</cx:pt>
          <cx:pt idx="432">0.018880485813424899</cx:pt>
          <cx:pt idx="433">0.0273627277865705</cx:pt>
          <cx:pt idx="434">0.0405344589308941</cx:pt>
          <cx:pt idx="435">0.031598827404540397</cx:pt>
          <cx:pt idx="436">-0.00049225709362148704</cx:pt>
          <cx:pt idx="437">-0.0072579661994341899</cx:pt>
          <cx:pt idx="438">-0.0082299513560011098</cx:pt>
          <cx:pt idx="439">-0.049285352846701297</cx:pt>
          <cx:pt idx="440">-0.0745574092752503</cx:pt>
          <cx:pt idx="441">-0.050106330039211201</cx:pt>
          <cx:pt idx="442">-0.0060897997017302198</cx:pt>
          <cx:pt idx="443">-0.0139969666867881</cx:pt>
          <cx:pt idx="444">-0.0022013385497538498</cx:pt>
          <cx:pt idx="445">0.010616613877214</cx:pt>
          <cx:pt idx="446">0.0029878733141812399</cx:pt>
          <cx:pt idx="447">0.00049504072836874702</cx:pt>
          <cx:pt idx="448">0.00056477510901411197</cx:pt>
          <cx:pt idx="449">0.00019199818975502501</cx:pt>
          <cx:pt idx="450">0.0017266304370029499</cx:pt>
          <cx:pt idx="451">0.0051981143102855301</cx:pt>
          <cx:pt idx="452">0.023836440735398302</cx:pt>
          <cx:pt idx="453">0.0095340390491718899</cx:pt>
          <cx:pt idx="454">-0.0109707171747807</cx:pt>
          <cx:pt idx="455">-0.017288512910485901</cx:pt>
          <cx:pt idx="456">-0.051470027424232997</cx:pt>
          <cx:pt idx="457">-0.019853795039399401</cx:pt>
          <cx:pt idx="458">-0.028465322092560998</cx:pt>
          <cx:pt idx="459">-0.056832076415790099</cx:pt>
          <cx:pt idx="460">-0.026901356697642199</cx:pt>
          <cx:pt idx="461">0.00513475674733557</cx:pt>
          <cx:pt idx="462">0.0349124948445328</cx:pt>
          <cx:pt idx="463">0.025201847797096</cx:pt>
          <cx:pt idx="464">0.051065737324917301</cx:pt>
          <cx:pt idx="465">0.025027848196863298</cx:pt>
          <cx:pt idx="466">0.0344544882796151</cx:pt>
          <cx:pt idx="467">-0.0093775634204938101</cx:pt>
          <cx:pt idx="468">-0.043305578521628502</cx:pt>
          <cx:pt idx="469">-0.0185780907694683</cx:pt>
          <cx:pt idx="470">0.0050701457153796096</cx:pt>
          <cx:pt idx="471">0.0020456031060031498</cx:pt>
          <cx:pt idx="472">0.0072449597985316597</cx:pt>
          <cx:pt idx="473">0.010198499862971</cx:pt>
          <cx:pt idx="474">0.0020512144892919299</cx:pt>
          <cx:pt idx="475">-0.00036506123728912999</cx:pt>
          <cx:pt idx="476">-0.000611790731666873</cx:pt>
          <cx:pt idx="477">-0.000203585058501755</cx:pt>
          <cx:pt idx="478">-0.00092499187416230505</cx:pt>
          <cx:pt idx="479">0.0060354608626900499</cx:pt>
          <cx:pt idx="480">0.024009583572736502</cx:pt>
          <cx:pt idx="481">0.012070309503976501</cx:pt>
          <cx:pt idx="482">-0.018822979332153801</cx:pt>
          <cx:pt idx="483">-0.020483403034060699</cx:pt>
          <cx:pt idx="484">-0.015156139393256</cx:pt>
          <cx:pt idx="485">-0.033278749160063799</cx:pt>
          <cx:pt idx="486">-0.044289461140853303</cx:pt>
          <cx:pt idx="487">-0.050875202278317801</cx:pt>
          <cx:pt idx="488">-0.034494277769267202</cx:pt>
          <cx:pt idx="489">-0.0083708018352776706</cx:pt>
          <cx:pt idx="490">-0.0111849912315757</cx:pt>
          <cx:pt idx="491">0.022298232803632499</cx:pt>
          <cx:pt idx="492">0.065943184007798805</cx:pt>
          <cx:pt idx="493">0.082643682912064795</cx:pt>
          <cx:pt idx="494">0.033888007822879998</cx:pt>
          <cx:pt idx="495">0.0099973411037663495</cx:pt>
          <cx:pt idx="496">-0.012596747578291399</cx:pt>
          <cx:pt idx="497">-0.0158733361008742</cx:pt>
          <cx:pt idx="498">-0.0010899135783427199</cx:pt>
          <cx:pt idx="499">0.0013778271236773</cx:pt>
          <cx:pt idx="500">7.1636801785999196e-05</cx:pt>
          <cx:pt idx="501">0.00091531201172988599</cx:pt>
          <cx:pt idx="502">0.0020240265436504601</cx:pt>
          <cx:pt idx="503">-0.00066510494915094905</cx:pt>
          <cx:pt idx="504">0.00088188190651061695</cx:pt>
          <cx:pt idx="505">0.00013780142956246099</cx:pt>
          <cx:pt idx="506">0.00154730659251209</cx:pt>
          <cx:pt idx="507">0.011743259965125499</cx:pt>
          <cx:pt idx="508">0.0089604511817881708</cx:pt>
          <cx:pt idx="509">0.0271068045410419</cx:pt>
          <cx:pt idx="510">-0.0115417362529026</cx:pt>
          <cx:pt idx="511">-0.035156440501255798</cx:pt>
          <cx:pt idx="512">-0.032216534101370597</cx:pt>
          <cx:pt idx="513">-0.0093755305819543805</cx:pt>
          <cx:pt idx="514">0.017282119439753801</cx:pt>
          <cx:pt idx="515">-0.0065412777509911198</cx:pt>
          <cx:pt idx="516">-0.030930299766507699</cx:pt>
          <cx:pt idx="517">-0.00057968579548009296</cx:pt>
          <cx:pt idx="518">-0.039731402177634302</cx:pt>
          <cx:pt idx="519">-0.017646797660787999</cx:pt>
          <cx:pt idx="520">0.066342157776296498</cx:pt>
          <cx:pt idx="521">0.096653957527244705</cx:pt>
          <cx:pt idx="522">0.031190348820409899</cx:pt>
          <cx:pt idx="523">0.016879681342509199</cx:pt>
          <cx:pt idx="524">-0.0055698872758143704</cx:pt>
          <cx:pt idx="525">-0.020713433452435401</cx:pt>
          <cx:pt idx="526">-0.0123134448570451</cx:pt>
          <cx:pt idx="527">-0.0059985682944676396</cx:pt>
          <cx:pt idx="528">-0.0010538922455753501</cx:pt>
          <cx:pt idx="529">0.00101723898695891</cx:pt>
          <cx:pt idx="530">0.00116443973772165</cx:pt>
          <cx:pt idx="531">-0.000473054824394004</cx:pt>
          <cx:pt idx="532">0.000329618424352058</cx:pt>
          <cx:pt idx="533">-2.90881006921592e-05</cx:pt>
          <cx:pt idx="534">0.00033346569550075401</cx:pt>
          <cx:pt idx="535">0.013111165864138</cx:pt>
          <cx:pt idx="536">0.0163892900710777</cx:pt>
          <cx:pt idx="537">0.040221939531585101</cx:pt>
          <cx:pt idx="538">0.030781460410317998</cx:pt>
          <cx:pt idx="539">0.0071529020904857396</cx:pt>
          <cx:pt idx="540">-0.0231923544759799</cx:pt>
          <cx:pt idx="541">-0.0291597600791355</cx:pt>
          <cx:pt idx="542">-0.0065149304267341397</cx:pt>
          <cx:pt idx="543">-0.018907687356144301</cx:pt>
          <cx:pt idx="544">-0.028035812894642999</cx:pt>
          <cx:pt idx="545">-0.026214468298667099</cx:pt>
          <cx:pt idx="546">-0.053198441107942702</cx:pt>
          <cx:pt idx="547">-0.014554546803847299</cx:pt>
          <cx:pt idx="548">0.044194929455870703</cx:pt>
          <cx:pt idx="549">0.079923505689011104</cx:pt>
          <cx:pt idx="550">0.034396853909027802</cx:pt>
          <cx:pt idx="551">-0.0016619731272862601</cx:pt>
          <cx:pt idx="552">-0.044457061182311602</cx:pt>
          <cx:pt idx="553">-0.0140060280197807</cx:pt>
          <cx:pt idx="554">-0.0083939869568871606</cx:pt>
          <cx:pt idx="555">-0.0118226796607711</cx:pt>
          <cx:pt idx="556">-0.0067325419990352303</cx:pt>
          <cx:pt idx="557">0.0020716799964182399</cx:pt>
          <cx:pt idx="558">0.00035176741331169499</cx:pt>
          <cx:pt idx="559">0.00038468514747717398</cx:pt>
          <cx:pt idx="560">-0.00049181155889034501</cx:pt>
          <cx:pt idx="561">4.9664479924961403e-05</cx:pt>
          <cx:pt idx="562">0.00053604276420486402</cx:pt>
          <cx:pt idx="563">0.011929489863088101</cx:pt>
          <cx:pt idx="564">0.0378938089669065</cx:pt>
          <cx:pt idx="565">0.033446417943259699</cx:pt>
          <cx:pt idx="566">0.055525143193811799</cx:pt>
          <cx:pt idx="567">0.019452015745647699</cx:pt>
          <cx:pt idx="568">-0.015675374219396701</cx:pt>
          <cx:pt idx="569">-0.058246136475165702</cx:pt>
          <cx:pt idx="570">-0.0307458406237117</cx:pt>
          <cx:pt idx="571">0.0112910489725166</cx:pt>
          <cx:pt idx="572">-0.0186314019697588</cx:pt>
          <cx:pt idx="573">-0.025677920376252099</cx:pt>
          <cx:pt idx="574">-0.026703267713932499</cx:pt>
          <cx:pt idx="575">-0.025389873074561701</cx:pt>
          <cx:pt idx="576">-0.0092194507906547801</cx:pt>
          <cx:pt idx="577">0.0131628396607553</cx:pt>
          <cx:pt idx="578">0.030510131209012602</cx:pt>
          <cx:pt idx="579">-0.00160810768113462</cx:pt>
          <cx:pt idx="580">-0.035247556060061101</cx:pt>
          <cx:pt idx="581">-0.024547949279387402</cx:pt>
          <cx:pt idx="582">-0.016899678696510999</cx:pt>
          <cx:pt idx="583">-0.030694082301273799</cx:pt>
          <cx:pt idx="584">-0.0090256424128664896</cx:pt>
          <cx:pt idx="585">-0.0020869653019501399</cx:pt>
          <cx:pt idx="586">-1.7292010812065202e-05</cx:pt>
          <cx:pt idx="587">2.7139794247119502e-05</cx:pt>
          <cx:pt idx="588">0.00042137889422985198</cx:pt>
          <cx:pt idx="589">0.00028594624875114498</cx:pt>
          <cx:pt idx="590">0.0027635708925384502</cx:pt>
          <cx:pt idx="591">0.00929736618409472</cx:pt>
          <cx:pt idx="592">0.0229412933039553</cx:pt>
          <cx:pt idx="593">0.024039092534603401</cx:pt>
          <cx:pt idx="594">0.049608642747101798</cx:pt>
          <cx:pt idx="595">0.036014360843286297</cx:pt>
          <cx:pt idx="596">0.0111316432723099</cx:pt>
          <cx:pt idx="597">-0.035519084286901502</cx:pt>
          <cx:pt idx="598">-0.0086015780810192299</cx:pt>
          <cx:pt idx="599">0.0096583974855569098</cx:pt>
          <cx:pt idx="600">-0.0025779824124188199</cx:pt>
          <cx:pt idx="601">0.016656046013039501</cx:pt>
          <cx:pt idx="602">0.0234619942616183</cx:pt>
          <cx:pt idx="603">0.0149967337185798</cx:pt>
          <cx:pt idx="604">0.035334980870922003</cx:pt>
          <cx:pt idx="605">0.01919944652253</cx:pt>
          <cx:pt idx="606">0.0064895836254873799</cx:pt>
          <cx:pt idx="607">-0.0299219879842871</cx:pt>
          <cx:pt idx="608">-0.038638079217270901</cx:pt>
          <cx:pt idx="609">-0.036031942853813101</cx:pt>
          <cx:pt idx="610">-0.041309196717071998</cx:pt>
          <cx:pt idx="611">-0.026882158472253101</cx:pt>
          <cx:pt idx="612">-0.0096000131635523896</cx:pt>
          <cx:pt idx="613">-0.0022166204413293501</cx:pt>
          <cx:pt idx="614">-0.00032383146166737101</cx:pt>
          <cx:pt idx="615">-0.00020041006968135101</cx:pt>
          <cx:pt idx="616">0.00060734095191644502</cx:pt>
          <cx:pt idx="617">-2.8850601656240502e-06</cx:pt>
          <cx:pt idx="618">-0.0015274865497096001</cx:pt>
          <cx:pt idx="619">0.0051786878131328904</cx:pt>
          <cx:pt idx="620">0.017545497712010201</cx:pt>
          <cx:pt idx="621">0.033065846494222499</cx:pt>
          <cx:pt idx="622">0.044384375729390503</cx:pt>
          <cx:pt idx="623">0.031234291962456001</cx:pt>
          <cx:pt idx="624">0.0098003337920019896</cx:pt>
          <cx:pt idx="625">-0.0165572492882167</cx:pt>
          <cx:pt idx="626">-0.040208387944505403</cx:pt>
          <cx:pt idx="627">-0.00072128312661765199</cx:pt>
          <cx:pt idx="628">-0.020244690615376801</cx:pt>
          <cx:pt idx="629">0.029595161898361502</cx:pt>
          <cx:pt idx="630">0.050051160224230999</cx:pt>
          <cx:pt idx="631">0.032088150827311902</cx:pt>
          <cx:pt idx="632">0.0090076461697976996</cx:pt>
          <cx:pt idx="633">-0.018514357742706201</cx:pt>
          <cx:pt idx="634">-0.019771335289478598</cx:pt>
          <cx:pt idx="635">-0.040036651085296401</cx:pt>
          <cx:pt idx="636">-0.042805635715758301</cx:pt>
          <cx:pt idx="637">-0.061373361234712903</cx:pt>
          <cx:pt idx="638">-0.044341949877342697</cx:pt>
          <cx:pt idx="639">-0.0153698672634517</cx:pt>
          <cx:pt idx="640">-0.0052403763875297502</cx:pt>
          <cx:pt idx="641">-0.00058998880031230097</cx:pt>
          <cx:pt idx="642">0.00066645154787915598</cx:pt>
          <cx:pt idx="643">9.6197672379414801e-05</cx:pt>
          <cx:pt idx="644">2.5009852561632501e-06</cx:pt>
          <cx:pt idx="645">0.00073498168690577499</cx:pt>
          <cx:pt idx="646">2.1481099404096099e-05</cx:pt>
          <cx:pt idx="647">0.00063218698079642495</cx:pt>
          <cx:pt idx="648">0.00715511217420952</cx:pt>
          <cx:pt idx="649">0.021393346338954601</cx:pt>
          <cx:pt idx="650">0.021037488976596401</cx:pt>
          <cx:pt idx="651">0.0066904608067658898</cx:pt>
          <cx:pt idx="652">-0.0134702421260166</cx:pt>
          <cx:pt idx="653">-0.0017133756300198499</cx:pt>
          <cx:pt idx="654">-0.0147033687826293</cx:pt>
          <cx:pt idx="655">0.00104905116361503</cx:pt>
          <cx:pt idx="656">-0.0179679723502911</cx:pt>
          <cx:pt idx="657">0.055265640236182398</cx:pt>
          <cx:pt idx="658">0.043423680711525497</cx:pt>
          <cx:pt idx="659">0.028776039313691701</cx:pt>
          <cx:pt idx="660">-0.017476455416316799</cx:pt>
          <cx:pt idx="661">-0.020363834920338199</cx:pt>
          <cx:pt idx="662">0.0039023211009214099</cx:pt>
          <cx:pt idx="663">-0.0137185947777928</cx:pt>
          <cx:pt idx="664">-0.027051214910215199</cx:pt>
          <cx:pt idx="665">-0.035877074630624999</cx:pt>
          <cx:pt idx="666">-0.025801268606829499</cx:pt>
          <cx:pt idx="667">-0.013421464060741</cx:pt>
          <cx:pt idx="668">-0.0026050358427193699</cx:pt>
          <cx:pt idx="669">-0.000188272744195123</cx:pt>
          <cx:pt idx="670">4.2957485028025402e-05</cx:pt>
          <cx:pt idx="671">0.000308726823036572</cx:pt>
          <cx:pt idx="672">0.00083432080440961395</cx:pt>
          <cx:pt idx="673">0.00030342089061517503</cx:pt>
          <cx:pt idx="674">-0.00019449084132958501</cx:pt>
          <cx:pt idx="675">0.0023598783969117098</cx:pt>
          <cx:pt idx="676">0.0054338117732274397</cx:pt>
          <cx:pt idx="677">0.00177150602543541</cx:pt>
          <cx:pt idx="678">0.0115513290597852</cx:pt>
          <cx:pt idx="679">0.020261114510600701</cx:pt>
          <cx:pt idx="680">0.017700481433779201</cx:pt>
          <cx:pt idx="681">-0.00040166191183661797</cx:pt>
          <cx:pt idx="682">0.0031966010952528402</cx:pt>
          <cx:pt idx="683">0.0035018019020832199</cx:pt>
          <cx:pt idx="684">-0.0143839270119993</cx:pt>
          <cx:pt idx="685">-0.0094298630720912307</cx:pt>
          <cx:pt idx="686">0.0036265159897884598</cx:pt>
          <cx:pt idx="687">0.0024735737698691001</cx:pt>
          <cx:pt idx="688">-0.011751257197080599</cx:pt>
          <cx:pt idx="689">-0.0074315125410534897</cx:pt>
          <cx:pt idx="690">-0.021030295964157501</cx:pt>
          <cx:pt idx="691">-0.031408772140633</cx:pt>
          <cx:pt idx="692">-0.035901339724238</cx:pt>
          <cx:pt idx="693">-0.020542796908941299</cx:pt>
          <cx:pt idx="694">-0.013605264029884399</cx:pt>
          <cx:pt idx="695">-0.0064838652223788299</cx:pt>
          <cx:pt idx="696">-0.0019324960300529301</cx:pt>
          <cx:pt idx="697">-0.00019688072444465999</cx:pt>
          <cx:pt idx="698">0.00019193380306290199</cx:pt>
          <cx:pt idx="699">-0.00024157380725106799</cx:pt>
          <cx:pt idx="700">0.00031167127535508798</cx:pt>
          <cx:pt idx="701">-0.00042773382533230003</cx:pt>
          <cx:pt idx="702">0.0013466149674087699</cx:pt>
          <cx:pt idx="703">-0.00034378815770955801</cx:pt>
          <cx:pt idx="704">-0.00019447075778276801</cx:pt>
          <cx:pt idx="705">-0.00072765237957815197</cx:pt>
          <cx:pt idx="706">-0.0017902531177603201</cx:pt>
          <cx:pt idx="707">-0.0082459725352316306</cx:pt>
          <cx:pt idx="708">-0.0046840816122370099</cx:pt>
          <cx:pt idx="709">-0.0071036048031010504</cx:pt>
          <cx:pt idx="710">-0.016832516860252202</cx:pt>
          <cx:pt idx="711">-0.018412452732529901</cx:pt>
          <cx:pt idx="712">-0.0150510013737366</cx:pt>
          <cx:pt idx="713">-0.022990492922474699</cx:pt>
          <cx:pt idx="714">-0.029953757553209202</cx:pt>
          <cx:pt idx="715">-0.042471189336232701</cx:pt>
          <cx:pt idx="716">-0.031806432997072802</cx:pt>
          <cx:pt idx="717">-0.031821006345011699</cx:pt>
          <cx:pt idx="718">-0.019006287124888801</cx:pt>
          <cx:pt idx="719">-0.0035159299523832102</cx:pt>
          <cx:pt idx="720">-0.0084961303521382207</cx:pt>
          <cx:pt idx="721">-0.0059587184859999798</cx:pt>
          <cx:pt idx="722">-0.0030495246256567899</cx:pt>
          <cx:pt idx="723">-0.0020007406773613098</cx:pt>
          <cx:pt idx="724">-0.00073221714176187</cx:pt>
          <cx:pt idx="725">-0.00043371198401496303</cx:pt>
          <cx:pt idx="726">3.1662757795074401e-05</cx:pt>
          <cx:pt idx="727">-0.00056649945716617496</cx:pt>
          <cx:pt idx="728">-0.00046088022058113202</cx:pt>
          <cx:pt idx="729">-0.00073696614375984705</cx:pt>
          <cx:pt idx="730">-0.00011770261404</cx:pt>
          <cx:pt idx="731">-0.00038615206227580399</cx:pt>
          <cx:pt idx="732">0.00073013744135136296</cx:pt>
          <cx:pt idx="733">-0.00033462053583203103</cx:pt>
          <cx:pt idx="734">0.00017235214276157201</cx:pt>
          <cx:pt idx="735">0.00019208920533092099</cx:pt>
          <cx:pt idx="736">0.0021524286041826701</cx:pt>
          <cx:pt idx="737">0.0014327877929692001</cx:pt>
          <cx:pt idx="738">-0.0078482718964662107</cx:pt>
          <cx:pt idx="739">0.00084244659309515399</cx:pt>
          <cx:pt idx="740">0.0009849620205358311</cx:pt>
          <cx:pt idx="741">0.0051611939115816198</cx:pt>
          <cx:pt idx="742">0.00020806626089291499</cx:pt>
          <cx:pt idx="743">0.00076246377193223895</cx:pt>
          <cx:pt idx="744">0.00281858191643861</cx:pt>
          <cx:pt idx="745">0.0034792174698148599</cx:pt>
          <cx:pt idx="746">0.010284823826540499</cx:pt>
          <cx:pt idx="747">0.0113411624834711</cx:pt>
          <cx:pt idx="748">0.0021123654192750701</cx:pt>
          <cx:pt idx="749">0.00050086422106401405</cx:pt>
          <cx:pt idx="750">-3.7689486061606198e-05</cx:pt>
          <cx:pt idx="751">8.7392039605229199e-07</cx:pt>
          <cx:pt idx="752">0.00055008848847587402</cx:pt>
          <cx:pt idx="753">-4.3004207295245799e-05</cx:pt>
          <cx:pt idx="754">0.00061446126904865798</cx:pt>
          <cx:pt idx="755">-0.00039041407581453299</cx:pt>
          <cx:pt idx="756">0.000103034361092452</cx:pt>
          <cx:pt idx="757">6.4210344864999496e-05</cx:pt>
          <cx:pt idx="758">-0.00020062487805270601</cx:pt>
          <cx:pt idx="759">-0.00087133792742788202</cx:pt>
          <cx:pt idx="760">-0.00045131853025805901</cx:pt>
          <cx:pt idx="761">-0.00084941921060400496</cx:pt>
          <cx:pt idx="762">-0.00029142578826362901</cx:pt>
          <cx:pt idx="763">-0.00050308310515034804</cx:pt>
          <cx:pt idx="764">0.00016007399798106099</cx:pt>
          <cx:pt idx="765">0.00054974528481954602</cx:pt>
          <cx:pt idx="766">0.0010427037696424299</cx:pt>
          <cx:pt idx="767">0.00029390084972248502</cx:pt>
          <cx:pt idx="768">0.00049607282731859098</cx:pt>
          <cx:pt idx="769">-0.00041738048620394198</cx:pt>
          <cx:pt idx="770">0.00061175109993574697</cx:pt>
          <cx:pt idx="771">0.00111013030421856</cx:pt>
          <cx:pt idx="772">0.0025512964224465502</cx:pt>
          <cx:pt idx="773">0.00049269927640721903</cx:pt>
          <cx:pt idx="774">-4.6930039960420497e-05</cx:pt>
          <cx:pt idx="775">-0.00044807694424281002</cx:pt>
          <cx:pt idx="776">0.00037639087277700702</cx:pt>
          <cx:pt idx="777">-0.000143444528178043</cx:pt>
          <cx:pt idx="778">-0.00044824446573535402</cx:pt>
          <cx:pt idx="779">0.00057326863292164298</cx:pt>
          <cx:pt idx="780">-0.00027574055128770002</cx:pt>
          <cx:pt idx="781">2.5805873989982299e-05</cx:pt>
          <cx:pt idx="782">-4.7618852326137498e-06</cx:pt>
          <cx:pt idx="783">5.52737747405914e-05</cx:pt>
          <cx:pt idx="784">-2.0252520707818825e-05</cx:pt>
          <cx:pt idx="785">-0.0012327942214791525</cx:pt>
          <cx:pt idx="786">-0.0015893393689090001</cx:pt>
          <cx:pt idx="787">0.00067764956761992502</cx:pt>
          <cx:pt idx="788">-0.00074551433526141495</cx:pt>
          <cx:pt idx="789">0.00012799851252731276</cx:pt>
          <cx:pt idx="790">0.012725691464985251</cx:pt>
          <cx:pt idx="791">0.0091281632832405993</cx:pt>
          <cx:pt idx="792">-0.0023556215615744848</cx:pt>
          <cx:pt idx="793">0.0026337323769807502</cx:pt>
          <cx:pt idx="794">-0.0018647474400428426</cx:pt>
          <cx:pt idx="795">-0.0079008608337573505</cx:pt>
          <cx:pt idx="796">-0.0097930342916987753</cx:pt>
          <cx:pt idx="797">-0.0039077174535765251</cx:pt>
          <cx:pt idx="798">-0.0026393009074174752</cx:pt>
          <cx:pt idx="799">-0.0070848406966850502</cx:pt>
          <cx:pt idx="800">-0.0013634717308611275</cx:pt>
          <cx:pt idx="801">0.0029500393744322502</cx:pt>
          <cx:pt idx="802">0.0074101407934377252</cx:pt>
          <cx:pt idx="803">0.0066530059566890752</cx:pt>
          <cx:pt idx="804">-0.0034911042729027998</cx:pt>
          <cx:pt idx="805">-0.011289546627248175</cx:pt>
          <cx:pt idx="806">-0.0059890780834564753</cx:pt>
          <cx:pt idx="807">-0.0016709281421560501</cx:pt>
          <cx:pt idx="808">-0.00077629337200341999</cx:pt>
          <cx:pt idx="809">-4.363331538283225e-06</cx:pt>
          <cx:pt idx="810">2.6030261195004502e-05</cx:pt>
          <cx:pt idx="811">-0.0004345846226917975</cx:pt>
          <cx:pt idx="812">-5.777166300495475e-05</cx:pt>
          <cx:pt idx="813">-0.0025288706401379499</cx:pt>
          <cx:pt idx="814">-0.0033295975870761751</cx:pt>
          <cx:pt idx="815">0.0047902368767043747</cx:pt>
          <cx:pt idx="816">0.0061570993757944503</cx:pt>
          <cx:pt idx="817">0.013424728054137599</cx:pt>
          <cx:pt idx="818">0.0098372420757217999</cx:pt>
          <cx:pt idx="819">0.0012967766368932601</cx:pt>
          <cx:pt idx="820">-0.0061997013811047252</cx:pt>
          <cx:pt idx="821">-0.010629998246105875</cx:pt>
          <cx:pt idx="822">-0.011865472716262775</cx:pt>
          <cx:pt idx="823">-0.01417416209667075</cx:pt>
          <cx:pt idx="824">-0.019098052556371051</cx:pt>
          <cx:pt idx="825">-0.026059666034991252</cx:pt>
          <cx:pt idx="826">-0.0065737368563112747</cx:pt>
          <cx:pt idx="827">0.0098062582959139496</cx:pt>
          <cx:pt idx="828">0.010207025295937224</cx:pt>
          <cx:pt idx="829">0.0027860232393047001</cx:pt>
          <cx:pt idx="830">0.0065651239860620254</cx:pt>
          <cx:pt idx="831">0.0072430820745027751</cx:pt>
          <cx:pt idx="832">-0.011320059619357725</cx:pt>
          <cx:pt idx="833">-0.012531725239177975</cx:pt>
          <cx:pt idx="834">-0.0028935712227948999</cx:pt>
          <cx:pt idx="835">-7.9371877449070508e-06</cx:pt>
          <cx:pt idx="836">0.00021162018497634775</cx:pt>
          <cx:pt idx="837">9.4328140159206244e-05</cx:pt>
          <cx:pt idx="838">6.7179459243772e-05</cx:pt>
          <cx:pt idx="839">0.00019512185635814326</cx:pt>
          <cx:pt idx="840">0.00051462714895632495</cx:pt>
          <cx:pt idx="841">-0.0016034417632900424</cx:pt>
          <cx:pt idx="842">-0.0057900701635583253</cx:pt>
          <cx:pt idx="843">0.0040956070643372502</cx:pt>
          <cx:pt idx="844">0.003441236191746275</cx:pt>
          <cx:pt idx="845">0.0055923531887114002</cx:pt>
          <cx:pt idx="846">-0.0040177038363553496</cx:pt>
          <cx:pt idx="847">-0.01208554204023435</cx:pt>
          <cx:pt idx="848">-0.0198023536274172</cx:pt>
          <cx:pt idx="849">-0.025703876765994501</cx:pt>
          <cx:pt idx="850">-0.033557044335988002</cx:pt>
          <cx:pt idx="851">-0.020198150346554498</cx:pt>
          <cx:pt idx="852">-0.012391457565553776</cx:pt>
          <cx:pt idx="853">-0.023859711700928377</cx:pt>
          <cx:pt idx="854">0.000160395918578401</cx:pt>
          <cx:pt idx="855">0.015248845119238351</cx:pt>
          <cx:pt idx="856">0.011424678157372</cx:pt>
          <cx:pt idx="857">0.0076773542351073754</cx:pt>
          <cx:pt idx="858">0.0050445354944610998</cx:pt>
          <cx:pt idx="859">0.0041960310134410003</cx:pt>
          <cx:pt idx="860">-0.0063584661191342746</cx:pt>
          <cx:pt idx="861">-0.0087751732014891004</cx:pt>
          <cx:pt idx="862">-0.00036373725910033748</cx:pt>
          <cx:pt idx="863">0.00036414390032039998</cx:pt>
          <cx:pt idx="864">-1.8992547936244924e-05</cx:pt>
          <cx:pt idx="865">0.00011409608800454725</cx:pt>
          <cx:pt idx="866">5.4924550457019502e-05</cx:pt>
          <cx:pt idx="867">-7.9876952889906756e-05</cx:pt>
          <cx:pt idx="868">0.00046400517952998747</cx:pt>
          <cx:pt idx="869">-0.00044092704298656253</cx:pt>
          <cx:pt idx="870">-0.0048337009885472248</cx:pt>
          <cx:pt idx="871">-0.0050377210709827997</cx:pt>
          <cx:pt idx="872">-0.005332561716317125</cx:pt>
          <cx:pt idx="873">-0.0055626401545102247</cx:pt>
          <cx:pt idx="874">-0.01870021895383505</cx:pt>
          <cx:pt idx="875">-0.020600469919358225</cx:pt>
          <cx:pt idx="876">-0.026666723241587</cx:pt>
          <cx:pt idx="877">-0.034587844713869248</cx:pt>
          <cx:pt idx="878">-0.03164235891483675</cx:pt>
          <cx:pt idx="879">-0.0065201379882156496</cx:pt>
          <cx:pt idx="880">-0.0092724029672991495</cx:pt>
          <cx:pt idx="881">-0.0050600485481983749</cx:pt>
          <cx:pt idx="882">0.0075917005664517248</cx:pt>
          <cx:pt idx="883">0.017547879612969799</cx:pt>
          <cx:pt idx="884">-2.0252520707818825e-05</cx:pt>
          <cx:pt idx="885">-0.0012327942214791525</cx:pt>
          <cx:pt idx="886">-0.0015893393689090001</cx:pt>
          <cx:pt idx="887">0.00067764956761992502</cx:pt>
          <cx:pt idx="888">-0.00074551433526141495</cx:pt>
          <cx:pt idx="889">0.00012799851252731276</cx:pt>
          <cx:pt idx="890">0.012725691464985251</cx:pt>
          <cx:pt idx="891">0.0091281632832405993</cx:pt>
          <cx:pt idx="892">-0.0023556215615744848</cx:pt>
          <cx:pt idx="893">0.0026337323769807502</cx:pt>
          <cx:pt idx="894">-0.0018647474400428426</cx:pt>
          <cx:pt idx="895">-0.0079008608337573505</cx:pt>
          <cx:pt idx="896">-0.0097930342916987753</cx:pt>
          <cx:pt idx="897">-0.0039077174535765251</cx:pt>
          <cx:pt idx="898">-0.0026393009074174752</cx:pt>
          <cx:pt idx="899">-0.0070848406966850502</cx:pt>
          <cx:pt idx="900">-0.0013634717308611275</cx:pt>
          <cx:pt idx="901">0.0029500393744322502</cx:pt>
          <cx:pt idx="902">0.0074101407934377252</cx:pt>
          <cx:pt idx="903">0.0066530059566890752</cx:pt>
          <cx:pt idx="904">-0.0034911042729027998</cx:pt>
          <cx:pt idx="905">-0.011289546627248175</cx:pt>
          <cx:pt idx="906">-0.0059890780834564753</cx:pt>
          <cx:pt idx="907">-0.0016709281421560501</cx:pt>
          <cx:pt idx="908">-0.00077629337200341999</cx:pt>
          <cx:pt idx="909">-4.363331538283225e-06</cx:pt>
          <cx:pt idx="910">2.6030261195004502e-05</cx:pt>
          <cx:pt idx="911">-0.0004345846226917975</cx:pt>
          <cx:pt idx="912">-5.777166300495475e-05</cx:pt>
          <cx:pt idx="913">-0.0025288706401379499</cx:pt>
          <cx:pt idx="914">-0.0033295975870761751</cx:pt>
          <cx:pt idx="915">0.0047902368767043747</cx:pt>
          <cx:pt idx="916">0.0061570993757944503</cx:pt>
          <cx:pt idx="917">0.013424728054137599</cx:pt>
          <cx:pt idx="918">0.0098372420757217999</cx:pt>
          <cx:pt idx="919">0.0012967766368932601</cx:pt>
          <cx:pt idx="920">-0.0061997013811047252</cx:pt>
          <cx:pt idx="921">-0.010629998246105875</cx:pt>
          <cx:pt idx="922">-0.011865472716262775</cx:pt>
          <cx:pt idx="923">-0.01417416209667075</cx:pt>
          <cx:pt idx="924">-0.019098052556371051</cx:pt>
          <cx:pt idx="925">-0.026059666034991252</cx:pt>
          <cx:pt idx="926">-0.0065737368563112747</cx:pt>
          <cx:pt idx="927">0.0098062582959139496</cx:pt>
          <cx:pt idx="928">0.010207025295937224</cx:pt>
          <cx:pt idx="929">0.0027860232393047001</cx:pt>
          <cx:pt idx="930">0.0065651239860620254</cx:pt>
          <cx:pt idx="931">0.0072430820745027751</cx:pt>
          <cx:pt idx="932">-0.011320059619357725</cx:pt>
          <cx:pt idx="933">-0.012531725239177975</cx:pt>
          <cx:pt idx="934">-0.0028935712227948999</cx:pt>
          <cx:pt idx="935">-7.9371877449070508e-06</cx:pt>
          <cx:pt idx="936">0.00021162018497634775</cx:pt>
          <cx:pt idx="937">9.4328140159206244e-05</cx:pt>
          <cx:pt idx="938">6.7179459243772e-05</cx:pt>
          <cx:pt idx="939">0.00019512185635814326</cx:pt>
          <cx:pt idx="940">0.00051462714895632495</cx:pt>
          <cx:pt idx="941">-0.0016034417632900424</cx:pt>
          <cx:pt idx="942">-0.0057900701635583253</cx:pt>
          <cx:pt idx="943">0.0040956070643372502</cx:pt>
          <cx:pt idx="944">0.003441236191746275</cx:pt>
          <cx:pt idx="945">0.0055923531887114002</cx:pt>
          <cx:pt idx="946">-0.0040177038363553496</cx:pt>
          <cx:pt idx="947">-0.01208554204023435</cx:pt>
          <cx:pt idx="948">-0.0198023536274172</cx:pt>
          <cx:pt idx="949">-0.025703876765994501</cx:pt>
          <cx:pt idx="950">-0.033557044335988002</cx:pt>
          <cx:pt idx="951">-0.020198150346554498</cx:pt>
          <cx:pt idx="952">-0.012391457565553776</cx:pt>
          <cx:pt idx="953">-0.023859711700928377</cx:pt>
          <cx:pt idx="954">0.000160395918578401</cx:pt>
          <cx:pt idx="955">0.015248845119238351</cx:pt>
          <cx:pt idx="956">0.011424678157372</cx:pt>
          <cx:pt idx="957">0.0076773542351073754</cx:pt>
          <cx:pt idx="958">0.0050445354944610998</cx:pt>
          <cx:pt idx="959">0.0041960310134410003</cx:pt>
          <cx:pt idx="960">-0.0063584661191342746</cx:pt>
          <cx:pt idx="961">-0.0087751732014891004</cx:pt>
          <cx:pt idx="962">-0.00036373725910033748</cx:pt>
          <cx:pt idx="963">0.00036414390032039998</cx:pt>
          <cx:pt idx="964">-1.8992547936244924e-05</cx:pt>
          <cx:pt idx="965">0.00011409608800454725</cx:pt>
          <cx:pt idx="966">5.4924550457019502e-05</cx:pt>
          <cx:pt idx="967">-7.9876952889906756e-05</cx:pt>
          <cx:pt idx="968">0.00046400517952998747</cx:pt>
          <cx:pt idx="969">-0.00044092704298656253</cx:pt>
          <cx:pt idx="970">-0.0048337009885472248</cx:pt>
          <cx:pt idx="971">-0.0050377210709827997</cx:pt>
          <cx:pt idx="972">-0.005332561716317125</cx:pt>
          <cx:pt idx="973">-0.0055626401545102247</cx:pt>
          <cx:pt idx="974">-0.01870021895383505</cx:pt>
          <cx:pt idx="975">-0.020600469919358225</cx:pt>
          <cx:pt idx="976">-0.026666723241587</cx:pt>
          <cx:pt idx="977">-0.034587844713869248</cx:pt>
          <cx:pt idx="978">-0.03164235891483675</cx:pt>
          <cx:pt idx="979">-0.0065201379882156496</cx:pt>
          <cx:pt idx="980">-0.0092724029672991495</cx:pt>
          <cx:pt idx="981">-0.0050600485481983749</cx:pt>
          <cx:pt idx="982">0.0075917005664517248</cx:pt>
          <cx:pt idx="983">0.017547879612969799</cx:pt>
          <cx:pt idx="984">-2.0252520707818825e-05</cx:pt>
          <cx:pt idx="985">-0.0012327942214791525</cx:pt>
          <cx:pt idx="986">-0.0015893393689090001</cx:pt>
          <cx:pt idx="987">0.00067764956761992502</cx:pt>
          <cx:pt idx="988">-0.00074551433526141495</cx:pt>
          <cx:pt idx="989">0.00012799851252731276</cx:pt>
          <cx:pt idx="990">0.012725691464985251</cx:pt>
          <cx:pt idx="991">0.0091281632832405993</cx:pt>
          <cx:pt idx="992">-0.0023556215615744848</cx:pt>
          <cx:pt idx="993">0.0026337323769807502</cx:pt>
          <cx:pt idx="994">-0.0018647474400428426</cx:pt>
          <cx:pt idx="995">-0.0079008608337573505</cx:pt>
          <cx:pt idx="996">-0.0097930342916987753</cx:pt>
          <cx:pt idx="997">-0.0039077174535765251</cx:pt>
          <cx:pt idx="998">-0.0026393009074174752</cx:pt>
          <cx:pt idx="999">-0.0070848406966850502</cx:pt>
          <cx:pt idx="1000">-0.0013634717308611275</cx:pt>
          <cx:pt idx="1001">0.0029500393744322502</cx:pt>
          <cx:pt idx="1002">0.0074101407934377252</cx:pt>
          <cx:pt idx="1003">0.0066530059566890752</cx:pt>
          <cx:pt idx="1004">-0.0034911042729027998</cx:pt>
          <cx:pt idx="1005">-0.011289546627248175</cx:pt>
          <cx:pt idx="1006">-0.0059890780834564753</cx:pt>
          <cx:pt idx="1007">-0.0016709281421560501</cx:pt>
          <cx:pt idx="1008">-0.00077629337200341999</cx:pt>
          <cx:pt idx="1009">-4.363331538283225e-06</cx:pt>
          <cx:pt idx="1010">2.6030261195004502e-05</cx:pt>
          <cx:pt idx="1011">-0.0004345846226917975</cx:pt>
          <cx:pt idx="1012">-5.777166300495475e-05</cx:pt>
          <cx:pt idx="1013">-0.0025288706401379499</cx:pt>
          <cx:pt idx="1014">-0.0033295975870761751</cx:pt>
          <cx:pt idx="1015">0.0047902368767043747</cx:pt>
          <cx:pt idx="1016">0.0061570993757944503</cx:pt>
          <cx:pt idx="1017">0.013424728054137599</cx:pt>
          <cx:pt idx="1018">0.0098372420757217999</cx:pt>
          <cx:pt idx="1019">0.0012967766368932601</cx:pt>
          <cx:pt idx="1020">-0.0061997013811047252</cx:pt>
          <cx:pt idx="1021">-0.010629998246105875</cx:pt>
          <cx:pt idx="1022">-0.011865472716262775</cx:pt>
          <cx:pt idx="1023">-0.01417416209667075</cx:pt>
          <cx:pt idx="1024">-0.019098052556371051</cx:pt>
          <cx:pt idx="1025">-0.026059666034991252</cx:pt>
          <cx:pt idx="1026">-0.0065737368563112747</cx:pt>
          <cx:pt idx="1027">0.0098062582959139496</cx:pt>
          <cx:pt idx="1028">0.010207025295937224</cx:pt>
          <cx:pt idx="1029">0.0027860232393047001</cx:pt>
          <cx:pt idx="1030">0.0065651239860620254</cx:pt>
          <cx:pt idx="1031">0.0072430820745027751</cx:pt>
          <cx:pt idx="1032">-0.011320059619357725</cx:pt>
          <cx:pt idx="1033">-0.012531725239177975</cx:pt>
          <cx:pt idx="1034">-0.0028935712227948999</cx:pt>
          <cx:pt idx="1035">-7.9371877449070508e-06</cx:pt>
          <cx:pt idx="1036">0.00021162018497634775</cx:pt>
          <cx:pt idx="1037">9.4328140159206244e-05</cx:pt>
          <cx:pt idx="1038">6.7179459243772e-05</cx:pt>
          <cx:pt idx="1039">0.00019512185635814326</cx:pt>
          <cx:pt idx="1040">0.00051462714895632495</cx:pt>
          <cx:pt idx="1041">-0.0016034417632900424</cx:pt>
          <cx:pt idx="1042">-0.0057900701635583253</cx:pt>
          <cx:pt idx="1043">0.0040956070643372502</cx:pt>
          <cx:pt idx="1044">0.003441236191746275</cx:pt>
          <cx:pt idx="1045">0.0055923531887114002</cx:pt>
          <cx:pt idx="1046">-0.0040177038363553496</cx:pt>
          <cx:pt idx="1047">-0.01208554204023435</cx:pt>
          <cx:pt idx="1048">-0.0198023536274172</cx:pt>
          <cx:pt idx="1049">-0.025703876765994501</cx:pt>
          <cx:pt idx="1050">-0.033557044335988002</cx:pt>
          <cx:pt idx="1051">-0.020198150346554498</cx:pt>
          <cx:pt idx="1052">-0.012391457565553776</cx:pt>
          <cx:pt idx="1053">-0.023859711700928377</cx:pt>
          <cx:pt idx="1054">0.000160395918578401</cx:pt>
          <cx:pt idx="1055">0.015248845119238351</cx:pt>
          <cx:pt idx="1056">0.011424678157372</cx:pt>
          <cx:pt idx="1057">0.0076773542351073754</cx:pt>
          <cx:pt idx="1058">0.0050445354944610998</cx:pt>
          <cx:pt idx="1059">0.0041960310134410003</cx:pt>
          <cx:pt idx="1060">-0.0063584661191342746</cx:pt>
          <cx:pt idx="1061">-0.0087751732014891004</cx:pt>
          <cx:pt idx="1062">-0.00036373725910033748</cx:pt>
          <cx:pt idx="1063">0.00036414390032039998</cx:pt>
          <cx:pt idx="1064">-1.8992547936244924e-05</cx:pt>
          <cx:pt idx="1065">0.00011409608800454725</cx:pt>
          <cx:pt idx="1066">5.4924550457019502e-05</cx:pt>
          <cx:pt idx="1067">-7.9876952889906756e-05</cx:pt>
          <cx:pt idx="1068">0.00046400517952998747</cx:pt>
          <cx:pt idx="1069">-0.00044092704298656253</cx:pt>
          <cx:pt idx="1070">-0.0048337009885472248</cx:pt>
          <cx:pt idx="1071">-0.0050377210709827997</cx:pt>
          <cx:pt idx="1072">-0.005332561716317125</cx:pt>
          <cx:pt idx="1073">-0.0055626401545102247</cx:pt>
          <cx:pt idx="1074">-0.01870021895383505</cx:pt>
          <cx:pt idx="1075">-0.020600469919358225</cx:pt>
          <cx:pt idx="1076">-0.026666723241587</cx:pt>
          <cx:pt idx="1077">-0.034587844713869248</cx:pt>
          <cx:pt idx="1078">-0.03164235891483675</cx:pt>
          <cx:pt idx="1079">-0.0065201379882156496</cx:pt>
          <cx:pt idx="1080">-0.0092724029672991495</cx:pt>
          <cx:pt idx="1081">-0.0050600485481983749</cx:pt>
          <cx:pt idx="1082">0.0075917005664517248</cx:pt>
          <cx:pt idx="1083">0.017547879612969799</cx:pt>
        </cx:lvl>
      </cx:numDim>
    </cx:data>
    <cx:data id="61">
      <cx:numDim type="val">
        <cx:f>Sheet2!$BJ$1:$BJ$1084</cx:f>
        <cx:lvl ptCount="1084" formatCode="G/通用格式">
          <cx:pt idx="0">0.00054728990885467702</cx:pt>
          <cx:pt idx="1">-0.00082463750082835202</cx:pt>
          <cx:pt idx="2">0.00014589879002838699</cx:pt>
          <cx:pt idx="3">0.00045693500736838103</cx:pt>
          <cx:pt idx="4">0.000140996450793604</cx:pt>
          <cx:pt idx="5">7.9862363110708604e-05</cx:pt>
          <cx:pt idx="6">0.000251186581328962</cx:pt>
          <cx:pt idx="7">-0.00033318944742547298</cx:pt>
          <cx:pt idx="8">0.000197758515967048</cx:pt>
          <cx:pt idx="9">-2.56395469035149e-06</cx:pt>
          <cx:pt idx="10">-7.5138692507160405e-05</cx:pt>
          <cx:pt idx="11">0.00041754325650209797</cx:pt>
          <cx:pt idx="12">-0.00019536381236034999</cx:pt>
          <cx:pt idx="13">-7.3253496543900098e-05</cx:pt>
          <cx:pt idx="14">0.00106028764101097</cx:pt>
          <cx:pt idx="15">0.00045936511446670499</cx:pt>
          <cx:pt idx="16">0.00050181233263757203</cx:pt>
          <cx:pt idx="17">-7.8711827622257699e-05</cx:pt>
          <cx:pt idx="18">0.00032923686025534</cx:pt>
          <cx:pt idx="19">6.8453878489102104e-05</cx:pt>
          <cx:pt idx="20">-0.00077850951500761005</cx:pt>
          <cx:pt idx="21">-0.00093172804367444898</cx:pt>
          <cx:pt idx="22">0.00088801091761408503</cx:pt>
          <cx:pt idx="23">-0.00075224852124565304</cx:pt>
          <cx:pt idx="24">-0.000388507465206861</cx:pt>
          <cx:pt idx="25">0.00017451099489236999</cx:pt>
          <cx:pt idx="26">0.00010081881550493001</cx:pt>
          <cx:pt idx="27">-8.9231812755408493e-05</cx:pt>
          <cx:pt idx="28">1.9588010376549601e-05</cx:pt>
          <cx:pt idx="29">0.000136831783442184</cx:pt>
          <cx:pt idx="30">5.4045658911016998e-06</cx:pt>
          <cx:pt idx="31">3.8237919630813002e-05</cx:pt>
          <cx:pt idx="32">9.2134002577821104e-05</cx:pt>
          <cx:pt idx="33">0.00048850162505894201</cx:pt>
          <cx:pt idx="34">-0.000339167002024489</cx:pt>
          <cx:pt idx="35">-0.00033347553478986697</cx:pt>
          <cx:pt idx="36">-0.0012109055492845701</cx:pt>
          <cx:pt idx="37">-0.000393330864382578</cx:pt>
          <cx:pt idx="38">-0.00096331097148185199</cx:pt>
          <cx:pt idx="39">-0.00076299872186360901</cx:pt>
          <cx:pt idx="40">-0.00068895669207815304</cx:pt>
          <cx:pt idx="41">-0.00202428915306766</cx:pt>
          <cx:pt idx="42">-0.00040113482034025898</cx:pt>
          <cx:pt idx="43">0.00078376904960134996</cx:pt>
          <cx:pt idx="44">-0.00081383461324999705</cx:pt>
          <cx:pt idx="45">-0.000924345617620559</cx:pt>
          <cx:pt idx="46">-0.0013231146092126699</cx:pt>
          <cx:pt idx="47">-0.00134425894891486</cx:pt>
          <cx:pt idx="48">-0.0012260954651428201</cx:pt>
          <cx:pt idx="49">-0.00083276677676003496</cx:pt>
          <cx:pt idx="50">0.00041989844504816698</cx:pt>
          <cx:pt idx="51">-1.50781046476685e-05</cx:pt>
          <cx:pt idx="52">0.00014778071087664401</cx:pt>
          <cx:pt idx="53">-0.000225362585390006</cx:pt>
          <cx:pt idx="54">0.00027989704232098399</cx:pt>
          <cx:pt idx="55">0.00066880594415841895</cx:pt>
          <cx:pt idx="56">-0.000194377316626519</cx:pt>
          <cx:pt idx="57">0.00013365524249827999</cx:pt>
          <cx:pt idx="58">0.00070747205787335802</cx:pt>
          <cx:pt idx="59">-0.00036145807020912301</cx:pt>
          <cx:pt idx="60">0.000685539075136687</cx:pt>
          <cx:pt idx="61">0.00028043841449487602</cx:pt>
          <cx:pt idx="62">0.00022476815199648701</cx:pt>
          <cx:pt idx="63">-0.00090121485812992802</cx:pt>
          <cx:pt idx="64">-0.0028063428540426598</cx:pt>
          <cx:pt idx="65">-0.0027912062649973301</cx:pt>
          <cx:pt idx="66">-0.00485316109740902</cx:pt>
          <cx:pt idx="67">-0.0073204486291053002</cx:pt>
          <cx:pt idx="68">-0.0090241449994800504</cx:pt>
          <cx:pt idx="69">-0.0101321812814645</cx:pt>
          <cx:pt idx="70">-0.0136902518467316</cx:pt>
          <cx:pt idx="71">-0.0110257797250237</cx:pt>
          <cx:pt idx="72">-0.0091593098722622703</cx:pt>
          <cx:pt idx="73">-0.0096969092692589694</cx:pt>
          <cx:pt idx="74">-0.011682611582820201</cx:pt>
          <cx:pt idx="75">-0.0096990913696277294</cx:pt>
          <cx:pt idx="76">-0.00497188454009026</cx:pt>
          <cx:pt idx="77">-0.00588906243311725</cx:pt>
          <cx:pt idx="78">-0.0025860731721947302</cx:pt>
          <cx:pt idx="79">-0.00128504861710318</cx:pt>
          <cx:pt idx="80">0.000316289780702716</cx:pt>
          <cx:pt idx="81">0.00048313082090221699</cx:pt>
          <cx:pt idx="82">-0.000110584704787305</cx:pt>
          <cx:pt idx="83">-0.00024739095821379802</cx:pt>
          <cx:pt idx="84">-0.00038939233876900402</cx:pt>
          <cx:pt idx="85">0.000723309061923279</cx:pt>
          <cx:pt idx="86">-0.000439547829253943</cx:pt>
          <cx:pt idx="87">-0.000232516841882653</cx:pt>
          <cx:pt idx="88">0.00044479868457187401</cx:pt>
          <cx:pt idx="89">0.0024169942798220401</cx:pt>
          <cx:pt idx="90">0.0025162146796996899</cx:pt>
          <cx:pt idx="91">0.0042485559421300296</cx:pt>
          <cx:pt idx="92">0.00422370175432666</cx:pt>
          <cx:pt idx="93">-0.0026001742648788899</cx:pt>
          <cx:pt idx="94">-0.0045630678725533903</cx:pt>
          <cx:pt idx="95">-0.0069074074140387503</cx:pt>
          <cx:pt idx="96">-0.0037137424044375398</cx:pt>
          <cx:pt idx="97">-0.016138123165448999</cx:pt>
          <cx:pt idx="98">-0.037202689832848898</cx:pt>
          <cx:pt idx="99">-0.038002215813918799</cx:pt>
          <cx:pt idx="100">-0.042204096256797503</cx:pt>
          <cx:pt idx="101">-0.038826421837693699</cx:pt>
          <cx:pt idx="102">-0.038495826423941899</cx:pt>
          <cx:pt idx="103">-0.030188873552668</cx:pt>
          <cx:pt idx="104">-0.016561946277293502</cx:pt>
          <cx:pt idx="105">-0.0109912837662135</cx:pt>
          <cx:pt idx="106">-0.0037458908451331102</cx:pt>
          <cx:pt idx="107">-0.00214464506256491</cx:pt>
          <cx:pt idx="108">-0.00068106960358179898</cx:pt>
          <cx:pt idx="109">5.3809039760306199e-05</cx:pt>
          <cx:pt idx="110">-0.000115131518237631</cx:pt>
          <cx:pt idx="111">-3.9376000131056601e-05</cx:pt>
          <cx:pt idx="112">0.00034870598306535502</cx:pt>
          <cx:pt idx="113">-0.00028958828374177201</cx:pt>
          <cx:pt idx="114">-0.00021760210264863599</cx:pt>
          <cx:pt idx="115">0.00044993439992754402</cx:pt>
          <cx:pt idx="116">0.00175596250763235</cx:pt>
          <cx:pt idx="117">0.0039167391138987002</cx:pt>
          <cx:pt idx="118">0.0094090180798166601</cx:pt>
          <cx:pt idx="119">0.022376335134230398</cx:pt>
          <cx:pt idx="120">0.030289544777978</cx:pt>
          <cx:pt idx="121">0.012964633400502501</cx:pt>
          <cx:pt idx="122">0.021177580708962598</cx:pt>
          <cx:pt idx="123">0.020089923569250701</cx:pt>
          <cx:pt idx="124">0.0028804559564661902</cx:pt>
          <cx:pt idx="125">-0.026400137042045999</cx:pt>
          <cx:pt idx="126">-0.0152465486677545</cx:pt>
          <cx:pt idx="127">0.0040575738638344702</cx:pt>
          <cx:pt idx="128">-0.00283147399189137</cx:pt>
          <cx:pt idx="129">-0.0303026238086972</cx:pt>
          <cx:pt idx="130">-0.036747867893330302</cx:pt>
          <cx:pt idx="131">-0.025800867795363999</cx:pt>
          <cx:pt idx="132">-0.021079298302025699</cx:pt>
          <cx:pt idx="133">-0.020478680357858301</cx:pt>
          <cx:pt idx="134">-0.0151184026850087</cx:pt>
          <cx:pt idx="135">-0.0074336371558568898</cx:pt>
          <cx:pt idx="136">-0.0010901403020940701</cx:pt>
          <cx:pt idx="137">0.0016699188754183099</cx:pt>
          <cx:pt idx="138">0.00050798275133022203</cx:pt>
          <cx:pt idx="139">0.00052575432316086799</cx:pt>
          <cx:pt idx="140">-0.00029952442415082998</cx:pt>
          <cx:pt idx="141">-0.00016677474955190501</cx:pt>
          <cx:pt idx="142">-0.00032091624202693899</cx:pt>
          <cx:pt idx="143">0.0013542996888735899</cx:pt>
          <cx:pt idx="144">0.0050880759014561303</cx:pt>
          <cx:pt idx="145">0.0097274098347035695</cx:pt>
          <cx:pt idx="146">0.024953776758312899</cx:pt>
          <cx:pt idx="147">0.0254417933553918</cx:pt>
          <cx:pt idx="148">-0.0199529240965419</cx:pt>
          <cx:pt idx="149">-0.050671922364097802</cx:pt>
          <cx:pt idx="150">-0.050134919884739802</cx:pt>
          <cx:pt idx="151">0.025541687206879798</cx:pt>
          <cx:pt idx="152">0.031574853660094597</cx:pt>
          <cx:pt idx="153">0.0150015886866556</cx:pt>
          <cx:pt idx="154">0.0141039243375403</cx:pt>
          <cx:pt idx="155">0.038564018765921998</cx:pt>
          <cx:pt idx="156">0.023128373912646299</cx:pt>
          <cx:pt idx="157">-0.0054001977393439799</cx:pt>
          <cx:pt idx="158">-0.024584218276925199</cx:pt>
          <cx:pt idx="159">0.0041863706722776103</cx:pt>
          <cx:pt idx="160">0.00193674595274893</cx:pt>
          <cx:pt idx="161">-0.023732503252407999</cx:pt>
          <cx:pt idx="162">-0.026527597254993301</cx:pt>
          <cx:pt idx="163">-0.017868053264197901</cx:pt>
          <cx:pt idx="164">-0.0046684715821865702</cx:pt>
          <cx:pt idx="165">0.0011717757622504001</cx:pt>
          <cx:pt idx="166">0.0013613290367746401</cx:pt>
          <cx:pt idx="167">0.00074735202634700299</cx:pt>
          <cx:pt idx="168">-0.00053537152538259299</cx:pt>
          <cx:pt idx="169">-0.00026369490769881799</cx:pt>
          <cx:pt idx="170">0.00136914032844524</cx:pt>
          <cx:pt idx="171">0.0019276724109427801</cx:pt>
          <cx:pt idx="172">-0.00330923239638209</cx:pt>
          <cx:pt idx="173">-0.023704673802370301</cx:pt>
          <cx:pt idx="174">-0.00302311092963788</cx:pt>
          <cx:pt idx="175">-0.037186252598619698</cx:pt>
          <cx:pt idx="176">-0.066915010194688596</cx:pt>
          <cx:pt idx="177">-0.046639513494421102</cx:pt>
          <cx:pt idx="178">-0.011237358481136999</cx:pt>
          <cx:pt idx="179">0.038365509257100701</cx:pt>
          <cx:pt idx="180">0.041766411698492698</cx:pt>
          <cx:pt idx="181">0.081937297974818094</cx:pt>
          <cx:pt idx="182">0.12250999076319399</cx:pt>
          <cx:pt idx="183">0.085709468776744596</cx:pt>
          <cx:pt idx="184">0.0211690162027224</cx:pt>
          <cx:pt idx="185">0.0215146573955609</cx:pt>
          <cx:pt idx="186">-0.0025517072977769501</cx:pt>
          <cx:pt idx="187">-0.031631154406870698</cx:pt>
          <cx:pt idx="188">-0.017949453431214402</cx:pt>
          <cx:pt idx="189">-0.038135919849098601</cx:pt>
          <cx:pt idx="190">-0.0500426683675173</cx:pt>
          <cx:pt idx="191">-0.031128883390536901</cx:pt>
          <cx:pt idx="192">0.0031298992530650201</cx:pt>
          <cx:pt idx="193">0.0049980031692262701</cx:pt>
          <cx:pt idx="194">0.00141770848149749</cx:pt>
          <cx:pt idx="195">0.00042821466998744302</cx:pt>
          <cx:pt idx="196">-0.00027231039759957598</cx:pt>
          <cx:pt idx="197">0.000294161635433082</cx:pt>
          <cx:pt idx="198">-0.0030960177982236299</cx:pt>
          <cx:pt idx="199">-0.0010107976003753375</cx:pt>
          <cx:pt idx="200">-0.0023608373009706874</cx:pt>
          <cx:pt idx="201">-0.0082563487471904746</cx:pt>
          <cx:pt idx="202">-0.010454430038878875</cx:pt>
          <cx:pt idx="203">-0.017824455224732524</cx:pt>
          <cx:pt idx="204">-0.0089453251919068503</cx:pt>
          <cx:pt idx="205">-0.0042052811909573497</cx:pt>
          <cx:pt idx="206">0.012433390738827274</cx:pt>
          <cx:pt idx="207">0.020097424130251174</cx:pt>
          <cx:pt idx="208">0.027292734416073251</cx:pt>
          <cx:pt idx="209">0.036504011659066998</cx:pt>
          <cx:pt idx="210">0.029867020816004751</cx:pt>
          <cx:pt idx="211">0.0099161351010425749</cx:pt>
          <cx:pt idx="212">0.0007299629686298325</cx:pt>
          <cx:pt idx="213">-0.0030218511274893501</cx:pt>
          <cx:pt idx="214">-0.0082275378260114242</cx:pt>
          <cx:pt idx="215">-0.01269747560416405</cx:pt>
          <cx:pt idx="216">-0.0063744063295633497</cx:pt>
          <cx:pt idx="217">-0.0108712226356154</cx:pt>
          <cx:pt idx="218">-0.013018640326834049</cx:pt>
          <cx:pt idx="219">-0.0096505331717669507</cx:pt>
          <cx:pt idx="220">0.0016198349130460475</cx:pt>
          <cx:pt idx="221">0.00093923870978067001</cx:pt>
          <cx:pt idx="222">0.00039145997999174252</cx:pt>
          <cx:pt idx="223">0.0001325299870183585</cx:pt>
          <cx:pt idx="224">5.668663049797425e-05</cx:pt>
          <cx:pt idx="225">0.0001112577650834565</cx:pt>
          <cx:pt idx="226">-0.00073278434881846749</cx:pt>
          <cx:pt idx="227">0.00029310254285065749</cx:pt>
          <cx:pt idx="228">0.00074446113743224004</cx:pt>
          <cx:pt idx="229">-0.011376605369138575</cx:pt>
          <cx:pt idx="230">-0.011484504891160575</cx:pt>
          <cx:pt idx="231">-0.014922030974176626</cx:pt>
          <cx:pt idx="232">-0.00065360867616478505</cx:pt>
          <cx:pt idx="233">0.006783755711532025</cx:pt>
          <cx:pt idx="234">0.020522579991563251</cx:pt>
          <cx:pt idx="235">0.014111163597886474</cx:pt>
          <cx:pt idx="236">0.016641598522486426</cx:pt>
          <cx:pt idx="237">0.013602577609131999</cx:pt>
          <cx:pt idx="238">0.0057683459181239998</cx:pt>
          <cx:pt idx="239">0.0010147514922803601</cx:pt>
          <cx:pt idx="240">-0.002539239454761475</cx:pt>
          <cx:pt idx="241">-0.0012337094397385875</cx:pt>
          <cx:pt idx="242">0.0044082462671029754</cx:pt>
          <cx:pt idx="243">-0.0060402250928324498</cx:pt>
          <cx:pt idx="244">-0.019471971390371774</cx:pt>
          <cx:pt idx="245">-0.015863201355780773</cx:pt>
          <cx:pt idx="246">-0.0065410247209589751</cx:pt>
          <cx:pt idx="247">-0.0074721679770729747</cx:pt>
          <cx:pt idx="248">-0.0011232897588549075</cx:pt>
          <cx:pt idx="249">0.00080938996805157498</cx:pt>
          <cx:pt idx="250">0.001309028069831175</cx:pt>
          <cx:pt idx="251">0.00021917842658399601</cx:pt>
          <cx:pt idx="252">-0.00017300431657525525</cx:pt>
          <cx:pt idx="253">0.00016875426250549175</cx:pt>
          <cx:pt idx="254">0.00024465292215633625</cx:pt>
          <cx:pt idx="255">0.0022567499141563424</cx:pt>
          <cx:pt idx="256">0.0032108509569194498</cx:pt>
          <cx:pt idx="257">-0.0071229248565738501</cx:pt>
          <cx:pt idx="258">0.0013872965990249825</cx:pt>
          <cx:pt idx="259">0.0065721554127862996</cx:pt>
          <cx:pt idx="260">0.015912419593217798</cx:pt>
          <cx:pt idx="261">0.023783765529817549</cx:pt>
          <cx:pt idx="262">0.017336043865382823</cx:pt>
          <cx:pt idx="263">0.014143576064728275</cx:pt>
          <cx:pt idx="264">-0.0013997134457654774</cx:pt>
          <cx:pt idx="265">-0.0040947958666814749</cx:pt>
          <cx:pt idx="266">-0.0053902513323012251</cx:pt>
          <cx:pt idx="267">0.0024362569705750998</cx:pt>
          <cx:pt idx="268">0.010576342305182699</cx:pt>
          <cx:pt idx="269">0.0151363373691904</cx:pt>
          <cx:pt idx="270">0.0053486900484710498</cx:pt>
          <cx:pt idx="271">-0.0091604279672428245</cx:pt>
          <cx:pt idx="272">-0.01122380028328865</cx:pt>
          <cx:pt idx="273">-0.016079696245631776</cx:pt>
          <cx:pt idx="274">-0.0032973686805438749</cx:pt>
          <cx:pt idx="275">-0.00093540111480767995</cx:pt>
          <cx:pt idx="276">-0.0014516980993394524</cx:pt>
          <cx:pt idx="277">0.0011644989498215</cx:pt>
          <cx:pt idx="278">-3.0221366303034499e-05</cx:pt>
          <cx:pt idx="279">-0.0011702912076613325</cx:pt>
          <cx:pt idx="280">3.6016397168451748e-05</cx:pt>
          <cx:pt idx="281">0.0002839897121626425</cx:pt>
          <cx:pt idx="282">-0.0002091230309134205</cx:pt>
          <cx:pt idx="283">0.0046567197074632747</cx:pt>
          <cx:pt idx="284">0.00011887039369970374</cx:pt>
          <cx:pt idx="285">-0.00018343316940516976</cx:pt>
          <cx:pt idx="286">0.01063008556883885</cx:pt>
          <cx:pt idx="287">0.0098526802928798757</cx:pt>
          <cx:pt idx="288">0.017467537160303501</cx:pt>
          <cx:pt idx="289">0.0212929653506501</cx:pt>
          <cx:pt idx="290">0.010651674077704674</cx:pt>
          <cx:pt idx="291">0.010081191142906724</cx:pt>
          <cx:pt idx="292">-0.0057082153630074253</cx:pt>
          <cx:pt idx="293">-0.0036327109947940999</cx:pt>
          <cx:pt idx="294">-0.001500553481393015</cx:pt>
          <cx:pt idx="295">-0.0027695739457570499</cx:pt>
          <cx:pt idx="296">0.0097559603593383257</cx:pt>
          <cx:pt idx="297">0.010640349034583651</cx:pt>
          <cx:pt idx="298">0.0070157327436441499</cx:pt>
          <cx:pt idx="299">0.00181361553044916</cx:pt>
          <cx:pt idx="300">0.0138293609094372</cx:pt>
          <cx:pt idx="301">-0.039574083249655903</cx:pt>
          <cx:pt idx="302">0.0060638912200555598</cx:pt>
          <cx:pt idx="303">0.021406057325678501</cx:pt>
          <cx:pt idx="304">-0.0035430567315186201</cx:pt>
          <cx:pt idx="305">0.0055268392218542498</cx:pt>
          <cx:pt idx="306">5.0436867111673299e-06</cx:pt>
          <cx:pt idx="307">2.7148204526767499e-05</cx:pt>
          <cx:pt idx="308">0.000507885205587274</cx:pt>
          <cx:pt idx="309">-0.000119731684676843</cx:pt>
          <cx:pt idx="310">0.00113754053893669</cx:pt>
          <cx:pt idx="311">0.0124977433779568</cx:pt>
          <cx:pt idx="312">0.0096240460953187501</cx:pt>
          <cx:pt idx="313">0.0089406658508249005</cx:pt>
          <cx:pt idx="314">0.038597650843405697</cx:pt>
          <cx:pt idx="315">0.0251091277757392</cx:pt>
          <cx:pt idx="316">0.055207086834191697</cx:pt>
          <cx:pt idx="317">0.035104285613725902</cx:pt>
          <cx:pt idx="318">-0.026519826543544199</cx:pt>
          <cx:pt idx="319">-0.029122208431901601</cx:pt>
          <cx:pt idx="320">-0.0208537158502538</cx:pt>
          <cx:pt idx="321">-0.0026131560047968801</cx:pt>
          <cx:pt idx="322">0.0207929885484824</cx:pt>
          <cx:pt idx="323">0.013783203910038899</cx:pt>
          <cx:pt idx="324">-0.0102383819217494</cx:pt>
          <cx:pt idx="325">-0.0019266029842392701</cx:pt>
          <cx:pt idx="326">0.031246622782323801</cx:pt>
          <cx:pt idx="327">0.053708771723796601</cx:pt>
          <cx:pt idx="328">0.050998099593158</cx:pt>
          <cx:pt idx="329">-0.032608443010731299</cx:pt>
          <cx:pt idx="330">-0.0044972822904741404</cx:pt>
          <cx:pt idx="331">0.0092535493213311698</cx:pt>
          <cx:pt idx="332">0.0073027703769988298</cx:pt>
          <cx:pt idx="333">0.0101176462754415</cx:pt>
          <cx:pt idx="334">0.0032109564390139702</cx:pt>
          <cx:pt idx="335">-0.00035431551052896699</cx:pt>
          <cx:pt idx="336">4.9426033866023298e-05</cx:pt>
          <cx:pt idx="337">0.00072334791359441502</cx:pt>
          <cx:pt idx="338">0.0023442593795796698</cx:pt>
          <cx:pt idx="339">0.0035708191988446801</cx:pt>
          <cx:pt idx="340">0.0012493221685530001</cx:pt>
          <cx:pt idx="341">-0.0072616143612819701</cx:pt>
          <cx:pt idx="342">0.0038593977396178202</cx:pt>
          <cx:pt idx="343">0.025873172483334698</cx:pt>
          <cx:pt idx="344">0.0120782009515865</cx:pt>
          <cx:pt idx="345">-0.031308779280775398</cx:pt>
          <cx:pt idx="346">-0.075885293166587597</cx:pt>
          <cx:pt idx="347">-0.099881624110486802</cx:pt>
          <cx:pt idx="348">-0.097385927148861295</cx:pt>
          <cx:pt idx="349">-0.043354391471610902</cx:pt>
          <cx:pt idx="350">0.0484623762671944</cx:pt>
          <cx:pt idx="351">0.020206478608418201</cx:pt>
          <cx:pt idx="352">-0.0119565461707685</cx:pt>
          <cx:pt idx="353">-0.00231414094800215</cx:pt>
          <cx:pt idx="354">0.0138776508822925</cx:pt>
          <cx:pt idx="355">0.079693651960532796</cx:pt>
          <cx:pt idx="356">0.046511909687057998</cx:pt>
          <cx:pt idx="357">-0.030650998913648999</cx:pt>
          <cx:pt idx="358">-0.029814564428495401</cx:pt>
          <cx:pt idx="359">-0.0161551304216156</cx:pt>
          <cx:pt idx="360">-0.011753224340985</cx:pt>
          <cx:pt idx="361">0.0052652942113257202</cx:pt>
          <cx:pt idx="362">0.0022568378851670198</cx:pt>
          <cx:pt idx="363">-0.000220808591233912</cx:pt>
          <cx:pt idx="364">-0.00041324700291225198</cx:pt>
          <cx:pt idx="365">0.00045618039367697799</cx:pt>
          <cx:pt idx="366">0.0022502049108067399</cx:pt>
          <cx:pt idx="367">-0.0077245433389704398</cx:pt>
          <cx:pt idx="368">-0.034197279400219799</cx:pt>
          <cx:pt idx="369">-0.043327975424397501</cx:pt>
          <cx:pt idx="370">-0.036834128482551597</cx:pt>
          <cx:pt idx="371">0.0079116297279561501</cx:pt>
          <cx:pt idx="372">-0.0133283029092225</cx:pt>
          <cx:pt idx="373">-0.079868087918419303</cx:pt>
          <cx:pt idx="374">-0.119586128300987</cx:pt>
          <cx:pt idx="375">-0.14182039636760599</cx:pt>
          <cx:pt idx="376">-0.11925065354640201</cx:pt>
          <cx:pt idx="377">-0.0106405045827693</cx:pt>
          <cx:pt idx="378">0.0574169544226905</cx:pt>
          <cx:pt idx="379">-0.0038148068919163598</cx:pt>
          <cx:pt idx="380">0.038319086442619298</cx:pt>
          <cx:pt idx="381">0.027541202894142001</cx:pt>
          <cx:pt idx="382">0.022625638914923599</cx:pt>
          <cx:pt idx="383">0.017248315078059601</cx:pt>
          <cx:pt idx="384">0.046711031180634098</cx:pt>
          <cx:pt idx="385">-0.041478713655434103</cx:pt>
          <cx:pt idx="386">-0.066091493533232695</cx:pt>
          <cx:pt idx="387">-0.0535320425330571</cx:pt>
          <cx:pt idx="388">-0.028333239372984199</cx:pt>
          <cx:pt idx="389">-0.0010284962883320499</cx:pt>
          <cx:pt idx="390">0.0014541807547229599</cx:pt>
          <cx:pt idx="391">-7.0767992361975101e-05</cx:pt>
          <cx:pt idx="392">-0.00013759445750127501</cx:pt>
          <cx:pt idx="393">0.0013674639404084601</cx:pt>
          <cx:pt idx="394">0.0019112820572464099</cx:pt>
          <cx:pt idx="395">-0.0079225055136678407</cx:pt>
          <cx:pt idx="396">-0.0423881755891653</cx:pt>
          <cx:pt idx="397">-0.100085766554498</cx:pt>
          <cx:pt idx="398">-0.064008803371984696</cx:pt>
          <cx:pt idx="399">-0.0125872513451716</cx:pt>
          <cx:pt idx="400">-0.032228829558432197</cx:pt>
          <cx:pt idx="401">-0.077131438720230594</cx:pt>
          <cx:pt idx="402">-0.109165433843516</cx:pt>
          <cx:pt idx="403">-0.10912098030369</cx:pt>
          <cx:pt idx="404">-0.050529659035480803</cx:pt>
          <cx:pt idx="405">0.048463883038684499</cx:pt>
          <cx:pt idx="406">-0.000850854939679109</cx:pt>
          <cx:pt idx="407">0.0036775572937262401</cx:pt>
          <cx:pt idx="408">0.039886462865067397</cx:pt>
          <cx:pt idx="409">0.038811159796284002</cx:pt>
          <cx:pt idx="410">-0.0136604471045893</cx:pt>
          <cx:pt idx="411">-0.048628028068988</cx:pt>
          <cx:pt idx="412">-0.0230289516895489</cx:pt>
          <cx:pt idx="413">-0.040106103235163303</cx:pt>
          <cx:pt idx="414">-0.0755746123624495</cx:pt>
          <cx:pt idx="415">-0.063860608713966496</cx:pt>
          <cx:pt idx="416">-0.022486077212910301</cx:pt>
          <cx:pt idx="417">0.0025151722734642</cx:pt>
          <cx:pt idx="418">-0.00060454094202599202</cx:pt>
          <cx:pt idx="419">-0.00067904016558157504</cx:pt>
          <cx:pt idx="420">0.000235809664901601</cx:pt>
          <cx:pt idx="421">0.0013685076807559899</cx:pt>
          <cx:pt idx="422">0.00137623003222047</cx:pt>
          <cx:pt idx="423">-0.013566808505080401</cx:pt>
          <cx:pt idx="424">-0.038505377794469803</cx:pt>
          <cx:pt idx="425">-0.077025864406198102</cx:pt>
          <cx:pt idx="426">-0.042273992167034202</cx:pt>
          <cx:pt idx="427">-0.0068952330622822399</cx:pt>
          <cx:pt idx="428">0.0126654187634182</cx:pt>
          <cx:pt idx="429">-0.019144061247321702</cx:pt>
          <cx:pt idx="430">-0.057492432206136</cx:pt>
          <cx:pt idx="431">-0.062875813982842602</cx:pt>
          <cx:pt idx="432">-0.015455955457337699</cx:pt>
          <cx:pt idx="433">0.037907408613826903</cx:pt>
          <cx:pt idx="434">-0.020256784109000298</cx:pt>
          <cx:pt idx="435">-0.029598871413464699</cx:pt>
          <cx:pt idx="436">-0.0050957572945194898</cx:pt>
          <cx:pt idx="437">0.0023417213628016001</cx:pt>
          <cx:pt idx="438">-0.060211285947182398</cx:pt>
          <cx:pt idx="439">-0.033919993286889799</cx:pt>
          <cx:pt idx="440">-0.0271186223159318</cx:pt>
          <cx:pt idx="441">-0.027549795208439001</cx:pt>
          <cx:pt idx="442">-0.042278854645757903</cx:pt>
          <cx:pt idx="443">-0.051514027371645801</cx:pt>
          <cx:pt idx="444">-0.0129158450981697</cx:pt>
          <cx:pt idx="445">-0.00037342413347191502</cx:pt>
          <cx:pt idx="446">-0.0102602061060786</cx:pt>
          <cx:pt idx="447">-0.00028930337381657002</cx:pt>
          <cx:pt idx="448">5.5728910779141903e-05</cx:pt>
          <cx:pt idx="449">0.00090429254368150401</cx:pt>
          <cx:pt idx="450">0.0038648971380737499</cx:pt>
          <cx:pt idx="451">-0.00182476912619653</cx:pt>
          <cx:pt idx="452">-0.022216213327572201</cx:pt>
          <cx:pt idx="453">-0.0551599291978992</cx:pt>
          <cx:pt idx="454">-0.052531821262807601</cx:pt>
          <cx:pt idx="455">-0.0103922537095289</cx:pt>
          <cx:pt idx="456">0.021890917763249099</cx:pt>
          <cx:pt idx="457">0.0131114934696619</cx:pt>
          <cx:pt idx="458">0.0051992993196705497</cx:pt>
          <cx:pt idx="459">-0.0063136929769238397</cx:pt>
          <cx:pt idx="460">0.029686964842886899</cx:pt>
          <cx:pt idx="461">0.023109624362045</cx:pt>
          <cx:pt idx="462">-0.091875565592607705</cx:pt>
          <cx:pt idx="463">-0.068015262994285702</cx:pt>
          <cx:pt idx="464">-0.061463587219558302</cx:pt>
          <cx:pt idx="465">-0.023634445789252501</cx:pt>
          <cx:pt idx="466">0.013269177369508301</cx:pt>
          <cx:pt idx="467">0.0035618427816174998</cx:pt>
          <cx:pt idx="468">-0.0209524359138578</cx:pt>
          <cx:pt idx="469">-0.0228769374582692</cx:pt>
          <cx:pt idx="470">-0.0122974291003088</cx:pt>
          <cx:pt idx="471">-0.026964741870063501</cx:pt>
          <cx:pt idx="472">-0.019998553899345</cx:pt>
          <cx:pt idx="473">-0.0093588068370102501</cx:pt>
          <cx:pt idx="474">-0.0080413038054492902</cx:pt>
          <cx:pt idx="475">-0.00061865694064463302</cx:pt>
          <cx:pt idx="476">-0.00012983878430951801</cx:pt>
          <cx:pt idx="477">0.00063936297781107699</cx:pt>
          <cx:pt idx="478">0.0043537497394887104</cx:pt>
          <cx:pt idx="479">0.0089953532284796304</cx:pt>
          <cx:pt idx="480">-0.011275447525031901</cx:pt>
          <cx:pt idx="481">-0.031356299105964602</cx:pt>
          <cx:pt idx="482">-0.020745084686946899</cx:pt>
          <cx:pt idx="483">-0.0152863898015541</cx:pt>
          <cx:pt idx="484">0.0307449478530466</cx:pt>
          <cx:pt idx="485">0.0153106495934491</cx:pt>
          <cx:pt idx="486">0.0039765388751321898</cx:pt>
          <cx:pt idx="487">0.0080299983971986004</cx:pt>
          <cx:pt idx="488">0.045464032505141999</cx:pt>
          <cx:pt idx="489">0.042153358169553401</cx:pt>
          <cx:pt idx="490">-0.040715553794888198</cx:pt>
          <cx:pt idx="491">-0.033421674662566701</cx:pt>
          <cx:pt idx="492">-0.0473979156831843</cx:pt>
          <cx:pt idx="493">0.012862600322677799</cx:pt>
          <cx:pt idx="494">0.0053135469816665698</cx:pt>
          <cx:pt idx="495">0.0140538221212765</cx:pt>
          <cx:pt idx="496">-0.0192861077385615</cx:pt>
          <cx:pt idx="497">-0.019813414838430299</cx:pt>
          <cx:pt idx="498">-0.0108501854719652</cx:pt>
          <cx:pt idx="499">-0.0184570541059501</cx:pt>
          <cx:pt idx="500">-0.015765792031041202</cx:pt>
          <cx:pt idx="501">-0.0066689479056596</cx:pt>
          <cx:pt idx="502">-0.0014632369974470899</cx:pt>
          <cx:pt idx="503">0.0015557950348494599</cx:pt>
          <cx:pt idx="504">-0.00051892846605932795</cx:pt>
          <cx:pt idx="505">0.000440117103960652</cx:pt>
          <cx:pt idx="506">0.0037190278767439502</cx:pt>
          <cx:pt idx="507">0.0097832778586804201</cx:pt>
          <cx:pt idx="508">0.00071221361374472004</cx:pt>
          <cx:pt idx="509">-0.013814727855764999</cx:pt>
          <cx:pt idx="510">-0.0142275170095786</cx:pt>
          <cx:pt idx="511">-0.020933842911584601</cx:pt>
          <cx:pt idx="512">-0.00400195494744737</cx:pt>
          <cx:pt idx="513">0.0084803756870112604</cx:pt>
          <cx:pt idx="514">-0.0021763953451124801</cx:pt>
          <cx:pt idx="515">0.0054026718992871599</cx:pt>
          <cx:pt idx="516">-0.00285662651884948</cx:pt>
          <cx:pt idx="517">-0.0103824864669352</cx:pt>
          <cx:pt idx="518">-0.027169727751931501</cx:pt>
          <cx:pt idx="519">-0.0276641034240733</cx:pt>
          <cx:pt idx="520">-0.058710477724646597</cx:pt>
          <cx:pt idx="521">0.0043708756564763999</cx:pt>
          <cx:pt idx="522">0.02744556847867</cx:pt>
          <cx:pt idx="523">0.0431564171856764</cx:pt>
          <cx:pt idx="524">-0.0013487713082395701</cx:pt>
          <cx:pt idx="525">-0.0028841476168173698</cx:pt>
          <cx:pt idx="526">0.0036644029849315098</cx:pt>
          <cx:pt idx="527">-0.0123361762781164</cx:pt>
          <cx:pt idx="528">-0.0068913197237328401</cx:pt>
          <cx:pt idx="529">-0.0063385982092067396</cx:pt>
          <cx:pt idx="530">-0.00027118571562356601</cx:pt>
          <cx:pt idx="531">0.000120477439049733</cx:pt>
          <cx:pt idx="532">0.00042694489971574099</cx:pt>
          <cx:pt idx="533">0.00033712637462814902</cx:pt>
          <cx:pt idx="534">0.00021236663825601601</cx:pt>
          <cx:pt idx="535">0.0070796928324129999</cx:pt>
          <cx:pt idx="536">0.0010070124242916</cx:pt>
          <cx:pt idx="537">-0.00033050244428636799</cx:pt>
          <cx:pt idx="538">-0.0171045127347236</cx:pt>
          <cx:pt idx="539">-0.0166166587932354</cx:pt>
          <cx:pt idx="540">-0.0171505605503319</cx:pt>
          <cx:pt idx="541">-0.040927137723787199</cx:pt>
          <cx:pt idx="542">-0.068076237422095703</cx:pt>
          <cx:pt idx="543">-0.105345997207225</cx:pt>
          <cx:pt idx="544">-0.096883013600360293</cx:pt>
          <cx:pt idx="545">-0.029101175363377901</cx:pt>
          <cx:pt idx="546">-0.0173931540263404</cx:pt>
          <cx:pt idx="547">-0.0386183848589777</cx:pt>
          <cx:pt idx="548">-0.035680802970538598</cx:pt>
          <cx:pt idx="549">0.0038807401268976501</cx:pt>
          <cx:pt idx="550">0.054990130467175602</cx:pt>
          <cx:pt idx="551">0.048718017066623202</cx:pt>
          <cx:pt idx="552">0.0020028310261029801</cx:pt>
          <cx:pt idx="553">0.0078599590950489094</cx:pt>
          <cx:pt idx="554">0.018442230186076599</cx:pt>
          <cx:pt idx="555">0.0083419903035897892</cx:pt>
          <cx:pt idx="556">-0.013783534884427301</cx:pt>
          <cx:pt idx="557">-0.00141795819565723</cx:pt>
          <cx:pt idx="558">-0.00080524775648800498</cx:pt>
          <cx:pt idx="559">-0.000377487673577026</cx:pt>
          <cx:pt idx="560">0.00053219803400756901</cx:pt>
          <cx:pt idx="561">-3.6599383355441798e-05</cx:pt>
          <cx:pt idx="562">2.5118462324475001e-05</cx:pt>
          <cx:pt idx="563">0.0123070078300225</cx:pt>
          <cx:pt idx="564">0.0173954871657232</cx:pt>
          <cx:pt idx="565">0.0047985496845138796</cx:pt>
          <cx:pt idx="566">-0.0059382294003291498</cx:pt>
          <cx:pt idx="567">-0.0109836533418637</cx:pt>
          <cx:pt idx="568">-0.028295753999000299</cx:pt>
          <cx:pt idx="569">-0.061435110581098802</cx:pt>
          <cx:pt idx="570">-0.089713686481195404</cx:pt>
          <cx:pt idx="571">-0.155973356441481</cx:pt>
          <cx:pt idx="572">-0.184003781713558</cx:pt>
          <cx:pt idx="573">-0.073829255462294005</cx:pt>
          <cx:pt idx="574">-0.030399669215087698</cx:pt>
          <cx:pt idx="575">-0.061331546401674597</cx:pt>
          <cx:pt idx="576">-0.032514392163625602</cx:pt>
          <cx:pt idx="577">-0.0015577154546666701</cx:pt>
          <cx:pt idx="578">0.047074191884117801</cx:pt>
          <cx:pt idx="579">0.033876420675606797</cx:pt>
          <cx:pt idx="580">0.0127891563064195</cx:pt>
          <cx:pt idx="581">0.0078320362519193904</cx:pt>
          <cx:pt idx="582">0.028403299448455498</cx:pt>
          <cx:pt idx="583">0.0179885712548318</cx:pt>
          <cx:pt idx="584">-0.0069402357019271903</cx:pt>
          <cx:pt idx="585">0.00059515949350091098</cx:pt>
          <cx:pt idx="586">-0.0020552152592209902</cx:pt>
          <cx:pt idx="587">-0.00020553682530935301</cx:pt>
          <cx:pt idx="588">0.000340502723233017</cx:pt>
          <cx:pt idx="589">-8.5106865761384805e-05</cx:pt>
          <cx:pt idx="590">0.00265776854042959</cx:pt>
          <cx:pt idx="591">0.0128093022494824</cx:pt>
          <cx:pt idx="592">0.022038543164941499</cx:pt>
          <cx:pt idx="593">0.0183541969898568</cx:pt>
          <cx:pt idx="594">0.00093790556531765797</cx:pt>
          <cx:pt idx="595">-0.00094310501891949701</cx:pt>
          <cx:pt idx="596">-0.034630630528854699</cx:pt>
          <cx:pt idx="597">-0.070071698949637995</cx:pt>
          <cx:pt idx="598">-0.087246579234172894</cx:pt>
          <cx:pt idx="599">-0.12591051289177599</cx:pt>
          <cx:pt idx="600">-0.129081462571874</cx:pt>
          <cx:pt idx="601">-0.080240818643971604</cx:pt>
          <cx:pt idx="602">-0.026623782343227501</cx:pt>
          <cx:pt idx="603">-0.023164843394420102</cx:pt>
          <cx:pt idx="604">-0.022774359564704999</cx:pt>
          <cx:pt idx="605">-0.0166995333710699</cx:pt>
          <cx:pt idx="606">0.033628612761730001</cx:pt>
          <cx:pt idx="607">0.0078098150776422098</cx:pt>
          <cx:pt idx="608">0.0124189218276904</cx:pt>
          <cx:pt idx="609">0.0057556518031501502</cx:pt>
          <cx:pt idx="610">0.012147328039653</cx:pt>
          <cx:pt idx="611">0.0050982210398466598</cx:pt>
          <cx:pt idx="612">-0.0031604667508738299</cx:pt>
          <cx:pt idx="613">0.00013120723640120099</cx:pt>
          <cx:pt idx="614">-0.00135672323412687</cx:pt>
          <cx:pt idx="615">0.00057401574358607096</cx:pt>
          <cx:pt idx="616">-0.00034789271070386998</cx:pt>
          <cx:pt idx="617">-7.9588068616800295e-05</cx:pt>
          <cx:pt idx="618">0.00071610053450693503</cx:pt>
          <cx:pt idx="619">0.0072476185032026002</cx:pt>
          <cx:pt idx="620">0.016259630843823699</cx:pt>
          <cx:pt idx="621">0.016132497318357902</cx:pt>
          <cx:pt idx="622">0.0038951450598889402</cx:pt>
          <cx:pt idx="623">0.00047400078399176103</cx:pt>
          <cx:pt idx="624">-0.034739226621879601</cx:pt>
          <cx:pt idx="625">-0.065704921490394197</cx:pt>
          <cx:pt idx="626">-0.050831999672095202</cx:pt>
          <cx:pt idx="627">-0.042278559050809003</cx:pt>
          <cx:pt idx="628">-0.039376953008369499</cx:pt>
          <cx:pt idx="629">-0.017248380511902001</cx:pt>
          <cx:pt idx="630">-0.0257337284496067</cx:pt>
          <cx:pt idx="631">-0.024883043121733599</cx:pt>
          <cx:pt idx="632">-0.0394504268831481</cx:pt>
          <cx:pt idx="633">-0.014764197288874801</cx:pt>
          <cx:pt idx="634">0.022955616768101102</cx:pt>
          <cx:pt idx="635">-0.0269957479305361</cx:pt>
          <cx:pt idx="636">-0.0116747772042783</cx:pt>
          <cx:pt idx="637">-0.026506995245471201</cx:pt>
          <cx:pt idx="638">0.00406765536145002</cx:pt>
          <cx:pt idx="639">0.019535600260058399</cx:pt>
          <cx:pt idx="640">0.0057929729978405502</cx:pt>
          <cx:pt idx="641">0.0036557842480225899</cx:pt>
          <cx:pt idx="642">0.00052772642184733501</cx:pt>
          <cx:pt idx="643">-6.1868347674374301e-05</cx:pt>
          <cx:pt idx="644">-0.000156524996043616</cx:pt>
          <cx:pt idx="645">0.00029590374158991001</cx:pt>
          <cx:pt idx="646">0.00137066803641559</cx:pt>
          <cx:pt idx="647">0.0034602432999718299</cx:pt>
          <cx:pt idx="648">0.0067515230386543702</cx:pt>
          <cx:pt idx="649">0.0054703916763117</cx:pt>
          <cx:pt idx="650">0.0029668640748725002</cx:pt>
          <cx:pt idx="651">-0.00364585342659409</cx:pt>
          <cx:pt idx="652">-0.0105401096931458</cx:pt>
          <cx:pt idx="653">-0.0310209469333113</cx:pt>
          <cx:pt idx="654">-0.0042703321685415496</cx:pt>
          <cx:pt idx="655">0.0090240682912696192</cx:pt>
          <cx:pt idx="656">-0.022500451337154299</cx:pt>
          <cx:pt idx="657">0.0198538710844537</cx:pt>
          <cx:pt idx="658">2.2589431560031201e-05</cx:pt>
          <cx:pt idx="659">0.019735279834056201</cx:pt>
          <cx:pt idx="660">0.0192912644548686</cx:pt>
          <cx:pt idx="661">0.041031163861149099</cx:pt>
          <cx:pt idx="662">0.0376735463472136</cx:pt>
          <cx:pt idx="663">-0.016818371330428902</cx:pt>
          <cx:pt idx="664">-0.025054978878609201</cx:pt>
          <cx:pt idx="665">-0.032829084640873203</cx:pt>
          <cx:pt idx="666">0.00048136021951160498</cx:pt>
          <cx:pt idx="667">0.031051721731902401</cx:pt>
          <cx:pt idx="668">0.016508010536653701</cx:pt>
          <cx:pt idx="669">0.0014598457143275699</cx:pt>
          <cx:pt idx="670">0.00016852307179990501</cx:pt>
          <cx:pt idx="671">-3.7863806839858603e-05</cx:pt>
          <cx:pt idx="672">-0.00056125195044238704</cx:pt>
          <cx:pt idx="673">-2.0736920946444101e-05</cx:pt>
          <cx:pt idx="674">0.00078798171658675596</cx:pt>
          <cx:pt idx="675">0.0024653809333662702</cx:pt>
          <cx:pt idx="676">0.0030136338150620399</cx:pt>
          <cx:pt idx="677">0.00085359782756753999</cx:pt>
          <cx:pt idx="678">0.0104598010249107</cx:pt>
          <cx:pt idx="679">0.00812847387981676</cx:pt>
          <cx:pt idx="680">0.020182327229311198</cx:pt>
          <cx:pt idx="681">0.031141571809318098</cx:pt>
          <cx:pt idx="682">0.030154748658878499</cx:pt>
          <cx:pt idx="683">0.0259082406384364</cx:pt>
          <cx:pt idx="684">0.021985700097315101</cx:pt>
          <cx:pt idx="685">0.050998403943057699</cx:pt>
          <cx:pt idx="686">0.052628157756254498</cx:pt>
          <cx:pt idx="687">0.030972371906637399</cx:pt>
          <cx:pt idx="688">0.042336203474641697</cx:pt>
          <cx:pt idx="689">0.027625587306216899</cx:pt>
          <cx:pt idx="690">-0.0052833391294250997</cx:pt>
          <cx:pt idx="691">-0.020074607854141099</cx:pt>
          <cx:pt idx="692">-0.013189994813181</cx:pt>
          <cx:pt idx="693">-0.018079157780694199</cx:pt>
          <cx:pt idx="694">-0.0051722785787865497</cx:pt>
          <cx:pt idx="695">0.017106501355772099</cx:pt>
          <cx:pt idx="696">0.0027030303691686001</cx:pt>
          <cx:pt idx="697">-0.00083822016720069305</cx:pt>
          <cx:pt idx="698">-0.00092972204708260595</cx:pt>
          <cx:pt idx="699">4.0523353267492101e-05</cx:pt>
          <cx:pt idx="700">0.00060116760962344699</cx:pt>
          <cx:pt idx="701">-0.00043796535425394802</cx:pt>
          <cx:pt idx="702">0.00082250689347952396</cx:pt>
          <cx:pt idx="703">-0.0012162152811030101</cx:pt>
          <cx:pt idx="704">-0.0021717763297433401</cx:pt>
          <cx:pt idx="705">0.0050648638008621797</cx:pt>
          <cx:pt idx="706">0.015842525729585302</cx:pt>
          <cx:pt idx="707">0.022748706511080401</cx:pt>
          <cx:pt idx="708">0.041982683539385002</cx:pt>
          <cx:pt idx="709">0.058823660947522102</cx:pt>
          <cx:pt idx="710">0.082417398514066403</cx:pt>
          <cx:pt idx="711">0.074642687324804696</cx:pt>
          <cx:pt idx="712">0.093212045309233105</cx:pt>
          <cx:pt idx="713">0.082245433392287695</cx:pt>
          <cx:pt idx="714">0.034781356910734099</cx:pt>
          <cx:pt idx="715">0.0107208256205878</cx:pt>
          <cx:pt idx="716">0.046972634269308602</cx:pt>
          <cx:pt idx="717">0.025370642618395299</cx:pt>
          <cx:pt idx="718">0.027120485484086701</cx:pt>
          <cx:pt idx="719">0.079117985640061894</cx:pt>
          <cx:pt idx="720">0.033442237019481902</cx:pt>
          <cx:pt idx="721">0.0027747620555752602</cx:pt>
          <cx:pt idx="722">-0.015455954907801901</cx:pt>
          <cx:pt idx="723">-0.0012673804669116699</cx:pt>
          <cx:pt idx="724">0.0033369739602601401</cx:pt>
          <cx:pt idx="725">6.8843585414794906e-05</cx:pt>
          <cx:pt idx="726">-0.00051205247757514299</cx:pt>
          <cx:pt idx="727">0.00083627050726808199</cx:pt>
          <cx:pt idx="728">5.4234177809664402e-05</cx:pt>
          <cx:pt idx="729">-0.00037188381868134498</cx:pt>
          <cx:pt idx="730">-8.5939381833229306e-05</cx:pt>
          <cx:pt idx="731">-0.00033642847867316903</cx:pt>
          <cx:pt idx="732">-0.00162795900630735</cx:pt>
          <cx:pt idx="733">0.00019061914816705301</cx:pt>
          <cx:pt idx="734">0.0043200068608315696</cx:pt>
          <cx:pt idx="735">0.0082983408987387392</cx:pt>
          <cx:pt idx="736">0.016062841684909498</cx:pt>
          <cx:pt idx="737">0.024196713856810999</cx:pt>
          <cx:pt idx="738">0.042022801714288197</cx:pt>
          <cx:pt idx="739">0.050853284645924798</cx:pt>
          <cx:pt idx="740">0.050033655943556202</cx:pt>
          <cx:pt idx="741">0.049047821275077598</cx:pt>
          <cx:pt idx="742">0.045813362236592797</cx:pt>
          <cx:pt idx="743">0.044338309761433499</cx:pt>
          <cx:pt idx="744">0.068722540185245498</cx:pt>
          <cx:pt idx="745">0.075530756404550106</cx:pt>
          <cx:pt idx="746">0.034865007839961097</cx:pt>
          <cx:pt idx="747">0.027002040128115499</cx:pt>
          <cx:pt idx="748">0.014061217562527401</cx:pt>
          <cx:pt idx="749">0.0086719963604630201</cx:pt>
          <cx:pt idx="750">0.0039959659826064404</cx:pt>
          <cx:pt idx="751">0.00095857468631916102</cx:pt>
          <cx:pt idx="752">0.00069974165912952801</cx:pt>
          <cx:pt idx="753">-0.00075142535526656</cx:pt>
          <cx:pt idx="754">-0.00015077123960594699</cx:pt>
          <cx:pt idx="755">9.1322282402519803e-05</cx:pt>
          <cx:pt idx="756">-8.8088297224963406e-05</cx:pt>
          <cx:pt idx="757">0.00049935719604433698</cx:pt>
          <cx:pt idx="758">0.00034420639263689902</cx:pt>
          <cx:pt idx="759">-0.00017562100317918201</cx:pt>
          <cx:pt idx="760">0.00027563715859443198</cx:pt>
          <cx:pt idx="761">0.00038879488662188201</cx:pt>
          <cx:pt idx="762">7.2392486840083296e-05</cx:pt>
          <cx:pt idx="763">0.00084486656661473701</cx:pt>
          <cx:pt idx="764">0.00042379237911373702</cx:pt>
          <cx:pt idx="765">0.00122321429574572</cx:pt>
          <cx:pt idx="766">0.00046132695405370103</cx:pt>
          <cx:pt idx="767">0.0016118586374983101</cx:pt>
          <cx:pt idx="768">0.0041526102747204002</cx:pt>
          <cx:pt idx="769">0.0013809569402712799</cx:pt>
          <cx:pt idx="770">0.0083368054062102504</cx:pt>
          <cx:pt idx="771">0.0075694682799283099</cx:pt>
          <cx:pt idx="772">0.0049685000576708696</cx:pt>
          <cx:pt idx="773">0.0024573871450153202</cx:pt>
          <cx:pt idx="774">0.0032102048325658699</cx:pt>
          <cx:pt idx="775">7.4827760666200404e-05</cx:pt>
          <cx:pt idx="776">-0.0014439565382921499</cx:pt>
          <cx:pt idx="777">0.00040210841948429201</cx:pt>
          <cx:pt idx="778">-0.00041109975749583499</cx:pt>
          <cx:pt idx="779">-0.00013920795040615099</cx:pt>
          <cx:pt idx="780">-0.00070562918736899504</cx:pt>
          <cx:pt idx="781">0.000498866678361184</cx:pt>
          <cx:pt idx="782">-0.00107319333857626</cx:pt>
          <cx:pt idx="783">-0.0010784391053899199</cx:pt>
          <cx:pt idx="784">-0.0010107976003753375</cx:pt>
          <cx:pt idx="785">-0.0023608373009706874</cx:pt>
          <cx:pt idx="786">-0.0082563487471904746</cx:pt>
          <cx:pt idx="787">-0.010454430038878875</cx:pt>
          <cx:pt idx="788">-0.017824455224732524</cx:pt>
          <cx:pt idx="789">-0.0089453251919068503</cx:pt>
          <cx:pt idx="790">-0.0042052811909573497</cx:pt>
          <cx:pt idx="791">0.012433390738827274</cx:pt>
          <cx:pt idx="792">0.020097424130251174</cx:pt>
          <cx:pt idx="793">0.027292734416073251</cx:pt>
          <cx:pt idx="794">0.036504011659066998</cx:pt>
          <cx:pt idx="795">0.029867020816004751</cx:pt>
          <cx:pt idx="796">0.0099161351010425749</cx:pt>
          <cx:pt idx="797">0.0007299629686298325</cx:pt>
          <cx:pt idx="798">-0.0030218511274893501</cx:pt>
          <cx:pt idx="799">-0.0082275378260114242</cx:pt>
          <cx:pt idx="800">-0.01269747560416405</cx:pt>
          <cx:pt idx="801">-0.0063744063295633497</cx:pt>
          <cx:pt idx="802">-0.0108712226356154</cx:pt>
          <cx:pt idx="803">-0.013018640326834049</cx:pt>
          <cx:pt idx="804">-0.0096505331717669507</cx:pt>
          <cx:pt idx="805">0.0016198349130460475</cx:pt>
          <cx:pt idx="806">0.00093923870978067001</cx:pt>
          <cx:pt idx="807">0.00039145997999174252</cx:pt>
          <cx:pt idx="808">0.0001325299870183585</cx:pt>
          <cx:pt idx="809">5.668663049797425e-05</cx:pt>
          <cx:pt idx="810">0.0001112577650834565</cx:pt>
          <cx:pt idx="811">-0.00073278434881846749</cx:pt>
          <cx:pt idx="812">0.00029310254285065749</cx:pt>
          <cx:pt idx="813">0.00074446113743224004</cx:pt>
          <cx:pt idx="814">-0.011376605369138575</cx:pt>
          <cx:pt idx="815">-0.011484504891160575</cx:pt>
          <cx:pt idx="816">-0.014922030974176626</cx:pt>
          <cx:pt idx="817">-0.00065360867616478505</cx:pt>
          <cx:pt idx="818">0.006783755711532025</cx:pt>
          <cx:pt idx="819">0.020522579991563251</cx:pt>
          <cx:pt idx="820">0.014111163597886474</cx:pt>
          <cx:pt idx="821">0.016641598522486426</cx:pt>
          <cx:pt idx="822">0.013602577609131999</cx:pt>
          <cx:pt idx="823">0.0057683459181239998</cx:pt>
          <cx:pt idx="824">0.0010147514922803601</cx:pt>
          <cx:pt idx="825">-0.002539239454761475</cx:pt>
          <cx:pt idx="826">-0.0012337094397385875</cx:pt>
          <cx:pt idx="827">0.0044082462671029754</cx:pt>
          <cx:pt idx="828">-0.0060402250928324498</cx:pt>
          <cx:pt idx="829">-0.019471971390371774</cx:pt>
          <cx:pt idx="830">-0.015863201355780773</cx:pt>
          <cx:pt idx="831">-0.0065410247209589751</cx:pt>
          <cx:pt idx="832">-0.0074721679770729747</cx:pt>
          <cx:pt idx="833">-0.0011232897588549075</cx:pt>
          <cx:pt idx="834">0.00080938996805157498</cx:pt>
          <cx:pt idx="835">0.001309028069831175</cx:pt>
          <cx:pt idx="836">0.00021917842658399601</cx:pt>
          <cx:pt idx="837">-0.00017300431657525525</cx:pt>
          <cx:pt idx="838">0.00016875426250549175</cx:pt>
          <cx:pt idx="839">0.00024465292215633625</cx:pt>
          <cx:pt idx="840">0.0022567499141563424</cx:pt>
          <cx:pt idx="841">0.0032108509569194498</cx:pt>
          <cx:pt idx="842">-0.0071229248565738501</cx:pt>
          <cx:pt idx="843">0.0013872965990249825</cx:pt>
          <cx:pt idx="844">0.0065721554127862996</cx:pt>
          <cx:pt idx="845">0.015912419593217798</cx:pt>
          <cx:pt idx="846">0.023783765529817549</cx:pt>
          <cx:pt idx="847">0.017336043865382823</cx:pt>
          <cx:pt idx="848">0.014143576064728275</cx:pt>
          <cx:pt idx="849">-0.0013997134457654774</cx:pt>
          <cx:pt idx="850">-0.0040947958666814749</cx:pt>
          <cx:pt idx="851">-0.0053902513323012251</cx:pt>
          <cx:pt idx="852">0.0024362569705750998</cx:pt>
          <cx:pt idx="853">0.010576342305182699</cx:pt>
          <cx:pt idx="854">0.0151363373691904</cx:pt>
          <cx:pt idx="855">0.0053486900484710498</cx:pt>
          <cx:pt idx="856">-0.0091604279672428245</cx:pt>
          <cx:pt idx="857">-0.01122380028328865</cx:pt>
          <cx:pt idx="858">-0.016079696245631776</cx:pt>
          <cx:pt idx="859">-0.0032973686805438749</cx:pt>
          <cx:pt idx="860">-0.00093540111480767995</cx:pt>
          <cx:pt idx="861">-0.0014516980993394524</cx:pt>
          <cx:pt idx="862">0.0011644989498215</cx:pt>
          <cx:pt idx="863">-3.0221366303034499e-05</cx:pt>
          <cx:pt idx="864">-0.0011702912076613325</cx:pt>
          <cx:pt idx="865">3.6016397168451748e-05</cx:pt>
          <cx:pt idx="866">0.0002839897121626425</cx:pt>
          <cx:pt idx="867">-0.0002091230309134205</cx:pt>
          <cx:pt idx="868">0.0046567197074632747</cx:pt>
          <cx:pt idx="869">0.00011887039369970374</cx:pt>
          <cx:pt idx="870">-0.00018343316940516976</cx:pt>
          <cx:pt idx="871">0.01063008556883885</cx:pt>
          <cx:pt idx="872">0.0098526802928798757</cx:pt>
          <cx:pt idx="873">0.017467537160303501</cx:pt>
          <cx:pt idx="874">0.0212929653506501</cx:pt>
          <cx:pt idx="875">0.010651674077704674</cx:pt>
          <cx:pt idx="876">0.010081191142906724</cx:pt>
          <cx:pt idx="877">-0.0057082153630074253</cx:pt>
          <cx:pt idx="878">-0.0036327109947940999</cx:pt>
          <cx:pt idx="879">-0.001500553481393015</cx:pt>
          <cx:pt idx="880">-0.0027695739457570499</cx:pt>
          <cx:pt idx="881">0.0097559603593383257</cx:pt>
          <cx:pt idx="882">0.010640349034583651</cx:pt>
          <cx:pt idx="883">0.0070157327436441499</cx:pt>
          <cx:pt idx="884">-0.0010107976003753375</cx:pt>
          <cx:pt idx="885">-0.0023608373009706874</cx:pt>
          <cx:pt idx="886">-0.0082563487471904746</cx:pt>
          <cx:pt idx="887">-0.010454430038878875</cx:pt>
          <cx:pt idx="888">-0.017824455224732524</cx:pt>
          <cx:pt idx="889">-0.0089453251919068503</cx:pt>
          <cx:pt idx="890">-0.0042052811909573497</cx:pt>
          <cx:pt idx="891">0.012433390738827274</cx:pt>
          <cx:pt idx="892">0.020097424130251174</cx:pt>
          <cx:pt idx="893">0.027292734416073251</cx:pt>
          <cx:pt idx="894">0.036504011659066998</cx:pt>
          <cx:pt idx="895">0.029867020816004751</cx:pt>
          <cx:pt idx="896">0.0099161351010425749</cx:pt>
          <cx:pt idx="897">0.0007299629686298325</cx:pt>
          <cx:pt idx="898">-0.0030218511274893501</cx:pt>
          <cx:pt idx="899">-0.0082275378260114242</cx:pt>
          <cx:pt idx="900">-0.01269747560416405</cx:pt>
          <cx:pt idx="901">-0.0063744063295633497</cx:pt>
          <cx:pt idx="902">-0.0108712226356154</cx:pt>
          <cx:pt idx="903">-0.013018640326834049</cx:pt>
          <cx:pt idx="904">-0.0096505331717669507</cx:pt>
          <cx:pt idx="905">0.0016198349130460475</cx:pt>
          <cx:pt idx="906">0.00093923870978067001</cx:pt>
          <cx:pt idx="907">0.00039145997999174252</cx:pt>
          <cx:pt idx="908">0.0001325299870183585</cx:pt>
          <cx:pt idx="909">5.668663049797425e-05</cx:pt>
          <cx:pt idx="910">0.0001112577650834565</cx:pt>
          <cx:pt idx="911">-0.00073278434881846749</cx:pt>
          <cx:pt idx="912">0.00029310254285065749</cx:pt>
          <cx:pt idx="913">0.00074446113743224004</cx:pt>
          <cx:pt idx="914">-0.011376605369138575</cx:pt>
          <cx:pt idx="915">-0.011484504891160575</cx:pt>
          <cx:pt idx="916">-0.014922030974176626</cx:pt>
          <cx:pt idx="917">-0.00065360867616478505</cx:pt>
          <cx:pt idx="918">0.006783755711532025</cx:pt>
          <cx:pt idx="919">0.020522579991563251</cx:pt>
          <cx:pt idx="920">0.014111163597886474</cx:pt>
          <cx:pt idx="921">0.016641598522486426</cx:pt>
          <cx:pt idx="922">0.013602577609131999</cx:pt>
          <cx:pt idx="923">0.0057683459181239998</cx:pt>
          <cx:pt idx="924">0.0010147514922803601</cx:pt>
          <cx:pt idx="925">-0.002539239454761475</cx:pt>
          <cx:pt idx="926">-0.0012337094397385875</cx:pt>
          <cx:pt idx="927">0.0044082462671029754</cx:pt>
          <cx:pt idx="928">-0.0060402250928324498</cx:pt>
          <cx:pt idx="929">-0.019471971390371774</cx:pt>
          <cx:pt idx="930">-0.015863201355780773</cx:pt>
          <cx:pt idx="931">-0.0065410247209589751</cx:pt>
          <cx:pt idx="932">-0.0074721679770729747</cx:pt>
          <cx:pt idx="933">-0.0011232897588549075</cx:pt>
          <cx:pt idx="934">0.00080938996805157498</cx:pt>
          <cx:pt idx="935">0.001309028069831175</cx:pt>
          <cx:pt idx="936">0.00021917842658399601</cx:pt>
          <cx:pt idx="937">-0.00017300431657525525</cx:pt>
          <cx:pt idx="938">0.00016875426250549175</cx:pt>
          <cx:pt idx="939">0.00024465292215633625</cx:pt>
          <cx:pt idx="940">0.0022567499141563424</cx:pt>
          <cx:pt idx="941">0.0032108509569194498</cx:pt>
          <cx:pt idx="942">-0.0071229248565738501</cx:pt>
          <cx:pt idx="943">0.0013872965990249825</cx:pt>
          <cx:pt idx="944">0.0065721554127862996</cx:pt>
          <cx:pt idx="945">0.015912419593217798</cx:pt>
          <cx:pt idx="946">0.023783765529817549</cx:pt>
          <cx:pt idx="947">0.017336043865382823</cx:pt>
          <cx:pt idx="948">0.014143576064728275</cx:pt>
          <cx:pt idx="949">-0.0013997134457654774</cx:pt>
          <cx:pt idx="950">-0.0040947958666814749</cx:pt>
          <cx:pt idx="951">-0.0053902513323012251</cx:pt>
          <cx:pt idx="952">0.0024362569705750998</cx:pt>
          <cx:pt idx="953">0.010576342305182699</cx:pt>
          <cx:pt idx="954">0.0151363373691904</cx:pt>
          <cx:pt idx="955">0.0053486900484710498</cx:pt>
          <cx:pt idx="956">-0.0091604279672428245</cx:pt>
          <cx:pt idx="957">-0.01122380028328865</cx:pt>
          <cx:pt idx="958">-0.016079696245631776</cx:pt>
          <cx:pt idx="959">-0.0032973686805438749</cx:pt>
          <cx:pt idx="960">-0.00093540111480767995</cx:pt>
          <cx:pt idx="961">-0.0014516980993394524</cx:pt>
          <cx:pt idx="962">0.0011644989498215</cx:pt>
          <cx:pt idx="963">-3.0221366303034499e-05</cx:pt>
          <cx:pt idx="964">-0.0011702912076613325</cx:pt>
          <cx:pt idx="965">3.6016397168451748e-05</cx:pt>
          <cx:pt idx="966">0.0002839897121626425</cx:pt>
          <cx:pt idx="967">-0.0002091230309134205</cx:pt>
          <cx:pt idx="968">0.0046567197074632747</cx:pt>
          <cx:pt idx="969">0.00011887039369970374</cx:pt>
          <cx:pt idx="970">-0.00018343316940516976</cx:pt>
          <cx:pt idx="971">0.01063008556883885</cx:pt>
          <cx:pt idx="972">0.0098526802928798757</cx:pt>
          <cx:pt idx="973">0.017467537160303501</cx:pt>
          <cx:pt idx="974">0.0212929653506501</cx:pt>
          <cx:pt idx="975">0.010651674077704674</cx:pt>
          <cx:pt idx="976">0.010081191142906724</cx:pt>
          <cx:pt idx="977">-0.0057082153630074253</cx:pt>
          <cx:pt idx="978">-0.0036327109947940999</cx:pt>
          <cx:pt idx="979">-0.001500553481393015</cx:pt>
          <cx:pt idx="980">-0.0027695739457570499</cx:pt>
          <cx:pt idx="981">0.0097559603593383257</cx:pt>
          <cx:pt idx="982">0.010640349034583651</cx:pt>
          <cx:pt idx="983">0.0070157327436441499</cx:pt>
          <cx:pt idx="984">-0.0010107976003753375</cx:pt>
          <cx:pt idx="985">-0.0023608373009706874</cx:pt>
          <cx:pt idx="986">-0.0082563487471904746</cx:pt>
          <cx:pt idx="987">-0.010454430038878875</cx:pt>
          <cx:pt idx="988">-0.017824455224732524</cx:pt>
          <cx:pt idx="989">-0.0089453251919068503</cx:pt>
          <cx:pt idx="990">-0.0042052811909573497</cx:pt>
          <cx:pt idx="991">0.012433390738827274</cx:pt>
          <cx:pt idx="992">0.020097424130251174</cx:pt>
          <cx:pt idx="993">0.027292734416073251</cx:pt>
          <cx:pt idx="994">0.036504011659066998</cx:pt>
          <cx:pt idx="995">0.029867020816004751</cx:pt>
          <cx:pt idx="996">0.0099161351010425749</cx:pt>
          <cx:pt idx="997">0.0007299629686298325</cx:pt>
          <cx:pt idx="998">-0.0030218511274893501</cx:pt>
          <cx:pt idx="999">-0.0082275378260114242</cx:pt>
          <cx:pt idx="1000">-0.01269747560416405</cx:pt>
          <cx:pt idx="1001">-0.0063744063295633497</cx:pt>
          <cx:pt idx="1002">-0.0108712226356154</cx:pt>
          <cx:pt idx="1003">-0.013018640326834049</cx:pt>
          <cx:pt idx="1004">-0.0096505331717669507</cx:pt>
          <cx:pt idx="1005">0.0016198349130460475</cx:pt>
          <cx:pt idx="1006">0.00093923870978067001</cx:pt>
          <cx:pt idx="1007">0.00039145997999174252</cx:pt>
          <cx:pt idx="1008">0.0001325299870183585</cx:pt>
          <cx:pt idx="1009">5.668663049797425e-05</cx:pt>
          <cx:pt idx="1010">0.0001112577650834565</cx:pt>
          <cx:pt idx="1011">-0.00073278434881846749</cx:pt>
          <cx:pt idx="1012">0.00029310254285065749</cx:pt>
          <cx:pt idx="1013">0.00074446113743224004</cx:pt>
          <cx:pt idx="1014">-0.011376605369138575</cx:pt>
          <cx:pt idx="1015">-0.011484504891160575</cx:pt>
          <cx:pt idx="1016">-0.014922030974176626</cx:pt>
          <cx:pt idx="1017">-0.00065360867616478505</cx:pt>
          <cx:pt idx="1018">0.006783755711532025</cx:pt>
          <cx:pt idx="1019">0.020522579991563251</cx:pt>
          <cx:pt idx="1020">0.014111163597886474</cx:pt>
          <cx:pt idx="1021">0.016641598522486426</cx:pt>
          <cx:pt idx="1022">0.013602577609131999</cx:pt>
          <cx:pt idx="1023">0.0057683459181239998</cx:pt>
          <cx:pt idx="1024">0.0010147514922803601</cx:pt>
          <cx:pt idx="1025">-0.002539239454761475</cx:pt>
          <cx:pt idx="1026">-0.0012337094397385875</cx:pt>
          <cx:pt idx="1027">0.0044082462671029754</cx:pt>
          <cx:pt idx="1028">-0.0060402250928324498</cx:pt>
          <cx:pt idx="1029">-0.019471971390371774</cx:pt>
          <cx:pt idx="1030">-0.015863201355780773</cx:pt>
          <cx:pt idx="1031">-0.0065410247209589751</cx:pt>
          <cx:pt idx="1032">-0.0074721679770729747</cx:pt>
          <cx:pt idx="1033">-0.0011232897588549075</cx:pt>
          <cx:pt idx="1034">0.00080938996805157498</cx:pt>
          <cx:pt idx="1035">0.001309028069831175</cx:pt>
          <cx:pt idx="1036">0.00021917842658399601</cx:pt>
          <cx:pt idx="1037">-0.00017300431657525525</cx:pt>
          <cx:pt idx="1038">0.00016875426250549175</cx:pt>
          <cx:pt idx="1039">0.00024465292215633625</cx:pt>
          <cx:pt idx="1040">0.0022567499141563424</cx:pt>
          <cx:pt idx="1041">0.0032108509569194498</cx:pt>
          <cx:pt idx="1042">-0.0071229248565738501</cx:pt>
          <cx:pt idx="1043">0.0013872965990249825</cx:pt>
          <cx:pt idx="1044">0.0065721554127862996</cx:pt>
          <cx:pt idx="1045">0.015912419593217798</cx:pt>
          <cx:pt idx="1046">0.023783765529817549</cx:pt>
          <cx:pt idx="1047">0.017336043865382823</cx:pt>
          <cx:pt idx="1048">0.014143576064728275</cx:pt>
          <cx:pt idx="1049">-0.0013997134457654774</cx:pt>
          <cx:pt idx="1050">-0.0040947958666814749</cx:pt>
          <cx:pt idx="1051">-0.0053902513323012251</cx:pt>
          <cx:pt idx="1052">0.0024362569705750998</cx:pt>
          <cx:pt idx="1053">0.010576342305182699</cx:pt>
          <cx:pt idx="1054">0.0151363373691904</cx:pt>
          <cx:pt idx="1055">0.0053486900484710498</cx:pt>
          <cx:pt idx="1056">-0.0091604279672428245</cx:pt>
          <cx:pt idx="1057">-0.01122380028328865</cx:pt>
          <cx:pt idx="1058">-0.016079696245631776</cx:pt>
          <cx:pt idx="1059">-0.0032973686805438749</cx:pt>
          <cx:pt idx="1060">-0.00093540111480767995</cx:pt>
          <cx:pt idx="1061">-0.0014516980993394524</cx:pt>
          <cx:pt idx="1062">0.0011644989498215</cx:pt>
          <cx:pt idx="1063">-3.0221366303034499e-05</cx:pt>
          <cx:pt idx="1064">-0.0011702912076613325</cx:pt>
          <cx:pt idx="1065">3.6016397168451748e-05</cx:pt>
          <cx:pt idx="1066">0.0002839897121626425</cx:pt>
          <cx:pt idx="1067">-0.0002091230309134205</cx:pt>
          <cx:pt idx="1068">0.0046567197074632747</cx:pt>
          <cx:pt idx="1069">0.00011887039369970374</cx:pt>
          <cx:pt idx="1070">-0.00018343316940516976</cx:pt>
          <cx:pt idx="1071">0.01063008556883885</cx:pt>
          <cx:pt idx="1072">0.0098526802928798757</cx:pt>
          <cx:pt idx="1073">0.017467537160303501</cx:pt>
          <cx:pt idx="1074">0.0212929653506501</cx:pt>
          <cx:pt idx="1075">0.010651674077704674</cx:pt>
          <cx:pt idx="1076">0.010081191142906724</cx:pt>
          <cx:pt idx="1077">-0.0057082153630074253</cx:pt>
          <cx:pt idx="1078">-0.0036327109947940999</cx:pt>
          <cx:pt idx="1079">-0.001500553481393015</cx:pt>
          <cx:pt idx="1080">-0.0027695739457570499</cx:pt>
          <cx:pt idx="1081">0.0097559603593383257</cx:pt>
          <cx:pt idx="1082">0.010640349034583651</cx:pt>
          <cx:pt idx="1083">0.0070157327436441499</cx:pt>
        </cx:lvl>
      </cx:numDim>
    </cx:data>
    <cx:data id="62">
      <cx:numDim type="val">
        <cx:f>Sheet2!$BK$1:$BK$1084</cx:f>
        <cx:lvl ptCount="1084" formatCode="G/通用格式">
          <cx:pt idx="0">0.000158403176847578</cx:pt>
          <cx:pt idx="1">-0.00089670493546148997</cx:pt>
          <cx:pt idx="2">-0.000134532395679755</cx:pt>
          <cx:pt idx="3">-0.00063554944226947995</cx:pt>
          <cx:pt idx="4">0.00048415396124823999</cx:pt>
          <cx:pt idx="5">0.00037330311577217398</cx:pt>
          <cx:pt idx="6">-7.5756608814174894e-05</cx:pt>
          <cx:pt idx="7">-0.00057287043408639601</cx:pt>
          <cx:pt idx="8">0.00046752167213407999</cx:pt>
          <cx:pt idx="9">0.00019432775855875999</cx:pt>
          <cx:pt idx="10">0.00144757214537708</cx:pt>
          <cx:pt idx="11">-0.000421153565002235</cx:pt>
          <cx:pt idx="12">-0.00055153993943932904</cx:pt>
          <cx:pt idx="13">0.00067182114249654697</cx:pt>
          <cx:pt idx="14">-0.00030049086396187198</cx:pt>
          <cx:pt idx="15">0.00031102757063280399</cx:pt>
          <cx:pt idx="16">-0.00010645009748915799</cx:pt>
          <cx:pt idx="17">0.00036041886710560698</cx:pt>
          <cx:pt idx="18">-0.000118928168761525</cx:pt>
          <cx:pt idx="19">0.00015023964709239999</cx:pt>
          <cx:pt idx="20">-0.000130182216439676</cx:pt>
          <cx:pt idx="21">0.00049186409911040603</cx:pt>
          <cx:pt idx="22">-4.22504974987595e-06</cx:pt>
          <cx:pt idx="23">0.00034832869973782998</cx:pt>
          <cx:pt idx="24">-0.000248012613931839</cx:pt>
          <cx:pt idx="25">-7.1139978462803806e-05</cx:pt>
          <cx:pt idx="26">-0.00022515990468780999</cx:pt>
          <cx:pt idx="27">-0.00057075764950789698</cx:pt>
          <cx:pt idx="28">-1.6560736433255402e-05</cx:pt>
          <cx:pt idx="29">-0.00057700714918433799</cx:pt>
          <cx:pt idx="30">0.000162553018015557</cx:pt>
          <cx:pt idx="31">-0.00060311575050104899</cx:pt>
          <cx:pt idx="32">-0.000146731564095095</cx:pt>
          <cx:pt idx="33">-0.00026420966920543299</cx:pt>
          <cx:pt idx="34">-0.00069023825448712097</cx:pt>
          <cx:pt idx="35">-0.00048900621301097697</cx:pt>
          <cx:pt idx="36">7.2873155449280094e-05</cx:pt>
          <cx:pt idx="37">-1.1199656420396199e-05</cx:pt>
          <cx:pt idx="38">-0.00056122203672157804</cx:pt>
          <cx:pt idx="39">-0.0032293082061241301</cx:pt>
          <cx:pt idx="40">0.00024136584547738201</cx:pt>
          <cx:pt idx="41">-0.00081259627468534604</cx:pt>
          <cx:pt idx="42">-0.000429498221217858</cx:pt>
          <cx:pt idx="43">-0.00018551431165600001</cx:pt>
          <cx:pt idx="44">0.0021769868084015901</cx:pt>
          <cx:pt idx="45">0.0014567797095225599</cx:pt>
          <cx:pt idx="46">-0.00036641963197560302</cx:pt>
          <cx:pt idx="47">0.00027223631481165897</cx:pt>
          <cx:pt idx="48">-0.000437905194026636</cx:pt>
          <cx:pt idx="49">-0.0014915571433006</cx:pt>
          <cx:pt idx="50">0.00022777154376310199</cx:pt>
          <cx:pt idx="51">-0.000154880307752872</cx:pt>
          <cx:pt idx="52">-0.000324125522374051</cx:pt>
          <cx:pt idx="53">0.000256974264071809</cx:pt>
          <cx:pt idx="54">0.000142789085306161</cx:pt>
          <cx:pt idx="55">-0.00035599555551283198</cx:pt>
          <cx:pt idx="56">-0.00064579712541108097</cx:pt>
          <cx:pt idx="57">-0.00049218228427011003</cx:pt>
          <cx:pt idx="58">0.00069722354829505396</cx:pt>
          <cx:pt idx="59">-0.00039801671196736099</cx:pt>
          <cx:pt idx="60">1.2668671683223499e-05</cx:pt>
          <cx:pt idx="61">8.6879773835515001e-05</cx:pt>
          <cx:pt idx="62">-0.00012007696136197001</cx:pt>
          <cx:pt idx="63">-0.00049492881940899503</cx:pt>
          <cx:pt idx="64">-0.00025381612289090201</cx:pt>
          <cx:pt idx="65">0.00184796773128589</cx:pt>
          <cx:pt idx="66">0.00039227733622425797</cx:pt>
          <cx:pt idx="67">0.0019779687690048798</cx:pt>
          <cx:pt idx="68">0.0087050508601901298</cx:pt>
          <cx:pt idx="69">0.0086323320029745992</cx:pt>
          <cx:pt idx="70">0.0029245367915990599</cx:pt>
          <cx:pt idx="71">0.0050514407721113401</cx:pt>
          <cx:pt idx="72">0.0080760503289981304</cx:pt>
          <cx:pt idx="73">0.0023403514808059199</cx:pt>
          <cx:pt idx="74">-0.00297159796039668</cx:pt>
          <cx:pt idx="75">-0.0056331416434525702</cx:pt>
          <cx:pt idx="76">-0.0030333818645349401</cx:pt>
          <cx:pt idx="77">-0.0062055218083862298</cx:pt>
          <cx:pt idx="78">-0.00330789954359781</cx:pt>
          <cx:pt idx="79">-0.000564962284565311</cx:pt>
          <cx:pt idx="80">-0.00034685015212844098</cx:pt>
          <cx:pt idx="81">3.14849160330164e-05</cx:pt>
          <cx:pt idx="82">-0.00032238267157737598</cx:pt>
          <cx:pt idx="83">-0.00063386169224570205</cx:pt>
          <cx:pt idx="84">-0.00030509353005995701</cx:pt>
          <cx:pt idx="85">-0.000108886493416161</cx:pt>
          <cx:pt idx="86">2.59238352308391e-05</cx:pt>
          <cx:pt idx="87">-0.00037378134316350998</cx:pt>
          <cx:pt idx="88">-0.00083953987077021899</cx:pt>
          <cx:pt idx="89">0.00162792392030298</cx:pt>
          <cx:pt idx="90">0.00068584260936028997</cx:pt>
          <cx:pt idx="91">0.0010183765865781501</cx:pt>
          <cx:pt idx="92">0.0040006561090670601</cx:pt>
          <cx:pt idx="93">0.0097731972913799904</cx:pt>
          <cx:pt idx="94">0.0100138335901337</cx:pt>
          <cx:pt idx="95">0.0238202610721483</cx:pt>
          <cx:pt idx="96">0.0307221777897729</cx:pt>
          <cx:pt idx="97">0.017611464360393101</cx:pt>
          <cx:pt idx="98">0.0248132450673204</cx:pt>
          <cx:pt idx="99">0.0405431533056263</cx:pt>
          <cx:pt idx="100">0.031228582112428498</cx:pt>
          <cx:pt idx="101">0.0192459965652018</cx:pt>
          <cx:pt idx="102">0.0010025950946731901</cx:pt>
          <cx:pt idx="103">-0.0094553055366893395</cx:pt>
          <cx:pt idx="104">-0.0190395993478218</cx:pt>
          <cx:pt idx="105">-0.021658166975325101</cx:pt>
          <cx:pt idx="106">-0.0146287760040097</cx:pt>
          <cx:pt idx="107">-0.0093914646545363197</cx:pt>
          <cx:pt idx="108">-0.0033525619025549401</cx:pt>
          <cx:pt idx="109">-1.85190081244556e-05</cx:pt>
          <cx:pt idx="110">-0.00044828314179689698</cx:pt>
          <cx:pt idx="111">-5.8924145147879102e-05</cx:pt>
          <cx:pt idx="112">-0.000241534304894497</cx:pt>
          <cx:pt idx="113">0.00068894744147224296</cx:pt>
          <cx:pt idx="114">-0.00062793462879686302</cx:pt>
          <cx:pt idx="115">-0.00039127581018124301</cx:pt>
          <cx:pt idx="116">-0.00027233536123325399</cx:pt>
          <cx:pt idx="117">0.00288962870786335</cx:pt>
          <cx:pt idx="118">0.0075406313513544897</cx:pt>
          <cx:pt idx="119">0.0096540702849397097</cx:pt>
          <cx:pt idx="120">0.0180250706170401</cx:pt>
          <cx:pt idx="121">0.0262649346657409</cx:pt>
          <cx:pt idx="122">0.042938592347022901</cx:pt>
          <cx:pt idx="123">0.0396732843344835</cx:pt>
          <cx:pt idx="124">0.025821603004016199</cx:pt>
          <cx:pt idx="125">0.022279388167436302</cx:pt>
          <cx:pt idx="126">0.035283582466913502</cx:pt>
          <cx:pt idx="127">0.0472891394379822</cx:pt>
          <cx:pt idx="128">0.044506465411920902</cx:pt>
          <cx:pt idx="129">0.032045859671501399</cx:pt>
          <cx:pt idx="130">0.027162982247732899</cx:pt>
          <cx:pt idx="131">0.00610563151227586</cx:pt>
          <cx:pt idx="132">0.0083525485822943703</cx:pt>
          <cx:pt idx="133">-0.0146846424710233</cx:pt>
          <cx:pt idx="134">-0.015975765196278101</cx:pt>
          <cx:pt idx="135">-0.0242629745811705</cx:pt>
          <cx:pt idx="136">-0.0136559136894227</cx:pt>
          <cx:pt idx="137">-0.0036810108654631601</cx:pt>
          <cx:pt idx="138">-0.00119053495745444</cx:pt>
          <cx:pt idx="139">-0.0015086948132530299</cx:pt>
          <cx:pt idx="140">-4.4468487499331202e-05</cx:pt>
          <cx:pt idx="141">7.7129523023988702e-05</cx:pt>
          <cx:pt idx="142">-0.00035332202742379201</cx:pt>
          <cx:pt idx="143">0.000109379184815215</cx:pt>
          <cx:pt idx="144">0.00048200026277089701</cx:pt>
          <cx:pt idx="145">-0.0025337587020309799</cx:pt>
          <cx:pt idx="146">0.0046357752273282898</cx:pt>
          <cx:pt idx="147">0.012278865430569099</cx:pt>
          <cx:pt idx="148">0.0085055951774277994</cx:pt>
          <cx:pt idx="149">0.020671897087223098</cx:pt>
          <cx:pt idx="150">0.038684856508050397</cx:pt>
          <cx:pt idx="151">0.032516541427615599</cx:pt>
          <cx:pt idx="152">0.022252612828755999</cx:pt>
          <cx:pt idx="153">0.0117976653328545</cx:pt>
          <cx:pt idx="154">0.0043185781813543699</cx:pt>
          <cx:pt idx="155">0.026072681189026201</cx:pt>
          <cx:pt idx="156">0.0393260154067736</cx:pt>
          <cx:pt idx="157">2.04521365413077e-05</cx:pt>
          <cx:pt idx="158">-0.0055953841870937096</cx:pt>
          <cx:pt idx="159">0.0083908636657670701</cx:pt>
          <cx:pt idx="160">0.013224548475630499</cx:pt>
          <cx:pt idx="161">0.0091821955667728099</cx:pt>
          <cx:pt idx="162">-0.0049248726131195302</cx:pt>
          <cx:pt idx="163">-0.0172832706796247</cx:pt>
          <cx:pt idx="164">-0.013118880719424899</cx:pt>
          <cx:pt idx="165">-0.0075642019750808802</cx:pt>
          <cx:pt idx="166">-0.0033713911790362399</cx:pt>
          <cx:pt idx="167">-0.00095459472789418895</cx:pt>
          <cx:pt idx="168">0.00032002834512715502</cx:pt>
          <cx:pt idx="169">-0.00079446726209397996</cx:pt>
          <cx:pt idx="170">0.00055136769319735204</cx:pt>
          <cx:pt idx="171">0.0014465082871062799</cx:pt>
          <cx:pt idx="172">0.0030946984959429602</cx:pt>
          <cx:pt idx="173">0.00186350930138212</cx:pt>
          <cx:pt idx="174">0.00471651423249535</cx:pt>
          <cx:pt idx="175">-0.0010345251622095699</cx:pt>
          <cx:pt idx="176">-0.02063435564393</cx:pt>
          <cx:pt idx="177">0.00496802632087539</cx:pt>
          <cx:pt idx="178">0.015582026654427599</cx:pt>
          <cx:pt idx="179">0.0105122383837307</cx:pt>
          <cx:pt idx="180">0.011400019049086701</cx:pt>
          <cx:pt idx="181">0.016507786157949601</cx:pt>
          <cx:pt idx="182">0.0134406523875181</cx:pt>
          <cx:pt idx="183">0.0071257965536507401</cx:pt>
          <cx:pt idx="184">0.017977868351099501</cx:pt>
          <cx:pt idx="185">0.019170784295251701</cx:pt>
          <cx:pt idx="186">0.0282962590794975</cx:pt>
          <cx:pt idx="187">0.00031094169884239001</cx:pt>
          <cx:pt idx="188">-0.0040376432919471596</cx:pt>
          <cx:pt idx="189">-0.0042644432568556103</cx:pt>
          <cx:pt idx="190">-0.00114481508282417</cx:pt>
          <cx:pt idx="191">-0.020507925472639601</cx:pt>
          <cx:pt idx="192">-0.0050201037762682204</cx:pt>
          <cx:pt idx="193">-0.0073736849911351298</cx:pt>
          <cx:pt idx="194">0.00018550824229363901</cx:pt>
          <cx:pt idx="195">-0.00031614903117904302</cx:pt>
          <cx:pt idx="196">0.000253399143048168</cx:pt>
          <cx:pt idx="197">0.0020208420917518502</cx:pt>
          <cx:pt idx="198">0.00042549391422007197</cx:pt>
          <cx:pt idx="199">0.00041896540554929498</cx:pt>
          <cx:pt idx="200">0.0011156319749689224</cx:pt>
          <cx:pt idx="201">-0.00039250630442815249</cx:pt>
          <cx:pt idx="202">-0.0011062476259953199</cx:pt>
          <cx:pt idx="203">-0.0063566254940601499</cx:pt>
          <cx:pt idx="204">-0.0041165554397080001</cx:pt>
          <cx:pt idx="205">0.00048061119511231751</cx:pt>
          <cx:pt idx="206">0.0011213252381186225</cx:pt>
          <cx:pt idx="207">0.0005124744523753175</cx:pt>
          <cx:pt idx="208">0.00064861374208566996</cx:pt>
          <cx:pt idx="209">3.2772113336825748e-05</cx:pt>
          <cx:pt idx="210">-0.00028343718944867749</cx:pt>
          <cx:pt idx="211">-2.4977234496787349e-05</cx:pt>
          <cx:pt idx="212">0.0050853743675233253</cx:pt>
          <cx:pt idx="213">0.009747956907554825</cx:pt>
          <cx:pt idx="214">0.010555400323897075</cx:pt>
          <cx:pt idx="215">0.0084550537550748504</cx:pt>
          <cx:pt idx="216">-0.0013028546489313876</cx:pt>
          <cx:pt idx="217">0.0020791247493515352</cx:pt>
          <cx:pt idx="218">0.00188992177219325</cx:pt>
          <cx:pt idx="219">-0.0028481303435083749</cx:pt>
          <cx:pt idx="220">-0.0041076977898178999</cx:pt>
          <cx:pt idx="221">-0.0019364404974565575</cx:pt>
          <cx:pt idx="222">-0.00020564568647605901</cx:pt>
          <cx:pt idx="223">-4.5342316531168247e-05</cx:pt>
          <cx:pt idx="224">4.0525632508907747e-05</cx:pt>
          <cx:pt idx="225">0.00017342369427573949</cx:pt>
          <cx:pt idx="226">-0.000187471958230302</cx:pt>
          <cx:pt idx="227">0.00093782537610804498</cx:pt>
          <cx:pt idx="228">0.0018923500393001949</cx:pt>
          <cx:pt idx="229">-0.0018925759974575775</cx:pt>
          <cx:pt idx="230">-0.0045344242547592749</cx:pt>
          <cx:pt idx="231">-0.0090521062577638249</cx:pt>
          <cx:pt idx="232">-0.0046444360423742751</cx:pt>
          <cx:pt idx="233">-0.00216199530093135</cx:pt>
          <cx:pt idx="234">-4.0495680858139253e-06</cx:pt>
          <cx:pt idx="235">-0.00474609018829995</cx:pt>
          <cx:pt idx="236">-0.0095593047051219498</cx:pt>
          <cx:pt idx="237">-0.011951382551270475</cx:pt>
          <cx:pt idx="238">-0.0083418559100155755</cx:pt>
          <cx:pt idx="239">-0.0034261952666464501</cx:pt>
          <cx:pt idx="240">0.0063899018401955502</cx:pt>
          <cx:pt idx="241">0.0095982244563938505</cx:pt>
          <cx:pt idx="242">0.0097459943458073246</cx:pt>
          <cx:pt idx="243">0.0050614999380970251</cx:pt>
          <cx:pt idx="244">-0.0038864674487063249</cx:pt>
          <cx:pt idx="245">-0.0028441457347036249</cx:pt>
          <cx:pt idx="246">0.0022702459762438524</cx:pt>
          <cx:pt idx="247">-0.0060119908196479997</cx:pt>
          <cx:pt idx="248">-0.0067899741266227503</cx:pt>
          <cx:pt idx="249">-0.0022220130718810199</cx:pt>
          <cx:pt idx="250">1.7800251701011923e-05</cx:pt>
          <cx:pt idx="251">7.7993966707441998e-05</cx:pt>
          <cx:pt idx="252">-2.1890700579561474e-05</cx:pt>
          <cx:pt idx="253">0.00011894365791375825</cx:pt>
          <cx:pt idx="254">-1.2802485446811925e-05</cx:pt>
          <cx:pt idx="255">0.0010417633794952326</cx:pt>
          <cx:pt idx="256">0.0001030821435940465</cx:pt>
          <cx:pt idx="257">-0.0042858586337349248</cx:pt>
          <cx:pt idx="258">-0.00703707586901895</cx:pt>
          <cx:pt idx="259">-0.010304478518897325</cx:pt>
          <cx:pt idx="260">-0.0081712475053442001</cx:pt>
          <cx:pt idx="261">-0.0126083006308118</cx:pt>
          <cx:pt idx="262">-0.013884259362441699</cx:pt>
          <cx:pt idx="263">-0.01906392013156365</cx:pt>
          <cx:pt idx="264">-0.018281034116191149</cx:pt>
          <cx:pt idx="265">-0.020532638371006075</cx:pt>
          <cx:pt idx="266">-0.021319294928496275</cx:pt>
          <cx:pt idx="267">-0.0066397634728959246</cx:pt>
          <cx:pt idx="268">0.0091639027443863007</cx:pt>
          <cx:pt idx="269">0.0013762739583630375</cx:pt>
          <cx:pt idx="270">0.0066129907794577501</cx:pt>
          <cx:pt idx="271">0.0012278628334295924</cx:pt>
          <cx:pt idx="272">-0.0072098720890958748</cx:pt>
          <cx:pt idx="273">-0.0041081912262681004</cx:pt>
          <cx:pt idx="274">0.0015268722272769525</cx:pt>
          <cx:pt idx="275">-0.0056940992855906997</cx:pt>
          <cx:pt idx="276">-0.0061957780464057246</cx:pt>
          <cx:pt idx="277">-0.0012158143209541124</cx:pt>
          <cx:pt idx="278">-1.4956133571489825e-05</cx:pt>
          <cx:pt idx="279">0.00011292367667136625</cx:pt>
          <cx:pt idx="280">5.2904797135098503e-05</cx:pt>
          <cx:pt idx="281">-2.2462136791653924e-05</cx:pt>
          <cx:pt idx="282">1.0610584826939875e-05</cx:pt>
          <cx:pt idx="283">0.00064482469042729498</cx:pt>
          <cx:pt idx="284">-0.0015557587781663</cx:pt>
          <cx:pt idx="285">-0.0070453220935485002</cx:pt>
          <cx:pt idx="286">-0.0090225540342478497</cx:pt>
          <cx:pt idx="287">-0.012667854395542626</cx:pt>
          <cx:pt idx="288">-0.015677131867479575</cx:pt>
          <cx:pt idx="289">-0.019366559338186651</cx:pt>
          <cx:pt idx="290">-0.020733682138592027</cx:pt>
          <cx:pt idx="291">-0.019700865686210149</cx:pt>
          <cx:pt idx="292">-0.01448698635475355</cx:pt>
          <cx:pt idx="293">-0.01107913222592855</cx:pt>
          <cx:pt idx="294">-0.010003637111732799</cx:pt>
          <cx:pt idx="295">-0.0026487625182565499</cx:pt>
          <cx:pt idx="296">0.010521239540960551</cx:pt>
          <cx:pt idx="297">0.0073957916908041002</cx:pt>
          <cx:pt idx="298">0.0047091530336894252</cx:pt>
          <cx:pt idx="299">-0.0035227564892202799</cx:pt>
          <cx:pt idx="300">-0.021284126243050799</cx:pt>
          <cx:pt idx="301">-0.011417202868878601</cx:pt>
          <cx:pt idx="302">0.00026634598024623702</cx:pt>
          <cx:pt idx="303">-0.020034896439345098</cx:pt>
          <cx:pt idx="304">-0.0141949378851949</cx:pt>
          <cx:pt idx="305">-0.00083861546118800198</cx:pt>
          <cx:pt idx="306">0.00025631863835243998</cx:pt>
          <cx:pt idx="307">-0.00020518274358680299</cx:pt>
          <cx:pt idx="308">0.00043647522238664</cx:pt>
          <cx:pt idx="309">0.00048672614144177798</cx:pt>
          <cx:pt idx="310">-0.00080867842523118204</cx:pt>
          <cx:pt idx="311">-0.00133408868800257</cx:pt>
          <cx:pt idx="312">-0.011073696210544199</cx:pt>
          <cx:pt idx="313">-0.0358630344124116</cx:pt>
          <cx:pt idx="314">-0.041189624171228997</cx:pt>
          <cx:pt idx="315">-0.055352055078222502</cx:pt>
          <cx:pt idx="316">-0.061021139508671801</cx:pt>
          <cx:pt idx="317">-0.053312978064749203</cx:pt>
          <cx:pt idx="318">-0.028193138253860901</cx:pt>
          <cx:pt idx="319">-0.027160773921450301</cx:pt>
          <cx:pt idx="320">-0.021188551809432601</cx:pt>
          <cx:pt idx="321">0.0046429565895797003</cx:pt>
          <cx:pt idx="322">0.0195069978558975</cx:pt>
          <cx:pt idx="323">0.0145785260725211</cx:pt>
          <cx:pt idx="324">0.0029940232039921098</cx:pt>
          <cx:pt idx="325">0.015959443036849701</cx:pt>
          <cx:pt idx="326">-0.0145312935983776</cx:pt>
          <cx:pt idx="327">-0.0081371808806411598</cx:pt>
          <cx:pt idx="328">-0.014444521099422399</cx:pt>
          <cx:pt idx="329">-0.0046832461669696701</cx:pt>
          <cx:pt idx="330">0.0012309404980184501</cx:pt>
          <cx:pt idx="331">-0.012953980680682599</cx:pt>
          <cx:pt idx="332">-0.0065018381559078997</cx:pt>
          <cx:pt idx="333">-0.000375710318706185</cx:pt>
          <cx:pt idx="334">0.000464849399070224</cx:pt>
          <cx:pt idx="335">0.00062760239378956205</cx:pt>
          <cx:pt idx="336">-0.00036780571454516801</cx:pt>
          <cx:pt idx="337">-0.00085504790713850001</cx:pt>
          <cx:pt idx="338">-0.00082617927181893598</cx:pt>
          <cx:pt idx="339">-0.0034393031895928699</cx:pt>
          <cx:pt idx="340">-0.014341244995202</cx:pt>
          <cx:pt idx="341">-0.0372797338218879</cx:pt>
          <cx:pt idx="342">-0.044790292473772898</cx:pt>
          <cx:pt idx="343">-0.037679947457547699</cx:pt>
          <cx:pt idx="344">-0.029520006516040299</cx:pt>
          <cx:pt idx="345">-0.0097816304157478991</cx:pt>
          <cx:pt idx="346">0.017433873205556099</cx:pt>
          <cx:pt idx="347">0.015535837084231501</cx:pt>
          <cx:pt idx="348">0.0186312642943651</cx:pt>
          <cx:pt idx="349">0.024983964740250698</cx:pt>
          <cx:pt idx="350">0.016556382412045101</cx:pt>
          <cx:pt idx="351">-0.020454762245565</cx:pt>
          <cx:pt idx="352">-0.010116547001131</cx:pt>
          <cx:pt idx="353">-0.0345464251031848</cx:pt>
          <cx:pt idx="354">-0.064602978952225804</cx:pt>
          <cx:pt idx="355">-0.045994139976293501</cx:pt>
          <cx:pt idx="356">-0.0055282190905024797</cx:pt>
          <cx:pt idx="357">0.0083628819134361505</cx:pt>
          <cx:pt idx="358">-0.0058589390489115897</cx:pt>
          <cx:pt idx="359">-0.015504877979098001</cx:pt>
          <cx:pt idx="360">-0.0046034090449338502</cx:pt>
          <cx:pt idx="361">0.0026673938257035898</cx:pt>
          <cx:pt idx="362">-0.00058019558944043899</cx:pt>
          <cx:pt idx="363">0.00037880132174608101</cx:pt>
          <cx:pt idx="364">1.7007269738878099e-05</cx:pt>
          <cx:pt idx="365">-0.00049337280755794896</cx:pt>
          <cx:pt idx="366">-0.00126209359151155</cx:pt>
          <cx:pt idx="367">-0.00086247042617274298</cx:pt>
          <cx:pt idx="368">-0.010189882124718301</cx:pt>
          <cx:pt idx="369">-0.028242362153919901</cx:pt>
          <cx:pt idx="370">-0.0365861612327993</cx:pt>
          <cx:pt idx="371">-0.0229290498894737</cx:pt>
          <cx:pt idx="372">-0.00661948808400286</cx:pt>
          <cx:pt idx="373">0.00133848828058721</cx:pt>
          <cx:pt idx="374">-0.00065727937769937696</cx:pt>
          <cx:pt idx="375">0.014658875702706201</cx:pt>
          <cx:pt idx="376">-0.0061815524436737296</cx:pt>
          <cx:pt idx="377">0.0087189953487266207</cx:pt>
          <cx:pt idx="378">-0.0042631428995851097</cx:pt>
          <cx:pt idx="379">-0.014876074005851</cx:pt>
          <cx:pt idx="380">-0.0062766883653853096</cx:pt>
          <cx:pt idx="381">-0.042405886956410697</cx:pt>
          <cx:pt idx="382">-0.058717552642156799</cx:pt>
          <cx:pt idx="383">-0.0405671384553669</cx:pt>
          <cx:pt idx="384">0.0025888817185654601</cx:pt>
          <cx:pt idx="385">0.0090539809909705605</cx:pt>
          <cx:pt idx="386">-0.00059239907455222005</cx:pt>
          <cx:pt idx="387">-0.019011231450995002</cx:pt>
          <cx:pt idx="388">-0.00672276583010031</cx:pt>
          <cx:pt idx="389">0.0020077165209126898</cx:pt>
          <cx:pt idx="390">-0.000197812600588282</cx:pt>
          <cx:pt idx="391">0.00039510389565836302</cx:pt>
          <cx:pt idx="392">-3.88282366392311e-05</cx:pt>
          <cx:pt idx="393">-9.9072224009764706e-05</cx:pt>
          <cx:pt idx="394">-0.00117239420897998</cx:pt>
          <cx:pt idx="395">0.00016355385807766701</cx:pt>
          <cx:pt idx="396">0.0031635870880891998</cx:pt>
          <cx:pt idx="397">-0.0057379909957164703</cx:pt>
          <cx:pt idx="398">-0.0066600729351772503</cx:pt>
          <cx:pt idx="399">5.7765431209476397e-05</cx:pt>
          <cx:pt idx="400">0.0030175843089703101</cx:pt>
          <cx:pt idx="401">-0.0022021670156039301</cx:pt>
          <cx:pt idx="402">-0.021089634278646401</cx:pt>
          <cx:pt idx="403">-0.024825946244404901</cx:pt>
          <cx:pt idx="404">-0.021856338196417399</cx:pt>
          <cx:pt idx="405">-0.018206362416626699</cx:pt>
          <cx:pt idx="406">-0.0036029833191283198</cx:pt>
          <cx:pt idx="407">-0.030031794650487501</cx:pt>
          <cx:pt idx="408">-0.015521046048634701</cx:pt>
          <cx:pt idx="409">-0.0141185752151667</cx:pt>
          <cx:pt idx="410">-0.040456426453978102</cx:pt>
          <cx:pt idx="411">-0.0261902442403763</cx:pt>
          <cx:pt idx="412">0.0024887294888208001</cx:pt>
          <cx:pt idx="413">0.016270209675277099</cx:pt>
          <cx:pt idx="414">-0.0038927912939440402</cx:pt>
          <cx:pt idx="415">-0.0131571040600747</cx:pt>
          <cx:pt idx="416">-0.0044322110458975801</cx:pt>
          <cx:pt idx="417">0.0025194989794856898</cx:pt>
          <cx:pt idx="418">0.0021802677021862402</cx:pt>
          <cx:pt idx="419">-0.00057815710309831899</cx:pt>
          <cx:pt idx="420">-0.000156536453037514</cx:pt>
          <cx:pt idx="421">-0.00062683721733326899</cx:pt>
          <cx:pt idx="422">-0.00035727636866090802</cx:pt>
          <cx:pt idx="423">0.0105364306193244</cx:pt>
          <cx:pt idx="424">0.0209719240881086</cx:pt>
          <cx:pt idx="425">0.023505579908382299</cx:pt>
          <cx:pt idx="426">0.017657478266261701</cx:pt>
          <cx:pt idx="427">-0.013401518958200499</cx:pt>
          <cx:pt idx="428">-0.0319817658675891</cx:pt>
          <cx:pt idx="429">-0.0291865772064809</cx:pt>
          <cx:pt idx="430">-0.032684286993785699</cx:pt>
          <cx:pt idx="431">-0.039815642684977899</cx:pt>
          <cx:pt idx="432">-0.042299184378478301</cx:pt>
          <cx:pt idx="433">-0.013332326474201199</cx:pt>
          <cx:pt idx="434">-0.024112598696537198</cx:pt>
          <cx:pt idx="435">-0.045745297310125901</cx:pt>
          <cx:pt idx="436">-0.031856312378108001</cx:pt>
          <cx:pt idx="437">-0.0155827021935088</cx:pt>
          <cx:pt idx="438">-0.0043096595462362997</cx:pt>
          <cx:pt idx="439">0.0010576807168472401</cx:pt>
          <cx:pt idx="440">-0.0045012868179733403</cx:pt>
          <cx:pt idx="441">0.00056196704749311797</cx:pt>
          <cx:pt idx="442">-0.018294846724620499</cx:pt>
          <cx:pt idx="443">-0.0083650157869306508</cx:pt>
          <cx:pt idx="444">0.00060220836142976298</cx:pt>
          <cx:pt idx="445">0.0042083006400335998</cx:pt>
          <cx:pt idx="446">0.0032582895560407501</cx:pt>
          <cx:pt idx="447">0.000234878586062178</cx:pt>
          <cx:pt idx="448">0.00031292933368885198</cx:pt>
          <cx:pt idx="449">0.000150391398530184</cx:pt>
          <cx:pt idx="450">0.0020719621357757701</cx:pt>
          <cx:pt idx="451">0.018194160642170699</cx:pt>
          <cx:pt idx="452">0.0231232623768814</cx:pt>
          <cx:pt idx="453">0.021139853231021601</cx:pt>
          <cx:pt idx="454">-0.0042753870512370002</cx:pt>
          <cx:pt idx="455">-0.031929995854003801</cx:pt>
          <cx:pt idx="456">-0.029070617507784599</cx:pt>
          <cx:pt idx="457">-0.016022942995395199</cx:pt>
          <cx:pt idx="458">-0.025879936614511202</cx:pt>
          <cx:pt idx="459">-0.0228289742828343</cx:pt>
          <cx:pt idx="460">-0.0056264540548362297</cx:pt>
          <cx:pt idx="461">-0.017499177377088001</cx:pt>
          <cx:pt idx="462">-0.036866758460099298</cx:pt>
          <cx:pt idx="463">-0.058641663608386199</cx:pt>
          <cx:pt idx="464">-0.034483195756805897</cx:pt>
          <cx:pt idx="465">0.0102149067923957</cx:pt>
          <cx:pt idx="466">0.0155732935980017</cx:pt>
          <cx:pt idx="467">0.022950635598551299</cx:pt>
          <cx:pt idx="468">-0.0024316787743031902</cx:pt>
          <cx:pt idx="469">-0.018004130115705098</cx:pt>
          <cx:pt idx="470">-0.018129924507092301</cx:pt>
          <cx:pt idx="471">-0.0098895507537009892</cx:pt>
          <cx:pt idx="472">0.0092087123998508807</cx:pt>
          <cx:pt idx="473">0.00888570292273657</cx:pt>
          <cx:pt idx="474">0.0039580239707819702</cx:pt>
          <cx:pt idx="475">0.000567267473930405</cx:pt>
          <cx:pt idx="476">0.000198181833232219</cx:pt>
          <cx:pt idx="477">0.00058512257370590699</cx:pt>
          <cx:pt idx="478">0.0040633583597643403</cx:pt>
          <cx:pt idx="479">0.0223634260523977</cx:pt>
          <cx:pt idx="480">0.012879025832107101</cx:pt>
          <cx:pt idx="481">0.013706408492673801</cx:pt>
          <cx:pt idx="482">-0.0109113342479315</cx:pt>
          <cx:pt idx="483">-0.0320032310325487</cx:pt>
          <cx:pt idx="484">0.0067143404359008303</cx:pt>
          <cx:pt idx="485">-0.0048309401507319102</cx:pt>
          <cx:pt idx="486">-0.0045210641941605704</cx:pt>
          <cx:pt idx="487">0.0057276774424349398</cx:pt>
          <cx:pt idx="488">-0.0184648146003689</cx:pt>
          <cx:pt idx="489">-0.016550358551176401</cx:pt>
          <cx:pt idx="490">-0.018933594771124301</cx:pt>
          <cx:pt idx="491">-0.018220201682621399</cx:pt>
          <cx:pt idx="492">-0.004779298095248</cx:pt>
          <cx:pt idx="493">-0.00143152630912908</cx:pt>
          <cx:pt idx="494">0.024501975276245799</cx:pt>
          <cx:pt idx="495">0.026803400696953399</cx:pt>
          <cx:pt idx="496">-0.0154183342373079</cx:pt>
          <cx:pt idx="497">-0.023090017120061299</cx:pt>
          <cx:pt idx="498">-0.0148741729639503</cx:pt>
          <cx:pt idx="499">-0.0083888139593994299</cx:pt>
          <cx:pt idx="500">0.00342714569235605</cx:pt>
          <cx:pt idx="501">0.0083989940664315806</cx:pt>
          <cx:pt idx="502">0.00265307023087899</cx:pt>
          <cx:pt idx="503">-4.8414888900532101e-05</cx:pt>
          <cx:pt idx="504">0.00097976395363710703</cx:pt>
          <cx:pt idx="505">0.00052522953138830597</cx:pt>
          <cx:pt idx="506">0.0040615559323011899</cx:pt>
          <cx:pt idx="507">0.027296060388781899</cx:pt>
          <cx:pt idx="508">0.0087282796349354604</cx:pt>
          <cx:pt idx="509">0.016765138861763899</cx:pt>
          <cx:pt idx="510">0.014178107098932699</cx:pt>
          <cx:pt idx="511">-0.0112063837460724</cx:pt>
          <cx:pt idx="512">0.021330837426157899</cx:pt>
          <cx:pt idx="513">0.019801016790492499</cx:pt>
          <cx:pt idx="514">0.0135927807364971</cx:pt>
          <cx:pt idx="515">-0.0058217276404567298</cx:pt>
          <cx:pt idx="516">-0.012787487679759501</cx:pt>
          <cx:pt idx="517">0.017800255404025599</cx:pt>
          <cx:pt idx="518">0.00293211128131578</cx:pt>
          <cx:pt idx="519">0.0088364117626013802</cx:pt>
          <cx:pt idx="520">0.024086262190245799</cx:pt>
          <cx:pt idx="521">0.0061588590922905702</cx:pt>
          <cx:pt idx="522">0.0111946629617613</cx:pt>
          <cx:pt idx="523">0.0173419272795119</cx:pt>
          <cx:pt idx="524">-0.024993788561319698</cx:pt>
          <cx:pt idx="525">-0.0202610713917428</cx:pt>
          <cx:pt idx="526">-0.00826919207944583</cx:pt>
          <cx:pt idx="527">-0.0120439234935852</cx:pt>
          <cx:pt idx="528">0.00059959469266780696</cx:pt>
          <cx:pt idx="529">0.0077779830883914101</cx:pt>
          <cx:pt idx="530">0.0022094154672254499</cx:pt>
          <cx:pt idx="531">0.00053560172579368299</cx:pt>
          <cx:pt idx="532">-0.00022538205590393501</cx:pt>
          <cx:pt idx="533">-0.00046294340950444701</cx:pt>
          <cx:pt idx="534">0.00107927948724441</cx:pt>
          <cx:pt idx="535">0.018169433634069601</cx:pt>
          <cx:pt idx="536">0.014713542509265</cx:pt>
          <cx:pt idx="537">0.0156796865282357</cx:pt>
          <cx:pt idx="538">0.0155271924548937</cx:pt>
          <cx:pt idx="539">0.017522773311746499</cx:pt>
          <cx:pt idx="540">0.00533023441700724</cx:pt>
          <cx:pt idx="541">0.013451865654825</cx:pt>
          <cx:pt idx="542">0.025748699007652601</cx:pt>
          <cx:pt idx="543">0.00061941214678782805</cx:pt>
          <cx:pt idx="544">0.0030819283853849798</cx:pt>
          <cx:pt idx="545">0.0297145184353085</cx:pt>
          <cx:pt idx="546">0.0044741147722635504</cx:pt>
          <cx:pt idx="547">0.0178996451349339</cx:pt>
          <cx:pt idx="548">0.018935266008945101</cx:pt>
          <cx:pt idx="549">0.0122263220145603</cx:pt>
          <cx:pt idx="550">0.00154551920294843</cx:pt>
          <cx:pt idx="551">-0.0062588468908712303</cx:pt>
          <cx:pt idx="552">-0.021806314632498901</cx:pt>
          <cx:pt idx="553">-0.0130748156127624</cx:pt>
          <cx:pt idx="554">-0.0024581871968481399</cx:pt>
          <cx:pt idx="555">0.0040579502655971999</cx:pt>
          <cx:pt idx="556">0.0036279407909176301</cx:pt>
          <cx:pt idx="557">0.0061087197524032901</cx:pt>
          <cx:pt idx="558">0.00196698475362133</cx:pt>
          <cx:pt idx="559">0.00018833517106355501</cx:pt>
          <cx:pt idx="560">0.00034574587878388399</cx:pt>
          <cx:pt idx="561">-0.00053303613906749501</cx:pt>
          <cx:pt idx="562">0.0024351039233253499</cx:pt>
          <cx:pt idx="563">0.0165955565925365</cx:pt>
          <cx:pt idx="564">0.0129971673030429</cx:pt>
          <cx:pt idx="565">0.00344162643389001</cx:pt>
          <cx:pt idx="566">0.0044756273278280098</cx:pt>
          <cx:pt idx="567">0.017899646308365501</cx:pt>
          <cx:pt idx="568">0.021332984892709399</cx:pt>
          <cx:pt idx="569">0.023043882549756301</cx:pt>
          <cx:pt idx="570">0.0094080568918451998</cx:pt>
          <cx:pt idx="571">0.019899083026587699</cx:pt>
          <cx:pt idx="572">0.0261044993614299</cx:pt>
          <cx:pt idx="573">0.0060425215680344601</cx:pt>
          <cx:pt idx="574">0.0075498764471396496</cx:pt>
          <cx:pt idx="575">0.0045125275073940397</cx:pt>
          <cx:pt idx="576">0.0081291956310944307</cx:pt>
          <cx:pt idx="577">0.016356847888413</cx:pt>
          <cx:pt idx="578">0.026265241578595899</cx:pt>
          <cx:pt idx="579">0.014595355539408</cx:pt>
          <cx:pt idx="580">-0.0046628552509529603</cx:pt>
          <cx:pt idx="581">0.00185385322135467</cx:pt>
          <cx:pt idx="582">0.00687715860326808</cx:pt>
          <cx:pt idx="583">0.0187794052506969</cx:pt>
          <cx:pt idx="584">0.0093778552384258303</cx:pt>
          <cx:pt idx="585">0.0033046389064274899</cx:pt>
          <cx:pt idx="586">0.00029174032732296601</cx:pt>
          <cx:pt idx="587">-0.00061713932869222204</cx:pt>
          <cx:pt idx="588">0.00013261607042224999</cx:pt>
          <cx:pt idx="589">0.00055796393040803303</cx:pt>
          <cx:pt idx="590">0.0059425275579252004</cx:pt>
          <cx:pt idx="591">0.0138586865307317</cx:pt>
          <cx:pt idx="592">0.0013991131315689699</cx:pt>
          <cx:pt idx="593">-0.018787266226456101</cx:pt>
          <cx:pt idx="594">-0.0090171229703099199</cx:pt>
          <cx:pt idx="595">0.0048561699857525903</cx:pt>
          <cx:pt idx="596">0.0091638861425042892</cx:pt>
          <cx:pt idx="597">0.0140482736625473</cx:pt>
          <cx:pt idx="598">0.0165209076316831</cx:pt>
          <cx:pt idx="599">5.2160645310663499e-06</cx:pt>
          <cx:pt idx="600">-0.0036029931980914899</cx:pt>
          <cx:pt idx="601">-0.0096980018103753497</cx:pt>
          <cx:pt idx="602">-0.019182025104627801</cx:pt>
          <cx:pt idx="603">-0.028383953651512198</cx:pt>
          <cx:pt idx="604">-0.0053851827554715704</cx:pt>
          <cx:pt idx="605">0.0135682521766531</cx:pt>
          <cx:pt idx="606">0.035561889064963603</cx:pt>
          <cx:pt idx="607">0.0262198212996375</cx:pt>
          <cx:pt idx="608">0.0049627961485910902</cx:pt>
          <cx:pt idx="609">0.00600497085048816</cx:pt>
          <cx:pt idx="610">0.0079686894194379802</cx:pt>
          <cx:pt idx="611">0.0222589016884591</cx:pt>
          <cx:pt idx="612">0.0063139052548622501</cx:pt>
          <cx:pt idx="613">0.0030218403990699698</cx:pt>
          <cx:pt idx="614">-9.8965292774257595e-05</cx:pt>
          <cx:pt idx="615">-1.9117632746234101e-05</cx:pt>
          <cx:pt idx="616">0.00034087803789786797</cx:pt>
          <cx:pt idx="617">0.00015464178419660399</cx:pt>
          <cx:pt idx="618">0.0030405984567921898</cx:pt>
          <cx:pt idx="619">0.0068871668420847701</cx:pt>
          <cx:pt idx="620">0.0063773816886755702</cx:pt>
          <cx:pt idx="621">0.00217559671719421</cx:pt>
          <cx:pt idx="622">-0.0031636327338207702</cx:pt>
          <cx:pt idx="623">-0.012068058916528001</cx:pt>
          <cx:pt idx="624">0.00047861739988294498</cx:pt>
          <cx:pt idx="625">-0.0011325982131611199</cx:pt>
          <cx:pt idx="626">0.0166712101141075</cx:pt>
          <cx:pt idx="627">0.0124711290044469</cx:pt>
          <cx:pt idx="628">-0.014543261698228499</cx:pt>
          <cx:pt idx="629">-0.023998221384432399</cx:pt>
          <cx:pt idx="630">-0.015455131386865001</cx:pt>
          <cx:pt idx="631">-0.026842554876312201</cx:pt>
          <cx:pt idx="632">-0.018763542377289</cx:pt>
          <cx:pt idx="633">0.011049186657279201</cx:pt>
          <cx:pt idx="634">0.00191088796709585</cx:pt>
          <cx:pt idx="635">0.0078414374116593192</cx:pt>
          <cx:pt idx="636">0.010598593054674499</cx:pt>
          <cx:pt idx="637">0.0055556284440157</cx:pt>
          <cx:pt idx="638">0.0070510060510736603</cx:pt>
          <cx:pt idx="639">0.0148615102228014</cx:pt>
          <cx:pt idx="640">0.0034016482013266101</cx:pt>
          <cx:pt idx="641">0.00096089576567383696</cx:pt>
          <cx:pt idx="642">-0.00060179604956023703</cx:pt>
          <cx:pt idx="643">0.00030618850730534703</cx:pt>
          <cx:pt idx="644">-0.00019708307831255099</cx:pt>
          <cx:pt idx="645">-0.00054522029925796304</cx:pt>
          <cx:pt idx="646">0.00243816073011042</cx:pt>
          <cx:pt idx="647">0.0049433509385651501</cx:pt>
          <cx:pt idx="648">0.0032963537333513702</cx:pt>
          <cx:pt idx="649">0.0126314372104491</cx:pt>
          <cx:pt idx="650">-0.00051710762200685904</cx:pt>
          <cx:pt idx="651">-0.0050949340758146998</cx:pt>
          <cx:pt idx="652">0.00647831209224919</cx:pt>
          <cx:pt idx="653">0.026584031143964799</cx:pt>
          <cx:pt idx="654">0.027189237941605101</cx:pt>
          <cx:pt idx="655">0.0073797150081201697</cx:pt>
          <cx:pt idx="656">-0.0041318232448945696</cx:pt>
          <cx:pt idx="657">-0.026507310924071499</cx:pt>
          <cx:pt idx="658">-0.029949923504203502</cx:pt>
          <cx:pt idx="659">-0.0087098034915482</cx:pt>
          <cx:pt idx="660">-0.0116133026116384</cx:pt>
          <cx:pt idx="661">-0.018631592634361701</cx:pt>
          <cx:pt idx="662">-0.0123849203613007</cx:pt>
          <cx:pt idx="663">-0.00253203489132321</cx:pt>
          <cx:pt idx="664">-0.0027213136534364698</cx:pt>
          <cx:pt idx="665">0.0064736318388952498</cx:pt>
          <cx:pt idx="666">0.0070437871936745297</cx:pt>
          <cx:pt idx="667">0.0074626114844253202</cx:pt>
          <cx:pt idx="668">0.00182335106649876</cx:pt>
          <cx:pt idx="669">-0.00018665038107080001</cx:pt>
          <cx:pt idx="670">0.0011546533968702199</cx:pt>
          <cx:pt idx="671">0.00035146135857275099</cx:pt>
          <cx:pt idx="672">0.00027716310233110402</cx:pt>
          <cx:pt idx="673">0.000118140398642993</cx:pt>
          <cx:pt idx="674">-0.0010808637957933</cx:pt>
          <cx:pt idx="675">0.000481371889743694</cx:pt>
          <cx:pt idx="676">0.0039320390152386498</cx:pt>
          <cx:pt idx="677">0.00041052729790687798</cx:pt>
          <cx:pt idx="678">-0.0064995721915628597</cx:pt>
          <cx:pt idx="679">0.00053736772334076095</cx:pt>
          <cx:pt idx="680">0.016851078740804899</cx:pt>
          <cx:pt idx="681">0.0173363530398262</cx:pt>
          <cx:pt idx="682">0.0033847711494572399</cx:pt>
          <cx:pt idx="683">0.00176636751968615</cx:pt>
          <cx:pt idx="684">0.00181277849963174</cx:pt>
          <cx:pt idx="685">-0.00448787342035167</cx:pt>
          <cx:pt idx="686">-0.0019019284063009399</cx:pt>
          <cx:pt idx="687">-0.010548294023274301</cx:pt>
          <cx:pt idx="688">-0.012577319569777199</cx:pt>
          <cx:pt idx="689">-0.0080729522075557603</cx:pt>
          <cx:pt idx="690">-0.0091617025965188906</cx:pt>
          <cx:pt idx="691">-0.0071656007436919304</cx:pt>
          <cx:pt idx="692">-0.0022332694604772201</cx:pt>
          <cx:pt idx="693">0.0012299483199656399</cx:pt>
          <cx:pt idx="694">0.0011697361244775099</cx:pt>
          <cx:pt idx="695">0.00090309202246200804</cx:pt>
          <cx:pt idx="696">0.0017926648746729901</cx:pt>
          <cx:pt idx="697">0.00084965673998064096</cx:pt>
          <cx:pt idx="698">-4.3994987352016499e-06</cx:pt>
          <cx:pt idx="699">0.000372074290807948</cx:pt>
          <cx:pt idx="700">-0.000305988693230393</cx:pt>
          <cx:pt idx="701">0.00036256572090868699</cx:pt>
          <cx:pt idx="702">5.3943412226581898e-05</cx:pt>
          <cx:pt idx="703">0.00068575056891889599</cx:pt>
          <cx:pt idx="704">0.0017844657029327301</cx:pt>
          <cx:pt idx="705">-0.0027484594066388701</cx:pt>
          <cx:pt idx="706">-0.0080028983013156006</cx:pt>
          <cx:pt idx="707">-0.00863450628600132</cx:pt>
          <cx:pt idx="708">-0.0016125746961057699</cx:pt>
          <cx:pt idx="709">0.0028416199423611601</cx:pt>
          <cx:pt idx="710">0.000544336688858856</cx:pt>
          <cx:pt idx="711">0.0035787044555218302</cx:pt>
          <cx:pt idx="712">0.0069420572400993499</cx:pt>
          <cx:pt idx="713">0.0034691765795041699</cx:pt>
          <cx:pt idx="714">0.00133847132311942</cx:pt>
          <cx:pt idx="715">-0.0061186555115287497</cx:pt>
          <cx:pt idx="716">-0.0044750729342424803</cx:pt>
          <cx:pt idx="717">-0.0010911896385485699</cx:pt>
          <cx:pt idx="718">5.4774000403935603e-07</cx:pt>
          <cx:pt idx="719">-0.00073351185182337004</cx:pt>
          <cx:pt idx="720">-0.0023426767679164098</cx:pt>
          <cx:pt idx="721">-0.0044008365521927004</cx:pt>
          <cx:pt idx="722">-0.0025464001415021302</cx:pt>
          <cx:pt idx="723">-0.00087253074561159801</cx:pt>
          <cx:pt idx="724">0.000264694291440974</cx:pt>
          <cx:pt idx="725">-0.00034312730669008499</cx:pt>
          <cx:pt idx="726">0.000238124839789426</cx:pt>
          <cx:pt idx="727">-0.00036376041574326899</cx:pt>
          <cx:pt idx="728">0.00042929350608597301</cx:pt>
          <cx:pt idx="729">-0.00024413024349866099</cx:pt>
          <cx:pt idx="730">0.000244026969607566</cx:pt>
          <cx:pt idx="731">-0.000205807377070303</cx:pt>
          <cx:pt idx="732">0.00044136380884220698</cx:pt>
          <cx:pt idx="733">-0.00130438663840721</cx:pt>
          <cx:pt idx="734">-1.09880568960468e-05</cx:pt>
          <cx:pt idx="735">-0.0013517240729531801</cx:pt>
          <cx:pt idx="736">-0.00031866424906586198</cx:pt>
          <cx:pt idx="737">-0.00114924720399169</cx:pt>
          <cx:pt idx="738">-0.0017189916668183701</cx:pt>
          <cx:pt idx="739">-0.0016301303824390299</cx:pt>
          <cx:pt idx="740">-0.00072998880162203697</cx:pt>
          <cx:pt idx="741">-0.0021954438196434898</cx:pt>
          <cx:pt idx="742">-0.00020016894338985099</cx:pt>
          <cx:pt idx="743">-0.00086526147966075305</cx:pt>
          <cx:pt idx="744">2.9971238121472699e-05</cx:pt>
          <cx:pt idx="745">0.00012393598020331401</cx:pt>
          <cx:pt idx="746">-0.00044676263221563999</cx:pt>
          <cx:pt idx="747">-0.000344386211762651</cx:pt>
          <cx:pt idx="748">-7.2283314768442104e-05</cx:pt>
          <cx:pt idx="749">-0.00031453907502347102</cx:pt>
          <cx:pt idx="750">0.000329804046196125</cx:pt>
          <cx:pt idx="751">-0.00024032415888774</cx:pt>
          <cx:pt idx="752">-0.000185149073259806</cx:pt>
          <cx:pt idx="753">-0.000108792227545099</cx:pt>
          <cx:pt idx="754">0.00021249006629757899</cx:pt>
          <cx:pt idx="755">-8.06723104193947e-05</cx:pt>
          <cx:pt idx="756">0.00050926443976819402</cx:pt>
          <cx:pt idx="757">0.00031019036231612899</cx:pt>
          <cx:pt idx="758">8.9458284497624294e-05</cx:pt>
          <cx:pt idx="759">0.00036470572936504498</cx:pt>
          <cx:pt idx="760">0.00048082672870110299</cx:pt>
          <cx:pt idx="761">-8.6848003173604601e-05</cx:pt>
          <cx:pt idx="762">0.00035662500731428103</cx:pt>
          <cx:pt idx="763">0.000141333156688309</cx:pt>
          <cx:pt idx="764">-0.000131464148674072</cx:pt>
          <cx:pt idx="765">7.9440830381185401e-05</cx:pt>
          <cx:pt idx="766">-0.000137683679647424</cx:pt>
          <cx:pt idx="767">0.000469547145349454</cx:pt>
          <cx:pt idx="768">-0.00017539382896223599</cx:pt>
          <cx:pt idx="769">0.00035308120045405802</cx:pt>
          <cx:pt idx="770">0.00037645683955388702</cx:pt>
          <cx:pt idx="771">5.4931399123357697e-06</cx:pt>
          <cx:pt idx="772">0.00046368146835952301</cx:pt>
          <cx:pt idx="773">8.0894576971113805e-05</cx:pt>
          <cx:pt idx="774">-0.00017605347939334199</cx:pt>
          <cx:pt idx="775">-0.00018826434415665199</cx:pt>
          <cx:pt idx="776">-0.00030902485411934201</cx:pt>
          <cx:pt idx="777">0.00064627720592263496</cx:pt>
          <cx:pt idx="778">0.000229909679330851</cx:pt>
          <cx:pt idx="779">2.5844642093789801e-05</cx:pt>
          <cx:pt idx="780">-0.00018173772118860299</cx:pt>
          <cx:pt idx="781">-0.00030157695324937002</cx:pt>
          <cx:pt idx="782">-0.00079155114916116599</cx:pt>
          <cx:pt idx="783">0.00074984526875524003</cx:pt>
          <cx:pt idx="784">0.00041896540554929498</cx:pt>
          <cx:pt idx="785">0.0011156319749689224</cx:pt>
          <cx:pt idx="786">-0.00039250630442815249</cx:pt>
          <cx:pt idx="787">-0.0011062476259953199</cx:pt>
          <cx:pt idx="788">-0.0063566254940601499</cx:pt>
          <cx:pt idx="789">-0.0041165554397080001</cx:pt>
          <cx:pt idx="790">0.00048061119511231751</cx:pt>
          <cx:pt idx="791">0.0011213252381186225</cx:pt>
          <cx:pt idx="792">0.0005124744523753175</cx:pt>
          <cx:pt idx="793">0.00064861374208566996</cx:pt>
          <cx:pt idx="794">3.2772113336825748e-05</cx:pt>
          <cx:pt idx="795">-0.00028343718944867749</cx:pt>
          <cx:pt idx="796">-2.4977234496787349e-05</cx:pt>
          <cx:pt idx="797">0.0050853743675233253</cx:pt>
          <cx:pt idx="798">0.009747956907554825</cx:pt>
          <cx:pt idx="799">0.010555400323897075</cx:pt>
          <cx:pt idx="800">0.0084550537550748504</cx:pt>
          <cx:pt idx="801">-0.0013028546489313876</cx:pt>
          <cx:pt idx="802">0.0020791247493515352</cx:pt>
          <cx:pt idx="803">0.00188992177219325</cx:pt>
          <cx:pt idx="804">-0.0028481303435083749</cx:pt>
          <cx:pt idx="805">-0.0041076977898178999</cx:pt>
          <cx:pt idx="806">-0.0019364404974565575</cx:pt>
          <cx:pt idx="807">-0.00020564568647605901</cx:pt>
          <cx:pt idx="808">-4.5342316531168247e-05</cx:pt>
          <cx:pt idx="809">4.0525632508907747e-05</cx:pt>
          <cx:pt idx="810">0.00017342369427573949</cx:pt>
          <cx:pt idx="811">-0.000187471958230302</cx:pt>
          <cx:pt idx="812">0.00093782537610804498</cx:pt>
          <cx:pt idx="813">0.0018923500393001949</cx:pt>
          <cx:pt idx="814">-0.0018925759974575775</cx:pt>
          <cx:pt idx="815">-0.0045344242547592749</cx:pt>
          <cx:pt idx="816">-0.0090521062577638249</cx:pt>
          <cx:pt idx="817">-0.0046444360423742751</cx:pt>
          <cx:pt idx="818">-0.00216199530093135</cx:pt>
          <cx:pt idx="819">-4.0495680858139253e-06</cx:pt>
          <cx:pt idx="820">-0.00474609018829995</cx:pt>
          <cx:pt idx="821">-0.0095593047051219498</cx:pt>
          <cx:pt idx="822">-0.011951382551270475</cx:pt>
          <cx:pt idx="823">-0.0083418559100155755</cx:pt>
          <cx:pt idx="824">-0.0034261952666464501</cx:pt>
          <cx:pt idx="825">0.0063899018401955502</cx:pt>
          <cx:pt idx="826">0.0095982244563938505</cx:pt>
          <cx:pt idx="827">0.0097459943458073246</cx:pt>
          <cx:pt idx="828">0.0050614999380970251</cx:pt>
          <cx:pt idx="829">-0.0038864674487063249</cx:pt>
          <cx:pt idx="830">-0.0028441457347036249</cx:pt>
          <cx:pt idx="831">0.0022702459762438524</cx:pt>
          <cx:pt idx="832">-0.0060119908196479997</cx:pt>
          <cx:pt idx="833">-0.0067899741266227503</cx:pt>
          <cx:pt idx="834">-0.0022220130718810199</cx:pt>
          <cx:pt idx="835">1.7800251701011923e-05</cx:pt>
          <cx:pt idx="836">7.7993966707441998e-05</cx:pt>
          <cx:pt idx="837">-2.1890700579561474e-05</cx:pt>
          <cx:pt idx="838">0.00011894365791375825</cx:pt>
          <cx:pt idx="839">-1.2802485446811925e-05</cx:pt>
          <cx:pt idx="840">0.0010417633794952326</cx:pt>
          <cx:pt idx="841">0.0001030821435940465</cx:pt>
          <cx:pt idx="842">-0.0042858586337349248</cx:pt>
          <cx:pt idx="843">-0.00703707586901895</cx:pt>
          <cx:pt idx="844">-0.010304478518897325</cx:pt>
          <cx:pt idx="845">-0.0081712475053442001</cx:pt>
          <cx:pt idx="846">-0.0126083006308118</cx:pt>
          <cx:pt idx="847">-0.013884259362441699</cx:pt>
          <cx:pt idx="848">-0.01906392013156365</cx:pt>
          <cx:pt idx="849">-0.018281034116191149</cx:pt>
          <cx:pt idx="850">-0.020532638371006075</cx:pt>
          <cx:pt idx="851">-0.021319294928496275</cx:pt>
          <cx:pt idx="852">-0.0066397634728959246</cx:pt>
          <cx:pt idx="853">0.0091639027443863007</cx:pt>
          <cx:pt idx="854">0.0013762739583630375</cx:pt>
          <cx:pt idx="855">0.0066129907794577501</cx:pt>
          <cx:pt idx="856">0.0012278628334295924</cx:pt>
          <cx:pt idx="857">-0.0072098720890958748</cx:pt>
          <cx:pt idx="858">-0.0041081912262681004</cx:pt>
          <cx:pt idx="859">0.0015268722272769525</cx:pt>
          <cx:pt idx="860">-0.0056940992855906997</cx:pt>
          <cx:pt idx="861">-0.0061957780464057246</cx:pt>
          <cx:pt idx="862">-0.0012158143209541124</cx:pt>
          <cx:pt idx="863">-1.4956133571489825e-05</cx:pt>
          <cx:pt idx="864">0.00011292367667136625</cx:pt>
          <cx:pt idx="865">5.2904797135098503e-05</cx:pt>
          <cx:pt idx="866">-2.2462136791653924e-05</cx:pt>
          <cx:pt idx="867">1.0610584826939875e-05</cx:pt>
          <cx:pt idx="868">0.00064482469042729498</cx:pt>
          <cx:pt idx="869">-0.0015557587781663</cx:pt>
          <cx:pt idx="870">-0.0070453220935485002</cx:pt>
          <cx:pt idx="871">-0.0090225540342478497</cx:pt>
          <cx:pt idx="872">-0.012667854395542626</cx:pt>
          <cx:pt idx="873">-0.015677131867479575</cx:pt>
          <cx:pt idx="874">-0.019366559338186651</cx:pt>
          <cx:pt idx="875">-0.020733682138592027</cx:pt>
          <cx:pt idx="876">-0.019700865686210149</cx:pt>
          <cx:pt idx="877">-0.01448698635475355</cx:pt>
          <cx:pt idx="878">-0.01107913222592855</cx:pt>
          <cx:pt idx="879">-0.010003637111732799</cx:pt>
          <cx:pt idx="880">-0.0026487625182565499</cx:pt>
          <cx:pt idx="881">0.010521239540960551</cx:pt>
          <cx:pt idx="882">0.0073957916908041002</cx:pt>
          <cx:pt idx="883">0.0047091530336894252</cx:pt>
          <cx:pt idx="884">0.00041896540554929498</cx:pt>
          <cx:pt idx="885">0.0011156319749689224</cx:pt>
          <cx:pt idx="886">-0.00039250630442815249</cx:pt>
          <cx:pt idx="887">-0.0011062476259953199</cx:pt>
          <cx:pt idx="888">-0.0063566254940601499</cx:pt>
          <cx:pt idx="889">-0.0041165554397080001</cx:pt>
          <cx:pt idx="890">0.00048061119511231751</cx:pt>
          <cx:pt idx="891">0.0011213252381186225</cx:pt>
          <cx:pt idx="892">0.0005124744523753175</cx:pt>
          <cx:pt idx="893">0.00064861374208566996</cx:pt>
          <cx:pt idx="894">3.2772113336825748e-05</cx:pt>
          <cx:pt idx="895">-0.00028343718944867749</cx:pt>
          <cx:pt idx="896">-2.4977234496787349e-05</cx:pt>
          <cx:pt idx="897">0.0050853743675233253</cx:pt>
          <cx:pt idx="898">0.009747956907554825</cx:pt>
          <cx:pt idx="899">0.010555400323897075</cx:pt>
          <cx:pt idx="900">0.0084550537550748504</cx:pt>
          <cx:pt idx="901">-0.0013028546489313876</cx:pt>
          <cx:pt idx="902">0.0020791247493515352</cx:pt>
          <cx:pt idx="903">0.00188992177219325</cx:pt>
          <cx:pt idx="904">-0.0028481303435083749</cx:pt>
          <cx:pt idx="905">-0.0041076977898178999</cx:pt>
          <cx:pt idx="906">-0.0019364404974565575</cx:pt>
          <cx:pt idx="907">-0.00020564568647605901</cx:pt>
          <cx:pt idx="908">-4.5342316531168247e-05</cx:pt>
          <cx:pt idx="909">4.0525632508907747e-05</cx:pt>
          <cx:pt idx="910">0.00017342369427573949</cx:pt>
          <cx:pt idx="911">-0.000187471958230302</cx:pt>
          <cx:pt idx="912">0.00093782537610804498</cx:pt>
          <cx:pt idx="913">0.0018923500393001949</cx:pt>
          <cx:pt idx="914">-0.0018925759974575775</cx:pt>
          <cx:pt idx="915">-0.0045344242547592749</cx:pt>
          <cx:pt idx="916">-0.0090521062577638249</cx:pt>
          <cx:pt idx="917">-0.0046444360423742751</cx:pt>
          <cx:pt idx="918">-0.00216199530093135</cx:pt>
          <cx:pt idx="919">-4.0495680858139253e-06</cx:pt>
          <cx:pt idx="920">-0.00474609018829995</cx:pt>
          <cx:pt idx="921">-0.0095593047051219498</cx:pt>
          <cx:pt idx="922">-0.011951382551270475</cx:pt>
          <cx:pt idx="923">-0.0083418559100155755</cx:pt>
          <cx:pt idx="924">-0.0034261952666464501</cx:pt>
          <cx:pt idx="925">0.0063899018401955502</cx:pt>
          <cx:pt idx="926">0.0095982244563938505</cx:pt>
          <cx:pt idx="927">0.0097459943458073246</cx:pt>
          <cx:pt idx="928">0.0050614999380970251</cx:pt>
          <cx:pt idx="929">-0.0038864674487063249</cx:pt>
          <cx:pt idx="930">-0.0028441457347036249</cx:pt>
          <cx:pt idx="931">0.0022702459762438524</cx:pt>
          <cx:pt idx="932">-0.0060119908196479997</cx:pt>
          <cx:pt idx="933">-0.0067899741266227503</cx:pt>
          <cx:pt idx="934">-0.0022220130718810199</cx:pt>
          <cx:pt idx="935">1.7800251701011923e-05</cx:pt>
          <cx:pt idx="936">7.7993966707441998e-05</cx:pt>
          <cx:pt idx="937">-2.1890700579561474e-05</cx:pt>
          <cx:pt idx="938">0.00011894365791375825</cx:pt>
          <cx:pt idx="939">-1.2802485446811925e-05</cx:pt>
          <cx:pt idx="940">0.0010417633794952326</cx:pt>
          <cx:pt idx="941">0.0001030821435940465</cx:pt>
          <cx:pt idx="942">-0.0042858586337349248</cx:pt>
          <cx:pt idx="943">-0.00703707586901895</cx:pt>
          <cx:pt idx="944">-0.010304478518897325</cx:pt>
          <cx:pt idx="945">-0.0081712475053442001</cx:pt>
          <cx:pt idx="946">-0.0126083006308118</cx:pt>
          <cx:pt idx="947">-0.013884259362441699</cx:pt>
          <cx:pt idx="948">-0.01906392013156365</cx:pt>
          <cx:pt idx="949">-0.018281034116191149</cx:pt>
          <cx:pt idx="950">-0.020532638371006075</cx:pt>
          <cx:pt idx="951">-0.021319294928496275</cx:pt>
          <cx:pt idx="952">-0.0066397634728959246</cx:pt>
          <cx:pt idx="953">0.0091639027443863007</cx:pt>
          <cx:pt idx="954">0.0013762739583630375</cx:pt>
          <cx:pt idx="955">0.0066129907794577501</cx:pt>
          <cx:pt idx="956">0.0012278628334295924</cx:pt>
          <cx:pt idx="957">-0.0072098720890958748</cx:pt>
          <cx:pt idx="958">-0.0041081912262681004</cx:pt>
          <cx:pt idx="959">0.0015268722272769525</cx:pt>
          <cx:pt idx="960">-0.0056940992855906997</cx:pt>
          <cx:pt idx="961">-0.0061957780464057246</cx:pt>
          <cx:pt idx="962">-0.0012158143209541124</cx:pt>
          <cx:pt idx="963">-1.4956133571489825e-05</cx:pt>
          <cx:pt idx="964">0.00011292367667136625</cx:pt>
          <cx:pt idx="965">5.2904797135098503e-05</cx:pt>
          <cx:pt idx="966">-2.2462136791653924e-05</cx:pt>
          <cx:pt idx="967">1.0610584826939875e-05</cx:pt>
          <cx:pt idx="968">0.00064482469042729498</cx:pt>
          <cx:pt idx="969">-0.0015557587781663</cx:pt>
          <cx:pt idx="970">-0.0070453220935485002</cx:pt>
          <cx:pt idx="971">-0.0090225540342478497</cx:pt>
          <cx:pt idx="972">-0.012667854395542626</cx:pt>
          <cx:pt idx="973">-0.015677131867479575</cx:pt>
          <cx:pt idx="974">-0.019366559338186651</cx:pt>
          <cx:pt idx="975">-0.020733682138592027</cx:pt>
          <cx:pt idx="976">-0.019700865686210149</cx:pt>
          <cx:pt idx="977">-0.01448698635475355</cx:pt>
          <cx:pt idx="978">-0.01107913222592855</cx:pt>
          <cx:pt idx="979">-0.010003637111732799</cx:pt>
          <cx:pt idx="980">-0.0026487625182565499</cx:pt>
          <cx:pt idx="981">0.010521239540960551</cx:pt>
          <cx:pt idx="982">0.0073957916908041002</cx:pt>
          <cx:pt idx="983">0.0047091530336894252</cx:pt>
          <cx:pt idx="984">0.00041896540554929498</cx:pt>
          <cx:pt idx="985">0.0011156319749689224</cx:pt>
          <cx:pt idx="986">-0.00039250630442815249</cx:pt>
          <cx:pt idx="987">-0.0011062476259953199</cx:pt>
          <cx:pt idx="988">-0.0063566254940601499</cx:pt>
          <cx:pt idx="989">-0.0041165554397080001</cx:pt>
          <cx:pt idx="990">0.00048061119511231751</cx:pt>
          <cx:pt idx="991">0.0011213252381186225</cx:pt>
          <cx:pt idx="992">0.0005124744523753175</cx:pt>
          <cx:pt idx="993">0.00064861374208566996</cx:pt>
          <cx:pt idx="994">3.2772113336825748e-05</cx:pt>
          <cx:pt idx="995">-0.00028343718944867749</cx:pt>
          <cx:pt idx="996">-2.4977234496787349e-05</cx:pt>
          <cx:pt idx="997">0.0050853743675233253</cx:pt>
          <cx:pt idx="998">0.009747956907554825</cx:pt>
          <cx:pt idx="999">0.010555400323897075</cx:pt>
          <cx:pt idx="1000">0.0084550537550748504</cx:pt>
          <cx:pt idx="1001">-0.0013028546489313876</cx:pt>
          <cx:pt idx="1002">0.0020791247493515352</cx:pt>
          <cx:pt idx="1003">0.00188992177219325</cx:pt>
          <cx:pt idx="1004">-0.0028481303435083749</cx:pt>
          <cx:pt idx="1005">-0.0041076977898178999</cx:pt>
          <cx:pt idx="1006">-0.0019364404974565575</cx:pt>
          <cx:pt idx="1007">-0.00020564568647605901</cx:pt>
          <cx:pt idx="1008">-4.5342316531168247e-05</cx:pt>
          <cx:pt idx="1009">4.0525632508907747e-05</cx:pt>
          <cx:pt idx="1010">0.00017342369427573949</cx:pt>
          <cx:pt idx="1011">-0.000187471958230302</cx:pt>
          <cx:pt idx="1012">0.00093782537610804498</cx:pt>
          <cx:pt idx="1013">0.0018923500393001949</cx:pt>
          <cx:pt idx="1014">-0.0018925759974575775</cx:pt>
          <cx:pt idx="1015">-0.0045344242547592749</cx:pt>
          <cx:pt idx="1016">-0.0090521062577638249</cx:pt>
          <cx:pt idx="1017">-0.0046444360423742751</cx:pt>
          <cx:pt idx="1018">-0.00216199530093135</cx:pt>
          <cx:pt idx="1019">-4.0495680858139253e-06</cx:pt>
          <cx:pt idx="1020">-0.00474609018829995</cx:pt>
          <cx:pt idx="1021">-0.0095593047051219498</cx:pt>
          <cx:pt idx="1022">-0.011951382551270475</cx:pt>
          <cx:pt idx="1023">-0.0083418559100155755</cx:pt>
          <cx:pt idx="1024">-0.0034261952666464501</cx:pt>
          <cx:pt idx="1025">0.0063899018401955502</cx:pt>
          <cx:pt idx="1026">0.0095982244563938505</cx:pt>
          <cx:pt idx="1027">0.0097459943458073246</cx:pt>
          <cx:pt idx="1028">0.0050614999380970251</cx:pt>
          <cx:pt idx="1029">-0.0038864674487063249</cx:pt>
          <cx:pt idx="1030">-0.0028441457347036249</cx:pt>
          <cx:pt idx="1031">0.0022702459762438524</cx:pt>
          <cx:pt idx="1032">-0.0060119908196479997</cx:pt>
          <cx:pt idx="1033">-0.0067899741266227503</cx:pt>
          <cx:pt idx="1034">-0.0022220130718810199</cx:pt>
          <cx:pt idx="1035">1.7800251701011923e-05</cx:pt>
          <cx:pt idx="1036">7.7993966707441998e-05</cx:pt>
          <cx:pt idx="1037">-2.1890700579561474e-05</cx:pt>
          <cx:pt idx="1038">0.00011894365791375825</cx:pt>
          <cx:pt idx="1039">-1.2802485446811925e-05</cx:pt>
          <cx:pt idx="1040">0.0010417633794952326</cx:pt>
          <cx:pt idx="1041">0.0001030821435940465</cx:pt>
          <cx:pt idx="1042">-0.0042858586337349248</cx:pt>
          <cx:pt idx="1043">-0.00703707586901895</cx:pt>
          <cx:pt idx="1044">-0.010304478518897325</cx:pt>
          <cx:pt idx="1045">-0.0081712475053442001</cx:pt>
          <cx:pt idx="1046">-0.0126083006308118</cx:pt>
          <cx:pt idx="1047">-0.013884259362441699</cx:pt>
          <cx:pt idx="1048">-0.01906392013156365</cx:pt>
          <cx:pt idx="1049">-0.018281034116191149</cx:pt>
          <cx:pt idx="1050">-0.020532638371006075</cx:pt>
          <cx:pt idx="1051">-0.021319294928496275</cx:pt>
          <cx:pt idx="1052">-0.0066397634728959246</cx:pt>
          <cx:pt idx="1053">0.0091639027443863007</cx:pt>
          <cx:pt idx="1054">0.0013762739583630375</cx:pt>
          <cx:pt idx="1055">0.0066129907794577501</cx:pt>
          <cx:pt idx="1056">0.0012278628334295924</cx:pt>
          <cx:pt idx="1057">-0.0072098720890958748</cx:pt>
          <cx:pt idx="1058">-0.0041081912262681004</cx:pt>
          <cx:pt idx="1059">0.0015268722272769525</cx:pt>
          <cx:pt idx="1060">-0.0056940992855906997</cx:pt>
          <cx:pt idx="1061">-0.0061957780464057246</cx:pt>
          <cx:pt idx="1062">-0.0012158143209541124</cx:pt>
          <cx:pt idx="1063">-1.4956133571489825e-05</cx:pt>
          <cx:pt idx="1064">0.00011292367667136625</cx:pt>
          <cx:pt idx="1065">5.2904797135098503e-05</cx:pt>
          <cx:pt idx="1066">-2.2462136791653924e-05</cx:pt>
          <cx:pt idx="1067">1.0610584826939875e-05</cx:pt>
          <cx:pt idx="1068">0.00064482469042729498</cx:pt>
          <cx:pt idx="1069">-0.0015557587781663</cx:pt>
          <cx:pt idx="1070">-0.0070453220935485002</cx:pt>
          <cx:pt idx="1071">-0.0090225540342478497</cx:pt>
          <cx:pt idx="1072">-0.012667854395542626</cx:pt>
          <cx:pt idx="1073">-0.015677131867479575</cx:pt>
          <cx:pt idx="1074">-0.019366559338186651</cx:pt>
          <cx:pt idx="1075">-0.020733682138592027</cx:pt>
          <cx:pt idx="1076">-0.019700865686210149</cx:pt>
          <cx:pt idx="1077">-0.01448698635475355</cx:pt>
          <cx:pt idx="1078">-0.01107913222592855</cx:pt>
          <cx:pt idx="1079">-0.010003637111732799</cx:pt>
          <cx:pt idx="1080">-0.0026487625182565499</cx:pt>
          <cx:pt idx="1081">0.010521239540960551</cx:pt>
          <cx:pt idx="1082">0.0073957916908041002</cx:pt>
          <cx:pt idx="1083">0.0047091530336894252</cx:pt>
        </cx:lvl>
      </cx:numDim>
    </cx:data>
    <cx:data id="63">
      <cx:numDim type="val">
        <cx:f>Sheet2!$BL$1:$BL$1084</cx:f>
        <cx:lvl ptCount="1084" formatCode="G/通用格式">
          <cx:pt idx="0">0.000464098976154732</cx:pt>
          <cx:pt idx="1">2.14967680033893e-05</cx:pt>
          <cx:pt idx="2">0.00050444189114455702</cx:pt>
          <cx:pt idx="3">3.5444382196905099e-06</cx:pt>
          <cx:pt idx="4">-0.00020146660452548501</cx:pt>
          <cx:pt idx="5">-0.00015113138246537801</cx:pt>
          <cx:pt idx="6">0.00028831347493634698</cx:pt>
          <cx:pt idx="7">0.00043024894689411698</cx:pt>
          <cx:pt idx="8">0.00073120741394422904</cx:pt>
          <cx:pt idx="9">0.00043808763082339703</cx:pt>
          <cx:pt idx="10">4.19121210172293e-05</cx:pt>
          <cx:pt idx="11">-0.00012232019115945701</cx:pt>
          <cx:pt idx="12">0.00061690638729353</cx:pt>
          <cx:pt idx="13">0.00041653367704735201</cx:pt>
          <cx:pt idx="14">0.00014121148612645601</cx:pt>
          <cx:pt idx="15">-0.00080197951811948501</cx:pt>
          <cx:pt idx="16">-0.00075276647294079404</cx:pt>
          <cx:pt idx="17">-0.00042983397432266998</cx:pt>
          <cx:pt idx="18">0.00038903544056526399</cx:pt>
          <cx:pt idx="19">0.000686172996173961</cx:pt>
          <cx:pt idx="20">0.00037810368939192101</cx:pt>
          <cx:pt idx="21">3.6263939906025401e-05</cx:pt>
          <cx:pt idx="22">-0.00023568483766763499</cx:pt>
          <cx:pt idx="23">0.000105304161427242</cx:pt>
          <cx:pt idx="24">0.00036140725462297402</cx:pt>
          <cx:pt idx="25">-0.00065491984802361596</cx:pt>
          <cx:pt idx="26">-0.00064374738442861802</cx:pt>
          <cx:pt idx="27">-0.000267071202879012</cx:pt>
          <cx:pt idx="28">-0.00027500666136836801</cx:pt>
          <cx:pt idx="29">-0.00022815847365437701</cx:pt>
          <cx:pt idx="30">-0.00077511657148793202</cx:pt>
          <cx:pt idx="31">-0.00049407030353943999</cx:pt>
          <cx:pt idx="32">-0.00050563473358463805</cx:pt>
          <cx:pt idx="33">0.000324308620558114</cx:pt>
          <cx:pt idx="34">-0.000823354024489784</cx:pt>
          <cx:pt idx="35">-0.00014548269576889001</cx:pt>
          <cx:pt idx="36">-0.0010299649469203999</cx:pt>
          <cx:pt idx="37">0.00117156045322174</cx:pt>
          <cx:pt idx="38">0.0032521650130090201</cx:pt>
          <cx:pt idx="39">0.0033213006401195799</cx:pt>
          <cx:pt idx="40">0.00073145057803076802</cx:pt>
          <cx:pt idx="41">0.00089272727125377504</cx:pt>
          <cx:pt idx="42">0.0030052354910570199</cx:pt>
          <cx:pt idx="43">0.00069574141829329003</cx:pt>
          <cx:pt idx="44">-0.0064501584319489299</cx:pt>
          <cx:pt idx="45">-0.000332443902732876</cx:pt>
          <cx:pt idx="46">0.0013574555690611899</cx:pt>
          <cx:pt idx="47">0.0014714530109201499</cx:pt>
          <cx:pt idx="48">0.00209932105480684</cx:pt>
          <cx:pt idx="49">0.0016833876862747199</cx:pt>
          <cx:pt idx="50">0.00064616713909674704</cx:pt>
          <cx:pt idx="51">0.00035776926194191799</cx:pt>
          <cx:pt idx="52">-0.00046833141326925199</cx:pt>
          <cx:pt idx="53">-3.73290546614919e-06</cx:pt>
          <cx:pt idx="54">-6.8465723910416694e-05</cx:pt>
          <cx:pt idx="55">-0.00045454590193445501</cx:pt>
          <cx:pt idx="56">0.00098767785424637997</cx:pt>
          <cx:pt idx="57">-0.000221139099845031</cx:pt>
          <cx:pt idx="58">0.00017780628104974199</cx:pt>
          <cx:pt idx="59">3.9058926440366301e-06</cx:pt>
          <cx:pt idx="60">-0.000214228126496622</cx:pt>
          <cx:pt idx="61">0.00041548142266958801</cx:pt>
          <cx:pt idx="62">0.00086412138207197196</cx:pt>
          <cx:pt idx="63">0.0011514304566539</cx:pt>
          <cx:pt idx="64">0.0039586663260897199</cx:pt>
          <cx:pt idx="65">0.0094597314020949102</cx:pt>
          <cx:pt idx="66">0.010529274297784001</cx:pt>
          <cx:pt idx="67">0.0164998040762903</cx:pt>
          <cx:pt idx="68">0.018836159588280402</cx:pt>
          <cx:pt idx="69">0.027571841308204701</cx:pt>
          <cx:pt idx="70">0.040676663808682699</cx:pt>
          <cx:pt idx="71">0.046018474320703801</cx:pt>
          <cx:pt idx="72">0.0444824926862631</cx:pt>
          <cx:pt idx="73">0.044377306412845798</cx:pt>
          <cx:pt idx="74">0.033625602864224301</cx:pt>
          <cx:pt idx="75">0.035544356497996102</cx:pt>
          <cx:pt idx="76">0.022557998108766301</cx:pt>
          <cx:pt idx="77">0.016055374114806401</cx:pt>
          <cx:pt idx="78">0.0090995939985937194</cx:pt>
          <cx:pt idx="79">0.0029312253885552899</cx:pt>
          <cx:pt idx="80">2.8802354386538201e-05</cx:pt>
          <cx:pt idx="81">-0.00115564859857161</cx:pt>
          <cx:pt idx="82">1.28351685447392e-05</cx:pt>
          <cx:pt idx="83">-0.00053708976650322995</cx:pt>
          <cx:pt idx="84">-0.000484707223555544</cx:pt>
          <cx:pt idx="85">-0.000687639747224904</cx:pt>
          <cx:pt idx="86">-0.00020352295408295699</cx:pt>
          <cx:pt idx="87">0.00018830008096605699</cx:pt>
          <cx:pt idx="88">0.00080524858101224</cx:pt>
          <cx:pt idx="89">-0.00052670882094328099</cx:pt>
          <cx:pt idx="90">0.0034366226570728201</cx:pt>
          <cx:pt idx="91">0.0117770749674714</cx:pt>
          <cx:pt idx="92">0.0174770121499578</cx:pt>
          <cx:pt idx="93">0.0155164681716882</cx:pt>
          <cx:pt idx="94">0.020273302338365402</cx:pt>
          <cx:pt idx="95">0.021912274216845801</cx:pt>
          <cx:pt idx="96">0.0162893387102057</cx:pt>
          <cx:pt idx="97">-0.0050378022580232504</cx:pt>
          <cx:pt idx="98">0.016730325501362699</cx:pt>
          <cx:pt idx="99">0.038181897694040901</cx:pt>
          <cx:pt idx="100">0.030179784086703</cx:pt>
          <cx:pt idx="101">0.0115697612734361</cx:pt>
          <cx:pt idx="102">0.035415739747723697</cx:pt>
          <cx:pt idx="103">0.038304799116628201</cx:pt>
          <cx:pt idx="104">0.030483795449695299</cx:pt>
          <cx:pt idx="105">0.047187209334596199</cx:pt>
          <cx:pt idx="106">0.042595560553147803</cx:pt>
          <cx:pt idx="107">0.025400680161526201</cx:pt>
          <cx:pt idx="108">0.00860313483003485</cx:pt>
          <cx:pt idx="109">-0.0021236995758405499</cx:pt>
          <cx:pt idx="110">-0.000558006660957589</cx:pt>
          <cx:pt idx="111">-0.000237998318527393</cx:pt>
          <cx:pt idx="112">-0.000419262912331769</cx:pt>
          <cx:pt idx="113">-0.00032712243085091398</cx:pt>
          <cx:pt idx="114">-0.00035019694499232202</cx:pt>
          <cx:pt idx="115">-0.00068007659855952004</cx:pt>
          <cx:pt idx="116">0.00050162414508725199</cx:pt>
          <cx:pt idx="117">0.0118994435753004</cx:pt>
          <cx:pt idx="118">0.0150907629393029</cx:pt>
          <cx:pt idx="119">0.013303331630966</cx:pt>
          <cx:pt idx="120">0.0154322905742633</cx:pt>
          <cx:pt idx="121">0.0059167069558614498</cx:pt>
          <cx:pt idx="122">0.023261424239916301</cx:pt>
          <cx:pt idx="123">-0.0074825083402814702</cx:pt>
          <cx:pt idx="124">0.019528914440317301</cx:pt>
          <cx:pt idx="125">0.011780168793585399</cx:pt>
          <cx:pt idx="126">-0.00126634488977044</cx:pt>
          <cx:pt idx="127">-0.0088289599516977197</cx:pt>
          <cx:pt idx="128">-0.0058713655730902297</cx:pt>
          <cx:pt idx="129">-0.050128843952372999</cx:pt>
          <cx:pt idx="130">-0.0366795772040861</cx:pt>
          <cx:pt idx="131">-0.0030175416472184198</cx:pt>
          <cx:pt idx="132">0.0087118070550948699</cx:pt>
          <cx:pt idx="133">0.0474108620476376</cx:pt>
          <cx:pt idx="134">0.053427520680602303</cx:pt>
          <cx:pt idx="135">0.046663196887441603</cx:pt>
          <cx:pt idx="136">0.011023542424152599</cx:pt>
          <cx:pt idx="137">-0.0040862150483814098</cx:pt>
          <cx:pt idx="138">-0.0028890823278354002</cx:pt>
          <cx:pt idx="139">0.000199977981280989</cx:pt>
          <cx:pt idx="140">-0.00017141413198577501</cx:pt>
          <cx:pt idx="141">-0.00030345747370896201</cx:pt>
          <cx:pt idx="142">-0.00028357004467821498</cx:pt>
          <cx:pt idx="143">0.0011593567628663301</cx:pt>
          <cx:pt idx="144">0.00070153763173112695</cx:pt>
          <cx:pt idx="145">0.0051175550884549597</cx:pt>
          <cx:pt idx="146">0.0096474615624390202</cx:pt>
          <cx:pt idx="147">0.00082476823856642402</cx:pt>
          <cx:pt idx="148">-0.00100441740443297</cx:pt>
          <cx:pt idx="149">0.0047755084349578904</cx:pt>
          <cx:pt idx="150">-0.0052751158841662597</cx:pt>
          <cx:pt idx="151">-0.057371650305984297</cx:pt>
          <cx:pt idx="152">-0.031852299758229202</cx:pt>
          <cx:pt idx="153">-0.044296925176391201</cx:pt>
          <cx:pt idx="154">0.0076587282279156899</cx:pt>
          <cx:pt idx="155">0.0090004628527687001</cx:pt>
          <cx:pt idx="156">-0.0031152934522097799</cx:pt>
          <cx:pt idx="157">0.018958255172051901</cx:pt>
          <cx:pt idx="158">0.00176746139065031</cx:pt>
          <cx:pt idx="159">0.065342484833472603</cx:pt>
          <cx:pt idx="160">0.026748067280316701</cx:pt>
          <cx:pt idx="161">0.045603100567338899</cx:pt>
          <cx:pt idx="162">0.0646213576902845</cx:pt>
          <cx:pt idx="163">0.0738309698200105</cx:pt>
          <cx:pt idx="164">0.024301241850895199</cx:pt>
          <cx:pt idx="165">0.00076392496148854896</cx:pt>
          <cx:pt idx="166">-0.00375816550828036</cx:pt>
          <cx:pt idx="167">0.00064008376867886096</cx:pt>
          <cx:pt idx="168">0.000477822876746018</cx:pt>
          <cx:pt idx="169">0.00034762589301936799</cx:pt>
          <cx:pt idx="170">0.00083375686706468096</cx:pt>
          <cx:pt idx="171">0.00254151153876903</cx:pt>
          <cx:pt idx="172">0.0011256163486113801</cx:pt>
          <cx:pt idx="173">0.019949870419110598</cx:pt>
          <cx:pt idx="174">0.015997160745471601</cx:pt>
          <cx:pt idx="175">0.0021731061671301098</cx:pt>
          <cx:pt idx="176">-0.0058214517653425099</cx:pt>
          <cx:pt idx="177">0.000737365832662507</cx:pt>
          <cx:pt idx="178">-0.039348926499988203</cx:pt>
          <cx:pt idx="179">-0.057218561128791402</cx:pt>
          <cx:pt idx="180">-0.073769148060582906</cx:pt>
          <cx:pt idx="181">-0.084032403698700506</cx:pt>
          <cx:pt idx="182">-0.035250629467998298</cx:pt>
          <cx:pt idx="183">-0.0065255045778519699</cx:pt>
          <cx:pt idx="184">-0.049812273205782201</cx:pt>
          <cx:pt idx="185">-0.068678353241078696</cx:pt>
          <cx:pt idx="186">-0.030716027487920499</cx:pt>
          <cx:pt idx="187">0.076411584604200999</cx:pt>
          <cx:pt idx="188">0.044214997581782399</cx:pt>
          <cx:pt idx="189">0.018813389326897401</cx:pt>
          <cx:pt idx="190">0.041504996239104301</cx:pt>
          <cx:pt idx="191">0.061555562200571401</cx:pt>
          <cx:pt idx="192">0.025778484427476898</cx:pt>
          <cx:pt idx="193">0.0038989131773732801</cx:pt>
          <cx:pt idx="194">-0.00032996484791600398</cx:pt>
          <cx:pt idx="195">0.0015861447812766699</cx:pt>
          <cx:pt idx="196">0.0010064328571471599</cx:pt>
          <cx:pt idx="197">-0.00063028511639684601</cx:pt>
          <cx:pt idx="198">-0.0029550471287498499</cx:pt>
          <cx:pt idx="199">-0.00064589330590546755</cx:pt>
          <cx:pt idx="200">0.0033148148341293751</cx:pt>
          <cx:pt idx="201">0.0075039163273228253</cx:pt>
          <cx:pt idx="202">0.00087050019313209004</cx:pt>
          <cx:pt idx="203">-0.0052714936633312254</cx:pt>
          <cx:pt idx="204">-0.011406393650320874</cx:pt>
          <cx:pt idx="205">-0.017859614684184451</cx:pt>
          <cx:pt idx="206">-0.022275339436783899</cx:pt>
          <cx:pt idx="207">-0.023766930947968948</cx:pt>
          <cx:pt idx="208">-0.01757173136108205</cx:pt>
          <cx:pt idx="209">-0.0092296612180110243</cx:pt>
          <cx:pt idx="210">-0.0021488734954809999</cx:pt>
          <cx:pt idx="211">-0.0093445912071701501</cx:pt>
          <cx:pt idx="212">-0.011556914098217351</cx:pt>
          <cx:pt idx="213">-0.0044287721500665504</cx:pt>
          <cx:pt idx="214">-0.0086859239094744505</cx:pt>
          <cx:pt idx="215">0.0095635861564690502</cx:pt>
          <cx:pt idx="216">0.0102126401861505</cx:pt>
          <cx:pt idx="217">0.0046295566563868996</cx:pt>
          <cx:pt idx="218">0.0056922826796962254</cx:pt>
          <cx:pt idx="219">0.0021906956570487252</cx:pt>
          <cx:pt idx="220">0.0023664305486730624</cx:pt>
          <cx:pt idx="221">-0.0019484467086677299</cx:pt>
          <cx:pt idx="222">0.00084466577720876</cx:pt>
          <cx:pt idx="223">4.2215453847360248e-05</cx:pt>
          <cx:pt idx="224">-0.00029683804567213503</cx:pt>
          <cx:pt idx="225">-0.00048320689939065751</cx:pt>
          <cx:pt idx="226">-0.00011613311827298201</cx:pt>
          <cx:pt idx="227">-0.00028838667201406252</cx:pt>
          <cx:pt idx="228">0.0025146253709972502</cx:pt>
          <cx:pt idx="229">0.0056655261927576247</cx:pt>
          <cx:pt idx="230">-0.0018653314309189401</cx:pt>
          <cx:pt idx="231">-0.0089219216111088503</cx:pt>
          <cx:pt idx="232">-0.019312242403918475</cx:pt>
          <cx:pt idx="233">-0.018416724362088424</cx:pt>
          <cx:pt idx="234">-0.023662912105131974</cx:pt>
          <cx:pt idx="235">-0.021579352396186576</cx:pt>
          <cx:pt idx="236">0.00028959064347977998</cx:pt>
          <cx:pt idx="237">0.0088059372698839258</cx:pt>
          <cx:pt idx="238">0.00080891134069137002</cx:pt>
          <cx:pt idx="239">-0.01568006714297215</cx:pt>
          <cx:pt idx="240">-0.021027082220615251</cx:pt>
          <cx:pt idx="241">-0.0049193202671999996</cx:pt>
          <cx:pt idx="242">-0.0067264956254140251</cx:pt>
          <cx:pt idx="243">0.0034817859527572501</cx:pt>
          <cx:pt idx="244">0.01056248118170695</cx:pt>
          <cx:pt idx="245">0.0030438443083505001</cx:pt>
          <cx:pt idx="246">-0.0030320588620974748</cx:pt>
          <cx:pt idx="247">-0.0073834667109083001</cx:pt>
          <cx:pt idx="248">-0.0070797887900676251</cx:pt>
          <cx:pt idx="249">-0.00095312931284489749</cx:pt>
          <cx:pt idx="250">-0.00030824382717126501</cx:pt>
          <cx:pt idx="251">5.5056509579158502e-05</cx:pt>
          <cx:pt idx="252">-4.0674868187771251e-05</cx:pt>
          <cx:pt idx="253">-0.00071278548649555745</cx:pt>
          <cx:pt idx="254">-0.00073714021093463505</cx:pt>
          <cx:pt idx="255">-0.0019306132457084476</cx:pt>
          <cx:pt idx="256">-0.001810592317907945</cx:pt>
          <cx:pt idx="257">0.0011933317326269174</cx:pt>
          <cx:pt idx="258">-0.0072922293635840248</cx:pt>
          <cx:pt idx="259">-0.012868479826847974</cx:pt>
          <cx:pt idx="260">-0.017387882939452651</cx:pt>
          <cx:pt idx="261">-0.012197828984037675</cx:pt>
          <cx:pt idx="262">-0.016283885881043951</cx:pt>
          <cx:pt idx="263">-0.0052404163239196501</cx:pt>
          <cx:pt idx="264">0.0078660823526459506</cx:pt>
          <cx:pt idx="265">0.00044521999387891998</cx:pt>
          <cx:pt idx="266">-0.013354004013127099</cx:pt>
          <cx:pt idx="267">-0.027352248360967502</cx:pt>
          <cx:pt idx="268">-0.016718839111476851</cx:pt>
          <cx:pt idx="269">0.0016339143377110425</cx:pt>
          <cx:pt idx="270">0.011453354348835924</cx:pt>
          <cx:pt idx="271">0.014779566934877374</cx:pt>
          <cx:pt idx="272">0.0076051158179716999</cx:pt>
          <cx:pt idx="273">0.0070701814356130249</cx:pt>
          <cx:pt idx="274">-0.010920501152939174</cx:pt>
          <cx:pt idx="275">-0.017040535570607401</cx:pt>
          <cx:pt idx="276">-0.01537682388925405</cx:pt>
          <cx:pt idx="277">-0.0050159479906138503</cx:pt>
          <cx:pt idx="278">-0.0023531635334042901</cx:pt>
          <cx:pt idx="279">-0.00057006316300834249</cx:pt>
          <cx:pt idx="280">0.000106703321192979</cx:pt>
          <cx:pt idx="281">-0.00056463737425031498</cx:pt>
          <cx:pt idx="282">-0.0018031613962366151</cx:pt>
          <cx:pt idx="283">-0.0028584965854898752</cx:pt>
          <cx:pt idx="284">-0.0032695336873836498</cx:pt>
          <cx:pt idx="285">-0.0030463289817156251</cx:pt>
          <cx:pt idx="286">-0.013044115534497726</cx:pt>
          <cx:pt idx="287">-0.0095779765752250501</cx:pt>
          <cx:pt idx="288">-0.010586780055521576</cx:pt>
          <cx:pt idx="289">-0.010167835608452525</cx:pt>
          <cx:pt idx="290">-0.0046914442321481752</cx:pt>
          <cx:pt idx="291">-0.00474990747661735</cx:pt>
          <cx:pt idx="292">-0.000807953100649605</cx:pt>
          <cx:pt idx="293">-0.014261505440786575</cx:pt>
          <cx:pt idx="294">-0.026580817538074501</cx:pt>
          <cx:pt idx="295">-0.026972456857537751</cx:pt>
          <cx:pt idx="296">-0.019226198141529174</cx:pt>
          <cx:pt idx="297">0.022839680245235899</cx:pt>
          <cx:pt idx="298">0.023997479302228949</cx:pt>
          <cx:pt idx="299">0.077568947357096102</cx:pt>
          <cx:pt idx="300">0.00149316396680409</cx:pt>
          <cx:pt idx="301">-0.045043289328782099</cx:pt>
          <cx:pt idx="302">-0.112450618815195</cx:pt>
          <cx:pt idx="303">-0.087705821734860995</cx:pt>
          <cx:pt idx="304">-0.059924109693192798</cx:pt>
          <cx:pt idx="305">-0.030298059017542098</cx:pt>
          <cx:pt idx="306">-0.0072957680045888304</cx:pt>
          <cx:pt idx="307">-0.0011267983903112599</cx:pt>
          <cx:pt idx="308">0.00025304010480411298</cx:pt>
          <cx:pt idx="309">-0.0030145399657819402</cx:pt>
          <cx:pt idx="310">-0.0095015922466982101</cx:pt>
          <cx:pt idx="311">-0.023433489455501</cx:pt>
          <cx:pt idx="312">-0.0403365629473093</cx:pt>
          <cx:pt idx="313">-0.0152194729286822</cx:pt>
          <cx:pt idx="314">-0.0234965489919884</cx:pt>
          <cx:pt idx="315">-0.045751116324436798</cx:pt>
          <cx:pt idx="316">-0.039651549544949302</cx:pt>
          <cx:pt idx="317">0.0024777575401268102</cx:pt>
          <cx:pt idx="318">0.00542011275985996</cx:pt>
          <cx:pt idx="319">-0.063055723625485297</cx:pt>
          <cx:pt idx="320">-0.055437213086193003</cx:pt>
          <cx:pt idx="321">-0.076865991450124405</cx:pt>
          <cx:pt idx="322">-0.074252748659304701</cx:pt>
          <cx:pt idx="323">-0.0386811799654267</cx:pt>
          <cx:pt idx="324">0.042344443641959502</cx:pt>
          <cx:pt idx="325">0.065633415691088798</cx:pt>
          <cx:pt idx="326">0.0826143711074417</cx:pt>
          <cx:pt idx="327">0.0272492217734643</cx:pt>
          <cx:pt idx="328">-0.061606295465304203</cx:pt>
          <cx:pt idx="329">-0.093035701116585198</cx:pt>
          <cx:pt idx="330">-0.13340078985793</cx:pt>
          <cx:pt idx="331">-0.069408337839984499</cx:pt>
          <cx:pt idx="332">-0.037728465402109702</cx:pt>
          <cx:pt idx="333">-0.013799381434626799</cx:pt>
          <cx:pt idx="334">-0.0028600566410937902</cx:pt>
          <cx:pt idx="335">-0.00095645077744802498</cx:pt>
          <cx:pt idx="336">-0.00044531540941635499</cx:pt>
          <cx:pt idx="337">-0.00219281015260505</cx:pt>
          <cx:pt idx="338">-0.0072145098443152401</cx:pt>
          <cx:pt idx="339">-0.0344540923107821</cx:pt>
          <cx:pt idx="340">-0.043101380639702397</cx:pt>
          <cx:pt idx="341">-0.02542363488126</cx:pt>
          <cx:pt idx="342">0.00088726609566030796</cx:pt>
          <cx:pt idx="343">-0.040481771511000901</cx:pt>
          <cx:pt idx="344">-0.0532109787041989</cx:pt>
          <cx:pt idx="345">-0.0329993633706629</cx:pt>
          <cx:pt idx="346">0.021409611770255702</cx:pt>
          <cx:pt idx="347">-0.0127733262577831</cx:pt>
          <cx:pt idx="348">0.029350249564106</cx:pt>
          <cx:pt idx="349">0.063030860402504801</cx:pt>
          <cx:pt idx="350">0.033054734202718997</cx:pt>
          <cx:pt idx="351">0.055515259600753</cx:pt>
          <cx:pt idx="352">0.043879609525337399</cx:pt>
          <cx:pt idx="353">0.053853509243489299</cx:pt>
          <cx:pt idx="354">0.023811344006341099</cx:pt>
          <cx:pt idx="355">-0.057430592395779301</cx:pt>
          <cx:pt idx="356">-0.082124188091998299</cx:pt>
          <cx:pt idx="357">-0.096794532976140102</cx:pt>
          <cx:pt idx="358">-0.076935992799137903</cx:pt>
          <cx:pt idx="359">-0.022058111550974799</cx:pt>
          <cx:pt idx="360">-0.015170817736336601</cx:pt>
          <cx:pt idx="361">-0.015305605976581199</cx:pt>
          <cx:pt idx="362">-0.0110815102734607</cx:pt>
          <cx:pt idx="363">-0.00255138904483641</cx:pt>
          <cx:pt idx="364">0.00024229772628766799</cx:pt>
          <cx:pt idx="365">-0.00092207373679844802</cx:pt>
          <cx:pt idx="366">-0.0057322741322751404</cx:pt>
          <cx:pt idx="367">-0.021539183501256099</cx:pt>
          <cx:pt idx="368">-0.030886166340773201</cx:pt>
          <cx:pt idx="369">-0.0090752485765628905</cx:pt>
          <cx:pt idx="370">0.043108000306590802</cx:pt>
          <cx:pt idx="371">0.014021802814359901</cx:pt>
          <cx:pt idx="372">0.018398674987833201</cx:pt>
          <cx:pt idx="373">0.039339344701435103</cx:pt>
          <cx:pt idx="374">0.041447209529710698</cx:pt>
          <cx:pt idx="375">0.0261078880309134</cx:pt>
          <cx:pt idx="376">0.049852008970779099</cx:pt>
          <cx:pt idx="377">0.087565512522649297</cx:pt>
          <cx:pt idx="378">0.078468493578512002</cx:pt>
          <cx:pt idx="379">0.101546293904641</cx:pt>
          <cx:pt idx="380">0.0249549847548124</cx:pt>
          <cx:pt idx="381">0.059444948731096001</cx:pt>
          <cx:pt idx="382">-0.0179417188710983</cx:pt>
          <cx:pt idx="383">-0.067481838225739402</cx:pt>
          <cx:pt idx="384">-0.093298263354269606</cx:pt>
          <cx:pt idx="385">-0.0748950287282351</cx:pt>
          <cx:pt idx="386">-0.0241512066414316</cx:pt>
          <cx:pt idx="387">0.0039580338897220804</cx:pt>
          <cx:pt idx="388">-0.021897563168689901</cx:pt>
          <cx:pt idx="389">-0.014295734037641899</cx:pt>
          <cx:pt idx="390">-0.0100155367520835</cx:pt>
          <cx:pt idx="391">-0.00068484771765711596</cx:pt>
          <cx:pt idx="392">-7.1921327562527197e-05</cx:pt>
          <cx:pt idx="393">-0.00024755301872421903</cx:pt>
          <cx:pt idx="394">-0.0018975832115308601</cx:pt>
          <cx:pt idx="395">0.00010443679629210401</cx:pt>
          <cx:pt idx="396">0.022333989145537601</cx:pt>
          <cx:pt idx="397">0.059829383531607098</cx:pt>
          <cx:pt idx="398">0.072389347045858102</cx:pt>
          <cx:pt idx="399">0.059119217049259702</cx:pt>
          <cx:pt idx="400">0.080115076709704303</cx:pt>
          <cx:pt idx="401">0.094744616195201303</cx:pt>
          <cx:pt idx="402">0.033102610881776399</cx:pt>
          <cx:pt idx="403">0.0489267169897711</cx:pt>
          <cx:pt idx="404">0.061085421335582001</cx:pt>
          <cx:pt idx="405">0.053433416094793899</cx:pt>
          <cx:pt idx="406">0.108416149768081</cx:pt>
          <cx:pt idx="407">0.076859975785926293</cx:pt>
          <cx:pt idx="408">0.10771109036509199</cx:pt>
          <cx:pt idx="409">0.051580925769636597</cx:pt>
          <cx:pt idx="410">-0.065129414464713098</cx:pt>
          <cx:pt idx="411">-0.076948895968280598</cx:pt>
          <cx:pt idx="412">-0.10969846634755701</cx:pt>
          <cx:pt idx="413">-0.058316504762926998</cx:pt>
          <cx:pt idx="414">-0.0082520080497736903</cx:pt>
          <cx:pt idx="415">-0.019529443903691698</cx:pt>
          <cx:pt idx="416">-0.0206593390853132</cx:pt>
          <cx:pt idx="417">0.00014880564259913201</cx:pt>
          <cx:pt idx="418">-0.0056659463879230199</cx:pt>
          <cx:pt idx="419">0.00027559823496789399</cx:pt>
          <cx:pt idx="420">0.00024266967703041799</cx:pt>
          <cx:pt idx="421">-0.000156451285791509</cx:pt>
          <cx:pt idx="422">0.0028351068103746801</cx:pt>
          <cx:pt idx="423">0.010006953663453199</cx:pt>
          <cx:pt idx="424">0.0466746904670058</cx:pt>
          <cx:pt idx="425">0.052624022908358499</cx:pt>
          <cx:pt idx="426">0.045699003681800902</cx:pt>
          <cx:pt idx="427">0.080430391098778697</cx:pt>
          <cx:pt idx="428">0.091759139393796693</cx:pt>
          <cx:pt idx="429">0.036864653074124697</cx:pt>
          <cx:pt idx="430">-0.0129443610638517</cx:pt>
          <cx:pt idx="431">-0.014771126139811</cx:pt>
          <cx:pt idx="432">-0.0049949405341761701</cx:pt>
          <cx:pt idx="433">0.033322523825476603</cx:pt>
          <cx:pt idx="434">0.0909266553390395</cx:pt>
          <cx:pt idx="435">0.047971770314277302</cx:pt>
          <cx:pt idx="436">0.057813265933664697</cx:pt>
          <cx:pt idx="437">0.0125515724996892</cx:pt>
          <cx:pt idx="438">-0.057547338077443999</cx:pt>
          <cx:pt idx="439">-0.047867838991204503</cx:pt>
          <cx:pt idx="440">-0.066630859110477197</cx:pt>
          <cx:pt idx="441">0.017146804747117501</cx:pt>
          <cx:pt idx="442">0.033508582245082998</cx:pt>
          <cx:pt idx="443">0.00578311111219495</cx:pt>
          <cx:pt idx="444">-0.010847817541161099</cx:pt>
          <cx:pt idx="445">0.0155125959235191</cx:pt>
          <cx:pt idx="446">0.0028060644268091501</cx:pt>
          <cx:pt idx="447">0.0019814008119750899</cx:pt>
          <cx:pt idx="448">-9.8724214850572594e-05</cx:pt>
          <cx:pt idx="449">0.00041242363576880103</cx:pt>
          <cx:pt idx="450">0.0020108814495869401</cx:pt>
          <cx:pt idx="451">0.0081439319449441595</cx:pt>
          <cx:pt idx="452">0.015792136802010599</cx:pt>
          <cx:pt idx="453">0.0278369978705604</cx:pt>
          <cx:pt idx="454">0.077766300623953996</cx:pt>
          <cx:pt idx="455">0.090518853291913004</cx:pt>
          <cx:pt idx="456">0.043467969536952901</cx:pt>
          <cx:pt idx="457">0.0020727605481712002</cx:pt>
          <cx:pt idx="458">-0.037564199518490701</cx:pt>
          <cx:pt idx="459">-0.0087995267393333899</cx:pt>
          <cx:pt idx="460">-0.0123969648029139</cx:pt>
          <cx:pt idx="461">-0.017023825000861002</cx:pt>
          <cx:pt idx="462">0.049576967856766699</cx:pt>
          <cx:pt idx="463">0.043993674796736902</cx:pt>
          <cx:pt idx="464">-0.0046403446204897501</cx:pt>
          <cx:pt idx="465">-0.0335517110331316</cx:pt>
          <cx:pt idx="466">0.0128375146018633</cx:pt>
          <cx:pt idx="467">0.0265039868685959</cx:pt>
          <cx:pt idx="468">0.039936416976218803</cx:pt>
          <cx:pt idx="469">0.071185659947175198</cx:pt>
          <cx:pt idx="470">0.039006935507302401</cx:pt>
          <cx:pt idx="471">0.0294721733476065</cx:pt>
          <cx:pt idx="472">0.0327790903112673</cx:pt>
          <cx:pt idx="473">0.015797680055638599</cx:pt>
          <cx:pt idx="474">-0.0061055458239345503</cx:pt>
          <cx:pt idx="475">-0.000312195418004557</cx:pt>
          <cx:pt idx="476">0.00023480906953307401</cx:pt>
          <cx:pt idx="477">-0.00085132894424345105</cx:pt>
          <cx:pt idx="478">0.0071539241584420701</cx:pt>
          <cx:pt idx="479">0.00198816934029627</cx:pt>
          <cx:pt idx="480">0.0063508170040202797</cx:pt>
          <cx:pt idx="481">0.021360887543255099</cx:pt>
          <cx:pt idx="482">0.0497079558873504</cx:pt>
          <cx:pt idx="483">0.081180835129439397</cx:pt>
          <cx:pt idx="484">0.077076930267700794</cx:pt>
          <cx:pt idx="485">0.0275825492420869</cx:pt>
          <cx:pt idx="486">0.010774880080256901</cx:pt>
          <cx:pt idx="487">-0.029350405570033301</cx:pt>
          <cx:pt idx="488">-0.10148637554581399</cx:pt>
          <cx:pt idx="489">-0.068887071778765199</cx:pt>
          <cx:pt idx="490">0.0489212599185831</cx:pt>
          <cx:pt idx="491">0.017630594125196901</cx:pt>
          <cx:pt idx="492">-0.0070034854347862299</cx:pt>
          <cx:pt idx="493">-0.015978870092236801</cx:pt>
          <cx:pt idx="494">0.058242088202203897</cx:pt>
          <cx:pt idx="495">0.0481680614571054</cx:pt>
          <cx:pt idx="496">0.040723945638199699</cx:pt>
          <cx:pt idx="497">0.073854450275325306</cx:pt>
          <cx:pt idx="498">0.0130670027780587</cx:pt>
          <cx:pt idx="499">0.030467604623152799</cx:pt>
          <cx:pt idx="500">0.0180586788070379</cx:pt>
          <cx:pt idx="501">0.00309392386669492</cx:pt>
          <cx:pt idx="502">-0.0048652614855510404</cx:pt>
          <cx:pt idx="503">-0.00267445659003259</cx:pt>
          <cx:pt idx="504">1.31753987589049e-08</cx:pt>
          <cx:pt idx="505">-0.00010680605671934499</cx:pt>
          <cx:pt idx="506">0.00197920644505212</cx:pt>
          <cx:pt idx="507">0.0053406024586668899</cx:pt>
          <cx:pt idx="508">0.0077116803958422603</cx:pt>
          <cx:pt idx="509">0.034723690010439998</cx:pt>
          <cx:pt idx="510">0.039083247481452997</cx:pt>
          <cx:pt idx="511">0.069802669833598799</cx:pt>
          <cx:pt idx="512">0.063695410124708501</cx:pt>
          <cx:pt idx="513">0.066265086594305397</cx:pt>
          <cx:pt idx="514">0.0094278435052324496</cx:pt>
          <cx:pt idx="515">-0.078849103412673205</cx:pt>
          <cx:pt idx="516">-0.079165055046712104</cx:pt>
          <cx:pt idx="517">-0.054432608411496101</cx:pt>
          <cx:pt idx="518">-0.0084704648640817302</cx:pt>
          <cx:pt idx="519">-0.0119354581180206</cx:pt>
          <cx:pt idx="520">0.00071086219255899104</cx:pt>
          <cx:pt idx="521">-0.0026555573254514698</cx:pt>
          <cx:pt idx="522">0.00517575333258134</cx:pt>
          <cx:pt idx="523">0.028845637611714499</cx:pt>
          <cx:pt idx="524">0.060231227481429402</cx:pt>
          <cx:pt idx="525">0.041827900478836999</cx:pt>
          <cx:pt idx="526">-0.0078423648231262192</cx:pt>
          <cx:pt idx="527">0.016436650346384099</cx:pt>
          <cx:pt idx="528">0.0064429807325194401</cx:pt>
          <cx:pt idx="529">0.0055779286388184897</cx:pt>
          <cx:pt idx="530">-0.0040150728961789199</cx:pt>
          <cx:pt idx="531">-0.00039767120819141598</cx:pt>
          <cx:pt idx="532">0.000208667538773784</cx:pt>
          <cx:pt idx="533">-0.0028708034577571901</cx:pt>
          <cx:pt idx="534">-0.0024933738082994102</cx:pt>
          <cx:pt idx="535">-0.00233625470091464</cx:pt>
          <cx:pt idx="536">0.0021517190677397698</cx:pt>
          <cx:pt idx="537">0.031252936582039703</cx:pt>
          <cx:pt idx="538">0.017956976097265102</cx:pt>
          <cx:pt idx="539">0.032157729854348498</cx:pt>
          <cx:pt idx="540">0.038455108715304102</cx:pt>
          <cx:pt idx="541">0.071823103066291902</cx:pt>
          <cx:pt idx="542">-0.021453253352209101</cx:pt>
          <cx:pt idx="543">-0.057479621480117503</cx:pt>
          <cx:pt idx="544">-0.11911828560684</cx:pt>
          <cx:pt idx="545">-0.075520770695207295</cx:pt>
          <cx:pt idx="546">-0.0127008119049478</cx:pt>
          <cx:pt idx="547">0.067172851678597906</cx:pt>
          <cx:pt idx="548">0.0889085270540481</cx:pt>
          <cx:pt idx="549">0.058234144583163602</cx:pt>
          <cx:pt idx="550">0.061576665082140901</cx:pt>
          <cx:pt idx="551">0.066151181459331104</cx:pt>
          <cx:pt idx="552">0.096885782845870003</cx:pt>
          <cx:pt idx="553">0.076110812478110995</cx:pt>
          <cx:pt idx="554">0.030011456295697399</cx:pt>
          <cx:pt idx="555">0.0246273524103226</cx:pt>
          <cx:pt idx="556">0.0081543447087105807</cx:pt>
          <cx:pt idx="557">0.0046487827735645498</cx:pt>
          <cx:pt idx="558">-0.0026076436950287401</cx:pt>
          <cx:pt idx="559">-0.000236629685753964</cx:pt>
          <cx:pt idx="560">-0.000189972406826582</cx:pt>
          <cx:pt idx="561">0.00055584664081206902</cx:pt>
          <cx:pt idx="562">-0.00156468562934903</cx:pt>
          <cx:pt idx="563">-0.0107341731078119</cx:pt>
          <cx:pt idx="564">-0.0125304141621763</cx:pt>
          <cx:pt idx="565">-0.022084017216065802</cx:pt>
          <cx:pt idx="566">-0.0164218767055056</cx:pt>
          <cx:pt idx="567">0.0130470293745322</cx:pt>
          <cx:pt idx="568">0.015577852091625599</cx:pt>
          <cx:pt idx="569">0.0062319800523913402</cx:pt>
          <cx:pt idx="570">-0.045933971069495802</cx:pt>
          <cx:pt idx="571">-0.054885913803513299</cx:pt>
          <cx:pt idx="572">-0.040160297357284901</cx:pt>
          <cx:pt idx="573">-0.062799937191154898</cx:pt>
          <cx:pt idx="574">0.016467824727657301</cx:pt>
          <cx:pt idx="575">0.090241615301696707</cx:pt>
          <cx:pt idx="576">0.099217934484463102</cx:pt>
          <cx:pt idx="577">0.0228179975327489</cx:pt>
          <cx:pt idx="578">0.072590093995422503</cx:pt>
          <cx:pt idx="579">0.072353634665813502</cx:pt>
          <cx:pt idx="580">0.090993659421395603</cx:pt>
          <cx:pt idx="581">0.095675951207277593</cx:pt>
          <cx:pt idx="582">0.046172108186221097</cx:pt>
          <cx:pt idx="583">0.018946036171955401</cx:pt>
          <cx:pt idx="584">0.012814153209170001</cx:pt>
          <cx:pt idx="585">-0.00141587108547231</cx:pt>
          <cx:pt idx="586">0.000659243499425092</cx:pt>
          <cx:pt idx="587">0.00098535727485141709</cx:pt>
          <cx:pt idx="588">0.00060609968405095599</cx:pt>
          <cx:pt idx="589">6.9151764285630703e-05</cx:pt>
          <cx:pt idx="590">-0.0023259992683596002</cx:pt>
          <cx:pt idx="591">-0.0048219165970763804</cx:pt>
          <cx:pt idx="592">-0.0066311718900539099</cx:pt>
          <cx:pt idx="593">-0.0238317938334483</cx:pt>
          <cx:pt idx="594">-0.042070951884548798</cx:pt>
          <cx:pt idx="595">-0.0310642608814314</cx:pt>
          <cx:pt idx="596">0.0090049860525543302</cx:pt>
          <cx:pt idx="597">-0.0109818631526149</cx:pt>
          <cx:pt idx="598">-0.064857507771995102</cx:pt>
          <cx:pt idx="599">-0.034532253027820897</cx:pt>
          <cx:pt idx="600">0.0047152153051375099</cx:pt>
          <cx:pt idx="601">0.037465368815777</cx:pt>
          <cx:pt idx="602">0.055343787775576699</cx:pt>
          <cx:pt idx="603">0.025762658244799501</cx:pt>
          <cx:pt idx="604">-0.034478661975172603</cx:pt>
          <cx:pt idx="605">-0.046811736367606403</cx:pt>
          <cx:pt idx="606">0.0036466701401973202</cx:pt>
          <cx:pt idx="607">0.038733500792611002</cx:pt>
          <cx:pt idx="608">0.076214596492786196</cx:pt>
          <cx:pt idx="609">0.0674834718293741</cx:pt>
          <cx:pt idx="610">0.056358389890294902</cx:pt>
          <cx:pt idx="611">0.017799888369873101</cx:pt>
          <cx:pt idx="612">0.0077090343562064801</cx:pt>
          <cx:pt idx="613">-0.0037315287613247298</cx:pt>
          <cx:pt idx="614">-0.0030954447442546398</cx:pt>
          <cx:pt idx="615">0.000250900410817708</cx:pt>
          <cx:pt idx="616">0.00076655085383927105</cx:pt>
          <cx:pt idx="617">-0.00054859676554873502</cx:pt>
          <cx:pt idx="618">-0.00132251691077785</cx:pt>
          <cx:pt idx="619">-0.0068089084548091901</cx:pt>
          <cx:pt idx="620">-0.0044064431214302802</cx:pt>
          <cx:pt idx="621">-0.0115796837017799</cx:pt>
          <cx:pt idx="622">-0.030144447618366401</cx:pt>
          <cx:pt idx="623">-0.049712241343398002</cx:pt>
          <cx:pt idx="624">-0.056502952027494897</cx:pt>
          <cx:pt idx="625">-0.064740992220301302</cx:pt>
          <cx:pt idx="626">-0.056087292382611502</cx:pt>
          <cx:pt idx="627">-0.051871459093556997</cx:pt>
          <cx:pt idx="628">-0.051599690990476302</cx:pt>
          <cx:pt idx="629">0.0102924127773558</cx:pt>
          <cx:pt idx="630">-0.014792443933801599</cx:pt>
          <cx:pt idx="631">-0.043350975631984603</cx:pt>
          <cx:pt idx="632">-0.083081776449820399</cx:pt>
          <cx:pt idx="633">-0.095540629362847199</cx:pt>
          <cx:pt idx="634">-0.012608306418100901</cx:pt>
          <cx:pt idx="635">0.0647044059950731</cx:pt>
          <cx:pt idx="636">0.089083682601453495</cx:pt>
          <cx:pt idx="637">0.100454658098244</cx:pt>
          <cx:pt idx="638">0.058153740329404201</cx:pt>
          <cx:pt idx="639">0.0040462200332300798</cx:pt>
          <cx:pt idx="640">-0.0018701112114756599</cx:pt>
          <cx:pt idx="641">-0.0067837675394447402</cx:pt>
          <cx:pt idx="642">-0.00177152221771402</cx:pt>
          <cx:pt idx="643">0.00040801974784723002</cx:pt>
          <cx:pt idx="644">-0.000206311061983522</cx:pt>
          <cx:pt idx="645">0.00074585291326999595</cx:pt>
          <cx:pt idx="646">0.00016756759628655101</cx:pt>
          <cx:pt idx="647">-0.0033874877835714202</cx:pt>
          <cx:pt idx="648">-0.0076957023988073201</cx:pt>
          <cx:pt idx="649">-0.014584378996876301</cx:pt>
          <cx:pt idx="650">-0.029260344688601399</cx:pt>
          <cx:pt idx="651">-0.041909123110059003</cx:pt>
          <cx:pt idx="652">-0.037432832929782202</cx:pt>
          <cx:pt idx="653">-0.049522626425782597</cx:pt>
          <cx:pt idx="654">-0.045237558367115502</cx:pt>
          <cx:pt idx="655">-0.0411148730065082</cx:pt>
          <cx:pt idx="656">-0.0051176666847402297</cx:pt>
          <cx:pt idx="657">0.011910491517057401</cx:pt>
          <cx:pt idx="658">0.011988781021289001</cx:pt>
          <cx:pt idx="659">-0.034719667387989102</cx:pt>
          <cx:pt idx="660">-0.041210166858762803</cx:pt>
          <cx:pt idx="661">-0.046321047087219097</cx:pt>
          <cx:pt idx="662">0.042398809369146903</cx:pt>
          <cx:pt idx="663">0.068746187974793399</cx:pt>
          <cx:pt idx="664">0.087909223790893207</cx:pt>
          <cx:pt idx="665">0.082546122332333605</cx:pt>
          <cx:pt idx="666">0.042828865770193299</cx:pt>
          <cx:pt idx="667">-0.0044150248279194596</cx:pt>
          <cx:pt idx="668">-0.014028115495187</cx:pt>
          <cx:pt idx="669">-0.0055525846991769804</cx:pt>
          <cx:pt idx="670">-0.00050116541706783798</cx:pt>
          <cx:pt idx="671">-0.00083215482636029604</cx:pt>
          <cx:pt idx="672">7.6140751554506304e-05</cx:pt>
          <cx:pt idx="673">0.00068859736891516696</cx:pt>
          <cx:pt idx="674">-8.5656005977469395e-05</cx:pt>
          <cx:pt idx="675">-6.84801476458814e-06</cx:pt>
          <cx:pt idx="676">-0.0064241932003945602</cx:pt>
          <cx:pt idx="677">-0.00901417247051782</cx:pt>
          <cx:pt idx="678">-0.012491014163382899</cx:pt>
          <cx:pt idx="679">-0.0114801908358984</cx:pt>
          <cx:pt idx="680">-0.0108343288984176</cx:pt>
          <cx:pt idx="681">0.028139271334778799</cx:pt>
          <cx:pt idx="682">0.030023995374718102</cx:pt>
          <cx:pt idx="683">0.0044129092676815397</cx:pt>
          <cx:pt idx="684">-0.013494266220348199</cx:pt>
          <cx:pt idx="685">-0.033662059216033297</cx:pt>
          <cx:pt idx="686">-0.048941212991234898</cx:pt>
          <cx:pt idx="687">-0.046382551096268099</cx:pt>
          <cx:pt idx="688">-0.0278157322362882</cx:pt>
          <cx:pt idx="689">-0.054065540925018203</cx:pt>
          <cx:pt idx="690">0.018023831481276401</cx:pt>
          <cx:pt idx="691">0.026182250161630199</cx:pt>
          <cx:pt idx="692">0.0227576010598214</cx:pt>
          <cx:pt idx="693">0.030241328694940499</cx:pt>
          <cx:pt idx="694">0.020763183308519801</cx:pt>
          <cx:pt idx="695">-0.00070244620335276704</cx:pt>
          <cx:pt idx="696">-0.0033329127951749302</cx:pt>
          <cx:pt idx="697">0.00040159531567806998</cx:pt>
          <cx:pt idx="698">-4.2435284885788601e-05</cx:pt>
          <cx:pt idx="699">9.7661678927689105e-05</cx:pt>
          <cx:pt idx="700">0.00080443956012822202</cx:pt>
          <cx:pt idx="701">0.00016832431654173501</cx:pt>
          <cx:pt idx="702">0.00013422731216258999</cx:pt>
          <cx:pt idx="703">0.00035170675167278198</cx:pt>
          <cx:pt idx="704">-0.00590821950970832</cx:pt>
          <cx:pt idx="705">-0.0065919966913209399</cx:pt>
          <cx:pt idx="706">-0.0060982160855886699</cx:pt>
          <cx:pt idx="707">-0.0076754098568396203</cx:pt>
          <cx:pt idx="708">-0.011400221190690899</cx:pt>
          <cx:pt idx="709">-0.0085806367437019204</cx:pt>
          <cx:pt idx="710">0.0068709689930670798</cx:pt>
          <cx:pt idx="711">-0.0298542530619328</cx:pt>
          <cx:pt idx="712">-0.0289319084863085</cx:pt>
          <cx:pt idx="713">-0.059081379301166699</cx:pt>
          <cx:pt idx="714">-0.073461158363075096</cx:pt>
          <cx:pt idx="715">-0.047051654623594702</cx:pt>
          <cx:pt idx="716">-0.055296984284074903</cx:pt>
          <cx:pt idx="717">-0.053387181152262299</cx:pt>
          <cx:pt idx="718">-0.032111681952835702</cx:pt>
          <cx:pt idx="719">-0.051518347190659897</cx:pt>
          <cx:pt idx="720">-0.025195936545690301</cx:pt>
          <cx:pt idx="721">-0.0010185561420103699</cx:pt>
          <cx:pt idx="722">0.0051025380165273197</cx:pt>
          <cx:pt idx="723">0.0018345112313319801</cx:pt>
          <cx:pt idx="724">-0.0025637998319274699</cx:pt>
          <cx:pt idx="725">-0.00045947900431988798</cx:pt>
          <cx:pt idx="726">3.7352674107520202e-05</cx:pt>
          <cx:pt idx="727">0.00014512751109470399</cx:pt>
          <cx:pt idx="728">-0.00049453695039553599</cx:pt>
          <cx:pt idx="729">3.4394039413264898e-05</cx:pt>
          <cx:pt idx="730">-0.000139750876615358</cx:pt>
          <cx:pt idx="731">-0.00062592088401824096</cx:pt>
          <cx:pt idx="732">0.00107730678575809</cx:pt>
          <cx:pt idx="733">-0.00041452449460724301</cx:pt>
          <cx:pt idx="734">-0.00037465555687298202</cx:pt>
          <cx:pt idx="735">0.00063796423099462304</cx:pt>
          <cx:pt idx="736">-0.0090991743245019806</cx:pt>
          <cx:pt idx="737">-0.0118255392824315</cx:pt>
          <cx:pt idx="738">0.0088864920541665404</cx:pt>
          <cx:pt idx="739">-0.00450276447052786</cx:pt>
          <cx:pt idx="740">-0.0191746306998694</cx:pt>
          <cx:pt idx="741">-0.051202516418724899</cx:pt>
          <cx:pt idx="742">-0.041428418130523101</cx:pt>
          <cx:pt idx="743">-0.0229752742752414</cx:pt>
          <cx:pt idx="744">-0.025823366437657501</cx:pt>
          <cx:pt idx="745">-0.045458142139184303</cx:pt>
          <cx:pt idx="746">-0.024970780327122001</cx:pt>
          <cx:pt idx="747">-0.028321031520605</cx:pt>
          <cx:pt idx="748">-0.019072483036594999</cx:pt>
          <cx:pt idx="749">-0.011982980220249699</cx:pt>
          <cx:pt idx="750">-0.0086353213757977103</cx:pt>
          <cx:pt idx="751">0.000315870370618418</cx:pt>
          <cx:pt idx="752">0.00043720562793703801</cx:pt>
          <cx:pt idx="753">-0.00060622892849337799</cx:pt>
          <cx:pt idx="754">0.000290201504154796</cx:pt>
          <cx:pt idx="755">-0.00048093938439186903</cx:pt>
          <cx:pt idx="756">-0.000117091928362522</cx:pt>
          <cx:pt idx="757">0.00043786586826994797</cx:pt>
          <cx:pt idx="758">-0.00030410044305858902</cx:pt>
          <cx:pt idx="759">0.00020836675985793501</cx:pt>
          <cx:pt idx="760">0.00039315841209997898</cx:pt>
          <cx:pt idx="761">-0.00031658373003121002</cx:pt>
          <cx:pt idx="762">-0.00040921192069678897</cx:pt>
          <cx:pt idx="763">-0.00076606535921989495</cx:pt>
          <cx:pt idx="764">-0.00106284759596928</cx:pt>
          <cx:pt idx="765">-0.0010168470888484501</cx:pt>
          <cx:pt idx="766">-0.0065386228532675096</cx:pt>
          <cx:pt idx="767">-0.0032111088186545901</cx:pt>
          <cx:pt idx="768">-0.0021446029572429501</cx:pt>
          <cx:pt idx="769">-0.0022898082152572599</cx:pt>
          <cx:pt idx="770">-0.0012972571340268801</cx:pt>
          <cx:pt idx="771">-0.00257265126078499</cx:pt>
          <cx:pt idx="772">-0.0048541298193248098</cx:pt>
          <cx:pt idx="773">-0.0055724615901663003</cx:pt>
          <cx:pt idx="774">-0.0086262492064324708</cx:pt>
          <cx:pt idx="775">-0.00118024649375665</cx:pt>
          <cx:pt idx="776">-0.00050694224204703403</cx:pt>
          <cx:pt idx="777">-0.0065614614816710904</cx:pt>
          <cx:pt idx="778">-0.0061164440536160001</cx:pt>
          <cx:pt idx="779">-0.0020130997573171001</cx:pt>
          <cx:pt idx="780">0.00050372489617524999</cx:pt>
          <cx:pt idx="781">-2.4947783545749402e-05</cx:pt>
          <cx:pt idx="782">0.00034098638281026601</cx:pt>
          <cx:pt idx="783">0.00052359054116662203</cx:pt>
          <cx:pt idx="784">-0.00064589330590546755</cx:pt>
          <cx:pt idx="785">0.0033148148341293751</cx:pt>
          <cx:pt idx="786">0.0075039163273228253</cx:pt>
          <cx:pt idx="787">0.00087050019313209004</cx:pt>
          <cx:pt idx="788">-0.0052714936633312254</cx:pt>
          <cx:pt idx="789">-0.011406393650320874</cx:pt>
          <cx:pt idx="790">-0.017859614684184451</cx:pt>
          <cx:pt idx="791">-0.022275339436783899</cx:pt>
          <cx:pt idx="792">-0.023766930947968948</cx:pt>
          <cx:pt idx="793">-0.01757173136108205</cx:pt>
          <cx:pt idx="794">-0.0092296612180110243</cx:pt>
          <cx:pt idx="795">-0.0021488734954809999</cx:pt>
          <cx:pt idx="796">-0.0093445912071701501</cx:pt>
          <cx:pt idx="797">-0.011556914098217351</cx:pt>
          <cx:pt idx="798">-0.0044287721500665504</cx:pt>
          <cx:pt idx="799">-0.0086859239094744505</cx:pt>
          <cx:pt idx="800">0.0095635861564690502</cx:pt>
          <cx:pt idx="801">0.0102126401861505</cx:pt>
          <cx:pt idx="802">0.0046295566563868996</cx:pt>
          <cx:pt idx="803">0.0056922826796962254</cx:pt>
          <cx:pt idx="804">0.0021906956570487252</cx:pt>
          <cx:pt idx="805">0.0023664305486730624</cx:pt>
          <cx:pt idx="806">-0.0019484467086677299</cx:pt>
          <cx:pt idx="807">0.00084466577720876</cx:pt>
          <cx:pt idx="808">4.2215453847360248e-05</cx:pt>
          <cx:pt idx="809">-0.00029683804567213503</cx:pt>
          <cx:pt idx="810">-0.00048320689939065751</cx:pt>
          <cx:pt idx="811">-0.00011613311827298201</cx:pt>
          <cx:pt idx="812">-0.00028838667201406252</cx:pt>
          <cx:pt idx="813">0.0025146253709972502</cx:pt>
          <cx:pt idx="814">0.0056655261927576247</cx:pt>
          <cx:pt idx="815">-0.0018653314309189401</cx:pt>
          <cx:pt idx="816">-0.0089219216111088503</cx:pt>
          <cx:pt idx="817">-0.019312242403918475</cx:pt>
          <cx:pt idx="818">-0.018416724362088424</cx:pt>
          <cx:pt idx="819">-0.023662912105131974</cx:pt>
          <cx:pt idx="820">-0.021579352396186576</cx:pt>
          <cx:pt idx="821">0.00028959064347977998</cx:pt>
          <cx:pt idx="822">0.0088059372698839258</cx:pt>
          <cx:pt idx="823">0.00080891134069137002</cx:pt>
          <cx:pt idx="824">-0.01568006714297215</cx:pt>
          <cx:pt idx="825">-0.021027082220615251</cx:pt>
          <cx:pt idx="826">-0.0049193202671999996</cx:pt>
          <cx:pt idx="827">-0.0067264956254140251</cx:pt>
          <cx:pt idx="828">0.0034817859527572501</cx:pt>
          <cx:pt idx="829">0.01056248118170695</cx:pt>
          <cx:pt idx="830">0.0030438443083505001</cx:pt>
          <cx:pt idx="831">-0.0030320588620974748</cx:pt>
          <cx:pt idx="832">-0.0073834667109083001</cx:pt>
          <cx:pt idx="833">-0.0070797887900676251</cx:pt>
          <cx:pt idx="834">-0.00095312931284489749</cx:pt>
          <cx:pt idx="835">-0.00030824382717126501</cx:pt>
          <cx:pt idx="836">5.5056509579158502e-05</cx:pt>
          <cx:pt idx="837">-4.0674868187771251e-05</cx:pt>
          <cx:pt idx="838">-0.00071278548649555745</cx:pt>
          <cx:pt idx="839">-0.00073714021093463505</cx:pt>
          <cx:pt idx="840">-0.0019306132457084476</cx:pt>
          <cx:pt idx="841">-0.001810592317907945</cx:pt>
          <cx:pt idx="842">0.0011933317326269174</cx:pt>
          <cx:pt idx="843">-0.0072922293635840248</cx:pt>
          <cx:pt idx="844">-0.012868479826847974</cx:pt>
          <cx:pt idx="845">-0.017387882939452651</cx:pt>
          <cx:pt idx="846">-0.012197828984037675</cx:pt>
          <cx:pt idx="847">-0.016283885881043951</cx:pt>
          <cx:pt idx="848">-0.0052404163239196501</cx:pt>
          <cx:pt idx="849">0.0078660823526459506</cx:pt>
          <cx:pt idx="850">0.00044521999387891998</cx:pt>
          <cx:pt idx="851">-0.013354004013127099</cx:pt>
          <cx:pt idx="852">-0.027352248360967502</cx:pt>
          <cx:pt idx="853">-0.016718839111476851</cx:pt>
          <cx:pt idx="854">0.0016339143377110425</cx:pt>
          <cx:pt idx="855">0.011453354348835924</cx:pt>
          <cx:pt idx="856">0.014779566934877374</cx:pt>
          <cx:pt idx="857">0.0076051158179716999</cx:pt>
          <cx:pt idx="858">0.0070701814356130249</cx:pt>
          <cx:pt idx="859">-0.010920501152939174</cx:pt>
          <cx:pt idx="860">-0.017040535570607401</cx:pt>
          <cx:pt idx="861">-0.01537682388925405</cx:pt>
          <cx:pt idx="862">-0.0050159479906138503</cx:pt>
          <cx:pt idx="863">-0.0023531635334042901</cx:pt>
          <cx:pt idx="864">-0.00057006316300834249</cx:pt>
          <cx:pt idx="865">0.000106703321192979</cx:pt>
          <cx:pt idx="866">-0.00056463737425031498</cx:pt>
          <cx:pt idx="867">-0.0018031613962366151</cx:pt>
          <cx:pt idx="868">-0.0028584965854898752</cx:pt>
          <cx:pt idx="869">-0.0032695336873836498</cx:pt>
          <cx:pt idx="870">-0.0030463289817156251</cx:pt>
          <cx:pt idx="871">-0.013044115534497726</cx:pt>
          <cx:pt idx="872">-0.0095779765752250501</cx:pt>
          <cx:pt idx="873">-0.010586780055521576</cx:pt>
          <cx:pt idx="874">-0.010167835608452525</cx:pt>
          <cx:pt idx="875">-0.0046914442321481752</cx:pt>
          <cx:pt idx="876">-0.00474990747661735</cx:pt>
          <cx:pt idx="877">-0.000807953100649605</cx:pt>
          <cx:pt idx="878">-0.014261505440786575</cx:pt>
          <cx:pt idx="879">-0.026580817538074501</cx:pt>
          <cx:pt idx="880">-0.026972456857537751</cx:pt>
          <cx:pt idx="881">-0.019226198141529174</cx:pt>
          <cx:pt idx="882">0.022839680245235899</cx:pt>
          <cx:pt idx="883">0.023997479302228949</cx:pt>
          <cx:pt idx="884">-0.00064589330590546755</cx:pt>
          <cx:pt idx="885">0.0033148148341293751</cx:pt>
          <cx:pt idx="886">0.0075039163273228253</cx:pt>
          <cx:pt idx="887">0.00087050019313209004</cx:pt>
          <cx:pt idx="888">-0.0052714936633312254</cx:pt>
          <cx:pt idx="889">-0.011406393650320874</cx:pt>
          <cx:pt idx="890">-0.017859614684184451</cx:pt>
          <cx:pt idx="891">-0.022275339436783899</cx:pt>
          <cx:pt idx="892">-0.023766930947968948</cx:pt>
          <cx:pt idx="893">-0.01757173136108205</cx:pt>
          <cx:pt idx="894">-0.0092296612180110243</cx:pt>
          <cx:pt idx="895">-0.0021488734954809999</cx:pt>
          <cx:pt idx="896">-0.0093445912071701501</cx:pt>
          <cx:pt idx="897">-0.011556914098217351</cx:pt>
          <cx:pt idx="898">-0.0044287721500665504</cx:pt>
          <cx:pt idx="899">-0.0086859239094744505</cx:pt>
          <cx:pt idx="900">0.0095635861564690502</cx:pt>
          <cx:pt idx="901">0.0102126401861505</cx:pt>
          <cx:pt idx="902">0.0046295566563868996</cx:pt>
          <cx:pt idx="903">0.0056922826796962254</cx:pt>
          <cx:pt idx="904">0.0021906956570487252</cx:pt>
          <cx:pt idx="905">0.0023664305486730624</cx:pt>
          <cx:pt idx="906">-0.0019484467086677299</cx:pt>
          <cx:pt idx="907">0.00084466577720876</cx:pt>
          <cx:pt idx="908">4.2215453847360248e-05</cx:pt>
          <cx:pt idx="909">-0.00029683804567213503</cx:pt>
          <cx:pt idx="910">-0.00048320689939065751</cx:pt>
          <cx:pt idx="911">-0.00011613311827298201</cx:pt>
          <cx:pt idx="912">-0.00028838667201406252</cx:pt>
          <cx:pt idx="913">0.0025146253709972502</cx:pt>
          <cx:pt idx="914">0.0056655261927576247</cx:pt>
          <cx:pt idx="915">-0.0018653314309189401</cx:pt>
          <cx:pt idx="916">-0.0089219216111088503</cx:pt>
          <cx:pt idx="917">-0.019312242403918475</cx:pt>
          <cx:pt idx="918">-0.018416724362088424</cx:pt>
          <cx:pt idx="919">-0.023662912105131974</cx:pt>
          <cx:pt idx="920">-0.021579352396186576</cx:pt>
          <cx:pt idx="921">0.00028959064347977998</cx:pt>
          <cx:pt idx="922">0.0088059372698839258</cx:pt>
          <cx:pt idx="923">0.00080891134069137002</cx:pt>
          <cx:pt idx="924">-0.01568006714297215</cx:pt>
          <cx:pt idx="925">-0.021027082220615251</cx:pt>
          <cx:pt idx="926">-0.0049193202671999996</cx:pt>
          <cx:pt idx="927">-0.0067264956254140251</cx:pt>
          <cx:pt idx="928">0.0034817859527572501</cx:pt>
          <cx:pt idx="929">0.01056248118170695</cx:pt>
          <cx:pt idx="930">0.0030438443083505001</cx:pt>
          <cx:pt idx="931">-0.0030320588620974748</cx:pt>
          <cx:pt idx="932">-0.0073834667109083001</cx:pt>
          <cx:pt idx="933">-0.0070797887900676251</cx:pt>
          <cx:pt idx="934">-0.00095312931284489749</cx:pt>
          <cx:pt idx="935">-0.00030824382717126501</cx:pt>
          <cx:pt idx="936">5.5056509579158502e-05</cx:pt>
          <cx:pt idx="937">-4.0674868187771251e-05</cx:pt>
          <cx:pt idx="938">-0.00071278548649555745</cx:pt>
          <cx:pt idx="939">-0.00073714021093463505</cx:pt>
          <cx:pt idx="940">-0.0019306132457084476</cx:pt>
          <cx:pt idx="941">-0.001810592317907945</cx:pt>
          <cx:pt idx="942">0.0011933317326269174</cx:pt>
          <cx:pt idx="943">-0.0072922293635840248</cx:pt>
          <cx:pt idx="944">-0.012868479826847974</cx:pt>
          <cx:pt idx="945">-0.017387882939452651</cx:pt>
          <cx:pt idx="946">-0.012197828984037675</cx:pt>
          <cx:pt idx="947">-0.016283885881043951</cx:pt>
          <cx:pt idx="948">-0.0052404163239196501</cx:pt>
          <cx:pt idx="949">0.0078660823526459506</cx:pt>
          <cx:pt idx="950">0.00044521999387891998</cx:pt>
          <cx:pt idx="951">-0.013354004013127099</cx:pt>
          <cx:pt idx="952">-0.027352248360967502</cx:pt>
          <cx:pt idx="953">-0.016718839111476851</cx:pt>
          <cx:pt idx="954">0.0016339143377110425</cx:pt>
          <cx:pt idx="955">0.011453354348835924</cx:pt>
          <cx:pt idx="956">0.014779566934877374</cx:pt>
          <cx:pt idx="957">0.0076051158179716999</cx:pt>
          <cx:pt idx="958">0.0070701814356130249</cx:pt>
          <cx:pt idx="959">-0.010920501152939174</cx:pt>
          <cx:pt idx="960">-0.017040535570607401</cx:pt>
          <cx:pt idx="961">-0.01537682388925405</cx:pt>
          <cx:pt idx="962">-0.0050159479906138503</cx:pt>
          <cx:pt idx="963">-0.0023531635334042901</cx:pt>
          <cx:pt idx="964">-0.00057006316300834249</cx:pt>
          <cx:pt idx="965">0.000106703321192979</cx:pt>
          <cx:pt idx="966">-0.00056463737425031498</cx:pt>
          <cx:pt idx="967">-0.0018031613962366151</cx:pt>
          <cx:pt idx="968">-0.0028584965854898752</cx:pt>
          <cx:pt idx="969">-0.0032695336873836498</cx:pt>
          <cx:pt idx="970">-0.0030463289817156251</cx:pt>
          <cx:pt idx="971">-0.013044115534497726</cx:pt>
          <cx:pt idx="972">-0.0095779765752250501</cx:pt>
          <cx:pt idx="973">-0.010586780055521576</cx:pt>
          <cx:pt idx="974">-0.010167835608452525</cx:pt>
          <cx:pt idx="975">-0.0046914442321481752</cx:pt>
          <cx:pt idx="976">-0.00474990747661735</cx:pt>
          <cx:pt idx="977">-0.000807953100649605</cx:pt>
          <cx:pt idx="978">-0.014261505440786575</cx:pt>
          <cx:pt idx="979">-0.026580817538074501</cx:pt>
          <cx:pt idx="980">-0.026972456857537751</cx:pt>
          <cx:pt idx="981">-0.019226198141529174</cx:pt>
          <cx:pt idx="982">0.022839680245235899</cx:pt>
          <cx:pt idx="983">0.023997479302228949</cx:pt>
          <cx:pt idx="984">-0.00064589330590546755</cx:pt>
          <cx:pt idx="985">0.0033148148341293751</cx:pt>
          <cx:pt idx="986">0.0075039163273228253</cx:pt>
          <cx:pt idx="987">0.00087050019313209004</cx:pt>
          <cx:pt idx="988">-0.0052714936633312254</cx:pt>
          <cx:pt idx="989">-0.011406393650320874</cx:pt>
          <cx:pt idx="990">-0.017859614684184451</cx:pt>
          <cx:pt idx="991">-0.022275339436783899</cx:pt>
          <cx:pt idx="992">-0.023766930947968948</cx:pt>
          <cx:pt idx="993">-0.01757173136108205</cx:pt>
          <cx:pt idx="994">-0.0092296612180110243</cx:pt>
          <cx:pt idx="995">-0.0021488734954809999</cx:pt>
          <cx:pt idx="996">-0.0093445912071701501</cx:pt>
          <cx:pt idx="997">-0.011556914098217351</cx:pt>
          <cx:pt idx="998">-0.0044287721500665504</cx:pt>
          <cx:pt idx="999">-0.0086859239094744505</cx:pt>
          <cx:pt idx="1000">0.0095635861564690502</cx:pt>
          <cx:pt idx="1001">0.0102126401861505</cx:pt>
          <cx:pt idx="1002">0.0046295566563868996</cx:pt>
          <cx:pt idx="1003">0.0056922826796962254</cx:pt>
          <cx:pt idx="1004">0.0021906956570487252</cx:pt>
          <cx:pt idx="1005">0.0023664305486730624</cx:pt>
          <cx:pt idx="1006">-0.0019484467086677299</cx:pt>
          <cx:pt idx="1007">0.00084466577720876</cx:pt>
          <cx:pt idx="1008">4.2215453847360248e-05</cx:pt>
          <cx:pt idx="1009">-0.00029683804567213503</cx:pt>
          <cx:pt idx="1010">-0.00048320689939065751</cx:pt>
          <cx:pt idx="1011">-0.00011613311827298201</cx:pt>
          <cx:pt idx="1012">-0.00028838667201406252</cx:pt>
          <cx:pt idx="1013">0.0025146253709972502</cx:pt>
          <cx:pt idx="1014">0.0056655261927576247</cx:pt>
          <cx:pt idx="1015">-0.0018653314309189401</cx:pt>
          <cx:pt idx="1016">-0.0089219216111088503</cx:pt>
          <cx:pt idx="1017">-0.019312242403918475</cx:pt>
          <cx:pt idx="1018">-0.018416724362088424</cx:pt>
          <cx:pt idx="1019">-0.023662912105131974</cx:pt>
          <cx:pt idx="1020">-0.021579352396186576</cx:pt>
          <cx:pt idx="1021">0.00028959064347977998</cx:pt>
          <cx:pt idx="1022">0.0088059372698839258</cx:pt>
          <cx:pt idx="1023">0.00080891134069137002</cx:pt>
          <cx:pt idx="1024">-0.01568006714297215</cx:pt>
          <cx:pt idx="1025">-0.021027082220615251</cx:pt>
          <cx:pt idx="1026">-0.0049193202671999996</cx:pt>
          <cx:pt idx="1027">-0.0067264956254140251</cx:pt>
          <cx:pt idx="1028">0.0034817859527572501</cx:pt>
          <cx:pt idx="1029">0.01056248118170695</cx:pt>
          <cx:pt idx="1030">0.0030438443083505001</cx:pt>
          <cx:pt idx="1031">-0.0030320588620974748</cx:pt>
          <cx:pt idx="1032">-0.0073834667109083001</cx:pt>
          <cx:pt idx="1033">-0.0070797887900676251</cx:pt>
          <cx:pt idx="1034">-0.00095312931284489749</cx:pt>
          <cx:pt idx="1035">-0.00030824382717126501</cx:pt>
          <cx:pt idx="1036">5.5056509579158502e-05</cx:pt>
          <cx:pt idx="1037">-4.0674868187771251e-05</cx:pt>
          <cx:pt idx="1038">-0.00071278548649555745</cx:pt>
          <cx:pt idx="1039">-0.00073714021093463505</cx:pt>
          <cx:pt idx="1040">-0.0019306132457084476</cx:pt>
          <cx:pt idx="1041">-0.001810592317907945</cx:pt>
          <cx:pt idx="1042">0.0011933317326269174</cx:pt>
          <cx:pt idx="1043">-0.0072922293635840248</cx:pt>
          <cx:pt idx="1044">-0.012868479826847974</cx:pt>
          <cx:pt idx="1045">-0.017387882939452651</cx:pt>
          <cx:pt idx="1046">-0.012197828984037675</cx:pt>
          <cx:pt idx="1047">-0.016283885881043951</cx:pt>
          <cx:pt idx="1048">-0.0052404163239196501</cx:pt>
          <cx:pt idx="1049">0.0078660823526459506</cx:pt>
          <cx:pt idx="1050">0.00044521999387891998</cx:pt>
          <cx:pt idx="1051">-0.013354004013127099</cx:pt>
          <cx:pt idx="1052">-0.027352248360967502</cx:pt>
          <cx:pt idx="1053">-0.016718839111476851</cx:pt>
          <cx:pt idx="1054">0.0016339143377110425</cx:pt>
          <cx:pt idx="1055">0.011453354348835924</cx:pt>
          <cx:pt idx="1056">0.014779566934877374</cx:pt>
          <cx:pt idx="1057">0.0076051158179716999</cx:pt>
          <cx:pt idx="1058">0.0070701814356130249</cx:pt>
          <cx:pt idx="1059">-0.010920501152939174</cx:pt>
          <cx:pt idx="1060">-0.017040535570607401</cx:pt>
          <cx:pt idx="1061">-0.01537682388925405</cx:pt>
          <cx:pt idx="1062">-0.0050159479906138503</cx:pt>
          <cx:pt idx="1063">-0.0023531635334042901</cx:pt>
          <cx:pt idx="1064">-0.00057006316300834249</cx:pt>
          <cx:pt idx="1065">0.000106703321192979</cx:pt>
          <cx:pt idx="1066">-0.00056463737425031498</cx:pt>
          <cx:pt idx="1067">-0.0018031613962366151</cx:pt>
          <cx:pt idx="1068">-0.0028584965854898752</cx:pt>
          <cx:pt idx="1069">-0.0032695336873836498</cx:pt>
          <cx:pt idx="1070">-0.0030463289817156251</cx:pt>
          <cx:pt idx="1071">-0.013044115534497726</cx:pt>
          <cx:pt idx="1072">-0.0095779765752250501</cx:pt>
          <cx:pt idx="1073">-0.010586780055521576</cx:pt>
          <cx:pt idx="1074">-0.010167835608452525</cx:pt>
          <cx:pt idx="1075">-0.0046914442321481752</cx:pt>
          <cx:pt idx="1076">-0.00474990747661735</cx:pt>
          <cx:pt idx="1077">-0.000807953100649605</cx:pt>
          <cx:pt idx="1078">-0.014261505440786575</cx:pt>
          <cx:pt idx="1079">-0.026580817538074501</cx:pt>
          <cx:pt idx="1080">-0.026972456857537751</cx:pt>
          <cx:pt idx="1081">-0.019226198141529174</cx:pt>
          <cx:pt idx="1082">0.022839680245235899</cx:pt>
          <cx:pt idx="1083">0.023997479302228949</cx:pt>
        </cx:lvl>
      </cx:numDim>
    </cx:data>
    <cx:data id="64">
      <cx:numDim type="val">
        <cx:f>Sheet2!$BM$1:$BM$1084</cx:f>
        <cx:lvl ptCount="1084" formatCode="G/通用格式">
          <cx:pt idx="0">0.00035877057536326702</cx:pt>
          <cx:pt idx="1">-0.000491979680539312</cx:pt>
          <cx:pt idx="2">9.7951457488581799e-06</cx:pt>
          <cx:pt idx="3">-7.7785069789237894e-05</cx:pt>
          <cx:pt idx="4">4.64446860394571e-05</cx:pt>
          <cx:pt idx="5">-0.000652060322160159</cx:pt>
          <cx:pt idx="6">-0.000229526632202608</cx:pt>
          <cx:pt idx="7">0.00015412635545835701</cx:pt>
          <cx:pt idx="8">0.00024536710631080198</cx:pt>
          <cx:pt idx="9">-0.00057921226930721798</cx:pt>
          <cx:pt idx="10">0.000230437231702569</cx:pt>
          <cx:pt idx="11">0.00048347746739176099</cx:pt>
          <cx:pt idx="12">-6.8584544900492504e-05</cx:pt>
          <cx:pt idx="13">-0.00030065496243300598</cx:pt>
          <cx:pt idx="14">-0.00031587596549655398</cx:pt>
          <cx:pt idx="15">-0.000609430649058405</cx:pt>
          <cx:pt idx="16">0.00033195370196191298</cx:pt>
          <cx:pt idx="17">-0.00034308278085505703</cx:pt>
          <cx:pt idx="18">0.00025610390976229798</cx:pt>
          <cx:pt idx="19">-0.00036573823152794802</cx:pt>
          <cx:pt idx="20">0.00052038533845644402</cx:pt>
          <cx:pt idx="21">-0.00020125664138365701</cx:pt>
          <cx:pt idx="22">0.00057931517334862198</cx:pt>
          <cx:pt idx="23">-0.000130683809228904</cx:pt>
          <cx:pt idx="24">-0.000444931724474339</cx:pt>
          <cx:pt idx="25">-0.000101283664513568</cx:pt>
          <cx:pt idx="26">-0.00081396006497288099</cx:pt>
          <cx:pt idx="27">0.00087790491761423697</cx:pt>
          <cx:pt idx="28">-7.1648570435980504e-05</cx:pt>
          <cx:pt idx="29">0.00076073160306937499</cx:pt>
          <cx:pt idx="30">-0.000647948143671344</cx:pt>
          <cx:pt idx="31">3.2121626543262103e-05</cx:pt>
          <cx:pt idx="32">0.00025929195646527399</cx:pt>
          <cx:pt idx="33">0.00013100644004643999</cx:pt>
          <cx:pt idx="34">-0.00319019869037405</cx:pt>
          <cx:pt idx="35">-0.00646044804072463</cx:pt>
          <cx:pt idx="36">-0.0048627632493934998</cx:pt>
          <cx:pt idx="37">-0.0019550928527833902</cx:pt>
          <cx:pt idx="38">-0.00189787778469681</cx:pt>
          <cx:pt idx="39">-0.0020023159568539699</cx:pt>
          <cx:pt idx="40">-0.0048068698799341699</cx:pt>
          <cx:pt idx="41">-0.00328313931937481</cx:pt>
          <cx:pt idx="42">-0.00069907072322711501</cx:pt>
          <cx:pt idx="43">-0.0036647810467198799</cx:pt>
          <cx:pt idx="44">-0.0026301934629889001</cx:pt>
          <cx:pt idx="45">-0.00213085182223576</cx:pt>
          <cx:pt idx="46">-0.0018785788829511799</cx:pt>
          <cx:pt idx="47">-0.0028630491561979698</cx:pt>
          <cx:pt idx="48">-0.0014480356766555201</cx:pt>
          <cx:pt idx="49">4.07957627481769e-05</cx:pt>
          <cx:pt idx="50">-0.0012583635347611199</cx:pt>
          <cx:pt idx="51">-0.00116071576918094</cx:pt>
          <cx:pt idx="52">0.00065146533636258703</cx:pt>
          <cx:pt idx="53">-0.00020420029263690099</cx:pt>
          <cx:pt idx="54">-6.4907501702951895e-05</cx:pt>
          <cx:pt idx="55">0.00052081144453486501</cx:pt>
          <cx:pt idx="56">-0.00029704340906247002</cx:pt>
          <cx:pt idx="57">0.00036640017283642298</cx:pt>
          <cx:pt idx="58">0.000439005865592732</cx:pt>
          <cx:pt idx="59">-0.000351079056888413</cx:pt>
          <cx:pt idx="60">5.1160149333660297e-05</cx:pt>
          <cx:pt idx="61">-5.7818834289889202e-05</cx:pt>
          <cx:pt idx="62">-0.0038606081201627198</cx:pt>
          <cx:pt idx="63">-0.0096709723278930806</cx:pt>
          <cx:pt idx="64">-0.010489983488576601</cx:pt>
          <cx:pt idx="65">-0.0083645778557833901</cx:pt>
          <cx:pt idx="66">-0.015796622678326301</cx:pt>
          <cx:pt idx="67">-0.018556272423490099</cx:pt>
          <cx:pt idx="68">-0.0155997356949941</cx:pt>
          <cx:pt idx="69">-0.0083879276453666298</cx:pt>
          <cx:pt idx="70">-0.010445855253533899</cx:pt>
          <cx:pt idx="71">-0.015769538479701799</cx:pt>
          <cx:pt idx="72">-0.0152381356175812</cx:pt>
          <cx:pt idx="73">-0.0073078225264480703</cx:pt>
          <cx:pt idx="74">-0.0041783563957087299</cx:pt>
          <cx:pt idx="75">-0.0037438771065109499</cx:pt>
          <cx:pt idx="76">-0.0026689066326084799</cx:pt>
          <cx:pt idx="77">-0.0024149074070442902</cx:pt>
          <cx:pt idx="78">-0.0014000330442490599</cx:pt>
          <cx:pt idx="79">-0.0010897775765665199</cx:pt>
          <cx:pt idx="80">-0.000180334620489672</cx:pt>
          <cx:pt idx="81">5.6824077235939002e-05</cx:pt>
          <cx:pt idx="82">9.9760014090163302e-05</cx:pt>
          <cx:pt idx="83">-0.000227000410901693</cx:pt>
          <cx:pt idx="84">-0.00031782180139666201</cx:pt>
          <cx:pt idx="85">-0.00022731729504922601</cx:pt>
          <cx:pt idx="86">-0.0011067418693604201</cx:pt>
          <cx:pt idx="87">-0.0015067434826929399</cx:pt>
          <cx:pt idx="88">-0.00177677510738361</cx:pt>
          <cx:pt idx="89">-0.00241884088963242</cx:pt>
          <cx:pt idx="90">-0.00723559992676019</cx:pt>
          <cx:pt idx="91">-0.0075379491716242898</cx:pt>
          <cx:pt idx="92">-0.020011362401974101</cx:pt>
          <cx:pt idx="93">-0.0304144777891526</cx:pt>
          <cx:pt idx="94">-0.0260904506426443</cx:pt>
          <cx:pt idx="95">-0.0189035987998552</cx:pt>
          <cx:pt idx="96">-0.031860225897871401</cx:pt>
          <cx:pt idx="97">-0.029653824736667399</cx:pt>
          <cx:pt idx="98">-0.011767899599115301</cx:pt>
          <cx:pt idx="99">-0.0016524299211038999</cx:pt>
          <cx:pt idx="100">-0.011812653469265501</cx:pt>
          <cx:pt idx="101">-0.0116151767580193</cx:pt>
          <cx:pt idx="102">-0.0207759547766968</cx:pt>
          <cx:pt idx="103">-0.0042671184455049102</cx:pt>
          <cx:pt idx="104">0.0016685389619135399</cx:pt>
          <cx:pt idx="105">0.0028717931559362701</cx:pt>
          <cx:pt idx="106">0.0068610419587818803</cx:pt>
          <cx:pt idx="107">0.0033681789059577501</cx:pt>
          <cx:pt idx="108">-0.00070203942396713397</cx:pt>
          <cx:pt idx="109">-9.7781960882574599e-06</cx:pt>
          <cx:pt idx="110">-0.00029157324352338797</cx:pt>
          <cx:pt idx="111">-0.00043497388651330299</cx:pt>
          <cx:pt idx="112">0.000430217249670134</cx:pt>
          <cx:pt idx="113">-0.00034580260407479098</cx:pt>
          <cx:pt idx="114">-0.00034537027263516402</cx:pt>
          <cx:pt idx="115">7.7111457691616297e-05</cx:pt>
          <cx:pt idx="116">-0.0019752674819161799</cx:pt>
          <cx:pt idx="117">-0.0122772323873471</cx:pt>
          <cx:pt idx="118">-0.0097589887970427995</cx:pt>
          <cx:pt idx="119">-0.0037717086404159901</cx:pt>
          <cx:pt idx="120">-0.016255336830466999</cx:pt>
          <cx:pt idx="121">-0.031019220127865101</cx:pt>
          <cx:pt idx="122">-0.0301652435692643</cx:pt>
          <cx:pt idx="123">-0.030072546040593</cx:pt>
          <cx:pt idx="124">-0.018853541635113099</cx:pt>
          <cx:pt idx="125">0.0021961393572836902</cx:pt>
          <cx:pt idx="126">0.00081670141705590096</cx:pt>
          <cx:pt idx="127">0.0139536682175896</cx:pt>
          <cx:pt idx="128">0.035096437171213697</cx:pt>
          <cx:pt idx="129">0.0248846063069601</cx:pt>
          <cx:pt idx="130">0.035980820440838397</cx:pt>
          <cx:pt idx="131">0.021565927241727598</cx:pt>
          <cx:pt idx="132">0.018831674652641298</cx:pt>
          <cx:pt idx="133">-0.00131759118436474</cx:pt>
          <cx:pt idx="134">0.017755473847592299</cx:pt>
          <cx:pt idx="135">0.0226168252677637</cx:pt>
          <cx:pt idx="136">0.0128075645979601</cx:pt>
          <cx:pt idx="137">0.0047540917717116401</cx:pt>
          <cx:pt idx="138">-0.000859551186574923</cx:pt>
          <cx:pt idx="139">-0.00018672557172031299</cx:pt>
          <cx:pt idx="140">-0.00053058931200387102</cx:pt>
          <cx:pt idx="141">4.6053353942355203e-05</cx:pt>
          <cx:pt idx="142">0.00026468653951821697</cx:pt>
          <cx:pt idx="143">-0.00180210259796572</cx:pt>
          <cx:pt idx="144">-0.0046076120507400099</cx:pt>
          <cx:pt idx="145">0.00193441595147902</cx:pt>
          <cx:pt idx="146">0.0030710160126889</cx:pt>
          <cx:pt idx="147">-0.0080992242436266904</cx:pt>
          <cx:pt idx="148">-0.0098125656670615697</cx:pt>
          <cx:pt idx="149">-0.0069969383223941603</cx:pt>
          <cx:pt idx="150">-0.023197207558222299</cx:pt>
          <cx:pt idx="151">-0.029764098974430199</cx:pt>
          <cx:pt idx="152">-0.017377396600820799</cx:pt>
          <cx:pt idx="153">-0.0038356023973453099</cx:pt>
          <cx:pt idx="154">-0.00232784376898029</cx:pt>
          <cx:pt idx="155">0.025357051367721099</cx:pt>
          <cx:pt idx="156">0.023068364999990199</cx:pt>
          <cx:pt idx="157">-6.2243256689506693e-05</cx:pt>
          <cx:pt idx="158">0.023324684759408899</cx:pt>
          <cx:pt idx="159">0.0269243432448244</cx:pt>
          <cx:pt idx="160">0.0096118794463585303</cx:pt>
          <cx:pt idx="161">-0.0136018861586037</cx:pt>
          <cx:pt idx="162">0.013629117686006499</cx:pt>
          <cx:pt idx="163">0.043926374067278298</cx:pt>
          <cx:pt idx="164">0.016501680833251899</cx:pt>
          <cx:pt idx="165">0.00372784457489371</cx:pt>
          <cx:pt idx="166">-0.010014724949421801</cx:pt>
          <cx:pt idx="167">0.00036150411745129903</cx:pt>
          <cx:pt idx="168">0.00019991039010617501</cx:pt>
          <cx:pt idx="169">-0.000115435417695993</cx:pt>
          <cx:pt idx="170">0.0017156983883734099</cx:pt>
          <cx:pt idx="171">0.00075815673048050005</cx:pt>
          <cx:pt idx="172">-0.0055522992384729698</cx:pt>
          <cx:pt idx="173">0.00345440859826535</cx:pt>
          <cx:pt idx="174">0.0020319801223105801</cx:pt>
          <cx:pt idx="175">-0.023171340915593999</cx:pt>
          <cx:pt idx="176">-0.0394091953575249</cx:pt>
          <cx:pt idx="177">-0.046310388156992899</cx:pt>
          <cx:pt idx="178">-0.065978117867850197</cx:pt>
          <cx:pt idx="179">-0.00099599837673891795</cx:pt>
          <cx:pt idx="180">0.038984375010399003</cx:pt>
          <cx:pt idx="181">0.0535514873436813</cx:pt>
          <cx:pt idx="182">0.058005748779837198</cx:pt>
          <cx:pt idx="183">0.039801551767948203</cx:pt>
          <cx:pt idx="184">-0.0092617928145280002</cx:pt>
          <cx:pt idx="185">-0.019270662634431401</cx:pt>
          <cx:pt idx="186">0.020796909820222101</cx:pt>
          <cx:pt idx="187">0.056287414832843503</cx:pt>
          <cx:pt idx="188">0.0554919491851927</cx:pt>
          <cx:pt idx="189">0.031403232528118101</cx:pt>
          <cx:pt idx="190">0.030902632305593598</cx:pt>
          <cx:pt idx="191">0.020104859518717801</cx:pt>
          <cx:pt idx="192">-0.011341364925002999</cx:pt>
          <cx:pt idx="193">-0.026972357667468999</cx:pt>
          <cx:pt idx="194">-0.0026952982996708199</cx:pt>
          <cx:pt idx="195">-0.00106415720890624</cx:pt>
          <cx:pt idx="196">-7.9034186476194094e-05</cx:pt>
          <cx:pt idx="197">-1.84622341312311e-05</cx:pt>
          <cx:pt idx="198">0.0089868434948688607</cx:pt>
          <cx:pt idx="199">0.0030144973419034249</cx:pt>
          <cx:pt idx="200">-0.0027495513119298498</cx:pt>
          <cx:pt idx="201">-0.0036626058383454748</cx:pt>
          <cx:pt idx="202">-0.0013479610434537226</cx:pt>
          <cx:pt idx="203">-0.00645466756499085</cx:pt>
          <cx:pt idx="204">-0.0187628386637958</cx:pt>
          <cx:pt idx="205">-0.013343045060378851</cx:pt>
          <cx:pt idx="206">-0.0075731723302758748</cx:pt>
          <cx:pt idx="207">0.00042421848058472498</cx:pt>
          <cx:pt idx="208">0.011468301130102375</cx:pt>
          <cx:pt idx="209">0.017194848802171973</cx:pt>
          <cx:pt idx="210">0.0088893005019864742</cx:pt>
          <cx:pt idx="211">-0.00259412516766005</cx:pt>
          <cx:pt idx="212">-0.01298683920211635</cx:pt>
          <cx:pt idx="213">-0.0186439948298463</cx:pt>
          <cx:pt idx="214">-0.0098484737916482504</cx:pt>
          <cx:pt idx="215">0.0090598503756819</cx:pt>
          <cx:pt idx="216">0.014146171728105599</cx:pt>
          <cx:pt idx="217">0.0092094219576820992</cx:pt>
          <cx:pt idx="218">0.01250748769835925</cx:pt>
          <cx:pt idx="219">0.0075221474571024998</cx:pt>
          <cx:pt idx="220">0.0067736416232726249</cx:pt>
          <cx:pt idx="221">-0.00335731914542545</cx:pt>
          <cx:pt idx="222">-7.9109699399664246e-05</cx:pt>
          <cx:pt idx="223">-0.00012216769893107126</cx:pt>
          <cx:pt idx="224">-0.00022568411754290149</cx:pt>
          <cx:pt idx="225">6.8797547665565498e-05</cx:pt>
          <cx:pt idx="226">0.0023608848809001199</cx:pt>
          <cx:pt idx="227">0.0025290111996808251</cx:pt>
          <cx:pt idx="228">-0.0022214687321572449</cx:pt>
          <cx:pt idx="229">-0.0034392202488858249</cx:pt>
          <cx:pt idx="230">-0.001904070050788255</cx:pt>
          <cx:pt idx="231">-0.0032845833573678252</cx:pt>
          <cx:pt idx="232">-0.0078696919572050009</cx:pt>
          <cx:pt idx="233">-0.01451451521829485</cx:pt>
          <cx:pt idx="234">-0.0062352893721191504</cx:pt>
          <cx:pt idx="235">0.0026112509874566749</cx:pt>
          <cx:pt idx="236">0.010311896014577651</cx:pt>
          <cx:pt idx="237">0.014574033224396651</cx:pt>
          <cx:pt idx="238">0.0067008935210285748</cx:pt>
          <cx:pt idx="239">-0.0050944896047629253</cx:pt>
          <cx:pt idx="240">-0.026954413413031501</cx:pt>
          <cx:pt idx="241">-0.032692597968527498</cx:pt>
          <cx:pt idx="242">-0.0080886829550228505</cx:pt>
          <cx:pt idx="243">0.0120038961991335</cx:pt>
          <cx:pt idx="244">0.0086270279221147255</cx:pt>
          <cx:pt idx="245">0.01027355838107875</cx:pt>
          <cx:pt idx="246">0.0086309049269130498</cx:pt>
          <cx:pt idx="247">0.0023827749519029977</cx:pt>
          <cx:pt idx="248">0.0033743070237374001</cx:pt>
          <cx:pt idx="249">0.00063693163299323246</cx:pt>
          <cx:pt idx="250">0.00069277314800105004</cx:pt>
          <cx:pt idx="251">-0.00027695084631394003</cx:pt>
          <cx:pt idx="252">-8.39544689299425e-05</cx:pt>
          <cx:pt idx="253">0.00035723124344673251</cx:pt>
          <cx:pt idx="254">0.00074244299656725998</cx:pt>
          <cx:pt idx="255">0.0013290712368493149</cx:pt>
          <cx:pt idx="256">-0.00053544439724786497</cx:pt>
          <cx:pt idx="257">0.0035172440750129248</cx:pt>
          <cx:pt idx="258">0.007410515956551675</cx:pt>
          <cx:pt idx="259">-0.00033829901034104998</cx:pt>
          <cx:pt idx="260">-0.010482233773327425</cx:pt>
          <cx:pt idx="261">-0.014558058247229</cx:pt>
          <cx:pt idx="262">-0.0099137699614680001</cx:pt>
          <cx:pt idx="263">-0.0018356877994639424</cx:pt>
          <cx:pt idx="264">0.0095094247168722498</cx:pt>
          <cx:pt idx="265">0.016329854662298374</cx:pt>
          <cx:pt idx="266">0.0063116590169376751</cx:pt>
          <cx:pt idx="267">-0.021303882610772026</cx:pt>
          <cx:pt idx="268">-0.035130351097792001</cx:pt>
          <cx:pt idx="269">-0.013321038472616925</cx:pt>
          <cx:pt idx="270">0.0104283151723171</cx:pt>
          <cx:pt idx="271">0.032971367834557501</cx:pt>
          <cx:pt idx="272">0.026075374771079501</cx:pt>
          <cx:pt idx="273">0.024777689228293025</cx:pt>
          <cx:pt idx="274">0.0038922667910940749</cx:pt>
          <cx:pt idx="275">-0.00094612748503381504</cx:pt>
          <cx:pt idx="276">-0.0033070496570404748</cx:pt>
          <cx:pt idx="277">-9.9434717061294494e-05</cx:pt>
          <cx:pt idx="278">-0.001393707666392605</cx:pt>
          <cx:pt idx="279">-2.8146429557772e-05</cx:pt>
          <cx:pt idx="280">-0.00024094668695037275</cx:pt>
          <cx:pt idx="281">0.00013954813451867325</cx:pt>
          <cx:pt idx="282">0.001560183077643355</cx:pt>
          <cx:pt idx="283">0.00077285433653216499</cx:pt>
          <cx:pt idx="284">-0.0028520321916469249</cx:pt>
          <cx:pt idx="285">0.0054520243730343003</cx:pt>
          <cx:pt idx="286">0.0060354899217696248</cx:pt>
          <cx:pt idx="287">0.0026751228774439251</cx:pt>
          <cx:pt idx="288">-0.0060180509032601252</cx:pt>
          <cx:pt idx="289">-0.0053547976239519254</cx:pt>
          <cx:pt idx="290">0.00069759202944463252</cx:pt>
          <cx:pt idx="291">0.0088266067762541502</cx:pt>
          <cx:pt idx="292">0.010890400308824801</cx:pt>
          <cx:pt idx="293">0.012560655245098374</cx:pt>
          <cx:pt idx="294">-0.023856644245202275</cx:pt>
          <cx:pt idx="295">-0.042709088627761252</cx:pt>
          <cx:pt idx="296">-0.032420005110642747</cx:pt>
          <cx:pt idx="297">0.012889991186760451</cx:pt>
          <cx:pt idx="298">0.019648344591078549</cx:pt>
          <cx:pt idx="299">0.118814446267287</cx:pt>
          <cx:pt idx="300">0.091012644191162506</cx:pt>
          <cx:pt idx="301">0.061390884316672403</cx:pt>
          <cx:pt idx="302">0.0073410777956415202</cx:pt>
          <cx:pt idx="303">-0.025836131836908902</cx:pt>
          <cx:pt idx="304">-0.030249221665718602</cx:pt>
          <cx:pt idx="305">-0.0115683703237582</cx:pt>
          <cx:pt idx="306">-0.015811648627807099</cx:pt>
          <cx:pt idx="307">-0.00095182762655548797</cx:pt>
          <cx:pt idx="308">0.000233161201350881</cx:pt>
          <cx:pt idx="309">0.00274971044340742</cx:pt>
          <cx:pt idx="310">0.0074785719772373299</cx:pt>
          <cx:pt idx="311">0.00204045884729142</cx:pt>
          <cx:pt idx="312">-0.0126339466290741</cx:pt>
          <cx:pt idx="313">0.0210540253352814</cx:pt>
          <cx:pt idx="314">0.040129368812620303</cx:pt>
          <cx:pt idx="315">0.0254151193881351</cx:pt>
          <cx:pt idx="316">0.0212129236431149</cx:pt>
          <cx:pt idx="317">0.043555339137489303</cx:pt>
          <cx:pt idx="318">0.044426638397330701</cx:pt>
          <cx:pt idx="319">0.018667664243617502</cx:pt>
          <cx:pt idx="320">0.0542684690190341</cx:pt>
          <cx:pt idx="321">0.015446849924144501</cx:pt>
          <cx:pt idx="322">-0.092566436138454694</cx:pt>
          <cx:pt idx="323">-0.15258038115919501</cx:pt>
          <cx:pt idx="324">-0.094621582969665802</cx:pt>
          <cx:pt idx="325">0.029735262950035899</cx:pt>
          <cx:pt idx="326">0.0594569369073095</cx:pt>
          <cx:pt idx="327">0.087334667132203503</cx:pt>
          <cx:pt idx="328">0.070324963858463499</cx:pt>
          <cx:pt idx="329">0.020889848314861102</cx:pt>
          <cx:pt idx="330">-0.0067708244060634701</cx:pt>
          <cx:pt idx="331">-0.024494294185903199</cx:pt>
          <cx:pt idx="332">-0.0188281521232955</cx:pt>
          <cx:pt idx="333">-0.0154136573742918</cx:pt>
          <cx:pt idx="334">-0.00852269402180276</cx:pt>
          <cx:pt idx="335">9.58270632362459e-05</cx:pt>
          <cx:pt idx="336">-0.00011852608688146599</cx:pt>
          <cx:pt idx="337">0.0012330553640808001</cx:pt>
          <cx:pt idx="338">0.0041374226966421502</cx:pt>
          <cx:pt idx="339">-0.0064258142831958402</cx:pt>
          <cx:pt idx="340">0.0057428130175904103</cx:pt>
          <cx:pt idx="341">0.027769998187698999</cx:pt>
          <cx:pt idx="342">0.041311631472007997</cx:pt>
          <cx:pt idx="343">0.0208232307548534</cx:pt>
          <cx:pt idx="344">0.045770128412147601</cx:pt>
          <cx:pt idx="345">0.028727689869680599</cx:pt>
          <cx:pt idx="346">0.034916504133231899</cx:pt>
          <cx:pt idx="347">0.019163653554072999</cx:pt>
          <cx:pt idx="348">0.034972808533103701</cx:pt>
          <cx:pt idx="349">-0.040103609413678701</cx:pt>
          <cx:pt idx="350">-0.11865385899115299</cx:pt>
          <cx:pt idx="351">-0.105045656174237</cx:pt>
          <cx:pt idx="352">-0.054905841025594503</cx:pt>
          <cx:pt idx="353">0.031077103932465499</cx:pt>
          <cx:pt idx="354">0.043477384747614499</cx:pt>
          <cx:pt idx="355">0.046871883855944999</cx:pt>
          <cx:pt idx="356">0.010451500221661299</cx:pt>
          <cx:pt idx="357">0.0037559687143799399</cx:pt>
          <cx:pt idx="358">0.015024832699086801</cx:pt>
          <cx:pt idx="359">-0.036650658307619502</cx:pt>
          <cx:pt idx="360">-0.0412739353084286</cx:pt>
          <cx:pt idx="361">-0.018723343873111201</cx:pt>
          <cx:pt idx="362">-0.0082785323052424493</cx:pt>
          <cx:pt idx="363">0.00014587760685463001</cx:pt>
          <cx:pt idx="364">-0.000162774484101861</cx:pt>
          <cx:pt idx="365">-0.00088695690151008896</cx:pt>
          <cx:pt idx="366">0.002127040795872</cx:pt>
          <cx:pt idx="367">-0.0041809858615476699</cx:pt>
          <cx:pt idx="368">0.026467594774194299</cx:pt>
          <cx:pt idx="369">0.026549712494954601</cx:pt>
          <cx:pt idx="370">0.053634847968242</cx:pt>
          <cx:pt idx="371">0.047833151031033097</cx:pt>
          <cx:pt idx="372">0.0300230287553102</cx:pt>
          <cx:pt idx="373">0.016393258942312999</cx:pt>
          <cx:pt idx="374">-0.0057947863236455597</cx:pt>
          <cx:pt idx="375">-0.027849855903016401</cx:pt>
          <cx:pt idx="376">-0.077998402299390299</cx:pt>
          <cx:pt idx="377">-0.14661490691817</cx:pt>
          <cx:pt idx="378">-0.115411067967405</cx:pt>
          <cx:pt idx="379">-0.069027428470278804</cx:pt>
          <cx:pt idx="380">-0.0154225956914144</cx:pt>
          <cx:pt idx="381">0.017648294733138</cx:pt>
          <cx:pt idx="382">0.00081473324826210195</cx:pt>
          <cx:pt idx="383">-0.021461664529802998</cx:pt>
          <cx:pt idx="384">0.00412255950840944</cx:pt>
          <cx:pt idx="385">0.0047789849261195101</cx:pt>
          <cx:pt idx="386">-0.00089603029452180898</cx:pt>
          <cx:pt idx="387">-0.0434410357055737</cx:pt>
          <cx:pt idx="388">-0.034754775935965397</cx:pt>
          <cx:pt idx="389">-0.012910589099014</cx:pt>
          <cx:pt idx="390">-0.0065028865896989904</cx:pt>
          <cx:pt idx="391">-0.000149334899517144</cx:pt>
          <cx:pt idx="392">2.91376974398107e-05</cx:pt>
          <cx:pt idx="393">0.00032936456527968999</cx:pt>
          <cx:pt idx="394">0.00019375457111062901</cx:pt>
          <cx:pt idx="395">0.00443194823949107</cx:pt>
          <cx:pt idx="396">0.023258730846290199</cx:pt>
          <cx:pt idx="397">0.0390910240173186</cx:pt>
          <cx:pt idx="398">0.057225021967877703</cx:pt>
          <cx:pt idx="399">0.081173247969194604</cx:pt>
          <cx:pt idx="400">0.0681613436192198</cx:pt>
          <cx:pt idx="401">0.0219900413786208</cx:pt>
          <cx:pt idx="402">-0.0630732944848576</cx:pt>
          <cx:pt idx="403">-0.073170461900579298</cx:pt>
          <cx:pt idx="404">-0.11483126434051701</cx:pt>
          <cx:pt idx="405">-0.139902183140862</cx:pt>
          <cx:pt idx="406">-0.072739609371956698</cx:pt>
          <cx:pt idx="407">-0.014254842103240999</cx:pt>
          <cx:pt idx="408">0.021985137473283602</cx:pt>
          <cx:pt idx="409">-0.010065992455773999</cx:pt>
          <cx:pt idx="410">-0.035928336132788799</cx:pt>
          <cx:pt idx="411">0.019074081524316201</cx:pt>
          <cx:pt idx="412">-0.023709063019727802</cx:pt>
          <cx:pt idx="413">-0.0025723675733676401</cx:pt>
          <cx:pt idx="414">-0.0040701023636898299</cx:pt>
          <cx:pt idx="415">-0.0407850669886934</cx:pt>
          <cx:pt idx="416">-0.030723128757995401</cx:pt>
          <cx:pt idx="417">-0.0069376928487812801</cx:pt>
          <cx:pt idx="418">-0.0028802042995719401</cx:pt>
          <cx:pt idx="419">-0.00027294640693608399</cx:pt>
          <cx:pt idx="420">0.000336326514631275</cx:pt>
          <cx:pt idx="421">-0.000160494193995955</cx:pt>
          <cx:pt idx="422">-0.00095231864867615897</cx:pt>
          <cx:pt idx="423">0.015771597887443999</cx:pt>
          <cx:pt idx="424">0.0200783069331044</cx:pt>
          <cx:pt idx="425">0.00077546794089517</cx:pt>
          <cx:pt idx="426">0.041850561585236999</cx:pt>
          <cx:pt idx="427">0.060313868656411702</cx:pt>
          <cx:pt idx="428">0.023467097420236099</cx:pt>
          <cx:pt idx="429">0.0083887757638132707</cx:pt>
          <cx:pt idx="430">-0.036389323804690003</cx:pt>
          <cx:pt idx="431">-0.0672834804799088</cx:pt>
          <cx:pt idx="432">-0.067578167527213795</cx:pt>
          <cx:pt idx="433">-0.083388762325409704</cx:pt>
          <cx:pt idx="434">-0.036199597170305499</cx:pt>
          <cx:pt idx="435">0.0243009307012216</cx:pt>
          <cx:pt idx="436">-0.0074255530514888901</cx:pt>
          <cx:pt idx="437">0.027699262053486599</cx:pt>
          <cx:pt idx="438">-0.0046213171672712999</cx:pt>
          <cx:pt idx="439">0.0248719125629949</cx:pt>
          <cx:pt idx="440">-0.0093978230351739692</cx:pt>
          <cx:pt idx="441">0.018432326208540999</cx:pt>
          <cx:pt idx="442">0.036072837937032802</cx:pt>
          <cx:pt idx="443">-0.025918880491533101</cx:pt>
          <cx:pt idx="444">-0.031768523147717401</cx:pt>
          <cx:pt idx="445">-0.0178930507570534</cx:pt>
          <cx:pt idx="446">-0.0030590888767175698</cx:pt>
          <cx:pt idx="447">-0.00057363175913204901</cx:pt>
          <cx:pt idx="448">-3.2091352234797802e-05</cx:pt>
          <cx:pt idx="449">-0.000116115808099239</cx:pt>
          <cx:pt idx="450">-0.00070916364499924104</cx:pt>
          <cx:pt idx="451">-0.00057497994192026996</cx:pt>
          <cx:pt idx="452">0.0057080708587131804</cx:pt>
          <cx:pt idx="453">-0.0038237599009044898</cx:pt>
          <cx:pt idx="454">0.037766326715729</cx:pt>
          <cx:pt idx="455">0.036497574795943601</cx:pt>
          <cx:pt idx="456">0.0049751267638676999</cx:pt>
          <cx:pt idx="457">-0.024633614854388901</cx:pt>
          <cx:pt idx="458">-0.055670060399381202</cx:pt>
          <cx:pt idx="459">-0.055051888041537198</cx:pt>
          <cx:pt idx="460">-0.038724199469691002</cx:pt>
          <cx:pt idx="461">-0.0239163855330327</cx:pt>
          <cx:pt idx="462">0.034695176066253698</cx:pt>
          <cx:pt idx="463">0.038947450274862801</cx:pt>
          <cx:pt idx="464">0.0096287290602182097</cx:pt>
          <cx:pt idx="465">0.0097518545482932293</cx:pt>
          <cx:pt idx="466">0.0055779802207418403</cx:pt>
          <cx:pt idx="467">0.0065518432978508004</cx:pt>
          <cx:pt idx="468">0.012678513890258401</cx:pt>
          <cx:pt idx="469">0.049006563200517203</cx:pt>
          <cx:pt idx="470">0.038989586471105897</cx:pt>
          <cx:pt idx="471">-0.0240287941157077</cx:pt>
          <cx:pt idx="472">-0.0110193741284971</cx:pt>
          <cx:pt idx="473">-0.017010300121526899</cx:pt>
          <cx:pt idx="474">-0.0027905067321932599</cx:pt>
          <cx:pt idx="475">-0.00048367040898394302</cx:pt>
          <cx:pt idx="476">-0.00063330321072871496</cx:pt>
          <cx:pt idx="477">0.00061730473663541602</cx:pt>
          <cx:pt idx="478">0.0029672206824931501</cx:pt>
          <cx:pt idx="479">-0.0106563383615043</cx:pt>
          <cx:pt idx="480">0.00356129378952147</cx:pt>
          <cx:pt idx="481">0.019861390115506701</cx:pt>
          <cx:pt idx="482">0.011831768127069099</cx:pt>
          <cx:pt idx="483">0.015732727108841701</cx:pt>
          <cx:pt idx="484">0.0165154685875601</cx:pt>
          <cx:pt idx="485">-0.0191289183679435</cx:pt>
          <cx:pt idx="486">-0.062465450425314699</cx:pt>
          <cx:pt idx="487">-0.028405036183663</cx:pt>
          <cx:pt idx="488">0.012049902743948401</cx:pt>
          <cx:pt idx="489">0.061397520110904297</cx:pt>
          <cx:pt idx="490">0.053183472255805997</cx:pt>
          <cx:pt idx="491">0.042438049312015801</cx:pt>
          <cx:pt idx="492">0.0048064223023995501</cx:pt>
          <cx:pt idx="493">-0.042140428863149601</cx:pt>
          <cx:pt idx="494">0.0099127326276674099</cx:pt>
          <cx:pt idx="495">0.0175942650101019</cx:pt>
          <cx:pt idx="496">0.018114470399820198</cx:pt>
          <cx:pt idx="497">0.0510785085703684</cx:pt>
          <cx:pt idx="498">0.044945121696526202</cx:pt>
          <cx:pt idx="499">-0.0126820832698777</cx:pt>
          <cx:pt idx="500">-0.0101675694948012</cx:pt>
          <cx:pt idx="501">-0.0079943851854732198</cx:pt>
          <cx:pt idx="502">-0.0015971676426232899</cx:pt>
          <cx:pt idx="503">-5.4358633664015502e-05</cx:pt>
          <cx:pt idx="504">-0.00032067205063538801</cx:pt>
          <cx:pt idx="505">-0.00053774097318030499</cx:pt>
          <cx:pt idx="506">0.0019053824430840501</cx:pt>
          <cx:pt idx="507">-0.0039565123191565603</cx:pt>
          <cx:pt idx="508">-0.0050116793376357204</cx:pt>
          <cx:pt idx="509">0.0138372201274134</cx:pt>
          <cx:pt idx="510">0.039605532986535297</cx:pt>
          <cx:pt idx="511">0.065077999042616699</cx:pt>
          <cx:pt idx="512">0.0347755399650704</cx:pt>
          <cx:pt idx="513">0.0039701043980106699</cx:pt>
          <cx:pt idx="514">-0.048650067285864802</cx:pt>
          <cx:pt idx="515">0.012066468902759199</cx:pt>
          <cx:pt idx="516">0.018594714030886299</cx:pt>
          <cx:pt idx="517">0.060853089406535402</cx:pt>
          <cx:pt idx="518">0.049739024968263601</cx:pt>
          <cx:pt idx="519">0.019150753938896599</cx:pt>
          <cx:pt idx="520">0.0089414821745354908</cx:pt>
          <cx:pt idx="521">-0.015169385995332499</cx:pt>
          <cx:pt idx="522">0.027563099222187401</cx:pt>
          <cx:pt idx="523">0.053166599606859703</cx:pt>
          <cx:pt idx="524">0.064982913052747296</cx:pt>
          <cx:pt idx="525">0.091004033846701402</cx:pt>
          <cx:pt idx="526">0.034942863164431001</cx:pt>
          <cx:pt idx="527">-0.027542804744408199</cx:pt>
          <cx:pt idx="528">-0.015379431647983499</cx:pt>
          <cx:pt idx="529">-0.0059075140539488497</cx:pt>
          <cx:pt idx="530">0.000135450620764487</cx:pt>
          <cx:pt idx="531">0.00060643945054348399</cx:pt>
          <cx:pt idx="532">0.00026477902413304699</cx:pt>
          <cx:pt idx="533">0.00099014611509033908</cx:pt>
          <cx:pt idx="534">0.00145069064850879</cx:pt>
          <cx:pt idx="535">0.0088499231231805899</cx:pt>
          <cx:pt idx="536">-0.0037513290565211002</cx:pt>
          <cx:pt idx="537">0.0148445911239678</cx:pt>
          <cx:pt idx="538">0.034531683221238001</cx:pt>
          <cx:pt idx="539">0.0600052928044724</cx:pt>
          <cx:pt idx="540">0.061339370131528098</cx:pt>
          <cx:pt idx="541">0.055483800479195801</cx:pt>
          <cx:pt idx="542">0.020080992339399799</cx:pt>
          <cx:pt idx="543">0.077419693372842199</cx:pt>
          <cx:pt idx="544">0.027556604453747701</cx:pt>
          <cx:pt idx="545">0.0159158266823991</cx:pt>
          <cx:pt idx="546">-0.0055315371763117304</cx:pt>
          <cx:pt idx="547">-0.0442563439972984</cx:pt>
          <cx:pt idx="548">-0.0076115606054557496</cx:pt>
          <cx:pt idx="549">-0.020482018447478999</cx:pt>
          <cx:pt idx="550">0.0088331412868617992</cx:pt>
          <cx:pt idx="551">0.037899017085242501</cx:pt>
          <cx:pt idx="552">0.036779698962276397</cx:pt>
          <cx:pt idx="553">0.039549763297774397</cx:pt>
          <cx:pt idx="554">0.0019377452584266499</cx:pt>
          <cx:pt idx="555">-0.0099386706797422401</cx:pt>
          <cx:pt idx="556">-0.0083970625233769601</cx:pt>
          <cx:pt idx="557">-0.0051078364629407597</cx:pt>
          <cx:pt idx="558">0.00033183033377351401</cx:pt>
          <cx:pt idx="559">0.00020413348454866899</cx:pt>
          <cx:pt idx="560">-1.9880053757499299e-05</cx:pt>
          <cx:pt idx="561">0.00057215197559068096</cx:pt>
          <cx:pt idx="562">0.0022967094465648698</cx:pt>
          <cx:pt idx="563">0.0068675887554417898</cx:pt>
          <cx:pt idx="564">-0.0130366970790744</cx:pt>
          <cx:pt idx="565">-0.0028571990875788001</cx:pt>
          <cx:pt idx="566">-0.0190119653114337</cx:pt>
          <cx:pt idx="567">0.0097539569309194694</cx:pt>
          <cx:pt idx="568">0.022932740201784801</cx:pt>
          <cx:pt idx="569">-0.00053807919950107301</cx:pt>
          <cx:pt idx="570">0.038002387571768499</cx:pt>
          <cx:pt idx="571">0.052486004173810698</cx:pt>
          <cx:pt idx="572">0.029040033307317099</cx:pt>
          <cx:pt idx="573">-0.0119572301460879</cx:pt>
          <cx:pt idx="574">-0.096712845809763096</cx:pt>
          <cx:pt idx="575">-0.12045742505877401</cx:pt>
          <cx:pt idx="576">-0.0266893624279483</cx:pt>
          <cx:pt idx="577">-0.0058063753826372204</cx:pt>
          <cx:pt idx="578">0.023393864358051301</cx:pt>
          <cx:pt idx="579">0.0412092480194916</cx:pt>
          <cx:pt idx="580">0.031588072974042598</cx:pt>
          <cx:pt idx="581">0.0221534040779406</cx:pt>
          <cx:pt idx="582">-0.000510930148384784</cx:pt>
          <cx:pt idx="583">0.0068357603522495201</cx:pt>
          <cx:pt idx="584">0.0068368193515762803</cx:pt>
          <cx:pt idx="585">-0.0092814064357152008</cx:pt>
          <cx:pt idx="586">0.00037824499662827803</cx:pt>
          <cx:pt idx="587">-0.00029937762291056501</cx:pt>
          <cx:pt idx="588">-0.00029073838154290699</cx:pt>
          <cx:pt idx="589">0.00035258128283796098</cx:pt>
          <cx:pt idx="590">0.0047163168496512798</cx:pt>
          <cx:pt idx="591">-0.0024132943772935699</cx:pt>
          <cx:pt idx="592">0.00044238845099086601</cx:pt>
          <cx:pt idx="593">-0.0076319922555241797</cx:pt>
          <cx:pt idx="594">-0.026003918592402499</cx:pt>
          <cx:pt idx="595">-0.035166813485590899</cx:pt>
          <cx:pt idx="596">0.020170024587116201</cx:pt>
          <cx:pt idx="597">-0.00812413425395332</cx:pt>
          <cx:pt idx="598">0.019566854038051001</cx:pt>
          <cx:pt idx="599">-0.00458538207545233</cx:pt>
          <cx:pt idx="600">0.00146109307861808</cx:pt>
          <cx:pt idx="601">-0.0602416174675885</cx:pt>
          <cx:pt idx="602">-0.12633988658152401</cx:pt>
          <cx:pt idx="603">-0.075101041681728001</cx:pt>
          <cx:pt idx="604">-0.010959162790178299</cx:pt>
          <cx:pt idx="605">0.0047030828770753801</cx:pt>
          <cx:pt idx="606">0.025419366545637499</cx:pt>
          <cx:pt idx="607">0.0227761622289708</cx:pt>
          <cx:pt idx="608">0.0212922750136878</cx:pt>
          <cx:pt idx="609">0.015086003295731299</cx:pt>
          <cx:pt idx="610">0.0091868763771078797</cx:pt>
          <cx:pt idx="611">0.016642763071166002</cx:pt>
          <cx:pt idx="612">0.0099423040324463901</cx:pt>
          <cx:pt idx="613">-0.0134242899638265</cx:pt>
          <cx:pt idx="614">-0.00317477909699796</cx:pt>
          <cx:pt idx="615">0.00037645422623240198</cx:pt>
          <cx:pt idx="616">-0.00043514482583133202</cx:pt>
          <cx:pt idx="617">0.00057859031154708601</cx:pt>
          <cx:pt idx="618">-8.6522033996994397e-05</cx:pt>
          <cx:pt idx="619">-0.0104305209660324</cx:pt>
          <cx:pt idx="620">-0.020197216696227701</cx:pt>
          <cx:pt idx="621">-0.029717631018147301</cx:pt>
          <cx:pt idx="622">-0.018648993191687099</cx:pt>
          <cx:pt idx="623">-0.0111213895076714</cx:pt>
          <cx:pt idx="624">0.017162093903860899</cx:pt>
          <cx:pt idx="625">-0.022550402634831601</cx:pt>
          <cx:pt idx="626">0.010519486164584001</cx:pt>
          <cx:pt idx="627">0.0055344539969247103</cx:pt>
          <cx:pt idx="628">-0.00130753519506041</cx:pt>
          <cx:pt idx="629">-0.081966398769656501</cx:pt>
          <cx:pt idx="630">-0.080283106453923003</cx:pt>
          <cx:pt idx="631">-0.042130418714543198</cx:pt>
          <cx:pt idx="632">-0.021567778521998999</cx:pt>
          <cx:pt idx="633">-0.0053957630829680296</cx:pt>
          <cx:pt idx="634">-0.0064111699500115299</cx:pt>
          <cx:pt idx="635">0.00062213742902438105</cx:pt>
          <cx:pt idx="636">-0.00162948165036673</cx:pt>
          <cx:pt idx="637">0.0163051117021927</cx:pt>
          <cx:pt idx="638">0.023993435909180402</cx:pt>
          <cx:pt idx="639">0.00852573373145964</cx:pt>
          <cx:pt idx="640">0.0028683758420244899</cx:pt>
          <cx:pt idx="641">-0.013182141000015</cx:pt>
          <cx:pt idx="642">-0.0041303517559794101</cx:pt>
          <cx:pt idx="643">0.00042428951818643799</cx:pt>
          <cx:pt idx="644">0.00067546117632248496</cx:pt>
          <cx:pt idx="645">0.00054074207662965605</cx:pt>
          <cx:pt idx="646">-0.0033902399809652502</cx:pt>
          <cx:pt idx="647">-0.010986474709561499</cx:pt>
          <cx:pt idx="648">-0.016273035984873601</cx:pt>
          <cx:pt idx="649">-0.029407204633249199</cx:pt>
          <cx:pt idx="650">0.025605368795339499</cx:pt>
          <cx:pt idx="651">0.047816227030856202</cx:pt>
          <cx:pt idx="652">-0.0101394147077835</cx:pt>
          <cx:pt idx="653">-0.040955292833753702</cx:pt>
          <cx:pt idx="654">-0.00105088011705217</cx:pt>
          <cx:pt idx="655">0.021808257149666499</cx:pt>
          <cx:pt idx="656">-0.0346744076105171</cx:pt>
          <cx:pt idx="657">-0.092241334968318697</cx:pt>
          <cx:pt idx="658">-0.0570807628660829</cx:pt>
          <cx:pt idx="659">-0.034760617148079202</cx:pt>
          <cx:pt idx="660">-0.036959409770748103</cx:pt>
          <cx:pt idx="661">-0.0349546862708493</cx:pt>
          <cx:pt idx="662">-0.046477953521652397</cx:pt>
          <cx:pt idx="663">-0.029000456695371098</cx:pt>
          <cx:pt idx="664">-0.0126604475357067</cx:pt>
          <cx:pt idx="665">0.0137248075882181</cx:pt>
          <cx:pt idx="666">0.00368936627430812</cx:pt>
          <cx:pt idx="667">-0.0098969119929893396</cx:pt>
          <cx:pt idx="668">-0.0046431595865139503</cx:pt>
          <cx:pt idx="669">-0.0132845563869385</cx:pt>
          <cx:pt idx="670">-0.00209827737946866</cx:pt>
          <cx:pt idx="671">-0.00051031330084273796</cx:pt>
          <cx:pt idx="672">-0.00054473974931179699</cx:pt>
          <cx:pt idx="673">0.00018738469569528699</cx:pt>
          <cx:pt idx="674">-0.0012087581759417699</cx:pt>
          <cx:pt idx="675">-0.0054233285888011301</cx:pt>
          <cx:pt idx="676">0.0053095682804907198</cx:pt>
          <cx:pt idx="677">0.016866670474362199</cx:pt>
          <cx:pt idx="678">0.0308786174712193</cx:pt>
          <cx:pt idx="679">0.0231038666950708</cx:pt>
          <cx:pt idx="680">0.017117848373462499</cx:pt>
          <cx:pt idx="681">0.024045957996983398</cx:pt>
          <cx:pt idx="682">0.040370119013266897</cx:pt>
          <cx:pt idx="683">0.028256280192115499</cx:pt>
          <cx:pt idx="684">-0.0218202283380876</cx:pt>
          <cx:pt idx="685">-0.064353060129224204</cx:pt>
          <cx:pt idx="686">-0.031680821999904699</cx:pt>
          <cx:pt idx="687">-0.022361003848733001</cx:pt>
          <cx:pt idx="688">-0.025293020148342098</cx:pt>
          <cx:pt idx="689">-0.045819363616364697</cx:pt>
          <cx:pt idx="690">-0.049790258310510503</cx:pt>
          <cx:pt idx="691">-0.0299470428336653</cx:pt>
          <cx:pt idx="692">0.0054675937881076501</cx:pt>
          <cx:pt idx="693">0.026570374239570298</cx:pt>
          <cx:pt idx="694">0.014487444674970699</cx:pt>
          <cx:pt idx="695">0.0081533164181249295</cx:pt>
          <cx:pt idx="696">0.00122428122458916</cx:pt>
          <cx:pt idx="697">-0.00013931892484254501</cx:pt>
          <cx:pt idx="698">0.00052443163218889705</cx:pt>
          <cx:pt idx="699">0.00018402772649023599</cx:pt>
          <cx:pt idx="700">-2.9320819353405599e-05</cx:pt>
          <cx:pt idx="701">-0.00041990526748145001</cx:pt>
          <cx:pt idx="702">-0.00038450759578137998</cx:pt>
          <cx:pt idx="703">0.00084369773210833405</cx:pt>
          <cx:pt idx="704">0.0141843176264767</cx:pt>
          <cx:pt idx="705">0.017962557611993099</cx:pt>
          <cx:pt idx="706">0.013255302233022501</cx:pt>
          <cx:pt idx="707">0.022173208820328999</cx:pt>
          <cx:pt idx="708">0.031013573488591899</cx:pt>
          <cx:pt idx="709">0.043765014864362697</cx:pt>
          <cx:pt idx="710">0.041606877938552701</cx:pt>
          <cx:pt idx="711">0.0337206335631028</cx:pt>
          <cx:pt idx="712">-0.0104599086005329</cx:pt>
          <cx:pt idx="713">-0.021209847153545999</cx:pt>
          <cx:pt idx="714">0.020654537453205099</cx:pt>
          <cx:pt idx="715">0.017736276806383899</cx:pt>
          <cx:pt idx="716">0.0040745851155691501</cx:pt>
          <cx:pt idx="717">-0.014839709743859401</cx:pt>
          <cx:pt idx="718">-0.0017877220550954699</cx:pt>
          <cx:pt idx="719">-0.017284356047119</cx:pt>
          <cx:pt idx="720">-0.0015776642362750799</cx:pt>
          <cx:pt idx="721">0.0021588223406355201</cx:pt>
          <cx:pt idx="722">-0.00612838484593352</cx:pt>
          <cx:pt idx="723">-0.0039534625214127997</cx:pt>
          <cx:pt idx="724">-0.0023137576410865901</cx:pt>
          <cx:pt idx="725">0.00057007200467070797</cx:pt>
          <cx:pt idx="726">0.00055552653910388402</cx:pt>
          <cx:pt idx="727">0.000559329399843702</cx:pt>
          <cx:pt idx="728">-0.00081308654970305302</cx:pt>
          <cx:pt idx="729">-0.000694328826737334</cx:pt>
          <cx:pt idx="730">-0.0010751648658353201</cx:pt>
          <cx:pt idx="731">-0.00017747850509226899</cx:pt>
          <cx:pt idx="732">-0.00177755799285026</cx:pt>
          <cx:pt idx="733">-0.0070294225797687898</cx:pt>
          <cx:pt idx="734">-0.0015525511893746599</cx:pt>
          <cx:pt idx="735">0.0114217087044577</cx:pt>
          <cx:pt idx="736">0.0056381486239248397</cx:pt>
          <cx:pt idx="737">0.011978977559033301</cx:pt>
          <cx:pt idx="738">0.013749199525442599</cx:pt>
          <cx:pt idx="739">-0.000121524250400984</cx:pt>
          <cx:pt idx="740">-0.0013229581623532001</cx:pt>
          <cx:pt idx="741">0.0080643519754700303</cx:pt>
          <cx:pt idx="742">0.022313453804766601</cx:pt>
          <cx:pt idx="743">0.015664484976967701</cx:pt>
          <cx:pt idx="744">0.0028325620573268601</cx:pt>
          <cx:pt idx="745">-0.0028108187362995002</cx:pt>
          <cx:pt idx="746">-0.00061954824885075103</cx:pt>
          <cx:pt idx="747">-0.0060708700566190002</cx:pt>
          <cx:pt idx="748">7.8752484450476595e-05</cx:pt>
          <cx:pt idx="749">0.0059245462662642998</cx:pt>
          <cx:pt idx="750">0.00289507599804924</cx:pt>
          <cx:pt idx="751">4.4990540014544103e-05</cx:pt>
          <cx:pt idx="752">0.00040074998039289501</cx:pt>
          <cx:pt idx="753">0.000454552697325033</cx:pt>
          <cx:pt idx="754">-0.00037254699645996399</cx:pt>
          <cx:pt idx="755">-0.00056545706305545897</cx:pt>
          <cx:pt idx="756">-1.24545949806065e-05</cx:pt>
          <cx:pt idx="757">-0.00045811258377257698</cx:pt>
          <cx:pt idx="758">-0.0010009802182858101</cx:pt>
          <cx:pt idx="759">4.8039841184763099e-05</cx:pt>
          <cx:pt idx="760">-0.00040546762258962299</cx:pt>
          <cx:pt idx="761">1.62775922565478e-05</cx:pt>
          <cx:pt idx="762">-0.00062379040299541204</cx:pt>
          <cx:pt idx="763">-0.00086015561984680196</cx:pt>
          <cx:pt idx="764">0.00078730038738458296</cx:pt>
          <cx:pt idx="765">0.00225222672839283</cx:pt>
          <cx:pt idx="766">0.0023183983614047101</cx:pt>
          <cx:pt idx="767">0.0020946537334048899</cx:pt>
          <cx:pt idx="768">0.0036161503905581898</cx:pt>
          <cx:pt idx="769">0.0046902558426145796</cx:pt>
          <cx:pt idx="770">0.0050404410312873396</cx:pt>
          <cx:pt idx="771">0.0043837861296315899</cx:pt>
          <cx:pt idx="772">0.00497616452481686</cx:pt>
          <cx:pt idx="773">0.0059673466869011897</cx:pt>
          <cx:pt idx="774">0.0051082673569483499</cx:pt>
          <cx:pt idx="775">0.0021210739365646498</cx:pt>
          <cx:pt idx="776">0.0036942366440438999</cx:pt>
          <cx:pt idx="777">0.00141410521409409</cx:pt>
          <cx:pt idx="778">0.0043287026111561199</cx:pt>
          <cx:pt idx="779">-0.00018405541465212199</cx:pt>
          <cx:pt idx="780">-0.000164640104384158</cx:pt>
          <cx:pt idx="781">0.00011397339960622899</cx:pt>
          <cx:pt idx="782">-0.00047217555702134401</cx:pt>
          <cx:pt idx="783">-0.00096931543205359396</cx:pt>
          <cx:pt idx="784">0.0030144973419034249</cx:pt>
          <cx:pt idx="785">-0.0027495513119298498</cx:pt>
          <cx:pt idx="786">-0.0036626058383454748</cx:pt>
          <cx:pt idx="787">-0.0013479610434537226</cx:pt>
          <cx:pt idx="788">-0.00645466756499085</cx:pt>
          <cx:pt idx="789">-0.0187628386637958</cx:pt>
          <cx:pt idx="790">-0.013343045060378851</cx:pt>
          <cx:pt idx="791">-0.0075731723302758748</cx:pt>
          <cx:pt idx="792">0.00042421848058472498</cx:pt>
          <cx:pt idx="793">0.011468301130102375</cx:pt>
          <cx:pt idx="794">0.017194848802171973</cx:pt>
          <cx:pt idx="795">0.0088893005019864742</cx:pt>
          <cx:pt idx="796">-0.00259412516766005</cx:pt>
          <cx:pt idx="797">-0.01298683920211635</cx:pt>
          <cx:pt idx="798">-0.0186439948298463</cx:pt>
          <cx:pt idx="799">-0.0098484737916482504</cx:pt>
          <cx:pt idx="800">0.0090598503756819</cx:pt>
          <cx:pt idx="801">0.014146171728105599</cx:pt>
          <cx:pt idx="802">0.0092094219576820992</cx:pt>
          <cx:pt idx="803">0.01250748769835925</cx:pt>
          <cx:pt idx="804">0.0075221474571024998</cx:pt>
          <cx:pt idx="805">0.0067736416232726249</cx:pt>
          <cx:pt idx="806">-0.00335731914542545</cx:pt>
          <cx:pt idx="807">-7.9109699399664246e-05</cx:pt>
          <cx:pt idx="808">-0.00012216769893107126</cx:pt>
          <cx:pt idx="809">-0.00022568411754290149</cx:pt>
          <cx:pt idx="810">6.8797547665565498e-05</cx:pt>
          <cx:pt idx="811">0.0023608848809001199</cx:pt>
          <cx:pt idx="812">0.0025290111996808251</cx:pt>
          <cx:pt idx="813">-0.0022214687321572449</cx:pt>
          <cx:pt idx="814">-0.0034392202488858249</cx:pt>
          <cx:pt idx="815">-0.001904070050788255</cx:pt>
          <cx:pt idx="816">-0.0032845833573678252</cx:pt>
          <cx:pt idx="817">-0.0078696919572050009</cx:pt>
          <cx:pt idx="818">-0.01451451521829485</cx:pt>
          <cx:pt idx="819">-0.0062352893721191504</cx:pt>
          <cx:pt idx="820">0.0026112509874566749</cx:pt>
          <cx:pt idx="821">0.010311896014577651</cx:pt>
          <cx:pt idx="822">0.014574033224396651</cx:pt>
          <cx:pt idx="823">0.0067008935210285748</cx:pt>
          <cx:pt idx="824">-0.0050944896047629253</cx:pt>
          <cx:pt idx="825">-0.026954413413031501</cx:pt>
          <cx:pt idx="826">-0.032692597968527498</cx:pt>
          <cx:pt idx="827">-0.0080886829550228505</cx:pt>
          <cx:pt idx="828">0.0120038961991335</cx:pt>
          <cx:pt idx="829">0.0086270279221147255</cx:pt>
          <cx:pt idx="830">0.01027355838107875</cx:pt>
          <cx:pt idx="831">0.0086309049269130498</cx:pt>
          <cx:pt idx="832">0.0023827749519029977</cx:pt>
          <cx:pt idx="833">0.0033743070237374001</cx:pt>
          <cx:pt idx="834">0.00063693163299323246</cx:pt>
          <cx:pt idx="835">0.00069277314800105004</cx:pt>
          <cx:pt idx="836">-0.00027695084631394003</cx:pt>
          <cx:pt idx="837">-8.39544689299425e-05</cx:pt>
          <cx:pt idx="838">0.00035723124344673251</cx:pt>
          <cx:pt idx="839">0.00074244299656725998</cx:pt>
          <cx:pt idx="840">0.0013290712368493149</cx:pt>
          <cx:pt idx="841">-0.00053544439724786497</cx:pt>
          <cx:pt idx="842">0.0035172440750129248</cx:pt>
          <cx:pt idx="843">0.007410515956551675</cx:pt>
          <cx:pt idx="844">-0.00033829901034104998</cx:pt>
          <cx:pt idx="845">-0.010482233773327425</cx:pt>
          <cx:pt idx="846">-0.014558058247229</cx:pt>
          <cx:pt idx="847">-0.0099137699614680001</cx:pt>
          <cx:pt idx="848">-0.0018356877994639424</cx:pt>
          <cx:pt idx="849">0.0095094247168722498</cx:pt>
          <cx:pt idx="850">0.016329854662298374</cx:pt>
          <cx:pt idx="851">0.0063116590169376751</cx:pt>
          <cx:pt idx="852">-0.021303882610772026</cx:pt>
          <cx:pt idx="853">-0.035130351097792001</cx:pt>
          <cx:pt idx="854">-0.013321038472616925</cx:pt>
          <cx:pt idx="855">0.0104283151723171</cx:pt>
          <cx:pt idx="856">0.032971367834557501</cx:pt>
          <cx:pt idx="857">0.026075374771079501</cx:pt>
          <cx:pt idx="858">0.024777689228293025</cx:pt>
          <cx:pt idx="859">0.0038922667910940749</cx:pt>
          <cx:pt idx="860">-0.00094612748503381504</cx:pt>
          <cx:pt idx="861">-0.0033070496570404748</cx:pt>
          <cx:pt idx="862">-9.9434717061294494e-05</cx:pt>
          <cx:pt idx="863">-0.001393707666392605</cx:pt>
          <cx:pt idx="864">-2.8146429557772e-05</cx:pt>
          <cx:pt idx="865">-0.00024094668695037275</cx:pt>
          <cx:pt idx="866">0.00013954813451867325</cx:pt>
          <cx:pt idx="867">0.001560183077643355</cx:pt>
          <cx:pt idx="868">0.00077285433653216499</cx:pt>
          <cx:pt idx="869">-0.0028520321916469249</cx:pt>
          <cx:pt idx="870">0.0054520243730343003</cx:pt>
          <cx:pt idx="871">0.0060354899217696248</cx:pt>
          <cx:pt idx="872">0.0026751228774439251</cx:pt>
          <cx:pt idx="873">-0.0060180509032601252</cx:pt>
          <cx:pt idx="874">-0.0053547976239519254</cx:pt>
          <cx:pt idx="875">0.00069759202944463252</cx:pt>
          <cx:pt idx="876">0.0088266067762541502</cx:pt>
          <cx:pt idx="877">0.010890400308824801</cx:pt>
          <cx:pt idx="878">0.012560655245098374</cx:pt>
          <cx:pt idx="879">-0.023856644245202275</cx:pt>
          <cx:pt idx="880">-0.042709088627761252</cx:pt>
          <cx:pt idx="881">-0.032420005110642747</cx:pt>
          <cx:pt idx="882">0.012889991186760451</cx:pt>
          <cx:pt idx="883">0.019648344591078549</cx:pt>
          <cx:pt idx="884">0.0030144973419034249</cx:pt>
          <cx:pt idx="885">-0.0027495513119298498</cx:pt>
          <cx:pt idx="886">-0.0036626058383454748</cx:pt>
          <cx:pt idx="887">-0.0013479610434537226</cx:pt>
          <cx:pt idx="888">-0.00645466756499085</cx:pt>
          <cx:pt idx="889">-0.0187628386637958</cx:pt>
          <cx:pt idx="890">-0.013343045060378851</cx:pt>
          <cx:pt idx="891">-0.0075731723302758748</cx:pt>
          <cx:pt idx="892">0.00042421848058472498</cx:pt>
          <cx:pt idx="893">0.011468301130102375</cx:pt>
          <cx:pt idx="894">0.017194848802171973</cx:pt>
          <cx:pt idx="895">0.0088893005019864742</cx:pt>
          <cx:pt idx="896">-0.00259412516766005</cx:pt>
          <cx:pt idx="897">-0.01298683920211635</cx:pt>
          <cx:pt idx="898">-0.0186439948298463</cx:pt>
          <cx:pt idx="899">-0.0098484737916482504</cx:pt>
          <cx:pt idx="900">0.0090598503756819</cx:pt>
          <cx:pt idx="901">0.014146171728105599</cx:pt>
          <cx:pt idx="902">0.0092094219576820992</cx:pt>
          <cx:pt idx="903">0.01250748769835925</cx:pt>
          <cx:pt idx="904">0.0075221474571024998</cx:pt>
          <cx:pt idx="905">0.0067736416232726249</cx:pt>
          <cx:pt idx="906">-0.00335731914542545</cx:pt>
          <cx:pt idx="907">-7.9109699399664246e-05</cx:pt>
          <cx:pt idx="908">-0.00012216769893107126</cx:pt>
          <cx:pt idx="909">-0.00022568411754290149</cx:pt>
          <cx:pt idx="910">6.8797547665565498e-05</cx:pt>
          <cx:pt idx="911">0.0023608848809001199</cx:pt>
          <cx:pt idx="912">0.0025290111996808251</cx:pt>
          <cx:pt idx="913">-0.0022214687321572449</cx:pt>
          <cx:pt idx="914">-0.0034392202488858249</cx:pt>
          <cx:pt idx="915">-0.001904070050788255</cx:pt>
          <cx:pt idx="916">-0.0032845833573678252</cx:pt>
          <cx:pt idx="917">-0.0078696919572050009</cx:pt>
          <cx:pt idx="918">-0.01451451521829485</cx:pt>
          <cx:pt idx="919">-0.0062352893721191504</cx:pt>
          <cx:pt idx="920">0.0026112509874566749</cx:pt>
          <cx:pt idx="921">0.010311896014577651</cx:pt>
          <cx:pt idx="922">0.014574033224396651</cx:pt>
          <cx:pt idx="923">0.0067008935210285748</cx:pt>
          <cx:pt idx="924">-0.0050944896047629253</cx:pt>
          <cx:pt idx="925">-0.026954413413031501</cx:pt>
          <cx:pt idx="926">-0.032692597968527498</cx:pt>
          <cx:pt idx="927">-0.0080886829550228505</cx:pt>
          <cx:pt idx="928">0.0120038961991335</cx:pt>
          <cx:pt idx="929">0.0086270279221147255</cx:pt>
          <cx:pt idx="930">0.01027355838107875</cx:pt>
          <cx:pt idx="931">0.0086309049269130498</cx:pt>
          <cx:pt idx="932">0.0023827749519029977</cx:pt>
          <cx:pt idx="933">0.0033743070237374001</cx:pt>
          <cx:pt idx="934">0.00063693163299323246</cx:pt>
          <cx:pt idx="935">0.00069277314800105004</cx:pt>
          <cx:pt idx="936">-0.00027695084631394003</cx:pt>
          <cx:pt idx="937">-8.39544689299425e-05</cx:pt>
          <cx:pt idx="938">0.00035723124344673251</cx:pt>
          <cx:pt idx="939">0.00074244299656725998</cx:pt>
          <cx:pt idx="940">0.0013290712368493149</cx:pt>
          <cx:pt idx="941">-0.00053544439724786497</cx:pt>
          <cx:pt idx="942">0.0035172440750129248</cx:pt>
          <cx:pt idx="943">0.007410515956551675</cx:pt>
          <cx:pt idx="944">-0.00033829901034104998</cx:pt>
          <cx:pt idx="945">-0.010482233773327425</cx:pt>
          <cx:pt idx="946">-0.014558058247229</cx:pt>
          <cx:pt idx="947">-0.0099137699614680001</cx:pt>
          <cx:pt idx="948">-0.0018356877994639424</cx:pt>
          <cx:pt idx="949">0.0095094247168722498</cx:pt>
          <cx:pt idx="950">0.016329854662298374</cx:pt>
          <cx:pt idx="951">0.0063116590169376751</cx:pt>
          <cx:pt idx="952">-0.021303882610772026</cx:pt>
          <cx:pt idx="953">-0.035130351097792001</cx:pt>
          <cx:pt idx="954">-0.013321038472616925</cx:pt>
          <cx:pt idx="955">0.0104283151723171</cx:pt>
          <cx:pt idx="956">0.032971367834557501</cx:pt>
          <cx:pt idx="957">0.026075374771079501</cx:pt>
          <cx:pt idx="958">0.024777689228293025</cx:pt>
          <cx:pt idx="959">0.0038922667910940749</cx:pt>
          <cx:pt idx="960">-0.00094612748503381504</cx:pt>
          <cx:pt idx="961">-0.0033070496570404748</cx:pt>
          <cx:pt idx="962">-9.9434717061294494e-05</cx:pt>
          <cx:pt idx="963">-0.001393707666392605</cx:pt>
          <cx:pt idx="964">-2.8146429557772e-05</cx:pt>
          <cx:pt idx="965">-0.00024094668695037275</cx:pt>
          <cx:pt idx="966">0.00013954813451867325</cx:pt>
          <cx:pt idx="967">0.001560183077643355</cx:pt>
          <cx:pt idx="968">0.00077285433653216499</cx:pt>
          <cx:pt idx="969">-0.0028520321916469249</cx:pt>
          <cx:pt idx="970">0.0054520243730343003</cx:pt>
          <cx:pt idx="971">0.0060354899217696248</cx:pt>
          <cx:pt idx="972">0.0026751228774439251</cx:pt>
          <cx:pt idx="973">-0.0060180509032601252</cx:pt>
          <cx:pt idx="974">-0.0053547976239519254</cx:pt>
          <cx:pt idx="975">0.00069759202944463252</cx:pt>
          <cx:pt idx="976">0.0088266067762541502</cx:pt>
          <cx:pt idx="977">0.010890400308824801</cx:pt>
          <cx:pt idx="978">0.012560655245098374</cx:pt>
          <cx:pt idx="979">-0.023856644245202275</cx:pt>
          <cx:pt idx="980">-0.042709088627761252</cx:pt>
          <cx:pt idx="981">-0.032420005110642747</cx:pt>
          <cx:pt idx="982">0.012889991186760451</cx:pt>
          <cx:pt idx="983">0.019648344591078549</cx:pt>
          <cx:pt idx="984">0.0030144973419034249</cx:pt>
          <cx:pt idx="985">-0.0027495513119298498</cx:pt>
          <cx:pt idx="986">-0.0036626058383454748</cx:pt>
          <cx:pt idx="987">-0.0013479610434537226</cx:pt>
          <cx:pt idx="988">-0.00645466756499085</cx:pt>
          <cx:pt idx="989">-0.0187628386637958</cx:pt>
          <cx:pt idx="990">-0.013343045060378851</cx:pt>
          <cx:pt idx="991">-0.0075731723302758748</cx:pt>
          <cx:pt idx="992">0.00042421848058472498</cx:pt>
          <cx:pt idx="993">0.011468301130102375</cx:pt>
          <cx:pt idx="994">0.017194848802171973</cx:pt>
          <cx:pt idx="995">0.0088893005019864742</cx:pt>
          <cx:pt idx="996">-0.00259412516766005</cx:pt>
          <cx:pt idx="997">-0.01298683920211635</cx:pt>
          <cx:pt idx="998">-0.0186439948298463</cx:pt>
          <cx:pt idx="999">-0.0098484737916482504</cx:pt>
          <cx:pt idx="1000">0.0090598503756819</cx:pt>
          <cx:pt idx="1001">0.014146171728105599</cx:pt>
          <cx:pt idx="1002">0.0092094219576820992</cx:pt>
          <cx:pt idx="1003">0.01250748769835925</cx:pt>
          <cx:pt idx="1004">0.0075221474571024998</cx:pt>
          <cx:pt idx="1005">0.0067736416232726249</cx:pt>
          <cx:pt idx="1006">-0.00335731914542545</cx:pt>
          <cx:pt idx="1007">-7.9109699399664246e-05</cx:pt>
          <cx:pt idx="1008">-0.00012216769893107126</cx:pt>
          <cx:pt idx="1009">-0.00022568411754290149</cx:pt>
          <cx:pt idx="1010">6.8797547665565498e-05</cx:pt>
          <cx:pt idx="1011">0.0023608848809001199</cx:pt>
          <cx:pt idx="1012">0.0025290111996808251</cx:pt>
          <cx:pt idx="1013">-0.0022214687321572449</cx:pt>
          <cx:pt idx="1014">-0.0034392202488858249</cx:pt>
          <cx:pt idx="1015">-0.001904070050788255</cx:pt>
          <cx:pt idx="1016">-0.0032845833573678252</cx:pt>
          <cx:pt idx="1017">-0.0078696919572050009</cx:pt>
          <cx:pt idx="1018">-0.01451451521829485</cx:pt>
          <cx:pt idx="1019">-0.0062352893721191504</cx:pt>
          <cx:pt idx="1020">0.0026112509874566749</cx:pt>
          <cx:pt idx="1021">0.010311896014577651</cx:pt>
          <cx:pt idx="1022">0.014574033224396651</cx:pt>
          <cx:pt idx="1023">0.0067008935210285748</cx:pt>
          <cx:pt idx="1024">-0.0050944896047629253</cx:pt>
          <cx:pt idx="1025">-0.026954413413031501</cx:pt>
          <cx:pt idx="1026">-0.032692597968527498</cx:pt>
          <cx:pt idx="1027">-0.0080886829550228505</cx:pt>
          <cx:pt idx="1028">0.0120038961991335</cx:pt>
          <cx:pt idx="1029">0.0086270279221147255</cx:pt>
          <cx:pt idx="1030">0.01027355838107875</cx:pt>
          <cx:pt idx="1031">0.0086309049269130498</cx:pt>
          <cx:pt idx="1032">0.0023827749519029977</cx:pt>
          <cx:pt idx="1033">0.0033743070237374001</cx:pt>
          <cx:pt idx="1034">0.00063693163299323246</cx:pt>
          <cx:pt idx="1035">0.00069277314800105004</cx:pt>
          <cx:pt idx="1036">-0.00027695084631394003</cx:pt>
          <cx:pt idx="1037">-8.39544689299425e-05</cx:pt>
          <cx:pt idx="1038">0.00035723124344673251</cx:pt>
          <cx:pt idx="1039">0.00074244299656725998</cx:pt>
          <cx:pt idx="1040">0.0013290712368493149</cx:pt>
          <cx:pt idx="1041">-0.00053544439724786497</cx:pt>
          <cx:pt idx="1042">0.0035172440750129248</cx:pt>
          <cx:pt idx="1043">0.007410515956551675</cx:pt>
          <cx:pt idx="1044">-0.00033829901034104998</cx:pt>
          <cx:pt idx="1045">-0.010482233773327425</cx:pt>
          <cx:pt idx="1046">-0.014558058247229</cx:pt>
          <cx:pt idx="1047">-0.0099137699614680001</cx:pt>
          <cx:pt idx="1048">-0.0018356877994639424</cx:pt>
          <cx:pt idx="1049">0.0095094247168722498</cx:pt>
          <cx:pt idx="1050">0.016329854662298374</cx:pt>
          <cx:pt idx="1051">0.0063116590169376751</cx:pt>
          <cx:pt idx="1052">-0.021303882610772026</cx:pt>
          <cx:pt idx="1053">-0.035130351097792001</cx:pt>
          <cx:pt idx="1054">-0.013321038472616925</cx:pt>
          <cx:pt idx="1055">0.0104283151723171</cx:pt>
          <cx:pt idx="1056">0.032971367834557501</cx:pt>
          <cx:pt idx="1057">0.026075374771079501</cx:pt>
          <cx:pt idx="1058">0.024777689228293025</cx:pt>
          <cx:pt idx="1059">0.0038922667910940749</cx:pt>
          <cx:pt idx="1060">-0.00094612748503381504</cx:pt>
          <cx:pt idx="1061">-0.0033070496570404748</cx:pt>
          <cx:pt idx="1062">-9.9434717061294494e-05</cx:pt>
          <cx:pt idx="1063">-0.001393707666392605</cx:pt>
          <cx:pt idx="1064">-2.8146429557772e-05</cx:pt>
          <cx:pt idx="1065">-0.00024094668695037275</cx:pt>
          <cx:pt idx="1066">0.00013954813451867325</cx:pt>
          <cx:pt idx="1067">0.001560183077643355</cx:pt>
          <cx:pt idx="1068">0.00077285433653216499</cx:pt>
          <cx:pt idx="1069">-0.0028520321916469249</cx:pt>
          <cx:pt idx="1070">0.0054520243730343003</cx:pt>
          <cx:pt idx="1071">0.0060354899217696248</cx:pt>
          <cx:pt idx="1072">0.0026751228774439251</cx:pt>
          <cx:pt idx="1073">-0.0060180509032601252</cx:pt>
          <cx:pt idx="1074">-0.0053547976239519254</cx:pt>
          <cx:pt idx="1075">0.00069759202944463252</cx:pt>
          <cx:pt idx="1076">0.0088266067762541502</cx:pt>
          <cx:pt idx="1077">0.010890400308824801</cx:pt>
          <cx:pt idx="1078">0.012560655245098374</cx:pt>
          <cx:pt idx="1079">-0.023856644245202275</cx:pt>
          <cx:pt idx="1080">-0.042709088627761252</cx:pt>
          <cx:pt idx="1081">-0.032420005110642747</cx:pt>
          <cx:pt idx="1082">0.012889991186760451</cx:pt>
          <cx:pt idx="1083">0.019648344591078549</cx:pt>
        </cx:lvl>
      </cx:numDim>
    </cx:data>
    <cx:data id="65">
      <cx:numDim type="val">
        <cx:f>Sheet2!$BN$1:$BN$1084</cx:f>
        <cx:lvl ptCount="1084" formatCode="0.00E+00">
          <cx:pt idx="0">4.4025726237963897e-05</cx:pt>
          <cx:pt idx="1">-0.00057360628940815895</cx:pt>
          <cx:pt idx="2">-0.00035342491777385802</cx:pt>
          <cx:pt idx="3">-0.000205095385496825</cx:pt>
          <cx:pt idx="4">-7.79634660327986e-05</cx:pt>
          <cx:pt idx="5">0.00063900283066695401</cx:pt>
          <cx:pt idx="6">0.00049777638628042303</cx:pt>
          <cx:pt idx="7">0.00028419479230626702</cx:pt>
          <cx:pt idx="8">-4.6389972670084097e-05</cx:pt>
          <cx:pt idx="9">-0.00091871231110010197</cx:pt>
          <cx:pt idx="10">0.00162789772973046</cx:pt>
          <cx:pt idx="11">0.000119565189384473</cx:pt>
          <cx:pt idx="12">7.8232146132390198e-05</cx:pt>
          <cx:pt idx="13">-4.8296311885430899e-05</cx:pt>
          <cx:pt idx="14">-0.00024543186775097102</cx:pt>
          <cx:pt idx="15">-0.000114567491464377</cx:pt>
          <cx:pt idx="16">0.000120025183706085</cx:pt>
          <cx:pt idx="17">0.00023662590084406299</cx:pt>
          <cx:pt idx="18">-0.00063686105717068004</cx:pt>
          <cx:pt idx="19">-0.00038868646393719699</cx:pt>
          <cx:pt idx="20">-0.00091124138375555297</cx:pt>
          <cx:pt idx="21">7.1362039310612002e-05</cx:pt>
          <cx:pt idx="22">3.96918706005441e-05</cx:pt>
          <cx:pt idx="23">6.6910660694218798e-05</cx:pt>
          <cx:pt idx="24">0.00058933679465248995</cx:pt>
          <cx:pt idx="25">0.00034991625246242399</cx:pt>
          <cx:pt idx="26">0.00021119834399825301</cx:pt>
          <cx:pt idx="27">0.00034021255616502902</cx:pt>
          <cx:pt idx="28">0.000168158401950015</cx:pt>
          <cx:pt idx="29">0.00016104118929429701</cx:pt>
          <cx:pt idx="30">-0.00060503691589539402</cx:pt>
          <cx:pt idx="31">-0.000234221149771791</cx:pt>
          <cx:pt idx="32">-0.00012426231754127399</cx:pt>
          <cx:pt idx="33">0.00057520276969745998</cx:pt>
          <cx:pt idx="34">0.00070093852090475099</cx:pt>
          <cx:pt idx="35">0.0018362260943063399</cx:pt>
          <cx:pt idx="36">0.0014491368367157201</cx:pt>
          <cx:pt idx="37">0.00139255819567207</cx:pt>
          <cx:pt idx="38">0.00173220319841011</cx:pt>
          <cx:pt idx="39">0.0021027648328618598</cx:pt>
          <cx:pt idx="40">0.0042375639825518799</cx:pt>
          <cx:pt idx="41">0.00175407203961349</cx:pt>
          <cx:pt idx="42">1.3841235230580599e-05</cx:pt>
          <cx:pt idx="43">0.00112726907761069</cx:pt>
          <cx:pt idx="44">0.0023458788196642701</cx:pt>
          <cx:pt idx="45">0.00176291254234636</cx:pt>
          <cx:pt idx="46">0.00035310476820004798</cx:pt>
          <cx:pt idx="47">0.00098643094903735191</cx:pt>
          <cx:pt idx="48">-0.000400363532238187</cx:pt>
          <cx:pt idx="49">0.00026642100440358901</cx:pt>
          <cx:pt idx="50">0.00053882797306805503</cx:pt>
          <cx:pt idx="51">0.000379522321476082</cx:pt>
          <cx:pt idx="52">-0.00047696142025467202</cx:pt>
          <cx:pt idx="53">-0.00075502232689809501</cx:pt>
          <cx:pt idx="54">0.00099270672857522196</cx:pt>
          <cx:pt idx="55">-0.00042433806195170799</cx:pt>
          <cx:pt idx="56">0.00014656926323927501</cx:pt>
          <cx:pt idx="57">-0.00031272967003138197</cx:pt>
          <cx:pt idx="58">-0.0010193356577996701</cx:pt>
          <cx:pt idx="59">1.2581556503695501e-05</cx:pt>
          <cx:pt idx="60">0.00070478729981405803</cx:pt>
          <cx:pt idx="61">0.000310946427063527</cx:pt>
          <cx:pt idx="62">0.0016978174472795701</cx:pt>
          <cx:pt idx="63">0.0029514113731064899</cx:pt>
          <cx:pt idx="64">0.0046420684306031799</cx:pt>
          <cx:pt idx="65">0.0073335334506751896</cx:pt>
          <cx:pt idx="66">0.010491503601444499</cx:pt>
          <cx:pt idx="67">0.0129025501173105</cx:pt>
          <cx:pt idx="68">0.0131525639068096</cx:pt>
          <cx:pt idx="69">0.0092712423378355606</cx:pt>
          <cx:pt idx="70">0.011497452816012801</cx:pt>
          <cx:pt idx="71">0.0099312026597134402</cx:pt>
          <cx:pt idx="72">0.010904666144015101</cx:pt>
          <cx:pt idx="73">0.0136216160112982</cx:pt>
          <cx:pt idx="74">0.012967003800256499</cx:pt>
          <cx:pt idx="75">0.0080553975057262393</cx:pt>
          <cx:pt idx="76">0.0078023726005241002</cx:pt>
          <cx:pt idx="77">0.0050146191950969001</cx:pt>
          <cx:pt idx="78">0.0029335509012654399</cx:pt>
          <cx:pt idx="79">0.00059865929842610401</cx:pt>
          <cx:pt idx="80">0.00111739701615322</cx:pt>
          <cx:pt idx="81">0.0010497076050689301</cx:pt>
          <cx:pt idx="82">-0.00031214236774116901</cx:pt>
          <cx:pt idx="83">-1.8690421755519901e-05</cx:pt>
          <cx:pt idx="84">-0.00043721943130880402</cx:pt>
          <cx:pt idx="85">0.000231831227938848</cx:pt>
          <cx:pt idx="86">-0.00012801952736755099</cx:pt>
          <cx:pt idx="87">0.00056319008277513904</cx:pt>
          <cx:pt idx="88">-0.00050048401339337402</cx:pt>
          <cx:pt idx="89">-0.000506293292655732</cx:pt>
          <cx:pt idx="90">0.00063576489908835805</cx:pt>
          <cx:pt idx="91">0.0032585118589277002</cx:pt>
          <cx:pt idx="92">0.0087383698458937398</cx:pt>
          <cx:pt idx="93">0.013970793219296699</cx:pt>
          <cx:pt idx="94">0.0198324145217832</cx:pt>
          <cx:pt idx="95">0.0263147257878753</cx:pt>
          <cx:pt idx="96">0.0222663866975388</cx:pt>
          <cx:pt idx="97">0.018576176992024501</cx:pt>
          <cx:pt idx="98">0.011643749294728299</cx:pt>
          <cx:pt idx="99">0.010120898370386501</cx:pt>
          <cx:pt idx="100">0.0145682563186104</cx:pt>
          <cx:pt idx="101">0.0104065583740125</cx:pt>
          <cx:pt idx="102">0.015519716742437</cx:pt>
          <cx:pt idx="103">0.0116772910275031</cx:pt>
          <cx:pt idx="104">0.0045207262157091798</cx:pt>
          <cx:pt idx="105">0.010608872486263099</cx:pt>
          <cx:pt idx="106">0.0068158359113379401</cx:pt>
          <cx:pt idx="107">0.0049214271129113399</cx:pt>
          <cx:pt idx="108">0.0018367131145243</cx:pt>
          <cx:pt idx="109">-0.00056220375030061802</cx:pt>
          <cx:pt idx="110">8.6503240037583704e-05</cx:pt>
          <cx:pt idx="111">-0.00012302951338728801</cx:pt>
          <cx:pt idx="112">3.6428394977502301e-05</cx:pt>
          <cx:pt idx="113">-0.00085057038910402595</cx:pt>
          <cx:pt idx="114">-0.000105175889700336</cx:pt>
          <cx:pt idx="115">7.4217065101727704e-05</cx:pt>
          <cx:pt idx="116">-0.00026158440335861201</cx:pt>
          <cx:pt idx="117">-0.0014137884801858199</cx:pt>
          <cx:pt idx="118">0.0016400069022081999</cx:pt>
          <cx:pt idx="119">0.0039865768416406802</cx:pt>
          <cx:pt idx="120">0.0079540251178963992</cx:pt>
          <cx:pt idx="121">0.016246501232175501</cx:pt>
          <cx:pt idx="122">0.0298633429096858</cx:pt>
          <cx:pt idx="123">0.030345902370515002</cx:pt>
          <cx:pt idx="124">0.033499162031305499</cx:pt>
          <cx:pt idx="125">0.018580457277675402</cx:pt>
          <cx:pt idx="126">0.014294087426368399</cx:pt>
          <cx:pt idx="127">0.00341474793960921</cx:pt>
          <cx:pt idx="128">0.014452490817768501</cx:pt>
          <cx:pt idx="129">0.0114135766958374</cx:pt>
          <cx:pt idx="130">-0.0091855242741057299</cx:pt>
          <cx:pt idx="131">-0.016377683319674399</cx:pt>
          <cx:pt idx="132">-0.0186440626563226</cx:pt>
          <cx:pt idx="133">-0.016061082241315</cx:pt>
          <cx:pt idx="134">-0.016686198476942998</cx:pt>
          <cx:pt idx="135">-0.0117008942612129</cx:pt>
          <cx:pt idx="136">-0.0071456701028185503</cx:pt>
          <cx:pt idx="137">-0.00049903389182805896</cx:pt>
          <cx:pt idx="138">0.00068861239626884902</cx:pt>
          <cx:pt idx="139">-0.00026766919929160199</cx:pt>
          <cx:pt idx="140">0.00012224496233673599</cx:pt>
          <cx:pt idx="141">6.2580649002241706e-05</cx:pt>
          <cx:pt idx="142">-0.00016275522800950201</cx:pt>
          <cx:pt idx="143">0.00023061351917471701</cx:pt>
          <cx:pt idx="144">-0.0042237843590607199</cx:pt>
          <cx:pt idx="145">-0.0120397689272929</cx:pt>
          <cx:pt idx="146">-0.0079038204484243608</cx:pt>
          <cx:pt idx="147">0.0056397289913846299</cx:pt>
          <cx:pt idx="148">0.0053708991509889099</cx:pt>
          <cx:pt idx="149">0.0076473717620688499</cx:pt>
          <cx:pt idx="150">0.015933315520954099</cx:pt>
          <cx:pt idx="151">0.024485686002961301</cx:pt>
          <cx:pt idx="152">0.032761780616243102</cx:pt>
          <cx:pt idx="153">0.0096456770254225999</cx:pt>
          <cx:pt idx="154">0.0101821188261326</cx:pt>
          <cx:pt idx="155">-0.0032163858198836601</cx:pt>
          <cx:pt idx="156">0.013328168201658301</cx:pt>
          <cx:pt idx="157">0.014150377299901399</cx:pt>
          <cx:pt idx="158">-0.0173350448481084</cx:pt>
          <cx:pt idx="159">-0.0092789842429975497</cx:pt>
          <cx:pt idx="160">-0.010259273494291199</cx:pt>
          <cx:pt idx="161">-0.0026903073925447301</cx:pt>
          <cx:pt idx="162">-0.0106592171511293</cx:pt>
          <cx:pt idx="163">-0.0122917022047416</cx:pt>
          <cx:pt idx="164">-0.0055273724318538999</cx:pt>
          <cx:pt idx="165">0.0016565400321574</cx:pt>
          <cx:pt idx="166">0.00106724133534939</cx:pt>
          <cx:pt idx="167">0.00063083994837194598</cx:pt>
          <cx:pt idx="168">0.00031736859752414198</cx:pt>
          <cx:pt idx="169">-0.000102422948694251</cx:pt>
          <cx:pt idx="170">0.00044143261159637197</cx:pt>
          <cx:pt idx="171">0.000279200023005192</cx:pt>
          <cx:pt idx="172">-0.0022546047577645398</cx:pt>
          <cx:pt idx="173">-0.0088900829643089301</cx:pt>
          <cx:pt idx="174">-0.014300359611215899</cx:pt>
          <cx:pt idx="175">-0.0052506485541577103</cx:pt>
          <cx:pt idx="176">-0.0019293137135913501</cx:pt>
          <cx:pt idx="177">0.0035873219445649398</cx:pt>
          <cx:pt idx="178">-0.0059200916298054896</cx:pt>
          <cx:pt idx="179">-0.0047790017129076996</cx:pt>
          <cx:pt idx="180">0.0088157309895681105</cx:pt>
          <cx:pt idx="181">-0.0018684071564714999</cx:pt>
          <cx:pt idx="182">-0.013200893071193501</cx:pt>
          <cx:pt idx="183">-0.0058856772395295496</cx:pt>
          <cx:pt idx="184">-0.0058492088261050098</cx:pt>
          <cx:pt idx="185">-0.0032825910633011101</cx:pt>
          <cx:pt idx="186">-0.019090723026118899</cx:pt>
          <cx:pt idx="187">-0.00505858916538773</cx:pt>
          <cx:pt idx="188">-0.025365353058438601</cx:pt>
          <cx:pt idx="189">-0.010830027139861399</cx:pt>
          <cx:pt idx="190">0.0033346119716702802</cx:pt>
          <cx:pt idx="191">0.00086355762284144502</cx:pt>
          <cx:pt idx="192">-0.0041027317016141002</cx:pt>
          <cx:pt idx="193">0.0046530594646752499</cx:pt>
          <cx:pt idx="194">6.5591439471774106e-05</cx:pt>
          <cx:pt idx="195">-0.00068429569594863305</cx:pt>
          <cx:pt idx="196">0.00038184653019877299</cx:pt>
          <cx:pt idx="197">0.00041144245398611702</cx:pt>
          <cx:pt idx="198">-0.0015878157488691501</cx:pt>
          <cx:pt idx="199">-0.00086915946109968002</cx:pt>
          <cx:pt idx="200">0.0010216182281378701</cx:pt>
          <cx:pt idx="201">-6.0618135664719999e-05</cx:pt>
          <cx:pt idx="202">-0.0026986284520834</cx:pt>
          <cx:pt idx="203">-0.0034023647849037251</cx:pt>
          <cx:pt idx="204">7.8762822531378745e-05</cx:pt>
          <cx:pt idx="205">-0.0003942266782838075</cx:pt>
          <cx:pt idx="206">-0.00025671481042092249</cx:pt>
          <cx:pt idx="207">-0.00077102124413341248</cx:pt>
          <cx:pt idx="208">-0.00012324029460810499</cx:pt>
          <cx:pt idx="209">0.0012010336412324274</cx:pt>
          <cx:pt idx="210">-0.0045364564013988251</cx:pt>
          <cx:pt idx="211">-0.00069581668059693496</cx:pt>
          <cx:pt idx="212">-0.0033884842890519501</cx:pt>
          <cx:pt idx="213">-0.0037978265495113251</cx:pt>
          <cx:pt idx="214">-0.00014196876254658075</cx:pt>
          <cx:pt idx="215">-0.0031838542618751252</cx:pt>
          <cx:pt idx="216">-0.0074347147876147749</cx:pt>
          <cx:pt idx="217">0.00060899866751798503</cx:pt>
          <cx:pt idx="218">0.0029405978335108498</cx:pt>
          <cx:pt idx="219">0.00042708043287880749</cx:pt>
          <cx:pt idx="220">0.0015485850941177001</cx:pt>
          <cx:pt idx="221">0.0014391661743288499</cx:pt>
          <cx:pt idx="222">0.00048442788400260251</cx:pt>
          <cx:pt idx="223">-0.00028285078323960752</cx:pt>
          <cx:pt idx="224">0.00017011045991885876</cx:pt>
          <cx:pt idx="225">-0.00024770232839122077</cx:pt>
          <cx:pt idx="226">-0.00024758344935576023</cx:pt>
          <cx:pt idx="227">-0.00048925288155299003</cx:pt>
          <cx:pt idx="228">0.0008992347319461975</cx:pt>
          <cx:pt idx="229">-0.0012324320968484276</cx:pt>
          <cx:pt idx="230">-0.00031352294643546748</cx:pt>
          <cx:pt idx="231">-0.00136274948013177</cx:pt>
          <cx:pt idx="232">-0.0036871103751343502</cx:pt>
          <cx:pt idx="233">0.00028354572327265998</cx:pt>
          <cx:pt idx="234">0.00386408926802365</cx:pt>
          <cx:pt idx="235">0.0017287303486932151</cx:pt>
          <cx:pt idx="236">0.0040705076968153503</cx:pt>
          <cx:pt idx="237">0.0061565292850373253</cx:pt>
          <cx:pt idx="238">-0.00078813891967604752</cx:pt>
          <cx:pt idx="239">-0.0028344220224463751</cx:pt>
          <cx:pt idx="240">-0.000472492763750135</cx:pt>
          <cx:pt idx="241">-0.0032822576551144</cx:pt>
          <cx:pt idx="242">-0.00075101655264651001</cx:pt>
          <cx:pt idx="243">0.00097059992939223998</cx:pt>
          <cx:pt idx="244">-0.0024333130132633699</cx:pt>
          <cx:pt idx="245">0.00055958341436769001</cx:pt>
          <cx:pt idx="246">0.0021277524486452725</cx:pt>
          <cx:pt idx="247">0.0023428064725057951</cx:pt>
          <cx:pt idx="248">0.0016317530415588975</cx:pt>
          <cx:pt idx="249">0.0020959620082441799</cx:pt>
          <cx:pt idx="250">0.0013018681256678601</cx:pt>
          <cx:pt idx="251">0.0001968376911305805</cx:pt>
          <cx:pt idx="252">7.6181334060863747e-06</cx:pt>
          <cx:pt idx="253">-0.00032325195678354002</cx:pt>
          <cx:pt idx="254">1.3259756712203675e-05</cx:pt>
          <cx:pt idx="255">0.00016727746085777701</cx:pt>
          <cx:pt idx="256">-0.0013299995428791675</cx:pt>
          <cx:pt idx="257">-0.0015080685061757951</cx:pt>
          <cx:pt idx="258">-0.00056431783060581747</cx:pt>
          <cx:pt idx="259">-0.0019423069655151374</cx:pt>
          <cx:pt idx="260">0.0013794526688378126</cx:pt>
          <cx:pt idx="261">0.0060369461601225997</cx:pt>
          <cx:pt idx="262">0.0047787369810351251</cx:pt>
          <cx:pt idx="263">0.0027649648689060751</cx:pt>
          <cx:pt idx="264">0.0044005836849788501</cx:pt>
          <cx:pt idx="265">0.0025747147829387998</cx:pt>
          <cx:pt idx="266">-0.002371731361624275</cx:pt>
          <cx:pt idx="267">-0.0043806794141935997</cx:pt>
          <cx:pt idx="268">-0.003049840247512375</cx:pt>
          <cx:pt idx="269">-0.0039198287492807999</cx:pt>
          <cx:pt idx="270">-0.0041694522191996998</cx:pt>
          <cx:pt idx="271">0.00053496723823804248</cx:pt>
          <cx:pt idx="272">0.0035219616442688502</cx:pt>
          <cx:pt idx="273">0.0014822450398013351</cx:pt>
          <cx:pt idx="274">0.0033640917415834501</cx:pt>
          <cx:pt idx="275">0.0076294550674869252</cx:pt>
          <cx:pt idx="276">0.0046651043175664503</cx:pt>
          <cx:pt idx="277">0.0017712923207752074</cx:pt>
          <cx:pt idx="278">0.00028200894877980498</cx:pt>
          <cx:pt idx="279">-0.0012546845633967425</cx:pt>
          <cx:pt idx="280">-0.00015417745521102</cx:pt>
          <cx:pt idx="281">-0.00026887019118696252</cx:pt>
          <cx:pt idx="282">-0.00085947249742593</cx:pt>
          <cx:pt idx="283">0.00018428161794361225</cx:pt>
          <cx:pt idx="284">-0.0018217734978654976</cx:pt>
          <cx:pt idx="285">0.00061092343159887749</cx:pt>
          <cx:pt idx="286">0.0042704300675694747</cx:pt>
          <cx:pt idx="287">0.003321336164080875</cx:pt>
          <cx:pt idx="288">0.0029227773319478751</cx:pt>
          <cx:pt idx="289">0.0053148629095523753</cx:pt>
          <cx:pt idx="290">0.0048208586339201498</cx:pt>
          <cx:pt idx="291">0.0050340593328858504</cx:pt>
          <cx:pt idx="292">0.0039748648882233497</cx:pt>
          <cx:pt idx="293">6.0510554258021249e-05</cx:pt>
          <cx:pt idx="294">-0.00075651335944074995</cx:pt>
          <cx:pt idx="295">-0.012284850591734351</cx:pt>
          <cx:pt idx="296">-0.005881456256655225</cx:pt>
          <cx:pt idx="297">-0.0047816806795188752</cx:pt>
          <cx:pt idx="298">-0.0021512940082168098</cx:pt>
          <cx:pt idx="299">-0.00085104715161958902</cx:pt>
          <cx:pt idx="300">-0.00183967245971326</cx:pt>
          <cx:pt idx="301">0.0057566045023585196</cx:pt>
          <cx:pt idx="302">0.0079762394995720794</cx:pt>
          <cx:pt idx="303">0.036552071533983099</cx:pt>
          <cx:pt idx="304">0.014979984867020801</cx:pt>
          <cx:pt idx="305">-0.0066567067966735102</cx:pt>
          <cx:pt idx="306">-0.00083103192579958801</cx:pt>
          <cx:pt idx="307">-0.0018534807544007799</cx:pt>
          <cx:pt idx="308">0.00015297697502026999</cx:pt>
          <cx:pt idx="309">-0.00105889120762501</cx:pt>
          <cx:pt idx="310">-0.0041361009427546601</cx:pt>
          <cx:pt idx="311">-0.00360153221297268</cx:pt>
          <cx:pt idx="312">-0.0037560688468479902</cx:pt>
          <cx:pt idx="313">0.0025798472893571599</cx:pt>
          <cx:pt idx="314">0.021468177939683201</cx:pt>
          <cx:pt idx="315">0.021090343068738301</cx:pt>
          <cx:pt idx="316">0.0168071495792806</cx:pt>
          <cx:pt idx="317">0.028330571731532101</cx:pt>
          <cx:pt idx="318">0.00080258755466839195</cx:pt>
          <cx:pt idx="319">0.0039141721313796203</cx:pt>
          <cx:pt idx="320">-0.00743619195808147</cx:pt>
          <cx:pt idx="321">-0.021675768837071299</cx:pt>
          <cx:pt idx="322">-0.0177663215599284</cx:pt>
          <cx:pt idx="323">-0.048814987479238597</cx:pt>
          <cx:pt idx="324">-0.034615274702569997</cx:pt>
          <cx:pt idx="325">-0.040504442417413501</cx:pt>
          <cx:pt idx="326">-0.0224099639600168</cx:pt>
          <cx:pt idx="327">0.013536242164549199</cx:pt>
          <cx:pt idx="328">-0.0039087927637339896</cx:pt>
          <cx:pt idx="329">0.0082081197782480995</cx:pt>
          <cx:pt idx="330">-0.00010891565507899099</cx:pt>
          <cx:pt idx="331">0.029569178630890099</cx:pt>
          <cx:pt idx="332">0.026637049769388601</cx:pt>
          <cx:pt idx="333">0.0079461548251135005</cx:pt>
          <cx:pt idx="334">0.00309916146944048</cx:pt>
          <cx:pt idx="335">-0.00066595148095947095</cx:pt>
          <cx:pt idx="336">7.9126744790055802e-05</cx:pt>
          <cx:pt idx="337">-0.00062031811682134602</cx:pt>
          <cx:pt idx="338">-0.00214001990959668</cx:pt>
          <cx:pt idx="339">-0.0041670008407452101</cx:pt>
          <cx:pt idx="340">-0.0076658915820340297</cx:pt>
          <cx:pt idx="341">0.0056284424252411097</cx:pt>
          <cx:pt idx="342">0.0186371669895684</cx:pt>
          <cx:pt idx="343">0.0091226764841501294</cx:pt>
          <cx:pt idx="344">-0.011731712255727901</cx:pt>
          <cx:pt idx="345">-0.0023833040401773902</cx:pt>
          <cx:pt idx="346">-0.0108884897672916</cx:pt>
          <cx:pt idx="347">-0.0032198321447822901</cx:pt>
          <cx:pt idx="348">-0.0045699289615299</cx:pt>
          <cx:pt idx="349">0.0019764658491081698</cx:pt>
          <cx:pt idx="350">-0.0124976332718183</cx:pt>
          <cx:pt idx="351">-0.025726121625581699</cx:pt>
          <cx:pt idx="352">-0.022724081437736299</cx:pt>
          <cx:pt idx="353">-0.016900602950328799</cx:pt>
          <cx:pt idx="354">-0.0297449723968548</cx:pt>
          <cx:pt idx="355">0.0118985098934267</cx:pt>
          <cx:pt idx="356">0.0142004550395727</cx:pt>
          <cx:pt idx="357">0.017084607257692799</cx:pt>
          <cx:pt idx="358">0.0094350509869202404</cx:pt>
          <cx:pt idx="359">0.030841582393794201</cx:pt>
          <cx:pt idx="360">0.0289055411295287</cx:pt>
          <cx:pt idx="361">0.0031753947362483399</cx:pt>
          <cx:pt idx="362">-0.00042431437319199902</cx:pt>
          <cx:pt idx="363">-0.00131765867132299</cx:pt>
          <cx:pt idx="364">-0.00073606186846316899</cx:pt>
          <cx:pt idx="365">0.00021422216695048699</cx:pt>
          <cx:pt idx="366">-0.000376250293135025</cx:pt>
          <cx:pt idx="367">-0.0069888473718379401</cx:pt>
          <cx:pt idx="368">-0.0167472888370086</cx:pt>
          <cx:pt idx="369">0.0065776652324586503</cx:pt>
          <cx:pt idx="370">0.016421176247643499</cx:pt>
          <cx:pt idx="371">0.0034198806576224501</cx:pt>
          <cx:pt idx="372">-0.0060454066350756003</cx:pt>
          <cx:pt idx="373">-0.0136350631501236</cx:pt>
          <cx:pt idx="374">-0.010777728677768999</cx:pt>
          <cx:pt idx="375">0.022883067796392601</cx:pt>
          <cx:pt idx="376">0.034949771752709101</cx:pt>
          <cx:pt idx="377">0.031302171913291703</cx:pt>
          <cx:pt idx="378">0.0052981980535342496</cx:pt>
          <cx:pt idx="379">0.0202880623847226</cx:pt>
          <cx:pt idx="380">-0.000729047544060031</cx:pt>
          <cx:pt idx="381">-0.0051787730016628402</cx:pt>
          <cx:pt idx="382">0.0095239044088064502</cx:pt>
          <cx:pt idx="383">0.020180275589592799</cx:pt>
          <cx:pt idx="384">0.0011119180099815301</cx:pt>
          <cx:pt idx="385">-0.0032658114471971998</cx:pt>
          <cx:pt idx="386">0.0136590940748145</cx:pt>
          <cx:pt idx="387">0.021669748851585201</cx:pt>
          <cx:pt idx="388">0.012830271062007801</cx:pt>
          <cx:pt idx="389">0.0037302508584070699</cx:pt>
          <cx:pt idx="390">0.0034161384680143998</cx:pt>
          <cx:pt idx="391">0.0016983212233448201</cx:pt>
          <cx:pt idx="392">0.000184094217070991</cx:pt>
          <cx:pt idx="393">4.4474043688457699e-05</cx:pt>
          <cx:pt idx="394">-0.00116550733713308</cx:pt>
          <cx:pt idx="395">-0.0052728961172155801</cx:pt>
          <cx:pt idx="396">-0.0142021604160759</cx:pt>
          <cx:pt idx="397">0.0112862258294765</cx:pt>
          <cx:pt idx="398">0.015925475100320802</cx:pt>
          <cx:pt idx="399">-0.010037555683076</cx:pt>
          <cx:pt idx="400">-0.020110112057684301</cx:pt>
          <cx:pt idx="401">-0.022579862422281501</cx:pt>
          <cx:pt idx="402">0.0015889282699998401</cx:pt>
          <cx:pt idx="403">0.037387958592673798</cx:pt>
          <cx:pt idx="404">0.0288785346161116</cx:pt>
          <cx:pt idx="405">0.032605914918104002</cx:pt>
          <cx:pt idx="406">0.026216916832447101</cx:pt>
          <cx:pt idx="407">0.0209449982845097</cx:pt>
          <cx:pt idx="408">0.020110157155421301</cx:pt>
          <cx:pt idx="409">0.011609068632611399</cx:pt>
          <cx:pt idx="410">0.00092051073827631598</cx:pt>
          <cx:pt idx="411">-0.012177916475075001</cx:pt>
          <cx:pt idx="412">-0.026587007158987999</cx:pt>
          <cx:pt idx="413">-0.0161151326502007</cx:pt>
          <cx:pt idx="414">-0.0073590632919749398</cx:pt>
          <cx:pt idx="415">-0.00249625397007667</cx:pt>
          <cx:pt idx="416">0.011571283709064999</cx:pt>
          <cx:pt idx="417">0.0096680208657403399</cx:pt>
          <cx:pt idx="418">0.0030382958619394802</cx:pt>
          <cx:pt idx="419">0.00031130102156052799</cx:pt>
          <cx:pt idx="420">0.00053990997642755804</cx:pt>
          <cx:pt idx="421">-0.00082957333310703003</cx:pt>
          <cx:pt idx="422">-0.000769492057657391</cx:pt>
          <cx:pt idx="423">-0.000133620865730944</cx:pt>
          <cx:pt idx="424">-0.010661506382467</cx:pt>
          <cx:pt idx="425">0.0090218766904512897</cx:pt>
          <cx:pt idx="426">-0.00175453559078367</cx:pt>
          <cx:pt idx="427">-0.013699429895383501</cx:pt>
          <cx:pt idx="428">-0.010476364705364401</cx:pt>
          <cx:pt idx="429">0.0066024258394644601</cx:pt>
          <cx:pt idx="430">0.0085784027608594403</cx:pt>
          <cx:pt idx="431">0.022678775326065399</cx:pt>
          <cx:pt idx="432">0.0229017278595154</cx:pt>
          <cx:pt idx="433">0.037331716062521697</cx:pt>
          <cx:pt idx="434">0.029973272157051901</cx:pt>
          <cx:pt idx="435">4.84900109443254e-05</cx:pt>
          <cx:pt idx="436">0.025645489821973101</cx:pt>
          <cx:pt idx="437">-0.0030924074221534499</cx:pt>
          <cx:pt idx="438">0.011463607900811801</cx:pt>
          <cx:pt idx="439">-0.0136032697738256</cx:pt>
          <cx:pt idx="440">-0.034238897753860201</cx:pt>
          <cx:pt idx="441">-0.039061012223798798</cx:pt>
          <cx:pt idx="442">-0.027195960948386898</cx:pt>
          <cx:pt idx="443">-0.0071382686247520198</cx:pt>
          <cx:pt idx="444">0.014910193482717399</cx:pt>
          <cx:pt idx="445">0.0155739642778773</cx:pt>
          <cx:pt idx="446">0.0055336035188242698</cx:pt>
          <cx:pt idx="447">0.0020058357865253501</cx:pt>
          <cx:pt idx="448">-6.3610378464059404e-05</cx:pt>
          <cx:pt idx="449">-0.00032769576999924598</cx:pt>
          <cx:pt idx="450">0.00029238761963253801</cx:pt>
          <cx:pt idx="451">0.00092447779582023203</cx:pt>
          <cx:pt idx="452">-0.0064401042269509696</cx:pt>
          <cx:pt idx="453">-0.0033015419836623702</cx:pt>
          <cx:pt idx="454">-0.00774629599547586</cx:pt>
          <cx:pt idx="455">-0.0224132289280475</cx:pt>
          <cx:pt idx="456">-0.034314030463020798</cx:pt>
          <cx:pt idx="457">-0.0055554213077138601</cx:pt>
          <cx:pt idx="458">0.0181806086811051</cx:pt>
          <cx:pt idx="459">0.0205682627776313</cx:pt>
          <cx:pt idx="460">0.024283540886521501</cx:pt>
          <cx:pt idx="461">0.0250702896628076</cx:pt>
          <cx:pt idx="462">0.012474203565678601</cx:pt>
          <cx:pt idx="463">0.0100861155085838</cx:pt>
          <cx:pt idx="464">0.023311012311922799</cx:pt>
          <cx:pt idx="465">0.019699263054320602</cx:pt>
          <cx:pt idx="466">0.0144939152276714</cx:pt>
          <cx:pt idx="467">-0.0088408868494806604</cx:pt>
          <cx:pt idx="468">-0.023669585568440302</cx:pt>
          <cx:pt idx="469">-0.027532378605256501</cx:pt>
          <cx:pt idx="470">-0.021682824160410698</cx:pt>
          <cx:pt idx="471">0.00364413816781504</cx:pt>
          <cx:pt idx="472">0.012260578321526499</cx:pt>
          <cx:pt idx="473">0.021582584142013601</cx:pt>
          <cx:pt idx="474">0.0067605696707460899</cx:pt>
          <cx:pt idx="475">0.00038717236075945402</cx:pt>
          <cx:pt idx="476">-2.0094588577160599e-05</cx:pt>
          <cx:pt idx="477">0.000225175388071294</cx:pt>
          <cx:pt idx="478">0.0018946870836708801</cx:pt>
          <cx:pt idx="479">0.00121754603157334</cx:pt>
          <cx:pt idx="480">0.0043178501690577199</cx:pt>
          <cx:pt idx="481">0.0026875969126637701</cx:pt>
          <cx:pt idx="482">0.0020301420924675401</cx:pt>
          <cx:pt idx="483">-0.0138876034149357</cx:pt>
          <cx:pt idx="484">-0.0143689973930915</cx:pt>
          <cx:pt idx="485">-0.00631413941778366</cx:pt>
          <cx:pt idx="486">-0.0079454145074608993</cx:pt>
          <cx:pt idx="487">0.011285771482354901</cx:pt>
          <cx:pt idx="488">0.0122054730716624</cx:pt>
          <cx:pt idx="489">0.010866432475607099</cx:pt>
          <cx:pt idx="490">-0.0050441067749375798</cx:pt>
          <cx:pt idx="491">-0.0115674812992157</cx:pt>
          <cx:pt idx="492">0.025643348445212901</cx:pt>
          <cx:pt idx="493">0.022076123883873498</cx:pt>
          <cx:pt idx="494">0.0074409323562217404</cx:pt>
          <cx:pt idx="495">-0.0025200550731820899</cx:pt>
          <cx:pt idx="496">-0.014473658263256899</cx:pt>
          <cx:pt idx="497">-0.0047570897815426196</cx:pt>
          <cx:pt idx="498">0.00021615908117043599</cx:pt>
          <cx:pt idx="499">0.014178409633089001</cx:pt>
          <cx:pt idx="500">0.0160933763614435</cx:pt>
          <cx:pt idx="501">0.014546022694451899</cx:pt>
          <cx:pt idx="502">0.00226300902990114</cx:pt>
          <cx:pt idx="503">0.00064453852964370796</cx:pt>
          <cx:pt idx="504">-0.0009913712186690861</cx:pt>
          <cx:pt idx="505">0.000107853963794151</cx:pt>
          <cx:pt idx="506">0.0012217570218678801</cx:pt>
          <cx:pt idx="507">-0.00060629474463363303</cx:pt>
          <cx:pt idx="508">0.012724681806551799</cx:pt>
          <cx:pt idx="509">0.019869609639312901</cx:pt>
          <cx:pt idx="510">0.0275933986368148</cx:pt>
          <cx:pt idx="511">0.0087906947481618605</cx:pt>
          <cx:pt idx="512">-0.0084562222609576593</cx:pt>
          <cx:pt idx="513">-0.0027764714385648298</cx:pt>
          <cx:pt idx="514">0.0061652696901715997</cx:pt>
          <cx:pt idx="515">0.00162376546019204</cx:pt>
          <cx:pt idx="516">0.0104549175267302</cx:pt>
          <cx:pt idx="517">0.0042474701373179996</cx:pt>
          <cx:pt idx="518">-0.0070310408983597699</cx:pt>
          <cx:pt idx="519">0.00710812713382117</cx:pt>
          <cx:pt idx="520">-0.0088156085548750703</cx:pt>
          <cx:pt idx="521">0.00705094216331573</cx:pt>
          <cx:pt idx="522">0.0066952595783567499</cx:pt>
          <cx:pt idx="523">-0.0054412179312225903</cx:pt>
          <cx:pt idx="524">0.00074686759989296995</cx:pt>
          <cx:pt idx="525">0.0052562052523443398</cx:pt>
          <cx:pt idx="526">0.0274770431526913</cx:pt>
          <cx:pt idx="527">0.032799744570156698</cx:pt>
          <cx:pt idx="528">0.022044992390403698</cx:pt>
          <cx:pt idx="529">0.0078268017230530892</cx:pt>
          <cx:pt idx="530">0.00049298112462688203</cx:pt>
          <cx:pt idx="531">-0.00026927478596904398</cx:pt>
          <cx:pt idx="532">0.00014550468473514201</cx:pt>
          <cx:pt idx="533">-0.00054265882846377404</cx:pt>
          <cx:pt idx="534">0.00028853589527057499</cx:pt>
          <cx:pt idx="535">-0.0043694207991948602</cx:pt>
          <cx:pt idx="536">0.0145112709041965</cx:pt>
          <cx:pt idx="537">0.0178476983146524</cx:pt>
          <cx:pt idx="538">0.020148368193662999</cx:pt>
          <cx:pt idx="539">0.0218736058245853</cx:pt>
          <cx:pt idx="540">0.00232306323815477</cx:pt>
          <cx:pt idx="541">-0.0029326477132096398</cx:pt>
          <cx:pt idx="542">0.016377595604068901</cx:pt>
          <cx:pt idx="543">-0.0013145949524564699</cx:pt>
          <cx:pt idx="544">-0.00284813807290972</cx:pt>
          <cx:pt idx="545">-0.00031092148988030399</cx:pt>
          <cx:pt idx="546">-0.0140566040441416</cx:pt>
          <cx:pt idx="547">0.0056702265806782802</cx:pt>
          <cx:pt idx="548">-0.0029786395949774102</cx:pt>
          <cx:pt idx="549">0.035317763491737098</cx:pt>
          <cx:pt idx="550">0.023921928229334501</cx:pt>
          <cx:pt idx="551">0.0019975082825300799</cx:pt>
          <cx:pt idx="552">0.0042264672663134698</cx:pt>
          <cx:pt idx="553">0.026003563686133001</cx:pt>
          <cx:pt idx="554">0.043617489869055802</cx:pt>
          <cx:pt idx="555">0.039508754418645001</cx:pt>
          <cx:pt idx="556">0.011959852921211701</cx:pt>
          <cx:pt idx="557">0.0024922176455913301</cx:pt>
          <cx:pt idx="558">0.0021553742912993998</cx:pt>
          <cx:pt idx="559">0.00021140667509609499</cx:pt>
          <cx:pt idx="560">0.00058874483838169196</cx:pt>
          <cx:pt idx="561">-0.00054624297798945304</cx:pt>
          <cx:pt idx="562">0.00056356682052597295</cx:pt>
          <cx:pt idx="563">0.0035917722338810001</cx:pt>
          <cx:pt idx="564">0.021099157400979899</cx:pt>
          <cx:pt idx="565">0.023437305416856</cx:pt>
          <cx:pt idx="566">0.021832786271807202</cx:pt>
          <cx:pt idx="567">0.033735028562351999</cx:pt>
          <cx:pt idx="568">0.014817370076334199</cx:pt>
          <cx:pt idx="569">0.00245352288253742</cx:pt>
          <cx:pt idx="570">0.0062400206529176702</cx:pt>
          <cx:pt idx="571">0.012456559956391401</cx:pt>
          <cx:pt idx="572">0.0074929811795551998</cx:pt>
          <cx:pt idx="573">-0.014402371584636701</cx:pt>
          <cx:pt idx="574">-0.0099033921106966606</cx:pt>
          <cx:pt idx="575">0.027321216538009199</cx:pt>
          <cx:pt idx="576">0.0064345377383640103</cx:pt>
          <cx:pt idx="577">0.0057119135382836996</cx:pt>
          <cx:pt idx="578">0.022217894423875</cx:pt>
          <cx:pt idx="579">0.0016474407082118999</cx:pt>
          <cx:pt idx="580">0.0227574088773718</cx:pt>
          <cx:pt idx="581">0.038082535071348102</cx:pt>
          <cx:pt idx="582">0.042744935076975098</cx:pt>
          <cx:pt idx="583">0.0294381073731452</cx:pt>
          <cx:pt idx="584">0.0051669232266841301</cx:pt>
          <cx:pt idx="585">0.00044737606511684798</cx:pt>
          <cx:pt idx="586">0.0012524352403464199</cx:pt>
          <cx:pt idx="587">-0.000245881584498345</cx:pt>
          <cx:pt idx="588">0.00049280738141796302</cx:pt>
          <cx:pt idx="589">-0.00077547667033537899</cx:pt>
          <cx:pt idx="590">0.0032795075384962299</cx:pt>
          <cx:pt idx="591">0.0065206140191604598</cx:pt>
          <cx:pt idx="592">0.020929177536970298</cx:pt>
          <cx:pt idx="593">0.0125782800159414</cx:pt>
          <cx:pt idx="594">0.019434645288239901</cx:pt>
          <cx:pt idx="595">0.0275586064335296</cx:pt>
          <cx:pt idx="596">0.019342198751246199</cx:pt>
          <cx:pt idx="597">0.015953920061373299</cx:pt>
          <cx:pt idx="598">-0.0036398861293215502</cx:pt>
          <cx:pt idx="599">0.0200399203887907</cx:pt>
          <cx:pt idx="600">0.0087791094716460696</cx:pt>
          <cx:pt idx="601">0.011603696368098699</cx:pt>
          <cx:pt idx="602">0.0062101419975473197</cx:pt>
          <cx:pt idx="603">-0.0021822161780409798</cx:pt>
          <cx:pt idx="604">-0.024253831151899899</cx:pt>
          <cx:pt idx="605">0.014494478334995601</cx:pt>
          <cx:pt idx="606">0.0026414442577234101</cx:pt>
          <cx:pt idx="607">0.0072550365742556303</cx:pt>
          <cx:pt idx="608">0.00912090110207028</cx:pt>
          <cx:pt idx="609">0.0144633173167013</cx:pt>
          <cx:pt idx="610">0.039677942509185798</cx:pt>
          <cx:pt idx="611">0.028027893678656102</cx:pt>
          <cx:pt idx="612">0.0027096750563378302</cx:pt>
          <cx:pt idx="613">-0.00159424330875734</cx:pt>
          <cx:pt idx="614">0.000633307791528371</cx:pt>
          <cx:pt idx="615">-0.00015105074378541299</cx:pt>
          <cx:pt idx="616">-6.31284405101801e-05</cx:pt>
          <cx:pt idx="617">-0.00062436230095813097</cx:pt>
          <cx:pt idx="618">0.00091025737581239404</cx:pt>
          <cx:pt idx="619">0.0044404261424502199</cx:pt>
          <cx:pt idx="620">0.0140402647796061</cx:pt>
          <cx:pt idx="621">0.0115432452887214</cx:pt>
          <cx:pt idx="622">0.014958666400819101</cx:pt>
          <cx:pt idx="623">0.024101227001776498</cx:pt>
          <cx:pt idx="624">0.014267432031882001</cx:pt>
          <cx:pt idx="625">0.0186857074399054</cx:pt>
          <cx:pt idx="626">0.0067859062557873101</cx:pt>
          <cx:pt idx="627">0.017144674985360799</cx:pt>
          <cx:pt idx="628">0.0046383509048322103</cx:pt>
          <cx:pt idx="629">-0.00092447822262850499</cx:pt>
          <cx:pt idx="630">-0.0148561551067087</cx:pt>
          <cx:pt idx="631">-0.033420694642752102</cx:pt>
          <cx:pt idx="632">-0.037549400608976401</cx:pt>
          <cx:pt idx="633">-0.015793687022014599</cx:pt>
          <cx:pt idx="634">-0.0054256253305759398</cx:pt>
          <cx:pt idx="635">0.0126710592752294</cx:pt>
          <cx:pt idx="636">0.0150701084283189</cx:pt>
          <cx:pt idx="637">0.0189075581703275</cx:pt>
          <cx:pt idx="638">0.0253657010550715</cx:pt>
          <cx:pt idx="639">0.011800612738242599</cx:pt>
          <cx:pt idx="640">0.0019676072381117102</cx:pt>
          <cx:pt idx="641">-0.0012826917854093301</cx:pt>
          <cx:pt idx="642">-0.00018510608865741199</cx:pt>
          <cx:pt idx="643">0.00099485152492076001</cx:pt>
          <cx:pt idx="644">-0.00025145294318311</cx:pt>
          <cx:pt idx="645">-0.00023950095885530201</cx:pt>
          <cx:pt idx="646">0.00038769657028601002</cx:pt>
          <cx:pt idx="647">0.0026461366659682501</cx:pt>
          <cx:pt idx="648">-0.0014722263389261099</cx:pt>
          <cx:pt idx="649">-0.0092336962276147495</cx:pt>
          <cx:pt idx="650">-0.023525336342954901</cx:pt>
          <cx:pt idx="651">-0.0076405836295289596</cx:pt>
          <cx:pt idx="652">0.017561895411086902</cx:pt>
          <cx:pt idx="653">0.019256185529015101</cx:pt>
          <cx:pt idx="654">0.013485744902132</cx:pt>
          <cx:pt idx="655">0.014328796495727301</cx:pt>
          <cx:pt idx="656">5.1314569428917901e-05</cx:pt>
          <cx:pt idx="657">0.010436757900602001</cx:pt>
          <cx:pt idx="658">-0.0087269424241342899</cx:pt>
          <cx:pt idx="659">-0.013463796612870799</cx:pt>
          <cx:pt idx="660">-0.0018273531785763901</cx:pt>
          <cx:pt idx="661">-0.0029385420201346098</cx:pt>
          <cx:pt idx="662">0.020264046784181901</cx:pt>
          <cx:pt idx="663">0.0153685646238117</cx:pt>
          <cx:pt idx="664">0.017081530648426699</cx:pt>
          <cx:pt idx="665">0.021346053365631501</cx:pt>
          <cx:pt idx="666">0.0228668693769137</cx:pt>
          <cx:pt idx="667">0.010406304065595499</cx:pt>
          <cx:pt idx="668">-0.0022105410800241998</cx:pt>
          <cx:pt idx="669">-0.00068541696018485101</cx:pt>
          <cx:pt idx="670">-0.00139199154430618</cx:pt>
          <cx:pt idx="671">0.00047938388280966299</cx:pt>
          <cx:pt idx="672">8.6728299865813699e-05</cx:pt>
          <cx:pt idx="673">4.6174994625071197e-05</cx:pt>
          <cx:pt idx="674">0.00053025196517185501</cx:pt>
          <cx:pt idx="675">-0.00054563372009785701</cx:pt>
          <cx:pt idx="676">-0.0106713351961195</cx:pt>
          <cx:pt idx="677">-0.021832509831921299</cx:pt>
          <cx:pt idx="678">-0.023310459635333</cx:pt>
          <cx:pt idx="679">-0.019950197419743299</cx:pt>
          <cx:pt idx="680">-0.0067421039493283999</cx:pt>
          <cx:pt idx="681">0.0114490546196995</cx:pt>
          <cx:pt idx="682">0.0219422426994135</cx:pt>
          <cx:pt idx="683">0.0267468013036809</cx:pt>
          <cx:pt idx="684">0.018749328254686101</cx:pt>
          <cx:pt idx="685">0.035946855727279403</cx:pt>
          <cx:pt idx="686">0.037063440152332497</cx:pt>
          <cx:pt idx="687">0.029066507101463399</cx:pt>
          <cx:pt idx="688">0.0289951591660901</cx:pt>
          <cx:pt idx="689">-0.00215824772166252</cx:pt>
          <cx:pt idx="690">0.0119322242356778</cx:pt>
          <cx:pt idx="691">0.0059363649171633899</cx:pt>
          <cx:pt idx="692">0.0019566636458300799</cx:pt>
          <cx:pt idx="693">-0.00371875883003735</cx:pt>
          <cx:pt idx="694">0.0031095096450023899</cx:pt>
          <cx:pt idx="695">0.00098057147105319793</cx:pt>
          <cx:pt idx="696">0.0024373939772218099</cx:pt>
          <cx:pt idx="697">0.00124020970355946</cx:pt>
          <cx:pt idx="698">-0.00113730225143252</cx:pt>
          <cx:pt idx="699">-0.00025101080150946603</cx:pt>
          <cx:pt idx="700">0.00070067546786629898</cx:pt>
          <cx:pt idx="701">-0.00035090479430254998</cx:pt>
          <cx:pt idx="702">0.00053473312459965396</cx:pt>
          <cx:pt idx="703">-0.00103654073092613</cx:pt>
          <cx:pt idx="704">-0.0070517357644970802</cx:pt>
          <cx:pt idx="705">-0.011835621637361699</cx:pt>
          <cx:pt idx="706">-0.0044062447358962703</cx:pt>
          <cx:pt idx="707">-0.012730469192847101</cx:pt>
          <cx:pt idx="708">-0.016306703106533701</cx:pt>
          <cx:pt idx="709">-0.0094622862688548397</cx:pt>
          <cx:pt idx="710">0.0074817547011708299</cx:pt>
          <cx:pt idx="711">-0.00047827318733565202</cx:pt>
          <cx:pt idx="712">-0.0058689183979886601</cx:pt>
          <cx:pt idx="713">0.0075292552120801203</cx:pt>
          <cx:pt idx="714">0.022855670050409501</cx:pt>
          <cx:pt idx="715">0.0241909195788036</cx:pt>
          <cx:pt idx="716">0.0119893956784914</cx:pt>
          <cx:pt idx="717">0.0044045880341325502</cx:pt>
          <cx:pt idx="718">0.00090885398627775504</cx:pt>
          <cx:pt idx="719">-0.0030283120175729102</cx:pt>
          <cx:pt idx="720">-0.00519032969201246</cx:pt>
          <cx:pt idx="721">-0.0045595356752985003</cx:pt>
          <cx:pt idx="722">-0.0032744913129619702</cx:pt>
          <cx:pt idx="723">0.00016898183995668601</cx:pt>
          <cx:pt idx="724">-0.00042781486002912598</cx:pt>
          <cx:pt idx="725">0.00013415047961615501</cx:pt>
          <cx:pt idx="726">-6.46506502594306e-06</cx:pt>
          <cx:pt idx="727">-0.00044599781138536098</cx:pt>
          <cx:pt idx="728">-0.00042483045377404298</cx:pt>
          <cx:pt idx="729">-0.00023032078313358701</cx:pt>
          <cx:pt idx="730">-9.2556339952811303e-05</cx:pt>
          <cx:pt idx="731">0.00039922603592949899</cx:pt>
          <cx:pt idx="732">2.3158317993923098e-05</cx:pt>
          <cx:pt idx="733">0.0011211520999794601</cx:pt>
          <cx:pt idx="734">-0.00022344019667388599</cx:pt>
          <cx:pt idx="735">-0.0054170804259087704</cx:pt>
          <cx:pt idx="736">-0.0105268421898071</cx:pt>
          <cx:pt idx="737">-0.0142074285491875</cx:pt>
          <cx:pt idx="738">-0.0090312073727036001</cx:pt>
          <cx:pt idx="739">-0.00186360050867514</cx:pt>
          <cx:pt idx="740">0.00069605082638741296</cx:pt>
          <cx:pt idx="741">0.00322053002721905</cx:pt>
          <cx:pt idx="742">7.3051178363090896e-06</cx:pt>
          <cx:pt idx="743">-0.0143311851291806</cx:pt>
          <cx:pt idx="744">-0.0084853693502331302</cx:pt>
          <cx:pt idx="745">-0.0052890394163593599</cx:pt>
          <cx:pt idx="746">-0.0035154860335858298</cx:pt>
          <cx:pt idx="747">-0.0085035430877314997</cx:pt>
          <cx:pt idx="748">-0.0040454915260330704</cx:pt>
          <cx:pt idx="749">-0.0015771427372593999</cx:pt>
          <cx:pt idx="750">-0.0029600781121048498</cx:pt>
          <cx:pt idx="751">-0.000201611106463662</cx:pt>
          <cx:pt idx="752">-0.00039327416135809701</cx:pt>
          <cx:pt idx="753">0.00050564509348901404</cx:pt>
          <cx:pt idx="754">-0.00051446568179467798</cx:pt>
          <cx:pt idx="755">-0.00081311717555137403</cx:pt>
          <cx:pt idx="756">-0.00026342206599282701</cx:pt>
          <cx:pt idx="757">-0.00017451526187235901</cx:pt>
          <cx:pt idx="758">-0.00045454608640847999</cx:pt>
          <cx:pt idx="759">-0.00025611574614119197</cx:pt>
          <cx:pt idx="760">3.0588808243155501e-05</cx:pt>
          <cx:pt idx="761">1.37440046230589e-05</cx:pt>
          <cx:pt idx="762">-0.00045778584732919899</cx:pt>
          <cx:pt idx="763">-0.00017004213577895101</cx:pt>
          <cx:pt idx="764">-0.00037500408968941699</cx:pt>
          <cx:pt idx="765">-0.00127110939744123</cx:pt>
          <cx:pt idx="766">-0.00071407079071504902</cx:pt>
          <cx:pt idx="767">-0.000479528587887978</cx:pt>
          <cx:pt idx="768">-0.000397560043219064</cx:pt>
          <cx:pt idx="769">-0.00105578531096496</cx:pt>
          <cx:pt idx="770">-0.0024381668120780301</cx:pt>
          <cx:pt idx="771">-0.0020599167932529102</cx:pt>
          <cx:pt idx="772">-0.0033127733365963699</cx:pt>
          <cx:pt idx="773">-0.0040339882185329596</cx:pt>
          <cx:pt idx="774">-0.00355677823266231</cx:pt>
          <cx:pt idx="775">-0.00151112174540395</cx:pt>
          <cx:pt idx="776">-0.00036390273855403199</cx:pt>
          <cx:pt idx="777">-0.00178659093629426</cx:pt>
          <cx:pt idx="778">-0.0028029199694498698</cx:pt>
          <cx:pt idx="779">-0.00038592027017387502</cx:pt>
          <cx:pt idx="780">0.00038320864657318698</cx:pt>
          <cx:pt idx="781">-0.00077545739437412105</cx:pt>
          <cx:pt idx="782">-0.000155168582318407</cx:pt>
          <cx:pt idx="783">0.00015810127303882599</cx:pt>
          <cx:pt idx="784">-0.00086915946109968002</cx:pt>
          <cx:pt idx="785">0.0010216182281378701</cx:pt>
          <cx:pt idx="786">-6.0618135664719999e-05</cx:pt>
          <cx:pt idx="787">-0.0026986284520834</cx:pt>
          <cx:pt idx="788">-0.0034023647849037251</cx:pt>
          <cx:pt idx="789">7.8762822531378745e-05</cx:pt>
          <cx:pt idx="790">-0.0003942266782838075</cx:pt>
          <cx:pt idx="791">-0.00025671481042092249</cx:pt>
          <cx:pt idx="792">-0.00077102124413341248</cx:pt>
          <cx:pt idx="793">-0.00012324029460810499</cx:pt>
          <cx:pt idx="794">0.0012010336412324274</cx:pt>
          <cx:pt idx="795">-0.0045364564013988251</cx:pt>
          <cx:pt idx="796">-0.00069581668059693496</cx:pt>
          <cx:pt idx="797">-0.0033884842890519501</cx:pt>
          <cx:pt idx="798">-0.0037978265495113251</cx:pt>
          <cx:pt idx="799">-0.00014196876254658075</cx:pt>
          <cx:pt idx="800">-0.0031838542618751252</cx:pt>
          <cx:pt idx="801">-0.0074347147876147749</cx:pt>
          <cx:pt idx="802">0.00060899866751798503</cx:pt>
          <cx:pt idx="803">0.0029405978335108498</cx:pt>
          <cx:pt idx="804">0.00042708043287880749</cx:pt>
          <cx:pt idx="805">0.0015485850941177001</cx:pt>
          <cx:pt idx="806">0.0014391661743288499</cx:pt>
          <cx:pt idx="807">0.00048442788400260251</cx:pt>
          <cx:pt idx="808">-0.00028285078323960752</cx:pt>
          <cx:pt idx="809">0.00017011045991885876</cx:pt>
          <cx:pt idx="810">-0.00024770232839122077</cx:pt>
          <cx:pt idx="811">-0.00024758344935576023</cx:pt>
          <cx:pt idx="812">-0.00048925288155299003</cx:pt>
          <cx:pt idx="813">0.0008992347319461975</cx:pt>
          <cx:pt idx="814">-0.0012324320968484276</cx:pt>
          <cx:pt idx="815">-0.00031352294643546748</cx:pt>
          <cx:pt idx="816">-0.00136274948013177</cx:pt>
          <cx:pt idx="817">-0.0036871103751343502</cx:pt>
          <cx:pt idx="818">0.00028354572327265998</cx:pt>
          <cx:pt idx="819">0.00386408926802365</cx:pt>
          <cx:pt idx="820">0.0017287303486932151</cx:pt>
          <cx:pt idx="821">0.0040705076968153503</cx:pt>
          <cx:pt idx="822">0.0061565292850373253</cx:pt>
          <cx:pt idx="823">-0.00078813891967604752</cx:pt>
          <cx:pt idx="824">-0.0028344220224463751</cx:pt>
          <cx:pt idx="825">-0.000472492763750135</cx:pt>
          <cx:pt idx="826">-0.0032822576551144</cx:pt>
          <cx:pt idx="827">-0.00075101655264651001</cx:pt>
          <cx:pt idx="828">0.00097059992939223998</cx:pt>
          <cx:pt idx="829">-0.0024333130132633699</cx:pt>
          <cx:pt idx="830">0.00055958341436769001</cx:pt>
          <cx:pt idx="831">0.0021277524486452725</cx:pt>
          <cx:pt idx="832">0.0023428064725057951</cx:pt>
          <cx:pt idx="833">0.0016317530415588975</cx:pt>
          <cx:pt idx="834">0.0020959620082441799</cx:pt>
          <cx:pt idx="835">0.0013018681256678601</cx:pt>
          <cx:pt idx="836">0.0001968376911305805</cx:pt>
          <cx:pt idx="837">7.6181334060863747e-06</cx:pt>
          <cx:pt idx="838">-0.00032325195678354002</cx:pt>
          <cx:pt idx="839">1.3259756712203675e-05</cx:pt>
          <cx:pt idx="840">0.00016727746085777701</cx:pt>
          <cx:pt idx="841">-0.0013299995428791675</cx:pt>
          <cx:pt idx="842">-0.0015080685061757951</cx:pt>
          <cx:pt idx="843">-0.00056431783060581747</cx:pt>
          <cx:pt idx="844">-0.0019423069655151374</cx:pt>
          <cx:pt idx="845">0.0013794526688378126</cx:pt>
          <cx:pt idx="846">0.0060369461601225997</cx:pt>
          <cx:pt idx="847">0.0047787369810351251</cx:pt>
          <cx:pt idx="848">0.0027649648689060751</cx:pt>
          <cx:pt idx="849">0.0044005836849788501</cx:pt>
          <cx:pt idx="850">0.0025747147829387998</cx:pt>
          <cx:pt idx="851">-0.002371731361624275</cx:pt>
          <cx:pt idx="852">-0.0043806794141935997</cx:pt>
          <cx:pt idx="853">-0.003049840247512375</cx:pt>
          <cx:pt idx="854">-0.0039198287492807999</cx:pt>
          <cx:pt idx="855">-0.0041694522191996998</cx:pt>
          <cx:pt idx="856">0.00053496723823804248</cx:pt>
          <cx:pt idx="857">0.0035219616442688502</cx:pt>
          <cx:pt idx="858">0.0014822450398013351</cx:pt>
          <cx:pt idx="859">0.0033640917415834501</cx:pt>
          <cx:pt idx="860">0.0076294550674869252</cx:pt>
          <cx:pt idx="861">0.0046651043175664503</cx:pt>
          <cx:pt idx="862">0.0017712923207752074</cx:pt>
          <cx:pt idx="863">0.00028200894877980498</cx:pt>
          <cx:pt idx="864">-0.0012546845633967425</cx:pt>
          <cx:pt idx="865">-0.00015417745521102</cx:pt>
          <cx:pt idx="866">-0.00026887019118696252</cx:pt>
          <cx:pt idx="867">-0.00085947249742593</cx:pt>
          <cx:pt idx="868">0.00018428161794361225</cx:pt>
          <cx:pt idx="869">-0.0018217734978654976</cx:pt>
          <cx:pt idx="870">0.00061092343159887749</cx:pt>
          <cx:pt idx="871">0.0042704300675694747</cx:pt>
          <cx:pt idx="872">0.003321336164080875</cx:pt>
          <cx:pt idx="873">0.0029227773319478751</cx:pt>
          <cx:pt idx="874">0.0053148629095523753</cx:pt>
          <cx:pt idx="875">0.0048208586339201498</cx:pt>
          <cx:pt idx="876">0.0050340593328858504</cx:pt>
          <cx:pt idx="877">0.0039748648882233497</cx:pt>
          <cx:pt idx="878">6.0510554258021249e-05</cx:pt>
          <cx:pt idx="879">-0.00075651335944074995</cx:pt>
          <cx:pt idx="880">-0.012284850591734351</cx:pt>
          <cx:pt idx="881">-0.005881456256655225</cx:pt>
          <cx:pt idx="882">-0.0047816806795188752</cx:pt>
          <cx:pt idx="883">-0.0021512940082168098</cx:pt>
          <cx:pt idx="884">-0.00086915946109968002</cx:pt>
          <cx:pt idx="885">0.0010216182281378701</cx:pt>
          <cx:pt idx="886">-6.0618135664719999e-05</cx:pt>
          <cx:pt idx="887">-0.0026986284520834</cx:pt>
          <cx:pt idx="888">-0.0034023647849037251</cx:pt>
          <cx:pt idx="889">7.8762822531378745e-05</cx:pt>
          <cx:pt idx="890">-0.0003942266782838075</cx:pt>
          <cx:pt idx="891">-0.00025671481042092249</cx:pt>
          <cx:pt idx="892">-0.00077102124413341248</cx:pt>
          <cx:pt idx="893">-0.00012324029460810499</cx:pt>
          <cx:pt idx="894">0.0012010336412324274</cx:pt>
          <cx:pt idx="895">-0.0045364564013988251</cx:pt>
          <cx:pt idx="896">-0.00069581668059693496</cx:pt>
          <cx:pt idx="897">-0.0033884842890519501</cx:pt>
          <cx:pt idx="898">-0.0037978265495113251</cx:pt>
          <cx:pt idx="899">-0.00014196876254658075</cx:pt>
          <cx:pt idx="900">-0.0031838542618751252</cx:pt>
          <cx:pt idx="901">-0.0074347147876147749</cx:pt>
          <cx:pt idx="902">0.00060899866751798503</cx:pt>
          <cx:pt idx="903">0.0029405978335108498</cx:pt>
          <cx:pt idx="904">0.00042708043287880749</cx:pt>
          <cx:pt idx="905">0.0015485850941177001</cx:pt>
          <cx:pt idx="906">0.0014391661743288499</cx:pt>
          <cx:pt idx="907">0.00048442788400260251</cx:pt>
          <cx:pt idx="908">-0.00028285078323960752</cx:pt>
          <cx:pt idx="909">0.00017011045991885876</cx:pt>
          <cx:pt idx="910">-0.00024770232839122077</cx:pt>
          <cx:pt idx="911">-0.00024758344935576023</cx:pt>
          <cx:pt idx="912">-0.00048925288155299003</cx:pt>
          <cx:pt idx="913">0.0008992347319461975</cx:pt>
          <cx:pt idx="914">-0.0012324320968484276</cx:pt>
          <cx:pt idx="915">-0.00031352294643546748</cx:pt>
          <cx:pt idx="916">-0.00136274948013177</cx:pt>
          <cx:pt idx="917">-0.0036871103751343502</cx:pt>
          <cx:pt idx="918">0.00028354572327265998</cx:pt>
          <cx:pt idx="919">0.00386408926802365</cx:pt>
          <cx:pt idx="920">0.0017287303486932151</cx:pt>
          <cx:pt idx="921">0.0040705076968153503</cx:pt>
          <cx:pt idx="922">0.0061565292850373253</cx:pt>
          <cx:pt idx="923">-0.00078813891967604752</cx:pt>
          <cx:pt idx="924">-0.0028344220224463751</cx:pt>
          <cx:pt idx="925">-0.000472492763750135</cx:pt>
          <cx:pt idx="926">-0.0032822576551144</cx:pt>
          <cx:pt idx="927">-0.00075101655264651001</cx:pt>
          <cx:pt idx="928">0.00097059992939223998</cx:pt>
          <cx:pt idx="929">-0.0024333130132633699</cx:pt>
          <cx:pt idx="930">0.00055958341436769001</cx:pt>
          <cx:pt idx="931">0.0021277524486452725</cx:pt>
          <cx:pt idx="932">0.0023428064725057951</cx:pt>
          <cx:pt idx="933">0.0016317530415588975</cx:pt>
          <cx:pt idx="934">0.0020959620082441799</cx:pt>
          <cx:pt idx="935">0.0013018681256678601</cx:pt>
          <cx:pt idx="936">0.0001968376911305805</cx:pt>
          <cx:pt idx="937">7.6181334060863747e-06</cx:pt>
          <cx:pt idx="938">-0.00032325195678354002</cx:pt>
          <cx:pt idx="939">1.3259756712203675e-05</cx:pt>
          <cx:pt idx="940">0.00016727746085777701</cx:pt>
          <cx:pt idx="941">-0.0013299995428791675</cx:pt>
          <cx:pt idx="942">-0.0015080685061757951</cx:pt>
          <cx:pt idx="943">-0.00056431783060581747</cx:pt>
          <cx:pt idx="944">-0.0019423069655151374</cx:pt>
          <cx:pt idx="945">0.0013794526688378126</cx:pt>
          <cx:pt idx="946">0.0060369461601225997</cx:pt>
          <cx:pt idx="947">0.0047787369810351251</cx:pt>
          <cx:pt idx="948">0.0027649648689060751</cx:pt>
          <cx:pt idx="949">0.0044005836849788501</cx:pt>
          <cx:pt idx="950">0.0025747147829387998</cx:pt>
          <cx:pt idx="951">-0.002371731361624275</cx:pt>
          <cx:pt idx="952">-0.0043806794141935997</cx:pt>
          <cx:pt idx="953">-0.003049840247512375</cx:pt>
          <cx:pt idx="954">-0.0039198287492807999</cx:pt>
          <cx:pt idx="955">-0.0041694522191996998</cx:pt>
          <cx:pt idx="956">0.00053496723823804248</cx:pt>
          <cx:pt idx="957">0.0035219616442688502</cx:pt>
          <cx:pt idx="958">0.0014822450398013351</cx:pt>
          <cx:pt idx="959">0.0033640917415834501</cx:pt>
          <cx:pt idx="960">0.0076294550674869252</cx:pt>
          <cx:pt idx="961">0.0046651043175664503</cx:pt>
          <cx:pt idx="962">0.0017712923207752074</cx:pt>
          <cx:pt idx="963">0.00028200894877980498</cx:pt>
          <cx:pt idx="964">-0.0012546845633967425</cx:pt>
          <cx:pt idx="965">-0.00015417745521102</cx:pt>
          <cx:pt idx="966">-0.00026887019118696252</cx:pt>
          <cx:pt idx="967">-0.00085947249742593</cx:pt>
          <cx:pt idx="968">0.00018428161794361225</cx:pt>
          <cx:pt idx="969">-0.0018217734978654976</cx:pt>
          <cx:pt idx="970">0.00061092343159887749</cx:pt>
          <cx:pt idx="971">0.0042704300675694747</cx:pt>
          <cx:pt idx="972">0.003321336164080875</cx:pt>
          <cx:pt idx="973">0.0029227773319478751</cx:pt>
          <cx:pt idx="974">0.0053148629095523753</cx:pt>
          <cx:pt idx="975">0.0048208586339201498</cx:pt>
          <cx:pt idx="976">0.0050340593328858504</cx:pt>
          <cx:pt idx="977">0.0039748648882233497</cx:pt>
          <cx:pt idx="978">6.0510554258021249e-05</cx:pt>
          <cx:pt idx="979">-0.00075651335944074995</cx:pt>
          <cx:pt idx="980">-0.012284850591734351</cx:pt>
          <cx:pt idx="981">-0.005881456256655225</cx:pt>
          <cx:pt idx="982">-0.0047816806795188752</cx:pt>
          <cx:pt idx="983">-0.0021512940082168098</cx:pt>
          <cx:pt idx="984">-0.00086915946109968002</cx:pt>
          <cx:pt idx="985">0.0010216182281378701</cx:pt>
          <cx:pt idx="986">-6.0618135664719999e-05</cx:pt>
          <cx:pt idx="987">-0.0026986284520834</cx:pt>
          <cx:pt idx="988">-0.0034023647849037251</cx:pt>
          <cx:pt idx="989">7.8762822531378745e-05</cx:pt>
          <cx:pt idx="990">-0.0003942266782838075</cx:pt>
          <cx:pt idx="991">-0.00025671481042092249</cx:pt>
          <cx:pt idx="992">-0.00077102124413341248</cx:pt>
          <cx:pt idx="993">-0.00012324029460810499</cx:pt>
          <cx:pt idx="994">0.0012010336412324274</cx:pt>
          <cx:pt idx="995">-0.0045364564013988251</cx:pt>
          <cx:pt idx="996">-0.00069581668059693496</cx:pt>
          <cx:pt idx="997">-0.0033884842890519501</cx:pt>
          <cx:pt idx="998">-0.0037978265495113251</cx:pt>
          <cx:pt idx="999">-0.00014196876254658075</cx:pt>
          <cx:pt idx="1000">-0.0031838542618751252</cx:pt>
          <cx:pt idx="1001">-0.0074347147876147749</cx:pt>
          <cx:pt idx="1002">0.00060899866751798503</cx:pt>
          <cx:pt idx="1003">0.0029405978335108498</cx:pt>
          <cx:pt idx="1004">0.00042708043287880749</cx:pt>
          <cx:pt idx="1005">0.0015485850941177001</cx:pt>
          <cx:pt idx="1006">0.0014391661743288499</cx:pt>
          <cx:pt idx="1007">0.00048442788400260251</cx:pt>
          <cx:pt idx="1008">-0.00028285078323960752</cx:pt>
          <cx:pt idx="1009">0.00017011045991885876</cx:pt>
          <cx:pt idx="1010">-0.00024770232839122077</cx:pt>
          <cx:pt idx="1011">-0.00024758344935576023</cx:pt>
          <cx:pt idx="1012">-0.00048925288155299003</cx:pt>
          <cx:pt idx="1013">0.0008992347319461975</cx:pt>
          <cx:pt idx="1014">-0.0012324320968484276</cx:pt>
          <cx:pt idx="1015">-0.00031352294643546748</cx:pt>
          <cx:pt idx="1016">-0.00136274948013177</cx:pt>
          <cx:pt idx="1017">-0.0036871103751343502</cx:pt>
          <cx:pt idx="1018">0.00028354572327265998</cx:pt>
          <cx:pt idx="1019">0.00386408926802365</cx:pt>
          <cx:pt idx="1020">0.0017287303486932151</cx:pt>
          <cx:pt idx="1021">0.0040705076968153503</cx:pt>
          <cx:pt idx="1022">0.0061565292850373253</cx:pt>
          <cx:pt idx="1023">-0.00078813891967604752</cx:pt>
          <cx:pt idx="1024">-0.0028344220224463751</cx:pt>
          <cx:pt idx="1025">-0.000472492763750135</cx:pt>
          <cx:pt idx="1026">-0.0032822576551144</cx:pt>
          <cx:pt idx="1027">-0.00075101655264651001</cx:pt>
          <cx:pt idx="1028">0.00097059992939223998</cx:pt>
          <cx:pt idx="1029">-0.0024333130132633699</cx:pt>
          <cx:pt idx="1030">0.00055958341436769001</cx:pt>
          <cx:pt idx="1031">0.0021277524486452725</cx:pt>
          <cx:pt idx="1032">0.0023428064725057951</cx:pt>
          <cx:pt idx="1033">0.0016317530415588975</cx:pt>
          <cx:pt idx="1034">0.0020959620082441799</cx:pt>
          <cx:pt idx="1035">0.0013018681256678601</cx:pt>
          <cx:pt idx="1036">0.0001968376911305805</cx:pt>
          <cx:pt idx="1037">7.6181334060863747e-06</cx:pt>
          <cx:pt idx="1038">-0.00032325195678354002</cx:pt>
          <cx:pt idx="1039">1.3259756712203675e-05</cx:pt>
          <cx:pt idx="1040">0.00016727746085777701</cx:pt>
          <cx:pt idx="1041">-0.0013299995428791675</cx:pt>
          <cx:pt idx="1042">-0.0015080685061757951</cx:pt>
          <cx:pt idx="1043">-0.00056431783060581747</cx:pt>
          <cx:pt idx="1044">-0.0019423069655151374</cx:pt>
          <cx:pt idx="1045">0.0013794526688378126</cx:pt>
          <cx:pt idx="1046">0.0060369461601225997</cx:pt>
          <cx:pt idx="1047">0.0047787369810351251</cx:pt>
          <cx:pt idx="1048">0.0027649648689060751</cx:pt>
          <cx:pt idx="1049">0.0044005836849788501</cx:pt>
          <cx:pt idx="1050">0.0025747147829387998</cx:pt>
          <cx:pt idx="1051">-0.002371731361624275</cx:pt>
          <cx:pt idx="1052">-0.0043806794141935997</cx:pt>
          <cx:pt idx="1053">-0.003049840247512375</cx:pt>
          <cx:pt idx="1054">-0.0039198287492807999</cx:pt>
          <cx:pt idx="1055">-0.0041694522191996998</cx:pt>
          <cx:pt idx="1056">0.00053496723823804248</cx:pt>
          <cx:pt idx="1057">0.0035219616442688502</cx:pt>
          <cx:pt idx="1058">0.0014822450398013351</cx:pt>
          <cx:pt idx="1059">0.0033640917415834501</cx:pt>
          <cx:pt idx="1060">0.0076294550674869252</cx:pt>
          <cx:pt idx="1061">0.0046651043175664503</cx:pt>
          <cx:pt idx="1062">0.0017712923207752074</cx:pt>
          <cx:pt idx="1063">0.00028200894877980498</cx:pt>
          <cx:pt idx="1064">-0.0012546845633967425</cx:pt>
          <cx:pt idx="1065">-0.00015417745521102</cx:pt>
          <cx:pt idx="1066">-0.00026887019118696252</cx:pt>
          <cx:pt idx="1067">-0.00085947249742593</cx:pt>
          <cx:pt idx="1068">0.00018428161794361225</cx:pt>
          <cx:pt idx="1069">-0.0018217734978654976</cx:pt>
          <cx:pt idx="1070">0.00061092343159887749</cx:pt>
          <cx:pt idx="1071">0.0042704300675694747</cx:pt>
          <cx:pt idx="1072">0.003321336164080875</cx:pt>
          <cx:pt idx="1073">0.0029227773319478751</cx:pt>
          <cx:pt idx="1074">0.0053148629095523753</cx:pt>
          <cx:pt idx="1075">0.0048208586339201498</cx:pt>
          <cx:pt idx="1076">0.0050340593328858504</cx:pt>
          <cx:pt idx="1077">0.0039748648882233497</cx:pt>
          <cx:pt idx="1078">6.0510554258021249e-05</cx:pt>
          <cx:pt idx="1079">-0.00075651335944074995</cx:pt>
          <cx:pt idx="1080">-0.012284850591734351</cx:pt>
          <cx:pt idx="1081">-0.005881456256655225</cx:pt>
          <cx:pt idx="1082">-0.0047816806795188752</cx:pt>
          <cx:pt idx="1083">-0.0021512940082168098</cx:pt>
        </cx:lvl>
      </cx:numDim>
    </cx:data>
    <cx:data id="66">
      <cx:numDim type="val">
        <cx:f>Sheet2!$BO$1:$BO$1084</cx:f>
        <cx:lvl ptCount="1084" formatCode="0.00E+00">
          <cx:pt idx="0">-6.4952937686061702e-05</cx:pt>
          <cx:pt idx="1">0.00062676149846570999</cx:pt>
          <cx:pt idx="2">0.00054567662676098104</cx:pt>
          <cx:pt idx="3">-0.00059630910633468796</cx:pt>
          <cx:pt idx="4">0.00029343339827010299</cx:pt>
          <cx:pt idx="5">-0.00058571589802173</cx:pt>
          <cx:pt idx="6">-0.00056741805746645996</cx:pt>
          <cx:pt idx="7">-0.00064397270948334602</cx:pt>
          <cx:pt idx="8">-0.000102985213785146</cx:pt>
          <cx:pt idx="9">-0.000894895642627741</cx:pt>
          <cx:pt idx="10">0.00020089064241162301</cx:pt>
          <cx:pt idx="11">-0.00069751366638272198</cx:pt>
          <cx:pt idx="12">-0.00033620925398089498</cx:pt>
          <cx:pt idx="13">0.00026397663783970501</cx:pt>
          <cx:pt idx="14">-6.0307010338593402e-05</cx:pt>
          <cx:pt idx="15">-0.00043962569971989701</cx:pt>
          <cx:pt idx="16">0.00040490050042762</cx:pt>
          <cx:pt idx="17">-0.00025141204639018001</cx:pt>
          <cx:pt idx="18">1.4251693290100501e-05</cx:pt>
          <cx:pt idx="19">-0.000119914144198373</cx:pt>
          <cx:pt idx="20">0.000287237166453672</cx:pt>
          <cx:pt idx="21">-0.0010502059569824499</cx:pt>
          <cx:pt idx="22">-0.00062890533979448001</cx:pt>
          <cx:pt idx="23">-0.00070004653133168195</cx:pt>
          <cx:pt idx="24">-0.00050847379692155897</cx:pt>
          <cx:pt idx="25">0.000100713356117848</cx:pt>
          <cx:pt idx="26">0.000200887443857912</cx:pt>
          <cx:pt idx="27">-0.00074327695197211698</cx:pt>
          <cx:pt idx="28">-0.00030765781029034098</cx:pt>
          <cx:pt idx="29">0.000122875197456449</cx:pt>
          <cx:pt idx="30">-5.8006537554643099e-05</cx:pt>
          <cx:pt idx="31">5.4966189278486997e-05</cx:pt>
          <cx:pt idx="32">-0.00028786403955579899</cx:pt>
          <cx:pt idx="33">0.000184270469157102</cx:pt>
          <cx:pt idx="34">-4.7951684510545497e-05</cx:pt>
          <cx:pt idx="35">-4.1172788571722398e-05</cx:pt>
          <cx:pt idx="36">0.00015949186507688699</cx:pt>
          <cx:pt idx="37">-0.00037171326023024</cx:pt>
          <cx:pt idx="38">-0.00118183685963939</cx:pt>
          <cx:pt idx="39">-0.00053919909436236696</cx:pt>
          <cx:pt idx="40">-0.00083110822698721602</cx:pt>
          <cx:pt idx="41">-0.0019368545756221699</cx:pt>
          <cx:pt idx="42">-0.0013250984866304801</cx:pt>
          <cx:pt idx="43">0.00068478979792406102</cx:pt>
          <cx:pt idx="44">0.0010848751144250401</cx:pt>
          <cx:pt idx="45">-0.00046455067595905602</cx:pt>
          <cx:pt idx="46">-0.0016514761639658099</cx:pt>
          <cx:pt idx="47">-0.00058841528786193103</cx:pt>
          <cx:pt idx="48">-0.00025680334023905801</cx:pt>
          <cx:pt idx="49">-0.00074342699178076195</cx:pt>
          <cx:pt idx="50">-0.00049073826068589497</cx:pt>
          <cx:pt idx="51">-7.16679868471314e-05</cx:pt>
          <cx:pt idx="52">-5.2693331345976202e-05</cx:pt>
          <cx:pt idx="53">0.00064761247343258902</cx:pt>
          <cx:pt idx="54">-0.00029401737141235301</cx:pt>
          <cx:pt idx="55">-0.00053803476693014304</cx:pt>
          <cx:pt idx="56">0.000408103722576712</cx:pt>
          <cx:pt idx="57">-0.00039196252891300501</cx:pt>
          <cx:pt idx="58">-2.29002336621345e-05</cx:pt>
          <cx:pt idx="59">-9.7485754303120906e-05</cx:pt>
          <cx:pt idx="60">0.00053807551630663595</cx:pt>
          <cx:pt idx="61">0.00037502124437204502</cx:pt>
          <cx:pt idx="62">-0.00026485954988540202</cx:pt>
          <cx:pt idx="63">-0.0010336345783392401</cx:pt>
          <cx:pt idx="64">-0.0029377832532596101</cx:pt>
          <cx:pt idx="65">-0.0044563937911420003</cx:pt>
          <cx:pt idx="66">-0.00691837893430001</cx:pt>
          <cx:pt idx="67">-0.017425941473986399</cx:pt>
          <cx:pt idx="68">-0.026955775407553</cx:pt>
          <cx:pt idx="69">-0.025317701126185699</cx:pt>
          <cx:pt idx="70">-0.022041763349845599</cx:pt>
          <cx:pt idx="71">-0.0126137920824062</cx:pt>
          <cx:pt idx="72">-0.015285106545025901</cx:pt>
          <cx:pt idx="73">-0.0194887684006241</cx:pt>
          <cx:pt idx="74">-0.0252112198585276</cx:pt>
          <cx:pt idx="75">-0.021034619268180298</cx:pt>
          <cx:pt idx="76">-0.0066041387550581903</cx:pt>
          <cx:pt idx="77">-0.0074468061566722397</cx:pt>
          <cx:pt idx="78">-0.00301885398624049</cx:pt>
          <cx:pt idx="79">-0.0001699545705326</cx:pt>
          <cx:pt idx="80">0.00308281883202872</cx:pt>
          <cx:pt idx="81">0.0019937524593218701</cx:pt>
          <cx:pt idx="82">-0.00053808045630623197</cx:pt>
          <cx:pt idx="83">-0.00033418398742452203</cx:pt>
          <cx:pt idx="84">0.000488128173458225</cx:pt>
          <cx:pt idx="85">0.00016853411212157499</cx:pt>
          <cx:pt idx="86">0.00044846712317420697</cx:pt>
          <cx:pt idx="87">-0.00049087155510015403</cx:pt>
          <cx:pt idx="88">6.2444911368972803e-05</cx:pt>
          <cx:pt idx="89">0.0046081489634496996</cx:pt>
          <cx:pt idx="90">0.0038502561813185299</cx:pt>
          <cx:pt idx="91">0.0069665706113057101</cx:pt>
          <cx:pt idx="92">0.0094131262060512394</cx:pt>
          <cx:pt idx="93">0.0060087792118116096</cx:pt>
          <cx:pt idx="94">0.012054317353661199</cx:pt>
          <cx:pt idx="95">-0.0089348851047615502</cx:pt>
          <cx:pt idx="96">-0.0017603158110334901</cx:pt>
          <cx:pt idx="97">-0.021496145463315099</cx:pt>
          <cx:pt idx="98">-0.027403671301459001</cx:pt>
          <cx:pt idx="99">-0.0028626427235325302</cx:pt>
          <cx:pt idx="100">-0.042161494409279299</cx:pt>
          <cx:pt idx="101">-0.072345768573369898</cx:pt>
          <cx:pt idx="102">-0.054589515495605201</cx:pt>
          <cx:pt idx="103">-0.045925074199669597</cx:pt>
          <cx:pt idx="104">-0.027110896443972899</cx:pt>
          <cx:pt idx="105">-0.025139923032080999</cx:pt>
          <cx:pt idx="106">-0.020785459218510799</cx:pt>
          <cx:pt idx="107">-0.00179818628239097</cx:pt>
          <cx:pt idx="108">0.0056658880240876798</cx:pt>
          <cx:pt idx="109">0.0069096656448874704</cx:pt>
          <cx:pt idx="110">0.00146118917987901</cx:pt>
          <cx:pt idx="111">0.000246160318738323</cx:pt>
          <cx:pt idx="112">0.00082454324494170002</cx:pt>
          <cx:pt idx="113">0.0010968679606997999</cx:pt>
          <cx:pt idx="114">-0.00011952130827007101</cx:pt>
          <cx:pt idx="115">0.00095998541420430595</cx:pt>
          <cx:pt idx="116">0.00090986435702813397</cx:pt>
          <cx:pt idx="117">0.0039592942607086</cx:pt>
          <cx:pt idx="118">0.0096936088402227501</cx:pt>
          <cx:pt idx="119">0.022359730232375599</cx:pt>
          <cx:pt idx="120">0.040823323796982502</cx:pt>
          <cx:pt idx="121">0.044230979223109798</cx:pt>
          <cx:pt idx="122">0.061718648871159597</cx:pt>
          <cx:pt idx="123">0.044126356535231601</cx:pt>
          <cx:pt idx="124">0.0031621763203236301</cx:pt>
          <cx:pt idx="125">-0.015260315484699199</cx:pt>
          <cx:pt idx="126">0.0110488110218001</cx:pt>
          <cx:pt idx="127">0.024950969067978401</cx:pt>
          <cx:pt idx="128">-0.00588596024382725</cx:pt>
          <cx:pt idx="129">-0.046444791295948598</cx:pt>
          <cx:pt idx="130">-0.043814922998624203</cx:pt>
          <cx:pt idx="131">-0.060214800252076699</cx:pt>
          <cx:pt idx="132">-0.060593227661529497</cx:pt>
          <cx:pt idx="133">-0.051040086713930503</cx:pt>
          <cx:pt idx="134">-0.046491675697780198</cx:pt>
          <cx:pt idx="135">-0.017343966057036302</cx:pt>
          <cx:pt idx="136">0.019692751629898898</cx:pt>
          <cx:pt idx="137">0.014888232442643701</cx:pt>
          <cx:pt idx="138">0.00055841393525864105</cx:pt>
          <cx:pt idx="139">0.000393365607550869</cx:pt>
          <cx:pt idx="140">-0.00028952874512491798</cx:pt>
          <cx:pt idx="141">0.000230419215285113</cx:pt>
          <cx:pt idx="142">-0.00030810084900888902</cx:pt>
          <cx:pt idx="143">0.0017877306711019899</cx:pt>
          <cx:pt idx="144">0.0044704846277095096</cx:pt>
          <cx:pt idx="145">0.012392164185004099</cx:pt>
          <cx:pt idx="146">0.031737265935653403</cx:pt>
          <cx:pt idx="147">0.050437656559839603</cx:pt>
          <cx:pt idx="148">0.0130428456601093</cx:pt>
          <cx:pt idx="149">-0.012113843913494401</cx:pt>
          <cx:pt idx="150">-0.026076093374476202</cx:pt>
          <cx:pt idx="151">0.0026904835018759102</cx:pt>
          <cx:pt idx="152">-0.0382046257159699</cx:pt>
          <cx:pt idx="153">-0.065394470075004998</cx:pt>
          <cx:pt idx="154">-0.047571379000845099</cx:pt>
          <cx:pt idx="155">-0.00385441481556968</cx:pt>
          <cx:pt idx="156">0.0279311827665722</cx:pt>
          <cx:pt idx="157">-0.0066106379591159298</cx:pt>
          <cx:pt idx="158">-0.048903015012543398</cx:pt>
          <cx:pt idx="159">-0.051335181680683302</cx:pt>
          <cx:pt idx="160">-0.0169498647404588</cx:pt>
          <cx:pt idx="161">-0.0010994373735961299</cx:pt>
          <cx:pt idx="162">-0.0092977024871033903</cx:pt>
          <cx:pt idx="163">-0.0033893873405906601</cx:pt>
          <cx:pt idx="164">0.0109851683309277</cx:pt>
          <cx:pt idx="165">0.0098749020249789994</cx:pt>
          <cx:pt idx="166">0.00087564052004639702</cx:pt>
          <cx:pt idx="167">-0.00093404983974922204</cx:pt>
          <cx:pt idx="168">-0.00020821711005675301</cx:pt>
          <cx:pt idx="169">-0.00060402765005165805</cx:pt>
          <cx:pt idx="170">0.0013131149124994701</cx:pt>
          <cx:pt idx="171">0.0035702359500299099</cx:pt>
          <cx:pt idx="172">0.0095279079631830597</cx:pt>
          <cx:pt idx="173">0.00206598022947807</cx:pt>
          <cx:pt idx="174">0.0341300294678792</cx:pt>
          <cx:pt idx="175">0.0105416190548167</cx:pt>
          <cx:pt idx="176">-0.020018825040250099</cx:pt>
          <cx:pt idx="177">0.030827866017227</cx:pt>
          <cx:pt idx="178">-0.00097586169120959299</cx:pt>
          <cx:pt idx="179">-0.028842908627868698</cx:pt>
          <cx:pt idx="180">-0.075529526648448198</cx:pt>
          <cx:pt idx="181">-0.063467912499227203</cx:pt>
          <cx:pt idx="182">-0.030230240054080201</cx:pt>
          <cx:pt idx="183">-0.042538108055207399</cx:pt>
          <cx:pt idx="184">-0.016006268510445201</cx:pt>
          <cx:pt idx="185">0.038864265143797802</cx:pt>
          <cx:pt idx="186">0.036447007371741703</cx:pt>
          <cx:pt idx="187">0.014183694918984101</cx:pt>
          <cx:pt idx="188">0.021812429511431499</cx:pt>
          <cx:pt idx="189">0.029092110500446602</cx:pt>
          <cx:pt idx="190">0.0022166540081579901</cx:pt>
          <cx:pt idx="191">0.014423190679693601</cx:pt>
          <cx:pt idx="192">0.043360538364376297</cx:pt>
          <cx:pt idx="193">0.028406790467353199</cx:pt>
          <cx:pt idx="194">0.0072097265187840397</cx:pt>
          <cx:pt idx="195">-9.4471268044607205e-05</cx:pt>
          <cx:pt idx="196">7.4156200599428994e-05</cx:pt>
          <cx:pt idx="197">0.0022060459490899202</cx:pt>
          <cx:pt idx="198">0.00179601633617049</cx:pt>
          <cx:pt idx="199">0.0022508429051043598</cx:pt>
          <cx:pt idx="200">0.0042039226370001754</cx:pt>
          <cx:pt idx="201">-0.00060800591687303247</cx:pt>
          <cx:pt idx="202">0.0054984422920536253</cx:pt>
          <cx:pt idx="203">0.0035895907135816002</cx:pt>
          <cx:pt idx="204">0.0053212067553465251</cx:pt>
          <cx:pt idx="205">-0.002661607519859725</cx:pt>
          <cx:pt idx="206">0.0040686275504603501</cx:pt>
          <cx:pt idx="207">-0.0083932485966066745</cx:pt>
          <cx:pt idx="208">0.0123899290832223</cx:pt>
          <cx:pt idx="209">0.021289639395787874</cx:pt>
          <cx:pt idx="210">0.0071687820752551748</cx:pt>
          <cx:pt idx="211">-0.004927601725611375</cx:pt>
          <cx:pt idx="212">0.0072539717005867246</cx:pt>
          <cx:pt idx="213">0.013792579606151725</cx:pt>
          <cx:pt idx="214">0.013401984378365725</cx:pt>
          <cx:pt idx="215">0.013041863973583175</cx:pt>
          <cx:pt idx="216">0.014041304863623125</cx:pt>
          <cx:pt idx="217">0.0066286576396887001</cx:pt>
          <cx:pt idx="218">-0.00089151890614011249</cx:pt>
          <cx:pt idx="219">0.00063887671652886004</cx:pt>
          <cx:pt idx="220">0.0083847501110124751</cx:pt>
          <cx:pt idx="221">0.0041794110516742752</cx:pt>
          <cx:pt idx="222">0.00075815550122895</cx:pt>
          <cx:pt idx="223">0.00028393535131780002</cx:pt>
          <cx:pt idx="224">-0.00045706322025365251</cx:pt>
          <cx:pt idx="225">0.00016996360171097499</cx:pt>
          <cx:pt idx="226">-5.4290114485642248e-06</cx:pt>
          <cx:pt idx="227">0.0028832847989906248</cx:pt>
          <cx:pt idx="228">0.0055808781381957249</cx:pt>
          <cx:pt idx="229">0.0022499077335656</cx:pt>
          <cx:pt idx="230">0.0055324219103169503</cx:pt>
          <cx:pt idx="231">-0.00082300384872427</cx:pt>
          <cx:pt idx="232">-0.003490620444386975</cx:pt>
          <cx:pt idx="233">-0.0050375687514426747</cx:pt>
          <cx:pt idx="234">0.0094479429937723743</cx:pt>
          <cx:pt idx="235">0.011504803834354574</cx:pt>
          <cx:pt idx="236">0.0092698351094524754</cx:pt>
          <cx:pt idx="237">0.020036300011636601</cx:pt>
          <cx:pt idx="238">0.015783794180720949</cx:pt>
          <cx:pt idx="239">0.015626164906299474</cx:pt>
          <cx:pt idx="240">0.012162398118732626</cx:pt>
          <cx:pt idx="241">0.023675635017416149</cx:pt>
          <cx:pt idx="242">0.028600946335242499</cx:pt>
          <cx:pt idx="243">0.019228372109864774</cx:pt>
          <cx:pt idx="244">0.006040742582766225</cx:pt>
          <cx:pt idx="245">0.0019441165225710674</cx:pt>
          <cx:pt idx="246">0.0151866827303561</cx:pt>
          <cx:pt idx="247">0.0053188968715543747</cx:pt>
          <cx:pt idx="248">0.0030489669060292999</cx:pt>
          <cx:pt idx="249">0.0014349551305058851</cx:pt>
          <cx:pt idx="250">0.0016104610147534774</cx:pt>
          <cx:pt idx="251">0.00046005913322655752</cx:pt>
          <cx:pt idx="252">0.00012421201131932824</cx:pt>
          <cx:pt idx="253">0.00031743477764238501</cx:pt>
          <cx:pt idx="254">0.00049332718371720248</cx:pt>
          <cx:pt idx="255">0.0047840887740056249</cx:pt>
          <cx:pt idx="256">0.013175483550459575</cx:pt>
          <cx:pt idx="257">0.012052255613582225</cx:pt>
          <cx:pt idx="258">0.019649254075351799</cx:pt>
          <cx:pt idx="259">0.0051349781317069753</cx:pt>
          <cx:pt idx="260">0.013158317312277176</cx:pt>
          <cx:pt idx="261">0.01523976110356755</cx:pt>
          <cx:pt idx="262">0.020295908062551851</cx:pt>
          <cx:pt idx="263">0.02785534441190975</cx:pt>
          <cx:pt idx="264">0.019108914155448475</cx:pt>
          <cx:pt idx="265">0.023645758814928301</cx:pt>
          <cx:pt idx="266">0.015263470062398775</cx:pt>
          <cx:pt idx="267">0.012237630423174375</cx:pt>
          <cx:pt idx="268">0.019191689825430423</cx:pt>
          <cx:pt idx="269">0.0227414767082578</cx:pt>
          <cx:pt idx="270">0.0078386369216242001</cx:pt>
          <cx:pt idx="271">-0.0078021007391744501</cx:pt>
          <cx:pt idx="272">-0.0054819380741246253</cx:pt>
          <cx:pt idx="273">0.000343630689081935</cx:pt>
          <cx:pt idx="274">0.0142862051745303</cx:pt>
          <cx:pt idx="275">0.00080725638957260498</cx:pt>
          <cx:pt idx="276">-0.0020371840106520925</cx:pt>
          <cx:pt idx="277">0.0052644607405291002</cx:pt>
          <cx:pt idx="278">0.00193555160420936</cx:pt>
          <cx:pt idx="279">0.00056451699724288499</cx:pt>
          <cx:pt idx="280">9.8715935861446247e-05</cx:pt>
          <cx:pt idx="281">0.00027820207694440253</cx:pt>
          <cx:pt idx="282">0.00022866721597281575</cx:pt>
          <cx:pt idx="283">0.0074838011914181253</cx:pt>
          <cx:pt idx="284">0.012514444599412325</cx:pt>
          <cx:pt idx="285">0.0154753432390328</cx:pt>
          <cx:pt idx="286">0.016004133769414602</cx:pt>
          <cx:pt idx="287">0.0026317719567395749</cx:pt>
          <cx:pt idx="288">0.018107083193107502</cx:pt>
          <cx:pt idx="289">0.029348036560192251</cx:pt>
          <cx:pt idx="290">0.036320636106802501</cx:pt>
          <cx:pt idx="291">0.02816668628685275</cx:pt>
          <cx:pt idx="292">0.02796435568370375</cx:pt>
          <cx:pt idx="293">0.01478659663252555</cx:pt>
          <cx:pt idx="294">0.0085358407970584499</cx:pt>
          <cx:pt idx="295">0.0037131033019504999</cx:pt>
          <cx:pt idx="296">0.0065518825130251998</cx:pt>
          <cx:pt idx="297">-0.0105802766161143</cx:pt>
          <cx:pt idx="298">-0.0085762234318159242</cx:pt>
          <cx:pt idx="299">-0.039350062081449901</cx:pt>
          <cx:pt idx="300">-0.0054519071123862702</cx:pt>
          <cx:pt idx="301">-0.0153167578920695</cx:pt>
          <cx:pt idx="302">0.048592498651101497</cx:pt>
          <cx:pt idx="303">0.030844125917840401</cx:pt>
          <cx:pt idx="304">0.00030162350420759402</cx:pt>
          <cx:pt idx="305">0.023630828075864901</cx:pt>
          <cx:pt idx="306">0.010924201209809701</cx:pt>
          <cx:pt idx="307">0.0015927201192470399</cx:pt>
          <cx:pt idx="308">0.00052536905757109799</cx:pt>
          <cx:pt idx="309">0.00064179065625983602</cx:pt>
          <cx:pt idx="310">0.0052471046706612703</cx:pt>
          <cx:pt idx="311">0.022862050239054899</cx:pt>
          <cx:pt idx="312">0.067182441133767104</cx:pt>
          <cx:pt idx="313">0.058533652685059598</cx:pt>
          <cx:pt idx="314">0.020477106279757299</cx:pt>
          <cx:pt idx="315">0.010743090138300101</cx:pt>
          <cx:pt idx="316">0.074676453689546396</cx:pt>
          <cx:pt idx="317">0.077714407368163901</cx:pt>
          <cx:pt idx="318">0.056852368320546402</cx:pt>
          <cx:pt idx="319">0.095570964305576905</cx:pt>
          <cx:pt idx="320">0.056813865440240897</cx:pt>
          <cx:pt idx="321">0.0227267504742029</cx:pt>
          <cx:pt idx="322">0.085128848748839803</cx:pt>
          <cx:pt idx="323">0.018611140776430501</cx:pt>
          <cx:pt idx="324">-0.089228885307478994</cx:pt>
          <cx:pt idx="325">-0.080311241188066804</cx:pt>
          <cx:pt idx="326">-0.0394951012035029</cx:pt>
          <cx:pt idx="327">-0.0183673352856423</cx:pt>
          <cx:pt idx="328">0.050911234402087897</cx:pt>
          <cx:pt idx="329">-0.0388225743303965</cx:pt>
          <cx:pt idx="330">0.027942414090706399</cx:pt>
          <cx:pt idx="331">-0.00037483544575345602</cx:pt>
          <cx:pt idx="332">-0.0041715686477262499</cx:pt>
          <cx:pt idx="333">0.018933616167976199</cx:pt>
          <cx:pt idx="334">0.00721605398372668</cx:pt>
          <cx:pt idx="335">0.00126600082474926</cx:pt>
          <cx:pt idx="336">-0.00037637643851137298</cx:pt>
          <cx:pt idx="337">0.0016660093014133901</cx:pt>
          <cx:pt idx="338">0.0044619339451671602</cx:pt>
          <cx:pt idx="339">0.0040438730344374398</cx:pt>
          <cx:pt idx="340">0.030354676893282199</cx:pt>
          <cx:pt idx="341">-0.0042174275295881903</cx:pt>
          <cx:pt idx="342">-0.034932810110796401</cx:pt>
          <cx:pt idx="343">-0.0029624362329887101</cx:pt>
          <cx:pt idx="344">0.0281387971015221</cx:pt>
          <cx:pt idx="345">-0.0096618710655970007</cx:pt>
          <cx:pt idx="346">-0.039838252104426299</cx:pt>
          <cx:pt idx="347">-0.087126982581393106</cx:pt>
          <cx:pt idx="348">-0.079518047239653</cx:pt>
          <cx:pt idx="349">0.0092893146451726097</cx:pt>
          <cx:pt idx="350">0.096451477678001094</cx:pt>
          <cx:pt idx="351">-0.0075099107576283601</cx:pt>
          <cx:pt idx="352">-0.096562651509802797</cx:pt>
          <cx:pt idx="353">-0.042845707288333201</cx:pt>
          <cx:pt idx="354">-0.020013007341885401</cx:pt>
          <cx:pt idx="355">0.062177740296651199</cx:pt>
          <cx:pt idx="356">0.071855289317707793</cx:pt>
          <cx:pt idx="357">0.00051202477830321704</cx:pt>
          <cx:pt idx="358">-0.0138713141996637</cx:pt>
          <cx:pt idx="359">-0.046149715907222798</cx:pt>
          <cx:pt idx="360">-0.037565119780114897</cx:pt>
          <cx:pt idx="361">0.013498591117600999</cx:pt>
          <cx:pt idx="362">0.0099192463148307999</cx:pt>
          <cx:pt idx="363">0.0025883032591077801</cx:pt>
          <cx:pt idx="364">-9.7145715129297704e-05</cx:pt>
          <cx:pt idx="365">0.0025727004625717498</cx:pt>
          <cx:pt idx="366">0.00489682050922752</cx:pt>
          <cx:pt idx="367">-0.0102522174210068</cx:pt>
          <cx:pt idx="368">-0.038033265982717702</cx:pt>
          <cx:pt idx="369">-0.080563145169119693</cx:pt>
          <cx:pt idx="370">-0.108045697488982</cx:pt>
          <cx:pt idx="371">-0.093846187961678804</cx:pt>
          <cx:pt idx="372">-0.0819010456407437</cx:pt>
          <cx:pt idx="373">-0.080948056506559701</cx:pt>
          <cx:pt idx="374">-0.165126573020871</cx:pt>
          <cx:pt idx="375">-0.11742800512971199</cx:pt>
          <cx:pt idx="376">-0.10704318007291901</cx:pt>
          <cx:pt idx="377">-0.0084259097082413706</cx:pt>
          <cx:pt idx="378">0.065124270928311398</cx:pt>
          <cx:pt idx="379">-0.0271493110444283</cx:pt>
          <cx:pt idx="380">0.020250989382974899</cx:pt>
          <cx:pt idx="381">0.029888890889257301</cx:pt>
          <cx:pt idx="382">0.033843479778947798</cx:pt>
          <cx:pt idx="383">0.066292195544843294</cx:pt>
          <cx:pt idx="384">0.077425331508010606</cx:pt>
          <cx:pt idx="385">0.00090496133313438501</cx:pt>
          <cx:pt idx="386">-0.070948185010356907</cx:pt>
          <cx:pt idx="387">-0.10683585152236</cx:pt>
          <cx:pt idx="388">-0.055309524286016397</cx:pt>
          <cx:pt idx="389">0.0030440753516211699</cx:pt>
          <cx:pt idx="390">0.0075365181974657398</cx:pt>
          <cx:pt idx="391">0.0039876111219712502</cx:pt>
          <cx:pt idx="392">0.00036550510689408198</cx:pt>
          <cx:pt idx="393">0.0012799052895161301</cx:pt>
          <cx:pt idx="394">0.0036457963047370201</cx:pt>
          <cx:pt idx="395">-0.0116153220935723</cx:pt>
          <cx:pt idx="396">-0.078561346077966901</cx:pt>
          <cx:pt idx="397">-0.15544956070466801</cx:pt>
          <cx:pt idx="398">-0.148711628001096</cx:pt>
          <cx:pt idx="399">-0.17462353334505001</cx:pt>
          <cx:pt idx="400">-0.184907033643017</cx:pt>
          <cx:pt idx="401">-0.123856155670461</cx:pt>
          <cx:pt idx="402">-0.14769680130528501</cx:pt>
          <cx:pt idx="403">-0.109724425905494</cx:pt>
          <cx:pt idx="404">-0.077815270627514796</cx:pt>
          <cx:pt idx="405">0.0053966328479832099</cx:pt>
          <cx:pt idx="406">0.0071278233387839004</cx:pt>
          <cx:pt idx="407">0.0129251540589321</cx:pt>
          <cx:pt idx="408">0.032681374435954598</cx:pt>
          <cx:pt idx="409">0.073574771692712496</cx:pt>
          <cx:pt idx="410">0.070043961436321203</cx:pt>
          <cx:pt idx="411">0.059249076752249302</cx:pt>
          <cx:pt idx="412">0.026356584286189699</cx:pt>
          <cx:pt idx="413">-0.0076672124209286796</cx:pt>
          <cx:pt idx="414">-0.066261214232968796</cx:pt>
          <cx:pt idx="415">-0.063312970616369299</cx:pt>
          <cx:pt idx="416">-0.035280887545763098</cx:pt>
          <cx:pt idx="417">0.0041391035233063599</cx:pt>
          <cx:pt idx="418">0.0038679089685796498</cx:pt>
          <cx:pt idx="419">0.000422586119425256</cx:pt>
          <cx:pt idx="420">0.00065990764765669297</cx:pt>
          <cx:pt idx="421">0.00118142045362767</cx:pt>
          <cx:pt idx="422">0.0022028974499921101</cx:pt>
          <cx:pt idx="423">-0.020237366423991501</cx:pt>
          <cx:pt idx="424">-0.061611194819998501</cx:pt>
          <cx:pt idx="425">-0.11080825688277</cx:pt>
          <cx:pt idx="426">-0.094892428127732104</cx:pt>
          <cx:pt idx="427">-0.138783526755518</cx:pt>
          <cx:pt idx="428">-0.11947549153272601</cx:pt>
          <cx:pt idx="429">-0.12572059684897099</cx:pt>
          <cx:pt idx="430">-0.117235636642792</cx:pt>
          <cx:pt idx="431">-0.047658823837299399</cx:pt>
          <cx:pt idx="432">0.0048781290517886803</cx:pt>
          <cx:pt idx="433">0.059302613958171699</cx:pt>
          <cx:pt idx="434">0.026336208888474499</cx:pt>
          <cx:pt idx="435">-0.027738038030422199</cx:pt>
          <cx:pt idx="436">-0.0105931352682384</cx:pt>
          <cx:pt idx="437">0.0203817162051456</cx:pt>
          <cx:pt idx="438">0.079918481396071203</cx:pt>
          <cx:pt idx="439">0.070099671060414606</cx:pt>
          <cx:pt idx="440">0.067721127889620994</cx:pt>
          <cx:pt idx="441">-0.0146997480959607</cx:pt>
          <cx:pt idx="442">-0.028668486482666001</cx:pt>
          <cx:pt idx="443">-0.052938215297805402</cx:pt>
          <cx:pt idx="444">-0.0139629522882688</cx:pt>
          <cx:pt idx="445">-0.0030019120026584401</cx:pt>
          <cx:pt idx="446">-0.0052017064589099</cx:pt>
          <cx:pt idx="447">0.000759232996219858</cx:pt>
          <cx:pt idx="448">0.00028364239816031003</cx:pt>
          <cx:pt idx="449">0.00024251985700598</cx:pt>
          <cx:pt idx="450">0.0051834690296826396</cx:pt>
          <cx:pt idx="451">-0.00014762869599617</cx:pt>
          <cx:pt idx="452">-0.045896408250144002</cx:pt>
          <cx:pt idx="453">-0.089573753700772502</cx:pt>
          <cx:pt idx="454">-0.099210951759611601</cx:pt>
          <cx:pt idx="455">-0.065743145879311293</cx:pt>
          <cx:pt idx="456">-0.041764496942187597</cx:pt>
          <cx:pt idx="457">-0.029145025099017799</cx:pt>
          <cx:pt idx="458">-0.017067166761566801</cx:pt>
          <cx:pt idx="459">0.0041401166366632899</cx:pt>
          <cx:pt idx="460">0.025334498375543898</cx:pt>
          <cx:pt idx="461">0.0517846037288896</cx:pt>
          <cx:pt idx="462">-0.0329878335278267</cx:pt>
          <cx:pt idx="463">-0.065934455062804598</cx:pt>
          <cx:pt idx="464">-0.043616743760332997</cx:pt>
          <cx:pt idx="465">0.0093069050968651694</cx:pt>
          <cx:pt idx="466">0.069251617461214401</cx:pt>
          <cx:pt idx="467">0.069348941744673404</cx:pt>
          <cx:pt idx="468">0.00543586383439778</cx:pt>
          <cx:pt idx="469">0.014402334373543799</cx:pt>
          <cx:pt idx="470">-0.0047259056217230601</cx:pt>
          <cx:pt idx="471">-0.017058659134251399</cx:pt>
          <cx:pt idx="472">0.00089745249105297603</cx:pt>
          <cx:pt idx="473">-0.0127409933309202</cx:pt>
          <cx:pt idx="474">-0.0058301711488719498</cx:pt>
          <cx:pt idx="475">-0.00048268579069580002</cx:pt>
          <cx:pt idx="476">-0.00026506007753462099</cx:pt>
          <cx:pt idx="477">0.00047308801522746798</cx:pt>
          <cx:pt idx="478">0.0031735313410074999</cx:pt>
          <cx:pt idx="479">0.0190517331341283</cx:pt>
          <cx:pt idx="480">-0.026831928158904301</cx:pt>
          <cx:pt idx="481">-0.054914811625210197</cx:pt>
          <cx:pt idx="482">0.00080809425842558603</cx:pt>
          <cx:pt idx="483">0.015806451513376299</cx:pt>
          <cx:pt idx="484">0.075168965165827606</cx:pt>
          <cx:pt idx="485">0.0030524029576256399</cx:pt>
          <cx:pt idx="486">0.0095039053219215502</cx:pt>
          <cx:pt idx="487">0.035873443051060397</cx:pt>
          <cx:pt idx="488">0.0220566302419569</cx:pt>
          <cx:pt idx="489">0.0466658098636702</cx:pt>
          <cx:pt idx="490">-0.036984983761891799</cx:pt>
          <cx:pt idx="491">-0.064687575130421393</cx:pt>
          <cx:pt idx="492">-0.013858910424517101</cx:pt>
          <cx:pt idx="493">0.038894717100891499</cx:pt>
          <cx:pt idx="494">-0.017573605317345802</cx:pt>
          <cx:pt idx="495">0.0023018934726794001</cx:pt>
          <cx:pt idx="496">-0.0027140481120801201</cx:pt>
          <cx:pt idx="497">0.0170897798479814</cx:pt>
          <cx:pt idx="498">-0.011774926696505201</cx:pt>
          <cx:pt idx="499">-0.021787265383616999</cx:pt>
          <cx:pt idx="500">-0.0060221660062512701</cx:pt>
          <cx:pt idx="501">-0.0085618050693308592</cx:pt>
          <cx:pt idx="502">-0.00151823790167912</cx:pt>
          <cx:pt idx="503">0.00025081766386299699</cx:pt>
          <cx:pt idx="504">-0.000468415947031854</cx:pt>
          <cx:pt idx="505">-0.00017042949087129499</cx:pt>
          <cx:pt idx="506">0.0043991457472197697</cx:pt>
          <cx:pt idx="507">0.0275491834048818</cx:pt>
          <cx:pt idx="508">0.0038657188167200802</cx:pt>
          <cx:pt idx="509">-0.0163495128747797</cx:pt>
          <cx:pt idx="510">0.053352159152248002</cx:pt>
          <cx:pt idx="511">0.068277254027719003</cx:pt>
          <cx:pt idx="512">0.074088996787990705</cx:pt>
          <cx:pt idx="513">0.044479867620865803</cx:pt>
          <cx:pt idx="514">0.0165048370599668</cx:pt>
          <cx:pt idx="515">0.0114924922366686</cx:pt>
          <cx:pt idx="516">-0.047972358734886998</cx:pt>
          <cx:pt idx="517">-0.025068814071442201</cx:pt>
          <cx:pt idx="518">-0.056363261803031799</cx:pt>
          <cx:pt idx="519">-0.012384579677851899</cx:pt>
          <cx:pt idx="520">-0.030288035104364799</cx:pt>
          <cx:pt idx="521">0.0264420786824737</cx:pt>
          <cx:pt idx="522">-0.034477780981765502</cx:pt>
          <cx:pt idx="523">0.0111031705964656</cx:pt>
          <cx:pt idx="524">0.023235061532686299</cx:pt>
          <cx:pt idx="525">0.013744323485822199</cx:pt>
          <cx:pt idx="526">-0.0057648843250622398</cx:pt>
          <cx:pt idx="527">-0.0314192299670846</cx:pt>
          <cx:pt idx="528">-0.019210987394850599</cx:pt>
          <cx:pt idx="529">-0.0063439387282987697</cx:pt>
          <cx:pt idx="530">-0.00055629023663389301</cx:pt>
          <cx:pt idx="531">-0.00014897409850449901</cx:pt>
          <cx:pt idx="532">-0.00016937370795142999</cx:pt>
          <cx:pt idx="533">0.00079718517774899505</cx:pt>
          <cx:pt idx="534">0.00024499192497337297</cx:pt>
          <cx:pt idx="535">0.0116069789944708</cx:pt>
          <cx:pt idx="536">0.0307639621643611</cx:pt>
          <cx:pt idx="537">0.0085019135291040104</cx:pt>
          <cx:pt idx="538">0.0401855724630596</cx:pt>
          <cx:pt idx="539">0.064692053474481107</cx:pt>
          <cx:pt idx="540">0.0284599178147905</cx:pt>
          <cx:pt idx="541">0.0264086626934577</cx:pt>
          <cx:pt idx="542">-0.00402209567579382</cx:pt>
          <cx:pt idx="543">-0.043668187229473597</cx:pt>
          <cx:pt idx="544">-0.089883476312768898</cx:pt>
          <cx:pt idx="545">-0.029408487616249999</cx:pt>
          <cx:pt idx="546">-0.00050516993692130299</cx:pt>
          <cx:pt idx="547">-0.0076297282480538601</cx:pt>
          <cx:pt idx="548">-0.019226572456107101</cx:pt>
          <cx:pt idx="549">2.7712075762538101e-05</cx:pt>
          <cx:pt idx="550">0.012993691617170299</cx:pt>
          <cx:pt idx="551">0.053090254481038601</cx:pt>
          <cx:pt idx="552">-0.019128665758177999</cx:pt>
          <cx:pt idx="553">-0.016994843952883899</cx:pt>
          <cx:pt idx="554">-0.0152069113328097</cx:pt>
          <cx:pt idx="555">-0.013288056128823699</cx:pt>
          <cx:pt idx="556">-0.0272901781736022</cx:pt>
          <cx:pt idx="557">-0.0079334953192188706</cx:pt>
          <cx:pt idx="558">-0.00030372870827960398</cx:pt>
          <cx:pt idx="559">-0.00041016184384520799</cx:pt>
          <cx:pt idx="560">0.000441280177763303</cx:pt>
          <cx:pt idx="561">0.00058283535321010599</cx:pt>
          <cx:pt idx="562">-0.00097021131828965799</cx:pt>
          <cx:pt idx="563">0.012680356728656399</cx:pt>
          <cx:pt idx="564">0.0434484240023542</cx:pt>
          <cx:pt idx="565">0.0080141961077179399</cx:pt>
          <cx:pt idx="566">0.039743779781712597</cx:pt>
          <cx:pt idx="567">0.055011858002449197</cx:pt>
          <cx:pt idx="568">0.039393481924487599</cx:pt>
          <cx:pt idx="569">0.038218477500854997</cx:pt>
          <cx:pt idx="570">0.030086428027268599</cx:pt>
          <cx:pt idx="571">-0.048899578597629903</cx:pt>
          <cx:pt idx="572">-0.120892760433757</cx:pt>
          <cx:pt idx="573">-0.0259682894154823</cx:pt>
          <cx:pt idx="574">-0.0060743923786916801</cx:pt>
          <cx:pt idx="575">-0.0307208142094418</cx:pt>
          <cx:pt idx="576">-0.0168644522481304</cx:pt>
          <cx:pt idx="577">0.0202858252011139</cx:pt>
          <cx:pt idx="578">0.059300642783640202</cx:pt>
          <cx:pt idx="579">0.0465012321756504</cx:pt>
          <cx:pt idx="580">-0.027166525875694399</cx:pt>
          <cx:pt idx="581">-0.043649490229183199</cx:pt>
          <cx:pt idx="582">-0.016122503568935499</cx:pt>
          <cx:pt idx="583">0.0080625814999081193</cx:pt>
          <cx:pt idx="584">-0.026110702340554699</cx:pt>
          <cx:pt idx="585">-0.0032766390554919301</cx:pt>
          <cx:pt idx="586">-0.0013769968336908201</cx:pt>
          <cx:pt idx="587">-0.00033534791210794299</cx:pt>
          <cx:pt idx="588">-0.00114519520567162</cx:pt>
          <cx:pt idx="589">0.00040526566022249801</cx:pt>
          <cx:pt idx="590">-0.00241128260532142</cx:pt>
          <cx:pt idx="591">0.0070139905838941504</cx:pt>
          <cx:pt idx="592">0.019245136584357302</cx:pt>
          <cx:pt idx="593">-0.013113845778985399</cx:pt>
          <cx:pt idx="594">0.00165765347117495</cx:pt>
          <cx:pt idx="595">0.037425470305861401</cx:pt>
          <cx:pt idx="596">0.021130683405855</cx:pt>
          <cx:pt idx="597">0.0035969880197483598</cx:pt>
          <cx:pt idx="598">0.011570895377069</cx:pt>
          <cx:pt idx="599">-0.055116864826525898</cx:pt>
          <cx:pt idx="600">-0.042555875787881198</cx:pt>
          <cx:pt idx="601">-0.012493495740624</cx:pt>
          <cx:pt idx="602">-0.0076255228314906697</cx:pt>
          <cx:pt idx="603">0.0023654466929336699</cx:pt>
          <cx:pt idx="604">-0.023800605851415</cx:pt>
          <cx:pt idx="605">0.0055097087438997303</cx:pt>
          <cx:pt idx="606">0.066616172823255201</cx:pt>
          <cx:pt idx="607">0.041468384108856303</cx:pt>
          <cx:pt idx="608">-0.025144701795482199</cx:pt>
          <cx:pt idx="609">-0.0341191153049469</cx:pt>
          <cx:pt idx="610">-0.0193151338232312</cx:pt>
          <cx:pt idx="611">-0.0147641311204395</cx:pt>
          <cx:pt idx="612">-0.0212822044264422</cx:pt>
          <cx:pt idx="613">-0.0026043380512212801</cx:pt>
          <cx:pt idx="614">-0.0025355542459053301</cx:pt>
          <cx:pt idx="615">-0.0010732641912062</cx:pt>
          <cx:pt idx="616">0.000233975270487067</cx:pt>
          <cx:pt idx="617">8.5897917908462897e-06</cx:pt>
          <cx:pt idx="618">-0.0020530521888169899</cx:pt>
          <cx:pt idx="619">-0.0025324074214861298</cx:pt>
          <cx:pt idx="620">0.010973048528819499</cx:pt>
          <cx:pt idx="621">0.00653247576364874</cx:pt>
          <cx:pt idx="622">-0.0129450459808228</cx:pt>
          <cx:pt idx="623">0.0096322897045064398</cx:pt>
          <cx:pt idx="624">-0.0024158973669602302</cx:pt>
          <cx:pt idx="625">-0.0074822425249549398</cx:pt>
          <cx:pt idx="626">-0.027380033138094301</cx:pt>
          <cx:pt idx="627">0.0011543299638234199</cx:pt>
          <cx:pt idx="628">-0.0053579830065242301</cx:pt>
          <cx:pt idx="629">-0.0062758806687400496</cx:pt>
          <cx:pt idx="630">-0.0077383365824564799</cx:pt>
          <cx:pt idx="631">0.027722474523464401</cx:pt>
          <cx:pt idx="632">0.00062535813735363705</cx:pt>
          <cx:pt idx="633">0.050929967486311303</cx:pt>
          <cx:pt idx="634">0.064135704110594896</cx:pt>
          <cx:pt idx="635">0.0057037961198315498</cx:pt>
          <cx:pt idx="636">-0.014492291740813699</cx:pt>
          <cx:pt idx="637">-0.049252623519116301</cx:pt>
          <cx:pt idx="638">-0.0096670063142934894</cx:pt>
          <cx:pt idx="639">0.0063280042066087101</cx:pt>
          <cx:pt idx="640">0.000110379559351545</cx:pt>
          <cx:pt idx="641">0.0019403429202611399</cx:pt>
          <cx:pt idx="642">-4.3414618843546497e-05</cx:pt>
          <cx:pt idx="643">0.00034665287433431</cx:pt>
          <cx:pt idx="644">0.00045312046283659099</cx:pt>
          <cx:pt idx="645">-0.000432841439925227</cx:pt>
          <cx:pt idx="646">0.00155494475835741</cx:pt>
          <cx:pt idx="647">-0.0027439154556309301</cx:pt>
          <cx:pt idx="648">-0.0020201979145136901</cx:pt>
          <cx:pt idx="649">-0.0048794720786957202</cx:pt>
          <cx:pt idx="650">-0.024878338557007901</cx:pt>
          <cx:pt idx="651">-0.0181006395597712</cx:pt>
          <cx:pt idx="652">-0.026258131618625599</cx:pt>
          <cx:pt idx="653">-0.052391268586757002</cx:pt>
          <cx:pt idx="654">-0.0190921744440577</cx:pt>
          <cx:pt idx="655">0.043493428918233802</cx:pt>
          <cx:pt idx="656">-0.036449362272969098</cx:pt>
          <cx:pt idx="657">-0.023799992338880499</cx:pt>
          <cx:pt idx="658">-0.015968304147930799</cx:pt>
          <cx:pt idx="659">0.0455229720162076</cx:pt>
          <cx:pt idx="660">0.037979868291670001</cx:pt>
          <cx:pt idx="661">0.029440988357610502</cx:pt>
          <cx:pt idx="662">0.0234359603397114</cx:pt>
          <cx:pt idx="663">-0.0213825900914975</cx:pt>
          <cx:pt idx="664">-0.038650669896686897</cx:pt>
          <cx:pt idx="665">-0.032756575644032698</cx:pt>
          <cx:pt idx="666">-0.0037932931303099999</cx:pt>
          <cx:pt idx="667">0.015350174137290401</cx:pt>
          <cx:pt idx="668">0.0070607396339344101</cx:pt>
          <cx:pt idx="669">0.0025733352966490599</cx:pt>
          <cx:pt idx="670">2.7486408738489199e-05</cx:pt>
          <cx:pt idx="671">-0.00040273393940562101</cx:pt>
          <cx:pt idx="672">-0.00053997390865989203</cx:pt>
          <cx:pt idx="673">-8.9936171731875398e-05</cx:pt>
          <cx:pt idx="674">0.0012743843293862699</cx:pt>
          <cx:pt idx="675">0.00346836477370964</cx:pt>
          <cx:pt idx="676">0.0086499483156657706</cx:pt>
          <cx:pt idx="677">-0.0091491677481020106</cx:pt>
          <cx:pt idx="678">-0.0080625799683396292</cx:pt>
          <cx:pt idx="679">-0.036687885195992302</cx:pt>
          <cx:pt idx="680">-0.043137228797689303</cx:pt>
          <cx:pt idx="681">-0.051317634463307803</cx:pt>
          <cx:pt idx="682">-0.037094165430363597</cx:pt>
          <cx:pt idx="683">-0.022898809844255501</cx:pt>
          <cx:pt idx="684">-0.029659619485765201</cx:pt>
          <cx:pt idx="685">-0.0066090072510071596</cx:pt>
          <cx:pt idx="686">-0.00490075330524198</cx:pt>
          <cx:pt idx="687">0.0040293119392700704</cx:pt>
          <cx:pt idx="688">-0.0058529663926305099</cx:pt>
          <cx:pt idx="689">-0.0069057489848902698</cx:pt>
          <cx:pt idx="690">-0.033319889491805102</cx:pt>
          <cx:pt idx="691">-0.032212567658820697</cx:pt>
          <cx:pt idx="692">-0.023074201513001401</cx:pt>
          <cx:pt idx="693">-0.0143251999201257</cx:pt>
          <cx:pt idx="694">-0.0048836497669897897</cx:pt>
          <cx:pt idx="695">0.0082347456168113398</cx:pt>
          <cx:pt idx="696">0.0011824839264025101</cx:pt>
          <cx:pt idx="697">-0.00135629443883657</cx:pt>
          <cx:pt idx="698">-0.000192144827180402</cx:pt>
          <cx:pt idx="699">0.00040984560483426702</cx:pt>
          <cx:pt idx="700">-9.0119976952942802e-05</cx:pt>
          <cx:pt idx="701">-0.00039268867756590901</cx:pt>
          <cx:pt idx="702">0.000712425144602148</cx:pt>
          <cx:pt idx="703">2.6078123679839099e-05</cx:pt>
          <cx:pt idx="704">-0.0037030845902186302</cx:pt>
          <cx:pt idx="705">-0.0038883450112692998</cx:pt>
          <cx:pt idx="706">0.017601514631287299</cx:pt>
          <cx:pt idx="707">0.033048032476922597</cx:pt>
          <cx:pt idx="708">0.053103647461176899</cx:pt>
          <cx:pt idx="709">0.0419734261188245</cx:pt>
          <cx:pt idx="710">0.061938269309376702</cx:pt>
          <cx:pt idx="711">0.065175274209212194</cx:pt>
          <cx:pt idx="712">0.087431568957221595</cx:pt>
          <cx:pt idx="713">0.045999781454675301</cx:pt>
          <cx:pt idx="714">0.0241150778063405</cx:pt>
          <cx:pt idx="715">0.047655181535663997</cx:pt>
          <cx:pt idx="716">0.10811987478613901</cx:pt>
          <cx:pt idx="717">0.0537933131730291</cx:pt>
          <cx:pt idx="718">0.0318772530223531</cx:pt>
          <cx:pt idx="719">0.072494706140786194</cx:pt>
          <cx:pt idx="720">0.036147730922299802</cx:pt>
          <cx:pt idx="721">0.0065880569213610804</cx:pt>
          <cx:pt idx="722">-0.0035852859577772001</cx:pt>
          <cx:pt idx="723">2.3454158634651201e-05</cx:pt>
          <cx:pt idx="724">0.0026536255907072502</cx:pt>
          <cx:pt idx="725">-0.000144562615462812</cx:pt>
          <cx:pt idx="726">8.8804997996051494e-05</cx:pt>
          <cx:pt idx="727">-0.00024887108948861201</cx:pt>
          <cx:pt idx="728">-0.00026660401330373402</cx:pt>
          <cx:pt idx="729">-0.00044684927337612402</cx:pt>
          <cx:pt idx="730">-0.00052109896630260304</cx:pt>
          <cx:pt idx="731">0.00029664100955650798</cx:pt>
          <cx:pt idx="732">-0.00594982826874727</cx:pt>
          <cx:pt idx="733">-0.0185106996213312</cx:pt>
          <cx:pt idx="734">-0.013769649068788</cx:pt>
          <cx:pt idx="735">0.0082311734097162501</cx:pt>
          <cx:pt idx="736">0.0258655786639636</cx:pt>
          <cx:pt idx="737">0.040594129222486598</cx:pt>
          <cx:pt idx="738">0.043052185477147502</cx:pt>
          <cx:pt idx="739">0.048178844040724401</cx:pt>
          <cx:pt idx="740">0.052903049109125203</cx:pt>
          <cx:pt idx="741">0.069925541368344599</cx:pt>
          <cx:pt idx="742">0.070297459125280501</cx:pt>
          <cx:pt idx="743">0.065102832004925101</cx:pt>
          <cx:pt idx="744">0.063481520232150604</cx:pt>
          <cx:pt idx="745">0.071493236076406994</cx:pt>
          <cx:pt idx="746">0.0288366180604539</cx:pt>
          <cx:pt idx="747">0.025080325325170998</cx:pt>
          <cx:pt idx="748">0.014364905652355001</cx:pt>
          <cx:pt idx="749">0.0039614885400517498</cx:pt>
          <cx:pt idx="750">0.0020416928723118702</cx:pt>
          <cx:pt idx="751">0.0011990166942540399</cx:pt>
          <cx:pt idx="752">0.00067444666533710105</cx:pt>
          <cx:pt idx="753">-0.00016230180058051199</cx:pt>
          <cx:pt idx="754">0.00035016653239929501</cx:pt>
          <cx:pt idx="755">-0.00055786012335523496</cx:pt>
          <cx:pt idx="756">0.00015107877654259701</cx:pt>
          <cx:pt idx="757">-6.0554436147435798e-05</cx:pt>
          <cx:pt idx="758">-0.00038318907730771002</cx:pt>
          <cx:pt idx="759">0.00032277821670612198</cx:pt>
          <cx:pt idx="760">-0.00077208366545997197</cx:pt>
          <cx:pt idx="761">0.00012235355209870601</cx:pt>
          <cx:pt idx="762">0.0011568951920721399</cx:pt>
          <cx:pt idx="763">0.0045354048207804001</cx:pt>
          <cx:pt idx="764">0.0049102399626868498</cx:pt>
          <cx:pt idx="765">0.0024402262781335901</cx:pt>
          <cx:pt idx="766">0.0052434580365695004</cx:pt>
          <cx:pt idx="767">0.0024814271734333502</cx:pt>
          <cx:pt idx="768">0.0068369335305964903</cx:pt>
          <cx:pt idx="769">0.0057318702286910401</cx:pt>
          <cx:pt idx="770">0.00798071891092016</cx:pt>
          <cx:pt idx="771">0.0074664389364517804</cx:pt>
          <cx:pt idx="772">0.0058389508945401103</cx:pt>
          <cx:pt idx="773">0.0045907204037047801</cx:pt>
          <cx:pt idx="774">0.00035132690732923399</cx:pt>
          <cx:pt idx="775">0.00044663778155997998</cx:pt>
          <cx:pt idx="776">-0.00263732038661083</cx:pt>
          <cx:pt idx="777">-0.000122536022683881</cx:pt>
          <cx:pt idx="778">-0.0021306781328073402</cx:pt>
          <cx:pt idx="779">-6.2926205303942001e-06</cx:pt>
          <cx:pt idx="780">-0.00025807526883203701</cx:pt>
          <cx:pt idx="781">-0.000130346227248516</cx:pt>
          <cx:pt idx="782">0.000179772282025805</cx:pt>
          <cx:pt idx="783">-0.00048201520144504101</cx:pt>
          <cx:pt idx="784">0.0022508429051043598</cx:pt>
          <cx:pt idx="785">0.0042039226370001754</cx:pt>
          <cx:pt idx="786">-0.00060800591687303247</cx:pt>
          <cx:pt idx="787">0.0054984422920536253</cx:pt>
          <cx:pt idx="788">0.0035895907135816002</cx:pt>
          <cx:pt idx="789">0.0053212067553465251</cx:pt>
          <cx:pt idx="790">-0.002661607519859725</cx:pt>
          <cx:pt idx="791">0.0040686275504603501</cx:pt>
          <cx:pt idx="792">-0.0083932485966066745</cx:pt>
          <cx:pt idx="793">0.0123899290832223</cx:pt>
          <cx:pt idx="794">0.021289639395787874</cx:pt>
          <cx:pt idx="795">0.0071687820752551748</cx:pt>
          <cx:pt idx="796">-0.004927601725611375</cx:pt>
          <cx:pt idx="797">0.0072539717005867246</cx:pt>
          <cx:pt idx="798">0.013792579606151725</cx:pt>
          <cx:pt idx="799">0.013401984378365725</cx:pt>
          <cx:pt idx="800">0.013041863973583175</cx:pt>
          <cx:pt idx="801">0.014041304863623125</cx:pt>
          <cx:pt idx="802">0.0066286576396887001</cx:pt>
          <cx:pt idx="803">-0.00089151890614011249</cx:pt>
          <cx:pt idx="804">0.00063887671652886004</cx:pt>
          <cx:pt idx="805">0.0083847501110124751</cx:pt>
          <cx:pt idx="806">0.0041794110516742752</cx:pt>
          <cx:pt idx="807">0.00075815550122895</cx:pt>
          <cx:pt idx="808">0.00028393535131780002</cx:pt>
          <cx:pt idx="809">-0.00045706322025365251</cx:pt>
          <cx:pt idx="810">0.00016996360171097499</cx:pt>
          <cx:pt idx="811">-5.4290114485642248e-06</cx:pt>
          <cx:pt idx="812">0.0028832847989906248</cx:pt>
          <cx:pt idx="813">0.0055808781381957249</cx:pt>
          <cx:pt idx="814">0.0022499077335656</cx:pt>
          <cx:pt idx="815">0.0055324219103169503</cx:pt>
          <cx:pt idx="816">-0.00082300384872427</cx:pt>
          <cx:pt idx="817">-0.003490620444386975</cx:pt>
          <cx:pt idx="818">-0.0050375687514426747</cx:pt>
          <cx:pt idx="819">0.0094479429937723743</cx:pt>
          <cx:pt idx="820">0.011504803834354574</cx:pt>
          <cx:pt idx="821">0.0092698351094524754</cx:pt>
          <cx:pt idx="822">0.020036300011636601</cx:pt>
          <cx:pt idx="823">0.015783794180720949</cx:pt>
          <cx:pt idx="824">0.015626164906299474</cx:pt>
          <cx:pt idx="825">0.012162398118732626</cx:pt>
          <cx:pt idx="826">0.023675635017416149</cx:pt>
          <cx:pt idx="827">0.028600946335242499</cx:pt>
          <cx:pt idx="828">0.019228372109864774</cx:pt>
          <cx:pt idx="829">0.006040742582766225</cx:pt>
          <cx:pt idx="830">0.0019441165225710674</cx:pt>
          <cx:pt idx="831">0.0151866827303561</cx:pt>
          <cx:pt idx="832">0.0053188968715543747</cx:pt>
          <cx:pt idx="833">0.0030489669060292999</cx:pt>
          <cx:pt idx="834">0.0014349551305058851</cx:pt>
          <cx:pt idx="835">0.0016104610147534774</cx:pt>
          <cx:pt idx="836">0.00046005913322655752</cx:pt>
          <cx:pt idx="837">0.00012421201131932824</cx:pt>
          <cx:pt idx="838">0.00031743477764238501</cx:pt>
          <cx:pt idx="839">0.00049332718371720248</cx:pt>
          <cx:pt idx="840">0.0047840887740056249</cx:pt>
          <cx:pt idx="841">0.013175483550459575</cx:pt>
          <cx:pt idx="842">0.012052255613582225</cx:pt>
          <cx:pt idx="843">0.019649254075351799</cx:pt>
          <cx:pt idx="844">0.0051349781317069753</cx:pt>
          <cx:pt idx="845">0.013158317312277176</cx:pt>
          <cx:pt idx="846">0.01523976110356755</cx:pt>
          <cx:pt idx="847">0.020295908062551851</cx:pt>
          <cx:pt idx="848">0.02785534441190975</cx:pt>
          <cx:pt idx="849">0.019108914155448475</cx:pt>
          <cx:pt idx="850">0.023645758814928301</cx:pt>
          <cx:pt idx="851">0.015263470062398775</cx:pt>
          <cx:pt idx="852">0.012237630423174375</cx:pt>
          <cx:pt idx="853">0.019191689825430423</cx:pt>
          <cx:pt idx="854">0.0227414767082578</cx:pt>
          <cx:pt idx="855">0.0078386369216242001</cx:pt>
          <cx:pt idx="856">-0.0078021007391744501</cx:pt>
          <cx:pt idx="857">-0.0054819380741246253</cx:pt>
          <cx:pt idx="858">0.000343630689081935</cx:pt>
          <cx:pt idx="859">0.0142862051745303</cx:pt>
          <cx:pt idx="860">0.00080725638957260498</cx:pt>
          <cx:pt idx="861">-0.0020371840106520925</cx:pt>
          <cx:pt idx="862">0.0052644607405291002</cx:pt>
          <cx:pt idx="863">0.00193555160420936</cx:pt>
          <cx:pt idx="864">0.00056451699724288499</cx:pt>
          <cx:pt idx="865">9.8715935861446247e-05</cx:pt>
          <cx:pt idx="866">0.00027820207694440253</cx:pt>
          <cx:pt idx="867">0.00022866721597281575</cx:pt>
          <cx:pt idx="868">0.0074838011914181253</cx:pt>
          <cx:pt idx="869">0.012514444599412325</cx:pt>
          <cx:pt idx="870">0.0154753432390328</cx:pt>
          <cx:pt idx="871">0.016004133769414602</cx:pt>
          <cx:pt idx="872">0.0026317719567395749</cx:pt>
          <cx:pt idx="873">0.018107083193107502</cx:pt>
          <cx:pt idx="874">0.029348036560192251</cx:pt>
          <cx:pt idx="875">0.036320636106802501</cx:pt>
          <cx:pt idx="876">0.02816668628685275</cx:pt>
          <cx:pt idx="877">0.02796435568370375</cx:pt>
          <cx:pt idx="878">0.01478659663252555</cx:pt>
          <cx:pt idx="879">0.0085358407970584499</cx:pt>
          <cx:pt idx="880">0.0037131033019504999</cx:pt>
          <cx:pt idx="881">0.0065518825130251998</cx:pt>
          <cx:pt idx="882">-0.0105802766161143</cx:pt>
          <cx:pt idx="883">-0.0085762234318159242</cx:pt>
          <cx:pt idx="884">0.0022508429051043598</cx:pt>
          <cx:pt idx="885">0.0042039226370001754</cx:pt>
          <cx:pt idx="886">-0.00060800591687303247</cx:pt>
          <cx:pt idx="887">0.0054984422920536253</cx:pt>
          <cx:pt idx="888">0.0035895907135816002</cx:pt>
          <cx:pt idx="889">0.0053212067553465251</cx:pt>
          <cx:pt idx="890">-0.002661607519859725</cx:pt>
          <cx:pt idx="891">0.0040686275504603501</cx:pt>
          <cx:pt idx="892">-0.0083932485966066745</cx:pt>
          <cx:pt idx="893">0.0123899290832223</cx:pt>
          <cx:pt idx="894">0.021289639395787874</cx:pt>
          <cx:pt idx="895">0.0071687820752551748</cx:pt>
          <cx:pt idx="896">-0.004927601725611375</cx:pt>
          <cx:pt idx="897">0.0072539717005867246</cx:pt>
          <cx:pt idx="898">0.013792579606151725</cx:pt>
          <cx:pt idx="899">0.013401984378365725</cx:pt>
          <cx:pt idx="900">0.013041863973583175</cx:pt>
          <cx:pt idx="901">0.014041304863623125</cx:pt>
          <cx:pt idx="902">0.0066286576396887001</cx:pt>
          <cx:pt idx="903">-0.00089151890614011249</cx:pt>
          <cx:pt idx="904">0.00063887671652886004</cx:pt>
          <cx:pt idx="905">0.0083847501110124751</cx:pt>
          <cx:pt idx="906">0.0041794110516742752</cx:pt>
          <cx:pt idx="907">0.00075815550122895</cx:pt>
          <cx:pt idx="908">0.00028393535131780002</cx:pt>
          <cx:pt idx="909">-0.00045706322025365251</cx:pt>
          <cx:pt idx="910">0.00016996360171097499</cx:pt>
          <cx:pt idx="911">-5.4290114485642248e-06</cx:pt>
          <cx:pt idx="912">0.0028832847989906248</cx:pt>
          <cx:pt idx="913">0.0055808781381957249</cx:pt>
          <cx:pt idx="914">0.0022499077335656</cx:pt>
          <cx:pt idx="915">0.0055324219103169503</cx:pt>
          <cx:pt idx="916">-0.00082300384872427</cx:pt>
          <cx:pt idx="917">-0.003490620444386975</cx:pt>
          <cx:pt idx="918">-0.0050375687514426747</cx:pt>
          <cx:pt idx="919">0.0094479429937723743</cx:pt>
          <cx:pt idx="920">0.011504803834354574</cx:pt>
          <cx:pt idx="921">0.0092698351094524754</cx:pt>
          <cx:pt idx="922">0.020036300011636601</cx:pt>
          <cx:pt idx="923">0.015783794180720949</cx:pt>
          <cx:pt idx="924">0.015626164906299474</cx:pt>
          <cx:pt idx="925">0.012162398118732626</cx:pt>
          <cx:pt idx="926">0.023675635017416149</cx:pt>
          <cx:pt idx="927">0.028600946335242499</cx:pt>
          <cx:pt idx="928">0.019228372109864774</cx:pt>
          <cx:pt idx="929">0.006040742582766225</cx:pt>
          <cx:pt idx="930">0.0019441165225710674</cx:pt>
          <cx:pt idx="931">0.0151866827303561</cx:pt>
          <cx:pt idx="932">0.0053188968715543747</cx:pt>
          <cx:pt idx="933">0.0030489669060292999</cx:pt>
          <cx:pt idx="934">0.0014349551305058851</cx:pt>
          <cx:pt idx="935">0.0016104610147534774</cx:pt>
          <cx:pt idx="936">0.00046005913322655752</cx:pt>
          <cx:pt idx="937">0.00012421201131932824</cx:pt>
          <cx:pt idx="938">0.00031743477764238501</cx:pt>
          <cx:pt idx="939">0.00049332718371720248</cx:pt>
          <cx:pt idx="940">0.0047840887740056249</cx:pt>
          <cx:pt idx="941">0.013175483550459575</cx:pt>
          <cx:pt idx="942">0.012052255613582225</cx:pt>
          <cx:pt idx="943">0.019649254075351799</cx:pt>
          <cx:pt idx="944">0.0051349781317069753</cx:pt>
          <cx:pt idx="945">0.013158317312277176</cx:pt>
          <cx:pt idx="946">0.01523976110356755</cx:pt>
          <cx:pt idx="947">0.020295908062551851</cx:pt>
          <cx:pt idx="948">0.02785534441190975</cx:pt>
          <cx:pt idx="949">0.019108914155448475</cx:pt>
          <cx:pt idx="950">0.023645758814928301</cx:pt>
          <cx:pt idx="951">0.015263470062398775</cx:pt>
          <cx:pt idx="952">0.012237630423174375</cx:pt>
          <cx:pt idx="953">0.019191689825430423</cx:pt>
          <cx:pt idx="954">0.0227414767082578</cx:pt>
          <cx:pt idx="955">0.0078386369216242001</cx:pt>
          <cx:pt idx="956">-0.0078021007391744501</cx:pt>
          <cx:pt idx="957">-0.0054819380741246253</cx:pt>
          <cx:pt idx="958">0.000343630689081935</cx:pt>
          <cx:pt idx="959">0.0142862051745303</cx:pt>
          <cx:pt idx="960">0.00080725638957260498</cx:pt>
          <cx:pt idx="961">-0.0020371840106520925</cx:pt>
          <cx:pt idx="962">0.0052644607405291002</cx:pt>
          <cx:pt idx="963">0.00193555160420936</cx:pt>
          <cx:pt idx="964">0.00056451699724288499</cx:pt>
          <cx:pt idx="965">9.8715935861446247e-05</cx:pt>
          <cx:pt idx="966">0.00027820207694440253</cx:pt>
          <cx:pt idx="967">0.00022866721597281575</cx:pt>
          <cx:pt idx="968">0.0074838011914181253</cx:pt>
          <cx:pt idx="969">0.012514444599412325</cx:pt>
          <cx:pt idx="970">0.0154753432390328</cx:pt>
          <cx:pt idx="971">0.016004133769414602</cx:pt>
          <cx:pt idx="972">0.0026317719567395749</cx:pt>
          <cx:pt idx="973">0.018107083193107502</cx:pt>
          <cx:pt idx="974">0.029348036560192251</cx:pt>
          <cx:pt idx="975">0.036320636106802501</cx:pt>
          <cx:pt idx="976">0.02816668628685275</cx:pt>
          <cx:pt idx="977">0.02796435568370375</cx:pt>
          <cx:pt idx="978">0.01478659663252555</cx:pt>
          <cx:pt idx="979">0.0085358407970584499</cx:pt>
          <cx:pt idx="980">0.0037131033019504999</cx:pt>
          <cx:pt idx="981">0.0065518825130251998</cx:pt>
          <cx:pt idx="982">-0.0105802766161143</cx:pt>
          <cx:pt idx="983">-0.0085762234318159242</cx:pt>
          <cx:pt idx="984">0.0022508429051043598</cx:pt>
          <cx:pt idx="985">0.0042039226370001754</cx:pt>
          <cx:pt idx="986">-0.00060800591687303247</cx:pt>
          <cx:pt idx="987">0.0054984422920536253</cx:pt>
          <cx:pt idx="988">0.0035895907135816002</cx:pt>
          <cx:pt idx="989">0.0053212067553465251</cx:pt>
          <cx:pt idx="990">-0.002661607519859725</cx:pt>
          <cx:pt idx="991">0.0040686275504603501</cx:pt>
          <cx:pt idx="992">-0.0083932485966066745</cx:pt>
          <cx:pt idx="993">0.0123899290832223</cx:pt>
          <cx:pt idx="994">0.021289639395787874</cx:pt>
          <cx:pt idx="995">0.0071687820752551748</cx:pt>
          <cx:pt idx="996">-0.004927601725611375</cx:pt>
          <cx:pt idx="997">0.0072539717005867246</cx:pt>
          <cx:pt idx="998">0.013792579606151725</cx:pt>
          <cx:pt idx="999">0.013401984378365725</cx:pt>
          <cx:pt idx="1000">0.013041863973583175</cx:pt>
          <cx:pt idx="1001">0.014041304863623125</cx:pt>
          <cx:pt idx="1002">0.0066286576396887001</cx:pt>
          <cx:pt idx="1003">-0.00089151890614011249</cx:pt>
          <cx:pt idx="1004">0.00063887671652886004</cx:pt>
          <cx:pt idx="1005">0.0083847501110124751</cx:pt>
          <cx:pt idx="1006">0.0041794110516742752</cx:pt>
          <cx:pt idx="1007">0.00075815550122895</cx:pt>
          <cx:pt idx="1008">0.00028393535131780002</cx:pt>
          <cx:pt idx="1009">-0.00045706322025365251</cx:pt>
          <cx:pt idx="1010">0.00016996360171097499</cx:pt>
          <cx:pt idx="1011">-5.4290114485642248e-06</cx:pt>
          <cx:pt idx="1012">0.0028832847989906248</cx:pt>
          <cx:pt idx="1013">0.0055808781381957249</cx:pt>
          <cx:pt idx="1014">0.0022499077335656</cx:pt>
          <cx:pt idx="1015">0.0055324219103169503</cx:pt>
          <cx:pt idx="1016">-0.00082300384872427</cx:pt>
          <cx:pt idx="1017">-0.003490620444386975</cx:pt>
          <cx:pt idx="1018">-0.0050375687514426747</cx:pt>
          <cx:pt idx="1019">0.0094479429937723743</cx:pt>
          <cx:pt idx="1020">0.011504803834354574</cx:pt>
          <cx:pt idx="1021">0.0092698351094524754</cx:pt>
          <cx:pt idx="1022">0.020036300011636601</cx:pt>
          <cx:pt idx="1023">0.015783794180720949</cx:pt>
          <cx:pt idx="1024">0.015626164906299474</cx:pt>
          <cx:pt idx="1025">0.012162398118732626</cx:pt>
          <cx:pt idx="1026">0.023675635017416149</cx:pt>
          <cx:pt idx="1027">0.028600946335242499</cx:pt>
          <cx:pt idx="1028">0.019228372109864774</cx:pt>
          <cx:pt idx="1029">0.006040742582766225</cx:pt>
          <cx:pt idx="1030">0.0019441165225710674</cx:pt>
          <cx:pt idx="1031">0.0151866827303561</cx:pt>
          <cx:pt idx="1032">0.0053188968715543747</cx:pt>
          <cx:pt idx="1033">0.0030489669060292999</cx:pt>
          <cx:pt idx="1034">0.0014349551305058851</cx:pt>
          <cx:pt idx="1035">0.0016104610147534774</cx:pt>
          <cx:pt idx="1036">0.00046005913322655752</cx:pt>
          <cx:pt idx="1037">0.00012421201131932824</cx:pt>
          <cx:pt idx="1038">0.00031743477764238501</cx:pt>
          <cx:pt idx="1039">0.00049332718371720248</cx:pt>
          <cx:pt idx="1040">0.0047840887740056249</cx:pt>
          <cx:pt idx="1041">0.013175483550459575</cx:pt>
          <cx:pt idx="1042">0.012052255613582225</cx:pt>
          <cx:pt idx="1043">0.019649254075351799</cx:pt>
          <cx:pt idx="1044">0.0051349781317069753</cx:pt>
          <cx:pt idx="1045">0.013158317312277176</cx:pt>
          <cx:pt idx="1046">0.01523976110356755</cx:pt>
          <cx:pt idx="1047">0.020295908062551851</cx:pt>
          <cx:pt idx="1048">0.02785534441190975</cx:pt>
          <cx:pt idx="1049">0.019108914155448475</cx:pt>
          <cx:pt idx="1050">0.023645758814928301</cx:pt>
          <cx:pt idx="1051">0.015263470062398775</cx:pt>
          <cx:pt idx="1052">0.012237630423174375</cx:pt>
          <cx:pt idx="1053">0.019191689825430423</cx:pt>
          <cx:pt idx="1054">0.0227414767082578</cx:pt>
          <cx:pt idx="1055">0.0078386369216242001</cx:pt>
          <cx:pt idx="1056">-0.0078021007391744501</cx:pt>
          <cx:pt idx="1057">-0.0054819380741246253</cx:pt>
          <cx:pt idx="1058">0.000343630689081935</cx:pt>
          <cx:pt idx="1059">0.0142862051745303</cx:pt>
          <cx:pt idx="1060">0.00080725638957260498</cx:pt>
          <cx:pt idx="1061">-0.0020371840106520925</cx:pt>
          <cx:pt idx="1062">0.0052644607405291002</cx:pt>
          <cx:pt idx="1063">0.00193555160420936</cx:pt>
          <cx:pt idx="1064">0.00056451699724288499</cx:pt>
          <cx:pt idx="1065">9.8715935861446247e-05</cx:pt>
          <cx:pt idx="1066">0.00027820207694440253</cx:pt>
          <cx:pt idx="1067">0.00022866721597281575</cx:pt>
          <cx:pt idx="1068">0.0074838011914181253</cx:pt>
          <cx:pt idx="1069">0.012514444599412325</cx:pt>
          <cx:pt idx="1070">0.0154753432390328</cx:pt>
          <cx:pt idx="1071">0.016004133769414602</cx:pt>
          <cx:pt idx="1072">0.0026317719567395749</cx:pt>
          <cx:pt idx="1073">0.018107083193107502</cx:pt>
          <cx:pt idx="1074">0.029348036560192251</cx:pt>
          <cx:pt idx="1075">0.036320636106802501</cx:pt>
          <cx:pt idx="1076">0.02816668628685275</cx:pt>
          <cx:pt idx="1077">0.02796435568370375</cx:pt>
          <cx:pt idx="1078">0.01478659663252555</cx:pt>
          <cx:pt idx="1079">0.0085358407970584499</cx:pt>
          <cx:pt idx="1080">0.0037131033019504999</cx:pt>
          <cx:pt idx="1081">0.0065518825130251998</cx:pt>
          <cx:pt idx="1082">-0.0105802766161143</cx:pt>
          <cx:pt idx="1083">-0.0085762234318159242</cx:pt>
        </cx:lvl>
      </cx:numDim>
    </cx:data>
    <cx:data id="67">
      <cx:numDim type="val">
        <cx:f>Sheet2!$BP$1:$BP$1084</cx:f>
        <cx:lvl ptCount="1084" formatCode="0.00E+00">
          <cx:pt idx="0">8.4875431468833199e-05</cx:pt>
          <cx:pt idx="1">-0.00052511824033465201</cx:pt>
          <cx:pt idx="2">-0.00035543403092043203</cx:pt>
          <cx:pt idx="3">0.00041287816893674902</cx:pt>
          <cx:pt idx="4">-0.00014724754371600899</cx:pt>
          <cx:pt idx="5">-0.000119321031690714</cx:pt>
          <cx:pt idx="6">-0.00031589421301305597</cx:pt>
          <cx:pt idx="7">0.00011021949150023</cx:pt>
          <cx:pt idx="8">0.00050700682207987396</cx:pt>
          <cx:pt idx="9">-0.00034399428415499698</cx:pt>
          <cx:pt idx="10">-0.00051397734151647698</cx:pt>
          <cx:pt idx="11">5.6102598615896001e-05</cx:pt>
          <cx:pt idx="12">-0.00015743906139959</cx:pt>
          <cx:pt idx="13">-4.54462511746315e-05</cx:pt>
          <cx:pt idx="14">-0.00046805693337456297</cx:pt>
          <cx:pt idx="15">0.00054084263377129503</cx:pt>
          <cx:pt idx="16">-0.00030011415751415502</cx:pt>
          <cx:pt idx="17">0.00042459409471016103</cx:pt>
          <cx:pt idx="18">-0.00059394898212064996</cx:pt>
          <cx:pt idx="19">0.00066673041838409704</cx:pt>
          <cx:pt idx="20">0.00021259550893570699</cx:pt>
          <cx:pt idx="21">-0.00029291537517746498</cx:pt>
          <cx:pt idx="22">-5.3163368257918401e-05</cx:pt>
          <cx:pt idx="23">5.8133763214633501e-05</cx:pt>
          <cx:pt idx="24">0.00021739884126457701</cx:pt>
          <cx:pt idx="25">0.00043857050522216803</cx:pt>
          <cx:pt idx="26">0.000584592336762439</cx:pt>
          <cx:pt idx="27">-0.00027983172722120797</cx:pt>
          <cx:pt idx="28">0.000144866833472788</cx:pt>
          <cx:pt idx="29">0.00065895817588692098</cx:pt>
          <cx:pt idx="30">-0.00048007299741904998</cx:pt>
          <cx:pt idx="31">0.000200647620079328</cx:pt>
          <cx:pt idx="32">0.00124265536424119</cx:pt>
          <cx:pt idx="33">-0.00014437211853361801</cx:pt>
          <cx:pt idx="34">-0.00027582518772434599</cx:pt>
          <cx:pt idx="35">-7.4323646475752894e-05</cx:pt>
          <cx:pt idx="36">-0.000249466922104787</cx:pt>
          <cx:pt idx="37">-0.00090411805965544799</cx:pt>
          <cx:pt idx="38">-0.0016717173178954</cx:pt>
          <cx:pt idx="39">-0.0013032160991336</cx:pt>
          <cx:pt idx="40">-0.0017181945527401301</cx:pt>
          <cx:pt idx="41">-0.00194166792422762</cx:pt>
          <cx:pt idx="42">0.00032772835011613298</cx:pt>
          <cx:pt idx="43">0.00056133483039849099</cx:pt>
          <cx:pt idx="44">0.000256943336700327</cx:pt>
          <cx:pt idx="45">-0.00016075095442916499</cx:pt>
          <cx:pt idx="46">-0.0010610922861460201</cx:pt>
          <cx:pt idx="47">-0.00049046964486266999</cx:pt>
          <cx:pt idx="48">-0.00071417130385165899</cx:pt>
          <cx:pt idx="49">-0.00046602188485790299</cx:pt>
          <cx:pt idx="50">-0.00050209157395574098</cx:pt>
          <cx:pt idx="51">-0.000375624392227402</cx:pt>
          <cx:pt idx="52">-0.00108604765686997</cx:pt>
          <cx:pt idx="53">0.00046494273895789198</cx:pt>
          <cx:pt idx="54">0.000187509988079046</cx:pt>
          <cx:pt idx="55">-0.00035584157542328701</cx:pt>
          <cx:pt idx="56">0.00028347677835308398</cx:pt>
          <cx:pt idx="57">0.00101350089779736</cx:pt>
          <cx:pt idx="58">-0.00029507178291405698</cx:pt>
          <cx:pt idx="59">-0.00044612493235821499</cx:pt>
          <cx:pt idx="60">-0.00031814204347771399</cx:pt>
          <cx:pt idx="61">6.1833922650243197e-05</cx:pt>
          <cx:pt idx="62">0.00015676372351953999</cx:pt>
          <cx:pt idx="63">-0.00078199636898366705</cx:pt>
          <cx:pt idx="64">-0.00211130125725559</cx:pt>
          <cx:pt idx="65">-0.0020839156449959698</cx:pt>
          <cx:pt idx="66">-0.0049602546316884896</cx:pt>
          <cx:pt idx="67">-0.0042205789948016803</cx:pt>
          <cx:pt idx="68">-0.0026820506947691099</cx:pt>
          <cx:pt idx="69">-0.017291728685406502</cx:pt>
          <cx:pt idx="70">-0.016076425946033</cx:pt>
          <cx:pt idx="71">-0.0107729344777203</cx:pt>
          <cx:pt idx="72">-0.0141309637003909</cx:pt>
          <cx:pt idx="73">-0.018514312610645699</cx:pt>
          <cx:pt idx="74">-0.017031658107057299</cx:pt>
          <cx:pt idx="75">-0.018117453350458002</cx:pt>
          <cx:pt idx="76">-0.0094480647370073396</cx:pt>
          <cx:pt idx="77">-0.0060531954629311499</cx:pt>
          <cx:pt idx="78">-0.0019827014614076802</cx:pt>
          <cx:pt idx="79">-6.0684957064269003e-06</cx:pt>
          <cx:pt idx="80">-1.29866734662954e-05</cx:pt>
          <cx:pt idx="81">0.000115723958084465</cx:pt>
          <cx:pt idx="82">0.00084199904765959596</cx:pt>
          <cx:pt idx="83">0.00046563176661454099</cx:pt>
          <cx:pt idx="84">-0.00062483908293959299</cx:pt>
          <cx:pt idx="85">0.00026959738040501001</cx:pt>
          <cx:pt idx="86">-0.00052142537178849003</cx:pt>
          <cx:pt idx="87">0.00027514575975755702</cx:pt>
          <cx:pt idx="88">-0.00048075773695226999</cx:pt>
          <cx:pt idx="89">0.0027188819533908101</cx:pt>
          <cx:pt idx="90">0.0017077016778957201</cx:pt>
          <cx:pt idx="91">0.0027220928983704498</cx:pt>
          <cx:pt idx="92">0.0064638408002009396</cx:pt>
          <cx:pt idx="93">0.0052101484755509098</cx:pt>
          <cx:pt idx="94">0.0119609506079236</cx:pt>
          <cx:pt idx="95">0.0096250170469962693</cx:pt>
          <cx:pt idx="96">-0.0039390523716733503</cx:pt>
          <cx:pt idx="97">0.00092166006325041796</cx:pt>
          <cx:pt idx="98">-0.0463615787280297</cx:pt>
          <cx:pt idx="99">-0.073738470461785499</cx:pt>
          <cx:pt idx="100">-0.067582777189882995</cx:pt>
          <cx:pt idx="101">-0.053397224825770799</cx:pt>
          <cx:pt idx="102">-0.062036948546965398</cx:pt>
          <cx:pt idx="103">-0.047659633074018902</cx:pt>
          <cx:pt idx="104">-0.0247132144389955</cx:pt>
          <cx:pt idx="105">-0.0090186493858518298</cx:pt>
          <cx:pt idx="106">-0.0022447248745937499</cx:pt>
          <cx:pt idx="107">0.00053200365566313801</cx:pt>
          <cx:pt idx="108">-0.00144287744917392</cx:pt>
          <cx:pt idx="109">6.2578444487959402e-05</cx:pt>
          <cx:pt idx="110">-0.000443377725525683</cx:pt>
          <cx:pt idx="111">0.00039264599688855999</cx:pt>
          <cx:pt idx="112">2.0447624703036898e-05</cx:pt>
          <cx:pt idx="113">-3.9295279155295501e-05</cx:pt>
          <cx:pt idx="114">-0.000417991172675752</cx:pt>
          <cx:pt idx="115">4.2336871334545697e-05</cx:pt>
          <cx:pt idx="116">0.00033967130789464201</cx:pt>
          <cx:pt idx="117">0.0011902101152185399</cx:pt>
          <cx:pt idx="118">0.0060972345388341301</cx:pt>
          <cx:pt idx="119">0.0177778661556004</cx:pt>
          <cx:pt idx="120">0.0259908529417281</cx:pt>
          <cx:pt idx="121">0.037940006562763702</cx:pt>
          <cx:pt idx="122">0.0615217538853167</cx:pt>
          <cx:pt idx="123">0.068427701282829906</cx:pt>
          <cx:pt idx="124">0.063169243534871897</cx:pt>
          <cx:pt idx="125">0.018342049191699902</cx:pt>
          <cx:pt idx="126">0.018950980738840099</cx:pt>
          <cx:pt idx="127">0.00032130968675790199</cx:pt>
          <cx:pt idx="128">-0.043822403873694203</cx:pt>
          <cx:pt idx="129">-0.0502734768341059</cx:pt>
          <cx:pt idx="130">-0.056458337782965197</cx:pt>
          <cx:pt idx="131">-0.036648172412568597</cx:pt>
          <cx:pt idx="132">-0.016901769429641899</cx:pt>
          <cx:pt idx="133">-0.026096268619307701</cx:pt>
          <cx:pt idx="134">-0.028368294340399901</cx:pt>
          <cx:pt idx="135">-0.0156714886462559</cx:pt>
          <cx:pt idx="136">-0.0102652890339691</cx:pt>
          <cx:pt idx="137">0.00022261208810610901</cx:pt>
          <cx:pt idx="138">0.00074803035477367995</cx:pt>
          <cx:pt idx="139">2.84476974172012e-05</cx:pt>
          <cx:pt idx="140">0.00031100373605610102</cx:pt>
          <cx:pt idx="141">-0.00084527768456051295</cx:pt>
          <cx:pt idx="142">-0.00056089165171146799</cx:pt>
          <cx:pt idx="143">0.00032427751829291199</cx:pt>
          <cx:pt idx="144">0.0013464931176970299</cx:pt>
          <cx:pt idx="145">-0.0086722341689455303</cx:pt>
          <cx:pt idx="146">-0.0074042605644346702</cx:pt>
          <cx:pt idx="147">-0.00179919572874587</cx:pt>
          <cx:pt idx="148">-0.0088980160169408098</cx:pt>
          <cx:pt idx="149">0.0072276137038553203</cx:pt>
          <cx:pt idx="150">0.034811068905904699</cx:pt>
          <cx:pt idx="151">0.128634007219918</cx:pt>
          <cx:pt idx="152">0.134966138813717</cx:pt>
          <cx:pt idx="153">0.117642867864359</cx:pt>
          <cx:pt idx="154">0.068040983520492204</cx:pt>
          <cx:pt idx="155">0.089950995379392606</cx:pt>
          <cx:pt idx="156">0.0228951348313975</cx:pt>
          <cx:pt idx="157">0.0236690110007793</cx:pt>
          <cx:pt idx="158">-0.0062216877094234298</cx:pt>
          <cx:pt idx="159">-0.0041634662581378004</cx:pt>
          <cx:pt idx="160">0.0332662857212161</cx:pt>
          <cx:pt idx="161">0.019710548421216601</cx:pt>
          <cx:pt idx="162">-0.038284132895546601</cx:pt>
          <cx:pt idx="163">-0.037048882615124401</cx:pt>
          <cx:pt idx="164">-0.014752967058068601</cx:pt>
          <cx:pt idx="165">0.0025674642611783999</cx:pt>
          <cx:pt idx="166">-0.00019240728766231399</cx:pt>
          <cx:pt idx="167">-0.00046436618698343402</cx:pt>
          <cx:pt idx="168">0.00094143684994314205</cx:pt>
          <cx:pt idx="169">-0.00020100737522922701</cx:pt>
          <cx:pt idx="170">-0.0017652068741070199</cx:pt>
          <cx:pt idx="171">-0.0041095503549251301</cx:pt>
          <cx:pt idx="172">-0.0103183591755259</cx:pt>
          <cx:pt idx="173">-0.049040953713985501</cx:pt>
          <cx:pt idx="174">-0.051122995057756998</cx:pt>
          <cx:pt idx="175">-0.047937574211751197</cx:pt>
          <cx:pt idx="176">-0.035558926164163202</cx:pt>
          <cx:pt idx="177">0.024237584522862</cx:pt>
          <cx:pt idx="178">0.096031650692071396</cx:pt>
          <cx:pt idx="179">0.16848886497514401</cx:pt>
          <cx:pt idx="180">0.16518677586772501</cx:pt>
          <cx:pt idx="181">0.23930885295802001</cx:pt>
          <cx:pt idx="182">0.24669068435607899</cx:pt>
          <cx:pt idx="183">0.20725282442536899</cx:pt>
          <cx:pt idx="184">0.129992537657389</cx:pt>
          <cx:pt idx="185">0.117346190468104</cx:pt>
          <cx:pt idx="186">0.059288999206385001</cx:pt>
          <cx:pt idx="187">-0.0059877358232283398</cx:pt>
          <cx:pt idx="188">-0.037308752062605498</cx:pt>
          <cx:pt idx="189">-0.036242880790862297</cx:pt>
          <cx:pt idx="190">-0.064359013260740797</cx:pt>
          <cx:pt idx="191">-0.038251279879716001</cx:pt>
          <cx:pt idx="192">-0.024804144835283599</cx:pt>
          <cx:pt idx="193">-0.00055671842991344197</cx:pt>
          <cx:pt idx="194">0.00088234907568384097</cx:pt>
          <cx:pt idx="195">-1.5956731551132e-05</cx:pt>
          <cx:pt idx="196">-5.18689323678035e-05</cx:pt>
          <cx:pt idx="197">0.0010560808384616901</cx:pt>
          <cx:pt idx="198">-0.00625946557185794</cx:pt>
          <cx:pt idx="199">-0.004581553872922175</cx:pt>
          <cx:pt idx="200">-0.0052612789798842001</cx:pt>
          <cx:pt idx="201">-0.013976400059558426</cx:pt>
          <cx:pt idx="202">-0.0173338826313547</cx:pt>
          <cx:pt idx="203">-0.019042827963775225</cx:pt>
          <cx:pt idx="204">0.0042941524428086004</cx:pt>
          <cx:pt idx="205">0.018432827135471175</cx:pt>
          <cx:pt idx="206">0.029352369380044499</cx:pt>
          <cx:pt idx="207">0.038333658266402497</cx:pt>
          <cx:pt idx="208">0.038310722454144498</cx:pt>
          <cx:pt idx="209">0.060902790274736003</cx:pt>
          <cx:pt idx="210">0.047654690008763247</cx:pt>
          <cx:pt idx="211">0.032490216150893252</cx:pt>
          <cx:pt idx="212">0.013996405303033725</cx:pt>
          <cx:pt idx="213">-0.0090274418655991</cx:pt>
          <cx:pt idx="214">0.0057730136562935503</cx:pt>
          <cx:pt idx="215">-0.016847222485767727</cx:pt>
          <cx:pt idx="216">-0.021182809743969223</cx:pt>
          <cx:pt idx="217">-0.0058690282182068251</cx:pt>
          <cx:pt idx="218">-0.013020878319230475</cx:pt>
          <cx:pt idx="219">-0.020568862415892526</cx:pt>
          <cx:pt idx="220">-0.011715903788776625</cx:pt>
          <cx:pt idx="221">-0.0055255385725816748</cx:pt>
          <cx:pt idx="222">-0.00040142142108831</cx:pt>
          <cx:pt idx="223">0.00017951893810118575</cx:pt>
          <cx:pt idx="224">-9.2062871189365494e-05</cx:pt>
          <cx:pt idx="225">-7.7119260352688503e-06</cx:pt>
          <cx:pt idx="226">-0.0018996802194738624</cx:pt>
          <cx:pt idx="227">-0.0035190963959638999</cx:pt>
          <cx:pt idx="228">-0.0033846632793418001</cx:pt>
          <cx:pt idx="229">-0.014299569317306726</cx:pt>
          <cx:pt idx="230">0.0038574939125092249</cx:pt>
          <cx:pt idx="231">-0.0034040927711839501</cx:pt>
          <cx:pt idx="232">0.017658412161331849</cx:pt>
          <cx:pt idx="233">0.012735791623643701</cx:pt>
          <cx:pt idx="234">0.02859773060320725</cx:pt>
          <cx:pt idx="235">0.014872454442889999</cx:pt>
          <cx:pt idx="236">0.010540191691289599</cx:pt>
          <cx:pt idx="237">0.0187114250854255</cx:pt>
          <cx:pt idx="238">-0.00593879538536605</cx:pt>
          <cx:pt idx="239">-0.020095296310590101</cx:pt>
          <cx:pt idx="240">-0.0071314523744069247</cx:pt>
          <cx:pt idx="241">0.0018723359685951476</cx:pt>
          <cx:pt idx="242">0.023294876099681675</cx:pt>
          <cx:pt idx="243">0.020933984487767975</cx:pt>
          <cx:pt idx="244">-0.011674380589134024</cx:pt>
          <cx:pt idx="245">-0.0062945441201155252</cx:pt>
          <cx:pt idx="246">-0.0098500833580387748</cx:pt>
          <cx:pt idx="247">-0.021173324879910652</cx:pt>
          <cx:pt idx="248">-0.016112413069781024</cx:pt>
          <cx:pt idx="249">-0.0047682072211426502</cx:pt>
          <cx:pt idx="250">0.001146564826587125</cx:pt>
          <cx:pt idx="251">0.00041619688741121501</cx:pt>
          <cx:pt idx="252">7.1131873293627998e-05</cx:pt>
          <cx:pt idx="253">0.00013207870528490125</cx:pt>
          <cx:pt idx="254">-0.001250682389990195</cx:pt>
          <cx:pt idx="255">-0.00080747156240530249</cx:pt>
          <cx:pt idx="256">-0.00728761838740295</cx:pt>
          <cx:pt idx="257">-0.0068251087102463252</cx:pt>
          <cx:pt idx="258">0.0101626738396133</cx:pt>
          <cx:pt idx="259">0.0041998703913201998</cx:pt>
          <cx:pt idx="260">0.010439778103132074</cx:pt>
          <cx:pt idx="261">0.013009296964725775</cx:pt>
          <cx:pt idx="262">0.017982295986906077</cx:pt>
          <cx:pt idx="263">8.444127022959925e-05</cx:pt>
          <cx:pt idx="264">-0.03039659927010975</cx:pt>
          <cx:pt idx="265">-0.031144212871555249</cx:pt>
          <cx:pt idx="266">-0.024009058700724124</cx:pt>
          <cx:pt idx="267">-0.01326256478945665</cx:pt>
          <cx:pt idx="268">0.0031293486901196499</cx:pt>
          <cx:pt idx="269">0.02616757253345325</cx:pt>
          <cx:pt idx="270">0.030106766674079501</cx:pt>
          <cx:pt idx="271">0.018807801994487824</cx:pt>
          <cx:pt idx="272">0.0054263591832505254</cx:pt>
          <cx:pt idx="273">-0.0076283875505428001</cx:pt>
          <cx:pt idx="274">-0.0088828425729867502</cx:pt>
          <cx:pt idx="275">-0.0068446037937947247</cx:pt>
          <cx:pt idx="276">-0.0098076187079104756</cx:pt>
          <cx:pt idx="277">-0.001682018603970895</cx:pt>
          <cx:pt idx="278">0.0019306626037514699</cx:pt>
          <cx:pt idx="279">-0.0012013511764533799</cx:pt>
          <cx:pt idx="280">0.0001169857051632625</cx:pt>
          <cx:pt idx="281">0.00019746029264364225</cx:pt>
          <cx:pt idx="282">-0.00170320018344338</cx:pt>
          <cx:pt idx="283">0.00058982056219219255</cx:pt>
          <cx:pt idx="284">-0.0054717730972811997</cx:pt>
          <cx:pt idx="285">0.0028169530002054</cx:pt>
          <cx:pt idx="286">0.022791545721402701</cx:pt>
          <cx:pt idx="287">0.014159794531918899</cx:pt>
          <cx:pt idx="288">0.0091940255350570245</cx:pt>
          <cx:pt idx="289">1.0017703164654674e-05</cx:pt>
          <cx:pt idx="290">-0.0054119550774910747</cx:pt>
          <cx:pt idx="291">-0.024647121421322599</cx:pt>
          <cx:pt idx="292">-0.044137842149179998</cx:pt>
          <cx:pt idx="293">-0.032769897791523249</cx:pt>
          <cx:pt idx="294">0.0087731143257366254</cx:pt>
          <cx:pt idx="295">-0.0031258322466246251</cx:pt>
          <cx:pt idx="296">0.018205299460951625</cx:pt>
          <cx:pt idx="297">0.024514199547363402</cx:pt>
          <cx:pt idx="298">0.031016715828839001</cx:pt>
          <cx:pt idx="299">0.0504048539335386</cx:pt>
          <cx:pt idx="300">0.029047933756101801</cx:pt>
          <cx:pt idx="301">-0.0192852334741897</cx:pt>
          <cx:pt idx="302">0.0110915400881237</cx:pt>
          <cx:pt idx="303">0.031523893870748297</cx:pt>
          <cx:pt idx="304">-0.014734214554937701</cx:pt>
          <cx:pt idx="305">-0.00081463082418201398</cx:pt>
          <cx:pt idx="306">0.00088839991822738996</cx:pt>
          <cx:pt idx="307">-0.00041708263083597199</cx:pt>
          <cx:pt idx="308">0.000458585872884851</cx:pt>
          <cx:pt idx="309">-0.00012409041106125999</cx:pt>
          <cx:pt idx="310">-0.0031910938497426498</cx:pt>
          <cx:pt idx="311">-0.00030861691293483602</cx:pt>
          <cx:pt idx="312">0.0189957732210102</cx:pt>
          <cx:pt idx="313">0.016587618860021001</cx:pt>
          <cx:pt idx="314">0.0611062652527481</cx:pt>
          <cx:pt idx="315">0.043084520106804303</cx:pt>
          <cx:pt idx="316">-0.0018107105655889601</cx:pt>
          <cx:pt idx="317">0.00042429976254248201</cx:pt>
          <cx:pt idx="318">-0.057250823575588597</cx:pt>
          <cx:pt idx="319">-0.116107007603448</cx:pt>
          <cx:pt idx="320">-0.076889872052410699</cx:pt>
          <cx:pt idx="321">0.028108685062955899</cx:pt>
          <cx:pt idx="322">0.107744789147751</cx:pt>
          <cx:pt idx="323">0.075979935695321799</cx:pt>
          <cx:pt idx="324">0.048124411955723902</cx:pt>
          <cx:pt idx="325">0.0931769507616068</cx:pt>
          <cx:pt idx="326">0.041550522943728699</cx:pt>
          <cx:pt idx="327">0.0564087047577536</cx:pt>
          <cx:pt idx="328">0.050680342134697798</cx:pt>
          <cx:pt idx="329">0.016630780570095</cx:pt>
          <cx:pt idx="330">0.0107713283202873</cx:pt>
          <cx:pt idx="331">0.011425559982821999</cx:pt>
          <cx:pt idx="332">0.0141057273755043</cx:pt>
          <cx:pt idx="333">0.0147031066892874</cx:pt>
          <cx:pt idx="334">0.0075132208206570199</cx:pt>
          <cx:pt idx="335">0.00088482747771219698</cx:pt>
          <cx:pt idx="336">-0.00067295347437241603</cx:pt>
          <cx:pt idx="337">-0.00012405869176811799</cx:pt>
          <cx:pt idx="338">-0.0037071276809833402</cx:pt>
          <cx:pt idx="339">0.0061433530221895001</cx:pt>
          <cx:pt idx="340">0.0296592834902644</cx:pt>
          <cx:pt idx="341">0.0098722817307913199</cx:pt>
          <cx:pt idx="342">-0.012958163200716801</cx:pt>
          <cx:pt idx="343">0.0044762340970740102</cx:pt>
          <cx:pt idx="344">-0.0787904554973443</cx:pt>
          <cx:pt idx="345">-0.0305463291835123</cx:pt>
          <cx:pt idx="346">-0.12763014648127399</cx:pt>
          <cx:pt idx="347">-0.090429900269786201</cx:pt>
          <cx:pt idx="348">-0.085564513859097302</cx:pt>
          <cx:pt idx="349">0.037562726388877102</cx:pt>
          <cx:pt idx="350">0.118508455158004</cx:pt>
          <cx:pt idx="351">0.017054221710540302</cx:pt>
          <cx:pt idx="352">0.0102099202937416</cx:pt>
          <cx:pt idx="353">0.078479419616656207</cx:pt>
          <cx:pt idx="354">-0.0151895085393091</cx:pt>
          <cx:pt idx="355">0.100617956605718</cx:pt>
          <cx:pt idx="356">0.039305688075693797</cx:pt>
          <cx:pt idx="357">0.0161481063137822</cx:pt>
          <cx:pt idx="358">-0.020956810728001801</cx:pt>
          <cx:pt idx="359">-0.0273781836759605</cx:pt>
          <cx:pt idx="360">-0.0169396490222638</cx:pt>
          <cx:pt idx="361">0.0084881172854546303</cx:pt>
          <cx:pt idx="362">0.0074530496588797396</cx:pt>
          <cx:pt idx="363">-0.00030137125856460098</cx:pt>
          <cx:pt idx="364">-0.00033389832760524399</cx:pt>
          <cx:pt idx="365">0.00013594897663157701</cx:pt>
          <cx:pt idx="366">-0.00133803632846027</cx:pt>
          <cx:pt idx="367">0.0108182644370133</cx:pt>
          <cx:pt idx="368">0.0045834584040073097</cx:pt>
          <cx:pt idx="369">-0.017097692710946601</cx:pt>
          <cx:pt idx="370">-0.071673084003569906</cx:pt>
          <cx:pt idx="371">-0.011185615047322199</cx:pt>
          <cx:pt idx="372">-0.055948358520255502</cx:pt>
          <cx:pt idx="373">-0.062392135574255998</cx:pt>
          <cx:pt idx="374">-0.075040164401121906</cx:pt>
          <cx:pt idx="375">-0.074704279499799603</cx:pt>
          <cx:pt idx="376">-0.089326851509263297</cx:pt>
          <cx:pt idx="377">-0.031691485759504201</cx:pt>
          <cx:pt idx="378">-0.0030926384430623099</cx:pt>
          <cx:pt idx="379">-0.058072143361858897</cx:pt>
          <cx:pt idx="380">0.057250368845517201</cx:pt>
          <cx:pt idx="381">0.072326314039157596</cx:pt>
          <cx:pt idx="382">0.046990374963446699</cx:pt>
          <cx:pt idx="383">0.060286713496732203</cx:pt>
          <cx:pt idx="384">0.078293100311380606</cx:pt>
          <cx:pt idx="385">-0.017686267081785698</cx:pt>
          <cx:pt idx="386">-0.052844187523567003</cx:pt>
          <cx:pt idx="387">-0.062222939180234402</cx:pt>
          <cx:pt idx="388">-0.046561122728164102</cx:pt>
          <cx:pt idx="389">1.2947184060627899e-05</cx:pt>
          <cx:pt idx="390">0.0045609895338906397</cx:pt>
          <cx:pt idx="391">-7.9856011621868794e-05</cx:pt>
          <cx:pt idx="392">0.00015443101236040099</cx:pt>
          <cx:pt idx="393">-0.00011416607403533401</cx:pt>
          <cx:pt idx="394">-0.0020109562684556999</cx:pt>
          <cx:pt idx="395">0.0090872689177009299</cx:pt>
          <cx:pt idx="396">0.015280427308679</cx:pt>
          <cx:pt idx="397">-0.047718084507174699</cx:pt>
          <cx:pt idx="398">-0.058999850240825102</cx:pt>
          <cx:pt idx="399">-0.057147424928918202</cx:pt>
          <cx:pt idx="400">-0.074184365711435996</cx:pt>
          <cx:pt idx="401">-0.100411485083176</cx:pt>
          <cx:pt idx="402">-0.025270747215834902</cx:pt>
          <cx:pt idx="403">-0.072421424042720506</cx:pt>
          <cx:pt idx="404">-0.074533844672019206</cx:pt>
          <cx:pt idx="405">0.016972336336191801</cx:pt>
          <cx:pt idx="406">-0.10890532394100599</cx:pt>
          <cx:pt idx="407">-0.057459896389096002</cx:pt>
          <cx:pt idx="408">0.014763011721578701</cx:pt>
          <cx:pt idx="409">0.0505688107125708</cx:pt>
          <cx:pt idx="410">0.035269575805375201</cx:pt>
          <cx:pt idx="411">-0.091201770073889493</cx:pt>
          <cx:pt idx="412">-0.0183673964494914</cx:pt>
          <cx:pt idx="413">-0.031943206731454399</cx:pt>
          <cx:pt idx="414">-0.062864019879977306</cx:pt>
          <cx:pt idx="415">-0.0935606684626452</cx:pt>
          <cx:pt idx="416">-0.040094802797159601</cx:pt>
          <cx:pt idx="417">-0.00069459168347977098</cx:pt>
          <cx:pt idx="418">0.00025327887275638399</cx:pt>
          <cx:pt idx="419">-0.000611971472802932</cx:pt>
          <cx:pt idx="420">0.00068698155745950903</cx:pt>
          <cx:pt idx="421">-0.0013456498308511099</cx:pt>
          <cx:pt idx="422">-0.0021541448115720502</cx:pt>
          <cx:pt idx="423">-0.0029953117906258001</cx:pt>
          <cx:pt idx="424">0.014433019370336</cx:pt>
          <cx:pt idx="425">-0.021972704892359099</cx:pt>
          <cx:pt idx="426">-0.0118077248584926</cx:pt>
          <cx:pt idx="427">-0.0539113126638988</cx:pt>
          <cx:pt idx="428">-0.038110224633444399</cx:pt>
          <cx:pt idx="429">-0.0339643313482643</cx:pt>
          <cx:pt idx="430">-0.054952388587238402</cx:pt>
          <cx:pt idx="431">-0.050216918123908001</cx:pt>
          <cx:pt idx="432">-0.061644051304363998</cx:pt>
          <cx:pt idx="433">0.014170753533325401</cx:pt>
          <cx:pt idx="434">-0.055422771172937098</cx:pt>
          <cx:pt idx="435">-0.0249986264770755</cx:pt>
          <cx:pt idx="436">0.055350542270980498</cx:pt>
          <cx:pt idx="437">0.040745633922537099</cx:pt>
          <cx:pt idx="438">-0.051033600394176398</cx:pt>
          <cx:pt idx="439">-0.069406009788976999</cx:pt>
          <cx:pt idx="440">-0.024925944090193899</cx:pt>
          <cx:pt idx="441">-0.058925098425515902</cx:pt>
          <cx:pt idx="442">-0.0564061738311026</cx:pt>
          <cx:pt idx="443">-0.073270647084851398</cx:pt>
          <cx:pt idx="444">-0.012597986845692299</cx:pt>
          <cx:pt idx="445">0.0077681494837555402</cx:pt>
          <cx:pt idx="446">-0.0112385627187766</cx:pt>
          <cx:pt idx="447">0.0011714815455371101</cx:pt>
          <cx:pt idx="448">0.00022755773314833699</cx:pt>
          <cx:pt idx="449">-0.000728835715538058</cx:pt>
          <cx:pt idx="450">-0.0011995827562889</cx:pt>
          <cx:pt idx="451">0.0045597743942338304</cx:pt>
          <cx:pt idx="452">0.0270861818289077</cx:pt>
          <cx:pt idx="453">-0.016283874019287201</cx:pt>
          <cx:pt idx="454">-0.029386544295913801</cx:pt>
          <cx:pt idx="455">-0.013175878320355199</cx:pt>
          <cx:pt idx="456">-0.026329551465586701</cx:pt>
          <cx:pt idx="457">-0.022242505244621801</cx:pt>
          <cx:pt idx="458">-0.0129402941059271</cx:pt>
          <cx:pt idx="459">-0.030185450497546298</cx:pt>
          <cx:pt idx="460">-0.051008813755966602</cx:pt>
          <cx:pt idx="461">-0.10205497666232501</cx:pt>
          <cx:pt idx="462">-0.140200764547147</cx:pt>
          <cx:pt idx="463">-0.097308530194637699</cx:pt>
          <cx:pt idx="464">0.025786670159067701</cx:pt>
          <cx:pt idx="465">-0.0071187530502561597</cx:pt>
          <cx:pt idx="466">-0.015339313132774699</cx:pt>
          <cx:pt idx="467">-0.042208765718011299</cx:pt>
          <cx:pt idx="468">0.0046661359781310502</cx:pt>
          <cx:pt idx="469">-0.033398843860735501</cx:pt>
          <cx:pt idx="470">-0.025370218657664999</cx:pt>
          <cx:pt idx="471">-0.027592143628147402</cx:pt>
          <cx:pt idx="472">-0.027111246163678399</cx:pt>
          <cx:pt idx="473">0.00535071444486217</cx:pt>
          <cx:pt idx="474">-0.00699534374306533</cx:pt>
          <cx:pt idx="475">-7.7513056644602503e-05</cx:pt>
          <cx:pt idx="476">-0.00010421698806907399</cx:pt>
          <cx:pt idx="477">-0.00055071220953948296</cx:pt>
          <cx:pt idx="478">0.000551908718554362</cx:pt>
          <cx:pt idx="479">0.013996197853615999</cx:pt>
          <cx:pt idx="480">0.036532719549516</cx:pt>
          <cx:pt idx="481">0.000260164498889987</cx:pt>
          <cx:pt idx="482">-0.0227609783988581</cx:pt>
          <cx:pt idx="483">-0.034669105138127203</cx:pt>
          <cx:pt idx="484">0.0019309511445807801</cx:pt>
          <cx:pt idx="485">0.00366819559937999</cx:pt>
          <cx:pt idx="486">-0.039859768917833598</cx:pt>
          <cx:pt idx="487">-0.058993099917223402</cx:pt>
          <cx:pt idx="488">-0.101594407343544</cx:pt>
          <cx:pt idx="489">-0.069077736891993605</cx:pt>
          <cx:pt idx="490">-0.089239141822590407</cx:pt>
          <cx:pt idx="491">-0.062608494224694694</cx:pt>
          <cx:pt idx="492">0.034800105698934401</cx:pt>
          <cx:pt idx="493">0.017266447647746399</cx:pt>
          <cx:pt idx="494">-0.088084077956602905</cx:pt>
          <cx:pt idx="495">-0.068296626072547995</cx:pt>
          <cx:pt idx="496">-0.039522596333800002</cx:pt>
          <cx:pt idx="497">-0.0443335489118366</cx:pt>
          <cx:pt idx="498">-0.046145915434104998</cx:pt>
          <cx:pt idx="499">-0.021889026457992899</cx:pt>
          <cx:pt idx="500">-0.025663109851345799</cx:pt>
          <cx:pt idx="501">0.00493138517832248</cx:pt>
          <cx:pt idx="502">-0.00234799089822769</cx:pt>
          <cx:pt idx="503">0.00078854242347409101</cx:pt>
          <cx:pt idx="504">0.000905996325378783</cx:pt>
          <cx:pt idx="505">-0.00034760756039507501</cx:pt>
          <cx:pt idx="506">0.0026203837445239199</cx:pt>
          <cx:pt idx="507">0.0106096119445356</cx:pt>
          <cx:pt idx="508">0.0253888119106657</cx:pt>
          <cx:pt idx="509">0.026740288827661898</cx:pt>
          <cx:pt idx="510">-0.0014237525261778499</cx:pt>
          <cx:pt idx="511">-0.037392987532168097</cx:pt>
          <cx:pt idx="512">-0.019888574672979699</cx:pt>
          <cx:pt idx="513">0.023316923575852602</cx:pt>
          <cx:pt idx="514">0.046961664120998899</cx:pt>
          <cx:pt idx="515">0.039151658249030698</cx:pt>
          <cx:pt idx="516">-0.0187110420581394</cx:pt>
          <cx:pt idx="517">-0.032707847935756297</cx:pt>
          <cx:pt idx="518">-0.067353368398110902</cx:pt>
          <cx:pt idx="519">-0.038409553147785103</cx:pt>
          <cx:pt idx="520">-0.040867931449240197</cx:pt>
          <cx:pt idx="521">-0.053085606572248603</cx:pt>
          <cx:pt idx="522">-0.060478946542813897</cx:pt>
          <cx:pt idx="523">-0.0301315704138111</cx:pt>
          <cx:pt idx="524">-0.015780513334964101</cx:pt>
          <cx:pt idx="525">-0.036451372534618498</cx:pt>
          <cx:pt idx="526">-0.0134247408182452</cx:pt>
          <cx:pt idx="527">-0.0210124401100917</cx:pt>
          <cx:pt idx="528">-0.020810755915026201</cx:pt>
          <cx:pt idx="529">0.0051426231453219904</cx:pt>
          <cx:pt idx="530">0.00141395091009422</cx:pt>
          <cx:pt idx="531">1.68610692595881e-06</cx:pt>
          <cx:pt idx="532">0.00012367065512123299</cx:pt>
          <cx:pt idx="533">0.00013059539586536599</cx:pt>
          <cx:pt idx="534">0.00066844992962732097</cx:pt>
          <cx:pt idx="535">0.0079966864930865206</cx:pt>
          <cx:pt idx="536">0.020305149698100301</cx:pt>
          <cx:pt idx="537">0.030363210365104101</cx:pt>
          <cx:pt idx="538">0.00067698575440915695</cx:pt>
          <cx:pt idx="539">-0.00849824825791568</cx:pt>
          <cx:pt idx="540">-0.0247122150213374</cx:pt>
          <cx:pt idx="541">0.0020294250897304202</cx:pt>
          <cx:pt idx="542">0.059961009676435098</cx:pt>
          <cx:pt idx="543">0.0139664610847167</cx:pt>
          <cx:pt idx="544">0.0112823710894937</cx:pt>
          <cx:pt idx="545">-0.0094440566923646805</cx:pt>
          <cx:pt idx="546">-0.061160751891545399</cx:pt>
          <cx:pt idx="547">-0.067181209562586899</cx:pt>
          <cx:pt idx="548">-0.023863583980205199</cx:pt>
          <cx:pt idx="549">-0.050318214211241698</cx:pt>
          <cx:pt idx="550">-0.035192050393343201</cx:pt>
          <cx:pt idx="551">0.00592318729457008</cx:pt>
          <cx:pt idx="552">0.023124914112114699</cx:pt>
          <cx:pt idx="553">0.028937299574922502</cx:pt>
          <cx:pt idx="554">0.023039997817562601</cx:pt>
          <cx:pt idx="555">0.011313330453370501</cx:pt>
          <cx:pt idx="556">-0.027407214018363199</cx:pt>
          <cx:pt idx="557">-0.0069507763381645403</cx:pt>
          <cx:pt idx="558">0.00146687676856144</cx:pt>
          <cx:pt idx="559">0.000434898773610713</cx:pt>
          <cx:pt idx="560">-0.00077637734329895596</cx:pt>
          <cx:pt idx="561">0.00028726788875630299</cx:pt>
          <cx:pt idx="562">0.00082564691763891405</cx:pt>
          <cx:pt idx="563">0.0087208171968752302</cx:pt>
          <cx:pt idx="564">0.0381414368438278</cx:pt>
          <cx:pt idx="565">0.032866394485057897</cx:pt>
          <cx:pt idx="566">0.017156424810159599</cx:pt>
          <cx:pt idx="567">0.013520169622506101</cx:pt>
          <cx:pt idx="568">-0.018553152767739299</cx:pt>
          <cx:pt idx="569">-0.032187912975246799</cx:pt>
          <cx:pt idx="570">0.0258352433997565</cx:pt>
          <cx:pt idx="571">-0.01850044707805</cx:pt>
          <cx:pt idx="572">-0.070494843590362496</cx:pt>
          <cx:pt idx="573">-0.074615900094878895</cx:pt>
          <cx:pt idx="574">-0.067300743054888104</cx:pt>
          <cx:pt idx="575">-0.085511297840524594</cx:pt>
          <cx:pt idx="576">-0.00026490169702385498</cx:pt>
          <cx:pt idx="577">-0.0165113068502299</cx:pt>
          <cx:pt idx="578">-0.0060188979740812502</cx:pt>
          <cx:pt idx="579">0.036379037096006803</cx:pt>
          <cx:pt idx="580">0.0574955842267032</cx:pt>
          <cx:pt idx="581">0.048487901424595602</cx:pt>
          <cx:pt idx="582">0.041579082583673703</cx:pt>
          <cx:pt idx="583">0.020031346720098101</cx:pt>
          <cx:pt idx="584">-0.0143488642566973</cx:pt>
          <cx:pt idx="585">-0.0097542096364475993</cx:pt>
          <cx:pt idx="586">8.1895556899818999e-05</cx:pt>
          <cx:pt idx="587">2.4153129979059099e-05</cx:pt>
          <cx:pt idx="588">0.00043001266539575799</cx:pt>
          <cx:pt idx="589">-0.000698966221042094</cx:pt>
          <cx:pt idx="590">0.0028393208378938301</cx:pt>
          <cx:pt idx="591">0.0081833141583228901</cx:pt>
          <cx:pt idx="592">0.034545461775971398</cx:pt>
          <cx:pt idx="593">0.040128117681633303</cx:pt>
          <cx:pt idx="594">0.052250969438087401</cx:pt>
          <cx:pt idx="595">0.028503430149180099</cx:pt>
          <cx:pt idx="596">-0.0024915042848003902</cx:pt>
          <cx:pt idx="597">0.0057622381671820003</cx:pt>
          <cx:pt idx="598">-0.016316944309594999</cx:pt>
          <cx:pt idx="599">-0.042068526802836702</cx:pt>
          <cx:pt idx="600">-0.075758626383448602</cx:pt>
          <cx:pt idx="601">-0.038995874039171999</cx:pt>
          <cx:pt idx="602">-0.019997900685125199</cx:pt>
          <cx:pt idx="603">-0.056546034560953001</cx:pt>
          <cx:pt idx="604">-0.0062989011485913996</cx:pt>
          <cx:pt idx="605">0.0214489888724432</cx:pt>
          <cx:pt idx="606">-0.023357879457755901</cx:pt>
          <cx:pt idx="607">0.020018963724589198</cx:pt>
          <cx:pt idx="608">0.016290790356109499</cx:pt>
          <cx:pt idx="609">0.011897161517543201</cx:pt>
          <cx:pt idx="610">0.020612565956581001</cx:pt>
          <cx:pt idx="611">0.016538627522374501</cx:pt>
          <cx:pt idx="612">-0.0084623194930403597</cx:pt>
          <cx:pt idx="613">-0.015855852331968099</cx:pt>
          <cx:pt idx="614">-0.00032805806850814999</cx:pt>
          <cx:pt idx="615">-0.00055585336581913196</cx:pt>
          <cx:pt idx="616">-8.1463705467180701e-05</cx:pt>
          <cx:pt idx="617">-6.6076834548396097e-05</cx:pt>
          <cx:pt idx="618">0.0021116003118531001</cx:pt>
          <cx:pt idx="619">0.0059296764418498701</cx:pt>
          <cx:pt idx="620">0.021745313544534801</cx:pt>
          <cx:pt idx="621">0.039831554427952102</cx:pt>
          <cx:pt idx="622">0.071983008315095201</cx:pt>
          <cx:pt idx="623">0.034235787595395098</cx:pt>
          <cx:pt idx="624">-0.0147951733218015</cx:pt>
          <cx:pt idx="625">0.0088037906841581005</cx:pt>
          <cx:pt idx="626">0.0031430667243485602</cx:pt>
          <cx:pt idx="627">0.010406370220325501</cx:pt>
          <cx:pt idx="628">0.0251714366923045</cx:pt>
          <cx:pt idx="629">0.048634239080629603</cx:pt>
          <cx:pt idx="630">0.061875049718942803</cx:pt>
          <cx:pt idx="631">-0.040269373328644699</cx:pt>
          <cx:pt idx="632">0.025172413468051501</cx:pt>
          <cx:pt idx="633">0.0237256519843001</cx:pt>
          <cx:pt idx="634">-0.00072401786513631196</cx:pt>
          <cx:pt idx="635">-0.051717697568047699</cx:pt>
          <cx:pt idx="636">0.0084776776144311894</cx:pt>
          <cx:pt idx="637">-0.0078052341796357103</cx:pt>
          <cx:pt idx="638">0.0120683313153984</cx:pt>
          <cx:pt idx="639">0.023370623185464599</cx:pt>
          <cx:pt idx="640">0.0090906402802170098</cx:pt>
          <cx:pt idx="641">-0.0039927496521285398</cx:pt>
          <cx:pt idx="642">-2.29678962687421e-05</cx:pt>
          <cx:pt idx="643">8.5894284317294495e-05</cx:pt>
          <cx:pt idx="644">0.00026667264252276798</cx:pt>
          <cx:pt idx="645">0.00074153856124781095</cx:pt>
          <cx:pt idx="646">0.00203485233201665</cx:pt>
          <cx:pt idx="647">0.0046115263347721903</cx:pt>
          <cx:pt idx="648">-0.00087510725326982197</cx:pt>
          <cx:pt idx="649">0.0089227597123020894</cx:pt>
          <cx:pt idx="650">-0.00377888060825444</cx:pt>
          <cx:pt idx="651">0.0132841901063749</cx:pt>
          <cx:pt idx="652">0.053123428440575701</cx:pt>
          <cx:pt idx="653">0.023505755577984701</cx:pt>
          <cx:pt idx="654">0.021845299811185701</cx:pt>
          <cx:pt idx="655">0.071923204311277106</cx:pt>
          <cx:pt idx="656">0.044204622805609099</cx:pt>
          <cx:pt idx="657">0.063104395926152704</cx:pt>
          <cx:pt idx="658">0.012540175754386901</cx:pt>
          <cx:pt idx="659">0.047076288839886002</cx:pt>
          <cx:pt idx="660">0.110586946076236</cx:pt>
          <cx:pt idx="661">0.075970081376618107</cx:pt>
          <cx:pt idx="662">0.061941490355835002</cx:pt>
          <cx:pt idx="663">0.024134603840783</cx:pt>
          <cx:pt idx="664">0.034821349075960198</cx:pt>
          <cx:pt idx="665">0.034881569594187797</cx:pt>
          <cx:pt idx="666">0.048612479854464201</cx:pt>
          <cx:pt idx="667">0.047651240797435997</cx:pt>
          <cx:pt idx="668">0.020542679464569499</cx:pt>
          <cx:pt idx="669">-0.0033150249948166598</cx:pt>
          <cx:pt idx="670">-0.00067279862116357105</cx:pt>
          <cx:pt idx="671">0.00061878169750931105</cx:pt>
          <cx:pt idx="672">0.00049786802035392595</cx:pt>
          <cx:pt idx="673">-0.00074211948609069196</cx:pt>
          <cx:pt idx="674">5.7315272758694099e-05</cx:pt>
          <cx:pt idx="675">-0.00086092432408290504</cx:pt>
          <cx:pt idx="676">-0.0101172247047705</cx:pt>
          <cx:pt idx="677">-0.0195804837681984</cx:pt>
          <cx:pt idx="678">-0.019441971700768699</cx:pt>
          <cx:pt idx="679">0.00048204016275924698</cx:pt>
          <cx:pt idx="680">0.017823891679818599</cx:pt>
          <cx:pt idx="681">0.013203832624676099</cx:pt>
          <cx:pt idx="682">0.037421667986017502</cx:pt>
          <cx:pt idx="683">0.019866259207524901</cx:pt>
          <cx:pt idx="684">0.019299008675525801</cx:pt>
          <cx:pt idx="685">0.031485778912323098</cx:pt>
          <cx:pt idx="686">-0.0093265753820768998</cx:pt>
          <cx:pt idx="687">0.036094641727967502</cx:pt>
          <cx:pt idx="688">0.063801545403832996</cx:pt>
          <cx:pt idx="689">0.0069869631577908703</cx:pt>
          <cx:pt idx="690">0.026553765863112699</cx:pt>
          <cx:pt idx="691">0.040898304618972703</cx:pt>
          <cx:pt idx="692">0.054953184030418802</cx:pt>
          <cx:pt idx="693">0.028742616469938299</cx:pt>
          <cx:pt idx="694">0.0291437292011585</cx:pt>
          <cx:pt idx="695">0.029833737923405601</cx:pt>
          <cx:pt idx="696">0.0101984506477357</cx:pt>
          <cx:pt idx="697">0.00021429192403127901</cx:pt>
          <cx:pt idx="698">0.00093443274041194401</cx:pt>
          <cx:pt idx="699">-0.00026209664748480798</cx:pt>
          <cx:pt idx="700">-0.000368928592823046</cx:pt>
          <cx:pt idx="701">0.00060885414903386005</cx:pt>
          <cx:pt idx="702">-0.00045067274942676099</cx:pt>
          <cx:pt idx="703">-0.0016386698204429199</cx:pt>
          <cx:pt idx="704">-0.0091059959012670007</cx:pt>
          <cx:pt idx="705">-0.010892842518073801</cx:pt>
          <cx:pt idx="706">0.0143702824434943</cx:pt>
          <cx:pt idx="707">0.0019565223472390102</cx:pt>
          <cx:pt idx="708">0.0088954333576277793</cx:pt>
          <cx:pt idx="709">0.011796859470440201</cx:pt>
          <cx:pt idx="710">0.051755634469304798</cx:pt>
          <cx:pt idx="711">0.0051199898087510402</cx:pt>
          <cx:pt idx="712">0.013200074935132399</cx:pt>
          <cx:pt idx="713">0.034973884864321902</cx:pt>
          <cx:pt idx="714">3.9171752017311502e-05</cx:pt>
          <cx:pt idx="715">-0.0267525207298282</cx:pt>
          <cx:pt idx="716">0.018468368195371902</cx:pt>
          <cx:pt idx="717">0.035276491928235801</cx:pt>
          <cx:pt idx="718">0.036787888416637098</cx:pt>
          <cx:pt idx="719">0.094995785784763101</cx:pt>
          <cx:pt idx="720">0.066877373956423097</cx:pt>
          <cx:pt idx="721">0.0304304725878254</cx:pt>
          <cx:pt idx="722">-0.0081226063917574191</cx:pt>
          <cx:pt idx="723">0.00012756950307609699</cx:pt>
          <cx:pt idx="724">0.000950429868623101</cx:pt>
          <cx:pt idx="725">0.00068306589696766503</cx:pt>
          <cx:pt idx="726">-0.000507893753682389</cx:pt>
          <cx:pt idx="727">-6.7367967155834702e-05</cx:pt>
          <cx:pt idx="728">-0.00053325513239446004</cx:pt>
          <cx:pt idx="729">-0.0011074754976024099</cx:pt>
          <cx:pt idx="730">-0.000214775777615326</cx:pt>
          <cx:pt idx="731">0.00018902523439564501</cx:pt>
          <cx:pt idx="732">-0.00115506614842794</cx:pt>
          <cx:pt idx="733">0.0093280357305966094</cx:pt>
          <cx:pt idx="734">0.0090638245606740001</cx:pt>
          <cx:pt idx="735">0.0017780944241561499</cx:pt>
          <cx:pt idx="736">0.0074529104767694096</cx:pt>
          <cx:pt idx="737">0.020443825565673798</cx:pt>
          <cx:pt idx="738">0.044862929970322797</cx:pt>
          <cx:pt idx="739">0.055249398214801099</cx:pt>
          <cx:pt idx="740">0.0511306110702981</cx:pt>
          <cx:pt idx="741">0.050433777592679203</cx:pt>
          <cx:pt idx="742">0.0388604098700642</cx:pt>
          <cx:pt idx="743">0.025325324267336</cx:pt>
          <cx:pt idx="744">0.062274202950748099</cx:pt>
          <cx:pt idx="745">0.073396294553332603</cx:pt>
          <cx:pt idx="746">0.0482530515641982</cx:pt>
          <cx:pt idx="747">0.0355162451913624</cx:pt>
          <cx:pt idx="748">0.020464620418564099</cx:pt>
          <cx:pt idx="749">0.0186201995923998</cx:pt>
          <cx:pt idx="750">0.0051077437384090202</cx:pt>
          <cx:pt idx="751">0.0011687576877579501</cx:pt>
          <cx:pt idx="752">0.00084738118796848303</cx:pt>
          <cx:pt idx="753">0.00029618731341646103</cx:pt>
          <cx:pt idx="754">0.00071632599932761997</cx:pt>
          <cx:pt idx="755">0.000197488368164939</cx:pt>
          <cx:pt idx="756">-0.00083527927452801498</cx:pt>
          <cx:pt idx="757">0.00014704727129030899</cx:pt>
          <cx:pt idx="758">-0.000158147297860614</cx:pt>
          <cx:pt idx="759">-0.00055599923153706703</cx:pt>
          <cx:pt idx="760">0.00023405138054169699</cx:pt>
          <cx:pt idx="761">0.00072627524458229904</cx:pt>
          <cx:pt idx="762">-5.3366653811768502e-05</cx:pt>
          <cx:pt idx="763">-7.9856214268554806e-05</cx:pt>
          <cx:pt idx="764">0.00047307381372519201</cx:pt>
          <cx:pt idx="765">-0.00042481702913354998</cx:pt>
          <cx:pt idx="766">-0.0025260809987603899</cx:pt>
          <cx:pt idx="767">0.00058760434216489899</cx:pt>
          <cx:pt idx="768">0.00236659431593844</cx:pt>
          <cx:pt idx="769">-0.000224035400334965</cx:pt>
          <cx:pt idx="770">0.0045529349450239903</cx:pt>
          <cx:pt idx="771">0.0054193861434510297</cx:pt>
          <cx:pt idx="772">0.0021251261318417998</cx:pt>
          <cx:pt idx="773">-0.0012627978073728699</cx:pt>
          <cx:pt idx="774">0.00022518949618867</cx:pt>
          <cx:pt idx="775">-0.00039074174189790097</cx:pt>
          <cx:pt idx="776">-6.8981855168552897e-05</cx:pt>
          <cx:pt idx="777">0.0015873542742093</cx:pt>
          <cx:pt idx="778">0.0029802979840257799</cx:pt>
          <cx:pt idx="779">-8.6273451938711801e-05</cx:pt>
          <cx:pt idx="780">-0.00046862453062649999</cx:pt>
          <cx:pt idx="781">0.00051204467339796696</cx:pt>
          <cx:pt idx="782">-0.00075278127345814502</cx:pt>
          <cx:pt idx="783">-0.00015141425330568399</cx:pt>
          <cx:pt idx="784">-0.004581553872922175</cx:pt>
          <cx:pt idx="785">-0.0052612789798842001</cx:pt>
          <cx:pt idx="786">-0.013976400059558426</cx:pt>
          <cx:pt idx="787">-0.0173338826313547</cx:pt>
          <cx:pt idx="788">-0.019042827963775225</cx:pt>
          <cx:pt idx="789">0.0042941524428086004</cx:pt>
          <cx:pt idx="790">0.018432827135471175</cx:pt>
          <cx:pt idx="791">0.029352369380044499</cx:pt>
          <cx:pt idx="792">0.038333658266402497</cx:pt>
          <cx:pt idx="793">0.038310722454144498</cx:pt>
          <cx:pt idx="794">0.060902790274736003</cx:pt>
          <cx:pt idx="795">0.047654690008763247</cx:pt>
          <cx:pt idx="796">0.032490216150893252</cx:pt>
          <cx:pt idx="797">0.013996405303033725</cx:pt>
          <cx:pt idx="798">-0.0090274418655991</cx:pt>
          <cx:pt idx="799">0.0057730136562935503</cx:pt>
          <cx:pt idx="800">-0.016847222485767727</cx:pt>
          <cx:pt idx="801">-0.021182809743969223</cx:pt>
          <cx:pt idx="802">-0.0058690282182068251</cx:pt>
          <cx:pt idx="803">-0.013020878319230475</cx:pt>
          <cx:pt idx="804">-0.020568862415892526</cx:pt>
          <cx:pt idx="805">-0.011715903788776625</cx:pt>
          <cx:pt idx="806">-0.0055255385725816748</cx:pt>
          <cx:pt idx="807">-0.00040142142108831</cx:pt>
          <cx:pt idx="808">0.00017951893810118575</cx:pt>
          <cx:pt idx="809">-9.2062871189365494e-05</cx:pt>
          <cx:pt idx="810">-7.7119260352688503e-06</cx:pt>
          <cx:pt idx="811">-0.0018996802194738624</cx:pt>
          <cx:pt idx="812">-0.0035190963959638999</cx:pt>
          <cx:pt idx="813">-0.0033846632793418001</cx:pt>
          <cx:pt idx="814">-0.014299569317306726</cx:pt>
          <cx:pt idx="815">0.0038574939125092249</cx:pt>
          <cx:pt idx="816">-0.0034040927711839501</cx:pt>
          <cx:pt idx="817">0.017658412161331849</cx:pt>
          <cx:pt idx="818">0.012735791623643701</cx:pt>
          <cx:pt idx="819">0.02859773060320725</cx:pt>
          <cx:pt idx="820">0.014872454442889999</cx:pt>
          <cx:pt idx="821">0.010540191691289599</cx:pt>
          <cx:pt idx="822">0.0187114250854255</cx:pt>
          <cx:pt idx="823">-0.00593879538536605</cx:pt>
          <cx:pt idx="824">-0.020095296310590101</cx:pt>
          <cx:pt idx="825">-0.0071314523744069247</cx:pt>
          <cx:pt idx="826">0.0018723359685951476</cx:pt>
          <cx:pt idx="827">0.023294876099681675</cx:pt>
          <cx:pt idx="828">0.020933984487767975</cx:pt>
          <cx:pt idx="829">-0.011674380589134024</cx:pt>
          <cx:pt idx="830">-0.0062945441201155252</cx:pt>
          <cx:pt idx="831">-0.0098500833580387748</cx:pt>
          <cx:pt idx="832">-0.021173324879910652</cx:pt>
          <cx:pt idx="833">-0.016112413069781024</cx:pt>
          <cx:pt idx="834">-0.0047682072211426502</cx:pt>
          <cx:pt idx="835">0.001146564826587125</cx:pt>
          <cx:pt idx="836">0.00041619688741121501</cx:pt>
          <cx:pt idx="837">7.1131873293627998e-05</cx:pt>
          <cx:pt idx="838">0.00013207870528490125</cx:pt>
          <cx:pt idx="839">-0.001250682389990195</cx:pt>
          <cx:pt idx="840">-0.00080747156240530249</cx:pt>
          <cx:pt idx="841">-0.00728761838740295</cx:pt>
          <cx:pt idx="842">-0.0068251087102463252</cx:pt>
          <cx:pt idx="843">0.0101626738396133</cx:pt>
          <cx:pt idx="844">0.0041998703913201998</cx:pt>
          <cx:pt idx="845">0.010439778103132074</cx:pt>
          <cx:pt idx="846">0.013009296964725775</cx:pt>
          <cx:pt idx="847">0.017982295986906077</cx:pt>
          <cx:pt idx="848">8.444127022959925e-05</cx:pt>
          <cx:pt idx="849">-0.03039659927010975</cx:pt>
          <cx:pt idx="850">-0.031144212871555249</cx:pt>
          <cx:pt idx="851">-0.024009058700724124</cx:pt>
          <cx:pt idx="852">-0.01326256478945665</cx:pt>
          <cx:pt idx="853">0.0031293486901196499</cx:pt>
          <cx:pt idx="854">0.02616757253345325</cx:pt>
          <cx:pt idx="855">0.030106766674079501</cx:pt>
          <cx:pt idx="856">0.018807801994487824</cx:pt>
          <cx:pt idx="857">0.0054263591832505254</cx:pt>
          <cx:pt idx="858">-0.0076283875505428001</cx:pt>
          <cx:pt idx="859">-0.0088828425729867502</cx:pt>
          <cx:pt idx="860">-0.0068446037937947247</cx:pt>
          <cx:pt idx="861">-0.0098076187079104756</cx:pt>
          <cx:pt idx="862">-0.001682018603970895</cx:pt>
          <cx:pt idx="863">0.0019306626037514699</cx:pt>
          <cx:pt idx="864">-0.0012013511764533799</cx:pt>
          <cx:pt idx="865">0.0001169857051632625</cx:pt>
          <cx:pt idx="866">0.00019746029264364225</cx:pt>
          <cx:pt idx="867">-0.00170320018344338</cx:pt>
          <cx:pt idx="868">0.00058982056219219255</cx:pt>
          <cx:pt idx="869">-0.0054717730972811997</cx:pt>
          <cx:pt idx="870">0.0028169530002054</cx:pt>
          <cx:pt idx="871">0.022791545721402701</cx:pt>
          <cx:pt idx="872">0.014159794531918899</cx:pt>
          <cx:pt idx="873">0.0091940255350570245</cx:pt>
          <cx:pt idx="874">1.0017703164654674e-05</cx:pt>
          <cx:pt idx="875">-0.0054119550774910747</cx:pt>
          <cx:pt idx="876">-0.024647121421322599</cx:pt>
          <cx:pt idx="877">-0.044137842149179998</cx:pt>
          <cx:pt idx="878">-0.032769897791523249</cx:pt>
          <cx:pt idx="879">0.0087731143257366254</cx:pt>
          <cx:pt idx="880">-0.0031258322466246251</cx:pt>
          <cx:pt idx="881">0.018205299460951625</cx:pt>
          <cx:pt idx="882">0.024514199547363402</cx:pt>
          <cx:pt idx="883">0.031016715828839001</cx:pt>
          <cx:pt idx="884">-0.004581553872922175</cx:pt>
          <cx:pt idx="885">-0.0052612789798842001</cx:pt>
          <cx:pt idx="886">-0.013976400059558426</cx:pt>
          <cx:pt idx="887">-0.0173338826313547</cx:pt>
          <cx:pt idx="888">-0.019042827963775225</cx:pt>
          <cx:pt idx="889">0.0042941524428086004</cx:pt>
          <cx:pt idx="890">0.018432827135471175</cx:pt>
          <cx:pt idx="891">0.029352369380044499</cx:pt>
          <cx:pt idx="892">0.038333658266402497</cx:pt>
          <cx:pt idx="893">0.038310722454144498</cx:pt>
          <cx:pt idx="894">0.060902790274736003</cx:pt>
          <cx:pt idx="895">0.047654690008763247</cx:pt>
          <cx:pt idx="896">0.032490216150893252</cx:pt>
          <cx:pt idx="897">0.013996405303033725</cx:pt>
          <cx:pt idx="898">-0.0090274418655991</cx:pt>
          <cx:pt idx="899">0.0057730136562935503</cx:pt>
          <cx:pt idx="900">-0.016847222485767727</cx:pt>
          <cx:pt idx="901">-0.021182809743969223</cx:pt>
          <cx:pt idx="902">-0.0058690282182068251</cx:pt>
          <cx:pt idx="903">-0.013020878319230475</cx:pt>
          <cx:pt idx="904">-0.020568862415892526</cx:pt>
          <cx:pt idx="905">-0.011715903788776625</cx:pt>
          <cx:pt idx="906">-0.0055255385725816748</cx:pt>
          <cx:pt idx="907">-0.00040142142108831</cx:pt>
          <cx:pt idx="908">0.00017951893810118575</cx:pt>
          <cx:pt idx="909">-9.2062871189365494e-05</cx:pt>
          <cx:pt idx="910">-7.7119260352688503e-06</cx:pt>
          <cx:pt idx="911">-0.0018996802194738624</cx:pt>
          <cx:pt idx="912">-0.0035190963959638999</cx:pt>
          <cx:pt idx="913">-0.0033846632793418001</cx:pt>
          <cx:pt idx="914">-0.014299569317306726</cx:pt>
          <cx:pt idx="915">0.0038574939125092249</cx:pt>
          <cx:pt idx="916">-0.0034040927711839501</cx:pt>
          <cx:pt idx="917">0.017658412161331849</cx:pt>
          <cx:pt idx="918">0.012735791623643701</cx:pt>
          <cx:pt idx="919">0.02859773060320725</cx:pt>
          <cx:pt idx="920">0.014872454442889999</cx:pt>
          <cx:pt idx="921">0.010540191691289599</cx:pt>
          <cx:pt idx="922">0.0187114250854255</cx:pt>
          <cx:pt idx="923">-0.00593879538536605</cx:pt>
          <cx:pt idx="924">-0.020095296310590101</cx:pt>
          <cx:pt idx="925">-0.0071314523744069247</cx:pt>
          <cx:pt idx="926">0.0018723359685951476</cx:pt>
          <cx:pt idx="927">0.023294876099681675</cx:pt>
          <cx:pt idx="928">0.020933984487767975</cx:pt>
          <cx:pt idx="929">-0.011674380589134024</cx:pt>
          <cx:pt idx="930">-0.0062945441201155252</cx:pt>
          <cx:pt idx="931">-0.0098500833580387748</cx:pt>
          <cx:pt idx="932">-0.021173324879910652</cx:pt>
          <cx:pt idx="933">-0.016112413069781024</cx:pt>
          <cx:pt idx="934">-0.0047682072211426502</cx:pt>
          <cx:pt idx="935">0.001146564826587125</cx:pt>
          <cx:pt idx="936">0.00041619688741121501</cx:pt>
          <cx:pt idx="937">7.1131873293627998e-05</cx:pt>
          <cx:pt idx="938">0.00013207870528490125</cx:pt>
          <cx:pt idx="939">-0.001250682389990195</cx:pt>
          <cx:pt idx="940">-0.00080747156240530249</cx:pt>
          <cx:pt idx="941">-0.00728761838740295</cx:pt>
          <cx:pt idx="942">-0.0068251087102463252</cx:pt>
          <cx:pt idx="943">0.0101626738396133</cx:pt>
          <cx:pt idx="944">0.0041998703913201998</cx:pt>
          <cx:pt idx="945">0.010439778103132074</cx:pt>
          <cx:pt idx="946">0.013009296964725775</cx:pt>
          <cx:pt idx="947">0.017982295986906077</cx:pt>
          <cx:pt idx="948">8.444127022959925e-05</cx:pt>
          <cx:pt idx="949">-0.03039659927010975</cx:pt>
          <cx:pt idx="950">-0.031144212871555249</cx:pt>
          <cx:pt idx="951">-0.024009058700724124</cx:pt>
          <cx:pt idx="952">-0.01326256478945665</cx:pt>
          <cx:pt idx="953">0.0031293486901196499</cx:pt>
          <cx:pt idx="954">0.02616757253345325</cx:pt>
          <cx:pt idx="955">0.030106766674079501</cx:pt>
          <cx:pt idx="956">0.018807801994487824</cx:pt>
          <cx:pt idx="957">0.0054263591832505254</cx:pt>
          <cx:pt idx="958">-0.0076283875505428001</cx:pt>
          <cx:pt idx="959">-0.0088828425729867502</cx:pt>
          <cx:pt idx="960">-0.0068446037937947247</cx:pt>
          <cx:pt idx="961">-0.0098076187079104756</cx:pt>
          <cx:pt idx="962">-0.001682018603970895</cx:pt>
          <cx:pt idx="963">0.0019306626037514699</cx:pt>
          <cx:pt idx="964">-0.0012013511764533799</cx:pt>
          <cx:pt idx="965">0.0001169857051632625</cx:pt>
          <cx:pt idx="966">0.00019746029264364225</cx:pt>
          <cx:pt idx="967">-0.00170320018344338</cx:pt>
          <cx:pt idx="968">0.00058982056219219255</cx:pt>
          <cx:pt idx="969">-0.0054717730972811997</cx:pt>
          <cx:pt idx="970">0.0028169530002054</cx:pt>
          <cx:pt idx="971">0.022791545721402701</cx:pt>
          <cx:pt idx="972">0.014159794531918899</cx:pt>
          <cx:pt idx="973">0.0091940255350570245</cx:pt>
          <cx:pt idx="974">1.0017703164654674e-05</cx:pt>
          <cx:pt idx="975">-0.0054119550774910747</cx:pt>
          <cx:pt idx="976">-0.024647121421322599</cx:pt>
          <cx:pt idx="977">-0.044137842149179998</cx:pt>
          <cx:pt idx="978">-0.032769897791523249</cx:pt>
          <cx:pt idx="979">0.0087731143257366254</cx:pt>
          <cx:pt idx="980">-0.0031258322466246251</cx:pt>
          <cx:pt idx="981">0.018205299460951625</cx:pt>
          <cx:pt idx="982">0.024514199547363402</cx:pt>
          <cx:pt idx="983">0.031016715828839001</cx:pt>
          <cx:pt idx="984">-0.004581553872922175</cx:pt>
          <cx:pt idx="985">-0.0052612789798842001</cx:pt>
          <cx:pt idx="986">-0.013976400059558426</cx:pt>
          <cx:pt idx="987">-0.0173338826313547</cx:pt>
          <cx:pt idx="988">-0.019042827963775225</cx:pt>
          <cx:pt idx="989">0.0042941524428086004</cx:pt>
          <cx:pt idx="990">0.018432827135471175</cx:pt>
          <cx:pt idx="991">0.029352369380044499</cx:pt>
          <cx:pt idx="992">0.038333658266402497</cx:pt>
          <cx:pt idx="993">0.038310722454144498</cx:pt>
          <cx:pt idx="994">0.060902790274736003</cx:pt>
          <cx:pt idx="995">0.047654690008763247</cx:pt>
          <cx:pt idx="996">0.032490216150893252</cx:pt>
          <cx:pt idx="997">0.013996405303033725</cx:pt>
          <cx:pt idx="998">-0.0090274418655991</cx:pt>
          <cx:pt idx="999">0.0057730136562935503</cx:pt>
          <cx:pt idx="1000">-0.016847222485767727</cx:pt>
          <cx:pt idx="1001">-0.021182809743969223</cx:pt>
          <cx:pt idx="1002">-0.0058690282182068251</cx:pt>
          <cx:pt idx="1003">-0.013020878319230475</cx:pt>
          <cx:pt idx="1004">-0.020568862415892526</cx:pt>
          <cx:pt idx="1005">-0.011715903788776625</cx:pt>
          <cx:pt idx="1006">-0.0055255385725816748</cx:pt>
          <cx:pt idx="1007">-0.00040142142108831</cx:pt>
          <cx:pt idx="1008">0.00017951893810118575</cx:pt>
          <cx:pt idx="1009">-9.2062871189365494e-05</cx:pt>
          <cx:pt idx="1010">-7.7119260352688503e-06</cx:pt>
          <cx:pt idx="1011">-0.0018996802194738624</cx:pt>
          <cx:pt idx="1012">-0.0035190963959638999</cx:pt>
          <cx:pt idx="1013">-0.0033846632793418001</cx:pt>
          <cx:pt idx="1014">-0.014299569317306726</cx:pt>
          <cx:pt idx="1015">0.0038574939125092249</cx:pt>
          <cx:pt idx="1016">-0.0034040927711839501</cx:pt>
          <cx:pt idx="1017">0.017658412161331849</cx:pt>
          <cx:pt idx="1018">0.012735791623643701</cx:pt>
          <cx:pt idx="1019">0.02859773060320725</cx:pt>
          <cx:pt idx="1020">0.014872454442889999</cx:pt>
          <cx:pt idx="1021">0.010540191691289599</cx:pt>
          <cx:pt idx="1022">0.0187114250854255</cx:pt>
          <cx:pt idx="1023">-0.00593879538536605</cx:pt>
          <cx:pt idx="1024">-0.020095296310590101</cx:pt>
          <cx:pt idx="1025">-0.0071314523744069247</cx:pt>
          <cx:pt idx="1026">0.0018723359685951476</cx:pt>
          <cx:pt idx="1027">0.023294876099681675</cx:pt>
          <cx:pt idx="1028">0.020933984487767975</cx:pt>
          <cx:pt idx="1029">-0.011674380589134024</cx:pt>
          <cx:pt idx="1030">-0.0062945441201155252</cx:pt>
          <cx:pt idx="1031">-0.0098500833580387748</cx:pt>
          <cx:pt idx="1032">-0.021173324879910652</cx:pt>
          <cx:pt idx="1033">-0.016112413069781024</cx:pt>
          <cx:pt idx="1034">-0.0047682072211426502</cx:pt>
          <cx:pt idx="1035">0.001146564826587125</cx:pt>
          <cx:pt idx="1036">0.00041619688741121501</cx:pt>
          <cx:pt idx="1037">7.1131873293627998e-05</cx:pt>
          <cx:pt idx="1038">0.00013207870528490125</cx:pt>
          <cx:pt idx="1039">-0.001250682389990195</cx:pt>
          <cx:pt idx="1040">-0.00080747156240530249</cx:pt>
          <cx:pt idx="1041">-0.00728761838740295</cx:pt>
          <cx:pt idx="1042">-0.0068251087102463252</cx:pt>
          <cx:pt idx="1043">0.0101626738396133</cx:pt>
          <cx:pt idx="1044">0.0041998703913201998</cx:pt>
          <cx:pt idx="1045">0.010439778103132074</cx:pt>
          <cx:pt idx="1046">0.013009296964725775</cx:pt>
          <cx:pt idx="1047">0.017982295986906077</cx:pt>
          <cx:pt idx="1048">8.444127022959925e-05</cx:pt>
          <cx:pt idx="1049">-0.03039659927010975</cx:pt>
          <cx:pt idx="1050">-0.031144212871555249</cx:pt>
          <cx:pt idx="1051">-0.024009058700724124</cx:pt>
          <cx:pt idx="1052">-0.01326256478945665</cx:pt>
          <cx:pt idx="1053">0.0031293486901196499</cx:pt>
          <cx:pt idx="1054">0.02616757253345325</cx:pt>
          <cx:pt idx="1055">0.030106766674079501</cx:pt>
          <cx:pt idx="1056">0.018807801994487824</cx:pt>
          <cx:pt idx="1057">0.0054263591832505254</cx:pt>
          <cx:pt idx="1058">-0.0076283875505428001</cx:pt>
          <cx:pt idx="1059">-0.0088828425729867502</cx:pt>
          <cx:pt idx="1060">-0.0068446037937947247</cx:pt>
          <cx:pt idx="1061">-0.0098076187079104756</cx:pt>
          <cx:pt idx="1062">-0.001682018603970895</cx:pt>
          <cx:pt idx="1063">0.0019306626037514699</cx:pt>
          <cx:pt idx="1064">-0.0012013511764533799</cx:pt>
          <cx:pt idx="1065">0.0001169857051632625</cx:pt>
          <cx:pt idx="1066">0.00019746029264364225</cx:pt>
          <cx:pt idx="1067">-0.00170320018344338</cx:pt>
          <cx:pt idx="1068">0.00058982056219219255</cx:pt>
          <cx:pt idx="1069">-0.0054717730972811997</cx:pt>
          <cx:pt idx="1070">0.0028169530002054</cx:pt>
          <cx:pt idx="1071">0.022791545721402701</cx:pt>
          <cx:pt idx="1072">0.014159794531918899</cx:pt>
          <cx:pt idx="1073">0.0091940255350570245</cx:pt>
          <cx:pt idx="1074">1.0017703164654674e-05</cx:pt>
          <cx:pt idx="1075">-0.0054119550774910747</cx:pt>
          <cx:pt idx="1076">-0.024647121421322599</cx:pt>
          <cx:pt idx="1077">-0.044137842149179998</cx:pt>
          <cx:pt idx="1078">-0.032769897791523249</cx:pt>
          <cx:pt idx="1079">0.0087731143257366254</cx:pt>
          <cx:pt idx="1080">-0.0031258322466246251</cx:pt>
          <cx:pt idx="1081">0.018205299460951625</cx:pt>
          <cx:pt idx="1082">0.024514199547363402</cx:pt>
          <cx:pt idx="1083">0.031016715828839001</cx:pt>
        </cx:lvl>
      </cx:numDim>
    </cx:data>
    <cx:data id="68">
      <cx:numDim type="val">
        <cx:f>Sheet2!$BQ$1:$BQ$1084</cx:f>
        <cx:lvl ptCount="1084" formatCode="G/通用格式">
          <cx:pt idx="0">0.000196945480626286</cx:pt>
          <cx:pt idx="1">0.00029222035987022698</cx:pt>
          <cx:pt idx="2">0.000102260394739868</cx:pt>
          <cx:pt idx="3">-0.00040650080520721001</cx:pt>
          <cx:pt idx="4">-0.00013497215506934801</cx:pt>
          <cx:pt idx="5">-0.00021296925616407501</cx:pt>
          <cx:pt idx="6">0.00046141511782660097</cx:pt>
          <cx:pt idx="7">-0.00034444370150856402</cx:pt>
          <cx:pt idx="8">-0.00053007290064754995</cx:pt>
          <cx:pt idx="9">-0.00025763150402461699</cx:pt>
          <cx:pt idx="10">-4.3086667125706803e-05</cx:pt>
          <cx:pt idx="11">-8.2247158725289098e-05</cx:pt>
          <cx:pt idx="12">0.00039922584637346802</cx:pt>
          <cx:pt idx="13">-0.00054144663311626103</cx:pt>
          <cx:pt idx="14">0.00076568267947062002</cx:pt>
          <cx:pt idx="15">0.00015001070075755399</cx:pt>
          <cx:pt idx="16">0.00029461543735428801</cx:pt>
          <cx:pt idx="17">0.00017593918861474899</cx:pt>
          <cx:pt idx="18">-3.31184828661676e-05</cx:pt>
          <cx:pt idx="19">0.00024627775977303999</cx:pt>
          <cx:pt idx="20">-0.00029760303399673101</cx:pt>
          <cx:pt idx="21">0.00075273905737021003</cx:pt>
          <cx:pt idx="22">-0.00097479975801427401</cx:pt>
          <cx:pt idx="23">-0.00035074146761437198</cx:pt>
          <cx:pt idx="24">-0.00097106713934358403</cx:pt>
          <cx:pt idx="25">0.000117020224586595</cx:pt>
          <cx:pt idx="26">-0.000440878947909325</cx:pt>
          <cx:pt idx="27">7.0521301265789697e-05</cx:pt>
          <cx:pt idx="28">-0.000423406690158681</cx:pt>
          <cx:pt idx="29">-0.00037124617748397802</cx:pt>
          <cx:pt idx="30">-0.00033576999526725699</cx:pt>
          <cx:pt idx="31">0.000151189522683416</cx:pt>
          <cx:pt idx="32">0.0010181491295802099</cx:pt>
          <cx:pt idx="33">-0.00040021660104252701</cx:pt>
          <cx:pt idx="34">-7.23712511445626e-05</cx:pt>
          <cx:pt idx="35">-0.00059193784142070802</cx:pt>
          <cx:pt idx="36">-0.00060977117991529496</cx:pt>
          <cx:pt idx="37">0.00061131744511339699</cx:pt>
          <cx:pt idx="38">-0.00122273387375328</cx:pt>
          <cx:pt idx="39">-0.0054723597636530397</cx:pt>
          <cx:pt idx="40">-0.0014821833333121799</cx:pt>
          <cx:pt idx="41">-0.00163194645213739</cx:pt>
          <cx:pt idx="42">-0.00062855062052210003</cx:pt>
          <cx:pt idx="43">-0.0013844026803127699</cx:pt>
          <cx:pt idx="44">0.0010898805265305599</cx:pt>
          <cx:pt idx="45">-0.000144073846374956</cx:pt>
          <cx:pt idx="46">-0.00068285259870318497</cx:pt>
          <cx:pt idx="47">-0.0010219594674756301</cx:pt>
          <cx:pt idx="48">-0.0031383638303528099</cx:pt>
          <cx:pt idx="49">-0.0058360605427595401</cx:pt>
          <cx:pt idx="50">-0.00047972535292022502</cx:pt>
          <cx:pt idx="51">7.2478649368782006e-05</cx:pt>
          <cx:pt idx="52">0.00041579165935360101</cx:pt>
          <cx:pt idx="53">-0.00025717777748529103</cx:pt>
          <cx:pt idx="54">-0.00058135681489661904</cx:pt>
          <cx:pt idx="55">-0.00034087961609644598</cx:pt>
          <cx:pt idx="56">-0.000199790088825134</cx:pt>
          <cx:pt idx="57">-0.00079235970383850795</cx:pt>
          <cx:pt idx="58">-0.00096016590038994795</cx:pt>
          <cx:pt idx="59">-6.8232224498797204e-05</cx:pt>
          <cx:pt idx="60">0.00044859603774256097</cx:pt>
          <cx:pt idx="61">-0.000148202842965752</cx:pt>
          <cx:pt idx="62">-0.0011912912183116701</cx:pt>
          <cx:pt idx="63">-0.0023944164484813999</cx:pt>
          <cx:pt idx="64">0.0016497526659718801</cx:pt>
          <cx:pt idx="65">0.013720585693799</cx:pt>
          <cx:pt idx="66">0.0120578019512962</cx:pt>
          <cx:pt idx="67">-0.000284952768734083</cx:pt>
          <cx:pt idx="68">-0.0155900432823324</cx:pt>
          <cx:pt idx="69">-0.018367052090402802</cx:pt>
          <cx:pt idx="70">-0.0156848610175741</cx:pt>
          <cx:pt idx="71">-0.017107745080852398</cx:pt>
          <cx:pt idx="72">-0.0098284831418118009</cx:pt>
          <cx:pt idx="73">-0.018354128647162501</cx:pt>
          <cx:pt idx="74">-0.00684238799099677</cx:pt>
          <cx:pt idx="75">-0.0108439291023045</cx:pt>
          <cx:pt idx="76">-0.0060315252448975998</cx:pt>
          <cx:pt idx="77">-0.0089683409153410304</cx:pt>
          <cx:pt idx="78">-0.0085167194123824501</cx:pt>
          <cx:pt idx="79">-0.0021412739793116001</cx:pt>
          <cx:pt idx="80">0.00217464294975808</cx:pt>
          <cx:pt idx="81">0.0018799387945218199</cx:pt>
          <cx:pt idx="82">0.00060242801343973404</cx:pt>
          <cx:pt idx="83">-0.00029413512772576898</cx:pt>
          <cx:pt idx="84">0.00050956017838389603</cx:pt>
          <cx:pt idx="85">-0.00098210027791079298</cx:pt>
          <cx:pt idx="86">0.00019740725260933401</cx:pt>
          <cx:pt idx="87">6.6547015941411994e-05</cx:pt>
          <cx:pt idx="88">-0.000354429080571675</cx:pt>
          <cx:pt idx="89">0.00117677067264002</cx:pt>
          <cx:pt idx="90">-0.0013111135571901901</cx:pt>
          <cx:pt idx="91">0.00067351303256197703</cx:pt>
          <cx:pt idx="92">0.0112635125778003</cx:pt>
          <cx:pt idx="93">0.028325020541364199</cx:pt>
          <cx:pt idx="94">0.036098778715998703</cx:pt>
          <cx:pt idx="95">0.0318371073373327</cx:pt>
          <cx:pt idx="96">0.024400354661904902</cx:pt>
          <cx:pt idx="97">0.0024369644617071502</cx:pt>
          <cx:pt idx="98">0.0067852444561671199</cx:pt>
          <cx:pt idx="99">-0.00616405965940233</cx:pt>
          <cx:pt idx="100">-0.0132943875075839</cx:pt>
          <cx:pt idx="101">-0.0049386838352487002</cx:pt>
          <cx:pt idx="102">-0.022313973863602302</cx:pt>
          <cx:pt idx="103">-0.024623561507134999</cx:pt>
          <cx:pt idx="104">-0.033691036307018099</cx:pt>
          <cx:pt idx="105">-0.028182130562205799</cx:pt>
          <cx:pt idx="106">-0.0179275523444304</cx:pt>
          <cx:pt idx="107">-0.0118661504987901</cx:pt>
          <cx:pt idx="108">-0.0040795827323535701</cx:pt>
          <cx:pt idx="109">0.00151380514665064</cx:pt>
          <cx:pt idx="110">-0.00052330460023534498</cx:pt>
          <cx:pt idx="111">5.0467205472522199e-05</cx:pt>
          <cx:pt idx="112">0.00042420175773405901</cx:pt>
          <cx:pt idx="113">-4.5548687880083798e-05</cx:pt>
          <cx:pt idx="114">0.00039260409743248202</cx:pt>
          <cx:pt idx="115">0.00040962594032192899</cx:pt>
          <cx:pt idx="116">0.00078748002034169102</cx:pt>
          <cx:pt idx="117">-0.00016330572323751101</cx:pt>
          <cx:pt idx="118">0.0087306111243121692</cx:pt>
          <cx:pt idx="119">0.020077736298531899</cx:pt>
          <cx:pt idx="120">0.042716192714790498</cx:pt>
          <cx:pt idx="121">0.042366061909547198</cx:pt>
          <cx:pt idx="122">0.061636668651274901</cx:pt>
          <cx:pt idx="123">0.073659202329447906</cx:pt>
          <cx:pt idx="124">0.058019125117155401</cx:pt>
          <cx:pt idx="125">0.020003189096680401</cx:pt>
          <cx:pt idx="126">0.0093851331448953097</cx:pt>
          <cx:pt idx="127">0.017064871787404699</cx:pt>
          <cx:pt idx="128">-0.017179826898395801</cx:pt>
          <cx:pt idx="129">-0.036203752229648702</cx:pt>
          <cx:pt idx="130">-0.0071360503077583003</cx:pt>
          <cx:pt idx="131">-0.0119251834159312</cx:pt>
          <cx:pt idx="132">-0.017892108671487598</cx:pt>
          <cx:pt idx="133">-0.026685348108802399</cx:pt>
          <cx:pt idx="134">-0.022088683600465099</cx:pt>
          <cx:pt idx="135">-0.0417816985979753</cx:pt>
          <cx:pt idx="136">-0.030374165487821</cx:pt>
          <cx:pt idx="137">-0.0069043336546908097</cx:pt>
          <cx:pt idx="138">0.00025572540671292597</cx:pt>
          <cx:pt idx="139">6.1214324309051103e-06</cx:pt>
          <cx:pt idx="140">0.00032228438476196599</cx:pt>
          <cx:pt idx="141">7.0507955048368197e-05</cx:pt>
          <cx:pt idx="142">0.00051684312146729999</cx:pt>
          <cx:pt idx="143">0.000393720269532928</cx:pt>
          <cx:pt idx="144">0.0021247207103062301</cx:pt>
          <cx:pt idx="145">-0.00637454838059477</cx:pt>
          <cx:pt idx="146">0.020591997880122299</cx:pt>
          <cx:pt idx="147">0.043396663753792399</cx:pt>
          <cx:pt idx="148">0.042219283035900397</cx:pt>
          <cx:pt idx="149">0.060169637750789401</cx:pt>
          <cx:pt idx="150">0.092369255198039193</cx:pt>
          <cx:pt idx="151">0.095211863712221706</cx:pt>
          <cx:pt idx="152">0.085176036197585001</cx:pt>
          <cx:pt idx="153">0.069285176559968603</cx:pt>
          <cx:pt idx="154">0.0080553165439143301</cx:pt>
          <cx:pt idx="155">0.010323220487753601</cx:pt>
          <cx:pt idx="156">0.026418841340557699</cx:pt>
          <cx:pt idx="157">-0.012731851399158301</cx:pt>
          <cx:pt idx="158">-0.00069617009732840605</cx:pt>
          <cx:pt idx="159">-0.0102818940159379</cx:pt>
          <cx:pt idx="160">-0.0066682431621181799</cx:pt>
          <cx:pt idx="161">-0.0088603424774268899</cx:pt>
          <cx:pt idx="162">-0.023072558638822401</cx:pt>
          <cx:pt idx="163">-0.052247960009753701</cx:pt>
          <cx:pt idx="164">-0.0314293555196608</cx:pt>
          <cx:pt idx="165">-0.011349753004296199</cx:pt>
          <cx:pt idx="166">-0.000461783034117422</cx:pt>
          <cx:pt idx="167">7.3107316491300496e-05</cx:pt>
          <cx:pt idx="168">0.00026589983371465102</cx:pt>
          <cx:pt idx="169">-0.00062873247367061197</cx:pt>
          <cx:pt idx="170">0.0012538974736195901</cx:pt>
          <cx:pt idx="171">0.0039940230217868399</cx:pt>
          <cx:pt idx="172">0.0111246130689372</cx:pt>
          <cx:pt idx="173">0.0085464365524976302</cx:pt>
          <cx:pt idx="174">0.038209998604345201</cx:pt>
          <cx:pt idx="175">0.061800705513113903</cx:pt>
          <cx:pt idx="176">0.040267323443189902</cx:pt>
          <cx:pt idx="177">0.062808405484401406</cx:pt>
          <cx:pt idx="178">0.068536039361984893</cx:pt>
          <cx:pt idx="179">0.0704073426865197</cx:pt>
          <cx:pt idx="180">0.0822573023128194</cx:pt>
          <cx:pt idx="181">0.080145056562426306</cx:pt>
          <cx:pt idx="182">0.0168978480261666</cx:pt>
          <cx:pt idx="183">-0.014375698074597199</cx:pt>
          <cx:pt idx="184">-0.00656425004078865</cx:pt>
          <cx:pt idx="185">-0.042482583540579703</cx:pt>
          <cx:pt idx="186">0.00150025836588799</cx:pt>
          <cx:pt idx="187">-0.0230392105530609</cx:pt>
          <cx:pt idx="188">-0.0091998870880639193</cx:pt>
          <cx:pt idx="189">0.0075713618906964901</cx:pt>
          <cx:pt idx="190">0.0066568086350734003</cx:pt>
          <cx:pt idx="191">-0.0314699797875585</cx:pt>
          <cx:pt idx="192">-0.0287109218238875</cx:pt>
          <cx:pt idx="193">-0.0079325667148005801</cx:pt>
          <cx:pt idx="194">-0.0034814398242859201</cx:pt>
          <cx:pt idx="195">-0.0026132616630938398</cx:pt>
          <cx:pt idx="196">-0.000206857021103638</cx:pt>
          <cx:pt idx="197">0.0028191796523268299</cx:pt>
          <cx:pt idx="198">0.0019882971026550602</cx:pt>
          <cx:pt idx="199">0.0021145670911676675</cx:pt>
          <cx:pt idx="200">0.0049380996544533999</cx:pt>
          <cx:pt idx="201">0.0041770842426051748</cx:pt>
          <cx:pt idx="202">0.0084902770940911993</cx:pt>
          <cx:pt idx="203">0.013975876993035876</cx:pt>
          <cx:pt idx="204">0.021601266587583576</cx:pt>
          <cx:pt idx="205">0.014546882565241051</cx:pt>
          <cx:pt idx="206">0.016179013977880977</cx:pt>
          <cx:pt idx="207">0.0071708825058312753</cx:pt>
          <cx:pt idx="208">0.0057094189786348996</cx:pt>
          <cx:pt idx="209">0.0126528939155904</cx:pt>
          <cx:pt idx="210">0.0011274146826322526</cx:pt>
          <cx:pt idx="211">-0.0077943709556551003</cx:pt>
          <cx:pt idx="212">-0.0024957117249799002</cx:pt>
          <cx:pt idx="213">-0.013055227964544501</cx:pt>
          <cx:pt idx="214">-0.011751518494268176</cx:pt>
          <cx:pt idx="215">-0.018332990657265048</cx:pt>
          <cx:pt idx="216">-0.0048997308460796748</cx:pt>
          <cx:pt idx="217">0.001302697303354325</cx:pt>
          <cx:pt idx="218">-0.00056704384730451001</cx:pt>
          <cx:pt idx="219">-0.0101870120659472</cx:pt>
          <cx:pt idx="220">-0.0053703545682934747</cx:pt>
          <cx:pt idx="221">0.0004099244001492875</cx:pt>
          <cx:pt idx="222">-0.000592682616172775</cx:pt>
          <cx:pt idx="223">-0.00021094596427155299</cx:pt>
          <cx:pt idx="224">0.00011694234750973375</cx:pt>
          <cx:pt idx="225">5.4987025230025753e-06</cx:pt>
          <cx:pt idx="226">-0.00077541826484799005</cx:pt>
          <cx:pt idx="227">0.001431292649316025</cx:pt>
          <cx:pt idx="228">0.0024968704043380127</cx:pt>
          <cx:pt idx="229">-0.0074223021897620997</cx:pt>
          <cx:pt idx="230">-0.0096560211764878494</cx:pt>
          <cx:pt idx="231">-0.0010025819031657076</cx:pt>
          <cx:pt idx="232">0.0006471787005228525</cx:pt>
          <cx:pt idx="233">-0.0046875914672806999</cx:pt>
          <cx:pt idx="234">0.0051771386136638502</cx:pt>
          <cx:pt idx="235">-0.0093648414282868492</cx:pt>
          <cx:pt idx="236">-0.013939810235643651</cx:pt>
          <cx:pt idx="237">-0.0036073592007066502</cx:pt>
          <cx:pt idx="238">0.0092607486231102258</cx:pt>
          <cx:pt idx="239">0.0023086882500488724</cx:pt>
          <cx:pt idx="240">-0.0053595881959059496</cx:pt>
          <cx:pt idx="241">-0.0084433984803331998</cx:pt>
          <cx:pt idx="242">-0.0062256968148517999</cx:pt>
          <cx:pt idx="243">-0.0090382893843126005</cx:pt>
          <cx:pt idx="244">-0.0048090070044559501</cx:pt>
          <cx:pt idx="245">-0.0047741836668360998</cx:pt>
          <cx:pt idx="246">-0.0020291135834715076</cx:pt>
          <cx:pt idx="247">-0.0023871182683212876</cx:pt>
          <cx:pt idx="248">-0.0064935912148597246</cx:pt>
          <cx:pt idx="249">-0.00092358293358958004</cx:pt>
          <cx:pt idx="250">5.9898187123862752e-05</cx:pt>
          <cx:pt idx="251">3.3379008407165751e-05</cx:pt>
          <cx:pt idx="252">-1.5853343746794625e-05</cx:pt>
          <cx:pt idx="253">0.00019071282828423851</cx:pt>
          <cx:pt idx="254">-0.00076038643054555249</cx:pt>
          <cx:pt idx="255">-0.00074803160902240002</cx:pt>
          <cx:pt idx="256">-0.0031735323336756749</cx:pt>
          <cx:pt idx="257">-0.014694618918799574</cx:pt>
          <cx:pt idx="258">-0.014109364693717924</cx:pt>
          <cx:pt idx="259">-0.016798827823843551</cx:pt>
          <cx:pt idx="260">-0.024632477655184525</cx:pt>
          <cx:pt idx="261">-0.029152668091159999</cx:pt>
          <cx:pt idx="262">-0.022925958877852801</cx:pt>
          <cx:pt idx="263">-0.024300611313940249</cx:pt>
          <cx:pt idx="264">-0.0346797722351</cx:pt>
          <cx:pt idx="265">-0.033326790732376751</cx:pt>
          <cx:pt idx="266">-0.011053539312648899</cx:pt>
          <cx:pt idx="267">0.0027779551436965251</cx:pt>
          <cx:pt idx="268">0.0032850857659606002</cx:pt>
          <cx:pt idx="269">-0.0058684525468709753</cx:pt>
          <cx:pt idx="270">-0.0056860629661609997</cx:pt>
          <cx:pt idx="271">-0.0038140136051845498</cx:pt>
          <cx:pt idx="272">-0.0097458041688775494</cx:pt>
          <cx:pt idx="273">-0.0035689992236151752</cx:pt>
          <cx:pt idx="274">0.0077208301912442996</cx:pt>
          <cx:pt idx="275">-0.0023874765959915325</cx:pt>
          <cx:pt idx="276">-0.0049712548277041496</cx:pt>
          <cx:pt idx="277">0.0021081803311389226</cx:pt>
          <cx:pt idx="278">0.00053706528495964495</cx:pt>
          <cx:pt idx="279">-8.5351247923779003e-05</cx:pt>
          <cx:pt idx="280">-9.5107165979676004e-05</cx:pt>
          <cx:pt idx="281">-1.4318344393439225e-05</cx:pt>
          <cx:pt idx="282">-0.00070983412758529</cx:pt>
          <cx:pt idx="283">-0.0017402163273518775</cx:pt>
          <cx:pt idx="284">-0.0061704767540136998</cx:pt>
          <cx:pt idx="285">-0.017740910450217948</cx:pt>
          <cx:pt idx="286">-0.020419519082768699</cx:pt>
          <cx:pt idx="287">-0.033977255976388503</cx:pt>
          <cx:pt idx="288">-0.046943252002068753</cx:pt>
          <cx:pt idx="289">-0.049871865781877252</cx:pt>
          <cx:pt idx="290">-0.043197020225618499</cx:pt>
          <cx:pt idx="291">-0.041872985352898247</cx:pt>
          <cx:pt idx="292">-0.044450608760987997</cx:pt>
          <cx:pt idx="293">-0.036298625800260248</cx:pt>
          <cx:pt idx="294">-0.022378941109806975</cx:pt>
          <cx:pt idx="295">-0.014777389203175525</cx:pt>
          <cx:pt idx="296">0.0041513781951753254</cx:pt>
          <cx:pt idx="297">-0.0076409350673098996</cx:pt>
          <cx:pt idx="298">-0.0031300415307938499</cx:pt>
          <cx:pt idx="299">-0.014302157041042899</cx:pt>
          <cx:pt idx="300">0.0144018536175977</cx:pt>
          <cx:pt idx="301">0.012447345497526701</cx:pt>
          <cx:pt idx="302">0.0180691946878133</cx:pt>
          <cx:pt idx="303">-0.0200928866014808</cx:pt>
          <cx:pt idx="304">-0.0107210095712692</cx:pt>
          <cx:pt idx="305">0.0086677099702470103</cx:pt>
          <cx:pt idx="306">0.0012458946606979399</cx:pt>
          <cx:pt idx="307">0.00090713226920448905</cx:pt>
          <cx:pt idx="308">4.39550364211484e-05</cx:pt>
          <cx:pt idx="309">-0.00040604769590426898</cx:pt>
          <cx:pt idx="310">-0.0052371289498881601</cx:pt>
          <cx:pt idx="311">-0.0014399985766667799</cx:pt>
          <cx:pt idx="312">-0.029567874717184001</cx:pt>
          <cx:pt idx="313">-0.060198171376574003</cx:pt>
          <cx:pt idx="314">-0.115617569895929</cx:pt>
          <cx:pt idx="315">-0.17483602549520999</cx:pt>
          <cx:pt idx="316">-0.18538892442579599</cx:pt>
          <cx:pt idx="317">-0.177566461920102</cx:pt>
          <cx:pt idx="318">-0.14098670663119101</cx:pt>
          <cx:pt idx="319">-0.121333199310785</cx:pt>
          <cx:pt idx="320">-0.099483877641119295</cx:pt>
          <cx:pt idx="321">-0.104279331864647</cx:pt>
          <cx:pt idx="322">-0.102833697520507</cx:pt>
          <cx:pt idx="323">-0.0386147811818119</cx:pt>
          <cx:pt idx="324">-0.037754559490537798</cx:pt>
          <cx:pt idx="325">-0.0328597711828051</cx:pt>
          <cx:pt idx="326">-0.010497684687161399</cx:pt>
          <cx:pt idx="327">0.019718972120823498</cx:pt>
          <cx:pt idx="328">0.063160273753850901</cx:pt>
          <cx:pt idx="329">0.0046055891712066099</cx:pt>
          <cx:pt idx="330">0.024600426246682301</cx:pt>
          <cx:pt idx="331">0.00063296781708178105</cx:pt>
          <cx:pt idx="332">0.0024457638852079001</cx:pt>
          <cx:pt idx="333">0.0051949472001596997</cx:pt>
          <cx:pt idx="334">-0.000768698913905762</cx:pt>
          <cx:pt idx="335">-0.00067891805844085896</cx:pt>
          <cx:pt idx="336">3.38531090113439e-05</cx:pt>
          <cx:pt idx="337">-0.00085653744817332895</cx:pt>
          <cx:pt idx="338">-0.0084282285562324293</cx:pt>
          <cx:pt idx="339">0.0051982062924747696</cx:pt>
          <cx:pt idx="340">-0.0300550241048359</cx:pt>
          <cx:pt idx="341">-0.0426363481390786</cx:pt>
          <cx:pt idx="342">-0.105243586247612</cx:pt>
          <cx:pt idx="343">-0.105027096582305</cx:pt>
          <cx:pt idx="344">-0.0594893633733534</cx:pt>
          <cx:pt idx="345">-0.0065437079414875296</cx:pt>
          <cx:pt idx="346">0.027092320966411398</cx:pt>
          <cx:pt idx="347">0.059683645662366502</cx:pt>
          <cx:pt idx="348">0.071152083328809707</cx:pt>
          <cx:pt idx="349">-0.0079268549265581502</cx:pt>
          <cx:pt idx="350">0.0045772825291806804</cx:pt>
          <cx:pt idx="351">0.0104680661151954</cx:pt>
          <cx:pt idx="352">-0.028873844433339801</cx:pt>
          <cx:pt idx="353">-0.0773829130145159</cx:pt>
          <cx:pt idx="354">0.029398026296330398</cx:pt>
          <cx:pt idx="355">0.040884482373999199</cx:pt>
          <cx:pt idx="356">0.037973180533622898</cx:pt>
          <cx:pt idx="357">0.0044538148995915501</cx:pt>
          <cx:pt idx="358">-0.0114633567512169</cx:pt>
          <cx:pt idx="359">-0.020052062559209799</cx:pt>
          <cx:pt idx="360">-0.0025117538052793001</cx:pt>
          <cx:pt idx="361">0.0112778232202591</cx:pt>
          <cx:pt idx="362">0.000561312131832554</cx:pt>
          <cx:pt idx="363">-0.00022636732067687101</cx:pt>
          <cx:pt idx="364">-0.00060589987526965896</cx:pt>
          <cx:pt idx="365">-0.0016740623296997901</cx:pt>
          <cx:pt idx="366">0.00013618800733942101</cx:pt>
          <cx:pt idx="367">0.00034195107371874802</cx:pt>
          <cx:pt idx="368">0.00136096890721454</cx:pt>
          <cx:pt idx="369">-0.0093167568246820404</cx:pt>
          <cx:pt idx="370">-0.0122050536506613</cx:pt>
          <cx:pt idx="371">0.036179516348480802</cx:pt>
          <cx:pt idx="372">0.052901958906365003</cx:pt>
          <cx:pt idx="373">0.067127053960516506</cx:pt>
          <cx:pt idx="374">0.11266389279787099</cx:pt>
          <cx:pt idx="375">0.13815640164513801</cx:pt>
          <cx:pt idx="376">0.14351940849237199</cx:pt>
          <cx:pt idx="377">0.11564099938094299</cx:pt>
          <cx:pt idx="378">0.049004182499404803</cx:pt>
          <cx:pt idx="379">-0.0038948313927635301</cx:pt>
          <cx:pt idx="380">-0.0054335871093522999</cx:pt>
          <cx:pt idx="381">-0.0421010477165022</cx:pt>
          <cx:pt idx="382">0.053452539524647402</cx:pt>
          <cx:pt idx="383">0.032071978604571803</cx:pt>
          <cx:pt idx="384">0.0217209314073184</cx:pt>
          <cx:pt idx="385">0.0030550190593875998</cx:pt>
          <cx:pt idx="386">-0.023597325438918602</cx:pt>
          <cx:pt idx="387">-0.016562261177508499</cx:pt>
          <cx:pt idx="388">0.0032732844346213901</cx:pt>
          <cx:pt idx="389">0.0169415186390467</cx:pt>
          <cx:pt idx="390">0.00186259907259355</cx:pt>
          <cx:pt idx="391">-0.00084181019015683301</cx:pt>
          <cx:pt idx="392">-0.00016176074580792</cx:pt>
          <cx:pt idx="393">0.000282524096335717</cx:pt>
          <cx:pt idx="394">-0.00016114944047962901</cx:pt>
          <cx:pt idx="395">-0.00133699226314642</cx:pt>
          <cx:pt idx="396">0.0130389490741268</cx:pt>
          <cx:pt idx="397">-0.0052529439893591401</cx:pt>
          <cx:pt idx="398">0.063847003542547506</cx:pt>
          <cx:pt idx="399">0.120079845404748</cx:pt>
          <cx:pt idx="400">0.079744466973659903</cx:pt>
          <cx:pt idx="401">0.053213035854718503</cx:pt>
          <cx:pt idx="402">0.054264362231261597</cx:pt>
          <cx:pt idx="403">0.0598458691586558</cx:pt>
          <cx:pt idx="404">0.10155981677635099</cx:pt>
          <cx:pt idx="405">0.083470825008825994</cx:pt>
          <cx:pt idx="406">0.055299002425328501</cx:pt>
          <cx:pt idx="407">0.0035445836421607898</cx:pt>
          <cx:pt idx="408">-0.00962972663895105</cx:pt>
          <cx:pt idx="409">-0.0068803209504807103</cx:pt>
          <cx:pt idx="410">0.0123145924870918</cx:pt>
          <cx:pt idx="411">0.0261401922731118</cx:pt>
          <cx:pt idx="412">0.0181091655785009</cx:pt>
          <cx:pt idx="413">0.0092285980491305895</cx:pt>
          <cx:pt idx="414">-0.020950422567795401</cx:pt>
          <cx:pt idx="415">-0.0081663040035001699</cx:pt>
          <cx:pt idx="416">-0.000202738833049479</cx:pt>
          <cx:pt idx="417">0.0144377022757546</cx:pt>
          <cx:pt idx="418">0.00873448758233639</cx:pt>
          <cx:pt idx="419">-0.000285133958983283</cx:pt>
          <cx:pt idx="420">-0.000623523780928164</cx:pt>
          <cx:pt idx="421">0.0013410876957629201</cx:pt>
          <cx:pt idx="422">-0.00031078419407710002</cx:pt>
          <cx:pt idx="423">0.00096547839403046101</cx:pt>
          <cx:pt idx="424">0.0046903922390780202</cx:pt>
          <cx:pt idx="425">0.013122865109204801</cx:pt>
          <cx:pt idx="426">0.079673443775693506</cx:pt>
          <cx:pt idx="427">0.047135801752641003</cx:pt>
          <cx:pt idx="428">0.0167981098727925</cx:pt>
          <cx:pt idx="429">-0.0084212263135509408</cx:pt>
          <cx:pt idx="430">0.0059277319587241499</cx:pt>
          <cx:pt idx="431">-0.029981981596104601</cx:pt>
          <cx:pt idx="432">-0.00156037787998224</cx:pt>
          <cx:pt idx="433">0.0132314983181262</cx:pt>
          <cx:pt idx="434">0.020990903672820499</cx:pt>
          <cx:pt idx="435">0.080581072688553801</cx:pt>
          <cx:pt idx="436">0.077569747482457096</cx:pt>
          <cx:pt idx="437">-0.0107752296240135</cx:pt>
          <cx:pt idx="438">0.0014085915249661401</cx:pt>
          <cx:pt idx="439">-0.0105177086858739</cx:pt>
          <cx:pt idx="440">-0.0136787229152314</cx:pt>
          <cx:pt idx="441">0.00097592753895778196</cx:pt>
          <cx:pt idx="442">-0.021913653685428001</cx:pt>
          <cx:pt idx="443">-0.00657225504947159</cx:pt>
          <cx:pt idx="444">0.0156106425413264</cx:pt>
          <cx:pt idx="445">0.015084263681308101</cx:pt>
          <cx:pt idx="446">0.0091273363658859203</cx:pt>
          <cx:pt idx="447">0.000287338015454349</cx:pt>
          <cx:pt idx="448">-0.0001316149175034</cx:pt>
          <cx:pt idx="449">0.00162964889811077</cx:pt>
          <cx:pt idx="450">0.0019973524473839602</cx:pt>
          <cx:pt idx="451">0.0095899680044356003</cx:pt>
          <cx:pt idx="452">0.020098560979909599</cx:pt>
          <cx:pt idx="453">0.017221672076311301</cx:pt>
          <cx:pt idx="454">0.026671094693970099</cx:pt>
          <cx:pt idx="455">-0.029474942089681499</cx:pt>
          <cx:pt idx="456">-0.070300872236624706</cx:pt>
          <cx:pt idx="457">-0.034492453743805898</cx:pt>
          <cx:pt idx="458">-0.00045904326232581701</cx:pt>
          <cx:pt idx="459">-0.038139287542453701</cx:pt>
          <cx:pt idx="460">-0.0280914776919871</cx:pt>
          <cx:pt idx="461">-0.030760212958733699</cx:pt>
          <cx:pt idx="462">0.0369857471454835</cx:pt>
          <cx:pt idx="463">0.034378012847907299</cx:pt>
          <cx:pt idx="464">0.028574691633192199</cx:pt>
          <cx:pt idx="465">-0.00092713669502851896</cx:pt>
          <cx:pt idx="466">0.034687655369285898</cx:pt>
          <cx:pt idx="467">0.035819336484928598</cx:pt>
          <cx:pt idx="468">0.00813220536088443</cx:pt>
          <cx:pt idx="469">0.0222280749955635</cx:pt>
          <cx:pt idx="470">0.0246133202926959</cx:pt>
          <cx:pt idx="471">0.0148879083914834</cx:pt>
          <cx:pt idx="472">0.0281588435263685</cx:pt>
          <cx:pt idx="473">0.032564696991064498</cx:pt>
          <cx:pt idx="474">0.019625042192881099</cx:pt>
          <cx:pt idx="475">0.0012755726254457399</cx:pt>
          <cx:pt idx="476">0.00033046720363042701</cx:pt>
          <cx:pt idx="477">0.00034429585872129399</cx:pt>
          <cx:pt idx="478">0.0043699212482777999</cx:pt>
          <cx:pt idx="479">0.015923393643134599</cx:pt>
          <cx:pt idx="480">0.0079060250675096807</cx:pt>
          <cx:pt idx="481">0.0046596453245822201</cx:pt>
          <cx:pt idx="482">0.00128271644788126</cx:pt>
          <cx:pt idx="483">-0.0493356085732405</cx:pt>
          <cx:pt idx="484">-0.046706110827579098</cx:pt>
          <cx:pt idx="485">-0.042545409459990302</cx:pt>
          <cx:pt idx="486">-0.032358586380257903</cx:pt>
          <cx:pt idx="487">-0.034358545497021997</cx:pt>
          <cx:pt idx="488">-0.032504710150849297</cx:pt>
          <cx:pt idx="489">-0.0082342312280664093</cx:pt>
          <cx:pt idx="490">0.039037555557012299</cx:pt>
          <cx:pt idx="491">0.024095685220431699</cx:pt>
          <cx:pt idx="492">0.0148886793907056</cx:pt>
          <cx:pt idx="493">0.0037476587704774302</cx:pt>
          <cx:pt idx="494">0.0137541131519633</cx:pt>
          <cx:pt idx="495">-0.0027912885089595098</cx:pt>
          <cx:pt idx="496">-0.015573277857643</cx:pt>
          <cx:pt idx="497">0.0045118366984935503</cx:pt>
          <cx:pt idx="498">0.015719498327183199</cx:pt>
          <cx:pt idx="499">-0.0024187313747504901</cx:pt>
          <cx:pt idx="500">-0.0027975291248092901</cx:pt>
          <cx:pt idx="501">0.0186770194329734</cx:pt>
          <cx:pt idx="502">0.00689821145240712</cx:pt>
          <cx:pt idx="503">0.0016582139078661199</cx:pt>
          <cx:pt idx="504">1.0003289407799401e-05</cx:pt>
          <cx:pt idx="505">-0.00051168173742169797</cx:pt>
          <cx:pt idx="506">0.0034584896275337501</cx:pt>
          <cx:pt idx="507">0.018902491827334798</cx:pt>
          <cx:pt idx="508">-0.00364147391912659</cx:pt>
          <cx:pt idx="509">-0.025155127939583299</cx:pt>
          <cx:pt idx="510">-0.0117417037362818</cx:pt>
          <cx:pt idx="511">-0.00480228421694231</cx:pt>
          <cx:pt idx="512">0.011434154299297601</cx:pt>
          <cx:pt idx="513">0.018014375893064601</cx:pt>
          <cx:pt idx="514">-0.0084080553088972804</cx:pt>
          <cx:pt idx="515">-0.0163034205340876</cx:pt>
          <cx:pt idx="516">0.0092308681787075901</cx:pt>
          <cx:pt idx="517">0.0048343673723130901</cx:pt>
          <cx:pt idx="518">0.0137893196328402</cx:pt>
          <cx:pt idx="519">-0.0019154414145314</cx:pt>
          <cx:pt idx="520">0.054242646871073601</cx:pt>
          <cx:pt idx="521">0.0040216605298806496</cx:pt>
          <cx:pt idx="522">-0.018798896309525699</cx:pt>
          <cx:pt idx="523">-0.00057559825083003998</cx:pt>
          <cx:pt idx="524">-0.022947799570462099</cx:pt>
          <cx:pt idx="525">0.0125987831594183</cx:pt>
          <cx:pt idx="526">0.015162850654426499</cx:pt>
          <cx:pt idx="527">0.0066501714800015497</cx:pt>
          <cx:pt idx="528">0.0052398596377333101</cx:pt>
          <cx:pt idx="529">0.0188764070321354</cx:pt>
          <cx:pt idx="530">0.0066037184748183597</cx:pt>
          <cx:pt idx="531">0.0011807229951524599</cx:pt>
          <cx:pt idx="532">0.00034049440020542798</cx:pt>
          <cx:pt idx="533">9.4401281024685896e-05</cx:pt>
          <cx:pt idx="534">0.0028400098148626701</cx:pt>
          <cx:pt idx="535">0.0129510555294502</cx:pt>
          <cx:pt idx="536">-0.0074722069488012003</cx:pt>
          <cx:pt idx="537">-0.032729902199058997</cx:pt>
          <cx:pt idx="538">-0.020726975008453202</cx:pt>
          <cx:pt idx="539">-0.0088402849276387804</cx:pt>
          <cx:pt idx="540">-0.0220977037502114</cx:pt>
          <cx:pt idx="541">-0.0228715411524767</cx:pt>
          <cx:pt idx="542">-0.0063247610893664404</cx:pt>
          <cx:pt idx="543">0.0078759287114780804</cx:pt>
          <cx:pt idx="544">0.00707718373181723</cx:pt>
          <cx:pt idx="545">0.02718989198295</cx:pt>
          <cx:pt idx="546">-0.0421797440593909</cx:pt>
          <cx:pt idx="547">-0.0186316284469904</cx:pt>
          <cx:pt idx="548">0.0188710142859762</cx:pt>
          <cx:pt idx="549">-0.012693370621546201</cx:pt>
          <cx:pt idx="550">-0.049204966749560999</cx:pt>
          <cx:pt idx="551">-0.054484740788034301</cx:pt>
          <cx:pt idx="552">-0.042245815990874597</cx:pt>
          <cx:pt idx="553">-0.00214299720717331</cx:pt>
          <cx:pt idx="554">-0.00061368142261776601</cx:pt>
          <cx:pt idx="555">0.00311024722572566</cx:pt>
          <cx:pt idx="556">0.012946012171446</cx:pt>
          <cx:pt idx="557">0.010905555115078401</cx:pt>
          <cx:pt idx="558">0.0044244650673435602</cx:pt>
          <cx:pt idx="559">0.00077936222557444998</cx:pt>
          <cx:pt idx="560">0.0012410061324534801</cx:pt>
          <cx:pt idx="561">-0.00062717593402226697</cx:pt>
          <cx:pt idx="562">0.0031934465640079202</cx:pt>
          <cx:pt idx="563">0.029763210793569701</cx:pt>
          <cx:pt idx="564">0.0108105741769566</cx:pt>
          <cx:pt idx="565">-0.00809895759774131</cx:pt>
          <cx:pt idx="566">-0.022578039447403699</cx:pt>
          <cx:pt idx="567">-0.0029034635707004298</cx:pt>
          <cx:pt idx="568">-0.010679033064238799</cx:pt>
          <cx:pt idx="569">-0.0029111083349264099</cx:pt>
          <cx:pt idx="570">0.0129301128932553</cx:pt>
          <cx:pt idx="571">0.033838619005086702</cx:pt>
          <cx:pt idx="572">0.0087502121406704304</cx:pt>
          <cx:pt idx="573">-0.0094334750715632798</cx:pt>
          <cx:pt idx="574">-0.039377486923022099</cx:pt>
          <cx:pt idx="575">-0.030798222871676599</cx:pt>
          <cx:pt idx="576">-0.0042317923329108099</cx:pt>
          <cx:pt idx="577">-0.0312730190590048</cx:pt>
          <cx:pt idx="578">-0.039762356227192902</cx:pt>
          <cx:pt idx="579">-0.080432556404699304</cx:pt>
          <cx:pt idx="580">-0.037815070243850203</cx:pt>
          <cx:pt idx="581">0.0059914609794548702</cx:pt>
          <cx:pt idx="582">-0.00026380605382938599</cx:pt>
          <cx:pt idx="583">0.0048114459524451402</cx:pt>
          <cx:pt idx="584">0.015313624210351</cx:pt>
          <cx:pt idx="585">0.0033643379790916301</cx:pt>
          <cx:pt idx="586">0.0020612956059680599</cx:pt>
          <cx:pt idx="587">0.00070898029456910002</cx:pt>
          <cx:pt idx="588">-0.000176191411674103</cx:pt>
          <cx:pt idx="589">0.00013443734693788901</cx:pt>
          <cx:pt idx="590">0.0029273595192212099</cx:pt>
          <cx:pt idx="591">0.0229017437478513</cx:pt>
          <cx:pt idx="592">0.013077077321018701</cx:pt>
          <cx:pt idx="593">-0.026232730904315101</cx:pt>
          <cx:pt idx="594">-0.018720590418896</cx:pt>
          <cx:pt idx="595">-0.016301491168807199</cx:pt>
          <cx:pt idx="596">-0.014102368393576</cx:pt>
          <cx:pt idx="597">-0.00082495621857000699</cx:pt>
          <cx:pt idx="598">0.039562511635678602</cx:pt>
          <cx:pt idx="599">0.0078518066159209005</cx:pt>
          <cx:pt idx="600">-0.00140468825487332</cx:pt>
          <cx:pt idx="601">-0.042634394508994498</cx:pt>
          <cx:pt idx="602">-0.0088430780751817904</cx:pt>
          <cx:pt idx="603">-0.0158981649305815</cx:pt>
          <cx:pt idx="604">0.0128310057135096</cx:pt>
          <cx:pt idx="605">-0.0052965765658700798</cx:pt>
          <cx:pt idx="606">-0.0083594549868885506</cx:pt>
          <cx:pt idx="607">-0.00069874891089052296</cx:pt>
          <cx:pt idx="608">0.00151298625284839</cx:pt>
          <cx:pt idx="609">0.0040622852118669403</cx:pt>
          <cx:pt idx="610">0.0023582745030107399</cx:pt>
          <cx:pt idx="611">0.029946727873024201</cx:pt>
          <cx:pt idx="612">0.014978586728042999</cx:pt>
          <cx:pt idx="613">0.0058575284722906197</cx:pt>
          <cx:pt idx="614">0.00156315732091174</cx:pt>
          <cx:pt idx="615">-0.00012578488923987199</cx:pt>
          <cx:pt idx="616">2.5222705746721399e-05</cx:pt>
          <cx:pt idx="617">0.00035525824478220699</cx:pt>
          <cx:pt idx="618">0.0035992066079573999</cx:pt>
          <cx:pt idx="619">0.0114317564127137</cx:pt>
          <cx:pt idx="620">0.011500165864524301</cx:pt>
          <cx:pt idx="621">0.0099191635065772592</cx:pt>
          <cx:pt idx="622">-0.022116327082965102</cx:pt>
          <cx:pt idx="623">-0.0149353989850233</cx:pt>
          <cx:pt idx="624">-0.017118964637894401</cx:pt>
          <cx:pt idx="625">-0.033953175611253203</cx:pt>
          <cx:pt idx="626">0.0129693108145186</cx:pt>
          <cx:pt idx="627">-0.0073720727381126703</cx:pt>
          <cx:pt idx="628">-0.0280283685595983</cx:pt>
          <cx:pt idx="629">-0.0245363472389265</cx:pt>
          <cx:pt idx="630">0.00257925183288634</cx:pt>
          <cx:pt idx="631">0.0024562056303091199</cx:pt>
          <cx:pt idx="632">0.0230815681333124</cx:pt>
          <cx:pt idx="633">-0.0078620127932847502</cx:pt>
          <cx:pt idx="634">-0.0058010581667231297</cx:pt>
          <cx:pt idx="635">-0.00180914188574567</cx:pt>
          <cx:pt idx="636">-0.0084402619253898196</cx:pt>
          <cx:pt idx="637">-0.021597123310587</cx:pt>
          <cx:pt idx="638">0.0052399845978138198</cx:pt>
          <cx:pt idx="639">0.027032821180593501</cx:pt>
          <cx:pt idx="640">0.0118563422244221</cx:pt>
          <cx:pt idx="641">0.0032632796061150401</cx:pt>
          <cx:pt idx="642">0.00036947749815546599</cx:pt>
          <cx:pt idx="643">0.00025320827907619699</cx:pt>
          <cx:pt idx="644">-0.00058374702475325405</cx:pt>
          <cx:pt idx="645">-0.00017801839334834901</cx:pt>
          <cx:pt idx="646">0.0019150353729421501</cx:pt>
          <cx:pt idx="647">0.0080316695145772297</cx:pt>
          <cx:pt idx="648">0.0102538558463176</cx:pt>
          <cx:pt idx="649">0.024678854848555701</cx:pt>
          <cx:pt idx="650">0.0091079173567870098</cx:pt>
          <cx:pt idx="651">0.032501804951929197</cx:pt>
          <cx:pt idx="652">-0.0040433516541098502</cx:pt>
          <cx:pt idx="653">-0.016123265621104398</cx:pt>
          <cx:pt idx="654">-0.0186311065641954</cx:pt>
          <cx:pt idx="655">-0.0013628852243513399</cx:pt>
          <cx:pt idx="656">-0.0132847790504548</cx:pt>
          <cx:pt idx="657">0.027568475821538801</cx:pt>
          <cx:pt idx="658">0.018273111502986501</cx:pt>
          <cx:pt idx="659">0.0092030004531371903</cx:pt>
          <cx:pt idx="660">-0.022886108892700201</cx:pt>
          <cx:pt idx="661">-0.018421954587185499</cx:pt>
          <cx:pt idx="662">-0.0029138121413526201</cx:pt>
          <cx:pt idx="663">-0.016938415543794001</cx:pt>
          <cx:pt idx="664">-0.0141553235011806</cx:pt>
          <cx:pt idx="665">-0.0063613100829430502</cx:pt>
          <cx:pt idx="666">-0.00079064552472692801</cx:pt>
          <cx:pt idx="667">0.0103398520615993</cx:pt>
          <cx:pt idx="668">0.0075463946190801098</cx:pt>
          <cx:pt idx="669">0.0016381240316336199</cx:pt>
          <cx:pt idx="670">0.00065021073698351298</cx:pt>
          <cx:pt idx="671">-6.9424381289275399e-05</cx:pt>
          <cx:pt idx="672">-0.000315477304806655</cx:pt>
          <cx:pt idx="673">-0.000420086172812077</cx:pt>
          <cx:pt idx="674">-0.00044807471819235299</cx:pt>
          <cx:pt idx="675">0.0024223679540727699</cx:pt>
          <cx:pt idx="676">0.0075469229120008396</cx:pt>
          <cx:pt idx="677">0.0157596426709323</cx:pt>
          <cx:pt idx="678">0.031314396763353</cx:pt>
          <cx:pt idx="679">0.046120575122309097</cx:pt>
          <cx:pt idx="680">0.046695094245320597</cx:pt>
          <cx:pt idx="681">0.027842339829146801</cx:pt>
          <cx:pt idx="682">0.010950356107346799</cx:pt>
          <cx:pt idx="683">0.034616780387151401</cx:pt>
          <cx:pt idx="684">0.0043758958129914696</cx:pt>
          <cx:pt idx="685">0.0232818579295129</cx:pt>
          <cx:pt idx="686">0.0403349618422724</cx:pt>
          <cx:pt idx="687">0.0066752742816409702</cx:pt>
          <cx:pt idx="688">-0.017379677126216599</cx:pt>
          <cx:pt idx="689">0.027231449235737601</cx:pt>
          <cx:pt idx="690">0.00388211011990713</cx:pt>
          <cx:pt idx="691">-0.0257084947024845</cx:pt>
          <cx:pt idx="692">-0.029816940519595801</cx:pt>
          <cx:pt idx="693">-0.010936524189032</cx:pt>
          <cx:pt idx="694">-0.00071299887867469199</cx:pt>
          <cx:pt idx="695">-0.0035200704229989702</cx:pt>
          <cx:pt idx="696">0.0016779471081645801</cx:pt>
          <cx:pt idx="697">0.0010484395387545099</cx:pt>
          <cx:pt idx="698">0.00099642221917830794</cx:pt>
          <cx:pt idx="699">0.00080647408789138401</cx:pt>
          <cx:pt idx="700">-0.0013365467153494399</cx:pt>
          <cx:pt idx="701">0.0010907979342088901</cx:pt>
          <cx:pt idx="702">0.00071898386329231196</cx:pt>
          <cx:pt idx="703">-0.00057102583492017799</cx:pt>
          <cx:pt idx="704">-0.00021731288440076001</cx:pt>
          <cx:pt idx="705">0.0020056482774984401</cx:pt>
          <cx:pt idx="706">0.014755875455406501</cx:pt>
          <cx:pt idx="707">0.0178388682220149</cx:pt>
          <cx:pt idx="708">0.016025794321339999</cx:pt>
          <cx:pt idx="709">0.0207414331979596</cx:pt>
          <cx:pt idx="710">0.0430205193226261</cx:pt>
          <cx:pt idx="711">0.030793199572942</cx:pt>
          <cx:pt idx="712">-0.0104655778530734</cx:pt>
          <cx:pt idx="713">-0.0041795516009543498</cx:pt>
          <cx:pt idx="714">-0.0117624934002288</cx:pt>
          <cx:pt idx="715">-0.0285030090608323</cx:pt>
          <cx:pt idx="716">-0.0022519060742385699</cx:pt>
          <cx:pt idx="717">0.010330557305721501</cx:pt>
          <cx:pt idx="718">-0.0042111310789775596</cx:pt>
          <cx:pt idx="719">-0.0112050538788112</cx:pt>
          <cx:pt idx="720">-0.021214750118073999</cx:pt>
          <cx:pt idx="721">-0.0137305192243452</cx:pt>
          <cx:pt idx="722">-0.0078377359858513105</cx:pt>
          <cx:pt idx="723">-0.0040463861917837398</cx:pt>
          <cx:pt idx="724">-0.00087585255026868</cx:pt>
          <cx:pt idx="725">0.000100048919583208</cx:pt>
          <cx:pt idx="726">1.0699566271799e-05</cx:pt>
          <cx:pt idx="727">0.00023114778947009901</cx:pt>
          <cx:pt idx="728">-1.4397104666937201e-05</cx:pt>
          <cx:pt idx="729">-0.00047423202472239199</cx:pt>
          <cx:pt idx="730">-0.00046529709322555899</cx:pt>
          <cx:pt idx="731">3.5464820677687101e-05</cx:pt>
          <cx:pt idx="732">-0.00063805581144966397</cx:pt>
          <cx:pt idx="733">-0.00123735592929019</cx:pt>
          <cx:pt idx="734">0.0020721974976886199</cx:pt>
          <cx:pt idx="735">-0.0032737740126526698</cx:pt>
          <cx:pt idx="736">-0.000489603265481074</cx:pt>
          <cx:pt idx="737">0.0104611763032027</cx:pt>
          <cx:pt idx="738">0.012997522366597101</cx:pt>
          <cx:pt idx="739">0.0020987564447454</cx:pt>
          <cx:pt idx="740">-0.012621118444017899</cx:pt>
          <cx:pt idx="741">-0.0048285163862380898</cx:pt>
          <cx:pt idx="742">8.7005485535869795e-05</cx:pt>
          <cx:pt idx="743">-0.0028210544908077498</cx:pt>
          <cx:pt idx="744">0.0032320229937657001</cx:pt>
          <cx:pt idx="745">0.0049497397613960997</cx:pt>
          <cx:pt idx="746">0.0017523543978938899</cx:pt>
          <cx:pt idx="747">0.00069411640549429303</cx:pt>
          <cx:pt idx="748">-0.0032121080895605599</cx:pt>
          <cx:pt idx="749">-0.0047029899973041901</cx:pt>
          <cx:pt idx="750">0.0011317459904265101</cx:pt>
          <cx:pt idx="751">0.00019711474770087799</cx:pt>
          <cx:pt idx="752">-0.00037561895334512602</cx:pt>
          <cx:pt idx="753">-0.00016461794215619099</cx:pt>
          <cx:pt idx="754">-0.00063626932604827298</cx:pt>
          <cx:pt idx="755">-0.00050010608002636699</cx:pt>
          <cx:pt idx="756">7.7775191059010904e-05</cx:pt>
          <cx:pt idx="757">0.00011030861620819299</cx:pt>
          <cx:pt idx="758">-6.7719556850455104e-05</cx:pt>
          <cx:pt idx="759">0.00054741056003026795</cx:pt>
          <cx:pt idx="760">4.7966019763392497e-06</cx:pt>
          <cx:pt idx="761">-0.00091901716155299499</cx:pt>
          <cx:pt idx="762">0.00025283807303390902</cx:pt>
          <cx:pt idx="763">-0.00051396751566308303</cx:pt>
          <cx:pt idx="764">0.00021953790216706101</cx:pt>
          <cx:pt idx="765">-0.000186344091637804</cx:pt>
          <cx:pt idx="766">-0.00030316214137276999</cx:pt>
          <cx:pt idx="767">-0.0010480142833907101</cx:pt>
          <cx:pt idx="768">5.2977920827858e-05</cx:pt>
          <cx:pt idx="769">0.00094104375675587804</cx:pt>
          <cx:pt idx="770">0.0013313034003704801</cx:pt>
          <cx:pt idx="771">0.00031761359836514097</cx:pt>
          <cx:pt idx="772">0.0051848571575443796</cx:pt>
          <cx:pt idx="773">0.00052601447219435501</cx:pt>
          <cx:pt idx="774">0.00024672960794422198</cx:pt>
          <cx:pt idx="775">0.000517870489178506</cx:pt>
          <cx:pt idx="776">-0.00025565097614463898</cx:pt>
          <cx:pt idx="777">-0.00015386992203039401</cx:pt>
          <cx:pt idx="778">9.7458286253831702e-05</cx:pt>
          <cx:pt idx="779">1.8848310786524201e-05</cx:pt>
          <cx:pt idx="780">-0.00023136752553477399</cx:pt>
          <cx:pt idx="781">-0.00049075885475801198</cx:pt>
          <cx:pt idx="782">-0.00014919661846786699</cx:pt>
          <cx:pt idx="783">0.00034243021321212001</cx:pt>
          <cx:pt idx="784">0.0021145670911676675</cx:pt>
          <cx:pt idx="785">0.0049380996544533999</cx:pt>
          <cx:pt idx="786">0.0041770842426051748</cx:pt>
          <cx:pt idx="787">0.0084902770940911993</cx:pt>
          <cx:pt idx="788">0.013975876993035876</cx:pt>
          <cx:pt idx="789">0.021601266587583576</cx:pt>
          <cx:pt idx="790">0.014546882565241051</cx:pt>
          <cx:pt idx="791">0.016179013977880977</cx:pt>
          <cx:pt idx="792">0.0071708825058312753</cx:pt>
          <cx:pt idx="793">0.0057094189786348996</cx:pt>
          <cx:pt idx="794">0.0126528939155904</cx:pt>
          <cx:pt idx="795">0.0011274146826322526</cx:pt>
          <cx:pt idx="796">-0.0077943709556551003</cx:pt>
          <cx:pt idx="797">-0.0024957117249799002</cx:pt>
          <cx:pt idx="798">-0.013055227964544501</cx:pt>
          <cx:pt idx="799">-0.011751518494268176</cx:pt>
          <cx:pt idx="800">-0.018332990657265048</cx:pt>
          <cx:pt idx="801">-0.0048997308460796748</cx:pt>
          <cx:pt idx="802">0.001302697303354325</cx:pt>
          <cx:pt idx="803">-0.00056704384730451001</cx:pt>
          <cx:pt idx="804">-0.0101870120659472</cx:pt>
          <cx:pt idx="805">-0.0053703545682934747</cx:pt>
          <cx:pt idx="806">0.0004099244001492875</cx:pt>
          <cx:pt idx="807">-0.000592682616172775</cx:pt>
          <cx:pt idx="808">-0.00021094596427155299</cx:pt>
          <cx:pt idx="809">0.00011694234750973375</cx:pt>
          <cx:pt idx="810">5.4987025230025753e-06</cx:pt>
          <cx:pt idx="811">-0.00077541826484799005</cx:pt>
          <cx:pt idx="812">0.001431292649316025</cx:pt>
          <cx:pt idx="813">0.0024968704043380127</cx:pt>
          <cx:pt idx="814">-0.0074223021897620997</cx:pt>
          <cx:pt idx="815">-0.0096560211764878494</cx:pt>
          <cx:pt idx="816">-0.0010025819031657076</cx:pt>
          <cx:pt idx="817">0.0006471787005228525</cx:pt>
          <cx:pt idx="818">-0.0046875914672806999</cx:pt>
          <cx:pt idx="819">0.0051771386136638502</cx:pt>
          <cx:pt idx="820">-0.0093648414282868492</cx:pt>
          <cx:pt idx="821">-0.013939810235643651</cx:pt>
          <cx:pt idx="822">-0.0036073592007066502</cx:pt>
          <cx:pt idx="823">0.0092607486231102258</cx:pt>
          <cx:pt idx="824">0.0023086882500488724</cx:pt>
          <cx:pt idx="825">-0.0053595881959059496</cx:pt>
          <cx:pt idx="826">-0.0084433984803331998</cx:pt>
          <cx:pt idx="827">-0.0062256968148517999</cx:pt>
          <cx:pt idx="828">-0.0090382893843126005</cx:pt>
          <cx:pt idx="829">-0.0048090070044559501</cx:pt>
          <cx:pt idx="830">-0.0047741836668360998</cx:pt>
          <cx:pt idx="831">-0.0020291135834715076</cx:pt>
          <cx:pt idx="832">-0.0023871182683212876</cx:pt>
          <cx:pt idx="833">-0.0064935912148597246</cx:pt>
          <cx:pt idx="834">-0.00092358293358958004</cx:pt>
          <cx:pt idx="835">5.9898187123862752e-05</cx:pt>
          <cx:pt idx="836">3.3379008407165751e-05</cx:pt>
          <cx:pt idx="837">-1.5853343746794625e-05</cx:pt>
          <cx:pt idx="838">0.00019071282828423851</cx:pt>
          <cx:pt idx="839">-0.00076038643054555249</cx:pt>
          <cx:pt idx="840">-0.00074803160902240002</cx:pt>
          <cx:pt idx="841">-0.0031735323336756749</cx:pt>
          <cx:pt idx="842">-0.014694618918799574</cx:pt>
          <cx:pt idx="843">-0.014109364693717924</cx:pt>
          <cx:pt idx="844">-0.016798827823843551</cx:pt>
          <cx:pt idx="845">-0.024632477655184525</cx:pt>
          <cx:pt idx="846">-0.029152668091159999</cx:pt>
          <cx:pt idx="847">-0.022925958877852801</cx:pt>
          <cx:pt idx="848">-0.024300611313940249</cx:pt>
          <cx:pt idx="849">-0.0346797722351</cx:pt>
          <cx:pt idx="850">-0.033326790732376751</cx:pt>
          <cx:pt idx="851">-0.011053539312648899</cx:pt>
          <cx:pt idx="852">0.0027779551436965251</cx:pt>
          <cx:pt idx="853">0.0032850857659606002</cx:pt>
          <cx:pt idx="854">-0.0058684525468709753</cx:pt>
          <cx:pt idx="855">-0.0056860629661609997</cx:pt>
          <cx:pt idx="856">-0.0038140136051845498</cx:pt>
          <cx:pt idx="857">-0.0097458041688775494</cx:pt>
          <cx:pt idx="858">-0.0035689992236151752</cx:pt>
          <cx:pt idx="859">0.0077208301912442996</cx:pt>
          <cx:pt idx="860">-0.0023874765959915325</cx:pt>
          <cx:pt idx="861">-0.0049712548277041496</cx:pt>
          <cx:pt idx="862">0.0021081803311389226</cx:pt>
          <cx:pt idx="863">0.00053706528495964495</cx:pt>
          <cx:pt idx="864">-8.5351247923779003e-05</cx:pt>
          <cx:pt idx="865">-9.5107165979676004e-05</cx:pt>
          <cx:pt idx="866">-1.4318344393439225e-05</cx:pt>
          <cx:pt idx="867">-0.00070983412758529</cx:pt>
          <cx:pt idx="868">-0.0017402163273518775</cx:pt>
          <cx:pt idx="869">-0.0061704767540136998</cx:pt>
          <cx:pt idx="870">-0.017740910450217948</cx:pt>
          <cx:pt idx="871">-0.020419519082768699</cx:pt>
          <cx:pt idx="872">-0.033977255976388503</cx:pt>
          <cx:pt idx="873">-0.046943252002068753</cx:pt>
          <cx:pt idx="874">-0.049871865781877252</cx:pt>
          <cx:pt idx="875">-0.043197020225618499</cx:pt>
          <cx:pt idx="876">-0.041872985352898247</cx:pt>
          <cx:pt idx="877">-0.044450608760987997</cx:pt>
          <cx:pt idx="878">-0.036298625800260248</cx:pt>
          <cx:pt idx="879">-0.022378941109806975</cx:pt>
          <cx:pt idx="880">-0.014777389203175525</cx:pt>
          <cx:pt idx="881">0.0041513781951753254</cx:pt>
          <cx:pt idx="882">-0.0076409350673098996</cx:pt>
          <cx:pt idx="883">-0.0031300415307938499</cx:pt>
          <cx:pt idx="884">0.0021145670911676675</cx:pt>
          <cx:pt idx="885">0.0049380996544533999</cx:pt>
          <cx:pt idx="886">0.0041770842426051748</cx:pt>
          <cx:pt idx="887">0.0084902770940911993</cx:pt>
          <cx:pt idx="888">0.013975876993035876</cx:pt>
          <cx:pt idx="889">0.021601266587583576</cx:pt>
          <cx:pt idx="890">0.014546882565241051</cx:pt>
          <cx:pt idx="891">0.016179013977880977</cx:pt>
          <cx:pt idx="892">0.0071708825058312753</cx:pt>
          <cx:pt idx="893">0.0057094189786348996</cx:pt>
          <cx:pt idx="894">0.0126528939155904</cx:pt>
          <cx:pt idx="895">0.0011274146826322526</cx:pt>
          <cx:pt idx="896">-0.0077943709556551003</cx:pt>
          <cx:pt idx="897">-0.0024957117249799002</cx:pt>
          <cx:pt idx="898">-0.013055227964544501</cx:pt>
          <cx:pt idx="899">-0.011751518494268176</cx:pt>
          <cx:pt idx="900">-0.018332990657265048</cx:pt>
          <cx:pt idx="901">-0.0048997308460796748</cx:pt>
          <cx:pt idx="902">0.001302697303354325</cx:pt>
          <cx:pt idx="903">-0.00056704384730451001</cx:pt>
          <cx:pt idx="904">-0.0101870120659472</cx:pt>
          <cx:pt idx="905">-0.0053703545682934747</cx:pt>
          <cx:pt idx="906">0.0004099244001492875</cx:pt>
          <cx:pt idx="907">-0.000592682616172775</cx:pt>
          <cx:pt idx="908">-0.00021094596427155299</cx:pt>
          <cx:pt idx="909">0.00011694234750973375</cx:pt>
          <cx:pt idx="910">5.4987025230025753e-06</cx:pt>
          <cx:pt idx="911">-0.00077541826484799005</cx:pt>
          <cx:pt idx="912">0.001431292649316025</cx:pt>
          <cx:pt idx="913">0.0024968704043380127</cx:pt>
          <cx:pt idx="914">-0.0074223021897620997</cx:pt>
          <cx:pt idx="915">-0.0096560211764878494</cx:pt>
          <cx:pt idx="916">-0.0010025819031657076</cx:pt>
          <cx:pt idx="917">0.0006471787005228525</cx:pt>
          <cx:pt idx="918">-0.0046875914672806999</cx:pt>
          <cx:pt idx="919">0.0051771386136638502</cx:pt>
          <cx:pt idx="920">-0.0093648414282868492</cx:pt>
          <cx:pt idx="921">-0.013939810235643651</cx:pt>
          <cx:pt idx="922">-0.0036073592007066502</cx:pt>
          <cx:pt idx="923">0.0092607486231102258</cx:pt>
          <cx:pt idx="924">0.0023086882500488724</cx:pt>
          <cx:pt idx="925">-0.0053595881959059496</cx:pt>
          <cx:pt idx="926">-0.0084433984803331998</cx:pt>
          <cx:pt idx="927">-0.0062256968148517999</cx:pt>
          <cx:pt idx="928">-0.0090382893843126005</cx:pt>
          <cx:pt idx="929">-0.0048090070044559501</cx:pt>
          <cx:pt idx="930">-0.0047741836668360998</cx:pt>
          <cx:pt idx="931">-0.0020291135834715076</cx:pt>
          <cx:pt idx="932">-0.0023871182683212876</cx:pt>
          <cx:pt idx="933">-0.0064935912148597246</cx:pt>
          <cx:pt idx="934">-0.00092358293358958004</cx:pt>
          <cx:pt idx="935">5.9898187123862752e-05</cx:pt>
          <cx:pt idx="936">3.3379008407165751e-05</cx:pt>
          <cx:pt idx="937">-1.5853343746794625e-05</cx:pt>
          <cx:pt idx="938">0.00019071282828423851</cx:pt>
          <cx:pt idx="939">-0.00076038643054555249</cx:pt>
          <cx:pt idx="940">-0.00074803160902240002</cx:pt>
          <cx:pt idx="941">-0.0031735323336756749</cx:pt>
          <cx:pt idx="942">-0.014694618918799574</cx:pt>
          <cx:pt idx="943">-0.014109364693717924</cx:pt>
          <cx:pt idx="944">-0.016798827823843551</cx:pt>
          <cx:pt idx="945">-0.024632477655184525</cx:pt>
          <cx:pt idx="946">-0.029152668091159999</cx:pt>
          <cx:pt idx="947">-0.022925958877852801</cx:pt>
          <cx:pt idx="948">-0.024300611313940249</cx:pt>
          <cx:pt idx="949">-0.0346797722351</cx:pt>
          <cx:pt idx="950">-0.033326790732376751</cx:pt>
          <cx:pt idx="951">-0.011053539312648899</cx:pt>
          <cx:pt idx="952">0.0027779551436965251</cx:pt>
          <cx:pt idx="953">0.0032850857659606002</cx:pt>
          <cx:pt idx="954">-0.0058684525468709753</cx:pt>
          <cx:pt idx="955">-0.0056860629661609997</cx:pt>
          <cx:pt idx="956">-0.0038140136051845498</cx:pt>
          <cx:pt idx="957">-0.0097458041688775494</cx:pt>
          <cx:pt idx="958">-0.0035689992236151752</cx:pt>
          <cx:pt idx="959">0.0077208301912442996</cx:pt>
          <cx:pt idx="960">-0.0023874765959915325</cx:pt>
          <cx:pt idx="961">-0.0049712548277041496</cx:pt>
          <cx:pt idx="962">0.0021081803311389226</cx:pt>
          <cx:pt idx="963">0.00053706528495964495</cx:pt>
          <cx:pt idx="964">-8.5351247923779003e-05</cx:pt>
          <cx:pt idx="965">-9.5107165979676004e-05</cx:pt>
          <cx:pt idx="966">-1.4318344393439225e-05</cx:pt>
          <cx:pt idx="967">-0.00070983412758529</cx:pt>
          <cx:pt idx="968">-0.0017402163273518775</cx:pt>
          <cx:pt idx="969">-0.0061704767540136998</cx:pt>
          <cx:pt idx="970">-0.017740910450217948</cx:pt>
          <cx:pt idx="971">-0.020419519082768699</cx:pt>
          <cx:pt idx="972">-0.033977255976388503</cx:pt>
          <cx:pt idx="973">-0.046943252002068753</cx:pt>
          <cx:pt idx="974">-0.049871865781877252</cx:pt>
          <cx:pt idx="975">-0.043197020225618499</cx:pt>
          <cx:pt idx="976">-0.041872985352898247</cx:pt>
          <cx:pt idx="977">-0.044450608760987997</cx:pt>
          <cx:pt idx="978">-0.036298625800260248</cx:pt>
          <cx:pt idx="979">-0.022378941109806975</cx:pt>
          <cx:pt idx="980">-0.014777389203175525</cx:pt>
          <cx:pt idx="981">0.0041513781951753254</cx:pt>
          <cx:pt idx="982">-0.0076409350673098996</cx:pt>
          <cx:pt idx="983">-0.0031300415307938499</cx:pt>
          <cx:pt idx="984">0.0021145670911676675</cx:pt>
          <cx:pt idx="985">0.0049380996544533999</cx:pt>
          <cx:pt idx="986">0.0041770842426051748</cx:pt>
          <cx:pt idx="987">0.0084902770940911993</cx:pt>
          <cx:pt idx="988">0.013975876993035876</cx:pt>
          <cx:pt idx="989">0.021601266587583576</cx:pt>
          <cx:pt idx="990">0.014546882565241051</cx:pt>
          <cx:pt idx="991">0.016179013977880977</cx:pt>
          <cx:pt idx="992">0.0071708825058312753</cx:pt>
          <cx:pt idx="993">0.0057094189786348996</cx:pt>
          <cx:pt idx="994">0.0126528939155904</cx:pt>
          <cx:pt idx="995">0.0011274146826322526</cx:pt>
          <cx:pt idx="996">-0.0077943709556551003</cx:pt>
          <cx:pt idx="997">-0.0024957117249799002</cx:pt>
          <cx:pt idx="998">-0.013055227964544501</cx:pt>
          <cx:pt idx="999">-0.011751518494268176</cx:pt>
          <cx:pt idx="1000">-0.018332990657265048</cx:pt>
          <cx:pt idx="1001">-0.0048997308460796748</cx:pt>
          <cx:pt idx="1002">0.001302697303354325</cx:pt>
          <cx:pt idx="1003">-0.00056704384730451001</cx:pt>
          <cx:pt idx="1004">-0.0101870120659472</cx:pt>
          <cx:pt idx="1005">-0.0053703545682934747</cx:pt>
          <cx:pt idx="1006">0.0004099244001492875</cx:pt>
          <cx:pt idx="1007">-0.000592682616172775</cx:pt>
          <cx:pt idx="1008">-0.00021094596427155299</cx:pt>
          <cx:pt idx="1009">0.00011694234750973375</cx:pt>
          <cx:pt idx="1010">5.4987025230025753e-06</cx:pt>
          <cx:pt idx="1011">-0.00077541826484799005</cx:pt>
          <cx:pt idx="1012">0.001431292649316025</cx:pt>
          <cx:pt idx="1013">0.0024968704043380127</cx:pt>
          <cx:pt idx="1014">-0.0074223021897620997</cx:pt>
          <cx:pt idx="1015">-0.0096560211764878494</cx:pt>
          <cx:pt idx="1016">-0.0010025819031657076</cx:pt>
          <cx:pt idx="1017">0.0006471787005228525</cx:pt>
          <cx:pt idx="1018">-0.0046875914672806999</cx:pt>
          <cx:pt idx="1019">0.0051771386136638502</cx:pt>
          <cx:pt idx="1020">-0.0093648414282868492</cx:pt>
          <cx:pt idx="1021">-0.013939810235643651</cx:pt>
          <cx:pt idx="1022">-0.0036073592007066502</cx:pt>
          <cx:pt idx="1023">0.0092607486231102258</cx:pt>
          <cx:pt idx="1024">0.0023086882500488724</cx:pt>
          <cx:pt idx="1025">-0.0053595881959059496</cx:pt>
          <cx:pt idx="1026">-0.0084433984803331998</cx:pt>
          <cx:pt idx="1027">-0.0062256968148517999</cx:pt>
          <cx:pt idx="1028">-0.0090382893843126005</cx:pt>
          <cx:pt idx="1029">-0.0048090070044559501</cx:pt>
          <cx:pt idx="1030">-0.0047741836668360998</cx:pt>
          <cx:pt idx="1031">-0.0020291135834715076</cx:pt>
          <cx:pt idx="1032">-0.0023871182683212876</cx:pt>
          <cx:pt idx="1033">-0.0064935912148597246</cx:pt>
          <cx:pt idx="1034">-0.00092358293358958004</cx:pt>
          <cx:pt idx="1035">5.9898187123862752e-05</cx:pt>
          <cx:pt idx="1036">3.3379008407165751e-05</cx:pt>
          <cx:pt idx="1037">-1.5853343746794625e-05</cx:pt>
          <cx:pt idx="1038">0.00019071282828423851</cx:pt>
          <cx:pt idx="1039">-0.00076038643054555249</cx:pt>
          <cx:pt idx="1040">-0.00074803160902240002</cx:pt>
          <cx:pt idx="1041">-0.0031735323336756749</cx:pt>
          <cx:pt idx="1042">-0.014694618918799574</cx:pt>
          <cx:pt idx="1043">-0.014109364693717924</cx:pt>
          <cx:pt idx="1044">-0.016798827823843551</cx:pt>
          <cx:pt idx="1045">-0.024632477655184525</cx:pt>
          <cx:pt idx="1046">-0.029152668091159999</cx:pt>
          <cx:pt idx="1047">-0.022925958877852801</cx:pt>
          <cx:pt idx="1048">-0.024300611313940249</cx:pt>
          <cx:pt idx="1049">-0.0346797722351</cx:pt>
          <cx:pt idx="1050">-0.033326790732376751</cx:pt>
          <cx:pt idx="1051">-0.011053539312648899</cx:pt>
          <cx:pt idx="1052">0.0027779551436965251</cx:pt>
          <cx:pt idx="1053">0.0032850857659606002</cx:pt>
          <cx:pt idx="1054">-0.0058684525468709753</cx:pt>
          <cx:pt idx="1055">-0.0056860629661609997</cx:pt>
          <cx:pt idx="1056">-0.0038140136051845498</cx:pt>
          <cx:pt idx="1057">-0.0097458041688775494</cx:pt>
          <cx:pt idx="1058">-0.0035689992236151752</cx:pt>
          <cx:pt idx="1059">0.0077208301912442996</cx:pt>
          <cx:pt idx="1060">-0.0023874765959915325</cx:pt>
          <cx:pt idx="1061">-0.0049712548277041496</cx:pt>
          <cx:pt idx="1062">0.0021081803311389226</cx:pt>
          <cx:pt idx="1063">0.00053706528495964495</cx:pt>
          <cx:pt idx="1064">-8.5351247923779003e-05</cx:pt>
          <cx:pt idx="1065">-9.5107165979676004e-05</cx:pt>
          <cx:pt idx="1066">-1.4318344393439225e-05</cx:pt>
          <cx:pt idx="1067">-0.00070983412758529</cx:pt>
          <cx:pt idx="1068">-0.0017402163273518775</cx:pt>
          <cx:pt idx="1069">-0.0061704767540136998</cx:pt>
          <cx:pt idx="1070">-0.017740910450217948</cx:pt>
          <cx:pt idx="1071">-0.020419519082768699</cx:pt>
          <cx:pt idx="1072">-0.033977255976388503</cx:pt>
          <cx:pt idx="1073">-0.046943252002068753</cx:pt>
          <cx:pt idx="1074">-0.049871865781877252</cx:pt>
          <cx:pt idx="1075">-0.043197020225618499</cx:pt>
          <cx:pt idx="1076">-0.041872985352898247</cx:pt>
          <cx:pt idx="1077">-0.044450608760987997</cx:pt>
          <cx:pt idx="1078">-0.036298625800260248</cx:pt>
          <cx:pt idx="1079">-0.022378941109806975</cx:pt>
          <cx:pt idx="1080">-0.014777389203175525</cx:pt>
          <cx:pt idx="1081">0.0041513781951753254</cx:pt>
          <cx:pt idx="1082">-0.0076409350673098996</cx:pt>
          <cx:pt idx="1083">-0.0031300415307938499</cx:pt>
        </cx:lvl>
      </cx:numDim>
    </cx:data>
    <cx:data id="69">
      <cx:numDim type="val">
        <cx:f>Sheet2!$BR$1:$BR$1084</cx:f>
        <cx:lvl ptCount="1084" formatCode="G/通用格式">
          <cx:pt idx="0">-0.00026093587473056002</cx:pt>
          <cx:pt idx="1">-0.00044465770844844102</cx:pt>
          <cx:pt idx="2">-0.00022899157116082499</cx:pt>
          <cx:pt idx="3">0.00032165278599887402</cx:pt>
          <cx:pt idx="4">-4.02375040441558e-05</cx:pt>
          <cx:pt idx="5">-9.4294985796120599e-05</cx:pt>
          <cx:pt idx="6">-0.00051912878037011498</cx:pt>
          <cx:pt idx="7">0.00028749367008734102</cx:pt>
          <cx:pt idx="8">-0.00017195465518794699</cx:pt>
          <cx:pt idx="9">-0.00031679228147268401</cx:pt>
          <cx:pt idx="10">-0.0014276349386897101</cx:pt>
          <cx:pt idx="11">0.00016734163970942101</cx:pt>
          <cx:pt idx="12">0.000325382907935703</cx:pt>
          <cx:pt idx="13">0.00083052367926207205</cx:pt>
          <cx:pt idx="14">0.00041276954109659798</cx:pt>
          <cx:pt idx="15">-0.00080566978635376895</cx:pt>
          <cx:pt idx="16">-0.00052735978179065601</cx:pt>
          <cx:pt idx="17">0.00054397552899710104</cx:pt>
          <cx:pt idx="18">0.00018312167957803001</cx:pt>
          <cx:pt idx="19">0.00025426228093148202</cx:pt>
          <cx:pt idx="20">-0.00031605363091992102</cx:pt>
          <cx:pt idx="21">0.00058873729290271303</cx:pt>
          <cx:pt idx="22">0.00057883788638641296</cx:pt>
          <cx:pt idx="23">0.00089895954856307795</cx:pt>
          <cx:pt idx="24">0.00051676932833330102</cx:pt>
          <cx:pt idx="25">-0.00057715821459571005</cx:pt>
          <cx:pt idx="26">-0.00061597476576313404</cx:pt>
          <cx:pt idx="27">-1.12425040800458e-06</cx:pt>
          <cx:pt idx="28">-0.00045132337991540301</cx:pt>
          <cx:pt idx="29">-2.17172400144283e-05</cx:pt>
          <cx:pt idx="30">-0.00024681147513714799</cx:pt>
          <cx:pt idx="31">0.00087848105393843799</cx:pt>
          <cx:pt idx="32">-0.00096229799593228595</cx:pt>
          <cx:pt idx="33">-0.000443324925690956</cx:pt>
          <cx:pt idx="34">0.00066767241789613102</cx:pt>
          <cx:pt idx="35">0.0018179735683345401</cx:pt>
          <cx:pt idx="36">0.00258835770069266</cx:pt>
          <cx:pt idx="37">0.000671434982173313</cx:pt>
          <cx:pt idx="38">0.00108811650815505</cx:pt>
          <cx:pt idx="39">0.00065428646420477501</cx:pt>
          <cx:pt idx="40">0.0030690748147292799</cx:pt>
          <cx:pt idx="41">0.0014611513213962301</cx:pt>
          <cx:pt idx="42">0.00015532590789044099</cx:pt>
          <cx:pt idx="43">0.00084977312210017498</cx:pt>
          <cx:pt idx="44">0.0024340534197124499</cx:pt>
          <cx:pt idx="45">0.00178688282666568</cx:pt>
          <cx:pt idx="46">0.00078317768151780402</cx:pt>
          <cx:pt idx="47">0.0013189886129457999</cx:pt>
          <cx:pt idx="48">0.00097084463400668797</cx:pt>
          <cx:pt idx="49">0.00099252693090427497</cx:pt>
          <cx:pt idx="50">0.00057230367460334901</cx:pt>
          <cx:pt idx="51">-0.00039199136661225901</cx:pt>
          <cx:pt idx="52">0.000196931492499983</cx:pt>
          <cx:pt idx="53">0.00012191156566930401</cx:pt>
          <cx:pt idx="54">0.00028749986397788899</cx:pt>
          <cx:pt idx="55">-0.00074672267470200305</cx:pt>
          <cx:pt idx="56">-0.00050512593005015802</cx:pt>
          <cx:pt idx="57">-2.4973211649267501e-06</cx:pt>
          <cx:pt idx="58">0.00017611984752190999</cx:pt>
          <cx:pt idx="59">2.9722915927005801e-05</cx:pt>
          <cx:pt idx="60">-0.00033509860505010798</cx:pt>
          <cx:pt idx="61">0.000188089519390672</cx:pt>
          <cx:pt idx="62">0.000223610761532005</cx:pt>
          <cx:pt idx="63">0.00285864134349932</cx:pt>
          <cx:pt idx="64">0.0051009067550709403</cx:pt>
          <cx:pt idx="65">0.0039904859204883203</cx:pt>
          <cx:pt idx="66">0.0085336061904656996</cx:pt>
          <cx:pt idx="67">0.0094563132840955206</cx:pt>
          <cx:pt idx="68">0.010038036793939401</cx:pt>
          <cx:pt idx="69">0.0051282694839655399</cx:pt>
          <cx:pt idx="70">0.0072214207892081304</cx:pt>
          <cx:pt idx="71">0.0065708277654114603</cx:pt>
          <cx:pt idx="72">0.0082265212670864906</cx:pt>
          <cx:pt idx="73">0.0081652295440059301</cx:pt>
          <cx:pt idx="74">0.0089225560999517603</cx:pt>
          <cx:pt idx="75">0.0063816194175102398</cx:pt>
          <cx:pt idx="76">0.0048529227658741297</cx:pt>
          <cx:pt idx="77">0.0027614226694621202</cx:pt>
          <cx:pt idx="78">0.00190301141127609</cx:pt>
          <cx:pt idx="79">0.0019851968179412502</cx:pt>
          <cx:pt idx="80">-0.000227163484050821</cx:pt>
          <cx:pt idx="81">-0.000815408914975316</cx:pt>
          <cx:pt idx="82">0.00044563159643567401</cx:pt>
          <cx:pt idx="83">1.4544459691878601e-05</cx:pt>
          <cx:pt idx="84">-0.00034436201475806301</cx:pt>
          <cx:pt idx="85">0.00015983358457390099</cx:pt>
          <cx:pt idx="86">-7.6435675619482895e-05</cx:pt>
          <cx:pt idx="87">0.00054435149952302298</cx:pt>
          <cx:pt idx="88">0.00044219066383246498</cx:pt>
          <cx:pt idx="89">-0.00030718332980638</cx:pt>
          <cx:pt idx="90">0.00115878637798637</cx:pt>
          <cx:pt idx="91">0.0035643550346356398</cx:pt>
          <cx:pt idx="92">0.0075509034706399396</cx:pt>
          <cx:pt idx="93">0.0115171295471856</cx:pt>
          <cx:pt idx="94">0.014738716874240099</cx:pt>
          <cx:pt idx="95">0.0196125178598682</cx:pt>
          <cx:pt idx="96">0.017779020415705699</cx:pt>
          <cx:pt idx="97">0.017162516425241602</cx:pt>
          <cx:pt idx="98">0.011328505739554601</cx:pt>
          <cx:pt idx="99">0.0092166783148490399</cx:pt>
          <cx:pt idx="100">0.0119065185251769</cx:pt>
          <cx:pt idx="101">0.0067505431788500003</cx:pt>
          <cx:pt idx="102">0.0083849827329705098</cx:pt>
          <cx:pt idx="103">0.0052021650523269699</cx:pt>
          <cx:pt idx="104">0.00058504736334652897</cx:pt>
          <cx:pt idx="105">0.0044212117528311997</cx:pt>
          <cx:pt idx="106">0.0035857875860648598</cx:pt>
          <cx:pt idx="107">0.0021582582335571</cx:pt>
          <cx:pt idx="108">0.00067530371907076</cx:pt>
          <cx:pt idx="109">-0.00113116518413884</cx:pt>
          <cx:pt idx="110">-0.00020871916063530701</cx:pt>
          <cx:pt idx="111">4.0650339748932599e-05</cx:pt>
          <cx:pt idx="112">-0.00051638335081244803</cx:pt>
          <cx:pt idx="113">8.2934747777348698e-05</cx:pt>
          <cx:pt idx="114">0.00024057607891454601</cx:pt>
          <cx:pt idx="115">-0.00022313000719269399</cx:pt>
          <cx:pt idx="116">-0.00020380758261793599</cx:pt>
          <cx:pt idx="117">0.00016699162952368301</cx:pt>
          <cx:pt idx="118">0.00164848531637719</cx:pt>
          <cx:pt idx="119">0.0037666053663433499</cx:pt>
          <cx:pt idx="120">0.0091417050381683192</cx:pt>
          <cx:pt idx="121">0.0149750602473514</cx:pt>
          <cx:pt idx="122">0.0205185173673691</cx:pt>
          <cx:pt idx="123">0.018259820338746801</cx:pt>
          <cx:pt idx="124">0.018090010031804198</cx:pt>
          <cx:pt idx="125">0.0063470455778868598</cx:pt>
          <cx:pt idx="126">0.0036930120031147401</cx:pt>
          <cx:pt idx="127">-0.00108221106652223</cx:pt>
          <cx:pt idx="128">0.0093292212281877503</cx:pt>
          <cx:pt idx="129">0.0069101206139952397</cx:pt>
          <cx:pt idx="130">-0.0079030839911300391</cx:pt>
          <cx:pt idx="131">-0.0161646563758727</cx:pt>
          <cx:pt idx="132">-0.018318568093233598</cx:pt>
          <cx:pt idx="133">-0.016726245655430301</cx:pt>
          <cx:pt idx="134">-0.015481411839136301</cx:pt>
          <cx:pt idx="135">-0.012265312889626401</cx:pt>
          <cx:pt idx="136">-0.0077360682687003402</cx:pt>
          <cx:pt idx="137">-0.0021080690397495901</cx:pt>
          <cx:pt idx="138">0.00095895236235941201</cx:pt>
          <cx:pt idx="139">0.00040820107038242999</cx:pt>
          <cx:pt idx="140">-0.00028254299629800302</cx:pt>
          <cx:pt idx="141">0.000106849635063353</cx:pt>
          <cx:pt idx="142">9.5059685607800404e-05</cx:pt>
          <cx:pt idx="143">0.00017697784805425601</cx:pt>
          <cx:pt idx="144">-0.00060700357912477304</cx:pt>
          <cx:pt idx="145">-0.0073047939727760598</cx:pt>
          <cx:pt idx="146">-0.0053468053935110003</cx:pt>
          <cx:pt idx="147">0.0028355803258798798</cx:pt>
          <cx:pt idx="148">0.0042920427960373396</cx:pt>
          <cx:pt idx="149">0.0031059035215844299</cx:pt>
          <cx:pt idx="150">0.0110837057928146</cx:pt>
          <cx:pt idx="151">0.011547336602443101</cx:pt>
          <cx:pt idx="152">0.0091482895481775107</cx:pt>
          <cx:pt idx="153">-0.0029956149367521799</cx:pt>
          <cx:pt idx="154">-0.00143578708359409</cx:pt>
          <cx:pt idx="155">-0.00102983357500378</cx:pt>
          <cx:pt idx="156">0.0045600737621829803</cx:pt>
          <cx:pt idx="157">0.0055537487384852702</cx:pt>
          <cx:pt idx="158">-0.011626261627548999</cx:pt>
          <cx:pt idx="159">-0.0086490222719476702</cx:pt>
          <cx:pt idx="160">-0.0086188817153060003</cx:pt>
          <cx:pt idx="161">-0.0076331145005280304</cx:pt>
          <cx:pt idx="162">-0.0136549792151676</cx:pt>
          <cx:pt idx="163">-0.0130841550302448</cx:pt>
          <cx:pt idx="164">-0.0070194538319113802</cx:pt>
          <cx:pt idx="165">0.00082413342476444205</cx:pt>
          <cx:pt idx="166">0.0015518120761913901</cx:pt>
          <cx:pt idx="167">0.00012339891844669599</cx:pt>
          <cx:pt idx="168">-0.00055496854100699005</cx:pt>
          <cx:pt idx="169">-0.00012024308080307701</cx:pt>
          <cx:pt idx="170">-0.00077928018768172805</cx:pt>
          <cx:pt idx="171">-0.00015504259107833199</cx:pt>
          <cx:pt idx="172">-0.00032283317551829902</cx:pt>
          <cx:pt idx="173">-0.0061522820532594101</cx:pt>
          <cx:pt idx="174">-0.0086564092145793806</cx:pt>
          <cx:pt idx="175">-0.0026200471761324302</cx:pt>
          <cx:pt idx="176">-0.0036980372527952898</cx:pt>
          <cx:pt idx="177">-0.0036785281556155902</cx:pt>
          <cx:pt idx="178">-0.0047601239082413196</cx:pt>
          <cx:pt idx="179">-0.0034801889400840201</cx:pt>
          <cx:pt idx="180">-0.00164921542325926</cx:pt>
          <cx:pt idx="181">-0.0083903400893924097</cx:pt>
          <cx:pt idx="182">-0.010011701637243201</cx:pt>
          <cx:pt idx="183">-0.0013303897584198601</cx:pt>
          <cx:pt idx="184">0.00096436076146570304</cx:pt>
          <cx:pt idx="185">0.00035324467642630999</cx:pt>
          <cx:pt idx="186">-0.013785118981812399</cx:pt>
          <cx:pt idx="187">-0.0104922176584272</cx:pt>
          <cx:pt idx="188">-0.015676697985603501</cx:pt>
          <cx:pt idx="189">-0.0099926404636029205</cx:pt>
          <cx:pt idx="190">-0.0049309257268534499</cx:pt>
          <cx:pt idx="191">-0.0091174073322896499</cx:pt>
          <cx:pt idx="192">-0.00626348349904672</cx:pt>
          <cx:pt idx="193">0.00093622913853354099</cx:pt>
          <cx:pt idx="194">0.00085173383620772299</cx:pt>
          <cx:pt idx="195">1.9163850607054501e-05</cx:pt>
          <cx:pt idx="196">-0.00021959450766828199</cx:pt>
          <cx:pt idx="197">-0.00034912831663381198</cx:pt>
          <cx:pt idx="198">-0.00051806677004507498</cx:pt>
          <cx:pt idx="199">-0.00031271080381712252</cx:pt>
          <cx:pt idx="200">0.00087638909751056753</cx:pt>
          <cx:pt idx="201">-0.00062330450642471746</cx:pt>
          <cx:pt idx="202">-0.0024994643989010748</cx:pt>
          <cx:pt idx="203">-0.0033327800969264751</cx:pt>
          <cx:pt idx="204">-0.0012800465587162375</cx:pt>
          <cx:pt idx="205">-0.0012253612266531824</cx:pt>
          <cx:pt idx="206">-0.0019816963039871677</cx:pt>
          <cx:pt idx="207">-0.0025005765556188001</cx:pt>
          <cx:pt idx="208">-0.00341674125203625</cx:pt>
          <cx:pt idx="209">-0.001816986428814175</cx:pt>
          <cx:pt idx="210">-0.0028812900025561501</cx:pt>
          <cx:pt idx="211">0.0023053360065283224</cx:pt>
          <cx:pt idx="212">0.000562370336447515</cx:pt>
          <cx:pt idx="213">-0.0016233492836241574</cx:pt>
          <cx:pt idx="214">0.00026966614693997001</cx:pt>
          <cx:pt idx="215">-0.0033498366006670002</cx:pt>
          <cx:pt idx="216">-0.0062592623831573</cx:pt>
          <cx:pt idx="217">-0.0021980602162886948</cx:pt>
          <cx:pt idx="218">-0.001375545094716065</cx:pt>
          <cx:pt idx="219">-0.0025263366685752998</cx:pt>
          <cx:pt idx="220">-0.00059898024145900247</cx:pt>
          <cx:pt idx="221">4.6447151925388751e-05</cx:pt>
          <cx:pt idx="222">5.6152415939128748e-05</cx:pt>
          <cx:pt idx="223">-3.6166013920860747e-05</cx:pt>
          <cx:pt idx="224">0.00010202659510535</cx:pt>
          <cx:pt idx="225">0.00017739708100782326</cx:pt>
          <cx:pt idx="226">5.31301392102085e-05</cx:pt>
          <cx:pt idx="227">-0.00048189498772998002</cx:pt>
          <cx:pt idx="228">-3.5937366701967502e-05</cx:pt>
          <cx:pt idx="229">-0.0017493954360101301</cx:pt>
          <cx:pt idx="230">-0.00043327941511934998</cx:pt>
          <cx:pt idx="231">-0.0016768677003245074</cx:pt>
          <cx:pt idx="232">-0.0023968299743555499</cx:pt>
          <cx:pt idx="233">-0.00021928655058481999</cx:pt>
          <cx:pt idx="234">0.00083791798643368005</cx:pt>
          <cx:pt idx="235">-0.0015862033749292699</cx:pt>
          <cx:pt idx="236">0.00017425534207909151</cx:pt>
          <cx:pt idx="237">0.0030300872942142249</cx:pt>
          <cx:pt idx="238">0.0013489534602124599</cx:pt>
          <cx:pt idx="239">5.6657734747265251e-05</cx:pt>
          <cx:pt idx="240">0.0026885179065754251</cx:pt>
          <cx:pt idx="241">-0.00035379318420921503</cx:pt>
          <cx:pt idx="242">-0.00071945612427052751</cx:pt>
          <cx:pt idx="243">0.00078497603376594496</cx:pt>
          <cx:pt idx="244">-0.0018486895128981824</cx:pt>
          <cx:pt idx="245">-0.00053173683917252747</cx:pt>
          <cx:pt idx="246">-0.00063030649106088495</cx:pt>
          <cx:pt idx="247">-0.001362365648719465</cx:pt>
          <cx:pt idx="248">-0.0011236858634162651</cx:pt>
          <cx:pt idx="249">0.00030061107852200498</cx:pt>
          <cx:pt idx="250">0.00047626031487566498</cx:pt>
          <cx:pt idx="251">6.2940813597213503e-05</cx:pt>
          <cx:pt idx="252">2.4193705733961149e-05</cx:pt>
          <cx:pt idx="253">-0.00027383688368423002</cx:pt>
          <cx:pt idx="254">-0.0001801475113092505</cx:pt>
          <cx:pt idx="255">-0.00024029946151461049</cx:pt>
          <cx:pt idx="256">-0.00110257789099044</cx:pt>
          <cx:pt idx="257">-0.001341228048473175</cx:pt>
          <cx:pt idx="258">-0.00039662584677093002</cx:pt>
          <cx:pt idx="259">-0.0007736152287928375</cx:pt>
          <cx:pt idx="260">0.0013655264303682026</cx:pt>
          <cx:pt idx="261">0.0040170267654918001</cx:pt>
          <cx:pt idx="262">0.0030210912404511998</cx:pt>
          <cx:pt idx="263">0.0011997485092624649</cx:pt>
          <cx:pt idx="264">0.0024050448520575199</cx:pt>
          <cx:pt idx="265">0.0034072819090926001</cx:pt>
          <cx:pt idx="266">7.5670504165127749e-05</cx:pt>
          <cx:pt idx="267">-0.0030834241980106248</cx:pt>
          <cx:pt idx="268">-0.0025519120350778251</cx:pt>
          <cx:pt idx="269">-0.0029710649782612249</cx:pt>
          <cx:pt idx="270">-0.00306577638126025</cx:pt>
          <cx:pt idx="271">-0.00028456880434111998</cx:pt>
          <cx:pt idx="272">0.0022020087346502899</cx:pt>
          <cx:pt idx="273">-0.00049111363286578002</cx:pt>
          <cx:pt idx="274">9.4249782410992249e-05</cx:pt>
          <cx:pt idx="275">0.0023375619702850599</cx:pt>
          <cx:pt idx="276">0.001930058290500365</cx:pt>
          <cx:pt idx="277">0.0006741564271944625</cx:pt>
          <cx:pt idx="278">-0.00014917680801020475</cx:pt>
          <cx:pt idx="279">-0.00075081863946565501</cx:pt>
          <cx:pt idx="280">-0.00013887730645824325</cx:pt>
          <cx:pt idx="281">-3.8963350575210747e-05</cx:pt>
          <cx:pt idx="282">-0.00050706875340469004</cx:pt>
          <cx:pt idx="283">-0.00016672538693007351</cx:pt>
          <cx:pt idx="284">-0.0010113513283614975</cx:pt>
          <cx:pt idx="285">0.00045563284287651747</cx:pt>
          <cx:pt idx="286">0.0028905031822559</cx:pt>
          <cx:pt idx="287">0.0026735530158345749</cx:pt>
          <cx:pt idx="288">0.003253394526126325</cx:pt>
          <cx:pt idx="289">0.0041500545648647498</cx:pt>
          <cx:pt idx="290">0.0026294355576684252</cx:pt>
          <cx:pt idx="291">0.0033341185510306248</cx:pt>
          <cx:pt idx="292">0.0028361261898652498</cx:pt>
          <cx:pt idx="293">-0.00027835895423358498</cx:pt>
          <cx:pt idx="294">0.0004975649041568975</cx:pt>
          <cx:pt idx="295">-0.0070950862684015254</cx:pt>
          <cx:pt idx="296">-0.0027960856958160751</cx:pt>
          <cx:pt idx="297">-0.0027057228009976001</cx:pt>
          <cx:pt idx="298">-0.00066605734273363255</cx:pt>
          <cx:pt idx="299">-0.0031707558224926798</cx:pt>
          <cx:pt idx="300">-0.0013790821654476699</cx:pt>
          <cx:pt idx="301">-0.0013626152219381299</cx:pt>
          <cx:pt idx="302">0.00085127243919336205</cx:pt>
          <cx:pt idx="303">0.0189296983472452</cx:pt>
          <cx:pt idx="304">0.0081515959708371305</cx:pt>
          <cx:pt idx="305">-0.0030107239166117599</cx:pt>
          <cx:pt idx="306">9.6776602863580695e-05</cx:pt>
          <cx:pt idx="307">-0.00098765417632724396</cx:pt>
          <cx:pt idx="308">-1.6369114097565501e-05</cx:pt>
          <cx:pt idx="309">-0.00054803789716772805</cx:pt>
          <cx:pt idx="310">-0.0028017785091432701</cx:pt>
          <cx:pt idx="311">-0.0024456603368993302</cx:pt>
          <cx:pt idx="312">-0.0024228204695037401</cx:pt>
          <cx:pt idx="313">0.00025567621011609302</cx:pt>
          <cx:pt idx="314">0.016047581613615799</cx:pt>
          <cx:pt idx="315">0.0209316994096156</cx:pt>
          <cx:pt idx="316">0.0181126665424623</cx:pt>
          <cx:pt idx="317">0.016794047744086601</cx:pt>
          <cx:pt idx="318">-0.0038570440571359999</cx:pt>
          <cx:pt idx="319">0.00104835186606397</cx:pt>
          <cx:pt idx="320">-0.0127120562744751</cx:pt>
          <cx:pt idx="321">-0.015359949768305001</cx:pt>
          <cx:pt idx="322">-0.0097432396195771299</cx:pt>
          <cx:pt idx="323">-0.028641319417155701</cx:pt>
          <cx:pt idx="324">-0.0147419585911816</cx:pt>
          <cx:pt idx="325">-0.017897598707920799</cx:pt>
          <cx:pt idx="326">-0.0037247224590543</cx:pt>
          <cx:pt idx="327">0.0096995559144626604</cx:pt>
          <cx:pt idx="328">-0.0027096134613122502</cx:pt>
          <cx:pt idx="329">0.0030010778280282302</cx:pt>
          <cx:pt idx="330">-0.0011381306025495001</cx:pt>
          <cx:pt idx="331">0.018350349009599601</cx:pt>
          <cx:pt idx="332">0.0178576079044</cx:pt>
          <cx:pt idx="333">0.0048316372652812602</cx:pt>
          <cx:pt idx="334">0.0027462803913948499</cx:pt>
          <cx:pt idx="335">-0.00044113988573091001</cx:pt>
          <cx:pt idx="336">-0.00045303240534517601</cx:pt>
          <cx:pt idx="337">-0.00065582185680227497</cx:pt>
          <cx:pt idx="338">-0.00118374830971101</cx:pt>
          <cx:pt idx="339">-0.0040602281034657298</cx:pt>
          <cx:pt idx="340">-0.0052648972655497403</cx:pt>
          <cx:pt idx="341">0.0033252114525054799</cx:pt>
          <cx:pt idx="342">0.014897379653780801</cx:pt>
          <cx:pt idx="343">0.0134298137690927</cx:pt>
          <cx:pt idx="344">-0.0032439350147073802</cx:pt>
          <cx:pt idx="345">0.0036980491586960998</cx:pt>
          <cx:pt idx="346">-0.0034349618562015999</cx:pt>
          <cx:pt idx="347">-0.0029064615440142398</cx:pt>
          <cx:pt idx="348">-0.0100406003437779</cx:pt>
          <cx:pt idx="349">0.00089546476899743496</cx:pt>
          <cx:pt idx="350">-0.00075698899231785397</cx:pt>
          <cx:pt idx="351">-0.011983418099164899</cx:pt>
          <cx:pt idx="352">-0.0096998437496300192</cx:pt>
          <cx:pt idx="353">-0.0028003811061047199</cx:pt>
          <cx:pt idx="354">-0.0110912824450464</cx:pt>
          <cx:pt idx="355">0.00654634135279571</cx:pt>
          <cx:pt idx="356">0.0058887388256820203</cx:pt>
          <cx:pt idx="357">0.0082086474984345899</cx:pt>
          <cx:pt idx="358">0.0022590848183822298</cx:pt>
          <cx:pt idx="359">0.021545015655776</cx:pt>
          <cx:pt idx="360">0.0191903687686494</cx:pt>
          <cx:pt idx="361">0.0023349832985911602</cx:pt>
          <cx:pt idx="362">-0.0011625650864589101</cx:pt>
          <cx:pt idx="363">-0.00078799217273959297</cx:pt>
          <cx:pt idx="364">0.00028079656828542998</cx:pt>
          <cx:pt idx="365">0.00021630751908969801</cx:pt>
          <cx:pt idx="366">-0.00080805555297525002</cx:pt>
          <cx:pt idx="367">-0.0047516107427356697</cx:pt>
          <cx:pt idx="368">-0.0098282646180998905</cx:pt>
          <cx:pt idx="369">0.0021135910634825601</cx:pt>
          <cx:pt idx="370">0.0094935852021945308</cx:pt>
          <cx:pt idx="371">0.0041321285637185802</cx:pt>
          <cx:pt idx="372">-0.0029326027884450899</cx:pt>
          <cx:pt idx="373">-0.0067410183114625204</cx:pt>
          <cx:pt idx="374">-0.0034499728307081099</cx:pt>
          <cx:pt idx="375">0.013617540222881801</cx:pt>
          <cx:pt idx="376">0.017128673402473302</cx:pt>
          <cx:pt idx="377">0.019134968158266999</cx:pt>
          <cx:pt idx="378">0.0046283885096084802</cx:pt>
          <cx:pt idx="379">0.00800959900397126</cx:pt>
          <cx:pt idx="380">-0.00095702485886715698</cx:pt>
          <cx:pt idx="381">-0.0041861293559619997</cx:pt>
          <cx:pt idx="382">0.0081871548286721104</cx:pt>
          <cx:pt idx="383">0.0111896343355905</cx:pt>
          <cx:pt idx="384">-0.00050279465930572198</cx:pt>
          <cx:pt idx="385">-0.0034832287799820599</cx:pt>
          <cx:pt idx="386">0.0077439070716994003</cx:pt>
          <cx:pt idx="387">0.018033410152994801</cx:pt>
          <cx:pt idx="388">0.011149092058184601</cx:pt>
          <cx:pt idx="389">0.0026610242142711799</cx:pt>
          <cx:pt idx="390">0.0028249653227006601</cx:pt>
          <cx:pt idx="391">0.00043990245430004999</cx:pt>
          <cx:pt idx="392">-3.10581963656885e-05</cx:pt>
          <cx:pt idx="393">0.00016055182276595499</cx:pt>
          <cx:pt idx="394">0.00013989022966535899</cx:pt>
          <cx:pt idx="395">-0.0033825868006112899</cx:pt>
          <cx:pt idx="396">-0.0070555670162092904</cx:pt>
          <cx:pt idx="397">0.0053588525220357496</cx:pt>
          <cx:pt idx="398">0.0058431879732749898</cx:pt>
          <cx:pt idx="399">-0.0056016367754938897</cx:pt>
          <cx:pt idx="400">-0.0122655320434125</cx:pt>
          <cx:pt idx="401">-0.013098487599683</cx:pt>
          <cx:pt idx="402">0.0028214918029215602</cx:pt>
          <cx:pt idx="403">0.026827269240294199</cx:pt>
          <cx:pt idx="404">0.019931401111134901</cx:pt>
          <cx:pt idx="405">0.023520303401487599</cx:pt>
          <cx:pt idx="406">0.0091827179088223992</cx:pt>
          <cx:pt idx="407">0.0050869453974057201</cx:pt>
          <cx:pt idx="408">0.00516112437985905</cx:pt>
          <cx:pt idx="409">0.0053914858117989897</cx:pt>
          <cx:pt idx="410">0.0045827511609327796</cx:pt>
          <cx:pt idx="411">-0.010782168963802199</cx:pt>
          <cx:pt idx="412">-0.011582411887746599</cx:pt>
          <cx:pt idx="413">-0.00038441866619404099</cx:pt>
          <cx:pt idx="414">-0.00100291234705539</cx:pt>
          <cx:pt idx="415">0.0037092295108387698</cx:pt>
          <cx:pt idx="416">0.0111554812550635</cx:pt>
          <cx:pt idx="417">0.0076827031468855696</cx:pt>
          <cx:pt idx="418">0.00189661270504708</cx:pt>
          <cx:pt idx="419">0.0011909084713005601</cx:pt>
          <cx:pt idx="420">-0.00033418510516577997</cx:pt>
          <cx:pt idx="421">-0.00076623624708941002</cx:pt>
          <cx:pt idx="422">-0.000491674018984462</cx:pt>
          <cx:pt idx="423">-0.00071760026552955102</cx:pt>
          <cx:pt idx="424">-0.0047286571662424502</cx:pt>
          <cx:pt idx="425">0.00611441761863962</cx:pt>
          <cx:pt idx="426">-0.0042844671137855896</cx:pt>
          <cx:pt idx="427">-0.0069728451390719997</cx:pt>
          <cx:pt idx="428">-0.0057208886713575402</cx:pt>
          <cx:pt idx="429">0.000244612954683675</cx:pt>
          <cx:pt idx="430">0.0012937436542529799</cx:pt>
          <cx:pt idx="431">0.012813524352016201</cx:pt>
          <cx:pt idx="432">0.0167904553340378</cx:pt>
          <cx:pt idx="433">0.0223077593096285</cx:pt>
          <cx:pt idx="434">0.0104434802630707</cx:pt>
          <cx:pt idx="435">-0.0077339492666294203</cx:pt>
          <cx:pt idx="436">0.0109414275250051</cx:pt>
          <cx:pt idx="437">-0.00073846960964602697</cx:pt>
          <cx:pt idx="438">0.0096891598174048202</cx:pt>
          <cx:pt idx="439">-0.0055242171555938604</cx:pt>
          <cx:pt idx="440">-0.015734979787594899</cx:pt>
          <cx:pt idx="441">-0.017124470606277</cx:pt>
          <cx:pt idx="442">-0.013761283030375901</cx:pt>
          <cx:pt idx="443">0.00057706516776920801</cx:pt>
          <cx:pt idx="444">0.016757342372580999</cx:pt>
          <cx:pt idx="445">0.0125339579054963</cx:pt>
          <cx:pt idx="446">0.0028086375249808202</cx:pt>
          <cx:pt idx="447">0.0012917242473128</cx:pt>
          <cx:pt idx="448">-0.00028538386010126902</cx:pt>
          <cx:pt idx="449">0.00028559097616169201</cx:pt>
          <cx:pt idx="450">0.000170427364236755</cx:pt>
          <cx:pt idx="451">0.00035099931262680498</cx:pt>
          <cx:pt idx="452">-0.00231145098024833</cx:pt>
          <cx:pt idx="453">-1.22346249328926e-05</cx:pt>
          <cx:pt idx="454">-0.0084897522260987592</cx:pt>
          <cx:pt idx="455">-0.0128296790755957</cx:pt>
          <cx:pt idx="456">-0.0195646196936048</cx:pt>
          <cx:pt idx="457">-0.0049271163769310797</cx:pt>
          <cx:pt idx="458">0.0103132462972415</cx:pt>
          <cx:pt idx="459">0.017868130218168601</cx:pt>
          <cx:pt idx="460">0.013530972701334101</cx:pt>
          <cx:pt idx="461">0.0058019930780445804</cx:pt>
          <cx:pt idx="462">-0.0023343030100047902</cx:pt>
          <cx:pt idx="463">-0.0091287365758050097</cx:pt>
          <cx:pt idx="464">0.0096580955404420195</cx:pt>
          <cx:pt idx="465">0.010599368301134801</cx:pt>
          <cx:pt idx="466">0.0061406609353412897</cx:pt>
          <cx:pt idx="467">-0.0031251059552516</cx:pt>
          <cx:pt idx="468">-0.0102858189334506</cx:pt>
          <cx:pt idx="469">-0.012631574642294899</cx:pt>
          <cx:pt idx="470">-0.0063166419030967601</cx:pt>
          <cx:pt idx="471">0.0082607841052233493</cx:pt>
          <cx:pt idx="472">0.010965459395401</cx:pt>
          <cx:pt idx="473">0.016494667263965999</cx:pt>
          <cx:pt idx="474">0.0041330807328627097</cx:pt>
          <cx:pt idx="475">0.00032510558693257498</cx:pt>
          <cx:pt idx="476">-0.00018146531469594401</cx:pt>
          <cx:pt idx="477">-0.00052541672552856996</cx:pt>
          <cx:pt idx="478">0.0015591545788287799</cx:pt>
          <cx:pt idx="479">0.00159097902767809</cx:pt>
          <cx:pt idx="480">0.0044439044468467899</cx:pt>
          <cx:pt idx="481">0.0014052830533115401</cx:pt>
          <cx:pt idx="482">-0.0061991437165517397</cx:pt>
          <cx:pt idx="483">-0.010661747229440599</cx:pt>
          <cx:pt idx="484">-0.0087737652315446699</cx:pt>
          <cx:pt idx="485">0.00331346812725959</cx:pt>
          <cx:pt idx="486">0.0049040542032568798</cx:pt>
          <cx:pt idx="487">0.0125106509482693</cx:pt>
          <cx:pt idx="488">0.0092548771487562</cx:pt>
          <cx:pt idx="489">-0.0029868306074563801</cx:pt>
          <cx:pt idx="490">-0.015340143610634301</cx:pt>
          <cx:pt idx="491">-0.0143006782157765</cx:pt>
          <cx:pt idx="492">0.0111538002473786</cx:pt>
          <cx:pt idx="493">0.0095660088926212295</cx:pt>
          <cx:pt idx="494">-0.0034162092320156301</cx:pt>
          <cx:pt idx="495">-0.00160128848455622</cx:pt>
          <cx:pt idx="496">-0.0077401305584408903</cx:pt>
          <cx:pt idx="497">0.000158250789770247</cx:pt>
          <cx:pt idx="498">0.0041790474208425101</cx:pt>
          <cx:pt idx="499">0.0122281638516436</cx:pt>
          <cx:pt idx="500">0.0103588348530051</cx:pt>
          <cx:pt idx="501">0.010370110775854801</cx:pt>
          <cx:pt idx="502">0.0018094455696546299</cx:pt>
          <cx:pt idx="503">0.0013741370525692099</cx:pt>
          <cx:pt idx="504">-0.00052582014394258504</cx:pt>
          <cx:pt idx="505">0.00031093120624253501</cx:pt>
          <cx:pt idx="506">0.00067088449997197101</cx:pt>
          <cx:pt idx="507">0.0015557474452696401</cx:pt>
          <cx:pt idx="508">0.0083194270429176407</cx:pt>
          <cx:pt idx="509">0.0082980540484736201</cx:pt>
          <cx:pt idx="510">0.0065626574224229399</cx:pt>
          <cx:pt idx="511">0.00263108959582794</cx:pt>
          <cx:pt idx="512">-0.0033286223216243498</cx:pt>
          <cx:pt idx="513">0.0047433579894424604</cx:pt>
          <cx:pt idx="514">0.018837526924270001</cx:pt>
          <cx:pt idx="515">0.0157904661035927</cx:pt>
          <cx:pt idx="516">0.016192903096640399</cx:pt>
          <cx:pt idx="517">-0.00138872581895434</cx:pt>
          <cx:pt idx="518">-0.0046775637316184802</cx:pt>
          <cx:pt idx="519">0.0084518694385727396</cx:pt>
          <cx:pt idx="520">-0.00151166213998873</cx:pt>
          <cx:pt idx="521">0.0034936284423002601</cx:pt>
          <cx:pt idx="522">0.00117457527409769</cx:pt>
          <cx:pt idx="523">-0.00555955379446105</cx:pt>
          <cx:pt idx="524">-0.00183692755984489</cx:pt>
          <cx:pt idx="525">0.004522775209749</cx:pt>
          <cx:pt idx="526">0.0181368813303193</cx:pt>
          <cx:pt idx="527">0.0222757525628344</cx:pt>
          <cx:pt idx="528">0.014069373729077199</cx:pt>
          <cx:pt idx="529">0.0063746150121893001</cx:pt>
          <cx:pt idx="530">0.00043881906830345801</cx:pt>
          <cx:pt idx="531">4.84513516092807e-05</cx:pt>
          <cx:pt idx="532">-0.00022973480722736399</cx:pt>
          <cx:pt idx="533">-0.00109569195169883</cx:pt>
          <cx:pt idx="534">0.00054170452601591404</cx:pt>
          <cx:pt idx="535">-0.0027879509736724998</cx:pt>
          <cx:pt idx="536">0.0092974524126048595</cx:pt>
          <cx:pt idx="537">0.0096235188193364504</cx:pt>
          <cx:pt idx="538">0.0067414471921271001</cx:pt>
          <cx:pt idx="539">0.0105417832585664</cx:pt>
          <cx:pt idx="540">0.0024814481755533399</cx:pt>
          <cx:pt idx="541">0.0048434121663748402</cx:pt>
          <cx:pt idx="542">0.026737108678761098</cx:pt>
          <cx:pt idx="543">0.0158348837884227</cx:pt>
          <cx:pt idx="544">0.0116087805028448</cx:pt>
          <cx:pt idx="545">0.00384356881920987</cx:pt>
          <cx:pt idx="546">0.0033624293662277401</cx:pt>
          <cx:pt idx="547">0.013141178592602601</cx:pt>
          <cx:pt idx="548">0.00146667179196284</cx:pt>
          <cx:pt idx="549">0.018692364924176801</cx:pt>
          <cx:pt idx="550">0.013280976878567099</cx:pt>
          <cx:pt idx="551">-0.00156279822959164</cx:pt>
          <cx:pt idx="552">0.0051293453845815103</cx:pt>
          <cx:pt idx="553">0.0170859803786979</cx:pt>
          <cx:pt idx="554">0.028086957064675299</cx:pt>
          <cx:pt idx="555">0.022600662155933201</cx:pt>
          <cx:pt idx="556">0.0062165281255038502</cx:pt>
          <cx:pt idx="557">0.0032253624496079501</cx:pt>
          <cx:pt idx="558">0.0015407346415980199</cx:pt>
          <cx:pt idx="559">1.89949209045443e-05</cx:pt>
          <cx:pt idx="560">-7.2870867462419006e-05</cx:pt>
          <cx:pt idx="561">0.00035156930632742798</cx:pt>
          <cx:pt idx="562">0.0014666177376538401</cx:pt>
          <cx:pt idx="563">0.0027329367021072699</cx:pt>
          <cx:pt idx="564">0.0139430222373339</cx:pt>
          <cx:pt idx="565">0.013283972709623299</cx:pt>
          <cx:pt idx="566">0.0082069272118573903</cx:pt>
          <cx:pt idx="567">0.014666432570551899</cx:pt>
          <cx:pt idx="568">0.00897959937194894</cx:pt>
          <cx:pt idx="569">0.0091741398009497002</cx:pt>
          <cx:pt idx="570">0.015805982721854201</cx:pt>
          <cx:pt idx="571">0.0112737574837898</cx:pt>
          <cx:pt idx="572">0.0027704528544011302</cx:pt>
          <cx:pt idx="573">-0.00684044908419487</cx:pt>
          <cx:pt idx="574">-0.0013396154519594199</cx:pt>
          <cx:pt idx="575">0.0182778937410196</cx:pt>
          <cx:pt idx="576">0.00061862512937665797</cx:pt>
          <cx:pt idx="577">0.00017090093262084501</cx:pt>
          <cx:pt idx="578">0.0117283379145079</cx:pt>
          <cx:pt idx="579">-0.00035277143955052699</cx:pt>
          <cx:pt idx="580">0.0154526962930636</cx:pt>
          <cx:pt idx="581">0.022361381032005301</cx:pt>
          <cx:pt idx="582">0.022951901744594501</cx:pt>
          <cx:pt idx="583">0.0154858987707981</cx:pt>
          <cx:pt idx="584">0.00094653182842296697</cx:pt>
          <cx:pt idx="585">-0.00034540637531589699</cx:pt>
          <cx:pt idx="586">0.00062187631724355797</cx:pt>
          <cx:pt idx="587">-5.7042751407972797e-05</cx:pt>
          <cx:pt idx="588">0.00080095625833971596</cx:pt>
          <cx:pt idx="589">-7.2231967856035896e-05</cx:pt>
          <cx:pt idx="590">0.00125188412497215</cx:pt>
          <cx:pt idx="591">0.0055788080261743398</cx:pt>
          <cx:pt idx="592">0.0131794683452749</cx:pt>
          <cx:pt idx="593">0.0042151289007622003</cx:pt>
          <cx:pt idx="594">0.0087897530234034692</cx:pt>
          <cx:pt idx="595">0.011392773470619901</cx:pt>
          <cx:pt idx="596">0.0101987620076442</cx:pt>
          <cx:pt idx="597">0.010437535470927401</cx:pt>
          <cx:pt idx="598">0.00214736754637696</cx:pt>
          <cx:pt idx="599">0.00609986056159177</cx:pt>
          <cx:pt idx="600">0.0023392948755719301</cx:pt>
          <cx:pt idx="601">0.010375626117001199</cx:pt>
          <cx:pt idx="602">0.010051000849563899</cx:pt>
          <cx:pt idx="603">0.00021187510554067601</cx:pt>
          <cx:pt idx="604">-0.0138824057444706</cx:pt>
          <cx:pt idx="605">0.0092915520204863399</cx:pt>
          <cx:pt idx="606">0.0045535280254348602</cx:pt>
          <cx:pt idx="607">0.0067421765189665701</cx:pt>
          <cx:pt idx="608">0.0031646252956208602</cx:pt>
          <cx:pt idx="609">0.0024558874255342401</cx:pt>
          <cx:pt idx="610">0.0206277161306949</cx:pt>
          <cx:pt idx="611">0.014080625379614299</cx:pt>
          <cx:pt idx="612">-0.00074685651867403596</cx:pt>
          <cx:pt idx="613">-0.00096757654341316597</cx:pt>
          <cx:pt idx="614">0.0011975910194104301</cx:pt>
          <cx:pt idx="615">-0.00034469259965998802</cx:pt>
          <cx:pt idx="616">-2.9996648364383601e-05</cx:pt>
          <cx:pt idx="617">-0.00012957857418417499</cx:pt>
          <cx:pt idx="618">0.00029707056341292398</cx:pt>
          <cx:pt idx="619">0.00300642901538543</cx:pt>
          <cx:pt idx="620">0.0063520199217503197</cx:pt>
          <cx:pt idx="621">0.00456744118654555</cx:pt>
          <cx:pt idx="622">0.0054012063334633598</cx:pt>
          <cx:pt idx="623">0.0044278144592593402</cx:pt>
          <cx:pt idx="624">0.0044548952896201702</cx:pt>
          <cx:pt idx="625">0.011286449054494101</cx:pt>
          <cx:pt idx="626">0.0033811075098674399</cx:pt>
          <cx:pt idx="627">0.0078094101017142396</cx:pt>
          <cx:pt idx="628">0.00517976291329023</cx:pt>
          <cx:pt idx="629">0.0076480985716337801</cx:pt>
          <cx:pt idx="630">-0.0026004983095906098</cx:pt>
          <cx:pt idx="631">-0.0137654628061497</cx:pt>
          <cx:pt idx="632">-0.016647948418672998</cx:pt>
          <cx:pt idx="633">-0.0049172801063604703</cx:pt>
          <cx:pt idx="634">-0.0010086853280112901</cx:pt>
          <cx:pt idx="635">0.00177537631333579</cx:pt>
          <cx:pt idx="636">-0.00030952498202432198</cx:pt>
          <cx:pt idx="637">0.00217400298211465</cx:pt>
          <cx:pt idx="638">0.0120172564781204</cx:pt>
          <cx:pt idx="639">0.0048042750223604002</cx:pt>
          <cx:pt idx="640">-0.00024798963384450802</cx:pt>
          <cx:pt idx="641">-0.000281554521164957</cx:pt>
          <cx:pt idx="642">0.000235611257140315</cx:pt>
          <cx:pt idx="643">-0.00051236952024298404</cx:pt>
          <cx:pt idx="644">-3.59536570969645e-05</cx:pt>
          <cx:pt idx="645">-0.00099919563196214801</cx:pt>
          <cx:pt idx="646">0.00051615913072748502</cx:pt>
          <cx:pt idx="647">0.00168531521482721</cx:pt>
          <cx:pt idx="648">-0.00191966498179384</cx:pt>
          <cx:pt idx="649">-0.0076734633330709599</cx:pt>
          <cx:pt idx="650">-0.020788365645390799</cx:pt>
          <cx:pt idx="651">-0.0134768162398534</cx:pt>
          <cx:pt idx="652">0.0071900550186556403</cx:pt>
          <cx:pt idx="653">0.0082105995176030705</cx:pt>
          <cx:pt idx="654">0.0109017050238942</cx:pt>
          <cx:pt idx="655">0.0138737900469563</cx:pt>
          <cx:pt idx="656">0.0027756634531966198</cx:pt>
          <cx:pt idx="657">0.0074286544184359402</cx:pt>
          <cx:pt idx="658">-0.0051947984863306698</cx:pt>
          <cx:pt idx="659">-0.0093032596668560993</cx:pt>
          <cx:pt idx="660">-0.0019758021275429502</cx:pt>
          <cx:pt idx="661">-0.0056827622910449599</cx:pt>
          <cx:pt idx="662">0.012413736731464601</cx:pt>
          <cx:pt idx="663">0.0025423178210641001</cx:pt>
          <cx:pt idx="664">0.00051709303944035597</cx:pt>
          <cx:pt idx="665">0.0055898086162691797</cx:pt>
          <cx:pt idx="666">0.010280380926485399</cx:pt>
          <cx:pt idx="667">0.0056924060796171502</cx:pt>
          <cx:pt idx="668">-0.0016580530331705701</cx:pt>
          <cx:pt idx="669">-0.000168212556024289</cx:pt>
          <cx:pt idx="670">-0.00057080924223681603</cx:pt>
          <cx:pt idx="671">-0.000462730361313935</cx:pt>
          <cx:pt idx="672">0.000117586479156412</cx:pt>
          <cx:pt idx="673">-0.00061374138329848096</cx:pt>
          <cx:pt idx="674">-0.00031742893772377002</cx:pt>
          <cx:pt idx="675">-0.00063275984379536397</cx:pt>
          <cx:pt idx="676">-0.0062275845063888497</cx:pt>
          <cx:pt idx="677">-0.015076947553453301</cx:pt>
          <cx:pt idx="678">-0.020822446246158598</cx:pt>
          <cx:pt idx="679">-0.016894211784455</cx:pt>
          <cx:pt idx="680">-0.0081588552685516597</cx:pt>
          <cx:pt idx="681">0.0034468578421703098</cx:pt>
          <cx:pt idx="682">0.0124703172622715</cx:pt>
          <cx:pt idx="683">0.013290110259197701</cx:pt>
          <cx:pt idx="684">0.012410820826305</cx:pt>
          <cx:pt idx="685">0.016314714925941502</cx:pt>
          <cx:pt idx="686">0.015830291326673102</cx:pt>
          <cx:pt idx="687">0.0125383750294679</cx:pt>
          <cx:pt idx="688">0.0142454782859779</cx:pt>
          <cx:pt idx="689">0.00111443260444678</cx:pt>
          <cx:pt idx="690">0.0107136166949498</cx:pt>
          <cx:pt idx="691">0.00033708151716080998</cx:pt>
          <cx:pt idx="692">-0.0031288446420125902</cx:pt>
          <cx:pt idx="693">-0.0063347510066149599</cx:pt>
          <cx:pt idx="694">-0.00060528265209000196</cx:pt>
          <cx:pt idx="695">0.00152078259419394</cx:pt>
          <cx:pt idx="696">0.0013421726501565501</cx:pt>
          <cx:pt idx="697">0.00092847391487039805</cx:pt>
          <cx:pt idx="698">0.00015438128857328201</cx:pt>
          <cx:pt idx="699">-5.3676286228038699e-05</cx:pt>
          <cx:pt idx="700">0.00107978669061446</cx:pt>
          <cx:pt idx="701">0.000108863691264636</cx:pt>
          <cx:pt idx="702">0.00080586546637106905</cx:pt>
          <cx:pt idx="703">-0.00065123331180967105</cx:pt>
          <cx:pt idx="704">-0.0047408882388866496</cx:pt>
          <cx:pt idx="705">-0.011612007754362001</cx:pt>
          <cx:pt idx="706">-0.0090534897904593504</cx:pt>
          <cx:pt idx="707">-0.010595256670798</cx:pt>
          <cx:pt idx="708">-0.0117438891342695</cx:pt>
          <cx:pt idx="709">-0.0056695534972663001</cx:pt>
          <cx:pt idx="710">0.0054384441205930301</cx:pt>
          <cx:pt idx="711">-0.0015307072765027999</cx:pt>
          <cx:pt idx="712">-0.0082675895751460199</cx:pt>
          <cx:pt idx="713">0.0011194160288334799</cx:pt>
          <cx:pt idx="714">0.0097880554261682001</cx:pt>
          <cx:pt idx="715">0.0100100452202337</cx:pt>
          <cx:pt idx="716">0.0075495780313391998</cx:pt>
          <cx:pt idx="717">0.0046132223070880296</cx:pt>
          <cx:pt idx="718">0.00147113196428596</cx:pt>
          <cx:pt idx="719">0.00074834808648273105</cx:pt>
          <cx:pt idx="720">-0.0026216303966220501</cx:pt>
          <cx:pt idx="721">-0.0038588319354473802</cx:pt>
          <cx:pt idx="722">-0.0032275151368296199</cx:pt>
          <cx:pt idx="723">-0.00064914086704758703</cx:pt>
          <cx:pt idx="724">0.00025729211677789102</cx:pt>
          <cx:pt idx="725">-5.6004511461238001e-05</cx:pt>
          <cx:pt idx="726">0.00032480033912497998</cx:pt>
          <cx:pt idx="727">-0.00033763898830447599</cx:pt>
          <cx:pt idx="728">0.00036113239147365602</cx:pt>
          <cx:pt idx="729">-7.4332910577103105e-05</cx:pt>
          <cx:pt idx="730">-0.00015276478263297601</cx:pt>
          <cx:pt idx="731">-0.00025978919449963099</cx:pt>
          <cx:pt idx="732">0.0012061122709199599</cx:pt>
          <cx:pt idx="733">-0.0011441851012494899</cx:pt>
          <cx:pt idx="734">-0.0016975567286029801</cx:pt>
          <cx:pt idx="735">-0.0041074349242095198</cx:pt>
          <cx:pt idx="736">-0.0050412584805465104</cx:pt>
          <cx:pt idx="737">-0.0061262519593923998</cx:pt>
          <cx:pt idx="738">-0.0034739895588287899</cx:pt>
          <cx:pt idx="739">-0.00031509388811955198</cx:pt>
          <cx:pt idx="740">8.1078987635927101e-05</cx:pt>
          <cx:pt idx="741">-9.4420376423735302e-05</cx:pt>
          <cx:pt idx="742">-0.00135618297916047</cx:pt>
          <cx:pt idx="743">-0.0087256086531111998</cx:pt>
          <cx:pt idx="744">-0.00244340545075013</cx:pt>
          <cx:pt idx="745">1.2128490557335701e-05</cx:pt>
          <cx:pt idx="746">-0.00096551795458127095</cx:pt>
          <cx:pt idx="747">-0.0023876995932610098</cx:pt>
          <cx:pt idx="748">-0.00016410960209745499</cx:pt>
          <cx:pt idx="749">-0.00124255281788655</cx:pt>
          <cx:pt idx="750">-0.0016423246701724201</cx:pt>
          <cx:pt idx="751">0.00021827037816209499</cx:pt>
          <cx:pt idx="752">-0.000249778066475182</cx:pt>
          <cx:pt idx="753">-0.000293165517901895</cx:pt>
          <cx:pt idx="754">8.8039793248551103e-05</cx:pt>
          <cx:pt idx="755">0.00046607575927419602</cx:pt>
          <cx:pt idx="756">-0.00018611808084149299</cx:pt>
          <cx:pt idx="757">0.00016285844238879201</cx:pt>
          <cx:pt idx="758">0.00073895606575044299</cx:pt>
          <cx:pt idx="759">0.000341068866956921</cx:pt>
          <cx:pt idx="760">-0.00014960792940413501</cx:pt>
          <cx:pt idx="761">-0.000215650213351586</cx:pt>
          <cx:pt idx="762">-0.00037858433385514899</cx:pt>
          <cx:pt idx="763">-0.00067901022251693496</cx:pt>
          <cx:pt idx="764">-0.00064488321106892098</cx:pt>
          <cx:pt idx="765">-0.00072104185306004498</cx:pt>
          <cx:pt idx="766">-7.3692748873908196e-05</cx:pt>
          <cx:pt idx="767">0.00026603777172786401</cx:pt>
          <cx:pt idx="768">0.000250272668908983</cx:pt>
          <cx:pt idx="769">-0.00104380315138427</cx:pt>
          <cx:pt idx="770">-0.00096987141619863098</cx:pt>
          <cx:pt idx="771">-0.00110681185417546</cx:pt>
          <cx:pt idx="772">-0.0012946981839860299</cx:pt>
          <cx:pt idx="773">-0.0026653093855429199</cx:pt>
          <cx:pt idx="774">-0.0020028531761237599</cx:pt>
          <cx:pt idx="775">0.00065479221837520601</cx:pt>
          <cx:pt idx="776">-7.6707314148833001e-05</cx:pt>
          <cx:pt idx="777">-0.00099273367253533795</cx:pt>
          <cx:pt idx="778">-0.00178608999203858</cx:pt>
          <cx:pt idx="779">-0.000376191323706311</cx:pt>
          <cx:pt idx="780">-0.00015820706391166201</cx:pt>
          <cx:pt idx="781">-0.00016536616893456701</cx:pt>
          <cx:pt idx="782">0.00042752816258358298</cx:pt>
          <cx:pt idx="783">7.2676129689413896e-07</cx:pt>
          <cx:pt idx="784">-0.00031271080381712252</cx:pt>
          <cx:pt idx="785">0.00087638909751056753</cx:pt>
          <cx:pt idx="786">-0.00062330450642471746</cx:pt>
          <cx:pt idx="787">-0.0024994643989010748</cx:pt>
          <cx:pt idx="788">-0.0033327800969264751</cx:pt>
          <cx:pt idx="789">-0.0012800465587162375</cx:pt>
          <cx:pt idx="790">-0.0012253612266531824</cx:pt>
          <cx:pt idx="791">-0.0019816963039871677</cx:pt>
          <cx:pt idx="792">-0.0025005765556188001</cx:pt>
          <cx:pt idx="793">-0.00341674125203625</cx:pt>
          <cx:pt idx="794">-0.001816986428814175</cx:pt>
          <cx:pt idx="795">-0.0028812900025561501</cx:pt>
          <cx:pt idx="796">0.0023053360065283224</cx:pt>
          <cx:pt idx="797">0.000562370336447515</cx:pt>
          <cx:pt idx="798">-0.0016233492836241574</cx:pt>
          <cx:pt idx="799">0.00026966614693997001</cx:pt>
          <cx:pt idx="800">-0.0033498366006670002</cx:pt>
          <cx:pt idx="801">-0.0062592623831573</cx:pt>
          <cx:pt idx="802">-0.0021980602162886948</cx:pt>
          <cx:pt idx="803">-0.001375545094716065</cx:pt>
          <cx:pt idx="804">-0.0025263366685752998</cx:pt>
          <cx:pt idx="805">-0.00059898024145900247</cx:pt>
          <cx:pt idx="806">4.6447151925388751e-05</cx:pt>
          <cx:pt idx="807">5.6152415939128748e-05</cx:pt>
          <cx:pt idx="808">-3.6166013920860747e-05</cx:pt>
          <cx:pt idx="809">0.00010202659510535</cx:pt>
          <cx:pt idx="810">0.00017739708100782326</cx:pt>
          <cx:pt idx="811">5.31301392102085e-05</cx:pt>
          <cx:pt idx="812">-0.00048189498772998002</cx:pt>
          <cx:pt idx="813">-3.5937366701967502e-05</cx:pt>
          <cx:pt idx="814">-0.0017493954360101301</cx:pt>
          <cx:pt idx="815">-0.00043327941511934998</cx:pt>
          <cx:pt idx="816">-0.0016768677003245074</cx:pt>
          <cx:pt idx="817">-0.0023968299743555499</cx:pt>
          <cx:pt idx="818">-0.00021928655058481999</cx:pt>
          <cx:pt idx="819">0.00083791798643368005</cx:pt>
          <cx:pt idx="820">-0.0015862033749292699</cx:pt>
          <cx:pt idx="821">0.00017425534207909151</cx:pt>
          <cx:pt idx="822">0.0030300872942142249</cx:pt>
          <cx:pt idx="823">0.0013489534602124599</cx:pt>
          <cx:pt idx="824">5.6657734747265251e-05</cx:pt>
          <cx:pt idx="825">0.0026885179065754251</cx:pt>
          <cx:pt idx="826">-0.00035379318420921503</cx:pt>
          <cx:pt idx="827">-0.00071945612427052751</cx:pt>
          <cx:pt idx="828">0.00078497603376594496</cx:pt>
          <cx:pt idx="829">-0.0018486895128981824</cx:pt>
          <cx:pt idx="830">-0.00053173683917252747</cx:pt>
          <cx:pt idx="831">-0.00063030649106088495</cx:pt>
          <cx:pt idx="832">-0.001362365648719465</cx:pt>
          <cx:pt idx="833">-0.0011236858634162651</cx:pt>
          <cx:pt idx="834">0.00030061107852200498</cx:pt>
          <cx:pt idx="835">0.00047626031487566498</cx:pt>
          <cx:pt idx="836">6.2940813597213503e-05</cx:pt>
          <cx:pt idx="837">2.4193705733961149e-05</cx:pt>
          <cx:pt idx="838">-0.00027383688368423002</cx:pt>
          <cx:pt idx="839">-0.0001801475113092505</cx:pt>
          <cx:pt idx="840">-0.00024029946151461049</cx:pt>
          <cx:pt idx="841">-0.00110257789099044</cx:pt>
          <cx:pt idx="842">-0.001341228048473175</cx:pt>
          <cx:pt idx="843">-0.00039662584677093002</cx:pt>
          <cx:pt idx="844">-0.0007736152287928375</cx:pt>
          <cx:pt idx="845">0.0013655264303682026</cx:pt>
          <cx:pt idx="846">0.0040170267654918001</cx:pt>
          <cx:pt idx="847">0.0030210912404511998</cx:pt>
          <cx:pt idx="848">0.0011997485092624649</cx:pt>
          <cx:pt idx="849">0.0024050448520575199</cx:pt>
          <cx:pt idx="850">0.0034072819090926001</cx:pt>
          <cx:pt idx="851">7.5670504165127749e-05</cx:pt>
          <cx:pt idx="852">-0.0030834241980106248</cx:pt>
          <cx:pt idx="853">-0.0025519120350778251</cx:pt>
          <cx:pt idx="854">-0.0029710649782612249</cx:pt>
          <cx:pt idx="855">-0.00306577638126025</cx:pt>
          <cx:pt idx="856">-0.00028456880434111998</cx:pt>
          <cx:pt idx="857">0.0022020087346502899</cx:pt>
          <cx:pt idx="858">-0.00049111363286578002</cx:pt>
          <cx:pt idx="859">9.4249782410992249e-05</cx:pt>
          <cx:pt idx="860">0.0023375619702850599</cx:pt>
          <cx:pt idx="861">0.001930058290500365</cx:pt>
          <cx:pt idx="862">0.0006741564271944625</cx:pt>
          <cx:pt idx="863">-0.00014917680801020475</cx:pt>
          <cx:pt idx="864">-0.00075081863946565501</cx:pt>
          <cx:pt idx="865">-0.00013887730645824325</cx:pt>
          <cx:pt idx="866">-3.8963350575210747e-05</cx:pt>
          <cx:pt idx="867">-0.00050706875340469004</cx:pt>
          <cx:pt idx="868">-0.00016672538693007351</cx:pt>
          <cx:pt idx="869">-0.0010113513283614975</cx:pt>
          <cx:pt idx="870">0.00045563284287651747</cx:pt>
          <cx:pt idx="871">0.0028905031822559</cx:pt>
          <cx:pt idx="872">0.0026735530158345749</cx:pt>
          <cx:pt idx="873">0.003253394526126325</cx:pt>
          <cx:pt idx="874">0.0041500545648647498</cx:pt>
          <cx:pt idx="875">0.0026294355576684252</cx:pt>
          <cx:pt idx="876">0.0033341185510306248</cx:pt>
          <cx:pt idx="877">0.0028361261898652498</cx:pt>
          <cx:pt idx="878">-0.00027835895423358498</cx:pt>
          <cx:pt idx="879">0.0004975649041568975</cx:pt>
          <cx:pt idx="880">-0.0070950862684015254</cx:pt>
          <cx:pt idx="881">-0.0027960856958160751</cx:pt>
          <cx:pt idx="882">-0.0027057228009976001</cx:pt>
          <cx:pt idx="883">-0.00066605734273363255</cx:pt>
          <cx:pt idx="884">-0.00031271080381712252</cx:pt>
          <cx:pt idx="885">0.00087638909751056753</cx:pt>
          <cx:pt idx="886">-0.00062330450642471746</cx:pt>
          <cx:pt idx="887">-0.0024994643989010748</cx:pt>
          <cx:pt idx="888">-0.0033327800969264751</cx:pt>
          <cx:pt idx="889">-0.0012800465587162375</cx:pt>
          <cx:pt idx="890">-0.0012253612266531824</cx:pt>
          <cx:pt idx="891">-0.0019816963039871677</cx:pt>
          <cx:pt idx="892">-0.0025005765556188001</cx:pt>
          <cx:pt idx="893">-0.00341674125203625</cx:pt>
          <cx:pt idx="894">-0.001816986428814175</cx:pt>
          <cx:pt idx="895">-0.0028812900025561501</cx:pt>
          <cx:pt idx="896">0.0023053360065283224</cx:pt>
          <cx:pt idx="897">0.000562370336447515</cx:pt>
          <cx:pt idx="898">-0.0016233492836241574</cx:pt>
          <cx:pt idx="899">0.00026966614693997001</cx:pt>
          <cx:pt idx="900">-0.0033498366006670002</cx:pt>
          <cx:pt idx="901">-0.0062592623831573</cx:pt>
          <cx:pt idx="902">-0.0021980602162886948</cx:pt>
          <cx:pt idx="903">-0.001375545094716065</cx:pt>
          <cx:pt idx="904">-0.0025263366685752998</cx:pt>
          <cx:pt idx="905">-0.00059898024145900247</cx:pt>
          <cx:pt idx="906">4.6447151925388751e-05</cx:pt>
          <cx:pt idx="907">5.6152415939128748e-05</cx:pt>
          <cx:pt idx="908">-3.6166013920860747e-05</cx:pt>
          <cx:pt idx="909">0.00010202659510535</cx:pt>
          <cx:pt idx="910">0.00017739708100782326</cx:pt>
          <cx:pt idx="911">5.31301392102085e-05</cx:pt>
          <cx:pt idx="912">-0.00048189498772998002</cx:pt>
          <cx:pt idx="913">-3.5937366701967502e-05</cx:pt>
          <cx:pt idx="914">-0.0017493954360101301</cx:pt>
          <cx:pt idx="915">-0.00043327941511934998</cx:pt>
          <cx:pt idx="916">-0.0016768677003245074</cx:pt>
          <cx:pt idx="917">-0.0023968299743555499</cx:pt>
          <cx:pt idx="918">-0.00021928655058481999</cx:pt>
          <cx:pt idx="919">0.00083791798643368005</cx:pt>
          <cx:pt idx="920">-0.0015862033749292699</cx:pt>
          <cx:pt idx="921">0.00017425534207909151</cx:pt>
          <cx:pt idx="922">0.0030300872942142249</cx:pt>
          <cx:pt idx="923">0.0013489534602124599</cx:pt>
          <cx:pt idx="924">5.6657734747265251e-05</cx:pt>
          <cx:pt idx="925">0.0026885179065754251</cx:pt>
          <cx:pt idx="926">-0.00035379318420921503</cx:pt>
          <cx:pt idx="927">-0.00071945612427052751</cx:pt>
          <cx:pt idx="928">0.00078497603376594496</cx:pt>
          <cx:pt idx="929">-0.0018486895128981824</cx:pt>
          <cx:pt idx="930">-0.00053173683917252747</cx:pt>
          <cx:pt idx="931">-0.00063030649106088495</cx:pt>
          <cx:pt idx="932">-0.001362365648719465</cx:pt>
          <cx:pt idx="933">-0.0011236858634162651</cx:pt>
          <cx:pt idx="934">0.00030061107852200498</cx:pt>
          <cx:pt idx="935">0.00047626031487566498</cx:pt>
          <cx:pt idx="936">6.2940813597213503e-05</cx:pt>
          <cx:pt idx="937">2.4193705733961149e-05</cx:pt>
          <cx:pt idx="938">-0.00027383688368423002</cx:pt>
          <cx:pt idx="939">-0.0001801475113092505</cx:pt>
          <cx:pt idx="940">-0.00024029946151461049</cx:pt>
          <cx:pt idx="941">-0.00110257789099044</cx:pt>
          <cx:pt idx="942">-0.001341228048473175</cx:pt>
          <cx:pt idx="943">-0.00039662584677093002</cx:pt>
          <cx:pt idx="944">-0.0007736152287928375</cx:pt>
          <cx:pt idx="945">0.0013655264303682026</cx:pt>
          <cx:pt idx="946">0.0040170267654918001</cx:pt>
          <cx:pt idx="947">0.0030210912404511998</cx:pt>
          <cx:pt idx="948">0.0011997485092624649</cx:pt>
          <cx:pt idx="949">0.0024050448520575199</cx:pt>
          <cx:pt idx="950">0.0034072819090926001</cx:pt>
          <cx:pt idx="951">7.5670504165127749e-05</cx:pt>
          <cx:pt idx="952">-0.0030834241980106248</cx:pt>
          <cx:pt idx="953">-0.0025519120350778251</cx:pt>
          <cx:pt idx="954">-0.0029710649782612249</cx:pt>
          <cx:pt idx="955">-0.00306577638126025</cx:pt>
          <cx:pt idx="956">-0.00028456880434111998</cx:pt>
          <cx:pt idx="957">0.0022020087346502899</cx:pt>
          <cx:pt idx="958">-0.00049111363286578002</cx:pt>
          <cx:pt idx="959">9.4249782410992249e-05</cx:pt>
          <cx:pt idx="960">0.0023375619702850599</cx:pt>
          <cx:pt idx="961">0.001930058290500365</cx:pt>
          <cx:pt idx="962">0.0006741564271944625</cx:pt>
          <cx:pt idx="963">-0.00014917680801020475</cx:pt>
          <cx:pt idx="964">-0.00075081863946565501</cx:pt>
          <cx:pt idx="965">-0.00013887730645824325</cx:pt>
          <cx:pt idx="966">-3.8963350575210747e-05</cx:pt>
          <cx:pt idx="967">-0.00050706875340469004</cx:pt>
          <cx:pt idx="968">-0.00016672538693007351</cx:pt>
          <cx:pt idx="969">-0.0010113513283614975</cx:pt>
          <cx:pt idx="970">0.00045563284287651747</cx:pt>
          <cx:pt idx="971">0.0028905031822559</cx:pt>
          <cx:pt idx="972">0.0026735530158345749</cx:pt>
          <cx:pt idx="973">0.003253394526126325</cx:pt>
          <cx:pt idx="974">0.0041500545648647498</cx:pt>
          <cx:pt idx="975">0.0026294355576684252</cx:pt>
          <cx:pt idx="976">0.0033341185510306248</cx:pt>
          <cx:pt idx="977">0.0028361261898652498</cx:pt>
          <cx:pt idx="978">-0.00027835895423358498</cx:pt>
          <cx:pt idx="979">0.0004975649041568975</cx:pt>
          <cx:pt idx="980">-0.0070950862684015254</cx:pt>
          <cx:pt idx="981">-0.0027960856958160751</cx:pt>
          <cx:pt idx="982">-0.0027057228009976001</cx:pt>
          <cx:pt idx="983">-0.00066605734273363255</cx:pt>
          <cx:pt idx="984">-0.00031271080381712252</cx:pt>
          <cx:pt idx="985">0.00087638909751056753</cx:pt>
          <cx:pt idx="986">-0.00062330450642471746</cx:pt>
          <cx:pt idx="987">-0.0024994643989010748</cx:pt>
          <cx:pt idx="988">-0.0033327800969264751</cx:pt>
          <cx:pt idx="989">-0.0012800465587162375</cx:pt>
          <cx:pt idx="990">-0.0012253612266531824</cx:pt>
          <cx:pt idx="991">-0.0019816963039871677</cx:pt>
          <cx:pt idx="992">-0.0025005765556188001</cx:pt>
          <cx:pt idx="993">-0.00341674125203625</cx:pt>
          <cx:pt idx="994">-0.001816986428814175</cx:pt>
          <cx:pt idx="995">-0.0028812900025561501</cx:pt>
          <cx:pt idx="996">0.0023053360065283224</cx:pt>
          <cx:pt idx="997">0.000562370336447515</cx:pt>
          <cx:pt idx="998">-0.0016233492836241574</cx:pt>
          <cx:pt idx="999">0.00026966614693997001</cx:pt>
          <cx:pt idx="1000">-0.0033498366006670002</cx:pt>
          <cx:pt idx="1001">-0.0062592623831573</cx:pt>
          <cx:pt idx="1002">-0.0021980602162886948</cx:pt>
          <cx:pt idx="1003">-0.001375545094716065</cx:pt>
          <cx:pt idx="1004">-0.0025263366685752998</cx:pt>
          <cx:pt idx="1005">-0.00059898024145900247</cx:pt>
          <cx:pt idx="1006">4.6447151925388751e-05</cx:pt>
          <cx:pt idx="1007">5.6152415939128748e-05</cx:pt>
          <cx:pt idx="1008">-3.6166013920860747e-05</cx:pt>
          <cx:pt idx="1009">0.00010202659510535</cx:pt>
          <cx:pt idx="1010">0.00017739708100782326</cx:pt>
          <cx:pt idx="1011">5.31301392102085e-05</cx:pt>
          <cx:pt idx="1012">-0.00048189498772998002</cx:pt>
          <cx:pt idx="1013">-3.5937366701967502e-05</cx:pt>
          <cx:pt idx="1014">-0.0017493954360101301</cx:pt>
          <cx:pt idx="1015">-0.00043327941511934998</cx:pt>
          <cx:pt idx="1016">-0.0016768677003245074</cx:pt>
          <cx:pt idx="1017">-0.0023968299743555499</cx:pt>
          <cx:pt idx="1018">-0.00021928655058481999</cx:pt>
          <cx:pt idx="1019">0.00083791798643368005</cx:pt>
          <cx:pt idx="1020">-0.0015862033749292699</cx:pt>
          <cx:pt idx="1021">0.00017425534207909151</cx:pt>
          <cx:pt idx="1022">0.0030300872942142249</cx:pt>
          <cx:pt idx="1023">0.0013489534602124599</cx:pt>
          <cx:pt idx="1024">5.6657734747265251e-05</cx:pt>
          <cx:pt idx="1025">0.0026885179065754251</cx:pt>
          <cx:pt idx="1026">-0.00035379318420921503</cx:pt>
          <cx:pt idx="1027">-0.00071945612427052751</cx:pt>
          <cx:pt idx="1028">0.00078497603376594496</cx:pt>
          <cx:pt idx="1029">-0.0018486895128981824</cx:pt>
          <cx:pt idx="1030">-0.00053173683917252747</cx:pt>
          <cx:pt idx="1031">-0.00063030649106088495</cx:pt>
          <cx:pt idx="1032">-0.001362365648719465</cx:pt>
          <cx:pt idx="1033">-0.0011236858634162651</cx:pt>
          <cx:pt idx="1034">0.00030061107852200498</cx:pt>
          <cx:pt idx="1035">0.00047626031487566498</cx:pt>
          <cx:pt idx="1036">6.2940813597213503e-05</cx:pt>
          <cx:pt idx="1037">2.4193705733961149e-05</cx:pt>
          <cx:pt idx="1038">-0.00027383688368423002</cx:pt>
          <cx:pt idx="1039">-0.0001801475113092505</cx:pt>
          <cx:pt idx="1040">-0.00024029946151461049</cx:pt>
          <cx:pt idx="1041">-0.00110257789099044</cx:pt>
          <cx:pt idx="1042">-0.001341228048473175</cx:pt>
          <cx:pt idx="1043">-0.00039662584677093002</cx:pt>
          <cx:pt idx="1044">-0.0007736152287928375</cx:pt>
          <cx:pt idx="1045">0.0013655264303682026</cx:pt>
          <cx:pt idx="1046">0.0040170267654918001</cx:pt>
          <cx:pt idx="1047">0.0030210912404511998</cx:pt>
          <cx:pt idx="1048">0.0011997485092624649</cx:pt>
          <cx:pt idx="1049">0.0024050448520575199</cx:pt>
          <cx:pt idx="1050">0.0034072819090926001</cx:pt>
          <cx:pt idx="1051">7.5670504165127749e-05</cx:pt>
          <cx:pt idx="1052">-0.0030834241980106248</cx:pt>
          <cx:pt idx="1053">-0.0025519120350778251</cx:pt>
          <cx:pt idx="1054">-0.0029710649782612249</cx:pt>
          <cx:pt idx="1055">-0.00306577638126025</cx:pt>
          <cx:pt idx="1056">-0.00028456880434111998</cx:pt>
          <cx:pt idx="1057">0.0022020087346502899</cx:pt>
          <cx:pt idx="1058">-0.00049111363286578002</cx:pt>
          <cx:pt idx="1059">9.4249782410992249e-05</cx:pt>
          <cx:pt idx="1060">0.0023375619702850599</cx:pt>
          <cx:pt idx="1061">0.001930058290500365</cx:pt>
          <cx:pt idx="1062">0.0006741564271944625</cx:pt>
          <cx:pt idx="1063">-0.00014917680801020475</cx:pt>
          <cx:pt idx="1064">-0.00075081863946565501</cx:pt>
          <cx:pt idx="1065">-0.00013887730645824325</cx:pt>
          <cx:pt idx="1066">-3.8963350575210747e-05</cx:pt>
          <cx:pt idx="1067">-0.00050706875340469004</cx:pt>
          <cx:pt idx="1068">-0.00016672538693007351</cx:pt>
          <cx:pt idx="1069">-0.0010113513283614975</cx:pt>
          <cx:pt idx="1070">0.00045563284287651747</cx:pt>
          <cx:pt idx="1071">0.0028905031822559</cx:pt>
          <cx:pt idx="1072">0.0026735530158345749</cx:pt>
          <cx:pt idx="1073">0.003253394526126325</cx:pt>
          <cx:pt idx="1074">0.0041500545648647498</cx:pt>
          <cx:pt idx="1075">0.0026294355576684252</cx:pt>
          <cx:pt idx="1076">0.0033341185510306248</cx:pt>
          <cx:pt idx="1077">0.0028361261898652498</cx:pt>
          <cx:pt idx="1078">-0.00027835895423358498</cx:pt>
          <cx:pt idx="1079">0.0004975649041568975</cx:pt>
          <cx:pt idx="1080">-0.0070950862684015254</cx:pt>
          <cx:pt idx="1081">-0.0027960856958160751</cx:pt>
          <cx:pt idx="1082">-0.0027057228009976001</cx:pt>
          <cx:pt idx="1083">-0.00066605734273363255</cx:pt>
        </cx:lvl>
      </cx:numDim>
    </cx:data>
    <cx:data id="70">
      <cx:numDim type="val">
        <cx:f>Sheet2!$BS$1:$BS$1084</cx:f>
        <cx:lvl ptCount="1084" formatCode="G/通用格式">
          <cx:pt idx="0">0.00023706879535344001</cx:pt>
          <cx:pt idx="1">-7.2476771701124798e-05</cx:pt>
          <cx:pt idx="2">0.00049206465003585604</cx:pt>
          <cx:pt idx="3">-0.00057788786937045802</cx:pt>
          <cx:pt idx="4">-0.00029703790586696997</cx:pt>
          <cx:pt idx="5">-0.00012644987709533901</cx:pt>
          <cx:pt idx="6">-0.00023744126145181001</cx:pt>
          <cx:pt idx="7">0.000646638896749966</cx:pt>
          <cx:pt idx="8">7.93011325873241e-05</cx:pt>
          <cx:pt idx="9">-4.6111698159321397e-05</cx:pt>
          <cx:pt idx="10">-0.000298277819190511</cx:pt>
          <cx:pt idx="11">-0.00018874047369346099</cx:pt>
          <cx:pt idx="12">0.00017890268421503699</cx:pt>
          <cx:pt idx="13">-0.000147668223755775</cx:pt>
          <cx:pt idx="14">0.000111728875486208</cx:pt>
          <cx:pt idx="15">0.000165063857260101</cx:pt>
          <cx:pt idx="16">0.00074644687674154102</cx:pt>
          <cx:pt idx="17">-0.00028600442695776002</cx:pt>
          <cx:pt idx="18">-0.00057031457405613004</cx:pt>
          <cx:pt idx="19">0.000101745975176816</cx:pt>
          <cx:pt idx="20">-0.00010478109146423201</cx:pt>
          <cx:pt idx="21">-0.00045511973824284801</cx:pt>
          <cx:pt idx="22">0.000108262746135263</cx:pt>
          <cx:pt idx="23">0.00015684533260112299</cx:pt>
          <cx:pt idx="24">-0.00045836529825843398</cx:pt>
          <cx:pt idx="25">0.00045517413753444502</cx:pt>
          <cx:pt idx="26">-8.0348559139352803e-05</cx:pt>
          <cx:pt idx="27">-0.00041796137547907497</cx:pt>
          <cx:pt idx="28">-0.00017649014262787499</cx:pt>
          <cx:pt idx="29">-2.8930189239692898e-05</cx:pt>
          <cx:pt idx="30">-0.00017369075300150701</cx:pt>
          <cx:pt idx="31">-0.000374932220915941</cx:pt>
          <cx:pt idx="32">0.00035458520546841201</cx:pt>
          <cx:pt idx="33">-0.00026249653105251297</cx:pt>
          <cx:pt idx="34">0.00053619550599591005</cx:pt>
          <cx:pt idx="35">-0.000184378089143462</cx:pt>
          <cx:pt idx="36">-0.00042201821806409599</cx:pt>
          <cx:pt idx="37">-0.0010702917471460201</cx:pt>
          <cx:pt idx="38">-0.0018641194807997</cx:pt>
          <cx:pt idx="39">-0.0069495611725696998</cx:pt>
          <cx:pt idx="40">-0.0015401615765126601</cx:pt>
          <cx:pt idx="41">-0.0011993257067900299</cx:pt>
          <cx:pt idx="42">-0.000167748799363748</cx:pt>
          <cx:pt idx="43">0.00058312984712937104</cx:pt>
          <cx:pt idx="44">0.0043322300350385097</cx:pt>
          <cx:pt idx="45">-0.00098769329327622491</cx:pt>
          <cx:pt idx="46">0.00013894082125165999</cx:pt>
          <cx:pt idx="47">0.00032229084244795702</cx:pt>
          <cx:pt idx="48">-0.0024637258627932899</cx:pt>
          <cx:pt idx="49">-0.0063826476170601</cx:pt>
          <cx:pt idx="50">-0.00033854340408867199</cx:pt>
          <cx:pt idx="51">-0.00034567976313418399</cx:pt>
          <cx:pt idx="52">0.00023773267285592901</cx:pt>
          <cx:pt idx="53">0.000113298381984564</cx:pt>
          <cx:pt idx="54">0.000927221667217598</cx:pt>
          <cx:pt idx="55">0.00087999116950933495</cx:pt>
          <cx:pt idx="56">-0.000117232291464552</cx:pt>
          <cx:pt idx="57">-6.8009384483841201e-05</cx:pt>
          <cx:pt idx="58">-8.8041712194773499e-05</cx:pt>
          <cx:pt idx="59">-0.00012926502766727401</cx:pt>
          <cx:pt idx="60">0.00032036113194104199</cx:pt>
          <cx:pt idx="61">-0.00066857985911241303</cx:pt>
          <cx:pt idx="62">0.00024423181383971098</cx:pt>
          <cx:pt idx="63">-0.000426707681104727</cx:pt>
          <cx:pt idx="64">-0.00190630325769205</cx:pt>
          <cx:pt idx="65">-0.00264485736262513</cx:pt>
          <cx:pt idx="66">-0.0074983415700704799</cx:pt>
          <cx:pt idx="67">-0.0022309199184927298</cx:pt>
          <cx:pt idx="68">0.0107671923557207</cx:pt>
          <cx:pt idx="69">0.012554483167427299</cx:pt>
          <cx:pt idx="70">0.00074807987814719203</cx:pt>
          <cx:pt idx="71">0.0050229633684188103</cx:pt>
          <cx:pt idx="72">0.017123223118051902</cx:pt>
          <cx:pt idx="73">-0.00068395715473671401</cx:pt>
          <cx:pt idx="74">-0.0083117507349261995</cx:pt>
          <cx:pt idx="75">-0.017149167965956499</cx:pt>
          <cx:pt idx="76">-0.0078754671321547894</cx:pt>
          <cx:pt idx="77">-0.0154689263162177</cx:pt>
          <cx:pt idx="78">-0.010411372456361799</cx:pt>
          <cx:pt idx="79">-0.00249298406906842</cx:pt>
          <cx:pt idx="80">0.000236883802179554</cx:pt>
          <cx:pt idx="81">0.00068956673907383497</cx:pt>
          <cx:pt idx="82">0.00035933149415056401</cx:pt>
          <cx:pt idx="83">-0.00030105634264455201</cx:pt>
          <cx:pt idx="84">-0.00017035317426226501</cx:pt>
          <cx:pt idx="85">0.00014978364041048201</cx:pt>
          <cx:pt idx="86">0.00152807036828656</cx:pt>
          <cx:pt idx="87">0.0001180134148091</cx:pt>
          <cx:pt idx="88">-0.0013275211880949499</cx:pt>
          <cx:pt idx="89">0.0013423992955713599</cx:pt>
          <cx:pt idx="90">0.00148019228684594</cx:pt>
          <cx:pt idx="91">0.00181526634244369</cx:pt>
          <cx:pt idx="92">0.0013083613708203201</cx:pt>
          <cx:pt idx="93">0.0051970548369796397</cx:pt>
          <cx:pt idx="94">0.000729947173013075</cx:pt>
          <cx:pt idx="95">0.022506501431871901</cx:pt>
          <cx:pt idx="96">0.052785962128831798</cx:pt>
          <cx:pt idx="97">0.046676471888888599</cx:pt>
          <cx:pt idx="98">0.042536429636344401</cx:pt>
          <cx:pt idx="99">0.042119019298945203</cx:pt>
          <cx:pt idx="100">0.0435717919942364</cx:pt>
          <cx:pt idx="101">0.062365108499027801</cx:pt>
          <cx:pt idx="102">0.041688693682117903</cx:pt>
          <cx:pt idx="103">-0.0088043320878945907</cx:pt>
          <cx:pt idx="104">-0.0408050697357739</cx:pt>
          <cx:pt idx="105">-0.0499313891257342</cx:pt>
          <cx:pt idx="106">-0.036617699383105599</cx:pt>
          <cx:pt idx="107">-0.024758249091486901</cx:pt>
          <cx:pt idx="108">-0.011832794746198701</cx:pt>
          <cx:pt idx="109">-0.00156156457892647</cx:pt>
          <cx:pt idx="110">-0.00107845670063668</cx:pt>
          <cx:pt idx="111">-0.00052526859672659897</cx:pt>
          <cx:pt idx="112">-0.00024973380870667999</cx:pt>
          <cx:pt idx="113">0.00042173916739934701</cx:pt>
          <cx:pt idx="114">0.0040974018747257602</cx:pt>
          <cx:pt idx="115">0.0010527426027632199</cx:pt>
          <cx:pt idx="116">-0.00090749494800122896</cx:pt>
          <cx:pt idx="117">0.00056567595835734798</cx:pt>
          <cx:pt idx="118">0.0067691293280669404</cx:pt>
          <cx:pt idx="119">0.0141115489300121</cx:pt>
          <cx:pt idx="120">0.018263645006887</cx:pt>
          <cx:pt idx="121">0.026660456315648499</cx:pt>
          <cx:pt idx="122">0.050125486042041201</cx:pt>
          <cx:pt idx="123">0.055519123351140197</cx:pt>
          <cx:pt idx="124">0.038492207283209803</cx:pt>
          <cx:pt idx="125">0.00854525409983742</cx:pt>
          <cx:pt idx="126">0.018946182735018999</cx:pt>
          <cx:pt idx="127">0.033351401131138401</cx:pt>
          <cx:pt idx="128">0.052084210262527998</cx:pt>
          <cx:pt idx="129">0.0375532423532784</cx:pt>
          <cx:pt idx="130">0.076406109278594397</cx:pt>
          <cx:pt idx="131">0.035827629417504503</cx:pt>
          <cx:pt idx="132">0.012586783441441299</cx:pt>
          <cx:pt idx="133">-0.035709612354887302</cx:pt>
          <cx:pt idx="134">-0.039520157177678303</cx:pt>
          <cx:pt idx="135">-0.054324979152377599</cx:pt>
          <cx:pt idx="136">-0.0287438507545828</cx:pt>
          <cx:pt idx="137">-0.0062598926542577699</cx:pt>
          <cx:pt idx="138">-0.0028604664366637601</cx:pt>
          <cx:pt idx="139">-0.0027680066934013901</cx:pt>
          <cx:pt idx="140">0.00010227543247776</cx:pt>
          <cx:pt idx="141">-0.00074936450503758096</cx:pt>
          <cx:pt idx="142">0.00044558870218015199</cx:pt>
          <cx:pt idx="143">-0.0010623630496392599</cx:pt>
          <cx:pt idx="144">-0.0031783126390716098</cx:pt>
          <cx:pt idx="145">-0.0039583369826493402</cx:pt>
          <cx:pt idx="146">0.0080267698202347599</cx:pt>
          <cx:pt idx="147">0.016004782207142899</cx:pt>
          <cx:pt idx="148">0.0037240333753918802</cx:pt>
          <cx:pt idx="149">0.028372714096521302</cx:pt>
          <cx:pt idx="150">0.0421428848562799</cx:pt>
          <cx:pt idx="151">0.02294625923252</cx:pt>
          <cx:pt idx="152">0.0091321813277138401</cx:pt>
          <cx:pt idx="153">-0.031348601682176902</cx:pt>
          <cx:pt idx="154">-0.044235340350732302</cx:pt>
          <cx:pt idx="155">0.021368415791262099</cx:pt>
          <cx:pt idx="156">0.084449342355773505</cx:pt>
          <cx:pt idx="157">-0.0036366784182024401</cx:pt>
          <cx:pt idx="158">0.0216559939352385</cx:pt>
          <cx:pt idx="159">0.062250019966319702</cx:pt>
          <cx:pt idx="160">0.0302405873172138</cx:pt>
          <cx:pt idx="161">0.037618533123426397</cx:pt>
          <cx:pt idx="162">0.029651311539879301</cx:pt>
          <cx:pt idx="163">-0.0037670435734504701</cx:pt>
          <cx:pt idx="164">-0.0201235161453075</cx:pt>
          <cx:pt idx="165">-0.019952953795776399</cx:pt>
          <cx:pt idx="166">-0.010031038357280401</cx:pt>
          <cx:pt idx="167">-0.0042324665087069904</cx:pt>
          <cx:pt idx="168">6.4118655004326194e-05</cx:pt>
          <cx:pt idx="169">-0.00041812479576555899</cx:pt>
          <cx:pt idx="170">-0.000212870719351533</cx:pt>
          <cx:pt idx="171">-0.0021243504653867601</cx:pt>
          <cx:pt idx="172">-0.00147719458132298</cx:pt>
          <cx:pt idx="173">0.0033685684992239501</cx:pt>
          <cx:pt idx="174">0.0066047689463887803</cx:pt>
          <cx:pt idx="175">0.012040722828042799</cx:pt>
          <cx:pt idx="176">-0.019605335714309599</cx:pt>
          <cx:pt idx="177">0.0227897402363487</cx:pt>
          <cx:pt idx="178">0.0234464242540352</cx:pt>
          <cx:pt idx="179">0.0095637205391881693</cx:pt>
          <cx:pt idx="180">0.014996932978183801</cx:pt>
          <cx:pt idx="181">-0.0059413551383790198</cx:pt>
          <cx:pt idx="182">-0.0077473174957342203</cx:pt>
          <cx:pt idx="183">0.029975768330307101</cx:pt>
          <cx:pt idx="184">0.038106338798468198</cx:pt>
          <cx:pt idx="185">0.0025285528417759401</cx:pt>
          <cx:pt idx="186">0.025058235556814499</cx:pt>
          <cx:pt idx="187">0.056107337656637397</cx:pt>
          <cx:pt idx="188">0.045587386615883303</cx:pt>
          <cx:pt idx="189">0.024761673629368101</cx:pt>
          <cx:pt idx="190">0.051759515698914897</cx:pt>
          <cx:pt idx="191">0.0146652387837351</cx:pt>
          <cx:pt idx="192">0.013230679590875601</cx:pt>
          <cx:pt idx="193">-0.00716617899552456</cx:pt>
          <cx:pt idx="194">-0.0070712756955997299</cx:pt>
          <cx:pt idx="195">-0.00396578633221281</cx:pt>
          <cx:pt idx="196">-0.00065907868382393195</cx:pt>
          <cx:pt idx="197">0.0027920271986519802</cx:pt>
          <cx:pt idx="198">6.6956533469083199e-05</cx:pt>
          <cx:pt idx="199">-9.8780369714540246e-06</cx:pt>
          <cx:pt idx="200">-0.00089842987151315002</cx:pt>
          <cx:pt idx="201">-0.0010255480293564949</cx:pt>
          <cx:pt idx="202">-0.00413910898168125</cx:pt>
          <cx:pt idx="203">-0.0054569878243988503</cx:pt>
          <cx:pt idx="204">0.00053396167425893504</cx:pt>
          <cx:pt idx="205">0.0030542019893466002</cx:pt>
          <cx:pt idx="206">0.0060423865058648</cx:pt>
          <cx:pt idx="207">0.0050068395605747749</cx:pt>
          <cx:pt idx="208">0.011817970839899924</cx:pt>
          <cx:pt idx="209">0.018487261091304351</cx:pt>
          <cx:pt idx="210">0.022879734994569925</cx:pt>
          <cx:pt idx="211">0.023515065148179699</cx:pt>
          <cx:pt idx="212">0.019685732917029651</cx:pt>
          <cx:pt idx="213">0.017798966774010275</cx:pt>
          <cx:pt idx="214">0.0156235970704133</cx:pt>
          <cx:pt idx="215">0.0076058271145877246</cx:pt>
          <cx:pt idx="216">0.011739451517152199</cx:pt>
          <cx:pt idx="217">0.0099583474357085242</cx:pt>
          <cx:pt idx="218">0.013629581451352251</cx:pt>
          <cx:pt idx="219">0.0069752852846472002</cx:pt>
          <cx:pt idx="220">0.0030532285937109752</cx:pt>
          <cx:pt idx="221">-0.0016262694438089025</cx:pt>
          <cx:pt idx="222">-0.0014691201907943024</cx:pt>
          <cx:pt idx="223">-0.00069841427959644003</cx:pt>
          <cx:pt idx="224">6.7456892400092244e-05</cx:pt>
          <cx:pt idx="225">0.00019232092348918251</cx:pt>
          <cx:pt idx="226">-0.0010143303229133949</cx:pt>
          <cx:pt idx="227">-0.00021393720122009675</cx:pt>
          <cx:pt idx="228">-0.00320404704624185</cx:pt>
          <cx:pt idx="229">-0.0093307011849916004</cx:pt>
          <cx:pt idx="230">-0.0122448254690962</cx:pt>
          <cx:pt idx="231">-0.0148826444865818</cx:pt>
          <cx:pt idx="232">-0.0088909477211889503</cx:pt>
          <cx:pt idx="233">-0.0094950795109747001</cx:pt>
          <cx:pt idx="234">-0.0106140897095324</cx:pt>
          <cx:pt idx="235">0.0023379253730472799</cx:pt>
          <cx:pt idx="236">0.00091690226390698495</cx:pt>
          <cx:pt idx="237">0.0047539037194235002</cx:pt>
          <cx:pt idx="238">0.0095755516120291997</cx:pt>
          <cx:pt idx="239">0.0059868930850545503</cx:pt>
          <cx:pt idx="240">0.0020973563583870625</cx:pt>
          <cx:pt idx="241">0.0083626339218555498</cx:pt>
          <cx:pt idx="242">0.0069761142096410253</cx:pt>
          <cx:pt idx="243">-0.0017559383900835001</cx:pt>
          <cx:pt idx="244">0.0053395099238325748</cx:pt>
          <cx:pt idx="245">0.0082695224967953007</cx:pt>
          <cx:pt idx="246">0.017602381049202226</cx:pt>
          <cx:pt idx="247">0.0066498976950244253</cx:pt>
          <cx:pt idx="248">-0.0052844461124726249</cx:pt>
          <cx:pt idx="249">-0.0039141487206749747</cx:pt>
          <cx:pt idx="250">-0.00040690632621265748</cx:pt>
          <cx:pt idx="251">3.2825753498671252e-05</cx:pt>
          <cx:pt idx="252">-5.410762073024575e-05</cx:pt>
          <cx:pt idx="253">-1.6826439785130799e-06</cx:pt>
          <cx:pt idx="254">-0.0012411453181623326</cx:pt>
          <cx:pt idx="255">-0.00051074089791419003</cx:pt>
          <cx:pt idx="256">-0.0056482397693392253</cx:pt>
          <cx:pt idx="257">-0.015066042879075075</cx:pt>
          <cx:pt idx="258">-0.0216449947834765</cx:pt>
          <cx:pt idx="259">-0.020735697812421426</cx:pt>
          <cx:pt idx="260">-0.016810447213313401</cx:pt>
          <cx:pt idx="261">-0.024230800598084849</cx:pt>
          <cx:pt idx="262">-0.02454801444620195</cx:pt>
          <cx:pt idx="263">-0.023313858281617951</cx:pt>
          <cx:pt idx="264">-0.023055165098027051</cx:pt>
          <cx:pt idx="265">-0.03834465248493775</cx:pt>
          <cx:pt idx="266">-0.048079509500067251</cx:pt>
          <cx:pt idx="267">-0.032051265051273252</cx:pt>
          <cx:pt idx="268">-0.016808456788105323</cx:pt>
          <cx:pt idx="269">-0.010697550932382324</cx:pt>
          <cx:pt idx="270">0.0068269091596913998</cx:pt>
          <cx:pt idx="271">-0.0062174581939287996</cx:pt>
          <cx:pt idx="272">-0.011470034411841201</cx:pt>
          <cx:pt idx="273">0.0018740188022101974</cx:pt>
          <cx:pt idx="274">0.016005021298089176</cx:pt>
          <cx:pt idx="275">-0.001836139429713815</cx:pt>
          <cx:pt idx="276">-0.010077970609613025</cx:pt>
          <cx:pt idx="277">-0.00186481925354376</cx:pt>
          <cx:pt idx="278">0.00020682107968951949</cx:pt>
          <cx:pt idx="279">1.144286812164635e-05</cx:pt>
          <cx:pt idx="280">-0.00015229021051294049</cx:pt>
          <cx:pt idx="281">7.2567885395975747e-06</cx:pt>
          <cx:pt idx="282">-0.001555121464459725</cx:pt>
          <cx:pt idx="283">-0.0022468272898584774</cx:pt>
          <cx:pt idx="284">-0.0082469697185893007</cx:pt>
          <cx:pt idx="285">-0.02115743581513535</cx:pt>
          <cx:pt idx="286">-0.02593233439312375</cx:pt>
          <cx:pt idx="287">-0.026126753873000001</cx:pt>
          <cx:pt idx="288">-0.029866754100445501</cx:pt>
          <cx:pt idx="289">-0.042833029513717251</cx:pt>
          <cx:pt idx="290">-0.05247609792588525</cx:pt>
          <cx:pt idx="291">-0.053170172452828998</cx:pt>
          <cx:pt idx="292">-0.045250303256485748</cx:pt>
          <cx:pt idx="293">-0.052679714047886253</cx:pt>
          <cx:pt idx="294">-0.063583475245232252</cx:pt>
          <cx:pt idx="295">-0.042245426075408002</cx:pt>
          <cx:pt idx="296">-0.0021256824621746924</cx:pt>
          <cx:pt idx="297">0.00329884056388015</cx:pt>
          <cx:pt idx="298">0.0045851886902674504</cx:pt>
          <cx:pt idx="299">-0.0173336441818162</cx:pt>
          <cx:pt idx="300">-0.021322503125855999</cx:pt>
          <cx:pt idx="301">-0.00724850271437879</cx:pt>
          <cx:pt idx="302">0.0295011272499037</cx:pt>
          <cx:pt idx="303">-0.031521531331822998</cx:pt>
          <cx:pt idx="304">-0.021151725758112201</cx:pt>
          <cx:pt idx="305">0.0042355479314776703</cx:pt>
          <cx:pt idx="306">-0.00018742302723274301</cx:pt>
          <cx:pt idx="307">0.00031717748224799699</cx:pt>
          <cx:pt idx="308">0.00065675553952785205</cx:pt>
          <cx:pt idx="309">0.00074212392932369799</cx:pt>
          <cx:pt idx="310">-0.0081391032254424008</cx:pt>
          <cx:pt idx="311">-0.0093747666162206107</cx:pt>
          <cx:pt idx="312">-0.045362508561948497</cx:pt>
          <cx:pt idx="313">-0.098957065758208507</cx:pt>
          <cx:pt idx="314">-0.105667363778071</cx:pt>
          <cx:pt idx="315">-0.13326007511405399</cx:pt>
          <cx:pt idx="316">-0.13595360973961901</cx:pt>
          <cx:pt idx="317">-0.166034211345023</cx:pt>
          <cx:pt idx="318">-0.14656922516058299</cx:pt>
          <cx:pt idx="319">-0.14742825013470001</cx:pt>
          <cx:pt idx="320">-0.16019967566964199</cx:pt>
          <cx:pt idx="321">-0.076926915520040801</cx:pt>
          <cx:pt idx="322">-0.0970194184711545</cx:pt>
          <cx:pt idx="323">-0.049567296652057703</cx:pt>
          <cx:pt idx="324">0.020971881940937302</cx:pt>
          <cx:pt idx="325">0.066690260761131701</cx:pt>
          <cx:pt idx="326">-0.0023950417991277502</cx:pt>
          <cx:pt idx="327">0.030633303017832202</cx:pt>
          <cx:pt idx="328">0.021017850408345602</cx:pt>
          <cx:pt idx="329">-0.024158353200213201</cx:pt>
          <cx:pt idx="330">0.033108193303770003</cx:pt>
          <cx:pt idx="331">-0.022107046579305501</cx:pt>
          <cx:pt idx="332">-0.013950169589283299</cx:pt>
          <cx:pt idx="333">0.00181868447048679</cx:pt>
          <cx:pt idx="334">-0.00076652833983419197</cx:pt>
          <cx:pt idx="335">0.00018272942714403899</cx:pt>
          <cx:pt idx="336">-0.00032553069222003897</cx:pt>
          <cx:pt idx="337">-0.00043304280042726903</cx:pt>
          <cx:pt idx="338">-0.0098985315084711093</cx:pt>
          <cx:pt idx="339">-0.0046079382934667203</cx:pt>
          <cx:pt idx="340">-0.039407152676835103</cx:pt>
          <cx:pt idx="341">-0.063872147482859395</cx:pt>
          <cx:pt idx="342">-0.083059313050077299</cx:pt>
          <cx:pt idx="343">-0.094301866434896603</cx:pt>
          <cx:pt idx="344">-0.086838481531532397</cx:pt>
          <cx:pt idx="345">-0.044064956564590897</cx:pt>
          <cx:pt idx="346">0.021724933907489901</cx:pt>
          <cx:pt idx="347">-0.032570252271698803</cx:pt>
          <cx:pt idx="348">0.0200496854627021</cx:pt>
          <cx:pt idx="349">0.051172822281692398</cx:pt>
          <cx:pt idx="350">0.042069147414738897</cx:pt>
          <cx:pt idx="351">0.0094562696591701002</cx:pt>
          <cx:pt idx="352">0.078206481467260794</cx:pt>
          <cx:pt idx="353">0.0131796670228016</cx:pt>
          <cx:pt idx="354">0.0011735565082727</cx:pt>
          <cx:pt idx="355">-0.036574219392002102</cx:pt>
          <cx:pt idx="356">-0.0027452673923611302</cx:pt>
          <cx:pt idx="357">0.0038822246998495998</cx:pt>
          <cx:pt idx="358">0.0051498132746737703</cx:pt>
          <cx:pt idx="359">-0.021949253980731401</cx:pt>
          <cx:pt idx="360">-0.0095757404350711103</cx:pt>
          <cx:pt idx="361">0.0048053257526564901</cx:pt>
          <cx:pt idx="362">0.000114061262130961</cx:pt>
          <cx:pt idx="363">-0.00106135098073712</cx:pt>
          <cx:pt idx="364">0.00048038831840031701</cx:pt>
          <cx:pt idx="365">-0.0016417921281166299</cx:pt>
          <cx:pt idx="366">-0.00284270610743023</cx:pt>
          <cx:pt idx="367">-0.00079246506249673295</cx:pt>
          <cx:pt idx="368">-0.0180800328215849</cx:pt>
          <cx:pt idx="369">-0.016243101765695999</cx:pt>
          <cx:pt idx="370">-0.021282021178712002</cx:pt>
          <cx:pt idx="371">0.0041268684640214</cx:pt>
          <cx:pt idx="372">0.018843015380002999</cx:pt>
          <cx:pt idx="373">0.046798420639602198</cx:pt>
          <cx:pt idx="374">0.058942283778195</cx:pt>
          <cx:pt idx="375">0.031464420983225397</cx:pt>
          <cx:pt idx="376">0.0227101825101572</cx:pt>
          <cx:pt idx="377">0.040770164768443598</cx:pt>
          <cx:pt idx="378">0.0070581835535252898</cx:pt>
          <cx:pt idx="379">0.0319485402531684</cx:pt>
          <cx:pt idx="380">0.0414544429939709</cx:pt>
          <cx:pt idx="381">0.0068069789387640604</cx:pt>
          <cx:pt idx="382">-0.015756402175110502</cx:pt>
          <cx:pt idx="383">-0.0288764764801339</cx:pt>
          <cx:pt idx="384">0.011849768471210401</cx:pt>
          <cx:pt idx="385">0.035479675479552802</cx:pt>
          <cx:pt idx="386">0.028387392973897099</cx:pt>
          <cx:pt idx="387">-0.020743242503718399</cx:pt>
          <cx:pt idx="388">-0.0058631416546793399</cx:pt>
          <cx:pt idx="389">0.0050185867071038098</cx:pt>
          <cx:pt idx="390">0.0013750544806620101</cx:pt>
          <cx:pt idx="391">-0.000208146493700969</cx:pt>
          <cx:pt idx="392">-6.6564506460356395e-05</cx:pt>
          <cx:pt idx="393">0.0012991315367180201</cx:pt>
          <cx:pt idx="394">-0.00048943097313717903</cx:pt>
          <cx:pt idx="395">0.0010140740192252601</cx:pt>
          <cx:pt idx="396">0.0079475272193818194</cx:pt>
          <cx:pt idx="397">0.030298921613267599</cx:pt>
          <cx:pt idx="398">0.0597320268201545</cx:pt>
          <cx:pt idx="399">0.057287182876536197</cx:pt>
          <cx:pt idx="400">0.041724667181812197</cx:pt>
          <cx:pt idx="401">0.079482788265282905</cx:pt>
          <cx:pt idx="402">0.026160173812523401</cx:pt>
          <cx:pt idx="403">0.0047338744249312602</cx:pt>
          <cx:pt idx="404">0.047467545083482901</cx:pt>
          <cx:pt idx="405">0.019597452404264099</cx:pt>
          <cx:pt idx="406">0.030142920052735798</cx:pt>
          <cx:pt idx="407">-0.00115691692441262</cx:pt>
          <cx:pt idx="408">0.037131962662764202</cx:pt>
          <cx:pt idx="409">0.033446554096033698</cx:pt>
          <cx:pt idx="410">0.0328015229026591</cx:pt>
          <cx:pt idx="411">0.0227253547462931</cx:pt>
          <cx:pt idx="412">-0.0057233701959401896</cx:pt>
          <cx:pt idx="413">0.049422831043295402</cx:pt>
          <cx:pt idx="414">0.020088059786874699</cx:pt>
          <cx:pt idx="415">0.010162176487282</cx:pt>
          <cx:pt idx="416">-0.00057417406214545197</cx:pt>
          <cx:pt idx="417">0.0076139692691072</cx:pt>
          <cx:pt idx="418">0.00607405483828697</cx:pt>
          <cx:pt idx="419">-0.0011430793119299901</cx:pt>
          <cx:pt idx="420">-0.00082888225024452603</cx:pt>
          <cx:pt idx="421">0.0043796859182840299</cx:pt>
          <cx:pt idx="422">0.00288190701492603</cx:pt>
          <cx:pt idx="423">0.019911973053321302</cx:pt>
          <cx:pt idx="424">0.050421423469247398</cx:pt>
          <cx:pt idx="425">0.098366408941716693</cx:pt>
          <cx:pt idx="426">0.086934238081249393</cx:pt>
          <cx:pt idx="427">0.00091998891610839395</cx:pt>
          <cx:pt idx="428">0.0029858456793376499</cx:pt>
          <cx:pt idx="429">0.0042401070429914202</cx:pt>
          <cx:pt idx="430">0.0025581866615875001</cx:pt>
          <cx:pt idx="431">-0.0039876329862383398</cx:pt>
          <cx:pt idx="432">-0.026012847906284699</cx:pt>
          <cx:pt idx="433">0.0083230086472446205</cx:pt>
          <cx:pt idx="434">-0.0019901192851806198</cx:pt>
          <cx:pt idx="435">0.0064242949978370999</cx:pt>
          <cx:pt idx="436">-0.0183927107289895</cx:pt>
          <cx:pt idx="437">0.00058836586234530495</cx:pt>
          <cx:pt idx="438">0.078628993285294393</cx:pt>
          <cx:pt idx="439">-0.00017603739102010601</cx:pt>
          <cx:pt idx="440">-0.048283332688230797</cx:pt>
          <cx:pt idx="441">-0.0136421084811288</cx:pt>
          <cx:pt idx="442">-0.026648495655348499</cx:pt>
          <cx:pt idx="443">-0.0025416704737400101</cx:pt>
          <cx:pt idx="444">0.0040711547037331599</cx:pt>
          <cx:pt idx="445">0.0080131649945681602</cx:pt>
          <cx:pt idx="446">0.0031694226089172802</cx:pt>
          <cx:pt idx="447">0.000276393611223519</cx:pt>
          <cx:pt idx="448">0.00019812940977244201</cx:pt>
          <cx:pt idx="449">0.0025831587389112801</cx:pt>
          <cx:pt idx="450">0.0056066972241079101</cx:pt>
          <cx:pt idx="451">0.0376280427786417</cx:pt>
          <cx:pt idx="452">0.0711918336600533</cx:pt>
          <cx:pt idx="453">0.084511775071501996</cx:pt>
          <cx:pt idx="454">0.029001384561521001</cx:pt>
          <cx:pt idx="455">-0.010048831285754</cx:pt>
          <cx:pt idx="456">-0.0112342021701095</cx:pt>
          <cx:pt idx="457">0.038270593248205302</cx:pt>
          <cx:pt idx="458">0.023656724008613801</cx:pt>
          <cx:pt idx="459">0.030449977254659099</cx:pt>
          <cx:pt idx="460">0.055850295187814598</cx:pt>
          <cx:pt idx="461">0.018369097188778501</cx:pt>
          <cx:pt idx="462">-0.00230829591131594</cx:pt>
          <cx:pt idx="463">-0.039736231673095999</cx:pt>
          <cx:pt idx="464">-0.045488993041124998</cx:pt>
          <cx:pt idx="465">0.036317301097895598</cx:pt>
          <cx:pt idx="466">0.061115157808219397</cx:pt>
          <cx:pt idx="467">0.0285772924595167</cx:pt>
          <cx:pt idx="468">-0.0261521324977287</cx:pt>
          <cx:pt idx="469">-0.032567626360164102</cx:pt>
          <cx:pt idx="470">-0.024106989260912801</cx:pt>
          <cx:pt idx="471">-0.0147149510635776</cx:pt>
          <cx:pt idx="472">0.021200564217212298</cx:pt>
          <cx:pt idx="473">0.0140177375421702</cx:pt>
          <cx:pt idx="474">0.0021501069328133502</cx:pt>
          <cx:pt idx="475">0.00046598977284363001</cx:pt>
          <cx:pt idx="476">0.000320351058924176</cx:pt>
          <cx:pt idx="477">0.000563895290580621</cx:pt>
          <cx:pt idx="478">0.0048285076105293303</cx:pt>
          <cx:pt idx="479">0.047580466271648303</cx:pt>
          <cx:pt idx="480">0.041472649863744097</cx:pt>
          <cx:pt idx="481">0.058998484784723297</cx:pt>
          <cx:pt idx="482">0.027295721466950099</cx:pt>
          <cx:pt idx="483">-0.018716914902483301</cx:pt>
          <cx:pt idx="484">0.0105139360284829</cx:pt>
          <cx:pt idx="485">0.0042616100947357903</cx:pt>
          <cx:pt idx="486">-0.0070752074793533097</cx:pt>
          <cx:pt idx="487">0.063523228189087094</cx:pt>
          <cx:pt idx="488">0.035671127491015399</cx:pt>
          <cx:pt idx="489">-0.022409192488066099</cx:pt>
          <cx:pt idx="490">-0.0140541220932862</cx:pt>
          <cx:pt idx="491">-0.00309613727288407</cx:pt>
          <cx:pt idx="492">-0.044102575496276601</cx:pt>
          <cx:pt idx="493">-0.0045141754542822599</cx:pt>
          <cx:pt idx="494">0.046478679942426902</cx:pt>
          <cx:pt idx="495">0.043825934531737297</cx:pt>
          <cx:pt idx="496">-0.023303041346656901</cx:pt>
          <cx:pt idx="497">-0.044102152851330498</cx:pt>
          <cx:pt idx="498">-0.027007397187937699</cx:pt>
          <cx:pt idx="499">-0.0196593381430369</cx:pt>
          <cx:pt idx="500">0.00711305844907641</cx:pt>
          <cx:pt idx="501">0.019563512609792</cx:pt>
          <cx:pt idx="502">0.0034929179666346199</cx:pt>
          <cx:pt idx="503">0.00051065974080292498</cx:pt>
          <cx:pt idx="504">-0.00022989512043979099</cx:pt>
          <cx:pt idx="505">-9.7067192570641803e-05</cx:pt>
          <cx:pt idx="506">0.00370883864621015</cx:pt>
          <cx:pt idx="507">0.060318301390163899</cx:pt>
          <cx:pt idx="508">-0.0044453126755938897</cx:pt>
          <cx:pt idx="509">0.0102615246148797</cx:pt>
          <cx:pt idx="510">0.026633401303367998</cx:pt>
          <cx:pt idx="511">0.0028119309855426699</cx:pt>
          <cx:pt idx="512">0.026588481304318599</cx:pt>
          <cx:pt idx="513">0.0088653994878425697</cx:pt>
          <cx:pt idx="514">-0.035855836868980598</cx:pt>
          <cx:pt idx="515">-0.011045681090163999</cx:pt>
          <cx:pt idx="516">-0.0038815952949391198</cx:pt>
          <cx:pt idx="517">0.018584873571189799</cx:pt>
          <cx:pt idx="518">0.0167148970027447</cx:pt>
          <cx:pt idx="519">0.0043793739133072204</cx:pt>
          <cx:pt idx="520">0.043280462497739397</cx:pt>
          <cx:pt idx="521">0.0066432123296598297</cx:pt>
          <cx:pt idx="522">-0.017425205014908799</cx:pt>
          <cx:pt idx="523">0.060609200589613603</cx:pt>
          <cx:pt idx="524">0.0062731437500377699</cx:pt>
          <cx:pt idx="525">-0.0256763486617268</cx:pt>
          <cx:pt idx="526">-0.0139410486233222</cx:pt>
          <cx:pt idx="527">-0.0181885391546606</cx:pt>
          <cx:pt idx="528">0.00030867093568510002</cx:pt>
          <cx:pt idx="529">0.0132813432476957</cx:pt>
          <cx:pt idx="530">0.0023132351355847798</cx:pt>
          <cx:pt idx="531">0.0010939837181902199</cx:pt>
          <cx:pt idx="532">-0.00034441804212028402</cx:pt>
          <cx:pt idx="533">-0.0010411586383420001</cx:pt>
          <cx:pt idx="534">0.00166957296410554</cx:pt>
          <cx:pt idx="535">0.031802285339985498</cx:pt>
          <cx:pt idx="536">0.0102592211023066</cx:pt>
          <cx:pt idx="537">0.022586794807715499</cx:pt>
          <cx:pt idx="538">0.023919640192577599</cx:pt>
          <cx:pt idx="539">0.028191952135561901</cx:pt>
          <cx:pt idx="540">-0.041497065625824801</cx:pt>
          <cx:pt idx="541">-0.043244819197809203</cx:pt>
          <cx:pt idx="542">-0.0110377768700834</cx:pt>
          <cx:pt idx="543">-0.0090595189882027895</cx:pt>
          <cx:pt idx="544">0.0011636282013248</cx:pt>
          <cx:pt idx="545">0.084045964042118795</cx:pt>
          <cx:pt idx="546">0.039029811795419103</cx:pt>
          <cx:pt idx="547">0.024957500366272801</cx:pt>
          <cx:pt idx="548">0.053313142821676603</cx:pt>
          <cx:pt idx="549">0.0085582115403091599</cx:pt>
          <cx:pt idx="550">-0.048622542401777803</cx:pt>
          <cx:pt idx="551">-0.018160593115128999</cx:pt>
          <cx:pt idx="552">-0.014895301227407899</cx:pt>
          <cx:pt idx="553">-0.040174571210541798</cx:pt>
          <cx:pt idx="554">-0.032229084678611297</cx:pt>
          <cx:pt idx="555">-0.0089912790192052394</cx:pt>
          <cx:pt idx="556">-0.0025912584225200701</cx:pt>
          <cx:pt idx="557">0.0066657690500082096</cx:pt>
          <cx:pt idx="558">0.0028283073171458798</cx:pt>
          <cx:pt idx="559">-0.00029901705930275298</cx:pt>
          <cx:pt idx="560">0.00023572615354456599</cx:pt>
          <cx:pt idx="561">-0.00071093576173439398</cx:pt>
          <cx:pt idx="562">0.00102655742489166</cx:pt>
          <cx:pt idx="563">0.028844301407698</cx:pt>
          <cx:pt idx="564">0.022419738555678199</cx:pt>
          <cx:pt idx="565">0.0239545527393187</cx:pt>
          <cx:pt idx="566">0.038275677103404203</cx:pt>
          <cx:pt idx="567">0.050261118385415297</cx:pt>
          <cx:pt idx="568">0.0036048037536096501</cx:pt>
          <cx:pt idx="569">-0.036904897169701502</cx:pt>
          <cx:pt idx="570">-0.0015309397406755301</cx:pt>
          <cx:pt idx="571">0.0229325856449582</cx:pt>
          <cx:pt idx="572">0.043009820542621299</cx:pt>
          <cx:pt idx="573">0.035844436397507499</cx:pt>
          <cx:pt idx="574">0.041825219077618402</cx:pt>
          <cx:pt idx="575">0.020981817253788601</cx:pt>
          <cx:pt idx="576">0.042563695289001599</cx:pt>
          <cx:pt idx="577">0.00089576041779175497</cx:pt>
          <cx:pt idx="578">0.0129130682441186</cx:pt>
          <cx:pt idx="579">0.0067327346306417799</cx:pt>
          <cx:pt idx="580">-0.020099003439439399</cx:pt>
          <cx:pt idx="581">-0.033523779489022201</cx:pt>
          <cx:pt idx="582">-0.046460791488619403</cx:pt>
          <cx:pt idx="583">-0.0127413876458567</cx:pt>
          <cx:pt idx="584">0.0095501456473868294</cx:pt>
          <cx:pt idx="585">0.0041539242870357197</cx:pt>
          <cx:pt idx="586">0.00192207764022786</cx:pt>
          <cx:pt idx="587">0.00062538617019725496</cx:pt>
          <cx:pt idx="588">-0.00061386979023123403</cx:pt>
          <cx:pt idx="589">-7.4578319240530905e-05</cx:pt>
          <cx:pt idx="590">0.0045522761335857198</cx:pt>
          <cx:pt idx="591">0.012405275020667199</cx:pt>
          <cx:pt idx="592">-0.016493859087556101</cx:pt>
          <cx:pt idx="593">-0.033663062464298801</cx:pt>
          <cx:pt idx="594">-0.0156223682656373</cx:pt>
          <cx:pt idx="595">0.018596577832455899</cx:pt>
          <cx:pt idx="596">0.027749708658063602</cx:pt>
          <cx:pt idx="597">-0.047022223792149702</cx:pt>
          <cx:pt idx="598">0.0048808278901131099</cx:pt>
          <cx:pt idx="599">-0.027502162284140999</cx:pt>
          <cx:pt idx="600">-0.0052812357463975102</cx:pt>
          <cx:pt idx="601">-0.022762802624426998</cx:pt>
          <cx:pt idx="602">0.0106673480287112</cx:pt>
          <cx:pt idx="603">0.0090985252072232504</cx:pt>
          <cx:pt idx="604">0.049799403472383499</cx:pt>
          <cx:pt idx="605">0.046342749918205299</cx:pt>
          <cx:pt idx="606">0.050230510825527701</cx:pt>
          <cx:pt idx="607">0.044939304465928601</cx:pt>
          <cx:pt idx="608">-0.011320794287758</cx:pt>
          <cx:pt idx="609">-0.015620580549361201</cx:pt>
          <cx:pt idx="610">-0.0323282984128812</cx:pt>
          <cx:pt idx="611">0.014517540913806399</cx:pt>
          <cx:pt idx="612">0.0083347990884080903</cx:pt>
          <cx:pt idx="613">0.0038395843391318498</cx:pt>
          <cx:pt idx="614">0.00033931647806471898</cx:pt>
          <cx:pt idx="615">-3.6061703147185597e-05</cx:pt>
          <cx:pt idx="616">0.00013231389247742199</cx:pt>
          <cx:pt idx="617">3.2252172799707501e-05</cx:pt>
          <cx:pt idx="618">0.0023162878975774401</cx:pt>
          <cx:pt idx="619">0.000635103294166312</cx:pt>
          <cx:pt idx="620">-0.014646899154007499</cx:pt>
          <cx:pt idx="621">-0.010576314118927101</cx:pt>
          <cx:pt idx="622">-0.057144592616739001</cx:pt>
          <cx:pt idx="623">-0.035879492539776202</cx:pt>
          <cx:pt idx="624">0.0020183647967208398</cx:pt>
          <cx:pt idx="625">-0.0131850165434608</cx:pt>
          <cx:pt idx="626">-0.00372708227529566</cx:pt>
          <cx:pt idx="627">0.00033475618763656402</cx:pt>
          <cx:pt idx="628">-0.033121340266837003</cx:pt>
          <cx:pt idx="629">0.0070170725780445298</cx:pt>
          <cx:pt idx="630">0.041417418883147997</cx:pt>
          <cx:pt idx="631">0.00087023563428868399</cx:pt>
          <cx:pt idx="632">0.045077604024138497</cx:pt>
          <cx:pt idx="633">0.043857634997344103</cx:pt>
          <cx:pt idx="634">-0.0147515995004054</cx:pt>
          <cx:pt idx="635">-0.023471809456704799</cx:pt>
          <cx:pt idx="636">-0.019046529887262902</cx:pt>
          <cx:pt idx="637">-0.0272771665366929</cx:pt>
          <cx:pt idx="638">-0.0189022612788101</cx:pt>
          <cx:pt idx="639">0.0097615859680092107</cx:pt>
          <cx:pt idx="640">0.0058321088886966899</cx:pt>
          <cx:pt idx="641">0.00119460535819971</cx:pt>
          <cx:pt idx="642">-0.00053229870360214102</cx:pt>
          <cx:pt idx="643">-0.00068883920473755298</cx:pt>
          <cx:pt idx="644">0.00050231852856733603</cx:pt>
          <cx:pt idx="645">0.00055701087280771904</cx:pt>
          <cx:pt idx="646">0.0014255597525722401</cx:pt>
          <cx:pt idx="647">0.0052626166927748196</cx:pt>
          <cx:pt idx="648">0.00368463676028453</cx:pt>
          <cx:pt idx="649">0.0200329712522757</cx:pt>
          <cx:pt idx="650">0.0045701514659184199</cx:pt>
          <cx:pt idx="651">0.0069535901429924702</cx:pt>
          <cx:pt idx="652">0.0040362236426604</cx:pt>
          <cx:pt idx="653">0.022226203903151501</cx:pt>
          <cx:pt idx="654">0.0168490365796212</cx:pt>
          <cx:pt idx="655">-0.010841989344451001</cx:pt>
          <cx:pt idx="656">-0.039245769746284999</cx:pt>
          <cx:pt idx="657">-0.0355163027653074</cx:pt>
          <cx:pt idx="658">-0.037275890922569603</cx:pt>
          <cx:pt idx="659">-0.0030840969009432802</cx:pt>
          <cx:pt idx="660">-0.0034609257856340501</cx:pt>
          <cx:pt idx="661">-0.0090033583041092199</cx:pt>
          <cx:pt idx="662">-0.0374091938313411</cx:pt>
          <cx:pt idx="663">-0.019932257069545</cx:pt>
          <cx:pt idx="664">-0.024710586331837699</cx:pt>
          <cx:pt idx="665">-0.0077488100172128996</cx:pt>
          <cx:pt idx="666">-0.00405674229150319</cx:pt>
          <cx:pt idx="667">-0.0010691595544696801</cx:pt>
          <cx:pt idx="668">0.0010610209627490499</cx:pt>
          <cx:pt idx="669">0.000211741107574912</cx:pt>
          <cx:pt idx="670">0.0010485246252108301</cx:pt>
          <cx:pt idx="671">0.00080709647181298797</cx:pt>
          <cx:pt idx="672">0.00066890765553003796</cx:pt>
          <cx:pt idx="673">-0.00044626522763662997</cx:pt>
          <cx:pt idx="674">5.3648498408493098e-05</cx:pt>
          <cx:pt idx="675">0.0051451924711802101</cx:pt>
          <cx:pt idx="676">0.016579231923335901</cx:pt>
          <cx:pt idx="677">0.0083673599324931899</cx:pt>
          <cx:pt idx="678">-0.011804723876120299</cx:pt>
          <cx:pt idx="679">-0.000390357201303916</cx:pt>
          <cx:pt idx="680">0.0279694602425518</cx:pt>
          <cx:pt idx="681">0.0064248136996810897</cx:pt>
          <cx:pt idx="682">-0.0061180573782531602</cx:pt>
          <cx:pt idx="683">-0.00034435001952264202</cx:pt>
          <cx:pt idx="684">0.010708453561856899</cx:pt>
          <cx:pt idx="685">0.0064362583219546299</cx:pt>
          <cx:pt idx="686">-0.0017810858816136299</cx:pt>
          <cx:pt idx="687">-0.0186767180651763</cx:pt>
          <cx:pt idx="688">-0.016365114294494498</cx:pt>
          <cx:pt idx="689">0.0021361174765504101</cx:pt>
          <cx:pt idx="690">-0.017522200575122798</cx:pt>
          <cx:pt idx="691">-0.032575283078534502</cx:pt>
          <cx:pt idx="692">-0.023028527115162001</cx:pt>
          <cx:pt idx="693">-0.0089456814923523902</cx:pt>
          <cx:pt idx="694">-0.00149696492973151</cx:pt>
          <cx:pt idx="695">-0.0030720951445754002</cx:pt>
          <cx:pt idx="696">0.0022438024566287999</cx:pt>
          <cx:pt idx="697">0.00037449698368732201</cx:pt>
          <cx:pt idx="698">-0.000160128133295184</cx:pt>
          <cx:pt idx="699">8.0940181703844497e-05</cx:pt>
          <cx:pt idx="700">-0.00027977276877841898</cx:pt>
          <cx:pt idx="701">6.1610746593667804e-05</cx:pt>
          <cx:pt idx="702">-2.1464519886184399e-05</cx:pt>
          <cx:pt idx="703">0.00077676318625069095</cx:pt>
          <cx:pt idx="704">0.0059226617970588097</cx:pt>
          <cx:pt idx="705">-0.0018920689334421599</cx:pt>
          <cx:pt idx="706">-0.0241095512668223</cx:pt>
          <cx:pt idx="707">-0.019462626546830401</cx:pt>
          <cx:pt idx="708">-0.00246045289406366</cx:pt>
          <cx:pt idx="709">0.012301314827383799</cx:pt>
          <cx:pt idx="710">0.029467283831938099</cx:pt>
          <cx:pt idx="711">0.051046890885225502</cx:pt>
          <cx:pt idx="712">0.026451003058054</cx:pt>
          <cx:pt idx="713">0.0082479122342304905</cx:pt>
          <cx:pt idx="714">0.0098225208939981892</cx:pt>
          <cx:pt idx="715">-0.010928948062312401</cx:pt>
          <cx:pt idx="716">-0.010207084876472299</cx:pt>
          <cx:pt idx="717">-0.0090090495563980699</cx:pt>
          <cx:pt idx="718">-0.0155435803915986</cx:pt>
          <cx:pt idx="719">-0.0145747934945883</cx:pt>
          <cx:pt idx="720">-0.0118574383295712</cx:pt>
          <cx:pt idx="721">-0.0082410025744990793</cx:pt>
          <cx:pt idx="722">-0.0059205121004820603</cx:pt>
          <cx:pt idx="723">-0.0023985477096361298</cx:pt>
          <cx:pt idx="724">-0.00039989025250681702</cx:pt>
          <cx:pt idx="725">-0.000200387438396945</cx:pt>
          <cx:pt idx="726">-0.00030286227878649702</cx:pt>
          <cx:pt idx="727">-0.00032329868815854601</cx:pt>
          <cx:pt idx="728">0.00041232627084565398</cx:pt>
          <cx:pt idx="729">-0.00013345667050283799</cx:pt>
          <cx:pt idx="730">0.00081170766940907098</cx:pt>
          <cx:pt idx="731">0.000149665963995036</cx:pt>
          <cx:pt idx="732">-0.00015893602533182001</cx:pt>
          <cx:pt idx="733">-0.0064243288418918002</cx:pt>
          <cx:pt idx="734">-0.0063327181161121704</cx:pt>
          <cx:pt idx="735">-0.00049656445587662997</cx:pt>
          <cx:pt idx="736">1.1104568632445799e-05</cx:pt>
          <cx:pt idx="737">-0.00063167615275070896</cx:pt>
          <cx:pt idx="738">0.00034829153461043597</cx:pt>
          <cx:pt idx="739">-0.00163547005400367</cx:pt>
          <cx:pt idx="740">-0.0056413266376783601</cx:pt>
          <cx:pt idx="741">-0.0061024398663584003</cx:pt>
          <cx:pt idx="742">-0.0022589476164698802</cx:pt>
          <cx:pt idx="743">-0.00040037664432569699</cx:pt>
          <cx:pt idx="744">0.0041392499251274497</cx:pt>
          <cx:pt idx="745">0.0033197098712436099</cx:pt>
          <cx:pt idx="746">0.0022211886025014001</cx:pt>
          <cx:pt idx="747">0.0026841992403897901</cx:pt>
          <cx:pt idx="748">0.000385251827003791</cx:pt>
          <cx:pt idx="749">-0.00046817099251214101</cx:pt>
          <cx:pt idx="750">0.000164892021111471</cx:pt>
          <cx:pt idx="751">0.00016673461219808401</cx:pt>
          <cx:pt idx="752">-0.00051927682917208195</cx:pt>
          <cx:pt idx="753">-0.00043134790834093101</cx:pt>
          <cx:pt idx="754">-6.6950768115323902e-06</cx:pt>
          <cx:pt idx="755">-0.00065620627797238697</cx:pt>
          <cx:pt idx="756">0.00055547445383397596</cx:pt>
          <cx:pt idx="757">0.000381017077907173</cx:pt>
          <cx:pt idx="758">0.00061716521457378</cx:pt>
          <cx:pt idx="759">-0.000114835969571622</cx:pt>
          <cx:pt idx="760">-0.000125114331946988</cx:pt>
          <cx:pt idx="761">0.00019098343353336601</cx:pt>
          <cx:pt idx="762">-0.000117264986597576</cx:pt>
          <cx:pt idx="763">-0.00047412256289216202</cx:pt>
          <cx:pt idx="764">0.00024309574037177401</cx:pt>
          <cx:pt idx="765">-0.000179470954528393</cx:pt>
          <cx:pt idx="766">0.00024784806605882898</cx:pt>
          <cx:pt idx="767">0.00013286636141465901</cx:pt>
          <cx:pt idx="768">-0.00027718694773984701</cx:pt>
          <cx:pt idx="769">0.00034800742455590302</cx:pt>
          <cx:pt idx="770">-0.00023075029050016301</cx:pt>
          <cx:pt idx="771">0.00126319976177374</cx:pt>
          <cx:pt idx="772">0.0037316760886727698</cx:pt>
          <cx:pt idx="773">0.0011960740606534899</cx:pt>
          <cx:pt idx="774">0.00073749549325595302</cx:pt>
          <cx:pt idx="775">-9.6635296691965997e-05</cx:pt>
          <cx:pt idx="776">0.00054794382695222399</cx:pt>
          <cx:pt idx="777">-0.00027178594553371602</cx:pt>
          <cx:pt idx="778">-0.0012072613947779799</cx:pt>
          <cx:pt idx="779">-0.00066379055330882404</cx:pt>
          <cx:pt idx="780">0.00017360578765491299</cx:pt>
          <cx:pt idx="781">0.00039688538425196199</cx:pt>
          <cx:pt idx="782">0.00047250058257385601</cx:pt>
          <cx:pt idx="783">0.00017107398639302799</cx:pt>
          <cx:pt idx="784">-9.8780369714540246e-06</cx:pt>
          <cx:pt idx="785">-0.00089842987151315002</cx:pt>
          <cx:pt idx="786">-0.0010255480293564949</cx:pt>
          <cx:pt idx="787">-0.00413910898168125</cx:pt>
          <cx:pt idx="788">-0.0054569878243988503</cx:pt>
          <cx:pt idx="789">0.00053396167425893504</cx:pt>
          <cx:pt idx="790">0.0030542019893466002</cx:pt>
          <cx:pt idx="791">0.0060423865058648</cx:pt>
          <cx:pt idx="792">0.0050068395605747749</cx:pt>
          <cx:pt idx="793">0.011817970839899924</cx:pt>
          <cx:pt idx="794">0.018487261091304351</cx:pt>
          <cx:pt idx="795">0.022879734994569925</cx:pt>
          <cx:pt idx="796">0.023515065148179699</cx:pt>
          <cx:pt idx="797">0.019685732917029651</cx:pt>
          <cx:pt idx="798">0.017798966774010275</cx:pt>
          <cx:pt idx="799">0.0156235970704133</cx:pt>
          <cx:pt idx="800">0.0076058271145877246</cx:pt>
          <cx:pt idx="801">0.011739451517152199</cx:pt>
          <cx:pt idx="802">0.0099583474357085242</cx:pt>
          <cx:pt idx="803">0.013629581451352251</cx:pt>
          <cx:pt idx="804">0.0069752852846472002</cx:pt>
          <cx:pt idx="805">0.0030532285937109752</cx:pt>
          <cx:pt idx="806">-0.0016262694438089025</cx:pt>
          <cx:pt idx="807">-0.0014691201907943024</cx:pt>
          <cx:pt idx="808">-0.00069841427959644003</cx:pt>
          <cx:pt idx="809">6.7456892400092244e-05</cx:pt>
          <cx:pt idx="810">0.00019232092348918251</cx:pt>
          <cx:pt idx="811">-0.0010143303229133949</cx:pt>
          <cx:pt idx="812">-0.00021393720122009675</cx:pt>
          <cx:pt idx="813">-0.00320404704624185</cx:pt>
          <cx:pt idx="814">-0.0093307011849916004</cx:pt>
          <cx:pt idx="815">-0.0122448254690962</cx:pt>
          <cx:pt idx="816">-0.0148826444865818</cx:pt>
          <cx:pt idx="817">-0.0088909477211889503</cx:pt>
          <cx:pt idx="818">-0.0094950795109747001</cx:pt>
          <cx:pt idx="819">-0.0106140897095324</cx:pt>
          <cx:pt idx="820">0.0023379253730472799</cx:pt>
          <cx:pt idx="821">0.00091690226390698495</cx:pt>
          <cx:pt idx="822">0.0047539037194235002</cx:pt>
          <cx:pt idx="823">0.0095755516120291997</cx:pt>
          <cx:pt idx="824">0.0059868930850545503</cx:pt>
          <cx:pt idx="825">0.0020973563583870625</cx:pt>
          <cx:pt idx="826">0.0083626339218555498</cx:pt>
          <cx:pt idx="827">0.0069761142096410253</cx:pt>
          <cx:pt idx="828">-0.0017559383900835001</cx:pt>
          <cx:pt idx="829">0.0053395099238325748</cx:pt>
          <cx:pt idx="830">0.0082695224967953007</cx:pt>
          <cx:pt idx="831">0.017602381049202226</cx:pt>
          <cx:pt idx="832">0.0066498976950244253</cx:pt>
          <cx:pt idx="833">-0.0052844461124726249</cx:pt>
          <cx:pt idx="834">-0.0039141487206749747</cx:pt>
          <cx:pt idx="835">-0.00040690632621265748</cx:pt>
          <cx:pt idx="836">3.2825753498671252e-05</cx:pt>
          <cx:pt idx="837">-5.410762073024575e-05</cx:pt>
          <cx:pt idx="838">-1.6826439785130799e-06</cx:pt>
          <cx:pt idx="839">-0.0012411453181623326</cx:pt>
          <cx:pt idx="840">-0.00051074089791419003</cx:pt>
          <cx:pt idx="841">-0.0056482397693392253</cx:pt>
          <cx:pt idx="842">-0.015066042879075075</cx:pt>
          <cx:pt idx="843">-0.0216449947834765</cx:pt>
          <cx:pt idx="844">-0.020735697812421426</cx:pt>
          <cx:pt idx="845">-0.016810447213313401</cx:pt>
          <cx:pt idx="846">-0.024230800598084849</cx:pt>
          <cx:pt idx="847">-0.02454801444620195</cx:pt>
          <cx:pt idx="848">-0.023313858281617951</cx:pt>
          <cx:pt idx="849">-0.023055165098027051</cx:pt>
          <cx:pt idx="850">-0.03834465248493775</cx:pt>
          <cx:pt idx="851">-0.048079509500067251</cx:pt>
          <cx:pt idx="852">-0.032051265051273252</cx:pt>
          <cx:pt idx="853">-0.016808456788105323</cx:pt>
          <cx:pt idx="854">-0.010697550932382324</cx:pt>
          <cx:pt idx="855">0.0068269091596913998</cx:pt>
          <cx:pt idx="856">-0.0062174581939287996</cx:pt>
          <cx:pt idx="857">-0.011470034411841201</cx:pt>
          <cx:pt idx="858">0.0018740188022101974</cx:pt>
          <cx:pt idx="859">0.016005021298089176</cx:pt>
          <cx:pt idx="860">-0.001836139429713815</cx:pt>
          <cx:pt idx="861">-0.010077970609613025</cx:pt>
          <cx:pt idx="862">-0.00186481925354376</cx:pt>
          <cx:pt idx="863">0.00020682107968951949</cx:pt>
          <cx:pt idx="864">1.144286812164635e-05</cx:pt>
          <cx:pt idx="865">-0.00015229021051294049</cx:pt>
          <cx:pt idx="866">7.2567885395975747e-06</cx:pt>
          <cx:pt idx="867">-0.001555121464459725</cx:pt>
          <cx:pt idx="868">-0.0022468272898584774</cx:pt>
          <cx:pt idx="869">-0.0082469697185893007</cx:pt>
          <cx:pt idx="870">-0.02115743581513535</cx:pt>
          <cx:pt idx="871">-0.02593233439312375</cx:pt>
          <cx:pt idx="872">-0.026126753873000001</cx:pt>
          <cx:pt idx="873">-0.029866754100445501</cx:pt>
          <cx:pt idx="874">-0.042833029513717251</cx:pt>
          <cx:pt idx="875">-0.05247609792588525</cx:pt>
          <cx:pt idx="876">-0.053170172452828998</cx:pt>
          <cx:pt idx="877">-0.045250303256485748</cx:pt>
          <cx:pt idx="878">-0.052679714047886253</cx:pt>
          <cx:pt idx="879">-0.063583475245232252</cx:pt>
          <cx:pt idx="880">-0.042245426075408002</cx:pt>
          <cx:pt idx="881">-0.0021256824621746924</cx:pt>
          <cx:pt idx="882">0.00329884056388015</cx:pt>
          <cx:pt idx="883">0.0045851886902674504</cx:pt>
          <cx:pt idx="884">-9.8780369714540246e-06</cx:pt>
          <cx:pt idx="885">-0.00089842987151315002</cx:pt>
          <cx:pt idx="886">-0.0010255480293564949</cx:pt>
          <cx:pt idx="887">-0.00413910898168125</cx:pt>
          <cx:pt idx="888">-0.0054569878243988503</cx:pt>
          <cx:pt idx="889">0.00053396167425893504</cx:pt>
          <cx:pt idx="890">0.0030542019893466002</cx:pt>
          <cx:pt idx="891">0.0060423865058648</cx:pt>
          <cx:pt idx="892">0.0050068395605747749</cx:pt>
          <cx:pt idx="893">0.011817970839899924</cx:pt>
          <cx:pt idx="894">0.018487261091304351</cx:pt>
          <cx:pt idx="895">0.022879734994569925</cx:pt>
          <cx:pt idx="896">0.023515065148179699</cx:pt>
          <cx:pt idx="897">0.019685732917029651</cx:pt>
          <cx:pt idx="898">0.017798966774010275</cx:pt>
          <cx:pt idx="899">0.0156235970704133</cx:pt>
          <cx:pt idx="900">0.0076058271145877246</cx:pt>
          <cx:pt idx="901">0.011739451517152199</cx:pt>
          <cx:pt idx="902">0.0099583474357085242</cx:pt>
          <cx:pt idx="903">0.013629581451352251</cx:pt>
          <cx:pt idx="904">0.0069752852846472002</cx:pt>
          <cx:pt idx="905">0.0030532285937109752</cx:pt>
          <cx:pt idx="906">-0.0016262694438089025</cx:pt>
          <cx:pt idx="907">-0.0014691201907943024</cx:pt>
          <cx:pt idx="908">-0.00069841427959644003</cx:pt>
          <cx:pt idx="909">6.7456892400092244e-05</cx:pt>
          <cx:pt idx="910">0.00019232092348918251</cx:pt>
          <cx:pt idx="911">-0.0010143303229133949</cx:pt>
          <cx:pt idx="912">-0.00021393720122009675</cx:pt>
          <cx:pt idx="913">-0.00320404704624185</cx:pt>
          <cx:pt idx="914">-0.0093307011849916004</cx:pt>
          <cx:pt idx="915">-0.0122448254690962</cx:pt>
          <cx:pt idx="916">-0.0148826444865818</cx:pt>
          <cx:pt idx="917">-0.0088909477211889503</cx:pt>
          <cx:pt idx="918">-0.0094950795109747001</cx:pt>
          <cx:pt idx="919">-0.0106140897095324</cx:pt>
          <cx:pt idx="920">0.0023379253730472799</cx:pt>
          <cx:pt idx="921">0.00091690226390698495</cx:pt>
          <cx:pt idx="922">0.0047539037194235002</cx:pt>
          <cx:pt idx="923">0.0095755516120291997</cx:pt>
          <cx:pt idx="924">0.0059868930850545503</cx:pt>
          <cx:pt idx="925">0.0020973563583870625</cx:pt>
          <cx:pt idx="926">0.0083626339218555498</cx:pt>
          <cx:pt idx="927">0.0069761142096410253</cx:pt>
          <cx:pt idx="928">-0.0017559383900835001</cx:pt>
          <cx:pt idx="929">0.0053395099238325748</cx:pt>
          <cx:pt idx="930">0.0082695224967953007</cx:pt>
          <cx:pt idx="931">0.017602381049202226</cx:pt>
          <cx:pt idx="932">0.0066498976950244253</cx:pt>
          <cx:pt idx="933">-0.0052844461124726249</cx:pt>
          <cx:pt idx="934">-0.0039141487206749747</cx:pt>
          <cx:pt idx="935">-0.00040690632621265748</cx:pt>
          <cx:pt idx="936">3.2825753498671252e-05</cx:pt>
          <cx:pt idx="937">-5.410762073024575e-05</cx:pt>
          <cx:pt idx="938">-1.6826439785130799e-06</cx:pt>
          <cx:pt idx="939">-0.0012411453181623326</cx:pt>
          <cx:pt idx="940">-0.00051074089791419003</cx:pt>
          <cx:pt idx="941">-0.0056482397693392253</cx:pt>
          <cx:pt idx="942">-0.015066042879075075</cx:pt>
          <cx:pt idx="943">-0.0216449947834765</cx:pt>
          <cx:pt idx="944">-0.020735697812421426</cx:pt>
          <cx:pt idx="945">-0.016810447213313401</cx:pt>
          <cx:pt idx="946">-0.024230800598084849</cx:pt>
          <cx:pt idx="947">-0.02454801444620195</cx:pt>
          <cx:pt idx="948">-0.023313858281617951</cx:pt>
          <cx:pt idx="949">-0.023055165098027051</cx:pt>
          <cx:pt idx="950">-0.03834465248493775</cx:pt>
          <cx:pt idx="951">-0.048079509500067251</cx:pt>
          <cx:pt idx="952">-0.032051265051273252</cx:pt>
          <cx:pt idx="953">-0.016808456788105323</cx:pt>
          <cx:pt idx="954">-0.010697550932382324</cx:pt>
          <cx:pt idx="955">0.0068269091596913998</cx:pt>
          <cx:pt idx="956">-0.0062174581939287996</cx:pt>
          <cx:pt idx="957">-0.011470034411841201</cx:pt>
          <cx:pt idx="958">0.0018740188022101974</cx:pt>
          <cx:pt idx="959">0.016005021298089176</cx:pt>
          <cx:pt idx="960">-0.001836139429713815</cx:pt>
          <cx:pt idx="961">-0.010077970609613025</cx:pt>
          <cx:pt idx="962">-0.00186481925354376</cx:pt>
          <cx:pt idx="963">0.00020682107968951949</cx:pt>
          <cx:pt idx="964">1.144286812164635e-05</cx:pt>
          <cx:pt idx="965">-0.00015229021051294049</cx:pt>
          <cx:pt idx="966">7.2567885395975747e-06</cx:pt>
          <cx:pt idx="967">-0.001555121464459725</cx:pt>
          <cx:pt idx="968">-0.0022468272898584774</cx:pt>
          <cx:pt idx="969">-0.0082469697185893007</cx:pt>
          <cx:pt idx="970">-0.02115743581513535</cx:pt>
          <cx:pt idx="971">-0.02593233439312375</cx:pt>
          <cx:pt idx="972">-0.026126753873000001</cx:pt>
          <cx:pt idx="973">-0.029866754100445501</cx:pt>
          <cx:pt idx="974">-0.042833029513717251</cx:pt>
          <cx:pt idx="975">-0.05247609792588525</cx:pt>
          <cx:pt idx="976">-0.053170172452828998</cx:pt>
          <cx:pt idx="977">-0.045250303256485748</cx:pt>
          <cx:pt idx="978">-0.052679714047886253</cx:pt>
          <cx:pt idx="979">-0.063583475245232252</cx:pt>
          <cx:pt idx="980">-0.042245426075408002</cx:pt>
          <cx:pt idx="981">-0.0021256824621746924</cx:pt>
          <cx:pt idx="982">0.00329884056388015</cx:pt>
          <cx:pt idx="983">0.0045851886902674504</cx:pt>
          <cx:pt idx="984">-9.8780369714540246e-06</cx:pt>
          <cx:pt idx="985">-0.00089842987151315002</cx:pt>
          <cx:pt idx="986">-0.0010255480293564949</cx:pt>
          <cx:pt idx="987">-0.00413910898168125</cx:pt>
          <cx:pt idx="988">-0.0054569878243988503</cx:pt>
          <cx:pt idx="989">0.00053396167425893504</cx:pt>
          <cx:pt idx="990">0.0030542019893466002</cx:pt>
          <cx:pt idx="991">0.0060423865058648</cx:pt>
          <cx:pt idx="992">0.0050068395605747749</cx:pt>
          <cx:pt idx="993">0.011817970839899924</cx:pt>
          <cx:pt idx="994">0.018487261091304351</cx:pt>
          <cx:pt idx="995">0.022879734994569925</cx:pt>
          <cx:pt idx="996">0.023515065148179699</cx:pt>
          <cx:pt idx="997">0.019685732917029651</cx:pt>
          <cx:pt idx="998">0.017798966774010275</cx:pt>
          <cx:pt idx="999">0.0156235970704133</cx:pt>
          <cx:pt idx="1000">0.0076058271145877246</cx:pt>
          <cx:pt idx="1001">0.011739451517152199</cx:pt>
          <cx:pt idx="1002">0.0099583474357085242</cx:pt>
          <cx:pt idx="1003">0.013629581451352251</cx:pt>
          <cx:pt idx="1004">0.0069752852846472002</cx:pt>
          <cx:pt idx="1005">0.0030532285937109752</cx:pt>
          <cx:pt idx="1006">-0.0016262694438089025</cx:pt>
          <cx:pt idx="1007">-0.0014691201907943024</cx:pt>
          <cx:pt idx="1008">-0.00069841427959644003</cx:pt>
          <cx:pt idx="1009">6.7456892400092244e-05</cx:pt>
          <cx:pt idx="1010">0.00019232092348918251</cx:pt>
          <cx:pt idx="1011">-0.0010143303229133949</cx:pt>
          <cx:pt idx="1012">-0.00021393720122009675</cx:pt>
          <cx:pt idx="1013">-0.00320404704624185</cx:pt>
          <cx:pt idx="1014">-0.0093307011849916004</cx:pt>
          <cx:pt idx="1015">-0.0122448254690962</cx:pt>
          <cx:pt idx="1016">-0.0148826444865818</cx:pt>
          <cx:pt idx="1017">-0.0088909477211889503</cx:pt>
          <cx:pt idx="1018">-0.0094950795109747001</cx:pt>
          <cx:pt idx="1019">-0.0106140897095324</cx:pt>
          <cx:pt idx="1020">0.0023379253730472799</cx:pt>
          <cx:pt idx="1021">0.00091690226390698495</cx:pt>
          <cx:pt idx="1022">0.0047539037194235002</cx:pt>
          <cx:pt idx="1023">0.0095755516120291997</cx:pt>
          <cx:pt idx="1024">0.0059868930850545503</cx:pt>
          <cx:pt idx="1025">0.0020973563583870625</cx:pt>
          <cx:pt idx="1026">0.0083626339218555498</cx:pt>
          <cx:pt idx="1027">0.0069761142096410253</cx:pt>
          <cx:pt idx="1028">-0.0017559383900835001</cx:pt>
          <cx:pt idx="1029">0.0053395099238325748</cx:pt>
          <cx:pt idx="1030">0.0082695224967953007</cx:pt>
          <cx:pt idx="1031">0.017602381049202226</cx:pt>
          <cx:pt idx="1032">0.0066498976950244253</cx:pt>
          <cx:pt idx="1033">-0.0052844461124726249</cx:pt>
          <cx:pt idx="1034">-0.0039141487206749747</cx:pt>
          <cx:pt idx="1035">-0.00040690632621265748</cx:pt>
          <cx:pt idx="1036">3.2825753498671252e-05</cx:pt>
          <cx:pt idx="1037">-5.410762073024575e-05</cx:pt>
          <cx:pt idx="1038">-1.6826439785130799e-06</cx:pt>
          <cx:pt idx="1039">-0.0012411453181623326</cx:pt>
          <cx:pt idx="1040">-0.00051074089791419003</cx:pt>
          <cx:pt idx="1041">-0.0056482397693392253</cx:pt>
          <cx:pt idx="1042">-0.015066042879075075</cx:pt>
          <cx:pt idx="1043">-0.0216449947834765</cx:pt>
          <cx:pt idx="1044">-0.020735697812421426</cx:pt>
          <cx:pt idx="1045">-0.016810447213313401</cx:pt>
          <cx:pt idx="1046">-0.024230800598084849</cx:pt>
          <cx:pt idx="1047">-0.02454801444620195</cx:pt>
          <cx:pt idx="1048">-0.023313858281617951</cx:pt>
          <cx:pt idx="1049">-0.023055165098027051</cx:pt>
          <cx:pt idx="1050">-0.03834465248493775</cx:pt>
          <cx:pt idx="1051">-0.048079509500067251</cx:pt>
          <cx:pt idx="1052">-0.032051265051273252</cx:pt>
          <cx:pt idx="1053">-0.016808456788105323</cx:pt>
          <cx:pt idx="1054">-0.010697550932382324</cx:pt>
          <cx:pt idx="1055">0.0068269091596913998</cx:pt>
          <cx:pt idx="1056">-0.0062174581939287996</cx:pt>
          <cx:pt idx="1057">-0.011470034411841201</cx:pt>
          <cx:pt idx="1058">0.0018740188022101974</cx:pt>
          <cx:pt idx="1059">0.016005021298089176</cx:pt>
          <cx:pt idx="1060">-0.001836139429713815</cx:pt>
          <cx:pt idx="1061">-0.010077970609613025</cx:pt>
          <cx:pt idx="1062">-0.00186481925354376</cx:pt>
          <cx:pt idx="1063">0.00020682107968951949</cx:pt>
          <cx:pt idx="1064">1.144286812164635e-05</cx:pt>
          <cx:pt idx="1065">-0.00015229021051294049</cx:pt>
          <cx:pt idx="1066">7.2567885395975747e-06</cx:pt>
          <cx:pt idx="1067">-0.001555121464459725</cx:pt>
          <cx:pt idx="1068">-0.0022468272898584774</cx:pt>
          <cx:pt idx="1069">-0.0082469697185893007</cx:pt>
          <cx:pt idx="1070">-0.02115743581513535</cx:pt>
          <cx:pt idx="1071">-0.02593233439312375</cx:pt>
          <cx:pt idx="1072">-0.026126753873000001</cx:pt>
          <cx:pt idx="1073">-0.029866754100445501</cx:pt>
          <cx:pt idx="1074">-0.042833029513717251</cx:pt>
          <cx:pt idx="1075">-0.05247609792588525</cx:pt>
          <cx:pt idx="1076">-0.053170172452828998</cx:pt>
          <cx:pt idx="1077">-0.045250303256485748</cx:pt>
          <cx:pt idx="1078">-0.052679714047886253</cx:pt>
          <cx:pt idx="1079">-0.063583475245232252</cx:pt>
          <cx:pt idx="1080">-0.042245426075408002</cx:pt>
          <cx:pt idx="1081">-0.0021256824621746924</cx:pt>
          <cx:pt idx="1082">0.00329884056388015</cx:pt>
          <cx:pt idx="1083">0.0045851886902674504</cx:pt>
        </cx:lvl>
      </cx:numDim>
    </cx:data>
    <cx:data id="71">
      <cx:numDim type="val">
        <cx:f>Sheet2!$BT$1:$BT$1084</cx:f>
        <cx:lvl ptCount="1084" formatCode="G/通用格式">
          <cx:pt idx="0">0.00033999630356048899</cx:pt>
          <cx:pt idx="1">-0.00034215911473206101</cx:pt>
          <cx:pt idx="2">-0.000226573854633662</cx:pt>
          <cx:pt idx="3">3.0118054442827801e-05</cx:pt>
          <cx:pt idx="4">-0.00015680087294829399</cx:pt>
          <cx:pt idx="5">0.00076516865936502698</cx:pt>
          <cx:pt idx="6">-0.00052289342094150796</cx:pt>
          <cx:pt idx="7">0.000213858838381226</cx:pt>
          <cx:pt idx="8">-0.000373391211497921</cx:pt>
          <cx:pt idx="9">0.0010910516048210301</cx:pt>
          <cx:pt idx="10">0.00033754405469161002</cx:pt>
          <cx:pt idx="11">-0.000108095138999667</cx:pt>
          <cx:pt idx="12">0.00059071595384705897</cx:pt>
          <cx:pt idx="13">0.000425304176901037</cx:pt>
          <cx:pt idx="14">0.00050395753715331204</cx:pt>
          <cx:pt idx="15">0.00067415106350734695</cx:pt>
          <cx:pt idx="16">0.000219799411243636</cx:pt>
          <cx:pt idx="17">0.000111873262065249</cx:pt>
          <cx:pt idx="18">0.00044125127497514702</cx:pt>
          <cx:pt idx="19">0.00013203764842890101</cx:pt>
          <cx:pt idx="20">-0.00028273784484345298</cx:pt>
          <cx:pt idx="21">0.00063364675734140104</cx:pt>
          <cx:pt idx="22">-7.1729217646701894e-05</cx:pt>
          <cx:pt idx="23">-0.000372039570482133</cx:pt>
          <cx:pt idx="24">-6.8523980173478902e-05</cx:pt>
          <cx:pt idx="25">0.00050535135636383701</cx:pt>
          <cx:pt idx="26">-8.4706945347881802e-05</cx:pt>
          <cx:pt idx="27">-0.00040323253207128601</cx:pt>
          <cx:pt idx="28">-0.0011406032485700901</cx:pt>
          <cx:pt idx="29">0.00054963348790355502</cx:pt>
          <cx:pt idx="30">-0.00019707543914784399</cx:pt>
          <cx:pt idx="31">-0.00059716989565813505</cx:pt>
          <cx:pt idx="32">-0.00019472325170644299</cx:pt>
          <cx:pt idx="33">-0.00023748556934738801</cx:pt>
          <cx:pt idx="34">0.0027421826939199399</cx:pt>
          <cx:pt idx="35">0.0038034416941269398</cx:pt>
          <cx:pt idx="36">0.0037323239896664101</cx:pt>
          <cx:pt idx="37">0.0025083630006641198</cx:pt>
          <cx:pt idx="38">0.0019593802930150399</cx:pt>
          <cx:pt idx="39">0.0053469958584737602</cx:pt>
          <cx:pt idx="40">0.00404930504658062</cx:pt>
          <cx:pt idx="41">0.00251423871056924</cx:pt>
          <cx:pt idx="42">-0.00097484459568303696</cx:pt>
          <cx:pt idx="43">0.0016502194786638699</cx:pt>
          <cx:pt idx="44">0.0086591406526656499</cx:pt>
          <cx:pt idx="45">0.0038659374272366999</cx:pt>
          <cx:pt idx="46">0.00204310062082425</cx:pt>
          <cx:pt idx="47">0.0029001719525678302</cx:pt>
          <cx:pt idx="48">0.00153029752683371</cx:pt>
          <cx:pt idx="49">0.00145057846680832</cx:pt>
          <cx:pt idx="50">0.00082059616079507998</cx:pt>
          <cx:pt idx="51">0.00114045325446395</cx:pt>
          <cx:pt idx="52">4.7455829198039e-05</cx:pt>
          <cx:pt idx="53">0.00012541124427283801</cx:pt>
          <cx:pt idx="54">0.00084979490742986699</cx:pt>
          <cx:pt idx="55">0.00031542917972715698</cx:pt>
          <cx:pt idx="56">0.0010314308955397999</cx:pt>
          <cx:pt idx="57">-0.00088475810858580303</cx:pt>
          <cx:pt idx="58">0.00051051974492216103</cx:pt>
          <cx:pt idx="59">0.00023887622994231701</cx:pt>
          <cx:pt idx="60">0.00048413409678687999</cx:pt>
          <cx:pt idx="61">0.00020033868143293299</cx:pt>
          <cx:pt idx="62">0.0020827350989965601</cx:pt>
          <cx:pt idx="63">0.0076956440855720501</cx:pt>
          <cx:pt idx="64">0.0126287343735304</cx:pt>
          <cx:pt idx="65">0.0187046901238247</cx:pt>
          <cx:pt idx="66">0.028768674340375201</cx:pt>
          <cx:pt idx="67">0.029173054884475601</cx:pt>
          <cx:pt idx="68">0.032166588694430301</cx:pt>
          <cx:pt idx="69">0.025354411280057099</cx:pt>
          <cx:pt idx="70">0.030615902652513498</cx:pt>
          <cx:pt idx="71">0.018786687042091899</cx:pt>
          <cx:pt idx="72">0.024024492184271998</cx:pt>
          <cx:pt idx="73">0.017764441853341199</cx:pt>
          <cx:pt idx="74">0.0106867083212395</cx:pt>
          <cx:pt idx="75">0.0062253640279014101</cx:pt>
          <cx:pt idx="76">0.010686704788975401</cx:pt>
          <cx:pt idx="77">0.0082342343553619898</cx:pt>
          <cx:pt idx="78">0.00622718412999438</cx:pt>
          <cx:pt idx="79">0.0027803473517535298</cx:pt>
          <cx:pt idx="80">0.00097241448892938602</cx:pt>
          <cx:pt idx="81">0.00041963248570832298</cx:pt>
          <cx:pt idx="82">-0.000218449617624659</cx:pt>
          <cx:pt idx="83">-0.00028475788089797898</cx:pt>
          <cx:pt idx="84">0.00031987418106685302</cx:pt>
          <cx:pt idx="85">-0.00025442205798668801</cx:pt>
          <cx:pt idx="86">-0.0014139085948641501</cx:pt>
          <cx:pt idx="87">0.00097524673428742799</cx:pt>
          <cx:pt idx="88">0.00154453765939462</cx:pt>
          <cx:pt idx="89">0.0016051492139131801</cx:pt>
          <cx:pt idx="90">0.0070546579382759402</cx:pt>
          <cx:pt idx="91">0.0089895879231680492</cx:pt>
          <cx:pt idx="92">0.018704754968209201</cx:pt>
          <cx:pt idx="93">0.039301363870896999</cx:pt>
          <cx:pt idx="94">0.044315914611300002</cx:pt>
          <cx:pt idx="95">0.055756734862606801</cx:pt>
          <cx:pt idx="96">0.048757751191997802</cx:pt>
          <cx:pt idx="97">0.018465675417917399</cx:pt>
          <cx:pt idx="98">-0.014412291826807999</cx:pt>
          <cx:pt idx="99">-0.0127534863622946</cx:pt>
          <cx:pt idx="100">0.031813024987249597</cx:pt>
          <cx:pt idx="101">0.0039955896419689302</cx:pt>
          <cx:pt idx="102">-0.018349625402139601</cx:pt>
          <cx:pt idx="103">0.0130597008750587</cx:pt>
          <cx:pt idx="104">0.0027089234995880799</cx:pt>
          <cx:pt idx="105">0.0034104202561438001</cx:pt>
          <cx:pt idx="106">0.0033594934719164901</cx:pt>
          <cx:pt idx="107">0.00695288733463271</cx:pt>
          <cx:pt idx="108">0.0017140453303595201</cx:pt>
          <cx:pt idx="109">0.000219633380559421</cx:pt>
          <cx:pt idx="110">0.0012009408973023699</cx:pt>
          <cx:pt idx="111">0.00056460170674371896</cx:pt>
          <cx:pt idx="112">-0.00012750492459489399</cx:pt>
          <cx:pt idx="113">-0.00035233087543036701</cx:pt>
          <cx:pt idx="114">-0.00378256695291676</cx:pt>
          <cx:pt idx="115">-0.0020495454341426002</cx:pt>
          <cx:pt idx="116">1.0147707746798199e-05</cx:pt>
          <cx:pt idx="117">0.010195191397161</cx:pt>
          <cx:pt idx="118">0.011126732747300401</cx:pt>
          <cx:pt idx="119">0.0034639033083909</cx:pt>
          <cx:pt idx="120">0.0263624993992802</cx:pt>
          <cx:pt idx="121">0.054172408969342403</cx:pt>
          <cx:pt idx="122">0.033043869452605498</cx:pt>
          <cx:pt idx="123">-0.010802532794702</cx:pt>
          <cx:pt idx="124">0.024833111953492099</cx:pt>
          <cx:pt idx="125">-0.049423467233018603</cx:pt>
          <cx:pt idx="126">-0.086853906818640594</cx:pt>
          <cx:pt idx="127">-0.067504755844083594</cx:pt>
          <cx:pt idx="128">-0.0095701794484926699</cx:pt>
          <cx:pt idx="129">0.033744369490315201</cx:pt>
          <cx:pt idx="130">0.036074061843224099</cx:pt>
          <cx:pt idx="131">0.033534421421530999</cx:pt>
          <cx:pt idx="132">0.0170723434651277</cx:pt>
          <cx:pt idx="133">-0.017289054784845801</cx:pt>
          <cx:pt idx="134">-0.0116019761444635</cx:pt>
          <cx:pt idx="135">-0.0085798663572674502</cx:pt>
          <cx:pt idx="136">-0.0108167338896797</cx:pt>
          <cx:pt idx="137">-0.0090549435205940602</cx:pt>
          <cx:pt idx="138">-0.0015008595454762299</cx:pt>
          <cx:pt idx="139">0.0011363493231157</cx:pt>
          <cx:pt idx="140">-0.0016594911290718499</cx:pt>
          <cx:pt idx="141">0.0010932222679672101</cx:pt>
          <cx:pt idx="142">-0.00110045706408751</cx:pt>
          <cx:pt idx="143">-0.0026819735890196502</cx:pt>
          <cx:pt idx="144">0.0046281455765496598</cx:pt>
          <cx:pt idx="145">0.0078169130210323304</cx:pt>
          <cx:pt idx="146">0.012937708199387299</cx:pt>
          <cx:pt idx="147">0.0086931477393861496</cx:pt>
          <cx:pt idx="148">0.0314724890427295</cx:pt>
          <cx:pt idx="149">-0.0052375809503032297</cx:pt>
          <cx:pt idx="150">-0.041013361056818097</cx:pt>
          <cx:pt idx="151">-0.056652205411893301</cx:pt>
          <cx:pt idx="152">0.0055131899996294599</cx:pt>
          <cx:pt idx="153">-0.0199797977076543</cx:pt>
          <cx:pt idx="154">-0.0161108222468535</cx:pt>
          <cx:pt idx="155">-0.023580037542689</cx:pt>
          <cx:pt idx="156">0.037099345152697</cx:pt>
          <cx:pt idx="157">0.066139679631767104</cx:pt>
          <cx:pt idx="158">0.079267141555884602</cx:pt>
          <cx:pt idx="159">0.050968470066701702</cx:pt>
          <cx:pt idx="160">0.0078023871432920701</cx:pt>
          <cx:pt idx="161">-0.010085601078318599</cx:pt>
          <cx:pt idx="162">-0.0084777157622289</cx:pt>
          <cx:pt idx="163">-0.0099507319806900092</cx:pt>
          <cx:pt idx="164">-0.0091026159915907796</cx:pt>
          <cx:pt idx="165">0.0053379851699792797</cx:pt>
          <cx:pt idx="166">0.00034492771087108002</cx:pt>
          <cx:pt idx="167">0.00044037174472741402</cx:pt>
          <cx:pt idx="168">0.00080520051457694405</cx:pt>
          <cx:pt idx="169">0.00055104276575648097</cx:pt>
          <cx:pt idx="170">-0.00091820175789536496</cx:pt>
          <cx:pt idx="171">-0.0048230774879398598</cx:pt>
          <cx:pt idx="172">0.0061246720477246596</cx:pt>
          <cx:pt idx="173">0.018616960531588601</cx:pt>
          <cx:pt idx="174">0.0088645012999060292</cx:pt>
          <cx:pt idx="175">-0.017891483117900901</cx:pt>
          <cx:pt idx="176">-0.039613146103135502</cx:pt>
          <cx:pt idx="177">-0.085740084105497397</cx:pt>
          <cx:pt idx="178">-0.097524808961262505</cx:pt>
          <cx:pt idx="179">-0.063516622692003505</cx:pt>
          <cx:pt idx="180">-0.075986248808286999</cx:pt>
          <cx:pt idx="181">-0.033706420367127898</cx:pt>
          <cx:pt idx="182">0.0073168632406601097</cx:pt>
          <cx:pt idx="183">0.050661231179466297</cx:pt>
          <cx:pt idx="184">0.074803380216408102</cx:pt>
          <cx:pt idx="185">-0.013177892832200999</cx:pt>
          <cx:pt idx="186">-0.0456902606644752</cx:pt>
          <cx:pt idx="187">-0.039570653357869003</cx:pt>
          <cx:pt idx="188">-0.0506499207251528</cx:pt>
          <cx:pt idx="189">-0.033299266042221297</cx:pt>
          <cx:pt idx="190">-0.0079697564804008907</cx:pt>
          <cx:pt idx="191">-0.016555819978684199</cx:pt>
          <cx:pt idx="192">-0.0246550726498675</cx:pt>
          <cx:pt idx="193">0.00175354196027206</cx:pt>
          <cx:pt idx="194">-0.00083837301276453097</cx:pt>
          <cx:pt idx="195">0.0024223188216770698</cx:pt>
          <cx:pt idx="196">-0.00047683007591976898</cx:pt>
          <cx:pt idx="197">-2.78623114824288e-05</cx:pt>
          <cx:pt idx="198">-0.00097918419960408296</cx:pt>
          <cx:pt idx="199">-0.00098095168634661743</cx:pt>
          <cx:pt idx="200">0.0029068995755617</cx:pt>
          <cx:pt idx="201">0.00124271159181495</cx:pt>
          <cx:pt idx="202">-0.0075746128190254999</cx:pt>
          <cx:pt idx="203">-0.01248413917895675</cx:pt>
          <cx:pt idx="204">-0.012649521352655974</cx:pt>
          <cx:pt idx="205">-0.0143558915315622</cx:pt>
          <cx:pt idx="206">-0.0079332296657216757</cx:pt>
          <cx:pt idx="207">-0.0149159234090611</cx:pt>
          <cx:pt idx="208">-0.022062307143180276</cx:pt>
          <cx:pt idx="209">-0.021079524433391075</cx:pt>
          <cx:pt idx="210">-0.00034883432835418999</cx:pt>
          <cx:pt idx="211">0.0059030965786379501</cx:pt>
          <cx:pt idx="212">7.7457762893737997e-05</cx:pt>
          <cx:pt idx="213">-0.0011835170796385276</cx:pt>
          <cx:pt idx="214">-0.016747867840997001</cx:pt>
          <cx:pt idx="215">-0.018186163321592376</cx:pt>
          <cx:pt idx="216">0.0018534597437851776</cx:pt>
          <cx:pt idx="217">-0.0039998210401651253</cx:pt>
          <cx:pt idx="218">-0.0015957763933269599</cx:pt>
          <cx:pt idx="219">-0.0077444735092875999</cx:pt>
          <cx:pt idx="220">0.0020722093801714501</cx:pt>
          <cx:pt idx="221">0.0051472831724259753</cx:pt>
          <cx:pt idx="222">0.00040090037179072748</cx:pt>
          <cx:pt idx="223">0.00024959947852952724</cx:pt>
          <cx:pt idx="224">0.0004224521515838675</cx:pt>
          <cx:pt idx="225">0.00017378633106664924</cx:pt>
          <cx:pt idx="226">0.00034990387932096499</cx:pt>
          <cx:pt idx="227">-0.001163874247466</cx:pt>
          <cx:pt idx="228">-0.0023312775673049852</cx:pt>
          <cx:pt idx="229">-0.0012238839962712324</cx:pt>
          <cx:pt idx="230">-0.0084185306480098251</cx:pt>
          <cx:pt idx="231">-0.01142830910847565</cx:pt>
          <cx:pt idx="232">-0.019068479545419174</cx:pt>
          <cx:pt idx="233">-0.008376931611589325</cx:pt>
          <cx:pt idx="234">3.9578450011308002e-05</cx:pt>
          <cx:pt idx="235">-0.027703557766512</cx:pt>
          <cx:pt idx="236">-0.045863892776503497</cx:pt>
          <cx:pt idx="237">-0.021171997236015601</cx:pt>
          <cx:pt idx="238">0.001854957575032185</cx:pt>
          <cx:pt idx="239">-0.00063621041788906505</cx:pt>
          <cx:pt idx="240">-0.0099873857955713758</cx:pt>
          <cx:pt idx="241">-0.0069215104297401997</cx:pt>
          <cx:pt idx="242">-0.0055164801352898503</cx:pt>
          <cx:pt idx="243">-0.0113800934729416</cx:pt>
          <cx:pt idx="244">0.012121193583932325</cx:pt>
          <cx:pt idx="245">-0.00530643433966645</cx:pt>
          <cx:pt idx="246">-0.010236007744283324</cx:pt>
          <cx:pt idx="247">-0.004797499835396575</cx:pt>
          <cx:pt idx="248">-0.0074489502103335997</cx:pt>
          <cx:pt idx="249">-0.0072485884228158746</cx:pt>
          <cx:pt idx="250">-0.00099311518141944992</cx:pt>
          <cx:pt idx="251">-0.00016988867605378726</cx:pt>
          <cx:pt idx="252">0.00020040451970831349</cx:pt>
          <cx:pt idx="253">-0.00017904989337970951</cx:pt>
          <cx:pt idx="254">-0.00041343975406830252</cx:pt>
          <cx:pt idx="255">-0.0012488941762006274</cx:pt>
          <cx:pt idx="256">-0.0068135171868112252</cx:pt>
          <cx:pt idx="257">-0.0039083631978551253</cx:pt>
          <cx:pt idx="258">-0.010234575394719151</cx:pt>
          <cx:pt idx="259">-0.001943348939640195</cx:pt>
          <cx:pt idx="260">-0.013289101447655325</cx:pt>
          <cx:pt idx="261">-0.012000925118061501</cx:pt>
          <cx:pt idx="262">-0.011992200884152326</cx:pt>
          <cx:pt idx="263">-0.028556074843587499</cx:pt>
          <cx:pt idx="264">-0.032939089576939251</cx:pt>
          <cx:pt idx="265">-0.022490531886345425</cx:pt>
          <cx:pt idx="266">-0.0028265597856940998</cx:pt>
          <cx:pt idx="267">-0.0034035466748860749</cx:pt>
          <cx:pt idx="268">-0.0072348190463221249</cx:pt>
          <cx:pt idx="269">-0.0074196393465069998</cx:pt>
          <cx:pt idx="270">-0.0076895009716563753</cx:pt>
          <cx:pt idx="271">-0.01378787698764595</cx:pt>
          <cx:pt idx="272">0.0035992620935659</cx:pt>
          <cx:pt idx="273">-0.0046966432642441998</cx:pt>
          <cx:pt idx="274">-0.010837059194828975</cx:pt>
          <cx:pt idx="275">-0.010445844251882976</cx:pt>
          <cx:pt idx="276">-0.0083242316246579743</cx:pt>
          <cx:pt idx="277">-0.011642016174583301</cx:pt>
          <cx:pt idx="278">-0.0028862659091942501</cx:pt>
          <cx:pt idx="279">-0.00023920522866612476</cx:pt>
          <cx:pt idx="280">-1.7821083147140324e-06</cx:pt>
          <cx:pt idx="281">0.0001030452047803365</cx:pt>
          <cx:pt idx="282">-0.0013463478134268551</cx:pt>
          <cx:pt idx="283">-0.0050539482557594752</cx:pt>
          <cx:pt idx="284">-0.011063725496140825</cx:pt>
          <cx:pt idx="285">-0.00086475976484336745</cx:pt>
          <cx:pt idx="286">0.000534672443835955</cx:pt>
          <cx:pt idx="287">0.0093612914306008509</cx:pt>
          <cx:pt idx="288">0.0058388249951539751</cx:pt>
          <cx:pt idx="289">-0.0022518080004946327</cx:pt>
          <cx:pt idx="290">-0.0144438416096323</cx:pt>
          <cx:pt idx="291">-0.016530318880159</cx:pt>
          <cx:pt idx="292">-0.024224497424744976</cx:pt>
          <cx:pt idx="293">-0.029677772651715999</cx:pt>
          <cx:pt idx="294">-0.011716802642929574</cx:pt>
          <cx:pt idx="295">-0.0025009973228795001</cx:pt>
          <cx:pt idx="296">0.018036922695195301</cx:pt>
          <cx:pt idx="297">0.011113813836403225</cx:pt>
          <cx:pt idx="298">-0.0058622592495279503</cx:pt>
          <cx:pt idx="299">-0.071247016597012103</cx:pt>
          <cx:pt idx="300">-0.0622013476219717</cx:pt>
          <cx:pt idx="301">-0.0115480412204883</cx:pt>
          <cx:pt idx="302">-0.028760296176822499</cx:pt>
          <cx:pt idx="303">-0.046577488781584499</cx:pt>
          <cx:pt idx="304">-0.046646949267376801</cx:pt>
          <cx:pt idx="305">-0.049281665312387098</cx:pt>
          <cx:pt idx="306">-0.011818322226932699</cx:pt>
          <cx:pt idx="307">-0.00064884037962649401</cx:pt>
          <cx:pt idx="308">0.0010266464923171399</cx:pt>
          <cx:pt idx="309">-0.000733801826711527</cx:pt>
          <cx:pt idx="310">-0.010888049632489599</cx:pt>
          <cx:pt idx="311">-0.022569653407093399</cx:pt>
          <cx:pt idx="312">-0.049998559905455403</cx:pt>
          <cx:pt idx="313">-0.0171710151330812</cx:pt>
          <cx:pt idx="314">-0.00947439005374273</cx:pt>
          <cx:pt idx="315">0.054390963514606101</cx:pt>
          <cx:pt idx="316">0.083941881238980207</cx:pt>
          <cx:pt idx="317">-0.012043441265232</cx:pt>
          <cx:pt idx="318">0.0021026839132270402</cx:pt>
          <cx:pt idx="319">-0.036787692775427198</cx:pt>
          <cx:pt idx="320">-0.067166594341787497</cx:pt>
          <cx:pt idx="321">-0.036158870997062498</cx:pt>
          <cx:pt idx="322">-0.013357838263764099</cx:pt>
          <cx:pt idx="323">-0.0587344978381538</cx:pt>
          <cx:pt idx="324">0.064151099015633706</cx:pt>
          <cx:pt idx="325">-0.026789356653965601</cx:pt>
          <cx:pt idx="326">-0.040106494861608402</cx:pt>
          <cx:pt idx="327">-0.048057592734401799</cx:pt>
          <cx:pt idx="328">-0.068377320534709601</cx:pt>
          <cx:pt idx="329">-0.058174627514814101</cx:pt>
          <cx:pt idx="330">-0.026029550163158902</cx:pt>
          <cx:pt idx="331">-0.029542274599505501</cx:pt>
          <cx:pt idx="332">-0.050865698509690097</cx:pt>
          <cx:pt idx="333">-0.030904749004487898</cx:pt>
          <cx:pt idx="334">-0.023974248656852701</cx:pt>
          <cx:pt idx="335">-0.00141109150919908</cx:pt>
          <cx:pt idx="336">0.00018169124583469499</cx:pt>
          <cx:pt idx="337">-0.00050004431940772005</cx:pt>
          <cx:pt idx="338">-0.0059818933535996099</cx:pt>
          <cx:pt idx="339">-0.0175773904559667</cx:pt>
          <cx:pt idx="340">-0.054973026612208598</cx:pt>
          <cx:pt idx="341">-0.046046795623142803</cx:pt>
          <cx:pt idx="342">-0.0092222782690530407</cx:pt>
          <cx:pt idx="343">0.067439121749899106</cx:pt>
          <cx:pt idx="344">0.102001423343778</cx:pt>
          <cx:pt idx="345">0.013736449807320601</cx:pt>
          <cx:pt idx="346">0.104774387917613</cx:pt>
          <cx:pt idx="347">0.090347757906519693</cx:pt>
          <cx:pt idx="348">0.067871309914731406</cx:pt>
          <cx:pt idx="349">0.059730708748803499</cx:pt>
          <cx:pt idx="350">0.033248379742471003</cx:pt>
          <cx:pt idx="351">-0.0766333176123139</cx:pt>
          <cx:pt idx="352">0.0193360160833836</cx:pt>
          <cx:pt idx="353">-0.076313296100772393</cx:pt>
          <cx:pt idx="354">-0.011806167781302199</cx:pt>
          <cx:pt idx="355">0.0112803643395065</cx:pt>
          <cx:pt idx="356">-0.056507039562089502</cx:pt>
          <cx:pt idx="357">-0.076234892334533594</cx:pt>
          <cx:pt idx="358">0.00084234518055103895</cx:pt>
          <cx:pt idx="359">-0.0188482081176569</cx:pt>
          <cx:pt idx="360">0.0095686090688774806</cx:pt>
          <cx:pt idx="361">0.00094900909084879095</cx:pt>
          <cx:pt idx="362">-0.010173225613939799</cx:pt>
          <cx:pt idx="363">0.00069247343538747605</cx:pt>
          <cx:pt idx="364">0.00014476695582371001</cx:pt>
          <cx:pt idx="365">0.00076552579640892402</cx:pt>
          <cx:pt idx="366">-0.00068889501898954596</cx:pt>
          <cx:pt idx="367">-0.0028274816450057001</cx:pt>
          <cx:pt idx="368">-0.036526165458441902</cx:pt>
          <cx:pt idx="369">-0.0111001248622446</cx:pt>
          <cx:pt idx="370">0.072253956878446102</cx:pt>
          <cx:pt idx="371">0.046536282611400699</cx:pt>
          <cx:pt idx="372">0.070808258272617303</cx:pt>
          <cx:pt idx="373">-0.00341779439638225</cx:pt>
          <cx:pt idx="374">0.034130754408374403</cx:pt>
          <cx:pt idx="375">0.10534550436041799</cx:pt>
          <cx:pt idx="376">0.14094186435483799</cx:pt>
          <cx:pt idx="377">0.093446534250592503</cx:pt>
          <cx:pt idx="378">-0.0013396715999511</cx:pt>
          <cx:pt idx="379">0.0496458443914818</cx:pt>
          <cx:pt idx="380">-0.0046379637458442303</cx:pt>
          <cx:pt idx="381">-0.011590983815704999</cx:pt>
          <cx:pt idx="382">0.067340469841493805</cx:pt>
          <cx:pt idx="383">0.0215008871696276</cx:pt>
          <cx:pt idx="384">-0.060112782260356198</cx:pt>
          <cx:pt idx="385">-0.025121570388611899</cx:pt>
          <cx:pt idx="386">0.038335311905879597</cx:pt>
          <cx:pt idx="387">0.050888253350305897</cx:pt>
          <cx:pt idx="388">0.051966149066178399</cx:pt>
          <cx:pt idx="389">0.020812220577536601</cx:pt>
          <cx:pt idx="390">0.0166715560957208</cx:pt>
          <cx:pt idx="391">0.0059689033709195696</cx:pt>
          <cx:pt idx="392">0.00060990511533396698</cx:pt>
          <cx:pt idx="393">-9.9746476058757397e-06</cx:pt>
          <cx:pt idx="394">-5.75877446865935e-05</cx:pt>
          <cx:pt idx="395">0.0070341205101558902</cx:pt>
          <cx:pt idx="396">0.0024433958861215699</cx:pt>
          <cx:pt idx="397">0.034938862124523101</cx:pt>
          <cx:pt idx="398">0.084210887638298204</cx:pt>
          <cx:pt idx="399">0.057763025875836302</cx:pt>
          <cx:pt idx="400">0.040197442938020703</cx:pt>
          <cx:pt idx="401">-0.0328040831530984</cx:pt>
          <cx:pt idx="402">-0.047533509663700201</cx:pt>
          <cx:pt idx="403">0.0100661498812562</cx:pt>
          <cx:pt idx="404">0.066390901764409205</cx:pt>
          <cx:pt idx="405">0.072404051592528704</cx:pt>
          <cx:pt idx="406">0.066763256173958299</cx:pt>
          <cx:pt idx="407">0.100801263779176</cx:pt>
          <cx:pt idx="408">0.113478179268704</cx:pt>
          <cx:pt idx="409">0.059692490143258899</cx:pt>
          <cx:pt idx="410">0.046443854377114499</cx:pt>
          <cx:pt idx="411">0.037276210258837102</cx:pt>
          <cx:pt idx="412">-0.048964893042065603</cx:pt>
          <cx:pt idx="413">-0.0060180082683772302</cx:pt>
          <cx:pt idx="414">0.033635041292938601</cx:pt>
          <cx:pt idx="415">0.062932711404837693</cx:pt>
          <cx:pt idx="416">0.059107159578881498</cx:pt>
          <cx:pt idx="417">0.032939487824837799</cx:pt>
          <cx:pt idx="418">0.011914215358479001</cx:pt>
          <cx:pt idx="419">0.00023918614576865199</cx:pt>
          <cx:pt idx="420">-0.00051472612797053301</cx:pt>
          <cx:pt idx="421">-0.000167720499753424</cx:pt>
          <cx:pt idx="422">0.0021067010468602599</cx:pt>
          <cx:pt idx="423">0.020121715338305299</cx:pt>
          <cx:pt idx="424">0.0045802937781021201</cx:pt>
          <cx:pt idx="425">0.0236653469717455</cx:pt>
          <cx:pt idx="426">0.043582817664858102</cx:pt>
          <cx:pt idx="427">0.00229427933343887</cx:pt>
          <cx:pt idx="428">-0.057072286277965102</cx:pt>
          <cx:pt idx="429">-0.0431095684421888</cx:pt>
          <cx:pt idx="430">-0.043641869473158498</cx:pt>
          <cx:pt idx="431">-0.041779556765266797</cx:pt>
          <cx:pt idx="432">0.060702091594178803</cx:pt>
          <cx:pt idx="433">0.0910612837472181</cx:pt>
          <cx:pt idx="434">0.089015170489773796</cx:pt>
          <cx:pt idx="435">0.14259270744666</cx:pt>
          <cx:pt idx="436">0.074573536611203695</cx:pt>
          <cx:pt idx="437">0.040240956254742298</cx:pt>
          <cx:pt idx="438">0.077913068070004601</cx:pt>
          <cx:pt idx="439">0.067961524507844706</cx:pt>
          <cx:pt idx="440">-0.023447074588736402</cx:pt>
          <cx:pt idx="441">-0.016236626922931801</cx:pt>
          <cx:pt idx="442">0.0362241744897603</cx:pt>
          <cx:pt idx="443">0.070567656033392906</cx:pt>
          <cx:pt idx="444">0.074484277589949993</cx:pt>
          <cx:pt idx="445">0.054843323742458101</cx:pt>
          <cx:pt idx="446">0.0232933392701179</cx:pt>
          <cx:pt idx="447">0.0071532773763295201</cx:pt>
          <cx:pt idx="448">-0.00052876473645668896</cx:pt>
          <cx:pt idx="449">-0.00056805918917926697</cx:pt>
          <cx:pt idx="450">0.00240858896423848</cx:pt>
          <cx:pt idx="451">0.026494831694655701</cx:pt>
          <cx:pt idx="452">-0.012219383434480801</cx:pt>
          <cx:pt idx="453">0.012992267121014299</cx:pt>
          <cx:pt idx="454">0.031893861794623897</cx:pt>
          <cx:pt idx="455">0.021070590473857901</cx:pt>
          <cx:pt idx="456">-0.037972243009449402</cx:pt>
          <cx:pt idx="457">-0.0082710394531827006</cx:pt>
          <cx:pt idx="458">-0.0048769966181200801</cx:pt>
          <cx:pt idx="459">0.026251300251790999</cx:pt>
          <cx:pt idx="460">0.063851730933026901</cx:pt>
          <cx:pt idx="461">0.038525392314468603</cx:pt>
          <cx:pt idx="462">0.087875101571302294</cx:pt>
          <cx:pt idx="463">0.18327715558201699</cx:pt>
          <cx:pt idx="464">0.12881875918129601</cx:pt>
          <cx:pt idx="465">0.124261450222123</cx:pt>
          <cx:pt idx="466">0.019461579420091898</cx:pt>
          <cx:pt idx="467">0.015942820257650099</cx:pt>
          <cx:pt idx="468">-0.0051593290528293301</cx:pt>
          <cx:pt idx="469">0.048535830126463397</cx:pt>
          <cx:pt idx="470">0.036507316271758197</cx:pt>
          <cx:pt idx="471">0.063981155405244003</cx:pt>
          <cx:pt idx="472">0.047280289163149102</cx:pt>
          <cx:pt idx="473">0.062806304750511202</cx:pt>
          <cx:pt idx="474">0.023914899247884099</cx:pt>
          <cx:pt idx="475">0.00115042124809391</cx:pt>
          <cx:pt idx="476">0.000165458427519557</cx:pt>
          <cx:pt idx="477">-0.00042329382674999798</cx:pt>
          <cx:pt idx="478">0.0122880866873816</cx:pt>
          <cx:pt idx="479">0.029708204652901402</cx:pt>
          <cx:pt idx="480">0.018859391946763601</cx:pt>
          <cx:pt idx="481">0.040761105279764599</cx:pt>
          <cx:pt idx="482">0.029882041642672101</cx:pt>
          <cx:pt idx="483">0.013741542444000301</cx:pt>
          <cx:pt idx="484">0.024939361084427399</cx:pt>
          <cx:pt idx="485">0.028004987326425101</cx:pt>
          <cx:pt idx="486">0.0106106856140026</cx:pt>
          <cx:pt idx="487">0.071613831823844107</cx:pt>
          <cx:pt idx="488">0.066659606532447804</cx:pt>
          <cx:pt idx="489">0.021341829015010499</cx:pt>
          <cx:pt idx="490">0.052114159853942799</cx:pt>
          <cx:pt idx="491">0.114822703628818</cx:pt>
          <cx:pt idx="492">0.13479349811077401</cx:pt>
          <cx:pt idx="493">0.105321438171981</cx:pt>
          <cx:pt idx="494">0.055197516347100101</cx:pt>
          <cx:pt idx="495">-0.00057193961378656198</cx:pt>
          <cx:pt idx="496">-0.0096988177061582293</cx:pt>
          <cx:pt idx="497">0.052888204104194897</cx:pt>
          <cx:pt idx="498">-0.00073683462836310202</cx:pt>
          <cx:pt idx="499">0.0227301470458873</cx:pt>
          <cx:pt idx="500">0.0283517374930124</cx:pt>
          <cx:pt idx="501">0.043213688566194897</cx:pt>
          <cx:pt idx="502">0.00627220932300992</cx:pt>
          <cx:pt idx="503">0.0029120884872062399</cx:pt>
          <cx:pt idx="504">0.00029784879576407602</cx:pt>
          <cx:pt idx="505">-0.00051581596535371296</cx:pt>
          <cx:pt idx="506">0.0098737657289350803</cx:pt>
          <cx:pt idx="507">0.0346337762272537</cx:pt>
          <cx:pt idx="508">0.046790917700821999</cx:pt>
          <cx:pt idx="509">0.048011507206320199</cx:pt>
          <cx:pt idx="510">0.0241792032632475</cx:pt>
          <cx:pt idx="511">0.036076814355555702</cx:pt>
          <cx:pt idx="512">0.028919048999172699</cx:pt>
          <cx:pt idx="513">0.00123048728286431</cx:pt>
          <cx:pt idx="514">-0.037784302018557502</cx:pt>
          <cx:pt idx="515">-0.0113342050098464</cx:pt>
          <cx:pt idx="516">0.039158198687542903</cx:pt>
          <cx:pt idx="517">0.017149114270896298</cx:pt>
          <cx:pt idx="518">0.059633185650947697</cx:pt>
          <cx:pt idx="519">0.092425121936732801</cx:pt>
          <cx:pt idx="520">0.15056820194168299</cx:pt>
          <cx:pt idx="521">0.088829015418123297</cx:pt>
          <cx:pt idx="522">0.101394264928305</cx:pt>
          <cx:pt idx="523">0.083048134348623195</cx:pt>
          <cx:pt idx="524">0.0135393068115079</cx:pt>
          <cx:pt idx="525">0.0233680299313337</cx:pt>
          <cx:pt idx="526">0.0148442260267664</cx:pt>
          <cx:pt idx="527">0.056135042267505597</cx:pt>
          <cx:pt idx="528">0.049872961881093497</cx:pt>
          <cx:pt idx="529">0.016506865713873001</cx:pt>
          <cx:pt idx="530">0.000219557033107237</cx:pt>
          <cx:pt idx="531">0.00038455296872037299</cx:pt>
          <cx:pt idx="532">-0.00010634230854267101</cx:pt>
          <cx:pt idx="533">-0.0011739967719819899</cx:pt>
          <cx:pt idx="534">0.00241171278584812</cx:pt>
          <cx:pt idx="535">0.022497666551947501</cx:pt>
          <cx:pt idx="536">0.069765466067181703</cx:pt>
          <cx:pt idx="537">0.053845571158815698</cx:pt>
          <cx:pt idx="538">0.0049862311358699401</cx:pt>
          <cx:pt idx="539">0.0023379225798130301</cx:pt>
          <cx:pt idx="540">-0.025869690749979701</cx:pt>
          <cx:pt idx="541">-0.062506799912006</cx:pt>
          <cx:pt idx="542">-0.080007732346892901</cx:pt>
          <cx:pt idx="543">-0.045030415439404101</cx:pt>
          <cx:pt idx="544">-0.069967412648225702</cx:pt>
          <cx:pt idx="545">-0.10503912733096001</cx:pt>
          <cx:pt idx="546">-0.0061930575111850102</cx:pt>
          <cx:pt idx="547">0.084060834036017801</cx:pt>
          <cx:pt idx="548">0.061115711850220002</cx:pt>
          <cx:pt idx="549">0.075487403649431198</cx:pt>
          <cx:pt idx="550">0.0873340220132338</cx:pt>
          <cx:pt idx="551">0.030087229826360799</cx:pt>
          <cx:pt idx="552">0.0045383066911154303</cx:pt>
          <cx:pt idx="553">-0.0022544838815625298</cx:pt>
          <cx:pt idx="554">-0.00418041749502388</cx:pt>
          <cx:pt idx="555">0.023702120272475601</cx:pt>
          <cx:pt idx="556">0.017849787154777402</cx:pt>
          <cx:pt idx="557">0.0106882784122934</cx:pt>
          <cx:pt idx="558">0.0148863817783487</cx:pt>
          <cx:pt idx="559">0.00065095342059274001</cx:pt>
          <cx:pt idx="560">0.00055649798641215799</cx:pt>
          <cx:pt idx="561">-0.00092561098691936903</cx:pt>
          <cx:pt idx="562">0.00216268489818249</cx:pt>
          <cx:pt idx="563">0.013037795335852099</cx:pt>
          <cx:pt idx="564">0.050170712096430502</cx:pt>
          <cx:pt idx="565">0.032877697456164499</cx:pt>
          <cx:pt idx="566">-0.020118012492657499</cx:pt>
          <cx:pt idx="567">0.044490472411123798</cx:pt>
          <cx:pt idx="568">0.010700118687704501</cx:pt>
          <cx:pt idx="569">-0.060320053873348899</cx:pt>
          <cx:pt idx="570">-0.039967013787507999</cx:pt>
          <cx:pt idx="571">-0.042113238688869903</cx:pt>
          <cx:pt idx="572">-0.11160881130774</cx:pt>
          <cx:pt idx="573">-0.19233589943604101</cx:pt>
          <cx:pt idx="574">-0.16529912174228301</cx:pt>
          <cx:pt idx="575">-0.073122579718201103</cx:pt>
          <cx:pt idx="576">-0.060984547364912899</cx:pt>
          <cx:pt idx="577">-0.026911087175433199</cx:pt>
          <cx:pt idx="578">0.040167800330034198</cx:pt>
          <cx:pt idx="579">-0.059748377843119801</cx:pt>
          <cx:pt idx="580">-0.036893513573245502</cx:pt>
          <cx:pt idx="581">-0.034970620529398401</cx:pt>
          <cx:pt idx="582">-0.055020948484043097</cx:pt>
          <cx:pt idx="583">-0.034464909159327997</cx:pt>
          <cx:pt idx="584">-0.021013489020438599</cx:pt>
          <cx:pt idx="585">-0.0039040727860947498</cx:pt>
          <cx:pt idx="586">0.0078309348279560504</cx:pt>
          <cx:pt idx="587">-0.00073232257115036896</cx:pt>
          <cx:pt idx="588">0.000136604092352757</cx:pt>
          <cx:pt idx="589">0.00037693763228673798</cx:pt>
          <cx:pt idx="590">-0.001792859261287</cx:pt>
          <cx:pt idx="591">0.00082684372581879999</cx:pt>
          <cx:pt idx="592">0.016654793959821199</cx:pt>
          <cx:pt idx="593">0.0404034083406032</cx:pt>
          <cx:pt idx="594">0.020311311967233101</cx:pt>
          <cx:pt idx="595">-0.0021308005495648801</cx:pt>
          <cx:pt idx="596">-0.014311032877403601</cx:pt>
          <cx:pt idx="597">-0.039996002675466297</cx:pt>
          <cx:pt idx="598">-0.031563037969704402</cx:pt>
          <cx:pt idx="599">-0.087004227295138195</cx:pt>
          <cx:pt idx="600">-0.132751065194784</cx:pt>
          <cx:pt idx="601">-0.20712066536627899</cx:pt>
          <cx:pt idx="602">-0.215599771081358</cx:pt>
          <cx:pt idx="603">-0.19023676490378399</cx:pt>
          <cx:pt idx="604">-0.126314249836352</cx:pt>
          <cx:pt idx="605">-0.033506521541543301</cx:pt>
          <cx:pt idx="606">-0.0148512636597292</cx:pt>
          <cx:pt idx="607">-0.0251832312603587</cx:pt>
          <cx:pt idx="608">-0.041161801816761698</cx:pt>
          <cx:pt idx="609">-0.018167940894937101</cx:pt>
          <cx:pt idx="610">-0.028388598648913899</cx:pt>
          <cx:pt idx="611">-0.040671049857474002</cx:pt>
          <cx:pt idx="612">-0.047373465084323697</cx:pt>
          <cx:pt idx="613">-0.00868684617102412</cx:pt>
          <cx:pt idx="614">0.00568400054806255</cx:pt>
          <cx:pt idx="615">1.81294711803055e-06</cx:pt>
          <cx:pt idx="616">-0.00022847773407646201</cx:pt>
          <cx:pt idx="617">-4.21687093469722e-05</cx:pt>
          <cx:pt idx="618">0.0019946375828420698</cx:pt>
          <cx:pt idx="619">-0.0010852781563672499</cx:pt>
          <cx:pt idx="620">-0.0091581444260140192</cx:pt>
          <cx:pt idx="621">-0.0055100187603703199</cx:pt>
          <cx:pt idx="622">-0.024469544504348101</cx:pt>
          <cx:pt idx="623">-0.0314812355064868</cx:pt>
          <cx:pt idx="624">-0.062442677967877697</cx:pt>
          <cx:pt idx="625">-0.071404481408588794</cx:pt>
          <cx:pt idx="626">-0.0219174645470754</cx:pt>
          <cx:pt idx="627">-0.080093227621942001</cx:pt>
          <cx:pt idx="628">-0.122540707243092</cx:pt>
          <cx:pt idx="629">-0.13140418657300501</cx:pt>
          <cx:pt idx="630">-0.15580092544475599</cx:pt>
          <cx:pt idx="631">-0.12005564839734301</cx:pt>
          <cx:pt idx="632">-0.098236970840708607</cx:pt>
          <cx:pt idx="633">-0.068713275864047102</cx:pt>
          <cx:pt idx="634">-0.061710351346834301</cx:pt>
          <cx:pt idx="635">-0.025509610259972101</cx:pt>
          <cx:pt idx="636">-0.0085350800414014296</cx:pt>
          <cx:pt idx="637">0.0240425013039052</cx:pt>
          <cx:pt idx="638">-0.0095897122931644391</cx:pt>
          <cx:pt idx="639">-0.056549730175247302</cx:pt>
          <cx:pt idx="640">-0.042298152706587398</cx:pt>
          <cx:pt idx="641">-0.016560147225429301</cx:pt>
          <cx:pt idx="642">-0.0064536375097622601</cx:pt>
          <cx:pt idx="643">-6.3470156531959094e-05</cx:pt>
          <cx:pt idx="644">-0.00021415724349659201</cx:pt>
          <cx:pt idx="645">0.00064881084641698402</cx:pt>
          <cx:pt idx="646">-1.0977754880415299e-05</cx:pt>
          <cx:pt idx="647">-0.00106829336596354</cx:pt>
          <cx:pt idx="648">-0.0049545013567593504</cx:pt>
          <cx:pt idx="649">-0.026691701663904301</cx:pt>
          <cx:pt idx="650">-0.0449853939293368</cx:pt>
          <cx:pt idx="651">-0.041781657997302497</cx:pt>
          <cx:pt idx="652">-0.073834839277472197</cx:pt>
          <cx:pt idx="653">-0.097092232495332401</cx:pt>
          <cx:pt idx="654">-0.090418616391682693</cx:pt>
          <cx:pt idx="655">-0.108348644987839</cx:pt>
          <cx:pt idx="656">-0.089891859848379094</cx:pt>
          <cx:pt idx="657">-0.082527446226196594</cx:pt>
          <cx:pt idx="658">-0.085792120409938097</cx:pt>
          <cx:pt idx="659">-0.091474370942434505</cx:pt>
          <cx:pt idx="660">-0.111799336515327</cx:pt>
          <cx:pt idx="661">-0.11086345417490601</cx:pt>
          <cx:pt idx="662">-0.0676347860725178</cx:pt>
          <cx:pt idx="663">-0.033034085460804198</cx:pt>
          <cx:pt idx="664">-0.0189868820603309</cx:pt>
          <cx:pt idx="665">0.028425785763562701</cx:pt>
          <cx:pt idx="666">0.0024172756070234701</cx:pt>
          <cx:pt idx="667">-0.037735960939849003</cx:pt>
          <cx:pt idx="668">-0.049604719229080198</cx:pt>
          <cx:pt idx="669">-0.018038242442804001</cx:pt>
          <cx:pt idx="670">-0.0039128765511461999</cx:pt>
          <cx:pt idx="671">0.00041624892596506897</cx:pt>
          <cx:pt idx="672">0.000151843816295358</cx:pt>
          <cx:pt idx="673">-0.000410157725280682</cx:pt>
          <cx:pt idx="674">0.000282953046816635</cx:pt>
          <cx:pt idx="675">-0.00283544100888095</cx:pt>
          <cx:pt idx="676">-0.00834166722724799</cx:pt>
          <cx:pt idx="677">-0.015739407339801399</cx:pt>
          <cx:pt idx="678">-0.0395310664943017</cx:pt>
          <cx:pt idx="679">-0.058641386371188799</cx:pt>
          <cx:pt idx="680">-0.083657676952425195</cx:pt>
          <cx:pt idx="681">-0.075531252547554203</cx:pt>
          <cx:pt idx="682">-0.071661782203407701</cx:pt>
          <cx:pt idx="683">-0.047791450149928999</cx:pt>
          <cx:pt idx="684">-0.056905039225271299</cx:pt>
          <cx:pt idx="685">-0.079675233262976194</cx:pt>
          <cx:pt idx="686">-0.068659977647940004</cx:pt>
          <cx:pt idx="687">-0.049374044780588301</cx:pt>
          <cx:pt idx="688">-0.065089838498017499</cx:pt>
          <cx:pt idx="689">-0.068389152786816607</cx:pt>
          <cx:pt idx="690">-0.047244518903296999</cx:pt>
          <cx:pt idx="691">-0.025938492794851199</cx:pt>
          <cx:pt idx="692">-0.015892820495487299</cx:pt>
          <cx:pt idx="693">0.0196459323718851</cx:pt>
          <cx:pt idx="694">0.016795209052425701</cx:pt>
          <cx:pt idx="695">-0.010040144029907499</cx:pt>
          <cx:pt idx="696">-0.0023409186796938498</cx:pt>
          <cx:pt idx="697">0.0012349892894572001</cx:pt>
          <cx:pt idx="698">0.0010161055182394</cx:pt>
          <cx:pt idx="699">0.00058304624828625596</cx:pt>
          <cx:pt idx="700">0.00056700848379330298</cx:pt>
          <cx:pt idx="701">5.2392310132156802e-05</cx:pt>
          <cx:pt idx="702">-0.00065990765523742795</cx:pt>
          <cx:pt idx="703">0.000441346046979567</cx:pt>
          <cx:pt idx="704">-0.0021328356177199598</cx:pt>
          <cx:pt idx="705">-0.0070718544536374</cx:pt>
          <cx:pt idx="706">-0.014642284327754799</cx:pt>
          <cx:pt idx="707">-0.023417487155543201</cx:pt>
          <cx:pt idx="708">-0.035175691724912597</cx:pt>
          <cx:pt idx="709">-0.035705542028458201</cx:pt>
          <cx:pt idx="710">-0.0186858398103492</cx:pt>
          <cx:pt idx="711">-0.0123745541937559</cx:pt>
          <cx:pt idx="712">-0.044550948015176201</cx:pt>
          <cx:pt idx="713">-0.049271433873970601</cx:pt>
          <cx:pt idx="714">-0.042805750801338603</cx:pt>
          <cx:pt idx="715">-0.0192651171851503</cx:pt>
          <cx:pt idx="716">-0.049156123427444597</cx:pt>
          <cx:pt idx="717">-0.066163638588478305</cx:pt>
          <cx:pt idx="718">-0.0799661498390241</cx:pt>
          <cx:pt idx="719">-0.101026869210613</cx:pt>
          <cx:pt idx="720">-0.057607001783206602</cx:pt>
          <cx:pt idx="721">-0.0088464623766694207</cx:pt>
          <cx:pt idx="722">0.013393407617181901</cx:pt>
          <cx:pt idx="723">0.0050731355846427902</cx:pt>
          <cx:pt idx="724">0.00039782319684595301</cx:pt>
          <cx:pt idx="725">0.00081265059747802197</cx:pt>
          <cx:pt idx="726">0.00124751297224959</cx:pt>
          <cx:pt idx="727">-0.00036781926138409598</cx:pt>
          <cx:pt idx="728">-0.00040650296495893301</cx:pt>
          <cx:pt idx="729">-0.00035317603622220901</cx:pt>
          <cx:pt idx="730">-0.00021095071014051099</cx:pt>
          <cx:pt idx="731">-0.000153646672595124</cx:pt>
          <cx:pt idx="732">0.000122448776578252</cx:pt>
          <cx:pt idx="733">-0.0090638404321281198</cx:pt>
          <cx:pt idx="734">-0.0087505202048424394</cx:pt>
          <cx:pt idx="735">-0.0046392285516199099</cx:pt>
          <cx:pt idx="736">-0.0144340718020748</cx:pt>
          <cx:pt idx="737">-0.011432469505107099</cx:pt>
          <cx:pt idx="738">-0.00321696278693642</cx:pt>
          <cx:pt idx="739">-0.0047477286542083903</cx:pt>
          <cx:pt idx="740">-0.013970389370747099</cx:pt>
          <cx:pt idx="741">-0.018250298212216499</cx:pt>
          <cx:pt idx="742">-0.037247454000096498</cx:pt>
          <cx:pt idx="743">-0.035425095719948799</cx:pt>
          <cx:pt idx="744">-0.029840291424489102</cx:pt>
          <cx:pt idx="745">-0.039086497061785103</cx:pt>
          <cx:pt idx="746">-0.037861810827614299</cx:pt>
          <cx:pt idx="747">-0.035380745186374699</cx:pt>
          <cx:pt idx="748">-0.021384092771464299</cx:pt>
          <cx:pt idx="749">-0.0086213395395644994</cx:pt>
          <cx:pt idx="750">-0.0034188257270900001</cx:pt>
          <cx:pt idx="751">-0.00048912716760029595</cx:pt>
          <cx:pt idx="752">9.6395374175298901e-05</cx:pt>
          <cx:pt idx="753">0.00046007897031748402</cx:pt>
          <cx:pt idx="754">-0.00051428602581587003</cx:pt>
          <cx:pt idx="755">-0.00079421123255325797</cx:pt>
          <cx:pt idx="756">-6.3722598307393806e-05</cx:pt>
          <cx:pt idx="757">-5.0874858287402902e-05</cx:pt>
          <cx:pt idx="758">-0.00042454732426077101</cx:pt>
          <cx:pt idx="759">6.17760339051396e-05</cx:pt>
          <cx:pt idx="760">-0.00039193370054244498</cx:pt>
          <cx:pt idx="761">8.8199057883014205e-05</cx:pt>
          <cx:pt idx="762">-0.00041246136040466502</cx:pt>
          <cx:pt idx="763">-0.0037015612159229101</cx:pt>
          <cx:pt idx="764">-0.0047973119391364902</cx:pt>
          <cx:pt idx="765">-0.0021911317952330498</cx:pt>
          <cx:pt idx="766">-0.0027855483224382498</cx:pt>
          <cx:pt idx="767">-0.0027410685486230399</cx:pt>
          <cx:pt idx="768">-0.0034010641118903998</cx:pt>
          <cx:pt idx="769">-0.00203039457879799</cx:pt>
          <cx:pt idx="770">-0.0068437993792223699</cx:pt>
          <cx:pt idx="771">-0.0049224049271771198</cx:pt>
          <cx:pt idx="772">-0.0025077077053945701</cx:pt>
          <cx:pt idx="773">-0.0038804090277521201</cx:pt>
          <cx:pt idx="774">-0.0088547167899321304</cx:pt>
          <cx:pt idx="775">-0.0045316696200173702</cx:pt>
          <cx:pt idx="776">-0.00113539449380587</cx:pt>
          <cx:pt idx="777">-0.0011416081013998899</cx:pt>
          <cx:pt idx="778">-0.0015740060691869799</cx:pt>
          <cx:pt idx="779">0.00068360511634722005</cx:pt>
          <cx:pt idx="780">-0.00024653472107347499</cx:pt>
          <cx:pt idx="781">0.00051790732313695899</cx:pt>
          <cx:pt idx="782">-0.00077799902891180495</cx:pt>
          <cx:pt idx="783">0.00046837137274980501</cx:pt>
          <cx:pt idx="784">-0.00098095168634661743</cx:pt>
          <cx:pt idx="785">0.0029068995755617</cx:pt>
          <cx:pt idx="786">0.00124271159181495</cx:pt>
          <cx:pt idx="787">-0.0075746128190254999</cx:pt>
          <cx:pt idx="788">-0.01248413917895675</cx:pt>
          <cx:pt idx="789">-0.012649521352655974</cx:pt>
          <cx:pt idx="790">-0.0143558915315622</cx:pt>
          <cx:pt idx="791">-0.0079332296657216757</cx:pt>
          <cx:pt idx="792">-0.0149159234090611</cx:pt>
          <cx:pt idx="793">-0.022062307143180276</cx:pt>
          <cx:pt idx="794">-0.021079524433391075</cx:pt>
          <cx:pt idx="795">-0.00034883432835418999</cx:pt>
          <cx:pt idx="796">0.0059030965786379501</cx:pt>
          <cx:pt idx="797">7.7457762893737997e-05</cx:pt>
          <cx:pt idx="798">-0.0011835170796385276</cx:pt>
          <cx:pt idx="799">-0.016747867840997001</cx:pt>
          <cx:pt idx="800">-0.018186163321592376</cx:pt>
          <cx:pt idx="801">0.0018534597437851776</cx:pt>
          <cx:pt idx="802">-0.0039998210401651253</cx:pt>
          <cx:pt idx="803">-0.0015957763933269599</cx:pt>
          <cx:pt idx="804">-0.0077444735092875999</cx:pt>
          <cx:pt idx="805">0.0020722093801714501</cx:pt>
          <cx:pt idx="806">0.0051472831724259753</cx:pt>
          <cx:pt idx="807">0.00040090037179072748</cx:pt>
          <cx:pt idx="808">0.00024959947852952724</cx:pt>
          <cx:pt idx="809">0.0004224521515838675</cx:pt>
          <cx:pt idx="810">0.00017378633106664924</cx:pt>
          <cx:pt idx="811">0.00034990387932096499</cx:pt>
          <cx:pt idx="812">-0.001163874247466</cx:pt>
          <cx:pt idx="813">-0.0023312775673049852</cx:pt>
          <cx:pt idx="814">-0.0012238839962712324</cx:pt>
          <cx:pt idx="815">-0.0084185306480098251</cx:pt>
          <cx:pt idx="816">-0.01142830910847565</cx:pt>
          <cx:pt idx="817">-0.019068479545419174</cx:pt>
          <cx:pt idx="818">-0.008376931611589325</cx:pt>
          <cx:pt idx="819">3.9578450011308002e-05</cx:pt>
          <cx:pt idx="820">-0.027703557766512</cx:pt>
          <cx:pt idx="821">-0.045863892776503497</cx:pt>
          <cx:pt idx="822">-0.021171997236015601</cx:pt>
          <cx:pt idx="823">0.001854957575032185</cx:pt>
          <cx:pt idx="824">-0.00063621041788906505</cx:pt>
          <cx:pt idx="825">-0.0099873857955713758</cx:pt>
          <cx:pt idx="826">-0.0069215104297401997</cx:pt>
          <cx:pt idx="827">-0.0055164801352898503</cx:pt>
          <cx:pt idx="828">-0.0113800934729416</cx:pt>
          <cx:pt idx="829">0.012121193583932325</cx:pt>
          <cx:pt idx="830">-0.00530643433966645</cx:pt>
          <cx:pt idx="831">-0.010236007744283324</cx:pt>
          <cx:pt idx="832">-0.004797499835396575</cx:pt>
          <cx:pt idx="833">-0.0074489502103335997</cx:pt>
          <cx:pt idx="834">-0.0072485884228158746</cx:pt>
          <cx:pt idx="835">-0.00099311518141944992</cx:pt>
          <cx:pt idx="836">-0.00016988867605378726</cx:pt>
          <cx:pt idx="837">0.00020040451970831349</cx:pt>
          <cx:pt idx="838">-0.00017904989337970951</cx:pt>
          <cx:pt idx="839">-0.00041343975406830252</cx:pt>
          <cx:pt idx="840">-0.0012488941762006274</cx:pt>
          <cx:pt idx="841">-0.0068135171868112252</cx:pt>
          <cx:pt idx="842">-0.0039083631978551253</cx:pt>
          <cx:pt idx="843">-0.010234575394719151</cx:pt>
          <cx:pt idx="844">-0.001943348939640195</cx:pt>
          <cx:pt idx="845">-0.013289101447655325</cx:pt>
          <cx:pt idx="846">-0.012000925118061501</cx:pt>
          <cx:pt idx="847">-0.011992200884152326</cx:pt>
          <cx:pt idx="848">-0.028556074843587499</cx:pt>
          <cx:pt idx="849">-0.032939089576939251</cx:pt>
          <cx:pt idx="850">-0.022490531886345425</cx:pt>
          <cx:pt idx="851">-0.0028265597856940998</cx:pt>
          <cx:pt idx="852">-0.0034035466748860749</cx:pt>
          <cx:pt idx="853">-0.0072348190463221249</cx:pt>
          <cx:pt idx="854">-0.0074196393465069998</cx:pt>
          <cx:pt idx="855">-0.0076895009716563753</cx:pt>
          <cx:pt idx="856">-0.01378787698764595</cx:pt>
          <cx:pt idx="857">0.0035992620935659</cx:pt>
          <cx:pt idx="858">-0.0046966432642441998</cx:pt>
          <cx:pt idx="859">-0.010837059194828975</cx:pt>
          <cx:pt idx="860">-0.010445844251882976</cx:pt>
          <cx:pt idx="861">-0.0083242316246579743</cx:pt>
          <cx:pt idx="862">-0.011642016174583301</cx:pt>
          <cx:pt idx="863">-0.0028862659091942501</cx:pt>
          <cx:pt idx="864">-0.00023920522866612476</cx:pt>
          <cx:pt idx="865">-1.7821083147140324e-06</cx:pt>
          <cx:pt idx="866">0.0001030452047803365</cx:pt>
          <cx:pt idx="867">-0.0013463478134268551</cx:pt>
          <cx:pt idx="868">-0.0050539482557594752</cx:pt>
          <cx:pt idx="869">-0.011063725496140825</cx:pt>
          <cx:pt idx="870">-0.00086475976484336745</cx:pt>
          <cx:pt idx="871">0.000534672443835955</cx:pt>
          <cx:pt idx="872">0.0093612914306008509</cx:pt>
          <cx:pt idx="873">0.0058388249951539751</cx:pt>
          <cx:pt idx="874">-0.0022518080004946327</cx:pt>
          <cx:pt idx="875">-0.0144438416096323</cx:pt>
          <cx:pt idx="876">-0.016530318880159</cx:pt>
          <cx:pt idx="877">-0.024224497424744976</cx:pt>
          <cx:pt idx="878">-0.029677772651715999</cx:pt>
          <cx:pt idx="879">-0.011716802642929574</cx:pt>
          <cx:pt idx="880">-0.0025009973228795001</cx:pt>
          <cx:pt idx="881">0.018036922695195301</cx:pt>
          <cx:pt idx="882">0.011113813836403225</cx:pt>
          <cx:pt idx="883">-0.0058622592495279503</cx:pt>
          <cx:pt idx="884">-0.00098095168634661743</cx:pt>
          <cx:pt idx="885">0.0029068995755617</cx:pt>
          <cx:pt idx="886">0.00124271159181495</cx:pt>
          <cx:pt idx="887">-0.0075746128190254999</cx:pt>
          <cx:pt idx="888">-0.01248413917895675</cx:pt>
          <cx:pt idx="889">-0.012649521352655974</cx:pt>
          <cx:pt idx="890">-0.0143558915315622</cx:pt>
          <cx:pt idx="891">-0.0079332296657216757</cx:pt>
          <cx:pt idx="892">-0.0149159234090611</cx:pt>
          <cx:pt idx="893">-0.022062307143180276</cx:pt>
          <cx:pt idx="894">-0.021079524433391075</cx:pt>
          <cx:pt idx="895">-0.00034883432835418999</cx:pt>
          <cx:pt idx="896">0.0059030965786379501</cx:pt>
          <cx:pt idx="897">7.7457762893737997e-05</cx:pt>
          <cx:pt idx="898">-0.0011835170796385276</cx:pt>
          <cx:pt idx="899">-0.016747867840997001</cx:pt>
          <cx:pt idx="900">-0.018186163321592376</cx:pt>
          <cx:pt idx="901">0.0018534597437851776</cx:pt>
          <cx:pt idx="902">-0.0039998210401651253</cx:pt>
          <cx:pt idx="903">-0.0015957763933269599</cx:pt>
          <cx:pt idx="904">-0.0077444735092875999</cx:pt>
          <cx:pt idx="905">0.0020722093801714501</cx:pt>
          <cx:pt idx="906">0.0051472831724259753</cx:pt>
          <cx:pt idx="907">0.00040090037179072748</cx:pt>
          <cx:pt idx="908">0.00024959947852952724</cx:pt>
          <cx:pt idx="909">0.0004224521515838675</cx:pt>
          <cx:pt idx="910">0.00017378633106664924</cx:pt>
          <cx:pt idx="911">0.00034990387932096499</cx:pt>
          <cx:pt idx="912">-0.001163874247466</cx:pt>
          <cx:pt idx="913">-0.0023312775673049852</cx:pt>
          <cx:pt idx="914">-0.0012238839962712324</cx:pt>
          <cx:pt idx="915">-0.0084185306480098251</cx:pt>
          <cx:pt idx="916">-0.01142830910847565</cx:pt>
          <cx:pt idx="917">-0.019068479545419174</cx:pt>
          <cx:pt idx="918">-0.008376931611589325</cx:pt>
          <cx:pt idx="919">3.9578450011308002e-05</cx:pt>
          <cx:pt idx="920">-0.027703557766512</cx:pt>
          <cx:pt idx="921">-0.045863892776503497</cx:pt>
          <cx:pt idx="922">-0.021171997236015601</cx:pt>
          <cx:pt idx="923">0.001854957575032185</cx:pt>
          <cx:pt idx="924">-0.00063621041788906505</cx:pt>
          <cx:pt idx="925">-0.0099873857955713758</cx:pt>
          <cx:pt idx="926">-0.0069215104297401997</cx:pt>
          <cx:pt idx="927">-0.0055164801352898503</cx:pt>
          <cx:pt idx="928">-0.0113800934729416</cx:pt>
          <cx:pt idx="929">0.012121193583932325</cx:pt>
          <cx:pt idx="930">-0.00530643433966645</cx:pt>
          <cx:pt idx="931">-0.010236007744283324</cx:pt>
          <cx:pt idx="932">-0.004797499835396575</cx:pt>
          <cx:pt idx="933">-0.0074489502103335997</cx:pt>
          <cx:pt idx="934">-0.0072485884228158746</cx:pt>
          <cx:pt idx="935">-0.00099311518141944992</cx:pt>
          <cx:pt idx="936">-0.00016988867605378726</cx:pt>
          <cx:pt idx="937">0.00020040451970831349</cx:pt>
          <cx:pt idx="938">-0.00017904989337970951</cx:pt>
          <cx:pt idx="939">-0.00041343975406830252</cx:pt>
          <cx:pt idx="940">-0.0012488941762006274</cx:pt>
          <cx:pt idx="941">-0.0068135171868112252</cx:pt>
          <cx:pt idx="942">-0.0039083631978551253</cx:pt>
          <cx:pt idx="943">-0.010234575394719151</cx:pt>
          <cx:pt idx="944">-0.001943348939640195</cx:pt>
          <cx:pt idx="945">-0.013289101447655325</cx:pt>
          <cx:pt idx="946">-0.012000925118061501</cx:pt>
          <cx:pt idx="947">-0.011992200884152326</cx:pt>
          <cx:pt idx="948">-0.028556074843587499</cx:pt>
          <cx:pt idx="949">-0.032939089576939251</cx:pt>
          <cx:pt idx="950">-0.022490531886345425</cx:pt>
          <cx:pt idx="951">-0.0028265597856940998</cx:pt>
          <cx:pt idx="952">-0.0034035466748860749</cx:pt>
          <cx:pt idx="953">-0.0072348190463221249</cx:pt>
          <cx:pt idx="954">-0.0074196393465069998</cx:pt>
          <cx:pt idx="955">-0.0076895009716563753</cx:pt>
          <cx:pt idx="956">-0.01378787698764595</cx:pt>
          <cx:pt idx="957">0.0035992620935659</cx:pt>
          <cx:pt idx="958">-0.0046966432642441998</cx:pt>
          <cx:pt idx="959">-0.010837059194828975</cx:pt>
          <cx:pt idx="960">-0.010445844251882976</cx:pt>
          <cx:pt idx="961">-0.0083242316246579743</cx:pt>
          <cx:pt idx="962">-0.011642016174583301</cx:pt>
          <cx:pt idx="963">-0.0028862659091942501</cx:pt>
          <cx:pt idx="964">-0.00023920522866612476</cx:pt>
          <cx:pt idx="965">-1.7821083147140324e-06</cx:pt>
          <cx:pt idx="966">0.0001030452047803365</cx:pt>
          <cx:pt idx="967">-0.0013463478134268551</cx:pt>
          <cx:pt idx="968">-0.0050539482557594752</cx:pt>
          <cx:pt idx="969">-0.011063725496140825</cx:pt>
          <cx:pt idx="970">-0.00086475976484336745</cx:pt>
          <cx:pt idx="971">0.000534672443835955</cx:pt>
          <cx:pt idx="972">0.0093612914306008509</cx:pt>
          <cx:pt idx="973">0.0058388249951539751</cx:pt>
          <cx:pt idx="974">-0.0022518080004946327</cx:pt>
          <cx:pt idx="975">-0.0144438416096323</cx:pt>
          <cx:pt idx="976">-0.016530318880159</cx:pt>
          <cx:pt idx="977">-0.024224497424744976</cx:pt>
          <cx:pt idx="978">-0.029677772651715999</cx:pt>
          <cx:pt idx="979">-0.011716802642929574</cx:pt>
          <cx:pt idx="980">-0.0025009973228795001</cx:pt>
          <cx:pt idx="981">0.018036922695195301</cx:pt>
          <cx:pt idx="982">0.011113813836403225</cx:pt>
          <cx:pt idx="983">-0.0058622592495279503</cx:pt>
          <cx:pt idx="984">-0.00098095168634661743</cx:pt>
          <cx:pt idx="985">0.0029068995755617</cx:pt>
          <cx:pt idx="986">0.00124271159181495</cx:pt>
          <cx:pt idx="987">-0.0075746128190254999</cx:pt>
          <cx:pt idx="988">-0.01248413917895675</cx:pt>
          <cx:pt idx="989">-0.012649521352655974</cx:pt>
          <cx:pt idx="990">-0.0143558915315622</cx:pt>
          <cx:pt idx="991">-0.0079332296657216757</cx:pt>
          <cx:pt idx="992">-0.0149159234090611</cx:pt>
          <cx:pt idx="993">-0.022062307143180276</cx:pt>
          <cx:pt idx="994">-0.021079524433391075</cx:pt>
          <cx:pt idx="995">-0.00034883432835418999</cx:pt>
          <cx:pt idx="996">0.0059030965786379501</cx:pt>
          <cx:pt idx="997">7.7457762893737997e-05</cx:pt>
          <cx:pt idx="998">-0.0011835170796385276</cx:pt>
          <cx:pt idx="999">-0.016747867840997001</cx:pt>
          <cx:pt idx="1000">-0.018186163321592376</cx:pt>
          <cx:pt idx="1001">0.0018534597437851776</cx:pt>
          <cx:pt idx="1002">-0.0039998210401651253</cx:pt>
          <cx:pt idx="1003">-0.0015957763933269599</cx:pt>
          <cx:pt idx="1004">-0.0077444735092875999</cx:pt>
          <cx:pt idx="1005">0.0020722093801714501</cx:pt>
          <cx:pt idx="1006">0.0051472831724259753</cx:pt>
          <cx:pt idx="1007">0.00040090037179072748</cx:pt>
          <cx:pt idx="1008">0.00024959947852952724</cx:pt>
          <cx:pt idx="1009">0.0004224521515838675</cx:pt>
          <cx:pt idx="1010">0.00017378633106664924</cx:pt>
          <cx:pt idx="1011">0.00034990387932096499</cx:pt>
          <cx:pt idx="1012">-0.001163874247466</cx:pt>
          <cx:pt idx="1013">-0.0023312775673049852</cx:pt>
          <cx:pt idx="1014">-0.0012238839962712324</cx:pt>
          <cx:pt idx="1015">-0.0084185306480098251</cx:pt>
          <cx:pt idx="1016">-0.01142830910847565</cx:pt>
          <cx:pt idx="1017">-0.019068479545419174</cx:pt>
          <cx:pt idx="1018">-0.008376931611589325</cx:pt>
          <cx:pt idx="1019">3.9578450011308002e-05</cx:pt>
          <cx:pt idx="1020">-0.027703557766512</cx:pt>
          <cx:pt idx="1021">-0.045863892776503497</cx:pt>
          <cx:pt idx="1022">-0.021171997236015601</cx:pt>
          <cx:pt idx="1023">0.001854957575032185</cx:pt>
          <cx:pt idx="1024">-0.00063621041788906505</cx:pt>
          <cx:pt idx="1025">-0.0099873857955713758</cx:pt>
          <cx:pt idx="1026">-0.0069215104297401997</cx:pt>
          <cx:pt idx="1027">-0.0055164801352898503</cx:pt>
          <cx:pt idx="1028">-0.0113800934729416</cx:pt>
          <cx:pt idx="1029">0.012121193583932325</cx:pt>
          <cx:pt idx="1030">-0.00530643433966645</cx:pt>
          <cx:pt idx="1031">-0.010236007744283324</cx:pt>
          <cx:pt idx="1032">-0.004797499835396575</cx:pt>
          <cx:pt idx="1033">-0.0074489502103335997</cx:pt>
          <cx:pt idx="1034">-0.0072485884228158746</cx:pt>
          <cx:pt idx="1035">-0.00099311518141944992</cx:pt>
          <cx:pt idx="1036">-0.00016988867605378726</cx:pt>
          <cx:pt idx="1037">0.00020040451970831349</cx:pt>
          <cx:pt idx="1038">-0.00017904989337970951</cx:pt>
          <cx:pt idx="1039">-0.00041343975406830252</cx:pt>
          <cx:pt idx="1040">-0.0012488941762006274</cx:pt>
          <cx:pt idx="1041">-0.0068135171868112252</cx:pt>
          <cx:pt idx="1042">-0.0039083631978551253</cx:pt>
          <cx:pt idx="1043">-0.010234575394719151</cx:pt>
          <cx:pt idx="1044">-0.001943348939640195</cx:pt>
          <cx:pt idx="1045">-0.013289101447655325</cx:pt>
          <cx:pt idx="1046">-0.012000925118061501</cx:pt>
          <cx:pt idx="1047">-0.011992200884152326</cx:pt>
          <cx:pt idx="1048">-0.028556074843587499</cx:pt>
          <cx:pt idx="1049">-0.032939089576939251</cx:pt>
          <cx:pt idx="1050">-0.022490531886345425</cx:pt>
          <cx:pt idx="1051">-0.0028265597856940998</cx:pt>
          <cx:pt idx="1052">-0.0034035466748860749</cx:pt>
          <cx:pt idx="1053">-0.0072348190463221249</cx:pt>
          <cx:pt idx="1054">-0.0074196393465069998</cx:pt>
          <cx:pt idx="1055">-0.0076895009716563753</cx:pt>
          <cx:pt idx="1056">-0.01378787698764595</cx:pt>
          <cx:pt idx="1057">0.0035992620935659</cx:pt>
          <cx:pt idx="1058">-0.0046966432642441998</cx:pt>
          <cx:pt idx="1059">-0.010837059194828975</cx:pt>
          <cx:pt idx="1060">-0.010445844251882976</cx:pt>
          <cx:pt idx="1061">-0.0083242316246579743</cx:pt>
          <cx:pt idx="1062">-0.011642016174583301</cx:pt>
          <cx:pt idx="1063">-0.0028862659091942501</cx:pt>
          <cx:pt idx="1064">-0.00023920522866612476</cx:pt>
          <cx:pt idx="1065">-1.7821083147140324e-06</cx:pt>
          <cx:pt idx="1066">0.0001030452047803365</cx:pt>
          <cx:pt idx="1067">-0.0013463478134268551</cx:pt>
          <cx:pt idx="1068">-0.0050539482557594752</cx:pt>
          <cx:pt idx="1069">-0.011063725496140825</cx:pt>
          <cx:pt idx="1070">-0.00086475976484336745</cx:pt>
          <cx:pt idx="1071">0.000534672443835955</cx:pt>
          <cx:pt idx="1072">0.0093612914306008509</cx:pt>
          <cx:pt idx="1073">0.0058388249951539751</cx:pt>
          <cx:pt idx="1074">-0.0022518080004946327</cx:pt>
          <cx:pt idx="1075">-0.0144438416096323</cx:pt>
          <cx:pt idx="1076">-0.016530318880159</cx:pt>
          <cx:pt idx="1077">-0.024224497424744976</cx:pt>
          <cx:pt idx="1078">-0.029677772651715999</cx:pt>
          <cx:pt idx="1079">-0.011716802642929574</cx:pt>
          <cx:pt idx="1080">-0.0025009973228795001</cx:pt>
          <cx:pt idx="1081">0.018036922695195301</cx:pt>
          <cx:pt idx="1082">0.011113813836403225</cx:pt>
          <cx:pt idx="1083">-0.0058622592495279503</cx:pt>
        </cx:lvl>
      </cx:numDim>
    </cx:data>
    <cx:data id="72">
      <cx:numDim type="val">
        <cx:f>Sheet2!$BU$1:$BU$1084</cx:f>
        <cx:lvl ptCount="1084" formatCode="G/通用格式">
          <cx:pt idx="0">-0.00028943591476319699</cx:pt>
          <cx:pt idx="1">0.00044132295502455397</cx:pt>
          <cx:pt idx="2">0.000117676824493015</cx:pt>
          <cx:pt idx="3">-0.00041555494284938098</cx:pt>
          <cx:pt idx="4">0.00093571287718023297</cx:pt>
          <cx:pt idx="5">-7.4520318304507899e-05</cx:pt>
          <cx:pt idx="6">-0.001045551189215</cx:pt>
          <cx:pt idx="7">-0.00048768151631584003</cx:pt>
          <cx:pt idx="8">-0.000393337207974589</cx:pt>
          <cx:pt idx="9">-0.00043064788556207</cx:pt>
          <cx:pt idx="10">-0.00020914467085600901</cx:pt>
          <cx:pt idx="11">0.00018350265083440399</cx:pt>
          <cx:pt idx="12">0.00020487476282504699</cx:pt>
          <cx:pt idx="13">0.00012482890316330001</cx:pt>
          <cx:pt idx="14">0.00023098025322337401</cx:pt>
          <cx:pt idx="15">-0.00050053024550260805</cx:pt>
          <cx:pt idx="16">-0.00039685355686792202</cx:pt>
          <cx:pt idx="17">-0.00025575758629409602</cx:pt>
          <cx:pt idx="18">-0.00031750309496773199</cx:pt>
          <cx:pt idx="19">-0.000368198061817233</cx:pt>
          <cx:pt idx="20">0.00019762248134683601</cx:pt>
          <cx:pt idx="21">7.3575520226147302e-06</cx:pt>
          <cx:pt idx="22">0.00062662418084055097</cx:pt>
          <cx:pt idx="23">-0.000187838284522574</cx:pt>
          <cx:pt idx="24">-0.00060675755148279203</cx:pt>
          <cx:pt idx="25">-0.000654346788429565</cx:pt>
          <cx:pt idx="26">0.00047341462416880699</cx:pt>
          <cx:pt idx="27">-0.00064202771819016303</cx:pt>
          <cx:pt idx="28">-6.2606786783100601e-05</cx:pt>
          <cx:pt idx="29">5.1013718786341802e-05</cx:pt>
          <cx:pt idx="30">-0.00018666986377523001</cx:pt>
          <cx:pt idx="31">-0.00016405740304782</cx:pt>
          <cx:pt idx="32">5.83266379447495e-05</cx:pt>
          <cx:pt idx="33">0.00050421565808639595</cx:pt>
          <cx:pt idx="34">0.000286138979828083</cx:pt>
          <cx:pt idx="35">0.0012113824277964101</cx:pt>
          <cx:pt idx="36">0.00116675236798899</cx:pt>
          <cx:pt idx="37">-4.7863005877749797e-05</cx:pt>
          <cx:pt idx="38">-0.00076479725812165101</cx:pt>
          <cx:pt idx="39">-0.0019900517691835702</cx:pt>
          <cx:pt idx="40">0.00053247395243419498</cx:pt>
          <cx:pt idx="41">0.00188696151249584</cx:pt>
          <cx:pt idx="42">-0.0026917637300296299</cx:pt>
          <cx:pt idx="43">-0.0031335769236723399</cx:pt>
          <cx:pt idx="44">0.0014489422703226199</cx:pt>
          <cx:pt idx="45">0.00022250777167966601</cx:pt>
          <cx:pt idx="46">2.27621807655255e-05</cx:pt>
          <cx:pt idx="47">0.00085894827104490701</cx:pt>
          <cx:pt idx="48">-0.00010928456653145</cx:pt>
          <cx:pt idx="49">0.00027520604310012601</cx:pt>
          <cx:pt idx="50">-0.00068682881626519704</cx:pt>
          <cx:pt idx="51">0.00037373850331239299</cx:pt>
          <cx:pt idx="52">0.000153435002242053</cx:pt>
          <cx:pt idx="53">-0.00093592699434799501</cx:pt>
          <cx:pt idx="54">0.00016171812746130899</cx:pt>
          <cx:pt idx="55">-1.40994086923954e-05</cx:pt>
          <cx:pt idx="56">-0.00016080639940793499</cx:pt>
          <cx:pt idx="57">-0.00037871992942285499</cx:pt>
          <cx:pt idx="58">3.84966348163262e-05</cx:pt>
          <cx:pt idx="59">0.00071588191521360295</cx:pt>
          <cx:pt idx="60">-0.00026081039983295097</cx:pt>
          <cx:pt idx="61">0.00049505311003881299</cx:pt>
          <cx:pt idx="62">0.00046401609683060602</cx:pt>
          <cx:pt idx="63">0.00130424983225486</cx:pt>
          <cx:pt idx="64">0.00085570242305234496</cx:pt>
          <cx:pt idx="65">-0.0027834897139606299</cx:pt>
          <cx:pt idx="66">-0.0094248857243104198</cx:pt>
          <cx:pt idx="67">-0.010650862963812501</cx:pt>
          <cx:pt idx="68">-0.0093859477126962305</cx:pt>
          <cx:pt idx="69">-0.023086638081151901</cx:pt>
          <cx:pt idx="70">-0.023444913474915799</cx:pt>
          <cx:pt idx="71">-0.030775537057812899</cx:pt>
          <cx:pt idx="72">-0.025728342497328902</cx:pt>
          <cx:pt idx="73">-0.0108575364992124</cx:pt>
          <cx:pt idx="74">-0.000612848858500469</cx:pt>
          <cx:pt idx="75">-0.0025891560132270202</cx:pt>
          <cx:pt idx="76">-0.0070897520074894903</cx:pt>
          <cx:pt idx="77">-0.0057540678194959102</cx:pt>
          <cx:pt idx="78">-0.0022281371574521202</cx:pt>
          <cx:pt idx="79">-0.0023230033067574598</cx:pt>
          <cx:pt idx="80">-0.0019750485786632199</cx:pt>
          <cx:pt idx="81">-0.00016595505587872601</cx:pt>
          <cx:pt idx="82">-3.3159804484166897e-05</cx:pt>
          <cx:pt idx="83">-0.00142989652572676</cx:pt>
          <cx:pt idx="84">-0.00056898085305649303</cx:pt>
          <cx:pt idx="85">0.000103277807870338</cx:pt>
          <cx:pt idx="86">0.00020683944017449299</cx:pt>
          <cx:pt idx="87">0.00034980699199524499</cx:pt>
          <cx:pt idx="88">-0.00061996499003735405</cx:pt>
          <cx:pt idx="89">1.4607024010970799e-05</cx:pt>
          <cx:pt idx="90">0.00070262268163615504</cx:pt>
          <cx:pt idx="91">-0.0019307152032490399</cx:pt>
          <cx:pt idx="92">-0.00453241088334763</cx:pt>
          <cx:pt idx="93">-0.0167907247453584</cx:pt>
          <cx:pt idx="94">-0.0220204941298833</cx:pt>
          <cx:pt idx="95">-0.0124659109406358</cx:pt>
          <cx:pt idx="96">-0.015976187314577599</cx:pt>
          <cx:pt idx="97">-0.048977479128632602</cx:pt>
          <cx:pt idx="98">-0.047470673370784602</cx:pt>
          <cx:pt idx="99">-0.043850891907566997</cx:pt>
          <cx:pt idx="100">-0.054340803527679803</cx:pt>
          <cx:pt idx="101">-0.039459961641565802</cx:pt>
          <cx:pt idx="102">-0.0132300086878801</cx:pt>
          <cx:pt idx="103">-0.0135394880820258</cx:pt>
          <cx:pt idx="104">-0.0083162630981828307</cx:pt>
          <cx:pt idx="105">-0.011128587411022701</cx:pt>
          <cx:pt idx="106">-0.0221397277500128</cx:pt>
          <cx:pt idx="107">-0.019182396012798499</cx:pt>
          <cx:pt idx="108">-0.0200055662859281</cx:pt>
          <cx:pt idx="109">-0.0020771670449243099</cx:pt>
          <cx:pt idx="110">-0.000202641875246381</cx:pt>
          <cx:pt idx="111">-2.49812348517659e-05</cx:pt>
          <cx:pt idx="112">0.00026604436266077901</cx:pt>
          <cx:pt idx="113">-0.00043475321009468001</cx:pt>
          <cx:pt idx="114">-0.00026781432945063399</cx:pt>
          <cx:pt idx="115">0.00083106601752469598</cx:pt>
          <cx:pt idx="116">0.00022793563049283201</cx:pt>
          <cx:pt idx="117">-0.000169500059137053</cx:pt>
          <cx:pt idx="118">-0.0024412385567626998</cx:pt>
          <cx:pt idx="119">0.000129383408778262</cx:pt>
          <cx:pt idx="120">-0.012166735137888501</cx:pt>
          <cx:pt idx="121">-0.0014988878663939899</cx:pt>
          <cx:pt idx="122">0.00069697017036930296</cx:pt>
          <cx:pt idx="123">0.034524955013892203</cx:pt>
          <cx:pt idx="124">0.024286908546762499</cx:pt>
          <cx:pt idx="125">0.038679458348791197</cx:pt>
          <cx:pt idx="126">0.0056121259204325296</cx:pt>
          <cx:pt idx="127">0.0103652360643682</cx:pt>
          <cx:pt idx="128">-0.0458467306187543</cx:pt>
          <cx:pt idx="129">-0.061352684696043901</cx:pt>
          <cx:pt idx="130">-0.026900652871519801</cx:pt>
          <cx:pt idx="131">-0.045778046422486</cx:pt>
          <cx:pt idx="132">-0.061599643266862902</cx:pt>
          <cx:pt idx="133">-0.039209667578917702</cx:pt>
          <cx:pt idx="134">-0.0431022766699646</cx:pt>
          <cx:pt idx="135">-0.028984297516719298</cx:pt>
          <cx:pt idx="136">-0.0167253675815844</cx:pt>
          <cx:pt idx="137">-0.0018462728692257499</cx:pt>
          <cx:pt idx="138">0.0020446888532986598</cx:pt>
          <cx:pt idx="139">0.00026969714323302597</cx:pt>
          <cx:pt idx="140">0.00028503257808928901</cx:pt>
          <cx:pt idx="141">0.00022653923849984701</cx:pt>
          <cx:pt idx="142">-0.00016098896566347801</cx:pt>
          <cx:pt idx="143">0.00024239224454448101</cx:pt>
          <cx:pt idx="144">0.00071760708366089504</cx:pt>
          <cx:pt idx="145">-0.00157124852261253</cx:pt>
          <cx:pt idx="146">-0.018881500176856799</cx:pt>
          <cx:pt idx="147">-0.0210701880205524</cx:pt>
          <cx:pt idx="148">-0.019429449315871698</cx:pt>
          <cx:pt idx="149">-0.0202799514074724</cx:pt>
          <cx:pt idx="150">-0.00701850246698429</cx:pt>
          <cx:pt idx="151">0.0378096701602803</cx:pt>
          <cx:pt idx="152">0.044529071615073003</cx:pt>
          <cx:pt idx="153">0.058301238604681602</cx:pt>
          <cx:pt idx="154">-0.035524574571849599</cx:pt>
          <cx:pt idx="155">-0.046148494955959699</cx:pt>
          <cx:pt idx="156">-0.050478041506309801</cx:pt>
          <cx:pt idx="157">-0.072474531340258302</cx:pt>
          <cx:pt idx="158">-0.104202806431588</cx:pt>
          <cx:pt idx="159">-0.144171314893629</cx:pt>
          <cx:pt idx="160">-0.124684097190447</cx:pt>
          <cx:pt idx="161">-0.102188615106148</cx:pt>
          <cx:pt idx="162">-0.084330243456542706</cx:pt>
          <cx:pt idx="163">-0.073985376065182906</cx:pt>
          <cx:pt idx="164">-0.034506225128005198</cx:pt>
          <cx:pt idx="165">-0.0128257013955999</cx:pt>
          <cx:pt idx="166">0.0096627438983616799</cx:pt>
          <cx:pt idx="167">0.00020472843155993099</cx:pt>
          <cx:pt idx="168">0.00024327394231011401</cx:pt>
          <cx:pt idx="169">0.000173751011677993</cx:pt>
          <cx:pt idx="170">0.0013876187662166101</cx:pt>
          <cx:pt idx="171">-0.0013844552791774799</cx:pt>
          <cx:pt idx="172">-0.0050743211252240903</cx:pt>
          <cx:pt idx="173">-0.025054561259411301</cx:pt>
          <cx:pt idx="174">-0.031705435097921897</cx:pt>
          <cx:pt idx="175">-0.037205362740022299</cx:pt>
          <cx:pt idx="176">-0.036034619767458399</cx:pt>
          <cx:pt idx="177">-0.049320714143843702</cx:pt>
          <cx:pt idx="178">-0.020880330584382201</cx:pt>
          <cx:pt idx="179">-0.0132434198008268</cx:pt>
          <cx:pt idx="180">0.0078002053054445197</cx:pt>
          <cx:pt idx="181">0.044801642562791899</cx:pt>
          <cx:pt idx="182">0.032725393763999001</cx:pt>
          <cx:pt idx="183">-0.0050502810691569798</cx:pt>
          <cx:pt idx="184">-0.044494315315234803</cx:pt>
          <cx:pt idx="185">-0.030835140995284002</cx:pt>
          <cx:pt idx="186">-0.052773006342186499</cx:pt>
          <cx:pt idx="187">-0.060451516308132697</cx:pt>
          <cx:pt idx="188">-0.099686848758601995</cx:pt>
          <cx:pt idx="189">-0.058008331825855998</cx:pt>
          <cx:pt idx="190">-0.020582622324286599</cx:pt>
          <cx:pt idx="191">-0.016510972900533199</cx:pt>
          <cx:pt idx="192">0.011267017551387599</cx:pt>
          <cx:pt idx="193">-0.0061237135543606601</cx:pt>
          <cx:pt idx="194">0.00091317096708861496</cx:pt>
          <cx:pt idx="195">-0.0058928002871356296</cx:pt>
          <cx:pt idx="196">-0.00014313220228216901</cx:pt>
          <cx:pt idx="197">-0.00012874674423219199</cx:pt>
          <cx:pt idx="198">-0.00015194441018780001</cx:pt>
          <cx:pt idx="199">0.00027000602876589748</cx:pt>
          <cx:pt idx="200">-0.0019816566838517327</cx:pt>
          <cx:pt idx="201">-0.004466385331721525</cx:pt>
          <cx:pt idx="202">-0.0082748045078854995</cx:pt>
          <cx:pt idx="203">-0.0087654566036101007</cx:pt>
          <cx:pt idx="204">-0.010856721753046075</cx:pt>
          <cx:pt idx="205">-0.014187462777929099</cx:pt>
          <cx:pt idx="206">-6.7371713981001751e-05</cx:pt>
          <cx:pt idx="207">0.007461384156820525</cx:pt>
          <cx:pt idx="208">0.0097518502133099993</cx:pt>
          <cx:pt idx="209">0.01469156519042175</cx:pt>
          <cx:pt idx="210">0.010895134718321551</cx:pt>
          <cx:pt idx="211">0.0083002023663498754</cx:pt>
          <cx:pt idx="212">-0.0033901269829844749</cx:pt>
          <cx:pt idx="213">-0.0078643322907557007</cx:pt>
          <cx:pt idx="214">-0.0056827039923706751</cx:pt>
          <cx:pt idx="215">-0.0086576644864949995</cx:pt>
          <cx:pt idx="216">-0.0137986809251711</cx:pt>
          <cx:pt idx="217">-0.010947096063319875</cx:pt>
          <cx:pt idx="218">0.010163828993059225</cx:pt>
          <cx:pt idx="219">0.0095955392576782504</cx:pt>
          <cx:pt idx="220">0.0052762202624798251</cx:pt>
          <cx:pt idx="221">0.0093418775367215493</cx:pt>
          <cx:pt idx="222">-0.00066404481075845747</cx:pt>
          <cx:pt idx="223">-0.00071881506053779248</cx:pt>
          <cx:pt idx="224">8.3454823865311006e-05</cx:pt>
          <cx:pt idx="225">-0.00014221410710775375</cx:pt>
          <cx:pt idx="226">0.00012766697213744874</cx:pt>
          <cx:pt idx="227">-0.0011539857397351999</cx:pt>
          <cx:pt idx="228">-0.0050649803224149499</cx:pt>
          <cx:pt idx="229">-0.0077644810421876754</cx:pt>
          <cx:pt idx="230">-0.01056762377568935</cx:pt>
          <cx:pt idx="231">-0.01513247435374215</cx:pt>
          <cx:pt idx="232">-0.0069189257568228</cx:pt>
          <cx:pt idx="233">0.0013729050252822676</cx:pt>
          <cx:pt idx="234">0.0023594675977409827</cx:pt>
          <cx:pt idx="235">0.0062422414719859997</cx:pt>
          <cx:pt idx="236">0.00022978814582072976</cx:pt>
          <cx:pt idx="237">-0.016149326820717201</cx:pt>
          <cx:pt idx="238">-0.028123176562272999</cx:pt>
          <cx:pt idx="239">-0.0055606358706535254</cx:pt>
          <cx:pt idx="240">0.00158283075062706</cx:pt>
          <cx:pt idx="241">-0.005970797192735175</cx:pt>
          <cx:pt idx="242">0.012870452069725175</cx:pt>
          <cx:pt idx="243">0.018273999105726749</cx:pt>
          <cx:pt idx="244">0.022898437465183673</cx:pt>
          <cx:pt idx="245">0.024317950986331827</cx:pt>
          <cx:pt idx="246">0.022197541482263976</cx:pt>
          <cx:pt idx="247">0.023701212794214249</cx:pt>
          <cx:pt idx="248">0.03523058428701125</cx:pt>
          <cx:pt idx="249">0.028670761282788251</cx:pt>
          <cx:pt idx="250">0.0026151214616936249</cx:pt>
          <cx:pt idx="251">0.00047771431416064749</cx:pt>
          <cx:pt idx="252">-0.00031053139881770999</cx:pt>
          <cx:pt idx="253">-1.4753371601996074e-05</cx:pt>
          <cx:pt idx="254">-0.00013935692246487625</cx:pt>
          <cx:pt idx="255">-0.0027036449290397499</cx:pt>
          <cx:pt idx="256">-0.0053225901682353253</cx:pt>
          <cx:pt idx="257">-0.01176637592528895</cx:pt>
          <cx:pt idx="258">-0.016132711755771099</cx:pt>
          <cx:pt idx="259">-0.014095877629274675</cx:pt>
          <cx:pt idx="260">-0.015238025473511701</cx:pt>
          <cx:pt idx="261">-0.006606411676891525</cx:pt>
          <cx:pt idx="262">0.0049613682348268748</cx:pt>
          <cx:pt idx="263">-0.0012960450761283025</cx:pt>
          <cx:pt idx="264">-0.035083476947215753</cx:pt>
          <cx:pt idx="265">-0.038653299979693002</cx:pt>
          <cx:pt idx="266">-0.019328448239649125</cx:pt>
          <cx:pt idx="267">-0.01291047325861785</cx:pt>
          <cx:pt idx="268">0.0003196839800057375</cx:pt>
          <cx:pt idx="269">0.0062024494883732</cx:pt>
          <cx:pt idx="270">0.007184400093798525</cx:pt>
          <cx:pt idx="271">0.0080002888291252992</cx:pt>
          <cx:pt idx="272">0.0079113987561795999</cx:pt>
          <cx:pt idx="273">0.0054038734365522501</cx:pt>
          <cx:pt idx="274">0.0248075878358778</cx:pt>
          <cx:pt idx="275">0.018999369196734926</cx:pt>
          <cx:pt idx="276">0.0428670061388325</cx:pt>
          <cx:pt idx="277">0.033707135705889998</cx:pt>
          <cx:pt idx="278">0.010919109850906276</cx:pt>
          <cx:pt idx="279">0.00063835365179535253</cx:pt>
          <cx:pt idx="280">-3.9360620027865248e-05</cx:pt>
          <cx:pt idx="281">-0.00024055106182495074</cx:pt>
          <cx:pt idx="282">7.8357401094883756e-05</cx:pt>
          <cx:pt idx="283">-0.000783257785022245</cx:pt>
          <cx:pt idx="284">-0.0055065525316442751</cx:pt>
          <cx:pt idx="285">-0.0072532363573982496</cx:pt>
          <cx:pt idx="286">-0.016645719685653874</cx:pt>
          <cx:pt idx="287">-0.016571407246311124</cx:pt>
          <cx:pt idx="288">-0.018891712514284974</cx:pt>
          <cx:pt idx="289">0.0081371326252079497</cx:pt>
          <cx:pt idx="290">0.020398210208227924</cx:pt>
          <cx:pt idx="291">-0.0027236971829540249</cx:pt>
          <cx:pt idx="292">-0.020076590830959799</cx:pt>
          <cx:pt idx="293">-0.0046951517483878749</cx:pt>
          <cx:pt idx="294">0.013095491553056124</cx:pt>
          <cx:pt idx="295">0.0044326246434484998</cx:pt>
          <cx:pt idx="296">0.012626552764524224</cx:pt>
          <cx:pt idx="297">-0.0095517002433714998</cx:pt>
          <cx:pt idx="298">-0.016799751637368149</cx:pt>
          <cx:pt idx="299">-0.039354258728413298</cx:pt>
          <cx:pt idx="300">0.051958374236853101</cx:pt>
          <cx:pt idx="301">0.10057844043506201</cx:pt>
          <cx:pt idx="302">0.14208669880886701</cx:pt>
          <cx:pt idx="303">0.113288187476525</cx:pt>
          <cx:pt idx="304">0.19460440129507001</cx:pt>
          <cx:pt idx="305">0.16782414875401799</cx:pt>
          <cx:pt idx="306">0.039050791967132202</cx:pt>
          <cx:pt idx="307">0.00010600563108452899</cx:pt>
          <cx:pt idx="308">-0.00024208818511980401</cx:pt>
          <cx:pt idx="309">-0.000717144190927008</cx:pt>
          <cx:pt idx="310">0.00200375613176729</cx:pt>
          <cx:pt idx="311">-0.00091775327134342602</cx:pt>
          <cx:pt idx="312">-0.018613846357940299</cx:pt>
          <cx:pt idx="313">-0.030877615858474601</cx:pt>
          <cx:pt idx="314">-0.040185351046008497</cx:pt>
          <cx:pt idx="315">-0.015650069040370199</cx:pt>
          <cx:pt idx="316">-0.050803318931608998</cx:pt>
          <cx:pt idx="317">-0.026988758777009399</cx:pt>
          <cx:pt idx="318">0.026890291010861302</cx:pt>
          <cx:pt idx="319">0.042402574029954697</cx:pt>
          <cx:pt idx="320">0.025725999498202801</cx:pt>
          <cx:pt idx="321">0.124402125570931</cx:pt>
          <cx:pt idx="322">0.122667591877439</cx:pt>
          <cx:pt idx="323">0.042639671982117502</cx:pt>
          <cx:pt idx="324">0.032948212780192603</cx:pt>
          <cx:pt idx="325">0.036702907499695903</cx:pt>
          <cx:pt idx="326">-0.043177069273022499</cx:pt>
          <cx:pt idx="327">-0.058697788470558503</cx:pt>
          <cx:pt idx="328">-0.0090030796759178293</cx:pt>
          <cx:pt idx="329">0.057037167368914198</cx:pt>
          <cx:pt idx="330">0.062288651882473803</cx:pt>
          <cx:pt idx="331">0.069112643605894794</cx:pt>
          <cx:pt idx="332">0.076967704343266302</cx:pt>
          <cx:pt idx="333">0.072519222779325307</cx:pt>
          <cx:pt idx="334">0.0135000415282172</cx:pt>
          <cx:pt idx="335">-0.00048693636174520398</cx:pt>
          <cx:pt idx="336">-0.00091268665633343</cx:pt>
          <cx:pt idx="337">-0.00044436973440680199</cx:pt>
          <cx:pt idx="338">-0.00104520527829301</cx:pt>
          <cx:pt idx="339">-0.0032851570571404698</cx:pt>
          <cx:pt idx="340">-0.0121417366796362</cx:pt>
          <cx:pt idx="341">-0.012518118780855301</cx:pt>
          <cx:pt idx="342">-0.020358347775421899</cx:pt>
          <cx:pt idx="343">-0.0105554297256616</cx:pt>
          <cx:pt idx="344">-0.034791839863958701</cx:pt>
          <cx:pt idx="345">0.0058014822190666704</cx:pt>
          <cx:pt idx="346">0.098991274402205398</cx:pt>
          <cx:pt idx="347">0.072052622555964396</cx:pt>
          <cx:pt idx="348">0.102076897603447</cx:pt>
          <cx:pt idx="349">0.14406750458123799</cx:pt>
          <cx:pt idx="350">0.15335281252762401</cx:pt>
          <cx:pt idx="351">0.088838259037435793</cx:pt>
          <cx:pt idx="352">0.044146659443750902</cx:pt>
          <cx:pt idx="353">-0.034932687997330202</cx:pt>
          <cx:pt idx="354">-0.069611412405965703</cx:pt>
          <cx:pt idx="355">-0.18164096219357501</cx:pt>
          <cx:pt idx="356">-0.1261288251538</cx:pt>
          <cx:pt idx="357">-0.124313701914187</cx:pt>
          <cx:pt idx="358">-0.062175998068786299</cx:pt>
          <cx:pt idx="359">-0.051339298805490402</cx:pt>
          <cx:pt idx="360">-0.034576636979202997</cx:pt>
          <cx:pt idx="361">0.0037793759897983802</cx:pt>
          <cx:pt idx="362">0.0089300201887399597</cx:pt>
          <cx:pt idx="363">-0.0010951633732974599</cx:pt>
          <cx:pt idx="364">0.00013554996263805401</cx:pt>
          <cx:pt idx="365">-0.00036355322966368002</cx:pt>
          <cx:pt idx="366">-0.0051544596335585599</cx:pt>
          <cx:pt idx="367">0.0012377647866870199</cx:pt>
          <cx:pt idx="368">-0.00814255687393752</cx:pt>
          <cx:pt idx="369">-0.0042935101836475602</cx:pt>
          <cx:pt idx="370">-0.060504305555484098</cx:pt>
          <cx:pt idx="371">-0.051856582550032997</cx:pt>
          <cx:pt idx="372">0.0076221418157386596</cx:pt>
          <cx:pt idx="373">0.046470920148774297</cx:pt>
          <cx:pt idx="374">0.120081408662027</cx:pt>
          <cx:pt idx="375">0.12722300453253901</cx:pt>
          <cx:pt idx="376">0.12555483581872701</cx:pt>
          <cx:pt idx="377">0.14517188610963899</cx:pt>
          <cx:pt idx="378">0.092259054406806304</cx:pt>
          <cx:pt idx="379">0.044516694736843498</cx:pt>
          <cx:pt idx="380">0.084649230881246096</cx:pt>
          <cx:pt idx="381">-0.039375583893205703</cx:pt>
          <cx:pt idx="382">-0.076862296363877702</cx:pt>
          <cx:pt idx="383">-0.18296138647923199</cx:pt>
          <cx:pt idx="384">-0.216142773937432</cx:pt>
          <cx:pt idx="385">-0.13268803844785601</cx:pt>
          <cx:pt idx="386">-0.070483730097165895</cx:pt>
          <cx:pt idx="387">-0.052689668982529997</cx:pt>
          <cx:pt idx="388">-0.027261902118032501</cx:pt>
          <cx:pt idx="389">-0.0064647011724244001</cx:pt>
          <cx:pt idx="390">-0.0040691722611524098</cx:pt>
          <cx:pt idx="391">-0.0050459616636045297</cx:pt>
          <cx:pt idx="392">0.00013136399890061601</cx:pt>
          <cx:pt idx="393">-0.00026496388090779398</cx:pt>
          <cx:pt idx="394">-0.00124673546948794</cx:pt>
          <cx:pt idx="395">0.0046708973824241204</cx:pt>
          <cx:pt idx="396">0.00429788097681279</cx:pt>
          <cx:pt idx="397">-0.013176150939953699</cx:pt>
          <cx:pt idx="398">-0.098411747635547206</cx:pt>
          <cx:pt idx="399">-0.085732556421111494</cx:pt>
          <cx:pt idx="400">-0.037151161364752203</cx:pt>
          <cx:pt idx="401">0.0081169235774537999</cx:pt>
          <cx:pt idx="402">0.0032824836548072099</cx:pt>
          <cx:pt idx="403">0.0887434212431185</cx:pt>
          <cx:pt idx="404">0.073513000958377497</cx:pt>
          <cx:pt idx="405">0.031830401939222097</cx:pt>
          <cx:pt idx="406">-0.00969045660587378</cx:pt>
          <cx:pt idx="407">0.023920428815023299</cx:pt>
          <cx:pt idx="408">0.0465110628869101</cx:pt>
          <cx:pt idx="409">0.047753747587982703</cx:pt>
          <cx:pt idx="410">-0.00095645166448246502</cx:pt>
          <cx:pt idx="411">-0.13755856834931099</cx:pt>
          <cx:pt idx="412">-0.142374879794924</cx:pt>
          <cx:pt idx="413">-0.10614540929162899</cx:pt>
          <cx:pt idx="414">-0.067500602805867893</cx:pt>
          <cx:pt idx="415">-0.0243675801666592</cx:pt>
          <cx:pt idx="416">0.0020499608909409898</cx:pt>
          <cx:pt idx="417">-0.0144801570892991</cx:pt>
          <cx:pt idx="418">-0.0060354665776724296</cx:pt>
          <cx:pt idx="419">-0.00014670661823464401</cx:pt>
          <cx:pt idx="420">0.000368951105057354</cx:pt>
          <cx:pt idx="421">2.8392596991815702e-05</cx:pt>
          <cx:pt idx="422">0.0012949280023090001</cx:pt>
          <cx:pt idx="423">0.00053994203714008003</cx:pt>
          <cx:pt idx="424">0.021168294778407599</cx:pt>
          <cx:pt idx="425">-0.0082086654449967603</cx:pt>
          <cx:pt idx="426">-0.059676197087471398</cx:pt>
          <cx:pt idx="427">-0.043211612649436001</cx:pt>
          <cx:pt idx="428">-0.096296453620167505</cx:pt>
          <cx:pt idx="429">-0.14048627967176699</cx:pt>
          <cx:pt idx="430">-0.100829253784585</cx:pt>
          <cx:pt idx="431">-0.040286064731826901</cx:pt>
          <cx:pt idx="432">0.0033651915170509498</cx:pt>
          <cx:pt idx="433">-0.12675282341517999</cx:pt>
          <cx:pt idx="434">-0.16225033300455199</cx:pt>
          <cx:pt idx="435">-0.038620459225134102</cx:pt>
          <cx:pt idx="436">-0.039346562651228198</cx:pt>
          <cx:pt idx="437">0.074848795533551601</cx:pt>
          <cx:pt idx="438">0.014229912532041301</cx:pt>
          <cx:pt idx="439">-0.036898327892154803</cx:pt>
          <cx:pt idx="440">-0.055807890390412201</cx:pt>
          <cx:pt idx="441">-0.075310583065308398</cx:pt>
          <cx:pt idx="442">-0.0356250717687027</cx:pt>
          <cx:pt idx="443">0.0123588775226737</cx:pt>
          <cx:pt idx="444">0.0041222040145932198</cx:pt>
          <cx:pt idx="445">-0.0190770839354031</cx:pt>
          <cx:pt idx="446">-0.011117434791830701</cx:pt>
          <cx:pt idx="447">-0.0042152288985695301</cx:pt>
          <cx:pt idx="448">0.00081516468178932503</cx:pt>
          <cx:pt idx="449">-0.00031853367286064998</cx:pt>
          <cx:pt idx="450">0.00046979961302870101</cx:pt>
          <cx:pt idx="451">0.015751143103491599</cx:pt>
          <cx:pt idx="452">0.032111640774585497</cx:pt>
          <cx:pt idx="453">0.0216581293931375</cx:pt>
          <cx:pt idx="454">-0.0382640232446297</cx:pt>
          <cx:pt idx="455">-0.066001425249782905</cx:pt>
          <cx:pt idx="456">-0.076288274665229097</cx:pt>
          <cx:pt idx="457">-0.16402644008891201</cx:pt>
          <cx:pt idx="458">-0.16164275806682901</cx:pt>
          <cx:pt idx="459">-0.185068605169497</cx:pt>
          <cx:pt idx="460">-0.21962759132034201</cx:pt>
          <cx:pt idx="461">-0.17937267390610601</cx:pt>
          <cx:pt idx="462">-0.14726329515777301</cx:pt>
          <cx:pt idx="463">0.0090650858768405104</cx:pt>
          <cx:pt idx="464">-0.026851354818488202</cx:pt>
          <cx:pt idx="465">0.0268128390333441</cx:pt>
          <cx:pt idx="466">-0.021676420719072699</cx:pt>
          <cx:pt idx="467">0.047947289731534198</cx:pt>
          <cx:pt idx="468">0.0118089094341963</cx:pt>
          <cx:pt idx="469">-0.047171922297716502</cx:pt>
          <cx:pt idx="470">-0.022733209892430498</cx:pt>
          <cx:pt idx="471">-0.0165931586383396</cx:pt>
          <cx:pt idx="472">-0.026601320184418902</cx:pt>
          <cx:pt idx="473">-0.0287610368677544</cx:pt>
          <cx:pt idx="474">-0.0134659379386426</cx:pt>
          <cx:pt idx="475">-0.00284508231718436</cx:pt>
          <cx:pt idx="476">4.0116209818177599e-06</cx:pt>
          <cx:pt idx="477">-0.00021793076947131099</cx:pt>
          <cx:pt idx="478">-0.0041504042959943999</cx:pt>
          <cx:pt idx="479">0.028811043058098298</cx:pt>
          <cx:pt idx="480">0.0666188078463512</cx:pt>
          <cx:pt idx="481">0.087705388827190797</cx:pt>
          <cx:pt idx="482">0.025939840618732099</cx:pt>
          <cx:pt idx="483">-0.048359771688734898</cx:pt>
          <cx:pt idx="484">-0.085884957799766196</cx:pt>
          <cx:pt idx="485">-0.0737294092876946</cx:pt>
          <cx:pt idx="486">-0.14543568870568499</cx:pt>
          <cx:pt idx="487">-0.17147002574662701</cx:pt>
          <cx:pt idx="488">-0.17150846301529701</cx:pt>
          <cx:pt idx="489">-0.108672231239414</cx:pt>
          <cx:pt idx="490">-0.0188522460610713</cx:pt>
          <cx:pt idx="491">0.017732687671245501</cx:pt>
          <cx:pt idx="492">0.019574389566870201</cx:pt>
          <cx:pt idx="493">0.037199594755585999</cx:pt>
          <cx:pt idx="494">-0.032126505571187902</cx:pt>
          <cx:pt idx="495">0.026589943926983599</cx:pt>
          <cx:pt idx="496">-0.024968646437085198</cx:pt>
          <cx:pt idx="497">-0.077123529618742998</cx:pt>
          <cx:pt idx="498">-0.055724961962983599</cx:pt>
          <cx:pt idx="499">-0.051834547574233197</cx:pt>
          <cx:pt idx="500">-0.042154278231709703</cx:pt>
          <cx:pt idx="501">-0.037797887106379699</cx:pt>
          <cx:pt idx="502">-0.0059608993428971703</cx:pt>
          <cx:pt idx="503">0.0017199366211562901</cx:pt>
          <cx:pt idx="504">-0.00027383027689622299</cx:pt>
          <cx:pt idx="505">4.1433026896359998e-05</cx:pt>
          <cx:pt idx="506">-0.00154627875695478</cx:pt>
          <cx:pt idx="507">0.022759419386827101</cx:pt>
          <cx:pt idx="508">0.072149124390969405</cx:pt>
          <cx:pt idx="509">0.071050890686336896</cx:pt>
          <cx:pt idx="510">0.020078861020812099</cx:pt>
          <cx:pt idx="511">0.034445414463851298</cx:pt>
          <cx:pt idx="512">0.082740050844286803</cx:pt>
          <cx:pt idx="513">0.035911331753725399</cx:pt>
          <cx:pt idx="514">0.031733271084891303</cx:pt>
          <cx:pt idx="515">0.026001290854853601</cx:pt>
          <cx:pt idx="516">0.024890472624235001</cx:pt>
          <cx:pt idx="517">0.041848169295315402</cx:pt>
          <cx:pt idx="518">0.0425509636786452</cx:pt>
          <cx:pt idx="519">-0.0098801539591077108</cx:pt>
          <cx:pt idx="520">-0.0087218696851816702</cx:pt>
          <cx:pt idx="521">-0.025409002306532601</cx:pt>
          <cx:pt idx="522">-0.049829436906101102</cx:pt>
          <cx:pt idx="523">-0.036958750198993098</cx:pt>
          <cx:pt idx="524">-0.103333407615584</cx:pt>
          <cx:pt idx="525">-0.101905448736785</cx:pt>
          <cx:pt idx="526">-0.048596030814924598</cx:pt>
          <cx:pt idx="527">-0.050307408499107802</cx:pt>
          <cx:pt idx="528">-0.044183314622435702</cx:pt>
          <cx:pt idx="529">-0.026535037777885202</cx:pt>
          <cx:pt idx="530">-0.0027249939608941201</cx:pt>
          <cx:pt idx="531">6.8907297349129297e-05</cx:pt>
          <cx:pt idx="532">0.00036005117576297499</cx:pt>
          <cx:pt idx="533">0.00153669732010253</cx:pt>
          <cx:pt idx="534">0.0022923171360240001</cx:pt>
          <cx:pt idx="535">0.0129901589736829</cx:pt>
          <cx:pt idx="536">0.050755597836787097</cx:pt>
          <cx:pt idx="537">0.051400943464372399</cx:pt>
          <cx:pt idx="538">0.018626614019757199</cx:pt>
          <cx:pt idx="539">0.0080839450658927794</cx:pt>
          <cx:pt idx="540">0.046352929708787599</cx:pt>
          <cx:pt idx="541">0.0790593429942303</cx:pt>
          <cx:pt idx="542">0.114534730675832</cx:pt>
          <cx:pt idx="543">0.049057244431250202</cx:pt>
          <cx:pt idx="544">0.0253032746150673</cx:pt>
          <cx:pt idx="545">0.078105902091255397</cx:pt>
          <cx:pt idx="546">-0.0051322879269634298</cx:pt>
          <cx:pt idx="547">-0.016866759525044499</cx:pt>
          <cx:pt idx="548">-0.067112353489244297</cx:pt>
          <cx:pt idx="549">-0.024017459952351199</cx:pt>
          <cx:pt idx="550">0.0078853349573713791</cx:pt>
          <cx:pt idx="551">-0.050789483538785998</cx:pt>
          <cx:pt idx="552">-0.072700094706600799</cx:pt>
          <cx:pt idx="553">-0.071451363783697597</cx:pt>
          <cx:pt idx="554">-0.033784810120505999</cx:pt>
          <cx:pt idx="555">-0.034450034149119999</cx:pt>
          <cx:pt idx="556">-0.033506022597914097</cx:pt>
          <cx:pt idx="557">-0.0238498364289376</cx:pt>
          <cx:pt idx="558">-0.0031486191321769799</cx:pt>
          <cx:pt idx="559">-0.0010519104351559699</cx:pt>
          <cx:pt idx="560">0.00015690649221671699</cx:pt>
          <cx:pt idx="561">0.00111669386207607</cx:pt>
          <cx:pt idx="562">-0.00307885550411101</cx:pt>
          <cx:pt idx="563">0.0019249048301948101</cx:pt>
          <cx:pt idx="564">0.042755589982552099</cx:pt>
          <cx:pt idx="565">0.046432620805889599</cx:pt>
          <cx:pt idx="566">0.031766426010566798</cx:pt>
          <cx:pt idx="567">-0.035229370158711297</cx:pt>
          <cx:pt idx="568">0.025636721786016399</cx:pt>
          <cx:pt idx="569">0.061174998267190299</cx:pt>
          <cx:pt idx="570">0.078743187221606295</cx:pt>
          <cx:pt idx="571">0.075223684333224905</cx:pt>
          <cx:pt idx="572">0.043867766720887401</cx:pt>
          <cx:pt idx="573">0.048100545732914897</cx:pt>
          <cx:pt idx="574">-0.0557274710905305</cx:pt>
          <cx:pt idx="575">-0.092209273742176107</cx:pt>
          <cx:pt idx="576">-0.15684806752567301</cx:pt>
          <cx:pt idx="577">-0.064316055127086699</cx:pt>
          <cx:pt idx="578">-0.0096160938338542001</cx:pt>
          <cx:pt idx="579">-0.041641818184225</cx:pt>
          <cx:pt idx="580">-0.075677806647453605</cx:pt>
          <cx:pt idx="581">-0.071629850096960795</cx:pt>
          <cx:pt idx="582">-0.0264774746993682</cx:pt>
          <cx:pt idx="583">-0.0265599558248109</cx:pt>
          <cx:pt idx="584">-0.027203819540349301</cx:pt>
          <cx:pt idx="585">-0.012678083358588299</cx:pt>
          <cx:pt idx="586">-0.0033043327409017801</cx:pt>
          <cx:pt idx="587">-0.000132935489649464</cx:pt>
          <cx:pt idx="588">0.00011106729491497401</cx:pt>
          <cx:pt idx="589">-1.18641770784304e-05</cx:pt>
          <cx:pt idx="590">-0.013813764136835899</cx:pt>
          <cx:pt idx="591">-0.0031492228176736199</cx:pt>
          <cx:pt idx="592">0.0300016134912677</cx:pt>
          <cx:pt idx="593">0.035983068087592801</cx:pt>
          <cx:pt idx="594">0.0201939302371285</cx:pt>
          <cx:pt idx="595">0.0205309664296238</cx:pt>
          <cx:pt idx="596">-0.00135169370577594</cx:pt>
          <cx:pt idx="597">-0.0090048085887159506</cx:pt>
          <cx:pt idx="598">-0.042794797504318499</cx:pt>
          <cx:pt idx="599">0.0151222934012678</cx:pt>
          <cx:pt idx="600">0.0094407730728054192</cx:pt>
          <cx:pt idx="601">-0.0437478723000366</cx:pt>
          <cx:pt idx="602">-0.13811916787658601</cx:pt>
          <cx:pt idx="603">-0.14171468048817701</cx:pt>
          <cx:pt idx="604">-0.134159567888333</cx:pt>
          <cx:pt idx="605">-0.041986380450546201</cx:pt>
          <cx:pt idx="606">-0.0052483766741481096</cx:pt>
          <cx:pt idx="607">-0.051701265051548498</cx:pt>
          <cx:pt idx="608">-0.056103317826953901</cx:pt>
          <cx:pt idx="609">-0.056051009872883098</cx:pt>
          <cx:pt idx="610">-0.027848750980732102</cx:pt>
          <cx:pt idx="611">-0.019435762500701</cx:pt>
          <cx:pt idx="612">-0.023124071709072099</cx:pt>
          <cx:pt idx="613">-0.0060537736476082502</cx:pt>
          <cx:pt idx="614">-0.00068556322912579205</cx:pt>
          <cx:pt idx="615">-0.000108426520240715</cx:pt>
          <cx:pt idx="616">0.00122205630765029</cx:pt>
          <cx:pt idx="617">0.00015386026830597701</cx:pt>
          <cx:pt idx="618">0.0013687173354733301</cx:pt>
          <cx:pt idx="619">0.014868774557029099</cx:pt>
          <cx:pt idx="620">0.042865480634141598</cx:pt>
          <cx:pt idx="621">0.024878610677342899</cx:pt>
          <cx:pt idx="622">0.021765681526166199</cx:pt>
          <cx:pt idx="623">-0.0039452350877346</cx:pt>
          <cx:pt idx="624">0.0192591459467162</cx:pt>
          <cx:pt idx="625">0.070177732033204404</cx:pt>
          <cx:pt idx="626">-0.0088497461885054494</cx:pt>
          <cx:pt idx="627">-0.044399493992246901</cx:pt>
          <cx:pt idx="628">-0.067718727922889105</cx:pt>
          <cx:pt idx="629">-0.054701542774338502</cx:pt>
          <cx:pt idx="630">-0.080933347689331706</cx:pt>
          <cx:pt idx="631">-0.031282637746397099</cx:pt>
          <cx:pt idx="632">0.0106068959853199</cx:pt>
          <cx:pt idx="633">0.028838487425475401</cx:pt>
          <cx:pt idx="634">0.0098833124489899008</cx:pt>
          <cx:pt idx="635">-0.031508038074240602</cx:pt>
          <cx:pt idx="636">-0.069027396057172799</cx:pt>
          <cx:pt idx="637">-0.053561622563624199</cx:pt>
          <cx:pt idx="638">-0.022407739751299699</cx:pt>
          <cx:pt idx="639">-0.00061239196312476299</cx:pt>
          <cx:pt idx="640">-0.0077952931249322798</cx:pt>
          <cx:pt idx="641">-0.0049529569456251803</cx:pt>
          <cx:pt idx="642">-0.00025316700241254997</cx:pt>
          <cx:pt idx="643">-0.000210577603176539</cx:pt>
          <cx:pt idx="644">0.00016120941792380301</cx:pt>
          <cx:pt idx="645">0.00058041679740241596</cx:pt>
          <cx:pt idx="646">0.0037510254368217201</cx:pt>
          <cx:pt idx="647">0.024921759507677801</cx:pt>
          <cx:pt idx="648">0.041381035970965201</cx:pt>
          <cx:pt idx="649">0.025579968000777199</cx:pt>
          <cx:pt idx="650">-0.0038858489261596298</cx:pt>
          <cx:pt idx="651">-0.0088408270977933905</cx:pt>
          <cx:pt idx="652">-0.00164211086323772</cx:pt>
          <cx:pt idx="653">-0.0142655612707025</cx:pt>
          <cx:pt idx="654">0.023520743712717701</cx:pt>
          <cx:pt idx="655">-0.034732905901696302</cx:pt>
          <cx:pt idx="656">-0.056075667310402498</cx:pt>
          <cx:pt idx="657">-0.053804769451322197</cx:pt>
          <cx:pt idx="658">-0.0533347811980922</cx:pt>
          <cx:pt idx="659">0.0095944136114802306</cx:pt>
          <cx:pt idx="660">0.0334537013359174</cx:pt>
          <cx:pt idx="661">-0.010492207935309601</cx:pt>
          <cx:pt idx="662">0.0061570982375027498</cx:pt>
          <cx:pt idx="663">-0.040483987482606003</cx:pt>
          <cx:pt idx="664">-0.048302840319216001</cx:pt>
          <cx:pt idx="665">-0.0485521807936777</cx:pt>
          <cx:pt idx="666">-0.029205320868627701</cx:pt>
          <cx:pt idx="667">0.000227930549494706</cx:pt>
          <cx:pt idx="668">0.0025459959442363398</cx:pt>
          <cx:pt idx="669">-0.00149484062214111</cx:pt>
          <cx:pt idx="670">-0.0018753868407926401</cx:pt>
          <cx:pt idx="671">-0.00034971973102739201</cx:pt>
          <cx:pt idx="672">-0.00018048515608406899</cx:pt>
          <cx:pt idx="673">-0.000631174526025976</cx:pt>
          <cx:pt idx="674">7.0768479577772606e-05</cx:pt>
          <cx:pt idx="675">0.0130754455053397</cx:pt>
          <cx:pt idx="676">0.0081355891284826693</cx:pt>
          <cx:pt idx="677">0.0047687917805637999</cx:pt>
          <cx:pt idx="678">-0.0175249694292791</cx:pt>
          <cx:pt idx="679">-0.0064539521372191299</cx:pt>
          <cx:pt idx="680">-0.0246632840286562</cx:pt>
          <cx:pt idx="681">-0.039714933395046899</cx:pt>
          <cx:pt idx="682">-0.014456103154519199</cx:pt>
          <cx:pt idx="683">-0.036117586556815802</cx:pt>
          <cx:pt idx="684">-0.024575721508192899</cx:pt>
          <cx:pt idx="685">-0.058339424330290497</cx:pt>
          <cx:pt idx="686">-0.04229585105388</cx:pt>
          <cx:pt idx="687">-0.0196699938635338</cx:pt>
          <cx:pt idx="688">-0.0053419307295640298</cx:pt>
          <cx:pt idx="689">0.0124433340526733</cx:pt>
          <cx:pt idx="690">0.00770878696250441</cx:pt>
          <cx:pt idx="691">-0.0312408365605789</cx:pt>
          <cx:pt idx="692">-0.035073638439596301</cx:pt>
          <cx:pt idx="693">-0.055146390658088802</cx:pt>
          <cx:pt idx="694">-0.028137751288548001</cx:pt>
          <cx:pt idx="695">-0.00414474927472166</cx:pt>
          <cx:pt idx="696">-0.0040884431847886798</cx:pt>
          <cx:pt idx="697">-0.0020866168554854602</cx:pt>
          <cx:pt idx="698">0.00051967697985007505</cx:pt>
          <cx:pt idx="699">-0.00056915873273041503</cx:pt>
          <cx:pt idx="700">0.00075510599097321695</cx:pt>
          <cx:pt idx="701">0.00025058365698905102</cx:pt>
          <cx:pt idx="702">9.4407453235697297e-05</cx:pt>
          <cx:pt idx="703">0.00063748120969913096</cx:pt>
          <cx:pt idx="704">-0.0015474778865626801</cx:pt>
          <cx:pt idx="705">-0.0071521560635559997</cx:pt>
          <cx:pt idx="706">-0.020825880183285999</cx:pt>
          <cx:pt idx="707">-0.00062544058947918996</cx:pt>
          <cx:pt idx="708">-0.013883072064841399</cx:pt>
          <cx:pt idx="709">-0.054784009002543099</cx:pt>
          <cx:pt idx="710">-0.02030321084786</cx:pt>
          <cx:pt idx="711">0.0232671774098249</cx:pt>
          <cx:pt idx="712">0.0019276239771613001</cx:pt>
          <cx:pt idx="713">-0.015289459568216099</cx:pt>
          <cx:pt idx="714">0.0045999274603945204</cx:pt>
          <cx:pt idx="715">0.056544715695038703</cx:pt>
          <cx:pt idx="716">0.097508167522423195</cx:pt>
          <cx:pt idx="717">0.049718995677066502</cx:pt>
          <cx:pt idx="718">0.0044078010687340101</cx:pt>
          <cx:pt idx="719">-0.0030412527690551801</cx:pt>
          <cx:pt idx="720">-0.011182588855953199</cx:pt>
          <cx:pt idx="721">-0.017647220747087598</cx:pt>
          <cx:pt idx="722">-0.0109635183754682</cx:pt>
          <cx:pt idx="723">-0.0043705596954958896</cx:pt>
          <cx:pt idx="724">0.0011921551458427</cx:pt>
          <cx:pt idx="725">-0.000108273141113502</cx:pt>
          <cx:pt idx="726">-0.00047649238990113998</cx:pt>
          <cx:pt idx="727">-0.000181625525385139</cx:pt>
          <cx:pt idx="728">-0.000468276162354127</cx:pt>
          <cx:pt idx="729">-0.00050326484584556298</cx:pt>
          <cx:pt idx="730">-0.000100121573894675</cx:pt>
          <cx:pt idx="731">0.000282138021412001</cx:pt>
          <cx:pt idx="732">0.00044909627606564599</cx:pt>
          <cx:pt idx="733">-0.00355057802102853</cx:pt>
          <cx:pt idx="734">-0.0147803663449494</cx:pt>
          <cx:pt idx="735">-0.0193716019903598</cx:pt>
          <cx:pt idx="736">-0.01403922704602</cx:pt>
          <cx:pt idx="737">-0.015012769714525901</cx:pt>
          <cx:pt idx="738">-0.0236369056006577</cx:pt>
          <cx:pt idx="739">0.00307975622390275</cx:pt>
          <cx:pt idx="740">0.0095188292849620604</cx:pt>
          <cx:pt idx="741">0.0129776299271248</cx:pt>
          <cx:pt idx="742">0.0055903962796688602</cx:pt>
          <cx:pt idx="743">0.030430567958782202</cx:pt>
          <cx:pt idx="744">0.040127937489587401</cx:pt>
          <cx:pt idx="745">0.027484895784164201</cx:pt>
          <cx:pt idx="746">0.0053825181168924699</cx:pt>
          <cx:pt idx="747">-0.00051101734033113199</cx:pt>
          <cx:pt idx="748">0.0016712178618822401</cx:pt>
          <cx:pt idx="749">0.00160632783982439</cx:pt>
          <cx:pt idx="750">-0.00080032894519651296</cx:pt>
          <cx:pt idx="751">-0.00034704497686510201</cx:pt>
          <cx:pt idx="752">-0.00054819598726431502</cx:pt>
          <cx:pt idx="753">0.00051255398670139898</cx:pt>
          <cx:pt idx="754">-0.00035851102827675301</cx:pt>
          <cx:pt idx="755">5.9210081594108698e-05</cx:pt>
          <cx:pt idx="756">0.000162322096517331</cx:pt>
          <cx:pt idx="757">-5.9381745649152801e-05</cx:pt>
          <cx:pt idx="758">-0.00036678409650768101</cx:pt>
          <cx:pt idx="759">0.00076284822366644702</cx:pt>
          <cx:pt idx="760">0.000157046798845372</cx:pt>
          <cx:pt idx="761">-0.00033570957575387199</cx:pt>
          <cx:pt idx="762">-0.00060075921771054997</cx:pt>
          <cx:pt idx="763">0.00061805312956527401</cx:pt>
          <cx:pt idx="764">-0.00062293843614953399</cx:pt>
          <cx:pt idx="765">-0.0020456562192700798</cx:pt>
          <cx:pt idx="766">-0.0051292119001910197</cx:pt>
          <cx:pt idx="767">0.00202602447680705</cx:pt>
          <cx:pt idx="768">0.00164017202115984</cx:pt>
          <cx:pt idx="769">-0.0069389770402526899</cx:pt>
          <cx:pt idx="770">-0.0019867533863954499</cx:pt>
          <cx:pt idx="771">0.00106992230963268</cx:pt>
          <cx:pt idx="772">0.00128277014598449</cx:pt>
          <cx:pt idx="773">-0.00114671197739182</cx:pt>
          <cx:pt idx="774">-0.0018346421774354501</cx:pt>
          <cx:pt idx="775">-0.0016770627569942501</cx:pt>
          <cx:pt idx="776">0.00010890664974305101</cx:pt>
          <cx:pt idx="777">7.8842700528659402e-05</cx:pt>
          <cx:pt idx="778">-0.0010504676542889199</cx:pt>
          <cx:pt idx="779">5.6803633352700402e-05</cx:pt>
          <cx:pt idx="780">-0.00019796995988425101</cx:pt>
          <cx:pt idx="781">-0.00032729058324650599</cx:pt>
          <cx:pt idx="782">-0.00040566061390422798</cx:pt>
          <cx:pt idx="783">0.00050256865449982099</cx:pt>
          <cx:pt idx="784">0.00027000602876589748</cx:pt>
          <cx:pt idx="785">-0.0019816566838517327</cx:pt>
          <cx:pt idx="786">-0.004466385331721525</cx:pt>
          <cx:pt idx="787">-0.0082748045078854995</cx:pt>
          <cx:pt idx="788">-0.0087654566036101007</cx:pt>
          <cx:pt idx="789">-0.010856721753046075</cx:pt>
          <cx:pt idx="790">-0.014187462777929099</cx:pt>
          <cx:pt idx="791">-6.7371713981001751e-05</cx:pt>
          <cx:pt idx="792">0.007461384156820525</cx:pt>
          <cx:pt idx="793">0.0097518502133099993</cx:pt>
          <cx:pt idx="794">0.01469156519042175</cx:pt>
          <cx:pt idx="795">0.010895134718321551</cx:pt>
          <cx:pt idx="796">0.0083002023663498754</cx:pt>
          <cx:pt idx="797">-0.0033901269829844749</cx:pt>
          <cx:pt idx="798">-0.0078643322907557007</cx:pt>
          <cx:pt idx="799">-0.0056827039923706751</cx:pt>
          <cx:pt idx="800">-0.0086576644864949995</cx:pt>
          <cx:pt idx="801">-0.0137986809251711</cx:pt>
          <cx:pt idx="802">-0.010947096063319875</cx:pt>
          <cx:pt idx="803">0.010163828993059225</cx:pt>
          <cx:pt idx="804">0.0095955392576782504</cx:pt>
          <cx:pt idx="805">0.0052762202624798251</cx:pt>
          <cx:pt idx="806">0.0093418775367215493</cx:pt>
          <cx:pt idx="807">-0.00066404481075845747</cx:pt>
          <cx:pt idx="808">-0.00071881506053779248</cx:pt>
          <cx:pt idx="809">8.3454823865311006e-05</cx:pt>
          <cx:pt idx="810">-0.00014221410710775375</cx:pt>
          <cx:pt idx="811">0.00012766697213744874</cx:pt>
          <cx:pt idx="812">-0.0011539857397351999</cx:pt>
          <cx:pt idx="813">-0.0050649803224149499</cx:pt>
          <cx:pt idx="814">-0.0077644810421876754</cx:pt>
          <cx:pt idx="815">-0.01056762377568935</cx:pt>
          <cx:pt idx="816">-0.01513247435374215</cx:pt>
          <cx:pt idx="817">-0.0069189257568228</cx:pt>
          <cx:pt idx="818">0.0013729050252822676</cx:pt>
          <cx:pt idx="819">0.0023594675977409827</cx:pt>
          <cx:pt idx="820">0.0062422414719859997</cx:pt>
          <cx:pt idx="821">0.00022978814582072976</cx:pt>
          <cx:pt idx="822">-0.016149326820717201</cx:pt>
          <cx:pt idx="823">-0.028123176562272999</cx:pt>
          <cx:pt idx="824">-0.0055606358706535254</cx:pt>
          <cx:pt idx="825">0.00158283075062706</cx:pt>
          <cx:pt idx="826">-0.005970797192735175</cx:pt>
          <cx:pt idx="827">0.012870452069725175</cx:pt>
          <cx:pt idx="828">0.018273999105726749</cx:pt>
          <cx:pt idx="829">0.022898437465183673</cx:pt>
          <cx:pt idx="830">0.024317950986331827</cx:pt>
          <cx:pt idx="831">0.022197541482263976</cx:pt>
          <cx:pt idx="832">0.023701212794214249</cx:pt>
          <cx:pt idx="833">0.03523058428701125</cx:pt>
          <cx:pt idx="834">0.028670761282788251</cx:pt>
          <cx:pt idx="835">0.0026151214616936249</cx:pt>
          <cx:pt idx="836">0.00047771431416064749</cx:pt>
          <cx:pt idx="837">-0.00031053139881770999</cx:pt>
          <cx:pt idx="838">-1.4753371601996074e-05</cx:pt>
          <cx:pt idx="839">-0.00013935692246487625</cx:pt>
          <cx:pt idx="840">-0.0027036449290397499</cx:pt>
          <cx:pt idx="841">-0.0053225901682353253</cx:pt>
          <cx:pt idx="842">-0.01176637592528895</cx:pt>
          <cx:pt idx="843">-0.016132711755771099</cx:pt>
          <cx:pt idx="844">-0.014095877629274675</cx:pt>
          <cx:pt idx="845">-0.015238025473511701</cx:pt>
          <cx:pt idx="846">-0.006606411676891525</cx:pt>
          <cx:pt idx="847">0.0049613682348268748</cx:pt>
          <cx:pt idx="848">-0.0012960450761283025</cx:pt>
          <cx:pt idx="849">-0.035083476947215753</cx:pt>
          <cx:pt idx="850">-0.038653299979693002</cx:pt>
          <cx:pt idx="851">-0.019328448239649125</cx:pt>
          <cx:pt idx="852">-0.01291047325861785</cx:pt>
          <cx:pt idx="853">0.0003196839800057375</cx:pt>
          <cx:pt idx="854">0.0062024494883732</cx:pt>
          <cx:pt idx="855">0.007184400093798525</cx:pt>
          <cx:pt idx="856">0.0080002888291252992</cx:pt>
          <cx:pt idx="857">0.0079113987561795999</cx:pt>
          <cx:pt idx="858">0.0054038734365522501</cx:pt>
          <cx:pt idx="859">0.0248075878358778</cx:pt>
          <cx:pt idx="860">0.018999369196734926</cx:pt>
          <cx:pt idx="861">0.0428670061388325</cx:pt>
          <cx:pt idx="862">0.033707135705889998</cx:pt>
          <cx:pt idx="863">0.010919109850906276</cx:pt>
          <cx:pt idx="864">0.00063835365179535253</cx:pt>
          <cx:pt idx="865">-3.9360620027865248e-05</cx:pt>
          <cx:pt idx="866">-0.00024055106182495074</cx:pt>
          <cx:pt idx="867">7.8357401094883756e-05</cx:pt>
          <cx:pt idx="868">-0.000783257785022245</cx:pt>
          <cx:pt idx="869">-0.0055065525316442751</cx:pt>
          <cx:pt idx="870">-0.0072532363573982496</cx:pt>
          <cx:pt idx="871">-0.016645719685653874</cx:pt>
          <cx:pt idx="872">-0.016571407246311124</cx:pt>
          <cx:pt idx="873">-0.018891712514284974</cx:pt>
          <cx:pt idx="874">0.0081371326252079497</cx:pt>
          <cx:pt idx="875">0.020398210208227924</cx:pt>
          <cx:pt idx="876">-0.0027236971829540249</cx:pt>
          <cx:pt idx="877">-0.020076590830959799</cx:pt>
          <cx:pt idx="878">-0.0046951517483878749</cx:pt>
          <cx:pt idx="879">0.013095491553056124</cx:pt>
          <cx:pt idx="880">0.0044326246434484998</cx:pt>
          <cx:pt idx="881">0.012626552764524224</cx:pt>
          <cx:pt idx="882">-0.0095517002433714998</cx:pt>
          <cx:pt idx="883">-0.016799751637368149</cx:pt>
          <cx:pt idx="884">0.00027000602876589748</cx:pt>
          <cx:pt idx="885">-0.0019816566838517327</cx:pt>
          <cx:pt idx="886">-0.004466385331721525</cx:pt>
          <cx:pt idx="887">-0.0082748045078854995</cx:pt>
          <cx:pt idx="888">-0.0087654566036101007</cx:pt>
          <cx:pt idx="889">-0.010856721753046075</cx:pt>
          <cx:pt idx="890">-0.014187462777929099</cx:pt>
          <cx:pt idx="891">-6.7371713981001751e-05</cx:pt>
          <cx:pt idx="892">0.007461384156820525</cx:pt>
          <cx:pt idx="893">0.0097518502133099993</cx:pt>
          <cx:pt idx="894">0.01469156519042175</cx:pt>
          <cx:pt idx="895">0.010895134718321551</cx:pt>
          <cx:pt idx="896">0.0083002023663498754</cx:pt>
          <cx:pt idx="897">-0.0033901269829844749</cx:pt>
          <cx:pt idx="898">-0.0078643322907557007</cx:pt>
          <cx:pt idx="899">-0.0056827039923706751</cx:pt>
          <cx:pt idx="900">-0.0086576644864949995</cx:pt>
          <cx:pt idx="901">-0.0137986809251711</cx:pt>
          <cx:pt idx="902">-0.010947096063319875</cx:pt>
          <cx:pt idx="903">0.010163828993059225</cx:pt>
          <cx:pt idx="904">0.0095955392576782504</cx:pt>
          <cx:pt idx="905">0.0052762202624798251</cx:pt>
          <cx:pt idx="906">0.0093418775367215493</cx:pt>
          <cx:pt idx="907">-0.00066404481075845747</cx:pt>
          <cx:pt idx="908">-0.00071881506053779248</cx:pt>
          <cx:pt idx="909">8.3454823865311006e-05</cx:pt>
          <cx:pt idx="910">-0.00014221410710775375</cx:pt>
          <cx:pt idx="911">0.00012766697213744874</cx:pt>
          <cx:pt idx="912">-0.0011539857397351999</cx:pt>
          <cx:pt idx="913">-0.0050649803224149499</cx:pt>
          <cx:pt idx="914">-0.0077644810421876754</cx:pt>
          <cx:pt idx="915">-0.01056762377568935</cx:pt>
          <cx:pt idx="916">-0.01513247435374215</cx:pt>
          <cx:pt idx="917">-0.0069189257568228</cx:pt>
          <cx:pt idx="918">0.0013729050252822676</cx:pt>
          <cx:pt idx="919">0.0023594675977409827</cx:pt>
          <cx:pt idx="920">0.0062422414719859997</cx:pt>
          <cx:pt idx="921">0.00022978814582072976</cx:pt>
          <cx:pt idx="922">-0.016149326820717201</cx:pt>
          <cx:pt idx="923">-0.028123176562272999</cx:pt>
          <cx:pt idx="924">-0.0055606358706535254</cx:pt>
          <cx:pt idx="925">0.00158283075062706</cx:pt>
          <cx:pt idx="926">-0.005970797192735175</cx:pt>
          <cx:pt idx="927">0.012870452069725175</cx:pt>
          <cx:pt idx="928">0.018273999105726749</cx:pt>
          <cx:pt idx="929">0.022898437465183673</cx:pt>
          <cx:pt idx="930">0.024317950986331827</cx:pt>
          <cx:pt idx="931">0.022197541482263976</cx:pt>
          <cx:pt idx="932">0.023701212794214249</cx:pt>
          <cx:pt idx="933">0.03523058428701125</cx:pt>
          <cx:pt idx="934">0.028670761282788251</cx:pt>
          <cx:pt idx="935">0.0026151214616936249</cx:pt>
          <cx:pt idx="936">0.00047771431416064749</cx:pt>
          <cx:pt idx="937">-0.00031053139881770999</cx:pt>
          <cx:pt idx="938">-1.4753371601996074e-05</cx:pt>
          <cx:pt idx="939">-0.00013935692246487625</cx:pt>
          <cx:pt idx="940">-0.0027036449290397499</cx:pt>
          <cx:pt idx="941">-0.0053225901682353253</cx:pt>
          <cx:pt idx="942">-0.01176637592528895</cx:pt>
          <cx:pt idx="943">-0.016132711755771099</cx:pt>
          <cx:pt idx="944">-0.014095877629274675</cx:pt>
          <cx:pt idx="945">-0.015238025473511701</cx:pt>
          <cx:pt idx="946">-0.006606411676891525</cx:pt>
          <cx:pt idx="947">0.0049613682348268748</cx:pt>
          <cx:pt idx="948">-0.0012960450761283025</cx:pt>
          <cx:pt idx="949">-0.035083476947215753</cx:pt>
          <cx:pt idx="950">-0.038653299979693002</cx:pt>
          <cx:pt idx="951">-0.019328448239649125</cx:pt>
          <cx:pt idx="952">-0.01291047325861785</cx:pt>
          <cx:pt idx="953">0.0003196839800057375</cx:pt>
          <cx:pt idx="954">0.0062024494883732</cx:pt>
          <cx:pt idx="955">0.007184400093798525</cx:pt>
          <cx:pt idx="956">0.0080002888291252992</cx:pt>
          <cx:pt idx="957">0.0079113987561795999</cx:pt>
          <cx:pt idx="958">0.0054038734365522501</cx:pt>
          <cx:pt idx="959">0.0248075878358778</cx:pt>
          <cx:pt idx="960">0.018999369196734926</cx:pt>
          <cx:pt idx="961">0.0428670061388325</cx:pt>
          <cx:pt idx="962">0.033707135705889998</cx:pt>
          <cx:pt idx="963">0.010919109850906276</cx:pt>
          <cx:pt idx="964">0.00063835365179535253</cx:pt>
          <cx:pt idx="965">-3.9360620027865248e-05</cx:pt>
          <cx:pt idx="966">-0.00024055106182495074</cx:pt>
          <cx:pt idx="967">7.8357401094883756e-05</cx:pt>
          <cx:pt idx="968">-0.000783257785022245</cx:pt>
          <cx:pt idx="969">-0.0055065525316442751</cx:pt>
          <cx:pt idx="970">-0.0072532363573982496</cx:pt>
          <cx:pt idx="971">-0.016645719685653874</cx:pt>
          <cx:pt idx="972">-0.016571407246311124</cx:pt>
          <cx:pt idx="973">-0.018891712514284974</cx:pt>
          <cx:pt idx="974">0.0081371326252079497</cx:pt>
          <cx:pt idx="975">0.020398210208227924</cx:pt>
          <cx:pt idx="976">-0.0027236971829540249</cx:pt>
          <cx:pt idx="977">-0.020076590830959799</cx:pt>
          <cx:pt idx="978">-0.0046951517483878749</cx:pt>
          <cx:pt idx="979">0.013095491553056124</cx:pt>
          <cx:pt idx="980">0.0044326246434484998</cx:pt>
          <cx:pt idx="981">0.012626552764524224</cx:pt>
          <cx:pt idx="982">-0.0095517002433714998</cx:pt>
          <cx:pt idx="983">-0.016799751637368149</cx:pt>
          <cx:pt idx="984">0.00027000602876589748</cx:pt>
          <cx:pt idx="985">-0.0019816566838517327</cx:pt>
          <cx:pt idx="986">-0.004466385331721525</cx:pt>
          <cx:pt idx="987">-0.0082748045078854995</cx:pt>
          <cx:pt idx="988">-0.0087654566036101007</cx:pt>
          <cx:pt idx="989">-0.010856721753046075</cx:pt>
          <cx:pt idx="990">-0.014187462777929099</cx:pt>
          <cx:pt idx="991">-6.7371713981001751e-05</cx:pt>
          <cx:pt idx="992">0.007461384156820525</cx:pt>
          <cx:pt idx="993">0.0097518502133099993</cx:pt>
          <cx:pt idx="994">0.01469156519042175</cx:pt>
          <cx:pt idx="995">0.010895134718321551</cx:pt>
          <cx:pt idx="996">0.0083002023663498754</cx:pt>
          <cx:pt idx="997">-0.0033901269829844749</cx:pt>
          <cx:pt idx="998">-0.0078643322907557007</cx:pt>
          <cx:pt idx="999">-0.0056827039923706751</cx:pt>
          <cx:pt idx="1000">-0.0086576644864949995</cx:pt>
          <cx:pt idx="1001">-0.0137986809251711</cx:pt>
          <cx:pt idx="1002">-0.010947096063319875</cx:pt>
          <cx:pt idx="1003">0.010163828993059225</cx:pt>
          <cx:pt idx="1004">0.0095955392576782504</cx:pt>
          <cx:pt idx="1005">0.0052762202624798251</cx:pt>
          <cx:pt idx="1006">0.0093418775367215493</cx:pt>
          <cx:pt idx="1007">-0.00066404481075845747</cx:pt>
          <cx:pt idx="1008">-0.00071881506053779248</cx:pt>
          <cx:pt idx="1009">8.3454823865311006e-05</cx:pt>
          <cx:pt idx="1010">-0.00014221410710775375</cx:pt>
          <cx:pt idx="1011">0.00012766697213744874</cx:pt>
          <cx:pt idx="1012">-0.0011539857397351999</cx:pt>
          <cx:pt idx="1013">-0.0050649803224149499</cx:pt>
          <cx:pt idx="1014">-0.0077644810421876754</cx:pt>
          <cx:pt idx="1015">-0.01056762377568935</cx:pt>
          <cx:pt idx="1016">-0.01513247435374215</cx:pt>
          <cx:pt idx="1017">-0.0069189257568228</cx:pt>
          <cx:pt idx="1018">0.0013729050252822676</cx:pt>
          <cx:pt idx="1019">0.0023594675977409827</cx:pt>
          <cx:pt idx="1020">0.0062422414719859997</cx:pt>
          <cx:pt idx="1021">0.00022978814582072976</cx:pt>
          <cx:pt idx="1022">-0.016149326820717201</cx:pt>
          <cx:pt idx="1023">-0.028123176562272999</cx:pt>
          <cx:pt idx="1024">-0.0055606358706535254</cx:pt>
          <cx:pt idx="1025">0.00158283075062706</cx:pt>
          <cx:pt idx="1026">-0.005970797192735175</cx:pt>
          <cx:pt idx="1027">0.012870452069725175</cx:pt>
          <cx:pt idx="1028">0.018273999105726749</cx:pt>
          <cx:pt idx="1029">0.022898437465183673</cx:pt>
          <cx:pt idx="1030">0.024317950986331827</cx:pt>
          <cx:pt idx="1031">0.022197541482263976</cx:pt>
          <cx:pt idx="1032">0.023701212794214249</cx:pt>
          <cx:pt idx="1033">0.03523058428701125</cx:pt>
          <cx:pt idx="1034">0.028670761282788251</cx:pt>
          <cx:pt idx="1035">0.0026151214616936249</cx:pt>
          <cx:pt idx="1036">0.00047771431416064749</cx:pt>
          <cx:pt idx="1037">-0.00031053139881770999</cx:pt>
          <cx:pt idx="1038">-1.4753371601996074e-05</cx:pt>
          <cx:pt idx="1039">-0.00013935692246487625</cx:pt>
          <cx:pt idx="1040">-0.0027036449290397499</cx:pt>
          <cx:pt idx="1041">-0.0053225901682353253</cx:pt>
          <cx:pt idx="1042">-0.01176637592528895</cx:pt>
          <cx:pt idx="1043">-0.016132711755771099</cx:pt>
          <cx:pt idx="1044">-0.014095877629274675</cx:pt>
          <cx:pt idx="1045">-0.015238025473511701</cx:pt>
          <cx:pt idx="1046">-0.006606411676891525</cx:pt>
          <cx:pt idx="1047">0.0049613682348268748</cx:pt>
          <cx:pt idx="1048">-0.0012960450761283025</cx:pt>
          <cx:pt idx="1049">-0.035083476947215753</cx:pt>
          <cx:pt idx="1050">-0.038653299979693002</cx:pt>
          <cx:pt idx="1051">-0.019328448239649125</cx:pt>
          <cx:pt idx="1052">-0.01291047325861785</cx:pt>
          <cx:pt idx="1053">0.0003196839800057375</cx:pt>
          <cx:pt idx="1054">0.0062024494883732</cx:pt>
          <cx:pt idx="1055">0.007184400093798525</cx:pt>
          <cx:pt idx="1056">0.0080002888291252992</cx:pt>
          <cx:pt idx="1057">0.0079113987561795999</cx:pt>
          <cx:pt idx="1058">0.0054038734365522501</cx:pt>
          <cx:pt idx="1059">0.0248075878358778</cx:pt>
          <cx:pt idx="1060">0.018999369196734926</cx:pt>
          <cx:pt idx="1061">0.0428670061388325</cx:pt>
          <cx:pt idx="1062">0.033707135705889998</cx:pt>
          <cx:pt idx="1063">0.010919109850906276</cx:pt>
          <cx:pt idx="1064">0.00063835365179535253</cx:pt>
          <cx:pt idx="1065">-3.9360620027865248e-05</cx:pt>
          <cx:pt idx="1066">-0.00024055106182495074</cx:pt>
          <cx:pt idx="1067">7.8357401094883756e-05</cx:pt>
          <cx:pt idx="1068">-0.000783257785022245</cx:pt>
          <cx:pt idx="1069">-0.0055065525316442751</cx:pt>
          <cx:pt idx="1070">-0.0072532363573982496</cx:pt>
          <cx:pt idx="1071">-0.016645719685653874</cx:pt>
          <cx:pt idx="1072">-0.016571407246311124</cx:pt>
          <cx:pt idx="1073">-0.018891712514284974</cx:pt>
          <cx:pt idx="1074">0.0081371326252079497</cx:pt>
          <cx:pt idx="1075">0.020398210208227924</cx:pt>
          <cx:pt idx="1076">-0.0027236971829540249</cx:pt>
          <cx:pt idx="1077">-0.020076590830959799</cx:pt>
          <cx:pt idx="1078">-0.0046951517483878749</cx:pt>
          <cx:pt idx="1079">0.013095491553056124</cx:pt>
          <cx:pt idx="1080">0.0044326246434484998</cx:pt>
          <cx:pt idx="1081">0.012626552764524224</cx:pt>
          <cx:pt idx="1082">-0.0095517002433714998</cx:pt>
          <cx:pt idx="1083">-0.016799751637368149</cx:pt>
        </cx:lvl>
      </cx:numDim>
    </cx:data>
    <cx:data id="73">
      <cx:numDim type="val">
        <cx:f>Sheet2!$BV$1:$BV$1084</cx:f>
        <cx:lvl ptCount="1084" formatCode="G/通用格式">
          <cx:pt idx="0">-0.00033171713133875398</cx:pt>
          <cx:pt idx="1">-0.00039278267190614302</cx:pt>
          <cx:pt idx="2">0.00033936479376850599</cx:pt>
          <cx:pt idx="3">-0.00067976334047397898</cx:pt>
          <cx:pt idx="4">-0.000170067954924876</cx:pt>
          <cx:pt idx="5">0.00053715423055004301</cx:pt>
          <cx:pt idx="6">7.3478028310341705e-05</cx:pt>
          <cx:pt idx="7">0.0015615585376475101</cx:pt>
          <cx:pt idx="8">-0.000143832381191121</cx:pt>
          <cx:pt idx="9">-0.00059442286310406396</cx:pt>
          <cx:pt idx="10">0.00012682250077669001</cx:pt>
          <cx:pt idx="11">0.00051064728362119503</cx:pt>
          <cx:pt idx="12">0.00093268231035306996</cx:pt>
          <cx:pt idx="13">0.000262531433682941</cx:pt>
          <cx:pt idx="14">-0.00040205564452407898</cx:pt>
          <cx:pt idx="15">-0.00026079249033047602</cx:pt>
          <cx:pt idx="16">0.000208883361188222</cx:pt>
          <cx:pt idx="17">0.000187516032249186</cx:pt>
          <cx:pt idx="18">0.000190255429290163</cx:pt>
          <cx:pt idx="19">0.000963211870977649</cx:pt>
          <cx:pt idx="20">-7.9896201514161405e-05</cx:pt>
          <cx:pt idx="21">-0.00079588286762270505</cx:pt>
          <cx:pt idx="22">0.00050589488564385004</cx:pt>
          <cx:pt idx="23">-0.00034150239149246701</cx:pt>
          <cx:pt idx="24">-0.00018661156043561401</cx:pt>
          <cx:pt idx="25">0.000102302900234925</cx:pt>
          <cx:pt idx="26">-0.00019606644874891</cx:pt>
          <cx:pt idx="27">0.000446810065475367</cx:pt>
          <cx:pt idx="28">-0.00056097429656815003</cx:pt>
          <cx:pt idx="29">-0.00037496665467588302</cx:pt>
          <cx:pt idx="30">-0.00031931560937882098</cx:pt>
          <cx:pt idx="31">-0.00052296262000684597</cx:pt>
          <cx:pt idx="32">-5.6314726860019903e-05</cx:pt>
          <cx:pt idx="33">-0.00085309488755344902</cx:pt>
          <cx:pt idx="34">0.0054728861876788496</cx:pt>
          <cx:pt idx="35">0.010425437814267</cx:pt>
          <cx:pt idx="36">0.0109609824206271</cx:pt>
          <cx:pt idx="37">0.0044901270955470104</cx:pt>
          <cx:pt idx="38">0.00408566784176638</cx:pt>
          <cx:pt idx="39">0.00778950477288209</cx:pt>
          <cx:pt idx="40">0.010325549979009601</cx:pt>
          <cx:pt idx="41">0.0084513178687047295</cx:pt>
          <cx:pt idx="42">0.0026472712751408902</cx:pt>
          <cx:pt idx="43">0.0076264002245449904</cx:pt>
          <cx:pt idx="44">0.011297949594741299</cx:pt>
          <cx:pt idx="45">0.0072859649864805203</cx:pt>
          <cx:pt idx="46">0.0046075782068079598</cx:pt>
          <cx:pt idx="47">0.0028422118238787498</cx:pt>
          <cx:pt idx="48">0.00212607850453319</cx:pt>
          <cx:pt idx="49">0.0021418032388144698</cx:pt>
          <cx:pt idx="50">0.0014060973685285901</cx:pt>
          <cx:pt idx="51">0.00148680872459104</cx:pt>
          <cx:pt idx="52">0.00026718979869778801</cx:pt>
          <cx:pt idx="53">0.00012211803839893301</cx:pt>
          <cx:pt idx="54">-0.00013779113410055199</cx:pt>
          <cx:pt idx="55">-0.00047235203836969798</cx:pt>
          <cx:pt idx="56">-0.00066737462287437402</cx:pt>
          <cx:pt idx="57">-0.00072305959982134804</cx:pt>
          <cx:pt idx="58">0.00112767734521918</cx:pt>
          <cx:pt idx="59">0.00061792100428838303</cx:pt>
          <cx:pt idx="60">-0.000159788870172768</cx:pt>
          <cx:pt idx="61">0.00031851120334007899</cx:pt>
          <cx:pt idx="62">0.0065506626628980399</cx:pt>
          <cx:pt idx="63">0.021683802269220301</cx:pt>
          <cx:pt idx="64">0.027396818190355401</cx:pt>
          <cx:pt idx="65">0.025612013463312901</cx:pt>
          <cx:pt idx="66">0.038856327793405698</cx:pt>
          <cx:pt idx="67">0.0538674881782907</cx:pt>
          <cx:pt idx="68">0.040642850079734401</cx:pt>
          <cx:pt idx="69">-0.017876468443969</cx:pt>
          <cx:pt idx="70">0.015919431056103901</cx:pt>
          <cx:pt idx="71">0.031005133182029701</cx:pt>
          <cx:pt idx="72">0.033933414715289503</cx:pt>
          <cx:pt idx="73">0.0182007912162848</cx:pt>
          <cx:pt idx="74">0.036014028797764899</cx:pt>
          <cx:pt idx="75">0.0092039790785786203</cx:pt>
          <cx:pt idx="76">0.0088634772996198496</cx:pt>
          <cx:pt idx="77">0.0101777569026993</cx:pt>
          <cx:pt idx="78">0.0083427705809355403</cx:pt>
          <cx:pt idx="79">0.0027512923555111802</cx:pt>
          <cx:pt idx="80">-0.00070819764337188098</cx:pt>
          <cx:pt idx="81">-0.00099974772736404491</cx:pt>
          <cx:pt idx="82">-0.00014195897754712799</cx:pt>
          <cx:pt idx="83">-1.81272284483341e-06</cx:pt>
          <cx:pt idx="84">-9.5020803806762194e-05</cx:pt>
          <cx:pt idx="85">0.00032265467373522301</cx:pt>
          <cx:pt idx="86">-0.000113378800816177</cx:pt>
          <cx:pt idx="87">0.00088312046118571</cx:pt>
          <cx:pt idx="88">0.0036968301549378199</cx:pt>
          <cx:pt idx="89">0.00313976936787676</cx:pt>
          <cx:pt idx="90">0.014514546869482</cx:pt>
          <cx:pt idx="91">0.0145929488773596</cx:pt>
          <cx:pt idx="92">0.037937665623833002</cx:pt>
          <cx:pt idx="93">0.079838309162061194</cx:pt>
          <cx:pt idx="94">0.066882255509369201</cx:pt>
          <cx:pt idx="95">0.086568279850277</cx:pt>
          <cx:pt idx="96">0.0518988988211515</cx:pt>
          <cx:pt idx="97">0.072047426333050002</cx:pt>
          <cx:pt idx="98">0.047459832082243303</cx:pt>
          <cx:pt idx="99">0.061060525783972801</cx:pt>
          <cx:pt idx="100">0.026711960319479301</cx:pt>
          <cx:pt idx="101">-0.034748521231540798</cx:pt>
          <cx:pt idx="102">-0.018172184209905899</cx:pt>
          <cx:pt idx="103">-0.0086808500218868399</cx:pt>
          <cx:pt idx="104">-0.0140141356881694</cx:pt>
          <cx:pt idx="105">-0.0042614229662625196</cx:pt>
          <cx:pt idx="106">-0.0035464747569524599</cx:pt>
          <cx:pt idx="107">0.0014187463966931599</cx:pt>
          <cx:pt idx="108">-0.00116466158562222</cx:pt>
          <cx:pt idx="109">-0.0017098007817741899</cx:pt>
          <cx:pt idx="110">0.00050241317202167105</cx:pt>
          <cx:pt idx="111">0.000109941588250205</cx:pt>
          <cx:pt idx="112">-0.00078567791962952404</cx:pt>
          <cx:pt idx="113">7.4830933078624199e-05</cx:pt>
          <cx:pt idx="114">-0.0018539502942911299</cx:pt>
          <cx:pt idx="115">-0.00049912787202755697</cx:pt>
          <cx:pt idx="116">0.00415533487261633</cx:pt>
          <cx:pt idx="117">0.0111012686106347</cx:pt>
          <cx:pt idx="118">0.0089581830328510706</cx:pt>
          <cx:pt idx="119">0.018364982520089002</cx:pt>
          <cx:pt idx="120">0.044162592708758303</cx:pt>
          <cx:pt idx="121">0.117456599484523</cx:pt>
          <cx:pt idx="122">0.109885181915703</cx:pt>
          <cx:pt idx="123">0.092511465581899793</cx:pt>
          <cx:pt idx="124">0.087423048297251504</cx:pt>
          <cx:pt idx="125">0.023483373585216599</cx:pt>
          <cx:pt idx="126">0.080501888010573605</cx:pt>
          <cx:pt idx="127">0.0410567157433765</cx:pt>
          <cx:pt idx="128">0.024232666676110699</cx:pt>
          <cx:pt idx="129">-0.029647386269974499</cx:pt>
          <cx:pt idx="130">-0.100023368273279</cx:pt>
          <cx:pt idx="131">-0.073049244661672397</cx:pt>
          <cx:pt idx="132">-0.0752480510848655</cx:pt>
          <cx:pt idx="133">-0.072804074477971104</cx:pt>
          <cx:pt idx="134">-0.080584477391416304</cx:pt>
          <cx:pt idx="135">-0.067346178362140505</cx:pt>
          <cx:pt idx="136">-0.039563498392143598</cx:pt>
          <cx:pt idx="137">-0.0080897546912912198</cx:pt>
          <cx:pt idx="138">0.0014021380655522601</cx:pt>
          <cx:pt idx="139">-0.00012529821619420799</cx:pt>
          <cx:pt idx="140">0.00014058248460905101</cx:pt>
          <cx:pt idx="141">-0.00015769333373749799</cx:pt>
          <cx:pt idx="142">0.00036277793134322601</cx:pt>
          <cx:pt idx="143">-0.00397155099383563</cx:pt>
          <cx:pt idx="144">0.0068501287079200902</cx:pt>
          <cx:pt idx="145">-0.0359660957092598</cx:pt>
          <cx:pt idx="146">-0.029439294328852401</cx:pt>
          <cx:pt idx="147">0.031838973906583502</cx:pt>
          <cx:pt idx="148">0.017702151858902799</cx:pt>
          <cx:pt idx="149">0.0097484561919876402</cx:pt>
          <cx:pt idx="150">0.068267592856751297</cx:pt>
          <cx:pt idx="151">0.093106012432772597</cx:pt>
          <cx:pt idx="152">0.098939218235538404</cx:pt>
          <cx:pt idx="153">0.0857645929164597</cx:pt>
          <cx:pt idx="154">0.076646075784440201</cx:pt>
          <cx:pt idx="155">0.00027982464140524399</cx:pt>
          <cx:pt idx="156">0.00018742054624182699</cx:pt>
          <cx:pt idx="157">-0.051444885956897501</cx:pt>
          <cx:pt idx="158">-0.101805945335343</cx:pt>
          <cx:pt idx="159">-0.086536028834157994</cx:pt>
          <cx:pt idx="160">-0.076464758892246104</cx:pt>
          <cx:pt idx="161">-0.088124001726786694</cx:pt>
          <cx:pt idx="162">-0.088473302849050195</cx:pt>
          <cx:pt idx="163">-0.079012925318535807</cx:pt>
          <cx:pt idx="164">-0.049549273217659097</cx:pt>
          <cx:pt idx="165">-0.0085896624216474701</cx:pt>
          <cx:pt idx="166">0.00090076849437392302</cx:pt>
          <cx:pt idx="167">7.1936173746919396e-05</cx:pt>
          <cx:pt idx="168">-0.00011472254887016001</cx:pt>
          <cx:pt idx="169">0.00050847904702070704</cx:pt>
          <cx:pt idx="170">0.0026183039745901401</cx:pt>
          <cx:pt idx="171">-0.0095213039536370808</cx:pt>
          <cx:pt idx="172">0.0030019211991256598</cx:pt>
          <cx:pt idx="173">-0.0136986848262034</cx:pt>
          <cx:pt idx="174">-0.027987084653354401</cx:pt>
          <cx:pt idx="175">0.036441245597822101</cx:pt>
          <cx:pt idx="176">0.024801151652978099</cx:pt>
          <cx:pt idx="177">-0.016057431497094099</cx:pt>
          <cx:pt idx="178">0.055020575849733598</cx:pt>
          <cx:pt idx="179">0.14069778582825901</cx:pt>
          <cx:pt idx="180">0.096357615091253804</cx:pt>
          <cx:pt idx="181">0.054221593586200503</cx:pt>
          <cx:pt idx="182">0.061168494235668197</cx:pt>
          <cx:pt idx="183">0.0039910268953174503</cx:pt>
          <cx:pt idx="184">-0.051596526757335198</cx:pt>
          <cx:pt idx="185">-0.057371273768890403</cx:pt>
          <cx:pt idx="186">-0.057468264103975403</cx:pt>
          <cx:pt idx="187">-0.071211642713046697</cx:pt>
          <cx:pt idx="188">-0.128670183167437</cx:pt>
          <cx:pt idx="189">-0.104864831807155</cx:pt>
          <cx:pt idx="190">-0.107501794568163</cx:pt>
          <cx:pt idx="191">-0.072130350236600096</cx:pt>
          <cx:pt idx="192">-0.0233833733910985</cx:pt>
          <cx:pt idx="193">-0.0057503970520232399</cx:pt>
          <cx:pt idx="194">-0.00189961732388951</cx:pt>
          <cx:pt idx="195">-0.00042670477545147801</cx:pt>
          <cx:pt idx="196">1.7051350367261601e-05</cx:pt>
          <cx:pt idx="197">0.00071514652350190497</cx:pt>
          <cx:pt idx="198">-0.0049732785164985803</cx:pt>
          <cx:pt idx="199">-0.0084138587467794748</cx:pt>
          <cx:pt idx="200">0.0035272715480601001</cx:pt>
          <cx:pt idx="201">0.0038344469756765249</cx:pt>
          <cx:pt idx="202">-0.0055690359563181999</cx:pt>
          <cx:pt idx="203">-0.0016488506437099799</cx:pt>
          <cx:pt idx="204">0.014891269113524074</cx:pt>
          <cx:pt idx="205">0.0124873102878812</cx:pt>
          <cx:pt idx="206">0.037626595865642001</cx:pt>
          <cx:pt idx="207">0.040454757070192249</cx:pt>
          <cx:pt idx="208">0.017795065271259899</cx:pt>
          <cx:pt idx="209">0.01076503509102765</cx:pt>
          <cx:pt idx="210">-0.0045273801541922997</cx:pt>
          <cx:pt idx="211">-0.018795803715019474</cx:pt>
          <cx:pt idx="212">-0.040041201695400999</cx:pt>
          <cx:pt idx="213">-0.040753250198581503</cx:pt>
          <cx:pt idx="214">-0.024379078527094374</cx:pt>
          <cx:pt idx="215">-0.0273909031304225</cx:pt>
          <cx:pt idx="216">-0.024146360312620851</cx:pt>
          <cx:pt idx="217">-0.0097434353409887754</cx:pt>
          <cx:pt idx="218">-0.020874841565239551</cx:pt>
          <cx:pt idx="219">-0.019886634958219674</cx:pt>
          <cx:pt idx="220">-0.0064555365520958747</cx:pt>
          <cx:pt idx="221">0.00045623335084323002</cx:pt>
          <cx:pt idx="222">-0.00073451335046227498</cx:pt>
          <cx:pt idx="223">0.000102480908294902</cx:pt>
          <cx:pt idx="224">0.00011013678623107251</cx:pt>
          <cx:pt idx="225">-0.00011792279994816875</cx:pt>
          <cx:pt idx="226">-0.00164220760107149</cx:pt>
          <cx:pt idx="227">-0.0066327689545842752</cx:pt>
          <cx:pt idx="228">0.0037437095591783252</cx:pt>
          <cx:pt idx="229">-0.009317950551880675</cx:pt>
          <cx:pt idx="230">0.0031906431099426999</cx:pt>
          <cx:pt idx="231">-0.00013463544825861675</cx:pt>
          <cx:pt idx="232">0.0069225919212890751</cx:pt>
          <cx:pt idx="233">0.01803216166823075</cx:pt>
          <cx:pt idx="234">0.010169407408546625</cx:pt>
          <cx:pt idx="235">0.015832524321045548</cx:pt>
          <cx:pt idx="236">0.011688574627565999</cx:pt>
          <cx:pt idx="237">-0.010482182457871326</cx:pt>
          <cx:pt idx="238">-0.029411647253131001</cx:pt>
          <cx:pt idx="239">-0.051573743646041247</cx:pt>
          <cx:pt idx="240">-0.036017819790960498</cx:pt>
          <cx:pt idx="241">-0.018887207212328123</cx:pt>
          <cx:pt idx="242">-0.016006438743225999</cx:pt>
          <cx:pt idx="243">-0.0100111134733245</cx:pt>
          <cx:pt idx="244">-0.0011211183093793901</cx:pt>
          <cx:pt idx="245">0.00065962187326932251</cx:pt>
          <cx:pt idx="246">-0.0129827423950483</cx:pt>
          <cx:pt idx="247">-0.018578609053736948</cx:pt>
          <cx:pt idx="248">-0.010048004439976225</cx:pt>
          <cx:pt idx="249">-0.0027951305410798999</cx:pt>
          <cx:pt idx="250">-0.00093691145277412745</cx:pt>
          <cx:pt idx="251">7.9485384202224995e-05</cx:pt>
          <cx:pt idx="252">0.00014014548552543574</cx:pt>
          <cx:pt idx="253">-0.00061484076243505754</cx:pt>
          <cx:pt idx="254">-0.0024499662441244273</cx:pt>
          <cx:pt idx="255">-0.0026137535436051751</cx:pt>
          <cx:pt idx="256">-0.00037932099864059252</cx:pt>
          <cx:pt idx="257">0.0088131813510077504</cx:pt>
          <cx:pt idx="258">0.0020042178867051849</cx:pt>
          <cx:pt idx="259">0.013036056889203149</cx:pt>
          <cx:pt idx="260">0.0060870976173149254</cx:pt>
          <cx:pt idx="261">0.0133611897833042</cx:pt>
          <cx:pt idx="262">0.012461598457856476</cx:pt>
          <cx:pt idx="263">0.0099363192014920755</cx:pt>
          <cx:pt idx="264">-0.016302756612722</cx:pt>
          <cx:pt idx="265">-0.023575818880982251</cx:pt>
          <cx:pt idx="266">-0.02517995086575325</cx:pt>
          <cx:pt idx="267">-0.035620856728869749</cx:pt>
          <cx:pt idx="268">-0.029248755613349251</cx:pt>
          <cx:pt idx="269">-0.0085098256784321997</cx:pt>
          <cx:pt idx="270">-0.0032371319254937002</cx:pt>
          <cx:pt idx="271">-0.0053140932206712996</cx:pt>
          <cx:pt idx="272">0.010156383177468651</cx:pt>
          <cx:pt idx="273">0.0013000712274955049</cx:pt>
          <cx:pt idx="274">-0.0078693591555495743</cx:pt>
          <cx:pt idx="275">-0.013369091632944551</cx:pt>
          <cx:pt idx="276">-0.00084252727449691503</cx:pt>
          <cx:pt idx="277">-0.0037805847352833499</cx:pt>
          <cx:pt idx="278">-0.0058480929594468501</cx:pt>
          <cx:pt idx="279">-0.0068764183442610247</cx:pt>
          <cx:pt idx="280">-4.323519200439125e-05</cx:pt>
          <cx:pt idx="281">-0.00047759191660417247</cx:pt>
          <cx:pt idx="282">-0.0027869419494329999</cx:pt>
          <cx:pt idx="283">0.0016642362824481774</cx:pt>
          <cx:pt idx="284">0.007552149610042325</cx:pt>
          <cx:pt idx="285">0.020270620633397126</cx:pt>
          <cx:pt idx="286">0.02702829395491075</cx:pt>
          <cx:pt idx="287">0.0133864986258785</cx:pt>
          <cx:pt idx="288">0.0020195448009918998</cx:pt>
          <cx:pt idx="289">0.0031726811697391751</cx:pt>
          <cx:pt idx="290">-0.0084661033964364505</cx:pt>
          <cx:pt idx="291">-0.0059714135846586254</cx:pt>
          <cx:pt idx="292">-0.03409478036896</cx:pt>
          <cx:pt idx="293">-0.025168575729685502</cx:pt>
          <cx:pt idx="294">-0.016322064259236276</cx:pt>
          <cx:pt idx="295">-0.0079830363894963004</cx:pt>
          <cx:pt idx="296">-0.0023001869697975249</cx:pt>
          <cx:pt idx="297">0.0086471609238274252</cx:pt>
          <cx:pt idx="298">0.0045320634523860499</cx:pt>
          <cx:pt idx="299">0.037899260735801098</cx:pt>
          <cx:pt idx="300">0.044440637684216897</cx:pt>
          <cx:pt idx="301">0.020784155073540301</cx:pt>
          <cx:pt idx="302">-0.019754075681796199</cx:pt>
          <cx:pt idx="303">0.0073248925889971301</cx:pt>
          <cx:pt idx="304">0.0089251425272205299</cx:pt>
          <cx:pt idx="305">-0.026333055346040898</cx:pt>
          <cx:pt idx="306">-0.019084141631572599</cx:pt>
          <cx:pt idx="307">-0.0084083515109199397</cx:pt>
          <cx:pt idx="308">-4.7168956066413903e-05</cx:pt>
          <cx:pt idx="309">0.00066308495709966697</cx:pt>
          <cx:pt idx="310">-0.0086353729140030196</cx:pt>
          <cx:pt idx="311">0.016335512019709699</cx:pt>
          <cx:pt idx="312">0.038378204780567603</cx:pt>
          <cx:pt idx="313">0.022823556679613201</cx:pt>
          <cx:pt idx="314">0.054447156430535298</cx:pt>
          <cx:pt idx="315">0.022370405017119298</cx:pt>
          <cx:pt idx="316">0.0023234602760565199</cx:pt>
          <cx:pt idx="317">-0.032445298851143202</cx:pt>
          <cx:pt idx="318">-0.090710239486872499</cx:pt>
          <cx:pt idx="319">-0.092676127857021007</cx:pt>
          <cx:pt idx="320">-0.138446606465816</cx:pt>
          <cx:pt idx="321">-0.18545798586262999</cx:pt>
          <cx:pt idx="322">-0.116094649031805</cx:pt>
          <cx:pt idx="323">0.0232558798326267</cx:pt>
          <cx:pt idx="324">0.082604290637292702</cx:pt>
          <cx:pt idx="325">0.076430864393721196</cx:pt>
          <cx:pt idx="326">0.063579942250430801</cx:pt>
          <cx:pt idx="327">0.078724841902548304</cx:pt>
          <cx:pt idx="328">0.0078939124020227895</cx:pt>
          <cx:pt idx="329">0.054982115978395203</cx:pt>
          <cx:pt idx="330">0.00053513616080942705</cx:pt>
          <cx:pt idx="331">0.036788164230309499</cx:pt>
          <cx:pt idx="332">0.059039988401461199</cx:pt>
          <cx:pt idx="333">0.010488565418103699</cx:pt>
          <cx:pt idx="334">0.00077759182562625205</cx:pt>
          <cx:pt idx="335">-0.0013343484574990399</cx:pt>
          <cx:pt idx="336">-8.0073292066703996e-05</cx:pt>
          <cx:pt idx="337">-0.00125105817961984</cx:pt>
          <cx:pt idx="338">-0.0045003549592293199</cx:pt>
          <cx:pt idx="339">0.023776636899388401</cx:pt>
          <cx:pt idx="340">0.036977902963712103</cx:pt>
          <cx:pt idx="341">0.040383155651889602</cx:pt>
          <cx:pt idx="342">0.052722624158119798</cx:pt>
          <cx:pt idx="343">0.016882226577928101</cx:pt>
          <cx:pt idx="344">-0.075498441992436494</cx:pt>
          <cx:pt idx="345">-0.0092896182602941694</cx:pt>
          <cx:pt idx="346">-0.075347262771902498</cx:pt>
          <cx:pt idx="347">-0.044568669683823302</cx:pt>
          <cx:pt idx="348">-0.14471235722168699</cx:pt>
          <cx:pt idx="349">-0.208200388709253</cx:pt>
          <cx:pt idx="350">-0.087571548940212504</cx:pt>
          <cx:pt idx="351">0.023063650778906201</cx:pt>
          <cx:pt idx="352">0.052661099379203199</cx:pt>
          <cx:pt idx="353">0.0123552139512872</cx:pt>
          <cx:pt idx="354">-0.091971260671427996</cx:pt>
          <cx:pt idx="355">0.041526219867998697</cx:pt>
          <cx:pt idx="356">0.0155828767140214</cx:pt>
          <cx:pt idx="357">0.053684446872894899</cx:pt>
          <cx:pt idx="358">0.0113080050408563</cx:pt>
          <cx:pt idx="359">0.070817380835897503</cx:pt>
          <cx:pt idx="360">0.080479511106065396</cx:pt>
          <cx:pt idx="361">-0.0085973148492357807</cx:pt>
          <cx:pt idx="362">-0.011995557652126201</cx:pt>
          <cx:pt idx="363">-0.0060425383209558002</cx:pt>
          <cx:pt idx="364">0.000190599914773017</cx:pt>
          <cx:pt idx="365">0.00114384286389449</cx:pt>
          <cx:pt idx="366">-4.3493179165423198e-05</cx:pt>
          <cx:pt idx="367">0.018247993624727999</cx:pt>
          <cx:pt idx="368">0.0112761440390105</cx:pt>
          <cx:pt idx="369">0.054630205854561499</cx:pt>
          <cx:pt idx="370">0.040909465592056299</cx:pt>
          <cx:pt idx="371">0.035491272140657802</cx:pt>
          <cx:pt idx="372">-0.00261418249384178</cx:pt>
          <cx:pt idx="373">0.027678063910688899</cx:pt>
          <cx:pt idx="374">0.0023360699592756798</cx:pt>
          <cx:pt idx="375">-0.0099302561347832594</cx:pt>
          <cx:pt idx="376">-0.125244237256708</cx:pt>
          <cx:pt idx="377">-0.13760937681832</cx:pt>
          <cx:pt idx="378">-0.032014705482213003</cx:pt>
          <cx:pt idx="379">0.032168982555062502</cx:pt>
          <cx:pt idx="380">-0.024832415110881599</cx:pt>
          <cx:pt idx="381">-0.13122022479005799</cx:pt>
          <cx:pt idx="382">-0.057233610113366001</cx:pt>
          <cx:pt idx="383">0.12996424762853201</cx:pt>
          <cx:pt idx="384">0.045120442861675901</cx:pt>
          <cx:pt idx="385">0.0411642726258592</cx:pt>
          <cx:pt idx="386">0.0283369298124286</cx:pt>
          <cx:pt idx="387">0.074522483349473395</cx:pt>
          <cx:pt idx="388">0.0487182588191317</cx:pt>
          <cx:pt idx="389">-0.00378979475430805</cx:pt>
          <cx:pt idx="390">0.0016324264609108099</cx:pt>
          <cx:pt idx="391">-0.0010290106331492001</cx:pt>
          <cx:pt idx="392">0.00023659714122193</cx:pt>
          <cx:pt idx="393">-0.00083349304902748599</cx:pt>
          <cx:pt idx="394">-0.00104033939270002</cx:pt>
          <cx:pt idx="395">0.0199251983954799</cx:pt>
          <cx:pt idx="396">0.016788270287946001</cx:pt>
          <cx:pt idx="397">0.035263966710130101</cx:pt>
          <cx:pt idx="398">0.058163955429545999</cx:pt>
          <cx:pt idx="399">0.039852012519138599</cx:pt>
          <cx:pt idx="400">0.024207400754336101</cx:pt>
          <cx:pt idx="401">0.0233514557874939</cx:pt>
          <cx:pt idx="402">0.027552224475515901</cx:pt>
          <cx:pt idx="403">0.112540362761421</cx:pt>
          <cx:pt idx="404">-0.052763765341721697</cx:pt>
          <cx:pt idx="405">-0.0231750881346201</cx:pt>
          <cx:pt idx="406">0.0075914588666777198</cx:pt>
          <cx:pt idx="407">0.0326261118195212</cx:pt>
          <cx:pt idx="408">-0.0153318155858583</cx:pt>
          <cx:pt idx="409">-0.076052229553081496</cx:pt>
          <cx:pt idx="410">0.059908223985449399</cx:pt>
          <cx:pt idx="411">-0.0245104099939778</cx:pt>
          <cx:pt idx="412">-0.044295534682750597</cx:pt>
          <cx:pt idx="413">0.031024282492266499</cx:pt>
          <cx:pt idx="414">-0.013147308466906199</cx:pt>
          <cx:pt idx="415">-0.0211745040023971</cx:pt>
          <cx:pt idx="416">0.048049302742419399</cx:pt>
          <cx:pt idx="417">0.0194378849696836</cx:pt>
          <cx:pt idx="418">0.0031409901403495798</cx:pt>
          <cx:pt idx="419">-0.00061192091065853801</cx:pt>
          <cx:pt idx="420">4.54754398273583e-06</cx:pt>
          <cx:pt idx="421">-0.00162575729107375</cx:pt>
          <cx:pt idx="422">-0.0021030846269656299</cx:pt>
          <cx:pt idx="423">0.0230738550132304</cx:pt>
          <cx:pt idx="424">0.021567977783108101</cx:pt>
          <cx:pt idx="425">0.045561588489753398</cx:pt>
          <cx:pt idx="426">0.034271680374167203</cx:pt>
          <cx:pt idx="427">0.054562633970694198</cx:pt>
          <cx:pt idx="428">0.083227745356639002</cx:pt>
          <cx:pt idx="429">0.0425320218087318</cx:pt>
          <cx:pt idx="430">-0.0043539651246206797</cx:pt>
          <cx:pt idx="431">0.057524951305955502</cx:pt>
          <cx:pt idx="432">0.016965085228715301</cx:pt>
          <cx:pt idx="433">0.066214480515745397</cx:pt>
          <cx:pt idx="434">0.010563099145659401</cx:pt>
          <cx:pt idx="435">0.0027828964000889398</cx:pt>
          <cx:pt idx="436">0.0360266163731345</cx:pt>
          <cx:pt idx="437">-0.023721026581127</cx:pt>
          <cx:pt idx="438">0.034501617609991098</cx:pt>
          <cx:pt idx="439">-0.036078430996978397</cx:pt>
          <cx:pt idx="440">-0.023844225572915299</cx:pt>
          <cx:pt idx="441">-0.049956235939295199</cx:pt>
          <cx:pt idx="442">-0.0492271830370756</cx:pt>
          <cx:pt idx="443">0.019048905771751098</cx:pt>
          <cx:pt idx="444">0.066726372488553995</cx:pt>
          <cx:pt idx="445">0.054390991380671501</cx:pt>
          <cx:pt idx="446">0.0035958622741646701</cx:pt>
          <cx:pt idx="447">0.00018580825108022801</cx:pt>
          <cx:pt idx="448">0.000171519795166689</cx:pt>
          <cx:pt idx="449">-0.00134266413358183</cx:pt>
          <cx:pt idx="450">-0.00318937484378816</cx:pt>
          <cx:pt idx="451">0.021569444653929602</cx:pt>
          <cx:pt idx="452">0.030574431075078699</cx:pt>
          <cx:pt idx="453">0.037136747731164599</cx:pt>
          <cx:pt idx="454">0.0185841887838624</cx:pt>
          <cx:pt idx="455">0.022786940136121401</cx:pt>
          <cx:pt idx="456">0.0047379370813029204</cx:pt>
          <cx:pt idx="457">-0.038834337085441303</cx:pt>
          <cx:pt idx="458">-0.040432630110834603</cx:pt>
          <cx:pt idx="459">0.043414087072182798</cx:pt>
          <cx:pt idx="460">0.037263391172209399</cx:pt>
          <cx:pt idx="461">0.021391589506819499</cx:pt>
          <cx:pt idx="462">0.010285879680484999</cx:pt>
          <cx:pt idx="463">-0.0045484899606897796</cx:pt>
          <cx:pt idx="464">0.0696299906406668</cx:pt>
          <cx:pt idx="465">-0.000817168343076634</cx:pt>
          <cx:pt idx="466">0.0036234938761564401</cx:pt>
          <cx:pt idx="467">-0.0132167599618367</cx:pt>
          <cx:pt idx="468">-0.00398953590944415</cx:pt>
          <cx:pt idx="469">-0.037229835277504897</cx:pt>
          <cx:pt idx="470">-0.017497958731132301</cx:pt>
          <cx:pt idx="471">0.058979476398327402</cx:pt>
          <cx:pt idx="472">0.0236728105116269</cx:pt>
          <cx:pt idx="473">0.067182255521619105</cx:pt>
          <cx:pt idx="474">0.00105770658165418</cx:pt>
          <cx:pt idx="475">-0.0014561457452443799</cx:pt>
          <cx:pt idx="476">-0.00056356978619379896</cx:pt>
          <cx:pt idx="477">0.000119481484749641</cx:pt>
          <cx:pt idx="478">0.0035159321484514298</cx:pt>
          <cx:pt idx="479">0.021420880730661899</cx:pt>
          <cx:pt idx="480">0.0414425542725591</cx:pt>
          <cx:pt idx="481">0.0302796517751855</cx:pt>
          <cx:pt idx="482">0.022316913881986901</cx:pt>
          <cx:pt idx="483">0.035300774166596903</cx:pt>
          <cx:pt idx="484">0.0089233976771213204</cx:pt>
          <cx:pt idx="485">-0.039985541065280801</cx:pt>
          <cx:pt idx="486">-0.016407318962571301</cx:pt>
          <cx:pt idx="487">0.052393481142514603</cx:pt>
          <cx:pt idx="488">0.087561824615996403</cx:pt>
          <cx:pt idx="489">0.031209204048619599</cx:pt>
          <cx:pt idx="490">-0.031739384629084301</cx:pt>
          <cx:pt idx="491">-0.092627457544200195</cx:pt>
          <cx:pt idx="492">-0.015022092364805799</cx:pt>
          <cx:pt idx="493">-0.034297876173114097</cx:pt>
          <cx:pt idx="494">-0.014808697211982901</cx:pt>
          <cx:pt idx="495">0.028802077131515801</cx:pt>
          <cx:pt idx="496">0.038908015170770298</cx:pt>
          <cx:pt idx="497">0.017178798128120201</cx:pt>
          <cx:pt idx="498">-0.0156158437338832</cx:pt>
          <cx:pt idx="499">0.056024470445812602</cx:pt>
          <cx:pt idx="500">0.023963239785204701</cx:pt>
          <cx:pt idx="501">0.036852062059698598</cx:pt>
          <cx:pt idx="502">-0.00305935512078955</cx:pt>
          <cx:pt idx="503">0.0028827391916606501</cx:pt>
          <cx:pt idx="504">9.5597319983881297e-05</cx:pt>
          <cx:pt idx="505">-4.67145860384636e-05</cx:pt>
          <cx:pt idx="506">0.00326322514933394</cx:pt>
          <cx:pt idx="507">0.0062784849852692698</cx:pt>
          <cx:pt idx="508">0.0109242763822581</cx:pt>
          <cx:pt idx="509">-0.014534243104139101</cx:pt>
          <cx:pt idx="510">0.013963366782138701</cx:pt>
          <cx:pt idx="511">0.021616188461299</cx:pt>
          <cx:pt idx="512">-0.045646400068042901</cx:pt>
          <cx:pt idx="513">-0.065340688803046998</cx:pt>
          <cx:pt idx="514">0.0504146046517574</cx:pt>
          <cx:pt idx="515">0.099693248849165195</cx:pt>
          <cx:pt idx="516">0.212186353040096</cx:pt>
          <cx:pt idx="517">0.111866292294432</cx:pt>
          <cx:pt idx="518">0.029579247239906702</cx:pt>
          <cx:pt idx="519">-0.056787722606043402</cx:pt>
          <cx:pt idx="520">-0.118536118737676</cx:pt>
          <cx:pt idx="521">-0.102744826574479</cx:pt>
          <cx:pt idx="522">-0.016290254023837498</cx:pt>
          <cx:pt idx="523">-0.0033484966005237499</cx:pt>
          <cx:pt idx="524">0.0026876227236793302</cx:pt>
          <cx:pt idx="525">-0.043171412401716999</cx:pt>
          <cx:pt idx="526">0.00124533250585792</cx:pt>
          <cx:pt idx="527">0.081305170473879806</cx:pt>
          <cx:pt idx="528">0.044296290709565797</cx:pt>
          <cx:pt idx="529">0.038238009854523698</cx:pt>
          <cx:pt idx="530">0.00030037137721427101</cx:pt>
          <cx:pt idx="531">5.7668492977492999e-05</cx:pt>
          <cx:pt idx="532">0.000210816723607953</cx:pt>
          <cx:pt idx="533">-0.000175201248559739</cx:pt>
          <cx:pt idx="534">-0.00208339719562141</cx:pt>
          <cx:pt idx="535">-0.0043033717699691304</cx:pt>
          <cx:pt idx="536">-0.00652981443788347</cx:pt>
          <cx:pt idx="537">-0.051195902738280598</cx:pt>
          <cx:pt idx="538">-0.0425244967910983</cx:pt>
          <cx:pt idx="539">-0.028700100089938101</cx:pt>
          <cx:pt idx="540">-0.056493037480297</cx:pt>
          <cx:pt idx="541">-0.084677057499529099</cx:pt>
          <cx:pt idx="542">0.047448430005196801</cx:pt>
          <cx:pt idx="543">0.15437917689823399</cx:pt>
          <cx:pt idx="544">0.25918935907799201</cx:pt>
          <cx:pt idx="545">0.125498194253818</cx:pt>
          <cx:pt idx="546">0.028182103503707499</cx:pt>
          <cx:pt idx="547">-0.037551831866469598</cx:pt>
          <cx:pt idx="548">-0.076306865452699796</cx:pt>
          <cx:pt idx="549">0.00049358367472460802</cx:pt>
          <cx:pt idx="550">0.072163611638196595</cx:pt>
          <cx:pt idx="551">0.00022361294339087601</cx:pt>
          <cx:pt idx="552">0.041261388204538903</cx:pt>
          <cx:pt idx="553">0.017547703782217199</cx:pt>
          <cx:pt idx="554">0.082287299436682906</cx:pt>
          <cx:pt idx="555">0.079550865173552296</cx:pt>
          <cx:pt idx="556">0.0186181026916931</cx:pt>
          <cx:pt idx="557">0.020926243261390299</cx:pt>
          <cx:pt idx="558">0.0078926062530204292</cx:pt>
          <cx:pt idx="559">-4.5528273299778501e-05</cx:pt>
          <cx:pt idx="560">-5.1717109458880998e-05</cx:pt>
          <cx:pt idx="561">0.0011117427255934</cx:pt>
          <cx:pt idx="562">0.0012687114313192701</cx:pt>
          <cx:pt idx="563">0.0012345909478086699</cx:pt>
          <cx:pt idx="564">0.0046478687675813399</cx:pt>
          <cx:pt idx="565">-0.028613957426780901</cx:pt>
          <cx:pt idx="566">-0.082916132255504996</cx:pt>
          <cx:pt idx="567">-0.058192594246568002</cx:pt>
          <cx:pt idx="568">-0.075424424640493398</cx:pt>
          <cx:pt idx="569">-0.047177184104467501</cx:pt>
          <cx:pt idx="570">0.046859268030193399</cx:pt>
          <cx:pt idx="571">0.16503847913644801</cx:pt>
          <cx:pt idx="572">0.181639203292872</cx:pt>
          <cx:pt idx="573">0.0693938846019031</cx:pt>
          <cx:pt idx="574">0.073753947968534503</cx:pt>
          <cx:pt idx="575">0.106545659784995</cx:pt>
          <cx:pt idx="576">0.052297443739039502</cx:pt>
          <cx:pt idx="577">0.028652924468117898</cx:pt>
          <cx:pt idx="578">0.096081055901390003</cx:pt>
          <cx:pt idx="579">-0.0042587071245617303</cx:pt>
          <cx:pt idx="580">0.0173602529585298</cx:pt>
          <cx:pt idx="581">0.031617314206282297</cx:pt>
          <cx:pt idx="582">0.056182505954971401</cx:pt>
          <cx:pt idx="583">0.032869563401918697</cx:pt>
          <cx:pt idx="584">-0.00361368922167218</cx:pt>
          <cx:pt idx="585">0.013341726969027599</cx:pt>
          <cx:pt idx="586">0.0041164168794384599</cx:pt>
          <cx:pt idx="587">-0.00033429942719249799</cx:pt>
          <cx:pt idx="588">0.00033654853662614699</cx:pt>
          <cx:pt idx="589">0.00041468364412799899</cx:pt>
          <cx:pt idx="590">0.00150990724705727</cx:pt>
          <cx:pt idx="591">0.0058561476099092697</cx:pt>
          <cx:pt idx="592">0.0066475862332481799</cx:pt>
          <cx:pt idx="593">-0.036744956226632902</cx:pt>
          <cx:pt idx="594">-0.050056703135661899</cx:pt>
          <cx:pt idx="595">-0.048778077083519902</cx:pt>
          <cx:pt idx="596">-0.069163368048705598</cx:pt>
          <cx:pt idx="597">-0.017202136573572599</cx:pt>
          <cx:pt idx="598">0.012004663555276501</cx:pt>
          <cx:pt idx="599">0.083194154831249104</cx:pt>
          <cx:pt idx="600">0.057408190199490602</cx:pt>
          <cx:pt idx="601">0.13905763910791899</cx:pt>
          <cx:pt idx="602">0.17888970566603701</cx:pt>
          <cx:pt idx="603">0.079034138216069194</cx:pt>
          <cx:pt idx="604">0.037455379966041098</cx:pt>
          <cx:pt idx="605">0.092621914967331104</cx:pt>
          <cx:pt idx="606">0.044451860701337803</cx:pt>
          <cx:pt idx="607">0.0125701279451935</cx:pt>
          <cx:pt idx="608">-0.0021464018746207899</cx:pt>
          <cx:pt idx="609">-0.0055232336216149303</cx:pt>
          <cx:pt idx="610">0.069418391323976703</cx:pt>
          <cx:pt idx="611">0.035581815506511197</cx:pt>
          <cx:pt idx="612">-0.0062527407483863604</cx:pt>
          <cx:pt idx="613">0.0023689248711480501</cx:pt>
          <cx:pt idx="614">0.0048682229735123898</cx:pt>
          <cx:pt idx="615">0.00075627088499282096</cx:pt>
          <cx:pt idx="616">-0.00050476041424669699</cx:pt>
          <cx:pt idx="617">-0.00035509726881060297</cx:pt>
          <cx:pt idx="618">0.00016359541002467499</cx:pt>
          <cx:pt idx="619">0.0064529762367075303</cx:pt>
          <cx:pt idx="620">0.0066056738400423198</cx:pt>
          <cx:pt idx="621">-0.0120030800439083</cx:pt>
          <cx:pt idx="622">-0.034698250237585701</cx:pt>
          <cx:pt idx="623">-0.048292104885632001</cx:pt>
          <cx:pt idx="624">-0.0440437517819618</cx:pt>
          <cx:pt idx="625">-0.077058307519870195</cx:pt>
          <cx:pt idx="626">-0.088999396168911796</cx:pt>
          <cx:pt idx="627">-0.11512854315723101</cx:pt>
          <cx:pt idx="628">-0.097280266868730397</cx:pt>
          <cx:pt idx="629">0.060251000499486201</cx:pt>
          <cx:pt idx="630">0.0136168198525761</cx:pt>
          <cx:pt idx="631">-0.0083224882480254798</cx:pt>
          <cx:pt idx="632">0.077702509799155703</cx:pt>
          <cx:pt idx="633">0.059590420384545699</cx:pt>
          <cx:pt idx="634">-0.0022174103568372901</cx:pt>
          <cx:pt idx="635">-0.00029969212494679602</cx:pt>
          <cx:pt idx="636">0.0283638507798731</cx:pt>
          <cx:pt idx="637">0.025429076945359199</cx:pt>
          <cx:pt idx="638">0.047928307022026898</cx:pt>
          <cx:pt idx="639">0.0143060473912122</cx:pt>
          <cx:pt idx="640">-0.0093693662823888992</cx:pt>
          <cx:pt idx="641">0.0015690934985176401</cx:pt>
          <cx:pt idx="642">-0.00124108321853439</cx:pt>
          <cx:pt idx="643">-8.4653541815559396e-05</cx:pt>
          <cx:pt idx="644">-0.00016519672247980699</cx:pt>
          <cx:pt idx="645">-0.000227066205516151</cx:pt>
          <cx:pt idx="646">1.66336742650048e-05</cx:pt>
          <cx:pt idx="647">0.0032252079392145602</cx:pt>
          <cx:pt idx="648">-0.0044873712714170004</cx:pt>
          <cx:pt idx="649">-0.027568538834507599</cx:pt>
          <cx:pt idx="650">-0.0890600756687418</cx:pt>
          <cx:pt idx="651">-0.080467120463195402</cx:pt>
          <cx:pt idx="652">0.0010010289097034601</cx:pt>
          <cx:pt idx="653">-0.030323871549367502</cx:pt>
          <cx:pt idx="654">-0.079189827855002295</cx:pt>
          <cx:pt idx="655">-0.15846229898685099</cx:pt>
          <cx:pt idx="656">-0.19005817118648899</cx:pt>
          <cx:pt idx="657">-0.062957784572983802</cx:pt>
          <cx:pt idx="658">-0.0149997348411749</cx:pt>
          <cx:pt idx="659">-0.0298240720236892</cx:pt>
          <cx:pt idx="660">0.0046505973112079399</cx:pt>
          <cx:pt idx="661">-0.017188540298737301</cx:pt>
          <cx:pt idx="662">0.029368218815019401</cx:pt>
          <cx:pt idx="663">0.019086529036376601</cx:pt>
          <cx:pt idx="664">0.091861433756754707</cx:pt>
          <cx:pt idx="665">0.089557336303051599</cx:pt>
          <cx:pt idx="666">0.075486601940990494</cx:pt>
          <cx:pt idx="667">0.039719492591707997</cx:pt>
          <cx:pt idx="668">-0.0037046933629903099</cx:pt>
          <cx:pt idx="669">0.0049075276841406201</cx:pt>
          <cx:pt idx="670">-0.0012899683000600201</cx:pt>
          <cx:pt idx="671">0.0011778860556400301</cx:pt>
          <cx:pt idx="672">0.00045731794454829201</cx:pt>
          <cx:pt idx="673">-1.5481042710841001e-05</cx:pt>
          <cx:pt idx="674">-0.0018355659639265299</cx:pt>
          <cx:pt idx="675">-0.0032644132582954001</cx:pt>
          <cx:pt idx="676">-0.016581585709634399</cx:pt>
          <cx:pt idx="677">-0.045455565821503299</cx:pt>
          <cx:pt idx="678">-0.087084156739757404</cx:pt>
          <cx:pt idx="679">-0.064823853883298296</cx:pt>
          <cx:pt idx="680">-0.031780319665569802</cx:pt>
          <cx:pt idx="681">-0.059997738553037</cx:pt>
          <cx:pt idx="682">-0.104920699162269</cx:pt>
          <cx:pt idx="683">-0.15069764245040501</cx:pt>
          <cx:pt idx="684">-0.13958085198036199</cx:pt>
          <cx:pt idx="685">-0.091541795990484801</cx:pt>
          <cx:pt idx="686">-0.060918673796546301</cx:pt>
          <cx:pt idx="687">-0.00321412310925352</cx:pt>
          <cx:pt idx="688">0.045339800177203203</cx:pt>
          <cx:pt idx="689">-0.042119958276539499</cx:pt>
          <cx:pt idx="690">0.035817542416227803</cx:pt>
          <cx:pt idx="691">0.050320805232696698</cx:pt>
          <cx:pt idx="692">0.082074426250715704</cx:pt>
          <cx:pt idx="693">0.031633303940274499</cx:pt>
          <cx:pt idx="694">0.028702285674601102</cx:pt>
          <cx:pt idx="695">0.020779292112888099</cx:pt>
          <cx:pt idx="696">0.015810988518790502</cx:pt>
          <cx:pt idx="697">0.0050865132176258704</cx:pt>
          <cx:pt idx="698">0.00039447653431872901</cx:pt>
          <cx:pt idx="699">0.000191958556573836</cx:pt>
          <cx:pt idx="700">-0.00031307131451552999</cx:pt>
          <cx:pt idx="701">0.00052709849136021699</cx:pt>
          <cx:pt idx="702">1.0952444340119399e-05</cx:pt>
          <cx:pt idx="703">-0.0013103215808425001</cx:pt>
          <cx:pt idx="704">-0.0027085951291861599</cx:pt>
          <cx:pt idx="705">-0.019646532282413101</cx:pt>
          <cx:pt idx="706">-0.020925868244884498</cx:pt>
          <cx:pt idx="707">-0.0275699438437755</cx:pt>
          <cx:pt idx="708">-0.039227830088599702</cx:pt>
          <cx:pt idx="709">-0.055170433327686397</cx:pt>
          <cx:pt idx="710">-0.040436907778794599</cx:pt>
          <cx:pt idx="711">-0.087686165637134494</cx:pt>
          <cx:pt idx="712">-0.11351083914738</cx:pt>
          <cx:pt idx="713">-0.069782115172574599</cx:pt>
          <cx:pt idx="714">-0.060610462853561801</cx:pt>
          <cx:pt idx="715">-0.052048517287946301</cx:pt>
          <cx:pt idx="716">-0.044008808995994103</cx:pt>
          <cx:pt idx="717">0.0012856055211683799</cx:pt>
          <cx:pt idx="718">0.036137970210018501</cx:pt>
          <cx:pt idx="719">0.072635435187069206</cx:pt>
          <cx:pt idx="720">0.043117003624090197</cx:pt>
          <cx:pt idx="721">0.044030664291570203</cx:pt>
          <cx:pt idx="722">0.0205060254129452</cx:pt>
          <cx:pt idx="723">0.013296981536631799</cx:pt>
          <cx:pt idx="724">0.0056436018350816304</cx:pt>
          <cx:pt idx="725">0.00052971820961009901</cx:pt>
          <cx:pt idx="726">0.00065252812323106401</cx:pt>
          <cx:pt idx="727">-6.59011164185329e-06</cx:pt>
          <cx:pt idx="728">2.9577488305931001e-05</cx:pt>
          <cx:pt idx="729">0.000256484156766114</cx:pt>
          <cx:pt idx="730">0.00044887071816212198</cx:pt>
          <cx:pt idx="731">-0.00061712759641543297</cx:pt>
          <cx:pt idx="732">-0.00149514852920588</cx:pt>
          <cx:pt idx="733">0.000148225511413699</cx:pt>
          <cx:pt idx="734">-0.00204338574162914</cx:pt>
          <cx:pt idx="735">-0.0073042413934760499</cx:pt>
          <cx:pt idx="736">-0.0139350686942086</cx:pt>
          <cx:pt idx="737">-0.021302077593036099</cx:pt>
          <cx:pt idx="738">-0.020542984676856901</cx:pt>
          <cx:pt idx="739">-0.0281885608133088</cx:pt>
          <cx:pt idx="740">-0.0198071967477268</cx:pt>
          <cx:pt idx="741">-0.00245968354585034</cx:pt>
          <cx:pt idx="742">-0.035167414369448403</cx:pt>
          <cx:pt idx="743">-0.039456495686569101</cx:pt>
          <cx:pt idx="744">-0.0161943973833623</cx:pt>
          <cx:pt idx="745">-0.00443802290583452</cx:pt>
          <cx:pt idx="746">-0.0045924941301841299</cx:pt>
          <cx:pt idx="747">-0.0045183560300199304</cx:pt>
          <cx:pt idx="748">0.0068614714850097798</cx:pt>
          <cx:pt idx="749">0.017669260666772602</cx:pt>
          <cx:pt idx="750">-0.0048458947030222896</cx:pt>
          <cx:pt idx="751">0.00050738902446737096</cx:pt>
          <cx:pt idx="752">-0.00060814061940130202</cx:pt>
          <cx:pt idx="753">0.00016529946786900999</cx:pt>
          <cx:pt idx="754">8.0061387908579408e-06</cx:pt>
          <cx:pt idx="755">-0.00054644868173758603</cx:pt>
          <cx:pt idx="756">-0.000264322341588446</cx:pt>
          <cx:pt idx="757">-0.00064357075049424996</cx:pt>
          <cx:pt idx="758">-0.00059831931019037397</cx:pt>
          <cx:pt idx="759">-0.000153193301076067</cx:pt>
          <cx:pt idx="760">-0.00017934416418821501</cx:pt>
          <cx:pt idx="761">-0.00028792732675383899</cx:pt>
          <cx:pt idx="762">0.00016676868601274501</cx:pt>
          <cx:pt idx="763">8.8373915568804002e-05</cx:pt>
          <cx:pt idx="764">-0.00087676204212229199</cx:pt>
          <cx:pt idx="765">-0.00144284283616705</cx:pt>
          <cx:pt idx="766">-0.0078678045942948503</cx:pt>
          <cx:pt idx="767">0.0022514826972759999</cx:pt>
          <cx:pt idx="768">0.0034461405823099501</cx:pt>
          <cx:pt idx="769">-0.0032178974233800801</cx:pt>
          <cx:pt idx="770">-0.0046612401950739697</cx:pt>
          <cx:pt idx="771">-0.0074729524283129404</cx:pt>
          <cx:pt idx="772">-0.0090175993132752992</cx:pt>
          <cx:pt idx="773">-0.012925687754802699</cx:pt>
          <cx:pt idx="774">-0.0112583634712721</cx:pt>
          <cx:pt idx="775">0.0010475658204086901</cx:pt>
          <cx:pt idx="776">0.0024033040618871098</cx:pt>
          <cx:pt idx="777">-0.00221274518073457</cx:pt>
          <cx:pt idx="778">-0.0083389572063807208</cx:pt>
          <cx:pt idx="779">-0.0022089539680409899</cx:pt>
          <cx:pt idx="780">0.00022876302086593801</cx:pt>
          <cx:pt idx="781">-0.00066334196835511096</cx:pt>
          <cx:pt idx="782">1.9063249582600901e-05</cx:pt>
          <cx:pt idx="783">0.00061707718491392895</cx:pt>
          <cx:pt idx="784">-0.0084138587467794748</cx:pt>
          <cx:pt idx="785">0.0035272715480601001</cx:pt>
          <cx:pt idx="786">0.0038344469756765249</cx:pt>
          <cx:pt idx="787">-0.0055690359563181999</cx:pt>
          <cx:pt idx="788">-0.0016488506437099799</cx:pt>
          <cx:pt idx="789">0.014891269113524074</cx:pt>
          <cx:pt idx="790">0.0124873102878812</cx:pt>
          <cx:pt idx="791">0.037626595865642001</cx:pt>
          <cx:pt idx="792">0.040454757070192249</cx:pt>
          <cx:pt idx="793">0.017795065271259899</cx:pt>
          <cx:pt idx="794">0.01076503509102765</cx:pt>
          <cx:pt idx="795">-0.0045273801541922997</cx:pt>
          <cx:pt idx="796">-0.018795803715019474</cx:pt>
          <cx:pt idx="797">-0.040041201695400999</cx:pt>
          <cx:pt idx="798">-0.040753250198581503</cx:pt>
          <cx:pt idx="799">-0.024379078527094374</cx:pt>
          <cx:pt idx="800">-0.0273909031304225</cx:pt>
          <cx:pt idx="801">-0.024146360312620851</cx:pt>
          <cx:pt idx="802">-0.0097434353409887754</cx:pt>
          <cx:pt idx="803">-0.020874841565239551</cx:pt>
          <cx:pt idx="804">-0.019886634958219674</cx:pt>
          <cx:pt idx="805">-0.0064555365520958747</cx:pt>
          <cx:pt idx="806">0.00045623335084323002</cx:pt>
          <cx:pt idx="807">-0.00073451335046227498</cx:pt>
          <cx:pt idx="808">0.000102480908294902</cx:pt>
          <cx:pt idx="809">0.00011013678623107251</cx:pt>
          <cx:pt idx="810">-0.00011792279994816875</cx:pt>
          <cx:pt idx="811">-0.00164220760107149</cx:pt>
          <cx:pt idx="812">-0.0066327689545842752</cx:pt>
          <cx:pt idx="813">0.0037437095591783252</cx:pt>
          <cx:pt idx="814">-0.009317950551880675</cx:pt>
          <cx:pt idx="815">0.0031906431099426999</cx:pt>
          <cx:pt idx="816">-0.00013463544825861675</cx:pt>
          <cx:pt idx="817">0.0069225919212890751</cx:pt>
          <cx:pt idx="818">0.01803216166823075</cx:pt>
          <cx:pt idx="819">0.010169407408546625</cx:pt>
          <cx:pt idx="820">0.015832524321045548</cx:pt>
          <cx:pt idx="821">0.011688574627565999</cx:pt>
          <cx:pt idx="822">-0.010482182457871326</cx:pt>
          <cx:pt idx="823">-0.029411647253131001</cx:pt>
          <cx:pt idx="824">-0.051573743646041247</cx:pt>
          <cx:pt idx="825">-0.036017819790960498</cx:pt>
          <cx:pt idx="826">-0.018887207212328123</cx:pt>
          <cx:pt idx="827">-0.016006438743225999</cx:pt>
          <cx:pt idx="828">-0.0100111134733245</cx:pt>
          <cx:pt idx="829">-0.0011211183093793901</cx:pt>
          <cx:pt idx="830">0.00065962187326932251</cx:pt>
          <cx:pt idx="831">-0.0129827423950483</cx:pt>
          <cx:pt idx="832">-0.018578609053736948</cx:pt>
          <cx:pt idx="833">-0.010048004439976225</cx:pt>
          <cx:pt idx="834">-0.0027951305410798999</cx:pt>
          <cx:pt idx="835">-0.00093691145277412745</cx:pt>
          <cx:pt idx="836">7.9485384202224995e-05</cx:pt>
          <cx:pt idx="837">0.00014014548552543574</cx:pt>
          <cx:pt idx="838">-0.00061484076243505754</cx:pt>
          <cx:pt idx="839">-0.0024499662441244273</cx:pt>
          <cx:pt idx="840">-0.0026137535436051751</cx:pt>
          <cx:pt idx="841">-0.00037932099864059252</cx:pt>
          <cx:pt idx="842">0.0088131813510077504</cx:pt>
          <cx:pt idx="843">0.0020042178867051849</cx:pt>
          <cx:pt idx="844">0.013036056889203149</cx:pt>
          <cx:pt idx="845">0.0060870976173149254</cx:pt>
          <cx:pt idx="846">0.0133611897833042</cx:pt>
          <cx:pt idx="847">0.012461598457856476</cx:pt>
          <cx:pt idx="848">0.0099363192014920755</cx:pt>
          <cx:pt idx="849">-0.016302756612722</cx:pt>
          <cx:pt idx="850">-0.023575818880982251</cx:pt>
          <cx:pt idx="851">-0.02517995086575325</cx:pt>
          <cx:pt idx="852">-0.035620856728869749</cx:pt>
          <cx:pt idx="853">-0.029248755613349251</cx:pt>
          <cx:pt idx="854">-0.0085098256784321997</cx:pt>
          <cx:pt idx="855">-0.0032371319254937002</cx:pt>
          <cx:pt idx="856">-0.0053140932206712996</cx:pt>
          <cx:pt idx="857">0.010156383177468651</cx:pt>
          <cx:pt idx="858">0.0013000712274955049</cx:pt>
          <cx:pt idx="859">-0.0078693591555495743</cx:pt>
          <cx:pt idx="860">-0.013369091632944551</cx:pt>
          <cx:pt idx="861">-0.00084252727449691503</cx:pt>
          <cx:pt idx="862">-0.0037805847352833499</cx:pt>
          <cx:pt idx="863">-0.0058480929594468501</cx:pt>
          <cx:pt idx="864">-0.0068764183442610247</cx:pt>
          <cx:pt idx="865">-4.323519200439125e-05</cx:pt>
          <cx:pt idx="866">-0.00047759191660417247</cx:pt>
          <cx:pt idx="867">-0.0027869419494329999</cx:pt>
          <cx:pt idx="868">0.0016642362824481774</cx:pt>
          <cx:pt idx="869">0.007552149610042325</cx:pt>
          <cx:pt idx="870">0.020270620633397126</cx:pt>
          <cx:pt idx="871">0.02702829395491075</cx:pt>
          <cx:pt idx="872">0.0133864986258785</cx:pt>
          <cx:pt idx="873">0.0020195448009918998</cx:pt>
          <cx:pt idx="874">0.0031726811697391751</cx:pt>
          <cx:pt idx="875">-0.0084661033964364505</cx:pt>
          <cx:pt idx="876">-0.0059714135846586254</cx:pt>
          <cx:pt idx="877">-0.03409478036896</cx:pt>
          <cx:pt idx="878">-0.025168575729685502</cx:pt>
          <cx:pt idx="879">-0.016322064259236276</cx:pt>
          <cx:pt idx="880">-0.0079830363894963004</cx:pt>
          <cx:pt idx="881">-0.0023001869697975249</cx:pt>
          <cx:pt idx="882">0.0086471609238274252</cx:pt>
          <cx:pt idx="883">0.0045320634523860499</cx:pt>
          <cx:pt idx="884">-0.0084138587467794748</cx:pt>
          <cx:pt idx="885">0.0035272715480601001</cx:pt>
          <cx:pt idx="886">0.0038344469756765249</cx:pt>
          <cx:pt idx="887">-0.0055690359563181999</cx:pt>
          <cx:pt idx="888">-0.0016488506437099799</cx:pt>
          <cx:pt idx="889">0.014891269113524074</cx:pt>
          <cx:pt idx="890">0.0124873102878812</cx:pt>
          <cx:pt idx="891">0.037626595865642001</cx:pt>
          <cx:pt idx="892">0.040454757070192249</cx:pt>
          <cx:pt idx="893">0.017795065271259899</cx:pt>
          <cx:pt idx="894">0.01076503509102765</cx:pt>
          <cx:pt idx="895">-0.0045273801541922997</cx:pt>
          <cx:pt idx="896">-0.018795803715019474</cx:pt>
          <cx:pt idx="897">-0.040041201695400999</cx:pt>
          <cx:pt idx="898">-0.040753250198581503</cx:pt>
          <cx:pt idx="899">-0.024379078527094374</cx:pt>
          <cx:pt idx="900">-0.0273909031304225</cx:pt>
          <cx:pt idx="901">-0.024146360312620851</cx:pt>
          <cx:pt idx="902">-0.0097434353409887754</cx:pt>
          <cx:pt idx="903">-0.020874841565239551</cx:pt>
          <cx:pt idx="904">-0.019886634958219674</cx:pt>
          <cx:pt idx="905">-0.0064555365520958747</cx:pt>
          <cx:pt idx="906">0.00045623335084323002</cx:pt>
          <cx:pt idx="907">-0.00073451335046227498</cx:pt>
          <cx:pt idx="908">0.000102480908294902</cx:pt>
          <cx:pt idx="909">0.00011013678623107251</cx:pt>
          <cx:pt idx="910">-0.00011792279994816875</cx:pt>
          <cx:pt idx="911">-0.00164220760107149</cx:pt>
          <cx:pt idx="912">-0.0066327689545842752</cx:pt>
          <cx:pt idx="913">0.0037437095591783252</cx:pt>
          <cx:pt idx="914">-0.009317950551880675</cx:pt>
          <cx:pt idx="915">0.0031906431099426999</cx:pt>
          <cx:pt idx="916">-0.00013463544825861675</cx:pt>
          <cx:pt idx="917">0.0069225919212890751</cx:pt>
          <cx:pt idx="918">0.01803216166823075</cx:pt>
          <cx:pt idx="919">0.010169407408546625</cx:pt>
          <cx:pt idx="920">0.015832524321045548</cx:pt>
          <cx:pt idx="921">0.011688574627565999</cx:pt>
          <cx:pt idx="922">-0.010482182457871326</cx:pt>
          <cx:pt idx="923">-0.029411647253131001</cx:pt>
          <cx:pt idx="924">-0.051573743646041247</cx:pt>
          <cx:pt idx="925">-0.036017819790960498</cx:pt>
          <cx:pt idx="926">-0.018887207212328123</cx:pt>
          <cx:pt idx="927">-0.016006438743225999</cx:pt>
          <cx:pt idx="928">-0.0100111134733245</cx:pt>
          <cx:pt idx="929">-0.0011211183093793901</cx:pt>
          <cx:pt idx="930">0.00065962187326932251</cx:pt>
          <cx:pt idx="931">-0.0129827423950483</cx:pt>
          <cx:pt idx="932">-0.018578609053736948</cx:pt>
          <cx:pt idx="933">-0.010048004439976225</cx:pt>
          <cx:pt idx="934">-0.0027951305410798999</cx:pt>
          <cx:pt idx="935">-0.00093691145277412745</cx:pt>
          <cx:pt idx="936">7.9485384202224995e-05</cx:pt>
          <cx:pt idx="937">0.00014014548552543574</cx:pt>
          <cx:pt idx="938">-0.00061484076243505754</cx:pt>
          <cx:pt idx="939">-0.0024499662441244273</cx:pt>
          <cx:pt idx="940">-0.0026137535436051751</cx:pt>
          <cx:pt idx="941">-0.00037932099864059252</cx:pt>
          <cx:pt idx="942">0.0088131813510077504</cx:pt>
          <cx:pt idx="943">0.0020042178867051849</cx:pt>
          <cx:pt idx="944">0.013036056889203149</cx:pt>
          <cx:pt idx="945">0.0060870976173149254</cx:pt>
          <cx:pt idx="946">0.0133611897833042</cx:pt>
          <cx:pt idx="947">0.012461598457856476</cx:pt>
          <cx:pt idx="948">0.0099363192014920755</cx:pt>
          <cx:pt idx="949">-0.016302756612722</cx:pt>
          <cx:pt idx="950">-0.023575818880982251</cx:pt>
          <cx:pt idx="951">-0.02517995086575325</cx:pt>
          <cx:pt idx="952">-0.035620856728869749</cx:pt>
          <cx:pt idx="953">-0.029248755613349251</cx:pt>
          <cx:pt idx="954">-0.0085098256784321997</cx:pt>
          <cx:pt idx="955">-0.0032371319254937002</cx:pt>
          <cx:pt idx="956">-0.0053140932206712996</cx:pt>
          <cx:pt idx="957">0.010156383177468651</cx:pt>
          <cx:pt idx="958">0.0013000712274955049</cx:pt>
          <cx:pt idx="959">-0.0078693591555495743</cx:pt>
          <cx:pt idx="960">-0.013369091632944551</cx:pt>
          <cx:pt idx="961">-0.00084252727449691503</cx:pt>
          <cx:pt idx="962">-0.0037805847352833499</cx:pt>
          <cx:pt idx="963">-0.0058480929594468501</cx:pt>
          <cx:pt idx="964">-0.0068764183442610247</cx:pt>
          <cx:pt idx="965">-4.323519200439125e-05</cx:pt>
          <cx:pt idx="966">-0.00047759191660417247</cx:pt>
          <cx:pt idx="967">-0.0027869419494329999</cx:pt>
          <cx:pt idx="968">0.0016642362824481774</cx:pt>
          <cx:pt idx="969">0.007552149610042325</cx:pt>
          <cx:pt idx="970">0.020270620633397126</cx:pt>
          <cx:pt idx="971">0.02702829395491075</cx:pt>
          <cx:pt idx="972">0.0133864986258785</cx:pt>
          <cx:pt idx="973">0.0020195448009918998</cx:pt>
          <cx:pt idx="974">0.0031726811697391751</cx:pt>
          <cx:pt idx="975">-0.0084661033964364505</cx:pt>
          <cx:pt idx="976">-0.0059714135846586254</cx:pt>
          <cx:pt idx="977">-0.03409478036896</cx:pt>
          <cx:pt idx="978">-0.025168575729685502</cx:pt>
          <cx:pt idx="979">-0.016322064259236276</cx:pt>
          <cx:pt idx="980">-0.0079830363894963004</cx:pt>
          <cx:pt idx="981">-0.0023001869697975249</cx:pt>
          <cx:pt idx="982">0.0086471609238274252</cx:pt>
          <cx:pt idx="983">0.0045320634523860499</cx:pt>
          <cx:pt idx="984">-0.0084138587467794748</cx:pt>
          <cx:pt idx="985">0.0035272715480601001</cx:pt>
          <cx:pt idx="986">0.0038344469756765249</cx:pt>
          <cx:pt idx="987">-0.0055690359563181999</cx:pt>
          <cx:pt idx="988">-0.0016488506437099799</cx:pt>
          <cx:pt idx="989">0.014891269113524074</cx:pt>
          <cx:pt idx="990">0.0124873102878812</cx:pt>
          <cx:pt idx="991">0.037626595865642001</cx:pt>
          <cx:pt idx="992">0.040454757070192249</cx:pt>
          <cx:pt idx="993">0.017795065271259899</cx:pt>
          <cx:pt idx="994">0.01076503509102765</cx:pt>
          <cx:pt idx="995">-0.0045273801541922997</cx:pt>
          <cx:pt idx="996">-0.018795803715019474</cx:pt>
          <cx:pt idx="997">-0.040041201695400999</cx:pt>
          <cx:pt idx="998">-0.040753250198581503</cx:pt>
          <cx:pt idx="999">-0.024379078527094374</cx:pt>
          <cx:pt idx="1000">-0.0273909031304225</cx:pt>
          <cx:pt idx="1001">-0.024146360312620851</cx:pt>
          <cx:pt idx="1002">-0.0097434353409887754</cx:pt>
          <cx:pt idx="1003">-0.020874841565239551</cx:pt>
          <cx:pt idx="1004">-0.019886634958219674</cx:pt>
          <cx:pt idx="1005">-0.0064555365520958747</cx:pt>
          <cx:pt idx="1006">0.00045623335084323002</cx:pt>
          <cx:pt idx="1007">-0.00073451335046227498</cx:pt>
          <cx:pt idx="1008">0.000102480908294902</cx:pt>
          <cx:pt idx="1009">0.00011013678623107251</cx:pt>
          <cx:pt idx="1010">-0.00011792279994816875</cx:pt>
          <cx:pt idx="1011">-0.00164220760107149</cx:pt>
          <cx:pt idx="1012">-0.0066327689545842752</cx:pt>
          <cx:pt idx="1013">0.0037437095591783252</cx:pt>
          <cx:pt idx="1014">-0.009317950551880675</cx:pt>
          <cx:pt idx="1015">0.0031906431099426999</cx:pt>
          <cx:pt idx="1016">-0.00013463544825861675</cx:pt>
          <cx:pt idx="1017">0.0069225919212890751</cx:pt>
          <cx:pt idx="1018">0.01803216166823075</cx:pt>
          <cx:pt idx="1019">0.010169407408546625</cx:pt>
          <cx:pt idx="1020">0.015832524321045548</cx:pt>
          <cx:pt idx="1021">0.011688574627565999</cx:pt>
          <cx:pt idx="1022">-0.010482182457871326</cx:pt>
          <cx:pt idx="1023">-0.029411647253131001</cx:pt>
          <cx:pt idx="1024">-0.051573743646041247</cx:pt>
          <cx:pt idx="1025">-0.036017819790960498</cx:pt>
          <cx:pt idx="1026">-0.018887207212328123</cx:pt>
          <cx:pt idx="1027">-0.016006438743225999</cx:pt>
          <cx:pt idx="1028">-0.0100111134733245</cx:pt>
          <cx:pt idx="1029">-0.0011211183093793901</cx:pt>
          <cx:pt idx="1030">0.00065962187326932251</cx:pt>
          <cx:pt idx="1031">-0.0129827423950483</cx:pt>
          <cx:pt idx="1032">-0.018578609053736948</cx:pt>
          <cx:pt idx="1033">-0.010048004439976225</cx:pt>
          <cx:pt idx="1034">-0.0027951305410798999</cx:pt>
          <cx:pt idx="1035">-0.00093691145277412745</cx:pt>
          <cx:pt idx="1036">7.9485384202224995e-05</cx:pt>
          <cx:pt idx="1037">0.00014014548552543574</cx:pt>
          <cx:pt idx="1038">-0.00061484076243505754</cx:pt>
          <cx:pt idx="1039">-0.0024499662441244273</cx:pt>
          <cx:pt idx="1040">-0.0026137535436051751</cx:pt>
          <cx:pt idx="1041">-0.00037932099864059252</cx:pt>
          <cx:pt idx="1042">0.0088131813510077504</cx:pt>
          <cx:pt idx="1043">0.0020042178867051849</cx:pt>
          <cx:pt idx="1044">0.013036056889203149</cx:pt>
          <cx:pt idx="1045">0.0060870976173149254</cx:pt>
          <cx:pt idx="1046">0.0133611897833042</cx:pt>
          <cx:pt idx="1047">0.012461598457856476</cx:pt>
          <cx:pt idx="1048">0.0099363192014920755</cx:pt>
          <cx:pt idx="1049">-0.016302756612722</cx:pt>
          <cx:pt idx="1050">-0.023575818880982251</cx:pt>
          <cx:pt idx="1051">-0.02517995086575325</cx:pt>
          <cx:pt idx="1052">-0.035620856728869749</cx:pt>
          <cx:pt idx="1053">-0.029248755613349251</cx:pt>
          <cx:pt idx="1054">-0.0085098256784321997</cx:pt>
          <cx:pt idx="1055">-0.0032371319254937002</cx:pt>
          <cx:pt idx="1056">-0.0053140932206712996</cx:pt>
          <cx:pt idx="1057">0.010156383177468651</cx:pt>
          <cx:pt idx="1058">0.0013000712274955049</cx:pt>
          <cx:pt idx="1059">-0.0078693591555495743</cx:pt>
          <cx:pt idx="1060">-0.013369091632944551</cx:pt>
          <cx:pt idx="1061">-0.00084252727449691503</cx:pt>
          <cx:pt idx="1062">-0.0037805847352833499</cx:pt>
          <cx:pt idx="1063">-0.0058480929594468501</cx:pt>
          <cx:pt idx="1064">-0.0068764183442610247</cx:pt>
          <cx:pt idx="1065">-4.323519200439125e-05</cx:pt>
          <cx:pt idx="1066">-0.00047759191660417247</cx:pt>
          <cx:pt idx="1067">-0.0027869419494329999</cx:pt>
          <cx:pt idx="1068">0.0016642362824481774</cx:pt>
          <cx:pt idx="1069">0.007552149610042325</cx:pt>
          <cx:pt idx="1070">0.020270620633397126</cx:pt>
          <cx:pt idx="1071">0.02702829395491075</cx:pt>
          <cx:pt idx="1072">0.0133864986258785</cx:pt>
          <cx:pt idx="1073">0.0020195448009918998</cx:pt>
          <cx:pt idx="1074">0.0031726811697391751</cx:pt>
          <cx:pt idx="1075">-0.0084661033964364505</cx:pt>
          <cx:pt idx="1076">-0.0059714135846586254</cx:pt>
          <cx:pt idx="1077">-0.03409478036896</cx:pt>
          <cx:pt idx="1078">-0.025168575729685502</cx:pt>
          <cx:pt idx="1079">-0.016322064259236276</cx:pt>
          <cx:pt idx="1080">-0.0079830363894963004</cx:pt>
          <cx:pt idx="1081">-0.0023001869697975249</cx:pt>
          <cx:pt idx="1082">0.0086471609238274252</cx:pt>
          <cx:pt idx="1083">0.0045320634523860499</cx:pt>
        </cx:lvl>
      </cx:numDim>
    </cx:data>
    <cx:data id="74">
      <cx:numDim type="val">
        <cx:f>Sheet2!$BW$1:$BW$1084</cx:f>
        <cx:lvl ptCount="1084" formatCode="G/通用格式">
          <cx:pt idx="0">0.00083517604598199997</cx:pt>
          <cx:pt idx="1">-0.000103288014765546</cx:pt>
          <cx:pt idx="2">5.6484231885809704e-06</cx:pt>
          <cx:pt idx="3">-5.95346063729321e-05</cx:pt>
          <cx:pt idx="4">-0.000235405423428998</cx:pt>
          <cx:pt idx="5">0.00010150621614248701</cx:pt>
          <cx:pt idx="6">-0.00033354235643785101</cx:pt>
          <cx:pt idx="7">5.59769054394199e-05</cx:pt>
          <cx:pt idx="8">0.00017876491668178201</cx:pt>
          <cx:pt idx="9">-0.00050911115104815502</cx:pt>
          <cx:pt idx="10">0.00051085752670788605</cx:pt>
          <cx:pt idx="11">-0.00036360180203930901</cx:pt>
          <cx:pt idx="12">0.000107676819870177</cx:pt>
          <cx:pt idx="13">-9.8641161051705192e-06</cx:pt>
          <cx:pt idx="14">0.00066231804426258498</cx:pt>
          <cx:pt idx="15">3.0589234873292199e-06</cx:pt>
          <cx:pt idx="16">-0.000230737837378239</cx:pt>
          <cx:pt idx="17">0.00090459817495991803</cx:pt>
          <cx:pt idx="18">-0.00039870988005567999</cx:pt>
          <cx:pt idx="19">0.00034538142049132402</cx:pt>
          <cx:pt idx="20">2.8314163872942702e-06</cx:pt>
          <cx:pt idx="21">0.000130185864342539</cx:pt>
          <cx:pt idx="22">-2.97100382730951e-05</cx:pt>
          <cx:pt idx="23">-0.000239872513054836</cx:pt>
          <cx:pt idx="24">-0.00013530487001534001</cx:pt>
          <cx:pt idx="25">-0.00083486231225198297</cx:pt>
          <cx:pt idx="26">0.00079316658076357405</cx:pt>
          <cx:pt idx="27">-2.5615961311606101e-05</cx:pt>
          <cx:pt idx="28">0.00058144588108053805</cx:pt>
          <cx:pt idx="29">0.00037757005821443298</cx:pt>
          <cx:pt idx="30">0.000253337302622831</cx:pt>
          <cx:pt idx="31">0.00028384560019491202</cx:pt>
          <cx:pt idx="32">0.00023160750803802199</cx:pt>
          <cx:pt idx="33">-5.77902678850142e-05</cx:pt>
          <cx:pt idx="34">9.1243616765228794e-05</cx:pt>
          <cx:pt idx="35">-0.00054096753906653799</cx:pt>
          <cx:pt idx="36">-0.00030652340200541198</cx:pt>
          <cx:pt idx="37">-0.00070410554857366003</cx:pt>
          <cx:pt idx="38">-0.00113021133380047</cx:pt>
          <cx:pt idx="39">-0.000658341619661337</cx:pt>
          <cx:pt idx="40">-0.00140228704328015</cx:pt>
          <cx:pt idx="41">-0.00123367995664093</cx:pt>
          <cx:pt idx="42">-0.00049390771357627795</cx:pt>
          <cx:pt idx="43">-0.00034152792243904003</cx:pt>
          <cx:pt idx="44">1.33292799007645e-05</cx:pt>
          <cx:pt idx="45">-0.00038492208394923602</cx:pt>
          <cx:pt idx="46">-0.00070558324364180895</cx:pt>
          <cx:pt idx="47">0.00012745818381207499</cx:pt>
          <cx:pt idx="48">-0.00026576851616343003</cx:pt>
          <cx:pt idx="49">-0.00038510258911336601</cx:pt>
          <cx:pt idx="50">-0.00018862483434251001</cx:pt>
          <cx:pt idx="51">-0.00070061200748770596</cx:pt>
          <cx:pt idx="52">0.00025733599006091598</cx:pt>
          <cx:pt idx="53">0.000188468954425147</cx:pt>
          <cx:pt idx="54">-0.00029383082738172398</cx:pt>
          <cx:pt idx="55">0.00076654935296942305</cx:pt>
          <cx:pt idx="56">-0.00015919528964753</cx:pt>
          <cx:pt idx="57">0.00036699308332105901</cx:pt>
          <cx:pt idx="58">0.00103106855448262</cx:pt>
          <cx:pt idx="59">0.00058672922604666904</cx:pt>
          <cx:pt idx="60">-0.00016712827169014499</cx:pt>
          <cx:pt idx="61">-0.00033163362509836702</cx:pt>
          <cx:pt idx="62">2.7561111517669101e-05</cx:pt>
          <cx:pt idx="63">-0.00092471040866051095</cx:pt>
          <cx:pt idx="64">-0.0012911389271932699</cx:pt>
          <cx:pt idx="65">-0.00284410711023968</cx:pt>
          <cx:pt idx="66">-0.00439839402476785</cx:pt>
          <cx:pt idx="67">-0.0090633954569978494</cx:pt>
          <cx:pt idx="68">-0.0116011295956148</cx:pt>
          <cx:pt idx="69">-0.016971349074383701</cx:pt>
          <cx:pt idx="70">-0.0164467905841311</cx:pt>
          <cx:pt idx="71">-0.0128082231059303</cx:pt>
          <cx:pt idx="72">-0.0105467963209283</cx:pt>
          <cx:pt idx="73">-0.0089497203216841893</cx:pt>
          <cx:pt idx="74">-0.0097737995293352697</cx:pt>
          <cx:pt idx="75">-0.0047176777749945902</cx:pt>
          <cx:pt idx="76">-0.0013520740814605</cx:pt>
          <cx:pt idx="77">-0.00181277593129846</cx:pt>
          <cx:pt idx="78">-0.00227505985610418</cx:pt>
          <cx:pt idx="79">-0.00079826549209848201</cx:pt>
          <cx:pt idx="80">0.000155000279473638</cx:pt>
          <cx:pt idx="81">-0.00036751707836722502</cx:pt>
          <cx:pt idx="82">0.00016223216327467701</cx:pt>
          <cx:pt idx="83">0.00012373727394346601</cx:pt>
          <cx:pt idx="84">0.000188834140791919</cx:pt>
          <cx:pt idx="85">8.1666192204910395e-05</cx:pt>
          <cx:pt idx="86">0.00036864174845637902</cx:pt>
          <cx:pt idx="87">-0.00037464603306880899</cx:pt>
          <cx:pt idx="88">0.00101413181049836</cx:pt>
          <cx:pt idx="89">-0.00019597856268365501</cx:pt>
          <cx:pt idx="90">-6.2332664870753002e-05</cx:pt>
          <cx:pt idx="91">0.0067632193615617398</cx:pt>
          <cx:pt idx="92">0.015940696248516</cx:pt>
          <cx:pt idx="93">0.0062882158983086</cx:pt>
          <cx:pt idx="94">0.011300134215510099</cx:pt>
          <cx:pt idx="95">-0.00022927889045281499</cx:pt>
          <cx:pt idx="96">-0.0085951188918373597</cx:pt>
          <cx:pt idx="97">-0.013878139285073501</cx:pt>
          <cx:pt idx="98">-0.032672958955340302</cx:pt>
          <cx:pt idx="99">-0.023602476987882301</cx:pt>
          <cx:pt idx="100">-0.036694188607489499</cx:pt>
          <cx:pt idx="101">-0.034937068547498402</cx:pt>
          <cx:pt idx="102">-0.026184536336195101</cx:pt>
          <cx:pt idx="103">-0.014563877077170599</cx:pt>
          <cx:pt idx="104">-0.0070658127627157398</cx:pt>
          <cx:pt idx="105">-0.0052948830998220398</cx:pt>
          <cx:pt idx="106">-0.0051998923044504104</cx:pt>
          <cx:pt idx="107">-6.4434064713905499e-05</cx:pt>
          <cx:pt idx="108">0.00049506212922657302</cx:pt>
          <cx:pt idx="109">-0.00057475484316199597</cx:pt>
          <cx:pt idx="110">-0.00088121115319838997</cx:pt>
          <cx:pt idx="111">0.00030106258911658299</cx:pt>
          <cx:pt idx="112">0.00084071730453076697</cx:pt>
          <cx:pt idx="113">0.00044693610737555099</cx:pt>
          <cx:pt idx="114">0.00036617676367415902</cx:pt>
          <cx:pt idx="115">0.000562223753079131</cx:pt>
          <cx:pt idx="116">0.00112682600428539</cx:pt>
          <cx:pt idx="117">-0.0062397821851160199</cx:pt>
          <cx:pt idx="118">-0.0039275916852084501</cx:pt>
          <cx:pt idx="119">0.0089977473719525403</cx:pt>
          <cx:pt idx="120">0.029398491077496199</cx:pt>
          <cx:pt idx="121">0.0254546682759847</cx:pt>
          <cx:pt idx="122">0.031219570889578899</cx:pt>
          <cx:pt idx="123">0.019523744706018999</cx:pt>
          <cx:pt idx="124">-0.019740255033322399</cx:pt>
          <cx:pt idx="125">-0.071535860694527303</cx:pt>
          <cx:pt idx="126">-0.080495179439988102</cx:pt>
          <cx:pt idx="127">-0.058731701976843097</cx:pt>
          <cx:pt idx="128">-0.076795434058546094</cx:pt>
          <cx:pt idx="129">-0.060444371901729597</cx:pt>
          <cx:pt idx="130">-0.013910366886928901</cx:pt>
          <cx:pt idx="131">-0.0073662658209836997</cx:pt>
          <cx:pt idx="132">-0.013576043248864701</cx:pt>
          <cx:pt idx="133">-0.010062321984371</cx:pt>
          <cx:pt idx="134">-0.0087940142935487801</cx:pt>
          <cx:pt idx="135">-0.000562414935377512</cx:pt>
          <cx:pt idx="136">0.0051910201021737696</cx:pt>
          <cx:pt idx="137">0.00181557455932434</cx:pt>
          <cx:pt idx="138">0.00145791053772935</cx:pt>
          <cx:pt idx="139">0.00016503918470128499</cx:pt>
          <cx:pt idx="140">0.00062419738099679905</cx:pt>
          <cx:pt idx="141">0.00028291201766083999</cx:pt>
          <cx:pt idx="142">-0.00018025313176295199</cx:pt>
          <cx:pt idx="143">0.0029108285866307399</cx:pt>
          <cx:pt idx="144">0.00228552833837195</cx:pt>
          <cx:pt idx="145">-0.00459879561046339</cx:pt>
          <cx:pt idx="146">0.0015659629776146899</cx:pt>
          <cx:pt idx="147">0.0088248473851499695</cx:pt>
          <cx:pt idx="148">-0.018208454376940901</cx:pt>
          <cx:pt idx="149">-0.024481907814681299</cx:pt>
          <cx:pt idx="150">-0.0267399542877753</cx:pt>
          <cx:pt idx="151">0.044153920731845597</cx:pt>
          <cx:pt idx="152">-0.035527972528812297</cx:pt>
          <cx:pt idx="153">-0.083801371571316702</cx:pt>
          <cx:pt idx="154">-0.086724073977678603</cx:pt>
          <cx:pt idx="155">-0.065136581104172295</cx:pt>
          <cx:pt idx="156">-0.077626570605746903</cx:pt>
          <cx:pt idx="157">-0.066474958505235895</cx:pt>
          <cx:pt idx="158">-0.046778454450971799</cx:pt>
          <cx:pt idx="159">-0.017726860627402599</cx:pt>
          <cx:pt idx="160">-0.0137599902813729</cx:pt>
          <cx:pt idx="161">-0.0265514517827002</cx:pt>
          <cx:pt idx="162">-0.0228052925986095</cx:pt>
          <cx:pt idx="163">-0.0105927415996765</cx:pt>
          <cx:pt idx="164">0.0049204347200254702</cx:pt>
          <cx:pt idx="165">0.0035533039461692001</cx:pt>
          <cx:pt idx="166">0.0012969554650272099</cx:pt>
          <cx:pt idx="167">0.000398196792337681</cx:pt>
          <cx:pt idx="168">7.85487829580361e-05</cx:pt>
          <cx:pt idx="169">0.000404526196245775</cx:pt>
          <cx:pt idx="170">0.00206949399013602</cx:pt>
          <cx:pt idx="171">0.00334476240043486</cx:pt>
          <cx:pt idx="172">-0.0028413728098270002</cx:pt>
          <cx:pt idx="173">-0.045430319227810503</cx:pt>
          <cx:pt idx="174">-0.013490283815730199</cx:pt>
          <cx:pt idx="175">-0.016001555995752401</cx:pt>
          <cx:pt idx="176">-0.035378509976053199</cx:pt>
          <cx:pt idx="177">-0.0108947303051032</cx:pt>
          <cx:pt idx="178">-0.0284544737950258</cx:pt>
          <cx:pt idx="179">0.00043134725516709302</cx:pt>
          <cx:pt idx="180">-0.032671796987040397</cx:pt>
          <cx:pt idx="181">0.070251359239503194</cx:pt>
          <cx:pt idx="182">0.100397193827178</cx:pt>
          <cx:pt idx="183">0.064141110521247005</cx:pt>
          <cx:pt idx="184">-0.050671676419263401</cx:pt>
          <cx:pt idx="185">-0.059732231104761599</cx:pt>
          <cx:pt idx="186">-0.054365839754655199</cx:pt>
          <cx:pt idx="187">-0.100626889356858</cx:pt>
          <cx:pt idx="188">-0.064551917095743094</cx:pt>
          <cx:pt idx="189">-0.073524871013452703</cx:pt>
          <cx:pt idx="190">-0.062901068626780895</cx:pt>
          <cx:pt idx="191">-0.031309430452099302</cx:pt>
          <cx:pt idx="192">0.0060243693990978198</cx:pt>
          <cx:pt idx="193">0.0045587830252484599</cx:pt>
          <cx:pt idx="194">0.00217280908452525</cx:pt>
          <cx:pt idx="195">0.00029496303601864599</cx:pt>
          <cx:pt idx="196">0.00035306355159757499</cx:pt>
          <cx:pt idx="197">0.00072859257918448002</cx:pt>
          <cx:pt idx="198">0.00026256581397995698</cx:pt>
          <cx:pt idx="199">0.00046710940628710498</cx:pt>
          <cx:pt idx="200">-0.00073510460615496247</cx:pt>
          <cx:pt idx="201">-0.0093453522546785746</cx:pt>
          <cx:pt idx="202">-0.0045562365884823999</cx:pt>
          <cx:pt idx="203">-0.010879012862750651</cx:pt>
          <cx:pt idx="204">-0.0061471127378627498</cx:pt>
          <cx:pt idx="205">-0.0096658207725392742</cx:pt>
          <cx:pt idx="206">0.0044223713448089501</cx:pt>
          <cx:pt idx="207">0.014378470830395925</cx:pt>
          <cx:pt idx="208">0.033603650120369748</cx:pt>
          <cx:pt idx="209">0.061119601150376249</cx:pt>
          <cx:pt idx="210">0.052497192364399002</cx:pt>
          <cx:pt idx="211">0.027312030624987001</cx:pt>
          <cx:pt idx="212">0.006443078664927525</cx:pt>
          <cx:pt idx="213">-0.014303810498133625</cx:pt>
          <cx:pt idx="214">-0.024481797091000849</cx:pt>
          <cx:pt idx="215">-0.02253533010030315</cx:pt>
          <cx:pt idx="216">-0.015602312429329674</cx:pt>
          <cx:pt idx="217">-0.021236334624047275</cx:pt>
          <cx:pt idx="218">-0.024559520130993849</cx:pt>
          <cx:pt idx="219">-0.016844589026084576</cx:pt>
          <cx:pt idx="220">-0.00143462999933823</cx:pt>
          <cx:pt idx="221">-0.00129559767954656</cx:pt>
          <cx:pt idx="222">0.0001385057275572095</cx:pt>
          <cx:pt idx="223">0.00021624130793573501</cx:pt>
          <cx:pt idx="224">-2.8934412637231251e-06</cx:pt>
          <cx:pt idx="225">-0.00017423002836684199</cx:pt>
          <cx:pt idx="226">-0.00074257111037015499</cx:pt>
          <cx:pt idx="227">0.00012724653637750374</cx:pt>
          <cx:pt idx="228">0.00071349319162410498</cx:pt>
          <cx:pt idx="229">-0.01311846529384845</cx:pt>
          <cx:pt idx="230">-0.0089531497435227508</cx:pt>
          <cx:pt idx="231">-0.013044334142144899</cx:pt>
          <cx:pt idx="232">0.0015261473120965199</cx:pt>
          <cx:pt idx="233">0.0018053619438326376</cx:pt>
          <cx:pt idx="234">0.028595729287241248</cx:pt>
          <cx:pt idx="235">0.033951040042811</cx:pt>
          <cx:pt idx="236">0.035420293807068751</cx:pt>
          <cx:pt idx="237">0.044151417734893249</cx:pt>
          <cx:pt idx="238">0.028823656895665</cx:pt>
          <cx:pt idx="239">0.029483987470866502</cx:pt>
          <cx:pt idx="240">0.020743290899992026</cx:pt>
          <cx:pt idx="241">-0.0016248089435681151</cx:pt>
          <cx:pt idx="242">-0.01273305296299245</cx:pt>
          <cx:pt idx="243">-0.010336969608837549</cx:pt>
          <cx:pt idx="244">-0.015115712364666524</cx:pt>
          <cx:pt idx="245">-0.016043112417038225</cx:pt>
          <cx:pt idx="246">-0.01459054856739735</cx:pt>
          <cx:pt idx="247">-0.01592390835631325</cx:pt>
          <cx:pt idx="248">-0.0055818164298900748</cx:pt>
          <cx:pt idx="249">-0.00183696369488835</cx:pt>
          <cx:pt idx="250">0.00128544994654616</cx:pt>
          <cx:pt idx="251">0.00020359794910251999</cx:pt>
          <cx:pt idx="252">7.9212745246572502e-05</cx:pt>
          <cx:pt idx="253">0.00019670175363679251</cx:pt>
          <cx:pt idx="254">-0.00074981820365354495</cx:pt>
          <cx:pt idx="255">0.0016460523744334099</cx:pt>
          <cx:pt idx="256">0.0040143231816513504</cx:pt>
          <cx:pt idx="257">-0.0057101724492234001</cx:pt>
          <cx:pt idx="258">0.00022085606011640476</cx:pt>
          <cx:pt idx="259">0.0024189767252986</cx:pt>
          <cx:pt idx="260">0.016200683436456077</cx:pt>
          <cx:pt idx="261">0.030549855201799751</cx:pt>
          <cx:pt idx="262">0.033982031949228497</cx:pt>
          <cx:pt idx="263">0.030989410189912751</cx:pt>
          <cx:pt idx="264">0.014784351444593474</cx:pt>
          <cx:pt idx="265">0.015473953341607951</cx:pt>
          <cx:pt idx="266">0.01020492599097215</cx:pt>
          <cx:pt idx="267">0.0168037951014894</cx:pt>
          <cx:pt idx="268">0.019363414188806251</cx:pt>
          <cx:pt idx="269">0.0055545220418093001</cx:pt>
          <cx:pt idx="270">-0.012122426762809125</cx:pt>
          <cx:pt idx="271">-0.0112556639976845</cx:pt>
          <cx:pt idx="272">-0.0070795493513853246</cx:pt>
          <cx:pt idx="273">-0.013254624636090151</cx:pt>
          <cx:pt idx="274">-0.0094734772735254758</cx:pt>
          <cx:pt idx="275">-0.013653905939570625</cx:pt>
          <cx:pt idx="276">-0.0056560760967017251</cx:pt>
          <cx:pt idx="277">-0.00037874196144936748</cx:pt>
          <cx:pt idx="278">-0.00025685847932134</cx:pt>
          <cx:pt idx="279">-0.00027635935920961502</cx:pt>
          <cx:pt idx="280">-6.758605443817875e-05</cx:pt>
          <cx:pt idx="281">-1.129607483138455e-05</cx:pt>
          <cx:pt idx="282">-0.00046764901760774501</cx:pt>
          <cx:pt idx="283">0.0058634943265520999</cx:pt>
          <cx:pt idx="284">0.0021356885659809277</cx:pt>
          <cx:pt idx="285">0.006776104356684025</cx:pt>
          <cx:pt idx="286">0.011291182306422575</cx:pt>
          <cx:pt idx="287">0.01181283446021435</cx:pt>
          <cx:pt idx="288">0.027055174628707501</cx:pt>
          <cx:pt idx="289">0.034373579300125502</cx:pt>
          <cx:pt idx="290">0.019738367181424125</cx:pt>
          <cx:pt idx="291">0.010003340838488525</cx:pt>
          <cx:pt idx="292">-0.0054657112473621748</cx:pt>
          <cx:pt idx="293">-0.0015516677796347275</cx:pt>
          <cx:pt idx="294">0.0097865081475575003</cx:pt>
          <cx:pt idx="295">0.0058817139951576752</cx:pt>
          <cx:pt idx="296">0.012892593745735375</cx:pt>
          <cx:pt idx="297">0.0036152997142866999</cx:pt>
          <cx:pt idx="298">-0.0062945270289012749</cx:pt>
          <cx:pt idx="299">-0.027408539603939099</cx:pt>
          <cx:pt idx="300">0.0018669419776845501</cx:pt>
          <cx:pt idx="301">-0.037928101150974801</cx:pt>
          <cx:pt idx="302">-0.0116159362586106</cx:pt>
          <cx:pt idx="303">-0.025105817417951901</cx:pt>
          <cx:pt idx="304">-0.015493657789741501</cx:pt>
          <cx:pt idx="305">0.0044566876382940001</cx:pt>
          <cx:pt idx="306">0.0011251145374339901</cx:pt>
          <cx:pt idx="307">0.000208353608666208</cx:pt>
          <cx:pt idx="308">-0.00059495946328188903</cx:pt>
          <cx:pt idx="309">0.00057240492722905904</cx:pt>
          <cx:pt idx="310">0.0044511854947699497</cx:pt>
          <cx:pt idx="311">0.027722738846179699</cx:pt>
          <cx:pt idx="312">0.035965656626656302</cx:pt>
          <cx:pt idx="313">0.068408534370189594</cx:pt>
          <cx:pt idx="314">0.063385091808168897</cx:pt>
          <cx:pt idx="315">0.062513824270207005</cx:pt>
          <cx:pt idx="316">0.049040831228414301</cx:pt>
          <cx:pt idx="317">0.050633913242443797</cx:pt>
          <cx:pt idx="318">-0.0086439933900973303</cx:pt>
          <cx:pt idx="319">-0.0036197799249235701</cx:pt>
          <cx:pt idx="320">0.0154732280997875</cx:pt>
          <cx:pt idx="321">0.020749698024805498</cx:pt>
          <cx:pt idx="322">0.048658850691936997</cx:pt>
          <cx:pt idx="323">0.057393869908199398</cx:pt>
          <cx:pt idx="324">0.017960557091688902</cx:pt>
          <cx:pt idx="325">0.0090612183326876095</cx:pt>
          <cx:pt idx="326">0.0012700799993983899</cx:pt>
          <cx:pt idx="327">0.012324705040063</cx:pt>
          <cx:pt idx="328">0.047505868255450397</cx:pt>
          <cx:pt idx="329">-0.014397839253488301</cx:pt>
          <cx:pt idx="330">-0.0037389572662606101</cx:pt>
          <cx:pt idx="331">-0.020822497506505999</cx:pt>
          <cx:pt idx="332">-0.0077473458131235903</cx:pt>
          <cx:pt idx="333">0.0058974484642765803</cx:pt>
          <cx:pt idx="334">0.0059555578481186701</cx:pt>
          <cx:pt idx="335">0.00026547023814398101</cx:pt>
          <cx:pt idx="336">-0.00012329523340307499</cx:pt>
          <cx:pt idx="337">0.0012222083005154201</cx:pt>
          <cx:pt idx="338">0.00376175047622531</cx:pt>
          <cx:pt idx="339">0.020326204754562802</cx:pt>
          <cx:pt idx="340">0.058112128465623802</cx:pt>
          <cx:pt idx="341">0.082947745608482698</cx:pt>
          <cx:pt idx="342">0.055553232163963302</cx:pt>
          <cx:pt idx="343">0.055852334406253402</cx:pt>
          <cx:pt idx="344">-8.5338188366127399e-05</cx:pt>
          <cx:pt idx="345">0.0093966846329083999</cx:pt>
          <cx:pt idx="346">-0.053657689180585701</cx:pt>
          <cx:pt idx="347">-0.016221686890269399</cx:pt>
          <cx:pt idx="348">-0.026020650224887799</cx:pt>
          <cx:pt idx="349">-0.0063186355396849603</cx:pt>
          <cx:pt idx="350">0.027295056825060102</cx:pt>
          <cx:pt idx="351">0.043098477693442598</cx:pt>
          <cx:pt idx="352">-0.018365504610946801</cx:pt>
          <cx:pt idx="353">0.0268704863286214</cx:pt>
          <cx:pt idx="354">0.0319644523980534</cx:pt>
          <cx:pt idx="355">0.026194095303273799</cx:pt>
          <cx:pt idx="356">0.038361738506025297</cx:pt>
          <cx:pt idx="357">-0.013763194963846001</cx:pt>
          <cx:pt idx="358">-0.010836356678802001</cx:pt>
          <cx:pt idx="359">-0.020266103676367799</cx:pt>
          <cx:pt idx="360">-0.046507023538572299</cx:pt>
          <cx:pt idx="361">-0.0055691928492904302</cx:pt>
          <cx:pt idx="362">0.0019994673509230502</cx:pt>
          <cx:pt idx="363">9.2280277038563806e-05</cx:pt>
          <cx:pt idx="364">0.00053181474099539799</cx:pt>
          <cx:pt idx="365">0.0017070716833526801</cx:pt>
          <cx:pt idx="366">0.0034731924312858598</cx:pt>
          <cx:pt idx="367">0.0045818063104656496</cx:pt>
          <cx:pt idx="368">0.033368002973130098</cx:pt>
          <cx:pt idx="369">0.0243320878088545</cx:pt>
          <cx:pt idx="370">-0.00442932419070042</cx:pt>
          <cx:pt idx="371">0.0082073943421378092</cx:pt>
          <cx:pt idx="372">0.00222766687742617</cx:pt>
          <cx:pt idx="373">0.00094076993782485395</cx:pt>
          <cx:pt idx="374">-0.054252244342320899</cx:pt>
          <cx:pt idx="375">-0.0027138019789380201</cx:pt>
          <cx:pt idx="376">0.0154349990706275</cx:pt>
          <cx:pt idx="377">0.00660351352918369</cx:pt>
          <cx:pt idx="378">0.036227082568029298</cx:pt>
          <cx:pt idx="379">0.059020977762308503</cx:pt>
          <cx:pt idx="380">0.093534924188448498</cx:pt>
          <cx:pt idx="381">0.026756537673102401</cx:pt>
          <cx:pt idx="382">0.010650161513610999</cx:pt>
          <cx:pt idx="383">-0.0028509305416045501</cx:pt>
          <cx:pt idx="384">0.015569788936137301</cx:pt>
          <cx:pt idx="385">-0.014850062760533</cx:pt>
          <cx:pt idx="386">-0.043735920896089998</cx:pt>
          <cx:pt idx="387">-0.058830815328254002</cx:pt>
          <cx:pt idx="388">-0.058186259040542601</cx:pt>
          <cx:pt idx="389">-0.012131666868282801</cx:pt>
          <cx:pt idx="390">-0.0013622004868213901</cx:pt>
          <cx:pt idx="391">-0.00113501907993311</cx:pt>
          <cx:pt idx="392">-0.00013641894627021799</cx:pt>
          <cx:pt idx="393">0.00077483562721892001</cx:pt>
          <cx:pt idx="394">0.0016111280973824299</cx:pt>
          <cx:pt idx="395">0.00054013656949130598</cx:pt>
          <cx:pt idx="396">0.013145815461947799</cx:pt>
          <cx:pt idx="397">-0.046172776045911197</cx:pt>
          <cx:pt idx="398">-0.055583771853818999</cx:pt>
          <cx:pt idx="399">-0.061519164501849202</cx:pt>
          <cx:pt idx="400">-0.049620972782485298</cx:pt>
          <cx:pt idx="401">-0.0073798652394221403</cx:pt>
          <cx:pt idx="402">-0.049470047470169601</cx:pt>
          <cx:pt idx="403">-0.038742678921394803</cx:pt>
          <cx:pt idx="404">0.0123357049995422</cx:pt>
          <cx:pt idx="405">0.00040775645668438302</cx:pt>
          <cx:pt idx="406">-0.0458254371796619</cx:pt>
          <cx:pt idx="407">0.0204260933593861</cx:pt>
          <cx:pt idx="408">0.054109518844243101</cx:pt>
          <cx:pt idx="409">0.045899111320019198</cx:pt>
          <cx:pt idx="410">-0.0122262151267795</cx:pt>
          <cx:pt idx="411">-0.0125454072357544</cx:pt>
          <cx:pt idx="412">0.029917765905408102</cx:pt>
          <cx:pt idx="413">0.028005159229049299</cx:pt>
          <cx:pt idx="414">-0.0111694891499574</cx:pt>
          <cx:pt idx="415">-0.045643575310702303</cx:pt>
          <cx:pt idx="416">-0.039092560179657197</cx:pt>
          <cx:pt idx="417">-0.011133975108401599</cx:pt>
          <cx:pt idx="418">-0.00230551258802048</cx:pt>
          <cx:pt idx="419">-8.1997205917407306e-05</cx:pt>
          <cx:pt idx="420">-0.00048733049253790099</cx:pt>
          <cx:pt idx="421">-0.000100416702533664</cx:pt>
          <cx:pt idx="422">0.00164925154525037</cx:pt>
          <cx:pt idx="423">-0.0074637806259935501</cx:pt>
          <cx:pt idx="424">-0.0024349265326332301</cx:pt>
          <cx:pt idx="425">-0.029226746415749499</cx:pt>
          <cx:pt idx="426">-0.0318737765851341</cx:pt>
          <cx:pt idx="427">-0.087872997512737694</cx:pt>
          <cx:pt idx="428">-0.042604156474546802</cx:pt>
          <cx:pt idx="429">-0.047128034597287503</cx:pt>
          <cx:pt idx="430">-0.081819220652909003</cx:pt>
          <cx:pt idx="431">-0.041007337988787897</cx:pt>
          <cx:pt idx="432">-0.0082609405867052794</cx:pt>
          <cx:pt idx="433">-0.023851810538791301</cx:pt>
          <cx:pt idx="434">-0.032150393831555102</cx:pt>
          <cx:pt idx="435">-0.0010203892554421501</cx:pt>
          <cx:pt idx="436">0.062672133152872206</cx:pt>
          <cx:pt idx="437">0.087270306115408799</cx:pt>
          <cx:pt idx="438">-0.00928056042423046</cx:pt>
          <cx:pt idx="439">0.027044026516830001</cx:pt>
          <cx:pt idx="440">0.061167896315493298</cx:pt>
          <cx:pt idx="441">0.046866772912342397</cx:pt>
          <cx:pt idx="442">-0.015139006633353</cx:pt>
          <cx:pt idx="443">-0.049592847220431398</cx:pt>
          <cx:pt idx="444">-0.029439450607240299</cx:pt>
          <cx:pt idx="445">-0.027337412834280799</cx:pt>
          <cx:pt idx="446">-0.017602243934100901</cx:pt>
          <cx:pt idx="447">-0.0027757857997649598</cx:pt>
          <cx:pt idx="448">-0.00021346513798967801</cx:pt>
          <cx:pt idx="449">0.00059165809758774399</cx:pt>
          <cx:pt idx="450">0.0032444857726637</cx:pt>
          <cx:pt idx="451">-0.0015241346920811299</cx:pt>
          <cx:pt idx="452">-0.0042807484435642999</cx:pt>
          <cx:pt idx="453">-0.035440500258635002</cx:pt>
          <cx:pt idx="454">-0.058547953771075599</cx:pt>
          <cx:pt idx="455">-0.060879895276161798</cx:pt>
          <cx:pt idx="456">-0.025646284839768399</cx:pt>
          <cx:pt idx="457">-0.049626314942854001</cx:pt>
          <cx:pt idx="458">-0.044912601513517399</cx:pt>
          <cx:pt idx="459">-0.0017079418042221901</cx:pt>
          <cx:pt idx="460">0.022933909564237399</cx:pt>
          <cx:pt idx="461">0.0094034049251377795</cx:pt>
          <cx:pt idx="462">-0.084230271931704903</cx:pt>
          <cx:pt idx="463">-0.075918150242023794</cx:pt>
          <cx:pt idx="464">-0.056197762345591498</cx:pt>
          <cx:pt idx="465">-0.0087625591188043306</cx:pt>
          <cx:pt idx="466">0.0376627967443426</cx:pt>
          <cx:pt idx="467">0.052713744214168197</cx:pt>
          <cx:pt idx="468">0.054096661844667</cx:pt>
          <cx:pt idx="469">0.054746691145800302</cx:pt>
          <cx:pt idx="470">0.012701782996589001</cx:pt>
          <cx:pt idx="471">-0.030968095322487801</cx:pt>
          <cx:pt idx="472">-0.034573105935721597</cx:pt>
          <cx:pt idx="473">-0.039076645081338499</cx:pt>
          <cx:pt idx="474">-0.0149938826403165</cx:pt>
          <cx:pt idx="475">-0.0031341708226624498</cx:pt>
          <cx:pt idx="476">0.00021002406966193099</cx:pt>
          <cx:pt idx="477">0.00075612720667588397</cx:pt>
          <cx:pt idx="478">0.0026405635323528101</cx:pt>
          <cx:pt idx="479">0.0069241909492179302</cx:pt>
          <cx:pt idx="480">-0.0049644999253102102</cx:pt>
          <cx:pt idx="481">-0.0344509233378427</cx:pt>
          <cx:pt idx="482">-0.047585353413282599</cx:pt>
          <cx:pt idx="483">-0.049255594630951499</cx:pt>
          <cx:pt idx="484">-0.023604960827212199</cx:pt>
          <cx:pt idx="485">-0.061019064805050302</cx:pt>
          <cx:pt idx="486">-0.0343512708489217</cx:pt>
          <cx:pt idx="487">-0.013760085462344101</cx:pt>
          <cx:pt idx="488">0.021846673146625001</cx:pt>
          <cx:pt idx="489">-0.036492651110567098</cx:pt>
          <cx:pt idx="490">-0.122748860167327</cx:pt>
          <cx:pt idx="491">-0.092971480648095503</cx:pt>
          <cx:pt idx="492">-0.116472896860743</cx:pt>
          <cx:pt idx="493">-0.030826778872477801</cx:pt>
          <cx:pt idx="494">-0.013454010930444699</cx:pt>
          <cx:pt idx="495">0.073194737668694096</cx:pt>
          <cx:pt idx="496">0.0490439813483734</cx:pt>
          <cx:pt idx="497">0.027887456689868698</cx:pt>
          <cx:pt idx="498">-0.00875450362343606</cx:pt>
          <cx:pt idx="499">-0.044213402902665101</cx:pt>
          <cx:pt idx="500">-0.049078670144418197</cx:pt>
          <cx:pt idx="501">-0.028526837140314901</cx:pt>
          <cx:pt idx="502">-0.0067870934410190903</cx:pt>
          <cx:pt idx="503">-5.7074408026148902e-05</cx:pt>
          <cx:pt idx="504">0.000228380102716274</cx:pt>
          <cx:pt idx="505">-0.000110054547121767</cx:pt>
          <cx:pt idx="506">0.00232925973921678</cx:pt>
          <cx:pt idx="507">0.0111808172267192</cx:pt>
          <cx:pt idx="508">0.01372513874114</cx:pt>
          <cx:pt idx="509">-0.028484622675209698</cx:pt>
          <cx:pt idx="510">-0.041457043585419399</cx:pt>
          <cx:pt idx="511">-0.033366700761655398</cx:pt>
          <cx:pt idx="512">-0.0286830357044363</cx:pt>
          <cx:pt idx="513">-0.031681244659581699</cx:pt>
          <cx:pt idx="514">-0.01809346316576</cx:pt>
          <cx:pt idx="515">0.0235283762351499</cx:pt>
          <cx:pt idx="516">-0.020462393974091199</cx:pt>
          <cx:pt idx="517">-0.070320150221082997</cx:pt>
          <cx:pt idx="518">-0.082162736727691393</cx:pt>
          <cx:pt idx="519">-0.100030547327796</cx:pt>
          <cx:pt idx="520">-0.092448548623715696</cx:pt>
          <cx:pt idx="521">-0.017929404102121502</cx:pt>
          <cx:pt idx="522">0.0084097096558682898</cx:pt>
          <cx:pt idx="523">0.076907106649751006</cx:pt>
          <cx:pt idx="524">0.082305205773342299</cx:pt>
          <cx:pt idx="525">0.042326154047641902</cx:pt>
          <cx:pt idx="526">-0.011148194288218199</cx:pt>
          <cx:pt idx="527">-0.057010118773464999</cx:pt>
          <cx:pt idx="528">-0.0534414763951521</cx:pt>
          <cx:pt idx="529">-0.0146016908765139</cx:pt>
          <cx:pt idx="530">0.00049941196644366604</cx:pt>
          <cx:pt idx="531">0.000732286899955695</cx:pt>
          <cx:pt idx="532">0.00012850762115964101</cx:pt>
          <cx:pt idx="533">0.000146068034179611</cx:pt>
          <cx:pt idx="534">0.00080938143132595897</cx:pt>
          <cx:pt idx="535">0.0057841814965650601</cx:pt>
          <cx:pt idx="536">0.00054116169111441197</cx:pt>
          <cx:pt idx="537">-0.019766777958174199</cx:pt>
          <cx:pt idx="538">-0.055925902311559202</cx:pt>
          <cx:pt idx="539">-0.0241372867682632</cx:pt>
          <cx:pt idx="540">-0.00764743182922139</cx:pt>
          <cx:pt idx="541">-0.0045081568800773601</cx:pt>
          <cx:pt idx="542">-0.034104444698302497</cx:pt>
          <cx:pt idx="543">-0.054935857208134098</cx:pt>
          <cx:pt idx="544">-0.049618424580647198</cx:pt>
          <cx:pt idx="545">-0.056108012132655802</cx:pt>
          <cx:pt idx="546">-0.0043896687841961301</cx:pt>
          <cx:pt idx="547">-0.020138129658941899</cx:pt>
          <cx:pt idx="548">-0.00306699618817591</cx:pt>
          <cx:pt idx="549">-0.026549104714182099</cx:pt>
          <cx:pt idx="550">0.00938218335391665</cx:pt>
          <cx:pt idx="551">0.061887360249258103</cx:pt>
          <cx:pt idx="552">0.046448477567627801</cx:pt>
          <cx:pt idx="553">0.026493736476390299</cx:pt>
          <cx:pt idx="554">-0.00341522003461782</cx:pt>
          <cx:pt idx="555">-0.044553373489600798</cx:pt>
          <cx:pt idx="556">-0.048804396621998598</cx:pt>
          <cx:pt idx="557">-0.0075725891794162798</cx:pt>
          <cx:pt idx="558">-0.0017686238815706799</cx:pt>
          <cx:pt idx="559">-0.00051219443033200202</cx:pt>
          <cx:pt idx="560">2.52917245852023e-05</cx:pt>
          <cx:pt idx="561">-0.00022297200795392701</cx:pt>
          <cx:pt idx="562">0.000100809058856405</cx:pt>
          <cx:pt idx="563">0.0077910191769451102</cx:pt>
          <cx:pt idx="564">0.00095925193406309103</cx:pt>
          <cx:pt idx="565">-0.016582819871260802</cx:pt>
          <cx:pt idx="566">-0.041239971222711599</cx:pt>
          <cx:pt idx="567">-0.018550418357534001</cx:pt>
          <cx:pt idx="568">0.0189847630369177</cx:pt>
          <cx:pt idx="569">-0.0068890185652528699</cx:pt>
          <cx:pt idx="570">-0.034844696652918797</cx:pt>
          <cx:pt idx="571">-0.13145205120999801</cx:pt>
          <cx:pt idx="572">-0.150425448548346</cx:pt>
          <cx:pt idx="573">-0.080898458600448003</cx:pt>
          <cx:pt idx="574">-0.0224299689300517</cx:pt>
          <cx:pt idx="575">-0.034917595180853002</cx:pt>
          <cx:pt idx="576">-0.0064675680951675396</cx:pt>
          <cx:pt idx="577">-0.029546060828696499</cx:pt>
          <cx:pt idx="578">-0.047137047782517497</cx:pt>
          <cx:pt idx="579">0.0199662730867914</cx:pt>
          <cx:pt idx="580">0.041354104887392197</cx:pt>
          <cx:pt idx="581">-0.010586394686897699</cx:pt>
          <cx:pt idx="582">0.0019473388469226801</cx:pt>
          <cx:pt idx="583">-0.012659982791079501</cx:pt>
          <cx:pt idx="584">-0.027017285387586801</cx:pt>
          <cx:pt idx="585">0.00041720002242126298</cx:pt>
          <cx:pt idx="586">-0.0023493406030522601</cx:pt>
          <cx:pt idx="587">0.00065980340660846905</cx:pt>
          <cx:pt idx="588">-0.00046984702062713299</cx:pt>
          <cx:pt idx="589">0.00027384264956941599</cx:pt>
          <cx:pt idx="590">0.0020058498006858198</cx:pt>
          <cx:pt idx="591">0.0076402717101387999</cx:pt>
          <cx:pt idx="592">0.0024803704791838601</cx:pt>
          <cx:pt idx="593">-0.00291214320484081</cx:pt>
          <cx:pt idx="594">-0.0183510550319189</cx:pt>
          <cx:pt idx="595">-0.0068442165791123503</cx:pt>
          <cx:pt idx="596">-0.00168546945286443</cx:pt>
          <cx:pt idx="597">-0.0443709688577959</cx:pt>
          <cx:pt idx="598">-0.034200901640716402</cx:pt>
          <cx:pt idx="599">-0.099713564989257902</cx:pt>
          <cx:pt idx="600">-0.080692074193013594</cx:pt>
          <cx:pt idx="601">-0.088035347564678498</cx:pt>
          <cx:pt idx="602">-0.0605554377251721</cx:pt>
          <cx:pt idx="603">-0.0031218430902133</cx:pt>
          <cx:pt idx="604">-0.0281977657874691</cx:pt>
          <cx:pt idx="605">-0.044088723521346899</cx:pt>
          <cx:pt idx="606">-0.025856371048132602</cx:pt>
          <cx:pt idx="607">-0.0146017081240069</cx:pt>
          <cx:pt idx="608">0.0265101594750582</cx:pt>
          <cx:pt idx="609">-0.0026618816943587398</cx:pt>
          <cx:pt idx="610">-0.0144076487621882</cx:pt>
          <cx:pt idx="611">-0.0159140268449505</cx:pt>
          <cx:pt idx="612">-0.0184173633756026</cx:pt>
          <cx:pt idx="613">-0.0088631988661629895</cx:pt>
          <cx:pt idx="614">-0.0041994672598748301</cx:pt>
          <cx:pt idx="615">-3.80943072307491e-05</cx:pt>
          <cx:pt idx="616">0.00043744813748275001</cx:pt>
          <cx:pt idx="617">-0.000159542203495998</cx:pt>
          <cx:pt idx="618">0.00054777398328423896</cx:pt>
          <cx:pt idx="619">0.0071553831737004399</cx:pt>
          <cx:pt idx="620">0.0071245256760183104</cx:pt>
          <cx:pt idx="621">0.0036611597749421801</cx:pt>
          <cx:pt idx="622">-0.0184840030369583</cx:pt>
          <cx:pt idx="623">-0.032775172684153697</cx:pt>
          <cx:pt idx="624">-0.044253610307051397</cx:pt>
          <cx:pt idx="625">-0.055689206776026998</cx:pt>
          <cx:pt idx="626">-0.0108074373601899</cx:pt>
          <cx:pt idx="627">-0.036619182658575403</cx:pt>
          <cx:pt idx="628">0.015092606157793001</cx:pt>
          <cx:pt idx="629">-0.012472996509526</cx:pt>
          <cx:pt idx="630">-0.032234087016326803</cx:pt>
          <cx:pt idx="631">-0.023842162849033201</cx:pt>
          <cx:pt idx="632">-0.036792883152806398</cx:pt>
          <cx:pt idx="633">-0.0128116245035122</cx:pt>
          <cx:pt idx="634">-0.0099376920792587399</cx:pt>
          <cx:pt idx="635">-0.079687469792156795</cx:pt>
          <cx:pt idx="636">-0.0022295293780304499</cx:pt>
          <cx:pt idx="637">-0.023422462531488698</cx:pt>
          <cx:pt idx="638">0.0066226865026326803</cx:pt>
          <cx:pt idx="639">0.0036497674886578702</cx:pt>
          <cx:pt idx="640">-0.0070607931018195303</cx:pt>
          <cx:pt idx="641">-0.0030021654103560302</cx:pt>
          <cx:pt idx="642">-0.00017841685377158799</cx:pt>
          <cx:pt idx="643">0.00033764472463414903</cx:pt>
          <cx:pt idx="644">-0.00083173006945855602</cx:pt>
          <cx:pt idx="645">-6.4147120466707906e-05</cx:pt>
          <cx:pt idx="646">0.00049018748609213096</cx:pt>
          <cx:pt idx="647">0.0050587567677796699</cx:pt>
          <cx:pt idx="648">0.0049647699196977597</cx:pt>
          <cx:pt idx="649">0.0025865959701520001</cx:pt>
          <cx:pt idx="650">-0.0037800962821066702</cx:pt>
          <cx:pt idx="651">-0.0211534817406661</cx:pt>
          <cx:pt idx="652">-0.040218451571711403</cx:pt>
          <cx:pt idx="653">-0.060871329796592002</cx:pt>
          <cx:pt idx="654">-0.0073372508812079799</cx:pt>
          <cx:pt idx="655">0.033240573399004297</cx:pt>
          <cx:pt idx="656">0.014873718046747199</cx:pt>
          <cx:pt idx="657">0.030870020361654399</cx:pt>
          <cx:pt idx="658">-0.050920171353463502</cx:pt>
          <cx:pt idx="659">-0.027383742154802399</cx:pt>
          <cx:pt idx="660">-0.041226859643432798</cx:pt>
          <cx:pt idx="661">-0.0057669232180999098</cx:pt>
          <cx:pt idx="662">0.0184578443769828</cx:pt>
          <cx:pt idx="663">-0.062881893133622094</cx:pt>
          <cx:pt idx="664">-0.014252723004685299</cx:pt>
          <cx:pt idx="665">-0.015005116612790999</cx:pt>
          <cx:pt idx="666">-0.018827269689458699</cx:pt>
          <cx:pt idx="667">0.0095853096259005798</cx:pt>
          <cx:pt idx="668">0.011781768371138399</cx:pt>
          <cx:pt idx="669">-0.0035343575890721601</cx:pt>
          <cx:pt idx="670">0.00021084398208286899</cx:pt>
          <cx:pt idx="671">0.00037508580585778501</cx:pt>
          <cx:pt idx="672">0.00029239467254445201</cx:pt>
          <cx:pt idx="673">-0.00037375159641136199</cx:pt>
          <cx:pt idx="674">0.00033282097651164298</cx:pt>
          <cx:pt idx="675">0.00231615439814225</cx:pt>
          <cx:pt idx="676">0.0058386578472840204</cx:pt>
          <cx:pt idx="677">0.0040430726869424101</cx:pt>
          <cx:pt idx="678">0.0079942366801262401</cx:pt>
          <cx:pt idx="679">0.028386539366394799</cx:pt>
          <cx:pt idx="680">0.034411047628105401</cx:pt>
          <cx:pt idx="681">0.018794791899544999</cx:pt>
          <cx:pt idx="682">0.040758248122590199</cx:pt>
          <cx:pt idx="683">0.0037282379557400298</cx:pt>
          <cx:pt idx="684">0.0069676181504079501</cx:pt>
          <cx:pt idx="685">0.030144690097641001</cx:pt>
          <cx:pt idx="686">0.0103664867490712</cx:pt>
          <cx:pt idx="687">0.0079306357307691606</cx:pt>
          <cx:pt idx="688">0.026107894349074401</cx:pt>
          <cx:pt idx="689">0.029093150651660401</cx:pt>
          <cx:pt idx="690">-0.0049331231780986697</cx:pt>
          <cx:pt idx="691">-0.032258698804917503</cx:pt>
          <cx:pt idx="692">0.00437897383183609</cx:pt>
          <cx:pt idx="693">-0.0065641273428346299</cx:pt>
          <cx:pt idx="694">-0.015978458194608799</cx:pt>
          <cx:pt idx="695">0.00906479277018633</cx:pt>
          <cx:pt idx="696">-0.00498820898508847</cx:pt>
          <cx:pt idx="697">-0.0028417155910186501</cx:pt>
          <cx:pt idx="698">0.00045836879536117499</cx:pt>
          <cx:pt idx="699">-0.00060663016065867304</cx:pt>
          <cx:pt idx="700">0.00016884063122606899</cx:pt>
          <cx:pt idx="701">0.000381105968059768</cx:pt>
          <cx:pt idx="702">-0.00056592757180845695</cx:pt>
          <cx:pt idx="703">-0.00025269200082941401</cx:pt>
          <cx:pt idx="704">0.0025806992727282901</cx:pt>
          <cx:pt idx="705">0.013873471108717001</cx:pt>
          <cx:pt idx="706">0.016277282873507801</cx:pt>
          <cx:pt idx="707">0.0265862473172894</cx:pt>
          <cx:pt idx="708">0.038378045929569997</cx:pt>
          <cx:pt idx="709">0.041629313508960999</cx:pt>
          <cx:pt idx="710">0.053423754706535702</cx:pt>
          <cx:pt idx="711">-4.1287401377706902e-05</cx:pt>
          <cx:pt idx="712">0.035648152646564103</cx:pt>
          <cx:pt idx="713">0.0517584830926969</cx:pt>
          <cx:pt idx="714">0.0235550935544467</cx:pt>
          <cx:pt idx="715">-0.015366251553758301</cx:pt>
          <cx:pt idx="716">0.061000942850420403</cx:pt>
          <cx:pt idx="717">0.046111451905776001</cx:pt>
          <cx:pt idx="718">0.033303296217989498</cx:pt>
          <cx:pt idx="719">0.072647281062913502</cx:pt>
          <cx:pt idx="720">0.042884248036285502</cx:pt>
          <cx:pt idx="721">0.0077828964659819198</cx:pt>
          <cx:pt idx="722">-0.0222486938991843</cx:pt>
          <cx:pt idx="723">-0.0085825046859772901</cx:pt>
          <cx:pt idx="724">-0.0012318538694424501</cx:pt>
          <cx:pt idx="725">0.00031651941003982601</cx:pt>
          <cx:pt idx="726">-4.0475393346335099e-05</cx:pt>
          <cx:pt idx="727">-0.00041157191488613501</cx:pt>
          <cx:pt idx="728">-0.00024745279319580797</cx:pt>
          <cx:pt idx="729">0.00023936477228204899</cx:pt>
          <cx:pt idx="730">0.00070950877064820603</cx:pt>
          <cx:pt idx="731">-0.00036704861777745102</cx:pt>
          <cx:pt idx="732">8.6019586108095696e-05</cx:pt>
          <cx:pt idx="733">0.010132366224612201</cx:pt>
          <cx:pt idx="734">0.011744069886490301</cx:pt>
          <cx:pt idx="735">0.0060925328003271799</cx:pt>
          <cx:pt idx="736">0.011164217482676099</cx:pt>
          <cx:pt idx="737">0.024934624590209901</cx:pt>
          <cx:pt idx="738">0.046677358765819202</cx:pt>
          <cx:pt idx="739">0.047266709634619299</cx:pt>
          <cx:pt idx="740">0.042649906757077999</cx:pt>
          <cx:pt idx="741">0.054561844924800797</cx:pt>
          <cx:pt idx="742">0.061673719142218898</cx:pt>
          <cx:pt idx="743">0.035395420834162798</cx:pt>
          <cx:pt idx="744">0.072338354980130304</cx:pt>
          <cx:pt idx="745">0.092675240005894693</cx:pt>
          <cx:pt idx="746">0.048261339244801998</cx:pt>
          <cx:pt idx="747">0.032124069853800397</cx:pt>
          <cx:pt idx="748">0.025597008440617599</cx:pt>
          <cx:pt idx="749">0.024172426512684399</cx:pt>
          <cx:pt idx="750">0.0080227453127404598</cx:pt>
          <cx:pt idx="751">0.00097854945098879991</cx:pt>
          <cx:pt idx="752">0.00056593775199591104</cx:pt>
          <cx:pt idx="753">0.00026555657527555898</cx:pt>
          <cx:pt idx="754">7.9891868644001805e-05</cx:pt>
          <cx:pt idx="755">0.00041074494693420401</cx:pt>
          <cx:pt idx="756">0.00023904817880947499</cx:pt>
          <cx:pt idx="757">0.00030197185086543399</cx:pt>
          <cx:pt idx="758">-0.000205516134106345</cx:pt>
          <cx:pt idx="759">-5.5392413069047501e-05</cx:pt>
          <cx:pt idx="760">-0.00057434516054073596</cx:pt>
          <cx:pt idx="761">0.000247435485701154</cx:pt>
          <cx:pt idx="762">0.000187811169066333</cx:pt>
          <cx:pt idx="763">1.32068957808212e-05</cx:pt>
          <cx:pt idx="764">-0.00117388520293848</cx:pt>
          <cx:pt idx="765">-0.0011191189722235199</cx:pt>
          <cx:pt idx="766">-0.0039206111099377898</cx:pt>
          <cx:pt idx="767">-0.0021649516121841402</cx:pt>
          <cx:pt idx="768">0.0010402059710438499</cx:pt>
          <cx:pt idx="769">0.00132861639574177</cx:pt>
          <cx:pt idx="770">0.010921906288381</cx:pt>
          <cx:pt idx="771">0.0080145932856225694</cx:pt>
          <cx:pt idx="772">0.0069467347120448497</cx:pt>
          <cx:pt idx="773">0.0042536757561302497</cx:pt>
          <cx:pt idx="774">0.0063345789495805101</cx:pt>
          <cx:pt idx="775">0.0033359456129292398</cx:pt>
          <cx:pt idx="776">0.00076958414151748699</cx:pt>
          <cx:pt idx="777">0.0023949851048515698</cx:pt>
          <cx:pt idx="778">0.00461865205542864</cx:pt>
          <cx:pt idx="779">-0.00055550109405622604</cx:pt>
          <cx:pt idx="780">-0.000397468702924024</cx:pt>
          <cx:pt idx="781">0.000243939040098368</cx:pt>
          <cx:pt idx="782">0.000115096036203779</cx:pt>
          <cx:pt idx="783">-0.00012532248253909701</cx:pt>
          <cx:pt idx="784">0.00046710940628710498</cx:pt>
          <cx:pt idx="785">-0.00073510460615496247</cx:pt>
          <cx:pt idx="786">-0.0093453522546785746</cx:pt>
          <cx:pt idx="787">-0.0045562365884823999</cx:pt>
          <cx:pt idx="788">-0.010879012862750651</cx:pt>
          <cx:pt idx="789">-0.0061471127378627498</cx:pt>
          <cx:pt idx="790">-0.0096658207725392742</cx:pt>
          <cx:pt idx="791">0.0044223713448089501</cx:pt>
          <cx:pt idx="792">0.014378470830395925</cx:pt>
          <cx:pt idx="793">0.033603650120369748</cx:pt>
          <cx:pt idx="794">0.061119601150376249</cx:pt>
          <cx:pt idx="795">0.052497192364399002</cx:pt>
          <cx:pt idx="796">0.027312030624987001</cx:pt>
          <cx:pt idx="797">0.006443078664927525</cx:pt>
          <cx:pt idx="798">-0.014303810498133625</cx:pt>
          <cx:pt idx="799">-0.024481797091000849</cx:pt>
          <cx:pt idx="800">-0.02253533010030315</cx:pt>
          <cx:pt idx="801">-0.015602312429329674</cx:pt>
          <cx:pt idx="802">-0.021236334624047275</cx:pt>
          <cx:pt idx="803">-0.024559520130993849</cx:pt>
          <cx:pt idx="804">-0.016844589026084576</cx:pt>
          <cx:pt idx="805">-0.00143462999933823</cx:pt>
          <cx:pt idx="806">-0.00129559767954656</cx:pt>
          <cx:pt idx="807">0.0001385057275572095</cx:pt>
          <cx:pt idx="808">0.00021624130793573501</cx:pt>
          <cx:pt idx="809">-2.8934412637231251e-06</cx:pt>
          <cx:pt idx="810">-0.00017423002836684199</cx:pt>
          <cx:pt idx="811">-0.00074257111037015499</cx:pt>
          <cx:pt idx="812">0.00012724653637750374</cx:pt>
          <cx:pt idx="813">0.00071349319162410498</cx:pt>
          <cx:pt idx="814">-0.01311846529384845</cx:pt>
          <cx:pt idx="815">-0.0089531497435227508</cx:pt>
          <cx:pt idx="816">-0.013044334142144899</cx:pt>
          <cx:pt idx="817">0.0015261473120965199</cx:pt>
          <cx:pt idx="818">0.0018053619438326376</cx:pt>
          <cx:pt idx="819">0.028595729287241248</cx:pt>
          <cx:pt idx="820">0.033951040042811</cx:pt>
          <cx:pt idx="821">0.035420293807068751</cx:pt>
          <cx:pt idx="822">0.044151417734893249</cx:pt>
          <cx:pt idx="823">0.028823656895665</cx:pt>
          <cx:pt idx="824">0.029483987470866502</cx:pt>
          <cx:pt idx="825">0.020743290899992026</cx:pt>
          <cx:pt idx="826">-0.0016248089435681151</cx:pt>
          <cx:pt idx="827">-0.01273305296299245</cx:pt>
          <cx:pt idx="828">-0.010336969608837549</cx:pt>
          <cx:pt idx="829">-0.015115712364666524</cx:pt>
          <cx:pt idx="830">-0.016043112417038225</cx:pt>
          <cx:pt idx="831">-0.01459054856739735</cx:pt>
          <cx:pt idx="832">-0.01592390835631325</cx:pt>
          <cx:pt idx="833">-0.0055818164298900748</cx:pt>
          <cx:pt idx="834">-0.00183696369488835</cx:pt>
          <cx:pt idx="835">0.00128544994654616</cx:pt>
          <cx:pt idx="836">0.00020359794910251999</cx:pt>
          <cx:pt idx="837">7.9212745246572502e-05</cx:pt>
          <cx:pt idx="838">0.00019670175363679251</cx:pt>
          <cx:pt idx="839">-0.00074981820365354495</cx:pt>
          <cx:pt idx="840">0.0016460523744334099</cx:pt>
          <cx:pt idx="841">0.0040143231816513504</cx:pt>
          <cx:pt idx="842">-0.0057101724492234001</cx:pt>
          <cx:pt idx="843">0.00022085606011640476</cx:pt>
          <cx:pt idx="844">0.0024189767252986</cx:pt>
          <cx:pt idx="845">0.016200683436456077</cx:pt>
          <cx:pt idx="846">0.030549855201799751</cx:pt>
          <cx:pt idx="847">0.033982031949228497</cx:pt>
          <cx:pt idx="848">0.030989410189912751</cx:pt>
          <cx:pt idx="849">0.014784351444593474</cx:pt>
          <cx:pt idx="850">0.015473953341607951</cx:pt>
          <cx:pt idx="851">0.01020492599097215</cx:pt>
          <cx:pt idx="852">0.0168037951014894</cx:pt>
          <cx:pt idx="853">0.019363414188806251</cx:pt>
          <cx:pt idx="854">0.0055545220418093001</cx:pt>
          <cx:pt idx="855">-0.012122426762809125</cx:pt>
          <cx:pt idx="856">-0.0112556639976845</cx:pt>
          <cx:pt idx="857">-0.0070795493513853246</cx:pt>
          <cx:pt idx="858">-0.013254624636090151</cx:pt>
          <cx:pt idx="859">-0.0094734772735254758</cx:pt>
          <cx:pt idx="860">-0.013653905939570625</cx:pt>
          <cx:pt idx="861">-0.0056560760967017251</cx:pt>
          <cx:pt idx="862">-0.00037874196144936748</cx:pt>
          <cx:pt idx="863">-0.00025685847932134</cx:pt>
          <cx:pt idx="864">-0.00027635935920961502</cx:pt>
          <cx:pt idx="865">-6.758605443817875e-05</cx:pt>
          <cx:pt idx="866">-1.129607483138455e-05</cx:pt>
          <cx:pt idx="867">-0.00046764901760774501</cx:pt>
          <cx:pt idx="868">0.0058634943265520999</cx:pt>
          <cx:pt idx="869">0.0021356885659809277</cx:pt>
          <cx:pt idx="870">0.006776104356684025</cx:pt>
          <cx:pt idx="871">0.011291182306422575</cx:pt>
          <cx:pt idx="872">0.01181283446021435</cx:pt>
          <cx:pt idx="873">0.027055174628707501</cx:pt>
          <cx:pt idx="874">0.034373579300125502</cx:pt>
          <cx:pt idx="875">0.019738367181424125</cx:pt>
          <cx:pt idx="876">0.010003340838488525</cx:pt>
          <cx:pt idx="877">-0.0054657112473621748</cx:pt>
          <cx:pt idx="878">-0.0015516677796347275</cx:pt>
          <cx:pt idx="879">0.0097865081475575003</cx:pt>
          <cx:pt idx="880">0.0058817139951576752</cx:pt>
          <cx:pt idx="881">0.012892593745735375</cx:pt>
          <cx:pt idx="882">0.0036152997142866999</cx:pt>
          <cx:pt idx="883">-0.0062945270289012749</cx:pt>
          <cx:pt idx="884">0.00046710940628710498</cx:pt>
          <cx:pt idx="885">-0.00073510460615496247</cx:pt>
          <cx:pt idx="886">-0.0093453522546785746</cx:pt>
          <cx:pt idx="887">-0.0045562365884823999</cx:pt>
          <cx:pt idx="888">-0.010879012862750651</cx:pt>
          <cx:pt idx="889">-0.0061471127378627498</cx:pt>
          <cx:pt idx="890">-0.0096658207725392742</cx:pt>
          <cx:pt idx="891">0.0044223713448089501</cx:pt>
          <cx:pt idx="892">0.014378470830395925</cx:pt>
          <cx:pt idx="893">0.033603650120369748</cx:pt>
          <cx:pt idx="894">0.061119601150376249</cx:pt>
          <cx:pt idx="895">0.052497192364399002</cx:pt>
          <cx:pt idx="896">0.027312030624987001</cx:pt>
          <cx:pt idx="897">0.006443078664927525</cx:pt>
          <cx:pt idx="898">-0.014303810498133625</cx:pt>
          <cx:pt idx="899">-0.024481797091000849</cx:pt>
          <cx:pt idx="900">-0.02253533010030315</cx:pt>
          <cx:pt idx="901">-0.015602312429329674</cx:pt>
          <cx:pt idx="902">-0.021236334624047275</cx:pt>
          <cx:pt idx="903">-0.024559520130993849</cx:pt>
          <cx:pt idx="904">-0.016844589026084576</cx:pt>
          <cx:pt idx="905">-0.00143462999933823</cx:pt>
          <cx:pt idx="906">-0.00129559767954656</cx:pt>
          <cx:pt idx="907">0.0001385057275572095</cx:pt>
          <cx:pt idx="908">0.00021624130793573501</cx:pt>
          <cx:pt idx="909">-2.8934412637231251e-06</cx:pt>
          <cx:pt idx="910">-0.00017423002836684199</cx:pt>
          <cx:pt idx="911">-0.00074257111037015499</cx:pt>
          <cx:pt idx="912">0.00012724653637750374</cx:pt>
          <cx:pt idx="913">0.00071349319162410498</cx:pt>
          <cx:pt idx="914">-0.01311846529384845</cx:pt>
          <cx:pt idx="915">-0.0089531497435227508</cx:pt>
          <cx:pt idx="916">-0.013044334142144899</cx:pt>
          <cx:pt idx="917">0.0015261473120965199</cx:pt>
          <cx:pt idx="918">0.0018053619438326376</cx:pt>
          <cx:pt idx="919">0.028595729287241248</cx:pt>
          <cx:pt idx="920">0.033951040042811</cx:pt>
          <cx:pt idx="921">0.035420293807068751</cx:pt>
          <cx:pt idx="922">0.044151417734893249</cx:pt>
          <cx:pt idx="923">0.028823656895665</cx:pt>
          <cx:pt idx="924">0.029483987470866502</cx:pt>
          <cx:pt idx="925">0.020743290899992026</cx:pt>
          <cx:pt idx="926">-0.0016248089435681151</cx:pt>
          <cx:pt idx="927">-0.01273305296299245</cx:pt>
          <cx:pt idx="928">-0.010336969608837549</cx:pt>
          <cx:pt idx="929">-0.015115712364666524</cx:pt>
          <cx:pt idx="930">-0.016043112417038225</cx:pt>
          <cx:pt idx="931">-0.01459054856739735</cx:pt>
          <cx:pt idx="932">-0.01592390835631325</cx:pt>
          <cx:pt idx="933">-0.0055818164298900748</cx:pt>
          <cx:pt idx="934">-0.00183696369488835</cx:pt>
          <cx:pt idx="935">0.00128544994654616</cx:pt>
          <cx:pt idx="936">0.00020359794910251999</cx:pt>
          <cx:pt idx="937">7.9212745246572502e-05</cx:pt>
          <cx:pt idx="938">0.00019670175363679251</cx:pt>
          <cx:pt idx="939">-0.00074981820365354495</cx:pt>
          <cx:pt idx="940">0.0016460523744334099</cx:pt>
          <cx:pt idx="941">0.0040143231816513504</cx:pt>
          <cx:pt idx="942">-0.0057101724492234001</cx:pt>
          <cx:pt idx="943">0.00022085606011640476</cx:pt>
          <cx:pt idx="944">0.0024189767252986</cx:pt>
          <cx:pt idx="945">0.016200683436456077</cx:pt>
          <cx:pt idx="946">0.030549855201799751</cx:pt>
          <cx:pt idx="947">0.033982031949228497</cx:pt>
          <cx:pt idx="948">0.030989410189912751</cx:pt>
          <cx:pt idx="949">0.014784351444593474</cx:pt>
          <cx:pt idx="950">0.015473953341607951</cx:pt>
          <cx:pt idx="951">0.01020492599097215</cx:pt>
          <cx:pt idx="952">0.0168037951014894</cx:pt>
          <cx:pt idx="953">0.019363414188806251</cx:pt>
          <cx:pt idx="954">0.0055545220418093001</cx:pt>
          <cx:pt idx="955">-0.012122426762809125</cx:pt>
          <cx:pt idx="956">-0.0112556639976845</cx:pt>
          <cx:pt idx="957">-0.0070795493513853246</cx:pt>
          <cx:pt idx="958">-0.013254624636090151</cx:pt>
          <cx:pt idx="959">-0.0094734772735254758</cx:pt>
          <cx:pt idx="960">-0.013653905939570625</cx:pt>
          <cx:pt idx="961">-0.0056560760967017251</cx:pt>
          <cx:pt idx="962">-0.00037874196144936748</cx:pt>
          <cx:pt idx="963">-0.00025685847932134</cx:pt>
          <cx:pt idx="964">-0.00027635935920961502</cx:pt>
          <cx:pt idx="965">-6.758605443817875e-05</cx:pt>
          <cx:pt idx="966">-1.129607483138455e-05</cx:pt>
          <cx:pt idx="967">-0.00046764901760774501</cx:pt>
          <cx:pt idx="968">0.0058634943265520999</cx:pt>
          <cx:pt idx="969">0.0021356885659809277</cx:pt>
          <cx:pt idx="970">0.006776104356684025</cx:pt>
          <cx:pt idx="971">0.011291182306422575</cx:pt>
          <cx:pt idx="972">0.01181283446021435</cx:pt>
          <cx:pt idx="973">0.027055174628707501</cx:pt>
          <cx:pt idx="974">0.034373579300125502</cx:pt>
          <cx:pt idx="975">0.019738367181424125</cx:pt>
          <cx:pt idx="976">0.010003340838488525</cx:pt>
          <cx:pt idx="977">-0.0054657112473621748</cx:pt>
          <cx:pt idx="978">-0.0015516677796347275</cx:pt>
          <cx:pt idx="979">0.0097865081475575003</cx:pt>
          <cx:pt idx="980">0.0058817139951576752</cx:pt>
          <cx:pt idx="981">0.012892593745735375</cx:pt>
          <cx:pt idx="982">0.0036152997142866999</cx:pt>
          <cx:pt idx="983">-0.0062945270289012749</cx:pt>
          <cx:pt idx="984">0.00046710940628710498</cx:pt>
          <cx:pt idx="985">-0.00073510460615496247</cx:pt>
          <cx:pt idx="986">-0.0093453522546785746</cx:pt>
          <cx:pt idx="987">-0.0045562365884823999</cx:pt>
          <cx:pt idx="988">-0.010879012862750651</cx:pt>
          <cx:pt idx="989">-0.0061471127378627498</cx:pt>
          <cx:pt idx="990">-0.0096658207725392742</cx:pt>
          <cx:pt idx="991">0.0044223713448089501</cx:pt>
          <cx:pt idx="992">0.014378470830395925</cx:pt>
          <cx:pt idx="993">0.033603650120369748</cx:pt>
          <cx:pt idx="994">0.061119601150376249</cx:pt>
          <cx:pt idx="995">0.052497192364399002</cx:pt>
          <cx:pt idx="996">0.027312030624987001</cx:pt>
          <cx:pt idx="997">0.006443078664927525</cx:pt>
          <cx:pt idx="998">-0.014303810498133625</cx:pt>
          <cx:pt idx="999">-0.024481797091000849</cx:pt>
          <cx:pt idx="1000">-0.02253533010030315</cx:pt>
          <cx:pt idx="1001">-0.015602312429329674</cx:pt>
          <cx:pt idx="1002">-0.021236334624047275</cx:pt>
          <cx:pt idx="1003">-0.024559520130993849</cx:pt>
          <cx:pt idx="1004">-0.016844589026084576</cx:pt>
          <cx:pt idx="1005">-0.00143462999933823</cx:pt>
          <cx:pt idx="1006">-0.00129559767954656</cx:pt>
          <cx:pt idx="1007">0.0001385057275572095</cx:pt>
          <cx:pt idx="1008">0.00021624130793573501</cx:pt>
          <cx:pt idx="1009">-2.8934412637231251e-06</cx:pt>
          <cx:pt idx="1010">-0.00017423002836684199</cx:pt>
          <cx:pt idx="1011">-0.00074257111037015499</cx:pt>
          <cx:pt idx="1012">0.00012724653637750374</cx:pt>
          <cx:pt idx="1013">0.00071349319162410498</cx:pt>
          <cx:pt idx="1014">-0.01311846529384845</cx:pt>
          <cx:pt idx="1015">-0.0089531497435227508</cx:pt>
          <cx:pt idx="1016">-0.013044334142144899</cx:pt>
          <cx:pt idx="1017">0.0015261473120965199</cx:pt>
          <cx:pt idx="1018">0.0018053619438326376</cx:pt>
          <cx:pt idx="1019">0.028595729287241248</cx:pt>
          <cx:pt idx="1020">0.033951040042811</cx:pt>
          <cx:pt idx="1021">0.035420293807068751</cx:pt>
          <cx:pt idx="1022">0.044151417734893249</cx:pt>
          <cx:pt idx="1023">0.028823656895665</cx:pt>
          <cx:pt idx="1024">0.029483987470866502</cx:pt>
          <cx:pt idx="1025">0.020743290899992026</cx:pt>
          <cx:pt idx="1026">-0.0016248089435681151</cx:pt>
          <cx:pt idx="1027">-0.01273305296299245</cx:pt>
          <cx:pt idx="1028">-0.010336969608837549</cx:pt>
          <cx:pt idx="1029">-0.015115712364666524</cx:pt>
          <cx:pt idx="1030">-0.016043112417038225</cx:pt>
          <cx:pt idx="1031">-0.01459054856739735</cx:pt>
          <cx:pt idx="1032">-0.01592390835631325</cx:pt>
          <cx:pt idx="1033">-0.0055818164298900748</cx:pt>
          <cx:pt idx="1034">-0.00183696369488835</cx:pt>
          <cx:pt idx="1035">0.00128544994654616</cx:pt>
          <cx:pt idx="1036">0.00020359794910251999</cx:pt>
          <cx:pt idx="1037">7.9212745246572502e-05</cx:pt>
          <cx:pt idx="1038">0.00019670175363679251</cx:pt>
          <cx:pt idx="1039">-0.00074981820365354495</cx:pt>
          <cx:pt idx="1040">0.0016460523744334099</cx:pt>
          <cx:pt idx="1041">0.0040143231816513504</cx:pt>
          <cx:pt idx="1042">-0.0057101724492234001</cx:pt>
          <cx:pt idx="1043">0.00022085606011640476</cx:pt>
          <cx:pt idx="1044">0.0024189767252986</cx:pt>
          <cx:pt idx="1045">0.016200683436456077</cx:pt>
          <cx:pt idx="1046">0.030549855201799751</cx:pt>
          <cx:pt idx="1047">0.033982031949228497</cx:pt>
          <cx:pt idx="1048">0.030989410189912751</cx:pt>
          <cx:pt idx="1049">0.014784351444593474</cx:pt>
          <cx:pt idx="1050">0.015473953341607951</cx:pt>
          <cx:pt idx="1051">0.01020492599097215</cx:pt>
          <cx:pt idx="1052">0.0168037951014894</cx:pt>
          <cx:pt idx="1053">0.019363414188806251</cx:pt>
          <cx:pt idx="1054">0.0055545220418093001</cx:pt>
          <cx:pt idx="1055">-0.012122426762809125</cx:pt>
          <cx:pt idx="1056">-0.0112556639976845</cx:pt>
          <cx:pt idx="1057">-0.0070795493513853246</cx:pt>
          <cx:pt idx="1058">-0.013254624636090151</cx:pt>
          <cx:pt idx="1059">-0.0094734772735254758</cx:pt>
          <cx:pt idx="1060">-0.013653905939570625</cx:pt>
          <cx:pt idx="1061">-0.0056560760967017251</cx:pt>
          <cx:pt idx="1062">-0.00037874196144936748</cx:pt>
          <cx:pt idx="1063">-0.00025685847932134</cx:pt>
          <cx:pt idx="1064">-0.00027635935920961502</cx:pt>
          <cx:pt idx="1065">-6.758605443817875e-05</cx:pt>
          <cx:pt idx="1066">-1.129607483138455e-05</cx:pt>
          <cx:pt idx="1067">-0.00046764901760774501</cx:pt>
          <cx:pt idx="1068">0.0058634943265520999</cx:pt>
          <cx:pt idx="1069">0.0021356885659809277</cx:pt>
          <cx:pt idx="1070">0.006776104356684025</cx:pt>
          <cx:pt idx="1071">0.011291182306422575</cx:pt>
          <cx:pt idx="1072">0.01181283446021435</cx:pt>
          <cx:pt idx="1073">0.027055174628707501</cx:pt>
          <cx:pt idx="1074">0.034373579300125502</cx:pt>
          <cx:pt idx="1075">0.019738367181424125</cx:pt>
          <cx:pt idx="1076">0.010003340838488525</cx:pt>
          <cx:pt idx="1077">-0.0054657112473621748</cx:pt>
          <cx:pt idx="1078">-0.0015516677796347275</cx:pt>
          <cx:pt idx="1079">0.0097865081475575003</cx:pt>
          <cx:pt idx="1080">0.0058817139951576752</cx:pt>
          <cx:pt idx="1081">0.012892593745735375</cx:pt>
          <cx:pt idx="1082">0.0036152997142866999</cx:pt>
          <cx:pt idx="1083">-0.0062945270289012749</cx:pt>
        </cx:lvl>
      </cx:numDim>
    </cx:data>
    <cx:data id="75">
      <cx:numDim type="val">
        <cx:f>Sheet2!$BX$1:$BX$1084</cx:f>
        <cx:lvl ptCount="1084" formatCode="0.00E+00">
          <cx:pt idx="0">-5.1616728686879298e-05</cx:pt>
          <cx:pt idx="1">0.00075474957758482305</cx:pt>
          <cx:pt idx="2">-0.00065996157998502196</cx:pt>
          <cx:pt idx="3">2.73860110678749e-05</cx:pt>
          <cx:pt idx="4">0.00035506768030447701</cx:pt>
          <cx:pt idx="5">-0.00015143794185396199</cx:pt>
          <cx:pt idx="6">0.000255699131357083</cx:pt>
          <cx:pt idx="7">-0.000220007082173415</cx:pt>
          <cx:pt idx="8">-0.00038767609416714602</cx:pt>
          <cx:pt idx="9">0.00066780461736383695</cx:pt>
          <cx:pt idx="10">-0.00032405827863169899</cx:pt>
          <cx:pt idx="11">-0.00098304205207964891</cx:pt>
          <cx:pt idx="12">-0.00067629283006715704</cx:pt>
          <cx:pt idx="13">0.00010559034252159701</cx:pt>
          <cx:pt idx="14">0.00060454691948185098</cx:pt>
          <cx:pt idx="15">0.00070373059999679103</cx:pt>
          <cx:pt idx="16">0.00052558645040037604</cx:pt>
          <cx:pt idx="17">-0.00025165393188097799</cx:pt>
          <cx:pt idx="18">-0.00059470019843349802</cx:pt>
          <cx:pt idx="19">2.1848161604099001e-05</cx:pt>
          <cx:pt idx="20">0.000398850149265777</cx:pt>
          <cx:pt idx="21">0.00084897862298707199</cx:pt>
          <cx:pt idx="22">-0.00017557900895996101</cx:pt>
          <cx:pt idx="23">-0.00015044218187737401</cx:pt>
          <cx:pt idx="24">-0.00068433623836186704</cx:pt>
          <cx:pt idx="25">0.00057144571498630905</cx:pt>
          <cx:pt idx="26">0.00050399330494046795</cx:pt>
          <cx:pt idx="27">0.00043881683682874402</cx:pt>
          <cx:pt idx="28">-0.00053710001608002305</cx:pt>
          <cx:pt idx="29">-0.00015045996343441599</cx:pt>
          <cx:pt idx="30">-0.00012754524108399301</cx:pt>
          <cx:pt idx="31">-0.00050441114606862905</cx:pt>
          <cx:pt idx="32">-0.00051361789410527903</cx:pt>
          <cx:pt idx="33">-4.9001232547013299e-08</cx:pt>
          <cx:pt idx="34">-0.00038035750586792102</cx:pt>
          <cx:pt idx="35">-2.0047103233555801e-05</cx:pt>
          <cx:pt idx="36">-0.00049649954273054005</cx:pt>
          <cx:pt idx="37">-0.00053506034797471899</cx:pt>
          <cx:pt idx="38">-0.0014944837244121401</cx:pt>
          <cx:pt idx="39">-0.00124574881971317</cx:pt>
          <cx:pt idx="40">-0.0012471338582676799</cx:pt>
          <cx:pt idx="41">-0.00167428354011789</cx:pt>
          <cx:pt idx="42">-0.00046498032356362201</cx:pt>
          <cx:pt idx="43">0.00051118589189193199</cx:pt>
          <cx:pt idx="44">0.00036935208416683099</cx:pt>
          <cx:pt idx="45">-0.00044262937364770798</cx:pt>
          <cx:pt idx="46">-0.00068864114034641703</cx:pt>
          <cx:pt idx="47">-0.00012993480636012999</cx:pt>
          <cx:pt idx="48">-0.00079538178666096397</cx:pt>
          <cx:pt idx="49">-0.0010913826000770099</cx:pt>
          <cx:pt idx="50">-0.00035332191140194</cx:pt>
          <cx:pt idx="51">-0.00058495330086783795</cx:pt>
          <cx:pt idx="52">-0.000775995510537603</cx:pt>
          <cx:pt idx="53">0.00016347456794013</cx:pt>
          <cx:pt idx="54">7.6414922730160594e-05</cx:pt>
          <cx:pt idx="55">-0.00038847690077844902</cx:pt>
          <cx:pt idx="56">0.00035053721550476599</cx:pt>
          <cx:pt idx="57">-0.00033280305706933798</cx:pt>
          <cx:pt idx="58">8.1135296721070703e-05</cx:pt>
          <cx:pt idx="59">-0.00012464993098241299</cx:pt>
          <cx:pt idx="60">-2.9344781011678299e-06</cx:pt>
          <cx:pt idx="61">0.00041354174377608197</cx:pt>
          <cx:pt idx="62">-0.00046200285536854697</cx:pt>
          <cx:pt idx="63">-0.0010380404584659599</cx:pt>
          <cx:pt idx="64">-0.00184691427324101</cx:pt>
          <cx:pt idx="65">-0.0031024770506320101</cx:pt>
          <cx:pt idx="66">-0.0053403356577583104</cx:pt>
          <cx:pt idx="67">-0.0050051748890463802</cx:pt>
          <cx:pt idx="68">-0.0059376560111859397</cx:pt>
          <cx:pt idx="69">-0.0178757246467698</cx:pt>
          <cx:pt idx="70">-0.018451411013883801</cx:pt>
          <cx:pt idx="71">-0.014838517877303</cx:pt>
          <cx:pt idx="72">-0.0125073098400563</cx:pt>
          <cx:pt idx="73">-0.011221047938096</cx:pt>
          <cx:pt idx="74">-0.016926402306633101</cx:pt>
          <cx:pt idx="75">-0.021044178610220999</cx:pt>
          <cx:pt idx="76">-0.010301349938137</cx:pt>
          <cx:pt idx="77">-0.0066114394811926398</cx:pt>
          <cx:pt idx="78">-0.00258329098731224</cx:pt>
          <cx:pt idx="79">-0.00079791228110092196</cx:pt>
          <cx:pt idx="80">0.0010559612566480301</cx:pt>
          <cx:pt idx="81">0.00059136659615944805</cx:pt>
          <cx:pt idx="82">0.00069451264800318095</cx:pt>
          <cx:pt idx="83">0.00115595750406939</cx:pt>
          <cx:pt idx="84">0.00058687579397741902</cx:pt>
          <cx:pt idx="85">0.00017637290727400001</cx:pt>
          <cx:pt idx="86">-0.000480079967108037</cx:pt>
          <cx:pt idx="87">-1.0921124689778099e-05</cx:pt>
          <cx:pt idx="88">-0.00061205181323030304</cx:pt>
          <cx:pt idx="89">0.0036626219123619399</cx:pt>
          <cx:pt idx="90">0.00207982019841198</cx:pt>
          <cx:pt idx="91">0.00216969383030449</cx:pt>
          <cx:pt idx="92">0.0019458068696615401</cx:pt>
          <cx:pt idx="93">0.00110007446258652</cx:pt>
          <cx:pt idx="94">0.0023402798290438798</cx:pt>
          <cx:pt idx="95">-0.0016685978596478999</cx:pt>
          <cx:pt idx="96">-0.0095948415808218002</cx:pt>
          <cx:pt idx="97">-0.023100251992457198</cx:pt>
          <cx:pt idx="98">-0.057787839913879299</cx:pt>
          <cx:pt idx="99">-0.069590827177480205</cx:pt>
          <cx:pt idx="100">-0.056579184300112301</cx:pt>
          <cx:pt idx="101">-0.053251077326078602</cx:pt>
          <cx:pt idx="102">-0.058141762933897403</cx:pt>
          <cx:pt idx="103">-0.0489354440756554</cx:pt>
          <cx:pt idx="104">-0.026953197480385001</cx:pt>
          <cx:pt idx="105">-0.0130413574460307</cx:pt>
          <cx:pt idx="106">-0.0054296505086690698</cx:pt>
          <cx:pt idx="107">-0.0023661132797769299</cx:pt>
          <cx:pt idx="108">-0.00043943369605407699</cx:pt>
          <cx:pt idx="109">0.00022504298472317901</cx:pt>
          <cx:pt idx="110">-0.00062229549070259805</cx:pt>
          <cx:pt idx="111">0.00034404522354095101</cx:pt>
          <cx:pt idx="112">-0.000510840685405275</cx:pt>
          <cx:pt idx="113">-1.7526894977739201e-05</cx:pt>
          <cx:pt idx="114">0.00113831793724215</cx:pt>
          <cx:pt idx="115">6.7937344325685501e-05</cx:pt>
          <cx:pt idx="116">0.00096002772820842999</cx:pt>
          <cx:pt idx="117">0.0019101223015930301</cx:pt>
          <cx:pt idx="118">0.0087925789758163501</cx:pt>
          <cx:pt idx="119">0.0184324463835371</cx:pt>
          <cx:pt idx="120">0.0215097544660924</cx:pt>
          <cx:pt idx="121">0.026012969647633201</cx:pt>
          <cx:pt idx="122">0.052992321170771302</cx:pt>
          <cx:pt idx="123">0.057491552553392201</cx:pt>
          <cx:pt idx="124">0.0470563756524119</cx:pt>
          <cx:pt idx="125">-0.0126787228406527</cx:pt>
          <cx:pt idx="126">-0.031445830923844398</cx:pt>
          <cx:pt idx="127">-0.052514722719637301</cx:pt>
          <cx:pt idx="128">-0.076974714023000004</cx:pt>
          <cx:pt idx="129">-0.075199693511055807</cx:pt>
          <cx:pt idx="130">-0.0589457886349323</cx:pt>
          <cx:pt idx="131">-0.044549482313927101</cx:pt>
          <cx:pt idx="132">-0.013916706033654001</cx:pt>
          <cx:pt idx="133">-0.024797228664836801</cx:pt>
          <cx:pt idx="134">-0.0314995447339321</cx:pt>
          <cx:pt idx="135">-0.018934631865884601</cx:pt>
          <cx:pt idx="136">-0.0114111588430412</cx:pt>
          <cx:pt idx="137">-0.00118198855997093</cx:pt>
          <cx:pt idx="138">0.00042688335530464402</cx:pt>
          <cx:pt idx="139">0.00054270172296650397</cx:pt>
          <cx:pt idx="140">0.00091325995511232401</cx:pt>
          <cx:pt idx="141">-0.00081870248961403696</cx:pt>
          <cx:pt idx="142">-0.00042726331847866102</cx:pt>
          <cx:pt idx="143">0.0012431643101400399</cx:pt>
          <cx:pt idx="144">0.0043119152883292801</cx:pt>
          <cx:pt idx="145">-0.00054744580537013096</cx:pt>
          <cx:pt idx="146">0.013578206263787</cx:pt>
          <cx:pt idx="147">0.0162788677299773</cx:pt>
          <cx:pt idx="148">-0.00993651394858369</cx:pt>
          <cx:pt idx="149">-0.020301251515110801</cx:pt>
          <cx:pt idx="150">0.0013609344266516301</cx:pt>
          <cx:pt idx="151">0.065916437316264204</cx:pt>
          <cx:pt idx="152">0.035993716748130601</cx:pt>
          <cx:pt idx="153">-0.0084237318821010002</cx:pt>
          <cx:pt idx="154">-0.037463630919325502</cx:pt>
          <cx:pt idx="155">-0.0067728186608690599</cx:pt>
          <cx:pt idx="156">-0.0028738986413048401</cx:pt>
          <cx:pt idx="157">0.043240586867515703</cx:pt>
          <cx:pt idx="158">0.037588724208240901</cx:pt>
          <cx:pt idx="159">0.0506406756436385</cx:pt>
          <cx:pt idx="160">0.064246172181061101</cx:pt>
          <cx:pt idx="161">0.025762142050920599</cx:pt>
          <cx:pt idx="162">-0.034399985991173901</cx:pt>
          <cx:pt idx="163">-0.037598656863184601</cx:pt>
          <cx:pt idx="164">-0.017921346003295899</cx:pt>
          <cx:pt idx="165">-0.00076876113887141705</cx:pt>
          <cx:pt idx="166">0.00079237492954678404</cx:pt>
          <cx:pt idx="167">-0.00056645418541837096</cx:pt>
          <cx:pt idx="168">-0.00050670226835148897</cx:pt>
          <cx:pt idx="169">-0.00019095922241282699</cx:pt>
          <cx:pt idx="170">-0.00101641344042479</cx:pt>
          <cx:pt idx="171">-0.00080223510982739196</cx:pt>
          <cx:pt idx="172">-0.00157271613862251</cx:pt>
          <cx:pt idx="173">-0.022378132970403999</cx:pt>
          <cx:pt idx="174">-0.021653741738099301</cx:pt>
          <cx:pt idx="175">-0.050576980360384299</cx:pt>
          <cx:pt idx="176">-0.0581239298719156</cx:pt>
          <cx:pt idx="177">0.0224235416505007</cx:pt>
          <cx:pt idx="178">0.045681653548506403</cx:pt>
          <cx:pt idx="179">0.0337389486213098</cx:pt>
          <cx:pt idx="180">0.017295901379533098</cx:pt>
          <cx:pt idx="181">0.11373581975958</cx:pt>
          <cx:pt idx="182">0.17652533778557</cx:pt>
          <cx:pt idx="183">0.26305443554339702</cx:pt>
          <cx:pt idx="184">0.281215079581839</cx:pt>
          <cx:pt idx="185">0.228160438942446</cx:pt>
          <cx:pt idx="186">0.14138168701006601</cx:pt>
          <cx:pt idx="187">0.027084857938413798</cx:pt>
          <cx:pt idx="188">0.0011847120959241301</cx:pt>
          <cx:pt idx="189">-0.0110513880866059</cx:pt>
          <cx:pt idx="190">-0.068528079459567098</cx:pt>
          <cx:pt idx="191">-0.043967755895829901</cx:pt>
          <cx:pt idx="192">-0.029932684207663599</cx:pt>
          <cx:pt idx="193">-0.0035838867381205401</cx:pt>
          <cx:pt idx="194">-0.00056792016732356199</cx:pt>
          <cx:pt idx="195">0.00054269559748607997</cx:pt>
          <cx:pt idx="196">0.000369566173189442</cx:pt>
          <cx:pt idx="197">0.0014063128429013</cx:pt>
          <cx:pt idx="198">-0.0055999344562073002</cx:pt>
          <cx:pt idx="199">-0.002053057207773885</cx:pt>
          <cx:pt idx="200">-0.00124749780485135</cx:pt>
          <cx:pt idx="201">-0.0070047409308572253</cx:pt>
          <cx:pt idx="202">-0.014619081327076275</cx:pt>
          <cx:pt idx="203">-0.021964933186206299</cx:pt>
          <cx:pt idx="204">-0.0006945202716836</cx:pt>
          <cx:pt idx="205">0.008844157831794125</cx:pt>
          <cx:pt idx="206">0.0076055699260661504</cx:pt>
          <cx:pt idx="207">0.0060624818704086997</cx:pt>
          <cx:pt idx="208">0.020944818792635773</cx:pt>
          <cx:pt idx="209">0.05373084162089975</cx:pt>
          <cx:pt idx="210">0.063746078132044998</cx:pt>
          <cx:pt idx="211">0.063103524132125499</cx:pt>
          <cx:pt idx="212">0.052982894992898252</cx:pt>
          <cx:pt idx="213">0.017224316905721977</cx:pt>
          <cx:pt idx="214">0.013132194647157751</cx:pt>
          <cx:pt idx="215">-0.023241301663011301</cx:pt>
          <cx:pt idx="216">-0.0158098186038781</cx:pt>
          <cx:pt idx="217">-0.0001049464788092115</cx:pt>
          <cx:pt idx="218">-0.01106182804839465</cx:pt>
          <cx:pt idx="219">-0.019101735107638573</cx:pt>
          <cx:pt idx="220">-0.0133234856182611</cx:pt>
          <cx:pt idx="221">-0.0059063601942659499</cx:pt>
          <cx:pt idx="222">7.7065744406236002e-05</cx:pt>
          <cx:pt idx="223">0.00036740078197479502</cx:pt>
          <cx:pt idx="224">-0.00021873998009782275</cx:pt>
          <cx:pt idx="225">0.00022707213841810774</cx:pt>
          <cx:pt idx="226">-0.00069171418098129002</cx:pt>
          <cx:pt idx="227">-0.00073726550194973251</cx:pt>
          <cx:pt idx="228">0.0018802860161886599</cx:pt>
          <cx:pt idx="229">-0.0096035586380383998</cx:pt>
          <cx:pt idx="230">-0.0055867662201310999</cx:pt>
          <cx:pt idx="231">-0.01050213444271785</cx:pt>
          <cx:pt idx="232">0.013979170053657375</cx:pt>
          <cx:pt idx="233">0.0027778430604840998</cx:pt>
          <cx:pt idx="234">0.0080067451392096256</cx:pt>
          <cx:pt idx="235">0.0084698645679919006</cx:pt>
          <cx:pt idx="236">0.019499217878722826</cx:pt>
          <cx:pt idx="237">0.0294939834491015</cx:pt>
          <cx:pt idx="238">0.0065246934126938</cx:pt>
          <cx:pt idx="239">-0.01367388358861955</cx:pt>
          <cx:pt idx="240">-0.0039523546376908254</cx:pt>
          <cx:pt idx="241">0.00129960953584023</cx:pt>
          <cx:pt idx="242">0.01482657581749095</cx:pt>
          <cx:pt idx="243">0.0019763136263210974</cx:pt>
          <cx:pt idx="244">-0.012977499330352724</cx:pt>
          <cx:pt idx="245">-0.0024361479130995652</cx:pt>
          <cx:pt idx="246">-0.00316155320039985</cx:pt>
          <cx:pt idx="247">-0.01473751556667215</cx:pt>
          <cx:pt idx="248">-0.014626001546045901</cx:pt>
          <cx:pt idx="249">-0.0047888394468778997</cx:pt>
          <cx:pt idx="250">0.00089931104548364752</cx:pt>
          <cx:pt idx="251">0.00039040465426442</cx:pt>
          <cx:pt idx="252">-0.00016789489926531226</cx:pt>
          <cx:pt idx="253">0.00021488908241197699</cx:pt>
          <cx:pt idx="254">-0.00014225523809450926</cx:pt>
          <cx:pt idx="255">0.00235920474231397</cx:pt>
          <cx:pt idx="256">-0.00032073195111694501</cx:pt>
          <cx:pt idx="257">-0.00962737437007255</cx:pt>
          <cx:pt idx="258">0.0041104889473313</cx:pt>
          <cx:pt idx="259">0.0037152904114553</cx:pt>
          <cx:pt idx="260">0.018582934006687649</cx:pt>
          <cx:pt idx="261">0.011803038285013775</cx:pt>
          <cx:pt idx="262">0.01494510423983105</cx:pt>
          <cx:pt idx="263">0.019825909205109276</cx:pt>
          <cx:pt idx="264">0.0065484274726599753</cx:pt>
          <cx:pt idx="265">-0.012619102357599801</cx:pt>
          <cx:pt idx="266">-0.033077856604456252</cx:pt>
          <cx:pt idx="267">-0.036098227444892751</cx:pt>
          <cx:pt idx="268">-0.023221221646635024</cx:pt>
          <cx:pt idx="269">-0.00024077376901668026</cx:pt>
          <cx:pt idx="270">0.016457429203240299</cx:pt>
          <cx:pt idx="271">0.0017997012941599324</cx:pt>
          <cx:pt idx="272">0.00018727688628329326</cx:pt>
          <cx:pt idx="273">-0.010485909194032824</cx:pt>
          <cx:pt idx="274">-0.0036447269784636999</cx:pt>
          <cx:pt idx="275">-0.0017530078133638049</cx:pt>
          <cx:pt idx="276">-0.010161395632718751</cx:pt>
          <cx:pt idx="277">-0.00229741738531531</cx:pt>
          <cx:pt idx="278">0.00093212642801185255</cx:pt>
          <cx:pt idx="279">-0.0011628084511228251</cx:pt>
          <cx:pt idx="280">-9.1134397463424256e-06</cx:pt>
          <cx:pt idx="281">5.7829153641357752e-05</cx:pt>
          <cx:pt idx="282">-0.00091516893098180755</cx:pt>
          <cx:pt idx="283">0.002504809176249575</cx:pt>
          <cx:pt idx="284">-0.0021115885513183674</cx:pt>
          <cx:pt idx="285">-0.0025346070772319</cx:pt>
          <cx:pt idx="286">0.018867145889526774</cx:pt>
          <cx:pt idx="287">0.011053581000783999</cx:pt>
          <cx:pt idx="288">0.01178574050251615</cx:pt>
          <cx:pt idx="289">3.713501613646325e-06</cx:pt>
          <cx:pt idx="290">0.0043006693756338999</cx:pt>
          <cx:pt idx="291">0.011175731536319275</cx:pt>
          <cx:pt idx="292">-0.010240699124574549</cx:pt>
          <cx:pt idx="293">-0.027747751868709002</cx:pt>
          <cx:pt idx="294">-0.016174881928086051</cx:pt>
          <cx:pt idx="295">-0.029290639452415501</cx:pt>
          <cx:pt idx="296">-0.015003925554332024</cx:pt>
          <cx:pt idx="297">-0.014780345116424525</cx:pt>
          <cx:pt idx="298">0.022137651639761825</cx:pt>
          <cx:pt idx="299">0.067356597577225993</cx:pt>
          <cx:pt idx="300">0.040105839278137399</cx:pt>
          <cx:pt idx="301">-0.016266553092338001</cx:pt>
          <cx:pt idx="302">0.025208199716412701</cx:pt>
          <cx:pt idx="303">0.0331066810839621</cx:pt>
          <cx:pt idx="304">-0.014962756616828801</cx:pt>
          <cx:pt idx="305">-0.0055594751562020204</cx:pt>
          <cx:pt idx="306">0.0011179159992017801</cx:pt>
          <cx:pt idx="307">-0.00039704998917354902</cx:pt>
          <cx:pt idx="308">0.00043815065921175701</cx:pt>
          <cx:pt idx="309">0.00018960555248516799</cx:pt>
          <cx:pt idx="310">-0.0020947771214717202</cx:pt>
          <cx:pt idx="311">0.00032639766827213498</cx:pt>
          <cx:pt idx="312">0.0085369615796407599</cx:pt>
          <cx:pt idx="313">-0.00231627249842137</cx:pt>
          <cx:pt idx="314">0.059663508824091299</cx:pt>
          <cx:pt idx="315">0.023158208187099301</cx:pt>
          <cx:pt idx="316">-0.0081479447620265502</cx:pt>
          <cx:pt idx="317">-0.0162480435539737</cx:pt>
          <cx:pt idx="318">-0.0062482858079360402</cx:pt>
          <cx:pt idx="319">-0.0031015302302411299</cx:pt>
          <cx:pt idx="320">-0.058360474456507702</cx:pt>
          <cx:pt idx="321">-0.0222526329586589</cx:pt>
          <cx:pt idx="322">0.0083991615789123699</cx:pt>
          <cx:pt idx="323">-0.020287590661047301</cx:pt>
          <cx:pt idx="324">-0.072537217628284703</cx:pt>
          <cx:pt idx="325">-0.024236500218951001</cx:pt>
          <cx:pt idx="326">0.071828024462462906</cx:pt>
          <cx:pt idx="327">0.068993775845772404</cx:pt>
          <cx:pt idx="328">0.049185517163678798</cx:pt>
          <cx:pt idx="329">0.027123201326045902</cx:pt>
          <cx:pt idx="330">0.0329030545872077</cx:pt>
          <cx:pt idx="331">0.015012427199101199</cx:pt>
          <cx:pt idx="332">0.0064418922647333102</cx:pt>
          <cx:pt idx="333">0.012959042527455999</cx:pt>
          <cx:pt idx="334">0.0075849727448815503</cx:pt>
          <cx:pt idx="335">0.00089578752121234704</cx:pt>
          <cx:pt idx="336">-0.00078331123391871304</cx:pt>
          <cx:pt idx="337">0.00070818588669112901</cx:pt>
          <cx:pt idx="338">-0.0014875208879407799</cx:pt>
          <cx:pt idx="339">-0.0017041712102944301</cx:pt>
          <cx:pt idx="340">0.0051189798090859901</cx:pt>
          <cx:pt idx="341">-0.0218505121648775</cx:pt>
          <cx:pt idx="342">-0.030170155607484799</cx:pt>
          <cx:pt idx="343">-0.020443969800512399</cx:pt>
          <cx:pt idx="344">-0.100476005407043</cx:pt>
          <cx:pt idx="345">-0.065047014380636994</cx:pt>
          <cx:pt idx="346">-0.085451628659645895</cx:pt>
          <cx:pt idx="347">-0.086257833411131996</cx:pt>
          <cx:pt idx="348">-0.136079992234937</cx:pt>
          <cx:pt idx="349">-0.024044756542079101</cx:pt>
          <cx:pt idx="350">0.097887983488029601</cx:pt>
          <cx:pt idx="351">0.0139616067426938</cx:pt>
          <cx:pt idx="352">-0.074345568657351493</cx:pt>
          <cx:pt idx="353">-0.016609660315677899</cx:pt>
          <cx:pt idx="354">-0.0149507996863336</cx:pt>
          <cx:pt idx="355">0.075296631222137506</cx:pt>
          <cx:pt idx="356">0.069081441136101998</cx:pt>
          <cx:pt idx="357">0.0487839982864159</cx:pt>
          <cx:pt idx="358">0.0067054084132514699</cx:pt>
          <cx:pt idx="359">-0.0149304459174751</cx:pt>
          <cx:pt idx="360">-0.017338835245788099</cx:pt>
          <cx:pt idx="361">0.013322469868671</cx:pt>
          <cx:pt idx="362">0.0119713983411837</cx:pt>
          <cx:pt idx="363">0.00056486061179092004</cx:pt>
          <cx:pt idx="364">0.00052499949565501698</cx:pt>
          <cx:pt idx="365">0.00035163711067903697</cx:pt>
          <cx:pt idx="366">-0.00121172687272315</cx:pt>
          <cx:pt idx="367">-0.0010951052331602399</cx:pt>
          <cx:pt idx="368">-0.0271670854184222</cx:pt>
          <cx:pt idx="369">-0.051773132210584702</cx:pt>
          <cx:pt idx="370">-0.0889571793026597</cx:pt>
          <cx:pt idx="371">-0.030732187987376099</cx:pt>
          <cx:pt idx="372">-0.055240017663553402</cx:pt>
          <cx:pt idx="373">-0.058775768481613103</cx:pt>
          <cx:pt idx="374">-0.026076477685370698</cx:pt>
          <cx:pt idx="375">-0.107695033382864</cx:pt>
          <cx:pt idx="376">-0.13967092780022899</cx:pt>
          <cx:pt idx="377">0.0061165470282002303</cx:pt>
          <cx:pt idx="378">0.061392465533871898</cx:pt>
          <cx:pt idx="379">-0.038652071669656202</cx:pt>
          <cx:pt idx="380">0.028705876465617002</cx:pt>
          <cx:pt idx="381">0.011761425172987601</cx:pt>
          <cx:pt idx="382">0.026561143026266502</cx:pt>
          <cx:pt idx="383">0.026034788000181299</cx:pt>
          <cx:pt idx="384">0.0991485814334402</cx:pt>
          <cx:pt idx="385">0.0063043393127951196</cx:pt>
          <cx:pt idx="386">-0.062441111844915999</cx:pt>
          <cx:pt idx="387">-0.0833529864493604</cx:pt>
          <cx:pt idx="388">-0.052439216722306198</cx:pt>
          <cx:pt idx="389">0.0079784045019196895</cx:pt>
          <cx:pt idx="390">0.0077933063150436403</cx:pt>
          <cx:pt idx="391">-0.00025101984925035797</cx:pt>
          <cx:pt idx="392">0.00068278119821909504</cx:pt>
          <cx:pt idx="393">0.00051580492814627297</cx:pt>
          <cx:pt idx="394">-0.00101911183405731</cx:pt>
          <cx:pt idx="395">-0.0024578144894711598</cx:pt>
          <cx:pt idx="396">-0.016057749467778899</cx:pt>
          <cx:pt idx="397">-0.090188637259978499</cx:pt>
          <cx:pt idx="398">-0.072303434647385104</cx:pt>
          <cx:pt idx="399">-0.076502317774287495</cx:pt>
          <cx:pt idx="400">-0.098204688550115105</cx:pt>
          <cx:pt idx="401">-0.13059313383848101</cx:pt>
          <cx:pt idx="402">0.0050341902588412098</cx:pt>
          <cx:pt idx="403">-0.054968931826568999</cx:pt>
          <cx:pt idx="404">-0.077663867455617194</cx:pt>
          <cx:pt idx="405">0.091531901620566999</cx:pt>
          <cx:pt idx="406">0.024179772271745</cx:pt>
          <cx:pt idx="407">0.0051596408413882196</cx:pt>
          <cx:pt idx="408">0.030673382809012498</cx:pt>
          <cx:pt idx="409">0.0135636342610714</cx:pt>
          <cx:pt idx="410">-0.0223565238888539</cx:pt>
          <cx:pt idx="411">-0.069348910519766202</cx:pt>
          <cx:pt idx="412">0.021868463732507899</cx:pt>
          <cx:pt idx="413">-0.0131727283797807</cx:pt>
          <cx:pt idx="414">-0.081560851402327494</cx:pt>
          <cx:pt idx="415">-0.096680912497304705</cx:pt>
          <cx:pt idx="416">-0.041413792289476198</cx:pt>
          <cx:pt idx="417">0.0052884978913266198</cx:pt>
          <cx:pt idx="418">0.00099350680082487095</cx:pt>
          <cx:pt idx="419">-0.000321904069867249</cx:pt>
          <cx:pt idx="420">0.00037728052835720902</cx:pt>
          <cx:pt idx="421">-0.00123924072313603</cx:pt>
          <cx:pt idx="422">-0.0020787698531677702</cx:pt>
          <cx:pt idx="423">-0.0059276020310457499</cx:pt>
          <cx:pt idx="424">-0.0076769151473118202</cx:pt>
          <cx:pt idx="425">-0.050804129612389601</cx:pt>
          <cx:pt idx="426">-0.014878627923996701</cx:pt>
          <cx:pt idx="427">-0.0170971046769216</cx:pt>
          <cx:pt idx="428">-0.036510553102226</cx:pt>
          <cx:pt idx="429">-0.096118391620931901</cx:pt>
          <cx:pt idx="430">-0.029287930362469301</cx:pt>
          <cx:pt idx="431">-0.0278020291557553</cx:pt>
          <cx:pt idx="432">-0.059962883473089902</cx:pt>
          <cx:pt idx="433">0.074310024557367196</cx:pt>
          <cx:pt idx="434">0.023005531946011199</cx:pt>
          <cx:pt idx="435">0.031603811933045997</cx:pt>
          <cx:pt idx="436">0.026449675765047601</cx:pt>
          <cx:pt idx="437">0.0070976268801301303</cx:pt>
          <cx:pt idx="438">-0.029837285105648099</cx:pt>
          <cx:pt idx="439">-0.0421758338499734</cx:pt>
          <cx:pt idx="440">0.0031987089942938202</cx:pt>
          <cx:pt idx="441">-0.043873087298971603</cx:pt>
          <cx:pt idx="442">-0.059108990236848999</cx:pt>
          <cx:pt idx="443">-0.073183394747884697</cx:pt>
          <cx:pt idx="444">-0.0090415303885117999</cx:pt>
          <cx:pt idx="445">0.0012389177330700599</cx:pt>
          <cx:pt idx="446">-0.0105299628153549</cx:pt>
          <cx:pt idx="447">0.00120733861140537</cx:pt>
          <cx:pt idx="448">-0.00032657057732224203</cx:pt>
          <cx:pt idx="449">-0.000376391364033541</cx:pt>
          <cx:pt idx="450">-2.8219372770272399e-05</cx:pt>
          <cx:pt idx="451">0.0076835017921923496</cx:pt>
          <cx:pt idx="452">0.0082783750760550001</cx:pt>
          <cx:pt idx="453">-0.028137888828318101</cx:pt>
          <cx:pt idx="454">-0.027675756772749999</cx:pt>
          <cx:pt idx="455">-0.0065522756830786099</cx:pt>
          <cx:pt idx="456">-0.0348737150716407</cx:pt>
          <cx:pt idx="457">-0.0560891509934697</cx:pt>
          <cx:pt idx="458">0.028832538218307401</cx:pt>
          <cx:pt idx="459">0.012325362126973299</cx:pt>
          <cx:pt idx="460">-0.067350646461048103</cx:pt>
          <cx:pt idx="461">-0.0190434430940109</cx:pt>
          <cx:pt idx="462">-0.058123213656075298</cx:pt>
          <cx:pt idx="463">-0.033930986160511503</cx:pt>
          <cx:pt idx="464">-0.0025010234026399398</cx:pt>
          <cx:pt idx="465">-0.017638842020129102</cx:pt>
          <cx:pt idx="466">0.018586082175330899</cx:pt>
          <cx:pt idx="467">-0.073636651116046295</cx:pt>
          <cx:pt idx="468">-0.0233859947487625</cx:pt>
          <cx:pt idx="469">-0.035462020321668397</cx:pt>
          <cx:pt idx="470">-0.029275944179117001</cx:pt>
          <cx:pt idx="471">-0.032244311302000499</cx:pt>
          <cx:pt idx="472">-0.0218295139659795</cx:pt>
          <cx:pt idx="473">0.00061023910677119599</cx:pt>
          <cx:pt idx="474">-0.0059946519937700404</cx:pt>
          <cx:pt idx="475">0.00097008844951241798</cx:pt>
          <cx:pt idx="476">0.00025547920377194699</cx:pt>
          <cx:pt idx="477">-0.000231467012751985</cx:pt>
          <cx:pt idx="478">0.00097290312698866004</cx:pt>
          <cx:pt idx="479">0.0164774214445105</cx:pt>
          <cx:pt idx="480">0.0162375191538516</cx:pt>
          <cx:pt idx="481">-0.023405433354680701</cx:pt>
          <cx:pt idx="482">-0.026168788914135498</cx:pt>
          <cx:pt idx="483">-0.0109743060323038</cx:pt>
          <cx:pt idx="484">0.031387877796670197</cx:pt>
          <cx:pt idx="485">0.0084016367742644395</cx:pt>
          <cx:pt idx="486">0.0233649312374372</cx:pt>
          <cx:pt idx="487">-0.0071999203994487903</cx:pt>
          <cx:pt idx="488">-0.067761628825818501</cx:pt>
          <cx:pt idx="489">-0.0083945829144725301</cx:pt>
          <cx:pt idx="490">0.021820109287163301</cx:pt>
          <cx:pt idx="491">0.026365883485828499</cx:pt>
          <cx:pt idx="492">-0.011857165495780799</cx:pt>
          <cx:pt idx="493">-0.032750523557595897</cx:pt>
          <cx:pt idx="494">-0.0864625388944599</cx:pt>
          <cx:pt idx="495">-0.121218765878467</cx:pt>
          <cx:pt idx="496">-0.082400413260295596</cx:pt>
          <cx:pt idx="497">-0.0581009596760989</cx:pt>
          <cx:pt idx="498">-0.048785685636718597</cx:pt>
          <cx:pt idx="499">-0.036592229890362503</cx:pt>
          <cx:pt idx="500">-0.019630337718758099</cx:pt>
          <cx:pt idx="501">0.0073292325913815997</cx:pt>
          <cx:pt idx="502">0.00027228772667152402</cx:pt>
          <cx:pt idx="503">3.3556241606388298e-06</cx:pt>
          <cx:pt idx="504">-0.00022103240861836199</cx:pt>
          <cx:pt idx="505">-0.00013216857889709901</cx:pt>
          <cx:pt idx="506">0.0021918836366853199</cx:pt>
          <cx:pt idx="507">0.0116698823644027</cx:pt>
          <cx:pt idx="508">0.0071579683102161104</cx:pt>
          <cx:pt idx="509">-0.0092266783489081197</cx:pt>
          <cx:pt idx="510">-0.017553283741569999</cx:pt>
          <cx:pt idx="511">-0.024901383301756501</cx:pt>
          <cx:pt idx="512">0.031896359405828897</cx:pt>
          <cx:pt idx="513">0.062390780122900197</cx:pt>
          <cx:pt idx="514">0.041969190797716903</cx:pt>
          <cx:pt idx="515">0.014084909402992399</cx:pt>
          <cx:pt idx="516">-0.0044718169936356199</cx:pt>
          <cx:pt idx="517">0.041600438358558298</cx:pt>
          <cx:pt idx="518">0.026962445314209001</cx:pt>
          <cx:pt idx="519">0.0090048991489059902</cx:pt>
          <cx:pt idx="520">-0.069646505287360105</cx:pt>
          <cx:pt idx="521">-0.072398195229245593</cx:pt>
          <cx:pt idx="522">-0.089006060995716299</cx:pt>
          <cx:pt idx="523">-0.051646798925508698</cx:pt>
          <cx:pt idx="524">-0.045264477433027098</cx:pt>
          <cx:pt idx="525">-0.044834264577497597</cx:pt>
          <cx:pt idx="526">-0.026537063228953099</cx:pt>
          <cx:pt idx="527">-0.0252181288937929</cx:pt>
          <cx:pt idx="528">-0.0041950168164352998</cx:pt>
          <cx:pt idx="529">0.0101810126841599</cx:pt>
          <cx:pt idx="530">0.00117975548780959</cx:pt>
          <cx:pt idx="531">-0.00068927725142673996</cx:pt>
          <cx:pt idx="532">-1.41154488958081e-05</cx:pt>
          <cx:pt idx="533">-0.00015196151898025999</cx:pt>
          <cx:pt idx="534">0.0013998046005853301</cx:pt>
          <cx:pt idx="535">0.0063184560334260103</cx:pt>
          <cx:pt idx="536">0.0015608448306909399</cx:pt>
          <cx:pt idx="537">-0.0044730065502797496</cx:pt>
          <cx:pt idx="538">-0.023062774402043299</cx:pt>
          <cx:pt idx="539">-0.0072196291939003003</cx:pt>
          <cx:pt idx="540">-0.00036489530203976598</cx:pt>
          <cx:pt idx="541">-0.012569951368490401</cx:pt>
          <cx:pt idx="542">0.0034709104128071901</cx:pt>
          <cx:pt idx="543">-0.045863467860259702</cx:pt>
          <cx:pt idx="544">-0.0182620835733085</cx:pt>
          <cx:pt idx="545">0.036535179392360902</cx:pt>
          <cx:pt idx="546">-0.019746012895908702</cx:pt>
          <cx:pt idx="547">-0.040372721524285997</cx:pt>
          <cx:pt idx="548">-0.039907824173081398</cx:pt>
          <cx:pt idx="549">-0.057522129264401201</cx:pt>
          <cx:pt idx="550">-0.036964516238924702</cx:pt>
          <cx:pt idx="551">0.0212721448490116</cx:pt>
          <cx:pt idx="552">0.018785833210804001</cx:pt>
          <cx:pt idx="553">0.0252012037679765</cx:pt>
          <cx:pt idx="554">0.0076344659224168998</cx:pt>
          <cx:pt idx="555">0.020326301737119901</cx:pt>
          <cx:pt idx="556">-0.00913641871072415</cx:pt>
          <cx:pt idx="557">0.00090475156648090903</cx:pt>
          <cx:pt idx="558">0.00131566165947692</cx:pt>
          <cx:pt idx="559">-1.8438393426238299e-05</cx:pt>
          <cx:pt idx="560">-6.7262859068170096e-05</cx:pt>
          <cx:pt idx="561">0.00059991314498458899</cx:pt>
          <cx:pt idx="562">0.00336545179402945</cx:pt>
          <cx:pt idx="563">0.015035009720914899</cx:pt>
          <cx:pt idx="564">0.0321130204862701</cx:pt>
          <cx:pt idx="565">-0.00041000575856885098</cx:pt>
          <cx:pt idx="566">-0.00429157098937434</cx:pt>
          <cx:pt idx="567">0.021235083526665199</cx:pt>
          <cx:pt idx="568">1.47957965615965e-05</cx:pt>
          <cx:pt idx="569">-0.046094517696055798</cx:pt>
          <cx:pt idx="570">-0.051578525727525797</cx:pt>
          <cx:pt idx="571">-0.10282557673432401</cx:pt>
          <cx:pt idx="572">-0.12118044665035201</cx:pt>
          <cx:pt idx="573">-0.086894654583402495</cx:pt>
          <cx:pt idx="574">-0.11415953280251701</cx:pt>
          <cx:pt idx="575">-0.097081700252556705</cx:pt>
          <cx:pt idx="576">-0.023588712784436999</cx:pt>
          <cx:pt idx="577">-0.0065421416956099104</cx:pt>
          <cx:pt idx="578">-0.015362858485981699</cx:pt>
          <cx:pt idx="579">0.031218454989072698</cx:pt>
          <cx:pt idx="580">0.0542618229529973</cx:pt>
          <cx:pt idx="581">0.0399392510763232</cx:pt>
          <cx:pt idx="582">0.0369604544484822</cx:pt>
          <cx:pt idx="583">0.030058814303006699</cx:pt>
          <cx:pt idx="584">-0.000484956830458814</cx:pt>
          <cx:pt idx="585">0.00019703287380565699</cx:pt>
          <cx:pt idx="586">-0.00066467080489940604</cx:pt>
          <cx:pt idx="587">0.00084166748216547805</cx:pt>
          <cx:pt idx="588">-0.00044479944725955801</cx:pt>
          <cx:pt idx="589">0.00069549677058084803</cx:pt>
          <cx:pt idx="590">0.00184099967905362</cx:pt>
          <cx:pt idx="591">0.0094302491379420292</cx:pt>
          <cx:pt idx="592">0.025408676772246799</cx:pt>
          <cx:pt idx="593">0.0093312045790035405</cx:pt>
          <cx:pt idx="594">0.021837512255954799</cx:pt>
          <cx:pt idx="595">0.0266969940933636</cx:pt>
          <cx:pt idx="596">-0.0100614793196532</cx:pt>
          <cx:pt idx="597">-0.033837216267581301</cx:pt>
          <cx:pt idx="598">-0.074916956626135803</cx:pt>
          <cx:pt idx="599">-0.10118047653814299</cx:pt>
          <cx:pt idx="600">-0.114117782034654</cx:pt>
          <cx:pt idx="601">-0.094134202822502594</cx:pt>
          <cx:pt idx="602">-0.093695364648919102</cx:pt>
          <cx:pt idx="603">-0.078778722562297801</cx:pt>
          <cx:pt idx="604">-0.013599192568914601</cx:pt>
          <cx:pt idx="605">0.0241598571935158</cx:pt>
          <cx:pt idx="606">-0.031230085747441801</cx:pt>
          <cx:pt idx="607">0.0124633988877623</cx:pt>
          <cx:pt idx="608">0.033386797550175498</cx:pt>
          <cx:pt idx="609">0.023973554642320701</cx:pt>
          <cx:pt idx="610">0.025668302083475199</cx:pt>
          <cx:pt idx="611">0.025688255413980898</cx:pt>
          <cx:pt idx="612">0.00067320851332043597</cx:pt>
          <cx:pt idx="613">-0.0060898211072476097</cx:pt>
          <cx:pt idx="614">-0.00091376639079016498</cx:pt>
          <cx:pt idx="615">-0.00023468082995107401</cx:pt>
          <cx:pt idx="616">-0.00036708639106700699</cx:pt>
          <cx:pt idx="617">7.3881689718775399e-05</cx:pt>
          <cx:pt idx="618">0.0012902355442823701</cx:pt>
          <cx:pt idx="619">0.0042694242729692296</cx:pt>
          <cx:pt idx="620">0.0151447880086472</cx:pt>
          <cx:pt idx="621">0.024673944443436301</cx:pt>
          <cx:pt idx="622">0.0280716888316727</cx:pt>
          <cx:pt idx="623">0.018732913020884999</cx:pt>
          <cx:pt idx="624">-0.029188156251058198</cx:pt>
          <cx:pt idx="625">-0.0359669659490542</cx:pt>
          <cx:pt idx="626">-0.03054524809949</cx:pt>
          <cx:pt idx="627">-0.0032933862788106401</cx:pt>
          <cx:pt idx="628">-0.030344727944657798</cx:pt>
          <cx:pt idx="629">-0.00042909193028706102</cx:pt>
          <cx:pt idx="630">0.0097156394429686998</cx:pt>
          <cx:pt idx="631">-0.038042499897817002</cx:pt>
          <cx:pt idx="632">0.0327788419511095</cx:pt>
          <cx:pt idx="633">0.0238367338724206</cx:pt>
          <cx:pt idx="634">-0.0074464837864418104</cx:pt>
          <cx:pt idx="635">-0.034202074175527203</cx:pt>
          <cx:pt idx="636">0.017555551791087799</cx:pt>
          <cx:pt idx="637">-0.0078475340273256207</cx:pt>
          <cx:pt idx="638">0.025165214954608502</cx:pt>
          <cx:pt idx="639">0.0299567707739756</cx:pt>
          <cx:pt idx="640">0.0093492240783731896</cx:pt>
          <cx:pt idx="641">-0.000498282913129331</cx:pt>
          <cx:pt idx="642">0.00087135209617212705</cx:pt>
          <cx:pt idx="643">-0.00091641198533103996</cx:pt>
          <cx:pt idx="644">0.00040787328753821801</cx:pt>
          <cx:pt idx="645">-0.000158946631248195</cx:pt>
          <cx:pt idx="646">0.00142167273247382</cx:pt>
          <cx:pt idx="647">0.00468834084786688</cx:pt>
          <cx:pt idx="648">-0.0041262182406514199</cx:pt>
          <cx:pt idx="649">0.00574970701340942</cx:pt>
          <cx:pt idx="650">-0.012661360946278399</cx:pt>
          <cx:pt idx="651">0.0085551448678525405</cx:pt>
          <cx:pt idx="652">0.041619130946091501</cx:pt>
          <cx:pt idx="653">0.0061210740673249102</cx:pt>
          <cx:pt idx="654">0.026344067481903401</cx:pt>
          <cx:pt idx="655">0.078169165317568998</cx:pt>
          <cx:pt idx="656">0.0316384546874292</cx:pt>
          <cx:pt idx="657">0.10202030890845901</cx:pt>
          <cx:pt idx="658">0.023433641885564498</cx:pt>
          <cx:pt idx="659">0.059378234091444403</cx:pt>
          <cx:pt idx="660">0.119721588107892</cx:pt>
          <cx:pt idx="661">0.074351253717276494</cx:pt>
          <cx:pt idx="662">0.034680173936433502</cx:pt>
          <cx:pt idx="663">0.0042390035470072796</cx:pt>
          <cx:pt idx="664">0.0249379314867108</cx:pt>
          <cx:pt idx="665">0.0265868574709766</cx:pt>
          <cx:pt idx="666">0.0535022772460816</cx:pt>
          <cx:pt idx="667">0.052347861669587603</cx:pt>
          <cx:pt idx="668">0.019316218390481601</cx:pt>
          <cx:pt idx="669">0.00088263727690310301</cx:pt>
          <cx:pt idx="670">0.00080879053699572695</cx:pt>
          <cx:pt idx="671">2.65832878835517e-05</cx:pt>
          <cx:pt idx="672">0.00079630076360830799</cx:pt>
          <cx:pt idx="673">-0.00042721390232892102</cx:pt>
          <cx:pt idx="674">0.00023010491849908299</cx:pt>
          <cx:pt idx="675">-0.000121213245750845</cx:pt>
          <cx:pt idx="676">-0.0071193854713543902</cx:pt>
          <cx:pt idx="677">-0.0162723474462526</cx:pt>
          <cx:pt idx="678">-0.012868425604313401</cx:pt>
          <cx:pt idx="679">0.0105443706927457</cx:pt>
          <cx:pt idx="680">0.0116512827176253</cx:pt>
          <cx:pt idx="681">0.023336887364419901</cx:pt>
          <cx:pt idx="682">0.0741605894122329</cx:pt>
          <cx:pt idx="683">0.065052523213013899</cx:pt>
          <cx:pt idx="684">0.0596620887034724</cx:pt>
          <cx:pt idx="685">0.097152569573054806</cx:pt>
          <cx:pt idx="686">0.043251586585361303</cx:pt>
          <cx:pt idx="687">0.0510631903523876</cx:pt>
          <cx:pt idx="688">0.050757757766197703</cx:pt>
          <cx:pt idx="689">0.026253477195274301</cx:pt>
          <cx:pt idx="690">-0.0026443015968175402</cx:pt>
          <cx:pt idx="691">0.01548885619488</cx:pt>
          <cx:pt idx="692">0.055063374453530101</cx:pt>
          <cx:pt idx="693">0.018670653571379699</cx:pt>
          <cx:pt idx="694">0.034741793506421502</cx:pt>
          <cx:pt idx="695">0.032039898072285099</cx:pt>
          <cx:pt idx="696">0.0101620271664003</cx:pt>
          <cx:pt idx="697">0.00139998940951567</cx:pt>
          <cx:pt idx="698">-0.00016059854489983101</cx:pt>
          <cx:pt idx="699">0.00015585661571700801</cx:pt>
          <cx:pt idx="700">0.00042391656559016399</cx:pt>
          <cx:pt idx="701">0.00049732361543106899</cx:pt>
          <cx:pt idx="702">0.00091734002587530005</cx:pt>
          <cx:pt idx="703">-0.0022135619658004801</cx:pt>
          <cx:pt idx="704">-0.0098973654485006203</cx:pt>
          <cx:pt idx="705">-0.012002399980955</cx:pt>
          <cx:pt idx="706">0.0073748118419752198</cx:pt>
          <cx:pt idx="707">0.013512107940699999</cx:pt>
          <cx:pt idx="708">0.0289482918917826</cx:pt>
          <cx:pt idx="709">0.017159718567981899</cx:pt>
          <cx:pt idx="710">0.053931068263058803</cx:pt>
          <cx:pt idx="711">0.014127456536835999</cx:pt>
          <cx:pt idx="712">0.012544770090771601</cx:pt>
          <cx:pt idx="713">0.0376521642382045</cx:pt>
          <cx:pt idx="714">0.043109674612812898</cx:pt>
          <cx:pt idx="715">-0.017448328147576998</cx:pt>
          <cx:pt idx="716">0.00120441331223871</cx:pt>
          <cx:pt idx="717">0.026985910767551101</cx:pt>
          <cx:pt idx="718">0.029578778976440699</cx:pt>
          <cx:pt idx="719">0.099052928426735298</cx:pt>
          <cx:pt idx="720">0.067471378994412995</cx:pt>
          <cx:pt idx="721">0.022695766390231201</cx:pt>
          <cx:pt idx="722">-0.0078714296143050592</cx:pt>
          <cx:pt idx="723">0.00070944953581500599</cx:pt>
          <cx:pt idx="724">0.00066377857415686296</cx:pt>
          <cx:pt idx="725">7.5268997085567904e-05</cx:pt>
          <cx:pt idx="726">-0.00052875694205455201</cx:pt>
          <cx:pt idx="727">-0.00089029104814532202</cx:pt>
          <cx:pt idx="728">0.00059911662043390305</cx:pt>
          <cx:pt idx="729">3.3514112940706302e-06</cx:pt>
          <cx:pt idx="730">0.00037005324828877302</cx:pt>
          <cx:pt idx="731">-0.00021777219681536601</cx:pt>
          <cx:pt idx="732">-0.0023261629506509201</cx:pt>
          <cx:pt idx="733">0.0038913038908117599</cx:pt>
          <cx:pt idx="734">0.0069622304131867901</cx:pt>
          <cx:pt idx="735">0.00602219408364688</cx:pt>
          <cx:pt idx="736">0.018177294602140799</cx:pt>
          <cx:pt idx="737">0.029696235400637101</cx:pt>
          <cx:pt idx="738">0.0382712380127097</cx:pt>
          <cx:pt idx="739">0.042762835756468498</cx:pt>
          <cx:pt idx="740">0.047629566483524698</cx:pt>
          <cx:pt idx="741">0.0486802146489776</cx:pt>
          <cx:pt idx="742">0.032425721435312201</cx:pt>
          <cx:pt idx="743">0.017114504098020799</cx:pt>
          <cx:pt idx="744">0.065569431159178307</cx:pt>
          <cx:pt idx="745">0.070419403238243694</cx:pt>
          <cx:pt idx="746">0.040228038911008498</cx:pt>
          <cx:pt idx="747">0.027918714132601399</cx:pt>
          <cx:pt idx="748">0.012521161468366199</cx:pt>
          <cx:pt idx="749">0.0093941783034427705</cx:pt>
          <cx:pt idx="750">0.0031392139205951301</cx:pt>
          <cx:pt idx="751">0.00105707458442251</cx:pt>
          <cx:pt idx="752">-0.00063075318383738104</cx:pt>
          <cx:pt idx="753">-0.00014950835336650499</cx:pt>
          <cx:pt idx="754">-9.1489587396985806e-05</cx:pt>
          <cx:pt idx="755">-0.0010260551078259601</cx:pt>
          <cx:pt idx="756">-5.0241258510602697e-05</cx:pt>
          <cx:pt idx="757">0.00092828442832798303</cx:pt>
          <cx:pt idx="758">-4.6969022136877601e-05</cx:pt>
          <cx:pt idx="759">-1.52263376815884e-05</cx:pt>
          <cx:pt idx="760">-0.00051812580490829196</cx:pt>
          <cx:pt idx="761">2.3210885827043499e-05</cx:pt>
          <cx:pt idx="762">0.00035107078251273997</cx:pt>
          <cx:pt idx="763">0.00042057877173935201</cx:pt>
          <cx:pt idx="764">0.00057527557261812499</cx:pt>
          <cx:pt idx="765">-2.4386428402287599e-05</cx:pt>
          <cx:pt idx="766">-0.00049790354030231803</cx:pt>
          <cx:pt idx="767">0.0021667871437606699</cx:pt>
          <cx:pt idx="768">0.0049682743209872498</cx:pt>
          <cx:pt idx="769">0.00168647188951938</cx:pt>
          <cx:pt idx="770">0.0064143502756107904</cx:pt>
          <cx:pt idx="771">0.0068517780846648396</cx:pt>
          <cx:pt idx="772">0.0024593371753111101</cx:pt>
          <cx:pt idx="773">0.00149505334459772</cx:pt>
          <cx:pt idx="774">0.0030457763866990101</cx:pt>
          <cx:pt idx="775">0.00012041354366318</cx:pt>
          <cx:pt idx="776">-0.00077794554475928601</cx:pt>
          <cx:pt idx="777">0.00126829512344701</cx:pt>
          <cx:pt idx="778">0.00078010061428767502</cx:pt>
          <cx:pt idx="779">-0.00041009586167460599</cx:pt>
          <cx:pt idx="780">0.00037546270257157499</cx:pt>
          <cx:pt idx="781">0.0011098418813478301</cx:pt>
          <cx:pt idx="782">-0.00034441116286302898</cx:pt>
          <cx:pt idx="783">-0.00054248206698190304</cx:pt>
          <cx:pt idx="784">-0.002053057207773885</cx:pt>
          <cx:pt idx="785">-0.00124749780485135</cx:pt>
          <cx:pt idx="786">-0.0070047409308572253</cx:pt>
          <cx:pt idx="787">-0.014619081327076275</cx:pt>
          <cx:pt idx="788">-0.021964933186206299</cx:pt>
          <cx:pt idx="789">-0.0006945202716836</cx:pt>
          <cx:pt idx="790">0.008844157831794125</cx:pt>
          <cx:pt idx="791">0.0076055699260661504</cx:pt>
          <cx:pt idx="792">0.0060624818704086997</cx:pt>
          <cx:pt idx="793">0.020944818792635773</cx:pt>
          <cx:pt idx="794">0.05373084162089975</cx:pt>
          <cx:pt idx="795">0.063746078132044998</cx:pt>
          <cx:pt idx="796">0.063103524132125499</cx:pt>
          <cx:pt idx="797">0.052982894992898252</cx:pt>
          <cx:pt idx="798">0.017224316905721977</cx:pt>
          <cx:pt idx="799">0.013132194647157751</cx:pt>
          <cx:pt idx="800">-0.023241301663011301</cx:pt>
          <cx:pt idx="801">-0.0158098186038781</cx:pt>
          <cx:pt idx="802">-0.0001049464788092115</cx:pt>
          <cx:pt idx="803">-0.01106182804839465</cx:pt>
          <cx:pt idx="804">-0.019101735107638573</cx:pt>
          <cx:pt idx="805">-0.0133234856182611</cx:pt>
          <cx:pt idx="806">-0.0059063601942659499</cx:pt>
          <cx:pt idx="807">7.7065744406236002e-05</cx:pt>
          <cx:pt idx="808">0.00036740078197479502</cx:pt>
          <cx:pt idx="809">-0.00021873998009782275</cx:pt>
          <cx:pt idx="810">0.00022707213841810774</cx:pt>
          <cx:pt idx="811">-0.00069171418098129002</cx:pt>
          <cx:pt idx="812">-0.00073726550194973251</cx:pt>
          <cx:pt idx="813">0.0018802860161886599</cx:pt>
          <cx:pt idx="814">-0.0096035586380383998</cx:pt>
          <cx:pt idx="815">-0.0055867662201310999</cx:pt>
          <cx:pt idx="816">-0.01050213444271785</cx:pt>
          <cx:pt idx="817">0.013979170053657375</cx:pt>
          <cx:pt idx="818">0.0027778430604840998</cx:pt>
          <cx:pt idx="819">0.0080067451392096256</cx:pt>
          <cx:pt idx="820">0.0084698645679919006</cx:pt>
          <cx:pt idx="821">0.019499217878722826</cx:pt>
          <cx:pt idx="822">0.0294939834491015</cx:pt>
          <cx:pt idx="823">0.0065246934126938</cx:pt>
          <cx:pt idx="824">-0.01367388358861955</cx:pt>
          <cx:pt idx="825">-0.0039523546376908254</cx:pt>
          <cx:pt idx="826">0.00129960953584023</cx:pt>
          <cx:pt idx="827">0.01482657581749095</cx:pt>
          <cx:pt idx="828">0.0019763136263210974</cx:pt>
          <cx:pt idx="829">-0.012977499330352724</cx:pt>
          <cx:pt idx="830">-0.0024361479130995652</cx:pt>
          <cx:pt idx="831">-0.00316155320039985</cx:pt>
          <cx:pt idx="832">-0.01473751556667215</cx:pt>
          <cx:pt idx="833">-0.014626001546045901</cx:pt>
          <cx:pt idx="834">-0.0047888394468778997</cx:pt>
          <cx:pt idx="835">0.00089931104548364752</cx:pt>
          <cx:pt idx="836">0.00039040465426442</cx:pt>
          <cx:pt idx="837">-0.00016789489926531226</cx:pt>
          <cx:pt idx="838">0.00021488908241197699</cx:pt>
          <cx:pt idx="839">-0.00014225523809450926</cx:pt>
          <cx:pt idx="840">0.00235920474231397</cx:pt>
          <cx:pt idx="841">-0.00032073195111694501</cx:pt>
          <cx:pt idx="842">-0.00962737437007255</cx:pt>
          <cx:pt idx="843">0.0041104889473313</cx:pt>
          <cx:pt idx="844">0.0037152904114553</cx:pt>
          <cx:pt idx="845">0.018582934006687649</cx:pt>
          <cx:pt idx="846">0.011803038285013775</cx:pt>
          <cx:pt idx="847">0.01494510423983105</cx:pt>
          <cx:pt idx="848">0.019825909205109276</cx:pt>
          <cx:pt idx="849">0.0065484274726599753</cx:pt>
          <cx:pt idx="850">-0.012619102357599801</cx:pt>
          <cx:pt idx="851">-0.033077856604456252</cx:pt>
          <cx:pt idx="852">-0.036098227444892751</cx:pt>
          <cx:pt idx="853">-0.023221221646635024</cx:pt>
          <cx:pt idx="854">-0.00024077376901668026</cx:pt>
          <cx:pt idx="855">0.016457429203240299</cx:pt>
          <cx:pt idx="856">0.0017997012941599324</cx:pt>
          <cx:pt idx="857">0.00018727688628329326</cx:pt>
          <cx:pt idx="858">-0.010485909194032824</cx:pt>
          <cx:pt idx="859">-0.0036447269784636999</cx:pt>
          <cx:pt idx="860">-0.0017530078133638049</cx:pt>
          <cx:pt idx="861">-0.010161395632718751</cx:pt>
          <cx:pt idx="862">-0.00229741738531531</cx:pt>
          <cx:pt idx="863">0.00093212642801185255</cx:pt>
          <cx:pt idx="864">-0.0011628084511228251</cx:pt>
          <cx:pt idx="865">-9.1134397463424256e-06</cx:pt>
          <cx:pt idx="866">5.7829153641357752e-05</cx:pt>
          <cx:pt idx="867">-0.00091516893098180755</cx:pt>
          <cx:pt idx="868">0.002504809176249575</cx:pt>
          <cx:pt idx="869">-0.0021115885513183674</cx:pt>
          <cx:pt idx="870">-0.0025346070772319</cx:pt>
          <cx:pt idx="871">0.018867145889526774</cx:pt>
          <cx:pt idx="872">0.011053581000783999</cx:pt>
          <cx:pt idx="873">0.01178574050251615</cx:pt>
          <cx:pt idx="874">3.713501613646325e-06</cx:pt>
          <cx:pt idx="875">0.0043006693756338999</cx:pt>
          <cx:pt idx="876">0.011175731536319275</cx:pt>
          <cx:pt idx="877">-0.010240699124574549</cx:pt>
          <cx:pt idx="878">-0.027747751868709002</cx:pt>
          <cx:pt idx="879">-0.016174881928086051</cx:pt>
          <cx:pt idx="880">-0.029290639452415501</cx:pt>
          <cx:pt idx="881">-0.015003925554332024</cx:pt>
          <cx:pt idx="882">-0.014780345116424525</cx:pt>
          <cx:pt idx="883">0.022137651639761825</cx:pt>
          <cx:pt idx="884">-0.002053057207773885</cx:pt>
          <cx:pt idx="885">-0.00124749780485135</cx:pt>
          <cx:pt idx="886">-0.0070047409308572253</cx:pt>
          <cx:pt idx="887">-0.014619081327076275</cx:pt>
          <cx:pt idx="888">-0.021964933186206299</cx:pt>
          <cx:pt idx="889">-0.0006945202716836</cx:pt>
          <cx:pt idx="890">0.008844157831794125</cx:pt>
          <cx:pt idx="891">0.0076055699260661504</cx:pt>
          <cx:pt idx="892">0.0060624818704086997</cx:pt>
          <cx:pt idx="893">0.020944818792635773</cx:pt>
          <cx:pt idx="894">0.05373084162089975</cx:pt>
          <cx:pt idx="895">0.063746078132044998</cx:pt>
          <cx:pt idx="896">0.063103524132125499</cx:pt>
          <cx:pt idx="897">0.052982894992898252</cx:pt>
          <cx:pt idx="898">0.017224316905721977</cx:pt>
          <cx:pt idx="899">0.013132194647157751</cx:pt>
          <cx:pt idx="900">-0.023241301663011301</cx:pt>
          <cx:pt idx="901">-0.0158098186038781</cx:pt>
          <cx:pt idx="902">-0.0001049464788092115</cx:pt>
          <cx:pt idx="903">-0.01106182804839465</cx:pt>
          <cx:pt idx="904">-0.019101735107638573</cx:pt>
          <cx:pt idx="905">-0.0133234856182611</cx:pt>
          <cx:pt idx="906">-0.0059063601942659499</cx:pt>
          <cx:pt idx="907">7.7065744406236002e-05</cx:pt>
          <cx:pt idx="908">0.00036740078197479502</cx:pt>
          <cx:pt idx="909">-0.00021873998009782275</cx:pt>
          <cx:pt idx="910">0.00022707213841810774</cx:pt>
          <cx:pt idx="911">-0.00069171418098129002</cx:pt>
          <cx:pt idx="912">-0.00073726550194973251</cx:pt>
          <cx:pt idx="913">0.0018802860161886599</cx:pt>
          <cx:pt idx="914">-0.0096035586380383998</cx:pt>
          <cx:pt idx="915">-0.0055867662201310999</cx:pt>
          <cx:pt idx="916">-0.01050213444271785</cx:pt>
          <cx:pt idx="917">0.013979170053657375</cx:pt>
          <cx:pt idx="918">0.0027778430604840998</cx:pt>
          <cx:pt idx="919">0.0080067451392096256</cx:pt>
          <cx:pt idx="920">0.0084698645679919006</cx:pt>
          <cx:pt idx="921">0.019499217878722826</cx:pt>
          <cx:pt idx="922">0.0294939834491015</cx:pt>
          <cx:pt idx="923">0.0065246934126938</cx:pt>
          <cx:pt idx="924">-0.01367388358861955</cx:pt>
          <cx:pt idx="925">-0.0039523546376908254</cx:pt>
          <cx:pt idx="926">0.00129960953584023</cx:pt>
          <cx:pt idx="927">0.01482657581749095</cx:pt>
          <cx:pt idx="928">0.0019763136263210974</cx:pt>
          <cx:pt idx="929">-0.012977499330352724</cx:pt>
          <cx:pt idx="930">-0.0024361479130995652</cx:pt>
          <cx:pt idx="931">-0.00316155320039985</cx:pt>
          <cx:pt idx="932">-0.01473751556667215</cx:pt>
          <cx:pt idx="933">-0.014626001546045901</cx:pt>
          <cx:pt idx="934">-0.0047888394468778997</cx:pt>
          <cx:pt idx="935">0.00089931104548364752</cx:pt>
          <cx:pt idx="936">0.00039040465426442</cx:pt>
          <cx:pt idx="937">-0.00016789489926531226</cx:pt>
          <cx:pt idx="938">0.00021488908241197699</cx:pt>
          <cx:pt idx="939">-0.00014225523809450926</cx:pt>
          <cx:pt idx="940">0.00235920474231397</cx:pt>
          <cx:pt idx="941">-0.00032073195111694501</cx:pt>
          <cx:pt idx="942">-0.00962737437007255</cx:pt>
          <cx:pt idx="943">0.0041104889473313</cx:pt>
          <cx:pt idx="944">0.0037152904114553</cx:pt>
          <cx:pt idx="945">0.018582934006687649</cx:pt>
          <cx:pt idx="946">0.011803038285013775</cx:pt>
          <cx:pt idx="947">0.01494510423983105</cx:pt>
          <cx:pt idx="948">0.019825909205109276</cx:pt>
          <cx:pt idx="949">0.0065484274726599753</cx:pt>
          <cx:pt idx="950">-0.012619102357599801</cx:pt>
          <cx:pt idx="951">-0.033077856604456252</cx:pt>
          <cx:pt idx="952">-0.036098227444892751</cx:pt>
          <cx:pt idx="953">-0.023221221646635024</cx:pt>
          <cx:pt idx="954">-0.00024077376901668026</cx:pt>
          <cx:pt idx="955">0.016457429203240299</cx:pt>
          <cx:pt idx="956">0.0017997012941599324</cx:pt>
          <cx:pt idx="957">0.00018727688628329326</cx:pt>
          <cx:pt idx="958">-0.010485909194032824</cx:pt>
          <cx:pt idx="959">-0.0036447269784636999</cx:pt>
          <cx:pt idx="960">-0.0017530078133638049</cx:pt>
          <cx:pt idx="961">-0.010161395632718751</cx:pt>
          <cx:pt idx="962">-0.00229741738531531</cx:pt>
          <cx:pt idx="963">0.00093212642801185255</cx:pt>
          <cx:pt idx="964">-0.0011628084511228251</cx:pt>
          <cx:pt idx="965">-9.1134397463424256e-06</cx:pt>
          <cx:pt idx="966">5.7829153641357752e-05</cx:pt>
          <cx:pt idx="967">-0.00091516893098180755</cx:pt>
          <cx:pt idx="968">0.002504809176249575</cx:pt>
          <cx:pt idx="969">-0.0021115885513183674</cx:pt>
          <cx:pt idx="970">-0.0025346070772319</cx:pt>
          <cx:pt idx="971">0.018867145889526774</cx:pt>
          <cx:pt idx="972">0.011053581000783999</cx:pt>
          <cx:pt idx="973">0.01178574050251615</cx:pt>
          <cx:pt idx="974">3.713501613646325e-06</cx:pt>
          <cx:pt idx="975">0.0043006693756338999</cx:pt>
          <cx:pt idx="976">0.011175731536319275</cx:pt>
          <cx:pt idx="977">-0.010240699124574549</cx:pt>
          <cx:pt idx="978">-0.027747751868709002</cx:pt>
          <cx:pt idx="979">-0.016174881928086051</cx:pt>
          <cx:pt idx="980">-0.029290639452415501</cx:pt>
          <cx:pt idx="981">-0.015003925554332024</cx:pt>
          <cx:pt idx="982">-0.014780345116424525</cx:pt>
          <cx:pt idx="983">0.022137651639761825</cx:pt>
          <cx:pt idx="984">-0.002053057207773885</cx:pt>
          <cx:pt idx="985">-0.00124749780485135</cx:pt>
          <cx:pt idx="986">-0.0070047409308572253</cx:pt>
          <cx:pt idx="987">-0.014619081327076275</cx:pt>
          <cx:pt idx="988">-0.021964933186206299</cx:pt>
          <cx:pt idx="989">-0.0006945202716836</cx:pt>
          <cx:pt idx="990">0.008844157831794125</cx:pt>
          <cx:pt idx="991">0.0076055699260661504</cx:pt>
          <cx:pt idx="992">0.0060624818704086997</cx:pt>
          <cx:pt idx="993">0.020944818792635773</cx:pt>
          <cx:pt idx="994">0.05373084162089975</cx:pt>
          <cx:pt idx="995">0.063746078132044998</cx:pt>
          <cx:pt idx="996">0.063103524132125499</cx:pt>
          <cx:pt idx="997">0.052982894992898252</cx:pt>
          <cx:pt idx="998">0.017224316905721977</cx:pt>
          <cx:pt idx="999">0.013132194647157751</cx:pt>
          <cx:pt idx="1000">-0.023241301663011301</cx:pt>
          <cx:pt idx="1001">-0.0158098186038781</cx:pt>
          <cx:pt idx="1002">-0.0001049464788092115</cx:pt>
          <cx:pt idx="1003">-0.01106182804839465</cx:pt>
          <cx:pt idx="1004">-0.019101735107638573</cx:pt>
          <cx:pt idx="1005">-0.0133234856182611</cx:pt>
          <cx:pt idx="1006">-0.0059063601942659499</cx:pt>
          <cx:pt idx="1007">7.7065744406236002e-05</cx:pt>
          <cx:pt idx="1008">0.00036740078197479502</cx:pt>
          <cx:pt idx="1009">-0.00021873998009782275</cx:pt>
          <cx:pt idx="1010">0.00022707213841810774</cx:pt>
          <cx:pt idx="1011">-0.00069171418098129002</cx:pt>
          <cx:pt idx="1012">-0.00073726550194973251</cx:pt>
          <cx:pt idx="1013">0.0018802860161886599</cx:pt>
          <cx:pt idx="1014">-0.0096035586380383998</cx:pt>
          <cx:pt idx="1015">-0.0055867662201310999</cx:pt>
          <cx:pt idx="1016">-0.01050213444271785</cx:pt>
          <cx:pt idx="1017">0.013979170053657375</cx:pt>
          <cx:pt idx="1018">0.0027778430604840998</cx:pt>
          <cx:pt idx="1019">0.0080067451392096256</cx:pt>
          <cx:pt idx="1020">0.0084698645679919006</cx:pt>
          <cx:pt idx="1021">0.019499217878722826</cx:pt>
          <cx:pt idx="1022">0.0294939834491015</cx:pt>
          <cx:pt idx="1023">0.0065246934126938</cx:pt>
          <cx:pt idx="1024">-0.01367388358861955</cx:pt>
          <cx:pt idx="1025">-0.0039523546376908254</cx:pt>
          <cx:pt idx="1026">0.00129960953584023</cx:pt>
          <cx:pt idx="1027">0.01482657581749095</cx:pt>
          <cx:pt idx="1028">0.0019763136263210974</cx:pt>
          <cx:pt idx="1029">-0.012977499330352724</cx:pt>
          <cx:pt idx="1030">-0.0024361479130995652</cx:pt>
          <cx:pt idx="1031">-0.00316155320039985</cx:pt>
          <cx:pt idx="1032">-0.01473751556667215</cx:pt>
          <cx:pt idx="1033">-0.014626001546045901</cx:pt>
          <cx:pt idx="1034">-0.0047888394468778997</cx:pt>
          <cx:pt idx="1035">0.00089931104548364752</cx:pt>
          <cx:pt idx="1036">0.00039040465426442</cx:pt>
          <cx:pt idx="1037">-0.00016789489926531226</cx:pt>
          <cx:pt idx="1038">0.00021488908241197699</cx:pt>
          <cx:pt idx="1039">-0.00014225523809450926</cx:pt>
          <cx:pt idx="1040">0.00235920474231397</cx:pt>
          <cx:pt idx="1041">-0.00032073195111694501</cx:pt>
          <cx:pt idx="1042">-0.00962737437007255</cx:pt>
          <cx:pt idx="1043">0.0041104889473313</cx:pt>
          <cx:pt idx="1044">0.0037152904114553</cx:pt>
          <cx:pt idx="1045">0.018582934006687649</cx:pt>
          <cx:pt idx="1046">0.011803038285013775</cx:pt>
          <cx:pt idx="1047">0.01494510423983105</cx:pt>
          <cx:pt idx="1048">0.019825909205109276</cx:pt>
          <cx:pt idx="1049">0.0065484274726599753</cx:pt>
          <cx:pt idx="1050">-0.012619102357599801</cx:pt>
          <cx:pt idx="1051">-0.033077856604456252</cx:pt>
          <cx:pt idx="1052">-0.036098227444892751</cx:pt>
          <cx:pt idx="1053">-0.023221221646635024</cx:pt>
          <cx:pt idx="1054">-0.00024077376901668026</cx:pt>
          <cx:pt idx="1055">0.016457429203240299</cx:pt>
          <cx:pt idx="1056">0.0017997012941599324</cx:pt>
          <cx:pt idx="1057">0.00018727688628329326</cx:pt>
          <cx:pt idx="1058">-0.010485909194032824</cx:pt>
          <cx:pt idx="1059">-0.0036447269784636999</cx:pt>
          <cx:pt idx="1060">-0.0017530078133638049</cx:pt>
          <cx:pt idx="1061">-0.010161395632718751</cx:pt>
          <cx:pt idx="1062">-0.00229741738531531</cx:pt>
          <cx:pt idx="1063">0.00093212642801185255</cx:pt>
          <cx:pt idx="1064">-0.0011628084511228251</cx:pt>
          <cx:pt idx="1065">-9.1134397463424256e-06</cx:pt>
          <cx:pt idx="1066">5.7829153641357752e-05</cx:pt>
          <cx:pt idx="1067">-0.00091516893098180755</cx:pt>
          <cx:pt idx="1068">0.002504809176249575</cx:pt>
          <cx:pt idx="1069">-0.0021115885513183674</cx:pt>
          <cx:pt idx="1070">-0.0025346070772319</cx:pt>
          <cx:pt idx="1071">0.018867145889526774</cx:pt>
          <cx:pt idx="1072">0.011053581000783999</cx:pt>
          <cx:pt idx="1073">0.01178574050251615</cx:pt>
          <cx:pt idx="1074">3.713501613646325e-06</cx:pt>
          <cx:pt idx="1075">0.0043006693756338999</cx:pt>
          <cx:pt idx="1076">0.011175731536319275</cx:pt>
          <cx:pt idx="1077">-0.010240699124574549</cx:pt>
          <cx:pt idx="1078">-0.027747751868709002</cx:pt>
          <cx:pt idx="1079">-0.016174881928086051</cx:pt>
          <cx:pt idx="1080">-0.029290639452415501</cx:pt>
          <cx:pt idx="1081">-0.015003925554332024</cx:pt>
          <cx:pt idx="1082">-0.014780345116424525</cx:pt>
          <cx:pt idx="1083">0.022137651639761825</cx:pt>
        </cx:lvl>
      </cx:numDim>
    </cx:data>
    <cx:data id="76">
      <cx:numDim type="val">
        <cx:f>Sheet2!$BY$1:$BY$1084</cx:f>
        <cx:lvl ptCount="1084" formatCode="G/通用格式">
          <cx:pt idx="0">0.00043000145340201998</cx:pt>
          <cx:pt idx="1">-4.9932516524182003e-05</cx:pt>
          <cx:pt idx="2">-0.00049798329539934704</cx:pt>
          <cx:pt idx="3">-0.00026500949071355299</cx:pt>
          <cx:pt idx="4">0.00052500047664622203</cx:pt>
          <cx:pt idx="5">0.000166597727860125</cx:pt>
          <cx:pt idx="6">0.00042823172373803001</cx:pt>
          <cx:pt idx="7">5.4214025375986299e-05</cx:pt>
          <cx:pt idx="8">0.000203933928097932</cx:pt>
          <cx:pt idx="9">0.0010433917824840401</cx:pt>
          <cx:pt idx="10">4.8737305590390799e-05</cx:pt>
          <cx:pt idx="11">-0.00067688923092487803</cx:pt>
          <cx:pt idx="12">-0.00040298326300789198</cx:pt>
          <cx:pt idx="13">-0.000105981954418759</cx:pt>
          <cx:pt idx="14">-0.00025503616660401698</cx:pt>
          <cx:pt idx="15">0.0002364089747305</cx:pt>
          <cx:pt idx="16">-0.000369963026150344</cx:pt>
          <cx:pt idx="17">-0.000188519358983708</cx:pt>
          <cx:pt idx="18">-0.00067069217249095801</cx:pt>
          <cx:pt idx="19">-0.00024822506151045101</cx:pt>
          <cx:pt idx="20">4.1974666920126202e-05</cx:pt>
          <cx:pt idx="21">-0.00043339235488626599</cx:pt>
          <cx:pt idx="22">-0.00030473645187056397</cx:pt>
          <cx:pt idx="23">0.00042642547727168699</cx:pt>
          <cx:pt idx="24">-0.00011504799297544599</cx:pt>
          <cx:pt idx="25">-7.8365639873407001e-07</cx:pt>
          <cx:pt idx="26">-0.00087623668100893595</cx:pt>
          <cx:pt idx="27">-0.00030740933826133601</cx:pt>
          <cx:pt idx="28">-0.00066753604720578598</cx:pt>
          <cx:pt idx="29">4.2136106095986503e-06</cx:pt>
          <cx:pt idx="30">0.000118284270189586</cx:pt>
          <cx:pt idx="31">-0.00020200485982429999</cx:pt>
          <cx:pt idx="32">-0.00064410421434681498</cx:pt>
          <cx:pt idx="33">-6.8140826233355206e-05</cx:pt>
          <cx:pt idx="34">-0.00045765193551557901</cx:pt>
          <cx:pt idx="35">0.00019083412108936301</cx:pt>
          <cx:pt idx="36">0.00118001176070705</cx:pt>
          <cx:pt idx="37">0.00034023715849721998</cx:pt>
          <cx:pt idx="38">-0.00038414014047333299</cx:pt>
          <cx:pt idx="39">-0.00048235157036421501</cx:pt>
          <cx:pt idx="40">0.000100676627952962</cx:pt>
          <cx:pt idx="41">0.0013272234465098601</cx:pt>
          <cx:pt idx="42">-0.00196350320173002</cx:pt>
          <cx:pt idx="43">-0.00177210631625849</cx:pt>
          <cx:pt idx="44">-0.000283043439424402</cx:pt>
          <cx:pt idx="45">0.00016421912325098099</cx:pt>
          <cx:pt idx="46">0.0011371753961920499</cx:pt>
          <cx:pt idx="47">0.0019290578677802299</cx:pt>
          <cx:pt idx="48">0.000106181405491665</cx:pt>
          <cx:pt idx="49">0.000126330725028008</cx:pt>
          <cx:pt idx="50">-0.00084284651573478502</cx:pt>
          <cx:pt idx="51">5.6640053621374302e-05</cx:pt>
          <cx:pt idx="52">0.000227846000629994</cx:pt>
          <cx:pt idx="53">-0.00020669607019577099</cx:pt>
          <cx:pt idx="54">-0.00024910264931852502</cx:pt>
          <cx:pt idx="55">-7.5684364837949703e-05</cx:pt>
          <cx:pt idx="56">7.7120488479822506e-06</cx:pt>
          <cx:pt idx="57">-0.00012424432071301401</cx:pt>
          <cx:pt idx="58">8.3971268171345007e-05</cx:pt>
          <cx:pt idx="59">-2.01458377452032e-06</cx:pt>
          <cx:pt idx="60">-0.00057456198729314797</cx:pt>
          <cx:pt idx="61">0.00024203427646032601</cx:pt>
          <cx:pt idx="62">0.00033507267774617999</cx:pt>
          <cx:pt idx="63">0.00166116825796579</cx:pt>
          <cx:pt idx="64">0.00160282854954095</cx:pt>
          <cx:pt idx="65">0.00022986776134996601</cx:pt>
          <cx:pt idx="66">-0.0027970109770496898</cx:pt>
          <cx:pt idx="67">-0.0024043469496297701</cx:pt>
          <cx:pt idx="68">0.00077075675020808103</cx:pt>
          <cx:pt idx="69">-0.0047903575702924498</cx:pt>
          <cx:pt idx="70">-0.0095400145221111801</cx:pt>
          <cx:pt idx="71">-0.0170130561410641</cx:pt>
          <cx:pt idx="72">-0.014854267810362601</cx:pt>
          <cx:pt idx="73">-0.0055947634485381797</cx:pt>
          <cx:pt idx="74">0.0088921178952318103</cx:pt>
          <cx:pt idx="75">-0.00017056009305665501</cx:pt>
          <cx:pt idx="76">-0.0046318962299080604</cx:pt>
          <cx:pt idx="77">-0.00301798724214226</cx:pt>
          <cx:pt idx="78">-0.0015415860547366999</cx:pt>
          <cx:pt idx="79">-0.00150571651292931</cx:pt>
          <cx:pt idx="80">-0.00083692032498198501</cx:pt>
          <cx:pt idx="81">-0.00044218997148382899</cx:pt>
          <cx:pt idx="82">0.00071441887514589095</cx:pt>
          <cx:pt idx="83">-0.00055306080070006796</cx:pt>
          <cx:pt idx="84">-7.2026053601716803e-06</cx:pt>
          <cx:pt idx="85">-0.00035783922124305002</cx:pt>
          <cx:pt idx="86">-0.0012707559432588199</cx:pt>
          <cx:pt idx="87">-0.00044248413706904702</cx:pt>
          <cx:pt idx="88">0.0011540384552239399</cx:pt>
          <cx:pt idx="89">0.00068976199872100401</cx:pt>
          <cx:pt idx="90">0.00066286304494986498</cx:pt>
          <cx:pt idx="91">-0.00028461911254585502</cx:pt>
          <cx:pt idx="92">-0.00081247587500404698</cx:pt>
          <cx:pt idx="93">-0.0099545785034643106</cx:pt>
          <cx:pt idx="94">-0.021154498319515502</cx:pt>
          <cx:pt idx="95">-0.0116673863072907</cx:pt>
          <cx:pt idx="96">-0.00012539788858970699</cx:pt>
          <cx:pt idx="97">0.0054121746483868499</cx:pt>
          <cx:pt idx="98">-0.0077911192307690202</cx:pt>
          <cx:pt idx="99">-0.046192404524476698</cx:pt>
          <cx:pt idx="100">-0.0200949717337244</cx:pt>
          <cx:pt idx="101">0.0104462255704032</cx:pt>
          <cx:pt idx="102">0.0139879123636135</cx:pt>
          <cx:pt idx="103">0.0032857490291401301</cx:pt>
          <cx:pt idx="104">0.0161712380919465</cx:pt>
          <cx:pt idx="105">-0.0071335862631376097</cx:pt>
          <cx:pt idx="106">-0.025650082311320401</cx:pt>
          <cx:pt idx="107">-0.0137034630466465</cx:pt>
          <cx:pt idx="108">-0.0043698664263877203</cx:pt>
          <cx:pt idx="109">0.0032440240150624</cx:pt>
          <cx:pt idx="110">0.0010610901132602499</cx:pt>
          <cx:pt idx="111">-0.00098092988902737099</cx:pt>
          <cx:pt idx="112">-0.00019642384916593401</cx:pt>
          <cx:pt idx="113">0.0011051511065717601</cx:pt>
          <cx:pt idx="114">-0.0044740414674572402</cx:pt>
          <cx:pt idx="115">-0.00119912394734134</cx:pt>
          <cx:pt idx="116">-0.000226654663848002</cx:pt>
          <cx:pt idx="117">-0.0022832244389193799</cx:pt>
          <cx:pt idx="118">-0.0041913319164526503</cx:pt>
          <cx:pt idx="119">-0.00014955836082006799</cx:pt>
          <cx:pt idx="120">-0.0130013346079897</cx:pt>
          <cx:pt idx="121">-0.016687052703955499</cx:pt>
          <cx:pt idx="122">-0.033102510815107802</cx:pt>
          <cx:pt idx="123">-0.027691136280412199</cx:pt>
          <cx:pt idx="124">-0.035076311588939202</cx:pt>
          <cx:pt idx="125">-0.0225683343771301</cx:pt>
          <cx:pt idx="126">-0.023935092765352901</cx:pt>
          <cx:pt idx="127">-0.015565168522249701</cx:pt>
          <cx:pt idx="128">0.0111387434611904</cx:pt>
          <cx:pt idx="129">0.031525741312393801</cx:pt>
          <cx:pt idx="130">-0.0076436521303727403</cx:pt>
          <cx:pt idx="131">-0.0010900626277448901</cx:pt>
          <cx:pt idx="132">-0.0036614024505620198</cx:pt>
          <cx:pt idx="133">0.010134539328834499</cx:pt>
          <cx:pt idx="134">-0.0131210509634293</cx:pt>
          <cx:pt idx="135">-0.0076749814251818897</cx:pt>
          <cx:pt idx="136">0.017383454161067499</cx:pt>
          <cx:pt idx="137">0.013023295822247601</cx:pt>
          <cx:pt idx="138">0.0048672244449721597</cx:pt>
          <cx:pt idx="139">0.0019309404139265999</cx:pt>
          <cx:pt idx="140">0.00014311901085487799</cx:pt>
          <cx:pt idx="141">-0.000250504928340065</cx:pt>
          <cx:pt idx="142">-0.00118627011243338</cx:pt>
          <cx:pt idx="143">0.0019000706083561101</cx:pt>
          <cx:pt idx="144">-0.0021823138689468901</cx:pt>
          <cx:pt idx="145">-0.0138288252903943</cx:pt>
          <cx:pt idx="146">-0.019035192103417899</cx:pt>
          <cx:pt idx="147">-0.021801230223512099</cx:pt>
          <cx:pt idx="148">-0.0359701377995683</cx:pt>
          <cx:pt idx="149">-0.042199923945132098</cx:pt>
          <cx:pt idx="150">-0.026184672979789301</cx:pt>
          <cx:pt idx="151">-0.013677262973081</cx:pt>
          <cx:pt idx="152">-0.0192435673755929</cx:pt>
          <cx:pt idx="153">0.00840582767063657</cx:pt>
          <cx:pt idx="154">0.0120151139615017</cx:pt>
          <cx:pt idx="155">0.0394851531719961</cx:pt>
          <cx:pt idx="156">0.076253708262410999</cx:pt>
          <cx:pt idx="157">0.098485695108625204</cx:pt>
          <cx:pt idx="158">0.0067506708093197001</cx:pt>
          <cx:pt idx="159">-0.023647360049241801</cx:pt>
          <cx:pt idx="160">0.0218579582267369</cx:pt>
          <cx:pt idx="161">-0.0077408809125042704</cx:pt>
          <cx:pt idx="162">0.00075103356613980302</cx:pt>
          <cx:pt idx="163">-0.019572083439114599</cx:pt>
          <cx:pt idx="164">0.016816163898708499</cx:pt>
          <cx:pt idx="165">0.022429228039963101</cx:pt>
          <cx:pt idx="166">0.0133189309702317</cx:pt>
          <cx:pt idx="167">0.0013131340568516899</cx:pt>
          <cx:pt idx="168">-0.00012448393121669099</cx:pt>
          <cx:pt idx="169">0.00018348626368909599</cx:pt>
          <cx:pt idx="170">0.0014391194292138101</cx:pt>
          <cx:pt idx="171">-0.000662559845897724</cx:pt>
          <cx:pt idx="172">-0.0040281441637581399</cx:pt>
          <cx:pt idx="173">-0.0137826111421937</cx:pt>
          <cx:pt idx="174">-0.022850901168919101</cx:pt>
          <cx:pt idx="175">-0.029956424296212699</cx:pt>
          <cx:pt idx="176">-0.011561913161594099</cx:pt>
          <cx:pt idx="177">-0.036710339168997297</cx:pt>
          <cx:pt idx="178">-0.0348816409379454</cx:pt>
          <cx:pt idx="179">-0.0253561359509685</cx:pt>
          <cx:pt idx="180">-0.012221172837711101</cx:pt>
          <cx:pt idx="181">0.021546614005855402</cx:pt>
          <cx:pt idx="182">0.049824586284704903</cx:pt>
          <cx:pt idx="183">0.0390271532831893</cx:pt>
          <cx:pt idx="184">0.074109467532013598</cx:pt>
          <cx:pt idx="185">0.013426343357433399</cx:pt>
          <cx:pt idx="186">0.000465439095260167</cx:pt>
          <cx:pt idx="187">0.0094458053800625802</cx:pt>
          <cx:pt idx="188">0.0135945081865331</cx:pt>
          <cx:pt idx="189">0.0077345841651005401</cx:pt>
          <cx:pt idx="190">0.0393225515372123</cx:pt>
          <cx:pt idx="191">0.040780014471676299</cx:pt>
          <cx:pt idx="192">0.036207185523396197</cx:pt>
          <cx:pt idx="193">0.031190841478725199</cx:pt>
          <cx:pt idx="194">0.0087644636871453702</cx:pt>
          <cx:pt idx="195">-0.0021569343937812599</cx:pt>
          <cx:pt idx="196">0.000211091396158005</cx:pt>
          <cx:pt idx="197">0.00026350776067470699</cx:pt>
          <cx:pt idx="198">-0.00010812938873501399</cx:pt>
          <cx:pt idx="199">-0.00031392580502526498</cx:pt>
          <cx:pt idx="200">-0.0018358262668608826</cx:pt>
          <cx:pt idx="201">-0.0023527121670523826</cx:pt>
          <cx:pt idx="202">-0.0049902948556235999</cx:pt>
          <cx:pt idx="203">-0.0091647342278696007</cx:pt>
          <cx:pt idx="204">-0.0085381587337926747</cx:pt>
          <cx:pt idx="205">-0.0053188637398701496</cx:pt>
          <cx:pt idx="206">-0.00074213777170742748</cx:pt>
          <cx:pt idx="207">0.012126997439336651</cx:pt>
          <cx:pt idx="208">-0.00031916786052317998</cx:pt>
          <cx:pt idx="209">0.002603318616068375</cx:pt>
          <cx:pt idx="210">-0.0046559505460679503</cx:pt>
          <cx:pt idx="211">-0.001091726185954395</cx:pt>
          <cx:pt idx="212">-0.0012257084537500025</cx:pt>
          <cx:pt idx="213">0.001618360601288165</cx:pt>
          <cx:pt idx="214">0.0020998307831930525</cx:pt>
          <cx:pt idx="215">-0.0092823058423871993</cx:pt>
          <cx:pt idx="216">-0.0031625418887243498</cx:pt>
          <cx:pt idx="217">0.0015424995656518851</cx:pt>
          <cx:pt idx="218">0.013267341593827101</cx:pt>
          <cx:pt idx="219">0.015798124168545875</cx:pt>
          <cx:pt idx="220">0.0076365578618970247</cx:pt>
          <cx:pt idx="221">0.0098516131583145008</cx:pt>
          <cx:pt idx="222">0.0024935526001061774</cx:pt>
          <cx:pt idx="223">-0.00018100669216379649</cx:pt>
          <cx:pt idx="224">-0.00014119295165442551</cx:pt>
          <cx:pt idx="225">-8.5163366923156244e-05</cx:pt>
          <cx:pt idx="226">-0.00021775033538042751</cx:pt>
          <cx:pt idx="227">-0.0012057596326393975</cx:pt>
          <cx:pt idx="228">-0.0042867516041983746</cx:pt>
          <cx:pt idx="229">-0.003459583158490875</cx:pt>
          <cx:pt idx="230">-0.00316462101694</cx:pt>
          <cx:pt idx="231">-0.0090789888922432997</cx:pt>
          <cx:pt idx="232">-0.011728488614364875</cx:pt>
          <cx:pt idx="233">0.0042221620969449753</cx:pt>
          <cx:pt idx="234">0.01322167635949535</cx:pt>
          <cx:pt idx="235">0.0073709175289401003</cx:pt>
          <cx:pt idx="236">0.0037458697462954501</cx:pt>
          <cx:pt idx="237">-0.0138913296003684</cx:pt>
          <cx:pt idx="238">-0.019546204951116801</cx:pt>
          <cx:pt idx="239">-0.01834738938286325</cx:pt>
          <cx:pt idx="240">-0.014009236697216701</cx:pt>
          <cx:pt idx="241">-0.0082017369750878744</cx:pt>
          <cx:pt idx="242">0.00443993873541575</cx:pt>
          <cx:pt idx="243">0.0077957091602679496</cx:pt>
          <cx:pt idx="244">0.0112080180267576</cx:pt>
          <cx:pt idx="245">0.0135028586211419</cx:pt>
          <cx:pt idx="246">0.0058466477365220499</cx:pt>
          <cx:pt idx="247">0.017719228627010024</cx:pt>
          <cx:pt idx="248">0.025676814346514251</cx:pt>
          <cx:pt idx="249">0.019243245429270073</cx:pt>
          <cx:pt idx="250">0.0044836421910307497</cx:pt>
          <cx:pt idx="251">0.00041039335321428752</cx:pt>
          <cx:pt idx="252">-0.00015202173740582099</cx:pt>
          <cx:pt idx="253">-5.5138708619788749e-05</cx:pt>
          <cx:pt idx="254">-0.00013281283974579276</cx:pt>
          <cx:pt idx="255">-0.0019069566452897624</cx:pt>
          <cx:pt idx="256">-0.0040323192538338753</cx:pt>
          <cx:pt idx="257">-0.0063408051538463503</cx:pt>
          <cx:pt idx="258">-0.0069668352312465499</cx:pt>
          <cx:pt idx="259">-0.0045735577212084998</cx:pt>
          <cx:pt idx="260">-0.01340094313362775</cx:pt>
          <cx:pt idx="261">0.00066520530201191752</cx:pt>
          <cx:pt idx="262">0.0030057073737924499</cx:pt>
          <cx:pt idx="263">0.0075396805090100997</cx:pt>
          <cx:pt idx="264">0.0012641435564910426</cx:pt>
          <cx:pt idx="265">-0.0073905129745047496</cx:pt>
          <cx:pt idx="266">-0.017897605323350552</cx:pt>
          <cx:pt idx="267">-0.02651934288227575</cx:pt>
          <cx:pt idx="268">-0.017529304357531</cx:pt>
          <cx:pt idx="269">0.0038340377713434251</cx:pt>
          <cx:pt idx="270">0.0069314430621448498</cx:pt>
          <cx:pt idx="271">0.0058171778044296503</cx:pt>
          <cx:pt idx="272">0.0096265726573016505</cx:pt>
          <cx:pt idx="273">0.001305817947884405</cx:pt>
          <cx:pt idx="274">0.0068701265005069248</cx:pt>
          <cx:pt idx="275">0.021424555523875798</cx:pt>
          <cx:pt idx="276">0.035341759392623247</cx:pt>
          <cx:pt idx="277">0.023954853947004699</cx:pt>
          <cx:pt idx="278">0.0061094282137516996</cx:pt>
          <cx:pt idx="279">0.00033577990041309751</cx:pt>
          <cx:pt idx="280">3.0246283087262499e-05</cx:pt>
          <cx:pt idx="281">-0.0001071986436615995</cx:pt>
          <cx:pt idx="282">-0.00030436356684891751</cx:pt>
          <cx:pt idx="283">-0.00062072819648987252</cx:pt>
          <cx:pt idx="284">-0.0037506926136045751</cx:pt>
          <cx:pt idx="285">-0.007910595034301025</cx:pt>
          <cx:pt idx="286">-0.0082764223326777745</cx:pt>
          <cx:pt idx="287">-0.0042143597409013004</cx:pt>
          <cx:pt idx="288">-0.013211838071408875</cx:pt>
          <cx:pt idx="289">-0.0046872475612879747</cx:pt>
          <cx:pt idx="290">0.0030773959444693501</cx:pt>
          <cx:pt idx="291">0.0073017691237220496</cx:pt>
          <cx:pt idx="292">0.016624746427120824</cx:pt>
          <cx:pt idx="293">0.0044620215270413247</cx:pt>
          <cx:pt idx="294">-0.0053645378350277752</cx:pt>
          <cx:pt idx="295">-0.0013145305097663749</cx:pt>
          <cx:pt idx="296">0.014950415948451975</cx:pt>
          <cx:pt idx="297">-0.003339807722625225</cx:pt>
          <cx:pt idx="298">-0.00027822083096978498</cx:pt>
          <cx:pt idx="299">-0.070016214456651807</cx:pt>
          <cx:pt idx="300">-0.016470675538557099</cx:pt>
          <cx:pt idx="301">-0.0340586176040567</cx:pt>
          <cx:pt idx="302">0.016251216039155698</cx:pt>
          <cx:pt idx="303">0.065722949585694607</cx:pt>
          <cx:pt idx="304">0.117239357340998</cx:pt>
          <cx:pt idx="305">0.082137955048806499</cx:pt>
          <cx:pt idx="306">0.024161451022766699</cx:pt>
          <cx:pt idx="307">-3.8398872837745501e-05</cx:pt>
          <cx:pt idx="308">0.000224043664009473</cx:pt>
          <cx:pt idx="309">-0.00013881978110809901</cx:pt>
          <cx:pt idx="310">-0.0030068761937029399</cx:pt>
          <cx:pt idx="311">-0.0029717737140671999</cx:pt>
          <cx:pt idx="312">-0.016426614318236998</cx:pt>
          <cx:pt idx="313">-0.0351563052246174</cx:pt>
          <cx:pt idx="314">-0.018849057976872498</cx:pt>
          <cx:pt idx="315">-0.0101981669951276</cx:pt>
          <cx:pt idx="316">-0.056946828050432302</cx:pt>
          <cx:pt idx="317">-0.062041767943382897</cx:pt>
          <cx:pt idx="318">-0.0211158284614405</cx:pt>
          <cx:pt idx="319">0.037421122231155603</cx:pt>
          <cx:pt idx="320">0.047528833648048802</cx:pt>
          <cx:pt idx="321">0.052162018164769397</cx:pt>
          <cx:pt idx="322">-0.012161165166578201</cx:pt>
          <cx:pt idx="323">0.0023514226348168902</cx:pt>
          <cx:pt idx="324">0.029548504446483801</cx:pt>
          <cx:pt idx="325">0.0200937748176577</cx:pt>
          <cx:pt idx="326">-0.026115654281055199</cx:pt>
          <cx:pt idx="327">-0.13021803290749501</cx:pt>
          <cx:pt idx="328">-0.108662907411864</cx:pt>
          <cx:pt idx="329">-0.085825022663650205</cx:pt>
          <cx:pt idx="330">-0.070794336623051096</cx:pt>
          <cx:pt idx="331">0.0114970600154522</cx:pt>
          <cx:pt idx="332">0.033370701315192097</cx:pt>
          <cx:pt idx="333">0.027193104467348898</cx:pt>
          <cx:pt idx="334">0.010554188267626099</cx:pt>
          <cx:pt idx="335">0.00037206022673319901</cx:pt>
          <cx:pt idx="336">-0.00076739836333399101</cx:pt>
          <cx:pt idx="337">-0.00038123283730584099</cx:pt>
          <cx:pt idx="338">-0.00272719021990434</cx:pt>
          <cx:pt idx="339">-0.0042919645290163001</cx:pt>
          <cx:pt idx="340">-0.015048263531369101</cx:pt>
          <cx:pt idx="341">-0.018147107828346099</cx:pt>
          <cx:pt idx="342">-0.020549050373956899</cx:pt>
          <cx:pt idx="343">-0.036796203743531902</cx:pt>
          <cx:pt idx="344">-0.056982778952605201</cx:pt>
          <cx:pt idx="345">-0.039464685181665002</cx:pt>
          <cx:pt idx="346">-0.0092723337133128903</cx:pt>
          <cx:pt idx="347">-0.030369435283120302</cx:pt>
          <cx:pt idx="348">-0.025393297634025001</cx:pt>
          <cx:pt idx="349">0.0108175332019238</cx:pt>
          <cx:pt idx="350">0.0085643442159223405</cx:pt>
          <cx:pt idx="351">0.014792720987696999</cx:pt>
          <cx:pt idx="352">-0.055596365350235197</cx:pt>
          <cx:pt idx="353">-0.0074752362168816902</cx:pt>
          <cx:pt idx="354">-0.040057755641212098</cx:pt>
          <cx:pt idx="355">-0.084163210780410294</cx:pt>
          <cx:pt idx="356">-0.095827487938462394</cx:pt>
          <cx:pt idx="357">-0.117699610628238</cx:pt>
          <cx:pt idx="358">-0.084144427277944106</cx:pt>
          <cx:pt idx="359">-0.0147625066030279</cx:pt>
          <cx:pt idx="360">0.0017036517313838201</cx:pt>
          <cx:pt idx="361">-0.00030773764142737902</cx:pt>
          <cx:pt idx="362">0.0031347272875626299</cx:pt>
          <cx:pt idx="363">-0.00067626333302871395</cx:pt>
          <cx:pt idx="364">-0.00016570084715416701</cx:pt>
          <cx:pt idx="365">-0.00080273662451842696</cx:pt>
          <cx:pt idx="366">-0.0041018932438046298</cx:pt>
          <cx:pt idx="367">0.00169895513572306</cx:pt>
          <cx:pt idx="368">-0.0059003750902882502</cx:pt>
          <cx:pt idx="369">-0.00505078575952316</cx:pt>
          <cx:pt idx="370">-0.031294359206234502</cx:pt>
          <cx:pt idx="371">-0.045266983049255097</cx:pt>
          <cx:pt idx="372">-0.038001615327851103</cx:pt>
          <cx:pt idx="373">0.0053878509436336101</cx:pt>
          <cx:pt idx="374">-0.029926254101788299</cx:pt>
          <cx:pt idx="375">-0.030888923475577</cx:pt>
          <cx:pt idx="376">0.038075503836310198</cx:pt>
          <cx:pt idx="377">0.00030875440526571401</cx:pt>
          <cx:pt idx="378">-0.0115955010626668</cx:pt>
          <cx:pt idx="379">-0.021710417964215901</cx:pt>
          <cx:pt idx="380">-0.066773121156394305</cx:pt>
          <cx:pt idx="381">-0.0095961202711831502</cx:pt>
          <cx:pt idx="382">-0.018811082762426198</cx:pt>
          <cx:pt idx="383">-0.061532163180922798</cx:pt>
          <cx:pt idx="384">-0.090896775227542304</cx:pt>
          <cx:pt idx="385">-0.095094435902249794</cx:pt>
          <cx:pt idx="386">-0.074030233742501395</cx:pt>
          <cx:pt idx="387">0.0014494890157082799</cx:pt>
          <cx:pt idx="388">0.0062447900752411198</cx:pt>
          <cx:pt idx="389">-0.0040657890360758196</cx:pt>
          <cx:pt idx="390">0.00022838011774221201</cx:pt>
          <cx:pt idx="391">-0.00069992460270624298</cx:pt>
          <cx:pt idx="392">-0.00022908453309722799</cx:pt>
          <cx:pt idx="393">-1.31108385047132e-05</cx:pt>
          <cx:pt idx="394">-0.0021435026623191399</cx:pt>
          <cx:pt idx="395">0.0042897684219311699</cx:pt>
          <cx:pt idx="396">-0.0010026976447216299</cx:pt>
          <cx:pt idx="397">-0.0022116814674011899</cx:pt>
          <cx:pt idx="398">-0.0488985581816564</cx:pt>
          <cx:pt idx="399">-0.073695171219863798</cx:pt>
          <cx:pt idx="400">-0.056448777681349101</cx:pt>
          <cx:pt idx="401">0.0065785741643858897</cx:pt>
          <cx:pt idx="402">-0.00026148867936962603</cx:pt>
          <cx:pt idx="403">0.018684572340308001</cx:pt>
          <cx:pt idx="404">-0.0068743240852828704</cx:pt>
          <cx:pt idx="405">0.035495572614014599</cx:pt>
          <cx:pt idx="406">0.0096320904049572702</cx:pt>
          <cx:pt idx="407">-0.025936233993000001</cx:pt>
          <cx:pt idx="408">-0.059740766093384801</cx:pt>
          <cx:pt idx="409">-0.012211028620356199</cx:pt>
          <cx:pt idx="410">0.033297208121895197</cx:pt>
          <cx:pt idx="411">-0.042528753609533301</cx:pt>
          <cx:pt idx="412">-0.068917186441653205</cx:pt>
          <cx:pt idx="413">-0.060071794403108503</cx:pt>
          <cx:pt idx="414">-0.064953533582765996</cx:pt>
          <cx:pt idx="415">-0.0123278841319424</cx:pt>
          <cx:pt idx="416">-0.0096210393127357397</cx:pt>
          <cx:pt idx="417">-0.0069393950989441499</cx:pt>
          <cx:pt idx="418">-0.0024523261633973398</cx:pt>
          <cx:pt idx="419">0.00027965515806455598</cx:pt>
          <cx:pt idx="420">0.00028287090959579702</cx:pt>
          <cx:pt idx="421">0.00095621360140547796</cx:pt>
          <cx:pt idx="422">0.0024985524494479101</cx:pt>
          <cx:pt idx="423">-0.0054194121332780598</cx:pt>
          <cx:pt idx="424">-0.0061438804216253796</cx:pt>
          <cx:pt idx="425">0.00256046814148934</cx:pt>
          <cx:pt idx="426">-0.040149070089444502</cx:pt>
          <cx:pt idx="427">-0.070887255437237506</cx:pt>
          <cx:pt idx="428">-0.0650958178157654</cx:pt>
          <cx:pt idx="429">-0.035784355362269399</cx:pt>
          <cx:pt idx="430">-0.087419163271993103</cx:pt>
          <cx:pt idx="431">-0.044189109855591199</cx:pt>
          <cx:pt idx="432">0.056558449107764301</cx:pt>
          <cx:pt idx="433">0.038494074674659401</cx:pt>
          <cx:pt idx="434">-0.014439974762741999</cx:pt>
          <cx:pt idx="435">-0.032458504824574803</cx:pt>
          <cx:pt idx="436">-0.047855385863173103</cx:pt>
          <cx:pt idx="437">0.038951918053455201</cx:pt>
          <cx:pt idx="438">0.067628573515889606</cx:pt>
          <cx:pt idx="439">-0.0046872702227899604</cx:pt>
          <cx:pt idx="440">-0.041569581254798801</cx:pt>
          <cx:pt idx="441">-0.056182291929705398</cx:pt>
          <cx:pt idx="442">-0.030610429406534901</cx:pt>
          <cx:pt idx="443">-0.00076102397354592399</cx:pt>
          <cx:pt idx="444">-0.0022345574313890502</cx:pt>
          <cx:pt idx="445">-0.0088917872587450791</cx:pt>
          <cx:pt idx="446">-0.0039578130895584701</cx:pt>
          <cx:pt idx="447">-0.00033832748696351999</cx:pt>
          <cx:pt idx="448">-0.00014297808152061601</cx:pt>
          <cx:pt idx="449">0.000788708071554715</cx:pt>
          <cx:pt idx="450">0.00359694656311726</cx:pt>
          <cx:pt idx="451">-0.00021720895342054901</cx:pt>
          <cx:pt idx="452">0.022932597305223699</cx:pt>
          <cx:pt idx="453">0.032050823478426402</cx:pt>
          <cx:pt idx="454">-0.0088663412705765506</cx:pt>
          <cx:pt idx="455">-0.0225172922320898</cx:pt>
          <cx:pt idx="456">-0.047919567643539801</cx:pt>
          <cx:pt idx="457">-0.080895481643685402</cx:pt>
          <cx:pt idx="458">-0.092653165356846506</cx:pt>
          <cx:pt idx="459">-0.074764552202073203</cx:pt>
          <cx:pt idx="460">-0.019576347318376999</cx:pt>
          <cx:pt idx="461">-0.00054871795645387703</cx:pt>
          <cx:pt idx="462">-0.0313991009351266</cx:pt>
          <cx:pt idx="463">0.0139688063419608</cx:pt>
          <cx:pt idx="464">-0.0015709932411818099</cx:pt>
          <cx:pt idx="465">0.087045557462310505</cx:pt>
          <cx:pt idx="466">0.071909024744035599</cx:pt>
          <cx:pt idx="467">0.042078437793372801</cx:pt>
          <cx:pt idx="468">-0.0048302195022212197</cx:pt>
          <cx:pt idx="469">-0.062174973167558198</cx:pt>
          <cx:pt idx="470">-0.0305019262772252</cx:pt>
          <cx:pt idx="471">-0.013815034964549101</cx:pt>
          <cx:pt idx="472">-0.010326004017323601</cx:pt>
          <cx:pt idx="473">-0.0120365011829098</cx:pt>
          <cx:pt idx="474">-0.0066454866197487904</cx:pt>
          <cx:pt idx="475">-0.0017586113445666801</cx:pt>
          <cx:pt idx="476">-6.05007599355788e-05</cx:pt>
          <cx:pt idx="477">-8.4933361707218398e-05</cx:pt>
          <cx:pt idx="478">0.00224546423019046</cx:pt>
          <cx:pt idx="479">0.0064265393333116198</cx:pt>
          <cx:pt idx="480">0.041476691159265597</cx:pt>
          <cx:pt idx="481">0.045026505998665103</cx:pt>
          <cx:pt idx="482">0.049955036909363197</cx:pt>
          <cx:pt idx="483">0.045957326533031001</cx:pt>
          <cx:pt idx="484">-0.017548143485372401</cx:pt>
          <cx:pt idx="485">-0.033479183518340297</cx:pt>
          <cx:pt idx="486">-0.071885613212898103</cx:pt>
          <cx:pt idx="487">-0.086674516103789206</cx:pt>
          <cx:pt idx="488">-0.074933084881582804</cx:pt>
          <cx:pt idx="489">-0.038815454668087598</cx:pt>
          <cx:pt idx="490">-0.083069513944876799</cx:pt>
          <cx:pt idx="491">-0.0053380417131213302</cx:pt>
          <cx:pt idx="492">0.042364194130509597</cx:pt>
          <cx:pt idx="493">0.118572231097474</cx:pt>
          <cx:pt idx="494">0.097446676011324104</cx:pt>
          <cx:pt idx="495">0.038723793831108799</cx:pt>
          <cx:pt idx="496">-0.018973271393888599</cx:pt>
          <cx:pt idx="497">-0.078709308491367605</cx:pt>
          <cx:pt idx="498">-0.064578196438053598</cx:pt>
          <cx:pt idx="499">-0.046588752506785701</cx:pt>
          <cx:pt idx="500">-0.031953794999951303</cx:pt>
          <cx:pt idx="501">-0.017176419084927799</cx:pt>
          <cx:pt idx="502">-0.0049984522783524396</cx:pt>
          <cx:pt idx="503">0.00027659546614835102</cx:pt>
          <cx:pt idx="504">-0.00011176951010985801</cx:pt>
          <cx:pt idx="505">-0.00054234023730508096</cx:pt>
          <cx:pt idx="506">0.0044291657825201204</cx:pt>
          <cx:pt idx="507">0.00044189896616794201</cx:pt>
          <cx:pt idx="508">0.034441969735669799</cx:pt>
          <cx:pt idx="509">0.053010516773263197</cx:pt>
          <cx:pt idx="510">0.077516809913692697</cx:pt>
          <cx:pt idx="511">0.094015742652559298</cx:pt>
          <cx:pt idx="512">0.079147711058468004</cx:pt>
          <cx:pt idx="513">0.0076598273747645398</cx:pt>
          <cx:pt idx="514">0.0132838076805873</cx:pt>
          <cx:pt idx="515">-0.00128841026920043</cx:pt>
          <cx:pt idx="516">-0.016257038126432199</cx:pt>
          <cx:pt idx="517">-0.049143550180949902</cx:pt>
          <cx:pt idx="518">-0.065881386386821394</cx:pt>
          <cx:pt idx="519">0.010666132901104</cx:pt>
          <cx:pt idx="520">0.073540186300673702</cx:pt>
          <cx:pt idx="521">0.103824708629933</cx:pt>
          <cx:pt idx="522">0.076993410626806202</cx:pt>
          <cx:pt idx="523">-0.0080259267394683902</cx:pt>
          <cx:pt idx="524">-0.086303785998916097</cx:pt>
          <cx:pt idx="525">-0.104261144603193</cx:pt>
          <cx:pt idx="526">-0.062692472292475196</cx:pt>
          <cx:pt idx="527">-0.041869703051147102</cx:pt>
          <cx:pt idx="528">-0.040704330839866402</cx:pt>
          <cx:pt idx="529">-0.014833494145837799</cx:pt>
          <cx:pt idx="530">-0.0040069280168913996</cx:pt>
          <cx:pt idx="531">-0.00088006922851650599</cx:pt>
          <cx:pt idx="532">0.0012251562916088801</cx:pt>
          <cx:pt idx="533">0.000145773460830459</cx:pt>
          <cx:pt idx="534">0.0046078392127865296</cx:pt>
          <cx:pt idx="535">0.00042914175992875303</cx:pt>
          <cx:pt idx="536">0.018503488525856902</cx:pt>
          <cx:pt idx="537">0.039380912548957897</cx:pt>
          <cx:pt idx="538">0.058083369965478603</cx:pt>
          <cx:pt idx="539">0.041148469262705101</cx:pt>
          <cx:pt idx="540">0.081666026523261701</cx:pt>
          <cx:pt idx="541">0.011299565561495899</cx:pt>
          <cx:pt idx="542">0.029018820120196999</cx:pt>
          <cx:pt idx="543">0.0155371660580561</cx:pt>
          <cx:pt idx="544">-0.0048533617951264704</cx:pt>
          <cx:pt idx="545">-0.0336053557024295</cx:pt>
          <cx:pt idx="546">-0.028207774490710401</cx:pt>
          <cx:pt idx="547">0.0243661617682021</cx:pt>
          <cx:pt idx="548">0.072704709818577296</cx:pt>
          <cx:pt idx="549">0.112776908159004</cx:pt>
          <cx:pt idx="550">0.093216921159621199</cx:pt>
          <cx:pt idx="551">-0.065577105861938198</cx:pt>
          <cx:pt idx="552">-0.095478136082813303</cx:pt>
          <cx:pt idx="553">-0.096266505330412894</cx:pt>
          <cx:pt idx="554">-0.064117961074874497</cx:pt>
          <cx:pt idx="555">-0.039596402638662397</cx:pt>
          <cx:pt idx="556">-0.021397242396849099</cx:pt>
          <cx:pt idx="557">-0.0134955325801302</cx:pt>
          <cx:pt idx="558">-0.00332113123351142</cx:pt>
          <cx:pt idx="559">-0.00038355752931592602</cx:pt>
          <cx:pt idx="560">0.00015145049377900799</cx:pt>
          <cx:pt idx="561">-9.6150855903810506e-05</cx:pt>
          <cx:pt idx="562">0.0013184064897137401</cx:pt>
          <cx:pt idx="563">0.0041573109947221198</cx:pt>
          <cx:pt idx="564">0.0170032783355707</cx:pt>
          <cx:pt idx="565">0.045616745825716801</cx:pt>
          <cx:pt idx="566">0.042803913189460703</cx:pt>
          <cx:pt idx="567">0.0028965442596948399</cx:pt>
          <cx:pt idx="568">0.056713155710746699</cx:pt>
          <cx:pt idx="569">0.035366538688086598</cx:pt>
          <cx:pt idx="570">0.077239666054492701</cx:pt>
          <cx:pt idx="571">0.069563363188269597</cx:pt>
          <cx:pt idx="572">0.017147461184488798</cx:pt>
          <cx:pt idx="573">0.037012288799551298</cx:pt>
          <cx:pt idx="574">-0.0631737381717975</cx:pt>
          <cx:pt idx="575">0.017845736655137098</cx:pt>
          <cx:pt idx="576">0.037184088716589903</cx:pt>
          <cx:pt idx="577">0.092935347319260994</cx:pt>
          <cx:pt idx="578">-0.041239363711528802</cx:pt>
          <cx:pt idx="579">-0.11736419732896</cx:pt>
          <cx:pt idx="580">-0.120149703193927</cx:pt>
          <cx:pt idx="581">-0.089362639046232095</cx:pt>
          <cx:pt idx="582">-0.053859711581461397</cx:pt>
          <cx:pt idx="583">-0.0371070205104993</cx:pt>
          <cx:pt idx="584">-0.015924345973197199</cx:pt>
          <cx:pt idx="585">-0.0055351655294746697</cx:pt>
          <cx:pt idx="586">-0.00208625675590821</cx:pt>
          <cx:pt idx="587">0.00024116219593903399</cx:pt>
          <cx:pt idx="588">6.4363503035635194e-05</cx:pt>
          <cx:pt idx="589">0.00017843473693607401</cx:pt>
          <cx:pt idx="590">-0.00421350782109969</cx:pt>
          <cx:pt idx="591">-0.00019159547323685199</cx:pt>
          <cx:pt idx="592">0.0084373457633233496</cx:pt>
          <cx:pt idx="593">0.0058347218434889299</cx:pt>
          <cx:pt idx="594">-0.00161322453144599</cx:pt>
          <cx:pt idx="595">0.0233906943328668</cx:pt>
          <cx:pt idx="596">-0.00090462263986233803</cx:pt>
          <cx:pt idx="597">0.0022983815396644099</cx:pt>
          <cx:pt idx="598">0.0043626242151368604</cx:pt>
          <cx:pt idx="599">0.061191086626088499</cx:pt>
          <cx:pt idx="600">0.0155341408534899</cx:pt>
          <cx:pt idx="601">0.0121297400670306</cx:pt>
          <cx:pt idx="602">0.0083223803998477199</cx:pt>
          <cx:pt idx="603">0.035528918916692603</cx:pt>
          <cx:pt idx="604">0.024612871522015599</cx:pt>
          <cx:pt idx="605">-0.0150703969434599</cx:pt>
          <cx:pt idx="606">-0.141709420167</cx:pt>
          <cx:pt idx="607">-0.128944658698985</cx:pt>
          <cx:pt idx="608">-0.099159106625635193</cx:pt>
          <cx:pt idx="609">-0.062625294004617998</cx:pt>
          <cx:pt idx="610">-0.032395988501587397</cx:pt>
          <cx:pt idx="611">-0.025702883656982499</cx:pt>
          <cx:pt idx="612">-0.018642594712637201</cx:pt>
          <cx:pt idx="613">-0.0016529718256153899</cx:pt>
          <cx:pt idx="614">-0.00080215735420219802</cx:pt>
          <cx:pt idx="615">0.000243044937677565</cx:pt>
          <cx:pt idx="616">3.82525476763655e-05</cx:pt>
          <cx:pt idx="617">-0.000107786679274904</cx:pt>
          <cx:pt idx="618">-2.0716197573041901e-05</cx:pt>
          <cx:pt idx="619">0.0060960463334756698</cx:pt>
          <cx:pt idx="620">0.0109219134648877</cx:pt>
          <cx:pt idx="621">-0.0076379459618864196</cx:pt>
          <cx:pt idx="622">-0.0148653284664058</cx:pt>
          <cx:pt idx="623">0.0034830762913709702</cx:pt>
          <cx:pt idx="624">-0.034908773166947397</cx:pt>
          <cx:pt idx="625">-0.0401235503633771</cx:pt>
          <cx:pt idx="626">-0.00441522763380813</cx:pt>
          <cx:pt idx="627">0.053532394529125699</cx:pt>
          <cx:pt idx="628">0.041564751138595597</cx:pt>
          <cx:pt idx="629">0.084495904527511004</cx:pt>
          <cx:pt idx="630">0.091060606539722103</cx:pt>
          <cx:pt idx="631">0.106045382949971</cx:pt>
          <cx:pt idx="632">-0.021057313621810701</cx:pt>
          <cx:pt idx="633">-0.104578607905185</cx:pt>
          <cx:pt idx="634">-0.14485628537050099</cx:pt>
          <cx:pt idx="635">-0.073648532844894296</cx:pt>
          <cx:pt idx="636">-0.063187864637269997</cx:pt>
          <cx:pt idx="637">-0.046805026316491499</cx:pt>
          <cx:pt idx="638">-0.019789746428029598</cx:pt>
          <cx:pt idx="639">-0.010356792936946701</cx:pt>
          <cx:pt idx="640">-0.0049774189368364504</cx:pt>
          <cx:pt idx="641">-0.001883624706128</cx:pt>
          <cx:pt idx="642">-5.87932388956819e-05</cx:pt>
          <cx:pt idx="643">0.000149298740832126</cx:pt>
          <cx:pt idx="644">-0.00014049422832255101</cx:pt>
          <cx:pt idx="645">0.000154904755541826</cx:pt>
          <cx:pt idx="646">0.0028399362236339</cx:pt>
          <cx:pt idx="647">0.0142976727736504</cx:pt>
          <cx:pt idx="648">0.023210640382901899</cx:pt>
          <cx:pt idx="649">0.0082237083233674298</cx:pt>
          <cx:pt idx="650">-0.017241157210865998</cx:pt>
          <cx:pt idx="651">0.022960159360763299</cx:pt>
          <cx:pt idx="652">0.0053408425713378496</cx:pt>
          <cx:pt idx="653">-0.026730867926651102</cx:pt>
          <cx:pt idx="654">0.012043610827704001</cx:pt>
          <cx:pt idx="655">0.016586630180467701</cx:pt>
          <cx:pt idx="656">0.027348149722515199</cx:pt>
          <cx:pt idx="657">0.048673947342774797</cx:pt>
          <cx:pt idx="658">0.092284354670246496</cx:pt>
          <cx:pt idx="659">0.048988479653231401</cx:pt>
          <cx:pt idx="660">-0.078748290579821204</cx:pt>
          <cx:pt idx="661">-0.11447453719324301</cx:pt>
          <cx:pt idx="662">-0.066463597364949695</cx:pt>
          <cx:pt idx="663">-0.0455227109268386</cx:pt>
          <cx:pt idx="664">-0.030440893717417102</cx:pt>
          <cx:pt idx="665">-0.024571555727150699</cx:pt>
          <cx:pt idx="666">-0.0139627566477287</cx:pt>
          <cx:pt idx="667">-0.0068081137967086203</cx:pt>
          <cx:pt idx="668">-0.00204506572930331</cx:pt>
          <cx:pt idx="669">-0.00253713412426966</cx:pt>
          <cx:pt idx="670">-0.00141913445245389</cx:pt>
          <cx:pt idx="671">-8.3268274517109893e-05</cx:pt>
          <cx:pt idx="672">-0.00075707200010006201</cx:pt>
          <cx:pt idx="673">-0.00028069336268344701</cx:pt>
          <cx:pt idx="674">6.6773577449785802e-05</cx:pt>
          <cx:pt idx="675">0.0077354382980709003</cx:pt>
          <cx:pt idx="676">0.0010131698685753299</cx:pt>
          <cx:pt idx="677">-0.0056909348753832701</cx:pt>
          <cx:pt idx="678">-0.0098208466065426107</cx:pt>
          <cx:pt idx="679">0.00261528775251928</cx:pt>
          <cx:pt idx="680">-0.0091571457844068799</cx:pt>
          <cx:pt idx="681">0.0099238176768776405</cx:pt>
          <cx:pt idx="682">-0.024139077141692201</cx:pt>
          <cx:pt idx="683">-0.0242658294097805</cx:pt>
          <cx:pt idx="684">0.065608033440295394</cx:pt>
          <cx:pt idx="685">0.043707318362460501</cx:pt>
          <cx:pt idx="686">0.020760643801740301</cx:pt>
          <cx:pt idx="687">-0.021866217400121901</cx:pt>
          <cx:pt idx="688">-0.053594446432515902</cx:pt>
          <cx:pt idx="689">-0.057688918547746999</cx:pt>
          <cx:pt idx="690">-0.018740890504125099</cx:pt>
          <cx:pt idx="691">-0.026861576659865102</cx:pt>
          <cx:pt idx="692">-0.017358880108279202</cx:pt>
          <cx:pt idx="693">-0.018402535374401299</cx:pt>
          <cx:pt idx="694">-0.0129667591690345</cx:pt>
          <cx:pt idx="695">-0.00311903497818918</cx:pt>
          <cx:pt idx="696">-0.0012156733240649899</cx:pt>
          <cx:pt idx="697">-0.00060052369410326103</cx:pt>
          <cx:pt idx="698">0.000224683816257676</cx:pt>
          <cx:pt idx="699">-0.00158528080233549</cx:pt>
          <cx:pt idx="700">0.00037884515013643198</cx:pt>
          <cx:pt idx="701">0.00085864166279802604</cx:pt>
          <cx:pt idx="702">0.00055116708029810603</cx:pt>
          <cx:pt idx="703">3.4436796773010397e-05</cx:pt>
          <cx:pt idx="704">-0.0065844578039879198</cx:pt>
          <cx:pt idx="705">-0.017307193323325001</cx:pt>
          <cx:pt idx="706">-0.0199896262320323</cx:pt>
          <cx:pt idx="707">-0.025367413670925602</cx:pt>
          <cx:pt idx="708">-0.048144505892450902</cx:pt>
          <cx:pt idx="709">-0.0479366581697485</cx:pt>
          <cx:pt idx="710">-0.054146128352261499</cx:pt>
          <cx:pt idx="711">-0.049848080156890899</cx:pt>
          <cx:pt idx="712">-0.053787387557105</cx:pt>
          <cx:pt idx="713">-0.037027151912943798</cx:pt>
          <cx:pt idx="714">-0.033138653254584399</cx:pt>
          <cx:pt idx="715">-0.0210912144635324</cx:pt>
          <cx:pt idx="716">-0.014346492746026999</cx:pt>
          <cx:pt idx="717">-0.0071335979452516098</cx:pt>
          <cx:pt idx="718">-0.0034842002530454902</cx:pt>
          <cx:pt idx="719">-0.00396615640411582</cx:pt>
          <cx:pt idx="720">-0.00571964226964276</cx:pt>
          <cx:pt idx="721">-0.0053963029328430896</cx:pt>
          <cx:pt idx="722">-0.0038708568263121001</cx:pt>
          <cx:pt idx="723">-0.0030752772126661</cx:pt>
          <cx:pt idx="724">-0.0011099422769033499</cx:pt>
          <cx:pt idx="725">0.00036682630005349301</cx:pt>
          <cx:pt idx="726">-0.00015793453293155301</cx:pt>
          <cx:pt idx="727">0.00044538081408872801</cx:pt>
          <cx:pt idx="728">-0.00024090360254981901</cx:pt>
          <cx:pt idx="729">-0.00089968921448245302</cx:pt>
          <cx:pt idx="730">0.000170315525380689</cx:pt>
          <cx:pt idx="731">0.00020554330971006701</cx:pt>
          <cx:pt idx="732">0.00020178929461307299</cx:pt>
          <cx:pt idx="733">-0.0059445640300283299</cx:pt>
          <cx:pt idx="734">-0.0152007707049929</cx:pt>
          <cx:pt idx="735">-0.022184984747764799</cx:pt>
          <cx:pt idx="736">-0.0213135355683974</cx:pt>
          <cx:pt idx="737">-0.0206697772963443</cx:pt>
          <cx:pt idx="738">-0.018531319701751401</cx:pt>
          <cx:pt idx="739">-0.0196335890780589</cx:pt>
          <cx:pt idx="740">-0.034278774223568002</cx:pt>
          <cx:pt idx="741">-0.031938459828292701</cx:pt>
          <cx:pt idx="742">-0.0220221604208161</cx:pt>
          <cx:pt idx="743">-0.019067914750291098</cx:pt>
          <cx:pt idx="744">-0.013896499249319599</cx:pt>
          <cx:pt idx="745">-0.0097006791181625199</cx:pt>
          <cx:pt idx="746">-0.0051325542651202097</cx:pt>
          <cx:pt idx="747">-0.0026229433369985601</cx:pt>
          <cx:pt idx="748">-0.00042887824716792002</cx:pt>
          <cx:pt idx="749">-0.00051342067806509604</cx:pt>
          <cx:pt idx="750">-0.000118110241150837</cx:pt>
          <cx:pt idx="751">-0.00054516577177094502</cx:pt>
          <cx:pt idx="752">0.00051542351616798204</cx:pt>
          <cx:pt idx="753">-0.00014929265528657799</cx:pt>
          <cx:pt idx="754">-0.00055356358149045797</cx:pt>
          <cx:pt idx="755">-0.000290505894773852</cx:pt>
          <cx:pt idx="756">-0.00015982029540820199</cx:pt>
          <cx:pt idx="757">-5.6763533913016099e-05</cx:pt>
          <cx:pt idx="758">-0.00066027727117959605</cx:pt>
          <cx:pt idx="759">-1.9906950833823601e-05</cx:pt>
          <cx:pt idx="760">4.2628492972162602e-05</cx:pt>
          <cx:pt idx="761">0.00048376069229599702</cx:pt>
          <cx:pt idx="762">0.00071302161465771404</cx:pt>
          <cx:pt idx="763">7.1954669326656798e-05</cx:pt>
          <cx:pt idx="764">-0.00068802810078644097</cx:pt>
          <cx:pt idx="765">-0.00093560505395068295</cx:pt>
          <cx:pt idx="766">-0.00185306102554498</cx:pt>
          <cx:pt idx="767">-0.0012672415178720199</cx:pt>
          <cx:pt idx="768">-0.0024662264207059199</cx:pt>
          <cx:pt idx="769">-0.0047216644738306097</cx:pt>
          <cx:pt idx="770">-0.0040987106642158396</cx:pt>
          <cx:pt idx="771">-0.0025983393323104199</cx:pt>
          <cx:pt idx="772">-0.00063319140375963105</cx:pt>
          <cx:pt idx="773">-0.0014993660246915099</cx:pt>
          <cx:pt idx="774">-0.0017973438418996601</cx:pt>
          <cx:pt idx="775">-0.00041465469462694503</cx:pt>
          <cx:pt idx="776">1.26149649650988e-05</cx:pt>
          <cx:pt idx="777">-0.00073833898009408505</cx:pt>
          <cx:pt idx="778">-0.0014706475357183901</cx:pt>
          <cx:pt idx="779">-0.000477386365147953</cx:pt>
          <cx:pt idx="780">0.00017096832520290101</cx:pt>
          <cx:pt idx="781">-0.000306185194701054</cx:pt>
          <cx:pt idx="782">-0.00056622845096928904</cx:pt>
          <cx:pt idx="783">-0.00064158372895070897</cx:pt>
          <cx:pt idx="784">-0.00031392580502526498</cx:pt>
          <cx:pt idx="785">-0.0018358262668608826</cx:pt>
          <cx:pt idx="786">-0.0023527121670523826</cx:pt>
          <cx:pt idx="787">-0.0049902948556235999</cx:pt>
          <cx:pt idx="788">-0.0091647342278696007</cx:pt>
          <cx:pt idx="789">-0.0085381587337926747</cx:pt>
          <cx:pt idx="790">-0.0053188637398701496</cx:pt>
          <cx:pt idx="791">-0.00074213777170742748</cx:pt>
          <cx:pt idx="792">0.012126997439336651</cx:pt>
          <cx:pt idx="793">-0.00031916786052317998</cx:pt>
          <cx:pt idx="794">0.002603318616068375</cx:pt>
          <cx:pt idx="795">-0.0046559505460679503</cx:pt>
          <cx:pt idx="796">-0.001091726185954395</cx:pt>
          <cx:pt idx="797">-0.0012257084537500025</cx:pt>
          <cx:pt idx="798">0.001618360601288165</cx:pt>
          <cx:pt idx="799">0.0020998307831930525</cx:pt>
          <cx:pt idx="800">-0.0092823058423871993</cx:pt>
          <cx:pt idx="801">-0.0031625418887243498</cx:pt>
          <cx:pt idx="802">0.0015424995656518851</cx:pt>
          <cx:pt idx="803">0.013267341593827101</cx:pt>
          <cx:pt idx="804">0.015798124168545875</cx:pt>
          <cx:pt idx="805">0.0076365578618970247</cx:pt>
          <cx:pt idx="806">0.0098516131583145008</cx:pt>
          <cx:pt idx="807">0.0024935526001061774</cx:pt>
          <cx:pt idx="808">-0.00018100669216379649</cx:pt>
          <cx:pt idx="809">-0.00014119295165442551</cx:pt>
          <cx:pt idx="810">-8.5163366923156244e-05</cx:pt>
          <cx:pt idx="811">-0.00021775033538042751</cx:pt>
          <cx:pt idx="812">-0.0012057596326393975</cx:pt>
          <cx:pt idx="813">-0.0042867516041983746</cx:pt>
          <cx:pt idx="814">-0.003459583158490875</cx:pt>
          <cx:pt idx="815">-0.00316462101694</cx:pt>
          <cx:pt idx="816">-0.0090789888922432997</cx:pt>
          <cx:pt idx="817">-0.011728488614364875</cx:pt>
          <cx:pt idx="818">0.0042221620969449753</cx:pt>
          <cx:pt idx="819">0.01322167635949535</cx:pt>
          <cx:pt idx="820">0.0073709175289401003</cx:pt>
          <cx:pt idx="821">0.0037458697462954501</cx:pt>
          <cx:pt idx="822">-0.0138913296003684</cx:pt>
          <cx:pt idx="823">-0.019546204951116801</cx:pt>
          <cx:pt idx="824">-0.01834738938286325</cx:pt>
          <cx:pt idx="825">-0.014009236697216701</cx:pt>
          <cx:pt idx="826">-0.0082017369750878744</cx:pt>
          <cx:pt idx="827">0.00443993873541575</cx:pt>
          <cx:pt idx="828">0.0077957091602679496</cx:pt>
          <cx:pt idx="829">0.0112080180267576</cx:pt>
          <cx:pt idx="830">0.0135028586211419</cx:pt>
          <cx:pt idx="831">0.0058466477365220499</cx:pt>
          <cx:pt idx="832">0.017719228627010024</cx:pt>
          <cx:pt idx="833">0.025676814346514251</cx:pt>
          <cx:pt idx="834">0.019243245429270073</cx:pt>
          <cx:pt idx="835">0.0044836421910307497</cx:pt>
          <cx:pt idx="836">0.00041039335321428752</cx:pt>
          <cx:pt idx="837">-0.00015202173740582099</cx:pt>
          <cx:pt idx="838">-5.5138708619788749e-05</cx:pt>
          <cx:pt idx="839">-0.00013281283974579276</cx:pt>
          <cx:pt idx="840">-0.0019069566452897624</cx:pt>
          <cx:pt idx="841">-0.0040323192538338753</cx:pt>
          <cx:pt idx="842">-0.0063408051538463503</cx:pt>
          <cx:pt idx="843">-0.0069668352312465499</cx:pt>
          <cx:pt idx="844">-0.0045735577212084998</cx:pt>
          <cx:pt idx="845">-0.01340094313362775</cx:pt>
          <cx:pt idx="846">0.00066520530201191752</cx:pt>
          <cx:pt idx="847">0.0030057073737924499</cx:pt>
          <cx:pt idx="848">0.0075396805090100997</cx:pt>
          <cx:pt idx="849">0.0012641435564910426</cx:pt>
          <cx:pt idx="850">-0.0073905129745047496</cx:pt>
          <cx:pt idx="851">-0.017897605323350552</cx:pt>
          <cx:pt idx="852">-0.02651934288227575</cx:pt>
          <cx:pt idx="853">-0.017529304357531</cx:pt>
          <cx:pt idx="854">0.0038340377713434251</cx:pt>
          <cx:pt idx="855">0.0069314430621448498</cx:pt>
          <cx:pt idx="856">0.0058171778044296503</cx:pt>
          <cx:pt idx="857">0.0096265726573016505</cx:pt>
          <cx:pt idx="858">0.001305817947884405</cx:pt>
          <cx:pt idx="859">0.0068701265005069248</cx:pt>
          <cx:pt idx="860">0.021424555523875798</cx:pt>
          <cx:pt idx="861">0.035341759392623247</cx:pt>
          <cx:pt idx="862">0.023954853947004699</cx:pt>
          <cx:pt idx="863">0.0061094282137516996</cx:pt>
          <cx:pt idx="864">0.00033577990041309751</cx:pt>
          <cx:pt idx="865">3.0246283087262499e-05</cx:pt>
          <cx:pt idx="866">-0.0001071986436615995</cx:pt>
          <cx:pt idx="867">-0.00030436356684891751</cx:pt>
          <cx:pt idx="868">-0.00062072819648987252</cx:pt>
          <cx:pt idx="869">-0.0037506926136045751</cx:pt>
          <cx:pt idx="870">-0.007910595034301025</cx:pt>
          <cx:pt idx="871">-0.0082764223326777745</cx:pt>
          <cx:pt idx="872">-0.0042143597409013004</cx:pt>
          <cx:pt idx="873">-0.013211838071408875</cx:pt>
          <cx:pt idx="874">-0.0046872475612879747</cx:pt>
          <cx:pt idx="875">0.0030773959444693501</cx:pt>
          <cx:pt idx="876">0.0073017691237220496</cx:pt>
          <cx:pt idx="877">0.016624746427120824</cx:pt>
          <cx:pt idx="878">0.0044620215270413247</cx:pt>
          <cx:pt idx="879">-0.0053645378350277752</cx:pt>
          <cx:pt idx="880">-0.0013145305097663749</cx:pt>
          <cx:pt idx="881">0.014950415948451975</cx:pt>
          <cx:pt idx="882">-0.003339807722625225</cx:pt>
          <cx:pt idx="883">-0.00027822083096978498</cx:pt>
          <cx:pt idx="884">-0.00031392580502526498</cx:pt>
          <cx:pt idx="885">-0.0018358262668608826</cx:pt>
          <cx:pt idx="886">-0.0023527121670523826</cx:pt>
          <cx:pt idx="887">-0.0049902948556235999</cx:pt>
          <cx:pt idx="888">-0.0091647342278696007</cx:pt>
          <cx:pt idx="889">-0.0085381587337926747</cx:pt>
          <cx:pt idx="890">-0.0053188637398701496</cx:pt>
          <cx:pt idx="891">-0.00074213777170742748</cx:pt>
          <cx:pt idx="892">0.012126997439336651</cx:pt>
          <cx:pt idx="893">-0.00031916786052317998</cx:pt>
          <cx:pt idx="894">0.002603318616068375</cx:pt>
          <cx:pt idx="895">-0.0046559505460679503</cx:pt>
          <cx:pt idx="896">-0.001091726185954395</cx:pt>
          <cx:pt idx="897">-0.0012257084537500025</cx:pt>
          <cx:pt idx="898">0.001618360601288165</cx:pt>
          <cx:pt idx="899">0.0020998307831930525</cx:pt>
          <cx:pt idx="900">-0.0092823058423871993</cx:pt>
          <cx:pt idx="901">-0.0031625418887243498</cx:pt>
          <cx:pt idx="902">0.0015424995656518851</cx:pt>
          <cx:pt idx="903">0.013267341593827101</cx:pt>
          <cx:pt idx="904">0.015798124168545875</cx:pt>
          <cx:pt idx="905">0.0076365578618970247</cx:pt>
          <cx:pt idx="906">0.0098516131583145008</cx:pt>
          <cx:pt idx="907">0.0024935526001061774</cx:pt>
          <cx:pt idx="908">-0.00018100669216379649</cx:pt>
          <cx:pt idx="909">-0.00014119295165442551</cx:pt>
          <cx:pt idx="910">-8.5163366923156244e-05</cx:pt>
          <cx:pt idx="911">-0.00021775033538042751</cx:pt>
          <cx:pt idx="912">-0.0012057596326393975</cx:pt>
          <cx:pt idx="913">-0.0042867516041983746</cx:pt>
          <cx:pt idx="914">-0.003459583158490875</cx:pt>
          <cx:pt idx="915">-0.00316462101694</cx:pt>
          <cx:pt idx="916">-0.0090789888922432997</cx:pt>
          <cx:pt idx="917">-0.011728488614364875</cx:pt>
          <cx:pt idx="918">0.0042221620969449753</cx:pt>
          <cx:pt idx="919">0.01322167635949535</cx:pt>
          <cx:pt idx="920">0.0073709175289401003</cx:pt>
          <cx:pt idx="921">0.0037458697462954501</cx:pt>
          <cx:pt idx="922">-0.0138913296003684</cx:pt>
          <cx:pt idx="923">-0.019546204951116801</cx:pt>
          <cx:pt idx="924">-0.01834738938286325</cx:pt>
          <cx:pt idx="925">-0.014009236697216701</cx:pt>
          <cx:pt idx="926">-0.0082017369750878744</cx:pt>
          <cx:pt idx="927">0.00443993873541575</cx:pt>
          <cx:pt idx="928">0.0077957091602679496</cx:pt>
          <cx:pt idx="929">0.0112080180267576</cx:pt>
          <cx:pt idx="930">0.0135028586211419</cx:pt>
          <cx:pt idx="931">0.0058466477365220499</cx:pt>
          <cx:pt idx="932">0.017719228627010024</cx:pt>
          <cx:pt idx="933">0.025676814346514251</cx:pt>
          <cx:pt idx="934">0.019243245429270073</cx:pt>
          <cx:pt idx="935">0.0044836421910307497</cx:pt>
          <cx:pt idx="936">0.00041039335321428752</cx:pt>
          <cx:pt idx="937">-0.00015202173740582099</cx:pt>
          <cx:pt idx="938">-5.5138708619788749e-05</cx:pt>
          <cx:pt idx="939">-0.00013281283974579276</cx:pt>
          <cx:pt idx="940">-0.0019069566452897624</cx:pt>
          <cx:pt idx="941">-0.0040323192538338753</cx:pt>
          <cx:pt idx="942">-0.0063408051538463503</cx:pt>
          <cx:pt idx="943">-0.0069668352312465499</cx:pt>
          <cx:pt idx="944">-0.0045735577212084998</cx:pt>
          <cx:pt idx="945">-0.01340094313362775</cx:pt>
          <cx:pt idx="946">0.00066520530201191752</cx:pt>
          <cx:pt idx="947">0.0030057073737924499</cx:pt>
          <cx:pt idx="948">0.0075396805090100997</cx:pt>
          <cx:pt idx="949">0.0012641435564910426</cx:pt>
          <cx:pt idx="950">-0.0073905129745047496</cx:pt>
          <cx:pt idx="951">-0.017897605323350552</cx:pt>
          <cx:pt idx="952">-0.02651934288227575</cx:pt>
          <cx:pt idx="953">-0.017529304357531</cx:pt>
          <cx:pt idx="954">0.0038340377713434251</cx:pt>
          <cx:pt idx="955">0.0069314430621448498</cx:pt>
          <cx:pt idx="956">0.0058171778044296503</cx:pt>
          <cx:pt idx="957">0.0096265726573016505</cx:pt>
          <cx:pt idx="958">0.001305817947884405</cx:pt>
          <cx:pt idx="959">0.0068701265005069248</cx:pt>
          <cx:pt idx="960">0.021424555523875798</cx:pt>
          <cx:pt idx="961">0.035341759392623247</cx:pt>
          <cx:pt idx="962">0.023954853947004699</cx:pt>
          <cx:pt idx="963">0.0061094282137516996</cx:pt>
          <cx:pt idx="964">0.00033577990041309751</cx:pt>
          <cx:pt idx="965">3.0246283087262499e-05</cx:pt>
          <cx:pt idx="966">-0.0001071986436615995</cx:pt>
          <cx:pt idx="967">-0.00030436356684891751</cx:pt>
          <cx:pt idx="968">-0.00062072819648987252</cx:pt>
          <cx:pt idx="969">-0.0037506926136045751</cx:pt>
          <cx:pt idx="970">-0.007910595034301025</cx:pt>
          <cx:pt idx="971">-0.0082764223326777745</cx:pt>
          <cx:pt idx="972">-0.0042143597409013004</cx:pt>
          <cx:pt idx="973">-0.013211838071408875</cx:pt>
          <cx:pt idx="974">-0.0046872475612879747</cx:pt>
          <cx:pt idx="975">0.0030773959444693501</cx:pt>
          <cx:pt idx="976">0.0073017691237220496</cx:pt>
          <cx:pt idx="977">0.016624746427120824</cx:pt>
          <cx:pt idx="978">0.0044620215270413247</cx:pt>
          <cx:pt idx="979">-0.0053645378350277752</cx:pt>
          <cx:pt idx="980">-0.0013145305097663749</cx:pt>
          <cx:pt idx="981">0.014950415948451975</cx:pt>
          <cx:pt idx="982">-0.003339807722625225</cx:pt>
          <cx:pt idx="983">-0.00027822083096978498</cx:pt>
          <cx:pt idx="984">-0.00031392580502526498</cx:pt>
          <cx:pt idx="985">-0.0018358262668608826</cx:pt>
          <cx:pt idx="986">-0.0023527121670523826</cx:pt>
          <cx:pt idx="987">-0.0049902948556235999</cx:pt>
          <cx:pt idx="988">-0.0091647342278696007</cx:pt>
          <cx:pt idx="989">-0.0085381587337926747</cx:pt>
          <cx:pt idx="990">-0.0053188637398701496</cx:pt>
          <cx:pt idx="991">-0.00074213777170742748</cx:pt>
          <cx:pt idx="992">0.012126997439336651</cx:pt>
          <cx:pt idx="993">-0.00031916786052317998</cx:pt>
          <cx:pt idx="994">0.002603318616068375</cx:pt>
          <cx:pt idx="995">-0.0046559505460679503</cx:pt>
          <cx:pt idx="996">-0.001091726185954395</cx:pt>
          <cx:pt idx="997">-0.0012257084537500025</cx:pt>
          <cx:pt idx="998">0.001618360601288165</cx:pt>
          <cx:pt idx="999">0.0020998307831930525</cx:pt>
          <cx:pt idx="1000">-0.0092823058423871993</cx:pt>
          <cx:pt idx="1001">-0.0031625418887243498</cx:pt>
          <cx:pt idx="1002">0.0015424995656518851</cx:pt>
          <cx:pt idx="1003">0.013267341593827101</cx:pt>
          <cx:pt idx="1004">0.015798124168545875</cx:pt>
          <cx:pt idx="1005">0.0076365578618970247</cx:pt>
          <cx:pt idx="1006">0.0098516131583145008</cx:pt>
          <cx:pt idx="1007">0.0024935526001061774</cx:pt>
          <cx:pt idx="1008">-0.00018100669216379649</cx:pt>
          <cx:pt idx="1009">-0.00014119295165442551</cx:pt>
          <cx:pt idx="1010">-8.5163366923156244e-05</cx:pt>
          <cx:pt idx="1011">-0.00021775033538042751</cx:pt>
          <cx:pt idx="1012">-0.0012057596326393975</cx:pt>
          <cx:pt idx="1013">-0.0042867516041983746</cx:pt>
          <cx:pt idx="1014">-0.003459583158490875</cx:pt>
          <cx:pt idx="1015">-0.00316462101694</cx:pt>
          <cx:pt idx="1016">-0.0090789888922432997</cx:pt>
          <cx:pt idx="1017">-0.011728488614364875</cx:pt>
          <cx:pt idx="1018">0.0042221620969449753</cx:pt>
          <cx:pt idx="1019">0.01322167635949535</cx:pt>
          <cx:pt idx="1020">0.0073709175289401003</cx:pt>
          <cx:pt idx="1021">0.0037458697462954501</cx:pt>
          <cx:pt idx="1022">-0.0138913296003684</cx:pt>
          <cx:pt idx="1023">-0.019546204951116801</cx:pt>
          <cx:pt idx="1024">-0.01834738938286325</cx:pt>
          <cx:pt idx="1025">-0.014009236697216701</cx:pt>
          <cx:pt idx="1026">-0.0082017369750878744</cx:pt>
          <cx:pt idx="1027">0.00443993873541575</cx:pt>
          <cx:pt idx="1028">0.0077957091602679496</cx:pt>
          <cx:pt idx="1029">0.0112080180267576</cx:pt>
          <cx:pt idx="1030">0.0135028586211419</cx:pt>
          <cx:pt idx="1031">0.0058466477365220499</cx:pt>
          <cx:pt idx="1032">0.017719228627010024</cx:pt>
          <cx:pt idx="1033">0.025676814346514251</cx:pt>
          <cx:pt idx="1034">0.019243245429270073</cx:pt>
          <cx:pt idx="1035">0.0044836421910307497</cx:pt>
          <cx:pt idx="1036">0.00041039335321428752</cx:pt>
          <cx:pt idx="1037">-0.00015202173740582099</cx:pt>
          <cx:pt idx="1038">-5.5138708619788749e-05</cx:pt>
          <cx:pt idx="1039">-0.00013281283974579276</cx:pt>
          <cx:pt idx="1040">-0.0019069566452897624</cx:pt>
          <cx:pt idx="1041">-0.0040323192538338753</cx:pt>
          <cx:pt idx="1042">-0.0063408051538463503</cx:pt>
          <cx:pt idx="1043">-0.0069668352312465499</cx:pt>
          <cx:pt idx="1044">-0.0045735577212084998</cx:pt>
          <cx:pt idx="1045">-0.01340094313362775</cx:pt>
          <cx:pt idx="1046">0.00066520530201191752</cx:pt>
          <cx:pt idx="1047">0.0030057073737924499</cx:pt>
          <cx:pt idx="1048">0.0075396805090100997</cx:pt>
          <cx:pt idx="1049">0.0012641435564910426</cx:pt>
          <cx:pt idx="1050">-0.0073905129745047496</cx:pt>
          <cx:pt idx="1051">-0.017897605323350552</cx:pt>
          <cx:pt idx="1052">-0.02651934288227575</cx:pt>
          <cx:pt idx="1053">-0.017529304357531</cx:pt>
          <cx:pt idx="1054">0.0038340377713434251</cx:pt>
          <cx:pt idx="1055">0.0069314430621448498</cx:pt>
          <cx:pt idx="1056">0.0058171778044296503</cx:pt>
          <cx:pt idx="1057">0.0096265726573016505</cx:pt>
          <cx:pt idx="1058">0.001305817947884405</cx:pt>
          <cx:pt idx="1059">0.0068701265005069248</cx:pt>
          <cx:pt idx="1060">0.021424555523875798</cx:pt>
          <cx:pt idx="1061">0.035341759392623247</cx:pt>
          <cx:pt idx="1062">0.023954853947004699</cx:pt>
          <cx:pt idx="1063">0.0061094282137516996</cx:pt>
          <cx:pt idx="1064">0.00033577990041309751</cx:pt>
          <cx:pt idx="1065">3.0246283087262499e-05</cx:pt>
          <cx:pt idx="1066">-0.0001071986436615995</cx:pt>
          <cx:pt idx="1067">-0.00030436356684891751</cx:pt>
          <cx:pt idx="1068">-0.00062072819648987252</cx:pt>
          <cx:pt idx="1069">-0.0037506926136045751</cx:pt>
          <cx:pt idx="1070">-0.007910595034301025</cx:pt>
          <cx:pt idx="1071">-0.0082764223326777745</cx:pt>
          <cx:pt idx="1072">-0.0042143597409013004</cx:pt>
          <cx:pt idx="1073">-0.013211838071408875</cx:pt>
          <cx:pt idx="1074">-0.0046872475612879747</cx:pt>
          <cx:pt idx="1075">0.0030773959444693501</cx:pt>
          <cx:pt idx="1076">0.0073017691237220496</cx:pt>
          <cx:pt idx="1077">0.016624746427120824</cx:pt>
          <cx:pt idx="1078">0.0044620215270413247</cx:pt>
          <cx:pt idx="1079">-0.0053645378350277752</cx:pt>
          <cx:pt idx="1080">-0.0013145305097663749</cx:pt>
          <cx:pt idx="1081">0.014950415948451975</cx:pt>
          <cx:pt idx="1082">-0.003339807722625225</cx:pt>
          <cx:pt idx="1083">-0.00027822083096978498</cx:pt>
        </cx:lvl>
      </cx:numDim>
    </cx:data>
    <cx:data id="77">
      <cx:numDim type="val">
        <cx:f>Sheet2!$BZ$1:$BZ$1084</cx:f>
        <cx:lvl ptCount="1084" formatCode="G/通用格式">
          <cx:pt idx="0">-0.000473133888503047</cx:pt>
          <cx:pt idx="1">0.00051697813974831705</cx:pt>
          <cx:pt idx="2">0.00033564656208491398</cx:pt>
          <cx:pt idx="3">-1.23848036787969e-05</cx:pt>
          <cx:pt idx="4">-0.00049084330867563803</cx:pt>
          <cx:pt idx="5">-0.00074115524396803996</cx:pt>
          <cx:pt idx="6">0.00062037526310280695</cx:pt>
          <cx:pt idx="7">0.000215430256363182</cx:pt>
          <cx:pt idx="8">-0.000290667686827246</cx:pt>
          <cx:pt idx="9">-7.8356282695254399e-06</cx:pt>
          <cx:pt idx="10">0.000327541380316713</cx:pt>
          <cx:pt idx="11">0.00059256928547753304</cx:pt>
          <cx:pt idx="12">0.00072964153137938803</cx:pt>
          <cx:pt idx="13">0.00024023419563679499</cx:pt>
          <cx:pt idx="14">0.00014769314065053599</cx:pt>
          <cx:pt idx="15">5.6931174613993601e-05</cx:pt>
          <cx:pt idx="16">0.00049200643657140795</cx:pt>
          <cx:pt idx="17">-0.00041753917214177298</cx:pt>
          <cx:pt idx="18">0.00030219540804667398</cx:pt>
          <cx:pt idx="19">-0.00043307224836594001</cx:pt>
          <cx:pt idx="20">-0.00036899111162490901</cx:pt>
          <cx:pt idx="21">0.00050647843097917399</cx:pt>
          <cx:pt idx="22">-0.00066928936538171403</cx:pt>
          <cx:pt idx="23">0.00063912408232788098</cx:pt>
          <cx:pt idx="24">0.000272435448797596</cx:pt>
          <cx:pt idx="25">0.00045223616055721001</cx:pt>
          <cx:pt idx="26">-0.00010557251878878</cx:pt>
          <cx:pt idx="27">0.00025357776521463699</cx:pt>
          <cx:pt idx="28">0.00060371730036320602</cx:pt>
          <cx:pt idx="29">-0.00075058937367377201</cx:pt>
          <cx:pt idx="30">9.5007359106438503e-07</cx:pt>
          <cx:pt idx="31">-0.00057499500468085295</cx:pt>
          <cx:pt idx="32">-0.00043145363752697402</cx:pt>
          <cx:pt idx="33">0.00056142878296382701</cx:pt>
          <cx:pt idx="34">0.000187316630055088</cx:pt>
          <cx:pt idx="35">0.00068944223924429502</cx:pt>
          <cx:pt idx="36">0.000205252581639614</cx:pt>
          <cx:pt idx="37">0.00020197730665346</cx:pt>
          <cx:pt idx="38">-0.00019564097746883601</cx:pt>
          <cx:pt idx="39">-0.00102138897360706</cx:pt>
          <cx:pt idx="40">-0.00017580000476955299</cx:pt>
          <cx:pt idx="41">0.00046041284809139902</cx:pt>
          <cx:pt idx="42">-0.00112165052944595</cx:pt>
          <cx:pt idx="43">-0.0018335782112307299</cx:pt>
          <cx:pt idx="44">-0.00048103322849040001</cx:pt>
          <cx:pt idx="45">0.00104637678577761</cx:pt>
          <cx:pt idx="46">0.00036641257653454898</cx:pt>
          <cx:pt idx="47">0.00092360642458436104</cx:pt>
          <cx:pt idx="48">-0.00040459167192946502</cx:pt>
          <cx:pt idx="49">6.2134656615179897e-05</cx:pt>
          <cx:pt idx="50">0.00057095310845842596</cx:pt>
          <cx:pt idx="51">-0.00020619238657714801</cx:pt>
          <cx:pt idx="52">-9.6330227510815994e-05</cx:pt>
          <cx:pt idx="53">0.00070976404827700304</cx:pt>
          <cx:pt idx="54">-1.43683378812136e-05</cx:pt>
          <cx:pt idx="55">-0.000191615179387195</cx:pt>
          <cx:pt idx="56">-0.00056088159620125801</cx:pt>
          <cx:pt idx="57">0.00053060653197689297</cx:pt>
          <cx:pt idx="58">0.00026755984682431602</cx:pt>
          <cx:pt idx="59">0.00051222636865709504</cx:pt>
          <cx:pt idx="60">-0.000495749207795691</cx:pt>
          <cx:pt idx="61">0.00021980422132077799</cx:pt>
          <cx:pt idx="62">0.000262244641323503</cx:pt>
          <cx:pt idx="63">0.00051691199477047704</cx:pt>
          <cx:pt idx="64">0.00090066557181185105</cx:pt>
          <cx:pt idx="65">-0.00013964780140201201</cx:pt>
          <cx:pt idx="66">-0.0013200371954897</cx:pt>
          <cx:pt idx="67">-0.0018857830969657801</cx:pt>
          <cx:pt idx="68">-0.0013493196822203901</cx:pt>
          <cx:pt idx="69">-0.0061111631888599001</cx:pt>
          <cx:pt idx="70">-0.0069704280598726197</cx:pt>
          <cx:pt idx="71">-0.0115608893244476</cx:pt>
          <cx:pt idx="72">-0.0079608021347913494</cx:pt>
          <cx:pt idx="73">-0.0071571677645411698</cx:pt>
          <cx:pt idx="74">-0.0018058122536569699</cx:pt>
          <cx:pt idx="75">-0.0036016944266969702</cx:pt>
          <cx:pt idx="76">-0.0030233249494551599</cx:pt>
          <cx:pt idx="77">-0.00209734516708873</cx:pt>
          <cx:pt idx="78">0.00012706782167386799</cx:pt>
          <cx:pt idx="79">-0.00019348125325584</cx:pt>
          <cx:pt idx="80">-0.00062904884435404903</cx:pt>
          <cx:pt idx="81">-0.00050813817333829304</cx:pt>
          <cx:pt idx="82">0.00066164255372353398</cx:pt>
          <cx:pt idx="83">-5.0471497829801297e-06</cx:pt>
          <cx:pt idx="84">0.00015908951366744799</cx:pt>
          <cx:pt idx="85">-7.8211710770151998e-06</cx:pt>
          <cx:pt idx="86">2.8828058241116701e-05</cx:pt>
          <cx:pt idx="87">-9.4081493355165595e-05</cx:pt>
          <cx:pt idx="88">0.0010259420916206301</cx:pt>
          <cx:pt idx="89">8.3498589241418102e-05</cx:pt>
          <cx:pt idx="90">0.00081204731795733005</cx:pt>
          <cx:pt idx="91">0.00051365395323580202</cx:pt>
          <cx:pt idx="92">-0.0010906941119041701</cx:pt>
          <cx:pt idx="93">-0.0033839662058070901</cx:pt>
          <cx:pt idx="94">-0.0019745962186187602</cx:pt>
          <cx:pt idx="95">-0.00078058354406437401</cx:pt>
          <cx:pt idx="96">0.00153279431120586</cx:pt>
          <cx:pt idx="97">-0.0034104320979741901</cx:pt>
          <cx:pt idx="98">0.0025959432584524598</cx:pt>
          <cx:pt idx="99">0.00074328627419811496</cx:pt>
          <cx:pt idx="100">-0.0040484278086217098</cx:pt>
          <cx:pt idx="101">-0.0043195868951111599</cx:pt>
          <cx:pt idx="102">-0.0022242538173386501</cx:pt>
          <cx:pt idx="103">-0.0064387535744729598</cx:pt>
          <cx:pt idx="104">0.0012544926835683901</cx:pt>
          <cx:pt idx="105">-0.0089764712329268304</cx:pt>
          <cx:pt idx="106">-0.015709174650379999</cx:pt>
          <cx:pt idx="107">-0.0074329427952579304</cx:pt>
          <cx:pt idx="108">-0.0020216914599589099</cx:pt>
          <cx:pt idx="109">0.0018741887755121601</cx:pt>
          <cx:pt idx="110">0.00079979095651882203</cx:pt>
          <cx:pt idx="111">-0.00037588325595812002</cx:pt>
          <cx:pt idx="112">-0.00090446060469917403</cx:pt>
          <cx:pt idx="113">-0.00016045784299099301</cx:pt>
          <cx:pt idx="114">-0.00016312597181081901</cx:pt>
          <cx:pt idx="115">0.00057423938730497698</cx:pt>
          <cx:pt idx="116">0.00061260537105496996</cx:pt>
          <cx:pt idx="117">0.00169915540192787</cx:pt>
          <cx:pt idx="118">4.66916217537728e-05</cx:pt>
          <cx:pt idx="119">0.00137712013654023</cx:pt>
          <cx:pt idx="120">-0.00261407521266711</cx:pt>
          <cx:pt idx="121">-0.0046286015830811697</cx:pt>
          <cx:pt idx="122">-0.0076200690967028603</cx:pt>
          <cx:pt idx="123">-0.0011924750731706201</cx:pt>
          <cx:pt idx="124">-0.00241698292760738</cx:pt>
          <cx:pt idx="125">0.0109640245160576</cx:pt>
          <cx:pt idx="126">0.0026656240691285298</cx:pt>
          <cx:pt idx="127">-0.00037163481529524698</cx:pt>
          <cx:pt idx="128">-0.0093277477552995303</cx:pt>
          <cx:pt idx="129">-0.0100846473762629</cx:pt>
          <cx:pt idx="130">-0.0082490556735892694</cx:pt>
          <cx:pt idx="131">-0.0136082992543862</cx:pt>
          <cx:pt idx="132">-0.0152414092330828</cx:pt>
          <cx:pt idx="133">-0.0106585033110156</cx:pt>
          <cx:pt idx="134">-0.0122998712216292</cx:pt>
          <cx:pt idx="135">-0.0062864697570544099</cx:pt>
          <cx:pt idx="136">0.0064338104743295503</cx:pt>
          <cx:pt idx="137">0.0035578600433028699</cx:pt>
          <cx:pt idx="138">0.00031632452496891902</cx:pt>
          <cx:pt idx="139">-7.4077306568736802e-05</cx:pt>
          <cx:pt idx="140">0.00022707170346410199</cx:pt>
          <cx:pt idx="141">0.000121152317252909</cx:pt>
          <cx:pt idx="142">0.000199816155801586</cx:pt>
          <cx:pt idx="143">0.00100456583423882</cx:pt>
          <cx:pt idx="144">0.000852809197038578</cx:pt>
          <cx:pt idx="145">-0.00015983543077404799</cx:pt>
          <cx:pt idx="146">-0.0032970947990280199</cx:pt>
          <cx:pt idx="147">-0.0033577560543803101</cx:pt>
          <cx:pt idx="148">-0.0094269546032667607</cx:pt>
          <cx:pt idx="149">-0.0090489753762759105</cx:pt>
          <cx:pt idx="150">-0.0025811868134710801</cx:pt>
          <cx:pt idx="151">0.00160114227508277</cx:pt>
          <cx:pt idx="152">0.00748104430116213</cx:pt>
          <cx:pt idx="153">0.017369052747013398</cx:pt>
          <cx:pt idx="154">0.0038016483975100899</cx:pt>
          <cx:pt idx="155">0.0117515540387442</cx:pt>
          <cx:pt idx="156">0.017015505731278399</cx:pt>
          <cx:pt idx="157">0.0131834856280507</cx:pt>
          <cx:pt idx="158">-0.0095562465377519602</cx:pt>
          <cx:pt idx="159">-0.0146247720146232</cx:pt>
          <cx:pt idx="160">0.0058861801463412399</cx:pt>
          <cx:pt idx="161">-0.0020828226861106299</cx:pt>
          <cx:pt idx="162">0.00161509050165171</cx:pt>
          <cx:pt idx="163">-0.0049196931179040001</cx:pt>
          <cx:pt idx="164">-0.0017722532385780799</cx:pt>
          <cx:pt idx="165">-0.0031867872737796799</cx:pt>
          <cx:pt idx="166">0.0022036568749387898</cx:pt>
          <cx:pt idx="167">-4.9993213383716398e-06</cx:pt>
          <cx:pt idx="168">0.00048610806465312299</cx:pt>
          <cx:pt idx="169">4.3323703139219597e-05</cx:pt>
          <cx:pt idx="170">0.00086396813652430196</cx:pt>
          <cx:pt idx="171">0.00049952231526979797</cx:pt>
          <cx:pt idx="172">2.6647329815778601e-05</cx:pt>
          <cx:pt idx="173">-0.00127950420890524</cx:pt>
          <cx:pt idx="174">-0.0040051707674551304</cx:pt>
          <cx:pt idx="175">-0.0104873749761076</cx:pt>
          <cx:pt idx="176">-0.0031510711131997201</cx:pt>
          <cx:pt idx="177">-0.0089335660309954393</cx:pt>
          <cx:pt idx="178">-0.0025950192779362899</cx:pt>
          <cx:pt idx="179">-0.0034546655481556398</cx:pt>
          <cx:pt idx="180">0.0107697333295449</cx:pt>
          <cx:pt idx="181">0.016191468918668999</cx:pt>
          <cx:pt idx="182">0.010872370476246901</cx:pt>
          <cx:pt idx="183">-0.0070023569955214799</cx:pt>
          <cx:pt idx="184">0.013368901622980199</cx:pt>
          <cx:pt idx="185">0.018533891199017501</cx:pt>
          <cx:pt idx="186">0.0029228872375197299</cx:pt>
          <cx:pt idx="187">0.00192148389426931</cx:pt>
          <cx:pt idx="188">0.0032901397307368201</cx:pt>
          <cx:pt idx="189">0.0090595831978484004</cx:pt>
          <cx:pt idx="190">0.0141824314208636</cx:pt>
          <cx:pt idx="191">0.0098899194541476193</cx:pt>
          <cx:pt idx="192">0.0078865821480927894</cx:pt>
          <cx:pt idx="193">-0.00089140792239814396</cx:pt>
          <cx:pt idx="194">0.0028317004284832202</cx:pt>
          <cx:pt idx="195">-0.00043176107606889903</cx:pt>
          <cx:pt idx="196">-0.000232672955727979</cx:pt>
          <cx:pt idx="197">-2.3656691885793401e-05</cx:pt>
          <cx:pt idx="198">-0.000434567561615079</cx:pt>
          <cx:pt idx="199">-9.1212050558407497e-05</cx:pt>
          <cx:pt idx="200">-0.00048517578866096001</cx:pt>
          <cx:pt idx="201">-0.0007054407051914675</cx:pt>
          <cx:pt idx="202">-0.0014124063281341875</cx:pt>
          <cx:pt idx="203">-0.0036454368562371998</cx:pt>
          <cx:pt idx="204">-0.0011132219885348774</cx:pt>
          <cx:pt idx="205">-0.0011704084628993501</cx:pt>
          <cx:pt idx="206">-0.00196148820816326</cx:pt>
          <cx:pt idx="207">0.000477894401675295</cx:pt>
          <cx:pt idx="208">-0.003707345806666425</cx:pt>
          <cx:pt idx="209">-0.002156096751989545</cx:pt>
          <cx:pt idx="210">0.0021116154382187723</cx:pt>
          <cx:pt idx="211">0.0024254995692657975</cx:pt>
          <cx:pt idx="212">0.0039257621652639754</cx:pt>
          <cx:pt idx="213">0.00171321412259173</cx:pt>
          <cx:pt idx="214">-0.00077994568709334748</cx:pt>
          <cx:pt idx="215">-0.0027693622356032999</cx:pt>
          <cx:pt idx="216">0.00031053932929532249</cx:pt>
          <cx:pt idx="217">0.0014733125390342275</cx:pt>
          <cx:pt idx="218">0.0051642340464273752</cx:pt>
          <cx:pt idx="219">0.0064543440784805752</cx:pt>
          <cx:pt idx="220">0.0031357466572770501</cx:pt>
          <cx:pt idx="221">0.0031235658994610998</cx:pt>
          <cx:pt idx="222">0.00076096434674680752</cx:pt>
          <cx:pt idx="223">-1.1283638955411625e-05</cx:pt>
          <cx:pt idx="224">0.00014709886478979199</cx:pt>
          <cx:pt idx="225">-5.3821909703563501e-05</cx:pt>
          <cx:pt idx="226">-0.00028954579581409002</cx:pt>
          <cx:pt idx="227">-1.3955541252201899e-05</cx:pt>
          <cx:pt idx="228">-0.00089124005326269749</cx:pt>
          <cx:pt idx="229">-0.0010265310471472176</cx:pt>
          <cx:pt idx="230">-0.00187735762730086</cx:pt>
          <cx:pt idx="231">-0.0036366205089869998</cx:pt>
          <cx:pt idx="232">-0.0020907479886568075</cx:pt>
          <cx:pt idx="233">0.00022109437981713726</cx:pt>
          <cx:pt idx="234">0.0013233418624220025</cx:pt>
          <cx:pt idx="235">-0.00028748098151376502</cx:pt>
          <cx:pt idx="236">-0.0016723887391253401</cx:pt>
          <cx:pt idx="237">-0.0044595511315532249</cx:pt>
          <cx:pt idx="238">-0.0029439986114014249</cx:pt>
          <cx:pt idx="239">0.0029946318496633499</cx:pt>
          <cx:pt idx="240">-0.0018212791111044599</cx:pt>
          <cx:pt idx="241">-0.0080923224307265749</cx:pt>
          <cx:pt idx="242">-0.0010249060371798351</cx:pt>
          <cx:pt idx="243">0.0025828309156760748</cx:pt>
          <cx:pt idx="244">0.0064708413981494749</cx:pt>
          <cx:pt idx="245">0.00801390962927475</cx:pt>
          <cx:pt idx="246">0.0069849029625716503</cx:pt>
          <cx:pt idx="247">0.01030855683135805</cx:pt>
          <cx:pt idx="248">0.011316286928164825</cx:pt>
          <cx:pt idx="249">0.0085510632943101</cx:pt>
          <cx:pt idx="250">0.0014810686847277076</cx:pt>
          <cx:pt idx="251">0.00018757013612560801</cx:pt>
          <cx:pt idx="252">1.1958209318154975e-05</cx:pt>
          <cx:pt idx="253">5.3123596768147498e-05</cx:pt>
          <cx:pt idx="254">9.3329380806465005e-06</cx:pt>
          <cx:pt idx="255">-0.00034411375643421253</cx:pt>
          <cx:pt idx="256">-0.0011968314960632924</cx:pt>
          <cx:pt idx="257">-0.0015330597388146349</cx:pt>
          <cx:pt idx="258">-0.003398487263500075</cx:pt>
          <cx:pt idx="259">-0.0024878727597697574</cx:pt>
          <cx:pt idx="260">-0.0043600595293850249</cx:pt>
          <cx:pt idx="261">-0.0011706054461583025</cx:pt>
          <cx:pt idx="262">0.000333577815281145</cx:pt>
          <cx:pt idx="263">0.0010939108737256201</cx:pt>
          <cx:pt idx="264">-0.0033416237074153001</cx:pt>
          <cx:pt idx="265">-0.0062697477349405754</cx:pt>
          <cx:pt idx="266">-0.0052265937702920002</cx:pt>
          <cx:pt idx="267">-0.0079187677088328502</cx:pt>
          <cx:pt idx="268">-0.0070840988553101253</cx:pt>
          <cx:pt idx="269">-0.0081107003982019994</cx:pt>
          <cx:pt idx="270">-0.0058002728202104252</cx:pt>
          <cx:pt idx="271">-0.00017635867847419875</cx:pt>
          <cx:pt idx="272">0.0037987593693300501</cx:pt>
          <cx:pt idx="273">-0.0003867018071683875</cx:pt>
          <cx:pt idx="274">0.0055549316782427501</cx:pt>
          <cx:pt idx="275">0.0075090960596891502</cx:pt>
          <cx:pt idx="276">0.01055193665150525</cx:pt>
          <cx:pt idx="277">0.0080415882606718007</cx:pt>
          <cx:pt idx="278">0.0013847555398066274</cx:pt>
          <cx:pt idx="279">0.00019392394066943824</cx:pt>
          <cx:pt idx="280">0.00012459484138372249</cx:pt>
          <cx:pt idx="281">-6.5840116437653999e-05</cx:pt>
          <cx:pt idx="282">-2.7810790418711998e-05</cx:pt>
          <cx:pt idx="283">-0.0001204557003870575</cx:pt>
          <cx:pt idx="284">-0.0011710406313260575</cx:pt>
          <cx:pt idx="285">-0.0026964388272177498</cx:pt>
          <cx:pt idx="286">-0.0054236231915791751</cx:pt>
          <cx:pt idx="287">-0.0041686580612419503</cx:pt>
          <cx:pt idx="288">-0.0036626463813261251</cx:pt>
          <cx:pt idx="289">0.0019616302567413901</cx:pt>
          <cx:pt idx="290">0.00011760974450990175</cx:pt>
          <cx:pt idx="291">-0.0001148888847615975</cx:pt>
          <cx:pt idx="292">-0.00067473858844327504</cx:pt>
          <cx:pt idx="293">0.0023672719744029951</cx:pt>
          <cx:pt idx="294">0.0033265673738124501</cx:pt>
          <cx:pt idx="295">-0.001434932055067305</cx:pt>
          <cx:pt idx="296">-0.0035288645667657498</cx:pt>
          <cx:pt idx="297">-0.012373469987856624</cx:pt>
          <cx:pt idx="298">-0.0096118039311623247</cx:pt>
          <cx:pt idx="299">-0.0301849018824355</cx:pt>
          <cx:pt idx="300">-0.0063132230769565303</cx:pt>
          <cx:pt idx="301">-0.0053974580680899997</cx:pt>
          <cx:pt idx="302">0.014830819622605299</cx:pt>
          <cx:pt idx="303">0.016638340226479802</cx:pt>
          <cx:pt idx="304">0.038255188066902597</cx:pt>
          <cx:pt idx="305">0.028663534437091399</cx:pt>
          <cx:pt idx="306">0.0071982332364444301</cx:pt>
          <cx:pt idx="307">-0.00029438731659565899</cx:pt>
          <cx:pt idx="308">-0.00013597253842611301</cx:pt>
          <cx:pt idx="309">0.00021556040765692501</cx:pt>
          <cx:pt idx="310">-0.0010322967538250801</cx:pt>
          <cx:pt idx="311">-0.00040196047106152202</cx:pt>
          <cx:pt idx="312">-0.0049930987971151097</cx:pt>
          <cx:pt idx="313">-0.013235253826211</cx:pt>
          <cx:pt idx="314">-0.0164602972424172</cx:pt>
          <cx:pt idx="315">-0.012252635865173601</cx:pt>
          <cx:pt idx="316">-0.0049261427136593396</cx:pt>
          <cx:pt idx="317">-0.0142250423930837</cx:pt>
          <cx:pt idx="318">-0.011006260967509399</cx:pt>
          <cx:pt idx="319">-0.0084381000756658091</cx:pt>
          <cx:pt idx="320">-0.00123679871813208</cx:pt>
          <cx:pt idx="321">0.0251555717918867</cx:pt>
          <cx:pt idx="322">0.016465695917628101</cx:pt>
          <cx:pt idx="323">0.0120531404421914</cx:pt>
          <cx:pt idx="324">-0.0076805482188306998</cx:pt>
          <cx:pt idx="325">-0.0110376270699369</cx:pt>
          <cx:pt idx="326">-0.0251510045675018</cx:pt>
          <cx:pt idx="327">-0.040916143872939299</cx:pt>
          <cx:pt idx="328">-0.0324523618902825</cx:pt>
          <cx:pt idx="329">-0.029208992348657901</cx:pt>
          <cx:pt idx="330">-0.022731579878950501</cx:pt>
          <cx:pt idx="331">-0.0086659731442433607</cx:pt>
          <cx:pt idx="332">0.00367029218885849</cx:pt>
          <cx:pt idx="333">0.0066632874521873097</cx:pt>
          <cx:pt idx="334">0.0019386639341228201</cx:pt>
          <cx:pt idx="335">1.9461182152903798e-06</cx:pt>
          <cx:pt idx="336">0.00094970377403785604</cx:pt>
          <cx:pt idx="337">0.00036121723450557798</cx:pt>
          <cx:pt idx="338">-0.00094543228006182102</cx:pt>
          <cx:pt idx="339">0.00015207225384300399</cx:pt>
          <cx:pt idx="340">-0.0047918509506788901</cx:pt>
          <cx:pt idx="341">-0.0066391557042928999</cx:pt>
          <cx:pt idx="342">-0.011633288089169099</cx:pt>
          <cx:pt idx="343">-0.011547954496589401</cx:pt>
          <cx:pt idx="344">-0.019633825128802899</cx:pt>
          <cx:pt idx="345">-0.027903582658256799</cx:pt>
          <cx:pt idx="346">-0.0025325698772343599</cx:pt>
          <cx:pt idx="347">-0.0061773396889896097</cx:pt>
          <cx:pt idx="348">0.0161814644409927</cx:pt>
          <cx:pt idx="349">0.023348041743416498</cx:pt>
          <cx:pt idx="350">0.019509062070570099</cx:pt>
          <cx:pt idx="351">0.017217035073911698</cx:pt>
          <cx:pt idx="352">0.012411010262980301</cx:pt>
          <cx:pt idx="353">0.0070074207260607804</cx:pt>
          <cx:pt idx="354">-0.0068890881350364202</cx:pt>
          <cx:pt idx="355">-0.034822149562878803</cx:pt>
          <cx:pt idx="356">-0.0394194706566156</cx:pt>
          <cx:pt idx="357">-0.048383675089011501</cx:pt>
          <cx:pt idx="358">-0.030828070818387499</cx:pt>
          <cx:pt idx="359">-0.0147580723474656</cx:pt>
          <cx:pt idx="360">-0.0065895137549051904</cx:pt>
          <cx:pt idx="361">-0.0021686615230504399</cx:pt>
          <cx:pt idx="362">0.0012908772035546199</cx:pt>
          <cx:pt idx="363">0.00033473651335719597</cx:pt>
          <cx:pt idx="364">-2.2837009451202399e-06</cx:pt>
          <cx:pt idx="365">-0.00012293137054776099</cx:pt>
          <cx:pt idx="366">-0.00073439559866405495</cx:pt>
          <cx:pt idx="367">0.0024005848788415502</cx:pt>
          <cx:pt idx="368">-0.00017523935094469401</cx:pt>
          <cx:pt idx="369">0.0017716204698746301</cx:pt>
          <cx:pt idx="370">-0.0143570144634457</cx:pt>
          <cx:pt idx="371">-0.0235353920979403</cx:pt>
          <cx:pt idx="372">-0.036684617777856803</cx:pt>
          <cx:pt idx="373">-0.029917939743913401</cx:pt>
          <cx:pt idx="374">-0.0079656413035409102</cx:pt>
          <cx:pt idx="375">0.00715188204472594</cx:pt>
          <cx:pt idx="376">0.020130955523382201</cx:pt>
          <cx:pt idx="377">0.022989105323775599</cx:pt>
          <cx:pt idx="378">0.0132183961710236</cx:pt>
          <cx:pt idx="379">0.0096912456066037302</cx:pt>
          <cx:pt idx="380">0.025238863344565501</cx:pt>
          <cx:pt idx="381">0.026124166076328701</cx:pt>
          <cx:pt idx="382">0.0051152813433954798</cx:pt>
          <cx:pt idx="383">-0.020810771148868701</cx:pt>
          <cx:pt idx="384">-0.040964894425439401</cx:pt>
          <cx:pt idx="385">-0.037176716837317797</cx:pt>
          <cx:pt idx="386">-0.028264999555290299</cx:pt>
          <cx:pt idx="387">-0.010134762707968099</cx:pt>
          <cx:pt idx="388">-0.0016993652714579501</cx:pt>
          <cx:pt idx="389">-0.00094710942863579701</cx:pt>
          <cx:pt idx="390">9.5649757406315595e-05</cx:pt>
          <cx:pt idx="391">-9.7446585235938705e-05</cx:pt>
          <cx:pt idx="392">-0.00049596283355391997</cx:pt>
          <cx:pt idx="393">0.0015757026675926799</cx:pt>
          <cx:pt idx="394">0.00021551624497551699</cx:pt>
          <cx:pt idx="395">0.0047841772260489301</cx:pt>
          <cx:pt idx="396">0.00380174720573005</cx:pt>
          <cx:pt idx="397">9.7589100961744394e-05</cx:pt>
          <cx:pt idx="398">-0.024625870453845799</cx:pt>
          <cx:pt idx="399">-0.0432879719855188</cx:pt>
          <cx:pt idx="400">-0.053480119843804998</cx:pt>
          <cx:pt idx="401">-0.042522907491807198</cx:pt>
          <cx:pt idx="402">-0.026874621729124502</cx:pt>
          <cx:pt idx="403">-0.011873660127538601</cx:pt>
          <cx:pt idx="404">-0.015665023557723499</cx:pt>
          <cx:pt idx="405">-0.0032720163452728702</cx:pt>
          <cx:pt idx="406">0.00144995105652144</cx:pt>
          <cx:pt idx="407">0.0083678300280967208</cx:pt>
          <cx:pt idx="408">0.018562943984334501</cx:pt>
          <cx:pt idx="409">0.023650886567893398</cx:pt>
          <cx:pt idx="410">0.023869131733197699</cx:pt>
          <cx:pt idx="411">-0.0097069175145530207</cx:pt>
          <cx:pt idx="412">-0.0292724519619957</cx:pt>
          <cx:pt idx="413">-0.0275565813938679</cx:pt>
          <cx:pt idx="414">-0.022495059026715399</cx:pt>
          <cx:pt idx="415">-0.0066729529481571502</cx:pt>
          <cx:pt idx="416">-0.0014708990717226199</cx:pt>
          <cx:pt idx="417">-0.0020871387353164801</cx:pt>
          <cx:pt idx="418">-0.00122589353754546</cx:pt>
          <cx:pt idx="419">-0.000125157447743041</cx:pt>
          <cx:pt idx="420">7.9131095254254708e-06</cx:pt>
          <cx:pt idx="421">0.00080229782240103995</cx:pt>
          <cx:pt idx="422">0.0012633605957999799</cx:pt>
          <cx:pt idx="423">0.000487293435785155</cx:pt>
          <cx:pt idx="424">0.00829176665443122</cx:pt>
          <cx:pt idx="425">0.0082375740531910602</cx:pt>
          <cx:pt idx="426">-0.0174801170311727</cx:pt>
          <cx:pt idx="427">-0.029540731567640501</cx:pt>
          <cx:pt idx="428">-0.053294027489856698</cx:pt>
          <cx:pt idx="429">-0.067376673548596597</cx:pt>
          <cx:pt idx="430">-0.069391211880645703</cx:pt>
          <cx:pt idx="431">-0.065741125574863196</cx:pt>
          <cx:pt idx="432">-0.0227633816281957</cx:pt>
          <cx:pt idx="433">-0.0129067377395981</cx:pt>
          <cx:pt idx="434">-0.013594374546341</cx:pt>
          <cx:pt idx="435">-0.0048994367985803998</cx:pt>
          <cx:pt idx="436">-0.00260875436462204</cx:pt>
          <cx:pt idx="437">0.022268938035746099</cx:pt>
          <cx:pt idx="438">0.0215499173685311</cx:pt>
          <cx:pt idx="439">-0.0025719073329355602</cx:pt>
          <cx:pt idx="440">-0.0121106467131591</cx:pt>
          <cx:pt idx="441">-0.0194842214125002</cx:pt>
          <cx:pt idx="442">-0.0084849908129568698</cx:pt>
          <cx:pt idx="443">0.0032453701019641498</cx:pt>
          <cx:pt idx="444">0.00050933122148912101</cx:pt>
          <cx:pt idx="445">-0.0023052436604643501</cx:pt>
          <cx:pt idx="446">-0.00107219962710521</cx:pt>
          <cx:pt idx="447">0.00034607390695638198</cx:pt>
          <cx:pt idx="448">0.000223488028729032</cx:pt>
          <cx:pt idx="449">0.0011626103543628499</cx:pt>
          <cx:pt idx="450">0.0022660554458864401</cx:pt>
          <cx:pt idx="451">0.0040843512049618599</cx:pt>
          <cx:pt idx="452">0.0187999132126874</cx:pt>
          <cx:pt idx="453">0.024158926806209399</cx:pt>
          <cx:pt idx="454">0.0071392418766229801</cx:pt>
          <cx:pt idx="455">-0.0054217304326763397</cx:pt>
          <cx:pt idx="456">-0.029633044939945601</cx:pt>
          <cx:pt idx="457">-0.062814927609944601</cx:pt>
          <cx:pt idx="458">-0.075601815272666406</cx:pt>
          <cx:pt idx="459">-0.070878253476856001</cx:pt>
          <cx:pt idx="460">-0.046229420530032303</cx:pt>
          <cx:pt idx="461">-0.029532868963622599</cx:pt>
          <cx:pt idx="462">-0.024171581041585299</cx:pt>
          <cx:pt idx="463">0.0063955255263579598</cx:pt>
          <cx:pt idx="464">-0.0015344847811507301</cx:pt>
          <cx:pt idx="465">0.031301402409934197</cx:pt>
          <cx:pt idx="466">0.013643986782934801</cx:pt>
          <cx:pt idx="467">0.0042538227388269302</cx:pt>
          <cx:pt idx="468">0.00192687025920104</cx:pt>
          <cx:pt idx="469">-0.016358831102018401</cx:pt>
          <cx:pt idx="470">-0.0055335320989152899</cx:pt>
          <cx:pt idx="471">-0.0018312338929386599</cx:pt>
          <cx:pt idx="472">-0.00091484001347220305</cx:pt>
          <cx:pt idx="473">-0.00445385014429417</cx:pt>
          <cx:pt idx="474">-0.0026296533252153898</cx:pt>
          <cx:pt idx="475">-0.00014973170789168099</cx:pt>
          <cx:pt idx="476">-0.00056433033861671403</cx:pt>
          <cx:pt idx="477">0.00060161930840960001</cx:pt>
          <cx:pt idx="478">-0.000150956326666558</cx:pt>
          <cx:pt idx="479">0.010904036587035501</cx:pt>
          <cx:pt idx="480">0.027542551178579299</cx:pt>
          <cx:pt idx="481">0.037557621389349198</cx:pt>
          <cx:pt idx="482">0.031037935547193699</cx:pt>
          <cx:pt idx="483">0.025622488126099099</cx:pt>
          <cx:pt idx="484">0.021772414075285001</cx:pt>
          <cx:pt idx="485">0.0046392862182430897</cx:pt>
          <cx:pt idx="486">-0.027635120781362401</cx:pt>
          <cx:pt idx="487">-0.037556599394101498</cx:pt>
          <cx:pt idx="488">-0.0478333461367648</cx:pt>
          <cx:pt idx="489">-0.029689737898640101</cx:pt>
          <cx:pt idx="490">-0.032736258841950298</cx:pt>
          <cx:pt idx="491">-0.0036554246584385502</cx:pt>
          <cx:pt idx="492">0.028914247218865499</cx:pt>
          <cx:pt idx="493">0.034620155570817698</cx:pt>
          <cx:pt idx="494">0.013990973308344101</cx:pt>
          <cx:pt idx="495">-0.0023765910062782999</cx:pt>
          <cx:pt idx="496">-0.015867993041457501</cx:pt>
          <cx:pt idx="497">-0.0211109366068284</cx:pt>
          <cx:pt idx="498">-0.018278488511313098</cx:pt>
          <cx:pt idx="499">-0.012524812155351899</cx:pt>
          <cx:pt idx="500">-0.0092543967440376403</cx:pt>
          <cx:pt idx="501">-0.0062176850917694702</cx:pt>
          <cx:pt idx="502">-0.0022196968721601</cx:pt>
          <cx:pt idx="503">-0.00013815573922939899</cx:pt>
          <cx:pt idx="504">0.00022177791714263499</cx:pt>
          <cx:pt idx="505">-0.00023521005351236199</cx:pt>
          <cx:pt idx="506">0.00047534707355267202</cx:pt>
          <cx:pt idx="507">0.010289986554562499</cx:pt>
          <cx:pt idx="508">0.0288133735020999</cx:pt>
          <cx:pt idx="509">0.033795577265481297</cx:pt>
          <cx:pt idx="510">0.038205861922668803</cx:pt>
          <cx:pt idx="511">0.0520831185533491</cx:pt>
          <cx:pt idx="512">0.073148466443070895</cx:pt>
          <cx:pt idx="513">0.042315360484528497</cx:pt>
          <cx:pt idx="514">0.024467139916561902</cx:pt>
          <cx:pt idx="515">0.0157698223970393</cx:pt>
          <cx:pt idx="516">-0.0031815052338347101</cx:pt>
          <cx:pt idx="517">-0.0029625722527976098</cx:pt>
          <cx:pt idx="518">-0.0098876377089986301</cx:pt>
          <cx:pt idx="519">0.010262012707187299</cx:pt>
          <cx:pt idx="520">0.0138201791656759</cx:pt>
          <cx:pt idx="521">0.0096976683432078697</cx:pt>
          <cx:pt idx="522">0.0068528820354261796</cx:pt>
          <cx:pt idx="523">-0.011947649874969501</cx:pt>
          <cx:pt idx="524">-0.035064176023234202</cx:pt>
          <cx:pt idx="525">-0.025887787901215001</cx:pt>
          <cx:pt idx="526">-0.013780117513836</cx:pt>
          <cx:pt idx="527">-0.01331785046123</cx:pt>
          <cx:pt idx="528">-0.0119345833872769</cx:pt>
          <cx:pt idx="529">-0.0065216664700559496</cx:pt>
          <cx:pt idx="530">-0.0012741303127113599</cx:pt>
          <cx:pt idx="531">-0.00069639071112274702</cx:pt>
          <cx:pt idx="532">0.000255416703861411</cx:pt>
          <cx:pt idx="533">0.000522438715750619</cx:pt>
          <cx:pt idx="534">0.00089314843195037203</cx:pt>
          <cx:pt idx="535">0.0082634777709747007</cx:pt>
          <cx:pt idx="536">0.018530179121303399</cx:pt>
          <cx:pt idx="537">0.017949013859356398</cx:pt>
          <cx:pt idx="538">0.0239930588563614</cx:pt>
          <cx:pt idx="539">0.027700648376916801</cx:pt>
          <cx:pt idx="540">0.058562062009897303</cx:pt>
          <cx:pt idx="541">0.0311437674411577</cx:pt>
          <cx:pt idx="542">0.0331546691512336</cx:pt>
          <cx:pt idx="543">0.0144717737278453</cx:pt>
          <cx:pt idx="544">0.00745167975162149</cx:pt>
          <cx:pt idx="545">0.0142146667652244</cx:pt>
          <cx:pt idx="546">0.0055551642742540904</cx:pt>
          <cx:pt idx="547">0.0054869761139426801</cx:pt>
          <cx:pt idx="548">-0.0143021982561244</cx:pt>
          <cx:pt idx="549">-0.0060477531593066802</cx:pt>
          <cx:pt idx="550">0.017642970144660701</cx:pt>
          <cx:pt idx="551">-0.017691219516794102</cx:pt>
          <cx:pt idx="552">-0.0216202853927774</cx:pt>
          <cx:pt idx="553">-0.024334214054437399</cx:pt>
          <cx:pt idx="554">-0.01793442715159</cx:pt>
          <cx:pt idx="555">-0.0129048530186267</cx:pt>
          <cx:pt idx="556">-0.0064004646870338003</cx:pt>
          <cx:pt idx="557">-0.0051267912967419603</cx:pt>
          <cx:pt idx="558">-0.00103773176540905</cx:pt>
          <cx:pt idx="559">0.00012568404801018701</cx:pt>
          <cx:pt idx="560">-0.000108179164415407</cx:pt>
          <cx:pt idx="561">-0.00031139941409509</cx:pt>
          <cx:pt idx="562">-0.0019735072233192899</cx:pt>
          <cx:pt idx="563">0.0023562617428071102</cx:pt>
          <cx:pt idx="564">0.0059117614997870301</cx:pt>
          <cx:pt idx="565">0.0087214515294873601</cx:pt>
          <cx:pt idx="566">0.0011454273027760799</cx:pt>
          <cx:pt idx="567">-0.0034263198237276201</cx:pt>
          <cx:pt idx="568">0.018070275719771399</cx:pt>
          <cx:pt idx="569">0.028858354130516298</cx:pt>
          <cx:pt idx="570">0.024641353687422499</cx:pt>
          <cx:pt idx="571">0.0268323020550124</cx:pt>
          <cx:pt idx="572">0.0073967395242149599</cx:pt>
          <cx:pt idx="573">0.016200776618957798</cx:pt>
          <cx:pt idx="574">4.4989825131168198e-05</cx:pt>
          <cx:pt idx="575">-0.0281124767736445</cx:pt>
          <cx:pt idx="576">-0.0355252825188688</cx:pt>
          <cx:pt idx="577">-0.0175105315718013</cx:pt>
          <cx:pt idx="578">-0.012925847034346001</cx:pt>
          <cx:pt idx="579">-0.031458851883257498</cx:pt>
          <cx:pt idx="580">-0.025119776232476999</cx:pt>
          <cx:pt idx="581">-0.0226853586342542</cx:pt>
          <cx:pt idx="582">-0.018270359387219999</cx:pt>
          <cx:pt idx="583">-0.0129979284476956</cx:pt>
          <cx:pt idx="584">-0.00447023280299966</cx:pt>
          <cx:pt idx="585">-0.0022107094130024</cx:pt>
          <cx:pt idx="586">2.32882193316703e-05</cx:pt>
          <cx:pt idx="587">3.4042604429034602e-06</cx:pt>
          <cx:pt idx="588">-0.00025357374757633199</cx:pt>
          <cx:pt idx="589">0.00092042963398211003</cx:pt>
          <cx:pt idx="590">-0.0047471405738963796</cx:pt>
          <cx:pt idx="591">-0.0054631830886580903</cx:pt>
          <cx:pt idx="592">-0.011715852133671399</cx:pt>
          <cx:pt idx="593">-0.013224591300210701</cx:pt>
          <cx:pt idx="594">-0.0237311306102354</cx:pt>
          <cx:pt idx="595">-0.0019334542465242401</cx:pt>
          <cx:pt idx="596">0.00061692594321106496</cx:pt>
          <cx:pt idx="597">-0.0079745353191480496</cx:pt>
          <cx:pt idx="598">-0.00241005525769355</cx:pt>
          <cx:pt idx="599">0.0066051379189082998</cx:pt>
          <cx:pt idx="600">0.011779309030352901</cx:pt>
          <cx:pt idx="601">0.0037140021420061799</cx:pt>
          <cx:pt idx="602">-0.010324020400019901</cx:pt>
          <cx:pt idx="603">-0.0268367193136703</cx:pt>
          <cx:pt idx="604">-0.022704317076373201</cx:pt>
          <cx:pt idx="605">-0.0105164910774084</cx:pt>
          <cx:pt idx="606">-0.022591144365417301</cx:pt>
          <cx:pt idx="607">-0.024630847498466599</cx:pt>
          <cx:pt idx="608">-0.0145253705685744</cx:pt>
          <cx:pt idx="609">-0.013195813141046901</cx:pt>
          <cx:pt idx="610">-0.0102548718760929</cx:pt>
          <cx:pt idx="611">-0.0108698698680405</cx:pt>
          <cx:pt idx="612">-0.0066435787944726299</cx:pt>
          <cx:pt idx="613">-0.00094943243871245997</cx:pt>
          <cx:pt idx="614">0.00058578127128434</cx:pt>
          <cx:pt idx="615">0.000307275331477164</cx:pt>
          <cx:pt idx="616">0.000165653376013136</cx:pt>
          <cx:pt idx="617">-0.000735749619510676</cx:pt>
          <cx:pt idx="618">-0.00080974276247739601</cx:pt>
          <cx:pt idx="619">-1.6166290058243799e-05</cx:pt>
          <cx:pt idx="620">-0.0080233040069213803</cx:pt>
          <cx:pt idx="621">-0.016815620506417599</cx:pt>
          <cx:pt idx="622">-0.0255638579963436</cx:pt>
          <cx:pt idx="623">-0.020506021349651501</cx:pt>
          <cx:pt idx="624">-0.0111775203800187</cx:pt>
          <cx:pt idx="625">-0.0025173517261823501</cx:pt>
          <cx:pt idx="626">0.0050616901835110802</cx:pt>
          <cx:pt idx="627">0.017222041511848599</cx:pt>
          <cx:pt idx="628">0.025299617600834101</cx:pt>
          <cx:pt idx="629">0.031729634209391497</cx:pt>
          <cx:pt idx="630">0.024095377204615201</cx:pt>
          <cx:pt idx="631">0.0159000383431009</cx:pt>
          <cx:pt idx="632">0.0066347813665970003</cx:pt>
          <cx:pt idx="633">-0.00180297765779005</cx:pt>
          <cx:pt idx="634">-0.011489131177327701</cx:pt>
          <cx:pt idx="635">-0.0075930424813299502</cx:pt>
          <cx:pt idx="636">-0.013185859935680401</cx:pt>
          <cx:pt idx="637">-0.010796994943672899</cx:pt>
          <cx:pt idx="638">-0.0034020819482043899</cx:pt>
          <cx:pt idx="639">-0.0033014858651189</cx:pt>
          <cx:pt idx="640">-0.0030190677405308002</cx:pt>
          <cx:pt idx="641">-0.00095049236712611601</cx:pt>
          <cx:pt idx="642">-0.00054484132168155803</cx:pt>
          <cx:pt idx="643">-0.00054428305393169798</cx:pt>
          <cx:pt idx="644">1.8715621119312399e-05</cx:pt>
          <cx:pt idx="645">-0.00083746543467345903</cx:pt>
          <cx:pt idx="646">0.00035403957854212599</cx:pt>
          <cx:pt idx="647">0.0064398647110149197</cx:pt>
          <cx:pt idx="648">0.0027018250449725302</cx:pt>
          <cx:pt idx="649">-0.0076749034986976798</cx:pt>
          <cx:pt idx="650">-0.0151718107684177</cx:pt>
          <cx:pt idx="651">-0.0090785131687433195</cx:pt>
          <cx:pt idx="652">-0.017231661379290698</cx:pt>
          <cx:pt idx="653">-0.0081823222874610902</cx:pt>
          <cx:pt idx="654">0.011844315846330901</cx:pt>
          <cx:pt idx="655">0.021827597491481401</cx:pt>
          <cx:pt idx="656">0.0086353902832993403</cx:pt>
          <cx:pt idx="657">0.0047115190325513704</cx:pt>
          <cx:pt idx="658">0.0150670852774523</cx:pt>
          <cx:pt idx="659">0.0075984844184722299</cx:pt>
          <cx:pt idx="660">-0.0043178205866792599</cx:pt>
          <cx:pt idx="661">-0.0130609215864916</cx:pt>
          <cx:pt idx="662">-0.002068883415227</cx:pt>
          <cx:pt idx="663">-0.0081957168246813393</cx:pt>
          <cx:pt idx="664">-0.0097309923774406906</cx:pt>
          <cx:pt idx="665">-0.0075747351880317403</cx:pt>
          <cx:pt idx="666">-0.00292731485544238</cx:pt>
          <cx:pt idx="667">-0.00028073066745701802</cx:pt>
          <cx:pt idx="668">-0.00065134900885544401</cx:pt>
          <cx:pt idx="669">6.2345636042657995e-05</cx:pt>
          <cx:pt idx="670">-0.00037261503569815301</cx:pt>
          <cx:pt idx="671">-0.00075409710059862395</cx:pt>
          <cx:pt idx="672">0.000277747841455543</cx:pt>
          <cx:pt idx="673">0.00032049030123752097</cx:pt>
          <cx:pt idx="674">0.00028930441072981999</cx:pt>
          <cx:pt idx="675">0.0048758976620579203</cx:pt>
          <cx:pt idx="676">0.00027616418496073701</cx:pt>
          <cx:pt idx="677">-0.0042687319380677498</cx:pt>
          <cx:pt idx="678">-0.0044589735517779096</cx:pt>
          <cx:pt idx="679">0.0044269688688205197</cx:pt>
          <cx:pt idx="680">-0.0095115841273801603</cx:pt>
          <cx:pt idx="681">-0.0082113821076903494</cx:pt>
          <cx:pt idx="682">-0.017102432220115999</cx:pt>
          <cx:pt idx="683">-0.0062277961445963096</cx:pt>
          <cx:pt idx="684">0.0014705591977856999</cx:pt>
          <cx:pt idx="685">-0.00238106116080801</cx:pt>
          <cx:pt idx="686">-0.0065371922089207798</cx:pt>
          <cx:pt idx="687">-0.0156402710627477</cx:pt>
          <cx:pt idx="688">-0.019624498021623599</cx:pt>
          <cx:pt idx="689">-0.013999226795393799</cx:pt>
          <cx:pt idx="690">-0.0024096112487301201</cx:pt>
          <cx:pt idx="691">-0.0066137265628664101</cx:pt>
          <cx:pt idx="692">-0.0069255542987746097</cx:pt>
          <cx:pt idx="693">-0.0095873791559381808</cx:pt>
          <cx:pt idx="694">-0.00326592287375923</cx:pt>
          <cx:pt idx="695">-0.00055112941688861404</cx:pt>
          <cx:pt idx="696">0.00037258438385192499</cx:pt>
          <cx:pt idx="697">-0.00014605645033421001</cx:pt>
          <cx:pt idx="698">-0.00018713292218777499</cx:pt>
          <cx:pt idx="699">0.00030372841749515598</cx:pt>
          <cx:pt idx="700">0.00066718679103646805</cx:pt>
          <cx:pt idx="701">-1.14442771576245e-05</cx:pt>
          <cx:pt idx="702">5.4667894413885102e-05</cx:pt>
          <cx:pt idx="703">-0.00035232222536455597</cx:pt>
          <cx:pt idx="704">-3.08508614217303e-06</cx:pt>
          <cx:pt idx="705">-0.0039038984624506401</cx:pt>
          <cx:pt idx="706">-0.0036747195707730598</cx:pt>
          <cx:pt idx="707">-0.00568556922513029</cx:pt>
          <cx:pt idx="708">-0.012612879503201099</cx:pt>
          <cx:pt idx="709">-0.0154319884533264</cx:pt>
          <cx:pt idx="710">-0.021112487073391899</cx:pt>
          <cx:pt idx="711">-0.0167571865663994</cx:pt>
          <cx:pt idx="712">-0.0115658589751149</cx:pt>
          <cx:pt idx="713">-0.0094249282528997592</cx:pt>
          <cx:pt idx="714">-0.0086033980780885096</cx:pt>
          <cx:pt idx="715">-0.0064009051405872399</cx:pt>
          <cx:pt idx="716">-0.0062560177084128596</cx:pt>
          <cx:pt idx="717">-0.0059919133043411597</cx:pt>
          <cx:pt idx="718">-0.0024300038517907998</cx:pt>
          <cx:pt idx="719">-0.0014527874292813399</cx:pt>
          <cx:pt idx="720">-0.0020740603586043502</cx:pt>
          <cx:pt idx="721">-0.0024271580013515001</cx:pt>
          <cx:pt idx="722">-0.0018712583382174601</cx:pt>
          <cx:pt idx="723">-0.000730685376814651</cx:pt>
          <cx:pt idx="724">0.00067531299804799501</cx:pt>
          <cx:pt idx="725">0.00026871486281139099</cx:pt>
          <cx:pt idx="726">0.00053984104519661305</cx:pt>
          <cx:pt idx="727">0.00017899560881648401</cx:pt>
          <cx:pt idx="728">0.00044070505598682802</cx:pt>
          <cx:pt idx="729">0.00011850118710006801</cx:pt>
          <cx:pt idx="730">0.000456174732680421</cx:pt>
          <cx:pt idx="731">2.3142328643034502e-05</cx:pt>
          <cx:pt idx="732">0.00026128349106553102</cx:pt>
          <cx:pt idx="733">-0.0026601798990470099</cx:pt>
          <cx:pt idx="734">-0.0028320160843473899</cx:pt>
          <cx:pt idx="735">-0.0041524911181818596</cx:pt>
          <cx:pt idx="736">-0.0046229715963939403</cx:pt>
          <cx:pt idx="737">-0.0079449586355609895</cx:pt>
          <cx:pt idx="738">-0.0095308048136168496</cx:pt>
          <cx:pt idx="739">-0.0084753492658161504</cx:pt>
          <cx:pt idx="740">-0.0076915647880747501</cx:pt>
          <cx:pt idx="741">-0.0076456006680456099</cx:pt>
          <cx:pt idx="742">-0.0067323844669864297</cx:pt>
          <cx:pt idx="743">-0.0047944731258828402</cx:pt>
          <cx:pt idx="744">-0.0033140471048409901</cx:pt>
          <cx:pt idx="745">-0.0031960321281925999</cx:pt>
          <cx:pt idx="746">-0.0025709825268511702</cx:pt>
          <cx:pt idx="747">-0.0012863438506258401</cx:pt>
          <cx:pt idx="748">-0.00037465588614600602</cx:pt>
          <cx:pt idx="749">-0.00018639291856784301</cx:pt>
          <cx:pt idx="750">0.000180744006247966</cx:pt>
          <cx:pt idx="751">-2.8022964618082502e-07</cx:pt>
          <cx:pt idx="752">0.000924881786123579</cx:pt>
          <cx:pt idx="753">0.00067316033892958602</cx:pt>
          <cx:pt idx="754">0.00078385741199939196</cx:pt>
          <cx:pt idx="755">-0.00017089443409573499</cx:pt>
          <cx:pt idx="756">0.00058806192876208001</cx:pt>
          <cx:pt idx="757">0.000186772038715756</cx:pt>
          <cx:pt idx="758">-0.00018253035586739599</cx:pt>
          <cx:pt idx="759">0.00046736311059003202</cx:pt>
          <cx:pt idx="760">4.5020599351784998e-05</cx:pt>
          <cx:pt idx="761">0.00023626670992797001</cx:pt>
          <cx:pt idx="762">-0.000304658780636579</cx:pt>
          <cx:pt idx="763">-1.55463896247522e-05</cx:pt>
          <cx:pt idx="764">-0.00043717422546089499</cx:pt>
          <cx:pt idx="765">-8.3248935596282197e-05</cx:pt>
          <cx:pt idx="766">-0.00065750873034435304</cx:pt>
          <cx:pt idx="767">3.3086258507473601e-05</cx:pt>
          <cx:pt idx="768">-0.00051146473399569896</cx:pt>
          <cx:pt idx="769">-0.00131237179383236</cx:pt>
          <cx:pt idx="770">-0.0020519852772757502</cx:pt>
          <cx:pt idx="771">-0.0010936240849281601</cx:pt>
          <cx:pt idx="772">-0.00050819799732091395</cx:pt>
          <cx:pt idx="773">-2.63184822106373e-05</cx:pt>
          <cx:pt idx="774">4.1717203510756601e-05</cx:pt>
          <cx:pt idx="775">-0.00012319290128728501</cx:pt>
          <cx:pt idx="776">0.00050647875584272498</cx:pt>
          <cx:pt idx="777">-0.000121516527891929</cx:pt>
          <cx:pt idx="778">0.00024272339540418999</cx:pt>
          <cx:pt idx="779">0.00031881306793673299</cx:pt>
          <cx:pt idx="780">0.00047145720543624299</cx:pt>
          <cx:pt idx="781">0.00054774801471429795</cx:pt>
          <cx:pt idx="782">6.6891466462196797e-05</cx:pt>
          <cx:pt idx="783">0.00020443761214392799</cx:pt>
          <cx:pt idx="784">-9.1212050558407497e-05</cx:pt>
          <cx:pt idx="785">-0.00048517578866096001</cx:pt>
          <cx:pt idx="786">-0.0007054407051914675</cx:pt>
          <cx:pt idx="787">-0.0014124063281341875</cx:pt>
          <cx:pt idx="788">-0.0036454368562371998</cx:pt>
          <cx:pt idx="789">-0.0011132219885348774</cx:pt>
          <cx:pt idx="790">-0.0011704084628993501</cx:pt>
          <cx:pt idx="791">-0.00196148820816326</cx:pt>
          <cx:pt idx="792">0.000477894401675295</cx:pt>
          <cx:pt idx="793">-0.003707345806666425</cx:pt>
          <cx:pt idx="794">-0.002156096751989545</cx:pt>
          <cx:pt idx="795">0.0021116154382187723</cx:pt>
          <cx:pt idx="796">0.0024254995692657975</cx:pt>
          <cx:pt idx="797">0.0039257621652639754</cx:pt>
          <cx:pt idx="798">0.00171321412259173</cx:pt>
          <cx:pt idx="799">-0.00077994568709334748</cx:pt>
          <cx:pt idx="800">-0.0027693622356032999</cx:pt>
          <cx:pt idx="801">0.00031053932929532249</cx:pt>
          <cx:pt idx="802">0.0014733125390342275</cx:pt>
          <cx:pt idx="803">0.0051642340464273752</cx:pt>
          <cx:pt idx="804">0.0064543440784805752</cx:pt>
          <cx:pt idx="805">0.0031357466572770501</cx:pt>
          <cx:pt idx="806">0.0031235658994610998</cx:pt>
          <cx:pt idx="807">0.00076096434674680752</cx:pt>
          <cx:pt idx="808">-1.1283638955411625e-05</cx:pt>
          <cx:pt idx="809">0.00014709886478979199</cx:pt>
          <cx:pt idx="810">-5.3821909703563501e-05</cx:pt>
          <cx:pt idx="811">-0.00028954579581409002</cx:pt>
          <cx:pt idx="812">-1.3955541252201899e-05</cx:pt>
          <cx:pt idx="813">-0.00089124005326269749</cx:pt>
          <cx:pt idx="814">-0.0010265310471472176</cx:pt>
          <cx:pt idx="815">-0.00187735762730086</cx:pt>
          <cx:pt idx="816">-0.0036366205089869998</cx:pt>
          <cx:pt idx="817">-0.0020907479886568075</cx:pt>
          <cx:pt idx="818">0.00022109437981713726</cx:pt>
          <cx:pt idx="819">0.0013233418624220025</cx:pt>
          <cx:pt idx="820">-0.00028748098151376502</cx:pt>
          <cx:pt idx="821">-0.0016723887391253401</cx:pt>
          <cx:pt idx="822">-0.0044595511315532249</cx:pt>
          <cx:pt idx="823">-0.0029439986114014249</cx:pt>
          <cx:pt idx="824">0.0029946318496633499</cx:pt>
          <cx:pt idx="825">-0.0018212791111044599</cx:pt>
          <cx:pt idx="826">-0.0080923224307265749</cx:pt>
          <cx:pt idx="827">-0.0010249060371798351</cx:pt>
          <cx:pt idx="828">0.0025828309156760748</cx:pt>
          <cx:pt idx="829">0.0064708413981494749</cx:pt>
          <cx:pt idx="830">0.00801390962927475</cx:pt>
          <cx:pt idx="831">0.0069849029625716503</cx:pt>
          <cx:pt idx="832">0.01030855683135805</cx:pt>
          <cx:pt idx="833">0.011316286928164825</cx:pt>
          <cx:pt idx="834">0.0085510632943101</cx:pt>
          <cx:pt idx="835">0.0014810686847277076</cx:pt>
          <cx:pt idx="836">0.00018757013612560801</cx:pt>
          <cx:pt idx="837">1.1958209318154975e-05</cx:pt>
          <cx:pt idx="838">5.3123596768147498e-05</cx:pt>
          <cx:pt idx="839">9.3329380806465005e-06</cx:pt>
          <cx:pt idx="840">-0.00034411375643421253</cx:pt>
          <cx:pt idx="841">-0.0011968314960632924</cx:pt>
          <cx:pt idx="842">-0.0015330597388146349</cx:pt>
          <cx:pt idx="843">-0.003398487263500075</cx:pt>
          <cx:pt idx="844">-0.0024878727597697574</cx:pt>
          <cx:pt idx="845">-0.0043600595293850249</cx:pt>
          <cx:pt idx="846">-0.0011706054461583025</cx:pt>
          <cx:pt idx="847">0.000333577815281145</cx:pt>
          <cx:pt idx="848">0.0010939108737256201</cx:pt>
          <cx:pt idx="849">-0.0033416237074153001</cx:pt>
          <cx:pt idx="850">-0.0062697477349405754</cx:pt>
          <cx:pt idx="851">-0.0052265937702920002</cx:pt>
          <cx:pt idx="852">-0.0079187677088328502</cx:pt>
          <cx:pt idx="853">-0.0070840988553101253</cx:pt>
          <cx:pt idx="854">-0.0081107003982019994</cx:pt>
          <cx:pt idx="855">-0.0058002728202104252</cx:pt>
          <cx:pt idx="856">-0.00017635867847419875</cx:pt>
          <cx:pt idx="857">0.0037987593693300501</cx:pt>
          <cx:pt idx="858">-0.0003867018071683875</cx:pt>
          <cx:pt idx="859">0.0055549316782427501</cx:pt>
          <cx:pt idx="860">0.0075090960596891502</cx:pt>
          <cx:pt idx="861">0.01055193665150525</cx:pt>
          <cx:pt idx="862">0.0080415882606718007</cx:pt>
          <cx:pt idx="863">0.0013847555398066274</cx:pt>
          <cx:pt idx="864">0.00019392394066943824</cx:pt>
          <cx:pt idx="865">0.00012459484138372249</cx:pt>
          <cx:pt idx="866">-6.5840116437653999e-05</cx:pt>
          <cx:pt idx="867">-2.7810790418711998e-05</cx:pt>
          <cx:pt idx="868">-0.0001204557003870575</cx:pt>
          <cx:pt idx="869">-0.0011710406313260575</cx:pt>
          <cx:pt idx="870">-0.0026964388272177498</cx:pt>
          <cx:pt idx="871">-0.0054236231915791751</cx:pt>
          <cx:pt idx="872">-0.0041686580612419503</cx:pt>
          <cx:pt idx="873">-0.0036626463813261251</cx:pt>
          <cx:pt idx="874">0.0019616302567413901</cx:pt>
          <cx:pt idx="875">0.00011760974450990175</cx:pt>
          <cx:pt idx="876">-0.0001148888847615975</cx:pt>
          <cx:pt idx="877">-0.00067473858844327504</cx:pt>
          <cx:pt idx="878">0.0023672719744029951</cx:pt>
          <cx:pt idx="879">0.0033265673738124501</cx:pt>
          <cx:pt idx="880">-0.001434932055067305</cx:pt>
          <cx:pt idx="881">-0.0035288645667657498</cx:pt>
          <cx:pt idx="882">-0.012373469987856624</cx:pt>
          <cx:pt idx="883">-0.0096118039311623247</cx:pt>
          <cx:pt idx="884">-9.1212050558407497e-05</cx:pt>
          <cx:pt idx="885">-0.00048517578866096001</cx:pt>
          <cx:pt idx="886">-0.0007054407051914675</cx:pt>
          <cx:pt idx="887">-0.0014124063281341875</cx:pt>
          <cx:pt idx="888">-0.0036454368562371998</cx:pt>
          <cx:pt idx="889">-0.0011132219885348774</cx:pt>
          <cx:pt idx="890">-0.0011704084628993501</cx:pt>
          <cx:pt idx="891">-0.00196148820816326</cx:pt>
          <cx:pt idx="892">0.000477894401675295</cx:pt>
          <cx:pt idx="893">-0.003707345806666425</cx:pt>
          <cx:pt idx="894">-0.002156096751989545</cx:pt>
          <cx:pt idx="895">0.0021116154382187723</cx:pt>
          <cx:pt idx="896">0.0024254995692657975</cx:pt>
          <cx:pt idx="897">0.0039257621652639754</cx:pt>
          <cx:pt idx="898">0.00171321412259173</cx:pt>
          <cx:pt idx="899">-0.00077994568709334748</cx:pt>
          <cx:pt idx="900">-0.0027693622356032999</cx:pt>
          <cx:pt idx="901">0.00031053932929532249</cx:pt>
          <cx:pt idx="902">0.0014733125390342275</cx:pt>
          <cx:pt idx="903">0.0051642340464273752</cx:pt>
          <cx:pt idx="904">0.0064543440784805752</cx:pt>
          <cx:pt idx="905">0.0031357466572770501</cx:pt>
          <cx:pt idx="906">0.0031235658994610998</cx:pt>
          <cx:pt idx="907">0.00076096434674680752</cx:pt>
          <cx:pt idx="908">-1.1283638955411625e-05</cx:pt>
          <cx:pt idx="909">0.00014709886478979199</cx:pt>
          <cx:pt idx="910">-5.3821909703563501e-05</cx:pt>
          <cx:pt idx="911">-0.00028954579581409002</cx:pt>
          <cx:pt idx="912">-1.3955541252201899e-05</cx:pt>
          <cx:pt idx="913">-0.00089124005326269749</cx:pt>
          <cx:pt idx="914">-0.0010265310471472176</cx:pt>
          <cx:pt idx="915">-0.00187735762730086</cx:pt>
          <cx:pt idx="916">-0.0036366205089869998</cx:pt>
          <cx:pt idx="917">-0.0020907479886568075</cx:pt>
          <cx:pt idx="918">0.00022109437981713726</cx:pt>
          <cx:pt idx="919">0.0013233418624220025</cx:pt>
          <cx:pt idx="920">-0.00028748098151376502</cx:pt>
          <cx:pt idx="921">-0.0016723887391253401</cx:pt>
          <cx:pt idx="922">-0.0044595511315532249</cx:pt>
          <cx:pt idx="923">-0.0029439986114014249</cx:pt>
          <cx:pt idx="924">0.0029946318496633499</cx:pt>
          <cx:pt idx="925">-0.0018212791111044599</cx:pt>
          <cx:pt idx="926">-0.0080923224307265749</cx:pt>
          <cx:pt idx="927">-0.0010249060371798351</cx:pt>
          <cx:pt idx="928">0.0025828309156760748</cx:pt>
          <cx:pt idx="929">0.0064708413981494749</cx:pt>
          <cx:pt idx="930">0.00801390962927475</cx:pt>
          <cx:pt idx="931">0.0069849029625716503</cx:pt>
          <cx:pt idx="932">0.01030855683135805</cx:pt>
          <cx:pt idx="933">0.011316286928164825</cx:pt>
          <cx:pt idx="934">0.0085510632943101</cx:pt>
          <cx:pt idx="935">0.0014810686847277076</cx:pt>
          <cx:pt idx="936">0.00018757013612560801</cx:pt>
          <cx:pt idx="937">1.1958209318154975e-05</cx:pt>
          <cx:pt idx="938">5.3123596768147498e-05</cx:pt>
          <cx:pt idx="939">9.3329380806465005e-06</cx:pt>
          <cx:pt idx="940">-0.00034411375643421253</cx:pt>
          <cx:pt idx="941">-0.0011968314960632924</cx:pt>
          <cx:pt idx="942">-0.0015330597388146349</cx:pt>
          <cx:pt idx="943">-0.003398487263500075</cx:pt>
          <cx:pt idx="944">-0.0024878727597697574</cx:pt>
          <cx:pt idx="945">-0.0043600595293850249</cx:pt>
          <cx:pt idx="946">-0.0011706054461583025</cx:pt>
          <cx:pt idx="947">0.000333577815281145</cx:pt>
          <cx:pt idx="948">0.0010939108737256201</cx:pt>
          <cx:pt idx="949">-0.0033416237074153001</cx:pt>
          <cx:pt idx="950">-0.0062697477349405754</cx:pt>
          <cx:pt idx="951">-0.0052265937702920002</cx:pt>
          <cx:pt idx="952">-0.0079187677088328502</cx:pt>
          <cx:pt idx="953">-0.0070840988553101253</cx:pt>
          <cx:pt idx="954">-0.0081107003982019994</cx:pt>
          <cx:pt idx="955">-0.0058002728202104252</cx:pt>
          <cx:pt idx="956">-0.00017635867847419875</cx:pt>
          <cx:pt idx="957">0.0037987593693300501</cx:pt>
          <cx:pt idx="958">-0.0003867018071683875</cx:pt>
          <cx:pt idx="959">0.0055549316782427501</cx:pt>
          <cx:pt idx="960">0.0075090960596891502</cx:pt>
          <cx:pt idx="961">0.01055193665150525</cx:pt>
          <cx:pt idx="962">0.0080415882606718007</cx:pt>
          <cx:pt idx="963">0.0013847555398066274</cx:pt>
          <cx:pt idx="964">0.00019392394066943824</cx:pt>
          <cx:pt idx="965">0.00012459484138372249</cx:pt>
          <cx:pt idx="966">-6.5840116437653999e-05</cx:pt>
          <cx:pt idx="967">-2.7810790418711998e-05</cx:pt>
          <cx:pt idx="968">-0.0001204557003870575</cx:pt>
          <cx:pt idx="969">-0.0011710406313260575</cx:pt>
          <cx:pt idx="970">-0.0026964388272177498</cx:pt>
          <cx:pt idx="971">-0.0054236231915791751</cx:pt>
          <cx:pt idx="972">-0.0041686580612419503</cx:pt>
          <cx:pt idx="973">-0.0036626463813261251</cx:pt>
          <cx:pt idx="974">0.0019616302567413901</cx:pt>
          <cx:pt idx="975">0.00011760974450990175</cx:pt>
          <cx:pt idx="976">-0.0001148888847615975</cx:pt>
          <cx:pt idx="977">-0.00067473858844327504</cx:pt>
          <cx:pt idx="978">0.0023672719744029951</cx:pt>
          <cx:pt idx="979">0.0033265673738124501</cx:pt>
          <cx:pt idx="980">-0.001434932055067305</cx:pt>
          <cx:pt idx="981">-0.0035288645667657498</cx:pt>
          <cx:pt idx="982">-0.012373469987856624</cx:pt>
          <cx:pt idx="983">-0.0096118039311623247</cx:pt>
          <cx:pt idx="984">-9.1212050558407497e-05</cx:pt>
          <cx:pt idx="985">-0.00048517578866096001</cx:pt>
          <cx:pt idx="986">-0.0007054407051914675</cx:pt>
          <cx:pt idx="987">-0.0014124063281341875</cx:pt>
          <cx:pt idx="988">-0.0036454368562371998</cx:pt>
          <cx:pt idx="989">-0.0011132219885348774</cx:pt>
          <cx:pt idx="990">-0.0011704084628993501</cx:pt>
          <cx:pt idx="991">-0.00196148820816326</cx:pt>
          <cx:pt idx="992">0.000477894401675295</cx:pt>
          <cx:pt idx="993">-0.003707345806666425</cx:pt>
          <cx:pt idx="994">-0.002156096751989545</cx:pt>
          <cx:pt idx="995">0.0021116154382187723</cx:pt>
          <cx:pt idx="996">0.0024254995692657975</cx:pt>
          <cx:pt idx="997">0.0039257621652639754</cx:pt>
          <cx:pt idx="998">0.00171321412259173</cx:pt>
          <cx:pt idx="999">-0.00077994568709334748</cx:pt>
          <cx:pt idx="1000">-0.0027693622356032999</cx:pt>
          <cx:pt idx="1001">0.00031053932929532249</cx:pt>
          <cx:pt idx="1002">0.0014733125390342275</cx:pt>
          <cx:pt idx="1003">0.0051642340464273752</cx:pt>
          <cx:pt idx="1004">0.0064543440784805752</cx:pt>
          <cx:pt idx="1005">0.0031357466572770501</cx:pt>
          <cx:pt idx="1006">0.0031235658994610998</cx:pt>
          <cx:pt idx="1007">0.00076096434674680752</cx:pt>
          <cx:pt idx="1008">-1.1283638955411625e-05</cx:pt>
          <cx:pt idx="1009">0.00014709886478979199</cx:pt>
          <cx:pt idx="1010">-5.3821909703563501e-05</cx:pt>
          <cx:pt idx="1011">-0.00028954579581409002</cx:pt>
          <cx:pt idx="1012">-1.3955541252201899e-05</cx:pt>
          <cx:pt idx="1013">-0.00089124005326269749</cx:pt>
          <cx:pt idx="1014">-0.0010265310471472176</cx:pt>
          <cx:pt idx="1015">-0.00187735762730086</cx:pt>
          <cx:pt idx="1016">-0.0036366205089869998</cx:pt>
          <cx:pt idx="1017">-0.0020907479886568075</cx:pt>
          <cx:pt idx="1018">0.00022109437981713726</cx:pt>
          <cx:pt idx="1019">0.0013233418624220025</cx:pt>
          <cx:pt idx="1020">-0.00028748098151376502</cx:pt>
          <cx:pt idx="1021">-0.0016723887391253401</cx:pt>
          <cx:pt idx="1022">-0.0044595511315532249</cx:pt>
          <cx:pt idx="1023">-0.0029439986114014249</cx:pt>
          <cx:pt idx="1024">0.0029946318496633499</cx:pt>
          <cx:pt idx="1025">-0.0018212791111044599</cx:pt>
          <cx:pt idx="1026">-0.0080923224307265749</cx:pt>
          <cx:pt idx="1027">-0.0010249060371798351</cx:pt>
          <cx:pt idx="1028">0.0025828309156760748</cx:pt>
          <cx:pt idx="1029">0.0064708413981494749</cx:pt>
          <cx:pt idx="1030">0.00801390962927475</cx:pt>
          <cx:pt idx="1031">0.0069849029625716503</cx:pt>
          <cx:pt idx="1032">0.01030855683135805</cx:pt>
          <cx:pt idx="1033">0.011316286928164825</cx:pt>
          <cx:pt idx="1034">0.0085510632943101</cx:pt>
          <cx:pt idx="1035">0.0014810686847277076</cx:pt>
          <cx:pt idx="1036">0.00018757013612560801</cx:pt>
          <cx:pt idx="1037">1.1958209318154975e-05</cx:pt>
          <cx:pt idx="1038">5.3123596768147498e-05</cx:pt>
          <cx:pt idx="1039">9.3329380806465005e-06</cx:pt>
          <cx:pt idx="1040">-0.00034411375643421253</cx:pt>
          <cx:pt idx="1041">-0.0011968314960632924</cx:pt>
          <cx:pt idx="1042">-0.0015330597388146349</cx:pt>
          <cx:pt idx="1043">-0.003398487263500075</cx:pt>
          <cx:pt idx="1044">-0.0024878727597697574</cx:pt>
          <cx:pt idx="1045">-0.0043600595293850249</cx:pt>
          <cx:pt idx="1046">-0.0011706054461583025</cx:pt>
          <cx:pt idx="1047">0.000333577815281145</cx:pt>
          <cx:pt idx="1048">0.0010939108737256201</cx:pt>
          <cx:pt idx="1049">-0.0033416237074153001</cx:pt>
          <cx:pt idx="1050">-0.0062697477349405754</cx:pt>
          <cx:pt idx="1051">-0.0052265937702920002</cx:pt>
          <cx:pt idx="1052">-0.0079187677088328502</cx:pt>
          <cx:pt idx="1053">-0.0070840988553101253</cx:pt>
          <cx:pt idx="1054">-0.0081107003982019994</cx:pt>
          <cx:pt idx="1055">-0.0058002728202104252</cx:pt>
          <cx:pt idx="1056">-0.00017635867847419875</cx:pt>
          <cx:pt idx="1057">0.0037987593693300501</cx:pt>
          <cx:pt idx="1058">-0.0003867018071683875</cx:pt>
          <cx:pt idx="1059">0.0055549316782427501</cx:pt>
          <cx:pt idx="1060">0.0075090960596891502</cx:pt>
          <cx:pt idx="1061">0.01055193665150525</cx:pt>
          <cx:pt idx="1062">0.0080415882606718007</cx:pt>
          <cx:pt idx="1063">0.0013847555398066274</cx:pt>
          <cx:pt idx="1064">0.00019392394066943824</cx:pt>
          <cx:pt idx="1065">0.00012459484138372249</cx:pt>
          <cx:pt idx="1066">-6.5840116437653999e-05</cx:pt>
          <cx:pt idx="1067">-2.7810790418711998e-05</cx:pt>
          <cx:pt idx="1068">-0.0001204557003870575</cx:pt>
          <cx:pt idx="1069">-0.0011710406313260575</cx:pt>
          <cx:pt idx="1070">-0.0026964388272177498</cx:pt>
          <cx:pt idx="1071">-0.0054236231915791751</cx:pt>
          <cx:pt idx="1072">-0.0041686580612419503</cx:pt>
          <cx:pt idx="1073">-0.0036626463813261251</cx:pt>
          <cx:pt idx="1074">0.0019616302567413901</cx:pt>
          <cx:pt idx="1075">0.00011760974450990175</cx:pt>
          <cx:pt idx="1076">-0.0001148888847615975</cx:pt>
          <cx:pt idx="1077">-0.00067473858844327504</cx:pt>
          <cx:pt idx="1078">0.0023672719744029951</cx:pt>
          <cx:pt idx="1079">0.0033265673738124501</cx:pt>
          <cx:pt idx="1080">-0.001434932055067305</cx:pt>
          <cx:pt idx="1081">-0.0035288645667657498</cx:pt>
          <cx:pt idx="1082">-0.012373469987856624</cx:pt>
          <cx:pt idx="1083">-0.0096118039311623247</cx:pt>
        </cx:lvl>
      </cx:numDim>
    </cx:data>
    <cx:data id="78">
      <cx:numDim type="val">
        <cx:f>Sheet2!$CA$1:$CA$1084</cx:f>
        <cx:lvl ptCount="1084" formatCode="G/通用格式">
          <cx:pt idx="0">-0.000209189009416463</cx:pt>
          <cx:pt idx="1">-0.00016197095018199699</cx:pt>
          <cx:pt idx="2">-2.1843947539060598e-05</cx:pt>
          <cx:pt idx="3">0.00048171063979500701</cx:pt>
          <cx:pt idx="4">0.00031818114294156598</cx:pt>
          <cx:pt idx="5">0.00064344292482337796</cx:pt>
          <cx:pt idx="6">0.00051882000061365303</cx:pt>
          <cx:pt idx="7">-0.00067754603361544203</cx:pt>
          <cx:pt idx="8">-0.00014483661775594101</cx:pt>
          <cx:pt idx="9">-7.7195787498265801e-06</cx:pt>
          <cx:pt idx="10">-0.00028665877028691798</cx:pt>
          <cx:pt idx="11">-0.000213117907301514</cx:pt>
          <cx:pt idx="12">-2.4657751627455701e-05</cx:pt>
          <cx:pt idx="13">-5.9362897409048899e-05</cx:pt>
          <cx:pt idx="14">0.00011005677164501499</cx:pt>
          <cx:pt idx="15">0.00033595388749321097</cx:pt>
          <cx:pt idx="16">0.00034835931466712598</cx:pt>
          <cx:pt idx="17">0.00028084041665753299</cx:pt>
          <cx:pt idx="18">0.00080741932728104903</cx:pt>
          <cx:pt idx="19">0.000172065722084633</cx:pt>
          <cx:pt idx="20">-0.00070769835913490897</cx:pt>
          <cx:pt idx="21">-0.00022011211033804199</cx:pt>
          <cx:pt idx="22">0.00016911046136627199</cx:pt>
          <cx:pt idx="23">-0.00059260686074971301</cx:pt>
          <cx:pt idx="24">0.00084443441081939697</cx:pt>
          <cx:pt idx="25">0.00036986086578016502</cx:pt>
          <cx:pt idx="26">-0.00052751153453101302</cx:pt>
          <cx:pt idx="27">-0.00046384226350490801</cx:pt>
          <cx:pt idx="28">-0.00021929957099261799</cx:pt>
          <cx:pt idx="29">0.00043384761385269302</cx:pt>
          <cx:pt idx="30">-5.9483117944396301e-05</cx:pt>
          <cx:pt idx="31">-0.00084751950128230595</cx:pt>
          <cx:pt idx="32">-0.00048576668862498602</cx:pt>
          <cx:pt idx="33">-1.8721553588882799e-05</cx:pt>
          <cx:pt idx="34">-0.000255805086477942</cx:pt>
          <cx:pt idx="35">-0.00016256111070457699</cx:pt>
          <cx:pt idx="36">-0.0014788732523129901</cx:pt>
          <cx:pt idx="37">-0.00066480732863602801</cx:pt>
          <cx:pt idx="38">-0.00021589471983402201</cx:pt>
          <cx:pt idx="39">-0.00047744507243061398</cx:pt>
          <cx:pt idx="40">-0.00047457718787765701</cx:pt>
          <cx:pt idx="41">-0.0010068011678690399</cx:pt>
          <cx:pt idx="42">-0.00028596477568564</cx:pt>
          <cx:pt idx="43">0.000394890251214771</cx:pt>
          <cx:pt idx="44">-0.00012343223160524901</cx:pt>
          <cx:pt idx="45">-0.00029291367648493898</cx:pt>
          <cx:pt idx="46">0.00060964779618829601</cx:pt>
          <cx:pt idx="47">8.7059114761197095e-05</cx:pt>
          <cx:pt idx="48">0.00010167195932091999</cx:pt>
          <cx:pt idx="49">-0.00062388352591458195</cx:pt>
          <cx:pt idx="50">-0.00015773420248185599</cx:pt>
          <cx:pt idx="51">0.00012628183641569501</cx:pt>
          <cx:pt idx="52">-5.7010516476233402e-05</cx:pt>
          <cx:pt idx="53">0.00028558875675412202</cx:pt>
          <cx:pt idx="54">-0.00028907731209913299</cx:pt>
          <cx:pt idx="55">1.5597077102234499e-06</cx:pt>
          <cx:pt idx="56">0.00029244046570232603</cx:pt>
          <cx:pt idx="57">-0.000113131047915493</cx:pt>
          <cx:pt idx="58">0.000106489685953791</cx:pt>
          <cx:pt idx="59">9.05760059408599e-05</cx:pt>
          <cx:pt idx="60">0.000137919254034941</cx:pt>
          <cx:pt idx="61">-0.00031080877021836401</cx:pt>
          <cx:pt idx="62">-2.2139795183612302e-05</cx:pt>
          <cx:pt idx="63">-0.00111163652288317</cx:pt>
          <cx:pt idx="64">-0.0013600424097554001</cx:pt>
          <cx:pt idx="65">-0.0032405750522032598</cx:pt>
          <cx:pt idx="66">-0.0045038152127473497</cx:pt>
          <cx:pt idx="67">-0.0080148920868599594</cx:pt>
          <cx:pt idx="68">-0.0084772264422096205</cx:pt>
          <cx:pt idx="69">-0.011605629679516</cx:pt>
          <cx:pt idx="70">-0.0122263098768988</cx:pt>
          <cx:pt idx="71">-0.011336690728653001</cx:pt>
          <cx:pt idx="72">-0.0100677486788677</cx:pt>
          <cx:pt idx="73">-0.0070592333000294299</cx:pt>
          <cx:pt idx="74">-0.0018668154196831901</cx:pt>
          <cx:pt idx="75">-0.0051182657019340702</cx:pt>
          <cx:pt idx="76">-0.0027904268890559599</cx:pt>
          <cx:pt idx="77">-0.0019416044755057201</cx:pt>
          <cx:pt idx="78">-0.00170163303260842</cx:pt>
          <cx:pt idx="79">-0.00091417371777254897</cx:pt>
          <cx:pt idx="80">0.000113527663044971</cx:pt>
          <cx:pt idx="81">0.00051388390201941101</cx:pt>
          <cx:pt idx="82">-5.2666405311916601e-06</cx:pt>
          <cx:pt idx="83">-0.00086079475803373096</cx:pt>
          <cx:pt idx="84">-0.00063290350023998505</cx:pt>
          <cx:pt idx="85">0.00052842374936640799</cx:pt>
          <cx:pt idx="86">0.00050137532215517296</cx:pt>
          <cx:pt idx="87">6.0341564287227497e-05</cx:pt>
          <cx:pt idx="88">-0.000637216977564879</cx:pt>
          <cx:pt idx="89">0.00085011609758763496</cx:pt>
          <cx:pt idx="90">0.00060963179980696503</cx:pt>
          <cx:pt idx="91">-0.0017255952029565601</cx:pt>
          <cx:pt idx="92">-0.0033499918046435199</cx:pt>
          <cx:pt idx="93">-0.0100714492275122</cx:pt>
          <cx:pt idx="94">-0.0149511438390828</cx:pt>
          <cx:pt idx="95">-0.026902537384807999</cx:pt>
          <cx:pt idx="96">-0.0227496621781836</cx:pt>
          <cx:pt idx="97">-0.036234751622479099</cx:pt>
          <cx:pt idx="98">-0.0369692917093081</cx:pt>
          <cx:pt idx="99">-0.037370952144012197</cx:pt>
          <cx:pt idx="100">-0.047751492491028301</cx:pt>
          <cx:pt idx="101">-0.052122558141893399</cx:pt>
          <cx:pt idx="102">-0.036443043919355801</cx:pt>
          <cx:pt idx="103">-0.035420100583507398</cx:pt>
          <cx:pt idx="104">-0.0160028436632965</cx:pt>
          <cx:pt idx="105">-0.0117621830328857</cx:pt>
          <cx:pt idx="106">-0.0120275824443131</cx:pt>
          <cx:pt idx="107">-0.0022546824981249701</cx:pt>
          <cx:pt idx="108">0.0029516641443185099</cx:pt>
          <cx:pt idx="109">-0.00095831065884895497</cx:pt>
          <cx:pt idx="110">-0.00021052418683578899</cx:pt>
          <cx:pt idx="111">0.000111305018874504</cx:pt>
          <cx:pt idx="112">-0.000296251103820463</cx:pt>
          <cx:pt idx="113">-0.00051853611842244101</cx:pt>
          <cx:pt idx="114">-0.00055910066224431102</cx:pt>
          <cx:pt idx="115">0.00033089106133881298</cx:pt>
          <cx:pt idx="116">0.00123581995417716</cx:pt>
          <cx:pt idx="117">-0.0047158372641855698</cx:pt>
          <cx:pt idx="118">-0.0055805848023194396</cx:pt>
          <cx:pt idx="119">-0.00232814507182574</cx:pt>
          <cx:pt idx="120">0.0025782570777806999</cx:pt>
          <cx:pt idx="121">0.013325219832415001</cx:pt>
          <cx:pt idx="122">0.018232126768618299</cx:pt>
          <cx:pt idx="123">0.048747593511097198</cx:pt>
          <cx:pt idx="124">0.020016146943013301</cx:pt>
          <cx:pt idx="125">-0.0128527817142579</cx:pt>
          <cx:pt idx="126">0.010040643491189501</cx:pt>
          <cx:pt idx="127">0.0077009359665528698</cx:pt>
          <cx:pt idx="128">0.00130313353239989</cx:pt>
          <cx:pt idx="129">0.0131661998459615</cx:pt>
          <cx:pt idx="130">0.030566390978531501</cx:pt>
          <cx:pt idx="131">0.018796918620915599</cx:pt>
          <cx:pt idx="132">-0.0058981009498378003</cx:pt>
          <cx:pt idx="133">0.013233995762992</cx:pt>
          <cx:pt idx="134">-0.00026449037872657201</cx:pt>
          <cx:pt idx="135">0.0034642617554820599</cx:pt>
          <cx:pt idx="136">0.0177781026549685</cx:pt>
          <cx:pt idx="137">0.0058842778069189104</cx:pt>
          <cx:pt idx="138">0.00037099359815603698</cx:pt>
          <cx:pt idx="139">0.00074669439356871701</cx:pt>
          <cx:pt idx="140">-0.00076684183322557001</cx:pt>
          <cx:pt idx="141">-0.00029539658181879498</cx:pt>
          <cx:pt idx="142">0.00049191388464203895</cx:pt>
          <cx:pt idx="143">-0.00086568349947273998</cx:pt>
          <cx:pt idx="144">-0.0015145365216993601</cx:pt>
          <cx:pt idx="145">-0.0062815542918356797</cx:pt>
          <cx:pt idx="146">-0.0079018431257508893</cx:pt>
          <cx:pt idx="147">-0.0072629799568625199</cx:pt>
          <cx:pt idx="148">-0.0044673045896362297</cx:pt>
          <cx:pt idx="149">0.020341867344041201</cx:pt>
          <cx:pt idx="150">0.021120631312856301</cx:pt>
          <cx:pt idx="151">0.050588305282693501</cx:pt>
          <cx:pt idx="152">0.016367738805015599</cx:pt>
          <cx:pt idx="153">0.0056392598646912697</cx:pt>
          <cx:pt idx="154">-0.0097886063713143092</cx:pt>
          <cx:pt idx="155">-0.020237924490033699</cx:pt>
          <cx:pt idx="156">-0.037714908980799301</cx:pt>
          <cx:pt idx="157">0.0083622814676816305</cx:pt>
          <cx:pt idx="158">0.044862427573568002</cx:pt>
          <cx:pt idx="159">0.045815975091123298</cx:pt>
          <cx:pt idx="160">0.039800269624444898</cx:pt>
          <cx:pt idx="161">0.01150019416335</cx:pt>
          <cx:pt idx="162">-0.0141509891205981</cx:pt>
          <cx:pt idx="163">-0.0068913458242486599</cx:pt>
          <cx:pt idx="164">0.0079763478804057899</cx:pt>
          <cx:pt idx="165">0.010306333419357799</cx:pt>
          <cx:pt idx="166">0.00130371643312592</cx:pt>
          <cx:pt idx="167">-0.00022290181234349099</cx:pt>
          <cx:pt idx="168">-0.00033615594008046999</cx:pt>
          <cx:pt idx="169">-0.00021355754391605601</cx:pt>
          <cx:pt idx="170">0.0014873271619256099</cx:pt>
          <cx:pt idx="171">-0.00090288135603954097</cx:pt>
          <cx:pt idx="172">-0.0066835031760396103</cx:pt>
          <cx:pt idx="173">-0.0151496187044398</cx:pt>
          <cx:pt idx="174">-0.010731868700062</cx:pt>
          <cx:pt idx="175">-0.0103491236094608</cx:pt>
          <cx:pt idx="176">-0.011465919274395499</cx:pt>
          <cx:pt idx="177">-0.0221959630344718</cx:pt>
          <cx:pt idx="178">-0.0187109607811352</cx:pt>
          <cx:pt idx="179">0.033870488315869002</cx:pt>
          <cx:pt idx="180">0.0077574340108008503</cx:pt>
          <cx:pt idx="181">0.042833252956484998</cx:pt>
          <cx:pt idx="182">-0.022591664980413199</cx:pt>
          <cx:pt idx="183">-0.025032096440523899</cx:pt>
          <cx:pt idx="184">0.023916002425455</cx:pt>
          <cx:pt idx="185">0.0236590459481834</cx:pt>
          <cx:pt idx="186">-0.0156061377461488</cx:pt>
          <cx:pt idx="187">0.0085818989085116905</cx:pt>
          <cx:pt idx="188">0.00053117307872528098</cx:pt>
          <cx:pt idx="189">-0.0027960238313086</cx:pt>
          <cx:pt idx="190">-0.035635374917348701</cx:pt>
          <cx:pt idx="191">-0.0084381249976494595</cx:pt>
          <cx:pt idx="192">0.012816750659115601</cx:pt>
          <cx:pt idx="193">0.0137858413088221</cx:pt>
          <cx:pt idx="194">0.00379630873816141</cx:pt>
          <cx:pt idx="195">0.00016196350455352501</cx:pt>
          <cx:pt idx="196">0.00095464675230078999</cx:pt>
          <cx:pt idx="197">-0.000114569676048321</cx:pt>
          <cx:pt idx="198">0.0013272730014579799</cx:pt>
          <cx:pt idx="199">-0.0012676982154292676</cx:pt>
          <cx:pt idx="200">-0.0036394366009704499</cx:pt>
          <cx:pt idx="201">-0.0045843359933224999</cx:pt>
          <cx:pt idx="202">-0.0075321809681636502</cx:pt>
          <cx:pt idx="203">-0.013732048745928699</cx:pt>
          <cx:pt idx="204">-0.0081299052044314004</cx:pt>
          <cx:pt idx="205">-0.0052512014346012999</cx:pt>
          <cx:pt idx="206">0.0059642107110409754</cx:pt>
          <cx:pt idx="207">0.0065957313373274998</cx:pt>
          <cx:pt idx="208">0.0129367691741168</cx:pt>
          <cx:pt idx="209">0.0061518509552398997</cx:pt>
          <cx:pt idx="210">-0.00099842179123674256</cx:pt>
          <cx:pt idx="211">0.0060928242816988996</cx:pt>
          <cx:pt idx="212">0.015703059556975176</cx:pt>
          <cx:pt idx="213">0.010803555590953626</cx:pt>
          <cx:pt idx="214">0.004548264686679725</cx:pt>
          <cx:pt idx="215">0.0083191887765947242</cx:pt>
          <cx:pt idx="216">0.01018278732912045</cx:pt>
          <cx:pt idx="217">0.004431197520396675</cx:pt>
          <cx:pt idx="218">-0.009762136037517825</cx:pt>
          <cx:pt idx="219">-0.0058248682348849747</cx:pt>
          <cx:pt idx="220">0.0024756805087769252</cx:pt>
          <cx:pt idx="221">0.0046186799759574499</cx:pt>
          <cx:pt idx="222">0.00042297125449891002</cx:pt>
          <cx:pt idx="223">0.00022052555561142276</cx:pt>
          <cx:pt idx="224">4.9862357781189999e-07</cx:pt>
          <cx:pt idx="225">-6.5178225064671251e-05</cx:pt>
          <cx:pt idx="226">-0.00067288431736357</cx:pt>
          <cx:pt idx="227">-0.00082447880021773747</cx:pt>
          <cx:pt idx="228">-0.0042416001524100003</cx:pt>
          <cx:pt idx="229">-0.0085979893879573749</cx:pt>
          <cx:pt idx="230">-0.0028076227907486749</cx:pt>
          <cx:pt idx="231">-0.0081722548355201499</cx:pt>
          <cx:pt idx="232">0.012133194519810099</cx:pt>
          <cx:pt idx="233">0.014406276637814625</cx:pt>
          <cx:pt idx="234">0.012347320190090475</cx:pt>
          <cx:pt idx="235">0.0060506316295855997</cx:pt>
          <cx:pt idx="236">-0.0054109089932378252</cx:pt>
          <cx:pt idx="237">-0.0035123136667874252</cx:pt>
          <cx:pt idx="238">-0.0010088764371945799</cx:pt>
          <cx:pt idx="239">0.0193534293179933</cx:pt>
          <cx:pt idx="240">0.0094256601187712504</cx:pt>
          <cx:pt idx="241">-0.0035940017123232502</cx:pt>
          <cx:pt idx="242">0.0042486008656067</cx:pt>
          <cx:pt idx="243">0.012630004833780574</cx:pt>
          <cx:pt idx="244">0.0052701968064667003</cx:pt>
          <cx:pt idx="245">0.0043712297778678751</cx:pt>
          <cx:pt idx="246">-0.0038701617096960502</cx:pt>
          <cx:pt idx="247">-0.0061545849749571249</cx:pt>
          <cx:pt idx="248">0.0037611545139151249</cx:pt>
          <cx:pt idx="249">0.0066363357443600503</cx:pt>
          <cx:pt idx="250">0.0015433865295905</cx:pt>
          <cx:pt idx="251">0.00029497105218437248</cx:pt>
          <cx:pt idx="252">8.9124062872325248e-05</cx:pt>
          <cx:pt idx="253">-4.8766821748375997e-05</cx:pt>
          <cx:pt idx="254">-0.00084889845194265003</cx:pt>
          <cx:pt idx="255">-9.4970379905614743e-06</cx:pt>
          <cx:pt idx="256">-0.0078335505222680742</cx:pt>
          <cx:pt idx="257">-0.0074446805120486998</cx:pt>
          <cx:pt idx="258">0.00061081842266422497</cx:pt>
          <cx:pt idx="259">0.0048380494818669999</cx:pt>
          <cx:pt idx="260">0.0147016315511284</cx:pt>
          <cx:pt idx="261">0.020682849669955775</cx:pt>
          <cx:pt idx="262">0.012381883647430024</cx:pt>
          <cx:pt idx="263">0.0043889112115991754</cx:pt>
          <cx:pt idx="264">-0.0048038093120346247</cx:pt>
          <cx:pt idx="265">-0.012218293556788676</cx:pt>
          <cx:pt idx="266">-0.0020021920361913276</cx:pt>
          <cx:pt idx="267">0.0022394369008529574</cx:pt>
          <cx:pt idx="268">-0.0116721299518935</cx:pt>
          <cx:pt idx="269">-0.0091146759543418998</cx:pt>
          <cx:pt idx="270">-0.015225371186920925</cx:pt>
          <cx:pt idx="271">-0.0068249178353120754</cx:pt>
          <cx:pt idx="272">0.0050690291213600254</cx:pt>
          <cx:pt idx="273">-0.00065777453848789498</cx:pt>
          <cx:pt idx="274">0.0043134284535464003</cx:pt>
          <cx:pt idx="275">-0.0082464076251809997</cx:pt>
          <cx:pt idx="276">0.003255103839339525</cx:pt>
          <cx:pt idx="277">0.0043514250094474254</cx:pt>
          <cx:pt idx="278">0.002048288440299295</cx:pt>
          <cx:pt idx="279">-0.0007980638982096925</cx:pt>
          <cx:pt idx="280">-5.2833692993720751e-05</cx:pt>
          <cx:pt idx="281">-0.000128038691043236</cx:pt>
          <cx:pt idx="282">-0.00050494432406370752</cx:pt>
          <cx:pt idx="283">0.0033532103164282999</cx:pt>
          <cx:pt idx="284">-0.0039702285522168999</cx:pt>
          <cx:pt idx="285">-0.00092073042311776752</cx:pt>
          <cx:pt idx="286">0.0028490478489478751</cx:pt>
          <cx:pt idx="287">0.015721798841000573</cx:pt>
          <cx:pt idx="288">0.0234772082481591</cx:pt>
          <cx:pt idx="289">0.015439480375783601</cx:pt>
          <cx:pt idx="290">0.0082519514713916744</cx:pt>
          <cx:pt idx="291">-0.00037821442568013999</cx:pt>
          <cx:pt idx="292">0.0001249900177544755</cx:pt>
          <cx:pt idx="293">-0.021477101297661377</cx:pt>
          <cx:pt idx="294">-0.00071812435174117254</cx:pt>
          <cx:pt idx="295">-0.0039483409090592999</cx:pt>
          <cx:pt idx="296">-0.014949537948488875</cx:pt>
          <cx:pt idx="297">-0.0122923497998371</cx:pt>
          <cx:pt idx="298">-0.0046610844989475753</cx:pt>
          <cx:pt idx="299">0.022818703998095199</cx:pt>
          <cx:pt idx="300">0.0420190982639113</cx:pt>
          <cx:pt idx="301">0.014702943701934699</cx:pt>
          <cx:pt idx="302">0.0090043683565323492</cx:pt>
          <cx:pt idx="303">0.00130796426442427</cx:pt>
          <cx:pt idx="304">0.013201011841602399</cx:pt>
          <cx:pt idx="305">0.023126109865385901</cx:pt>
          <cx:pt idx="306">0.0044419979852510904</cx:pt>
          <cx:pt idx="307">4.8026558037582801e-05</cx:pt>
          <cx:pt idx="308">-0.00066987926728127899</cx:pt>
          <cx:pt idx="309">-0.00048971666442180703</cx:pt>
          <cx:pt idx="310">-0.0027356518336406101</cx:pt>
          <cx:pt idx="311">0.00583733007597418</cx:pt>
          <cx:pt idx="312">0.0047362873250146901</cx:pt>
          <cx:pt idx="313">-0.0018538539246092101</cx:pt>
          <cx:pt idx="314">0.030573378021055399</cx:pt>
          <cx:pt idx="315">0.080669023480071003</cx:pt>
          <cx:pt idx="316">0.073604164633574595</cx:pt>
          <cx:pt idx="317">0.025215729983247399</cx:pt>
          <cx:pt idx="318">-0.024076836615228098</cx:pt>
          <cx:pt idx="319">-0.0085736302287626794</cx:pt>
          <cx:pt idx="320">0.0134860546344811</cx:pt>
          <cx:pt idx="321">-0.0092513619721239695</cx:pt>
          <cx:pt idx="322">0.079549304966930606</cx:pt>
          <cx:pt idx="323">0.045565320672918901</cx:pt>
          <cx:pt idx="324">0.031696310042354098</cx:pt>
          <cx:pt idx="325">0.110726603747503</cx:pt>
          <cx:pt idx="326">0.053108405818444802</cx:pt>
          <cx:pt idx="327">0.0288722116396147</cx:pt>
          <cx:pt idx="328">0.0550286699592277</cx:pt>
          <cx:pt idx="329">0.0044931560987362803</cx:pt>
          <cx:pt idx="330">-0.0040421520438554698</cx:pt>
          <cx:pt idx="331">0.0021545727396328502</cx:pt>
          <cx:pt idx="332">0.0131205886030475</cx:pt>
          <cx:pt idx="333">0.019130338198539501</cx:pt>
          <cx:pt idx="334">0.00280378005999652</cx:pt>
          <cx:pt idx="335">0.00051793097613594301</cx:pt>
          <cx:pt idx="336">-2.79099711981357e-05</cx:pt>
          <cx:pt idx="337">-0.00095952519830948605</cx:pt>
          <cx:pt idx="338">-0.0013467714898813001</cx:pt>
          <cx:pt idx="339">-0.012754477310957</cx:pt>
          <cx:pt idx="340">0.0128661578446216</cx:pt>
          <cx:pt idx="341">0.0151245795117654</cx:pt>
          <cx:pt idx="342">0.022462963825669102</cx:pt>
          <cx:pt idx="343">0.055902278957331603</cx:pt>
          <cx:pt idx="344">0.043976136335568801</cx:pt>
          <cx:pt idx="345">-0.0056314413324104499</cx:pt>
          <cx:pt idx="346">0.020435505755590101</cx:pt>
          <cx:pt idx="347">0.062878904164318405</cx:pt>
          <cx:pt idx="348">0.0539579980916223</cx:pt>
          <cx:pt idx="349">0.087804086726545397</cx:pt>
          <cx:pt idx="350">0.14384762330942699</cx:pt>
          <cx:pt idx="351">0.087179510698174895</cx:pt>
          <cx:pt idx="352">0.079299761151038706</cx:pt>
          <cx:pt idx="353">0.097478278925883094</cx:pt>
          <cx:pt idx="354">0.111679039857343</cx:pt>
          <cx:pt idx="355">0.025003586535058499</cx:pt>
          <cx:pt idx="356">0.0151679305536319</cx:pt>
          <cx:pt idx="357">-0.027358773940566999</cx:pt>
          <cx:pt idx="358">-0.0066067513880611198</cx:pt>
          <cx:pt idx="359">-0.012165161936517101</cx:pt>
          <cx:pt idx="360">-0.026290249968112699</cx:pt>
          <cx:pt idx="361">0.0020301549212032098</cx:pt>
          <cx:pt idx="362">0.000441391300754193</cx:pt>
          <cx:pt idx="363">-0.00067521612965967196</cx:pt>
          <cx:pt idx="364">-0.0010494408905313999</cx:pt>
          <cx:pt idx="365">-9.9859571669359495e-05</cx:pt>
          <cx:pt idx="366">-0.0017285893935883301</cx:pt>
          <cx:pt idx="367">-0.016278427042883001</cx:pt>
          <cx:pt idx="368">-0.0046103034049192202</cx:pt>
          <cx:pt idx="369">0.011478059888345001</cx:pt>
          <cx:pt idx="370">-0.0031250625626800402</cx:pt>
          <cx:pt idx="371">0.047985891723314002</cx:pt>
          <cx:pt idx="372">0.043734686834557203</cx:pt>
          <cx:pt idx="373">0.022168139035670002</cx:pt>
          <cx:pt idx="374">0.042960372208448602</cx:pt>
          <cx:pt idx="375">0.0762857194095969</cx:pt>
          <cx:pt idx="376">0.12055966582342301</cx:pt>
          <cx:pt idx="377">0.16605012871326399</cx:pt>
          <cx:pt idx="378">0.11365776500842401</cx:pt>
          <cx:pt idx="379">0.032372880138468202</cx:pt>
          <cx:pt idx="380">0.043586893789461602</cx:pt>
          <cx:pt idx="381">0.037002373400812603</cx:pt>
          <cx:pt idx="382">0.019655842687527202</cx:pt>
          <cx:pt idx="383">-0.0057052135477202604</cx:pt>
          <cx:pt idx="384">-0.0154565964421499</cx:pt>
          <cx:pt idx="385">-0.0231242827360447</cx:pt>
          <cx:pt idx="386">-0.023614339579887501</cx:pt>
          <cx:pt idx="387">-0.041259532578783203</cx:pt>
          <cx:pt idx="388">-0.036387560002358599</cx:pt>
          <cx:pt idx="389">-0.015860221913974602</cx:pt>
          <cx:pt idx="390">-0.0083264152292207207</cx:pt>
          <cx:pt idx="391">6.8237094512513298e-05</cx:pt>
          <cx:pt idx="392">0.000230343102185016</cx:pt>
          <cx:pt idx="393">-0.00010678649919531799</cx:pt>
          <cx:pt idx="394">-0.00162028448938945</cx:pt>
          <cx:pt idx="395">-0.0078458024751833794</cx:pt>
          <cx:pt idx="396">-0.018849689415642201</cx:pt>
          <cx:pt idx="397">-0.0243760823763324</cx:pt>
          <cx:pt idx="398">-0.02477918029781</cx:pt>
          <cx:pt idx="399">-0.0046709167899915997</cx:pt>
          <cx:pt idx="400">0.00082075534100515602</cx:pt>
          <cx:pt idx="401">0.045581348542868799</cx:pt>
          <cx:pt idx="402">0.0394096146462194</cx:pt>
          <cx:pt idx="403">0.0603088504614065</cx:pt>
          <cx:pt idx="404">0.121680624904038</cx:pt>
          <cx:pt idx="405">0.135367607441441</cx:pt>
          <cx:pt idx="406">0.043708788800572197</cx:pt>
          <cx:pt idx="407">-0.0107797799230385</cx:pt>
          <cx:pt idx="408">-0.0110682869332978</cx:pt>
          <cx:pt idx="409">-0.0157423167684238</cx:pt>
          <cx:pt idx="410">-0.027334901775682902</cx:pt>
          <cx:pt idx="411">-0.046930537840993901</cx:pt>
          <cx:pt idx="412">-0.025218588020955699</cx:pt>
          <cx:pt idx="413">-0.000185675706084113</cx:pt>
          <cx:pt idx="414">0.0075593918389217597</cx:pt>
          <cx:pt idx="415">-0.031426542919193799</cx:pt>
          <cx:pt idx="416">-0.016956699293067201</cx:pt>
          <cx:pt idx="417">-0.0067599985721813497</cx:pt>
          <cx:pt idx="418">-0.00357680060657296</cx:pt>
          <cx:pt idx="419">0.00014773332196021201</cx:pt>
          <cx:pt idx="420">0.000267479593940597</cx:pt>
          <cx:pt idx="421">0.00065680153125948003</cx:pt>
          <cx:pt idx="422">0.00083752613235443796</cx:pt>
          <cx:pt idx="423">-0.0074251357432325703</cx:pt>
          <cx:pt idx="424">-0.021191957286361401</cx:pt>
          <cx:pt idx="425">-0.060243041903498502</cx:pt>
          <cx:pt idx="426">-0.084080042236011399</cx:pt>
          <cx:pt idx="427">-0.093486476513190794</cx:pt>
          <cx:pt idx="428">-0.046763043760034297</cx:pt>
          <cx:pt idx="429">-0.0096099143417709195</cx:pt>
          <cx:pt idx="430">0.025494035070135399</cx:pt>
          <cx:pt idx="431">0.0803833340393032</cx:pt>
          <cx:pt idx="432">0.086426591617753803</cx:pt>
          <cx:pt idx="433">0.090247230200295903</cx:pt>
          <cx:pt idx="434">-0.0102018601114627</cx:pt>
          <cx:pt idx="435">-0.044400402952616297</cx:pt>
          <cx:pt idx="436">0.0065414119169845504</cx:pt>
          <cx:pt idx="437">0.030763693145568101</cx:pt>
          <cx:pt idx="438">-0.010239933564971901</cx:pt>
          <cx:pt idx="439">-0.026061479544579901</cx:pt>
          <cx:pt idx="440">-0.0078655411373803504</cx:pt>
          <cx:pt idx="441">0.017220578029945099</cx:pt>
          <cx:pt idx="442">0.0164804660862698</cx:pt>
          <cx:pt idx="443">0.00054241058827839399</cx:pt>
          <cx:pt idx="444">-0.0048996629108093298</cx:pt>
          <cx:pt idx="445">-0.0019176187711969399</cx:pt>
          <cx:pt idx="446">-0.00353770918628552</cx:pt>
          <cx:pt idx="447">-0.0026760785600706198</cx:pt>
          <cx:pt idx="448">2.10011743997018e-05</cx:pt>
          <cx:pt idx="449">-0.00022834697274147801</cx:pt>
          <cx:pt idx="450">0.00294888611390432</cx:pt>
          <cx:pt idx="451">-0.0040230738552108902</cx:pt>
          <cx:pt idx="452">-0.031857793397930101</cx:pt>
          <cx:pt idx="453">-0.092599465814274598</cx:pt>
          <cx:pt idx="454">-0.120290109488396</cx:pt>
          <cx:pt idx="455">-0.082083330963579101</cx:pt>
          <cx:pt idx="456">-0.097757448769681093</cx:pt>
          <cx:pt idx="457">-0.090453538471927705</cx:pt>
          <cx:pt idx="458">-0.10540614545761701</cx:pt>
          <cx:pt idx="459">-0.075694353324563396</cx:pt>
          <cx:pt idx="460">-0.024573338805323901</cx:pt>
          <cx:pt idx="461">-0.036925885587174197</cx:pt>
          <cx:pt idx="462">-0.112390060214745</cx:pt>
          <cx:pt idx="463">-0.072520669811074398</cx:pt>
          <cx:pt idx="464">0.000392649724032412</cx:pt>
          <cx:pt idx="465">-0.0269019099920009</cx:pt>
          <cx:pt idx="466">-0.019310804040398599</cx:pt>
          <cx:pt idx="467">-0.0045292642921044698</cx:pt>
          <cx:pt idx="468">-0.0060245599639634998</cx:pt>
          <cx:pt idx="469">-0.0035192422771451199</cx:pt>
          <cx:pt idx="470">-0.0031428912383750099</cx:pt>
          <cx:pt idx="471">0.00084763497982854902</cx:pt>
          <cx:pt idx="472">-0.0078657534592977401</cx:pt>
          <cx:pt idx="473">-0.022047808864737201</cx:pt>
          <cx:pt idx="474">-0.0174311678490476</cx:pt>
          <cx:pt idx="475">-0.00478594922453134</cx:pt>
          <cx:pt idx="476">-0.00038076912117721002</cx:pt>
          <cx:pt idx="477">-0.00065871759712084503</cx:pt>
          <cx:pt idx="478">0.0017555627981632601</cx:pt>
          <cx:pt idx="479">0.00094059081265479203</cx:pt>
          <cx:pt idx="480">-0.0297882663605222</cx:pt>
          <cx:pt idx="481">-0.076195952651924997</cx:pt>
          <cx:pt idx="482">-0.092225128549526997</cx:pt>
          <cx:pt idx="483">-0.12972988360586801</cx:pt>
          <cx:pt idx="484">-0.119517296988046</cx:pt>
          <cx:pt idx="485">-0.124743659143268</cx:pt>
          <cx:pt idx="486">-0.183495828589817</cx:pt>
          <cx:pt idx="487">-0.18906823825642799</cx:pt>
          <cx:pt idx="488">-0.14881064785582801</cx:pt>
          <cx:pt idx="489">-0.13486729224008401</cx:pt>
          <cx:pt idx="490">-0.122187849882624</cx:pt>
          <cx:pt idx="491">-0.086216166429073607</cx:pt>
          <cx:pt idx="492">-0.054780602675511103</cx:pt>
          <cx:pt idx="493">-0.043417204265816703</cx:pt>
          <cx:pt idx="494">-0.022641031096250201</cx:pt>
          <cx:pt idx="495">0.031840593921122901</cx:pt>
          <cx:pt idx="496">0.0328981866796609</cx:pt>
          <cx:pt idx="497">-0.0029415249708394401</cx:pt>
          <cx:pt idx="498">-0.0116007899894396</cx:pt>
          <cx:pt idx="499">-0.0079632106033455403</cx:pt>
          <cx:pt idx="500">-0.011594065036481801</cx:pt>
          <cx:pt idx="501">-0.016271207170506102</cx:pt>
          <cx:pt idx="502">-0.0032482755108812298</cx:pt>
          <cx:pt idx="503">0.00079808694103458298</cx:pt>
          <cx:pt idx="504">4.7821069010258101e-05</cx:pt>
          <cx:pt idx="505">0.00052265894851442202</cx:pt>
          <cx:pt idx="506">0.0045366946244024898</cx:pt>
          <cx:pt idx="507">0.0059469647923115097</cx:pt>
          <cx:pt idx="508">-0.0071637670553495502</cx:pt>
          <cx:pt idx="509">-0.043596757706215801</cx:pt>
          <cx:pt idx="510">-0.063353505188341902</cx:pt>
          <cx:pt idx="511">-0.104688635487297</cx:pt>
          <cx:pt idx="512">-0.124765395221514</cx:pt>
          <cx:pt idx="513">-0.12707867250848101</cx:pt>
          <cx:pt idx="514">-0.14991791307045199</cx:pt>
          <cx:pt idx="515">-0.127825712065775</cx:pt>
          <cx:pt idx="516">-0.13493540850419</cx:pt>
          <cx:pt idx="517">-0.056216331741583803</cx:pt>
          <cx:pt idx="518">-0.069713015083777904</cx:pt>
          <cx:pt idx="519">-0.11152524160974001</cx:pt>
          <cx:pt idx="520">-0.066892200673234301</cx:pt>
          <cx:pt idx="521">-0.0138894971087976</cx:pt>
          <cx:pt idx="522">-0.0021857185035954602</cx:pt>
          <cx:pt idx="523">0.063794430361387697</cx:pt>
          <cx:pt idx="524">0.0190494534221754</cx:pt>
          <cx:pt idx="525">-0.042144726296311601</cx:pt>
          <cx:pt idx="526">-0.037488053724008</cx:pt>
          <cx:pt idx="527">-0.031009346674919801</cx:pt>
          <cx:pt idx="528">-0.020044213662967401</cx:pt>
          <cx:pt idx="529">-0.0071333969720857602</cx:pt>
          <cx:pt idx="530">0.00099046880335223108</cx:pt>
          <cx:pt idx="531">0.00083561060308410802</cx:pt>
          <cx:pt idx="532">0.000131092400372917</cx:pt>
          <cx:pt idx="533">-0.00061132807188319196</cx:pt>
          <cx:pt idx="534">0.0036788783815724499</cx:pt>
          <cx:pt idx="535">0.019688773585390399</cx:pt>
          <cx:pt idx="536">0.018952178786956202</cx:pt>
          <cx:pt idx="537">0.0033998089637683701</cx:pt>
          <cx:pt idx="538">-0.019810795029716499</cx:pt>
          <cx:pt idx="539">-0.068648322708185106</cx:pt>
          <cx:pt idx="540">-0.081193627323062997</cx:pt>
          <cx:pt idx="541">-0.070694556694061203</cx:pt>
          <cx:pt idx="542">-0.053480822241014303</cx:pt>
          <cx:pt idx="543">-0.067417262780309295</cx:pt>
          <cx:pt idx="544">-0.031919727909581398</cx:pt>
          <cx:pt idx="545">-0.0121379194784259</cx:pt>
          <cx:pt idx="546">-0.034725285028642597</cx:pt>
          <cx:pt idx="547">-0.054371116920989802</cx:pt>
          <cx:pt idx="548">0.00038608756796092999</cx:pt>
          <cx:pt idx="549">0.0084237190389932302</cx:pt>
          <cx:pt idx="550">0.021388917782946201</cx:pt>
          <cx:pt idx="551">0.012590674742237301</cx:pt>
          <cx:pt idx="552">-0.033029201450381102</cx:pt>
          <cx:pt idx="553">-0.072495959431585405</cx:pt>
          <cx:pt idx="554">-0.043463977636935998</cx:pt>
          <cx:pt idx="555">-0.027459637480630301</cx:pt>
          <cx:pt idx="556">-0.021270805472657701</cx:pt>
          <cx:pt idx="557">-0.0033342264631785702</cx:pt>
          <cx:pt idx="558">-0.0017268990147810399</cx:pt>
          <cx:pt idx="559">-0.00019530575886177</cx:pt>
          <cx:pt idx="560">0.00028458449061113299</cx:pt>
          <cx:pt idx="561">-0.00077948445326297901</cx:pt>
          <cx:pt idx="562">0.0013425977576897901</cx:pt>
          <cx:pt idx="563">0.011006813777442901</cx:pt>
          <cx:pt idx="564">0.032057417842481797</cx:pt>
          <cx:pt idx="565">0.0317575058436134</cx:pt>
          <cx:pt idx="566">0.026622708631578201</cx:pt>
          <cx:pt idx="567">-0.038879724460304403</cx:pt>
          <cx:pt idx="568">-0.0084497282595074105</cx:pt>
          <cx:pt idx="569">-0.0054083313612156101</cx:pt>
          <cx:pt idx="570">0.0054103013155810198</cx:pt>
          <cx:pt idx="571">0.0042044649150031303</cx:pt>
          <cx:pt idx="572">-0.014727981110903</cx:pt>
          <cx:pt idx="573">0.00141863949056192</cx:pt>
          <cx:pt idx="574">-0.0209700535882138</cx:pt>
          <cx:pt idx="575">-0.042511520886432799</cx:pt>
          <cx:pt idx="576">-0.031566447869585297</cx:pt>
          <cx:pt idx="577">-0.0026602883704843201</cx:pt>
          <cx:pt idx="578">0.0051370634984404199</cx:pt>
          <cx:pt idx="579">0.022134675409768701</cx:pt>
          <cx:pt idx="580">-0.026073409612432499</cx:pt>
          <cx:pt idx="581">-0.0475199148729189</cx:pt>
          <cx:pt idx="582">-0.0145340765775663</cx:pt>
          <cx:pt idx="583">-0.031834461778828697</cx:pt>
          <cx:pt idx="584">-0.017623292592363601</cx:pt>
          <cx:pt idx="585">-0.0050396176862691801</cx:pt>
          <cx:pt idx="586">-0.0012857871546579701</cx:pt>
          <cx:pt idx="587">0.000226950117421602</cx:pt>
          <cx:pt idx="588">0.000375980789499896</cx:pt>
          <cx:pt idx="589">-0.00026125670397473101</cx:pt>
          <cx:pt idx="590">0.00021190652287286199</cx:pt>
          <cx:pt idx="591">0.0100708526275012</cx:pt>
          <cx:pt idx="592">0.035824312423491399</cx:pt>
          <cx:pt idx="593">0.050509614712859197</cx:pt>
          <cx:pt idx="594">0.038766972227289601</cx:pt>
          <cx:pt idx="595">0.027748891551308299</cx:pt>
          <cx:pt idx="596">0.038963797418548801</cx:pt>
          <cx:pt idx="597">0.044308054498315201</cx:pt>
          <cx:pt idx="598">0.051896722634386903</cx:pt>
          <cx:pt idx="599">-0.012225911587446099</cx:pt>
          <cx:pt idx="600">-0.0123979232923748</cx:pt>
          <cx:pt idx="601">-0.0347484077586558</cx:pt>
          <cx:pt idx="602">-0.063692219804217201</cx:pt>
          <cx:pt idx="603">-0.018557235158022899</cx:pt>
          <cx:pt idx="604">-0.018406404542516401</cx:pt>
          <cx:pt idx="605">-0.026388136484446201</cx:pt>
          <cx:pt idx="606">-0.039073763817013898</cx:pt>
          <cx:pt idx="607">-0.024986366821560101</cx:pt>
          <cx:pt idx="608">0.0069309330942469204</cx:pt>
          <cx:pt idx="609">-0.031363682374246298</cx:pt>
          <cx:pt idx="610">-0.059679946003387697</cx:pt>
          <cx:pt idx="611">-0.036440348419248397</cx:pt>
          <cx:pt idx="612">-0.011225780970061799</cx:pt>
          <cx:pt idx="613">-0.0046255334812066199</cx:pt>
          <cx:pt idx="614">-0.00182562165484166</cx:pt>
          <cx:pt idx="615">0.000101404143507016</cx:pt>
          <cx:pt idx="616">0.00010615532521415001</cx:pt>
          <cx:pt idx="617">0.00024554751830411597</cx:pt>
          <cx:pt idx="618">-0.0021616194517412599</cx:pt>
          <cx:pt idx="619">0.0116000237235997</cx:pt>
          <cx:pt idx="620">0.027393043283867501</cx:pt>
          <cx:pt idx="621">0.034858497000108499</cx:pt>
          <cx:pt idx="622">0.017237721973201101</cx:pt>
          <cx:pt idx="623">0.00186939774932033</cx:pt>
          <cx:pt idx="624">0.035109815518584601</cx:pt>
          <cx:pt idx="625">0.0117106775983714</cx:pt>
          <cx:pt idx="626">0.042419824770019897</cx:pt>
          <cx:pt idx="627">0.012126260327666401</cx:pt>
          <cx:pt idx="628">-0.026063043567829399</cx:pt>
          <cx:pt idx="629">-0.0308427444588939</cx:pt>
          <cx:pt idx="630">0.0052393285060571004</cx:pt>
          <cx:pt idx="631">-0.00317304038770358</cx:pt>
          <cx:pt idx="632">-0.0157563867877182</cx:pt>
          <cx:pt idx="633">-0.016488842316740599</cx:pt>
          <cx:pt idx="634">-0.047223623509754703</cx:pt>
          <cx:pt idx="635">-0.0749520902415068</cx:pt>
          <cx:pt idx="636">-0.037764650342936898</cx:pt>
          <cx:pt idx="637">-0.066015284934019799</cx:pt>
          <cx:pt idx="638">-0.0443696529120024</cx:pt>
          <cx:pt idx="639">-0.015158342400582</cx:pt>
          <cx:pt idx="640">-0.0049996770033592999</cx:pt>
          <cx:pt idx="641">5.59091913888651e-05</cx:pt>
          <cx:pt idx="642">-0.00063757102904222096</cx:pt>
          <cx:pt idx="643">-3.5865682538570397e-05</cx:pt>
          <cx:pt idx="644">-5.6160609529572097e-05</cx:pt>
          <cx:pt idx="645">-2.4099469399447999e-05</cx:pt>
          <cx:pt idx="646">-0.00023998445244647099</cx:pt>
          <cx:pt idx="647">0.0105622096528804</cx:pt>
          <cx:pt idx="648">0.017203027480992599</cx:pt>
          <cx:pt idx="649">0.028927232786969199</cx:pt>
          <cx:pt idx="650">0.0258556963725033</cx:pt>
          <cx:pt idx="651">0.00096897170663378599</cx:pt>
          <cx:pt idx="652">0.024407777793599799</cx:pt>
          <cx:pt idx="653">0.0017927419257541099</cx:pt>
          <cx:pt idx="654">0.023448492003047001</cx:pt>
          <cx:pt idx="655">0.0398248724034901</cx:pt>
          <cx:pt idx="656">0.018084574678320399</cx:pt>
          <cx:pt idx="657">0.0142109930848104</cx:pt>
          <cx:pt idx="658">0.0057772420446487701</cx:pt>
          <cx:pt idx="659">0.014380639273145099</cx:pt>
          <cx:pt idx="660">0.0014863452220370201</cx:pt>
          <cx:pt idx="661">-0.010430734431586401</cx:pt>
          <cx:pt idx="662">-0.033137355027008299</cx:pt>
          <cx:pt idx="663">-0.063753632806026597</cx:pt>
          <cx:pt idx="664">-0.036165325554785299</cx:pt>
          <cx:pt idx="665">-0.039486899852734</cx:pt>
          <cx:pt idx="666">-0.036631863143573203</cx:pt>
          <cx:pt idx="667">-0.00315702901228664</cx:pt>
          <cx:pt idx="668">0.0012821043970612999</cx:pt>
          <cx:pt idx="669">0.00055715555145932703</cx:pt>
          <cx:pt idx="670">-0.000123891254111411</cx:pt>
          <cx:pt idx="671">-7.2335385511139997e-05</cx:pt>
          <cx:pt idx="672">-0.0012043569385484401</cx:pt>
          <cx:pt idx="673">-0.000229348692537692</cx:pt>
          <cx:pt idx="674">-0.00020327812588059399</cx:pt>
          <cx:pt idx="675">0.0031844920172673201</cx:pt>
          <cx:pt idx="676">0.0100342806085268</cx:pt>
          <cx:pt idx="677">0.0169221626308022</cx:pt>
          <cx:pt idx="678">0.0026038441509808</cx:pt>
          <cx:pt idx="679">0.034578424659017198</cx:pt>
          <cx:pt idx="680">0.040018198034669702</cx:pt>
          <cx:pt idx="681">0.035370517153159399</cx:pt>
          <cx:pt idx="682">0.055494125146121003</cx:pt>
          <cx:pt idx="683">0.036382108816668798</cx:pt>
          <cx:pt idx="684">-0.017114898732751301</cx:pt>
          <cx:pt idx="685">-0.040156614541909399</cx:pt>
          <cx:pt idx="686">-0.0467068048740907</cx:pt>
          <cx:pt idx="687">-0.033250364932421499</cx:pt>
          <cx:pt idx="688">-0.041159244063899703</cx:pt>
          <cx:pt idx="689">-0.036581302347667898</cx:pt>
          <cx:pt idx="690">-0.060956469144331803</cx:pt>
          <cx:pt idx="691">-0.050603666271130998</cx:pt>
          <cx:pt idx="692">-0.00098550720872802602</cx:pt>
          <cx:pt idx="693">-0.0123389365684931</cx:pt>
          <cx:pt idx="694">-0.017640374943298499</cx:pt>
          <cx:pt idx="695">-0.0027613851022639901</cx:pt>
          <cx:pt idx="696">-0.0037627341918548699</cx:pt>
          <cx:pt idx="697">-0.0024096113905383702</cx:pt>
          <cx:pt idx="698">-0.00018894332662143201</cx:pt>
          <cx:pt idx="699">-0.00049779264924435505</cx:pt>
          <cx:pt idx="700">0.00027330449318940803</cx:pt>
          <cx:pt idx="701">-0.0011843883066776401</cx:pt>
          <cx:pt idx="702">0.00036217673327054999</cx:pt>
          <cx:pt idx="703">0.00010285659438166299</cx:pt>
          <cx:pt idx="704">-0.00051681665334802197</cx:pt>
          <cx:pt idx="705">0.00595735818497517</cx:pt>
          <cx:pt idx="706">0.00064062151252073101</cx:pt>
          <cx:pt idx="707">0.021873713537290802</cx:pt>
          <cx:pt idx="708">0.063289045620229897</cx:pt>
          <cx:pt idx="709">0.0521766852900259</cx:pt>
          <cx:pt idx="710">0.031208486793686901</cx:pt>
          <cx:pt idx="711">0.000197934776649574</cx:pt>
          <cx:pt idx="712">-0.00253704079831567</cx:pt>
          <cx:pt idx="713">-0.0028056476831412398</cx:pt>
          <cx:pt idx="714">0.0092219853456226696</cx:pt>
          <cx:pt idx="715">-0.0146211963942426</cx:pt>
          <cx:pt idx="716">0.012574480563331301</cx:pt>
          <cx:pt idx="717">0.028900185148584501</cx:pt>
          <cx:pt idx="718">0.0069922753511047504</cx:pt>
          <cx:pt idx="719">0.012786753625806901</cx:pt>
          <cx:pt idx="720">0.0120549677044984</cx:pt>
          <cx:pt idx="721">0.0048299458092956101</cx:pt>
          <cx:pt idx="722">-0.0067472881199238796</cx:pt>
          <cx:pt idx="723">-0.0034160400843218802</cx:pt>
          <cx:pt idx="724">-0.00032905600586808498</cx:pt>
          <cx:pt idx="725">0.00022758925846260499</cx:pt>
          <cx:pt idx="726">-0.00055327107026843705</cx:pt>
          <cx:pt idx="727">7.30158207061844e-05</cx:pt>
          <cx:pt idx="728">0.00032983945504889398</cx:pt>
          <cx:pt idx="729">-0.00011134479213151</cx:pt>
          <cx:pt idx="730">0.000225070241103229</cx:pt>
          <cx:pt idx="731">-0.00050314995209014396</cx:pt>
          <cx:pt idx="732">0.0014125526952956601</cx:pt>
          <cx:pt idx="733">0.0049985455374442203</cx:pt>
          <cx:pt idx="734">0.0095638069921052896</cx:pt>
          <cx:pt idx="735">0.0191666697653529</cx:pt>
          <cx:pt idx="736">0.037771695012321999</cx:pt>
          <cx:pt idx="737">0.049663439154585397</cx:pt>
          <cx:pt idx="738">0.036367864107459902</cx:pt>
          <cx:pt idx="739">0.032337111870177501</cx:pt>
          <cx:pt idx="740">0.045511655764191902</cx:pt>
          <cx:pt idx="741">0.0552654002716629</cx:pt>
          <cx:pt idx="742">0.064274719920811393</cx:pt>
          <cx:pt idx="743">0.045852994509991099</cx:pt>
          <cx:pt idx="744">0.055952856334173101</cx:pt>
          <cx:pt idx="745">0.064121565489471996</cx:pt>
          <cx:pt idx="746">0.034171792327849199</cx:pt>
          <cx:pt idx="747">0.0152293911482518</cx:pt>
          <cx:pt idx="748">0.0155997349698334</cx:pt>
          <cx:pt idx="749">0.011302266348405801</cx:pt>
          <cx:pt idx="750">0.0026882847056364399</cx:pt>
          <cx:pt idx="751">0.00083493308468398199</cx:pt>
          <cx:pt idx="752">0.00051509760835320001</cx:pt>
          <cx:pt idx="753">0.00062894152689239305</cx:pt>
          <cx:pt idx="754">1.2988398846255499e-06</cx:pt>
          <cx:pt idx="755">0.00024108577509156901</cx:pt>
          <cx:pt idx="756">0.000156146296164319</cx:pt>
          <cx:pt idx="757">-0.00063376846777753995</cx:pt>
          <cx:pt idx="758">0.00026110584494378999</cx:pt>
          <cx:pt idx="759">-0.00085482620833945804</cx:pt>
          <cx:pt idx="760">0.00069762224485867604</cx:pt>
          <cx:pt idx="761">0.00106632372411837</cx:pt>
          <cx:pt idx="762">-0.00018216947477420401</cx:pt>
          <cx:pt idx="763">0.00063268543739278401</cx:pt>
          <cx:pt idx="764">0.00026646517396446899</cx:pt>
          <cx:pt idx="765">-0.00099350351757482107</cx:pt>
          <cx:pt idx="766">-0.0032476446890936099</cx:pt>
          <cx:pt idx="767">0.00337595409956685</cx:pt>
          <cx:pt idx="768">0.0042777221813698396</cx:pt>
          <cx:pt idx="769">0.0017727274459739301</cx:pt>
          <cx:pt idx="770">0.0127866632802525</cx:pt>
          <cx:pt idx="771">0.0087346878187205493</cx:pt>
          <cx:pt idx="772">0.0044369078659193496</cx:pt>
          <cx:pt idx="773">0.0020359725664559599</cx:pt>
          <cx:pt idx="774">0.0071185410855498102</cx:pt>
          <cx:pt idx="775">0.0050115677149619202</cx:pt>
          <cx:pt idx="776">0.00054154376009600395</cx:pt>
          <cx:pt idx="777">8.2945222985217001e-05</cx:pt>
          <cx:pt idx="778">-0.00034969291946752498</cx:pt>
          <cx:pt idx="779">-0.00010081323206204999</cx:pt>
          <cx:pt idx="780">-0.00042709784948627601</cx:pt>
          <cx:pt idx="781">1.76761625110223e-05</cx:pt>
          <cx:pt idx="782">0.00055906677402464103</cx:pt>
          <cx:pt idx="783">0.00043049559291234398</cx:pt>
          <cx:pt idx="784">-0.0012676982154292676</cx:pt>
          <cx:pt idx="785">-0.0036394366009704499</cx:pt>
          <cx:pt idx="786">-0.0045843359933224999</cx:pt>
          <cx:pt idx="787">-0.0075321809681636502</cx:pt>
          <cx:pt idx="788">-0.013732048745928699</cx:pt>
          <cx:pt idx="789">-0.0081299052044314004</cx:pt>
          <cx:pt idx="790">-0.0052512014346012999</cx:pt>
          <cx:pt idx="791">0.0059642107110409754</cx:pt>
          <cx:pt idx="792">0.0065957313373274998</cx:pt>
          <cx:pt idx="793">0.0129367691741168</cx:pt>
          <cx:pt idx="794">0.0061518509552398997</cx:pt>
          <cx:pt idx="795">-0.00099842179123674256</cx:pt>
          <cx:pt idx="796">0.0060928242816988996</cx:pt>
          <cx:pt idx="797">0.015703059556975176</cx:pt>
          <cx:pt idx="798">0.010803555590953626</cx:pt>
          <cx:pt idx="799">0.004548264686679725</cx:pt>
          <cx:pt idx="800">0.0083191887765947242</cx:pt>
          <cx:pt idx="801">0.01018278732912045</cx:pt>
          <cx:pt idx="802">0.004431197520396675</cx:pt>
          <cx:pt idx="803">-0.009762136037517825</cx:pt>
          <cx:pt idx="804">-0.0058248682348849747</cx:pt>
          <cx:pt idx="805">0.0024756805087769252</cx:pt>
          <cx:pt idx="806">0.0046186799759574499</cx:pt>
          <cx:pt idx="807">0.00042297125449891002</cx:pt>
          <cx:pt idx="808">0.00022052555561142276</cx:pt>
          <cx:pt idx="809">4.9862357781189999e-07</cx:pt>
          <cx:pt idx="810">-6.5178225064671251e-05</cx:pt>
          <cx:pt idx="811">-0.00067288431736357</cx:pt>
          <cx:pt idx="812">-0.00082447880021773747</cx:pt>
          <cx:pt idx="813">-0.0042416001524100003</cx:pt>
          <cx:pt idx="814">-0.0085979893879573749</cx:pt>
          <cx:pt idx="815">-0.0028076227907486749</cx:pt>
          <cx:pt idx="816">-0.0081722548355201499</cx:pt>
          <cx:pt idx="817">0.012133194519810099</cx:pt>
          <cx:pt idx="818">0.014406276637814625</cx:pt>
          <cx:pt idx="819">0.012347320190090475</cx:pt>
          <cx:pt idx="820">0.0060506316295855997</cx:pt>
          <cx:pt idx="821">-0.0054109089932378252</cx:pt>
          <cx:pt idx="822">-0.0035123136667874252</cx:pt>
          <cx:pt idx="823">-0.0010088764371945799</cx:pt>
          <cx:pt idx="824">0.0193534293179933</cx:pt>
          <cx:pt idx="825">0.0094256601187712504</cx:pt>
          <cx:pt idx="826">-0.0035940017123232502</cx:pt>
          <cx:pt idx="827">0.0042486008656067</cx:pt>
          <cx:pt idx="828">0.012630004833780574</cx:pt>
          <cx:pt idx="829">0.0052701968064667003</cx:pt>
          <cx:pt idx="830">0.0043712297778678751</cx:pt>
          <cx:pt idx="831">-0.0038701617096960502</cx:pt>
          <cx:pt idx="832">-0.0061545849749571249</cx:pt>
          <cx:pt idx="833">0.0037611545139151249</cx:pt>
          <cx:pt idx="834">0.0066363357443600503</cx:pt>
          <cx:pt idx="835">0.0015433865295905</cx:pt>
          <cx:pt idx="836">0.00029497105218437248</cx:pt>
          <cx:pt idx="837">8.9124062872325248e-05</cx:pt>
          <cx:pt idx="838">-4.8766821748375997e-05</cx:pt>
          <cx:pt idx="839">-0.00084889845194265003</cx:pt>
          <cx:pt idx="840">-9.4970379905614743e-06</cx:pt>
          <cx:pt idx="841">-0.0078335505222680742</cx:pt>
          <cx:pt idx="842">-0.0074446805120486998</cx:pt>
          <cx:pt idx="843">0.00061081842266422497</cx:pt>
          <cx:pt idx="844">0.0048380494818669999</cx:pt>
          <cx:pt idx="845">0.0147016315511284</cx:pt>
          <cx:pt idx="846">0.020682849669955775</cx:pt>
          <cx:pt idx="847">0.012381883647430024</cx:pt>
          <cx:pt idx="848">0.0043889112115991754</cx:pt>
          <cx:pt idx="849">-0.0048038093120346247</cx:pt>
          <cx:pt idx="850">-0.012218293556788676</cx:pt>
          <cx:pt idx="851">-0.0020021920361913276</cx:pt>
          <cx:pt idx="852">0.0022394369008529574</cx:pt>
          <cx:pt idx="853">-0.0116721299518935</cx:pt>
          <cx:pt idx="854">-0.0091146759543418998</cx:pt>
          <cx:pt idx="855">-0.015225371186920925</cx:pt>
          <cx:pt idx="856">-0.0068249178353120754</cx:pt>
          <cx:pt idx="857">0.0050690291213600254</cx:pt>
          <cx:pt idx="858">-0.00065777453848789498</cx:pt>
          <cx:pt idx="859">0.0043134284535464003</cx:pt>
          <cx:pt idx="860">-0.0082464076251809997</cx:pt>
          <cx:pt idx="861">0.003255103839339525</cx:pt>
          <cx:pt idx="862">0.0043514250094474254</cx:pt>
          <cx:pt idx="863">0.002048288440299295</cx:pt>
          <cx:pt idx="864">-0.0007980638982096925</cx:pt>
          <cx:pt idx="865">-5.2833692993720751e-05</cx:pt>
          <cx:pt idx="866">-0.000128038691043236</cx:pt>
          <cx:pt idx="867">-0.00050494432406370752</cx:pt>
          <cx:pt idx="868">0.0033532103164282999</cx:pt>
          <cx:pt idx="869">-0.0039702285522168999</cx:pt>
          <cx:pt idx="870">-0.00092073042311776752</cx:pt>
          <cx:pt idx="871">0.0028490478489478751</cx:pt>
          <cx:pt idx="872">0.015721798841000573</cx:pt>
          <cx:pt idx="873">0.0234772082481591</cx:pt>
          <cx:pt idx="874">0.015439480375783601</cx:pt>
          <cx:pt idx="875">0.0082519514713916744</cx:pt>
          <cx:pt idx="876">-0.00037821442568013999</cx:pt>
          <cx:pt idx="877">0.0001249900177544755</cx:pt>
          <cx:pt idx="878">-0.021477101297661377</cx:pt>
          <cx:pt idx="879">-0.00071812435174117254</cx:pt>
          <cx:pt idx="880">-0.0039483409090592999</cx:pt>
          <cx:pt idx="881">-0.014949537948488875</cx:pt>
          <cx:pt idx="882">-0.0122923497998371</cx:pt>
          <cx:pt idx="883">-0.0046610844989475753</cx:pt>
          <cx:pt idx="884">-0.0012676982154292676</cx:pt>
          <cx:pt idx="885">-0.0036394366009704499</cx:pt>
          <cx:pt idx="886">-0.0045843359933224999</cx:pt>
          <cx:pt idx="887">-0.0075321809681636502</cx:pt>
          <cx:pt idx="888">-0.013732048745928699</cx:pt>
          <cx:pt idx="889">-0.0081299052044314004</cx:pt>
          <cx:pt idx="890">-0.0052512014346012999</cx:pt>
          <cx:pt idx="891">0.0059642107110409754</cx:pt>
          <cx:pt idx="892">0.0065957313373274998</cx:pt>
          <cx:pt idx="893">0.0129367691741168</cx:pt>
          <cx:pt idx="894">0.0061518509552398997</cx:pt>
          <cx:pt idx="895">-0.00099842179123674256</cx:pt>
          <cx:pt idx="896">0.0060928242816988996</cx:pt>
          <cx:pt idx="897">0.015703059556975176</cx:pt>
          <cx:pt idx="898">0.010803555590953626</cx:pt>
          <cx:pt idx="899">0.004548264686679725</cx:pt>
          <cx:pt idx="900">0.0083191887765947242</cx:pt>
          <cx:pt idx="901">0.01018278732912045</cx:pt>
          <cx:pt idx="902">0.004431197520396675</cx:pt>
          <cx:pt idx="903">-0.009762136037517825</cx:pt>
          <cx:pt idx="904">-0.0058248682348849747</cx:pt>
          <cx:pt idx="905">0.0024756805087769252</cx:pt>
          <cx:pt idx="906">0.0046186799759574499</cx:pt>
          <cx:pt idx="907">0.00042297125449891002</cx:pt>
          <cx:pt idx="908">0.00022052555561142276</cx:pt>
          <cx:pt idx="909">4.9862357781189999e-07</cx:pt>
          <cx:pt idx="910">-6.5178225064671251e-05</cx:pt>
          <cx:pt idx="911">-0.00067288431736357</cx:pt>
          <cx:pt idx="912">-0.00082447880021773747</cx:pt>
          <cx:pt idx="913">-0.0042416001524100003</cx:pt>
          <cx:pt idx="914">-0.0085979893879573749</cx:pt>
          <cx:pt idx="915">-0.0028076227907486749</cx:pt>
          <cx:pt idx="916">-0.0081722548355201499</cx:pt>
          <cx:pt idx="917">0.012133194519810099</cx:pt>
          <cx:pt idx="918">0.014406276637814625</cx:pt>
          <cx:pt idx="919">0.012347320190090475</cx:pt>
          <cx:pt idx="920">0.0060506316295855997</cx:pt>
          <cx:pt idx="921">-0.0054109089932378252</cx:pt>
          <cx:pt idx="922">-0.0035123136667874252</cx:pt>
          <cx:pt idx="923">-0.0010088764371945799</cx:pt>
          <cx:pt idx="924">0.0193534293179933</cx:pt>
          <cx:pt idx="925">0.0094256601187712504</cx:pt>
          <cx:pt idx="926">-0.0035940017123232502</cx:pt>
          <cx:pt idx="927">0.0042486008656067</cx:pt>
          <cx:pt idx="928">0.012630004833780574</cx:pt>
          <cx:pt idx="929">0.0052701968064667003</cx:pt>
          <cx:pt idx="930">0.0043712297778678751</cx:pt>
          <cx:pt idx="931">-0.0038701617096960502</cx:pt>
          <cx:pt idx="932">-0.0061545849749571249</cx:pt>
          <cx:pt idx="933">0.0037611545139151249</cx:pt>
          <cx:pt idx="934">0.0066363357443600503</cx:pt>
          <cx:pt idx="935">0.0015433865295905</cx:pt>
          <cx:pt idx="936">0.00029497105218437248</cx:pt>
          <cx:pt idx="937">8.9124062872325248e-05</cx:pt>
          <cx:pt idx="938">-4.8766821748375997e-05</cx:pt>
          <cx:pt idx="939">-0.00084889845194265003</cx:pt>
          <cx:pt idx="940">-9.4970379905614743e-06</cx:pt>
          <cx:pt idx="941">-0.0078335505222680742</cx:pt>
          <cx:pt idx="942">-0.0074446805120486998</cx:pt>
          <cx:pt idx="943">0.00061081842266422497</cx:pt>
          <cx:pt idx="944">0.0048380494818669999</cx:pt>
          <cx:pt idx="945">0.0147016315511284</cx:pt>
          <cx:pt idx="946">0.020682849669955775</cx:pt>
          <cx:pt idx="947">0.012381883647430024</cx:pt>
          <cx:pt idx="948">0.0043889112115991754</cx:pt>
          <cx:pt idx="949">-0.0048038093120346247</cx:pt>
          <cx:pt idx="950">-0.012218293556788676</cx:pt>
          <cx:pt idx="951">-0.0020021920361913276</cx:pt>
          <cx:pt idx="952">0.0022394369008529574</cx:pt>
          <cx:pt idx="953">-0.0116721299518935</cx:pt>
          <cx:pt idx="954">-0.0091146759543418998</cx:pt>
          <cx:pt idx="955">-0.015225371186920925</cx:pt>
          <cx:pt idx="956">-0.0068249178353120754</cx:pt>
          <cx:pt idx="957">0.0050690291213600254</cx:pt>
          <cx:pt idx="958">-0.00065777453848789498</cx:pt>
          <cx:pt idx="959">0.0043134284535464003</cx:pt>
          <cx:pt idx="960">-0.0082464076251809997</cx:pt>
          <cx:pt idx="961">0.003255103839339525</cx:pt>
          <cx:pt idx="962">0.0043514250094474254</cx:pt>
          <cx:pt idx="963">0.002048288440299295</cx:pt>
          <cx:pt idx="964">-0.0007980638982096925</cx:pt>
          <cx:pt idx="965">-5.2833692993720751e-05</cx:pt>
          <cx:pt idx="966">-0.000128038691043236</cx:pt>
          <cx:pt idx="967">-0.00050494432406370752</cx:pt>
          <cx:pt idx="968">0.0033532103164282999</cx:pt>
          <cx:pt idx="969">-0.0039702285522168999</cx:pt>
          <cx:pt idx="970">-0.00092073042311776752</cx:pt>
          <cx:pt idx="971">0.0028490478489478751</cx:pt>
          <cx:pt idx="972">0.015721798841000573</cx:pt>
          <cx:pt idx="973">0.0234772082481591</cx:pt>
          <cx:pt idx="974">0.015439480375783601</cx:pt>
          <cx:pt idx="975">0.0082519514713916744</cx:pt>
          <cx:pt idx="976">-0.00037821442568013999</cx:pt>
          <cx:pt idx="977">0.0001249900177544755</cx:pt>
          <cx:pt idx="978">-0.021477101297661377</cx:pt>
          <cx:pt idx="979">-0.00071812435174117254</cx:pt>
          <cx:pt idx="980">-0.0039483409090592999</cx:pt>
          <cx:pt idx="981">-0.014949537948488875</cx:pt>
          <cx:pt idx="982">-0.0122923497998371</cx:pt>
          <cx:pt idx="983">-0.0046610844989475753</cx:pt>
          <cx:pt idx="984">-0.0012676982154292676</cx:pt>
          <cx:pt idx="985">-0.0036394366009704499</cx:pt>
          <cx:pt idx="986">-0.0045843359933224999</cx:pt>
          <cx:pt idx="987">-0.0075321809681636502</cx:pt>
          <cx:pt idx="988">-0.013732048745928699</cx:pt>
          <cx:pt idx="989">-0.0081299052044314004</cx:pt>
          <cx:pt idx="990">-0.0052512014346012999</cx:pt>
          <cx:pt idx="991">0.0059642107110409754</cx:pt>
          <cx:pt idx="992">0.0065957313373274998</cx:pt>
          <cx:pt idx="993">0.0129367691741168</cx:pt>
          <cx:pt idx="994">0.0061518509552398997</cx:pt>
          <cx:pt idx="995">-0.00099842179123674256</cx:pt>
          <cx:pt idx="996">0.0060928242816988996</cx:pt>
          <cx:pt idx="997">0.015703059556975176</cx:pt>
          <cx:pt idx="998">0.010803555590953626</cx:pt>
          <cx:pt idx="999">0.004548264686679725</cx:pt>
          <cx:pt idx="1000">0.0083191887765947242</cx:pt>
          <cx:pt idx="1001">0.01018278732912045</cx:pt>
          <cx:pt idx="1002">0.004431197520396675</cx:pt>
          <cx:pt idx="1003">-0.009762136037517825</cx:pt>
          <cx:pt idx="1004">-0.0058248682348849747</cx:pt>
          <cx:pt idx="1005">0.0024756805087769252</cx:pt>
          <cx:pt idx="1006">0.0046186799759574499</cx:pt>
          <cx:pt idx="1007">0.00042297125449891002</cx:pt>
          <cx:pt idx="1008">0.00022052555561142276</cx:pt>
          <cx:pt idx="1009">4.9862357781189999e-07</cx:pt>
          <cx:pt idx="1010">-6.5178225064671251e-05</cx:pt>
          <cx:pt idx="1011">-0.00067288431736357</cx:pt>
          <cx:pt idx="1012">-0.00082447880021773747</cx:pt>
          <cx:pt idx="1013">-0.0042416001524100003</cx:pt>
          <cx:pt idx="1014">-0.0085979893879573749</cx:pt>
          <cx:pt idx="1015">-0.0028076227907486749</cx:pt>
          <cx:pt idx="1016">-0.0081722548355201499</cx:pt>
          <cx:pt idx="1017">0.012133194519810099</cx:pt>
          <cx:pt idx="1018">0.014406276637814625</cx:pt>
          <cx:pt idx="1019">0.012347320190090475</cx:pt>
          <cx:pt idx="1020">0.0060506316295855997</cx:pt>
          <cx:pt idx="1021">-0.0054109089932378252</cx:pt>
          <cx:pt idx="1022">-0.0035123136667874252</cx:pt>
          <cx:pt idx="1023">-0.0010088764371945799</cx:pt>
          <cx:pt idx="1024">0.0193534293179933</cx:pt>
          <cx:pt idx="1025">0.0094256601187712504</cx:pt>
          <cx:pt idx="1026">-0.0035940017123232502</cx:pt>
          <cx:pt idx="1027">0.0042486008656067</cx:pt>
          <cx:pt idx="1028">0.012630004833780574</cx:pt>
          <cx:pt idx="1029">0.0052701968064667003</cx:pt>
          <cx:pt idx="1030">0.0043712297778678751</cx:pt>
          <cx:pt idx="1031">-0.0038701617096960502</cx:pt>
          <cx:pt idx="1032">-0.0061545849749571249</cx:pt>
          <cx:pt idx="1033">0.0037611545139151249</cx:pt>
          <cx:pt idx="1034">0.0066363357443600503</cx:pt>
          <cx:pt idx="1035">0.0015433865295905</cx:pt>
          <cx:pt idx="1036">0.00029497105218437248</cx:pt>
          <cx:pt idx="1037">8.9124062872325248e-05</cx:pt>
          <cx:pt idx="1038">-4.8766821748375997e-05</cx:pt>
          <cx:pt idx="1039">-0.00084889845194265003</cx:pt>
          <cx:pt idx="1040">-9.4970379905614743e-06</cx:pt>
          <cx:pt idx="1041">-0.0078335505222680742</cx:pt>
          <cx:pt idx="1042">-0.0074446805120486998</cx:pt>
          <cx:pt idx="1043">0.00061081842266422497</cx:pt>
          <cx:pt idx="1044">0.0048380494818669999</cx:pt>
          <cx:pt idx="1045">0.0147016315511284</cx:pt>
          <cx:pt idx="1046">0.020682849669955775</cx:pt>
          <cx:pt idx="1047">0.012381883647430024</cx:pt>
          <cx:pt idx="1048">0.0043889112115991754</cx:pt>
          <cx:pt idx="1049">-0.0048038093120346247</cx:pt>
          <cx:pt idx="1050">-0.012218293556788676</cx:pt>
          <cx:pt idx="1051">-0.0020021920361913276</cx:pt>
          <cx:pt idx="1052">0.0022394369008529574</cx:pt>
          <cx:pt idx="1053">-0.0116721299518935</cx:pt>
          <cx:pt idx="1054">-0.0091146759543418998</cx:pt>
          <cx:pt idx="1055">-0.015225371186920925</cx:pt>
          <cx:pt idx="1056">-0.0068249178353120754</cx:pt>
          <cx:pt idx="1057">0.0050690291213600254</cx:pt>
          <cx:pt idx="1058">-0.00065777453848789498</cx:pt>
          <cx:pt idx="1059">0.0043134284535464003</cx:pt>
          <cx:pt idx="1060">-0.0082464076251809997</cx:pt>
          <cx:pt idx="1061">0.003255103839339525</cx:pt>
          <cx:pt idx="1062">0.0043514250094474254</cx:pt>
          <cx:pt idx="1063">0.002048288440299295</cx:pt>
          <cx:pt idx="1064">-0.0007980638982096925</cx:pt>
          <cx:pt idx="1065">-5.2833692993720751e-05</cx:pt>
          <cx:pt idx="1066">-0.000128038691043236</cx:pt>
          <cx:pt idx="1067">-0.00050494432406370752</cx:pt>
          <cx:pt idx="1068">0.0033532103164282999</cx:pt>
          <cx:pt idx="1069">-0.0039702285522168999</cx:pt>
          <cx:pt idx="1070">-0.00092073042311776752</cx:pt>
          <cx:pt idx="1071">0.0028490478489478751</cx:pt>
          <cx:pt idx="1072">0.015721798841000573</cx:pt>
          <cx:pt idx="1073">0.0234772082481591</cx:pt>
          <cx:pt idx="1074">0.015439480375783601</cx:pt>
          <cx:pt idx="1075">0.0082519514713916744</cx:pt>
          <cx:pt idx="1076">-0.00037821442568013999</cx:pt>
          <cx:pt idx="1077">0.0001249900177544755</cx:pt>
          <cx:pt idx="1078">-0.021477101297661377</cx:pt>
          <cx:pt idx="1079">-0.00071812435174117254</cx:pt>
          <cx:pt idx="1080">-0.0039483409090592999</cx:pt>
          <cx:pt idx="1081">-0.014949537948488875</cx:pt>
          <cx:pt idx="1082">-0.0122923497998371</cx:pt>
          <cx:pt idx="1083">-0.0046610844989475753</cx:pt>
        </cx:lvl>
      </cx:numDim>
    </cx:data>
    <cx:data id="79">
      <cx:numDim type="val">
        <cx:f>Sheet2!$CB$1:$CB$1084</cx:f>
        <cx:lvl ptCount="1084" formatCode="G/通用格式">
          <cx:pt idx="0">-0.00098776591144210499</cx:pt>
          <cx:pt idx="1">0.00032050671148146302</cx:pt>
          <cx:pt idx="2">0.00062032604953740503</cx:pt>
          <cx:pt idx="3">0.00032434336782315599</cx:pt>
          <cx:pt idx="4">8.9462845295516503e-05</cx:pt>
          <cx:pt idx="5">0.000387395304228034</cx:pt>
          <cx:pt idx="6">-0.00071443053951290598</cx:pt>
          <cx:pt idx="7">-0.00099333289089643105</cx:pt>
          <cx:pt idx="8">0.00023092776466007001</cx:pt>
          <cx:pt idx="9">-2.0727732441116499e-05</cx:pt>
          <cx:pt idx="10">-4.1310924242339897e-05</cx:pt>
          <cx:pt idx="11">0.00095520767739823203</cx:pt>
          <cx:pt idx="12">0.00032277838285264099</cx:pt>
          <cx:pt idx="13">0.00036181466674867701</cx:pt>
          <cx:pt idx="14">-0.00061061343942197697</cx:pt>
          <cx:pt idx="15">0.00031191692483231498</cx:pt>
          <cx:pt idx="16">0.000557015190769452</cx:pt>
          <cx:pt idx="17">-7.5700557252666005e-05</cx:pt>
          <cx:pt idx="18">-0.00025645312831801698</cx:pt>
          <cx:pt idx="19">-6.7286029212698496e-05</cx:pt>
          <cx:pt idx="20">-0.00045606512062629402</cx:pt>
          <cx:pt idx="21">-0.000121079946382325</cx:pt>
          <cx:pt idx="22">0.000452218358252074</cx:pt>
          <cx:pt idx="23">0.00039171766401011401</cx:pt>
          <cx:pt idx="24">0.00071961981612901496</cx:pt>
          <cx:pt idx="25">0.00013960160057644</cx:pt>
          <cx:pt idx="26">0.000192793114302839</cx:pt>
          <cx:pt idx="27">0.000355200543263299</cx:pt>
          <cx:pt idx="28">6.0314735864573302e-05</cx:pt>
          <cx:pt idx="29">4.8276000747844898e-05</cx:pt>
          <cx:pt idx="30">-0.00041098994553817001</cx:pt>
          <cx:pt idx="31">-0.00086403086681662001</cx:pt>
          <cx:pt idx="32">1.8040188290610802e-05</cx:pt>
          <cx:pt idx="33">0.00018815034758232899</cx:pt>
          <cx:pt idx="34">0.00043090698329964299</cx:pt>
          <cx:pt idx="35">0.0016923850736596999</cx:pt>
          <cx:pt idx="36">0.0018700949346614601</cx:pt>
          <cx:pt idx="37">0.00086728168852836596</cx:pt>
          <cx:pt idx="38">0.00204363490686828</cx:pt>
          <cx:pt idx="39">0.00304546233139092</cx:pt>
          <cx:pt idx="40">0.001896748352903</cx:pt>
          <cx:pt idx="41">0.0020844439355422401</cx:pt>
          <cx:pt idx="42">0.0011879520780834301</cx:pt>
          <cx:pt idx="43">0.0016501404443336201</cx:pt>
          <cx:pt idx="44">-0.00113107845332755</cx:pt>
          <cx:pt idx="45">0.00082851813202980905</cx:pt>
          <cx:pt idx="46">0.00091928465530758102</cx:pt>
          <cx:pt idx="47">0.0020447059720090999</cx:pt>
          <cx:pt idx="48">0.0024917227571592902</cx:pt>
          <cx:pt idx="49">0.0045034969673844001</cx:pt>
          <cx:pt idx="50">0.00040672896445221397</cx:pt>
          <cx:pt idx="51">0.00026835175702862301</cx:pt>
          <cx:pt idx="52">0.00037156662958137498</cx:pt>
          <cx:pt idx="53">-0.00012294025094690899</cx:pt>
          <cx:pt idx="54">-0.00024449939658234202</cx:pt>
          <cx:pt idx="55">0.000107274467824216</cx:pt>
          <cx:pt idx="56">0.000371503963553338</cx:pt>
          <cx:pt idx="57">-0.000325779126597077</cx:pt>
          <cx:pt idx="58">-0.00096605340336787201</cx:pt>
          <cx:pt idx="59">-2.04807352040946e-06</cx:pt>
          <cx:pt idx="60">0.000178490412329188</cx:pt>
          <cx:pt idx="61">0.00031420621127264698</cx:pt>
          <cx:pt idx="62">0.00046847149340324099</cx:pt>
          <cx:pt idx="63">0.0030743305701260398</cx:pt>
          <cx:pt idx="64">0.0031925617455355899</cx:pt>
          <cx:pt idx="65">-0.00079643176113086797</cx:pt>
          <cx:pt idx="66">0.0011872292432005499</cx:pt>
          <cx:pt idx="67">0.00717683984069558</cx:pt>
          <cx:pt idx="68">-0.00522089719349923</cx:pt>
          <cx:pt idx="69">-0.0242938918597824</cx:pt>
          <cx:pt idx="70">-0.011632984806129801</cx:pt>
          <cx:pt idx="71">0.00053952712374378197</cx:pt>
          <cx:pt idx="72">0.014055844978434101</cx:pt>
          <cx:pt idx="73">0.0113009397045941</cx:pt>
          <cx:pt idx="74">0.023507552495720299</cx:pt>
          <cx:pt idx="75">0.027487371216102702</cx:pt>
          <cx:pt idx="76">0.019838205782796998</cx:pt>
          <cx:pt idx="77">0.020096321285661401</cx:pt>
          <cx:pt idx="78">0.0111720556267606</cx:pt>
          <cx:pt idx="79">0.00287745380336991</cx:pt>
          <cx:pt idx="80">0.00082912140748086496</cx:pt>
          <cx:pt idx="81">-0.00023459476644304401</cx:pt>
          <cx:pt idx="82">0.00015010000809383199</cx:pt>
          <cx:pt idx="83">0.00056606883338232905</cx:pt>
          <cx:pt idx="84">0.000116937103998512</cx:pt>
          <cx:pt idx="85">0.000123704656565181</cx:pt>
          <cx:pt idx="86">-2.0833421711469299e-05</cx:pt>
          <cx:pt idx="87">0.00050492353734925895</cx:pt>
          <cx:pt idx="88">0.0023506680244537999</cx:pt>
          <cx:pt idx="89">2.4641714784365299e-05</cx:pt>
          <cx:pt idx="90">0.0020490876816331599</cx:pt>
          <cx:pt idx="91">0.0039783653896013297</cx:pt>
          <cx:pt idx="92">0.0074310042246665802</cx:pt>
          <cx:pt idx="93">0.0154027006458743</cx:pt>
          <cx:pt idx="94">-0.00319236128731784</cx:pt>
          <cx:pt idx="95">-0.00060163899608273305</cx:pt>
          <cx:pt idx="96">-0.037937070777469703</cx:pt>
          <cx:pt idx="97">-0.0276106103681601</cx:pt>
          <cx:pt idx="98">-0.029493034735870199</cx:pt>
          <cx:pt idx="99">-0.015203856465925</cx:pt>
          <cx:pt idx="100">-0.019186043782729801</cx:pt>
          <cx:pt idx="101">0.000198828769830245</cx:pt>
          <cx:pt idx="102">0.065768613252452396</cx:pt>
          <cx:pt idx="103">0.068908988389270495</cx:pt>
          <cx:pt idx="104">0.078173142170812795</cx:pt>
          <cx:pt idx="105">0.066553069508864804</cx:pt>
          <cx:pt idx="106">0.0344286820627802</cx:pt>
          <cx:pt idx="107">0.019031573587149801</cx:pt>
          <cx:pt idx="108">0.0094213024946820708</cx:pt>
          <cx:pt idx="109">0.00045768363414751002</cx:pt>
          <cx:pt idx="110">-3.7385311502665102e-05</cx:pt>
          <cx:pt idx="111">0.00082842215720869397</cx:pt>
          <cx:pt idx="112">0.00025899728603401002</cx:pt>
          <cx:pt idx="113">-0.00055806628160840898</cx:pt>
          <cx:pt idx="114">-0.00079886680272608598</cx:pt>
          <cx:pt idx="115">0.00072899275413714903</cx:pt>
          <cx:pt idx="116">-0.00088457257505995996</cx:pt>
          <cx:pt idx="117">-0.0093191629762587602</cx:pt>
          <cx:pt idx="118">-0.0199114821688267</cx:pt>
          <cx:pt idx="119">-0.019964193987653599</cx:pt>
          <cx:pt idx="120">-0.0294012723924089</cx:pt>
          <cx:pt idx="121">0.011004078088661599</cx:pt>
          <cx:pt idx="122">0.0044827443583057404</cx:pt>
          <cx:pt idx="123">0.0160540537119735</cx:pt>
          <cx:pt idx="124">-0.00033301775618857997</cx:pt>
          <cx:pt idx="125">-0.073789279865065699</cx:pt>
          <cx:pt idx="126">-0.100734378841644</cx:pt>
          <cx:pt idx="127">-0.065508628070712796</cx:pt>
          <cx:pt idx="128">-0.013053554831043</cx:pt>
          <cx:pt idx="129">-0.018693801631777002</cx:pt>
          <cx:pt idx="130">-0.00542988057354102</cx:pt>
          <cx:pt idx="131">0.037815043793033</cx:pt>
          <cx:pt idx="132">0.052517614350773803</cx:pt>
          <cx:pt idx="133">0.057075982546341601</cx:pt>
          <cx:pt idx="134">0.0311561372050932</cx:pt>
          <cx:pt idx="135">0.0476513916823652</cx:pt>
          <cx:pt idx="136">0.024925639045202098</cx:pt>
          <cx:pt idx="137">0.0042504363670718796</cx:pt>
          <cx:pt idx="138">0.0014426272845722899</cx:pt>
          <cx:pt idx="139">0.00142237395953307</cx:pt>
          <cx:pt idx="140">-0.00031754546079209602</cx:pt>
          <cx:pt idx="141">-4.3518039142610999e-05</cx:pt>
          <cx:pt idx="142">5.0566567623731699e-05</cx:pt>
          <cx:pt idx="143">-0.0016674573294564001</cx:pt>
          <cx:pt idx="144">-0.013690498772401799</cx:pt>
          <cx:pt idx="145">-0.0327519529443039</cx:pt>
          <cx:pt idx="146">-0.056503330642342899</cx:pt>
          <cx:pt idx="147">-0.053192749897438503</cx:pt>
          <cx:pt idx="148">-0.045617303791183401</cx:pt>
          <cx:pt idx="149">-0.0095262035417497497</cx:pt>
          <cx:pt idx="150">-0.018261475649343599</cx:pt>
          <cx:pt idx="151">0.0046053761700634499</cx:pt>
          <cx:pt idx="152">-0.021493242345811299</cx:pt>
          <cx:pt idx="153">-0.051479229020839401</cx:pt>
          <cx:pt idx="154">-0.056343697241741597</cx:pt>
          <cx:pt idx="155">-0.116534159937835</cx:pt>
          <cx:pt idx="156">-0.084018104222294901</cx:pt>
          <cx:pt idx="157">-0.034111839978317501</cx:pt>
          <cx:pt idx="158">-0.044755513521714703</cx:pt>
          <cx:pt idx="159">0.036078001400003702</cx:pt>
          <cx:pt idx="160">0.0678829612381045</cx:pt>
          <cx:pt idx="161">0.029659500050196401</cx:pt>
          <cx:pt idx="162">0.0072099699182251497</cx:pt>
          <cx:pt idx="163">0.028497287085834801</cx:pt>
          <cx:pt idx="164">0.026232511656587999</cx:pt>
          <cx:pt idx="165">0.012303573317611999</cx:pt>
          <cx:pt idx="166">0.0089877533388424708</cx:pt>
          <cx:pt idx="167">0.0028755360074889601</cx:pt>
          <cx:pt idx="168">-0.00057244243467053702</cx:pt>
          <cx:pt idx="169">-0.000144405799701212</cx:pt>
          <cx:pt idx="170">-0.00034776863717118803</cx:pt>
          <cx:pt idx="171">-0.0143019883351911</cx:pt>
          <cx:pt idx="172">-0.0271230266401075</cx:pt>
          <cx:pt idx="173">-0.029334976629872399</cx:pt>
          <cx:pt idx="174">-0.059546222098367498</cx:pt>
          <cx:pt idx="175">-0.037811586918977201</cx:pt>
          <cx:pt idx="176">-0.025942444107340999</cx:pt>
          <cx:pt idx="177">-0.023983611096993301</cx:pt>
          <cx:pt idx="178">-0.047075663701486102</cx:pt>
          <cx:pt idx="179">-0.056967442769010099</cx:pt>
          <cx:pt idx="180">-0.056912364148335601</cx:pt>
          <cx:pt idx="181">-0.079124874939063602</cx:pt>
          <cx:pt idx="182">-0.089204102556529302</cx:pt>
          <cx:pt idx="183">-0.128095681344569</cx:pt>
          <cx:pt idx="184">-0.089527472753852505</cx:pt>
          <cx:pt idx="185">-0.054006514026337903</cx:pt>
          <cx:pt idx="186">-0.0563150766960194</cx:pt>
          <cx:pt idx="187">0.013958203252384701</cx:pt>
          <cx:pt idx="188">0.053212480372920798</cx:pt>
          <cx:pt idx="189">0.0098068220878180408</cx:pt>
          <cx:pt idx="190">0.025243312154817101</cx:pt>
          <cx:pt idx="191">0.043684793564785801</cx:pt>
          <cx:pt idx="192">0.048603888769352802</cx:pt>
          <cx:pt idx="193">0.024487478723232502</cx:pt>
          <cx:pt idx="194">0.0046156980449105003</cx:pt>
          <cx:pt idx="195">0.0012512870935941999</cx:pt>
          <cx:pt idx="196">-0.000140849826178243</cx:pt>
          <cx:pt idx="197">-0.00014987210098050199</cx:pt>
          <cx:pt idx="198">-0.00112986234341883</cx:pt>
          <cx:pt idx="199">-0.0054638503969150999</cx:pt>
          <cx:pt idx="200">-0.0071752026323856502</cx:pt>
          <cx:pt idx="201">-0.0034970810718732001</cx:pt>
          <cx:pt idx="202">-0.009270347247975725</cx:pt>
          <cx:pt idx="203">-0.0075250669365742248</cx:pt>
          <cx:pt idx="204">-0.0030409071513764251</cx:pt>
          <cx:pt idx="205">-0.00099934348767008246</cx:pt>
          <cx:pt idx="206">-0.0113422148315257</cx:pt>
          <cx:pt idx="207">-0.022604268208990926</cx:pt>
          <cx:pt idx="208">-0.019270929993266898</cx:pt>
          <cx:pt idx="209">-0.0093834806804818493</cx:pt>
          <cx:pt idx="210">-0.0068821399409955747</cx:pt>
          <cx:pt idx="211">0.0035141081434090248</cx:pt>
          <cx:pt idx="212">0.00028790065820789748</cx:pt>
          <cx:pt idx="213">0.0096721555616612748</cx:pt>
          <cx:pt idx="214">0.013663826467094825</cx:pt>
          <cx:pt idx="215">0.019205253168408799</cx:pt>
          <cx:pt idx="216">0.0114752213795125</cx:pt>
          <cx:pt idx="217">0.019792021353061975</cx:pt>
          <cx:pt idx="218">0.018804295008291075</cx:pt>
          <cx:pt idx="219">0.021483237647849276</cx:pt>
          <cx:pt idx="220">0.0051801733126816</cx:pt>
          <cx:pt idx="221">0.0034292720508207748</cx:pt>
          <cx:pt idx="222">0.00085746464879479746</cx:pt>
          <cx:pt idx="223">0.00017207148122327801</cx:pt>
          <cx:pt idx="224">3.3911784915233498e-05</cx:pt>
          <cx:pt idx="225">-0.00032425226965431252</cx:pt>
          <cx:pt idx="226">-1.3566088246672475e-05</cx:pt>
          <cx:pt idx="227">-0.0032398963432624002</cx:pt>
          <cx:pt idx="228">-0.0055788397766735002</cx:pt>
          <cx:pt idx="229">-0.0053993911396417252</cx:pt>
          <cx:pt idx="230">-0.00156577217555825</cx:pt>
          <cx:pt idx="231">0.001847392706318</cx:pt>
          <cx:pt idx="232">0.0084560244435944003</cx:pt>
          <cx:pt idx="233">0.014614807442588825</cx:pt>
          <cx:pt idx="234">-0.0096466705929458742</cx:pt>
          <cx:pt idx="235">-0.013025138582402725</cx:pt>
          <cx:pt idx="236">-0.01357526268848595</cx:pt>
          <cx:pt idx="237">-0.013790158917322775</cx:pt>
          <cx:pt idx="238">0.0076568505440467753</cx:pt>
          <cx:pt idx="239">0.023644569158051024</cx:pt>
          <cx:pt idx="240">0.0236125227392802</cx:pt>
          <cx:pt idx="241">0.018072166797340701</cx:pt>
          <cx:pt idx="242">0.013431980447582976</cx:pt>
          <cx:pt idx="243">0.012834026570182851</cx:pt>
          <cx:pt idx="244">0.0075289992243315002</cx:pt>
          <cx:pt idx="245">0.024646222019666875</cx:pt>
          <cx:pt idx="246">0.0033903281603907</cx:pt>
          <cx:pt idx="247">0.0037922122432459248</cx:pt>
          <cx:pt idx="248">0.0062161562987954749</cx:pt>
          <cx:pt idx="249">0.0037581173678393502</cx:pt>
          <cx:pt idx="250">0.000119594226439722</cx:pt>
          <cx:pt idx="251">3.8407820810166499e-05</cx:pt>
          <cx:pt idx="252">-7.5328404165569252e-05</cx:pt>
          <cx:pt idx="253">-0.00038086670554924001</cx:pt>
          <cx:pt idx="254">-0.00092453736106336249</cx:pt>
          <cx:pt idx="255">-0.003400663069225025</cx:pt>
          <cx:pt idx="256">-0.00707514337559015</cx:pt>
          <cx:pt idx="257">-0.012046256606848349</cx:pt>
          <cx:pt idx="258">-0.0082812069639288007</cx:pt>
          <cx:pt idx="259">-0.0040667114409587996</cx:pt>
          <cx:pt idx="260">0.0060142599690709</cx:pt>
          <cx:pt idx="261">0.020609995500893177</cx:pt>
          <cx:pt idx="262">0.0027457979281634249</cx:pt>
          <cx:pt idx="263">-0.000249107578297177</cx:pt>
          <cx:pt idx="264">-0.018619171444595049</cx:pt>
          <cx:pt idx="265">-0.0074736581016207251</cx:pt>
          <cx:pt idx="266">0.0056387209998846749</cx:pt>
          <cx:pt idx="267">0.025757997621821752</cx:pt>
          <cx:pt idx="268">0.024829917960935151</cx:pt>
          <cx:pt idx="269">0.0058367050445369498</cx:pt>
          <cx:pt idx="270">0.0036726796434747998</cx:pt>
          <cx:pt idx="271">-0.0016568188979483676</cx:pt>
          <cx:pt idx="272">-0.0068071231626611502</cx:pt>
          <cx:pt idx="273">-0.0093768468006147996</cx:pt>
          <cx:pt idx="274">-0.014790239422111075</cx:pt>
          <cx:pt idx="275">-0.0090489265033180753</cx:pt>
          <cx:pt idx="276">0.0013865198942408226</cx:pt>
          <cx:pt idx="277">0.00086949976151259249</cx:pt>
          <cx:pt idx="278">-0.00072580462454981001</cx:pt>
          <cx:pt idx="279">0.00021448536773788774</cx:pt>
          <cx:pt idx="280">0.00022077413848471401</cx:pt>
          <cx:pt idx="281">-0.00026583055551420998</cx:pt>
          <cx:pt idx="282">-0.0015048803886870176</cx:pt>
          <cx:pt idx="283">-0.0027892821464136999</cx:pt>
          <cx:pt idx="284">-0.0071522470757292749</cx:pt>
          <cx:pt idx="285">-0.01192083441431975</cx:pt>
          <cx:pt idx="286">-0.0080005129474367744</cx:pt>
          <cx:pt idx="287">0.00286261650816835</cx:pt>
          <cx:pt idx="288">0.01609112198574145</cx:pt>
          <cx:pt idx="289">0.034403391472767747</cx:pt>
          <cx:pt idx="290">0.022591786665360752</cx:pt>
          <cx:pt idx="291">-0.0013428876993124099</cx:pt>
          <cx:pt idx="292">-0.013036669534569899</cx:pt>
          <cx:pt idx="293">-0.022777703437073023</cx:pt>
          <cx:pt idx="294">-0.021170707791742752</cx:pt>
          <cx:pt idx="295">-0.0030927129088358001</cx:pt>
          <cx:pt idx="296">-0.023664956005418424</cx:pt>
          <cx:pt idx="297">-0.026443107294317751</cx:pt>
          <cx:pt idx="298">-0.016132228838109025</cx:pt>
          <cx:pt idx="299">-0.092267509131511702</cx:pt>
          <cx:pt idx="300">-0.13404729957957301</cx:pt>
          <cx:pt idx="301">-0.107409542249256</cx:pt>
          <cx:pt idx="302">-0.076867352891983806</cx:pt>
          <cx:pt idx="303">-0.044016452472423501</cx:pt>
          <cx:pt idx="304">-0.015797053209268601</cx:pt>
          <cx:pt idx="305">0.00083675647964737902</cx:pt>
          <cx:pt idx="306">-0.00016343526835635401</cx:pt>
          <cx:pt idx="307">9.90662770344762e-05</cx:pt>
          <cx:pt idx="308">0.000321371490710372</cx:pt>
          <cx:pt idx="309">-0.0028175748396960499</cx:pt>
          <cx:pt idx="310">-0.0055364372638719104</cx:pt>
          <cx:pt idx="311">-0.0148629384493016</cx:pt>
          <cx:pt idx="312">-0.041065164097640001</cx:pt>
          <cx:pt idx="313">-0.038219800037814097</cx:pt>
          <cx:pt idx="314">-0.0094666417794078694</cx:pt>
          <cx:pt idx="315">-0.0051936228466850001</cx:pt>
          <cx:pt idx="316">0.0336647001904559</cx:pt>
          <cx:pt idx="317">0.074461525136822401</cx:pt>
          <cx:pt idx="318">0.042082948279437801</cx:pt>
          <cx:pt idx="319">-0.0096807672096691205</cx:pt>
          <cx:pt idx="320">-0.017316527667251901</cx:pt>
          <cx:pt idx="321">-0.11793966570349</cx:pt>
          <cx:pt idx="322">-0.085220873731639502</cx:pt>
          <cx:pt idx="323">-0.0976435883645113</cx:pt>
          <cx:pt idx="324">-0.15555244170687499</cx:pt>
          <cx:pt idx="325">-0.16063739713649899</cx:pt>
          <cx:pt idx="326">-0.085851625718335697</cx:pt>
          <cx:pt idx="327">-0.12486853155316301</cx:pt>
          <cx:pt idx="328">-0.14627950885069499</cx:pt>
          <cx:pt idx="329">-0.069844180008080695</cx:pt>
          <cx:pt idx="330">-0.070481567679909804</cx:pt>
          <cx:pt idx="331">-0.028185226775309699</cx:pt>
          <cx:pt idx="332">-0.017460072524696099</cx:pt>
          <cx:pt idx="333">-0.00194835559711995</cx:pt>
          <cx:pt idx="334">0.0030839751066096201</cx:pt>
          <cx:pt idx="335">-0.00105759881000046</cx:pt>
          <cx:pt idx="336">-0.000498735599750458</cx:pt>
          <cx:pt idx="337">-0.0017598123616743499</cx:pt>
          <cx:pt idx="338">-0.00093533354998686703</cx:pt>
          <cx:pt idx="339">-0.028196004718591201</cx:pt>
          <cx:pt idx="340">-0.048347048926563101</cx:pt>
          <cx:pt idx="341">-0.055603423976152699</cx:pt>
          <cx:pt idx="342">-0.048383008037971797</cx:pt>
          <cx:pt idx="343">-0.0093188113039400292</cx:pt>
          <cx:pt idx="344">0.026840033167501401</cx:pt>
          <cx:pt idx="345">0.0491834974264359</cx:pt>
          <cx:pt idx="346">0.089986090013439296</cx:pt>
          <cx:pt idx="347">0.12808067992286501</cx:pt>
          <cx:pt idx="348">0.075880766678074696</cx:pt>
          <cx:pt idx="349">0.00044148179149761601</cx:pt>
          <cx:pt idx="350">-0.045630923303033498</cx:pt>
          <cx:pt idx="351">-0.042629052766368102</cx:pt>
          <cx:pt idx="352">-0.081452079776468095</cx:pt>
          <cx:pt idx="353">-0.048412915987121802</cx:pt>
          <cx:pt idx="354">-0.070636963041897899</cx:pt>
          <cx:pt idx="355">-0.047906084113756901</cx:pt>
          <cx:pt idx="356">-0.029346200219541201</cx:pt>
          <cx:pt idx="357">-0.021802032110149899</cx:pt>
          <cx:pt idx="358">-0.045907453148901899</cx:pt>
          <cx:pt idx="359">-0.0150070089467008</cx:pt>
          <cx:pt idx="360">-0.0088277953679241801</cx:pt>
          <cx:pt idx="361">-0.013275085992448501</cx:pt>
          <cx:pt idx="362">-0.0050079651228757899</cx:pt>
          <cx:pt idx="363">-0.0063657411028600602</cx:pt>
          <cx:pt idx="364">0.00012551752597018701</cx:pt>
          <cx:pt idx="365">0.00030370348527824202</cx:pt>
          <cx:pt idx="366">-0.00240126313615462</cx:pt>
          <cx:pt idx="367">-0.023814374291920799</cx:pt>
          <cx:pt idx="368">-0.053267942577321703</cx:pt>
          <cx:pt idx="369">-0.078322228609375294</cx:pt>
          <cx:pt idx="370">-0.062284584772195603</cx:pt>
          <cx:pt idx="371">0.031383748726583498</cx:pt>
          <cx:pt idx="372">0.063612707208871494</cx:pt>
          <cx:pt idx="373">0.113806822429167</cx:pt>
          <cx:pt idx="374">0.136554306346578</cx:pt>
          <cx:pt idx="375">0.075468860920344397</cx:pt>
          <cx:pt idx="376">0.105277710546429</cx:pt>
          <cx:pt idx="377">0.0093155034512220694</cx:pt>
          <cx:pt idx="378">0.022082433041162801</cx:pt>
          <cx:pt idx="379">0.045319524376912501</cx:pt>
          <cx:pt idx="380">0.014072621823704799</cx:pt>
          <cx:pt idx="381">0.014179411137544499</cx:pt>
          <cx:pt idx="382">0.0193466487273685</cx:pt>
          <cx:pt idx="383">0.046602273731053599</cx:pt>
          <cx:pt idx="384">-0.0098640320798025292</cx:pt>
          <cx:pt idx="385">-0.021745384314368101</cx:pt>
          <cx:pt idx="386">-0.0214792460003091</cx:pt>
          <cx:pt idx="387">-0.0321636256818097</cx:pt>
          <cx:pt idx="388">-0.0493887849806985</cx:pt>
          <cx:pt idx="389">-0.0303968998544983</cx:pt>
          <cx:pt idx="390">-0.0153538137000054</cx:pt>
          <cx:pt idx="391">-0.0053630465476816099</cx:pt>
          <cx:pt idx="392">0.00042232637977079098</cx:pt>
          <cx:pt idx="393">0.00037705166134859703</cx:pt>
          <cx:pt idx="394">-0.00087365007282542203</cx:pt>
          <cx:pt idx="395">-0.0122348252117846</cx:pt>
          <cx:pt idx="396">-0.044061573050053197</cx:pt>
          <cx:pt idx="397">-0.040565526600801899</cx:pt>
          <cx:pt idx="398">-0.025359591536218799</cx:pt>
          <cx:pt idx="399">0.020932783845782298</cx:pt>
          <cx:pt idx="400">0.083673722306918302</cx:pt>
          <cx:pt idx="401">0.072819029078285205</cx:pt>
          <cx:pt idx="402">0.079305145731491805</cx:pt>
          <cx:pt idx="403">0.0494509002531189</cx:pt>
          <cx:pt idx="404">-0.0207003449857803</cx:pt>
          <cx:pt idx="405">-0.037989513772559803</cx:pt>
          <cx:pt idx="406">0.023942757882963499</cx:pt>
          <cx:pt idx="407">0.012110324494662801</cx:pt>
          <cx:pt idx="408">-0.010746312989819999</cx:pt>
          <cx:pt idx="409">0.028664170718674799</cx:pt>
          <cx:pt idx="410">0.070923775246087103</cx:pt>
          <cx:pt idx="411">0.029116308828267701</cx:pt>
          <cx:pt idx="412">0.0052843187465634097</cx:pt>
          <cx:pt idx="413">-0.00081572366596934995</cx:pt>
          <cx:pt idx="414">-0.0078145123688210007</cx:pt>
          <cx:pt idx="415">-0.044896120385391702</cx:pt>
          <cx:pt idx="416">-0.0409945921338042</cx:pt>
          <cx:pt idx="417">-0.030337364386849201</cx:pt>
          <cx:pt idx="418">-0.017689403089308602</cx:pt>
          <cx:pt idx="419">-0.00075745365427803003</cx:pt>
          <cx:pt idx="420">0.00052948528364329798</cx:pt>
          <cx:pt idx="421">-0.00092884061375151099</cx:pt>
          <cx:pt idx="422">0.00124932998398542</cx:pt>
          <cx:pt idx="423">-0.0043036428844573102</cx:pt>
          <cx:pt idx="424">-0.039057209453722</cx:pt>
          <cx:pt idx="425">-0.047412500079240298</cx:pt>
          <cx:pt idx="426">-0.039017060953445301</cx:pt>
          <cx:pt idx="427">0.054699215122778498</cx:pt>
          <cx:pt idx="428">0.106944028791053</cx:pt>
          <cx:pt idx="429">0.058807160318536202</cx:pt>
          <cx:pt idx="430">0.067378196973939403</cx:pt>
          <cx:pt idx="431">0.052710301452619797</cx:pt>
          <cx:pt idx="432">0.0133523826756669</cx:pt>
          <cx:pt idx="433">0.011847933426697601</cx:pt>
          <cx:pt idx="434">0.032955537599348703</cx:pt>
          <cx:pt idx="435">-0.092598953632458694</cx:pt>
          <cx:pt idx="436">0.0199967011490013</cx:pt>
          <cx:pt idx="437">0.105876529319852</cx:pt>
          <cx:pt idx="438">0.063816336446431393</cx:pt>
          <cx:pt idx="439">-0.059243313856745097</cx:pt>
          <cx:pt idx="440">-0.0489044803067143</cx:pt>
          <cx:pt idx="441">-0.035379306149770098</cx:pt>
          <cx:pt idx="442">-0.0695666425687788</cx:pt>
          <cx:pt idx="443">-0.058533674477784299</cx:pt>
          <cx:pt idx="444">-0.053349332769603797</cx:pt>
          <cx:pt idx="445">-0.030960721863242401</cx:pt>
          <cx:pt idx="446">-0.0182413732684194</cx:pt>
          <cx:pt idx="447">-0.0031902266547330299</cx:pt>
          <cx:pt idx="448">7.2650460849031005e-05</cx:pt>
          <cx:pt idx="449">0.00034541863153787002</cx:pt>
          <cx:pt idx="450">-0.00136767370430678</cx:pt>
          <cx:pt idx="451">-0.0105719994949528</cx:pt>
          <cx:pt idx="452">-0.032280184045955097</cx:pt>
          <cx:pt idx="453">-0.046548104217647802</cx:pt>
          <cx:pt idx="454">-0.044152657572118198</cx:pt>
          <cx:pt idx="455">0.00649073482483274</cx:pt>
          <cx:pt idx="456">0.020836631984250498</cx:pt>
          <cx:pt idx="457">0.025999514845432701</cx:pt>
          <cx:pt idx="458">0.023876104352679499</cx:pt>
          <cx:pt idx="459">0.0077618077440072498</cx:pt>
          <cx:pt idx="460">0.023375368311821701</cx:pt>
          <cx:pt idx="461">0.063800846345633197</cx:pt>
          <cx:pt idx="462">-0.013097150564272299</cx:pt>
          <cx:pt idx="463">-0.076137126498398405</cx:pt>
          <cx:pt idx="464">0.0145242697208284</cx:pt>
          <cx:pt idx="465">0.060135338983204598</cx:pt>
          <cx:pt idx="466">-0.0099478188246650903</cx:pt>
          <cx:pt idx="467">-0.049951298597594798</cx:pt>
          <cx:pt idx="468">-0.022908303544207899</cx:pt>
          <cx:pt idx="469">-0.041123122603258497</cx:pt>
          <cx:pt idx="470">-0.0464584509540674</cx:pt>
          <cx:pt idx="471">-0.044584500138941198</cx:pt>
          <cx:pt idx="472">-0.046217711672902499</cx:pt>
          <cx:pt idx="473">-0.0259653168025758</cx:pt>
          <cx:pt idx="474">-0.0267655208261246</cx:pt>
          <cx:pt idx="475">-0.0064764137902454198</cx:pt>
          <cx:pt idx="476">-0.00055378179312695305</cx:pt>
          <cx:pt idx="477">0.00078900850490400696</cx:pt>
          <cx:pt idx="478">-0.0019198049923766899</cx:pt>
          <cx:pt idx="479">-0.014384072151054399</cx:pt>
          <cx:pt idx="480">-0.0241612864710124</cx:pt>
          <cx:pt idx="481">-0.027050353538228301</cx:pt>
          <cx:pt idx="482">-0.035313935819462801</cx:pt>
          <cx:pt idx="483">-0.0080695863684319101</cx:pt>
          <cx:pt idx="484">-0.0043788405729061602</cx:pt>
          <cx:pt idx="485">0.0026282855116462498</cx:pt>
          <cx:pt idx="486">0.074392557003658905</cx:pt>
          <cx:pt idx="487">-0.0028027017703523799</cx:pt>
          <cx:pt idx="488">0.024866391438087099</cx:pt>
          <cx:pt idx="489">0.030633185837400899</cx:pt>
          <cx:pt idx="490">-0.00224661536207163</cx:pt>
          <cx:pt idx="491">-0.00619427412935544</cx:pt>
          <cx:pt idx="492">0.039042969359140998</cx:pt>
          <cx:pt idx="493">0.032782772678164998</cx:pt>
          <cx:pt idx="494">-0.00624007327361674</cx:pt>
          <cx:pt idx="495">-0.029214383037007501</cx:pt>
          <cx:pt idx="496">0.025732605254672799</cx:pt>
          <cx:pt idx="497">-0.0176014001440341</cx:pt>
          <cx:pt idx="498">-0.0046237778353630096</cx:pt>
          <cx:pt idx="499">-0.026070454341078901</cx:pt>
          <cx:pt idx="500">-0.0411885681846869</cx:pt>
          <cx:pt idx="501">-0.032380535889629997</cx:pt>
          <cx:pt idx="502">-0.013631880573157101</cx:pt>
          <cx:pt idx="503">-0.0011454363071437799</cx:pt>
          <cx:pt idx="504">-0.00095275640664685196</cx:pt>
          <cx:pt idx="505">0.00028937272299598901</cx:pt>
          <cx:pt idx="506">-0.0023045438983101399</cx:pt>
          <cx:pt idx="507">-0.0146259931562801</cx:pt>
          <cx:pt idx="508">-0.0235709852908365</cx:pt>
          <cx:pt idx="509">0.0093313935850665598</cx:pt>
          <cx:pt idx="510">-0.00265394743438398</cx:pt>
          <cx:pt idx="511">-0.010857812799978</cx:pt>
          <cx:pt idx="512">-0.0078623774719407402</cx:pt>
          <cx:pt idx="513">-0.0099360240568860201</cx:pt>
          <cx:pt idx="514">-0.0038708534723748199</cx:pt>
          <cx:pt idx="515">-0.0112743271013576</cx:pt>
          <cx:pt idx="516">0.049042074586843898</cx:pt>
          <cx:pt idx="517">0.070424487307118297</cx:pt>
          <cx:pt idx="518">0.074513661081927696</cx:pt>
          <cx:pt idx="519">0.0024169903652172899</cx:pt>
          <cx:pt idx="520">-1.6830223852658699e-05</cx:pt>
          <cx:pt idx="521">0.042691595166549703</cx:pt>
          <cx:pt idx="522">-0.020641663500743101</cx:pt>
          <cx:pt idx="523">0.010128996435237901</cx:pt>
          <cx:pt idx="524">0.0042630554724694299</cx:pt>
          <cx:pt idx="525">-0.062181611876912797</cx:pt>
          <cx:pt idx="526">-0.061583032962279398</cx:pt>
          <cx:pt idx="527">-0.0420516887302851</cx:pt>
          <cx:pt idx="528">-0.036976830598871697</cx:pt>
          <cx:pt idx="529">-0.0182028599279382</cx:pt>
          <cx:pt idx="530">-0.0045482958715166496</cx:pt>
          <cx:pt idx="531">-0.00223070772187502</cx:pt>
          <cx:pt idx="532">-0.00024128383897915499</cx:pt>
          <cx:pt idx="533">-0.0014780015177067499</cx:pt>
          <cx:pt idx="534">-0.0040853962564345401</cx:pt>
          <cx:pt idx="535">-0.0071291793890526697</cx:pt>
          <cx:pt idx="536">-0.034169411690343897</cx:pt>
          <cx:pt idx="537">-0.0120379823660989</cx:pt>
          <cx:pt idx="538">-0.017477893100512398</cx:pt>
          <cx:pt idx="539">-0.0047031240151694798</cx:pt>
          <cx:pt idx="540">0.040203934812821203</cx:pt>
          <cx:pt idx="541">0.035742695575247202</cx:pt>
          <cx:pt idx="542">0.0233414142596036</cx:pt>
          <cx:pt idx="543">0.0012821763168148401</cx:pt>
          <cx:pt idx="544">0.068428862152442899</cx:pt>
          <cx:pt idx="545">0.081224037725727796</cx:pt>
          <cx:pt idx="546">0.0912681494621711</cx:pt>
          <cx:pt idx="547">-0.034244185904048902</cx:pt>
          <cx:pt idx="548">-0.045041022845037602</cx:pt>
          <cx:pt idx="549">0.041741473961623803</cx:pt>
          <cx:pt idx="550">0.050383652375413403</cx:pt>
          <cx:pt idx="551">0.070645173183108104</cx:pt>
          <cx:pt idx="552">0.016402252403580401</cx:pt>
          <cx:pt idx="553">-0.0467275413351982</cx:pt>
          <cx:pt idx="554">-0.047707170302209001</cx:pt>
          <cx:pt idx="555">-0.025089353847169898</cx:pt>
          <cx:pt idx="556">-0.012741492727977</cx:pt>
          <cx:pt idx="557">-0.0142599719281719</cx:pt>
          <cx:pt idx="558">-0.00552925947649637</cx:pt>
          <cx:pt idx="559">-6.9108328215221701e-05</cx:pt>
          <cx:pt idx="560">-0.00025860937041636298</cx:pt>
          <cx:pt idx="561">0.00080602255788834001</cx:pt>
          <cx:pt idx="562">-0.0038149538050957798</cx:pt>
          <cx:pt idx="563">-0.0144674034006069</cx:pt>
          <cx:pt idx="564">-0.0582933949218295</cx:pt>
          <cx:pt idx="565">-0.0420861811974306</cx:pt>
          <cx:pt idx="566">-0.040290972208542601</cx:pt>
          <cx:pt idx="567">-0.041775091786225099</cx:pt>
          <cx:pt idx="568">0.033672376799362497</cx:pt>
          <cx:pt idx="569">0.064338293128539698</cx:pt>
          <cx:pt idx="570">0.020456360074268001</cx:pt>
          <cx:pt idx="571">0.020007950860682199</cx:pt>
          <cx:pt idx="572">0.040928254733744299</cx:pt>
          <cx:pt idx="573">0.052584506671048699</cx:pt>
          <cx:pt idx="574">0.018851175242259901</cx:pt>
          <cx:pt idx="575">0.0046084877155963501</cx:pt>
          <cx:pt idx="576">-0.022358936759738698</cx:pt>
          <cx:pt idx="577">0.016175771770164001</cx:pt>
          <cx:pt idx="578">0.020408266228709199</cx:pt>
          <cx:pt idx="579">0.045421115350086499</cx:pt>
          <cx:pt idx="580">-0.0048870793674014902</cx:pt>
          <cx:pt idx="581">-0.043341713856423797</cx:pt>
          <cx:pt idx="582">-0.0217852428321995</cx:pt>
          <cx:pt idx="583">-0.0190694919155345</cx:pt>
          <cx:pt idx="584">-0.0063731516869759697</cx:pt>
          <cx:pt idx="585">6.6308497494438497e-05</cx:pt>
          <cx:pt idx="586">-0.0016798848622807899</cx:pt>
          <cx:pt idx="587">0.00025585407211886098</cx:pt>
          <cx:pt idx="588">6.5870587330590002e-06</cx:pt>
          <cx:pt idx="589">-0.00063361703749426903</cx:pt>
          <cx:pt idx="590">-0.0017186536449533001</cx:pt>
          <cx:pt idx="591">-0.0065407768275897501</cx:pt>
          <cx:pt idx="592">-0.039174069538712802</cx:pt>
          <cx:pt idx="593">-0.033704492881567003</cx:pt>
          <cx:pt idx="594">-0.047656769004431297</cx:pt>
          <cx:pt idx="595">-0.038645257414020001</cx:pt>
          <cx:pt idx="596">0.023040657293745999</cx:pt>
          <cx:pt idx="597">0.066644948135736001</cx:pt>
          <cx:pt idx="598">0.027934940792928201</cx:pt>
          <cx:pt idx="599">0.045633909263797699</cx:pt>
          <cx:pt idx="600">0.057695837764039297</cx:pt>
          <cx:pt idx="601">0.079552504710660901</cx:pt>
          <cx:pt idx="602">0.042923578659317001</cx:pt>
          <cx:pt idx="603">0.020992879787916099</cx:pt>
          <cx:pt idx="604">-0.015856379261033799</cx:pt>
          <cx:pt idx="605">0.049555596922158898</cx:pt>
          <cx:pt idx="606">0.065202344823755795</cx:pt>
          <cx:pt idx="607">0.034739256800045602</cx:pt>
          <cx:pt idx="608">0.013639346641614</cx:pt>
          <cx:pt idx="609">-0.029841870179020499</cx:pt>
          <cx:pt idx="610">-0.0045064653041297</cx:pt>
          <cx:pt idx="611">-0.0104787691005116</cx:pt>
          <cx:pt idx="612">0.0022838969742272298</cx:pt>
          <cx:pt idx="613">0.0083250957018807092</cx:pt>
          <cx:pt idx="614">-0.0013266200130555401</cx:pt>
          <cx:pt idx="615">0.00040154522457637801</cx:pt>
          <cx:pt idx="616">-0.00072696679494471</cx:pt>
          <cx:pt idx="617">0.00054267641030262203</cx:pt>
          <cx:pt idx="618">-0.0014412503218812101</cx:pt>
          <cx:pt idx="619">0.0031436330822583601</cx:pt>
          <cx:pt idx="620">-0.0025959072480642798</cx:pt>
          <cx:pt idx="621">-0.020954734791378299</cx:pt>
          <cx:pt idx="622">-0.059808711083480501</cx:pt>
          <cx:pt idx="623">-0.049429170085413303</cx:pt>
          <cx:pt idx="624">-0.016250936855927201</cx:pt>
          <cx:pt idx="625">-0.00178902764598104</cx:pt>
          <cx:pt idx="626">0.019677034850200899</cx:pt>
          <cx:pt idx="627">0.0061803889068718296</cx:pt>
          <cx:pt idx="628">0.039549937539695698</cx:pt>
          <cx:pt idx="629">0.024565692916750401</cx:pt>
          <cx:pt idx="630">0.028083574467977001</cx:pt>
          <cx:pt idx="631">0.015225880638549299</cx:pt>
          <cx:pt idx="632">0.075678624786085197</cx:pt>
          <cx:pt idx="633">0.064820247361231903</cx:pt>
          <cx:pt idx="634">0.070173489731108707</cx:pt>
          <cx:pt idx="635">0.030806865625716499</cx:pt>
          <cx:pt idx="636">0.0120327977200678</cx:pt>
          <cx:pt idx="637">-0.015273435939914501</cx:pt>
          <cx:pt idx="638">-0.011204639700002199</cx:pt>
          <cx:pt idx="639">-0.0024300181228000899</cx:pt>
          <cx:pt idx="640">0.0138289592105848</cx:pt>
          <cx:pt idx="641">0.0135491905046622</cx:pt>
          <cx:pt idx="642">0.0023738919010256798</cx:pt>
          <cx:pt idx="643">-0.00019210952121589199</cx:pt>
          <cx:pt idx="644">1.38180605405078e-05</cx:pt>
          <cx:pt idx="645">-0.00066056844117059197</cx:pt>
          <cx:pt idx="646">-0.00029058058388209401</cx:pt>
          <cx:pt idx="647">0.0017207946834330401</cx:pt>
          <cx:pt idx="648">0.0145046255554421</cx:pt>
          <cx:pt idx="649">0.00255602539134782</cx:pt>
          <cx:pt idx="650">-0.035783823492316298</cx:pt>
          <cx:pt idx="651">-0.054152972272684403</cx:pt>
          <cx:pt idx="652">-0.0064376329893000503</cx:pt>
          <cx:pt idx="653">0.011189948938265601</cx:pt>
          <cx:pt idx="654">-0.0033921993960768599</cx:pt>
          <cx:pt idx="655">-0.0481553950185395</cx:pt>
          <cx:pt idx="656">-0.045059430451378599</cx:pt>
          <cx:pt idx="657">-0.048310736809353001</cx:pt>
          <cx:pt idx="658">0.0189945708829443</cx:pt>
          <cx:pt idx="659">0.0209612297953909</cx:pt>
          <cx:pt idx="660">0.051856759006637297</cx:pt>
          <cx:pt idx="661">0.0498371899026753</cx:pt>
          <cx:pt idx="662">0.088980342314237404</cx:pt>
          <cx:pt idx="663">0.023263468830930601</cx:pt>
          <cx:pt idx="664">0.0261285384503957</cx:pt>
          <cx:pt idx="665">-0.00605577288793307</cx:pt>
          <cx:pt idx="666">-0.0031867420663521601</cx:pt>
          <cx:pt idx="667">0.0041908526064655298</cx:pt>
          <cx:pt idx="668">0.011321979509358201</cx:pt>
          <cx:pt idx="669">0.0109735091966571</cx:pt>
          <cx:pt idx="670">0.00154022940511768</cx:pt>
          <cx:pt idx="671">-0.00011249103637238901</cx:pt>
          <cx:pt idx="672">0.00023881384232474399</cx:pt>
          <cx:pt idx="673">5.5662353861858798e-05</cx:pt>
          <cx:pt idx="674">-0.000668792773760495</cx:pt>
          <cx:pt idx="675">-7.5003569764698095e-05</cx:pt>
          <cx:pt idx="676">0.0061759090806962199</cx:pt>
          <cx:pt idx="677">-0.0073567755074647901</cx:pt>
          <cx:pt idx="678">-0.025500148491263901</cx:pt>
          <cx:pt idx="679">-0.0138057155046078</cx:pt>
          <cx:pt idx="680">-0.00689246101937885</cx:pt>
          <cx:pt idx="681">0.0020028065293918201</cx:pt>
          <cx:pt idx="682">-0.015726638576753198</cx:pt>
          <cx:pt idx="683">-0.0129627798263727</cx:pt>
          <cx:pt idx="684">-0.020429375299118799</cx:pt>
          <cx:pt idx="685">-0.022814181731131901</cx:pt>
          <cx:pt idx="686">0.0012698479309845899</cx:pt>
          <cx:pt idx="687">0.029415188927799599</cx:pt>
          <cx:pt idx="688">0.068130275355168898</cx:pt>
          <cx:pt idx="689">0.023730304714862999</cx:pt>
          <cx:pt idx="690">0.035246072560991701</cx:pt>
          <cx:pt idx="691">-0.0058984434392439699</cx:pt>
          <cx:pt idx="692">0.0139933421117906</cx:pt>
          <cx:pt idx="693">-0.00442991383781115</cx:pt>
          <cx:pt idx="694">0.0020202236647493001</cx:pt>
          <cx:pt idx="695">-0.0031368946248472901</cx:pt>
          <cx:pt idx="696">-0.00080995213465397001</cx:pt>
          <cx:pt idx="697">-0.00036989160358778702</cx:pt>
          <cx:pt idx="698">-0.0011742936409394999</cx:pt>
          <cx:pt idx="699">-0.00061058065858106002</cx:pt>
          <cx:pt idx="700">0.00035041173086794599</cx:pt>
          <cx:pt idx="701">-0.00047205206794579801</cx:pt>
          <cx:pt idx="702">0.00030841982187395598</cx:pt>
          <cx:pt idx="703">0.00067098905807317201</cx:pt>
          <cx:pt idx="704">-0.0025243824648298798</cx:pt>
          <cx:pt idx="705">-0.0078991995664497092</cx:pt>
          <cx:pt idx="706">-0.0145571860816013</cx:pt>
          <cx:pt idx="707">-0.0091561606784857294</cx:pt>
          <cx:pt idx="708">-0.0066718472469436399</cx:pt>
          <cx:pt idx="709">-0.0075506422240820201</cx:pt>
          <cx:pt idx="710">-0.037794087249096803</cx:pt>
          <cx:pt idx="711">-0.067197624420706495</cx:pt>
          <cx:pt idx="712">-0.0552034292437142</cx:pt>
          <cx:pt idx="713">0.0147179834910707</cx:pt>
          <cx:pt idx="714">0.015735276335743301</cx:pt>
          <cx:pt idx="715">0.015758753925052001</cx:pt>
          <cx:pt idx="716">0.0401048829962228</cx:pt>
          <cx:pt idx="717">0.058712530695423197</cx:pt>
          <cx:pt idx="718">0.037295707093243799</cx:pt>
          <cx:pt idx="719">0.0027030814220557098</cx:pt>
          <cx:pt idx="720">0.00067423485357230801</cx:pt>
          <cx:pt idx="721">0.0067911363273618804</cx:pt>
          <cx:pt idx="722">0.0138026643971605</cx:pt>
          <cx:pt idx="723">0.0037811077188462799</cx:pt>
          <cx:pt idx="724">0.0020979129050929901</cx:pt>
          <cx:pt idx="725">0.00015936425746905901</cx:pt>
          <cx:pt idx="726">7.6793221498494305e-05</cx:pt>
          <cx:pt idx="727">-0.00043920923285233998</cx:pt>
          <cx:pt idx="728">0.00042928531839697898</cx:pt>
          <cx:pt idx="729">-0.00081935198214761298</cx:pt>
          <cx:pt idx="730">-0.00066131589668705999</cx:pt>
          <cx:pt idx="731">0.000128751866224348</cx:pt>
          <cx:pt idx="732">0.0068145932314341504</cx:pt>
          <cx:pt idx="733">0.017526271120097199</cx:pt>
          <cx:pt idx="734">0.021826911740962199</cx:pt>
          <cx:pt idx="735">0.0165955125222245</cx:pt>
          <cx:pt idx="736">0.029787880023626</cx:pt>
          <cx:pt idx="737">0.023348174760382</cx:pt>
          <cx:pt idx="738">0.0057374190621664904</cx:pt>
          <cx:pt idx="739">0.0065940422115194604</cx:pt>
          <cx:pt idx="740">0.0370737564238224</cx:pt>
          <cx:pt idx="741">0.041619019125790802</cx:pt>
          <cx:pt idx="742">0.017365403521514999</cx:pt>
          <cx:pt idx="743">0.0062947609051902898</cx:pt>
          <cx:pt idx="744">0.0148265821894251</cx:pt>
          <cx:pt idx="745">0.0229885806932234</cx:pt>
          <cx:pt idx="746">0.0016273572811012799</cx:pt>
          <cx:pt idx="747">-0.019233392994531699</cx:pt>
          <cx:pt idx="748">-0.010469733638014799</cx:pt>
          <cx:pt idx="749">-0.0062737340312464798</cx:pt>
          <cx:pt idx="750">-0.00242182643175996</cx:pt>
          <cx:pt idx="751">-0.00085636537456800995</cx:pt>
          <cx:pt idx="752">0.000158566578280587</cx:pt>
          <cx:pt idx="753">0.00053156305217930805</cx:pt>
          <cx:pt idx="754">0.00051651079727298697</cx:pt>
          <cx:pt idx="755">-0.000413386530046797</cx:pt>
          <cx:pt idx="756">0.00021738612593221401</cx:pt>
          <cx:pt idx="757">4.4713064979429102e-05</cx:pt>
          <cx:pt idx="758">-0.00016128542506061501</cx:pt>
          <cx:pt idx="759">-0.00091979414736036397</cx:pt>
          <cx:pt idx="760">-0.00035901194496244999</cx:pt>
          <cx:pt idx="761">7.2119610143194796e-06</cx:pt>
          <cx:pt idx="762">-0.00041771132961752102</cx:pt>
          <cx:pt idx="763">0.0019704495385561502</cx:pt>
          <cx:pt idx="764">-0.000644739007981808</cx:pt>
          <cx:pt idx="765">1.67502814866284e-05</cx:pt>
          <cx:pt idx="766">4.7698313142586198e-06</cx:pt>
          <cx:pt idx="767">-0.0023661226588622998</cx:pt>
          <cx:pt idx="768">-0.00243748472002188</cx:pt>
          <cx:pt idx="769">-0.0024496003386617598</cx:pt>
          <cx:pt idx="770">0.0082393232947354598</cx:pt>
          <cx:pt idx="771">0.0056168028241327999</cx:pt>
          <cx:pt idx="772">-0.00135059484370467</cx:pt>
          <cx:pt idx="773">-0.0053694021910748397</cx:pt>
          <cx:pt idx="774">-0.0090963992110321898</cx:pt>
          <cx:pt idx="775">-0.00143244204794162</cx:pt>
          <cx:pt idx="776">-6.5173509118625101e-05</cx:pt>
          <cx:pt idx="777">-0.0043210361718955502</cx:pt>
          <cx:pt idx="778">-0.0027140956154847701</cx:pt>
          <cx:pt idx="779">0.00057159903387546797</cx:pt>
          <cx:pt idx="780">0.00029352048860061599</cx:pt>
          <cx:pt idx="781">0.00069301888202886704</cx:pt>
          <cx:pt idx="782">0.00059914658261588701</cx:pt>
          <cx:pt idx="783">0.00045825607991035902</cx:pt>
          <cx:pt idx="784">-0.0054638503969150999</cx:pt>
          <cx:pt idx="785">-0.0071752026323856502</cx:pt>
          <cx:pt idx="786">-0.0034970810718732001</cx:pt>
          <cx:pt idx="787">-0.009270347247975725</cx:pt>
          <cx:pt idx="788">-0.0075250669365742248</cx:pt>
          <cx:pt idx="789">-0.0030409071513764251</cx:pt>
          <cx:pt idx="790">-0.00099934348767008246</cx:pt>
          <cx:pt idx="791">-0.0113422148315257</cx:pt>
          <cx:pt idx="792">-0.022604268208990926</cx:pt>
          <cx:pt idx="793">-0.019270929993266898</cx:pt>
          <cx:pt idx="794">-0.0093834806804818493</cx:pt>
          <cx:pt idx="795">-0.0068821399409955747</cx:pt>
          <cx:pt idx="796">0.0035141081434090248</cx:pt>
          <cx:pt idx="797">0.00028790065820789748</cx:pt>
          <cx:pt idx="798">0.0096721555616612748</cx:pt>
          <cx:pt idx="799">0.013663826467094825</cx:pt>
          <cx:pt idx="800">0.019205253168408799</cx:pt>
          <cx:pt idx="801">0.0114752213795125</cx:pt>
          <cx:pt idx="802">0.019792021353061975</cx:pt>
          <cx:pt idx="803">0.018804295008291075</cx:pt>
          <cx:pt idx="804">0.021483237647849276</cx:pt>
          <cx:pt idx="805">0.0051801733126816</cx:pt>
          <cx:pt idx="806">0.0034292720508207748</cx:pt>
          <cx:pt idx="807">0.00085746464879479746</cx:pt>
          <cx:pt idx="808">0.00017207148122327801</cx:pt>
          <cx:pt idx="809">3.3911784915233498e-05</cx:pt>
          <cx:pt idx="810">-0.00032425226965431252</cx:pt>
          <cx:pt idx="811">-1.3566088246672475e-05</cx:pt>
          <cx:pt idx="812">-0.0032398963432624002</cx:pt>
          <cx:pt idx="813">-0.0055788397766735002</cx:pt>
          <cx:pt idx="814">-0.0053993911396417252</cx:pt>
          <cx:pt idx="815">-0.00156577217555825</cx:pt>
          <cx:pt idx="816">0.001847392706318</cx:pt>
          <cx:pt idx="817">0.0084560244435944003</cx:pt>
          <cx:pt idx="818">0.014614807442588825</cx:pt>
          <cx:pt idx="819">-0.0096466705929458742</cx:pt>
          <cx:pt idx="820">-0.013025138582402725</cx:pt>
          <cx:pt idx="821">-0.01357526268848595</cx:pt>
          <cx:pt idx="822">-0.013790158917322775</cx:pt>
          <cx:pt idx="823">0.0076568505440467753</cx:pt>
          <cx:pt idx="824">0.023644569158051024</cx:pt>
          <cx:pt idx="825">0.0236125227392802</cx:pt>
          <cx:pt idx="826">0.018072166797340701</cx:pt>
          <cx:pt idx="827">0.013431980447582976</cx:pt>
          <cx:pt idx="828">0.012834026570182851</cx:pt>
          <cx:pt idx="829">0.0075289992243315002</cx:pt>
          <cx:pt idx="830">0.024646222019666875</cx:pt>
          <cx:pt idx="831">0.0033903281603907</cx:pt>
          <cx:pt idx="832">0.0037922122432459248</cx:pt>
          <cx:pt idx="833">0.0062161562987954749</cx:pt>
          <cx:pt idx="834">0.0037581173678393502</cx:pt>
          <cx:pt idx="835">0.000119594226439722</cx:pt>
          <cx:pt idx="836">3.8407820810166499e-05</cx:pt>
          <cx:pt idx="837">-7.5328404165569252e-05</cx:pt>
          <cx:pt idx="838">-0.00038086670554924001</cx:pt>
          <cx:pt idx="839">-0.00092453736106336249</cx:pt>
          <cx:pt idx="840">-0.003400663069225025</cx:pt>
          <cx:pt idx="841">-0.00707514337559015</cx:pt>
          <cx:pt idx="842">-0.012046256606848349</cx:pt>
          <cx:pt idx="843">-0.0082812069639288007</cx:pt>
          <cx:pt idx="844">-0.0040667114409587996</cx:pt>
          <cx:pt idx="845">0.0060142599690709</cx:pt>
          <cx:pt idx="846">0.020609995500893177</cx:pt>
          <cx:pt idx="847">0.0027457979281634249</cx:pt>
          <cx:pt idx="848">-0.000249107578297177</cx:pt>
          <cx:pt idx="849">-0.018619171444595049</cx:pt>
          <cx:pt idx="850">-0.0074736581016207251</cx:pt>
          <cx:pt idx="851">0.0056387209998846749</cx:pt>
          <cx:pt idx="852">0.025757997621821752</cx:pt>
          <cx:pt idx="853">0.024829917960935151</cx:pt>
          <cx:pt idx="854">0.0058367050445369498</cx:pt>
          <cx:pt idx="855">0.0036726796434747998</cx:pt>
          <cx:pt idx="856">-0.0016568188979483676</cx:pt>
          <cx:pt idx="857">-0.0068071231626611502</cx:pt>
          <cx:pt idx="858">-0.0093768468006147996</cx:pt>
          <cx:pt idx="859">-0.014790239422111075</cx:pt>
          <cx:pt idx="860">-0.0090489265033180753</cx:pt>
          <cx:pt idx="861">0.0013865198942408226</cx:pt>
          <cx:pt idx="862">0.00086949976151259249</cx:pt>
          <cx:pt idx="863">-0.00072580462454981001</cx:pt>
          <cx:pt idx="864">0.00021448536773788774</cx:pt>
          <cx:pt idx="865">0.00022077413848471401</cx:pt>
          <cx:pt idx="866">-0.00026583055551420998</cx:pt>
          <cx:pt idx="867">-0.0015048803886870176</cx:pt>
          <cx:pt idx="868">-0.0027892821464136999</cx:pt>
          <cx:pt idx="869">-0.0071522470757292749</cx:pt>
          <cx:pt idx="870">-0.01192083441431975</cx:pt>
          <cx:pt idx="871">-0.0080005129474367744</cx:pt>
          <cx:pt idx="872">0.00286261650816835</cx:pt>
          <cx:pt idx="873">0.01609112198574145</cx:pt>
          <cx:pt idx="874">0.034403391472767747</cx:pt>
          <cx:pt idx="875">0.022591786665360752</cx:pt>
          <cx:pt idx="876">-0.0013428876993124099</cx:pt>
          <cx:pt idx="877">-0.013036669534569899</cx:pt>
          <cx:pt idx="878">-0.022777703437073023</cx:pt>
          <cx:pt idx="879">-0.021170707791742752</cx:pt>
          <cx:pt idx="880">-0.0030927129088358001</cx:pt>
          <cx:pt idx="881">-0.023664956005418424</cx:pt>
          <cx:pt idx="882">-0.026443107294317751</cx:pt>
          <cx:pt idx="883">-0.016132228838109025</cx:pt>
          <cx:pt idx="884">-0.0054638503969150999</cx:pt>
          <cx:pt idx="885">-0.0071752026323856502</cx:pt>
          <cx:pt idx="886">-0.0034970810718732001</cx:pt>
          <cx:pt idx="887">-0.009270347247975725</cx:pt>
          <cx:pt idx="888">-0.0075250669365742248</cx:pt>
          <cx:pt idx="889">-0.0030409071513764251</cx:pt>
          <cx:pt idx="890">-0.00099934348767008246</cx:pt>
          <cx:pt idx="891">-0.0113422148315257</cx:pt>
          <cx:pt idx="892">-0.022604268208990926</cx:pt>
          <cx:pt idx="893">-0.019270929993266898</cx:pt>
          <cx:pt idx="894">-0.0093834806804818493</cx:pt>
          <cx:pt idx="895">-0.0068821399409955747</cx:pt>
          <cx:pt idx="896">0.0035141081434090248</cx:pt>
          <cx:pt idx="897">0.00028790065820789748</cx:pt>
          <cx:pt idx="898">0.0096721555616612748</cx:pt>
          <cx:pt idx="899">0.013663826467094825</cx:pt>
          <cx:pt idx="900">0.019205253168408799</cx:pt>
          <cx:pt idx="901">0.0114752213795125</cx:pt>
          <cx:pt idx="902">0.019792021353061975</cx:pt>
          <cx:pt idx="903">0.018804295008291075</cx:pt>
          <cx:pt idx="904">0.021483237647849276</cx:pt>
          <cx:pt idx="905">0.0051801733126816</cx:pt>
          <cx:pt idx="906">0.0034292720508207748</cx:pt>
          <cx:pt idx="907">0.00085746464879479746</cx:pt>
          <cx:pt idx="908">0.00017207148122327801</cx:pt>
          <cx:pt idx="909">3.3911784915233498e-05</cx:pt>
          <cx:pt idx="910">-0.00032425226965431252</cx:pt>
          <cx:pt idx="911">-1.3566088246672475e-05</cx:pt>
          <cx:pt idx="912">-0.0032398963432624002</cx:pt>
          <cx:pt idx="913">-0.0055788397766735002</cx:pt>
          <cx:pt idx="914">-0.0053993911396417252</cx:pt>
          <cx:pt idx="915">-0.00156577217555825</cx:pt>
          <cx:pt idx="916">0.001847392706318</cx:pt>
          <cx:pt idx="917">0.0084560244435944003</cx:pt>
          <cx:pt idx="918">0.014614807442588825</cx:pt>
          <cx:pt idx="919">-0.0096466705929458742</cx:pt>
          <cx:pt idx="920">-0.013025138582402725</cx:pt>
          <cx:pt idx="921">-0.01357526268848595</cx:pt>
          <cx:pt idx="922">-0.013790158917322775</cx:pt>
          <cx:pt idx="923">0.0076568505440467753</cx:pt>
          <cx:pt idx="924">0.023644569158051024</cx:pt>
          <cx:pt idx="925">0.0236125227392802</cx:pt>
          <cx:pt idx="926">0.018072166797340701</cx:pt>
          <cx:pt idx="927">0.013431980447582976</cx:pt>
          <cx:pt idx="928">0.012834026570182851</cx:pt>
          <cx:pt idx="929">0.0075289992243315002</cx:pt>
          <cx:pt idx="930">0.024646222019666875</cx:pt>
          <cx:pt idx="931">0.0033903281603907</cx:pt>
          <cx:pt idx="932">0.0037922122432459248</cx:pt>
          <cx:pt idx="933">0.0062161562987954749</cx:pt>
          <cx:pt idx="934">0.0037581173678393502</cx:pt>
          <cx:pt idx="935">0.000119594226439722</cx:pt>
          <cx:pt idx="936">3.8407820810166499e-05</cx:pt>
          <cx:pt idx="937">-7.5328404165569252e-05</cx:pt>
          <cx:pt idx="938">-0.00038086670554924001</cx:pt>
          <cx:pt idx="939">-0.00092453736106336249</cx:pt>
          <cx:pt idx="940">-0.003400663069225025</cx:pt>
          <cx:pt idx="941">-0.00707514337559015</cx:pt>
          <cx:pt idx="942">-0.012046256606848349</cx:pt>
          <cx:pt idx="943">-0.0082812069639288007</cx:pt>
          <cx:pt idx="944">-0.0040667114409587996</cx:pt>
          <cx:pt idx="945">0.0060142599690709</cx:pt>
          <cx:pt idx="946">0.020609995500893177</cx:pt>
          <cx:pt idx="947">0.0027457979281634249</cx:pt>
          <cx:pt idx="948">-0.000249107578297177</cx:pt>
          <cx:pt idx="949">-0.018619171444595049</cx:pt>
          <cx:pt idx="950">-0.0074736581016207251</cx:pt>
          <cx:pt idx="951">0.0056387209998846749</cx:pt>
          <cx:pt idx="952">0.025757997621821752</cx:pt>
          <cx:pt idx="953">0.024829917960935151</cx:pt>
          <cx:pt idx="954">0.0058367050445369498</cx:pt>
          <cx:pt idx="955">0.0036726796434747998</cx:pt>
          <cx:pt idx="956">-0.0016568188979483676</cx:pt>
          <cx:pt idx="957">-0.0068071231626611502</cx:pt>
          <cx:pt idx="958">-0.0093768468006147996</cx:pt>
          <cx:pt idx="959">-0.014790239422111075</cx:pt>
          <cx:pt idx="960">-0.0090489265033180753</cx:pt>
          <cx:pt idx="961">0.0013865198942408226</cx:pt>
          <cx:pt idx="962">0.00086949976151259249</cx:pt>
          <cx:pt idx="963">-0.00072580462454981001</cx:pt>
          <cx:pt idx="964">0.00021448536773788774</cx:pt>
          <cx:pt idx="965">0.00022077413848471401</cx:pt>
          <cx:pt idx="966">-0.00026583055551420998</cx:pt>
          <cx:pt idx="967">-0.0015048803886870176</cx:pt>
          <cx:pt idx="968">-0.0027892821464136999</cx:pt>
          <cx:pt idx="969">-0.0071522470757292749</cx:pt>
          <cx:pt idx="970">-0.01192083441431975</cx:pt>
          <cx:pt idx="971">-0.0080005129474367744</cx:pt>
          <cx:pt idx="972">0.00286261650816835</cx:pt>
          <cx:pt idx="973">0.01609112198574145</cx:pt>
          <cx:pt idx="974">0.034403391472767747</cx:pt>
          <cx:pt idx="975">0.022591786665360752</cx:pt>
          <cx:pt idx="976">-0.0013428876993124099</cx:pt>
          <cx:pt idx="977">-0.013036669534569899</cx:pt>
          <cx:pt idx="978">-0.022777703437073023</cx:pt>
          <cx:pt idx="979">-0.021170707791742752</cx:pt>
          <cx:pt idx="980">-0.0030927129088358001</cx:pt>
          <cx:pt idx="981">-0.023664956005418424</cx:pt>
          <cx:pt idx="982">-0.026443107294317751</cx:pt>
          <cx:pt idx="983">-0.016132228838109025</cx:pt>
          <cx:pt idx="984">-0.0054638503969150999</cx:pt>
          <cx:pt idx="985">-0.0071752026323856502</cx:pt>
          <cx:pt idx="986">-0.0034970810718732001</cx:pt>
          <cx:pt idx="987">-0.009270347247975725</cx:pt>
          <cx:pt idx="988">-0.0075250669365742248</cx:pt>
          <cx:pt idx="989">-0.0030409071513764251</cx:pt>
          <cx:pt idx="990">-0.00099934348767008246</cx:pt>
          <cx:pt idx="991">-0.0113422148315257</cx:pt>
          <cx:pt idx="992">-0.022604268208990926</cx:pt>
          <cx:pt idx="993">-0.019270929993266898</cx:pt>
          <cx:pt idx="994">-0.0093834806804818493</cx:pt>
          <cx:pt idx="995">-0.0068821399409955747</cx:pt>
          <cx:pt idx="996">0.0035141081434090248</cx:pt>
          <cx:pt idx="997">0.00028790065820789748</cx:pt>
          <cx:pt idx="998">0.0096721555616612748</cx:pt>
          <cx:pt idx="999">0.013663826467094825</cx:pt>
          <cx:pt idx="1000">0.019205253168408799</cx:pt>
          <cx:pt idx="1001">0.0114752213795125</cx:pt>
          <cx:pt idx="1002">0.019792021353061975</cx:pt>
          <cx:pt idx="1003">0.018804295008291075</cx:pt>
          <cx:pt idx="1004">0.021483237647849276</cx:pt>
          <cx:pt idx="1005">0.0051801733126816</cx:pt>
          <cx:pt idx="1006">0.0034292720508207748</cx:pt>
          <cx:pt idx="1007">0.00085746464879479746</cx:pt>
          <cx:pt idx="1008">0.00017207148122327801</cx:pt>
          <cx:pt idx="1009">3.3911784915233498e-05</cx:pt>
          <cx:pt idx="1010">-0.00032425226965431252</cx:pt>
          <cx:pt idx="1011">-1.3566088246672475e-05</cx:pt>
          <cx:pt idx="1012">-0.0032398963432624002</cx:pt>
          <cx:pt idx="1013">-0.0055788397766735002</cx:pt>
          <cx:pt idx="1014">-0.0053993911396417252</cx:pt>
          <cx:pt idx="1015">-0.00156577217555825</cx:pt>
          <cx:pt idx="1016">0.001847392706318</cx:pt>
          <cx:pt idx="1017">0.0084560244435944003</cx:pt>
          <cx:pt idx="1018">0.014614807442588825</cx:pt>
          <cx:pt idx="1019">-0.0096466705929458742</cx:pt>
          <cx:pt idx="1020">-0.013025138582402725</cx:pt>
          <cx:pt idx="1021">-0.01357526268848595</cx:pt>
          <cx:pt idx="1022">-0.013790158917322775</cx:pt>
          <cx:pt idx="1023">0.0076568505440467753</cx:pt>
          <cx:pt idx="1024">0.023644569158051024</cx:pt>
          <cx:pt idx="1025">0.0236125227392802</cx:pt>
          <cx:pt idx="1026">0.018072166797340701</cx:pt>
          <cx:pt idx="1027">0.013431980447582976</cx:pt>
          <cx:pt idx="1028">0.012834026570182851</cx:pt>
          <cx:pt idx="1029">0.0075289992243315002</cx:pt>
          <cx:pt idx="1030">0.024646222019666875</cx:pt>
          <cx:pt idx="1031">0.0033903281603907</cx:pt>
          <cx:pt idx="1032">0.0037922122432459248</cx:pt>
          <cx:pt idx="1033">0.0062161562987954749</cx:pt>
          <cx:pt idx="1034">0.0037581173678393502</cx:pt>
          <cx:pt idx="1035">0.000119594226439722</cx:pt>
          <cx:pt idx="1036">3.8407820810166499e-05</cx:pt>
          <cx:pt idx="1037">-7.5328404165569252e-05</cx:pt>
          <cx:pt idx="1038">-0.00038086670554924001</cx:pt>
          <cx:pt idx="1039">-0.00092453736106336249</cx:pt>
          <cx:pt idx="1040">-0.003400663069225025</cx:pt>
          <cx:pt idx="1041">-0.00707514337559015</cx:pt>
          <cx:pt idx="1042">-0.012046256606848349</cx:pt>
          <cx:pt idx="1043">-0.0082812069639288007</cx:pt>
          <cx:pt idx="1044">-0.0040667114409587996</cx:pt>
          <cx:pt idx="1045">0.0060142599690709</cx:pt>
          <cx:pt idx="1046">0.020609995500893177</cx:pt>
          <cx:pt idx="1047">0.0027457979281634249</cx:pt>
          <cx:pt idx="1048">-0.000249107578297177</cx:pt>
          <cx:pt idx="1049">-0.018619171444595049</cx:pt>
          <cx:pt idx="1050">-0.0074736581016207251</cx:pt>
          <cx:pt idx="1051">0.0056387209998846749</cx:pt>
          <cx:pt idx="1052">0.025757997621821752</cx:pt>
          <cx:pt idx="1053">0.024829917960935151</cx:pt>
          <cx:pt idx="1054">0.0058367050445369498</cx:pt>
          <cx:pt idx="1055">0.0036726796434747998</cx:pt>
          <cx:pt idx="1056">-0.0016568188979483676</cx:pt>
          <cx:pt idx="1057">-0.0068071231626611502</cx:pt>
          <cx:pt idx="1058">-0.0093768468006147996</cx:pt>
          <cx:pt idx="1059">-0.014790239422111075</cx:pt>
          <cx:pt idx="1060">-0.0090489265033180753</cx:pt>
          <cx:pt idx="1061">0.0013865198942408226</cx:pt>
          <cx:pt idx="1062">0.00086949976151259249</cx:pt>
          <cx:pt idx="1063">-0.00072580462454981001</cx:pt>
          <cx:pt idx="1064">0.00021448536773788774</cx:pt>
          <cx:pt idx="1065">0.00022077413848471401</cx:pt>
          <cx:pt idx="1066">-0.00026583055551420998</cx:pt>
          <cx:pt idx="1067">-0.0015048803886870176</cx:pt>
          <cx:pt idx="1068">-0.0027892821464136999</cx:pt>
          <cx:pt idx="1069">-0.0071522470757292749</cx:pt>
          <cx:pt idx="1070">-0.01192083441431975</cx:pt>
          <cx:pt idx="1071">-0.0080005129474367744</cx:pt>
          <cx:pt idx="1072">0.00286261650816835</cx:pt>
          <cx:pt idx="1073">0.01609112198574145</cx:pt>
          <cx:pt idx="1074">0.034403391472767747</cx:pt>
          <cx:pt idx="1075">0.022591786665360752</cx:pt>
          <cx:pt idx="1076">-0.0013428876993124099</cx:pt>
          <cx:pt idx="1077">-0.013036669534569899</cx:pt>
          <cx:pt idx="1078">-0.022777703437073023</cx:pt>
          <cx:pt idx="1079">-0.021170707791742752</cx:pt>
          <cx:pt idx="1080">-0.0030927129088358001</cx:pt>
          <cx:pt idx="1081">-0.023664956005418424</cx:pt>
          <cx:pt idx="1082">-0.026443107294317751</cx:pt>
          <cx:pt idx="1083">-0.016132228838109025</cx:pt>
        </cx:lvl>
      </cx:numDim>
    </cx:data>
    <cx:data id="80">
      <cx:numDim type="val">
        <cx:f>Sheet2!$CC$1:$CC$1084</cx:f>
        <cx:lvl ptCount="1084" formatCode="G/通用格式">
          <cx:pt idx="0">-0.00036459412083907099</cx:pt>
          <cx:pt idx="1">-0.00033857489143103398</cx:pt>
          <cx:pt idx="2">0.00047661671925459498</cx:pt>
          <cx:pt idx="3">-0.000297485680922866</cx:pt>
          <cx:pt idx="4">0.00031133895788245302</cx:pt>
          <cx:pt idx="5">5.1536792225700503e-05</cx:pt>
          <cx:pt idx="6">0.000429498798524522</cx:pt>
          <cx:pt idx="7">-8.9082584258957199e-05</cx:pt>
          <cx:pt idx="8">-6.1018947956735201e-05</cx:pt>
          <cx:pt idx="9">0.00012592137062615799</cx:pt>
          <cx:pt idx="10">0.00045059107156216301</cx:pt>
          <cx:pt idx="11">0.00050692258791995798</cx:pt>
          <cx:pt idx="12">0.00024519101124269798</cx:pt>
          <cx:pt idx="13">-0.00096198061568758</cx:pt>
          <cx:pt idx="14">-0.000114002299381185</cx:pt>
          <cx:pt idx="15">-0.00028156098934816701</cx:pt>
          <cx:pt idx="16">0.00070180407531993496</cx:pt>
          <cx:pt idx="17">0.00046656571049444599</cx:pt>
          <cx:pt idx="18">-0.00092601930707199905</cx:pt>
          <cx:pt idx="19">0.00021481527519041899</cx:pt>
          <cx:pt idx="20">-0.000385615126617123</cx:pt>
          <cx:pt idx="21">0.000183910999619168</cx:pt>
          <cx:pt idx="22">-0.00030687747819401297</cx:pt>
          <cx:pt idx="23">-8.3267057237946398e-05</cx:pt>
          <cx:pt idx="24">-8.9190254109022606e-05</cx:pt>
          <cx:pt idx="25">0.000268512920474267</cx:pt>
          <cx:pt idx="26">0.00042498606811872098</cx:pt>
          <cx:pt idx="27">-0.00013869331719944199</cx:pt>
          <cx:pt idx="28">-0.00049180400003053404</cx:pt>
          <cx:pt idx="29">-4.5235232856558799e-05</cx:pt>
          <cx:pt idx="30">9.9025273044859002e-05</cx:pt>
          <cx:pt idx="31">0.00011749716088029801</cx:pt>
          <cx:pt idx="32">0.000201910429132138</cx:pt>
          <cx:pt idx="33">-0.000116979535901696</cx:pt>
          <cx:pt idx="34">0.00021265231068355199</cx:pt>
          <cx:pt idx="35">0.000470803150730559</cx:pt>
          <cx:pt idx="36">-0.00073131488556176405</cx:pt>
          <cx:pt idx="37">-0.00046720616443108801</cx:pt>
          <cx:pt idx="38">0.00020721263311973301</cx:pt>
          <cx:pt idx="39">-0.0012497088654447701</cx:pt>
          <cx:pt idx="40">-0.00045213574465875701</cx:pt>
          <cx:pt idx="41">-0.00128294307310948</cx:pt>
          <cx:pt idx="42">-0.0018508591243241901</cx:pt>
          <cx:pt idx="43">-0.00080131822767369497</cx:pt>
          <cx:pt idx="44">0.0031365696797737101</cx:pt>
          <cx:pt idx="45">0.00026240490566665998</cx:pt>
          <cx:pt idx="46">-0.0017384206706351601</cx:pt>
          <cx:pt idx="47">8.6134220139291194e-05</cx:pt>
          <cx:pt idx="48">-0.00026826966633140202</cx:pt>
          <cx:pt idx="49">-0.0009982992271605881</cx:pt>
          <cx:pt idx="50">0.00052255178344774603</cx:pt>
          <cx:pt idx="51">0.00019103876210999001</cx:pt>
          <cx:pt idx="52">0.00034408585418610298</cx:pt>
          <cx:pt idx="53">-0.00030320620096677597</cx:pt>
          <cx:pt idx="54">0.00024019497989893901</cx:pt>
          <cx:pt idx="55">-0.00018188405172089099</cx:pt>
          <cx:pt idx="56">-0.00067323641691991495</cx:pt>
          <cx:pt idx="57">0.000289155444066033</cx:pt>
          <cx:pt idx="58">-0.00029960338792242</cx:pt>
          <cx:pt idx="59">-0.00024909932491054001</cx:pt>
          <cx:pt idx="60">0.00057104775527011997</cx:pt>
          <cx:pt idx="61">0.000608422615172998</cx:pt>
          <cx:pt idx="62">0.00037499989514729</cx:pt>
          <cx:pt idx="63">-0.00078284399088486697</cx:pt>
          <cx:pt idx="64">0.0011428928062261999</cx:pt>
          <cx:pt idx="65">0.000653823413945757</cx:pt>
          <cx:pt idx="66">0.00177217239340261</cx:pt>
          <cx:pt idx="67">0.0125743860112434</cx:pt>
          <cx:pt idx="68">0.015110050903386499</cx:pt>
          <cx:pt idx="69">0.00179802852806503</cx:pt>
          <cx:pt idx="70">-0.0079295438188409402</cx:pt>
          <cx:pt idx="71">-0.010683703529732601</cx:pt>
          <cx:pt idx="72">-0.0108077891291905</cx:pt>
          <cx:pt idx="73">-0.0084871450987269899</cx:pt>
          <cx:pt idx="74">-0.0180057817264411</cx:pt>
          <cx:pt idx="75">-0.028396277634303101</cx:pt>
          <cx:pt idx="76">-0.0124714095855273</cx:pt>
          <cx:pt idx="77">-0.0094042093966937995</cx:pt>
          <cx:pt idx="78">-0.0037668253413795198</cx:pt>
          <cx:pt idx="79">-0.00108014069925459</cx:pt>
          <cx:pt idx="80">0.00048592584192121499</cx:pt>
          <cx:pt idx="81">0.0011331290222045701</cx:pt>
          <cx:pt idx="82">0.00079039945892355205</cx:pt>
          <cx:pt idx="83">0.00038950214500560102</cx:pt>
          <cx:pt idx="84">-0.000126046067094039</cx:pt>
          <cx:pt idx="85">9.3705652035732995e-05</cx:pt>
          <cx:pt idx="86">0.0023669011366976899</cx:pt>
          <cx:pt idx="87">0.00084502182433182399</cx:pt>
          <cx:pt idx="88">-0.00083321287572463002</cx:pt>
          <cx:pt idx="89">-0.00024567358925202599</cx:pt>
          <cx:pt idx="90">-0.00076986535797907705</cx:pt>
          <cx:pt idx="91">-0.00012034972133331</cx:pt>
          <cx:pt idx="92">0.00063827644703802998</cx:pt>
          <cx:pt idx="93">-0.00371488864227213</cx:pt>
          <cx:pt idx="94">-0.021818686814876202</cx:pt>
          <cx:pt idx="95">0.0059368154312539204</cx:pt>
          <cx:pt idx="96">0.0224948859239095</cx:pt>
          <cx:pt idx="97">0.0022321572430828401</cx:pt>
          <cx:pt idx="98">-0.043114447948625401</cx:pt>
          <cx:pt idx="99">-0.063293237484271805</cx:pt>
          <cx:pt idx="100">-0.0261756917360501</cx:pt>
          <cx:pt idx="101">0.0047226820130019101</cx:pt>
          <cx:pt idx="102">-0.028118647694236699</cx:pt>
          <cx:pt idx="103">-0.0418639709378004</cx:pt>
          <cx:pt idx="104">-0.040087656365773501</cx:pt>
          <cx:pt idx="105">-0.0319586526335216</cx:pt>
          <cx:pt idx="106">-0.0128139807193906</cx:pt>
          <cx:pt idx="107">-0.0069579786236304104</cx:pt>
          <cx:pt idx="108">-0.0035481361152880499</cx:pt>
          <cx:pt idx="109">-9.8162734844127595e-06</cx:pt>
          <cx:pt idx="110">-0.00098990589214129803</cx:pt>
          <cx:pt idx="111">-0.00037853891960412298</cx:pt>
          <cx:pt idx="112">7.6009744818256994e-05</cx:pt>
          <cx:pt idx="113">-0.000162421836830699</cx:pt>
          <cx:pt idx="114">0.0070978731737802699</cx:pt>
          <cx:pt idx="115">0.0015366383548693801</cx:pt>
          <cx:pt idx="116">-0.00145012496229281</cx:pt>
          <cx:pt idx="117">0.00314813495461083</cx:pt>
          <cx:pt idx="118">0.017576457418481</cx:pt>
          <cx:pt idx="119">0.029980923221143201</cx:pt>
          <cx:pt idx="120">0.013506302440334799</cx:pt>
          <cx:pt idx="121">-0.0011866154581198899</cx:pt>
          <cx:pt idx="122">-0.0155635405437954</cx:pt>
          <cx:pt idx="123">-0.0024409224905000901</cx:pt>
          <cx:pt idx="124">0.0302932327154967</cx:pt>
          <cx:pt idx="125">0.079810816023430098</cx:pt>
          <cx:pt idx="126">0.014361189249767399</cx:pt>
          <cx:pt idx="127">-0.011649575038561901</cx:pt>
          <cx:pt idx="128">-0.042191043554223297</cx:pt>
          <cx:pt idx="129">-0.0107994591438637</cx:pt>
          <cx:pt idx="130">0.028624598406345101</cx:pt>
          <cx:pt idx="131">0.0018447289507292301</cx:pt>
          <cx:pt idx="132">0.00163358001974897</cx:pt>
          <cx:pt idx="133">-0.0257882027729208</cx:pt>
          <cx:pt idx="134">-0.026506876526530301</cx:pt>
          <cx:pt idx="135">-0.035025961440569298</cx:pt>
          <cx:pt idx="136">-0.038292373439444402</cx:pt>
          <cx:pt idx="137">-0.0080461724492748993</cx:pt>
          <cx:pt idx="138">-0.0020667628431269001</cx:pt>
          <cx:pt idx="139">-0.0031025845179269802</cx:pt>
          <cx:pt idx="140">0.000161908621711485</cx:pt>
          <cx:pt idx="141">0.00061004329450992198</cx:pt>
          <cx:pt idx="142">0.00076024901498374</cx:pt>
          <cx:pt idx="143">-0.00089341334590157899</cx:pt>
          <cx:pt idx="144">0.00071294985812635301</cx:pt>
          <cx:pt idx="145">0.0165692347176702</cx:pt>
          <cx:pt idx="146">0.022433202890630499</cx:pt>
          <cx:pt idx="147">0.0212409830770665</cx:pt>
          <cx:pt idx="148">0.0081853832700054304</cx:pt>
          <cx:pt idx="149">0.0085064572786933898</cx:pt>
          <cx:pt idx="150">-0.0011686786914433299</cx:pt>
          <cx:pt idx="151">0.012835005226292001</cx:pt>
          <cx:pt idx="152">0.073693857439635094</cx:pt>
          <cx:pt idx="153">0.071863489235804504</cx:pt>
          <cx:pt idx="154">0.046500655962115202</cx:pt>
          <cx:pt idx="155">0.0345293138151078</cx:pt>
          <cx:pt idx="156">0.040161903151086503</cx:pt>
          <cx:pt idx="157">-0.026259286183963702</cx:pt>
          <cx:pt idx="158">-0.032634707991470897</cx:pt>
          <cx:pt idx="159">-0.0163337361683236</cx:pt>
          <cx:pt idx="160">-0.030506681461359101</cx:pt>
          <cx:pt idx="161">-0.0242754749824792</cx:pt>
          <cx:pt idx="162">-0.046994186996215</cx:pt>
          <cx:pt idx="163">-0.056583258172153199</cx:pt>
          <cx:pt idx="164">-0.038763333684417402</cx:pt>
          <cx:pt idx="165">-0.015532272184826499</cx:pt>
          <cx:pt idx="166">-0.0101283495589413</cx:pt>
          <cx:pt idx="167">-0.0039708131656451904</cx:pt>
          <cx:pt idx="168">-0.00057604392779168597</cx:pt>
          <cx:pt idx="169">0.000181733235661208</cx:pt>
          <cx:pt idx="170">-0.0035367628357395502</cx:pt>
          <cx:pt idx="171">-0.0062170852112782499</cx:pt>
          <cx:pt idx="172">-0.0050938705464884599</cx:pt>
          <cx:pt idx="173">0.0019743186736605502</cx:pt>
          <cx:pt idx="174">-0.0097361187050180806</cx:pt>
          <cx:pt idx="175">-0.020927734498397001</cx:pt>
          <cx:pt idx="176">-0.0510297424177929</cx:pt>
          <cx:pt idx="177">-0.019266553742050399</cx:pt>
          <cx:pt idx="178">0.020599469812131</cx:pt>
          <cx:pt idx="179">-0.020156683330683201</cx:pt>
          <cx:pt idx="180">0.067898806493893002</cx:pt>
          <cx:pt idx="181">0.13862024525453001</cx:pt>
          <cx:pt idx="182">0.0807602396162206</cx:pt>
          <cx:pt idx="183">0.030804256898257401</cx:pt>
          <cx:pt idx="184">0.013377015410116599</cx:pt>
          <cx:pt idx="185">-0.052818130691734702</cx:pt>
          <cx:pt idx="186">-0.058748618999227599</cx:pt>
          <cx:pt idx="187">-0.0266597857600381</cx:pt>
          <cx:pt idx="188">-0.023751384378656301</cx:pt>
          <cx:pt idx="189">-0.031805073345657103</cx:pt>
          <cx:pt idx="190">-0.032796354734180203</cx:pt>
          <cx:pt idx="191">-0.0508520549675801</cx:pt>
          <cx:pt idx="192">-0.0371119191343098</cx:pt>
          <cx:pt idx="193">-0.018983248192088499</cx:pt>
          <cx:pt idx="194">-0.0066635439207474202</cx:pt>
          <cx:pt idx="195">-0.0040283258467903602</cx:pt>
          <cx:pt idx="196">0.000502484964416598</cx:pt>
          <cx:pt idx="197">0.00078601502459798699</cx:pt>
          <cx:pt idx="198">0.0022335480019962601</cx:pt>
          <cx:pt idx="199">0.00096332660983962002</cx:pt>
          <cx:pt idx="200">-0.000387840721693165</cx:pt>
          <cx:pt idx="201">-0.0023591872842777801</cx:pt>
          <cx:pt idx="202">-0.00013782853349486224</cx:pt>
          <cx:pt idx="203">0.00070747892465059252</cx:pt>
          <cx:pt idx="204">0.0020870659175005698</cx:pt>
          <cx:pt idx="205">0.0070538690373470499</cx:pt>
          <cx:pt idx="206">0.0071534321151414748</cx:pt>
          <cx:pt idx="207">-0.00071898576555260254</cx:pt>
          <cx:pt idx="208">0.011021673747138125</cx:pt>
          <cx:pt idx="209">0.017917326474116226</cx:pt>
          <cx:pt idx="210">0.0097845288403728258</cx:pt>
          <cx:pt idx="211">0.010925372582202251</cx:pt>
          <cx:pt idx="212">0.023297658573403351</cx:pt>
          <cx:pt idx="213">0.01223474290350445</cx:pt>
          <cx:pt idx="214">-0.012124791842902974</cx:pt>
          <cx:pt idx="215">0.0075522599862171752</cx:pt>
          <cx:pt idx="216">-0.0038739617688744749</cx:pt>
          <cx:pt idx="217">-0.011345848877129925</cx:pt>
          <cx:pt idx="218">-0.0029146093489409251</cx:pt>
          <cx:pt idx="219">-0.0107536733075704</cx:pt>
          <cx:pt idx="220">-0.010020344654173575</cx:pt>
          <cx:pt idx="221">-0.0069096456452604751</cx:pt>
          <cx:pt idx="222">-0.0015423435689454975</cx:pt>
          <cx:pt idx="223">-0.00050865141811019755</cx:pt>
          <cx:pt idx="224">9.9901686826888499e-05</cx:pt>
          <cx:pt idx="225">0.00017637702356377576</cx:pt>
          <cx:pt idx="226">0.00080799730875008005</cx:pt>
          <cx:pt idx="227">0.0014035009857963124</cx:pt>
          <cx:pt idx="228">0.0025775684442280499</cx:pt>
          <cx:pt idx="229">0.0078408711586906744</cx:pt>
          <cx:pt idx="230">-0.0012574544835344775</cx:pt>
          <cx:pt idx="231">0.0095505570305521748</cx:pt>
          <cx:pt idx="232">0.0096699204241483001</cx:pt>
          <cx:pt idx="233">0.023633462057566074</cx:pt>
          <cx:pt idx="234">0.026378902267174251</cx:pt>
          <cx:pt idx="235">0.0156139348226305</cx:pt>
          <cx:pt idx="236">0.0067274877462028754</cx:pt>
          <cx:pt idx="237">0.017169456262552601</cx:pt>
          <cx:pt idx="238">0.046479005675169251</cx:pt>
          <cx:pt idx="239">0.021123408686322401</cx:pt>
          <cx:pt idx="240">0.0073626243623571997</cx:pt>
          <cx:pt idx="241">0.016443952614813875</cx:pt>
          <cx:pt idx="242">-0.0088246388179672747</cx:pt>
          <cx:pt idx="243">-0.010052490741391225</cx:pt>
          <cx:pt idx="244">-0.015677262135968151</cx:pt>
          <cx:pt idx="245">-0.02391943464192995</cx:pt>
          <cx:pt idx="246">-0.0005187176578324925</cx:pt>
          <cx:pt idx="247">-0.0029077285733222248</cx:pt>
          <cx:pt idx="248">-0.011286511665108976</cx:pt>
          <cx:pt idx="249">-0.0053982189494640497</cx:pt>
          <cx:pt idx="250">0.00020483657304453225</cx:pt>
          <cx:pt idx="251">0.0001813588692670245</cx:pt>
          <cx:pt idx="252">-0.00011627196540116524</cx:pt>
          <cx:pt idx="253">0.00031972731855186502</cx:pt>
          <cx:pt idx="254">0.0015303399311847299</cx:pt>
          <cx:pt idx="255">0.00230269475382034</cx:pt>
          <cx:pt idx="256">0.0029714450901851251</cx:pt>
          <cx:pt idx="257">0.014379723866784475</cx:pt>
          <cx:pt idx="258">0.013183473266259325</cx:pt>
          <cx:pt idx="259">0.014583254616866825</cx:pt>
          <cx:pt idx="260">0.014301575893637425</cx:pt>
          <cx:pt idx="261">0.020305818274958577</cx:pt>
          <cx:pt idx="262">0.023612334321858976</cx:pt>
          <cx:pt idx="263">0.0055335600777204749</cx:pt>
          <cx:pt idx="264">0.0073773275209590497</cx:pt>
          <cx:pt idx="265">-0.0089437321266489251</cx:pt>
          <cx:pt idx="266">-0.011485358398245925</cx:pt>
          <cx:pt idx="267">-0.0031327560668634501</cx:pt>
          <cx:pt idx="268">-0.015550347514037575</cx:pt>
          <cx:pt idx="269">-0.0039218452674510754</cx:pt>
          <cx:pt idx="270">-0.0017687158879555599</cx:pt>
          <cx:pt idx="271">-0.012178855686348425</cx:pt>
          <cx:pt idx="272">-0.030572904915138751</cx:pt>
          <cx:pt idx="273">-0.021490007969567376</cx:pt>
          <cx:pt idx="274">-0.00127611214225353</cx:pt>
          <cx:pt idx="275">0.00072539340721354496</cx:pt>
          <cx:pt idx="276">-0.0074268024112493251</cx:pt>
          <cx:pt idx="277">0.00093367025968767495</cx:pt>
          <cx:pt idx="278">0.0056283545456042748</cx:pt>
          <cx:pt idx="279">0.0062510644853819748</cx:pt>
          <cx:pt idx="280">6.9422418180776005e-05</cx:pt>
          <cx:pt idx="281">0.00019856360613118926</cx:pt>
          <cx:pt idx="282">0.0023874792141156398</cx:pt>
          <cx:pt idx="283">0.0011895322693881774</cx:pt>
          <cx:pt idx="284">0.0020459303045456002</cx:pt>
          <cx:pt idx="285">0.011707112146527076</cx:pt>
          <cx:pt idx="286">0.027892138781501</cx:pt>
          <cx:pt idx="287">0.02068474151858685</cx:pt>
          <cx:pt idx="288">0.022566290978066623</cx:pt>
          <cx:pt idx="289">0.010640803346805601</cx:pt>
          <cx:pt idx="290">0.0082852929888781006</cx:pt>
          <cx:pt idx="291">-0.017681579912813574</cx:pt>
          <cx:pt idx="292">-0.034471681124164252</cx:pt>
          <cx:pt idx="293">-0.044122166151767749</cx:pt>
          <cx:pt idx="294">-0.045982136758095253</cx:pt>
          <cx:pt idx="295">-0.013477517211705975</cx:pt>
          <cx:pt idx="296">-0.0091419481781713254</cx:pt>
          <cx:pt idx="297">0.0034168606128532502</cx:pt>
          <cx:pt idx="298">0.0034929534983901998</cx:pt>
          <cx:pt idx="299">0.00088314023304869203</cx:pt>
          <cx:pt idx="300">-0.090615001132081693</cx:pt>
          <cx:pt idx="301">-0.055893667093968397</cx:pt>
          <cx:pt idx="302">-0.010298893823583901</cx:pt>
          <cx:pt idx="303">-0.00050835261702418598</cx:pt>
          <cx:pt idx="304">0.0099821847923738296</cx:pt>
          <cx:pt idx="305">0.017721765305210101</cx:pt>
          <cx:pt idx="306">0.0131860780296839</cx:pt>
          <cx:pt idx="307">0.00721523378780902</cx:pt>
          <cx:pt idx="308">-0.00057977647798996797</cx:pt>
          <cx:pt idx="309">0.00039571338324504102</cx:pt>
          <cx:pt idx="310">0.0032592030716976699</cx:pt>
          <cx:pt idx="311">-0.0040213804686512703</cx:pt>
          <cx:pt idx="312">-0.0056429621561376198</cx:pt>
          <cx:pt idx="313">0.0481079143471786</cx:pt>
          <cx:pt idx="314">0.083261699134613801</cx:pt>
          <cx:pt idx="315">0.050942517899309897</cx:pt>
          <cx:pt idx="316">0.022022919028190601</cx:pt>
          <cx:pt idx="317">-0.074890934503218903</cx:pt>
          <cx:pt idx="318">-0.12222438469492</cx:pt>
          <cx:pt idx="319">-0.079757620245343899</cx:pt>
          <cx:pt idx="320">-0.19612687310195601</cx:pt>
          <cx:pt idx="321">-0.27856414788852502</cx:pt>
          <cx:pt idx="322">-0.113527552839848</cx:pt>
          <cx:pt idx="323">-0.0146674242859297</cx:pt>
          <cx:pt idx="324">-0.029615143991313399</cx:pt>
          <cx:pt idx="325">-0.0461333508999743</cx:pt>
          <cx:pt idx="326">-0.0054149346725145099</cx:pt>
          <cx:pt idx="327">-0.0103004384974122</cx:pt>
          <cx:pt idx="328">-0.0077054587000731697</cx:pt>
          <cx:pt idx="329">-0.00013474086907842999</cx:pt>
          <cx:pt idx="330">0.0073711207646490404</cx:pt>
          <cx:pt idx="331">-0.0024533791703586802</cx:pt>
          <cx:pt idx="332">-0.0239464017954533</cx:pt>
          <cx:pt idx="333">-0.012111002235249999</cx:pt>
          <cx:pt idx="334">-0.015533217595702401</cx:pt>
          <cx:pt idx="335">-0.00089628606054887802</cx:pt>
          <cx:pt idx="336">-7.7011952539428202e-06</cx:pt>
          <cx:pt idx="337">-0.000197681938578022</cx:pt>
          <cx:pt idx="338">0.00097845895951775104</cx:pt>
          <cx:pt idx="339">-0.016955224390312801</cx:pt>
          <cx:pt idx="340">-0.0164889006986817</cx:pt>
          <cx:pt idx="341">-0.0138421225362554</cx:pt>
          <cx:pt idx="342">-0.033189415604072597</cx:pt>
          <cx:pt idx="343">-0.055275571232849097</cx:pt>
          <cx:pt idx="344">-0.098914625414568094</cx:pt>
          <cx:pt idx="345">-0.16116702743466599</cx:pt>
          <cx:pt idx="346">-0.21995395402887</cx:pt>
          <cx:pt idx="347">-0.22450542399944601</cx:pt>
          <cx:pt idx="348">-0.155092243624357</cx:pt>
          <cx:pt idx="349">-0.207481789536028</cx:pt>
          <cx:pt idx="350">-0.0315672073908871</cx:pt>
          <cx:pt idx="351">0.052372258661467698</cx:pt>
          <cx:pt idx="352">0.042623251444524501</cx:pt>
          <cx:pt idx="353">-0.10419375491987599</cx:pt>
          <cx:pt idx="354">-0.0091361423994037599</cx:pt>
          <cx:pt idx="355">-0.0100168784051025</cx:pt>
          <cx:pt idx="356">-0.0128233222148997</cx:pt>
          <cx:pt idx="357">0.0097497635331421102</cx:pt>
          <cx:pt idx="358">-0.063650556291263802</cx:pt>
          <cx:pt idx="359">-0.0368168449286835</cx:pt>
          <cx:pt idx="360">-0.0222570397062926</cx:pt>
          <cx:pt idx="361">-0.00014226626010096599</cx:pt>
          <cx:pt idx="362">-0.0065515686930774199</cx:pt>
          <cx:pt idx="363">0.0010702907649576801</cx:pt>
          <cx:pt idx="364">-0.00038751917620841902</cx:pt>
          <cx:pt idx="365">-0.000204304151778042</cx:pt>
          <cx:pt idx="366">0.00169338220936317</cx:pt>
          <cx:pt idx="367">-0.018347554229816099</cx:pt>
          <cx:pt idx="368">-0.045535466225889797</cx:pt>
          <cx:pt idx="369">-0.076218090423480295</cx:pt>
          <cx:pt idx="370">-0.108015489113669</cx:pt>
          <cx:pt idx="371">-0.16598241568191099</cx:pt>
          <cx:pt idx="372">-0.203193055918819</cx:pt>
          <cx:pt idx="373">-0.225000077477157</cx:pt>
          <cx:pt idx="374">-0.202464706780427</cx:pt>
          <cx:pt idx="375">-0.143841082083315</cx:pt>
          <cx:pt idx="376">-0.055153244594160399</cx:pt>
          <cx:pt idx="377">0.078949379184945295</cx:pt>
          <cx:pt idx="378">0.092729323791865895</cx:pt>
          <cx:pt idx="379">0.058367927577677899</cx:pt>
          <cx:pt idx="380">0.012485088754145</cx:pt>
          <cx:pt idx="381">-0.096844568806471701</cx:pt>
          <cx:pt idx="382">0.0033797996487843701</cx:pt>
          <cx:pt idx="383">0.013943171059152199</cx:pt>
          <cx:pt idx="384">-0.019595114827912999</cx:pt>
          <cx:pt idx="385">0.033495944337978201</cx:pt>
          <cx:pt idx="386">-0.0057839002292783001</cx:pt>
          <cx:pt idx="387">-0.029241770223388499</cx:pt>
          <cx:pt idx="388">-0.0115389042403633</cx:pt>
          <cx:pt idx="389">0.00250881150437185</cx:pt>
          <cx:pt idx="390">0.00026404858079097701</cx:pt>
          <cx:pt idx="391">0.0020998014920186</cx:pt>
          <cx:pt idx="392">0.000198857907244247</cx:pt>
          <cx:pt idx="393">8.9291984154156806e-05</cx:pt>
          <cx:pt idx="394">0.0021956883851470799</cx:pt>
          <cx:pt idx="395">-0.021866242874648199</cx:pt>
          <cx:pt idx="396">-0.053879881320668302</cx:pt>
          <cx:pt idx="397">-0.097142431247857</cx:pt>
          <cx:pt idx="398">-0.114345217621175</cx:pt>
          <cx:pt idx="399">-0.14837573726640599</cx:pt>
          <cx:pt idx="400">-0.22422513281848</cx:pt>
          <cx:pt idx="401">-0.23244872505107</cx:pt>
          <cx:pt idx="402">-0.12583220849419299</cx:pt>
          <cx:pt idx="403">0.00160010162591527</cx:pt>
          <cx:pt idx="404">0.070884155154702796</cx:pt>
          <cx:pt idx="405">0.084138495774561006</cx:pt>
          <cx:pt idx="406">0.045128825878059102</cx:pt>
          <cx:pt idx="407">0.00629457808035993</cx:pt>
          <cx:pt idx="408">-0.050538171996980401</cx:pt>
          <cx:pt idx="409">-0.054546430994388898</cx:pt>
          <cx:pt idx="410">0.016824695650982199</cx:pt>
          <cx:pt idx="411">0.045295018028042998</cx:pt>
          <cx:pt idx="412">0.0045908463729038397</cx:pt>
          <cx:pt idx="413">0.063146710002960196</cx:pt>
          <cx:pt idx="414">0.0240038774482427</cx:pt>
          <cx:pt idx="415">-0.0168713027557932</cx:pt>
          <cx:pt idx="416">-0.0052057625437817098</cx:pt>
          <cx:pt idx="417">0.0137350092679783</cx:pt>
          <cx:pt idx="418">0.0110838936073453</cx:pt>
          <cx:pt idx="419">-4.3013761288831599e-05</cx:pt>
          <cx:pt idx="420">0.00040503260605326898</cx:pt>
          <cx:pt idx="421">-6.09813124136866e-05</cx:pt>
          <cx:pt idx="422">-0.00077477109049855705</cx:pt>
          <cx:pt idx="423">-0.018626030045402302</cx:pt>
          <cx:pt idx="424">-0.056801159287777001</cx:pt>
          <cx:pt idx="425">-0.089804527545001303</cx:pt>
          <cx:pt idx="426">-0.088796315330936001</cx:pt>
          <cx:pt idx="427">-0.110972820758562</cx:pt>
          <cx:pt idx="428">-0.117949342490519</cx:pt>
          <cx:pt idx="429">-0.097450277603355201</cx:pt>
          <cx:pt idx="430">0.016343136185542301</cx:pt>
          <cx:pt idx="431">0.081028488613039198</cx:pt>
          <cx:pt idx="432">0.058152623578185902</cx:pt>
          <cx:pt idx="433">0.084119532712478698</cx:pt>
          <cx:pt idx="434">0.025807178852972502</cx:pt>
          <cx:pt idx="435">0.033302375942272103</cx:pt>
          <cx:pt idx="436">-0.027286440199767101</cx:pt>
          <cx:pt idx="437">-0.048511002195376102</cx:pt>
          <cx:pt idx="438">-0.057340381494537497</cx:pt>
          <cx:pt idx="439">-0.037708706913584397</cx:pt>
          <cx:pt idx="440">-0.071525954938567199</cx:pt>
          <cx:pt idx="441">0.0138455861364199</cx:pt>
          <cx:pt idx="442">-0.0052952351403689696</cx:pt>
          <cx:pt idx="443">-0.0121450647947615</cx:pt>
          <cx:pt idx="444">0.0155235537581293</cx:pt>
          <cx:pt idx="445">0.0189312124096046</cx:pt>
          <cx:pt idx="446">0.0107569792661586</cx:pt>
          <cx:pt idx="447">0.0060944315994565</cx:pt>
          <cx:pt idx="448">-0.00030123441027080902</cx:pt>
          <cx:pt idx="449">-0.00040066474725327002</cx:pt>
          <cx:pt idx="450">-0.00211376046222778</cx:pt>
          <cx:pt idx="451">-0.0090359293922641602</cx:pt>
          <cx:pt idx="452">-0.043059549850158599</cx:pt>
          <cx:pt idx="453">-0.074283783470340994</cx:pt>
          <cx:pt idx="454">-0.076707753914841095</cx:pt>
          <cx:pt idx="455">-0.080992358245866203</cx:pt>
          <cx:pt idx="456">-0.011755616403097901</cx:pt>
          <cx:pt idx="457">0.068251990405820306</cx:pt>
          <cx:pt idx="458">0.105266963592791</cx:pt>
          <cx:pt idx="459">0.086830386244654695</cx:pt>
          <cx:pt idx="460">0.050936081287346398</cx:pt>
          <cx:pt idx="461">0.105343985813766</cx:pt>
          <cx:pt idx="462">-0.0098437125060383598</cx:pt>
          <cx:pt idx="463">-0.017007661586658701</cx:pt>
          <cx:pt idx="464">-0.0272202754991345</cx:pt>
          <cx:pt idx="465">-0.034064684209698798</cx:pt>
          <cx:pt idx="466">-0.058541513578289697</cx:pt>
          <cx:pt idx="467">-0.032025686171134</cx:pt>
          <cx:pt idx="468">-0.069277175364626103</cx:pt>
          <cx:pt idx="469">-0.027237939248216301</cx:pt>
          <cx:pt idx="470">-0.0102853768466578</cx:pt>
          <cx:pt idx="471">-0.0126440864425733</cx:pt>
          <cx:pt idx="472">0.033828219027402802</cx:pt>
          <cx:pt idx="473">0.042460172924607902</cx:pt>
          <cx:pt idx="474">0.024739473259801699</cx:pt>
          <cx:pt idx="475">0.0094505942012348999</cx:pt>
          <cx:pt idx="476">0.000545961124577226</cx:pt>
          <cx:pt idx="477">0.0010405340483508299</cx:pt>
          <cx:pt idx="478">-0.00159116434255583</cx:pt>
          <cx:pt idx="479">0.0036812243193430202</cx:pt>
          <cx:pt idx="480">-0.0130461506013327</cx:pt>
          <cx:pt idx="481">-0.039547540105334199</cx:pt>
          <cx:pt idx="482">-0.044496063313968298</cx:pt>
          <cx:pt idx="483">-0.011491299320357201</cx:pt>
          <cx:pt idx="484">0.044136580842543301</cx:pt>
          <cx:pt idx="485">0.118541148923327</cx:pt>
          <cx:pt idx="486">0.042973839655573297</cx:pt>
          <cx:pt idx="487">0.0222685917096841</cx:pt>
          <cx:pt idx="488">0.030760521352825601</cx:pt>
          <cx:pt idx="489">0.054309732715733701</cx:pt>
          <cx:pt idx="490">0.0054621395862036598</cx:pt>
          <cx:pt idx="491">-0.041299589996665297</cx:pt>
          <cx:pt idx="492">-0.057739831942673597</cx:pt>
          <cx:pt idx="493">-0.065990782173172002</cx:pt>
          <cx:pt idx="494">-0.110617323590678</cx:pt>
          <cx:pt idx="495">-0.099786672348310304</cx:pt>
          <cx:pt idx="496">-0.082196314209116203</cx:pt>
          <cx:pt idx="497">-0.0432112321132474</cx:pt>
          <cx:pt idx="498">0.0071484394988665196</cx:pt>
          <cx:pt idx="499">0.025119609630302801</cx:pt>
          <cx:pt idx="500">0.067035008310188701</cx:pt>
          <cx:pt idx="501">0.062712417179573501</cx:pt>
          <cx:pt idx="502">0.018034914139102898</cx:pt>
          <cx:pt idx="503">0.000214524396259569</cx:pt>
          <cx:pt idx="504">-0.00021521484432855399</cx:pt>
          <cx:pt idx="505">-0.00042229382885500299</cx:pt>
          <cx:pt idx="506">-0.0020833287964773998</cx:pt>
          <cx:pt idx="507">0.0192534974803974</cx:pt>
          <cx:pt idx="508">-0.0010957857438165599</cx:pt>
          <cx:pt idx="509">-0.028102454310825</cx:pt>
          <cx:pt idx="510">-0.029923142944012299</cx:pt>
          <cx:pt idx="511">0.0565833630790607</cx:pt>
          <cx:pt idx="512">0.044162665030227997</cx:pt>
          <cx:pt idx="513">0.00081562225071721598</cx:pt>
          <cx:pt idx="514">-0.00684316349904617</cx:pt>
          <cx:pt idx="515">0.030984177038632401</cx:pt>
          <cx:pt idx="516">0.044420762603720597</cx:pt>
          <cx:pt idx="517">0.061190400541974797</cx:pt>
          <cx:pt idx="518">0.027936820211785202</cx:pt>
          <cx:pt idx="519">-0.080956158735681003</cx:pt>
          <cx:pt idx="520">-0.075895197042380305</cx:pt>
          <cx:pt idx="521">-0.037437427882249699</cx:pt>
          <cx:pt idx="522">-0.022980917247629701</cx:pt>
          <cx:pt idx="523">-0.060869991988411899</cx:pt>
          <cx:pt idx="524">-0.076250651100314301</cx:pt>
          <cx:pt idx="525">-0.032485251637013601</cx:pt>
          <cx:pt idx="526">0.036649259840298501</cx:pt>
          <cx:pt idx="527">0.074855523877637206</cx:pt>
          <cx:pt idx="528">0.0621214808800769</cx:pt>
          <cx:pt idx="529">0.031886274424623898</cx:pt>
          <cx:pt idx="530">0.0074844617313114701</cx:pt>
          <cx:pt idx="531">0.0016833818750085</cx:pt>
          <cx:pt idx="532">0.00055205917968028197</cx:pt>
          <cx:pt idx="533">-0.00051913747955828796</cx:pt>
          <cx:pt idx="534">-0.0010525702233626299</cx:pt>
          <cx:pt idx="535">0.019997321359202999</cx:pt>
          <cx:pt idx="536">0.011274547629063001</cx:pt>
          <cx:pt idx="537">-0.019766614086444399</cx:pt>
          <cx:pt idx="538">0.0035177080080353901</cx:pt>
          <cx:pt idx="539">0.027257523831787402</cx:pt>
          <cx:pt idx="540">-0.0087198780738171992</cx:pt>
          <cx:pt idx="541">0.018066711050711299</cx:pt>
          <cx:pt idx="542">0.014140295144436901</cx:pt>
          <cx:pt idx="543">0.058975405841848003</cx:pt>
          <cx:pt idx="544">0.014879753441446</cx:pt>
          <cx:pt idx="545">0.11628675659998799</cx:pt>
          <cx:pt idx="546">0.0132955831272387</cx:pt>
          <cx:pt idx="547">-0.059984380963188699</cx:pt>
          <cx:pt idx="548">-0.089109950005611102</cx:pt>
          <cx:pt idx="549">-0.093218607965103895</cx:pt>
          <cx:pt idx="550">-0.089402364178246596</cx:pt>
          <cx:pt idx="551">-0.050004507371371701</cx:pt>
          <cx:pt idx="552">-0.060010137725320399</cx:pt>
          <cx:pt idx="553">-0.046323733826545199</cx:pt>
          <cx:pt idx="554">3.62374758249869e-05</cx:pt>
          <cx:pt idx="555">0.060839075198092701</cx:pt>
          <cx:pt idx="556">0.039980834765781202</cx:pt>
          <cx:pt idx="557">0.0251379709265281</cx:pt>
          <cx:pt idx="558">0.0058480303370426799</cx:pt>
          <cx:pt idx="559">-0.000114653069364131</cx:pt>
          <cx:pt idx="560">-0.00048260976832593402</cx:pt>
          <cx:pt idx="561">-0.0013737528712087</cx:pt>
          <cx:pt idx="562">0.000645064143131716</cx:pt>
          <cx:pt idx="563">0.022095617686516598</cx:pt>
          <cx:pt idx="564">0.020902032857490802</cx:pt>
          <cx:pt idx="565">-0.012147740474979799</cx:pt>
          <cx:pt idx="566">0.013061540409275299</cx:pt>
          <cx:pt idx="567">0.0146025942937557</cx:pt>
          <cx:pt idx="568">-0.0084342402646890701</cx:pt>
          <cx:pt idx="569">-0.0082245742113754797</cx:pt>
          <cx:pt idx="570">0.043655142662709201</cx:pt>
          <cx:pt idx="571">0.071845769972290793</cx:pt>
          <cx:pt idx="572">0.097114190829595798</cx:pt>
          <cx:pt idx="573">0.049359338303396297</cx:pt>
          <cx:pt idx="574">0.0606786535426962</cx:pt>
          <cx:pt idx="575">0.014622780442393599</cx:pt>
          <cx:pt idx="576">-0.032351603405139401</cx:pt>
          <cx:pt idx="577">-0.111429102968734</cx:pt>
          <cx:pt idx="578">-0.069142998258922603</cx:pt>
          <cx:pt idx="579">-0.038923584663373798</cx:pt>
          <cx:pt idx="580">-0.027225257215393501</cx:pt>
          <cx:pt idx="581">-0.030728343818610102</cx:pt>
          <cx:pt idx="582">-0.0023501412999549299</cx:pt>
          <cx:pt idx="583">0.0487685512534363</cx:pt>
          <cx:pt idx="584">0.035952896622596299</cx:pt>
          <cx:pt idx="585">0.015263581294809101</cx:pt>
          <cx:pt idx="586">0.0048268763381945799</cx:pt>
          <cx:pt idx="587">0.00080669089509051396</cx:pt>
          <cx:pt idx="588">-7.4040572340483698e-05</cx:pt>
          <cx:pt idx="589">-1.19445387007048e-05</cx:pt>
          <cx:pt idx="590">0.0021221022933166499</cx:pt>
          <cx:pt idx="591">0.0039361994117683803</cx:pt>
          <cx:pt idx="592">-0.00096793670582752498</cx:pt>
          <cx:pt idx="593">0.00018766262254220101</cx:pt>
          <cx:pt idx="594">-0.0333362620007372</cx:pt>
          <cx:pt idx="595">-0.0589847120419573</cx:pt>
          <cx:pt idx="596">-0.080360050856463305</cx:pt>
          <cx:pt idx="597">-0.033101540429373799</cx:pt>
          <cx:pt idx="598">0.057622159277843303</cx:pt>
          <cx:pt idx="599">0.039938586108855097</cx:pt>
          <cx:pt idx="600">0.084900521805117604</cx:pt>
          <cx:pt idx="601">0.0545557518441393</cx:pt>
          <cx:pt idx="602">0.099610320440325306</cx:pt>
          <cx:pt idx="603">0.018813717543278999</cx:pt>
          <cx:pt idx="604">0.0057647640618636196</cx:pt>
          <cx:pt idx="605">-0.053137279006507297</cx:pt>
          <cx:pt idx="606">-0.0068677798536615304</cx:pt>
          <cx:pt idx="607">-0.018169031393216399</cx:pt>
          <cx:pt idx="608">-0.020065216657048</cx:pt>
          <cx:pt idx="609">0.026487164193364599</cx:pt>
          <cx:pt idx="610">0.0453589224091802</cx:pt>
          <cx:pt idx="611">0.058528405990852198</cx:pt>
          <cx:pt idx="612">0.026011950404354601</cx:pt>
          <cx:pt idx="613">-0.0035495653284230901</cx:pt>
          <cx:pt idx="614">0.00065351180015948995</cx:pt>
          <cx:pt idx="615">-9.5920944319569402e-05</cx:pt>
          <cx:pt idx="616">3.5718567726338203e-05</cx:pt>
          <cx:pt idx="617">-0.00036207914406475602</cx:pt>
          <cx:pt idx="618">0.0052294078276512003</cx:pt>
          <cx:pt idx="619">-0.0120356442741913</cx:pt>
          <cx:pt idx="620">-0.0085101690289773706</cx:pt>
          <cx:pt idx="621">0.0211035129835179</cx:pt>
          <cx:pt idx="622">-0.017644756544610601</cx:pt>
          <cx:pt idx="623">-0.0227579834322881</cx:pt>
          <cx:pt idx="624">-0.050814274257734098</cx:pt>
          <cx:pt idx="625">-0.00654989329718668</cx:pt>
          <cx:pt idx="626">0.048897491067321497</cx:pt>
          <cx:pt idx="627">0.014729197739717301</cx:pt>
          <cx:pt idx="628">-0.024117868140960699</cx:pt>
          <cx:pt idx="629">0.045370633379745201</cx:pt>
          <cx:pt idx="630">0.103530118129249</cx:pt>
          <cx:pt idx="631">0.0064104483775830603</cx:pt>
          <cx:pt idx="632">0.055495615834650902</cx:pt>
          <cx:pt idx="633">-0.014315818202487699</cx:pt>
          <cx:pt idx="634">-0.0068755088340347803</cx:pt>
          <cx:pt idx="635">0.0090471607760343204</cx:pt>
          <cx:pt idx="636">0.021071899044718598</cx:pt>
          <cx:pt idx="637">0.057531033103777197</cx:pt>
          <cx:pt idx="638">0.051591629066944901</cx:pt>
          <cx:pt idx="639">0.041407173630049601</cx:pt>
          <cx:pt idx="640">0.0065819181739175097</cx:pt>
          <cx:pt idx="641">-0.013658379116390401</cx:pt>
          <cx:pt idx="642">-0.0026767249334913902</cx:pt>
          <cx:pt idx="643">-0.00089210097724747104</cx:pt>
          <cx:pt idx="644">0.000126065252919676</cx:pt>
          <cx:pt idx="645">-0.00020720650332153799</cx:pt>
          <cx:pt idx="646">0.00090139278471938603</cx:pt>
          <cx:pt idx="647">-0.018583242640054499</cx:pt>
          <cx:pt idx="648">-0.028823426692610201</cx:pt>
          <cx:pt idx="649">-0.014728681864660901</cx:pt>
          <cx:pt idx="650">0.018269975740547499</cx:pt>
          <cx:pt idx="651">0.021615889841512099</cx:pt>
          <cx:pt idx="652">-0.047021732013129897</cx:pt>
          <cx:pt idx="653">-0.019746170182121301</cx:pt>
          <cx:pt idx="654">-0.0093691799932669895</cx:pt>
          <cx:pt idx="655">0.074286918545244399</cx:pt>
          <cx:pt idx="656">0.091739067466211993</cx:pt>
          <cx:pt idx="657">0.056883917616481802</cx:pt>
          <cx:pt idx="658">0.018339320092956201</cx:pt>
          <cx:pt idx="659">0.0043435188767801296</cx:pt>
          <cx:pt idx="660">-0.00062420301513066098</cx:pt>
          <cx:pt idx="661">-0.040282722852537603</cx:pt>
          <cx:pt idx="662">0.0030700024141558598</cx:pt>
          <cx:pt idx="663">0.00914868658092002</cx:pt>
          <cx:pt idx="664">0.0033948900035868602</cx:pt>
          <cx:pt idx="665">0.0092843068470694103</cx:pt>
          <cx:pt idx="666">0.0184867709360023</cx:pt>
          <cx:pt idx="667">0.0052974061585640397</cx:pt>
          <cx:pt idx="668">-3.9349155326199499e-05</cx:pt>
          <cx:pt idx="669">-0.010001098101868999</cx:pt>
          <cx:pt idx="670">-0.00052538793036692303</cx:pt>
          <cx:pt idx="671">-0.00014611434534512899</cx:pt>
          <cx:pt idx="672">0.000636474992334795</cx:pt>
          <cx:pt idx="673">8.0358579355031294e-05</cx:pt>
          <cx:pt idx="674">0.00026248249095105197</cx:pt>
          <cx:pt idx="675">-0.0068723056870265802</cx:pt>
          <cx:pt idx="676">0.0034615731758615401</cx:pt>
          <cx:pt idx="677">0.0090637747400171692</cx:pt>
          <cx:pt idx="678">-0.0216641418530229</cx:pt>
          <cx:pt idx="679">-0.0492497998021637</cx:pt>
          <cx:pt idx="680">-0.018465444312258199</cx:pt>
          <cx:pt idx="681">-0.027431346373593801</cx:pt>
          <cx:pt idx="682">-0.045795220877906502</cx:pt>
          <cx:pt idx="683">0.0102296228067601</cx:pt>
          <cx:pt idx="684">-0.017256367288495202</cx:pt>
          <cx:pt idx="685">-0.028658753510250001</cx:pt>
          <cx:pt idx="686">0.023152760891717101</cx:pt>
          <cx:pt idx="687">0.0221032155953838</cx:pt>
          <cx:pt idx="688">-0.062497623426941998</cx:pt>
          <cx:pt idx="689">-0.0048899410765692198</cx:pt>
          <cx:pt idx="690">-0.0251139951427167</cx:pt>
          <cx:pt idx="691">-0.031379668134896198</cx:pt>
          <cx:pt idx="692">-0.034863553811297097</cx:pt>
          <cx:pt idx="693">-0.020171245450284599</cx:pt>
          <cx:pt idx="694">-0.0015461450547885</cx:pt>
          <cx:pt idx="695">-0.000423632804385283</cx:pt>
          <cx:pt idx="696">0.0113748049904163</cx:pt>
          <cx:pt idx="697">0.0045941994672664401</cx:pt>
          <cx:pt idx="698">0.00121689061453412</cx:pt>
          <cx:pt idx="699">-0.000243114333021473</cx:pt>
          <cx:pt idx="700">0.0001973591774114</cx:pt>
          <cx:pt idx="701">0.00036693648151681302</cx:pt>
          <cx:pt idx="702">-0.00049614575910060705</cx:pt>
          <cx:pt idx="703">0.0022953475506604102</cx:pt>
          <cx:pt idx="704">-0.0017982457677743801</cx:pt>
          <cx:pt idx="705">-0.011517503080827499</cx:pt>
          <cx:pt idx="706">-0.0099332639704703893</cx:pt>
          <cx:pt idx="707">-2.6945145678430599e-05</cx:pt>
          <cx:pt idx="708">0.016193005367525201</cx:pt>
          <cx:pt idx="709">0.0112889641559161</cx:pt>
          <cx:pt idx="710">-0.024925769894476601</cx:pt>
          <cx:pt idx="711">0.0035579386277235299</cx:pt>
          <cx:pt idx="712">0.037084932045254398</cx:pt>
          <cx:pt idx="713">0.0075653132301497002</cx:pt>
          <cx:pt idx="714">0.026688300464329101</cx:pt>
          <cx:pt idx="715">0.047589153174065701</cx:pt>
          <cx:pt idx="716">0.028004096955236799</cx:pt>
          <cx:pt idx="717">-0.034394796798721303</cx:pt>
          <cx:pt idx="718">-0.047775825949376897</cx:pt>
          <cx:pt idx="719">-0.061204723945699903</cx:pt>
          <cx:pt idx="720">-0.038301974309792999</cx:pt>
          <cx:pt idx="721">-0.037142134900717501</cx:pt>
          <cx:pt idx="722">-0.018053096172540199</cx:pt>
          <cx:pt idx="723">-0.0063562621428506902</cx:pt>
          <cx:pt idx="724">-0.0011106682003563201</cx:pt>
          <cx:pt idx="725">0.00064013314424039998</cx:pt>
          <cx:pt idx="726">0.00109667775586681</cx:pt>
          <cx:pt idx="727">-0.000223951674007728</cx:pt>
          <cx:pt idx="728">-0.00087546566342110502</cx:pt>
          <cx:pt idx="729">0.00028585289063372201</cx:pt>
          <cx:pt idx="730">0.00047239794626217598</cx:pt>
          <cx:pt idx="731">-0.0010546121233806099</cx:pt>
          <cx:pt idx="732">-0.0089250046246356404</cx:pt>
          <cx:pt idx="733">-0.040359356329484702</cx:pt>
          <cx:pt idx="734">-0.0379259134092646</cx:pt>
          <cx:pt idx="735">-0.0035328519326978001</cx:pt>
          <cx:pt idx="736">0.011557794274349499</cx:pt>
          <cx:pt idx="737">0.022598805896969401</cx:pt>
          <cx:pt idx="738">0.017810803694119699</cx:pt>
          <cx:pt idx="739">0.023191772779065801</cx:pt>
          <cx:pt idx="740">0.024099635858825501</cx:pt>
          <cx:pt idx="741">0.032420329498321097</cx:pt>
          <cx:pt idx="742">0.039219882890712897</cx:pt>
          <cx:pt idx="743">0.00744901517606005</cx:pt>
          <cx:pt idx="744">-0.018346408881326898</cx:pt>
          <cx:pt idx="745">-0.023813995747157899</cx:pt>
          <cx:pt idx="746">-0.0098403081954838902</cx:pt>
          <cx:pt idx="747">-0.0063230592845721096</cx:pt>
          <cx:pt idx="748">-0.0096670013496664899</cx:pt>
          <cx:pt idx="749">-0.012465461910156199</cx:pt>
          <cx:pt idx="750">-0.0067200030661430203</cx:pt>
          <cx:pt idx="751">-0.00034757746412074001</cx:pt>
          <cx:pt idx="752">0.000193712788124</cx:pt>
          <cx:pt idx="753">0.00090270812803069499</cx:pt>
          <cx:pt idx="754">0.00047235977009496999</cx:pt>
          <cx:pt idx="755">-0.00030173687906867298</cx:pt>
          <cx:pt idx="756">4.2191154663033103e-05</cx:pt>
          <cx:pt idx="757">0.00015791405738479699</cx:pt>
          <cx:pt idx="758">-0.00017010790124272199</cx:pt>
          <cx:pt idx="759">-0.00029211687904035302</cx:pt>
          <cx:pt idx="760">-0.00052494805697244804</cx:pt>
          <cx:pt idx="761">-7.1180295023958205e-05</cx:pt>
          <cx:pt idx="762">6.4047584194708598e-06</cx:pt>
          <cx:pt idx="763">0.00036423107033362398</cx:pt>
          <cx:pt idx="764">0.00068268260059638902</cx:pt>
          <cx:pt idx="765">0.0012794256854073</cx:pt>
          <cx:pt idx="766">0.0066406056771640496</cx:pt>
          <cx:pt idx="767">0.00353525676652783</cx:pt>
          <cx:pt idx="768">0.00228028221562906</cx:pt>
          <cx:pt idx="769">0.00247396497195328</cx:pt>
          <cx:pt idx="770">0.0025973981943150501</cx:pt>
          <cx:pt idx="771">0.0026636119518381302</cx:pt>
          <cx:pt idx="772">0.0012755461720474199</cx:pt>
          <cx:pt idx="773">0.0018610356585027901</cx:pt>
          <cx:pt idx="774">0.00035332462034283799</cx:pt>
          <cx:pt idx="775">0.00065869954239853505</cx:pt>
          <cx:pt idx="776">-0.0010367406101538901</cx:pt>
          <cx:pt idx="777">-0.00194985867424439</cx:pt>
          <cx:pt idx="778">-0.0075619469412671197</cx:pt>
          <cx:pt idx="779">0.00017920957477919901</cx:pt>
          <cx:pt idx="780">0.00094487986710462902</cx:pt>
          <cx:pt idx="781">-0.00024652398319033401</cx:pt>
          <cx:pt idx="782">-7.0114375827809899e-05</cx:pt>
          <cx:pt idx="783">0.00093970704451097804</cx:pt>
          <cx:pt idx="784">0.00096332660983962002</cx:pt>
          <cx:pt idx="785">-0.000387840721693165</cx:pt>
          <cx:pt idx="786">-0.0023591872842777801</cx:pt>
          <cx:pt idx="787">-0.00013782853349486224</cx:pt>
          <cx:pt idx="788">0.00070747892465059252</cx:pt>
          <cx:pt idx="789">0.0020870659175005698</cx:pt>
          <cx:pt idx="790">0.0070538690373470499</cx:pt>
          <cx:pt idx="791">0.0071534321151414748</cx:pt>
          <cx:pt idx="792">-0.00071898576555260254</cx:pt>
          <cx:pt idx="793">0.011021673747138125</cx:pt>
          <cx:pt idx="794">0.017917326474116226</cx:pt>
          <cx:pt idx="795">0.0097845288403728258</cx:pt>
          <cx:pt idx="796">0.010925372582202251</cx:pt>
          <cx:pt idx="797">0.023297658573403351</cx:pt>
          <cx:pt idx="798">0.01223474290350445</cx:pt>
          <cx:pt idx="799">-0.012124791842902974</cx:pt>
          <cx:pt idx="800">0.0075522599862171752</cx:pt>
          <cx:pt idx="801">-0.0038739617688744749</cx:pt>
          <cx:pt idx="802">-0.011345848877129925</cx:pt>
          <cx:pt idx="803">-0.0029146093489409251</cx:pt>
          <cx:pt idx="804">-0.0107536733075704</cx:pt>
          <cx:pt idx="805">-0.010020344654173575</cx:pt>
          <cx:pt idx="806">-0.0069096456452604751</cx:pt>
          <cx:pt idx="807">-0.0015423435689454975</cx:pt>
          <cx:pt idx="808">-0.00050865141811019755</cx:pt>
          <cx:pt idx="809">9.9901686826888499e-05</cx:pt>
          <cx:pt idx="810">0.00017637702356377576</cx:pt>
          <cx:pt idx="811">0.00080799730875008005</cx:pt>
          <cx:pt idx="812">0.0014035009857963124</cx:pt>
          <cx:pt idx="813">0.0025775684442280499</cx:pt>
          <cx:pt idx="814">0.0078408711586906744</cx:pt>
          <cx:pt idx="815">-0.0012574544835344775</cx:pt>
          <cx:pt idx="816">0.0095505570305521748</cx:pt>
          <cx:pt idx="817">0.0096699204241483001</cx:pt>
          <cx:pt idx="818">0.023633462057566074</cx:pt>
          <cx:pt idx="819">0.026378902267174251</cx:pt>
          <cx:pt idx="820">0.0156139348226305</cx:pt>
          <cx:pt idx="821">0.0067274877462028754</cx:pt>
          <cx:pt idx="822">0.017169456262552601</cx:pt>
          <cx:pt idx="823">0.046479005675169251</cx:pt>
          <cx:pt idx="824">0.021123408686322401</cx:pt>
          <cx:pt idx="825">0.0073626243623571997</cx:pt>
          <cx:pt idx="826">0.016443952614813875</cx:pt>
          <cx:pt idx="827">-0.0088246388179672747</cx:pt>
          <cx:pt idx="828">-0.010052490741391225</cx:pt>
          <cx:pt idx="829">-0.015677262135968151</cx:pt>
          <cx:pt idx="830">-0.02391943464192995</cx:pt>
          <cx:pt idx="831">-0.0005187176578324925</cx:pt>
          <cx:pt idx="832">-0.0029077285733222248</cx:pt>
          <cx:pt idx="833">-0.011286511665108976</cx:pt>
          <cx:pt idx="834">-0.0053982189494640497</cx:pt>
          <cx:pt idx="835">0.00020483657304453225</cx:pt>
          <cx:pt idx="836">0.0001813588692670245</cx:pt>
          <cx:pt idx="837">-0.00011627196540116524</cx:pt>
          <cx:pt idx="838">0.00031972731855186502</cx:pt>
          <cx:pt idx="839">0.0015303399311847299</cx:pt>
          <cx:pt idx="840">0.00230269475382034</cx:pt>
          <cx:pt idx="841">0.0029714450901851251</cx:pt>
          <cx:pt idx="842">0.014379723866784475</cx:pt>
          <cx:pt idx="843">0.013183473266259325</cx:pt>
          <cx:pt idx="844">0.014583254616866825</cx:pt>
          <cx:pt idx="845">0.014301575893637425</cx:pt>
          <cx:pt idx="846">0.020305818274958577</cx:pt>
          <cx:pt idx="847">0.023612334321858976</cx:pt>
          <cx:pt idx="848">0.0055335600777204749</cx:pt>
          <cx:pt idx="849">0.0073773275209590497</cx:pt>
          <cx:pt idx="850">-0.0089437321266489251</cx:pt>
          <cx:pt idx="851">-0.011485358398245925</cx:pt>
          <cx:pt idx="852">-0.0031327560668634501</cx:pt>
          <cx:pt idx="853">-0.015550347514037575</cx:pt>
          <cx:pt idx="854">-0.0039218452674510754</cx:pt>
          <cx:pt idx="855">-0.0017687158879555599</cx:pt>
          <cx:pt idx="856">-0.012178855686348425</cx:pt>
          <cx:pt idx="857">-0.030572904915138751</cx:pt>
          <cx:pt idx="858">-0.021490007969567376</cx:pt>
          <cx:pt idx="859">-0.00127611214225353</cx:pt>
          <cx:pt idx="860">0.00072539340721354496</cx:pt>
          <cx:pt idx="861">-0.0074268024112493251</cx:pt>
          <cx:pt idx="862">0.00093367025968767495</cx:pt>
          <cx:pt idx="863">0.0056283545456042748</cx:pt>
          <cx:pt idx="864">0.0062510644853819748</cx:pt>
          <cx:pt idx="865">6.9422418180776005e-05</cx:pt>
          <cx:pt idx="866">0.00019856360613118926</cx:pt>
          <cx:pt idx="867">0.0023874792141156398</cx:pt>
          <cx:pt idx="868">0.0011895322693881774</cx:pt>
          <cx:pt idx="869">0.0020459303045456002</cx:pt>
          <cx:pt idx="870">0.011707112146527076</cx:pt>
          <cx:pt idx="871">0.027892138781501</cx:pt>
          <cx:pt idx="872">0.02068474151858685</cx:pt>
          <cx:pt idx="873">0.022566290978066623</cx:pt>
          <cx:pt idx="874">0.010640803346805601</cx:pt>
          <cx:pt idx="875">0.0082852929888781006</cx:pt>
          <cx:pt idx="876">-0.017681579912813574</cx:pt>
          <cx:pt idx="877">-0.034471681124164252</cx:pt>
          <cx:pt idx="878">-0.044122166151767749</cx:pt>
          <cx:pt idx="879">-0.045982136758095253</cx:pt>
          <cx:pt idx="880">-0.013477517211705975</cx:pt>
          <cx:pt idx="881">-0.0091419481781713254</cx:pt>
          <cx:pt idx="882">0.0034168606128532502</cx:pt>
          <cx:pt idx="883">0.0034929534983901998</cx:pt>
          <cx:pt idx="884">0.00096332660983962002</cx:pt>
          <cx:pt idx="885">-0.000387840721693165</cx:pt>
          <cx:pt idx="886">-0.0023591872842777801</cx:pt>
          <cx:pt idx="887">-0.00013782853349486224</cx:pt>
          <cx:pt idx="888">0.00070747892465059252</cx:pt>
          <cx:pt idx="889">0.0020870659175005698</cx:pt>
          <cx:pt idx="890">0.0070538690373470499</cx:pt>
          <cx:pt idx="891">0.0071534321151414748</cx:pt>
          <cx:pt idx="892">-0.00071898576555260254</cx:pt>
          <cx:pt idx="893">0.011021673747138125</cx:pt>
          <cx:pt idx="894">0.017917326474116226</cx:pt>
          <cx:pt idx="895">0.0097845288403728258</cx:pt>
          <cx:pt idx="896">0.010925372582202251</cx:pt>
          <cx:pt idx="897">0.023297658573403351</cx:pt>
          <cx:pt idx="898">0.01223474290350445</cx:pt>
          <cx:pt idx="899">-0.012124791842902974</cx:pt>
          <cx:pt idx="900">0.0075522599862171752</cx:pt>
          <cx:pt idx="901">-0.0038739617688744749</cx:pt>
          <cx:pt idx="902">-0.011345848877129925</cx:pt>
          <cx:pt idx="903">-0.0029146093489409251</cx:pt>
          <cx:pt idx="904">-0.0107536733075704</cx:pt>
          <cx:pt idx="905">-0.010020344654173575</cx:pt>
          <cx:pt idx="906">-0.0069096456452604751</cx:pt>
          <cx:pt idx="907">-0.0015423435689454975</cx:pt>
          <cx:pt idx="908">-0.00050865141811019755</cx:pt>
          <cx:pt idx="909">9.9901686826888499e-05</cx:pt>
          <cx:pt idx="910">0.00017637702356377576</cx:pt>
          <cx:pt idx="911">0.00080799730875008005</cx:pt>
          <cx:pt idx="912">0.0014035009857963124</cx:pt>
          <cx:pt idx="913">0.0025775684442280499</cx:pt>
          <cx:pt idx="914">0.0078408711586906744</cx:pt>
          <cx:pt idx="915">-0.0012574544835344775</cx:pt>
          <cx:pt idx="916">0.0095505570305521748</cx:pt>
          <cx:pt idx="917">0.0096699204241483001</cx:pt>
          <cx:pt idx="918">0.023633462057566074</cx:pt>
          <cx:pt idx="919">0.026378902267174251</cx:pt>
          <cx:pt idx="920">0.0156139348226305</cx:pt>
          <cx:pt idx="921">0.0067274877462028754</cx:pt>
          <cx:pt idx="922">0.017169456262552601</cx:pt>
          <cx:pt idx="923">0.046479005675169251</cx:pt>
          <cx:pt idx="924">0.021123408686322401</cx:pt>
          <cx:pt idx="925">0.0073626243623571997</cx:pt>
          <cx:pt idx="926">0.016443952614813875</cx:pt>
          <cx:pt idx="927">-0.0088246388179672747</cx:pt>
          <cx:pt idx="928">-0.010052490741391225</cx:pt>
          <cx:pt idx="929">-0.015677262135968151</cx:pt>
          <cx:pt idx="930">-0.02391943464192995</cx:pt>
          <cx:pt idx="931">-0.0005187176578324925</cx:pt>
          <cx:pt idx="932">-0.0029077285733222248</cx:pt>
          <cx:pt idx="933">-0.011286511665108976</cx:pt>
          <cx:pt idx="934">-0.0053982189494640497</cx:pt>
          <cx:pt idx="935">0.00020483657304453225</cx:pt>
          <cx:pt idx="936">0.0001813588692670245</cx:pt>
          <cx:pt idx="937">-0.00011627196540116524</cx:pt>
          <cx:pt idx="938">0.00031972731855186502</cx:pt>
          <cx:pt idx="939">0.0015303399311847299</cx:pt>
          <cx:pt idx="940">0.00230269475382034</cx:pt>
          <cx:pt idx="941">0.0029714450901851251</cx:pt>
          <cx:pt idx="942">0.014379723866784475</cx:pt>
          <cx:pt idx="943">0.013183473266259325</cx:pt>
          <cx:pt idx="944">0.014583254616866825</cx:pt>
          <cx:pt idx="945">0.014301575893637425</cx:pt>
          <cx:pt idx="946">0.020305818274958577</cx:pt>
          <cx:pt idx="947">0.023612334321858976</cx:pt>
          <cx:pt idx="948">0.0055335600777204749</cx:pt>
          <cx:pt idx="949">0.0073773275209590497</cx:pt>
          <cx:pt idx="950">-0.0089437321266489251</cx:pt>
          <cx:pt idx="951">-0.011485358398245925</cx:pt>
          <cx:pt idx="952">-0.0031327560668634501</cx:pt>
          <cx:pt idx="953">-0.015550347514037575</cx:pt>
          <cx:pt idx="954">-0.0039218452674510754</cx:pt>
          <cx:pt idx="955">-0.0017687158879555599</cx:pt>
          <cx:pt idx="956">-0.012178855686348425</cx:pt>
          <cx:pt idx="957">-0.030572904915138751</cx:pt>
          <cx:pt idx="958">-0.021490007969567376</cx:pt>
          <cx:pt idx="959">-0.00127611214225353</cx:pt>
          <cx:pt idx="960">0.00072539340721354496</cx:pt>
          <cx:pt idx="961">-0.0074268024112493251</cx:pt>
          <cx:pt idx="962">0.00093367025968767495</cx:pt>
          <cx:pt idx="963">0.0056283545456042748</cx:pt>
          <cx:pt idx="964">0.0062510644853819748</cx:pt>
          <cx:pt idx="965">6.9422418180776005e-05</cx:pt>
          <cx:pt idx="966">0.00019856360613118926</cx:pt>
          <cx:pt idx="967">0.0023874792141156398</cx:pt>
          <cx:pt idx="968">0.0011895322693881774</cx:pt>
          <cx:pt idx="969">0.0020459303045456002</cx:pt>
          <cx:pt idx="970">0.011707112146527076</cx:pt>
          <cx:pt idx="971">0.027892138781501</cx:pt>
          <cx:pt idx="972">0.02068474151858685</cx:pt>
          <cx:pt idx="973">0.022566290978066623</cx:pt>
          <cx:pt idx="974">0.010640803346805601</cx:pt>
          <cx:pt idx="975">0.0082852929888781006</cx:pt>
          <cx:pt idx="976">-0.017681579912813574</cx:pt>
          <cx:pt idx="977">-0.034471681124164252</cx:pt>
          <cx:pt idx="978">-0.044122166151767749</cx:pt>
          <cx:pt idx="979">-0.045982136758095253</cx:pt>
          <cx:pt idx="980">-0.013477517211705975</cx:pt>
          <cx:pt idx="981">-0.0091419481781713254</cx:pt>
          <cx:pt idx="982">0.0034168606128532502</cx:pt>
          <cx:pt idx="983">0.0034929534983901998</cx:pt>
          <cx:pt idx="984">0.00096332660983962002</cx:pt>
          <cx:pt idx="985">-0.000387840721693165</cx:pt>
          <cx:pt idx="986">-0.0023591872842777801</cx:pt>
          <cx:pt idx="987">-0.00013782853349486224</cx:pt>
          <cx:pt idx="988">0.00070747892465059252</cx:pt>
          <cx:pt idx="989">0.0020870659175005698</cx:pt>
          <cx:pt idx="990">0.0070538690373470499</cx:pt>
          <cx:pt idx="991">0.0071534321151414748</cx:pt>
          <cx:pt idx="992">-0.00071898576555260254</cx:pt>
          <cx:pt idx="993">0.011021673747138125</cx:pt>
          <cx:pt idx="994">0.017917326474116226</cx:pt>
          <cx:pt idx="995">0.0097845288403728258</cx:pt>
          <cx:pt idx="996">0.010925372582202251</cx:pt>
          <cx:pt idx="997">0.023297658573403351</cx:pt>
          <cx:pt idx="998">0.01223474290350445</cx:pt>
          <cx:pt idx="999">-0.012124791842902974</cx:pt>
          <cx:pt idx="1000">0.0075522599862171752</cx:pt>
          <cx:pt idx="1001">-0.0038739617688744749</cx:pt>
          <cx:pt idx="1002">-0.011345848877129925</cx:pt>
          <cx:pt idx="1003">-0.0029146093489409251</cx:pt>
          <cx:pt idx="1004">-0.0107536733075704</cx:pt>
          <cx:pt idx="1005">-0.010020344654173575</cx:pt>
          <cx:pt idx="1006">-0.0069096456452604751</cx:pt>
          <cx:pt idx="1007">-0.0015423435689454975</cx:pt>
          <cx:pt idx="1008">-0.00050865141811019755</cx:pt>
          <cx:pt idx="1009">9.9901686826888499e-05</cx:pt>
          <cx:pt idx="1010">0.00017637702356377576</cx:pt>
          <cx:pt idx="1011">0.00080799730875008005</cx:pt>
          <cx:pt idx="1012">0.0014035009857963124</cx:pt>
          <cx:pt idx="1013">0.0025775684442280499</cx:pt>
          <cx:pt idx="1014">0.0078408711586906744</cx:pt>
          <cx:pt idx="1015">-0.0012574544835344775</cx:pt>
          <cx:pt idx="1016">0.0095505570305521748</cx:pt>
          <cx:pt idx="1017">0.0096699204241483001</cx:pt>
          <cx:pt idx="1018">0.023633462057566074</cx:pt>
          <cx:pt idx="1019">0.026378902267174251</cx:pt>
          <cx:pt idx="1020">0.0156139348226305</cx:pt>
          <cx:pt idx="1021">0.0067274877462028754</cx:pt>
          <cx:pt idx="1022">0.017169456262552601</cx:pt>
          <cx:pt idx="1023">0.046479005675169251</cx:pt>
          <cx:pt idx="1024">0.021123408686322401</cx:pt>
          <cx:pt idx="1025">0.0073626243623571997</cx:pt>
          <cx:pt idx="1026">0.016443952614813875</cx:pt>
          <cx:pt idx="1027">-0.0088246388179672747</cx:pt>
          <cx:pt idx="1028">-0.010052490741391225</cx:pt>
          <cx:pt idx="1029">-0.015677262135968151</cx:pt>
          <cx:pt idx="1030">-0.02391943464192995</cx:pt>
          <cx:pt idx="1031">-0.0005187176578324925</cx:pt>
          <cx:pt idx="1032">-0.0029077285733222248</cx:pt>
          <cx:pt idx="1033">-0.011286511665108976</cx:pt>
          <cx:pt idx="1034">-0.0053982189494640497</cx:pt>
          <cx:pt idx="1035">0.00020483657304453225</cx:pt>
          <cx:pt idx="1036">0.0001813588692670245</cx:pt>
          <cx:pt idx="1037">-0.00011627196540116524</cx:pt>
          <cx:pt idx="1038">0.00031972731855186502</cx:pt>
          <cx:pt idx="1039">0.0015303399311847299</cx:pt>
          <cx:pt idx="1040">0.00230269475382034</cx:pt>
          <cx:pt idx="1041">0.0029714450901851251</cx:pt>
          <cx:pt idx="1042">0.014379723866784475</cx:pt>
          <cx:pt idx="1043">0.013183473266259325</cx:pt>
          <cx:pt idx="1044">0.014583254616866825</cx:pt>
          <cx:pt idx="1045">0.014301575893637425</cx:pt>
          <cx:pt idx="1046">0.020305818274958577</cx:pt>
          <cx:pt idx="1047">0.023612334321858976</cx:pt>
          <cx:pt idx="1048">0.0055335600777204749</cx:pt>
          <cx:pt idx="1049">0.0073773275209590497</cx:pt>
          <cx:pt idx="1050">-0.0089437321266489251</cx:pt>
          <cx:pt idx="1051">-0.011485358398245925</cx:pt>
          <cx:pt idx="1052">-0.0031327560668634501</cx:pt>
          <cx:pt idx="1053">-0.015550347514037575</cx:pt>
          <cx:pt idx="1054">-0.0039218452674510754</cx:pt>
          <cx:pt idx="1055">-0.0017687158879555599</cx:pt>
          <cx:pt idx="1056">-0.012178855686348425</cx:pt>
          <cx:pt idx="1057">-0.030572904915138751</cx:pt>
          <cx:pt idx="1058">-0.021490007969567376</cx:pt>
          <cx:pt idx="1059">-0.00127611214225353</cx:pt>
          <cx:pt idx="1060">0.00072539340721354496</cx:pt>
          <cx:pt idx="1061">-0.0074268024112493251</cx:pt>
          <cx:pt idx="1062">0.00093367025968767495</cx:pt>
          <cx:pt idx="1063">0.0056283545456042748</cx:pt>
          <cx:pt idx="1064">0.0062510644853819748</cx:pt>
          <cx:pt idx="1065">6.9422418180776005e-05</cx:pt>
          <cx:pt idx="1066">0.00019856360613118926</cx:pt>
          <cx:pt idx="1067">0.0023874792141156398</cx:pt>
          <cx:pt idx="1068">0.0011895322693881774</cx:pt>
          <cx:pt idx="1069">0.0020459303045456002</cx:pt>
          <cx:pt idx="1070">0.011707112146527076</cx:pt>
          <cx:pt idx="1071">0.027892138781501</cx:pt>
          <cx:pt idx="1072">0.02068474151858685</cx:pt>
          <cx:pt idx="1073">0.022566290978066623</cx:pt>
          <cx:pt idx="1074">0.010640803346805601</cx:pt>
          <cx:pt idx="1075">0.0082852929888781006</cx:pt>
          <cx:pt idx="1076">-0.017681579912813574</cx:pt>
          <cx:pt idx="1077">-0.034471681124164252</cx:pt>
          <cx:pt idx="1078">-0.044122166151767749</cx:pt>
          <cx:pt idx="1079">-0.045982136758095253</cx:pt>
          <cx:pt idx="1080">-0.013477517211705975</cx:pt>
          <cx:pt idx="1081">-0.0091419481781713254</cx:pt>
          <cx:pt idx="1082">0.0034168606128532502</cx:pt>
          <cx:pt idx="1083">0.0034929534983901998</cx:pt>
        </cx:lvl>
      </cx:numDim>
    </cx:data>
    <cx:data id="81">
      <cx:numDim type="val">
        <cx:f>Sheet2!$CD$1:$CD$1084</cx:f>
        <cx:lvl ptCount="1084" formatCode="0.00E+00">
          <cx:pt idx="0">4.5179629071368797e-05</cx:pt>
          <cx:pt idx="1">0.00066749296623254905</cx:pt>
          <cx:pt idx="2">-0.00030884227437914699</cx:pt>
          <cx:pt idx="3">-0.000582755045542241</cx:pt>
          <cx:pt idx="4">-0.000376444302930578</cx:pt>
          <cx:pt idx="5">-0.00044996615248748401</cx:pt>
          <cx:pt idx="6">0.00032523826435316001</cx:pt>
          <cx:pt idx="7">-0.000109922943520471</cx:pt>
          <cx:pt idx="8">0.00030923555106908402</cx:pt>
          <cx:pt idx="9">0.000869817644809151</cx:pt>
          <cx:pt idx="10">-0.000423580573699633</cx:pt>
          <cx:pt idx="11">0.00020022042436035001</cx:pt>
          <cx:pt idx="12">0.000718440959745006</cx:pt>
          <cx:pt idx="13">0.00060520088781747499</cx:pt>
          <cx:pt idx="14">-1.61089471167902e-05</cx:pt>
          <cx:pt idx="15">0.00019339700541234699</cx:pt>
          <cx:pt idx="16">0.00069078369382287496</cx:pt>
          <cx:pt idx="17">-0.000113089430135861</cx:pt>
          <cx:pt idx="18">-0.00025670467346310599</cx:pt>
          <cx:pt idx="19">-0.00017094825073494399</cx:pt>
          <cx:pt idx="20">-0.00074775938768817298</cx:pt>
          <cx:pt idx="21">0.00013279249467064799</cx:pt>
          <cx:pt idx="22">-7.5409428090091895e-05</cx:pt>
          <cx:pt idx="23">-0.00061917866058781097</cx:pt>
          <cx:pt idx="24">-0.000109028933426811</cx:pt>
          <cx:pt idx="25">6.1357736252149297e-05</cx:pt>
          <cx:pt idx="26">0.00087365778360518997</cx:pt>
          <cx:pt idx="27">0.00041716516602686402</cx:pt>
          <cx:pt idx="28">-0.00012609226139456499</cx:pt>
          <cx:pt idx="29">0.000112282499917844</cx:pt>
          <cx:pt idx="30">-0.00093892905064264396</cx:pt>
          <cx:pt idx="31">-0.000569719709354963</cx:pt>
          <cx:pt idx="32">-3.0436209180490601e-05</cx:pt>
          <cx:pt idx="33">-0.000188648701300082</cx:pt>
          <cx:pt idx="34">0.00081441491710867303</cx:pt>
          <cx:pt idx="35">0.0017989612419699701</cx:pt>
          <cx:pt idx="36">0.00267404395277585</cx:pt>
          <cx:pt idx="37">0.0012892661370821901</cx:pt>
          <cx:pt idx="38">0.0015485422174982501</cx:pt>
          <cx:pt idx="39">0.0019496205322774901</cx:pt>
          <cx:pt idx="40">0.0026191288226139501</cx:pt>
          <cx:pt idx="41">0.0025268474249152098</cx:pt>
          <cx:pt idx="42">0.00019730378102632401</cx:pt>
          <cx:pt idx="43">-0.00019212467167085799</cx:pt>
          <cx:pt idx="44">0.0024094825153673999</cx:pt>
          <cx:pt idx="45">0.00131987719725062</cx:pt>
          <cx:pt idx="46">0.0017757618626205701</cx:pt>
          <cx:pt idx="47">0.00094940052606623505</cx:pt>
          <cx:pt idx="48">0.00053410120838689199</cx:pt>
          <cx:pt idx="49">0.00056532753064175603</cx:pt>
          <cx:pt idx="50">0.00091587817632284799</cx:pt>
          <cx:pt idx="51">0.00089762371573154397</cx:pt>
          <cx:pt idx="52">2.16604942852559e-05</cx:pt>
          <cx:pt idx="53">-0.000244121476965997</cx:pt>
          <cx:pt idx="54">-0.00038918542208917298</cx:pt>
          <cx:pt idx="55">0.00036493411878100698</cx:pt>
          <cx:pt idx="56">0.00035643686999321897</cx:pt>
          <cx:pt idx="57">0.000138456681699845</cx:pt>
          <cx:pt idx="58">-0.000324006851440387</cx:pt>
          <cx:pt idx="59">0.00034098844507279499</cx:pt>
          <cx:pt idx="60">5.5121714071276097e-05</cx:pt>
          <cx:pt idx="61">0.00021077689533322599</cx:pt>
          <cx:pt idx="62">0.00097691684197709393</cx:pt>
          <cx:pt idx="63">0.00313860183169012</cx:pt>
          <cx:pt idx="64">0.0046843119424994396</cx:pt>
          <cx:pt idx="65">0.0056098628555112402</cx:pt>
          <cx:pt idx="66">0.0086427221459487395</cx:pt>
          <cx:pt idx="67">0.010710049670945399</cx:pt>
          <cx:pt idx="68">0.0099606454564683203</cx:pt>
          <cx:pt idx="69">0.00132692109832895</cx:pt>
          <cx:pt idx="70">0.0061560672507894702</cx:pt>
          <cx:pt idx="71">0.0061874296659013197</cx:pt>
          <cx:pt idx="72">0.0082827188192932302</cx:pt>
          <cx:pt idx="73">0.0082124786791638402</cx:pt>
          <cx:pt idx="74">0.0088794389849875498</cx:pt>
          <cx:pt idx="75">0.00531680769685095</cx:pt>
          <cx:pt idx="76">0.00587690864716694</cx:pt>
          <cx:pt idx="77">0.0044659390414521199</cx:pt>
          <cx:pt idx="78">0.0031739967869353299</cx:pt>
          <cx:pt idx="79">0.0011173680803025</cx:pt>
          <cx:pt idx="80">-0.000118896806756485</cx:pt>
          <cx:pt idx="81">0.00061093151026742705</cx:pt>
          <cx:pt idx="82">0.00061162188985508905</cx:pt>
          <cx:pt idx="83">-0.00028050762049877898</cx:pt>
          <cx:pt idx="84">-0.00050059551433810298</cx:pt>
          <cx:pt idx="85">-0.000165380607774099</cx:pt>
          <cx:pt idx="86">0.00012807853041781099</cx:pt>
          <cx:pt idx="87">0.00065576211282464703</cx:pt>
          <cx:pt idx="88">0.00029906917414523898</cx:pt>
          <cx:pt idx="89">-0.00031167429859982901</cx:pt>
          <cx:pt idx="90">0.00090496182893720395</cx:pt>
          <cx:pt idx="91">0.00172178862678678</cx:pt>
          <cx:pt idx="92">0.0066345873877208797</cx:pt>
          <cx:pt idx="93">0.012848427590991999</cx:pt>
          <cx:pt idx="94">0.015671653364670201</cx:pt>
          <cx:pt idx="95">0.020688384794532201</cx:pt>
          <cx:pt idx="96">0.0110558609421013</cx:pt>
          <cx:pt idx="97">0.013344192540675299</cx:pt>
          <cx:pt idx="98">0.0063856726089526698</cx:pt>
          <cx:pt idx="99">0.0044975191570262802</cx:pt>
          <cx:pt idx="100">0.012019700896231601</cx:pt>
          <cx:pt idx="101">0.0068305400347290499</cx:pt>
          <cx:pt idx="102">0.0027455706313287099</cx:pt>
          <cx:pt idx="103">0.00308627688924119</cx:pt>
          <cx:pt idx="104">0.0022280850326852298</cx:pt>
          <cx:pt idx="105">0.0096918444396021809</cx:pt>
          <cx:pt idx="106">0.0067331540847185697</cx:pt>
          <cx:pt idx="107">0.0052929362974857104</cx:pt>
          <cx:pt idx="108">0.00152587272067821</cx:pt>
          <cx:pt idx="109">-0.0015673511315536599</cx:pt>
          <cx:pt idx="110">-0.00065171583923849302</cx:pt>
          <cx:pt idx="111">0.00057700807789871304</cx:pt>
          <cx:pt idx="112">0.0014187518757190201</cx:pt>
          <cx:pt idx="113">-0.00032397814902025701</cx:pt>
          <cx:pt idx="114">-0.0012967991079036001</cx:pt>
          <cx:pt idx="115">-0.00070085225336150795</cx:pt>
          <cx:pt idx="116">-0.00011041406343878101</cx:pt>
          <cx:pt idx="117">-0.00168452843283775</cx:pt>
          <cx:pt idx="118">-0.0012142562893967799</cx:pt>
          <cx:pt idx="119">0.0024085778503768998</cx:pt>
          <cx:pt idx="120">0.0044007494242552696</cx:pt>
          <cx:pt idx="121">0.014153980738881</cx:pt>
          <cx:pt idx="122">0.0208777886874803</cx:pt>
          <cx:pt idx="123">0.025457250152593001</cx:pt>
          <cx:pt idx="124">0.026900433546660302</cx:pt>
          <cx:pt idx="125">0.0060367112709547501</cx:pt>
          <cx:pt idx="126">-0.00055436468935624299</cx:pt>
          <cx:pt idx="127">0.00012265112418382199</cx:pt>
          <cx:pt idx="128">0.0111730138625906</cx:pt>
          <cx:pt idx="129">0.0070134984007305902</cx:pt>
          <cx:pt idx="130">-0.0157218561317485</cx:pt>
          <cx:pt idx="131">-0.0246280524088608</cx:pt>
          <cx:pt idx="132">-0.020021371907892899</cx:pt>
          <cx:pt idx="133">-0.016956289099040098</cx:pt>
          <cx:pt idx="134">-0.016192080273306101</cx:pt>
          <cx:pt idx="135">-0.0104441150805496</cx:pt>
          <cx:pt idx="136">-0.0079387839872590207</cx:pt>
          <cx:pt idx="137">-0.0031853989744956598</cx:pt>
          <cx:pt idx="138">0.00023380898375563</cx:pt>
          <cx:pt idx="139">0.00022274270679181499</cx:pt>
          <cx:pt idx="140">-3.83641016210987e-06</cx:pt>
          <cx:pt idx="141">0.00057610955161725697</cx:pt>
          <cx:pt idx="142">-0.000237137045778941</cx:pt>
          <cx:pt idx="143">-0.0011134390682139099</cx:pt>
          <cx:pt idx="144">-0.00312868587911413</cx:pt>
          <cx:pt idx="145">-0.011585662134931601</cx:pt>
          <cx:pt idx="146">-0.0098791241612799004</cx:pt>
          <cx:pt idx="147">-0.000122563145912912</cx:pt>
          <cx:pt idx="148">0.00329106260168584</cx:pt>
          <cx:pt idx="149">0.0066765087943528399</cx:pt>
          <cx:pt idx="150">0.0164854562749942</cx:pt>
          <cx:pt idx="151">0.031534061201323502</cx:pt>
          <cx:pt idx="152">0.035545952116612801</cx:pt>
          <cx:pt idx="153">0.016628512396744</cx:pt>
          <cx:pt idx="154">0.014663768848381701</cx:pt>
          <cx:pt idx="155">0.0051893559464498296</cx:pt>
          <cx:pt idx="156">-0.0026374281272722902</cx:pt>
          <cx:pt idx="157">0.00182210728542985</cx:pt>
          <cx:pt idx="158">-0.0130632538799449</cx:pt>
          <cx:pt idx="159">-0.017268846290582</cx:pt>
          <cx:pt idx="160">-0.0068699034142093302</cx:pt>
          <cx:pt idx="161">-0.0044083561255929497</cx:pt>
          <cx:pt idx="162">-0.017264612492390901</cx:pt>
          <cx:pt idx="163">-0.0152306287419151</cx:pt>
          <cx:pt idx="164">-0.0072101307225168202</cx:pt>
          <cx:pt idx="165">0.0024782575607573999</cx:pt>
          <cx:pt idx="166">0.0023438890630999099</cx:pt>
          <cx:pt idx="167">0.00026427980050661702</cx:pt>
          <cx:pt idx="168">0.00024977420501056503</cx:pt>
          <cx:pt idx="169">0.00076264514576288001</cx:pt>
          <cx:pt idx="170">-0.000798418047716329</cx:pt>
          <cx:pt idx="171">-0.0028187171624905398</cx:pt>
          <cx:pt idx="172">-0.0042948207037968597</cx:pt>
          <cx:pt idx="173">-0.013427290784920399</cx:pt>
          <cx:pt idx="174">-0.019900967212346202</cx:pt>
          <cx:pt idx="175">-0.0067419216231559597</cx:pt>
          <cx:pt idx="176">-0.0036940546521085898</cx:pt>
          <cx:pt idx="177">-0.00096168681786796195</cx:pt>
          <cx:pt idx="178">-0.0039625636763616296</cx:pt>
          <cx:pt idx="179">0.00544352654649039</cx:pt>
          <cx:pt idx="180">0.0040383889134671001</cx:pt>
          <cx:pt idx="181">0.00350819070863659</cx:pt>
          <cx:pt idx="182">-0.0076052902093524501</cx:pt>
          <cx:pt idx="183">-0.00047003529171583101</cx:pt>
          <cx:pt idx="184">0.000356331622521294</cx:pt>
          <cx:pt idx="185">0.00088945573209852204</cx:pt>
          <cx:pt idx="186">-0.0144805913312083</cx:pt>
          <cx:pt idx="187">-0.0096510887584864598</cx:pt>
          <cx:pt idx="188">-0.0140063821834413</cx:pt>
          <cx:pt idx="189">-0.0047576081865038696</cx:pt>
          <cx:pt idx="190">-0.0019546717087346602</cx:pt>
          <cx:pt idx="191">-0.0103267166639222</cx:pt>
          <cx:pt idx="192">-0.0132734886355249</cx:pt>
          <cx:pt idx="193">0.00118462983820045</cx:pt>
          <cx:pt idx="194">-0.0012879322873294099</cx:pt>
          <cx:pt idx="195">-0.00086216175529998495</cx:pt>
          <cx:pt idx="196">-0.000109948434323965</cx:pt>
          <cx:pt idx="197">0.00044191329934230002</cx:pt>
          <cx:pt idx="198">-0.0014498693333255201</cx:pt>
          <cx:pt idx="199">-0.00130976423323811</cx:pt>
          <cx:pt idx="200">-0.00039214414216356752</cx:pt>
          <cx:pt idx="201">-0.0018215734635392575</cx:pt>
          <cx:pt idx="202">-0.0041002192661026751</cx:pt>
          <cx:pt idx="203">-0.0059725098034407002</cx:pt>
          <cx:pt idx="204">-0.00350472600485985</cx:pt>
          <cx:pt idx="205">-0.00164543960705111</cx:pt>
          <cx:pt idx="206">-0.0038417792313149</cx:pt>
          <cx:pt idx="207">-0.0040339756253632252</cx:pt>
          <cx:pt idx="208">-0.0053023765103562747</cx:pt>
          <cx:pt idx="209">-0.00098962121690157243</cx:pt>
          <cx:pt idx="210">-0.0035026577668927248</cx:pt>
          <cx:pt idx="211">0.0043735122071850751</cx:pt>
          <cx:pt idx="212">7.4916800230100499e-05</cx:pt>
          <cx:pt idx="213">-0.0014822955992325451</cx:pt>
          <cx:pt idx="214">0.00363555410835565</cx:pt>
          <cx:pt idx="215">-0.0015246337773049724</cx:pt>
          <cx:pt idx="216">-0.0057578129012121997</cx:pt>
          <cx:pt idx="217">5.8684487038423998e-05</cx:pt>
          <cx:pt idx="218">0.00061576970614208746</cx:pt>
          <cx:pt idx="219">-0.0012040201175922325</cx:pt>
          <cx:pt idx="220">-0.0014568191403160474</cx:pt>
          <cx:pt idx="221">-0.00052251453244240502</cx:pt>
          <cx:pt idx="222">-0.00031270924879350749</cx:pt>
          <cx:pt idx="223">-0.00025805189741332499</cx:pt>
          <cx:pt idx="224">0.00021108057187042826</cx:pt>
          <cx:pt idx="225">-0.00011098040279424</cx:pt>
          <cx:pt idx="226">-0.000218112164608961</cx:pt>
          <cx:pt idx="227">-0.00056333589347788997</cx:pt>
          <cx:pt idx="228">-0.00044712105635392248</cx:pt>
          <cx:pt idx="229">-0.0025946271681192251</cx:pt>
          <cx:pt idx="230">-0.0014989149779369374</cx:pt>
          <cx:pt idx="231">-0.0055182763687033247</cx:pt>
          <cx:pt idx="232">-0.0050839701405720498</cx:pt>
          <cx:pt idx="233">-0.0025099544088389501</cx:pt>
          <cx:pt idx="234">-0.0017600870701128899</cx:pt>
          <cx:pt idx="235">-0.0037176895374301001</cx:pt>
          <cx:pt idx="236">-0.0028574372849040248</cx:pt>
          <cx:pt idx="237">0.0026416298357052502</cx:pt>
          <cx:pt idx="238">0.00059451627295439998</cx:pt>
          <cx:pt idx="239">0.0012306624384072051</cx:pt>
          <cx:pt idx="240">0.0061798002358494251</cx:pt>
          <cx:pt idx="241">0.0010191828606351326</cx:pt>
          <cx:pt idx="242">0.0032280129472775248</cx:pt>
          <cx:pt idx="243">0.0048018126752956752</cx:pt>
          <cx:pt idx="244">-0.0018656490705192476</cx:pt>
          <cx:pt idx="245">0.00073495184914690499</cx:pt>
          <cx:pt idx="246">-0.00097786270129364005</cx:pt>
          <cx:pt idx="247">-0.0019089311655336074</cx:pt>
          <cx:pt idx="248">-0.001254301954787995</cx:pt>
          <cx:pt idx="249">-0.0004050326703426625</cx:pt>
          <cx:pt idx="250">0.00036400631783766498</cx:pt>
          <cx:pt idx="251">6.6092441475939495e-05</cx:pt>
          <cx:pt idx="252">0.00015973283951684175</cx:pt>
          <cx:pt idx="253">-3.660683466981425e-05</cx:pt>
          <cx:pt idx="254">-0.00013724023106641449</cx:pt>
          <cx:pt idx="255">-7.812097010686225e-05</cx:pt>
          <cx:pt idx="256">-0.00190710127903038</cx:pt>
          <cx:pt idx="257">-0.0023311629250232749</cx:pt>
          <cx:pt idx="258">-0.0023859438417705675</cx:pt>
          <cx:pt idx="259">-0.0054814278134919002</cx:pt>
          <cx:pt idx="260">-0.0038170364955040252</cx:pt>
          <cx:pt idx="261">0.0016671059430729276</cx:pt>
          <cx:pt idx="262">0.00081805308068535749</cx:pt>
          <cx:pt idx="263">-0.004685474995120625</cx:pt>
          <cx:pt idx="264">-0.0033382614324678501</cx:pt>
          <cx:pt idx="265">0.0020412741683051051</cx:pt>
          <cx:pt idx="266">-0.0013264273111417424</cx:pt>
          <cx:pt idx="267">-0.0017524220415560501</cx:pt>
          <cx:pt idx="268">-0.0038458458004531249</cx:pt>
          <cx:pt idx="269">-0.0028506184439396</cx:pt>
          <cx:pt idx="270">-0.00159191136906689</cx:pt>
          <cx:pt idx="271">0.00062034027717531995</cx:pt>
          <cx:pt idx="272">0.0043578950208517748</cx:pt>
          <cx:pt idx="273">-0.00073178949702540754</cx:pt>
          <cx:pt idx="274">-0.00025665275208880249</cx:pt>
          <cx:pt idx="275">0.0021661832334869849</cx:pt>
          <cx:pt idx="276">0.00087422620951518252</cx:pt>
          <cx:pt idx="277">-0.0011111591698059701</cx:pt>
          <cx:pt idx="278">-0.00066271243076588746</cx:pt>
          <cx:pt idx="279">-0.00116850045901983</cx:pt>
          <cx:pt idx="280">0.00013655349496357626</cx:pt>
          <cx:pt idx="281">-0.00043348751551972248</cx:pt>
          <cx:pt idx="282">-0.00065119560899473748</cx:pt>
          <cx:pt idx="283">-0.00030061392045945998</cx:pt>
          <cx:pt idx="284">-0.00114117513801079</cx:pt>
          <cx:pt idx="285">0.0015280666742030851</cx:pt>
          <cx:pt idx="286">0.0035053119046017751</cx:pt>
          <cx:pt idx="287">0.00278450850286785</cx:pt>
          <cx:pt idx="288">0.00062233448427172005</cx:pt>
          <cx:pt idx="289">0.0031230860652367251</cx:pt>
          <cx:pt idx="290">-0.0017636437392858524</cx:pt>
          <cx:pt idx="291">-0.002264035604279045</cx:pt>
          <cx:pt idx="292">-0.0018786399578938451</cx:pt>
          <cx:pt idx="293">-0.0023531581607522099</cx:pt>
          <cx:pt idx="294">0.001087262001995325</cx:pt>
          <cx:pt idx="295">-0.0089011552308574746</cx:pt>
          <cx:pt idx="296">-0.0058305626547428</cx:pt>
          <cx:pt idx="297">-0.004810917019263475</cx:pt>
          <cx:pt idx="298">-0.0011915636100453899</cx:pt>
          <cx:pt idx="299">-0.0019942702875743001</cx:pt>
          <cx:pt idx="300">-0.0064625985992854398</cx:pt>
          <cx:pt idx="301">-0.0032194995067204302</cx:pt>
          <cx:pt idx="302">0.0057792676067437597</cx:pt>
          <cx:pt idx="303">0.0235259400197643</cx:pt>
          <cx:pt idx="304">0.00155759144350353</cx:pt>
          <cx:pt idx="305">-0.014253095037176399</cx:pt>
          <cx:pt idx="306">-0.0040799493176457797</cx:pt>
          <cx:pt idx="307">-0.00082458025805551998</cx:pt>
          <cx:pt idx="308">-0.00060674092187007597</cx:pt>
          <cx:pt idx="309">-0.00048559268835829302</cx:pt>
          <cx:pt idx="310">-0.0046946410489478001</cx:pt>
          <cx:pt idx="311">-0.00528427561049541</cx:pt>
          <cx:pt idx="312">-0.0018738165745868401</cx:pt>
          <cx:pt idx="313">0.0082695348392437598</cx:pt>
          <cx:pt idx="314">0.023818105462546899</cx:pt>
          <cx:pt idx="315">0.033581626625681198</cx:pt>
          <cx:pt idx="316">0.0209424476437668</cx:pt>
          <cx:pt idx="317">0.021054223781979998</cx:pt>
          <cx:pt idx="318">-0.012512256602869301</cx:pt>
          <cx:pt idx="319">-0.00062771483631300802</cx:pt>
          <cx:pt idx="320">-0.0042996245768968802</cx:pt>
          <cx:pt idx="321">-0.0176137649554375</cx:pt>
          <cx:pt idx="322">-0.013373217284182899</cx:pt>
          <cx:pt idx="323">-0.034399830115561601</cx:pt>
          <cx:pt idx="324">-0.017934782637627</cx:pt>
          <cx:pt idx="325">-0.0217572807920084</cx:pt>
          <cx:pt idx="326">-0.0131611148564889</cx:pt>
          <cx:pt idx="327">0.0045486306162444597</cx:pt>
          <cx:pt idx="328">-0.00417544380363163</cx:pt>
          <cx:pt idx="329">0.0133889150456095</cx:pt>
          <cx:pt idx="330">0.0047156517683898998</cx:pt>
          <cx:pt idx="331">0.024295537478832899</cx:pt>
          <cx:pt idx="332">0.0204300298659023</cx:pt>
          <cx:pt idx="333">0.00144388090524118</cx:pt>
          <cx:pt idx="334">0.0019642316175905701</cx:pt>
          <cx:pt idx="335">-0.0011238473188790699</cx:pt>
          <cx:pt idx="336">-3.20103707862069e-05</cx:pt>
          <cx:pt idx="337">-0.00037173119597785198</cx:pt>
          <cx:pt idx="338">-0.0025107778650978298</cx:pt>
          <cx:pt idx="339">-0.0036845056032014799</cx:pt>
          <cx:pt idx="340">0.00351952290659389</cx:pt>
          <cx:pt idx="341">0.018213685252726701</cx:pt>
          <cx:pt idx="342">0.027729336303593002</cx:pt>
          <cx:pt idx="343">0.017261537072868899</cx:pt>
          <cx:pt idx="344">-0.00917119964263397</cx:pt>
          <cx:pt idx="345">0.00472960253361643</cx:pt>
          <cx:pt idx="346">-0.0184416072576871</cx:pt>
          <cx:pt idx="347">-0.0064336141550707</cx:pt>
          <cx:pt idx="348">-0.0246115500583526</cx:pt>
          <cx:pt idx="349">-0.023606074688285499</cx:pt>
          <cx:pt idx="350">-0.025537635330205401</cx:pt>
          <cx:pt idx="351">-0.011593566666990299</cx:pt>
          <cx:pt idx="352">-0.0152306750832718</cx:pt>
          <cx:pt idx="353">0.00100647687316348</cx:pt>
          <cx:pt idx="354">-0.014705158832605701</cx:pt>
          <cx:pt idx="355">0.021904341536103499</cx:pt>
          <cx:pt idx="356">0.014723130191716</cx:pt>
          <cx:pt idx="357">0.0292733093018482</cx:pt>
          <cx:pt idx="358">0.019585409991726001</cx:pt>
          <cx:pt idx="359">0.0321021829230074</cx:pt>
          <cx:pt idx="360">0.025139882153889199</cx:pt>
          <cx:pt idx="361">-0.0020093198947613699</cx:pt>
          <cx:pt idx="362">-0.00149297774839763</cx:pt>
          <cx:pt idx="363">-0.00170934686393361</cx:pt>
          <cx:pt idx="364">-0.00019589170641447199</cx:pt>
          <cx:pt idx="365">0.00088704650280906603</cx:pt>
          <cx:pt idx="366">-0.0012518220907396401</cx:pt>
          <cx:pt idx="367">-0.00310342182754564</cx:pt>
          <cx:pt idx="368">0.0030942767515140901</cx:pt>
          <cx:pt idx="369">0.01694543562626</cx:pt>
          <cx:pt idx="370">0.016489716747911099</cx:pt>
          <cx:pt idx="371">0.010798877117667</cx:pt>
          <cx:pt idx="372">-0.0019962818304394502</cx:pt>
          <cx:pt idx="373">0.00188544052673625</cx:pt>
          <cx:pt idx="374">-0.00190865441121288</cx:pt>
          <cx:pt idx="375">0.0078786586983867393</cx:pt>
          <cx:pt idx="376">0.0048070631619064001</cx:pt>
          <cx:pt idx="377">-0.00095932390812418099</cx:pt>
          <cx:pt idx="378">0.0094083552566273203</cx:pt>
          <cx:pt idx="379">0.0215463960477617</cx:pt>
          <cx:pt idx="380">-0.00278850180683636</cx:pt>
          <cx:pt idx="381">-0.0095185047515582606</cx:pt>
          <cx:pt idx="382">0.0113747253728664</cx:pt>
          <cx:pt idx="383">0.026970696437274601</cx:pt>
          <cx:pt idx="384">0.012333732121082399</cx:pt>
          <cx:pt idx="385">0.018560687262507501</cx:pt>
          <cx:pt idx="386">0.0298351120048219</cx:pt>
          <cx:pt idx="387">0.026481257998046001</cx:pt>
          <cx:pt idx="388">0.0072881474365380098</cx:pt>
          <cx:pt idx="389">0.0010369166915579499</cx:pt>
          <cx:pt idx="390">0.00181156299685119</cx:pt>
          <cx:pt idx="391">0.00117929650398998</cx:pt>
          <cx:pt idx="392">6.0962031631648103e-05</cx:pt>
          <cx:pt idx="393">0.00010049421828405999</cx:pt>
          <cx:pt idx="394">-0.0012711471369349801</cx:pt>
          <cx:pt idx="395">-0.000105296625935207</cx:pt>
          <cx:pt idx="396">0.0056059051647124802</cx:pt>
          <cx:pt idx="397">0.021701099372411801</cx:pt>
          <cx:pt idx="398">0.013895131261810099</cx:pt>
          <cx:pt idx="399">0.0042735493575757301</cx:pt>
          <cx:pt idx="400">-0.0092525761490886097</cx:pt>
          <cx:pt idx="401">-0.0071298553682401303</cx:pt>
          <cx:pt idx="402">0.0147696362312163</cx:pt>
          <cx:pt idx="403">0.034717476179494</cx:pt>
          <cx:pt idx="404">0.021266128738313201</cx:pt>
          <cx:pt idx="405">0.035936264888183099</cx:pt>
          <cx:pt idx="406">0.024425378256186701</cx:pt>
          <cx:pt idx="407">0.0132653218906441</cx:pt>
          <cx:pt idx="408">-0.0036429329650779201</cx:pt>
          <cx:pt idx="409">-0.0023161814571034901</cx:pt>
          <cx:pt idx="410">0.0091922593717959807</cx:pt>
          <cx:pt idx="411">-0.00030675687669691899</cx:pt>
          <cx:pt idx="412">-0.0033140964101267901</cx:pt>
          <cx:pt idx="413">0.0099034317711226196</cx:pt>
          <cx:pt idx="414">0.0061015492579590998</cx:pt>
          <cx:pt idx="415">-0.0037469412705885101</cx:pt>
          <cx:pt idx="416">0.0086062011748180497</cx:pt>
          <cx:pt idx="417">0.0043863215546539802</cx:pt>
          <cx:pt idx="418">0.0012419405646429201</cx:pt>
          <cx:pt idx="419">0.00017743004724265099</cx:pt>
          <cx:pt idx="420">0.00022392667982699599</cx:pt>
          <cx:pt idx="421">-0.00098978247268427305</cx:pt>
          <cx:pt idx="422">-0.00080030056857385899</cx:pt>
          <cx:pt idx="423">0.0019540266123390698</cx:pt>
          <cx:pt idx="424">0.00025654973519440201</cx:pt>
          <cx:pt idx="425">0.0153705397095148</cx:pt>
          <cx:pt idx="426">0.0011735731918756701</cx:pt>
          <cx:pt idx="427">0.0048195489369943102</cx:pt>
          <cx:pt idx="428">0.0040166391169008803</cx:pt>
          <cx:pt idx="429">0.017726135981105898</cx:pt>
          <cx:pt idx="430">0.0071971197489894504</cx:pt>
          <cx:pt idx="431">0.016385421756192699</cx:pt>
          <cx:pt idx="432">0.022030752538045598</cx:pt>
          <cx:pt idx="433">0.041942622715151499</cx:pt>
          <cx:pt idx="434">0.0285083290509901</cx:pt>
          <cx:pt idx="435">-0.0033816965151206701</cx:pt>
          <cx:pt idx="436">0.0087985922315732094</cx:pt>
          <cx:pt idx="437">-0.0046669569871112399</cx:pt>
          <cx:pt idx="438">0.0063320218629122097</cx:pt>
          <cx:pt idx="439">-0.0040220382710767499</cx:pt>
          <cx:pt idx="440">-0.017222750621204999</cx:pt>
          <cx:pt idx="441">-0.0260687294621464</cx:pt>
          <cx:pt idx="442">-0.019706252673144398</cx:pt>
          <cx:pt idx="443">-0.0068948065166258904</cx:pt>
          <cx:pt idx="444">0.0124297329004644</cx:pt>
          <cx:pt idx="445">0.0097678077314880297</cx:pt>
          <cx:pt idx="446">0.00071114363878068798</cx:pt>
          <cx:pt idx="447">0.00090832189168539405</cx:pt>
          <cx:pt idx="448">0.00048825057973188399</cx:pt>
          <cx:pt idx="449">-0.00040488697878209002</cx:pt>
          <cx:pt idx="450">-0.00097613570315632303</cx:pt>
          <cx:pt idx="451">-0.00049200328007175601</cx:pt>
          <cx:pt idx="452">-0.0012745798176042301</cx:pt>
          <cx:pt idx="453">0.0070886794074097696</cx:pt>
          <cx:pt idx="454">0.00453548571186269</cx:pt>
          <cx:pt idx="455">-0.00160722362356056</cx:pt>
          <cx:pt idx="456">-0.0135668700432561</cx:pt>
          <cx:pt idx="457">-0.0049594763169891797</cx:pt>
          <cx:pt idx="458">0.0135197555269802</cx:pt>
          <cx:pt idx="459">0.0229925870352852</cx:pt>
          <cx:pt idx="460">0.028428122953767399</cx:pt>
          <cx:pt idx="461">0.015680791283220499</cx:pt>
          <cx:pt idx="462">-0.00050520751561401104</cx:pt>
          <cx:pt idx="463">-0.0107110418012531</cx:pt>
          <cx:pt idx="464">0.0071728984278934598</cx:pt>
          <cx:pt idx="465">0.0101764529090502</cx:pt>
          <cx:pt idx="466">-0.0039609507427346702</cx:pt>
          <cx:pt idx="467">-0.018898831211438601</cx:pt>
          <cx:pt idx="468">-0.0133029782075051</cx:pt>
          <cx:pt idx="469">-0.027254282530025199</cx:pt>
          <cx:pt idx="470">-0.0171920733369634</cx:pt>
          <cx:pt idx="471">-0.00096473766165663499</cx:pt>
          <cx:pt idx="472">0.0039263247821168098</cx:pt>
          <cx:pt idx="473">0.014425030054368</cx:pt>
          <cx:pt idx="474">0.0030348116503352901</cx:pt>
          <cx:pt idx="475">0.00081446750208460602</cx:pt>
          <cx:pt idx="476">0.00019705147583097299</cx:pt>
          <cx:pt idx="477">-0.000117230830988076</cx:pt>
          <cx:pt idx="478">0.00021742194954366199</cx:pt>
          <cx:pt idx="479">-0.0028917960731011699</cx:pt>
          <cx:pt idx="480">0.00277277239424023</cx:pt>
          <cx:pt idx="481">0.00099139123777178392</cx:pt>
          <cx:pt idx="482">-0.0038023251788550298</cx:pt>
          <cx:pt idx="483">-0.0015173922177794</cx:pt>
          <cx:pt idx="484">-0.0066304417520644497</cx:pt>
          <cx:pt idx="485">0.00127874208002221</cx:pt>
          <cx:pt idx="486">0.0012881100680214299</cx:pt>
          <cx:pt idx="487">0.0136669771330855</cx:pt>
          <cx:pt idx="488">0.022695365822101399</cx:pt>
          <cx:pt idx="489">-0.0050559130856203099</cx:pt>
          <cx:pt idx="490">-0.0299164681456815</cx:pt>
          <cx:pt idx="491">-0.026592458741152999</cx:pt>
          <cx:pt idx="492">0.0074103493961510296</cx:pt>
          <cx:pt idx="493">0.0092628907772489295</cx:pt>
          <cx:pt idx="494">-0.01595766721815</cx:pt>
          <cx:pt idx="495">-0.0118818807183961</cx:pt>
          <cx:pt idx="496">-0.0101435726129955</cx:pt>
          <cx:pt idx="497">-0.0095825312021670106</cx:pt>
          <cx:pt idx="498">-0.0045536389638478501</cx:pt>
          <cx:pt idx="499">0.0066880307898678198</cx:pt>
          <cx:pt idx="500">0.00669461558783809</cx:pt>
          <cx:pt idx="501">0.0070267905656423799</cx:pt>
          <cx:pt idx="502">0.0014085739307182199</cx:pt>
          <cx:pt idx="503">0.0011353377579505801</cx:pt>
          <cx:pt idx="504">-0.00020013703173914099</cx:pt>
          <cx:pt idx="505">-0.00053448401607659101</cx:pt>
          <cx:pt idx="506">3.37819997028094e-05</cx:pt>
          <cx:pt idx="507">-0.0092925546614918003</cx:pt>
          <cx:pt idx="508">0.0028628334242841</cx:pt>
          <cx:pt idx="509">0.0102800598014981</cx:pt>
          <cx:pt idx="510">0.0086115485516763193</cx:pt>
          <cx:pt idx="511">0.0065961186657610303</cx:pt>
          <cx:pt idx="512">0.0023762118286818601</cx:pt>
          <cx:pt idx="513">0.0049767109379086098</cx:pt>
          <cx:pt idx="514">0.0160162818793366</cx:pt>
          <cx:pt idx="515">0.026089217961726599</cx:pt>
          <cx:pt idx="516">0.021661218129486601</cx:pt>
          <cx:pt idx="517">-0.0133749234980416</cx:pt>
          <cx:pt idx="518">-0.026032215722876999</cx:pt>
          <cx:pt idx="519">-0.00154396884216114</cx:pt>
          <cx:pt idx="520">-0.014211180381239001</cx:pt>
          <cx:pt idx="521">-0.00122742037477721</cx:pt>
          <cx:pt idx="522">0.00183766504368862</cx:pt>
          <cx:pt idx="523">-0.0097136954498430895</cx:pt>
          <cx:pt idx="524">-0.0032659273322038999</cx:pt>
          <cx:pt idx="525">-5.1411982103828098e-05</cx:pt>
          <cx:pt idx="526">0.014885801796324901</cx:pt>
          <cx:pt idx="527">0.015049943588543399</cx:pt>
          <cx:pt idx="528">0.0080547064807164892</cx:pt>
          <cx:pt idx="529">0.0018831158777573699</cx:pt>
          <cx:pt idx="530">-0.00066155005800555403</cx:pt>
          <cx:pt idx="531">-0.00034324966265046798</cx:pt>
          <cx:pt idx="532">-0.000299406188296819</cx:pt>
          <cx:pt idx="533">-0.00070440199605991598</cx:pt>
          <cx:pt idx="534">-0.00049355446325838001</cx:pt>
          <cx:pt idx="535">-0.010411042351401899</cx:pt>
          <cx:pt idx="536">0.00202425203269849</cx:pt>
          <cx:pt idx="537">0.00884381395782813</cx:pt>
          <cx:pt idx="538">0.0030307404015745298</cx:pt>
          <cx:pt idx="539">0.0064697365025526898</cx:pt>
          <cx:pt idx="540">0.0083277732958872697</cx:pt>
          <cx:pt idx="541">0.0048310432107323198</cx:pt>
          <cx:pt idx="542">0.034186304769907798</cx:pt>
          <cx:pt idx="543">0.023128104002156501</cx:pt>
          <cx:pt idx="544">0.0149797569867698</cx:pt>
          <cx:pt idx="545">-0.015181059440989001</cx:pt>
          <cx:pt idx="546">-0.019869455427468399</cx:pt>
          <cx:pt idx="547">0.0101250871670951</cx:pt>
          <cx:pt idx="548">-0.0039422286878162197</cx:pt>
          <cx:pt idx="549">0.016270459930804199</cx:pt>
          <cx:pt idx="550">0.018605231925890399</cx:pt>
          <cx:pt idx="551">6.7919749056656598e-05</cx:pt>
          <cx:pt idx="552">0.0036648559253264199</cx:pt>
          <cx:pt idx="553">0.020430706975477199</cx:pt>
          <cx:pt idx="554">0.0274243279183898</cx:pt>
          <cx:pt idx="555">0.014551648385118601</cx:pt>
          <cx:pt idx="556">0.00068360082185197301</cx:pt>
          <cx:pt idx="557">-0.0036774399292009898</cx:pt>
          <cx:pt idx="558">0.00066999619963627297</cx:pt>
          <cx:pt idx="559">-0.00034717141550287398</cx:pt>
          <cx:pt idx="560">0.00096147914536425601</cx:pt>
          <cx:pt idx="561">0.00029081693878682503</cx:pt>
          <cx:pt idx="562">0.00052740873638836396</cx:pt>
          <cx:pt idx="563">-0.00387984411892634</cx:pt>
          <cx:pt idx="564">0.0053525144281831001</cx:pt>
          <cx:pt idx="565">0.0144260802088815</cx:pt>
          <cx:pt idx="566">0.0055213150213953002</cx:pt>
          <cx:pt idx="567">0.0096822808990228004</cx:pt>
          <cx:pt idx="568">0.0047033953585709897</cx:pt>
          <cx:pt idx="569">-0.0024535884724640501</cx:pt>
          <cx:pt idx="570">0.022444063167346099</cx:pt>
          <cx:pt idx="571">0.016156381870328598</cx:pt>
          <cx:pt idx="572">0.0026627823142901198</cx:pt>
          <cx:pt idx="573">-0.023261988106844302</cx:pt>
          <cx:pt idx="574">-0.0148516206595499</cx:pt>
          <cx:pt idx="575">0.021600922462448199</cx:pt>
          <cx:pt idx="576">0.000617330808627113</cx:pt>
          <cx:pt idx="577">-0.00346047664522235</cx:pt>
          <cx:pt idx="578">-0.0035118416884719699</cx:pt>
          <cx:pt idx="579">-0.015810962379945101</cx:pt>
          <cx:pt idx="580">0.0052308073382222103</cx:pt>
          <cx:pt idx="581">0.021901053409213101</cx:pt>
          <cx:pt idx="582">0.0191797496929367</cx:pt>
          <cx:pt idx="583">0.00878570200976872</cx:pt>
          <cx:pt idx="584">-0.00201199838783015</cx:pt>
          <cx:pt idx="585">-0.0038399170172510799</cx:pt>
          <cx:pt idx="586">0.00027446665235603601</cx:pt>
          <cx:pt idx="587">-0.00029682873842643801</cx:pt>
          <cx:pt idx="588">0.00016562515701865199</cx:pt>
          <cx:pt idx="589">0.00082187740685649797</cx:pt>
          <cx:pt idx="590">0.0012631556357436599</cx:pt>
          <cx:pt idx="591">0.0013393956782729601</cx:pt>
          <cx:pt idx="592">0.0072047845269274102</cx:pt>
          <cx:pt idx="593">0.0081122015983004208</cx:pt>
          <cx:pt idx="594">0.0156463908757918</cx:pt>
          <cx:pt idx="595">0.0141015000479866</cx:pt>
          <cx:pt idx="596">0.0057570467646043599</cx:pt>
          <cx:pt idx="597">0.017056056987874699</cx:pt>
          <cx:pt idx="598">0.0078202843344282007</cx:pt>
          <cx:pt idx="599">0.013501114051384501</cx:pt>
          <cx:pt idx="600">0.00767068743193182</cx:pt>
          <cx:pt idx="601">0.0023318237551954398</cx:pt>
          <cx:pt idx="602">0.00332455927942791</cx:pt>
          <cx:pt idx="603">-0.00013137632280356201</cx:pt>
          <cx:pt idx="604">-0.016986444058501901</cx:pt>
          <cx:pt idx="605">0.0037235461259479499</cx:pt>
          <cx:pt idx="606">-0.022184765915491501</cx:pt>
          <cx:pt idx="607">-0.0124012373549583</cx:pt>
          <cx:pt idx="608">-0.0073931346653517199</cx:pt>
          <cx:pt idx="609">-0.000229648089477912</cx:pt>
          <cx:pt idx="610">0.0200066108236014</cx:pt>
          <cx:pt idx="611">0.0116941594701863</cx:pt>
          <cx:pt idx="612">-0.0056544159543875103</cx:pt>
          <cx:pt idx="613">-0.0057165953803678298</cx:pt>
          <cx:pt idx="614">0.00118568561610654</cx:pt>
          <cx:pt idx="615">7.2069918163491299e-05</cx:pt>
          <cx:pt idx="616">-0.00029456921895613502</cx:pt>
          <cx:pt idx="617">0.00037348684592821698</cx:pt>
          <cx:pt idx="618">0.0016847103338459299</cx:pt>
          <cx:pt idx="619">0.0030300293526435902</cx:pt>
          <cx:pt idx="620">0.0047251834122137302</cx:pt>
          <cx:pt idx="621">0.0052659188717152404</cx:pt>
          <cx:pt idx="622">0.0158263675951941</cx:pt>
          <cx:pt idx="623">0.0127298656732632</cx:pt>
          <cx:pt idx="624">0.0032546161780611801</cx:pt>
          <cx:pt idx="625">0.0095328970863629205</cx:pt>
          <cx:pt idx="626">0.0129636199307349</cx:pt>
          <cx:pt idx="627">0.0144747897455613</cx:pt>
          <cx:pt idx="628">0.0141315206492032</cx:pt>
          <cx:pt idx="629">0.016073451300466599</cx:pt>
          <cx:pt idx="630">-0.00093104190252828601</cx:pt>
          <cx:pt idx="631">-0.0131272665453063</cx:pt>
          <cx:pt idx="632">-0.011644392677628901</cx:pt>
          <cx:pt idx="633">-0.0153420688178676</cx:pt>
          <cx:pt idx="634">-0.019803916322370701</cx:pt>
          <cx:pt idx="635">-0.0111962167133589</cx:pt>
          <cx:pt idx="636">-0.0042390648433612002</cx:pt>
          <cx:pt idx="637">-0.0011192756643226599</cx:pt>
          <cx:pt idx="638">0.0125404111009851</cx:pt>
          <cx:pt idx="639">0.0013151201871371601</cx:pt>
          <cx:pt idx="640">-0.0019095395943334</cx:pt>
          <cx:pt idx="641">-0.0029933938419505501</cx:pt>
          <cx:pt idx="642">-0.0011024669202265201</cx:pt>
          <cx:pt idx="643">0.00013215716327932099</cx:pt>
          <cx:pt idx="644">0.00010118111648785799</cx:pt>
          <cx:pt idx="645">-4.53626122101031e-06</cx:pt>
          <cx:pt idx="646">0.00025534582428009798</cx:pt>
          <cx:pt idx="647">0.0011702384191197299</cx:pt>
          <cx:pt idx="648">-0.0040802825116624296</cx:pt>
          <cx:pt idx="649">-0.0102074376710938</cx:pt>
          <cx:pt idx="650">-0.022904165656858998</cx:pt>
          <cx:pt idx="651">-0.0174133576695811</cx:pt>
          <cx:pt idx="652">0.0065126760355136998</cx:pt>
          <cx:pt idx="653">0.0024935674863287602</cx:pt>
          <cx:pt idx="654">0.0065127774124864504</cx:pt>
          <cx:pt idx="655">0.0140495785997489</cx:pt>
          <cx:pt idx="656">0.0115963820235877</cx:pt>
          <cx:pt idx="657">0.031319707337879497</cx:pt>
          <cx:pt idx="658">0.0149982613086319</cx:pt>
          <cx:pt idx="659">0.0072004544860120399</cx:pt>
          <cx:pt idx="660">0.0036903927941781601</cx:pt>
          <cx:pt idx="661">-0.00387332063173798</cx:pt>
          <cx:pt idx="662">0.0085968341793031602</cx:pt>
          <cx:pt idx="663">0.0013065587385807801</cx:pt>
          <cx:pt idx="664">0.0079946528903164695</cx:pt>
          <cx:pt idx="665">0.014648966804965399</cx:pt>
          <cx:pt idx="666">0.0144855459583864</cx:pt>
          <cx:pt idx="667">0.0045453770994237997</cx:pt>
          <cx:pt idx="668">-0.0020000717664273998</cx:pt>
          <cx:pt idx="669">-0.00236510999407244</cx:pt>
          <cx:pt idx="670">-0.00064468591208900695</cx:pt>
          <cx:pt idx="671">-0.00065327369048825501</cx:pt>
          <cx:pt idx="672">0.00067326003126476699</cx:pt>
          <cx:pt idx="673">-2.4858037799675799e-05</cx:pt>
          <cx:pt idx="674">-4.3262289149265302e-05</cx:pt>
          <cx:pt idx="675">-0.0021499723107320299</cx:pt>
          <cx:pt idx="676">-0.0092092645029830198</cx:pt>
          <cx:pt idx="677">-0.019036965206062201</cx:pt>
          <cx:pt idx="678">-0.0245150004541018</cx:pt>
          <cx:pt idx="679">-0.0214093625067646</cx:pt>
          <cx:pt idx="680">-0.0068151404752628403</cx:pt>
          <cx:pt idx="681">0.0033221091701795299</cx:pt>
          <cx:pt idx="682">0.00857446863669847</cx:pt>
          <cx:pt idx="683">0.0115451280261449</cx:pt>
          <cx:pt idx="684">0.023516897447921799</cx:pt>
          <cx:pt idx="685">0.046386869647866702</cx:pt>
          <cx:pt idx="686">0.036762741835007801</cx:pt>
          <cx:pt idx="687">0.025772127332734401</cx:pt>
          <cx:pt idx="688">0.024241745230713301</cx:pt>
          <cx:pt idx="689">-0.0108937405324156</cx:pt>
          <cx:pt idx="690">0.00349810993628676</cx:pt>
          <cx:pt idx="691">0.0068223048734669597</cx:pt>
          <cx:pt idx="692">0.0084592596120645295</cx:pt>
          <cx:pt idx="693">-0.0021097407614038598</cx:pt>
          <cx:pt idx="694">-7.2393067000538699e-05</cx:pt>
          <cx:pt idx="695">0.0012250163908438</cx:pt>
          <cx:pt idx="696">0.00063400681550948796</cx:pt>
          <cx:pt idx="697">0.0012619870302185701</cx:pt>
          <cx:pt idx="698">-0.00027872610510476498</cx:pt>
          <cx:pt idx="699">-0.00011956364777740001</cx:pt>
          <cx:pt idx="700">0.000119644518629115</cx:pt>
          <cx:pt idx="701">-0.000356301314123332</cx:pt>
          <cx:pt idx="702">-0.00030143440236666202</cx:pt>
          <cx:pt idx="703">-0.00142371946576838</cx:pt>
          <cx:pt idx="704">-0.0071421162132504299</cx:pt>
          <cx:pt idx="705">-0.0131591161391148</cx:pt>
          <cx:pt idx="706">-0.0091625644463148408</cx:pt>
          <cx:pt idx="707">-0.012845389924654</cx:pt>
          <cx:pt idx="708">-0.016842980921300401</cx:pt>
          <cx:pt idx="709">-0.0103478481483171</cx:pt>
          <cx:pt idx="710">-0.0013821150846817401</cx:pt>
          <cx:pt idx="711">-0.017639649088668101</cx:pt>
          <cx:pt idx="712">-0.018392960954371401</cx:pt>
          <cx:pt idx="713">0.0058581589264642599</cx:pt>
          <cx:pt idx="714">0.016827124206818499</cx:pt>
          <cx:pt idx="715">0.0094729140021556201</cx:pt>
          <cx:pt idx="716">0.0072902296390267999</cx:pt>
          <cx:pt idx="717">0.0046870658067950299</cx:pt>
          <cx:pt idx="718">0.0024455104428097499</cx:pt>
          <cx:pt idx="719">0.0049562676592545601</cx:pt>
          <cx:pt idx="720">0.0033728566560333201</cx:pt>
          <cx:pt idx="721">-0.0022402041134359498</cx:pt>
          <cx:pt idx="722">-0.0042241922407036496</cx:pt>
          <cx:pt idx="723">-0.0026323450100568602</cx:pt>
          <cx:pt idx="724">-0.00111863523217358</cx:pt>
          <cx:pt idx="725">-0.00084311823761933004</cx:pt>
          <cx:pt idx="726">-0.00049193716633899598</cx:pt>
          <cx:pt idx="727">1.6624824847436998e-05</cx:pt>
          <cx:pt idx="728">0.000439215760952949</cx:pt>
          <cx:pt idx="729">0.00033854349770598701</cx:pt>
          <cx:pt idx="730">-0.00021189933800290901</cx:pt>
          <cx:pt idx="731">-0.00048861538694710302</cx:pt>
          <cx:pt idx="732">0.0010409383964753601</cx:pt>
          <cx:pt idx="733">0.0019816553022115602</cx:pt>
          <cx:pt idx="734">0.0020090294535973201</cx:pt>
          <cx:pt idx="735">-0.00253219291859824</cx:pt>
          <cx:pt idx="736">-0.00364509778466449</cx:pt>
          <cx:pt idx="737">-0.0049672619697018602</cx:pt>
          <cx:pt idx="738">-0.0065800514817928504</cx:pt>
          <cx:pt idx="739">-0.0021797004145837299</cx:pt>
          <cx:pt idx="740">0.0056974773967506699</cx:pt>
          <cx:pt idx="741">0.0080321449692219594</cx:pt>
          <cx:pt idx="742">0.0062670142033480498</cx:pt>
          <cx:pt idx="743">-0.0061820847215049903</cx:pt>
          <cx:pt idx="744">-0.000445542448639227</cx:pt>
          <cx:pt idx="745">0.00032584636407418901</cx:pt>
          <cx:pt idx="746">0.00051543583853888401</cx:pt>
          <cx:pt idx="747">0.00115110529440025</cx:pt>
          <cx:pt idx="748">0.0026871947470125</cx:pt>
          <cx:pt idx="749">0.00135072471761927</cx:pt>
          <cx:pt idx="750">-0.00145767441298273</cx:pt>
          <cx:pt idx="751">0.00015572823355845599</cx:pt>
          <cx:pt idx="752">-0.00033514784533162999</cx:pt>
          <cx:pt idx="753">-0.000369540488562813</cx:pt>
          <cx:pt idx="754">0.00051574806427546202</cx:pt>
          <cx:pt idx="755">0.00040714475717643799</cx:pt>
          <cx:pt idx="756">0.00020130536820640001</cx:pt>
          <cx:pt idx="757">-0.00018035141665035599</cx:pt>
          <cx:pt idx="758">-0.000300838182189181</cx:pt>
          <cx:pt idx="759">0.00057934882557325997</cx:pt>
          <cx:pt idx="760">-0.00056842551004319996</cx:pt>
          <cx:pt idx="761">-0.00055586023805833003</cx:pt>
          <cx:pt idx="762">-7.4616101491749201e-05</cx:pt>
          <cx:pt idx="763">-0.00053149065736878302</cx:pt>
          <cx:pt idx="764">-0.00021781150287347099</cx:pt>
          <cx:pt idx="765">-0.00056511119398906296</cx:pt>
          <cx:pt idx="766">-0.00021540183210735499</cx:pt>
          <cx:pt idx="767">0.000579507051824412</cx:pt>
          <cx:pt idx="768">0.00041590251012819701</cx:pt>
          <cx:pt idx="769">-0.00081230415812433298</cx:pt>
          <cx:pt idx="770">0.00038306123346411498</cx:pt>
          <cx:pt idx="771">-0.0016898713166231399</cx:pt>
          <cx:pt idx="772">-0.0014012905332990899</cx:pt>
          <cx:pt idx="773">-0.0024995715508272301</cx:pt>
          <cx:pt idx="774">-0.0011250840702088801</cx:pt>
          <cx:pt idx="775">0.0015561261988581399</cx:pt>
          <cx:pt idx="776">0.0014098732270033899</cx:pt>
          <cx:pt idx="777">-0.0010069773774138101</cx:pt>
          <cx:pt idx="778">-0.00151759374275239</cx:pt>
          <cx:pt idx="779">-0.00033930423967624003</cx:pt>
          <cx:pt idx="780">-0.00057741432670166404</cx:pt>
          <cx:pt idx="781">0.00062543900029295196</cx:pt>
          <cx:pt idx="782">-0.00025847800367853803</cx:pt>
          <cx:pt idx="783">0.00030475992856904499</cx:pt>
          <cx:pt idx="784">-0.00130976423323811</cx:pt>
          <cx:pt idx="785">-0.00039214414216356752</cx:pt>
          <cx:pt idx="786">-0.0018215734635392575</cx:pt>
          <cx:pt idx="787">-0.0041002192661026751</cx:pt>
          <cx:pt idx="788">-0.0059725098034407002</cx:pt>
          <cx:pt idx="789">-0.00350472600485985</cx:pt>
          <cx:pt idx="790">-0.00164543960705111</cx:pt>
          <cx:pt idx="791">-0.0038417792313149</cx:pt>
          <cx:pt idx="792">-0.0040339756253632252</cx:pt>
          <cx:pt idx="793">-0.0053023765103562747</cx:pt>
          <cx:pt idx="794">-0.00098962121690157243</cx:pt>
          <cx:pt idx="795">-0.0035026577668927248</cx:pt>
          <cx:pt idx="796">0.0043735122071850751</cx:pt>
          <cx:pt idx="797">7.4916800230100499e-05</cx:pt>
          <cx:pt idx="798">-0.0014822955992325451</cx:pt>
          <cx:pt idx="799">0.00363555410835565</cx:pt>
          <cx:pt idx="800">-0.0015246337773049724</cx:pt>
          <cx:pt idx="801">-0.0057578129012121997</cx:pt>
          <cx:pt idx="802">5.8684487038423998e-05</cx:pt>
          <cx:pt idx="803">0.00061576970614208746</cx:pt>
          <cx:pt idx="804">-0.0012040201175922325</cx:pt>
          <cx:pt idx="805">-0.0014568191403160474</cx:pt>
          <cx:pt idx="806">-0.00052251453244240502</cx:pt>
          <cx:pt idx="807">-0.00031270924879350749</cx:pt>
          <cx:pt idx="808">-0.00025805189741332499</cx:pt>
          <cx:pt idx="809">0.00021108057187042826</cx:pt>
          <cx:pt idx="810">-0.00011098040279424</cx:pt>
          <cx:pt idx="811">-0.000218112164608961</cx:pt>
          <cx:pt idx="812">-0.00056333589347788997</cx:pt>
          <cx:pt idx="813">-0.00044712105635392248</cx:pt>
          <cx:pt idx="814">-0.0025946271681192251</cx:pt>
          <cx:pt idx="815">-0.0014989149779369374</cx:pt>
          <cx:pt idx="816">-0.0055182763687033247</cx:pt>
          <cx:pt idx="817">-0.0050839701405720498</cx:pt>
          <cx:pt idx="818">-0.0025099544088389501</cx:pt>
          <cx:pt idx="819">-0.0017600870701128899</cx:pt>
          <cx:pt idx="820">-0.0037176895374301001</cx:pt>
          <cx:pt idx="821">-0.0028574372849040248</cx:pt>
          <cx:pt idx="822">0.0026416298357052502</cx:pt>
          <cx:pt idx="823">0.00059451627295439998</cx:pt>
          <cx:pt idx="824">0.0012306624384072051</cx:pt>
          <cx:pt idx="825">0.0061798002358494251</cx:pt>
          <cx:pt idx="826">0.0010191828606351326</cx:pt>
          <cx:pt idx="827">0.0032280129472775248</cx:pt>
          <cx:pt idx="828">0.0048018126752956752</cx:pt>
          <cx:pt idx="829">-0.0018656490705192476</cx:pt>
          <cx:pt idx="830">0.00073495184914690499</cx:pt>
          <cx:pt idx="831">-0.00097786270129364005</cx:pt>
          <cx:pt idx="832">-0.0019089311655336074</cx:pt>
          <cx:pt idx="833">-0.001254301954787995</cx:pt>
          <cx:pt idx="834">-0.0004050326703426625</cx:pt>
          <cx:pt idx="835">0.00036400631783766498</cx:pt>
          <cx:pt idx="836">6.6092441475939495e-05</cx:pt>
          <cx:pt idx="837">0.00015973283951684175</cx:pt>
          <cx:pt idx="838">-3.660683466981425e-05</cx:pt>
          <cx:pt idx="839">-0.00013724023106641449</cx:pt>
          <cx:pt idx="840">-7.812097010686225e-05</cx:pt>
          <cx:pt idx="841">-0.00190710127903038</cx:pt>
          <cx:pt idx="842">-0.0023311629250232749</cx:pt>
          <cx:pt idx="843">-0.0023859438417705675</cx:pt>
          <cx:pt idx="844">-0.0054814278134919002</cx:pt>
          <cx:pt idx="845">-0.0038170364955040252</cx:pt>
          <cx:pt idx="846">0.0016671059430729276</cx:pt>
          <cx:pt idx="847">0.00081805308068535749</cx:pt>
          <cx:pt idx="848">-0.004685474995120625</cx:pt>
          <cx:pt idx="849">-0.0033382614324678501</cx:pt>
          <cx:pt idx="850">0.0020412741683051051</cx:pt>
          <cx:pt idx="851">-0.0013264273111417424</cx:pt>
          <cx:pt idx="852">-0.0017524220415560501</cx:pt>
          <cx:pt idx="853">-0.0038458458004531249</cx:pt>
          <cx:pt idx="854">-0.0028506184439396</cx:pt>
          <cx:pt idx="855">-0.00159191136906689</cx:pt>
          <cx:pt idx="856">0.00062034027717531995</cx:pt>
          <cx:pt idx="857">0.0043578950208517748</cx:pt>
          <cx:pt idx="858">-0.00073178949702540754</cx:pt>
          <cx:pt idx="859">-0.00025665275208880249</cx:pt>
          <cx:pt idx="860">0.0021661832334869849</cx:pt>
          <cx:pt idx="861">0.00087422620951518252</cx:pt>
          <cx:pt idx="862">-0.0011111591698059701</cx:pt>
          <cx:pt idx="863">-0.00066271243076588746</cx:pt>
          <cx:pt idx="864">-0.00116850045901983</cx:pt>
          <cx:pt idx="865">0.00013655349496357626</cx:pt>
          <cx:pt idx="866">-0.00043348751551972248</cx:pt>
          <cx:pt idx="867">-0.00065119560899473748</cx:pt>
          <cx:pt idx="868">-0.00030061392045945998</cx:pt>
          <cx:pt idx="869">-0.00114117513801079</cx:pt>
          <cx:pt idx="870">0.0015280666742030851</cx:pt>
          <cx:pt idx="871">0.0035053119046017751</cx:pt>
          <cx:pt idx="872">0.00278450850286785</cx:pt>
          <cx:pt idx="873">0.00062233448427172005</cx:pt>
          <cx:pt idx="874">0.0031230860652367251</cx:pt>
          <cx:pt idx="875">-0.0017636437392858524</cx:pt>
          <cx:pt idx="876">-0.002264035604279045</cx:pt>
          <cx:pt idx="877">-0.0018786399578938451</cx:pt>
          <cx:pt idx="878">-0.0023531581607522099</cx:pt>
          <cx:pt idx="879">0.001087262001995325</cx:pt>
          <cx:pt idx="880">-0.0089011552308574746</cx:pt>
          <cx:pt idx="881">-0.0058305626547428</cx:pt>
          <cx:pt idx="882">-0.004810917019263475</cx:pt>
          <cx:pt idx="883">-0.0011915636100453899</cx:pt>
          <cx:pt idx="884">-0.00130976423323811</cx:pt>
          <cx:pt idx="885">-0.00039214414216356752</cx:pt>
          <cx:pt idx="886">-0.0018215734635392575</cx:pt>
          <cx:pt idx="887">-0.0041002192661026751</cx:pt>
          <cx:pt idx="888">-0.0059725098034407002</cx:pt>
          <cx:pt idx="889">-0.00350472600485985</cx:pt>
          <cx:pt idx="890">-0.00164543960705111</cx:pt>
          <cx:pt idx="891">-0.0038417792313149</cx:pt>
          <cx:pt idx="892">-0.0040339756253632252</cx:pt>
          <cx:pt idx="893">-0.0053023765103562747</cx:pt>
          <cx:pt idx="894">-0.00098962121690157243</cx:pt>
          <cx:pt idx="895">-0.0035026577668927248</cx:pt>
          <cx:pt idx="896">0.0043735122071850751</cx:pt>
          <cx:pt idx="897">7.4916800230100499e-05</cx:pt>
          <cx:pt idx="898">-0.0014822955992325451</cx:pt>
          <cx:pt idx="899">0.00363555410835565</cx:pt>
          <cx:pt idx="900">-0.0015246337773049724</cx:pt>
          <cx:pt idx="901">-0.0057578129012121997</cx:pt>
          <cx:pt idx="902">5.8684487038423998e-05</cx:pt>
          <cx:pt idx="903">0.00061576970614208746</cx:pt>
          <cx:pt idx="904">-0.0012040201175922325</cx:pt>
          <cx:pt idx="905">-0.0014568191403160474</cx:pt>
          <cx:pt idx="906">-0.00052251453244240502</cx:pt>
          <cx:pt idx="907">-0.00031270924879350749</cx:pt>
          <cx:pt idx="908">-0.00025805189741332499</cx:pt>
          <cx:pt idx="909">0.00021108057187042826</cx:pt>
          <cx:pt idx="910">-0.00011098040279424</cx:pt>
          <cx:pt idx="911">-0.000218112164608961</cx:pt>
          <cx:pt idx="912">-0.00056333589347788997</cx:pt>
          <cx:pt idx="913">-0.00044712105635392248</cx:pt>
          <cx:pt idx="914">-0.0025946271681192251</cx:pt>
          <cx:pt idx="915">-0.0014989149779369374</cx:pt>
          <cx:pt idx="916">-0.0055182763687033247</cx:pt>
          <cx:pt idx="917">-0.0050839701405720498</cx:pt>
          <cx:pt idx="918">-0.0025099544088389501</cx:pt>
          <cx:pt idx="919">-0.0017600870701128899</cx:pt>
          <cx:pt idx="920">-0.0037176895374301001</cx:pt>
          <cx:pt idx="921">-0.0028574372849040248</cx:pt>
          <cx:pt idx="922">0.0026416298357052502</cx:pt>
          <cx:pt idx="923">0.00059451627295439998</cx:pt>
          <cx:pt idx="924">0.0012306624384072051</cx:pt>
          <cx:pt idx="925">0.0061798002358494251</cx:pt>
          <cx:pt idx="926">0.0010191828606351326</cx:pt>
          <cx:pt idx="927">0.0032280129472775248</cx:pt>
          <cx:pt idx="928">0.0048018126752956752</cx:pt>
          <cx:pt idx="929">-0.0018656490705192476</cx:pt>
          <cx:pt idx="930">0.00073495184914690499</cx:pt>
          <cx:pt idx="931">-0.00097786270129364005</cx:pt>
          <cx:pt idx="932">-0.0019089311655336074</cx:pt>
          <cx:pt idx="933">-0.001254301954787995</cx:pt>
          <cx:pt idx="934">-0.0004050326703426625</cx:pt>
          <cx:pt idx="935">0.00036400631783766498</cx:pt>
          <cx:pt idx="936">6.6092441475939495e-05</cx:pt>
          <cx:pt idx="937">0.00015973283951684175</cx:pt>
          <cx:pt idx="938">-3.660683466981425e-05</cx:pt>
          <cx:pt idx="939">-0.00013724023106641449</cx:pt>
          <cx:pt idx="940">-7.812097010686225e-05</cx:pt>
          <cx:pt idx="941">-0.00190710127903038</cx:pt>
          <cx:pt idx="942">-0.0023311629250232749</cx:pt>
          <cx:pt idx="943">-0.0023859438417705675</cx:pt>
          <cx:pt idx="944">-0.0054814278134919002</cx:pt>
          <cx:pt idx="945">-0.0038170364955040252</cx:pt>
          <cx:pt idx="946">0.0016671059430729276</cx:pt>
          <cx:pt idx="947">0.00081805308068535749</cx:pt>
          <cx:pt idx="948">-0.004685474995120625</cx:pt>
          <cx:pt idx="949">-0.0033382614324678501</cx:pt>
          <cx:pt idx="950">0.0020412741683051051</cx:pt>
          <cx:pt idx="951">-0.0013264273111417424</cx:pt>
          <cx:pt idx="952">-0.0017524220415560501</cx:pt>
          <cx:pt idx="953">-0.0038458458004531249</cx:pt>
          <cx:pt idx="954">-0.0028506184439396</cx:pt>
          <cx:pt idx="955">-0.00159191136906689</cx:pt>
          <cx:pt idx="956">0.00062034027717531995</cx:pt>
          <cx:pt idx="957">0.0043578950208517748</cx:pt>
          <cx:pt idx="958">-0.00073178949702540754</cx:pt>
          <cx:pt idx="959">-0.00025665275208880249</cx:pt>
          <cx:pt idx="960">0.0021661832334869849</cx:pt>
          <cx:pt idx="961">0.00087422620951518252</cx:pt>
          <cx:pt idx="962">-0.0011111591698059701</cx:pt>
          <cx:pt idx="963">-0.00066271243076588746</cx:pt>
          <cx:pt idx="964">-0.00116850045901983</cx:pt>
          <cx:pt idx="965">0.00013655349496357626</cx:pt>
          <cx:pt idx="966">-0.00043348751551972248</cx:pt>
          <cx:pt idx="967">-0.00065119560899473748</cx:pt>
          <cx:pt idx="968">-0.00030061392045945998</cx:pt>
          <cx:pt idx="969">-0.00114117513801079</cx:pt>
          <cx:pt idx="970">0.0015280666742030851</cx:pt>
          <cx:pt idx="971">0.0035053119046017751</cx:pt>
          <cx:pt idx="972">0.00278450850286785</cx:pt>
          <cx:pt idx="973">0.00062233448427172005</cx:pt>
          <cx:pt idx="974">0.0031230860652367251</cx:pt>
          <cx:pt idx="975">-0.0017636437392858524</cx:pt>
          <cx:pt idx="976">-0.002264035604279045</cx:pt>
          <cx:pt idx="977">-0.0018786399578938451</cx:pt>
          <cx:pt idx="978">-0.0023531581607522099</cx:pt>
          <cx:pt idx="979">0.001087262001995325</cx:pt>
          <cx:pt idx="980">-0.0089011552308574746</cx:pt>
          <cx:pt idx="981">-0.0058305626547428</cx:pt>
          <cx:pt idx="982">-0.004810917019263475</cx:pt>
          <cx:pt idx="983">-0.0011915636100453899</cx:pt>
          <cx:pt idx="984">-0.00130976423323811</cx:pt>
          <cx:pt idx="985">-0.00039214414216356752</cx:pt>
          <cx:pt idx="986">-0.0018215734635392575</cx:pt>
          <cx:pt idx="987">-0.0041002192661026751</cx:pt>
          <cx:pt idx="988">-0.0059725098034407002</cx:pt>
          <cx:pt idx="989">-0.00350472600485985</cx:pt>
          <cx:pt idx="990">-0.00164543960705111</cx:pt>
          <cx:pt idx="991">-0.0038417792313149</cx:pt>
          <cx:pt idx="992">-0.0040339756253632252</cx:pt>
          <cx:pt idx="993">-0.0053023765103562747</cx:pt>
          <cx:pt idx="994">-0.00098962121690157243</cx:pt>
          <cx:pt idx="995">-0.0035026577668927248</cx:pt>
          <cx:pt idx="996">0.0043735122071850751</cx:pt>
          <cx:pt idx="997">7.4916800230100499e-05</cx:pt>
          <cx:pt idx="998">-0.0014822955992325451</cx:pt>
          <cx:pt idx="999">0.00363555410835565</cx:pt>
          <cx:pt idx="1000">-0.0015246337773049724</cx:pt>
          <cx:pt idx="1001">-0.0057578129012121997</cx:pt>
          <cx:pt idx="1002">5.8684487038423998e-05</cx:pt>
          <cx:pt idx="1003">0.00061576970614208746</cx:pt>
          <cx:pt idx="1004">-0.0012040201175922325</cx:pt>
          <cx:pt idx="1005">-0.0014568191403160474</cx:pt>
          <cx:pt idx="1006">-0.00052251453244240502</cx:pt>
          <cx:pt idx="1007">-0.00031270924879350749</cx:pt>
          <cx:pt idx="1008">-0.00025805189741332499</cx:pt>
          <cx:pt idx="1009">0.00021108057187042826</cx:pt>
          <cx:pt idx="1010">-0.00011098040279424</cx:pt>
          <cx:pt idx="1011">-0.000218112164608961</cx:pt>
          <cx:pt idx="1012">-0.00056333589347788997</cx:pt>
          <cx:pt idx="1013">-0.00044712105635392248</cx:pt>
          <cx:pt idx="1014">-0.0025946271681192251</cx:pt>
          <cx:pt idx="1015">-0.0014989149779369374</cx:pt>
          <cx:pt idx="1016">-0.0055182763687033247</cx:pt>
          <cx:pt idx="1017">-0.0050839701405720498</cx:pt>
          <cx:pt idx="1018">-0.0025099544088389501</cx:pt>
          <cx:pt idx="1019">-0.0017600870701128899</cx:pt>
          <cx:pt idx="1020">-0.0037176895374301001</cx:pt>
          <cx:pt idx="1021">-0.0028574372849040248</cx:pt>
          <cx:pt idx="1022">0.0026416298357052502</cx:pt>
          <cx:pt idx="1023">0.00059451627295439998</cx:pt>
          <cx:pt idx="1024">0.0012306624384072051</cx:pt>
          <cx:pt idx="1025">0.0061798002358494251</cx:pt>
          <cx:pt idx="1026">0.0010191828606351326</cx:pt>
          <cx:pt idx="1027">0.0032280129472775248</cx:pt>
          <cx:pt idx="1028">0.0048018126752956752</cx:pt>
          <cx:pt idx="1029">-0.0018656490705192476</cx:pt>
          <cx:pt idx="1030">0.00073495184914690499</cx:pt>
          <cx:pt idx="1031">-0.00097786270129364005</cx:pt>
          <cx:pt idx="1032">-0.0019089311655336074</cx:pt>
          <cx:pt idx="1033">-0.001254301954787995</cx:pt>
          <cx:pt idx="1034">-0.0004050326703426625</cx:pt>
          <cx:pt idx="1035">0.00036400631783766498</cx:pt>
          <cx:pt idx="1036">6.6092441475939495e-05</cx:pt>
          <cx:pt idx="1037">0.00015973283951684175</cx:pt>
          <cx:pt idx="1038">-3.660683466981425e-05</cx:pt>
          <cx:pt idx="1039">-0.00013724023106641449</cx:pt>
          <cx:pt idx="1040">-7.812097010686225e-05</cx:pt>
          <cx:pt idx="1041">-0.00190710127903038</cx:pt>
          <cx:pt idx="1042">-0.0023311629250232749</cx:pt>
          <cx:pt idx="1043">-0.0023859438417705675</cx:pt>
          <cx:pt idx="1044">-0.0054814278134919002</cx:pt>
          <cx:pt idx="1045">-0.0038170364955040252</cx:pt>
          <cx:pt idx="1046">0.0016671059430729276</cx:pt>
          <cx:pt idx="1047">0.00081805308068535749</cx:pt>
          <cx:pt idx="1048">-0.004685474995120625</cx:pt>
          <cx:pt idx="1049">-0.0033382614324678501</cx:pt>
          <cx:pt idx="1050">0.0020412741683051051</cx:pt>
          <cx:pt idx="1051">-0.0013264273111417424</cx:pt>
          <cx:pt idx="1052">-0.0017524220415560501</cx:pt>
          <cx:pt idx="1053">-0.0038458458004531249</cx:pt>
          <cx:pt idx="1054">-0.0028506184439396</cx:pt>
          <cx:pt idx="1055">-0.00159191136906689</cx:pt>
          <cx:pt idx="1056">0.00062034027717531995</cx:pt>
          <cx:pt idx="1057">0.0043578950208517748</cx:pt>
          <cx:pt idx="1058">-0.00073178949702540754</cx:pt>
          <cx:pt idx="1059">-0.00025665275208880249</cx:pt>
          <cx:pt idx="1060">0.0021661832334869849</cx:pt>
          <cx:pt idx="1061">0.00087422620951518252</cx:pt>
          <cx:pt idx="1062">-0.0011111591698059701</cx:pt>
          <cx:pt idx="1063">-0.00066271243076588746</cx:pt>
          <cx:pt idx="1064">-0.00116850045901983</cx:pt>
          <cx:pt idx="1065">0.00013655349496357626</cx:pt>
          <cx:pt idx="1066">-0.00043348751551972248</cx:pt>
          <cx:pt idx="1067">-0.00065119560899473748</cx:pt>
          <cx:pt idx="1068">-0.00030061392045945998</cx:pt>
          <cx:pt idx="1069">-0.00114117513801079</cx:pt>
          <cx:pt idx="1070">0.0015280666742030851</cx:pt>
          <cx:pt idx="1071">0.0035053119046017751</cx:pt>
          <cx:pt idx="1072">0.00278450850286785</cx:pt>
          <cx:pt idx="1073">0.00062233448427172005</cx:pt>
          <cx:pt idx="1074">0.0031230860652367251</cx:pt>
          <cx:pt idx="1075">-0.0017636437392858524</cx:pt>
          <cx:pt idx="1076">-0.002264035604279045</cx:pt>
          <cx:pt idx="1077">-0.0018786399578938451</cx:pt>
          <cx:pt idx="1078">-0.0023531581607522099</cx:pt>
          <cx:pt idx="1079">0.001087262001995325</cx:pt>
          <cx:pt idx="1080">-0.0089011552308574746</cx:pt>
          <cx:pt idx="1081">-0.0058305626547428</cx:pt>
          <cx:pt idx="1082">-0.004810917019263475</cx:pt>
          <cx:pt idx="1083">-0.0011915636100453899</cx:pt>
        </cx:lvl>
      </cx:numDim>
    </cx:data>
    <cx:data id="82">
      <cx:numDim type="val">
        <cx:f>Sheet2!$CE$1:$CE$1084</cx:f>
        <cx:lvl ptCount="1084" formatCode="G/通用格式">
          <cx:pt idx="0">-0.0010064328832228599</cx:pt>
          <cx:pt idx="1">0.00070048982040852702</cx:pt>
          <cx:pt idx="2">7.9665347960801805e-05</cx:pt>
          <cx:pt idx="3">0.00029347161077045001</cx:pt>
          <cx:pt idx="4">8.9461514344764699e-05</cx:pt>
          <cx:pt idx="5">-8.7168961797228804e-05</cx:pt>
          <cx:pt idx="6">0.00064195055186994597</cx:pt>
          <cx:pt idx="7">-2.6857155600189699e-05</cx:pt>
          <cx:pt idx="8">6.4622648886857799e-05</cx:pt>
          <cx:pt idx="9">0.000113380989896802</cx:pt>
          <cx:pt idx="10">0.000394008313752979</cx:pt>
          <cx:pt idx="11">-4.7291036284428199e-05</cx:pt>
          <cx:pt idx="12">0.00046295090673889702</cx:pt>
          <cx:pt idx="13">-0.00033973404265996297</cx:pt>
          <cx:pt idx="14">-0.000116167840465574</cx:pt>
          <cx:pt idx="15">-0.00032171807217677798</cx:pt>
          <cx:pt idx="16">-0.00033472014407673502</cx:pt>
          <cx:pt idx="17">-0.00069206433159730695</cx:pt>
          <cx:pt idx="18">-0.00071052739391647103</cx:pt>
          <cx:pt idx="19">-0.00046140809887647299</cx:pt>
          <cx:pt idx="20">-0.00121655488214466</cx:pt>
          <cx:pt idx="21">0.00032319135161079502</cx:pt>
          <cx:pt idx="22">-0.00086377448944864295</cx:pt>
          <cx:pt idx="23">0.000208114034357429</cx:pt>
          <cx:pt idx="24">-0.00030228074608298802</cx:pt>
          <cx:pt idx="25">0.000190601614298126</cx:pt>
          <cx:pt idx="26">-0.00044513676322186299</cx:pt>
          <cx:pt idx="27">-0.00037143661849990998</cx:pt>
          <cx:pt idx="28">0.00129391100999402</cx:pt>
          <cx:pt idx="29">0.00057228482655272996</cx:pt>
          <cx:pt idx="30">-0.00033720905349565901</cx:pt>
          <cx:pt idx="31">-0.00040662367588249602</cx:pt>
          <cx:pt idx="32">0.000693056058539805</cx:pt>
          <cx:pt idx="33">0.00096366621650643503</cx:pt>
          <cx:pt idx="34">0.00015340822194849699</cx:pt>
          <cx:pt idx="35">3.2311142472462799e-05</cx:pt>
          <cx:pt idx="36">-0.0012818311112939699</cx:pt>
          <cx:pt idx="37">-0.00137434100462026</cx:pt>
          <cx:pt idx="38">1.11272132901133e-05</cx:pt>
          <cx:pt idx="39">-0.00256614424783268</cx:pt>
          <cx:pt idx="40">-0.00073297786173767698</cx:pt>
          <cx:pt idx="41">-0.00088349961881723903</cx:pt>
          <cx:pt idx="42">-0.00052773001403478203</cx:pt>
          <cx:pt idx="43">-0.0019624796203206599</cx:pt>
          <cx:pt idx="44">0.0019778257616317502</cx:pt>
          <cx:pt idx="45">0.0010199398623182601</cx:pt>
          <cx:pt idx="46">-0.00077978165339533101</cx:pt>
          <cx:pt idx="47">-0.00027107464017586799</cx:pt>
          <cx:pt idx="48">-0.00053066234837243896</cx:pt>
          <cx:pt idx="49">-0.0023124029386603299</cx:pt>
          <cx:pt idx="50">-0.00043629675626844698</cx:pt>
          <cx:pt idx="51">0.00015174797059931699</cx:pt>
          <cx:pt idx="52">-4.3405921585487599e-05</cx:pt>
          <cx:pt idx="53">-0.00024894253346087399</cx:pt>
          <cx:pt idx="54">-0.000158201861746494</cx:pt>
          <cx:pt idx="55">-0.00090852908287329497</cx:pt>
          <cx:pt idx="56">0.00080732421356708697</cx:pt>
          <cx:pt idx="57">-0.00032076577534325399</cx:pt>
          <cx:pt idx="58">-0.00031130915958534902</cx:pt>
          <cx:pt idx="59">0.00017051479433115399</cx:pt>
          <cx:pt idx="60">-6.9909795258526198e-05</cx:pt>
          <cx:pt idx="61">8.6921887124889502e-05</cx:pt>
          <cx:pt idx="62">-0.00015398837654648101</cx:pt>
          <cx:pt idx="63">-0.00034060523778150999</cx:pt>
          <cx:pt idx="64">-0.0014831802137251699</cx:pt>
          <cx:pt idx="65">-0.00236865921990515</cx:pt>
          <cx:pt idx="66">-0.0057145587422127997</cx:pt>
          <cx:pt idx="67">-0.00379558734580161</cx:pt>
          <cx:pt idx="68">0.0088874461835548695</cx:pt>
          <cx:pt idx="69">0.016357310436764999</cx:pt>
          <cx:pt idx="70">0.011815982015702</cx:pt>
          <cx:pt idx="71">0.0081921061806367306</cx:pt>
          <cx:pt idx="72">0.0034852415832205799</cx:pt>
          <cx:pt idx="73">0.0064475602630343796</cx:pt>
          <cx:pt idx="74">-0.00020673003891938301</cx:pt>
          <cx:pt idx="75">-0.0037358571592594801</cx:pt>
          <cx:pt idx="76">-0.00180289974829863</cx:pt>
          <cx:pt idx="77">-0.00814091326148959</cx:pt>
          <cx:pt idx="78">-0.0061960197505941499</cx:pt>
          <cx:pt idx="79">-0.00243130157747175</cx:pt>
          <cx:pt idx="80">0.00034113324606873302</cx:pt>
          <cx:pt idx="81">-0.00056867679074939495</cx:pt>
          <cx:pt idx="82">-0.000149803205856479</cx:pt>
          <cx:pt idx="83">0.00046037138396893602</cx:pt>
          <cx:pt idx="84">0.00081356216419176195</cx:pt>
          <cx:pt idx="85">-6.9450534334079906e-05</cx:pt>
          <cx:pt idx="86">-0.000120630873640625</cx:pt>
          <cx:pt idx="87">-0.00046663742769299099</cx:pt>
          <cx:pt idx="88">-0.0034265199395720099</cx:pt>
          <cx:pt idx="89">-0.0027075642064706999</cx:pt>
          <cx:pt idx="90">-0.00113638227054835</cx:pt>
          <cx:pt idx="91">-0.00300852000420305</cx:pt>
          <cx:pt idx="92">-0.0094381231871421296</cx:pt>
          <cx:pt idx="93">-0.0118400484090204</cx:pt>
          <cx:pt idx="94">-0.0042804032699231796</cx:pt>
          <cx:pt idx="95">0.018094496655862401</cx:pt>
          <cx:pt idx="96">0.025889873003383801</cx:pt>
          <cx:pt idx="97">0.010767190413318301</cx:pt>
          <cx:pt idx="98">0.038153523550300897</cx:pt>
          <cx:pt idx="99">0.063033440814020403</cx:pt>
          <cx:pt idx="100">0.051246185922517701</cx:pt>
          <cx:pt idx="101">0.058744771826143898</cx:pt>
          <cx:pt idx="102">0.019543580255907699</cx:pt>
          <cx:pt idx="103">-0.0062722457209351198</cx:pt>
          <cx:pt idx="104">-0.037268973542193197</cx:pt>
          <cx:pt idx="105">-0.0383112753751053</cx:pt>
          <cx:pt idx="106">-0.025367617926832502</cx:pt>
          <cx:pt idx="107">-0.0168571521903958</cx:pt>
          <cx:pt idx="108">-0.0081626093835953095</cx:pt>
          <cx:pt idx="109">-0.00086342581946831701</cx:pt>
          <cx:pt idx="110">0.000249572898694849</cx:pt>
          <cx:pt idx="111">-0.00035677042544121699</cx:pt>
          <cx:pt idx="112">-0.00030025329753412603</cx:pt>
          <cx:pt idx="113">-0.000117498872368327</cx:pt>
          <cx:pt idx="114">0.00090498771110506004</cx:pt>
          <cx:pt idx="115">-0.00011704217442834299</cx:pt>
          <cx:pt idx="116">-0.0028683359429326799</cx:pt>
          <cx:pt idx="117">-0.0052764178825299903</cx:pt>
          <cx:pt idx="118">0.0040673199617184503</cx:pt>
          <cx:pt idx="119">0.00261146485221908</cx:pt>
          <cx:pt idx="120">-0.0217000249762038</cx:pt>
          <cx:pt idx="121">-0.0198674865381443</cx:pt>
          <cx:pt idx="122">0.0012532466752839099</cx:pt>
          <cx:pt idx="123">-0.0056486588901933704</cx:pt>
          <cx:pt idx="124">0.00084828354265384398</cx:pt>
          <cx:pt idx="125">0.045096028970588599</cx:pt>
          <cx:pt idx="126">0.12504289866538701</cx:pt>
          <cx:pt idx="127">0.12899107091543199</cx:pt>
          <cx:pt idx="128">0.083545615482453497</cx:pt>
          <cx:pt idx="129">0.10534641491949701</cx:pt>
          <cx:pt idx="130">0.092194404826560702</cx:pt>
          <cx:pt idx="131">0.0510075249607135</cx:pt>
          <cx:pt idx="132">0.030679255263596199</cx:pt>
          <cx:pt idx="133">-0.042184429129625597</cx:pt>
          <cx:pt idx="134">-0.0394463259602814</cx:pt>
          <cx:pt idx="135">-0.050779765196514497</cx:pt>
          <cx:pt idx="136">-0.022674883369559501</cx:pt>
          <cx:pt idx="137">-0.0026222360134832202</cx:pt>
          <cx:pt idx="138">-0.0030756183165799801</cx:pt>
          <cx:pt idx="139">-0.0017948343833930199</cx:pt>
          <cx:pt idx="140">0.00021607316581462099</cx:pt>
          <cx:pt idx="141">0.00029061266501480601</cx:pt>
          <cx:pt idx="142">0.0002824129321737</cx:pt>
          <cx:pt idx="143">-0.0019679663769392101</cx:pt>
          <cx:pt idx="144">-0.00603903385638425</cx:pt>
          <cx:pt idx="145">-7.6191799143610799e-05</cx:pt>
          <cx:pt idx="146">0.0070587020575565802</cx:pt>
          <cx:pt idx="147">-0.0131397979279873</cx:pt>
          <cx:pt idx="148">-0.023899577349486799</cx:pt>
          <cx:pt idx="149">-0.0097713839696818103</cx:pt>
          <cx:pt idx="150">0.0171275585256845</cx:pt>
          <cx:pt idx="151">0.00160427037268803</cx:pt>
          <cx:pt idx="152">0.0037199766470995201</cx:pt>
          <cx:pt idx="153">-0.0106415034514357</cx:pt>
          <cx:pt idx="154">-0.013300836795761901</cx:pt>
          <cx:pt idx="155">0.0251540915481148</cx:pt>
          <cx:pt idx="156">0.093190985309628896</cx:pt>
          <cx:pt idx="157">0.058954089535473597</cx:pt>
          <cx:pt idx="158">0.10153944633802101</cx:pt>
          <cx:pt idx="159">0.094433994006346195</cx:pt>
          <cx:pt idx="160">0.051681919573753003</cx:pt>
          <cx:pt idx="161">0.027034842338481399</cx:pt>
          <cx:pt idx="162">0.0249033394524939</cx:pt>
          <cx:pt idx="163">0.0041803729805455596</cx:pt>
          <cx:pt idx="164">-0.023617045627155199</cx:pt>
          <cx:pt idx="165">-0.013449073377542101</cx:pt>
          <cx:pt idx="166">-0.0095806504972183494</cx:pt>
          <cx:pt idx="167">-0.0030496826300317999</cx:pt>
          <cx:pt idx="168">1.83155765268355e-06</cx:pt>
          <cx:pt idx="169">-3.1098151451932402e-05</cx:pt>
          <cx:pt idx="170">0.00053482150007825701</cx:pt>
          <cx:pt idx="171">0.00046772763799181501</cx:pt>
          <cx:pt idx="172">-0.0036295738297553799</cx:pt>
          <cx:pt idx="173">0.0058546511118857496</cx:pt>
          <cx:pt idx="174">0.0034386743248123099</cx:pt>
          <cx:pt idx="175">-0.026848548442332299</cx:pt>
          <cx:pt idx="176">-0.0238657043169309</cx:pt>
          <cx:pt idx="177">0.036108935708530403</cx:pt>
          <cx:pt idx="178">0.054555206432882697</cx:pt>
          <cx:pt idx="179">0.013767938412221899</cx:pt>
          <cx:pt idx="180">0.042144706134566598</cx:pt>
          <cx:pt idx="181">-0.017203366891126198</cx:pt>
          <cx:pt idx="182">0.0060152907933403903</cx:pt>
          <cx:pt idx="183">0.035077594029846698</cx:pt>
          <cx:pt idx="184">0.060798949957616602</cx:pt>
          <cx:pt idx="185">0.093828794243981203</cx:pt>
          <cx:pt idx="186">0.092486339929149605</cx:pt>
          <cx:pt idx="187">0.084722288486187694</cx:pt>
          <cx:pt idx="188">0.016803442596102499</cx:pt>
          <cx:pt idx="189">-0.0043733109078855697</cx:pt>
          <cx:pt idx="190">0.017349872814812001</cx:pt>
          <cx:pt idx="191">-0.035311766858213099</cx:pt>
          <cx:pt idx="192">-0.0166045606155346</cx:pt>
          <cx:pt idx="193">-0.019365343535938901</cx:pt>
          <cx:pt idx="194">-0.0022835871039631598</cx:pt>
          <cx:pt idx="195">-0.00093208984230005901</cx:pt>
          <cx:pt idx="196">-0.00044251285750878403</cx:pt>
          <cx:pt idx="197">0.0022674281151397399</cx:pt>
          <cx:pt idx="198">0.0030920660076617702</cx:pt>
          <cx:pt idx="199">0.0017049584233315826</cx:pt>
          <cx:pt idx="200">-0.0003472566902806775</cx:pt>
          <cx:pt idx="201">-0.0024582495603419699</cx:pt>
          <cx:pt idx="202">-0.0047140758401547998</cx:pt>
          <cx:pt idx="203">-0.0058494513051190753</cx:pt>
          <cx:pt idx="204">0.0036074638847103501</cx:pt>
          <cx:pt idx="205">0.01405435991093325</cx:pt>
          <cx:pt idx="206">0.0070759401939406502</cx:pt>
          <cx:pt idx="207">-0.00048802105827799749</cx:pt>
          <cx:pt idx="208">0.0046665044632865499</cx:pt>
          <cx:pt idx="209">0.0001181495937481805</cx:pt>
          <cx:pt idx="210">0.0064284846136231999</cx:pt>
          <cx:pt idx="211">0.01720336263389265</cx:pt>
          <cx:pt idx="212">0.01822051900208</cx:pt>
          <cx:pt idx="213">0.028036013908567751</cx:pt>
          <cx:pt idx="214">0.026872454094158251</cx:pt>
          <cx:pt idx="215">0.037515067188900249</cx:pt>
          <cx:pt idx="216">0.022339659560379151</cx:pt>
          <cx:pt idx="217">0.0096485253420395753</cx:pt>
          <cx:pt idx="218">0.0046512243477598502</cx:pt>
          <cx:pt idx="219">-0.012256522619823875</cx:pt>
          <cx:pt idx="220">-0.0078493269288046497</cx:pt>
          <cx:pt idx="221">-0.0054206821992683497</cx:pt>
          <cx:pt idx="222">-0.00085134601838440251</cx:pt>
          <cx:pt idx="223">-0.00045026571941200001</cx:pt>
          <cx:pt idx="224">-0.00025461504763192751</cx:pt>
          <cx:pt idx="225">8.7976789445133243e-06</cx:pt>
          <cx:pt idx="226">-0.00013293360997653376</cx:pt>
          <cx:pt idx="227">-0.0002965837658888125</cx:pt>
          <cx:pt idx="228">-0.0040928838045101498</cx:pt>
          <cx:pt idx="229">-0.0058990911149009251</cx:pt>
          <cx:pt idx="230">-0.0067640371146670247</cx:pt>
          <cx:pt idx="231">0.0020820632032185074</cx:pt>
          <cx:pt idx="232">0.0085865391598820007</cx:pt>
          <cx:pt idx="233">0.001403382428977975</cx:pt>
          <cx:pt idx="234">-0.0071334702005043747</cx:pt>
          <cx:pt idx="235">3.133071709251025e-05</cx:pt>
          <cx:pt idx="236">-0.0098923290424264999</cx:pt>
          <cx:pt idx="237">-0.0081549804888250751</cx:pt>
          <cx:pt idx="238">0.012317463659266325</cx:pt>
          <cx:pt idx="239">0.009067581612598</cx:pt>
          <cx:pt idx="240">0.034173140235975751</cx:pt>
          <cx:pt idx="241">0.042063094941250247</cx:pt>
          <cx:pt idx="242">0.026781195045290002</cx:pt>
          <cx:pt idx="243">0.020372087654268074</cx:pt>
          <cx:pt idx="244">0.016231890885514626</cx:pt>
          <cx:pt idx="245">0.002241703256300475</cx:pt>
          <cx:pt idx="246">0.010892904044035425</cx:pt>
          <cx:pt idx="247">-0.007548317684131025</cx:pt>
          <cx:pt idx="248">-0.018093586997283601</cx:pt>
          <cx:pt idx="249">-0.0060805762928930751</cx:pt>
          <cx:pt idx="250">-0.00080045356617565997</cx:pt>
          <cx:pt idx="251">-1.8726639210506076e-05</cx:pt>
          <cx:pt idx="252">-3.0997757372016251e-06</cx:pt>
          <cx:pt idx="253">8.4139385228193246e-05</cx:pt>
          <cx:pt idx="254">-0.0012280713517828226</cx:pt>
          <cx:pt idx="255">-0.0020097632523359949</cx:pt>
          <cx:pt idx="256">-0.0012808415264518949</cx:pt>
          <cx:pt idx="257">-0.0036072356750031249</cx:pt>
          <cx:pt idx="258">0.0012095055137018175</cx:pt>
          <cx:pt idx="259">0.0018684243905345125</cx:pt>
          <cx:pt idx="260">0.0070892758430397248</cx:pt>
          <cx:pt idx="261">-0.0088937839475429249</cx:pt>
          <cx:pt idx="262">-0.013145243759255675</cx:pt>
          <cx:pt idx="263">-0.0167903660595442</cx:pt>
          <cx:pt idx="264">-0.0086928973557467253</cx:pt>
          <cx:pt idx="265">-0.020064110698316099</cx:pt>
          <cx:pt idx="266">-0.037254518040066999</cx:pt>
          <cx:pt idx="267">-0.031395708502073752</cx:pt>
          <cx:pt idx="268">0.010542510239679099</cx:pt>
          <cx:pt idx="269">0.019908366608198426</cx:pt>
          <cx:pt idx="270">0.020938839545308226</cx:pt>
          <cx:pt idx="271">0.02400295776915725</cx:pt>
          <cx:pt idx="272">0.00091848484870826752</cx:pt>
          <cx:pt idx="273">-0.00057603366916844005</cx:pt>
          <cx:pt idx="274">0.0050525851420196253</cx:pt>
          <cx:pt idx="275">-0.0057517327078307002</cx:pt>
          <cx:pt idx="276">-0.01677320697916615</cx:pt>
          <cx:pt idx="277">-0.0038633591775052499</cx:pt>
          <cx:pt idx="278">-0.00034381574458428</cx:pt>
          <cx:pt idx="279">-0.00014693758356686275</cx:pt>
          <cx:pt idx="280">-0.00017926472628813301</cx:pt>
          <cx:pt idx="281">-0.00014605839085327424</cx:pt>
          <cx:pt idx="282">-0.00041151691200765999</cx:pt>
          <cx:pt idx="283">-0.0024651970926915126</cx:pt>
          <cx:pt idx="284">-0.0042172901172339754</cx:pt>
          <cx:pt idx="285">-0.0059824401346221254</cx:pt>
          <cx:pt idx="286">-0.0080254703346134496</cx:pt>
          <cx:pt idx="287">-0.0078795132056900755</cx:pt>
          <cx:pt idx="288">0.0016674816510153325</cx:pt>
          <cx:pt idx="289">-0.017503586366017398</cx:pt>
          <cx:pt idx="290">-0.02592858535607025</cx:pt>
          <cx:pt idx="291">-0.024862857145949727</cx:pt>
          <cx:pt idx="292">-0.0179443522678241</cx:pt>
          <cx:pt idx="293">-0.015563708517890251</cx:pt>
          <cx:pt idx="294">-0.055328414774666497</cx:pt>
          <cx:pt idx="295">-0.044489198130278997</cx:pt>
          <cx:pt idx="296">-0.010326750768862325</cx:pt>
          <cx:pt idx="297">0.0143038233332149</cx:pt>
          <cx:pt idx="298">0.0079415002240589994</cx:pt>
          <cx:pt idx="299">0.087795850325914596</cx:pt>
          <cx:pt idx="300">-0.0091427211484022292</cx:pt>
          <cx:pt idx="301">-0.0276021563410189</cx:pt>
          <cx:pt idx="302">0.0158829343407982</cx:pt>
          <cx:pt idx="303">-0.043717473227236403</cx:pt>
          <cx:pt idx="304">-0.0447354231586891</cx:pt>
          <cx:pt idx="305">-0.0058299860304162499</cx:pt>
          <cx:pt idx="306">0.00030229361927659498</cx:pt>
          <cx:pt idx="307">0.00012193831903955301</cx:pt>
          <cx:pt idx="308">-6.3310307428073503e-06</cx:pt>
          <cx:pt idx="309">2.94137449091529e-05</cx:pt>
          <cx:pt idx="310">-0.00054274543212467</cx:pt>
          <cx:pt idx="311">-0.0089704124860436208</cx:pt>
          <cx:pt idx="312">-0.0396733862214039</cx:pt>
          <cx:pt idx="313">-0.047915553538064697</cx:pt>
          <cx:pt idx="314">-0.047196846137638797</cx:pt>
          <cx:pt idx="315">-0.087797155339201904</cx:pt>
          <cx:pt idx="316">-0.0519651113207001</cx:pt>
          <cx:pt idx="317">-0.067573792361953697</cx:pt>
          <cx:pt idx="318">-0.0429821141520473</cx:pt>
          <cx:pt idx="319">-0.065636606771561704</cx:pt>
          <cx:pt idx="320">-0.018628218528365902</cx:pt>
          <cx:pt idx="321">0.0035672026173868298</cx:pt>
          <cx:pt idx="322">-0.108223157498616</cx:pt>
          <cx:pt idx="323">-0.12894522134470099</cx:pt>
          <cx:pt idx="324">-0.065205893465075201</cx:pt>
          <cx:pt idx="325">0.040879961542825902</cx:pt>
          <cx:pt idx="326">0.012746752209127099</cx:pt>
          <cx:pt idx="327">0.090487387963191807</cx:pt>
          <cx:pt idx="328">0.0035548375075686199</cx:pt>
          <cx:pt idx="329">-0.049695889936792997</cx:pt>
          <cx:pt idx="330">-0.0084915445233971799</cx:pt>
          <cx:pt idx="331">-0.0287956014407433</cx:pt>
          <cx:pt idx="332">-0.023253541496469399</cx:pt>
          <cx:pt idx="333">-0.000241548987746632</cx:pt>
          <cx:pt idx="334">-0.00146470927651251</cx:pt>
          <cx:pt idx="335">-0.00054101243289526998</cx:pt>
          <cx:pt idx="336">7.7414598509671797e-05</cx:pt>
          <cx:pt idx="337">-0.00055125468853659497</cx:pt>
          <cx:pt idx="338">-0.0027969180161594399</cx:pt>
          <cx:pt idx="339">-0.017699894896882201</cx:pt>
          <cx:pt idx="340">-0.051149593465603597</cx:pt>
          <cx:pt idx="341">-0.072757010807026901</cx:pt>
          <cx:pt idx="342">-0.077145573417044602</cx:pt>
          <cx:pt idx="343">-0.080089626153874396</cx:pt>
          <cx:pt idx="344">-0.078341229352683298</cx:pt>
          <cx:pt idx="345">-0.078418446250134</cx:pt>
          <cx:pt idx="346">-0.013352545490846199</cx:pt>
          <cx:pt idx="347">-0.018604658166625699</cx:pt>
          <cx:pt idx="348">0.027969034854959898</cx:pt>
          <cx:pt idx="349">-0.029538878142329899</cx:pt>
          <cx:pt idx="350">-0.10461595991134801</cx:pt>
          <cx:pt idx="351">-0.14483771794801201</cx:pt>
          <cx:pt idx="352">-0.0261097117690322</cx:pt>
          <cx:pt idx="353">0.0203834960286184</cx:pt>
          <cx:pt idx="354">-0.0053153528925180696</cx:pt>
          <cx:pt idx="355">-0.0078853781998143406</cx:pt>
          <cx:pt idx="356">-0.020711417227600299</cx:pt>
          <cx:pt idx="357">-0.028310508814679398</cx:pt>
          <cx:pt idx="358">-0.052623211154623602</cx:pt>
          <cx:pt idx="359">-0.042362265967111797</cx:pt>
          <cx:pt idx="360">-0.014460578780143301</cx:pt>
          <cx:pt idx="361">0.00470008773514205</cx:pt>
          <cx:pt idx="362">-0.00064262890543466302</cx:pt>
          <cx:pt idx="363">-0.00030916244726685298</cx:pt>
          <cx:pt idx="364">1.85499037397676e-05</cx:pt>
          <cx:pt idx="365">-0.00071728467901889395</cx:pt>
          <cx:pt idx="366">-0.00068840874790003796</cx:pt>
          <cx:pt idx="367">-0.019166061367860299</cx:pt>
          <cx:pt idx="368">-0.059725536612891698</cx:pt>
          <cx:pt idx="369">-0.083122059465505702</cx:pt>
          <cx:pt idx="370">-0.096724596727826406</cx:pt>
          <cx:pt idx="371">-0.095327970445010596</cx:pt>
          <cx:pt idx="372">-0.110014104289198</cx:pt>
          <cx:pt idx="373">-0.058130081960907201</cx:pt>
          <cx:pt idx="374">-0.0059884866198183298</cx:pt>
          <cx:pt idx="375">-0.0228541576724033</cx:pt>
          <cx:pt idx="376">-0.050083291152480898</cx:pt>
          <cx:pt idx="377">-0.043987298552189101</cx:pt>
          <cx:pt idx="378">-0.096424352963890098</cx:pt>
          <cx:pt idx="379">-0.078281915611616001</cx:pt>
          <cx:pt idx="380">-0.0020230841787081399</cx:pt>
          <cx:pt idx="381">-0.00390482251066787</cx:pt>
          <cx:pt idx="382">-0.050559550312431999</cx:pt>
          <cx:pt idx="383">-0.035817371168705502</cx:pt>
          <cx:pt idx="384">-0.0303155259449309</cx:pt>
          <cx:pt idx="385">-0.00371810504089766</cx:pt>
          <cx:pt idx="386">-0.013344388469113899</cx:pt>
          <cx:pt idx="387">-0.039540024828844202</cx:pt>
          <cx:pt idx="388">-0.017315564324629201</cx:pt>
          <cx:pt idx="389">0.0038368373516316201</cx:pt>
          <cx:pt idx="390">-0.00101826939772119</cx:pt>
          <cx:pt idx="391">-0.00080149787078667798</cx:pt>
          <cx:pt idx="392">-0.00065672426473924704</cx:pt>
          <cx:pt idx="393">0.00122965331878156</cx:pt>
          <cx:pt idx="394">0.00086002741444707299</cx:pt>
          <cx:pt idx="395">-0.016776924844920701</cx:pt>
          <cx:pt idx="396">-0.039227762551625099</cx:pt>
          <cx:pt idx="397">-0.074299121972519797</cx:pt>
          <cx:pt idx="398">-0.069200337327668393</cx:pt>
          <cx:pt idx="399">-0.0730512233861315</cx:pt>
          <cx:pt idx="400">-0.089642330045227994</cx:pt>
          <cx:pt idx="401">-0.016583122913591701</cx:pt>
          <cx:pt idx="402">-0.033841408527034003</cx:pt>
          <cx:pt idx="403">-0.057315520189029801</cx:pt>
          <cx:pt idx="404">-0.069349528313083997</cx:pt>
          <cx:pt idx="405">-0.093770065026836102</cx:pt>
          <cx:pt idx="406">-0.0982971274193392</cx:pt>
          <cx:pt idx="407">-0.072234800072852198</cx:pt>
          <cx:pt idx="408">0.0149405846024195</cx:pt>
          <cx:pt idx="409">0.0139319395952826</cx:pt>
          <cx:pt idx="410">-0.039852717215544203</cx:pt>
          <cx:pt idx="411">-0.0150843762029564</cx:pt>
          <cx:pt idx="412">-0.061540295532710197</cx:pt>
          <cx:pt idx="413">0.0019049646838782499</cx:pt>
          <cx:pt idx="414">-0.000115925843448407</cx:pt>
          <cx:pt idx="415">-0.010537437464603099</cx:pt>
          <cx:pt idx="416">-0.0073013320042073296</cx:pt>
          <cx:pt idx="417">0.0036411940721553298</cx:pt>
          <cx:pt idx="418">0.0035707762855704799</cx:pt>
          <cx:pt idx="419">0.00048204812610458002</cx:pt>
          <cx:pt idx="420">3.5442450944263197e-05</cx:pt>
          <cx:pt idx="421">0.0024265463266639701</cx:pt>
          <cx:pt idx="422">0.00106254236782823</cx:pt>
          <cx:pt idx="423">-0.0065834007535819101</cx:pt>
          <cx:pt idx="424">-0.016753802880595602</cx:pt>
          <cx:pt idx="425">-0.051761256905261802</cx:pt>
          <cx:pt idx="426">-0.064862052034898907</cx:pt>
          <cx:pt idx="427">-0.13577859133961201</cx:pt>
          <cx:pt idx="428">-0.107658419795433</cx:pt>
          <cx:pt idx="429">0.018169475787903702</cx:pt>
          <cx:pt idx="430">0.038539768486657598</cx:pt>
          <cx:pt idx="431">-0.033322535093554401</cx:pt>
          <cx:pt idx="432">-0.096863621322165597</cx:pt>
          <cx:pt idx="433">-0.082773404413977195</cx:pt>
          <cx:pt idx="434">-0.081216951399549306</cx:pt>
          <cx:pt idx="435">-0.042595337632382997</cx:pt>
          <cx:pt idx="436">0.00175624616994812</cx:pt>
          <cx:pt idx="437">-0.044107173636262202</cx:pt>
          <cx:pt idx="438">-0.0136167177596481</cx:pt>
          <cx:pt idx="439">-0.040478292900713302</cx:pt>
          <cx:pt idx="440">-0.072687686654131806</cx:pt>
          <cx:pt idx="441">-0.021894366845173398</cx:pt>
          <cx:pt idx="442">-0.0335827745144762</cx:pt>
          <cx:pt idx="443">-0.0171421539780066</cx:pt>
          <cx:pt idx="444">-0.0016953485096983399</cx:pt>
          <cx:pt idx="445">0.0033341127081708498</cx:pt>
          <cx:pt idx="446">0.0022431412547575598</cx:pt>
          <cx:pt idx="447">0.00034465218796353198</cx:pt>
          <cx:pt idx="448">-0.00074583652443137196</cx:pt>
          <cx:pt idx="449">0.0021308035461337898</cx:pt>
          <cx:pt idx="450">0.0054085951371458402</cx:pt>
          <cx:pt idx="451">0.012153859740878801</cx:pt>
          <cx:pt idx="452">-0.016305569065537699</cx:pt>
          <cx:pt idx="453">-0.030498924742795201</cx:pt>
          <cx:pt idx="454">-0.090867250583028802</cx:pt>
          <cx:pt idx="455">-0.145433527107867</cx:pt>
          <cx:pt idx="456">-0.037673531940539601</cx:pt>
          <cx:pt idx="457">0.052636226686971398</cx:pt>
          <cx:pt idx="458">0.0453377801491106</cx:pt>
          <cx:pt idx="459">0.036102375352589797</cx:pt>
          <cx:pt idx="460">-0.024174404565937401</cx:pt>
          <cx:pt idx="461">-0.069912012243418503</cx:pt>
          <cx:pt idx="462">-0.073997155027223996</cx:pt>
          <cx:pt idx="463">-0.023556237964997302</cx:pt>
          <cx:pt idx="464">-0.0025516113581145099</cx:pt>
          <cx:pt idx="465">-0.0088009034566714998</cx:pt>
          <cx:pt idx="466">-0.035272315929447802</cx:pt>
          <cx:pt idx="467">-0.020656310470983898</cx:pt>
          <cx:pt idx="468">-0.050012535005712497</cx:pt>
          <cx:pt idx="469">0.0061054748649251103</cx:pt>
          <cx:pt idx="470">-0.026315973502415099</cx:pt>
          <cx:pt idx="471">-0.030847242047574001</cx:pt>
          <cx:pt idx="472">0.0113282659638627</cx:pt>
          <cx:pt idx="473">0.0098341229537903599</cx:pt>
          <cx:pt idx="474">0.0024144692252365701</cx:pt>
          <cx:pt idx="475">-2.03865696057151e-07</cx:pt>
          <cx:pt idx="476">-0.00026380658078856899</cx:pt>
          <cx:pt idx="477">-0.00014183521935748401</cx:pt>
          <cx:pt idx="478">0.0073799895569771502</cx:pt>
          <cx:pt idx="479">0.025180437982510399</cx:pt>
          <cx:pt idx="480">0.0016836503403153101</cx:pt>
          <cx:pt idx="481">0.0038398865380515502</cx:pt>
          <cx:pt idx="482">-0.063059645730397601</cx:pt>
          <cx:pt idx="483">-0.081811935545112194</cx:pt>
          <cx:pt idx="484">0.052481676075371998</cx:pt>
          <cx:pt idx="485">0.020706295240630099</cx:pt>
          <cx:pt idx="486">0.039322815418897199</cx:pt>
          <cx:pt idx="487">0.056696864233474503</cx:pt>
          <cx:pt idx="488">-0.0321146962588943</cx:pt>
          <cx:pt idx="489">-0.089140837603100403</cx:pt>
          <cx:pt idx="490">-0.089314912409745303</cx:pt>
          <cx:pt idx="491">0.012602657943365601</cx:pt>
          <cx:pt idx="492">0.012662980110823299</cx:pt>
          <cx:pt idx="493">-0.039949267880693501</cx:pt>
          <cx:pt idx="494">-0.043785200707089002</cx:pt>
          <cx:pt idx="495">-0.027628845721885599</cx:pt>
          <cx:pt idx="496">-0.050741062404836397</cx:pt>
          <cx:pt idx="497">-0.0128600710275478</cx:pt>
          <cx:pt idx="498">-0.0205719825507048</cx:pt>
          <cx:pt idx="499">-0.015226817882390799</cx:pt>
          <cx:pt idx="500">0.0082795689805872496</cx:pt>
          <cx:pt idx="501">0.016312807641993401</cx:pt>
          <cx:pt idx="502">0.0039236154713197698</cx:pt>
          <cx:pt idx="503">0.00088184471019332495</cx:pt>
          <cx:pt idx="504">7.4421964003683002e-06</cx:pt>
          <cx:pt idx="505">-0.00010703754700402</cx:pt>
          <cx:pt idx="506">0.0045575196611191901</cx:pt>
          <cx:pt idx="507">0.0589166587410693</cx:pt>
          <cx:pt idx="508">0.026239339506071699</cx:pt>
          <cx:pt idx="509">0.013583761162915301</cx:pt>
          <cx:pt idx="510">-0.0136242948125997</cx:pt>
          <cx:pt idx="511">-0.0160973098345716</cx:pt>
          <cx:pt idx="512">0.040060397382510098</cx:pt>
          <cx:pt idx="513">0.024961631876944699</cx:pt>
          <cx:pt idx="514">0.014214169330222</cx:pt>
          <cx:pt idx="515">-0.028634118549595401</cx:pt>
          <cx:pt idx="516">-0.056081402887446598</cx:pt>
          <cx:pt idx="517">-0.059075491942995703</cx:pt>
          <cx:pt idx="518">-0.020698291354115501</cx:pt>
          <cx:pt idx="519">0.067541805447359701</cx:pt>
          <cx:pt idx="520">0.093730352383834897</cx:pt>
          <cx:pt idx="521">0.0451031113710657</cx:pt>
          <cx:pt idx="522">0.04129120964862</cx:pt>
          <cx:pt idx="523">0.035882998714401697</cx:pt>
          <cx:pt idx="524">-0.0063643565253333704</cx:pt>
          <cx:pt idx="525">0.025514322161360299</cx:pt>
          <cx:pt idx="526">0.0312936506430158</cx:pt>
          <cx:pt idx="527">0.0049138521623063904</cx:pt>
          <cx:pt idx="528">0.0254172228099586</cx:pt>
          <cx:pt idx="529">0.013126511484267</cx:pt>
          <cx:pt idx="530">0.0025250100705664501</cx:pt>
          <cx:pt idx="531">0.000132493911220808</cx:pt>
          <cx:pt idx="532">-0.000912624472104488</cx:pt>
          <cx:pt idx="533">-0.000968012866016004</cx:pt>
          <cx:pt idx="534">-6.7121840213491904e-05</cx:pt>
          <cx:pt idx="535">0.056753648299842398</cx:pt>
          <cx:pt idx="536">0.046261639865778997</cx:pt>
          <cx:pt idx="537">0.035923530342625097</cx:pt>
          <cx:pt idx="538">0.0505269037719338</cx:pt>
          <cx:pt idx="539">0.076210550459557796</cx:pt>
          <cx:pt idx="540">0.030898642050938601</cx:pt>
          <cx:pt idx="541">0.078904655095300105</cx:pt>
          <cx:pt idx="542">0.078200306413169898</cx:pt>
          <cx:pt idx="543">0.019404649174206201</cx:pt>
          <cx:pt idx="544">-0.047048864230013601</cx:pt>
          <cx:pt idx="545">0.0283259301310941</cx:pt>
          <cx:pt idx="546">0.043055327499286901</cx:pt>
          <cx:pt idx="547">0.085991358406330806</cx:pt>
          <cx:pt idx="548">0.088130634377532796</cx:pt>
          <cx:pt idx="549">0.054613407428242</cx:pt>
          <cx:pt idx="550">0.017042536994239001</cx:pt>
          <cx:pt idx="551">0.038492017245773898</cx:pt>
          <cx:pt idx="552">0.019908191530880599</cx:pt>
          <cx:pt idx="553">0.041515805898919997</cx:pt>
          <cx:pt idx="554">0.045507837846926399</cx:pt>
          <cx:pt idx="555">0.053354160543742798</cx:pt>
          <cx:pt idx="556">0.022607595596648201</cx:pt>
          <cx:pt idx="557">0.0149120753600853</cx:pt>
          <cx:pt idx="558">0.0030433547517214801</cx:pt>
          <cx:pt idx="559">4.4095007449859201e-05</cx:pt>
          <cx:pt idx="560">0.00031107170897800299</cx:pt>
          <cx:pt idx="561">-0.0012359068393090499</cx:pt>
          <cx:pt idx="562">0.0038783207354676601</cx:pt>
          <cx:pt idx="563">0.059666615975956599</cx:pt>
          <cx:pt idx="564">0.060983299959003701</cx:pt>
          <cx:pt idx="565">0.0050412176053198201</cx:pt>
          <cx:pt idx="566">0.058678638536946597</cx:pt>
          <cx:pt idx="567">0.10136401853166099</cx:pt>
          <cx:pt idx="568">0.067538277830603594</cx:pt>
          <cx:pt idx="569">0.016862064395167999</cx:pt>
          <cx:pt idx="570">0.0131926138966305</cx:pt>
          <cx:pt idx="571">0.040405967216251802</cx:pt>
          <cx:pt idx="572">0.033832955038231798</cx:pt>
          <cx:pt idx="573">0.0154347539111327</cx:pt>
          <cx:pt idx="574">0.049433365229175102</cx:pt>
          <cx:pt idx="575">0.045447976476247397</cx:pt>
          <cx:pt idx="576">0.039710606824107701</cx:pt>
          <cx:pt idx="577">0.0156323920706537</cx:pt>
          <cx:pt idx="578">0.042772990136972701</cx:pt>
          <cx:pt idx="579">0.070877462760137205</cx:pt>
          <cx:pt idx="580">0.075639179018758801</cx:pt>
          <cx:pt idx="581">0.076930691035536403</cx:pt>
          <cx:pt idx="582">0.046673569296975602</cx:pt>
          <cx:pt idx="583">0.0538997587340748</cx:pt>
          <cx:pt idx="584">0.0246247717516309</cx:pt>
          <cx:pt idx="585">0.011455679097683901</cx:pt>
          <cx:pt idx="586">0.00174048865472723</cx:pt>
          <cx:pt idx="587">-0.00043806300136198001</cx:pt>
          <cx:pt idx="588">0.00084568542761058604</cx:pt>
          <cx:pt idx="589">0.00093606244058504304</cx:pt>
          <cx:pt idx="590">0.0131067451959146</cx:pt>
          <cx:pt idx="591">0.039403656191210702</cx:pt>
          <cx:pt idx="592">0.034620248628418802</cx:pt>
          <cx:pt idx="593">-0.0117881359285395</cx:pt>
          <cx:pt idx="594">0.0167299470767199</cx:pt>
          <cx:pt idx="595">0.041130856204812397</cx:pt>
          <cx:pt idx="596">0.038527604466089001</cx:pt>
          <cx:pt idx="597">-0.027630368801383899</cx:pt>
          <cx:pt idx="598">0.036110179674774798</cx:pt>
          <cx:pt idx="599">0.015255757981739001</cx:pt>
          <cx:pt idx="600">0.028381354950007098</cx:pt>
          <cx:pt idx="601">0.037384969464264201</cx:pt>
          <cx:pt idx="602">0.0054543170180096703</cx:pt>
          <cx:pt idx="603">0.0110155073989745</cx:pt>
          <cx:pt idx="604">0.0044001233872828296</cx:pt>
          <cx:pt idx="605">0.030958516690691499</cx:pt>
          <cx:pt idx="606">0.071487320198062407</cx:pt>
          <cx:pt idx="607">0.100756323834779</cx:pt>
          <cx:pt idx="608">0.080547255864210701</cx:pt>
          <cx:pt idx="609">0.075432862941137296</cx:pt>
          <cx:pt idx="610">0.060563472336469401</cx:pt>
          <cx:pt idx="611">0.0605273386947736</cx:pt>
          <cx:pt idx="612">0.029425144518464699</cx:pt>
          <cx:pt idx="613">0.0089470636282781794</cx:pt>
          <cx:pt idx="614">0.00111465153966112</cx:pt>
          <cx:pt idx="615">-0.00034020115341272999</cx:pt>
          <cx:pt idx="616">-0.00077501449930366404</cx:pt>
          <cx:pt idx="617">0.00023122251766644501</cx:pt>
          <cx:pt idx="618">0.00649353984056294</cx:pt>
          <cx:pt idx="619">0.00356313981716161</cx:pt>
          <cx:pt idx="620">0.00148909349777944</cx:pt>
          <cx:pt idx="621">0.026866717264768102</cx:pt>
          <cx:pt idx="622">0.0123906287233291</cx:pt>
          <cx:pt idx="623">0.051735732605576602</cx:pt>
          <cx:pt idx="624">0.064091878905115293</cx:pt>
          <cx:pt idx="625">0.067659484922903607</cx:pt>
          <cx:pt idx="626">0.029476279222494101</cx:pt>
          <cx:pt idx="627">-0.0105564826811658</cx:pt>
          <cx:pt idx="628">-0.044279544802726702</cx:pt>
          <cx:pt idx="629">-0.017360325070984998</cx:pt>
          <cx:pt idx="630">-0.00349081313616551</cx:pt>
          <cx:pt idx="631">-0.023871073770020401</cx:pt>
          <cx:pt idx="632">0.0050564015558015197</cx:pt>
          <cx:pt idx="633">0.048705162318776501</cx:pt>
          <cx:pt idx="634">0.029004211613295701</cx:pt>
          <cx:pt idx="635">0.048871368254572001</cx:pt>
          <cx:pt idx="636">0.041760650907815</cx:pt>
          <cx:pt idx="637">0.057311832312426501</cx:pt>
          <cx:pt idx="638">0.038194888555316199</cx:pt>
          <cx:pt idx="639">0.0448254154448752</cx:pt>
          <cx:pt idx="640">0.0158628887538502</cx:pt>
          <cx:pt idx="641">0.00119301507261453</cx:pt>
          <cx:pt idx="642">-0.00021527837085412501</cx:pt>
          <cx:pt idx="643">-0.0010319103604228201</cx:pt>
          <cx:pt idx="644">-9.4563480014113794e-05</cx:pt>
          <cx:pt idx="645">9.7114975457849605e-05</cx:pt>
          <cx:pt idx="646">0.0022930740628317099</cx:pt>
          <cx:pt idx="647">-0.00419624265652138</cx:pt>
          <cx:pt idx="648">-0.016411267108194801</cx:pt>
          <cx:pt idx="649">-0.0078514728117475494</cx:pt>
          <cx:pt idx="650">0.010265544918966999</cx:pt>
          <cx:pt idx="651">0.033721515543057301</cx:pt>
          <cx:pt idx="652">0.00199990068829576</cx:pt>
          <cx:pt idx="653">0.015906000372057898</cx:pt>
          <cx:pt idx="654">0.0460604036625962</cx:pt>
          <cx:pt idx="655">0.050346793725361598</cx:pt>
          <cx:pt idx="656">0.016925218213840701</cx:pt>
          <cx:pt idx="657">-0.067791654265543996</cx:pt>
          <cx:pt idx="658">-0.104776424201173</cx:pt>
          <cx:pt idx="659">-0.052478671955679401</cx:pt>
          <cx:pt idx="660">-0.023819021109374099</cx:pt>
          <cx:pt idx="661">-0.042313160759494803</cx:pt>
          <cx:pt idx="662">-0.0217617416824177</cx:pt>
          <cx:pt idx="663">0.012569599308695801</cx:pt>
          <cx:pt idx="664">0.000144298256797401</cx:pt>
          <cx:pt idx="665">0.013936918669319899</cx:pt>
          <cx:pt idx="666">0.012084811541390499</cx:pt>
          <cx:pt idx="667">0.021181988061336199</cx:pt>
          <cx:pt idx="668">0.0035917307661190701</cx:pt>
          <cx:pt idx="669">-0.00090587492691136004</cx:pt>
          <cx:pt idx="670">0.0010303693463809601</cx:pt>
          <cx:pt idx="671">-0.00060392838151416802</cx:pt>
          <cx:pt idx="672">0.000155741579407709</cx:pt>
          <cx:pt idx="673">7.13854883448199e-05</cx:pt>
          <cx:pt idx="674">0.00060513918453952004</cx:pt>
          <cx:pt idx="675">0.00073098629820767501</cx:pt>
          <cx:pt idx="676">0.023430986081702399</cx:pt>
          <cx:pt idx="677">0.0071624017937875796</cx:pt>
          <cx:pt idx="678">-0.0154498546849731</cx:pt>
          <cx:pt idx="679">-0.031482319637292297</cx:pt>
          <cx:pt idx="680">-0.0163276150346294</cx:pt>
          <cx:pt idx="681">-0.028772425178575398</cx:pt>
          <cx:pt idx="682">-0.0038077081661152799</cx:pt>
          <cx:pt idx="683">-0.00050011224781830801</cx:pt>
          <cx:pt idx="684">0.0048190606655548899</cx:pt>
          <cx:pt idx="685">-0.039296913937887701</cx:pt>
          <cx:pt idx="686">-0.014646545971142001</cx:pt>
          <cx:pt idx="687">-0.0078286891529078095</cx:pt>
          <cx:pt idx="688">-0.030042245830506999</cx:pt>
          <cx:pt idx="689">-0.017510575052965102</cx:pt>
          <cx:pt idx="690">-0.0168005585620426</cx:pt>
          <cx:pt idx="691">-0.032369334028553298</cx:pt>
          <cx:pt idx="692">-0.034421887635447498</cx:pt>
          <cx:pt idx="693">-0.0060904268804542298</cx:pt>
          <cx:pt idx="694">-0.0076411140763348196</cx:pt>
          <cx:pt idx="695">-0.000415080496977577</cx:pt>
          <cx:pt idx="696">0.00075694177383657101</cx:pt>
          <cx:pt idx="697">0.00208478255381955</cx:pt>
          <cx:pt idx="698">0.00040600087023818002</cx:pt>
          <cx:pt idx="699">-0.00032427045617395298</cx:pt>
          <cx:pt idx="700">-0.000266468165912283</cx:pt>
          <cx:pt idx="701">-2.9254862902909599e-05</cx:pt>
          <cx:pt idx="702">-0.00046496515389688701</cx:pt>
          <cx:pt idx="703">0.00226447789673605</cx:pt>
          <cx:pt idx="704">0.0087952566712733299</cx:pt>
          <cx:pt idx="705">-0.0099204115939404702</cx:pt>
          <cx:pt idx="706">-0.029434656881890901</cx:pt>
          <cx:pt idx="707">-0.011203447661500899</cx:pt>
          <cx:pt idx="708">0.0160329982242376</cx:pt>
          <cx:pt idx="709">0.033736930154197403</cx:pt>
          <cx:pt idx="710">0.043093519884885398</cx:pt>
          <cx:pt idx="711">0.060888293780376399</cx:pt>
          <cx:pt idx="712">0.055367236437937603</cx:pt>
          <cx:pt idx="713">0.017162412548721199</cx:pt>
          <cx:pt idx="714">0.0060697905784635499</cx:pt>
          <cx:pt idx="715">-0.0147033850501446</cx:pt>
          <cx:pt idx="716">-0.026082445487227501</cx:pt>
          <cx:pt idx="717">-0.030306219939392701</cx:pt>
          <cx:pt idx="718">-0.037173300258404401</cx:pt>
          <cx:pt idx="719">-0.035966128682916099</cx:pt>
          <cx:pt idx="720">-0.023673052807739198</cx:pt>
          <cx:pt idx="721">-0.019848187462753401</cx:pt>
          <cx:pt idx="722">-0.0146832230014116</cx:pt>
          <cx:pt idx="723">-0.00476531678175159</cx:pt>
          <cx:pt idx="724">-0.00273679077034957</cx:pt>
          <cx:pt idx="725">0.00064069729179573695</cx:pt>
          <cx:pt idx="726">0.00081074022280023302</cx:pt>
          <cx:pt idx="727">0.00024198692584952999</cx:pt>
          <cx:pt idx="728">0.000240386876320206</cx:pt>
          <cx:pt idx="729">-0.00045008707556748402</cx:pt>
          <cx:pt idx="730">-9.6973860404790605e-06</cx:pt>
          <cx:pt idx="731">-0.000436496416480644</cx:pt>
          <cx:pt idx="732">-0.0058841977695150297</cx:pt>
          <cx:pt idx="733">-0.033705245841430198</cx:pt>
          <cx:pt idx="734">-0.032784767840159698</cx:pt>
          <cx:pt idx="735">-0.0044188859297329399</cx:pt>
          <cx:pt idx="736">-0.0025176685207950601</cx:pt>
          <cx:pt idx="737">-0.0051388204541763498</cx:pt>
          <cx:pt idx="738">0.0062998583048133501</cx:pt>
          <cx:pt idx="739">0.0056303779975113702</cx:pt>
          <cx:pt idx="740">-0.00336458867151715</cx:pt>
          <cx:pt idx="741">-0.0089258438037683498</cx:pt>
          <cx:pt idx="742">0.0053022673341073202</cx:pt>
          <cx:pt idx="743">0.0084160816270668608</cx:pt>
          <cx:pt idx="744">0.0094969977519330194</cx:pt>
          <cx:pt idx="745">0.0028871645668337902</cx:pt>
          <cx:pt idx="746">-0.0034730426607528599</cx:pt>
          <cx:pt idx="747">-0.00011474305200229101</cx:pt>
          <cx:pt idx="748">1.5345900782203199e-05</cx:pt>
          <cx:pt idx="749">-0.00206588012093238</cx:pt>
          <cx:pt idx="750">-0.00048785610172061701</cx:pt>
          <cx:pt idx="751">-0.000110195333906493</cx:pt>
          <cx:pt idx="752">0.000101804626315268</cx:pt>
          <cx:pt idx="753">0.00019847829816752301</cx:pt>
          <cx:pt idx="754">0.00010520360460069</cx:pt>
          <cx:pt idx="755">-0.00042494684488080198</cx:pt>
          <cx:pt idx="756">0.00047586660456148299</cx:pt>
          <cx:pt idx="757">-0.00020637492612908699</cx:pt>
          <cx:pt idx="758">-0.00062732291022190895</cx:pt>
          <cx:pt idx="759">0.00056101278283752598</cx:pt>
          <cx:pt idx="760">0.00023026235560613499</cx:pt>
          <cx:pt idx="761">-0.00021481274589169299</cx:pt>
          <cx:pt idx="762">-0.00018299541908123801</cx:pt>
          <cx:pt idx="763">0.000211290754017776</cx:pt>
          <cx:pt idx="764">-7.2146078008432501e-05</cx:pt>
          <cx:pt idx="765">-2.21308906870104e-05</cx:pt>
          <cx:pt idx="766">-0.00014652983560935101</cx:pt>
          <cx:pt idx="767">0.00042615545993023301</cx:pt>
          <cx:pt idx="768">-0.00033521516929837603</cx:pt>
          <cx:pt idx="769">-0.000201584169802636</cx:pt>
          <cx:pt idx="770">-0.000193959248715597</cx:pt>
          <cx:pt idx="771">0.0010109575801546501</cx:pt>
          <cx:pt idx="772">-0.00021331325956906201</cx:pt>
          <cx:pt idx="773">0.000340355335361643</cx:pt>
          <cx:pt idx="774">0.00039929079102460802</cx:pt>
          <cx:pt idx="775">0.00018702849504841901</cx:pt>
          <cx:pt idx="776">0.000302915768064911</cx:pt>
          <cx:pt idx="777">-0.000117347569771302</cx:pt>
          <cx:pt idx="778">-0.00192864418390874</cx:pt>
          <cx:pt idx="779">-0.00025500001553613099</cx:pt>
          <cx:pt idx="780">-9.4355743946286695e-06</cx:pt>
          <cx:pt idx="781">0.000448418561871989</cx:pt>
          <cx:pt idx="782">7.0933059293460001e-05</cx:pt>
          <cx:pt idx="783">9.7051871309298694e-05</cx:pt>
          <cx:pt idx="784">0.0017049584233315826</cx:pt>
          <cx:pt idx="785">-0.0003472566902806775</cx:pt>
          <cx:pt idx="786">-0.0024582495603419699</cx:pt>
          <cx:pt idx="787">-0.0047140758401547998</cx:pt>
          <cx:pt idx="788">-0.0058494513051190753</cx:pt>
          <cx:pt idx="789">0.0036074638847103501</cx:pt>
          <cx:pt idx="790">0.01405435991093325</cx:pt>
          <cx:pt idx="791">0.0070759401939406502</cx:pt>
          <cx:pt idx="792">-0.00048802105827799749</cx:pt>
          <cx:pt idx="793">0.0046665044632865499</cx:pt>
          <cx:pt idx="794">0.0001181495937481805</cx:pt>
          <cx:pt idx="795">0.0064284846136231999</cx:pt>
          <cx:pt idx="796">0.01720336263389265</cx:pt>
          <cx:pt idx="797">0.01822051900208</cx:pt>
          <cx:pt idx="798">0.028036013908567751</cx:pt>
          <cx:pt idx="799">0.026872454094158251</cx:pt>
          <cx:pt idx="800">0.037515067188900249</cx:pt>
          <cx:pt idx="801">0.022339659560379151</cx:pt>
          <cx:pt idx="802">0.0096485253420395753</cx:pt>
          <cx:pt idx="803">0.0046512243477598502</cx:pt>
          <cx:pt idx="804">-0.012256522619823875</cx:pt>
          <cx:pt idx="805">-0.0078493269288046497</cx:pt>
          <cx:pt idx="806">-0.0054206821992683497</cx:pt>
          <cx:pt idx="807">-0.00085134601838440251</cx:pt>
          <cx:pt idx="808">-0.00045026571941200001</cx:pt>
          <cx:pt idx="809">-0.00025461504763192751</cx:pt>
          <cx:pt idx="810">8.7976789445133243e-06</cx:pt>
          <cx:pt idx="811">-0.00013293360997653376</cx:pt>
          <cx:pt idx="812">-0.0002965837658888125</cx:pt>
          <cx:pt idx="813">-0.0040928838045101498</cx:pt>
          <cx:pt idx="814">-0.0058990911149009251</cx:pt>
          <cx:pt idx="815">-0.0067640371146670247</cx:pt>
          <cx:pt idx="816">0.0020820632032185074</cx:pt>
          <cx:pt idx="817">0.0085865391598820007</cx:pt>
          <cx:pt idx="818">0.001403382428977975</cx:pt>
          <cx:pt idx="819">-0.0071334702005043747</cx:pt>
          <cx:pt idx="820">3.133071709251025e-05</cx:pt>
          <cx:pt idx="821">-0.0098923290424264999</cx:pt>
          <cx:pt idx="822">-0.0081549804888250751</cx:pt>
          <cx:pt idx="823">0.012317463659266325</cx:pt>
          <cx:pt idx="824">0.009067581612598</cx:pt>
          <cx:pt idx="825">0.034173140235975751</cx:pt>
          <cx:pt idx="826">0.042063094941250247</cx:pt>
          <cx:pt idx="827">0.026781195045290002</cx:pt>
          <cx:pt idx="828">0.020372087654268074</cx:pt>
          <cx:pt idx="829">0.016231890885514626</cx:pt>
          <cx:pt idx="830">0.002241703256300475</cx:pt>
          <cx:pt idx="831">0.010892904044035425</cx:pt>
          <cx:pt idx="832">-0.007548317684131025</cx:pt>
          <cx:pt idx="833">-0.018093586997283601</cx:pt>
          <cx:pt idx="834">-0.0060805762928930751</cx:pt>
          <cx:pt idx="835">-0.00080045356617565997</cx:pt>
          <cx:pt idx="836">-1.8726639210506076e-05</cx:pt>
          <cx:pt idx="837">-3.0997757372016251e-06</cx:pt>
          <cx:pt idx="838">8.4139385228193246e-05</cx:pt>
          <cx:pt idx="839">-0.0012280713517828226</cx:pt>
          <cx:pt idx="840">-0.0020097632523359949</cx:pt>
          <cx:pt idx="841">-0.0012808415264518949</cx:pt>
          <cx:pt idx="842">-0.0036072356750031249</cx:pt>
          <cx:pt idx="843">0.0012095055137018175</cx:pt>
          <cx:pt idx="844">0.0018684243905345125</cx:pt>
          <cx:pt idx="845">0.0070892758430397248</cx:pt>
          <cx:pt idx="846">-0.0088937839475429249</cx:pt>
          <cx:pt idx="847">-0.013145243759255675</cx:pt>
          <cx:pt idx="848">-0.0167903660595442</cx:pt>
          <cx:pt idx="849">-0.0086928973557467253</cx:pt>
          <cx:pt idx="850">-0.020064110698316099</cx:pt>
          <cx:pt idx="851">-0.037254518040066999</cx:pt>
          <cx:pt idx="852">-0.031395708502073752</cx:pt>
          <cx:pt idx="853">0.010542510239679099</cx:pt>
          <cx:pt idx="854">0.019908366608198426</cx:pt>
          <cx:pt idx="855">0.020938839545308226</cx:pt>
          <cx:pt idx="856">0.02400295776915725</cx:pt>
          <cx:pt idx="857">0.00091848484870826752</cx:pt>
          <cx:pt idx="858">-0.00057603366916844005</cx:pt>
          <cx:pt idx="859">0.0050525851420196253</cx:pt>
          <cx:pt idx="860">-0.0057517327078307002</cx:pt>
          <cx:pt idx="861">-0.01677320697916615</cx:pt>
          <cx:pt idx="862">-0.0038633591775052499</cx:pt>
          <cx:pt idx="863">-0.00034381574458428</cx:pt>
          <cx:pt idx="864">-0.00014693758356686275</cx:pt>
          <cx:pt idx="865">-0.00017926472628813301</cx:pt>
          <cx:pt idx="866">-0.00014605839085327424</cx:pt>
          <cx:pt idx="867">-0.00041151691200765999</cx:pt>
          <cx:pt idx="868">-0.0024651970926915126</cx:pt>
          <cx:pt idx="869">-0.0042172901172339754</cx:pt>
          <cx:pt idx="870">-0.0059824401346221254</cx:pt>
          <cx:pt idx="871">-0.0080254703346134496</cx:pt>
          <cx:pt idx="872">-0.0078795132056900755</cx:pt>
          <cx:pt idx="873">0.0016674816510153325</cx:pt>
          <cx:pt idx="874">-0.017503586366017398</cx:pt>
          <cx:pt idx="875">-0.02592858535607025</cx:pt>
          <cx:pt idx="876">-0.024862857145949727</cx:pt>
          <cx:pt idx="877">-0.0179443522678241</cx:pt>
          <cx:pt idx="878">-0.015563708517890251</cx:pt>
          <cx:pt idx="879">-0.055328414774666497</cx:pt>
          <cx:pt idx="880">-0.044489198130278997</cx:pt>
          <cx:pt idx="881">-0.010326750768862325</cx:pt>
          <cx:pt idx="882">0.0143038233332149</cx:pt>
          <cx:pt idx="883">0.0079415002240589994</cx:pt>
          <cx:pt idx="884">0.0017049584233315826</cx:pt>
          <cx:pt idx="885">-0.0003472566902806775</cx:pt>
          <cx:pt idx="886">-0.0024582495603419699</cx:pt>
          <cx:pt idx="887">-0.0047140758401547998</cx:pt>
          <cx:pt idx="888">-0.0058494513051190753</cx:pt>
          <cx:pt idx="889">0.0036074638847103501</cx:pt>
          <cx:pt idx="890">0.01405435991093325</cx:pt>
          <cx:pt idx="891">0.0070759401939406502</cx:pt>
          <cx:pt idx="892">-0.00048802105827799749</cx:pt>
          <cx:pt idx="893">0.0046665044632865499</cx:pt>
          <cx:pt idx="894">0.0001181495937481805</cx:pt>
          <cx:pt idx="895">0.0064284846136231999</cx:pt>
          <cx:pt idx="896">0.01720336263389265</cx:pt>
          <cx:pt idx="897">0.01822051900208</cx:pt>
          <cx:pt idx="898">0.028036013908567751</cx:pt>
          <cx:pt idx="899">0.026872454094158251</cx:pt>
          <cx:pt idx="900">0.037515067188900249</cx:pt>
          <cx:pt idx="901">0.022339659560379151</cx:pt>
          <cx:pt idx="902">0.0096485253420395753</cx:pt>
          <cx:pt idx="903">0.0046512243477598502</cx:pt>
          <cx:pt idx="904">-0.012256522619823875</cx:pt>
          <cx:pt idx="905">-0.0078493269288046497</cx:pt>
          <cx:pt idx="906">-0.0054206821992683497</cx:pt>
          <cx:pt idx="907">-0.00085134601838440251</cx:pt>
          <cx:pt idx="908">-0.00045026571941200001</cx:pt>
          <cx:pt idx="909">-0.00025461504763192751</cx:pt>
          <cx:pt idx="910">8.7976789445133243e-06</cx:pt>
          <cx:pt idx="911">-0.00013293360997653376</cx:pt>
          <cx:pt idx="912">-0.0002965837658888125</cx:pt>
          <cx:pt idx="913">-0.0040928838045101498</cx:pt>
          <cx:pt idx="914">-0.0058990911149009251</cx:pt>
          <cx:pt idx="915">-0.0067640371146670247</cx:pt>
          <cx:pt idx="916">0.0020820632032185074</cx:pt>
          <cx:pt idx="917">0.0085865391598820007</cx:pt>
          <cx:pt idx="918">0.001403382428977975</cx:pt>
          <cx:pt idx="919">-0.0071334702005043747</cx:pt>
          <cx:pt idx="920">3.133071709251025e-05</cx:pt>
          <cx:pt idx="921">-0.0098923290424264999</cx:pt>
          <cx:pt idx="922">-0.0081549804888250751</cx:pt>
          <cx:pt idx="923">0.012317463659266325</cx:pt>
          <cx:pt idx="924">0.009067581612598</cx:pt>
          <cx:pt idx="925">0.034173140235975751</cx:pt>
          <cx:pt idx="926">0.042063094941250247</cx:pt>
          <cx:pt idx="927">0.026781195045290002</cx:pt>
          <cx:pt idx="928">0.020372087654268074</cx:pt>
          <cx:pt idx="929">0.016231890885514626</cx:pt>
          <cx:pt idx="930">0.002241703256300475</cx:pt>
          <cx:pt idx="931">0.010892904044035425</cx:pt>
          <cx:pt idx="932">-0.007548317684131025</cx:pt>
          <cx:pt idx="933">-0.018093586997283601</cx:pt>
          <cx:pt idx="934">-0.0060805762928930751</cx:pt>
          <cx:pt idx="935">-0.00080045356617565997</cx:pt>
          <cx:pt idx="936">-1.8726639210506076e-05</cx:pt>
          <cx:pt idx="937">-3.0997757372016251e-06</cx:pt>
          <cx:pt idx="938">8.4139385228193246e-05</cx:pt>
          <cx:pt idx="939">-0.0012280713517828226</cx:pt>
          <cx:pt idx="940">-0.0020097632523359949</cx:pt>
          <cx:pt idx="941">-0.0012808415264518949</cx:pt>
          <cx:pt idx="942">-0.0036072356750031249</cx:pt>
          <cx:pt idx="943">0.0012095055137018175</cx:pt>
          <cx:pt idx="944">0.0018684243905345125</cx:pt>
          <cx:pt idx="945">0.0070892758430397248</cx:pt>
          <cx:pt idx="946">-0.0088937839475429249</cx:pt>
          <cx:pt idx="947">-0.013145243759255675</cx:pt>
          <cx:pt idx="948">-0.0167903660595442</cx:pt>
          <cx:pt idx="949">-0.0086928973557467253</cx:pt>
          <cx:pt idx="950">-0.020064110698316099</cx:pt>
          <cx:pt idx="951">-0.037254518040066999</cx:pt>
          <cx:pt idx="952">-0.031395708502073752</cx:pt>
          <cx:pt idx="953">0.010542510239679099</cx:pt>
          <cx:pt idx="954">0.019908366608198426</cx:pt>
          <cx:pt idx="955">0.020938839545308226</cx:pt>
          <cx:pt idx="956">0.02400295776915725</cx:pt>
          <cx:pt idx="957">0.00091848484870826752</cx:pt>
          <cx:pt idx="958">-0.00057603366916844005</cx:pt>
          <cx:pt idx="959">0.0050525851420196253</cx:pt>
          <cx:pt idx="960">-0.0057517327078307002</cx:pt>
          <cx:pt idx="961">-0.01677320697916615</cx:pt>
          <cx:pt idx="962">-0.0038633591775052499</cx:pt>
          <cx:pt idx="963">-0.00034381574458428</cx:pt>
          <cx:pt idx="964">-0.00014693758356686275</cx:pt>
          <cx:pt idx="965">-0.00017926472628813301</cx:pt>
          <cx:pt idx="966">-0.00014605839085327424</cx:pt>
          <cx:pt idx="967">-0.00041151691200765999</cx:pt>
          <cx:pt idx="968">-0.0024651970926915126</cx:pt>
          <cx:pt idx="969">-0.0042172901172339754</cx:pt>
          <cx:pt idx="970">-0.0059824401346221254</cx:pt>
          <cx:pt idx="971">-0.0080254703346134496</cx:pt>
          <cx:pt idx="972">-0.0078795132056900755</cx:pt>
          <cx:pt idx="973">0.0016674816510153325</cx:pt>
          <cx:pt idx="974">-0.017503586366017398</cx:pt>
          <cx:pt idx="975">-0.02592858535607025</cx:pt>
          <cx:pt idx="976">-0.024862857145949727</cx:pt>
          <cx:pt idx="977">-0.0179443522678241</cx:pt>
          <cx:pt idx="978">-0.015563708517890251</cx:pt>
          <cx:pt idx="979">-0.055328414774666497</cx:pt>
          <cx:pt idx="980">-0.044489198130278997</cx:pt>
          <cx:pt idx="981">-0.010326750768862325</cx:pt>
          <cx:pt idx="982">0.0143038233332149</cx:pt>
          <cx:pt idx="983">0.0079415002240589994</cx:pt>
          <cx:pt idx="984">0.0017049584233315826</cx:pt>
          <cx:pt idx="985">-0.0003472566902806775</cx:pt>
          <cx:pt idx="986">-0.0024582495603419699</cx:pt>
          <cx:pt idx="987">-0.0047140758401547998</cx:pt>
          <cx:pt idx="988">-0.0058494513051190753</cx:pt>
          <cx:pt idx="989">0.0036074638847103501</cx:pt>
          <cx:pt idx="990">0.01405435991093325</cx:pt>
          <cx:pt idx="991">0.0070759401939406502</cx:pt>
          <cx:pt idx="992">-0.00048802105827799749</cx:pt>
          <cx:pt idx="993">0.0046665044632865499</cx:pt>
          <cx:pt idx="994">0.0001181495937481805</cx:pt>
          <cx:pt idx="995">0.0064284846136231999</cx:pt>
          <cx:pt idx="996">0.01720336263389265</cx:pt>
          <cx:pt idx="997">0.01822051900208</cx:pt>
          <cx:pt idx="998">0.028036013908567751</cx:pt>
          <cx:pt idx="999">0.026872454094158251</cx:pt>
          <cx:pt idx="1000">0.037515067188900249</cx:pt>
          <cx:pt idx="1001">0.022339659560379151</cx:pt>
          <cx:pt idx="1002">0.0096485253420395753</cx:pt>
          <cx:pt idx="1003">0.0046512243477598502</cx:pt>
          <cx:pt idx="1004">-0.012256522619823875</cx:pt>
          <cx:pt idx="1005">-0.0078493269288046497</cx:pt>
          <cx:pt idx="1006">-0.0054206821992683497</cx:pt>
          <cx:pt idx="1007">-0.00085134601838440251</cx:pt>
          <cx:pt idx="1008">-0.00045026571941200001</cx:pt>
          <cx:pt idx="1009">-0.00025461504763192751</cx:pt>
          <cx:pt idx="1010">8.7976789445133243e-06</cx:pt>
          <cx:pt idx="1011">-0.00013293360997653376</cx:pt>
          <cx:pt idx="1012">-0.0002965837658888125</cx:pt>
          <cx:pt idx="1013">-0.0040928838045101498</cx:pt>
          <cx:pt idx="1014">-0.0058990911149009251</cx:pt>
          <cx:pt idx="1015">-0.0067640371146670247</cx:pt>
          <cx:pt idx="1016">0.0020820632032185074</cx:pt>
          <cx:pt idx="1017">0.0085865391598820007</cx:pt>
          <cx:pt idx="1018">0.001403382428977975</cx:pt>
          <cx:pt idx="1019">-0.0071334702005043747</cx:pt>
          <cx:pt idx="1020">3.133071709251025e-05</cx:pt>
          <cx:pt idx="1021">-0.0098923290424264999</cx:pt>
          <cx:pt idx="1022">-0.0081549804888250751</cx:pt>
          <cx:pt idx="1023">0.012317463659266325</cx:pt>
          <cx:pt idx="1024">0.009067581612598</cx:pt>
          <cx:pt idx="1025">0.034173140235975751</cx:pt>
          <cx:pt idx="1026">0.042063094941250247</cx:pt>
          <cx:pt idx="1027">0.026781195045290002</cx:pt>
          <cx:pt idx="1028">0.020372087654268074</cx:pt>
          <cx:pt idx="1029">0.016231890885514626</cx:pt>
          <cx:pt idx="1030">0.002241703256300475</cx:pt>
          <cx:pt idx="1031">0.010892904044035425</cx:pt>
          <cx:pt idx="1032">-0.007548317684131025</cx:pt>
          <cx:pt idx="1033">-0.018093586997283601</cx:pt>
          <cx:pt idx="1034">-0.0060805762928930751</cx:pt>
          <cx:pt idx="1035">-0.00080045356617565997</cx:pt>
          <cx:pt idx="1036">-1.8726639210506076e-05</cx:pt>
          <cx:pt idx="1037">-3.0997757372016251e-06</cx:pt>
          <cx:pt idx="1038">8.4139385228193246e-05</cx:pt>
          <cx:pt idx="1039">-0.0012280713517828226</cx:pt>
          <cx:pt idx="1040">-0.0020097632523359949</cx:pt>
          <cx:pt idx="1041">-0.0012808415264518949</cx:pt>
          <cx:pt idx="1042">-0.0036072356750031249</cx:pt>
          <cx:pt idx="1043">0.0012095055137018175</cx:pt>
          <cx:pt idx="1044">0.0018684243905345125</cx:pt>
          <cx:pt idx="1045">0.0070892758430397248</cx:pt>
          <cx:pt idx="1046">-0.0088937839475429249</cx:pt>
          <cx:pt idx="1047">-0.013145243759255675</cx:pt>
          <cx:pt idx="1048">-0.0167903660595442</cx:pt>
          <cx:pt idx="1049">-0.0086928973557467253</cx:pt>
          <cx:pt idx="1050">-0.020064110698316099</cx:pt>
          <cx:pt idx="1051">-0.037254518040066999</cx:pt>
          <cx:pt idx="1052">-0.031395708502073752</cx:pt>
          <cx:pt idx="1053">0.010542510239679099</cx:pt>
          <cx:pt idx="1054">0.019908366608198426</cx:pt>
          <cx:pt idx="1055">0.020938839545308226</cx:pt>
          <cx:pt idx="1056">0.02400295776915725</cx:pt>
          <cx:pt idx="1057">0.00091848484870826752</cx:pt>
          <cx:pt idx="1058">-0.00057603366916844005</cx:pt>
          <cx:pt idx="1059">0.0050525851420196253</cx:pt>
          <cx:pt idx="1060">-0.0057517327078307002</cx:pt>
          <cx:pt idx="1061">-0.01677320697916615</cx:pt>
          <cx:pt idx="1062">-0.0038633591775052499</cx:pt>
          <cx:pt idx="1063">-0.00034381574458428</cx:pt>
          <cx:pt idx="1064">-0.00014693758356686275</cx:pt>
          <cx:pt idx="1065">-0.00017926472628813301</cx:pt>
          <cx:pt idx="1066">-0.00014605839085327424</cx:pt>
          <cx:pt idx="1067">-0.00041151691200765999</cx:pt>
          <cx:pt idx="1068">-0.0024651970926915126</cx:pt>
          <cx:pt idx="1069">-0.0042172901172339754</cx:pt>
          <cx:pt idx="1070">-0.0059824401346221254</cx:pt>
          <cx:pt idx="1071">-0.0080254703346134496</cx:pt>
          <cx:pt idx="1072">-0.0078795132056900755</cx:pt>
          <cx:pt idx="1073">0.0016674816510153325</cx:pt>
          <cx:pt idx="1074">-0.017503586366017398</cx:pt>
          <cx:pt idx="1075">-0.02592858535607025</cx:pt>
          <cx:pt idx="1076">-0.024862857145949727</cx:pt>
          <cx:pt idx="1077">-0.0179443522678241</cx:pt>
          <cx:pt idx="1078">-0.015563708517890251</cx:pt>
          <cx:pt idx="1079">-0.055328414774666497</cx:pt>
          <cx:pt idx="1080">-0.044489198130278997</cx:pt>
          <cx:pt idx="1081">-0.010326750768862325</cx:pt>
          <cx:pt idx="1082">0.0143038233332149</cx:pt>
          <cx:pt idx="1083">0.0079415002240589994</cx:pt>
        </cx:lvl>
      </cx:numDim>
    </cx:data>
    <cx:data id="83">
      <cx:numDim type="val">
        <cx:f>Sheet2!$CF$1:$CF$1084</cx:f>
        <cx:lvl ptCount="1084" formatCode="G/通用格式">
          <cx:pt idx="0">0.00042808656976641498</cx:pt>
          <cx:pt idx="1">-0.000420038160886822</cx:pt>
          <cx:pt idx="2">0.00076682637103556996</cx:pt>
          <cx:pt idx="3">-0.00036793305921940198</cx:pt>
          <cx:pt idx="4">0.00058808634818571304</cx:pt>
          <cx:pt idx="5">0.00065836716350794295</cx:pt>
          <cx:pt idx="6">-0.00028574395602055599</cx:pt>
          <cx:pt idx="7">-0.00020616229577750001</cx:pt>
          <cx:pt idx="8">-0.00047124459501554801</cx:pt>
          <cx:pt idx="9">0.00027639875046403902</cx:pt>
          <cx:pt idx="10">-0.00056522468161456201</cx:pt>
          <cx:pt idx="11">0.000327370275457982</cx:pt>
          <cx:pt idx="12">-0.0012713200854760399</cx:pt>
          <cx:pt idx="13">-1.7615022675329699e-05</cx:pt>
          <cx:pt idx="14">-0.00036821874526508702</cx:pt>
          <cx:pt idx="15">-0.00016605268660329001</cx:pt>
          <cx:pt idx="16">-5.1164047566585897e-05</cx:pt>
          <cx:pt idx="17">0.00032542864502924801</cx:pt>
          <cx:pt idx="18">-0.00044104053589501903</cx:pt>
          <cx:pt idx="19">0.000217921360446453</cx:pt>
          <cx:pt idx="20">0.000141164017712633</cx:pt>
          <cx:pt idx="21">-0.00011652761453500201</cx:pt>
          <cx:pt idx="22">0.00023113057816363</cx:pt>
          <cx:pt idx="23">-0.00036508076887697998</cx:pt>
          <cx:pt idx="24">0.000159316439682438</cx:pt>
          <cx:pt idx="25">0.00090916404707443795</cx:pt>
          <cx:pt idx="26">0.00091537757644864998</cx:pt>
          <cx:pt idx="27">-0.000208713507075447</cx:pt>
          <cx:pt idx="28">7.0001508965724402e-06</cx:pt>
          <cx:pt idx="29">-0.000116093642941144</cx:pt>
          <cx:pt idx="30">-0.00070849007708094199</cx:pt>
          <cx:pt idx="31">-0.00024516243916442102</cx:pt>
          <cx:pt idx="32">0.00048751971363723801</cx:pt>
          <cx:pt idx="33">-0.000237610880701311</cx:pt>
          <cx:pt idx="34">-0.00060070129545241897</cx:pt>
          <cx:pt idx="35">0.00103253554059003</cx:pt>
          <cx:pt idx="36">0.00017905652565986199</cx:pt>
          <cx:pt idx="37">-0.00024556911194106097</cx:pt>
          <cx:pt idx="38">0.00062994822082097302</cx:pt>
          <cx:pt idx="39">0.0015592801498842601</cx:pt>
          <cx:pt idx="40">0.0016845405662924699</cx:pt>
          <cx:pt idx="41">0.0015147477957120001</cx:pt>
          <cx:pt idx="42">-0.00122874753875315</cx:pt>
          <cx:pt idx="43">0.00047746930843167398</cx:pt>
          <cx:pt idx="44">0.0010690328094241301</cx:pt>
          <cx:pt idx="45">0.0010795113913333501</cx:pt>
          <cx:pt idx="46">0.00097565863083167695</cx:pt>
          <cx:pt idx="47">0.00023891572190523901</cx:pt>
          <cx:pt idx="48">0.00020665718963512199</cx:pt>
          <cx:pt idx="49">-0.00027189581437481002</cx:pt>
          <cx:pt idx="50">-0.00053970455461209205</cx:pt>
          <cx:pt idx="51">0.00017714443821167301</cx:pt>
          <cx:pt idx="52">0.00084090803572103899</cx:pt>
          <cx:pt idx="53">-3.6602324775969403e-05</cx:pt>
          <cx:pt idx="54">4.9240926670044501e-05</cx:pt>
          <cx:pt idx="55">0.000170993384808309</cx:pt>
          <cx:pt idx="56">-0.000259328868772985</cx:pt>
          <cx:pt idx="57">-7.3894368544031197e-05</cx:pt>
          <cx:pt idx="58">-0.00032366166738040597</cx:pt>
          <cx:pt idx="59">0.00179088476239319</cx:pt>
          <cx:pt idx="60">-0.00031807762818690001</cx:pt>
          <cx:pt idx="61">-2.5718980940125399e-05</cx:pt>
          <cx:pt idx="62">-0.000241161470583088</cx:pt>
          <cx:pt idx="63">0.00131897180310422</cx:pt>
          <cx:pt idx="64">0.00054853531222180001</cx:pt>
          <cx:pt idx="65">0.00060108137646914704</cx:pt>
          <cx:pt idx="66">0.0019229036998029</cx:pt>
          <cx:pt idx="67">-0.0013607298031253099</cx:pt>
          <cx:pt idx="68">-0.000376173917022266</cx:pt>
          <cx:pt idx="69">-3.2944294954610501e-05</cx:pt>
          <cx:pt idx="70">-0.0110810478810957</cx:pt>
          <cx:pt idx="71">-0.0068807208619071601</cx:pt>
          <cx:pt idx="72">-0.00135411234090181</cx:pt>
          <cx:pt idx="73">-0.023099292684916301</cx:pt>
          <cx:pt idx="74">-0.0174105326106813</cx:pt>
          <cx:pt idx="75">-0.028417432456885799</cx:pt>
          <cx:pt idx="76">-0.014408390428551399</cx:pt>
          <cx:pt idx="77">-0.0066212974683203104</cx:pt>
          <cx:pt idx="78">-0.0022045433425559799</cx:pt>
          <cx:pt idx="79">-0.00144009036594071</cx:pt>
          <cx:pt idx="80">-0.00057184047919730304</cx:pt>
          <cx:pt idx="81">0.00036406221224577002</cx:pt>
          <cx:pt idx="82">-3.0016622381689499e-05</cx:pt>
          <cx:pt idx="83">-0.00040347074462889501</cx:pt>
          <cx:pt idx="84">0.00019400320480486601</cx:pt>
          <cx:pt idx="85">0.00048569274205748401</cx:pt>
          <cx:pt idx="86">0.00019315036764285499</cx:pt>
          <cx:pt idx="87">0.0053195673534257998</cx:pt>
          <cx:pt idx="88">-0.00014099287331005301</cx:pt>
          <cx:pt idx="89">-0.0076502426657115603</cx:pt>
          <cx:pt idx="90">-0.0085387878456594096</cx:pt>
          <cx:pt idx="91">-0.019233823624970701</cx:pt>
          <cx:pt idx="92">-0.017081206636073501</cx:pt>
          <cx:pt idx="93">-0.0058484535510979398</cx:pt>
          <cx:pt idx="94">0.0033078282214297201</cx:pt>
          <cx:pt idx="95">-0.0047409394439308699</cx:pt>
          <cx:pt idx="96">-0.017723094728680899</cx:pt>
          <cx:pt idx="97">0.0097634201284176204</cx:pt>
          <cx:pt idx="98">0.023225212715806999</cx:pt>
          <cx:pt idx="99">0.043450671342845602</cx:pt>
          <cx:pt idx="100">0.047921694037643799</cx:pt>
          <cx:pt idx="101">0.025435533019499999</cx:pt>
          <cx:pt idx="102">-0.019755040994115899</cx:pt>
          <cx:pt idx="103">-0.0490547961523451</cx:pt>
          <cx:pt idx="104">-0.055255715722896802</cx:pt>
          <cx:pt idx="105">-0.0213791057346388</cx:pt>
          <cx:pt idx="106">0.0077223295103833901</cx:pt>
          <cx:pt idx="107">0.012803396756227299</cx:pt>
          <cx:pt idx="108">0.00093682398284144998</cx:pt>
          <cx:pt idx="109">-0.0082032092655631196</cx:pt>
          <cx:pt idx="110">-0.0028286037565795502</cx:pt>
          <cx:pt idx="111">0.00069964126857570603</cx:pt>
          <cx:pt idx="112">0.000810353349828622</cx:pt>
          <cx:pt idx="113">0.00056006416365669105</cx:pt>
          <cx:pt idx="114">0.00068163213279087405</cx:pt>
          <cx:pt idx="115">0.00036280955189137002</cx:pt>
          <cx:pt idx="116">1.6944248437267299e-05</cx:pt>
          <cx:pt idx="117">-0.0095398897287695406</cx:pt>
          <cx:pt idx="118">-0.0166671553444049</cx:pt>
          <cx:pt idx="119">-0.021721941667650398</cx:pt>
          <cx:pt idx="120">-0.048301926739540903</cx:pt>
          <cx:pt idx="121">-0.037660908841603301</cx:pt>
          <cx:pt idx="122">-0.031449081209003998</cx:pt>
          <cx:pt idx="123">-0.0178444121269552</cx:pt>
          <cx:pt idx="124">-0.0230313651502627</cx:pt>
          <cx:pt idx="125">0.020166674172316001</cx:pt>
          <cx:pt idx="126">0.041680671371213403</cx:pt>
          <cx:pt idx="127">0.118867025212072</cx:pt>
          <cx:pt idx="128">0.168820186864339</cx:pt>
          <cx:pt idx="129">0.18644794264445799</cx:pt>
          <cx:pt idx="130">0.143300955394179</cx:pt>
          <cx:pt idx="131">-0.0021848847048291501</cx:pt>
          <cx:pt idx="132">-0.048422606807233801</cx:pt>
          <cx:pt idx="133">-0.0773507759240155</cx:pt>
          <cx:pt idx="134">-0.048171535711419702</cx:pt>
          <cx:pt idx="135">-0.071210805181125297</cx:pt>
          <cx:pt idx="136">-0.076249467392094095</cx:pt>
          <cx:pt idx="137">-0.041571672728069199</cx:pt>
          <cx:pt idx="138">-0.0083018533220567403</cx:pt>
          <cx:pt idx="139">0.00018212801435480599</cx:pt>
          <cx:pt idx="140">-0.000130542464556456</cx:pt>
          <cx:pt idx="141">-3.8730760666498502e-05</cx:pt>
          <cx:pt idx="142">0.00018250535695656</cx:pt>
          <cx:pt idx="143">-0.0033375261236730002</cx:pt>
          <cx:pt idx="144">-0.0092653934109239808</cx:pt>
          <cx:pt idx="145">-0.026678282112833299</cx:pt>
          <cx:pt idx="146">-0.040710307136625899</cx:pt>
          <cx:pt idx="147">-0.051548291508873703</cx:pt>
          <cx:pt idx="148">-0.0665635404861189</cx:pt>
          <cx:pt idx="149">-0.092563032678322096</cx:pt>
          <cx:pt idx="150">-0.0562698219461319</cx:pt>
          <cx:pt idx="151">-0.046717142675662203</cx:pt>
          <cx:pt idx="152">-0.0320478335199995</cx:pt>
          <cx:pt idx="153">0.026168858219593999</cx:pt>
          <cx:pt idx="154">0.027628554760993299</cx:pt>
          <cx:pt idx="155">0.16150596693185701</cx:pt>
          <cx:pt idx="156">0.193711238162731</cx:pt>
          <cx:pt idx="157">0.230047205092305</cx:pt>
          <cx:pt idx="158">0.20758791441337299</cx:pt>
          <cx:pt idx="159">0.083569437536231694</cx:pt>
          <cx:pt idx="160">0.0276479817692869</cx:pt>
          <cx:pt idx="161">0.0184954133873967</cx:pt>
          <cx:pt idx="162">-0.016565773286006599</cx:pt>
          <cx:pt idx="163">-0.059401869230448399</cx:pt>
          <cx:pt idx="164">-0.046254680083422699</cx:pt>
          <cx:pt idx="165">-0.0057400643440628897</cx:pt>
          <cx:pt idx="166">-0.00120299018218981</cx:pt>
          <cx:pt idx="167">0.00048837461200462696</cx:pt>
          <cx:pt idx="168">-1.01483447580284e-05</cx:pt>
          <cx:pt idx="169">-0.000227953038405537</cx:pt>
          <cx:pt idx="170">-0.0014013428201684699</cx:pt>
          <cx:pt idx="171">-0.0067304232579902899</cx:pt>
          <cx:pt idx="172">-0.012515754853101</cx:pt>
          <cx:pt idx="173">-0.028591586920761299</cx:pt>
          <cx:pt idx="174">-0.052898631274181901</cx:pt>
          <cx:pt idx="175">-0.10088634558838599</cx:pt>
          <cx:pt idx="176">-0.10621414754835699</cx:pt>
          <cx:pt idx="177">-0.112578639430848</cx:pt>
          <cx:pt idx="178">-0.039845607440594899</cx:pt>
          <cx:pt idx="179">-0.0057024681263190503</cx:pt>
          <cx:pt idx="180">0.046333636670542001</cx:pt>
          <cx:pt idx="181">0.036260961725830702</cx:pt>
          <cx:pt idx="182">-0.0083776588712312795</cx:pt>
          <cx:pt idx="183">0.0158208915155694</cx:pt>
          <cx:pt idx="184">0.099054579372923196</cx:pt>
          <cx:pt idx="185">0.215845732774129</cx:pt>
          <cx:pt idx="186">0.22699646653807501</cx:pt>
          <cx:pt idx="187">0.13237157326846699</cx:pt>
          <cx:pt idx="188">0.020525474947142699</cx:pt>
          <cx:pt idx="189">0.063327876327410104</cx:pt>
          <cx:pt idx="190">0.036505137602977203</cx:pt>
          <cx:pt idx="191">-0.088429454902601401</cx:pt>
          <cx:pt idx="192">-0.085522547164841298</cx:pt>
          <cx:pt idx="193">-0.018913486413602999</cx:pt>
          <cx:pt idx="194">-0.011822686800885</cx:pt>
          <cx:pt idx="195">0.00078816092148766503</cx:pt>
          <cx:pt idx="196">0.00012245013968168199</cx:pt>
          <cx:pt idx="197">0.00090221372621728598</cx:pt>
          <cx:pt idx="198">-0.0019017220919829</cx:pt>
          <cx:pt idx="199">-0.00098033456140055259</cx:pt>
          <cx:pt idx="200">-0.0013987036111303476</cx:pt>
          <cx:pt idx="201">-0.0074230005216223997</cx:pt>
          <cx:pt idx="202">-0.015538930184407549</cx:pt>
          <cx:pt idx="203">-0.0143671385999933</cx:pt>
          <cx:pt idx="204">-0.019444487941672601</cx:pt>
          <cx:pt idx="205">-0.0052516871296545749</cx:pt>
          <cx:pt idx="206">0.020466728770087352</cx:pt>
          <cx:pt idx="207">0.018558155152586926</cx:pt>
          <cx:pt idx="208">0.012010994577538949</cx:pt>
          <cx:pt idx="209">0.00028024051810974501</cx:pt>
          <cx:pt idx="210">-0.016310850762494101</cx:pt>
          <cx:pt idx="211">0.0080471607836981752</cx:pt>
          <cx:pt idx="212">-0.0022220377124730099</cx:pt>
          <cx:pt idx="213">0.029009210912806501</cx:pt>
          <cx:pt idx="214">0.067829662632845747</cx:pt>
          <cx:pt idx="215">0.059301490149879503</cx:pt>
          <cx:pt idx="216">0.015486788662084024</cx:pt>
          <cx:pt idx="217">0.017801990881436826</cx:pt>
          <cx:pt idx="218">0.020523683922264124</cx:pt>
          <cx:pt idx="219">0.0015680717222160325</cx:pt>
          <cx:pt idx="220">-0.0041592457809075251</cx:pt>
          <cx:pt idx="221">-0.0020336442826530275</cx:pt>
          <cx:pt idx="222">-0.0030649021128897249</cx:pt>
          <cx:pt idx="223">3.1703572894935753e-05</cx:pt>
          <cx:pt idx="224">0.00097534318784791251</cx:pt>
          <cx:pt idx="225">0.00036450874873821752</cx:pt>
          <cx:pt idx="226">-0.00043897274280165752</cx:pt>
          <cx:pt idx="227">-0.0011615567016292775</cx:pt>
          <cx:pt idx="228">-0.0016444368161714624</cx:pt>
          <cx:pt idx="229">-0.0121116026266966</cx:pt>
          <cx:pt idx="230">-0.012739196647382151</cx:pt>
          <cx:pt idx="231">-0.0109696173161956</cx:pt>
          <cx:pt idx="232">-0.019592195862049126</cx:pt>
          <cx:pt idx="233">-0.015211588824950726</cx:pt>
          <cx:pt idx="234">-0.0026494370781781251</cx:pt>
          <cx:pt idx="235">0.00065687306134098002</cx:pt>
          <cx:pt idx="236">0.012542001398624774</cx:pt>
          <cx:pt idx="237">0.0027360616268550251</cx:pt>
          <cx:pt idx="238">0.0037488063378038751</cx:pt>
          <cx:pt idx="239">-0.019678084269803275</cx:pt>
          <cx:pt idx="240">0.0080170393807237252</cx:pt>
          <cx:pt idx="241">0.014851238508439226</cx:pt>
          <cx:pt idx="242">0.0262315848027595</cx:pt>
          <cx:pt idx="243">0.058741477264885003</cx:pt>
          <cx:pt idx="244">0.04722763402893275</cx:pt>
          <cx:pt idx="245">0.015268360839356175</cx:pt>
          <cx:pt idx="246">0.022561370735789076</cx:pt>
          <cx:pt idx="247">0.022155054378546899</cx:pt>
          <cx:pt idx="248">-0.010462927490626075</cx:pt>
          <cx:pt idx="249">-0.007070049296424125</cx:pt>
          <cx:pt idx="250">-0.0011470897904358999</cx:pt>
          <cx:pt idx="251">0.00011100934118297725</cx:pt>
          <cx:pt idx="252">-0.00021176270190590625</cx:pt>
          <cx:pt idx="253">6.8156029041420747e-05</cx:pt>
          <cx:pt idx="254">3.70944128283135e-05</cx:pt>
          <cx:pt idx="255">-0.0012909056469967925</cx:pt>
          <cx:pt idx="256">-0.0049861318078560247</cx:pt>
          <cx:pt idx="257">-0.01437901760973645</cx:pt>
          <cx:pt idx="258">-0.014585800073802351</cx:pt>
          <cx:pt idx="259">-0.016615111389829924</cx:pt>
          <cx:pt idx="260">-0.014856975030155074</cx:pt>
          <cx:pt idx="261">-0.016626924846594823</cx:pt>
          <cx:pt idx="262">-0.0126768194867268</cx:pt>
          <cx:pt idx="263">-0.016626729753313575</cx:pt>
          <cx:pt idx="264">0.0054399949667167996</cx:pt>
          <cx:pt idx="265">0.0063788125222138496</cx:pt>
          <cx:pt idx="266">-0.018455071873171625</cx:pt>
          <cx:pt idx="267">-0.027663600617162502</cx:pt>
          <cx:pt idx="268">-0.036991013056905497</cx:pt>
          <cx:pt idx="269">-0.02925757415571275</cx:pt>
          <cx:pt idx="270">-0.010019150301686999</cx:pt>
          <cx:pt idx="271">0.043337087452197748</cx:pt>
          <cx:pt idx="272">0.059993255073853002</cx:pt>
          <cx:pt idx="273">0.031585885544275251</cx:pt>
          <cx:pt idx="274">0.0236126535940849</cx:pt>
          <cx:pt idx="275">0.046207721949433997</cx:pt>
          <cx:pt idx="276">0.0059519924715161002</cx:pt>
          <cx:pt idx="277">-0.0025190711278830998</cx:pt>
          <cx:pt idx="278">-0.0030925870150987252</cx:pt>
          <cx:pt idx="279">-7.2975372322410504e-05</cx:pt>
          <cx:pt idx="280">-3.1578379572478247e-05</cx:pt>
          <cx:pt idx="281">0.00010329039829369675</cx:pt>
          <cx:pt idx="282">-0.00028474611076627251</cx:pt>
          <cx:pt idx="283">-0.0016225738394464425</cx:pt>
          <cx:pt idx="284">-0.0080301117683651245</cx:pt>
          <cx:pt idx="285">-0.010831207867405625</cx:pt>
          <cx:pt idx="286">-0.0099596641366795496</cx:pt>
          <cx:pt idx="287">-0.0012070663857471501</cx:pt>
          <cx:pt idx="288">-0.00015069834640134126</cx:pt>
          <cx:pt idx="289">-0.0021230298925988475</cx:pt>
          <cx:pt idx="290">-0.015874169908279275</cx:pt>
          <cx:pt idx="291">-0.0057080944448515249</cx:pt>
          <cx:pt idx="292">0.00090970841101551</cx:pt>
          <cx:pt idx="293">0.0041948547011748504</cx:pt>
          <cx:pt idx="294">-0.0024720703099422323</cx:pt>
          <cx:pt idx="295">-0.029448924150678249</cx:pt>
          <cx:pt idx="296">-0.029576620697423249</cx:pt>
          <cx:pt idx="297">0.0064479567142042751</cx:pt>
          <cx:pt idx="298">0.0064655796537456747</cx:pt>
          <cx:pt idx="299">0.0491239057252583</cx:pt>
          <cx:pt idx="300">0.098114314946867301</cx:pt>
          <cx:pt idx="301">0.12975508340936101</cx:pt>
          <cx:pt idx="302">0.185616971370998</cx:pt>
          <cx:pt idx="303">0.16809361557511199</cx:pt>
          <cx:pt idx="304">0.029083232649763799</cx:pt>
          <cx:pt idx="305">-0.044445189477285103</cx:pt>
          <cx:pt idx="306">-0.0184516505776826</cx:pt>
          <cx:pt idx="307">0.000223956166809085</cx:pt>
          <cx:pt idx="308">-0.00036810267987545702</cx:pt>
          <cx:pt idx="309">0.0036616667841311498</cx:pt>
          <cx:pt idx="310">-0.00193329392033748</cx:pt>
          <cx:pt idx="311">-0.0057493473017607303</cx:pt>
          <cx:pt idx="312">-0.038950162857532999</cx:pt>
          <cx:pt idx="313">-0.053955757298678797</cx:pt>
          <cx:pt idx="314">-0.013717360101657999</cx:pt>
          <cx:pt idx="315">0.081097189658279098</cx:pt>
          <cx:pt idx="316">0.054169187005813801</cx:pt>
          <cx:pt idx="317">0.0015263778405501399</cx:pt>
          <cx:pt idx="318">-0.027166022129646101</cx:pt>
          <cx:pt idx="319">0.017035234992739502</cx:pt>
          <cx:pt idx="320">0.016912032967201</cx:pt>
          <cx:pt idx="321">0.041059619181897697</cx:pt>
          <cx:pt idx="322">-0.014000982022468401</cx:pt>
          <cx:pt idx="323">-0.132540702698</cx:pt>
          <cx:pt idx="324">-0.15363770702339</cx:pt>
          <cx:pt idx="325">-0.117836094271365</cx:pt>
          <cx:pt idx="326">-0.040738668350815598</cx:pt>
          <cx:pt idx="327">-0.037849451519428097</cx:pt>
          <cx:pt idx="328">0.019768712846672001</cx:pt>
          <cx:pt idx="329">0.070212554717491299</cx:pt>
          <cx:pt idx="330">0.090710757123591307</cx:pt>
          <cx:pt idx="331">0.131417687536967</cx:pt>
          <cx:pt idx="332">0.11171596536046199</cx:pt>
          <cx:pt idx="333">0.0044286236386182603</cx:pt>
          <cx:pt idx="334">-0.0057408795810888202</cx:pt>
          <cx:pt idx="335">-0.00046191494478006002</cx:pt>
          <cx:pt idx="336">-0.00024714212183485199</cx:pt>
          <cx:pt idx="337">0.00045169438571845201</cx:pt>
          <cx:pt idx="338">-0.000355440996296708</cx:pt>
          <cx:pt idx="339">-0.0034035984072360499</cx:pt>
          <cx:pt idx="340">-0.042986666150834303</cx:pt>
          <cx:pt idx="341">-0.039301978541036203</cx:pt>
          <cx:pt idx="342">0.056943547745699298</cx:pt>
          <cx:pt idx="343">0.044376642873410803</cx:pt>
          <cx:pt idx="344">-0.031743280841313698</cx:pt>
          <cx:pt idx="345">0.090072889935031694</cx:pt>
          <cx:pt idx="346">0.024528896129783699</cx:pt>
          <cx:pt idx="347">0.0148170759938291</cx:pt>
          <cx:pt idx="348">0.013925433464175</cx:pt>
          <cx:pt idx="349">-0.0113890249066902</cx:pt>
          <cx:pt idx="350">-0.075008269139373598</cx:pt>
          <cx:pt idx="351">-0.14609436783164301</cx:pt>
          <cx:pt idx="352">-0.12991278751396601</cx:pt>
          <cx:pt idx="353">-0.023673887507419802</cx:pt>
          <cx:pt idx="354">-0.068807922713568295</cx:pt>
          <cx:pt idx="355">-0.0133369084429258</cx:pt>
          <cx:pt idx="356">0.000314485617230083</cx:pt>
          <cx:pt idx="357">0.025302810517764299</cx:pt>
          <cx:pt idx="358">0.071504189650463998</cx:pt>
          <cx:pt idx="359">0.113554383985509</cx:pt>
          <cx:pt idx="360">0.10363477855596701</cx:pt>
          <cx:pt idx="361">-0.00099316791350319896</cx:pt>
          <cx:pt idx="362">-0.0092272534174428003</cx:pt>
          <cx:pt idx="363">-0.00094737448285774897</cx:pt>
          <cx:pt idx="364">-0.00059365621988556497</cx:pt>
          <cx:pt idx="365">0.00053360967212565905</cx:pt>
          <cx:pt idx="366">-0.00040508349523245502</cx:pt>
          <cx:pt idx="367">-0.0041569901815365603</cx:pt>
          <cx:pt idx="368">-0.0211220531506142</cx:pt>
          <cx:pt idx="369">0.0359061640537355</cx:pt>
          <cx:pt idx="370">0.065405197840392199</cx:pt>
          <cx:pt idx="371">-0.020170203463929798</cx:pt>
          <cx:pt idx="372">0.020063607188761899</cx:pt>
          <cx:pt idx="373">0.067517871543711902</cx:pt>
          <cx:pt idx="374">0.055835596841563098</cx:pt>
          <cx:pt idx="375">0.0172099950641856</cx:pt>
          <cx:pt idx="376">0.032162553212857901</cx:pt>
          <cx:pt idx="377">-0.017684531464135601</cx:pt>
          <cx:pt idx="378">0.0079941481805763104</cx:pt>
          <cx:pt idx="379">-0.090935652756484103</cx:pt>
          <cx:pt idx="380">-0.153384660554301</cx:pt>
          <cx:pt idx="381">-0.121140291415217</cx:pt>
          <cx:pt idx="382">-0.026899082814443601</cx:pt>
          <cx:pt idx="383">-0.0402063926872872</cx:pt>
          <cx:pt idx="384">-0.037234795754951103</cx:pt>
          <cx:pt idx="385">-0.013486903052948101</cx:pt>
          <cx:pt idx="386">0.096780755902090301</cx:pt>
          <cx:pt idx="387">0.092508290015720807</cx:pt>
          <cx:pt idx="388">0.041457275318364503</cx:pt>
          <cx:pt idx="389">-7.20841843748076e-05</cx:pt>
          <cx:pt idx="390">-0.00484771502852018</cx:pt>
          <cx:pt idx="391">-0.00058156450608437202</cx:pt>
          <cx:pt idx="392">0.00012706872716655899</cx:pt>
          <cx:pt idx="393">-0.0020073260676673</cx:pt>
          <cx:pt idx="394">-0.00157312442633936</cx:pt>
          <cx:pt idx="395">-0.0049366199684899399</cx:pt>
          <cx:pt idx="396">0.0199004183086595</cx:pt>
          <cx:pt idx="397">0.093679637410813005</cx:pt>
          <cx:pt idx="398">0.015481667081617001</cx:pt>
          <cx:pt idx="399">0.0330206888604603</cx:pt>
          <cx:pt idx="400">0.0088060956257447701</cx:pt>
          <cx:pt idx="401">0.069860204436978504</cx:pt>
          <cx:pt idx="402">0.040345625102564502</cx:pt>
          <cx:pt idx="403">0.051272587690176001</cx:pt>
          <cx:pt idx="404">0.039907139445723203</cx:pt>
          <cx:pt idx="405">0.057193449889536903</cx:pt>
          <cx:pt idx="406">0.042051457259802902</cx:pt>
          <cx:pt idx="407">-0.023033176427941698</cx:pt>
          <cx:pt idx="408">-0.112672801537469</cx:pt>
          <cx:pt idx="409">-0.078188405032374897</cx:pt>
          <cx:pt idx="410">-0.059746194718609397</cx:pt>
          <cx:pt idx="411">-0.053434247913239703</cx:pt>
          <cx:pt idx="412">-0.00472154753890092</cx:pt>
          <cx:pt idx="413">0.040312592136391198</cx:pt>
          <cx:pt idx="414">0.037804763970252502</cx:pt>
          <cx:pt idx="415">-0.016312117788901001</cx:pt>
          <cx:pt idx="416">0.024790366575477601</cx:pt>
          <cx:pt idx="417">-0.0125307449675957</cx:pt>
          <cx:pt idx="418">-0.0019656508990835999</cx:pt>
          <cx:pt idx="419">-0.000474813066491207</cx:pt>
          <cx:pt idx="420">-0.000589122411221763</cx:pt>
          <cx:pt idx="421">-0.0023644217804874002</cx:pt>
          <cx:pt idx="422">-0.0028895937341302299</cx:pt>
          <cx:pt idx="423">-0.014207641921741799</cx:pt>
          <cx:pt idx="424">0.016649498212812999</cx:pt>
          <cx:pt idx="425">0.079800100602102506</cx:pt>
          <cx:pt idx="426">0.027971087355447101</cx:pt>
          <cx:pt idx="427">0.0120836883266552</cx:pt>
          <cx:pt idx="428">-0.016715774943029199</cx:pt>
          <cx:pt idx="429">0.081782625777053405</cx:pt>
          <cx:pt idx="430">-0.018167359291984701</cx:pt>
          <cx:pt idx="431">-0.029502225367764201</cx:pt>
          <cx:pt idx="432">0.014878771436185399</cx:pt>
          <cx:pt idx="433">0.0124020878135425</cx:pt>
          <cx:pt idx="434">-0.0288013222687287</cx:pt>
          <cx:pt idx="435">-0.034206567899000499</cx:pt>
          <cx:pt idx="436">-0.0026291673015665399</cx:pt>
          <cx:pt idx="437">-0.067175859534349</cx:pt>
          <cx:pt idx="438">-0.018571389384284102</cx:pt>
          <cx:pt idx="439">-0.041681329117908797</cx:pt>
          <cx:pt idx="440">0.00471610315152727</cx:pt>
          <cx:pt idx="441">-0.0028155613257394301</cx:pt>
          <cx:pt idx="442">0.00745465493831368</cx:pt>
          <cx:pt idx="443">0.00560329441122062</cx:pt>
          <cx:pt idx="444">0.0163634974418429</cx:pt>
          <cx:pt idx="445">-0.0231611527099875</cx:pt>
          <cx:pt idx="446">-0.0033420774919222301</cx:pt>
          <cx:pt idx="447">0.00012386549665268799</cx:pt>
          <cx:pt idx="448">0.00011144830711747201</cx:pt>
          <cx:pt idx="449">-0.0023287782466244501</cx:pt>
          <cx:pt idx="450">-0.0039548156689144199</cx:pt>
          <cx:pt idx="451">-0.0332579407116095</cx:pt>
          <cx:pt idx="452">0.0121942210029458</cx:pt>
          <cx:pt idx="453">0.068331579841577797</cx:pt>
          <cx:pt idx="454">0.026916080423500501</cx:pt>
          <cx:pt idx="455">0.037567398654695501</cx:pt>
          <cx:pt idx="456">0.0270638499726512</cx:pt>
          <cx:pt idx="457">0.032773227983961699</cx:pt>
          <cx:pt idx="458">0.018329541598733599</cx:pt>
          <cx:pt idx="459">-0.063762699380440699</cx:pt>
          <cx:pt idx="460">-0.068742586599071107</cx:pt>
          <cx:pt idx="461">-0.047236773798507499</cx:pt>
          <cx:pt idx="462">-0.0135288826298897</cx:pt>
          <cx:pt idx="463">-0.016792983768640302</cx:pt>
          <cx:pt idx="464">-0.078420807339849102</cx:pt>
          <cx:pt idx="465">-0.026085964571192</cx:pt>
          <cx:pt idx="466">-0.062036744364960497</cx:pt>
          <cx:pt idx="467">-0.086735528022335195</cx:pt>
          <cx:pt idx="468">-0.0294767477318079</cx:pt>
          <cx:pt idx="469">-0.028425162947907801</cx:pt>
          <cx:pt idx="470">0.0288905282860605</cx:pt>
          <cx:pt idx="471">-0.027067137604565399</cx:pt>
          <cx:pt idx="472">-0.0520478379050133</cx:pt>
          <cx:pt idx="473">-0.016850922148388601</cx:pt>
          <cx:pt idx="474">0.00085964576880655198</cx:pt>
          <cx:pt idx="475">0.00033499050895475498</cx:pt>
          <cx:pt idx="476">0.00044427066611122399</cx:pt>
          <cx:pt idx="477">0.000116109572711236</cx:pt>
          <cx:pt idx="478">-0.0074814531304491904</cx:pt>
          <cx:pt idx="479">-0.040799997956228198</cx:pt>
          <cx:pt idx="480">0.049112216196446498</cx:pt>
          <cx:pt idx="481">0.057782347794604602</cx:pt>
          <cx:pt idx="482">0.0193419676009783</cx:pt>
          <cx:pt idx="483">0.0920357241005825</cx:pt>
          <cx:pt idx="484">0.069210266935066406</cx:pt>
          <cx:pt idx="485">0.132474132837753</cx:pt>
          <cx:pt idx="486">0.0236948301943911</cx:pt>
          <cx:pt idx="487">-0.10533806379067601</cx:pt>
          <cx:pt idx="488">-0.0807437443168601</cx:pt>
          <cx:pt idx="489">0.012405784099416501</cx:pt>
          <cx:pt idx="490">0.0087677198867336797</cx:pt>
          <cx:pt idx="491">-0.040522222282200399</cx:pt>
          <cx:pt idx="492">-0.072074898156734304</cx:pt>
          <cx:pt idx="493">-0.11889589569363</cx:pt>
          <cx:pt idx="494">-0.15573887754620599</cx:pt>
          <cx:pt idx="495">-0.067978592621594794</cx:pt>
          <cx:pt idx="496">-0.095125467751199094</cx:pt>
          <cx:pt idx="497">-0.035292918277895498</cx:pt>
          <cx:pt idx="498">0.022567188575264099</cx:pt>
          <cx:pt idx="499">0.0112056577470984</cx:pt>
          <cx:pt idx="500">-0.037488700589658398</cx:pt>
          <cx:pt idx="501">-0.0230179922958842</cx:pt>
          <cx:pt idx="502">-0.0011003503322741699</cx:pt>
          <cx:pt idx="503">0.00073911620454812101</cx:pt>
          <cx:pt idx="504">-0.00031717229706449502</cx:pt>
          <cx:pt idx="505">-4.17311306534151e-05</cx:pt>
          <cx:pt idx="506">0.000106692323761621</cx:pt>
          <cx:pt idx="507">-0.033608453431352797</cx:pt>
          <cx:pt idx="508">0.049848624694947802</cx:pt>
          <cx:pt idx="509">0.054524933343033502</cx:pt>
          <cx:pt idx="510">0.034345662735658103</cx:pt>
          <cx:pt idx="511">0.063073904652877294</cx:pt>
          <cx:pt idx="512">0.16618695147881199</cx:pt>
          <cx:pt idx="513">0.20146054982448899</cx:pt>
          <cx:pt idx="514">-0.013022768523544901</cx:pt>
          <cx:pt idx="515">-0.19112149149816501</cx:pt>
          <cx:pt idx="516">-0.17672776111041699</cx:pt>
          <cx:pt idx="517">-0.113331049201063</cx:pt>
          <cx:pt idx="518">-0.034915011278819401</cx:pt>
          <cx:pt idx="519">-0.027777885051211901</cx:pt>
          <cx:pt idx="520">-0.0095072629949463795</cx:pt>
          <cx:pt idx="521">-0.075525246563140705</cx:pt>
          <cx:pt idx="522">0.0174190969281754</cx:pt>
          <cx:pt idx="523">-0.086991198790312405</cx:pt>
          <cx:pt idx="524">-0.074954936673472194</cx:pt>
          <cx:pt idx="525">-0.0243516550305093</cx:pt>
          <cx:pt idx="526">0.061875220810414001</cx:pt>
          <cx:pt idx="527">0.016390072902840801</cx:pt>
          <cx:pt idx="528">-0.046157378554515502</cx:pt>
          <cx:pt idx="529">-0.036181499842296898</cx:pt>
          <cx:pt idx="530">-0.0022336695111807099</cx:pt>
          <cx:pt idx="531">-0.00064587597074131596</cx:pt>
          <cx:pt idx="532">0.00014443325120002499</cx:pt>
          <cx:pt idx="533">0.00066426544441854204</cx:pt>
          <cx:pt idx="534">0.0076641399903621997</cx:pt>
          <cx:pt idx="535">-0.021311143131153201</cx:pt>
          <cx:pt idx="536">0.026076862474743698</cx:pt>
          <cx:pt idx="537">0.080802225276046594</cx:pt>
          <cx:pt idx="538">0.078957415265637695</cx:pt>
          <cx:pt idx="539">0.057367170774034103</cx:pt>
          <cx:pt idx="540">0.15746606860474899</cx:pt>
          <cx:pt idx="541">0.22526415406656999</cx:pt>
          <cx:pt idx="542">0.0041941438894919497</cx:pt>
          <cx:pt idx="543">-0.224668524328416</cx:pt>
          <cx:pt idx="544">-0.116806106649108</cx:pt>
          <cx:pt idx="545">-0.00234910464975487</cx:pt>
          <cx:pt idx="546">-0.047277481757277098</cx:pt>
          <cx:pt idx="547">-0.034833965330228402</cx:pt>
          <cx:pt idx="548">-0.043297463531097799</cx:pt>
          <cx:pt idx="549">-0.0143813579045248</cx:pt>
          <cx:pt idx="550">-0.031770454118582502</cx:pt>
          <cx:pt idx="551">-0.064666928157029402</cx:pt>
          <cx:pt idx="552">-0.070877852820367501</cx:pt>
          <cx:pt idx="553">0.021768181648739698</cx:pt>
          <cx:pt idx="554">0.053669391194382098</cx:pt>
          <cx:pt idx="555">-0.033227806936286297</cx:pt>
          <cx:pt idx="556">-0.064081744356665804</cx:pt>
          <cx:pt idx="557">-0.046451272654296202</cx:pt>
          <cx:pt idx="558">-0.0024440404956170801</cx:pt>
          <cx:pt idx="559">0.00013169766672370601</cx:pt>
          <cx:pt idx="560">0.00018253248837464799</cx:pt>
          <cx:pt idx="561">0.00096407127200544502</cx:pt>
          <cx:pt idx="562">0.013368530280016</cx:pt>
          <cx:pt idx="563">0.035181107980211498</cx:pt>
          <cx:pt idx="564">0.041256902616977099</cx:pt>
          <cx:pt idx="565">0.103362624383525</cx:pt>
          <cx:pt idx="566">0.074319385514710207</cx:pt>
          <cx:pt idx="567">0.085528735290534397</cx:pt>
          <cx:pt idx="568">0.0510450413435352</cx:pt>
          <cx:pt idx="569">0.0845883092778206</cx:pt>
          <cx:pt idx="570">0.0095606546587360102</cx:pt>
          <cx:pt idx="571">-0.13510236614578</cx:pt>
          <cx:pt idx="572">-0.043584506644168498</cx:pt>
          <cx:pt idx="573">-0.033020488863792302</cx:pt>
          <cx:pt idx="574">-0.025641410917850101</cx:pt>
          <cx:pt idx="575">0.037317639487462501</cx:pt>
          <cx:pt idx="576">-0.041540134931351697</cx:pt>
          <cx:pt idx="577">-0.044696935717009299</cx:pt>
          <cx:pt idx="578">-0.111758556347735</cx:pt>
          <cx:pt idx="579">-0.068693320821420795</cx:pt>
          <cx:pt idx="580">-0.028770405897694699</cx:pt>
          <cx:pt idx="581">0.018021498742342001</cx:pt>
          <cx:pt idx="582">-0.023537381850428099</cx:pt>
          <cx:pt idx="583">-0.045421812394068603</cx:pt>
          <cx:pt idx="584">-0.064809748817226495</cx:pt>
          <cx:pt idx="585">-0.038405347667008101</cx:pt>
          <cx:pt idx="586">-0.00069005305707630195</cx:pt>
          <cx:pt idx="587">5.8649196215023003e-05</cx:pt>
          <cx:pt idx="588">1.8253840921596499e-05</cx:pt>
          <cx:pt idx="589">0.00028010324839000298</cx:pt>
          <cx:pt idx="590">0.023651514864722601</cx:pt>
          <cx:pt idx="591">0.049891566656237098</cx:pt>
          <cx:pt idx="592">0.045819953396892897</cx:pt>
          <cx:pt idx="593">0.027702661816480199</cx:pt>
          <cx:pt idx="594">0.088410872049115602</cx:pt>
          <cx:pt idx="595">0.099799525873749406</cx:pt>
          <cx:pt idx="596">0.076866184683320404</cx:pt>
          <cx:pt idx="597">0.080263008638312094</cx:pt>
          <cx:pt idx="598">0.063862389743718398</cx:pt>
          <cx:pt idx="599">-0.039125527506164798</cx:pt>
          <cx:pt idx="600">-0.083837022477258397</cx:pt>
          <cx:pt idx="601">-0.118875606383194</cx:pt>
          <cx:pt idx="602">-0.091756765629598405</cx:pt>
          <cx:pt idx="603">-0.027258079167188701</cx:pt>
          <cx:pt idx="604">-0.10427294168397901</cx:pt>
          <cx:pt idx="605">-0.046229172011973199</cx:pt>
          <cx:pt idx="606">-0.025130506741787</cx:pt>
          <cx:pt idx="607">-0.033286054278234799</cx:pt>
          <cx:pt idx="608">-0.059742664657273598</cx:pt>
          <cx:pt idx="609">-0.039775308807964503</cx:pt>
          <cx:pt idx="610">-0.020051313625358901</cx:pt>
          <cx:pt idx="611">-0.049976217610167697</cx:pt>
          <cx:pt idx="612">-0.063708546742476696</cx:pt>
          <cx:pt idx="613">-0.029896684521558501</cx:pt>
          <cx:pt idx="614">0.00118731285265081</cx:pt>
          <cx:pt idx="615">-0.00015988775988637501</cx:pt>
          <cx:pt idx="616">9.7439558325158906e-05</cx:pt>
          <cx:pt idx="617">0.00027703408420493302</cx:pt>
          <cx:pt idx="618">0.0125756842778509</cx:pt>
          <cx:pt idx="619">0.033034618351041198</cx:pt>
          <cx:pt idx="620">0.027303813132368598</cx:pt>
          <cx:pt idx="621">0.041705200913327002</cx:pt>
          <cx:pt idx="622">0.11886542576878199</cx:pt>
          <cx:pt idx="623">0.12995828824899899</cx:pt>
          <cx:pt idx="624">0.12914120446942001</cx:pt>
          <cx:pt idx="625">0.14462700096995901</cx:pt>
          <cx:pt idx="626">0.15736702511190001</cx:pt>
          <cx:pt idx="627">0.038531226602804697</cx:pt>
          <cx:pt idx="628">-0.0114423696230761</cx:pt>
          <cx:pt idx="629">-0.0759887700246661</cx:pt>
          <cx:pt idx="630">-0.110420680682688</cx:pt>
          <cx:pt idx="631">-0.097583776083046803</cx:pt>
          <cx:pt idx="632">-0.042144570354495897</cx:pt>
          <cx:pt idx="633">0.048253676406188002</cx:pt>
          <cx:pt idx="634">0.056439658432839303</cx:pt>
          <cx:pt idx="635">0.0138881789648862</cx:pt>
          <cx:pt idx="636">-0.076665828738002401</cx:pt>
          <cx:pt idx="637">-0.10777566146037899</cx:pt>
          <cx:pt idx="638">-0.057155378641414803</cx:pt>
          <cx:pt idx="639">-0.049503180941409403</cx:pt>
          <cx:pt idx="640">-0.0417466088010899</cx:pt>
          <cx:pt idx="641">-0.024294831717451101</cx:pt>
          <cx:pt idx="642">0.00025013264787755501</cx:pt>
          <cx:pt idx="643">0.00034069679090984698</cx:pt>
          <cx:pt idx="644">9.9848713145661295e-05</cx:pt>
          <cx:pt idx="645">0.00085340082473216996</cx:pt>
          <cx:pt idx="646">0.00208538045696384</cx:pt>
          <cx:pt idx="647">0.0101801253073139</cx:pt>
          <cx:pt idx="648">-0.0115013586884802</cx:pt>
          <cx:pt idx="649">0.0030830411985345802</cx:pt>
          <cx:pt idx="650">0.038990400644876001</cx:pt>
          <cx:pt idx="651">0.057032071561665398</cx:pt>
          <cx:pt idx="652">0.10105552628343301</cx:pt>
          <cx:pt idx="653">0.0911412202628685</cx:pt>
          <cx:pt idx="654">0.129050434907126</cx:pt>
          <cx:pt idx="655">0.094652803273930497</cx:pt>
          <cx:pt idx="656">-0.0064057842474186198</cx:pt>
          <cx:pt idx="657">-0.065175551200518003</cx:pt>
          <cx:pt idx="658">-0.140778744072661</cx:pt>
          <cx:pt idx="659">-0.12227727928096201</cx:pt>
          <cx:pt idx="660">-0.019564065233944002</cx:pt>
          <cx:pt idx="661">-0.0035284174849894898</cx:pt>
          <cx:pt idx="662">-0.042154633355584302</cx:pt>
          <cx:pt idx="663">-0.0657419407375886</cx:pt>
          <cx:pt idx="664">-0.10521466913553</cx:pt>
          <cx:pt idx="665">-0.0515385706569687</cx:pt>
          <cx:pt idx="666">0.00164530647457304</cx:pt>
          <cx:pt idx="667">-0.0184197638932969</cx:pt>
          <cx:pt idx="668">-0.0247044264236243</cx:pt>
          <cx:pt idx="669">-0.016939517827834601</cx:pt>
          <cx:pt idx="670">-0.0010316022671833501</cx:pt>
          <cx:pt idx="671">0.00067521599049395905</cx:pt>
          <cx:pt idx="672">0.00027907581885612998</cx:pt>
          <cx:pt idx="673">-0.00022301272931744801</cx:pt>
          <cx:pt idx="674">-0.0011930162963030501</cx:pt>
          <cx:pt idx="675">-0.0039404883006829801</cx:pt>
          <cx:pt idx="676">-0.012631745093392601</cx:pt>
          <cx:pt idx="677">-0.0108218664408071</cx:pt>
          <cx:pt idx="678">0.00190018108404127</cx:pt>
          <cx:pt idx="679">-0.0090455713534095695</cx:pt>
          <cx:pt idx="680">0.020753566233367399</cx:pt>
          <cx:pt idx="681">0.062312570214209301</cx:pt>
          <cx:pt idx="682">0.10739849812011699</cx:pt>
          <cx:pt idx="683">0.060275682924551703</cx:pt>
          <cx:pt idx="684">0.070566638484738306</cx:pt>
          <cx:pt idx="685">0.039914779109495598</cx:pt>
          <cx:pt idx="686">-0.0759021034415365</cx:pt>
          <cx:pt idx="687">-0.060028849179797499</cx:pt>
          <cx:pt idx="688">-0.026573422302308199</cx:pt>
          <cx:pt idx="689">-0.0096039748729352808</cx:pt>
          <cx:pt idx="690">-0.0081864610603311194</cx:pt>
          <cx:pt idx="691">-0.039535217415062301</cx:pt>
          <cx:pt idx="692">-0.0110333175806413</cx:pt>
          <cx:pt idx="693">-0.017318054437995899</cx:pt>
          <cx:pt idx="694">-0.0072960342733320296</cx:pt>
          <cx:pt idx="695">-0.0012545229828334701</cx:pt>
          <cx:pt idx="696">4.6191867502480399e-05</cx:pt>
          <cx:pt idx="697">-6.5964359903147494e-05</cx:pt>
          <cx:pt idx="698">-0.00054232310684788302</cx:pt>
          <cx:pt idx="699">0.00017186142898235399</cx:pt>
          <cx:pt idx="700">0.000842485795670294</cx:pt>
          <cx:pt idx="701">0.00021802723762647899</cx:pt>
          <cx:pt idx="702">0.00059053420428694097</cx:pt>
          <cx:pt idx="703">-0.00061865042935136305</cx:pt>
          <cx:pt idx="704">-0.0053524938989624</cx:pt>
          <cx:pt idx="705">-0.032230870367359797</cx:pt>
          <cx:pt idx="706">-0.0066305365761728597</cx:pt>
          <cx:pt idx="707">-0.000155533777872514</cx:pt>
          <cx:pt idx="708">0.0122135684480553</cx:pt>
          <cx:pt idx="709">0.046069520421870201</cx:pt>
          <cx:pt idx="710">0.080698744392423194</cx:pt>
          <cx:pt idx="711">0.0342744847625681</cx:pt>
          <cx:pt idx="712">-0.0066786319746063201</cx:pt>
          <cx:pt idx="713">0.0128010003910736</cx:pt>
          <cx:pt idx="714">-0.0022242044029851102</cx:pt>
          <cx:pt idx="715">0.0032516354018177701</cx:pt>
          <cx:pt idx="716">0.0052742513378271202</cx:pt>
          <cx:pt idx="717">-0.0225372054509742</cx:pt>
          <cx:pt idx="718">-0.024183471301225699</cx:pt>
          <cx:pt idx="719">-0.0036839737860287799</cx:pt>
          <cx:pt idx="720">-0.0102409473498791</cx:pt>
          <cx:pt idx="721">-0.0154969001190489</cx:pt>
          <cx:pt idx="722">-0.013433935336175699</cx:pt>
          <cx:pt idx="723">-0.00202880913978566</cx:pt>
          <cx:pt idx="724">-0.00089788081919524201</cx:pt>
          <cx:pt idx="725">0.00066273098587224999</cx:pt>
          <cx:pt idx="726">0.00047205214704033898</cx:pt>
          <cx:pt idx="727">-0.00062020654795210599</cx:pt>
          <cx:pt idx="728">-0.00020335015718795499</cx:pt>
          <cx:pt idx="729">0.00039820813264463501</cx:pt>
          <cx:pt idx="730">0.00060573402476963504</cx:pt>
          <cx:pt idx="731">-0.00052854867289339898</cx:pt>
          <cx:pt idx="732">-0.0030403791770403201</cx:pt>
          <cx:pt idx="733">-0.020186731030655498</cx:pt>
          <cx:pt idx="734">-0.020285086252015298</cx:pt>
          <cx:pt idx="735">-0.0140064815335572</cx:pt>
          <cx:pt idx="736">-0.0058082330821204696</cx:pt>
          <cx:pt idx="737">-0.0017640060424408399</cx:pt>
          <cx:pt idx="738">-0.0039567345039569499</cx:pt>
          <cx:pt idx="739">-0.0088889671746648601</cx:pt>
          <cx:pt idx="740">-0.0114312452741987</cx:pt>
          <cx:pt idx="741">-0.00648681148941198</cx:pt>
          <cx:pt idx="742">-0.0083805693215621892</cx:pt>
          <cx:pt idx="743">-0.0133174047534441</cx:pt>
          <cx:pt idx="744">-0.0045680343957115498</cx:pt>
          <cx:pt idx="745">-0.014238138980077499</cx:pt>
          <cx:pt idx="746">-0.0078581535206648703</cx:pt>
          <cx:pt idx="747">-0.0020014608802650202</cx:pt>
          <cx:pt idx="748">0.0038285576343139302</cx:pt>
          <cx:pt idx="749">0.00186452983500099</cx:pt>
          <cx:pt idx="750">0.0022522331789192199</cx:pt>
          <cx:pt idx="751">0.00024904484640083502</cx:pt>
          <cx:pt idx="752">0.00030251308240262999</cx:pt>
          <cx:pt idx="753">0.00058830103067817696</cx:pt>
          <cx:pt idx="754">-0.000198720897700339</cx:pt>
          <cx:pt idx="755">-0.00054550673397380596</cx:pt>
          <cx:pt idx="756">0.00020274861629118599</cx:pt>
          <cx:pt idx="757">-0.00039228380880800299</cx:pt>
          <cx:pt idx="758">0.00032828588048873102</cx:pt>
          <cx:pt idx="759">0.00070597114937843996</cx:pt>
          <cx:pt idx="760">0.000211576924344877</cx:pt>
          <cx:pt idx="761">0.00013791111387098399</cx:pt>
          <cx:pt idx="762">0.00077559558942372198</cx:pt>
          <cx:pt idx="763">0.0010101233759002399</cx:pt>
          <cx:pt idx="764">0.00041302240001275797</cx:pt>
          <cx:pt idx="765">-4.21255014579145e-05</cx:pt>
          <cx:pt idx="766">-0.00050872401562584903</cx:pt>
          <cx:pt idx="767">0.000242538958292639</cx:pt>
          <cx:pt idx="768">-0.00013039287991840201</cx:pt>
          <cx:pt idx="769">-0.00225324159606753</cx:pt>
          <cx:pt idx="770">-0.00269998094833594</cx:pt>
          <cx:pt idx="771">-0.0031142432412067699</cx:pt>
          <cx:pt idx="772">-0.00106591344650296</cx:pt>
          <cx:pt idx="773">-0.00040076347694874401</cx:pt>
          <cx:pt idx="774">0.00032492010865216498</cx:pt>
          <cx:pt idx="775">-0.00027005559327334799</cx:pt>
          <cx:pt idx="776">0.0011065605610530501</cx:pt>
          <cx:pt idx="777">-0.00080286410298322105</cx:pt>
          <cx:pt idx="778">-8.7488217553441895e-06</cx:pt>
          <cx:pt idx="779">0.00050509039265571299</cx:pt>
          <cx:pt idx="780">0.00044631811658695701</cx:pt>
          <cx:pt idx="781">-0.00042739029995451699</cx:pt>
          <cx:pt idx="782">0.00078413144539232803</cx:pt>
          <cx:pt idx="783">0.00035705347869330101</cx:pt>
          <cx:pt idx="784">-0.00098033456140055259</cx:pt>
          <cx:pt idx="785">-0.0013987036111303476</cx:pt>
          <cx:pt idx="786">-0.0074230005216223997</cx:pt>
          <cx:pt idx="787">-0.015538930184407549</cx:pt>
          <cx:pt idx="788">-0.0143671385999933</cx:pt>
          <cx:pt idx="789">-0.019444487941672601</cx:pt>
          <cx:pt idx="790">-0.0052516871296545749</cx:pt>
          <cx:pt idx="791">0.020466728770087352</cx:pt>
          <cx:pt idx="792">0.018558155152586926</cx:pt>
          <cx:pt idx="793">0.012010994577538949</cx:pt>
          <cx:pt idx="794">0.00028024051810974501</cx:pt>
          <cx:pt idx="795">-0.016310850762494101</cx:pt>
          <cx:pt idx="796">0.0080471607836981752</cx:pt>
          <cx:pt idx="797">-0.0022220377124730099</cx:pt>
          <cx:pt idx="798">0.029009210912806501</cx:pt>
          <cx:pt idx="799">0.067829662632845747</cx:pt>
          <cx:pt idx="800">0.059301490149879503</cx:pt>
          <cx:pt idx="801">0.015486788662084024</cx:pt>
          <cx:pt idx="802">0.017801990881436826</cx:pt>
          <cx:pt idx="803">0.020523683922264124</cx:pt>
          <cx:pt idx="804">0.0015680717222160325</cx:pt>
          <cx:pt idx="805">-0.0041592457809075251</cx:pt>
          <cx:pt idx="806">-0.0020336442826530275</cx:pt>
          <cx:pt idx="807">-0.0030649021128897249</cx:pt>
          <cx:pt idx="808">3.1703572894935753e-05</cx:pt>
          <cx:pt idx="809">0.00097534318784791251</cx:pt>
          <cx:pt idx="810">0.00036450874873821752</cx:pt>
          <cx:pt idx="811">-0.00043897274280165752</cx:pt>
          <cx:pt idx="812">-0.0011615567016292775</cx:pt>
          <cx:pt idx="813">-0.0016444368161714624</cx:pt>
          <cx:pt idx="814">-0.0121116026266966</cx:pt>
          <cx:pt idx="815">-0.012739196647382151</cx:pt>
          <cx:pt idx="816">-0.0109696173161956</cx:pt>
          <cx:pt idx="817">-0.019592195862049126</cx:pt>
          <cx:pt idx="818">-0.015211588824950726</cx:pt>
          <cx:pt idx="819">-0.0026494370781781251</cx:pt>
          <cx:pt idx="820">0.00065687306134098002</cx:pt>
          <cx:pt idx="821">0.012542001398624774</cx:pt>
          <cx:pt idx="822">0.0027360616268550251</cx:pt>
          <cx:pt idx="823">0.0037488063378038751</cx:pt>
          <cx:pt idx="824">-0.019678084269803275</cx:pt>
          <cx:pt idx="825">0.0080170393807237252</cx:pt>
          <cx:pt idx="826">0.014851238508439226</cx:pt>
          <cx:pt idx="827">0.0262315848027595</cx:pt>
          <cx:pt idx="828">0.058741477264885003</cx:pt>
          <cx:pt idx="829">0.04722763402893275</cx:pt>
          <cx:pt idx="830">0.015268360839356175</cx:pt>
          <cx:pt idx="831">0.022561370735789076</cx:pt>
          <cx:pt idx="832">0.022155054378546899</cx:pt>
          <cx:pt idx="833">-0.010462927490626075</cx:pt>
          <cx:pt idx="834">-0.007070049296424125</cx:pt>
          <cx:pt idx="835">-0.0011470897904358999</cx:pt>
          <cx:pt idx="836">0.00011100934118297725</cx:pt>
          <cx:pt idx="837">-0.00021176270190590625</cx:pt>
          <cx:pt idx="838">6.8156029041420747e-05</cx:pt>
          <cx:pt idx="839">3.70944128283135e-05</cx:pt>
          <cx:pt idx="840">-0.0012909056469967925</cx:pt>
          <cx:pt idx="841">-0.0049861318078560247</cx:pt>
          <cx:pt idx="842">-0.01437901760973645</cx:pt>
          <cx:pt idx="843">-0.014585800073802351</cx:pt>
          <cx:pt idx="844">-0.016615111389829924</cx:pt>
          <cx:pt idx="845">-0.014856975030155074</cx:pt>
          <cx:pt idx="846">-0.016626924846594823</cx:pt>
          <cx:pt idx="847">-0.0126768194867268</cx:pt>
          <cx:pt idx="848">-0.016626729753313575</cx:pt>
          <cx:pt idx="849">0.0054399949667167996</cx:pt>
          <cx:pt idx="850">0.0063788125222138496</cx:pt>
          <cx:pt idx="851">-0.018455071873171625</cx:pt>
          <cx:pt idx="852">-0.027663600617162502</cx:pt>
          <cx:pt idx="853">-0.036991013056905497</cx:pt>
          <cx:pt idx="854">-0.02925757415571275</cx:pt>
          <cx:pt idx="855">-0.010019150301686999</cx:pt>
          <cx:pt idx="856">0.043337087452197748</cx:pt>
          <cx:pt idx="857">0.059993255073853002</cx:pt>
          <cx:pt idx="858">0.031585885544275251</cx:pt>
          <cx:pt idx="859">0.0236126535940849</cx:pt>
          <cx:pt idx="860">0.046207721949433997</cx:pt>
          <cx:pt idx="861">0.0059519924715161002</cx:pt>
          <cx:pt idx="862">-0.0025190711278830998</cx:pt>
          <cx:pt idx="863">-0.0030925870150987252</cx:pt>
          <cx:pt idx="864">-7.2975372322410504e-05</cx:pt>
          <cx:pt idx="865">-3.1578379572478247e-05</cx:pt>
          <cx:pt idx="866">0.00010329039829369675</cx:pt>
          <cx:pt idx="867">-0.00028474611076627251</cx:pt>
          <cx:pt idx="868">-0.0016225738394464425</cx:pt>
          <cx:pt idx="869">-0.0080301117683651245</cx:pt>
          <cx:pt idx="870">-0.010831207867405625</cx:pt>
          <cx:pt idx="871">-0.0099596641366795496</cx:pt>
          <cx:pt idx="872">-0.0012070663857471501</cx:pt>
          <cx:pt idx="873">-0.00015069834640134126</cx:pt>
          <cx:pt idx="874">-0.0021230298925988475</cx:pt>
          <cx:pt idx="875">-0.015874169908279275</cx:pt>
          <cx:pt idx="876">-0.0057080944448515249</cx:pt>
          <cx:pt idx="877">0.00090970841101551</cx:pt>
          <cx:pt idx="878">0.0041948547011748504</cx:pt>
          <cx:pt idx="879">-0.0024720703099422323</cx:pt>
          <cx:pt idx="880">-0.029448924150678249</cx:pt>
          <cx:pt idx="881">-0.029576620697423249</cx:pt>
          <cx:pt idx="882">0.0064479567142042751</cx:pt>
          <cx:pt idx="883">0.0064655796537456747</cx:pt>
          <cx:pt idx="884">-0.00098033456140055259</cx:pt>
          <cx:pt idx="885">-0.0013987036111303476</cx:pt>
          <cx:pt idx="886">-0.0074230005216223997</cx:pt>
          <cx:pt idx="887">-0.015538930184407549</cx:pt>
          <cx:pt idx="888">-0.0143671385999933</cx:pt>
          <cx:pt idx="889">-0.019444487941672601</cx:pt>
          <cx:pt idx="890">-0.0052516871296545749</cx:pt>
          <cx:pt idx="891">0.020466728770087352</cx:pt>
          <cx:pt idx="892">0.018558155152586926</cx:pt>
          <cx:pt idx="893">0.012010994577538949</cx:pt>
          <cx:pt idx="894">0.00028024051810974501</cx:pt>
          <cx:pt idx="895">-0.016310850762494101</cx:pt>
          <cx:pt idx="896">0.0080471607836981752</cx:pt>
          <cx:pt idx="897">-0.0022220377124730099</cx:pt>
          <cx:pt idx="898">0.029009210912806501</cx:pt>
          <cx:pt idx="899">0.067829662632845747</cx:pt>
          <cx:pt idx="900">0.059301490149879503</cx:pt>
          <cx:pt idx="901">0.015486788662084024</cx:pt>
          <cx:pt idx="902">0.017801990881436826</cx:pt>
          <cx:pt idx="903">0.020523683922264124</cx:pt>
          <cx:pt idx="904">0.0015680717222160325</cx:pt>
          <cx:pt idx="905">-0.0041592457809075251</cx:pt>
          <cx:pt idx="906">-0.0020336442826530275</cx:pt>
          <cx:pt idx="907">-0.0030649021128897249</cx:pt>
          <cx:pt idx="908">3.1703572894935753e-05</cx:pt>
          <cx:pt idx="909">0.00097534318784791251</cx:pt>
          <cx:pt idx="910">0.00036450874873821752</cx:pt>
          <cx:pt idx="911">-0.00043897274280165752</cx:pt>
          <cx:pt idx="912">-0.0011615567016292775</cx:pt>
          <cx:pt idx="913">-0.0016444368161714624</cx:pt>
          <cx:pt idx="914">-0.0121116026266966</cx:pt>
          <cx:pt idx="915">-0.012739196647382151</cx:pt>
          <cx:pt idx="916">-0.0109696173161956</cx:pt>
          <cx:pt idx="917">-0.019592195862049126</cx:pt>
          <cx:pt idx="918">-0.015211588824950726</cx:pt>
          <cx:pt idx="919">-0.0026494370781781251</cx:pt>
          <cx:pt idx="920">0.00065687306134098002</cx:pt>
          <cx:pt idx="921">0.012542001398624774</cx:pt>
          <cx:pt idx="922">0.0027360616268550251</cx:pt>
          <cx:pt idx="923">0.0037488063378038751</cx:pt>
          <cx:pt idx="924">-0.019678084269803275</cx:pt>
          <cx:pt idx="925">0.0080170393807237252</cx:pt>
          <cx:pt idx="926">0.014851238508439226</cx:pt>
          <cx:pt idx="927">0.0262315848027595</cx:pt>
          <cx:pt idx="928">0.058741477264885003</cx:pt>
          <cx:pt idx="929">0.04722763402893275</cx:pt>
          <cx:pt idx="930">0.015268360839356175</cx:pt>
          <cx:pt idx="931">0.022561370735789076</cx:pt>
          <cx:pt idx="932">0.022155054378546899</cx:pt>
          <cx:pt idx="933">-0.010462927490626075</cx:pt>
          <cx:pt idx="934">-0.007070049296424125</cx:pt>
          <cx:pt idx="935">-0.0011470897904358999</cx:pt>
          <cx:pt idx="936">0.00011100934118297725</cx:pt>
          <cx:pt idx="937">-0.00021176270190590625</cx:pt>
          <cx:pt idx="938">6.8156029041420747e-05</cx:pt>
          <cx:pt idx="939">3.70944128283135e-05</cx:pt>
          <cx:pt idx="940">-0.0012909056469967925</cx:pt>
          <cx:pt idx="941">-0.0049861318078560247</cx:pt>
          <cx:pt idx="942">-0.01437901760973645</cx:pt>
          <cx:pt idx="943">-0.014585800073802351</cx:pt>
          <cx:pt idx="944">-0.016615111389829924</cx:pt>
          <cx:pt idx="945">-0.014856975030155074</cx:pt>
          <cx:pt idx="946">-0.016626924846594823</cx:pt>
          <cx:pt idx="947">-0.0126768194867268</cx:pt>
          <cx:pt idx="948">-0.016626729753313575</cx:pt>
          <cx:pt idx="949">0.0054399949667167996</cx:pt>
          <cx:pt idx="950">0.0063788125222138496</cx:pt>
          <cx:pt idx="951">-0.018455071873171625</cx:pt>
          <cx:pt idx="952">-0.027663600617162502</cx:pt>
          <cx:pt idx="953">-0.036991013056905497</cx:pt>
          <cx:pt idx="954">-0.02925757415571275</cx:pt>
          <cx:pt idx="955">-0.010019150301686999</cx:pt>
          <cx:pt idx="956">0.043337087452197748</cx:pt>
          <cx:pt idx="957">0.059993255073853002</cx:pt>
          <cx:pt idx="958">0.031585885544275251</cx:pt>
          <cx:pt idx="959">0.0236126535940849</cx:pt>
          <cx:pt idx="960">0.046207721949433997</cx:pt>
          <cx:pt idx="961">0.0059519924715161002</cx:pt>
          <cx:pt idx="962">-0.0025190711278830998</cx:pt>
          <cx:pt idx="963">-0.0030925870150987252</cx:pt>
          <cx:pt idx="964">-7.2975372322410504e-05</cx:pt>
          <cx:pt idx="965">-3.1578379572478247e-05</cx:pt>
          <cx:pt idx="966">0.00010329039829369675</cx:pt>
          <cx:pt idx="967">-0.00028474611076627251</cx:pt>
          <cx:pt idx="968">-0.0016225738394464425</cx:pt>
          <cx:pt idx="969">-0.0080301117683651245</cx:pt>
          <cx:pt idx="970">-0.010831207867405625</cx:pt>
          <cx:pt idx="971">-0.0099596641366795496</cx:pt>
          <cx:pt idx="972">-0.0012070663857471501</cx:pt>
          <cx:pt idx="973">-0.00015069834640134126</cx:pt>
          <cx:pt idx="974">-0.0021230298925988475</cx:pt>
          <cx:pt idx="975">-0.015874169908279275</cx:pt>
          <cx:pt idx="976">-0.0057080944448515249</cx:pt>
          <cx:pt idx="977">0.00090970841101551</cx:pt>
          <cx:pt idx="978">0.0041948547011748504</cx:pt>
          <cx:pt idx="979">-0.0024720703099422323</cx:pt>
          <cx:pt idx="980">-0.029448924150678249</cx:pt>
          <cx:pt idx="981">-0.029576620697423249</cx:pt>
          <cx:pt idx="982">0.0064479567142042751</cx:pt>
          <cx:pt idx="983">0.0064655796537456747</cx:pt>
          <cx:pt idx="984">-0.00098033456140055259</cx:pt>
          <cx:pt idx="985">-0.0013987036111303476</cx:pt>
          <cx:pt idx="986">-0.0074230005216223997</cx:pt>
          <cx:pt idx="987">-0.015538930184407549</cx:pt>
          <cx:pt idx="988">-0.0143671385999933</cx:pt>
          <cx:pt idx="989">-0.019444487941672601</cx:pt>
          <cx:pt idx="990">-0.0052516871296545749</cx:pt>
          <cx:pt idx="991">0.020466728770087352</cx:pt>
          <cx:pt idx="992">0.018558155152586926</cx:pt>
          <cx:pt idx="993">0.012010994577538949</cx:pt>
          <cx:pt idx="994">0.00028024051810974501</cx:pt>
          <cx:pt idx="995">-0.016310850762494101</cx:pt>
          <cx:pt idx="996">0.0080471607836981752</cx:pt>
          <cx:pt idx="997">-0.0022220377124730099</cx:pt>
          <cx:pt idx="998">0.029009210912806501</cx:pt>
          <cx:pt idx="999">0.067829662632845747</cx:pt>
          <cx:pt idx="1000">0.059301490149879503</cx:pt>
          <cx:pt idx="1001">0.015486788662084024</cx:pt>
          <cx:pt idx="1002">0.017801990881436826</cx:pt>
          <cx:pt idx="1003">0.020523683922264124</cx:pt>
          <cx:pt idx="1004">0.0015680717222160325</cx:pt>
          <cx:pt idx="1005">-0.0041592457809075251</cx:pt>
          <cx:pt idx="1006">-0.0020336442826530275</cx:pt>
          <cx:pt idx="1007">-0.0030649021128897249</cx:pt>
          <cx:pt idx="1008">3.1703572894935753e-05</cx:pt>
          <cx:pt idx="1009">0.00097534318784791251</cx:pt>
          <cx:pt idx="1010">0.00036450874873821752</cx:pt>
          <cx:pt idx="1011">-0.00043897274280165752</cx:pt>
          <cx:pt idx="1012">-0.0011615567016292775</cx:pt>
          <cx:pt idx="1013">-0.0016444368161714624</cx:pt>
          <cx:pt idx="1014">-0.0121116026266966</cx:pt>
          <cx:pt idx="1015">-0.012739196647382151</cx:pt>
          <cx:pt idx="1016">-0.0109696173161956</cx:pt>
          <cx:pt idx="1017">-0.019592195862049126</cx:pt>
          <cx:pt idx="1018">-0.015211588824950726</cx:pt>
          <cx:pt idx="1019">-0.0026494370781781251</cx:pt>
          <cx:pt idx="1020">0.00065687306134098002</cx:pt>
          <cx:pt idx="1021">0.012542001398624774</cx:pt>
          <cx:pt idx="1022">0.0027360616268550251</cx:pt>
          <cx:pt idx="1023">0.0037488063378038751</cx:pt>
          <cx:pt idx="1024">-0.019678084269803275</cx:pt>
          <cx:pt idx="1025">0.0080170393807237252</cx:pt>
          <cx:pt idx="1026">0.014851238508439226</cx:pt>
          <cx:pt idx="1027">0.0262315848027595</cx:pt>
          <cx:pt idx="1028">0.058741477264885003</cx:pt>
          <cx:pt idx="1029">0.04722763402893275</cx:pt>
          <cx:pt idx="1030">0.015268360839356175</cx:pt>
          <cx:pt idx="1031">0.022561370735789076</cx:pt>
          <cx:pt idx="1032">0.022155054378546899</cx:pt>
          <cx:pt idx="1033">-0.010462927490626075</cx:pt>
          <cx:pt idx="1034">-0.007070049296424125</cx:pt>
          <cx:pt idx="1035">-0.0011470897904358999</cx:pt>
          <cx:pt idx="1036">0.00011100934118297725</cx:pt>
          <cx:pt idx="1037">-0.00021176270190590625</cx:pt>
          <cx:pt idx="1038">6.8156029041420747e-05</cx:pt>
          <cx:pt idx="1039">3.70944128283135e-05</cx:pt>
          <cx:pt idx="1040">-0.0012909056469967925</cx:pt>
          <cx:pt idx="1041">-0.0049861318078560247</cx:pt>
          <cx:pt idx="1042">-0.01437901760973645</cx:pt>
          <cx:pt idx="1043">-0.014585800073802351</cx:pt>
          <cx:pt idx="1044">-0.016615111389829924</cx:pt>
          <cx:pt idx="1045">-0.014856975030155074</cx:pt>
          <cx:pt idx="1046">-0.016626924846594823</cx:pt>
          <cx:pt idx="1047">-0.0126768194867268</cx:pt>
          <cx:pt idx="1048">-0.016626729753313575</cx:pt>
          <cx:pt idx="1049">0.0054399949667167996</cx:pt>
          <cx:pt idx="1050">0.0063788125222138496</cx:pt>
          <cx:pt idx="1051">-0.018455071873171625</cx:pt>
          <cx:pt idx="1052">-0.027663600617162502</cx:pt>
          <cx:pt idx="1053">-0.036991013056905497</cx:pt>
          <cx:pt idx="1054">-0.02925757415571275</cx:pt>
          <cx:pt idx="1055">-0.010019150301686999</cx:pt>
          <cx:pt idx="1056">0.043337087452197748</cx:pt>
          <cx:pt idx="1057">0.059993255073853002</cx:pt>
          <cx:pt idx="1058">0.031585885544275251</cx:pt>
          <cx:pt idx="1059">0.0236126535940849</cx:pt>
          <cx:pt idx="1060">0.046207721949433997</cx:pt>
          <cx:pt idx="1061">0.0059519924715161002</cx:pt>
          <cx:pt idx="1062">-0.0025190711278830998</cx:pt>
          <cx:pt idx="1063">-0.0030925870150987252</cx:pt>
          <cx:pt idx="1064">-7.2975372322410504e-05</cx:pt>
          <cx:pt idx="1065">-3.1578379572478247e-05</cx:pt>
          <cx:pt idx="1066">0.00010329039829369675</cx:pt>
          <cx:pt idx="1067">-0.00028474611076627251</cx:pt>
          <cx:pt idx="1068">-0.0016225738394464425</cx:pt>
          <cx:pt idx="1069">-0.0080301117683651245</cx:pt>
          <cx:pt idx="1070">-0.010831207867405625</cx:pt>
          <cx:pt idx="1071">-0.0099596641366795496</cx:pt>
          <cx:pt idx="1072">-0.0012070663857471501</cx:pt>
          <cx:pt idx="1073">-0.00015069834640134126</cx:pt>
          <cx:pt idx="1074">-0.0021230298925988475</cx:pt>
          <cx:pt idx="1075">-0.015874169908279275</cx:pt>
          <cx:pt idx="1076">-0.0057080944448515249</cx:pt>
          <cx:pt idx="1077">0.00090970841101551</cx:pt>
          <cx:pt idx="1078">0.0041948547011748504</cx:pt>
          <cx:pt idx="1079">-0.0024720703099422323</cx:pt>
          <cx:pt idx="1080">-0.029448924150678249</cx:pt>
          <cx:pt idx="1081">-0.029576620697423249</cx:pt>
          <cx:pt idx="1082">0.0064479567142042751</cx:pt>
          <cx:pt idx="1083">0.0064655796537456747</cx:pt>
        </cx:lvl>
      </cx:numDim>
    </cx:data>
    <cx:data id="84">
      <cx:numDim type="val">
        <cx:f>Sheet2!$CG$1:$CG$1084</cx:f>
        <cx:lvl ptCount="1084" formatCode="G/通用格式">
          <cx:pt idx="0">-0.00024604078964066801</cx:pt>
          <cx:pt idx="1">0.00017079401487069199</cx:pt>
          <cx:pt idx="2">-0.000132509421732202</cx:pt>
          <cx:pt idx="3">-0.00099405789271331496</cx:pt>
          <cx:pt idx="4">-1.66120313343745e-05</cx:pt>
          <cx:pt idx="5">0.00026205457160172402</cx:pt>
          <cx:pt idx="6">0.00018823376953963999</cx:pt>
          <cx:pt idx="7">-4.3908392189997397e-05</cx:pt>
          <cx:pt idx="8">-0.000215842472343068</cx:pt>
          <cx:pt idx="9">9.6947092264259294e-05</cx:pt>
          <cx:pt idx="10">-0.00037062181937359899</cx:pt>
          <cx:pt idx="11">-0.00027648174786704799</cx:pt>
          <cx:pt idx="12">0.000375676907807636</cx:pt>
          <cx:pt idx="13">7.4480318718439802e-05</cx:pt>
          <cx:pt idx="14">0.00069640523863275796</cx:pt>
          <cx:pt idx="15">-7.7199110898365297e-05</cx:pt>
          <cx:pt idx="16">-0.00052434067781414095</cx:pt>
          <cx:pt idx="17">0.00093758135597270503</cx:pt>
          <cx:pt idx="18">-0.00023674433115291799</cx:pt>
          <cx:pt idx="19">-0.00057100431694695301</cx:pt>
          <cx:pt idx="20">0.000117744178183309</cx:pt>
          <cx:pt idx="21">0.00025875270021361198</cx:pt>
          <cx:pt idx="22">0.00056803200308369096</cx:pt>
          <cx:pt idx="23">-0.000848559564146292</cx:pt>
          <cx:pt idx="24">0.000110780730521318</cx:pt>
          <cx:pt idx="25">-0.00061709129094094099</cx:pt>
          <cx:pt idx="26">6.3230246806986106e-05</cx:pt>
          <cx:pt idx="27">-0.000149683416608055</cx:pt>
          <cx:pt idx="28">-0.00080820071241307896</cx:pt>
          <cx:pt idx="29">0.000112034519006888</cx:pt>
          <cx:pt idx="30">-2.8895080518668401e-06</cx:pt>
          <cx:pt idx="31">0.00061467085296846398</cx:pt>
          <cx:pt idx="32">0.00010428274076019901</cx:pt>
          <cx:pt idx="33">2.4162002823270599e-05</cx:pt>
          <cx:pt idx="34">-0.000198520501324061</cx:pt>
          <cx:pt idx="35">-0.00016653672280472201</cx:pt>
          <cx:pt idx="36">0.00058724164160130297</cx:pt>
          <cx:pt idx="37">0.000232155260791454</cx:pt>
          <cx:pt idx="38">0.00031717522934644299</cx:pt>
          <cx:pt idx="39">0.00113853413629232</cx:pt>
          <cx:pt idx="40">0.0019964134461520301</cx:pt>
          <cx:pt idx="41">-0.00012317138601220499</cx:pt>
          <cx:pt idx="42">-6.4233707477535994e-05</cx:pt>
          <cx:pt idx="43">-0.00066826227351818096</cx:pt>
          <cx:pt idx="44">0.00046561139885840903</cx:pt>
          <cx:pt idx="45">0.00051132474259326895</cx:pt>
          <cx:pt idx="46">-0.00023289487256273001</cx:pt>
          <cx:pt idx="47">0.00100232115730439</cx:pt>
          <cx:pt idx="48">0.00087458971070488605</cx:pt>
          <cx:pt idx="49">0.00155267024497253</cx:pt>
          <cx:pt idx="50">0.00072020528754919303</cx:pt>
          <cx:pt idx="51">0.00080221986236666805</cx:pt>
          <cx:pt idx="52">-0.00029457035198129499</cx:pt>
          <cx:pt idx="53">0.000125187031870934</cx:pt>
          <cx:pt idx="54">-0.00035216074269583801</cx:pt>
          <cx:pt idx="55">0.00072863792151490699</cx:pt>
          <cx:pt idx="56">0.00021995154043233801</cx:pt>
          <cx:pt idx="57">0.00051388076582249004</cx:pt>
          <cx:pt idx="58">-0.00021138870562134601</cx:pt>
          <cx:pt idx="59">0.00072535879093368904</cx:pt>
          <cx:pt idx="60">0.00030260006887655402</cx:pt>
          <cx:pt idx="61">8.2420615728588897e-05</cx:pt>
          <cx:pt idx="62">-0.000358770704050206</cx:pt>
          <cx:pt idx="63">-0.00030432178760169</cx:pt>
          <cx:pt idx="64">-0.00039029560598919901</cx:pt>
          <cx:pt idx="65">0.00172050160762917</cx:pt>
          <cx:pt idx="66">0.0081978183159319498</cx:pt>
          <cx:pt idx="67">0.0086031903308444197</cx:pt>
          <cx:pt idx="68">0.0023192200175433299</cx:pt>
          <cx:pt idx="69">0.0032237433264118202</cx:pt>
          <cx:pt idx="70">0.0036571899936229699</cx:pt>
          <cx:pt idx="71">0.00065611551006116505</cx:pt>
          <cx:pt idx="72">0.00285457496418072</cx:pt>
          <cx:pt idx="73">-0.0117887897204476</cx:pt>
          <cx:pt idx="74">-0.00158465041871344</cx:pt>
          <cx:pt idx="75">0.0044718042773074698</cx:pt>
          <cx:pt idx="76">0.00233015226017784</cx:pt>
          <cx:pt idx="77">0.0025110872028074201</cx:pt>
          <cx:pt idx="78">0.0014828265384023199</cx:pt>
          <cx:pt idx="79">0.00094682697335298003</cx:pt>
          <cx:pt idx="80">-0.00028643620997235802</cx:pt>
          <cx:pt idx="81">0.00029472294675454897</cx:pt>
          <cx:pt idx="82">-0.00063586277373442501</cx:pt>
          <cx:pt idx="83">7.0992229358766097e-05</cx:pt>
          <cx:pt idx="84">0.000274213679214422</cx:pt>
          <cx:pt idx="85">-0.00062037602345662896</cx:pt>
          <cx:pt idx="86">-7.0338479218033396e-05</cx:pt>
          <cx:pt idx="87">0.00212515700734346</cx:pt>
          <cx:pt idx="88">0.00066049596124963695</cx:pt>
          <cx:pt idx="89">-0.0032202862727416701</cx:pt>
          <cx:pt idx="90">-0.0045385977828567804</cx:pt>
          <cx:pt idx="91">-0.0094531123484194596</cx:pt>
          <cx:pt idx="92">-0.0080854668510122202</cx:pt>
          <cx:pt idx="93">0.0051259638131112102</cx:pt>
          <cx:pt idx="94">0.015331701825222199</cx:pt>
          <cx:pt idx="95">0.0194186758752165</cx:pt>
          <cx:pt idx="96">0.015009612189803999</cx:pt>
          <cx:pt idx="97">0.0271292848257258</cx:pt>
          <cx:pt idx="98">0.0176502169573007</cx:pt>
          <cx:pt idx="99">0.0038984315753715099</cx:pt>
          <cx:pt idx="100">-0.0045345260359456897</cx:pt>
          <cx:pt idx="101">-0.015652045620719601</cx:pt>
          <cx:pt idx="102">-0.0051009408293472697</cx:pt>
          <cx:pt idx="103">0.020908286349004199</cx:pt>
          <cx:pt idx="104">0.019004670679479901</cx:pt>
          <cx:pt idx="105">0.0297873410584624</cx:pt>
          <cx:pt idx="106">0.029320727711125798</cx:pt>
          <cx:pt idx="107">0.017034630007134999</cx:pt>
          <cx:pt idx="108">0.0057648769880909098</cx:pt>
          <cx:pt idx="109">-0.0059629456411555599</cx:pt>
          <cx:pt idx="110">-0.00181707460908442</cx:pt>
          <cx:pt idx="111">-0.00015768917147059399</cx:pt>
          <cx:pt idx="112">0.00094685235100620303</cx:pt>
          <cx:pt idx="113">9.2695227584293905e-05</cx:pt>
          <cx:pt idx="114">0.00065506965078183097</cx:pt>
          <cx:pt idx="115">0.000318789693500899</cx:pt>
          <cx:pt idx="116">-0.00101056856079017</cx:pt>
          <cx:pt idx="117">-0.0038582780360987799</cx:pt>
          <cx:pt idx="118">-0.0066807290011536803</cx:pt>
          <cx:pt idx="119">-0.0097438687711023098</cx:pt>
          <cx:pt idx="120">-0.011281142402256699</cx:pt>
          <cx:pt idx="121">-0.0035576108998244902</cx:pt>
          <cx:pt idx="122">0.017924404016618899</cx:pt>
          <cx:pt idx="123">0.014092755568520699</cx:pt>
          <cx:pt idx="124">0.0218576694190982</cx:pt>
          <cx:pt idx="125">0.0258324422962871</cx:pt>
          <cx:pt idx="126">0.01539425622072</cx:pt>
          <cx:pt idx="127">0.00046600704607525797</cx:pt>
          <cx:pt idx="128">-0.0183270570201578</cx:pt>
          <cx:pt idx="129">-0.0122134050586498</cx:pt>
          <cx:pt idx="130">0.0158124304470104</cx:pt>
          <cx:pt idx="131">0.028155129127484801</cx:pt>
          <cx:pt idx="132">0.024078983695036998</cx:pt>
          <cx:pt idx="133">0.031329893613709303</cx:pt>
          <cx:pt idx="134">0.036944913303288501</cx:pt>
          <cx:pt idx="135">0.0155107698869019</cx:pt>
          <cx:pt idx="136">-0.0106280073410837</cx:pt>
          <cx:pt idx="137">-0.022101464760955501</cx:pt>
          <cx:pt idx="138">-0.0076436475669153401</cx:pt>
          <cx:pt idx="139">0.0017997969942911401</cx:pt>
          <cx:pt idx="140">9.6674858896944496e-05</cx:pt>
          <cx:pt idx="141">0.00018010037888693001</cx:pt>
          <cx:pt idx="142">-0.000146731319213951</cx:pt>
          <cx:pt idx="143">-0.00041716001966778999</cx:pt>
          <cx:pt idx="144">-0.0045056996213100496</cx:pt>
          <cx:pt idx="145">-0.0120597344297615</cx:pt>
          <cx:pt idx="146">-0.0152531838006626</cx:pt>
          <cx:pt idx="147">-0.0075059487593641299</cx:pt>
          <cx:pt idx="148">-0.0114201430497328</cx:pt>
          <cx:pt idx="149">-0.029385680072654199</cx:pt>
          <cx:pt idx="150">-0.0048044900528327796</cx:pt>
          <cx:pt idx="151">0.0118392006969552</cx:pt>
          <cx:pt idx="152">0.0043218306384965504</cx:pt>
          <cx:pt idx="153">0.014840841805583699</cx:pt>
          <cx:pt idx="154">0.0122019368921009</cx:pt>
          <cx:pt idx="155">0.010541949310257001</cx:pt>
          <cx:pt idx="156">-0.0111595321647124</cx:pt>
          <cx:pt idx="157">-0.0096726013240787997</cx:pt>
          <cx:pt idx="158">0.0152971618168778</cx:pt>
          <cx:pt idx="159">0.028283464410799101</cx:pt>
          <cx:pt idx="160">0.0214713852521877</cx:pt>
          <cx:pt idx="161">0.032521895416863497</cx:pt>
          <cx:pt idx="162">0.018044088771972701</cx:pt>
          <cx:pt idx="163">0.00139621786676859</cx:pt>
          <cx:pt idx="164">-0.0041563888471479</cx:pt>
          <cx:pt idx="165">-0.0015189095495832001</cx:pt>
          <cx:pt idx="166">0.0037834749690461998</cx:pt>
          <cx:pt idx="167">0.0017829333244674199</cx:pt>
          <cx:pt idx="168">0.00061249171996392404</cx:pt>
          <cx:pt idx="169">0.00030242422977091001</cx:pt>
          <cx:pt idx="170">-0.000177760366688755</cx:pt>
          <cx:pt idx="171">0.00085216391651307699</cx:pt>
          <cx:pt idx="172">-0.0069282677520942602</cx:pt>
          <cx:pt idx="173">-0.016737490335917701</cx:pt>
          <cx:pt idx="174">-0.025617106811684699</cx:pt>
          <cx:pt idx="175">-0.017149711577284801</cx:pt>
          <cx:pt idx="176">-0.020646028106247199</cx:pt>
          <cx:pt idx="177">-0.033661954013761999</cx:pt>
          <cx:pt idx="178">0.0013296889772782599</cx:pt>
          <cx:pt idx="179">0.0135683063443056</cx:pt>
          <cx:pt idx="180">-0.0080021677583167802</cx:pt>
          <cx:pt idx="181">-0.041135088628144197</cx:pt>
          <cx:pt idx="182">-0.052213063528000099</cx:pt>
          <cx:pt idx="183">-0.045592758205309197</cx:pt>
          <cx:pt idx="184">-0.034933440102396199</cx:pt>
          <cx:pt idx="185">-0.000125933274824268</cx:pt>
          <cx:pt idx="186">0.0203686143810233</cx:pt>
          <cx:pt idx="187">-0.000163707207661208</cx:pt>
          <cx:pt idx="188">0.0093384794927733796</cx:pt>
          <cx:pt idx="189">0.029684516441968799</cx:pt>
          <cx:pt idx="190">0.019447489333197</cx:pt>
          <cx:pt idx="191">-0.029611304555383602</cx:pt>
          <cx:pt idx="192">-0.020525134390339799</cx:pt>
          <cx:pt idx="193">0.000419188026349349</cx:pt>
          <cx:pt idx="194">-0.0020379928237532299</cx:pt>
          <cx:pt idx="195">0.0037185264064231701</cx:pt>
          <cx:pt idx="196">0.00132739853767837</cx:pt>
          <cx:pt idx="197">0.00073281849279797202</cx:pt>
          <cx:pt idx="198">-0.00049680893806312203</cx:pt>
          <cx:pt idx="199">-0.00033988209726863998</cx:pt>
          <cx:pt idx="200">-0.0011600837573292576</cx:pt>
          <cx:pt idx="201">-0.0035166620112490748</cx:pt>
          <cx:pt idx="202">-0.002675229372036425</cx:pt>
          <cx:pt idx="203">0.00043244533800668752</cx:pt>
          <cx:pt idx="204">-0.0081373968860653251</cx:pt>
          <cx:pt idx="205">-0.002641377891479375</cx:pt>
          <cx:pt idx="206">0.0047212677269225</cx:pt>
          <cx:pt idx="207">-0.0030729305141998999</cx:pt>
          <cx:pt idx="208">-0.016493499763744424</cx:pt>
          <cx:pt idx="209">-0.019708627497672826</cx:pt>
          <cx:pt idx="210">-0.022686984035742274</cx:pt>
          <cx:pt idx="211">-0.0099529286442907507</cx:pt>
          <cx:pt idx="212">-0.0036143917771480748</cx:pt>
          <cx:pt idx="213">0.0062178998651589001</cx:pt>
          <cx:pt idx="214">0.010666943107984401</cx:pt>
          <cx:pt idx="215">0.0033493387613858249</cx:pt>
          <cx:pt idx="216">-0.0060347040048301503</cx:pt>
          <cx:pt idx="217">0.0017475763335849325</cx:pt>
          <cx:pt idx="218">0.010740109623630501</cx:pt>
          <cx:pt idx="219">0.0072239533533842749</cx:pt>
          <cx:pt idx="220">0.00050379783910314</cx:pt>
          <cx:pt idx="221">0.00035918087824940751</cx:pt>
          <cx:pt idx="222">-0.00062988918872165995</cx:pt>
          <cx:pt idx="223">0.00046002504727588002</cx:pt>
          <cx:pt idx="224">5.34481334510165e-05</cx:pt>
          <cx:pt idx="225">-7.0706922364045246e-05</cx:pt>
          <cx:pt idx="226">0.00018966483024028275</cx:pt>
          <cx:pt idx="227">-1.7032985010389649e-05</cx:pt>
          <cx:pt idx="228">-0.00075937696702230249</cx:pt>
          <cx:pt idx="229">-0.0010420421826537751</cx:pt>
          <cx:pt idx="230">0.00172532034539045</cx:pt>
          <cx:pt idx="231">-0.0017347506889404025</cx:pt>
          <cx:pt idx="232">-0.0074014118633428253</cx:pt>
          <cx:pt idx="233">-0.0039890937217045503</cx:pt>
          <cx:pt idx="234">-0.0043804479627338752</cx:pt>
          <cx:pt idx="235">-0.011925458439210675</cx:pt>
          <cx:pt idx="236">-0.018648379486362224</cx:pt>
          <cx:pt idx="237">-0.022879738837566874</cx:pt>
          <cx:pt idx="238">-0.016955089405453851</cx:pt>
          <cx:pt idx="239">-0.0060995630865282747</cx:pt>
          <cx:pt idx="240">0.017067732437668477</cx:pt>
          <cx:pt idx="241">0.0143945767310959</cx:pt>
          <cx:pt idx="242">-0.0015168547137974274</cx:pt>
          <cx:pt idx="243">-0.0063494683564236003</cx:pt>
          <cx:pt idx="244">-0.010724613399413401</cx:pt>
          <cx:pt idx="245">-0.0052589539007539248</cx:pt>
          <cx:pt idx="246">2.3244218295659926e-05</cx:pt>
          <cx:pt idx="247">0.00066280234698421999</cx:pt>
          <cx:pt idx="248">-0.0045069636346492751</cx:pt>
          <cx:pt idx="249">-0.0031738414374152249</cx:pt>
          <cx:pt idx="250">-0.00023273180172276724</cx:pt>
          <cx:pt idx="251">-2.8577675150059999e-06</cx:pt>
          <cx:pt idx="252">9.1632441946386503e-05</cx:pt>
          <cx:pt idx="253">8.98528695981975e-06</cx:pt>
          <cx:pt idx="254">2.320395107221485e-05</cx:pt>
          <cx:pt idx="255">-0.00096680293969887503</cx:pt>
          <cx:pt idx="256">-0.0014054402783914826</cx:pt>
          <cx:pt idx="257">-0.0034744766965964752</cx:pt>
          <cx:pt idx="258">-0.00170000267160921</cx:pt>
          <cx:pt idx="259">-0.0054285869826504749</cx:pt>
          <cx:pt idx="260">-0.0088628675333481746</cx:pt>
          <cx:pt idx="261">-0.010648943573763024</cx:pt>
          <cx:pt idx="262">-0.013732424006125026</cx:pt>
          <cx:pt idx="263">-0.027566739680503251</cx:pt>
          <cx:pt idx="264">-0.021991029181367975</cx:pt>
          <cx:pt idx="265">-0.023750046149644575</cx:pt>
          <cx:pt idx="266">-0.016723647154440399</cx:pt>
          <cx:pt idx="267">0.0052404224051018503</cx:pt>
          <cx:pt idx="268">0.0092492099655490257</cx:pt>
          <cx:pt idx="269">-0.0037228895407430749</cx:pt>
          <cx:pt idx="270">-0.0029419427073923499</cx:pt>
          <cx:pt idx="271">0.0058704435833295751</cx:pt>
          <cx:pt idx="272">0.0056270197565105248</cx:pt>
          <cx:pt idx="273">-0.0078459556753530495</cx:pt>
          <cx:pt idx="274">-0.013270614956163201</cx:pt>
          <cx:pt idx="275">0.0027554475999593251</cx:pt>
          <cx:pt idx="276">0.00098603951970636992</cx:pt>
          <cx:pt idx="277">-0.0032371315599638499</cx:pt>
          <cx:pt idx="278">-0.0020814377661203302</cx:pt>
          <cx:pt idx="279">8.1946901402798003e-05</cx:pt>
          <cx:pt idx="280">-1.7494834968383725e-06</cx:pt>
          <cx:pt idx="281">4.5522016989137001e-05</cx:pt>
          <cx:pt idx="282">-0.0002722015782297975</cx:pt>
          <cx:pt idx="283">-0.00074308819849126003</cx:pt>
          <cx:pt idx="284">-0.0023623073098599399</cx:pt>
          <cx:pt idx="285">-0.003447262111699875</cx:pt>
          <cx:pt idx="286">-0.0026212293299041249</cx:pt>
          <cx:pt idx="287">-0.0020511443060953699</cx:pt>
          <cx:pt idx="288">-0.0092045709453352758</cx:pt>
          <cx:pt idx="289">-0.007409542710005</cx:pt>
          <cx:pt idx="290">-0.01551520698636065</cx:pt>
          <cx:pt idx="291">-0.019437762539755474</cx:pt>
          <cx:pt idx="292">-0.017450467386210949</cx:pt>
          <cx:pt idx="293">-0.016018866351281049</cx:pt>
          <cx:pt idx="294">0.0075555844011969747</cx:pt>
          <cx:pt idx="295">0.016203586538917299</cx:pt>
          <cx:pt idx="296">0.0050729187155119752</cx:pt>
          <cx:pt idx="297">0.0063252356065694997</cx:pt>
          <cx:pt idx="298">-0.0010886799121610749</cx:pt>
          <cx:pt idx="299">0.022678414157067499</cx:pt>
          <cx:pt idx="300">0.050846226053010701</cx:pt>
          <cx:pt idx="301">0.010384472386045</cx:pt>
          <cx:pt idx="302">-0.0062451346903022696</cx:pt>
          <cx:pt idx="303">0.0099012220493712704</cx:pt>
          <cx:pt idx="304">-0.0080822096524214206</cx:pt>
          <cx:pt idx="305">-0.022127212281547699</cx:pt>
          <cx:pt idx="306">-0.0081840084842574792</cx:pt>
          <cx:pt idx="307">0.000434657059728583</cx:pt>
          <cx:pt idx="308">0.00045116932266066101</cx:pt>
          <cx:pt idx="309">-0.00018056806053394199</cx:pt>
          <cx:pt idx="310">-0.0011885239471249101</cx:pt>
          <cx:pt idx="311">-0.0016288911956351901</cx:pt>
          <cx:pt idx="312">-0.019114342460369801</cx:pt>
          <cx:pt idx="313">-0.027658945087100699</cx:pt>
          <cx:pt idx="314">-0.012520435911839</cx:pt>
          <cx:pt idx="315">0.021654311283188499</cx:pt>
          <cx:pt idx="316">-0.0070397472376886898</cx:pt>
          <cx:pt idx="317">-0.0196748783128659</cx:pt>
          <cx:pt idx="318">-0.052854895780601097</cx:pt>
          <cx:pt idx="319">-0.060825295235410401</cx:pt>
          <cx:pt idx="320">-0.0695385470974067</cx:pt>
          <cx:pt idx="321">-0.017480942413226699</cx:pt>
          <cx:pt idx="322">0.0336025344226605</cx:pt>
          <cx:pt idx="323">0.0082014570677446004</cx:pt>
          <cx:pt idx="324">-0.043513821195026697</cx:pt>
          <cx:pt idx="325">-0.085879769640692105</cx:pt>
          <cx:pt idx="326">-0.031580653856751899</cx:pt>
          <cx:pt idx="327">0.034750446753227499</cx:pt>
          <cx:pt idx="328">0.031096539192881099</cx:pt>
          <cx:pt idx="329">0.0388868515764123</cx:pt>
          <cx:pt idx="330">0.020708965378688399</cx:pt>
          <cx:pt idx="331">0.0086771065285717996</cx:pt>
          <cx:pt idx="332">0.0040454379521569503</cx:pt>
          <cx:pt idx="333">-0.0043911973451760903</cx:pt>
          <cx:pt idx="334">-0.0023676754182140099</cx:pt>
          <cx:pt idx="335">-0.00011990307607258999</cx:pt>
          <cx:pt idx="336">-2.37517699409148e-05</cx:pt>
          <cx:pt idx="337">-0.000486767991619723</cx:pt>
          <cx:pt idx="338">-0.00033703195689593001</cx:pt>
          <cx:pt idx="339">-0.0017516857582704399</cx:pt>
          <cx:pt idx="340">-0.026290516348503799</cx:pt>
          <cx:pt idx="341">-0.040372011665105997</cx:pt>
          <cx:pt idx="342">0.0029353289079419001</cx:pt>
          <cx:pt idx="343">0.0114315565589142</cx:pt>
          <cx:pt idx="344">-0.0044598549743742801</cx:pt>
          <cx:pt idx="345">0.01290065825986</cx:pt>
          <cx:pt idx="346">-0.033387990441085202</cx:pt>
          <cx:pt idx="347">-0.0045656926808590398</cx:pt>
          <cx:pt idx="348">-0.020931206859129799</cx:pt>
          <cx:pt idx="349">0.019800566099886299</cx:pt>
          <cx:pt idx="350">0.0028692352155970401</cx:pt>
          <cx:pt idx="351">-0.043647752272521802</cx:pt>
          <cx:pt idx="352">-0.107030390880065</cx:pt>
          <cx:pt idx="353">-0.096300198270463599</cx:pt>
          <cx:pt idx="354">-0.061251878073726999</cx:pt>
          <cx:pt idx="355">-0.0028186203576535799</cx:pt>
          <cx:pt idx="356">-0.00394199708822015</cx:pt>
          <cx:pt idx="357">0.025920219236467101</cx:pt>
          <cx:pt idx="358">0.010094692488017899</cx:pt>
          <cx:pt idx="359">0.0101851041312567</cx:pt>
          <cx:pt idx="360">0.0082036120434000794</cx:pt>
          <cx:pt idx="361">-0.0025704357101473002</cx:pt>
          <cx:pt idx="362">-0.0047721536876583204</cx:pt>
          <cx:pt idx="363">-0.00095879073231367904</cx:pt>
          <cx:pt idx="364">0.00018281994552941101</cx:pt>
          <cx:pt idx="365">-0.00012316876446077501</cx:pt>
          <cx:pt idx="366">0.000106535511210216</cx:pt>
          <cx:pt idx="367">-0.0030751632907934099</cx:pt>
          <cx:pt idx="368">-0.022318516585165701</cx:pt>
          <cx:pt idx="369">-0.036877654673787397</cx:pt>
          <cx:pt idx="370">0.0069558096320363203</cx:pt>
          <cx:pt idx="371">0.0147385995101913</cx:pt>
          <cx:pt idx="372">0.038170071267596799</cx:pt>
          <cx:pt idx="373">0.034968109680667298</cx:pt>
          <cx:pt idx="374">0.039317651693486</cx:pt>
          <cx:pt idx="375">0.066236674434763901</cx:pt>
          <cx:pt idx="376">0.071918003315840695</cx:pt>
          <cx:pt idx="377">0.063864903855120198</cx:pt>
          <cx:pt idx="378">0.034258297782709002</cx:pt>
          <cx:pt idx="379">-0.048971166468269899</cx:pt>
          <cx:pt idx="380">-0.13390248505341601</cx:pt>
          <cx:pt idx="381">-0.11276239102275699</cx:pt>
          <cx:pt idx="382">-0.0245719514150218</cx:pt>
          <cx:pt idx="383">-0.00194539728450442</cx:pt>
          <cx:pt idx="384">0.0063608307192049504</cx:pt>
          <cx:pt idx="385">-0.00596793769129825</cx:pt>
          <cx:pt idx="386">-0.018911702165747901</cx:pt>
          <cx:pt idx="387">0.0063801386917789601</cx:pt>
          <cx:pt idx="388">-0.0056939771116688602</cx:pt>
          <cx:pt idx="389">-0.0020284565328582299</cx:pt>
          <cx:pt idx="390">-0.0028757924102259902</cx:pt>
          <cx:pt idx="391">0.00074228872006323302</cx:pt>
          <cx:pt idx="392">-0.000127809092412242</cx:pt>
          <cx:pt idx="393">-0.00013036756420398699</cx:pt>
          <cx:pt idx="394">-0.0010089582163451099</cx:pt>
          <cx:pt idx="395">-0.0034192724647329801</cx:pt>
          <cx:pt idx="396">-0.018550405786516001</cx:pt>
          <cx:pt idx="397">-0.024103821427589399</cx:pt>
          <cx:pt idx="398">-0.020698771638057601</cx:pt>
          <cx:pt idx="399">0.028725712957782201</cx:pt>
          <cx:pt idx="400">0.043593620088730398</cx:pt>
          <cx:pt idx="401">0.059947424849299401</cx:pt>
          <cx:pt idx="402">0.060220713562410398</cx:pt>
          <cx:pt idx="403">0.100838976465913</cx:pt>
          <cx:pt idx="404">0.084691314774344995</cx:pt>
          <cx:pt idx="405">0.047772532110907297</cx:pt>
          <cx:pt idx="406">-0.028054394027375199</cx:pt>
          <cx:pt idx="407">-0.061292588317483299</cx:pt>
          <cx:pt idx="408">-0.065393610759617707</cx:pt>
          <cx:pt idx="409">-0.015573149736205501</cx:pt>
          <cx:pt idx="410">0.0143017835045519</cx:pt>
          <cx:pt idx="411">0.0018593459229480601</cx:pt>
          <cx:pt idx="412">0.037434853994822902</cx:pt>
          <cx:pt idx="413">0.0088944784990439094</cx:pt>
          <cx:pt idx="414">-0.029292357026197698</cx:pt>
          <cx:pt idx="415">-0.039617008462289903</cx:pt>
          <cx:pt idx="416">-0.013377329337126801</cx:pt>
          <cx:pt idx="417">-0.00547654245927708</cx:pt>
          <cx:pt idx="418">-0.00078514493645549799</cx:pt>
          <cx:pt idx="419">-0.00050051404779052303</cx:pt>
          <cx:pt idx="420">0.000214572709488521</cx:pt>
          <cx:pt idx="421">-0.0011331780388925601</cx:pt>
          <cx:pt idx="422">-0.00172052867319508</cx:pt>
          <cx:pt idx="423">-0.0084508568870730102</cx:pt>
          <cx:pt idx="424">-0.0321006704209017</cx:pt>
          <cx:pt idx="425">-0.049555923833519297</cx:pt>
          <cx:pt idx="426">-0.031955047713521902</cx:pt>
          <cx:pt idx="427">0.019133318468925201</cx:pt>
          <cx:pt idx="428">0.011980281659595301</cx:pt>
          <cx:pt idx="429">0.047506347191309098</cx:pt>
          <cx:pt idx="430">0.036901665223822502</cx:pt>
          <cx:pt idx="431">0.041430402282615998</cx:pt>
          <cx:pt idx="432">0.041368857589878898</cx:pt>
          <cx:pt idx="433">-0.036646961356920998</cx:pt>
          <cx:pt idx="434">-0.063862528691365703</cx:pt>
          <cx:pt idx="435">-0.028578691606875699</cx:pt>
          <cx:pt idx="436">0.021462279009467299</cx:pt>
          <cx:pt idx="437">0.047735123807987598</cx:pt>
          <cx:pt idx="438">0.0412381172012765</cx:pt>
          <cx:pt idx="439">0.0197243368063598</cx:pt>
          <cx:pt idx="440">0.0125149261133649</cx:pt>
          <cx:pt idx="441">-0.0045066712155962703</cx:pt>
          <cx:pt idx="442">-0.0297159872885981</cx:pt>
          <cx:pt idx="443">-0.027500240428212998</cx:pt>
          <cx:pt idx="444">0.0011247576538588799</cx:pt>
          <cx:pt idx="445">-0.0066927430786486997</cx:pt>
          <cx:pt idx="446">-0.00152314192480034</cx:pt>
          <cx:pt idx="447">0.00092162185574679999</cx:pt>
          <cx:pt idx="448">0.00063333352567173805</cx:pt>
          <cx:pt idx="449">-0.0013780090053632701</cx:pt>
          <cx:pt idx="450">-0.0020230271160860801</cx:pt>
          <cx:pt idx="451">-0.022158717794923899</cx:pt>
          <cx:pt idx="452">-0.0343913215681282</cx:pt>
          <cx:pt idx="453">-0.027695931436732199</cx:pt>
          <cx:pt idx="454">-0.010356680681715301</cx:pt>
          <cx:pt idx="455">0.0126461340404519</cx:pt>
          <cx:pt idx="456">0.044378972191945802</cx:pt>
          <cx:pt idx="457">0.0548529014617039</cx:pt>
          <cx:pt idx="458">0.033807648426590897</cx:pt>
          <cx:pt idx="459">-0.0333314427921199</cx:pt>
          <cx:pt idx="460">-0.075176516045888306</cx:pt>
          <cx:pt idx="461">-0.103536975139649</cx:pt>
          <cx:pt idx="462">-0.050109426210239803</cx:pt>
          <cx:pt idx="463">0.0038288844675409299</cx:pt>
          <cx:pt idx="464">-0.0084798257509427297</cx:pt>
          <cx:pt idx="465">0.0255393206042097</cx:pt>
          <cx:pt idx="466">0.034183668705871001</cx:pt>
          <cx:pt idx="467">0.010453969458429401</cx:pt>
          <cx:pt idx="468">0.014270700467247001</cx:pt>
          <cx:pt idx="469">-0.0146268440171946</cx:pt>
          <cx:pt idx="470">-0.018230005668166599</cx:pt>
          <cx:pt idx="471">-0.0368513348994483</cx:pt>
          <cx:pt idx="472">-0.020197645270979999</cx:pt>
          <cx:pt idx="473">-0.00020898720736005799</cx:pt>
          <cx:pt idx="474">0.0041651431187490996</cx:pt>
          <cx:pt idx="475">-1.21430605080824e-05</cx:pt>
          <cx:pt idx="476">-0.00042109475313562402</cx:pt>
          <cx:pt idx="477">6.5690001759007697e-05</cx:pt>
          <cx:pt idx="478">-0.000150453169270819</cx:pt>
          <cx:pt idx="479">-0.028640778817285901</cx:pt>
          <cx:pt idx="480">-0.012292421320327001</cx:pt>
          <cx:pt idx="481">-0.022704503855041001</cx:pt>
          <cx:pt idx="482">-0.0010814139401538901</cx:pt>
          <cx:pt idx="483">0.025237156161736999</cx:pt>
          <cx:pt idx="484">0.039281922414163603</cx:pt>
          <cx:pt idx="485">0.080725233261102897</cx:pt>
          <cx:pt idx="486">-0.0073185604549820702</cx:pt>
          <cx:pt idx="487">-0.123276702125032</cx:pt>
          <cx:pt idx="488">-0.13548463901839</cx:pt>
          <cx:pt idx="489">-0.082254556241162402</cx:pt>
          <cx:pt idx="490">-0.0131820027038546</cx:pt>
          <cx:pt idx="491">0.031545013773122202</cx:pt>
          <cx:pt idx="492">0.0029307062263512198</cx:pt>
          <cx:pt idx="493">0.00180871901705666</cx:pt>
          <cx:pt idx="494">0.0164157174353654</cx:pt>
          <cx:pt idx="495">-0.0034934311112382</cx:pt>
          <cx:pt idx="496">-0.022154159573847101</cx:pt>
          <cx:pt idx="497">-0.024941232343130299</cx:pt>
          <cx:pt idx="498">-0.026710857350760401</cx:pt>
          <cx:pt idx="499">-0.0253855518011862</cx:pt>
          <cx:pt idx="500">-0.021077128205985202</cx:pt>
          <cx:pt idx="501">-0.012227107311015201</cx:pt>
          <cx:pt idx="502">-0.00098192032730654889</cx:pt>
          <cx:pt idx="503">0.000191830441970555</cx:pt>
          <cx:pt idx="504">-5.6386160038256802e-05</cx:pt>
          <cx:pt idx="505">-0.00060328377233274195</cx:pt>
          <cx:pt idx="506">-0.000128392266670673</cx:pt>
          <cx:pt idx="507">-0.0267414451950709</cx:pt>
          <cx:pt idx="508">0.011718519389294199</cx:pt>
          <cx:pt idx="509">-0.0067740792181029</cx:pt>
          <cx:pt idx="510">0.0046152284838054903</cx:pt>
          <cx:pt idx="511">0.032285944449766402</cx:pt>
          <cx:pt idx="512">0.081401793382500795</cx:pt>
          <cx:pt idx="513">0.082619586692983193</cx:pt>
          <cx:pt idx="514">-0.026569664542559102</cx:pt>
          <cx:pt idx="515">-0.13785573709104701</cx:pt>
          <cx:pt idx="516">-0.15003822370868999</cx:pt>
          <cx:pt idx="517">-0.076212914805596096</cx:pt>
          <cx:pt idx="518">0.0083484828361383399</cx:pt>
          <cx:pt idx="519">0.025172569725260299</cx:pt>
          <cx:pt idx="520">0.0072691818917725998</cx:pt>
          <cx:pt idx="521">-0.0097676190436559902</cx:pt>
          <cx:pt idx="522">0.018734346895147198</cx:pt>
          <cx:pt idx="523">-0.050447876262612601</cx:pt>
          <cx:pt idx="524">-0.028348222639019701</cx:pt>
          <cx:pt idx="525">-0.019649669644550401</cx:pt>
          <cx:pt idx="526">-0.0087289093872834605</cx:pt>
          <cx:pt idx="527">-0.013507642417288201</cx:pt>
          <cx:pt idx="528">-0.017660502994510101</cx:pt>
          <cx:pt idx="529">-0.0152396629528602</cx:pt>
          <cx:pt idx="530">0.00065294508463394703</cx:pt>
          <cx:pt idx="531">0.00046708010456931797</cx:pt>
          <cx:pt idx="532">-0.00045590069295282698</cx:pt>
          <cx:pt idx="533">-0.00082931251050071301</cx:pt>
          <cx:pt idx="534">7.2680023135471595e-05</cx:pt>
          <cx:pt idx="535">-0.016579659970682101</cx:pt>
          <cx:pt idx="536">0.014885932333265</cx:pt>
          <cx:pt idx="537">0.010679335265730601</cx:pt>
          <cx:pt idx="538">0.015892187441916301</cx:pt>
          <cx:pt idx="539">0.026747457424986999</cx:pt>
          <cx:pt idx="540">0.107343083759292</cx:pt>
          <cx:pt idx="541">0.106308979276864</cx:pt>
          <cx:pt idx="542">-0.017883665535602299</cx:pt>
          <cx:pt idx="543">-0.12601207919881899</cx:pt>
          <cx:pt idx="544">-0.097059231260972004</cx:pt>
          <cx:pt idx="545">-0.023302554638104801</cx:pt>
          <cx:pt idx="546">-0.00912053541607084</cx:pt>
          <cx:pt idx="547">-0.035782336477504603</cx:pt>
          <cx:pt idx="548">-0.050441687465743498</cx:pt>
          <cx:pt idx="549">-0.0482387159144936</cx:pt>
          <cx:pt idx="550">-0.066773911463875193</cx:pt>
          <cx:pt idx="551">-0.045555587885421897</cx:pt>
          <cx:pt idx="552">-0.0124593909378466</cx:pt>
          <cx:pt idx="553">0.0080932309391539906</cx:pt>
          <cx:pt idx="554">0.0201785772046204</cx:pt>
          <cx:pt idx="555">0.000418223062368237</cx:pt>
          <cx:pt idx="556">-0.015040014366429899</cx:pt>
          <cx:pt idx="557">-0.015658521807457599</cx:pt>
          <cx:pt idx="558">0.00057261385237000501</cx:pt>
          <cx:pt idx="559">-0.00026198888311885501</cx:pt>
          <cx:pt idx="560">-9.0113566137820999e-05</cx:pt>
          <cx:pt idx="561">0.00061564338120349696</cx:pt>
          <cx:pt idx="562">0.00410862067266552</cx:pt>
          <cx:pt idx="563">0.0027461512482539001</cx:pt>
          <cx:pt idx="564">0.0176141350972388</cx:pt>
          <cx:pt idx="565">0.028990863344851601</cx:pt>
          <cx:pt idx="566">0.021488399721640499</cx:pt>
          <cx:pt idx="567">0.070713118336783801</cx:pt>
          <cx:pt idx="568">0.091335424601498905</cx:pt>
          <cx:pt idx="569">0.100574753216585</cx:pt>
          <cx:pt idx="570">0.080979598258472105</cx:pt>
          <cx:pt idx="571">-0.033795900085655903</cx:pt>
          <cx:pt idx="572">-0.020407657574308999</cx:pt>
          <cx:pt idx="573">-0.024907152069298898</cx:pt>
          <cx:pt idx="574">-0.042047557101209401</cx:pt>
          <cx:pt idx="575">-0.047698780018642598</cx:pt>
          <cx:pt idx="576">-0.044132634936887898</cx:pt>
          <cx:pt idx="577">-0.070071753838709006</cx:pt>
          <cx:pt idx="578">-0.084304370220269695</cx:pt>
          <cx:pt idx="579">-0.041365137197802097</cx:pt>
          <cx:pt idx="580">-0.0023381155021295302</cx:pt>
          <cx:pt idx="581">0.0260976809961894</cx:pt>
          <cx:pt idx="582">0.013671322448646399</cx:pt>
          <cx:pt idx="583">0.00054688724302395396</cx:pt>
          <cx:pt idx="584">-0.014241417422242201</cx:pt>
          <cx:pt idx="585">-0.0101295251059301</cx:pt>
          <cx:pt idx="586">0.00013368721925522699</cx:pt>
          <cx:pt idx="587">0.00050812118153045597</cx:pt>
          <cx:pt idx="588">-2.73661762087659e-05</cx:pt>
          <cx:pt idx="589">-7.5304834062321199e-05</cx:pt>
          <cx:pt idx="590">0.010901012022833299</cx:pt>
          <cx:pt idx="591">0.0161137783194517</cx:pt>
          <cx:pt idx="592">0.012485229952902899</cx:pt>
          <cx:pt idx="593">0.031143796441189898</cx:pt>
          <cx:pt idx="594">0.032730050624930097</cx:pt>
          <cx:pt idx="595">0.0335941425488991</cx:pt>
          <cx:pt idx="596">0.031530673179614097</cx:pt>
          <cx:pt idx="597">0.048599526867422603</cx:pt>
          <cx:pt idx="598">0.10071801338544401</cx:pt>
          <cx:pt idx="599">0.042742531435878098</cx:pt>
          <cx:pt idx="600">0.0025370503140177102</cx:pt>
          <cx:pt idx="601">-0.042047812219169103</cx:pt>
          <cx:pt idx="602">-0.046495841553369999</cx:pt>
          <cx:pt idx="603">-0.018158822018528101</cx:pt>
          <cx:pt idx="604">-0.0186359576162312</cx:pt>
          <cx:pt idx="605">-0.023502700372718201</cx:pt>
          <cx:pt idx="606">-0.0262686276996206</cx:pt>
          <cx:pt idx="607">-0.026072840782875799</cx:pt>
          <cx:pt idx="608">-0.0131951454112161</cx:pt>
          <cx:pt idx="609">0.0054419670199089103</cx:pt>
          <cx:pt idx="610">0.0105580565816036</cx:pt>
          <cx:pt idx="611">-0.0062598151243706398</cx:pt>
          <cx:pt idx="612">-0.014883142503743301</cx:pt>
          <cx:pt idx="613">-0.0058254248397984001</cx:pt>
          <cx:pt idx="614">0.00132720202079261</cx:pt>
          <cx:pt idx="615">0.00035892467403487798</cx:pt>
          <cx:pt idx="616">0.00028049695775459198</cx:pt>
          <cx:pt idx="617">-0.00062747896340077896</cx:pt>
          <cx:pt idx="618">0.0032451704705497202</cx:pt>
          <cx:pt idx="619">0.0065206556040679504</cx:pt>
          <cx:pt idx="620">-0.0109118522920387</cx:pt>
          <cx:pt idx="621">0.00443773913490515</cx:pt>
          <cx:pt idx="622">0.056990196710513703</cx:pt>
          <cx:pt idx="623">0.033893145166651199</cx:pt>
          <cx:pt idx="624">-0.014562142183184201</cx:pt>
          <cx:pt idx="625">0.034936405953362198</cx:pt>
          <cx:pt idx="626">0.11160573983505601</cx:pt>
          <cx:pt idx="627">0.10342491926960699</cx:pt>
          <cx:pt idx="628">0.080122473955029597</cx:pt>
          <cx:pt idx="629">-0.015488184061332099</cx:pt>
          <cx:pt idx="630">-0.035383418117655198</cx:pt>
          <cx:pt idx="631">0.0090770414822616708</cx:pt>
          <cx:pt idx="632">0.035636917963996297</cx:pt>
          <cx:pt idx="633">0.0378555285532515</cx:pt>
          <cx:pt idx="634">-0.0040094165652749996</cx:pt>
          <cx:pt idx="635">-0.030000897531607701</cx:pt>
          <cx:pt idx="636">-0.034274603961118998</cx:pt>
          <cx:pt idx="637">-0.0269137559097999</cx:pt>
          <cx:pt idx="638">-0.0129193844709451</cx:pt>
          <cx:pt idx="639">-0.0155276663699404</cx:pt>
          <cx:pt idx="640">-0.0043314297481600404</cx:pt>
          <cx:pt idx="641">-0.0042040254421818399</cx:pt>
          <cx:pt idx="642">-0.00035928380032688599</cx:pt>
          <cx:pt idx="643">-0.00031660447350507999</cx:pt>
          <cx:pt idx="644">0.00013455078948189801</cx:pt>
          <cx:pt idx="645">0.000205690478873743</cx:pt>
          <cx:pt idx="646">0.00086512730617227605</cx:pt>
          <cx:pt idx="647">0.0027409132350513701</cx:pt>
          <cx:pt idx="648">-0.0144000347701783</cx:pt>
          <cx:pt idx="649">-0.0080338094066652807</cx:pt>
          <cx:pt idx="650">0.030737856385495602</cx:pt>
          <cx:pt idx="651">0.020704080310316599</cx:pt>
          <cx:pt idx="652">-0.0044011078058796499</cx:pt>
          <cx:pt idx="653">-0.0115124097352894</cx:pt>
          <cx:pt idx="654">0.025980488890294001</cx:pt>
          <cx:pt idx="655">0.025751584904451601</cx:pt>
          <cx:pt idx="656">0.032037079104412301</cx:pt>
          <cx:pt idx="657">0.017410518159787901</cx:pt>
          <cx:pt idx="658">0.0078352734430840402</cx:pt>
          <cx:pt idx="659">0.0194075905690042</cx:pt>
          <cx:pt idx="660">0.018628524190411201</cx:pt>
          <cx:pt idx="661">-0.0041134853678586802</cx:pt>
          <cx:pt idx="662">-0.053789051831228903</cx:pt>
          <cx:pt idx="663">-0.0546867758285247</cx:pt>
          <cx:pt idx="664">-0.050980460171850102</cx:pt>
          <cx:pt idx="665">-0.017947299676159802</cx:pt>
          <cx:pt idx="666">-0.0061525409572769398</cx:pt>
          <cx:pt idx="667">-0.0064637800213159001</cx:pt>
          <cx:pt idx="668">-0.0036427029850431801</cx:pt>
          <cx:pt idx="669">-0.0036763298818226998</cx:pt>
          <cx:pt idx="670">4.5372884330233498e-05</cx:pt>
          <cx:pt idx="671">0.00036912117530411398</cx:pt>
          <cx:pt idx="672">0.00026135439113281401</cx:pt>
          <cx:pt idx="673">-0.00043029475756744699</cx:pt>
          <cx:pt idx="674">-0.00150399166012889</cx:pt>
          <cx:pt idx="675">-0.0023583159768065199</cx:pt>
          <cx:pt idx="676">-0.0076903694663113002</cx:pt>
          <cx:pt idx="677">-0.0019744356982451701</cx:pt>
          <cx:pt idx="678">-0.0041128429752170098</cx:pt>
          <cx:pt idx="679">-0.0093073575502737593</cx:pt>
          <cx:pt idx="680">-0.00149346137778351</cx:pt>
          <cx:pt idx="681">0.012741195773395201</cx:pt>
          <cx:pt idx="682">0.032075677441644801</cx:pt>
          <cx:pt idx="683">0.016227403410727401</cx:pt>
          <cx:pt idx="684">0.0048177944110561199</cx:pt>
          <cx:pt idx="685">-0.017657438154118198</cx:pt>
          <cx:pt idx="686">-0.036419627391493098</cx:pt>
          <cx:pt idx="687">-0.024707214196854201</cx:pt>
          <cx:pt idx="688">-0.016799322182650699</cx:pt>
          <cx:pt idx="689">-0.028357052079879101</cx:pt>
          <cx:pt idx="690">-0.022695360538022801</cx:pt>
          <cx:pt idx="691">-0.027579188428570999</cx:pt>
          <cx:pt idx="692">-0.0101473941680203</cx:pt>
          <cx:pt idx="693">-0.0110841787507914</cx:pt>
          <cx:pt idx="694">-0.0063286984315271003</cx:pt>
          <cx:pt idx="695">-0.0039580212938234603</cx:pt>
          <cx:pt idx="696">-0.0017544309115629299</cx:pt>
          <cx:pt idx="697">1.14573402643909e-05</cx:pt>
          <cx:pt idx="698">-0.00036463047579125103</cx:pt>
          <cx:pt idx="699">0.00091564944440389697</cx:pt>
          <cx:pt idx="700">3.7079641259181899e-05</cx:pt>
          <cx:pt idx="701">-0.000598591407877043</cx:pt>
          <cx:pt idx="702">0.00025996433234962401</cx:pt>
          <cx:pt idx="703">-0.00096021859613277302</cx:pt>
          <cx:pt idx="704">-0.00083982618566718801</cx:pt>
          <cx:pt idx="705">-0.0067538656196581802</cx:pt>
          <cx:pt idx="706">-0.01415553032242</cx:pt>
          <cx:pt idx="707">-0.015203215687746499</cx:pt>
          <cx:pt idx="708">-0.023880498228257999</cx:pt>
          <cx:pt idx="709">-0.018641342124937201</cx:pt>
          <cx:pt idx="710">-0.027351851797297499</cx:pt>
          <cx:pt idx="711">-0.0318724361463774</cx:pt>
          <cx:pt idx="712">-0.029496442398371101</cx:pt>
          <cx:pt idx="713">-0.016156563090579699</cx:pt>
          <cx:pt idx="714">-0.015373493988112099</cx:pt>
          <cx:pt idx="715">-0.0120201013242088</cx:pt>
          <cx:pt idx="716">-0.010905122948334201</cx:pt>
          <cx:pt idx="717">-0.022738707236716799</cx:pt>
          <cx:pt idx="718">-0.019416615473498201</cx:pt>
          <cx:pt idx="719">-0.00729269263975216</cx:pt>
          <cx:pt idx="720">-0.0032373471847042998</cx:pt>
          <cx:pt idx="721">-0.0034121428717465599</cx:pt>
          <cx:pt idx="722">-0.0030768697207373</cx:pt>
          <cx:pt idx="723">-0.00075720925208978796</cx:pt>
          <cx:pt idx="724">-0.00028277604096633502</cx:pt>
          <cx:pt idx="725">0.00047822405195603899</cx:pt>
          <cx:pt idx="726">0.00029347975959350601</cx:pt>
          <cx:pt idx="727">-0.00041000192335517201</cx:pt>
          <cx:pt idx="728">-0.00016334297418426301</cx:pt>
          <cx:pt idx="729">0.00045319025208287803</cx:pt>
          <cx:pt idx="730">-0.00019992107590978601</cx:pt>
          <cx:pt idx="731">-0.00044914171919654901</cx:pt>
          <cx:pt idx="732">-4.6398259712593301e-05</cx:pt>
          <cx:pt idx="733">-0.00341773752460627</cx:pt>
          <cx:pt idx="734">-0.0043539964644193404</cx:pt>
          <cx:pt idx="735">-0.0060730463683698298</cx:pt>
          <cx:pt idx="736">-0.0049089208796065601</cx:pt>
          <cx:pt idx="737">-0.0080806673052514905</cx:pt>
          <cx:pt idx="738">-0.0085467413849729407</cx:pt>
          <cx:pt idx="739">-0.0070815790117098702</cx:pt>
          <cx:pt idx="740">-0.0033325026686971898</cx:pt>
          <cx:pt idx="741">-0.00284609418210408</cx:pt>
          <cx:pt idx="742">-0.0046823343730755399</cx:pt>
          <cx:pt idx="743">-0.0060202289234159304</cx:pt>
          <cx:pt idx="744">-0.0010344176657136701</cx:pt>
          <cx:pt idx="745">-0.0061020275908624704</cx:pt>
          <cx:pt idx="746">-0.0036315585574695601</cx:pt>
          <cx:pt idx="747">-0.00053637844839602301</cx:pt>
          <cx:pt idx="748">-0.00094257199745995698</cx:pt>
          <cx:pt idx="749">-0.0022566466758048402</cx:pt>
          <cx:pt idx="750">-0.0026948246588693599</cx:pt>
          <cx:pt idx="751">0.000395408349523304</cx:pt>
          <cx:pt idx="752">-0.00034815091446914801</cx:pt>
          <cx:pt idx="753">-0.00014415356654652099</cx:pt>
          <cx:pt idx="754">-0.00046789997994869101</cx:pt>
          <cx:pt idx="755">-0.00013585547548805799</cx:pt>
          <cx:pt idx="756">0.00025965593804921097</cx:pt>
          <cx:pt idx="757">-1.03028414242434e-05</cx:pt>
          <cx:pt idx="758">-0.000421867669171949</cx:pt>
          <cx:pt idx="759">-0.00044903645302951997</cx:pt>
          <cx:pt idx="760">-0.000427711065463277</cx:pt>
          <cx:pt idx="761">-0.00031777846751456298</cx:pt>
          <cx:pt idx="762">5.15875286638949e-05</cx:pt>
          <cx:pt idx="763">0.000119212165099006</cx:pt>
          <cx:pt idx="764">-8.7563868962445702e-05</cx:pt>
          <cx:pt idx="765">0.00034143439956687503</cx:pt>
          <cx:pt idx="766">-3.9620938852787001e-05</cx:pt>
          <cx:pt idx="767">0.000139767852649838</cx:pt>
          <cx:pt idx="768">0.00065829346148087197</cx:pt>
          <cx:pt idx="769">-0.000232353263747124</cx:pt>
          <cx:pt idx="770">-0.00043460222347621201</cx:pt>
          <cx:pt idx="771">0.00015945127104121699</cx:pt>
          <cx:pt idx="772">-2.9423044939853199e-05</cx:pt>
          <cx:pt idx="773">0.00033104424011558303</cx:pt>
          <cx:pt idx="774">-0.00069643372798460597</cx:pt>
          <cx:pt idx="775">-0.000227896175310312</cx:pt>
          <cx:pt idx="776">0.00038510836144749802</cx:pt>
          <cx:pt idx="777">-0.00041131613192757201</cx:pt>
          <cx:pt idx="778">-0.0019810247802136802</cx:pt>
          <cx:pt idx="779">-0.00047434920250728399</cx:pt>
          <cx:pt idx="780">-0.00049916944901404095</cx:pt>
          <cx:pt idx="781">0.00014154924502988799</cx:pt>
          <cx:pt idx="782">0.00026243388617516598</cx:pt>
          <cx:pt idx="783">0.00036915974259902701</cx:pt>
          <cx:pt idx="784">-0.00033988209726863998</cx:pt>
          <cx:pt idx="785">-0.0011600837573292576</cx:pt>
          <cx:pt idx="786">-0.0035166620112490748</cx:pt>
          <cx:pt idx="787">-0.002675229372036425</cx:pt>
          <cx:pt idx="788">0.00043244533800668752</cx:pt>
          <cx:pt idx="789">-0.0081373968860653251</cx:pt>
          <cx:pt idx="790">-0.002641377891479375</cx:pt>
          <cx:pt idx="791">0.0047212677269225</cx:pt>
          <cx:pt idx="792">-0.0030729305141998999</cx:pt>
          <cx:pt idx="793">-0.016493499763744424</cx:pt>
          <cx:pt idx="794">-0.019708627497672826</cx:pt>
          <cx:pt idx="795">-0.022686984035742274</cx:pt>
          <cx:pt idx="796">-0.0099529286442907507</cx:pt>
          <cx:pt idx="797">-0.0036143917771480748</cx:pt>
          <cx:pt idx="798">0.0062178998651589001</cx:pt>
          <cx:pt idx="799">0.010666943107984401</cx:pt>
          <cx:pt idx="800">0.0033493387613858249</cx:pt>
          <cx:pt idx="801">-0.0060347040048301503</cx:pt>
          <cx:pt idx="802">0.0017475763335849325</cx:pt>
          <cx:pt idx="803">0.010740109623630501</cx:pt>
          <cx:pt idx="804">0.0072239533533842749</cx:pt>
          <cx:pt idx="805">0.00050379783910314</cx:pt>
          <cx:pt idx="806">0.00035918087824940751</cx:pt>
          <cx:pt idx="807">-0.00062988918872165995</cx:pt>
          <cx:pt idx="808">0.00046002504727588002</cx:pt>
          <cx:pt idx="809">5.34481334510165e-05</cx:pt>
          <cx:pt idx="810">-7.0706922364045246e-05</cx:pt>
          <cx:pt idx="811">0.00018966483024028275</cx:pt>
          <cx:pt idx="812">-1.7032985010389649e-05</cx:pt>
          <cx:pt idx="813">-0.00075937696702230249</cx:pt>
          <cx:pt idx="814">-0.0010420421826537751</cx:pt>
          <cx:pt idx="815">0.00172532034539045</cx:pt>
          <cx:pt idx="816">-0.0017347506889404025</cx:pt>
          <cx:pt idx="817">-0.0074014118633428253</cx:pt>
          <cx:pt idx="818">-0.0039890937217045503</cx:pt>
          <cx:pt idx="819">-0.0043804479627338752</cx:pt>
          <cx:pt idx="820">-0.011925458439210675</cx:pt>
          <cx:pt idx="821">-0.018648379486362224</cx:pt>
          <cx:pt idx="822">-0.022879738837566874</cx:pt>
          <cx:pt idx="823">-0.016955089405453851</cx:pt>
          <cx:pt idx="824">-0.0060995630865282747</cx:pt>
          <cx:pt idx="825">0.017067732437668477</cx:pt>
          <cx:pt idx="826">0.0143945767310959</cx:pt>
          <cx:pt idx="827">-0.0015168547137974274</cx:pt>
          <cx:pt idx="828">-0.0063494683564236003</cx:pt>
          <cx:pt idx="829">-0.010724613399413401</cx:pt>
          <cx:pt idx="830">-0.0052589539007539248</cx:pt>
          <cx:pt idx="831">2.3244218295659926e-05</cx:pt>
          <cx:pt idx="832">0.00066280234698421999</cx:pt>
          <cx:pt idx="833">-0.0045069636346492751</cx:pt>
          <cx:pt idx="834">-0.0031738414374152249</cx:pt>
          <cx:pt idx="835">-0.00023273180172276724</cx:pt>
          <cx:pt idx="836">-2.8577675150059999e-06</cx:pt>
          <cx:pt idx="837">9.1632441946386503e-05</cx:pt>
          <cx:pt idx="838">8.98528695981975e-06</cx:pt>
          <cx:pt idx="839">2.320395107221485e-05</cx:pt>
          <cx:pt idx="840">-0.00096680293969887503</cx:pt>
          <cx:pt idx="841">-0.0014054402783914826</cx:pt>
          <cx:pt idx="842">-0.0034744766965964752</cx:pt>
          <cx:pt idx="843">-0.00170000267160921</cx:pt>
          <cx:pt idx="844">-0.0054285869826504749</cx:pt>
          <cx:pt idx="845">-0.0088628675333481746</cx:pt>
          <cx:pt idx="846">-0.010648943573763024</cx:pt>
          <cx:pt idx="847">-0.013732424006125026</cx:pt>
          <cx:pt idx="848">-0.027566739680503251</cx:pt>
          <cx:pt idx="849">-0.021991029181367975</cx:pt>
          <cx:pt idx="850">-0.023750046149644575</cx:pt>
          <cx:pt idx="851">-0.016723647154440399</cx:pt>
          <cx:pt idx="852">0.0052404224051018503</cx:pt>
          <cx:pt idx="853">0.0092492099655490257</cx:pt>
          <cx:pt idx="854">-0.0037228895407430749</cx:pt>
          <cx:pt idx="855">-0.0029419427073923499</cx:pt>
          <cx:pt idx="856">0.0058704435833295751</cx:pt>
          <cx:pt idx="857">0.0056270197565105248</cx:pt>
          <cx:pt idx="858">-0.0078459556753530495</cx:pt>
          <cx:pt idx="859">-0.013270614956163201</cx:pt>
          <cx:pt idx="860">0.0027554475999593251</cx:pt>
          <cx:pt idx="861">0.00098603951970636992</cx:pt>
          <cx:pt idx="862">-0.0032371315599638499</cx:pt>
          <cx:pt idx="863">-0.0020814377661203302</cx:pt>
          <cx:pt idx="864">8.1946901402798003e-05</cx:pt>
          <cx:pt idx="865">-1.7494834968383725e-06</cx:pt>
          <cx:pt idx="866">4.5522016989137001e-05</cx:pt>
          <cx:pt idx="867">-0.0002722015782297975</cx:pt>
          <cx:pt idx="868">-0.00074308819849126003</cx:pt>
          <cx:pt idx="869">-0.0023623073098599399</cx:pt>
          <cx:pt idx="870">-0.003447262111699875</cx:pt>
          <cx:pt idx="871">-0.0026212293299041249</cx:pt>
          <cx:pt idx="872">-0.0020511443060953699</cx:pt>
          <cx:pt idx="873">-0.0092045709453352758</cx:pt>
          <cx:pt idx="874">-0.007409542710005</cx:pt>
          <cx:pt idx="875">-0.01551520698636065</cx:pt>
          <cx:pt idx="876">-0.019437762539755474</cx:pt>
          <cx:pt idx="877">-0.017450467386210949</cx:pt>
          <cx:pt idx="878">-0.016018866351281049</cx:pt>
          <cx:pt idx="879">0.0075555844011969747</cx:pt>
          <cx:pt idx="880">0.016203586538917299</cx:pt>
          <cx:pt idx="881">0.0050729187155119752</cx:pt>
          <cx:pt idx="882">0.0063252356065694997</cx:pt>
          <cx:pt idx="883">-0.0010886799121610749</cx:pt>
          <cx:pt idx="884">-0.00033988209726863998</cx:pt>
          <cx:pt idx="885">-0.0011600837573292576</cx:pt>
          <cx:pt idx="886">-0.0035166620112490748</cx:pt>
          <cx:pt idx="887">-0.002675229372036425</cx:pt>
          <cx:pt idx="888">0.00043244533800668752</cx:pt>
          <cx:pt idx="889">-0.0081373968860653251</cx:pt>
          <cx:pt idx="890">-0.002641377891479375</cx:pt>
          <cx:pt idx="891">0.0047212677269225</cx:pt>
          <cx:pt idx="892">-0.0030729305141998999</cx:pt>
          <cx:pt idx="893">-0.016493499763744424</cx:pt>
          <cx:pt idx="894">-0.019708627497672826</cx:pt>
          <cx:pt idx="895">-0.022686984035742274</cx:pt>
          <cx:pt idx="896">-0.0099529286442907507</cx:pt>
          <cx:pt idx="897">-0.0036143917771480748</cx:pt>
          <cx:pt idx="898">0.0062178998651589001</cx:pt>
          <cx:pt idx="899">0.010666943107984401</cx:pt>
          <cx:pt idx="900">0.0033493387613858249</cx:pt>
          <cx:pt idx="901">-0.0060347040048301503</cx:pt>
          <cx:pt idx="902">0.0017475763335849325</cx:pt>
          <cx:pt idx="903">0.010740109623630501</cx:pt>
          <cx:pt idx="904">0.0072239533533842749</cx:pt>
          <cx:pt idx="905">0.00050379783910314</cx:pt>
          <cx:pt idx="906">0.00035918087824940751</cx:pt>
          <cx:pt idx="907">-0.00062988918872165995</cx:pt>
          <cx:pt idx="908">0.00046002504727588002</cx:pt>
          <cx:pt idx="909">5.34481334510165e-05</cx:pt>
          <cx:pt idx="910">-7.0706922364045246e-05</cx:pt>
          <cx:pt idx="911">0.00018966483024028275</cx:pt>
          <cx:pt idx="912">-1.7032985010389649e-05</cx:pt>
          <cx:pt idx="913">-0.00075937696702230249</cx:pt>
          <cx:pt idx="914">-0.0010420421826537751</cx:pt>
          <cx:pt idx="915">0.00172532034539045</cx:pt>
          <cx:pt idx="916">-0.0017347506889404025</cx:pt>
          <cx:pt idx="917">-0.0074014118633428253</cx:pt>
          <cx:pt idx="918">-0.0039890937217045503</cx:pt>
          <cx:pt idx="919">-0.0043804479627338752</cx:pt>
          <cx:pt idx="920">-0.011925458439210675</cx:pt>
          <cx:pt idx="921">-0.018648379486362224</cx:pt>
          <cx:pt idx="922">-0.022879738837566874</cx:pt>
          <cx:pt idx="923">-0.016955089405453851</cx:pt>
          <cx:pt idx="924">-0.0060995630865282747</cx:pt>
          <cx:pt idx="925">0.017067732437668477</cx:pt>
          <cx:pt idx="926">0.0143945767310959</cx:pt>
          <cx:pt idx="927">-0.0015168547137974274</cx:pt>
          <cx:pt idx="928">-0.0063494683564236003</cx:pt>
          <cx:pt idx="929">-0.010724613399413401</cx:pt>
          <cx:pt idx="930">-0.0052589539007539248</cx:pt>
          <cx:pt idx="931">2.3244218295659926e-05</cx:pt>
          <cx:pt idx="932">0.00066280234698421999</cx:pt>
          <cx:pt idx="933">-0.0045069636346492751</cx:pt>
          <cx:pt idx="934">-0.0031738414374152249</cx:pt>
          <cx:pt idx="935">-0.00023273180172276724</cx:pt>
          <cx:pt idx="936">-2.8577675150059999e-06</cx:pt>
          <cx:pt idx="937">9.1632441946386503e-05</cx:pt>
          <cx:pt idx="938">8.98528695981975e-06</cx:pt>
          <cx:pt idx="939">2.320395107221485e-05</cx:pt>
          <cx:pt idx="940">-0.00096680293969887503</cx:pt>
          <cx:pt idx="941">-0.0014054402783914826</cx:pt>
          <cx:pt idx="942">-0.0034744766965964752</cx:pt>
          <cx:pt idx="943">-0.00170000267160921</cx:pt>
          <cx:pt idx="944">-0.0054285869826504749</cx:pt>
          <cx:pt idx="945">-0.0088628675333481746</cx:pt>
          <cx:pt idx="946">-0.010648943573763024</cx:pt>
          <cx:pt idx="947">-0.013732424006125026</cx:pt>
          <cx:pt idx="948">-0.027566739680503251</cx:pt>
          <cx:pt idx="949">-0.021991029181367975</cx:pt>
          <cx:pt idx="950">-0.023750046149644575</cx:pt>
          <cx:pt idx="951">-0.016723647154440399</cx:pt>
          <cx:pt idx="952">0.0052404224051018503</cx:pt>
          <cx:pt idx="953">0.0092492099655490257</cx:pt>
          <cx:pt idx="954">-0.0037228895407430749</cx:pt>
          <cx:pt idx="955">-0.0029419427073923499</cx:pt>
          <cx:pt idx="956">0.0058704435833295751</cx:pt>
          <cx:pt idx="957">0.0056270197565105248</cx:pt>
          <cx:pt idx="958">-0.0078459556753530495</cx:pt>
          <cx:pt idx="959">-0.013270614956163201</cx:pt>
          <cx:pt idx="960">0.0027554475999593251</cx:pt>
          <cx:pt idx="961">0.00098603951970636992</cx:pt>
          <cx:pt idx="962">-0.0032371315599638499</cx:pt>
          <cx:pt idx="963">-0.0020814377661203302</cx:pt>
          <cx:pt idx="964">8.1946901402798003e-05</cx:pt>
          <cx:pt idx="965">-1.7494834968383725e-06</cx:pt>
          <cx:pt idx="966">4.5522016989137001e-05</cx:pt>
          <cx:pt idx="967">-0.0002722015782297975</cx:pt>
          <cx:pt idx="968">-0.00074308819849126003</cx:pt>
          <cx:pt idx="969">-0.0023623073098599399</cx:pt>
          <cx:pt idx="970">-0.003447262111699875</cx:pt>
          <cx:pt idx="971">-0.0026212293299041249</cx:pt>
          <cx:pt idx="972">-0.0020511443060953699</cx:pt>
          <cx:pt idx="973">-0.0092045709453352758</cx:pt>
          <cx:pt idx="974">-0.007409542710005</cx:pt>
          <cx:pt idx="975">-0.01551520698636065</cx:pt>
          <cx:pt idx="976">-0.019437762539755474</cx:pt>
          <cx:pt idx="977">-0.017450467386210949</cx:pt>
          <cx:pt idx="978">-0.016018866351281049</cx:pt>
          <cx:pt idx="979">0.0075555844011969747</cx:pt>
          <cx:pt idx="980">0.016203586538917299</cx:pt>
          <cx:pt idx="981">0.0050729187155119752</cx:pt>
          <cx:pt idx="982">0.0063252356065694997</cx:pt>
          <cx:pt idx="983">-0.0010886799121610749</cx:pt>
          <cx:pt idx="984">-0.00033988209726863998</cx:pt>
          <cx:pt idx="985">-0.0011600837573292576</cx:pt>
          <cx:pt idx="986">-0.0035166620112490748</cx:pt>
          <cx:pt idx="987">-0.002675229372036425</cx:pt>
          <cx:pt idx="988">0.00043244533800668752</cx:pt>
          <cx:pt idx="989">-0.0081373968860653251</cx:pt>
          <cx:pt idx="990">-0.002641377891479375</cx:pt>
          <cx:pt idx="991">0.0047212677269225</cx:pt>
          <cx:pt idx="992">-0.0030729305141998999</cx:pt>
          <cx:pt idx="993">-0.016493499763744424</cx:pt>
          <cx:pt idx="994">-0.019708627497672826</cx:pt>
          <cx:pt idx="995">-0.022686984035742274</cx:pt>
          <cx:pt idx="996">-0.0099529286442907507</cx:pt>
          <cx:pt idx="997">-0.0036143917771480748</cx:pt>
          <cx:pt idx="998">0.0062178998651589001</cx:pt>
          <cx:pt idx="999">0.010666943107984401</cx:pt>
          <cx:pt idx="1000">0.0033493387613858249</cx:pt>
          <cx:pt idx="1001">-0.0060347040048301503</cx:pt>
          <cx:pt idx="1002">0.0017475763335849325</cx:pt>
          <cx:pt idx="1003">0.010740109623630501</cx:pt>
          <cx:pt idx="1004">0.0072239533533842749</cx:pt>
          <cx:pt idx="1005">0.00050379783910314</cx:pt>
          <cx:pt idx="1006">0.00035918087824940751</cx:pt>
          <cx:pt idx="1007">-0.00062988918872165995</cx:pt>
          <cx:pt idx="1008">0.00046002504727588002</cx:pt>
          <cx:pt idx="1009">5.34481334510165e-05</cx:pt>
          <cx:pt idx="1010">-7.0706922364045246e-05</cx:pt>
          <cx:pt idx="1011">0.00018966483024028275</cx:pt>
          <cx:pt idx="1012">-1.7032985010389649e-05</cx:pt>
          <cx:pt idx="1013">-0.00075937696702230249</cx:pt>
          <cx:pt idx="1014">-0.0010420421826537751</cx:pt>
          <cx:pt idx="1015">0.00172532034539045</cx:pt>
          <cx:pt idx="1016">-0.0017347506889404025</cx:pt>
          <cx:pt idx="1017">-0.0074014118633428253</cx:pt>
          <cx:pt idx="1018">-0.0039890937217045503</cx:pt>
          <cx:pt idx="1019">-0.0043804479627338752</cx:pt>
          <cx:pt idx="1020">-0.011925458439210675</cx:pt>
          <cx:pt idx="1021">-0.018648379486362224</cx:pt>
          <cx:pt idx="1022">-0.022879738837566874</cx:pt>
          <cx:pt idx="1023">-0.016955089405453851</cx:pt>
          <cx:pt idx="1024">-0.0060995630865282747</cx:pt>
          <cx:pt idx="1025">0.017067732437668477</cx:pt>
          <cx:pt idx="1026">0.0143945767310959</cx:pt>
          <cx:pt idx="1027">-0.0015168547137974274</cx:pt>
          <cx:pt idx="1028">-0.0063494683564236003</cx:pt>
          <cx:pt idx="1029">-0.010724613399413401</cx:pt>
          <cx:pt idx="1030">-0.0052589539007539248</cx:pt>
          <cx:pt idx="1031">2.3244218295659926e-05</cx:pt>
          <cx:pt idx="1032">0.00066280234698421999</cx:pt>
          <cx:pt idx="1033">-0.0045069636346492751</cx:pt>
          <cx:pt idx="1034">-0.0031738414374152249</cx:pt>
          <cx:pt idx="1035">-0.00023273180172276724</cx:pt>
          <cx:pt idx="1036">-2.8577675150059999e-06</cx:pt>
          <cx:pt idx="1037">9.1632441946386503e-05</cx:pt>
          <cx:pt idx="1038">8.98528695981975e-06</cx:pt>
          <cx:pt idx="1039">2.320395107221485e-05</cx:pt>
          <cx:pt idx="1040">-0.00096680293969887503</cx:pt>
          <cx:pt idx="1041">-0.0014054402783914826</cx:pt>
          <cx:pt idx="1042">-0.0034744766965964752</cx:pt>
          <cx:pt idx="1043">-0.00170000267160921</cx:pt>
          <cx:pt idx="1044">-0.0054285869826504749</cx:pt>
          <cx:pt idx="1045">-0.0088628675333481746</cx:pt>
          <cx:pt idx="1046">-0.010648943573763024</cx:pt>
          <cx:pt idx="1047">-0.013732424006125026</cx:pt>
          <cx:pt idx="1048">-0.027566739680503251</cx:pt>
          <cx:pt idx="1049">-0.021991029181367975</cx:pt>
          <cx:pt idx="1050">-0.023750046149644575</cx:pt>
          <cx:pt idx="1051">-0.016723647154440399</cx:pt>
          <cx:pt idx="1052">0.0052404224051018503</cx:pt>
          <cx:pt idx="1053">0.0092492099655490257</cx:pt>
          <cx:pt idx="1054">-0.0037228895407430749</cx:pt>
          <cx:pt idx="1055">-0.0029419427073923499</cx:pt>
          <cx:pt idx="1056">0.0058704435833295751</cx:pt>
          <cx:pt idx="1057">0.0056270197565105248</cx:pt>
          <cx:pt idx="1058">-0.0078459556753530495</cx:pt>
          <cx:pt idx="1059">-0.013270614956163201</cx:pt>
          <cx:pt idx="1060">0.0027554475999593251</cx:pt>
          <cx:pt idx="1061">0.00098603951970636992</cx:pt>
          <cx:pt idx="1062">-0.0032371315599638499</cx:pt>
          <cx:pt idx="1063">-0.0020814377661203302</cx:pt>
          <cx:pt idx="1064">8.1946901402798003e-05</cx:pt>
          <cx:pt idx="1065">-1.7494834968383725e-06</cx:pt>
          <cx:pt idx="1066">4.5522016989137001e-05</cx:pt>
          <cx:pt idx="1067">-0.0002722015782297975</cx:pt>
          <cx:pt idx="1068">-0.00074308819849126003</cx:pt>
          <cx:pt idx="1069">-0.0023623073098599399</cx:pt>
          <cx:pt idx="1070">-0.003447262111699875</cx:pt>
          <cx:pt idx="1071">-0.0026212293299041249</cx:pt>
          <cx:pt idx="1072">-0.0020511443060953699</cx:pt>
          <cx:pt idx="1073">-0.0092045709453352758</cx:pt>
          <cx:pt idx="1074">-0.007409542710005</cx:pt>
          <cx:pt idx="1075">-0.01551520698636065</cx:pt>
          <cx:pt idx="1076">-0.019437762539755474</cx:pt>
          <cx:pt idx="1077">-0.017450467386210949</cx:pt>
          <cx:pt idx="1078">-0.016018866351281049</cx:pt>
          <cx:pt idx="1079">0.0075555844011969747</cx:pt>
          <cx:pt idx="1080">0.016203586538917299</cx:pt>
          <cx:pt idx="1081">0.0050729187155119752</cx:pt>
          <cx:pt idx="1082">0.0063252356065694997</cx:pt>
          <cx:pt idx="1083">-0.0010886799121610749</cx:pt>
        </cx:lvl>
      </cx:numDim>
    </cx:data>
    <cx:data id="85">
      <cx:numDim type="val">
        <cx:f>Sheet2!$CH$1:$CH$1084</cx:f>
        <cx:lvl ptCount="1084" formatCode="G/通用格式">
          <cx:pt idx="0">0.00035632208569640999</cx:pt>
          <cx:pt idx="1">0.00076799306900305004</cx:pt>
          <cx:pt idx="2">0.000181284469472961</cx:pt>
          <cx:pt idx="3">0.00044558250339888299</cx:pt>
          <cx:pt idx="4">0.00117562875065788</cx:pt>
          <cx:pt idx="5">-0.000102048523304709</cx:pt>
          <cx:pt idx="6">-0.000108196976653172</cx:pt>
          <cx:pt idx="7">-0.000171534702068217</cx:pt>
          <cx:pt idx="8">0.000119981383168558</cx:pt>
          <cx:pt idx="9">0.00029217211688445897</cx:pt>
          <cx:pt idx="10">-0.00042675028530866899</cx:pt>
          <cx:pt idx="11">0.000179318086583487</cx:pt>
          <cx:pt idx="12">-0.00051753505999724801</cx:pt>
          <cx:pt idx="13">-0.000158615207336211</cx:pt>
          <cx:pt idx="14">0.00106800841785057</cx:pt>
          <cx:pt idx="15">0.00054917706535110298</cx:pt>
          <cx:pt idx="16">-0.00058386667642449199</cx:pt>
          <cx:pt idx="17">0.00024886666154633202</cx:pt>
          <cx:pt idx="18">0.00023436409687848799</cx:pt>
          <cx:pt idx="19">0.00057371147550036605</cx:pt>
          <cx:pt idx="20">-0.00058505892713317303</cx:pt>
          <cx:pt idx="21">-0.00068669265682714696</cx:pt>
          <cx:pt idx="22">0.00012411425003755201</cx:pt>
          <cx:pt idx="23">-0.0009782209846558431</cx:pt>
          <cx:pt idx="24">-0.00072267990239539197</cx:pt>
          <cx:pt idx="25">-0.00077822647086523604</cx:pt>
          <cx:pt idx="26">0.00046557147439383099</cx:pt>
          <cx:pt idx="27">0.00023724715569280099</cx:pt>
          <cx:pt idx="28">0.00023989908677557399</cx:pt>
          <cx:pt idx="29">0.00077049915176333596</cx:pt>
          <cx:pt idx="30">0.00065951008325653001</cx:pt>
          <cx:pt idx="31">-0.00049716039026401399</cx:pt>
          <cx:pt idx="32">0.00058091533394461902</cx:pt>
          <cx:pt idx="33">0.00063998111261472795</cx:pt>
          <cx:pt idx="34">-0.000134370044914831</cx:pt>
          <cx:pt idx="35">5.03405780679065e-05</cx:pt>
          <cx:pt idx="36">-0.00030950103360894099</cx:pt>
          <cx:pt idx="37">0.00026931167284326201</cx:pt>
          <cx:pt idx="38">-0.00080498901140217205</cx:pt>
          <cx:pt idx="39">-0.0031688336989695999</cx:pt>
          <cx:pt idx="40">-0.00193480726857292</cx:pt>
          <cx:pt idx="41">-0.00118804887643482</cx:pt>
          <cx:pt idx="42">-0.002213222310777</cx:pt>
          <cx:pt idx="43">-0.0026696921598962499</cx:pt>
          <cx:pt idx="44">-0.000787910375908058</cx:pt>
          <cx:pt idx="45">-0.00118955141638625</cx:pt>
          <cx:pt idx="46">-0.00126511178856602</cx:pt>
          <cx:pt idx="47">-1.79210866880695e-05</cx:pt>
          <cx:pt idx="48">0.00053178762907127297</cx:pt>
          <cx:pt idx="49">2.26629996332914e-05</cx:pt>
          <cx:pt idx="50">0.000432921879521051</cx:pt>
          <cx:pt idx="51">0.00015635462362657799</cx:pt>
          <cx:pt idx="52">0.00032722115763482299</cx:pt>
          <cx:pt idx="53">0.00011518290886036</cx:pt>
          <cx:pt idx="54">-0.00017207347358095301</cx:pt>
          <cx:pt idx="55">-0.00047852713685722702</cx:pt>
          <cx:pt idx="56">0.00011922019686853</cx:pt>
          <cx:pt idx="57">-0.00061723072345988095</cx:pt>
          <cx:pt idx="58">-0.00057905183268568605</cx:pt>
          <cx:pt idx="59">-0.00093315060541055697</cx:pt>
          <cx:pt idx="60">0.000112547285323154</cx:pt>
          <cx:pt idx="61">-0.00042031311034400901</cx:pt>
          <cx:pt idx="62">0.00031754175787587199</cx:pt>
          <cx:pt idx="63">4.57149934440701e-05</cx:pt>
          <cx:pt idx="64">-0.00057871706082164901</cx:pt>
          <cx:pt idx="65">-0.00016600447033565899</cx:pt>
          <cx:pt idx="66">0.00199304418836709</cx:pt>
          <cx:pt idx="67">-0.0013488497755836399</cx:pt>
          <cx:pt idx="68">-0.0041525853639212303</cx:pt>
          <cx:pt idx="69">-0.0093990643963584603</cx:pt>
          <cx:pt idx="70">-0.0044242068768787198</cx:pt>
          <cx:pt idx="71">-0.0101817488838154</cx:pt>
          <cx:pt idx="72">-0.035017244217709298</cx:pt>
          <cx:pt idx="73">-0.0378771748364337</cx:pt>
          <cx:pt idx="74">-0.026637328340241202</cx:pt>
          <cx:pt idx="75">-0.0170206688752952</cx:pt>
          <cx:pt idx="76">-0.0080002754810772295</cx:pt>
          <cx:pt idx="77">-0.0074894497258731398</cx:pt>
          <cx:pt idx="78">-0.0034421346177421399</cx:pt>
          <cx:pt idx="79">-0.0011221732303110001</cx:pt>
          <cx:pt idx="80">0.000515600525047572</cx:pt>
          <cx:pt idx="81">0.00027431452699535502</cx:pt>
          <cx:pt idx="82">0.000125800948094439</cx:pt>
          <cx:pt idx="83">-0.00019331086535901801</cx:pt>
          <cx:pt idx="84">-0.00093327054213205197</cx:pt>
          <cx:pt idx="85">-0.000205741775520393</cx:pt>
          <cx:pt idx="86">0.00025306052368091698</cx:pt>
          <cx:pt idx="87">0.000104510792559162</cx:pt>
          <cx:pt idx="88">-0.00048429126335843898</cx:pt>
          <cx:pt idx="89">0.0085802733398890798</cx:pt>
          <cx:pt idx="90">0.0114197082721091</cx:pt>
          <cx:pt idx="91">0.0207623902131704</cx:pt>
          <cx:pt idx="92">0.022889467318505999</cx:pt>
          <cx:pt idx="93">0.018839152995813901</cx:pt>
          <cx:pt idx="94">0.0446483191725894</cx:pt>
          <cx:pt idx="95">0.0440348784258092</cx:pt>
          <cx:pt idx="96">0.088761586222133607</cx:pt>
          <cx:pt idx="97">0.060840852604115002</cx:pt>
          <cx:pt idx="98">0.083545571849594394</cx:pt>
          <cx:pt idx="99">0.078573227575993804</cx:pt>
          <cx:pt idx="100">-0.027988408889433301</cx:pt>
          <cx:pt idx="101">-0.075791901263221106</cx:pt>
          <cx:pt idx="102">-0.064692653498445093</cx:pt>
          <cx:pt idx="103">-0.054861001728897699</cx:pt>
          <cx:pt idx="104">-0.029648475302391598</cx:pt>
          <cx:pt idx="105">-0.049793387843984897</cx:pt>
          <cx:pt idx="106">-0.0465962508972428</cx:pt>
          <cx:pt idx="107">-0.0156519915764405</cx:pt>
          <cx:pt idx="108">0.0096152899911126598</cx:pt>
          <cx:pt idx="109">0.00033032870519318798</cx:pt>
          <cx:pt idx="110">-0.000130164623944429</cx:pt>
          <cx:pt idx="111">0.000374156258527548</cx:pt>
          <cx:pt idx="112">0.00045345834510318101</cx:pt>
          <cx:pt idx="113">-6.1969782310331806e-05</cx:pt>
          <cx:pt idx="114">0.00033625960609861199</cx:pt>
          <cx:pt idx="115">0.00059211639276031197</cx:pt>
          <cx:pt idx="116">-0.0028008883058240801</cx:pt>
          <cx:pt idx="117">-0.0014445354060999599</cx:pt>
          <cx:pt idx="118">0.017077710652879999</cx:pt>
          <cx:pt idx="119">0.038446540292055</cx:pt>
          <cx:pt idx="120">0.070401632816033899</cx:pt>
          <cx:pt idx="121">0.067080658730425805</cx:pt>
          <cx:pt idx="122">0.072800780950804597</cx:pt>
          <cx:pt idx="123">0.083219038440879398</cx:pt>
          <cx:pt idx="124">0.033115921287402698</cx:pt>
          <cx:pt idx="125">-0.000409571498582093</cx:pt>
          <cx:pt idx="126">-0.0098420463799859404</cx:pt>
          <cx:pt idx="127">0.0229786321143957</cx:pt>
          <cx:pt idx="128">-0.0367087303966235</cx:pt>
          <cx:pt idx="129">-0.055114311151454501</cx:pt>
          <cx:pt idx="130">-0.0033667667963009902</cx:pt>
          <cx:pt idx="131">-0.059394737230198703</cx:pt>
          <cx:pt idx="132">-0.070669784872925606</cx:pt>
          <cx:pt idx="133">-0.059557074617950602</cx:pt>
          <cx:pt idx="134">-0.028327511923225902</cx:pt>
          <cx:pt idx="135">-0.018071823633507199</cx:pt>
          <cx:pt idx="136">0.030153500608899202</cx:pt>
          <cx:pt idx="137">0.0095284017309106607</cx:pt>
          <cx:pt idx="138">-0.00032721917999173301</cx:pt>
          <cx:pt idx="139">-3.3374267651566799e-05</cx:pt>
          <cx:pt idx="140">0.00048961255405201396</cx:pt>
          <cx:pt idx="141">0.00039244235331338902</cx:pt>
          <cx:pt idx="142">0.00039644529163778298</cx:pt>
          <cx:pt idx="143">0.0061000191289643001</cx:pt>
          <cx:pt idx="144">0.0133537820891942</cx:pt>
          <cx:pt idx="145">0.031526573610987603</cx:pt>
          <cx:pt idx="146">0.061368273094952297</cx:pt>
          <cx:pt idx="147">0.057414808083540797</cx:pt>
          <cx:pt idx="148">0.0189532591508964</cx:pt>
          <cx:pt idx="149">0.00386502585363231</cx:pt>
          <cx:pt idx="150">0.0083443159010815598</cx:pt>
          <cx:pt idx="151">0.049915506544377</cx:pt>
          <cx:pt idx="152">0.0172807089081944</cx:pt>
          <cx:pt idx="153">0.0109052959111193</cx:pt>
          <cx:pt idx="154">0.0074876560582521302</cx:pt>
          <cx:pt idx="155">0.060612497340243002</cx:pt>
          <cx:pt idx="156">0.058639833669661301</cx:pt>
          <cx:pt idx="157">-0.0421640537089851</cx:pt>
          <cx:pt idx="158">0.0197528502719483</cx:pt>
          <cx:pt idx="159">0.0072231837315210098</cx:pt>
          <cx:pt idx="160">0.00088050051850203004</cx:pt>
          <cx:pt idx="161">-0.049504282041406798</cx:pt>
          <cx:pt idx="162">0.00196339677341641</cx:pt>
          <cx:pt idx="163">0.019345393355011901</cx:pt>
          <cx:pt idx="164">0.019887182974878698</cx:pt>
          <cx:pt idx="165">0.0096695313580850394</cx:pt>
          <cx:pt idx="166">0.00138469678302801</cx:pt>
          <cx:pt idx="167">0.00017713835703260199</cx:pt>
          <cx:pt idx="168">-0.00031023226909212301</cx:pt>
          <cx:pt idx="169">7.5705827801154102e-05</cx:pt>
          <cx:pt idx="170">-0.0021581626033085098</cx:pt>
          <cx:pt idx="171">0.0092515273956572299</cx:pt>
          <cx:pt idx="172">0.0265998071653425</cx:pt>
          <cx:pt idx="173">0.033087462365583499</cx:pt>
          <cx:pt idx="174">0.057692298189520902</cx:pt>
          <cx:pt idx="175">0.0020398631586523502</cx:pt>
          <cx:pt idx="176">0.0211708384711531</cx:pt>
          <cx:pt idx="177">0.049400589125997998</cx:pt>
          <cx:pt idx="178">-0.0091265678170911104</cx:pt>
          <cx:pt idx="179">-0.0043244228095509997</cx:pt>
          <cx:pt idx="180">-0.0094911828734378697</cx:pt>
          <cx:pt idx="181">-0.0078154901705742401</cx:pt>
          <cx:pt idx="182">-0.0069852831550352998</cx:pt>
          <cx:pt idx="183">0.050319088492054402</cx:pt>
          <cx:pt idx="184">0.054460274571406599</cx:pt>
          <cx:pt idx="185">-0.040967311434366202</cx:pt>
          <cx:pt idx="186">-0.046097958996882703</cx:pt>
          <cx:pt idx="187">-0.0430234710995471</cx:pt>
          <cx:pt idx="188">-0.0041086456256153999</cx:pt>
          <cx:pt idx="189">0.039824736120869501</cx:pt>
          <cx:pt idx="190">0.0348118342798793</cx:pt>
          <cx:pt idx="191">0.026279372213770701</cx:pt>
          <cx:pt idx="192">0.049067521370634901</cx:pt>
          <cx:pt idx="193">0.0162959653963386</cx:pt>
          <cx:pt idx="194">0.0029348865448463402</cx:pt>
          <cx:pt idx="195">0.00043866165593514498</cx:pt>
          <cx:pt idx="196">-0.00053684745672882199</cx:pt>
          <cx:pt idx="197">0.0024547062510168402</cx:pt>
          <cx:pt idx="198">-0.0023332618933323301</cx:pt>
          <cx:pt idx="199">0.0046623291299234754</cx:pt>
          <cx:pt idx="200">0.0054115271680339749</cx:pt>
          <cx:pt idx="201">0.0054512090568462996</cx:pt>
          <cx:pt idx="202">0.0040196653967203002</cx:pt>
          <cx:pt idx="203">-0.0022764757167415498</cx:pt>
          <cx:pt idx="204">0.012156075937534675</cx:pt>
          <cx:pt idx="205">0.0019185396823000001</cx:pt>
          <cx:pt idx="206">0.0069294311424763499</cx:pt>
          <cx:pt idx="207">0.015561751001417325</cx:pt>
          <cx:pt idx="208">0.0019264914415643175</cx:pt>
          <cx:pt idx="209">0.0027921436451665001</cx:pt>
          <cx:pt idx="210">0.0083423564867128493</cx:pt>
          <cx:pt idx="211">-0.001880489664051725</cx:pt>
          <cx:pt idx="212">0.020748150210817724</cx:pt>
          <cx:pt idx="213">0.0048622617319418002</cx:pt>
          <cx:pt idx="214">-0.014121144006472476</cx:pt>
          <cx:pt idx="215">-0.014660414522279249</cx:pt>
          <cx:pt idx="216">0.004457928442738025</cx:pt>
          <cx:pt idx="217">0.0031066020305076749</cx:pt>
          <cx:pt idx="218">0.0063471259966291754</cx:pt>
          <cx:pt idx="219">0.0022083248293268349</cx:pt>
          <cx:pt idx="220">0.0032240155723320001</cx:pt>
          <cx:pt idx="221">0.0015433013616907474</cx:pt>
          <cx:pt idx="222">0.00033618008817258002</cx:pt>
          <cx:pt idx="223">-0.00013905205673290125</cx:pt>
          <cx:pt idx="224">-0.00012161519351080725</cx:pt>
          <cx:pt idx="225">-7.073023483170025e-05</cx:pt>
          <cx:pt idx="226">-0.0013477122700561175</cx:pt>
          <cx:pt idx="227">0.00090069610744408248</cx:pt>
          <cx:pt idx="228">0.00033374850123068503</cx:pt>
          <cx:pt idx="229">-0.0045044851422718253</cx:pt>
          <cx:pt idx="230">-0.014025649228109499</cx:pt>
          <cx:pt idx="231">-0.010179887506107649</cx:pt>
          <cx:pt idx="232">-0.00049733756719567252</cx:pt>
          <cx:pt idx="233">-0.0099129485829241998</cx:pt>
          <cx:pt idx="234">0.0068246049861986997</cx:pt>
          <cx:pt idx="235">-0.00348230730317805</cx:pt>
          <cx:pt idx="236">-0.01298563002686475</cx:pt>
          <cx:pt idx="237">-0.0046461727578536501</cx:pt>
          <cx:pt idx="238">0.0029484533491032001</cx:pt>
          <cx:pt idx="239">-0.0040372437007257502</cx:pt>
          <cx:pt idx="240">-0.0063957262479717751</cx:pt>
          <cx:pt idx="241">-0.0020560886502932977</cx:pt>
          <cx:pt idx="242">-0.0078439538112767253</cx:pt>
          <cx:pt idx="243">-0.010460539792649401</cx:pt>
          <cx:pt idx="244">-0.0056238272202645753</cx:pt>
          <cx:pt idx="245">0.0079665008808269006</cx:pt>
          <cx:pt idx="246">0.0091079558687681</cx:pt>
          <cx:pt idx="247">-0.0083980252108773745</cx:pt>
          <cx:pt idx="248">-0.010899894393252875</cx:pt>
          <cx:pt idx="249">0.00020203513972341024</cx:pt>
          <cx:pt idx="250">0.00024314635837374951</cx:pt>
          <cx:pt idx="251">2.2468716860322999e-06</cx:pt>
          <cx:pt idx="252">-0.0001411252568970085</cx:pt>
          <cx:pt idx="253">0.00014254516414257551</cx:pt>
          <cx:pt idx="254">-0.00088530547896591497</cx:pt>
          <cx:pt idx="255">0.00099803606747410497</cx:pt>
          <cx:pt idx="256">0.0032218525746872499</cx:pt>
          <cx:pt idx="257">-0.010917951029112624</cx:pt>
          <cx:pt idx="258">-0.0132470128715981</cx:pt>
          <cx:pt idx="259">-0.00038188747676655503</cx:pt>
          <cx:pt idx="260">0.0033609476337934001</cx:pt>
          <cx:pt idx="261">-0.023982830449922551</cx:pt>
          <cx:pt idx="262">-0.02953018871261125</cx:pt>
          <cx:pt idx="263">-0.0177894424066798</cx:pt>
          <cx:pt idx="264">-0.012842651629228576</cx:pt>
          <cx:pt idx="265">-0.017000369485269725</cx:pt>
          <cx:pt idx="266">-0.0121894693844196</cx:pt>
          <cx:pt idx="267">-0.0093886873160840996</cx:pt>
          <cx:pt idx="268">0.0088914115871408499</cx:pt>
          <cx:pt idx="269">-0.0024061562434872876</cx:pt>
          <cx:pt idx="270">-0.023316839817598824</cx:pt>
          <cx:pt idx="271">-0.015785955750178226</cx:pt>
          <cx:pt idx="272">-0.012353183986655325</cx:pt>
          <cx:pt idx="273">-0.0039905587382478751</cx:pt>
          <cx:pt idx="274">0.0050716950315317002</cx:pt>
          <cx:pt idx="275">-0.014622506269887</cx:pt>
          <cx:pt idx="276">-0.018581765418074176</cx:pt>
          <cx:pt idx="277">-0.00070927573064724755</cx:pt>
          <cx:pt idx="278">-3.9374124312230749e-05</cx:pt>
          <cx:pt idx="279">8.1822958561435255e-05</cx:pt>
          <cx:pt idx="280">0.00012160983346493275</cx:pt>
          <cx:pt idx="281">-3.331666120639275e-05</cx:pt>
          <cx:pt idx="282">0.000549079730160435</cx:pt>
          <cx:pt idx="283">0.003097269847315925</cx:pt>
          <cx:pt idx="284">-0.0034011572032756751</cx:pt>
          <cx:pt idx="285">-0.016677012252813924</cx:pt>
          <cx:pt idx="286">-0.025354544106869999</cx:pt>
          <cx:pt idx="287">-0.017840529617216851</cx:pt>
          <cx:pt idx="288">-0.012359464540992675</cx:pt>
          <cx:pt idx="289">-0.025974572395728</cx:pt>
          <cx:pt idx="290">-0.033048394009024498</cx:pt>
          <cx:pt idx="291">-0.026698158691200999</cx:pt>
          <cx:pt idx="292">-0.0074630372186001749</cx:pt>
          <cx:pt idx="293">0.0057481449399593753</cx:pt>
          <cx:pt idx="294">0.0029944063984710251</cx:pt>
          <cx:pt idx="295">-0.010465248839948999</cx:pt>
          <cx:pt idx="296">-0.0037399316653870499</cx:pt>
          <cx:pt idx="297">-0.017979194504406475</cx:pt>
          <cx:pt idx="298">-0.014883790117528625</cx:pt>
          <cx:pt idx="299">-0.0136526557954276</cx:pt>
          <cx:pt idx="300">0.0051383127302314898</cx:pt>
          <cx:pt idx="301">-0.041739809245472999</cx:pt>
          <cx:pt idx="302">0.00025275962702374502</cx:pt>
          <cx:pt idx="303">-0.062119119014919698</cx:pt>
          <cx:pt idx="304">-0.047881131305496601</cx:pt>
          <cx:pt idx="305">-0.00043551927035184301</cx:pt>
          <cx:pt idx="306">0.000633497871678939</cx:pt>
          <cx:pt idx="307">0.00013017394410397</cx:pt>
          <cx:pt idx="308">-0.00018746145265943501</cx:pt>
          <cx:pt idx="309">-0.00039365027057144399</cx:pt>
          <cx:pt idx="310">0.0073566943716487703</cx:pt>
          <cx:pt idx="311">0.0152607276601134</cx:pt>
          <cx:pt idx="312">0.0089670967769994794</cx:pt>
          <cx:pt idx="313">-0.050916303833207298</cx:pt>
          <cx:pt idx="314">-0.101989260322103</cx:pt>
          <cx:pt idx="315">-0.0669348006447084</cx:pt>
          <cx:pt idx="316">-0.048428243376553097</cx:pt>
          <cx:pt idx="317">-0.070081507241773797</cx:pt>
          <cx:pt idx="318">-0.0050702749170451799</cx:pt>
          <cx:pt idx="319">-0.035261290157695101</cx:pt>
          <cx:pt idx="320">0.070040244611221894</cx:pt>
          <cx:pt idx="321">0.071713009856338897</cx:pt>
          <cx:pt idx="322">0.011696068484356901</cx:pt>
          <cx:pt idx="323">-0.041917204066542299</cx:pt>
          <cx:pt idx="324">-0.081768538512759004</cx:pt>
          <cx:pt idx="325">0.0028702298030965998</cx:pt>
          <cx:pt idx="326">0.038830359176473102</cx:pt>
          <cx:pt idx="327">0.035242323080758198</cx:pt>
          <cx:pt idx="328">0.0244347401107738</cx:pt>
          <cx:pt idx="329">-0.106502426271688</cx:pt>
          <cx:pt idx="330">-0.068892094722912994</cx:pt>
          <cx:pt idx="331">-0.054945904917619297</cx:pt>
          <cx:pt idx="332">-0.036101040288672302</cx:pt>
          <cx:pt idx="333">-0.0036192703862965598</cx:pt>
          <cx:pt idx="334">-0.00013193722459067</cx:pt>
          <cx:pt idx="335">-1.56372604932374e-05</cx:pt>
          <cx:pt idx="336">-0.00082139003212088003</cx:pt>
          <cx:pt idx="337">0.00014302874439142899</cx:pt>
          <cx:pt idx="338">0.0018102958719350499</cx:pt>
          <cx:pt idx="339">0.023147988562824399</cx:pt>
          <cx:pt idx="340">0.016322748125231899</cx:pt>
          <cx:pt idx="341">0.0078000058985202804</cx:pt>
          <cx:pt idx="342">-0.040543826039216198</cx:pt>
          <cx:pt idx="343">0.015061535295225199</cx:pt>
          <cx:pt idx="344">0.083969266245275107</cx:pt>
          <cx:pt idx="345">0.023482240919216399</cx:pt>
          <cx:pt idx="346">0.076533713316135996</cx:pt>
          <cx:pt idx="347">0.087323831831914001</cx:pt>
          <cx:pt idx="348">0.12941130323584801</cx:pt>
          <cx:pt idx="349">0.072478867431544899</cx:pt>
          <cx:pt idx="350">0.047068139315941199</cx:pt>
          <cx:pt idx="351">-0.035595090090662397</cx:pt>
          <cx:pt idx="352">-0.0147435848720807</cx:pt>
          <cx:pt idx="353">-0.00536765546954821</cx:pt>
          <cx:pt idx="354">0.098662372174548901</cx:pt>
          <cx:pt idx="355">-0.01780704396143</cx:pt>
          <cx:pt idx="356">0.0044955963689176197</cx:pt>
          <cx:pt idx="357">-0.072597321744145002</cx:pt>
          <cx:pt idx="358">-0.063315720604141604</cx:pt>
          <cx:pt idx="359">-0.065657631807643405</cx:pt>
          <cx:pt idx="360">-0.037930162928924802</cx:pt>
          <cx:pt idx="361">-0.0026490540375229102</cx:pt>
          <cx:pt idx="362">-0.000144596570467672</cx:pt>
          <cx:pt idx="363">0.00034720466381331198</cx:pt>
          <cx:pt idx="364">-0.00064308916065897604</cx:pt>
          <cx:pt idx="365">0.000413391374088353</cx:pt>
          <cx:pt idx="366">0.00010236617398618299</cx:pt>
          <cx:pt idx="367">0.015383648559422499</cx:pt>
          <cx:pt idx="368">0.0300007194462916</cx:pt>
          <cx:pt idx="369">0.0229930279224312</cx:pt>
          <cx:pt idx="370">-0.028016685355258999</cx:pt>
          <cx:pt idx="371">0.010816523749406601</cx:pt>
          <cx:pt idx="372">0.082733977473027395</cx:pt>
          <cx:pt idx="373">0.046774717277308503</cx:pt>
          <cx:pt idx="374">0.073592326388452797</cx:pt>
          <cx:pt idx="375">0.060552379386267598</cx:pt>
          <cx:pt idx="376">0.075241170441439006</cx:pt>
          <cx:pt idx="377">0.064707028701165695</cx:pt>
          <cx:pt idx="378">0.048299639352375703</cx:pt>
          <cx:pt idx="379">-0.030708296708810898</cx:pt>
          <cx:pt idx="380">0.0306762962545147</cx:pt>
          <cx:pt idx="381">0.0098803119565333795</cx:pt>
          <cx:pt idx="382">0.056741321860960897</cx:pt>
          <cx:pt idx="383">0.00056679771430894702</cx:pt>
          <cx:pt idx="384">-0.0107062714900281</cx:pt>
          <cx:pt idx="385">0.025190669541920601</cx:pt>
          <cx:pt idx="386">-0.047648220669119001</cx:pt>
          <cx:pt idx="387">-0.059077234822752102</cx:pt>
          <cx:pt idx="388">-0.0263122217224173</cx:pt>
          <cx:pt idx="389">0.00044604671732718899</cx:pt>
          <cx:pt idx="390">-0.00119071669508766</cx:pt>
          <cx:pt idx="391">-0.000184383368994778</cx:pt>
          <cx:pt idx="392">0.00069455528299697798</cx:pt>
          <cx:pt idx="393">0.00312810641719917</cx:pt>
          <cx:pt idx="394">0.0039377383551626403</cx:pt>
          <cx:pt idx="395">0.0065249296404620198</cx:pt>
          <cx:pt idx="396">-0.00929516171057055</cx:pt>
          <cx:pt idx="397">-0.0593411619597159</cx:pt>
          <cx:pt idx="398">-0.094372160708667399</cx:pt>
          <cx:pt idx="399">-0.095749435759780302</cx:pt>
          <cx:pt idx="400">-0.016361082103304399</cx:pt>
          <cx:pt idx="401">-0.0075389589152111804</cx:pt>
          <cx:pt idx="402">-0.064365431966984896</cx:pt>
          <cx:pt idx="403">0.0200041172088447</cx:pt>
          <cx:pt idx="404">0.0774690792193094</cx:pt>
          <cx:pt idx="405">0.044525971748885299</cx:pt>
          <cx:pt idx="406">0.099906551155269502</cx:pt>
          <cx:pt idx="407">-0.029427746717226599</cx:pt>
          <cx:pt idx="408">-0.089776882305447198</cx:pt>
          <cx:pt idx="409">-0.0386974277041282</cx:pt>
          <cx:pt idx="410">-0.063002118928564999</cx:pt>
          <cx:pt idx="411">0.054448948637187598</cx:pt>
          <cx:pt idx="412">-0.021144120157706399</cx:pt>
          <cx:pt idx="413">0.0331675835653676</cx:pt>
          <cx:pt idx="414">-0.0125341778767264</cx:pt>
          <cx:pt idx="415">0.0163225268967877</cx:pt>
          <cx:pt idx="416">-0.0107190219971777</cx:pt>
          <cx:pt idx="417">0.0013613714391474199</cx:pt>
          <cx:pt idx="418">-0.00064508847372397101</cx:pt>
          <cx:pt idx="419">0.00057897434516184399</cx:pt>
          <cx:pt idx="420">-0.000115996717573195</cx:pt>
          <cx:pt idx="421">0.0058780580457225796</cx:pt>
          <cx:pt idx="422">0.0055709849802415001</cx:pt>
          <cx:pt idx="423">-0.010508343780115901</cx:pt>
          <cx:pt idx="424">-0.017250798113365901</cx:pt>
          <cx:pt idx="425">-0.061427638089573203</cx:pt>
          <cx:pt idx="426">-0.13293998641739199</cx:pt>
          <cx:pt idx="427">-0.26259879858431101</cx:pt>
          <cx:pt idx="428">-0.20696773879510899</cx:pt>
          <cx:pt idx="429">-0.17637000176950299</cx:pt>
          <cx:pt idx="430">-0.181304635103785</cx:pt>
          <cx:pt idx="431">-0.121230279178518</cx:pt>
          <cx:pt idx="432">0.041628039216271298</cx:pt>
          <cx:pt idx="433">0.074252227432239304</cx:pt>
          <cx:pt idx="434">0.10764644490646701</cx:pt>
          <cx:pt idx="435">0.066172224876421798</cx:pt>
          <cx:pt idx="436">-0.010481602205407999</cx:pt>
          <cx:pt idx="437">-0.048187318188201003</cx:pt>
          <cx:pt idx="438">-0.0121477650604567</cx:pt>
          <cx:pt idx="439">0.075159269407788096</cx:pt>
          <cx:pt idx="440">0.054284133726298998</cx:pt>
          <cx:pt idx="441">0.054038672387434802</cx:pt>
          <cx:pt idx="442">0.030868185111699298</cx:pt>
          <cx:pt idx="443">0.026198104094562101</cx:pt>
          <cx:pt idx="444">0.015701840740908701</cx:pt>
          <cx:pt idx="445">-0.0046060748198477799</cx:pt>
          <cx:pt idx="446">0.00035777097916060702</cx:pt>
          <cx:pt idx="447">0.00018270450108739001</cx:pt>
          <cx:pt idx="448">0.00016927799061410001</cx:pt>
          <cx:pt idx="449">0.00317427153496415</cx:pt>
          <cx:pt idx="450">0.0111869668314779</cx:pt>
          <cx:pt idx="451">0.0212155728858297</cx:pt>
          <cx:pt idx="452">0.0014053622824037799</cx:pt>
          <cx:pt idx="453">-0.028775759063753702</cx:pt>
          <cx:pt idx="454">-0.15089977749493899</cx:pt>
          <cx:pt idx="455">-0.208918518627348</cx:pt>
          <cx:pt idx="456">-0.238892291416862</cx:pt>
          <cx:pt idx="457">-0.25979132605215199</cx:pt>
          <cx:pt idx="458">-0.288959531009853</cx:pt>
          <cx:pt idx="459">-0.25218209470292502</cx:pt>
          <cx:pt idx="460">-0.167794235966957</cx:pt>
          <cx:pt idx="461">-0.034996840545551203</cx:pt>
          <cx:pt idx="462">-0.022607916286668001</cx:pt>
          <cx:pt idx="463">-0.0068359405615227098</cx:pt>
          <cx:pt idx="464">0.027772442236288799</cx:pt>
          <cx:pt idx="465">0.086848626755314004</cx:pt>
          <cx:pt idx="466">0.113676979131395</cx:pt>
          <cx:pt idx="467">0.15440485920991501</cx:pt>
          <cx:pt idx="468">0.031536900554555998</cx:pt>
          <cx:pt idx="469">0.080829711121423897</cx:pt>
          <cx:pt idx="470">0.077864942116690802</cx:pt>
          <cx:pt idx="471">0.030595369558008002</cx:pt>
          <cx:pt idx="472">0.041043525950222801</cx:pt>
          <cx:pt idx="473">-0.014763628501715099</cx:pt>
          <cx:pt idx="474">-0.0016148353764196201</cx:pt>
          <cx:pt idx="475">0.0015471605593568301</cx:pt>
          <cx:pt idx="476">-0.000173524984357468</cx:pt>
          <cx:pt idx="477">0.00129732428946451</cx:pt>
          <cx:pt idx="478">0.0093816227749406299</cx:pt>
          <cx:pt idx="479">0.0473226628198119</cx:pt>
          <cx:pt idx="480">0.0010539899193179999</cx:pt>
          <cx:pt idx="481">-0.0224309269203634</cx:pt>
          <cx:pt idx="482">-0.041984515175204198</cx:pt>
          <cx:pt idx="483">-0.069498883332243702</cx:pt>
          <cx:pt idx="484">-0.054238824975654902</cx:pt>
          <cx:pt idx="485">-0.16807178793205799</cx:pt>
          <cx:pt idx="486">-0.21228617733982</cx:pt>
          <cx:pt idx="487">-0.24853190195989699</cx:pt>
          <cx:pt idx="488">-0.33967530507264698</cx:pt>
          <cx:pt idx="489">-0.30211545734921103</cx:pt>
          <cx:pt idx="490">-0.19901964379825199</cx:pt>
          <cx:pt idx="491">-0.094803208154568802</cx:pt>
          <cx:pt idx="492">-0.0279907195110446</cx:pt>
          <cx:pt idx="493">0.065362244826713198</cx:pt>
          <cx:pt idx="494">0.066624120188909994</cx:pt>
          <cx:pt idx="495">0.090936321491094999</cx:pt>
          <cx:pt idx="496">0.0275195519709877</cx:pt>
          <cx:pt idx="497">0.055077141098248898</cx:pt>
          <cx:pt idx="498">0.0052589257084943103</cx:pt>
          <cx:pt idx="499">-0.0281458061222465</cx:pt>
          <cx:pt idx="500">-0.0093177622407866201</cx:pt>
          <cx:pt idx="501">-0.0014905567494043601</cx:pt>
          <cx:pt idx="502">0.0038296717987615901</cx:pt>
          <cx:pt idx="503">0.00019587731227836799</cx:pt>
          <cx:pt idx="504">-0.00051543919139072805</cx:pt>
          <cx:pt idx="505">0.00048285989166451499</cx:pt>
          <cx:pt idx="506">0.0077699034989714196</cx:pt>
          <cx:pt idx="507">0.071378332978659295</cx:pt>
          <cx:pt idx="508">0.020478861955851999</cx:pt>
          <cx:pt idx="509">0.033302501600409803</cx:pt>
          <cx:pt idx="510">0.0936514832193487</cx:pt>
          <cx:pt idx="511">0.054571595176252499</cx:pt>
          <cx:pt idx="512">0.087166030845900494</cx:pt>
          <cx:pt idx="513">0.066102145361548695</cx:pt>
          <cx:pt idx="514">0.021947621290833101</cx:pt>
          <cx:pt idx="515">-0.041344346333164902</cx:pt>
          <cx:pt idx="516">-0.201596309282669</cx:pt>
          <cx:pt idx="517">-0.19212234014798801</cx:pt>
          <cx:pt idx="518">-0.124111286671964</cx:pt>
          <cx:pt idx="519">-0.046493734523819302</cx:pt>
          <cx:pt idx="520">0.0094594361175528406</cx:pt>
          <cx:pt idx="521">0.039211057818583299</cx:pt>
          <cx:pt idx="522">-0.030466972524506301</cx:pt>
          <cx:pt idx="523">0.118777184853019</cx:pt>
          <cx:pt idx="524">0.0259333671902864</cx:pt>
          <cx:pt idx="525">0.093875476765887297</cx:pt>
          <cx:pt idx="526">0.0093656351505255701</cx:pt>
          <cx:pt idx="527">-0.034562017847821702</cx:pt>
          <cx:pt idx="528">-0.0028431056931368499</cx:pt>
          <cx:pt idx="529">0.0049355416214465703</cx:pt>
          <cx:pt idx="530">0.00157118603607039</cx:pt>
          <cx:pt idx="531">0.00047416801891599899</cx:pt>
          <cx:pt idx="532">0.000217511195522094</cx:pt>
          <cx:pt idx="533">0.000736369499289585</cx:pt>
          <cx:pt idx="534">0.0030829708005376401</cx:pt>
          <cx:pt idx="535">0.068690054198264697</cx:pt>
          <cx:pt idx="536">0.053454788875792199</cx:pt>
          <cx:pt idx="537">0.072231261163772306</cx:pt>
          <cx:pt idx="538">0.12574809838520001</cx:pt>
          <cx:pt idx="539">0.114191269635826</cx:pt>
          <cx:pt idx="540">0.088473122713488006</cx:pt>
          <cx:pt idx="541">0.12407152088977</cx:pt>
          <cx:pt idx="542">0.136892007927992</cx:pt>
          <cx:pt idx="543">0.16378165681697299</cx:pt>
          <cx:pt idx="544">0.084364705936803702</cx:pt>
          <cx:pt idx="545">0.0216551550565122</cx:pt>
          <cx:pt idx="546">-0.0072172466952639099</cx:pt>
          <cx:pt idx="547">-0.0306553189148411</cx:pt>
          <cx:pt idx="548">-0.036636609418570901</cx:pt>
          <cx:pt idx="549">0.026994572598439601</cx:pt>
          <cx:pt idx="550">0.0130422143008484</cx:pt>
          <cx:pt idx="551">0.017537443917741001</cx:pt>
          <cx:pt idx="552">0.045060791107396497</cx:pt>
          <cx:pt idx="553">0.057437133862238698</cx:pt>
          <cx:pt idx="554">-0.0038835738003694001</cx:pt>
          <cx:pt idx="555">0.0049875071072738898</cx:pt>
          <cx:pt idx="556">-0.0090666413350367191</cx:pt>
          <cx:pt idx="557">-0.0012788195365585201</cx:pt>
          <cx:pt idx="558">0.00055763027510559297</cx:pt>
          <cx:pt idx="559">-1.8329095777157002e-05</cx:pt>
          <cx:pt idx="560">-0.00018435741534538299</cx:pt>
          <cx:pt idx="561">0.00025057850157733002</cx:pt>
          <cx:pt idx="562">-0.0038962659043258298</cx:pt>
          <cx:pt idx="563">0.031202467727828202</cx:pt>
          <cx:pt idx="564">0.042146081206455001</cx:pt>
          <cx:pt idx="565">0.0111478241429023</cx:pt>
          <cx:pt idx="566">0.090898098857953996</cx:pt>
          <cx:pt idx="567">0.13385700084573299</cx:pt>
          <cx:pt idx="568">0.101891402153653</cx:pt>
          <cx:pt idx="569">0.0977956789461428</cx:pt>
          <cx:pt idx="570">0.085636846067730393</cx:pt>
          <cx:pt idx="571">0.11202945508494799</cx:pt>
          <cx:pt idx="572">0.10587903686195101</cx:pt>
          <cx:pt idx="573">0.14566783328533101</cx:pt>
          <cx:pt idx="574">0.089505176046608598</cx:pt>
          <cx:pt idx="575">-0.0222963393259995</cx:pt>
          <cx:pt idx="576">-0.035085704982308702</cx:pt>
          <cx:pt idx="577">0.073597514227642699</cx:pt>
          <cx:pt idx="578">-0.012295317857216499</cx:pt>
          <cx:pt idx="579">-0.0077830363243554202</cx:pt>
          <cx:pt idx="580">0.0177473683118714</cx:pt>
          <cx:pt idx="581">-0.028237344585507699</cx:pt>
          <cx:pt idx="582">-0.0059700785719686601</cx:pt>
          <cx:pt idx="583">-0.0223787874336276</cx:pt>
          <cx:pt idx="584">-0.017770952511700699</cx:pt>
          <cx:pt idx="585">-0.0020702367124569299</cx:pt>
          <cx:pt idx="586">-0.0011350376085311701</cx:pt>
          <cx:pt idx="587">-0.00038942347702489697</cx:pt>
          <cx:pt idx="588">0.00028148293437506099</cx:pt>
          <cx:pt idx="589">-5.2401754066271998e-05</cx:pt>
          <cx:pt idx="590">-0.0109704833666768</cx:pt>
          <cx:pt idx="591">-0.0063939410679160402</cx:pt>
          <cx:pt idx="592">-0.0316744635797713</cx:pt>
          <cx:pt idx="593">-0.081412186911153206</cx:pt>
          <cx:pt idx="594">-0.017839229354509101</cx:pt>
          <cx:pt idx="595">0.081764737681294303</cx:pt>
          <cx:pt idx="596">0.072062969507008107</cx:pt>
          <cx:pt idx="597">0.015135042375380299</cx:pt>
          <cx:pt idx="598">0.066545590256467002</cx:pt>
          <cx:pt idx="599">0.021805526283928602</cx:pt>
          <cx:pt idx="600">0.033379462131333498</cx:pt>
          <cx:pt idx="601">0.079294210774253304</cx:pt>
          <cx:pt idx="602">0.051150124193775598</cx:pt>
          <cx:pt idx="603">-0.045745142368127302</cx:pt>
          <cx:pt idx="604">0.0226138865705817</cx:pt>
          <cx:pt idx="605">0.0456190303389961</cx:pt>
          <cx:pt idx="606">-0.014324906686942101</cx:pt>
          <cx:pt idx="607">0.0373799826353775</cx:pt>
          <cx:pt idx="608">0.00586165304234926</cx:pt>
          <cx:pt idx="609">-0.0254308214535597</cx:pt>
          <cx:pt idx="610">-0.054250137029040697</cx:pt>
          <cx:pt idx="611">-0.0188134288146663</cx:pt>
          <cx:pt idx="612">-0.0097258337768159307</cx:pt>
          <cx:pt idx="613">-0.00046134087619536602</cx:pt>
          <cx:pt idx="614">0.00062695902411484604</cx:pt>
          <cx:pt idx="615">0.00024735165507075403</cx:pt>
          <cx:pt idx="616">5.4042677007653899e-05</cx:pt>
          <cx:pt idx="617">0.000201484165311317</cx:pt>
          <cx:pt idx="618">-0.00084968260754349103</cx:pt>
          <cx:pt idx="619">-0.00092543931274292098</cx:pt>
          <cx:pt idx="620">-0.0058315565706131504</cx:pt>
          <cx:pt idx="621">-0.0435009536601038</cx:pt>
          <cx:pt idx="622">-0.092971584732282703</cx:pt>
          <cx:pt idx="623">-0.057878260350020402</cx:pt>
          <cx:pt idx="624">-0.0025862955950315199</cx:pt>
          <cx:pt idx="625">-0.0104775317189599</cx:pt>
          <cx:pt idx="626">0.0155631248311584</cx:pt>
          <cx:pt idx="627">0.0287387928390423</cx:pt>
          <cx:pt idx="628">0.036424510072264799</cx:pt>
          <cx:pt idx="629">0.054988432690210802</cx:pt>
          <cx:pt idx="630">0.0297702465850362</cx:pt>
          <cx:pt idx="631">0.039843865883567899</cx:pt>
          <cx:pt idx="632">0.039891641491752297</cx:pt>
          <cx:pt idx="633">0.042237581364503701</cx:pt>
          <cx:pt idx="634">0.015975011562264201</cx:pt>
          <cx:pt idx="635">0.034511223551238</cx:pt>
          <cx:pt idx="636">-0.0071179650136765403</cx:pt>
          <cx:pt idx="637">-0.056607698052861803</cx:pt>
          <cx:pt idx="638">-0.032307537792511602</cx:pt>
          <cx:pt idx="639">0.0052897032596014599</cx:pt>
          <cx:pt idx="640">-0.0079544257819309308</cx:pt>
          <cx:pt idx="641">-0.0021971981441576199</cx:pt>
          <cx:pt idx="642">0.00020499604857057799</cx:pt>
          <cx:pt idx="643">-0.00061799219192400202</cx:pt>
          <cx:pt idx="644">-0.00041303202084163698</cx:pt>
          <cx:pt idx="645">0.00054107900729260801</cx:pt>
          <cx:pt idx="646">0.0036696673229209501</cx:pt>
          <cx:pt idx="647">0.0112907495709268</cx:pt>
          <cx:pt idx="648">0.0098853779761207995</cx:pt>
          <cx:pt idx="649">0.0131853499096649</cx:pt>
          <cx:pt idx="650">-0.0086974641476983902</cx:pt>
          <cx:pt idx="651">-0.0039604669053774797</cx:pt>
          <cx:pt idx="652">-0.025359621776103201</cx:pt>
          <cx:pt idx="653">0.021760527285353801</cx:pt>
          <cx:pt idx="654">0.060190161744543599</cx:pt>
          <cx:pt idx="655">0.093325563010548798</cx:pt>
          <cx:pt idx="656">0.026228855293319801</cx:pt>
          <cx:pt idx="657">0.00441328753306937</cx:pt>
          <cx:pt idx="658">0.039367794370480998</cx:pt>
          <cx:pt idx="659">0.0616591166441669</cx:pt>
          <cx:pt idx="660">0.00307656565884145</cx:pt>
          <cx:pt idx="661">-0.00181187719010596</cx:pt>
          <cx:pt idx="662">0.0305535039384318</cx:pt>
          <cx:pt idx="663">0.000216363806928614</cx:pt>
          <cx:pt idx="664">-0.028447993692361302</cx:pt>
          <cx:pt idx="665">-0.0560232741916869</cx:pt>
          <cx:pt idx="666">-0.052433317664343303</cx:pt>
          <cx:pt idx="667">-0.0108394872295149</cx:pt>
          <cx:pt idx="668">-0.0044417586252102599</cx:pt>
          <cx:pt idx="669">-0.00134639531534974</cx:pt>
          <cx:pt idx="670">0.00023548389898855499</cx:pt>
          <cx:pt idx="671">-0.000213165921796661</cx:pt>
          <cx:pt idx="672">0.00063535322808756203</cx:pt>
          <cx:pt idx="673">0.000402537813222119</cx:pt>
          <cx:pt idx="674">0.0021210686995080598</cx:pt>
          <cx:pt idx="675">0.0111493516254227</cx:pt>
          <cx:pt idx="676">0.026099940996461998</cx:pt>
          <cx:pt idx="677">0.031825757174513497</cx:pt>
          <cx:pt idx="678">0.037360080707825899</cx:pt>
          <cx:pt idx="679">0.050987646258905901</cx:pt>
          <cx:pt idx="680">0.0072274136468276204</cx:pt>
          <cx:pt idx="681">-0.029225944327852301</cx:pt>
          <cx:pt idx="682">-0.054901305293800301</cx:pt>
          <cx:pt idx="683">-0.0136626624025951</cx:pt>
          <cx:pt idx="684">-0.0316078834709176</cx:pt>
          <cx:pt idx="685">0.0138331549212276</cx:pt>
          <cx:pt idx="686">0.073568491356128904</cx:pt>
          <cx:pt idx="687">0.031818611836153497</cx:pt>
          <cx:pt idx="688">-0.0080622988457152694</cx:pt>
          <cx:pt idx="689">0.0303251404054126</cx:pt>
          <cx:pt idx="690">-0.00152570088812245</cx:pt>
          <cx:pt idx="691">-0.043652845455230099</cx:pt>
          <cx:pt idx="692">-0.061362800247730998</cx:pt>
          <cx:pt idx="693">-0.046540602220721997</cx:pt>
          <cx:pt idx="694">-0.024456883820754199</cx:pt>
          <cx:pt idx="695">-0.0094826846983263307</cx:pt>
          <cx:pt idx="696">-0.0029441223591884901</cx:pt>
          <cx:pt idx="697">-1.8045536386215799e-05</cx:pt>
          <cx:pt idx="698">9.5349224296454197e-05</cx:pt>
          <cx:pt idx="699">-0.00065296292534024701</cx:pt>
          <cx:pt idx="700">2.1179713651775301e-05</cx:pt>
          <cx:pt idx="701">0.00037751167960837503</cx:pt>
          <cx:pt idx="702">0.00015040003993175999</cx:pt>
          <cx:pt idx="703">0.00011838213989043101</cx:pt>
          <cx:pt idx="704">0.0054892254171718304</cx:pt>
          <cx:pt idx="705">0.0058658253817060304</cx:pt>
          <cx:pt idx="706">0.0069066133783875902</cx:pt>
          <cx:pt idx="707">0.013194535527339599</cx:pt>
          <cx:pt idx="708">0.0020828408222145502</cx:pt>
          <cx:pt idx="709">-0.0301102858700345</cx:pt>
          <cx:pt idx="710">-0.0217658363760517</cx:pt>
          <cx:pt idx="711">-0.0194888750132464</cx:pt>
          <cx:pt idx="712">-0.027326655023429802</cx:pt>
          <cx:pt idx="713">-0.0261072341570786</cx:pt>
          <cx:pt idx="714">-0.0163059841806673</cx:pt>
          <cx:pt idx="715">-0.032046479637270003</cx:pt>
          <cx:pt idx="716">-0.0153398454828818</cx:pt>
          <cx:pt idx="717">-0.030202821851780901</cx:pt>
          <cx:pt idx="718">-0.034433746199712602</cx:pt>
          <cx:pt idx="719">-0.0214625964958827</cx:pt>
          <cx:pt idx="720">-0.019325349063432602</cx:pt>
          <cx:pt idx="721">-0.0141707256794935</cx:pt>
          <cx:pt idx="722">-0.0099845230768025508</cx:pt>
          <cx:pt idx="723">-0.0040024536112755601</cx:pt>
          <cx:pt idx="724">0.00036355891909123302</cx:pt>
          <cx:pt idx="725">0.00037429635759709103</cx:pt>
          <cx:pt idx="726">0.000241794967061188</cx:pt>
          <cx:pt idx="727">0.00045482897783325502</cx:pt>
          <cx:pt idx="728">0.00043486930962246699</cx:pt>
          <cx:pt idx="729">-4.9874129509253999e-05</cx:pt>
          <cx:pt idx="730">-0.00030547607179141998</cx:pt>
          <cx:pt idx="731">-0.00029824934149914401</cx:pt>
          <cx:pt idx="732">0.000248026849865805</cx:pt>
          <cx:pt idx="733">-0.00116104449182678</cx:pt>
          <cx:pt idx="734">-0.00081633822345014001</cx:pt>
          <cx:pt idx="735">-0.00341142584490233</cx:pt>
          <cx:pt idx="736">-0.0063912335121549804</cx:pt>
          <cx:pt idx="737">-0.0057203311187066803</cx:pt>
          <cx:pt idx="738">-0.011882813366719199</cx:pt>
          <cx:pt idx="739">-0.0092353243305779899</cx:pt>
          <cx:pt idx="740">-0.0052274263462497297</cx:pt>
          <cx:pt idx="741">0.0066874045470458696</cx:pt>
          <cx:pt idx="742">0.0011095376275996999</cx:pt>
          <cx:pt idx="743">0.0029111776769175199</cx:pt>
          <cx:pt idx="744">0.0068975974431289997</cx:pt>
          <cx:pt idx="745">0.0039450117638006599</cx:pt>
          <cx:pt idx="746">-0.00037862244769050501</cx:pt>
          <cx:pt idx="747">-0.0010832972239422499</cx:pt>
          <cx:pt idx="748">-0.0023623937505808401</cx:pt>
          <cx:pt idx="749">-0.00068023542358463705</cx:pt>
          <cx:pt idx="750">0.00056427899816872105</cx:pt>
          <cx:pt idx="751">0.00063987819188907795</cx:pt>
          <cx:pt idx="752">0.00054885924271906605</cx:pt>
          <cx:pt idx="753">-0.00089122972554974095</cx:pt>
          <cx:pt idx="754">5.0953962123020602e-05</cx:pt>
          <cx:pt idx="755">0.00066566766140842997</cx:pt>
          <cx:pt idx="756">-0.00053508992248627203</cx:pt>
          <cx:pt idx="757">-0.00014785872951334099</cx:pt>
          <cx:pt idx="758">-4.1272983957057699e-05</cx:pt>
          <cx:pt idx="759">-0.00058470010315361397</cx:pt>
          <cx:pt idx="760">0.00036592626874992502</cx:pt>
          <cx:pt idx="761">-0.000119811714069396</cx:pt>
          <cx:pt idx="762">0.000545751503513953</cx:pt>
          <cx:pt idx="763">-0.00087630608317763902</cx:pt>
          <cx:pt idx="764">0.00025132594194450102</cx:pt>
          <cx:pt idx="765">-0.00091896094845821997</cx:pt>
          <cx:pt idx="766">0.00029408258440682603</cx:pt>
          <cx:pt idx="767">0.00076143524275460101</cx:pt>
          <cx:pt idx="768">-0.00040795812360684599</cx:pt>
          <cx:pt idx="769">0.00045113535009520301</cx:pt>
          <cx:pt idx="770">0.000195392428277411</cx:pt>
          <cx:pt idx="771">-0.00016577474831050499</cx:pt>
          <cx:pt idx="772">0.0039112139570744</cx:pt>
          <cx:pt idx="773">0.00044294929506949303</cx:pt>
          <cx:pt idx="774">0.00049778663003193304</cx:pt>
          <cx:pt idx="775">-0.00022729609940483</cx:pt>
          <cx:pt idx="776">6.0972377178762498e-05</cx:pt>
          <cx:pt idx="777">-6.2099457368351704e-05</cx:pt>
          <cx:pt idx="778">-5.4514963839450398e-05</cx:pt>
          <cx:pt idx="779">0.00027788803571678999</cx:pt>
          <cx:pt idx="780">-0.000255006688323253</cx:pt>
          <cx:pt idx="781">-0.00039866098302211299</cx:pt>
          <cx:pt idx="782">0.00018466719021294499</cx:pt>
          <cx:pt idx="783">-0.00053545967097530902</cx:pt>
          <cx:pt idx="784">0.0046623291299234754</cx:pt>
          <cx:pt idx="785">0.0054115271680339749</cx:pt>
          <cx:pt idx="786">0.0054512090568462996</cx:pt>
          <cx:pt idx="787">0.0040196653967203002</cx:pt>
          <cx:pt idx="788">-0.0022764757167415498</cx:pt>
          <cx:pt idx="789">0.012156075937534675</cx:pt>
          <cx:pt idx="790">0.0019185396823000001</cx:pt>
          <cx:pt idx="791">0.0069294311424763499</cx:pt>
          <cx:pt idx="792">0.015561751001417325</cx:pt>
          <cx:pt idx="793">0.0019264914415643175</cx:pt>
          <cx:pt idx="794">0.0027921436451665001</cx:pt>
          <cx:pt idx="795">0.0083423564867128493</cx:pt>
          <cx:pt idx="796">-0.001880489664051725</cx:pt>
          <cx:pt idx="797">0.020748150210817724</cx:pt>
          <cx:pt idx="798">0.0048622617319418002</cx:pt>
          <cx:pt idx="799">-0.014121144006472476</cx:pt>
          <cx:pt idx="800">-0.014660414522279249</cx:pt>
          <cx:pt idx="801">0.004457928442738025</cx:pt>
          <cx:pt idx="802">0.0031066020305076749</cx:pt>
          <cx:pt idx="803">0.0063471259966291754</cx:pt>
          <cx:pt idx="804">0.0022083248293268349</cx:pt>
          <cx:pt idx="805">0.0032240155723320001</cx:pt>
          <cx:pt idx="806">0.0015433013616907474</cx:pt>
          <cx:pt idx="807">0.00033618008817258002</cx:pt>
          <cx:pt idx="808">-0.00013905205673290125</cx:pt>
          <cx:pt idx="809">-0.00012161519351080725</cx:pt>
          <cx:pt idx="810">-7.073023483170025e-05</cx:pt>
          <cx:pt idx="811">-0.0013477122700561175</cx:pt>
          <cx:pt idx="812">0.00090069610744408248</cx:pt>
          <cx:pt idx="813">0.00033374850123068503</cx:pt>
          <cx:pt idx="814">-0.0045044851422718253</cx:pt>
          <cx:pt idx="815">-0.014025649228109499</cx:pt>
          <cx:pt idx="816">-0.010179887506107649</cx:pt>
          <cx:pt idx="817">-0.00049733756719567252</cx:pt>
          <cx:pt idx="818">-0.0099129485829241998</cx:pt>
          <cx:pt idx="819">0.0068246049861986997</cx:pt>
          <cx:pt idx="820">-0.00348230730317805</cx:pt>
          <cx:pt idx="821">-0.01298563002686475</cx:pt>
          <cx:pt idx="822">-0.0046461727578536501</cx:pt>
          <cx:pt idx="823">0.0029484533491032001</cx:pt>
          <cx:pt idx="824">-0.0040372437007257502</cx:pt>
          <cx:pt idx="825">-0.0063957262479717751</cx:pt>
          <cx:pt idx="826">-0.0020560886502932977</cx:pt>
          <cx:pt idx="827">-0.0078439538112767253</cx:pt>
          <cx:pt idx="828">-0.010460539792649401</cx:pt>
          <cx:pt idx="829">-0.0056238272202645753</cx:pt>
          <cx:pt idx="830">0.0079665008808269006</cx:pt>
          <cx:pt idx="831">0.0091079558687681</cx:pt>
          <cx:pt idx="832">-0.0083980252108773745</cx:pt>
          <cx:pt idx="833">-0.010899894393252875</cx:pt>
          <cx:pt idx="834">0.00020203513972341024</cx:pt>
          <cx:pt idx="835">0.00024314635837374951</cx:pt>
          <cx:pt idx="836">2.2468716860322999e-06</cx:pt>
          <cx:pt idx="837">-0.0001411252568970085</cx:pt>
          <cx:pt idx="838">0.00014254516414257551</cx:pt>
          <cx:pt idx="839">-0.00088530547896591497</cx:pt>
          <cx:pt idx="840">0.00099803606747410497</cx:pt>
          <cx:pt idx="841">0.0032218525746872499</cx:pt>
          <cx:pt idx="842">-0.010917951029112624</cx:pt>
          <cx:pt idx="843">-0.0132470128715981</cx:pt>
          <cx:pt idx="844">-0.00038188747676655503</cx:pt>
          <cx:pt idx="845">0.0033609476337934001</cx:pt>
          <cx:pt idx="846">-0.023982830449922551</cx:pt>
          <cx:pt idx="847">-0.02953018871261125</cx:pt>
          <cx:pt idx="848">-0.0177894424066798</cx:pt>
          <cx:pt idx="849">-0.012842651629228576</cx:pt>
          <cx:pt idx="850">-0.017000369485269725</cx:pt>
          <cx:pt idx="851">-0.0121894693844196</cx:pt>
          <cx:pt idx="852">-0.0093886873160840996</cx:pt>
          <cx:pt idx="853">0.0088914115871408499</cx:pt>
          <cx:pt idx="854">-0.0024061562434872876</cx:pt>
          <cx:pt idx="855">-0.023316839817598824</cx:pt>
          <cx:pt idx="856">-0.015785955750178226</cx:pt>
          <cx:pt idx="857">-0.012353183986655325</cx:pt>
          <cx:pt idx="858">-0.0039905587382478751</cx:pt>
          <cx:pt idx="859">0.0050716950315317002</cx:pt>
          <cx:pt idx="860">-0.014622506269887</cx:pt>
          <cx:pt idx="861">-0.018581765418074176</cx:pt>
          <cx:pt idx="862">-0.00070927573064724755</cx:pt>
          <cx:pt idx="863">-3.9374124312230749e-05</cx:pt>
          <cx:pt idx="864">8.1822958561435255e-05</cx:pt>
          <cx:pt idx="865">0.00012160983346493275</cx:pt>
          <cx:pt idx="866">-3.331666120639275e-05</cx:pt>
          <cx:pt idx="867">0.000549079730160435</cx:pt>
          <cx:pt idx="868">0.003097269847315925</cx:pt>
          <cx:pt idx="869">-0.0034011572032756751</cx:pt>
          <cx:pt idx="870">-0.016677012252813924</cx:pt>
          <cx:pt idx="871">-0.025354544106869999</cx:pt>
          <cx:pt idx="872">-0.017840529617216851</cx:pt>
          <cx:pt idx="873">-0.012359464540992675</cx:pt>
          <cx:pt idx="874">-0.025974572395728</cx:pt>
          <cx:pt idx="875">-0.033048394009024498</cx:pt>
          <cx:pt idx="876">-0.026698158691200999</cx:pt>
          <cx:pt idx="877">-0.0074630372186001749</cx:pt>
          <cx:pt idx="878">0.0057481449399593753</cx:pt>
          <cx:pt idx="879">0.0029944063984710251</cx:pt>
          <cx:pt idx="880">-0.010465248839948999</cx:pt>
          <cx:pt idx="881">-0.0037399316653870499</cx:pt>
          <cx:pt idx="882">-0.017979194504406475</cx:pt>
          <cx:pt idx="883">-0.014883790117528625</cx:pt>
          <cx:pt idx="884">0.0046623291299234754</cx:pt>
          <cx:pt idx="885">0.0054115271680339749</cx:pt>
          <cx:pt idx="886">0.0054512090568462996</cx:pt>
          <cx:pt idx="887">0.0040196653967203002</cx:pt>
          <cx:pt idx="888">-0.0022764757167415498</cx:pt>
          <cx:pt idx="889">0.012156075937534675</cx:pt>
          <cx:pt idx="890">0.0019185396823000001</cx:pt>
          <cx:pt idx="891">0.0069294311424763499</cx:pt>
          <cx:pt idx="892">0.015561751001417325</cx:pt>
          <cx:pt idx="893">0.0019264914415643175</cx:pt>
          <cx:pt idx="894">0.0027921436451665001</cx:pt>
          <cx:pt idx="895">0.0083423564867128493</cx:pt>
          <cx:pt idx="896">-0.001880489664051725</cx:pt>
          <cx:pt idx="897">0.020748150210817724</cx:pt>
          <cx:pt idx="898">0.0048622617319418002</cx:pt>
          <cx:pt idx="899">-0.014121144006472476</cx:pt>
          <cx:pt idx="900">-0.014660414522279249</cx:pt>
          <cx:pt idx="901">0.004457928442738025</cx:pt>
          <cx:pt idx="902">0.0031066020305076749</cx:pt>
          <cx:pt idx="903">0.0063471259966291754</cx:pt>
          <cx:pt idx="904">0.0022083248293268349</cx:pt>
          <cx:pt idx="905">0.0032240155723320001</cx:pt>
          <cx:pt idx="906">0.0015433013616907474</cx:pt>
          <cx:pt idx="907">0.00033618008817258002</cx:pt>
          <cx:pt idx="908">-0.00013905205673290125</cx:pt>
          <cx:pt idx="909">-0.00012161519351080725</cx:pt>
          <cx:pt idx="910">-7.073023483170025e-05</cx:pt>
          <cx:pt idx="911">-0.0013477122700561175</cx:pt>
          <cx:pt idx="912">0.00090069610744408248</cx:pt>
          <cx:pt idx="913">0.00033374850123068503</cx:pt>
          <cx:pt idx="914">-0.0045044851422718253</cx:pt>
          <cx:pt idx="915">-0.014025649228109499</cx:pt>
          <cx:pt idx="916">-0.010179887506107649</cx:pt>
          <cx:pt idx="917">-0.00049733756719567252</cx:pt>
          <cx:pt idx="918">-0.0099129485829241998</cx:pt>
          <cx:pt idx="919">0.0068246049861986997</cx:pt>
          <cx:pt idx="920">-0.00348230730317805</cx:pt>
          <cx:pt idx="921">-0.01298563002686475</cx:pt>
          <cx:pt idx="922">-0.0046461727578536501</cx:pt>
          <cx:pt idx="923">0.0029484533491032001</cx:pt>
          <cx:pt idx="924">-0.0040372437007257502</cx:pt>
          <cx:pt idx="925">-0.0063957262479717751</cx:pt>
          <cx:pt idx="926">-0.0020560886502932977</cx:pt>
          <cx:pt idx="927">-0.0078439538112767253</cx:pt>
          <cx:pt idx="928">-0.010460539792649401</cx:pt>
          <cx:pt idx="929">-0.0056238272202645753</cx:pt>
          <cx:pt idx="930">0.0079665008808269006</cx:pt>
          <cx:pt idx="931">0.0091079558687681</cx:pt>
          <cx:pt idx="932">-0.0083980252108773745</cx:pt>
          <cx:pt idx="933">-0.010899894393252875</cx:pt>
          <cx:pt idx="934">0.00020203513972341024</cx:pt>
          <cx:pt idx="935">0.00024314635837374951</cx:pt>
          <cx:pt idx="936">2.2468716860322999e-06</cx:pt>
          <cx:pt idx="937">-0.0001411252568970085</cx:pt>
          <cx:pt idx="938">0.00014254516414257551</cx:pt>
          <cx:pt idx="939">-0.00088530547896591497</cx:pt>
          <cx:pt idx="940">0.00099803606747410497</cx:pt>
          <cx:pt idx="941">0.0032218525746872499</cx:pt>
          <cx:pt idx="942">-0.010917951029112624</cx:pt>
          <cx:pt idx="943">-0.0132470128715981</cx:pt>
          <cx:pt idx="944">-0.00038188747676655503</cx:pt>
          <cx:pt idx="945">0.0033609476337934001</cx:pt>
          <cx:pt idx="946">-0.023982830449922551</cx:pt>
          <cx:pt idx="947">-0.02953018871261125</cx:pt>
          <cx:pt idx="948">-0.0177894424066798</cx:pt>
          <cx:pt idx="949">-0.012842651629228576</cx:pt>
          <cx:pt idx="950">-0.017000369485269725</cx:pt>
          <cx:pt idx="951">-0.0121894693844196</cx:pt>
          <cx:pt idx="952">-0.0093886873160840996</cx:pt>
          <cx:pt idx="953">0.0088914115871408499</cx:pt>
          <cx:pt idx="954">-0.0024061562434872876</cx:pt>
          <cx:pt idx="955">-0.023316839817598824</cx:pt>
          <cx:pt idx="956">-0.015785955750178226</cx:pt>
          <cx:pt idx="957">-0.012353183986655325</cx:pt>
          <cx:pt idx="958">-0.0039905587382478751</cx:pt>
          <cx:pt idx="959">0.0050716950315317002</cx:pt>
          <cx:pt idx="960">-0.014622506269887</cx:pt>
          <cx:pt idx="961">-0.018581765418074176</cx:pt>
          <cx:pt idx="962">-0.00070927573064724755</cx:pt>
          <cx:pt idx="963">-3.9374124312230749e-05</cx:pt>
          <cx:pt idx="964">8.1822958561435255e-05</cx:pt>
          <cx:pt idx="965">0.00012160983346493275</cx:pt>
          <cx:pt idx="966">-3.331666120639275e-05</cx:pt>
          <cx:pt idx="967">0.000549079730160435</cx:pt>
          <cx:pt idx="968">0.003097269847315925</cx:pt>
          <cx:pt idx="969">-0.0034011572032756751</cx:pt>
          <cx:pt idx="970">-0.016677012252813924</cx:pt>
          <cx:pt idx="971">-0.025354544106869999</cx:pt>
          <cx:pt idx="972">-0.017840529617216851</cx:pt>
          <cx:pt idx="973">-0.012359464540992675</cx:pt>
          <cx:pt idx="974">-0.025974572395728</cx:pt>
          <cx:pt idx="975">-0.033048394009024498</cx:pt>
          <cx:pt idx="976">-0.026698158691200999</cx:pt>
          <cx:pt idx="977">-0.0074630372186001749</cx:pt>
          <cx:pt idx="978">0.0057481449399593753</cx:pt>
          <cx:pt idx="979">0.0029944063984710251</cx:pt>
          <cx:pt idx="980">-0.010465248839948999</cx:pt>
          <cx:pt idx="981">-0.0037399316653870499</cx:pt>
          <cx:pt idx="982">-0.017979194504406475</cx:pt>
          <cx:pt idx="983">-0.014883790117528625</cx:pt>
          <cx:pt idx="984">0.0046623291299234754</cx:pt>
          <cx:pt idx="985">0.0054115271680339749</cx:pt>
          <cx:pt idx="986">0.0054512090568462996</cx:pt>
          <cx:pt idx="987">0.0040196653967203002</cx:pt>
          <cx:pt idx="988">-0.0022764757167415498</cx:pt>
          <cx:pt idx="989">0.012156075937534675</cx:pt>
          <cx:pt idx="990">0.0019185396823000001</cx:pt>
          <cx:pt idx="991">0.0069294311424763499</cx:pt>
          <cx:pt idx="992">0.015561751001417325</cx:pt>
          <cx:pt idx="993">0.0019264914415643175</cx:pt>
          <cx:pt idx="994">0.0027921436451665001</cx:pt>
          <cx:pt idx="995">0.0083423564867128493</cx:pt>
          <cx:pt idx="996">-0.001880489664051725</cx:pt>
          <cx:pt idx="997">0.020748150210817724</cx:pt>
          <cx:pt idx="998">0.0048622617319418002</cx:pt>
          <cx:pt idx="999">-0.014121144006472476</cx:pt>
          <cx:pt idx="1000">-0.014660414522279249</cx:pt>
          <cx:pt idx="1001">0.004457928442738025</cx:pt>
          <cx:pt idx="1002">0.0031066020305076749</cx:pt>
          <cx:pt idx="1003">0.0063471259966291754</cx:pt>
          <cx:pt idx="1004">0.0022083248293268349</cx:pt>
          <cx:pt idx="1005">0.0032240155723320001</cx:pt>
          <cx:pt idx="1006">0.0015433013616907474</cx:pt>
          <cx:pt idx="1007">0.00033618008817258002</cx:pt>
          <cx:pt idx="1008">-0.00013905205673290125</cx:pt>
          <cx:pt idx="1009">-0.00012161519351080725</cx:pt>
          <cx:pt idx="1010">-7.073023483170025e-05</cx:pt>
          <cx:pt idx="1011">-0.0013477122700561175</cx:pt>
          <cx:pt idx="1012">0.00090069610744408248</cx:pt>
          <cx:pt idx="1013">0.00033374850123068503</cx:pt>
          <cx:pt idx="1014">-0.0045044851422718253</cx:pt>
          <cx:pt idx="1015">-0.014025649228109499</cx:pt>
          <cx:pt idx="1016">-0.010179887506107649</cx:pt>
          <cx:pt idx="1017">-0.00049733756719567252</cx:pt>
          <cx:pt idx="1018">-0.0099129485829241998</cx:pt>
          <cx:pt idx="1019">0.0068246049861986997</cx:pt>
          <cx:pt idx="1020">-0.00348230730317805</cx:pt>
          <cx:pt idx="1021">-0.01298563002686475</cx:pt>
          <cx:pt idx="1022">-0.0046461727578536501</cx:pt>
          <cx:pt idx="1023">0.0029484533491032001</cx:pt>
          <cx:pt idx="1024">-0.0040372437007257502</cx:pt>
          <cx:pt idx="1025">-0.0063957262479717751</cx:pt>
          <cx:pt idx="1026">-0.0020560886502932977</cx:pt>
          <cx:pt idx="1027">-0.0078439538112767253</cx:pt>
          <cx:pt idx="1028">-0.010460539792649401</cx:pt>
          <cx:pt idx="1029">-0.0056238272202645753</cx:pt>
          <cx:pt idx="1030">0.0079665008808269006</cx:pt>
          <cx:pt idx="1031">0.0091079558687681</cx:pt>
          <cx:pt idx="1032">-0.0083980252108773745</cx:pt>
          <cx:pt idx="1033">-0.010899894393252875</cx:pt>
          <cx:pt idx="1034">0.00020203513972341024</cx:pt>
          <cx:pt idx="1035">0.00024314635837374951</cx:pt>
          <cx:pt idx="1036">2.2468716860322999e-06</cx:pt>
          <cx:pt idx="1037">-0.0001411252568970085</cx:pt>
          <cx:pt idx="1038">0.00014254516414257551</cx:pt>
          <cx:pt idx="1039">-0.00088530547896591497</cx:pt>
          <cx:pt idx="1040">0.00099803606747410497</cx:pt>
          <cx:pt idx="1041">0.0032218525746872499</cx:pt>
          <cx:pt idx="1042">-0.010917951029112624</cx:pt>
          <cx:pt idx="1043">-0.0132470128715981</cx:pt>
          <cx:pt idx="1044">-0.00038188747676655503</cx:pt>
          <cx:pt idx="1045">0.0033609476337934001</cx:pt>
          <cx:pt idx="1046">-0.023982830449922551</cx:pt>
          <cx:pt idx="1047">-0.02953018871261125</cx:pt>
          <cx:pt idx="1048">-0.0177894424066798</cx:pt>
          <cx:pt idx="1049">-0.012842651629228576</cx:pt>
          <cx:pt idx="1050">-0.017000369485269725</cx:pt>
          <cx:pt idx="1051">-0.0121894693844196</cx:pt>
          <cx:pt idx="1052">-0.0093886873160840996</cx:pt>
          <cx:pt idx="1053">0.0088914115871408499</cx:pt>
          <cx:pt idx="1054">-0.0024061562434872876</cx:pt>
          <cx:pt idx="1055">-0.023316839817598824</cx:pt>
          <cx:pt idx="1056">-0.015785955750178226</cx:pt>
          <cx:pt idx="1057">-0.012353183986655325</cx:pt>
          <cx:pt idx="1058">-0.0039905587382478751</cx:pt>
          <cx:pt idx="1059">0.0050716950315317002</cx:pt>
          <cx:pt idx="1060">-0.014622506269887</cx:pt>
          <cx:pt idx="1061">-0.018581765418074176</cx:pt>
          <cx:pt idx="1062">-0.00070927573064724755</cx:pt>
          <cx:pt idx="1063">-3.9374124312230749e-05</cx:pt>
          <cx:pt idx="1064">8.1822958561435255e-05</cx:pt>
          <cx:pt idx="1065">0.00012160983346493275</cx:pt>
          <cx:pt idx="1066">-3.331666120639275e-05</cx:pt>
          <cx:pt idx="1067">0.000549079730160435</cx:pt>
          <cx:pt idx="1068">0.003097269847315925</cx:pt>
          <cx:pt idx="1069">-0.0034011572032756751</cx:pt>
          <cx:pt idx="1070">-0.016677012252813924</cx:pt>
          <cx:pt idx="1071">-0.025354544106869999</cx:pt>
          <cx:pt idx="1072">-0.017840529617216851</cx:pt>
          <cx:pt idx="1073">-0.012359464540992675</cx:pt>
          <cx:pt idx="1074">-0.025974572395728</cx:pt>
          <cx:pt idx="1075">-0.033048394009024498</cx:pt>
          <cx:pt idx="1076">-0.026698158691200999</cx:pt>
          <cx:pt idx="1077">-0.0074630372186001749</cx:pt>
          <cx:pt idx="1078">0.0057481449399593753</cx:pt>
          <cx:pt idx="1079">0.0029944063984710251</cx:pt>
          <cx:pt idx="1080">-0.010465248839948999</cx:pt>
          <cx:pt idx="1081">-0.0037399316653870499</cx:pt>
          <cx:pt idx="1082">-0.017979194504406475</cx:pt>
          <cx:pt idx="1083">-0.014883790117528625</cx:pt>
        </cx:lvl>
      </cx:numDim>
    </cx:data>
    <cx:data id="86">
      <cx:numDim type="val">
        <cx:f>Sheet2!$CI$1:$CI$1084</cx:f>
        <cx:lvl ptCount="1084" formatCode="0.00E+00">
          <cx:pt idx="0">-9.3232067014569097e-05</cx:pt>
          <cx:pt idx="1">0.00053949332580518995</cx:pt>
          <cx:pt idx="2">-0.00099942194451663408</cx:pt>
          <cx:pt idx="3">2.5464295961444299e-05</cx:pt>
          <cx:pt idx="4">0.00016148049360384701</cx:pt>
          <cx:pt idx="5">-0.00020643016206823301</cx:pt>
          <cx:pt idx="6">-7.4699402337201801e-05</cx:pt>
          <cx:pt idx="7">0.000111996422916514</cx:pt>
          <cx:pt idx="8">-0.00053449196922311897</cx:pt>
          <cx:pt idx="9">-0.00049919228303003699</cx:pt>
          <cx:pt idx="10">-0.00010623417195679499</cx:pt>
          <cx:pt idx="11">6.8104171259116396e-05</cx:pt>
          <cx:pt idx="12">-0.000194338599641761</cx:pt>
          <cx:pt idx="13">-0.00036309153682477898</cx:pt>
          <cx:pt idx="14">-0.000216543543058049</cx:pt>
          <cx:pt idx="15">0.00049107086115695296</cx:pt>
          <cx:pt idx="16">0.00011110039032637799</cx:pt>
          <cx:pt idx="17">0.00035179470481044601</cx:pt>
          <cx:pt idx="18">-0.00025983151588854198</cx:pt>
          <cx:pt idx="19">0.00047225439220108798</cx:pt>
          <cx:pt idx="20">-0.00037524680120699699</cx:pt>
          <cx:pt idx="21">0.00043708858786858901</cx:pt>
          <cx:pt idx="22">-0.00020800249253231999</cx:pt>
          <cx:pt idx="23">-0.00077160071956541496</cx:pt>
          <cx:pt idx="24">-0.000148699112755303</cx:pt>
          <cx:pt idx="25">6.1980200316938302e-05</cx:pt>
          <cx:pt idx="26">0.00040163581949630801</cx:pt>
          <cx:pt idx="27">-0.00083539204141706196</cx:pt>
          <cx:pt idx="28">-0.00050266999645935304</cx:pt>
          <cx:pt idx="29">-0.00030845098455140101</cx:pt>
          <cx:pt idx="30">-0.00014592037763307299</cx:pt>
          <cx:pt idx="31">-0.00072993480201451004</cx:pt>
          <cx:pt idx="32">0.000153822437414065</cx:pt>
          <cx:pt idx="33">0.00024062839360593899</cx:pt>
          <cx:pt idx="34">0.000563129932234441</cx:pt>
          <cx:pt idx="35">0.000118375633174986</cx:pt>
          <cx:pt idx="36">-0.00091802579051615703</cx:pt>
          <cx:pt idx="37">-0.00065724715534210595</cx:pt>
          <cx:pt idx="38">-0.00040846304227381099</cx:pt>
          <cx:pt idx="39">-0.00014257730168995201</cx:pt>
          <cx:pt idx="40">-3.3055915646126799e-05</cx:pt>
          <cx:pt idx="41">-0.00054843910298912695</cx:pt>
          <cx:pt idx="42">-0.00112365813812737</cx:pt>
          <cx:pt idx="43">0.00052823213390996797</cx:pt>
          <cx:pt idx="44">-0.00031260143236234002</cx:pt>
          <cx:pt idx="45">-0.00037399519283793303</cx:pt>
          <cx:pt idx="46">7.0568787166976098e-05</cx:pt>
          <cx:pt idx="47">0.00069853752524204305</cx:pt>
          <cx:pt idx="48">-0.00062329596622878801</cx:pt>
          <cx:pt idx="49">-0.0010424442573645899</cx:pt>
          <cx:pt idx="50">0.00062082114283698304</cx:pt>
          <cx:pt idx="51">-0.00048160762766694403</cx:pt>
          <cx:pt idx="52">2.20945804812619e-05</cx:pt>
          <cx:pt idx="53">-0.00028763339425028902</cx:pt>
          <cx:pt idx="54">-0.00082484140661654695</cx:pt>
          <cx:pt idx="55">0.00024099466663486701</cx:pt>
          <cx:pt idx="56">-0.00041266086640994002</cx:pt>
          <cx:pt idx="57">-0.000179595995740026</cx:pt>
          <cx:pt idx="58">0.000209236834249966</cx:pt>
          <cx:pt idx="59">0.00028677117149394601</cx:pt>
          <cx:pt idx="60">0.00028425505086294598</cx:pt>
          <cx:pt idx="61">0.00032085596108911199</cx:pt>
          <cx:pt idx="62">-0.00013878926314588201</cx:pt>
          <cx:pt idx="63">0.00046549370246554199</cx:pt>
          <cx:pt idx="64">-0.0016708413240635401</cx:pt>
          <cx:pt idx="65">-0.0012040652769038499</cx:pt>
          <cx:pt idx="66">-0.0020647850950615298</cx:pt>
          <cx:pt idx="67">-0.0021000960114741802</cx:pt>
          <cx:pt idx="68">-0.0020452373385499399</cx:pt>
          <cx:pt idx="69">-0.0024695132032381399</cx:pt>
          <cx:pt idx="70">-0.0050766292027391701</cx:pt>
          <cx:pt idx="71">-0.00236131397259981</cx:pt>
          <cx:pt idx="72">-0.00089226901155150401</cx:pt>
          <cx:pt idx="73">-0.0029894972741719501</cx:pt>
          <cx:pt idx="74">-0.0050311072959419003</cx:pt>
          <cx:pt idx="75">-0.0041582277042389497</cx:pt>
          <cx:pt idx="76">-0.0025790380139518298</cx:pt>
          <cx:pt idx="77">-0.00245708270901916</cx:pt>
          <cx:pt idx="78">-0.00094482323508693301</cx:pt>
          <cx:pt idx="79">-0.00049472331589162999</cx:pt>
          <cx:pt idx="80">0.000118028961255394</cx:pt>
          <cx:pt idx="81">0.00032646699739298599</cx:pt>
          <cx:pt idx="82">-0.00052999349437358101</cx:pt>
          <cx:pt idx="83">-0.00037234007170020201</cx:pt>
          <cx:pt idx="84">-9.5852260112335903e-05</cx:pt>
          <cx:pt idx="85">-1.2654261704946599e-05</cx:pt>
          <cx:pt idx="86">0.00025171350558233298</cx:pt>
          <cx:pt idx="87">-0.00028528744862507698</cx:pt>
          <cx:pt idx="88">-0.000128082961818775</cx:pt>
          <cx:pt idx="89">-0.00026046898410364002</cx:pt>
          <cx:pt idx="90">0.00035750537016783902</cx:pt>
          <cx:pt idx="91">-0.00073180480633389003</cx:pt>
          <cx:pt idx="92">-0.0022959345795877601</cx:pt>
          <cx:pt idx="93">-0.0045895212073669301</cx:pt>
          <cx:pt idx="94">-0.0028874020621673202</cx:pt>
          <cx:pt idx="95">-0.00840361218703343</cx:pt>
          <cx:pt idx="96">-0.0045782366418967999</cx:pt>
          <cx:pt idx="97">-0.0062149979295621199</cx:pt>
          <cx:pt idx="98">-0.016957969420410501</cx:pt>
          <cx:pt idx="99">-0.0101719984964456</cx:pt>
          <cx:pt idx="100">-0.0071823594650773301</cx:pt>
          <cx:pt idx="101">-0.0128634354433856</cx:pt>
          <cx:pt idx="102">-0.012815107899108599</cx:pt>
          <cx:pt idx="103">-0.0069203171645203501</cx:pt>
          <cx:pt idx="104">-0.0058385880776429004</cx:pt>
          <cx:pt idx="105">0.00248960516964847</cx:pt>
          <cx:pt idx="106">0.0074478985063851401</cx:pt>
          <cx:pt idx="107">0.0051883501848754001</cx:pt>
          <cx:pt idx="108">0.00040986423358590498</cx:pt>
          <cx:pt idx="109">-0.000146496188872735</cx:pt>
          <cx:pt idx="110">-0.00079153085066789803</cx:pt>
          <cx:pt idx="111">8.8134209080374806e-05</cx:pt>
          <cx:pt idx="112">0.000823086954822318</cx:pt>
          <cx:pt idx="113">7.4782322191423704e-05</cx:pt>
          <cx:pt idx="114">0.00046084419563796901</cx:pt>
          <cx:pt idx="115">-0.00036287556026740102</cx:pt>
          <cx:pt idx="116">0.00066508076068660905</cx:pt>
          <cx:pt idx="117">0.0043847291830658702</cx:pt>
          <cx:pt idx="118">0.0038382420901645</cx:pt>
          <cx:pt idx="119">0.0036668357447142501</cx:pt>
          <cx:pt idx="120">0.0017582705993716601</cx:pt>
          <cx:pt idx="121">0.00197306008624324</cx:pt>
          <cx:pt idx="122">0.010082041162416899</cx:pt>
          <cx:pt idx="123">0.010109189371123199</cx:pt>
          <cx:pt idx="124">0.024339034894033398</cx:pt>
          <cx:pt idx="125">0.0119417933223183</cx:pt>
          <cx:pt idx="126">0.0173654364347899</cx:pt>
          <cx:pt idx="127">0.021994024902400398</cx:pt>
          <cx:pt idx="128">0.022663170781235399</cx:pt>
          <cx:pt idx="129">0.010282452928077701</cx:pt>
          <cx:pt idx="130">-0.0077229682967901898</cx:pt>
          <cx:pt idx="131">0.0013469420118578899</cx:pt>
          <cx:pt idx="132">0.0048807261092286801</cx:pt>
          <cx:pt idx="133">0.0028758242377685999</cx:pt>
          <cx:pt idx="134">0.00020780479828554099</cx:pt>
          <cx:pt idx="135">-0.0011688726635098799</cx:pt>
          <cx:pt idx="136">-0.0046977433644545203</cx:pt>
          <cx:pt idx="137">-0.00114523685122219</cx:pt>
          <cx:pt idx="138">0.00054686964446365395</cx:pt>
          <cx:pt idx="139">-0.00043761836965228098</cx:pt>
          <cx:pt idx="140">3.2444822484199498e-05</cx:pt>
          <cx:pt idx="141">0.00012723932134732301</cx:pt>
          <cx:pt idx="142">0.00040940556799363</cx:pt>
          <cx:pt idx="143">0.00066234380190305397</cx:pt>
          <cx:pt idx="144">0.00345333710511806</cx:pt>
          <cx:pt idx="145">0.0058368929733623202</cx:pt>
          <cx:pt idx="146">0.00331475625613902</cx:pt>
          <cx:pt idx="147">-0.00038697337691167601</cx:pt>
          <cx:pt idx="148">-0.0080041308902244895</cx:pt>
          <cx:pt idx="149">-0.0081434486518181404</cx:pt>
          <cx:pt idx="150">-0.0068057725132131801</cx:pt>
          <cx:pt idx="151">0.0151229583463212</cx:pt>
          <cx:pt idx="152">0.025952974115447201</cx:pt>
          <cx:pt idx="153">0.0055814568940730702</cx:pt>
          <cx:pt idx="154">-0.0065567031807684997</cx:pt>
          <cx:pt idx="155">0.0066960151420568997</cx:pt>
          <cx:pt idx="156">-0.00089893726108374397</cx:pt>
          <cx:pt idx="157">-0.00732437793893245</cx:pt>
          <cx:pt idx="158">-0.0089679263656652301</cx:pt>
          <cx:pt idx="159">0.032042510994086698</cx:pt>
          <cx:pt idx="160">0.034457800898460601</cx:pt>
          <cx:pt idx="161">0.040905415515099401</cx:pt>
          <cx:pt idx="162">0.013294645338479299</cx:pt>
          <cx:pt idx="163">0.00067218426694895604</cx:pt>
          <cx:pt idx="164">0.000433072444632945</cx:pt>
          <cx:pt idx="165">0.0052512489086874404</cx:pt>
          <cx:pt idx="166">0.0026536278487889302</cx:pt>
          <cx:pt idx="167">0.00061908574046248604</cx:pt>
          <cx:pt idx="168">4.4696923459282603e-06</cx:pt>
          <cx:pt idx="169">0.00024605510125776602</cx:pt>
          <cx:pt idx="170">-0.0011614132286006499</cx:pt>
          <cx:pt idx="171">0.00108495991140562</cx:pt>
          <cx:pt idx="172">-0.0024227294271999401</cx:pt>
          <cx:pt idx="173">-0.0072976272785016099</cx:pt>
          <cx:pt idx="174">-0.0094916982698589804</cx:pt>
          <cx:pt idx="175">-0.010047362614314799</cx:pt>
          <cx:pt idx="176">-0.0114915585051335</cx:pt>
          <cx:pt idx="177">-0.0058836287279855799</cx:pt>
          <cx:pt idx="178">0.000463295729764215</cx:pt>
          <cx:pt idx="179">0.0151971100574027</cx:pt>
          <cx:pt idx="180">0.0118888086176921</cx:pt>
          <cx:pt idx="181">0.0033286374102716601</cx:pt>
          <cx:pt idx="182">-0.0079275206784782601</cx:pt>
          <cx:pt idx="183">-0.0191542629204016</cx:pt>
          <cx:pt idx="184">-0.012801704622774499</cx:pt>
          <cx:pt idx="185">0.017861384888797099</cx:pt>
          <cx:pt idx="186">0.0200331440649213</cx:pt>
          <cx:pt idx="187">0.017974559181910099</cx:pt>
          <cx:pt idx="188">0.0202384575132828</cx:pt>
          <cx:pt idx="189">0.0073992031923530901</cx:pt>
          <cx:pt idx="190">-0.00150247393259215</cx:pt>
          <cx:pt idx="191">0.0028538336606272999</cx:pt>
          <cx:pt idx="192">0.00066026651106811498</cx:pt>
          <cx:pt idx="193">0.0071104103507394299</cx:pt>
          <cx:pt idx="194">0.00298755206668709</cx:pt>
          <cx:pt idx="195">-0.00034569111407306899</cx:pt>
          <cx:pt idx="196">0.00100507418248881</cx:pt>
          <cx:pt idx="197">-0.00014193976065119299</cx:pt>
          <cx:pt idx="198">-0.0051719230694772496</cx:pt>
          <cx:pt idx="199">-0.001452587637487275</cx:pt>
          <cx:pt idx="200">0.00071362592166431503</cx:pt>
          <cx:pt idx="201">0.00096837485435211502</cx:pt>
          <cx:pt idx="202">-0.0036043294694554748</cx:pt>
          <cx:pt idx="203">-0.0050916675216583747</cx:pt>
          <cx:pt idx="204">-0.0027460276847440751</cx:pt>
          <cx:pt idx="205">-0.0050114414611357998</cx:pt>
          <cx:pt idx="206">-0.002624337112249625</cx:pt>
          <cx:pt idx="207">-0.004931934915334525</cx:pt>
          <cx:pt idx="208">0.0020801351192783575</cx:pt>
          <cx:pt idx="209">0.00165643270115763</cx:pt>
          <cx:pt idx="210">-0.00089432453509107003</cx:pt>
          <cx:pt idx="211">0.0082020538394387745</cx:pt>
          <cx:pt idx="212">0.00203410627849156</cx:pt>
          <cx:pt idx="213">-0.0028537419250350502</cx:pt>
          <cx:pt idx="214">0.0096602044859341492</cx:pt>
          <cx:pt idx="215">0.0052195123377971253</cx:pt>
          <cx:pt idx="216">0.00057612883146016501</cx:pt>
          <cx:pt idx="217">0.0078113702192460248</cx:pt>
          <cx:pt idx="218">0.0045837059345376751</cx:pt>
          <cx:pt idx="219">0.0017042130437481524</cx:pt>
          <cx:pt idx="220">0.00025947221632195499</cx:pt>
          <cx:pt idx="221">0.00037532188201027002</cx:pt>
          <cx:pt idx="222">0.00037733127287032753</cx:pt>
          <cx:pt idx="223">3.429837757288425e-05</cx:pt>
          <cx:pt idx="224">-3.3241594573323501e-05</cx:pt>
          <cx:pt idx="225">-0.00018990340374617576</cx:pt>
          <cx:pt idx="226">-0.00071111876739488001</cx:pt>
          <cx:pt idx="227">-0.00037277534758760501</cx:pt>
          <cx:pt idx="228">0.0028259857665637752</cx:pt>
          <cx:pt idx="229">0.00040539417747744003</cx:pt>
          <cx:pt idx="230">-0.00021361491275096749</cx:pt>
          <cx:pt idx="231">-0.0026524865698787001</cx:pt>
          <cx:pt idx="232">-0.00666845156236475</cx:pt>
          <cx:pt idx="233">-0.0082737627201380001</cx:pt>
          <cx:pt idx="234">-0.0013401622282483126</cx:pt>
          <cx:pt idx="235">-0.0034864291599212001</cx:pt>
          <cx:pt idx="236">0.00040092914947578251</cx:pt>
          <cx:pt idx="237">0.0054259322864481999</cx:pt>
          <cx:pt idx="238">0.0032993888788161998</cx:pt>
          <cx:pt idx="239">0.0030312164336503502</cx:pt>
          <cx:pt idx="240">0.00635653604964765</cx:pt>
          <cx:pt idx="241">0.0040899996064328748</cx:pt>
          <cx:pt idx="242">0.0053229613102286754</cx:pt>
          <cx:pt idx="243">0.0083642194013640505</cx:pt>
          <cx:pt idx="244">0.0020508566261848151</cx:pt>
          <cx:pt idx="245">0.0041825231813581746</cx:pt>
          <cx:pt idx="246">0.0062175870456221251</cx:pt>
          <cx:pt idx="247">0.0024340668312959348</cx:pt>
          <cx:pt idx="248">0.0001755795732345455</cx:pt>
          <cx:pt idx="249">0.00026855690836912252</cx:pt>
          <cx:pt idx="250">0.00150324916138084</cx:pt>
          <cx:pt idx="251">0.0003636310937519275</cx:pt>
          <cx:pt idx="252">-2.23702961755522e-05</cx:pt>
          <cx:pt idx="253">8.9209462077936006e-05</cx:pt>
          <cx:pt idx="254">-8.6401151370133755e-05</cx:pt>
          <cx:pt idx="255">0.001282187300728825</cx:pt>
          <cx:pt idx="256">9.9530280782096999e-05</cx:pt>
          <cx:pt idx="257">-0.0005679971495812675</cx:pt>
          <cx:pt idx="258">-0.0010829852463940125</cx:pt>
          <cx:pt idx="259">-0.002405682890491455</cx:pt>
          <cx:pt idx="260">-0.0034255523073252999</cx:pt>
          <cx:pt idx="261">4.5385127710493249e-05</cx:pt>
          <cx:pt idx="262">0.0048247231591443751</cx:pt>
          <cx:pt idx="263">0.002838418890311575</cx:pt>
          <cx:pt idx="264">-0.0026907689388599</cx:pt>
          <cx:pt idx="265">0.0025151574988543</cx:pt>
          <cx:pt idx="266">0.00072674428673814254</cx:pt>
          <cx:pt idx="267">0.0059344866961922498</cx:pt>
          <cx:pt idx="268">0.0074007442366425752</cx:pt>
          <cx:pt idx="269">-0.00064384593996270998</cx:pt>
          <cx:pt idx="270">-0.0043908169932775501</cx:pt>
          <cx:pt idx="271">-0.0018944160637135951</cx:pt>
          <cx:pt idx="272">0.0016302822285386501</cx:pt>
          <cx:pt idx="273">0.0007088217290409925</cx:pt>
          <cx:pt idx="274">0.0028713286552488251</cx:pt>
          <cx:pt idx="275">0.0055524220917936504</cx:pt>
          <cx:pt idx="276">0.00041521496247583998</cx:pt>
          <cx:pt idx="277">0.00035860768405953752</cx:pt>
          <cx:pt idx="278">-0.00017547655937087651</cx:pt>
          <cx:pt idx="279">-0.0016512169303354899</cx:pt>
          <cx:pt idx="280">-1.4210634425592975e-05</cx:pt>
          <cx:pt idx="281">8.912427029486575e-05</cx:pt>
          <cx:pt idx="282">-0.0003678412926262475</cx:pt>
          <cx:pt idx="283">0.0017584398770373274</cx:pt>
          <cx:pt idx="284">-7.2312563710545251e-05</cx:pt>
          <cx:pt idx="285">0.00044741759791184252</cx:pt>
          <cx:pt idx="286">0.0014447143129942301</cx:pt>
          <cx:pt idx="287">0.0011239715845703651</cx:pt>
          <cx:pt idx="288">0.00016452085093160399</cx:pt>
          <cx:pt idx="289">0.0023749587044674474</cx:pt>
          <cx:pt idx="290">0.0075750007025616496</cx:pt>
          <cx:pt idx="291">0.0056228051618726254</cx:pt>
          <cx:pt idx="292">0.0027182261962753499</cx:pt>
          <cx:pt idx="293">-0.0015122763034859049</cx:pt>
          <cx:pt idx="294">0.00884714193378725</cx:pt>
          <cx:pt idx="295">0.00080934849686622502</cx:pt>
          <cx:pt idx="296">-0.000796907814222495</cx:pt>
          <cx:pt idx="297">-0.005527256955237825</cx:pt>
          <cx:pt idx="298">-0.0044614329584148002</cx:pt>
          <cx:pt idx="299">-0.0044871774586429901</cx:pt>
          <cx:pt idx="300">0.0088205090951569195</cx:pt>
          <cx:pt idx="301">0.0016066707764780901</cx:pt>
          <cx:pt idx="302">0.0101219865717676</cx:pt>
          <cx:pt idx="303">0.0250914128981185</cx:pt>
          <cx:pt idx="304">-0.0048516444102259804</cx:pt>
          <cx:pt idx="305">-0.0078175686048346394</cx:pt>
          <cx:pt idx="306">-0.0026502332437093302</cx:pt>
          <cx:pt idx="307">-0.00173973404019681</cx:pt>
          <cx:pt idx="308">-0.00013241837192201199</cx:pt>
          <cx:pt idx="309">-0.00049538306067040399</cx:pt>
          <cx:pt idx="310">-0.0022985824995796298</cx:pt>
          <cx:pt idx="311">0.0036819856339049702</cx:pt>
          <cx:pt idx="312">0.0092013621929657799</cx:pt>
          <cx:pt idx="313">-0.000108209035484911</cx:pt>
          <cx:pt idx="314">0.0040195616738938596</cx:pt>
          <cx:pt idx="315">0.0114938162294272</cx:pt>
          <cx:pt idx="316">0.015430993542912099</cx:pt>
          <cx:pt idx="317">0.0254240650666398</cx:pt>
          <cx:pt idx="318">0.010581463155550599</cx:pt>
          <cx:pt idx="319">0.0046658130528688902</cx:pt>
          <cx:pt idx="320">-0.00357403960934141</cx:pt>
          <cx:pt idx="321">0.00023267841986227</cx:pt>
          <cx:pt idx="322">0.0332283846731607</cx:pt>
          <cx:pt idx="323">0.0186243547980912</cx:pt>
          <cx:pt idx="324">-0.014684696633461501</cx:pt>
          <cx:pt idx="325">-0.00579983176084273</cx:pt>
          <cx:pt idx="326">0.0091551226455395505</cx:pt>
          <cx:pt idx="327">0.0156654457845035</cx:pt>
          <cx:pt idx="328">0.031659687440322597</cx:pt>
          <cx:pt idx="329">-0.0011402622045682501</cx:pt>
          <cx:pt idx="330">-0.0097341248288261798</cx:pt>
          <cx:pt idx="331">0.0146746533955964</cx:pt>
          <cx:pt idx="332">0.015742286880685099</cx:pt>
          <cx:pt idx="333">0.0104683732668548</cx:pt>
          <cx:pt idx="334">0.0027670975798957699</cx:pt>
          <cx:pt idx="335">0.00044647363617864299</cx:pt>
          <cx:pt idx="336">-0.00089740133969507896</cx:pt>
          <cx:pt idx="337">2.5036799041346901e-05</cx:pt>
          <cx:pt idx="338">-0.0020416194190075298</cx:pt>
          <cx:pt idx="339">0.0059230910914217201</cx:pt>
          <cx:pt idx="340">0.0104959609800899</cx:pt>
          <cx:pt idx="341">-0.0014877240142986299</cx:pt>
          <cx:pt idx="342">0.0062748977279238</cx:pt>
          <cx:pt idx="343">0.017145362259738599</cx:pt>
          <cx:pt idx="344">0.0059238208115786999</cx:pt>
          <cx:pt idx="345">0.035142303579913797</cx:pt>
          <cx:pt idx="346">-0.012992948656138901</cx:pt>
          <cx:pt idx="347">-0.0160114484223268</cx:pt>
          <cx:pt idx="348">-0.032338857446717002</cx:pt>
          <cx:pt idx="349">0.00108722708248362</cx:pt>
          <cx:pt idx="350">0.031640194952332598</cx:pt>
          <cx:pt idx="351">0.0143676641538348</cx:pt>
          <cx:pt idx="352">-0.0155410189051058</cx:pt>
          <cx:pt idx="353">0.040477649658050098</cx:pt>
          <cx:pt idx="354">0.010925157968255</cx:pt>
          <cx:pt idx="355">0.031730146059417798</cx:pt>
          <cx:pt idx="356">0.0092602357878446302</cx:pt>
          <cx:pt idx="357">0.0037649383365582498</cx:pt>
          <cx:pt idx="358">-0.0099442770952344103</cx:pt>
          <cx:pt idx="359">0.0074776007352719996</cx:pt>
          <cx:pt idx="360">0.0029484978489371402</cx:pt>
          <cx:pt idx="361">0.00069775481669901395</cx:pt>
          <cx:pt idx="362">8.4755754675597606e-05</cx:pt>
          <cx:pt idx="363">-0.00118992421992056</cx:pt>
          <cx:pt idx="364">8.5800079286644604e-05</cx:pt>
          <cx:pt idx="365">-0.000827666324009371</cx:pt>
          <cx:pt idx="366">-0.0012109013388703399</cx:pt>
          <cx:pt idx="367">0.0031909644288625602</cx:pt>
          <cx:pt idx="368">-0.0015820309366653799</cx:pt>
          <cx:pt idx="369">-0.011811676567636299</cx:pt>
          <cx:pt idx="370">-0.0110077708373053</cx:pt>
          <cx:pt idx="371">0.00184771668792117</cx:pt>
          <cx:pt idx="372">0.00582216409897686</cx:pt>
          <cx:pt idx="373">0.0114440804518519</cx:pt>
          <cx:pt idx="374">-0.034111674466123801</cx:pt>
          <cx:pt idx="375">-0.0037456138562460498</cx:pt>
          <cx:pt idx="376">-0.00292236357664323</cx:pt>
          <cx:pt idx="377">0.0249825795051292</cx:pt>
          <cx:pt idx="378">0.042249595715683701</cx:pt>
          <cx:pt idx="379">0.019822085845312601</cx:pt>
          <cx:pt idx="380">-0.0022946947912794</cx:pt>
          <cx:pt idx="381">0.035120816278277102</cx:pt>
          <cx:pt idx="382">0.033069550719071798</cx:pt>
          <cx:pt idx="383">0.018995128088793899</cx:pt>
          <cx:pt idx="384">0.00158781275359425</cx:pt>
          <cx:pt idx="385">-0.0258379252068212</cx:pt>
          <cx:pt idx="386">-0.023836811780505</cx:pt>
          <cx:pt idx="387">-0.016768733444283802</cx:pt>
          <cx:pt idx="388">-0.015320515254039701</cx:pt>
          <cx:pt idx="389">-0.00050147583837452999</cx:pt>
          <cx:pt idx="390">0.00340029555201051</cx:pt>
          <cx:pt idx="391">0.00099359608697534491</cx:pt>
          <cx:pt idx="392">0.000338101482700245</cx:pt>
          <cx:pt idx="393">-0.00143746295575361</cx:pt>
          <cx:pt idx="394">-0.00059980986675081996</cx:pt>
          <cx:pt idx="395">-0.0011254287315685201</cx:pt>
          <cx:pt idx="396">-0.0093628163563803102</cx:pt>
          <cx:pt idx="397">-0.025040231957555101</cx:pt>
          <cx:pt idx="398">-0.022918123638041001</cx:pt>
          <cx:pt idx="399">-0.0250354518939544</cx:pt>
          <cx:pt idx="400">-0.032821723077661298</cx:pt>
          <cx:pt idx="401">-0.031021336817464301</cx:pt>
          <cx:pt idx="402">-0.0156880724303795</cx:pt>
          <cx:pt idx="403">0.0020852069546284401</cx:pt>
          <cx:pt idx="404">-0.00029006594603418599</cx:pt>
          <cx:pt idx="405">0.032225561455229097</cx:pt>
          <cx:pt idx="406">0.028318864068176301</cx:pt>
          <cx:pt idx="407">0.0050787008262912197</cx:pt>
          <cx:pt idx="408">0.0230063715234811</cx:pt>
          <cx:pt idx="409">0.038841035783714999</cx:pt>
          <cx:pt idx="410">0.0071194997835293504</cx:pt>
          <cx:pt idx="411">-0.028761216029755801</cx:pt>
          <cx:pt idx="412">-0.043769644943341499</cx:pt>
          <cx:pt idx="413">-0.043333475852584298</cx:pt>
          <cx:pt idx="414">-0.043829611387089497</cx:pt>
          <cx:pt idx="415">-0.039260361871406198</cx:pt>
          <cx:pt idx="416">-0.0155348528807097</cx:pt>
          <cx:pt idx="417">0.0034116719593561698</cx:pt>
          <cx:pt idx="418">0.00155210423516099</cx:pt>
          <cx:pt idx="419">-0.00071891360003825395</cx:pt>
          <cx:pt idx="420">-0.00015295283853410699</cx:pt>
          <cx:pt idx="421">0.000167995319325158</cx:pt>
          <cx:pt idx="422">-0.00056526933612468795</cx:pt>
          <cx:pt idx="423">-0.0033063445869235598</cx:pt>
          <cx:pt idx="424">-0.0134542658541835</cx:pt>
          <cx:pt idx="425">-0.022097218564094499</cx:pt>
          <cx:pt idx="426">-0.0214679322171017</cx:pt>
          <cx:pt idx="427">-0.016512724348178399</cx:pt>
          <cx:pt idx="428">-0.0089907005190505498</cx:pt>
          <cx:pt idx="429">-0.0125748315177632</cx:pt>
          <cx:pt idx="430">-0.017879331933236001</cx:pt>
          <cx:pt idx="431">-0.0046595018514319101</cx:pt>
          <cx:pt idx="432">-0.0088808648828181194</cx:pt>
          <cx:pt idx="433">0.023705626227594801</cx:pt>
          <cx:pt idx="434">0.024287390152005199</cx:pt>
          <cx:pt idx="435">-0.015592229819447301</cx:pt>
          <cx:pt idx="436">0.022278028990116501</cx:pt>
          <cx:pt idx="437">-0.0042289767359075803</cx:pt>
          <cx:pt idx="438">-0.0063866263796492403</cx:pt>
          <cx:pt idx="439">-0.031959519716669403</cx:pt>
          <cx:pt idx="440">-0.050610293023676402</cx:pt>
          <cx:pt idx="441">-0.055260424059169699</cx:pt>
          <cx:pt idx="442">-0.043798778734366599</cx:pt>
          <cx:pt idx="443">-0.038927339233277902</cx:pt>
          <cx:pt idx="444">-0.0093395569949021699</cx:pt>
          <cx:pt idx="445">0.0052275539000686396</cx:pt>
          <cx:pt idx="446">0.00022967717495264199</cx:pt>
          <cx:pt idx="447">-0.00035936638693733402</cx:pt>
          <cx:pt idx="448">-0.00030703276346832702</cx:pt>
          <cx:pt idx="449">-0.00029047794381218799</cx:pt>
          <cx:pt idx="450">-0.00055647011087569002</cx:pt>
          <cx:pt idx="451">-0.0025962359835235002</cx:pt>
          <cx:pt idx="452">-0.0084547546453597293</cx:pt>
          <cx:pt idx="453">-0.025118373145698401</cx:pt>
          <cx:pt idx="454">-0.019103008470729699</cx:pt>
          <cx:pt idx="455">-0.013094362096633101</cx:pt>
          <cx:pt idx="456">-0.016079774798453399</cx:pt>
          <cx:pt idx="457">-0.00067877039838603497</cx:pt>
          <cx:pt idx="458">0.0067803814097328304</cx:pt>
          <cx:pt idx="459">-0.0056814279780356596</cx:pt>
          <cx:pt idx="460">-0.017631493057319599</cx:pt>
          <cx:pt idx="461">-0.0049217726810480396</cx:pt>
          <cx:pt idx="462">-0.0025250174331236598</cx:pt>
          <cx:pt idx="463">-0.023877728716815601</cx:pt>
          <cx:pt idx="464">-0.00222481645666866</cx:pt>
          <cx:pt idx="465">-0.016742258614454001</cx:pt>
          <cx:pt idx="466">-0.0143579570672173</cx:pt>
          <cx:pt idx="467">-0.030477199412186701</cx:pt>
          <cx:pt idx="468">-0.036559847627698802</cx:pt>
          <cx:pt idx="469">-0.0353515087430765</cx:pt>
          <cx:pt idx="470">-0.031003685375837101</cx:pt>
          <cx:pt idx="471">-0.0146246844308211</cx:pt>
          <cx:pt idx="472">-0.0060382901786383003</cx:pt>
          <cx:pt idx="473">0.00422191313022273</cx:pt>
          <cx:pt idx="474">0.00040414932040586798</cx:pt>
          <cx:pt idx="475">-0.00088730383602280804</cx:pt>
          <cx:pt idx="476">-0.00020545887782200199</cx:pt>
          <cx:pt idx="477">0.00046925810351298297</cx:pt>
          <cx:pt idx="478">-0.0015668440034786301</cx:pt>
          <cx:pt idx="479">-0.0019493029235538499</cx:pt>
          <cx:pt idx="480">0.00141665882068401</cx:pt>
          <cx:pt idx="481">-0.0110915854936228</cx:pt>
          <cx:pt idx="482">-0.0190822869040186</cx:pt>
          <cx:pt idx="483">-0.012529124036663499</cx:pt>
          <cx:pt idx="484">-0.011038443664709401</cx:pt>
          <cx:pt idx="485">-0.0093987700958982796</cx:pt>
          <cx:pt idx="486">-0.0068188472203891404</cx:pt>
          <cx:pt idx="487">-0.0124295345526323</cx:pt>
          <cx:pt idx="488">-0.00729806607189334</cx:pt>
          <cx:pt idx="489">-0.0114656863725397</cx:pt>
          <cx:pt idx="490">-0.0052236853227609599</cx:pt>
          <cx:pt idx="491">-0.030925165305572499</cx:pt>
          <cx:pt idx="492">0.0052774478521158304</cx:pt>
          <cx:pt idx="493">-0.018026693100995299</cx:pt>
          <cx:pt idx="494">-0.0326218295215671</cx:pt>
          <cx:pt idx="495">-0.0195197159440086</cx:pt>
          <cx:pt idx="496">-0.025560741188672801</cx:pt>
          <cx:pt idx="497">-0.0140532306400137</cx:pt>
          <cx:pt idx="498">-0.017416719478822801</cx:pt>
          <cx:pt idx="499">-0.000986088879077711</cx:pt>
          <cx:pt idx="500">0.00346634040442963</cx:pt>
          <cx:pt idx="501">-0.000237291094764388</cx:pt>
          <cx:pt idx="502">0.00042101581897670298</cx:pt>
          <cx:pt idx="503">-6.9673055745006994e-05</cx:pt>
          <cx:pt idx="504">-0.00051727224375872495</cx:pt>
          <cx:pt idx="505">-0.00016671546745127501</cx:pt>
          <cx:pt idx="506">0.00021408292419381101</cx:pt>
          <cx:pt idx="507">0.00140655514812928</cx:pt>
          <cx:pt idx="508">0.0086205800134634691</cx:pt>
          <cx:pt idx="509">0.0025841027589532501</cx:pt>
          <cx:pt idx="510">-0.0077849380170582202</cx:pt>
          <cx:pt idx="511">-0.013871043320749401</cx:pt>
          <cx:pt idx="512">-0.0239590162111026</cx:pt>
          <cx:pt idx="513">-0.0085789991513516798</cx:pt>
          <cx:pt idx="514">-0.0112649939623445</cx:pt>
          <cx:pt idx="515">-0.030710560135333399</cx:pt>
          <cx:pt idx="516">-0.031190532104110599</cx:pt>
          <cx:pt idx="517">-0.015125305073582399</cx:pt>
          <cx:pt idx="518">-0.034091293314886001</cx:pt>
          <cx:pt idx="519">-0.0227525549624981</cx:pt>
          <cx:pt idx="520">-0.0025331316609450401</cx:pt>
          <cx:pt idx="521">-0.015912228768912798</cx:pt>
          <cx:pt idx="522">-0.025661393178867301</cx:pt>
          <cx:pt idx="523">-0.0175743889077511</cx:pt>
          <cx:pt idx="524">-0.000167590679996196</cx:pt>
          <cx:pt idx="525">-0.0124678746689166</cx:pt>
          <cx:pt idx="526">-0.0025099856446980599</cx:pt>
          <cx:pt idx="527">0.0073605156073365298</cx:pt>
          <cx:pt idx="528">0.0062206379829144003</cx:pt>
          <cx:pt idx="529">0.00047446177449545998</cx:pt>
          <cx:pt idx="530">-0.00146292024249821</cx:pt>
          <cx:pt idx="531">-0.00028323019430239501</cx:pt>
          <cx:pt idx="532">0.00020172681159825201</cx:pt>
          <cx:pt idx="533">-2.8496246389510101e-06</cx:pt>
          <cx:pt idx="534">0.00052293186398565702</cx:pt>
          <cx:pt idx="535">0.0053958027060762598</cx:pt>
          <cx:pt idx="536">0.0090262730251252105</cx:pt>
          <cx:pt idx="537">0.0019787171446969298</cx:pt>
          <cx:pt idx="538">-0.0022379810330110002</cx:pt>
          <cx:pt idx="539">-0.014147668344827599</cx:pt>
          <cx:pt idx="540">-0.033433425310601998</cx:pt>
          <cx:pt idx="541">-0.0279401958081009</cx:pt>
          <cx:pt idx="542">-0.018173222588709799</cx:pt>
          <cx:pt idx="543">-0.062331078871327703</cx:pt>
          <cx:pt idx="544">-0.055370222835318499</cx:pt>
          <cx:pt idx="545">-0.016079691116968602</cx:pt>
          <cx:pt idx="546">-0.033470416308429597</cx:pt>
          <cx:pt idx="547">-0.0087638530327851898</cx:pt>
          <cx:pt idx="548">0.0084087281889775496</cx:pt>
          <cx:pt idx="549">0.0097569885763600702</cx:pt>
          <cx:pt idx="550">-0.018675673632589498</cx:pt>
          <cx:pt idx="551">-0.0051614799924176698</cx:pt>
          <cx:pt idx="552">0.0037691672984130598</cx:pt>
          <cx:pt idx="553">0.0130856811437139</cx:pt>
          <cx:pt idx="554">0.020875755862837599</cx:pt>
          <cx:pt idx="555">0.020523196818448899</cx:pt>
          <cx:pt idx="556">0.00332896214257875</cx:pt>
          <cx:pt idx="557">-0.000753706104062763</cx:pt>
          <cx:pt idx="558">5.6655380700239901e-06</cx:pt>
          <cx:pt idx="559">-0.00021984798269987201</cx:pt>
          <cx:pt idx="560">0.000130486070357354</cx:pt>
          <cx:pt idx="561">-0.00053856578532730695</cx:pt>
          <cx:pt idx="562">0.00058410783366459097</cx:pt>
          <cx:pt idx="563">0.0089368827123060303</cx:pt>
          <cx:pt idx="564">0.0185258034011451</cx:pt>
          <cx:pt idx="565">0.00288480051888789</cx:pt>
          <cx:pt idx="566">0.013661682801733299</cx:pt>
          <cx:pt idx="567">0.00296064371349304</cx:pt>
          <cx:pt idx="568">-0.018786900035626899</cx:pt>
          <cx:pt idx="569">-0.0297386003234546</cx:pt>
          <cx:pt idx="570">-0.0197174770692463</cx:pt>
          <cx:pt idx="571">-0.030189928469038899</cx:pt>
          <cx:pt idx="572">-0.020449626032096199</cx:pt>
          <cx:pt idx="573">-0.0288238509905899</cx:pt>
          <cx:pt idx="574">-0.017619913646618201</cx:pt>
          <cx:pt idx="575">0.0029574242006783998</cx:pt>
          <cx:pt idx="576">0.0154223732517032</cx:pt>
          <cx:pt idx="577">0.00194276852304362</cx:pt>
          <cx:pt idx="578">0.0039752609487393601</cx:pt>
          <cx:pt idx="579">0.0025007998494473199</cx:pt>
          <cx:pt idx="580">0.033507807738388698</cx:pt>
          <cx:pt idx="581">0.031601854011508002</cx:pt>
          <cx:pt idx="582">0.0296772958154045</cx:pt>
          <cx:pt idx="583">0.019664275791007501</cx:pt>
          <cx:pt idx="584">0.0027907871044832002</cx:pt>
          <cx:pt idx="585">-0.00014032898511239799</cx:pt>
          <cx:pt idx="586">-0.00052064582878819598</cx:pt>
          <cx:pt idx="587">-0.00045883303286140703</cx:pt>
          <cx:pt idx="588">0.00022727457930589901</cx:pt>
          <cx:pt idx="589">0.000507132453761439</cx:pt>
          <cx:pt idx="590">0.0025937102965343799</cx:pt>
          <cx:pt idx="591">0.0085190344126811791</cx:pt>
          <cx:pt idx="592">0.0215180949221093</cx:pt>
          <cx:pt idx="593">0.0119243952331059</cx:pt>
          <cx:pt idx="594">0.031110072971132</cx:pt>
          <cx:pt idx="595">0.027514996092335799</cx:pt>
          <cx:pt idx="596">0.00108664159156783</cx:pt>
          <cx:pt idx="597">0.0058066295314719001</cx:pt>
          <cx:pt idx="598">-0.018279656597734801</cx:pt>
          <cx:pt idx="599">0.0019276327310099801</cx:pt>
          <cx:pt idx="600">0.00339042171784818</cx:pt>
          <cx:pt idx="601">0.021019761577868799</cx:pt>
          <cx:pt idx="602">0.016692438577821701</cx:pt>
          <cx:pt idx="603">0.0095961420586648406</cx:pt>
          <cx:pt idx="604">0.011404460067388</cx:pt>
          <cx:pt idx="605">0.020984445107216001</cx:pt>
          <cx:pt idx="606">-0.0062418653167653701</cx:pt>
          <cx:pt idx="607">0.017877254275079101</cx:pt>
          <cx:pt idx="608">0.026345016722350199</cx:pt>
          <cx:pt idx="609">0.0050649936583552898</cx:pt>
          <cx:pt idx="610">0.0110254609101823</cx:pt>
          <cx:pt idx="611">0.0039169919812186201</cx:pt>
          <cx:pt idx="612">-0.0014548085067846201</cx:pt>
          <cx:pt idx="613">0.00029864398164297802</cx:pt>
          <cx:pt idx="614">0.00046253468653903099</cx:pt>
          <cx:pt idx="615">2.5211316222824699e-05</cx:pt>
          <cx:pt idx="616">-0.00015767525341427101</cx:pt>
          <cx:pt idx="617">0.00013394617263648599</cx:pt>
          <cx:pt idx="618">0.00197932709271999</cx:pt>
          <cx:pt idx="619">0.0055728795244292303</cx:pt>
          <cx:pt idx="620">0.0198825192111616</cx:pt>
          <cx:pt idx="621">0.026032657534480901</cx:pt>
          <cx:pt idx="622">0.0376855507651669</cx:pt>
          <cx:pt idx="623">0.043291254650598</cx:pt>
          <cx:pt idx="624">0.0169912201606294</cx:pt>
          <cx:pt idx="625">0.020635138246482599</cx:pt>
          <cx:pt idx="626">-0.0034478051269558698</cx:pt>
          <cx:pt idx="627">0.023065474656596099</cx:pt>
          <cx:pt idx="628">0.0126220800288568</cx:pt>
          <cx:pt idx="629">0.035276871919690499</cx:pt>
          <cx:pt idx="630">0.027173018697899998</cx:pt>
          <cx:pt idx="631">0.012419049207126101</cx:pt>
          <cx:pt idx="632">0.016674069892489599</cx:pt>
          <cx:pt idx="633">0.0124717346746213</cx:pt>
          <cx:pt idx="634">-0.0035016951729405</cx:pt>
          <cx:pt idx="635">-0.00133178218349574</cx:pt>
          <cx:pt idx="636">0.0123614209909268</cx:pt>
          <cx:pt idx="637">-0.00115157789046162</cx:pt>
          <cx:pt idx="638">0.0042446220327131603</cx:pt>
          <cx:pt idx="639">0.00106801941165575</cx:pt>
          <cx:pt idx="640">0.00118849382052178</cx:pt>
          <cx:pt idx="641">0.00098563528312293298</cx:pt>
          <cx:pt idx="642">5.2938131817219799e-05</cx:pt>
          <cx:pt idx="643">3.6960177118505103e-05</cx:pt>
          <cx:pt idx="644">-0.00063326356375834796</cx:pt>
          <cx:pt idx="645">-0.00042134739457422299</cx:pt>
          <cx:pt idx="646">0.0014148003419231199</cx:pt>
          <cx:pt idx="647">0.0019337609200601701</cx:pt>
          <cx:pt idx="648">0.0049882754579298801</cx:pt>
          <cx:pt idx="649">0.0081197528436032802</cx:pt>
          <cx:pt idx="650">-0.00125095289209001</cx:pt>
          <cx:pt idx="651">0.0059560215439625102</cx:pt>
          <cx:pt idx="652">0.0185974568582335</cx:pt>
          <cx:pt idx="653">0.0118404804564495</cx:pt>
          <cx:pt idx="654">-0.0015323241008393001</cx:pt>
          <cx:pt idx="655">0.0086013031335857096</cx:pt>
          <cx:pt idx="656">0.0147181390044487</cx:pt>
          <cx:pt idx="657">0.031550831836135398</cx:pt>
          <cx:pt idx="658">-0.0099472755094652306</cx:pt>
          <cx:pt idx="659">0.0149040142557238</cx:pt>
          <cx:pt idx="660">0.037473471464407</cx:pt>
          <cx:pt idx="661">0.0226823578195944</cx:pt>
          <cx:pt idx="662">0.012414716372243499</cx:pt>
          <cx:pt idx="663">-0.00010562935578866899</cx:pt>
          <cx:pt idx="664">0.0047972276247833304</cx:pt>
          <cx:pt idx="665">0.00161000002649229</cx:pt>
          <cx:pt idx="666">0.010457199383788701</cx:pt>
          <cx:pt idx="667">0.0059425859658497502</cx:pt>
          <cx:pt idx="668">0.00050999240895800496</cx:pt>
          <cx:pt idx="669">0.0014084928219976699</cx:pt>
          <cx:pt idx="670">-0.00041755700160152299</cx:pt>
          <cx:pt idx="671">0.00047467817454094102</cx:pt>
          <cx:pt idx="672">-0.000142926364558112</cx:pt>
          <cx:pt idx="673">-0.000159808444642254</cx:pt>
          <cx:pt idx="674">0.00020384745423230601</cx:pt>
          <cx:pt idx="675">0.00019824090098560901</cx:pt>
          <cx:pt idx="676">-0.0039896518844131004</cx:pt>
          <cx:pt idx="677">-0.0102564889969216</cx:pt>
          <cx:pt idx="678">-0.00755533700329954</cx:pt>
          <cx:pt idx="679">-0.0052283512745068903</cx:pt>
          <cx:pt idx="680">0.0085906962876234807</cx:pt>
          <cx:pt idx="681">0.020985791270875801</cx:pt>
          <cx:pt idx="682">0.013447105465121</cx:pt>
          <cx:pt idx="683">0.0059695316638947197</cx:pt>
          <cx:pt idx="684">0.012251977347699001</cx:pt>
          <cx:pt idx="685">-0.00205825480917936</cx:pt>
          <cx:pt idx="686">-0.011775374239462399</cx:pt>
          <cx:pt idx="687">0.0036439331478063798</cx:pt>
          <cx:pt idx="688">0.013689745057428799</cx:pt>
          <cx:pt idx="689">-0.0037848007803449801</cx:pt>
          <cx:pt idx="690">-0.00070926526042571305</cx:pt>
          <cx:pt idx="691">-0.0024709979256757699</cx:pt>
          <cx:pt idx="692">0.0014388345992787099</cx:pt>
          <cx:pt idx="693">-0.0032201903382056201</cx:pt>
          <cx:pt idx="694">-0.0056600166970665403</cx:pt>
          <cx:pt idx="695">-0.0020002270642390401</cx:pt>
          <cx:pt idx="696">0.00031472041331347502</cx:pt>
          <cx:pt idx="697">0.000120303232296072</cx:pt>
          <cx:pt idx="698">0.00088267654575899701</cx:pt>
          <cx:pt idx="699">-0.00036506444186153999</cx:pt>
          <cx:pt idx="700">0.00099858709318853501</cx:pt>
          <cx:pt idx="701">-5.3336942947234298e-05</cx:pt>
          <cx:pt idx="702">5.71657010808057e-05</cx:pt>
          <cx:pt idx="703">-0.00085577599486269897</cx:pt>
          <cx:pt idx="704">-0.0089758564541692308</cx:pt>
          <cx:pt idx="705">-0.010140825399376399</cx:pt>
          <cx:pt idx="706">0.00578118737365563</cx:pt>
          <cx:pt idx="707">0.0080926884981961603</cx:pt>
          <cx:pt idx="708">0.0149333416199774</cx:pt>
          <cx:pt idx="709">0.020647271233226499</cx:pt>
          <cx:pt idx="710">0.015347324438282199</cx:pt>
          <cx:pt idx="711">-0.0027109229909527501</cx:pt>
          <cx:pt idx="712">0.0152416358901589</cx:pt>
          <cx:pt idx="713">0.012045943903302299</cx:pt>
          <cx:pt idx="714">0.0190923978168356</cx:pt>
          <cx:pt idx="715">0.0085770171852679808</cx:pt>
          <cx:pt idx="716">0.010168663353363401</cx:pt>
          <cx:pt idx="717">0.015791239659514199</cx:pt>
          <cx:pt idx="718">0.0081417106060212505</cx:pt>
          <cx:pt idx="719">0.0111877044733046</cx:pt>
          <cx:pt idx="720">0.0059761773517291797</cx:pt>
          <cx:pt idx="721">-0.0017785774835529899</cx:pt>
          <cx:pt idx="722">-0.0068209748172412803</cx:pt>
          <cx:pt idx="723">-0.0034156972912157799</cx:pt>
          <cx:pt idx="724">-0.0013470696111972801</cx:pt>
          <cx:pt idx="725">0.00079749543506299101</cx:pt>
          <cx:pt idx="726">0.00066232882188675202</cx:pt>
          <cx:pt idx="727">0.00019815569579006401</cx:pt>
          <cx:pt idx="728">-0.000347717640317239</cx:pt>
          <cx:pt idx="729">-0.00018917107087290999</cx:pt>
          <cx:pt idx="730">-0.00034334057422366799</cx:pt>
          <cx:pt idx="731">-0.00040042947987691799</cx:pt>
          <cx:pt idx="732">0.000189521248804204</cx:pt>
          <cx:pt idx="733">0.00145121536536578</cx:pt>
          <cx:pt idx="734">0.0034411275000633401</cx:pt>
          <cx:pt idx="735">0.0038683477339333402</cx:pt>
          <cx:pt idx="736">0.00723582209955428</cx:pt>
          <cx:pt idx="737">0.011538554379497201</cx:pt>
          <cx:pt idx="738">0.0120963336598136</cx:pt>
          <cx:pt idx="739">0.015081716313462799</cx:pt>
          <cx:pt idx="740">0.016702296954583001</cx:pt>
          <cx:pt idx="741">0.0051421102154458496</cx:pt>
          <cx:pt idx="742">0.0106021604110018</cx:pt>
          <cx:pt idx="743">0.0130403094641687</cx:pt>
          <cx:pt idx="744">0.012158923397094601</cx:pt>
          <cx:pt idx="745">0.0133094887795731</cx:pt>
          <cx:pt idx="746">0.0032814707828902299</cx:pt>
          <cx:pt idx="747">-0.0018047558596792201</cx:pt>
          <cx:pt idx="748">-0.00076586827222167105</cx:pt>
          <cx:pt idx="749">0.000200275506693701</cx:pt>
          <cx:pt idx="750">0.00040678688007122999</cx:pt>
          <cx:pt idx="751">-0.00082763152192599396</cx:pt>
          <cx:pt idx="752">-0.000168635473834399</cx:pt>
          <cx:pt idx="753">0.00031787943650555498</cx:pt>
          <cx:pt idx="754">0.000319837509911877</cx:pt>
          <cx:pt idx="755">0.00015469948204204401</cx:pt>
          <cx:pt idx="756">-0.00040139092549484602</cx:pt>
          <cx:pt idx="757">0.00059240350690514896</cx:pt>
          <cx:pt idx="758">-0.000725140974371416</cx:pt>
          <cx:pt idx="759">0.00026228289908200402</cx:pt>
          <cx:pt idx="760">-3.3932412702876098e-05</cx:pt>
          <cx:pt idx="761">-0.00027217839960793901</cx:pt>
          <cx:pt idx="762">-0.00016194269767564199</cx:pt>
          <cx:pt idx="763">0.0010557635038419</cx:pt>
          <cx:pt idx="764">0.00114774093189864</cx:pt>
          <cx:pt idx="765">3.1125796068050297e-05</cx:pt>
          <cx:pt idx="766">-0.000224887578776683</cx:pt>
          <cx:pt idx="767">0.00097413947022658202</cx:pt>
          <cx:pt idx="768">0.0020197012142633402</cx:pt>
          <cx:pt idx="769">-0.00026011167117598501</cx:pt>
          <cx:pt idx="770">0.0045501997157570296</cx:pt>
          <cx:pt idx="771">0.00331343773936708</cx:pt>
          <cx:pt idx="772">0.000882151537273015</cx:pt>
          <cx:pt idx="773">-0.00167830989022921</cx:pt>
          <cx:pt idx="774">-0.0024451899285084398</cx:pt>
          <cx:pt idx="775">-0.00033468966911999698</cx:pt>
          <cx:pt idx="776">0.000245816674716077</cx:pt>
          <cx:pt idx="777">-0.00025913516604777001</cx:pt>
          <cx:pt idx="778">0.00024746309587984401</cx:pt>
          <cx:pt idx="779">-0.00069344170733049197</cx:pt>
          <cx:pt idx="780">0.00028265976869937899</cx:pt>
          <cx:pt idx="781">0.00037832067029336597</cx:pt>
          <cx:pt idx="782">-0.00025699837926534697</cx:pt>
          <cx:pt idx="783">-0.00086037637490277499</cx:pt>
          <cx:pt idx="784">-0.001452587637487275</cx:pt>
          <cx:pt idx="785">0.00071362592166431503</cx:pt>
          <cx:pt idx="786">0.00096837485435211502</cx:pt>
          <cx:pt idx="787">-0.0036043294694554748</cx:pt>
          <cx:pt idx="788">-0.0050916675216583747</cx:pt>
          <cx:pt idx="789">-0.0027460276847440751</cx:pt>
          <cx:pt idx="790">-0.0050114414611357998</cx:pt>
          <cx:pt idx="791">-0.002624337112249625</cx:pt>
          <cx:pt idx="792">-0.004931934915334525</cx:pt>
          <cx:pt idx="793">0.0020801351192783575</cx:pt>
          <cx:pt idx="794">0.00165643270115763</cx:pt>
          <cx:pt idx="795">-0.00089432453509107003</cx:pt>
          <cx:pt idx="796">0.0082020538394387745</cx:pt>
          <cx:pt idx="797">0.00203410627849156</cx:pt>
          <cx:pt idx="798">-0.0028537419250350502</cx:pt>
          <cx:pt idx="799">0.0096602044859341492</cx:pt>
          <cx:pt idx="800">0.0052195123377971253</cx:pt>
          <cx:pt idx="801">0.00057612883146016501</cx:pt>
          <cx:pt idx="802">0.0078113702192460248</cx:pt>
          <cx:pt idx="803">0.0045837059345376751</cx:pt>
          <cx:pt idx="804">0.0017042130437481524</cx:pt>
          <cx:pt idx="805">0.00025947221632195499</cx:pt>
          <cx:pt idx="806">0.00037532188201027002</cx:pt>
          <cx:pt idx="807">0.00037733127287032753</cx:pt>
          <cx:pt idx="808">3.429837757288425e-05</cx:pt>
          <cx:pt idx="809">-3.3241594573323501e-05</cx:pt>
          <cx:pt idx="810">-0.00018990340374617576</cx:pt>
          <cx:pt idx="811">-0.00071111876739488001</cx:pt>
          <cx:pt idx="812">-0.00037277534758760501</cx:pt>
          <cx:pt idx="813">0.0028259857665637752</cx:pt>
          <cx:pt idx="814">0.00040539417747744003</cx:pt>
          <cx:pt idx="815">-0.00021361491275096749</cx:pt>
          <cx:pt idx="816">-0.0026524865698787001</cx:pt>
          <cx:pt idx="817">-0.00666845156236475</cx:pt>
          <cx:pt idx="818">-0.0082737627201380001</cx:pt>
          <cx:pt idx="819">-0.0013401622282483126</cx:pt>
          <cx:pt idx="820">-0.0034864291599212001</cx:pt>
          <cx:pt idx="821">0.00040092914947578251</cx:pt>
          <cx:pt idx="822">0.0054259322864481999</cx:pt>
          <cx:pt idx="823">0.0032993888788161998</cx:pt>
          <cx:pt idx="824">0.0030312164336503502</cx:pt>
          <cx:pt idx="825">0.00635653604964765</cx:pt>
          <cx:pt idx="826">0.0040899996064328748</cx:pt>
          <cx:pt idx="827">0.0053229613102286754</cx:pt>
          <cx:pt idx="828">0.0083642194013640505</cx:pt>
          <cx:pt idx="829">0.0020508566261848151</cx:pt>
          <cx:pt idx="830">0.0041825231813581746</cx:pt>
          <cx:pt idx="831">0.0062175870456221251</cx:pt>
          <cx:pt idx="832">0.0024340668312959348</cx:pt>
          <cx:pt idx="833">0.0001755795732345455</cx:pt>
          <cx:pt idx="834">0.00026855690836912252</cx:pt>
          <cx:pt idx="835">0.00150324916138084</cx:pt>
          <cx:pt idx="836">0.0003636310937519275</cx:pt>
          <cx:pt idx="837">-2.23702961755522e-05</cx:pt>
          <cx:pt idx="838">8.9209462077936006e-05</cx:pt>
          <cx:pt idx="839">-8.6401151370133755e-05</cx:pt>
          <cx:pt idx="840">0.001282187300728825</cx:pt>
          <cx:pt idx="841">9.9530280782096999e-05</cx:pt>
          <cx:pt idx="842">-0.0005679971495812675</cx:pt>
          <cx:pt idx="843">-0.0010829852463940125</cx:pt>
          <cx:pt idx="844">-0.002405682890491455</cx:pt>
          <cx:pt idx="845">-0.0034255523073252999</cx:pt>
          <cx:pt idx="846">4.5385127710493249e-05</cx:pt>
          <cx:pt idx="847">0.0048247231591443751</cx:pt>
          <cx:pt idx="848">0.002838418890311575</cx:pt>
          <cx:pt idx="849">-0.0026907689388599</cx:pt>
          <cx:pt idx="850">0.0025151574988543</cx:pt>
          <cx:pt idx="851">0.00072674428673814254</cx:pt>
          <cx:pt idx="852">0.0059344866961922498</cx:pt>
          <cx:pt idx="853">0.0074007442366425752</cx:pt>
          <cx:pt idx="854">-0.00064384593996270998</cx:pt>
          <cx:pt idx="855">-0.0043908169932775501</cx:pt>
          <cx:pt idx="856">-0.0018944160637135951</cx:pt>
          <cx:pt idx="857">0.0016302822285386501</cx:pt>
          <cx:pt idx="858">0.0007088217290409925</cx:pt>
          <cx:pt idx="859">0.0028713286552488251</cx:pt>
          <cx:pt idx="860">0.0055524220917936504</cx:pt>
          <cx:pt idx="861">0.00041521496247583998</cx:pt>
          <cx:pt idx="862">0.00035860768405953752</cx:pt>
          <cx:pt idx="863">-0.00017547655937087651</cx:pt>
          <cx:pt idx="864">-0.0016512169303354899</cx:pt>
          <cx:pt idx="865">-1.4210634425592975e-05</cx:pt>
          <cx:pt idx="866">8.912427029486575e-05</cx:pt>
          <cx:pt idx="867">-0.0003678412926262475</cx:pt>
          <cx:pt idx="868">0.0017584398770373274</cx:pt>
          <cx:pt idx="869">-7.2312563710545251e-05</cx:pt>
          <cx:pt idx="870">0.00044741759791184252</cx:pt>
          <cx:pt idx="871">0.0014447143129942301</cx:pt>
          <cx:pt idx="872">0.0011239715845703651</cx:pt>
          <cx:pt idx="873">0.00016452085093160399</cx:pt>
          <cx:pt idx="874">0.0023749587044674474</cx:pt>
          <cx:pt idx="875">0.0075750007025616496</cx:pt>
          <cx:pt idx="876">0.0056228051618726254</cx:pt>
          <cx:pt idx="877">0.0027182261962753499</cx:pt>
          <cx:pt idx="878">-0.0015122763034859049</cx:pt>
          <cx:pt idx="879">0.00884714193378725</cx:pt>
          <cx:pt idx="880">0.00080934849686622502</cx:pt>
          <cx:pt idx="881">-0.000796907814222495</cx:pt>
          <cx:pt idx="882">-0.005527256955237825</cx:pt>
          <cx:pt idx="883">-0.0044614329584148002</cx:pt>
          <cx:pt idx="884">-0.001452587637487275</cx:pt>
          <cx:pt idx="885">0.00071362592166431503</cx:pt>
          <cx:pt idx="886">0.00096837485435211502</cx:pt>
          <cx:pt idx="887">-0.0036043294694554748</cx:pt>
          <cx:pt idx="888">-0.0050916675216583747</cx:pt>
          <cx:pt idx="889">-0.0027460276847440751</cx:pt>
          <cx:pt idx="890">-0.0050114414611357998</cx:pt>
          <cx:pt idx="891">-0.002624337112249625</cx:pt>
          <cx:pt idx="892">-0.004931934915334525</cx:pt>
          <cx:pt idx="893">0.0020801351192783575</cx:pt>
          <cx:pt idx="894">0.00165643270115763</cx:pt>
          <cx:pt idx="895">-0.00089432453509107003</cx:pt>
          <cx:pt idx="896">0.0082020538394387745</cx:pt>
          <cx:pt idx="897">0.00203410627849156</cx:pt>
          <cx:pt idx="898">-0.0028537419250350502</cx:pt>
          <cx:pt idx="899">0.0096602044859341492</cx:pt>
          <cx:pt idx="900">0.0052195123377971253</cx:pt>
          <cx:pt idx="901">0.00057612883146016501</cx:pt>
          <cx:pt idx="902">0.0078113702192460248</cx:pt>
          <cx:pt idx="903">0.0045837059345376751</cx:pt>
          <cx:pt idx="904">0.0017042130437481524</cx:pt>
          <cx:pt idx="905">0.00025947221632195499</cx:pt>
          <cx:pt idx="906">0.00037532188201027002</cx:pt>
          <cx:pt idx="907">0.00037733127287032753</cx:pt>
          <cx:pt idx="908">3.429837757288425e-05</cx:pt>
          <cx:pt idx="909">-3.3241594573323501e-05</cx:pt>
          <cx:pt idx="910">-0.00018990340374617576</cx:pt>
          <cx:pt idx="911">-0.00071111876739488001</cx:pt>
          <cx:pt idx="912">-0.00037277534758760501</cx:pt>
          <cx:pt idx="913">0.0028259857665637752</cx:pt>
          <cx:pt idx="914">0.00040539417747744003</cx:pt>
          <cx:pt idx="915">-0.00021361491275096749</cx:pt>
          <cx:pt idx="916">-0.0026524865698787001</cx:pt>
          <cx:pt idx="917">-0.00666845156236475</cx:pt>
          <cx:pt idx="918">-0.0082737627201380001</cx:pt>
          <cx:pt idx="919">-0.0013401622282483126</cx:pt>
          <cx:pt idx="920">-0.0034864291599212001</cx:pt>
          <cx:pt idx="921">0.00040092914947578251</cx:pt>
          <cx:pt idx="922">0.0054259322864481999</cx:pt>
          <cx:pt idx="923">0.0032993888788161998</cx:pt>
          <cx:pt idx="924">0.0030312164336503502</cx:pt>
          <cx:pt idx="925">0.00635653604964765</cx:pt>
          <cx:pt idx="926">0.0040899996064328748</cx:pt>
          <cx:pt idx="927">0.0053229613102286754</cx:pt>
          <cx:pt idx="928">0.0083642194013640505</cx:pt>
          <cx:pt idx="929">0.0020508566261848151</cx:pt>
          <cx:pt idx="930">0.0041825231813581746</cx:pt>
          <cx:pt idx="931">0.0062175870456221251</cx:pt>
          <cx:pt idx="932">0.0024340668312959348</cx:pt>
          <cx:pt idx="933">0.0001755795732345455</cx:pt>
          <cx:pt idx="934">0.00026855690836912252</cx:pt>
          <cx:pt idx="935">0.00150324916138084</cx:pt>
          <cx:pt idx="936">0.0003636310937519275</cx:pt>
          <cx:pt idx="937">-2.23702961755522e-05</cx:pt>
          <cx:pt idx="938">8.9209462077936006e-05</cx:pt>
          <cx:pt idx="939">-8.6401151370133755e-05</cx:pt>
          <cx:pt idx="940">0.001282187300728825</cx:pt>
          <cx:pt idx="941">9.9530280782096999e-05</cx:pt>
          <cx:pt idx="942">-0.0005679971495812675</cx:pt>
          <cx:pt idx="943">-0.0010829852463940125</cx:pt>
          <cx:pt idx="944">-0.002405682890491455</cx:pt>
          <cx:pt idx="945">-0.0034255523073252999</cx:pt>
          <cx:pt idx="946">4.5385127710493249e-05</cx:pt>
          <cx:pt idx="947">0.0048247231591443751</cx:pt>
          <cx:pt idx="948">0.002838418890311575</cx:pt>
          <cx:pt idx="949">-0.0026907689388599</cx:pt>
          <cx:pt idx="950">0.0025151574988543</cx:pt>
          <cx:pt idx="951">0.00072674428673814254</cx:pt>
          <cx:pt idx="952">0.0059344866961922498</cx:pt>
          <cx:pt idx="953">0.0074007442366425752</cx:pt>
          <cx:pt idx="954">-0.00064384593996270998</cx:pt>
          <cx:pt idx="955">-0.0043908169932775501</cx:pt>
          <cx:pt idx="956">-0.0018944160637135951</cx:pt>
          <cx:pt idx="957">0.0016302822285386501</cx:pt>
          <cx:pt idx="958">0.0007088217290409925</cx:pt>
          <cx:pt idx="959">0.0028713286552488251</cx:pt>
          <cx:pt idx="960">0.0055524220917936504</cx:pt>
          <cx:pt idx="961">0.00041521496247583998</cx:pt>
          <cx:pt idx="962">0.00035860768405953752</cx:pt>
          <cx:pt idx="963">-0.00017547655937087651</cx:pt>
          <cx:pt idx="964">-0.0016512169303354899</cx:pt>
          <cx:pt idx="965">-1.4210634425592975e-05</cx:pt>
          <cx:pt idx="966">8.912427029486575e-05</cx:pt>
          <cx:pt idx="967">-0.0003678412926262475</cx:pt>
          <cx:pt idx="968">0.0017584398770373274</cx:pt>
          <cx:pt idx="969">-7.2312563710545251e-05</cx:pt>
          <cx:pt idx="970">0.00044741759791184252</cx:pt>
          <cx:pt idx="971">0.0014447143129942301</cx:pt>
          <cx:pt idx="972">0.0011239715845703651</cx:pt>
          <cx:pt idx="973">0.00016452085093160399</cx:pt>
          <cx:pt idx="974">0.0023749587044674474</cx:pt>
          <cx:pt idx="975">0.0075750007025616496</cx:pt>
          <cx:pt idx="976">0.0056228051618726254</cx:pt>
          <cx:pt idx="977">0.0027182261962753499</cx:pt>
          <cx:pt idx="978">-0.0015122763034859049</cx:pt>
          <cx:pt idx="979">0.00884714193378725</cx:pt>
          <cx:pt idx="980">0.00080934849686622502</cx:pt>
          <cx:pt idx="981">-0.000796907814222495</cx:pt>
          <cx:pt idx="982">-0.005527256955237825</cx:pt>
          <cx:pt idx="983">-0.0044614329584148002</cx:pt>
          <cx:pt idx="984">-0.001452587637487275</cx:pt>
          <cx:pt idx="985">0.00071362592166431503</cx:pt>
          <cx:pt idx="986">0.00096837485435211502</cx:pt>
          <cx:pt idx="987">-0.0036043294694554748</cx:pt>
          <cx:pt idx="988">-0.0050916675216583747</cx:pt>
          <cx:pt idx="989">-0.0027460276847440751</cx:pt>
          <cx:pt idx="990">-0.0050114414611357998</cx:pt>
          <cx:pt idx="991">-0.002624337112249625</cx:pt>
          <cx:pt idx="992">-0.004931934915334525</cx:pt>
          <cx:pt idx="993">0.0020801351192783575</cx:pt>
          <cx:pt idx="994">0.00165643270115763</cx:pt>
          <cx:pt idx="995">-0.00089432453509107003</cx:pt>
          <cx:pt idx="996">0.0082020538394387745</cx:pt>
          <cx:pt idx="997">0.00203410627849156</cx:pt>
          <cx:pt idx="998">-0.0028537419250350502</cx:pt>
          <cx:pt idx="999">0.0096602044859341492</cx:pt>
          <cx:pt idx="1000">0.0052195123377971253</cx:pt>
          <cx:pt idx="1001">0.00057612883146016501</cx:pt>
          <cx:pt idx="1002">0.0078113702192460248</cx:pt>
          <cx:pt idx="1003">0.0045837059345376751</cx:pt>
          <cx:pt idx="1004">0.0017042130437481524</cx:pt>
          <cx:pt idx="1005">0.00025947221632195499</cx:pt>
          <cx:pt idx="1006">0.00037532188201027002</cx:pt>
          <cx:pt idx="1007">0.00037733127287032753</cx:pt>
          <cx:pt idx="1008">3.429837757288425e-05</cx:pt>
          <cx:pt idx="1009">-3.3241594573323501e-05</cx:pt>
          <cx:pt idx="1010">-0.00018990340374617576</cx:pt>
          <cx:pt idx="1011">-0.00071111876739488001</cx:pt>
          <cx:pt idx="1012">-0.00037277534758760501</cx:pt>
          <cx:pt idx="1013">0.0028259857665637752</cx:pt>
          <cx:pt idx="1014">0.00040539417747744003</cx:pt>
          <cx:pt idx="1015">-0.00021361491275096749</cx:pt>
          <cx:pt idx="1016">-0.0026524865698787001</cx:pt>
          <cx:pt idx="1017">-0.00666845156236475</cx:pt>
          <cx:pt idx="1018">-0.0082737627201380001</cx:pt>
          <cx:pt idx="1019">-0.0013401622282483126</cx:pt>
          <cx:pt idx="1020">-0.0034864291599212001</cx:pt>
          <cx:pt idx="1021">0.00040092914947578251</cx:pt>
          <cx:pt idx="1022">0.0054259322864481999</cx:pt>
          <cx:pt idx="1023">0.0032993888788161998</cx:pt>
          <cx:pt idx="1024">0.0030312164336503502</cx:pt>
          <cx:pt idx="1025">0.00635653604964765</cx:pt>
          <cx:pt idx="1026">0.0040899996064328748</cx:pt>
          <cx:pt idx="1027">0.0053229613102286754</cx:pt>
          <cx:pt idx="1028">0.0083642194013640505</cx:pt>
          <cx:pt idx="1029">0.0020508566261848151</cx:pt>
          <cx:pt idx="1030">0.0041825231813581746</cx:pt>
          <cx:pt idx="1031">0.0062175870456221251</cx:pt>
          <cx:pt idx="1032">0.0024340668312959348</cx:pt>
          <cx:pt idx="1033">0.0001755795732345455</cx:pt>
          <cx:pt idx="1034">0.00026855690836912252</cx:pt>
          <cx:pt idx="1035">0.00150324916138084</cx:pt>
          <cx:pt idx="1036">0.0003636310937519275</cx:pt>
          <cx:pt idx="1037">-2.23702961755522e-05</cx:pt>
          <cx:pt idx="1038">8.9209462077936006e-05</cx:pt>
          <cx:pt idx="1039">-8.6401151370133755e-05</cx:pt>
          <cx:pt idx="1040">0.001282187300728825</cx:pt>
          <cx:pt idx="1041">9.9530280782096999e-05</cx:pt>
          <cx:pt idx="1042">-0.0005679971495812675</cx:pt>
          <cx:pt idx="1043">-0.0010829852463940125</cx:pt>
          <cx:pt idx="1044">-0.002405682890491455</cx:pt>
          <cx:pt idx="1045">-0.0034255523073252999</cx:pt>
          <cx:pt idx="1046">4.5385127710493249e-05</cx:pt>
          <cx:pt idx="1047">0.0048247231591443751</cx:pt>
          <cx:pt idx="1048">0.002838418890311575</cx:pt>
          <cx:pt idx="1049">-0.0026907689388599</cx:pt>
          <cx:pt idx="1050">0.0025151574988543</cx:pt>
          <cx:pt idx="1051">0.00072674428673814254</cx:pt>
          <cx:pt idx="1052">0.0059344866961922498</cx:pt>
          <cx:pt idx="1053">0.0074007442366425752</cx:pt>
          <cx:pt idx="1054">-0.00064384593996270998</cx:pt>
          <cx:pt idx="1055">-0.0043908169932775501</cx:pt>
          <cx:pt idx="1056">-0.0018944160637135951</cx:pt>
          <cx:pt idx="1057">0.0016302822285386501</cx:pt>
          <cx:pt idx="1058">0.0007088217290409925</cx:pt>
          <cx:pt idx="1059">0.0028713286552488251</cx:pt>
          <cx:pt idx="1060">0.0055524220917936504</cx:pt>
          <cx:pt idx="1061">0.00041521496247583998</cx:pt>
          <cx:pt idx="1062">0.00035860768405953752</cx:pt>
          <cx:pt idx="1063">-0.00017547655937087651</cx:pt>
          <cx:pt idx="1064">-0.0016512169303354899</cx:pt>
          <cx:pt idx="1065">-1.4210634425592975e-05</cx:pt>
          <cx:pt idx="1066">8.912427029486575e-05</cx:pt>
          <cx:pt idx="1067">-0.0003678412926262475</cx:pt>
          <cx:pt idx="1068">0.0017584398770373274</cx:pt>
          <cx:pt idx="1069">-7.2312563710545251e-05</cx:pt>
          <cx:pt idx="1070">0.00044741759791184252</cx:pt>
          <cx:pt idx="1071">0.0014447143129942301</cx:pt>
          <cx:pt idx="1072">0.0011239715845703651</cx:pt>
          <cx:pt idx="1073">0.00016452085093160399</cx:pt>
          <cx:pt idx="1074">0.0023749587044674474</cx:pt>
          <cx:pt idx="1075">0.0075750007025616496</cx:pt>
          <cx:pt idx="1076">0.0056228051618726254</cx:pt>
          <cx:pt idx="1077">0.0027182261962753499</cx:pt>
          <cx:pt idx="1078">-0.0015122763034859049</cx:pt>
          <cx:pt idx="1079">0.00884714193378725</cx:pt>
          <cx:pt idx="1080">0.00080934849686622502</cx:pt>
          <cx:pt idx="1081">-0.000796907814222495</cx:pt>
          <cx:pt idx="1082">-0.005527256955237825</cx:pt>
          <cx:pt idx="1083">-0.0044614329584148002</cx:pt>
        </cx:lvl>
      </cx:numDim>
    </cx:data>
    <cx:data id="87">
      <cx:numDim type="val">
        <cx:f>Sheet2!$CJ$1:$CJ$1084</cx:f>
        <cx:lvl ptCount="1084" formatCode="0.00E+00">
          <cx:pt idx="0">-9.8601457953131193e-06</cx:pt>
          <cx:pt idx="1">-0.000125373799127103</cx:pt>
          <cx:pt idx="2">-0.00075445935700906702</cx:pt>
          <cx:pt idx="3">0.00098367498240924394</cx:pt>
          <cx:pt idx="4">-0.00055170756483538497</cx:pt>
          <cx:pt idx="5">-0.000475594539419609</cx:pt>
          <cx:pt idx="6">5.9916041999224601e-05</cx:pt>
          <cx:pt idx="7">0.000258867795038722</cx:pt>
          <cx:pt idx="8">-0.00071092443118656002</cx:pt>
          <cx:pt idx="9">0.00031290184073296201</cx:pt>
          <cx:pt idx="10">-0.00046537813093479601</cx:pt>
          <cx:pt idx="11">0.00038025554980598299</cx:pt>
          <cx:pt idx="12">0.000162716908917332</cx:pt>
          <cx:pt idx="13">-0.000903206182111221</cx:pt>
          <cx:pt idx="14">-0.000289482307781199</cx:pt>
          <cx:pt idx="15">0.00014489317040465501</cx:pt>
          <cx:pt idx="16">-0.00045449474831498198</cx:pt>
          <cx:pt idx="17">0.00053682765785245396</cx:pt>
          <cx:pt idx="18">-0.00103790624071222</cx:pt>
          <cx:pt idx="19">0.00027477085577477599</cx:pt>
          <cx:pt idx="20">6.5894916546600893e-05</cx:pt>
          <cx:pt idx="21">-0.000239369902196114</cx:pt>
          <cx:pt idx="22">5.9677049106767699e-06</cx:pt>
          <cx:pt idx="23">3.3146715537595799e-05</cx:pt>
          <cx:pt idx="24">-0.00061116375178842304</cx:pt>
          <cx:pt idx="25">0.000108147205636821</cx:pt>
          <cx:pt idx="26">1.98189257736051e-05</cx:pt>
          <cx:pt idx="27">0.00031797813892802301</cx:pt>
          <cx:pt idx="28">-0.00011006977898723001</cx:pt>
          <cx:pt idx="29">4.9290850870111901e-05</cx:pt>
          <cx:pt idx="30">-0.00025313572567320499</cx:pt>
          <cx:pt idx="31">0.00057413605747237001</cx:pt>
          <cx:pt idx="32">0.00033569060960324899</cx:pt>
          <cx:pt idx="33">0.00011374885213986299</cx:pt>
          <cx:pt idx="34">-0.00026788965832985899</cx:pt>
          <cx:pt idx="35">-4.7764872130152803e-05</cx:pt>
          <cx:pt idx="36">-0.00123297965923102</cx:pt>
          <cx:pt idx="37">-0.0010625077230461701</cx:pt>
          <cx:pt idx="38">-0.00075023385669156697</cx:pt>
          <cx:pt idx="39">0.00020970503351200201</cx:pt>
          <cx:pt idx="40">-0.00108769521449996</cx:pt>
          <cx:pt idx="41">-0.0018221087319410701</cx:pt>
          <cx:pt idx="42">-7.0481162806702505e-05</cx:pt>
          <cx:pt idx="43">0.00025080467608684702</cx:pt>
          <cx:pt idx="44">-0.00039870797303805198</cx:pt>
          <cx:pt idx="45">4.80714282378689e-05</cx:pt>
          <cx:pt idx="46">-0.000114499917902352</cx:pt>
          <cx:pt idx="47">5.8819664712411402e-05</cx:pt>
          <cx:pt idx="48">0.000219665970080688</cx:pt>
          <cx:pt idx="49">-6.9985326694555497e-05</cx:pt>
          <cx:pt idx="50">1.2768905625988799e-05</cx:pt>
          <cx:pt idx="51">-0.000354062866438309</cx:pt>
          <cx:pt idx="52">0.000344738915160524</cx:pt>
          <cx:pt idx="53">0.00015457828952853401</cx:pt>
          <cx:pt idx="54">-0.00064458401261435099</cx:pt>
          <cx:pt idx="55">0.00041748289143262102</cx:pt>
          <cx:pt idx="56">-0.00049980608053841198</cx:pt>
          <cx:pt idx="57">-0.00053968812975759895</cx:pt>
          <cx:pt idx="58">-0.00035579348547519501</cx:pt>
          <cx:pt idx="59">-0.00071509663166139997</cx:pt>
          <cx:pt idx="60">-5.99153716963281e-05</cx:pt>
          <cx:pt idx="61">0.00056934010310531996</cx:pt>
          <cx:pt idx="62">-0.00061221618056907798</cx:pt>
          <cx:pt idx="63">-0.0016153502298545501</cx:pt>
          <cx:pt idx="64">-0.00116318671667303</cx:pt>
          <cx:pt idx="65">-0.0020351816654175701</cx:pt>
          <cx:pt idx="66">-0.0025091892626381701</cx:pt>
          <cx:pt idx="67">-0.0029328978364113701</cx:pt>
          <cx:pt idx="68">-0.0038114289253991102</cx:pt>
          <cx:pt idx="69">-0.0051555199570202902</cx:pt>
          <cx:pt idx="70">-0.0058714682244897596</cx:pt>
          <cx:pt idx="71">-0.0051668790584912397</cx:pt>
          <cx:pt idx="72">-0.0069029750045899998</cx:pt>
          <cx:pt idx="73">-0.0073299408942475103</cx:pt>
          <cx:pt idx="74">-0.0082933976991836598</cx:pt>
          <cx:pt idx="75">-0.0067657957406686599</cx:pt>
          <cx:pt idx="76">-0.0032480683083492301</cx:pt>
          <cx:pt idx="77">-0.0039104813925398101</cx:pt>
          <cx:pt idx="78">-0.0014472404785270199</cx:pt>
          <cx:pt idx="79">-0.00036321810898645501</cx:pt>
          <cx:pt idx="80">-9.4528175636441806e-05</cx:pt>
          <cx:pt idx="81">0.00072301312991824901</cx:pt>
          <cx:pt idx="82">0.00035215551715481798</cx:pt>
          <cx:pt idx="83">-0.00044495201706461099</cx:pt>
          <cx:pt idx="84">0.00055556421992235499</cx:pt>
          <cx:pt idx="85">-0.00060892037998667905</cx:pt>
          <cx:pt idx="86">0.00133444394163339</cx:pt>
          <cx:pt idx="87">0.00015816825631349501</cx:pt>
          <cx:pt idx="88">0.00010436216713494</cx:pt>
          <cx:pt idx="89">0.00130963467966033</cx:pt>
          <cx:pt idx="90">0.00017843488692802299</cx:pt>
          <cx:pt idx="91">-0.00148135343819523</cx:pt>
          <cx:pt idx="92">-0.0037499645411969099</cx:pt>
          <cx:pt idx="93">-0.0072223353095747702</cx:pt>
          <cx:pt idx="94">-0.0088065089451339097</cx:pt>
          <cx:pt idx="95">-0.013147891361206801</cx:pt>
          <cx:pt idx="96">-0.024191533340013099</cx:pt>
          <cx:pt idx="97">-0.037031687936079097</cx:pt>
          <cx:pt idx="98">-0.027388468056898901</cx:pt>
          <cx:pt idx="99">-0.010188200451203199</cx:pt>
          <cx:pt idx="100">-0.018994103944279101</cx:pt>
          <cx:pt idx="101">-0.0221971391495424</cx:pt>
          <cx:pt idx="102">-0.023130499678078498</cx:pt>
          <cx:pt idx="103">-0.032901758729488501</cx:pt>
          <cx:pt idx="104">-0.030121530617216001</cx:pt>
          <cx:pt idx="105">-0.010125990789666001</cx:pt>
          <cx:pt idx="106">0.0030343206754966201</cx:pt>
          <cx:pt idx="107">0.0015786340477789501</cx:pt>
          <cx:pt idx="108">-0.0024253875419686498</cx:pt>
          <cx:pt idx="109">-8.8581285683110697e-05</cx:pt>
          <cx:pt idx="110">-0.00034330436994826002</cx:pt>
          <cx:pt idx="111">-0.000353676440904496</cx:pt>
          <cx:pt idx="112">-0.00092225211524647396</cx:pt>
          <cx:pt idx="113">0.00029582867449807999</cx:pt>
          <cx:pt idx="114">0.00034022082374728199</cx:pt>
          <cx:pt idx="115">0.00038949517483518898</cx:pt>
          <cx:pt idx="116">0.00027144967025972001</cx:pt>
          <cx:pt idx="117">0.0021209195181755899</cx:pt>
          <cx:pt idx="118">0.0053536960474733298</cx:pt>
          <cx:pt idx="119">0.0092104310218043203</cx:pt>
          <cx:pt idx="120">0.021671502229390301</cx:pt>
          <cx:pt idx="121">0.0220520649840679</cx:pt>
          <cx:pt idx="122">0.023162965160343298</cx:pt>
          <cx:pt idx="123">0.0032649564880884098</cx:pt>
          <cx:pt idx="124">0.0106674871777463</cx:pt>
          <cx:pt idx="125">0.00110234564256002</cx:pt>
          <cx:pt idx="126">0.036426127291281203</cx:pt>
          <cx:pt idx="127">0.053834493757679097</cx:pt>
          <cx:pt idx="128">0.019407457708590401</cx:pt>
          <cx:pt idx="129">-0.032957680935388201</cx:pt>
          <cx:pt idx="130">-0.0470236850912766</cx:pt>
          <cx:pt idx="131">-0.0149341338278394</cx:pt>
          <cx:pt idx="132">-0.0077105739517877199</cx:pt>
          <cx:pt idx="133">-0.0086166358209268604</cx:pt>
          <cx:pt idx="134">-0.0070012401614988097</cx:pt>
          <cx:pt idx="135">-0.0202877863950276</cx:pt>
          <cx:pt idx="136">-0.017598719772806599</cx:pt>
          <cx:pt idx="137">0.0030496090442702901</cx:pt>
          <cx:pt idx="138">0.0031232203139716199</cx:pt>
          <cx:pt idx="139">-0.00039494605332579698</cx:pt>
          <cx:pt idx="140">-0.00050873833929383099</cx:pt>
          <cx:pt idx="141">-0.00021041603611699901</cx:pt>
          <cx:pt idx="142">0.00095191729096449202</cx:pt>
          <cx:pt idx="143">0.0017078399309243401</cx:pt>
          <cx:pt idx="144">0.0010064571480810399</cx:pt>
          <cx:pt idx="145">0.0061364765709964204</cx:pt>
          <cx:pt idx="146">0.011257495620596501</cx:pt>
          <cx:pt idx="147">0.013061933682088399</cx:pt>
          <cx:pt idx="148">0.0049486734484424002</cx:pt>
          <cx:pt idx="149">0.0073582585232546301</cx:pt>
          <cx:pt idx="150">-0.019063768414888899</cx:pt>
          <cx:pt idx="151">-0.0081086086906249095</cx:pt>
          <cx:pt idx="152">-0.0080975202674176006</cx:pt>
          <cx:pt idx="153">-0.069365469384760403</cx:pt>
          <cx:pt idx="154">-0.067693575923763794</cx:pt>
          <cx:pt idx="155">0.0030616478587090598</cx:pt>
          <cx:pt idx="156">-0.025422974569389599</cx:pt>
          <cx:pt idx="157">-0.0117460252486081</cx:pt>
          <cx:pt idx="158">-0.037772393005328898</cx:pt>
          <cx:pt idx="159">0.039827208750581301</cx:pt>
          <cx:pt idx="160">0.0452275735416416</cx:pt>
          <cx:pt idx="161">0.0404192017636507</cx:pt>
          <cx:pt idx="162">0.033523869077600403</cx:pt>
          <cx:pt idx="163">-0.00323250406921956</cx:pt>
          <cx:pt idx="164">-0.0084716981106803795</cx:pt>
          <cx:pt idx="165">0.0105440380751286</cx:pt>
          <cx:pt idx="166">0.00179273882058329</cx:pt>
          <cx:pt idx="167">-0.00036472014340640298</cx:pt>
          <cx:pt idx="168">0.00011535188313253</cx:pt>
          <cx:pt idx="169">-0.00093629856894547202</cx:pt>
          <cx:pt idx="170">-0.0011940963779914599</cx:pt>
          <cx:pt idx="171">0.00415344787870244</cx:pt>
          <cx:pt idx="172">0.00078111239576906404</cx:pt>
          <cx:pt idx="173">-0.0086959013478981103</cx:pt>
          <cx:pt idx="174">-0.014603444066876701</cx:pt>
          <cx:pt idx="175">0.0096038765336703396</cx:pt>
          <cx:pt idx="176">0.00033232683326819802</cx:pt>
          <cx:pt idx="177">-0.047156520141899201</cx:pt>
          <cx:pt idx="178">-0.053245331079178199</cx:pt>
          <cx:pt idx="179">-0.0064850993043337598</cx:pt>
          <cx:pt idx="180">-0.030925571976054101</cx:pt>
          <cx:pt idx="181">-0.050851183314804801</cx:pt>
          <cx:pt idx="182">-0.035847480390228101</cx:pt>
          <cx:pt idx="183">0.0112751717596507</cx:pt>
          <cx:pt idx="184">0.00182859975524432</cx:pt>
          <cx:pt idx="185">0.0076941894933411402</cx:pt>
          <cx:pt idx="186">-0.0285760313112918</cx:pt>
          <cx:pt idx="187">-0.043704877696811702</cx:pt>
          <cx:pt idx="188">-0.0156859372086267</cx:pt>
          <cx:pt idx="189">-0.0161397637073123</cx:pt>
          <cx:pt idx="190">0.0060735412537973599</cx:pt>
          <cx:pt idx="191">0.018185484879118401</cx:pt>
          <cx:pt idx="192">0.0107235460691798</cx:pt>
          <cx:pt idx="193">0.0335757866500467</cx:pt>
          <cx:pt idx="194">0.0040807777428879099</cx:pt>
          <cx:pt idx="195">-0.0026827747389066401</cx:pt>
          <cx:pt idx="196">0.00042575293296599401</cx:pt>
          <cx:pt idx="197">0.00047346787145626998</cx:pt>
          <cx:pt idx="198">-0.0019121687746454601</cx:pt>
          <cx:pt idx="199">0.00037166858007379999</cx:pt>
          <cx:pt idx="200">-0.00053271667814983254</cx:pt>
          <cx:pt idx="201">-0.0070637829654889251</cx:pt>
          <cx:pt idx="202">-0.010409740502831175</cx:pt>
          <cx:pt idx="203">-0.010219371111735175</cx:pt>
          <cx:pt idx="204">-0.016386367173870625</cx:pt>
          <cx:pt idx="205">-0.024493836127384001</cx:pt>
          <cx:pt idx="206">-0.012076810658900625</cx:pt>
          <cx:pt idx="207">-0.0092762070062548246</cx:pt>
          <cx:pt idx="208">0.010433182168210551</cx:pt>
          <cx:pt idx="209">0.014715681352396925</cx:pt>
          <cx:pt idx="210">0.0066122662178576246</cx:pt>
          <cx:pt idx="211">0.022080729691734077</cx:pt>
          <cx:pt idx="212">0.004973166569883925</cx:pt>
          <cx:pt idx="213">-0.013432455712798426</cx:pt>
          <cx:pt idx="214">-0.0087595086509260744</cx:pt>
          <cx:pt idx="215">-0.022495941343026502</cx:pt>
          <cx:pt idx="216">-0.018906539434253126</cx:pt>
          <cx:pt idx="217">-0.0097309627844525248</cx:pt>
          <cx:pt idx="218">0.0043773492901522503</cx:pt>
          <cx:pt idx="219">0.01180276377167375</cx:pt>
          <cx:pt idx="220">0.0075608506813638248</cx:pt>
          <cx:pt idx="221">0.0088460479894306998</cx:pt>
          <cx:pt idx="222">0.0011881340488823075</cx:pt>
          <cx:pt idx="223">-0.0004384952591743975</cx:pt>
          <cx:pt idx="224">7.0838315925751748e-05</cx:pt>
          <cx:pt idx="225">0.0001974005208576985</cx:pt>
          <cx:pt idx="226">0.0001266046025672465</cx:pt>
          <cx:pt idx="227">0.00052189212131902745</cx:pt>
          <cx:pt idx="228">-0.00043749509988556248</cx:pt>
          <cx:pt idx="229">-0.0084366938886403994</cx:pt>
          <cx:pt idx="230">-0.0086982432574387748</cx:pt>
          <cx:pt idx="231">-0.012695626009214126</cx:pt>
          <cx:pt idx="232">-0.0131187067562396</cx:pt>
          <cx:pt idx="233">-0.024218686135681799</cx:pt>
          <cx:pt idx="234">0.00031988600987016249</cx:pt>
          <cx:pt idx="235">0.0073156110424634248</cx:pt>
          <cx:pt idx="236">0.019365329285098501</cx:pt>
          <cx:pt idx="237">0.0250577234501555</cx:pt>
          <cx:pt idx="238">0.011456676638144699</cx:pt>
          <cx:pt idx="239">0.011868224735574575</cx:pt>
          <cx:pt idx="240">0.0045539329625238247</cx:pt>
          <cx:pt idx="241">-0.0041231149320979247</cx:pt>
          <cx:pt idx="242">0.0016874860270273526</cx:pt>
          <cx:pt idx="243">-0.0043863770066015001</cx:pt>
          <cx:pt idx="244">-0.011151303229343075</cx:pt>
          <cx:pt idx="245">-0.003878997739207525</cx:pt>
          <cx:pt idx="246">0.007083071459575525</cx:pt>
          <cx:pt idx="247">0.014855259017135625</cx:pt>
          <cx:pt idx="248">0.0094537775055185246</cx:pt>
          <cx:pt idx="249">0.0084384065513570007</cx:pt>
          <cx:pt idx="250">0.0040010963134160752</cx:pt>
          <cx:pt idx="251">0.00027087366270011248</cx:pt>
          <cx:pt idx="252">3.482672399493175e-05</cx:pt>
          <cx:pt idx="253">0.00012186371719874375</cx:pt>
          <cx:pt idx="254">-0.0002147650659092495</cx:pt>
          <cx:pt idx="255">0.00096355462963123</cx:pt>
          <cx:pt idx="256">-0.001444449768560135</cx:pt>
          <cx:pt idx="257">-0.010498065648179599</cx:pt>
          <cx:pt idx="258">-0.010910540536290826</cx:pt>
          <cx:pt idx="259">-0.011937405620135325</cx:pt>
          <cx:pt idx="260">-0.013343024791180325</cx:pt>
          <cx:pt idx="261">-0.0035951850121659999</cx:pt>
          <cx:pt idx="262">0.020075458277467723</cx:pt>
          <cx:pt idx="263">0.029475255315225751</cx:pt>
          <cx:pt idx="264">0.008655529629033475</cx:pt>
          <cx:pt idx="265">0.0165192328276553</cx:pt>
          <cx:pt idx="266">0.0079330576183481247</cx:pt>
          <cx:pt idx="267">0.0068211406695735249</cx:pt>
          <cx:pt idx="268">-0.0054437547770599748</cx:pt>
          <cx:pt idx="269">-0.0068503887223839502</cx:pt>
          <cx:pt idx="270">-0.0082574007309708999</cx:pt>
          <cx:pt idx="271">-0.0055248184101007753</cx:pt>
          <cx:pt idx="272">-0.0048100415007571</cx:pt>
          <cx:pt idx="273">-0.00025917361538516749</cx:pt>
          <cx:pt idx="274">0.0079359781552720242</cx:pt>
          <cx:pt idx="275">0.0095226932787787991</cx:pt>
          <cx:pt idx="276">0.0021081702187708152</cx:pt>
          <cx:pt idx="277">0.0039609949426856247</cx:pt>
          <cx:pt idx="278">-0.0017397743877522701</cx:pt>
          <cx:pt idx="279">-0.003383715238952725</cx:pt>
          <cx:pt idx="280">3.520545671785425e-05</cx:pt>
          <cx:pt idx="281">0.00026988539252014002</cx:pt>
          <cx:pt idx="282">6.7453734806763001e-06</cx:pt>
          <cx:pt idx="283">0.00033733151410690501</cx:pt>
          <cx:pt idx="284">-0.00035283884107007747</cx:pt>
          <cx:pt idx="285">-0.0063330920244214252</cx:pt>
          <cx:pt idx="286">-0.013225514852059476</cx:pt>
          <cx:pt idx="287">-0.0050549955574738254</cx:pt>
          <cx:pt idx="288">-7.9972495276977998e-05</cx:pt>
          <cx:pt idx="289">-0.00028017948058037002</cx:pt>
          <cx:pt idx="290">0.016478808405763299</cx:pt>
          <cx:pt idx="291">0.029049657191666248</cx:pt>
          <cx:pt idx="292">0.025262472467444251</cx:pt>
          <cx:pt idx="293">0.0049712210887820499</cx:pt>
          <cx:pt idx="294">0.017118757984321775</cx:pt>
          <cx:pt idx="295">-0.00406498451867255</cx:pt>
          <cx:pt idx="296">-0.0071913812443714746</cx:pt>
          <cx:pt idx="297">-0.0060334347505496501</cx:pt>
          <cx:pt idx="298">0.0058490468894543254</cx:pt>
          <cx:pt idx="299">-0.00079126018785457902</cx:pt>
          <cx:pt idx="300">-0.011333228956296499</cx:pt>
          <cx:pt idx="301">-0.0053875100268108303</cx:pt>
          <cx:pt idx="302">-0.0135984516766089</cx:pt>
          <cx:pt idx="303">-0.010504869672217899</cx:pt>
          <cx:pt idx="304">-0.0522016033871643</cx:pt>
          <cx:pt idx="305">-0.038231389149237099</cx:pt>
          <cx:pt idx="306">-0.0087557853054128602</cx:pt>
          <cx:pt idx="307">-0.00265075271859296</cx:pt>
          <cx:pt idx="308">0.00028614632791924301</cx:pt>
          <cx:pt idx="309">0.00082737951651973296</cx:pt>
          <cx:pt idx="310">0.00194484053796424</cx:pt>
          <cx:pt idx="311">-0.0023920846120808899</cx:pt>
          <cx:pt idx="312">-0.0023518913020236002</cx:pt>
          <cx:pt idx="313">-0.012844831655190099</cx:pt>
          <cx:pt idx="314">-0.030208919691227999</cx:pt>
          <cx:pt idx="315">-0.0041516485704695804</cx:pt>
          <cx:pt idx="316">-0.015065916385899601</cx:pt>
          <cx:pt idx="317">0.0099386982735520293</cx:pt>
          <cx:pt idx="318">0.024351412961726802</cx:pt>
          <cx:pt idx="319">0.055313422791584702</cx:pt>
          <cx:pt idx="320">0.076158987948866302</cx:pt>
          <cx:pt idx="321">-0.0066626345139542097</cx:pt>
          <cx:pt idx="322">0.047757153522673901</cx:pt>
          <cx:pt idx="323">0.069070439434032294</cx:pt>
          <cx:pt idx="324">0.072672351137295296</cx:pt>
          <cx:pt idx="325">0.068844897803962204</cx:pt>
          <cx:pt idx="326">0.043917350113594503</cx:pt>
          <cx:pt idx="327">0.00051858070441436997</cx:pt>
          <cx:pt idx="328">0.027311904719265999</cx:pt>
          <cx:pt idx="329">-0.047264126823605902</cx:pt>
          <cx:pt idx="330">-0.070100495660027198</cx:pt>
          <cx:pt idx="331">-0.039524560899172403</cx:pt>
          <cx:pt idx="332">-0.0187608840713821</cx:pt>
          <cx:pt idx="333">0.0015679008300475399</cx:pt>
          <cx:pt idx="334">0.010915427451381301</cx:pt>
          <cx:pt idx="335">-7.3496033198149906e-05</cx:pt>
          <cx:pt idx="336">-0.00086639859416107396</cx:pt>
          <cx:pt idx="337">0.00082901823693434004</cx:pt>
          <cx:pt idx="338">0.0020102515023591901</cx:pt>
          <cx:pt idx="339">-0.00057205965090500598</cx:pt>
          <cx:pt idx="340">0.0024844754356285999</cx:pt>
          <cx:pt idx="341">-0.010774190022949</cx:pt>
          <cx:pt idx="342">-0.025136472817283099</cx:pt>
          <cx:pt idx="343">-0.0144520199293119</cx:pt>
          <cx:pt idx="344">-0.043963342624946798</cx:pt>
          <cx:pt idx="345">-0.033648627294585301</cx:pt>
          <cx:pt idx="346">-0.071263652811873496</cx:pt>
          <cx:pt idx="347">0.026365365191699901</cx:pt>
          <cx:pt idx="348">0.033293444871209901</cx:pt>
          <cx:pt idx="349">0.055892461986438602</cx:pt>
          <cx:pt idx="350">0.14145735750787899</cx:pt>
          <cx:pt idx="351">0.16122794171177901</cx:pt>
          <cx:pt idx="352">0.14232347428157099</cx:pt>
          <cx:pt idx="353">0.13929439561477</cx:pt>
          <cx:pt idx="354">-0.013463388770973</cx:pt>
          <cx:pt idx="355">-0.032753969532481497</cx:pt>
          <cx:pt idx="356">-0.025173468833105499</cx:pt>
          <cx:pt idx="357">-0.057774061244931098</cx:pt>
          <cx:pt idx="358">-0.059343696068816502</cx:pt>
          <cx:pt idx="359">-0.0345583006790725</cx:pt>
          <cx:pt idx="360">-0.023782826815189201</cx:pt>
          <cx:pt idx="361">-0.010361392987579999</cx:pt>
          <cx:pt idx="362">0.0026948908409004301</cx:pt>
          <cx:pt idx="363">-0.0023610683424267601</cx:pt>
          <cx:pt idx="364">0.000115647904688804</cx:pt>
          <cx:pt idx="365">0.00092512631068830805</cx:pt>
          <cx:pt idx="366">0.00047774433482433498</cx:pt>
          <cx:pt idx="367">0.0019454672854504901</cx:pt>
          <cx:pt idx="368">0.0022633129948696098</cx:pt>
          <cx:pt idx="369">-0.0175467185164319</cx:pt>
          <cx:pt idx="370">-0.041269850154777202</cx:pt>
          <cx:pt idx="371">-0.030992946043032901</cx:pt>
          <cx:pt idx="372">-0.071318571766857103</cx:pt>
          <cx:pt idx="373">-0.097914360353197102</cx:pt>
          <cx:pt idx="374">-0.116806606658613</cx:pt>
          <cx:pt idx="375">-0.0131742359828312</cx:pt>
          <cx:pt idx="376">0.043202890990772798</cx:pt>
          <cx:pt idx="377">0.0570942299641191</cx:pt>
          <cx:pt idx="378">0.17755020984022099</cx:pt>
          <cx:pt idx="379">0.18671060562314001</cx:pt>
          <cx:pt idx="380">0.106363096008091</cx:pt>
          <cx:pt idx="381">0.062064535821768602</cx:pt>
          <cx:pt idx="382">-0.040578341277516597</cx:pt>
          <cx:pt idx="383">-0.064707027328617897</cx:pt>
          <cx:pt idx="384">-0.032538441635517702</cx:pt>
          <cx:pt idx="385">-0.081012740081410906</cx:pt>
          <cx:pt idx="386">-0.080601792350001603</cx:pt>
          <cx:pt idx="387">-0.059321998459732399</cx:pt>
          <cx:pt idx="388">-0.030128466413693399</cx:pt>
          <cx:pt idx="389">-0.0050393645472899097</cx:pt>
          <cx:pt idx="390">0.00526277978600096</cx:pt>
          <cx:pt idx="391">-0.000100515258325496</cx:pt>
          <cx:pt idx="392">-0.000244931362014176</cx:pt>
          <cx:pt idx="393">9.4300478060746604e-06</cx:pt>
          <cx:pt idx="394">0.00053459316851933204</cx:pt>
          <cx:pt idx="395">0.0043734818253448101</cx:pt>
          <cx:pt idx="396">-0.0039363166119022004</cx:pt>
          <cx:pt idx="397">-0.021341839443226301</cx:pt>
          <cx:pt idx="398">-0.052128688535937197</cx:pt>
          <cx:pt idx="399">-0.074425895739019199</cx:pt>
          <cx:pt idx="400">-0.114260769709121</cx:pt>
          <cx:pt idx="401">-0.089480895141672304</cx:pt>
          <cx:pt idx="402">-0.057997000225176003</cx:pt>
          <cx:pt idx="403">-0.025468300831423599</cx:pt>
          <cx:pt idx="404">0.019472529680225201</cx:pt>
          <cx:pt idx="405">0.058972303604983699</cx:pt>
          <cx:pt idx="406">0.11643682271733601</cx:pt>
          <cx:pt idx="407">0.042848055524260499</cx:pt>
          <cx:pt idx="408">0.043782569789378903</cx:pt>
          <cx:pt idx="409">-0.058962976241646398</cx:pt>
          <cx:pt idx="410">-0.112099730019058</cx:pt>
          <cx:pt idx="411">-0.0966150968296558</cx:pt>
          <cx:pt idx="412">-0.066984867256570504</cx:pt>
          <cx:pt idx="413">-0.065101650689163307</cx:pt>
          <cx:pt idx="414">-0.059377358723914399</cx:pt>
          <cx:pt idx="415">-0.052032790353937</cx:pt>
          <cx:pt idx="416">-0.021048649357142402</cx:pt>
          <cx:pt idx="417">0.0038413343809901202</cx:pt>
          <cx:pt idx="418">0.00177963698994266</cx:pt>
          <cx:pt idx="419">0.00023168798505933299</cx:pt>
          <cx:pt idx="420">-0.00025801940740574099</cx:pt>
          <cx:pt idx="421">-0.0011128133975804801</cx:pt>
          <cx:pt idx="422">0.00087518649909787405</cx:pt>
          <cx:pt idx="423">-0.0011050266546238001</cx:pt>
          <cx:pt idx="424">-0.0049253280823517596</cx:pt>
          <cx:pt idx="425">-0.035946821238903297</cx:pt>
          <cx:pt idx="426">-0.065521906077342804</cx:pt>
          <cx:pt idx="427">-0.060139488018537197</cx:pt>
          <cx:pt idx="428">-0.022276341379836799</cx:pt>
          <cx:pt idx="429">0.025215291667869399</cx:pt>
          <cx:pt idx="430">0.0384254359895356</cx:pt>
          <cx:pt idx="431">0.021312534636439801</cx:pt>
          <cx:pt idx="432">-0.035601310243692397</cx:pt>
          <cx:pt idx="433">0.089975391350749001</cx:pt>
          <cx:pt idx="434">0.039623196590187697</cx:pt>
          <cx:pt idx="435">-0.077642993384152995</cx:pt>
          <cx:pt idx="436">-0.0014115457414152</cx:pt>
          <cx:pt idx="437">-0.11714528727179099</cx:pt>
          <cx:pt idx="438">-0.098393878631471296</cx:pt>
          <cx:pt idx="439">-0.084017459560705499</cx:pt>
          <cx:pt idx="440">-0.052075514208995997</cx:pt>
          <cx:pt idx="441">-0.052437341181484798</cx:pt>
          <cx:pt idx="442">-0.044502237897621602</cx:pt>
          <cx:pt idx="443">-0.050009293143431499</cx:pt>
          <cx:pt idx="444">-0.024928888765954699</cx:pt>
          <cx:pt idx="445">-0.0023840088350457599</cx:pt>
          <cx:pt idx="446">-0.000405157756036608</cx:pt>
          <cx:pt idx="447">0.00038505859481179701</cx:pt>
          <cx:pt idx="448">-0.00059816366708466905</cx:pt>
          <cx:pt idx="449">0.00056073284177524303</cx:pt>
          <cx:pt idx="450">0.00090818529483365602</cx:pt>
          <cx:pt idx="451">-0.003534150344571</cx:pt>
          <cx:pt idx="452">-0.016443986980538498</cx:pt>
          <cx:pt idx="453">-0.033124770768619</cx:pt>
          <cx:pt idx="454">-0.0161112047203649</cx:pt>
          <cx:pt idx="455">0.0060387516156214897</cx:pt>
          <cx:pt idx="456">0.045093315844745602</cx:pt>
          <cx:pt idx="457">0.100289095997281</cx:pt>
          <cx:pt idx="458">0.10286927481904599</cx:pt>
          <cx:pt idx="459">0.043399201146395297</cx:pt>
          <cx:pt idx="460">-0.017848707157825001</cx:pt>
          <cx:pt idx="461">-0.0163024566491301</cx:pt>
          <cx:pt idx="462">-0.035123247377969999</cx:pt>
          <cx:pt idx="463">-0.0783873906337543</cx:pt>
          <cx:pt idx="464">-0.073145716568103203</cx:pt>
          <cx:pt idx="465">-0.122706881868154</cx:pt>
          <cx:pt idx="466">-0.094550925668477101</cx:pt>
          <cx:pt idx="467">-0.073515690142420001</cx:pt>
          <cx:pt idx="468">-0.016862265604080499</cx:pt>
          <cx:pt idx="469">-0.015691611430849</cx:pt>
          <cx:pt idx="470">-0.057760492055509698</cx:pt>
          <cx:pt idx="471">-0.041759968822265799</cx:pt>
          <cx:pt idx="472">-0.015739528541153399</cx:pt>
          <cx:pt idx="473">-0.0047341906538966496</cx:pt>
          <cx:pt idx="474">-0.00099767578435677696</cx:pt>
          <cx:pt idx="475">2.0689839766820699e-05</cx:pt>
          <cx:pt idx="476">-0.00041324084994609299</cx:pt>
          <cx:pt idx="477">-3.1032884857916997e-05</cx:pt>
          <cx:pt idx="478">0.00088331219945666205</cx:pt>
          <cx:pt idx="479">-0.00348451079852096</cx:pt>
          <cx:pt idx="480">-0.016328838709034999</cx:pt>
          <cx:pt idx="481">-0.039323289270172798</cx:pt>
          <cx:pt idx="482">-0.0071312225520663098</cx:pt>
          <cx:pt idx="483">0.054620970476083802</cx:pt>
          <cx:pt idx="484">0.117699034394046</cx:pt>
          <cx:pt idx="485">0.077744606214103507</cx:pt>
          <cx:pt idx="486">0.041374514651576003</cx:pt>
          <cx:pt idx="487">-0.0276290760988947</cx:pt>
          <cx:pt idx="488">-0.078611948195473597</cx:pt>
          <cx:pt idx="489">-0.122804454517176</cx:pt>
          <cx:pt idx="490">-0.073738779977172805</cx:pt>
          <cx:pt idx="491">-0.11940045274689701</cx:pt>
          <cx:pt idx="492">-0.061244894534439098</cx:pt>
          <cx:pt idx="493">-0.11688480111279501</cx:pt>
          <cx:pt idx="494">-0.0873144472204751</cx:pt>
          <cx:pt idx="495">-0.0346776390831555</cx:pt>
          <cx:pt idx="496">0.0134546536584443</cx:pt>
          <cx:pt idx="497">0.0062938365620503903</cx:pt>
          <cx:pt idx="498">-0.058622385707568801</cx:pt>
          <cx:pt idx="499">-0.034707027739370101</cx:pt>
          <cx:pt idx="500">-0.0134118849569148</cx:pt>
          <cx:pt idx="501">0.0041187121752376699</cx:pt>
          <cx:pt idx="502">0.00070100295958707196</cx:pt>
          <cx:pt idx="503">-0.00067064457151501595</cx:pt>
          <cx:pt idx="504">0.000510394117012281</cx:pt>
          <cx:pt idx="505">-0.00015347449945763699</cx:pt>
          <cx:pt idx="506">0.00315898102450706</cx:pt>
          <cx:pt idx="507">-0.00052287983987469601</cx:pt>
          <cx:pt idx="508">-0.0150786454083617</cx:pt>
          <cx:pt idx="509">-0.0160570083846556</cx:pt>
          <cx:pt idx="510">0.0013621469273018801</cx:pt>
          <cx:pt idx="511">0.062725788252046402</cx:pt>
          <cx:pt idx="512">0.079668534701986302</cx:pt>
          <cx:pt idx="513">0.093169563156436194</cx:pt>
          <cx:pt idx="514">0.0102439083908756</cx:pt>
          <cx:pt idx="515">-0.081969604161166804</cx:pt>
          <cx:pt idx="516">-0.145205404099116</cx:pt>
          <cx:pt idx="517">-0.044599313956594902</cx:pt>
          <cx:pt idx="518">-0.057437825816109102</cx:pt>
          <cx:pt idx="519">-0.084473915935317306</cx:pt>
          <cx:pt idx="520">0.0043724066760437302</cx:pt>
          <cx:pt idx="521">-0.035745353659493703</cx:pt>
          <cx:pt idx="522">-0.057375102934662102</cx:pt>
          <cx:pt idx="523">-0.021143104161626101</cx:pt>
          <cx:pt idx="524">0.037570086120525301</cx:pt>
          <cx:pt idx="525">0.0079180367995247899</cx:pt>
          <cx:pt idx="526">-0.043159147473910003</cx:pt>
          <cx:pt idx="527">-0.0368973755259146</cx:pt>
          <cx:pt idx="528">-0.0190564052450682</cx:pt>
          <cx:pt idx="529">0.0016832816842335</cx:pt>
          <cx:pt idx="530">0.00054454299059315705</cx:pt>
          <cx:pt idx="531">0.00018941890529886699</cx:pt>
          <cx:pt idx="532">-0.000111220266840216</cx:pt>
          <cx:pt idx="533">-0.0011524170711929101</cx:pt>
          <cx:pt idx="534">0.00151184999042911</cx:pt>
          <cx:pt idx="535">0.0040477316356309998</cx:pt>
          <cx:pt idx="536">0.0022261732278554399</cx:pt>
          <cx:pt idx="537">0.0028051887200917498</cx:pt>
          <cx:pt idx="538">0.022840686592947201</cx:pt>
          <cx:pt idx="539">0.033807898904162498</cx:pt>
          <cx:pt idx="540">0.038153752384938198</cx:pt>
          <cx:pt idx="541">0.054020315218494298</cx:pt>
          <cx:pt idx="542">-0.0235294699684147</cx:pt>
          <cx:pt idx="543">-0.16218165974103399</cx:pt>
          <cx:pt idx="544">-0.120234100483688</cx:pt>
          <cx:pt idx="545">-0.0471269390226495</cx:pt>
          <cx:pt idx="546">-0.071712917622920799</cx:pt>
          <cx:pt idx="547">-0.0017034332050992599</cx:pt>
          <cx:pt idx="548">0.047737838713666998</cx:pt>
          <cx:pt idx="549">0.0113786421821229</cx:pt>
          <cx:pt idx="550">-0.0771696434612784</cx:pt>
          <cx:pt idx="551">-0.046226386201036002</cx:pt>
          <cx:pt idx="552">0.00106857434336507</cx:pt>
          <cx:pt idx="553">-0.00320806658545275</cx:pt>
          <cx:pt idx="554">-0.0174727512978692</cx:pt>
          <cx:pt idx="555">-0.017798464351105499</cx:pt>
          <cx:pt idx="556">-0.019082474222459601</cx:pt>
          <cx:pt idx="557">-1.3979177907881501e-05</cx:pt>
          <cx:pt idx="558">-6.7843711716387194e-05</cx:pt>
          <cx:pt idx="559">0.00055747215624086697</cx:pt>
          <cx:pt idx="560">0.00019650998364703699</cx:pt>
          <cx:pt idx="561">0.00029155310705306401</cx:pt>
          <cx:pt idx="562">-0.00056196905172393996</cx:pt>
          <cx:pt idx="563">0.0013356921852466701</cx:pt>
          <cx:pt idx="564">0.020851797382550899</cx:pt>
          <cx:pt idx="565">-0.00388802921041894</cx:pt>
          <cx:pt idx="566">0.0054688910217637696</cx:pt>
          <cx:pt idx="567">0.0046256143230468403</cx:pt>
          <cx:pt idx="568">-0.047106078498092098</cx:pt>
          <cx:pt idx="569">-0.050253494158128</cx:pt>
          <cx:pt idx="570">-0.018291472394113401</cx:pt>
          <cx:pt idx="571">-0.088106255587442894</cx:pt>
          <cx:pt idx="572">-0.088102901000030501</cx:pt>
          <cx:pt idx="573">-0.089749079633086204</cx:pt>
          <cx:pt idx="574">-0.074533230778714293</cx:pt>
          <cx:pt idx="575">-0.048135160115082697</cx:pt>
          <cx:pt idx="576">0.0065998206482314904</cx:pt>
          <cx:pt idx="577">-0.027442932818134799</cx:pt>
          <cx:pt idx="578">-0.061842226000848502</cx:pt>
          <cx:pt idx="579">-0.046260215058793297</cx:pt>
          <cx:pt idx="580">-0.0049331729055246297</cx:pt>
          <cx:pt idx="581">-0.015242083040846</cx:pt>
          <cx:pt idx="582">-0.020309308187828098</cx:pt>
          <cx:pt idx="583">-0.014557589327003601</cx:pt>
          <cx:pt idx="584">-0.010810645480136801</cx:pt>
          <cx:pt idx="585">-0.0054452764631657304</cx:pt>
          <cx:pt idx="586">0.000112024115418784</cx:pt>
          <cx:pt idx="587">-0.00054816371552196498</cx:pt>
          <cx:pt idx="588">-0.0010683403240561401</cx:pt>
          <cx:pt idx="589">0.00024563613766421101</cx:pt>
          <cx:pt idx="590">0.00054201151564657797</cx:pt>
          <cx:pt idx="591">-0.0047561195957340303</cx:pt>
          <cx:pt idx="592">0.0061058244646815</cx:pt>
          <cx:pt idx="593">0.00177194821727286</cx:pt>
          <cx:pt idx="594">0.019367212253131001</cx:pt>
          <cx:pt idx="595">-0.00166890570884965</cx:pt>
          <cx:pt idx="596">-0.048570387343536199</cx:pt>
          <cx:pt idx="597">-0.00309051904423281</cx:pt>
          <cx:pt idx="598">0.014383338291042399</cx:pt>
          <cx:pt idx="599">0.028788597692608699</cx:pt>
          <cx:pt idx="600">-0.021536083339558899</cx:pt>
          <cx:pt idx="601">-0.049038346161914201</cx:pt>
          <cx:pt idx="602">-0.095467674639757305</cx:pt>
          <cx:pt idx="603">-0.0510524109528624</cx:pt>
          <cx:pt idx="604">-0.020528841634069601</cx:pt>
          <cx:pt idx="605">-0.0346549043704912</cx:pt>
          <cx:pt idx="606">-0.0467194005184145</cx:pt>
          <cx:pt idx="607">-0.020082227613378599</cx:pt>
          <cx:pt idx="608">0.020141888435210201</cx:pt>
          <cx:pt idx="609">-0.014952566965736601</cx:pt>
          <cx:pt idx="610">-0.026131163597681601</cx:pt>
          <cx:pt idx="611">-0.019009013123559199</cx:pt>
          <cx:pt idx="612">-0.0107085602350521</cx:pt>
          <cx:pt idx="613">-0.0089945895681430594</cx:pt>
          <cx:pt idx="614">-0.0014188245553386301</cx:pt>
          <cx:pt idx="615">-0.00099662141950596301</cx:pt>
          <cx:pt idx="616">-0.00034536014525194802</cx:pt>
          <cx:pt idx="617">-9.5028684058190299e-05</cx:pt>
          <cx:pt idx="618">2.22520322500573e-05</cx:pt>
          <cx:pt idx="619">-0.0056843020637486596</cx:pt>
          <cx:pt idx="620">0.0038640827205130698</cx:pt>
          <cx:pt idx="621">0.015707136503817901</cx:pt>
          <cx:pt idx="622">0.057835177818294899</cx:pt>
          <cx:pt idx="623">0.062559476833436198</cx:pt>
          <cx:pt idx="624">0.0010648928393414</cx:pt>
          <cx:pt idx="625">0.0214779081404524</cx:pt>
          <cx:pt idx="626">0.089635340884144099</cx:pt>
          <cx:pt idx="627">0.10720880308238501</cx:pt>
          <cx:pt idx="628">0.047972458764049201</cx:pt>
          <cx:pt idx="629">0.043257277852856602</cx:pt>
          <cx:pt idx="630">-0.0090381187387178694</cx:pt>
          <cx:pt idx="631">-0.0274934768037896</cx:pt>
          <cx:pt idx="632">0.0019826058596681402</cx:pt>
          <cx:pt idx="633">-0.032023062345770799</cx:pt>
          <cx:pt idx="634">-0.0208485694434065</cx:pt>
          <cx:pt idx="635">-0.0088393423258387796</cx:pt>
          <cx:pt idx="636">0.0011807035724924399</cx:pt>
          <cx:pt idx="637">-0.031929494958671298</cx:pt>
          <cx:pt idx="638">-0.037222789396346399</cx:pt>
          <cx:pt idx="639">-0.02582917828201</cx:pt>
          <cx:pt idx="640">-0.022154511197022001</cx:pt>
          <cx:pt idx="641">-0.0086820018981390301</cx:pt>
          <cx:pt idx="642">-0.00030481745886505401</cx:pt>
          <cx:pt idx="643">-0.00036546610175670701</cx:pt>
          <cx:pt idx="644">-0.00062273362496355605</cx:pt>
          <cx:pt idx="645">0.00019625545984394899</cx:pt>
          <cx:pt idx="646">-0.00030545275937048799</cx:pt>
          <cx:pt idx="647">-0.0074551207565809498</cx:pt>
          <cx:pt idx="648">-0.019777213398586301</cx:pt>
          <cx:pt idx="649">-0.0098138331614220798</cx:pt>
          <cx:pt idx="650">0.0027009730840190402</cx:pt>
          <cx:pt idx="651">0.017053871531555399</cx:pt>
          <cx:pt idx="652">0.035177861412401402</cx:pt>
          <cx:pt idx="653">0.0253578583003942</cx:pt>
          <cx:pt idx="654">0.0063022779866688302</cx:pt>
          <cx:pt idx="655">0.037818267445833498</cx:pt>
          <cx:pt idx="656">0.055207588625795299</cx:pt>
          <cx:pt idx="657">0.045280625177023401</cx:pt>
          <cx:pt idx="658">-0.0104413651008418</cx:pt>
          <cx:pt idx="659">0.0648183457428083</cx:pt>
          <cx:pt idx="660">0.030803271034107599</cx:pt>
          <cx:pt idx="661">-0.0250128250849758</cx:pt>
          <cx:pt idx="662">-0.0438503838516561</cx:pt>
          <cx:pt idx="663">-0.024516751924356098</cx:pt>
          <cx:pt idx="664">-0.0127616171718487</cx:pt>
          <cx:pt idx="665">-0.023038144830036598</cx:pt>
          <cx:pt idx="666">-0.026571525083989599</cx:pt>
          <cx:pt idx="667">-0.025671898722644901</cx:pt>
          <cx:pt idx="668">-0.0145733303898867</cx:pt>
          <cx:pt idx="669">-0.0064971862976119597</cx:pt>
          <cx:pt idx="670">0.00038553113910701599</cx:pt>
          <cx:pt idx="671">-0.000120882619793535</cx:pt>
          <cx:pt idx="672">-0.000196939947714054</cx:pt>
          <cx:pt idx="673">-4.4936765473657698e-05</cx:pt>
          <cx:pt idx="674">0.00051768670896192601</cx:pt>
          <cx:pt idx="675">-0.00445592486822127</cx:pt>
          <cx:pt idx="676">-0.017573973241839298</cx:pt>
          <cx:pt idx="677">-0.032854094052870403</cx:pt>
          <cx:pt idx="678">-0.024648109405391999</cx:pt>
          <cx:pt idx="679">-0.020444796770974601</cx:pt>
          <cx:pt idx="680">-0.0057797873456847003</cx:pt>
          <cx:pt idx="681">-0.0079040460578316991</cx:pt>
          <cx:pt idx="682">-0.0053496772642408997</cx:pt>
          <cx:pt idx="683">-0.016378720025402801</cx:pt>
          <cx:pt idx="684">-0.024500262604841901</cx:pt>
          <cx:pt idx="685">-0.048541421316887802</cx:pt>
          <cx:pt idx="686">-0.055219278892340497</cx:pt>
          <cx:pt idx="687">0.0091011768857525398</cx:pt>
          <cx:pt idx="688">-0.012437304620164701</cx:pt>
          <cx:pt idx="689">-0.020017852601163399</cx:pt>
          <cx:pt idx="690">-0.020050834780839799</cx:pt>
          <cx:pt idx="691">-0.020902863844507999</cx:pt>
          <cx:pt idx="692">-0.014677345664821</cx:pt>
          <cx:pt idx="693">-0.0115780455548305</cx:pt>
          <cx:pt idx="694">-0.0212467456792601</cx:pt>
          <cx:pt idx="695">-0.015455233777286101</cx:pt>
          <cx:pt idx="696">-0.0066692950416728401</cx:pt>
          <cx:pt idx="697">-0.0021619499552088398</cx:pt>
          <cx:pt idx="698">-4.1069783622289497e-05</cx:pt>
          <cx:pt idx="699">-0.00079445332386847997</cx:pt>
          <cx:pt idx="700">-0.000113578957655345</cx:pt>
          <cx:pt idx="701">0.00022403181281473199</cx:pt>
          <cx:pt idx="702">-0.00055406561624487605</cx:pt>
          <cx:pt idx="703">-0.0024704087187601498</cx:pt>
          <cx:pt idx="704">-0.016036494473801999</cx:pt>
          <cx:pt idx="705">-0.0195115133916113</cx:pt>
          <cx:pt idx="706">-0.020596450609033399</cx:pt>
          <cx:pt idx="707">-0.018782595353384501</cx:pt>
          <cx:pt idx="708">0.0055756419734984599</cx:pt>
          <cx:pt idx="709">0.012386683736810599</cx:pt>
          <cx:pt idx="710">-0.040000597828654498</cx:pt>
          <cx:pt idx="711">-0.051280876787414803</cx:pt>
          <cx:pt idx="712">-0.030699518078441498</cx:pt>
          <cx:pt idx="713">-0.025838150501284799</cx:pt>
          <cx:pt idx="714">0.028849554085033698</cx:pt>
          <cx:pt idx="715">0.013334796952481</cx:pt>
          <cx:pt idx="716">0.048497679764832498</cx:pt>
          <cx:pt idx="717">0.075033834596115997</cx:pt>
          <cx:pt idx="718">0.0246845197366132</cx:pt>
          <cx:pt idx="719">0.018001612507631</cx:pt>
          <cx:pt idx="720">0.0107787745194865</cx:pt>
          <cx:pt idx="721">-0.0077636188424608198</cx:pt>
          <cx:pt idx="722">-0.015732447972745901</cx:pt>
          <cx:pt idx="723">-0.015897831750900499</cx:pt>
          <cx:pt idx="724">-0.0059443509803328897</cx:pt>
          <cx:pt idx="725">-0.00038773715741601602</cx:pt>
          <cx:pt idx="726">-0.00073977633057968704</cx:pt>
          <cx:pt idx="727">0.00021868273319724699</cx:pt>
          <cx:pt idx="728">-5.8334093310928399e-06</cx:pt>
          <cx:pt idx="729">-0.00026741816761710998</cx:pt>
          <cx:pt idx="730">0.00070971255592797503</cx:pt>
          <cx:pt idx="731">0.00044176706599890098</cx:pt>
          <cx:pt idx="732">0.00035963296299894499</cx:pt>
          <cx:pt idx="733">0.0037155424843323798</cx:pt>
          <cx:pt idx="734">0.0058380710691841899</cx:pt>
          <cx:pt idx="735">0.0100183012962163</cx:pt>
          <cx:pt idx="736">0.022116834069007</cx:pt>
          <cx:pt idx="737">0.033831244788754197</cx:pt>
          <cx:pt idx="738">0.016729648104017</cx:pt>
          <cx:pt idx="739">0.018674168926721201</cx:pt>
          <cx:pt idx="740">0.0241903382905828</cx:pt>
          <cx:pt idx="741">-0.0015086588020223901</cx:pt>
          <cx:pt idx="742">0.0381948655387742</cx:pt>
          <cx:pt idx="743">0.058670067598958299</cx:pt>
          <cx:pt idx="744">0.045212320207427298</cx:pt>
          <cx:pt idx="745">0.037074181258488298</cx:pt>
          <cx:pt idx="746">0.020486907652817299</cx:pt>
          <cx:pt idx="747">0.0121219115787376</cx:pt>
          <cx:pt idx="748">0.0082038716413794892</cx:pt>
          <cx:pt idx="749">0.0043044873833624096</cx:pt>
          <cx:pt idx="750">0.00070940242796308298</cx:pt>
          <cx:pt idx="751">-0.00044672419347827199</cx:pt>
          <cx:pt idx="752">0.000143627472054954</cx:pt>
          <cx:pt idx="753">0.00027718459234594799</cx:pt>
          <cx:pt idx="754">-0.000484829697451651</cx:pt>
          <cx:pt idx="755">0.00047133784204442302</cx:pt>
          <cx:pt idx="756">-0.00077696225165403102</cx:pt>
          <cx:pt idx="757">1.9899544170174799e-05</cx:pt>
          <cx:pt idx="758">-0.00032721417694192199</cx:pt>
          <cx:pt idx="759">0.000448556358912753</cx:pt>
          <cx:pt idx="760">-0.00013339282097389401</cx:pt>
          <cx:pt idx="761">-0.00052112643404842796</cx:pt>
          <cx:pt idx="762">4.3574031647275302e-05</cx:pt>
          <cx:pt idx="763">0.00054364205061001195</cx:pt>
          <cx:pt idx="764">0.00076929477981320903</cx:pt>
          <cx:pt idx="765">0.00094935258375460703</cx:pt>
          <cx:pt idx="766">-0.00036849461924687901</cx:pt>
          <cx:pt idx="767">0.0024675516443318601</cx:pt>
          <cx:pt idx="768">0.0059027128420251701</cx:pt>
          <cx:pt idx="769">0.0044698012759196498</cx:pt>
          <cx:pt idx="770">0.0169262679771424</cx:pt>
          <cx:pt idx="771">0.0115710236736138</cx:pt>
          <cx:pt idx="772">0.00421253550672274</cx:pt>
          <cx:pt idx="773">0.0020363201039127598</cx:pt>
          <cx:pt idx="774">0.0021288881977332701</cx:pt>
          <cx:pt idx="775">-0.00030134555723929199</cx:pt>
          <cx:pt idx="776">6.7573943295316004e-06</cx:pt>
          <cx:pt idx="777">-0.000974552486229266</cx:pt>
          <cx:pt idx="778">-0.00095741152825239997</cx:pt>
          <cx:pt idx="779">-0.00025712087249956002</cx:pt>
          <cx:pt idx="780">-0.00028835622094176199</cx:pt>
          <cx:pt idx="781">0.00073134122175178798</cx:pt>
          <cx:pt idx="782">2.4982223915957501e-05</cx:pt>
          <cx:pt idx="783">0.00033546663572335197</cx:pt>
          <cx:pt idx="784">0.00037166858007379999</cx:pt>
          <cx:pt idx="785">-0.00053271667814983254</cx:pt>
          <cx:pt idx="786">-0.0070637829654889251</cx:pt>
          <cx:pt idx="787">-0.010409740502831175</cx:pt>
          <cx:pt idx="788">-0.010219371111735175</cx:pt>
          <cx:pt idx="789">-0.016386367173870625</cx:pt>
          <cx:pt idx="790">-0.024493836127384001</cx:pt>
          <cx:pt idx="791">-0.012076810658900625</cx:pt>
          <cx:pt idx="792">-0.0092762070062548246</cx:pt>
          <cx:pt idx="793">0.010433182168210551</cx:pt>
          <cx:pt idx="794">0.014715681352396925</cx:pt>
          <cx:pt idx="795">0.0066122662178576246</cx:pt>
          <cx:pt idx="796">0.022080729691734077</cx:pt>
          <cx:pt idx="797">0.004973166569883925</cx:pt>
          <cx:pt idx="798">-0.013432455712798426</cx:pt>
          <cx:pt idx="799">-0.0087595086509260744</cx:pt>
          <cx:pt idx="800">-0.022495941343026502</cx:pt>
          <cx:pt idx="801">-0.018906539434253126</cx:pt>
          <cx:pt idx="802">-0.0097309627844525248</cx:pt>
          <cx:pt idx="803">0.0043773492901522503</cx:pt>
          <cx:pt idx="804">0.01180276377167375</cx:pt>
          <cx:pt idx="805">0.0075608506813638248</cx:pt>
          <cx:pt idx="806">0.0088460479894306998</cx:pt>
          <cx:pt idx="807">0.0011881340488823075</cx:pt>
          <cx:pt idx="808">-0.0004384952591743975</cx:pt>
          <cx:pt idx="809">7.0838315925751748e-05</cx:pt>
          <cx:pt idx="810">0.0001974005208576985</cx:pt>
          <cx:pt idx="811">0.0001266046025672465</cx:pt>
          <cx:pt idx="812">0.00052189212131902745</cx:pt>
          <cx:pt idx="813">-0.00043749509988556248</cx:pt>
          <cx:pt idx="814">-0.0084366938886403994</cx:pt>
          <cx:pt idx="815">-0.0086982432574387748</cx:pt>
          <cx:pt idx="816">-0.012695626009214126</cx:pt>
          <cx:pt idx="817">-0.0131187067562396</cx:pt>
          <cx:pt idx="818">-0.024218686135681799</cx:pt>
          <cx:pt idx="819">0.00031988600987016249</cx:pt>
          <cx:pt idx="820">0.0073156110424634248</cx:pt>
          <cx:pt idx="821">0.019365329285098501</cx:pt>
          <cx:pt idx="822">0.0250577234501555</cx:pt>
          <cx:pt idx="823">0.011456676638144699</cx:pt>
          <cx:pt idx="824">0.011868224735574575</cx:pt>
          <cx:pt idx="825">0.0045539329625238247</cx:pt>
          <cx:pt idx="826">-0.0041231149320979247</cx:pt>
          <cx:pt idx="827">0.0016874860270273526</cx:pt>
          <cx:pt idx="828">-0.0043863770066015001</cx:pt>
          <cx:pt idx="829">-0.011151303229343075</cx:pt>
          <cx:pt idx="830">-0.003878997739207525</cx:pt>
          <cx:pt idx="831">0.007083071459575525</cx:pt>
          <cx:pt idx="832">0.014855259017135625</cx:pt>
          <cx:pt idx="833">0.0094537775055185246</cx:pt>
          <cx:pt idx="834">0.0084384065513570007</cx:pt>
          <cx:pt idx="835">0.0040010963134160752</cx:pt>
          <cx:pt idx="836">0.00027087366270011248</cx:pt>
          <cx:pt idx="837">3.482672399493175e-05</cx:pt>
          <cx:pt idx="838">0.00012186371719874375</cx:pt>
          <cx:pt idx="839">-0.0002147650659092495</cx:pt>
          <cx:pt idx="840">0.00096355462963123</cx:pt>
          <cx:pt idx="841">-0.001444449768560135</cx:pt>
          <cx:pt idx="842">-0.010498065648179599</cx:pt>
          <cx:pt idx="843">-0.010910540536290826</cx:pt>
          <cx:pt idx="844">-0.011937405620135325</cx:pt>
          <cx:pt idx="845">-0.013343024791180325</cx:pt>
          <cx:pt idx="846">-0.0035951850121659999</cx:pt>
          <cx:pt idx="847">0.020075458277467723</cx:pt>
          <cx:pt idx="848">0.029475255315225751</cx:pt>
          <cx:pt idx="849">0.008655529629033475</cx:pt>
          <cx:pt idx="850">0.0165192328276553</cx:pt>
          <cx:pt idx="851">0.0079330576183481247</cx:pt>
          <cx:pt idx="852">0.0068211406695735249</cx:pt>
          <cx:pt idx="853">-0.0054437547770599748</cx:pt>
          <cx:pt idx="854">-0.0068503887223839502</cx:pt>
          <cx:pt idx="855">-0.0082574007309708999</cx:pt>
          <cx:pt idx="856">-0.0055248184101007753</cx:pt>
          <cx:pt idx="857">-0.0048100415007571</cx:pt>
          <cx:pt idx="858">-0.00025917361538516749</cx:pt>
          <cx:pt idx="859">0.0079359781552720242</cx:pt>
          <cx:pt idx="860">0.0095226932787787991</cx:pt>
          <cx:pt idx="861">0.0021081702187708152</cx:pt>
          <cx:pt idx="862">0.0039609949426856247</cx:pt>
          <cx:pt idx="863">-0.0017397743877522701</cx:pt>
          <cx:pt idx="864">-0.003383715238952725</cx:pt>
          <cx:pt idx="865">3.520545671785425e-05</cx:pt>
          <cx:pt idx="866">0.00026988539252014002</cx:pt>
          <cx:pt idx="867">6.7453734806763001e-06</cx:pt>
          <cx:pt idx="868">0.00033733151410690501</cx:pt>
          <cx:pt idx="869">-0.00035283884107007747</cx:pt>
          <cx:pt idx="870">-0.0063330920244214252</cx:pt>
          <cx:pt idx="871">-0.013225514852059476</cx:pt>
          <cx:pt idx="872">-0.0050549955574738254</cx:pt>
          <cx:pt idx="873">-7.9972495276977998e-05</cx:pt>
          <cx:pt idx="874">-0.00028017948058037002</cx:pt>
          <cx:pt idx="875">0.016478808405763299</cx:pt>
          <cx:pt idx="876">0.029049657191666248</cx:pt>
          <cx:pt idx="877">0.025262472467444251</cx:pt>
          <cx:pt idx="878">0.0049712210887820499</cx:pt>
          <cx:pt idx="879">0.017118757984321775</cx:pt>
          <cx:pt idx="880">-0.00406498451867255</cx:pt>
          <cx:pt idx="881">-0.0071913812443714746</cx:pt>
          <cx:pt idx="882">-0.0060334347505496501</cx:pt>
          <cx:pt idx="883">0.0058490468894543254</cx:pt>
          <cx:pt idx="884">0.00037166858007379999</cx:pt>
          <cx:pt idx="885">-0.00053271667814983254</cx:pt>
          <cx:pt idx="886">-0.0070637829654889251</cx:pt>
          <cx:pt idx="887">-0.010409740502831175</cx:pt>
          <cx:pt idx="888">-0.010219371111735175</cx:pt>
          <cx:pt idx="889">-0.016386367173870625</cx:pt>
          <cx:pt idx="890">-0.024493836127384001</cx:pt>
          <cx:pt idx="891">-0.012076810658900625</cx:pt>
          <cx:pt idx="892">-0.0092762070062548246</cx:pt>
          <cx:pt idx="893">0.010433182168210551</cx:pt>
          <cx:pt idx="894">0.014715681352396925</cx:pt>
          <cx:pt idx="895">0.0066122662178576246</cx:pt>
          <cx:pt idx="896">0.022080729691734077</cx:pt>
          <cx:pt idx="897">0.004973166569883925</cx:pt>
          <cx:pt idx="898">-0.013432455712798426</cx:pt>
          <cx:pt idx="899">-0.0087595086509260744</cx:pt>
          <cx:pt idx="900">-0.022495941343026502</cx:pt>
          <cx:pt idx="901">-0.018906539434253126</cx:pt>
          <cx:pt idx="902">-0.0097309627844525248</cx:pt>
          <cx:pt idx="903">0.0043773492901522503</cx:pt>
          <cx:pt idx="904">0.01180276377167375</cx:pt>
          <cx:pt idx="905">0.0075608506813638248</cx:pt>
          <cx:pt idx="906">0.0088460479894306998</cx:pt>
          <cx:pt idx="907">0.0011881340488823075</cx:pt>
          <cx:pt idx="908">-0.0004384952591743975</cx:pt>
          <cx:pt idx="909">7.0838315925751748e-05</cx:pt>
          <cx:pt idx="910">0.0001974005208576985</cx:pt>
          <cx:pt idx="911">0.0001266046025672465</cx:pt>
          <cx:pt idx="912">0.00052189212131902745</cx:pt>
          <cx:pt idx="913">-0.00043749509988556248</cx:pt>
          <cx:pt idx="914">-0.0084366938886403994</cx:pt>
          <cx:pt idx="915">-0.0086982432574387748</cx:pt>
          <cx:pt idx="916">-0.012695626009214126</cx:pt>
          <cx:pt idx="917">-0.0131187067562396</cx:pt>
          <cx:pt idx="918">-0.024218686135681799</cx:pt>
          <cx:pt idx="919">0.00031988600987016249</cx:pt>
          <cx:pt idx="920">0.0073156110424634248</cx:pt>
          <cx:pt idx="921">0.019365329285098501</cx:pt>
          <cx:pt idx="922">0.0250577234501555</cx:pt>
          <cx:pt idx="923">0.011456676638144699</cx:pt>
          <cx:pt idx="924">0.011868224735574575</cx:pt>
          <cx:pt idx="925">0.0045539329625238247</cx:pt>
          <cx:pt idx="926">-0.0041231149320979247</cx:pt>
          <cx:pt idx="927">0.0016874860270273526</cx:pt>
          <cx:pt idx="928">-0.0043863770066015001</cx:pt>
          <cx:pt idx="929">-0.011151303229343075</cx:pt>
          <cx:pt idx="930">-0.003878997739207525</cx:pt>
          <cx:pt idx="931">0.007083071459575525</cx:pt>
          <cx:pt idx="932">0.014855259017135625</cx:pt>
          <cx:pt idx="933">0.0094537775055185246</cx:pt>
          <cx:pt idx="934">0.0084384065513570007</cx:pt>
          <cx:pt idx="935">0.0040010963134160752</cx:pt>
          <cx:pt idx="936">0.00027087366270011248</cx:pt>
          <cx:pt idx="937">3.482672399493175e-05</cx:pt>
          <cx:pt idx="938">0.00012186371719874375</cx:pt>
          <cx:pt idx="939">-0.0002147650659092495</cx:pt>
          <cx:pt idx="940">0.00096355462963123</cx:pt>
          <cx:pt idx="941">-0.001444449768560135</cx:pt>
          <cx:pt idx="942">-0.010498065648179599</cx:pt>
          <cx:pt idx="943">-0.010910540536290826</cx:pt>
          <cx:pt idx="944">-0.011937405620135325</cx:pt>
          <cx:pt idx="945">-0.013343024791180325</cx:pt>
          <cx:pt idx="946">-0.0035951850121659999</cx:pt>
          <cx:pt idx="947">0.020075458277467723</cx:pt>
          <cx:pt idx="948">0.029475255315225751</cx:pt>
          <cx:pt idx="949">0.008655529629033475</cx:pt>
          <cx:pt idx="950">0.0165192328276553</cx:pt>
          <cx:pt idx="951">0.0079330576183481247</cx:pt>
          <cx:pt idx="952">0.0068211406695735249</cx:pt>
          <cx:pt idx="953">-0.0054437547770599748</cx:pt>
          <cx:pt idx="954">-0.0068503887223839502</cx:pt>
          <cx:pt idx="955">-0.0082574007309708999</cx:pt>
          <cx:pt idx="956">-0.0055248184101007753</cx:pt>
          <cx:pt idx="957">-0.0048100415007571</cx:pt>
          <cx:pt idx="958">-0.00025917361538516749</cx:pt>
          <cx:pt idx="959">0.0079359781552720242</cx:pt>
          <cx:pt idx="960">0.0095226932787787991</cx:pt>
          <cx:pt idx="961">0.0021081702187708152</cx:pt>
          <cx:pt idx="962">0.0039609949426856247</cx:pt>
          <cx:pt idx="963">-0.0017397743877522701</cx:pt>
          <cx:pt idx="964">-0.003383715238952725</cx:pt>
          <cx:pt idx="965">3.520545671785425e-05</cx:pt>
          <cx:pt idx="966">0.00026988539252014002</cx:pt>
          <cx:pt idx="967">6.7453734806763001e-06</cx:pt>
          <cx:pt idx="968">0.00033733151410690501</cx:pt>
          <cx:pt idx="969">-0.00035283884107007747</cx:pt>
          <cx:pt idx="970">-0.0063330920244214252</cx:pt>
          <cx:pt idx="971">-0.013225514852059476</cx:pt>
          <cx:pt idx="972">-0.0050549955574738254</cx:pt>
          <cx:pt idx="973">-7.9972495276977998e-05</cx:pt>
          <cx:pt idx="974">-0.00028017948058037002</cx:pt>
          <cx:pt idx="975">0.016478808405763299</cx:pt>
          <cx:pt idx="976">0.029049657191666248</cx:pt>
          <cx:pt idx="977">0.025262472467444251</cx:pt>
          <cx:pt idx="978">0.0049712210887820499</cx:pt>
          <cx:pt idx="979">0.017118757984321775</cx:pt>
          <cx:pt idx="980">-0.00406498451867255</cx:pt>
          <cx:pt idx="981">-0.0071913812443714746</cx:pt>
          <cx:pt idx="982">-0.0060334347505496501</cx:pt>
          <cx:pt idx="983">0.0058490468894543254</cx:pt>
          <cx:pt idx="984">0.00037166858007379999</cx:pt>
          <cx:pt idx="985">-0.00053271667814983254</cx:pt>
          <cx:pt idx="986">-0.0070637829654889251</cx:pt>
          <cx:pt idx="987">-0.010409740502831175</cx:pt>
          <cx:pt idx="988">-0.010219371111735175</cx:pt>
          <cx:pt idx="989">-0.016386367173870625</cx:pt>
          <cx:pt idx="990">-0.024493836127384001</cx:pt>
          <cx:pt idx="991">-0.012076810658900625</cx:pt>
          <cx:pt idx="992">-0.0092762070062548246</cx:pt>
          <cx:pt idx="993">0.010433182168210551</cx:pt>
          <cx:pt idx="994">0.014715681352396925</cx:pt>
          <cx:pt idx="995">0.0066122662178576246</cx:pt>
          <cx:pt idx="996">0.022080729691734077</cx:pt>
          <cx:pt idx="997">0.004973166569883925</cx:pt>
          <cx:pt idx="998">-0.013432455712798426</cx:pt>
          <cx:pt idx="999">-0.0087595086509260744</cx:pt>
          <cx:pt idx="1000">-0.022495941343026502</cx:pt>
          <cx:pt idx="1001">-0.018906539434253126</cx:pt>
          <cx:pt idx="1002">-0.0097309627844525248</cx:pt>
          <cx:pt idx="1003">0.0043773492901522503</cx:pt>
          <cx:pt idx="1004">0.01180276377167375</cx:pt>
          <cx:pt idx="1005">0.0075608506813638248</cx:pt>
          <cx:pt idx="1006">0.0088460479894306998</cx:pt>
          <cx:pt idx="1007">0.0011881340488823075</cx:pt>
          <cx:pt idx="1008">-0.0004384952591743975</cx:pt>
          <cx:pt idx="1009">7.0838315925751748e-05</cx:pt>
          <cx:pt idx="1010">0.0001974005208576985</cx:pt>
          <cx:pt idx="1011">0.0001266046025672465</cx:pt>
          <cx:pt idx="1012">0.00052189212131902745</cx:pt>
          <cx:pt idx="1013">-0.00043749509988556248</cx:pt>
          <cx:pt idx="1014">-0.0084366938886403994</cx:pt>
          <cx:pt idx="1015">-0.0086982432574387748</cx:pt>
          <cx:pt idx="1016">-0.012695626009214126</cx:pt>
          <cx:pt idx="1017">-0.0131187067562396</cx:pt>
          <cx:pt idx="1018">-0.024218686135681799</cx:pt>
          <cx:pt idx="1019">0.00031988600987016249</cx:pt>
          <cx:pt idx="1020">0.0073156110424634248</cx:pt>
          <cx:pt idx="1021">0.019365329285098501</cx:pt>
          <cx:pt idx="1022">0.0250577234501555</cx:pt>
          <cx:pt idx="1023">0.011456676638144699</cx:pt>
          <cx:pt idx="1024">0.011868224735574575</cx:pt>
          <cx:pt idx="1025">0.0045539329625238247</cx:pt>
          <cx:pt idx="1026">-0.0041231149320979247</cx:pt>
          <cx:pt idx="1027">0.0016874860270273526</cx:pt>
          <cx:pt idx="1028">-0.0043863770066015001</cx:pt>
          <cx:pt idx="1029">-0.011151303229343075</cx:pt>
          <cx:pt idx="1030">-0.003878997739207525</cx:pt>
          <cx:pt idx="1031">0.007083071459575525</cx:pt>
          <cx:pt idx="1032">0.014855259017135625</cx:pt>
          <cx:pt idx="1033">0.0094537775055185246</cx:pt>
          <cx:pt idx="1034">0.0084384065513570007</cx:pt>
          <cx:pt idx="1035">0.0040010963134160752</cx:pt>
          <cx:pt idx="1036">0.00027087366270011248</cx:pt>
          <cx:pt idx="1037">3.482672399493175e-05</cx:pt>
          <cx:pt idx="1038">0.00012186371719874375</cx:pt>
          <cx:pt idx="1039">-0.0002147650659092495</cx:pt>
          <cx:pt idx="1040">0.00096355462963123</cx:pt>
          <cx:pt idx="1041">-0.001444449768560135</cx:pt>
          <cx:pt idx="1042">-0.010498065648179599</cx:pt>
          <cx:pt idx="1043">-0.010910540536290826</cx:pt>
          <cx:pt idx="1044">-0.011937405620135325</cx:pt>
          <cx:pt idx="1045">-0.013343024791180325</cx:pt>
          <cx:pt idx="1046">-0.0035951850121659999</cx:pt>
          <cx:pt idx="1047">0.020075458277467723</cx:pt>
          <cx:pt idx="1048">0.029475255315225751</cx:pt>
          <cx:pt idx="1049">0.008655529629033475</cx:pt>
          <cx:pt idx="1050">0.0165192328276553</cx:pt>
          <cx:pt idx="1051">0.0079330576183481247</cx:pt>
          <cx:pt idx="1052">0.0068211406695735249</cx:pt>
          <cx:pt idx="1053">-0.0054437547770599748</cx:pt>
          <cx:pt idx="1054">-0.0068503887223839502</cx:pt>
          <cx:pt idx="1055">-0.0082574007309708999</cx:pt>
          <cx:pt idx="1056">-0.0055248184101007753</cx:pt>
          <cx:pt idx="1057">-0.0048100415007571</cx:pt>
          <cx:pt idx="1058">-0.00025917361538516749</cx:pt>
          <cx:pt idx="1059">0.0079359781552720242</cx:pt>
          <cx:pt idx="1060">0.0095226932787787991</cx:pt>
          <cx:pt idx="1061">0.0021081702187708152</cx:pt>
          <cx:pt idx="1062">0.0039609949426856247</cx:pt>
          <cx:pt idx="1063">-0.0017397743877522701</cx:pt>
          <cx:pt idx="1064">-0.003383715238952725</cx:pt>
          <cx:pt idx="1065">3.520545671785425e-05</cx:pt>
          <cx:pt idx="1066">0.00026988539252014002</cx:pt>
          <cx:pt idx="1067">6.7453734806763001e-06</cx:pt>
          <cx:pt idx="1068">0.00033733151410690501</cx:pt>
          <cx:pt idx="1069">-0.00035283884107007747</cx:pt>
          <cx:pt idx="1070">-0.0063330920244214252</cx:pt>
          <cx:pt idx="1071">-0.013225514852059476</cx:pt>
          <cx:pt idx="1072">-0.0050549955574738254</cx:pt>
          <cx:pt idx="1073">-7.9972495276977998e-05</cx:pt>
          <cx:pt idx="1074">-0.00028017948058037002</cx:pt>
          <cx:pt idx="1075">0.016478808405763299</cx:pt>
          <cx:pt idx="1076">0.029049657191666248</cx:pt>
          <cx:pt idx="1077">0.025262472467444251</cx:pt>
          <cx:pt idx="1078">0.0049712210887820499</cx:pt>
          <cx:pt idx="1079">0.017118757984321775</cx:pt>
          <cx:pt idx="1080">-0.00406498451867255</cx:pt>
          <cx:pt idx="1081">-0.0071913812443714746</cx:pt>
          <cx:pt idx="1082">-0.0060334347505496501</cx:pt>
          <cx:pt idx="1083">0.0058490468894543254</cx:pt>
        </cx:lvl>
      </cx:numDim>
    </cx:data>
    <cx:data id="88">
      <cx:numDim type="val">
        <cx:f>Sheet2!$CK$1:$CK$1084</cx:f>
        <cx:lvl ptCount="1084" formatCode="G/通用格式">
          <cx:pt idx="0">0.00024086291490102199</cx:pt>
          <cx:pt idx="1">3.5229573787897998e-05</cx:pt>
          <cx:pt idx="2">0.00060511145534564202</cx:pt>
          <cx:pt idx="3">0.0010838297392836099</cx:pt>
          <cx:pt idx="4">-0.00035944486688927</cx:pt>
          <cx:pt idx="5">-0.00038966030347420302</cx:pt>
          <cx:pt idx="6">0.00062187662427787803</cx:pt>
          <cx:pt idx="7">1.6750754409935001e-06</cx:pt>
          <cx:pt idx="8">-0.00075303322866646604</cx:pt>
          <cx:pt idx="9">0.00052039927695461403</cx:pt>
          <cx:pt idx="10">0.00018165287978507999</cx:pt>
          <cx:pt idx="11">-0.00036369872538163499</cx:pt>
          <cx:pt idx="12">-8.4639180180530707e-05</cx:pt>
          <cx:pt idx="13">0.00057801356905475996</cx:pt>
          <cx:pt idx="14">-3.4389154933501899e-05</cx:pt>
          <cx:pt idx="15">-0.00045673588157997899</cx:pt>
          <cx:pt idx="16">0.000679969443293307</cx:pt>
          <cx:pt idx="17">0.00024044675869309799</cx:pt>
          <cx:pt idx="18">0.00043345347501804599</cx:pt>
          <cx:pt idx="19">-0.000124832022681848</cx:pt>
          <cx:pt idx="20">-0.000222621485135654</cx:pt>
          <cx:pt idx="21">-0.00031468068735820298</cx:pt>
          <cx:pt idx="22">-2.45621970385273e-06</cx:pt>
          <cx:pt idx="23">0.00058640609567595905</cx:pt>
          <cx:pt idx="24">-0.000193515863594073</cx:pt>
          <cx:pt idx="25">-0.00071893369352538398</cx:pt>
          <cx:pt idx="26">-0.00027660349417226002</cx:pt>
          <cx:pt idx="27">-0.00016752932659157399</cx:pt>
          <cx:pt idx="28">0.00097370970157438497</cx:pt>
          <cx:pt idx="29">0.00022170887576903499</cx:pt>
          <cx:pt idx="30">0.00026214774389184001</cx:pt>
          <cx:pt idx="31">0.00040970749247463701</cx:pt>
          <cx:pt idx="32">-0.00140997504031689</cx:pt>
          <cx:pt idx="33">0.00028623350341244302</cx:pt>
          <cx:pt idx="34">-0.00037281358891441999</cx:pt>
          <cx:pt idx="35">0.00068260480197911795</cx:pt>
          <cx:pt idx="36">-0.000162199197023303</cx:pt>
          <cx:pt idx="37">-0.000273921959636215</cx:pt>
          <cx:pt idx="38">-0.0014679521376451299</cx:pt>
          <cx:pt idx="39">-0.0028946034473068898</cx:pt>
          <cx:pt idx="40">-0.0029145989196269098</cx:pt>
          <cx:pt idx="41">-0.00120313699063245</cx:pt>
          <cx:pt idx="42">-0.00086686186054240699</cx:pt>
          <cx:pt idx="43">0.000164251559827152</cx:pt>
          <cx:pt idx="44">0.0012213272524756701</cx:pt>
          <cx:pt idx="45">0.00028840482498958698</cx:pt>
          <cx:pt idx="46">0.00045699350925715798</cx:pt>
          <cx:pt idx="47">-0.00057702365221365902</cx:pt>
          <cx:pt idx="48">2.70833078828986e-05</cx:pt>
          <cx:pt idx="49">-0.00044050105691645</cx:pt>
          <cx:pt idx="50">0.00025266432847159898</cx:pt>
          <cx:pt idx="51">-2.6208062319643099e-05</cx:pt>
          <cx:pt idx="52">-0.00058653788731824203</cx:pt>
          <cx:pt idx="53">0.00032955173067832202</cx:pt>
          <cx:pt idx="54">-0.00082990620311593503</cx:pt>
          <cx:pt idx="55">0.00048614277732612898</cx:pt>
          <cx:pt idx="56">0.00015663863917522001</cx:pt>
          <cx:pt idx="57">1.12822014627149e-05</cx:pt>
          <cx:pt idx="58">5.6327853576356797e-05</cx:pt>
          <cx:pt idx="59">-0.00093630359981553902</cx:pt>
          <cx:pt idx="60">-2.6477153132627198e-05</cx:pt>
          <cx:pt idx="61">-0.00022531869363763199</cx:pt>
          <cx:pt idx="62">0.00080633379510983399</cx:pt>
          <cx:pt idx="63">-0.0010732470568189699</cx:pt>
          <cx:pt idx="64">-0.00111064407629496</cx:pt>
          <cx:pt idx="65">-0.0022946444235807302</cx:pt>
          <cx:pt idx="66">-0.0047265473737220899</cx:pt>
          <cx:pt idx="67">0.00077883937876848601</cx:pt>
          <cx:pt idx="68">0.0046445487096436998</cx:pt>
          <cx:pt idx="69">0.0035169677147516699</cx:pt>
          <cx:pt idx="70">-0.0038497247386928501</cx:pt>
          <cx:pt idx="71">0.0025895700766394802</cx:pt>
          <cx:pt idx="72">0.012420242738822701</cx:pt>
          <cx:pt idx="73">0.01332449186106</cx:pt>
          <cx:pt idx="74">0.00318830801624161</cx:pt>
          <cx:pt idx="75">0.00027430023025930999</cx:pt>
          <cx:pt idx="76">-0.0070604210016003604</cx:pt>
          <cx:pt idx="77">-0.0089516684638888504</cx:pt>
          <cx:pt idx="78">-0.0055464225621824903</cx:pt>
          <cx:pt idx="79">-0.00040755273754614199</cx:pt>
          <cx:pt idx="80">0.00030152357410947301</cx:pt>
          <cx:pt idx="81">0.00064933344897083001</cx:pt>
          <cx:pt idx="82">-9.9596788276282302e-05</cx:pt>
          <cx:pt idx="83">-0.0016832139964416499</cx:pt>
          <cx:pt idx="84">-0.00065546298390605905</cx:pt>
          <cx:pt idx="85">-0.00028041548628712602</cx:pt>
          <cx:pt idx="86">0.00096484205940007897</cx:pt>
          <cx:pt idx="87">-0.00018551534462964199</cx:pt>
          <cx:pt idx="88">-0.0028862349518001301</cx:pt>
          <cx:pt idx="89">0.00037533611623651898</cx:pt>
          <cx:pt idx="90">0.00079425950216626805</cx:pt>
          <cx:pt idx="91">0.00115981719973161</cx:pt>
          <cx:pt idx="92">0.0010330473322388201</cx:pt>
          <cx:pt idx="93">0.00114408594621749</cx:pt>
          <cx:pt idx="94">0.00163406207963377</cx:pt>
          <cx:pt idx="95">0.0025980053911795501</cx:pt>
          <cx:pt idx="96">0.0028869077961907299</cx:pt>
          <cx:pt idx="97">0.00276953184462641</cx:pt>
          <cx:pt idx="98">-0.00247392721932549</cx:pt>
          <cx:pt idx="99">0.0261849524628581</cx:pt>
          <cx:pt idx="100">0.030180015270452699</cx:pt>
          <cx:pt idx="101">0.025166807932546002</cx:pt>
          <cx:pt idx="102">0.022991779698105699</cx:pt>
          <cx:pt idx="103">-0.0088339671715019392</cx:pt>
          <cx:pt idx="104">-0.0432001366475607</cx:pt>
          <cx:pt idx="105">-0.032695869440655001</cx:pt>
          <cx:pt idx="106">-0.0075275619823938003</cx:pt>
          <cx:pt idx="107">-0.0033550906275338702</cx:pt>
          <cx:pt idx="108">-0.0046146405780848202</cx:pt>
          <cx:pt idx="109">0.00031118303176312097</cx:pt>
          <cx:pt idx="110">-0.00068666261840746802</cx:pt>
          <cx:pt idx="111">0.00049728007021040195</cx:pt>
          <cx:pt idx="112">0.000115061034149987</cx:pt>
          <cx:pt idx="113">-0.00062808820984823</cx:pt>
          <cx:pt idx="114">2.6329246816343598e-06</cx:pt>
          <cx:pt idx="115">0.00043687847791839499</cx:pt>
          <cx:pt idx="116">-0.0012312683723722201</cx:pt>
          <cx:pt idx="117">0.0030133627481346401</cx:pt>
          <cx:pt idx="118">0.0090192087880551306</cx:pt>
          <cx:pt idx="119">0.0090193141501522106</cx:pt>
          <cx:pt idx="120">-0.0011191614108010501</cx:pt>
          <cx:pt idx="121">0.0027823019548166598</cx:pt>
          <cx:pt idx="122">0.0074938334287575903</cx:pt>
          <cx:pt idx="123">-0.0027031840741762298</cx:pt>
          <cx:pt idx="124">0.00149614683834443</cx:pt>
          <cx:pt idx="125">0.0020179075277122998</cx:pt>
          <cx:pt idx="126">0.00766202070121021</cx:pt>
          <cx:pt idx="127">0.033751854233813501</cx:pt>
          <cx:pt idx="128">0.0249279104541139</cx:pt>
          <cx:pt idx="129">-0.0058649125425119302</cx:pt>
          <cx:pt idx="130">-0.020574009740520899</cx:pt>
          <cx:pt idx="131">-0.0085126494169223098</cx:pt>
          <cx:pt idx="132">-0.0128202765032656</cx:pt>
          <cx:pt idx="133">-0.057953758319341998</cx:pt>
          <cx:pt idx="134">-0.038357444766157503</cx:pt>
          <cx:pt idx="135">-0.035566676321040103</cx:pt>
          <cx:pt idx="136">-0.024604400630675399</cx:pt>
          <cx:pt idx="137">-0.00719695744147026</cx:pt>
          <cx:pt idx="138">-0.00134472600297143</cx:pt>
          <cx:pt idx="139">-0.00142287815931988</cx:pt>
          <cx:pt idx="140">0.000995988125385169</cx:pt>
          <cx:pt idx="141">0.00041817740077798501</cx:pt>
          <cx:pt idx="142">-0.00055539812930056995</cx:pt>
          <cx:pt idx="143">1.34819480551508e-05</cx:pt>
          <cx:pt idx="144">-0.00055938207740717299</cx:pt>
          <cx:pt idx="145">0.0126812004956921</cx:pt>
          <cx:pt idx="146">0.013388469864451601</cx:pt>
          <cx:pt idx="147">-0.0068570997959061103</cx:pt>
          <cx:pt idx="148">-0.024232133487897</cx:pt>
          <cx:pt idx="149">-0.025537945222856899</cx:pt>
          <cx:pt idx="150">-0.038652685109609702</cx:pt>
          <cx:pt idx="151">-0.049757377120049198</cx:pt>
          <cx:pt idx="152">-0.043588880525771</cx:pt>
          <cx:pt idx="153">-0.045646862063688703</cx:pt>
          <cx:pt idx="154">-0.0079457259693293397</cx:pt>
          <cx:pt idx="155">0.067447349811663407</cx:pt>
          <cx:pt idx="156">0.062800320150217595</cx:pt>
          <cx:pt idx="157">0.0074846935430293001</cx:pt>
          <cx:pt idx="158">-0.0138837466355739</cx:pt>
          <cx:pt idx="159">0.042671145167021897</cx:pt>
          <cx:pt idx="160">0.047414675609030399</cx:pt>
          <cx:pt idx="161">0.031713229979272999</cx:pt>
          <cx:pt idx="162">-0.0090490520882721501</cx:pt>
          <cx:pt idx="163">-0.0370820996046268</cx:pt>
          <cx:pt idx="164">-0.046973070018623199</cx:pt>
          <cx:pt idx="165">-0.0057763186266402804</cx:pt>
          <cx:pt idx="166">-0.00133485893502812</cx:pt>
          <cx:pt idx="167">-0.0028820627944254299</cx:pt>
          <cx:pt idx="168">-0.000463274976479201</cx:pt>
          <cx:pt idx="169">-0.00015932287659082401</cx:pt>
          <cx:pt idx="170">-0.0030102053209210299</cx:pt>
          <cx:pt idx="171">0.0023524120064911001</cx:pt>
          <cx:pt idx="172">0.00203311058309025</cx:pt>
          <cx:pt idx="173">0.00317584266491045</cx:pt>
          <cx:pt idx="174">0.0028780020224614001</cx:pt>
          <cx:pt idx="175">-0.017221718489744301</cx:pt>
          <cx:pt idx="176">-0.044989594916031397</cx:pt>
          <cx:pt idx="177">-0.0182874569134053</cx:pt>
          <cx:pt idx="178">0.0086724524550251206</cx:pt>
          <cx:pt idx="179">-0.016724649829327001</cx:pt>
          <cx:pt idx="180">0.0121469312123618</cx:pt>
          <cx:pt idx="181">0.0560941921986777</cx:pt>
          <cx:pt idx="182">0.081994524455876502</cx:pt>
          <cx:pt idx="183">0.083996568647139405</cx:pt>
          <cx:pt idx="184">0.063450407226070094</cx:pt>
          <cx:pt idx="185">0.042728853284733602</cx:pt>
          <cx:pt idx="186">0.023284462601220999</cx:pt>
          <cx:pt idx="187">0.026653112533028999</cx:pt>
          <cx:pt idx="188">0.038655237251065802</cx:pt>
          <cx:pt idx="189">0.033477285416108102</cx:pt>
          <cx:pt idx="190">-0.012457735786658999</cx:pt>
          <cx:pt idx="191">-0.0390316246854438</cx:pt>
          <cx:pt idx="192">-0.055806504585026999</cx:pt>
          <cx:pt idx="193">-0.0108117500480675</cx:pt>
          <cx:pt idx="194">-0.0062290778595357902</cx:pt>
          <cx:pt idx="195">-0.0042264316524780699</cx:pt>
          <cx:pt idx="196">0.00078899515753836703</cx:pt>
          <cx:pt idx="197">0.00273585715144265</cx:pt>
          <cx:pt idx="198">-0.0056863579345354</cx:pt>
          <cx:pt idx="199">0.00071765557701166998</cx:pt>
          <cx:pt idx="200">0.0048638192963737998</cx:pt>
          <cx:pt idx="201">0.00076066734868589496</cx:pt>
          <cx:pt idx="202">-0.00032754631591158998</cx:pt>
          <cx:pt idx="203">-0.0090298015270558248</cx:pt>
          <cx:pt idx="204">-0.0091605208607653497</cx:pt>
          <cx:pt idx="205">0.0003165701392321575</cx:pt>
          <cx:pt idx="206">0.0055958172204687998</cx:pt>
          <cx:pt idx="207">0.0067497486885075746</cx:pt>
          <cx:pt idx="208">0.014758555154133926</cx:pt>
          <cx:pt idx="209">0.0061708886893373496</cx:pt>
          <cx:pt idx="210">0.0054060492788140747</cx:pt>
          <cx:pt idx="211">0.0127858672902285</cx:pt>
          <cx:pt idx="212">0.0083018083827514251</cx:pt>
          <cx:pt idx="213">0.0064939632450656251</cx:pt>
          <cx:pt idx="214">0.013898709009950275</cx:pt>
          <cx:pt idx="215">0.012999300096247024</cx:pt>
          <cx:pt idx="216">0.01309936221015805</cx:pt>
          <cx:pt idx="217">0.025688134889080751</cx:pt>
          <cx:pt idx="218">0.0086862899086334253</cx:pt>
          <cx:pt idx="219">-0.014233385821696325</cx:pt>
          <cx:pt idx="220">-0.016906014347928426</cx:pt>
          <cx:pt idx="221">-0.0069458481225968746</cx:pt>
          <cx:pt idx="222">-0.002457093618622605</cx:pt>
          <cx:pt idx="223">-0.00070151636342967005</cx:pt>
          <cx:pt idx="224">-0.00011187756179475275</cx:pt>
          <cx:pt idx="225">7.6898634809154754e-05</cx:pt>
          <cx:pt idx="226">-0.0013272163621625575</cx:pt>
          <cx:pt idx="227">-0.00020707220330635074</cx:pt>
          <cx:pt idx="228">0.0055281181446117751</cx:pt>
          <cx:pt idx="229">6.4896436212874002e-06</cx:pt>
          <cx:pt idx="230">0.00068666002204366753</cx:pt>
          <cx:pt idx="231">0.0038352769723465751</cx:pt>
          <cx:pt idx="232">0.0051992227998961249</cx:pt>
          <cx:pt idx="233">0.0085442270100301743</cx:pt>
          <cx:pt idx="234">0.014899002542131026</cx:pt>
          <cx:pt idx="235">0.0035652733757207001</cx:pt>
          <cx:pt idx="236">-0.0097026497219728502</cx:pt>
          <cx:pt idx="237">-0.0062907319067937503</cx:pt>
          <cx:pt idx="238">-0.0072558102748064247</cx:pt>
          <cx:pt idx="239">-0.014754462410090626</cx:pt>
          <cx:pt idx="240">0.0045935027109229249</cx:pt>
          <cx:pt idx="241">0.034846633631741751</cx:pt>
          <cx:pt idx="242">0.027255690974050499</cx:pt>
          <cx:pt idx="243">0.024432614248249076</cx:pt>
          <cx:pt idx="244">0.017081627116642125</cx:pt>
          <cx:pt idx="245">0.016891123447365375</cx:pt>
          <cx:pt idx="246">0.015184900335476301</cx:pt>
          <cx:pt idx="247">-0.013563783079720049</cx:pt>
          <cx:pt idx="248">-0.022377826879012627</cx:pt>
          <cx:pt idx="249">-0.0069074066099014996</cx:pt>
          <cx:pt idx="250">-1.8802026732573326e-05</cx:pt>
          <cx:pt idx="251">9.2010865638340246e-05</cx:pt>
          <cx:pt idx="252">0.000145935933018236</cx:pt>
          <cx:pt idx="253">6.9404930721437245e-05</cx:pt>
          <cx:pt idx="254">-0.000774017948375065</cx:pt>
          <cx:pt idx="255">0.00040563092116320998</cx:pt>
          <cx:pt idx="256">0.0081594942558619755</cx:pt>
          <cx:pt idx="257">0.0021589046794508425</cx:pt>
          <cx:pt idx="258">0.0078457610210806994</cx:pt>
          <cx:pt idx="259">0.015774442989865373</cx:pt>
          <cx:pt idx="260">0.012447507561320025</cx:pt>
          <cx:pt idx="261">-0.0011158719796834525</cx:pt>
          <cx:pt idx="262">0.0010413980624570101</cx:pt>
          <cx:pt idx="263">-0.005679867912278925</cx:pt>
          <cx:pt idx="264">-0.020736888471761274</cx:pt>
          <cx:pt idx="265">-0.021229543006079949</cx:pt>
          <cx:pt idx="266">-0.010967358363635601</cx:pt>
          <cx:pt idx="267">-0.0050769169903872001</cx:pt>
          <cx:pt idx="268">0.0088725379106618252</cx:pt>
          <cx:pt idx="269">0.020325563334896175</cx:pt>
          <cx:pt idx="270">0.029485101801175001</cx:pt>
          <cx:pt idx="271">0.029223191639758998</cx:pt>
          <cx:pt idx="272">0.012634055776598501</cx:pt>
          <cx:pt idx="273">0.0084896742920787995</cx:pt>
          <cx:pt idx="274">0.0035486817087148248</cx:pt>
          <cx:pt idx="275">-0.00088815934949422752</cx:pt>
          <cx:pt idx="276">-0.017002235019190324</cx:pt>
          <cx:pt idx="277">-0.0036287195578222501</cx:pt>
          <cx:pt idx="278">0.00066748925220853005</cx:pt>
          <cx:pt idx="279">-2.5397897208898001e-05</cx:pt>
          <cx:pt idx="280">5.1090081473821498e-05</cx:pt>
          <cx:pt idx="281">1.11989190256122e-06</cx:pt>
          <cx:pt idx="282">-0.0011743322917535475</cx:pt>
          <cx:pt idx="283">-0.00081564231118079749</cx:pt>
          <cx:pt idx="284">0.0047370927206694504</cx:pt>
          <cx:pt idx="285">-0.0018859800435124426</cx:pt>
          <cx:pt idx="286">-0.0025274377214788749</cx:pt>
          <cx:pt idx="287">0.0020656922020859001</cx:pt>
          <cx:pt idx="288">-0.0092132139897914758</cx:pt>
          <cx:pt idx="289">-0.024971676277888023</cx:pt>
          <cx:pt idx="290">-0.022780083077785451</cx:pt>
          <cx:pt idx="291">-0.021866299168327451</cx:pt>
          <cx:pt idx="292">-0.040808278342766999</cx:pt>
          <cx:pt idx="293">-0.037857872200137747</cx:pt>
          <cx:pt idx="294">-0.011480717012978226</cx:pt>
          <cx:pt idx="295">-0.014493297997846825</cx:pt>
          <cx:pt idx="296">0.0083361952905057751</cx:pt>
          <cx:pt idx="297">0.019869922260480101</cx:pt>
          <cx:pt idx="298">0.03071812430202725</cx:pt>
          <cx:pt idx="299">0.11288496279823</cx:pt>
          <cx:pt idx="300">0.024974628218027001</cx:pt>
          <cx:pt idx="301">-0.020826756705040299</cx:pt>
          <cx:pt idx="302">0.00372974867817424</cx:pt>
          <cx:pt idx="303">-0.0110002609326533</cx:pt>
          <cx:pt idx="304">-0.0570098857730435</cx:pt>
          <cx:pt idx="305">-0.013343896022407001</cx:pt>
          <cx:pt idx="306">-0.0055876655971105003</cx:pt>
          <cx:pt idx="307">-0.000851557319230476</cx:pt>
          <cx:pt idx="308">0.000566448588590169</cx:pt>
          <cx:pt idx="309">0.00088494074914082595</cx:pt>
          <cx:pt idx="310">-0.00647170322402363</cx:pt>
          <cx:pt idx="311">0.00144905600411286</cx:pt>
          <cx:pt idx="312">0.0036227706593805801</cx:pt>
          <cx:pt idx="313">-0.043301225085988201</cx:pt>
          <cx:pt idx="314">-0.070564924914606003</cx:pt>
          <cx:pt idx="315">-0.087821206656231901</cx:pt>
          <cx:pt idx="316">-0.105195662947892</cx:pt>
          <cx:pt idx="317">-0.092215059628611304</cx:pt>
          <cx:pt idx="318">-0.082322251347609399</cx:pt>
          <cx:pt idx="319">-0.068918918026592599</cx:pt>
          <cx:pt idx="320">-0.10788425066273601</cx:pt>
          <cx:pt idx="321">-0.15391380851120601</cx:pt>
          <cx:pt idx="322">-0.090481674327658204</cx:pt>
          <cx:pt idx="323">0.0111141118700078</cx:pt>
          <cx:pt idx="324">0.071078461600703205</cx:pt>
          <cx:pt idx="325">0.13362945877353799</cx:pt>
          <cx:pt idx="326">0.052062795204758802</cx:pt>
          <cx:pt idx="327">0.054100061616849097</cx:pt>
          <cx:pt idx="328">0.0013104581714148899</cx:pt>
          <cx:pt idx="329">-0.079093145505678905</cx:pt>
          <cx:pt idx="330">-0.037700107150988101</cx:pt>
          <cx:pt idx="331">-0.018220492946964199</cx:pt>
          <cx:pt idx="332">-0.029838742368450199</cx:pt>
          <cx:pt idx="333">-0.0029293384216213798</cx:pt>
          <cx:pt idx="334">-0.0049456708263173801</cx:pt>
          <cx:pt idx="335">-0.00015324371406375101</cx:pt>
          <cx:pt idx="336">-0.0010021370997786499</cx:pt>
          <cx:pt idx="337">-0.000377288078169325</cx:pt>
          <cx:pt idx="338">-0.00572694737251612</cx:pt>
          <cx:pt idx="339">-0.0011641545212488799</cx:pt>
          <cx:pt idx="340">-0.013146790653677401</cx:pt>
          <cx:pt idx="341">-0.0664872779038993</cx:pt>
          <cx:pt idx="342">-0.099207830916919801</cx:pt>
          <cx:pt idx="343">-0.096288136851195402</cx:pt>
          <cx:pt idx="344">-0.093464194351392402</cx:pt>
          <cx:pt idx="345">-0.0583857819499813</cx:pt>
          <cx:pt idx="346">-0.035691951202972902</cx:pt>
          <cx:pt idx="347">-0.027972225921328302</cx:pt>
          <cx:pt idx="348">-0.077814603471021704</cx:pt>
          <cx:pt idx="349">-0.15864294386205</cx:pt>
          <cx:pt idx="350">-0.0444578615227883</cx:pt>
          <cx:pt idx="351">0.0141067969573752</cx:pt>
          <cx:pt idx="352">0.092822982515668701</cx:pt>
          <cx:pt idx="353">0.098670776629175894</cx:pt>
          <cx:pt idx="354">-0.0222833367065404</cx:pt>
          <cx:pt idx="355">-0.0050281455547577401</cx:pt>
          <cx:pt idx="356">-0.085058857478149896</cx:pt>
          <cx:pt idx="357">-0.088093367947209095</cx:pt>
          <cx:pt idx="358">-0.065201825149461004</cx:pt>
          <cx:pt idx="359">-0.0419343906939071</cx:pt>
          <cx:pt idx="360">-0.0136929273144079</cx:pt>
          <cx:pt idx="361">0.0049631188050342501</cx:pt>
          <cx:pt idx="362">-0.0013301614448558399</cx:pt>
          <cx:pt idx="363">0.00026031617410300601</cx:pt>
          <cx:pt idx="364">0.000530452819677633</cx:pt>
          <cx:pt idx="365">-0.00097668805706883108</cx:pt>
          <cx:pt idx="366">-0.00122037990079052</cx:pt>
          <cx:pt idx="367">-0.00059047007805831497</cx:pt>
          <cx:pt idx="368">-0.036519913898008703</cx:pt>
          <cx:pt idx="369">-0.086638406333958098</cx:pt>
          <cx:pt idx="370">-0.083920036955015501</cx:pt>
          <cx:pt idx="371">-0.065917506937942003</cx:pt>
          <cx:pt idx="372">-0.028381474785255</cx:pt>
          <cx:pt idx="373">-0.021039157882664201</cx:pt>
          <cx:pt idx="374">-0.0030153511096035401</cx:pt>
          <cx:pt idx="375">0.048367962576656001</cx:pt>
          <cx:pt idx="376">-0.045366688054644902</cx:pt>
          <cx:pt idx="377">-0.092653566550622096</cx:pt>
          <cx:pt idx="378">0.036099307306756402</cx:pt>
          <cx:pt idx="379">0.068740032623971797</cx:pt>
          <cx:pt idx="380">0.116055637818896</cx:pt>
          <cx:pt idx="381">0.070315031983478604</cx:pt>
          <cx:pt idx="382">-0.0094649819172499504</cx:pt>
          <cx:pt idx="383">-0.083136761683433605</cx:pt>
          <cx:pt idx="384">-0.090701892877498996</cx:pt>
          <cx:pt idx="385">-0.0951512867617062</cx:pt>
          <cx:pt idx="386">-0.072442429972476505</cx:pt>
          <cx:pt idx="387">-0.058374510492352899</cx:pt>
          <cx:pt idx="388">-0.024091745600966601</cx:pt>
          <cx:pt idx="389">0.0019757566997650501</cx:pt>
          <cx:pt idx="390">0.00021298486516162099</cx:pt>
          <cx:pt idx="391">-0.00072832800698602795</cx:pt>
          <cx:pt idx="392">-0.00053819100247280195</cx:pt>
          <cx:pt idx="393">-0.000914768902875867</cx:pt>
          <cx:pt idx="394">-0.00022587479207683201</cx:pt>
          <cx:pt idx="395">-0.00106384557083398</cx:pt>
          <cx:pt idx="396">-0.036648004071460398</cx:pt>
          <cx:pt idx="397">-0.079893355236678107</cx:pt>
          <cx:pt idx="398">-0.072068400918846795</cx:pt>
          <cx:pt idx="399">-0.0142537782454935</cx:pt>
          <cx:pt idx="400">-0.0094466479406752693</cx:pt>
          <cx:pt idx="401">-0.024978978702306601</cx:pt>
          <cx:pt idx="402">-0.011599975805995101</cx:pt>
          <cx:pt idx="403">0.0228199098442818</cx:pt>
          <cx:pt idx="404">-0.0281312407366275</cx:pt>
          <cx:pt idx="405">-0.055811399209620201</cx:pt>
          <cx:pt idx="406">0.036086925979132198</cx:pt>
          <cx:pt idx="407">0.057223056959400699</cx:pt>
          <cx:pt idx="408">0.013764385671752701</cx:pt>
          <cx:pt idx="409">-0.039441155954910101</cx:pt>
          <cx:pt idx="410">-0.047481115096856798</cx:pt>
          <cx:pt idx="411">-0.065107321986034195</cx:pt>
          <cx:pt idx="412">-0.111304290055734</cx:pt>
          <cx:pt idx="413">-0.052916979552227697</cx:pt>
          <cx:pt idx="414">-0.048910904757063903</cx:pt>
          <cx:pt idx="415">-0.066374441072892504</cx:pt>
          <cx:pt idx="416">-0.022450074259184799</cx:pt>
          <cx:pt idx="417">0.0090913082087110998</cx:pt>
          <cx:pt idx="418">0.0065838488179976399</cx:pt>
          <cx:pt idx="419">-0.000349281542564639</cx:pt>
          <cx:pt idx="420">0.00041166415651167402</cx:pt>
          <cx:pt idx="421">-0.00039324894940781502</cx:pt>
          <cx:pt idx="422">-0.00059529298927257096</cx:pt>
          <cx:pt idx="423">-0.0047468355844908997</cx:pt>
          <cx:pt idx="424">-0.029826549545405701</cx:pt>
          <cx:pt idx="425">-0.077476789865451298</cx:pt>
          <cx:pt idx="426">-0.041986484113383897</cx:pt>
          <cx:pt idx="427">-0.0311581596149068</cx:pt>
          <cx:pt idx="428">-0.0054447253804112304</cx:pt>
          <cx:pt idx="429">-0.0046287172014834298</cx:pt>
          <cx:pt idx="430">-0.0096633861542052505</cx:pt>
          <cx:pt idx="431">0.021555911374175001</cx:pt>
          <cx:pt idx="432">-0.050831090669660003</cx:pt>
          <cx:pt idx="433">0.0094555380338898903</cx:pt>
          <cx:pt idx="434">0.081404486860903999</cx:pt>
          <cx:pt idx="435">0.0113825712733605</cx:pt>
          <cx:pt idx="436">0.0031253862235082002</cx:pt>
          <cx:pt idx="437">-0.10584512601408599</cx:pt>
          <cx:pt idx="438">-0.056335620338749899</cx:pt>
          <cx:pt idx="439">-0.070433725362105098</cx:pt>
          <cx:pt idx="440">-0.114118598093957</cx:pt>
          <cx:pt idx="441">-0.049720736838847999</cx:pt>
          <cx:pt idx="442">-0.0055006363554311304</cx:pt>
          <cx:pt idx="443">-0.0517253678085259</cx:pt>
          <cx:pt idx="444">-0.0130746945596153</cx:pt>
          <cx:pt idx="445">0.020589840023343801</cx:pt>
          <cx:pt idx="446">0.0062155390763965999</cx:pt>
          <cx:pt idx="447">0.00056080619442604597</cx:pt>
          <cx:pt idx="448">0.00040492871512562298</cx:pt>
          <cx:pt idx="449">0.000118660093982848</cx:pt>
          <cx:pt idx="450">0.00033874563417575401</cx:pt>
          <cx:pt idx="451">0.0039989565248893097</cx:pt>
          <cx:pt idx="452">-0.010448926512461799</cx:pt>
          <cx:pt idx="453">-0.069880242958703903</cx:pt>
          <cx:pt idx="454">-0.038571357815787001</cx:pt>
          <cx:pt idx="455">-0.058239918552240103</cx:pt>
          <cx:pt idx="456">-0.036619406354183801</cx:pt>
          <cx:pt idx="457">0.0207828105495695</cx:pt>
          <cx:pt idx="458">0.0120458957305424</cx:pt>
          <cx:pt idx="459">-0.013053136212778199</cx:pt>
          <cx:pt idx="460">-0.040272732989572499</cx:pt>
          <cx:pt idx="461">0.017485024958075</cx:pt>
          <cx:pt idx="462">0.046840725525406503</cx:pt>
          <cx:pt idx="463">-0.0149721564047732</cx:pt>
          <cx:pt idx="464">-0.0174839939394759</cx:pt>
          <cx:pt idx="465">-0.054760190546205699</cx:pt>
          <cx:pt idx="466">-0.034535560969629599</cx:pt>
          <cx:pt idx="467">-0.042059592439212798</cx:pt>
          <cx:pt idx="468">-0.071573717483480695</cx:pt>
          <cx:pt idx="469">0.0053456172621027497</cx:pt>
          <cx:pt idx="470">0.036485917308466002</cx:pt>
          <cx:pt idx="471">-0.00024116139132685001</cx:pt>
          <cx:pt idx="472">0.012797931385098001</cx:pt>
          <cx:pt idx="473">0.029436265323075798</cx:pt>
          <cx:pt idx="474">0.0075525408033115301</cx:pt>
          <cx:pt idx="475">0.000355501620160235</cx:pt>
          <cx:pt idx="476">-0.00036268442031800002</cx:pt>
          <cx:pt idx="477">-0.00052201922093600601</cx:pt>
          <cx:pt idx="478">0.00234783173349633</cx:pt>
          <cx:pt idx="479">0.0097871417392808996</cx:pt>
          <cx:pt idx="480">0.00300544937529476</cx:pt>
          <cx:pt idx="481">-0.0229689857944241</cx:pt>
          <cx:pt idx="482">-0.0419150224833581</cx:pt>
          <cx:pt idx="483">-0.0576551072058335</cx:pt>
          <cx:pt idx="484">-0.00071185939114897499</cx:pt>
          <cx:pt idx="485">-0.024481974378732702</cx:pt>
          <cx:pt idx="486">-0.054530046924404302</cx:pt>
          <cx:pt idx="487">-0.036287725698567898</cx:pt>
          <cx:pt idx="488">-0.052955505717094897</cx:pt>
          <cx:pt idx="489">0.00051198709942040202</cx:pt>
          <cx:pt idx="490">0.0075123986916625397</cx:pt>
          <cx:pt idx="491">-0.035679053058831199</cx:pt>
          <cx:pt idx="492">0.0068339472213729702</cx:pt>
          <cx:pt idx="493">-0.034968741265601198</cx:pt>
          <cx:pt idx="494">-0.080549188833244495</cx:pt>
          <cx:pt idx="495">-0.053049418066621098</cx:pt>
          <cx:pt idx="496">-0.066151417678366797</cx:pt>
          <cx:pt idx="497">-0.0059127210940762504</cx:pt>
          <cx:pt idx="498">0.048412650447576797</cx:pt>
          <cx:pt idx="499">0.048664134630617001</cx:pt>
          <cx:pt idx="500">0.034216182764448502</cx:pt>
          <cx:pt idx="501">0.0250741294481765</cx:pt>
          <cx:pt idx="502">0.0062873970789084199</cx:pt>
          <cx:pt idx="503">0.00023495828186744899</cx:pt>
          <cx:pt idx="504">-0.000299893105953073</cx:pt>
          <cx:pt idx="505">0.00051089054512374796</cx:pt>
          <cx:pt idx="506">0.0027153241088211</cx:pt>
          <cx:pt idx="507">0.026542000486747</cx:pt>
          <cx:pt idx="508">0.017715887491620601</cx:pt>
          <cx:pt idx="509">0.022926309561410799</cx:pt>
          <cx:pt idx="510">-0.036096960227191902</cx:pt>
          <cx:pt idx="511">-0.046333465105313401</cx:pt>
          <cx:pt idx="512">-0.035811490687966602</cx:pt>
          <cx:pt idx="513">-0.035910630316375799</cx:pt>
          <cx:pt idx="514">-0.052045753353372401</cx:pt>
          <cx:pt idx="515">-0.100083216450881</cx:pt>
          <cx:pt idx="516">-0.090223926500341903</cx:pt>
          <cx:pt idx="517">0.032657144628821397</cx:pt>
          <cx:pt idx="518">0.022527210738497099</cx:pt>
          <cx:pt idx="519">0.00827823775197244</cx:pt>
          <cx:pt idx="520">0.053687603508519102</cx:pt>
          <cx:pt idx="521">-0.054205830108763002</cx:pt>
          <cx:pt idx="522">-0.078016429508131202</cx:pt>
          <cx:pt idx="523">-0.0585107578510752</cx:pt>
          <cx:pt idx="524">-0.068560164547873004</cx:pt>
          <cx:pt idx="525">-0.0198759638339218</cx:pt>
          <cx:pt idx="526">0.059000314793133703</cx:pt>
          <cx:pt idx="527">0.074624477586288401</cx:pt>
          <cx:pt idx="528">0.042573066722573598</cx:pt>
          <cx:pt idx="529">0.022217075749866401</cx:pt>
          <cx:pt idx="530">0.0050715879201460702</cx:pt>
          <cx:pt idx="531">0.0013801982858565199</cx:pt>
          <cx:pt idx="532">0.000512621001202881</cx:pt>
          <cx:pt idx="533">0.000127751003424669</cx:pt>
          <cx:pt idx="534">0.0021163220489245301</cx:pt>
          <cx:pt idx="535">0.027623202806362799</cx:pt>
          <cx:pt idx="536">0.028370810398675901</cx:pt>
          <cx:pt idx="537">0.0057494894512692503</cx:pt>
          <cx:pt idx="538">0.0229553949317521</cx:pt>
          <cx:pt idx="539">0.021315058413392599</cx:pt>
          <cx:pt idx="540">-0.0280375346318762</cx:pt>
          <cx:pt idx="541">-0.033278262942391099</cx:pt>
          <cx:pt idx="542">-0.099129938432871795</cx:pt>
          <cx:pt idx="543">-0.132446261809433</cx:pt>
          <cx:pt idx="544">-0.098988785231715698</cx:pt>
          <cx:pt idx="545">0.018296365787828801</cx:pt>
          <cx:pt idx="546">0.0088275439384378797</cx:pt>
          <cx:pt idx="547">0.056938361001030002</cx:pt>
          <cx:pt idx="548">0.0116598831477173</cx:pt>
          <cx:pt idx="549">-0.035352474802558403</cx:pt>
          <cx:pt idx="550">-0.074499952073318207</cx:pt>
          <cx:pt idx="551">-0.030720670036561998</cx:pt>
          <cx:pt idx="552">-0.033708557262272197</cx:pt>
          <cx:pt idx="553">0.0269371262599826</cx:pt>
          <cx:pt idx="554">0.076625893022951794</cx:pt>
          <cx:pt idx="555">0.086238177451884002</cx:pt>
          <cx:pt idx="556">0.0291922489540439</cx:pt>
          <cx:pt idx="557">0.0214015150357603</cx:pt>
          <cx:pt idx="558">0.00473399429540124</cx:pt>
          <cx:pt idx="559">-1.96232645947303e-05</cx:pt>
          <cx:pt idx="560">-0.00025924740248801502</cx:pt>
          <cx:pt idx="561">0.00024635738540232897</cx:pt>
          <cx:pt idx="562">0.00193416501036376</cx:pt>
          <cx:pt idx="563">0.033400207797165703</cx:pt>
          <cx:pt idx="564">0.061258325219202103</cx:pt>
          <cx:pt idx="565">-0.020252664005786201</cx:pt>
          <cx:pt idx="566">0.046546371136898301</cx:pt>
          <cx:pt idx="567">0.090738015553517307</cx:pt>
          <cx:pt idx="568">0.035440688334393601</cx:pt>
          <cx:pt idx="569">-0.036763797488931403</cx:pt>
          <cx:pt idx="570">-0.078160178200915906</cx:pt>
          <cx:pt idx="571">-0.072175299264689297</cx:pt>
          <cx:pt idx="572">-0.022342659232273399</cx:pt>
          <cx:pt idx="573">-0.014575338648945699</cx:pt>
          <cx:pt idx="574">0.056029308957024397</cx:pt>
          <cx:pt idx="575">0.042184055917303502</cx:pt>
          <cx:pt idx="576">-0.026411579731626399</cx:pt>
          <cx:pt idx="577">-0.035120567969501998</cx:pt>
          <cx:pt idx="578">-0.0042094857249945598</cx:pt>
          <cx:pt idx="579">0.049925327599111599</cx:pt>
          <cx:pt idx="580">0.0212704429110839</cx:pt>
          <cx:pt idx="581">0.031237373272910901</cx:pt>
          <cx:pt idx="582">0.054776487243713902</cx:pt>
          <cx:pt idx="583">0.069863158960809899</cx:pt>
          <cx:pt idx="584">0.031732523227764702</cx:pt>
          <cx:pt idx="585">0.0112401965236046</cx:pt>
          <cx:pt idx="586">0.0020771268653906601</cx:pt>
          <cx:pt idx="587">0.00017847227475914601</cx:pt>
          <cx:pt idx="588">-0.00078580548216047798</cx:pt>
          <cx:pt idx="589">0.00077855701495967199</cx:pt>
          <cx:pt idx="590">0.0057267556012873099</cx:pt>
          <cx:pt idx="591">0.0233230803155411</cx:pt>
          <cx:pt idx="592">0.031334709048438998</cx:pt>
          <cx:pt idx="593">0.0148835851740695</cx:pt>
          <cx:pt idx="594">0.059763692377967498</cx:pt>
          <cx:pt idx="595">0.081642337942437998</cx:pt>
          <cx:pt idx="596">0.035108366139617701</cx:pt>
          <cx:pt idx="597">-0.00755103379055633</cx:pt>
          <cx:pt idx="598">-0.014816924675066</cx:pt>
          <cx:pt idx="599">-0.0516371086735617</cx:pt>
          <cx:pt idx="600">0.0016660846959618101</cx:pt>
          <cx:pt idx="601">0.0092265964079623203</cx:pt>
          <cx:pt idx="602">0.035600834972954902</cx:pt>
          <cx:pt idx="603">0.015617830066490399</cx:pt>
          <cx:pt idx="604">-0.0090795763234749003</cx:pt>
          <cx:pt idx="605">0.035897813106990299</cx:pt>
          <cx:pt idx="606">0.0552855339274963</cx:pt>
          <cx:pt idx="607">0.0288986842815427</cx:pt>
          <cx:pt idx="608">0.0101948200908006</cx:pt>
          <cx:pt idx="609">0.0139449076795152</cx:pt>
          <cx:pt idx="610">0.044420193677127802</cx:pt>
          <cx:pt idx="611">0.042924647854325697</cx:pt>
          <cx:pt idx="612">0.018777302247912998</cx:pt>
          <cx:pt idx="613">0.00494108835140325</cx:pt>
          <cx:pt idx="614">0.00086438028158742101</cx:pt>
          <cx:pt idx="615">0.000241900536211114</cx:pt>
          <cx:pt idx="616">-0.00027152213703431701</cx:pt>
          <cx:pt idx="617">-0.00010958181675721899</cx:pt>
          <cx:pt idx="618">0.0043783267180886104</cx:pt>
          <cx:pt idx="619">0.00213897475189923</cx:pt>
          <cx:pt idx="620">0.018367995149131199</cx:pt>
          <cx:pt idx="621">0.048534143381643302</cx:pt>
          <cx:pt idx="622">0.073268601435614297</cx:pt>
          <cx:pt idx="623">0.057470647659789501</cx:pt>
          <cx:pt idx="624">0.0246964513427545</cx:pt>
          <cx:pt idx="625">0.044525552765944498</cx:pt>
          <cx:pt idx="626">0.030272153374097999</cx:pt>
          <cx:pt idx="627">-0.0246326529391073</cx:pt>
          <cx:pt idx="628">-0.053895657195852299</cx:pt>
          <cx:pt idx="629">0.018497824779413401</cx:pt>
          <cx:pt idx="630">0.036734968265817201</cx:pt>
          <cx:pt idx="631">0.0058856779958406701</cx:pt>
          <cx:pt idx="632">0.0168542167519148</cx:pt>
          <cx:pt idx="633">0.0049999060981593098</cx:pt>
          <cx:pt idx="634">0.0042221696188008096</cx:pt>
          <cx:pt idx="635">0.020190548920901202</cx:pt>
          <cx:pt idx="636">0.0042339842079190696</cx:pt>
          <cx:pt idx="637">0.0043696719413639099</cx:pt>
          <cx:pt idx="638">0.016857050337061402</cx:pt>
          <cx:pt idx="639">0.013380092715797501</cx:pt>
          <cx:pt idx="640">0.0040406701224258998</cx:pt>
          <cx:pt idx="641">-0.00103642182542716</cx:pt>
          <cx:pt idx="642">-0.00089816206902487705</cx:pt>
          <cx:pt idx="643">0.00087073797551668805</cx:pt>
          <cx:pt idx="644">0.000170150647638961</cx:pt>
          <cx:pt idx="645">0.00022338075914645199</cx:pt>
          <cx:pt idx="646">0.0016608325624014801</cx:pt>
          <cx:pt idx="647">-0.0066227231569738598</cx:pt>
          <cx:pt idx="648">-0.0163035456803188</cx:pt>
          <cx:pt idx="649">0.0024204666999107401</cx:pt>
          <cx:pt idx="650">0.011861346918424401</cx:pt>
          <cx:pt idx="651">0.0099856110939816802</cx:pt>
          <cx:pt idx="652">-0.016679248601352399</cx:pt>
          <cx:pt idx="653">-0.0148033980947788</cx:pt>
          <cx:pt idx="654">-0.0288284558324905</cx:pt>
          <cx:pt idx="655">0.0043946321389380597</cx:pt>
          <cx:pt idx="656">0.040402211055465098</cx:pt>
          <cx:pt idx="657">0.086213932710194799</cx:pt>
          <cx:pt idx="658">0.0051560680508780099</cx:pt>
          <cx:pt idx="659">0.062839125830047304</cx:pt>
          <cx:pt idx="660">0.0091043164879264695</cx:pt>
          <cx:pt idx="661">-0.037375692751046602</cx:pt>
          <cx:pt idx="662">0.022943779888993598</cx:pt>
          <cx:pt idx="663">0.013365649180475199</cx:pt>
          <cx:pt idx="664">-0.0066123064399833103</cx:pt>
          <cx:pt idx="665">0.0017909046608601501</cx:pt>
          <cx:pt idx="666">-0.00013010455767732001</cx:pt>
          <cx:pt idx="667">0.0029303182698376599</cx:pt>
          <cx:pt idx="668">-0.0029470409585791498</cx:pt>
          <cx:pt idx="669">-0.00075378899292463002</cx:pt>
          <cx:pt idx="670">0.00038860917001007101</cx:pt>
          <cx:pt idx="671">-0.000112214100205583</cx:pt>
          <cx:pt idx="672">-0.00032392336373461599</cx:pt>
          <cx:pt idx="673">-0.000224080104331108</cx:pt>
          <cx:pt idx="674">-0.00021601918765793701</cx:pt>
          <cx:pt idx="675">-0.00313326532199372</cx:pt>
          <cx:pt idx="676">0.00366539379958436</cx:pt>
          <cx:pt idx="677">-0.0080625631383671494</cx:pt>
          <cx:pt idx="678">-0.0013050372692338301</cx:pt>
          <cx:pt idx="679">-0.0079842436091587601</cx:pt>
          <cx:pt idx="680">0.0069929526103482903</cx:pt>
          <cx:pt idx="681">0.0151693132617219</cx:pt>
          <cx:pt idx="682">0.0114891772985938</cx:pt>
          <cx:pt idx="683">-0.0087515809955803995</cx:pt>
          <cx:pt idx="684">0.0046529154153686801</cx:pt>
          <cx:pt idx="685">0.0297095140315186</cx:pt>
          <cx:pt idx="686">0.046221977161133798</cx:pt>
          <cx:pt idx="687">0.084841538735367095</cx:pt>
          <cx:pt idx="688">-0.0070438542814025501</cx:pt>
          <cx:pt idx="689">-0.021706026284082899</cx:pt>
          <cx:pt idx="690">0.0061572298540624598</cx:pt>
          <cx:pt idx="691">-0.0076428123731298297</cx:pt>
          <cx:pt idx="692">-0.035909009270144197</cx:pt>
          <cx:pt idx="693">-0.0181615826621934</cx:pt>
          <cx:pt idx="694">-0.017581983176593301</cx:pt>
          <cx:pt idx="695">-0.0062621188785621498</cx:pt>
          <cx:pt idx="696">0.00269236081221984</cx:pt>
          <cx:pt idx="697">0.0019144499129974701</cx:pt>
          <cx:pt idx="698">0.00054399110284908403</cx:pt>
          <cx:pt idx="699">0.00169917231591424</cx:pt>
          <cx:pt idx="700">0.00088471694944279404</cx:pt>
          <cx:pt idx="701">-0.0010392692364164201</cx:pt>
          <cx:pt idx="702">0.00017665314691240499</cx:pt>
          <cx:pt idx="703">-0.00053426271480929604</cx:pt>
          <cx:pt idx="704">0.0033857314631791698</cx:pt>
          <cx:pt idx="705">0.0018006745691399001</cx:pt>
          <cx:pt idx="706">-0.0067793746330834601</cx:pt>
          <cx:pt idx="707">-0.017021551850936501</cx:pt>
          <cx:pt idx="708">0.0038823983352477701</cx:pt>
          <cx:pt idx="709">0.020443713904316301</cx:pt>
          <cx:pt idx="710">0.010687635753423999</cx:pt>
          <cx:pt idx="711">-0.0020942562228141301</cx:pt>
          <cx:pt idx="712">-0.00151193816440895</cx:pt>
          <cx:pt idx="713">0.0139367258907477</cx:pt>
          <cx:pt idx="714">0.018672593845015999</cx:pt>
          <cx:pt idx="715">-0.016525088790128699</cx:pt>
          <cx:pt idx="716">-0.0308401792373597</cx:pt>
          <cx:pt idx="717">-0.037236114645406</cx:pt>
          <cx:pt idx="718">-0.030048643004788</cx:pt>
          <cx:pt idx="719">-0.016011903509953899</cx:pt>
          <cx:pt idx="720">-0.017817890549864799</cx:pt>
          <cx:pt idx="721">-0.023152909957810702</cx:pt>
          <cx:pt idx="722">-0.024881814331325702</cx:pt>
          <cx:pt idx="723">-0.00577138288886914</cx:pt>
          <cx:pt idx="724">-0.0017876118603991601</cx:pt>
          <cx:pt idx="725">-0.000105567772199755</cx:pt>
          <cx:pt idx="726">0.00031988316958865001</cx:pt>
          <cx:pt idx="727">-7.2544822371196994e-05</cx:pt>
          <cx:pt idx="728">-0.00033324139579492398</cx:pt>
          <cx:pt idx="729">-0.000147009448854582</cx:pt>
          <cx:pt idx="730">0.000119704529201717</cx:pt>
          <cx:pt idx="731">-0.00079215515328532595</cx:pt>
          <cx:pt idx="732">-0.000457921466281826</cx:pt>
          <cx:pt idx="733">-0.00525461674924943</cx:pt>
          <cx:pt idx="734">-0.0045953059896456797</cx:pt>
          <cx:pt idx="735">0.00079882971127256399</cx:pt>
          <cx:pt idx="736">0.0060833329037401403</cx:pt>
          <cx:pt idx="737">0.0025521510312066101</cx:pt>
          <cx:pt idx="738">0.00217739434463101</cx:pt>
          <cx:pt idx="739">0.0016379396549489199</cx:pt>
          <cx:pt idx="740">-0.0022595184285634298</cx:pt>
          <cx:pt idx="741">0.015706079110409998</cx:pt>
          <cx:pt idx="742">0.017036724995579799</cx:pt>
          <cx:pt idx="743">0.0112382670083939</cx:pt>
          <cx:pt idx="744">0.0081935056891834605</cx:pt>
          <cx:pt idx="745">0.0075786613264997296</cx:pt>
          <cx:pt idx="746">0.0061047867776002603</cx:pt>
          <cx:pt idx="747">0.0047392174942864603</cx:pt>
          <cx:pt idx="748">-0.0018874681409618199</cx:pt>
          <cx:pt idx="749">-0.00092399884028133202</cx:pt>
          <cx:pt idx="750">0.00024883307428015999</cx:pt>
          <cx:pt idx="751">-0.000119521498922993</cx:pt>
          <cx:pt idx="752">0.000101820046872279</cx:pt>
          <cx:pt idx="753">2.8121177634458301e-05</cx:pt>
          <cx:pt idx="754">0.00033153214871081102</cx:pt>
          <cx:pt idx="755">0.00045889861512472298</cx:pt>
          <cx:pt idx="756">0.00047873949050187398</cx:pt>
          <cx:pt idx="757">0.00038611307712705203</cx:pt>
          <cx:pt idx="758">0.00032293005488493598</cx:pt>
          <cx:pt idx="759">0.00021067560430455601</cx:pt>
          <cx:pt idx="760">3.88553680821497e-05</cx:pt>
          <cx:pt idx="761">-0.00057755914734635902</cx:pt>
          <cx:pt idx="762">6.7740057804614406e-05</cx:pt>
          <cx:pt idx="763">-0.00042548411969987898</cx:pt>
          <cx:pt idx="764">0.00048896013374583405</cx:pt>
          <cx:pt idx="765">-0.00050538265395096095</cx:pt>
          <cx:pt idx="766">0.0063045171916897803</cx:pt>
          <cx:pt idx="767">0.0011015360253134601</cx:pt>
          <cx:pt idx="768">0.0013626922803673201</cx:pt>
          <cx:pt idx="769">0.0013590315708472999</cx:pt>
          <cx:pt idx="770">0.000429280260207227</cx:pt>
          <cx:pt idx="771">0.0021636573135432602</cx:pt>
          <cx:pt idx="772">0.00088211544511202097</cx:pt>
          <cx:pt idx="773">-0.000113045955336051</cx:pt>
          <cx:pt idx="774">-0.0013085076406538099</cx:pt>
          <cx:pt idx="775">0.00044600431291428097</cx:pt>
          <cx:pt idx="776">-0.0009780751812539241</cx:pt>
          <cx:pt idx="777">-0.00011158652528037499</cx:pt>
          <cx:pt idx="778">0.00034122466645811699</cx:pt>
          <cx:pt idx="779">0.00045328749074348797</cx:pt>
          <cx:pt idx="780">0.000919978262734646</cx:pt>
          <cx:pt idx="781">-0.00042382080552193598</cx:pt>
          <cx:pt idx="782">0.000489204598777569</cx:pt>
          <cx:pt idx="783">-0.000220169755815655</cx:pt>
          <cx:pt idx="784">0.00071765557701166998</cx:pt>
          <cx:pt idx="785">0.0048638192963737998</cx:pt>
          <cx:pt idx="786">0.00076066734868589496</cx:pt>
          <cx:pt idx="787">-0.00032754631591158998</cx:pt>
          <cx:pt idx="788">-0.0090298015270558248</cx:pt>
          <cx:pt idx="789">-0.0091605208607653497</cx:pt>
          <cx:pt idx="790">0.0003165701392321575</cx:pt>
          <cx:pt idx="791">0.0055958172204687998</cx:pt>
          <cx:pt idx="792">0.0067497486885075746</cx:pt>
          <cx:pt idx="793">0.014758555154133926</cx:pt>
          <cx:pt idx="794">0.0061708886893373496</cx:pt>
          <cx:pt idx="795">0.0054060492788140747</cx:pt>
          <cx:pt idx="796">0.0127858672902285</cx:pt>
          <cx:pt idx="797">0.0083018083827514251</cx:pt>
          <cx:pt idx="798">0.0064939632450656251</cx:pt>
          <cx:pt idx="799">0.013898709009950275</cx:pt>
          <cx:pt idx="800">0.012999300096247024</cx:pt>
          <cx:pt idx="801">0.01309936221015805</cx:pt>
          <cx:pt idx="802">0.025688134889080751</cx:pt>
          <cx:pt idx="803">0.0086862899086334253</cx:pt>
          <cx:pt idx="804">-0.014233385821696325</cx:pt>
          <cx:pt idx="805">-0.016906014347928426</cx:pt>
          <cx:pt idx="806">-0.0069458481225968746</cx:pt>
          <cx:pt idx="807">-0.002457093618622605</cx:pt>
          <cx:pt idx="808">-0.00070151636342967005</cx:pt>
          <cx:pt idx="809">-0.00011187756179475275</cx:pt>
          <cx:pt idx="810">7.6898634809154754e-05</cx:pt>
          <cx:pt idx="811">-0.0013272163621625575</cx:pt>
          <cx:pt idx="812">-0.00020707220330635074</cx:pt>
          <cx:pt idx="813">0.0055281181446117751</cx:pt>
          <cx:pt idx="814">6.4896436212874002e-06</cx:pt>
          <cx:pt idx="815">0.00068666002204366753</cx:pt>
          <cx:pt idx="816">0.0038352769723465751</cx:pt>
          <cx:pt idx="817">0.0051992227998961249</cx:pt>
          <cx:pt idx="818">0.0085442270100301743</cx:pt>
          <cx:pt idx="819">0.014899002542131026</cx:pt>
          <cx:pt idx="820">0.0035652733757207001</cx:pt>
          <cx:pt idx="821">-0.0097026497219728502</cx:pt>
          <cx:pt idx="822">-0.0062907319067937503</cx:pt>
          <cx:pt idx="823">-0.0072558102748064247</cx:pt>
          <cx:pt idx="824">-0.014754462410090626</cx:pt>
          <cx:pt idx="825">0.0045935027109229249</cx:pt>
          <cx:pt idx="826">0.034846633631741751</cx:pt>
          <cx:pt idx="827">0.027255690974050499</cx:pt>
          <cx:pt idx="828">0.024432614248249076</cx:pt>
          <cx:pt idx="829">0.017081627116642125</cx:pt>
          <cx:pt idx="830">0.016891123447365375</cx:pt>
          <cx:pt idx="831">0.015184900335476301</cx:pt>
          <cx:pt idx="832">-0.013563783079720049</cx:pt>
          <cx:pt idx="833">-0.022377826879012627</cx:pt>
          <cx:pt idx="834">-0.0069074066099014996</cx:pt>
          <cx:pt idx="835">-1.8802026732573326e-05</cx:pt>
          <cx:pt idx="836">9.2010865638340246e-05</cx:pt>
          <cx:pt idx="837">0.000145935933018236</cx:pt>
          <cx:pt idx="838">6.9404930721437245e-05</cx:pt>
          <cx:pt idx="839">-0.000774017948375065</cx:pt>
          <cx:pt idx="840">0.00040563092116320998</cx:pt>
          <cx:pt idx="841">0.0081594942558619755</cx:pt>
          <cx:pt idx="842">0.0021589046794508425</cx:pt>
          <cx:pt idx="843">0.0078457610210806994</cx:pt>
          <cx:pt idx="844">0.015774442989865373</cx:pt>
          <cx:pt idx="845">0.012447507561320025</cx:pt>
          <cx:pt idx="846">-0.0011158719796834525</cx:pt>
          <cx:pt idx="847">0.0010413980624570101</cx:pt>
          <cx:pt idx="848">-0.005679867912278925</cx:pt>
          <cx:pt idx="849">-0.020736888471761274</cx:pt>
          <cx:pt idx="850">-0.021229543006079949</cx:pt>
          <cx:pt idx="851">-0.010967358363635601</cx:pt>
          <cx:pt idx="852">-0.0050769169903872001</cx:pt>
          <cx:pt idx="853">0.0088725379106618252</cx:pt>
          <cx:pt idx="854">0.020325563334896175</cx:pt>
          <cx:pt idx="855">0.029485101801175001</cx:pt>
          <cx:pt idx="856">0.029223191639758998</cx:pt>
          <cx:pt idx="857">0.012634055776598501</cx:pt>
          <cx:pt idx="858">0.0084896742920787995</cx:pt>
          <cx:pt idx="859">0.0035486817087148248</cx:pt>
          <cx:pt idx="860">-0.00088815934949422752</cx:pt>
          <cx:pt idx="861">-0.017002235019190324</cx:pt>
          <cx:pt idx="862">-0.0036287195578222501</cx:pt>
          <cx:pt idx="863">0.00066748925220853005</cx:pt>
          <cx:pt idx="864">-2.5397897208898001e-05</cx:pt>
          <cx:pt idx="865">5.1090081473821498e-05</cx:pt>
          <cx:pt idx="866">1.11989190256122e-06</cx:pt>
          <cx:pt idx="867">-0.0011743322917535475</cx:pt>
          <cx:pt idx="868">-0.00081564231118079749</cx:pt>
          <cx:pt idx="869">0.0047370927206694504</cx:pt>
          <cx:pt idx="870">-0.0018859800435124426</cx:pt>
          <cx:pt idx="871">-0.0025274377214788749</cx:pt>
          <cx:pt idx="872">0.0020656922020859001</cx:pt>
          <cx:pt idx="873">-0.0092132139897914758</cx:pt>
          <cx:pt idx="874">-0.024971676277888023</cx:pt>
          <cx:pt idx="875">-0.022780083077785451</cx:pt>
          <cx:pt idx="876">-0.021866299168327451</cx:pt>
          <cx:pt idx="877">-0.040808278342766999</cx:pt>
          <cx:pt idx="878">-0.037857872200137747</cx:pt>
          <cx:pt idx="879">-0.011480717012978226</cx:pt>
          <cx:pt idx="880">-0.014493297997846825</cx:pt>
          <cx:pt idx="881">0.0083361952905057751</cx:pt>
          <cx:pt idx="882">0.019869922260480101</cx:pt>
          <cx:pt idx="883">0.03071812430202725</cx:pt>
          <cx:pt idx="884">0.00071765557701166998</cx:pt>
          <cx:pt idx="885">0.0048638192963737998</cx:pt>
          <cx:pt idx="886">0.00076066734868589496</cx:pt>
          <cx:pt idx="887">-0.00032754631591158998</cx:pt>
          <cx:pt idx="888">-0.0090298015270558248</cx:pt>
          <cx:pt idx="889">-0.0091605208607653497</cx:pt>
          <cx:pt idx="890">0.0003165701392321575</cx:pt>
          <cx:pt idx="891">0.0055958172204687998</cx:pt>
          <cx:pt idx="892">0.0067497486885075746</cx:pt>
          <cx:pt idx="893">0.014758555154133926</cx:pt>
          <cx:pt idx="894">0.0061708886893373496</cx:pt>
          <cx:pt idx="895">0.0054060492788140747</cx:pt>
          <cx:pt idx="896">0.0127858672902285</cx:pt>
          <cx:pt idx="897">0.0083018083827514251</cx:pt>
          <cx:pt idx="898">0.0064939632450656251</cx:pt>
          <cx:pt idx="899">0.013898709009950275</cx:pt>
          <cx:pt idx="900">0.012999300096247024</cx:pt>
          <cx:pt idx="901">0.01309936221015805</cx:pt>
          <cx:pt idx="902">0.025688134889080751</cx:pt>
          <cx:pt idx="903">0.0086862899086334253</cx:pt>
          <cx:pt idx="904">-0.014233385821696325</cx:pt>
          <cx:pt idx="905">-0.016906014347928426</cx:pt>
          <cx:pt idx="906">-0.0069458481225968746</cx:pt>
          <cx:pt idx="907">-0.002457093618622605</cx:pt>
          <cx:pt idx="908">-0.00070151636342967005</cx:pt>
          <cx:pt idx="909">-0.00011187756179475275</cx:pt>
          <cx:pt idx="910">7.6898634809154754e-05</cx:pt>
          <cx:pt idx="911">-0.0013272163621625575</cx:pt>
          <cx:pt idx="912">-0.00020707220330635074</cx:pt>
          <cx:pt idx="913">0.0055281181446117751</cx:pt>
          <cx:pt idx="914">6.4896436212874002e-06</cx:pt>
          <cx:pt idx="915">0.00068666002204366753</cx:pt>
          <cx:pt idx="916">0.0038352769723465751</cx:pt>
          <cx:pt idx="917">0.0051992227998961249</cx:pt>
          <cx:pt idx="918">0.0085442270100301743</cx:pt>
          <cx:pt idx="919">0.014899002542131026</cx:pt>
          <cx:pt idx="920">0.0035652733757207001</cx:pt>
          <cx:pt idx="921">-0.0097026497219728502</cx:pt>
          <cx:pt idx="922">-0.0062907319067937503</cx:pt>
          <cx:pt idx="923">-0.0072558102748064247</cx:pt>
          <cx:pt idx="924">-0.014754462410090626</cx:pt>
          <cx:pt idx="925">0.0045935027109229249</cx:pt>
          <cx:pt idx="926">0.034846633631741751</cx:pt>
          <cx:pt idx="927">0.027255690974050499</cx:pt>
          <cx:pt idx="928">0.024432614248249076</cx:pt>
          <cx:pt idx="929">0.017081627116642125</cx:pt>
          <cx:pt idx="930">0.016891123447365375</cx:pt>
          <cx:pt idx="931">0.015184900335476301</cx:pt>
          <cx:pt idx="932">-0.013563783079720049</cx:pt>
          <cx:pt idx="933">-0.022377826879012627</cx:pt>
          <cx:pt idx="934">-0.0069074066099014996</cx:pt>
          <cx:pt idx="935">-1.8802026732573326e-05</cx:pt>
          <cx:pt idx="936">9.2010865638340246e-05</cx:pt>
          <cx:pt idx="937">0.000145935933018236</cx:pt>
          <cx:pt idx="938">6.9404930721437245e-05</cx:pt>
          <cx:pt idx="939">-0.000774017948375065</cx:pt>
          <cx:pt idx="940">0.00040563092116320998</cx:pt>
          <cx:pt idx="941">0.0081594942558619755</cx:pt>
          <cx:pt idx="942">0.0021589046794508425</cx:pt>
          <cx:pt idx="943">0.0078457610210806994</cx:pt>
          <cx:pt idx="944">0.015774442989865373</cx:pt>
          <cx:pt idx="945">0.012447507561320025</cx:pt>
          <cx:pt idx="946">-0.0011158719796834525</cx:pt>
          <cx:pt idx="947">0.0010413980624570101</cx:pt>
          <cx:pt idx="948">-0.005679867912278925</cx:pt>
          <cx:pt idx="949">-0.020736888471761274</cx:pt>
          <cx:pt idx="950">-0.021229543006079949</cx:pt>
          <cx:pt idx="951">-0.010967358363635601</cx:pt>
          <cx:pt idx="952">-0.0050769169903872001</cx:pt>
          <cx:pt idx="953">0.0088725379106618252</cx:pt>
          <cx:pt idx="954">0.020325563334896175</cx:pt>
          <cx:pt idx="955">0.029485101801175001</cx:pt>
          <cx:pt idx="956">0.029223191639758998</cx:pt>
          <cx:pt idx="957">0.012634055776598501</cx:pt>
          <cx:pt idx="958">0.0084896742920787995</cx:pt>
          <cx:pt idx="959">0.0035486817087148248</cx:pt>
          <cx:pt idx="960">-0.00088815934949422752</cx:pt>
          <cx:pt idx="961">-0.017002235019190324</cx:pt>
          <cx:pt idx="962">-0.0036287195578222501</cx:pt>
          <cx:pt idx="963">0.00066748925220853005</cx:pt>
          <cx:pt idx="964">-2.5397897208898001e-05</cx:pt>
          <cx:pt idx="965">5.1090081473821498e-05</cx:pt>
          <cx:pt idx="966">1.11989190256122e-06</cx:pt>
          <cx:pt idx="967">-0.0011743322917535475</cx:pt>
          <cx:pt idx="968">-0.00081564231118079749</cx:pt>
          <cx:pt idx="969">0.0047370927206694504</cx:pt>
          <cx:pt idx="970">-0.0018859800435124426</cx:pt>
          <cx:pt idx="971">-0.0025274377214788749</cx:pt>
          <cx:pt idx="972">0.0020656922020859001</cx:pt>
          <cx:pt idx="973">-0.0092132139897914758</cx:pt>
          <cx:pt idx="974">-0.024971676277888023</cx:pt>
          <cx:pt idx="975">-0.022780083077785451</cx:pt>
          <cx:pt idx="976">-0.021866299168327451</cx:pt>
          <cx:pt idx="977">-0.040808278342766999</cx:pt>
          <cx:pt idx="978">-0.037857872200137747</cx:pt>
          <cx:pt idx="979">-0.011480717012978226</cx:pt>
          <cx:pt idx="980">-0.014493297997846825</cx:pt>
          <cx:pt idx="981">0.0083361952905057751</cx:pt>
          <cx:pt idx="982">0.019869922260480101</cx:pt>
          <cx:pt idx="983">0.03071812430202725</cx:pt>
          <cx:pt idx="984">0.00071765557701166998</cx:pt>
          <cx:pt idx="985">0.0048638192963737998</cx:pt>
          <cx:pt idx="986">0.00076066734868589496</cx:pt>
          <cx:pt idx="987">-0.00032754631591158998</cx:pt>
          <cx:pt idx="988">-0.0090298015270558248</cx:pt>
          <cx:pt idx="989">-0.0091605208607653497</cx:pt>
          <cx:pt idx="990">0.0003165701392321575</cx:pt>
          <cx:pt idx="991">0.0055958172204687998</cx:pt>
          <cx:pt idx="992">0.0067497486885075746</cx:pt>
          <cx:pt idx="993">0.014758555154133926</cx:pt>
          <cx:pt idx="994">0.0061708886893373496</cx:pt>
          <cx:pt idx="995">0.0054060492788140747</cx:pt>
          <cx:pt idx="996">0.0127858672902285</cx:pt>
          <cx:pt idx="997">0.0083018083827514251</cx:pt>
          <cx:pt idx="998">0.0064939632450656251</cx:pt>
          <cx:pt idx="999">0.013898709009950275</cx:pt>
          <cx:pt idx="1000">0.012999300096247024</cx:pt>
          <cx:pt idx="1001">0.01309936221015805</cx:pt>
          <cx:pt idx="1002">0.025688134889080751</cx:pt>
          <cx:pt idx="1003">0.0086862899086334253</cx:pt>
          <cx:pt idx="1004">-0.014233385821696325</cx:pt>
          <cx:pt idx="1005">-0.016906014347928426</cx:pt>
          <cx:pt idx="1006">-0.0069458481225968746</cx:pt>
          <cx:pt idx="1007">-0.002457093618622605</cx:pt>
          <cx:pt idx="1008">-0.00070151636342967005</cx:pt>
          <cx:pt idx="1009">-0.00011187756179475275</cx:pt>
          <cx:pt idx="1010">7.6898634809154754e-05</cx:pt>
          <cx:pt idx="1011">-0.0013272163621625575</cx:pt>
          <cx:pt idx="1012">-0.00020707220330635074</cx:pt>
          <cx:pt idx="1013">0.0055281181446117751</cx:pt>
          <cx:pt idx="1014">6.4896436212874002e-06</cx:pt>
          <cx:pt idx="1015">0.00068666002204366753</cx:pt>
          <cx:pt idx="1016">0.0038352769723465751</cx:pt>
          <cx:pt idx="1017">0.0051992227998961249</cx:pt>
          <cx:pt idx="1018">0.0085442270100301743</cx:pt>
          <cx:pt idx="1019">0.014899002542131026</cx:pt>
          <cx:pt idx="1020">0.0035652733757207001</cx:pt>
          <cx:pt idx="1021">-0.0097026497219728502</cx:pt>
          <cx:pt idx="1022">-0.0062907319067937503</cx:pt>
          <cx:pt idx="1023">-0.0072558102748064247</cx:pt>
          <cx:pt idx="1024">-0.014754462410090626</cx:pt>
          <cx:pt idx="1025">0.0045935027109229249</cx:pt>
          <cx:pt idx="1026">0.034846633631741751</cx:pt>
          <cx:pt idx="1027">0.027255690974050499</cx:pt>
          <cx:pt idx="1028">0.024432614248249076</cx:pt>
          <cx:pt idx="1029">0.017081627116642125</cx:pt>
          <cx:pt idx="1030">0.016891123447365375</cx:pt>
          <cx:pt idx="1031">0.015184900335476301</cx:pt>
          <cx:pt idx="1032">-0.013563783079720049</cx:pt>
          <cx:pt idx="1033">-0.022377826879012627</cx:pt>
          <cx:pt idx="1034">-0.0069074066099014996</cx:pt>
          <cx:pt idx="1035">-1.8802026732573326e-05</cx:pt>
          <cx:pt idx="1036">9.2010865638340246e-05</cx:pt>
          <cx:pt idx="1037">0.000145935933018236</cx:pt>
          <cx:pt idx="1038">6.9404930721437245e-05</cx:pt>
          <cx:pt idx="1039">-0.000774017948375065</cx:pt>
          <cx:pt idx="1040">0.00040563092116320998</cx:pt>
          <cx:pt idx="1041">0.0081594942558619755</cx:pt>
          <cx:pt idx="1042">0.0021589046794508425</cx:pt>
          <cx:pt idx="1043">0.0078457610210806994</cx:pt>
          <cx:pt idx="1044">0.015774442989865373</cx:pt>
          <cx:pt idx="1045">0.012447507561320025</cx:pt>
          <cx:pt idx="1046">-0.0011158719796834525</cx:pt>
          <cx:pt idx="1047">0.0010413980624570101</cx:pt>
          <cx:pt idx="1048">-0.005679867912278925</cx:pt>
          <cx:pt idx="1049">-0.020736888471761274</cx:pt>
          <cx:pt idx="1050">-0.021229543006079949</cx:pt>
          <cx:pt idx="1051">-0.010967358363635601</cx:pt>
          <cx:pt idx="1052">-0.0050769169903872001</cx:pt>
          <cx:pt idx="1053">0.0088725379106618252</cx:pt>
          <cx:pt idx="1054">0.020325563334896175</cx:pt>
          <cx:pt idx="1055">0.029485101801175001</cx:pt>
          <cx:pt idx="1056">0.029223191639758998</cx:pt>
          <cx:pt idx="1057">0.012634055776598501</cx:pt>
          <cx:pt idx="1058">0.0084896742920787995</cx:pt>
          <cx:pt idx="1059">0.0035486817087148248</cx:pt>
          <cx:pt idx="1060">-0.00088815934949422752</cx:pt>
          <cx:pt idx="1061">-0.017002235019190324</cx:pt>
          <cx:pt idx="1062">-0.0036287195578222501</cx:pt>
          <cx:pt idx="1063">0.00066748925220853005</cx:pt>
          <cx:pt idx="1064">-2.5397897208898001e-05</cx:pt>
          <cx:pt idx="1065">5.1090081473821498e-05</cx:pt>
          <cx:pt idx="1066">1.11989190256122e-06</cx:pt>
          <cx:pt idx="1067">-0.0011743322917535475</cx:pt>
          <cx:pt idx="1068">-0.00081564231118079749</cx:pt>
          <cx:pt idx="1069">0.0047370927206694504</cx:pt>
          <cx:pt idx="1070">-0.0018859800435124426</cx:pt>
          <cx:pt idx="1071">-0.0025274377214788749</cx:pt>
          <cx:pt idx="1072">0.0020656922020859001</cx:pt>
          <cx:pt idx="1073">-0.0092132139897914758</cx:pt>
          <cx:pt idx="1074">-0.024971676277888023</cx:pt>
          <cx:pt idx="1075">-0.022780083077785451</cx:pt>
          <cx:pt idx="1076">-0.021866299168327451</cx:pt>
          <cx:pt idx="1077">-0.040808278342766999</cx:pt>
          <cx:pt idx="1078">-0.037857872200137747</cx:pt>
          <cx:pt idx="1079">-0.011480717012978226</cx:pt>
          <cx:pt idx="1080">-0.014493297997846825</cx:pt>
          <cx:pt idx="1081">0.0083361952905057751</cx:pt>
          <cx:pt idx="1082">0.019869922260480101</cx:pt>
          <cx:pt idx="1083">0.03071812430202725</cx:pt>
        </cx:lvl>
      </cx:numDim>
    </cx:data>
    <cx:data id="89">
      <cx:numDim type="val">
        <cx:f>Sheet2!$CL$1:$CL$1084</cx:f>
        <cx:lvl ptCount="1084" formatCode="G/通用格式">
          <cx:pt idx="0">-0.00026591392083302799</cx:pt>
          <cx:pt idx="1">0.00012899812676529199</cx:pt>
          <cx:pt idx="2">7.6265995166128095e-05</cx:pt>
          <cx:pt idx="3">-0.00068385830649367004</cx:pt>
          <cx:pt idx="4">-0.00027092827389233701</cx:pt>
          <cx:pt idx="5">2.5743198093935499e-05</cx:pt>
          <cx:pt idx="6">5.4814441808692198e-05</cx:pt>
          <cx:pt idx="7">0.00026194916990523201</cx:pt>
          <cx:pt idx="8">0.00054326620895972998</cx:pt>
          <cx:pt idx="9">-0.000363985798569261</cx:pt>
          <cx:pt idx="10">-9.0260953741870005e-05</cx:pt>
          <cx:pt idx="11">0.000311576054983182</cx:pt>
          <cx:pt idx="12">0.00034532374966912802</cx:pt>
          <cx:pt idx="13">-0.000209529974637187</cx:pt>
          <cx:pt idx="14">-0.000204702407259465</cx:pt>
          <cx:pt idx="15">0.000220752440384961</cx:pt>
          <cx:pt idx="16">-0.000102510123664263</cx:pt>
          <cx:pt idx="17">0.00021275343551950299</cx:pt>
          <cx:pt idx="18">0.00104741475149839</cx:pt>
          <cx:pt idx="19">-0.00075875368162721</cx:pt>
          <cx:pt idx="20">-1.4824743089068601e-05</cx:pt>
          <cx:pt idx="21">0.00030862422052724601</cx:pt>
          <cx:pt idx="22">0.00028855194398102498</cx:pt>
          <cx:pt idx="23">0.00024463181441720401</cx:pt>
          <cx:pt idx="24">-0.000148501621864689</cx:pt>
          <cx:pt idx="25">-0.00020764611796225799</cx:pt>
          <cx:pt idx="26">-0.00033711693348200501</cx:pt>
          <cx:pt idx="27">-0.00068160740289261704</cx:pt>
          <cx:pt idx="28">7.1922049402221998e-05</cx:pt>
          <cx:pt idx="29">2.8361324729668999e-05</cx:pt>
          <cx:pt idx="30">0.00050803153862405404</cx:pt>
          <cx:pt idx="31">-0.00065425623435240801</cx:pt>
          <cx:pt idx="32">-0.000541469758435867</cx:pt>
          <cx:pt idx="33">-0.0014045981222364399</cx:pt>
          <cx:pt idx="34">0.00076184515080633805</cx:pt>
          <cx:pt idx="35">0.00090748995909015597</cx:pt>
          <cx:pt idx="36">0.0021023488214063101</cx:pt>
          <cx:pt idx="37">0.0015122573986553901</cx:pt>
          <cx:pt idx="38">0.00183373040486098</cx:pt>
          <cx:pt idx="39">0.0034159994490169199</cx:pt>
          <cx:pt idx="40">0.0049418785444624302</cx:pt>
          <cx:pt idx="41">0.0036057996762832302</cx:pt>
          <cx:pt idx="42">-0.00013901457735181701</cx:pt>
          <cx:pt idx="43">-0.00062613692725325303</cx:pt>
          <cx:pt idx="44">0.0047738010474677999</cx:pt>
          <cx:pt idx="45">0.00279946692899084</cx:pt>
          <cx:pt idx="46">0.0019065389950034899</cx:pt>
          <cx:pt idx="47">0.0014742125447330401</cx:pt>
          <cx:pt idx="48">0.00111753231987655</cx:pt>
          <cx:pt idx="49">0.00047209007684025501</cx:pt>
          <cx:pt idx="50">0.00068198492234912498</cx:pt>
          <cx:pt idx="51">0.00046507706703701298</cx:pt>
          <cx:pt idx="52">-0.00013286126880609399</cx:pt>
          <cx:pt idx="53">5.99340446406862e-05</cx:pt>
          <cx:pt idx="54">-5.9117475783161502e-05</cx:pt>
          <cx:pt idx="55">-0.000408347086695229</cx:pt>
          <cx:pt idx="56">-0.000303298949096336</cx:pt>
          <cx:pt idx="57">0.00024152116223975599</cx:pt>
          <cx:pt idx="58">0.00061108368125460395</cx:pt>
          <cx:pt idx="59">-0.00050472903425100501</cx:pt>
          <cx:pt idx="60">-0.00028415337122609</cx:pt>
          <cx:pt idx="61">0.00066708935203930704</cx:pt>
          <cx:pt idx="62">0.00176190364858583</cx:pt>
          <cx:pt idx="63">0.00347997860474091</cx:pt>
          <cx:pt idx="64">0.0095163269619611395</cx:pt>
          <cx:pt idx="65">0.0138979325129794</cx:pt>
          <cx:pt idx="66">0.0153052797673468</cx:pt>
          <cx:pt idx="67">0.017157562582028899</cx:pt>
          <cx:pt idx="68">0.020100938749624798</cx:pt>
          <cx:pt idx="69">0.0060766376969973498</cx:pt>
          <cx:pt idx="70">0.018202814162958499</cx:pt>
          <cx:pt idx="71">0.013810259648676401</cx:pt>
          <cx:pt idx="72">0.012448686880475001</cx:pt>
          <cx:pt idx="73">0.014391918937303599</cx:pt>
          <cx:pt idx="74">0.0122067844580826</cx:pt>
          <cx:pt idx="75">0.0037684759736282699</cx:pt>
          <cx:pt idx="76">0.010542062090696899</cx:pt>
          <cx:pt idx="77">0.0085341487779323801</cx:pt>
          <cx:pt idx="78">0.0056283528959711103</cx:pt>
          <cx:pt idx="79">0.0038266966575904201</cx:pt>
          <cx:pt idx="80">0.00073309647903283101</cx:pt>
          <cx:pt idx="81">-0.00080681327826117395</cx:pt>
          <cx:pt idx="82">0.00030687098886290399</cx:pt>
          <cx:pt idx="83">0.00050621200862396301</cx:pt>
          <cx:pt idx="84">-0.000230719188828356</cx:pt>
          <cx:pt idx="85">-0.00083550777031093796</cx:pt>
          <cx:pt idx="86">-0.00100104275004783</cx:pt>
          <cx:pt idx="87">0.00090812611120089104</cx:pt>
          <cx:pt idx="88">-0.00056234295116076502</cx:pt>
          <cx:pt idx="89">-0.0026693309562998801</cx:pt>
          <cx:pt idx="90">-0.0010633186967455</cx:pt>
          <cx:pt idx="91">0.0019252993118237299</cx:pt>
          <cx:pt idx="92">0.0107456230649569</cx:pt>
          <cx:pt idx="93">0.020970203728218399</cx:pt>
          <cx:pt idx="94">0.0224404242814377</cx:pt>
          <cx:pt idx="95">0.034939714347877397</cx:pt>
          <cx:pt idx="96">0.016459703658286699</cx:pt>
          <cx:pt idx="97">0.011100437344926901</cx:pt>
          <cx:pt idx="98">0.0034039568497172702</cx:pt>
          <cx:pt idx="99">0.0100130129674472</cx:pt>
          <cx:pt idx="100">0.025555476388138799</cx:pt>
          <cx:pt idx="101">-0.0093184766072551897</cx:pt>
          <cx:pt idx="102">-0.018025390222035299</cx:pt>
          <cx:pt idx="103">-0.0063961485133794396</cx:pt>
          <cx:pt idx="104">-0.0060348936682196796</cx:pt>
          <cx:pt idx="105">0.0125063925542772</cx:pt>
          <cx:pt idx="106">0.015893571107719301</cx:pt>
          <cx:pt idx="107">0.012044695534278199</cx:pt>
          <cx:pt idx="108">0.00560595347099493</cx:pt>
          <cx:pt idx="109">-0.0032561948652293699</cx:pt>
          <cx:pt idx="110">-0.00017338809342437001</cx:pt>
          <cx:pt idx="111">-0.00093168580567761297</cx:pt>
          <cx:pt idx="112">0.000134364061634598</cx:pt>
          <cx:pt idx="113">0.000640663997722924</cx:pt>
          <cx:pt idx="114">-0.00053881901016158604</cx:pt>
          <cx:pt idx="115">-2.1753996883206199e-05</cx:pt>
          <cx:pt idx="116">-0.0014434698562836299</cx:pt>
          <cx:pt idx="117">-0.00744375012928897</cx:pt>
          <cx:pt idx="118">-0.0032455710553580298</cx:pt>
          <cx:pt idx="119">0.0018611737975668401</cx:pt>
          <cx:pt idx="120">0.00058766694401122795</cx:pt>
          <cx:pt idx="121">0.0063837081230243703</cx:pt>
          <cx:pt idx="122">0.014205818923763099</cx:pt>
          <cx:pt idx="123">0.0135130445897511</cx:pt>
          <cx:pt idx="124">0.022862109125482599</cx:pt>
          <cx:pt idx="125">0.0074238503610644197</cx:pt>
          <cx:pt idx="126">1.6284136925697999e-05</cx:pt>
          <cx:pt idx="127">-0.00069958001771758</cx:pt>
          <cx:pt idx="128">0.0215314610171689</cx:pt>
          <cx:pt idx="129">0.0031517646960616099</cx:pt>
          <cx:pt idx="130">-0.024733398427421501</cx:pt>
          <cx:pt idx="131">-0.036699606844959702</cx:pt>
          <cx:pt idx="132">-0.034396169499699897</cx:pt>
          <cx:pt idx="133">-0.031627519751288698</cx:pt>
          <cx:pt idx="134">-0.017243146276320599</cx:pt>
          <cx:pt idx="135">-0.014865493906014699</cx:pt>
          <cx:pt idx="136">-0.019758612591218701</cx:pt>
          <cx:pt idx="137">-0.0114658446641659</cx:pt>
          <cx:pt idx="138">-0.00373812877562817</cx:pt>
          <cx:pt idx="139">0.00095960827637498901</cx:pt>
          <cx:pt idx="140">-0.00073380883863884301</cx:pt>
          <cx:pt idx="141">-0.00038205048061358299</cx:pt>
          <cx:pt idx="142">-3.3786624955029802e-05</cx:pt>
          <cx:pt idx="143">-0.0014904205269809501</cx:pt>
          <cx:pt idx="144">-0.0088995198812890398</cx:pt>
          <cx:pt idx="145">-0.027700113353836101</cx:pt>
          <cx:pt idx="146">-0.0225908728897696</cx:pt>
          <cx:pt idx="147">-0.0147745579863898</cx:pt>
          <cx:pt idx="148">-0.017470510025018399</cx:pt>
          <cx:pt idx="149">-0.030555485747538299</cx:pt>
          <cx:pt idx="150">-0.018466918867927701</cx:pt>
          <cx:pt idx="151">0.0028336630457616199</cx:pt>
          <cx:pt idx="152">0.032325059131886602</cx:pt>
          <cx:pt idx="153">0.038076398820117797</cx:pt>
          <cx:pt idx="154">0.054088876362994601</cx:pt>
          <cx:pt idx="155">0.072107558889505305</cx:pt>
          <cx:pt idx="156">0.077305825001974596</cx:pt>
          <cx:pt idx="157">0.0546774525928947</cx:pt>
          <cx:pt idx="158">0.017447489216114699</cx:pt>
          <cx:pt idx="159">-0.0105478400295121</cx:pt>
          <cx:pt idx="160">-0.012220255088531799</cx:pt>
          <cx:pt idx="161">-0.018652970763047599</cx:pt>
          <cx:pt idx="162">-0.029647973189411699</cx:pt>
          <cx:pt idx="163">-0.021979267379399099</cx:pt>
          <cx:pt idx="164">-0.0191073530896285</cx:pt>
          <cx:pt idx="165">-0.00091478962604732103</cx:pt>
          <cx:pt idx="166">0.00119692549698557</cx:pt>
          <cx:pt idx="167">0.0016868579307134</cx:pt>
          <cx:pt idx="168">-0.000369306291482276</cx:pt>
          <cx:pt idx="169">-0.000235920562197721</cx:pt>
          <cx:pt idx="170">-0.00044649654141026298</cx:pt>
          <cx:pt idx="171">-0.0059710813348857897</cx:pt>
          <cx:pt idx="172">-0.0121464979313342</cx:pt>
          <cx:pt idx="173">-0.030501118217642401</cx:pt>
          <cx:pt idx="174">-0.039538859619531297</cx:pt>
          <cx:pt idx="175">-0.032200946229955403</cx:pt>
          <cx:pt idx="176">-0.040577177564285603</cx:pt>
          <cx:pt idx="177">-0.049188216025443099</cx:pt>
          <cx:pt idx="178">-0.0509783372623199</cx:pt>
          <cx:pt idx="179">-0.0071957208100227798</cx:pt>
          <cx:pt idx="180">0.022920661199353501</cx:pt>
          <cx:pt idx="181">0.030607540963367701</cx:pt>
          <cx:pt idx="182">-0.0020084135998469899</cx:pt>
          <cx:pt idx="183">0.022147141104206399</cx:pt>
          <cx:pt idx="184">0.032141368044133797</cx:pt>
          <cx:pt idx="185">0.016944100451962599</cx:pt>
          <cx:pt idx="186">-0.021411360792696298</cx:pt>
          <cx:pt idx="187">-0.0047292861640173597</cx:pt>
          <cx:pt idx="188">-0.028724097243625499</cx:pt>
          <cx:pt idx="189">-0.0134419404323445</cx:pt>
          <cx:pt idx="190">-0.0092484208456809196</cx:pt>
          <cx:pt idx="191">-0.014100597486997799</cx:pt>
          <cx:pt idx="192">-0.023959563512045898</cx:pt>
          <cx:pt idx="193">-0.0097747542075956092</cx:pt>
          <cx:pt idx="194">-0.0027585872955675299</cx:pt>
          <cx:pt idx="195">7.9833934050048102e-05</cx:pt>
          <cx:pt idx="196">0.00035133503643818698</cx:pt>
          <cx:pt idx="197">-0.00021410770867665599</cx:pt>
          <cx:pt idx="198">0.00057624894542458304</cx:pt>
          <cx:pt idx="199">-0.0012100410508336726</cx:pt>
          <cx:pt idx="200">-0.0026946956717262501</cx:pt>
          <cx:pt idx="201">-0.0067267426556012</cx:pt>
          <cx:pt idx="202">-0.00835291000819075</cx:pt>
          <cx:pt idx="203">-0.014515353629637075</cx:pt>
          <cx:pt idx="204">-0.015507305636250074</cx:pt>
          <cx:pt idx="205">-0.0098049611861415007</cx:pt>
          <cx:pt idx="206">-0.011084333695464301</cx:pt>
          <cx:pt idx="207">-0.0022964054086913473</cx:pt>
          <cx:pt idx="208">-0.0025820770805950501</cx:pt>
          <cx:pt idx="209">0.0012027589437717326</cx:pt>
          <cx:pt idx="210">-0.0097271547923448252</cx:pt>
          <cx:pt idx="211">0.0075419067242621252</cx:pt>
          <cx:pt idx="212">0.0023204497516128076</cx:pt>
          <cx:pt idx="213">0.0025495934772379</cx:pt>
          <cx:pt idx="214">0.0041433575013060751</cx:pt>
          <cx:pt idx="215">-0.00104453831080688</cx:pt>
          <cx:pt idx="216">-0.0085271912587622997</cx:pt>
          <cx:pt idx="217">-0.0037437789190182748</cx:pt>
          <cx:pt idx="218">-0.0017049995501941825</cx:pt>
          <cx:pt idx="219">-0.0034810606020333002</cx:pt>
          <cx:pt idx="220">-0.00098066586278958254</cx:pt>
          <cx:pt idx="221">-0.0039032032168012502</cx:pt>
          <cx:pt idx="222">-0.00061634080728068246</cx:pt>
          <cx:pt idx="223">-0.00022301150889716549</cx:pt>
          <cx:pt idx="224">0.00014626101782267925</cx:pt>
          <cx:pt idx="225">0.00025612921512576498</cx:pt>
          <cx:pt idx="226">-0.00010245343437931675</cx:pt>
          <cx:pt idx="227">-0.0019040164244204551</cx:pt>
          <cx:pt idx="228">-0.0045299398635814253</cx:pt>
          <cx:pt idx="229">-0.00932614383056685</cx:pt>
          <cx:pt idx="230">-0.0094034684982336747</cx:pt>
          <cx:pt idx="231">-0.017092998797234277</cx:pt>
          <cx:pt idx="232">-0.018502851011223526</cx:pt>
          <cx:pt idx="233">-0.010595968715219201</cx:pt>
          <cx:pt idx="234">-0.0085006875664758001</cx:pt>
          <cx:pt idx="235">-0.006398978325623925</cx:pt>
          <cx:pt idx="236">0.00066192181229851751</cx:pt>
          <cx:pt idx="237">0.0047821113838011249</cx:pt>
          <cx:pt idx="238">0.0014720755205023675</cx:pt>
          <cx:pt idx="239">0.0049708281051124752</cx:pt>
          <cx:pt idx="240">0.010165428573138275</cx:pt>
          <cx:pt idx="241">0.00340188900078725</cx:pt>
          <cx:pt idx="242">0.00041975764125142749</cx:pt>
          <cx:pt idx="243">0.0067169136186811503</cx:pt>
          <cx:pt idx="244">-0.0072060660544231254</cx:pt>
          <cx:pt idx="245">-0.0063822266588434498</cx:pt>
          <cx:pt idx="246">-0.0057562917832443498</cx:pt>
          <cx:pt idx="247">-0.0060284179094408996</cx:pt>
          <cx:pt idx="248">-0.0031443409134306001</cx:pt>
          <cx:pt idx="249">-0.0037087357122266499</cx:pt>
          <cx:pt idx="250">2.2247164987777074e-05</cx:pt>
          <cx:pt idx="251">-2.7007487093188748e-05</cx:pt>
          <cx:pt idx="252">-2.6359864194446001e-05</cx:pt>
          <cx:pt idx="253">-0.00038674511385436498</cx:pt>
          <cx:pt idx="254">-0.00041530971156880501</cx:pt>
          <cx:pt idx="255">-0.0015000565710616501</cx:pt>
          <cx:pt idx="256">-0.0061487896035444748</cx:pt>
          <cx:pt idx="257">-0.0091962475979670746</cx:pt>
          <cx:pt idx="258">-0.0060704919977184251</cx:pt>
          <cx:pt idx="259">-0.014487102160033726</cx:pt>
          <cx:pt idx="260">-0.015297171073631675</cx:pt>
          <cx:pt idx="261">-0.0059636646196949252</cx:pt>
          <cx:pt idx="262">-0.0069883672274251999</cx:pt>
          <cx:pt idx="263">-0.0095720277000034496</cx:pt>
          <cx:pt idx="264">0.0022483939049386076</cx:pt>
          <cx:pt idx="265">0.0070717285648255251</cx:pt>
          <cx:pt idx="266">0.0020882045778375475</cx:pt>
          <cx:pt idx="267">-0.0074538564871411252</cx:pt>
          <cx:pt idx="268">-0.0048115910656773998</cx:pt>
          <cx:pt idx="269">0.0022334758142413501</cx:pt>
          <cx:pt idx="270">-0.0018509511566166975</cx:pt>
          <cx:pt idx="271">-0.0022682187556362474</cx:pt>
          <cx:pt idx="272">0.00076005191403134495</cx:pt>
          <cx:pt idx="273">-0.003376852455858375</cx:pt>
          <cx:pt idx="274">-0.0077889277160926003</cx:pt>
          <cx:pt idx="275">-0.00036442999905908252</cx:pt>
          <cx:pt idx="276">-0.0011624457049319724</cx:pt>
          <cx:pt idx="277">-0.00563763729662235</cx:pt>
          <cx:pt idx="278">-0.0024529579751279501</cx:pt>
          <cx:pt idx="279">-0.0012109823266134401</cx:pt>
          <cx:pt idx="280">-5.750615227847475e-05</cx:pt>
          <cx:pt idx="281">-0.00018938348753832075</cx:pt>
          <cx:pt idx="282">-0.0010971655596051101</cx:pt>
          <cx:pt idx="283">-0.00055574133665706746</cx:pt>
          <cx:pt idx="284">-0.0052319235042855754</cx:pt>
          <cx:pt idx="285">0.0018534778395163625</cx:pt>
          <cx:pt idx="286">0.00190180213623192</cx:pt>
          <cx:pt idx="287">-0.0029339248974531501</cx:pt>
          <cx:pt idx="288">-0.01198919817417975</cx:pt>
          <cx:pt idx="289">-0.0025840415593659251</cx:pt>
          <cx:pt idx="290">-0.0023443544787352501</cx:pt>
          <cx:pt idx="291">0.001905369013039385</cx:pt>
          <cx:pt idx="292">0.0037050958582250499</cx:pt>
          <cx:pt idx="293">-0.0025538377397499252</cx:pt>
          <cx:pt idx="294">-0.003174927207988175</cx:pt>
          <cx:pt idx="295">-0.022464307089286675</cx:pt>
          <cx:pt idx="296">-0.0098830303052163497</cx:pt>
          <cx:pt idx="297">0.00090448437580086004</cx:pt>
          <cx:pt idx="298">-0.0021675945792901624</cx:pt>
          <cx:pt idx="299">-0.028829298864475501</cx:pt>
          <cx:pt idx="300">-0.047972820693389803</cx:pt>
          <cx:pt idx="301">-0.012800693378784001</cx:pt>
          <cx:pt idx="302">-0.0037815325952520601</cx:pt>
          <cx:pt idx="303">0.0173303331709199</cx:pt>
          <cx:pt idx="304">-0.014520202396385899</cx:pt>
          <cx:pt idx="305">-0.034063343880678498</cx:pt>
          <cx:pt idx="306">-0.0115403328978993</cx:pt>
          <cx:pt idx="307">-0.0017670835641577999</cx:pt>
          <cx:pt idx="308">0.00012339415211501899</cx:pt>
          <cx:pt idx="309">-0.000474446214114778</cx:pt>
          <cx:pt idx="310">-0.0041304345214376896</cx:pt>
          <cx:pt idx="311">-0.0073333487747566598</cx:pt>
          <cx:pt idx="312">-0.0112608931844176</cx:pt>
          <cx:pt idx="313">0.018478614081039599</cx:pt>
          <cx:pt idx="314">0.045838469637595497</cx:pt>
          <cx:pt idx="315">0.030529264652760301</cx:pt>
          <cx:pt idx="316">-0.035046891258777899</cx:pt>
          <cx:pt idx="317">0.0094658982644374601</cx:pt>
          <cx:pt idx="318">0.011130469467484101</cx:pt>
          <cx:pt idx="319">0.00665569244049423</cx:pt>
          <cx:pt idx="320">-0.013945713631470199</cx:pt>
          <cx:pt idx="321">-0.044996308962089698</cx:pt>
          <cx:pt idx="322">-0.060967248213103203</cx:pt>
          <cx:pt idx="323">-0.12630327371932901</cx:pt>
          <cx:pt idx="324">-0.0394445875285728</cx:pt>
          <cx:pt idx="325">-0.0257043640587548</cx:pt>
          <cx:pt idx="326">-0.038432774733293297</cx:pt>
          <cx:pt idx="327">0.0045711517488769299</cx:pt>
          <cx:pt idx="328">-0.045872079127132599</cx:pt>
          <cx:pt idx="329">0.0092331269429958996</cx:pt>
          <cx:pt idx="330">0.0155544939199296</cx:pt>
          <cx:pt idx="331">0.0234694977619322</cx:pt>
          <cx:pt idx="332">0.0064712349381545803</cx:pt>
          <cx:pt idx="333">-0.0117863424871414</cx:pt>
          <cx:pt idx="334">-0.0053789500046057901</cx:pt>
          <cx:pt idx="335">-0.00038129225307800097</cx:pt>
          <cx:pt idx="336">0.000477331588133389</cx:pt>
          <cx:pt idx="337">-0.00090798578951258502</cx:pt>
          <cx:pt idx="338">-0.00177913404354729</cx:pt>
          <cx:pt idx="339">-0.0047694561430644397</cx:pt>
          <cx:pt idx="340">0.0035458183029722199</cx:pt>
          <cx:pt idx="341">0.033512731001620298</cx:pt>
          <cx:pt idx="342">0.044649984546337299</cx:pt>
          <cx:pt idx="343">0.0120321573643583</cx:pt>
          <cx:pt idx="344">-0.025780968100252901</cx:pt>
          <cx:pt idx="345">0.0026029148685366601</cx:pt>
          <cx:pt idx="346">-0.0048444874732741202</cx:pt>
          <cx:pt idx="347">-0.018792977646714601</cx:pt>
          <cx:pt idx="348">-0.067356091156002801</cx:pt>
          <cx:pt idx="349">-0.066943470561927607</cx:pt>
          <cx:pt idx="350">-0.093552631005329095</cx:pt>
          <cx:pt idx="351">-0.11695590260592401</cx:pt>
          <cx:pt idx="352">-0.053644870237444402</cx:pt>
          <cx:pt idx="353">-0.0047551256510454396</cx:pt>
          <cx:pt idx="354">-0.033756809897607397</cx:pt>
          <cx:pt idx="355">0.0141401874045393</cx:pt>
          <cx:pt idx="356">0.00065865913820866101</cx:pt>
          <cx:pt idx="357">0.038600890780153399</cx:pt>
          <cx:pt idx="358">0.042434164565795997</cx:pt>
          <cx:pt idx="359">0.036171486819014997</cx:pt>
          <cx:pt idx="360">0.021078863011050102</cx:pt>
          <cx:pt idx="361">-0.0064453748570085503</cx:pt>
          <cx:pt idx="362">-0.0084624031222648392</cx:pt>
          <cx:pt idx="363">-0.0024406645341079301</cx:pt>
          <cx:pt idx="364">0.00047450676702150997</cx:pt>
          <cx:pt idx="365">0.00065277737345495999</cx:pt>
          <cx:pt idx="366">-0.0013123554544186599</cx:pt>
          <cx:pt idx="367">-0.0022922919973468198</cx:pt>
          <cx:pt idx="368">0.0052526807284153298</cx:pt>
          <cx:pt idx="369">0.037678444458509999</cx:pt>
          <cx:pt idx="370">0.059264043172151802</cx:pt>
          <cx:pt idx="371">0.042769938360690103</cx:pt>
          <cx:pt idx="372">0.036427234195258298</cx:pt>
          <cx:pt idx="373">0.020750573583387399</cx:pt>
          <cx:pt idx="374">-0.00017688845880020799</cx:pt>
          <cx:pt idx="375">-0.043590067525764699</cx:pt>
          <cx:pt idx="376">-0.0572918448593496</cx:pt>
          <cx:pt idx="377">-0.058477328356966798</cx:pt>
          <cx:pt idx="378">-0.061539871586827798</cx:pt>
          <cx:pt idx="379">-0.0391107861836055</cx:pt>
          <cx:pt idx="380">-0.030466505811791101</cx:pt>
          <cx:pt idx="381">-0.0131951541068395</cx:pt>
          <cx:pt idx="382">0.00028905119245520002</cx:pt>
          <cx:pt idx="383">0.0095106759185653398</cx:pt>
          <cx:pt idx="384">0.00133614236634094</cx:pt>
          <cx:pt idx="385">0.039200636342654901</cx:pt>
          <cx:pt idx="386">0.062426988124311203</cx:pt>
          <cx:pt idx="387">0.036854288041066198</cx:pt>
          <cx:pt idx="388">0.0063013951432581202</cx:pt>
          <cx:pt idx="389">0.0013122134238084499</cx:pt>
          <cx:pt idx="390">0.00061639120575487797</cx:pt>
          <cx:pt idx="391">0.00201424795874018</cx:pt>
          <cx:pt idx="392">0.000357658195397057</cx:pt>
          <cx:pt idx="393">-0.00066870932233800402</cx:pt>
          <cx:pt idx="394">-0.00078831307851389202</cx:pt>
          <cx:pt idx="395">0.0060134886267535102</cx:pt>
          <cx:pt idx="396">0.016005778730823799</cx:pt>
          <cx:pt idx="397">0.056441896948498903</cx:pt>
          <cx:pt idx="398">0.057465029519675803</cx:pt>
          <cx:pt idx="399">0.059218483335094399</cx:pt>
          <cx:pt idx="400">0.052065691627372901</cx:pt>
          <cx:pt idx="401">0.043783449704899599</cx:pt>
          <cx:pt idx="402">0.018532976717929299</cx:pt>
          <cx:pt idx="403">0.0128014011466286</cx:pt>
          <cx:pt idx="404">-0.027086895143399001</cx:pt>
          <cx:pt idx="405">-0.0075415842940986097</cx:pt>
          <cx:pt idx="406">-0.0109123972165013</cx:pt>
          <cx:pt idx="407">-0.0155089326662055</cx:pt>
          <cx:pt idx="408">0.018944885482009899</cx:pt>
          <cx:pt idx="409">-0.0227879323692524</cx:pt>
          <cx:pt idx="410">-0.0174253542552672</cx:pt>
          <cx:pt idx="411">0.00198031450542517</cx:pt>
          <cx:pt idx="412">-0.014990127378360999</cx:pt>
          <cx:pt idx="413">0.026296364835975999</cx:pt>
          <cx:pt idx="414">0.029305394353423098</cx:pt>
          <cx:pt idx="415">-0.0029757005519658098</cx:pt>
          <cx:pt idx="416">0.0122705996253894</cx:pt>
          <cx:pt idx="417">0.011622161266293399</cx:pt>
          <cx:pt idx="418">0.0039332577921865801</cx:pt>
          <cx:pt idx="419">-0.000185830807894746</cx:pt>
          <cx:pt idx="420">0.000123014912521914</cx:pt>
          <cx:pt idx="421">-0.00053357229113451901</cx:pt>
          <cx:pt idx="422">-0.0012018351843590799</cx:pt>
          <cx:pt idx="423">0.0141103016493854</cx:pt>
          <cx:pt idx="424">0.020981325365486699</cx:pt>
          <cx:pt idx="425">0.039970167907527797</cx:pt>
          <cx:pt idx="426">0.0176133801791531</cx:pt>
          <cx:pt idx="427">0.0367384506702833</cx:pt>
          <cx:pt idx="428">0.0437254054178908</cx:pt>
          <cx:pt idx="429">0.089459510032684195</cx:pt>
          <cx:pt idx="430">0.068475341412077506</cx:pt>
          <cx:pt idx="431">0.040981562224363999</cx:pt>
          <cx:pt idx="432">0.040087873164215901</cx:pt>
          <cx:pt idx="433">0.0507540644079005</cx:pt>
          <cx:pt idx="434">0.0257405564297183</cx:pt>
          <cx:pt idx="435">0.0213048464080581</cx:pt>
          <cx:pt idx="436">0.051726643414115002</cx:pt>
          <cx:pt idx="437">-0.0088607993406166503</cx:pt>
          <cx:pt idx="438">0.0029658427276419001</cx:pt>
          <cx:pt idx="439">0.0151285039084117</cx:pt>
          <cx:pt idx="440">-0.023514738728381401</cx:pt>
          <cx:pt idx="441">-0.0090046780919439892</cx:pt>
          <cx:pt idx="442">-4.8807343085545503e-05</cx:pt>
          <cx:pt idx="443">-0.00291567337251428</cx:pt>
          <cx:pt idx="444">0.023003099982214802</cx:pt>
          <cx:pt idx="445">0.027417139627179801</cx:pt>
          <cx:pt idx="446">0.0097777985879738804</cx:pt>
          <cx:pt idx="447">0.00210665415092255</cx:pt>
          <cx:pt idx="448">-0.00035574708460916902</cx:pt>
          <cx:pt idx="449">-0.00059603218043700304</cx:pt>
          <cx:pt idx="450">-0.00188825097880983</cx:pt>
          <cx:pt idx="451">0.0096386632747948002</cx:pt>
          <cx:pt idx="452">0.010657960022439201</cx:pt>
          <cx:pt idx="453">0.028808417850779301</cx:pt>
          <cx:pt idx="454">0.029881948918524699</cx:pt>
          <cx:pt idx="455">0.021379027397112501</cx:pt>
          <cx:pt idx="456">0.0089671401081602899</cx:pt>
          <cx:pt idx="457">0.040743416009949997</cx:pt>
          <cx:pt idx="458">0.072572663288742206</cx:pt>
          <cx:pt idx="459">0.077357600340600102</cx:pt>
          <cx:pt idx="460">0.092521219670079494</cx:pt>
          <cx:pt idx="461">0.059177836652730201</cx:pt>
          <cx:pt idx="462">0.0300616908170631</cx:pt>
          <cx:pt idx="463">0.043245506592647101</cx:pt>
          <cx:pt idx="464">0.045249868354716602</cx:pt>
          <cx:pt idx="465">0.051808192205978897</cx:pt>
          <cx:pt idx="466">-0.0040151188306204004</cx:pt>
          <cx:pt idx="467">0.0027417643974043198</cx:pt>
          <cx:pt idx="468">0.012030625336688101</cx:pt>
          <cx:pt idx="469">0.018379120363146002</cx:pt>
          <cx:pt idx="470">0.0105937117321988</cx:pt>
          <cx:pt idx="471">0.000420823591767938</cx:pt>
          <cx:pt idx="472">0.0076285741480253202</cx:pt>
          <cx:pt idx="473">0.0372243347024366</cx:pt>
          <cx:pt idx="474">0.012224661996725899</cx:pt>
          <cx:pt idx="475">0.0021794079678192999</cx:pt>
          <cx:pt idx="476">-5.0587885310230401e-05</cx:pt>
          <cx:pt idx="477">-0.00017739803769683301</cx:pt>
          <cx:pt idx="478">0.0033404720831696801</cx:pt>
          <cx:pt idx="479">0.00010854995136518</cx:pt>
          <cx:pt idx="480">0.025411453581749399</cx:pt>
          <cx:pt idx="481">0.028014745282846702</cx:pt>
          <cx:pt idx="482">0.0126745035558183</cx:pt>
          <cx:pt idx="483">0.016460200016110801</cx:pt>
          <cx:pt idx="484">0.020476099594627001</cx:pt>
          <cx:pt idx="485">0.029642687073016299</cx:pt>
          <cx:pt idx="486">0.015741975620920699</cx:pt>
          <cx:pt idx="487">0.032521243499077403</cx:pt>
          <cx:pt idx="488">0.060514105708607199</cx:pt>
          <cx:pt idx="489">0.040144846757629402</cx:pt>
          <cx:pt idx="490">0.022892784619986201</cx:pt>
          <cx:pt idx="491">0.0309246527160906</cx:pt>
          <cx:pt idx="492">0.035534867913054997</cx:pt>
          <cx:pt idx="493">0.0126932929399337</cx:pt>
          <cx:pt idx="494">-0.023829597007871899</cx:pt>
          <cx:pt idx="495">-0.021568119329739</cx:pt>
          <cx:pt idx="496">-0.012473656130239701</cx:pt>
          <cx:pt idx="497">0.032289769167948498</cx:pt>
          <cx:pt idx="498">0.022958310878033201</cx:pt>
          <cx:pt idx="499">0.018657613304463</cx:pt>
          <cx:pt idx="500">0.0147580965620788</cx:pt>
          <cx:pt idx="501">0.024442166758069699</cx:pt>
          <cx:pt idx="502">0.0055740683844473799</cx:pt>
          <cx:pt idx="503">0.0024159527242801201</cx:pt>
          <cx:pt idx="504">0.000160876512666377</cx:pt>
          <cx:pt idx="505">0.00059024948143600699</cx:pt>
          <cx:pt idx="506">0.0027928982866946401</cx:pt>
          <cx:pt idx="507">-0.0034804777035706601</cx:pt>
          <cx:pt idx="508">0.0341752370828163</cx:pt>
          <cx:pt idx="509">0.031802727770241297</cx:pt>
          <cx:pt idx="510">0.040084344092668998</cx:pt>
          <cx:pt idx="511">0.060585987489295702</cx:pt>
          <cx:pt idx="512">0.045855980008042398</cx:pt>
          <cx:pt idx="513">0.031344204463109898</cx:pt>
          <cx:pt idx="514">0.00338939255748063</cx:pt>
          <cx:pt idx="515">0.017554222269909901</cx:pt>
          <cx:pt idx="516">0.038371363425605397</cx:pt>
          <cx:pt idx="517">0.00691296252530071</cx:pt>
          <cx:pt idx="518">0.030540125641949401</cx:pt>
          <cx:pt idx="519">0.0277968194264171</cx:pt>
          <cx:pt idx="520">0.0213813776303633</cx:pt>
          <cx:pt idx="521">-0.0069254540853661102</cx:pt>
          <cx:pt idx="522">0.00143004174940568</cx:pt>
          <cx:pt idx="523">-0.0031461664337310599</cx:pt>
          <cx:pt idx="524">-0.0016669794888776201</cx:pt>
          <cx:pt idx="525">0.033389559453576398</cx:pt>
          <cx:pt idx="526">0.042439302237503598</cx:pt>
          <cx:pt idx="527">0.030348318375229</cx:pt>
          <cx:pt idx="528">0.0197683947030779</cx:pt>
          <cx:pt idx="529">0.0078975204656460702</cx:pt>
          <cx:pt idx="530">0.0019646170967100801</cx:pt>
          <cx:pt idx="531">0.0012946771219556599</cx:pt>
          <cx:pt idx="532">-0.00033313765256533798</cx:pt>
          <cx:pt idx="533">-0.000329377942143625</cx:pt>
          <cx:pt idx="534">-0.00071925541862152603</cx:pt>
          <cx:pt idx="535">-0.0046981907755245904</cx:pt>
          <cx:pt idx="536">0.028068696502266299</cx:pt>
          <cx:pt idx="537">0.0299030029448983</cx:pt>
          <cx:pt idx="538">0.024514373980166801</cx:pt>
          <cx:pt idx="539">0.061088387462935899</cx:pt>
          <cx:pt idx="540">0.0252127174631873</cx:pt>
          <cx:pt idx="541">0.0180694277377587</cx:pt>
          <cx:pt idx="542">0.036394440786186602</cx:pt>
          <cx:pt idx="543">0.027193815977765601</cx:pt>
          <cx:pt idx="544">0.00050394029044004195</cx:pt>
          <cx:pt idx="545">-0.0206895303369534</cx:pt>
          <cx:pt idx="546">0.012943520085939899</cx:pt>
          <cx:pt idx="547">0.037559866325038903</cx:pt>
          <cx:pt idx="548">0.0277277677526429</cx:pt>
          <cx:pt idx="549">0.027292522569985302</cx:pt>
          <cx:pt idx="550">0.037514436151571497</cx:pt>
          <cx:pt idx="551">0.0031848061683957302</cx:pt>
          <cx:pt idx="552">-0.00553851999394178</cx:pt>
          <cx:pt idx="553">0.037003934894933498</cx:pt>
          <cx:pt idx="554">0.050791649760870798</cx:pt>
          <cx:pt idx="555">0.038314767030756099</cx:pt>
          <cx:pt idx="556">0.0058934501448792897</cx:pt>
          <cx:pt idx="557">-0.00304836601738585</cx:pt>
          <cx:pt idx="558">0.0050830902451893603</cx:pt>
          <cx:pt idx="559">0.00035125878146426501</cx:pt>
          <cx:pt idx="560">2.6834197249164299e-06</cx:pt>
          <cx:pt idx="561">0.00063705508445104303</cx:pt>
          <cx:pt idx="562">0.0020872381003288702</cx:pt>
          <cx:pt idx="563">0.00819796108531398</cx:pt>
          <cx:pt idx="564">0.0228827091450629</cx:pt>
          <cx:pt idx="565">0.0277180314889625</cx:pt>
          <cx:pt idx="566">0.015192289298455701</cx:pt>
          <cx:pt idx="567">0.054921724771858603</cx:pt>
          <cx:pt idx="568">0.033327483206857897</cx:pt>
          <cx:pt idx="569">-0.0062402405920153996</cx:pt>
          <cx:pt idx="570">0.023480765994238199</cx:pt>
          <cx:pt idx="571">0.018880221192814101</cx:pt>
          <cx:pt idx="572">-0.0083238577661851106</cx:pt>
          <cx:pt idx="573">-0.056622554220437403</cx:pt>
          <cx:pt idx="574">-0.039715807753484697</cx:pt>
          <cx:pt idx="575">0.026802916214998401</cx:pt>
          <cx:pt idx="576">0.025996607469174201</cx:pt>
          <cx:pt idx="577">0.0142346842778464</cx:pt>
          <cx:pt idx="578">0.0184923555877579</cx:pt>
          <cx:pt idx="579">-0.0095073042266540907</cx:pt>
          <cx:pt idx="580">0.0110048378679311</cx:pt>
          <cx:pt idx="581">0.052645140481529802</cx:pt>
          <cx:pt idx="582">0.050241625934897199</cx:pt>
          <cx:pt idx="583">0.035750041751530202</cx:pt>
          <cx:pt idx="584">0.0076068535816728299</cx:pt>
          <cx:pt idx="585">-0.0063006591115747097</cx:pt>
          <cx:pt idx="586">0.0026736426024584802</cx:pt>
          <cx:pt idx="587">-0.00020644770916409901</cx:pt>
          <cx:pt idx="588">-0.000425186854044029</cx:pt>
          <cx:pt idx="589">0.00109194219765332</cx:pt>
          <cx:pt idx="590">0.00522154020397032</cx:pt>
          <cx:pt idx="591">0.0098464386394630701</cx:pt>
          <cx:pt idx="592">0.020505764769871801</cx:pt>
          <cx:pt idx="593">0.019427750641625701</cx:pt>
          <cx:pt idx="594">0.017320370628049</cx:pt>
          <cx:pt idx="595">0.033163777799835002</cx:pt>
          <cx:pt idx="596">0.051027913216913898</cx:pt>
          <cx:pt idx="597">0.034920666194634999</cx:pt>
          <cx:pt idx="598">0.022527952997660899</cx:pt>
          <cx:pt idx="599">0.0148755656883366</cx:pt>
          <cx:pt idx="600">0.0024324045412157198</cx:pt>
          <cx:pt idx="601">-0.035094268681474701</cx:pt>
          <cx:pt idx="602">-0.043078554991793597</cx:pt>
          <cx:pt idx="603">-0.045990548696369801</cx:pt>
          <cx:pt idx="604">-0.038886456358764199</cx:pt>
          <cx:pt idx="605">-0.00060240355314670395</cx:pt>
          <cx:pt idx="606">-0.0077822742964773197</cx:pt>
          <cx:pt idx="607">0.0017713329235481399</cx:pt>
          <cx:pt idx="608">0.019829223798206098</cx:pt>
          <cx:pt idx="609">0.0356300952779895</cx:pt>
          <cx:pt idx="610">0.067011775649223004</cx:pt>
          <cx:pt idx="611">0.046955470071148003</cx:pt>
          <cx:pt idx="612">0.0013804418528854401</cx:pt>
          <cx:pt idx="613">-0.0095333439221996497</cx:pt>
          <cx:pt idx="614">0.00064003666188052399</cx:pt>
          <cx:pt idx="615">-3.3201187477726098e-06</cx:pt>
          <cx:pt idx="616">-0.00041490830646566602</cx:pt>
          <cx:pt idx="617">-0.00019244223903833299</cx:pt>
          <cx:pt idx="618">0.0031764409013403799</cx:pt>
          <cx:pt idx="619">0.0095523597262760097</cx:pt>
          <cx:pt idx="620">0.018465834461489299</cx:pt>
          <cx:pt idx="621">0.0096161654044718495</cx:pt>
          <cx:pt idx="622">0.0077807663017753796</cx:pt>
          <cx:pt idx="623">0.0142469351251381</cx:pt>
          <cx:pt idx="624">0.0256274453728761</cx:pt>
          <cx:pt idx="625">0.025924394538852098</cx:pt>
          <cx:pt idx="626">0.043059533635220797</cx:pt>
          <cx:pt idx="627">0.034371951564580602</cx:pt>
          <cx:pt idx="628">0.0199660934529509</cx:pt>
          <cx:pt idx="629">-0.0321690215788967</cx:pt>
          <cx:pt idx="630">-0.076838113134872196</cx:pt>
          <cx:pt idx="631">-0.0597908884070169</cx:pt>
          <cx:pt idx="632">-0.038149824888845697</cx:pt>
          <cx:pt idx="633">-0.030375622250573501</cx:pt>
          <cx:pt idx="634">-0.015928412153373199</cx:pt>
          <cx:pt idx="635">0.0187592447687858</cx:pt>
          <cx:pt idx="636">0.0165690864908868</cx:pt>
          <cx:pt idx="637">0.032972264840816397</cx:pt>
          <cx:pt idx="638">0.045504552432365598</cx:pt>
          <cx:pt idx="639">0.017109371222631599</cx:pt>
          <cx:pt idx="640">0.00123749369852513</cx:pt>
          <cx:pt idx="641">-0.0101229586294254</cx:pt>
          <cx:pt idx="642">-0.0029163571549892099</cx:pt>
          <cx:pt idx="643">-0.000130509036716626</cx:pt>
          <cx:pt idx="644">0.00040794714441253399</cx:pt>
          <cx:pt idx="645">0.00066490732936107699</cx:pt>
          <cx:pt idx="646">-7.7865477619758699e-05</cx:pt>
          <cx:pt idx="647">0.0066271014595497002</cx:pt>
          <cx:pt idx="648">0.0015937500625506</cx:pt>
          <cx:pt idx="649">-0.0212423959187777</cx:pt>
          <cx:pt idx="650">-0.049287675447610001</cx:pt>
          <cx:pt idx="651">-0.024433728297291801</cx:pt>
          <cx:pt idx="652">0.019885398219356799</cx:pt>
          <cx:pt idx="653">0.017263887568725499</cx:pt>
          <cx:pt idx="654">0.026604548667884802</cx:pt>
          <cx:pt idx="655">0.0152241973095417</cx:pt>
          <cx:pt idx="656">-0.0069072983677409003</cx:pt>
          <cx:pt idx="657">-0.020523778568982</cx:pt>
          <cx:pt idx="658">-0.031932847771452701</cx:pt>
          <cx:pt idx="659">-0.00119908760692739</cx:pt>
          <cx:pt idx="660">-0.010528520311114</cx:pt>
          <cx:pt idx="661">-0.0078023034997751501</cx:pt>
          <cx:pt idx="662">0.016688393687636902</cx:pt>
          <cx:pt idx="663">0.0018551819640383199</cx:pt>
          <cx:pt idx="664">0.0072308224664427703</cx:pt>
          <cx:pt idx="665">0.0280910590984726</cx:pt>
          <cx:pt idx="666">0.0248752044343972</cx:pt>
          <cx:pt idx="667">0.0090143192167459404</cx:pt>
          <cx:pt idx="668">-0.0053397689911436098</cx:pt>
          <cx:pt idx="669">-0.0083671608230154893</cx:pt>
          <cx:pt idx="670">-0.00149350125504354</cx:pt>
          <cx:pt idx="671">-0.00028514004965048899</cx:pt>
          <cx:pt idx="672">0.000765266084484497</cx:pt>
          <cx:pt idx="673">-0.000335920826979157</cx:pt>
          <cx:pt idx="674">0.00067149893866452997</cx:pt>
          <cx:pt idx="675">-0.0013414623869867099</cx:pt>
          <cx:pt idx="676">-0.013702047166847999</cx:pt>
          <cx:pt idx="677">-0.038606047162366798</cx:pt>
          <cx:pt idx="678">-0.050996963177116203</cx:pt>
          <cx:pt idx="679">-0.041198799115665902</cx:pt>
          <cx:pt idx="680">-0.0118107225167094</cx:pt>
          <cx:pt idx="681">0.00326311568748054</cx:pt>
          <cx:pt idx="682">-0.0029591399728275299</cx:pt>
          <cx:pt idx="683">-0.0022232830839384599</cx:pt>
          <cx:pt idx="684">-0.025456966112101301</cx:pt>
          <cx:pt idx="685">0.0056526472478549104</cx:pt>
          <cx:pt idx="686">0.0142268786164086</cx:pt>
          <cx:pt idx="687">0.0121497491058359</cx:pt>
          <cx:pt idx="688">0.026959540250312601</cx:pt>
          <cx:pt idx="689">-0.0162499655758713</cx:pt>
          <cx:pt idx="690">0.0029603173024359301</cx:pt>
          <cx:pt idx="691">-0.0024549117612591102</cx:pt>
          <cx:pt idx="692">-0.0034008218643951601</cx:pt>
          <cx:pt idx="693">-0.0085155070033464605</cx:pt>
          <cx:pt idx="694">0.0016165439837835299</cx:pt>
          <cx:pt idx="695">0.0025441005902353598</cx:pt>
          <cx:pt idx="696">-0.00016371865656928999</cx:pt>
          <cx:pt idx="697">0.0015755152642905701</cx:pt>
          <cx:pt idx="698">0.00021141565072653801</cx:pt>
          <cx:pt idx="699">-0.00038069456164662699</cx:pt>
          <cx:pt idx="700">0.000826603035310681</cx:pt>
          <cx:pt idx="701">-2.28829229913433e-05</cx:pt>
          <cx:pt idx="702">6.08682137059662e-05</cx:pt>
          <cx:pt idx="703">-0.0015727265595904701</cx:pt>
          <cx:pt idx="704">-0.010087165080469101</cx:pt>
          <cx:pt idx="705">-0.0234372411399121</cx:pt>
          <cx:pt idx="706">-0.0116035907177168</cx:pt>
          <cx:pt idx="707">-0.0142675189028863</cx:pt>
          <cx:pt idx="708">-0.020395202026055399</cx:pt>
          <cx:pt idx="709">-0.029263959288466999</cx:pt>
          <cx:pt idx="710">-0.0369027090860959</cx:pt>
          <cx:pt idx="711">-0.054553495177898301</cx:pt>
          <cx:pt idx="712">-0.060959893881050803</cx:pt>
          <cx:pt idx="713">-0.0060356006875957498</cx:pt>
          <cx:pt idx="714">0.0140218703768582</cx:pt>
          <cx:pt idx="715">0.015772009750676001</cx:pt>
          <cx:pt idx="716">0.013825174051632401</cx:pt>
          <cx:pt idx="717">-0.019324725688795098</cx:pt>
          <cx:pt idx="718">-0.013223999765587699</cx:pt>
          <cx:pt idx="719">-0.013263818965581001</cx:pt>
          <cx:pt idx="720">-0.008215648172432</cx:pt>
          <cx:pt idx="721">-0.0063259940745720401</cx:pt>
          <cx:pt idx="722">-0.0049763348007605696</cx:pt>
          <cx:pt idx="723">-0.00090395097530443795</cx:pt>
          <cx:pt idx="724">-0.0019290030404301899</cx:pt>
          <cx:pt idx="725">0.00012121197572199801</cx:pt>
          <cx:pt idx="726">0.00027620259708463599</cx:pt>
          <cx:pt idx="727">-0.00074256396630478197</cx:pt>
          <cx:pt idx="728">-0.00044869611667778202</cx:pt>
          <cx:pt idx="729">-0.00076521283233380499</cx:pt>
          <cx:pt idx="730">0.00059088587490663995</cx:pt>
          <cx:pt idx="731">-0.00035119602712488601</cx:pt>
          <cx:pt idx="732">0.00209204592209999</cx:pt>
          <cx:pt idx="733">0.0028028883875314201</cx:pt>
          <cx:pt idx="734">0.0064195729191715298</cx:pt>
          <cx:pt idx="735">-0.0020878979873406398</cx:pt>
          <cx:pt idx="736">-0.00799936689963931</cx:pt>
          <cx:pt idx="737">-0.016251282559965999</cx:pt>
          <cx:pt idx="738">-0.023493905099909802</cx:pt>
          <cx:pt idx="739">-0.0115663083456242</cx:pt>
          <cx:pt idx="740">0.00010644386279580799</cx:pt>
          <cx:pt idx="741">0.0021525585961518299</cx:pt>
          <cx:pt idx="742">-0.0083918614713647602</cx:pt>
          <cx:pt idx="743">-0.020298021266616</cx:pt>
          <cx:pt idx="744">-0.0127543288904341</cx:pt>
          <cx:pt idx="745">-0.018987494847898499</cx:pt>
          <cx:pt idx="746">-0.0062040341459562304</cx:pt>
          <cx:pt idx="747">-0.0063860973602129301</cx:pt>
          <cx:pt idx="748">-0.0012202721940894499</cx:pt>
          <cx:pt idx="749">-0.0014301227305742201</cx:pt>
          <cx:pt idx="750">-0.0053735608215706096</cx:pt>
          <cx:pt idx="751">0.00076794206108894995</cx:pt>
          <cx:pt idx="752">-0.00029096888670812398</cx:pt>
          <cx:pt idx="753">-0.000216924411464183</cx:pt>
          <cx:pt idx="754">-0.000191812973845816</cx:pt>
          <cx:pt idx="755">0.00033881281627441798</cx:pt>
          <cx:pt idx="756">0.00041355618076239202</cx:pt>
          <cx:pt idx="757">0.00051513143590048904</cx:pt>
          <cx:pt idx="758">7.6296924012045497e-05</cx:pt>
          <cx:pt idx="759">0.00030441186470354698</cx:pt>
          <cx:pt idx="760">-0.00025948491348936698</cx:pt>
          <cx:pt idx="761">0.00049799338348647301</cx:pt>
          <cx:pt idx="762">-0.00048240385990224003</cx:pt>
          <cx:pt idx="763">-0.00016206808458476499</cx:pt>
          <cx:pt idx="764">-0.00093598408195369302</cx:pt>
          <cx:pt idx="765">-0.00076489691319330303</cx:pt>
          <cx:pt idx="766">0.00098584332371139008</cx:pt>
          <cx:pt idx="767">-0.00038269516043366202</cx:pt>
          <cx:pt idx="768">-0.00090473770513118496</cx:pt>
          <cx:pt idx="769">-0.0025726645667509601</cx:pt>
          <cx:pt idx="770">-0.00060362916433509095</cx:pt>
          <cx:pt idx="771">-0.00257667176656701</cx:pt>
          <cx:pt idx="772">-0.0030486191384922301</cx:pt>
          <cx:pt idx="773">-0.0026694609846811702</cx:pt>
          <cx:pt idx="774">-0.00239870749849226</cx:pt>
          <cx:pt idx="775">-8.0456658385310798e-07</cx:pt>
          <cx:pt idx="776">0.000402522343620643</cx:pt>
          <cx:pt idx="777">-0.00264259672782841</cx:pt>
          <cx:pt idx="778">-0.0062533262493939803</cx:pt>
          <cx:pt idx="779">-0.0010725623451704599</cx:pt>
          <cx:pt idx="780">0.00026520216097944698</cx:pt>
          <cx:pt idx="781">0.00020928509612070601</cx:pt>
          <cx:pt idx="782">0.000120632984046711</cx:pt>
          <cx:pt idx="783">-0.00086107252129490302</cx:pt>
          <cx:pt idx="784">-0.0012100410508336726</cx:pt>
          <cx:pt idx="785">-0.0026946956717262501</cx:pt>
          <cx:pt idx="786">-0.0067267426556012</cx:pt>
          <cx:pt idx="787">-0.00835291000819075</cx:pt>
          <cx:pt idx="788">-0.014515353629637075</cx:pt>
          <cx:pt idx="789">-0.015507305636250074</cx:pt>
          <cx:pt idx="790">-0.0098049611861415007</cx:pt>
          <cx:pt idx="791">-0.011084333695464301</cx:pt>
          <cx:pt idx="792">-0.0022964054086913473</cx:pt>
          <cx:pt idx="793">-0.0025820770805950501</cx:pt>
          <cx:pt idx="794">0.0012027589437717326</cx:pt>
          <cx:pt idx="795">-0.0097271547923448252</cx:pt>
          <cx:pt idx="796">0.0075419067242621252</cx:pt>
          <cx:pt idx="797">0.0023204497516128076</cx:pt>
          <cx:pt idx="798">0.0025495934772379</cx:pt>
          <cx:pt idx="799">0.0041433575013060751</cx:pt>
          <cx:pt idx="800">-0.00104453831080688</cx:pt>
          <cx:pt idx="801">-0.0085271912587622997</cx:pt>
          <cx:pt idx="802">-0.0037437789190182748</cx:pt>
          <cx:pt idx="803">-0.0017049995501941825</cx:pt>
          <cx:pt idx="804">-0.0034810606020333002</cx:pt>
          <cx:pt idx="805">-0.00098066586278958254</cx:pt>
          <cx:pt idx="806">-0.0039032032168012502</cx:pt>
          <cx:pt idx="807">-0.00061634080728068246</cx:pt>
          <cx:pt idx="808">-0.00022301150889716549</cx:pt>
          <cx:pt idx="809">0.00014626101782267925</cx:pt>
          <cx:pt idx="810">0.00025612921512576498</cx:pt>
          <cx:pt idx="811">-0.00010245343437931675</cx:pt>
          <cx:pt idx="812">-0.0019040164244204551</cx:pt>
          <cx:pt idx="813">-0.0045299398635814253</cx:pt>
          <cx:pt idx="814">-0.00932614383056685</cx:pt>
          <cx:pt idx="815">-0.0094034684982336747</cx:pt>
          <cx:pt idx="816">-0.017092998797234277</cx:pt>
          <cx:pt idx="817">-0.018502851011223526</cx:pt>
          <cx:pt idx="818">-0.010595968715219201</cx:pt>
          <cx:pt idx="819">-0.0085006875664758001</cx:pt>
          <cx:pt idx="820">-0.006398978325623925</cx:pt>
          <cx:pt idx="821">0.00066192181229851751</cx:pt>
          <cx:pt idx="822">0.0047821113838011249</cx:pt>
          <cx:pt idx="823">0.0014720755205023675</cx:pt>
          <cx:pt idx="824">0.0049708281051124752</cx:pt>
          <cx:pt idx="825">0.010165428573138275</cx:pt>
          <cx:pt idx="826">0.00340188900078725</cx:pt>
          <cx:pt idx="827">0.00041975764125142749</cx:pt>
          <cx:pt idx="828">0.0067169136186811503</cx:pt>
          <cx:pt idx="829">-0.0072060660544231254</cx:pt>
          <cx:pt idx="830">-0.0063822266588434498</cx:pt>
          <cx:pt idx="831">-0.0057562917832443498</cx:pt>
          <cx:pt idx="832">-0.0060284179094408996</cx:pt>
          <cx:pt idx="833">-0.0031443409134306001</cx:pt>
          <cx:pt idx="834">-0.0037087357122266499</cx:pt>
          <cx:pt idx="835">2.2247164987777074e-05</cx:pt>
          <cx:pt idx="836">-2.7007487093188748e-05</cx:pt>
          <cx:pt idx="837">-2.6359864194446001e-05</cx:pt>
          <cx:pt idx="838">-0.00038674511385436498</cx:pt>
          <cx:pt idx="839">-0.00041530971156880501</cx:pt>
          <cx:pt idx="840">-0.0015000565710616501</cx:pt>
          <cx:pt idx="841">-0.0061487896035444748</cx:pt>
          <cx:pt idx="842">-0.0091962475979670746</cx:pt>
          <cx:pt idx="843">-0.0060704919977184251</cx:pt>
          <cx:pt idx="844">-0.014487102160033726</cx:pt>
          <cx:pt idx="845">-0.015297171073631675</cx:pt>
          <cx:pt idx="846">-0.0059636646196949252</cx:pt>
          <cx:pt idx="847">-0.0069883672274251999</cx:pt>
          <cx:pt idx="848">-0.0095720277000034496</cx:pt>
          <cx:pt idx="849">0.0022483939049386076</cx:pt>
          <cx:pt idx="850">0.0070717285648255251</cx:pt>
          <cx:pt idx="851">0.0020882045778375475</cx:pt>
          <cx:pt idx="852">-0.0074538564871411252</cx:pt>
          <cx:pt idx="853">-0.0048115910656773998</cx:pt>
          <cx:pt idx="854">0.0022334758142413501</cx:pt>
          <cx:pt idx="855">-0.0018509511566166975</cx:pt>
          <cx:pt idx="856">-0.0022682187556362474</cx:pt>
          <cx:pt idx="857">0.00076005191403134495</cx:pt>
          <cx:pt idx="858">-0.003376852455858375</cx:pt>
          <cx:pt idx="859">-0.0077889277160926003</cx:pt>
          <cx:pt idx="860">-0.00036442999905908252</cx:pt>
          <cx:pt idx="861">-0.0011624457049319724</cx:pt>
          <cx:pt idx="862">-0.00563763729662235</cx:pt>
          <cx:pt idx="863">-0.0024529579751279501</cx:pt>
          <cx:pt idx="864">-0.0012109823266134401</cx:pt>
          <cx:pt idx="865">-5.750615227847475e-05</cx:pt>
          <cx:pt idx="866">-0.00018938348753832075</cx:pt>
          <cx:pt idx="867">-0.0010971655596051101</cx:pt>
          <cx:pt idx="868">-0.00055574133665706746</cx:pt>
          <cx:pt idx="869">-0.0052319235042855754</cx:pt>
          <cx:pt idx="870">0.0018534778395163625</cx:pt>
          <cx:pt idx="871">0.00190180213623192</cx:pt>
          <cx:pt idx="872">-0.0029339248974531501</cx:pt>
          <cx:pt idx="873">-0.01198919817417975</cx:pt>
          <cx:pt idx="874">-0.0025840415593659251</cx:pt>
          <cx:pt idx="875">-0.0023443544787352501</cx:pt>
          <cx:pt idx="876">0.001905369013039385</cx:pt>
          <cx:pt idx="877">0.0037050958582250499</cx:pt>
          <cx:pt idx="878">-0.0025538377397499252</cx:pt>
          <cx:pt idx="879">-0.003174927207988175</cx:pt>
          <cx:pt idx="880">-0.022464307089286675</cx:pt>
          <cx:pt idx="881">-0.0098830303052163497</cx:pt>
          <cx:pt idx="882">0.00090448437580086004</cx:pt>
          <cx:pt idx="883">-0.0021675945792901624</cx:pt>
          <cx:pt idx="884">-0.0012100410508336726</cx:pt>
          <cx:pt idx="885">-0.0026946956717262501</cx:pt>
          <cx:pt idx="886">-0.0067267426556012</cx:pt>
          <cx:pt idx="887">-0.00835291000819075</cx:pt>
          <cx:pt idx="888">-0.014515353629637075</cx:pt>
          <cx:pt idx="889">-0.015507305636250074</cx:pt>
          <cx:pt idx="890">-0.0098049611861415007</cx:pt>
          <cx:pt idx="891">-0.011084333695464301</cx:pt>
          <cx:pt idx="892">-0.0022964054086913473</cx:pt>
          <cx:pt idx="893">-0.0025820770805950501</cx:pt>
          <cx:pt idx="894">0.0012027589437717326</cx:pt>
          <cx:pt idx="895">-0.0097271547923448252</cx:pt>
          <cx:pt idx="896">0.0075419067242621252</cx:pt>
          <cx:pt idx="897">0.0023204497516128076</cx:pt>
          <cx:pt idx="898">0.0025495934772379</cx:pt>
          <cx:pt idx="899">0.0041433575013060751</cx:pt>
          <cx:pt idx="900">-0.00104453831080688</cx:pt>
          <cx:pt idx="901">-0.0085271912587622997</cx:pt>
          <cx:pt idx="902">-0.0037437789190182748</cx:pt>
          <cx:pt idx="903">-0.0017049995501941825</cx:pt>
          <cx:pt idx="904">-0.0034810606020333002</cx:pt>
          <cx:pt idx="905">-0.00098066586278958254</cx:pt>
          <cx:pt idx="906">-0.0039032032168012502</cx:pt>
          <cx:pt idx="907">-0.00061634080728068246</cx:pt>
          <cx:pt idx="908">-0.00022301150889716549</cx:pt>
          <cx:pt idx="909">0.00014626101782267925</cx:pt>
          <cx:pt idx="910">0.00025612921512576498</cx:pt>
          <cx:pt idx="911">-0.00010245343437931675</cx:pt>
          <cx:pt idx="912">-0.0019040164244204551</cx:pt>
          <cx:pt idx="913">-0.0045299398635814253</cx:pt>
          <cx:pt idx="914">-0.00932614383056685</cx:pt>
          <cx:pt idx="915">-0.0094034684982336747</cx:pt>
          <cx:pt idx="916">-0.017092998797234277</cx:pt>
          <cx:pt idx="917">-0.018502851011223526</cx:pt>
          <cx:pt idx="918">-0.010595968715219201</cx:pt>
          <cx:pt idx="919">-0.0085006875664758001</cx:pt>
          <cx:pt idx="920">-0.006398978325623925</cx:pt>
          <cx:pt idx="921">0.00066192181229851751</cx:pt>
          <cx:pt idx="922">0.0047821113838011249</cx:pt>
          <cx:pt idx="923">0.0014720755205023675</cx:pt>
          <cx:pt idx="924">0.0049708281051124752</cx:pt>
          <cx:pt idx="925">0.010165428573138275</cx:pt>
          <cx:pt idx="926">0.00340188900078725</cx:pt>
          <cx:pt idx="927">0.00041975764125142749</cx:pt>
          <cx:pt idx="928">0.0067169136186811503</cx:pt>
          <cx:pt idx="929">-0.0072060660544231254</cx:pt>
          <cx:pt idx="930">-0.0063822266588434498</cx:pt>
          <cx:pt idx="931">-0.0057562917832443498</cx:pt>
          <cx:pt idx="932">-0.0060284179094408996</cx:pt>
          <cx:pt idx="933">-0.0031443409134306001</cx:pt>
          <cx:pt idx="934">-0.0037087357122266499</cx:pt>
          <cx:pt idx="935">2.2247164987777074e-05</cx:pt>
          <cx:pt idx="936">-2.7007487093188748e-05</cx:pt>
          <cx:pt idx="937">-2.6359864194446001e-05</cx:pt>
          <cx:pt idx="938">-0.00038674511385436498</cx:pt>
          <cx:pt idx="939">-0.00041530971156880501</cx:pt>
          <cx:pt idx="940">-0.0015000565710616501</cx:pt>
          <cx:pt idx="941">-0.0061487896035444748</cx:pt>
          <cx:pt idx="942">-0.0091962475979670746</cx:pt>
          <cx:pt idx="943">-0.0060704919977184251</cx:pt>
          <cx:pt idx="944">-0.014487102160033726</cx:pt>
          <cx:pt idx="945">-0.015297171073631675</cx:pt>
          <cx:pt idx="946">-0.0059636646196949252</cx:pt>
          <cx:pt idx="947">-0.0069883672274251999</cx:pt>
          <cx:pt idx="948">-0.0095720277000034496</cx:pt>
          <cx:pt idx="949">0.0022483939049386076</cx:pt>
          <cx:pt idx="950">0.0070717285648255251</cx:pt>
          <cx:pt idx="951">0.0020882045778375475</cx:pt>
          <cx:pt idx="952">-0.0074538564871411252</cx:pt>
          <cx:pt idx="953">-0.0048115910656773998</cx:pt>
          <cx:pt idx="954">0.0022334758142413501</cx:pt>
          <cx:pt idx="955">-0.0018509511566166975</cx:pt>
          <cx:pt idx="956">-0.0022682187556362474</cx:pt>
          <cx:pt idx="957">0.00076005191403134495</cx:pt>
          <cx:pt idx="958">-0.003376852455858375</cx:pt>
          <cx:pt idx="959">-0.0077889277160926003</cx:pt>
          <cx:pt idx="960">-0.00036442999905908252</cx:pt>
          <cx:pt idx="961">-0.0011624457049319724</cx:pt>
          <cx:pt idx="962">-0.00563763729662235</cx:pt>
          <cx:pt idx="963">-0.0024529579751279501</cx:pt>
          <cx:pt idx="964">-0.0012109823266134401</cx:pt>
          <cx:pt idx="965">-5.750615227847475e-05</cx:pt>
          <cx:pt idx="966">-0.00018938348753832075</cx:pt>
          <cx:pt idx="967">-0.0010971655596051101</cx:pt>
          <cx:pt idx="968">-0.00055574133665706746</cx:pt>
          <cx:pt idx="969">-0.0052319235042855754</cx:pt>
          <cx:pt idx="970">0.0018534778395163625</cx:pt>
          <cx:pt idx="971">0.00190180213623192</cx:pt>
          <cx:pt idx="972">-0.0029339248974531501</cx:pt>
          <cx:pt idx="973">-0.01198919817417975</cx:pt>
          <cx:pt idx="974">-0.0025840415593659251</cx:pt>
          <cx:pt idx="975">-0.0023443544787352501</cx:pt>
          <cx:pt idx="976">0.001905369013039385</cx:pt>
          <cx:pt idx="977">0.0037050958582250499</cx:pt>
          <cx:pt idx="978">-0.0025538377397499252</cx:pt>
          <cx:pt idx="979">-0.003174927207988175</cx:pt>
          <cx:pt idx="980">-0.022464307089286675</cx:pt>
          <cx:pt idx="981">-0.0098830303052163497</cx:pt>
          <cx:pt idx="982">0.00090448437580086004</cx:pt>
          <cx:pt idx="983">-0.0021675945792901624</cx:pt>
          <cx:pt idx="984">-0.0012100410508336726</cx:pt>
          <cx:pt idx="985">-0.0026946956717262501</cx:pt>
          <cx:pt idx="986">-0.0067267426556012</cx:pt>
          <cx:pt idx="987">-0.00835291000819075</cx:pt>
          <cx:pt idx="988">-0.014515353629637075</cx:pt>
          <cx:pt idx="989">-0.015507305636250074</cx:pt>
          <cx:pt idx="990">-0.0098049611861415007</cx:pt>
          <cx:pt idx="991">-0.011084333695464301</cx:pt>
          <cx:pt idx="992">-0.0022964054086913473</cx:pt>
          <cx:pt idx="993">-0.0025820770805950501</cx:pt>
          <cx:pt idx="994">0.0012027589437717326</cx:pt>
          <cx:pt idx="995">-0.0097271547923448252</cx:pt>
          <cx:pt idx="996">0.0075419067242621252</cx:pt>
          <cx:pt idx="997">0.0023204497516128076</cx:pt>
          <cx:pt idx="998">0.0025495934772379</cx:pt>
          <cx:pt idx="999">0.0041433575013060751</cx:pt>
          <cx:pt idx="1000">-0.00104453831080688</cx:pt>
          <cx:pt idx="1001">-0.0085271912587622997</cx:pt>
          <cx:pt idx="1002">-0.0037437789190182748</cx:pt>
          <cx:pt idx="1003">-0.0017049995501941825</cx:pt>
          <cx:pt idx="1004">-0.0034810606020333002</cx:pt>
          <cx:pt idx="1005">-0.00098066586278958254</cx:pt>
          <cx:pt idx="1006">-0.0039032032168012502</cx:pt>
          <cx:pt idx="1007">-0.00061634080728068246</cx:pt>
          <cx:pt idx="1008">-0.00022301150889716549</cx:pt>
          <cx:pt idx="1009">0.00014626101782267925</cx:pt>
          <cx:pt idx="1010">0.00025612921512576498</cx:pt>
          <cx:pt idx="1011">-0.00010245343437931675</cx:pt>
          <cx:pt idx="1012">-0.0019040164244204551</cx:pt>
          <cx:pt idx="1013">-0.0045299398635814253</cx:pt>
          <cx:pt idx="1014">-0.00932614383056685</cx:pt>
          <cx:pt idx="1015">-0.0094034684982336747</cx:pt>
          <cx:pt idx="1016">-0.017092998797234277</cx:pt>
          <cx:pt idx="1017">-0.018502851011223526</cx:pt>
          <cx:pt idx="1018">-0.010595968715219201</cx:pt>
          <cx:pt idx="1019">-0.0085006875664758001</cx:pt>
          <cx:pt idx="1020">-0.006398978325623925</cx:pt>
          <cx:pt idx="1021">0.00066192181229851751</cx:pt>
          <cx:pt idx="1022">0.0047821113838011249</cx:pt>
          <cx:pt idx="1023">0.0014720755205023675</cx:pt>
          <cx:pt idx="1024">0.0049708281051124752</cx:pt>
          <cx:pt idx="1025">0.010165428573138275</cx:pt>
          <cx:pt idx="1026">0.00340188900078725</cx:pt>
          <cx:pt idx="1027">0.00041975764125142749</cx:pt>
          <cx:pt idx="1028">0.0067169136186811503</cx:pt>
          <cx:pt idx="1029">-0.0072060660544231254</cx:pt>
          <cx:pt idx="1030">-0.0063822266588434498</cx:pt>
          <cx:pt idx="1031">-0.0057562917832443498</cx:pt>
          <cx:pt idx="1032">-0.0060284179094408996</cx:pt>
          <cx:pt idx="1033">-0.0031443409134306001</cx:pt>
          <cx:pt idx="1034">-0.0037087357122266499</cx:pt>
          <cx:pt idx="1035">2.2247164987777074e-05</cx:pt>
          <cx:pt idx="1036">-2.7007487093188748e-05</cx:pt>
          <cx:pt idx="1037">-2.6359864194446001e-05</cx:pt>
          <cx:pt idx="1038">-0.00038674511385436498</cx:pt>
          <cx:pt idx="1039">-0.00041530971156880501</cx:pt>
          <cx:pt idx="1040">-0.0015000565710616501</cx:pt>
          <cx:pt idx="1041">-0.0061487896035444748</cx:pt>
          <cx:pt idx="1042">-0.0091962475979670746</cx:pt>
          <cx:pt idx="1043">-0.0060704919977184251</cx:pt>
          <cx:pt idx="1044">-0.014487102160033726</cx:pt>
          <cx:pt idx="1045">-0.015297171073631675</cx:pt>
          <cx:pt idx="1046">-0.0059636646196949252</cx:pt>
          <cx:pt idx="1047">-0.0069883672274251999</cx:pt>
          <cx:pt idx="1048">-0.0095720277000034496</cx:pt>
          <cx:pt idx="1049">0.0022483939049386076</cx:pt>
          <cx:pt idx="1050">0.0070717285648255251</cx:pt>
          <cx:pt idx="1051">0.0020882045778375475</cx:pt>
          <cx:pt idx="1052">-0.0074538564871411252</cx:pt>
          <cx:pt idx="1053">-0.0048115910656773998</cx:pt>
          <cx:pt idx="1054">0.0022334758142413501</cx:pt>
          <cx:pt idx="1055">-0.0018509511566166975</cx:pt>
          <cx:pt idx="1056">-0.0022682187556362474</cx:pt>
          <cx:pt idx="1057">0.00076005191403134495</cx:pt>
          <cx:pt idx="1058">-0.003376852455858375</cx:pt>
          <cx:pt idx="1059">-0.0077889277160926003</cx:pt>
          <cx:pt idx="1060">-0.00036442999905908252</cx:pt>
          <cx:pt idx="1061">-0.0011624457049319724</cx:pt>
          <cx:pt idx="1062">-0.00563763729662235</cx:pt>
          <cx:pt idx="1063">-0.0024529579751279501</cx:pt>
          <cx:pt idx="1064">-0.0012109823266134401</cx:pt>
          <cx:pt idx="1065">-5.750615227847475e-05</cx:pt>
          <cx:pt idx="1066">-0.00018938348753832075</cx:pt>
          <cx:pt idx="1067">-0.0010971655596051101</cx:pt>
          <cx:pt idx="1068">-0.00055574133665706746</cx:pt>
          <cx:pt idx="1069">-0.0052319235042855754</cx:pt>
          <cx:pt idx="1070">0.0018534778395163625</cx:pt>
          <cx:pt idx="1071">0.00190180213623192</cx:pt>
          <cx:pt idx="1072">-0.0029339248974531501</cx:pt>
          <cx:pt idx="1073">-0.01198919817417975</cx:pt>
          <cx:pt idx="1074">-0.0025840415593659251</cx:pt>
          <cx:pt idx="1075">-0.0023443544787352501</cx:pt>
          <cx:pt idx="1076">0.001905369013039385</cx:pt>
          <cx:pt idx="1077">0.0037050958582250499</cx:pt>
          <cx:pt idx="1078">-0.0025538377397499252</cx:pt>
          <cx:pt idx="1079">-0.003174927207988175</cx:pt>
          <cx:pt idx="1080">-0.022464307089286675</cx:pt>
          <cx:pt idx="1081">-0.0098830303052163497</cx:pt>
          <cx:pt idx="1082">0.00090448437580086004</cx:pt>
          <cx:pt idx="1083">-0.0021675945792901624</cx:pt>
        </cx:lvl>
      </cx:numDim>
    </cx:data>
    <cx:data id="90">
      <cx:numDim type="val">
        <cx:f>Sheet2!$CM$1:$CM$1084</cx:f>
        <cx:lvl ptCount="1084" formatCode="G/通用格式">
          <cx:pt idx="0">0.00031016512693613797</cx:pt>
          <cx:pt idx="1">-0.00062182433535618996</cx:pt>
          <cx:pt idx="2">0.00020976998466521601</cx:pt>
          <cx:pt idx="3">0.00027740178464858399</cx:pt>
          <cx:pt idx="4">0.00044933035311753799</cx:pt>
          <cx:pt idx="5">0.00073712103280372499</cx:pt>
          <cx:pt idx="6">-0.00043909896125967599</cx:pt>
          <cx:pt idx="7">-0.00055847991899391999</cx:pt>
          <cx:pt idx="8">-8.7476851476713695e-05</cx:pt>
          <cx:pt idx="9">1.6563485513016801e-05</cx:pt>
          <cx:pt idx="10">-0.00015679504328386501</cx:pt>
          <cx:pt idx="11">0.00072930296855380295</cx:pt>
          <cx:pt idx="12">0.000664683182495574</cx:pt>
          <cx:pt idx="13">0.00036695709801209898</cx:pt>
          <cx:pt idx="14">0.00054574148135379599</cx:pt>
          <cx:pt idx="15">-0.00033761591411621299</cx:pt>
          <cx:pt idx="16">0.00102823255877126</cx:pt>
          <cx:pt idx="17">0.00011019827714235401</cx:pt>
          <cx:pt idx="18">0.000121314053611923</cx:pt>
          <cx:pt idx="19">0.00049394281580201604</cx:pt>
          <cx:pt idx="20">-0.00048205046581772698</cx:pt>
          <cx:pt idx="21">0.00023157932966102199</cx:pt>
          <cx:pt idx="22">0.000724689523160271</cx:pt>
          <cx:pt idx="23">0.00024196311581492399</cx:pt>
          <cx:pt idx="24">0.000125776565623831</cx:pt>
          <cx:pt idx="25">0.00029891401623667602</cx:pt>
          <cx:pt idx="26">-0.000358170771251896</cx:pt>
          <cx:pt idx="27">-0.00027583462360979399</cx:pt>
          <cx:pt idx="28">-2.7593173382580901e-05</cx:pt>
          <cx:pt idx="29">-0.000263856655965016</cx:pt>
          <cx:pt idx="30">-1.8262155450304598e-05</cx:pt>
          <cx:pt idx="31">0.00017878956290789101</cx:pt>
          <cx:pt idx="32">-0.00080892590548527004</cx:pt>
          <cx:pt idx="33">0.000372608620182625</cx:pt>
          <cx:pt idx="34">-0.00016662015769365</cx:pt>
          <cx:pt idx="35">9.3227893973181106e-05</cx:pt>
          <cx:pt idx="36">-0.0016905227545941199</cx:pt>
          <cx:pt idx="37">0.00010831097773894499</cx:pt>
          <cx:pt idx="38">-0.00051734263253587595</cx:pt>
          <cx:pt idx="39">0.00038012951747796601</cx:pt>
          <cx:pt idx="40">-0.00035497325317062299</cx:pt>
          <cx:pt idx="41">-0.0022459844070624401</cx:pt>
          <cx:pt idx="42">0.0024864602815567599</cx:pt>
          <cx:pt idx="43">0.0040912234581415297</cx:pt>
          <cx:pt idx="44">0.00050262925306949504</cx:pt>
          <cx:pt idx="45">-0.00075453477243956095</cx:pt>
          <cx:pt idx="46">-0.00044192305510471999</cx:pt>
          <cx:pt idx="47">-0.00131676258152031</cx:pt>
          <cx:pt idx="48">-0.0013784762784380801</cx:pt>
          <cx:pt idx="49">-0.00024680360982649299</cx:pt>
          <cx:pt idx="50">-2.7478969075959202e-05</cx:pt>
          <cx:pt idx="51">0.0011701869203527299</cx:pt>
          <cx:pt idx="52">-0.000142404180296921</cx:pt>
          <cx:pt idx="53">0.00026051649977535199</cx:pt>
          <cx:pt idx="54">-0.00026258663896866301</cx:pt>
          <cx:pt idx="55">-0.00115201453789392</cx:pt>
          <cx:pt idx="56">-0.00012348310527548499</cx:pt>
          <cx:pt idx="57">-0.00016843513029717399</cx:pt>
          <cx:pt idx="58">-0.000195475973952502</cx:pt>
          <cx:pt idx="59">-0.00024890121020295801</cx:pt>
          <cx:pt idx="60">-0.00047084496245057301</cx:pt>
          <cx:pt idx="61">-0.00060470351243704099</cx:pt>
          <cx:pt idx="62">-0.00070708400273283096</cx:pt>
          <cx:pt idx="63">-0.0030998645089457101</cx:pt>
          <cx:pt idx="64">-0.0027880322075506101</cx:pt>
          <cx:pt idx="65">0.0050832281474330297</cx:pt>
          <cx:pt idx="66">0.016679283819196301</cx:pt>
          <cx:pt idx="67">0.0086574646749541708</cx:pt>
          <cx:pt idx="68">0.0063631801891112097</cx:pt>
          <cx:pt idx="69">0.046890153180473203</cx:pt>
          <cx:pt idx="70">0.033296314276389002</cx:pt>
          <cx:pt idx="71">0.026179361600466501</cx:pt>
          <cx:pt idx="72">-0.0076263447748223098</cx:pt>
          <cx:pt idx="73">-0.037462064884919301</cx:pt>
          <cx:pt idx="74">-0.045642554814980203</cx:pt>
          <cx:pt idx="75">-0.020498462411845001</cx:pt>
          <cx:pt idx="76">-0.0095539809556498198</cx:pt>
          <cx:pt idx="77">-0.0068356878199620002</cx:pt>
          <cx:pt idx="78">-0.0034696632357449201</cx:pt>
          <cx:pt idx="79">-0.0011242415380008401</cx:pt>
          <cx:pt idx="80">0.00267945694131624</cx:pt>
          <cx:pt idx="81">0.00183906572253597</cx:pt>
          <cx:pt idx="82">-0.00028376228080015999</cx:pt>
          <cx:pt idx="83">0.00086644859782974396</cx:pt>
          <cx:pt idx="84">-0.0001801959610619</cx:pt>
          <cx:pt idx="85">1.44197497867724e-05</cx:pt>
          <cx:pt idx="86">0.0035770620837454799</cx:pt>
          <cx:pt idx="87">0.00032345793025246401</cx:pt>
          <cx:pt idx="88">-9.5352075140604997e-07</cx:pt>
          <cx:pt idx="89">0.0028123743937419699</cx:pt>
          <cx:pt idx="90">0.0013409560283141901</cx:pt>
          <cx:pt idx="91">0.0012353503721858001</cx:pt>
          <cx:pt idx="92">0.00439320345495122</cx:pt>
          <cx:pt idx="93">0.0092048130052922901</cx:pt>
          <cx:pt idx="94">0.045486891213310003</cx:pt>
          <cx:pt idx="95">0.024181106906700701</cx:pt>
          <cx:pt idx="96">0.044979665674459102</cx:pt>
          <cx:pt idx="97">0.0359234376848356</cx:pt>
          <cx:pt idx="98">0.030084112057241499</cx:pt>
          <cx:pt idx="99">-0.0096737572880290102</cx:pt>
          <cx:pt idx="100">-0.0131602364579514</cx:pt>
          <cx:pt idx="101">-0.016445769723619399</cx:pt>
          <cx:pt idx="102">-0.0669017189693248</cx:pt>
          <cx:pt idx="103">-0.057511382935827297</cx:pt>
          <cx:pt idx="104">-0.053624947071868698</cx:pt>
          <cx:pt idx="105">-0.036751217431887001</cx:pt>
          <cx:pt idx="106">-0.012110643428131101</cx:pt>
          <cx:pt idx="107">-0.0050793010437171797</cx:pt>
          <cx:pt idx="108">0.00065360638507020797</cx:pt>
          <cx:pt idx="109">0.00185681207346299</cx:pt>
          <cx:pt idx="110">-7.5556370441193596e-05</cx:pt>
          <cx:pt idx="111">-0.00044283263777991101</cx:pt>
          <cx:pt idx="112">2.1544103319234799e-05</cx:pt>
          <cx:pt idx="113">0.000220742416356469</cx:pt>
          <cx:pt idx="114">0.0103495406512704</cx:pt>
          <cx:pt idx="115">0.0023339909777273702</cx:pt>
          <cx:pt idx="116">0.0038742951623721399</cx:pt>
          <cx:pt idx="117">0.037685847182846802</cx:pt>
          <cx:pt idx="118">0.057178270600297502</cx:pt>
          <cx:pt idx="119">0.053611812071540303</cx:pt>
          <cx:pt idx="120">0.098950228517641098</cx:pt>
          <cx:pt idx="121">0.036742743435265797</cx:pt>
          <cx:pt idx="122">0.083746293836587701</cx:pt>
          <cx:pt idx="123">0.073953518644026398</cx:pt>
          <cx:pt idx="124">0.041294708253340001</cx:pt>
          <cx:pt idx="125">0.10139546923925299</cx:pt>
          <cx:pt idx="126">0.033500800097946301</cx:pt>
          <cx:pt idx="127">0.055779272807761203</cx:pt>
          <cx:pt idx="128">-0.025344884570070801</cx:pt>
          <cx:pt idx="129">-0.057087018076653499</cx:pt>
          <cx:pt idx="130">-0.087052205873653102</cx:pt>
          <cx:pt idx="131">-0.095766219878303097</cx:pt>
          <cx:pt idx="132">-0.067099051543363195</cx:pt>
          <cx:pt idx="133">-0.040542827519986398</cx:pt>
          <cx:pt idx="134">-0.022632815483343598</cx:pt>
          <cx:pt idx="135">-0.033809517661402201</cx:pt>
          <cx:pt idx="136">-0.022726028171057001</cx:pt>
          <cx:pt idx="137">-0.0037332461320234299</cx:pt>
          <cx:pt idx="138">0.00046641988856938602</cx:pt>
          <cx:pt idx="139">-0.00080089834811319601</cx:pt>
          <cx:pt idx="140">-0.00045343889080064599</cx:pt>
          <cx:pt idx="141">0.00013924823054634999</cx:pt>
          <cx:pt idx="142">0.00112932924674268</cx:pt>
          <cx:pt idx="143">0.0057092843698273001</cx:pt>
          <cx:pt idx="144">0.029858452172420901</cx:pt>
          <cx:pt idx="145">0.065959775272086393</cx:pt>
          <cx:pt idx="146">0.099697882358025194</cx:pt>
          <cx:pt idx="147">0.082210854980507606</cx:pt>
          <cx:pt idx="148">0.046973356050913101</cx:pt>
          <cx:pt idx="149">-0.0053869779673886902</cx:pt>
          <cx:pt idx="150">0.0088084798636094402</cx:pt>
          <cx:pt idx="151">-0.022398631554549901</cx:pt>
          <cx:pt idx="152">0.00028641439497314298</cx:pt>
          <cx:pt idx="153">0.103280685129998</cx:pt>
          <cx:pt idx="154">0.13268497670971</cx:pt>
          <cx:pt idx="155">0.14496343435739101</cx:pt>
          <cx:pt idx="156">0.022752769673697298</cx:pt>
          <cx:pt idx="157">-0.023846927066171</cx:pt>
          <cx:pt idx="158">-0.062078772635869299</cx:pt>
          <cx:pt idx="159">-0.10102051764249401</cx:pt>
          <cx:pt idx="160">-0.138352847460531</cx:pt>
          <cx:pt idx="161">-0.10322007973896299</cx:pt>
          <cx:pt idx="162">-0.061966306981273603</cx:pt>
          <cx:pt idx="163">-0.064515280819068502</cx:pt>
          <cx:pt idx="164">-0.027565987539068099</cx:pt>
          <cx:pt idx="165">-0.0062180861000814399</cx:pt>
          <cx:pt idx="166">-0.00081009258624569402</cx:pt>
          <cx:pt idx="167">-0.00084922426418194703</cx:pt>
          <cx:pt idx="168">4.9821858714602297e-05</cx:pt>
          <cx:pt idx="169">-0.00047372056120971201</cx:pt>
          <cx:pt idx="170">-0.0014267853349256899</cx:pt>
          <cx:pt idx="171">0.0090101990941243298</cx:pt>
          <cx:pt idx="172">0.024965207749488801</cx:pt>
          <cx:pt idx="173">0.0309906398617655</cx:pt>
          <cx:pt idx="174">0.057972338157315798</cx:pt>
          <cx:pt idx="175">-0.0125784495855501</cx:pt>
          <cx:pt idx="176">-0.046833560320131203</cx:pt>
          <cx:pt idx="177">-0.0428159954595159</cx:pt>
          <cx:pt idx="178">0.0102249106474398</cx:pt>
          <cx:pt idx="179">0.065150070623436904</cx:pt>
          <cx:pt idx="180">-0.0013409120586273999</cx:pt>
          <cx:pt idx="181">0.13877182647646399</cx:pt>
          <cx:pt idx="182">0.12634040285749801</cx:pt>
          <cx:pt idx="183">0.106640058157228</cx:pt>
          <cx:pt idx="184">0.081598959148994593</cx:pt>
          <cx:pt idx="185">0.0042550696155830899</cx:pt>
          <cx:pt idx="186">-0.0109548299960912</cx:pt>
          <cx:pt idx="187">-0.14408396847784399</cx:pt>
          <cx:pt idx="188">-0.12680433865920501</cx:pt>
          <cx:pt idx="189">-0.106141692697065</cx:pt>
          <cx:pt idx="190">-0.086211027929594397</cx:pt>
          <cx:pt idx="191">-0.063757547106754894</cx:pt>
          <cx:pt idx="192">-0.027424253096432899</cx:pt>
          <cx:pt idx="193">-0.0096295457512338405</cx:pt>
          <cx:pt idx="194">-0.0011505996569604699</cx:pt>
          <cx:pt idx="195">-0.00033215821285328598</cx:pt>
          <cx:pt idx="196">0.00059759539310367301</cx:pt>
          <cx:pt idx="197">0.00068413734347515405</cx:pt>
          <cx:pt idx="198">0.00038561320817419997</cx:pt>
          <cx:pt idx="199">0.00249559658418088</cx:pt>
          <cx:pt idx="200">0.0060214449519204504</cx:pt>
          <cx:pt idx="201">-0.00175397355357095</cx:pt>
          <cx:pt idx="202">-0.0024735471741925575</cx:pt>
          <cx:pt idx="203">-0.014483090953247625</cx:pt>
          <cx:pt idx="204">-0.0143742954954377</cx:pt>
          <cx:pt idx="205">-0.0090893351576087252</cx:pt>
          <cx:pt idx="206">0.015772534419373724</cx:pt>
          <cx:pt idx="207">0.0167804681363788</cx:pt>
          <cx:pt idx="208">0.015730606224604274</cx:pt>
          <cx:pt idx="209">0.01211999720899465</cx:pt>
          <cx:pt idx="210">0.027413091868460249</cx:pt>
          <cx:pt idx="211">0.021539445420744451</cx:pt>
          <cx:pt idx="212">0.028215077707105251</cx:pt>
          <cx:pt idx="213">-0.0049095996677424999</cx:pt>
          <cx:pt idx="214">-0.01274178173861645</cx:pt>
          <cx:pt idx="215">-0.032576898905768252</cx:pt>
          <cx:pt idx="216">-0.038143653471320753</cx:pt>
          <cx:pt idx="217">-0.02590204364187525</cx:pt>
          <cx:pt idx="218">-0.026167559454466</cx:pt>
          <cx:pt idx="219">-0.021910172366716</cx:pt>
          <cx:pt idx="220">-0.012846349174369651</cx:pt>
          <cx:pt idx="221">-0.002588328011883325</cx:pt>
          <cx:pt idx="222">-0.00028726285387362999</cx:pt>
          <cx:pt idx="223">-0.00016256888062109675</cx:pt>
          <cx:pt idx="224">-0.00010664367689853375</cx:pt>
          <cx:pt idx="225">0.00016586779309690674</cx:pt>
          <cx:pt idx="226">0.00011380446064274</cx:pt>
          <cx:pt idx="227">0.0023423773959381027</cx:pt>
          <cx:pt idx="228">0.0076243217617790252</cx:pt>
          <cx:pt idx="229">-0.0035841652118081</cx:pt>
          <cx:pt idx="230">-0.018220613528487049</cx:pt>
          <cx:pt idx="231">-0.0073212890808674247</cx:pt>
          <cx:pt idx="232">-0.011123102544332325</cx:pt>
          <cx:pt idx="233">0.0042372173623101746</cx:pt>
          <cx:pt idx="234">0.02549415921084075</cx:pt>
          <cx:pt idx="235">-0.010772242542275325</cx:pt>
          <cx:pt idx="236">-0.0092091834789817251</cx:pt>
          <cx:pt idx="237">0.0085894759369287508</cx:pt>
          <cx:pt idx="238">0.035244813320103749</cx:pt>
          <cx:pt idx="239">0.065610711347856995</cx:pt>
          <cx:pt idx="240">0.031348558830876748</cx:pt>
          <cx:pt idx="241">0.00041558087449614751</cx:pt>
          <cx:pt idx="242">-0.029901000066547501</cx:pt>
          <cx:pt idx="243">-0.052166136030960999</cx:pt>
          <cx:pt idx="244">-0.038632191607412499</cx:pt>
          <cx:pt idx="245">-0.030077111623784999</cx:pt>
          <cx:pt idx="246">-0.02267393494405285</cx:pt>
          <cx:pt idx="247">-0.020438992003520302</cx:pt>
          <cx:pt idx="248">-0.011974239250673825</cx:pt>
          <cx:pt idx="249">-0.002439627144819375</cx:pt>
          <cx:pt idx="250">4.6792287361111748e-05</cx:pt>
          <cx:pt idx="251">-6.508739023079975e-05</cx:pt>
          <cx:pt idx="252">-0.0001016799075480365</cx:pt>
          <cx:pt idx="253">-0.00019471702767047974</cx:pt>
          <cx:pt idx="254">-0.00014334862011366876</cx:pt>
          <cx:pt idx="255">-4.9014862855190247e-05</cx:pt>
          <cx:pt idx="256">0.00633029928353975</cx:pt>
          <cx:pt idx="257">-0.0031267024525216749</cx:pt>
          <cx:pt idx="258">-0.0047029439251695254</cx:pt>
          <cx:pt idx="259">0.0042184194817399502</cx:pt>
          <cx:pt idx="260">-0.0094101738401513244</cx:pt>
          <cx:pt idx="261">-0.018325214386435949</cx:pt>
          <cx:pt idx="262">-0.017641541627060376</cx:pt>
          <cx:pt idx="263">-0.0096971749171606992</cx:pt>
          <cx:pt idx="264">-0.0061799470523723251</cx:pt>
          <cx:pt idx="265">0.0039674107552257754</cx:pt>
          <cx:pt idx="266">0.043162755797164248</cx:pt>
          <cx:pt idx="267">0.083145576973469748</cx:pt>
          <cx:pt idx="268">0.039849025083882252</cx:pt>
          <cx:pt idx="269">-0.0188398806835068</cx:pt>
          <cx:pt idx="270">-0.053881542720164002</cx:pt>
          <cx:pt idx="271">-0.056233459589345502</cx:pt>
          <cx:pt idx="272">-0.050618346927408499</cx:pt>
          <cx:pt idx="273">-0.0321101828049115</cx:pt>
          <cx:pt idx="274">-0.024916387622217324</cx:pt>
          <cx:pt idx="275">-0.017458784886362551</cx:pt>
          <cx:pt idx="276">-0.01001054257698355</cx:pt>
          <cx:pt idx="277">-0.0033917022109067</cx:pt>
          <cx:pt idx="278">-0.0013028041190109624</cx:pt>
          <cx:pt idx="279">-0.00017063277629860801</cx:pt>
          <cx:pt idx="280">-0.00011474162714307375</cx:pt>
          <cx:pt idx="281">8.5680893015081499e-05</cx:pt>
          <cx:pt idx="282">-0.00033001584666848501</cx:pt>
          <cx:pt idx="283">-0.00017315758216419501</cx:pt>
          <cx:pt idx="284">-0.0022900145867197474</cx:pt>
          <cx:pt idx="285">-0.0093230831382527246</cx:pt>
          <cx:pt idx="286">-0.0082766618179497247</cx:pt>
          <cx:pt idx="287">-0.0067555392049003246</cx:pt>
          <cx:pt idx="288">-0.0271624879325825</cx:pt>
          <cx:pt idx="289">-0.028192876850426249</cx:pt>
          <cx:pt idx="290">-0.0096181447064699246</cx:pt>
          <cx:pt idx="291">-0.00092960749132652498</cx:pt>
          <cx:pt idx="292">0.0014695590649965249</cx:pt>
          <cx:pt idx="293">0.025163049053059501</cx:pt>
          <cx:pt idx="294">0.059962171087818747</cx:pt>
          <cx:pt idx="295">0.053030612666421749</cx:pt>
          <cx:pt idx="296">0.0147350499208675</cx:pt>
          <cx:pt idx="297">-0.030579818604880751</cx:pt>
          <cx:pt idx="298">-0.055267779007632252</cx:pt>
          <cx:pt idx="299">-0.18683175305472599</cx:pt>
          <cx:pt idx="300">-0.18146205169024901</cx:pt>
          <cx:pt idx="301">-0.11469211504377499</cx:pt>
          <cx:pt idx="302">-0.0602007408813338</cx:pt>
          <cx:pt idx="303">-0.031183077481376501</cx:pt>
          <cx:pt idx="304">-0.039557491348807601</cx:pt>
          <cx:pt idx="305">-0.014792088075898701</cx:pt>
          <cx:pt idx="306">-0.00682991258739032</cx:pt>
          <cx:pt idx="307">-0.00035948957432771998</cx:pt>
          <cx:pt idx="308">-5.05075125963896e-05</cx:pt>
          <cx:pt idx="309">0.00145425992433401</cx:pt>
          <cx:pt idx="310">0.0032631633990565598</cx:pt>
          <cx:pt idx="311">9.0232720254647996e-05</cx:pt>
          <cx:pt idx="312">-0.022803661046412099</cx:pt>
          <cx:pt idx="313">-0.055682223024304998</cx:pt>
          <cx:pt idx="314">-0.093910214367232694</cx:pt>
          <cx:pt idx="315">-0.047575680579426897</cx:pt>
          <cx:pt idx="316">0.025695371215656401</cx:pt>
          <cx:pt idx="317">-0.046400483998929098</cx:pt>
          <cx:pt idx="318">-0.010607093602060901</cx:pt>
          <cx:pt idx="319">0.045952338314286599</cx:pt>
          <cx:pt idx="320">0.123223483061423</cx:pt>
          <cx:pt idx="321">0.0934946375883033</cx:pt>
          <cx:pt idx="322">0.20389607004684601</cx:pt>
          <cx:pt idx="323">0.124437711152037</cx:pt>
          <cx:pt idx="324">-0.11000677851427999</cx:pt>
          <cx:pt idx="325">-0.17131480172858099</cx:pt>
          <cx:pt idx="326">-0.20039880252395001</cx:pt>
          <cx:pt idx="327">-0.183564592292386</cx:pt>
          <cx:pt idx="328">-0.108706465137275</cx:pt>
          <cx:pt idx="329">-0.082480425758316295</cx:pt>
          <cx:pt idx="330">-0.0456639944838493</cx:pt>
          <cx:pt idx="331">-0.0114027308376931</cx:pt>
          <cx:pt idx="332">-0.045394737427915999</cx:pt>
          <cx:pt idx="333">-0.0191886447469354</cx:pt>
          <cx:pt idx="334">-0.0118425606525101</cx:pt>
          <cx:pt idx="335">0.00148103830367068</cx:pt>
          <cx:pt idx="336">-0.00044654612587543402</cx:pt>
          <cx:pt idx="337">-0.00030239039571305801</cx:pt>
          <cx:pt idx="338">0.0033233650764274199</cx:pt>
          <cx:pt idx="339">-0.00191917116652359</cx:pt>
          <cx:pt idx="340">-0.030389774262626301</cx:pt>
          <cx:pt idx="341">-0.051380891827811297</cx:pt>
          <cx:pt idx="342">-0.086570151656437902</cx:pt>
          <cx:pt idx="343">-0.034790643541552202</cx:pt>
          <cx:pt idx="344">0.057001852454854902</cx:pt>
          <cx:pt idx="345">0.0298894374990963</cx:pt>
          <cx:pt idx="346">-0.028486511580219701</cx:pt>
          <cx:pt idx="347">-0.0086085616847541794</cx:pt>
          <cx:pt idx="348">0.132478257491943</cx:pt>
          <cx:pt idx="349">0.0082219664720652001</cx:pt>
          <cx:pt idx="350">0.12128601594706299</cx:pt>
          <cx:pt idx="351">-0.0066622518111858001</cx:pt>
          <cx:pt idx="352">-0.065754319936952604</cx:pt>
          <cx:pt idx="353">-0.186823033529745</cx:pt>
          <cx:pt idx="354">-0.13638094259839501</cx:pt>
          <cx:pt idx="355">-0.11259003525434901</cx:pt>
          <cx:pt idx="356">-0.073760372314518</cx:pt>
          <cx:pt idx="357">-0.055968907787600101</cx:pt>
          <cx:pt idx="358">-0.039177095128140098</cx:pt>
          <cx:pt idx="359">-0.024061622889131901</cx:pt>
          <cx:pt idx="360">-0.0093760782859165608</cx:pt>
          <cx:pt idx="361">0.0084840234225448397</cx:pt>
          <cx:pt idx="362">0.0061684751917936596</cx:pt>
          <cx:pt idx="363">0.0056925809263604198</cx:pt>
          <cx:pt idx="364">0.00045644853511639703</cx:pt>
          <cx:pt idx="365">0.000142168109914396</cx:pt>
          <cx:pt idx="366">0.00115813307819788</cx:pt>
          <cx:pt idx="367">-0.00046823670056637701</cx:pt>
          <cx:pt idx="368">-0.0099106361902065992</cx:pt>
          <cx:pt idx="369">-0.055321303777731298</cx:pt>
          <cx:pt idx="370">-0.043305059480537297</cx:pt>
          <cx:pt idx="371">-0.051929251072360703</cx:pt>
          <cx:pt idx="372">-0.0089171235816511204</cx:pt>
          <cx:pt idx="373">-0.027878315269068601</cx:pt>
          <cx:pt idx="374">-0.018944513306333999</cx:pt>
          <cx:pt idx="375">0.071615884881373798</cx:pt>
          <cx:pt idx="376">0.073904528859428595</cx:pt>
          <cx:pt idx="377">0.0093389910797299202</cx:pt>
          <cx:pt idx="378">0.039455940931146502</cx:pt>
          <cx:pt idx="379">-0.057556819469307699</cx:pt>
          <cx:pt idx="380">-0.0313012252298955</cx:pt>
          <cx:pt idx="381">-0.0119748652383765</cx:pt>
          <cx:pt idx="382">-0.055713291547492702</cx:pt>
          <cx:pt idx="383">-0.0257874847176187</cx:pt>
          <cx:pt idx="384">0.014435634345446599</cx:pt>
          <cx:pt idx="385">-0.00063167446932535401</cx:pt>
          <cx:pt idx="386">-0.0285326508062397</cx:pt>
          <cx:pt idx="387">-0.0024918809496502002</cx:pt>
          <cx:pt idx="388">0.028085301532249599</cx:pt>
          <cx:pt idx="389">0.024564320876084299</cx:pt>
          <cx:pt idx="390">0.0088473326532260404</cx:pt>
          <cx:pt idx="391">0.0039351340500515296</cx:pt>
          <cx:pt idx="392">5.7694089737316401e-05</cx:pt>
          <cx:pt idx="393">-0.00029292533849168301</cx:pt>
          <cx:pt idx="394">0.00126163843103177</cx:pt>
          <cx:pt idx="395">0.0058527674901199403</cx:pt>
          <cx:pt idx="396">-0.00042393172935858698</cx:pt>
          <cx:pt idx="397">-0.037669657712045099</cx:pt>
          <cx:pt idx="398">-0.048421241975617701</cx:pt>
          <cx:pt idx="399">-0.046908770429022403</cx:pt>
          <cx:pt idx="400">0.014055752656636999</cx:pt>
          <cx:pt idx="401">0.0013585835084371301</cx:pt>
          <cx:pt idx="402">-0.044284003199958302</cx:pt>
          <cx:pt idx="403">-0.0167324235800646</cx:pt>
          <cx:pt idx="404">-0.0201701499953671</cx:pt>
          <cx:pt idx="405">-0.019478390984539299</cx:pt>
          <cx:pt idx="406">0.070049085905696598</cx:pt>
          <cx:pt idx="407">-0.0116480052451412</cx:pt>
          <cx:pt idx="408">-0.0509171413179118</cx:pt>
          <cx:pt idx="409">0.041820432602977201</cx:pt>
          <cx:pt idx="410">-0.079941650394474206</cx:pt>
          <cx:pt idx="411">-0.0073726330363190901</cx:pt>
          <cx:pt idx="412">0.0044547559791393099</cx:pt>
          <cx:pt idx="413">0.039745316795485097</cx:pt>
          <cx:pt idx="414">0.013280618756861101</cx:pt>
          <cx:pt idx="415">0.0215404493532723</cx:pt>
          <cx:pt idx="416">0.033938213885756699</cx:pt>
          <cx:pt idx="417">0.0158490688250888</cx:pt>
          <cx:pt idx="418">0.0096357022956650995</cx:pt>
          <cx:pt idx="419">-0.00087036501628330099</cx:pt>
          <cx:pt idx="420">-6.5380593781651304e-05</cx:pt>
          <cx:pt idx="421">0.00054564222250196904</cx:pt>
          <cx:pt idx="422">-0.00042073052302491197</cx:pt>
          <cx:pt idx="423">0.0073265172401367701</cx:pt>
          <cx:pt idx="424">-0.0045160144883106997</cx:pt>
          <cx:pt idx="425">-0.030213670847474599</cx:pt>
          <cx:pt idx="426">-0.023635836071001701</cx:pt>
          <cx:pt idx="427">-0.025281212846719098</cx:pt>
          <cx:pt idx="428">-0.037780766584271201</cx:pt>
          <cx:pt idx="429">-0.0407665513121553</cx:pt>
          <cx:pt idx="430">-0.060958495676550699</cx:pt>
          <cx:pt idx="431">-0.041281990262072597</cx:pt>
          <cx:pt idx="432">-0.021859245040230301</cx:pt>
          <cx:pt idx="433">0.065731776041975998</cx:pt>
          <cx:pt idx="434">0.063131027629828002</cx:pt>
          <cx:pt idx="435">-0.048000529693085998</cx:pt>
          <cx:pt idx="436">-0.016385763712659498</cx:pt>
          <cx:pt idx="437">-0.0119362306734656</cx:pt>
          <cx:pt idx="438">-0.095111619680445902</cx:pt>
          <cx:pt idx="439">-0.097105619380580696</cx:pt>
          <cx:pt idx="440">-0.095357529630668195</cx:pt>
          <cx:pt idx="441">0.0032161655349210901</cx:pt>
          <cx:pt idx="442">0.026156804671489901</cx:pt>
          <cx:pt idx="443">0.0094677893790622303</cx:pt>
          <cx:pt idx="444">0.035260789148113203</cx:pt>
          <cx:pt idx="445">0.020760015683261201</cx:pt>
          <cx:pt idx="446">0.014548358702904199</cx:pt>
          <cx:pt idx="447">0.00252390657530212</cx:pt>
          <cx:pt idx="448">-0.00152368326185046</cx:pt>
          <cx:pt idx="449">-0.00039385752856210203</cx:pt>
          <cx:pt idx="450">0.00098097414404133693</cx:pt>
          <cx:pt idx="451">0.0049667432119929397</cx:pt>
          <cx:pt idx="452">-0.0107614877394791</cx:pt>
          <cx:pt idx="453">-0.035571535280506501</cx:pt>
          <cx:pt idx="454">0.000111700689900815</cx:pt>
          <cx:pt idx="455">-0.022682121733895</cx:pt>
          <cx:pt idx="456">-0.037008775120214901</cx:pt>
          <cx:pt idx="457">-0.042659839903363202</cx:pt>
          <cx:pt idx="458">-0.0076534365080315903</cx:pt>
          <cx:pt idx="459">0.0029491597101647601</cx:pt>
          <cx:pt idx="460">-0.066760187198929705</cx:pt>
          <cx:pt idx="461">-0.015372670663803101</cx:pt>
          <cx:pt idx="462">-0.0101183565605959</cx:pt>
          <cx:pt idx="463">-0.13966718678282999</cx:pt>
          <cx:pt idx="464">-0.0348185902057414</cx:pt>
          <cx:pt idx="465">-0.13900728454611799</cx:pt>
          <cx:pt idx="466">-0.075414004886547106</cx:pt>
          <cx:pt idx="467">-0.0598630589645558</cx:pt>
          <cx:pt idx="468">-0.102190377678938</cx:pt>
          <cx:pt idx="469">-0.035588828514809101</cx:pt>
          <cx:pt idx="470">0.022328114533717799</cx:pt>
          <cx:pt idx="471">0.0147167363495574</cx:pt>
          <cx:pt idx="472">0.051466846885585602</cx:pt>
          <cx:pt idx="473">0.0252934467119919</cx:pt>
          <cx:pt idx="474">0.013184346211579601</cx:pt>
          <cx:pt idx="475">0.0067473383724854898</cx:pt>
          <cx:pt idx="476">-0.00014831973907687601</cx:pt>
          <cx:pt idx="477">0.00031729431995383901</cx:pt>
          <cx:pt idx="478">0.00168618690894351</cx:pt>
          <cx:pt idx="479">0.0056534545961632997</cx:pt>
          <cx:pt idx="480">-0.026119967481122101</cx:pt>
          <cx:pt idx="481">-0.0286761708262365</cx:pt>
          <cx:pt idx="482">-0.00478177619875449</cx:pt>
          <cx:pt idx="483">-0.052079352625285201</cx:pt>
          <cx:pt idx="484">-0.015899969620650899</cx:pt>
          <cx:pt idx="485">-0.043729609562902901</cx:pt>
          <cx:pt idx="486">-0.055635654178970401</cx:pt>
          <cx:pt idx="487">-0.11250547412039499</cx:pt>
          <cx:pt idx="488">-0.0802746967699694</cx:pt>
          <cx:pt idx="489">0.031397042597393898</cx:pt>
          <cx:pt idx="490">0.084062452710692903</cx:pt>
          <cx:pt idx="491">-0.073609694032241504</cx:pt>
          <cx:pt idx="492">-0.056712329721629498</cx:pt>
          <cx:pt idx="493">-0.085294175522004897</cx:pt>
          <cx:pt idx="494">-0.069554901299437505</cx:pt>
          <cx:pt idx="495">-0.041087612987592698</cx:pt>
          <cx:pt idx="496">-0.076986303664783706</cx:pt>
          <cx:pt idx="497">-0.018506755972609101</cx:pt>
          <cx:pt idx="498">0.059687585992705398</cx:pt>
          <cx:pt idx="499">0.050963629559939903</cx:pt>
          <cx:pt idx="500">0.053100267450626903</cx:pt>
          <cx:pt idx="501">0.049306084862756103</cx:pt>
          <cx:pt idx="502">0.0128528863187859</cx:pt>
          <cx:pt idx="503">0.00063300385592692204</cx:pt>
          <cx:pt idx="504">0.00069526516630711503</cx:pt>
          <cx:pt idx="505">-7.9252148660908107e-06</cx:pt>
          <cx:pt idx="506">0.0015101875885265501</cx:pt>
          <cx:pt idx="507">0.0046038107371599501</cx:pt>
          <cx:pt idx="508">-0.0130726345615089</cx:pt>
          <cx:pt idx="509">0.0134515003841223</cx:pt>
          <cx:pt idx="510">-0.015267491515321601</cx:pt>
          <cx:pt idx="511">-0.068149549087065206</cx:pt>
          <cx:pt idx="512">-0.0085465203434901705</cx:pt>
          <cx:pt idx="513">0.032075569175191797</cx:pt>
          <cx:pt idx="514">-0.036281618447330001</cx:pt>
          <cx:pt idx="515">-0.13439185719864399</cx:pt>
          <cx:pt idx="516">-0.16124728963005699</cx:pt>
          <cx:pt idx="517">0.0067224907589628997</cx:pt>
          <cx:pt idx="518">0.030970274920989499</cx:pt>
          <cx:pt idx="519">-0.00741483535373582</cx:pt>
          <cx:pt idx="520">-0.045469855257847101</cx:pt>
          <cx:pt idx="521">0.0073110385235131397</cx:pt>
          <cx:pt idx="522">0.029676790715737599</cx:pt>
          <cx:pt idx="523">0.062358091294706298</cx:pt>
          <cx:pt idx="524">-0.0063601972128028697</cx:pt>
          <cx:pt idx="525">0.082529467757942093</cx:pt>
          <cx:pt idx="526">0.13385023776121099</cx:pt>
          <cx:pt idx="527">0.082408438140403203</cx:pt>
          <cx:pt idx="528">0.070132457598969994</cx:pt>
          <cx:pt idx="529">0.039308202690318102</cx:pt>
          <cx:pt idx="530">0.0057832238536199999</cx:pt>
          <cx:pt idx="531">0.0032677816269277198</cx:pt>
          <cx:pt idx="532">1.67669340142091e-05</cx:pt>
          <cx:pt idx="533">-0.00030813315720721701</cx:pt>
          <cx:pt idx="534">-0.0080394656274007797</cx:pt>
          <cx:pt idx="535">0.0022334977667966098</cx:pt>
          <cx:pt idx="536">-0.011379506979098101</cx:pt>
          <cx:pt idx="537">-0.0157512315120459</cx:pt>
          <cx:pt idx="538">-0.0202861254090782</cx:pt>
          <cx:pt idx="539">-0.0386878450715425</cx:pt>
          <cx:pt idx="540">-0.050211081396774</cx:pt>
          <cx:pt idx="541">0.096596587974799503</cx:pt>
          <cx:pt idx="542">-0.029939674710682099</cx:pt>
          <cx:pt idx="543">-0.10436102532248399</cx:pt>
          <cx:pt idx="544">-0.041170397323065502</cx:pt>
          <cx:pt idx="545">0.102027758425788</cx:pt>
          <cx:pt idx="546">0.043657859448058001</cx:pt>
          <cx:pt idx="547">0.00070727241279189301</cx:pt>
          <cx:pt idx="548">-0.039899207741664298</cx:pt>
          <cx:pt idx="549">-0.016797605452776102</cx:pt>
          <cx:pt idx="550">0.098229592951639896</cx:pt>
          <cx:pt idx="551">0.054112248709240897</cx:pt>
          <cx:pt idx="552">-0.0092441274194291195</cx:pt>
          <cx:pt idx="553">0.033696925252686701</cx:pt>
          <cx:pt idx="554">0.075544992235372505</cx:pt>
          <cx:pt idx="555">0.057027028255503501</cx:pt>
          <cx:pt idx="556">0.056769485632486703</cx:pt>
          <cx:pt idx="557">0.043309250223438199</cx:pt>
          <cx:pt idx="558">0.0060532841779763801</cx:pt>
          <cx:pt idx="559">0.00097230398495450998</cx:pt>
          <cx:pt idx="560">-0.000311145480880359</cx:pt>
          <cx:pt idx="561">0.00013559291893197999</cx:pt>
          <cx:pt idx="562">-0.0056009949932945497</cx:pt>
          <cx:pt idx="563">0.0018102237674909899</cx:pt>
          <cx:pt idx="564">-0.027198149049253901</cx:pt>
          <cx:pt idx="565">-0.085775618956866598</cx:pt>
          <cx:pt idx="566">-0.0521978213763368</cx:pt>
          <cx:pt idx="567">-0.032014177611004897</cx:pt>
          <cx:pt idx="568">-0.030158909435955499</cx:pt>
          <cx:pt idx="569">0.11787541878316</cx:pt>
          <cx:pt idx="570">0.0077684428303377902</cx:pt>
          <cx:pt idx="571">0.085894736228986995</cx:pt>
          <cx:pt idx="572">0.12708692599608101</cx:pt>
          <cx:pt idx="573">0.035275330809352599</cx:pt>
          <cx:pt idx="574">-0.0011842256558191201</cx:pt>
          <cx:pt idx="575">-0.061062860689631203</cx:pt>
          <cx:pt idx="576">0.0090378849800556993</cx:pt>
          <cx:pt idx="577">-0.0230864580062696</cx:pt>
          <cx:pt idx="578">0.098811549085489003</cx:pt>
          <cx:pt idx="579">0.0096771054942962394</cx:pt>
          <cx:pt idx="580">0.0241430745189141</cx:pt>
          <cx:pt idx="581">0.020861854030591102</cx:pt>
          <cx:pt idx="582">0.027070717328099701</cx:pt>
          <cx:pt idx="583">0.029651525795989401</cx:pt>
          <cx:pt idx="584">0.0538783787034358</cx:pt>
          <cx:pt idx="585">0.0218677420185629</cx:pt>
          <cx:pt idx="586">0.0019484713955245799</cx:pt>
          <cx:pt idx="587">7.17620211500734e-05</cx:pt>
          <cx:pt idx="588">-0.000229319386819779</cx:pt>
          <cx:pt idx="589">0.00018278919755322201</cx:pt>
          <cx:pt idx="590">0.0024351318937191899</cx:pt>
          <cx:pt idx="591">0.0040130729576994496</cx:pt>
          <cx:pt idx="592">-0.013968706820351401</cx:pt>
          <cx:pt idx="593">-0.082548072921636004</cx:pt>
          <cx:pt idx="594">-0.113675961866088</cx:pt>
          <cx:pt idx="595">-0.081085743577984995</cx:pt>
          <cx:pt idx="596">-0.037058282968490501</cx:pt>
          <cx:pt idx="597">0.023097923376163999</cx:pt>
          <cx:pt idx="598">0.034209705905154403</cx:pt>
          <cx:pt idx="599">0.00491810065715656</cx:pt>
          <cx:pt idx="600">-0.0024525135250743498</cx:pt>
          <cx:pt idx="601">-0.093720665620202898</cx:pt>
          <cx:pt idx="602">-0.045670527211078199</cx:pt>
          <cx:pt idx="603">0.010317901911517</cx:pt>
          <cx:pt idx="604">-0.0024096193236952199</cx:pt>
          <cx:pt idx="605">-0.15991827412825199</cx:pt>
          <cx:pt idx="606">-0.042699191139183502</cx:pt>
          <cx:pt idx="607">-0.029075716160447299</cx:pt>
          <cx:pt idx="608">0.035860318036879599</cx:pt>
          <cx:pt idx="609">-0.0145441020004089</cx:pt>
          <cx:pt idx="610">-0.018569772070748902</cx:pt>
          <cx:pt idx="611">0.016539975921919602</cx:pt>
          <cx:pt idx="612">0.028715142570128901</cx:pt>
          <cx:pt idx="613">0.0126536631042277</cx:pt>
          <cx:pt idx="614">0.00014300994616073799</cx:pt>
          <cx:pt idx="615">0.000177214291089377</cx:pt>
          <cx:pt idx="616">-0.00077452623720532503</cx:pt>
          <cx:pt idx="617">-0.000131030148362391</cx:pt>
          <cx:pt idx="618">0.00129340361482722</cx:pt>
          <cx:pt idx="619">0.0062914201303392696</cx:pt>
          <cx:pt idx="620">0.0169095654320531</cx:pt>
          <cx:pt idx="621">-0.0081402867401281897</cx:pt>
          <cx:pt idx="622">-0.035428669502051501</cx:pt>
          <cx:pt idx="623">-0.014491262625241599</cx:pt>
          <cx:pt idx="624">0.00132342567629502</cx:pt>
          <cx:pt idx="625">0.045366631014487999</cx:pt>
          <cx:pt idx="626">0.031842886323764398</cx:pt>
          <cx:pt idx="627">0.00019959674943105201</cx:pt>
          <cx:pt idx="628">-0.072798254724268194</cx:pt>
          <cx:pt idx="629">0.0084047423451937692</cx:pt>
          <cx:pt idx="630">0.000215668856171703</cx:pt>
          <cx:pt idx="631">0.0055066121945728397</cx:pt>
          <cx:pt idx="632">-0.105994482351482</cx:pt>
          <cx:pt idx="633">-0.166432835921969</cx:pt>
          <cx:pt idx="634">0.055590495495309498</cx:pt>
          <cx:pt idx="635">0.041546960295058902</cx:pt>
          <cx:pt idx="636">0.059057733770873699</cx:pt>
          <cx:pt idx="637">-0.0100885089311969</cx:pt>
          <cx:pt idx="638">-0.0061252589215637704</cx:pt>
          <cx:pt idx="639">0.0091929886591482005</cx:pt>
          <cx:pt idx="640">0.0084039514439998002</cx:pt>
          <cx:pt idx="641">0.0026178639774192998</cx:pt>
          <cx:pt idx="642">0.00087792871262640595</cx:pt>
          <cx:pt idx="643">0.00012703475109054801</cx:pt>
          <cx:pt idx="644">5.0838240805324103e-05</cx:pt>
          <cx:pt idx="645">0.00028470842505439598</cx:pt>
          <cx:pt idx="646">0.00068266103752886304</cx:pt>
          <cx:pt idx="647">0.00353785401327551</cx:pt>
          <cx:pt idx="648">0.0104562794407707</cx:pt>
          <cx:pt idx="649">0.0077724848067647198</cx:pt>
          <cx:pt idx="650">-0.0010710220189757999</cx:pt>
          <cx:pt idx="651">0.0258103141508432</cx:pt>
          <cx:pt idx="652">0.032778657493712698</cx:pt>
          <cx:pt idx="653">0.085085990062681902</cx:pt>
          <cx:pt idx="654">0.0060886350845215896</cx:pt>
          <cx:pt idx="655">0.0201891982521516</cx:pt>
          <cx:pt idx="656">0.026965198258076299</cx:pt>
          <cx:pt idx="657">0.0296847765260887</cx:pt>
          <cx:pt idx="658">-0.051446700426894698</cx:pt>
          <cx:pt idx="659">-0.034360533910516002</cx:pt>
          <cx:pt idx="660">-0.058993473847748903</cx:pt>
          <cx:pt idx="661">0.0068556216461542604</cx:pt>
          <cx:pt idx="662">-0.0197913656089777</cx:pt>
          <cx:pt idx="663">-0.018218953968476798</cx:pt>
          <cx:pt idx="664">-0.018520555691399401</cx:pt>
          <cx:pt idx="665">-0.039895308080914703</cx:pt>
          <cx:pt idx="666">-0.0112399465080596</cx:pt>
          <cx:pt idx="667">-0.00329880933667128</cx:pt>
          <cx:pt idx="668">0.0012190104942977301</cx:pt>
          <cx:pt idx="669">-0.0019220939870146199</cx:pt>
          <cx:pt idx="670">0.00158428885669509</cx:pt>
          <cx:pt idx="671">0.00026861491490564498</cx:pt>
          <cx:pt idx="672">-0.00011937346127870901</cx:pt>
          <cx:pt idx="673">0.00047117330925027</cx:pt>
          <cx:pt idx="674">0.00064297694655594795</cx:pt>
          <cx:pt idx="675">0.00046214368855852398</cx:pt>
          <cx:pt idx="676">0.0117295287084438</cx:pt>
          <cx:pt idx="677">0.020026359035439398</cx:pt>
          <cx:pt idx="678">0.023598952122688598</cx:pt>
          <cx:pt idx="679">0.025239123132378</cx:pt>
          <cx:pt idx="680">0.058912312537335899</cx:pt>
          <cx:pt idx="681">0.079856224050239094</cx:pt>
          <cx:pt idx="682">0.012891621588474801</cx:pt>
          <cx:pt idx="683">-0.0025840164124983</cx:pt>
          <cx:pt idx="684">-0.106805481281607</cx:pt>
          <cx:pt idx="685">-0.084587375606112597</cx:pt>
          <cx:pt idx="686">-0.031488652883098801</cx:pt>
          <cx:pt idx="687">-0.022398555325313201</cx:pt>
          <cx:pt idx="688">-0.090172950604745103</cx:pt>
          <cx:pt idx="689">0.0076654459854828003</cx:pt>
          <cx:pt idx="690">-0.037716099787958902</cx:pt>
          <cx:pt idx="691">-0.0309762353962993</cx:pt>
          <cx:pt idx="692">-0.062355128659953303</cx:pt>
          <cx:pt idx="693">-0.010777194582347001</cx:pt>
          <cx:pt idx="694">0.00037098800701312803</cx:pt>
          <cx:pt idx="695">0.00120094406594189</cx:pt>
          <cx:pt idx="696">0.0012362800621066</cx:pt>
          <cx:pt idx="697">-0.00026524673157992101</cx:pt>
          <cx:pt idx="698">-0.000414811649427091</cx:pt>
          <cx:pt idx="699">-0.0010995714705441099</cx:pt>
          <cx:pt idx="700">-0.00062420837747670301</cx:pt>
          <cx:pt idx="701">0.00048205471525265402</cx:pt>
          <cx:pt idx="702">-4.1582663329746101e-05</cx:pt>
          <cx:pt idx="703">0.00031510064646718199</cx:pt>
          <cx:pt idx="704">0.011935749335503801</cx:pt>
          <cx:pt idx="705">0.027939275006189299</cx:pt>
          <cx:pt idx="706">0.0263990231235674</cx:pt>
          <cx:pt idx="707">0.016990911695788601</cx:pt>
          <cx:pt idx="708">0.025732002317220101</cx:pt>
          <cx:pt idx="709">0.031457536358546999</cx:pt>
          <cx:pt idx="710">0.0124166124026943</cx:pt>
          <cx:pt idx="711">-0.03073995345345</cx:pt>
          <cx:pt idx="712">-0.060930689344080399</cx:pt>
          <cx:pt idx="713">-0.038253680186212398</cx:pt>
          <cx:pt idx="714">-0.019472580033916501</cx:pt>
          <cx:pt idx="715">-0.0237353695196264</cx:pt>
          <cx:pt idx="716">-0.048504025883854399</cx:pt>
          <cx:pt idx="717">-0.0580037507044079</cx:pt>
          <cx:pt idx="718">-0.0110114383554769</cx:pt>
          <cx:pt idx="719">-0.0098439941188219401</cx:pt>
          <cx:pt idx="720">-0.012362223729305901</cx:pt>
          <cx:pt idx="721">-0.00873638812865799</cx:pt>
          <cx:pt idx="722">-0.0026915148536195998</cx:pt>
          <cx:pt idx="723">-0.00065260662717406498</cx:pt>
          <cx:pt idx="724">-0.00094207363062489104</cx:pt>
          <cx:pt idx="725">0.000182042890286865</cx:pt>
          <cx:pt idx="726">-1.8316169321858799e-05</cx:pt>
          <cx:pt idx="727">-0.00051285923975571003</cx:pt>
          <cx:pt idx="728">-0.00041969277433501</cx:pt>
          <cx:pt idx="729">-0.00063676968460545005</cx:pt>
          <cx:pt idx="730">0.00012497339715464799</cx:pt>
          <cx:pt idx="731">3.1140139107484202e-05</cx:pt>
          <cx:pt idx="732">0.00017288855267931001</cx:pt>
          <cx:pt idx="733">-0.000189366621370733</cx:pt>
          <cx:pt idx="734">-0.00029839496097708898</cx:pt>
          <cx:pt idx="735">0.00063926110517874301</cx:pt>
          <cx:pt idx="736">0.0037451592956709401</cx:pt>
          <cx:pt idx="737">-0.0091501929548764398</cx:pt>
          <cx:pt idx="738">-0.0036685277098917001</cx:pt>
          <cx:pt idx="739">-0.0160977214597279</cx:pt>
          <cx:pt idx="740">-0.042143603678448403</cx:pt>
          <cx:pt idx="741">-0.0132946106086359</cx:pt>
          <cx:pt idx="742">-0.0030150314779451501</cx:pt>
          <cx:pt idx="743">0.0162745124141884</cx:pt>
          <cx:pt idx="744">-0.0239738718686506</cx:pt>
          <cx:pt idx="745">-0.0138250845909107</cx:pt>
          <cx:pt idx="746">0.0036907215628265498</cx:pt>
          <cx:pt idx="747">0.0037026326312434399</cx:pt>
          <cx:pt idx="748">-0.0030687875290824301</cx:pt>
          <cx:pt idx="749">-0.0025987942113842302</cx:pt>
          <cx:pt idx="750">-0.0014446634088890399</cx:pt>
          <cx:pt idx="751">-9.9620444703419703e-05</cx:pt>
          <cx:pt idx="752">0.00037409117204595399</cx:pt>
          <cx:pt idx="753">-0.00067760659017679597</cx:pt>
          <cx:pt idx="754">0.00016184713506672301</cx:pt>
          <cx:pt idx="755">-0.000219845255298157</cx:pt>
          <cx:pt idx="756">-9.5044471974645002e-05</cx:pt>
          <cx:pt idx="757">-0.00039243808723589001</cx:pt>
          <cx:pt idx="758">0.00060156264069469699</cx:pt>
          <cx:pt idx="759">0.00075365509935847305</cx:pt>
          <cx:pt idx="760">-0.000248350984716789</cx:pt>
          <cx:pt idx="761">0.00054255251334255203</cx:pt>
          <cx:pt idx="762">0.000822902564968933</cx:pt>
          <cx:pt idx="763">-0.00084556335738117296</cx:pt>
          <cx:pt idx="764">-0.00034927643978355602</cx:pt>
          <cx:pt idx="765">0.00040338012214204702</cx:pt>
          <cx:pt idx="766">-0.00025317764322471502</cx:pt>
          <cx:pt idx="767">-0.00093852890223369097</cx:pt>
          <cx:pt idx="768">-0.0026234864160023198</cx:pt>
          <cx:pt idx="769">-4.9050705058424302e-05</cx:pt>
          <cx:pt idx="770">-0.0027775245516348901</cx:pt>
          <cx:pt idx="771">-0.00192776448484844</cx:pt>
          <cx:pt idx="772">0.00046993452850772199</cx:pt>
          <cx:pt idx="773">-0.0010244785737955099</cx:pt>
          <cx:pt idx="774">-0.0028768510587146899</cx:pt>
          <cx:pt idx="775">6.0489996510319903e-05</cx:pt>
          <cx:pt idx="776">0.00073596812863769396</cx:pt>
          <cx:pt idx="777">-0.000157396760729395</cx:pt>
          <cx:pt idx="778">9.2014401948157094e-05</cx:pt>
          <cx:pt idx="779">-0.00023053540598508599</cx:pt>
          <cx:pt idx="780">-0.000222023780916617</cx:pt>
          <cx:pt idx="781">0.00042135338122429298</cx:pt>
          <cx:pt idx="782">-3.7583321121894798e-05</cx:pt>
          <cx:pt idx="783">2.16203579613621e-05</cx:pt>
          <cx:pt idx="784">0.00249559658418088</cx:pt>
          <cx:pt idx="785">0.0060214449519204504</cx:pt>
          <cx:pt idx="786">-0.00175397355357095</cx:pt>
          <cx:pt idx="787">-0.0024735471741925575</cx:pt>
          <cx:pt idx="788">-0.014483090953247625</cx:pt>
          <cx:pt idx="789">-0.0143742954954377</cx:pt>
          <cx:pt idx="790">-0.0090893351576087252</cx:pt>
          <cx:pt idx="791">0.015772534419373724</cx:pt>
          <cx:pt idx="792">0.0167804681363788</cx:pt>
          <cx:pt idx="793">0.015730606224604274</cx:pt>
          <cx:pt idx="794">0.01211999720899465</cx:pt>
          <cx:pt idx="795">0.027413091868460249</cx:pt>
          <cx:pt idx="796">0.021539445420744451</cx:pt>
          <cx:pt idx="797">0.028215077707105251</cx:pt>
          <cx:pt idx="798">-0.0049095996677424999</cx:pt>
          <cx:pt idx="799">-0.01274178173861645</cx:pt>
          <cx:pt idx="800">-0.032576898905768252</cx:pt>
          <cx:pt idx="801">-0.038143653471320753</cx:pt>
          <cx:pt idx="802">-0.02590204364187525</cx:pt>
          <cx:pt idx="803">-0.026167559454466</cx:pt>
          <cx:pt idx="804">-0.021910172366716</cx:pt>
          <cx:pt idx="805">-0.012846349174369651</cx:pt>
          <cx:pt idx="806">-0.002588328011883325</cx:pt>
          <cx:pt idx="807">-0.00028726285387362999</cx:pt>
          <cx:pt idx="808">-0.00016256888062109675</cx:pt>
          <cx:pt idx="809">-0.00010664367689853375</cx:pt>
          <cx:pt idx="810">0.00016586779309690674</cx:pt>
          <cx:pt idx="811">0.00011380446064274</cx:pt>
          <cx:pt idx="812">0.0023423773959381027</cx:pt>
          <cx:pt idx="813">0.0076243217617790252</cx:pt>
          <cx:pt idx="814">-0.0035841652118081</cx:pt>
          <cx:pt idx="815">-0.018220613528487049</cx:pt>
          <cx:pt idx="816">-0.0073212890808674247</cx:pt>
          <cx:pt idx="817">-0.011123102544332325</cx:pt>
          <cx:pt idx="818">0.0042372173623101746</cx:pt>
          <cx:pt idx="819">0.02549415921084075</cx:pt>
          <cx:pt idx="820">-0.010772242542275325</cx:pt>
          <cx:pt idx="821">-0.0092091834789817251</cx:pt>
          <cx:pt idx="822">0.0085894759369287508</cx:pt>
          <cx:pt idx="823">0.035244813320103749</cx:pt>
          <cx:pt idx="824">0.065610711347856995</cx:pt>
          <cx:pt idx="825">0.031348558830876748</cx:pt>
          <cx:pt idx="826">0.00041558087449614751</cx:pt>
          <cx:pt idx="827">-0.029901000066547501</cx:pt>
          <cx:pt idx="828">-0.052166136030960999</cx:pt>
          <cx:pt idx="829">-0.038632191607412499</cx:pt>
          <cx:pt idx="830">-0.030077111623784999</cx:pt>
          <cx:pt idx="831">-0.02267393494405285</cx:pt>
          <cx:pt idx="832">-0.020438992003520302</cx:pt>
          <cx:pt idx="833">-0.011974239250673825</cx:pt>
          <cx:pt idx="834">-0.002439627144819375</cx:pt>
          <cx:pt idx="835">4.6792287361111748e-05</cx:pt>
          <cx:pt idx="836">-6.508739023079975e-05</cx:pt>
          <cx:pt idx="837">-0.0001016799075480365</cx:pt>
          <cx:pt idx="838">-0.00019471702767047974</cx:pt>
          <cx:pt idx="839">-0.00014334862011366876</cx:pt>
          <cx:pt idx="840">-4.9014862855190247e-05</cx:pt>
          <cx:pt idx="841">0.00633029928353975</cx:pt>
          <cx:pt idx="842">-0.0031267024525216749</cx:pt>
          <cx:pt idx="843">-0.0047029439251695254</cx:pt>
          <cx:pt idx="844">0.0042184194817399502</cx:pt>
          <cx:pt idx="845">-0.0094101738401513244</cx:pt>
          <cx:pt idx="846">-0.018325214386435949</cx:pt>
          <cx:pt idx="847">-0.017641541627060376</cx:pt>
          <cx:pt idx="848">-0.0096971749171606992</cx:pt>
          <cx:pt idx="849">-0.0061799470523723251</cx:pt>
          <cx:pt idx="850">0.0039674107552257754</cx:pt>
          <cx:pt idx="851">0.043162755797164248</cx:pt>
          <cx:pt idx="852">0.083145576973469748</cx:pt>
          <cx:pt idx="853">0.039849025083882252</cx:pt>
          <cx:pt idx="854">-0.0188398806835068</cx:pt>
          <cx:pt idx="855">-0.053881542720164002</cx:pt>
          <cx:pt idx="856">-0.056233459589345502</cx:pt>
          <cx:pt idx="857">-0.050618346927408499</cx:pt>
          <cx:pt idx="858">-0.0321101828049115</cx:pt>
          <cx:pt idx="859">-0.024916387622217324</cx:pt>
          <cx:pt idx="860">-0.017458784886362551</cx:pt>
          <cx:pt idx="861">-0.01001054257698355</cx:pt>
          <cx:pt idx="862">-0.0033917022109067</cx:pt>
          <cx:pt idx="863">-0.0013028041190109624</cx:pt>
          <cx:pt idx="864">-0.00017063277629860801</cx:pt>
          <cx:pt idx="865">-0.00011474162714307375</cx:pt>
          <cx:pt idx="866">8.5680893015081499e-05</cx:pt>
          <cx:pt idx="867">-0.00033001584666848501</cx:pt>
          <cx:pt idx="868">-0.00017315758216419501</cx:pt>
          <cx:pt idx="869">-0.0022900145867197474</cx:pt>
          <cx:pt idx="870">-0.0093230831382527246</cx:pt>
          <cx:pt idx="871">-0.0082766618179497247</cx:pt>
          <cx:pt idx="872">-0.0067555392049003246</cx:pt>
          <cx:pt idx="873">-0.0271624879325825</cx:pt>
          <cx:pt idx="874">-0.028192876850426249</cx:pt>
          <cx:pt idx="875">-0.0096181447064699246</cx:pt>
          <cx:pt idx="876">-0.00092960749132652498</cx:pt>
          <cx:pt idx="877">0.0014695590649965249</cx:pt>
          <cx:pt idx="878">0.025163049053059501</cx:pt>
          <cx:pt idx="879">0.059962171087818747</cx:pt>
          <cx:pt idx="880">0.053030612666421749</cx:pt>
          <cx:pt idx="881">0.0147350499208675</cx:pt>
          <cx:pt idx="882">-0.030579818604880751</cx:pt>
          <cx:pt idx="883">-0.055267779007632252</cx:pt>
          <cx:pt idx="884">0.00249559658418088</cx:pt>
          <cx:pt idx="885">0.0060214449519204504</cx:pt>
          <cx:pt idx="886">-0.00175397355357095</cx:pt>
          <cx:pt idx="887">-0.0024735471741925575</cx:pt>
          <cx:pt idx="888">-0.014483090953247625</cx:pt>
          <cx:pt idx="889">-0.0143742954954377</cx:pt>
          <cx:pt idx="890">-0.0090893351576087252</cx:pt>
          <cx:pt idx="891">0.015772534419373724</cx:pt>
          <cx:pt idx="892">0.0167804681363788</cx:pt>
          <cx:pt idx="893">0.015730606224604274</cx:pt>
          <cx:pt idx="894">0.01211999720899465</cx:pt>
          <cx:pt idx="895">0.027413091868460249</cx:pt>
          <cx:pt idx="896">0.021539445420744451</cx:pt>
          <cx:pt idx="897">0.028215077707105251</cx:pt>
          <cx:pt idx="898">-0.0049095996677424999</cx:pt>
          <cx:pt idx="899">-0.01274178173861645</cx:pt>
          <cx:pt idx="900">-0.032576898905768252</cx:pt>
          <cx:pt idx="901">-0.038143653471320753</cx:pt>
          <cx:pt idx="902">-0.02590204364187525</cx:pt>
          <cx:pt idx="903">-0.026167559454466</cx:pt>
          <cx:pt idx="904">-0.021910172366716</cx:pt>
          <cx:pt idx="905">-0.012846349174369651</cx:pt>
          <cx:pt idx="906">-0.002588328011883325</cx:pt>
          <cx:pt idx="907">-0.00028726285387362999</cx:pt>
          <cx:pt idx="908">-0.00016256888062109675</cx:pt>
          <cx:pt idx="909">-0.00010664367689853375</cx:pt>
          <cx:pt idx="910">0.00016586779309690674</cx:pt>
          <cx:pt idx="911">0.00011380446064274</cx:pt>
          <cx:pt idx="912">0.0023423773959381027</cx:pt>
          <cx:pt idx="913">0.0076243217617790252</cx:pt>
          <cx:pt idx="914">-0.0035841652118081</cx:pt>
          <cx:pt idx="915">-0.018220613528487049</cx:pt>
          <cx:pt idx="916">-0.0073212890808674247</cx:pt>
          <cx:pt idx="917">-0.011123102544332325</cx:pt>
          <cx:pt idx="918">0.0042372173623101746</cx:pt>
          <cx:pt idx="919">0.02549415921084075</cx:pt>
          <cx:pt idx="920">-0.010772242542275325</cx:pt>
          <cx:pt idx="921">-0.0092091834789817251</cx:pt>
          <cx:pt idx="922">0.0085894759369287508</cx:pt>
          <cx:pt idx="923">0.035244813320103749</cx:pt>
          <cx:pt idx="924">0.065610711347856995</cx:pt>
          <cx:pt idx="925">0.031348558830876748</cx:pt>
          <cx:pt idx="926">0.00041558087449614751</cx:pt>
          <cx:pt idx="927">-0.029901000066547501</cx:pt>
          <cx:pt idx="928">-0.052166136030960999</cx:pt>
          <cx:pt idx="929">-0.038632191607412499</cx:pt>
          <cx:pt idx="930">-0.030077111623784999</cx:pt>
          <cx:pt idx="931">-0.02267393494405285</cx:pt>
          <cx:pt idx="932">-0.020438992003520302</cx:pt>
          <cx:pt idx="933">-0.011974239250673825</cx:pt>
          <cx:pt idx="934">-0.002439627144819375</cx:pt>
          <cx:pt idx="935">4.6792287361111748e-05</cx:pt>
          <cx:pt idx="936">-6.508739023079975e-05</cx:pt>
          <cx:pt idx="937">-0.0001016799075480365</cx:pt>
          <cx:pt idx="938">-0.00019471702767047974</cx:pt>
          <cx:pt idx="939">-0.00014334862011366876</cx:pt>
          <cx:pt idx="940">-4.9014862855190247e-05</cx:pt>
          <cx:pt idx="941">0.00633029928353975</cx:pt>
          <cx:pt idx="942">-0.0031267024525216749</cx:pt>
          <cx:pt idx="943">-0.0047029439251695254</cx:pt>
          <cx:pt idx="944">0.0042184194817399502</cx:pt>
          <cx:pt idx="945">-0.0094101738401513244</cx:pt>
          <cx:pt idx="946">-0.018325214386435949</cx:pt>
          <cx:pt idx="947">-0.017641541627060376</cx:pt>
          <cx:pt idx="948">-0.0096971749171606992</cx:pt>
          <cx:pt idx="949">-0.0061799470523723251</cx:pt>
          <cx:pt idx="950">0.0039674107552257754</cx:pt>
          <cx:pt idx="951">0.043162755797164248</cx:pt>
          <cx:pt idx="952">0.083145576973469748</cx:pt>
          <cx:pt idx="953">0.039849025083882252</cx:pt>
          <cx:pt idx="954">-0.0188398806835068</cx:pt>
          <cx:pt idx="955">-0.053881542720164002</cx:pt>
          <cx:pt idx="956">-0.056233459589345502</cx:pt>
          <cx:pt idx="957">-0.050618346927408499</cx:pt>
          <cx:pt idx="958">-0.0321101828049115</cx:pt>
          <cx:pt idx="959">-0.024916387622217324</cx:pt>
          <cx:pt idx="960">-0.017458784886362551</cx:pt>
          <cx:pt idx="961">-0.01001054257698355</cx:pt>
          <cx:pt idx="962">-0.0033917022109067</cx:pt>
          <cx:pt idx="963">-0.0013028041190109624</cx:pt>
          <cx:pt idx="964">-0.00017063277629860801</cx:pt>
          <cx:pt idx="965">-0.00011474162714307375</cx:pt>
          <cx:pt idx="966">8.5680893015081499e-05</cx:pt>
          <cx:pt idx="967">-0.00033001584666848501</cx:pt>
          <cx:pt idx="968">-0.00017315758216419501</cx:pt>
          <cx:pt idx="969">-0.0022900145867197474</cx:pt>
          <cx:pt idx="970">-0.0093230831382527246</cx:pt>
          <cx:pt idx="971">-0.0082766618179497247</cx:pt>
          <cx:pt idx="972">-0.0067555392049003246</cx:pt>
          <cx:pt idx="973">-0.0271624879325825</cx:pt>
          <cx:pt idx="974">-0.028192876850426249</cx:pt>
          <cx:pt idx="975">-0.0096181447064699246</cx:pt>
          <cx:pt idx="976">-0.00092960749132652498</cx:pt>
          <cx:pt idx="977">0.0014695590649965249</cx:pt>
          <cx:pt idx="978">0.025163049053059501</cx:pt>
          <cx:pt idx="979">0.059962171087818747</cx:pt>
          <cx:pt idx="980">0.053030612666421749</cx:pt>
          <cx:pt idx="981">0.0147350499208675</cx:pt>
          <cx:pt idx="982">-0.030579818604880751</cx:pt>
          <cx:pt idx="983">-0.055267779007632252</cx:pt>
          <cx:pt idx="984">0.00249559658418088</cx:pt>
          <cx:pt idx="985">0.0060214449519204504</cx:pt>
          <cx:pt idx="986">-0.00175397355357095</cx:pt>
          <cx:pt idx="987">-0.0024735471741925575</cx:pt>
          <cx:pt idx="988">-0.014483090953247625</cx:pt>
          <cx:pt idx="989">-0.0143742954954377</cx:pt>
          <cx:pt idx="990">-0.0090893351576087252</cx:pt>
          <cx:pt idx="991">0.015772534419373724</cx:pt>
          <cx:pt idx="992">0.0167804681363788</cx:pt>
          <cx:pt idx="993">0.015730606224604274</cx:pt>
          <cx:pt idx="994">0.01211999720899465</cx:pt>
          <cx:pt idx="995">0.027413091868460249</cx:pt>
          <cx:pt idx="996">0.021539445420744451</cx:pt>
          <cx:pt idx="997">0.028215077707105251</cx:pt>
          <cx:pt idx="998">-0.0049095996677424999</cx:pt>
          <cx:pt idx="999">-0.01274178173861645</cx:pt>
          <cx:pt idx="1000">-0.032576898905768252</cx:pt>
          <cx:pt idx="1001">-0.038143653471320753</cx:pt>
          <cx:pt idx="1002">-0.02590204364187525</cx:pt>
          <cx:pt idx="1003">-0.026167559454466</cx:pt>
          <cx:pt idx="1004">-0.021910172366716</cx:pt>
          <cx:pt idx="1005">-0.012846349174369651</cx:pt>
          <cx:pt idx="1006">-0.002588328011883325</cx:pt>
          <cx:pt idx="1007">-0.00028726285387362999</cx:pt>
          <cx:pt idx="1008">-0.00016256888062109675</cx:pt>
          <cx:pt idx="1009">-0.00010664367689853375</cx:pt>
          <cx:pt idx="1010">0.00016586779309690674</cx:pt>
          <cx:pt idx="1011">0.00011380446064274</cx:pt>
          <cx:pt idx="1012">0.0023423773959381027</cx:pt>
          <cx:pt idx="1013">0.0076243217617790252</cx:pt>
          <cx:pt idx="1014">-0.0035841652118081</cx:pt>
          <cx:pt idx="1015">-0.018220613528487049</cx:pt>
          <cx:pt idx="1016">-0.0073212890808674247</cx:pt>
          <cx:pt idx="1017">-0.011123102544332325</cx:pt>
          <cx:pt idx="1018">0.0042372173623101746</cx:pt>
          <cx:pt idx="1019">0.02549415921084075</cx:pt>
          <cx:pt idx="1020">-0.010772242542275325</cx:pt>
          <cx:pt idx="1021">-0.0092091834789817251</cx:pt>
          <cx:pt idx="1022">0.0085894759369287508</cx:pt>
          <cx:pt idx="1023">0.035244813320103749</cx:pt>
          <cx:pt idx="1024">0.065610711347856995</cx:pt>
          <cx:pt idx="1025">0.031348558830876748</cx:pt>
          <cx:pt idx="1026">0.00041558087449614751</cx:pt>
          <cx:pt idx="1027">-0.029901000066547501</cx:pt>
          <cx:pt idx="1028">-0.052166136030960999</cx:pt>
          <cx:pt idx="1029">-0.038632191607412499</cx:pt>
          <cx:pt idx="1030">-0.030077111623784999</cx:pt>
          <cx:pt idx="1031">-0.02267393494405285</cx:pt>
          <cx:pt idx="1032">-0.020438992003520302</cx:pt>
          <cx:pt idx="1033">-0.011974239250673825</cx:pt>
          <cx:pt idx="1034">-0.002439627144819375</cx:pt>
          <cx:pt idx="1035">4.6792287361111748e-05</cx:pt>
          <cx:pt idx="1036">-6.508739023079975e-05</cx:pt>
          <cx:pt idx="1037">-0.0001016799075480365</cx:pt>
          <cx:pt idx="1038">-0.00019471702767047974</cx:pt>
          <cx:pt idx="1039">-0.00014334862011366876</cx:pt>
          <cx:pt idx="1040">-4.9014862855190247e-05</cx:pt>
          <cx:pt idx="1041">0.00633029928353975</cx:pt>
          <cx:pt idx="1042">-0.0031267024525216749</cx:pt>
          <cx:pt idx="1043">-0.0047029439251695254</cx:pt>
          <cx:pt idx="1044">0.0042184194817399502</cx:pt>
          <cx:pt idx="1045">-0.0094101738401513244</cx:pt>
          <cx:pt idx="1046">-0.018325214386435949</cx:pt>
          <cx:pt idx="1047">-0.017641541627060376</cx:pt>
          <cx:pt idx="1048">-0.0096971749171606992</cx:pt>
          <cx:pt idx="1049">-0.0061799470523723251</cx:pt>
          <cx:pt idx="1050">0.0039674107552257754</cx:pt>
          <cx:pt idx="1051">0.043162755797164248</cx:pt>
          <cx:pt idx="1052">0.083145576973469748</cx:pt>
          <cx:pt idx="1053">0.039849025083882252</cx:pt>
          <cx:pt idx="1054">-0.0188398806835068</cx:pt>
          <cx:pt idx="1055">-0.053881542720164002</cx:pt>
          <cx:pt idx="1056">-0.056233459589345502</cx:pt>
          <cx:pt idx="1057">-0.050618346927408499</cx:pt>
          <cx:pt idx="1058">-0.0321101828049115</cx:pt>
          <cx:pt idx="1059">-0.024916387622217324</cx:pt>
          <cx:pt idx="1060">-0.017458784886362551</cx:pt>
          <cx:pt idx="1061">-0.01001054257698355</cx:pt>
          <cx:pt idx="1062">-0.0033917022109067</cx:pt>
          <cx:pt idx="1063">-0.0013028041190109624</cx:pt>
          <cx:pt idx="1064">-0.00017063277629860801</cx:pt>
          <cx:pt idx="1065">-0.00011474162714307375</cx:pt>
          <cx:pt idx="1066">8.5680893015081499e-05</cx:pt>
          <cx:pt idx="1067">-0.00033001584666848501</cx:pt>
          <cx:pt idx="1068">-0.00017315758216419501</cx:pt>
          <cx:pt idx="1069">-0.0022900145867197474</cx:pt>
          <cx:pt idx="1070">-0.0093230831382527246</cx:pt>
          <cx:pt idx="1071">-0.0082766618179497247</cx:pt>
          <cx:pt idx="1072">-0.0067555392049003246</cx:pt>
          <cx:pt idx="1073">-0.0271624879325825</cx:pt>
          <cx:pt idx="1074">-0.028192876850426249</cx:pt>
          <cx:pt idx="1075">-0.0096181447064699246</cx:pt>
          <cx:pt idx="1076">-0.00092960749132652498</cx:pt>
          <cx:pt idx="1077">0.0014695590649965249</cx:pt>
          <cx:pt idx="1078">0.025163049053059501</cx:pt>
          <cx:pt idx="1079">0.059962171087818747</cx:pt>
          <cx:pt idx="1080">0.053030612666421749</cx:pt>
          <cx:pt idx="1081">0.0147350499208675</cx:pt>
          <cx:pt idx="1082">-0.030579818604880751</cx:pt>
          <cx:pt idx="1083">-0.055267779007632252</cx:pt>
        </cx:lvl>
      </cx:numDim>
    </cx:data>
    <cx:data id="91">
      <cx:numDim type="val">
        <cx:f>Sheet2!$CN$1:$CN$1084</cx:f>
        <cx:lvl ptCount="1084" formatCode="0.00E+00">
          <cx:pt idx="0">-1.0568767694978599e-05</cx:pt>
          <cx:pt idx="1">-0.000101803885087409</cx:pt>
          <cx:pt idx="2">0.00018073800317754899</cx:pt>
          <cx:pt idx="3">0.00072891241738900299</cx:pt>
          <cx:pt idx="4">-0.00050559446778591097</cx:pt>
          <cx:pt idx="5">-6.6004400396879498e-05</cx:pt>
          <cx:pt idx="6">-0.00062339667807638998</cx:pt>
          <cx:pt idx="7">-0.00020614798303948399</cx:pt>
          <cx:pt idx="8">8.9175797628229605e-05</cx:pt>
          <cx:pt idx="9">-0.00024048427377740299</cx:pt>
          <cx:pt idx="10">0.00049693430896030101</cx:pt>
          <cx:pt idx="11">-8.2114108561024692e-06</cx:pt>
          <cx:pt idx="12">3.0509581503310099e-05</cx:pt>
          <cx:pt idx="13">8.0826692538898896e-05</cx:pt>
          <cx:pt idx="14">-0.00020254790599062299</cx:pt>
          <cx:pt idx="15">0.00058323730119042298</cx:pt>
          <cx:pt idx="16">-0.00074976204141894505</cx:pt>
          <cx:pt idx="17">0.00038182401660255701</cx:pt>
          <cx:pt idx="18">-0.00073042164912016298</cx:pt>
          <cx:pt idx="19">-0.00031828442992231498</cx:pt>
          <cx:pt idx="20">2.4492366376965799e-05</cx:pt>
          <cx:pt idx="21">-0.00037012492040630602</cx:pt>
          <cx:pt idx="22">-0.00010445716802401</cx:pt>
          <cx:pt idx="23">-9.3322927309580196e-05</cx:pt>
          <cx:pt idx="24">0.00025627272277893299</cx:pt>
          <cx:pt idx="25">4.4055720428973297e-05</cx:pt>
          <cx:pt idx="26">2.9688202192218202e-06</cx:pt>
          <cx:pt idx="27">-9.3784313086538298e-05</cx:pt>
          <cx:pt idx="28">-9.4526472867890507e-06</cx:pt>
          <cx:pt idx="29">0.00012518915432134099</cx:pt>
          <cx:pt idx="30">-0.00063707188634756903</cx:pt>
          <cx:pt idx="31">-0.00031984393786360399</cx:pt>
          <cx:pt idx="32">0.000229521737870933</cx:pt>
          <cx:pt idx="33">-0.00063834944945623598</cx:pt>
          <cx:pt idx="34">-0.00013889709851337001</cx:pt>
          <cx:pt idx="35">0.000173689701593117</cx:pt>
          <cx:pt idx="36">0.000257124793170932</cx:pt>
          <cx:pt idx="37">1.52855011374705e-05</cx:pt>
          <cx:pt idx="38">0.000197494434439965</cx:pt>
          <cx:pt idx="39">-0.000117153087650471</cx:pt>
          <cx:pt idx="40">0.000919010004461111</cx:pt>
          <cx:pt idx="41">0.00099024436661545993</cx:pt>
          <cx:pt idx="42">-0.0013951634905355499</cx:pt>
          <cx:pt idx="43">0.00039001505996206798</cx:pt>
          <cx:pt idx="44">0.00320502869057498</cx:pt>
          <cx:pt idx="45">0.00024075620992830801</cx:pt>
          <cx:pt idx="46">-0.00117852590675262</cx:pt>
          <cx:pt idx="47">0.00045875334861436503</cx:pt>
          <cx:pt idx="48">0.00168381568157525</cx:pt>
          <cx:pt idx="49">0.0018111105344548299</cx:pt>
          <cx:pt idx="50">0.000413027038121428</cx:pt>
          <cx:pt idx="51">0.00039157786288899999</cx:pt>
          <cx:pt idx="52">-0.000122035588715616</cx:pt>
          <cx:pt idx="53">8.9480668421209296e-05</cx:pt>
          <cx:pt idx="54">-2.0711489149047099e-05</cx:pt>
          <cx:pt idx="55">-0.00020915219921428999</cx:pt>
          <cx:pt idx="56">0.00017087685834028701</cx:pt>
          <cx:pt idx="57">-0.00064865403257424498</cx:pt>
          <cx:pt idx="58">-0.00032583764490746097</cx:pt>
          <cx:pt idx="59">0.00142322713572304</cx:pt>
          <cx:pt idx="60">0.00026600941542809101</cx:pt>
          <cx:pt idx="61">-0.00017950494291760099</cx:pt>
          <cx:pt idx="62">-0.00020373467998954499</cx:pt>
          <cx:pt idx="63">0.0010614742924802401</cx:pt>
          <cx:pt idx="64">0.00057947551218848995</cx:pt>
          <cx:pt idx="65">-0.00127883552399398</cx:pt>
          <cx:pt idx="66">-0.0012927113212910001</cx:pt>
          <cx:pt idx="67">-0.00121695670310078</cx:pt>
          <cx:pt idx="68">-0.0026552282177515398</cx:pt>
          <cx:pt idx="69">-0.0057390398798021101</cx:pt>
          <cx:pt idx="70">-0.0134433998061947</cx:pt>
          <cx:pt idx="71">-0.016012637614503399</cx:pt>
          <cx:pt idx="72">-0.0139488867431214</cx:pt>
          <cx:pt idx="73">-0.0134509445460472</cx:pt>
          <cx:pt idx="74">-0.0065497863312726397</cx:pt>
          <cx:pt idx="75">-0.0029889649373179799</cx:pt>
          <cx:pt idx="76">-0.0046560475684764699</cx:pt>
          <cx:pt idx="77">-0.0024171867640461601</cx:pt>
          <cx:pt idx="78">-9.6790181786860006e-05</cx:pt>
          <cx:pt idx="79">-0.00058679718293472196</cx:pt>
          <cx:pt idx="80">-0.00096364519223999699</cx:pt>
          <cx:pt idx="81">-0.00048964032857155197</cx:pt>
          <cx:pt idx="82">-8.7398520927737896e-05</cx:pt>
          <cx:pt idx="83">-0.00016592587199151999</cx:pt>
          <cx:pt idx="84">-0.00022912912698105</cx:pt>
          <cx:pt idx="85">-0.00032460562486321</cx:pt>
          <cx:pt idx="86">-1.65334417192544e-06</cx:pt>
          <cx:pt idx="87">0.0018206743980916801</cx:pt>
          <cx:pt idx="88">0.0012597834501208</cx:pt>
          <cx:pt idx="89">-0.00070080136826570095</cx:pt>
          <cx:pt idx="90">-0.0011672085900703601</cx:pt>
          <cx:pt idx="91">-0.0032800735840538202</cx:pt>
          <cx:pt idx="92">-0.0086692439032336494</cx:pt>
          <cx:pt idx="93">-0.0101429874570238</cx:pt>
          <cx:pt idx="94">-0.020064892635372401</cx:pt>
          <cx:pt idx="95">-0.013187870548218201</cx:pt>
          <cx:pt idx="96">-0.0130208617984931</cx:pt>
          <cx:pt idx="97">-0.015238998826334499</cx:pt>
          <cx:pt idx="98">-0.021654554282325499</cx:pt>
          <cx:pt idx="99">-0.022155019853162601</cx:pt>
          <cx:pt idx="100">-0.031660268976573501</cx:pt>
          <cx:pt idx="101">-0.022687747685084501</cx:pt>
          <cx:pt idx="102">-0.025172707090219799</cx:pt>
          <cx:pt idx="103">-0.020227101778115101</cx:pt>
          <cx:pt idx="104">-0.0093098668487723701</cx:pt>
          <cx:pt idx="105">-0.0034134773047682998</cx:pt>
          <cx:pt idx="106">-0.0096116733432874395</cx:pt>
          <cx:pt idx="107">-0.0153814478817948</cx:pt>
          <cx:pt idx="108">-0.014895892885082199</cx:pt>
          <cx:pt idx="109">0.00205894834269074</cx:pt>
          <cx:pt idx="110">0.0022753585493140902</cx:pt>
          <cx:pt idx="111">0.00048522768933153101</cx:pt>
          <cx:pt idx="112">-0.00033477162884864502</cx:pt>
          <cx:pt idx="113">-0.00025473933346660597</cx:pt>
          <cx:pt idx="114">0.00027328274008983698</cx:pt>
          <cx:pt idx="115">0.000145759315062468</cx:pt>
          <cx:pt idx="116">-2.00428771478357e-06</cx:pt>
          <cx:pt idx="117">-0.00356600632739724</cx:pt>
          <cx:pt idx="118">-0.0068220917621351898</cx:pt>
          <cx:pt idx="119">-0.013032945822600899</cx:pt>
          <cx:pt idx="120">-0.022184151740130598</cx:pt>
          <cx:pt idx="121">-0.028926486363016202</cx:pt>
          <cx:pt idx="122">-0.0396451007644106</cx:pt>
          <cx:pt idx="123">-0.020376871417687899</cx:pt>
          <cx:pt idx="124">-0.0105074487475629</cx:pt>
          <cx:pt idx="125">-0.010228139642478601</cx:pt>
          <cx:pt idx="126">-0.0021005672651294399</cx:pt>
          <cx:pt idx="127">0.0076997768310989303</cx:pt>
          <cx:pt idx="128">-0.040289059193992303</cx:pt>
          <cx:pt idx="129">-0.049300240570854699</cx:pt>
          <cx:pt idx="130">-0.050926160921873201</cx:pt>
          <cx:pt idx="131">-0.057904964282575397</cx:pt>
          <cx:pt idx="132">-0.049810533010777501</cx:pt>
          <cx:pt idx="133">-0.044246115862662298</cx:pt>
          <cx:pt idx="134">-0.043853406222779501</cx:pt>
          <cx:pt idx="135">-0.020880732214557898</cx:pt>
          <cx:pt idx="136">-0.0085555172046888409</cx:pt>
          <cx:pt idx="137">0.0138674397652995</cx:pt>
          <cx:pt idx="138">0.010441313944801999</cx:pt>
          <cx:pt idx="139">0.0013901051378412601</cx:pt>
          <cx:pt idx="140">0.00096415164333490098</cx:pt>
          <cx:pt idx="141">-0.0010124171691802599</cx:pt>
          <cx:pt idx="142">0.00050359499208759296</cx:pt>
          <cx:pt idx="143">0.00030764037834596998</cx:pt>
          <cx:pt idx="144">-4.50271901725353e-05</cx:pt>
          <cx:pt idx="145">-0.0052004721617930497</cx:pt>
          <cx:pt idx="146">-0.013839116641912799</cx:pt>
          <cx:pt idx="147">-0.0272565727577888</cx:pt>
          <cx:pt idx="148">-0.040575913683718601</cx:pt>
          <cx:pt idx="149">-0.0481104796014271</cx:pt>
          <cx:pt idx="150">-0.045721323599220001</cx:pt>
          <cx:pt idx="151">-0.0044660171074078501</cx:pt>
          <cx:pt idx="152">-0.027518354292067101</cx:pt>
          <cx:pt idx="153">-0.038017217053851103</cx:pt>
          <cx:pt idx="154">-0.020491805232547899</cx:pt>
          <cx:pt idx="155">-0.040086271544226497</cx:pt>
          <cx:pt idx="156">-0.063830456841329403</cx:pt>
          <cx:pt idx="157">-0.084685992325572904</cx:pt>
          <cx:pt idx="158">-0.12858246222779299</cx:pt>
          <cx:pt idx="159">-0.13047402004359701</cx:pt>
          <cx:pt idx="160">-0.074960872025998701</cx:pt>
          <cx:pt idx="161">-0.062199021245962001</cx:pt>
          <cx:pt idx="162">-0.048358551122332297</cx:pt>
          <cx:pt idx="163">-0.038484206240180903</cx:pt>
          <cx:pt idx="164">-0.011803515349687099</cx:pt>
          <cx:pt idx="165">0.00051330604130994596</cx:pt>
          <cx:pt idx="166">0.0128268073627134</cx:pt>
          <cx:pt idx="167">0.00079968246404415804</cx:pt>
          <cx:pt idx="168">-0.00028500606790825598</cx:pt>
          <cx:pt idx="169">0.000325284952172065</cx:pt>
          <cx:pt idx="170">0.0012312497071926701</cx:pt>
          <cx:pt idx="171">0.0031816725606462299</cx:pt>
          <cx:pt idx="172">0.0026215952569171902</cx:pt>
          <cx:pt idx="173">0.0092066375059327108</cx:pt>
          <cx:pt idx="174">-0.000209372752728485</cx:pt>
          <cx:pt idx="175">-0.035905031920049298</cx:pt>
          <cx:pt idx="176">-0.055915493551289698</cx:pt>
          <cx:pt idx="177">-0.068809549124665498</cx:pt>
          <cx:pt idx="178">-0.075677197697597495</cx:pt>
          <cx:pt idx="179">-0.080034273015098897</cx:pt>
          <cx:pt idx="180">-0.11773338017375599</cx:pt>
          <cx:pt idx="181">-0.086081484720123599</cx:pt>
          <cx:pt idx="182">-0.066276366437204498</cx:pt>
          <cx:pt idx="183">-0.136009424872193</cx:pt>
          <cx:pt idx="184">-0.19596596335330699</cx:pt>
          <cx:pt idx="185">-0.159534199441139</cx:pt>
          <cx:pt idx="186">-0.17786671295956399</cx:pt>
          <cx:pt idx="187">-0.11164430012651599</cx:pt>
          <cx:pt idx="188">-0.065247069434084801</cx:pt>
          <cx:pt idx="189">-0.084775284168099305</cx:pt>
          <cx:pt idx="190">-0.051204970165210001</cx:pt>
          <cx:pt idx="191">-0.027851369973856802</cx:pt>
          <cx:pt idx="192">0.010809552994226399</cx:pt>
          <cx:pt idx="193">-0.0042754843521195501</cx:pt>
          <cx:pt idx="194">-0.00037771273888234798</cx:pt>
          <cx:pt idx="195">-0.0014547358055873401</cx:pt>
          <cx:pt idx="196">0.000683293180563486</cx:pt>
          <cx:pt idx="197">-0.00049482315300929699</cx:pt>
          <cx:pt idx="198">0.0010240891561546801</cx:pt>
          <cx:pt idx="199">0.00036158658298001502</cx:pt>
          <cx:pt idx="200">-0.00029602939748641998</cx:pt>
          <cx:pt idx="201">0.0060489567556941248</cx:pt>
          <cx:pt idx="202">0.0010178843302832074</cx:pt>
          <cx:pt idx="203">-0.0040163521424085996</cx:pt>
          <cx:pt idx="204">-0.011724713984393625</cx:pt>
          <cx:pt idx="205">-0.016964145204289974</cx:pt>
          <cx:pt idx="206">-0.0164227017477253</cx:pt>
          <cx:pt idx="207">-0.0138859921638648</cx:pt>
          <cx:pt idx="208">-0.0040076540475090751</cx:pt>
          <cx:pt idx="209">-0.0067083483769343252</cx:pt>
          <cx:pt idx="210">-0.019554536236124374</cx:pt>
          <cx:pt idx="211">-0.017707845050939523</cx:pt>
          <cx:pt idx="212">-0.020071730860145926</cx:pt>
          <cx:pt idx="213">-0.022048593668843725</cx:pt>
          <cx:pt idx="214">-0.038733046010628498</cx:pt>
          <cx:pt idx="215">-0.038990596642324502</cx:pt>
          <cx:pt idx="216">-0.022990134620512224</cx:pt>
          <cx:pt idx="217">-0.013637612520241775</cx:pt>
          <cx:pt idx="218">-0.0050874149814959498</cx:pt>
          <cx:pt idx="219">-0.0027322558080746001</cx:pt>
          <cx:pt idx="220">0.0055556561235488499</cx:pt>
          <cx:pt idx="221">0.0079167137308938998</cx:pt>
          <cx:pt idx="222">-0.0012062818506170074</cx:pt>
          <cx:pt idx="223">6.1219679172211754e-05</cx:pt>
          <cx:pt idx="224">0.00066760698518693502</cx:pt>
          <cx:pt idx="225">-0.00033806407588915499</cx:pt>
          <cx:pt idx="226">-0.00014448574612700574</cx:pt>
          <cx:pt idx="227">-0.00074682593631600748</cx:pt>
          <cx:pt idx="228">-0.0016687856749819875</cx:pt>
          <cx:pt idx="229">0.0042773461785623997</cx:pt>
          <cx:pt idx="230">4.7884006780274751e-05</cx:pt>
          <cx:pt idx="231">-0.0055104112237220502</cx:pt>
          <cx:pt idx="232">-0.012065577347539574</cx:pt>
          <cx:pt idx="233">-0.016636974702042</cx:pt>
          <cx:pt idx="234">-0.014453453370427725</cx:pt>
          <cx:pt idx="235">0.0051747429557730748</cx:pt>
          <cx:pt idx="236">0.013391022458942249</cx:pt>
          <cx:pt idx="237">-0.0016847070444611174</cx:pt>
          <cx:pt idx="238">-0.0082737526599259998</cx:pt>
          <cx:pt idx="239">0.013400578011510299</cx:pt>
          <cx:pt idx="240">0.0364039453355125</cx:pt>
          <cx:pt idx="241">0.035034253418307251</cx:pt>
          <cx:pt idx="242">0.019064620479695725</cx:pt>
          <cx:pt idx="243">0.0072595362246033997</cx:pt>
          <cx:pt idx="244">0.015696861440259825</cx:pt>
          <cx:pt idx="245">0.018656456305765848</cx:pt>
          <cx:pt idx="246">0.01291586888289175</cx:pt>
          <cx:pt idx="247">0.019388082426844776</cx:pt>
          <cx:pt idx="248">0.028507591467591749</cx:pt>
          <cx:pt idx="249">0.021485194516251676</cx:pt>
          <cx:pt idx="250">-0.0018939362483727325</cx:pt>
          <cx:pt idx="251">0.00037492331606332752</cx:pt>
          <cx:pt idx="252">3.1644759680854251e-05</cx:pt>
          <cx:pt idx="253">-0.00013257885272678101</cx:pt>
          <cx:pt idx="254">-0.00042209841494144252</cx:pt>
          <cx:pt idx="255">-0.0014895813708343075</cx:pt>
          <cx:pt idx="256">-0.0045800095002468</cx:pt>
          <cx:pt idx="257">-0.0067641653603939247</cx:pt>
          <cx:pt idx="258">-0.0061879819733647503</cx:pt>
          <cx:pt idx="259">-0.0083410536157677503</cx:pt>
          <cx:pt idx="260">-0.017083347722233026</cx:pt>
          <cx:pt idx="261">-0.0083801786169232003</cx:pt>
          <cx:pt idx="262">0.017071884854964626</cx:pt>
          <cx:pt idx="263">0.023736531457324451</cx:pt>
          <cx:pt idx="264">0.023237229732141877</cx:pt>
          <cx:pt idx="265">0.017441640288055699</cx:pt>
          <cx:pt idx="266">0.022858778088672399</cx:pt>
          <cx:pt idx="267">0.034528834898229999</cx:pt>
          <cx:pt idx="268">0.046458699237675247</cx:pt>
          <cx:pt idx="269">0.060915124989224002</cx:pt>
          <cx:pt idx="270">0.058225855288975503</cx:pt>
          <cx:pt idx="271">0.040408832199208253</cx:pt>
          <cx:pt idx="272">0.026965954147688251</cx:pt>
          <cx:pt idx="273">0.011178310645144076</cx:pt>
          <cx:pt idx="274">0.0038020193362371</cx:pt>
          <cx:pt idx="275">0.0082084963343427245</cx:pt>
          <cx:pt idx="276">0.03213478885333175</cx:pt>
          <cx:pt idx="277">0.021486632041249825</cx:pt>
          <cx:pt idx="278">0.0046126952738265248</cx:pt>
          <cx:pt idx="279">-0.00027655839118491502</cx:pt>
          <cx:pt idx="280">-0.00022572039056827249</cx:pt>
          <cx:pt idx="281">5.3650872809053e-07</cx:pt>
          <cx:pt idx="282">-0.0003362336234646225</cx:pt>
          <cx:pt idx="283">0.0017569127577207275</cx:pt>
          <cx:pt idx="284">-0.0034952063827256501</cx:pt>
          <cx:pt idx="285">-0.0085317828733422248</cx:pt>
          <cx:pt idx="286">-0.0065597940131229254</cx:pt>
          <cx:pt idx="287">-0.0070750561234548997</cx:pt>
          <cx:pt idx="288">0.0050334533051732749</cx:pt>
          <cx:pt idx="289">0.019151181024815424</cx:pt>
          <cx:pt idx="290">0.02878566355304225</cx:pt>
          <cx:pt idx="291">0.021299795463480674</cx:pt>
          <cx:pt idx="292">0.017561954632216523</cx:pt>
          <cx:pt idx="293">0.020729229787994151</cx:pt>
          <cx:pt idx="294">0.02713632853391075</cx:pt>
          <cx:pt idx="295">0.033890585640274251</cx:pt>
          <cx:pt idx="296">0.033955016400816503</cx:pt>
          <cx:pt idx="297">0.0075590226870749502</cx:pt>
          <cx:pt idx="298">0.019502047453036825</cx:pt>
          <cx:pt idx="299">0.105933984088912</cx:pt>
          <cx:pt idx="300">0.12566474358912</cx:pt>
          <cx:pt idx="301">0.082311996352914099</cx:pt>
          <cx:pt idx="302">0.067831059435038504</cx:pt>
          <cx:pt idx="303">0.109616432090866</cx:pt>
          <cx:pt idx="304">0.14977865190835299</cx:pt>
          <cx:pt idx="305">0.118912293710405</cx:pt>
          <cx:pt idx="306">0.033313773070251802</cx:pt>
          <cx:pt idx="307">3.2328701448800702e-05</cx:pt>
          <cx:pt idx="308">0.00018547413876535501</cx:pt>
          <cx:pt idx="309">0.0012500739460684601</cx:pt>
          <cx:pt idx="310">-0.00044374577319328202</cx:pt>
          <cx:pt idx="311">0.00016461826748077801</cx:pt>
          <cx:pt idx="312">-0.017981671232363099</cx:pt>
          <cx:pt idx="313">-0.044217609736925997</cx:pt>
          <cx:pt idx="314">-0.0380941820010961</cx:pt>
          <cx:pt idx="315">0.0013511999135374601</cx:pt>
          <cx:pt idx="316">0.022065718468093101</cx:pt>
          <cx:pt idx="317">0.014516695381677399</cx:pt>
          <cx:pt idx="318">0.0089909708049035406</cx:pt>
          <cx:pt idx="319">0.117691651221053</cx:pt>
          <cx:pt idx="320">0.049762411017555602</cx:pt>
          <cx:pt idx="321">0.046787745753038901</cx:pt>
          <cx:pt idx="322">0.093254804061100496</cx:pt>
          <cx:pt idx="323">0.049627429016653603</cx:pt>
          <cx:pt idx="324">-0.0015795135702731499</cx:pt>
          <cx:pt idx="325">-0.0250963855836626</cx:pt>
          <cx:pt idx="326">-0.0049287234664211798</cx:pt>
          <cx:pt idx="327">0.056646432420980199</cx:pt>
          <cx:pt idx="328">0.042785131349046303</cx:pt>
          <cx:pt idx="329">0.071467791521566196</cx:pt>
          <cx:pt idx="330">0.080706525498490903</cx:pt>
          <cx:pt idx="331">0.099483644325746495</cx:pt>
          <cx:pt idx="332">0.092111759832125606</cx:pt>
          <cx:pt idx="333">0.068084706366062495</cx:pt>
          <cx:pt idx="334">0.0180822035634534</cx:pt>
          <cx:pt idx="335">-0.00028817002489887899</cx:pt>
          <cx:pt idx="336">0.00061577288640446404</cx:pt>
          <cx:pt idx="337">0.00073874118351349098</cx:pt>
          <cx:pt idx="338">-0.00295920951826669</cx:pt>
          <cx:pt idx="339">-0.0155343713021354</cx:pt>
          <cx:pt idx="340">-0.024581267444174399</cx:pt>
          <cx:pt idx="341">-0.051171367003102597</cx:pt>
          <cx:pt idx="342">-0.014631301006271099</cx:pt>
          <cx:pt idx="343">0.071892420828617798</cx:pt>
          <cx:pt idx="344">0.041763855766190801</cx:pt>
          <cx:pt idx="345">0.077993014159635193</cx:pt>
          <cx:pt idx="346">0.0804069605657564</cx:pt>
          <cx:pt idx="347">0.100450247259022</cx:pt>
          <cx:pt idx="348">0.061802937307204597</cx:pt>
          <cx:pt idx="349">0.099993633973123205</cx:pt>
          <cx:pt idx="350">0.085159144215180504</cx:pt>
          <cx:pt idx="351">0.0210711004140288</cx:pt>
          <cx:pt idx="352">-0.111579916638563</cx:pt>
          <cx:pt idx="353">-0.087952867230094003</cx:pt>
          <cx:pt idx="354">-0.053987312912768301</cx:pt>
          <cx:pt idx="355">-0.030996119114013499</cx:pt>
          <cx:pt idx="356">-0.029039117539102599</cx:pt>
          <cx:pt idx="357">-0.042654735360712202</cx:pt>
          <cx:pt idx="358">-0.045827380240908398</cx:pt>
          <cx:pt idx="359">-0.0166760800601439</cx:pt>
          <cx:pt idx="360">0.0065562267641507696</cx:pt>
          <cx:pt idx="361">0.027690309432366601</cx:pt>
          <cx:pt idx="362">0.0068629845902525499</cx:pt>
          <cx:pt idx="363">-0.00135556538648125</cx:pt>
          <cx:pt idx="364">0.00021853060451094199</cx:pt>
          <cx:pt idx="365">0.00071198536696010395</cx:pt>
          <cx:pt idx="366">-0.0053405312191409501</cx:pt>
          <cx:pt idx="367">-0.012839668337525799</cx:pt>
          <cx:pt idx="368">-0.025570180509779099</cx:pt>
          <cx:pt idx="369">-0.0108227057892598</cx:pt>
          <cx:pt idx="370">-0.0093593343368041596</cx:pt>
          <cx:pt idx="371">0.023759921586119202</cx:pt>
          <cx:pt idx="372">0.0619683528415211</cx:pt>
          <cx:pt idx="373">0.070130526411084596</cx:pt>
          <cx:pt idx="374">0.052833051093511302</cx:pt>
          <cx:pt idx="375">0.061494686701778101</cx:pt>
          <cx:pt idx="376">0.057369200105958702</cx:pt>
          <cx:pt idx="377">0.051819687394721599</cx:pt>
          <cx:pt idx="378">0.058287646437387701</cx:pt>
          <cx:pt idx="379">-0.038080154757446902</cx:pt>
          <cx:pt idx="380">-0.086791342173293803</cx:pt>
          <cx:pt idx="381">-0.13318062444996501</cx:pt>
          <cx:pt idx="382">-0.080795729532150695</cx:pt>
          <cx:pt idx="383">-0.117862631113238</cx:pt>
          <cx:pt idx="384">-0.126152894014643</cx:pt>
          <cx:pt idx="385">-0.081874730945183494</cx:pt>
          <cx:pt idx="386">-0.0583752590982431</cx:pt>
          <cx:pt idx="387">-0.0052507674734788299</cx:pt>
          <cx:pt idx="388">0.0022857872035101198</cx:pt>
          <cx:pt idx="389">0.012014381341813899</cx:pt>
          <cx:pt idx="390">-0.0037308371388505802</cx:pt>
          <cx:pt idx="391">-0.0044910345749865398</cx:pt>
          <cx:pt idx="392">-0.00026473859525232501</cx:pt>
          <cx:pt idx="393">0.00019686247933943499</cx:pt>
          <cx:pt idx="394">-0.0015742785529555699</cx:pt>
          <cx:pt idx="395">-0.0036774131547714899</cx:pt>
          <cx:pt idx="396">0.0066960636873872204</cx:pt>
          <cx:pt idx="397">0.00440975727327266</cx:pt>
          <cx:pt idx="398">0.028939274940844299</cx:pt>
          <cx:pt idx="399">0.025588652892557299</cx:pt>
          <cx:pt idx="400">0.0137346976113242</cx:pt>
          <cx:pt idx="401">0.0506943552905025</cx:pt>
          <cx:pt idx="402">0.057564607294627</cx:pt>
          <cx:pt idx="403">0.086185999810272099</cx:pt>
          <cx:pt idx="404">-0.0043553626782481701</cx:pt>
          <cx:pt idx="405">0.055313658627187803</cx:pt>
          <cx:pt idx="406">0.051747869763318299</cx:pt>
          <cx:pt idx="407">-0.0080033540524218107</cx:pt>
          <cx:pt idx="408">-0.090109862814824096</cx:pt>
          <cx:pt idx="409">-0.066272414930779996</cx:pt>
          <cx:pt idx="410">-0.038588404953983697</cx:pt>
          <cx:pt idx="411">-0.122110453616361</cx:pt>
          <cx:pt idx="412">-0.059871016266232202</cx:pt>
          <cx:pt idx="413">-0.038688019985178297</cx:pt>
          <cx:pt idx="414">-0.026261730510509</cx:pt>
          <cx:pt idx="415">-0.0091231109359626705</cx:pt>
          <cx:pt idx="416">0.0107477602245751</cx:pt>
          <cx:pt idx="417">-0.0046671997889406996</cx:pt>
          <cx:pt idx="418">-0.0050023291873216103</cx:pt>
          <cx:pt idx="419">-2.85366598411127e-05</cx:pt>
          <cx:pt idx="420">-0.00054813278647169702</cx:pt>
          <cx:pt idx="421">-0.00064817293438418605</cx:pt>
          <cx:pt idx="422">0.0010876279084536199</cx:pt>
          <cx:pt idx="423">-0.00668158150498785</cx:pt>
          <cx:pt idx="424">0.0140898585733401</cx:pt>
          <cx:pt idx="425">0.0270774412539872</cx:pt>
          <cx:pt idx="426">0.051942573338120003</cx:pt>
          <cx:pt idx="427">0.024410331572426201</cx:pt>
          <cx:pt idx="428">0.0291323988117317</cx:pt>
          <cx:pt idx="429">0.020637646558047899</cx:pt>
          <cx:pt idx="430">0.056250948416843999</cx:pt>
          <cx:pt idx="431">0.141230437688185</cx:pt>
          <cx:pt idx="432">0.11213100721885599</cx:pt>
          <cx:pt idx="433">-0.0032149171746719599</cx:pt>
          <cx:pt idx="434">-0.104595641290236</cx:pt>
          <cx:pt idx="435">-0.113483955724148</cx:pt>
          <cx:pt idx="436">-0.11346609792149601</cx:pt>
          <cx:pt idx="437">-0.0202214467064709</cx:pt>
          <cx:pt idx="438">0.046659209029212598</cx:pt>
          <cx:pt idx="439">-0.048876027902375802</cx:pt>
          <cx:pt idx="440">-0.067390388938626297</cx:pt>
          <cx:pt idx="441">-0.061721854885369999</cx:pt>
          <cx:pt idx="442">-0.075731374867558904</cx:pt>
          <cx:pt idx="443">-0.019805860321310299</cx:pt>
          <cx:pt idx="444">0.0130724656606635</cx:pt>
          <cx:pt idx="445">0.00078658292529092198</cx:pt>
          <cx:pt idx="446">-0.010506171964108999</cx:pt>
          <cx:pt idx="447">-0.0026647215961753401</cx:pt>
          <cx:pt idx="448">0.00089460560431004496</cx:pt>
          <cx:pt idx="449">-7.8747429308991999e-05</cx:pt>
          <cx:pt idx="450">0.000770782283453462</cx:pt>
          <cx:pt idx="451">-0.0040521891264173803</cx:pt>
          <cx:pt idx="452">-0.0088380653687465498</cx:pt>
          <cx:pt idx="453">0.0311826520718156</cx:pt>
          <cx:pt idx="454">-0.023840310333775899</cx:pt>
          <cx:pt idx="455">0.0085616652726188507</cx:pt>
          <cx:pt idx="456">0.068449386151076499</cx:pt>
          <cx:pt idx="457">0.055433721214462502</cx:pt>
          <cx:pt idx="458">0.023756891096292001</cx:pt>
          <cx:pt idx="459">0.0038149156107640698</cx:pt>
          <cx:pt idx="460">-0.0164262518756483</cx:pt>
          <cx:pt idx="461">-0.052102906370753301</cx:pt>
          <cx:pt idx="462">-0.105862452188064</cx:pt>
          <cx:pt idx="463">-0.083978350319197897</cx:pt>
          <cx:pt idx="464">-0.150017106937262</cx:pt>
          <cx:pt idx="465">-0.050755823197455398</cx:pt>
          <cx:pt idx="466">0.017255907084239099</cx:pt>
          <cx:pt idx="467">-0.0034007276948280498</cx:pt>
          <cx:pt idx="468">-0.031991888140045402</cx:pt>
          <cx:pt idx="469">-0.075550270086019305</cx:pt>
          <cx:pt idx="470">-0.067724856612417894</cx:pt>
          <cx:pt idx="471">-0.045259565031753199</cx:pt>
          <cx:pt idx="472">-0.024170016896708502</cx:pt>
          <cx:pt idx="473">-0.0064127880152251397</cx:pt>
          <cx:pt idx="474">-0.0070871144138562898</cx:pt>
          <cx:pt idx="475">-0.00204499016925455</cx:pt>
          <cx:pt idx="476">-0.000113533962276104</cx:pt>
          <cx:pt idx="477">-0.00017651037702163001</cx:pt>
          <cx:pt idx="478">0.00077968665543045104</cx:pt>
          <cx:pt idx="479">-0.0041885649009848896</cx:pt>
          <cx:pt idx="480">-0.012695079150893801</cx:pt>
          <cx:pt idx="481">0.020816462401266</cx:pt>
          <cx:pt idx="482">-0.0283490473555069</cx:pt>
          <cx:pt idx="483">0.018521352835911602</cx:pt>
          <cx:pt idx="484">0.022607627791668701</cx:pt>
          <cx:pt idx="485">0.069966651071786304</cx:pt>
          <cx:pt idx="486">0.0119827017001347</cx:pt>
          <cx:pt idx="487">-0.052867775926180999</cx:pt>
          <cx:pt idx="488">-0.073665922257290906</cx:pt>
          <cx:pt idx="489">-0.061414193346459797</cx:pt>
          <cx:pt idx="490">-0.022899649659684801</cx:pt>
          <cx:pt idx="491">-0.036487645089744197</cx:pt>
          <cx:pt idx="492">-0.091810057400775802</cx:pt>
          <cx:pt idx="493">-0.019180684773448999</cx:pt>
          <cx:pt idx="494">-0.027397746106926298</cx:pt>
          <cx:pt idx="495">-0.026654827118657</cx:pt>
          <cx:pt idx="496">-0.0075251099976099099</cx:pt>
          <cx:pt idx="497">-0.0921715289795592</cx:pt>
          <cx:pt idx="498">-0.066315100860034601</cx:pt>
          <cx:pt idx="499">-0.052178364221230997</cx:pt>
          <cx:pt idx="500">-0.0496854331884325</cx:pt>
          <cx:pt idx="501">-0.029427504658220201</cx:pt>
          <cx:pt idx="502">-0.0044458193126296298</cx:pt>
          <cx:pt idx="503">0.00225738636405816</cx:pt>
          <cx:pt idx="504">-0.00012515182604833799</cx:pt>
          <cx:pt idx="505">-9.9299068845136297e-05</cx:pt>
          <cx:pt idx="506">0.0029489900035892199</cx:pt>
          <cx:pt idx="507">-0.021606527763695399</cx:pt>
          <cx:pt idx="508">-0.0210128354466134</cx:pt>
          <cx:pt idx="509">-0.0049829136393779198</cx:pt>
          <cx:pt idx="510">-0.047248929139288298</cx:pt>
          <cx:pt idx="511">-0.0135365914032008</cx:pt>
          <cx:pt idx="512">0.052403364251877201</cx:pt>
          <cx:pt idx="513">-0.015575901201548999</cx:pt>
          <cx:pt idx="514">-0.0710540185322137</cx:pt>
          <cx:pt idx="515">-0.048130949446811899</cx:pt>
          <cx:pt idx="516">-0.0064499319587208699</cx:pt>
          <cx:pt idx="517">-0.066727373622191194</cx:pt>
          <cx:pt idx="518">-0.063489504164992799</cx:pt>
          <cx:pt idx="519">-0.046588489497656101</cx:pt>
          <cx:pt idx="520">-0.049406750896134298</cx:pt>
          <cx:pt idx="521">-0.022585012254856499</cx:pt>
          <cx:pt idx="522">-0.0169387670827525</cx:pt>
          <cx:pt idx="523">-0.036693923950565498</cx:pt>
          <cx:pt idx="524">-0.0457895829706794</cx:pt>
          <cx:pt idx="525">-0.084670334809712894</cx:pt>
          <cx:pt idx="526">-0.053236036913505397</cx:pt>
          <cx:pt idx="527">-0.048391148103381201</cx:pt>
          <cx:pt idx="528">-0.0361508470114493</cx:pt>
          <cx:pt idx="529">-0.026508208527854099</cx:pt>
          <cx:pt idx="530">-0.0021747789134955202</cx:pt>
          <cx:pt idx="531">-0.00021948815769085299</cx:pt>
          <cx:pt idx="532">0.00051424044209192005</cx:pt>
          <cx:pt idx="533">0.0016387518497644801</cx:pt>
          <cx:pt idx="534">0.0038559976257794598</cx:pt>
          <cx:pt idx="535">-0.025485149421315301</cx:pt>
          <cx:pt idx="536">-0.0170645353230734</cx:pt>
          <cx:pt idx="537">-0.025192330464083701</cx:pt>
          <cx:pt idx="538">0.00518711365377826</cx:pt>
          <cx:pt idx="539">0.0045831268542347904</cx:pt>
          <cx:pt idx="540">-0.011629929408716599</cx:pt>
          <cx:pt idx="541">-0.077342751905816701</cx:pt>
          <cx:pt idx="542">-0.083051228345510694</cx:pt>
          <cx:pt idx="543">-0.096462093456728695</cx:pt>
          <cx:pt idx="544">-0.062256292740285997</cx:pt>
          <cx:pt idx="545">-0.071317257706709797</cx:pt>
          <cx:pt idx="546">-0.027032217937634301</cx:pt>
          <cx:pt idx="547">0.030406640597516001</cx:pt>
          <cx:pt idx="548">-0.0043064521112958602</cx:pt>
          <cx:pt idx="549">-0.0070891476810287799</cx:pt>
          <cx:pt idx="550">0.0257949715459302</cx:pt>
          <cx:pt idx="551">-0.0129371993986947</cx:pt>
          <cx:pt idx="552">-0.058377233550452899</cx:pt>
          <cx:pt idx="553">-0.084099669037746794</cx:pt>
          <cx:pt idx="554">-0.046032269790832997</cx:pt>
          <cx:pt idx="555">-0.014684257619739099</cx:pt>
          <cx:pt idx="556">-0.020863226625302701</cx:pt>
          <cx:pt idx="557">-0.0186319884136248</cx:pt>
          <cx:pt idx="558">-0.0038469939855827798</cx:pt>
          <cx:pt idx="559">0.00055113631458088795</cx:pt>
          <cx:pt idx="560">0.00033853587875789902</cx:pt>
          <cx:pt idx="561">0.0013231403594528199</cx:pt>
          <cx:pt idx="562">-0.00087582223893284904</cx:pt>
          <cx:pt idx="563">-0.012423291157552601</cx:pt>
          <cx:pt idx="564">-0.017270803801537001</cx:pt>
          <cx:pt idx="565">-0.039431350070730502</cx:pt>
          <cx:pt idx="566">0.028844854995698301</cx:pt>
          <cx:pt idx="567">-0.012204474923084701</cx:pt>
          <cx:pt idx="568">-0.017861813950732101</cx:pt>
          <cx:pt idx="569">-0.0151369343395694</cx:pt>
          <cx:pt idx="570">-0.064828702282679604</cx:pt>
          <cx:pt idx="571">-0.038924074064123702</cx:pt>
          <cx:pt idx="572">-0.0967756896884749</cx:pt>
          <cx:pt idx="573">-0.0889183957743611</cx:pt>
          <cx:pt idx="574">-0.090255343943437899</cx:pt>
          <cx:pt idx="575">-0.030656564979759101</cx:pt>
          <cx:pt idx="576">-0.068246658156556603</cx:pt>
          <cx:pt idx="577">0.015347989531036801</cx:pt>
          <cx:pt idx="578">-0.025200673069387999</cx:pt>
          <cx:pt idx="579">-0.0282919822935217</cx:pt>
          <cx:pt idx="580">-0.063230262406794593</cx:pt>
          <cx:pt idx="581">-0.070998408067584895</cx:pt>
          <cx:pt idx="582">-0.0084402367158241606</cx:pt>
          <cx:pt idx="583">0.0014378204162637299</cx:pt>
          <cx:pt idx="584">-0.0124617699171396</cx:pt>
          <cx:pt idx="585">-0.012619884953707401</cx:pt>
          <cx:pt idx="586">-0.0014576865546696201</cx:pt>
          <cx:pt idx="587">7.9879555497012401e-05</cx:pt>
          <cx:pt idx="588">0.00012724051653761</cx:pt>
          <cx:pt idx="589">-5.8635119169784199e-05</cx:pt>
          <cx:pt idx="590">-0.0049404172692647796</cx:pt>
          <cx:pt idx="591">0.0045308716496419797</cx:pt>
          <cx:pt idx="592">-0.0109115049528831</cx:pt>
          <cx:pt idx="593">-0.042020325993171098</cx:pt>
          <cx:pt idx="594">-0.021584790474046201</cx:pt>
          <cx:pt idx="595">-0.023631035114919201</cx:pt>
          <cx:pt idx="596">-0.063493835475189497</cx:pt>
          <cx:pt idx="597">-0.046007008843447599</cx:pt>
          <cx:pt idx="598">-0.0536445760436879</cx:pt>
          <cx:pt idx="599">-0.033095053629506301</cx:pt>
          <cx:pt idx="600">-0.063720763088683699</cx:pt>
          <cx:pt idx="601">-0.066118375769354601</cx:pt>
          <cx:pt idx="602">-0.045302909431985797</cx:pt>
          <cx:pt idx="603">-0.0147315260174203</cx:pt>
          <cx:pt idx="604">-0.0530764487208105</cx:pt>
          <cx:pt idx="605">-0.0081453267894641308</cx:pt>
          <cx:pt idx="606">-0.024538270387301799</cx:pt>
          <cx:pt idx="607">-0.0322645163761296</cx:pt>
          <cx:pt idx="608">-0.050212754558228802</cx:pt>
          <cx:pt idx="609">-0.043950306369758503</cx:pt>
          <cx:pt idx="610">0.0031149012506479202</cx:pt>
          <cx:pt idx="611">0.00770367278150021</cx:pt>
          <cx:pt idx="612">0.0031076156152598502</cx:pt>
          <cx:pt idx="613">-0.00387165937995744</cx:pt>
          <cx:pt idx="614">-0.00019631236618726701</cx:pt>
          <cx:pt idx="615">-0.00071608649748069997</cx:pt>
          <cx:pt idx="616">-0.00058177317587889603</cx:pt>
          <cx:pt idx="617">-1.57953160486927e-05</cx:pt>
          <cx:pt idx="618">-0.00069653667220773499</cx:pt>
          <cx:pt idx="619">0.0101526750295995</cx:pt>
          <cx:pt idx="620">-0.0022361314705470199</cx:pt>
          <cx:pt idx="621">-0.0368791698918116</cx:pt>
          <cx:pt idx="622">-0.0228600111896766</cx:pt>
          <cx:pt idx="623">0.00366226527448614</cx:pt>
          <cx:pt idx="624">-0.013017484085099401</cx:pt>
          <cx:pt idx="625">0.0050468248326169599</cx:pt>
          <cx:pt idx="626">0.0076848535762758501</cx:pt>
          <cx:pt idx="627">-0.0094685635954396795</cx:pt>
          <cx:pt idx="628">0.010269654659047601</cx:pt>
          <cx:pt idx="629">-0.0016479764625161499</cx:pt>
          <cx:pt idx="630">-0.011213846080296901</cx:pt>
          <cx:pt idx="631">-0.017990995159942999</cx:pt>
          <cx:pt idx="632">0.017356573990749202</cx:pt>
          <cx:pt idx="633">0.032533747422636497</cx:pt>
          <cx:pt idx="634">0.00045254909133853798</cx:pt>
          <cx:pt idx="635">-0.0623118825516977</cx:pt>
          <cx:pt idx="636">-0.053647637198767403</cx:pt>
          <cx:pt idx="637">-0.032494388031817499</cx:pt>
          <cx:pt idx="638">0.00270137770652552</cx:pt>
          <cx:pt idx="639">0.019233909342731201</cx:pt>
          <cx:pt idx="640">0.019603350657831201</cx:pt>
          <cx:pt idx="641">-0.0034372579809691601</cx:pt>
          <cx:pt idx="642">-8.4238769585960201e-05</cx:pt>
          <cx:pt idx="643">0.00055371067074741801</cx:pt>
          <cx:pt idx="644">-0.000289436057798795</cx:pt>
          <cx:pt idx="645">-0.00085491473171322703</cx:pt>
          <cx:pt idx="646">0.00020158035377606501</cx:pt>
          <cx:pt idx="647">0.0057061069123914999</cx:pt>
          <cx:pt idx="648">-0.0056730426468829904</cx:pt>
          <cx:pt idx="649">-0.027935198597484501</cx:pt>
          <cx:pt idx="650">-0.042075589238506503</cx:pt>
          <cx:pt idx="651">-0.018387099064652499</cx:pt>
          <cx:pt idx="652">0.019087931703579399</cx:pt>
          <cx:pt idx="653">0.031399166355394498</cx:pt>
          <cx:pt idx="654">0.046284116975391899</cx:pt>
          <cx:pt idx="655">-0.00364862982741218</cx:pt>
          <cx:pt idx="656">0.060016221476724703</cx:pt>
          <cx:pt idx="657">0.013148195451292999</cx:pt>
          <cx:pt idx="658">0.022207790042248501</cx:pt>
          <cx:pt idx="659">0.0081844307648102702</cx:pt>
          <cx:pt idx="660">0.051387472052465299</cx:pt>
          <cx:pt idx="661">-0.038588296653006497</cx:pt>
          <cx:pt idx="662">-0.0508910182676501</cx:pt>
          <cx:pt idx="663">-0.045618504135687798</cx:pt>
          <cx:pt idx="664">-0.045648035355293298</cx:pt>
          <cx:pt idx="665">-0.0126403503639225</cx:pt>
          <cx:pt idx="666">0.015140266362684901</cx:pt>
          <cx:pt idx="667">0.025531714325961099</cx:pt>
          <cx:pt idx="668">0.014895000119667099</cx:pt>
          <cx:pt idx="669">-1.0620242927824e-05</cx:pt>
          <cx:pt idx="670">-0.00065868728254466001</cx:pt>
          <cx:pt idx="671">0.00065124999936172099</cx:pt>
          <cx:pt idx="672">0.00060039105813940099</cx:pt>
          <cx:pt idx="673">-0.00027695251836420401</cx:pt>
          <cx:pt idx="674">0.00048946766756357901</cx:pt>
          <cx:pt idx="675">0.0029136888034750601</cx:pt>
          <cx:pt idx="676">-0.0038559072696277702</cx:pt>
          <cx:pt idx="677">-0.021648662690436402</cx:pt>
          <cx:pt idx="678">-0.039481443604183999</cx:pt>
          <cx:pt idx="679">-0.036031176137287103</cx:pt>
          <cx:pt idx="680">-0.0117051595948773</cx:pt>
          <cx:pt idx="681">-0.0042697295731999501</cx:pt>
          <cx:pt idx="682">0.023529605238862199</cx:pt>
          <cx:pt idx="683">0.0013845660700799001</cx:pt>
          <cx:pt idx="684">0.106955853710551</cx:pt>
          <cx:pt idx="685">0.037310250424094402</cx:pt>
          <cx:pt idx="686">0.031429413038255298</cx:pt>
          <cx:pt idx="687">0.020514558428819898</cx:pt>
          <cx:pt idx="688">0.020084985085858001</cx:pt>
          <cx:pt idx="689">-0.00357772399127814</cx:pt>
          <cx:pt idx="690">-0.027459010869541299</cx:pt>
          <cx:pt idx="691">-0.023898675120666301</cx:pt>
          <cx:pt idx="692">0.0042241979688872099</cx:pt>
          <cx:pt idx="693">0.022044362220432601</cx:pt>
          <cx:pt idx="694">0.021591200939637799</cx:pt>
          <cx:pt idx="695">0.0315467520777628</cx:pt>
          <cx:pt idx="696">0.0162959334418483</cx:pt>
          <cx:pt idx="697">-0.00035207672157592699</cx:pt>
          <cx:pt idx="698">8.2650679775264903e-05</cx:pt>
          <cx:pt idx="699">3.4143436738731898e-05</cx:pt>
          <cx:pt idx="700">0.00089965873657417298</cx:pt>
          <cx:pt idx="701">0.00037942502315134799</cx:pt>
          <cx:pt idx="702">0.00076648146227932599</cx:pt>
          <cx:pt idx="703">-0.000341498419922102</cx:pt>
          <cx:pt idx="704">-0.0058771308897422898</cx:pt>
          <cx:pt idx="705">-0.0055583491444458301</cx:pt>
          <cx:pt idx="706">-0.0125823155964937</cx:pt>
          <cx:pt idx="707">0.00045723088624896499</cx:pt>
          <cx:pt idx="708">-0.026725767377435799</cx:pt>
          <cx:pt idx="709">-0.055927529970193603</cx:pt>
          <cx:pt idx="710">-0.031846881886515202</cx:pt>
          <cx:pt idx="711">0.016041997590647599</cx:pt>
          <cx:pt idx="712">0.0315973366110852</cx:pt>
          <cx:pt idx="713">0.010706387397629399</cx:pt>
          <cx:pt idx="714">-0.044407917518270897</cx:pt>
          <cx:pt idx="715">0.0012364375795054399</cx:pt>
          <cx:pt idx="716">0.045542156551974501</cx:pt>
          <cx:pt idx="717">0.0304457680164066</cx:pt>
          <cx:pt idx="718">-0.014947324051739</cx:pt>
          <cx:pt idx="719">0.00326338219601751</cx:pt>
          <cx:pt idx="720">0.015707557646865801</cx:pt>
          <cx:pt idx="721">0.0227400892769767</cx:pt>
          <cx:pt idx="722">0.0234543418064528</cx:pt>
          <cx:pt idx="723">0.030992622699970902</cx:pt>
          <cx:pt idx="724">0.015656624935489801</cx:pt>
          <cx:pt idx="725">-0.00048707380904866598</cx:pt>
          <cx:pt idx="726">-9.4717451065529296e-05</cx:pt>
          <cx:pt idx="727">0.00048163351579000698</cx:pt>
          <cx:pt idx="728">0.000115078996977593</cx:pt>
          <cx:pt idx="729">0.00039187276388874401</cx:pt>
          <cx:pt idx="730">0.00018160754339123099</cx:pt>
          <cx:pt idx="731">0.00056788160322143895</cx:pt>
          <cx:pt idx="732">0.00016720387626562399</cx:pt>
          <cx:pt idx="733">0.0045612225641086602</cx:pt>
          <cx:pt idx="734">0.00094787832297716496</cx:pt>
          <cx:pt idx="735">-0.0032229841202798398</cx:pt>
          <cx:pt idx="736">0.0057465329089711002</cx:pt>
          <cx:pt idx="737">0.00570158622824602</cx:pt>
          <cx:pt idx="738">0.0108942815916697</cx:pt>
          <cx:pt idx="739">0.045747727815705699</cx:pt>
          <cx:pt idx="740">0.055615011160371403</cx:pt>
          <cx:pt idx="741">0.029664171515366499</cx:pt>
          <cx:pt idx="742">0.001425952175837</cx:pt>
          <cx:pt idx="743">0.0164490787457609</cx:pt>
          <cx:pt idx="744">0.055565572516389099</cx:pt>
          <cx:pt idx="745">0.055124439631314699</cx:pt>
          <cx:pt idx="746">0.0020141143943142401</cx:pt>
          <cx:pt idx="747">0.012451320852671499</cx:pt>
          <cx:pt idx="748">0.017424221984551298</cx:pt>
          <cx:pt idx="749">-0.0018808945701688101</cx:pt>
          <cx:pt idx="750">-0.000215718106234818</cx:pt>
          <cx:pt idx="751">-0.00019110691101293699</cx:pt>
          <cx:pt idx="752">-0.00063347890611174904</cx:pt>
          <cx:pt idx="753">0.00044360890557101099</cx:pt>
          <cx:pt idx="754">-0.00023224498109478299</cx:pt>
          <cx:pt idx="755">7.4398880238576598e-06</cx:pt>
          <cx:pt idx="756">-0.00026936508970121399</cx:pt>
          <cx:pt idx="757">-0.00064016087020420196</cx:pt>
          <cx:pt idx="758">0.00015277376780088701</cx:pt>
          <cx:pt idx="759">0.00016605370059384001</cx:pt>
          <cx:pt idx="760">0.00037536098841108598</cx:pt>
          <cx:pt idx="761">-0.00037547330016708702</cx:pt>
          <cx:pt idx="762">-0.00053507159148573401</cx:pt>
          <cx:pt idx="763">0.0036928027679420899</cx:pt>
          <cx:pt idx="764">0.000266698857964684</cx:pt>
          <cx:pt idx="765">-0.0032088568501379101</cx:pt>
          <cx:pt idx="766">-0.0034536188580464901</cx:pt>
          <cx:pt idx="767">0.00194189579799057</cx:pt>
          <cx:pt idx="768">0.0012440999283805901</cx:pt>
          <cx:pt idx="769">-0.0068366010565686797</cx:pt>
          <cx:pt idx="770">-0.00327557271431431</cx:pt>
          <cx:pt idx="771">-0.00086381407488950797</cx:pt>
          <cx:pt idx="772">-0.0046858880643033301</cx:pt>
          <cx:pt idx="773">-0.0081237471284954094</cx:pt>
          <cx:pt idx="774">-0.0086390334262401395</cx:pt>
          <cx:pt idx="775">-0.0042597390805815399</cx:pt>
          <cx:pt idx="776">-0.0014835620582983901</cx:pt>
          <cx:pt idx="777">-0.0016327209874555701</cx:pt>
          <cx:pt idx="778">-0.0025587403350856002</cx:pt>
          <cx:pt idx="779">-2.0919608725437201e-05</cx:pt>
          <cx:pt idx="780">0.00032338833083107198</cx:pt>
          <cx:pt idx="781">-0.00017381555238292701</cx:pt>
          <cx:pt idx="782">0.00085080684822665099</cx:pt>
          <cx:pt idx="783">-0.000441842629210993</cx:pt>
          <cx:pt idx="784">0.00036158658298001502</cx:pt>
          <cx:pt idx="785">-0.00029602939748641998</cx:pt>
          <cx:pt idx="786">0.0060489567556941248</cx:pt>
          <cx:pt idx="787">0.0010178843302832074</cx:pt>
          <cx:pt idx="788">-0.0040163521424085996</cx:pt>
          <cx:pt idx="789">-0.011724713984393625</cx:pt>
          <cx:pt idx="790">-0.016964145204289974</cx:pt>
          <cx:pt idx="791">-0.0164227017477253</cx:pt>
          <cx:pt idx="792">-0.0138859921638648</cx:pt>
          <cx:pt idx="793">-0.0040076540475090751</cx:pt>
          <cx:pt idx="794">-0.0067083483769343252</cx:pt>
          <cx:pt idx="795">-0.019554536236124374</cx:pt>
          <cx:pt idx="796">-0.017707845050939523</cx:pt>
          <cx:pt idx="797">-0.020071730860145926</cx:pt>
          <cx:pt idx="798">-0.022048593668843725</cx:pt>
          <cx:pt idx="799">-0.038733046010628498</cx:pt>
          <cx:pt idx="800">-0.038990596642324502</cx:pt>
          <cx:pt idx="801">-0.022990134620512224</cx:pt>
          <cx:pt idx="802">-0.013637612520241775</cx:pt>
          <cx:pt idx="803">-0.0050874149814959498</cx:pt>
          <cx:pt idx="804">-0.0027322558080746001</cx:pt>
          <cx:pt idx="805">0.0055556561235488499</cx:pt>
          <cx:pt idx="806">0.0079167137308938998</cx:pt>
          <cx:pt idx="807">-0.0012062818506170074</cx:pt>
          <cx:pt idx="808">6.1219679172211754e-05</cx:pt>
          <cx:pt idx="809">0.00066760698518693502</cx:pt>
          <cx:pt idx="810">-0.00033806407588915499</cx:pt>
          <cx:pt idx="811">-0.00014448574612700574</cx:pt>
          <cx:pt idx="812">-0.00074682593631600748</cx:pt>
          <cx:pt idx="813">-0.0016687856749819875</cx:pt>
          <cx:pt idx="814">0.0042773461785623997</cx:pt>
          <cx:pt idx="815">4.7884006780274751e-05</cx:pt>
          <cx:pt idx="816">-0.0055104112237220502</cx:pt>
          <cx:pt idx="817">-0.012065577347539574</cx:pt>
          <cx:pt idx="818">-0.016636974702042</cx:pt>
          <cx:pt idx="819">-0.014453453370427725</cx:pt>
          <cx:pt idx="820">0.0051747429557730748</cx:pt>
          <cx:pt idx="821">0.013391022458942249</cx:pt>
          <cx:pt idx="822">-0.0016847070444611174</cx:pt>
          <cx:pt idx="823">-0.0082737526599259998</cx:pt>
          <cx:pt idx="824">0.013400578011510299</cx:pt>
          <cx:pt idx="825">0.0364039453355125</cx:pt>
          <cx:pt idx="826">0.035034253418307251</cx:pt>
          <cx:pt idx="827">0.019064620479695725</cx:pt>
          <cx:pt idx="828">0.0072595362246033997</cx:pt>
          <cx:pt idx="829">0.015696861440259825</cx:pt>
          <cx:pt idx="830">0.018656456305765848</cx:pt>
          <cx:pt idx="831">0.01291586888289175</cx:pt>
          <cx:pt idx="832">0.019388082426844776</cx:pt>
          <cx:pt idx="833">0.028507591467591749</cx:pt>
          <cx:pt idx="834">0.021485194516251676</cx:pt>
          <cx:pt idx="835">-0.0018939362483727325</cx:pt>
          <cx:pt idx="836">0.00037492331606332752</cx:pt>
          <cx:pt idx="837">3.1644759680854251e-05</cx:pt>
          <cx:pt idx="838">-0.00013257885272678101</cx:pt>
          <cx:pt idx="839">-0.00042209841494144252</cx:pt>
          <cx:pt idx="840">-0.0014895813708343075</cx:pt>
          <cx:pt idx="841">-0.0045800095002468</cx:pt>
          <cx:pt idx="842">-0.0067641653603939247</cx:pt>
          <cx:pt idx="843">-0.0061879819733647503</cx:pt>
          <cx:pt idx="844">-0.0083410536157677503</cx:pt>
          <cx:pt idx="845">-0.017083347722233026</cx:pt>
          <cx:pt idx="846">-0.0083801786169232003</cx:pt>
          <cx:pt idx="847">0.017071884854964626</cx:pt>
          <cx:pt idx="848">0.023736531457324451</cx:pt>
          <cx:pt idx="849">0.023237229732141877</cx:pt>
          <cx:pt idx="850">0.017441640288055699</cx:pt>
          <cx:pt idx="851">0.022858778088672399</cx:pt>
          <cx:pt idx="852">0.034528834898229999</cx:pt>
          <cx:pt idx="853">0.046458699237675247</cx:pt>
          <cx:pt idx="854">0.060915124989224002</cx:pt>
          <cx:pt idx="855">0.058225855288975503</cx:pt>
          <cx:pt idx="856">0.040408832199208253</cx:pt>
          <cx:pt idx="857">0.026965954147688251</cx:pt>
          <cx:pt idx="858">0.011178310645144076</cx:pt>
          <cx:pt idx="859">0.0038020193362371</cx:pt>
          <cx:pt idx="860">0.0082084963343427245</cx:pt>
          <cx:pt idx="861">0.03213478885333175</cx:pt>
          <cx:pt idx="862">0.021486632041249825</cx:pt>
          <cx:pt idx="863">0.0046126952738265248</cx:pt>
          <cx:pt idx="864">-0.00027655839118491502</cx:pt>
          <cx:pt idx="865">-0.00022572039056827249</cx:pt>
          <cx:pt idx="866">5.3650872809053e-07</cx:pt>
          <cx:pt idx="867">-0.0003362336234646225</cx:pt>
          <cx:pt idx="868">0.0017569127577207275</cx:pt>
          <cx:pt idx="869">-0.0034952063827256501</cx:pt>
          <cx:pt idx="870">-0.0085317828733422248</cx:pt>
          <cx:pt idx="871">-0.0065597940131229254</cx:pt>
          <cx:pt idx="872">-0.0070750561234548997</cx:pt>
          <cx:pt idx="873">0.0050334533051732749</cx:pt>
          <cx:pt idx="874">0.019151181024815424</cx:pt>
          <cx:pt idx="875">0.02878566355304225</cx:pt>
          <cx:pt idx="876">0.021299795463480674</cx:pt>
          <cx:pt idx="877">0.017561954632216523</cx:pt>
          <cx:pt idx="878">0.020729229787994151</cx:pt>
          <cx:pt idx="879">0.02713632853391075</cx:pt>
          <cx:pt idx="880">0.033890585640274251</cx:pt>
          <cx:pt idx="881">0.033955016400816503</cx:pt>
          <cx:pt idx="882">0.0075590226870749502</cx:pt>
          <cx:pt idx="883">0.019502047453036825</cx:pt>
          <cx:pt idx="884">0.00036158658298001502</cx:pt>
          <cx:pt idx="885">-0.00029602939748641998</cx:pt>
          <cx:pt idx="886">0.0060489567556941248</cx:pt>
          <cx:pt idx="887">0.0010178843302832074</cx:pt>
          <cx:pt idx="888">-0.0040163521424085996</cx:pt>
          <cx:pt idx="889">-0.011724713984393625</cx:pt>
          <cx:pt idx="890">-0.016964145204289974</cx:pt>
          <cx:pt idx="891">-0.0164227017477253</cx:pt>
          <cx:pt idx="892">-0.0138859921638648</cx:pt>
          <cx:pt idx="893">-0.0040076540475090751</cx:pt>
          <cx:pt idx="894">-0.0067083483769343252</cx:pt>
          <cx:pt idx="895">-0.019554536236124374</cx:pt>
          <cx:pt idx="896">-0.017707845050939523</cx:pt>
          <cx:pt idx="897">-0.020071730860145926</cx:pt>
          <cx:pt idx="898">-0.022048593668843725</cx:pt>
          <cx:pt idx="899">-0.038733046010628498</cx:pt>
          <cx:pt idx="900">-0.038990596642324502</cx:pt>
          <cx:pt idx="901">-0.022990134620512224</cx:pt>
          <cx:pt idx="902">-0.013637612520241775</cx:pt>
          <cx:pt idx="903">-0.0050874149814959498</cx:pt>
          <cx:pt idx="904">-0.0027322558080746001</cx:pt>
          <cx:pt idx="905">0.0055556561235488499</cx:pt>
          <cx:pt idx="906">0.0079167137308938998</cx:pt>
          <cx:pt idx="907">-0.0012062818506170074</cx:pt>
          <cx:pt idx="908">6.1219679172211754e-05</cx:pt>
          <cx:pt idx="909">0.00066760698518693502</cx:pt>
          <cx:pt idx="910">-0.00033806407588915499</cx:pt>
          <cx:pt idx="911">-0.00014448574612700574</cx:pt>
          <cx:pt idx="912">-0.00074682593631600748</cx:pt>
          <cx:pt idx="913">-0.0016687856749819875</cx:pt>
          <cx:pt idx="914">0.0042773461785623997</cx:pt>
          <cx:pt idx="915">4.7884006780274751e-05</cx:pt>
          <cx:pt idx="916">-0.0055104112237220502</cx:pt>
          <cx:pt idx="917">-0.012065577347539574</cx:pt>
          <cx:pt idx="918">-0.016636974702042</cx:pt>
          <cx:pt idx="919">-0.014453453370427725</cx:pt>
          <cx:pt idx="920">0.0051747429557730748</cx:pt>
          <cx:pt idx="921">0.013391022458942249</cx:pt>
          <cx:pt idx="922">-0.0016847070444611174</cx:pt>
          <cx:pt idx="923">-0.0082737526599259998</cx:pt>
          <cx:pt idx="924">0.013400578011510299</cx:pt>
          <cx:pt idx="925">0.0364039453355125</cx:pt>
          <cx:pt idx="926">0.035034253418307251</cx:pt>
          <cx:pt idx="927">0.019064620479695725</cx:pt>
          <cx:pt idx="928">0.0072595362246033997</cx:pt>
          <cx:pt idx="929">0.015696861440259825</cx:pt>
          <cx:pt idx="930">0.018656456305765848</cx:pt>
          <cx:pt idx="931">0.01291586888289175</cx:pt>
          <cx:pt idx="932">0.019388082426844776</cx:pt>
          <cx:pt idx="933">0.028507591467591749</cx:pt>
          <cx:pt idx="934">0.021485194516251676</cx:pt>
          <cx:pt idx="935">-0.0018939362483727325</cx:pt>
          <cx:pt idx="936">0.00037492331606332752</cx:pt>
          <cx:pt idx="937">3.1644759680854251e-05</cx:pt>
          <cx:pt idx="938">-0.00013257885272678101</cx:pt>
          <cx:pt idx="939">-0.00042209841494144252</cx:pt>
          <cx:pt idx="940">-0.0014895813708343075</cx:pt>
          <cx:pt idx="941">-0.0045800095002468</cx:pt>
          <cx:pt idx="942">-0.0067641653603939247</cx:pt>
          <cx:pt idx="943">-0.0061879819733647503</cx:pt>
          <cx:pt idx="944">-0.0083410536157677503</cx:pt>
          <cx:pt idx="945">-0.017083347722233026</cx:pt>
          <cx:pt idx="946">-0.0083801786169232003</cx:pt>
          <cx:pt idx="947">0.017071884854964626</cx:pt>
          <cx:pt idx="948">0.023736531457324451</cx:pt>
          <cx:pt idx="949">0.023237229732141877</cx:pt>
          <cx:pt idx="950">0.017441640288055699</cx:pt>
          <cx:pt idx="951">0.022858778088672399</cx:pt>
          <cx:pt idx="952">0.034528834898229999</cx:pt>
          <cx:pt idx="953">0.046458699237675247</cx:pt>
          <cx:pt idx="954">0.060915124989224002</cx:pt>
          <cx:pt idx="955">0.058225855288975503</cx:pt>
          <cx:pt idx="956">0.040408832199208253</cx:pt>
          <cx:pt idx="957">0.026965954147688251</cx:pt>
          <cx:pt idx="958">0.011178310645144076</cx:pt>
          <cx:pt idx="959">0.0038020193362371</cx:pt>
          <cx:pt idx="960">0.0082084963343427245</cx:pt>
          <cx:pt idx="961">0.03213478885333175</cx:pt>
          <cx:pt idx="962">0.021486632041249825</cx:pt>
          <cx:pt idx="963">0.0046126952738265248</cx:pt>
          <cx:pt idx="964">-0.00027655839118491502</cx:pt>
          <cx:pt idx="965">-0.00022572039056827249</cx:pt>
          <cx:pt idx="966">5.3650872809053e-07</cx:pt>
          <cx:pt idx="967">-0.0003362336234646225</cx:pt>
          <cx:pt idx="968">0.0017569127577207275</cx:pt>
          <cx:pt idx="969">-0.0034952063827256501</cx:pt>
          <cx:pt idx="970">-0.0085317828733422248</cx:pt>
          <cx:pt idx="971">-0.0065597940131229254</cx:pt>
          <cx:pt idx="972">-0.0070750561234548997</cx:pt>
          <cx:pt idx="973">0.0050334533051732749</cx:pt>
          <cx:pt idx="974">0.019151181024815424</cx:pt>
          <cx:pt idx="975">0.02878566355304225</cx:pt>
          <cx:pt idx="976">0.021299795463480674</cx:pt>
          <cx:pt idx="977">0.017561954632216523</cx:pt>
          <cx:pt idx="978">0.020729229787994151</cx:pt>
          <cx:pt idx="979">0.02713632853391075</cx:pt>
          <cx:pt idx="980">0.033890585640274251</cx:pt>
          <cx:pt idx="981">0.033955016400816503</cx:pt>
          <cx:pt idx="982">0.0075590226870749502</cx:pt>
          <cx:pt idx="983">0.019502047453036825</cx:pt>
          <cx:pt idx="984">0.00036158658298001502</cx:pt>
          <cx:pt idx="985">-0.00029602939748641998</cx:pt>
          <cx:pt idx="986">0.0060489567556941248</cx:pt>
          <cx:pt idx="987">0.0010178843302832074</cx:pt>
          <cx:pt idx="988">-0.0040163521424085996</cx:pt>
          <cx:pt idx="989">-0.011724713984393625</cx:pt>
          <cx:pt idx="990">-0.016964145204289974</cx:pt>
          <cx:pt idx="991">-0.0164227017477253</cx:pt>
          <cx:pt idx="992">-0.0138859921638648</cx:pt>
          <cx:pt idx="993">-0.0040076540475090751</cx:pt>
          <cx:pt idx="994">-0.0067083483769343252</cx:pt>
          <cx:pt idx="995">-0.019554536236124374</cx:pt>
          <cx:pt idx="996">-0.017707845050939523</cx:pt>
          <cx:pt idx="997">-0.020071730860145926</cx:pt>
          <cx:pt idx="998">-0.022048593668843725</cx:pt>
          <cx:pt idx="999">-0.038733046010628498</cx:pt>
          <cx:pt idx="1000">-0.038990596642324502</cx:pt>
          <cx:pt idx="1001">-0.022990134620512224</cx:pt>
          <cx:pt idx="1002">-0.013637612520241775</cx:pt>
          <cx:pt idx="1003">-0.0050874149814959498</cx:pt>
          <cx:pt idx="1004">-0.0027322558080746001</cx:pt>
          <cx:pt idx="1005">0.0055556561235488499</cx:pt>
          <cx:pt idx="1006">0.0079167137308938998</cx:pt>
          <cx:pt idx="1007">-0.0012062818506170074</cx:pt>
          <cx:pt idx="1008">6.1219679172211754e-05</cx:pt>
          <cx:pt idx="1009">0.00066760698518693502</cx:pt>
          <cx:pt idx="1010">-0.00033806407588915499</cx:pt>
          <cx:pt idx="1011">-0.00014448574612700574</cx:pt>
          <cx:pt idx="1012">-0.00074682593631600748</cx:pt>
          <cx:pt idx="1013">-0.0016687856749819875</cx:pt>
          <cx:pt idx="1014">0.0042773461785623997</cx:pt>
          <cx:pt idx="1015">4.7884006780274751e-05</cx:pt>
          <cx:pt idx="1016">-0.0055104112237220502</cx:pt>
          <cx:pt idx="1017">-0.012065577347539574</cx:pt>
          <cx:pt idx="1018">-0.016636974702042</cx:pt>
          <cx:pt idx="1019">-0.014453453370427725</cx:pt>
          <cx:pt idx="1020">0.0051747429557730748</cx:pt>
          <cx:pt idx="1021">0.013391022458942249</cx:pt>
          <cx:pt idx="1022">-0.0016847070444611174</cx:pt>
          <cx:pt idx="1023">-0.0082737526599259998</cx:pt>
          <cx:pt idx="1024">0.013400578011510299</cx:pt>
          <cx:pt idx="1025">0.0364039453355125</cx:pt>
          <cx:pt idx="1026">0.035034253418307251</cx:pt>
          <cx:pt idx="1027">0.019064620479695725</cx:pt>
          <cx:pt idx="1028">0.0072595362246033997</cx:pt>
          <cx:pt idx="1029">0.015696861440259825</cx:pt>
          <cx:pt idx="1030">0.018656456305765848</cx:pt>
          <cx:pt idx="1031">0.01291586888289175</cx:pt>
          <cx:pt idx="1032">0.019388082426844776</cx:pt>
          <cx:pt idx="1033">0.028507591467591749</cx:pt>
          <cx:pt idx="1034">0.021485194516251676</cx:pt>
          <cx:pt idx="1035">-0.0018939362483727325</cx:pt>
          <cx:pt idx="1036">0.00037492331606332752</cx:pt>
          <cx:pt idx="1037">3.1644759680854251e-05</cx:pt>
          <cx:pt idx="1038">-0.00013257885272678101</cx:pt>
          <cx:pt idx="1039">-0.00042209841494144252</cx:pt>
          <cx:pt idx="1040">-0.0014895813708343075</cx:pt>
          <cx:pt idx="1041">-0.0045800095002468</cx:pt>
          <cx:pt idx="1042">-0.0067641653603939247</cx:pt>
          <cx:pt idx="1043">-0.0061879819733647503</cx:pt>
          <cx:pt idx="1044">-0.0083410536157677503</cx:pt>
          <cx:pt idx="1045">-0.017083347722233026</cx:pt>
          <cx:pt idx="1046">-0.0083801786169232003</cx:pt>
          <cx:pt idx="1047">0.017071884854964626</cx:pt>
          <cx:pt idx="1048">0.023736531457324451</cx:pt>
          <cx:pt idx="1049">0.023237229732141877</cx:pt>
          <cx:pt idx="1050">0.017441640288055699</cx:pt>
          <cx:pt idx="1051">0.022858778088672399</cx:pt>
          <cx:pt idx="1052">0.034528834898229999</cx:pt>
          <cx:pt idx="1053">0.046458699237675247</cx:pt>
          <cx:pt idx="1054">0.060915124989224002</cx:pt>
          <cx:pt idx="1055">0.058225855288975503</cx:pt>
          <cx:pt idx="1056">0.040408832199208253</cx:pt>
          <cx:pt idx="1057">0.026965954147688251</cx:pt>
          <cx:pt idx="1058">0.011178310645144076</cx:pt>
          <cx:pt idx="1059">0.0038020193362371</cx:pt>
          <cx:pt idx="1060">0.0082084963343427245</cx:pt>
          <cx:pt idx="1061">0.03213478885333175</cx:pt>
          <cx:pt idx="1062">0.021486632041249825</cx:pt>
          <cx:pt idx="1063">0.0046126952738265248</cx:pt>
          <cx:pt idx="1064">-0.00027655839118491502</cx:pt>
          <cx:pt idx="1065">-0.00022572039056827249</cx:pt>
          <cx:pt idx="1066">5.3650872809053e-07</cx:pt>
          <cx:pt idx="1067">-0.0003362336234646225</cx:pt>
          <cx:pt idx="1068">0.0017569127577207275</cx:pt>
          <cx:pt idx="1069">-0.0034952063827256501</cx:pt>
          <cx:pt idx="1070">-0.0085317828733422248</cx:pt>
          <cx:pt idx="1071">-0.0065597940131229254</cx:pt>
          <cx:pt idx="1072">-0.0070750561234548997</cx:pt>
          <cx:pt idx="1073">0.0050334533051732749</cx:pt>
          <cx:pt idx="1074">0.019151181024815424</cx:pt>
          <cx:pt idx="1075">0.02878566355304225</cx:pt>
          <cx:pt idx="1076">0.021299795463480674</cx:pt>
          <cx:pt idx="1077">0.017561954632216523</cx:pt>
          <cx:pt idx="1078">0.020729229787994151</cx:pt>
          <cx:pt idx="1079">0.02713632853391075</cx:pt>
          <cx:pt idx="1080">0.033890585640274251</cx:pt>
          <cx:pt idx="1081">0.033955016400816503</cx:pt>
          <cx:pt idx="1082">0.0075590226870749502</cx:pt>
          <cx:pt idx="1083">0.019502047453036825</cx:pt>
        </cx:lvl>
      </cx:numDim>
    </cx:data>
    <cx:data id="92">
      <cx:numDim type="val">
        <cx:f>Sheet2!$CO$1:$CO$1084</cx:f>
        <cx:lvl ptCount="1084" formatCode="G/通用格式">
          <cx:pt idx="0">0.00020219335368241401</cx:pt>
          <cx:pt idx="1">0.00025047348796683298</cx:pt>
          <cx:pt idx="2">-0.00032767694111574198</cx:pt>
          <cx:pt idx="3">0.00065462254322470003</cx:pt>
          <cx:pt idx="4">-0.000154039950674868</cx:pt>
          <cx:pt idx="5">-0.00047938191033422198</cx:pt>
          <cx:pt idx="6">0.000152525718330627</cx:pt>
          <cx:pt idx="7">3.3552267134023499e-05</cx:pt>
          <cx:pt idx="8">0.00037638429541271199</cx:pt>
          <cx:pt idx="9">-0.00046596439448287201</cx:pt>
          <cx:pt idx="10">-0.00068002811547407003</cx:pt>
          <cx:pt idx="11">-0.00060477453981402397</cx:pt>
          <cx:pt idx="12">-0.00048583497854325699</cx:pt>
          <cx:pt idx="13">-0.00012138768056331401</cx:pt>
          <cx:pt idx="14">0.00014494249992356</cx:pt>
          <cx:pt idx="15">-9.8209606413109402e-06</cx:pt>
          <cx:pt idx="16">-0.00030807168771121001</cx:pt>
          <cx:pt idx="17">0.00014257017280756799</cx:pt>
          <cx:pt idx="18">0.00018042338177141101</cx:pt>
          <cx:pt idx="19">0.00020141552380219699</cx:pt>
          <cx:pt idx="20">-3.3152127690343098e-05</cx:pt>
          <cx:pt idx="21">-0.00028280422274694898</cx:pt>
          <cx:pt idx="22">0.00020835821675236599</cx:pt>
          <cx:pt idx="23">-8.96980677461216e-05</cx:pt>
          <cx:pt idx="24">0.0013154296103698199</cx:pt>
          <cx:pt idx="25">0.00055165351483969197</cx:pt>
          <cx:pt idx="26">0.00021834442897834</cx:pt>
          <cx:pt idx="27">0.00031178513827740702</cx:pt>
          <cx:pt idx="28">0.00076606159300088501</cx:pt>
          <cx:pt idx="29">-0.00035482746017269899</cx:pt>
          <cx:pt idx="30">-0.00064201593916496304</cx:pt>
          <cx:pt idx="31">-0.00024439759081216702</cx:pt>
          <cx:pt idx="32">-0.0010572874882229699</cx:pt>
          <cx:pt idx="33">-1.52454015308117e-05</cx:pt>
          <cx:pt idx="34">-0.00150322536424074</cx:pt>
          <cx:pt idx="35">-0.0033376986144607202</cx:pt>
          <cx:pt idx="36">-0.0017915951507712299</cx:pt>
          <cx:pt idx="37">-0.00058945027505292297</cx:pt>
          <cx:pt idx="38">-0.000692121011663849</cx:pt>
          <cx:pt idx="39">-0.00190147115826931</cx:pt>
          <cx:pt idx="40">-0.0031414102856022899</cx:pt>
          <cx:pt idx="41">-0.00132879574687294</cx:pt>
          <cx:pt idx="42">-0.00044548830991004198</cx:pt>
          <cx:pt idx="43">-0.0015435190830666099</cx:pt>
          <cx:pt idx="44">-0.00306204821125655</cx:pt>
          <cx:pt idx="45">-0.00290001086020801</cx:pt>
          <cx:pt idx="46">-0.0011541916179234101</cx:pt>
          <cx:pt idx="47">-0.00089765572813841699</cx:pt>
          <cx:pt idx="48">-1.37399203699667e-05</cx:pt>
          <cx:pt idx="49">-0.00136297810768106</cx:pt>
          <cx:pt idx="50">-0.0012648420611598599</cx:pt>
          <cx:pt idx="51">-0.00087471126881320002</cx:pt>
          <cx:pt idx="52">-0.000271247568009926</cx:pt>
          <cx:pt idx="53">-0.00051661717843186805</cx:pt>
          <cx:pt idx="54">-0.00067344499595517503</cx:pt>
          <cx:pt idx="55">1.0286276541475299e-05</cx:pt>
          <cx:pt idx="56">0.00043126572838469101</cx:pt>
          <cx:pt idx="57">8.5491180178838306e-05</cx:pt>
          <cx:pt idx="58">-0.00064209757161565</cx:pt>
          <cx:pt idx="59">-0.00071581413946324895</cx:pt>
          <cx:pt idx="60">-6.6222694026524893e-05</cx:pt>
          <cx:pt idx="61">-0.00049285172368477496</cx:pt>
          <cx:pt idx="62">-0.00141406511328417</cx:pt>
          <cx:pt idx="63">-0.0044988332416640896</cx:pt>
          <cx:pt idx="64">-0.0038596029081087598</cx:pt>
          <cx:pt idx="65">-0.0031886132672510302</cx:pt>
          <cx:pt idx="66">-0.0093105641366308597</cx:pt>
          <cx:pt idx="67">-0.0102025585418549</cx:pt>
          <cx:pt idx="68">-0.016930272930102901</cx:pt>
          <cx:pt idx="69">-0.016232340679404499</cx:pt>
          <cx:pt idx="70">-0.0122087928217916</cx:pt>
          <cx:pt idx="71">-0.0098391512278810309</cx:pt>
          <cx:pt idx="72">-0.0040812762654523702</cx:pt>
          <cx:pt idx="73">0.00050133041413100805</cx:pt>
          <cx:pt idx="74">-0.0013035976666994999</cx:pt>
          <cx:pt idx="75">-0.0033913652397879199</cx:pt>
          <cx:pt idx="76">-0.0025292114898149698</cx:pt>
          <cx:pt idx="77">-0.00259960048827738</cx:pt>
          <cx:pt idx="78">-0.0010887659507978699</cx:pt>
          <cx:pt idx="79">-0.00069146155136381798</cx:pt>
          <cx:pt idx="80">0.00054698980768164303</cx:pt>
          <cx:pt idx="81">-1.7484785586247801e-05</cx:pt>
          <cx:pt idx="82">-0.00024404881405212499</cx:pt>
          <cx:pt idx="83">0.00025837287246350198</cx:pt>
          <cx:pt idx="84">-5.2340878415750996e-06</cx:pt>
          <cx:pt idx="85">0.00045996507911367102</cx:pt>
          <cx:pt idx="86">0.000538801161750443</cx:pt>
          <cx:pt idx="87">-0.00071094080389282695</cx:pt>
          <cx:pt idx="88">0.00055889374457819302</cx:pt>
          <cx:pt idx="89">-0.00043342727026017102</cx:pt>
          <cx:pt idx="90">-0.0043251000128596701</cx:pt>
          <cx:pt idx="91">-0.0098241926988610808</cx:pt>
          <cx:pt idx="92">-0.0133741304469865</cx:pt>
          <cx:pt idx="93">-0.017783414477837899</cx:pt>
          <cx:pt idx="94">-0.018100742632372199</cx:pt>
          <cx:pt idx="95">-0.015776521824618899</cx:pt>
          <cx:pt idx="96">-0.0324750668879073</cx:pt>
          <cx:pt idx="97">-0.038626630377349903</cx:pt>
          <cx:pt idx="98">-0.024399446862795399</cx:pt>
          <cx:pt idx="99">-0.018133249755503501</cx:pt>
          <cx:pt idx="100">-0.0112836491397391</cx:pt>
          <cx:pt idx="101">0.022421890664461801</cx:pt>
          <cx:pt idx="102">0.036577923998510398</cx:pt>
          <cx:pt idx="103">0.019071382649110801</cx:pt>
          <cx:pt idx="104">0.019922461911093502</cx:pt>
          <cx:pt idx="105">0.017680472804497999</cx:pt>
          <cx:pt idx="106">0.012360022861415101</cx:pt>
          <cx:pt idx="107">-0.00162904104542081</cx:pt>
          <cx:pt idx="108">-0.0046214501783471999</cx:pt>
          <cx:pt idx="109">-0.0012983335623403</cx:pt>
          <cx:pt idx="110">-0.0010881377978964801</cx:pt>
          <cx:pt idx="111">-7.3290255563653205e-05</cx:pt>
          <cx:pt idx="112">0.00065547023640025604</cx:pt>
          <cx:pt idx="113">0.00027839170380931097</cx:pt>
          <cx:pt idx="114">0.00048496205708087098</cx:pt>
          <cx:pt idx="115">-0.00031155135096821399</cx:pt>
          <cx:pt idx="116">0.00113210313879602</cx:pt>
          <cx:pt idx="117">-0.0024349995790262499</cx:pt>
          <cx:pt idx="118">-0.0094578295788448497</cx:pt>
          <cx:pt idx="119">-0.0148339754760657</cx:pt>
          <cx:pt idx="120">-0.022666844899882899</cx:pt>
          <cx:pt idx="121">-0.0362246193877978</cx:pt>
          <cx:pt idx="122">-0.0369209910130485</cx:pt>
          <cx:pt idx="123">-0.0111735012303791</cx:pt>
          <cx:pt idx="124">-0.0258838014214515</cx:pt>
          <cx:pt idx="125">-0.0231320733156202</cx:pt>
          <cx:pt idx="126">-0.015367676722987399</cx:pt>
          <cx:pt idx="127">0.017967776878253499</cx:pt>
          <cx:pt idx="128">0.029895350720289999</cx:pt>
          <cx:pt idx="129">0.021618460336307901</cx:pt>
          <cx:pt idx="130">0.017422755710077099</cx:pt>
          <cx:pt idx="131">0.0056892925365988403</cx:pt>
          <cx:pt idx="132">0.018124699559436599</cx:pt>
          <cx:pt idx="133">0.029988184004841399</cx:pt>
          <cx:pt idx="134">0.017100245801858</cx:pt>
          <cx:pt idx="135">0.0128142095248853</cx:pt>
          <cx:pt idx="136">0.0025936530320033501</cx:pt>
          <cx:pt idx="137">0.0091982529355477908</cx:pt>
          <cx:pt idx="138">0.0063710626317570298</cx:pt>
          <cx:pt idx="139">-0.00077069763425732199</cx:pt>
          <cx:pt idx="140">0.00029252812060954298</cx:pt>
          <cx:pt idx="141">7.5961288577716099e-05</cx:pt>
          <cx:pt idx="142">-0.00016068345914458699</cx:pt>
          <cx:pt idx="143">0.0012822168366397901</cx:pt>
          <cx:pt idx="144">0.0015526823763304101</cx:pt>
          <cx:pt idx="145">0.0074703167937981603</cx:pt>
          <cx:pt idx="146">0.0072639290017055503</cx:pt>
          <cx:pt idx="147">-0.0027357475109465999</cx:pt>
          <cx:pt idx="148">-0.00323531706201194</cx:pt>
          <cx:pt idx="149">-0.0017605739289956201</cx:pt>
          <cx:pt idx="150">-0.0053472064759835999</cx:pt>
          <cx:pt idx="151">0.0182262784326289</cx:pt>
          <cx:pt idx="152">0.027604923642222501</cx:pt>
          <cx:pt idx="153">-0.0031499245069618498</cx:pt>
          <cx:pt idx="154">0.023020902059394398</cx:pt>
          <cx:pt idx="155">0.0156698085232563</cx:pt>
          <cx:pt idx="156">0.032383559114824302</cx:pt>
          <cx:pt idx="157">0.022495304789276201</cx:pt>
          <cx:pt idx="158">-0.029192210602119101</cx:pt>
          <cx:pt idx="159">-0.036822069650215797</cx:pt>
          <cx:pt idx="160">-0.011332392163057099</cx:pt>
          <cx:pt idx="161">-0.0146379370966474</cx:pt>
          <cx:pt idx="162">-0.0094927188614746891</cx:pt>
          <cx:pt idx="163">-0.0009773145956519561</cx:pt>
          <cx:pt idx="164">0.0044310890063539001</cx:pt>
          <cx:pt idx="165">-0.0013642864750979401</cx:pt>
          <cx:pt idx="166">-0.0035245708512336399</cx:pt>
          <cx:pt idx="167">-0.00068757344159420101</cx:pt>
          <cx:pt idx="168">0.000267331468790263</cx:pt>
          <cx:pt idx="169">-0.00034321630509515701</cx:pt>
          <cx:pt idx="170">0.00197815213517176</cx:pt>
          <cx:pt idx="171">0.0012965377000182399</cx:pt>
          <cx:pt idx="172">4.8965660577119497e-05</cx:pt>
          <cx:pt idx="173">0.024123898978171202</cx:pt>
          <cx:pt idx="174">0.043035198230687903</cx:pt>
          <cx:pt idx="175">0.018496564659162499</cx:pt>
          <cx:pt idx="176">0.0155965006549933</cx:pt>
          <cx:pt idx="177">0.016117697520517799</cx:pt>
          <cx:pt idx="178">0.0236559608817924</cx:pt>
          <cx:pt idx="179">0.027541762653993801</cx:pt>
          <cx:pt idx="180">0.010103774570178799</cx:pt>
          <cx:pt idx="181">0.0077200639769726296</cx:pt>
          <cx:pt idx="182">0.0046411441377750898</cx:pt>
          <cx:pt idx="183">-0.0133728652362757</cx:pt>
          <cx:pt idx="184">-0.00050034682446588601</cx:pt>
          <cx:pt idx="185">0.0045325413441958196</cx:pt>
          <cx:pt idx="186">-0.0096222814405869592</cx:pt>
          <cx:pt idx="187">-0.00034098331150829903</cx:pt>
          <cx:pt idx="188">0.016433440576240198</cx:pt>
          <cx:pt idx="189">0.00869341607805405</cx:pt>
          <cx:pt idx="190">0.0196663901732957</cx:pt>
          <cx:pt idx="191">0.037773716123450603</cx:pt>
          <cx:pt idx="192">0.017811362446937599</cx:pt>
          <cx:pt idx="193">-0.0048469972095845498</cx:pt>
          <cx:pt idx="194">-0.0029571419909737201</cx:pt>
          <cx:pt idx="195">-0.0042941072417234799</cx:pt>
          <cx:pt idx="196">0.00085307051072857005</cx:pt>
          <cx:pt idx="197">-0.000176489596575447</cx:pt>
          <cx:pt idx="198">0.0051521502136009402</cx:pt>
          <cx:pt idx="199">0.00128749057606107</cx:pt>
          <cx:pt idx="200">0.00060343694285607745</cx:pt>
          <cx:pt idx="201">0.0017597911537186276</cx:pt>
          <cx:pt idx="202">0.0089559743434482753</cx:pt>
          <cx:pt idx="203">0.0059465778428065752</cx:pt>
          <cx:pt idx="204">0.0024971996971696227</cx:pt>
          <cx:pt idx="205">-0.00278393017195935</cx:pt>
          <cx:pt idx="206">-0.0010613472748450324</cx:pt>
          <cx:pt idx="207">-0.00073255324598022495</cx:pt>
          <cx:pt idx="208">0.0037271005529308501</cx:pt>
          <cx:pt idx="209">-0.0083749892576819255</cx:pt>
          <cx:pt idx="210">-0.01528981551686715</cx:pt>
          <cx:pt idx="211">-0.018297441097365974</cx:pt>
          <cx:pt idx="212">-0.0047019046413807504</cx:pt>
          <cx:pt idx="213">0.00029023368362636248</cx:pt>
          <cx:pt idx="214">-0.0087566973592048993</cx:pt>
          <cx:pt idx="215">0.0022592357699953627</cx:pt>
          <cx:pt idx="216">0.00034059636052165748</cx:pt>
          <cx:pt idx="217">0.00349262405292895</cx:pt>
          <cx:pt idx="218">0.0040729544589431501</cx:pt>
          <cx:pt idx="219">0.0131301683978327</cx:pt>
          <cx:pt idx="220">0.0050680016737973503</cx:pt>
          <cx:pt idx="221">-0.00017038803574627299</cx:pt>
          <cx:pt idx="222">0.00020899300725553651</cx:pt>
          <cx:pt idx="223">-0.00058743033432558502</cx:pt>
          <cx:pt idx="224">-0.00013387752396059875</cx:pt>
          <cx:pt idx="225">0.00024384063521478474</cx:pt>
          <cx:pt idx="226">0.0010632523871522449</cx:pt>
          <cx:pt idx="227">0.0015124560614528724</cx:pt>
          <cx:pt idx="228">0.0024618294071584398</cx:pt>
          <cx:pt idx="229">0.0044497944525288997</cx:pt>
          <cx:pt idx="230">0.0084558418644984507</cx:pt>
          <cx:pt idx="231">0.0081354573244840495</cx:pt>
          <cx:pt idx="232">0.0046218745597363248</cx:pt>
          <cx:pt idx="233">-0.00251862154243865</cx:pt>
          <cx:pt idx="234">-0.006164703718001925</cx:pt>
          <cx:pt idx="235">0.00041761478070931498</cx:pt>
          <cx:pt idx="236">0.00362829405124935</cx:pt>
          <cx:pt idx="237">-0.00048933302403250754</cx:pt>
          <cx:pt idx="238">-0.0083133086281829503</cx:pt>
          <cx:pt idx="239">-0.00082845061059641501</cx:pt>
          <cx:pt idx="240">0.0012587300263226275</cx:pt>
          <cx:pt idx="241">0.0025109942869813249</cx:pt>
          <cx:pt idx="242">0.0046137115507406002</cx:pt>
          <cx:pt idx="243">0.0017256936953495775</cx:pt>
          <cx:pt idx="244">0.0045289151130110247</cx:pt>
          <cx:pt idx="245">0.0090689734183592996</cx:pt>
          <cx:pt idx="246">0.0090163123026719243</cx:pt>
          <cx:pt idx="247">0.01090002284065405</cx:pt>
          <cx:pt idx="248">0.01782830205483095</cx:pt>
          <cx:pt idx="249">0.0094135712937409247</cx:pt>
          <cx:pt idx="250">0.00103664769505527</cx:pt>
          <cx:pt idx="251">0.00022314378010574099</cx:pt>
          <cx:pt idx="252">0.00033096453604739999</cx:pt>
          <cx:pt idx="253">-1.55995941628567e-05</cx:pt>
          <cx:pt idx="254">0.00067223835842570505</cx:pt>
          <cx:pt idx="255">0.0010386837805540475</cx:pt>
          <cx:pt idx="256">0.0046840655017828499</cx:pt>
          <cx:pt idx="257">0.0020034451142732601</cx:pt>
          <cx:pt idx="258">0.0095361343078424008</cx:pt>
          <cx:pt idx="259">0.0043407388032040001</cx:pt>
          <cx:pt idx="260">0.0026288973852861999</cx:pt>
          <cx:pt idx="261">0.0043887787781275254</cx:pt>
          <cx:pt idx="262">-0.0044468548345467001</cx:pt>
          <cx:pt idx="263">-0.0010996565606282175</cx:pt>
          <cx:pt idx="264">0.0019655221398108126</cx:pt>
          <cx:pt idx="265">0.0056977581807487248</cx:pt>
          <cx:pt idx="266">0.0099426872478887256</cx:pt>
          <cx:pt idx="267">0.014689750590403575</cx:pt>
          <cx:pt idx="268">0.017364164148089025</cx:pt>
          <cx:pt idx="269">0.022504568829649726</cx:pt>
          <cx:pt idx="270">0.012635168949063275</cx:pt>
          <cx:pt idx="271">0.0096100917355754992</cx:pt>
          <cx:pt idx="272">0.0121140873875082</cx:pt>
          <cx:pt idx="273">0.0077198898030306998</cx:pt>
          <cx:pt idx="274">0.0080447975089023745</cx:pt>
          <cx:pt idx="275">0.0086123775133307</cx:pt>
          <cx:pt idx="276">0.01176746252733255</cx:pt>
          <cx:pt idx="277">0.0093567823928340753</cx:pt>
          <cx:pt idx="278">0.0023143619447393324</cx:pt>
          <cx:pt idx="279">0.00038841067580667001</cx:pt>
          <cx:pt idx="280">-7.3072730420996006e-05</cx:pt>
          <cx:pt idx="281">0.00023135576471528424</cx:pt>
          <cx:pt idx="282">0.00082551228453255749</cx:pt>
          <cx:pt idx="283">0.0005445220649166675</cx:pt>
          <cx:pt idx="284">0.00144968412653706</cx:pt>
          <cx:pt idx="285">-0.0039142449287830746</cx:pt>
          <cx:pt idx="286">-0.0033632784660913252</cx:pt>
          <cx:pt idx="287">-0.0064742804005390002</cx:pt>
          <cx:pt idx="288">-0.0020515602381633948</cx:pt>
          <cx:pt idx="289">-0.0014169577854738125</cx:pt>
          <cx:pt idx="290">-0.00065791623651556747</cx:pt>
          <cx:pt idx="291">-0.0052432691313429002</cx:pt>
          <cx:pt idx="292">0.00060389313054549248</cx:pt>
          <cx:pt idx="293">-0.0022087066395349748</cx:pt>
          <cx:pt idx="294">-0.00025488141229591501</cx:pt>
          <cx:pt idx="295">0.0065570915691388499</cx:pt>
          <cx:pt idx="296">0.0096925585325276752</cx:pt>
          <cx:pt idx="297">0.010941666737078425</cx:pt>
          <cx:pt idx="298">0.014076236642716474</cx:pt>
          <cx:pt idx="299">0.039702456549640198</cx:pt>
          <cx:pt idx="300">0.042497590748381303</cx:pt>
          <cx:pt idx="301">-0.017427224603151398</cx:pt>
          <cx:pt idx="302">0.0014283049029579799</cx:pt>
          <cx:pt idx="303">0.036096394565576798</cx:pt>
          <cx:pt idx="304">0.041485869823252898</cx:pt>
          <cx:pt idx="305">0.033342694417333001</cx:pt>
          <cx:pt idx="306">0.0078747563077284696</cx:pt>
          <cx:pt idx="307">0.000390627953641653</cx:pt>
          <cx:pt idx="308">0.00113298575493977</cx:pt>
          <cx:pt idx="309">-0.00099307195312286307</cx:pt>
          <cx:pt idx="310">0.0053867903479532901</cx:pt>
          <cx:pt idx="311">-0.00078026546364291197</cx:pt>
          <cx:pt idx="312">-0.0076701763639188099</cx:pt>
          <cx:pt idx="313">-0.0054914020661162204</cx:pt>
          <cx:pt idx="314">-0.0078962910072407893</cx:pt>
          <cx:pt idx="315">-0.023028103095624902</cx:pt>
          <cx:pt idx="316">0.0021697006354318899</cx:pt>
          <cx:pt idx="317">-0.0185856873503824</cx:pt>
          <cx:pt idx="318">-0.0238630833882576</cx:pt>
          <cx:pt idx="319">-0.023936730790473499</cx:pt>
          <cx:pt idx="320">-0.028247460196418099</cx:pt>
          <cx:pt idx="321">-0.035362994107281498</cx:pt>
          <cx:pt idx="322">-0.026361784586123298</cx:pt>
          <cx:pt idx="323">-0.029844849687655699</cx:pt>
          <cx:pt idx="324">-0.018868963298216201</cx:pt>
          <cx:pt idx="325">0.019758565205310101</cx:pt>
          <cx:pt idx="326">0.0205662846611494</cx:pt>
          <cx:pt idx="327">-0.0076863437239402801</cx:pt>
          <cx:pt idx="328">-0.048723610552245701</cx:pt>
          <cx:pt idx="329">-0.049678249982691401</cx:pt>
          <cx:pt idx="330">-0.012565810107492</cx:pt>
          <cx:pt idx="331">0.0069719157489161101</cx:pt>
          <cx:pt idx="332">0.0148411316775931</cx:pt>
          <cx:pt idx="333">0.0125760761960611</cx:pt>
          <cx:pt idx="334">0.00399579071165433</cx:pt>
          <cx:pt idx="335">-0.000447824269013079</cx:pt>
          <cx:pt idx="336">-0.000148861520108999</cx:pt>
          <cx:pt idx="337">-0.00027236120305778097</cx:pt>
          <cx:pt idx="338">0.00370921781652359</cx:pt>
          <cx:pt idx="339">-0.0014723302038175999</cx:pt>
          <cx:pt idx="340">0.00019820697407101499</cx:pt>
          <cx:pt idx="341">-0.0067207242485430602</cx:pt>
          <cx:pt idx="342">-0.0074752315340586104</cx:pt>
          <cx:pt idx="343">0.0096433056733829601</cx:pt>
          <cx:pt idx="344">0.0051139257848094796</cx:pt>
          <cx:pt idx="345">-0.057304633191116297</cx:pt>
          <cx:pt idx="346">-0.022991932323469199</cx:pt>
          <cx:pt idx="347">-0.0310825819310049</cx:pt>
          <cx:pt idx="348">-0.026149524310785401</cx:pt>
          <cx:pt idx="349">-0.028611645607860101</cx:pt>
          <cx:pt idx="350">-0.044194694823090401</cx:pt>
          <cx:pt idx="351">-0.035516977266514801</cx:pt>
          <cx:pt idx="352">-0.0292473080210367</cx:pt>
          <cx:pt idx="353">-0.0042226951472875904</cx:pt>
          <cx:pt idx="354">-0.0118355119242086</cx:pt>
          <cx:pt idx="355">-0.066175134086780898</cx:pt>
          <cx:pt idx="356">-0.063232025861226199</cx:pt>
          <cx:pt idx="357">-0.053531303211360501</cx:pt>
          <cx:pt idx="358">-0.0376946118450922</cx:pt>
          <cx:pt idx="359">-0.0071719397642323601</cx:pt>
          <cx:pt idx="360">-0.0034254205497991999</cx:pt>
          <cx:pt idx="361">0.0073894867275645197</cx:pt>
          <cx:pt idx="362">0.0029395687616689901</cx:pt>
          <cx:pt idx="363">0.000280174202997509</cx:pt>
          <cx:pt idx="364">0.00079903598499089497</cx:pt>
          <cx:pt idx="365">-0.00037355523570245302</cx:pt>
          <cx:pt idx="366">0.00083830194226335399</cx:pt>
          <cx:pt idx="367">-0.00101567565754028</cx:pt>
          <cx:pt idx="368">0.0053637084508829499</cx:pt>
          <cx:pt idx="369">0.00042063465082272099</cx:pt>
          <cx:pt idx="370">0.0053024474322560097</cx:pt>
          <cx:pt idx="371">0.043799721283027102</cx:pt>
          <cx:pt idx="372">0.0251512969056738</cx:pt>
          <cx:pt idx="373">0.0065913842469353797</cx:pt>
          <cx:pt idx="374">0.0031650507708112499</cx:pt>
          <cx:pt idx="375">-0.043051327685597301</cx:pt>
          <cx:pt idx="376">-0.037848185605396802</cx:pt>
          <cx:pt idx="377">-0.047523361703196002</cx:pt>
          <cx:pt idx="378">-0.013015199213961401</cx:pt>
          <cx:pt idx="379">-0.010318366293014501</cx:pt>
          <cx:pt idx="380">-0.011874353420198099</cx:pt>
          <cx:pt idx="381">0.0104505591223477</cx:pt>
          <cx:pt idx="382">-0.026829226255575701</cx:pt>
          <cx:pt idx="383">-0.075977029472115404</cx:pt>
          <cx:pt idx="384">-0.030851089302956599</cx:pt>
          <cx:pt idx="385">-0.0401864995813851</cx:pt>
          <cx:pt idx="386">-0.042210953377161103</cx:pt>
          <cx:pt idx="387">-0.0273961960645712</cx:pt>
          <cx:pt idx="388">-0.0151277563201756</cx:pt>
          <cx:pt idx="389">-0.0059248454640149096</cx:pt>
          <cx:pt idx="390">-0.0080868412901241495</cx:pt>
          <cx:pt idx="391">-0.0010676497776297301</cx:pt>
          <cx:pt idx="392">-0.000137460458740796</cx:pt>
          <cx:pt idx="393">0.00075680219651447602</cx:pt>
          <cx:pt idx="394">0.000477364890453264</cx:pt>
          <cx:pt idx="395">0.0024183206745540301</cx:pt>
          <cx:pt idx="396">0.0045844560781889403</cx:pt>
          <cx:pt idx="397">0.0070378078774438304</cx:pt>
          <cx:pt idx="398">0.027800283135908498</cx:pt>
          <cx:pt idx="399">0.050678158832778597</cx:pt>
          <cx:pt idx="400">0.065247816977286502</cx:pt>
          <cx:pt idx="401">0.070065780479402304</cx:pt>
          <cx:pt idx="402">0.042609430787477302</cx:pt>
          <cx:pt idx="403">-0.035570933774489201</cx:pt>
          <cx:pt idx="404">-0.033126191397983402</cx:pt>
          <cx:pt idx="405">-0.024755420707559601</cx:pt>
          <cx:pt idx="406">0.027344392548192101</cx:pt>
          <cx:pt idx="407">0.026500911045365901</cx:pt>
          <cx:pt idx="408">0.026502868835575</cx:pt>
          <cx:pt idx="409">0.0303519283230149</cx:pt>
          <cx:pt idx="410">-0.019481545899328899</cx:pt>
          <cx:pt idx="411">-0.0160535606792628</cx:pt>
          <cx:pt idx="412">-0.0168913517703531</cx:pt>
          <cx:pt idx="413">-0.041508680615979503</cx:pt>
          <cx:pt idx="414">-0.044064053651247499</cx:pt>
          <cx:pt idx="415">-0.021961607042667999</cx:pt>
          <cx:pt idx="416">-0.032600878689014699</cx:pt>
          <cx:pt idx="417">-0.018096448612869898</cx:pt>
          <cx:pt idx="418">-0.0057241976807422996</cx:pt>
          <cx:pt idx="419">-0.00069935361282319399</cx:pt>
          <cx:pt idx="420">0.00016031672637181001</cx:pt>
          <cx:pt idx="421">0.00035067629913499999</cx:pt>
          <cx:pt idx="422">-0.00050438989816560802</cx:pt>
          <cx:pt idx="423">0.0021505764812803901</cx:pt>
          <cx:pt idx="424">0.00075494645638653202</cx:pt>
          <cx:pt idx="425">0.0111613891627995</cx:pt>
          <cx:pt idx="426">0.042921030473956498</cx:pt>
          <cx:pt idx="427">0.073480150640788305</cx:pt>
          <cx:pt idx="428">0.080595689448964905</cx:pt>
          <cx:pt idx="429">0.088826957813466195</cx:pt>
          <cx:pt idx="430">0.091353020146122094</cx:pt>
          <cx:pt idx="431">0.051307739372551703</cx:pt>
          <cx:pt idx="432">-0.00439403934995518</cx:pt>
          <cx:pt idx="433">-0.0268169009260707</cx:pt>
          <cx:pt idx="434">0.031309534450466303</cx:pt>
          <cx:pt idx="435">0.0297193764405949</cx:pt>
          <cx:pt idx="436">0.0129009775346948</cx:pt>
          <cx:pt idx="437">0.038742018436343201</cx:pt>
          <cx:pt idx="438">-0.0119959894678621</cx:pt>
          <cx:pt idx="439">-0.023519611869090101</cx:pt>
          <cx:pt idx="440">-0.033458382787216502</cx:pt>
          <cx:pt idx="441">-0.016092546803424399</cx:pt>
          <cx:pt idx="442">-0.00636279564355079</cx:pt>
          <cx:pt idx="443">-0.0056714590135570602</cx:pt>
          <cx:pt idx="444">-0.029710433504032199</cx:pt>
          <cx:pt idx="445">-0.018999045502296499</cx:pt>
          <cx:pt idx="446">-0.00360204768999214</cx:pt>
          <cx:pt idx="447">-0.0015560184429438801</cx:pt>
          <cx:pt idx="448">-8.8142334351373096e-06</cx:pt>
          <cx:pt idx="449">0.00046859374252776302</cx:pt>
          <cx:pt idx="450">-3.7824742189187898e-05</cx:pt>
          <cx:pt idx="451">-0.0041070988898407801</cx:pt>
          <cx:pt idx="452">-0.013066300687411899</cx:pt>
          <cx:pt idx="453">-0.0095810203013784092</cx:pt>
          <cx:pt idx="454">0.027901218823533702</cx:pt>
          <cx:pt idx="455">0.049804552534520097</cx:pt>
          <cx:pt idx="456">0.059808100123333</cx:pt>
          <cx:pt idx="457">0.066363422663999902</cx:pt>
          <cx:pt idx="458">0.071823978949946396</cx:pt>
          <cx:pt idx="459">0.052023056566743497</cx:pt>
          <cx:pt idx="460">0.057515408743420399</cx:pt>
          <cx:pt idx="461">0.063028287432962807</cx:pt>
          <cx:pt idx="462">-0.0062961760815324203</cx:pt>
          <cx:pt idx="463">0.019609854739550101</cx:pt>
          <cx:pt idx="464">-0.0094701684550936895</cx:pt>
          <cx:pt idx="465">-0.0149561324825041</cx:pt>
          <cx:pt idx="466">-0.0104240796989597</cx:pt>
          <cx:pt idx="467">-0.032529568414895002</cx:pt>
          <cx:pt idx="468">-0.018334246464691902</cx:pt>
          <cx:pt idx="469">-0.0182660071889813</cx:pt>
          <cx:pt idx="470">-0.0125450941006002</cx:pt>
          <cx:pt idx="471">-0.018721052926552201</cx:pt>
          <cx:pt idx="472">-0.022041702000616701</cx:pt>
          <cx:pt idx="473">-0.023854918028529098</cx:pt>
          <cx:pt idx="474">-0.0125341899150228</cx:pt>
          <cx:pt idx="475">-0.00160995513533736</cx:pt>
          <cx:pt idx="476">0.00047600791820290002</cx:pt>
          <cx:pt idx="477">0.00025145661572637098</cx:pt>
          <cx:pt idx="478">0.00042477076650272798</cx:pt>
          <cx:pt idx="479">-0.010477101480810999</cx:pt>
          <cx:pt idx="480">-0.037342673161219898</cx:pt>
          <cx:pt idx="481">-0.033306460014217498</cx:pt>
          <cx:pt idx="482">-0.010368325682752699</cx:pt>
          <cx:pt idx="483">0.021871733619698599</cx:pt>
          <cx:pt idx="484">0.0215871799307592</cx:pt>
          <cx:pt idx="485">0.045947693389306703</cx:pt>
          <cx:pt idx="486">0.042145547657133901</cx:pt>
          <cx:pt idx="487">0.044227631690466902</cx:pt>
          <cx:pt idx="488">0.037268562372704497</cx:pt>
          <cx:pt idx="489">0.043806913079140898</cx:pt>
          <cx:pt idx="490">-0.0011943543296988599</cx:pt>
          <cx:pt idx="491">0.0188784955697942</cx:pt>
          <cx:pt idx="492">0.0142986024332713</cx:pt>
          <cx:pt idx="493">0.0056402559198584397</cx:pt>
          <cx:pt idx="494">-0.0090807211842304798</cx:pt>
          <cx:pt idx="495">-0.052315312866475901</cx:pt>
          <cx:pt idx="496">-0.034642529293605201</cx:pt>
          <cx:pt idx="497">-0.0177213911647989</cx:pt>
          <cx:pt idx="498">0.0058903112290916802</cx:pt>
          <cx:pt idx="499">-0.0044631813766617696</cx:pt>
          <cx:pt idx="500">-0.0185848277349622</cx:pt>
          <cx:pt idx="501">-0.0196159176896335</cx:pt>
          <cx:pt idx="502">-0.0051129745468854</cx:pt>
          <cx:pt idx="503">-0.00083036366663001798</cx:pt>
          <cx:pt idx="504">0.000290525987133324</cx:pt>
          <cx:pt idx="505">-0.000155764272607306</cx:pt>
          <cx:pt idx="506">-0.00031290061893958699</cx:pt>
          <cx:pt idx="507">-0.018782434089098399</cx:pt>
          <cx:pt idx="508">-0.0611326838650319</cx:pt>
          <cx:pt idx="509">-0.048005631987155399</cx:pt>
          <cx:pt idx="510">-0.0490818231100962</cx:pt>
          <cx:pt idx="511">-0.063141817734701802</cx:pt>
          <cx:pt idx="512">-0.042972269785535297</cx:pt>
          <cx:pt idx="513">-0.035673205658403803</cx:pt>
          <cx:pt idx="514">0.0127144112816446</cx:pt>
          <cx:pt idx="515">0.054963204601368998</cx:pt>
          <cx:pt idx="516">0.035621325923850401</cx:pt>
          <cx:pt idx="517">0.061180332884134402</cx:pt>
          <cx:pt idx="518">0.023230828351257001</cx:pt>
          <cx:pt idx="519">0.0087041915402296995</cx:pt>
          <cx:pt idx="520">0.0419392663299758</cx:pt>
          <cx:pt idx="521">0.031101521884749999</cx:pt>
          <cx:pt idx="522">-0.036188780899289903</cx:pt>
          <cx:pt idx="523">-0.038852115924237499</cx:pt>
          <cx:pt idx="524">-0.015083650833454899</cx:pt>
          <cx:pt idx="525">-0.0260328185984052</cx:pt>
          <cx:pt idx="526">-0.0053533886561698604</cx:pt>
          <cx:pt idx="527">-0.0233310684209765</cx:pt>
          <cx:pt idx="528">-0.024177081470680099</cx:pt>
          <cx:pt idx="529">-0.013123368929060001</cx:pt>
          <cx:pt idx="530">-0.00144689173318654</cx:pt>
          <cx:pt idx="531">-0.0013458249113687301</cx:pt>
          <cx:pt idx="532">-0.00064223140389212195</cx:pt>
          <cx:pt idx="533">-0.00063142224071044699</cx:pt>
          <cx:pt idx="534">0.00036758765968295301</cx:pt>
          <cx:pt idx="535">-0.021376557054655999</cx:pt>
          <cx:pt idx="536">-0.0517855258016474</cx:pt>
          <cx:pt idx="537">-0.064056243212562897</cx:pt>
          <cx:pt idx="538">-0.060018043862154001</cx:pt>
          <cx:pt idx="539">-0.0783423959806408</cx:pt>
          <cx:pt idx="540">-0.091254298049992105</cx:pt>
          <cx:pt idx="541">-0.091962343110995895</cx:pt>
          <cx:pt idx="542">-0.066971136288279998</cx:pt>
          <cx:pt idx="543">-0.040906998678774099</cx:pt>
          <cx:pt idx="544">-0.0153657036005534</cx:pt>
          <cx:pt idx="545">0.026228975381789501</cx:pt>
          <cx:pt idx="546">0.029929965847940099</cx:pt>
          <cx:pt idx="547">0.0524637774554274</cx:pt>
          <cx:pt idx="548">-0.0013957596212581099</cx:pt>
          <cx:pt idx="549">0.025139621349668399</cx:pt>
          <cx:pt idx="550">-0.0070138461677559296</cx:pt>
          <cx:pt idx="551">-0.0250059428530706</cx:pt>
          <cx:pt idx="552">-0.047090787877020202</cx:pt>
          <cx:pt idx="553">-0.033042984575144201</cx:pt>
          <cx:pt idx="554">-0.023082643346345699</cx:pt>
          <cx:pt idx="555">-0.025986325445091201</cx:pt>
          <cx:pt idx="556">-0.0129213880780001</cx:pt>
          <cx:pt idx="557">-0.0081632493843055692</cx:pt>
          <cx:pt idx="558">-0.0060706560092510398</cx:pt>
          <cx:pt idx="559">-0.00051053169198631899</cx:pt>
          <cx:pt idx="560">5.7265181067563098e-05</cx:pt>
          <cx:pt idx="561">0.00068989964451008398</cx:pt>
          <cx:pt idx="562">-0.0011121494796936999</cx:pt>
          <cx:pt idx="563">-0.0138566329877946</cx:pt>
          <cx:pt idx="564">-0.033024293934069401</cx:pt>
          <cx:pt idx="565">-0.053336201024693303</cx:pt>
          <cx:pt idx="566">-0.046553201828869697</cx:pt>
          <cx:pt idx="567">-0.0605116504255978</cx:pt>
          <cx:pt idx="568">-0.067275187527034999</cx:pt>
          <cx:pt idx="569">-0.074575053401966795</cx:pt>
          <cx:pt idx="570">-0.082829899408140603</cx:pt>
          <cx:pt idx="571">-0.087094102519675004</cx:pt>
          <cx:pt idx="572">-0.059986974084241099</cx:pt>
          <cx:pt idx="573">0.017987550341345498</cx:pt>
          <cx:pt idx="574">0.0046143267422028497</cx:pt>
          <cx:pt idx="575">-0.0053405765017498002</cx:pt>
          <cx:pt idx="576">-0.0253681977830807</cx:pt>
          <cx:pt idx="577">0.017534774859793802</cx:pt>
          <cx:pt idx="578">-0.00236670936221415</cx:pt>
          <cx:pt idx="579">-0.030870004836110299</cx:pt>
          <cx:pt idx="580">-0.037842800805196697</cx:pt>
          <cx:pt idx="581">-0.022081620131101501</cx:pt>
          <cx:pt idx="582">-0.0068706187722124903</cx:pt>
          <cx:pt idx="583">-0.0020312779442507802</cx:pt>
          <cx:pt idx="584">0.00061404495170005698</cx:pt>
          <cx:pt idx="585">0.0036437785926117</cx:pt>
          <cx:pt idx="586">-0.0034919149225045702</cx:pt>
          <cx:pt idx="587">0.00044153868827887102</cx:pt>
          <cx:pt idx="588">-0.00067269458209987204</cx:pt>
          <cx:pt idx="589">0.00027150987817392401</cx:pt>
          <cx:pt idx="590">0.000215919192161623</cx:pt>
          <cx:pt idx="591">-0.0085433407543511301</cx:pt>
          <cx:pt idx="592">-0.015623046795275101</cx:pt>
          <cx:pt idx="593">-0.0242445809804991</cx:pt>
          <cx:pt idx="594">-0.0089823831089523194</cx:pt>
          <cx:pt idx="595">0.0021826127075888001</cx:pt>
          <cx:pt idx="596">-0.022000083205816999</cx:pt>
          <cx:pt idx="597">-0.028746393870015201</cx:pt>
          <cx:pt idx="598">-0.0578014893126155</cx:pt>
          <cx:pt idx="599">-0.017753938312783601</cx:pt>
          <cx:pt idx="600">-0.0018065757610429801</cx:pt>
          <cx:pt idx="601">-0.0025244774521313599</cx:pt>
          <cx:pt idx="602">0.00451401638543685</cx:pt>
          <cx:pt idx="603">0.017307056361204599</cx:pt>
          <cx:pt idx="604">0.0172178959579498</cx:pt>
          <cx:pt idx="605">-0.00066954240587689001</cx:pt>
          <cx:pt idx="606">-0.0130347205970518</cx:pt>
          <cx:pt idx="607">-0.055785647345004803</cx:pt>
          <cx:pt idx="608">-0.036868615100833203</cx:pt>
          <cx:pt idx="609">-0.00029747170764076201</cx:pt>
          <cx:pt idx="610">0.0044248558555457498</cx:pt>
          <cx:pt idx="611">0.0030642583935321598</cx:pt>
          <cx:pt idx="612">0.0158183046239554</cx:pt>
          <cx:pt idx="613">0.0112987571931111</cx:pt>
          <cx:pt idx="614">-0.00462367410147044</cx:pt>
          <cx:pt idx="615">0.000482747797506546</cx:pt>
          <cx:pt idx="616">0.00028297394350153</cx:pt>
          <cx:pt idx="617">4.246332695924e-05</cx:pt>
          <cx:pt idx="618">-0.0018878471703879999</cx:pt>
          <cx:pt idx="619">-0.010380941282253701</cx:pt>
          <cx:pt idx="620">-0.0138960137206485</cx:pt>
          <cx:pt idx="621">-0.0133031257793271</cx:pt>
          <cx:pt idx="622">-0.00140718933456283</cx:pt>
          <cx:pt idx="623">0.034630466764076398</cx:pt>
          <cx:pt idx="624">0.0035507727340426602</cx:pt>
          <cx:pt idx="625">0.0013098469733044101</cx:pt>
          <cx:pt idx="626">0.00632633188330622</cx:pt>
          <cx:pt idx="627">0.060125274512334403</cx:pt>
          <cx:pt idx="628">0.027818674026571202</cx:pt>
          <cx:pt idx="629">0.010467201374527699</cx:pt>
          <cx:pt idx="630">0.011176202166364699</cx:pt>
          <cx:pt idx="631">-0.0022303653465268998</cx:pt>
          <cx:pt idx="632">-0.016618007675223201</cx:pt>
          <cx:pt idx="633">-0.017625338716347898</cx:pt>
          <cx:pt idx="634">-0.013447670905573699</cx:pt>
          <cx:pt idx="635">-0.027296492587628</cx:pt>
          <cx:pt idx="636">-0.027021861754486499</cx:pt>
          <cx:pt idx="637">-0.022302547453934202</cx:pt>
          <cx:pt idx="638">-0.00075610145685170698</cx:pt>
          <cx:pt idx="639">0.0102806896867506</cx:pt>
          <cx:pt idx="640">0.017348673798858301</cx:pt>
          <cx:pt idx="641">0.0132734069049268</cx:pt>
          <cx:pt idx="642">0.00356979740927574</cx:pt>
          <cx:pt idx="643">0.00070239811301657496</cx:pt>
          <cx:pt idx="644">-0.00035904370592060802</cx:pt>
          <cx:pt idx="645">-0.00024691248602669102</cx:pt>
          <cx:pt idx="646">-0.00079316888409409797</cx:pt>
          <cx:pt idx="647">-0.0045853327653020103</cx:pt>
          <cx:pt idx="648">-0.0051864326402802901</cx:pt>
          <cx:pt idx="649">0.0026995366437850498</cx:pt>
          <cx:pt idx="650">0.0127629251999095</cx:pt>
          <cx:pt idx="651">0.041541185836247697</cx:pt>
          <cx:pt idx="652">0.021966862307240799</cx:pt>
          <cx:pt idx="653">0.0187996206652788</cx:pt>
          <cx:pt idx="654">0.030552934091203601</cx:pt>
          <cx:pt idx="655">0.042708874518003197</cx:pt>
          <cx:pt idx="656">-0.0023374216588814599</cx:pt>
          <cx:pt idx="657">0.0129882821343519</cx:pt>
          <cx:pt idx="658">0.047448549081974302</cx:pt>
          <cx:pt idx="659">0.0068399473253342403</cx:pt>
          <cx:pt idx="660">-0.0084154077998336504</cx:pt>
          <cx:pt idx="661">-0.0130373536735974</cx:pt>
          <cx:pt idx="662">-0.0255464873577513</cx:pt>
          <cx:pt idx="663">-0.0394979054283058</cx:pt>
          <cx:pt idx="664">-0.037915545343293597</cx:pt>
          <cx:pt idx="665">-0.0197167430263302</cx:pt>
          <cx:pt idx="666">-0.0027882905383160299</cx:pt>
          <cx:pt idx="667">0.0071149074482385697</cx:pt>
          <cx:pt idx="668">0.0127095748727189</cx:pt>
          <cx:pt idx="669">0.0123778574852691</cx:pt>
          <cx:pt idx="670">0.00129500034216468</cx:pt>
          <cx:pt idx="671">3.9058624462274301e-05</cx:pt>
          <cx:pt idx="672">0.00021204116426170501</cx:pt>
          <cx:pt idx="673">-0.00031339499811172</cx:pt>
          <cx:pt idx="674">-0.00022526514202031599</cx:pt>
          <cx:pt idx="675">0.0020151741146116802</cx:pt>
          <cx:pt idx="676">0.0055493811708481897</cx:pt>
          <cx:pt idx="677">0.0090627720323218502</cx:pt>
          <cx:pt idx="678">0.017956138784200899</cx:pt>
          <cx:pt idx="679">0.033180121098835003</cx:pt>
          <cx:pt idx="680">0.0454732756437633</cx:pt>
          <cx:pt idx="681">0.048192657338257699</cx:pt>
          <cx:pt idx="682">0.050784490991127702</cx:pt>
          <cx:pt idx="683">0.049385089607936701</cx:pt>
          <cx:pt idx="684">0.015767028135413301</cx:pt>
          <cx:pt idx="685">0.042875016202192098</cx:pt>
          <cx:pt idx="686">0.044838117446973899</cx:pt>
          <cx:pt idx="687">0.0043630122829001897</cx:pt>
          <cx:pt idx="688">-0.0163979445062504</cx:pt>
          <cx:pt idx="689">-0.036805247143488901</cx:pt>
          <cx:pt idx="690">-0.040177730562461801</cx:pt>
          <cx:pt idx="691">-0.035035198431725402</cx:pt>
          <cx:pt idx="692">-0.0230873092254157</cx:pt>
          <cx:pt idx="693">-0.0021628595188178498</cx:pt>
          <cx:pt idx="694">0.0092013502235292702</cx:pt>
          <cx:pt idx="695">0.0086850413554233393</cx:pt>
          <cx:pt idx="696">-0.00119638246988713</cx:pt>
          <cx:pt idx="697">-0.00148962887011132</cx:pt>
          <cx:pt idx="698">-0.0014184571894909001</cx:pt>
          <cx:pt idx="699">-0.00047553939615411502</cx:pt>
          <cx:pt idx="700">-0.00022862778574306501</cx:pt>
          <cx:pt idx="701">0.000178810615956499</cx:pt>
          <cx:pt idx="702">-7.67621635556787e-06</cx:pt>
          <cx:pt idx="703">0.00078870349209265295</cx:pt>
          <cx:pt idx="704">0.00380069329065723</cx:pt>
          <cx:pt idx="705">0.010897851495706301</cx:pt>
          <cx:pt idx="706">0.0044192286194719398</cx:pt>
          <cx:pt idx="707">0.0094977305539356901</cx:pt>
          <cx:pt idx="708">0.017168058670892002</cx:pt>
          <cx:pt idx="709">0.0149644018892194</cx:pt>
          <cx:pt idx="710">0.012804239239937801</cx:pt>
          <cx:pt idx="711">0.0254379984360729</cx:pt>
          <cx:pt idx="712">0.032233333364176601</cx:pt>
          <cx:pt idx="713">0.033264983146152498</cx:pt>
          <cx:pt idx="714">0.0024466800820701698</cx:pt>
          <cx:pt idx="715">-0.0073718193562213701</cx:pt>
          <cx:pt idx="716">-0.00062114486895027503</cx:pt>
          <cx:pt idx="717">-0.0097839045663099602</cx:pt>
          <cx:pt idx="718">-0.0029020024853816098</cx:pt>
          <cx:pt idx="719">0.0021742919332865601</cx:pt>
          <cx:pt idx="720">0.00054378687298410004</cx:pt>
          <cx:pt idx="721">0.0065869903608784903</cx:pt>
          <cx:pt idx="722">0.00764474854966139</cx:pt>
          <cx:pt idx="723">0.00459827799474599</cx:pt>
          <cx:pt idx="724">0.00145387595336726</cx:pt>
          <cx:pt idx="725">-0.00059869186842402295</cx:pt>
          <cx:pt idx="726">-0.00044458608641086898</cx:pt>
          <cx:pt idx="727">0.00092190867561761495</cx:pt>
          <cx:pt idx="728">0.00060113446421431404</cx:pt>
          <cx:pt idx="729">0.00070059376270740202</cx:pt>
          <cx:pt idx="730">-0.00018719416763679901</cx:pt>
          <cx:pt idx="731">-0.00028852181164079198</cx:pt>
          <cx:pt idx="732">-0.00072140556747970997</cx:pt>
          <cx:pt idx="733">0.0029194704212077999</cx:pt>
          <cx:pt idx="734">0.0031588987558658702</cx:pt>
          <cx:pt idx="735">0.0057641214039084497</cx:pt>
          <cx:pt idx="736">0.0065615689552131597</cx:pt>
          <cx:pt idx="737">0.0122335217753766</cx:pt>
          <cx:pt idx="738">0.014974350462961101</cx:pt>
          <cx:pt idx="739">0.015734282506293201</cx:pt>
          <cx:pt idx="740">0.017872971248557398</cx:pt>
          <cx:pt idx="741">0.016562413229853402</cx:pt>
          <cx:pt idx="742">0.016889150817389498</cx:pt>
          <cx:pt idx="743">0.0120273719197031</cx:pt>
          <cx:pt idx="744">0.0128681588384244</cx:pt>
          <cx:pt idx="745">0.0160374286836132</cx:pt>
          <cx:pt idx="746">0.011107696174741701</cx:pt>
          <cx:pt idx="747">0.0060887825934215298</cx:pt>
          <cx:pt idx="748">0.0046181267183381704</cx:pt>
          <cx:pt idx="749">0.0029582390073148298</cx:pt>
          <cx:pt idx="750">0.0013603281522415901</cx:pt>
          <cx:pt idx="751">-1.6347081653043601e-05</cx:pt>
          <cx:pt idx="752">0.00068163671925693299</cx:pt>
          <cx:pt idx="753">9.8902926387124302e-05</cx:pt>
          <cx:pt idx="754">4.1656640517830597e-05</cx:pt>
          <cx:pt idx="755">0.00044031466830537802</cx:pt>
          <cx:pt idx="756">0.00018536605540595799</cx:pt>
          <cx:pt idx="757">-4.8144901623984103e-05</cx:pt>
          <cx:pt idx="758">0.00041774768506291899</cx:pt>
          <cx:pt idx="759">-0.00051249233992661401</cx:pt>
          <cx:pt idx="760">-2.3399217322137802e-05</cx:pt>
          <cx:pt idx="761">0.00036194223160336</cx:pt>
          <cx:pt idx="762">-0.00058611652722855196</cx:pt>
          <cx:pt idx="763">0.00048750482540372398</cx:pt>
          <cx:pt idx="764">0.00090361387974153499</cx:pt>
          <cx:pt idx="765">-0.00037519125837336202</cx:pt>
          <cx:pt idx="766">0.00030160675273700098</cx:pt>
          <cx:pt idx="767">-7.6398944648287107e-05</cx:pt>
          <cx:pt idx="768">0.00071585228327622702</cx:pt>
          <cx:pt idx="769">0.0012336659104976401</cx:pt>
          <cx:pt idx="770">0.0025712832657367002</cx:pt>
          <cx:pt idx="771">0.0014402280938158999</cx:pt>
          <cx:pt idx="772">0.0016601570787007</cx:pt>
          <cx:pt idx="773">0.00090629947869436296</cx:pt>
          <cx:pt idx="774">0.00180360162149958</cx:pt>
          <cx:pt idx="775">-0.00039994235597763103</cx:pt>
          <cx:pt idx="776">0.00067880426157757305</cx:pt>
          <cx:pt idx="777">0.00066997944947624997</cx:pt>
          <cx:pt idx="778">0.00050105172667663496</cx:pt>
          <cx:pt idx="779">-4.4192499998278498e-05</cx:pt>
          <cx:pt idx="780">0.00028152826963373501</cx:pt>
          <cx:pt idx="781">-0.00033829629684678801</cx:pt>
          <cx:pt idx="782">-0.00033795840311767901</cx:pt>
          <cx:pt idx="783">-0.00047273935733700202</cx:pt>
          <cx:pt idx="784">0.00128749057606107</cx:pt>
          <cx:pt idx="785">0.00060343694285607745</cx:pt>
          <cx:pt idx="786">0.0017597911537186276</cx:pt>
          <cx:pt idx="787">0.0089559743434482753</cx:pt>
          <cx:pt idx="788">0.0059465778428065752</cx:pt>
          <cx:pt idx="789">0.0024971996971696227</cx:pt>
          <cx:pt idx="790">-0.00278393017195935</cx:pt>
          <cx:pt idx="791">-0.0010613472748450324</cx:pt>
          <cx:pt idx="792">-0.00073255324598022495</cx:pt>
          <cx:pt idx="793">0.0037271005529308501</cx:pt>
          <cx:pt idx="794">-0.0083749892576819255</cx:pt>
          <cx:pt idx="795">-0.01528981551686715</cx:pt>
          <cx:pt idx="796">-0.018297441097365974</cx:pt>
          <cx:pt idx="797">-0.0047019046413807504</cx:pt>
          <cx:pt idx="798">0.00029023368362636248</cx:pt>
          <cx:pt idx="799">-0.0087566973592048993</cx:pt>
          <cx:pt idx="800">0.0022592357699953627</cx:pt>
          <cx:pt idx="801">0.00034059636052165748</cx:pt>
          <cx:pt idx="802">0.00349262405292895</cx:pt>
          <cx:pt idx="803">0.0040729544589431501</cx:pt>
          <cx:pt idx="804">0.0131301683978327</cx:pt>
          <cx:pt idx="805">0.0050680016737973503</cx:pt>
          <cx:pt idx="806">-0.00017038803574627299</cx:pt>
          <cx:pt idx="807">0.00020899300725553651</cx:pt>
          <cx:pt idx="808">-0.00058743033432558502</cx:pt>
          <cx:pt idx="809">-0.00013387752396059875</cx:pt>
          <cx:pt idx="810">0.00024384063521478474</cx:pt>
          <cx:pt idx="811">0.0010632523871522449</cx:pt>
          <cx:pt idx="812">0.0015124560614528724</cx:pt>
          <cx:pt idx="813">0.0024618294071584398</cx:pt>
          <cx:pt idx="814">0.0044497944525288997</cx:pt>
          <cx:pt idx="815">0.0084558418644984507</cx:pt>
          <cx:pt idx="816">0.0081354573244840495</cx:pt>
          <cx:pt idx="817">0.0046218745597363248</cx:pt>
          <cx:pt idx="818">-0.00251862154243865</cx:pt>
          <cx:pt idx="819">-0.006164703718001925</cx:pt>
          <cx:pt idx="820">0.00041761478070931498</cx:pt>
          <cx:pt idx="821">0.00362829405124935</cx:pt>
          <cx:pt idx="822">-0.00048933302403250754</cx:pt>
          <cx:pt idx="823">-0.0083133086281829503</cx:pt>
          <cx:pt idx="824">-0.00082845061059641501</cx:pt>
          <cx:pt idx="825">0.0012587300263226275</cx:pt>
          <cx:pt idx="826">0.0025109942869813249</cx:pt>
          <cx:pt idx="827">0.0046137115507406002</cx:pt>
          <cx:pt idx="828">0.0017256936953495775</cx:pt>
          <cx:pt idx="829">0.0045289151130110247</cx:pt>
          <cx:pt idx="830">0.0090689734183592996</cx:pt>
          <cx:pt idx="831">0.0090163123026719243</cx:pt>
          <cx:pt idx="832">0.01090002284065405</cx:pt>
          <cx:pt idx="833">0.01782830205483095</cx:pt>
          <cx:pt idx="834">0.0094135712937409247</cx:pt>
          <cx:pt idx="835">0.00103664769505527</cx:pt>
          <cx:pt idx="836">0.00022314378010574099</cx:pt>
          <cx:pt idx="837">0.00033096453604739999</cx:pt>
          <cx:pt idx="838">-1.55995941628567e-05</cx:pt>
          <cx:pt idx="839">0.00067223835842570505</cx:pt>
          <cx:pt idx="840">0.0010386837805540475</cx:pt>
          <cx:pt idx="841">0.0046840655017828499</cx:pt>
          <cx:pt idx="842">0.0020034451142732601</cx:pt>
          <cx:pt idx="843">0.0095361343078424008</cx:pt>
          <cx:pt idx="844">0.0043407388032040001</cx:pt>
          <cx:pt idx="845">0.0026288973852861999</cx:pt>
          <cx:pt idx="846">0.0043887787781275254</cx:pt>
          <cx:pt idx="847">-0.0044468548345467001</cx:pt>
          <cx:pt idx="848">-0.0010996565606282175</cx:pt>
          <cx:pt idx="849">0.0019655221398108126</cx:pt>
          <cx:pt idx="850">0.0056977581807487248</cx:pt>
          <cx:pt idx="851">0.0099426872478887256</cx:pt>
          <cx:pt idx="852">0.014689750590403575</cx:pt>
          <cx:pt idx="853">0.017364164148089025</cx:pt>
          <cx:pt idx="854">0.022504568829649726</cx:pt>
          <cx:pt idx="855">0.012635168949063275</cx:pt>
          <cx:pt idx="856">0.0096100917355754992</cx:pt>
          <cx:pt idx="857">0.0121140873875082</cx:pt>
          <cx:pt idx="858">0.0077198898030306998</cx:pt>
          <cx:pt idx="859">0.0080447975089023745</cx:pt>
          <cx:pt idx="860">0.0086123775133307</cx:pt>
          <cx:pt idx="861">0.01176746252733255</cx:pt>
          <cx:pt idx="862">0.0093567823928340753</cx:pt>
          <cx:pt idx="863">0.0023143619447393324</cx:pt>
          <cx:pt idx="864">0.00038841067580667001</cx:pt>
          <cx:pt idx="865">-7.3072730420996006e-05</cx:pt>
          <cx:pt idx="866">0.00023135576471528424</cx:pt>
          <cx:pt idx="867">0.00082551228453255749</cx:pt>
          <cx:pt idx="868">0.0005445220649166675</cx:pt>
          <cx:pt idx="869">0.00144968412653706</cx:pt>
          <cx:pt idx="870">-0.0039142449287830746</cx:pt>
          <cx:pt idx="871">-0.0033632784660913252</cx:pt>
          <cx:pt idx="872">-0.0064742804005390002</cx:pt>
          <cx:pt idx="873">-0.0020515602381633948</cx:pt>
          <cx:pt idx="874">-0.0014169577854738125</cx:pt>
          <cx:pt idx="875">-0.00065791623651556747</cx:pt>
          <cx:pt idx="876">-0.0052432691313429002</cx:pt>
          <cx:pt idx="877">0.00060389313054549248</cx:pt>
          <cx:pt idx="878">-0.0022087066395349748</cx:pt>
          <cx:pt idx="879">-0.00025488141229591501</cx:pt>
          <cx:pt idx="880">0.0065570915691388499</cx:pt>
          <cx:pt idx="881">0.0096925585325276752</cx:pt>
          <cx:pt idx="882">0.010941666737078425</cx:pt>
          <cx:pt idx="883">0.014076236642716474</cx:pt>
          <cx:pt idx="884">0.00128749057606107</cx:pt>
          <cx:pt idx="885">0.00060343694285607745</cx:pt>
          <cx:pt idx="886">0.0017597911537186276</cx:pt>
          <cx:pt idx="887">0.0089559743434482753</cx:pt>
          <cx:pt idx="888">0.0059465778428065752</cx:pt>
          <cx:pt idx="889">0.0024971996971696227</cx:pt>
          <cx:pt idx="890">-0.00278393017195935</cx:pt>
          <cx:pt idx="891">-0.0010613472748450324</cx:pt>
          <cx:pt idx="892">-0.00073255324598022495</cx:pt>
          <cx:pt idx="893">0.0037271005529308501</cx:pt>
          <cx:pt idx="894">-0.0083749892576819255</cx:pt>
          <cx:pt idx="895">-0.01528981551686715</cx:pt>
          <cx:pt idx="896">-0.018297441097365974</cx:pt>
          <cx:pt idx="897">-0.0047019046413807504</cx:pt>
          <cx:pt idx="898">0.00029023368362636248</cx:pt>
          <cx:pt idx="899">-0.0087566973592048993</cx:pt>
          <cx:pt idx="900">0.0022592357699953627</cx:pt>
          <cx:pt idx="901">0.00034059636052165748</cx:pt>
          <cx:pt idx="902">0.00349262405292895</cx:pt>
          <cx:pt idx="903">0.0040729544589431501</cx:pt>
          <cx:pt idx="904">0.0131301683978327</cx:pt>
          <cx:pt idx="905">0.0050680016737973503</cx:pt>
          <cx:pt idx="906">-0.00017038803574627299</cx:pt>
          <cx:pt idx="907">0.00020899300725553651</cx:pt>
          <cx:pt idx="908">-0.00058743033432558502</cx:pt>
          <cx:pt idx="909">-0.00013387752396059875</cx:pt>
          <cx:pt idx="910">0.00024384063521478474</cx:pt>
          <cx:pt idx="911">0.0010632523871522449</cx:pt>
          <cx:pt idx="912">0.0015124560614528724</cx:pt>
          <cx:pt idx="913">0.0024618294071584398</cx:pt>
          <cx:pt idx="914">0.0044497944525288997</cx:pt>
          <cx:pt idx="915">0.0084558418644984507</cx:pt>
          <cx:pt idx="916">0.0081354573244840495</cx:pt>
          <cx:pt idx="917">0.0046218745597363248</cx:pt>
          <cx:pt idx="918">-0.00251862154243865</cx:pt>
          <cx:pt idx="919">-0.006164703718001925</cx:pt>
          <cx:pt idx="920">0.00041761478070931498</cx:pt>
          <cx:pt idx="921">0.00362829405124935</cx:pt>
          <cx:pt idx="922">-0.00048933302403250754</cx:pt>
          <cx:pt idx="923">-0.0083133086281829503</cx:pt>
          <cx:pt idx="924">-0.00082845061059641501</cx:pt>
          <cx:pt idx="925">0.0012587300263226275</cx:pt>
          <cx:pt idx="926">0.0025109942869813249</cx:pt>
          <cx:pt idx="927">0.0046137115507406002</cx:pt>
          <cx:pt idx="928">0.0017256936953495775</cx:pt>
          <cx:pt idx="929">0.0045289151130110247</cx:pt>
          <cx:pt idx="930">0.0090689734183592996</cx:pt>
          <cx:pt idx="931">0.0090163123026719243</cx:pt>
          <cx:pt idx="932">0.01090002284065405</cx:pt>
          <cx:pt idx="933">0.01782830205483095</cx:pt>
          <cx:pt idx="934">0.0094135712937409247</cx:pt>
          <cx:pt idx="935">0.00103664769505527</cx:pt>
          <cx:pt idx="936">0.00022314378010574099</cx:pt>
          <cx:pt idx="937">0.00033096453604739999</cx:pt>
          <cx:pt idx="938">-1.55995941628567e-05</cx:pt>
          <cx:pt idx="939">0.00067223835842570505</cx:pt>
          <cx:pt idx="940">0.0010386837805540475</cx:pt>
          <cx:pt idx="941">0.0046840655017828499</cx:pt>
          <cx:pt idx="942">0.0020034451142732601</cx:pt>
          <cx:pt idx="943">0.0095361343078424008</cx:pt>
          <cx:pt idx="944">0.0043407388032040001</cx:pt>
          <cx:pt idx="945">0.0026288973852861999</cx:pt>
          <cx:pt idx="946">0.0043887787781275254</cx:pt>
          <cx:pt idx="947">-0.0044468548345467001</cx:pt>
          <cx:pt idx="948">-0.0010996565606282175</cx:pt>
          <cx:pt idx="949">0.0019655221398108126</cx:pt>
          <cx:pt idx="950">0.0056977581807487248</cx:pt>
          <cx:pt idx="951">0.0099426872478887256</cx:pt>
          <cx:pt idx="952">0.014689750590403575</cx:pt>
          <cx:pt idx="953">0.017364164148089025</cx:pt>
          <cx:pt idx="954">0.022504568829649726</cx:pt>
          <cx:pt idx="955">0.012635168949063275</cx:pt>
          <cx:pt idx="956">0.0096100917355754992</cx:pt>
          <cx:pt idx="957">0.0121140873875082</cx:pt>
          <cx:pt idx="958">0.0077198898030306998</cx:pt>
          <cx:pt idx="959">0.0080447975089023745</cx:pt>
          <cx:pt idx="960">0.0086123775133307</cx:pt>
          <cx:pt idx="961">0.01176746252733255</cx:pt>
          <cx:pt idx="962">0.0093567823928340753</cx:pt>
          <cx:pt idx="963">0.0023143619447393324</cx:pt>
          <cx:pt idx="964">0.00038841067580667001</cx:pt>
          <cx:pt idx="965">-7.3072730420996006e-05</cx:pt>
          <cx:pt idx="966">0.00023135576471528424</cx:pt>
          <cx:pt idx="967">0.00082551228453255749</cx:pt>
          <cx:pt idx="968">0.0005445220649166675</cx:pt>
          <cx:pt idx="969">0.00144968412653706</cx:pt>
          <cx:pt idx="970">-0.0039142449287830746</cx:pt>
          <cx:pt idx="971">-0.0033632784660913252</cx:pt>
          <cx:pt idx="972">-0.0064742804005390002</cx:pt>
          <cx:pt idx="973">-0.0020515602381633948</cx:pt>
          <cx:pt idx="974">-0.0014169577854738125</cx:pt>
          <cx:pt idx="975">-0.00065791623651556747</cx:pt>
          <cx:pt idx="976">-0.0052432691313429002</cx:pt>
          <cx:pt idx="977">0.00060389313054549248</cx:pt>
          <cx:pt idx="978">-0.0022087066395349748</cx:pt>
          <cx:pt idx="979">-0.00025488141229591501</cx:pt>
          <cx:pt idx="980">0.0065570915691388499</cx:pt>
          <cx:pt idx="981">0.0096925585325276752</cx:pt>
          <cx:pt idx="982">0.010941666737078425</cx:pt>
          <cx:pt idx="983">0.014076236642716474</cx:pt>
          <cx:pt idx="984">0.00128749057606107</cx:pt>
          <cx:pt idx="985">0.00060343694285607745</cx:pt>
          <cx:pt idx="986">0.0017597911537186276</cx:pt>
          <cx:pt idx="987">0.0089559743434482753</cx:pt>
          <cx:pt idx="988">0.0059465778428065752</cx:pt>
          <cx:pt idx="989">0.0024971996971696227</cx:pt>
          <cx:pt idx="990">-0.00278393017195935</cx:pt>
          <cx:pt idx="991">-0.0010613472748450324</cx:pt>
          <cx:pt idx="992">-0.00073255324598022495</cx:pt>
          <cx:pt idx="993">0.0037271005529308501</cx:pt>
          <cx:pt idx="994">-0.0083749892576819255</cx:pt>
          <cx:pt idx="995">-0.01528981551686715</cx:pt>
          <cx:pt idx="996">-0.018297441097365974</cx:pt>
          <cx:pt idx="997">-0.0047019046413807504</cx:pt>
          <cx:pt idx="998">0.00029023368362636248</cx:pt>
          <cx:pt idx="999">-0.0087566973592048993</cx:pt>
          <cx:pt idx="1000">0.0022592357699953627</cx:pt>
          <cx:pt idx="1001">0.00034059636052165748</cx:pt>
          <cx:pt idx="1002">0.00349262405292895</cx:pt>
          <cx:pt idx="1003">0.0040729544589431501</cx:pt>
          <cx:pt idx="1004">0.0131301683978327</cx:pt>
          <cx:pt idx="1005">0.0050680016737973503</cx:pt>
          <cx:pt idx="1006">-0.00017038803574627299</cx:pt>
          <cx:pt idx="1007">0.00020899300725553651</cx:pt>
          <cx:pt idx="1008">-0.00058743033432558502</cx:pt>
          <cx:pt idx="1009">-0.00013387752396059875</cx:pt>
          <cx:pt idx="1010">0.00024384063521478474</cx:pt>
          <cx:pt idx="1011">0.0010632523871522449</cx:pt>
          <cx:pt idx="1012">0.0015124560614528724</cx:pt>
          <cx:pt idx="1013">0.0024618294071584398</cx:pt>
          <cx:pt idx="1014">0.0044497944525288997</cx:pt>
          <cx:pt idx="1015">0.0084558418644984507</cx:pt>
          <cx:pt idx="1016">0.0081354573244840495</cx:pt>
          <cx:pt idx="1017">0.0046218745597363248</cx:pt>
          <cx:pt idx="1018">-0.00251862154243865</cx:pt>
          <cx:pt idx="1019">-0.006164703718001925</cx:pt>
          <cx:pt idx="1020">0.00041761478070931498</cx:pt>
          <cx:pt idx="1021">0.00362829405124935</cx:pt>
          <cx:pt idx="1022">-0.00048933302403250754</cx:pt>
          <cx:pt idx="1023">-0.0083133086281829503</cx:pt>
          <cx:pt idx="1024">-0.00082845061059641501</cx:pt>
          <cx:pt idx="1025">0.0012587300263226275</cx:pt>
          <cx:pt idx="1026">0.0025109942869813249</cx:pt>
          <cx:pt idx="1027">0.0046137115507406002</cx:pt>
          <cx:pt idx="1028">0.0017256936953495775</cx:pt>
          <cx:pt idx="1029">0.0045289151130110247</cx:pt>
          <cx:pt idx="1030">0.0090689734183592996</cx:pt>
          <cx:pt idx="1031">0.0090163123026719243</cx:pt>
          <cx:pt idx="1032">0.01090002284065405</cx:pt>
          <cx:pt idx="1033">0.01782830205483095</cx:pt>
          <cx:pt idx="1034">0.0094135712937409247</cx:pt>
          <cx:pt idx="1035">0.00103664769505527</cx:pt>
          <cx:pt idx="1036">0.00022314378010574099</cx:pt>
          <cx:pt idx="1037">0.00033096453604739999</cx:pt>
          <cx:pt idx="1038">-1.55995941628567e-05</cx:pt>
          <cx:pt idx="1039">0.00067223835842570505</cx:pt>
          <cx:pt idx="1040">0.0010386837805540475</cx:pt>
          <cx:pt idx="1041">0.0046840655017828499</cx:pt>
          <cx:pt idx="1042">0.0020034451142732601</cx:pt>
          <cx:pt idx="1043">0.0095361343078424008</cx:pt>
          <cx:pt idx="1044">0.0043407388032040001</cx:pt>
          <cx:pt idx="1045">0.0026288973852861999</cx:pt>
          <cx:pt idx="1046">0.0043887787781275254</cx:pt>
          <cx:pt idx="1047">-0.0044468548345467001</cx:pt>
          <cx:pt idx="1048">-0.0010996565606282175</cx:pt>
          <cx:pt idx="1049">0.0019655221398108126</cx:pt>
          <cx:pt idx="1050">0.0056977581807487248</cx:pt>
          <cx:pt idx="1051">0.0099426872478887256</cx:pt>
          <cx:pt idx="1052">0.014689750590403575</cx:pt>
          <cx:pt idx="1053">0.017364164148089025</cx:pt>
          <cx:pt idx="1054">0.022504568829649726</cx:pt>
          <cx:pt idx="1055">0.012635168949063275</cx:pt>
          <cx:pt idx="1056">0.0096100917355754992</cx:pt>
          <cx:pt idx="1057">0.0121140873875082</cx:pt>
          <cx:pt idx="1058">0.0077198898030306998</cx:pt>
          <cx:pt idx="1059">0.0080447975089023745</cx:pt>
          <cx:pt idx="1060">0.0086123775133307</cx:pt>
          <cx:pt idx="1061">0.01176746252733255</cx:pt>
          <cx:pt idx="1062">0.0093567823928340753</cx:pt>
          <cx:pt idx="1063">0.0023143619447393324</cx:pt>
          <cx:pt idx="1064">0.00038841067580667001</cx:pt>
          <cx:pt idx="1065">-7.3072730420996006e-05</cx:pt>
          <cx:pt idx="1066">0.00023135576471528424</cx:pt>
          <cx:pt idx="1067">0.00082551228453255749</cx:pt>
          <cx:pt idx="1068">0.0005445220649166675</cx:pt>
          <cx:pt idx="1069">0.00144968412653706</cx:pt>
          <cx:pt idx="1070">-0.0039142449287830746</cx:pt>
          <cx:pt idx="1071">-0.0033632784660913252</cx:pt>
          <cx:pt idx="1072">-0.0064742804005390002</cx:pt>
          <cx:pt idx="1073">-0.0020515602381633948</cx:pt>
          <cx:pt idx="1074">-0.0014169577854738125</cx:pt>
          <cx:pt idx="1075">-0.00065791623651556747</cx:pt>
          <cx:pt idx="1076">-0.0052432691313429002</cx:pt>
          <cx:pt idx="1077">0.00060389313054549248</cx:pt>
          <cx:pt idx="1078">-0.0022087066395349748</cx:pt>
          <cx:pt idx="1079">-0.00025488141229591501</cx:pt>
          <cx:pt idx="1080">0.0065570915691388499</cx:pt>
          <cx:pt idx="1081">0.0096925585325276752</cx:pt>
          <cx:pt idx="1082">0.010941666737078425</cx:pt>
          <cx:pt idx="1083">0.014076236642716474</cx:pt>
        </cx:lvl>
      </cx:numDim>
    </cx:data>
    <cx:data id="93">
      <cx:numDim type="val">
        <cx:f>Sheet2!$CP$1:$CP$1084</cx:f>
        <cx:lvl ptCount="1084" formatCode="0.00E+00">
          <cx:pt idx="0">3.3743120725293903e-05</cx:pt>
          <cx:pt idx="1">-0.00011009235982279601</cx:pt>
          <cx:pt idx="2">0.00039709880519136998</cx:pt>
          <cx:pt idx="3">-8.8939880177041505e-05</cx:pt>
          <cx:pt idx="4">0.00053990793841572496</cx:pt>
          <cx:pt idx="5">0.00037898753154820899</cx:pt>
          <cx:pt idx="6">-0.00056982838440988303</cx:pt>
          <cx:pt idx="7">0.000808241810998797</cx:pt>
          <cx:pt idx="8">0.00020728698685669401</cx:pt>
          <cx:pt idx="9">-0.00025593114235019298</cx:pt>
          <cx:pt idx="10">-0.00043450273993533601</cx:pt>
          <cx:pt idx="11">-9.6466378170210595e-05</cx:pt>
          <cx:pt idx="12">6.7891210496690395e-05</cx:pt>
          <cx:pt idx="13">0.00028074571010385001</cx:pt>
          <cx:pt idx="14">-0.00072681234057906296</cx:pt>
          <cx:pt idx="15">-0.00040780999231478299</cx:pt>
          <cx:pt idx="16">-0.00033794702975867503</cx:pt>
          <cx:pt idx="17">0.00010186153146347701</cx:pt>
          <cx:pt idx="18">0.00044482174738407702</cx:pt>
          <cx:pt idx="19">-0.00036882767554513498</cx:pt>
          <cx:pt idx="20">-6.3087339527582198e-05</cx:pt>
          <cx:pt idx="21">0.00035879016570858298</cx:pt>
          <cx:pt idx="22">0.00021170215145473799</cx:pt>
          <cx:pt idx="23">-0.000455397014825348</cx:pt>
          <cx:pt idx="24">0.00020891937342220099</cx:pt>
          <cx:pt idx="25">0.00085106665997671405</cx:pt>
          <cx:pt idx="26">0.000205845759168811</cx:pt>
          <cx:pt idx="27">0.00056231008503325496</cx:pt>
          <cx:pt idx="28">0.00012734514032659801</cx:pt>
          <cx:pt idx="29">-0.0013027032473514001</cx:pt>
          <cx:pt idx="30">0.00069372109897909999</cx:pt>
          <cx:pt idx="31">-4.1618132054037098e-05</cx:pt>
          <cx:pt idx="32">0.00063510803812427599</cx:pt>
          <cx:pt idx="33">-0.00054428992915370102</cx:pt>
          <cx:pt idx="34">0.00059082641377737697</cx:pt>
          <cx:pt idx="35">-0.00078736426993818197</cx:pt>
          <cx:pt idx="36">-0.00089264867459930698</cx:pt>
          <cx:pt idx="37">0.00084974581059350405</cx:pt>
          <cx:pt idx="38">0.00046110664690891801</cx:pt>
          <cx:pt idx="39">-0.000117577470351912</cx:pt>
          <cx:pt idx="40">0.000610612174067176</cx:pt>
          <cx:pt idx="41">0.00049526108402510002</cx:pt>
          <cx:pt idx="42">-0.00095078145663180695</cx:pt>
          <cx:pt idx="43">-0.00047877554486342599</cx:pt>
          <cx:pt idx="44">0.00025256275594919898</cx:pt>
          <cx:pt idx="45">-0.00033535399023245299</cx:pt>
          <cx:pt idx="46">-0.0010843992736582499</cx:pt>
          <cx:pt idx="47">-0.00108978327233982</cx:pt>
          <cx:pt idx="48">3.7138377503759402e-05</cx:pt>
          <cx:pt idx="49">-0.00039429066296124102</cx:pt>
          <cx:pt idx="50">0.00042796946455667399</cx:pt>
          <cx:pt idx="51">-0.00037808280476658298</cx:pt>
          <cx:pt idx="52">-0.00032076333039393498</cx:pt>
          <cx:pt idx="53">0.000171123810063004</cx:pt>
          <cx:pt idx="54">0.00017775338111502599</cx:pt>
          <cx:pt idx="55">0.000424823083362261</cx:pt>
          <cx:pt idx="56">-0.00041517635595029101</cx:pt>
          <cx:pt idx="57">-6.5405292957701393e-05</cx:pt>
          <cx:pt idx="58">-0.00049211332144453296</cx:pt>
          <cx:pt idx="59">-0.00094967156827679598</cx:pt>
          <cx:pt idx="60">-0.00060920148975168796</cx:pt>
          <cx:pt idx="61">-0.000110560327202314</cx:pt>
          <cx:pt idx="62">-0.00154709120998632</cx:pt>
          <cx:pt idx="63">-0.00172887849691239</cx:pt>
          <cx:pt idx="64">-0.0026600658829495898</cx:pt>
          <cx:pt idx="65">-0.0063200878719141904</cx:pt>
          <cx:pt idx="66">-0.00498757582282028</cx:pt>
          <cx:pt idx="67">-0.0102977530441718</cx:pt>
          <cx:pt idx="68">-0.011260046066114599</cx:pt>
          <cx:pt idx="69">-0.0067527385761634298</cx:pt>
          <cx:pt idx="70">-0.017410883565630801</cx:pt>
          <cx:pt idx="71">-0.020463053997815901</cx:pt>
          <cx:pt idx="72">-0.027924015149656301</cx:pt>
          <cx:pt idx="73">-0.017036133367766899</cx:pt>
          <cx:pt idx="74">-0.0090900370947173299</cx:pt>
          <cx:pt idx="75">-0.0076923581905232602</cx:pt>
          <cx:pt idx="76">-0.0057375346768777299</cx:pt>
          <cx:pt idx="77">-0.0035874495594482702</cx:pt>
          <cx:pt idx="78">-0.0012514250053823599</cx:pt>
          <cx:pt idx="79">-0.0021247306932907599</cx:pt>
          <cx:pt idx="80">0.00091484147795105103</cx:pt>
          <cx:pt idx="81">0.00043763226831275198</cx:pt>
          <cx:pt idx="82">-0.00063194459668525595</cx:pt>
          <cx:pt idx="83">-0.000255294394871344</cx:pt>
          <cx:pt idx="84">0.00051338478219061802</cx:pt>
          <cx:pt idx="85">0.00045595144016420902</cx:pt>
          <cx:pt idx="86">-0.00016318849597013899</cx:pt>
          <cx:pt idx="87">-0.0011332055849486301</cx:pt>
          <cx:pt idx="88">-0.00122326697537875</cx:pt>
          <cx:pt idx="89">0.00174653895144459</cx:pt>
          <cx:pt idx="90">0.0013007715480252799</cx:pt>
          <cx:pt idx="91">0.00230665523267132</cx:pt>
          <cx:pt idx="92">-0.0017272086899530301</cx:pt>
          <cx:pt idx="93">-0.0235010356614965</cx:pt>
          <cx:pt idx="94">-0.015845102642787299</cx:pt>
          <cx:pt idx="95">-0.012376647547474201</cx:pt>
          <cx:pt idx="96">0.0045046221303160798</cx:pt>
          <cx:pt idx="97">0.0120263124277583</cx:pt>
          <cx:pt idx="98">0.029669491917377701</cx:pt>
          <cx:pt idx="99">0.039011241165829803</cx:pt>
          <cx:pt idx="100">-0.0050284174996726204</cx:pt>
          <cx:pt idx="101">-0.00434482919840911</cx:pt>
          <cx:pt idx="102">0.0075623389315423901</cx:pt>
          <cx:pt idx="103">0.013625525951647999</cx:pt>
          <cx:pt idx="104">0.024805134632283201</cx:pt>
          <cx:pt idx="105">-0.0066145351886234402</cx:pt>
          <cx:pt idx="106">-0.0111765734447351</cx:pt>
          <cx:pt idx="107">-0.0060844060798708396</cx:pt>
          <cx:pt idx="108">7.7281077415289004e-05</cx:pt>
          <cx:pt idx="109">-0.00021921930245121299</cx:pt>
          <cx:pt idx="110">0.000861505861414079</cx:pt>
          <cx:pt idx="111">0.00048353602449716299</cx:pt>
          <cx:pt idx="112">0.00029588734234917098</cx:pt>
          <cx:pt idx="113">-0.00069400525067605395</cx:pt>
          <cx:pt idx="114">0.00035448718347374001</cx:pt>
          <cx:pt idx="115">0.00041801664192425198</cx:pt>
          <cx:pt idx="116">-0.00037672436063061998</cx:pt>
          <cx:pt idx="117">0.0078595267718057707</cx:pt>
          <cx:pt idx="118">0.016568194877801999</cx:pt>
          <cx:pt idx="119">0.013985800498555899</cx:pt>
          <cx:pt idx="120">0.020814734834412998</cx:pt>
          <cx:pt idx="121">0.0029209542382848401</cx:pt>
          <cx:pt idx="122">0.0041317932268553903</cx:pt>
          <cx:pt idx="123">0.014490366335996799</cx:pt>
          <cx:pt idx="124">0.0083951677907385201</cx:pt>
          <cx:pt idx="125">0.022021291451620701</cx:pt>
          <cx:pt idx="126">0.0208588441584256</cx:pt>
          <cx:pt idx="127">0.0539580956282808</cx:pt>
          <cx:pt idx="128">0.057312193015429398</cx:pt>
          <cx:pt idx="129">0.045861033079763198</cx:pt>
          <cx:pt idx="130">0.034626351488017799</cx:pt>
          <cx:pt idx="131">0.0028071050630964498</cx:pt>
          <cx:pt idx="132">-0.018585758870390899</cx:pt>
          <cx:pt idx="133">-0.0147545398013213</cx:pt>
          <cx:pt idx="134">-0.018925638620020099</cx:pt>
          <cx:pt idx="135">-0.015883515726117198</cx:pt>
          <cx:pt idx="136">0.0121652267562667</cx:pt>
          <cx:pt idx="137">0.0069760559022136997</cx:pt>
          <cx:pt idx="138">0.0038218265994975301</cx:pt>
          <cx:pt idx="139">0.00015929494059780801</cx:pt>
          <cx:pt idx="140">-8.3573253451178699e-05</cx:pt>
          <cx:pt idx="141">4.5839188817762098e-05</cx:pt>
          <cx:pt idx="142">-0.00021178071654699899</cx:pt>
          <cx:pt idx="143">0.0043476585650262696</cx:pt>
          <cx:pt idx="144">0.0031457288287390999</cx:pt>
          <cx:pt idx="145">0.021361547749376601</cx:pt>
          <cx:pt idx="146">0.024363800102036301</cx:pt>
          <cx:pt idx="147">0.00119380642068363</cx:pt>
          <cx:pt idx="148">-0.00041323637799465401</cx:pt>
          <cx:pt idx="149">-0.029103812250222402</cx:pt>
          <cx:pt idx="150">-0.051597149244945101</cx:pt>
          <cx:pt idx="151">-0.020850561694255601</cx:pt>
          <cx:pt idx="152">-0.0046013500637374404</cx:pt>
          <cx:pt idx="153">0.039911816549825098</cx:pt>
          <cx:pt idx="154">-0.0034064979560758202</cx:pt>
          <cx:pt idx="155">-0.0031812017380941902</cx:pt>
          <cx:pt idx="156">0.047208636645029702</cx:pt>
          <cx:pt idx="157">0.041857156131312398</cx:pt>
          <cx:pt idx="158">0.020790746626708</cx:pt>
          <cx:pt idx="159">-0.040704771256550601</cx:pt>
          <cx:pt idx="160">-0.0266476213866568</cx:pt>
          <cx:pt idx="161">-0.044606953365817902</cx:pt>
          <cx:pt idx="162">-0.024284566334293801</cx:pt>
          <cx:pt idx="163">0.0016847359520166601</cx:pt>
          <cx:pt idx="164">0.0100930703397887</cx:pt>
          <cx:pt idx="165">0.00867838830465875</cx:pt>
          <cx:pt idx="166">0.00220468752239189</cx:pt>
          <cx:pt idx="167">-0.00034398397456011801</cx:pt>
          <cx:pt idx="168">-0.000450847145352025</cx:pt>
          <cx:pt idx="169">0.00010509922081100801</cx:pt>
          <cx:pt idx="170">0.0028978479132609702</cx:pt>
          <cx:pt idx="171">0.017393596202497901</cx:pt>
          <cx:pt idx="172">0.026119236943770201</cx:pt>
          <cx:pt idx="173">0.028367742341961499</cx:pt>
          <cx:pt idx="174">0.034750489337293002</cx:pt>
          <cx:pt idx="175">-0.030409080761741699</cx:pt>
          <cx:pt idx="176">-0.041676852813654998</cx:pt>
          <cx:pt idx="177">-0.0457385785675474</cx:pt>
          <cx:pt idx="178">-0.084558668012189406</cx:pt>
          <cx:pt idx="179">-0.065595198542181293</cx:pt>
          <cx:pt idx="180">-0.052911664842985699</cx:pt>
          <cx:pt idx="181">-0.047484187073932198</cx:pt>
          <cx:pt idx="182">-0.034991128489240297</cx:pt>
          <cx:pt idx="183">-0.048916318735557497</cx:pt>
          <cx:pt idx="184">-0.0055751579174354304</cx:pt>
          <cx:pt idx="185">0.039247057675870098</cx:pt>
          <cx:pt idx="186">0.067745939416056805</cx:pt>
          <cx:pt idx="187">-0.0407689004914428</cx:pt>
          <cx:pt idx="188">-0.023861270630156101</cx:pt>
          <cx:pt idx="189">0.039361777054425701</cx:pt>
          <cx:pt idx="190">-0.00175575513949975</cx:pt>
          <cx:pt idx="191">0.0094542112686247393</cx:pt>
          <cx:pt idx="192">0.033645376778757299</cx:pt>
          <cx:pt idx="193">0.018989018107265401</cx:pt>
          <cx:pt idx="194">0.0057869212997266398</cx:pt>
          <cx:pt idx="195">0.00223416270853628</cx:pt>
          <cx:pt idx="196">0.00037951602875855499</cx:pt>
          <cx:pt idx="197">-0.00016051682459722699</cx:pt>
          <cx:pt idx="198">0.0140631407297042</cx:pt>
          <cx:pt idx="199">0.011417943252696275</cx:pt>
          <cx:pt idx="200">0.012258886851129325</cx:pt>
          <cx:pt idx="201">0.0072462242898338504</cx:pt>
          <cx:pt idx="202">0.0135351856271708</cx:pt>
          <cx:pt idx="203">0.013554248445347949</cx:pt>
          <cx:pt idx="204">-0.01556878328694925</cx:pt>
          <cx:pt idx="205">-0.021425249127063652</cx:pt>
          <cx:pt idx="206">-0.020036486651445626</cx:pt>
          <cx:pt idx="207">-0.028316892153955501</cx:pt>
          <cx:pt idx="208">-0.036138548783585002</cx:pt>
          <cx:pt idx="209">-0.034573224833273998</cx:pt>
          <cx:pt idx="210">-0.031582009971857498</cx:pt>
          <cx:pt idx="211">-0.046677290204338751</cx:pt>
          <cx:pt idx="212">-0.029410876954739502</cx:pt>
          <cx:pt idx="213">-0.017807382500384175</cx:pt>
          <cx:pt idx="214">-0.016512520368411748</cx:pt>
          <cx:pt idx="215">-0.030030176816720499</cx:pt>
          <cx:pt idx="216">-0.0169761609247105</cx:pt>
          <cx:pt idx="217">-9.0257895103885747e-05</cx:pt>
          <cx:pt idx="218">0.0013579385468809725</cx:pt>
          <cx:pt idx="219">0.00031768707191098502</cx:pt>
          <cx:pt idx="220">0.0073688497906273251</cx:pt>
          <cx:pt idx="221">0.0075385162120339246</cx:pt>
          <cx:pt idx="222">0.0022585802720604974</cx:pt>
          <cx:pt idx="223">0.00039066483791127252</cx:pt>
          <cx:pt idx="224">-0.0001612916693749</cx:pt>
          <cx:pt idx="225">0.00038444731485137251</cx:pt>
          <cx:pt idx="226">0.003915101873563925</cx:pt>
          <cx:pt idx="227">0.0093511511825285758</cx:pt>
          <cx:pt idx="228">0.013309298275743075</cx:pt>
          <cx:pt idx="229">0.012791030760874575</cx:pt>
          <cx:pt idx="230">0.018663212817598925</cx:pt>
          <cx:pt idx="231">0.019528586592799324</cx:pt>
          <cx:pt idx="232">-0.0085190300862902999</cx:pt>
          <cx:pt idx="233">-0.016348278687147774</cx:pt>
          <cx:pt idx="234">-0.017506166313120176</cx:pt>
          <cx:pt idx="235">-0.0210802366778624</cx:pt>
          <cx:pt idx="236">-0.0048319995147727253</cx:pt>
          <cx:pt idx="237">-0.030014543748461749</cx:pt>
          <cx:pt idx="238">-0.042829931990058003</cx:pt>
          <cx:pt idx="239">-0.04281232329469925</cx:pt>
          <cx:pt idx="240">-0.037413842944639002</cx:pt>
          <cx:pt idx="241">-0.033776328908691748</cx:pt>
          <cx:pt idx="242">-0.0029269274998757252</cx:pt>
          <cx:pt idx="243">-0.010025418106767299</cx:pt>
          <cx:pt idx="244">-0.011010494440227375</cx:pt>
          <cx:pt idx="245">-0.0083044655319860997</cx:pt>
          <cx:pt idx="246">0.0089102020585887995</cx:pt>
          <cx:pt idx="247">0.019430726067459575</cx:pt>
          <cx:pt idx="248">0.015983947064721424</cx:pt>
          <cx:pt idx="249">0.0091039472930811247</cx:pt>
          <cx:pt idx="250">-4.4630285705009751e-05</cx:pt>
          <cx:pt idx="251">0.00041548226379359998</cx:pt>
          <cx:pt idx="252">-4.2119958662473503e-05</cx:pt>
          <cx:pt idx="253">0.00082112586083541751</cx:pt>
          <cx:pt idx="254">0.0036235367777383998</cx:pt>
          <cx:pt idx="255">0.0067050116557863249</cx:pt>
          <cx:pt idx="256">0.022034428819273574</cx:pt>
          <cx:pt idx="257">0.02125709771615835</cx:pt>
          <cx:pt idx="258">0.033654137466910497</cx:pt>
          <cx:pt idx="259">0.032326452714894247</cx:pt>
          <cx:pt idx="260">0.0082900034562650507</cx:pt>
          <cx:pt idx="261">-0.014514815581727725</cx:pt>
          <cx:pt idx="262">-0.011526507454103</cx:pt>
          <cx:pt idx="263">0.020317457271960625</cx:pt>
          <cx:pt idx="264">0.034725530472305498</cx:pt>
          <cx:pt idx="265">0.012215518722596875</cx:pt>
          <cx:pt idx="266">0.00039749658045999252</cx:pt>
          <cx:pt idx="267">-0.022930836023326101</cx:pt>
          <cx:pt idx="268">-0.017838937611042924</cx:pt>
          <cx:pt idx="269">-0.0027578674000622752</cx:pt>
          <cx:pt idx="270">0.023492559932090675</cx:pt>
          <cx:pt idx="271">0.0071377189314440004</cx:pt>
          <cx:pt idx="272">0.0066871159895844998</cx:pt>
          <cx:pt idx="273">0.0194412202159546</cx:pt>
          <cx:pt idx="274">0.015137731259905024</cx:pt>
          <cx:pt idx="275">0.019711351910223451</cx:pt>
          <cx:pt idx="276">0.017928058456064624</cx:pt>
          <cx:pt idx="277">0.018288076641247375</cx:pt>
          <cx:pt idx="278">0.0025405578664786498</cx:pt>
          <cx:pt idx="279">6.0086663915706253e-05</cx:pt>
          <cx:pt idx="280">0.00027967307520636498</cx:pt>
          <cx:pt idx="281">0.00067668539262201997</cx:pt>
          <cx:pt idx="282">0.0040845516182980001</cx:pt>
          <cx:pt idx="283">0.010185526336332375</cx:pt>
          <cx:pt idx="284">0.018284969576199551</cx:pt>
          <cx:pt idx="285">0.016817236124258124</cx:pt>
          <cx:pt idx="286">0.024223808930278926</cx:pt>
          <cx:pt idx="287">0.00227250704273567</cx:pt>
          <cx:pt idx="288">-0.0073074801612566251</cx:pt>
          <cx:pt idx="289">0.0042557917319983249</cx:pt>
          <cx:pt idx="290">0.0240101822901066</cx:pt>
          <cx:pt idx="291">0.040662939712621249</cx:pt>
          <cx:pt idx="292">0.039194842561441248</cx:pt>
          <cx:pt idx="293">0.044508548954167247</cx:pt>
          <cx:pt idx="294">-0.0014156649481785126</cx:pt>
          <cx:pt idx="295">-0.02537575490463825</cx:pt>
          <cx:pt idx="296">-0.016158629950639249</cx:pt>
          <cx:pt idx="297">0.0011435463940216424</cx:pt>
          <cx:pt idx="298">0.041600422902385997</cx:pt>
          <cx:pt idx="299">0.14303851534523701</cx:pt>
          <cx:pt idx="300">0.13836446332535501</cx:pt>
          <cx:pt idx="301">0.078423301095214198</cx:pt>
          <cx:pt idx="302">-0.0067096667992074003</cx:pt>
          <cx:pt idx="303">0.019486969631788101</cx:pt>
          <cx:pt idx="304">0.038514432930885398</cx:pt>
          <cx:pt idx="305">0.0508570744133965</cx:pt>
          <cx:pt idx="306">0.0134415362887429</cx:pt>
          <cx:pt idx="307">-0.00049029327823569397</cx:pt>
          <cx:pt idx="308">-0.00087436105075628398</cx:pt>
          <cx:pt idx="309">0.0050886019713236802</cx:pt>
          <cx:pt idx="310">0.024761199809363199</cx:pt>
          <cx:pt idx="311">0.067789552958614302</cx:pt>
          <cx:pt idx="312">0.10821417418804399</cx:pt>
          <cx:pt idx="313">0.102824388335122</cx:pt>
          <cx:pt idx="314">0.042974347960076702</cx:pt>
          <cx:pt idx="315">-0.0160808249934704</cx:pt>
          <cx:pt idx="316">-0.0270804109524918</cx:pt>
          <cx:pt idx="317">0.069265030757790197</cx:pt>
          <cx:pt idx="318">0.130809049992516</cx:pt>
          <cx:pt idx="319">0.151152814073619</cx:pt>
          <cx:pt idx="320">0.18939373371709101</cx:pt>
          <cx:pt idx="321">0.14996718979040999</cx:pt>
          <cx:pt idx="322">-0.020436510707908501</cx:pt>
          <cx:pt idx="323">-0.031940354940929103</cx:pt>
          <cx:pt idx="324">-0.038901796113271499</cx:pt>
          <cx:pt idx="325">0.0378288486393661</cx:pt>
          <cx:pt idx="326">0.13550774385455</cx:pt>
          <cx:pt idx="327">0.16171367975016601</cx:pt>
          <cx:pt idx="328">0.100035682878028</cx:pt>
          <cx:pt idx="329">-0.068374470583950603</cx:pt>
          <cx:pt idx="330">-0.049185062392061003</cx:pt>
          <cx:pt idx="331">-0.0088225845656459707</cx:pt>
          <cx:pt idx="332">-0.010590548720303501</cx:pt>
          <cx:pt idx="333">0.0146754798038835</cx:pt>
          <cx:pt idx="334">0.0026901736057840199</cx:pt>
          <cx:pt idx="335">-0.00044764128334576903</cx:pt>
          <cx:pt idx="336">7.3826300520984001e-05</cx:pt>
          <cx:pt idx="337">0.0051328872284077997</cx:pt>
          <cx:pt idx="338">0.018109999740575301</cx:pt>
          <cx:pt idx="339">0.0631778113534084</cx:pt>
          <cx:pt idx="340">0.072704659447801995</cx:pt>
          <cx:pt idx="341">0.061860700694743399</cx:pt>
          <cx:pt idx="342">0.049440478793103398</cx:pt>
          <cx:pt idx="343">0.079604020949081103</cx:pt>
          <cx:pt idx="344">0.117427047768667</cx:pt>
          <cx:pt idx="345">0.18930605466309</cx:pt>
          <cx:pt idx="346">0.132269660888927</cx:pt>
          <cx:pt idx="347">0.12351729889887</cx:pt>
          <cx:pt idx="348">0.116777048827079</cx:pt>
          <cx:pt idx="349">0.043221989873002499</cx:pt>
          <cx:pt idx="350">0.015348659602673301</cx:pt>
          <cx:pt idx="351">-0.062589971640442901</cx:pt>
          <cx:pt idx="352">-0.0070154759915272199</cx:pt>
          <cx:pt idx="353">-0.0114039505392022</cx:pt>
          <cx:pt idx="354">0.039696203818581403</cx:pt>
          <cx:pt idx="355">0.020169139314694301</cx:pt>
          <cx:pt idx="356">0.016928243803949201</cx:pt>
          <cx:pt idx="357">-0.10299515705445</cx:pt>
          <cx:pt idx="358">-0.074374114647864295</cx:pt>
          <cx:pt idx="359">-0.068199806712809605</cx:pt>
          <cx:pt idx="360">-0.0211463904880635</cx:pt>
          <cx:pt idx="361">0.0099071385540177807</cx:pt>
          <cx:pt idx="362">0.0015724959582487899</cx:pt>
          <cx:pt idx="363">-0.00050356025748165396</cx:pt>
          <cx:pt idx="364">0.00034576342367151201</cx:pt>
          <cx:pt idx="365">0.0014508666822669401</cx:pt>
          <cx:pt idx="366">0.0115015024335777</cx:pt>
          <cx:pt idx="367">0.041791657530149101</cx:pt>
          <cx:pt idx="368">0.047541140022701898</cx:pt>
          <cx:pt idx="369">0.038406540995739598</cx:pt>
          <cx:pt idx="370">0.059349706007313603</cx:pt>
          <cx:pt idx="371">0.065378361854895303</cx:pt>
          <cx:pt idx="372">0.047793444188688</cx:pt>
          <cx:pt idx="373">0.071356080846296202</cx:pt>
          <cx:pt idx="374">0.079857321540157997</cx:pt>
          <cx:pt idx="375">0.059170167272081298</cx:pt>
          <cx:pt idx="376">0.0019961629843838402</cx:pt>
          <cx:pt idx="377">-0.021131983432572301</cx:pt>
          <cx:pt idx="378">-0.019957302319796099</cx:pt>
          <cx:pt idx="379">-0.078529287878119206</cx:pt>
          <cx:pt idx="380">-0.00069667799850703805</cx:pt>
          <cx:pt idx="381">-0.030657938660657101</cx:pt>
          <cx:pt idx="382">-0.035729866070421203</cx:pt>
          <cx:pt idx="383">-0.092625931576367102</cx:pt>
          <cx:pt idx="384">0.035671747317630197</cx:pt>
          <cx:pt idx="385">-0.086034308933779002</cx:pt>
          <cx:pt idx="386">-0.108410701522123</cx:pt>
          <cx:pt idx="387">-0.069490071903444597</cx:pt>
          <cx:pt idx="388">0.0061737680972469696</cx:pt>
          <cx:pt idx="389">0.0066783852340132699</cx:pt>
          <cx:pt idx="390">-0.000537165156097965</cx:pt>
          <cx:pt idx="391">-0.00055184342915204603</cx:pt>
          <cx:pt idx="392">-0.000293343867519884</cx:pt>
          <cx:pt idx="393">0.0029454822419693102</cx:pt>
          <cx:pt idx="394">0.0064355089754383702</cx:pt>
          <cx:pt idx="395">0.0140951912340334</cx:pt>
          <cx:pt idx="396">-0.026846915609840601</cx:pt>
          <cx:pt idx="397">-0.034190737417274401</cx:pt>
          <cx:pt idx="398">-0.034066062483274498</cx:pt>
          <cx:pt idx="399">-0.045558696605868497</cx:pt>
          <cx:pt idx="400">-0.044693822352603697</cx:pt>
          <cx:pt idx="401">-0.037979702481441703</cx:pt>
          <cx:pt idx="402">0.0119995292386609</cx:pt>
          <cx:pt idx="403">-0.060820303700156599</cx:pt>
          <cx:pt idx="404">-0.074302242156307596</cx:pt>
          <cx:pt idx="405">-0.062335182237464697</cx:pt>
          <cx:pt idx="406">-0.058838408480535301</cx:pt>
          <cx:pt idx="407">-0.023272859319234701</cx:pt>
          <cx:pt idx="408">-0.054756488875990897</cx:pt>
          <cx:pt idx="409">-0.088280888799128904</cx:pt>
          <cx:pt idx="410">-0.120559591607516</cx:pt>
          <cx:pt idx="411">-0.0131788584740892</cx:pt>
          <cx:pt idx="412">0.016844131732271901</cx:pt>
          <cx:pt idx="413">-0.067649298603893293</cx:pt>
          <cx:pt idx="414">-0.049586564369112698</cx:pt>
          <cx:pt idx="415">0.039084709664683297</cx:pt>
          <cx:pt idx="416">-0.00117491060686091</cx:pt>
          <cx:pt idx="417">-0.0092920668795442706</cx:pt>
          <cx:pt idx="418">0.001051910845828</cx:pt>
          <cx:pt idx="419">0.00047533568521579401</cx:pt>
          <cx:pt idx="420">-0.000121085835530601</cx:pt>
          <cx:pt idx="421">0.0010459054369048701</cx:pt>
          <cx:pt idx="422">0.0026873909886646701</cx:pt>
          <cx:pt idx="423">-0.0030755513688468998</cx:pt>
          <cx:pt idx="424">-0.052223845092998503</cx:pt>
          <cx:pt idx="425">-0.096919578124928102</cx:pt>
          <cx:pt idx="426">-0.033342282139566699</cx:pt>
          <cx:pt idx="427">-0.10190498307960701</cx:pt>
          <cx:pt idx="428">-0.10998923772282999</cx:pt>
          <cx:pt idx="429">-0.098878372293373096</cx:pt>
          <cx:pt idx="430">-0.0897903519799087</cx:pt>
          <cx:pt idx="431">-0.100293982625852</cx:pt>
          <cx:pt idx="432">-0.078778880517151706</cx:pt>
          <cx:pt idx="433">-0.055592699775537699</cx:pt>
          <cx:pt idx="434">-0.0035048151952662399</cx:pt>
          <cx:pt idx="435">0.079518325117256303</cx:pt>
          <cx:pt idx="436">0.028536685290712498</cx:pt>
          <cx:pt idx="437">-0.0270321039726889</cx:pt>
          <cx:pt idx="438">-0.051782892244164103</cx:pt>
          <cx:pt idx="439">0.034746612858567297</cx:pt>
          <cx:pt idx="440">0.064494069024962603</cx:pt>
          <cx:pt idx="441">0.0620949121279354</cx:pt>
          <cx:pt idx="442">0.063351225477524503</cx:pt>
          <cx:pt idx="443">0.034357316198617101</cx:pt>
          <cx:pt idx="444">0.0034044780746026399</cx:pt>
          <cx:pt idx="445">-0.0030764075534411798</cx:pt>
          <cx:pt idx="446">0.0078769054401315198</cx:pt>
          <cx:pt idx="447">0.00031229073648160103</cx:pt>
          <cx:pt idx="448">-0.00033130848509156701</cx:pt>
          <cx:pt idx="449">0.00040516902263854299</cx:pt>
          <cx:pt idx="450">0.0058930902457857903</cx:pt>
          <cx:pt idx="451">-0.0013545442909826001</cx:pt>
          <cx:pt idx="452">-0.049720558353941298</cx:pt>
          <cx:pt idx="453">-0.114035039736841</cx:pt>
          <cx:pt idx="454">-0.11519738545722299</cx:pt>
          <cx:pt idx="455">-0.13053838084539099</cx:pt>
          <cx:pt idx="456">-0.119854411190866</cx:pt>
          <cx:pt idx="457">-0.13499433133209501</cx:pt>
          <cx:pt idx="458">-0.117524161789005</cx:pt>
          <cx:pt idx="459">-0.12887065425873301</cx:pt>
          <cx:pt idx="460">-0.078030114095239994</cx:pt>
          <cx:pt idx="461">-0.033286265657341801</cx:pt>
          <cx:pt idx="462">0.045532147160288201</cx:pt>
          <cx:pt idx="463">0.046351323870789898</cx:pt>
          <cx:pt idx="464">-0.038630039105883703</cx:pt>
          <cx:pt idx="465">-0.036922412295389999</cx:pt>
          <cx:pt idx="466">0.017629718918131899</cx:pt>
          <cx:pt idx="467">0.0265114262672244</cx:pt>
          <cx:pt idx="468">0.0074781582575564999</cx:pt>
          <cx:pt idx="469">0.085484294319110601</cx:pt>
          <cx:pt idx="470">0.067806362796714995</cx:pt>
          <cx:pt idx="471">0.0273189976958454</cx:pt>
          <cx:pt idx="472">-0.0010287486752976599</cx:pt>
          <cx:pt idx="473">-0.0124739675707906</cx:pt>
          <cx:pt idx="474">0.0011850310147516799</cx:pt>
          <cx:pt idx="475">0.00028546301362097502</cx:pt>
          <cx:pt idx="476">-0.00025708221562988998</cx:pt>
          <cx:pt idx="477">0.00086036475943751696</cx:pt>
          <cx:pt idx="478">0.0051395041757377703</cx:pt>
          <cx:pt idx="479">0.0054802687547567796</cx:pt>
          <cx:pt idx="480">-0.048604968734532503</cx:pt>
          <cx:pt idx="481">-0.0929792018004343</cx:pt>
          <cx:pt idx="482">-0.099845567799103793</cx:pt>
          <cx:pt idx="483">-0.122261547871993</cx:pt>
          <cx:pt idx="484">-0.098235287936633706</cx:pt>
          <cx:pt idx="485">-0.148382604472199</cx:pt>
          <cx:pt idx="486">-0.123060213648822</cx:pt>
          <cx:pt idx="487">-0.098883073354839507</cx:pt>
          <cx:pt idx="488">-0.13378531354485601</cx:pt>
          <cx:pt idx="489">-0.036232560494215901</cx:pt>
          <cx:pt idx="490">-0.028183633041098499</cx:pt>
          <cx:pt idx="491">-0.018333049002388201</cx:pt>
          <cx:pt idx="492">-0.059727626881852701</cx:pt>
          <cx:pt idx="493">-0.023730978753042101</cx:pt>
          <cx:pt idx="494">-0.0014038472826704499</cx:pt>
          <cx:pt idx="495">-0.058474754751350097</cx:pt>
          <cx:pt idx="496">0.0150171794379763</cx:pt>
          <cx:pt idx="497">0.0510381851761285</cx:pt>
          <cx:pt idx="498">0.050696983294839099</cx:pt>
          <cx:pt idx="499">-0.00093619790712068005</cx:pt>
          <cx:pt idx="500">-0.015868043467270099</cx:pt>
          <cx:pt idx="501">-0.00029427833276503398</cx:pt>
          <cx:pt idx="502">0.0024770768021007</cx:pt>
          <cx:pt idx="503">0.00020920281062626099</cx:pt>
          <cx:pt idx="504">0.0010281179472383</cx:pt>
          <cx:pt idx="505">-0.00043489285874750999</cx:pt>
          <cx:pt idx="506">0.0072730727851733597</cx:pt>
          <cx:pt idx="507">0.0148295805710083</cx:pt>
          <cx:pt idx="508">-0.0285633795335711</cx:pt>
          <cx:pt idx="509">-0.074866936993212202</cx:pt>
          <cx:pt idx="510">-0.0715899935263037</cx:pt>
          <cx:pt idx="511">-0.063995154548679101</cx:pt>
          <cx:pt idx="512">-0.0450074392295855</cx:pt>
          <cx:pt idx="513">-0.034763206594243798</cx:pt>
          <cx:pt idx="514">-0.041666849007050602</cx:pt>
          <cx:pt idx="515">-0.077344683180650395</cx:pt>
          <cx:pt idx="516">-0.050063013785355701</cx:pt>
          <cx:pt idx="517">-0.050733755493777198</cx:pt>
          <cx:pt idx="518">-0.088518013699908096</cx:pt>
          <cx:pt idx="519">-0.0018226923838331999</cx:pt>
          <cx:pt idx="520">-0.00323063263587005</cx:pt>
          <cx:pt idx="521">0.0027447667542508402</cx:pt>
          <cx:pt idx="522">-0.014569570917321299</cx:pt>
          <cx:pt idx="523">-0.051723598842180397</cx:pt>
          <cx:pt idx="524">-0.011783116738505999</cx:pt>
          <cx:pt idx="525">0.041034124399000102</cx:pt>
          <cx:pt idx="526">0.020648661195896902</cx:pt>
          <cx:pt idx="527">-0.0097688517774765504</cx:pt>
          <cx:pt idx="528">-0.014592842365181199</cx:pt>
          <cx:pt idx="529">0.0061775018443784701</cx:pt>
          <cx:pt idx="530">0.00067742879109239601</cx:pt>
          <cx:pt idx="531">-5.6040685799534503e-05</cx:pt>
          <cx:pt idx="532">-0.00027142941442211702</cx:pt>
          <cx:pt idx="533">0.0029019599608140702</cx:pt>
          <cx:pt idx="534">0.0077132443536614996</cx:pt>
          <cx:pt idx="535">0.015949159151565001</cx:pt>
          <cx:pt idx="536">0.0133119842173308</cx:pt>
          <cx:pt idx="537">-0.0263623155847383</cx:pt>
          <cx:pt idx="538">-0.032547430941136102</cx:pt>
          <cx:pt idx="539">0.00096415474833242202</cx:pt>
          <cx:pt idx="540">0.033309758807593098</cx:pt>
          <cx:pt idx="541">0.0084779145277560294</cx:pt>
          <cx:pt idx="542">-0.044943712534968899</cx:pt>
          <cx:pt idx="543">0.0103657686195753</cx:pt>
          <cx:pt idx="544">0.0506236351227278</cx:pt>
          <cx:pt idx="545">0.0133567011787442</cx:pt>
          <cx:pt idx="546">-0.070543558131006795</cx:pt>
          <cx:pt idx="547">-0.053708968005458102</cx:pt>
          <cx:pt idx="548">-0.024719166321494599</cx:pt>
          <cx:pt idx="549">0.034133477072041202</cx:pt>
          <cx:pt idx="550">-0.026534448612770999</cx:pt>
          <cx:pt idx="551">-0.016468352085799099</cx:pt>
          <cx:pt idx="552">-0.046507673145546498</cx:pt>
          <cx:pt idx="553">-0.057176789165623</cx:pt>
          <cx:pt idx="554">-0.050621253916997198</cx:pt>
          <cx:pt idx="555">-0.014379662889052</cx:pt>
          <cx:pt idx="556">0.0018117742265971301</cx:pt>
          <cx:pt idx="557">-0.00028388134263058399</cx:pt>
          <cx:pt idx="558">2.1618247943393999e-06</cx:pt>
          <cx:pt idx="559">-0.00045139303936723502</cx:pt>
          <cx:pt idx="560">-0.000317835624824572</cx:pt>
          <cx:pt idx="561">-0.00035770158464922501</cx:pt>
          <cx:pt idx="562">0.0032912203732949402</cx:pt>
          <cx:pt idx="563">0.0132172712346746</cx:pt>
          <cx:pt idx="564">0.046522218220555897</cx:pt>
          <cx:pt idx="565">0.0074206735000022696</cx:pt>
          <cx:pt idx="566">0.0131816221283976</cx:pt>
          <cx:pt idx="567">0.024158579471151399</cx:pt>
          <cx:pt idx="568">0.017485838584123399</cx:pt>
          <cx:pt idx="569">-0.050375526249987597</cx:pt>
          <cx:pt idx="570">0.0026034979032768199</cx:pt>
          <cx:pt idx="571">0.053827955395699997</cx:pt>
          <cx:pt idx="572">0.01506617561215</cx:pt>
          <cx:pt idx="573">-0.0129509683554845</cx:pt>
          <cx:pt idx="574">-0.073876609934559301</cx:pt>
          <cx:pt idx="575">-0.13010527147220899</cx:pt>
          <cx:pt idx="576">-0.062580764010041201</cx:pt>
          <cx:pt idx="577">0.047979005247537197</cx:pt>
          <cx:pt idx="578">0.017986427908458998</cx:pt>
          <cx:pt idx="579">0.028601238504798499</cx:pt>
          <cx:pt idx="580">-0.021679732806397799</cx:pt>
          <cx:pt idx="581">-0.046031441206726399</cx:pt>
          <cx:pt idx="582">-0.018198346736623499</cx:pt>
          <cx:pt idx="583">0.0084451393685778999</cx:pt>
          <cx:pt idx="584">0.0066577613638244904</cx:pt>
          <cx:pt idx="585">0.00065964726266501503</cx:pt>
          <cx:pt idx="586">6.8344065170067398e-06</cx:pt>
          <cx:pt idx="587">-0.000320328695083416</cx:pt>
          <cx:pt idx="588">-0.00014042942636896601</cx:pt>
          <cx:pt idx="589">0.00090477447376290999</cx:pt>
          <cx:pt idx="590">0.00093806760987317497</cx:pt>
          <cx:pt idx="591">0.0018166349740367199</cx:pt>
          <cx:pt idx="592">0.022794041554458799</cx:pt>
          <cx:pt idx="593">-0.015305382805247099</cx:pt>
          <cx:pt idx="594">0.0121767294191048</cx:pt>
          <cx:pt idx="595">0.036780456650933997</cx:pt>
          <cx:pt idx="596">0.032310196522069401</cx:pt>
          <cx:pt idx="597">0.0130250939363643</cx:pt>
          <cx:pt idx="598">0.0059532089096289596</cx:pt>
          <cx:pt idx="599">0.026085753134381901</cx:pt>
          <cx:pt idx="600">0.0023081544581184201</cx:pt>
          <cx:pt idx="601">-0.011040460948361201</cx:pt>
          <cx:pt idx="602">-0.14402760752199401</cx:pt>
          <cx:pt idx="603">-0.113228156075749</cx:pt>
          <cx:pt idx="604">-0.070046360840814198</cx:pt>
          <cx:pt idx="605">0.029888527001788401</cx:pt>
          <cx:pt idx="606">0.098121015208870496</cx:pt>
          <cx:pt idx="607">0.051685073476346301</cx:pt>
          <cx:pt idx="608">0.0068901979990268099</cx:pt>
          <cx:pt idx="609">0.011939255359292999</cx:pt>
          <cx:pt idx="610">-0.024626217502679799</cx:pt>
          <cx:pt idx="611">0.0030998783121799901</cx:pt>
          <cx:pt idx="612">-0.0027154364174408301</cx:pt>
          <cx:pt idx="613">0.00031553860928401303</cx:pt>
          <cx:pt idx="614">0.00056479693504045002</cx:pt>
          <cx:pt idx="615">0.00018954416831378401</cx:pt>
          <cx:pt idx="616">4.1076135679665302e-05</cx:pt>
          <cx:pt idx="617">0.00039807343335276202</cx:pt>
          <cx:pt idx="618">0.00102202219101435</cx:pt>
          <cx:pt idx="619">-0.00087911159369595396</cx:pt>
          <cx:pt idx="620">-0.00443690031775891</cx:pt>
          <cx:pt idx="621">-0.037001493267968297</cx:pt>
          <cx:pt idx="622">-0.0035898551077300001</cx:pt>
          <cx:pt idx="623">0.031619630386350003</cx:pt>
          <cx:pt idx="624">0.047002194081708103</cx:pt>
          <cx:pt idx="625">0.11243612065624101</cx:pt>
          <cx:pt idx="626">0.096112852667588899</cx:pt>
          <cx:pt idx="627">0.029545430660854199</cx:pt>
          <cx:pt idx="628">0.017945501151544401</cx:pt>
          <cx:pt idx="629">-0.036497661497576703</cx:pt>
          <cx:pt idx="630">-0.093727322873225799</cx:pt>
          <cx:pt idx="631">-0.014862855492671001</cx:pt>
          <cx:pt idx="632">-0.035395832724315401</cx:pt>
          <cx:pt idx="633">0.079184652173998393</cx:pt>
          <cx:pt idx="634">0.109254720351993</cx:pt>
          <cx:pt idx="635">0.087915921055076604</cx:pt>
          <cx:pt idx="636">0.0388109907379591</cx:pt>
          <cx:pt idx="637">-0.0030781983676150702</cx:pt>
          <cx:pt idx="638">-0.030636320164479099</cx:pt>
          <cx:pt idx="639">-0.0132188724511499</cx:pt>
          <cx:pt idx="640">-0.00761584521343984</cx:pt>
          <cx:pt idx="641">-0.0045285418367100403</cx:pt>
          <cx:pt idx="642">4.9445662647041397e-05</cx:pt>
          <cx:pt idx="643">-7.5696856370827102e-06</cx:pt>
          <cx:pt idx="644">-0.00039406314611389599</cx:pt>
          <cx:pt idx="645">6.2638820237171701e-05</cx:pt>
          <cx:pt idx="646">0.0011703208763465601</cx:pt>
          <cx:pt idx="647">0.0037761343152476401</cx:pt>
          <cx:pt idx="648">0.011422604521028799</cx:pt>
          <cx:pt idx="649">-0.0064019327357345097</cx:pt>
          <cx:pt idx="650">0.00062071399933507504</cx:pt>
          <cx:pt idx="651">0.0163075015402195</cx:pt>
          <cx:pt idx="652">-0.052731504758513702</cx:pt>
          <cx:pt idx="653">0.053582786878720298</cx:pt>
          <cx:pt idx="654">0.102245097649988</cx:pt>
          <cx:pt idx="655">0.066467608131448599</cx:pt>
          <cx:pt idx="656">0.019969602421750401</cx:pt>
          <cx:pt idx="657">-0.050281658310165199</cx:pt>
          <cx:pt idx="658">-0.040127812792887602</cx:pt>
          <cx:pt idx="659">0.0038012585913609598</cx:pt>
          <cx:pt idx="660">0.031690018650465099</cx:pt>
          <cx:pt idx="661">0.089460565058620795</cx:pt>
          <cx:pt idx="662">0.0955133012414731</cx:pt>
          <cx:pt idx="663">0.089002433753420804</cx:pt>
          <cx:pt idx="664">0.025213218101862299</cx:pt>
          <cx:pt idx="665">-0.0176125941381555</cx:pt>
          <cx:pt idx="666">-0.052748251553548398</cx:pt>
          <cx:pt idx="667">-0.0258819206122772</cx:pt>
          <cx:pt idx="668">-0.0064324856925212903</cx:pt>
          <cx:pt idx="669">-0.0060728649350918597</cx:pt>
          <cx:pt idx="670">-6.1407927647260199e-05</cx:pt>
          <cx:pt idx="671">0.000149870340251795</cx:pt>
          <cx:pt idx="672">-0.00017882365707925301</cx:pt>
          <cx:pt idx="673">1.2147126962439e-05</cx:pt>
          <cx:pt idx="674">0.00017377240271695</cx:pt>
          <cx:pt idx="675">0.00430781239758957</cx:pt>
          <cx:pt idx="676">0.0089451382920488799</cx:pt>
          <cx:pt idx="677">0.021507395434783499</cx:pt>
          <cx:pt idx="678">0.031089616298507601</cx:pt>
          <cx:pt idx="679">-0.029385109411488999</cx:pt>
          <cx:pt idx="680">-0.055131322638421403</cx:pt>
          <cx:pt idx="681">-0.041595558917166799</cx:pt>
          <cx:pt idx="682">0.054207666032287397</cx:pt>
          <cx:pt idx="683">0.065134893640677094</cx:pt>
          <cx:pt idx="684">0.0073385490865322204</cx:pt>
          <cx:pt idx="685">0.027681578458089499</cx:pt>
          <cx:pt idx="686">0.0231342879108862</cx:pt>
          <cx:pt idx="687">0.030332221923985499</cx:pt>
          <cx:pt idx="688">0.102891358916557</cx:pt>
          <cx:pt idx="689">0.112402417601315</cx:pt>
          <cx:pt idx="690">0.064820745053552301</cx:pt>
          <cx:pt idx="691">0.052927982267933597</cx:pt>
          <cx:pt idx="692">0.0081181126268954195</cx:pt>
          <cx:pt idx="693">-0.000385573591456654</cx:pt>
          <cx:pt idx="694">-0.0093241313240863405</cx:pt>
          <cx:pt idx="695">-0.0185986745558974</cx:pt>
          <cx:pt idx="696">-0.0035798537907675699</cx:pt>
          <cx:pt idx="697">-0.0034952696085799998</cx:pt>
          <cx:pt idx="698">0.00013659287695407999</cx:pt>
          <cx:pt idx="699">-0.000286168081698821</cx:pt>
          <cx:pt idx="700">0.00047270849797559502</cx:pt>
          <cx:pt idx="701">0.00091696536543659001</cx:pt>
          <cx:pt idx="702">-0.00040206467452340799</cx:pt>
          <cx:pt idx="703">0.0030135466398294101</cx:pt>
          <cx:pt idx="704">0.0136367889152821</cx:pt>
          <cx:pt idx="705">0.016445175095717902</cx:pt>
          <cx:pt idx="706">0.021384594233876199</cx:pt>
          <cx:pt idx="707">0.0085655440684585405</cx:pt>
          <cx:pt idx="708">-0.011075431609183201</cx:pt>
          <cx:pt idx="709">0.00032442675695228498</cx:pt>
          <cx:pt idx="710">0.016185278854885899</cx:pt>
          <cx:pt idx="711">0.041434052843967298</cx:pt>
          <cx:pt idx="712">0.0549665009900248</cx:pt>
          <cx:pt idx="713">0.067775769061260205</cx:pt>
          <cx:pt idx="714">0.039692819076200099</cx:pt>
          <cx:pt idx="715">0.060454970353143303</cx:pt>
          <cx:pt idx="716">0.104501391835982</cx:pt>
          <cx:pt idx="717">0.0788746350491321</cx:pt>
          <cx:pt idx="718">0.0598519494031097</cx:pt>
          <cx:pt idx="719">0.066565531283288695</cx:pt>
          <cx:pt idx="720">0.028605068041509901</cx:pt>
          <cx:pt idx="721">0.017247422783662099</cx:pt>
          <cx:pt idx="722">0.012693426424136799</cx:pt>
          <cx:pt idx="723">-0.0056497495516016202</cx:pt>
          <cx:pt idx="724">0.00294739356190944</cx:pt>
          <cx:pt idx="725">-0.00050245611686549404</cx:pt>
          <cx:pt idx="726">0.000426716873151285</cx:pt>
          <cx:pt idx="727">-0.000240283179211871</cx:pt>
          <cx:pt idx="728">-0.00023443005949992801</cx:pt>
          <cx:pt idx="729">-0.000256117911743512</cx:pt>
          <cx:pt idx="730">0.00023255227112189299</cx:pt>
          <cx:pt idx="731">0.000136590772336369</cx:pt>
          <cx:pt idx="732">-0.0055690474322596202</cx:pt>
          <cx:pt idx="733">-0.0124137408010935</cx:pt>
          <cx:pt idx="734">-0.022003627082379001</cx:pt>
          <cx:pt idx="735">-0.0117168649849638</cx:pt>
          <cx:pt idx="736">-0.012489415834291299</cx:pt>
          <cx:pt idx="737">-0.0041318122796667302</cx:pt>
          <cx:pt idx="738">-0.032172894675826097</cx:pt>
          <cx:pt idx="739">-0.032531931231563602</cx:pt>
          <cx:pt idx="740">-0.0054424994716433502</cx:pt>
          <cx:pt idx="741">0.042907846229776503</cx:pt>
          <cx:pt idx="742">0.021153565485386099</cx:pt>
          <cx:pt idx="743">0.016720887135369601</cx:pt>
          <cx:pt idx="744">0.0102620164473764</cx:pt>
          <cx:pt idx="745">0.024195407402335702</cx:pt>
          <cx:pt idx="746">0.017800783690693201</cx:pt>
          <cx:pt idx="747">0.042161887856622303</cx:pt>
          <cx:pt idx="748">0.012461055800235399</cx:pt>
          <cx:pt idx="749">0.0091464749218061192</cx:pt>
          <cx:pt idx="750">0.012140567881773</cx:pt>
          <cx:pt idx="751">-0.00054052182748878395</cx:pt>
          <cx:pt idx="752">0.000120180087757538</cx:pt>
          <cx:pt idx="753">-0.00087009880984680195</cx:pt>
          <cx:pt idx="754">-5.2382827064497903e-05</cx:pt>
          <cx:pt idx="755">0.00012215575361128499</cx:pt>
          <cx:pt idx="756">0.00062920658090483096</cx:pt>
          <cx:pt idx="757">-0.000216419918983019</cx:pt>
          <cx:pt idx="758">0.000361733576163076</cx:pt>
          <cx:pt idx="759">0.00051376995760469505</cx:pt>
          <cx:pt idx="760">-6.0603219205744799e-06</cx:pt>
          <cx:pt idx="761">-0.000165535268276428</cx:pt>
          <cx:pt idx="762">0.000385950780340213</cx:pt>
          <cx:pt idx="763">0.00148143288030631</cx:pt>
          <cx:pt idx="764">0.0071088114396022301</cx:pt>
          <cx:pt idx="765">0.0077083059004866804</cx:pt>
          <cx:pt idx="766">0.0162743481810118</cx:pt>
          <cx:pt idx="767">0.0011516316578961199</cx:pt>
          <cx:pt idx="768">-0.0021862043302631499</cx:pt>
          <cx:pt idx="769">0.0103355095555173</cx:pt>
          <cx:pt idx="770">-0.0108899978278627</cx:pt>
          <cx:pt idx="771">-0.0091328177785642197</cx:pt>
          <cx:pt idx="772">0.0071506176054780398</cx:pt>
          <cx:pt idx="773">0.013406707056039</cx:pt>
          <cx:pt idx="774">0.0061177650052163298</cx:pt>
          <cx:pt idx="775">-0.0017297130105863501</cx:pt>
          <cx:pt idx="776">-0.0025846393844749702</cx:pt>
          <cx:pt idx="777">0.0054611382182047597</cx:pt>
          <cx:pt idx="778">0.012891843986213399</cx:pt>
          <cx:pt idx="779">0.0024977136662166599</cx:pt>
          <cx:pt idx="780">0.00060957114501394003</cx:pt>
          <cx:pt idx="781">-0.000101001412897887</cx:pt>
          <cx:pt idx="782">-0.000188351610645577</cx:pt>
          <cx:pt idx="783">-0.000178525352375173</cx:pt>
          <cx:pt idx="784">0.011417943252696275</cx:pt>
          <cx:pt idx="785">0.012258886851129325</cx:pt>
          <cx:pt idx="786">0.0072462242898338504</cx:pt>
          <cx:pt idx="787">0.0135351856271708</cx:pt>
          <cx:pt idx="788">0.013554248445347949</cx:pt>
          <cx:pt idx="789">-0.01556878328694925</cx:pt>
          <cx:pt idx="790">-0.021425249127063652</cx:pt>
          <cx:pt idx="791">-0.020036486651445626</cx:pt>
          <cx:pt idx="792">-0.028316892153955501</cx:pt>
          <cx:pt idx="793">-0.036138548783585002</cx:pt>
          <cx:pt idx="794">-0.034573224833273998</cx:pt>
          <cx:pt idx="795">-0.031582009971857498</cx:pt>
          <cx:pt idx="796">-0.046677290204338751</cx:pt>
          <cx:pt idx="797">-0.029410876954739502</cx:pt>
          <cx:pt idx="798">-0.017807382500384175</cx:pt>
          <cx:pt idx="799">-0.016512520368411748</cx:pt>
          <cx:pt idx="800">-0.030030176816720499</cx:pt>
          <cx:pt idx="801">-0.0169761609247105</cx:pt>
          <cx:pt idx="802">-9.0257895103885747e-05</cx:pt>
          <cx:pt idx="803">0.0013579385468809725</cx:pt>
          <cx:pt idx="804">0.00031768707191098502</cx:pt>
          <cx:pt idx="805">0.0073688497906273251</cx:pt>
          <cx:pt idx="806">0.0075385162120339246</cx:pt>
          <cx:pt idx="807">0.0022585802720604974</cx:pt>
          <cx:pt idx="808">0.00039066483791127252</cx:pt>
          <cx:pt idx="809">-0.0001612916693749</cx:pt>
          <cx:pt idx="810">0.00038444731485137251</cx:pt>
          <cx:pt idx="811">0.003915101873563925</cx:pt>
          <cx:pt idx="812">0.0093511511825285758</cx:pt>
          <cx:pt idx="813">0.013309298275743075</cx:pt>
          <cx:pt idx="814">0.012791030760874575</cx:pt>
          <cx:pt idx="815">0.018663212817598925</cx:pt>
          <cx:pt idx="816">0.019528586592799324</cx:pt>
          <cx:pt idx="817">-0.0085190300862902999</cx:pt>
          <cx:pt idx="818">-0.016348278687147774</cx:pt>
          <cx:pt idx="819">-0.017506166313120176</cx:pt>
          <cx:pt idx="820">-0.0210802366778624</cx:pt>
          <cx:pt idx="821">-0.0048319995147727253</cx:pt>
          <cx:pt idx="822">-0.030014543748461749</cx:pt>
          <cx:pt idx="823">-0.042829931990058003</cx:pt>
          <cx:pt idx="824">-0.04281232329469925</cx:pt>
          <cx:pt idx="825">-0.037413842944639002</cx:pt>
          <cx:pt idx="826">-0.033776328908691748</cx:pt>
          <cx:pt idx="827">-0.0029269274998757252</cx:pt>
          <cx:pt idx="828">-0.010025418106767299</cx:pt>
          <cx:pt idx="829">-0.011010494440227375</cx:pt>
          <cx:pt idx="830">-0.0083044655319860997</cx:pt>
          <cx:pt idx="831">0.0089102020585887995</cx:pt>
          <cx:pt idx="832">0.019430726067459575</cx:pt>
          <cx:pt idx="833">0.015983947064721424</cx:pt>
          <cx:pt idx="834">0.0091039472930811247</cx:pt>
          <cx:pt idx="835">-4.4630285705009751e-05</cx:pt>
          <cx:pt idx="836">0.00041548226379359998</cx:pt>
          <cx:pt idx="837">-4.2119958662473503e-05</cx:pt>
          <cx:pt idx="838">0.00082112586083541751</cx:pt>
          <cx:pt idx="839">0.0036235367777383998</cx:pt>
          <cx:pt idx="840">0.0067050116557863249</cx:pt>
          <cx:pt idx="841">0.022034428819273574</cx:pt>
          <cx:pt idx="842">0.02125709771615835</cx:pt>
          <cx:pt idx="843">0.033654137466910497</cx:pt>
          <cx:pt idx="844">0.032326452714894247</cx:pt>
          <cx:pt idx="845">0.0082900034562650507</cx:pt>
          <cx:pt idx="846">-0.014514815581727725</cx:pt>
          <cx:pt idx="847">-0.011526507454103</cx:pt>
          <cx:pt idx="848">0.020317457271960625</cx:pt>
          <cx:pt idx="849">0.034725530472305498</cx:pt>
          <cx:pt idx="850">0.012215518722596875</cx:pt>
          <cx:pt idx="851">0.00039749658045999252</cx:pt>
          <cx:pt idx="852">-0.022930836023326101</cx:pt>
          <cx:pt idx="853">-0.017838937611042924</cx:pt>
          <cx:pt idx="854">-0.0027578674000622752</cx:pt>
          <cx:pt idx="855">0.023492559932090675</cx:pt>
          <cx:pt idx="856">0.0071377189314440004</cx:pt>
          <cx:pt idx="857">0.0066871159895844998</cx:pt>
          <cx:pt idx="858">0.0194412202159546</cx:pt>
          <cx:pt idx="859">0.015137731259905024</cx:pt>
          <cx:pt idx="860">0.019711351910223451</cx:pt>
          <cx:pt idx="861">0.017928058456064624</cx:pt>
          <cx:pt idx="862">0.018288076641247375</cx:pt>
          <cx:pt idx="863">0.0025405578664786498</cx:pt>
          <cx:pt idx="864">6.0086663915706253e-05</cx:pt>
          <cx:pt idx="865">0.00027967307520636498</cx:pt>
          <cx:pt idx="866">0.00067668539262201997</cx:pt>
          <cx:pt idx="867">0.0040845516182980001</cx:pt>
          <cx:pt idx="868">0.010185526336332375</cx:pt>
          <cx:pt idx="869">0.018284969576199551</cx:pt>
          <cx:pt idx="870">0.016817236124258124</cx:pt>
          <cx:pt idx="871">0.024223808930278926</cx:pt>
          <cx:pt idx="872">0.00227250704273567</cx:pt>
          <cx:pt idx="873">-0.0073074801612566251</cx:pt>
          <cx:pt idx="874">0.0042557917319983249</cx:pt>
          <cx:pt idx="875">0.0240101822901066</cx:pt>
          <cx:pt idx="876">0.040662939712621249</cx:pt>
          <cx:pt idx="877">0.039194842561441248</cx:pt>
          <cx:pt idx="878">0.044508548954167247</cx:pt>
          <cx:pt idx="879">-0.0014156649481785126</cx:pt>
          <cx:pt idx="880">-0.02537575490463825</cx:pt>
          <cx:pt idx="881">-0.016158629950639249</cx:pt>
          <cx:pt idx="882">0.0011435463940216424</cx:pt>
          <cx:pt idx="883">0.041600422902385997</cx:pt>
          <cx:pt idx="884">0.011417943252696275</cx:pt>
          <cx:pt idx="885">0.012258886851129325</cx:pt>
          <cx:pt idx="886">0.0072462242898338504</cx:pt>
          <cx:pt idx="887">0.0135351856271708</cx:pt>
          <cx:pt idx="888">0.013554248445347949</cx:pt>
          <cx:pt idx="889">-0.01556878328694925</cx:pt>
          <cx:pt idx="890">-0.021425249127063652</cx:pt>
          <cx:pt idx="891">-0.020036486651445626</cx:pt>
          <cx:pt idx="892">-0.028316892153955501</cx:pt>
          <cx:pt idx="893">-0.036138548783585002</cx:pt>
          <cx:pt idx="894">-0.034573224833273998</cx:pt>
          <cx:pt idx="895">-0.031582009971857498</cx:pt>
          <cx:pt idx="896">-0.046677290204338751</cx:pt>
          <cx:pt idx="897">-0.029410876954739502</cx:pt>
          <cx:pt idx="898">-0.017807382500384175</cx:pt>
          <cx:pt idx="899">-0.016512520368411748</cx:pt>
          <cx:pt idx="900">-0.030030176816720499</cx:pt>
          <cx:pt idx="901">-0.0169761609247105</cx:pt>
          <cx:pt idx="902">-9.0257895103885747e-05</cx:pt>
          <cx:pt idx="903">0.0013579385468809725</cx:pt>
          <cx:pt idx="904">0.00031768707191098502</cx:pt>
          <cx:pt idx="905">0.0073688497906273251</cx:pt>
          <cx:pt idx="906">0.0075385162120339246</cx:pt>
          <cx:pt idx="907">0.0022585802720604974</cx:pt>
          <cx:pt idx="908">0.00039066483791127252</cx:pt>
          <cx:pt idx="909">-0.0001612916693749</cx:pt>
          <cx:pt idx="910">0.00038444731485137251</cx:pt>
          <cx:pt idx="911">0.003915101873563925</cx:pt>
          <cx:pt idx="912">0.0093511511825285758</cx:pt>
          <cx:pt idx="913">0.013309298275743075</cx:pt>
          <cx:pt idx="914">0.012791030760874575</cx:pt>
          <cx:pt idx="915">0.018663212817598925</cx:pt>
          <cx:pt idx="916">0.019528586592799324</cx:pt>
          <cx:pt idx="917">-0.0085190300862902999</cx:pt>
          <cx:pt idx="918">-0.016348278687147774</cx:pt>
          <cx:pt idx="919">-0.017506166313120176</cx:pt>
          <cx:pt idx="920">-0.0210802366778624</cx:pt>
          <cx:pt idx="921">-0.0048319995147727253</cx:pt>
          <cx:pt idx="922">-0.030014543748461749</cx:pt>
          <cx:pt idx="923">-0.042829931990058003</cx:pt>
          <cx:pt idx="924">-0.04281232329469925</cx:pt>
          <cx:pt idx="925">-0.037413842944639002</cx:pt>
          <cx:pt idx="926">-0.033776328908691748</cx:pt>
          <cx:pt idx="927">-0.0029269274998757252</cx:pt>
          <cx:pt idx="928">-0.010025418106767299</cx:pt>
          <cx:pt idx="929">-0.011010494440227375</cx:pt>
          <cx:pt idx="930">-0.0083044655319860997</cx:pt>
          <cx:pt idx="931">0.0089102020585887995</cx:pt>
          <cx:pt idx="932">0.019430726067459575</cx:pt>
          <cx:pt idx="933">0.015983947064721424</cx:pt>
          <cx:pt idx="934">0.0091039472930811247</cx:pt>
          <cx:pt idx="935">-4.4630285705009751e-05</cx:pt>
          <cx:pt idx="936">0.00041548226379359998</cx:pt>
          <cx:pt idx="937">-4.2119958662473503e-05</cx:pt>
          <cx:pt idx="938">0.00082112586083541751</cx:pt>
          <cx:pt idx="939">0.0036235367777383998</cx:pt>
          <cx:pt idx="940">0.0067050116557863249</cx:pt>
          <cx:pt idx="941">0.022034428819273574</cx:pt>
          <cx:pt idx="942">0.02125709771615835</cx:pt>
          <cx:pt idx="943">0.033654137466910497</cx:pt>
          <cx:pt idx="944">0.032326452714894247</cx:pt>
          <cx:pt idx="945">0.0082900034562650507</cx:pt>
          <cx:pt idx="946">-0.014514815581727725</cx:pt>
          <cx:pt idx="947">-0.011526507454103</cx:pt>
          <cx:pt idx="948">0.020317457271960625</cx:pt>
          <cx:pt idx="949">0.034725530472305498</cx:pt>
          <cx:pt idx="950">0.012215518722596875</cx:pt>
          <cx:pt idx="951">0.00039749658045999252</cx:pt>
          <cx:pt idx="952">-0.022930836023326101</cx:pt>
          <cx:pt idx="953">-0.017838937611042924</cx:pt>
          <cx:pt idx="954">-0.0027578674000622752</cx:pt>
          <cx:pt idx="955">0.023492559932090675</cx:pt>
          <cx:pt idx="956">0.0071377189314440004</cx:pt>
          <cx:pt idx="957">0.0066871159895844998</cx:pt>
          <cx:pt idx="958">0.0194412202159546</cx:pt>
          <cx:pt idx="959">0.015137731259905024</cx:pt>
          <cx:pt idx="960">0.019711351910223451</cx:pt>
          <cx:pt idx="961">0.017928058456064624</cx:pt>
          <cx:pt idx="962">0.018288076641247375</cx:pt>
          <cx:pt idx="963">0.0025405578664786498</cx:pt>
          <cx:pt idx="964">6.0086663915706253e-05</cx:pt>
          <cx:pt idx="965">0.00027967307520636498</cx:pt>
          <cx:pt idx="966">0.00067668539262201997</cx:pt>
          <cx:pt idx="967">0.0040845516182980001</cx:pt>
          <cx:pt idx="968">0.010185526336332375</cx:pt>
          <cx:pt idx="969">0.018284969576199551</cx:pt>
          <cx:pt idx="970">0.016817236124258124</cx:pt>
          <cx:pt idx="971">0.024223808930278926</cx:pt>
          <cx:pt idx="972">0.00227250704273567</cx:pt>
          <cx:pt idx="973">-0.0073074801612566251</cx:pt>
          <cx:pt idx="974">0.0042557917319983249</cx:pt>
          <cx:pt idx="975">0.0240101822901066</cx:pt>
          <cx:pt idx="976">0.040662939712621249</cx:pt>
          <cx:pt idx="977">0.039194842561441248</cx:pt>
          <cx:pt idx="978">0.044508548954167247</cx:pt>
          <cx:pt idx="979">-0.0014156649481785126</cx:pt>
          <cx:pt idx="980">-0.02537575490463825</cx:pt>
          <cx:pt idx="981">-0.016158629950639249</cx:pt>
          <cx:pt idx="982">0.0011435463940216424</cx:pt>
          <cx:pt idx="983">0.041600422902385997</cx:pt>
          <cx:pt idx="984">0.011417943252696275</cx:pt>
          <cx:pt idx="985">0.012258886851129325</cx:pt>
          <cx:pt idx="986">0.0072462242898338504</cx:pt>
          <cx:pt idx="987">0.0135351856271708</cx:pt>
          <cx:pt idx="988">0.013554248445347949</cx:pt>
          <cx:pt idx="989">-0.01556878328694925</cx:pt>
          <cx:pt idx="990">-0.021425249127063652</cx:pt>
          <cx:pt idx="991">-0.020036486651445626</cx:pt>
          <cx:pt idx="992">-0.028316892153955501</cx:pt>
          <cx:pt idx="993">-0.036138548783585002</cx:pt>
          <cx:pt idx="994">-0.034573224833273998</cx:pt>
          <cx:pt idx="995">-0.031582009971857498</cx:pt>
          <cx:pt idx="996">-0.046677290204338751</cx:pt>
          <cx:pt idx="997">-0.029410876954739502</cx:pt>
          <cx:pt idx="998">-0.017807382500384175</cx:pt>
          <cx:pt idx="999">-0.016512520368411748</cx:pt>
          <cx:pt idx="1000">-0.030030176816720499</cx:pt>
          <cx:pt idx="1001">-0.0169761609247105</cx:pt>
          <cx:pt idx="1002">-9.0257895103885747e-05</cx:pt>
          <cx:pt idx="1003">0.0013579385468809725</cx:pt>
          <cx:pt idx="1004">0.00031768707191098502</cx:pt>
          <cx:pt idx="1005">0.0073688497906273251</cx:pt>
          <cx:pt idx="1006">0.0075385162120339246</cx:pt>
          <cx:pt idx="1007">0.0022585802720604974</cx:pt>
          <cx:pt idx="1008">0.00039066483791127252</cx:pt>
          <cx:pt idx="1009">-0.0001612916693749</cx:pt>
          <cx:pt idx="1010">0.00038444731485137251</cx:pt>
          <cx:pt idx="1011">0.003915101873563925</cx:pt>
          <cx:pt idx="1012">0.0093511511825285758</cx:pt>
          <cx:pt idx="1013">0.013309298275743075</cx:pt>
          <cx:pt idx="1014">0.012791030760874575</cx:pt>
          <cx:pt idx="1015">0.018663212817598925</cx:pt>
          <cx:pt idx="1016">0.019528586592799324</cx:pt>
          <cx:pt idx="1017">-0.0085190300862902999</cx:pt>
          <cx:pt idx="1018">-0.016348278687147774</cx:pt>
          <cx:pt idx="1019">-0.017506166313120176</cx:pt>
          <cx:pt idx="1020">-0.0210802366778624</cx:pt>
          <cx:pt idx="1021">-0.0048319995147727253</cx:pt>
          <cx:pt idx="1022">-0.030014543748461749</cx:pt>
          <cx:pt idx="1023">-0.042829931990058003</cx:pt>
          <cx:pt idx="1024">-0.04281232329469925</cx:pt>
          <cx:pt idx="1025">-0.037413842944639002</cx:pt>
          <cx:pt idx="1026">-0.033776328908691748</cx:pt>
          <cx:pt idx="1027">-0.0029269274998757252</cx:pt>
          <cx:pt idx="1028">-0.010025418106767299</cx:pt>
          <cx:pt idx="1029">-0.011010494440227375</cx:pt>
          <cx:pt idx="1030">-0.0083044655319860997</cx:pt>
          <cx:pt idx="1031">0.0089102020585887995</cx:pt>
          <cx:pt idx="1032">0.019430726067459575</cx:pt>
          <cx:pt idx="1033">0.015983947064721424</cx:pt>
          <cx:pt idx="1034">0.0091039472930811247</cx:pt>
          <cx:pt idx="1035">-4.4630285705009751e-05</cx:pt>
          <cx:pt idx="1036">0.00041548226379359998</cx:pt>
          <cx:pt idx="1037">-4.2119958662473503e-05</cx:pt>
          <cx:pt idx="1038">0.00082112586083541751</cx:pt>
          <cx:pt idx="1039">0.0036235367777383998</cx:pt>
          <cx:pt idx="1040">0.0067050116557863249</cx:pt>
          <cx:pt idx="1041">0.022034428819273574</cx:pt>
          <cx:pt idx="1042">0.02125709771615835</cx:pt>
          <cx:pt idx="1043">0.033654137466910497</cx:pt>
          <cx:pt idx="1044">0.032326452714894247</cx:pt>
          <cx:pt idx="1045">0.0082900034562650507</cx:pt>
          <cx:pt idx="1046">-0.014514815581727725</cx:pt>
          <cx:pt idx="1047">-0.011526507454103</cx:pt>
          <cx:pt idx="1048">0.020317457271960625</cx:pt>
          <cx:pt idx="1049">0.034725530472305498</cx:pt>
          <cx:pt idx="1050">0.012215518722596875</cx:pt>
          <cx:pt idx="1051">0.00039749658045999252</cx:pt>
          <cx:pt idx="1052">-0.022930836023326101</cx:pt>
          <cx:pt idx="1053">-0.017838937611042924</cx:pt>
          <cx:pt idx="1054">-0.0027578674000622752</cx:pt>
          <cx:pt idx="1055">0.023492559932090675</cx:pt>
          <cx:pt idx="1056">0.0071377189314440004</cx:pt>
          <cx:pt idx="1057">0.0066871159895844998</cx:pt>
          <cx:pt idx="1058">0.0194412202159546</cx:pt>
          <cx:pt idx="1059">0.015137731259905024</cx:pt>
          <cx:pt idx="1060">0.019711351910223451</cx:pt>
          <cx:pt idx="1061">0.017928058456064624</cx:pt>
          <cx:pt idx="1062">0.018288076641247375</cx:pt>
          <cx:pt idx="1063">0.0025405578664786498</cx:pt>
          <cx:pt idx="1064">6.0086663915706253e-05</cx:pt>
          <cx:pt idx="1065">0.00027967307520636498</cx:pt>
          <cx:pt idx="1066">0.00067668539262201997</cx:pt>
          <cx:pt idx="1067">0.0040845516182980001</cx:pt>
          <cx:pt idx="1068">0.010185526336332375</cx:pt>
          <cx:pt idx="1069">0.018284969576199551</cx:pt>
          <cx:pt idx="1070">0.016817236124258124</cx:pt>
          <cx:pt idx="1071">0.024223808930278926</cx:pt>
          <cx:pt idx="1072">0.00227250704273567</cx:pt>
          <cx:pt idx="1073">-0.0073074801612566251</cx:pt>
          <cx:pt idx="1074">0.0042557917319983249</cx:pt>
          <cx:pt idx="1075">0.0240101822901066</cx:pt>
          <cx:pt idx="1076">0.040662939712621249</cx:pt>
          <cx:pt idx="1077">0.039194842561441248</cx:pt>
          <cx:pt idx="1078">0.044508548954167247</cx:pt>
          <cx:pt idx="1079">-0.0014156649481785126</cx:pt>
          <cx:pt idx="1080">-0.02537575490463825</cx:pt>
          <cx:pt idx="1081">-0.016158629950639249</cx:pt>
          <cx:pt idx="1082">0.0011435463940216424</cx:pt>
          <cx:pt idx="1083">0.041600422902385997</cx:pt>
        </cx:lvl>
      </cx:numDim>
    </cx:data>
    <cx:data id="94">
      <cx:numDim type="val">
        <cx:f>Sheet2!$CQ$1:$CQ$1084</cx:f>
        <cx:lvl ptCount="1084" formatCode="G/通用格式">
          <cx:pt idx="0">0.00024859851367246399</cx:pt>
          <cx:pt idx="1">-0.00081183836848046104</cx:pt>
          <cx:pt idx="2">-0.00079255840257367205</cx:pt>
          <cx:pt idx="3">0.00022988392415262699</cx:pt>
          <cx:pt idx="4">-0.00016072028464893199</cx:pt>
          <cx:pt idx="5">0.00057238067720730504</cx:pt>
          <cx:pt idx="6">-0.00051798453922035899</cx:pt>
          <cx:pt idx="7">-0.000110938091144961</cx:pt>
          <cx:pt idx="8">0.00022510979707818799</cx:pt>
          <cx:pt idx="9">-0.00026782316588889901</cx:pt>
          <cx:pt idx="10">7.9113004544299693e-06</cx:pt>
          <cx:pt idx="11">-8.9661538473202802e-05</cx:pt>
          <cx:pt idx="12">0.00024651122717703401</cx:pt>
          <cx:pt idx="13">0.00050953989934526204</cx:pt>
          <cx:pt idx="14">0.00105436487874973</cx:pt>
          <cx:pt idx="15">0.000289896857181058</cx:pt>
          <cx:pt idx="16">0.00030122887788810001</cx:pt>
          <cx:pt idx="17">-9.3912870905681005e-06</cx:pt>
          <cx:pt idx="18">0.00022507715256233799</cx:pt>
          <cx:pt idx="19">6.6864517924394794e-05</cx:pt>
          <cx:pt idx="20">0.000117383663796149</cx:pt>
          <cx:pt idx="21">0.00024641537701567898</cx:pt>
          <cx:pt idx="22">0.00069371742428184604</cx:pt>
          <cx:pt idx="23">-0.00043760327914662802</cx:pt>
          <cx:pt idx="24">-4.08130661245315e-06</cx:pt>
          <cx:pt idx="25">0.00040124400540518502</cx:pt>
          <cx:pt idx="26">0.00014140317455322001</cx:pt>
          <cx:pt idx="27">0.000100572784197074</cx:pt>
          <cx:pt idx="28">-0.00056272701806875901</cx:pt>
          <cx:pt idx="29">0.00058153434939452295</cx:pt>
          <cx:pt idx="30">0.00023693822800166601</cx:pt>
          <cx:pt idx="31">-0.00012470513463850601</cx:pt>
          <cx:pt idx="32">-0.00081658449933544601</cx:pt>
          <cx:pt idx="33">0.00011588551910323</cx:pt>
          <cx:pt idx="34">0.00124947833972685</cx:pt>
          <cx:pt idx="35">0.000317837489755612</cx:pt>
          <cx:pt idx="36">0.00050588209477274795</cx:pt>
          <cx:pt idx="37">2.8535498039774102e-06</cx:pt>
          <cx:pt idx="38">-0.00068913446730213405</cx:pt>
          <cx:pt idx="39">-0.00047409639453619302</cx:pt>
          <cx:pt idx="40">-0.00083851019005068005</cx:pt>
          <cx:pt idx="41">-0.00054796695220249599</cx:pt>
          <cx:pt idx="42">0.00067959483732544601</cx:pt>
          <cx:pt idx="43">-0.00064373412681336404</cx:pt>
          <cx:pt idx="44">-0.010911048243201001</cx:pt>
          <cx:pt idx="45">-0.0046403320694498196</cx:pt>
          <cx:pt idx="46">-0.00094940218357749198</cx:pt>
          <cx:pt idx="47">-0.00017464101949253401</cx:pt>
          <cx:pt idx="48">0.0014173272190167699</cx:pt>
          <cx:pt idx="49">0.0036882295993783299</cx:pt>
          <cx:pt idx="50">-9.7079227641447694e-05</cx:pt>
          <cx:pt idx="51">0.00051841920466695602</cx:pt>
          <cx:pt idx="52">-0.00028984804753264502</cx:pt>
          <cx:pt idx="53">-5.5536964120609199e-05</cx:pt>
          <cx:pt idx="54">0.00045544683006412998</cx:pt>
          <cx:pt idx="55">-0.00019715563829516899</cx:pt>
          <cx:pt idx="56">-0.00048815117479953198</cx:pt>
          <cx:pt idx="57">-0.00090956426362448397</cx:pt>
          <cx:pt idx="58">-0.00016253758068838801</cx:pt>
          <cx:pt idx="59">0.00027698482873976402</cx:pt>
          <cx:pt idx="60">0.00038000108735604501</cx:pt>
          <cx:pt idx="61">-0.0010393279673198</cx:pt>
          <cx:pt idx="62">-0.00050583306784969095</cx:pt>
          <cx:pt idx="63">-0.000392481874938907</cx:pt>
          <cx:pt idx="64">-0.0046758846562620299</cx:pt>
          <cx:pt idx="65">-0.0148188614970136</cx:pt>
          <cx:pt idx="66">-0.017004603352515298</cx:pt>
          <cx:pt idx="67">-0.0070171148949397296</cx:pt>
          <cx:pt idx="68">-0.00474053779666587</cx:pt>
          <cx:pt idx="69">-0.021087880294421501</cx:pt>
          <cx:pt idx="70">-0.032780297876828401</cx:pt>
          <cx:pt idx="71">-0.024771029302926899</cx:pt>
          <cx:pt idx="72">-0.010585330061413101</cx:pt>
          <cx:pt idx="73">0.0023938473408737101</cx:pt>
          <cx:pt idx="74">0.026645651369601901</cx:pt>
          <cx:pt idx="75">0.038444770278249003</cx:pt>
          <cx:pt idx="76">0.021800956204003099</cx:pt>
          <cx:pt idx="77">0.017679540045041599</cx:pt>
          <cx:pt idx="78">0.0093319919943621599</cx:pt>
          <cx:pt idx="79">0.0028219938193133299</cx:pt>
          <cx:pt idx="80">-0.0017181287086601</cx:pt>
          <cx:pt idx="81">-0.0011721615046567299</cx:pt>
          <cx:pt idx="82">-9.4096980343478598e-05</cx:pt>
          <cx:pt idx="83">-0.00016440684063515201</cx:pt>
          <cx:pt idx="84">2.72532007779313e-05</cx:pt>
          <cx:pt idx="85">-0.00024538152151706703</cx:pt>
          <cx:pt idx="86">-6.2321527346768102e-05</cx:pt>
          <cx:pt idx="87">0.00072262035991695398</cx:pt>
          <cx:pt idx="88">0.00052015806599680996</cx:pt>
          <cx:pt idx="89">-0.00095416300888453195</cx:pt>
          <cx:pt idx="90">-0.00070227010138277702</cx:pt>
          <cx:pt idx="91">-0.0024373668918650998</cx:pt>
          <cx:pt idx="92">-0.0081931652552026304</cx:pt>
          <cx:pt idx="93">-0.021021049330199999</cx:pt>
          <cx:pt idx="94">-0.0343840411429212</cx:pt>
          <cx:pt idx="95">-0.038557771245501402</cx:pt>
          <cx:pt idx="96">-0.0536588036959477</cx:pt>
          <cx:pt idx="97">-0.042268541836205702</cx:pt>
          <cx:pt idx="98">-0.042407182395391901</cx:pt>
          <cx:pt idx="99">-0.021578157316748899</cx:pt>
          <cx:pt idx="100">-0.022637818678732598</cx:pt>
          <cx:pt idx="101">0.022408058145836799</cx:pt>
          <cx:pt idx="102">0.064384019546276899</cx:pt>
          <cx:pt idx="103">0.042546820763652897</cx:pt>
          <cx:pt idx="104">0.032954220390764399</cx:pt>
          <cx:pt idx="105">0.050251100190466101</cx:pt>
          <cx:pt idx="106">0.036351736832915198</cx:pt>
          <cx:pt idx="107">0.0199045178055605</cx:pt>
          <cx:pt idx="108">0.0046153509911912296</cx:pt>
          <cx:pt idx="109">-0.00268564041220063</cx:pt>
          <cx:pt idx="110">-0.000179325399656852</cx:pt>
          <cx:pt idx="111">0.00040558913281228697</cx:pt>
          <cx:pt idx="112">0.00054547871969882805</cx:pt>
          <cx:pt idx="113">-0.00049351759015502203</cx:pt>
          <cx:pt idx="114">-0.0013186955238527699</cx:pt>
          <cx:pt idx="115">0.00012813045712453601</cx:pt>
          <cx:pt idx="116">0.00089759598961585102</cx:pt>
          <cx:pt idx="117">0.0044691964241098097</cx:pt>
          <cx:pt idx="118">-0.00026229239834538903</cx:pt>
          <cx:pt idx="119">-0.010288761178806999</cx:pt>
          <cx:pt idx="120">-0.034105923936834003</cx:pt>
          <cx:pt idx="121">-0.028705234147837301</cx:pt>
          <cx:pt idx="122">-0.047626238584810299</cx:pt>
          <cx:pt idx="123">-0.071786341594176004</cx:pt>
          <cx:pt idx="124">-0.078186940371750197</cx:pt>
          <cx:pt idx="125">-0.063144465050507498</cx:pt>
          <cx:pt idx="126">-0.0519685907250328</cx:pt>
          <cx:pt idx="127">-0.033397455512730399</cx:pt>
          <cx:pt idx="128">-0.0105579160966984</cx:pt>
          <cx:pt idx="129">0.031953500709488998</cx:pt>
          <cx:pt idx="130">0.066662990455433196</cx:pt>
          <cx:pt idx="131">0.070101627847757003</cx:pt>
          <cx:pt idx="132">0.036468243057006598</cx:pt>
          <cx:pt idx="133">0.062332709531771398</cx:pt>
          <cx:pt idx="134">0.059511531002287399</cx:pt>
          <cx:pt idx="135">0.0583483224199835</cx:pt>
          <cx:pt idx="136">0.0190437280287367</cx:pt>
          <cx:pt idx="137">-0.000810073216944936</cx:pt>
          <cx:pt idx="138">-0.0026864298892649401</cx:pt>
          <cx:pt idx="139">-0.00015751055654954099</cx:pt>
          <cx:pt idx="140">-0.00028017888957573102</cx:pt>
          <cx:pt idx="141">0.000116922764392286</cx:pt>
          <cx:pt idx="142">-0.00094862729198229897</cx:pt>
          <cx:pt idx="143">-0.00082691509681501098</cx:pt>
          <cx:pt idx="144">-0.0027832210153730299</cx:pt>
          <cx:pt idx="145">-0.00042565260315265997</cx:pt>
          <cx:pt idx="146">-0.011920301250075401</cx:pt>
          <cx:pt idx="147">-0.035382622556214299</cx:pt>
          <cx:pt idx="148">-0.0557489910695846</cx:pt>
          <cx:pt idx="149">-0.035010890665147197</cx:pt>
          <cx:pt idx="150">-0.0600209581812369</cx:pt>
          <cx:pt idx="151">-0.053874607635726803</cx:pt>
          <cx:pt idx="152">-0.048386474651938599</cx:pt>
          <cx:pt idx="153">-0.081366700593030902</cx:pt>
          <cx:pt idx="154">-0.096978821655141906</cx:pt>
          <cx:pt idx="155">-0.078231479463640397</cx:pt>
          <cx:pt idx="156">-0.032146445937219097</cx:pt>
          <cx:pt idx="157">0.037575010000235803</cx:pt>
          <cx:pt idx="158">0.057673740957192798</cx:pt>
          <cx:pt idx="159">0.085727248243135101</cx:pt>
          <cx:pt idx="160">0.0587367981074918</cx:pt>
          <cx:pt idx="161">0.024046310519432301</cx:pt>
          <cx:pt idx="162">0.030968471897443201</cx:pt>
          <cx:pt idx="163">0.050611917648827998</cx:pt>
          <cx:pt idx="164">0.0183740378122478</cx:pt>
          <cx:pt idx="165">0.00443474345561389</cx:pt>
          <cx:pt idx="166">0.00039090456565641399</cx:pt>
          <cx:pt idx="167">0.00016945020136038201</cx:pt>
          <cx:pt idx="168">0.00067199793459752103</cx:pt>
          <cx:pt idx="169">-0.00074354414878345296</cx:pt>
          <cx:pt idx="170">0.00095767744208916799</cx:pt>
          <cx:pt idx="171">-0.0042665099016105804</cx:pt>
          <cx:pt idx="172">-0.0082059041113335795</cx:pt>
          <cx:pt idx="173">0.00043694256359881102</cx:pt>
          <cx:pt idx="174">-0.025194662471304901</cx:pt>
          <cx:pt idx="175">-0.057786904808522097</cx:pt>
          <cx:pt idx="176">-0.059778456670033099</cx:pt>
          <cx:pt idx="177">-0.040068607809985099</cx:pt>
          <cx:pt idx="178">-0.042033201270377199</cx:pt>
          <cx:pt idx="179">-0.0113280713843851</cx:pt>
          <cx:pt idx="180">0.000530571608360539</cx:pt>
          <cx:pt idx="181">-0.065213981374494204</cx:pt>
          <cx:pt idx="182">-0.035783916744563903</cx:pt>
          <cx:pt idx="183">-0.016538672504743002</cx:pt>
          <cx:pt idx="184">0.0092855346839958303</cx:pt>
          <cx:pt idx="185">0.078468706737692601</cx:pt>
          <cx:pt idx="186">0.058422729859700602</cx:pt>
          <cx:pt idx="187">0.037892318062985597</cx:pt>
          <cx:pt idx="188">0.047473682291313699</cx:pt>
          <cx:pt idx="189">0.032831260761448003</cx:pt>
          <cx:pt idx="190">0.031378309037396003</cx:pt>
          <cx:pt idx="191">0.0516354502035331</cx:pt>
          <cx:pt idx="192">0.035312889041373002</cx:pt>
          <cx:pt idx="193">0.025164061722323602</cx:pt>
          <cx:pt idx="194">0.0091908127582886901</cx:pt>
          <cx:pt idx="195">0.00380347626796248</cx:pt>
          <cx:pt idx="196">-0.00049039015567545001</cx:pt>
          <cx:pt idx="197">-0.0019648534339626799</cx:pt>
          <cx:pt idx="198">-0.00063897450878213496</cx:pt>
          <cx:pt idx="199">-0.0016791768691111399</cx:pt>
          <cx:pt idx="200">-0.0036836176864061751</cx:pt>
          <cx:pt idx="201">-0.0046789977234917004</cx:pt>
          <cx:pt idx="202">-0.0087228051057771493</cx:pt>
          <cx:pt idx="203">-0.0091332905869394247</cx:pt>
          <cx:pt idx="204">-0.012594851880654975</cx:pt>
          <cx:pt idx="205">-0.0012003650081745701</cx:pt>
          <cx:pt idx="206">-0.0034792939235693998</cx:pt>
          <cx:pt idx="207">0.0021148914879536773</cx:pt>
          <cx:pt idx="208">-0.0055846968109966753</cx:pt>
          <cx:pt idx="209">-0.0070557268356715502</cx:pt>
          <cx:pt idx="210">0.013767304206589824</cx:pt>
          <cx:pt idx="211">0.016197005877484249</cx:pt>
          <cx:pt idx="212">0.016146826094048727</cx:pt>
          <cx:pt idx="213">0.02603754059318375</cx:pt>
          <cx:pt idx="214">0.003305621829063425</cx:pt>
          <cx:pt idx="215">0.0057415021599983001</cx:pt>
          <cx:pt idx="216">0.01057358098981675</cx:pt>
          <cx:pt idx="217">0.0014632043253880601</cx:pt>
          <cx:pt idx="218">0.008324386995020425</cx:pt>
          <cx:pt idx="219">0.012537167094037426</cx:pt>
          <cx:pt idx="220">0.0081322954124401492</cx:pt>
          <cx:pt idx="221">0.0037476819291534002</cx:pt>
          <cx:pt idx="222">0.0018674693821604351</cx:pt>
          <cx:pt idx="223">0.00055425663926348995</cx:pt>
          <cx:pt idx="224">1.0015935851276349e-05</cx:pt>
          <cx:pt idx="225">3.0035323864074749e-05</cx:pt>
          <cx:pt idx="226">-0.00061478890441878499</cx:pt>
          <cx:pt idx="227">-0.0024275819868430823</cx:pt>
          <cx:pt idx="228">-0.0057343205425678997</cx:pt>
          <cx:pt idx="229">-0.006086507220665175</cx:pt>
          <cx:pt idx="230">-0.0019989491774292725</cx:pt>
          <cx:pt idx="231">-0.0041300507462239252</cx:pt>
          <cx:pt idx="232">-9.0002118679438994e-05</cx:pt>
          <cx:pt idx="233">-0.0087943371565521004</cx:pt>
          <cx:pt idx="234">-0.022425087550633577</cx:pt>
          <cx:pt idx="235">-0.0083011128967950005</cx:pt>
          <cx:pt idx="236">-0.0073867676070990497</cx:pt>
          <cx:pt idx="237">-0.0052962351968588754</cx:pt>
          <cx:pt idx="238">0.0045188536535000247</cx:pt>
          <cx:pt idx="239">0.010931826446528625</cx:pt>
          <cx:pt idx="240">0.019430604586424351</cx:pt>
          <cx:pt idx="241">0.0059853572994006746</cx:pt>
          <cx:pt idx="242">-0.0098408602989823492</cx:pt>
          <cx:pt idx="243">-0.0014946514727168976</cx:pt>
          <cx:pt idx="244">-0.0031037990095146252</cx:pt>
          <cx:pt idx="245">-0.0049220625367230753</cx:pt>
          <cx:pt idx="246">-0.0030663932381345248</cx:pt>
          <cx:pt idx="247">0.0032913516855469999</cx:pt>
          <cx:pt idx="248">0.0060117029247388496</cx:pt>
          <cx:pt idx="249">0.0030030707970403752</cx:pt>
          <cx:pt idx="250">-0.00020978415312155626</cx:pt>
          <cx:pt idx="251">4.9024400541710249e-05</cx:pt>
          <cx:pt idx="252">-4.5339833611933003e-05</cx:pt>
          <cx:pt idx="253">-0.00036587053616788002</cx:pt>
          <cx:pt idx="254">-0.001164360161610545</cx:pt>
          <cx:pt idx="255">-0.0036877950338795751</cx:pt>
          <cx:pt idx="256">-0.0060007677825772996</cx:pt>
          <cx:pt idx="257">-0.0079463668895409754</cx:pt>
          <cx:pt idx="258">-0.0036693981402665002</cx:pt>
          <cx:pt idx="259">-0.0068386924470005498</cx:pt>
          <cx:pt idx="260">-0.0050917907174237746</cx:pt>
          <cx:pt idx="261">-0.0065153769411227004</cx:pt>
          <cx:pt idx="262">-0.020051536061095575</cx:pt>
          <cx:pt idx="263">-0.00027466680595941999</cx:pt>
          <cx:pt idx="264">-0.014095560738817001</cx:pt>
          <cx:pt idx="265">0.0011362513821952574</cx:pt>
          <cx:pt idx="266">0.0012224396952226024</cx:pt>
          <cx:pt idx="267">0.012902123020754174</cx:pt>
          <cx:pt idx="268">0.016230364604008299</cx:pt>
          <cx:pt idx="269">-0.016472786572525874</cx:pt>
          <cx:pt idx="270">-0.023623261197241251</cx:pt>
          <cx:pt idx="271">-0.018560928398533974</cx:pt>
          <cx:pt idx="272">-0.024208263446360876</cx:pt>
          <cx:pt idx="273">-0.013673251889831175</cx:pt>
          <cx:pt idx="274">-0.011737628440273274</cx:pt>
          <cx:pt idx="275">-0.0090540884054449242</cx:pt>
          <cx:pt idx="276">-0.0074122336819155248</cx:pt>
          <cx:pt idx="277">-0.00024731726745769352</cx:pt>
          <cx:pt idx="278">-0.00097009537016385001</cx:pt>
          <cx:pt idx="279">-6.2995189380128998e-06</cx:pt>
          <cx:pt idx="280">-8.9566293357615248e-05</cx:pt>
          <cx:pt idx="281">4.52382792522585e-05</cx:pt>
          <cx:pt idx="282">-0.0013830125824596049</cx:pt>
          <cx:pt idx="283">-0.0030997644880646751</cx:pt>
          <cx:pt idx="284">-0.0046260253191425004</cx:pt>
          <cx:pt idx="285">-0.011258488185195625</cx:pt>
          <cx:pt idx="286">-0.013587314926486224</cx:pt>
          <cx:pt idx="287">-0.0086633360646409755</cx:pt>
          <cx:pt idx="288">-0.0059396080140577496</cx:pt>
          <cx:pt idx="289">-0.015478814267295376</cx:pt>
          <cx:pt idx="290">-0.01053998789223605</cx:pt>
          <cx:pt idx="291">-0.00073752880372600252</cx:pt>
          <cx:pt idx="292">0.021142495987887325</cx:pt>
          <cx:pt idx="293">0.020512128122877275</cx:pt>
          <cx:pt idx="294">0.026756382756343251</cx:pt>
          <cx:pt idx="295">0.011376388366352975</cx:pt>
          <cx:pt idx="296">-0.021268883458846099</cx:pt>
          <cx:pt idx="297">-0.024768642410035974</cx:pt>
          <cx:pt idx="298">-0.031388386271775502</cx:pt>
          <cx:pt idx="299">-0.12411241993584</cx:pt>
          <cx:pt idx="300">-0.13609369669518501</cx:pt>
          <cx:pt idx="301">-0.082692369094330906</cx:pt>
          <cx:pt idx="302">-0.074395274969091096</cx:pt>
          <cx:pt idx="303">-0.066644414681925904</cx:pt>
          <cx:pt idx="304">-0.0414323211195489</cx:pt>
          <cx:pt idx="305">-0.00682589891090151</cx:pt>
          <cx:pt idx="306">-0.0047545909981806201</cx:pt>
          <cx:pt idx="307">0.00064105367610920903</cx:pt>
          <cx:pt idx="308">8.39698615513313e-06</cx:pt>
          <cx:pt idx="309">-0.0010358927056105299</cx:pt>
          <cx:pt idx="310">-0.0042766670037170298</cx:pt>
          <cx:pt idx="311">-0.011134547647961599</cx:pt>
          <cx:pt idx="312">-0.025013955740126301</cx:pt>
          <cx:pt idx="313">-0.043384430247799401</cx:pt>
          <cx:pt idx="314">-0.028550930996069701</cx:pt>
          <cx:pt idx="315">-0.042429747534226001</cx:pt>
          <cx:pt idx="316">-0.0765053289958076</cx:pt>
          <cx:pt idx="317">-0.078663058462296903</cx:pt>
          <cx:pt idx="318">-0.0258666311728117</cx:pt>
          <cx:pt idx="319">0.00351687924748553</cx:pt>
          <cx:pt idx="320">0.109297174358597</cx:pt>
          <cx:pt idx="321">0.089569741134378503</cx:pt>
          <cx:pt idx="322">0.054241698045582501</cx:pt>
          <cx:pt idx="323">-0.0125530941716104</cx:pt>
          <cx:pt idx="324">-0.042263873970214298</cx:pt>
          <cx:pt idx="325">-0.056049720004218803</cx:pt>
          <cx:pt idx="326">-0.095453655796165104</cx:pt>
          <cx:pt idx="327">-0.123721122594165</cx:pt>
          <cx:pt idx="328">-0.10325989702555</cx:pt>
          <cx:pt idx="329">-0.078085836855429497</cx:pt>
          <cx:pt idx="330">-0.084887268785893893</cx:pt>
          <cx:pt idx="331">-0.065841289732431696</cx:pt>
          <cx:pt idx="332">-0.030052787397499298</cx:pt>
          <cx:pt idx="333">-0.0077720419967110699</cx:pt>
          <cx:pt idx="334">0.00017036198081047399</cx:pt>
          <cx:pt idx="335">-0.00032940421830506298</cx:pt>
          <cx:pt idx="336">0.00080285652805124001</cx:pt>
          <cx:pt idx="337">-0.0012758668124011</cx:pt>
          <cx:pt idx="338">-0.0026541132219067899</cx:pt>
          <cx:pt idx="339">-0.011493938601659899</cx:pt>
          <cx:pt idx="340">-0.0199210227196201</cx:pt>
          <cx:pt idx="341">-0.044641615035854502</cx:pt>
          <cx:pt idx="342">-0.0118455469111473</cx:pt>
          <cx:pt idx="343">-0.057085427318505799</cx:pt>
          <cx:pt idx="344">-0.116411565646051</cx:pt>
          <cx:pt idx="345">-0.076027779230736503</cx:pt>
          <cx:pt idx="346">0.0419560880074877</cx:pt>
          <cx:pt idx="347">0.115819617558405</cx:pt>
          <cx:pt idx="348">0.13724365653575599</cx:pt>
          <cx:pt idx="349">0.12616429410467001</cx:pt>
          <cx:pt idx="350">0.0782489408174257</cx:pt>
          <cx:pt idx="351">0.0311888548081398</cx:pt>
          <cx:pt idx="352">0.014888330818027901</cx:pt>
          <cx:pt idx="353">-0.032288202879356402</cx:pt>
          <cx:pt idx="354">-0.076193361623646899</cx:pt>
          <cx:pt idx="355">-0.105549707346393</cx:pt>
          <cx:pt idx="356">-0.049561791702847503</cx:pt>
          <cx:pt idx="357">-0.052478424233718401</cx:pt>
          <cx:pt idx="358">-0.076109819764425005</cx:pt>
          <cx:pt idx="359">-0.046494546589529701</cx:pt>
          <cx:pt idx="360">-0.028711700245398</cx:pt>
          <cx:pt idx="361">-0.023192133713351701</cx:pt>
          <cx:pt idx="362">-0.011729360111208099</cx:pt>
          <cx:pt idx="363">-0.0023989439376191301</cx:pt>
          <cx:pt idx="364">5.5553871838452799e-05</cx:pt>
          <cx:pt idx="365">0.00080145317451501305</cx:pt>
          <cx:pt idx="366">-0.0028000511080719199</cx:pt>
          <cx:pt idx="367">-0.0058665571458084301</cx:pt>
          <cx:pt idx="368">-0.032868665038434601</cx:pt>
          <cx:pt idx="369">-0.045466559502607903</cx:pt>
          <cx:pt idx="370">-0.028228338666750501</cx:pt>
          <cx:pt idx="371">-0.043966545034074003</cx:pt>
          <cx:pt idx="372">-0.0616581671521211</cx:pt>
          <cx:pt idx="373">-0.0107657595110802</cx:pt>
          <cx:pt idx="374">0.012823303266034701</cx:pt>
          <cx:pt idx="375">0.0024100761124448899</cx:pt>
          <cx:pt idx="376">0.067401494293141101</cx:pt>
          <cx:pt idx="377">0.054970847839219301</cx:pt>
          <cx:pt idx="378">0.083828293927466893</cx:pt>
          <cx:pt idx="379">0.077708562306559495</cx:pt>
          <cx:pt idx="380">0.050117766479743302</cx:pt>
          <cx:pt idx="381">0.010141273358399599</cx:pt>
          <cx:pt idx="382">-0.073966628953863994</cx:pt>
          <cx:pt idx="383">-0.070422467895817506</cx:pt>
          <cx:pt idx="384">-0.0326461302186105</cx:pt>
          <cx:pt idx="385">-0.065517889739251101</cx:pt>
          <cx:pt idx="386">-0.071386053586599205</cx:pt>
          <cx:pt idx="387">-0.051312824690696299</cx:pt>
          <cx:pt idx="388">-0.050581903393708501</cx:pt>
          <cx:pt idx="389">-0.030805350486748099</cx:pt>
          <cx:pt idx="390">-0.016995144428738101</cx:pt>
          <cx:pt idx="391">-0.0028204531732846298</cx:pt>
          <cx:pt idx="392">-0.00028521699677847598</cx:pt>
          <cx:pt idx="393">0.00045961568753474699</cx:pt>
          <cx:pt idx="394">7.9568574827007995e-05</cx:pt>
          <cx:pt idx="395">-0.00201766542652289</cx:pt>
          <cx:pt idx="396">-0.030047113440797201</cx:pt>
          <cx:pt idx="397">-0.039266779080864601</cx:pt>
          <cx:pt idx="398">-0.037216845231157203</cx:pt>
          <cx:pt idx="399">-0.020753300143894898</cx:pt>
          <cx:pt idx="400">-0.0160040327678929</cx:pt>
          <cx:pt idx="401">0.0079750616677417095</cx:pt>
          <cx:pt idx="402">-0.0056740309597851203</cx:pt>
          <cx:pt idx="403">-0.044657181533550798</cx:pt>
          <cx:pt idx="404">-0.0082333171356955403</cx:pt>
          <cx:pt idx="405">0.0372258103936422</cx:pt>
          <cx:pt idx="406">0.058819009965766098</cx:pt>
          <cx:pt idx="407">0.037803687261790002</cx:pt>
          <cx:pt idx="408">0.085710884607851798</cx:pt>
          <cx:pt idx="409">-0.046116261707082599</cx:pt>
          <cx:pt idx="410">-0.072468831794238894</cx:pt>
          <cx:pt idx="411">-0.078915061931166694</cx:pt>
          <cx:pt idx="412">-0.0652243679743401</cx:pt>
          <cx:pt idx="413">-0.062961992074642106</cx:pt>
          <cx:pt idx="414">-0.048597502276024301</cx:pt>
          <cx:pt idx="415">-0.058602975178730803</cx:pt>
          <cx:pt idx="416">-0.041868933203541597</cx:pt>
          <cx:pt idx="417">-0.023426774163576899</cx:pt>
          <cx:pt idx="418">-0.010516510156957299</cx:pt>
          <cx:pt idx="419">3.5207920763147798e-05</cx:pt>
          <cx:pt idx="420">-0.00015022354599481699</cx:pt>
          <cx:pt idx="421">0.00014891293786435501</cx:pt>
          <cx:pt idx="422">0.00078714309215087398</cx:pt>
          <cx:pt idx="423">0.0014824063675695201</cx:pt>
          <cx:pt idx="424">-0.00088918267233578999</cx:pt>
          <cx:pt idx="425">-0.027619651998882399</cx:pt>
          <cx:pt idx="426">-0.028321749644775799</cx:pt>
          <cx:pt idx="427">0.035914525009372499</cx:pt>
          <cx:pt idx="428">0.0472446424784813</cx:pt>
          <cx:pt idx="429">-0.0070314814087817003</cx:pt>
          <cx:pt idx="430">-0.020590848351228999</cx:pt>
          <cx:pt idx="431">-0.057967223964704398</cx:pt>
          <cx:pt idx="432">-0.034961739162175397</cx:pt>
          <cx:pt idx="433">0.0125022285542844</cx:pt>
          <cx:pt idx="434">0.047966659038852298</cx:pt>
          <cx:pt idx="435">0.052195547244100103</cx:pt>
          <cx:pt idx="436">0.119050670260789</cx:pt>
          <cx:pt idx="437">0.030456626601264799</cx:pt>
          <cx:pt idx="438">-0.046697546729057099</cx:pt>
          <cx:pt idx="439">-0.058864679803694302</cx:pt>
          <cx:pt idx="440">-0.045900018718230198</cx:pt>
          <cx:pt idx="441">-0.0021104515175237701</cx:pt>
          <cx:pt idx="442">-0.015712113771102099</cx:pt>
          <cx:pt idx="443">-0.0147997910366909</cx:pt>
          <cx:pt idx="444">-0.0297242670778541</cx:pt>
          <cx:pt idx="445">-0.022052865660455501</cx:pt>
          <cx:pt idx="446">-0.0187366840049966</cx:pt>
          <cx:pt idx="447">-0.00187240229275173</cx:pt>
          <cx:pt idx="448">-0.000438822480763439</cx:pt>
          <cx:pt idx="449">-0.00034217184919956001</cx:pt>
          <cx:pt idx="450">-0.000937689007675554</cx:pt>
          <cx:pt idx="451">0.0043057385701519603</cx:pt>
          <cx:pt idx="452">0.015777890515471599</cx:pt>
          <cx:pt idx="453">0.0119373920383924</cx:pt>
          <cx:pt idx="454">0.011656628691652401</cx:pt>
          <cx:pt idx="455">0.017786416134270799</cx:pt>
          <cx:pt idx="456">0.034627901733425698</cx:pt>
          <cx:pt idx="457">-0.0033856191474374701</cx:pt>
          <cx:pt idx="458">-0.068666863269567197</cx:pt>
          <cx:pt idx="459">-0.067593196032173605</cx:pt>
          <cx:pt idx="460">0.0106473796270587</cx:pt>
          <cx:pt idx="461">0.040679921035239201</cx:pt>
          <cx:pt idx="462">0.043920350406203797</cx:pt>
          <cx:pt idx="463">0.092562717723999099</cx:pt>
          <cx:pt idx="464">0.078306750054887006</cx:pt>
          <cx:pt idx="465">0.0123616705742879</cx:pt>
          <cx:pt idx="466">-0.024862537658833301</cx:pt>
          <cx:pt idx="467">-0.044738552152243899</cx:pt>
          <cx:pt idx="468">-0.016686189057070401</cx:pt>
          <cx:pt idx="469">-0.0012263403378522601</cx:pt>
          <cx:pt idx="470">-0.022514373594778401</cx:pt>
          <cx:pt idx="471">-0.0215588699451882</cx:pt>
          <cx:pt idx="472">-0.024949675241998599</cx:pt>
          <cx:pt idx="473">-0.038881416258049799</cx:pt>
          <cx:pt idx="474">-0.027777364392564501</cx:pt>
          <cx:pt idx="475">-0.00188549301133363</cx:pt>
          <cx:pt idx="476">-0.00042337812499858399</cx:pt>
          <cx:pt idx="477">6.0667969319479399e-05</cx:pt>
          <cx:pt idx="478">-0.0023103168095203099</cx:pt>
          <cx:pt idx="479">0.0039465314462453103</cx:pt>
          <cx:pt idx="480">0.029303536050284001</cx:pt>
          <cx:pt idx="481">0.0228800284266465</cx:pt>
          <cx:pt idx="482">0.022550419411406699</cx:pt>
          <cx:pt idx="483">0.031991483021074997</cx:pt>
          <cx:pt idx="484">0.048143293693938403</cx:pt>
          <cx:pt idx="485">0.0134687417088722</cx:pt>
          <cx:pt idx="486">-0.0090766670477175401</cx:pt>
          <cx:pt idx="487">-0.077572491420421094</cx:pt>
          <cx:pt idx="488">-0.0062562585033978397</cx:pt>
          <cx:pt idx="489">-0.0095777738844682395</cx:pt>
          <cx:pt idx="490">0.033803697985557303</cx:pt>
          <cx:pt idx="491">0.068611186359484197</cx:pt>
          <cx:pt idx="492">0.049527638224411502</cx:pt>
          <cx:pt idx="493">0.0026595812060532099</cx:pt>
          <cx:pt idx="494">0.031415324239790599</cx:pt>
          <cx:pt idx="495">0.014115274344966899</cx:pt>
          <cx:pt idx="496">0.020064234010990101</cx:pt>
          <cx:pt idx="497">0.012169820924211599</cx:pt>
          <cx:pt idx="498">-0.0051700797759435396</cx:pt>
          <cx:pt idx="499">0.00055484649184563595</cx:pt>
          <cx:pt idx="500">-0.0082788230644933597</cx:pt>
          <cx:pt idx="501">-0.030437270990068901</cx:pt>
          <cx:pt idx="502">-0.0136055090008954</cx:pt>
          <cx:pt idx="503">-0.0029959022346278401</cx:pt>
          <cx:pt idx="504">-0.00019325457599036699</cx:pt>
          <cx:pt idx="505">-0.00033131934091034098</cx:pt>
          <cx:pt idx="506">-0.0024202567547459402</cx:pt>
          <cx:pt idx="507">-0.00397171913727084</cx:pt>
          <cx:pt idx="508">0.022188736076212301</cx:pt>
          <cx:pt idx="509">0.022701798923023899</cx:pt>
          <cx:pt idx="510">0.0034204695009825599</cx:pt>
          <cx:pt idx="511">0.026063592378828999</cx:pt>
          <cx:pt idx="512">0.0223848777197025</cx:pt>
          <cx:pt idx="513">0.032014332649157901</cx:pt>
          <cx:pt idx="514">-0.0218746867360823</cx:pt>
          <cx:pt idx="515">-0.022052709624520401</cx:pt>
          <cx:pt idx="516">0.0153483360997908</cx:pt>
          <cx:pt idx="517">0.0276702735899854</cx:pt>
          <cx:pt idx="518">0.030838636132073698</cx:pt>
          <cx:pt idx="519">-0.020747973074988602</cx:pt>
          <cx:pt idx="520">0.020082049180066699</cx:pt>
          <cx:pt idx="521">0.026373929500918599</cx:pt>
          <cx:pt idx="522">-0.011526823959778399</cx:pt>
          <cx:pt idx="523">-0.0228027149900062</cx:pt>
          <cx:pt idx="524">-0.0046067806023537402</cx:pt>
          <cx:pt idx="525">-0.040341386107737999</cx:pt>
          <cx:pt idx="526">-0.045175181383527503</cx:pt>
          <cx:pt idx="527">-0.0027819495116325902</cx:pt>
          <cx:pt idx="528">0.0073395307275272203</cx:pt>
          <cx:pt idx="529">-0.00027057451883498001</cx:pt>
          <cx:pt idx="530">-0.0020365757808025898</cx:pt>
          <cx:pt idx="531">0.00037296444493930203</cx:pt>
          <cx:pt idx="532">8.4341378041327203e-05</cx:pt>
          <cx:pt idx="533">-0.00168173674190516</cx:pt>
          <cx:pt idx="534">-0.0047732582592169602</cx:pt>
          <cx:pt idx="535">-0.012988532121328099</cx:pt>
          <cx:pt idx="536">0.0027606795344786998</cx:pt>
          <cx:pt idx="537">0.015851543910460401</cx:pt>
          <cx:pt idx="538">0.014344499995694499</cx:pt>
          <cx:pt idx="539">0.0098638362769497695</cx:pt>
          <cx:pt idx="540">0.069996905451794794</cx:pt>
          <cx:pt idx="541">0.030180554690366099</cx:pt>
          <cx:pt idx="542">-0.0053045972673021798</cx:pt>
          <cx:pt idx="543">0.011230108596887301</cx:pt>
          <cx:pt idx="544">0.024465416241246801</cx:pt>
          <cx:pt idx="545">-0.018225749989605501</cx:pt>
          <cx:pt idx="546">-0.020811063067343202</cx:pt>
          <cx:pt idx="547">-0.046121379965257198</cx:pt>
          <cx:pt idx="548">0.045798850312060602</cx:pt>
          <cx:pt idx="549">0.0583836303228134</cx:pt>
          <cx:pt idx="550">-0.0225702037157108</cx:pt>
          <cx:pt idx="551">-0.00087295899116228404</cx:pt>
          <cx:pt idx="552">0.0046133015924305198</cx:pt>
          <cx:pt idx="553">-0.053484309654941699</cx:pt>
          <cx:pt idx="554">-0.058342695062216801</cx:pt>
          <cx:pt idx="555">-0.0064853815554298403</cx:pt>
          <cx:pt idx="556">0.0087731879867552105</cx:pt>
          <cx:pt idx="557">0.0069883315492907903</cx:pt>
          <cx:pt idx="558">-0.0057513778610296098</cx:pt>
          <cx:pt idx="559">0.000241482063630062</cx:pt>
          <cx:pt idx="560">-0.00050453998489218899</cx:pt>
          <cx:pt idx="561">-0.0010094700769774699</cx:pt>
          <cx:pt idx="562">-0.0029009051735030601</cx:pt>
          <cx:pt idx="563">-0.019626597681557799</cx:pt>
          <cx:pt idx="564">-0.029410030910232698</cx:pt>
          <cx:pt idx="565">0.0100846827264709</cx:pt>
          <cx:pt idx="566">0.00497598825508868</cx:pt>
          <cx:pt idx="567">-0.019626371886347201</cx:pt>
          <cx:pt idx="568">0.028447786385529101</cx:pt>
          <cx:pt idx="569">0.019811065354541701</cx:pt>
          <cx:pt idx="570">0.0038980230113157799</cx:pt>
          <cx:pt idx="571">-0.018684477185028699</cx:pt>
          <cx:pt idx="572">-0.071776873157696597</cx:pt>
          <cx:pt idx="573">-0.101943658085289</cx:pt>
          <cx:pt idx="574">-0.075498771087209704</cx:pt>
          <cx:pt idx="575">-0.060831096325157603</cx:pt>
          <cx:pt idx="576">0.046319309105233498</cx:pt>
          <cx:pt idx="577">0.074949032374446001</cx:pt>
          <cx:pt idx="578">-0.017801071969453498</cx:pt>
          <cx:pt idx="579">0.031561010835298803</cx:pt>
          <cx:pt idx="580">-0.0201054977367475</cx:pt>
          <cx:pt idx="581">-0.049704354467541997</cx:pt>
          <cx:pt idx="582">-0.051914472856246403</cx:pt>
          <cx:pt idx="583">-0.027419409707598499</cx:pt>
          <cx:pt idx="584">-0.00347793203066757</cx:pt>
          <cx:pt idx="585">0.0010063497965747399</cx:pt>
          <cx:pt idx="586">-0.0014272986236800499</cx:pt>
          <cx:pt idx="587">0.000126487051718479</cx:pt>
          <cx:pt idx="588">0.00030036535262516401</cx:pt>
          <cx:pt idx="589">-3.7478504682580702e-05</cx:pt>
          <cx:pt idx="590">-0.0026461025425068602</cx:pt>
          <cx:pt idx="591">-0.012612567975362201</cx:pt>
          <cx:pt idx="592">-0.015024410852239401</cx:pt>
          <cx:pt idx="593">-0.0067370505429599501</cx:pt>
          <cx:pt idx="594">-0.029438780844560399</cx:pt>
          <cx:pt idx="595">-0.066128006468846104</cx:pt>
          <cx:pt idx="596">-0.0076529111289270297</cx:pt>
          <cx:pt idx="597">0.0103625745142459</cx:pt>
          <cx:pt idx="598">-0.016072825657274501</cx:pt>
          <cx:pt idx="599">0.0118092206514796</cx:pt>
          <cx:pt idx="600">-0.039347333400157503</cx:pt>
          <cx:pt idx="601">-0.041920674701136501</cx:pt>
          <cx:pt idx="602">-0.050812710441822201</cx:pt>
          <cx:pt idx="603">-0.062177923796987798</cx:pt>
          <cx:pt idx="604">-0.0041327414895917097</cx:pt>
          <cx:pt idx="605">0.058882300737743899</cx:pt>
          <cx:pt idx="606">-0.019153558663528698</cx:pt>
          <cx:pt idx="607">-0.0073502994301936101</cx:pt>
          <cx:pt idx="608">-0.0107305547759934</cx:pt>
          <cx:pt idx="609">-0.013693219217858901</cx:pt>
          <cx:pt idx="610">-0.029448286497249301</cx:pt>
          <cx:pt idx="611">-0.014473241806996801</cx:pt>
          <cx:pt idx="612">0.0085214995393685499</cx:pt>
          <cx:pt idx="613">-0.0010111624351003699</cx:pt>
          <cx:pt idx="614">-0.0010347231001466299</cx:pt>
          <cx:pt idx="615">0.00067862516609563104</cx:pt>
          <cx:pt idx="616">-8.1792430597217e-05</cx:pt>
          <cx:pt idx="617">0.00035806666212112999</cx:pt>
          <cx:pt idx="618">-0.0042033230816815297</cx:pt>
          <cx:pt idx="619">-0.0099667882823443708</cx:pt>
          <cx:pt idx="620">-0.0147410081710494</cx:pt>
          <cx:pt idx="621">-0.037864391265006903</cx:pt>
          <cx:pt idx="622">-0.043785208661662099</cx:pt>
          <cx:pt idx="623">-0.0704575282349576</cx:pt>
          <cx:pt idx="624">-0.0144315509671285</cx:pt>
          <cx:pt idx="625">-0.012719707646400199</cx:pt>
          <cx:pt idx="626">-0.016702266484296499</cx:pt>
          <cx:pt idx="627">-0.037322829789975399</cx:pt>
          <cx:pt idx="628">-0.013670029029430601</cx:pt>
          <cx:pt idx="629">-0.046467765240503597</cx:pt>
          <cx:pt idx="630">-0.051784474135137398</cx:pt>
          <cx:pt idx="631">-0.091313842697817102</cx:pt>
          <cx:pt idx="632">0.010832159289067399</cx:pt>
          <cx:pt idx="633">0.033455805308632201</cx:pt>
          <cx:pt idx="634">0.0085786727495271598</cx:pt>
          <cx:pt idx="635">-0.0053085386878791996</cx:pt>
          <cx:pt idx="636">-0.010482939415287801</cx:pt>
          <cx:pt idx="637">-0.0096393330251944506</cx:pt>
          <cx:pt idx="638">-0.00733417309508383</cx:pt>
          <cx:pt idx="639">-0.0077632681878140502</cx:pt>
          <cx:pt idx="640">-0.00049916447474585197</cx:pt>
          <cx:pt idx="641">-0.00074565713837902703</cx:pt>
          <cx:pt idx="642">-2.1907553505105999e-05</cx:pt>
          <cx:pt idx="643">-0.00059294519342104198</cx:pt>
          <cx:pt idx="644">-2.4667220243874299e-05</cx:pt>
          <cx:pt idx="645">0.000249283280995389</cx:pt>
          <cx:pt idx="646">-0.00111729183126013</cx:pt>
          <cx:pt idx="647">-0.0076890777130518501</cx:pt>
          <cx:pt idx="648">-0.012811154308352999</cx:pt>
          <cx:pt idx="649">-0.014096480362040101</cx:pt>
          <cx:pt idx="650">-0.0150852249687076</cx:pt>
          <cx:pt idx="651">-0.034124134379366497</cx:pt>
          <cx:pt idx="652">-0.00029037271480854499</cx:pt>
          <cx:pt idx="653">0.0053384591826351902</cx:pt>
          <cx:pt idx="654">-0.015161884671315899</cx:pt>
          <cx:pt idx="655">-0.053461075086869599</cx:pt>
          <cx:pt idx="656">-0.0094847028201136899</cx:pt>
          <cx:pt idx="657">-0.040539574377726401</cx:pt>
          <cx:pt idx="658">-0.075150665697151994</cx:pt>
          <cx:pt idx="659">-0.033588167024224298</cx:pt>
          <cx:pt idx="660">0.030378969557368799</cx:pt>
          <cx:pt idx="661">0.058929889205764897</cx:pt>
          <cx:pt idx="662">0.032253040322702202</cx:pt>
          <cx:pt idx="663">0.0133237045750845</cx:pt>
          <cx:pt idx="664">-0.0055204177251995702</cx:pt>
          <cx:pt idx="665">0.0024573309438636801</cx:pt>
          <cx:pt idx="666">7.3803308304312403e-05</cx:pt>
          <cx:pt idx="667">-0.0035758285046847602</cx:pt>
          <cx:pt idx="668">-0.0028759051759049302</cx:pt>
          <cx:pt idx="669">-0.00053334696957118405</cx:pt>
          <cx:pt idx="670">-0.00022738335425789399</cx:pt>
          <cx:pt idx="671">0.00016665736187872101</cx:pt>
          <cx:pt idx="672">-3.7666421627939798e-05</cx:pt>
          <cx:pt idx="673">-0.00034277921902555998</cx:pt>
          <cx:pt idx="674">0.00010480676716291999</cx:pt>
          <cx:pt idx="675">-0.0025946958680516398</cx:pt>
          <cx:pt idx="676">-0.0032450028364232101</cx:pt>
          <cx:pt idx="677">0.0091158116339803193</cx:pt>
          <cx:pt idx="678">0.0017053233188355501</cx:pt>
          <cx:pt idx="679">-0.0055856717109523</cx:pt>
          <cx:pt idx="680">0.0026256374359518398</cx:pt>
          <cx:pt idx="681">0.00065414000188070696</cx:pt>
          <cx:pt idx="682">0.023476122348882501</cx:pt>
          <cx:pt idx="683">-0.0031425617052702401</cx:pt>
          <cx:pt idx="684">-0.035434903481490497</cx:pt>
          <cx:pt idx="685">-0.084238931946275103</cx:pt>
          <cx:pt idx="686">-0.079067803062719405</cx:pt>
          <cx:pt idx="687">0.0019377037268895499</cx:pt>
          <cx:pt idx="688">0.069166016533592195</cx:pt>
          <cx:pt idx="689">0.039581070585212097</cx:pt>
          <cx:pt idx="690">0.016566659233721401</cx:pt>
          <cx:pt idx="691">-0.0049081317761398699</cx:pt>
          <cx:pt idx="692">0.0041163440833638099</cx:pt>
          <cx:pt idx="693">0.0020711423947819101</cx:pt>
          <cx:pt idx="694">0.0079432096352449692</cx:pt>
          <cx:pt idx="695">0.0066269708330505004</cx:pt>
          <cx:pt idx="696">-0.0028269367366146499</cx:pt>
          <cx:pt idx="697">-0.000429299867304504</cx:pt>
          <cx:pt idx="698">-0.00129597359142084</cx:pt>
          <cx:pt idx="699">-0.00028951285244929801</cx:pt>
          <cx:pt idx="700">-0.00054578313860009504</cx:pt>
          <cx:pt idx="701">0.00014320576992627701</cx:pt>
          <cx:pt idx="702">-0.00016621442326859</cx:pt>
          <cx:pt idx="703">-0.00062004421588938595</cx:pt>
          <cx:pt idx="704">-0.0068633235211760504</cx:pt>
          <cx:pt idx="705">-0.0024336453868076201</cx:pt>
          <cx:pt idx="706">-0.0025872431675435402</cx:pt>
          <cx:pt idx="707">-0.0048671550392893302</cx:pt>
          <cx:pt idx="708">0.00077302583332051404</cx:pt>
          <cx:pt idx="709">-0.0099293170398701905</cx:pt>
          <cx:pt idx="710">-0.037800363514035401</cx:pt>
          <cx:pt idx="711">-0.0225125851527401</cx:pt>
          <cx:pt idx="712">-0.043056869149090203</cx:pt>
          <cx:pt idx="713">-0.0200563955454106</cx:pt>
          <cx:pt idx="714">0.0070742450169636196</cx:pt>
          <cx:pt idx="715">0.0021052575005059298</cx:pt>
          <cx:pt idx="716">0.0062499757730520196</cx:pt>
          <cx:pt idx="717">0.0194779668083357</cx:pt>
          <cx:pt idx="718">0.0053990907443713697</cx:pt>
          <cx:pt idx="719">-0.0042413552011026003</cx:pt>
          <cx:pt idx="720">0.0058521156709431697</cx:pt>
          <cx:pt idx="721">0.0077372975797121903</cx:pt>
          <cx:pt idx="722">0.011106372102031799</cx:pt>
          <cx:pt idx="723">0.0043637977436435599</cx:pt>
          <cx:pt idx="724">-0.00053264353426543101</cx:pt>
          <cx:pt idx="725">-0.00030331757556370699</cx:pt>
          <cx:pt idx="726">-0.00102813687828246</cx:pt>
          <cx:pt idx="727">-4.3591165711991802e-06</cx:pt>
          <cx:pt idx="728">-0.00067318554996586199</cx:pt>
          <cx:pt idx="729">-0.00079800635120113098</cx:pt>
          <cx:pt idx="730">0.00030210866180502901</cx:pt>
          <cx:pt idx="731">0.000228270803926132</cx:pt>
          <cx:pt idx="732">0.00101386239495598</cx:pt>
          <cx:pt idx="733">0.0015848559324014801</cx:pt>
          <cx:pt idx="734">0.0012599578192797199</cx:pt>
          <cx:pt idx="735">0.0093558811230550799</cx:pt>
          <cx:pt idx="736">0.0062796334036285704</cx:pt>
          <cx:pt idx="737">-0.0068862598382044898</cx:pt>
          <cx:pt idx="738">-0.0117368684965156</cx:pt>
          <cx:pt idx="739">-0.0021463632917900601</cx:pt>
          <cx:pt idx="740">-0.0059681001240314098</cx:pt>
          <cx:pt idx="741">-0.0492393303438136</cx:pt>
          <cx:pt idx="742">-0.0121521946400677</cx:pt>
          <cx:pt idx="743">0.0143232103316276</cx:pt>
          <cx:pt idx="744">0.0164277429697335</cx:pt>
          <cx:pt idx="745">0.0067748826464913399</cx:pt>
          <cx:pt idx="746">0.0011526638052418599</cx:pt>
          <cx:pt idx="747">-0.0057563711165514904</cx:pt>
          <cx:pt idx="748">-0.0055404214106757202</cx:pt>
          <cx:pt idx="749">-0.0043319715108223102</cx:pt>
          <cx:pt idx="750">-0.0020209460756728799</cx:pt>
          <cx:pt idx="751">-0.00048486553580371299</cx:pt>
          <cx:pt idx="752">0.000117662226078948</cx:pt>
          <cx:pt idx="753">-0.00039820730859919202</cx:pt>
          <cx:pt idx="754">0.00029677522821889099</cx:pt>
          <cx:pt idx="755">0.00054306055631641204</cx:pt>
          <cx:pt idx="756">-0.00070888691106845098</cx:pt>
          <cx:pt idx="757">0.000337365437850422</cx:pt>
          <cx:pt idx="758">0.000331763844283934</cx:pt>
          <cx:pt idx="759">-0.00052680318332302804</cx:pt>
          <cx:pt idx="760">0.000109088666311865</cx:pt>
          <cx:pt idx="761">1.6307500711833599e-06</cx:pt>
          <cx:pt idx="762">-0.00099865054004102103</cx:pt>
          <cx:pt idx="763">-2.1994015315095702e-06</cx:pt>
          <cx:pt idx="764">-0.00085246153477151895</cx:pt>
          <cx:pt idx="765">-0.0010117026798636701</cx:pt>
          <cx:pt idx="766">-0.00082824693326573101</cx:pt>
          <cx:pt idx="767">-0.00039762124071033401</cx:pt>
          <cx:pt idx="768">-0.00094597233395344303</cx:pt>
          <cx:pt idx="769">-0.00324678272939407</cx:pt>
          <cx:pt idx="770">-0.0029198428630457401</cx:pt>
          <cx:pt idx="771">0.00297998368835775</cx:pt>
          <cx:pt idx="772">0.00075410876561611399</cx:pt>
          <cx:pt idx="773">-0.0012520943018484499</cx:pt>
          <cx:pt idx="774">-0.000695688337257603</cx:pt>
          <cx:pt idx="775">-0.00114733014958064</cx:pt>
          <cx:pt idx="776">0.00056214447039903601</cx:pt>
          <cx:pt idx="777">-0.00023735687683934899</cx:pt>
          <cx:pt idx="778">-0.00097969999710976097</cx:pt>
          <cx:pt idx="779">0.00049517449640952603</cx:pt>
          <cx:pt idx="780">0.00036967405954988798</cx:pt>
          <cx:pt idx="781">-0.0001141742576</cx:pt>
          <cx:pt idx="782">0.00022194058451365301</cx:pt>
          <cx:pt idx="783">0.00022788089935422</cx:pt>
          <cx:pt idx="784">-0.0016791768691111399</cx:pt>
          <cx:pt idx="785">-0.0036836176864061751</cx:pt>
          <cx:pt idx="786">-0.0046789977234917004</cx:pt>
          <cx:pt idx="787">-0.0087228051057771493</cx:pt>
          <cx:pt idx="788">-0.0091332905869394247</cx:pt>
          <cx:pt idx="789">-0.012594851880654975</cx:pt>
          <cx:pt idx="790">-0.0012003650081745701</cx:pt>
          <cx:pt idx="791">-0.0034792939235693998</cx:pt>
          <cx:pt idx="792">0.0021148914879536773</cx:pt>
          <cx:pt idx="793">-0.0055846968109966753</cx:pt>
          <cx:pt idx="794">-0.0070557268356715502</cx:pt>
          <cx:pt idx="795">0.013767304206589824</cx:pt>
          <cx:pt idx="796">0.016197005877484249</cx:pt>
          <cx:pt idx="797">0.016146826094048727</cx:pt>
          <cx:pt idx="798">0.02603754059318375</cx:pt>
          <cx:pt idx="799">0.003305621829063425</cx:pt>
          <cx:pt idx="800">0.0057415021599983001</cx:pt>
          <cx:pt idx="801">0.01057358098981675</cx:pt>
          <cx:pt idx="802">0.0014632043253880601</cx:pt>
          <cx:pt idx="803">0.008324386995020425</cx:pt>
          <cx:pt idx="804">0.012537167094037426</cx:pt>
          <cx:pt idx="805">0.0081322954124401492</cx:pt>
          <cx:pt idx="806">0.0037476819291534002</cx:pt>
          <cx:pt idx="807">0.0018674693821604351</cx:pt>
          <cx:pt idx="808">0.00055425663926348995</cx:pt>
          <cx:pt idx="809">1.0015935851276349e-05</cx:pt>
          <cx:pt idx="810">3.0035323864074749e-05</cx:pt>
          <cx:pt idx="811">-0.00061478890441878499</cx:pt>
          <cx:pt idx="812">-0.0024275819868430823</cx:pt>
          <cx:pt idx="813">-0.0057343205425678997</cx:pt>
          <cx:pt idx="814">-0.006086507220665175</cx:pt>
          <cx:pt idx="815">-0.0019989491774292725</cx:pt>
          <cx:pt idx="816">-0.0041300507462239252</cx:pt>
          <cx:pt idx="817">-9.0002118679438994e-05</cx:pt>
          <cx:pt idx="818">-0.0087943371565521004</cx:pt>
          <cx:pt idx="819">-0.022425087550633577</cx:pt>
          <cx:pt idx="820">-0.0083011128967950005</cx:pt>
          <cx:pt idx="821">-0.0073867676070990497</cx:pt>
          <cx:pt idx="822">-0.0052962351968588754</cx:pt>
          <cx:pt idx="823">0.0045188536535000247</cx:pt>
          <cx:pt idx="824">0.010931826446528625</cx:pt>
          <cx:pt idx="825">0.019430604586424351</cx:pt>
          <cx:pt idx="826">0.0059853572994006746</cx:pt>
          <cx:pt idx="827">-0.0098408602989823492</cx:pt>
          <cx:pt idx="828">-0.0014946514727168976</cx:pt>
          <cx:pt idx="829">-0.0031037990095146252</cx:pt>
          <cx:pt idx="830">-0.0049220625367230753</cx:pt>
          <cx:pt idx="831">-0.0030663932381345248</cx:pt>
          <cx:pt idx="832">0.0032913516855469999</cx:pt>
          <cx:pt idx="833">0.0060117029247388496</cx:pt>
          <cx:pt idx="834">0.0030030707970403752</cx:pt>
          <cx:pt idx="835">-0.00020978415312155626</cx:pt>
          <cx:pt idx="836">4.9024400541710249e-05</cx:pt>
          <cx:pt idx="837">-4.5339833611933003e-05</cx:pt>
          <cx:pt idx="838">-0.00036587053616788002</cx:pt>
          <cx:pt idx="839">-0.001164360161610545</cx:pt>
          <cx:pt idx="840">-0.0036877950338795751</cx:pt>
          <cx:pt idx="841">-0.0060007677825772996</cx:pt>
          <cx:pt idx="842">-0.0079463668895409754</cx:pt>
          <cx:pt idx="843">-0.0036693981402665002</cx:pt>
          <cx:pt idx="844">-0.0068386924470005498</cx:pt>
          <cx:pt idx="845">-0.0050917907174237746</cx:pt>
          <cx:pt idx="846">-0.0065153769411227004</cx:pt>
          <cx:pt idx="847">-0.020051536061095575</cx:pt>
          <cx:pt idx="848">-0.00027466680595941999</cx:pt>
          <cx:pt idx="849">-0.014095560738817001</cx:pt>
          <cx:pt idx="850">0.0011362513821952574</cx:pt>
          <cx:pt idx="851">0.0012224396952226024</cx:pt>
          <cx:pt idx="852">0.012902123020754174</cx:pt>
          <cx:pt idx="853">0.016230364604008299</cx:pt>
          <cx:pt idx="854">-0.016472786572525874</cx:pt>
          <cx:pt idx="855">-0.023623261197241251</cx:pt>
          <cx:pt idx="856">-0.018560928398533974</cx:pt>
          <cx:pt idx="857">-0.024208263446360876</cx:pt>
          <cx:pt idx="858">-0.013673251889831175</cx:pt>
          <cx:pt idx="859">-0.011737628440273274</cx:pt>
          <cx:pt idx="860">-0.0090540884054449242</cx:pt>
          <cx:pt idx="861">-0.0074122336819155248</cx:pt>
          <cx:pt idx="862">-0.00024731726745769352</cx:pt>
          <cx:pt idx="863">-0.00097009537016385001</cx:pt>
          <cx:pt idx="864">-6.2995189380128998e-06</cx:pt>
          <cx:pt idx="865">-8.9566293357615248e-05</cx:pt>
          <cx:pt idx="866">4.52382792522585e-05</cx:pt>
          <cx:pt idx="867">-0.0013830125824596049</cx:pt>
          <cx:pt idx="868">-0.0030997644880646751</cx:pt>
          <cx:pt idx="869">-0.0046260253191425004</cx:pt>
          <cx:pt idx="870">-0.011258488185195625</cx:pt>
          <cx:pt idx="871">-0.013587314926486224</cx:pt>
          <cx:pt idx="872">-0.0086633360646409755</cx:pt>
          <cx:pt idx="873">-0.0059396080140577496</cx:pt>
          <cx:pt idx="874">-0.015478814267295376</cx:pt>
          <cx:pt idx="875">-0.01053998789223605</cx:pt>
          <cx:pt idx="876">-0.00073752880372600252</cx:pt>
          <cx:pt idx="877">0.021142495987887325</cx:pt>
          <cx:pt idx="878">0.020512128122877275</cx:pt>
          <cx:pt idx="879">0.026756382756343251</cx:pt>
          <cx:pt idx="880">0.011376388366352975</cx:pt>
          <cx:pt idx="881">-0.021268883458846099</cx:pt>
          <cx:pt idx="882">-0.024768642410035974</cx:pt>
          <cx:pt idx="883">-0.031388386271775502</cx:pt>
          <cx:pt idx="884">-0.0016791768691111399</cx:pt>
          <cx:pt idx="885">-0.0036836176864061751</cx:pt>
          <cx:pt idx="886">-0.0046789977234917004</cx:pt>
          <cx:pt idx="887">-0.0087228051057771493</cx:pt>
          <cx:pt idx="888">-0.0091332905869394247</cx:pt>
          <cx:pt idx="889">-0.012594851880654975</cx:pt>
          <cx:pt idx="890">-0.0012003650081745701</cx:pt>
          <cx:pt idx="891">-0.0034792939235693998</cx:pt>
          <cx:pt idx="892">0.0021148914879536773</cx:pt>
          <cx:pt idx="893">-0.0055846968109966753</cx:pt>
          <cx:pt idx="894">-0.0070557268356715502</cx:pt>
          <cx:pt idx="895">0.013767304206589824</cx:pt>
          <cx:pt idx="896">0.016197005877484249</cx:pt>
          <cx:pt idx="897">0.016146826094048727</cx:pt>
          <cx:pt idx="898">0.02603754059318375</cx:pt>
          <cx:pt idx="899">0.003305621829063425</cx:pt>
          <cx:pt idx="900">0.0057415021599983001</cx:pt>
          <cx:pt idx="901">0.01057358098981675</cx:pt>
          <cx:pt idx="902">0.0014632043253880601</cx:pt>
          <cx:pt idx="903">0.008324386995020425</cx:pt>
          <cx:pt idx="904">0.012537167094037426</cx:pt>
          <cx:pt idx="905">0.0081322954124401492</cx:pt>
          <cx:pt idx="906">0.0037476819291534002</cx:pt>
          <cx:pt idx="907">0.0018674693821604351</cx:pt>
          <cx:pt idx="908">0.00055425663926348995</cx:pt>
          <cx:pt idx="909">1.0015935851276349e-05</cx:pt>
          <cx:pt idx="910">3.0035323864074749e-05</cx:pt>
          <cx:pt idx="911">-0.00061478890441878499</cx:pt>
          <cx:pt idx="912">-0.0024275819868430823</cx:pt>
          <cx:pt idx="913">-0.0057343205425678997</cx:pt>
          <cx:pt idx="914">-0.006086507220665175</cx:pt>
          <cx:pt idx="915">-0.0019989491774292725</cx:pt>
          <cx:pt idx="916">-0.0041300507462239252</cx:pt>
          <cx:pt idx="917">-9.0002118679438994e-05</cx:pt>
          <cx:pt idx="918">-0.0087943371565521004</cx:pt>
          <cx:pt idx="919">-0.022425087550633577</cx:pt>
          <cx:pt idx="920">-0.0083011128967950005</cx:pt>
          <cx:pt idx="921">-0.0073867676070990497</cx:pt>
          <cx:pt idx="922">-0.0052962351968588754</cx:pt>
          <cx:pt idx="923">0.0045188536535000247</cx:pt>
          <cx:pt idx="924">0.010931826446528625</cx:pt>
          <cx:pt idx="925">0.019430604586424351</cx:pt>
          <cx:pt idx="926">0.0059853572994006746</cx:pt>
          <cx:pt idx="927">-0.0098408602989823492</cx:pt>
          <cx:pt idx="928">-0.0014946514727168976</cx:pt>
          <cx:pt idx="929">-0.0031037990095146252</cx:pt>
          <cx:pt idx="930">-0.0049220625367230753</cx:pt>
          <cx:pt idx="931">-0.0030663932381345248</cx:pt>
          <cx:pt idx="932">0.0032913516855469999</cx:pt>
          <cx:pt idx="933">0.0060117029247388496</cx:pt>
          <cx:pt idx="934">0.0030030707970403752</cx:pt>
          <cx:pt idx="935">-0.00020978415312155626</cx:pt>
          <cx:pt idx="936">4.9024400541710249e-05</cx:pt>
          <cx:pt idx="937">-4.5339833611933003e-05</cx:pt>
          <cx:pt idx="938">-0.00036587053616788002</cx:pt>
          <cx:pt idx="939">-0.001164360161610545</cx:pt>
          <cx:pt idx="940">-0.0036877950338795751</cx:pt>
          <cx:pt idx="941">-0.0060007677825772996</cx:pt>
          <cx:pt idx="942">-0.0079463668895409754</cx:pt>
          <cx:pt idx="943">-0.0036693981402665002</cx:pt>
          <cx:pt idx="944">-0.0068386924470005498</cx:pt>
          <cx:pt idx="945">-0.0050917907174237746</cx:pt>
          <cx:pt idx="946">-0.0065153769411227004</cx:pt>
          <cx:pt idx="947">-0.020051536061095575</cx:pt>
          <cx:pt idx="948">-0.00027466680595941999</cx:pt>
          <cx:pt idx="949">-0.014095560738817001</cx:pt>
          <cx:pt idx="950">0.0011362513821952574</cx:pt>
          <cx:pt idx="951">0.0012224396952226024</cx:pt>
          <cx:pt idx="952">0.012902123020754174</cx:pt>
          <cx:pt idx="953">0.016230364604008299</cx:pt>
          <cx:pt idx="954">-0.016472786572525874</cx:pt>
          <cx:pt idx="955">-0.023623261197241251</cx:pt>
          <cx:pt idx="956">-0.018560928398533974</cx:pt>
          <cx:pt idx="957">-0.024208263446360876</cx:pt>
          <cx:pt idx="958">-0.013673251889831175</cx:pt>
          <cx:pt idx="959">-0.011737628440273274</cx:pt>
          <cx:pt idx="960">-0.0090540884054449242</cx:pt>
          <cx:pt idx="961">-0.0074122336819155248</cx:pt>
          <cx:pt idx="962">-0.00024731726745769352</cx:pt>
          <cx:pt idx="963">-0.00097009537016385001</cx:pt>
          <cx:pt idx="964">-6.2995189380128998e-06</cx:pt>
          <cx:pt idx="965">-8.9566293357615248e-05</cx:pt>
          <cx:pt idx="966">4.52382792522585e-05</cx:pt>
          <cx:pt idx="967">-0.0013830125824596049</cx:pt>
          <cx:pt idx="968">-0.0030997644880646751</cx:pt>
          <cx:pt idx="969">-0.0046260253191425004</cx:pt>
          <cx:pt idx="970">-0.011258488185195625</cx:pt>
          <cx:pt idx="971">-0.013587314926486224</cx:pt>
          <cx:pt idx="972">-0.0086633360646409755</cx:pt>
          <cx:pt idx="973">-0.0059396080140577496</cx:pt>
          <cx:pt idx="974">-0.015478814267295376</cx:pt>
          <cx:pt idx="975">-0.01053998789223605</cx:pt>
          <cx:pt idx="976">-0.00073752880372600252</cx:pt>
          <cx:pt idx="977">0.021142495987887325</cx:pt>
          <cx:pt idx="978">0.020512128122877275</cx:pt>
          <cx:pt idx="979">0.026756382756343251</cx:pt>
          <cx:pt idx="980">0.011376388366352975</cx:pt>
          <cx:pt idx="981">-0.021268883458846099</cx:pt>
          <cx:pt idx="982">-0.024768642410035974</cx:pt>
          <cx:pt idx="983">-0.031388386271775502</cx:pt>
          <cx:pt idx="984">-0.0016791768691111399</cx:pt>
          <cx:pt idx="985">-0.0036836176864061751</cx:pt>
          <cx:pt idx="986">-0.0046789977234917004</cx:pt>
          <cx:pt idx="987">-0.0087228051057771493</cx:pt>
          <cx:pt idx="988">-0.0091332905869394247</cx:pt>
          <cx:pt idx="989">-0.012594851880654975</cx:pt>
          <cx:pt idx="990">-0.0012003650081745701</cx:pt>
          <cx:pt idx="991">-0.0034792939235693998</cx:pt>
          <cx:pt idx="992">0.0021148914879536773</cx:pt>
          <cx:pt idx="993">-0.0055846968109966753</cx:pt>
          <cx:pt idx="994">-0.0070557268356715502</cx:pt>
          <cx:pt idx="995">0.013767304206589824</cx:pt>
          <cx:pt idx="996">0.016197005877484249</cx:pt>
          <cx:pt idx="997">0.016146826094048727</cx:pt>
          <cx:pt idx="998">0.02603754059318375</cx:pt>
          <cx:pt idx="999">0.003305621829063425</cx:pt>
          <cx:pt idx="1000">0.0057415021599983001</cx:pt>
          <cx:pt idx="1001">0.01057358098981675</cx:pt>
          <cx:pt idx="1002">0.0014632043253880601</cx:pt>
          <cx:pt idx="1003">0.008324386995020425</cx:pt>
          <cx:pt idx="1004">0.012537167094037426</cx:pt>
          <cx:pt idx="1005">0.0081322954124401492</cx:pt>
          <cx:pt idx="1006">0.0037476819291534002</cx:pt>
          <cx:pt idx="1007">0.0018674693821604351</cx:pt>
          <cx:pt idx="1008">0.00055425663926348995</cx:pt>
          <cx:pt idx="1009">1.0015935851276349e-05</cx:pt>
          <cx:pt idx="1010">3.0035323864074749e-05</cx:pt>
          <cx:pt idx="1011">-0.00061478890441878499</cx:pt>
          <cx:pt idx="1012">-0.0024275819868430823</cx:pt>
          <cx:pt idx="1013">-0.0057343205425678997</cx:pt>
          <cx:pt idx="1014">-0.006086507220665175</cx:pt>
          <cx:pt idx="1015">-0.0019989491774292725</cx:pt>
          <cx:pt idx="1016">-0.0041300507462239252</cx:pt>
          <cx:pt idx="1017">-9.0002118679438994e-05</cx:pt>
          <cx:pt idx="1018">-0.0087943371565521004</cx:pt>
          <cx:pt idx="1019">-0.022425087550633577</cx:pt>
          <cx:pt idx="1020">-0.0083011128967950005</cx:pt>
          <cx:pt idx="1021">-0.0073867676070990497</cx:pt>
          <cx:pt idx="1022">-0.0052962351968588754</cx:pt>
          <cx:pt idx="1023">0.0045188536535000247</cx:pt>
          <cx:pt idx="1024">0.010931826446528625</cx:pt>
          <cx:pt idx="1025">0.019430604586424351</cx:pt>
          <cx:pt idx="1026">0.0059853572994006746</cx:pt>
          <cx:pt idx="1027">-0.0098408602989823492</cx:pt>
          <cx:pt idx="1028">-0.0014946514727168976</cx:pt>
          <cx:pt idx="1029">-0.0031037990095146252</cx:pt>
          <cx:pt idx="1030">-0.0049220625367230753</cx:pt>
          <cx:pt idx="1031">-0.0030663932381345248</cx:pt>
          <cx:pt idx="1032">0.0032913516855469999</cx:pt>
          <cx:pt idx="1033">0.0060117029247388496</cx:pt>
          <cx:pt idx="1034">0.0030030707970403752</cx:pt>
          <cx:pt idx="1035">-0.00020978415312155626</cx:pt>
          <cx:pt idx="1036">4.9024400541710249e-05</cx:pt>
          <cx:pt idx="1037">-4.5339833611933003e-05</cx:pt>
          <cx:pt idx="1038">-0.00036587053616788002</cx:pt>
          <cx:pt idx="1039">-0.001164360161610545</cx:pt>
          <cx:pt idx="1040">-0.0036877950338795751</cx:pt>
          <cx:pt idx="1041">-0.0060007677825772996</cx:pt>
          <cx:pt idx="1042">-0.0079463668895409754</cx:pt>
          <cx:pt idx="1043">-0.0036693981402665002</cx:pt>
          <cx:pt idx="1044">-0.0068386924470005498</cx:pt>
          <cx:pt idx="1045">-0.0050917907174237746</cx:pt>
          <cx:pt idx="1046">-0.0065153769411227004</cx:pt>
          <cx:pt idx="1047">-0.020051536061095575</cx:pt>
          <cx:pt idx="1048">-0.00027466680595941999</cx:pt>
          <cx:pt idx="1049">-0.014095560738817001</cx:pt>
          <cx:pt idx="1050">0.0011362513821952574</cx:pt>
          <cx:pt idx="1051">0.0012224396952226024</cx:pt>
          <cx:pt idx="1052">0.012902123020754174</cx:pt>
          <cx:pt idx="1053">0.016230364604008299</cx:pt>
          <cx:pt idx="1054">-0.016472786572525874</cx:pt>
          <cx:pt idx="1055">-0.023623261197241251</cx:pt>
          <cx:pt idx="1056">-0.018560928398533974</cx:pt>
          <cx:pt idx="1057">-0.024208263446360876</cx:pt>
          <cx:pt idx="1058">-0.013673251889831175</cx:pt>
          <cx:pt idx="1059">-0.011737628440273274</cx:pt>
          <cx:pt idx="1060">-0.0090540884054449242</cx:pt>
          <cx:pt idx="1061">-0.0074122336819155248</cx:pt>
          <cx:pt idx="1062">-0.00024731726745769352</cx:pt>
          <cx:pt idx="1063">-0.00097009537016385001</cx:pt>
          <cx:pt idx="1064">-6.2995189380128998e-06</cx:pt>
          <cx:pt idx="1065">-8.9566293357615248e-05</cx:pt>
          <cx:pt idx="1066">4.52382792522585e-05</cx:pt>
          <cx:pt idx="1067">-0.0013830125824596049</cx:pt>
          <cx:pt idx="1068">-0.0030997644880646751</cx:pt>
          <cx:pt idx="1069">-0.0046260253191425004</cx:pt>
          <cx:pt idx="1070">-0.011258488185195625</cx:pt>
          <cx:pt idx="1071">-0.013587314926486224</cx:pt>
          <cx:pt idx="1072">-0.0086633360646409755</cx:pt>
          <cx:pt idx="1073">-0.0059396080140577496</cx:pt>
          <cx:pt idx="1074">-0.015478814267295376</cx:pt>
          <cx:pt idx="1075">-0.01053998789223605</cx:pt>
          <cx:pt idx="1076">-0.00073752880372600252</cx:pt>
          <cx:pt idx="1077">0.021142495987887325</cx:pt>
          <cx:pt idx="1078">0.020512128122877275</cx:pt>
          <cx:pt idx="1079">0.026756382756343251</cx:pt>
          <cx:pt idx="1080">0.011376388366352975</cx:pt>
          <cx:pt idx="1081">-0.021268883458846099</cx:pt>
          <cx:pt idx="1082">-0.024768642410035974</cx:pt>
          <cx:pt idx="1083">-0.031388386271775502</cx:pt>
        </cx:lvl>
      </cx:numDim>
    </cx:data>
    <cx:data id="95">
      <cx:numDim type="val">
        <cx:f>Sheet2!$CR$1:$CR$1084</cx:f>
        <cx:lvl ptCount="1084" formatCode="G/通用格式">
          <cx:pt idx="0">-0.00054174213475529796</cx:pt>
          <cx:pt idx="1">0.00018001480009496599</cx:pt>
          <cx:pt idx="2">-0.00073311137785937296</cx:pt>
          <cx:pt idx="3">7.4866639806081201e-05</cx:pt>
          <cx:pt idx="4">-0.00050904677518778699</cx:pt>
          <cx:pt idx="5">-0.00016573840520502</cx:pt>
          <cx:pt idx="6">-0.000208822155883842</cx:pt>
          <cx:pt idx="7">0.00069928705510100301</cx:pt>
          <cx:pt idx="8">0.00045500196509809098</cx:pt>
          <cx:pt idx="9">-0.000270535518775084</cx:pt>
          <cx:pt idx="10">-0.00094196674824064297</cx:pt>
          <cx:pt idx="11">-0.00029813331946610002</cx:pt>
          <cx:pt idx="12">-5.8145563780182898e-05</cx:pt>
          <cx:pt idx="13">0.00042515578142156599</cx:pt>
          <cx:pt idx="14">9.7867304352541999e-06</cx:pt>
          <cx:pt idx="15">-0.00049408518438530998</cx:pt>
          <cx:pt idx="16">-0.00055170323846193202</cx:pt>
          <cx:pt idx="17">0.00073554584952231902</cx:pt>
          <cx:pt idx="18">-0.00045168248727954898</cx:pt>
          <cx:pt idx="19">-0.00014104499412194901</cx:pt>
          <cx:pt idx="20">-0.00084832735346552905</cx:pt>
          <cx:pt idx="21">-0.00040137890601569501</cx:pt>
          <cx:pt idx="22">-0.000142986568129531</cx:pt>
          <cx:pt idx="23">-0.00065605898135797096</cx:pt>
          <cx:pt idx="24">-9.9676145351637206e-05</cx:pt>
          <cx:pt idx="25">0.000450126105092287</cx:pt>
          <cx:pt idx="26">0.00036723435702097499</cx:pt>
          <cx:pt idx="27">0.00032182854616297397</cx:pt>
          <cx:pt idx="28">0.000291728092279026</cx:pt>
          <cx:pt idx="29">0.00085521028277698804</cx:pt>
          <cx:pt idx="30">-7.5429170799296499e-05</cx:pt>
          <cx:pt idx="31">0.000120734376172761</cx:pt>
          <cx:pt idx="32">8.7082096834096897e-05</cx:pt>
          <cx:pt idx="33">4.1454084008770799e-05</cx:pt>
          <cx:pt idx="34">0.00016853708264660301</cx:pt>
          <cx:pt idx="35">-0.00013769361928614901</cx:pt>
          <cx:pt idx="36">-0.00109708741156289</cx:pt>
          <cx:pt idx="37">0.00030436315447948897</cx:pt>
          <cx:pt idx="38">0.00101633211779084</cx:pt>
          <cx:pt idx="39">0.00076185124799504303</cx:pt>
          <cx:pt idx="40">-0.00028315996682094698</cx:pt>
          <cx:pt idx="41">-0.00182952281996929</cx:pt>
          <cx:pt idx="42">0.00138485044799005</cx:pt>
          <cx:pt idx="43">0.00141035219999776</cx:pt>
          <cx:pt idx="44">-0.0055961294535191901</cx:pt>
          <cx:pt idx="45">-0.0045493613186494896</cx:pt>
          <cx:pt idx="46">-0.00083958468844252097</cx:pt>
          <cx:pt idx="47">-0.0010388869918313099</cx:pt>
          <cx:pt idx="48">-0.00134325889565671</cx:pt>
          <cx:pt idx="49">0.00049403525677775497</cx:pt>
          <cx:pt idx="50">-0.00041732954876505301</cx:pt>
          <cx:pt idx="51">0.00027681571785235902</cx:pt>
          <cx:pt idx="52">0.000408244645535674</cx:pt>
          <cx:pt idx="53">6.1450186299276695e-05</cx:pt>
          <cx:pt idx="54">0.00085585704303922704</cx:pt>
          <cx:pt idx="55">0.00034030057123192101</cx:pt>
          <cx:pt idx="56">-0.00014853390987242299</cx:pt>
          <cx:pt idx="57">0.00022240528804023799</cx:pt>
          <cx:pt idx="58">-0.00048805401470701</cx:pt>
          <cx:pt idx="59">-0.00047613186017508201</cx:pt>
          <cx:pt idx="60">0.00016683176806386001</cx:pt>
          <cx:pt idx="61">-0.0004463148812453</cx:pt>
          <cx:pt idx="62">-0.00022071473081805999</cx:pt>
          <cx:pt idx="63">-0.00249082033260942</cx:pt>
          <cx:pt idx="64">-0.0028436143494689802</cx:pt>
          <cx:pt idx="65">0.00375088124454357</cx:pt>
          <cx:pt idx="66">0.0135325039485079</cx:pt>
          <cx:pt idx="67">0.0103985785612031</cx:pt>
          <cx:pt idx="68">0.0045810842419815598</cx:pt>
          <cx:pt idx="69">0.040033089122723103</cx:pt>
          <cx:pt idx="70">0.027545028578975801</cx:pt>
          <cx:pt idx="71">0.020160189268944501</cx:pt>
          <cx:pt idx="72">-0.0028035970132593599</cx:pt>
          <cx:pt idx="73">-0.020284750052339699</cx:pt>
          <cx:pt idx="74">-0.029065247488876501</cx:pt>
          <cx:pt idx="75">-0.0185231310623</cx:pt>
          <cx:pt idx="76">-0.0067422264874423803</cx:pt>
          <cx:pt idx="77">-0.0034494944889063902</cx:pt>
          <cx:pt idx="78">-0.0010470139904836899</cx:pt>
          <cx:pt idx="79">0.00032254494896232698</cx:pt>
          <cx:pt idx="80">0.0012895042137920801</cx:pt>
          <cx:pt idx="81">0.00065985756974157198</cx:pt>
          <cx:pt idx="82">-9.7088253874624898e-05</cx:pt>
          <cx:pt idx="83">3.7603218127172702e-05</cx:pt>
          <cx:pt idx="84">0.00020143058022903401</cx:pt>
          <cx:pt idx="85">0.000692802260607498</cx:pt>
          <cx:pt idx="86">0.00355570636464998</cx:pt>
          <cx:pt idx="87">0.00098575920219526108</cx:pt>
          <cx:pt idx="88">0.000261025694083144</cx:pt>
          <cx:pt idx="89">-0.0024121976361743199</cx:pt>
          <cx:pt idx="90">-0.0047207205509179097</cx:pt>
          <cx:pt idx="91">-0.0083635190900436598</cx:pt>
          <cx:pt idx="92">-0.0100955465168877</cx:pt>
          <cx:pt idx="93">-0.0089161635464007401</cx:pt>
          <cx:pt idx="94">0.0087772844710460405</cx:pt>
          <cx:pt idx="95">-0.0027564990360901299</cx:pt>
          <cx:pt idx="96">0.0097114065996986593</cx:pt>
          <cx:pt idx="97">0.014051661023351701</cx:pt>
          <cx:pt idx="98">0.022660933439365601</cx:pt>
          <cx:pt idx="99">0.0035608788370181102</cx:pt>
          <cx:pt idx="100">0.017732927850742201</cx:pt>
          <cx:pt idx="101">0.0288028950442775</cx:pt>
          <cx:pt idx="102">-0.0120231679670395</cx:pt>
          <cx:pt idx="103">-0.029101916492548299</cx:pt>
          <cx:pt idx="104">-0.039485680678020697</cx:pt>
          <cx:pt idx="105">-0.0300401704852842</cx:pt>
          <cx:pt idx="106">-0.0134505157002803</cx:pt>
          <cx:pt idx="107">0.0035868750973105999</cx:pt>
          <cx:pt idx="108">0.0011329075033816899</cx:pt>
          <cx:pt idx="109">-0.00059841252989227198</cx:pt>
          <cx:pt idx="110">-0.00038032033288122499</cx:pt>
          <cx:pt idx="111">0.00087420497307314697</cx:pt>
          <cx:pt idx="112">-0.00064072957877737795</cx:pt>
          <cx:pt idx="113">-0.000205707148203577</cx:pt>
          <cx:pt idx="114">0.0079763464118463596</cx:pt>
          <cx:pt idx="115">0.00077138136937322799</cx:pt>
          <cx:pt idx="116">0.0019890229653078402</cx:pt>
          <cx:pt idx="117">0.018040259851345899</cx:pt>
          <cx:pt idx="118">0.023132308835459001</cx:pt>
          <cx:pt idx="119">0.0036030409591051599</cx:pt>
          <cx:pt idx="120">-0.0011310495567706</cx:pt>
          <cx:pt idx="121">-0.068937963983143905</cx:pt>
          <cx:pt idx="122">-0.051678614445837302</cx:pt>
          <cx:pt idx="123">-0.043153136212396997</cx:pt>
          <cx:pt idx="124">-0.020033802000502799</cx:pt>
          <cx:pt idx="125">0.063157577092703004</cx:pt>
          <cx:pt idx="126">0.067786888900070105</cx:pt>
          <cx:pt idx="127">0.060022943072374699</cx:pt>
          <cx:pt idx="128">0.030381632941050601</cx:pt>
          <cx:pt idx="129">-0.0189334221776183</cx:pt>
          <cx:pt idx="130">-0.051009763552625598</cx:pt>
          <cx:pt idx="131">-0.071927011505384303</cx:pt>
          <cx:pt idx="132">-0.054000035453053201</cx:pt>
          <cx:pt idx="133">-0.045291251121864599</cx:pt>
          <cx:pt idx="134">-0.029098274036392601</cx:pt>
          <cx:pt idx="135">-0.018087720090895501</cx:pt>
          <cx:pt idx="136">-0.0163917418687284</cx:pt>
          <cx:pt idx="137">-0.0082233715633193392</cx:pt>
          <cx:pt idx="138">-0.0018880903439602</cx:pt>
          <cx:pt idx="139">-0.00048955564305259004</cx:pt>
          <cx:pt idx="140">-0.00038114270559830602</cx:pt>
          <cx:pt idx="141">0.000166395863860683</cx:pt>
          <cx:pt idx="142">0.00068407661816419999</cx:pt>
          <cx:pt idx="143">0.00115703163862921</cx:pt>
          <cx:pt idx="144">0.0136894056950771</cx:pt>
          <cx:pt idx="145">0.0288346611890553</cx:pt>
          <cx:pt idx="146">0.031341797494206097</cx:pt>
          <cx:pt idx="147">-0.016432116438840599</cx:pt>
          <cx:pt idx="148">-0.034824512709837899</cx:pt>
          <cx:pt idx="149">-0.125795669697359</cx:pt>
          <cx:pt idx="150">-0.12104241171918199</cx:pt>
          <cx:pt idx="151">-0.120413461194638</cx:pt>
          <cx:pt idx="152">-0.024786538099892601</cx:pt>
          <cx:pt idx="153">0.070490168765596495</cx:pt>
          <cx:pt idx="154">0.123624052864187</cx:pt>
          <cx:pt idx="155">0.10475795191441301</cx:pt>
          <cx:pt idx="156">0.045836545848370401</cx:pt>
          <cx:pt idx="157">-0.00657235789157673</cx:pt>
          <cx:pt idx="158">-0.10062991981960299</cx:pt>
          <cx:pt idx="159">-0.13389400230922699</cx:pt>
          <cx:pt idx="160">-0.17512042462678601</cx:pt>
          <cx:pt idx="161">-0.107548380345238</cx:pt>
          <cx:pt idx="162">-0.047059017928813097</cx:pt>
          <cx:pt idx="163">-0.029075966374341899</cx:pt>
          <cx:pt idx="164">-0.017946385364500699</cx:pt>
          <cx:pt idx="165">-0.0112586880134522</cx:pt>
          <cx:pt idx="166">-0.00028056805886649</cx:pt>
          <cx:pt idx="167">0.00060713145286279903</cx:pt>
          <cx:pt idx="168">0.00031315495878342999</cx:pt>
          <cx:pt idx="169">0.00017571806658719599</cx:pt>
          <cx:pt idx="170">-0.0039405982736420899</cx:pt>
          <cx:pt idx="171">0.010067444171571301</cx:pt>
          <cx:pt idx="172">0.021707943585586299</cx:pt>
          <cx:pt idx="173">0.0212758721036105</cx:pt>
          <cx:pt idx="174">0.0057260009731940004</cx:pt>
          <cx:pt idx="175">-0.042879738049369003</cx:pt>
          <cx:pt idx="176">-0.051457530746055302</cx:pt>
          <cx:pt idx="177">-0.065911626580956895</cx:pt>
          <cx:pt idx="178">0.0123025658896654</cx:pt>
          <cx:pt idx="179">0.0143616956537814</cx:pt>
          <cx:pt idx="180">-0.041958338491224503</cx:pt>
          <cx:pt idx="181">-0.0038978820320635498</cx:pt>
          <cx:pt idx="182">-0.033768054229179799</cx:pt>
          <cx:pt idx="183">0.0684181012784911</cx:pt>
          <cx:pt idx="184">0.14972139865550199</cx:pt>
          <cx:pt idx="185">0.038387791199065401</cx:pt>
          <cx:pt idx="186">-0.093862038223205893</cx:pt>
          <cx:pt idx="187">-0.20309187738561299</cx:pt>
          <cx:pt idx="188">-0.21426986062724299</cx:pt>
          <cx:pt idx="189">-0.112530051525044</cx:pt>
          <cx:pt idx="190">-0.035362488410208198</cx:pt>
          <cx:pt idx="191">-0.019529640486690598</cx:pt>
          <cx:pt idx="192">-0.0048942939509881199</cx:pt>
          <cx:pt idx="193">-0.0101176989753019</cx:pt>
          <cx:pt idx="194">-0.0032857051820838301</cx:pt>
          <cx:pt idx="195">-0.00089341723443530599</cx:pt>
          <cx:pt idx="196">-2.3809071055723698e-05</cx:pt>
          <cx:pt idx="197">0.00020139638696095699</cx:pt>
          <cx:pt idx="198">0.00268561506552877</cx:pt>
          <cx:pt idx="199">0.0073202046909235253</cx:pt>
          <cx:pt idx="200">0.0048325515945081996</cx:pt>
          <cx:pt idx="201">-0.001298637969905985</cx:pt>
          <cx:pt idx="202">-0.0059350360519284497</cx:pt>
          <cx:pt idx="203">-0.0059696492054764749</cx:pt>
          <cx:pt idx="204">-0.0083771722449065503</cx:pt>
          <cx:pt idx="205">-0.0011113540995136225</cx:pt>
          <cx:pt idx="206">0.0125933140208133</cx:pt>
          <cx:pt idx="207">-0.0036187760899242249</cx:pt>
          <cx:pt idx="208">-0.024720606370352526</cx:pt>
          <cx:pt idx="209">-0.040683651793947249</cx:pt>
          <cx:pt idx="210">0.00074620843525317502</cx:pt>
          <cx:pt idx="211">0.034430230037235249</cx:pt>
          <cx:pt idx="212">0.038776044158933251</cx:pt>
          <cx:pt idx="213">0.005383599563224325</cx:pt>
          <cx:pt idx="214">-0.026622216407146002</cx:pt>
          <cx:pt idx="215">-0.043847138423618502</cx:pt>
          <cx:pt idx="216">-0.042740951876406252</cx:pt>
          <cx:pt idx="217">-0.027029338750436501</cx:pt>
          <cx:pt idx="218">-0.013788200136216126</cx:pt>
          <cx:pt idx="219">-0.0084289575302834256</cx:pt>
          <cx:pt idx="220">-0.00337876178998015</cx:pt>
          <cx:pt idx="221">-0.0018565727062024625</cx:pt>
          <cx:pt idx="222">0.000193966374589568</cx:pt>
          <cx:pt idx="223">-0.00019225083639552476</cx:pt>
          <cx:pt idx="224">-0.00015723985299250025</cx:pt>
          <cx:pt idx="225">0.0002939440661615325</cx:pt>
          <cx:pt idx="226">0.0020516877090945352</cx:pt>
          <cx:pt idx="227">0.0058471215770588749</cx:pt>
          <cx:pt idx="228">0.0084957601330763258</cx:pt>
          <cx:pt idx="229">0.0088599152974474758</cx:pt>
          <cx:pt idx="230">-0.005393772409137975</cx:pt>
          <cx:pt idx="231">0.0065659796358302248</cx:pt>
          <cx:pt idx="232">-0.0013205263433448849</cx:pt>
          <cx:pt idx="233">0.0070228466787303247</cx:pt>
          <cx:pt idx="234">0.015991750918043175</cx:pt>
          <cx:pt idx="235">-0.015949086204886699</cx:pt>
          <cx:pt idx="236">-0.028463583498904751</cx:pt>
          <cx:pt idx="237">-0.0091648436284009257</cx:pt>
          <cx:pt idx="238">0.046843255979319751</cx:pt>
          <cx:pt idx="239">0.05974666032753375</cx:pt>
          <cx:pt idx="240">0.022503477545691201</cx:pt>
          <cx:pt idx="241">-0.00519564192716865</cx:pt>
          <cx:pt idx="242">-0.044850194065150999</cx:pt>
          <cx:pt idx="243">-0.049147301641815001</cx:pt>
          <cx:pt idx="244">-0.027086434452662251</cx:pt>
          <cx:pt idx="245">-0.021073652480528875</cx:pt>
          <cx:pt idx="246">-0.013940697269006475</cx:pt>
          <cx:pt idx="247">-0.0066351782648080247</cx:pt>
          <cx:pt idx="248">-0.0042031143200131999</cx:pt>
          <cx:pt idx="249">-0.0055407633400072504</cx:pt>
          <cx:pt idx="250">0.00015105527480489399</cx:pt>
          <cx:pt idx="251">-6.4563607050120998e-05</cx:pt>
          <cx:pt idx="252">5.717205686234975e-05</cx:pt>
          <cx:pt idx="253">0.000105125070546917</cx:pt>
          <cx:pt idx="254">0.002753209775037675</cx:pt>
          <cx:pt idx="255">0.0046450084285155754</cx:pt>
          <cx:pt idx="256">0.0061914843748408247</cx:pt>
          <cx:pt idx="257">0.0058828502048953752</cx:pt>
          <cx:pt idx="258">0.001868515091526825</cx:pt>
          <cx:pt idx="259">0.0098721453866071254</cx:pt>
          <cx:pt idx="260">0.0047635599309180246</cx:pt>
          <cx:pt idx="261">-0.003215410743021225</cx:pt>
          <cx:pt idx="262">-0.014114733390490426</cx:pt>
          <cx:pt idx="263">-0.0076930390214744746</cx:pt>
          <cx:pt idx="264">-0.011613371859592075</cx:pt>
          <cx:pt idx="265">0.01070416879222455</cx:pt>
          <cx:pt idx="266">0.046275938274820003</cx:pt>
          <cx:pt idx="267">0.068402726498458744</cx:pt>
          <cx:pt idx="268">0.0085494830632972252</cx:pt>
          <cx:pt idx="269">-0.027102697339164251</cx:pt>
          <cx:pt idx="270">-0.051750791969988753</cx:pt>
          <cx:pt idx="271">-0.048322854122936</cx:pt>
          <cx:pt idx="272">-0.026284591802180499</cx:pt>
          <cx:pt idx="273">-0.0054090242775051249</cx:pt>
          <cx:pt idx="274">-0.00084647670868966249</cx:pt>
          <cx:pt idx="275">0.0059056060856814497</cx:pt>
          <cx:pt idx="276">-0.00033622244954416248</cx:pt>
          <cx:pt idx="277">0.0025749696882869252</cx:pt>
          <cx:pt idx="278">0.0021009487517012551</cx:pt>
          <cx:pt idx="279">0.003045571458178175</cx:pt>
          <cx:pt idx="280">5.1299228268723501e-05</cx:pt>
          <cx:pt idx="281">0.00010143828020420625</cx:pt>
          <cx:pt idx="282">0.0012352863855231424</cx:pt>
          <cx:pt idx="283">-0.00046619917232373253</cx:pt>
          <cx:pt idx="284">-0.0010524284541514675</cx:pt>
          <cx:pt idx="285">-0.0013394051524483375</cx:pt>
          <cx:pt idx="286">0.0062020865648712746</cx:pt>
          <cx:pt idx="287">0.0048985932264548502</cx:pt>
          <cx:pt idx="288">-0.0190640962582674</cx:pt>
          <cx:pt idx="289">-0.019209320542535574</cx:pt>
          <cx:pt idx="290">-0.0094172911975504495</cx:pt>
          <cx:pt idx="291">-0.0069411024240449001</cx:pt>
          <cx:pt idx="292">-0.0059507486462638502</cx:pt>
          <cx:pt idx="293">0.021583817382174623</cx:pt>
          <cx:pt idx="294">0.051381416553986502</cx:pt>
          <cx:pt idx="295">0.057915474038615751</cx:pt>
          <cx:pt idx="296">0.0065159259880357753</cx:pt>
          <cx:pt idx="297">-0.034356832815681748</cx:pt>
          <cx:pt idx="298">-0.051772439466495249</cx:pt>
          <cx:pt idx="299">-0.103017757417268</cx:pt>
          <cx:pt idx="300">-0.049879967338550699</cx:pt>
          <cx:pt idx="301">0.0067484975587005303</cx:pt>
          <cx:pt idx="302">0.026971298763759598</cx:pt>
          <cx:pt idx="303">0.025233317977055601</cx:pt>
          <cx:pt idx="304">0.013803296799641301</cx:pt>
          <cx:pt idx="305">0.0050710920261496702</cx:pt>
          <cx:pt idx="306">0.0049229362316110404</cx:pt>
          <cx:pt idx="307">0.0036106109306837499</cx:pt>
          <cx:pt idx="308">5.5837826771057297e-05</cx:pt>
          <cx:pt idx="309">0.00091772768406121904</cx:pt>
          <cx:pt idx="310">0.0034082401408535999</cx:pt>
          <cx:pt idx="311">-0.00193914879122601</cx:pt>
          <cx:pt idx="312">-2.8234413040940701e-06</cx:pt>
          <cx:pt idx="313">0.0049536198961516202</cx:pt>
          <cx:pt idx="314">-0.0114273122881576</cx:pt>
          <cx:pt idx="315">0.0010920691577192799</cx:pt>
          <cx:pt idx="316">0.0093310667488390592</cx:pt>
          <cx:pt idx="317">0.033229527833340197</cx:pt>
          <cx:pt idx="318">0.0478255199480878</cx:pt>
          <cx:pt idx="319">-0.0026445240584889898</cx:pt>
          <cx:pt idx="320">0.013146754828856799</cx:pt>
          <cx:pt idx="321">0.0884427070929516</cx:pt>
          <cx:pt idx="322">0.19175286292952301</cx:pt>
          <cx:pt idx="323">0.15146146719412601</cx:pt>
          <cx:pt idx="324">-0.048214815680635001</cx:pt>
          <cx:pt idx="325">-0.15676294348602901</cx:pt>
          <cx:pt idx="326">-0.161928294371112</cx:pt>
          <cx:pt idx="327">-0.040031677642949397</cx:pt>
          <cx:pt idx="328">0.031397276148737399</cx:pt>
          <cx:pt idx="329">0.025524211931719699</cx:pt>
          <cx:pt idx="330">0.034621074578953102</cx:pt>
          <cx:pt idx="331">0.035066743991142298</cx:pt>
          <cx:pt idx="332">-0.012298827692276099</cx:pt>
          <cx:pt idx="333">-0.019487908074328601</cx:pt>
          <cx:pt idx="334">-0.0098543634281278106</cx:pt>
          <cx:pt idx="335">0.0015603795021423899</cx:pt>
          <cx:pt idx="336">0.00078309883035682798</cx:pt>
          <cx:pt idx="337">0.0015954289991095001</cx:pt>
          <cx:pt idx="338">0.0028870405904910402</cx:pt>
          <cx:pt idx="339">0.0028637820977347201</cx:pt>
          <cx:pt idx="340">-0.0121472458374702</cx:pt>
          <cx:pt idx="341">-0.011188674489759499</cx:pt>
          <cx:pt idx="342">-0.041879246465390298</cx:pt>
          <cx:pt idx="343">0.0030775331531696301</cx:pt>
          <cx:pt idx="344">0.073356782368227305</cx:pt>
          <cx:pt idx="345">0.0052652146181062101</cx:pt>
          <cx:pt idx="346">-0.049206207664622498</cx:pt>
          <cx:pt idx="347">-0.052937122800025799</cx:pt>
          <cx:pt idx="348">0.066192002378645198</cx:pt>
          <cx:pt idx="349">0.074151759621886998</cx:pt>
          <cx:pt idx="350">0.14966430437631001</cx:pt>
          <cx:pt idx="351">0.048245110227255902</cx:pt>
          <cx:pt idx="352">-0.033439719628311403</cx:pt>
          <cx:pt idx="353">-0.146504963132328</cx:pt>
          <cx:pt idx="354">-0.075693916770434605</cx:pt>
          <cx:pt idx="355">0.033221320570128297</cx:pt>
          <cx:pt idx="356">0.086458383848291895</cx:pt>
          <cx:pt idx="357">0.0263025380628263</cx:pt>
          <cx:pt idx="358">0.018536548276938201</cx:pt>
          <cx:pt idx="359">0.010884294467916601</cx:pt>
          <cx:pt idx="360">-0.00028720737793036798</cx:pt>
          <cx:pt idx="361">0.00042730918766510103</cx:pt>
          <cx:pt idx="362">-0.0031365112380567</cx:pt>
          <cx:pt idx="363">0.0039753491406955103</cx:pt>
          <cx:pt idx="364">0.000125884086992577</cx:pt>
          <cx:pt idx="365">0.00037398287694467402</cx:pt>
          <cx:pt idx="366">0.0025621066709749498</cx:pt>
          <cx:pt idx="367">0.0031411427794634499</cx:pt>
          <cx:pt idx="368">-0.00077492841665618203</cx:pt>
          <cx:pt idx="369">-0.0172972284517144</cx:pt>
          <cx:pt idx="370">-0.030026411838719499</cx:pt>
          <cx:pt idx="371">-0.026501487786922101</cx:pt>
          <cx:pt idx="372">-0.027385007695756299</cx:pt>
          <cx:pt idx="373">-0.0394963308304946</cx:pt>
          <cx:pt idx="374">-0.044838865925465703</cx:pt>
          <cx:pt idx="375">0.028542832139500301</cx:pt>
          <cx:pt idx="376">0.096198290853338003</cx:pt>
          <cx:pt idx="377">0.089117381766952594</cx:pt>
          <cx:pt idx="378">0.090135774438210206</cx:pt>
          <cx:pt idx="379">-0.0013183231423832601</cx:pt>
          <cx:pt idx="380">-0.0112700405340804</cx:pt>
          <cx:pt idx="381">0.037579439483683801</cx:pt>
          <cx:pt idx="382">0.024263496064945701</cx:pt>
          <cx:pt idx="383">0.096453309210436503</cx:pt>
          <cx:pt idx="384">0.13698849990574999</cx:pt>
          <cx:pt idx="385">0.069998584482926701</cx:pt>
          <cx:pt idx="386">0.026097873860630401</cx:pt>
          <cx:pt idx="387">0.018831847861884101</cx:pt>
          <cx:pt idx="388">0.017472480314312099</cx:pt>
          <cx:pt idx="389">0.0137743200604124</cx:pt>
          <cx:pt idx="390">0.00299626004132843</cx:pt>
          <cx:pt idx="391">0.0053297313809494203</cx:pt>
          <cx:pt idx="392">5.8174634849170103e-05</cx:pt>
          <cx:pt idx="393">-0.00022385169005965699</cx:pt>
          <cx:pt idx="394">-2.3832484709281899e-05</cx:pt>
          <cx:pt idx="395">-0.0020321884992282502</cx:pt>
          <cx:pt idx="396">0.0014227871825910499</cx:pt>
          <cx:pt idx="397">-0.0086978003281615295</cx:pt>
          <cx:pt idx="398">-0.064953250384590003</cx:pt>
          <cx:pt idx="399">-0.062858992987480003</cx:pt>
          <cx:pt idx="400">0.026223872176654998</cx:pt>
          <cx:pt idx="401">0.023717263917655499</cx:pt>
          <cx:pt idx="402">-0.015073918942987</cx:pt>
          <cx:pt idx="403">-0.031431539784518701</cx:pt>
          <cx:pt idx="404">0.067316648825008096</cx:pt>
          <cx:pt idx="405">0.087655513311375402</cx:pt>
          <cx:pt idx="406">0.062610301840633306</cx:pt>
          <cx:pt idx="407">-0.037110012016687899</cx:pt>
          <cx:pt idx="408">-0.0188439446829913</cx:pt>
          <cx:pt idx="409">0.071558063021669796</cx:pt>
          <cx:pt idx="410">0.0050356219581217197</cx:pt>
          <cx:pt idx="411">1.3027619000617899e-05</cx:pt>
          <cx:pt idx="412">0.030243531034444299</cx:pt>
          <cx:pt idx="413">0.049547707022285802</cx:pt>
          <cx:pt idx="414">0.0305137893368586</cx:pt>
          <cx:pt idx="415">0.0445501967048108</cx:pt>
          <cx:pt idx="416">0.0059260859544725299</cx:pt>
          <cx:pt idx="417">0.0098313411149766102</cx:pt>
          <cx:pt idx="418">0.0083141935249096202</cx:pt>
          <cx:pt idx="419">0.00073688380775790302</cx:pt>
          <cx:pt idx="420">0.00057878917083639702</cx:pt>
          <cx:pt idx="421">-0.00050377654901040099</cx:pt>
          <cx:pt idx="422">-0.00016322251550799599</cx:pt>
          <cx:pt idx="423">0.010387178519010099</cx:pt>
          <cx:pt idx="424">0.00114395439179571</cx:pt>
          <cx:pt idx="425">-0.0111351427521549</cx:pt>
          <cx:pt idx="426">-0.0519531814179649</cx:pt>
          <cx:pt idx="427">-0.024376994172401599</cx:pt>
          <cx:pt idx="428">-0.0118711519400277</cx:pt>
          <cx:pt idx="429">0.035102309491252197</cx:pt>
          <cx:pt idx="430">0.0067239937523325098</cx:pt>
          <cx:pt idx="431">-0.0111474052258606</cx:pt>
          <cx:pt idx="432">0.0158020050213575</cx:pt>
          <cx:pt idx="433">0.053796968435565203</cx:pt>
          <cx:pt idx="434">0.0119190087620055</cx:pt>
          <cx:pt idx="435">-0.035581447514312699</cx:pt>
          <cx:pt idx="436">0.0048833543391093902</cx:pt>
          <cx:pt idx="437">-0.0195655758596141</cx:pt>
          <cx:pt idx="438">-0.076452416033110093</cx:pt>
          <cx:pt idx="439">-0.051392272644948403</cx:pt>
          <cx:pt idx="440">-0.044191643809462097</cx:pt>
          <cx:pt idx="441">0.0079855342310115804</cx:pt>
          <cx:pt idx="442">0.035618005032732401</cx:pt>
          <cx:pt idx="443">0.020670281847761499</cx:pt>
          <cx:pt idx="444">0.0043447062344934397</cx:pt>
          <cx:pt idx="445">0.012697639613252701</cx:pt>
          <cx:pt idx="446">0.016386868912077399</cx:pt>
          <cx:pt idx="447">0.0017548167565482301</cx:pt>
          <cx:pt idx="448">3.84959101672853e-05</cx:pt>
          <cx:pt idx="449">-0.000181387146705813</cx:pt>
          <cx:pt idx="450">-0.000163205389987965</cx:pt>
          <cx:pt idx="451">0.0083681867619355994</cx:pt>
          <cx:pt idx="452">0.0058306923170910099</cx:pt>
          <cx:pt idx="453">-0.0012191017712877799</cx:pt>
          <cx:pt idx="454">0.018202873277982801</cx:pt>
          <cx:pt idx="455">0.0609847371781344</cx:pt>
          <cx:pt idx="456">0.021200360598808698</cx:pt>
          <cx:pt idx="457">0.019402590149924601</cx:pt>
          <cx:pt idx="458">0.047119655827210102</cx:pt>
          <cx:pt idx="459">0.052041855891941699</cx:pt>
          <cx:pt idx="460">0.015920729366065801</cx:pt>
          <cx:pt idx="461">0.0062555060547348001</cx:pt>
          <cx:pt idx="462">0.0141773783258965</cx:pt>
          <cx:pt idx="463">-0.053615760983053401</cx:pt>
          <cx:pt idx="464">0.047087757267831903</cx:pt>
          <cx:pt idx="465">-0.071145122929071894</cx:pt>
          <cx:pt idx="466">-0.042318598538449402</cx:pt>
          <cx:pt idx="467">-0.0065833614880061401</cx:pt>
          <cx:pt idx="468">-0.032768972424336601</cx:pt>
          <cx:pt idx="469">-0.014095377152452</cx:pt>
          <cx:pt idx="470">-0.0066172282643868503</cx:pt>
          <cx:pt idx="471">-0.0011492659302284301</cx:pt>
          <cx:pt idx="472">0.028876639019945999</cx:pt>
          <cx:pt idx="473">0.016579394399154301</cx:pt>
          <cx:pt idx="474">0.012057019168981799</cx:pt>
          <cx:pt idx="475">0.0059771660686320401</cx:pt>
          <cx:pt idx="476">0.000457939965842226</cx:pt>
          <cx:pt idx="477">6.8308012626392496e-05</cx:pt>
          <cx:pt idx="478">-0.00063164803546046601</cx:pt>
          <cx:pt idx="479">-0.00192297063579189</cx:pt>
          <cx:pt idx="480">-0.018623328579594499</cx:pt>
          <cx:pt idx="481">-0.00075694662421513595</cx:pt>
          <cx:pt idx="482">0.030521465984382701</cx:pt>
          <cx:pt idx="483">0.034926255151021199</cx:pt>
          <cx:pt idx="484">-0.0108793437129341</cx:pt>
          <cx:pt idx="485">-0.053268657714626702</cx:pt>
          <cx:pt idx="486">-0.082929722472394399</cx:pt>
          <cx:pt idx="487">-0.033402416328863899</cx:pt>
          <cx:pt idx="488">0.0299504871059997</cx:pt>
          <cx:pt idx="489">0.10721996857515199</cx:pt>
          <cx:pt idx="490">0.136045156449393</cx:pt>
          <cx:pt idx="491">0.014844891940841499</cx:pt>
          <cx:pt idx="492">0.0168645934264753</cx:pt>
          <cx:pt idx="493">-0.085796617210003603</cx:pt>
          <cx:pt idx="494">-0.0079829421376687807</cx:pt>
          <cx:pt idx="495">-0.019403636406013201</cx:pt>
          <cx:pt idx="496">-0.025313002812125399</cx:pt>
          <cx:pt idx="497">0.0237039748551271</cx:pt>
          <cx:pt idx="498">0.028934320254755699</cx:pt>
          <cx:pt idx="499">0.0077452952343591702</cx:pt>
          <cx:pt idx="500">0.029068414053898199</cx:pt>
          <cx:pt idx="501">0.040771050309225197</cx:pt>
          <cx:pt idx="502">0.0099959609596308504</cx:pt>
          <cx:pt idx="503">-0.00013584273073792799</cx:pt>
          <cx:pt idx="504">0.00024934207600606499</cx:pt>
          <cx:pt idx="505">0.000230052213849426</cx:pt>
          <cx:pt idx="506">-0.000323430742308707</cx:pt>
          <cx:pt idx="507">-0.0053214422276823799</cx:pt>
          <cx:pt idx="508">-0.0148427762665317</cx:pt>
          <cx:pt idx="509">-0.026831096596797301</cx:pt>
          <cx:pt idx="510">-0.0037774703075537999</cx:pt>
          <cx:pt idx="511">-0.0042555668296631799</cx:pt>
          <cx:pt idx="512">-0.054479357887615598</cx:pt>
          <cx:pt idx="513">-0.043038770748191103</cx:pt>
          <cx:pt idx="514">-0.117338775177491</cx:pt>
          <cx:pt idx="515">-0.11185222834129099</cx:pt>
          <cx:pt idx="516">-0.067447396099400397</cx:pt>
          <cx:pt idx="517">0.043107803122171898</cx:pt>
          <cx:pt idx="518">0.014550601791939</cx:pt>
          <cx:pt idx="519">-0.00083017283027788595</cx:pt>
          <cx:pt idx="520">-0.047072628074191103</cx:pt>
          <cx:pt idx="521">-0.020250713139842402</cx:pt>
          <cx:pt idx="522">0.0306614284881318</cx:pt>
          <cx:pt idx="523">0.0028024501449658099</cx:pt>
          <cx:pt idx="524">0.0071922984325290496</cx:pt>
          <cx:pt idx="525">0.0482738343885094</cx:pt>
          <cx:pt idx="526">0.062377552440884297</cx:pt>
          <cx:pt idx="527">0.0054512604790983099</cx:pt>
          <cx:pt idx="528">0.022169735442955699</cx:pt>
          <cx:pt idx="529">0.025473010002284299</cx:pt>
          <cx:pt idx="530">0.0035464028937549599</cx:pt>
          <cx:pt idx="531">0.0029795115764067299</cx:pt>
          <cx:pt idx="532">0.00045469479714082601</cx:pt>
          <cx:pt idx="533">0.00050808686104803099</cx:pt>
          <cx:pt idx="534">-0.0032622355686031199</cx:pt>
          <cx:pt idx="535">-0.0053257874986141198</cx:pt>
          <cx:pt idx="536">-0.0028465182359963502</cx:pt>
          <cx:pt idx="537">-0.020667348800883299</cx:pt>
          <cx:pt idx="538">-0.0129458161395897</cx:pt>
          <cx:pt idx="539">0.0033004017270715398</cx:pt>
          <cx:pt idx="540">-0.073372063773698995</cx:pt>
          <cx:pt idx="541">-0.0050640397131589297</cx:pt>
          <cx:pt idx="542">-0.10534373125660899</cx:pt>
          <cx:pt idx="543">-0.077478499814769994</cx:pt>
          <cx:pt idx="544">-0.037534771456193702</cx:pt>
          <cx:pt idx="545">0.0020077474475913102</cx:pt>
          <cx:pt idx="546">-0.034976854232731898</cx:pt>
          <cx:pt idx="547">0.0073193940778653599</cx:pt>
          <cx:pt idx="548">0.048350936880334601</cx:pt>
          <cx:pt idx="549">0.0278464473634818</cx:pt>
          <cx:pt idx="550">0.049139364576265297</cx:pt>
          <cx:pt idx="551">0.018362273477482201</cx:pt>
          <cx:pt idx="552">-0.0039485832848954001</cx:pt>
          <cx:pt idx="553">0.0048449757875346803</cx:pt>
          <cx:pt idx="554">-0.0103591176551246</cx:pt>
          <cx:pt idx="555">-0.026769479563817498</cx:pt>
          <cx:pt idx="556">0.0072256133569158403</cx:pt>
          <cx:pt idx="557">0.0151252567688555</cx:pt>
          <cx:pt idx="558">0.0043448024810153899</cx:pt>
          <cx:pt idx="559">0.00126369580710741</cx:pt>
          <cx:pt idx="560">9.4997478746564106e-05</cx:pt>
          <cx:pt idx="561">-0.00163411567750329</cx:pt>
          <cx:pt idx="562">-0.0036796027307690301</cx:pt>
          <cx:pt idx="563">-0.0036807718959628801</cx:pt>
          <cx:pt idx="564">-0.0029825427562517699</cx:pt>
          <cx:pt idx="565">-0.02941300023757</cx:pt>
          <cx:pt idx="566">0.012623336800059899</cx:pt>
          <cx:pt idx="567">-0.0077048861120083603</cx:pt>
          <cx:pt idx="568">-0.067243739236522507</cx:pt>
          <cx:pt idx="569">0.013169084391606601</cx:pt>
          <cx:pt idx="570">-0.033308629493650301</cx:pt>
          <cx:pt idx="571">0.096193982974913203</cx:pt>
          <cx:pt idx="572">0.14011026325026499</cx:pt>
          <cx:pt idx="573">-0.0029818276175653398</cx:pt>
          <cx:pt idx="574">0.020449301988951899</cx:pt>
          <cx:pt idx="575">0.0080791761726979692</cx:pt>
          <cx:pt idx="576">0.10483066233328001</cx:pt>
          <cx:pt idx="577">0.047806615581508297</cx:pt>
          <cx:pt idx="578">0.103849947137912</cx:pt>
          <cx:pt idx="579">-0.012135508330100801</cx:pt>
          <cx:pt idx="580">0.0110952891684771</cx:pt>
          <cx:pt idx="581">-0.00082396580946709097</cx:pt>
          <cx:pt idx="582">-0.030837597361103499</cx:pt>
          <cx:pt idx="583">-0.034153912809520202</cx:pt>
          <cx:pt idx="584">0.0055181782668161598</cx:pt>
          <cx:pt idx="585">-0.0077356756611522198</cx:pt>
          <cx:pt idx="586">0.0026905204387599698</cx:pt>
          <cx:pt idx="587">0.00052634006267610197</cx:pt>
          <cx:pt idx="588">1.28990585498123e-05</cx:pt>
          <cx:pt idx="589">0.00038557729830860998</cx:pt>
          <cx:pt idx="590">1.01852398938579e-05</cx:pt>
          <cx:pt idx="591">0.00013065317859909799</cx:pt>
          <cx:pt idx="592">-0.0058746335423112304</cx:pt>
          <cx:pt idx="593">-0.0278751130029854</cx:pt>
          <cx:pt idx="594">-0.047432814642835101</cx:pt>
          <cx:pt idx="595">-0.0550209588500951</cx:pt>
          <cx:pt idx="596">-0.062806227054521394</cx:pt>
          <cx:pt idx="597">-0.033184637499295101</cx:pt>
          <cx:pt idx="598">-0.0053351995352694699</cx:pt>
          <cx:pt idx="599">0.033421657533793399</cx:pt>
          <cx:pt idx="600">0.026949526087410601</cx:pt>
          <cx:pt idx="601">-0.042267752595508801</cx:pt>
          <cx:pt idx="602">-0.036419419157970798</cx:pt>
          <cx:pt idx="603">-0.0211944340053676</cx:pt>
          <cx:pt idx="604">0.051843592596241002</cx:pt>
          <cx:pt idx="605">-0.0698700733752501</cx:pt>
          <cx:pt idx="606">-0.0106010037646067</cx:pt>
          <cx:pt idx="607">-0.0257782899500218</cx:pt>
          <cx:pt idx="608">-0.0079335159802244298</cx:pt>
          <cx:pt idx="609">0.00295264860599406</cx:pt>
          <cx:pt idx="610">-0.032072608349786903</cx:pt>
          <cx:pt idx="611">-0.033761400567585302</cx:pt>
          <cx:pt idx="612">-0.023266277987358201</cx:pt>
          <cx:pt idx="613">-0.016878737204437201</cx:pt>
          <cx:pt idx="614">-0.00049457468039516503</cx:pt>
          <cx:pt idx="615">0.00067839593286601299</cx:pt>
          <cx:pt idx="616">-0.00036280774032083901</cx:pt>
          <cx:pt idx="617">-0.00019170286556391601</cx:pt>
          <cx:pt idx="618">2.9580012042354301e-05</cx:pt>
          <cx:pt idx="619">0.00070933719744169005</cx:pt>
          <cx:pt idx="620">0.0046447113546644603</cx:pt>
          <cx:pt idx="621">-0.0078677142124890295</cx:pt>
          <cx:pt idx="622">-0.036941213121407697</cx:pt>
          <cx:pt idx="623">-0.0310960400182578</cx:pt>
          <cx:pt idx="624">-0.056147564886582103</cx:pt>
          <cx:pt idx="625">-0.035379374836423602</cx:pt>
          <cx:pt idx="626">-0.00450927651068086</cx:pt>
          <cx:pt idx="627">-0.0176678226288693</cx:pt>
          <cx:pt idx="628">-0.081427033505828805</cx:pt>
          <cx:pt idx="629">-0.0262703287509258</cx:pt>
          <cx:pt idx="630">-0.062613924767198001</cx:pt>
          <cx:pt idx="631">-0.061700279498904199</cx:pt>
          <cx:pt idx="632">-0.034302303741123898</cx:pt>
          <cx:pt idx="633">-0.065007162241013605</cx:pt>
          <cx:pt idx="634">0.052118896291991297</cx:pt>
          <cx:pt idx="635">0.073257273146623503</cx:pt>
          <cx:pt idx="636">0.0576026110160665</cx:pt>
          <cx:pt idx="637">0.027233039242578999</cx:pt>
          <cx:pt idx="638">-0.0033249500310100601</cx:pt>
          <cx:pt idx="639">-0.032326546259897997</cx:pt>
          <cx:pt idx="640">-0.035311608939723703</cx:pt>
          <cx:pt idx="641">-0.022014171161230001</cx:pt>
          <cx:pt idx="642">-0.0030538489258855402</cx:pt>
          <cx:pt idx="643">-0.000103423136382028</cx:pt>
          <cx:pt idx="644">0.00076420678661793596</cx:pt>
          <cx:pt idx="645">-0.00088450099226420405</cx:pt>
          <cx:pt idx="646">-0.000236818245070607</cx:pt>
          <cx:pt idx="647">0.000235425273701871</cx:pt>
          <cx:pt idx="648">0.0023347599151856699</cx:pt>
          <cx:pt idx="649">-0.0037732005421860699</cx:pt>
          <cx:pt idx="650">-0.0147587509480804</cx:pt>
          <cx:pt idx="651">-0.019890883276623299</cx:pt>
          <cx:pt idx="652">-0.045084427543216898</cx:pt>
          <cx:pt idx="653">-0.0217813162972543</cx:pt>
          <cx:pt idx="654">-0.070231848595994503</cx:pt>
          <cx:pt idx="655">0.012947171270406401</cx:pt>
          <cx:pt idx="656">0.0142578688098221</cx:pt>
          <cx:pt idx="657">-0.0019651828241345499</cx:pt>
          <cx:pt idx="658">-0.069888135500004195</cx:pt>
          <cx:pt idx="659">-0.058641599274194198</cx:pt>
          <cx:pt idx="660">-0.051511213124859498</cx:pt>
          <cx:pt idx="661">0.045839938918497802</cx:pt>
          <cx:pt idx="662">0.028963454987137701</cx:pt>
          <cx:pt idx="663">0.074643260621412397</cx:pt>
          <cx:pt idx="664">0.038847684409202998</cx:pt>
          <cx:pt idx="665">0.0100419706102844</cx:pt>
          <cx:pt idx="666">0.00706717894469641</cx:pt>
          <cx:pt idx="667">-0.0262467525545272</cx:pt>
          <cx:pt idx="668">-0.0311597949345916</cx:pt>
          <cx:pt idx="669">-0.019932818306127802</cx:pt>
          <cx:pt idx="670">-0.00123066421111282</cx:pt>
          <cx:pt idx="671">-0.00024377329083668099</cx:pt>
          <cx:pt idx="672">-0.00045177082241281699</cx:pt>
          <cx:pt idx="673">-0.00015499912349942199</cx:pt>
          <cx:pt idx="674">-0.00087845569977495401</cx:pt>
          <cx:pt idx="675">0.00035426887260312</cx:pt>
          <cx:pt idx="676">0.00168613154597148</cx:pt>
          <cx:pt idx="677">0.0025210397952413</cx:pt>
          <cx:pt idx="678">0.018981370069948902</cx:pt>
          <cx:pt idx="679">0.011046324527383701</cx:pt>
          <cx:pt idx="680">0.018965414580333399</cx:pt>
          <cx:pt idx="681">0.033285510165015103</cx:pt>
          <cx:pt idx="682">-0.0096433668837205208</cx:pt>
          <cx:pt idx="683">0.014743554592975199</cx:pt>
          <cx:pt idx="684">-0.063984896408021505</cx:pt>
          <cx:pt idx="685">-0.057208929275529799</cx:pt>
          <cx:pt idx="686">-0.056408944857700503</cx:pt>
          <cx:pt idx="687">-0.054850127790329599</cx:pt>
          <cx:pt idx="688">-0.098565611421446306</cx:pt>
          <cx:pt idx="689">3.6960596966471798e-05</cx:pt>
          <cx:pt idx="690">0.016421370739134401</cx:pt>
          <cx:pt idx="691">0.073542330454916593</cx:pt>
          <cx:pt idx="692">0.0143629284495288</cx:pt>
          <cx:pt idx="693">0.026144425708884901</cx:pt>
          <cx:pt idx="694">0.0149188288146649</cx:pt>
          <cx:pt idx="695">-0.0053809504307786599</cx:pt>
          <cx:pt idx="696">-0.0044083333603907498</cx:pt>
          <cx:pt idx="697">0.00092759227679001298</cx:pt>
          <cx:pt idx="698">-6.5389658446230503e-05</cx:pt>
          <cx:pt idx="699">0.00033914585387365901</cx:pt>
          <cx:pt idx="700">-0.00019012769415517199</cx:pt>
          <cx:pt idx="701">-0.00046467106590507198</cx:pt>
          <cx:pt idx="702">0.00042328799119403402</cx:pt>
          <cx:pt idx="703">8.6082537259871405e-05</cx:pt>
          <cx:pt idx="704">0.00332761873794289</cx:pt>
          <cx:pt idx="705">0.010804751430425001</cx:pt>
          <cx:pt idx="706">0.0197524996347632</cx:pt>
          <cx:pt idx="707">0.011915570923161201</cx:pt>
          <cx:pt idx="708">0.020334470325295201</cx:pt>
          <cx:pt idx="709">0.037763131059049597</cx:pt>
          <cx:pt idx="710">-0.0067914625178897101</cx:pt>
          <cx:pt idx="711">-0.034814075772370001</cx:pt>
          <cx:pt idx="712">-0.076006922793000101</cx:pt>
          <cx:pt idx="713">-0.066870074499856394</cx:pt>
          <cx:pt idx="714">-0.043487629839999598</cx:pt>
          <cx:pt idx="715">-0.047781065892703797</cx:pt>
          <cx:pt idx="716">-0.103545757483383</cx:pt>
          <cx:pt idx="717">-0.052839258525723999</cx:pt>
          <cx:pt idx="718">0.0118216947793082</cx:pt>
          <cx:pt idx="719">-0.0100993942400796</cx:pt>
          <cx:pt idx="720">-0.0092744215722969404</cx:pt>
          <cx:pt idx="721">-0.00821742939433329</cx:pt>
          <cx:pt idx="722">-0.0043207023937416296</cx:pt>
          <cx:pt idx="723">-0.010208411003286399</cx:pt>
          <cx:pt idx="724">-0.0066754648023664596</cx:pt>
          <cx:pt idx="725">0.00014641801815197601</cx:pt>
          <cx:pt idx="726">0.00015610910550887801</cx:pt>
          <cx:pt idx="727">-0.000637943603222416</cx:pt>
          <cx:pt idx="728">-0.00047046829814578501</cx:pt>
          <cx:pt idx="729">0.000152963522875088</cx:pt>
          <cx:pt idx="730">-0.00062885309937220997</cx:pt>
          <cx:pt idx="731">0.00051277794691702901</cx:pt>
          <cx:pt idx="732">-0.0015543871721810001</cx:pt>
          <cx:pt idx="733">-0.00096437377055025504</cx:pt>
          <cx:pt idx="734">-0.00131239689533862</cx:pt>
          <cx:pt idx="735">-0.0067230578975315198</cx:pt>
          <cx:pt idx="736">-0.00381050267453765</cx:pt>
          <cx:pt idx="737">0.00106004139416344</cx:pt>
          <cx:pt idx="738">-0.0025611413958305301</cx:pt>
          <cx:pt idx="739">-0.0225522358770801</cx:pt>
          <cx:pt idx="740">-0.0518839022311623</cx:pt>
          <cx:pt idx="741">-0.032218542244257298</cx:pt>
          <cx:pt idx="742">-0.033463027256560703</cx:pt>
          <cx:pt idx="743">-0.012930581688866001</cx:pt>
          <cx:pt idx="744">-0.041143772107711897</cx:pt>
          <cx:pt idx="745">-0.0427084265994436</cx:pt>
          <cx:pt idx="746">-0.0065203167459249702</cx:pt>
          <cx:pt idx="747">0.0015678042733311701</cx:pt>
          <cx:pt idx="748">-0.0071968454808506097</cx:pt>
          <cx:pt idx="749">-0.00181236749895895</cx:pt>
          <cx:pt idx="750">-0.0021418372460074199</cx:pt>
          <cx:pt idx="751">-0.000560321028039437</cx:pt>
          <cx:pt idx="752">-0.000146914223036137</cx:pt>
          <cx:pt idx="753">-0.00010437301250090799</cx:pt>
          <cx:pt idx="754">-9.4565210409110301e-05</cx:pt>
          <cx:pt idx="755">0.00088931235848948296</cx:pt>
          <cx:pt idx="756">-0.00024388453261845901</cx:pt>
          <cx:pt idx="757">-3.8774897189662602e-05</cx:pt>
          <cx:pt idx="758">-0.0011735418759413899</cx:pt>
          <cx:pt idx="759">0.000338561682973764</cx:pt>
          <cx:pt idx="760">-9.60771474282597e-05</cx:pt>
          <cx:pt idx="761">-0.00046730967925957698</cx:pt>
          <cx:pt idx="762">6.2084197531590406e-05</cx:pt>
          <cx:pt idx="763">-0.00039771694450983899</cx:pt>
          <cx:pt idx="764">-0.00085488203338251101</cx:pt>
          <cx:pt idx="765">0.00036785859872185799</cx:pt>
          <cx:pt idx="766">-1.3711741999724701e-06</cx:pt>
          <cx:pt idx="767">-0.0010506903291546501</cx:pt>
          <cx:pt idx="768">-0.0045340610441096402</cx:pt>
          <cx:pt idx="769">-0.0017008391475531301</cx:pt>
          <cx:pt idx="770">-0.010645014422202699</cx:pt>
          <cx:pt idx="771">-0.0033313839490801199</cx:pt>
          <cx:pt idx="772">-0.000217873013555132</cx:pt>
          <cx:pt idx="773">0.00098699306401323094</cx:pt>
          <cx:pt idx="774">0.0043125752907408298</cx:pt>
          <cx:pt idx="775">0.0057308625051210402</cx:pt>
          <cx:pt idx="776">0.00218275593719936</cx:pt>
          <cx:pt idx="777">0.0022549578418385001</cx:pt>
          <cx:pt idx="778">0.00044030789664614901</cx:pt>
          <cx:pt idx="779">0.00025084488950295102</cx:pt>
          <cx:pt idx="780">-0.00031997869444395899</cx:pt>
          <cx:pt idx="781">-0.000114326492367504</cx:pt>
          <cx:pt idx="782">0.000340778776292217</cx:pt>
          <cx:pt idx="783">-0.00017242603390207599</cx:pt>
          <cx:pt idx="784">0.0073202046909235253</cx:pt>
          <cx:pt idx="785">0.0048325515945081996</cx:pt>
          <cx:pt idx="786">-0.001298637969905985</cx:pt>
          <cx:pt idx="787">-0.0059350360519284497</cx:pt>
          <cx:pt idx="788">-0.0059696492054764749</cx:pt>
          <cx:pt idx="789">-0.0083771722449065503</cx:pt>
          <cx:pt idx="790">-0.0011113540995136225</cx:pt>
          <cx:pt idx="791">0.0125933140208133</cx:pt>
          <cx:pt idx="792">-0.0036187760899242249</cx:pt>
          <cx:pt idx="793">-0.024720606370352526</cx:pt>
          <cx:pt idx="794">-0.040683651793947249</cx:pt>
          <cx:pt idx="795">0.00074620843525317502</cx:pt>
          <cx:pt idx="796">0.034430230037235249</cx:pt>
          <cx:pt idx="797">0.038776044158933251</cx:pt>
          <cx:pt idx="798">0.005383599563224325</cx:pt>
          <cx:pt idx="799">-0.026622216407146002</cx:pt>
          <cx:pt idx="800">-0.043847138423618502</cx:pt>
          <cx:pt idx="801">-0.042740951876406252</cx:pt>
          <cx:pt idx="802">-0.027029338750436501</cx:pt>
          <cx:pt idx="803">-0.013788200136216126</cx:pt>
          <cx:pt idx="804">-0.0084289575302834256</cx:pt>
          <cx:pt idx="805">-0.00337876178998015</cx:pt>
          <cx:pt idx="806">-0.0018565727062024625</cx:pt>
          <cx:pt idx="807">0.000193966374589568</cx:pt>
          <cx:pt idx="808">-0.00019225083639552476</cx:pt>
          <cx:pt idx="809">-0.00015723985299250025</cx:pt>
          <cx:pt idx="810">0.0002939440661615325</cx:pt>
          <cx:pt idx="811">0.0020516877090945352</cx:pt>
          <cx:pt idx="812">0.0058471215770588749</cx:pt>
          <cx:pt idx="813">0.0084957601330763258</cx:pt>
          <cx:pt idx="814">0.0088599152974474758</cx:pt>
          <cx:pt idx="815">-0.005393772409137975</cx:pt>
          <cx:pt idx="816">0.0065659796358302248</cx:pt>
          <cx:pt idx="817">-0.0013205263433448849</cx:pt>
          <cx:pt idx="818">0.0070228466787303247</cx:pt>
          <cx:pt idx="819">0.015991750918043175</cx:pt>
          <cx:pt idx="820">-0.015949086204886699</cx:pt>
          <cx:pt idx="821">-0.028463583498904751</cx:pt>
          <cx:pt idx="822">-0.0091648436284009257</cx:pt>
          <cx:pt idx="823">0.046843255979319751</cx:pt>
          <cx:pt idx="824">0.05974666032753375</cx:pt>
          <cx:pt idx="825">0.022503477545691201</cx:pt>
          <cx:pt idx="826">-0.00519564192716865</cx:pt>
          <cx:pt idx="827">-0.044850194065150999</cx:pt>
          <cx:pt idx="828">-0.049147301641815001</cx:pt>
          <cx:pt idx="829">-0.027086434452662251</cx:pt>
          <cx:pt idx="830">-0.021073652480528875</cx:pt>
          <cx:pt idx="831">-0.013940697269006475</cx:pt>
          <cx:pt idx="832">-0.0066351782648080247</cx:pt>
          <cx:pt idx="833">-0.0042031143200131999</cx:pt>
          <cx:pt idx="834">-0.0055407633400072504</cx:pt>
          <cx:pt idx="835">0.00015105527480489399</cx:pt>
          <cx:pt idx="836">-6.4563607050120998e-05</cx:pt>
          <cx:pt idx="837">5.717205686234975e-05</cx:pt>
          <cx:pt idx="838">0.000105125070546917</cx:pt>
          <cx:pt idx="839">0.002753209775037675</cx:pt>
          <cx:pt idx="840">0.0046450084285155754</cx:pt>
          <cx:pt idx="841">0.0061914843748408247</cx:pt>
          <cx:pt idx="842">0.0058828502048953752</cx:pt>
          <cx:pt idx="843">0.001868515091526825</cx:pt>
          <cx:pt idx="844">0.0098721453866071254</cx:pt>
          <cx:pt idx="845">0.0047635599309180246</cx:pt>
          <cx:pt idx="846">-0.003215410743021225</cx:pt>
          <cx:pt idx="847">-0.014114733390490426</cx:pt>
          <cx:pt idx="848">-0.0076930390214744746</cx:pt>
          <cx:pt idx="849">-0.011613371859592075</cx:pt>
          <cx:pt idx="850">0.01070416879222455</cx:pt>
          <cx:pt idx="851">0.046275938274820003</cx:pt>
          <cx:pt idx="852">0.068402726498458744</cx:pt>
          <cx:pt idx="853">0.0085494830632972252</cx:pt>
          <cx:pt idx="854">-0.027102697339164251</cx:pt>
          <cx:pt idx="855">-0.051750791969988753</cx:pt>
          <cx:pt idx="856">-0.048322854122936</cx:pt>
          <cx:pt idx="857">-0.026284591802180499</cx:pt>
          <cx:pt idx="858">-0.0054090242775051249</cx:pt>
          <cx:pt idx="859">-0.00084647670868966249</cx:pt>
          <cx:pt idx="860">0.0059056060856814497</cx:pt>
          <cx:pt idx="861">-0.00033622244954416248</cx:pt>
          <cx:pt idx="862">0.0025749696882869252</cx:pt>
          <cx:pt idx="863">0.0021009487517012551</cx:pt>
          <cx:pt idx="864">0.003045571458178175</cx:pt>
          <cx:pt idx="865">5.1299228268723501e-05</cx:pt>
          <cx:pt idx="866">0.00010143828020420625</cx:pt>
          <cx:pt idx="867">0.0012352863855231424</cx:pt>
          <cx:pt idx="868">-0.00046619917232373253</cx:pt>
          <cx:pt idx="869">-0.0010524284541514675</cx:pt>
          <cx:pt idx="870">-0.0013394051524483375</cx:pt>
          <cx:pt idx="871">0.0062020865648712746</cx:pt>
          <cx:pt idx="872">0.0048985932264548502</cx:pt>
          <cx:pt idx="873">-0.0190640962582674</cx:pt>
          <cx:pt idx="874">-0.019209320542535574</cx:pt>
          <cx:pt idx="875">-0.0094172911975504495</cx:pt>
          <cx:pt idx="876">-0.0069411024240449001</cx:pt>
          <cx:pt idx="877">-0.0059507486462638502</cx:pt>
          <cx:pt idx="878">0.021583817382174623</cx:pt>
          <cx:pt idx="879">0.051381416553986502</cx:pt>
          <cx:pt idx="880">0.057915474038615751</cx:pt>
          <cx:pt idx="881">0.0065159259880357753</cx:pt>
          <cx:pt idx="882">-0.034356832815681748</cx:pt>
          <cx:pt idx="883">-0.051772439466495249</cx:pt>
          <cx:pt idx="884">0.0073202046909235253</cx:pt>
          <cx:pt idx="885">0.0048325515945081996</cx:pt>
          <cx:pt idx="886">-0.001298637969905985</cx:pt>
          <cx:pt idx="887">-0.0059350360519284497</cx:pt>
          <cx:pt idx="888">-0.0059696492054764749</cx:pt>
          <cx:pt idx="889">-0.0083771722449065503</cx:pt>
          <cx:pt idx="890">-0.0011113540995136225</cx:pt>
          <cx:pt idx="891">0.0125933140208133</cx:pt>
          <cx:pt idx="892">-0.0036187760899242249</cx:pt>
          <cx:pt idx="893">-0.024720606370352526</cx:pt>
          <cx:pt idx="894">-0.040683651793947249</cx:pt>
          <cx:pt idx="895">0.00074620843525317502</cx:pt>
          <cx:pt idx="896">0.034430230037235249</cx:pt>
          <cx:pt idx="897">0.038776044158933251</cx:pt>
          <cx:pt idx="898">0.005383599563224325</cx:pt>
          <cx:pt idx="899">-0.026622216407146002</cx:pt>
          <cx:pt idx="900">-0.043847138423618502</cx:pt>
          <cx:pt idx="901">-0.042740951876406252</cx:pt>
          <cx:pt idx="902">-0.027029338750436501</cx:pt>
          <cx:pt idx="903">-0.013788200136216126</cx:pt>
          <cx:pt idx="904">-0.0084289575302834256</cx:pt>
          <cx:pt idx="905">-0.00337876178998015</cx:pt>
          <cx:pt idx="906">-0.0018565727062024625</cx:pt>
          <cx:pt idx="907">0.000193966374589568</cx:pt>
          <cx:pt idx="908">-0.00019225083639552476</cx:pt>
          <cx:pt idx="909">-0.00015723985299250025</cx:pt>
          <cx:pt idx="910">0.0002939440661615325</cx:pt>
          <cx:pt idx="911">0.0020516877090945352</cx:pt>
          <cx:pt idx="912">0.0058471215770588749</cx:pt>
          <cx:pt idx="913">0.0084957601330763258</cx:pt>
          <cx:pt idx="914">0.0088599152974474758</cx:pt>
          <cx:pt idx="915">-0.005393772409137975</cx:pt>
          <cx:pt idx="916">0.0065659796358302248</cx:pt>
          <cx:pt idx="917">-0.0013205263433448849</cx:pt>
          <cx:pt idx="918">0.0070228466787303247</cx:pt>
          <cx:pt idx="919">0.015991750918043175</cx:pt>
          <cx:pt idx="920">-0.015949086204886699</cx:pt>
          <cx:pt idx="921">-0.028463583498904751</cx:pt>
          <cx:pt idx="922">-0.0091648436284009257</cx:pt>
          <cx:pt idx="923">0.046843255979319751</cx:pt>
          <cx:pt idx="924">0.05974666032753375</cx:pt>
          <cx:pt idx="925">0.022503477545691201</cx:pt>
          <cx:pt idx="926">-0.00519564192716865</cx:pt>
          <cx:pt idx="927">-0.044850194065150999</cx:pt>
          <cx:pt idx="928">-0.049147301641815001</cx:pt>
          <cx:pt idx="929">-0.027086434452662251</cx:pt>
          <cx:pt idx="930">-0.021073652480528875</cx:pt>
          <cx:pt idx="931">-0.013940697269006475</cx:pt>
          <cx:pt idx="932">-0.0066351782648080247</cx:pt>
          <cx:pt idx="933">-0.0042031143200131999</cx:pt>
          <cx:pt idx="934">-0.0055407633400072504</cx:pt>
          <cx:pt idx="935">0.00015105527480489399</cx:pt>
          <cx:pt idx="936">-6.4563607050120998e-05</cx:pt>
          <cx:pt idx="937">5.717205686234975e-05</cx:pt>
          <cx:pt idx="938">0.000105125070546917</cx:pt>
          <cx:pt idx="939">0.002753209775037675</cx:pt>
          <cx:pt idx="940">0.0046450084285155754</cx:pt>
          <cx:pt idx="941">0.0061914843748408247</cx:pt>
          <cx:pt idx="942">0.0058828502048953752</cx:pt>
          <cx:pt idx="943">0.001868515091526825</cx:pt>
          <cx:pt idx="944">0.0098721453866071254</cx:pt>
          <cx:pt idx="945">0.0047635599309180246</cx:pt>
          <cx:pt idx="946">-0.003215410743021225</cx:pt>
          <cx:pt idx="947">-0.014114733390490426</cx:pt>
          <cx:pt idx="948">-0.0076930390214744746</cx:pt>
          <cx:pt idx="949">-0.011613371859592075</cx:pt>
          <cx:pt idx="950">0.01070416879222455</cx:pt>
          <cx:pt idx="951">0.046275938274820003</cx:pt>
          <cx:pt idx="952">0.068402726498458744</cx:pt>
          <cx:pt idx="953">0.0085494830632972252</cx:pt>
          <cx:pt idx="954">-0.027102697339164251</cx:pt>
          <cx:pt idx="955">-0.051750791969988753</cx:pt>
          <cx:pt idx="956">-0.048322854122936</cx:pt>
          <cx:pt idx="957">-0.026284591802180499</cx:pt>
          <cx:pt idx="958">-0.0054090242775051249</cx:pt>
          <cx:pt idx="959">-0.00084647670868966249</cx:pt>
          <cx:pt idx="960">0.0059056060856814497</cx:pt>
          <cx:pt idx="961">-0.00033622244954416248</cx:pt>
          <cx:pt idx="962">0.0025749696882869252</cx:pt>
          <cx:pt idx="963">0.0021009487517012551</cx:pt>
          <cx:pt idx="964">0.003045571458178175</cx:pt>
          <cx:pt idx="965">5.1299228268723501e-05</cx:pt>
          <cx:pt idx="966">0.00010143828020420625</cx:pt>
          <cx:pt idx="967">0.0012352863855231424</cx:pt>
          <cx:pt idx="968">-0.00046619917232373253</cx:pt>
          <cx:pt idx="969">-0.0010524284541514675</cx:pt>
          <cx:pt idx="970">-0.0013394051524483375</cx:pt>
          <cx:pt idx="971">0.0062020865648712746</cx:pt>
          <cx:pt idx="972">0.0048985932264548502</cx:pt>
          <cx:pt idx="973">-0.0190640962582674</cx:pt>
          <cx:pt idx="974">-0.019209320542535574</cx:pt>
          <cx:pt idx="975">-0.0094172911975504495</cx:pt>
          <cx:pt idx="976">-0.0069411024240449001</cx:pt>
          <cx:pt idx="977">-0.0059507486462638502</cx:pt>
          <cx:pt idx="978">0.021583817382174623</cx:pt>
          <cx:pt idx="979">0.051381416553986502</cx:pt>
          <cx:pt idx="980">0.057915474038615751</cx:pt>
          <cx:pt idx="981">0.0065159259880357753</cx:pt>
          <cx:pt idx="982">-0.034356832815681748</cx:pt>
          <cx:pt idx="983">-0.051772439466495249</cx:pt>
          <cx:pt idx="984">0.0073202046909235253</cx:pt>
          <cx:pt idx="985">0.0048325515945081996</cx:pt>
          <cx:pt idx="986">-0.001298637969905985</cx:pt>
          <cx:pt idx="987">-0.0059350360519284497</cx:pt>
          <cx:pt idx="988">-0.0059696492054764749</cx:pt>
          <cx:pt idx="989">-0.0083771722449065503</cx:pt>
          <cx:pt idx="990">-0.0011113540995136225</cx:pt>
          <cx:pt idx="991">0.0125933140208133</cx:pt>
          <cx:pt idx="992">-0.0036187760899242249</cx:pt>
          <cx:pt idx="993">-0.024720606370352526</cx:pt>
          <cx:pt idx="994">-0.040683651793947249</cx:pt>
          <cx:pt idx="995">0.00074620843525317502</cx:pt>
          <cx:pt idx="996">0.034430230037235249</cx:pt>
          <cx:pt idx="997">0.038776044158933251</cx:pt>
          <cx:pt idx="998">0.005383599563224325</cx:pt>
          <cx:pt idx="999">-0.026622216407146002</cx:pt>
          <cx:pt idx="1000">-0.043847138423618502</cx:pt>
          <cx:pt idx="1001">-0.042740951876406252</cx:pt>
          <cx:pt idx="1002">-0.027029338750436501</cx:pt>
          <cx:pt idx="1003">-0.013788200136216126</cx:pt>
          <cx:pt idx="1004">-0.0084289575302834256</cx:pt>
          <cx:pt idx="1005">-0.00337876178998015</cx:pt>
          <cx:pt idx="1006">-0.0018565727062024625</cx:pt>
          <cx:pt idx="1007">0.000193966374589568</cx:pt>
          <cx:pt idx="1008">-0.00019225083639552476</cx:pt>
          <cx:pt idx="1009">-0.00015723985299250025</cx:pt>
          <cx:pt idx="1010">0.0002939440661615325</cx:pt>
          <cx:pt idx="1011">0.0020516877090945352</cx:pt>
          <cx:pt idx="1012">0.0058471215770588749</cx:pt>
          <cx:pt idx="1013">0.0084957601330763258</cx:pt>
          <cx:pt idx="1014">0.0088599152974474758</cx:pt>
          <cx:pt idx="1015">-0.005393772409137975</cx:pt>
          <cx:pt idx="1016">0.0065659796358302248</cx:pt>
          <cx:pt idx="1017">-0.0013205263433448849</cx:pt>
          <cx:pt idx="1018">0.0070228466787303247</cx:pt>
          <cx:pt idx="1019">0.015991750918043175</cx:pt>
          <cx:pt idx="1020">-0.015949086204886699</cx:pt>
          <cx:pt idx="1021">-0.028463583498904751</cx:pt>
          <cx:pt idx="1022">-0.0091648436284009257</cx:pt>
          <cx:pt idx="1023">0.046843255979319751</cx:pt>
          <cx:pt idx="1024">0.05974666032753375</cx:pt>
          <cx:pt idx="1025">0.022503477545691201</cx:pt>
          <cx:pt idx="1026">-0.00519564192716865</cx:pt>
          <cx:pt idx="1027">-0.044850194065150999</cx:pt>
          <cx:pt idx="1028">-0.049147301641815001</cx:pt>
          <cx:pt idx="1029">-0.027086434452662251</cx:pt>
          <cx:pt idx="1030">-0.021073652480528875</cx:pt>
          <cx:pt idx="1031">-0.013940697269006475</cx:pt>
          <cx:pt idx="1032">-0.0066351782648080247</cx:pt>
          <cx:pt idx="1033">-0.0042031143200131999</cx:pt>
          <cx:pt idx="1034">-0.0055407633400072504</cx:pt>
          <cx:pt idx="1035">0.00015105527480489399</cx:pt>
          <cx:pt idx="1036">-6.4563607050120998e-05</cx:pt>
          <cx:pt idx="1037">5.717205686234975e-05</cx:pt>
          <cx:pt idx="1038">0.000105125070546917</cx:pt>
          <cx:pt idx="1039">0.002753209775037675</cx:pt>
          <cx:pt idx="1040">0.0046450084285155754</cx:pt>
          <cx:pt idx="1041">0.0061914843748408247</cx:pt>
          <cx:pt idx="1042">0.0058828502048953752</cx:pt>
          <cx:pt idx="1043">0.001868515091526825</cx:pt>
          <cx:pt idx="1044">0.0098721453866071254</cx:pt>
          <cx:pt idx="1045">0.0047635599309180246</cx:pt>
          <cx:pt idx="1046">-0.003215410743021225</cx:pt>
          <cx:pt idx="1047">-0.014114733390490426</cx:pt>
          <cx:pt idx="1048">-0.0076930390214744746</cx:pt>
          <cx:pt idx="1049">-0.011613371859592075</cx:pt>
          <cx:pt idx="1050">0.01070416879222455</cx:pt>
          <cx:pt idx="1051">0.046275938274820003</cx:pt>
          <cx:pt idx="1052">0.068402726498458744</cx:pt>
          <cx:pt idx="1053">0.0085494830632972252</cx:pt>
          <cx:pt idx="1054">-0.027102697339164251</cx:pt>
          <cx:pt idx="1055">-0.051750791969988753</cx:pt>
          <cx:pt idx="1056">-0.048322854122936</cx:pt>
          <cx:pt idx="1057">-0.026284591802180499</cx:pt>
          <cx:pt idx="1058">-0.0054090242775051249</cx:pt>
          <cx:pt idx="1059">-0.00084647670868966249</cx:pt>
          <cx:pt idx="1060">0.0059056060856814497</cx:pt>
          <cx:pt idx="1061">-0.00033622244954416248</cx:pt>
          <cx:pt idx="1062">0.0025749696882869252</cx:pt>
          <cx:pt idx="1063">0.0021009487517012551</cx:pt>
          <cx:pt idx="1064">0.003045571458178175</cx:pt>
          <cx:pt idx="1065">5.1299228268723501e-05</cx:pt>
          <cx:pt idx="1066">0.00010143828020420625</cx:pt>
          <cx:pt idx="1067">0.0012352863855231424</cx:pt>
          <cx:pt idx="1068">-0.00046619917232373253</cx:pt>
          <cx:pt idx="1069">-0.0010524284541514675</cx:pt>
          <cx:pt idx="1070">-0.0013394051524483375</cx:pt>
          <cx:pt idx="1071">0.0062020865648712746</cx:pt>
          <cx:pt idx="1072">0.0048985932264548502</cx:pt>
          <cx:pt idx="1073">-0.0190640962582674</cx:pt>
          <cx:pt idx="1074">-0.019209320542535574</cx:pt>
          <cx:pt idx="1075">-0.0094172911975504495</cx:pt>
          <cx:pt idx="1076">-0.0069411024240449001</cx:pt>
          <cx:pt idx="1077">-0.0059507486462638502</cx:pt>
          <cx:pt idx="1078">0.021583817382174623</cx:pt>
          <cx:pt idx="1079">0.051381416553986502</cx:pt>
          <cx:pt idx="1080">0.057915474038615751</cx:pt>
          <cx:pt idx="1081">0.0065159259880357753</cx:pt>
          <cx:pt idx="1082">-0.034356832815681748</cx:pt>
          <cx:pt idx="1083">-0.051772439466495249</cx:pt>
        </cx:lvl>
      </cx:numDim>
    </cx:data>
    <cx:data id="96">
      <cx:numDim type="val">
        <cx:f>Sheet2!$CS$1:$CS$1084</cx:f>
        <cx:lvl ptCount="1084" formatCode="G/通用格式">
          <cx:pt idx="0">0.0012021965704363299</cx:pt>
          <cx:pt idx="1">-0.00039037569911644598</cx:pt>
          <cx:pt idx="2">-0.00068996092890141595</cx:pt>
          <cx:pt idx="3">-0.00020438891291363299</cx:pt>
          <cx:pt idx="4">0.00026422412397905198</cx:pt>
          <cx:pt idx="5">-0.00045840198913781602</cx:pt>
          <cx:pt idx="6">0.000225297802393053</cx:pt>
          <cx:pt idx="7">-0.000250884201634061</cx:pt>
          <cx:pt idx="8">0.000431178181260634</cx:pt>
          <cx:pt idx="9">-0.00038358974323234599</cx:pt>
          <cx:pt idx="10">8.4500222045622605e-05</cx:pt>
          <cx:pt idx="11">-3.7469523281356197e-05</cx:pt>
          <cx:pt idx="12">-9.1488633286025198e-05</cx:pt>
          <cx:pt idx="13">8.0910105515343204e-05</cx:pt>
          <cx:pt idx="14">5.9168164216563103e-07</cx:pt>
          <cx:pt idx="15">0.00064140394049946804</cx:pt>
          <cx:pt idx="16">0.00035359325260476201</cx:pt>
          <cx:pt idx="17">7.8730587757611502e-05</cx:pt>
          <cx:pt idx="18">-0.00059281338708666305</cx:pt>
          <cx:pt idx="19">0.00034561886756761401</cx:pt>
          <cx:pt idx="20">-0.00056970805227234697</cx:pt>
          <cx:pt idx="21">0.00033852913046068301</cx:pt>
          <cx:pt idx="22">0.00038702043762696702</cx:pt>
          <cx:pt idx="23">0.00089289111835403397</cx:pt>
          <cx:pt idx="24">0.00029164090049892702</cx:pt>
          <cx:pt idx="25">-0.00065251956237566096</cx:pt>
          <cx:pt idx="26">0.00031470213252711801</cx:pt>
          <cx:pt idx="27">-2.77528541203655e-05</cx:pt>
          <cx:pt idx="28">0.00021227282457054</cx:pt>
          <cx:pt idx="29">-0.000169790013430565</cx:pt>
          <cx:pt idx="30">-0.00086512423416628</cx:pt>
          <cx:pt idx="31">0.00029097754094192601</cx:pt>
          <cx:pt idx="32">4.9653345669323298e-05</cx:pt>
          <cx:pt idx="33">-0.00087372367788902201</cx:pt>
          <cx:pt idx="34">0.00072241337477742501</cx:pt>
          <cx:pt idx="35">0.00019123883062391201</cx:pt>
          <cx:pt idx="36">0.00071135943824070095</cx:pt>
          <cx:pt idx="37">0.000801809997236611</cx:pt>
          <cx:pt idx="38">0.00057485238132083097</cx:pt>
          <cx:pt idx="39">0.00145404769236676</cx:pt>
          <cx:pt idx="40">0.0029668850799911902</cx:pt>
          <cx:pt idx="41">0.0024251422987513998</cx:pt>
          <cx:pt idx="42">-0.00015726049675188601</cx:pt>
          <cx:pt idx="43">5.8569678823505099e-05</cx:pt>
          <cx:pt idx="44">0.0010896670192683301</cx:pt>
          <cx:pt idx="45">0.00090051489652107498</cx:pt>
          <cx:pt idx="46">0.00061904147932781504</cx:pt>
          <cx:pt idx="47">0.00061004065633698699</cx:pt>
          <cx:pt idx="48">0.00045230643429311701</cx:pt>
          <cx:pt idx="49">0.000329224575721662</cx:pt>
          <cx:pt idx="50">0.0011664269342745301</cx:pt>
          <cx:pt idx="51">0.000197748634743647</cx:pt>
          <cx:pt idx="52">2.78863709250681e-05</cx:pt>
          <cx:pt idx="53">-3.9080693237585499e-05</cx:pt>
          <cx:pt idx="54">0.00085858381439222304</cx:pt>
          <cx:pt idx="55">-0.00076172382669647198</cx:pt>
          <cx:pt idx="56">-0.00012824213871677199</cx:pt>
          <cx:pt idx="57">-0.00056961869829807597</cx:pt>
          <cx:pt idx="58">-5.9750303037517201e-05</cx:pt>
          <cx:pt idx="59">-0.000298133085205274</cx:pt>
          <cx:pt idx="60">-0.00029176880125520799</cx:pt>
          <cx:pt idx="61">0.00013038284847011799</cx:pt>
          <cx:pt idx="62">0.00047142170545205698</cx:pt>
          <cx:pt idx="63">0.0024926615075080002</cx:pt>
          <cx:pt idx="64">0.0053099022175660798</cx:pt>
          <cx:pt idx="65">0.0049005354344390196</cx:pt>
          <cx:pt idx="66">0.0071899293231058297</cx:pt>
          <cx:pt idx="67">0.0107815673098821</cx:pt>
          <cx:pt idx="68">0.00358618852566462</cx:pt>
          <cx:pt idx="69">-0.0041733818322327596</cx:pt>
          <cx:pt idx="70">0.0029150567784354299</cx:pt>
          <cx:pt idx="71">0.0051145160371083801</cx:pt>
          <cx:pt idx="72">0.012478680714057999</cx:pt>
          <cx:pt idx="73">0.0166811379902445</cx:pt>
          <cx:pt idx="74">0.0155444424921025</cx:pt>
          <cx:pt idx="75">0.0094307716393293509</cx:pt>
          <cx:pt idx="76">0.0067631301896911196</cx:pt>
          <cx:pt idx="77">0.0035204845558906698</cx:pt>
          <cx:pt idx="78">0.0022063556782988998</cx:pt>
          <cx:pt idx="79">0.0010860451885086101</cx:pt>
          <cx:pt idx="80">0.00069717098126230296</cx:pt>
          <cx:pt idx="81">-0.00035434997540643699</cx:pt>
          <cx:pt idx="82">0.00046422572026633602</cx:pt>
          <cx:pt idx="83">0.00027532312171857099</cx:pt>
          <cx:pt idx="84">-9.4625448033047602e-05</cx:pt>
          <cx:pt idx="85">7.9473676256179503e-05</cx:pt>
          <cx:pt idx="86">-6.98138531218803e-05</cx:pt>
          <cx:pt idx="87">-0.000229343855328897</cx:pt>
          <cx:pt idx="88">-9.6132963569427597e-05</cx:pt>
          <cx:pt idx="89">-0.00027320300767685798</cx:pt>
          <cx:pt idx="90">0.00026379040089371099</cx:pt>
          <cx:pt idx="91">0.00039232277461863401</cx:pt>
          <cx:pt idx="92">0.0070962478262508698</cx:pt>
          <cx:pt idx="93">0.014529428957628101</cx:pt>
          <cx:pt idx="94">0.0117245017456656</cx:pt>
          <cx:pt idx="95">0.0116931625361094</cx:pt>
          <cx:pt idx="96">0.013856720937600899</cx:pt>
          <cx:pt idx="97">0.0043237783499515698</cx:pt>
          <cx:pt idx="98">-0.00563282533292765</cx:pt>
          <cx:pt idx="99">0.0040138664146079197</cx:pt>
          <cx:pt idx="100">0.0137286943518195</cx:pt>
          <cx:pt idx="101">0.0192225143421321</cx:pt>
          <cx:pt idx="102">0.030015220328326101</cx:pt>
          <cx:pt idx="103">0.020151516403046899</cx:pt>
          <cx:pt idx="104">0.0106264337719656</cx:pt>
          <cx:pt idx="105">0.0084555915091855099</cx:pt>
          <cx:pt idx="106">0.0039913082373874004</cx:pt>
          <cx:pt idx="107">0.0038897669354743098</cx:pt>
          <cx:pt idx="108">0.0015871476228405299</cx:pt>
          <cx:pt idx="109">-0.00055372301982557597</cx:pt>
          <cx:pt idx="110">0.00062422826427420701</cx:pt>
          <cx:pt idx="111">0.00016731181631741499</cx:pt>
          <cx:pt idx="112">-8.0469720970799302e-05</cx:pt>
          <cx:pt idx="113">-0.000604031021654147</cx:pt>
          <cx:pt idx="114">0.00039872832770476799</cx:pt>
          <cx:pt idx="115">-0.000138946930567934</cx:pt>
          <cx:pt idx="116">-0.00043894753941248503</cx:pt>
          <cx:pt idx="117">-0.00110330720993497</cx:pt>
          <cx:pt idx="118">-0.0056055411372442597</cx:pt>
          <cx:pt idx="119">-0.0093015645328900706</cx:pt>
          <cx:pt idx="120">-0.012492174573352799</cx:pt>
          <cx:pt idx="121">0.0088297285322961293</cx:pt>
          <cx:pt idx="122">0.0200368709075141</cx:pt>
          <cx:pt idx="123">0.033791683997808297</cx:pt>
          <cx:pt idx="124">0.024898331037508901</cx:pt>
          <cx:pt idx="125">-0.021596053380189901</cx:pt>
          <cx:pt idx="126">-0.0042169782169998501</cx:pt>
          <cx:pt idx="127">0.011291753014491999</cx:pt>
          <cx:pt idx="128">0.038720563885083902</cx:pt>
          <cx:pt idx="129">0.038604311485184499</cx:pt>
          <cx:pt idx="130">0.011630519364852401</cx:pt>
          <cx:pt idx="131">0.00027650078367621002</cx:pt>
          <cx:pt idx="132">-0.0082295408010862707</cx:pt>
          <cx:pt idx="133">-0.0069355610150409804</cx:pt>
          <cx:pt idx="134">-0.0084651503296355006</cx:pt>
          <cx:pt idx="135">-0.0066419736902708099</cx:pt>
          <cx:pt idx="136">-0.0026410941554980498</cx:pt>
          <cx:pt idx="137">0.00033662767352695902</cx:pt>
          <cx:pt idx="138">0.00048292666978454001</cx:pt>
          <cx:pt idx="139">-0.00021080551236770599</cx:pt>
          <cx:pt idx="140">2.80530312338743e-05</cx:pt>
          <cx:pt idx="141">-1.4265833362891e-05</cx:pt>
          <cx:pt idx="142">0.000230314542087091</cx:pt>
          <cx:pt idx="143">-0.00095782709497904304</cx:pt>
          <cx:pt idx="144">-0.0030788510943401399</cx:pt>
          <cx:pt idx="145">-0.012168599575435099</cx:pt>
          <cx:pt idx="146">-0.010109101927547701</cx:pt>
          <cx:pt idx="147">0.0160930394052324</cx:pt>
          <cx:pt idx="148">0.0125369386334415</cx:pt>
          <cx:pt idx="149">0.0055469934174136098</cx:pt>
          <cx:pt idx="150">0.019563681755682499</cx:pt>
          <cx:pt idx="151">0.0323326340432884</cx:pt>
          <cx:pt idx="152">0.020951330719632</cx:pt>
          <cx:pt idx="153">-0.002142432619029</cx:pt>
          <cx:pt idx="154">-0.0029932205428227299</cx:pt>
          <cx:pt idx="155">-0.023863465965417201</cx:pt>
          <cx:pt idx="156">0.016487585464703299</cx:pt>
          <cx:pt idx="157">0.0226168898715556</cx:pt>
          <cx:pt idx="158">-0.014247744341706999</cx:pt>
          <cx:pt idx="159">0.0190987247515946</cx:pt>
          <cx:pt idx="160">0.022042107673223298</cx:pt>
          <cx:pt idx="161">0.0238724331615916</cx:pt>
          <cx:pt idx="162">0.0163005777436371</cx:pt>
          <cx:pt idx="163">0.0041880197933995599</cx:pt>
          <cx:pt idx="164">0.0083573980374657998</cx:pt>
          <cx:pt idx="165">0.0126471491596125</cx:pt>
          <cx:pt idx="166">0.0072915208825513698</cx:pt>
          <cx:pt idx="167">-3.6218607289876899e-05</cx:pt>
          <cx:pt idx="168">-0.000517113188406521</cx:pt>
          <cx:pt idx="169">0.00058420569023806502</cx:pt>
          <cx:pt idx="170">-0.0015364057366709699</cx:pt>
          <cx:pt idx="171">-0.0050946052033837797</cx:pt>
          <cx:pt idx="172">-0.0054652151718148703</cx:pt>
          <cx:pt idx="173">-0.00062765505425644501</cx:pt>
          <cx:pt idx="174">-0.0022281636846189102</cx:pt>
          <cx:pt idx="175">0.023126131599286</cx:pt>
          <cx:pt idx="176">0.037265791661054599</cx:pt>
          <cx:pt idx="177">0.040977292548510402</cx:pt>
          <cx:pt idx="178">0.066949381262640204</cx:pt>
          <cx:pt idx="179">0.053260108005419499</cx:pt>
          <cx:pt idx="180">0.061821214327561498</cx:pt>
          <cx:pt idx="181">0.0104968063618146</cx:pt>
          <cx:pt idx="182">-0.011075069270534201</cx:pt>
          <cx:pt idx="183">-0.0150087879704618</cx:pt>
          <cx:pt idx="184">-0.048888445220473503</cx:pt>
          <cx:pt idx="185">0.0077798099152815003</cx:pt>
          <cx:pt idx="186">-0.00381539182673463</cx:pt>
          <cx:pt idx="187">0.045913632593988001</cx:pt>
          <cx:pt idx="188">0.0035462615547407301</cx:pt>
          <cx:pt idx="189">-0.0097110629456371705</cx:pt>
          <cx:pt idx="190">0.0187853957283074</cx:pt>
          <cx:pt idx="191">0.026234244060955699</cx:pt>
          <cx:pt idx="192">0.020239908391798699</cx:pt>
          <cx:pt idx="193">0.025082800638004599</cx:pt>
          <cx:pt idx="194">0.00370232791319847</cx:pt>
          <cx:pt idx="195">0.00020323351938477099</cx:pt>
          <cx:pt idx="196">-0.00049792869140323904</cx:pt>
          <cx:pt idx="197">0.00010316736208450401</cx:pt>
          <cx:pt idx="198">-0.0098331174812603898</cx:pt>
          <cx:pt idx="199">-0.0040260899058160004</cx:pt>
          <cx:pt idx="200">-0.00052751896688197752</cx:pt>
          <cx:pt idx="201">0.0032826211894284498</cx:pt>
          <cx:pt idx="202">-0.0030672924126858001</cx:pt>
          <cx:pt idx="203">0.0057215257118557747</cx:pt>
          <cx:pt idx="204">0.011715705601961874</cx:pt>
          <cx:pt idx="205">0.013833958847720099</cx:pt>
          <cx:pt idx="206">0.021229822042904425</cx:pt>
          <cx:pt idx="207">0.013201585653190524</cx:pt>
          <cx:pt idx="208">0.0096487357080429492</cx:pt>
          <cx:pt idx="209">0.00015862149186002676</cx:pt>
          <cx:pt idx="210">-0.0073989493004962253</cx:pt>
          <cx:pt idx="211">0.0061268340603181752</cx:pt>
          <cx:pt idx="212">-0.0032710677241397498</cx:pt>
          <cx:pt idx="213">-0.0073403788509022001</cx:pt>
          <cx:pt idx="214">-0.0015341134577933424</cx:pt>
          <cx:pt idx="215">-0.0030939780839426998</cx:pt>
          <cx:pt idx="216">-0.0067055929297505749</cx:pt>
          <cx:pt idx="217">0.0071626704144413253</cx:pt>
          <cx:pt idx="218">0.008848922665649725</cx:pt>
          <cx:pt idx="219">0.0066001195914906254</cx:pt>
          <cx:pt idx="220">0.003685052221543425</cx:pt>
          <cx:pt idx="221">0.0037367618667624499</cx:pt>
          <cx:pt idx="222">0.0010089073893431999</cx:pt>
          <cx:pt idx="223">5.9625038989025502e-05</cx:pt>
          <cx:pt idx="224">3.32872626166645e-05</cx:pt>
          <cx:pt idx="225">-0.00022065745403453325</cx:pt>
          <cx:pt idx="226">-0.001350654673763605</cx:pt>
          <cx:pt idx="227">-0.0016438191176239025</cx:pt>
          <cx:pt idx="228">0.0022934698523752201</cx:pt>
          <cx:pt idx="229">-0.0016320087027280024</cx:pt>
          <cx:pt idx="230">0.0057700805749359499</cx:pt>
          <cx:pt idx="231">0.0108514266857109</cx:pt>
          <cx:pt idx="232">0.0024515567960742024</cx:pt>
          <cx:pt idx="233">0.014733441562393951</cx:pt>
          <cx:pt idx="234">0.013618422712714824</cx:pt>
          <cx:pt idx="235">0.0075219499104175001</cx:pt>
          <cx:pt idx="236">0.0081163080854131757</cx:pt>
          <cx:pt idx="237">0.0041224771727185749</cx:pt>
          <cx:pt idx="238">-0.01305558101025955</cx:pt>
          <cx:pt idx="239">-0.0067117074385372498</cx:pt>
          <cx:pt idx="240">0.00636476030831105</cx:pt>
          <cx:pt idx="241">0.0033301546538558749</cx:pt>
          <cx:pt idx="242">-0.0026682523033064749</cx:pt>
          <cx:pt idx="243">-0.0049276052493027996</cx:pt>
          <cx:pt idx="244">-0.0013769206578039424</cx:pt>
          <cx:pt idx="245">0.0051708709220050749</cx:pt>
          <cx:pt idx="246">0.005577351306995975</cx:pt>
          <cx:pt idx="247">0.0052386674114539254</cx:pt>
          <cx:pt idx="248">0.00136538648112737</cx:pt>
          <cx:pt idx="249">0.0024020427676752</cx:pt>
          <cx:pt idx="250">0.00179196510623823</cx:pt>
          <cx:pt idx="251">0.00029189705269534998</cx:pt>
          <cx:pt idx="252">-3.3377502377393499e-05</cx:pt>
          <cx:pt idx="253">-0.00024521185624913952</cx:pt>
          <cx:pt idx="254">0.00036327558708833252</cx:pt>
          <cx:pt idx="255">0.00072554230959602755</cx:pt>
          <cx:pt idx="256">-0.00052715879610981502</cx:pt>
          <cx:pt idx="257">0.0033117037854430501</cx:pt>
          <cx:pt idx="258">0.0061442579547387249</cx:pt>
          <cx:pt idx="259">0.0066980217154459752</cx:pt>
          <cx:pt idx="260">0.011635883025863899</cx:pt>
          <cx:pt idx="261">0.013701060200638099</cx:pt>
          <cx:pt idx="262">0.0059069836672117747</cx:pt>
          <cx:pt idx="263">0.0021554139542561573</cx:pt>
          <cx:pt idx="264">-0.0020586118830150501</cx:pt>
          <cx:pt idx="265">-0.0067280619359556997</cx:pt>
          <cx:pt idx="266">-0.01154403953380125</cx:pt>
          <cx:pt idx="267">-0.0061261110479022751</cx:pt>
          <cx:pt idx="268">0.00721675856268805</cx:pt>
          <cx:pt idx="269">-0.0045262828586400501</cx:pt>
          <cx:pt idx="270">-0.0020595438672134227</cx:pt>
          <cx:pt idx="271">-0.0023430027142365526</cx:pt>
          <cx:pt idx="272">-0.0041789933296142749</cx:pt>
          <cx:pt idx="273">-0.0019649471290447175</cx:pt>
          <cx:pt idx="274">0.0051205753418672997</cx:pt>
          <cx:pt idx="275">0.0098286400030517009</cx:pt>
          <cx:pt idx="276">0.0095449891249303493</cx:pt>
          <cx:pt idx="277">0.0058004126722527999</cx:pt>
          <cx:pt idx="278">0.00073543734964239753</cx:pt>
          <cx:pt idx="279">-0.0030709749457054252</cx:pt>
          <cx:pt idx="280">6.0226856215801752e-05</cx:pt>
          <cx:pt idx="281">-0.00016905745397788726</cx:pt>
          <cx:pt idx="282">-0.00099772016903997506</cx:pt>
          <cx:pt idx="283">0.0010798831186726574</cx:pt>
          <cx:pt idx="284">0.00060140197962239503</cx:pt>
          <cx:pt idx="285">0.0049063388105582998</cx:pt>
          <cx:pt idx="286">0.01074571113124095</cx:pt>
          <cx:pt idx="287">0.0062469931411937253</cx:pt>
          <cx:pt idx="288">0.0056942349560721254</cx:pt>
          <cx:pt idx="289">0.0016280164622358775</cx:pt>
          <cx:pt idx="290">0.00064739050598660501</cx:pt>
          <cx:pt idx="291">0.0024547108533320649</cx:pt>
          <cx:pt idx="292">0.0095093526294613498</cx:pt>
          <cx:pt idx="293">0.0027635153405508252</cx:pt>
          <cx:pt idx="294">-0.0026199522271309751</cx:pt>
          <cx:pt idx="295">-0.010779931321792474</cx:pt>
          <cx:pt idx="296">-0.011114277628043</cx:pt>
          <cx:pt idx="297">-0.0097017676079913257</cx:pt>
          <cx:pt idx="298">0.00089134640608166005</cx:pt>
          <cx:pt idx="299">0.00738632230038849</cx:pt>
          <cx:pt idx="300">0.00238487425288541</cx:pt>
          <cx:pt idx="301">-0.0091675954564936091</cx:pt>
          <cx:pt idx="302">0.0058468354758276697</cx:pt>
          <cx:pt idx="303">0.036665715065147902</cx:pt>
          <cx:pt idx="304">0.030693894423391401</cx:pt>
          <cx:pt idx="305">0.0104673465293729</cx:pt>
          <cx:pt idx="306">0.0015191434823046</cx:pt>
          <cx:pt idx="307">-0.0037610841391730399</cx:pt>
          <cx:pt idx="308">0.00015930158151070101</cx:pt>
          <cx:pt idx="309">-0.00029152155745389098</cx:pt>
          <cx:pt idx="310">-0.0037789533438368698</cx:pt>
          <cx:pt idx="311">0.0048795027668948297</cx:pt>
          <cx:pt idx="312">0.012409851112779599</cx:pt>
          <cx:pt idx="313">-0.0064926230812113401</cx:pt>
          <cx:pt idx="314">-0.00035257547423961897</cx:pt>
          <cx:pt idx="315">-0.0044667016611386204</cx:pt>
          <cx:pt idx="316">-0.027383584806191699</cx:pt>
          <cx:pt idx="317">-0.0024188880616376101</cx:pt>
          <cx:pt idx="318">-0.024076796702762401</cx:pt>
          <cx:pt idx="319">0.012084251236147699</cx:pt>
          <cx:pt idx="320">0.062331550166704101</cx:pt>
          <cx:pt idx="321">0.036683937777541802</cx:pt>
          <cx:pt idx="322">-0.0112759669236711</cx:pt>
          <cx:pt idx="323">-0.079771297296198307</cx:pt>
          <cx:pt idx="324">-0.089236389679199293</cx:pt>
          <cx:pt idx="325">-0.060421394622647999</cx:pt>
          <cx:pt idx="326">-0.036959196038169301</cx:pt>
          <cx:pt idx="327">-0.0069034813343025001</cx:pt>
          <cx:pt idx="328">-0.0287082890683306</cx:pt>
          <cx:pt idx="329">-0.022974483140280499</cx:pt>
          <cx:pt idx="330">-0.049082660392388101</cx:pt>
          <cx:pt idx="331">0.0046256092311179001</cx:pt>
          <cx:pt idx="332">0.024807072414245301</cx:pt>
          <cx:pt idx="333">0.0187773367136451</cx:pt>
          <cx:pt idx="334">0.0061912491908660298</cx:pt>
          <cx:pt idx="335">0.00035128240921498797</cx:pt>
          <cx:pt idx="336">-0.00053041979818056696</cx:pt>
          <cx:pt idx="337">-0.000795016943402377</cx:pt>
          <cx:pt idx="338">-0.0031651191367085998</cx:pt>
          <cx:pt idx="339">0.010261160211550401</cx:pt>
          <cx:pt idx="340">-0.013271015831672501</cx:pt>
          <cx:pt idx="341">-0.0232140782998085</cx:pt>
          <cx:pt idx="342">-0.0068115966893767003</cx:pt>
          <cx:pt idx="343">-0.00880299134122642</cx:pt>
          <cx:pt idx="344">0.0019558556667114801</cx:pt>
          <cx:pt idx="345">0.035617139270830302</cx:pt>
          <cx:pt idx="346">0.0094603098566499594</cx:pt>
          <cx:pt idx="347">0.089189908643310695</cx:pt>
          <cx:pt idx="348">0.0938509480034313</cx:pt>
          <cx:pt idx="349">0.046913498781761299</cx:pt>
          <cx:pt idx="350">-0.058798149270582002</cx:pt>
          <cx:pt idx="351">-0.090309442579224797</cx:pt>
          <cx:pt idx="352">-0.098622844316568203</cx:pt>
          <cx:pt idx="353">-0.041833184435529601</cx:pt>
          <cx:pt idx="354">-0.061296546984648599</cx:pt>
          <cx:pt idx="355">-0.034432015682793297</cx:pt>
          <cx:pt idx="356">-0.015031343695912001</cx:pt>
          <cx:pt idx="357">-0.0154478600138376</cx:pt>
          <cx:pt idx="358">-0.042037419225891</cx:pt>
          <cx:pt idx="359">0.0056336495035725102</cx:pt>
          <cx:pt idx="360">0.0186552466432332</cx:pt>
          <cx:pt idx="361">0.00577945345580742</cx:pt>
          <cx:pt idx="362">-7.1728532257301996e-05</cx:pt>
          <cx:pt idx="363">-0.0011312946436500999</cx:pt>
          <cx:pt idx="364">0.00098700943713989704</cx:pt>
          <cx:pt idx="365">0.00041443653797242801</cx:pt>
          <cx:pt idx="366">-0.00211639440157823</cx:pt>
          <cx:pt idx="367">0.0050008236073550202</cx:pt>
          <cx:pt idx="368">-0.033538748698892402</cx:pt>
          <cx:pt idx="369">-0.020260589064478401</cx:pt>
          <cx:pt idx="370">-0.0146735156177601</cx:pt>
          <cx:pt idx="371">0.00159836071068082</cx:pt>
          <cx:pt idx="372">0.016054621270295999</cx:pt>
          <cx:pt idx="373">0.026912782789037099</cx:pt>
          <cx:pt idx="374">-0.00121420600526006</cx:pt>
          <cx:pt idx="375">0.076959192934313303</cx:pt>
          <cx:pt idx="376">0.061438480475634202</cx:pt>
          <cx:pt idx="377">0.0196545668043802</cx:pt>
          <cx:pt idx="378">-0.082015094302520297</cx:pt>
          <cx:pt idx="379">-0.061330905355610102</cx:pt>
          <cx:pt idx="380">-0.082580489258760395</cx:pt>
          <cx:pt idx="381">-0.050575273291247301</cx:pt>
          <cx:pt idx="382">-0.018971926741585401</cx:pt>
          <cx:pt idx="383">-0.011799932832224301</cx:pt>
          <cx:pt idx="384">-0.0088856412733236204</cx:pt>
          <cx:pt idx="385">-0.0248670202902984</cx:pt>
          <cx:pt idx="386">-0.028461156798206998</cx:pt>
          <cx:pt idx="387">0.0072787966166160201</cx:pt>
          <cx:pt idx="388">0.0010105904489127501</cx:pt>
          <cx:pt idx="389">0.0049752096999134401</cx:pt>
          <cx:pt idx="390">0.0038174797620013001</cx:pt>
          <cx:pt idx="391">0.00055139542975374105</cx:pt>
          <cx:pt idx="392">0.00063739885603694203</cx:pt>
          <cx:pt idx="393">-0.00041608073886661003</cx:pt>
          <cx:pt idx="394">-0.00164545838480696</cx:pt>
          <cx:pt idx="395">-0.0082060966246383302</cx:pt>
          <cx:pt idx="396">-0.033628181705584098</cx:pt>
          <cx:pt idx="397">-0.036966108419259798</cx:pt>
          <cx:pt idx="398">-0.011330832097454901</cx:pt>
          <cx:pt idx="399">-0.025088409847379499</cx:pt>
          <cx:pt idx="400">-0.0379053674667921</cx:pt>
          <cx:pt idx="401">-0.057125730790900303</cx:pt>
          <cx:pt idx="402">-0.0099341003518987701</cx:pt>
          <cx:pt idx="403">0.043812838325226797</cx:pt>
          <cx:pt idx="404">-0.0086344247710255194</cx:pt>
          <cx:pt idx="405">-0.017829285718016698</cx:pt>
          <cx:pt idx="406">-0.045071106631792202</cx:pt>
          <cx:pt idx="407">-0.059055397888200502</cx:pt>
          <cx:pt idx="408">-0.021324812277419499</cx:pt>
          <cx:pt idx="409">0.017813668651313699</cx:pt>
          <cx:pt idx="410">-0.017400906330013999</cx:pt>
          <cx:pt idx="411">-0.0521572468059587</cx:pt>
          <cx:pt idx="412">-0.035246049718251501</cx:pt>
          <cx:pt idx="413">-0.055438018264656802</cx:pt>
          <cx:pt idx="414">-0.041253121604461297</cx:pt>
          <cx:pt idx="415">-0.0096665434145973006</cx:pt>
          <cx:pt idx="416">-0.00082140162693987299</cx:pt>
          <cx:pt idx="417">0.00495687116141421</cx:pt>
          <cx:pt idx="418">0.0034086880263650898</cx:pt>
          <cx:pt idx="419">-0.000113010446547106</cx:pt>
          <cx:pt idx="420">-0.00034509193846626098</cx:pt>
          <cx:pt idx="421">-0.00040094888136098201</cx:pt>
          <cx:pt idx="422">-0.0010396983472745699</cx:pt>
          <cx:pt idx="423">-0.015511658278686001</cx:pt>
          <cx:pt idx="424">-0.032946015470120597</cx:pt>
          <cx:pt idx="425">-0.032943220880738103</cx:pt>
          <cx:pt idx="426">-0.015088833801610999</cx:pt>
          <cx:pt idx="427">-0.0050457982659647804</cx:pt>
          <cx:pt idx="428">-0.016874852921998199</cx:pt>
          <cx:pt idx="429">-0.0175537524153026</cx:pt>
          <cx:pt idx="430">-0.0107175506501696</cx:pt>
          <cx:pt idx="431">0.028532703066056</cx:pt>
          <cx:pt idx="432">0.0453338285862065</cx:pt>
          <cx:pt idx="433">0.013029685852437399</cx:pt>
          <cx:pt idx="434">-0.0096310539761925995</cx:pt>
          <cx:pt idx="435">-0.038381128286145698</cx:pt>
          <cx:pt idx="436">0.0397311428971244</cx:pt>
          <cx:pt idx="437">-0.0053584934091335202</cx:pt>
          <cx:pt idx="438">-0.017489709282476399</cx:pt>
          <cx:pt idx="439">-0.048607115246255703</cx:pt>
          <cx:pt idx="440">-0.061859449410744602</cx:pt>
          <cx:pt idx="441">-0.059516580319754299</cx:pt>
          <cx:pt idx="442">-0.045208615524551403</cx:pt>
          <cx:pt idx="443">-0.0084824049250060898</cx:pt>
          <cx:pt idx="444">0.0074722757007155104</cx:pt>
          <cx:pt idx="445">0.0140434347005098</cx:pt>
          <cx:pt idx="446">0.00097638481809614395</cx:pt>
          <cx:pt idx="447">-0.00030388537271208699</cx:pt>
          <cx:pt idx="448">-0.00027143733120739698</cx:pt>
          <cx:pt idx="449">-0.00083844618564417198</cx:pt>
          <cx:pt idx="450">-0.00188193576599921</cx:pt>
          <cx:pt idx="451">-0.0112230621415124</cx:pt>
          <cx:pt idx="452">-0.0155877557202957</cx:pt>
          <cx:pt idx="453">-0.027862114010260199</cx:pt>
          <cx:pt idx="454">-0.046005846984385999</cx:pt>
          <cx:pt idx="455">-0.021956561974806901</cx:pt>
          <cx:pt idx="456">-0.036485662857214302</cx:pt>
          <cx:pt idx="457">-0.00168832715334704</cx:pt>
          <cx:pt idx="458">0.0313316370364186</cx:pt>
          <cx:pt idx="459">0.031328135145537103</cx:pt>
          <cx:pt idx="460">0.036373763744418197</cx:pt>
          <cx:pt idx="461">0.047461505766100802</cx:pt>
          <cx:pt idx="462">0.034243364117795903</cx:pt>
          <cx:pt idx="463">0.0278099158906671</cx:pt>
          <cx:pt idx="464">-0.0038683172249305599</cx:pt>
          <cx:pt idx="465">-0.033508849823155003</cx:pt>
          <cx:pt idx="466">-0.027631129358591799</cx:pt>
          <cx:pt idx="467">-0.021048194379969101</cx:pt>
          <cx:pt idx="468">-0.067265045418720998</cx:pt>
          <cx:pt idx="469">-0.044891047762654103</cx:pt>
          <cx:pt idx="470">-0.023246337915880801</cx:pt>
          <cx:pt idx="471">0.0157955813089516</cx:pt>
          <cx:pt idx="472">0.0063882094732250197</cx:pt>
          <cx:pt idx="473">0.0196465020721362</cx:pt>
          <cx:pt idx="474">0.0037426637906421102</cx:pt>
          <cx:pt idx="475">-0.00047076506065936501</cx:pt>
          <cx:pt idx="476">-0.00087187051786704998</cx:pt>
          <cx:pt idx="477">-0.00045056339025861401</cx:pt>
          <cx:pt idx="478">-0.0024573278490165299</cx:pt>
          <cx:pt idx="479">-0.0042628870593484003</cx:pt>
          <cx:pt idx="480">-0.0045963425878072601</cx:pt>
          <cx:pt idx="481">-0.0132574895825271</cx:pt>
          <cx:pt idx="482">-0.027137501482755101</cx:pt>
          <cx:pt idx="483">-0.031516072460969997</cx:pt>
          <cx:pt idx="484">-0.0391195313686825</cx:pt>
          <cx:pt idx="485">-0.013485071416371499</cx:pt>
          <cx:pt idx="486">-0.00052316918939898497</cx:pt>
          <cx:pt idx="487">0.00534827384758663</cx:pt>
          <cx:pt idx="488">0.0080544124879274905</cx:pt>
          <cx:pt idx="489">0.053137656785320002</cx:pt>
          <cx:pt idx="490">0.0339886459302342</cx:pt>
          <cx:pt idx="491">-0.0148667400766496</cx:pt>
          <cx:pt idx="492">0.0011278310464078801</cx:pt>
          <cx:pt idx="493">-0.0041144022079992104</cx:pt>
          <cx:pt idx="494">-0.0105530423049402</cx:pt>
          <cx:pt idx="495">-0.027309881295029901</cx:pt>
          <cx:pt idx="496">-0.049013684746860103</cx:pt>
          <cx:pt idx="497">-0.0088599554069871203</cx:pt>
          <cx:pt idx="498">0.015744917795034102</cx:pt>
          <cx:pt idx="499">0.018359324511090298</cx:pt>
          <cx:pt idx="500">0.00654692579616233</cx:pt>
          <cx:pt idx="501">0.00102668321191343</cx:pt>
          <cx:pt idx="502">-0.0031570595909354501</cx:pt>
          <cx:pt idx="503">0.00094977421868768397</cx:pt>
          <cx:pt idx="504">-0.00026263669443085799</cx:pt>
          <cx:pt idx="505">-0.00089050565536365103</cx:pt>
          <cx:pt idx="506">-0.0018781449095573301</cx:pt>
          <cx:pt idx="507">-0.0054489538857751896</cx:pt>
          <cx:pt idx="508">0.0040081600794352303</cx:pt>
          <cx:pt idx="509">0.00019273407159965</cx:pt>
          <cx:pt idx="510">-0.0077672689134277604</cx:pt>
          <cx:pt idx="511">-0.028982167421460099</cx:pt>
          <cx:pt idx="512">-0.0111798375526649</cx:pt>
          <cx:pt idx="513">0.0061654856100890002</cx:pt>
          <cx:pt idx="514">0.010351781085208799</cx:pt>
          <cx:pt idx="515">-0.049437305517239599</cx:pt>
          <cx:pt idx="516">-0.030871148079350999</cx:pt>
          <cx:pt idx="517">-0.000339713479210057</cx:pt>
          <cx:pt idx="518">-0.035204367540843599</cx:pt>
          <cx:pt idx="519">-0.021308125274859702</cx:pt>
          <cx:pt idx="520">-0.041993006671919297</cx:pt>
          <cx:pt idx="521">-0.033350131047358601</cx:pt>
          <cx:pt idx="522">-0.039749793043073599</cx:pt>
          <cx:pt idx="523">-0.036618635443024197</cx:pt>
          <cx:pt idx="524">-0.0133260324925841</cx:pt>
          <cx:pt idx="525">0.00450516067552566</cx:pt>
          <cx:pt idx="526">0.029431072254320401</cx:pt>
          <cx:pt idx="527">0.032120314269045103</cx:pt>
          <cx:pt idx="528">0.0183296196029871</cx:pt>
          <cx:pt idx="529">0.0035587403558660601</cx:pt>
          <cx:pt idx="530">-0.0026578191773142098</cx:pt>
          <cx:pt idx="531">-0.000212063980688577</cx:pt>
          <cx:pt idx="532">-0.00016526654218158699</cx:pt>
          <cx:pt idx="533">-0.00024665887979658099</cx:pt>
          <cx:pt idx="534">-0.0013038646885372</cx:pt>
          <cx:pt idx="535">-0.0031846172096576201</cx:pt>
          <cx:pt idx="536">0.0019954236169636799</cx:pt>
          <cx:pt idx="537">-0.011570581881588099</cx:pt>
          <cx:pt idx="538">-0.0019266383043144699</cx:pt>
          <cx:pt idx="539">-0.0044275206638757199</cx:pt>
          <cx:pt idx="540">0.023071272557790901</cx:pt>
          <cx:pt idx="541">0.01030320372704</cx:pt>
          <cx:pt idx="542">0.040767455911385503</cx:pt>
          <cx:pt idx="543">-0.050621480368257102</cx:pt>
          <cx:pt idx="544">-0.046341753656727797</cx:pt>
          <cx:pt idx="545">-0.0086472555365409501</cx:pt>
          <cx:pt idx="546">-0.045996151722919203</cx:pt>
          <cx:pt idx="547">-0.056301382582198099</cx:pt>
          <cx:pt idx="548">-0.066869263603686599</cx:pt>
          <cx:pt idx="549">-0.0071087491903781804</cx:pt>
          <cx:pt idx="550">-0.0116883994714909</cx:pt>
          <cx:pt idx="551">-0.00706145127669041</cx:pt>
          <cx:pt idx="552">-0.00116172347061605</cx:pt>
          <cx:pt idx="553">0.041587663768295299</cx:pt>
          <cx:pt idx="554">0.071987999170332995</cx:pt>
          <cx:pt idx="555">0.063379191147892894</cx:pt>
          <cx:pt idx="556">0.014115014904817799</cx:pt>
          <cx:pt idx="557">0.0077230424881460898</cx:pt>
          <cx:pt idx="558">0.00286550780080336</cx:pt>
          <cx:pt idx="559">-0.000216821668009339</cx:pt>
          <cx:pt idx="560">-0.00051430832264442495</cx:pt>
          <cx:pt idx="561">-0.00030035115351671998</cx:pt>
          <cx:pt idx="562">0.00021047795348046999</cx:pt>
          <cx:pt idx="563">0.0037155512781476799</cx:pt>
          <cx:pt idx="564">0.0089634682844711294</cx:pt>
          <cx:pt idx="565">-0.0105954850567304</cx:pt>
          <cx:pt idx="566">0.0114697532973495</cx:pt>
          <cx:pt idx="567">0.0187299097726451</cx:pt>
          <cx:pt idx="568">0.038843488323873798</cx:pt>
          <cx:pt idx="569">0.066604757406858603</cx:pt>
          <cx:pt idx="570">0.038272011522380397</cx:pt>
          <cx:pt idx="571">0.0093292752172475599</cx:pt>
          <cx:pt idx="572">0.0066352827978348504</cx:pt>
          <cx:pt idx="573">-0.019093039324291902</cx:pt>
          <cx:pt idx="574">-0.025532734280417101</cx:pt>
          <cx:pt idx="575">-0.0119141158566578</cx:pt>
          <cx:pt idx="576">-0.043905473372823502</cx:pt>
          <cx:pt idx="577">0.0068837688752298202</cx:pt>
          <cx:pt idx="578">0.057364363243414998</cx:pt>
          <cx:pt idx="579">0.033006935119207097</cx:pt>
          <cx:pt idx="580">0.0231788137519526</cx:pt>
          <cx:pt idx="581">0.0548781295871636</cx:pt>
          <cx:pt idx="582">0.086087721237537093</cx:pt>
          <cx:pt idx="583">0.053858038228501701</cx:pt>
          <cx:pt idx="584">0.0075607617155788098</cx:pt>
          <cx:pt idx="585">0.0061841236295664499</cx:pt>
          <cx:pt idx="586">0.000358251276362814</cx:pt>
          <cx:pt idx="587">-0.00033077479885577601</cx:pt>
          <cx:pt idx="588">-0.00010033630852936199</cx:pt>
          <cx:pt idx="589">0.00080127374265841602</cx:pt>
          <cx:pt idx="590">0.00082093802769889798</cx:pt>
          <cx:pt idx="591">0.0065169614161472997</cx:pt>
          <cx:pt idx="592">0.017365852011145599</cx:pt>
          <cx:pt idx="593">0.0021476258558836801</cx:pt>
          <cx:pt idx="594">0.017155264753933301</cx:pt>
          <cx:pt idx="595">0.036239981082236299</cx:pt>
          <cx:pt idx="596">0.047648203528740003</cx:pt>
          <cx:pt idx="597">0.071616290629035906</cx:pt>
          <cx:pt idx="598">-0.015910114914698001</cx:pt>
          <cx:pt idx="599">0.0149160925120961</cx:pt>
          <cx:pt idx="600">-0.00136816929893013</cx:pt>
          <cx:pt idx="601">0.013359901836968301</cx:pt>
          <cx:pt idx="602">0.021995319813977201</cx:pt>
          <cx:pt idx="603">-0.00151719882259241</cx:pt>
          <cx:pt idx="604">-0.010215467584313799</cx:pt>
          <cx:pt idx="605">0.092133897586497801</cx:pt>
          <cx:pt idx="606">0.076130902999775193</cx:pt>
          <cx:pt idx="607">0.048947994239383702</cx:pt>
          <cx:pt idx="608">0.0287107876752817</cx:pt>
          <cx:pt idx="609">0.033935009180733999</cx:pt>
          <cx:pt idx="610">0.077311812564223606</cx:pt>
          <cx:pt idx="611">0.032211480934391502</cx:pt>
          <cx:pt idx="612">0.0085083615823139998</cx:pt>
          <cx:pt idx="613">0.0041916378483893499</cx:pt>
          <cx:pt idx="614">0.000597070516806717</cx:pt>
          <cx:pt idx="615">0.00076138656991789897</cx:pt>
          <cx:pt idx="616">0.00082904047147283198</cx:pt>
          <cx:pt idx="617">-0.00045736781744651301</cx:pt>
          <cx:pt idx="618">0.00089971296730900101</cx:pt>
          <cx:pt idx="619">0.0094371672286845693</cx:pt>
          <cx:pt idx="620">0.0215028595898238</cx:pt>
          <cx:pt idx="621">0.012597484673424199</cx:pt>
          <cx:pt idx="622">0.012831958731468401</cx:pt>
          <cx:pt idx="623">0.058584857027828799</cx:pt>
          <cx:pt idx="624">0.045798070214804899</cx:pt>
          <cx:pt idx="625">0.069592467406518296</cx:pt>
          <cx:pt idx="626">0.015420682323955499</cx:pt>
          <cx:pt idx="627">0.047889711153910303</cx:pt>
          <cx:pt idx="628">0.0175663273629879</cx:pt>
          <cx:pt idx="629">-0.0031201717348597799</cx:pt>
          <cx:pt idx="630">0.010513192367624101</cx:pt>
          <cx:pt idx="631">0.034610139474268303</cx:pt>
          <cx:pt idx="632">-0.0048583830880912704</cx:pt>
          <cx:pt idx="633">0.053017814685102402</cx:pt>
          <cx:pt idx="634">0.0363840026019513</cx:pt>
          <cx:pt idx="635">0.0412465150272198</cx:pt>
          <cx:pt idx="636">0.042993332921719002</cx:pt>
          <cx:pt idx="637">0.051280152645576803</cx:pt>
          <cx:pt idx="638">0.037671205918343102</cx:pt>
          <cx:pt idx="639">0.013213349996168199</cx:pt>
          <cx:pt idx="640">0.0051368181246762698</cx:pt>
          <cx:pt idx="641">0.00079501195133445195</cx:pt>
          <cx:pt idx="642">-8.7929016903730902e-05</cx:pt>
          <cx:pt idx="643">0.000112813242620541</cx:pt>
          <cx:pt idx="644">0.000195101741289551</cx:pt>
          <cx:pt idx="645">-0.00093380613246958003</cx:pt>
          <cx:pt idx="646">0.00063631004830249195</cx:pt>
          <cx:pt idx="647">0.0063203616109464801</cx:pt>
          <cx:pt idx="648">0.0107760971354093</cx:pt>
          <cx:pt idx="649">0.0010284952229346199</cx:pt>
          <cx:pt idx="650">-0.018931232274426401</cx:pt>
          <cx:pt idx="651">0.023029876009608</cx:pt>
          <cx:pt idx="652">0.058514833982580498</cx:pt>
          <cx:pt idx="653">0.076966617052412006</cx:pt>
          <cx:pt idx="654">0.046149824426443199</cx:pt>
          <cx:pt idx="655">0.066346464069064595</cx:pt>
          <cx:pt idx="656">0.053238910120534298</cx:pt>
          <cx:pt idx="657">0.053275662163449602</cx:pt>
          <cx:pt idx="658">0.0419684293055963</cx:pt>
          <cx:pt idx="659">0.064232192822531203</cx:pt>
          <cx:pt idx="660">0.053414566518451403</cx:pt>
          <cx:pt idx="661">0.041351908399660499</cx:pt>
          <cx:pt idx="662">0.038091015433786297</cx:pt>
          <cx:pt idx="663">0.042507364659059001</cx:pt>
          <cx:pt idx="664">0.0454265562986556</cx:pt>
          <cx:pt idx="665">0.0279517780570862</cx:pt>
          <cx:pt idx="666">0.033834834473726601</cx:pt>
          <cx:pt idx="667">0.015465778732262601</cx:pt>
          <cx:pt idx="668">0.0010773234697151099</cx:pt>
          <cx:pt idx="669">0.0029374670518951301</cx:pt>
          <cx:pt idx="670">-0.00101698094130435</cx:pt>
          <cx:pt idx="671">0.00039603573373292098</cx:pt>
          <cx:pt idx="672">-3.5616947813841402e-05</cx:pt>
          <cx:pt idx="673">-0.00055534591562312501</cx:pt>
          <cx:pt idx="674">0.000110986273888416</cx:pt>
          <cx:pt idx="675">5.2277879374722801e-05</cx:pt>
          <cx:pt idx="676">-0.0097065901156093599</cx:pt>
          <cx:pt idx="677">-0.020574874527572399</cx:pt>
          <cx:pt idx="678">-0.0124945203234981</cx:pt>
          <cx:pt idx="679">0.00676323905211796</cx:pt>
          <cx:pt idx="680">0.043710413197702802</cx:pt>
          <cx:pt idx="681">0.0662465319730597</cx:pt>
          <cx:pt idx="682">0.0480042752848516</cx:pt>
          <cx:pt idx="683">0.078275151036352103</cx:pt>
          <cx:pt idx="684">0.099754187153165502</cx:pt>
          <cx:pt idx="685">0.080437866604383804</cx:pt>
          <cx:pt idx="686">0.085209644385789804</cx:pt>
          <cx:pt idx="687">0.046708117445020299</cx:pt>
          <cx:pt idx="688">0.055331573211257999</cx:pt>
          <cx:pt idx="689">0.019354864476596002</cx:pt>
          <cx:pt idx="690">0.032110985655746799</cx:pt>
          <cx:pt idx="691">0.019348912296603599</cx:pt>
          <cx:pt idx="692">0.016980002820263799</cx:pt>
          <cx:pt idx="693">-0.0056474287606418103</cx:pt>
          <cx:pt idx="694">0.0017868746064233</cx:pt>
          <cx:pt idx="695">0.0034399824414124099</cx:pt>
          <cx:pt idx="696">0.0069228855887823303</cx:pt>
          <cx:pt idx="697">0.0019765684849093299</cx:pt>
          <cx:pt idx="698">-2.3105926680140399e-05</cx:pt>
          <cx:pt idx="699">-0.000474228068646336</cx:pt>
          <cx:pt idx="700">0.000135806968066297</cx:pt>
          <cx:pt idx="701">0.000131388799403392</cx:pt>
          <cx:pt idx="702">-0.00038445932175296002</cx:pt>
          <cx:pt idx="703">-0.00112896085090207</cx:pt>
          <cx:pt idx="704">-0.0068178657910614804</cx:pt>
          <cx:pt idx="705">-0.016374620548123602</cx:pt>
          <cx:pt idx="706">0.010540203981284101</cx:pt>
          <cx:pt idx="707">0.010215695404461499</cx:pt>
          <cx:pt idx="708">-0.00038554406881306899</cx:pt>
          <cx:pt idx="709">0.0095471690407769993</cx:pt>
          <cx:pt idx="710">0.038357330154489097</cx:pt>
          <cx:pt idx="711">0.0110637828671493</cx:pt>
          <cx:pt idx="712">0.029407968923116701</cx:pt>
          <cx:pt idx="713">0.031808045815783698</cx:pt>
          <cx:pt idx="714">0.032324462764335302</cx:pt>
          <cx:pt idx="715">0.045701382113854799</cx:pt>
          <cx:pt idx="716">0.036141396232975402</cx:pt>
          <cx:pt idx="717">0.035717755358297597</cx:pt>
          <cx:pt idx="718">0.0159346384353291</cx:pt>
          <cx:pt idx="719">0.021637780989360301</cx:pt>
          <cx:pt idx="720">0.0085515572956747395</cx:pt>
          <cx:pt idx="721">0.0045681849062314504</cx:pt>
          <cx:pt idx="722">0.0054776243067576197</cx:pt>
          <cx:pt idx="723">0.0055974127533602704</cx:pt>
          <cx:pt idx="724">0.0041445052193447201</cx:pt>
          <cx:pt idx="725">0.00043161422944276099</cx:pt>
          <cx:pt idx="726">-0.00042195032493915201</cx:pt>
          <cx:pt idx="727">0.00038812547412252099</cx:pt>
          <cx:pt idx="728">-0.00039640917653367799</cx:pt>
          <cx:pt idx="729">-9.2890092680455406e-05</cx:pt>
          <cx:pt idx="730">-0.00020342246324007299</cx:pt>
          <cx:pt idx="731">0.00060599416491032303</cx:pt>
          <cx:pt idx="732">0.00054300209329413501</cx:pt>
          <cx:pt idx="733">0.00063393557430162901</cx:pt>
          <cx:pt idx="734">-0.0034731024608504798</cx:pt>
          <cx:pt idx="735">-0.0091528304701740705</cx:pt>
          <cx:pt idx="736">-0.0112751848499845</cx:pt>
          <cx:pt idx="737">-0.016998569150545002</cx:pt>
          <cx:pt idx="738">-0.022864873257922198</cx:pt>
          <cx:pt idx="739">-0.00914603056032646</cx:pt>
          <cx:pt idx="740">0.0019185258019793999</cx:pt>
          <cx:pt idx="741">-0.0075921900265670302</cx:pt>
          <cx:pt idx="742">-0.034605813720716999</cx:pt>
          <cx:pt idx="743">-0.0237895629118881</cx:pt>
          <cx:pt idx="744">-0.00030882210151901199</cx:pt>
          <cx:pt idx="745">0.0049571215901099402</cx:pt>
          <cx:pt idx="746">-0.0052113293489402298</cx:pt>
          <cx:pt idx="747">-0.0074159694593361504</cx:pt>
          <cx:pt idx="748">-0.0028535104479725198</cx:pt>
          <cx:pt idx="749">-0.0051673783101919401</cx:pt>
          <cx:pt idx="750">-0.00121141024703222</cx:pt>
          <cx:pt idx="751">0.000210565104574555</cx:pt>
          <cx:pt idx="752">-0.00018710813393172301</cx:pt>
          <cx:pt idx="753">-0.00059224381776840096</cx:pt>
          <cx:pt idx="754">0.00028817976975022098</cx:pt>
          <cx:pt idx="755">-0.00024521253941679402</cx:pt>
          <cx:pt idx="756">-0.00070352996139238502</cx:pt>
          <cx:pt idx="757">-0.00030763754291996401</cx:pt>
          <cx:pt idx="758">0.00036302554257676</cx:pt>
          <cx:pt idx="759">-3.81765008486601e-05</cx:pt>
          <cx:pt idx="760">-0.00074090769320435304</cx:pt>
          <cx:pt idx="761">0.00040116243639594102</cx:pt>
          <cx:pt idx="762">0.00120791024175061</cx:pt>
          <cx:pt idx="763">0.00024374587981778399</cx:pt>
          <cx:pt idx="764">-0.00084545438263906999</cx:pt>
          <cx:pt idx="765">-0.00056235455002479702</cx:pt>
          <cx:pt idx="766">-0.00040167355343882403</cx:pt>
          <cx:pt idx="767">0.00041887153915424601</cx:pt>
          <cx:pt idx="768">-0.00090840559464982703</cx:pt>
          <cx:pt idx="769">-0.0049064946870675001</cx:pt>
          <cx:pt idx="770">-0.0068355837694457303</cx:pt>
          <cx:pt idx="771">-0.00140457754466137</cx:pt>
          <cx:pt idx="772">-0.0038941662317213801</cx:pt>
          <cx:pt idx="773">-0.0049628762742118804</cx:pt>
          <cx:pt idx="774">-0.0061700562459106097</cx:pt>
          <cx:pt idx="775">-0.0033534764684196201</cx:pt>
          <cx:pt idx="776">-0.0028041704972105001</cx:pt>
          <cx:pt idx="777">-0.0032819231691222799</cx:pt>
          <cx:pt idx="778">-0.0024305595292771201</cx:pt>
          <cx:pt idx="779">0.00065925723480851595</cx:pt>
          <cx:pt idx="780">-0.00024782523981392899</cx:pt>
          <cx:pt idx="781">0.00017301825260595001</cx:pt>
          <cx:pt idx="782">0.00033273016948878802</cx:pt>
          <cx:pt idx="783">0.00033701751264892998</cx:pt>
          <cx:pt idx="784">-0.0040260899058160004</cx:pt>
          <cx:pt idx="785">-0.00052751896688197752</cx:pt>
          <cx:pt idx="786">0.0032826211894284498</cx:pt>
          <cx:pt idx="787">-0.0030672924126858001</cx:pt>
          <cx:pt idx="788">0.0057215257118557747</cx:pt>
          <cx:pt idx="789">0.011715705601961874</cx:pt>
          <cx:pt idx="790">0.013833958847720099</cx:pt>
          <cx:pt idx="791">0.021229822042904425</cx:pt>
          <cx:pt idx="792">0.013201585653190524</cx:pt>
          <cx:pt idx="793">0.0096487357080429492</cx:pt>
          <cx:pt idx="794">0.00015862149186002676</cx:pt>
          <cx:pt idx="795">-0.0073989493004962253</cx:pt>
          <cx:pt idx="796">0.0061268340603181752</cx:pt>
          <cx:pt idx="797">-0.0032710677241397498</cx:pt>
          <cx:pt idx="798">-0.0073403788509022001</cx:pt>
          <cx:pt idx="799">-0.0015341134577933424</cx:pt>
          <cx:pt idx="800">-0.0030939780839426998</cx:pt>
          <cx:pt idx="801">-0.0067055929297505749</cx:pt>
          <cx:pt idx="802">0.0071626704144413253</cx:pt>
          <cx:pt idx="803">0.008848922665649725</cx:pt>
          <cx:pt idx="804">0.0066001195914906254</cx:pt>
          <cx:pt idx="805">0.003685052221543425</cx:pt>
          <cx:pt idx="806">0.0037367618667624499</cx:pt>
          <cx:pt idx="807">0.0010089073893431999</cx:pt>
          <cx:pt idx="808">5.9625038989025502e-05</cx:pt>
          <cx:pt idx="809">3.32872626166645e-05</cx:pt>
          <cx:pt idx="810">-0.00022065745403453325</cx:pt>
          <cx:pt idx="811">-0.001350654673763605</cx:pt>
          <cx:pt idx="812">-0.0016438191176239025</cx:pt>
          <cx:pt idx="813">0.0022934698523752201</cx:pt>
          <cx:pt idx="814">-0.0016320087027280024</cx:pt>
          <cx:pt idx="815">0.0057700805749359499</cx:pt>
          <cx:pt idx="816">0.0108514266857109</cx:pt>
          <cx:pt idx="817">0.0024515567960742024</cx:pt>
          <cx:pt idx="818">0.014733441562393951</cx:pt>
          <cx:pt idx="819">0.013618422712714824</cx:pt>
          <cx:pt idx="820">0.0075219499104175001</cx:pt>
          <cx:pt idx="821">0.0081163080854131757</cx:pt>
          <cx:pt idx="822">0.0041224771727185749</cx:pt>
          <cx:pt idx="823">-0.01305558101025955</cx:pt>
          <cx:pt idx="824">-0.0067117074385372498</cx:pt>
          <cx:pt idx="825">0.00636476030831105</cx:pt>
          <cx:pt idx="826">0.0033301546538558749</cx:pt>
          <cx:pt idx="827">-0.0026682523033064749</cx:pt>
          <cx:pt idx="828">-0.0049276052493027996</cx:pt>
          <cx:pt idx="829">-0.0013769206578039424</cx:pt>
          <cx:pt idx="830">0.0051708709220050749</cx:pt>
          <cx:pt idx="831">0.005577351306995975</cx:pt>
          <cx:pt idx="832">0.0052386674114539254</cx:pt>
          <cx:pt idx="833">0.00136538648112737</cx:pt>
          <cx:pt idx="834">0.0024020427676752</cx:pt>
          <cx:pt idx="835">0.00179196510623823</cx:pt>
          <cx:pt idx="836">0.00029189705269534998</cx:pt>
          <cx:pt idx="837">-3.3377502377393499e-05</cx:pt>
          <cx:pt idx="838">-0.00024521185624913952</cx:pt>
          <cx:pt idx="839">0.00036327558708833252</cx:pt>
          <cx:pt idx="840">0.00072554230959602755</cx:pt>
          <cx:pt idx="841">-0.00052715879610981502</cx:pt>
          <cx:pt idx="842">0.0033117037854430501</cx:pt>
          <cx:pt idx="843">0.0061442579547387249</cx:pt>
          <cx:pt idx="844">0.0066980217154459752</cx:pt>
          <cx:pt idx="845">0.011635883025863899</cx:pt>
          <cx:pt idx="846">0.013701060200638099</cx:pt>
          <cx:pt idx="847">0.0059069836672117747</cx:pt>
          <cx:pt idx="848">0.0021554139542561573</cx:pt>
          <cx:pt idx="849">-0.0020586118830150501</cx:pt>
          <cx:pt idx="850">-0.0067280619359556997</cx:pt>
          <cx:pt idx="851">-0.01154403953380125</cx:pt>
          <cx:pt idx="852">-0.0061261110479022751</cx:pt>
          <cx:pt idx="853">0.00721675856268805</cx:pt>
          <cx:pt idx="854">-0.0045262828586400501</cx:pt>
          <cx:pt idx="855">-0.0020595438672134227</cx:pt>
          <cx:pt idx="856">-0.0023430027142365526</cx:pt>
          <cx:pt idx="857">-0.0041789933296142749</cx:pt>
          <cx:pt idx="858">-0.0019649471290447175</cx:pt>
          <cx:pt idx="859">0.0051205753418672997</cx:pt>
          <cx:pt idx="860">0.0098286400030517009</cx:pt>
          <cx:pt idx="861">0.0095449891249303493</cx:pt>
          <cx:pt idx="862">0.0058004126722527999</cx:pt>
          <cx:pt idx="863">0.00073543734964239753</cx:pt>
          <cx:pt idx="864">-0.0030709749457054252</cx:pt>
          <cx:pt idx="865">6.0226856215801752e-05</cx:pt>
          <cx:pt idx="866">-0.00016905745397788726</cx:pt>
          <cx:pt idx="867">-0.00099772016903997506</cx:pt>
          <cx:pt idx="868">0.0010798831186726574</cx:pt>
          <cx:pt idx="869">0.00060140197962239503</cx:pt>
          <cx:pt idx="870">0.0049063388105582998</cx:pt>
          <cx:pt idx="871">0.01074571113124095</cx:pt>
          <cx:pt idx="872">0.0062469931411937253</cx:pt>
          <cx:pt idx="873">0.0056942349560721254</cx:pt>
          <cx:pt idx="874">0.0016280164622358775</cx:pt>
          <cx:pt idx="875">0.00064739050598660501</cx:pt>
          <cx:pt idx="876">0.0024547108533320649</cx:pt>
          <cx:pt idx="877">0.0095093526294613498</cx:pt>
          <cx:pt idx="878">0.0027635153405508252</cx:pt>
          <cx:pt idx="879">-0.0026199522271309751</cx:pt>
          <cx:pt idx="880">-0.010779931321792474</cx:pt>
          <cx:pt idx="881">-0.011114277628043</cx:pt>
          <cx:pt idx="882">-0.0097017676079913257</cx:pt>
          <cx:pt idx="883">0.00089134640608166005</cx:pt>
          <cx:pt idx="884">-0.0040260899058160004</cx:pt>
          <cx:pt idx="885">-0.00052751896688197752</cx:pt>
          <cx:pt idx="886">0.0032826211894284498</cx:pt>
          <cx:pt idx="887">-0.0030672924126858001</cx:pt>
          <cx:pt idx="888">0.0057215257118557747</cx:pt>
          <cx:pt idx="889">0.011715705601961874</cx:pt>
          <cx:pt idx="890">0.013833958847720099</cx:pt>
          <cx:pt idx="891">0.021229822042904425</cx:pt>
          <cx:pt idx="892">0.013201585653190524</cx:pt>
          <cx:pt idx="893">0.0096487357080429492</cx:pt>
          <cx:pt idx="894">0.00015862149186002676</cx:pt>
          <cx:pt idx="895">-0.0073989493004962253</cx:pt>
          <cx:pt idx="896">0.0061268340603181752</cx:pt>
          <cx:pt idx="897">-0.0032710677241397498</cx:pt>
          <cx:pt idx="898">-0.0073403788509022001</cx:pt>
          <cx:pt idx="899">-0.0015341134577933424</cx:pt>
          <cx:pt idx="900">-0.0030939780839426998</cx:pt>
          <cx:pt idx="901">-0.0067055929297505749</cx:pt>
          <cx:pt idx="902">0.0071626704144413253</cx:pt>
          <cx:pt idx="903">0.008848922665649725</cx:pt>
          <cx:pt idx="904">0.0066001195914906254</cx:pt>
          <cx:pt idx="905">0.003685052221543425</cx:pt>
          <cx:pt idx="906">0.0037367618667624499</cx:pt>
          <cx:pt idx="907">0.0010089073893431999</cx:pt>
          <cx:pt idx="908">5.9625038989025502e-05</cx:pt>
          <cx:pt idx="909">3.32872626166645e-05</cx:pt>
          <cx:pt idx="910">-0.00022065745403453325</cx:pt>
          <cx:pt idx="911">-0.001350654673763605</cx:pt>
          <cx:pt idx="912">-0.0016438191176239025</cx:pt>
          <cx:pt idx="913">0.0022934698523752201</cx:pt>
          <cx:pt idx="914">-0.0016320087027280024</cx:pt>
          <cx:pt idx="915">0.0057700805749359499</cx:pt>
          <cx:pt idx="916">0.0108514266857109</cx:pt>
          <cx:pt idx="917">0.0024515567960742024</cx:pt>
          <cx:pt idx="918">0.014733441562393951</cx:pt>
          <cx:pt idx="919">0.013618422712714824</cx:pt>
          <cx:pt idx="920">0.0075219499104175001</cx:pt>
          <cx:pt idx="921">0.0081163080854131757</cx:pt>
          <cx:pt idx="922">0.0041224771727185749</cx:pt>
          <cx:pt idx="923">-0.01305558101025955</cx:pt>
          <cx:pt idx="924">-0.0067117074385372498</cx:pt>
          <cx:pt idx="925">0.00636476030831105</cx:pt>
          <cx:pt idx="926">0.0033301546538558749</cx:pt>
          <cx:pt idx="927">-0.0026682523033064749</cx:pt>
          <cx:pt idx="928">-0.0049276052493027996</cx:pt>
          <cx:pt idx="929">-0.0013769206578039424</cx:pt>
          <cx:pt idx="930">0.0051708709220050749</cx:pt>
          <cx:pt idx="931">0.005577351306995975</cx:pt>
          <cx:pt idx="932">0.0052386674114539254</cx:pt>
          <cx:pt idx="933">0.00136538648112737</cx:pt>
          <cx:pt idx="934">0.0024020427676752</cx:pt>
          <cx:pt idx="935">0.00179196510623823</cx:pt>
          <cx:pt idx="936">0.00029189705269534998</cx:pt>
          <cx:pt idx="937">-3.3377502377393499e-05</cx:pt>
          <cx:pt idx="938">-0.00024521185624913952</cx:pt>
          <cx:pt idx="939">0.00036327558708833252</cx:pt>
          <cx:pt idx="940">0.00072554230959602755</cx:pt>
          <cx:pt idx="941">-0.00052715879610981502</cx:pt>
          <cx:pt idx="942">0.0033117037854430501</cx:pt>
          <cx:pt idx="943">0.0061442579547387249</cx:pt>
          <cx:pt idx="944">0.0066980217154459752</cx:pt>
          <cx:pt idx="945">0.011635883025863899</cx:pt>
          <cx:pt idx="946">0.013701060200638099</cx:pt>
          <cx:pt idx="947">0.0059069836672117747</cx:pt>
          <cx:pt idx="948">0.0021554139542561573</cx:pt>
          <cx:pt idx="949">-0.0020586118830150501</cx:pt>
          <cx:pt idx="950">-0.0067280619359556997</cx:pt>
          <cx:pt idx="951">-0.01154403953380125</cx:pt>
          <cx:pt idx="952">-0.0061261110479022751</cx:pt>
          <cx:pt idx="953">0.00721675856268805</cx:pt>
          <cx:pt idx="954">-0.0045262828586400501</cx:pt>
          <cx:pt idx="955">-0.0020595438672134227</cx:pt>
          <cx:pt idx="956">-0.0023430027142365526</cx:pt>
          <cx:pt idx="957">-0.0041789933296142749</cx:pt>
          <cx:pt idx="958">-0.0019649471290447175</cx:pt>
          <cx:pt idx="959">0.0051205753418672997</cx:pt>
          <cx:pt idx="960">0.0098286400030517009</cx:pt>
          <cx:pt idx="961">0.0095449891249303493</cx:pt>
          <cx:pt idx="962">0.0058004126722527999</cx:pt>
          <cx:pt idx="963">0.00073543734964239753</cx:pt>
          <cx:pt idx="964">-0.0030709749457054252</cx:pt>
          <cx:pt idx="965">6.0226856215801752e-05</cx:pt>
          <cx:pt idx="966">-0.00016905745397788726</cx:pt>
          <cx:pt idx="967">-0.00099772016903997506</cx:pt>
          <cx:pt idx="968">0.0010798831186726574</cx:pt>
          <cx:pt idx="969">0.00060140197962239503</cx:pt>
          <cx:pt idx="970">0.0049063388105582998</cx:pt>
          <cx:pt idx="971">0.01074571113124095</cx:pt>
          <cx:pt idx="972">0.0062469931411937253</cx:pt>
          <cx:pt idx="973">0.0056942349560721254</cx:pt>
          <cx:pt idx="974">0.0016280164622358775</cx:pt>
          <cx:pt idx="975">0.00064739050598660501</cx:pt>
          <cx:pt idx="976">0.0024547108533320649</cx:pt>
          <cx:pt idx="977">0.0095093526294613498</cx:pt>
          <cx:pt idx="978">0.0027635153405508252</cx:pt>
          <cx:pt idx="979">-0.0026199522271309751</cx:pt>
          <cx:pt idx="980">-0.010779931321792474</cx:pt>
          <cx:pt idx="981">-0.011114277628043</cx:pt>
          <cx:pt idx="982">-0.0097017676079913257</cx:pt>
          <cx:pt idx="983">0.00089134640608166005</cx:pt>
          <cx:pt idx="984">-0.0040260899058160004</cx:pt>
          <cx:pt idx="985">-0.00052751896688197752</cx:pt>
          <cx:pt idx="986">0.0032826211894284498</cx:pt>
          <cx:pt idx="987">-0.0030672924126858001</cx:pt>
          <cx:pt idx="988">0.0057215257118557747</cx:pt>
          <cx:pt idx="989">0.011715705601961874</cx:pt>
          <cx:pt idx="990">0.013833958847720099</cx:pt>
          <cx:pt idx="991">0.021229822042904425</cx:pt>
          <cx:pt idx="992">0.013201585653190524</cx:pt>
          <cx:pt idx="993">0.0096487357080429492</cx:pt>
          <cx:pt idx="994">0.00015862149186002676</cx:pt>
          <cx:pt idx="995">-0.0073989493004962253</cx:pt>
          <cx:pt idx="996">0.0061268340603181752</cx:pt>
          <cx:pt idx="997">-0.0032710677241397498</cx:pt>
          <cx:pt idx="998">-0.0073403788509022001</cx:pt>
          <cx:pt idx="999">-0.0015341134577933424</cx:pt>
          <cx:pt idx="1000">-0.0030939780839426998</cx:pt>
          <cx:pt idx="1001">-0.0067055929297505749</cx:pt>
          <cx:pt idx="1002">0.0071626704144413253</cx:pt>
          <cx:pt idx="1003">0.008848922665649725</cx:pt>
          <cx:pt idx="1004">0.0066001195914906254</cx:pt>
          <cx:pt idx="1005">0.003685052221543425</cx:pt>
          <cx:pt idx="1006">0.0037367618667624499</cx:pt>
          <cx:pt idx="1007">0.0010089073893431999</cx:pt>
          <cx:pt idx="1008">5.9625038989025502e-05</cx:pt>
          <cx:pt idx="1009">3.32872626166645e-05</cx:pt>
          <cx:pt idx="1010">-0.00022065745403453325</cx:pt>
          <cx:pt idx="1011">-0.001350654673763605</cx:pt>
          <cx:pt idx="1012">-0.0016438191176239025</cx:pt>
          <cx:pt idx="1013">0.0022934698523752201</cx:pt>
          <cx:pt idx="1014">-0.0016320087027280024</cx:pt>
          <cx:pt idx="1015">0.0057700805749359499</cx:pt>
          <cx:pt idx="1016">0.0108514266857109</cx:pt>
          <cx:pt idx="1017">0.0024515567960742024</cx:pt>
          <cx:pt idx="1018">0.014733441562393951</cx:pt>
          <cx:pt idx="1019">0.013618422712714824</cx:pt>
          <cx:pt idx="1020">0.0075219499104175001</cx:pt>
          <cx:pt idx="1021">0.0081163080854131757</cx:pt>
          <cx:pt idx="1022">0.0041224771727185749</cx:pt>
          <cx:pt idx="1023">-0.01305558101025955</cx:pt>
          <cx:pt idx="1024">-0.0067117074385372498</cx:pt>
          <cx:pt idx="1025">0.00636476030831105</cx:pt>
          <cx:pt idx="1026">0.0033301546538558749</cx:pt>
          <cx:pt idx="1027">-0.0026682523033064749</cx:pt>
          <cx:pt idx="1028">-0.0049276052493027996</cx:pt>
          <cx:pt idx="1029">-0.0013769206578039424</cx:pt>
          <cx:pt idx="1030">0.0051708709220050749</cx:pt>
          <cx:pt idx="1031">0.005577351306995975</cx:pt>
          <cx:pt idx="1032">0.0052386674114539254</cx:pt>
          <cx:pt idx="1033">0.00136538648112737</cx:pt>
          <cx:pt idx="1034">0.0024020427676752</cx:pt>
          <cx:pt idx="1035">0.00179196510623823</cx:pt>
          <cx:pt idx="1036">0.00029189705269534998</cx:pt>
          <cx:pt idx="1037">-3.3377502377393499e-05</cx:pt>
          <cx:pt idx="1038">-0.00024521185624913952</cx:pt>
          <cx:pt idx="1039">0.00036327558708833252</cx:pt>
          <cx:pt idx="1040">0.00072554230959602755</cx:pt>
          <cx:pt idx="1041">-0.00052715879610981502</cx:pt>
          <cx:pt idx="1042">0.0033117037854430501</cx:pt>
          <cx:pt idx="1043">0.0061442579547387249</cx:pt>
          <cx:pt idx="1044">0.0066980217154459752</cx:pt>
          <cx:pt idx="1045">0.011635883025863899</cx:pt>
          <cx:pt idx="1046">0.013701060200638099</cx:pt>
          <cx:pt idx="1047">0.0059069836672117747</cx:pt>
          <cx:pt idx="1048">0.0021554139542561573</cx:pt>
          <cx:pt idx="1049">-0.0020586118830150501</cx:pt>
          <cx:pt idx="1050">-0.0067280619359556997</cx:pt>
          <cx:pt idx="1051">-0.01154403953380125</cx:pt>
          <cx:pt idx="1052">-0.0061261110479022751</cx:pt>
          <cx:pt idx="1053">0.00721675856268805</cx:pt>
          <cx:pt idx="1054">-0.0045262828586400501</cx:pt>
          <cx:pt idx="1055">-0.0020595438672134227</cx:pt>
          <cx:pt idx="1056">-0.0023430027142365526</cx:pt>
          <cx:pt idx="1057">-0.0041789933296142749</cx:pt>
          <cx:pt idx="1058">-0.0019649471290447175</cx:pt>
          <cx:pt idx="1059">0.0051205753418672997</cx:pt>
          <cx:pt idx="1060">0.0098286400030517009</cx:pt>
          <cx:pt idx="1061">0.0095449891249303493</cx:pt>
          <cx:pt idx="1062">0.0058004126722527999</cx:pt>
          <cx:pt idx="1063">0.00073543734964239753</cx:pt>
          <cx:pt idx="1064">-0.0030709749457054252</cx:pt>
          <cx:pt idx="1065">6.0226856215801752e-05</cx:pt>
          <cx:pt idx="1066">-0.00016905745397788726</cx:pt>
          <cx:pt idx="1067">-0.00099772016903997506</cx:pt>
          <cx:pt idx="1068">0.0010798831186726574</cx:pt>
          <cx:pt idx="1069">0.00060140197962239503</cx:pt>
          <cx:pt idx="1070">0.0049063388105582998</cx:pt>
          <cx:pt idx="1071">0.01074571113124095</cx:pt>
          <cx:pt idx="1072">0.0062469931411937253</cx:pt>
          <cx:pt idx="1073">0.0056942349560721254</cx:pt>
          <cx:pt idx="1074">0.0016280164622358775</cx:pt>
          <cx:pt idx="1075">0.00064739050598660501</cx:pt>
          <cx:pt idx="1076">0.0024547108533320649</cx:pt>
          <cx:pt idx="1077">0.0095093526294613498</cx:pt>
          <cx:pt idx="1078">0.0027635153405508252</cx:pt>
          <cx:pt idx="1079">-0.0026199522271309751</cx:pt>
          <cx:pt idx="1080">-0.010779931321792474</cx:pt>
          <cx:pt idx="1081">-0.011114277628043</cx:pt>
          <cx:pt idx="1082">-0.0097017676079913257</cx:pt>
          <cx:pt idx="1083">0.00089134640608166005</cx:pt>
        </cx:lvl>
      </cx:numDim>
    </cx:data>
    <cx:data id="97">
      <cx:numDim type="val">
        <cx:f>Sheet2!$CT$1:$CT$1084</cx:f>
        <cx:lvl ptCount="1084" formatCode="G/通用格式">
          <cx:pt idx="0">-0.000359791800768381</cx:pt>
          <cx:pt idx="1">0.00042602639259364301</cx:pt>
          <cx:pt idx="2">0.00058589673458545901</cx:pt>
          <cx:pt idx="3">-9.2768706400732495e-05</cx:pt>
          <cx:pt idx="4">-7.6399896079597796e-06</cx:pt>
          <cx:pt idx="5">-0.00020846072270855499</cx:pt>
          <cx:pt idx="6">0.000264061591401439</cx:pt>
          <cx:pt idx="7">-0.000126967586356615</cx:pt>
          <cx:pt idx="8">0.000493010777593263</cx:pt>
          <cx:pt idx="9">0.00029841648444344301</cx:pt>
          <cx:pt idx="10">-0.00028249772032153998</cx:pt>
          <cx:pt idx="11">-0.00021158086013245799</cx:pt>
          <cx:pt idx="12">0.00031349049867980902</cx:pt>
          <cx:pt idx="13">-0.00015248067898752799</cx:pt>
          <cx:pt idx="14">0.00074259542374311403</cx:pt>
          <cx:pt idx="15">-0.00027698606837126</cx:pt>
          <cx:pt idx="16">-1.36441662164454e-06</cx:pt>
          <cx:pt idx="17">0.000573924864065925</cx:pt>
          <cx:pt idx="18">9.4983730082704302e-05</cx:pt>
          <cx:pt idx="19">-0.00017177750238996301</cx:pt>
          <cx:pt idx="20">0.00057285284166310195</cx:pt>
          <cx:pt idx="21">-0.000189593398475805</cx:pt>
          <cx:pt idx="22">-0.00085785561351411704</cx:pt>
          <cx:pt idx="23">-0.00049636504215531702</cx:pt>
          <cx:pt idx="24">-0.00027046850669410199</cx:pt>
          <cx:pt idx="25">0.00035145209238289</cx:pt>
          <cx:pt idx="26">0.000243500469508588</cx:pt>
          <cx:pt idx="27">-0.00036144024657713299</cx:pt>
          <cx:pt idx="28">-4.7261608309134198e-05</cx:pt>
          <cx:pt idx="29">0.00018191877681711499</cx:pt>
          <cx:pt idx="30">0.00011150606248198799</cx:pt>
          <cx:pt idx="31">0.00041201314785480899</cx:pt>
          <cx:pt idx="32">-0.000236182793216994</cx:pt>
          <cx:pt idx="33">0.00047419335348048602</cx:pt>
          <cx:pt idx="34">0.00029950022155639299</cx:pt>
          <cx:pt idx="35">-0.00097212869228299596</cx:pt>
          <cx:pt idx="36">-0.0012142976529878799</cx:pt>
          <cx:pt idx="37">-0.00076055361963783103</cx:pt>
          <cx:pt idx="38">-0.00077275624577957398</cx:pt>
          <cx:pt idx="39">0.00046576247378322098</cx:pt>
          <cx:pt idx="40">-0.0022129238840507002</cx:pt>
          <cx:pt idx="41">-0.000289235807714401</cx:pt>
          <cx:pt idx="42">-0.00163581167870211</cx:pt>
          <cx:pt idx="43">-0.00148623004621056</cx:pt>
          <cx:pt idx="44">-0.00093356765404786302</cx:pt>
          <cx:pt idx="45">-0.00012785013172888601</cx:pt>
          <cx:pt idx="46">0.00098647716319566394</cx:pt>
          <cx:pt idx="47">-0.00034824448651246198</cx:pt>
          <cx:pt idx="48">6.6992058037135995e-05</cx:pt>
          <cx:pt idx="49">6.0738171853806102e-06</cx:pt>
          <cx:pt idx="50">-0.00030599378893874702</cx:pt>
          <cx:pt idx="51">2.89273225389293e-05</cx:pt>
          <cx:pt idx="52">-0.00129847748588469</cx:pt>
          <cx:pt idx="53">-0.00052738910636034898</cx:pt>
          <cx:pt idx="54">0.00048649250651860499</cx:pt>
          <cx:pt idx="55">0.00022649809766443001</cx:pt>
          <cx:pt idx="56">0.00052374756408762196</cx:pt>
          <cx:pt idx="57">-0.00048420920496470302</cx:pt>
          <cx:pt idx="58">-0.00024968178962100999</cx:pt>
          <cx:pt idx="59">-0.00049770389890328205</cx:pt>
          <cx:pt idx="60">0.00025934934858026201</cx:pt>
          <cx:pt idx="61">1.9833556200518502e-05</cx:pt>
          <cx:pt idx="62">-0.000102506484818278</cx:pt>
          <cx:pt idx="63">2.6806016447854099e-05</cx:pt>
          <cx:pt idx="64">-0.00142381886683139</cx:pt>
          <cx:pt idx="65">-0.0014187120234964801</cx:pt>
          <cx:pt idx="66">-0.0026432921292439101</cx:pt>
          <cx:pt idx="67">-0.0046296392780137896</cx:pt>
          <cx:pt idx="68">-0.00465646622947686</cx:pt>
          <cx:pt idx="69">-0.0050792581793779202</cx:pt>
          <cx:pt idx="70">-0.0065450704605073502</cx:pt>
          <cx:pt idx="71">-0.0057157562082278002</cx:pt>
          <cx:pt idx="72">-0.0051294680546076603</cx:pt>
          <cx:pt idx="73">-0.0037610552431063399</cx:pt>
          <cx:pt idx="74">-0.00085539910601596604</cx:pt>
          <cx:pt idx="75">0.000366412316653608</cx:pt>
          <cx:pt idx="76">0.00434992819888976</cx:pt>
          <cx:pt idx="77">0.00361422717110509</cx:pt>
          <cx:pt idx="78">0.00017407553895377499</cx:pt>
          <cx:pt idx="79">0.00096824291252030901</cx:pt>
          <cx:pt idx="80">0.0010674287963000301</cx:pt>
          <cx:pt idx="81">5.0466268347752101e-05</cx:pt>
          <cx:pt idx="82">0.00030034267430282901</cx:pt>
          <cx:pt idx="83">-0.000357398601998463</cx:pt>
          <cx:pt idx="84">-0.000160982411453619</cx:pt>
          <cx:pt idx="85">0.00077808005470205203</cx:pt>
          <cx:pt idx="86">6.3051858845666599e-05</cx:pt>
          <cx:pt idx="87">0.00050598723859741402</cx:pt>
          <cx:pt idx="88">0.00054536498671755305</cx:pt>
          <cx:pt idx="89">-0.0015094864369917199</cx:pt>
          <cx:pt idx="90">-0.00092543528501816896</cx:pt>
          <cx:pt idx="91">-0.00178293400203258</cx:pt>
          <cx:pt idx="92">-0.0033563041085899799</cx:pt>
          <cx:pt idx="93">-0.0040630092701150304</cx:pt>
          <cx:pt idx="94">-0.0077858737378378997</cx:pt>
          <cx:pt idx="95">-0.0083773558623152292</cx:pt>
          <cx:pt idx="96">-0.016513036236965099</cx:pt>
          <cx:pt idx="97">-0.027328745012130101</cx:pt>
          <cx:pt idx="98">-0.030419335237365199</cx:pt>
          <cx:pt idx="99">-0.060108089960242701</cx:pt>
          <cx:pt idx="100">-0.041857481279199499</cx:pt>
          <cx:pt idx="101">-0.019542835527061101</cx:pt>
          <cx:pt idx="102">-0.0104509050650912</cx:pt>
          <cx:pt idx="103">-0.00039483689055422701</cx:pt>
          <cx:pt idx="104">0.0059373227060690696</cx:pt>
          <cx:pt idx="105">0.00791542824699463</cx:pt>
          <cx:pt idx="106">0.0075714716159267998</cx:pt>
          <cx:pt idx="107">0.0060388353123029198</cx:pt>
          <cx:pt idx="108">0.0036221854530878801</cx:pt>
          <cx:pt idx="109">0.00080660040075766304</cx:pt>
          <cx:pt idx="110">0.00084652771263152196</cx:pt>
          <cx:pt idx="111">-8.3997216539113899e-05</cx:pt>
          <cx:pt idx="112">-0.00024224946759774299</cx:pt>
          <cx:pt idx="113">-0.00049065139280258803</cx:pt>
          <cx:pt idx="114">-0.00040373185730265199</cx:pt>
          <cx:pt idx="115">0.00031104676591490901</cx:pt>
          <cx:pt idx="116">-0.00073532913682729402</cx:pt>
          <cx:pt idx="117">0.000531444451085695</cx:pt>
          <cx:pt idx="118">-0.0050736771098485404</cx:pt>
          <cx:pt idx="119">-0.0090335381709795593</cx:pt>
          <cx:pt idx="120">-0.023705602099344501</cx:pt>
          <cx:pt idx="121">-0.0209066913260487</cx:pt>
          <cx:pt idx="122">-0.041438738445407103</cx:pt>
          <cx:pt idx="123">-0.050644262059118497</cx:pt>
          <cx:pt idx="124">-0.043348789919078902</cx:pt>
          <cx:pt idx="125">-0.039814249558986999</cx:pt>
          <cx:pt idx="126">-0.060676619906184198</cx:pt>
          <cx:pt idx="127">-0.089142350938852893</cx:pt>
          <cx:pt idx="128">-0.067473613110743194</cx:pt>
          <cx:pt idx="129">-0.050673937465048599</cx:pt>
          <cx:pt idx="130">-0.028569200054928599</cx:pt>
          <cx:pt idx="131">-0.028042267005924201</cx:pt>
          <cx:pt idx="132">-0.0067953408341985596</cx:pt>
          <cx:pt idx="133">0.00301405293540607</cx:pt>
          <cx:pt idx="134">0.014030017334075299</cx:pt>
          <cx:pt idx="135">0.0205793023541209</cx:pt>
          <cx:pt idx="136">0.0103132318244287</cx:pt>
          <cx:pt idx="137">0.00112443856260571</cx:pt>
          <cx:pt idx="138">-0.0019320862436037901</cx:pt>
          <cx:pt idx="139">0.00028068492839828399</cx:pt>
          <cx:pt idx="140">1.6287053137684399e-05</cx:pt>
          <cx:pt idx="141">0.00097509341510049999</cx:pt>
          <cx:pt idx="142">-0.00028965526729388298</cx:pt>
          <cx:pt idx="143">-0.0020537340952925501</cx:pt>
          <cx:pt idx="144">-0.0065046799150218397</cx:pt>
          <cx:pt idx="145">-0.0111004740786839</cx:pt>
          <cx:pt idx="146">-0.020030173705762499</cx:pt>
          <cx:pt idx="147">-0.024998188228811401</cx:pt>
          <cx:pt idx="148">-0.0106686452711592</cx:pt>
          <cx:pt idx="149">-0.0021485907976702499</cx:pt>
          <cx:pt idx="150">-0.015501946446628501</cx:pt>
          <cx:pt idx="151">-0.063774961870055394</cx:pt>
          <cx:pt idx="152">-0.068162665225113397</cx:pt>
          <cx:pt idx="153">-0.088255469666983999</cx:pt>
          <cx:pt idx="154">-0.053880364073484302</cx:pt>
          <cx:pt idx="155">-0.084354085790515898</cx:pt>
          <cx:pt idx="156">-0.0439388730724216</cx:pt>
          <cx:pt idx="157">-0.0261978946815998</cx:pt>
          <cx:pt idx="158">-0.073278986340906099</cx:pt>
          <cx:pt idx="159">-0.096383289051425</cx:pt>
          <cx:pt idx="160">-0.069863476423551799</cx:pt>
          <cx:pt idx="161">-0.040790724200960103</cx:pt>
          <cx:pt idx="162">0.0169928016951316</cx:pt>
          <cx:pt idx="163">0.0343130501514727</cx:pt>
          <cx:pt idx="164">0.0080041821168362892</cx:pt>
          <cx:pt idx="165">-0.027158199478345999</cx:pt>
          <cx:pt idx="166">-0.026509489626337999</cx:pt>
          <cx:pt idx="167">0.00029142555226687302</cx:pt>
          <cx:pt idx="168">0.00059835917324106702</cx:pt>
          <cx:pt idx="169">0.00013093879134882001</cx:pt>
          <cx:pt idx="170">-0.00038740181549315998</cx:pt>
          <cx:pt idx="171">-0.010900922488750299</cx:pt>
          <cx:pt idx="172">-0.0048498167664079101</cx:pt>
          <cx:pt idx="173">0.0265832837710222</cx:pt>
          <cx:pt idx="174">-0.025197478370300799</cx:pt>
          <cx:pt idx="175">-0.055963994279213898</cx:pt>
          <cx:pt idx="176">-0.019653669905438199</cx:pt>
          <cx:pt idx="177">-0.013416798488236599</cx:pt>
          <cx:pt idx="178">-0.048480027480434201</cx:pt>
          <cx:pt idx="179">-0.12106768649711599</cx:pt>
          <cx:pt idx="180">-0.0968414166060559</cx:pt>
          <cx:pt idx="181">-0.054091920064426098</cx:pt>
          <cx:pt idx="182">-0.0081067666738488392</cx:pt>
          <cx:pt idx="183">-0.059981036207843903</cx:pt>
          <cx:pt idx="184">0.0133009782457633</cx:pt>
          <cx:pt idx="185">0.043644725393510803</cx:pt>
          <cx:pt idx="186">-0.061703570515128203</cx:pt>
          <cx:pt idx="187">-0.0603790119177047</cx:pt>
          <cx:pt idx="188">-0.079304765386387602</cx:pt>
          <cx:pt idx="189">-0.042048168602506</cx:pt>
          <cx:pt idx="190">0.078231399636159799</cx:pt>
          <cx:pt idx="191">0.052502222770687397</cx:pt>
          <cx:pt idx="192">-0.0042711211327997002</cx:pt>
          <cx:pt idx="193">-0.044202420206609597</cx:pt>
          <cx:pt idx="194">-0.00080541452655698298</cx:pt>
          <cx:pt idx="195">0.0011468077275497801</cx:pt>
          <cx:pt idx="196">-0.000111494127261349</cx:pt>
          <cx:pt idx="197">-0.0023756660953748502</cx:pt>
          <cx:pt idx="198">-0.00106345744698425</cx:pt>
          <cx:pt idx="199">-0.0013103619992092875</cx:pt>
          <cx:pt idx="200">0.00022823101420986101</cx:pt>
          <cx:pt idx="201">0.0072582168265623503</cx:pt>
          <cx:pt idx="202">-0.00596289171660785</cx:pt>
          <cx:pt idx="203">-0.015355765344651225</cx:pt>
          <cx:pt idx="204">-0.0077951013007887</cx:pt>
          <cx:pt idx="205">0.00036941498079212252</cx:pt>
          <cx:pt idx="206">-0.013727566660165275</cx:pt>
          <cx:pt idx="207">-0.010203341608970025</cx:pt>
          <cx:pt idx="208">0.0041560003170195252</cx:pt>
          <cx:pt idx="209">0.0043748262249443002</cx:pt>
          <cx:pt idx="210">0.010790609302329574</cx:pt>
          <cx:pt idx="211">0.0045185623296859247</cx:pt>
          <cx:pt idx="212">-0.016389991722724324</cx:pt>
          <cx:pt idx="213">0.0011492148783319325</cx:pt>
          <cx:pt idx="214">-0.0080963781065753002</cx:pt>
          <cx:pt idx="215">0.0040008798453891499</cx:pt>
          <cx:pt idx="216">-0.011678710849454725</cx:pt>
          <cx:pt idx="217">-0.010541938081259574</cx:pt>
          <cx:pt idx="218">0.0090506658205529757</cx:pt>
          <cx:pt idx="219">0.027483670970373499</cx:pt>
          <cx:pt idx="220">0.0186167238069566</cx:pt>
          <cx:pt idx="221">-0.0016926641064054749</cx:pt>
          <cx:pt idx="222">-0.0004625605670943875</cx:pt>
          <cx:pt idx="223">0.00021849403617462624</cx:pt>
          <cx:pt idx="224">-5.4259753988115748e-05</cx:pt>
          <cx:pt idx="225">-0.00048060912626783002</cx:pt>
          <cx:pt idx="226">0.001056081814253955</cx:pt>
          <cx:pt idx="227">-0.000117789841567864</cx:pt>
          <cx:pt idx="228">0.0051644332463208747</cx:pt>
          <cx:pt idx="229">0.0075380653710737247</cx:pt>
          <cx:pt idx="230">-0.0052535773212492752</cx:pt>
          <cx:pt idx="231">0.0018752190877692749</cx:pt>
          <cx:pt idx="232">0.011688233758651851</cx:pt>
          <cx:pt idx="233">0.0098795436885769743</cx:pt>
          <cx:pt idx="234">-0.019271781603432975</cx:pt>
          <cx:pt idx="235">0.0071969430001105252</cx:pt>
          <cx:pt idx="236">-0.0018403307741655425</cx:pt>
          <cx:pt idx="237">-0.0055448317388045749</cx:pt>
          <cx:pt idx="238">0.011609576523767874</cx:pt>
          <cx:pt idx="239">0.0079022784383105497</cx:pt>
          <cx:pt idx="240">-0.028389895089974498</cx:pt>
          <cx:pt idx="241">-0.013332995571675599</cx:pt>
          <cx:pt idx="242">-0.0054167161787662252</cx:pt>
          <cx:pt idx="243">-0.0053115044115080497</cx:pt>
          <cx:pt idx="244">-0.013225630031170801</cx:pt>
          <cx:pt idx="245">-0.0076763645242630251</cx:pt>
          <cx:pt idx="246">0.015814628198460825</cx:pt>
          <cx:pt idx="247">0.017742210933583451</cx:pt>
          <cx:pt idx="248">0.012059018594343326</cx:pt>
          <cx:pt idx="249">0.0026469712076354749</cx:pt>
          <cx:pt idx="250">-0.0013806114615464949</cx:pt>
          <cx:pt idx="251">-0.00042316355765905999</cx:pt>
          <cx:pt idx="252">-0.00014972001400439576</cx:pt>
          <cx:pt idx="253">-0.00015804635908851</cx:pt>
          <cx:pt idx="254">0.00141816494933503</cx:pt>
          <cx:pt idx="255">-0.00091457424024018498</cx:pt>
          <cx:pt idx="256">0.0017995785857239826</cx:pt>
          <cx:pt idx="257">-0.0016722485739685249</cx:pt>
          <cx:pt idx="258">-0.014582222032393351</cx:pt>
          <cx:pt idx="259">-0.012742965754936325</cx:pt>
          <cx:pt idx="260">0.0098935560562941251</cx:pt>
          <cx:pt idx="261">0.0053263696029685996</cx:pt>
          <cx:pt idx="262">-0.0025505697975519502</cx:pt>
          <cx:pt idx="263">0.016107304784132876</cx:pt>
          <cx:pt idx="264">0.01232223687281035</cx:pt>
          <cx:pt idx="265">-0.0050186271858862503</cx:pt>
          <cx:pt idx="266">0.0098493748471690252</cx:pt>
          <cx:pt idx="267">0.0040459601881463999</cx:pt>
          <cx:pt idx="268">-0.0068627582288036497</cx:pt>
          <cx:pt idx="269">-0.004213315493842725</cx:pt>
          <cx:pt idx="270">-0.008401015971887275</cx:pt>
          <cx:pt idx="271">-0.0014572061548491751</cx:pt>
          <cx:pt idx="272">-0.0039712561527758252</cx:pt>
          <cx:pt idx="273">-0.0010248344275573225</cx:pt>
          <cx:pt idx="274">0.0065987780500496246</cx:pt>
          <cx:pt idx="275">0.0014177140979340975</cx:pt>
          <cx:pt idx="276">-0.0049634012476757246</cx:pt>
          <cx:pt idx="277">-0.0056522897429758748</cx:pt>
          <cx:pt idx="278">-0.0019802312361795276</cx:pt>
          <cx:pt idx="279">-6.7060250615571751e-05</cx:pt>
          <cx:pt idx="280">-4.7310396770418501e-05</cx:pt>
          <cx:pt idx="281">-0.00023186189042989576</cx:pt>
          <cx:pt idx="282">-0.0016419249335353674</cx:pt>
          <cx:pt idx="283">-0.0038358705665198752</cx:pt>
          <cx:pt idx="284">-0.0020776059614615624</cx:pt>
          <cx:pt idx="285">-0.014990484457022325</cx:pt>
          <cx:pt idx="286">-0.018487770043587624</cx:pt>
          <cx:pt idx="287">0.0044215838274177504</cx:pt>
          <cx:pt idx="288">0.014454316742218426</cx:pt>
          <cx:pt idx="289">0.002786876175824625</cx:pt>
          <cx:pt idx="290">0.013497415747231199</cx:pt>
          <cx:pt idx="291">0.01396658183874745</cx:pt>
          <cx:pt idx="292">0.024674341800767576</cx:pt>
          <cx:pt idx="293">-0.01507000801443305</cx:pt>
          <cx:pt idx="294">-0.016162555385263174</cx:pt>
          <cx:pt idx="295">0.017024131135356575</cx:pt>
          <cx:pt idx="296">-0.0075299693460515252</cx:pt>
          <cx:pt idx="297">-0.0032904037132518498</cx:pt>
          <cx:pt idx="298">-0.022565127323820974</cx:pt>
          <cx:pt idx="299">0.0249387698264209</cx:pt>
          <cx:pt idx="300">-0.080633212226429593</cx:pt>
          <cx:pt idx="301">-0.076602565779606197</cx:pt>
          <cx:pt idx="302">-0.059775208518168102</cx:pt>
          <cx:pt idx="303">-0.029399918966888899</cx:pt>
          <cx:pt idx="304">-0.041361140738476999</cx:pt>
          <cx:pt idx="305">-0.0113196070237366</cx:pt>
          <cx:pt idx="306">-0.0072724102232060604</cx:pt>
          <cx:pt idx="307">-0.00089346605350581305</cx:pt>
          <cx:pt idx="308">0.00015943769015142601</cx:pt>
          <cx:pt idx="309">-0.00200350432519517</cx:pt>
          <cx:pt idx="310">-0.015344550950970599</cx:pt>
          <cx:pt idx="311">-0.031697129610151802</cx:pt>
          <cx:pt idx="312">-0.066558736141878794</cx:pt>
          <cx:pt idx="313">-0.095170815622267799</cx:pt>
          <cx:pt idx="314">-0.048010405622482898</cx:pt>
          <cx:pt idx="315">-0.047462102946534301</cx:pt>
          <cx:pt idx="316">0.039915653160101303</cx:pt>
          <cx:pt idx="317">0.092204673211052399</cx:pt>
          <cx:pt idx="318">0.12972138124718</cx:pt>
          <cx:pt idx="319">0.072624450074275093</cx:pt>
          <cx:pt idx="320">0.082893783915605895</cx:pt>
          <cx:pt idx="321">-0.22349903527116499</cx:pt>
          <cx:pt idx="322">-0.094353838977325494</cx:pt>
          <cx:pt idx="323">0.041144121076444003</cx:pt>
          <cx:pt idx="324">0.0140293579988192</cx:pt>
          <cx:pt idx="325">-0.0153712192853459</cx:pt>
          <cx:pt idx="326">-0.031681604221884499</cx:pt>
          <cx:pt idx="327">0.0448807761305373</cx:pt>
          <cx:pt idx="328">-0.045439688012148198</cx:pt>
          <cx:pt idx="329">-0.0420278206746275</cx:pt>
          <cx:pt idx="330">-0.081187191904803696</cx:pt>
          <cx:pt idx="331">-0.074482173809443303</cx:pt>
          <cx:pt idx="332">-0.0451670065461049</cx:pt>
          <cx:pt idx="333">-0.0181443792694603</cx:pt>
          <cx:pt idx="334">-0.00613139414324727</cx:pt>
          <cx:pt idx="335">-0.00068186002945437596</cx:pt>
          <cx:pt idx="336">-0.0010309677177478601</cx:pt>
          <cx:pt idx="337">0.0011566246789864701</cx:pt>
          <cx:pt idx="338">-3.6139160853864998e-05</cx:pt>
          <cx:pt idx="339">-0.049997972319693398</cx:pt>
          <cx:pt idx="340">-0.095899822555243402</cx:pt>
          <cx:pt idx="341">-0.117277332994956</cx:pt>
          <cx:pt idx="342">-0.056942006088671698</cx:pt>
          <cx:pt idx="343">-0.070973427399162695</cx:pt>
          <cx:pt idx="344">0.0020218429954155901</cx:pt>
          <cx:pt idx="345">0.046507570200858203</cx:pt>
          <cx:pt idx="346">0.19145928040882099</cx:pt>
          <cx:pt idx="347">0.223093741792215</cx:pt>
          <cx:pt idx="348">0.177163609573043</cx:pt>
          <cx:pt idx="349">0.12373343192578699</cx:pt>
          <cx:pt idx="350">0.0899395248092274</cx:pt>
          <cx:pt idx="351">0.15752413589403899</cx:pt>
          <cx:pt idx="352">0.117006927359413</cx:pt>
          <cx:pt idx="353">0.068108865309833996</cx:pt>
          <cx:pt idx="354">0.010315676672908799</cx:pt>
          <cx:pt idx="355">0.084148537643350799</cx:pt>
          <cx:pt idx="356">0.0340838464942428</cx:pt>
          <cx:pt idx="357">-0.011473409024291399</cx:pt>
          <cx:pt idx="358">-0.067087164421509193</cx:pt>
          <cx:pt idx="359">-0.044276413937839001</cx:pt>
          <cx:pt idx="360">-0.0082493594226305499</cx:pt>
          <cx:pt idx="361">-0.017239753202703701</cx:pt>
          <cx:pt idx="362">-0.015987773272145501</cx:pt>
          <cx:pt idx="363">-0.0026982084681518</cx:pt>
          <cx:pt idx="364">0.00070287885639712703</cx:pt>
          <cx:pt idx="365">0.0023849032595142801</cx:pt>
          <cx:pt idx="366">0.000161634908137237</cx:pt>
          <cx:pt idx="367">-0.045056249330555097</cx:pt>
          <cx:pt idx="368">-0.091149106266178698</cx:pt>
          <cx:pt idx="369">-0.086603824384339903</cx:pt>
          <cx:pt idx="370">-0.048701795159015702</cx:pt>
          <cx:pt idx="371">-0.038705844047691201</cx:pt>
          <cx:pt idx="372">-0.027317999549871901</cx:pt>
          <cx:pt idx="373">0.029434835061589001</cx:pt>
          <cx:pt idx="374">0.19131764491752301</cx:pt>
          <cx:pt idx="375">0.17838392027483899</cx:pt>
          <cx:pt idx="376">0.19041673538380699</cx:pt>
          <cx:pt idx="377">0.20625226839838201</cx:pt>
          <cx:pt idx="378">0.15185472412878001</cx:pt>
          <cx:pt idx="379">0.22692369500345</cx:pt>
          <cx:pt idx="380">0.15658264621948101</cx:pt>
          <cx:pt idx="381">0.158490755671403</cx:pt>
          <cx:pt idx="382">0.13633272558631701</cx:pt>
          <cx:pt idx="383">0.11580947959664301</cx:pt>
          <cx:pt idx="384">0.056072444623563998</cx:pt>
          <cx:pt idx="385">-0.021539870572823899</cx:pt>
          <cx:pt idx="386">-0.053298630080434103</cx:pt>
          <cx:pt idx="387">-0.042183149643247299</cx:pt>
          <cx:pt idx="388">-0.041956623052274003</cx:pt>
          <cx:pt idx="389">-0.044031998448375298</cx:pt>
          <cx:pt idx="390">-0.030405176990694401</cx:pt>
          <cx:pt idx="391">-0.0010669674277475299</cx:pt>
          <cx:pt idx="392">0.00042081648540907699</cx:pt>
          <cx:pt idx="393">0.00154952214134823</cx:pt>
          <cx:pt idx="394">0.00053217428531718899</cx:pt>
          <cx:pt idx="395">-0.018674769543348999</cx:pt>
          <cx:pt idx="396">-0.033149350952974603</cx:pt>
          <cx:pt idx="397">-0.032516897197663298</cx:pt>
          <cx:pt idx="398">-0.070280200265703793</cx:pt>
          <cx:pt idx="399">-0.080101632416490598</cx:pt>
          <cx:pt idx="400">-0.027546659155228401</cx:pt>
          <cx:pt idx="401">-0.060961968317820699</cx:pt>
          <cx:pt idx="402">0.025463383939987701</cx:pt>
          <cx:pt idx="403">0.155409097143135</cx:pt>
          <cx:pt idx="404">0.216002527792333</cx:pt>
          <cx:pt idx="405">0.15984449670131401</cx:pt>
          <cx:pt idx="406">0.217758038881875</cx:pt>
          <cx:pt idx="407">0.26549928646418702</cx:pt>
          <cx:pt idx="408">0.13723467874923001</cx:pt>
          <cx:pt idx="409">0.101825811101002</cx:pt>
          <cx:pt idx="410">0.0820490676168317</cx:pt>
          <cx:pt idx="411">0.028153816289627501</cx:pt>
          <cx:pt idx="412">-0.030409337153021802</cx:pt>
          <cx:pt idx="413">-0.068862907040479301</cx:pt>
          <cx:pt idx="414">-0.075387274391000694</cx:pt>
          <cx:pt idx="415">-0.062125461878021503</cx:pt>
          <cx:pt idx="416">-0.0501690791285948</cx:pt>
          <cx:pt idx="417">-0.031490217039353098</cx:pt>
          <cx:pt idx="418">-0.0131278650386092</cx:pt>
          <cx:pt idx="419">9.4384695453324401e-05</cx:pt>
          <cx:pt idx="420">-0.00066760782917732095</cx:pt>
          <cx:pt idx="421">-0.00052643706009185699</cx:pt>
          <cx:pt idx="422">0.0014168560662468699</cx:pt>
          <cx:pt idx="423">0.0095424181440132393</cx:pt>
          <cx:pt idx="424">0.017157921878342901</cx:pt>
          <cx:pt idx="425">-0.036361406584669603</cx:pt>
          <cx:pt idx="426">-0.11036310491154799</cx:pt>
          <cx:pt idx="427">-0.104679270131826</cx:pt>
          <cx:pt idx="428">-0.163987961246225</cx:pt>
          <cx:pt idx="429">-0.176595563863679</cx:pt>
          <cx:pt idx="430">-0.108102625650949</cx:pt>
          <cx:pt idx="431">-0.0509506289199671</cx:pt>
          <cx:pt idx="432">-0.0024288406052130999</cx:pt>
          <cx:pt idx="433">0.074391419896094796</cx:pt>
          <cx:pt idx="434">0.206145213797369</cx:pt>
          <cx:pt idx="435">0.12038534226447301</cx:pt>
          <cx:pt idx="436">0.0057640080793362001</cx:pt>
          <cx:pt idx="437">0.060996450842498898</cx:pt>
          <cx:pt idx="438">0.025755610642405901</cx:pt>
          <cx:pt idx="439">-0.0622004872045702</cx:pt>
          <cx:pt idx="440">-0.116994709467329</cx:pt>
          <cx:pt idx="441">-0.108854915494697</cx:pt>
          <cx:pt idx="442">-0.087267971391151097</cx:pt>
          <cx:pt idx="443">-0.050308828654729298</cx:pt>
          <cx:pt idx="444">-0.058576740785477498</cx:pt>
          <cx:pt idx="445">-0.039475232669966803</cx:pt>
          <cx:pt idx="446">-0.0098319372364073197</cx:pt>
          <cx:pt idx="447">1.43826065370874e-05</cx:pt>
          <cx:pt idx="448">0.00050890398182189495</cx:pt>
          <cx:pt idx="449">0.00060072893483996902</cx:pt>
          <cx:pt idx="450">6.1747408503691598e-05</cx:pt>
          <cx:pt idx="451">-0.00052499542492167499</cx:pt>
          <cx:pt idx="452">0.0016728052450670401</cx:pt>
          <cx:pt idx="453">-0.026476400919631601</cx:pt>
          <cx:pt idx="454">-0.065287005438439696</cx:pt>
          <cx:pt idx="455">-0.098790416459877503</cx:pt>
          <cx:pt idx="456">-0.18742220542954799</cx:pt>
          <cx:pt idx="457">-0.24852587093582501</cx:pt>
          <cx:pt idx="458">-0.20737202739774199</cx:pt>
          <cx:pt idx="459">-0.16958229063290101</cx:pt>
          <cx:pt idx="460">-0.077164766108271998</cx:pt>
          <cx:pt idx="461">-0.032944265067742999</cx:pt>
          <cx:pt idx="462">-0.0024088281996077101</cx:pt>
          <cx:pt idx="463">-0.010529492705585199</cx:pt>
          <cx:pt idx="464">-0.00362156124391342</cx:pt>
          <cx:pt idx="465">0.018788904033300202</cx:pt>
          <cx:pt idx="466">-0.100452504948718</cx:pt>
          <cx:pt idx="467">-0.15725741603082499</cx:pt>
          <cx:pt idx="468">-0.11822636174083299</cx:pt>
          <cx:pt idx="469">-0.096865521147218803</cx:pt>
          <cx:pt idx="470">-0.095575936284406304</cx:pt>
          <cx:pt idx="471">-0.060003775989749202</cx:pt>
          <cx:pt idx="472">-0.054545718840116698</cx:pt>
          <cx:pt idx="473">-0.0404441701146332</cx:pt>
          <cx:pt idx="474">-0.025437460146823999</cx:pt>
          <cx:pt idx="475">0.00028328941278379298</cx:pt>
          <cx:pt idx="476">0.00024143681966815999</cx:pt>
          <cx:pt idx="477">-5.2136816376487201e-05</cx:pt>
          <cx:pt idx="478">-0.0019720085542903002</cx:pt>
          <cx:pt idx="479">-0.0033199072555103902</cx:pt>
          <cx:pt idx="480">0.0011169467494887</cx:pt>
          <cx:pt idx="481">-0.0184363513566147</cx:pt>
          <cx:pt idx="482">-0.065322789368932196</cx:pt>
          <cx:pt idx="483">-0.104459149745153</cx:pt>
          <cx:pt idx="484">-0.146213237063202</cx:pt>
          <cx:pt idx="485">-0.170985269037183</cx:pt>
          <cx:pt idx="486">-0.21823451984129599</cx:pt>
          <cx:pt idx="487">-0.2798127817403</cx:pt>
          <cx:pt idx="488">-0.183816935228893</cx:pt>
          <cx:pt idx="489">-0.094214942846950395</cx:pt>
          <cx:pt idx="490">-0.17156473623178201</cx:pt>
          <cx:pt idx="491">-0.076641907658563699</cx:pt>
          <cx:pt idx="492">0.0165821360646548</cx:pt>
          <cx:pt idx="493">-0.120301196163164</cx:pt>
          <cx:pt idx="494">-0.16547919514207199</cx:pt>
          <cx:pt idx="495">-0.16845823632097601</cx:pt>
          <cx:pt idx="496">-0.13310797527981</cx:pt>
          <cx:pt idx="497">-0.091991954700833795</cx:pt>
          <cx:pt idx="498">-0.099943417405088997</cx:pt>
          <cx:pt idx="499">-0.058797564286040299</cx:pt>
          <cx:pt idx="500">-0.0309561099286134</cx:pt>
          <cx:pt idx="501">-0.020763160563122499</cx:pt>
          <cx:pt idx="502">-0.012620087853990601</cx:pt>
          <cx:pt idx="503">-0.00065719936817368698</cx:pt>
          <cx:pt idx="504">-0.0010877784007100001</cx:pt>
          <cx:pt idx="505">-9.8416330678153494e-05</cx:pt>
          <cx:pt idx="506">-0.0056597279867881996</cx:pt>
          <cx:pt idx="507">-0.0011586499858755399</cx:pt>
          <cx:pt idx="508">-0.00069325571137554499</cx:pt>
          <cx:pt idx="509">-0.014029477444935601</cx:pt>
          <cx:pt idx="510">-0.055561104720342099</cx:pt>
          <cx:pt idx="511">-0.095294338175495194</cx:pt>
          <cx:pt idx="512">-0.13235924566335</cx:pt>
          <cx:pt idx="513">-0.177022273930313</cx:pt>
          <cx:pt idx="514">-0.20526860342335801</cx:pt>
          <cx:pt idx="515">-0.13092785128100601</cx:pt>
          <cx:pt idx="516">-0.110487064743547</cx:pt>
          <cx:pt idx="517">-0.13210430013255101</cx:pt>
          <cx:pt idx="518">-0.104851224330438</cx:pt>
          <cx:pt idx="519">-0.12629896284763401</cx:pt>
          <cx:pt idx="520">-0.098478766602352594</cx:pt>
          <cx:pt idx="521">-0.21590935822302501</cx:pt>
          <cx:pt idx="522">-0.16259918945958499</cx:pt>
          <cx:pt idx="523">-0.159979045427252</cx:pt>
          <cx:pt idx="524">-0.12650664488781199</cx:pt>
          <cx:pt idx="525">-0.074341119304188102</cx:pt>
          <cx:pt idx="526">-0.111466183073993</cx:pt>
          <cx:pt idx="527">-0.089468062674953705</cx:pt>
          <cx:pt idx="528">-0.027300416288582499</cx:pt>
          <cx:pt idx="529">-0.012814689156656799</cx:pt>
          <cx:pt idx="530">-0.0025731446116797601</cx:pt>
          <cx:pt idx="531">-0.00085559376119193097</cx:pt>
          <cx:pt idx="532">0.00028786209242066601</cx:pt>
          <cx:pt idx="533">-0.0028674811685499299</cx:pt>
          <cx:pt idx="534">-0.0064336378580501603</cx:pt>
          <cx:pt idx="535">-0.0035868849108944599</cx:pt>
          <cx:pt idx="536">-0.0042628955905344903</cx:pt>
          <cx:pt idx="537">-0.021966392833564101</cx:pt>
          <cx:pt idx="538">-0.059097634178116497</cx:pt>
          <cx:pt idx="539">-0.104989122816616</cx:pt>
          <cx:pt idx="540">-0.1163317121313</cx:pt>
          <cx:pt idx="541">-0.12156904858192601</cx:pt>
          <cx:pt idx="542">-0.1076564780001</cx:pt>
          <cx:pt idx="543">-0.043639677372344698</cx:pt>
          <cx:pt idx="544">-0.13588952245524299</cx:pt>
          <cx:pt idx="545">-0.120056361732506</cx:pt>
          <cx:pt idx="546">-0.061919587191647599</cx:pt>
          <cx:pt idx="547">-0.15952192784479899</cx:pt>
          <cx:pt idx="548">-0.141269325865711</cx:pt>
          <cx:pt idx="549">-0.19476927543109601</cx:pt>
          <cx:pt idx="550">-0.0963412046489769</cx:pt>
          <cx:pt idx="551">-0.111593327351976</cx:pt>
          <cx:pt idx="552">-0.10484100785344699</cx:pt>
          <cx:pt idx="553">-0.043114010652865499</cx:pt>
          <cx:pt idx="554">-0.098367424272455706</cx:pt>
          <cx:pt idx="555">-0.085012430677733203</cx:pt>
          <cx:pt idx="556">-0.0239123870335958</cx:pt>
          <cx:pt idx="557">-0.0075766380091604199</cx:pt>
          <cx:pt idx="558">-0.00068699396351751404</cx:pt>
          <cx:pt idx="559">-0.000235604411901722</cx:pt>
          <cx:pt idx="560">-0.000188635139198195</cx:pt>
          <cx:pt idx="561">-2.6665006668265301e-05</cx:pt>
          <cx:pt idx="562">-0.0046108025541902299</cx:pt>
          <cx:pt idx="563">-0.025742691314166798</cx:pt>
          <cx:pt idx="564">-0.038311034843830603</cx:pt>
          <cx:pt idx="565">-0.040371883404208303</cx:pt>
          <cx:pt idx="566">-0.085626792319422801</cx:pt>
          <cx:pt idx="567">-0.106334895301448</cx:pt>
          <cx:pt idx="568">-0.104753292420488</cx:pt>
          <cx:pt idx="569">-0.023889875830872102</cx:pt>
          <cx:pt idx="570">-0.029121837189392</cx:pt>
          <cx:pt idx="571">-0.106412424486656</cx:pt>
          <cx:pt idx="572">-0.14693715297985599</cx:pt>
          <cx:pt idx="573">-0.117937673331953</cx:pt>
          <cx:pt idx="574">-0.070062433861257295</cx:pt>
          <cx:pt idx="575">-0.14818354918439</cx:pt>
          <cx:pt idx="576">-0.11488642555992799</cx:pt>
          <cx:pt idx="577">-0.16159639619465299</cx:pt>
          <cx:pt idx="578">-0.066979088684221602</cx:pt>
          <cx:pt idx="579">-0.066866691682117299</cx:pt>
          <cx:pt idx="580">-0.10268969611107499</cx:pt>
          <cx:pt idx="581">-0.054755199544535303</cx:pt>
          <cx:pt idx="582">-0.078542339791151605</cx:pt>
          <cx:pt idx="583">-0.071616913809510893</cx:pt>
          <cx:pt idx="584">-0.0213091124687067</cx:pt>
          <cx:pt idx="585">-0.0059604660558062999</cx:pt>
          <cx:pt idx="586">-0.00026189829352162399</cx:pt>
          <cx:pt idx="587">-0.00033275585200633198</cx:pt>
          <cx:pt idx="588">-0.00045723378939822298</cx:pt>
          <cx:pt idx="589">-4.49979805470482e-06</cx:pt>
          <cx:pt idx="590">-0.0045072610411895104</cx:pt>
          <cx:pt idx="591">-0.025515452577871699</cx:pt>
          <cx:pt idx="592">-0.039304158656111803</cx:pt>
          <cx:pt idx="593">-0.037122333592788097</cx:pt>
          <cx:pt idx="594">-0.073955193401427005</cx:pt>
          <cx:pt idx="595">-0.076435823533902603</cx:pt>
          <cx:pt idx="596">0.031805592783507003</cx:pt>
          <cx:pt idx="597">0.039061822078304401</cx:pt>
          <cx:pt idx="598">0.053085631686170601</cx:pt>
          <cx:pt idx="599">-0.099397970856037798</cx:pt>
          <cx:pt idx="600">-0.121784087631333</cx:pt>
          <cx:pt idx="601">-0.12588502880680899</cx:pt>
          <cx:pt idx="602">-0.105458761684583</cx:pt>
          <cx:pt idx="603">-0.14631660506666899</cx:pt>
          <cx:pt idx="604">-0.110432441205913</cx:pt>
          <cx:pt idx="605">-0.114163258770084</cx:pt>
          <cx:pt idx="606">-0.026658606553888398</cx:pt>
          <cx:pt idx="607">0.0088122239118197197</cx:pt>
          <cx:pt idx="608">-0.074801199703732807</cx:pt>
          <cx:pt idx="609">-0.058609643658351002</cx:pt>
          <cx:pt idx="610">-0.053037233226276403</cx:pt>
          <cx:pt idx="611">-0.030282750541262199</cx:pt>
          <cx:pt idx="612">-0.0094211840936338394</cx:pt>
          <cx:pt idx="613">-0.0046884266009111497</cx:pt>
          <cx:pt idx="614">-0.00043509092989139198</cx:pt>
          <cx:pt idx="615">-0.000242997646739347</cx:pt>
          <cx:pt idx="616">-0.00055891757767857005</cx:pt>
          <cx:pt idx="617">-5.1311521569028598e-05</cx:pt>
          <cx:pt idx="618">-0.00157707753324419</cx:pt>
          <cx:pt idx="619">-0.0091090420936434206</cx:pt>
          <cx:pt idx="620">-0.020203545638049498</cx:pt>
          <cx:pt idx="621">-0.036754203400056903</cx:pt>
          <cx:pt idx="622">-0.018952935729651999</cx:pt>
          <cx:pt idx="623">0.0115584283022658</cx:pt>
          <cx:pt idx="624">0.084686897138851996</cx:pt>
          <cx:pt idx="625">0.048194794246667602</cx:pt>
          <cx:pt idx="626">0.073962124075999003</cx:pt>
          <cx:pt idx="627">-0.019328783568900401</cx:pt>
          <cx:pt idx="628">-0.035896362644972299</cx:pt>
          <cx:pt idx="629">-0.112362565755407</cx:pt>
          <cx:pt idx="630">-0.070741736063316796</cx:pt>
          <cx:pt idx="631">-0.121808204490876</cx:pt>
          <cx:pt idx="632">-0.053154293498453999</cx:pt>
          <cx:pt idx="633">-0.045661228464913502</cx:pt>
          <cx:pt idx="634">-0.012444222614168001</cx:pt>
          <cx:pt idx="635">0.0521506828676499</cx:pt>
          <cx:pt idx="636">-0.036329567410514602</cx:pt>
          <cx:pt idx="637">-0.017327834767283501</cx:pt>
          <cx:pt idx="638">-0.025102271998176599</cx:pt>
          <cx:pt idx="639">-0.0061405560063485503</cx:pt>
          <cx:pt idx="640">0.0020970500050477301</cx:pt>
          <cx:pt idx="641">-0.0015882008407572801</cx:pt>
          <cx:pt idx="642">0.00024291689128442799</cx:pt>
          <cx:pt idx="643">-7.4350329970365096e-05</cx:pt>
          <cx:pt idx="644">0.000141775789217447</cx:pt>
          <cx:pt idx="645">-0.00037958441784362198</cx:pt>
          <cx:pt idx="646">-0.0027860889968564198</cx:pt>
          <cx:pt idx="647">-0.0050811774672408997</cx:pt>
          <cx:pt idx="648">-0.013900280750452699</cx:pt>
          <cx:pt idx="649">-0.0026014481548315501</cx:pt>
          <cx:pt idx="650">0.016688537493051402</cx:pt>
          <cx:pt idx="651">0.0299877963342145</cx:pt>
          <cx:pt idx="652">0.077424584847897701</cx:pt>
          <cx:pt idx="653">0.077966412095255094</cx:pt>
          <cx:pt idx="654">0.044324952004140002</cx:pt>
          <cx:pt idx="655">0.034373281937532203</cx:pt>
          <cx:pt idx="656">0.013494701414081701</cx:pt>
          <cx:pt idx="657">-0.102568720102969</cx:pt>
          <cx:pt idx="658">0.017814942681742399</cx:pt>
          <cx:pt idx="659">-0.154368964465457</cx:pt>
          <cx:pt idx="660">-0.024694248047184501</cx:pt>
          <cx:pt idx="661">0.020750037621343299</cx:pt>
          <cx:pt idx="662">0.033721464303358699</cx:pt>
          <cx:pt idx="663">0.0615866465079234</cx:pt>
          <cx:pt idx="664">0.0074400917147078504</cx:pt>
          <cx:pt idx="665">0.025255979533546899</cx:pt>
          <cx:pt idx="666">0.028055499389699</cx:pt>
          <cx:pt idx="667">0.027231415165054899</cx:pt>
          <cx:pt idx="668">0.010934616105708299</cx:pt>
          <cx:pt idx="669">0.000214940716551915</cx:pt>
          <cx:pt idx="670">0.00026695324905853601</cx:pt>
          <cx:pt idx="671">0.000565099201935281</cx:pt>
          <cx:pt idx="672">5.8742406952697297e-05</cx:pt>
          <cx:pt idx="673">-0.00041354424138113601</cx:pt>
          <cx:pt idx="674">-0.00103371124428973</cx:pt>
          <cx:pt idx="675">-0.0020466796318338899</cx:pt>
          <cx:pt idx="676">0.0070869661228829201</cx:pt>
          <cx:pt idx="677">0.046538055321952099</cx:pt>
          <cx:pt idx="678">0.031384242005782499</cx:pt>
          <cx:pt idx="679">0.027647716648289199</cx:pt>
          <cx:pt idx="680">0.0143229599994983</cx:pt>
          <cx:pt idx="681">-0.00221303624011558</cx:pt>
          <cx:pt idx="682">0.0049467387939599004</cx:pt>
          <cx:pt idx="683">-0.060679408688637797</cx:pt>
          <cx:pt idx="684">-0.070658325421088602</cx:pt>
          <cx:pt idx="685">0.0101614904695353</cx:pt>
          <cx:pt idx="686">0.017152223670493499</cx:pt>
          <cx:pt idx="687">-0.094227728216345105</cx:pt>
          <cx:pt idx="688">0.023146208982544301</cx:pt>
          <cx:pt idx="689">0.0219770256200543</cx:pt>
          <cx:pt idx="690">0.0232591604535573</cx:pt>
          <cx:pt idx="691">0.067794228074011406</cx:pt>
          <cx:pt idx="692">0.055178777849514402</cx:pt>
          <cx:pt idx="693">0.052360698874675503</cx:pt>
          <cx:pt idx="694">0.057219920414152498</cx:pt>
          <cx:pt idx="695">0.033234055232022303</cx:pt>
          <cx:pt idx="696">0.010962099855996599</cx:pt>
          <cx:pt idx="697">0.0020158603148976999</cx:pt>
          <cx:pt idx="698">-5.9910972119986303e-05</cx:pt>
          <cx:pt idx="699">0.00017437244395711399</cx:pt>
          <cx:pt idx="700">-0.00100980619508518</cx:pt>
          <cx:pt idx="701">0.00053561048573700005</cx:pt>
          <cx:pt idx="702">-3.43827499325663e-05</cx:pt>
          <cx:pt idx="703">0.000109353252814217</cx:pt>
          <cx:pt idx="704">0.014374490244904</cx:pt>
          <cx:pt idx="705">0.018752712567604801</cx:pt>
          <cx:pt idx="706">0.0144108549395072</cx:pt>
          <cx:pt idx="707">-0.0092468017392204095</cx:pt>
          <cx:pt idx="708">-0.042033768181623202</cx:pt>
          <cx:pt idx="709">-0.030005696237876699</cx:pt>
          <cx:pt idx="710">-0.0087636364737009899</cx:pt>
          <cx:pt idx="711">-0.0399219740833111</cx:pt>
          <cx:pt idx="712">-0.072805572432984703</cx:pt>
          <cx:pt idx="713">-0.032196973102419202</cx:pt>
          <cx:pt idx="714">-0.015720390953368701</cx:pt>
          <cx:pt idx="715">-0.039815304966223597</cx:pt>
          <cx:pt idx="716">-0.040618683943892099</cx:pt>
          <cx:pt idx="717">0.028148921340608899</cx:pt>
          <cx:pt idx="718">0.062334090854162701</cx:pt>
          <cx:pt idx="719">0.0168388240498972</cx:pt>
          <cx:pt idx="720">0.030981286958883001</cx:pt>
          <cx:pt idx="721">0.028108304506204499</cx:pt>
          <cx:pt idx="722">0.039288921219473701</cx:pt>
          <cx:pt idx="723">0.020076035601163202</cx:pt>
          <cx:pt idx="724">0.0015952802200892701</cx:pt>
          <cx:pt idx="725">0.000183676193111795</cx:pt>
          <cx:pt idx="726">-8.2859887228226096e-05</cx:pt>
          <cx:pt idx="727">-6.2535742551011995e-05</cx:pt>
          <cx:pt idx="728">-0.00046971492921066998</cx:pt>
          <cx:pt idx="729">-0.000734661581475678</cx:pt>
          <cx:pt idx="730">0.00011709537255718699</cx:pt>
          <cx:pt idx="731">0.00031322252689374298</cx:pt>
          <cx:pt idx="732">0.0045905332405887997</cx:pt>
          <cx:pt idx="733">-0.00043368229043224202</cx:pt>
          <cx:pt idx="734">0.0032903002859019401</cx:pt>
          <cx:pt idx="735">0.0084129889919037203</cx:pt>
          <cx:pt idx="736">-0.0127313525348691</cx:pt>
          <cx:pt idx="737">-0.034270126296040301</cx:pt>
          <cx:pt idx="738">-0.0241147900336986</cx:pt>
          <cx:pt idx="739">-0.048044990711924002</cx:pt>
          <cx:pt idx="740">-0.051931659140699499</cx:pt>
          <cx:pt idx="741">-0.084129077861936796</cx:pt>
          <cx:pt idx="742">-0.063276327023538206</cx:pt>
          <cx:pt idx="743">-0.051546826637327202</cx:pt>
          <cx:pt idx="744">-0.026092150033198699</cx:pt>
          <cx:pt idx="745">-0.042508896842577797</cx:pt>
          <cx:pt idx="746">0.0142794205309785</cx:pt>
          <cx:pt idx="747">-0.0019116494956677901</cx:pt>
          <cx:pt idx="748">-0.0077454275132209397</cx:pt>
          <cx:pt idx="749">-0.0081168406140521201</cx:pt>
          <cx:pt idx="750">-0.0053882583710731496</cx:pt>
          <cx:pt idx="751">0.000193792835410019</cx:pt>
          <cx:pt idx="752">8.4648222943737195e-05</cx:pt>
          <cx:pt idx="753">-0.00034116249550614002</cx:pt>
          <cx:pt idx="754">-0.00083742176096389604</cx:pt>
          <cx:pt idx="755">2.5787053314682298e-05</cx:pt>
          <cx:pt idx="756">-0.00019499379876907001</cx:pt>
          <cx:pt idx="757">1.08853307267201e-05</cx:pt>
          <cx:pt idx="758">0.00072097679250352495</cx:pt>
          <cx:pt idx="759">-0.00051470030147615403</cx:pt>
          <cx:pt idx="760">0.00055218886977801503</cx:pt>
          <cx:pt idx="761">0.000194042802381178</cx:pt>
          <cx:pt idx="762">-0.00019525844964006801</cx:pt>
          <cx:pt idx="763">-0.00073639501922541698</cx:pt>
          <cx:pt idx="764">-0.0018129671329970599</cx:pt>
          <cx:pt idx="765">-0.0021408778719212099</cx:pt>
          <cx:pt idx="766">-0.0167356785422264</cx:pt>
          <cx:pt idx="767">-0.0051375475919492796</cx:pt>
          <cx:pt idx="768">-0.0042781560749037603</cx:pt>
          <cx:pt idx="769">-0.0058688284563409897</cx:pt>
          <cx:pt idx="770">-0.012556124477938</cx:pt>
          <cx:pt idx="771">-0.0032514731986104102</cx:pt>
          <cx:pt idx="772">-0.0073178777232017203</cx:pt>
          <cx:pt idx="773">0.00130866083122506</cx:pt>
          <cx:pt idx="774">0.012917808360768701</cx:pt>
          <cx:pt idx="775">-0.0030780943617540902</cx:pt>
          <cx:pt idx="776">0.00071978985369628898</cx:pt>
          <cx:pt idx="777">-0.00051523140218962904</cx:pt>
          <cx:pt idx="778">-4.2689635081736099e-05</cx:pt>
          <cx:pt idx="779">-0.00064730107584792698</cx:pt>
          <cx:pt idx="780">-0.00020695942834845899</cx:pt>
          <cx:pt idx="781">-0.00061448194156454405</cx:pt>
          <cx:pt idx="782">0.00015036002940015201</cx:pt>
          <cx:pt idx="783">0.000261182775232768</cx:pt>
          <cx:pt idx="784">-0.0013103619992092875</cx:pt>
          <cx:pt idx="785">0.00022823101420986101</cx:pt>
          <cx:pt idx="786">0.0072582168265623503</cx:pt>
          <cx:pt idx="787">-0.00596289171660785</cx:pt>
          <cx:pt idx="788">-0.015355765344651225</cx:pt>
          <cx:pt idx="789">-0.0077951013007887</cx:pt>
          <cx:pt idx="790">0.00036941498079212252</cx:pt>
          <cx:pt idx="791">-0.013727566660165275</cx:pt>
          <cx:pt idx="792">-0.010203341608970025</cx:pt>
          <cx:pt idx="793">0.0041560003170195252</cx:pt>
          <cx:pt idx="794">0.0043748262249443002</cx:pt>
          <cx:pt idx="795">0.010790609302329574</cx:pt>
          <cx:pt idx="796">0.0045185623296859247</cx:pt>
          <cx:pt idx="797">-0.016389991722724324</cx:pt>
          <cx:pt idx="798">0.0011492148783319325</cx:pt>
          <cx:pt idx="799">-0.0080963781065753002</cx:pt>
          <cx:pt idx="800">0.0040008798453891499</cx:pt>
          <cx:pt idx="801">-0.011678710849454725</cx:pt>
          <cx:pt idx="802">-0.010541938081259574</cx:pt>
          <cx:pt idx="803">0.0090506658205529757</cx:pt>
          <cx:pt idx="804">0.027483670970373499</cx:pt>
          <cx:pt idx="805">0.0186167238069566</cx:pt>
          <cx:pt idx="806">-0.0016926641064054749</cx:pt>
          <cx:pt idx="807">-0.0004625605670943875</cx:pt>
          <cx:pt idx="808">0.00021849403617462624</cx:pt>
          <cx:pt idx="809">-5.4259753988115748e-05</cx:pt>
          <cx:pt idx="810">-0.00048060912626783002</cx:pt>
          <cx:pt idx="811">0.001056081814253955</cx:pt>
          <cx:pt idx="812">-0.000117789841567864</cx:pt>
          <cx:pt idx="813">0.0051644332463208747</cx:pt>
          <cx:pt idx="814">0.0075380653710737247</cx:pt>
          <cx:pt idx="815">-0.0052535773212492752</cx:pt>
          <cx:pt idx="816">0.0018752190877692749</cx:pt>
          <cx:pt idx="817">0.011688233758651851</cx:pt>
          <cx:pt idx="818">0.0098795436885769743</cx:pt>
          <cx:pt idx="819">-0.019271781603432975</cx:pt>
          <cx:pt idx="820">0.0071969430001105252</cx:pt>
          <cx:pt idx="821">-0.0018403307741655425</cx:pt>
          <cx:pt idx="822">-0.0055448317388045749</cx:pt>
          <cx:pt idx="823">0.011609576523767874</cx:pt>
          <cx:pt idx="824">0.0079022784383105497</cx:pt>
          <cx:pt idx="825">-0.028389895089974498</cx:pt>
          <cx:pt idx="826">-0.013332995571675599</cx:pt>
          <cx:pt idx="827">-0.0054167161787662252</cx:pt>
          <cx:pt idx="828">-0.0053115044115080497</cx:pt>
          <cx:pt idx="829">-0.013225630031170801</cx:pt>
          <cx:pt idx="830">-0.0076763645242630251</cx:pt>
          <cx:pt idx="831">0.015814628198460825</cx:pt>
          <cx:pt idx="832">0.017742210933583451</cx:pt>
          <cx:pt idx="833">0.012059018594343326</cx:pt>
          <cx:pt idx="834">0.0026469712076354749</cx:pt>
          <cx:pt idx="835">-0.0013806114615464949</cx:pt>
          <cx:pt idx="836">-0.00042316355765905999</cx:pt>
          <cx:pt idx="837">-0.00014972001400439576</cx:pt>
          <cx:pt idx="838">-0.00015804635908851</cx:pt>
          <cx:pt idx="839">0.00141816494933503</cx:pt>
          <cx:pt idx="840">-0.00091457424024018498</cx:pt>
          <cx:pt idx="841">0.0017995785857239826</cx:pt>
          <cx:pt idx="842">-0.0016722485739685249</cx:pt>
          <cx:pt idx="843">-0.014582222032393351</cx:pt>
          <cx:pt idx="844">-0.012742965754936325</cx:pt>
          <cx:pt idx="845">0.0098935560562941251</cx:pt>
          <cx:pt idx="846">0.0053263696029685996</cx:pt>
          <cx:pt idx="847">-0.0025505697975519502</cx:pt>
          <cx:pt idx="848">0.016107304784132876</cx:pt>
          <cx:pt idx="849">0.01232223687281035</cx:pt>
          <cx:pt idx="850">-0.0050186271858862503</cx:pt>
          <cx:pt idx="851">0.0098493748471690252</cx:pt>
          <cx:pt idx="852">0.0040459601881463999</cx:pt>
          <cx:pt idx="853">-0.0068627582288036497</cx:pt>
          <cx:pt idx="854">-0.004213315493842725</cx:pt>
          <cx:pt idx="855">-0.008401015971887275</cx:pt>
          <cx:pt idx="856">-0.0014572061548491751</cx:pt>
          <cx:pt idx="857">-0.0039712561527758252</cx:pt>
          <cx:pt idx="858">-0.0010248344275573225</cx:pt>
          <cx:pt idx="859">0.0065987780500496246</cx:pt>
          <cx:pt idx="860">0.0014177140979340975</cx:pt>
          <cx:pt idx="861">-0.0049634012476757246</cx:pt>
          <cx:pt idx="862">-0.0056522897429758748</cx:pt>
          <cx:pt idx="863">-0.0019802312361795276</cx:pt>
          <cx:pt idx="864">-6.7060250615571751e-05</cx:pt>
          <cx:pt idx="865">-4.7310396770418501e-05</cx:pt>
          <cx:pt idx="866">-0.00023186189042989576</cx:pt>
          <cx:pt idx="867">-0.0016419249335353674</cx:pt>
          <cx:pt idx="868">-0.0038358705665198752</cx:pt>
          <cx:pt idx="869">-0.0020776059614615624</cx:pt>
          <cx:pt idx="870">-0.014990484457022325</cx:pt>
          <cx:pt idx="871">-0.018487770043587624</cx:pt>
          <cx:pt idx="872">0.0044215838274177504</cx:pt>
          <cx:pt idx="873">0.014454316742218426</cx:pt>
          <cx:pt idx="874">0.002786876175824625</cx:pt>
          <cx:pt idx="875">0.013497415747231199</cx:pt>
          <cx:pt idx="876">0.01396658183874745</cx:pt>
          <cx:pt idx="877">0.024674341800767576</cx:pt>
          <cx:pt idx="878">-0.01507000801443305</cx:pt>
          <cx:pt idx="879">-0.016162555385263174</cx:pt>
          <cx:pt idx="880">0.017024131135356575</cx:pt>
          <cx:pt idx="881">-0.0075299693460515252</cx:pt>
          <cx:pt idx="882">-0.0032904037132518498</cx:pt>
          <cx:pt idx="883">-0.022565127323820974</cx:pt>
          <cx:pt idx="884">-0.0013103619992092875</cx:pt>
          <cx:pt idx="885">0.00022823101420986101</cx:pt>
          <cx:pt idx="886">0.0072582168265623503</cx:pt>
          <cx:pt idx="887">-0.00596289171660785</cx:pt>
          <cx:pt idx="888">-0.015355765344651225</cx:pt>
          <cx:pt idx="889">-0.0077951013007887</cx:pt>
          <cx:pt idx="890">0.00036941498079212252</cx:pt>
          <cx:pt idx="891">-0.013727566660165275</cx:pt>
          <cx:pt idx="892">-0.010203341608970025</cx:pt>
          <cx:pt idx="893">0.0041560003170195252</cx:pt>
          <cx:pt idx="894">0.0043748262249443002</cx:pt>
          <cx:pt idx="895">0.010790609302329574</cx:pt>
          <cx:pt idx="896">0.0045185623296859247</cx:pt>
          <cx:pt idx="897">-0.016389991722724324</cx:pt>
          <cx:pt idx="898">0.0011492148783319325</cx:pt>
          <cx:pt idx="899">-0.0080963781065753002</cx:pt>
          <cx:pt idx="900">0.0040008798453891499</cx:pt>
          <cx:pt idx="901">-0.011678710849454725</cx:pt>
          <cx:pt idx="902">-0.010541938081259574</cx:pt>
          <cx:pt idx="903">0.0090506658205529757</cx:pt>
          <cx:pt idx="904">0.027483670970373499</cx:pt>
          <cx:pt idx="905">0.0186167238069566</cx:pt>
          <cx:pt idx="906">-0.0016926641064054749</cx:pt>
          <cx:pt idx="907">-0.0004625605670943875</cx:pt>
          <cx:pt idx="908">0.00021849403617462624</cx:pt>
          <cx:pt idx="909">-5.4259753988115748e-05</cx:pt>
          <cx:pt idx="910">-0.00048060912626783002</cx:pt>
          <cx:pt idx="911">0.001056081814253955</cx:pt>
          <cx:pt idx="912">-0.000117789841567864</cx:pt>
          <cx:pt idx="913">0.0051644332463208747</cx:pt>
          <cx:pt idx="914">0.0075380653710737247</cx:pt>
          <cx:pt idx="915">-0.0052535773212492752</cx:pt>
          <cx:pt idx="916">0.0018752190877692749</cx:pt>
          <cx:pt idx="917">0.011688233758651851</cx:pt>
          <cx:pt idx="918">0.0098795436885769743</cx:pt>
          <cx:pt idx="919">-0.019271781603432975</cx:pt>
          <cx:pt idx="920">0.0071969430001105252</cx:pt>
          <cx:pt idx="921">-0.0018403307741655425</cx:pt>
          <cx:pt idx="922">-0.0055448317388045749</cx:pt>
          <cx:pt idx="923">0.011609576523767874</cx:pt>
          <cx:pt idx="924">0.0079022784383105497</cx:pt>
          <cx:pt idx="925">-0.028389895089974498</cx:pt>
          <cx:pt idx="926">-0.013332995571675599</cx:pt>
          <cx:pt idx="927">-0.0054167161787662252</cx:pt>
          <cx:pt idx="928">-0.0053115044115080497</cx:pt>
          <cx:pt idx="929">-0.013225630031170801</cx:pt>
          <cx:pt idx="930">-0.0076763645242630251</cx:pt>
          <cx:pt idx="931">0.015814628198460825</cx:pt>
          <cx:pt idx="932">0.017742210933583451</cx:pt>
          <cx:pt idx="933">0.012059018594343326</cx:pt>
          <cx:pt idx="934">0.0026469712076354749</cx:pt>
          <cx:pt idx="935">-0.0013806114615464949</cx:pt>
          <cx:pt idx="936">-0.00042316355765905999</cx:pt>
          <cx:pt idx="937">-0.00014972001400439576</cx:pt>
          <cx:pt idx="938">-0.00015804635908851</cx:pt>
          <cx:pt idx="939">0.00141816494933503</cx:pt>
          <cx:pt idx="940">-0.00091457424024018498</cx:pt>
          <cx:pt idx="941">0.0017995785857239826</cx:pt>
          <cx:pt idx="942">-0.0016722485739685249</cx:pt>
          <cx:pt idx="943">-0.014582222032393351</cx:pt>
          <cx:pt idx="944">-0.012742965754936325</cx:pt>
          <cx:pt idx="945">0.0098935560562941251</cx:pt>
          <cx:pt idx="946">0.0053263696029685996</cx:pt>
          <cx:pt idx="947">-0.0025505697975519502</cx:pt>
          <cx:pt idx="948">0.016107304784132876</cx:pt>
          <cx:pt idx="949">0.01232223687281035</cx:pt>
          <cx:pt idx="950">-0.0050186271858862503</cx:pt>
          <cx:pt idx="951">0.0098493748471690252</cx:pt>
          <cx:pt idx="952">0.0040459601881463999</cx:pt>
          <cx:pt idx="953">-0.0068627582288036497</cx:pt>
          <cx:pt idx="954">-0.004213315493842725</cx:pt>
          <cx:pt idx="955">-0.008401015971887275</cx:pt>
          <cx:pt idx="956">-0.0014572061548491751</cx:pt>
          <cx:pt idx="957">-0.0039712561527758252</cx:pt>
          <cx:pt idx="958">-0.0010248344275573225</cx:pt>
          <cx:pt idx="959">0.0065987780500496246</cx:pt>
          <cx:pt idx="960">0.0014177140979340975</cx:pt>
          <cx:pt idx="961">-0.0049634012476757246</cx:pt>
          <cx:pt idx="962">-0.0056522897429758748</cx:pt>
          <cx:pt idx="963">-0.0019802312361795276</cx:pt>
          <cx:pt idx="964">-6.7060250615571751e-05</cx:pt>
          <cx:pt idx="965">-4.7310396770418501e-05</cx:pt>
          <cx:pt idx="966">-0.00023186189042989576</cx:pt>
          <cx:pt idx="967">-0.0016419249335353674</cx:pt>
          <cx:pt idx="968">-0.0038358705665198752</cx:pt>
          <cx:pt idx="969">-0.0020776059614615624</cx:pt>
          <cx:pt idx="970">-0.014990484457022325</cx:pt>
          <cx:pt idx="971">-0.018487770043587624</cx:pt>
          <cx:pt idx="972">0.0044215838274177504</cx:pt>
          <cx:pt idx="973">0.014454316742218426</cx:pt>
          <cx:pt idx="974">0.002786876175824625</cx:pt>
          <cx:pt idx="975">0.013497415747231199</cx:pt>
          <cx:pt idx="976">0.01396658183874745</cx:pt>
          <cx:pt idx="977">0.024674341800767576</cx:pt>
          <cx:pt idx="978">-0.01507000801443305</cx:pt>
          <cx:pt idx="979">-0.016162555385263174</cx:pt>
          <cx:pt idx="980">0.017024131135356575</cx:pt>
          <cx:pt idx="981">-0.0075299693460515252</cx:pt>
          <cx:pt idx="982">-0.0032904037132518498</cx:pt>
          <cx:pt idx="983">-0.022565127323820974</cx:pt>
          <cx:pt idx="984">-0.0013103619992092875</cx:pt>
          <cx:pt idx="985">0.00022823101420986101</cx:pt>
          <cx:pt idx="986">0.0072582168265623503</cx:pt>
          <cx:pt idx="987">-0.00596289171660785</cx:pt>
          <cx:pt idx="988">-0.015355765344651225</cx:pt>
          <cx:pt idx="989">-0.0077951013007887</cx:pt>
          <cx:pt idx="990">0.00036941498079212252</cx:pt>
          <cx:pt idx="991">-0.013727566660165275</cx:pt>
          <cx:pt idx="992">-0.010203341608970025</cx:pt>
          <cx:pt idx="993">0.0041560003170195252</cx:pt>
          <cx:pt idx="994">0.0043748262249443002</cx:pt>
          <cx:pt idx="995">0.010790609302329574</cx:pt>
          <cx:pt idx="996">0.0045185623296859247</cx:pt>
          <cx:pt idx="997">-0.016389991722724324</cx:pt>
          <cx:pt idx="998">0.0011492148783319325</cx:pt>
          <cx:pt idx="999">-0.0080963781065753002</cx:pt>
          <cx:pt idx="1000">0.0040008798453891499</cx:pt>
          <cx:pt idx="1001">-0.011678710849454725</cx:pt>
          <cx:pt idx="1002">-0.010541938081259574</cx:pt>
          <cx:pt idx="1003">0.0090506658205529757</cx:pt>
          <cx:pt idx="1004">0.027483670970373499</cx:pt>
          <cx:pt idx="1005">0.0186167238069566</cx:pt>
          <cx:pt idx="1006">-0.0016926641064054749</cx:pt>
          <cx:pt idx="1007">-0.0004625605670943875</cx:pt>
          <cx:pt idx="1008">0.00021849403617462624</cx:pt>
          <cx:pt idx="1009">-5.4259753988115748e-05</cx:pt>
          <cx:pt idx="1010">-0.00048060912626783002</cx:pt>
          <cx:pt idx="1011">0.001056081814253955</cx:pt>
          <cx:pt idx="1012">-0.000117789841567864</cx:pt>
          <cx:pt idx="1013">0.0051644332463208747</cx:pt>
          <cx:pt idx="1014">0.0075380653710737247</cx:pt>
          <cx:pt idx="1015">-0.0052535773212492752</cx:pt>
          <cx:pt idx="1016">0.0018752190877692749</cx:pt>
          <cx:pt idx="1017">0.011688233758651851</cx:pt>
          <cx:pt idx="1018">0.0098795436885769743</cx:pt>
          <cx:pt idx="1019">-0.019271781603432975</cx:pt>
          <cx:pt idx="1020">0.0071969430001105252</cx:pt>
          <cx:pt idx="1021">-0.0018403307741655425</cx:pt>
          <cx:pt idx="1022">-0.0055448317388045749</cx:pt>
          <cx:pt idx="1023">0.011609576523767874</cx:pt>
          <cx:pt idx="1024">0.0079022784383105497</cx:pt>
          <cx:pt idx="1025">-0.028389895089974498</cx:pt>
          <cx:pt idx="1026">-0.013332995571675599</cx:pt>
          <cx:pt idx="1027">-0.0054167161787662252</cx:pt>
          <cx:pt idx="1028">-0.0053115044115080497</cx:pt>
          <cx:pt idx="1029">-0.013225630031170801</cx:pt>
          <cx:pt idx="1030">-0.0076763645242630251</cx:pt>
          <cx:pt idx="1031">0.015814628198460825</cx:pt>
          <cx:pt idx="1032">0.017742210933583451</cx:pt>
          <cx:pt idx="1033">0.012059018594343326</cx:pt>
          <cx:pt idx="1034">0.0026469712076354749</cx:pt>
          <cx:pt idx="1035">-0.0013806114615464949</cx:pt>
          <cx:pt idx="1036">-0.00042316355765905999</cx:pt>
          <cx:pt idx="1037">-0.00014972001400439576</cx:pt>
          <cx:pt idx="1038">-0.00015804635908851</cx:pt>
          <cx:pt idx="1039">0.00141816494933503</cx:pt>
          <cx:pt idx="1040">-0.00091457424024018498</cx:pt>
          <cx:pt idx="1041">0.0017995785857239826</cx:pt>
          <cx:pt idx="1042">-0.0016722485739685249</cx:pt>
          <cx:pt idx="1043">-0.014582222032393351</cx:pt>
          <cx:pt idx="1044">-0.012742965754936325</cx:pt>
          <cx:pt idx="1045">0.0098935560562941251</cx:pt>
          <cx:pt idx="1046">0.0053263696029685996</cx:pt>
          <cx:pt idx="1047">-0.0025505697975519502</cx:pt>
          <cx:pt idx="1048">0.016107304784132876</cx:pt>
          <cx:pt idx="1049">0.01232223687281035</cx:pt>
          <cx:pt idx="1050">-0.0050186271858862503</cx:pt>
          <cx:pt idx="1051">0.0098493748471690252</cx:pt>
          <cx:pt idx="1052">0.0040459601881463999</cx:pt>
          <cx:pt idx="1053">-0.0068627582288036497</cx:pt>
          <cx:pt idx="1054">-0.004213315493842725</cx:pt>
          <cx:pt idx="1055">-0.008401015971887275</cx:pt>
          <cx:pt idx="1056">-0.0014572061548491751</cx:pt>
          <cx:pt idx="1057">-0.0039712561527758252</cx:pt>
          <cx:pt idx="1058">-0.0010248344275573225</cx:pt>
          <cx:pt idx="1059">0.0065987780500496246</cx:pt>
          <cx:pt idx="1060">0.0014177140979340975</cx:pt>
          <cx:pt idx="1061">-0.0049634012476757246</cx:pt>
          <cx:pt idx="1062">-0.0056522897429758748</cx:pt>
          <cx:pt idx="1063">-0.0019802312361795276</cx:pt>
          <cx:pt idx="1064">-6.7060250615571751e-05</cx:pt>
          <cx:pt idx="1065">-4.7310396770418501e-05</cx:pt>
          <cx:pt idx="1066">-0.00023186189042989576</cx:pt>
          <cx:pt idx="1067">-0.0016419249335353674</cx:pt>
          <cx:pt idx="1068">-0.0038358705665198752</cx:pt>
          <cx:pt idx="1069">-0.0020776059614615624</cx:pt>
          <cx:pt idx="1070">-0.014990484457022325</cx:pt>
          <cx:pt idx="1071">-0.018487770043587624</cx:pt>
          <cx:pt idx="1072">0.0044215838274177504</cx:pt>
          <cx:pt idx="1073">0.014454316742218426</cx:pt>
          <cx:pt idx="1074">0.002786876175824625</cx:pt>
          <cx:pt idx="1075">0.013497415747231199</cx:pt>
          <cx:pt idx="1076">0.01396658183874745</cx:pt>
          <cx:pt idx="1077">0.024674341800767576</cx:pt>
          <cx:pt idx="1078">-0.01507000801443305</cx:pt>
          <cx:pt idx="1079">-0.016162555385263174</cx:pt>
          <cx:pt idx="1080">0.017024131135356575</cx:pt>
          <cx:pt idx="1081">-0.0075299693460515252</cx:pt>
          <cx:pt idx="1082">-0.0032904037132518498</cx:pt>
          <cx:pt idx="1083">-0.022565127323820974</cx:pt>
        </cx:lvl>
      </cx:numDim>
    </cx:data>
    <cx:data id="98">
      <cx:numDim type="val">
        <cx:f>Sheet2!$CU$1:$CU$1084</cx:f>
        <cx:lvl ptCount="1084" formatCode="G/通用格式">
          <cx:pt idx="0">-0.00057155845859159103</cx:pt>
          <cx:pt idx="1">-0.00066504242507064298</cx:pt>
          <cx:pt idx="2">-0.00018533290139434799</cx:pt>
          <cx:pt idx="3">0.000171080786702731</cx:pt>
          <cx:pt idx="4">-0.00046324755299441601</cx:pt>
          <cx:pt idx="5">0.00020014210311283801</cx:pt>
          <cx:pt idx="6">0.00020982604466162399</cx:pt>
          <cx:pt idx="7">0.00042033104493312203</cx:pt>
          <cx:pt idx="8">-0.00028126112993736099</cx:pt>
          <cx:pt idx="9">-0.000276811612807662</cx:pt>
          <cx:pt idx="10">0.00024669634675923599</cx:pt>
          <cx:pt idx="11">0.00053745076126982298</cx:pt>
          <cx:pt idx="12">0.00031999860103518603</cx:pt>
          <cx:pt idx="13">-0.00049452883661492495</cx:pt>
          <cx:pt idx="14">-0.00017770267363928499</cx:pt>
          <cx:pt idx="15">5.4384640138547103e-05</cx:pt>
          <cx:pt idx="16">-0.00105167325633819</cx:pt>
          <cx:pt idx="17">0.000465153132278283</cx:pt>
          <cx:pt idx="18">0.00023346359964456599</cx:pt>
          <cx:pt idx="19">-3.1709713942800201e-05</cx:pt>
          <cx:pt idx="20">0.00062599574394562598</cx:pt>
          <cx:pt idx="21">0.00048380462557467399</cx:pt>
          <cx:pt idx="22">-0.000242506171931813</cx:pt>
          <cx:pt idx="23">9.3738089098776103e-05</cx:pt>
          <cx:pt idx="24">2.9322534577248799e-05</cx:pt>
          <cx:pt idx="25">0.0012272927864307201</cx:pt>
          <cx:pt idx="26">0.00016624421634212999</cx:pt>
          <cx:pt idx="27">-8.7662700509127405e-05</cx:pt>
          <cx:pt idx="28">0.00016036278520474901</cx:pt>
          <cx:pt idx="29">0.00050496313267576998</cx:pt>
          <cx:pt idx="30">-0.00047827626224930102</cx:pt>
          <cx:pt idx="31">0.00026204439508284102</cx:pt>
          <cx:pt idx="32">0.000797651116450983</cx:pt>
          <cx:pt idx="33">0.00010214164649395099</cx:pt>
          <cx:pt idx="34">0.000422737697868376</cx:pt>
          <cx:pt idx="35">-0.00059370125869312202</cx:pt>
          <cx:pt idx="36">0.000161030799869349</cx:pt>
          <cx:pt idx="37">-0.00033647360156324703</cx:pt>
          <cx:pt idx="38">0.00090070561538086401</cx:pt>
          <cx:pt idx="39">0.00056688889090958795</cx:pt>
          <cx:pt idx="40">0.00023160738549014501</cx:pt>
          <cx:pt idx="41">-0.00017225483622897999</cx:pt>
          <cx:pt idx="42">0.00053005028240678904</cx:pt>
          <cx:pt idx="43">0.00032909198231470099</cx:pt>
          <cx:pt idx="44">0.00014321016713954101</cx:pt>
          <cx:pt idx="45">0.00018143095290392799</cx:pt>
          <cx:pt idx="46">0.00067949063924706396</cx:pt>
          <cx:pt idx="47">0.00033484874383660402</cx:pt>
          <cx:pt idx="48">0.00044679152537283702</cx:pt>
          <cx:pt idx="49">0.00041863095997395999</cx:pt>
          <cx:pt idx="50">-0.00040263320071058298</cx:pt>
          <cx:pt idx="51">0.00037321502732935198</cx:pt>
          <cx:pt idx="52">-3.6438191737122299e-05</cx:pt>
          <cx:pt idx="53">-0.00018968466573935101</cx:pt>
          <cx:pt idx="54">2.4112547295481202e-06</cx:pt>
          <cx:pt idx="55">-0.0011890916197741801</cx:pt>
          <cx:pt idx="56">0.00079061874312120995</cx:pt>
          <cx:pt idx="57">0.00031019330255653598</cx:pt>
          <cx:pt idx="58">-0.00032811020843931599</cx:pt>
          <cx:pt idx="59">0.00044020397539187302</cx:pt>
          <cx:pt idx="60">-0.000275669002394265</cx:pt>
          <cx:pt idx="61">-0.00044692412318689202</cx:pt>
          <cx:pt idx="62">-0.00060525537140777201</cx:pt>
          <cx:pt idx="63">0.00042668309905505899</cx:pt>
          <cx:pt idx="64">0.00130669141302521</cx:pt>
          <cx:pt idx="65">-0.00060091514364853701</cx:pt>
          <cx:pt idx="66">0.00045369906773509201</cx:pt>
          <cx:pt idx="67">-0.00069095106741090095</cx:pt>
          <cx:pt idx="68">0.0017094065530738401</cx:pt>
          <cx:pt idx="69">0.0013500444175083301</cx:pt>
          <cx:pt idx="70">-0.0038232851645105901</cx:pt>
          <cx:pt idx="71">-0.0057116400057043498</cx:pt>
          <cx:pt idx="72">-0.021351099959123598</cx:pt>
          <cx:pt idx="73">-0.023232805076134101</cx:pt>
          <cx:pt idx="74">-0.011664968474914199</cx:pt>
          <cx:pt idx="75">-0.012437581002026301</cx:pt>
          <cx:pt idx="76">-0.0046657015853054902</cx:pt>
          <cx:pt idx="77">-0.0012627313378335901</cx:pt>
          <cx:pt idx="78">-0.00021161416890729499</cx:pt>
          <cx:pt idx="79">0.00014318043751915599</cx:pt>
          <cx:pt idx="80">-0.00015705760603218499</cx:pt>
          <cx:pt idx="81">-0.000244070051706486</cx:pt>
          <cx:pt idx="82">-8.4987506290846302e-05</cx:pt>
          <cx:pt idx="83">-0.00020763725581809199</cx:pt>
          <cx:pt idx="84">0.00026476605356813598</cx:pt>
          <cx:pt idx="85">-0.00062538429464341404</cx:pt>
          <cx:pt idx="86">-0.00081901131152132005</cx:pt>
          <cx:pt idx="87">-0.00038935875908414599</cx:pt>
          <cx:pt idx="88">0.00043538113473371901</cx:pt>
          <cx:pt idx="89">-0.0027331110217118201</cx:pt>
          <cx:pt idx="90">-0.0029832176619501399</cx:pt>
          <cx:pt idx="91">-0.00380285434917233</cx:pt>
          <cx:pt idx="92">-0.0035495272444580101</cx:pt>
          <cx:pt idx="93">-0.0063937682377639901</cx:pt>
          <cx:pt idx="94">-0.00055466829939157503</cx:pt>
          <cx:pt idx="95">0.0097628008620474892</cx:pt>
          <cx:pt idx="96">-0.0027103877584303002</cx:pt>
          <cx:pt idx="97">0.032921022780006401</cx:pt>
          <cx:pt idx="98">0.021787759239847399</cx:pt>
          <cx:pt idx="99">-0.035867696427130502</cx:pt>
          <cx:pt idx="100">-0.029438385874260699</cx:pt>
          <cx:pt idx="101">-0.0099605130652109606</cx:pt>
          <cx:pt idx="102">-0.0231127578561592</cx:pt>
          <cx:pt idx="103">-0.027433416901531799</cx:pt>
          <cx:pt idx="104">-0.015226953511010799</cx:pt>
          <cx:pt idx="105">-0.0079414272107718002</cx:pt>
          <cx:pt idx="106">-0.00115303709540375</cx:pt>
          <cx:pt idx="107">-0.00051318392400815998</cx:pt>
          <cx:pt idx="108">-0.0016389330231463099</cx:pt>
          <cx:pt idx="109">-0.0015519006451784</cx:pt>
          <cx:pt idx="110">-0.000447157495790279</cx:pt>
          <cx:pt idx="111">-9.2165287406134695e-05</cx:pt>
          <cx:pt idx="112">-0.00019688787670310801</cx:pt>
          <cx:pt idx="113">0.00080754128592853698</cx:pt>
          <cx:pt idx="114">3.20125519963818e-06</cx:pt>
          <cx:pt idx="115">-0.00018707622131675401</cx:pt>
          <cx:pt idx="116">-0.000133722752322509</cx:pt>
          <cx:pt idx="117">-0.0045431097999129198</cx:pt>
          <cx:pt idx="118">-0.00020065886124118201</cx:pt>
          <cx:pt idx="119">0.0175195032885411</cx:pt>
          <cx:pt idx="120">0.0208944711609131</cx:pt>
          <cx:pt idx="121">0.026467980883995299</cx:pt>
          <cx:pt idx="122">0.0107150089722383</cx:pt>
          <cx:pt idx="123">0.040290540886890401</cx:pt>
          <cx:pt idx="124">0.0408165718097694</cx:pt>
          <cx:pt idx="125">0.0596096128247375</cx:pt>
          <cx:pt idx="126">0.059583491374937202</cx:pt>
          <cx:pt idx="127">0.061949117658894798</cx:pt>
          <cx:pt idx="128">0.049780295983934901</cx:pt>
          <cx:pt idx="129">0.026911547160714599</cx:pt>
          <cx:pt idx="130">-0.020485718090629299</cx:pt>
          <cx:pt idx="131">-0.052376849911336502</cx:pt>
          <cx:pt idx="132">-0.0271426871279986</cx:pt>
          <cx:pt idx="133">-0.0137731919158559</cx:pt>
          <cx:pt idx="134">-0.011595542570817401</cx:pt>
          <cx:pt idx="135">-0.016959988387355199</cx:pt>
          <cx:pt idx="136">-0.0129440727924471</cx:pt>
          <cx:pt idx="137">-0.0045031470719180296</cx:pt>
          <cx:pt idx="138">-2.23815256066748e-05</cx:pt>
          <cx:pt idx="139">-5.1722834507717802e-05</cx:pt>
          <cx:pt idx="140">-1.8630384495400199e-05</cx:pt>
          <cx:pt idx="141">-0.000155642431073323</cx:pt>
          <cx:pt idx="142">0.000101887853826833</cx:pt>
          <cx:pt idx="143">0.00085972542955708097</cx:pt>
          <cx:pt idx="144">-0.0026502070661465001</cx:pt>
          <cx:pt idx="145">-0.023019960904226301</cx:pt>
          <cx:pt idx="146">-0.018378996085349701</cx:pt>
          <cx:pt idx="147">0.024106707247628398</cx:pt>
          <cx:pt idx="148">0.0177500162557351</cx:pt>
          <cx:pt idx="149">0.0086702028909514308</cx:pt>
          <cx:pt idx="150">0.056439334091231801</cx:pt>
          <cx:pt idx="151">0.078235566173005894</cx:pt>
          <cx:pt idx="152">0.065571755532211007</cx:pt>
          <cx:pt idx="153">0.10486354794476201</cx:pt>
          <cx:pt idx="154">0.118937875028927</cx:pt>
          <cx:pt idx="155">0.12515725864284899</cx:pt>
          <cx:pt idx="156">0.023997670476975701</cx:pt>
          <cx:pt idx="157">0.047501870617057802</cx:pt>
          <cx:pt idx="158">0.0257654846597038</cx:pt>
          <cx:pt idx="159">-0.028911006905696701</cx:pt>
          <cx:pt idx="160">-0.010123119955606901</cx:pt>
          <cx:pt idx="161">0.0115143602041944</cx:pt>
          <cx:pt idx="162">-0.023469362319788301</cx:pt>
          <cx:pt idx="163">-0.032754159399780498</cx:pt>
          <cx:pt idx="164">-0.0071045647104649601</cx:pt>
          <cx:pt idx="165">0.00122942850436711</cx:pt>
          <cx:pt idx="166">-0.00084267660180684697</cx:pt>
          <cx:pt idx="167">6.5848008870488098e-06</cx:pt>
          <cx:pt idx="168">0.00021269270137157001</cx:pt>
          <cx:pt idx="169">0.00091125970804115596</cx:pt>
          <cx:pt idx="170">-0.0026802296958039098</cx:pt>
          <cx:pt idx="171">-0.0047760095712894102</cx:pt>
          <cx:pt idx="172">-0.0080355395084006302</cx:pt>
          <cx:pt idx="173">-0.031768460033988102</cx:pt>
          <cx:pt idx="174">-0.033878651466088198</cx:pt>
          <cx:pt idx="175">-0.0131015251646623</cx:pt>
          <cx:pt idx="176">0.0063531944526398799</cx:pt>
          <cx:pt idx="177">-0.00038564585544983</cx:pt>
          <cx:pt idx="178">0.029416967101058102</cx:pt>
          <cx:pt idx="179">0.069222348877547704</cx:pt>
          <cx:pt idx="180">0.080966232372151906</cx:pt>
          <cx:pt idx="181">0.151736767035066</cx:pt>
          <cx:pt idx="182">0.21384118440965399</cx:pt>
          <cx:pt idx="183">0.22226352672187399</cx:pt>
          <cx:pt idx="184">0.096352336306241196</cx:pt>
          <cx:pt idx="185">0.076433214970820104</cx:pt>
          <cx:pt idx="186">0.0612239356392765</cx:pt>
          <cx:pt idx="187">-0.016106079279433399</cx:pt>
          <cx:pt idx="188">-0.074942867476087194</cx:pt>
          <cx:pt idx="189">-0.028401779583288302</cx:pt>
          <cx:pt idx="190">-0.016879102888765998</cx:pt>
          <cx:pt idx="191">0.00031723728198721803</cx:pt>
          <cx:pt idx="192">-0.018545826229891899</cx:pt>
          <cx:pt idx="193">-0.0019952630319983499</cx:pt>
          <cx:pt idx="194">-0.00056869372068854595</cx:pt>
          <cx:pt idx="195">-0.00140055423331662</cx:pt>
          <cx:pt idx="196">-0.00013549426495198201</cx:pt>
          <cx:pt idx="197">-0.00013102090816598599</cx:pt>
          <cx:pt idx="198">-0.012385295101861401</cx:pt>
          <cx:pt idx="199">-0.0040903490503481996</cx:pt>
          <cx:pt idx="200">-0.0016813233070530199</cx:pt>
          <cx:pt idx="201">-0.000396160065160965</cx:pt>
          <cx:pt idx="202">-0.0060804976726824252</cx:pt>
          <cx:pt idx="203">-0.0058571042089899496</cx:pt>
          <cx:pt idx="204">-0.003363689832804675</cx:pt>
          <cx:pt idx="205">-0.00098149054816069501</cx:pt>
          <cx:pt idx="206">0.011951740692811475</cx:pt>
          <cx:pt idx="207">0.018600941753909701</cx:pt>
          <cx:pt idx="208">0.012185458354582875</cx:pt>
          <cx:pt idx="209">0.042515009907481249</cx:pt>
          <cx:pt idx="210">0.034142783473853751</cx:pt>
          <cx:pt idx="211">0.045799301262132247</cx:pt>
          <cx:pt idx="212">0.020048427285479224</cx:pt>
          <cx:pt idx="213">0.00129529311394809</cx:pt>
          <cx:pt idx="214">0.0085838413684908993</cx:pt>
          <cx:pt idx="215">-0.01947429900102365</cx:pt>
          <cx:pt idx="216">-0.0277315108369885</cx:pt>
          <cx:pt idx="217">-0.005333345770620025</cx:pt>
          <cx:pt idx="218">0.0018673693649177525</cx:pt>
          <cx:pt idx="219">-0.0036501233064619998</cx:pt>
          <cx:pt idx="220">-0.0062051661642799254</cx:pt>
          <cx:pt idx="221">-0.001591745978686845</cx:pt>
          <cx:pt idx="222">-0.00024865883643005073</cx:pt>
          <cx:pt idx="223">9.1974917305831497e-07</cx:pt>
          <cx:pt idx="224">9.5645814539451753e-05</cx:pt>
          <cx:pt idx="225">-9.7934361288995006e-05</cx:pt>
          <cx:pt idx="226">-0.0025046829809894748</cx:pt>
          <cx:pt idx="227">-0.0019486830314147351</cx:pt>
          <cx:pt idx="228">0.0035007748608681501</cx:pt>
          <cx:pt idx="229">-0.0050318445866037254</cx:pt>
          <cx:pt idx="230">0.00033498257813025</cx:pt>
          <cx:pt idx="231">-0.0042639867636543004</cx:pt>
          <cx:pt idx="232">-0.0078861705125523492</cx:pt>
          <cx:pt idx="233">0.0050415294411422003</cx:pt>
          <cx:pt idx="234">0.010642208448857699</cx:pt>
          <cx:pt idx="235">0.017624594313872425</cx:pt>
          <cx:pt idx="236">0.010203779201371376</cx:pt>
          <cx:pt idx="237">0.000466039498242395</cx:pt>
          <cx:pt idx="238">-0.0066110127058157248</cx:pt>
          <cx:pt idx="239">-0.00075011266175127253</cx:pt>
          <cx:pt idx="240">0.025395529406125252</cx:pt>
          <cx:pt idx="241">0.026624878248572251</cx:pt>
          <cx:pt idx="242">0.003582896488764825</cx:pt>
          <cx:pt idx="243">-0.0026464713497585499</cx:pt>
          <cx:pt idx="244">-0.0081632961013267755</cx:pt>
          <cx:pt idx="245">0.00090884262183569002</cx:pt>
          <cx:pt idx="246">-0.00058028584628630746</cx:pt>
          <cx:pt idx="247">-0.00079044085205170003</cx:pt>
          <cx:pt idx="248">-0.0026613377777422748</cx:pt>
          <cx:pt idx="249">0.0039858008375993001</cx:pt>
          <cx:pt idx="250">0.0012495531351345</cx:pt>
          <cx:pt idx="251">6.0853548106474753e-05</cx:pt>
          <cx:pt idx="252">0.00012813188819959701</cx:pt>
          <cx:pt idx="253">-1.34679801543003e-05</cx:pt>
          <cx:pt idx="254">0.00084110588397833495</cx:pt>
          <cx:pt idx="255">0.00092015599940473754</cx:pt>
          <cx:pt idx="256">-0.0040150073873395503</cx:pt>
          <cx:pt idx="257">-0.0055691052903990247</cx:pt>
          <cx:pt idx="258">-0.0070635807235813501</cx:pt>
          <cx:pt idx="259">-0.0068561414094891254</cx:pt>
          <cx:pt idx="260">-0.00077298540813197246</cx:pt>
          <cx:pt idx="261">0.0043069492557563753</cx:pt>
          <cx:pt idx="262">0.017679825076228624</cx:pt>
          <cx:pt idx="263">0.0051346420815336748</cx:pt>
          <cx:pt idx="264">-0.019231467896980475</cx:pt>
          <cx:pt idx="265">-0.01434461207629055</cx:pt>
          <cx:pt idx="266">-0.037978413963635001</cx:pt>
          <cx:pt idx="267">-0.02949822225320025</cx:pt>
          <cx:pt idx="268">-0.0074037973748212003</cx:pt>
          <cx:pt idx="269">0.018511687703665802</cx:pt>
          <cx:pt idx="270">0.0076684197543011997</cx:pt>
          <cx:pt idx="271">-0.00027695159716921252</cx:pt>
          <cx:pt idx="272">0.0023499435734991576</cx:pt>
          <cx:pt idx="273">-0.0030995980552865252</cx:pt>
          <cx:pt idx="274">-0.0032449964093408498</cx:pt>
          <cx:pt idx="275">0.0088597434590976503</cx:pt>
          <cx:pt idx="276">0.0088372142453855499</cx:pt>
          <cx:pt idx="277">0.0051754274391137252</cx:pt>
          <cx:pt idx="278">0.0011291537323991924</cx:pt>
          <cx:pt idx="279">0.00018959725635853949</cx:pt>
          <cx:pt idx="280">-0.00011884780018292199</cx:pt>
          <cx:pt idx="281">7.8803129711566748e-05</cx:pt>
          <cx:pt idx="282">8.6868253730288254e-05</cx:pt>
          <cx:pt idx="283">0.001521449727563735</cx:pt>
          <cx:pt idx="284">-0.0071450966241990996</cx:pt>
          <cx:pt idx="285">-0.0041155115729179497</cx:pt>
          <cx:pt idx="286">0.0025885159466435249</cx:pt>
          <cx:pt idx="287">0.0062581005993137999</cx:pt>
          <cx:pt idx="288">0.0062880825607575502</cx:pt>
          <cx:pt idx="289">0.010472884303563674</cx:pt>
          <cx:pt idx="290">0.012997615945218576</cx:pt>
          <cx:pt idx="291">-0.0060910554031690248</cx:pt>
          <cx:pt idx="292">-0.016346800516639452</cx:pt>
          <cx:pt idx="293">-0.02644823512401575</cx:pt>
          <cx:pt idx="294">-0.032200041067666253</cx:pt>
          <cx:pt idx="295">-0.0260995482398555</cx:pt>
          <cx:pt idx="296">0.0093646137834384</cx:pt>
          <cx:pt idx="297">0.01267151064325365</cx:pt>
          <cx:pt idx="298">0.010799142313028726</cx:pt>
          <cx:pt idx="299">-0.025633590869297999</cx:pt>
          <cx:pt idx="300">-0.0027226484854704302</cx:pt>
          <cx:pt idx="301">-0.00181114297804275</cx:pt>
          <cx:pt idx="302">0.0496802687947255</cx:pt>
          <cx:pt idx="303">0.0318781551445858</cx:pt>
          <cx:pt idx="304">0.034222007492920002</cx:pt>
          <cx:pt idx="305">0.0045122870506350797</cx:pt>
          <cx:pt idx="306">0.00010230023667886101</cx:pt>
          <cx:pt idx="307">0.00070356371426497902</cx:pt>
          <cx:pt idx="308">-9.9285177165756995e-05</cx:pt>
          <cx:pt idx="309">0.000105768563885449</cx:pt>
          <cx:pt idx="310">-0.0032972323376218998</cx:pt>
          <cx:pt idx="311">-0.0029343786119301698</cx:pt>
          <cx:pt idx="312">-0.019414479289285001</cx:pt>
          <cx:pt idx="313">-0.055375503220653398</cx:pt>
          <cx:pt idx="314">-0.0133528009242634</cx:pt>
          <cx:pt idx="315">0.044542218776445798</cx:pt>
          <cx:pt idx="316">0.042303596837224303</cx:pt>
          <cx:pt idx="317">0.040501384273764797</cx:pt>
          <cx:pt idx="318">0.015049059979188499</cx:pt>
          <cx:pt idx="319">0.0127319966082744</cx:pt>
          <cx:pt idx="320">0.0041233830247881997</cx:pt>
          <cx:pt idx="321">0.0576947100089951</cx:pt>
          <cx:pt idx="322">-0.024473246856534299</cx:pt>
          <cx:pt idx="323">-0.033262410203514801</cx:pt>
          <cx:pt idx="324">0.018112040054637599</cx:pt>
          <cx:pt idx="325">0.035592833834423902</cx:pt>
          <cx:pt idx="326">0.012416620789461</cx:pt>
          <cx:pt idx="327">-0.0138860927939454</cx:pt>
          <cx:pt idx="328">-0.043886872965394799</cx:pt>
          <cx:pt idx="329">0.0098693543350759604</cx:pt>
          <cx:pt idx="330">0.0038252998727127201</cx:pt>
          <cx:pt idx="331">0.0018550178450826901</cx:pt>
          <cx:pt idx="332">0.0114724236965002</cx:pt>
          <cx:pt idx="333">0.0025380548937548701</cx:pt>
          <cx:pt idx="334">0.0031439782539734902</cx:pt>
          <cx:pt idx="335">-0.000103902175076099</cx:pt>
          <cx:pt idx="336">-6.8150370178541401e-05</cx:pt>
          <cx:pt idx="337">-0.00014619016327228101</cx:pt>
          <cx:pt idx="338">-0.0022139998896522298</cx:pt>
          <cx:pt idx="339">-0.00087243857108020397</cx:pt>
          <cx:pt idx="340">-0.0246760678498213</cx:pt>
          <cx:pt idx="341">-0.062173613335572898</cx:pt>
          <cx:pt idx="342">-0.023455865355243501</cx:pt>
          <cx:pt idx="343">0.037381617433493303</cx:pt>
          <cx:pt idx="344">0.020219596287810199</cx:pt>
          <cx:pt idx="345">0.084122591914382802</cx:pt>
          <cx:pt idx="346">-0.011763828870540199</cx:pt>
          <cx:pt idx="347">0.037537327914338101</cx:pt>
          <cx:pt idx="348">-0.011795920868918199</cx:pt>
          <cx:pt idx="349">0.062864410785322095</cx:pt>
          <cx:pt idx="350">-0.0015047791294779799</cx:pt>
          <cx:pt idx="351">0.0073753721902742398</cx:pt>
          <cx:pt idx="352">-0.043179347473727002</cx:pt>
          <cx:pt idx="353">0.033685104329007398</cx:pt>
          <cx:pt idx="354">-0.042321857026284403</cx:pt>
          <cx:pt idx="355">0.041633417039201898</cx:pt>
          <cx:pt idx="356">-0.010563646396599</cx:pt>
          <cx:pt idx="357">-0.0041505453642864398</cx:pt>
          <cx:pt idx="358">-0.0484144198918358</cx:pt>
          <cx:pt idx="359">-0.016852959872582899</cx:pt>
          <cx:pt idx="360">-0.0090487321006720405</cx:pt>
          <cx:pt idx="361">-0.0098772697873123708</cx:pt>
          <cx:pt idx="362">-0.0042716486210334099</cx:pt>
          <cx:pt idx="363">-0.00064353195119146904</cx:pt>
          <cx:pt idx="364">-0.00026157844118539198</cx:pt>
          <cx:pt idx="365">-0.00079952957703382697</cx:pt>
          <cx:pt idx="366">-0.0024101521343377701</cx:pt>
          <cx:pt idx="367">0.0079998423452685794</cx:pt>
          <cx:pt idx="368">-0.027920387841066201</cx:pt>
          <cx:pt idx="369">-0.055909231168088998</cx:pt>
          <cx:pt idx="370">-0.034606545293891101</cx:pt>
          <cx:pt idx="371">0.017179752247952498</cx:pt>
          <cx:pt idx="372">0.0144887571601957</cx:pt>
          <cx:pt idx="373">0.084837357584259795</cx:pt>
          <cx:pt idx="374">0.051151882517010999</cx:pt>
          <cx:pt idx="375">-0.0148748137456906</cx:pt>
          <cx:pt idx="376">-0.024234462850040599</cx:pt>
          <cx:pt idx="377">0.0069283437524886998</cx:pt>
          <cx:pt idx="378">-0.034225118089547701</cx:pt>
          <cx:pt idx="379">-0.00728606059879984</cx:pt>
          <cx:pt idx="380">-0.066295000585258002</cx:pt>
          <cx:pt idx="381">-0.050937541505852599</cx:pt>
          <cx:pt idx="382">0.028270501507775599</cx:pt>
          <cx:pt idx="383">-0.0057676062640963296</cx:pt>
          <cx:pt idx="384">-0.045280606422488698</cx:pt>
          <cx:pt idx="385">-0.056902279128630301</cx:pt>
          <cx:pt idx="386">-0.046352740498395703</cx:pt>
          <cx:pt idx="387">-0.021643019759222299</cx:pt>
          <cx:pt idx="388">-0.028089614230643298</cx:pt>
          <cx:pt idx="389">-0.0107019562358823</cx:pt>
          <cx:pt idx="390">-0.0057821700743812604</cx:pt>
          <cx:pt idx="391">-0.000244429992169278</cx:pt>
          <cx:pt idx="392">8.5656309733504003e-05</cx:pt>
          <cx:pt idx="393">-0.00081234198717258603</cx:pt>
          <cx:pt idx="394">-0.00212906799326169</cx:pt>
          <cx:pt idx="395">0.0072831409889337704</cx:pt>
          <cx:pt idx="396">0.0065082861369823797</cx:pt>
          <cx:pt idx="397">-0.040288587325393199</cx:pt>
          <cx:pt idx="398">-0.032723434297259997</cx:pt>
          <cx:pt idx="399">-0.027696095168893702</cx:pt>
          <cx:pt idx="400">-0.033877664734842099</cx:pt>
          <cx:pt idx="401">-0.025418318876189401</cx:pt>
          <cx:pt idx="402">-0.0166903665988491</cx:pt>
          <cx:pt idx="403">-0.063200091203202802</cx:pt>
          <cx:pt idx="404">-0.065566550943660706</cx:pt>
          <cx:pt idx="405">0.0148114140668254</cx:pt>
          <cx:pt idx="406">-0.0689172125123724</cx:pt>
          <cx:pt idx="407">-0.050362947147934399</cx:pt>
          <cx:pt idx="408">-0.075786998309002304</cx:pt>
          <cx:pt idx="409">-0.042623641054339002</cx:pt>
          <cx:pt idx="410">-0.0066625627987232103</cx:pt>
          <cx:pt idx="411">-0.120450962427238</cx:pt>
          <cx:pt idx="412">-0.0726517047800357</cx:pt>
          <cx:pt idx="413">-0.030898094084236601</cx:pt>
          <cx:pt idx="414">-0.062958535575048297</cx:pt>
          <cx:pt idx="415">-0.041233160025468701</cx:pt>
          <cx:pt idx="416">-0.019668851746154799</cx:pt>
          <cx:pt idx="417">-0.013814787688444</cx:pt>
          <cx:pt idx="418">-0.0017170397313545499</cx:pt>
          <cx:pt idx="419">-9.3706148932826494e-05</cx:pt>
          <cx:pt idx="420">-0.000164268622100497</cx:pt>
          <cx:pt idx="421">-0.00103832954836836</cx:pt>
          <cx:pt idx="422">-0.00187452273941241</cx:pt>
          <cx:pt idx="423">0.0019679787668905198</cx:pt>
          <cx:pt idx="424">0.014041672584264401</cx:pt>
          <cx:pt idx="425">-0.010367441159355799</cx:pt>
          <cx:pt idx="426">-0.013268227376087601</cx:pt>
          <cx:pt idx="427">-0.020941507258217199</cx:pt>
          <cx:pt idx="428">-0.052583068836685898</cx:pt>
          <cx:pt idx="429">-0.040984288090583701</cx:pt>
          <cx:pt idx="430">-0.087067414982064203</cx:pt>
          <cx:pt idx="431">-0.066697712172634094</cx:pt>
          <cx:pt idx="432">-0.0209059532979393</cx:pt>
          <cx:pt idx="433">-0.065762432148369895</cx:pt>
          <cx:pt idx="434">-0.081356942632199003</cx:pt>
          <cx:pt idx="435">-0.062612095698579298</cx:pt>
          <cx:pt idx="436">-0.031035811557426601</cx:pt>
          <cx:pt idx="437">-0.069144224773532006</cx:pt>
          <cx:pt idx="438">-0.038015925280628297</cx:pt>
          <cx:pt idx="439">-0.085887915773747298</cx:pt>
          <cx:pt idx="440">-0.047307862484706198</cx:pt>
          <cx:pt idx="441">0.0052671210647206304</cx:pt>
          <cx:pt idx="442">-0.050094546464477301</cx:pt>
          <cx:pt idx="443">-0.032062248378481401</cx:pt>
          <cx:pt idx="444">0.00134193142670283</cx:pt>
          <cx:pt idx="445">-0.0103868440019468</cx:pt>
          <cx:pt idx="446">-0.0020033230674389099</cx:pt>
          <cx:pt idx="447">2.8064020099918401e-05</cx:pt>
          <cx:pt idx="448">-6.9573609772638503e-05</cx:pt>
          <cx:pt idx="449">-0.00021480178478768301</cx:pt>
          <cx:pt idx="450">-0.0019021531961097701</cx:pt>
          <cx:pt idx="451">0.00427313725203289</cx:pt>
          <cx:pt idx="452">0.030540209622996101</cx:pt>
          <cx:pt idx="453">0.0030423911588336001</cx:pt>
          <cx:pt idx="454">-0.067791489026749793</cx:pt>
          <cx:pt idx="455">-0.049815003665765599</cx:pt>
          <cx:pt idx="456">-0.054791586335450101</cx:pt>
          <cx:pt idx="457">-0.060763188718634203</cx:pt>
          <cx:pt idx="458">-0.013516886051733</cx:pt>
          <cx:pt idx="459">0.0068555743011378999</cx:pt>
          <cx:pt idx="460">-0.0017437503009975399</cx:pt>
          <cx:pt idx="461">-0.048219539990186397</cx:pt>
          <cx:pt idx="462">-0.0719293365157474</cx:pt>
          <cx:pt idx="463">-0.106954847477101</cx:pt>
          <cx:pt idx="464">-0.040128978705563097</cx:pt>
          <cx:pt idx="465">-0.076681666182484495</cx:pt>
          <cx:pt idx="466">-0.063551854990480397</cx:pt>
          <cx:pt idx="467">-0.0153373994298261</cx:pt>
          <cx:pt idx="468">0.047530803799508803</cx:pt>
          <cx:pt idx="469">0.025324266472900901</cx:pt>
          <cx:pt idx="470">-0.00748356519515345</cx:pt>
          <cx:pt idx="471">-0.018040195031837399</cx:pt>
          <cx:pt idx="472">-0.0169550907464124</cx:pt>
          <cx:pt idx="473">-0.0041892452855192101</cx:pt>
          <cx:pt idx="474">-0.0012947214415291201</cx:pt>
          <cx:pt idx="475">0.00105138912505243</cx:pt>
          <cx:pt idx="476">-1.1313494389591901e-05</cx:pt>
          <cx:pt idx="477">-0.00019780320602526001</cx:pt>
          <cx:pt idx="478">-0.00441784338614171</cx:pt>
          <cx:pt idx="479">0.0025041134481349901</cx:pt>
          <cx:pt idx="480">0.038825004747224598</cx:pt>
          <cx:pt idx="481">0.0022835917417865599</cx:pt>
          <cx:pt idx="482">-0.059983331513805999</cx:pt>
          <cx:pt idx="483">-0.073468971201286204</cx:pt>
          <cx:pt idx="484">-0.103979963218781</cx:pt>
          <cx:pt idx="485">-0.051870607593148002</cx:pt>
          <cx:pt idx="486">-0.0069317740768638902</cx:pt>
          <cx:pt idx="487">0.030139803693460299</cx:pt>
          <cx:pt idx="488">0.039096466114525399</cx:pt>
          <cx:pt idx="489">-0.0117405158145669</cx:pt>
          <cx:pt idx="490">-0.073398226079062101</cx:pt>
          <cx:pt idx="491">-0.047482852800084498</cx:pt>
          <cx:pt idx="492">0.0151221543715605</cx:pt>
          <cx:pt idx="493">-0.057639836363561098</cx:pt>
          <cx:pt idx="494">-0.071463371548136798</cx:pt>
          <cx:pt idx="495">0.00151848933964145</cx:pt>
          <cx:pt idx="496">0.0055186247495354196</cx:pt>
          <cx:pt idx="497">-0.00048615475167826302</cx:pt>
          <cx:pt idx="498">0.0065287448671850499</cx:pt>
          <cx:pt idx="499">0.0014397906028068199</cx:pt>
          <cx:pt idx="500">-0.0145189887013829</cx:pt>
          <cx:pt idx="501">-0.0052824603522566198</cx:pt>
          <cx:pt idx="502">-0.0050464855604272201</cx:pt>
          <cx:pt idx="503">0.00085629457645202095</cx:pt>
          <cx:pt idx="504">-0.00022289849508545299</cx:pt>
          <cx:pt idx="505">0.00035425922245910902</cx:pt>
          <cx:pt idx="506">-0.00068254887839911196</cx:pt>
          <cx:pt idx="507">-0.0058598762723595203</cx:pt>
          <cx:pt idx="508">0.014427196740205501</cx:pt>
          <cx:pt idx="509">-0.0099591936444037195</cx:pt>
          <cx:pt idx="510">-0.038962296759619798</cx:pt>
          <cx:pt idx="511">-0.029479883449383602</cx:pt>
          <cx:pt idx="512">0.020808626325328101</cx:pt>
          <cx:pt idx="513">0.010245093787037101</cx:pt>
          <cx:pt idx="514">0.017107376549926299</cx:pt>
          <cx:pt idx="515">0.0084869384052676505</cx:pt>
          <cx:pt idx="516">0.019502002716693601</cx:pt>
          <cx:pt idx="517">-0.13159780801155099</cx:pt>
          <cx:pt idx="518">-0.21992939710107401</cx:pt>
          <cx:pt idx="519">-0.0024696601585914701</cx:pt>
          <cx:pt idx="520">0.00666556116186659</cx:pt>
          <cx:pt idx="521">-0.092034412407024202</cx:pt>
          <cx:pt idx="522">-0.0128137246350456</cx:pt>
          <cx:pt idx="523">-0.0043957455632441201</cx:pt>
          <cx:pt idx="524">-0.028200989447562001</cx:pt>
          <cx:pt idx="525">0.0124607587081954</cx:pt>
          <cx:pt idx="526">0.021091238603405001</cx:pt>
          <cx:pt idx="527">-0.0092731780631815103</cx:pt>
          <cx:pt idx="528">-0.0120417483548432</cx:pt>
          <cx:pt idx="529">-0.0029453961722212098</cx:pt>
          <cx:pt idx="530">-0.00213431631753014</cx:pt>
          <cx:pt idx="531">-0.00091213117079732295</cx:pt>
          <cx:pt idx="532">-0.00036598461089091302</cx:pt>
          <cx:pt idx="533">0.00020949073934040501</cx:pt>
          <cx:pt idx="534">0.00341770375329172</cx:pt>
          <cx:pt idx="535">-0.0043999408859540703</cx:pt>
          <cx:pt idx="536">0.0031201209548186401</cx:pt>
          <cx:pt idx="537">-0.0300322293543956</cx:pt>
          <cx:pt idx="538">-0.025665673042678101</cx:pt>
          <cx:pt idx="539">-0.0035528690320096902</cx:pt>
          <cx:pt idx="540">0.028274452978190201</cx:pt>
          <cx:pt idx="541">-0.0087807370382777892</cx:pt>
          <cx:pt idx="542">0.010706229608601099</cx:pt>
          <cx:pt idx="543">-0.0255440300839841</cx:pt>
          <cx:pt idx="544">-0.046011633798192501</cx:pt>
          <cx:pt idx="545">-0.132805401914254</cx:pt>
          <cx:pt idx="546">-0.213639935755083</cx:pt>
          <cx:pt idx="547">-0.082942687104930801</cx:pt>
          <cx:pt idx="548">0.017833789763106001</cx:pt>
          <cx:pt idx="549">-0.010484103776207499</cx:pt>
          <cx:pt idx="550">0.045801477036812102</cx:pt>
          <cx:pt idx="551">0.038437579752548801</cx:pt>
          <cx:pt idx="552">0.038050336993242603</cx:pt>
          <cx:pt idx="553">0.031283557478105302</cx:pt>
          <cx:pt idx="554">0.0042517655683184203</cx:pt>
          <cx:pt idx="555">-0.024876915668128101</cx:pt>
          <cx:pt idx="556">-0.020049918836371701</cx:pt>
          <cx:pt idx="557">-0.0061817827680269296</cx:pt>
          <cx:pt idx="558">0.00098417003882444597</cx:pt>
          <cx:pt idx="559">-0.00066965868166598804</cx:pt>
          <cx:pt idx="560">0.00020836480766631599</cx:pt>
          <cx:pt idx="561">-9.4033346684226004e-05</cx:pt>
          <cx:pt idx="562">0.0015672145019136499</cx:pt>
          <cx:pt idx="563">0.0061680366215006903</cx:pt>
          <cx:pt idx="564">0.0091817010587559103</cx:pt>
          <cx:pt idx="565">-0.015780328488896399</cx:pt>
          <cx:pt idx="566">-0.019928362757040002</cx:pt>
          <cx:pt idx="567">0.0032493911544015201</cx:pt>
          <cx:pt idx="568">0.019037741149095299</cx:pt>
          <cx:pt idx="569">0.0052670343335591997</cx:pt>
          <cx:pt idx="570">0.0381138927018847</cx:pt>
          <cx:pt idx="571">0.025990507605941199</cx:pt>
          <cx:pt idx="572">0.020410723078946501</cx:pt>
          <cx:pt idx="573">-0.042524908220544402</cx:pt>
          <cx:pt idx="574">-0.089132258690200097</cx:pt>
          <cx:pt idx="575">0.0050697962184652603</cx:pt>
          <cx:pt idx="576">0.049703689592357499</cx:pt>
          <cx:pt idx="577">0.0522088374512234</cx:pt>
          <cx:pt idx="578">3.9801186724104197e-05</cx:pt>
          <cx:pt idx="579">0.017720152094818101</cx:pt>
          <cx:pt idx="580">0.014688085151120699</cx:pt>
          <cx:pt idx="581">-0.0215181028885712</cx:pt>
          <cx:pt idx="582">-0.034808559587585199</cx:pt>
          <cx:pt idx="583">-0.025061322071009199</cx:pt>
          <cx:pt idx="584">-0.0248728203397213</cx:pt>
          <cx:pt idx="585">-0.0071015677102047097</cx:pt>
          <cx:pt idx="586">3.9015572413079499e-05</cx:pt>
          <cx:pt idx="587">0.00069603452350472698</cx:pt>
          <cx:pt idx="588">-0.00097529492262754796</cx:pt>
          <cx:pt idx="589">0.00056321352311341599</cx:pt>
          <cx:pt idx="590">0.0035961838138778902</cx:pt>
          <cx:pt idx="591">0.013810222141628701</cx:pt>
          <cx:pt idx="592">0.0125207568153318</cx:pt>
          <cx:pt idx="593">-0.049264377764565798</cx:pt>
          <cx:pt idx="594">-0.035265571980346799</cx:pt>
          <cx:pt idx="595">-0.0281008381668497</cx:pt>
          <cx:pt idx="596">-0.0064736205782917897</cx:pt>
          <cx:pt idx="597">0.021892056581637901</cx:pt>
          <cx:pt idx="598">0.0025213786322812099</cx:pt>
          <cx:pt idx="599">0.042204407227372197</cx:pt>
          <cx:pt idx="600">0.017220391256714901</cx:pt>
          <cx:pt idx="601">0.035874903934124097</cx:pt>
          <cx:pt idx="602">0.0812664578378266</cx:pt>
          <cx:pt idx="603">0.062060174080908997</cx:pt>
          <cx:pt idx="604">0.0153721738311163</cx:pt>
          <cx:pt idx="605">0.057379031121382901</cx:pt>
          <cx:pt idx="606">-0.055939584729399999</cx:pt>
          <cx:pt idx="607">-0.010225840372583899</cx:pt>
          <cx:pt idx="608">-0.0435048030504342</cx:pt>
          <cx:pt idx="609">-0.074291284634839305</cx:pt>
          <cx:pt idx="610">-0.0030441118051954198</cx:pt>
          <cx:pt idx="611">0.0038947072642344402</cx:pt>
          <cx:pt idx="612">-0.0085953416443603006</cx:pt>
          <cx:pt idx="613">-0.0106767762750335</cx:pt>
          <cx:pt idx="614">0.00041409282541134899</cx:pt>
          <cx:pt idx="615">0.00014333094098388201</cx:pt>
          <cx:pt idx="616">0.000472948563850253</cx:pt>
          <cx:pt idx="617">-0.000194259672970988</cx:pt>
          <cx:pt idx="618">0.0059359109802584898</cx:pt>
          <cx:pt idx="619">0.0164956115347898</cx:pt>
          <cx:pt idx="620">0.013964582101323701</cx:pt>
          <cx:pt idx="621">0.0096570180009424803</cx:pt>
          <cx:pt idx="622">0.014622578880674499</cx:pt>
          <cx:pt idx="623">0.00329950110469837</cx:pt>
          <cx:pt idx="624">-0.0088222848252854699</cx:pt>
          <cx:pt idx="625">0.033707952034760298</cx:pt>
          <cx:pt idx="626">0.017904848147885798</cx:pt>
          <cx:pt idx="627">0.067275444381101807</cx:pt>
          <cx:pt idx="628">0.110844677626524</cx:pt>
          <cx:pt idx="629">0.102024734227827</cx:pt>
          <cx:pt idx="630">0.15121459148661001</cx:pt>
          <cx:pt idx="631">0.108792661259676</cx:pt>
          <cx:pt idx="632">0.056493175608122101</cx:pt>
          <cx:pt idx="633">0.035588894511651002</cx:pt>
          <cx:pt idx="634">-0.022985674353312301</cx:pt>
          <cx:pt idx="635">-0.048365304822876203</cx:pt>
          <cx:pt idx="636">-0.030607315515147199</cx:pt>
          <cx:pt idx="637">-0.015966537726712599</cx:pt>
          <cx:pt idx="638">0.014192996983410601</cx:pt>
          <cx:pt idx="639">0.014679800213986099</cx:pt>
          <cx:pt idx="640">0.00297697735199295</cx:pt>
          <cx:pt idx="641">-0.00151267762524718</cx:pt>
          <cx:pt idx="642">-0.0011066029196242801</cx:pt>
          <cx:pt idx="643">-0.000302298657689255</cx:pt>
          <cx:pt idx="644">0.00038388681972084898</cx:pt>
          <cx:pt idx="645">0.00036051455631444903</cx:pt>
          <cx:pt idx="646">0.0036463515552246101</cx:pt>
          <cx:pt idx="647">0.0112961487250619</cx:pt>
          <cx:pt idx="648">0.016422940654168501</cx:pt>
          <cx:pt idx="649">0.040151141437487103</cx:pt>
          <cx:pt idx="650">0.040711046857009103</cx:pt>
          <cx:pt idx="651">0.10509888299252</cx:pt>
          <cx:pt idx="652">0.124488487380496</cx:pt>
          <cx:pt idx="653">0.086634147577335799</cx:pt>
          <cx:pt idx="654">0.096788296555705602</cx:pt>
          <cx:pt idx="655">0.14358786753466299</cx:pt>
          <cx:pt idx="656">0.113227344620346</cx:pt>
          <cx:pt idx="657">0.111886586060414</cx:pt>
          <cx:pt idx="658">0.14536234598703399</cx:pt>
          <cx:pt idx="659">0.135717576434388</cx:pt>
          <cx:pt idx="660">0.100999847230442</cx:pt>
          <cx:pt idx="661">0.064460808734819797</cx:pt>
          <cx:pt idx="662">0.0154480282877881</cx:pt>
          <cx:pt idx="663">-0.011996246015113701</cx:pt>
          <cx:pt idx="664">0.035282860431847897</cx:pt>
          <cx:pt idx="665">0.050234820204473299</cx:pt>
          <cx:pt idx="666">0.040243287937123097</cx:pt>
          <cx:pt idx="667">0.025909239652650001</cx:pt>
          <cx:pt idx="668">0.0079503184362645501</cx:pt>
          <cx:pt idx="669">0.0039833128491105997</cx:pt>
          <cx:pt idx="670">-0.00130907743039889</cx:pt>
          <cx:pt idx="671">8.0698779434522694e-05</cx:pt>
          <cx:pt idx="672">0.00023038195995894899</cx:pt>
          <cx:pt idx="673">0.00057522230971254697</cx:pt>
          <cx:pt idx="674">-0.0011212462151794101</cx:pt>
          <cx:pt idx="675">7.39870018928747e-06</cx:pt>
          <cx:pt idx="676">-0.0028484235664753702</cx:pt>
          <cx:pt idx="677">0.011698117476250901</cx:pt>
          <cx:pt idx="678">0.0379478798739427</cx:pt>
          <cx:pt idx="679">0.081371154274475804</cx:pt>
          <cx:pt idx="680">0.080937872956454604</cx:pt>
          <cx:pt idx="681">0.080994644187910594</cx:pt>
          <cx:pt idx="682">0.056818645593665097</cx:pt>
          <cx:pt idx="683">0.059067877107986597</cx:pt>
          <cx:pt idx="684">0.11037148309563501</cx:pt>
          <cx:pt idx="685">0.089492571650267305</cx:pt>
          <cx:pt idx="686">0.066609385909386795</cx:pt>
          <cx:pt idx="687">0.095750303548315902</cx:pt>
          <cx:pt idx="688">0.081773076053896193</cx:pt>
          <cx:pt idx="689">0.031189632843801399</cx:pt>
          <cx:pt idx="690">0.052690071956891703</cx:pt>
          <cx:pt idx="691">0.0146956026553592</cx:pt>
          <cx:pt idx="692">0.066243549307985206</cx:pt>
          <cx:pt idx="693">0.026139335545721201</cx:pt>
          <cx:pt idx="694">0.0064360422231198302</cx:pt>
          <cx:pt idx="695">0.0049476545714966401</cx:pt>
          <cx:pt idx="696">0.0057592305121712496</cx:pt>
          <cx:pt idx="697">0.00145285545643888</cx:pt>
          <cx:pt idx="698">-0.000175522226841324</cx:pt>
          <cx:pt idx="699">-0.00046120403000403999</cx:pt>
          <cx:pt idx="700">-0.00042305520597971699</cx:pt>
          <cx:pt idx="701">0.00022550227316246699</cx:pt>
          <cx:pt idx="702">0.00016260865155291699</cx:pt>
          <cx:pt idx="703">-0.000282990320164697</cx:pt>
          <cx:pt idx="704">-0.0065073298612929797</cx:pt>
          <cx:pt idx="705">-0.010039528142474699</cx:pt>
          <cx:pt idx="706">0.032212287904607</cx:pt>
          <cx:pt idx="707">0.0221820816387223</cx:pt>
          <cx:pt idx="708">0.014307179144690299</cx:pt>
          <cx:pt idx="709">0.024895605892197199</cx:pt>
          <cx:pt idx="710">0.075099071528355404</cx:pt>
          <cx:pt idx="711">0.030628965314331399</cx:pt>
          <cx:pt idx="712">0.0090465362510110808</cx:pt>
          <cx:pt idx="713">0.026953099476452899</cx:pt>
          <cx:pt idx="714">0.059983239337372901</cx:pt>
          <cx:pt idx="715">0.072829016667167901</cx:pt>
          <cx:pt idx="716">0.043581085647619699</cx:pt>
          <cx:pt idx="717">0.041538081313434803</cx:pt>
          <cx:pt idx="718">0.027088140216298399</cx:pt>
          <cx:pt idx="719">0.051084799455621901</cx:pt>
          <cx:pt idx="720">0.034718303950630899</cx:pt>
          <cx:pt idx="721">0.012057396685179401</cx:pt>
          <cx:pt idx="722">-0.00077437050131904002</cx:pt>
          <cx:pt idx="723">-0.00150340904902554</cx:pt>
          <cx:pt idx="724">-8.9564154860867997e-06</cx:pt>
          <cx:pt idx="725">0.00079037639362964599</cx:pt>
          <cx:pt idx="726">-0.000458471421559672</cx:pt>
          <cx:pt idx="727">-0.00055911742256717399</cx:pt>
          <cx:pt idx="728">-7.66868229773985e-05</cx:pt>
          <cx:pt idx="729">-0.00074142827778782804</cx:pt>
          <cx:pt idx="730">-0.00029806822554973402</cx:pt>
          <cx:pt idx="731">-0.00036504907814288002</cx:pt>
          <cx:pt idx="732">-0.00031803245914234903</cx:pt>
          <cx:pt idx="733">-0.00089690330771427095</cx:pt>
          <cx:pt idx="734">-0.0016214220281221799</cx:pt>
          <cx:pt idx="735">-0.00771072858407561</cx:pt>
          <cx:pt idx="736">-0.012656682994988899</cx:pt>
          <cx:pt idx="737">-0.0107477601101205</cx:pt>
          <cx:pt idx="738">-0.0063353922004144797</cx:pt>
          <cx:pt idx="739">-0.0094610359949872692</cx:pt>
          <cx:pt idx="740">0.0046797458528460203</cx:pt>
          <cx:pt idx="741">0.011618820175669399</cx:pt>
          <cx:pt idx="742">0.0047107310385995603</cx:pt>
          <cx:pt idx="743">-0.0018976222176509199</cx:pt>
          <cx:pt idx="744">0.022450621647324299</cx:pt>
          <cx:pt idx="745">0.0049980557457759102</cx:pt>
          <cx:pt idx="746">-0.0038309678677716699</cx:pt>
          <cx:pt idx="747">-0.0070044593896911598</cx:pt>
          <cx:pt idx="748">0.00339379711897792</cx:pt>
          <cx:pt idx="749">0.0059574605165009197</cx:pt>
          <cx:pt idx="750">0.00078035025678534599</cx:pt>
          <cx:pt idx="751">-0.00068581598574481704</cx:pt>
          <cx:pt idx="752">0.00017749087283076801</cx:pt>
          <cx:pt idx="753">-9.8164327726715104e-06</cx:pt>
          <cx:pt idx="754">0.00032488058515429399</cx:pt>
          <cx:pt idx="755">-5.06339209457001e-05</cx:pt>
          <cx:pt idx="756">0.00033829048399414098</cx:pt>
          <cx:pt idx="757">-0.000257835427971015</cx:pt>
          <cx:pt idx="758">0.00059432653492995098</cx:pt>
          <cx:pt idx="759">-0.00061395644657105805</cx:pt>
          <cx:pt idx="760">-0.000369988812858074</cx:pt>
          <cx:pt idx="761">0.00030250752358112099</cx:pt>
          <cx:pt idx="762">-0.00061737760031267198</cx:pt>
          <cx:pt idx="763">0.00031914803381182698</cx:pt>
          <cx:pt idx="764">-0.0011173662023843799</cx:pt>
          <cx:pt idx="765">-0.000940806607741451</cx:pt>
          <cx:pt idx="766">-0.00078682977694426095</cx:pt>
          <cx:pt idx="767">0.00037839129381367798</cx:pt>
          <cx:pt idx="768">-0.00171046597853644</cx:pt>
          <cx:pt idx="769">-0.0078491264271336493</cx:pt>
          <cx:pt idx="770">-0.0078640711318312302</cx:pt>
          <cx:pt idx="771">-8.8885259655880998e-05</cx:pt>
          <cx:pt idx="772">-0.00124101864095337</cx:pt>
          <cx:pt idx="773">-0.0024249596067779499</cx:pt>
          <cx:pt idx="774">-0.00071459796348535603</cx:pt>
          <cx:pt idx="775">-0.000221638883266771</cx:pt>
          <cx:pt idx="776">-7.3387366900465895e-05</cx:pt>
          <cx:pt idx="777">-0.00052105724977937699</cx:pt>
          <cx:pt idx="778">-0.00028306411248734298</cx:pt>
          <cx:pt idx="779">0.00038321655395521202</cx:pt>
          <cx:pt idx="780">0.00021088083995788001</cx:pt>
          <cx:pt idx="781">-0.000415307207399336</cx:pt>
          <cx:pt idx="782">-0.00014007963095635201</cx:pt>
          <cx:pt idx="783">0.00092888977143173199</cx:pt>
          <cx:pt idx="784">-0.0040903490503481996</cx:pt>
          <cx:pt idx="785">-0.0016813233070530199</cx:pt>
          <cx:pt idx="786">-0.000396160065160965</cx:pt>
          <cx:pt idx="787">-0.0060804976726824252</cx:pt>
          <cx:pt idx="788">-0.0058571042089899496</cx:pt>
          <cx:pt idx="789">-0.003363689832804675</cx:pt>
          <cx:pt idx="790">-0.00098149054816069501</cx:pt>
          <cx:pt idx="791">0.011951740692811475</cx:pt>
          <cx:pt idx="792">0.018600941753909701</cx:pt>
          <cx:pt idx="793">0.012185458354582875</cx:pt>
          <cx:pt idx="794">0.042515009907481249</cx:pt>
          <cx:pt idx="795">0.034142783473853751</cx:pt>
          <cx:pt idx="796">0.045799301262132247</cx:pt>
          <cx:pt idx="797">0.020048427285479224</cx:pt>
          <cx:pt idx="798">0.00129529311394809</cx:pt>
          <cx:pt idx="799">0.0085838413684908993</cx:pt>
          <cx:pt idx="800">-0.01947429900102365</cx:pt>
          <cx:pt idx="801">-0.0277315108369885</cx:pt>
          <cx:pt idx="802">-0.005333345770620025</cx:pt>
          <cx:pt idx="803">0.0018673693649177525</cx:pt>
          <cx:pt idx="804">-0.0036501233064619998</cx:pt>
          <cx:pt idx="805">-0.0062051661642799254</cx:pt>
          <cx:pt idx="806">-0.001591745978686845</cx:pt>
          <cx:pt idx="807">-0.00024865883643005073</cx:pt>
          <cx:pt idx="808">9.1974917305831497e-07</cx:pt>
          <cx:pt idx="809">9.5645814539451753e-05</cx:pt>
          <cx:pt idx="810">-9.7934361288995006e-05</cx:pt>
          <cx:pt idx="811">-0.0025046829809894748</cx:pt>
          <cx:pt idx="812">-0.0019486830314147351</cx:pt>
          <cx:pt idx="813">0.0035007748608681501</cx:pt>
          <cx:pt idx="814">-0.0050318445866037254</cx:pt>
          <cx:pt idx="815">0.00033498257813025</cx:pt>
          <cx:pt idx="816">-0.0042639867636543004</cx:pt>
          <cx:pt idx="817">-0.0078861705125523492</cx:pt>
          <cx:pt idx="818">0.0050415294411422003</cx:pt>
          <cx:pt idx="819">0.010642208448857699</cx:pt>
          <cx:pt idx="820">0.017624594313872425</cx:pt>
          <cx:pt idx="821">0.010203779201371376</cx:pt>
          <cx:pt idx="822">0.000466039498242395</cx:pt>
          <cx:pt idx="823">-0.0066110127058157248</cx:pt>
          <cx:pt idx="824">-0.00075011266175127253</cx:pt>
          <cx:pt idx="825">0.025395529406125252</cx:pt>
          <cx:pt idx="826">0.026624878248572251</cx:pt>
          <cx:pt idx="827">0.003582896488764825</cx:pt>
          <cx:pt idx="828">-0.0026464713497585499</cx:pt>
          <cx:pt idx="829">-0.0081632961013267755</cx:pt>
          <cx:pt idx="830">0.00090884262183569002</cx:pt>
          <cx:pt idx="831">-0.00058028584628630746</cx:pt>
          <cx:pt idx="832">-0.00079044085205170003</cx:pt>
          <cx:pt idx="833">-0.0026613377777422748</cx:pt>
          <cx:pt idx="834">0.0039858008375993001</cx:pt>
          <cx:pt idx="835">0.0012495531351345</cx:pt>
          <cx:pt idx="836">6.0853548106474753e-05</cx:pt>
          <cx:pt idx="837">0.00012813188819959701</cx:pt>
          <cx:pt idx="838">-1.34679801543003e-05</cx:pt>
          <cx:pt idx="839">0.00084110588397833495</cx:pt>
          <cx:pt idx="840">0.00092015599940473754</cx:pt>
          <cx:pt idx="841">-0.0040150073873395503</cx:pt>
          <cx:pt idx="842">-0.0055691052903990247</cx:pt>
          <cx:pt idx="843">-0.0070635807235813501</cx:pt>
          <cx:pt idx="844">-0.0068561414094891254</cx:pt>
          <cx:pt idx="845">-0.00077298540813197246</cx:pt>
          <cx:pt idx="846">0.0043069492557563753</cx:pt>
          <cx:pt idx="847">0.017679825076228624</cx:pt>
          <cx:pt idx="848">0.0051346420815336748</cx:pt>
          <cx:pt idx="849">-0.019231467896980475</cx:pt>
          <cx:pt idx="850">-0.01434461207629055</cx:pt>
          <cx:pt idx="851">-0.037978413963635001</cx:pt>
          <cx:pt idx="852">-0.02949822225320025</cx:pt>
          <cx:pt idx="853">-0.0074037973748212003</cx:pt>
          <cx:pt idx="854">0.018511687703665802</cx:pt>
          <cx:pt idx="855">0.0076684197543011997</cx:pt>
          <cx:pt idx="856">-0.00027695159716921252</cx:pt>
          <cx:pt idx="857">0.0023499435734991576</cx:pt>
          <cx:pt idx="858">-0.0030995980552865252</cx:pt>
          <cx:pt idx="859">-0.0032449964093408498</cx:pt>
          <cx:pt idx="860">0.0088597434590976503</cx:pt>
          <cx:pt idx="861">0.0088372142453855499</cx:pt>
          <cx:pt idx="862">0.0051754274391137252</cx:pt>
          <cx:pt idx="863">0.0011291537323991924</cx:pt>
          <cx:pt idx="864">0.00018959725635853949</cx:pt>
          <cx:pt idx="865">-0.00011884780018292199</cx:pt>
          <cx:pt idx="866">7.8803129711566748e-05</cx:pt>
          <cx:pt idx="867">8.6868253730288254e-05</cx:pt>
          <cx:pt idx="868">0.001521449727563735</cx:pt>
          <cx:pt idx="869">-0.0071450966241990996</cx:pt>
          <cx:pt idx="870">-0.0041155115729179497</cx:pt>
          <cx:pt idx="871">0.0025885159466435249</cx:pt>
          <cx:pt idx="872">0.0062581005993137999</cx:pt>
          <cx:pt idx="873">0.0062880825607575502</cx:pt>
          <cx:pt idx="874">0.010472884303563674</cx:pt>
          <cx:pt idx="875">0.012997615945218576</cx:pt>
          <cx:pt idx="876">-0.0060910554031690248</cx:pt>
          <cx:pt idx="877">-0.016346800516639452</cx:pt>
          <cx:pt idx="878">-0.02644823512401575</cx:pt>
          <cx:pt idx="879">-0.032200041067666253</cx:pt>
          <cx:pt idx="880">-0.0260995482398555</cx:pt>
          <cx:pt idx="881">0.0093646137834384</cx:pt>
          <cx:pt idx="882">0.01267151064325365</cx:pt>
          <cx:pt idx="883">0.010799142313028726</cx:pt>
          <cx:pt idx="884">-0.0040903490503481996</cx:pt>
          <cx:pt idx="885">-0.0016813233070530199</cx:pt>
          <cx:pt idx="886">-0.000396160065160965</cx:pt>
          <cx:pt idx="887">-0.0060804976726824252</cx:pt>
          <cx:pt idx="888">-0.0058571042089899496</cx:pt>
          <cx:pt idx="889">-0.003363689832804675</cx:pt>
          <cx:pt idx="890">-0.00098149054816069501</cx:pt>
          <cx:pt idx="891">0.011951740692811475</cx:pt>
          <cx:pt idx="892">0.018600941753909701</cx:pt>
          <cx:pt idx="893">0.012185458354582875</cx:pt>
          <cx:pt idx="894">0.042515009907481249</cx:pt>
          <cx:pt idx="895">0.034142783473853751</cx:pt>
          <cx:pt idx="896">0.045799301262132247</cx:pt>
          <cx:pt idx="897">0.020048427285479224</cx:pt>
          <cx:pt idx="898">0.00129529311394809</cx:pt>
          <cx:pt idx="899">0.0085838413684908993</cx:pt>
          <cx:pt idx="900">-0.01947429900102365</cx:pt>
          <cx:pt idx="901">-0.0277315108369885</cx:pt>
          <cx:pt idx="902">-0.005333345770620025</cx:pt>
          <cx:pt idx="903">0.0018673693649177525</cx:pt>
          <cx:pt idx="904">-0.0036501233064619998</cx:pt>
          <cx:pt idx="905">-0.0062051661642799254</cx:pt>
          <cx:pt idx="906">-0.001591745978686845</cx:pt>
          <cx:pt idx="907">-0.00024865883643005073</cx:pt>
          <cx:pt idx="908">9.1974917305831497e-07</cx:pt>
          <cx:pt idx="909">9.5645814539451753e-05</cx:pt>
          <cx:pt idx="910">-9.7934361288995006e-05</cx:pt>
          <cx:pt idx="911">-0.0025046829809894748</cx:pt>
          <cx:pt idx="912">-0.0019486830314147351</cx:pt>
          <cx:pt idx="913">0.0035007748608681501</cx:pt>
          <cx:pt idx="914">-0.0050318445866037254</cx:pt>
          <cx:pt idx="915">0.00033498257813025</cx:pt>
          <cx:pt idx="916">-0.0042639867636543004</cx:pt>
          <cx:pt idx="917">-0.0078861705125523492</cx:pt>
          <cx:pt idx="918">0.0050415294411422003</cx:pt>
          <cx:pt idx="919">0.010642208448857699</cx:pt>
          <cx:pt idx="920">0.017624594313872425</cx:pt>
          <cx:pt idx="921">0.010203779201371376</cx:pt>
          <cx:pt idx="922">0.000466039498242395</cx:pt>
          <cx:pt idx="923">-0.0066110127058157248</cx:pt>
          <cx:pt idx="924">-0.00075011266175127253</cx:pt>
          <cx:pt idx="925">0.025395529406125252</cx:pt>
          <cx:pt idx="926">0.026624878248572251</cx:pt>
          <cx:pt idx="927">0.003582896488764825</cx:pt>
          <cx:pt idx="928">-0.0026464713497585499</cx:pt>
          <cx:pt idx="929">-0.0081632961013267755</cx:pt>
          <cx:pt idx="930">0.00090884262183569002</cx:pt>
          <cx:pt idx="931">-0.00058028584628630746</cx:pt>
          <cx:pt idx="932">-0.00079044085205170003</cx:pt>
          <cx:pt idx="933">-0.0026613377777422748</cx:pt>
          <cx:pt idx="934">0.0039858008375993001</cx:pt>
          <cx:pt idx="935">0.0012495531351345</cx:pt>
          <cx:pt idx="936">6.0853548106474753e-05</cx:pt>
          <cx:pt idx="937">0.00012813188819959701</cx:pt>
          <cx:pt idx="938">-1.34679801543003e-05</cx:pt>
          <cx:pt idx="939">0.00084110588397833495</cx:pt>
          <cx:pt idx="940">0.00092015599940473754</cx:pt>
          <cx:pt idx="941">-0.0040150073873395503</cx:pt>
          <cx:pt idx="942">-0.0055691052903990247</cx:pt>
          <cx:pt idx="943">-0.0070635807235813501</cx:pt>
          <cx:pt idx="944">-0.0068561414094891254</cx:pt>
          <cx:pt idx="945">-0.00077298540813197246</cx:pt>
          <cx:pt idx="946">0.0043069492557563753</cx:pt>
          <cx:pt idx="947">0.017679825076228624</cx:pt>
          <cx:pt idx="948">0.0051346420815336748</cx:pt>
          <cx:pt idx="949">-0.019231467896980475</cx:pt>
          <cx:pt idx="950">-0.01434461207629055</cx:pt>
          <cx:pt idx="951">-0.037978413963635001</cx:pt>
          <cx:pt idx="952">-0.02949822225320025</cx:pt>
          <cx:pt idx="953">-0.0074037973748212003</cx:pt>
          <cx:pt idx="954">0.018511687703665802</cx:pt>
          <cx:pt idx="955">0.0076684197543011997</cx:pt>
          <cx:pt idx="956">-0.00027695159716921252</cx:pt>
          <cx:pt idx="957">0.0023499435734991576</cx:pt>
          <cx:pt idx="958">-0.0030995980552865252</cx:pt>
          <cx:pt idx="959">-0.0032449964093408498</cx:pt>
          <cx:pt idx="960">0.0088597434590976503</cx:pt>
          <cx:pt idx="961">0.0088372142453855499</cx:pt>
          <cx:pt idx="962">0.0051754274391137252</cx:pt>
          <cx:pt idx="963">0.0011291537323991924</cx:pt>
          <cx:pt idx="964">0.00018959725635853949</cx:pt>
          <cx:pt idx="965">-0.00011884780018292199</cx:pt>
          <cx:pt idx="966">7.8803129711566748e-05</cx:pt>
          <cx:pt idx="967">8.6868253730288254e-05</cx:pt>
          <cx:pt idx="968">0.001521449727563735</cx:pt>
          <cx:pt idx="969">-0.0071450966241990996</cx:pt>
          <cx:pt idx="970">-0.0041155115729179497</cx:pt>
          <cx:pt idx="971">0.0025885159466435249</cx:pt>
          <cx:pt idx="972">0.0062581005993137999</cx:pt>
          <cx:pt idx="973">0.0062880825607575502</cx:pt>
          <cx:pt idx="974">0.010472884303563674</cx:pt>
          <cx:pt idx="975">0.012997615945218576</cx:pt>
          <cx:pt idx="976">-0.0060910554031690248</cx:pt>
          <cx:pt idx="977">-0.016346800516639452</cx:pt>
          <cx:pt idx="978">-0.02644823512401575</cx:pt>
          <cx:pt idx="979">-0.032200041067666253</cx:pt>
          <cx:pt idx="980">-0.0260995482398555</cx:pt>
          <cx:pt idx="981">0.0093646137834384</cx:pt>
          <cx:pt idx="982">0.01267151064325365</cx:pt>
          <cx:pt idx="983">0.010799142313028726</cx:pt>
          <cx:pt idx="984">-0.0040903490503481996</cx:pt>
          <cx:pt idx="985">-0.0016813233070530199</cx:pt>
          <cx:pt idx="986">-0.000396160065160965</cx:pt>
          <cx:pt idx="987">-0.0060804976726824252</cx:pt>
          <cx:pt idx="988">-0.0058571042089899496</cx:pt>
          <cx:pt idx="989">-0.003363689832804675</cx:pt>
          <cx:pt idx="990">-0.00098149054816069501</cx:pt>
          <cx:pt idx="991">0.011951740692811475</cx:pt>
          <cx:pt idx="992">0.018600941753909701</cx:pt>
          <cx:pt idx="993">0.012185458354582875</cx:pt>
          <cx:pt idx="994">0.042515009907481249</cx:pt>
          <cx:pt idx="995">0.034142783473853751</cx:pt>
          <cx:pt idx="996">0.045799301262132247</cx:pt>
          <cx:pt idx="997">0.020048427285479224</cx:pt>
          <cx:pt idx="998">0.00129529311394809</cx:pt>
          <cx:pt idx="999">0.0085838413684908993</cx:pt>
          <cx:pt idx="1000">-0.01947429900102365</cx:pt>
          <cx:pt idx="1001">-0.0277315108369885</cx:pt>
          <cx:pt idx="1002">-0.005333345770620025</cx:pt>
          <cx:pt idx="1003">0.0018673693649177525</cx:pt>
          <cx:pt idx="1004">-0.0036501233064619998</cx:pt>
          <cx:pt idx="1005">-0.0062051661642799254</cx:pt>
          <cx:pt idx="1006">-0.001591745978686845</cx:pt>
          <cx:pt idx="1007">-0.00024865883643005073</cx:pt>
          <cx:pt idx="1008">9.1974917305831497e-07</cx:pt>
          <cx:pt idx="1009">9.5645814539451753e-05</cx:pt>
          <cx:pt idx="1010">-9.7934361288995006e-05</cx:pt>
          <cx:pt idx="1011">-0.0025046829809894748</cx:pt>
          <cx:pt idx="1012">-0.0019486830314147351</cx:pt>
          <cx:pt idx="1013">0.0035007748608681501</cx:pt>
          <cx:pt idx="1014">-0.0050318445866037254</cx:pt>
          <cx:pt idx="1015">0.00033498257813025</cx:pt>
          <cx:pt idx="1016">-0.0042639867636543004</cx:pt>
          <cx:pt idx="1017">-0.0078861705125523492</cx:pt>
          <cx:pt idx="1018">0.0050415294411422003</cx:pt>
          <cx:pt idx="1019">0.010642208448857699</cx:pt>
          <cx:pt idx="1020">0.017624594313872425</cx:pt>
          <cx:pt idx="1021">0.010203779201371376</cx:pt>
          <cx:pt idx="1022">0.000466039498242395</cx:pt>
          <cx:pt idx="1023">-0.0066110127058157248</cx:pt>
          <cx:pt idx="1024">-0.00075011266175127253</cx:pt>
          <cx:pt idx="1025">0.025395529406125252</cx:pt>
          <cx:pt idx="1026">0.026624878248572251</cx:pt>
          <cx:pt idx="1027">0.003582896488764825</cx:pt>
          <cx:pt idx="1028">-0.0026464713497585499</cx:pt>
          <cx:pt idx="1029">-0.0081632961013267755</cx:pt>
          <cx:pt idx="1030">0.00090884262183569002</cx:pt>
          <cx:pt idx="1031">-0.00058028584628630746</cx:pt>
          <cx:pt idx="1032">-0.00079044085205170003</cx:pt>
          <cx:pt idx="1033">-0.0026613377777422748</cx:pt>
          <cx:pt idx="1034">0.0039858008375993001</cx:pt>
          <cx:pt idx="1035">0.0012495531351345</cx:pt>
          <cx:pt idx="1036">6.0853548106474753e-05</cx:pt>
          <cx:pt idx="1037">0.00012813188819959701</cx:pt>
          <cx:pt idx="1038">-1.34679801543003e-05</cx:pt>
          <cx:pt idx="1039">0.00084110588397833495</cx:pt>
          <cx:pt idx="1040">0.00092015599940473754</cx:pt>
          <cx:pt idx="1041">-0.0040150073873395503</cx:pt>
          <cx:pt idx="1042">-0.0055691052903990247</cx:pt>
          <cx:pt idx="1043">-0.0070635807235813501</cx:pt>
          <cx:pt idx="1044">-0.0068561414094891254</cx:pt>
          <cx:pt idx="1045">-0.00077298540813197246</cx:pt>
          <cx:pt idx="1046">0.0043069492557563753</cx:pt>
          <cx:pt idx="1047">0.017679825076228624</cx:pt>
          <cx:pt idx="1048">0.0051346420815336748</cx:pt>
          <cx:pt idx="1049">-0.019231467896980475</cx:pt>
          <cx:pt idx="1050">-0.01434461207629055</cx:pt>
          <cx:pt idx="1051">-0.037978413963635001</cx:pt>
          <cx:pt idx="1052">-0.02949822225320025</cx:pt>
          <cx:pt idx="1053">-0.0074037973748212003</cx:pt>
          <cx:pt idx="1054">0.018511687703665802</cx:pt>
          <cx:pt idx="1055">0.0076684197543011997</cx:pt>
          <cx:pt idx="1056">-0.00027695159716921252</cx:pt>
          <cx:pt idx="1057">0.0023499435734991576</cx:pt>
          <cx:pt idx="1058">-0.0030995980552865252</cx:pt>
          <cx:pt idx="1059">-0.0032449964093408498</cx:pt>
          <cx:pt idx="1060">0.0088597434590976503</cx:pt>
          <cx:pt idx="1061">0.0088372142453855499</cx:pt>
          <cx:pt idx="1062">0.0051754274391137252</cx:pt>
          <cx:pt idx="1063">0.0011291537323991924</cx:pt>
          <cx:pt idx="1064">0.00018959725635853949</cx:pt>
          <cx:pt idx="1065">-0.00011884780018292199</cx:pt>
          <cx:pt idx="1066">7.8803129711566748e-05</cx:pt>
          <cx:pt idx="1067">8.6868253730288254e-05</cx:pt>
          <cx:pt idx="1068">0.001521449727563735</cx:pt>
          <cx:pt idx="1069">-0.0071450966241990996</cx:pt>
          <cx:pt idx="1070">-0.0041155115729179497</cx:pt>
          <cx:pt idx="1071">0.0025885159466435249</cx:pt>
          <cx:pt idx="1072">0.0062581005993137999</cx:pt>
          <cx:pt idx="1073">0.0062880825607575502</cx:pt>
          <cx:pt idx="1074">0.010472884303563674</cx:pt>
          <cx:pt idx="1075">0.012997615945218576</cx:pt>
          <cx:pt idx="1076">-0.0060910554031690248</cx:pt>
          <cx:pt idx="1077">-0.016346800516639452</cx:pt>
          <cx:pt idx="1078">-0.02644823512401575</cx:pt>
          <cx:pt idx="1079">-0.032200041067666253</cx:pt>
          <cx:pt idx="1080">-0.0260995482398555</cx:pt>
          <cx:pt idx="1081">0.0093646137834384</cx:pt>
          <cx:pt idx="1082">0.01267151064325365</cx:pt>
          <cx:pt idx="1083">0.010799142313028726</cx:pt>
        </cx:lvl>
      </cx:numDim>
    </cx:data>
    <cx:data id="99">
      <cx:numDim type="val">
        <cx:f>Sheet2!$CV$1:$CV$1084</cx:f>
        <cx:lvl ptCount="1084" formatCode="G/通用格式">
          <cx:pt idx="0">0.000276948229166608</cx:pt>
          <cx:pt idx="1">-0.000143586520262235</cx:pt>
          <cx:pt idx="2">-0.00018695709124119401</cx:pt>
          <cx:pt idx="3">-0.00083473762659174095</cx:pt>
          <cx:pt idx="4">-0.00083379641575715303</cx:pt>
          <cx:pt idx="5">0.000155557076868897</cx:pt>
          <cx:pt idx="6">-0.00032967767611207898</cx:pt>
          <cx:pt idx="7">0.00082544376613415897</cx:pt>
          <cx:pt idx="8">0.00028817792616682599</cx:pt>
          <cx:pt idx="9">-2.1235919770611801e-05</cx:pt>
          <cx:pt idx="10">-0.00016369302569252099</cx:pt>
          <cx:pt idx="11">-0.00060449320601286302</cx:pt>
          <cx:pt idx="12">0.00031244217673167201</cx:pt>
          <cx:pt idx="13">0.00020168558092522701</cx:pt>
          <cx:pt idx="14">0.00067645451764500395</cx:pt>
          <cx:pt idx="15">0.00029038469903813801</cx:pt>
          <cx:pt idx="16">6.2361032595501894e-05</cx:pt>
          <cx:pt idx="17">0.00075097556853782898</cx:pt>
          <cx:pt idx="18">0.00013550579228622199</cx:pt>
          <cx:pt idx="19">0.00014411571418880201</cx:pt>
          <cx:pt idx="20">0.000375238919339661</cx:pt>
          <cx:pt idx="21">7.3023396713274097e-05</cx:pt>
          <cx:pt idx="22">-0.00028012625292203299</cx:pt>
          <cx:pt idx="23">6.6759501083080399e-05</cx:pt>
          <cx:pt idx="24">-0.00058546127925114501</cx:pt>
          <cx:pt idx="25">-0.00037791423108912302</cx:pt>
          <cx:pt idx="26">-0.00065696521838435403</cx:pt>
          <cx:pt idx="27">7.5990377390219602e-05</cx:pt>
          <cx:pt idx="28">-0.00014503327825719</cx:pt>
          <cx:pt idx="29">0.00044307998290577698</cx:pt>
          <cx:pt idx="30">-0.00060586453512703905</cx:pt>
          <cx:pt idx="31">-0.000338742986823676</cx:pt>
          <cx:pt idx="32">0.00093468073577301903</cx:pt>
          <cx:pt idx="33">-0.00068245096121255597</cx:pt>
          <cx:pt idx="34">-0.00017504534921141001</cx:pt>
          <cx:pt idx="35">-9.6247590027194693e-05</cx:pt>
          <cx:pt idx="36">-0.000395920581593005</cx:pt>
          <cx:pt idx="37">-0.00069392081974461995</cx:pt>
          <cx:pt idx="38">-0.00050659406977539105</cx:pt>
          <cx:pt idx="39">-0.00101575445887109</cx:pt>
          <cx:pt idx="40">-0.00048327351527812599</cx:pt>
          <cx:pt idx="41">-0.0013868957040964801</cx:pt>
          <cx:pt idx="42">1.29935664113503e-05</cx:pt>
          <cx:pt idx="43">0.00027922739148042398</cx:pt>
          <cx:pt idx="44">0.00037177729187596898</cx:pt>
          <cx:pt idx="45">-0.00033534796723623902</cx:pt>
          <cx:pt idx="46">-0.00032656830141544502</cx:pt>
          <cx:pt idx="47">-0.00022580105299742801</cx:pt>
          <cx:pt idx="48">-0.000154931977738709</cx:pt>
          <cx:pt idx="49">-0.00047715017774688798</cx:pt>
          <cx:pt idx="50">-0.00034088276809408902</cx:pt>
          <cx:pt idx="51">-0.00015822731811854899</cx:pt>
          <cx:pt idx="52">0.00041371902732213398</cx:pt>
          <cx:pt idx="53">-0.000396221090432212</cx:pt>
          <cx:pt idx="54">0.000249399297066816</cx:pt>
          <cx:pt idx="55">-0.00035393926624835599</cx:pt>
          <cx:pt idx="56">1.5981079672500099e-05</cx:pt>
          <cx:pt idx="57">0.00059338896118922395</cx:pt>
          <cx:pt idx="58">0.00032485605043426901</cx:pt>
          <cx:pt idx="59">-2.0717595800469601e-05</cx:pt>
          <cx:pt idx="60">0.00033953032134132399</cx:pt>
          <cx:pt idx="61">-0.00050999506797481996</cx:pt>
          <cx:pt idx="62">0.00036255747894449301</cx:pt>
          <cx:pt idx="63">-0.000180552033487999</cx:pt>
          <cx:pt idx="64">-0.00048135170409343398</cx:pt>
          <cx:pt idx="65">-0.0011467763506808901</cx:pt>
          <cx:pt idx="66">-0.0021863613966423799</cx:pt>
          <cx:pt idx="67">-0.0054258819887908899</cx:pt>
          <cx:pt idx="68">-0.0064878788601760301</cx:pt>
          <cx:pt idx="69">-0.0096353333717096399</cx:pt>
          <cx:pt idx="70">-0.0116103531872637</cx:pt>
          <cx:pt idx="71">-0.0076764232724370199</cx:pt>
          <cx:pt idx="72">-0.0106618082409534</cx:pt>
          <cx:pt idx="73">-0.0100214780366564</cx:pt>
          <cx:pt idx="74">-0.0115013137252173</cx:pt>
          <cx:pt idx="75">-0.0094826440951427792</cx:pt>
          <cx:pt idx="76">-0.0034280709624253201</cx:pt>
          <cx:pt idx="77">-0.0033279312040109298</cx:pt>
          <cx:pt idx="78">-0.0018121018914973</cx:pt>
          <cx:pt idx="79">-0.00017899938789042101</cx:pt>
          <cx:pt idx="80">4.7633906850457997e-05</cx:pt>
          <cx:pt idx="81">0.00057173735140762002</cx:pt>
          <cx:pt idx="82">-0.000103653597081948</cx:pt>
          <cx:pt idx="83">-0.00026770248113313998</cx:pt>
          <cx:pt idx="84">-0.00020326818115734601</cx:pt>
          <cx:pt idx="85">6.1009334953236302e-05</cx:pt>
          <cx:pt idx="86">0.000576263462420318</cx:pt>
          <cx:pt idx="87">-0.00028666974938778498</cx:pt>
          <cx:pt idx="88">-0.00050450591007534205</cx:pt>
          <cx:pt idx="89">0.0021271493654732901</cx:pt>
          <cx:pt idx="90">0.00091873273736712505</cx:pt>
          <cx:pt idx="91">0.0024752557786755598</cx:pt>
          <cx:pt idx="92">0.0037436019282597699</cx:pt>
          <cx:pt idx="93">0.0037545062432380299</cx:pt>
          <cx:pt idx="94">0.0074162914396069101</cx:pt>
          <cx:pt idx="95">0.0060401379032152301</cx:pt>
          <cx:pt idx="96">0.0062203683946675196</cx:pt>
          <cx:pt idx="97">0.00096911878137702996</cx:pt>
          <cx:pt idx="98">-0.015141777610701099</cx:pt>
          <cx:pt idx="99">-0.016403189201176099</cx:pt>
          <cx:pt idx="100">-0.0284528490352805</cx:pt>
          <cx:pt idx="101">-0.034188655307521999</cx:pt>
          <cx:pt idx="102">-0.030743732337895301</cx:pt>
          <cx:pt idx="103">-0.0200144344630372</cx:pt>
          <cx:pt idx="104">-0.0086409602772643396</cx:pt>
          <cx:pt idx="105">-0.0058755964493366298</cx:pt>
          <cx:pt idx="106">-0.00281122011645102</cx:pt>
          <cx:pt idx="107">-0.00091458733571209399</cx:pt>
          <cx:pt idx="108">-0.000235877002747288</cx:pt>
          <cx:pt idx="109">0.00056214925781357698</cx:pt>
          <cx:pt idx="110">0.00052215566662782396</cx:pt>
          <cx:pt idx="111">-0.00058205530541698895</cx:pt>
          <cx:pt idx="112">8.9157119138613295e-06</cx:pt>
          <cx:pt idx="113">-0.000125909467794171</cx:pt>
          <cx:pt idx="114">-4.5322660897008897e-05</cx:pt>
          <cx:pt idx="115">-0.00038844208845371198</cx:pt>
          <cx:pt idx="116">-0.000925303330305478</cx:pt>
          <cx:pt idx="117">-0.00068862694362435695</cx:pt>
          <cx:pt idx="118">0.0016388192768832001</cx:pt>
          <cx:pt idx="119">0.0100242182202777</cx:pt>
          <cx:pt idx="120">0.018934569302763202</cx:pt>
          <cx:pt idx="121">0.023966171391058999</cx:pt>
          <cx:pt idx="122">0.034472302340887502</cx:pt>
          <cx:pt idx="123">0.035749250781916299</cx:pt>
          <cx:pt idx="124">0.022122993658192799</cx:pt>
          <cx:pt idx="125">0.0081378988334501103</cx:pt>
          <cx:pt idx="126">0.00011973515144117999</cx:pt>
          <cx:pt idx="127">-0.0012079856297012199</cx:pt>
          <cx:pt idx="128">-0.020333427008127999</cx:pt>
          <cx:pt idx="129">-0.0416237554339218</cx:pt>
          <cx:pt idx="130">-0.039527643197891003</cx:pt>
          <cx:pt idx="131">-0.033543125060782601</cx:pt>
          <cx:pt idx="132">-0.020748876826229001</cx:pt>
          <cx:pt idx="133">-0.017856469467392101</cx:pt>
          <cx:pt idx="134">-0.0149351272472162</cx:pt>
          <cx:pt idx="135">-0.0058620050951159698</cx:pt>
          <cx:pt idx="136">-0.00045523340375900202</cx:pt>
          <cx:pt idx="137">0.00087784392788293499</cx:pt>
          <cx:pt idx="138">0.0014112812081906801</cx:pt>
          <cx:pt idx="139">0.00030590801085980597</cx:pt>
          <cx:pt idx="140">-0.00040182255496972098</cx:pt>
          <cx:pt idx="141">-0.00017642266786711201</cx:pt>
          <cx:pt idx="142">0.00068915270626400697</cx:pt>
          <cx:pt idx="143">0.000386791811653186</cx:pt>
          <cx:pt idx="144">0.0020268880132008498</cx:pt>
          <cx:pt idx="145">0.0040243066802642599</cx:pt>
          <cx:pt idx="146">0.0113286615921277</cx:pt>
          <cx:pt idx="147">0.013496785945037599</cx:pt>
          <cx:pt idx="148">0.00019142226936414301</cx:pt>
          <cx:pt idx="149">-0.0042109969403057602</cx:pt>
          <cx:pt idx="150">0.00181640633276614</cx:pt>
          <cx:pt idx="151">0.026063085710598798</cx:pt>
          <cx:pt idx="152">0.017708668054481298</cx:pt>
          <cx:pt idx="153">-0.0010761015407348301</cx:pt>
          <cx:pt idx="154">-0.0129579448170379</cx:pt>
          <cx:pt idx="155">-0.012637173025948601</cx:pt>
          <cx:pt idx="156">-0.020652574365341701</cx:pt>
          <cx:pt idx="157">-0.0238576257391989</cx:pt>
          <cx:pt idx="158">-0.027945221588108301</cx:pt>
          <cx:pt idx="159">-0.023991990307371099</cx:pt>
          <cx:pt idx="160">-0.013998525702579799</cx:pt>
          <cx:pt idx="161">-0.0091385632472117204</cx:pt>
          <cx:pt idx="162">-0.0092690127205853692</cx:pt>
          <cx:pt idx="163">-0.0092778256717621094</cx:pt>
          <cx:pt idx="164">0.00015912376845090699</cx:pt>
          <cx:pt idx="165">0.0046175186544817797</cx:pt>
          <cx:pt idx="166">0.00167405539034564</cx:pt>
          <cx:pt idx="167">-0.000564915374417575</cx:pt>
          <cx:pt idx="168">-0.00047125143648999899</cx:pt>
          <cx:pt idx="169">-0.00025653965147299297</cx:pt>
          <cx:pt idx="170">0.00062811514762888801</cx:pt>
          <cx:pt idx="171">0.0014919017425475301</cx:pt>
          <cx:pt idx="172">0.0030692481779014602</cx:pt>
          <cx:pt idx="173">-0.0073819879583852197</cx:pt>
          <cx:pt idx="174">0.00060885025371703303</cx:pt>
          <cx:pt idx="175">-0.0146358687021069</cx:pt>
          <cx:pt idx="176">-0.018667507445443501</cx:pt>
          <cx:pt idx="177">0.0082380512972916407</cx:pt>
          <cx:pt idx="178">0.0028629267478836999</cx:pt>
          <cx:pt idx="179">-0.0012911243631804101</cx:pt>
          <cx:pt idx="180">-0.021025923445621</cx:pt>
          <cx:pt idx="181">-0.010845929568416899</cx:pt>
          <cx:pt idx="182">-0.0037609717477836602</cx:pt>
          <cx:pt idx="183">-0.00549082242128404</cx:pt>
          <cx:pt idx="184">-0.0070329336042253901</cx:pt>
          <cx:pt idx="185">0.018792009268637801</cx:pt>
          <cx:pt idx="186">0.0230103410036459</cx:pt>
          <cx:pt idx="187">-0.0063647690662853801</cx:pt>
          <cx:pt idx="188">-0.0019780092268887198</cx:pt>
          <cx:pt idx="189">0.00244835559753085</cx:pt>
          <cx:pt idx="190">-0.016530370920259399</cx:pt>
          <cx:pt idx="191">-0.0135633346849054</cx:pt>
          <cx:pt idx="192">0.00186703213041431</cx:pt>
          <cx:pt idx="193">0.0061933187845517801</cx:pt>
          <cx:pt idx="194">0.0020764064211073398</cx:pt>
          <cx:pt idx="195">-0.00024521147806614901</cx:pt>
          <cx:pt idx="196">-0.00024112013787880201</cx:pt>
          <cx:pt idx="197">0.00073992839596454896</cx:pt>
          <cx:pt idx="198">0.0016508852179499399</cx:pt>
          <cx:pt idx="199">0.0012567171211605424</cx:pt>
          <cx:pt idx="200">0.00092719591371111503</cx:pt>
          <cx:pt idx="201">-0.0031788379037897751</cx:pt>
          <cx:pt idx="202">-0.00019568932962151124</cx:pt>
          <cx:pt idx="203">-0.0029336777581365249</cx:pt>
          <cx:pt idx="204">0.001320726525356755</cx:pt>
          <cx:pt idx="205">-0.00117172547262435</cx:pt>
          <cx:pt idx="206">-0.00015273796997409826</cx:pt>
          <cx:pt idx="207">-0.0086463231648242992</cx:pt>
          <cx:pt idx="208">-0.0011626254226843799</cx:pt>
          <cx:pt idx="209">0.0047464782126562504</cx:pt>
          <cx:pt idx="210">0.00092226922677084752</cx:pt>
          <cx:pt idx="211">0.0019826270774301775</cx:pt>
          <cx:pt idx="212">0.0064767053436465003</cx:pt>
          <cx:pt idx="213">0.0083476433025457507</cx:pt>
          <cx:pt idx="214">0.0085414643221989744</cx:pt>
          <cx:pt idx="215">0.0053758477503595501</cx:pt>
          <cx:pt idx="216">0.0040964307294213999</cx:pt>
          <cx:pt idx="217">0.0011217026023323199</cx:pt>
          <cx:pt idx="218">-0.004406086124719725</cx:pt>
          <cx:pt idx="219">-0.0072545176127954249</cx:pt>
          <cx:pt idx="220">-0.001887381379124085</cx:pt>
          <cx:pt idx="221">-0.00032823193339487502</cx:pt>
          <cx:pt idx="222">0.00020949465327338475</cx:pt>
          <cx:pt idx="223">7.0270936811992499e-05</cx:pt>
          <cx:pt idx="224">-0.00020860735592369024</cx:pt>
          <cx:pt idx="225">0.00021566426592606851</cx:pt>
          <cx:pt idx="226">0.00030346308308324749</cx:pt>
          <cx:pt idx="227">0.0014885577085071275</cx:pt>
          <cx:pt idx="228">0.00208149516167356</cx:pt>
          <cx:pt idx="229">-0.00096355306809563495</cx:pt>
          <cx:pt idx="230">0.0026224588960776</cx:pt>
          <cx:pt idx="231">-0.0010252898983222074</cx:pt>
          <cx:pt idx="232">-8.1191276692638503e-05</cx:pt>
          <cx:pt idx="233">-0.0023661825327196827</cx:pt>
          <cx:pt idx="234">0.0017031982484728926</cx:pt>
          <cx:pt idx="235">-0.0049582854180546254</cx:pt>
          <cx:pt idx="236">-0.0033601847170471998</cx:pt>
          <cx:pt idx="237">0.0058989550662112249</cx:pt>
          <cx:pt idx="238">0.0084609450523953252</cx:pt>
          <cx:pt idx="239">0.0088259708178175245</cx:pt>
          <cx:pt idx="240">0.0107845481437506</cx:pt>
          <cx:pt idx="241">0.013569969677642525</cx:pt>
          <cx:pt idx="242">0.013822149352220925</cx:pt>
          <cx:pt idx="243">0.0078963617451753999</cx:pt>
          <cx:pt idx="244">0.0021758659728420976</cx:pt>
          <cx:pt idx="245">7.9573965101536494e-05</cx:pt>
          <cx:pt idx="246">0.0024456473749657299</cx:pt>
          <cx:pt idx="247">-0.0058081674185398498</cx:pt>
          <cx:pt idx="248">-0.0055813857788050746</cx:pt>
          <cx:pt idx="249">-0.0017504960369211251</cx:pt>
          <cx:pt idx="250">0.0004942616046177225</cx:pt>
          <cx:pt idx="251">8.2173801162890248e-05</cx:pt>
          <cx:pt idx="252">0.0002009511439137455</cx:pt>
          <cx:pt idx="253">-5.1698836819641249e-05</cx:pt>
          <cx:pt idx="254">0.000451045713971025</cx:pt>
          <cx:pt idx="255">0.0025577800084552751</cx:pt>
          <cx:pt idx="256">0.0058444606586004</cx:pt>
          <cx:pt idx="257">0.0048440227193325249</cx:pt>
          <cx:pt idx="258">0.010932960718495449</cx:pt>
          <cx:pt idx="259">0.00288582453474565</cx:pt>
          <cx:pt idx="260">0.0066541136930002246</cx:pt>
          <cx:pt idx="261">0.00718683495102365</cx:pt>
          <cx:pt idx="262">0.0047896752874578754</cx:pt>
          <cx:pt idx="263">0.003137165044942325</cx:pt>
          <cx:pt idx="264">0.0075418466222393751</cx:pt>
          <cx:pt idx="265">0.0095395794586720251</cx:pt>
          <cx:pt idx="266">0.0086012671759244756</cx:pt>
          <cx:pt idx="267">0.0082350929918199502</cx:pt>
          <cx:pt idx="268">0.011268895456817149</cx:pt>
          <cx:pt idx="269">0.010709270720523001</cx:pt>
          <cx:pt idx="270">0.001124007202074985</cx:pt>
          <cx:pt idx="271">-0.0022309032332157074</cx:pt>
          <cx:pt idx="272">0.002889398613109875</cx:pt>
          <cx:pt idx="273">-0.00011741711245717375</cx:pt>
          <cx:pt idx="274">0.00307840051404205</cx:pt>
          <cx:pt idx="275">-0.0036808000315636498</cx:pt>
          <cx:pt idx="276">-0.0046119576306750502</cx:pt>
          <cx:pt idx="277">0.00013372174779446676</cx:pt>
          <cx:pt idx="278">0.0010084873017661925</cx:pt>
          <cx:pt idx="279">0.00049309856232151246</cx:pt>
          <cx:pt idx="280">1.3425570267269126e-05</cx:pt>
          <cx:pt idx="281">0.00014155098550439749</cx:pt>
          <cx:pt idx="282">0.00032000306229032499</cx:pt>
          <cx:pt idx="283">0.0033133563090483749</cx:pt>
          <cx:pt idx="284">0.0058366716925909003</cx:pt>
          <cx:pt idx="285">0.0086052974708415494</cx:pt>
          <cx:pt idx="286">0.011601236886890525</cx:pt>
          <cx:pt idx="287">0.0034738302222482001</cx:pt>
          <cx:pt idx="288">0.0087093254658969742</cx:pt>
          <cx:pt idx="289">0.012675000817129776</cx:pt>
          <cx:pt idx="290">0.0099929845600039008</cx:pt>
          <cx:pt idx="291">0.0096133522922957002</cx:pt>
          <cx:pt idx="292">0.0095477839157695494</cx:pt>
          <cx:pt idx="293">0.0100761926064312</cx:pt>
          <cx:pt idx="294">0.0063356295233305496</cx:pt>
          <cx:pt idx="295">0.0025548725769441749</cx:pt>
          <cx:pt idx="296">0.0060186756920554002</cx:pt>
          <cx:pt idx="297">-0.0067584619580508751</cx:pt>
          <cx:pt idx="298">-0.0038058786433398748</cx:pt>
          <cx:pt idx="299">-0.000103727676482804</cx:pt>
          <cx:pt idx="300">0.0116510696227959</cx:pt>
          <cx:pt idx="301">-0.0012817204013928099</cx:pt>
          <cx:pt idx="302">0.021505136933235601</cx:pt>
          <cx:pt idx="303">0.0097090326100176799</cx:pt>
          <cx:pt idx="304">-0.0054237781991457101</cx:pt>
          <cx:pt idx="305">0.00276955624918011</cx:pt>
          <cx:pt idx="306">0.0031644120251695098</cx:pt>
          <cx:pt idx="307">0.0012452140359267901</cx:pt>
          <cx:pt idx="308">-0.00056567954195610697</cx:pt>
          <cx:pt idx="309">0.0011602620652034501</cx:pt>
          <cx:pt idx="310">0.0041882257664273802</cx:pt>
          <cx:pt idx="311">0.0106658919947659</cx:pt>
          <cx:pt idx="312">0.0342851106162664</cx:pt>
          <cx:pt idx="313">0.035254335815090999</cx:pt>
          <cx:pt idx="314">0.032267823415413302</cx:pt>
          <cx:pt idx="315">0.017468786622023801</cx:pt>
          <cx:pt idx="316">0.033545410891779599</cx:pt>
          <cx:pt idx="317">0.0375996907321378</cx:pt>
          <cx:pt idx="318">0.0292242561159924</cx:pt>
          <cx:pt idx="319">0.057142635504318202</cx:pt>
          <cx:pt idx="320">0.031171142888021999</cx:pt>
          <cx:pt idx="321">0.022542431472160201</cx:pt>
          <cx:pt idx="322">0.021573760650849198</cx:pt>
          <cx:pt idx="323">0.0033417942539199102</cx:pt>
          <cx:pt idx="324">-0.041356973329250701</cx:pt>
          <cx:pt idx="325">-0.042805817313540599</cx:pt>
          <cx:pt idx="326">0.0117127616073644</cx:pt>
          <cx:pt idx="327">0.023900064013274099</cx:pt>
          <cx:pt idx="328">0.037308209047016198</cx:pt>
          <cx:pt idx="329">-0.0124586708585947</cx:pt>
          <cx:pt idx="330">0.019097237003501799</cx:pt>
          <cx:pt idx="331">0.0042337201216471696</cx:pt>
          <cx:pt idx="332">0.0012185253892254</cx:pt>
          <cx:pt idx="333">0.0043028567175148</cx:pt>
          <cx:pt idx="334">0.0039756075900350702</cx:pt>
          <cx:pt idx="335">0.00050313529062303403</cx:pt>
          <cx:pt idx="336">-0.00014799862370656799</cx:pt>
          <cx:pt idx="337">0.0014406116659107201</cx:pt>
          <cx:pt idx="338">0.0037151174263820902</cx:pt>
          <cx:pt idx="339">0.00095467197161318003</cx:pt>
          <cx:pt idx="340">0.021794305086684101</cx:pt>
          <cx:pt idx="341">0.0104807720941695</cx:pt>
          <cx:pt idx="342">-0.0032348881073349101</cx:pt>
          <cx:pt idx="343">-0.00141235435036818</cx:pt>
          <cx:pt idx="344">-0.0089281552586854499</cx:pt>
          <cx:pt idx="345">-0.00547116629091224</cx:pt>
          <cx:pt idx="346">-0.0079446859307681604</cx:pt>
          <cx:pt idx="347">-0.0072575837686302798</cx:pt>
          <cx:pt idx="348">-0.038449151012383102</cx:pt>
          <cx:pt idx="349">-0.024638190417029301</cx:pt>
          <cx:pt idx="350">0.029666948439387601</cx:pt>
          <cx:pt idx="351">0.0030542392169924</cx:pt>
          <cx:pt idx="352">-0.041105572121040698</cx:pt>
          <cx:pt idx="353">-0.014540211427580199</cx:pt>
          <cx:pt idx="354">0.0122200255023032</cx:pt>
          <cx:pt idx="355">0.052599558697923203</cx:pt>
          <cx:pt idx="356">0.038892515832944001</cx:pt>
          <cx:pt idx="357">0.0090436991084706497</cx:pt>
          <cx:pt idx="358">0.0011397930091849699</cx:pt>
          <cx:pt idx="359">-0.011982085404913899</cx:pt>
          <cx:pt idx="360">-0.013442705782847401</cx:pt>
          <cx:pt idx="361">0.0050451383137655901</cx:pt>
          <cx:pt idx="362">0.0047864836067483098</cx:pt>
          <cx:pt idx="363">0.0012943090060640601</cx:pt>
          <cx:pt idx="364">0.00073837794956214302</cx:pt>
          <cx:pt idx="365">0.0018671685346513</cx:pt>
          <cx:pt idx="366">0.00200044901038662</cx:pt>
          <cx:pt idx="367">-0.0050563148064013</cx:pt>
          <cx:pt idx="368">-0.0083053515398804692</cx:pt>
          <cx:pt idx="369">-0.028403218573475102</cx:pt>
          <cx:pt idx="370">-0.048877864108548698</cx:pt>
          <cx:pt idx="371">-0.038466906045155701</cx:pt>
          <cx:pt idx="372">-0.040732844255308202</cx:pt>
          <cx:pt idx="373">-0.042436250406060201</cx:pt>
          <cx:pt idx="374">-0.057429130993883998</cx:pt>
          <cx:pt idx="375">-0.049303869753974397</cx:pt>
          <cx:pt idx="376">-0.074967933565064301</cx:pt>
          <cx:pt idx="377">-0.019958986618323901</cx:pt>
          <cx:pt idx="378">0.025005577359266899</cx:pt>
          <cx:pt idx="379">-0.024297975811876999</cx:pt>
          <cx:pt idx="380">-0.0063487452984185297</cx:pt>
          <cx:pt idx="381">-0.00026323988997475602</cx:pt>
          <cx:pt idx="382">0.0052428906535898698</cx:pt>
          <cx:pt idx="383">0.035933260033826998</cx:pt>
          <cx:pt idx="384">0.047725516782713799</cx:pt>
          <cx:pt idx="385">0.016873854179451701</cx:pt>
          <cx:pt idx="386">-0.016670844341061801</cx:pt>
          <cx:pt idx="387">-0.041912379742717602</cx:pt>
          <cx:pt idx="388">-0.019013299868348699</cx:pt>
          <cx:pt idx="389">-0.000840205725921227</cx:pt>
          <cx:pt idx="390">0.0026645855020285998</cx:pt>
          <cx:pt idx="391">0.0012252972952099899</cx:pt>
          <cx:pt idx="392">-0.000278343745254021</cx:pt>
          <cx:pt idx="393">0.00098180133933615794</cx:pt>
          <cx:pt idx="394">0.0030697778733627498</cx:pt>
          <cx:pt idx="395">-0.0054033616019452304</cx:pt>
          <cx:pt idx="396">-0.033947481321004398</cx:pt>
          <cx:pt idx="397">-0.064611684460811905</cx:pt>
          <cx:pt idx="398">-0.061911174794015401</cx:pt>
          <cx:pt idx="399">-0.062848206453893996</cx:pt>
          <cx:pt idx="400">-0.069948659038312003</cx:pt>
          <cx:pt idx="401">-0.052268942136144698</cx:pt>
          <cx:pt idx="402">-0.055082923095976503</cx:pt>
          <cx:pt idx="403">-0.053184849569668298</cx:pt>
          <cx:pt idx="404">-0.043835219445415102</cx:pt>
          <cx:pt idx="405">-0.012451069760391001</cx:pt>
          <cx:pt idx="406">-0.019585380754108699</cx:pt>
          <cx:pt idx="407">-0.010022289108386101</cx:pt>
          <cx:pt idx="408">-0.00349238514812374</cx:pt>
          <cx:pt idx="409">0.0125337467084486</cx:pt>
          <cx:pt idx="410">0.0144229198364493</cx:pt>
          <cx:pt idx="411">0.019585413530994099</cx:pt>
          <cx:pt idx="412">0.0270045260991542</cx:pt>
          <cx:pt idx="413">0.024031370396471699</cx:pt>
          <cx:pt idx="414">-0.0075509120364324299</cx:pt>
          <cx:pt idx="415">-0.019533013700915602</cx:pt>
          <cx:pt idx="416">-0.00718476545643026</cx:pt>
          <cx:pt idx="417">0.0030214699054484399</cx:pt>
          <cx:pt idx="418">0.0018145617256289199</cx:pt>
          <cx:pt idx="419">0.00089919770900275995</cx:pt>
          <cx:pt idx="420">0.00027432165228696002</cx:pt>
          <cx:pt idx="421">-0.00056665982454447302</cx:pt>
          <cx:pt idx="422">-0.00040433130009897</cx:pt>
          <cx:pt idx="423">-0.0096640188194995705</cx:pt>
          <cx:pt idx="424">-0.029645492848386499</cx:pt>
          <cx:pt idx="425">-0.048717297989905303</cx:pt>
          <cx:pt idx="426">-0.0273326799591927</cx:pt>
          <cx:pt idx="427">-0.0329550301830124</cx:pt>
          <cx:pt idx="428">-0.026369242853957399</cx:pt>
          <cx:pt idx="429">-0.035003905756992797</cx:pt>
          <cx:pt idx="430">-0.033059793511182302</cx:pt>
          <cx:pt idx="431">-0.028464222404632401</cx:pt>
          <cx:pt idx="432">-0.014825045544078401</cx:pt>
          <cx:pt idx="433">0.0200215159609336</cx:pt>
          <cx:pt idx="434">0.0085489937872043099</cx:pt>
          <cx:pt idx="435">0.00365605135742543</cx:pt>
          <cx:pt idx="436">-0.0017443967151601701</cx:pt>
          <cx:pt idx="437">0.0134273168225192</cx:pt>
          <cx:pt idx="438">0.026048783772063901</cx:pt>
          <cx:pt idx="439">0.0192535016384336</cx:pt>
          <cx:pt idx="440">0.0297834541124436</cx:pt>
          <cx:pt idx="441">0.0095256293518889805</cx:pt>
          <cx:pt idx="442">0.0035548835438284402</cx:pt>
          <cx:pt idx="443">-0.010924438745226301</cx:pt>
          <cx:pt idx="444">-0.0035971548860358202</cx:pt>
          <cx:pt idx="445">-0.00424205055091725</cx:pt>
          <cx:pt idx="446">-0.0018928603666507099</cx:pt>
          <cx:pt idx="447">-0.000290905392561704</cx:pt>
          <cx:pt idx="448">0.00018035956867973099</cx:pt>
          <cx:pt idx="449">0.00050456024149879398</cx:pt>
          <cx:pt idx="450">0.0016583359619495399</cx:pt>
          <cx:pt idx="451">-0.0031483525534767801</cx:pt>
          <cx:pt idx="452">-0.023798961485584299</cx:pt>
          <cx:pt idx="453">-0.039905716826078401</cx:pt>
          <cx:pt idx="454">-0.043268980976156203</cx:pt>
          <cx:pt idx="455">-0.0181270555884042</cx:pt>
          <cx:pt idx="456">-0.00107725651967792</cx:pt>
          <cx:pt idx="457">-0.0054489567923904896</cx:pt>
          <cx:pt idx="458">-0.0019506419311372</cx:pt>
          <cx:pt idx="459">0.00085778055797003903</cx:pt>
          <cx:pt idx="460">0.0102691598851865</cx:pt>
          <cx:pt idx="461">0.014778718903866599</cx:pt>
          <cx:pt idx="462">-0.032744676778192601</cx:pt>
          <cx:pt idx="463">-0.034942770435862101</cx:pt>
          <cx:pt idx="464">-0.0068455398284059396</cx:pt>
          <cx:pt idx="465">0.0146581319889088</cx:pt>
          <cx:pt idx="466">0.029179837133773302</cx:pt>
          <cx:pt idx="467">0.0141768312902533</cx:pt>
          <cx:pt idx="468">-0.0044393743272710803</cx:pt>
          <cx:pt idx="469">0.010628836235304299</cx:pt>
          <cx:pt idx="470">0.0106370876431751</cx:pt>
          <cx:pt idx="471">-0.0028951848109392002</cx:pt>
          <cx:pt idx="472">-0.0053873966240440196</cx:pt>
          <cx:pt idx="473">-0.0079343343549738501</cx:pt>
          <cx:pt idx="474">-0.0025176766886259899</cx:pt>
          <cx:pt idx="475">-0.000292264616542291</cx:pt>
          <cx:pt idx="476">-0.0011700473173823301</cx:pt>
          <cx:pt idx="477">-0.00025793899949675699</cx:pt>
          <cx:pt idx="478">0.00033846263813799198</cx:pt>
          <cx:pt idx="479">0.0052022464213085</cx:pt>
          <cx:pt idx="480">-0.013018321037729701</cx:pt>
          <cx:pt idx="481">-0.0260380941728371</cx:pt>
          <cx:pt idx="482">-0.021045082211831899</cx:pt>
          <cx:pt idx="483">-0.0066104146994935701</cx:pt>
          <cx:pt idx="484">0.019263580335096099</cx:pt>
          <cx:pt idx="485">0.0060739521771978004</cx:pt>
          <cx:pt idx="486">-0.0085577925878592594</cx:pt>
          <cx:pt idx="487">-0.0054311663082584304</cx:pt>
          <cx:pt idx="488">0.00225901934403341</cx:pt>
          <cx:pt idx="489">0.010550449722511899</cx:pt>
          <cx:pt idx="490">-0.0310667715153304</cx:pt>
          <cx:pt idx="491">-0.029923379449374201</cx:pt>
          <cx:pt idx="492">-0.0072572207161008002</cx:pt>
          <cx:pt idx="493">0.0245857037519953</cx:pt>
          <cx:pt idx="494">-0.013852985704313</cx:pt>
          <cx:pt idx="495">-0.0095636035523432601</cx:pt>
          <cx:pt idx="496">-0.00590013531064126</cx:pt>
          <cx:pt idx="497">0.0137727208781515</cx:pt>
          <cx:pt idx="498">0.0123546384157518</cx:pt>
          <cx:pt idx="499">-0.0057592763962379502</cx:pt>
          <cx:pt idx="500">-0.0037263466908113402</cx:pt>
          <cx:pt idx="501">-0.00363668056268978</cx:pt>
          <cx:pt idx="502">-0.00038324547968390799</cx:pt>
          <cx:pt idx="503">-0.00028681337439748997</cx:pt>
          <cx:pt idx="504">0.000187195807523605</cx:pt>
          <cx:pt idx="505">0.000143695742801821</cx:pt>
          <cx:pt idx="506">0.000962550229592823</cx:pt>
          <cx:pt idx="507">0.010248856956161199</cx:pt>
          <cx:pt idx="508">0.0015619784265693899</cx:pt>
          <cx:pt idx="509">-0.012968637008256101</cx:pt>
          <cx:pt idx="510">0.00128424899381522</cx:pt>
          <cx:pt idx="511">0.0083119697951527707</cx:pt>
          <cx:pt idx="512">0.0127726832597659</cx:pt>
          <cx:pt idx="513">0.010310440597123299</cx:pt>
          <cx:pt idx="514">0.000110899074407509</cx:pt>
          <cx:pt idx="515">0.0038359053084463502</cx:pt>
          <cx:pt idx="516">-0.0125737647805654</cx:pt>
          <cx:pt idx="517">-0.00355563557310441</cx:pt>
          <cx:pt idx="518">-0.0276407625374279</cx:pt>
          <cx:pt idx="519">0.00777037405217312</cx:pt>
          <cx:pt idx="520">-0.0109185002781798</cx:pt>
          <cx:pt idx="521">0.0153422156315736</cx:pt>
          <cx:pt idx="522">-0.0081152566024233399</cx:pt>
          <cx:pt idx="523">-0.00040356427227936602</cx:pt>
          <cx:pt idx="524">0.00372964067075</cx:pt>
          <cx:pt idx="525">0.0108449742238365</cx:pt>
          <cx:pt idx="526">0.00987508156832596</cx:pt>
          <cx:pt idx="527">-0.0080383050047033704</cx:pt>
          <cx:pt idx="528">-0.0091134619671617602</cx:pt>
          <cx:pt idx="529">-0.00150885967239041</cx:pt>
          <cx:pt idx="530">0.00058241706998661102</cx:pt>
          <cx:pt idx="531">0.00021201632424489001</cx:pt>
          <cx:pt idx="532">3.7972575007470703e-05</cx:pt>
          <cx:pt idx="533">0.00043379150347592002</cx:pt>
          <cx:pt idx="534">-2.5216253911145799e-05</cx:pt>
          <cx:pt idx="535">0.0105868415819926</cx:pt>
          <cx:pt idx="536">0.0152864843416283</cx:pt>
          <cx:pt idx="537">-0.00208711231701334</cx:pt>
          <cx:pt idx="538">-0.0022744441942690301</cx:pt>
          <cx:pt idx="539">0.0144320484105976</cx:pt>
          <cx:pt idx="540">0.019712794606341299</cx:pt>
          <cx:pt idx="541">0.0094841815215293591</cx:pt>
          <cx:pt idx="542">-5.4542222039651999e-05</cx:pt>
          <cx:pt idx="543">-0.024162149821609399</cx:pt>
          <cx:pt idx="544">-0.0120246782517029</cx:pt>
          <cx:pt idx="545">-0.0011108800263888901</cx:pt>
          <cx:pt idx="546">0.0045959387677241403</cx:pt>
          <cx:pt idx="547">0.0177722551417493</cx:pt>
          <cx:pt idx="548">-0.0144965356568425</cx:pt>
          <cx:pt idx="549">0.0025959812044484502</cx:pt>
          <cx:pt idx="550">0.0015283189588971399</cx:pt>
          <cx:pt idx="551">0.024588889602768099</cx:pt>
          <cx:pt idx="552">-0.0063407772886231398</cx:pt>
          <cx:pt idx="553">-0.0054943543943324199</cx:pt>
          <cx:pt idx="554">0.00248551291172903</cx:pt>
          <cx:pt idx="555">0.00034357905278549299</cx:pt>
          <cx:pt idx="556">-0.012641068369450999</cx:pt>
          <cx:pt idx="557">-0.0037308792998366901</cx:pt>
          <cx:pt idx="558">-0.00043234743844093002</cx:pt>
          <cx:pt idx="559">0.00060523863533294199</cx:pt>
          <cx:pt idx="560">0.00081695425843246201</cx:pt>
          <cx:pt idx="561">-0.00041919398429223398</cx:pt>
          <cx:pt idx="562">-0.00055845545413459095</cx:pt>
          <cx:pt idx="563">0.011699672627735001</cx:pt>
          <cx:pt idx="564">0.0231160872774827</cx:pt>
          <cx:pt idx="565">-0.00123558527169425</cx:pt>
          <cx:pt idx="566">-0.00185387770011144</cx:pt>
          <cx:pt idx="567">0.0177927334800554</cx:pt>
          <cx:pt idx="568">0.035688909080097198</cx:pt>
          <cx:pt idx="569">0.0117736749279925</cx:pt>
          <cx:pt idx="570">-0.00075206768921863196</cx:pt>
          <cx:pt idx="571">-0.033300272833186401</cx:pt>
          <cx:pt idx="572">-0.045297764644324702</cx:pt>
          <cx:pt idx="573">-0.0053804079393047002</cx:pt>
          <cx:pt idx="574">-0.0030645089458877801</cx:pt>
          <cx:pt idx="575">-0.013200902839446801</cx:pt>
          <cx:pt idx="576">-0.024439031941317201</cx:pt>
          <cx:pt idx="577">-0.011113211845776899</cx:pt>
          <cx:pt idx="578">0.00830749261782689</cx:pt>
          <cx:pt idx="579">0.0119020499731117</cx:pt>
          <cx:pt idx="580">-0.0070107196166349604</cx:pt>
          <cx:pt idx="581">-0.0182285877164266</cx:pt>
          <cx:pt idx="582">-0.0059681998086213196</cx:pt>
          <cx:pt idx="583">0.0048899001905624902</cx:pt>
          <cx:pt idx="584">-0.0073653548906597397</cx:pt>
          <cx:pt idx="585">-0.00029082785516163802</cx:pt>
          <cx:pt idx="586">-0.00055463496559468302</cx:pt>
          <cx:pt idx="587">0.00034710085287280399</cx:pt>
          <cx:pt idx="588">-0.00046310700188566099</cx:pt>
          <cx:pt idx="589">0.00026810333110379299</cx:pt>
          <cx:pt idx="590">0.000118568325676063</cx:pt>
          <cx:pt idx="591">0.0058807431986383496</cx:pt>
          <cx:pt idx="592">0.0129202252479286</cx:pt>
          <cx:pt idx="593">0.00059513473966650305</cx:pt>
          <cx:pt idx="594">0.0033080248795239798</cx:pt>
          <cx:pt idx="595">0.016907676443452299</cx:pt>
          <cx:pt idx="596">0.016126327333059201</cx:pt>
          <cx:pt idx="597">0.0098991134950549096</cx:pt>
          <cx:pt idx="598">-0.00089229944472603599</cx:pt>
          <cx:pt idx="599">-0.031562567213604398</cx:pt>
          <cx:pt idx="600">-0.00760452349591253</cx:pt>
          <cx:pt idx="601">0.014154286822075399</cx:pt>
          <cx:pt idx="602">0.0088949396192795696</cx:pt>
          <cx:pt idx="603">-0.0096033242737376505</cx:pt>
          <cx:pt idx="604">-0.012432139208912001</cx:pt>
          <cx:pt idx="605">0.0016823891549995599</cx:pt>
          <cx:pt idx="606">0.012876326781532801</cx:pt>
          <cx:pt idx="607">0.0043297809436102499</cx:pt>
          <cx:pt idx="608">-0.016283640053726799</cx:pt>
          <cx:pt idx="609">-0.018932469028740798</cx:pt>
          <cx:pt idx="610">-0.011722199706578699</cx:pt>
          <cx:pt idx="611">-0.0050850834392960498</cx:pt>
          <cx:pt idx="612">-0.0089272624671088204</cx:pt>
          <cx:pt idx="613">-0.00269277453291847</cx:pt>
          <cx:pt idx="614">-0.00134292534295692</cx:pt>
          <cx:pt idx="615">-0.00081759577953915703</cx:pt>
          <cx:pt idx="616">0.000417902053566255</cx:pt>
          <cx:pt idx="617">0.000284573903716563</cx:pt>
          <cx:pt idx="618">0.00085806699919536804</cx:pt>
          <cx:pt idx="619">0.00049484215036862999</cx:pt>
          <cx:pt idx="620">0.0051674411891190998</cx:pt>
          <cx:pt idx="621">0.0070809850768410601</cx:pt>
          <cx:pt idx="622">0.0039816880883757396</cx:pt>
          <cx:pt idx="623">0.0084009968736369501</cx:pt>
          <cx:pt idx="624">-0.00091003638209861102</cx:pt>
          <cx:pt idx="625">0.0086965925232213893</cx:pt>
          <cx:pt idx="626">-0.0023266991326699299</cx:pt>
          <cx:pt idx="627">-0.0030446347154979101</cx:pt>
          <cx:pt idx="628">0.0049108624758216497</cx:pt>
          <cx:pt idx="629">0.0125999717613208</cx:pt>
          <cx:pt idx="630">0.018586332984936699</cx:pt>
          <cx:pt idx="631">0.0028066831611780101</cx:pt>
          <cx:pt idx="632">-0.0083440840319788396</cx:pt>
          <cx:pt idx="633">0.014088871529126201</cx:pt>
          <cx:pt idx="634">0.014520717004274</cx:pt>
          <cx:pt idx="635">-0.0104325785214275</cx:pt>
          <cx:pt idx="636">-0.0144873299326736</cx:pt>
          <cx:pt idx="637">-0.025767049999610901</cx:pt>
          <cx:pt idx="638">-0.0052403131119518201</cx:pt>
          <cx:pt idx="639">0.00153091280729018</cx:pt>
          <cx:pt idx="640">-0.0030377782583961401</cx:pt>
          <cx:pt idx="641">-0.0020214499029634998</cx:pt>
          <cx:pt idx="642">-0.000234533765648092</cx:pt>
          <cx:pt idx="643">0.00025490768866331601</cx:pt>
          <cx:pt idx="644">-7.4593621548229601e-05</cx:pt>
          <cx:pt idx="645">-0.00028924992621064902</cx:pt>
          <cx:pt idx="646">0.00090490214918110797</cx:pt>
          <cx:pt idx="647">0.000447536178191114</cx:pt>
          <cx:pt idx="648">-0.00051105675656899904</cx:pt>
          <cx:pt idx="649">0.0014601961006980599</cx:pt>
          <cx:pt idx="650">0.00064142195511129299</cx:pt>
          <cx:pt idx="651">0.0030512017498019002</cx:pt>
          <cx:pt idx="652">-0.0027083301965158098</cx:pt>
          <cx:pt idx="653">-0.0245260449427122</cx:pt>
          <cx:pt idx="654">-0.018915343056863401</cx:pt>
          <cx:pt idx="655">0.0143621257117988</cx:pt>
          <cx:pt idx="656">-0.0122085033349826</cx:pt>
          <cx:pt idx="657">-0.0033006781495028199</cx:pt>
          <cx:pt idx="658">-0.00068319415402475598</cx:pt>
          <cx:pt idx="659">0.017111865485242499</cx:pt>
          <cx:pt idx="660">0.0190885263026629</cx:pt>
          <cx:pt idx="661">0.019187060712277</cx:pt>
          <cx:pt idx="662">0.0203329801604611</cx:pt>
          <cx:pt idx="663">-0.00829438551579313</cx:pt>
          <cx:pt idx="664">-0.022480516885237199</cx:pt>
          <cx:pt idx="665">-0.0273254387516099</cx:pt>
          <cx:pt idx="666">-0.010037799844665799</cx:pt>
          <cx:pt idx="667">0.00420593681038086</cx:pt>
          <cx:pt idx="668">-0.000208063189253012</cx:pt>
          <cx:pt idx="669">-0.00014655105494133</cx:pt>
          <cx:pt idx="670">-0.00063384191099993597</cx:pt>
          <cx:pt idx="671">2.6895129169705001e-05</cx:pt>
          <cx:pt idx="672">-0.000194567839593928</cx:pt>
          <cx:pt idx="673">-0.00014078891274446501</cx:pt>
          <cx:pt idx="674">0.00043928021375378801</cx:pt>
          <cx:pt idx="675">0.0013195589560336799</cx:pt>
          <cx:pt idx="676">0.0044259736386519496</cx:pt>
          <cx:pt idx="677">0.0025924781094153601</cx:pt>
          <cx:pt idx="678">0.00072372780990707898</cx:pt>
          <cx:pt idx="679">-0.0097294587719829306</cx:pt>
          <cx:pt idx="680">-0.0083542752967664495</cx:pt>
          <cx:pt idx="681">-0.018234057473873098</cx:pt>
          <cx:pt idx="682">-0.016545711988773401</cx:pt>
          <cx:pt idx="683">-0.0108854967130928</cx:pt>
          <cx:pt idx="684">-0.0076094112976466798</cx:pt>
          <cx:pt idx="685">0.00308295109192009</cx:pt>
          <cx:pt idx="686">0.0135240476245947</cx:pt>
          <cx:pt idx="687">0.015082613744763201</cx:pt>
          <cx:pt idx="688">0.0113676021567702</cx:pt>
          <cx:pt idx="689">-0.00053646142372882103</cx:pt>
          <cx:pt idx="690">-0.0032699236846926599</cx:pt>
          <cx:pt idx="691">-0.00326351188759135</cx:pt>
          <cx:pt idx="692">-0.0083185979660975202</cx:pt>
          <cx:pt idx="693">-0.014393438377156001</cx:pt>
          <cx:pt idx="694">-0.0096150024353941193</cx:pt>
          <cx:pt idx="695">0.00097272035752064899</cx:pt>
          <cx:pt idx="696">-0.00032159036616993299</cx:pt>
          <cx:pt idx="697">-0.00107690495633541</cx:pt>
          <cx:pt idx="698">0.00056579038566221802</cx:pt>
          <cx:pt idx="699">0.00029154704992955498</cx:pt>
          <cx:pt idx="700">0.00069040811208662296</cx:pt>
          <cx:pt idx="701">0.00085076706727364097</cx:pt>
          <cx:pt idx="702">0.00010669808257896</cx:pt>
          <cx:pt idx="703">-0.00046423811031600401</cx:pt>
          <cx:pt idx="704">-0.00084824589319020904</cx:pt>
          <cx:pt idx="705">-0.0018310293500309</cx:pt>
          <cx:pt idx="706">0.0047216038889552701</cx:pt>
          <cx:pt idx="707">0.012546478341905001</cx:pt>
          <cx:pt idx="708">0.027984493706138099</cx:pt>
          <cx:pt idx="709">0.0194678956305505</cx:pt>
          <cx:pt idx="710">0.025917295257313299</cx:pt>
          <cx:pt idx="711">0.0271142912701933</cx:pt>
          <cx:pt idx="712">0.040210661551421299</cx:pt>
          <cx:pt idx="713">0.027934503997663999</cx:pt>
          <cx:pt idx="714">0.024143788716107801</cx:pt>
          <cx:pt idx="715">0.022997139710309401</cx:pt>
          <cx:pt idx="716">0.048875449226239799</cx:pt>
          <cx:pt idx="717">0.024910253867881201</cx:pt>
          <cx:pt idx="718">0.020170750035623099</cx:pt>
          <cx:pt idx="719">0.046584223239618201</cx:pt>
          <cx:pt idx="720">0.025622693697369501</cx:pt>
          <cx:pt idx="721">0.0025832860385858998</cx:pt>
          <cx:pt idx="722">-0.00728435466946524</cx:pt>
          <cx:pt idx="723">-0.0044425527154193104</cx:pt>
          <cx:pt idx="724">-0.0012676596784596699</cx:pt>
          <cx:pt idx="725">-3.1764359276865599e-05</cx:pt>
          <cx:pt idx="726">-4.7355031139329499e-07</cx:pt>
          <cx:pt idx="727">-0.00034150963252404598</cx:pt>
          <cx:pt idx="728">0.00027826854315808798</cx:pt>
          <cx:pt idx="729">-0.00053980237707867995</cx:pt>
          <cx:pt idx="730">-0.00040160242144962599</cx:pt>
          <cx:pt idx="731">0.00084504102598494005</cx:pt>
          <cx:pt idx="732">-0.00337016997513234</cx:pt>
          <cx:pt idx="733">-0.0099787032503761992</cx:pt>
          <cx:pt idx="734">-0.0069937891266456699</cx:pt>
          <cx:pt idx="735">0.0052851832618193402</cx:pt>
          <cx:pt idx="736">0.015419123747436999</cx:pt>
          <cx:pt idx="737">0.024574467451557998</cx:pt>
          <cx:pt idx="738">0.0250162535095645</cx:pt>
          <cx:pt idx="739">0.026221138088982701</cx:pt>
          <cx:pt idx="740">0.030650637594480699</cx:pt>
          <cx:pt idx="741">0.040299184149919003</cx:pt>
          <cx:pt idx="742">0.042648500439414698</cx:pt>
          <cx:pt idx="743">0.031548896386436397</cx:pt>
          <cx:pt idx="744">0.034547451674598398</cx:pt>
          <cx:pt idx="745">0.039881951740982302</cx:pt>
          <cx:pt idx="746">0.0258440599891059</cx:pt>
          <cx:pt idx="747">0.0248937269653157</cx:pt>
          <cx:pt idx="748">0.012161879220878399</cx:pt>
          <cx:pt idx="749">0.00438463531232178</cx:pt>
          <cx:pt idx="750">0.0032945271901963901</cx:pt>
          <cx:pt idx="751">0.00063180537900684396</cx:pt>
          <cx:pt idx="752">-0.00069231540247250702</cx:pt>
          <cx:pt idx="753">-0.00030357452050658502</cx:pt>
          <cx:pt idx="754">-0.00062106592285998501</cx:pt>
          <cx:pt idx="755">-9.5876693686700694e-05</cx:pt>
          <cx:pt idx="756">0.00080973749271063698</cx:pt>
          <cx:pt idx="757">-0.000186537888182412</cx:pt>
          <cx:pt idx="758">0.00057652540946182202</cx:pt>
          <cx:pt idx="759">0.00045754779391384898</cx:pt>
          <cx:pt idx="760">-0.00069055739485095202</cx:pt>
          <cx:pt idx="761">0.00029930446392863002</cx:pt>
          <cx:pt idx="762">0.00085832811328434902</cx:pt>
          <cx:pt idx="763">0.0023618822740180301</cx:pt>
          <cx:pt idx="764">0.00301208136928173</cx:pt>
          <cx:pt idx="765">0.0015133923602477901</cx:pt>
          <cx:pt idx="766">0.0043191253589269897</cx:pt>
          <cx:pt idx="767">0.0034256285562682801</cx:pt>
          <cx:pt idx="768">0.0031862075889816698</cx:pt>
          <cx:pt idx="769">0.0033808177646355701</cx:pt>
          <cx:pt idx="770">0.0062965097943173997</cx:pt>
          <cx:pt idx="771">0.0045372336783358501</cx:pt>
          <cx:pt idx="772">0.0036990313578654402</cx:pt>
          <cx:pt idx="773">0.00303331115839284</cx:pt>
          <cx:pt idx="774">0.0038029663279978199</cx:pt>
          <cx:pt idx="775">0.0028521822416269502</cx:pt>
          <cx:pt idx="776">-0.000171412433985412</cx:pt>
          <cx:pt idx="777">0.000100731364459788</cx:pt>
          <cx:pt idx="778">0.00017782710094319001</cx:pt>
          <cx:pt idx="779">6.0116288471435099e-05</cx:pt>
          <cx:pt idx="780">2.6340471524517401e-05</cx:pt>
          <cx:pt idx="781">0.00027091785832780599</cx:pt>
          <cx:pt idx="782">-0.00055088198154489801</cx:pt>
          <cx:pt idx="783">-0.00051097587882615605</cx:pt>
          <cx:pt idx="784">0.0012567171211605424</cx:pt>
          <cx:pt idx="785">0.00092719591371111503</cx:pt>
          <cx:pt idx="786">-0.0031788379037897751</cx:pt>
          <cx:pt idx="787">-0.00019568932962151124</cx:pt>
          <cx:pt idx="788">-0.0029336777581365249</cx:pt>
          <cx:pt idx="789">0.001320726525356755</cx:pt>
          <cx:pt idx="790">-0.00117172547262435</cx:pt>
          <cx:pt idx="791">-0.00015273796997409826</cx:pt>
          <cx:pt idx="792">-0.0086463231648242992</cx:pt>
          <cx:pt idx="793">-0.0011626254226843799</cx:pt>
          <cx:pt idx="794">0.0047464782126562504</cx:pt>
          <cx:pt idx="795">0.00092226922677084752</cx:pt>
          <cx:pt idx="796">0.0019826270774301775</cx:pt>
          <cx:pt idx="797">0.0064767053436465003</cx:pt>
          <cx:pt idx="798">0.0083476433025457507</cx:pt>
          <cx:pt idx="799">0.0085414643221989744</cx:pt>
          <cx:pt idx="800">0.0053758477503595501</cx:pt>
          <cx:pt idx="801">0.0040964307294213999</cx:pt>
          <cx:pt idx="802">0.0011217026023323199</cx:pt>
          <cx:pt idx="803">-0.004406086124719725</cx:pt>
          <cx:pt idx="804">-0.0072545176127954249</cx:pt>
          <cx:pt idx="805">-0.001887381379124085</cx:pt>
          <cx:pt idx="806">-0.00032823193339487502</cx:pt>
          <cx:pt idx="807">0.00020949465327338475</cx:pt>
          <cx:pt idx="808">7.0270936811992499e-05</cx:pt>
          <cx:pt idx="809">-0.00020860735592369024</cx:pt>
          <cx:pt idx="810">0.00021566426592606851</cx:pt>
          <cx:pt idx="811">0.00030346308308324749</cx:pt>
          <cx:pt idx="812">0.0014885577085071275</cx:pt>
          <cx:pt idx="813">0.00208149516167356</cx:pt>
          <cx:pt idx="814">-0.00096355306809563495</cx:pt>
          <cx:pt idx="815">0.0026224588960776</cx:pt>
          <cx:pt idx="816">-0.0010252898983222074</cx:pt>
          <cx:pt idx="817">-8.1191276692638503e-05</cx:pt>
          <cx:pt idx="818">-0.0023661825327196827</cx:pt>
          <cx:pt idx="819">0.0017031982484728926</cx:pt>
          <cx:pt idx="820">-0.0049582854180546254</cx:pt>
          <cx:pt idx="821">-0.0033601847170471998</cx:pt>
          <cx:pt idx="822">0.0058989550662112249</cx:pt>
          <cx:pt idx="823">0.0084609450523953252</cx:pt>
          <cx:pt idx="824">0.0088259708178175245</cx:pt>
          <cx:pt idx="825">0.0107845481437506</cx:pt>
          <cx:pt idx="826">0.013569969677642525</cx:pt>
          <cx:pt idx="827">0.013822149352220925</cx:pt>
          <cx:pt idx="828">0.0078963617451753999</cx:pt>
          <cx:pt idx="829">0.0021758659728420976</cx:pt>
          <cx:pt idx="830">7.9573965101536494e-05</cx:pt>
          <cx:pt idx="831">0.0024456473749657299</cx:pt>
          <cx:pt idx="832">-0.0058081674185398498</cx:pt>
          <cx:pt idx="833">-0.0055813857788050746</cx:pt>
          <cx:pt idx="834">-0.0017504960369211251</cx:pt>
          <cx:pt idx="835">0.0004942616046177225</cx:pt>
          <cx:pt idx="836">8.2173801162890248e-05</cx:pt>
          <cx:pt idx="837">0.0002009511439137455</cx:pt>
          <cx:pt idx="838">-5.1698836819641249e-05</cx:pt>
          <cx:pt idx="839">0.000451045713971025</cx:pt>
          <cx:pt idx="840">0.0025577800084552751</cx:pt>
          <cx:pt idx="841">0.0058444606586004</cx:pt>
          <cx:pt idx="842">0.0048440227193325249</cx:pt>
          <cx:pt idx="843">0.010932960718495449</cx:pt>
          <cx:pt idx="844">0.00288582453474565</cx:pt>
          <cx:pt idx="845">0.0066541136930002246</cx:pt>
          <cx:pt idx="846">0.00718683495102365</cx:pt>
          <cx:pt idx="847">0.0047896752874578754</cx:pt>
          <cx:pt idx="848">0.003137165044942325</cx:pt>
          <cx:pt idx="849">0.0075418466222393751</cx:pt>
          <cx:pt idx="850">0.0095395794586720251</cx:pt>
          <cx:pt idx="851">0.0086012671759244756</cx:pt>
          <cx:pt idx="852">0.0082350929918199502</cx:pt>
          <cx:pt idx="853">0.011268895456817149</cx:pt>
          <cx:pt idx="854">0.010709270720523001</cx:pt>
          <cx:pt idx="855">0.001124007202074985</cx:pt>
          <cx:pt idx="856">-0.0022309032332157074</cx:pt>
          <cx:pt idx="857">0.002889398613109875</cx:pt>
          <cx:pt idx="858">-0.00011741711245717375</cx:pt>
          <cx:pt idx="859">0.00307840051404205</cx:pt>
          <cx:pt idx="860">-0.0036808000315636498</cx:pt>
          <cx:pt idx="861">-0.0046119576306750502</cx:pt>
          <cx:pt idx="862">0.00013372174779446676</cx:pt>
          <cx:pt idx="863">0.0010084873017661925</cx:pt>
          <cx:pt idx="864">0.00049309856232151246</cx:pt>
          <cx:pt idx="865">1.3425570267269126e-05</cx:pt>
          <cx:pt idx="866">0.00014155098550439749</cx:pt>
          <cx:pt idx="867">0.00032000306229032499</cx:pt>
          <cx:pt idx="868">0.0033133563090483749</cx:pt>
          <cx:pt idx="869">0.0058366716925909003</cx:pt>
          <cx:pt idx="870">0.0086052974708415494</cx:pt>
          <cx:pt idx="871">0.011601236886890525</cx:pt>
          <cx:pt idx="872">0.0034738302222482001</cx:pt>
          <cx:pt idx="873">0.0087093254658969742</cx:pt>
          <cx:pt idx="874">0.012675000817129776</cx:pt>
          <cx:pt idx="875">0.0099929845600039008</cx:pt>
          <cx:pt idx="876">0.0096133522922957002</cx:pt>
          <cx:pt idx="877">0.0095477839157695494</cx:pt>
          <cx:pt idx="878">0.0100761926064312</cx:pt>
          <cx:pt idx="879">0.0063356295233305496</cx:pt>
          <cx:pt idx="880">0.0025548725769441749</cx:pt>
          <cx:pt idx="881">0.0060186756920554002</cx:pt>
          <cx:pt idx="882">-0.0067584619580508751</cx:pt>
          <cx:pt idx="883">-0.0038058786433398748</cx:pt>
          <cx:pt idx="884">0.0012567171211605424</cx:pt>
          <cx:pt idx="885">0.00092719591371111503</cx:pt>
          <cx:pt idx="886">-0.0031788379037897751</cx:pt>
          <cx:pt idx="887">-0.00019568932962151124</cx:pt>
          <cx:pt idx="888">-0.0029336777581365249</cx:pt>
          <cx:pt idx="889">0.001320726525356755</cx:pt>
          <cx:pt idx="890">-0.00117172547262435</cx:pt>
          <cx:pt idx="891">-0.00015273796997409826</cx:pt>
          <cx:pt idx="892">-0.0086463231648242992</cx:pt>
          <cx:pt idx="893">-0.0011626254226843799</cx:pt>
          <cx:pt idx="894">0.0047464782126562504</cx:pt>
          <cx:pt idx="895">0.00092226922677084752</cx:pt>
          <cx:pt idx="896">0.0019826270774301775</cx:pt>
          <cx:pt idx="897">0.0064767053436465003</cx:pt>
          <cx:pt idx="898">0.0083476433025457507</cx:pt>
          <cx:pt idx="899">0.0085414643221989744</cx:pt>
          <cx:pt idx="900">0.0053758477503595501</cx:pt>
          <cx:pt idx="901">0.0040964307294213999</cx:pt>
          <cx:pt idx="902">0.0011217026023323199</cx:pt>
          <cx:pt idx="903">-0.004406086124719725</cx:pt>
          <cx:pt idx="904">-0.0072545176127954249</cx:pt>
          <cx:pt idx="905">-0.001887381379124085</cx:pt>
          <cx:pt idx="906">-0.00032823193339487502</cx:pt>
          <cx:pt idx="907">0.00020949465327338475</cx:pt>
          <cx:pt idx="908">7.0270936811992499e-05</cx:pt>
          <cx:pt idx="909">-0.00020860735592369024</cx:pt>
          <cx:pt idx="910">0.00021566426592606851</cx:pt>
          <cx:pt idx="911">0.00030346308308324749</cx:pt>
          <cx:pt idx="912">0.0014885577085071275</cx:pt>
          <cx:pt idx="913">0.00208149516167356</cx:pt>
          <cx:pt idx="914">-0.00096355306809563495</cx:pt>
          <cx:pt idx="915">0.0026224588960776</cx:pt>
          <cx:pt idx="916">-0.0010252898983222074</cx:pt>
          <cx:pt idx="917">-8.1191276692638503e-05</cx:pt>
          <cx:pt idx="918">-0.0023661825327196827</cx:pt>
          <cx:pt idx="919">0.0017031982484728926</cx:pt>
          <cx:pt idx="920">-0.0049582854180546254</cx:pt>
          <cx:pt idx="921">-0.0033601847170471998</cx:pt>
          <cx:pt idx="922">0.0058989550662112249</cx:pt>
          <cx:pt idx="923">0.0084609450523953252</cx:pt>
          <cx:pt idx="924">0.0088259708178175245</cx:pt>
          <cx:pt idx="925">0.0107845481437506</cx:pt>
          <cx:pt idx="926">0.013569969677642525</cx:pt>
          <cx:pt idx="927">0.013822149352220925</cx:pt>
          <cx:pt idx="928">0.0078963617451753999</cx:pt>
          <cx:pt idx="929">0.0021758659728420976</cx:pt>
          <cx:pt idx="930">7.9573965101536494e-05</cx:pt>
          <cx:pt idx="931">0.0024456473749657299</cx:pt>
          <cx:pt idx="932">-0.0058081674185398498</cx:pt>
          <cx:pt idx="933">-0.0055813857788050746</cx:pt>
          <cx:pt idx="934">-0.0017504960369211251</cx:pt>
          <cx:pt idx="935">0.0004942616046177225</cx:pt>
          <cx:pt idx="936">8.2173801162890248e-05</cx:pt>
          <cx:pt idx="937">0.0002009511439137455</cx:pt>
          <cx:pt idx="938">-5.1698836819641249e-05</cx:pt>
          <cx:pt idx="939">0.000451045713971025</cx:pt>
          <cx:pt idx="940">0.0025577800084552751</cx:pt>
          <cx:pt idx="941">0.0058444606586004</cx:pt>
          <cx:pt idx="942">0.0048440227193325249</cx:pt>
          <cx:pt idx="943">0.010932960718495449</cx:pt>
          <cx:pt idx="944">0.00288582453474565</cx:pt>
          <cx:pt idx="945">0.0066541136930002246</cx:pt>
          <cx:pt idx="946">0.00718683495102365</cx:pt>
          <cx:pt idx="947">0.0047896752874578754</cx:pt>
          <cx:pt idx="948">0.003137165044942325</cx:pt>
          <cx:pt idx="949">0.0075418466222393751</cx:pt>
          <cx:pt idx="950">0.0095395794586720251</cx:pt>
          <cx:pt idx="951">0.0086012671759244756</cx:pt>
          <cx:pt idx="952">0.0082350929918199502</cx:pt>
          <cx:pt idx="953">0.011268895456817149</cx:pt>
          <cx:pt idx="954">0.010709270720523001</cx:pt>
          <cx:pt idx="955">0.001124007202074985</cx:pt>
          <cx:pt idx="956">-0.0022309032332157074</cx:pt>
          <cx:pt idx="957">0.002889398613109875</cx:pt>
          <cx:pt idx="958">-0.00011741711245717375</cx:pt>
          <cx:pt idx="959">0.00307840051404205</cx:pt>
          <cx:pt idx="960">-0.0036808000315636498</cx:pt>
          <cx:pt idx="961">-0.0046119576306750502</cx:pt>
          <cx:pt idx="962">0.00013372174779446676</cx:pt>
          <cx:pt idx="963">0.0010084873017661925</cx:pt>
          <cx:pt idx="964">0.00049309856232151246</cx:pt>
          <cx:pt idx="965">1.3425570267269126e-05</cx:pt>
          <cx:pt idx="966">0.00014155098550439749</cx:pt>
          <cx:pt idx="967">0.00032000306229032499</cx:pt>
          <cx:pt idx="968">0.0033133563090483749</cx:pt>
          <cx:pt idx="969">0.0058366716925909003</cx:pt>
          <cx:pt idx="970">0.0086052974708415494</cx:pt>
          <cx:pt idx="971">0.011601236886890525</cx:pt>
          <cx:pt idx="972">0.0034738302222482001</cx:pt>
          <cx:pt idx="973">0.0087093254658969742</cx:pt>
          <cx:pt idx="974">0.012675000817129776</cx:pt>
          <cx:pt idx="975">0.0099929845600039008</cx:pt>
          <cx:pt idx="976">0.0096133522922957002</cx:pt>
          <cx:pt idx="977">0.0095477839157695494</cx:pt>
          <cx:pt idx="978">0.0100761926064312</cx:pt>
          <cx:pt idx="979">0.0063356295233305496</cx:pt>
          <cx:pt idx="980">0.0025548725769441749</cx:pt>
          <cx:pt idx="981">0.0060186756920554002</cx:pt>
          <cx:pt idx="982">-0.0067584619580508751</cx:pt>
          <cx:pt idx="983">-0.0038058786433398748</cx:pt>
          <cx:pt idx="984">0.0012567171211605424</cx:pt>
          <cx:pt idx="985">0.00092719591371111503</cx:pt>
          <cx:pt idx="986">-0.0031788379037897751</cx:pt>
          <cx:pt idx="987">-0.00019568932962151124</cx:pt>
          <cx:pt idx="988">-0.0029336777581365249</cx:pt>
          <cx:pt idx="989">0.001320726525356755</cx:pt>
          <cx:pt idx="990">-0.00117172547262435</cx:pt>
          <cx:pt idx="991">-0.00015273796997409826</cx:pt>
          <cx:pt idx="992">-0.0086463231648242992</cx:pt>
          <cx:pt idx="993">-0.0011626254226843799</cx:pt>
          <cx:pt idx="994">0.0047464782126562504</cx:pt>
          <cx:pt idx="995">0.00092226922677084752</cx:pt>
          <cx:pt idx="996">0.0019826270774301775</cx:pt>
          <cx:pt idx="997">0.0064767053436465003</cx:pt>
          <cx:pt idx="998">0.0083476433025457507</cx:pt>
          <cx:pt idx="999">0.0085414643221989744</cx:pt>
          <cx:pt idx="1000">0.0053758477503595501</cx:pt>
          <cx:pt idx="1001">0.0040964307294213999</cx:pt>
          <cx:pt idx="1002">0.0011217026023323199</cx:pt>
          <cx:pt idx="1003">-0.004406086124719725</cx:pt>
          <cx:pt idx="1004">-0.0072545176127954249</cx:pt>
          <cx:pt idx="1005">-0.001887381379124085</cx:pt>
          <cx:pt idx="1006">-0.00032823193339487502</cx:pt>
          <cx:pt idx="1007">0.00020949465327338475</cx:pt>
          <cx:pt idx="1008">7.0270936811992499e-05</cx:pt>
          <cx:pt idx="1009">-0.00020860735592369024</cx:pt>
          <cx:pt idx="1010">0.00021566426592606851</cx:pt>
          <cx:pt idx="1011">0.00030346308308324749</cx:pt>
          <cx:pt idx="1012">0.0014885577085071275</cx:pt>
          <cx:pt idx="1013">0.00208149516167356</cx:pt>
          <cx:pt idx="1014">-0.00096355306809563495</cx:pt>
          <cx:pt idx="1015">0.0026224588960776</cx:pt>
          <cx:pt idx="1016">-0.0010252898983222074</cx:pt>
          <cx:pt idx="1017">-8.1191276692638503e-05</cx:pt>
          <cx:pt idx="1018">-0.0023661825327196827</cx:pt>
          <cx:pt idx="1019">0.0017031982484728926</cx:pt>
          <cx:pt idx="1020">-0.0049582854180546254</cx:pt>
          <cx:pt idx="1021">-0.0033601847170471998</cx:pt>
          <cx:pt idx="1022">0.0058989550662112249</cx:pt>
          <cx:pt idx="1023">0.0084609450523953252</cx:pt>
          <cx:pt idx="1024">0.0088259708178175245</cx:pt>
          <cx:pt idx="1025">0.0107845481437506</cx:pt>
          <cx:pt idx="1026">0.013569969677642525</cx:pt>
          <cx:pt idx="1027">0.013822149352220925</cx:pt>
          <cx:pt idx="1028">0.0078963617451753999</cx:pt>
          <cx:pt idx="1029">0.0021758659728420976</cx:pt>
          <cx:pt idx="1030">7.9573965101536494e-05</cx:pt>
          <cx:pt idx="1031">0.0024456473749657299</cx:pt>
          <cx:pt idx="1032">-0.0058081674185398498</cx:pt>
          <cx:pt idx="1033">-0.0055813857788050746</cx:pt>
          <cx:pt idx="1034">-0.0017504960369211251</cx:pt>
          <cx:pt idx="1035">0.0004942616046177225</cx:pt>
          <cx:pt idx="1036">8.2173801162890248e-05</cx:pt>
          <cx:pt idx="1037">0.0002009511439137455</cx:pt>
          <cx:pt idx="1038">-5.1698836819641249e-05</cx:pt>
          <cx:pt idx="1039">0.000451045713971025</cx:pt>
          <cx:pt idx="1040">0.0025577800084552751</cx:pt>
          <cx:pt idx="1041">0.0058444606586004</cx:pt>
          <cx:pt idx="1042">0.0048440227193325249</cx:pt>
          <cx:pt idx="1043">0.010932960718495449</cx:pt>
          <cx:pt idx="1044">0.00288582453474565</cx:pt>
          <cx:pt idx="1045">0.0066541136930002246</cx:pt>
          <cx:pt idx="1046">0.00718683495102365</cx:pt>
          <cx:pt idx="1047">0.0047896752874578754</cx:pt>
          <cx:pt idx="1048">0.003137165044942325</cx:pt>
          <cx:pt idx="1049">0.0075418466222393751</cx:pt>
          <cx:pt idx="1050">0.0095395794586720251</cx:pt>
          <cx:pt idx="1051">0.0086012671759244756</cx:pt>
          <cx:pt idx="1052">0.0082350929918199502</cx:pt>
          <cx:pt idx="1053">0.011268895456817149</cx:pt>
          <cx:pt idx="1054">0.010709270720523001</cx:pt>
          <cx:pt idx="1055">0.001124007202074985</cx:pt>
          <cx:pt idx="1056">-0.0022309032332157074</cx:pt>
          <cx:pt idx="1057">0.002889398613109875</cx:pt>
          <cx:pt idx="1058">-0.00011741711245717375</cx:pt>
          <cx:pt idx="1059">0.00307840051404205</cx:pt>
          <cx:pt idx="1060">-0.0036808000315636498</cx:pt>
          <cx:pt idx="1061">-0.0046119576306750502</cx:pt>
          <cx:pt idx="1062">0.00013372174779446676</cx:pt>
          <cx:pt idx="1063">0.0010084873017661925</cx:pt>
          <cx:pt idx="1064">0.00049309856232151246</cx:pt>
          <cx:pt idx="1065">1.3425570267269126e-05</cx:pt>
          <cx:pt idx="1066">0.00014155098550439749</cx:pt>
          <cx:pt idx="1067">0.00032000306229032499</cx:pt>
          <cx:pt idx="1068">0.0033133563090483749</cx:pt>
          <cx:pt idx="1069">0.0058366716925909003</cx:pt>
          <cx:pt idx="1070">0.0086052974708415494</cx:pt>
          <cx:pt idx="1071">0.011601236886890525</cx:pt>
          <cx:pt idx="1072">0.0034738302222482001</cx:pt>
          <cx:pt idx="1073">0.0087093254658969742</cx:pt>
          <cx:pt idx="1074">0.012675000817129776</cx:pt>
          <cx:pt idx="1075">0.0099929845600039008</cx:pt>
          <cx:pt idx="1076">0.0096133522922957002</cx:pt>
          <cx:pt idx="1077">0.0095477839157695494</cx:pt>
          <cx:pt idx="1078">0.0100761926064312</cx:pt>
          <cx:pt idx="1079">0.0063356295233305496</cx:pt>
          <cx:pt idx="1080">0.0025548725769441749</cx:pt>
          <cx:pt idx="1081">0.0060186756920554002</cx:pt>
          <cx:pt idx="1082">-0.0067584619580508751</cx:pt>
          <cx:pt idx="1083">-0.0038058786433398748</cx:pt>
        </cx:lvl>
      </cx:numDim>
    </cx:data>
    <cx:data id="100">
      <cx:numDim type="val">
        <cx:f>Sheet2!$CW$1:$CW$1084</cx:f>
        <cx:lvl ptCount="1084" formatCode="0.00E+00">
          <cx:pt idx="0">6.1542254912987096e-05</cx:pt>
          <cx:pt idx="1">-0.00015793423246599701</cx:pt>
          <cx:pt idx="2">-0.00031807603621102</cx:pt>
          <cx:pt idx="3">-0.00047215124184211998</cx:pt>
          <cx:pt idx="4">-0.00051798496210254898</cx:pt>
          <cx:pt idx="5">0.00013387353492897</cx:pt>
          <cx:pt idx="6">0.000193636006082021</cx:pt>
          <cx:pt idx="7">0.00012819039626409099</cx:pt>
          <cx:pt idx="8">0.00012890221005735299</cx:pt>
          <cx:pt idx="9">6.5901892766073096e-05</cx:pt>
          <cx:pt idx="10">-8.1685490109606506e-05</cx:pt>
          <cx:pt idx="11">0.00036112579355050098</cx:pt>
          <cx:pt idx="12">-0.00071691159875717999</cx:pt>
          <cx:pt idx="13">-0.000483125970746916</cx:pt>
          <cx:pt idx="14">-4.6141628010873899e-05</cx:pt>
          <cx:pt idx="15">-0.00021624912615215999</cx:pt>
          <cx:pt idx="16">0.00048529489404126202</cx:pt>
          <cx:pt idx="17">0.00042745057648846797</cx:pt>
          <cx:pt idx="18">6.3188264544754204e-05</cx:pt>
          <cx:pt idx="19">-0.00026298707450860302</cx:pt>
          <cx:pt idx="20">-0.00060186762572804399</cx:pt>
          <cx:pt idx="21">-0.00017681667767518701</cx:pt>
          <cx:pt idx="22">-0.00022511817377048301</cx:pt>
          <cx:pt idx="23">-0.00055267155621073396</cx:pt>
          <cx:pt idx="24">0.00031826425524198501</cx:pt>
          <cx:pt idx="25">0.00037244223427185702</cx:pt>
          <cx:pt idx="26">0.00047909602659010098</cx:pt>
          <cx:pt idx="27">8.5443208977737596e-05</cx:pt>
          <cx:pt idx="28">8.9439969443041301e-05</cx:pt>
          <cx:pt idx="29">-0.00073432938070904202</cx:pt>
          <cx:pt idx="30">-0.00044300892483746198</cx:pt>
          <cx:pt idx="31">0.00042024165259666103</cx:pt>
          <cx:pt idx="32">0.00087540422194624999</cx:pt>
          <cx:pt idx="33">-0.000156854971894119</cx:pt>
          <cx:pt idx="34">-0.000297864613190881</cx:pt>
          <cx:pt idx="35">-9.34310987009969e-05</cx:pt>
          <cx:pt idx="36">0.00098097073722745406</cx:pt>
          <cx:pt idx="37">-0.00044531954180386399</cx:pt>
          <cx:pt idx="38">0.00039073857571846299</cx:pt>
          <cx:pt idx="39">8.2556258707731101e-06</cx:pt>
          <cx:pt idx="40">-0.00021472606179275599</cx:pt>
          <cx:pt idx="41">0.00022059739688528701</cx:pt>
          <cx:pt idx="42">0.00050996303434078499</cx:pt>
          <cx:pt idx="43">-0.00018676070782725</cx:pt>
          <cx:pt idx="44">-0.00051678728393832597</cx:pt>
          <cx:pt idx="45">0.00058683449088921399</cx:pt>
          <cx:pt idx="46">0.00010152465632188401</cx:pt>
          <cx:pt idx="47">0.000111006492349826</cx:pt>
          <cx:pt idx="48">9.8474895098085203e-05</cx:pt>
          <cx:pt idx="49">-3.1807085350637903e-05</cx:pt>
          <cx:pt idx="50">-0.00063297402083696205</cx:pt>
          <cx:pt idx="51">-0.00047509367138265498</cx:pt>
          <cx:pt idx="52">0.00018353453258950899</cx:pt>
          <cx:pt idx="53">0.00081902267796522799</cx:pt>
          <cx:pt idx="54">0.00059776986992010302</cx:pt>
          <cx:pt idx="55">-0.00070752165389252998</cx:pt>
          <cx:pt idx="56">0.00048625079609556499</cx:pt>
          <cx:pt idx="57">0.00023899119129721001</cx:pt>
          <cx:pt idx="58">2.84335384148582e-05</cx:pt>
          <cx:pt idx="59">0.00044176580462284198</cx:pt>
          <cx:pt idx="60">0.00027430128494408299</cx:pt>
          <cx:pt idx="61">0.000435655830942352</cx:pt>
          <cx:pt idx="62">-0.00093948621208096001</cx:pt>
          <cx:pt idx="63">-0.00067365047186701804</cx:pt>
          <cx:pt idx="64">1.9052777961248298e-05</cx:pt>
          <cx:pt idx="65">-0.00038392148937793299</cx:pt>
          <cx:pt idx="66">0.00030943502688001302</cx:pt>
          <cx:pt idx="67">-0.0026575585147672002</cx:pt>
          <cx:pt idx="68">-0.00644758819830082</cx:pt>
          <cx:pt idx="69">-0.0064891680772112296</cx:pt>
          <cx:pt idx="70">-0.0052278463786457697</cx:pt>
          <cx:pt idx="71">-0.0032007115670482501</cx:pt>
          <cx:pt idx="72">-0.0025643314192507899</cx:pt>
          <cx:pt idx="73">0.00056391093258011701</cx:pt>
          <cx:pt idx="74">0.0035044928161620599</cx:pt>
          <cx:pt idx="75">-0.00161289301563209</cx:pt>
          <cx:pt idx="76">-8.9444350279424599e-05</cx:pt>
          <cx:pt idx="77">-0.0011413766188605101</cx:pt>
          <cx:pt idx="78">-0.00125392333792034</cx:pt>
          <cx:pt idx="79">-0.0010374036846645101</cx:pt>
          <cx:pt idx="80">0.00026194693073155301</cx:pt>
          <cx:pt idx="81">-8.1705203812758206e-05</cx:pt>
          <cx:pt idx="82">-0.00013932883916892999</cx:pt>
          <cx:pt idx="83">0.00021260479809472</cx:pt>
          <cx:pt idx="84">-0.00068233288872401095</cx:pt>
          <cx:pt idx="85">2.1574343209010999e-05</cx:pt>
          <cx:pt idx="86">0.00031565727420948</cx:pt>
          <cx:pt idx="87">5.84624426107152e-05</cx:pt>
          <cx:pt idx="88">8.2993787024709695e-05</cx:pt>
          <cx:pt idx="89">0.0013718164032472801</cx:pt>
          <cx:pt idx="90">0.0012446146359930499</cx:pt>
          <cx:pt idx="91">0.0033051401434729998</cx:pt>
          <cx:pt idx="92">0.0056924094873055499</cx:pt>
          <cx:pt idx="93">-0.0011516659372796301</cx:pt>
          <cx:pt idx="94">0.00037987665690928198</cx:pt>
          <cx:pt idx="95">-0.0020448497624571999</cx:pt>
          <cx:pt idx="96">-0.0073664196958214898</cx:pt>
          <cx:pt idx="97">-0.016841725837129</cx:pt>
          <cx:pt idx="98">-0.026606422949101999</cx:pt>
          <cx:pt idx="99">-0.033290920176640398</cx:pt>
          <cx:pt idx="100">-0.030249668141834898</cx:pt>
          <cx:pt idx="101">-0.0089831299834330792</cx:pt>
          <cx:pt idx="102">-0.0053464550307167503</cx:pt>
          <cx:pt idx="103">-0.0138460391964777</cx:pt>
          <cx:pt idx="104">-0.011706000782465999</cx:pt>
          <cx:pt idx="105">-0.0085518270384266903</cx:pt>
          <cx:pt idx="106">-0.0083921007511463096</cx:pt>
          <cx:pt idx="107">-0.0036629618053837299</cx:pt>
          <cx:pt idx="108">-0.0018937882890689599</cx:pt>
          <cx:pt idx="109">6.5661056917610499e-06</cx:pt>
          <cx:pt idx="110">0.000194569120960656</cx:pt>
          <cx:pt idx="111">-0.00087587405025979395</cx:pt>
          <cx:pt idx="112">0.00071941872298371705</cx:pt>
          <cx:pt idx="113">0.00048994479110076202</cx:pt>
          <cx:pt idx="114">0.00050131879681165295</cx:pt>
          <cx:pt idx="115">0.00084708908427236598</cx:pt>
          <cx:pt idx="116">0.00155711683616011</cx:pt>
          <cx:pt idx="117">-0.000499154344474256</cx:pt>
          <cx:pt idx="118">0.0089122791707221694</cx:pt>
          <cx:pt idx="119">0.010971288796914299</cx:pt>
          <cx:pt idx="120">0.0307109158084292</cx:pt>
          <cx:pt idx="121">0.010029038846881199</cx:pt>
          <cx:pt idx="122">0.018311054731594299</cx:pt>
          <cx:pt idx="123">-0.00036380844454694399</cx:pt>
          <cx:pt idx="124">-0.039603271335743498</cx:pt>
          <cx:pt idx="125">-0.047720147450229698</cx:pt>
          <cx:pt idx="126">-0.067451090395778304</cx:pt>
          <cx:pt idx="127">-0.0790660725976981</cx:pt>
          <cx:pt idx="128">-0.066340766426752004</cx:pt>
          <cx:pt idx="129">-0.036634364442966201</cx:pt>
          <cx:pt idx="130">-0.0034784313020936402</cx:pt>
          <cx:pt idx="131">-0.0132272682345473</cx:pt>
          <cx:pt idx="132">-0.0177643194188522</cx:pt>
          <cx:pt idx="133">-0.024432244687733602</cx:pt>
          <cx:pt idx="134">-0.020472472238685702</cx:pt>
          <cx:pt idx="135">-0.0125994385581795</cx:pt>
          <cx:pt idx="136">-0.0031126551205328998</cx:pt>
          <cx:pt idx="137">-0.00087513337238578404</cx:pt>
          <cx:pt idx="138">-0.00078762347239319497</cx:pt>
          <cx:pt idx="139">0.000152951553028239</cx:pt>
          <cx:pt idx="140">5.2966193337148199e-05</cx:pt>
          <cx:pt idx="141">0.00063815901602827898</cx:pt>
          <cx:pt idx="142">0.00056451471334965496</cx:pt>
          <cx:pt idx="143">0.0038330178664911</cx:pt>
          <cx:pt idx="144">0.0151102875459033</cx:pt>
          <cx:pt idx="145">0.018089737624047499</cx:pt>
          <cx:pt idx="146">0.028928051927270299</cx:pt>
          <cx:pt idx="147">0.0247195117926674</cx:pt>
          <cx:pt idx="148">-0.0055814221301432902</cx:pt>
          <cx:pt idx="149">-0.040593030475557602</cx:pt>
          <cx:pt idx="150">-0.019674882883151602</cx:pt>
          <cx:pt idx="151">-0.0216856612123087</cx:pt>
          <cx:pt idx="152">-0.0345941221887648</cx:pt>
          <cx:pt idx="153">-0.021866510926612601</cx:pt>
          <cx:pt idx="154">-0.0348730768674358</cx:pt>
          <cx:pt idx="155">-0.021726277928285801</cx:pt>
          <cx:pt idx="156">-0.0093779523843012403</cx:pt>
          <cx:pt idx="157">-0.035728871300526301</cx:pt>
          <cx:pt idx="158">-0.0296118245019923</cx:pt>
          <cx:pt idx="159">-0.024438004819848699</cx:pt>
          <cx:pt idx="160">-0.0094444958012121407</cx:pt>
          <cx:pt idx="161">-0.0415455283626225</cx:pt>
          <cx:pt idx="162">-0.021403300383307199</cx:pt>
          <cx:pt idx="163">-0.0021659072529025699</cx:pt>
          <cx:pt idx="164">0.00051174539409696098</cx:pt>
          <cx:pt idx="165">0.0020331652320876902</cx:pt>
          <cx:pt idx="166">0.00052527891108307303</cx:pt>
          <cx:pt idx="167">-0.00093772959627612396</cx:pt>
          <cx:pt idx="168">0.00038286130918572598</cx:pt>
          <cx:pt idx="169">0.00030866172457842802</cx:pt>
          <cx:pt idx="170">0.0026122137955478099</cx:pt>
          <cx:pt idx="171">0.012172255170228701</cx:pt>
          <cx:pt idx="172">0.0275632530611804</cx:pt>
          <cx:pt idx="173">0.031270706103875098</cx:pt>
          <cx:pt idx="174">0.034160504364979603</cx:pt>
          <cx:pt idx="175">0.0130182422787039</cx:pt>
          <cx:pt idx="176">-0.0079149588752961408</cx:pt>
          <cx:pt idx="177">0.0166431080339733</cx:pt>
          <cx:pt idx="178">0.0131978426541787</cx:pt>
          <cx:pt idx="179">0.017472199091328199</cx:pt>
          <cx:pt idx="180">-0.0097668923472997299</cx:pt>
          <cx:pt idx="181">-0.014602440890873101</cx:pt>
          <cx:pt idx="182">-0.00343462633230776</cx:pt>
          <cx:pt idx="183">0.027439655060265401</cx:pt>
          <cx:pt idx="184">0.023823793028356698</cx:pt>
          <cx:pt idx="185">-0.00072058518962440595</cx:pt>
          <cx:pt idx="186">-0.0033397118339168401</cx:pt>
          <cx:pt idx="187">-0.0125678242072763</cx:pt>
          <cx:pt idx="188">0.0030175322525624101</cx:pt>
          <cx:pt idx="189">0.0227085214645339</cx:pt>
          <cx:pt idx="190">0.0071822036287144501</cx:pt>
          <cx:pt idx="191">0.0115686041989011</cx:pt>
          <cx:pt idx="192">0.0055582399602017302</cx:pt>
          <cx:pt idx="193">-0.00069867243152268803</cx:pt>
          <cx:pt idx="194">0.00038958490301408902</cx:pt>
          <cx:pt idx="195">7.3661060830623197e-05</cx:pt>
          <cx:pt idx="196">-0.000130903930827223</cx:pt>
          <cx:pt idx="197">0.0014410208327867401</cx:pt>
          <cx:pt idx="198">0.00151487017501958</cx:pt>
          <cx:pt idx="199">0.0032694901041666999</cx:pt>
          <cx:pt idx="200">0.0081444202030861255</cx:pt>
          <cx:pt idx="201">0.0084877786960850746</cx:pt>
          <cx:pt idx="202">0.00560278610668055</cx:pt>
          <cx:pt idx="203">0.0013126310251192026</cx:pt>
          <cx:pt idx="204">0.0066240674474492001</cx:pt>
          <cx:pt idx="205">0.0020813002439872799</cx:pt>
          <cx:pt idx="206">0.0034344349933253999</cx:pt>
          <cx:pt idx="207">0.0061167324430106253</cx:pt>
          <cx:pt idx="208">0.0081631615627819742</cx:pt>
          <cx:pt idx="209">0.0034634917616723749</cx:pt>
          <cx:pt idx="210">0.0044619613453071253</cx:pt>
          <cx:pt idx="211">-0.0057774355331608749</cx:pt>
          <cx:pt idx="212">0.0017233097545342249</cx:pt>
          <cx:pt idx="213">0.0052715983177406252</cx:pt>
          <cx:pt idx="214">0.001977493580228295</cx:pt>
          <cx:pt idx="215">-0.0027045776159041251</cx:pt>
          <cx:pt idx="216">0.005415457322849225</cx:pt>
          <cx:pt idx="217">0.00363650558080465</cx:pt>
          <cx:pt idx="218">0.0020003559035116376</cx:pt>
          <cx:pt idx="219">-0.0015792491560971175</cx:pt>
          <cx:pt idx="220">-0.0018589155222818825</cx:pt>
          <cx:pt idx="221">-0.0018245256421048576</cx:pt>
          <cx:pt idx="222">0.00055952150956047498</cx:pt>
          <cx:pt idx="223">0.00014901747957801501</cx:pt>
          <cx:pt idx="224">-0.0002096471643703205</cx:pt>
          <cx:pt idx="225">0.00012813681822751349</cx:pt>
          <cx:pt idx="226">0.00047980099337069501</cx:pt>
          <cx:pt idx="227">0.0036846254234089749</cx:pt>
          <cx:pt idx="228">0.0091158188455166492</cx:pt>
          <cx:pt idx="229">0.0046092231106118001</cx:pt>
          <cx:pt idx="230">-0.0037826683915086249</cx:pt>
          <cx:pt idx="231">0.00023084927391577701</cx:pt>
          <cx:pt idx="232">0.0047379073787543</cx:pt>
          <cx:pt idx="233">0.0039982107580958503</cx:pt>
          <cx:pt idx="234">0.0108634227550317</cx:pt>
          <cx:pt idx="235">0.0026161247593083502</cx:pt>
          <cx:pt idx="236">-0.0018735423938544349</cx:pt>
          <cx:pt idx="237">0.0047081673988786247</cx:pt>
          <cx:pt idx="238">0.0038970193562161749</cx:pt>
          <cx:pt idx="239">0.0013964954976845075</cx:pt>
          <cx:pt idx="240">0.0043841762005607998</cx:pt>
          <cx:pt idx="241">0.00058810732463968247</cx:pt>
          <cx:pt idx="242">0.0013708187528283175</cx:pt>
          <cx:pt idx="243">0.0038955765185474749</cx:pt>
          <cx:pt idx="244">0.0072153693290448497</cx:pt>
          <cx:pt idx="245">0.0073777191514639746</cx:pt>
          <cx:pt idx="246">0.0082227132430620006</cx:pt>
          <cx:pt idx="247">-0.0032728490263995249</cx:pt>
          <cx:pt idx="248">-0.002641943690693625</cx:pt>
          <cx:pt idx="249">-0.00083257374005706248</cx:pt>
          <cx:pt idx="250">8.6170360121976005e-05</cx:pt>
          <cx:pt idx="251">-4.7429662329288002e-05</cx:pt>
          <cx:pt idx="252">0.00013109139402914924</cx:pt>
          <cx:pt idx="253">0.00012654165378654</cx:pt>
          <cx:pt idx="254">0.0014644877743257825</cx:pt>
          <cx:pt idx="255">0.0038263031499814748</cx:pt>
          <cx:pt idx="256">0.0083424115087349492</cx:pt>
          <cx:pt idx="257">0.0031217451738117749</cx:pt>
          <cx:pt idx="258">0.010259298137196849</cx:pt>
          <cx:pt idx="259">0.01597980556869525</cx:pt>
          <cx:pt idx="260">0.0087749128820996999</cx:pt>
          <cx:pt idx="261">-0.0024835567620595449</cx:pt>
          <cx:pt idx="262">0.001807008529378985</cx:pt>
          <cx:pt idx="263">-0.0050317265222515747</cx:pt>
          <cx:pt idx="264">-0.0085125159335210001</cx:pt>
          <cx:pt idx="265">-0.0064329539389772249</cx:pt>
          <cx:pt idx="266">-0.0034977916422895502</cx:pt>
          <cx:pt idx="267">0.00123759141045292</cx:pt>
          <cx:pt idx="268">0.0058743660525944503</cx:pt>
          <cx:pt idx="269">-0.00099094898364461494</cx:pt>
          <cx:pt idx="270">-0.000412340366431445</cx:pt>
          <cx:pt idx="271">0.0033250532514470001</cx:pt>
          <cx:pt idx="272">0.0062889591649694749</cx:pt>
          <cx:pt idx="273">0.00260353011371135</cx:pt>
          <cx:pt idx="274">0.0042904774128039499</cx:pt>
          <cx:pt idx="275">0.0039896546101806504</cx:pt>
          <cx:pt idx="276">-0.002347138980457865</cx:pt>
          <cx:pt idx="277">-7.3526783917097753e-05</cx:pt>
          <cx:pt idx="278">-0.00031990293372099749</cx:pt>
          <cx:pt idx="279">-2.5980714873319749e-05</cx:pt>
          <cx:pt idx="280">-7.0929958719546254e-05</cx:pt>
          <cx:pt idx="281">0.00017109027197620099</cx:pt>
          <cx:pt idx="282">0.00053540878292076752</cx:pt>
          <cx:pt idx="283">0.0044176246947555502</cx:pt>
          <cx:pt idx="284">0.0036267350950285999</cx:pt>
          <cx:pt idx="285">0.00037907676143943998</cx:pt>
          <cx:pt idx="286">0.0080242308292961008</cx:pt>
          <cx:pt idx="287">0.0063863230488520502</cx:pt>
          <cx:pt idx="288">-0.00094303583171288254</cx:pt>
          <cx:pt idx="289">-0.021948271876926623</cx:pt>
          <cx:pt idx="290">-0.02387458717317165</cx:pt>
          <cx:pt idx="291">-0.027385395439710251</cx:pt>
          <cx:pt idx="292">-0.024784692530479425</cx:pt>
          <cx:pt idx="293">-0.011726247505047201</cx:pt>
          <cx:pt idx="294">-0.012275498052881775</cx:pt>
          <cx:pt idx="295">-0.013187174191476626</cx:pt>
          <cx:pt idx="296">-0.0070471169230343</cx:pt>
          <cx:pt idx="297">-0.00040121381951286749</cx:pt>
          <cx:pt idx="298">0.0098937473919906756</cx:pt>
          <cx:pt idx="299">0.029662040059853401</cx:pt>
          <cx:pt idx="300">0.049134775987964903</cx:pt>
          <cx:pt idx="301">0.0050973515622272101</cx:pt>
          <cx:pt idx="302">0.0080488528541041507</cx:pt>
          <cx:pt idx="303">0.0054925707227131797</cx:pt>
          <cx:pt idx="304">-0.0061514625269889897</cx:pt>
          <cx:pt idx="305">0.0032857193174154701</cx:pt>
          <cx:pt idx="306">0.00053686598103306704</cx:pt>
          <cx:pt idx="307">-0.00035743100773215299</cx:pt>
          <cx:pt idx="308">0.00059289065363478301</cx:pt>
          <cx:pt idx="309">1.6614513140809799e-05</cx:pt>
          <cx:pt idx="310">-0.000822240487647508</cx:pt>
          <cx:pt idx="311">0.0071520392716357597</cx:pt>
          <cx:pt idx="312">-0.0035290165036148801</cx:pt>
          <cx:pt idx="313">-0.026175365020752</cx:pt>
          <cx:pt idx="314">-0.0124642255083656</cx:pt>
          <cx:pt idx="315">-0.040911783041650301</cx:pt>
          <cx:pt idx="316">-0.085402672728378898</cx:pt>
          <cx:pt idx="317">-0.13253803632474401</cx:pt>
          <cx:pt idx="318">-0.12461486602965299</cx:pt>
          <cx:pt idx="319">-0.083121288168119201</cx:pt>
          <cx:pt idx="320">-0.035024686906019897</cx:pt>
          <cx:pt idx="321">0.00765660564524867</cx:pt>
          <cx:pt idx="322">-0.0227656660074151</cx:pt>
          <cx:pt idx="323">-0.058900888617885602</cx:pt>
          <cx:pt idx="324">-0.036002137447955301</cx:pt>
          <cx:pt idx="325">0.011829434387184401</cx:pt>
          <cx:pt idx="326">0.015781572783989801</cx:pt>
          <cx:pt idx="327">0.021537548198011899</cx:pt>
          <cx:pt idx="328">0.02983108838331</cx:pt>
          <cx:pt idx="329">-0.024712364318899602</cx:pt>
          <cx:pt idx="330">-0.0057598430234359803</cx:pt>
          <cx:pt idx="331">-0.0149923181952602</cx:pt>
          <cx:pt idx="332">-0.016170416917600398</cx:pt>
          <cx:pt idx="333">0.0018774743416427699</cx:pt>
          <cx:pt idx="334">0.00046597431702595998</cx:pt>
          <cx:pt idx="335">0.00098648811767037495</cx:pt>
          <cx:pt idx="336">0.000424948775719661</cx:pt>
          <cx:pt idx="337">-0.0016990591237071001</cx:pt>
          <cx:pt idx="338">-0.0023656021358128801</cx:pt>
          <cx:pt idx="339">-0.0056295623110502301</cx:pt>
          <cx:pt idx="340">-0.0195253992559196</cx:pt>
          <cx:pt idx="341">-0.049333785585157199</cx:pt>
          <cx:pt idx="342">-0.0532762867350281</cx:pt>
          <cx:pt idx="343">-0.083461028582386201</cx:pt>
          <cx:pt idx="344">-0.12725344057646901</cx:pt>
          <cx:pt idx="345">-0.118829671039295</cx:pt>
          <cx:pt idx="346">-0.064863329985255902</cx:pt>
          <cx:pt idx="347">-0.0061955010496477997</cx:pt>
          <cx:pt idx="348">0.020130200104316098</cx:pt>
          <cx:pt idx="349">0.021610593105770501</cx:pt>
          <cx:pt idx="350">0.047543419223764899</cx:pt>
          <cx:pt idx="351">-0.032095012300277601</cx:pt>
          <cx:pt idx="352">-0.030580356384478601</cx:pt>
          <cx:pt idx="353">-0.018047090349772602</cx:pt>
          <cx:pt idx="354">-0.0048836993993863599</cx:pt>
          <cx:pt idx="355">-0.034813182698966001</cx:pt>
          <cx:pt idx="356">-0.0197178491208738</cx:pt>
          <cx:pt idx="357">-0.035390120142200901</cx:pt>
          <cx:pt idx="358">-0.018802124240167001</cx:pt>
          <cx:pt idx="359">-0.024413892957393799</cx:pt>
          <cx:pt idx="360">-0.019703213240112399</cx:pt>
          <cx:pt idx="361">-4.9182392992868599e-05</cx:pt>
          <cx:pt idx="362">-0.00045314871221650399</cx:pt>
          <cx:pt idx="363">-0.00022221971868744401</cx:pt>
          <cx:pt idx="364">0.000149408633902901</cx:pt>
          <cx:pt idx="365">-0.00029412108575450202</cx:pt>
          <cx:pt idx="366">-0.00107231112290862</cx:pt>
          <cx:pt idx="367">-0.0088563641468070095</cx:pt>
          <cx:pt idx="368">-0.030644542606087601</cx:pt>
          <cx:pt idx="369">-0.054973648763774002</cx:pt>
          <cx:pt idx="370">-0.055892650901837301</cx:pt>
          <cx:pt idx="371">-0.079833163507510005</cx:pt>
          <cx:pt idx="372">-0.088216147772808395</cx:pt>
          <cx:pt idx="373">-0.055244693796461797</cx:pt>
          <cx:pt idx="374">0.0115328209997264</cx:pt>
          <cx:pt idx="375">0.018151748585298701</cx:pt>
          <cx:pt idx="376">-0.0049997872037508898</cx:pt>
          <cx:pt idx="377">-0.0240221478920737</cx:pt>
          <cx:pt idx="378">0.0078295739452970102</cx:pt>
          <cx:pt idx="379">-0.031189266740043801</cx:pt>
          <cx:pt idx="380">0.018395482525257301</cx:pt>
          <cx:pt idx="381">-0.0026120991292609098</cx:pt>
          <cx:pt idx="382">-0.0321928242734313</cx:pt>
          <cx:pt idx="383">-0.046541077538581901</cx:pt>
          <cx:pt idx="384">-0.0364329753058832</cx:pt>
          <cx:pt idx="385">-0.019353562252220499</cx:pt>
          <cx:pt idx="386">-0.0266018496466103</cx:pt>
          <cx:pt idx="387">-0.022286124031341201</cx:pt>
          <cx:pt idx="388">-0.0095416760215850799</cx:pt>
          <cx:pt idx="389">-0.0028794208172656</cx:pt>
          <cx:pt idx="390">-0.00079605202405774495</cx:pt>
          <cx:pt idx="391">-7.6329920675112896e-05</cx:pt>
          <cx:pt idx="392">7.6847288804990696e-05</cx:pt>
          <cx:pt idx="393">-0.00024981140317574302</cx:pt>
          <cx:pt idx="394">-0.00046311214343461201</cx:pt>
          <cx:pt idx="395">-0.00466850336831453</cx:pt>
          <cx:pt idx="396">-0.023937766528903798</cx:pt>
          <cx:pt idx="397">-0.043656448200096003</cx:pt>
          <cx:pt idx="398">-0.035574640710808798</cx:pt>
          <cx:pt idx="399">-0.031772183189188001</cx:pt>
          <cx:pt idx="400">-0.0039152603369273301</cx:pt>
          <cx:pt idx="401">0.0263821755981315</cx:pt>
          <cx:pt idx="402">0.023260737624069501</cx:pt>
          <cx:pt idx="403">0.0126276004773874</cx:pt>
          <cx:pt idx="404">0.012222472785699099</cx:pt>
          <cx:pt idx="405">0.034977979485071399</cx:pt>
          <cx:pt idx="406">0.059691241625104599</cx:pt>
          <cx:pt idx="407">0.024403102024721599</cx:pt>
          <cx:pt idx="408">-0.0051279706869210599</cx:pt>
          <cx:pt idx="409">-0.0056387552535702599</cx:pt>
          <cx:pt idx="410">-0.041032129540217399</cx:pt>
          <cx:pt idx="411">-0.029360361920433498</cx:pt>
          <cx:pt idx="412">-0.028714687022500698</cx:pt>
          <cx:pt idx="413">0.0065417597352900097</cx:pt>
          <cx:pt idx="414">-0.0044776309697351496</cx:pt>
          <cx:pt idx="415">0.0073291692406801901</cx:pt>
          <cx:pt idx="416">0.00295589190365885</cx:pt>
          <cx:pt idx="417">0.00070218268094077803</cx:pt>
          <cx:pt idx="418">0.0010311318344743601</cx:pt>
          <cx:pt idx="419">-0.00062943134413774202</cx:pt>
          <cx:pt idx="420">0.00036373097394161598</cx:pt>
          <cx:pt idx="421">0.00096495336256762398</cx:pt>
          <cx:pt idx="422">0.00051367759496316503</cx:pt>
          <cx:pt idx="423">-0.00167913033300666</cx:pt>
          <cx:pt idx="424">-0.015978999185741902</cx:pt>
          <cx:pt idx="425">-0.0132081838776252</cx:pt>
          <cx:pt idx="426">-0.0071227838578809396</cx:pt>
          <cx:pt idx="427">-0.023548941016031898</cx:pt>
          <cx:pt idx="428">-0.00189368872438339</cx:pt>
          <cx:pt idx="429">0.0234847314597912</cx:pt>
          <cx:pt idx="430">0.055909731239617497</cx:pt>
          <cx:pt idx="431">0.034028896621911102</cx:pt>
          <cx:pt idx="432">0.062261501034546599</cx:pt>
          <cx:pt idx="433">0.088303476936185898</cx:pt>
          <cx:pt idx="434">0.072639715966507895</cx:pt>
          <cx:pt idx="435">0.0080023015971686599</cx:pt>
          <cx:pt idx="436">-0.0125677292229615</cx:pt>
          <cx:pt idx="437">-0.034089034890846602</cx:pt>
          <cx:pt idx="438">-0.0126650746440201</cx:pt>
          <cx:pt idx="439">-0.040438494661337601</cx:pt>
          <cx:pt idx="440">-0.0307372862890457</cx:pt>
          <cx:pt idx="441">0.0105506292013899</cx:pt>
          <cx:pt idx="442">0.017475227658730198</cx:pt>
          <cx:pt idx="443">0.019811323615767901</cx:pt>
          <cx:pt idx="444">0.012036841262719001</cx:pt>
          <cx:pt idx="445">0.0024598000624131999</cx:pt>
          <cx:pt idx="446">0.0017969317745271901</cx:pt>
          <cx:pt idx="447">0.00057527461243376697</cx:pt>
          <cx:pt idx="448">-0.00074512032812036697</cx:pt>
          <cx:pt idx="449">0.00022252920968122199</cx:pt>
          <cx:pt idx="450">0.0030115703379040501</cx:pt>
          <cx:pt idx="451">0.0023327818580970499</cx:pt>
          <cx:pt idx="452">-0.0086432145963286095</cx:pt>
          <cx:pt idx="453">-0.0111393218681784</cx:pt>
          <cx:pt idx="454">-0.033980216850412297</cx:pt>
          <cx:pt idx="455">-0.033771749613422899</cx:pt>
          <cx:pt idx="456">-0.0597406944160494</cx:pt>
          <cx:pt idx="457">-0.0250653142527218</cx:pt>
          <cx:pt idx="458">-0.0092797584935125493</cx:pt>
          <cx:pt idx="459">0.0085257912273308395</cx:pt>
          <cx:pt idx="460">0.057985389615348298</cx:pt>
          <cx:pt idx="461">0.064907383982933997</cx:pt>
          <cx:pt idx="462">0.038579522226889498</cx:pt>
          <cx:pt idx="463">0.0137381853951387</cx:pt>
          <cx:pt idx="464">0.0151127531005308</cx:pt>
          <cx:pt idx="465">0.0022212745288958799</cx:pt>
          <cx:pt idx="466">0.0161862609738125</cx:pt>
          <cx:pt idx="467">-0.0230190385427918</cx:pt>
          <cx:pt idx="468">-0.041269792048612197</cx:pt>
          <cx:pt idx="469">0.0079821957430870095</cx:pt>
          <cx:pt idx="470">0.0336898539387743</cx:pt>
          <cx:pt idx="471">0.023306162696745701</cx:pt>
          <cx:pt idx="472">0.027767647321568899</cx:pt>
          <cx:pt idx="473">0.0064831240802550099</cx:pt>
          <cx:pt idx="474">0.0058047011872518501</cx:pt>
          <cx:pt idx="475">9.0834278818753802e-05</cx:pt>
          <cx:pt idx="476">0.00060145910151029598</cx:pt>
          <cx:pt idx="477">0.00045984286999683702</cx:pt>
          <cx:pt idx="478">0.0019683461583108702</cx:pt>
          <cx:pt idx="479">0.0054377913554549302</cx:pt>
          <cx:pt idx="480">-0.017308053414900298</cx:pt>
          <cx:pt idx="481">-0.022222050950809501</cx:pt>
          <cx:pt idx="482">-0.048039579327822601</cx:pt>
          <cx:pt idx="483">-0.052544952593766903</cx:pt>
          <cx:pt idx="484">-0.091352638046781995</cx:pt>
          <cx:pt idx="485">-0.13666907842345299</cx:pt>
          <cx:pt idx="486">-0.11616214960679599</cx:pt>
          <cx:pt idx="487">-0.077218436451878605</cx:pt>
          <cx:pt idx="488">-0.045975938783996098</cx:pt>
          <cx:pt idx="489">-0.033093287441366602</cx:pt>
          <cx:pt idx="490">-0.018860465369761499</cx:pt>
          <cx:pt idx="491">-0.00127803132993494</cx:pt>
          <cx:pt idx="492">-0.0065108144992312902</cx:pt>
          <cx:pt idx="493">-0.0097174985134790195</cx:pt>
          <cx:pt idx="494">-0.0066485869398130197</cx:pt>
          <cx:pt idx="495">-0.020913941908945299</cx:pt>
          <cx:pt idx="496">-0.033098785546960698</cx:pt>
          <cx:pt idx="497">-0.0041400960838486704</cx:pt>
          <cx:pt idx="498">0.020087413717607899</cx:pt>
          <cx:pt idx="499">0.0031290092547577898</cx:pt>
          <cx:pt idx="500">-0.018165468842641998</cx:pt>
          <cx:pt idx="501">-0.00041762251046270502</cx:pt>
          <cx:pt idx="502">0.0031679845176780098</cx:pt>
          <cx:pt idx="503">-7.6827818364017199e-06</cx:pt>
          <cx:pt idx="504">-0.00059096081595214696</cx:pt>
          <cx:pt idx="505">0.00060603196884022705</cx:pt>
          <cx:pt idx="506">0.0045932317086408202</cx:pt>
          <cx:pt idx="507">0.0107454610431909</cx:pt>
          <cx:pt idx="508">-0.015654742350812701</cx:pt>
          <cx:pt idx="509">-0.0295772206328472</cx:pt>
          <cx:pt idx="510">-0.042270424699085901</cx:pt>
          <cx:pt idx="511">-0.065322548559038907</cx:pt>
          <cx:pt idx="512">-0.10918818235283199</cx:pt>
          <cx:pt idx="513">-0.124813942588286</cx:pt>
          <cx:pt idx="514">-0.141036327445276</cx:pt>
          <cx:pt idx="515">-0.17685197877985001</cx:pt>
          <cx:pt idx="516">-0.17671983996408799</cx:pt>
          <cx:pt idx="517">-0.1094710408673</cx:pt>
          <cx:pt idx="518">-0.073391258225413397</cx:pt>
          <cx:pt idx="519">-0.041033698232026398</cx:pt>
          <cx:pt idx="520">0.0023206700508824601</cx:pt>
          <cx:pt idx="521">0.0128849771622818</cx:pt>
          <cx:pt idx="522">-0.021795249619304301</cx:pt>
          <cx:pt idx="523">-0.00065923692355000904</cx:pt>
          <cx:pt idx="524">-0.018594144606814401</cx:pt>
          <cx:pt idx="525">0.029782308610483199</cx:pt>
          <cx:pt idx="526">0.0175894833300307</cx:pt>
          <cx:pt idx="527">-0.0050654674383651399</cx:pt>
          <cx:pt idx="528">-0.019049260265411899</cx:pt>
          <cx:pt idx="529">0.0017728232259205999</cx:pt>
          <cx:pt idx="530">0.00158024045177438</cx:pt>
          <cx:pt idx="531">0.000281496826416541</cx:pt>
          <cx:pt idx="532">-0.00036059009832073799</cx:pt>
          <cx:pt idx="533">0.00016215250086164899</cx:pt>
          <cx:pt idx="534">0.0039211727760843501</cx:pt>
          <cx:pt idx="535">0.0152098256321474</cx:pt>
          <cx:pt idx="536">-0.0012314480980280299</cx:pt>
          <cx:pt idx="537">-0.0063504555171953799</cx:pt>
          <cx:pt idx="538">-0.012114776303567399</cx:pt>
          <cx:pt idx="539">-0.0144393752878509</cx:pt>
          <cx:pt idx="540">-0.059411186325146498</cx:pt>
          <cx:pt idx="541">-0.081101487609520795</cx:pt>
          <cx:pt idx="542">-0.073790256526235998</cx:pt>
          <cx:pt idx="543">-0.090461343567583702</cx:pt>
          <cx:pt idx="544">-0.095246607980933498</cx:pt>
          <cx:pt idx="545">-0.053532659256973598</cx:pt>
          <cx:pt idx="546">-0.052521979831647699</cx:pt>
          <cx:pt idx="547">-0.013709577381835701</cx:pt>
          <cx:pt idx="548">-0.019201639542994899</cx:pt>
          <cx:pt idx="549">-0.017157192545124701</cx:pt>
          <cx:pt idx="550">0.0082266850849918895</cx:pt>
          <cx:pt idx="551">0.0115220413680158</cx:pt>
          <cx:pt idx="552">0.019252124194619101</cx:pt>
          <cx:pt idx="553">0.0426554257519286</cx:pt>
          <cx:pt idx="554">0.0152290706557104</cx:pt>
          <cx:pt idx="555">-0.0048660531328864999</cx:pt>
          <cx:pt idx="556">-0.019524022882062599</cx:pt>
          <cx:pt idx="557">0.0033804698473298201</cx:pt>
          <cx:pt idx="558">0.000880665287036604</cx:pt>
          <cx:pt idx="559">9.3811772335568303e-05</cx:pt>
          <cx:pt idx="560">-2.29566743823751e-05</cx:pt>
          <cx:pt idx="561">1.68762220468361e-05</cx:pt>
          <cx:pt idx="562">0.00077947216762270502</cx:pt>
          <cx:pt idx="563">0.0240830700552121</cx:pt>
          <cx:pt idx="564">0.030165192274557599</cx:pt>
          <cx:pt idx="565">-0.0096766224614813195</cx:pt>
          <cx:pt idx="566">-0.0022044888311872099</cx:pt>
          <cx:pt idx="567">0.028515524708289799</cx:pt>
          <cx:pt idx="568">0.0186808263027726</cx:pt>
          <cx:pt idx="569">0.024689831468197199</cx:pt>
          <cx:pt idx="570">0.021479894814649101</cx:pt>
          <cx:pt idx="571">0.027306554839379601</cx:pt>
          <cx:pt idx="572">-0.00165192451124313</cx:pt>
          <cx:pt idx="573">-0.0059907232302029304</cx:pt>
          <cx:pt idx="574">-0.0076446271062000897</cx:pt>
          <cx:pt idx="575">-0.011217197415411599</cx:pt>
          <cx:pt idx="576">-0.047596399444420602</cx:pt>
          <cx:pt idx="577">-0.014921493789555</cx:pt>
          <cx:pt idx="578">0.0365811349404613</cx:pt>
          <cx:pt idx="579">0.0109380640551887</cx:pt>
          <cx:pt idx="580">0.029060532158366001</cx:pt>
          <cx:pt idx="581">0.014401735970019701</cx:pt>
          <cx:pt idx="582">-0.0159926931131096</cx:pt>
          <cx:pt idx="583">-0.025023847659795598</cx:pt>
          <cx:pt idx="584">-0.016353081735044898</cx:pt>
          <cx:pt idx="585">-0.00076552862844499897</cx:pt>
          <cx:pt idx="586">0.00052719309508561399</cx:pt>
          <cx:pt idx="587">0.00039960090040618002</cx:pt>
          <cx:pt idx="588">-0.00066555706220552903</cx:pt>
          <cx:pt idx="589">0.00046787512506368697</cx:pt>
          <cx:pt idx="590">0.0032213827958174901</cx:pt>
          <cx:pt idx="591">0.0228293664293031</cx:pt>
          <cx:pt idx="592">0.0389621192352161</cx:pt>
          <cx:pt idx="593">-0.013549102145312899</cx:pt>
          <cx:pt idx="594">-0.0083572433692727897</cx:pt>
          <cx:pt idx="595">0.037509071543517201</cx:pt>
          <cx:pt idx="596">0.032298012042244598</cx:pt>
          <cx:pt idx="597">0.0226856923987428</cx:pt>
          <cx:pt idx="598">0.079961710535364106</cx:pt>
          <cx:pt idx="599">0.076994997818680896</cx:pt>
          <cx:pt idx="600">0.071156602845650896</cx:pt>
          <cx:pt idx="601">0.051819195471119101</cx:pt>
          <cx:pt idx="602">0.046686427469621199</cx:pt>
          <cx:pt idx="603">0.0045608789543540402</cx:pt>
          <cx:pt idx="604">-0.0149640372838132</cx:pt>
          <cx:pt idx="605">0.00063446483832272304</cx:pt>
          <cx:pt idx="606">0.0199378866408924</cx:pt>
          <cx:pt idx="607">0.0219055188509867</cx:pt>
          <cx:pt idx="608">0.037340430369722899</cx:pt>
          <cx:pt idx="609">0.00021833699782747201</cx:pt>
          <cx:pt idx="610">-0.035126624069557598</cx:pt>
          <cx:pt idx="611">-0.023291340957244999</cx:pt>
          <cx:pt idx="612">-0.0080060531197432405</cx:pt>
          <cx:pt idx="613">0.00046668434315596499</cx:pt>
          <cx:pt idx="614">-0.00027182514102688598</cx:pt>
          <cx:pt idx="615">4.0183654898047397e-05</cx:pt>
          <cx:pt idx="616">0.000142005131892981</cx:pt>
          <cx:pt idx="617">-0.000178422816037701</cx:pt>
          <cx:pt idx="618">0.0038722387894924502</cx:pt>
          <cx:pt idx="619">0.012123488668249799</cx:pt>
          <cx:pt idx="620">0.039247328221438997</cx:pt>
          <cx:pt idx="621">0.0293582300868491</cx:pt>
          <cx:pt idx="622">-0.0190472819174973</cx:pt>
          <cx:pt idx="623">0.0195533583470257</cx:pt>
          <cx:pt idx="624">0.024845572805302502</cx:pt>
          <cx:pt idx="625">-0.0109323068325146</cx:pt>
          <cx:pt idx="626">0.0185435149523362</cx:pt>
          <cx:pt idx="627">0.043089146145066801</cx:pt>
          <cx:pt idx="628">0.032060896101908702</cx:pt>
          <cx:pt idx="629">0.050263550777107001</cx:pt>
          <cx:pt idx="630">-0.0098649902291866893</cx:pt>
          <cx:pt idx="631">0.0048963608881796702</cx:pt>
          <cx:pt idx="632">0.011520036273562601</cx:pt>
          <cx:pt idx="633">0.010381330625311699</cx:pt>
          <cx:pt idx="634">0.032543278852875002</cx:pt>
          <cx:pt idx="635">0.020827127316992902</cx:pt>
          <cx:pt idx="636">0.0097974144657312304</cx:pt>
          <cx:pt idx="637">-0.0184428970028046</cx:pt>
          <cx:pt idx="638">-0.0192923545896167</cx:pt>
          <cx:pt idx="639">-0.0082943888855555002</cx:pt>
          <cx:pt idx="640">-0.0035033973519353299</cx:pt>
          <cx:pt idx="641">0.00102316681797561</cx:pt>
          <cx:pt idx="642">0.00033676812801940599</cx:pt>
          <cx:pt idx="643">-0.00043918170841880303</cx:pt>
          <cx:pt idx="644">0.00012940523847705399</cx:pt>
          <cx:pt idx="645">-0.00026635920444073499</cx:pt>
          <cx:pt idx="646">0.0028567208273674802</cx:pt>
          <cx:pt idx="647">0.0075243821865910998</cx:pt>
          <cx:pt idx="648">0.033711715163366802</cx:pt>
          <cx:pt idx="649">0.041380760042029202</cx:pt>
          <cx:pt idx="650">0.0205453449926189</cx:pt>
          <cx:pt idx="651">0.034356413041239597</cx:pt>
          <cx:pt idx="652">0.0250084008458832</cx:pt>
          <cx:pt idx="653">0.028795050322727899</cx:pt>
          <cx:pt idx="654">0.0220495372515866</cx:pt>
          <cx:pt idx="655">0.056095940029119599</cx:pt>
          <cx:pt idx="656">-0.0052808498838763903</cx:pt>
          <cx:pt idx="657">0.00078436817806278405</cx:pt>
          <cx:pt idx="658">-0.0029556784399534502</cx:pt>
          <cx:pt idx="659">0.045274360792958997</cx:pt>
          <cx:pt idx="660">0.0358896406358142</cx:pt>
          <cx:pt idx="661">0.034178543974583302</cx:pt>
          <cx:pt idx="662">0.0150146639431915</cx:pt>
          <cx:pt idx="663">-0.0062114418323144602</cx:pt>
          <cx:pt idx="664">-0.0099532073509488103</cx:pt>
          <cx:pt idx="665">-0.0295815928196177</cx:pt>
          <cx:pt idx="666">-0.0250259445346354</cx:pt>
          <cx:pt idx="667">-0.0098381077196544302</cx:pt>
          <cx:pt idx="668">-0.0037399037049065898</cx:pt>
          <cx:pt idx="669">0.00094343461997514495</cx:pt>
          <cx:pt idx="670">3.8080428606543399e-05</cx:pt>
          <cx:pt idx="671">-0.000152283260559738</cx:pt>
          <cx:pt idx="672">0.000596906787943467</cx:pt>
          <cx:pt idx="673">0.00039615796182013299</cx:pt>
          <cx:pt idx="674">0.0021856769974267099</cx:pt>
          <cx:pt idx="675">0.0067065055956266103</cx:pt>
          <cx:pt idx="676">0.022944773115922301</cx:pt>
          <cx:pt idx="677">0.023896054001637201</cx:pt>
          <cx:pt idx="678">0.036096094836886597</cx:pt>
          <cx:pt idx="679">0.052191372315397701</cx:pt>
          <cx:pt idx="680">0.0391541591056963</cx:pt>
          <cx:pt idx="681">0.039802313762882797</cx:pt>
          <cx:pt idx="682">0.0152332165538302</cx:pt>
          <cx:pt idx="683">-0.00081847164326279902</cx:pt>
          <cx:pt idx="684">-0.019634025246149999</cx:pt>
          <cx:pt idx="685">-0.027594516693943302</cx:pt>
          <cx:pt idx="686">0.0128071552324132</cx:pt>
          <cx:pt idx="687">0.0153270842159832</cx:pt>
          <cx:pt idx="688">-0.0077481618645633202</cx:pt>
          <cx:pt idx="689">0.020557409295829401</cx:pt>
          <cx:pt idx="690">-0.026229221165688599</cx:pt>
          <cx:pt idx="691">-0.056556423149756702</cx:pt>
          <cx:pt idx="692">-0.033036222627664501</cx:pt>
          <cx:pt idx="693">-0.015084209194916501</cx:pt>
          <cx:pt idx="694">-0.0085431911681708803</cx:pt>
          <cx:pt idx="695">-0.0066036761235661297</cx:pt>
          <cx:pt idx="696">-0.0044116734195001903</cx:pt>
          <cx:pt idx="697">0.00027975810080803901</cx:pt>
          <cx:pt idx="698">0.00015791189008735099</cx:pt>
          <cx:pt idx="699">0.00011123321823535401</cx:pt>
          <cx:pt idx="700">-0.00057736899725218901</cx:pt>
          <cx:pt idx="701">0.00037769542133033699</cx:pt>
          <cx:pt idx="702">0.000275448084221266</cx:pt>
          <cx:pt idx="703">0.00013108930765619799</cx:pt>
          <cx:pt idx="704">0.0066381431402329502</cx:pt>
          <cx:pt idx="705">0.010664426189751299</cx:pt>
          <cx:pt idx="706">0.013959029266034101</cx:pt>
          <cx:pt idx="707">0.028082226242192001</cx:pt>
          <cx:pt idx="708">0.045475458921051398</cx:pt>
          <cx:pt idx="709">0.043212038002465897</cx:pt>
          <cx:pt idx="710">0.034441395446176401</cx:pt>
          <cx:pt idx="711">0.028157807505013</cx:pt>
          <cx:pt idx="712">0.00047019367257334098</cx:pt>
          <cx:pt idx="713">-0.0151702070301892</cx:pt>
          <cx:pt idx="714">-0.040313687258345297</cx:pt>
          <cx:pt idx="715">-0.019394803228656599</cx:pt>
          <cx:pt idx="716">0.00121998570664148</cx:pt>
          <cx:pt idx="717">-0.022008142970643001</cx:pt>
          <cx:pt idx="718">-0.023677978192202</cx:pt>
          <cx:pt idx="719">-0.0042870611753418704</cx:pt>
          <cx:pt idx="720">-0.0064948567425198497</cx:pt>
          <cx:pt idx="721">-0.0031199160205688699</cx:pt>
          <cx:pt idx="722">-0.00125588939778445</cx:pt>
          <cx:pt idx="723">-0.00149691829111707</cx:pt>
          <cx:pt idx="724">-0.00066460584040041405</cx:pt>
          <cx:pt idx="725">0.000841176384700289</cx:pt>
          <cx:pt idx="726">-0.00017133669574902801</cx:pt>
          <cx:pt idx="727">5.2824930685417399e-05</cx:pt>
          <cx:pt idx="728">-0.00033167902086438198</cx:pt>
          <cx:pt idx="729">0.00014634031332154</cx:pt>
          <cx:pt idx="730">-0.00045568241114308697</cx:pt>
          <cx:pt idx="731">9.9151624576533199e-06</cx:pt>
          <cx:pt idx="732">-0.00069231867913586997</cx:pt>
          <cx:pt idx="733">-0.0039422353252864303</cx:pt>
          <cx:pt idx="734">-0.0030125528685505101</cx:pt>
          <cx:pt idx="735">0.000216084008935882</cx:pt>
          <cx:pt idx="736">0.0018194270018840901</cx:pt>
          <cx:pt idx="737">0.00046489473237044298</cx:pt>
          <cx:pt idx="738">0.0018313600557803801</cx:pt>
          <cx:pt idx="739">0.0033308288182237202</cx:pt>
          <cx:pt idx="740">-0.0015146637903441099</cx:pt>
          <cx:pt idx="741">0.00239692507687486</cx:pt>
          <cx:pt idx="742">-0.0031553775869092699</cx:pt>
          <cx:pt idx="743">-0.00114221347278994</cx:pt>
          <cx:pt idx="744">-0.0037255094730481498</cx:pt>
          <cx:pt idx="745">-2.11646417752415e-05</cx:pt>
          <cx:pt idx="746">0.00045625897899943102</cx:pt>
          <cx:pt idx="747">-9.0703267495241996e-05</cx:pt>
          <cx:pt idx="748">-0.0013823177265439</cx:pt>
          <cx:pt idx="749">0.00088172579090734296</cx:pt>
          <cx:pt idx="750">0.0019486099702844999</cx:pt>
          <cx:pt idx="751">-0.0010061714193053</cx:pt>
          <cx:pt idx="752">-0.00040939747070530702</cx:pt>
          <cx:pt idx="753">-0.00035546723632025101</cx:pt>
          <cx:pt idx="754">0.00036104183978059097</cx:pt>
          <cx:pt idx="755">0.00039005132188598698</cx:pt>
          <cx:pt idx="756">-0.000376115558325233</cx:pt>
          <cx:pt idx="757">5.9625039428477098e-05</cx:pt>
          <cx:pt idx="758">-1.12814655123097e-05</cx:pt>
          <cx:pt idx="759">-0.00027662378980099098</cx:pt>
          <cx:pt idx="760">0.00049179126454518295</cx:pt>
          <cx:pt idx="761">-0.00012864163761069501</cx:pt>
          <cx:pt idx="762">0.00018861523500996699</cx:pt>
          <cx:pt idx="763">0.00034360925163599398</cx:pt>
          <cx:pt idx="764">0.00040947647012459798</cx:pt>
          <cx:pt idx="765">0.00062696323375673697</cx:pt>
          <cx:pt idx="766">8.9155920628707297e-05</cx:pt>
          <cx:pt idx="767">-0.00013661461210602799</cx:pt>
          <cx:pt idx="768">-0.00032796114990494202</cx:pt>
          <cx:pt idx="769">-2.57106299361874e-05</cx:pt>
          <cx:pt idx="770">-0.000199161877393518</cx:pt>
          <cx:pt idx="771">0.00014017080010031899</cx:pt>
          <cx:pt idx="772">-0.000122600269614888</cx:pt>
          <cx:pt idx="773">0.00038437043196876602</cx:pt>
          <cx:pt idx="774">-0.0032764535305695999</cx:pt>
          <cx:pt idx="775">-0.00174120231152925</cx:pt>
          <cx:pt idx="776">-2.18561857271716e-05</cx:pt>
          <cx:pt idx="777">-9.60012506195364e-05</cx:pt>
          <cx:pt idx="778">0.00045227544308670202</cx:pt>
          <cx:pt idx="779">0.00050486287731565298</cx:pt>
          <cx:pt idx="780">0.00019442611638759399</cx:pt>
          <cx:pt idx="781">0.00096295967717741201</cx:pt>
          <cx:pt idx="782">0.00073366590546190499</cx:pt>
          <cx:pt idx="783">0.00028803910206487697</cx:pt>
          <cx:pt idx="784">0.0032694901041666999</cx:pt>
          <cx:pt idx="785">0.0081444202030861255</cx:pt>
          <cx:pt idx="786">0.0084877786960850746</cx:pt>
          <cx:pt idx="787">0.00560278610668055</cx:pt>
          <cx:pt idx="788">0.0013126310251192026</cx:pt>
          <cx:pt idx="789">0.0066240674474492001</cx:pt>
          <cx:pt idx="790">0.0020813002439872799</cx:pt>
          <cx:pt idx="791">0.0034344349933253999</cx:pt>
          <cx:pt idx="792">0.0061167324430106253</cx:pt>
          <cx:pt idx="793">0.0081631615627819742</cx:pt>
          <cx:pt idx="794">0.0034634917616723749</cx:pt>
          <cx:pt idx="795">0.0044619613453071253</cx:pt>
          <cx:pt idx="796">-0.0057774355331608749</cx:pt>
          <cx:pt idx="797">0.0017233097545342249</cx:pt>
          <cx:pt idx="798">0.0052715983177406252</cx:pt>
          <cx:pt idx="799">0.001977493580228295</cx:pt>
          <cx:pt idx="800">-0.0027045776159041251</cx:pt>
          <cx:pt idx="801">0.005415457322849225</cx:pt>
          <cx:pt idx="802">0.00363650558080465</cx:pt>
          <cx:pt idx="803">0.0020003559035116376</cx:pt>
          <cx:pt idx="804">-0.0015792491560971175</cx:pt>
          <cx:pt idx="805">-0.0018589155222818825</cx:pt>
          <cx:pt idx="806">-0.0018245256421048576</cx:pt>
          <cx:pt idx="807">0.00055952150956047498</cx:pt>
          <cx:pt idx="808">0.00014901747957801501</cx:pt>
          <cx:pt idx="809">-0.0002096471643703205</cx:pt>
          <cx:pt idx="810">0.00012813681822751349</cx:pt>
          <cx:pt idx="811">0.00047980099337069501</cx:pt>
          <cx:pt idx="812">0.0036846254234089749</cx:pt>
          <cx:pt idx="813">0.0091158188455166492</cx:pt>
          <cx:pt idx="814">0.0046092231106118001</cx:pt>
          <cx:pt idx="815">-0.0037826683915086249</cx:pt>
          <cx:pt idx="816">0.00023084927391577701</cx:pt>
          <cx:pt idx="817">0.0047379073787543</cx:pt>
          <cx:pt idx="818">0.0039982107580958503</cx:pt>
          <cx:pt idx="819">0.0108634227550317</cx:pt>
          <cx:pt idx="820">0.0026161247593083502</cx:pt>
          <cx:pt idx="821">-0.0018735423938544349</cx:pt>
          <cx:pt idx="822">0.0047081673988786247</cx:pt>
          <cx:pt idx="823">0.0038970193562161749</cx:pt>
          <cx:pt idx="824">0.0013964954976845075</cx:pt>
          <cx:pt idx="825">0.0043841762005607998</cx:pt>
          <cx:pt idx="826">0.00058810732463968247</cx:pt>
          <cx:pt idx="827">0.0013708187528283175</cx:pt>
          <cx:pt idx="828">0.0038955765185474749</cx:pt>
          <cx:pt idx="829">0.0072153693290448497</cx:pt>
          <cx:pt idx="830">0.0073777191514639746</cx:pt>
          <cx:pt idx="831">0.0082227132430620006</cx:pt>
          <cx:pt idx="832">-0.0032728490263995249</cx:pt>
          <cx:pt idx="833">-0.002641943690693625</cx:pt>
          <cx:pt idx="834">-0.00083257374005706248</cx:pt>
          <cx:pt idx="835">8.6170360121976005e-05</cx:pt>
          <cx:pt idx="836">-4.7429662329288002e-05</cx:pt>
          <cx:pt idx="837">0.00013109139402914924</cx:pt>
          <cx:pt idx="838">0.00012654165378654</cx:pt>
          <cx:pt idx="839">0.0014644877743257825</cx:pt>
          <cx:pt idx="840">0.0038263031499814748</cx:pt>
          <cx:pt idx="841">0.0083424115087349492</cx:pt>
          <cx:pt idx="842">0.0031217451738117749</cx:pt>
          <cx:pt idx="843">0.010259298137196849</cx:pt>
          <cx:pt idx="844">0.01597980556869525</cx:pt>
          <cx:pt idx="845">0.0087749128820996999</cx:pt>
          <cx:pt idx="846">-0.0024835567620595449</cx:pt>
          <cx:pt idx="847">0.001807008529378985</cx:pt>
          <cx:pt idx="848">-0.0050317265222515747</cx:pt>
          <cx:pt idx="849">-0.0085125159335210001</cx:pt>
          <cx:pt idx="850">-0.0064329539389772249</cx:pt>
          <cx:pt idx="851">-0.0034977916422895502</cx:pt>
          <cx:pt idx="852">0.00123759141045292</cx:pt>
          <cx:pt idx="853">0.0058743660525944503</cx:pt>
          <cx:pt idx="854">-0.00099094898364461494</cx:pt>
          <cx:pt idx="855">-0.000412340366431445</cx:pt>
          <cx:pt idx="856">0.0033250532514470001</cx:pt>
          <cx:pt idx="857">0.0062889591649694749</cx:pt>
          <cx:pt idx="858">0.00260353011371135</cx:pt>
          <cx:pt idx="859">0.0042904774128039499</cx:pt>
          <cx:pt idx="860">0.0039896546101806504</cx:pt>
          <cx:pt idx="861">-0.002347138980457865</cx:pt>
          <cx:pt idx="862">-7.3526783917097753e-05</cx:pt>
          <cx:pt idx="863">-0.00031990293372099749</cx:pt>
          <cx:pt idx="864">-2.5980714873319749e-05</cx:pt>
          <cx:pt idx="865">-7.0929958719546254e-05</cx:pt>
          <cx:pt idx="866">0.00017109027197620099</cx:pt>
          <cx:pt idx="867">0.00053540878292076752</cx:pt>
          <cx:pt idx="868">0.0044176246947555502</cx:pt>
          <cx:pt idx="869">0.0036267350950285999</cx:pt>
          <cx:pt idx="870">0.00037907676143943998</cx:pt>
          <cx:pt idx="871">0.0080242308292961008</cx:pt>
          <cx:pt idx="872">0.0063863230488520502</cx:pt>
          <cx:pt idx="873">-0.00094303583171288254</cx:pt>
          <cx:pt idx="874">-0.021948271876926623</cx:pt>
          <cx:pt idx="875">-0.02387458717317165</cx:pt>
          <cx:pt idx="876">-0.027385395439710251</cx:pt>
          <cx:pt idx="877">-0.024784692530479425</cx:pt>
          <cx:pt idx="878">-0.011726247505047201</cx:pt>
          <cx:pt idx="879">-0.012275498052881775</cx:pt>
          <cx:pt idx="880">-0.013187174191476626</cx:pt>
          <cx:pt idx="881">-0.0070471169230343</cx:pt>
          <cx:pt idx="882">-0.00040121381951286749</cx:pt>
          <cx:pt idx="883">0.0098937473919906756</cx:pt>
          <cx:pt idx="884">0.0032694901041666999</cx:pt>
          <cx:pt idx="885">0.0081444202030861255</cx:pt>
          <cx:pt idx="886">0.0084877786960850746</cx:pt>
          <cx:pt idx="887">0.00560278610668055</cx:pt>
          <cx:pt idx="888">0.0013126310251192026</cx:pt>
          <cx:pt idx="889">0.0066240674474492001</cx:pt>
          <cx:pt idx="890">0.0020813002439872799</cx:pt>
          <cx:pt idx="891">0.0034344349933253999</cx:pt>
          <cx:pt idx="892">0.0061167324430106253</cx:pt>
          <cx:pt idx="893">0.0081631615627819742</cx:pt>
          <cx:pt idx="894">0.0034634917616723749</cx:pt>
          <cx:pt idx="895">0.0044619613453071253</cx:pt>
          <cx:pt idx="896">-0.0057774355331608749</cx:pt>
          <cx:pt idx="897">0.0017233097545342249</cx:pt>
          <cx:pt idx="898">0.0052715983177406252</cx:pt>
          <cx:pt idx="899">0.001977493580228295</cx:pt>
          <cx:pt idx="900">-0.0027045776159041251</cx:pt>
          <cx:pt idx="901">0.005415457322849225</cx:pt>
          <cx:pt idx="902">0.00363650558080465</cx:pt>
          <cx:pt idx="903">0.0020003559035116376</cx:pt>
          <cx:pt idx="904">-0.0015792491560971175</cx:pt>
          <cx:pt idx="905">-0.0018589155222818825</cx:pt>
          <cx:pt idx="906">-0.0018245256421048576</cx:pt>
          <cx:pt idx="907">0.00055952150956047498</cx:pt>
          <cx:pt idx="908">0.00014901747957801501</cx:pt>
          <cx:pt idx="909">-0.0002096471643703205</cx:pt>
          <cx:pt idx="910">0.00012813681822751349</cx:pt>
          <cx:pt idx="911">0.00047980099337069501</cx:pt>
          <cx:pt idx="912">0.0036846254234089749</cx:pt>
          <cx:pt idx="913">0.0091158188455166492</cx:pt>
          <cx:pt idx="914">0.0046092231106118001</cx:pt>
          <cx:pt idx="915">-0.0037826683915086249</cx:pt>
          <cx:pt idx="916">0.00023084927391577701</cx:pt>
          <cx:pt idx="917">0.0047379073787543</cx:pt>
          <cx:pt idx="918">0.0039982107580958503</cx:pt>
          <cx:pt idx="919">0.0108634227550317</cx:pt>
          <cx:pt idx="920">0.0026161247593083502</cx:pt>
          <cx:pt idx="921">-0.0018735423938544349</cx:pt>
          <cx:pt idx="922">0.0047081673988786247</cx:pt>
          <cx:pt idx="923">0.0038970193562161749</cx:pt>
          <cx:pt idx="924">0.0013964954976845075</cx:pt>
          <cx:pt idx="925">0.0043841762005607998</cx:pt>
          <cx:pt idx="926">0.00058810732463968247</cx:pt>
          <cx:pt idx="927">0.0013708187528283175</cx:pt>
          <cx:pt idx="928">0.0038955765185474749</cx:pt>
          <cx:pt idx="929">0.0072153693290448497</cx:pt>
          <cx:pt idx="930">0.0073777191514639746</cx:pt>
          <cx:pt idx="931">0.0082227132430620006</cx:pt>
          <cx:pt idx="932">-0.0032728490263995249</cx:pt>
          <cx:pt idx="933">-0.002641943690693625</cx:pt>
          <cx:pt idx="934">-0.00083257374005706248</cx:pt>
          <cx:pt idx="935">8.6170360121976005e-05</cx:pt>
          <cx:pt idx="936">-4.7429662329288002e-05</cx:pt>
          <cx:pt idx="937">0.00013109139402914924</cx:pt>
          <cx:pt idx="938">0.00012654165378654</cx:pt>
          <cx:pt idx="939">0.0014644877743257825</cx:pt>
          <cx:pt idx="940">0.0038263031499814748</cx:pt>
          <cx:pt idx="941">0.0083424115087349492</cx:pt>
          <cx:pt idx="942">0.0031217451738117749</cx:pt>
          <cx:pt idx="943">0.010259298137196849</cx:pt>
          <cx:pt idx="944">0.01597980556869525</cx:pt>
          <cx:pt idx="945">0.0087749128820996999</cx:pt>
          <cx:pt idx="946">-0.0024835567620595449</cx:pt>
          <cx:pt idx="947">0.001807008529378985</cx:pt>
          <cx:pt idx="948">-0.0050317265222515747</cx:pt>
          <cx:pt idx="949">-0.0085125159335210001</cx:pt>
          <cx:pt idx="950">-0.0064329539389772249</cx:pt>
          <cx:pt idx="951">-0.0034977916422895502</cx:pt>
          <cx:pt idx="952">0.00123759141045292</cx:pt>
          <cx:pt idx="953">0.0058743660525944503</cx:pt>
          <cx:pt idx="954">-0.00099094898364461494</cx:pt>
          <cx:pt idx="955">-0.000412340366431445</cx:pt>
          <cx:pt idx="956">0.0033250532514470001</cx:pt>
          <cx:pt idx="957">0.0062889591649694749</cx:pt>
          <cx:pt idx="958">0.00260353011371135</cx:pt>
          <cx:pt idx="959">0.0042904774128039499</cx:pt>
          <cx:pt idx="960">0.0039896546101806504</cx:pt>
          <cx:pt idx="961">-0.002347138980457865</cx:pt>
          <cx:pt idx="962">-7.3526783917097753e-05</cx:pt>
          <cx:pt idx="963">-0.00031990293372099749</cx:pt>
          <cx:pt idx="964">-2.5980714873319749e-05</cx:pt>
          <cx:pt idx="965">-7.0929958719546254e-05</cx:pt>
          <cx:pt idx="966">0.00017109027197620099</cx:pt>
          <cx:pt idx="967">0.00053540878292076752</cx:pt>
          <cx:pt idx="968">0.0044176246947555502</cx:pt>
          <cx:pt idx="969">0.0036267350950285999</cx:pt>
          <cx:pt idx="970">0.00037907676143943998</cx:pt>
          <cx:pt idx="971">0.0080242308292961008</cx:pt>
          <cx:pt idx="972">0.0063863230488520502</cx:pt>
          <cx:pt idx="973">-0.00094303583171288254</cx:pt>
          <cx:pt idx="974">-0.021948271876926623</cx:pt>
          <cx:pt idx="975">-0.02387458717317165</cx:pt>
          <cx:pt idx="976">-0.027385395439710251</cx:pt>
          <cx:pt idx="977">-0.024784692530479425</cx:pt>
          <cx:pt idx="978">-0.011726247505047201</cx:pt>
          <cx:pt idx="979">-0.012275498052881775</cx:pt>
          <cx:pt idx="980">-0.013187174191476626</cx:pt>
          <cx:pt idx="981">-0.0070471169230343</cx:pt>
          <cx:pt idx="982">-0.00040121381951286749</cx:pt>
          <cx:pt idx="983">0.0098937473919906756</cx:pt>
          <cx:pt idx="984">0.0032694901041666999</cx:pt>
          <cx:pt idx="985">0.0081444202030861255</cx:pt>
          <cx:pt idx="986">0.0084877786960850746</cx:pt>
          <cx:pt idx="987">0.00560278610668055</cx:pt>
          <cx:pt idx="988">0.0013126310251192026</cx:pt>
          <cx:pt idx="989">0.0066240674474492001</cx:pt>
          <cx:pt idx="990">0.0020813002439872799</cx:pt>
          <cx:pt idx="991">0.0034344349933253999</cx:pt>
          <cx:pt idx="992">0.0061167324430106253</cx:pt>
          <cx:pt idx="993">0.0081631615627819742</cx:pt>
          <cx:pt idx="994">0.0034634917616723749</cx:pt>
          <cx:pt idx="995">0.0044619613453071253</cx:pt>
          <cx:pt idx="996">-0.0057774355331608749</cx:pt>
          <cx:pt idx="997">0.0017233097545342249</cx:pt>
          <cx:pt idx="998">0.0052715983177406252</cx:pt>
          <cx:pt idx="999">0.001977493580228295</cx:pt>
          <cx:pt idx="1000">-0.0027045776159041251</cx:pt>
          <cx:pt idx="1001">0.005415457322849225</cx:pt>
          <cx:pt idx="1002">0.00363650558080465</cx:pt>
          <cx:pt idx="1003">0.0020003559035116376</cx:pt>
          <cx:pt idx="1004">-0.0015792491560971175</cx:pt>
          <cx:pt idx="1005">-0.0018589155222818825</cx:pt>
          <cx:pt idx="1006">-0.0018245256421048576</cx:pt>
          <cx:pt idx="1007">0.00055952150956047498</cx:pt>
          <cx:pt idx="1008">0.00014901747957801501</cx:pt>
          <cx:pt idx="1009">-0.0002096471643703205</cx:pt>
          <cx:pt idx="1010">0.00012813681822751349</cx:pt>
          <cx:pt idx="1011">0.00047980099337069501</cx:pt>
          <cx:pt idx="1012">0.0036846254234089749</cx:pt>
          <cx:pt idx="1013">0.0091158188455166492</cx:pt>
          <cx:pt idx="1014">0.0046092231106118001</cx:pt>
          <cx:pt idx="1015">-0.0037826683915086249</cx:pt>
          <cx:pt idx="1016">0.00023084927391577701</cx:pt>
          <cx:pt idx="1017">0.0047379073787543</cx:pt>
          <cx:pt idx="1018">0.0039982107580958503</cx:pt>
          <cx:pt idx="1019">0.0108634227550317</cx:pt>
          <cx:pt idx="1020">0.0026161247593083502</cx:pt>
          <cx:pt idx="1021">-0.0018735423938544349</cx:pt>
          <cx:pt idx="1022">0.0047081673988786247</cx:pt>
          <cx:pt idx="1023">0.0038970193562161749</cx:pt>
          <cx:pt idx="1024">0.0013964954976845075</cx:pt>
          <cx:pt idx="1025">0.0043841762005607998</cx:pt>
          <cx:pt idx="1026">0.00058810732463968247</cx:pt>
          <cx:pt idx="1027">0.0013708187528283175</cx:pt>
          <cx:pt idx="1028">0.0038955765185474749</cx:pt>
          <cx:pt idx="1029">0.0072153693290448497</cx:pt>
          <cx:pt idx="1030">0.0073777191514639746</cx:pt>
          <cx:pt idx="1031">0.0082227132430620006</cx:pt>
          <cx:pt idx="1032">-0.0032728490263995249</cx:pt>
          <cx:pt idx="1033">-0.002641943690693625</cx:pt>
          <cx:pt idx="1034">-0.00083257374005706248</cx:pt>
          <cx:pt idx="1035">8.6170360121976005e-05</cx:pt>
          <cx:pt idx="1036">-4.7429662329288002e-05</cx:pt>
          <cx:pt idx="1037">0.00013109139402914924</cx:pt>
          <cx:pt idx="1038">0.00012654165378654</cx:pt>
          <cx:pt idx="1039">0.0014644877743257825</cx:pt>
          <cx:pt idx="1040">0.0038263031499814748</cx:pt>
          <cx:pt idx="1041">0.0083424115087349492</cx:pt>
          <cx:pt idx="1042">0.0031217451738117749</cx:pt>
          <cx:pt idx="1043">0.010259298137196849</cx:pt>
          <cx:pt idx="1044">0.01597980556869525</cx:pt>
          <cx:pt idx="1045">0.0087749128820996999</cx:pt>
          <cx:pt idx="1046">-0.0024835567620595449</cx:pt>
          <cx:pt idx="1047">0.001807008529378985</cx:pt>
          <cx:pt idx="1048">-0.0050317265222515747</cx:pt>
          <cx:pt idx="1049">-0.0085125159335210001</cx:pt>
          <cx:pt idx="1050">-0.0064329539389772249</cx:pt>
          <cx:pt idx="1051">-0.0034977916422895502</cx:pt>
          <cx:pt idx="1052">0.00123759141045292</cx:pt>
          <cx:pt idx="1053">0.0058743660525944503</cx:pt>
          <cx:pt idx="1054">-0.00099094898364461494</cx:pt>
          <cx:pt idx="1055">-0.000412340366431445</cx:pt>
          <cx:pt idx="1056">0.0033250532514470001</cx:pt>
          <cx:pt idx="1057">0.0062889591649694749</cx:pt>
          <cx:pt idx="1058">0.00260353011371135</cx:pt>
          <cx:pt idx="1059">0.0042904774128039499</cx:pt>
          <cx:pt idx="1060">0.0039896546101806504</cx:pt>
          <cx:pt idx="1061">-0.002347138980457865</cx:pt>
          <cx:pt idx="1062">-7.3526783917097753e-05</cx:pt>
          <cx:pt idx="1063">-0.00031990293372099749</cx:pt>
          <cx:pt idx="1064">-2.5980714873319749e-05</cx:pt>
          <cx:pt idx="1065">-7.0929958719546254e-05</cx:pt>
          <cx:pt idx="1066">0.00017109027197620099</cx:pt>
          <cx:pt idx="1067">0.00053540878292076752</cx:pt>
          <cx:pt idx="1068">0.0044176246947555502</cx:pt>
          <cx:pt idx="1069">0.0036267350950285999</cx:pt>
          <cx:pt idx="1070">0.00037907676143943998</cx:pt>
          <cx:pt idx="1071">0.0080242308292961008</cx:pt>
          <cx:pt idx="1072">0.0063863230488520502</cx:pt>
          <cx:pt idx="1073">-0.00094303583171288254</cx:pt>
          <cx:pt idx="1074">-0.021948271876926623</cx:pt>
          <cx:pt idx="1075">-0.02387458717317165</cx:pt>
          <cx:pt idx="1076">-0.027385395439710251</cx:pt>
          <cx:pt idx="1077">-0.024784692530479425</cx:pt>
          <cx:pt idx="1078">-0.011726247505047201</cx:pt>
          <cx:pt idx="1079">-0.012275498052881775</cx:pt>
          <cx:pt idx="1080">-0.013187174191476626</cx:pt>
          <cx:pt idx="1081">-0.0070471169230343</cx:pt>
          <cx:pt idx="1082">-0.00040121381951286749</cx:pt>
          <cx:pt idx="1083">0.0098937473919906756</cx:pt>
        </cx:lvl>
      </cx:numDim>
    </cx:data>
    <cx:data id="101">
      <cx:numDim type="val">
        <cx:f>Sheet2!$CX$1:$CX$1084</cx:f>
        <cx:lvl ptCount="1084" formatCode="0.00E+00">
          <cx:pt idx="0">-4.0922784827045101e-05</cx:pt>
          <cx:pt idx="1">4.2196716288191203e-05</cx:pt>
          <cx:pt idx="2">-9.6085031469590604e-05</cx:pt>
          <cx:pt idx="3">0.00051562060600683797</cx:pt>
          <cx:pt idx="4">0.00039668188849453897</cx:pt>
          <cx:pt idx="5">-0.00034906320986023102</cx:pt>
          <cx:pt idx="6">6.8756621030294305e-05</cx:pt>
          <cx:pt idx="7">3.2374036086607503e-05</cx:pt>
          <cx:pt idx="8">0.00028129208425831201</cx:pt>
          <cx:pt idx="9">0.00038859938345449802</cx:pt>
          <cx:pt idx="10">0.00035400164346044601</cx:pt>
          <cx:pt idx="11">0.00055359849916559404</cx:pt>
          <cx:pt idx="12">0.00060985342579169101</cx:pt>
          <cx:pt idx="13">-0.0014362880747937599</cx:pt>
          <cx:pt idx="14">-0.00071455632221961696</cx:pt>
          <cx:pt idx="15">3.2922933446877703e-05</cx:pt>
          <cx:pt idx="16">4.2386675102681898e-05</cx:pt>
          <cx:pt idx="17">-0.00083733864101241001</cx:pt>
          <cx:pt idx="18">-0.00050774641353767296</cx:pt>
          <cx:pt idx="19">0.000704627849299861</cx:pt>
          <cx:pt idx="20">0.00084074176290111998</cx:pt>
          <cx:pt idx="21">0.00053086812807894295</cx:pt>
          <cx:pt idx="22">0.00039994228198679099</cx:pt>
          <cx:pt idx="23">-0.00037284765749216303</cx:pt>
          <cx:pt idx="24">0.00081979293840279196</cx:pt>
          <cx:pt idx="25">-2.43519564244833e-05</cx:pt>
          <cx:pt idx="26">0.000517844952200528</cx:pt>
          <cx:pt idx="27">-0.00067684680286454399</cx:pt>
          <cx:pt idx="28">-0.00019807603244414</cx:pt>
          <cx:pt idx="29">0.00041757970828889499</cx:pt>
          <cx:pt idx="30">-7.2190045588164598e-06</cx:pt>
          <cx:pt idx="31">-3.0033076517447901e-05</cx:pt>
          <cx:pt idx="32">0.00078670554578292901</cx:pt>
          <cx:pt idx="33">-7.0497571861319704e-05</cx:pt>
          <cx:pt idx="34">-0.00019004256229313899</cx:pt>
          <cx:pt idx="35">0.00060220479148376195</cx:pt>
          <cx:pt idx="36">-0.00078299586606645399</cx:pt>
          <cx:pt idx="37">-0.0010296229031342</cx:pt>
          <cx:pt idx="38">-0.00032881761173332499</cx:pt>
          <cx:pt idx="39">-7.4489184326162404e-05</cx:pt>
          <cx:pt idx="40">-0.000220080164146963</cx:pt>
          <cx:pt idx="41">-0.0020818213572633198</cx:pt>
          <cx:pt idx="42">-0.00096919545512412595</cx:pt>
          <cx:pt idx="43">-0.00031036285543477798</cx:pt>
          <cx:pt idx="44">-0.0020119362859806499</cx:pt>
          <cx:pt idx="45">-0.0013019955412064601</cx:pt>
          <cx:pt idx="46">-0.0011104499531304</cx:pt>
          <cx:pt idx="47">-0.00041503423848759301</cx:pt>
          <cx:pt idx="48">-0.00062156429610393002</cx:pt>
          <cx:pt idx="49">-0.00076759151689510504</cx:pt>
          <cx:pt idx="50">-0.00057335605548194403</cx:pt>
          <cx:pt idx="51">-0.000275628416061814</cx:pt>
          <cx:pt idx="52">6.9877891169995893e-05</cx:pt>
          <cx:pt idx="53">-0.00020601321540086699</cx:pt>
          <cx:pt idx="54">-0.00038326169584831801</cx:pt>
          <cx:pt idx="55">-0.00027236422299303298</cx:pt>
          <cx:pt idx="56">-4.8138668669036102e-05</cx:pt>
          <cx:pt idx="57">-0.000174601121128997</cx:pt>
          <cx:pt idx="58">0.000933338628483369</cx:pt>
          <cx:pt idx="59">0.000478759128960741</cx:pt>
          <cx:pt idx="60">-0.00041421056072305</cx:pt>
          <cx:pt idx="61">0.00030708759980254601</cx:pt>
          <cx:pt idx="62">0.00041972289836434898</cx:pt>
          <cx:pt idx="63">-0.0012274204091111799</cx:pt>
          <cx:pt idx="64">-0.00392385874617978</cx:pt>
          <cx:pt idx="65">-0.0076423191529918603</cx:pt>
          <cx:pt idx="66">-0.0061080271807408904</cx:pt>
          <cx:pt idx="67">-0.0085423940293038597</cx:pt>
          <cx:pt idx="68">-0.014863854603795501</cx:pt>
          <cx:pt idx="69">-0.0147461909124124</cx:pt>
          <cx:pt idx="70">-0.016238770242338</cx:pt>
          <cx:pt idx="71">-0.012819875736627699</cx:pt>
          <cx:pt idx="72">-0.013486535683831499</cx:pt>
          <cx:pt idx="73">-0.0100969332148575</cx:pt>
          <cx:pt idx="74">-0.00835901675308489</cx:pt>
          <cx:pt idx="75">-0.0089808488170899092</cx:pt>
          <cx:pt idx="76">-0.0039243962461964297</cx:pt>
          <cx:pt idx="77">-0.0040641229279240101</cx:pt>
          <cx:pt idx="78">-0.0016305417070306401</cx:pt>
          <cx:pt idx="79">-0.00025867236633205198</cx:pt>
          <cx:pt idx="80">-0.00064314342775596204</cx:pt>
          <cx:pt idx="81">5.8084190292579398e-05</cx:pt>
          <cx:pt idx="82">2.7839390135550099e-05</cx:pt>
          <cx:pt idx="83">-0.00024541434466127099</cx:pt>
          <cx:pt idx="84">1.10964726653111e-05</cx:pt>
          <cx:pt idx="85">9.2916405896885103e-05</cx:pt>
          <cx:pt idx="86">0.00135460711768494</cx:pt>
          <cx:pt idx="87">0.00059865222910612196</cx:pt>
          <cx:pt idx="88">-0.00046884831892071298</cx:pt>
          <cx:pt idx="89">-0.00034412129518818701</cx:pt>
          <cx:pt idx="90">0.00031803473605099199</cx:pt>
          <cx:pt idx="91">0.0020107549930340799</cx:pt>
          <cx:pt idx="92">-0.0047745543097087199</cx:pt>
          <cx:pt idx="93">-0.022211322971427399</cx:pt>
          <cx:pt idx="94">-0.027369291822992602</cx:pt>
          <cx:pt idx="95">-0.043501263559475901</cx:pt>
          <cx:pt idx="96">-0.043581530743436799</cx:pt>
          <cx:pt idx="97">-0.0492654432718653</cx:pt>
          <cx:pt idx="98">-0.037463371532658801</cx:pt>
          <cx:pt idx="99">-0.027035089062403098</cx:pt>
          <cx:pt idx="100">-0.0247206457364752</cx:pt>
          <cx:pt idx="101">-0.017232989947043</cx:pt>
          <cx:pt idx="102">-0.0037769186442805601</cx:pt>
          <cx:pt idx="103">-0.0155127318148958</cx:pt>
          <cx:pt idx="104">-0.0067080305773657501</cx:pt>
          <cx:pt idx="105">-0.0091068540766465703</cx:pt>
          <cx:pt idx="106">-0.0107063169040406</cx:pt>
          <cx:pt idx="107">0.00074966071138835304</cx:pt>
          <cx:pt idx="108">-0.0017037729848515799</cx:pt>
          <cx:pt idx="109">-0.00065555443114577395</cx:pt>
          <cx:pt idx="110">-0.0010166983780173599</cx:pt>
          <cx:pt idx="111">-0.00039190338714907401</cx:pt>
          <cx:pt idx="112">-3.2951095730049501e-05</cx:pt>
          <cx:pt idx="113">-0.00055593036307015104</cx:pt>
          <cx:pt idx="114">0.0040584080192118998</cx:pt>
          <cx:pt idx="115">0.0015619970936238401</cx:pt>
          <cx:pt idx="116">0.00082092818375923803</cx:pt>
          <cx:pt idx="117">0.0050071583543506203</cx:pt>
          <cx:pt idx="118">0.00639325946088174</cx:pt>
          <cx:pt idx="119">0.010007813875125501</cx:pt>
          <cx:pt idx="120">-0.0058551498240595702</cx:pt>
          <cx:pt idx="121">-0.035212975357964998</cx:pt>
          <cx:pt idx="122">-0.022781458845826798</cx:pt>
          <cx:pt idx="123">-0.00010249292587656</cx:pt>
          <cx:pt idx="124">0.0014113400832150499</cx:pt>
          <cx:pt idx="125">-0.011094356943555501</cx:pt>
          <cx:pt idx="126">-0.0072743010012641203</cx:pt>
          <cx:pt idx="127">0.033887529622778301</cx:pt>
          <cx:pt idx="128">0.060368875485826499</cx:pt>
          <cx:pt idx="129">0.066420790750256101</cx:pt>
          <cx:pt idx="130">0.0400732685444797</cx:pt>
          <cx:pt idx="131">0.0070171954302828696</cx:pt>
          <cx:pt idx="132">-0.0054619964122817298</cx:pt>
          <cx:pt idx="133">0.0100060422912125</cx:pt>
          <cx:pt idx="134">-0.00077500891961472898</cx:pt>
          <cx:pt idx="135">-0.0029456955073648302</cx:pt>
          <cx:pt idx="136">0.00048530389380484798</cx:pt>
          <cx:pt idx="137">0.0044693062155573204</cx:pt>
          <cx:pt idx="138">0.0013798911660485901</cx:pt>
          <cx:pt idx="139">-7.7988467496180103e-06</cx:pt>
          <cx:pt idx="140">-4.9829327555162803e-05</cx:pt>
          <cx:pt idx="141">0.00077185818980629497</cx:pt>
          <cx:pt idx="142">0.0012479285562731299</cx:pt>
          <cx:pt idx="143">0.00051517195021158404</cx:pt>
          <cx:pt idx="144">0.0077998573367742798</cx:pt>
          <cx:pt idx="145">0.0344380574251823</cx:pt>
          <cx:pt idx="146">0.038776406427730198</cx:pt>
          <cx:pt idx="147">0.0126236333415983</cx:pt>
          <cx:pt idx="148">0.0043424617280695202</cx:pt>
          <cx:pt idx="149">0.0038523794830993999</cx:pt>
          <cx:pt idx="150">-0.038419371559782603</cx:pt>
          <cx:pt idx="151">0.024956193759559601</cx:pt>
          <cx:pt idx="152">0.065175232250036505</cx:pt>
          <cx:pt idx="153">0.014276399966498999</cx:pt>
          <cx:pt idx="154">-0.031557093517849702</cx:pt>
          <cx:pt idx="155">-0.0456414413446821</cx:pt>
          <cx:pt idx="156">-0.0234692233435073</cx:pt>
          <cx:pt idx="157">-0.010254500049298501</cx:pt>
          <cx:pt idx="158">-0.0184368670296358</cx:pt>
          <cx:pt idx="159">-0.028443334073065801</cx:pt>
          <cx:pt idx="160">-0.0219039090244369</cx:pt>
          <cx:pt idx="161">0.0039518332230644004</cx:pt>
          <cx:pt idx="162">-0.00067909295435027595</cx:pt>
          <cx:pt idx="163">-0.0094699460365771492</cx:pt>
          <cx:pt idx="164">0.0060696731033814504</cx:pt>
          <cx:pt idx="165">0.012811021959545</cx:pt>
          <cx:pt idx="166">-0.00026001068490994497</cx:pt>
          <cx:pt idx="167">-0.00017058032597137401</cx:pt>
          <cx:pt idx="168">0.000197747124361619</cx:pt>
          <cx:pt idx="169">-0.00099788153128757898</cx:pt>
          <cx:pt idx="170">0.0010317877905157099</cx:pt>
          <cx:pt idx="171">0.0062093999286920096</cx:pt>
          <cx:pt idx="172">0.023151371186748301</cx:pt>
          <cx:pt idx="173">0.034800128584115603</cx:pt>
          <cx:pt idx="174">0.043629604786909498</cx:pt>
          <cx:pt idx="175">0.016539181242151701</cx:pt>
          <cx:pt idx="176">0.023443974152303398</cx:pt>
          <cx:pt idx="177">0.0184331419428264</cx:pt>
          <cx:pt idx="178">-0.034594046325628701</cx:pt>
          <cx:pt idx="179">0.023532335431677001</cx:pt>
          <cx:pt idx="180">0.034118285329804501</cx:pt>
          <cx:pt idx="181">0.051006347197259501</cx:pt>
          <cx:pt idx="182">-0.019793280624467498</cx:pt>
          <cx:pt idx="183">-0.043262957531685499</cx:pt>
          <cx:pt idx="184">0.0192926214472155</cx:pt>
          <cx:pt idx="185">0.019152689263421199</cx:pt>
          <cx:pt idx="186">-0.0386609774069335</cx:pt>
          <cx:pt idx="187">-0.033393323439175199</cx:pt>
          <cx:pt idx="188">-0.024231974836386699</cx:pt>
          <cx:pt idx="189">-0.0244342362206111</cx:pt>
          <cx:pt idx="190">-0.0282377624064616</cx:pt>
          <cx:pt idx="191">-0.00107166172481805</cx:pt>
          <cx:pt idx="192">0.00058327251195046804</cx:pt>
          <cx:pt idx="193">0.0052804288848560801</cx:pt>
          <cx:pt idx="194">-0.0066447780091884196</cx:pt>
          <cx:pt idx="195">-0.0086526094008817899</cx:pt>
          <cx:pt idx="196">0.00080395758253606301</cx:pt>
          <cx:pt idx="197">-4.2771057256798601e-05</cx:pt>
          <cx:pt idx="198">0.0063111791207063998</cx:pt>
          <cx:pt idx="199">0.0051535132365234998</cx:pt>
          <cx:pt idx="200">0.0061379164849833254</cx:pt>
          <cx:pt idx="201">0.0013414266411029374</cx:pt>
          <cx:pt idx="202">0.011906087943860975</cx:pt>
          <cx:pt idx="203">0.0074610447916648249</cx:pt>
          <cx:pt idx="204">0.0073240109729303749</cx:pt>
          <cx:pt idx="205">-2.814489124411325e-06</cx:pt>
          <cx:pt idx="206">-0.0013171370429337975</cx:pt>
          <cx:pt idx="207">-0.00380071723697785</cx:pt>
          <cx:pt idx="208">0.0130767680919386</cx:pt>
          <cx:pt idx="209">0.0030938750057641</cx:pt>
          <cx:pt idx="210">-0.0090923613110830501</cx:pt>
          <cx:pt idx="211">-0.0050184578454081502</cx:pt>
          <cx:pt idx="212">0.0083336125408551252</cx:pt>
          <cx:pt idx="213">0.0084624785214507999</cx:pt>
          <cx:pt idx="214">-0.0011161198765595199</cx:pt>
          <cx:pt idx="215">-0.0037812080958498748</cx:pt>
          <cx:pt idx="216">-0.0057771776883197247</cx:pt>
          <cx:pt idx="217">-0.0057674454461270246</cx:pt>
          <cx:pt idx="218">-0.0077714840650454</cx:pt>
          <cx:pt idx="219">-0.00045219113046243503</cx:pt>
          <cx:pt idx="220">-0.0013532934600082626</cx:pt>
          <cx:pt idx="221">-0.0001373347524369405</cx:pt>
          <cx:pt idx="222">-0.0010756928820145799</cx:pt>
          <cx:pt idx="223">-0.00144365295712382</cx:pt>
          <cx:pt idx="224">-0.000180991401159204</cx:pt>
          <cx:pt idx="225">-0.00016861506634343099</cx:pt>
          <cx:pt idx="226">0.0017581722055749526</cx:pt>
          <cx:pt idx="227">0.0053179938289866753</cx:pt>
          <cx:pt idx="228">0.0078211269659032492</cx:pt>
          <cx:pt idx="229">0.0079072131187393757</cx:pt>
          <cx:pt idx="230">0.01484301232212825</cx:pt>
          <cx:pt idx="231">0.010467150768104099</cx:pt>
          <cx:pt idx="232">0.0178675686751038</cx:pt>
          <cx:pt idx="233">0.0099076366431931993</cx:pt>
          <cx:pt idx="234">0.0095592128090114248</cx:pt>
          <cx:pt idx="235">0.0092793769116815503</cx:pt>
          <cx:pt idx="236">0.0084875016681724251</cx:pt>
          <cx:pt idx="237">0.011820220821112224</cx:pt>
          <cx:pt idx="238">0.010315977676807499</cx:pt>
          <cx:pt idx="239">0.017817504064136049</cx:pt>
          <cx:pt idx="240">0.0026637957023423501</cx:pt>
          <cx:pt idx="241">-0.0015351816122233775</cx:pt>
          <cx:pt idx="242">0.00860962382492725</cx:pt>
          <cx:pt idx="243">0.0057659195169451997</cx:pt>
          <cx:pt idx="244">-0.0066902470695632751</cx:pt>
          <cx:pt idx="245">-0.0013663597837601474</cx:pt>
          <cx:pt idx="246">0.00026634794918711248</cx:pt>
          <cx:pt idx="247">0.0022458739754387651</cx:pt>
          <cx:pt idx="248">0.00717762651043285</cx:pt>
          <cx:pt idx="249">0.0061341544463368253</cx:pt>
          <cx:pt idx="250">0.0023488872844821475</cx:pt>
          <cx:pt idx="251">0.0002606507853371025</cx:pt>
          <cx:pt idx="252">-6.8693396992015001e-05</cx:pt>
          <cx:pt idx="253">0.0002655154669361425</cx:pt>
          <cx:pt idx="254">0.00097008322268400248</cx:pt>
          <cx:pt idx="255">0.0053617607409102751</cx:pt>
          <cx:pt idx="256">0.012072715901506201</cx:pt>
          <cx:pt idx="257">0.0055682875665742501</cx:pt>
          <cx:pt idx="258">0.015925850882191901</cx:pt>
          <cx:pt idx="259">0.0062827208992407247</cx:pt>
          <cx:pt idx="260">0.0017068597089824325</cx:pt>
          <cx:pt idx="261">0.002263541951987645</cx:pt>
          <cx:pt idx="262">0.001170219633112945</cx:pt>
          <cx:pt idx="263">0.0056283082265621252</cx:pt>
          <cx:pt idx="264">-0.0035853955967212249</cx:pt>
          <cx:pt idx="265">0.0058287230989909752</cx:pt>
          <cx:pt idx="266">0.010371046040473975</cx:pt>
          <cx:pt idx="267">0.0018944678916838625</cx:pt>
          <cx:pt idx="268">0.0079661732577689746</cx:pt>
          <cx:pt idx="269">0.01814075180212885</cx:pt>
          <cx:pt idx="270">0.0029946743721331001</cx:pt>
          <cx:pt idx="271">0.0032529420847992002</cx:pt>
          <cx:pt idx="272">0.0105591684611809</cx:pt>
          <cx:pt idx="273">0.013754170437208149</cx:pt>
          <cx:pt idx="274">0.010504698852572976</cx:pt>
          <cx:pt idx="275">0.0082393707402119501</cx:pt>
          <cx:pt idx="276">0.0083391875276583993</cx:pt>
          <cx:pt idx="277">0.0078429370788610248</cx:pt>
          <cx:pt idx="278">0.0028668692891192999</cx:pt>
          <cx:pt idx="279">0.00034258780226153248</cx:pt>
          <cx:pt idx="280">-0.00013401928660932899</cx:pt>
          <cx:pt idx="281">0.00035065576243147501</cx:pt>
          <cx:pt idx="282">0.0016908046971599376</cx:pt>
          <cx:pt idx="283">0.0046043843008005498</cx:pt>
          <cx:pt idx="284">0.014450516606488099</cx:pt>
          <cx:pt idx="285">0.0095318904880946249</cx:pt>
          <cx:pt idx="286">0.0060661100278624749</cx:pt>
          <cx:pt idx="287">0.00019719729540712625</cx:pt>
          <cx:pt idx="288">-0.0045659547567997753</cx:pt>
          <cx:pt idx="289">-0.00027965782359064002</cx:pt>
          <cx:pt idx="290">0.0044742814843011999</cx:pt>
          <cx:pt idx="291">-0.0075566777320359999</cx:pt>
          <cx:pt idx="292">-0.004616367240387725</cx:pt>
          <cx:pt idx="293">-0.001429916781135005</cx:pt>
          <cx:pt idx="294">0.010875707933696599</cx:pt>
          <cx:pt idx="295">-0.0085503359397583502</cx:pt>
          <cx:pt idx="296">-0.0014028590286269075</cx:pt>
          <cx:pt idx="297">0.0035988835044972502</cx:pt>
          <cx:pt idx="298">0.0035879782619827501</cx:pt>
          <cx:pt idx="299">5.0109908766074102e-05</cx:pt>
          <cx:pt idx="300">0.050406785117640997</cx:pt>
          <cx:pt idx="301">0.0198865059552377</cx:pt>
          <cx:pt idx="302">0.054487022624250703</cx:pt>
          <cx:pt idx="303">0.060075296732576701</cx:pt>
          <cx:pt idx="304">0.024019722173800301</cx:pt>
          <cx:pt idx="305">0.015083726295900501</cx:pt>
          <cx:pt idx="306">0.0099078291959140696</cx:pt>
          <cx:pt idx="307">0.0013961471102027099</cx:pt>
          <cx:pt idx="308">7.9411294463514298e-05</cx:pt>
          <cx:pt idx="309">0.0014589213254102399</cx:pt>
          <cx:pt idx="310">0.0093193719641699296</cx:pt>
          <cx:pt idx="311">0.0228184780942727</cx:pt>
          <cx:pt idx="312">0.059793576870892699</cx:pt>
          <cx:pt idx="313">0.054278981436762998</cx:pt>
          <cx:pt idx="314">0.023896595263276699</cx:pt>
          <cx:pt idx="315">0.025516697846444301</cx:pt>
          <cx:pt idx="316">0.0031476836205729</cx:pt>
          <cx:pt idx="317">0.0127658301156129</cx:pt>
          <cx:pt idx="318">0.0011199777418701201</cx:pt>
          <cx:pt idx="319">0.0161570965811874</cx:pt>
          <cx:pt idx="320">0.059083377105082602</cx:pt>
          <cx:pt idx="321">0.030586120240512198</cx:pt>
          <cx:pt idx="322">0.083239137101909805</cx:pt>
          <cx:pt idx="323">0.0117326329706568</cx:pt>
          <cx:pt idx="324">-0.021808217403222401</cx:pt>
          <cx:pt idx="325">0.041418570890442999</cx:pt>
          <cx:pt idx="326">0.017086950060705701</cx:pt>
          <cx:pt idx="327">-0.0168650878309946</cx:pt>
          <cx:pt idx="328">0.036104437986704097</cx:pt>
          <cx:pt idx="329">0.0022664027269698201</cx:pt>
          <cx:pt idx="330">0.048479695832975803</cx:pt>
          <cx:pt idx="331">0.067654996703067002</cx:pt>
          <cx:pt idx="332">0.046832756248001997</cx:pt>
          <cx:pt idx="333">0.025972287828129399</cx:pt>
          <cx:pt idx="334">0.0155605171701784</cx:pt>
          <cx:pt idx="335">0.00159198486066296</cx:pt>
          <cx:pt idx="336">0.00015414799793717001</cx:pt>
          <cx:pt idx="337">0.00120892010697393</cx:pt>
          <cx:pt idx="338">0.0084599425875091401</cx:pt>
          <cx:pt idx="339">0.018554265173075801</cx:pt>
          <cx:pt idx="340">0.061482179550065401</cx:pt>
          <cx:pt idx="341">0.059520731480999997</cx:pt>
          <cx:pt idx="342">-0.016429698010289599</cx:pt>
          <cx:pt idx="343">-0.028624394576163</cx:pt>
          <cx:pt idx="344">-0.033864756650256997</cx:pt>
          <cx:pt idx="345">-0.0481625343219306</cx:pt>
          <cx:pt idx="346">-0.038450756496137002</cx:pt>
          <cx:pt idx="347">0.0172365936087252</cx:pt>
          <cx:pt idx="348">0.036243284726654501</cx:pt>
          <cx:pt idx="349">0.047280980314211199</cx:pt>
          <cx:pt idx="350">0.047283706653333098</cx:pt>
          <cx:pt idx="351">0.0375747956466157</cx:pt>
          <cx:pt idx="352">0.0177996905631185</cx:pt>
          <cx:pt idx="353">0.057277414609052203</cx:pt>
          <cx:pt idx="354">0.067894694726947494</cx:pt>
          <cx:pt idx="355">0.020635194570296399</cx:pt>
          <cx:pt idx="356">0.053474869674462099</cx:pt>
          <cx:pt idx="357">0.034107682336732899</cx:pt>
          <cx:pt idx="358">0.0576737366150342</cx:pt>
          <cx:pt idx="359">0.053044930163490003</cx:pt>
          <cx:pt idx="360">0.010689743395548901</cx:pt>
          <cx:pt idx="361">0.0150564417330091</cx:pt>
          <cx:pt idx="362">0.013784422066905101</cx:pt>
          <cx:pt idx="363">0.00162451261988232</cx:pt>
          <cx:pt idx="364">-0.00035487226998872598</cx:pt>
          <cx:pt idx="365">0.00013765231400740199</cx:pt>
          <cx:pt idx="366">0.0048686804605733401</cx:pt>
          <cx:pt idx="367">0.0072272823424388601</cx:pt>
          <cx:pt idx="368">0.044151840643822</cx:pt>
          <cx:pt idx="369">0.0096773480800309702</cx:pt>
          <cx:pt idx="370">-0.0577213201627369</cx:pt>
          <cx:pt idx="371">-0.025946150303803501</cx:pt>
          <cx:pt idx="372">-0.028396492252885899</cx:pt>
          <cx:pt idx="373">-0.029745300740921899</cx:pt>
          <cx:pt idx="374">-0.025398502685801901</cx:pt>
          <cx:pt idx="375">0.081125615198079898</cx:pt>
          <cx:pt idx="376">0.084418463633195107</cx:pt>
          <cx:pt idx="377">0.103509579267521</cx:pt>
          <cx:pt idx="378">0.104658724647998</cx:pt>
          <cx:pt idx="379">0.053821968025300898</cx:pt>
          <cx:pt idx="380">0.051080766056003798</cx:pt>
          <cx:pt idx="381">0.056051993761938798</cx:pt>
          <cx:pt idx="382">0.041148351718432501</cx:pt>
          <cx:pt idx="383">0.067878170349743194</cx:pt>
          <cx:pt idx="384">0.095253313013905605</cx:pt>
          <cx:pt idx="385">0.054285067467929903</cx:pt>
          <cx:pt idx="386">0.038138123221431897</cx:pt>
          <cx:pt idx="387">0.012849713713053299</cx:pt>
          <cx:pt idx="388">-0.014886539107084</cx:pt>
          <cx:pt idx="389">0.0016588637019426299</cx:pt>
          <cx:pt idx="390">-0.0024162678842552699</cx:pt>
          <cx:pt idx="391">0.000274515955790314</cx:pt>
          <cx:pt idx="392">0.00015410801160887101</cx:pt>
          <cx:pt idx="393">0.00037996460826233801</cx:pt>
          <cx:pt idx="394">0.0016401613587190701</cx:pt>
          <cx:pt idx="395">0.00155606016869216</cx:pt>
          <cx:pt idx="396">0.00992596857600468</cx:pt>
          <cx:pt idx="397">-0.015188288052565399</cx:pt>
          <cx:pt idx="398">-0.072887353232844898</cx:pt>
          <cx:pt idx="399">-0.071691557998337097</cx:pt>
          <cx:pt idx="400">-0.074969743745363596</cx:pt>
          <cx:pt idx="401">-0.0049304592358528701</cx:pt>
          <cx:pt idx="402">-0.0116131492537873</cx:pt>
          <cx:pt idx="403">0.047059202110349703</cx:pt>
          <cx:pt idx="404">0.148565414263373</cx:pt>
          <cx:pt idx="405">0.129392266648892</cx:pt>
          <cx:pt idx="406">0.12687241051114601</cx:pt>
          <cx:pt idx="407">0.065322506548346995</cx:pt>
          <cx:pt idx="408">0.0077589386736488701</cx:pt>
          <cx:pt idx="409">0.061768328852908498</cx:pt>
          <cx:pt idx="410">0.040298518728878102</cx:pt>
          <cx:pt idx="411">0.057817155495778302</cx:pt>
          <cx:pt idx="412">0.02337826192422</cx:pt>
          <cx:pt idx="413">0.031991153294706698</cx:pt>
          <cx:pt idx="414">0.046245534144821701</cx:pt>
          <cx:pt idx="415">0.013448310304104901</cx:pt>
          <cx:pt idx="416">-0.025798676789205499</cx:pt>
          <cx:pt idx="417">-0.0074254535281651499</cx:pt>
          <cx:pt idx="418">-0.0052019100985139502</cx:pt>
          <cx:pt idx="419">-0.00095164237758064497</cx:pt>
          <cx:pt idx="420">0.00077062388459200404</cx:pt>
          <cx:pt idx="421">-0.00079516136412853902</cx:pt>
          <cx:pt idx="422">0.0013841114952858301</cx:pt>
          <cx:pt idx="423">0.0018999250290721401</cx:pt>
          <cx:pt idx="424">-0.0058838340639167496</cx:pt>
          <cx:pt idx="425">-0.0357783895744406</cx:pt>
          <cx:pt idx="426">-0.085476801558092994</cx:pt>
          <cx:pt idx="427">-0.077725606036121997</cx:pt>
          <cx:pt idx="428">-0.060743102972261202</cx:pt>
          <cx:pt idx="429">-0.034864152470880601</cx:pt>
          <cx:pt idx="430">-0.0128832774257359</cx:pt>
          <cx:pt idx="431">0.049611019629622798</cx:pt>
          <cx:pt idx="432">0.097015281102143899</cx:pt>
          <cx:pt idx="433">0.16315919356966599</cx:pt>
          <cx:pt idx="434">0.13506442225217599</cx:pt>
          <cx:pt idx="435">0.067757017506237999</cx:pt>
          <cx:pt idx="436">0.082712506369953101</cx:pt>
          <cx:pt idx="437">0.096979133007062998</cx:pt>
          <cx:pt idx="438">0.026210567611526701</cx:pt>
          <cx:pt idx="439">-0.016943278273102699</cx:pt>
          <cx:pt idx="440">0.0129389706276702</cx:pt>
          <cx:pt idx="441">0.037425749054603698</cx:pt>
          <cx:pt idx="442">0.068847291606841499</cx:pt>
          <cx:pt idx="443">0.0030379868835110901</cx:pt>
          <cx:pt idx="444">-0.022064540206703901</cx:pt>
          <cx:pt idx="445">-0.0066202507102067704</cx:pt>
          <cx:pt idx="446">-0.00174945649565049</cx:pt>
          <cx:pt idx="447">-0.0012209817545304801</cx:pt>
          <cx:pt idx="448">0.000464900893619226</cx:pt>
          <cx:pt idx="449">-0.00033723864046182503</cx:pt>
          <cx:pt idx="450">0.0014199109880532301</cx:pt>
          <cx:pt idx="451">0.00191170887210192</cx:pt>
          <cx:pt idx="452">-0.0031520457916503499</cx:pt>
          <cx:pt idx="453">-0.0570243482534371</cx:pt>
          <cx:pt idx="454">-0.0585474777684813</cx:pt>
          <cx:pt idx="455">-0.052671172022038998</cx:pt>
          <cx:pt idx="456">-0.060976904959379997</cx:pt>
          <cx:pt idx="457">-0.043824979302483698</cx:pt>
          <cx:pt idx="458">-0.023631640777009799</cx:pt>
          <cx:pt idx="459">-0.0022032600926945299</cx:pt>
          <cx:pt idx="460">0.076116299391863901</cx:pt>
          <cx:pt idx="461">0.10722604237166</cx:pt>
          <cx:pt idx="462">0.071212105216859903</cx:pt>
          <cx:pt idx="463">0.0424832498235845</cx:pt>
          <cx:pt idx="464">0.061311028648455203</cx:pt>
          <cx:pt idx="465">-0.00070568861756139698</cx:pt>
          <cx:pt idx="466">-0.0259353481231493</cx:pt>
          <cx:pt idx="467">-0.042027152017442497</cx:pt>
          <cx:pt idx="468">-0.024539461399065401</cx:pt>
          <cx:pt idx="469">0.0020792166538868301</cx:pt>
          <cx:pt idx="470">0.00035872017886458599</cx:pt>
          <cx:pt idx="471">-0.0085885794579015802</cx:pt>
          <cx:pt idx="472">-0.0020459691971345499</cx:pt>
          <cx:pt idx="473">-0.019345443686203601</cx:pt>
          <cx:pt idx="474">-0.0147969675111378</cx:pt>
          <cx:pt idx="475">-0.0035831290390440401</cx:pt>
          <cx:pt idx="476">0.000240681680313865</cx:pt>
          <cx:pt idx="477">0.00038938363687913199</cx:pt>
          <cx:pt idx="478">0.00027385493832300997</cx:pt>
          <cx:pt idx="479">-0.0038402554747817398</cx:pt>
          <cx:pt idx="480">-0.013017261251809799</cx:pt>
          <cx:pt idx="481">-0.0533423871680202</cx:pt>
          <cx:pt idx="482">-0.068028348174201295</cx:pt>
          <cx:pt idx="483">-0.0637774620679879</cx:pt>
          <cx:pt idx="484">-0.0596077602437304</cx:pt>
          <cx:pt idx="485">-0.075734000971149795</cx:pt>
          <cx:pt idx="486">-0.12042216575318</cx:pt>
          <cx:pt idx="487">-0.065403258840603301</cx:pt>
          <cx:pt idx="488">-0.058469774741060403</cx:pt>
          <cx:pt idx="489">0.0020897862203466699</cx:pt>
          <cx:pt idx="490">-0.029197569145737401</cx:pt>
          <cx:pt idx="491">-0.041076337048853398</cx:pt>
          <cx:pt idx="492">-0.0207287053065402</cx:pt>
          <cx:pt idx="493">-0.062225596402220702</cx:pt>
          <cx:pt idx="494">-0.057265660113574299</cx:pt>
          <cx:pt idx="495">-0.060384641982738303</cx:pt>
          <cx:pt idx="496">-0.0254604696939984</cx:pt>
          <cx:pt idx="497">-0.0269237013859027</cx:pt>
          <cx:pt idx="498">-0.0086382325888146004</cx:pt>
          <cx:pt idx="499">0.014122998545799599</cx:pt>
          <cx:pt idx="500">0.0075209331376694302</cx:pt>
          <cx:pt idx="501">-0.0062252935416226901</cx:pt>
          <cx:pt idx="502">-0.0025862709877532298</cx:pt>
          <cx:pt idx="503">0.00056911415346927495</cx:pt>
          <cx:pt idx="504">0.00063392638814782003</cx:pt>
          <cx:pt idx="505">-0.000149324685486697</cx:pt>
          <cx:pt idx="506">0.00352618922456473</cx:pt>
          <cx:pt idx="507">-0.0017755151313627599</cx:pt>
          <cx:pt idx="508">-0.0092088778401976101</cx:pt>
          <cx:pt idx="509">-0.037942750925875797</cx:pt>
          <cx:pt idx="510">-0.052151499138084097</cx:pt>
          <cx:pt idx="511">-0.068473363713801999</cx:pt>
          <cx:pt idx="512">-0.089037022139074107</cx:pt>
          <cx:pt idx="513">-0.088918739842463804</cx:pt>
          <cx:pt idx="514">-0.075798625304413905</cx:pt>
          <cx:pt idx="515">-0.068032285836083797</cx:pt>
          <cx:pt idx="516">-0.124808878365832</cx:pt>
          <cx:pt idx="517">-0.0544628977204831</cx:pt>
          <cx:pt idx="518">-0.11378841728845999</cx:pt>
          <cx:pt idx="519">-0.114281744839086</cx:pt>
          <cx:pt idx="520">-0.077757697056341807</cx:pt>
          <cx:pt idx="521">-0.053124445118103401</cx:pt>
          <cx:pt idx="522">-0.069674570833112195</cx:pt>
          <cx:pt idx="523">-0.044114505978298003</cx:pt>
          <cx:pt idx="524">-0.029101475103683799</cx:pt>
          <cx:pt idx="525">-0.064548519064420495</cx:pt>
          <cx:pt idx="526">-0.039831741040077903</cx:pt>
          <cx:pt idx="527">-0.023934898739914501</cx:pt>
          <cx:pt idx="528">-0.019143519872112599</cx:pt>
          <cx:pt idx="529">-0.00369499257679929</cx:pt>
          <cx:pt idx="530">0.00178749794849014</cx:pt>
          <cx:pt idx="531">2.8330456906149801e-05</cx:pt>
          <cx:pt idx="532">0.00096385493514706102</cx:pt>
          <cx:pt idx="533">-0.00019707735343886101</cx:pt>
          <cx:pt idx="534">0.0031122054667728398</cx:pt>
          <cx:pt idx="535">-0.00234452516776155</cx:pt>
          <cx:pt idx="536">-0.0145658532798266</cx:pt>
          <cx:pt idx="537">-0.034804529784471801</cx:pt>
          <cx:pt idx="538">-0.030661523899204401</cx:pt>
          <cx:pt idx="539">-0.030912954423862101</cx:pt>
          <cx:pt idx="540">-0.0148915694349803</cx:pt>
          <cx:pt idx="541">0.0090764996237150397</cx:pt>
          <cx:pt idx="542">-0.026466905835972401</cx:pt>
          <cx:pt idx="543">-0.056307803727415603</cx:pt>
          <cx:pt idx="544">-0.073479878057659598</cx:pt>
          <cx:pt idx="545">-0.085999974049875499</cx:pt>
          <cx:pt idx="546">-0.122750311627115</cx:pt>
          <cx:pt idx="547">-0.030135233790728501</cx:pt>
          <cx:pt idx="548">-0.035791439374396897</cx:pt>
          <cx:pt idx="549">-0.0076073713943173504</cx:pt>
          <cx:pt idx="550">-0.038807850236859197</cx:pt>
          <cx:pt idx="551">-0.0210374430724149</cx:pt>
          <cx:pt idx="552">-0.063913519222491805</cx:pt>
          <cx:pt idx="553">-0.082827950064438896</cx:pt>
          <cx:pt idx="554">-0.056094681737143402</cx:pt>
          <cx:pt idx="555">-0.035809170424974397</cx:pt>
          <cx:pt idx="556">-0.030941789729674998</cx:pt>
          <cx:pt idx="557">-0.00508310868588776</cx:pt>
          <cx:pt idx="558">-0.00064999597379877404</cx:pt>
          <cx:pt idx="559">0.000602588414405042</cx:pt>
          <cx:pt idx="560">0.00054851191607647597</cx:pt>
          <cx:pt idx="561">0.00054075149161833297</cx:pt>
          <cx:pt idx="562">-0.0016083236530146201</cx:pt>
          <cx:pt idx="563">-0.0045658029779712299</cx:pt>
          <cx:pt idx="564">0.0095262473147006907</cx:pt>
          <cx:pt idx="565">-0.0204178002396108</cx:pt>
          <cx:pt idx="566">-0.0040757619439663302</cx:pt>
          <cx:pt idx="567">0.0156636000623494</cx:pt>
          <cx:pt idx="568">0.053489056974018498</cx:pt>
          <cx:pt idx="569">0.0248567257307916</cx:pt>
          <cx:pt idx="570">0.028314765629819001</cx:pt>
          <cx:pt idx="571">0.037127897823470903</cx:pt>
          <cx:pt idx="572">-0.0041362845690039503</cx:pt>
          <cx:pt idx="573">-0.046414947023614497</cx:pt>
          <cx:pt idx="574">-0.053318424577126301</cx:pt>
          <cx:pt idx="575">-0.025602889551975899</cx:pt>
          <cx:pt idx="576">-0.0529201558636214</cx:pt>
          <cx:pt idx="577">-0.0066618392213356002</cx:pt>
          <cx:pt idx="578">-0.032472219594956497</cx:pt>
          <cx:pt idx="579">-0.0046458220609734502</cx:pt>
          <cx:pt idx="580">-0.027705024706140498</cx:pt>
          <cx:pt idx="581">-0.040347819627117101</cx:pt>
          <cx:pt idx="582">-0.0092433758232212306</cx:pt>
          <cx:pt idx="583">-0.038327368714903901</cx:pt>
          <cx:pt idx="584">-0.026576681154302399</cx:pt>
          <cx:pt idx="585">-0.0116167555302803</cx:pt>
          <cx:pt idx="586">-0.0017004126643870999</cx:pt>
          <cx:pt idx="587">-5.9298972380529402e-05</cx:pt>
          <cx:pt idx="588">0.000708410197706221</cx:pt>
          <cx:pt idx="589">0.00034333668805760001</cx:pt>
          <cx:pt idx="590">-0.0054595335563123503</cx:pt>
          <cx:pt idx="591">-0.0040277604368937096</cx:pt>
          <cx:pt idx="592">0.016621613419381301</cx:pt>
          <cx:pt idx="593">0.021941724570807002</cx:pt>
          <cx:pt idx="594">0.017160118516876498</cx:pt>
          <cx:pt idx="595">0.032147873607928201</cx:pt>
          <cx:pt idx="596">0.049032685403785102</cx:pt>
          <cx:pt idx="597">0.029503865566337301</cx:pt>
          <cx:pt idx="598">0.050722558311534098</cx:pt>
          <cx:pt idx="599">0.051219787442428499</cx:pt>
          <cx:pt idx="600">0.026409226456163299</cx:pt>
          <cx:pt idx="601">-0.0081865585631655802</cx:pt>
          <cx:pt idx="602">-0.050544056649484102</cx:pt>
          <cx:pt idx="603">-0.0070200329096550898</cx:pt>
          <cx:pt idx="604">-0.041911988909211197</cx:pt>
          <cx:pt idx="605">-0.00821051374570342</cx:pt>
          <cx:pt idx="606">-0.0189773079189384</cx:pt>
          <cx:pt idx="607">-0.0143524159310438</cx:pt>
          <cx:pt idx="608">0.0217964256064327</cx:pt>
          <cx:pt idx="609">0.0033000705087850202</cx:pt>
          <cx:pt idx="610">-0.045271667304435298</cx:pt>
          <cx:pt idx="611">-0.052985051455669598</cx:pt>
          <cx:pt idx="612">-0.027082444279443198</cx:pt>
          <cx:pt idx="613">-0.012692200292351401</cx:pt>
          <cx:pt idx="614">-0.0011786934969320901</cx:pt>
          <cx:pt idx="615">0.00016459867925204099</cx:pt>
          <cx:pt idx="616">0.00021756191071878301</cx:pt>
          <cx:pt idx="617">0.00065501859209135798</cx:pt>
          <cx:pt idx="618">-0.0017557572390005599</cx:pt>
          <cx:pt idx="619">-0.0068757740195435199</cx:pt>
          <cx:pt idx="620">0.015593625818810899</cx:pt>
          <cx:pt idx="621">0.030806339455145802</cx:pt>
          <cx:pt idx="622">0.035239695513507099</cx:pt>
          <cx:pt idx="623">0.0290595686651971</cx:pt>
          <cx:pt idx="624">-9.5417442292025797e-05</cx:pt>
          <cx:pt idx="625">-0.033393846749564401</cx:pt>
          <cx:pt idx="626">-0.018378129283539501</cx:pt>
          <cx:pt idx="627">0.018480336053181501</cx:pt>
          <cx:pt idx="628">-0.023929971842906701</cx:pt>
          <cx:pt idx="629">-0.0012082549881527801</cx:pt>
          <cx:pt idx="630">0.049008712971086603</cx:pt>
          <cx:pt idx="631">0.0120914832665098</cx:pt>
          <cx:pt idx="632">-0.0131442205585399</cx:pt>
          <cx:pt idx="633">0.00610100105367852</cx:pt>
          <cx:pt idx="634">-0.00205032717461972</cx:pt>
          <cx:pt idx="635">0.0066368626596334203</cx:pt>
          <cx:pt idx="636">-0.0038846942670192801</cx:pt>
          <cx:pt idx="637">-0.066175907131008099</cx:pt>
          <cx:pt idx="638">-0.053000779150803097</cx:pt>
          <cx:pt idx="639">-0.052398368570243999</cx:pt>
          <cx:pt idx="640">-0.029545336271010501</cx:pt>
          <cx:pt idx="641">-0.0107062919313386</cx:pt>
          <cx:pt idx="642">0.00039827580728572201</cx:pt>
          <cx:pt idx="643">-0.00035072063207706203</cx:pt>
          <cx:pt idx="644">-0.00051952824306374502</cx:pt>
          <cx:pt idx="645">0.000149694277492848</cx:pt>
          <cx:pt idx="646">0.00013255663791570901</cx:pt>
          <cx:pt idx="647">-0.0103704369654274</cx:pt>
          <cx:pt idx="648">-0.00101805398098754</cx:pt>
          <cx:pt idx="649">0.011661655151100001</cx:pt>
          <cx:pt idx="650">0.023951018579854599</cx:pt>
          <cx:pt idx="651">0.0020909094078846</cx:pt>
          <cx:pt idx="652">-0.035601315613569197</cx:pt>
          <cx:pt idx="653">-0.054611165025612703</cx:pt>
          <cx:pt idx="654">-0.0749925898319697</cx:pt>
          <cx:pt idx="655">-0.043469902415808698</cx:pt>
          <cx:pt idx="656">-0.028847869515241001</cx:pt>
          <cx:pt idx="657">0.019375892668061102</cx:pt>
          <cx:pt idx="658">-0.000403300917930822</cx:pt>
          <cx:pt idx="659">-0.0028613353435329998</cx:pt>
          <cx:pt idx="660">-0.014615475601026801</cx:pt>
          <cx:pt idx="661">-0.012963017060026401</cx:pt>
          <cx:pt idx="662">0.0056862875802845599</cx:pt>
          <cx:pt idx="663">-0.025957714349796001</cx:pt>
          <cx:pt idx="664">-0.0454623580412973</cx:pt>
          <cx:pt idx="665">-0.058816307399605701</cx:pt>
          <cx:pt idx="666">-0.053698776067214501</cx:pt>
          <cx:pt idx="667">-0.042331561083479997</cx:pt>
          <cx:pt idx="668">-0.018094009042734002</cx:pt>
          <cx:pt idx="669">-0.00447579822921288</cx:pt>
          <cx:pt idx="670">-6.7863895403634603e-05</cx:pt>
          <cx:pt idx="671">-9.8136482157019805e-05</cx:pt>
          <cx:pt idx="672">0.00027365642725701199</cx:pt>
          <cx:pt idx="673">0.00066126228437153405</cx:pt>
          <cx:pt idx="674">1.12329361179374e-05</cx:pt>
          <cx:pt idx="675">-0.00058488074028791004</cx:pt>
          <cx:pt idx="676">0.0070053709587891899</cx:pt>
          <cx:pt idx="677">0.017898809401306899</cx:pt>
          <cx:pt idx="678">0.017726002425365501</cx:pt>
          <cx:pt idx="679">0.00043341716883598302</cx:pt>
          <cx:pt idx="680">0.015869518868110801</cx:pt>
          <cx:pt idx="681">0.0064940942689955799</cx:pt>
          <cx:pt idx="682">0.035815941579990199</cx:pt>
          <cx:pt idx="683">0.018054059616149701</cx:pt>
          <cx:pt idx="684">-0.039331767425077803</cx:pt>
          <cx:pt idx="685">-0.037862120589501398</cx:pt>
          <cx:pt idx="686">-0.072516891844768394</cx:pt>
          <cx:pt idx="687">-0.037627403748020302</cx:pt>
          <cx:pt idx="688">-0.052498225058910303</cx:pt>
          <cx:pt idx="689">-0.065282707030949905</cx:pt>
          <cx:pt idx="690">-0.050258648090039902</cx:pt>
          <cx:pt idx="691">-0.0073919788329125597</cx:pt>
          <cx:pt idx="692">-0.0219716345404769</cx:pt>
          <cx:pt idx="693">-0.0351560894014495</cx:pt>
          <cx:pt idx="694">-0.037253528881152201</cx:pt>
          <cx:pt idx="695">-0.027171652981905398</cx:pt>
          <cx:pt idx="696">-0.015884766096598699</cx:pt>
          <cx:pt idx="697">-0.0037524463606789199</cx:pt>
          <cx:pt idx="698">-0.00071849033152559898</cx:pt>
          <cx:pt idx="699">0.00023531044796670599</cx:pt>
          <cx:pt idx="700">-0.00046358996405714399</cx:pt>
          <cx:pt idx="701">-0.000462262225925435</cx:pt>
          <cx:pt idx="702">-0.00030871788399074098</cx:pt>
          <cx:pt idx="703">0.00090679885406005803</cx:pt>
          <cx:pt idx="704">0.0056897171806870898</cx:pt>
          <cx:pt idx="705">0.020426959317161299</cx:pt>
          <cx:pt idx="706">0.0048673596184236898</cx:pt>
          <cx:pt idx="707">0.0069341544268559097</cx:pt>
          <cx:pt idx="708">0.021014915051840999</cx:pt>
          <cx:pt idx="709">0.0300341321894032</cx:pt>
          <cx:pt idx="710">0.010984048968925899</cx:pt>
          <cx:pt idx="711">0.0070979340400331098</cx:pt>
          <cx:pt idx="712">-0.00023421650440139699</cx:pt>
          <cx:pt idx="713">0.0072326875701123504</cx:pt>
          <cx:pt idx="714">0.0158703466855061</cx:pt>
          <cx:pt idx="715">-0.00082947758314900002</cx:pt>
          <cx:pt idx="716">0.030572535472897101</cx:pt>
          <cx:pt idx="717">0.014934979524074099</cx:pt>
          <cx:pt idx="718">0.0267715822143718</cx:pt>
          <cx:pt idx="719">0.02925842123456</cx:pt>
          <cx:pt idx="720">0.0067326845419245799</cx:pt>
          <cx:pt idx="721">-0.0125893460176176</cx:pt>
          <cx:pt idx="722">-0.020578502476708099</cx:pt>
          <cx:pt idx="723">-0.01537005541838</cx:pt>
          <cx:pt idx="724">-0.0064019524819975701</cx:pt>
          <cx:pt idx="725">-0.00096923088201294398</cx:pt>
          <cx:pt idx="726">-0.000101887522322312</cx:pt>
          <cx:pt idx="727">8.2182897771469599e-05</cx:pt>
          <cx:pt idx="728">0.00025445027445213298</cx:pt>
          <cx:pt idx="729">-0.000299018346665403</cx:pt>
          <cx:pt idx="730">0.000252781255922217</cx:pt>
          <cx:pt idx="731">4.7323819238317498e-05</cx:pt>
          <cx:pt idx="732">-0.0013427969326789901</cx:pt>
          <cx:pt idx="733">0.0014256898709834899</cx:pt>
          <cx:pt idx="734">0.00417616346740748</cx:pt>
          <cx:pt idx="735">0.014361424374644501</cx:pt>
          <cx:pt idx="736">0.020691523861429299</cx:pt>
          <cx:pt idx="737">0.0306967074692658</cx:pt>
          <cx:pt idx="738">0.018849831502717001</cx:pt>
          <cx:pt idx="739">0.015764117180179098</cx:pt>
          <cx:pt idx="740">0.0271039664736034</cx:pt>
          <cx:pt idx="741">0.048957999308614802</cx:pt>
          <cx:pt idx="742">0.066943751739230298</cx:pt>
          <cx:pt idx="743">0.036575584060015702</cx:pt>
          <cx:pt idx="744">0.027381219813002601</cx:pt>
          <cx:pt idx="745">0.032714949766663302</cx:pt>
          <cx:pt idx="746">0.032197639402031103</cx:pt>
          <cx:pt idx="747">0.0205313094571693</cx:pt>
          <cx:pt idx="748">0.0123937640981107</cx:pt>
          <cx:pt idx="749">0.0113885978096378</cx:pt>
          <cx:pt idx="750">0.0038169019586337498</cx:pt>
          <cx:pt idx="751">0.00072106087684980895</cx:pt>
          <cx:pt idx="752">-0.00010676353008924499</cx:pt>
          <cx:pt idx="753">0.00018041930100517499</cx:pt>
          <cx:pt idx="754">0.00050381602233401802</cx:pt>
          <cx:pt idx="755">0.00027832108789428202</cx:pt>
          <cx:pt idx="756">0.00077561761564034495</cx:pt>
          <cx:pt idx="757">0.00071768545636302303</cx:pt>
          <cx:pt idx="758">-2.9468495351303199e-05</cx:pt>
          <cx:pt idx="759">0.00032616812949177201</cx:pt>
          <cx:pt idx="760">-0.00067579952629941305</cx:pt>
          <cx:pt idx="761">-0.00043829435921165103</cx:pt>
          <cx:pt idx="762">0.00068241216553201201</cx:pt>
          <cx:pt idx="763">0.0020353620043158998</cx:pt>
          <cx:pt idx="764">0.0028103807958315299</cx:pt>
          <cx:pt idx="765">0.00255573970983184</cx:pt>
          <cx:pt idx="766">0.00416073874059776</cx:pt>
          <cx:pt idx="767">0.00292163381740306</cx:pt>
          <cx:pt idx="768">0.0038862695885197602</cx:pt>
          <cx:pt idx="769">0.0065316141760307601</cx:pt>
          <cx:pt idx="770">0.0121339758968592</cx:pt>
          <cx:pt idx="771">0.0082684539724634295</cx:pt>
          <cx:pt idx="772">0.0075601730591612999</cx:pt>
          <cx:pt idx="773">0.0065472363057094496</cx:pt>
          <cx:pt idx="774">0.00976992102629551</cx:pt>
          <cx:pt idx="775">0.0067318342275646103</cx:pt>
          <cx:pt idx="776">0.0035696534646864298</cx:pt>
          <cx:pt idx="777">0.00157530698182076</cx:pt>
          <cx:pt idx="778">0.00217141116164128</cx:pt>
          <cx:pt idx="779">-0.000242888788607109</cx:pt>
          <cx:pt idx="780">0.00054670437255418397</cx:pt>
          <cx:pt idx="781">0.00019797185060851401</cx:pt>
          <cx:pt idx="782">0.00029082081183855901</cx:pt>
          <cx:pt idx="783">0.0011118973675486501</cx:pt>
          <cx:pt idx="784">0.0051535132365234998</cx:pt>
          <cx:pt idx="785">0.0061379164849833254</cx:pt>
          <cx:pt idx="786">0.0013414266411029374</cx:pt>
          <cx:pt idx="787">0.011906087943860975</cx:pt>
          <cx:pt idx="788">0.0074610447916648249</cx:pt>
          <cx:pt idx="789">0.0073240109729303749</cx:pt>
          <cx:pt idx="790">-2.814489124411325e-06</cx:pt>
          <cx:pt idx="791">-0.0013171370429337975</cx:pt>
          <cx:pt idx="792">-0.00380071723697785</cx:pt>
          <cx:pt idx="793">0.0130767680919386</cx:pt>
          <cx:pt idx="794">0.0030938750057641</cx:pt>
          <cx:pt idx="795">-0.0090923613110830501</cx:pt>
          <cx:pt idx="796">-0.0050184578454081502</cx:pt>
          <cx:pt idx="797">0.0083336125408551252</cx:pt>
          <cx:pt idx="798">0.0084624785214507999</cx:pt>
          <cx:pt idx="799">-0.0011161198765595199</cx:pt>
          <cx:pt idx="800">-0.0037812080958498748</cx:pt>
          <cx:pt idx="801">-0.0057771776883197247</cx:pt>
          <cx:pt idx="802">-0.0057674454461270246</cx:pt>
          <cx:pt idx="803">-0.0077714840650454</cx:pt>
          <cx:pt idx="804">-0.00045219113046243503</cx:pt>
          <cx:pt idx="805">-0.0013532934600082626</cx:pt>
          <cx:pt idx="806">-0.0001373347524369405</cx:pt>
          <cx:pt idx="807">-0.0010756928820145799</cx:pt>
          <cx:pt idx="808">-0.00144365295712382</cx:pt>
          <cx:pt idx="809">-0.000180991401159204</cx:pt>
          <cx:pt idx="810">-0.00016861506634343099</cx:pt>
          <cx:pt idx="811">0.0017581722055749526</cx:pt>
          <cx:pt idx="812">0.0053179938289866753</cx:pt>
          <cx:pt idx="813">0.0078211269659032492</cx:pt>
          <cx:pt idx="814">0.0079072131187393757</cx:pt>
          <cx:pt idx="815">0.01484301232212825</cx:pt>
          <cx:pt idx="816">0.010467150768104099</cx:pt>
          <cx:pt idx="817">0.0178675686751038</cx:pt>
          <cx:pt idx="818">0.0099076366431931993</cx:pt>
          <cx:pt idx="819">0.0095592128090114248</cx:pt>
          <cx:pt idx="820">0.0092793769116815503</cx:pt>
          <cx:pt idx="821">0.0084875016681724251</cx:pt>
          <cx:pt idx="822">0.011820220821112224</cx:pt>
          <cx:pt idx="823">0.010315977676807499</cx:pt>
          <cx:pt idx="824">0.017817504064136049</cx:pt>
          <cx:pt idx="825">0.0026637957023423501</cx:pt>
          <cx:pt idx="826">-0.0015351816122233775</cx:pt>
          <cx:pt idx="827">0.00860962382492725</cx:pt>
          <cx:pt idx="828">0.0057659195169451997</cx:pt>
          <cx:pt idx="829">-0.0066902470695632751</cx:pt>
          <cx:pt idx="830">-0.0013663597837601474</cx:pt>
          <cx:pt idx="831">0.00026634794918711248</cx:pt>
          <cx:pt idx="832">0.0022458739754387651</cx:pt>
          <cx:pt idx="833">0.00717762651043285</cx:pt>
          <cx:pt idx="834">0.0061341544463368253</cx:pt>
          <cx:pt idx="835">0.0023488872844821475</cx:pt>
          <cx:pt idx="836">0.0002606507853371025</cx:pt>
          <cx:pt idx="837">-6.8693396992015001e-05</cx:pt>
          <cx:pt idx="838">0.0002655154669361425</cx:pt>
          <cx:pt idx="839">0.00097008322268400248</cx:pt>
          <cx:pt idx="840">0.0053617607409102751</cx:pt>
          <cx:pt idx="841">0.012072715901506201</cx:pt>
          <cx:pt idx="842">0.0055682875665742501</cx:pt>
          <cx:pt idx="843">0.015925850882191901</cx:pt>
          <cx:pt idx="844">0.0062827208992407247</cx:pt>
          <cx:pt idx="845">0.0017068597089824325</cx:pt>
          <cx:pt idx="846">0.002263541951987645</cx:pt>
          <cx:pt idx="847">0.001170219633112945</cx:pt>
          <cx:pt idx="848">0.0056283082265621252</cx:pt>
          <cx:pt idx="849">-0.0035853955967212249</cx:pt>
          <cx:pt idx="850">0.0058287230989909752</cx:pt>
          <cx:pt idx="851">0.010371046040473975</cx:pt>
          <cx:pt idx="852">0.0018944678916838625</cx:pt>
          <cx:pt idx="853">0.0079661732577689746</cx:pt>
          <cx:pt idx="854">0.01814075180212885</cx:pt>
          <cx:pt idx="855">0.0029946743721331001</cx:pt>
          <cx:pt idx="856">0.0032529420847992002</cx:pt>
          <cx:pt idx="857">0.0105591684611809</cx:pt>
          <cx:pt idx="858">0.013754170437208149</cx:pt>
          <cx:pt idx="859">0.010504698852572976</cx:pt>
          <cx:pt idx="860">0.0082393707402119501</cx:pt>
          <cx:pt idx="861">0.0083391875276583993</cx:pt>
          <cx:pt idx="862">0.0078429370788610248</cx:pt>
          <cx:pt idx="863">0.0028668692891192999</cx:pt>
          <cx:pt idx="864">0.00034258780226153248</cx:pt>
          <cx:pt idx="865">-0.00013401928660932899</cx:pt>
          <cx:pt idx="866">0.00035065576243147501</cx:pt>
          <cx:pt idx="867">0.0016908046971599376</cx:pt>
          <cx:pt idx="868">0.0046043843008005498</cx:pt>
          <cx:pt idx="869">0.014450516606488099</cx:pt>
          <cx:pt idx="870">0.0095318904880946249</cx:pt>
          <cx:pt idx="871">0.0060661100278624749</cx:pt>
          <cx:pt idx="872">0.00019719729540712625</cx:pt>
          <cx:pt idx="873">-0.0045659547567997753</cx:pt>
          <cx:pt idx="874">-0.00027965782359064002</cx:pt>
          <cx:pt idx="875">0.0044742814843011999</cx:pt>
          <cx:pt idx="876">-0.0075566777320359999</cx:pt>
          <cx:pt idx="877">-0.004616367240387725</cx:pt>
          <cx:pt idx="878">-0.001429916781135005</cx:pt>
          <cx:pt idx="879">0.010875707933696599</cx:pt>
          <cx:pt idx="880">-0.0085503359397583502</cx:pt>
          <cx:pt idx="881">-0.0014028590286269075</cx:pt>
          <cx:pt idx="882">0.0035988835044972502</cx:pt>
          <cx:pt idx="883">0.0035879782619827501</cx:pt>
          <cx:pt idx="884">0.0051535132365234998</cx:pt>
          <cx:pt idx="885">0.0061379164849833254</cx:pt>
          <cx:pt idx="886">0.0013414266411029374</cx:pt>
          <cx:pt idx="887">0.011906087943860975</cx:pt>
          <cx:pt idx="888">0.0074610447916648249</cx:pt>
          <cx:pt idx="889">0.0073240109729303749</cx:pt>
          <cx:pt idx="890">-2.814489124411325e-06</cx:pt>
          <cx:pt idx="891">-0.0013171370429337975</cx:pt>
          <cx:pt idx="892">-0.00380071723697785</cx:pt>
          <cx:pt idx="893">0.0130767680919386</cx:pt>
          <cx:pt idx="894">0.0030938750057641</cx:pt>
          <cx:pt idx="895">-0.0090923613110830501</cx:pt>
          <cx:pt idx="896">-0.0050184578454081502</cx:pt>
          <cx:pt idx="897">0.0083336125408551252</cx:pt>
          <cx:pt idx="898">0.0084624785214507999</cx:pt>
          <cx:pt idx="899">-0.0011161198765595199</cx:pt>
          <cx:pt idx="900">-0.0037812080958498748</cx:pt>
          <cx:pt idx="901">-0.0057771776883197247</cx:pt>
          <cx:pt idx="902">-0.0057674454461270246</cx:pt>
          <cx:pt idx="903">-0.0077714840650454</cx:pt>
          <cx:pt idx="904">-0.00045219113046243503</cx:pt>
          <cx:pt idx="905">-0.0013532934600082626</cx:pt>
          <cx:pt idx="906">-0.0001373347524369405</cx:pt>
          <cx:pt idx="907">-0.0010756928820145799</cx:pt>
          <cx:pt idx="908">-0.00144365295712382</cx:pt>
          <cx:pt idx="909">-0.000180991401159204</cx:pt>
          <cx:pt idx="910">-0.00016861506634343099</cx:pt>
          <cx:pt idx="911">0.0017581722055749526</cx:pt>
          <cx:pt idx="912">0.0053179938289866753</cx:pt>
          <cx:pt idx="913">0.0078211269659032492</cx:pt>
          <cx:pt idx="914">0.0079072131187393757</cx:pt>
          <cx:pt idx="915">0.01484301232212825</cx:pt>
          <cx:pt idx="916">0.010467150768104099</cx:pt>
          <cx:pt idx="917">0.0178675686751038</cx:pt>
          <cx:pt idx="918">0.0099076366431931993</cx:pt>
          <cx:pt idx="919">0.0095592128090114248</cx:pt>
          <cx:pt idx="920">0.0092793769116815503</cx:pt>
          <cx:pt idx="921">0.0084875016681724251</cx:pt>
          <cx:pt idx="922">0.011820220821112224</cx:pt>
          <cx:pt idx="923">0.010315977676807499</cx:pt>
          <cx:pt idx="924">0.017817504064136049</cx:pt>
          <cx:pt idx="925">0.0026637957023423501</cx:pt>
          <cx:pt idx="926">-0.0015351816122233775</cx:pt>
          <cx:pt idx="927">0.00860962382492725</cx:pt>
          <cx:pt idx="928">0.0057659195169451997</cx:pt>
          <cx:pt idx="929">-0.0066902470695632751</cx:pt>
          <cx:pt idx="930">-0.0013663597837601474</cx:pt>
          <cx:pt idx="931">0.00026634794918711248</cx:pt>
          <cx:pt idx="932">0.0022458739754387651</cx:pt>
          <cx:pt idx="933">0.00717762651043285</cx:pt>
          <cx:pt idx="934">0.0061341544463368253</cx:pt>
          <cx:pt idx="935">0.0023488872844821475</cx:pt>
          <cx:pt idx="936">0.0002606507853371025</cx:pt>
          <cx:pt idx="937">-6.8693396992015001e-05</cx:pt>
          <cx:pt idx="938">0.0002655154669361425</cx:pt>
          <cx:pt idx="939">0.00097008322268400248</cx:pt>
          <cx:pt idx="940">0.0053617607409102751</cx:pt>
          <cx:pt idx="941">0.012072715901506201</cx:pt>
          <cx:pt idx="942">0.0055682875665742501</cx:pt>
          <cx:pt idx="943">0.015925850882191901</cx:pt>
          <cx:pt idx="944">0.0062827208992407247</cx:pt>
          <cx:pt idx="945">0.0017068597089824325</cx:pt>
          <cx:pt idx="946">0.002263541951987645</cx:pt>
          <cx:pt idx="947">0.001170219633112945</cx:pt>
          <cx:pt idx="948">0.0056283082265621252</cx:pt>
          <cx:pt idx="949">-0.0035853955967212249</cx:pt>
          <cx:pt idx="950">0.0058287230989909752</cx:pt>
          <cx:pt idx="951">0.010371046040473975</cx:pt>
          <cx:pt idx="952">0.0018944678916838625</cx:pt>
          <cx:pt idx="953">0.0079661732577689746</cx:pt>
          <cx:pt idx="954">0.01814075180212885</cx:pt>
          <cx:pt idx="955">0.0029946743721331001</cx:pt>
          <cx:pt idx="956">0.0032529420847992002</cx:pt>
          <cx:pt idx="957">0.0105591684611809</cx:pt>
          <cx:pt idx="958">0.013754170437208149</cx:pt>
          <cx:pt idx="959">0.010504698852572976</cx:pt>
          <cx:pt idx="960">0.0082393707402119501</cx:pt>
          <cx:pt idx="961">0.0083391875276583993</cx:pt>
          <cx:pt idx="962">0.0078429370788610248</cx:pt>
          <cx:pt idx="963">0.0028668692891192999</cx:pt>
          <cx:pt idx="964">0.00034258780226153248</cx:pt>
          <cx:pt idx="965">-0.00013401928660932899</cx:pt>
          <cx:pt idx="966">0.00035065576243147501</cx:pt>
          <cx:pt idx="967">0.0016908046971599376</cx:pt>
          <cx:pt idx="968">0.0046043843008005498</cx:pt>
          <cx:pt idx="969">0.014450516606488099</cx:pt>
          <cx:pt idx="970">0.0095318904880946249</cx:pt>
          <cx:pt idx="971">0.0060661100278624749</cx:pt>
          <cx:pt idx="972">0.00019719729540712625</cx:pt>
          <cx:pt idx="973">-0.0045659547567997753</cx:pt>
          <cx:pt idx="974">-0.00027965782359064002</cx:pt>
          <cx:pt idx="975">0.0044742814843011999</cx:pt>
          <cx:pt idx="976">-0.0075566777320359999</cx:pt>
          <cx:pt idx="977">-0.004616367240387725</cx:pt>
          <cx:pt idx="978">-0.001429916781135005</cx:pt>
          <cx:pt idx="979">0.010875707933696599</cx:pt>
          <cx:pt idx="980">-0.0085503359397583502</cx:pt>
          <cx:pt idx="981">-0.0014028590286269075</cx:pt>
          <cx:pt idx="982">0.0035988835044972502</cx:pt>
          <cx:pt idx="983">0.0035879782619827501</cx:pt>
          <cx:pt idx="984">0.0051535132365234998</cx:pt>
          <cx:pt idx="985">0.0061379164849833254</cx:pt>
          <cx:pt idx="986">0.0013414266411029374</cx:pt>
          <cx:pt idx="987">0.011906087943860975</cx:pt>
          <cx:pt idx="988">0.0074610447916648249</cx:pt>
          <cx:pt idx="989">0.0073240109729303749</cx:pt>
          <cx:pt idx="990">-2.814489124411325e-06</cx:pt>
          <cx:pt idx="991">-0.0013171370429337975</cx:pt>
          <cx:pt idx="992">-0.00380071723697785</cx:pt>
          <cx:pt idx="993">0.0130767680919386</cx:pt>
          <cx:pt idx="994">0.0030938750057641</cx:pt>
          <cx:pt idx="995">-0.0090923613110830501</cx:pt>
          <cx:pt idx="996">-0.0050184578454081502</cx:pt>
          <cx:pt idx="997">0.0083336125408551252</cx:pt>
          <cx:pt idx="998">0.0084624785214507999</cx:pt>
          <cx:pt idx="999">-0.0011161198765595199</cx:pt>
          <cx:pt idx="1000">-0.0037812080958498748</cx:pt>
          <cx:pt idx="1001">-0.0057771776883197247</cx:pt>
          <cx:pt idx="1002">-0.0057674454461270246</cx:pt>
          <cx:pt idx="1003">-0.0077714840650454</cx:pt>
          <cx:pt idx="1004">-0.00045219113046243503</cx:pt>
          <cx:pt idx="1005">-0.0013532934600082626</cx:pt>
          <cx:pt idx="1006">-0.0001373347524369405</cx:pt>
          <cx:pt idx="1007">-0.0010756928820145799</cx:pt>
          <cx:pt idx="1008">-0.00144365295712382</cx:pt>
          <cx:pt idx="1009">-0.000180991401159204</cx:pt>
          <cx:pt idx="1010">-0.00016861506634343099</cx:pt>
          <cx:pt idx="1011">0.0017581722055749526</cx:pt>
          <cx:pt idx="1012">0.0053179938289866753</cx:pt>
          <cx:pt idx="1013">0.0078211269659032492</cx:pt>
          <cx:pt idx="1014">0.0079072131187393757</cx:pt>
          <cx:pt idx="1015">0.01484301232212825</cx:pt>
          <cx:pt idx="1016">0.010467150768104099</cx:pt>
          <cx:pt idx="1017">0.0178675686751038</cx:pt>
          <cx:pt idx="1018">0.0099076366431931993</cx:pt>
          <cx:pt idx="1019">0.0095592128090114248</cx:pt>
          <cx:pt idx="1020">0.0092793769116815503</cx:pt>
          <cx:pt idx="1021">0.0084875016681724251</cx:pt>
          <cx:pt idx="1022">0.011820220821112224</cx:pt>
          <cx:pt idx="1023">0.010315977676807499</cx:pt>
          <cx:pt idx="1024">0.017817504064136049</cx:pt>
          <cx:pt idx="1025">0.0026637957023423501</cx:pt>
          <cx:pt idx="1026">-0.0015351816122233775</cx:pt>
          <cx:pt idx="1027">0.00860962382492725</cx:pt>
          <cx:pt idx="1028">0.0057659195169451997</cx:pt>
          <cx:pt idx="1029">-0.0066902470695632751</cx:pt>
          <cx:pt idx="1030">-0.0013663597837601474</cx:pt>
          <cx:pt idx="1031">0.00026634794918711248</cx:pt>
          <cx:pt idx="1032">0.0022458739754387651</cx:pt>
          <cx:pt idx="1033">0.00717762651043285</cx:pt>
          <cx:pt idx="1034">0.0061341544463368253</cx:pt>
          <cx:pt idx="1035">0.0023488872844821475</cx:pt>
          <cx:pt idx="1036">0.0002606507853371025</cx:pt>
          <cx:pt idx="1037">-6.8693396992015001e-05</cx:pt>
          <cx:pt idx="1038">0.0002655154669361425</cx:pt>
          <cx:pt idx="1039">0.00097008322268400248</cx:pt>
          <cx:pt idx="1040">0.0053617607409102751</cx:pt>
          <cx:pt idx="1041">0.012072715901506201</cx:pt>
          <cx:pt idx="1042">0.0055682875665742501</cx:pt>
          <cx:pt idx="1043">0.015925850882191901</cx:pt>
          <cx:pt idx="1044">0.0062827208992407247</cx:pt>
          <cx:pt idx="1045">0.0017068597089824325</cx:pt>
          <cx:pt idx="1046">0.002263541951987645</cx:pt>
          <cx:pt idx="1047">0.001170219633112945</cx:pt>
          <cx:pt idx="1048">0.0056283082265621252</cx:pt>
          <cx:pt idx="1049">-0.0035853955967212249</cx:pt>
          <cx:pt idx="1050">0.0058287230989909752</cx:pt>
          <cx:pt idx="1051">0.010371046040473975</cx:pt>
          <cx:pt idx="1052">0.0018944678916838625</cx:pt>
          <cx:pt idx="1053">0.0079661732577689746</cx:pt>
          <cx:pt idx="1054">0.01814075180212885</cx:pt>
          <cx:pt idx="1055">0.0029946743721331001</cx:pt>
          <cx:pt idx="1056">0.0032529420847992002</cx:pt>
          <cx:pt idx="1057">0.0105591684611809</cx:pt>
          <cx:pt idx="1058">0.013754170437208149</cx:pt>
          <cx:pt idx="1059">0.010504698852572976</cx:pt>
          <cx:pt idx="1060">0.0082393707402119501</cx:pt>
          <cx:pt idx="1061">0.0083391875276583993</cx:pt>
          <cx:pt idx="1062">0.0078429370788610248</cx:pt>
          <cx:pt idx="1063">0.0028668692891192999</cx:pt>
          <cx:pt idx="1064">0.00034258780226153248</cx:pt>
          <cx:pt idx="1065">-0.00013401928660932899</cx:pt>
          <cx:pt idx="1066">0.00035065576243147501</cx:pt>
          <cx:pt idx="1067">0.0016908046971599376</cx:pt>
          <cx:pt idx="1068">0.0046043843008005498</cx:pt>
          <cx:pt idx="1069">0.014450516606488099</cx:pt>
          <cx:pt idx="1070">0.0095318904880946249</cx:pt>
          <cx:pt idx="1071">0.0060661100278624749</cx:pt>
          <cx:pt idx="1072">0.00019719729540712625</cx:pt>
          <cx:pt idx="1073">-0.0045659547567997753</cx:pt>
          <cx:pt idx="1074">-0.00027965782359064002</cx:pt>
          <cx:pt idx="1075">0.0044742814843011999</cx:pt>
          <cx:pt idx="1076">-0.0075566777320359999</cx:pt>
          <cx:pt idx="1077">-0.004616367240387725</cx:pt>
          <cx:pt idx="1078">-0.001429916781135005</cx:pt>
          <cx:pt idx="1079">0.010875707933696599</cx:pt>
          <cx:pt idx="1080">-0.0085503359397583502</cx:pt>
          <cx:pt idx="1081">-0.0014028590286269075</cx:pt>
          <cx:pt idx="1082">0.0035988835044972502</cx:pt>
          <cx:pt idx="1083">0.0035879782619827501</cx:pt>
        </cx:lvl>
      </cx:numDim>
    </cx:data>
    <cx:data id="102">
      <cx:numDim type="val">
        <cx:f>Sheet2!$CY$1:$CY$1084</cx:f>
        <cx:lvl ptCount="1084" formatCode="0.00E+00">
          <cx:pt idx="0">3.7217001839086703e-05</cx:pt>
          <cx:pt idx="1">-0.00077322147348311105</cx:pt>
          <cx:pt idx="2">-0.00080499451296401497</cx:pt>
          <cx:pt idx="3">0.00029163349736212199</cx:pt>
          <cx:pt idx="4">4.9075674087054899e-05</cx:pt>
          <cx:pt idx="5">-1.47252073065372e-05</cx:pt>
          <cx:pt idx="6">-0.00087411229886978799</cx:pt>
          <cx:pt idx="7">-0.00025746463851637302</cx:pt>
          <cx:pt idx="8">5.65967964337082e-05</cx:pt>
          <cx:pt idx="9">-0.00044139359067746299</cx:pt>
          <cx:pt idx="10">0.000106313920792561</cx:pt>
          <cx:pt idx="11">-0.00031069947539462297</cx:pt>
          <cx:pt idx="12">-0.0001084516516645</cx:pt>
          <cx:pt idx="13">-0.00040504583263360999</cx:pt>
          <cx:pt idx="14">-0.00088246247510473895</cx:pt>
          <cx:pt idx="15">0.00034778361448067901</cx:pt>
          <cx:pt idx="16">0.00027671956588798499</cx:pt>
          <cx:pt idx="17">-0.000267080679085035</cx:pt>
          <cx:pt idx="18">0.00065069205975527703</cx:pt>
          <cx:pt idx="19">0.000682854362865854</cx:pt>
          <cx:pt idx="20">0.000368791988951634</cx:pt>
          <cx:pt idx="21">-0.00032986100696771301</cx:pt>
          <cx:pt idx="22">-0.00012770472621345501</cx:pt>
          <cx:pt idx="23">6.1083109145324504e-05</cx:pt>
          <cx:pt idx="24">-0.00041241155590814298</cx:pt>
          <cx:pt idx="25">-0.00051111387998343497</cx:pt>
          <cx:pt idx="26">0.00059789118036688898</cx:pt>
          <cx:pt idx="27">5.4192649857383098e-06</cx:pt>
          <cx:pt idx="28">0.00089738924925094796</cx:pt>
          <cx:pt idx="29">0.00040404504533224399</cx:pt>
          <cx:pt idx="30">5.6236932136241297e-05</cx:pt>
          <cx:pt idx="31">0.00031583098825446699</cx:pt>
          <cx:pt idx="32">-0.00040536182004265902</cx:pt>
          <cx:pt idx="33">-0.000117260789783615</cx:pt>
          <cx:pt idx="34">-0.00032447619669654699</cx:pt>
          <cx:pt idx="35">0.00014312472493504801</cx:pt>
          <cx:pt idx="36">0.00031598246154755302</cx:pt>
          <cx:pt idx="37">-0.000377617270457484</cx:pt>
          <cx:pt idx="38">-0.000347686620514268</cx:pt>
          <cx:pt idx="39">3.5792946060794699e-05</cx:pt>
          <cx:pt idx="40">0.00072765472495911097</cx:pt>
          <cx:pt idx="41">0.00059548538582357001</cx:pt>
          <cx:pt idx="42">-0.00053582491717631305</cx:pt>
          <cx:pt idx="43">0.00098995516661500092</cx:pt>
          <cx:pt idx="44">0.0030934479751961101</cx:pt>
          <cx:pt idx="45">-0.00042419617356741798</cx:pt>
          <cx:pt idx="46">-0.00087296881217453705</cx:pt>
          <cx:pt idx="47">-0.00087690655204624205</cx:pt>
          <cx:pt idx="48">-0.0010570156349301301</cx:pt>
          <cx:pt idx="49">0.00050522381662979196</cx:pt>
          <cx:pt idx="50">-0.00011559776536239</cx:pt>
          <cx:pt idx="51">0.00083318325931227601</cx:pt>
          <cx:pt idx="52">-0.00071932872421487598</cx:pt>
          <cx:pt idx="53">0.00063891733596838595</cx:pt>
          <cx:pt idx="54">9.9304364488898993e-05</cx:pt>
          <cx:pt idx="55">0.00101240336612755</cx:pt>
          <cx:pt idx="56">-0.00016646233249923499</cx:pt>
          <cx:pt idx="57">5.4109015775012203e-05</cx:pt>
          <cx:pt idx="58">-0.000161949152248645</cx:pt>
          <cx:pt idx="59">0.00069946529441934397</cx:pt>
          <cx:pt idx="60">0.00015855750638211501</cx:pt>
          <cx:pt idx="61">-0.00035534225554343101</cx:pt>
          <cx:pt idx="62">-0.00072850202391326298</cx:pt>
          <cx:pt idx="63">-0.00121292250970378</cx:pt>
          <cx:pt idx="64">-0.00088704404323528604</cx:pt>
          <cx:pt idx="65">-0.0041263115602623197</cx:pt>
          <cx:pt idx="66">-0.0029558291133941401</cx:pt>
          <cx:pt idx="67">-0.0042877212356757502</cx:pt>
          <cx:pt idx="68">-0.0028762008853130999</cx:pt>
          <cx:pt idx="69">-0.0064782939875795403</cx:pt>
          <cx:pt idx="70">-0.0095500040007606996</cx:pt>
          <cx:pt idx="71">-0.010039777463491301</cx:pt>
          <cx:pt idx="72">-0.0092201857716044493</cx:pt>
          <cx:pt idx="73">-0.0116791040575593</cx:pt>
          <cx:pt idx="74">-0.011458917369628299</cx:pt>
          <cx:pt idx="75">-0.00640378295185004</cx:pt>
          <cx:pt idx="76">-0.0064761292517874899</cx:pt>
          <cx:pt idx="77">-0.0039893747688142999</cx:pt>
          <cx:pt idx="78">-0.0020470685025554699</cx:pt>
          <cx:pt idx="79">-0.00076181643812737402</cx:pt>
          <cx:pt idx="80">-0.00040167519294464002</cx:pt>
          <cx:pt idx="81">0.000241832293112915</cx:pt>
          <cx:pt idx="82">-0.00014868306721412799</cx:pt>
          <cx:pt idx="83">0.00014219691284094</cx:pt>
          <cx:pt idx="84">-0.0011670586433532499</cx:pt>
          <cx:pt idx="85">-0.00042089984992107598</cx:pt>
          <cx:pt idx="86">0.00038630212582363801</cx:pt>
          <cx:pt idx="87">0.00110077629223536</cx:pt>
          <cx:pt idx="88">0.00037180401670002298</cx:pt>
          <cx:pt idx="89">-0.00015193188283669999</cx:pt>
          <cx:pt idx="90">-0.00022519409326581799</cx:pt>
          <cx:pt idx="91">-0.0052457254676468801</cx:pt>
          <cx:pt idx="92">-0.0098626841972671696</cx:pt>
          <cx:pt idx="93">-0.0165746303457068</cx:pt>
          <cx:pt idx="94">-0.0222161928270578</cx:pt>
          <cx:pt idx="95">-0.022554341342820201</cx:pt>
          <cx:pt idx="96">-0.016832915879928498</cx:pt>
          <cx:pt idx="97">-0.017835937985541801</cx:pt>
          <cx:pt idx="98">-0.016819853678051999</cx:pt>
          <cx:pt idx="99">-0.0065795114030630202</cx:pt>
          <cx:pt idx="100">-0.0034118722015125599</cx:pt>
          <cx:pt idx="101">0.0089922605667629198</cx:pt>
          <cx:pt idx="102">0.0055567020309452301</cx:pt>
          <cx:pt idx="103">0.00080975292628010303</cx:pt>
          <cx:pt idx="104">0.00208708062924042</cx:pt>
          <cx:pt idx="105">-0.0086713556725132798</cx:pt>
          <cx:pt idx="106">-0.01552707543134</cx:pt>
          <cx:pt idx="107">-0.012136477243453</cx:pt>
          <cx:pt idx="108">-0.0076755191078640098</cx:pt>
          <cx:pt idx="109">0.000724316556347634</cx:pt>
          <cx:pt idx="110">0.00068846923367518005</cx:pt>
          <cx:pt idx="111">0.00041495941261131199</cx:pt>
          <cx:pt idx="112">8.0550197187424205e-05</cx:pt>
          <cx:pt idx="113">-0.00049458905068416805</cx:pt>
          <cx:pt idx="114">3.6805080968087497e-05</cx:pt>
          <cx:pt idx="115">0.00044007482076823499</cx:pt>
          <cx:pt idx="116">0.00066587113282987596</cx:pt>
          <cx:pt idx="117">0.00085445074715590603</cx:pt>
          <cx:pt idx="118">-0.0015124136068227401</cx:pt>
          <cx:pt idx="119">-0.0061160392191055403</cx:pt>
          <cx:pt idx="120">-0.013971425829971001</cx:pt>
          <cx:pt idx="121">-0.0199661319552281</cx:pt>
          <cx:pt idx="122">-0.025796607010200201</cx:pt>
          <cx:pt idx="123">-0.018054661337765801</cx:pt>
          <cx:pt idx="124">-0.021403569583476601</cx:pt>
          <cx:pt idx="125">-0.027757523838844701</cx:pt>
          <cx:pt idx="126">-0.0196571657627676</cx:pt>
          <cx:pt idx="127">0.0066929492845821496</cx:pt>
          <cx:pt idx="128">0.0042448209798968996</cx:pt>
          <cx:pt idx="129">0.013124021935678</cx:pt>
          <cx:pt idx="130">0.021590428003427999</cx:pt>
          <cx:pt idx="131">0.018196635668400799</cx:pt>
          <cx:pt idx="132">0.011660394836507699</cx:pt>
          <cx:pt idx="133">-0.0094527745398524793</cx:pt>
          <cx:pt idx="134">-0.020788406381091699</cx:pt>
          <cx:pt idx="135">-0.020332227724797799</cx:pt>
          <cx:pt idx="136">-0.0097462923349982394</cx:pt>
          <cx:pt idx="137">0.0026438787491471802</cx:pt>
          <cx:pt idx="138">0.0044391268209191797</cx:pt>
          <cx:pt idx="139">-0.00082227169133692799</cx:pt>
          <cx:pt idx="140">-1.32312405279398e-06</cx:pt>
          <cx:pt idx="141">-0.00021723405852885799</cx:pt>
          <cx:pt idx="142">-0.00044502237297782999</cx:pt>
          <cx:pt idx="143">0.00014237466681139</cx:pt>
          <cx:pt idx="144">0.0010983208964671499</cx:pt>
          <cx:pt idx="145">0.0013800646356707501</cx:pt>
          <cx:pt idx="146">-0.0024828605088395199</cx:pt>
          <cx:pt idx="147">-0.0110254059511967</cx:pt>
          <cx:pt idx="148">-0.022735954615544299</cx:pt>
          <cx:pt idx="149">-0.031350614108831103</cx:pt>
          <cx:pt idx="150">-0.0402607620100702</cx:pt>
          <cx:pt idx="151">-0.047260739145516303</cx:pt>
          <cx:pt idx="152">-0.051325587977481997</cx:pt>
          <cx:pt idx="153">-0.043622638558408297</cx:pt>
          <cx:pt idx="154">-0.034429486543391598</cx:pt>
          <cx:pt idx="155">-0.029378838115290198</cx:pt>
          <cx:pt idx="156">-0.038820827631173199</cx:pt>
          <cx:pt idx="157">-0.032623781741365203</cx:pt>
          <cx:pt idx="158">-0.0136572816862723</cx:pt>
          <cx:pt idx="159">-0.022121436641071999</cx:pt>
          <cx:pt idx="160">-0.0074468727211883601</cx:pt>
          <cx:pt idx="161">0.0031987820635594301</cx:pt>
          <cx:pt idx="162">-0.00548869213930454</cx:pt>
          <cx:pt idx="163">-0.019625451219436998</cx:pt>
          <cx:pt idx="164">-0.0080413085484389892</cx:pt>
          <cx:pt idx="165">-0.0045970368580734297</cx:pt>
          <cx:pt idx="166">0.00119306746344351</cx:pt>
          <cx:pt idx="167">-0.000347993508495457</cx:pt>
          <cx:pt idx="168">2.0873786125328399e-05</cx:pt>
          <cx:pt idx="169">-0.00031425780121821902</cx:pt>
          <cx:pt idx="170">0.00037637865790773401</cx:pt>
          <cx:pt idx="171">0.0020125934163141598</cx:pt>
          <cx:pt idx="172">0.0031670458657546601</cx:pt>
          <cx:pt idx="173">-0.0010914253799898101</cx:pt>
          <cx:pt idx="174">-0.0102227910073546</cx:pt>
          <cx:pt idx="175">-0.0267969230832454</cx:pt>
          <cx:pt idx="176">-0.034808683124770902</cx:pt>
          <cx:pt idx="177">-0.075800787628393207</cx:pt>
          <cx:pt idx="178">-0.079863344402219205</cx:pt>
          <cx:pt idx="179">-0.076609091840879606</cx:pt>
          <cx:pt idx="180">-0.081478426160691397</cx:pt>
          <cx:pt idx="181">-0.043065791323043903</cx:pt>
          <cx:pt idx="182">-0.042817802424292603</cx:pt>
          <cx:pt idx="183">-0.090862964398200005</cx:pt>
          <cx:pt idx="184">-0.10635920729342099</cx:pt>
          <cx:pt idx="185">-0.081744028200282495</cx:pt>
          <cx:pt idx="186">-0.070453480281928896</cx:pt>
          <cx:pt idx="187">-0.044465561375051803</cx:pt>
          <cx:pt idx="188">-0.0119486767821445</cx:pt>
          <cx:pt idx="189">0.035422686624642097</cx:pt>
          <cx:pt idx="190">0.030600378199429901</cx:pt>
          <cx:pt idx="191">-0.0091517893306074204</cx:pt>
          <cx:pt idx="192">-0.017344489051771099</cx:pt>
          <cx:pt idx="193">-0.0082148843635505599</cx:pt>
          <cx:pt idx="194">3.7238171891545002e-05</cx:pt>
          <cx:pt idx="195">8.1511955677597205e-06</cx:pt>
          <cx:pt idx="196">0.000112840176480714</cx:pt>
          <cx:pt idx="197">0.00033443214681520801</cx:pt>
          <cx:pt idx="198">-0.00031950407861912902</cx:pt>
          <cx:pt idx="199">0.00014055157516563576</cx:pt>
          <cx:pt idx="200">-0.00017974864177075999</cx:pt>
          <cx:pt idx="201">-0.0028815662626767752</cx:pt>
          <cx:pt idx="202">-0.0029208721571677252</cx:pt>
          <cx:pt idx="203">-0.0013990253777577924</cx:pt>
          <cx:pt idx="204">-0.010807429617402674</cx:pt>
          <cx:pt idx="205">-0.015416611960543076</cx:pt>
          <cx:pt idx="206">-0.015696600108338427</cx:pt>
          <cx:pt idx="207">-0.01403635909118635</cx:pt>
          <cx:pt idx="208">-0.012821473513798176</cx:pt>
          <cx:pt idx="209">-0.0130077422575622</cx:pt>
          <cx:pt idx="210">-0.020056254430048399</cx:pt>
          <cx:pt idx="211">-0.028759657401857</cx:pt>
          <cx:pt idx="212">-0.022211331601136274</cx:pt>
          <cx:pt idx="213">-0.017434131308317224</cx:pt>
          <cx:pt idx="214">-0.0170071645827173</cx:pt>
          <cx:pt idx="215">-0.0050755285938971504</cx:pt>
          <cx:pt idx="216">-0.0054398426033443496</cx:pt>
          <cx:pt idx="217">-0.0033994716121384752</cx:pt>
          <cx:pt idx="218">0.0021325949505133801</cx:pt>
          <cx:pt idx="219">0.0022708334078224827</cx:pt>
          <cx:pt idx="220">-0.0030716471923155002</cx:pt>
          <cx:pt idx="221">0.00092115202241618995</cx:pt>
          <cx:pt idx="222">-0.0010356753729745525</cx:pt>
          <cx:pt idx="223">6.8677910090773244e-05</cx:pt>
          <cx:pt idx="224">0.00024128026962862476</cx:pt>
          <cx:pt idx="225">0.00030860976508550997</cx:pt>
          <cx:pt idx="226">-0.00018061856327306576</cx:pt>
          <cx:pt idx="227">-0.00017624049958283526</cx:pt>
          <cx:pt idx="228">-0.0013112643268631426</cx:pt>
          <cx:pt idx="229">-0.0028485832191473249</cx:pt>
          <cx:pt idx="230">0.00095625251933947246</cx:pt>
          <cx:pt idx="231">-0.0030059424673907751</cx:pt>
          <cx:pt idx="232">-0.013602236930610251</cx:pt>
          <cx:pt idx="233">-0.015918169649436573</cx:pt>
          <cx:pt idx="234">-0.011658676101951124</cx:pt>
          <cx:pt idx="235">-0.01206084828624205</cx:pt>
          <cx:pt idx="236">-0.0053579177858030002</cx:pt>
          <cx:pt idx="237">-0.0114660900965583</cx:pt>
          <cx:pt idx="238">-0.0164894437561749</cx:pt>
          <cx:pt idx="239">-0.0088786143528338749</cx:pt>
          <cx:pt idx="240">0.00054745825069410254</cx:pt>
          <cx:pt idx="241">0.0015100263471780301</cx:pt>
          <cx:pt idx="242">0.0038284713004383499</cx:pt>
          <cx:pt idx="243">0.0049212532173565004</cx:pt>
          <cx:pt idx="244">-0.00056944484165387995</cx:pt>
          <cx:pt idx="245">-0.0021523866744382575</cx:pt>
          <cx:pt idx="246">0.0024641433211973775</cx:pt>
          <cx:pt idx="247">0.0084493217704405751</cx:pt>
          <cx:pt idx="248">0.0029134635007773998</cx:pt>
          <cx:pt idx="249">0.00068742035966887498</cx:pt>
          <cx:pt idx="250">-0.0015903550585652875</cx:pt>
          <cx:pt idx="251">-4.955774484638875e-05</cx:pt>
          <cx:pt idx="252">-7.2116388645285749e-06</cx:pt>
          <cx:pt idx="253">-4.3271449311886003e-05</cx:pt>
          <cx:pt idx="254">-0.00010926604968390249</cx:pt>
          <cx:pt idx="255">-0.0002924601750086975</cx:pt>
          <cx:pt idx="256">-0.0014854974836674951</cx:pt>
          <cx:pt idx="257">-0.00046291572636242501</cx:pt>
          <cx:pt idx="258">-0.00029966871954793253</cx:pt>
          <cx:pt idx="259">-0.0061874943925594502</cx:pt>
          <cx:pt idx="260">-0.015631661959814525</cx:pt>
          <cx:pt idx="261">-0.010127029367561024</cx:pt>
          <cx:pt idx="262">-0.00160748302387283</cx:pt>
          <cx:pt idx="263">-5.306763405742575e-05</cx:pt>
          <cx:pt idx="264">0.003878693912815325</cx:pt>
          <cx:pt idx="265">-7.3679836547460004e-05</cx:pt>
          <cx:pt idx="266">-0.0032724044637058749</cx:pt>
          <cx:pt idx="267">0.0021416684951958025</cx:pt>
          <cx:pt idx="268">0.0131343669957063</cx:pt>
          <cx:pt idx="269">0.013463500105645025</cx:pt>
          <cx:pt idx="270">0.01190486667800825</cx:pt>
          <cx:pt idx="271">0.00245221710760261</cx:pt>
          <cx:pt idx="272">0.0015630012049086225</cx:pt>
          <cx:pt idx="273">-0.00081125858333586998</cx:pt>
          <cx:pt idx="274">0.0080656213569860503</cx:pt>
          <cx:pt idx="275">0.010540435780011076</cx:pt>
          <cx:pt idx="276">0.0081499895518494254</cx:pt>
          <cx:pt idx="277">0.0020932192911375424</cx:pt>
          <cx:pt idx="278">0.0001020908646143495</cx:pt>
          <cx:pt idx="279">0.00032499921897333249</cx:pt>
          <cx:pt idx="280">3.3282373956872749e-05</cx:pt>
          <cx:pt idx="281">0.0002007089280327055</cx:pt>
          <cx:pt idx="282">0.00067461560126460499</cx:pt>
          <cx:pt idx="283">0.00088578325099166746</cx:pt>
          <cx:pt idx="284">0.00056237165207301254</cx:pt>
          <cx:pt idx="285">-0.0017851307277986775</cx:pt>
          <cx:pt idx="286">-0.001245153379834565</cx:pt>
          <cx:pt idx="287">-0.0098377944690933757</cx:pt>
          <cx:pt idx="288">-0.0048367873374800504</cx:pt>
          <cx:pt idx="289">0.0039256715757376749</cx:pt>
          <cx:pt idx="290">0.0043189305439184002</cx:pt>
          <cx:pt idx="291">0.0045505233012639503</cx:pt>
          <cx:pt idx="292">0.0012900083090411074</cx:pt>
          <cx:pt idx="293">0.0107026180301792</cx:pt>
          <cx:pt idx="294">0.010332705817050675</cx:pt>
          <cx:pt idx="295">0.015390455935482725</cx:pt>
          <cx:pt idx="296">0.019423500428861099</cx:pt>
          <cx:pt idx="297">0.010208533805888775</cx:pt>
          <cx:pt idx="298">0.0099911268333132495</cx:pt>
          <cx:pt idx="299">0.0123647902313262</cx:pt>
          <cx:pt idx="300">0.042344119762893699</cx:pt>
          <cx:pt idx="301">0.035152345327577897</cx:pt>
          <cx:pt idx="302">0.067446949995126598</cx:pt>
          <cx:pt idx="303">0.057473092357204499</cx:pt>
          <cx:pt idx="304">0.030071949997582</cx:pt>
          <cx:pt idx="305">0.023758715407845701</cx:pt>
          <cx:pt idx="306">0.0054221222692001697</cx:pt>
          <cx:pt idx="307">-0.00043687212478926598</cx:pt>
          <cx:pt idx="308">-9.6172953762790398e-05</cx:pt>
          <cx:pt idx="309">0.00121784223626355</cx:pt>
          <cx:pt idx="310">0.0062824447688897504</cx:pt>
          <cx:pt idx="311">0.0140035990255176</cx:pt>
          <cx:pt idx="312">0.016107313176644399</cx:pt>
          <cx:pt idx="313">-0.0071888088911721401</cx:pt>
          <cx:pt idx="314">-0.011127013001044799</cx:pt>
          <cx:pt idx="315">0.0068634228273036597</cx:pt>
          <cx:pt idx="316">0.031725394817892903</cx:pt>
          <cx:pt idx="317">0.0043717044433230498</cx:pt>
          <cx:pt idx="318">0.026642356337462699</cx:pt>
          <cx:pt idx="319">0.063531245325694097</cx:pt>
          <cx:pt idx="320">0.0419061613822512</cx:pt>
          <cx:pt idx="321">0.050505786324676401</cx:pt>
          <cx:pt idx="322">0.060367303598432002</cx:pt>
          <cx:pt idx="323">0.066538220545834401</cx:pt>
          <cx:pt idx="324">0.0326446553720042</cx:pt>
          <cx:pt idx="325">0.052615021378454203</cx:pt>
          <cx:pt idx="326">0.037972826975186801</cx:pt>
          <cx:pt idx="327">0.049140907368027398</cx:pt>
          <cx:pt idx="328">0.072250953195404102</cx:pt>
          <cx:pt idx="329">0.063252322077692297</cx:pt>
          <cx:pt idx="330">0.074164485379575804</cx:pt>
          <cx:pt idx="331">0.048262870661272897</cx:pt>
          <cx:pt idx="332">0.020718635961265001</cx:pt>
          <cx:pt idx="333">0.0130805146010212</cx:pt>
          <cx:pt idx="334">0.0037699705263725199</cx:pt>
          <cx:pt idx="335">0.00157841059461182</cx:pt>
          <cx:pt idx="336">0.00091131965738733202</cx:pt>
          <cx:pt idx="337">0.000253100021826596</cx:pt>
          <cx:pt idx="338">0.0049621513909204901</cx:pt>
          <cx:pt idx="339">0.015929179428861701</cx:pt>
          <cx:pt idx="340">0.018684764281357399</cx:pt>
          <cx:pt idx="341">0.012456020040745201</cx:pt>
          <cx:pt idx="342">0.022987267684242699</cx:pt>
          <cx:pt idx="343">0.0537463748036019</cx:pt>
          <cx:pt idx="344">0.055282587952765</cx:pt>
          <cx:pt idx="345">0.049082088654729197</cx:pt>
          <cx:pt idx="346">0.070402830924413004</cx:pt>
          <cx:pt idx="347">0.043183009834691297</cx:pt>
          <cx:pt idx="348">0.034197562624849999</cx:pt>
          <cx:pt idx="349">0.0081674052321791396</cx:pt>
          <cx:pt idx="350">0.0237143697320489</cx:pt>
          <cx:pt idx="351">0.017054993852707898</cx:pt>
          <cx:pt idx="352">0.0027440850346933301</cx:pt>
          <cx:pt idx="353">0.0116131349705386</cx:pt>
          <cx:pt idx="354">0.026831640937517501</cx:pt>
          <cx:pt idx="355">0.051820652502960897</cx:pt>
          <cx:pt idx="356">0.032304398563209699</cx:pt>
          <cx:pt idx="357">0.039691559145764797</cx:pt>
          <cx:pt idx="358">0.056464948304902202</cx:pt>
          <cx:pt idx="359">0.017397186911364399</cx:pt>
          <cx:pt idx="360">0.0092198831968793599</cx:pt>
          <cx:pt idx="361">0.0067452292801957496</cx:pt>
          <cx:pt idx="362">0.00533403854164749</cx:pt>
          <cx:pt idx="363">0.0013453846854286501</cx:pt>
          <cx:pt idx="364">0.00038404067031013199</cx:pt>
          <cx:pt idx="365">0.0013123717353264301</cx:pt>
          <cx:pt idx="366">0.0022625614159565298</cx:pt>
          <cx:pt idx="367">0.0084156783294908402</cx:pt>
          <cx:pt idx="368">0.029846298879484499</cx:pt>
          <cx:pt idx="369">0.032952480331209802</cx:pt>
          <cx:pt idx="370">0.0290238695503586</cx:pt>
          <cx:pt idx="371">0.035253226035543102</cx:pt>
          <cx:pt idx="372">0.0263583029601549</cx:pt>
          <cx:pt idx="373">0.010565465811909</cx:pt>
          <cx:pt idx="374">0.025484928574716001</cx:pt>
          <cx:pt idx="375">0.024038630204926099</cx:pt>
          <cx:pt idx="376">0.028504678173814399</cx:pt>
          <cx:pt idx="377">-0.0053853460253076701</cx:pt>
          <cx:pt idx="378">-0.0140110782028841</cx:pt>
          <cx:pt idx="379">-0.044182781806983498</cx:pt>
          <cx:pt idx="380">-0.034308544715651097</cx:pt>
          <cx:pt idx="381">-0.041725762989561301</cx:pt>
          <cx:pt idx="382">-0.0015370558948325399</cx:pt>
          <cx:pt idx="383">0.0033151061750503401</cx:pt>
          <cx:pt idx="384">-0.00054138056159073404</cx:pt>
          <cx:pt idx="385">0.051625548375866699</cx:pt>
          <cx:pt idx="386">0.043817610715373802</cx:pt>
          <cx:pt idx="387">0.042501172521496398</cx:pt>
          <cx:pt idx="388">0.034083913951371003</cx:pt>
          <cx:pt idx="389">0.0079827011037270496</cx:pt>
          <cx:pt idx="390">0.00204791868497467</cx:pt>
          <cx:pt idx="391">-0.00135601674506352</cx:pt>
          <cx:pt idx="392">0.00116473527293421</cx:pt>
          <cx:pt idx="393">0.0018137361459779401</cx:pt>
          <cx:pt idx="394">0.0019830758382595099</cx:pt>
          <cx:pt idx="395">0.00073745420236774801</cx:pt>
          <cx:pt idx="396">-0.0050591275550718401</cx:pt>
          <cx:pt idx="397">0.0234431632568502</cx:pt>
          <cx:pt idx="398">0.042663790963219102</cx:pt>
          <cx:pt idx="399">0.031528908005235397</cx:pt>
          <cx:pt idx="400">-0.0013389718214482601</cx:pt>
          <cx:pt idx="401">0.018683314402554399</cx:pt>
          <cx:pt idx="402">0.0020594618588774399</cx:pt>
          <cx:pt idx="403">0.0054208001557286599</cx:pt>
          <cx:pt idx="404">-0.00017238025562953799</cx:pt>
          <cx:pt idx="405">-0.015042694791801099</cx:pt>
          <cx:pt idx="406">-0.042882941740097699</cx:pt>
          <cx:pt idx="407">-0.058399623598365598</cx:pt>
          <cx:pt idx="408">-0.078816417135491201</cx:pt>
          <cx:pt idx="409">-0.039982475456172201</cx:pt>
          <cx:pt idx="410">-0.0024532552303413299</cx:pt>
          <cx:pt idx="411">-0.0155193069105554</cx:pt>
          <cx:pt idx="412">0.017369096356713701</cx:pt>
          <cx:pt idx="413">0.0272754832464066</cx:pt>
          <cx:pt idx="414">0.0222662391524443</cx:pt>
          <cx:pt idx="415">0.041644929498175297</cx:pt>
          <cx:pt idx="416">0.047623781355006202</cx:pt>
          <cx:pt idx="417">-0.0055692277911519299</cx:pt>
          <cx:pt idx="418">-8.8314098529141302e-05</cx:pt>
          <cx:pt idx="419">-0.00067704044919232999</cx:pt>
          <cx:pt idx="420">-0.000149300416141613</cx:pt>
          <cx:pt idx="421">0.000405311827707452</cx:pt>
          <cx:pt idx="422">0.00059959328481214895</cx:pt>
          <cx:pt idx="423">-0.013191837734732001</cx:pt>
          <cx:pt idx="424">-0.0153609908998221</cx:pt>
          <cx:pt idx="425">0.043662190222441097</cx:pt>
          <cx:pt idx="426">0.075461837042357593</cx:pt>
          <cx:pt idx="427">0.056717692580485403</cx:pt>
          <cx:pt idx="428">0.0110070726702719</cx:pt>
          <cx:pt idx="429">0.021541387143073999</cx:pt>
          <cx:pt idx="430">-0.00537228956282938</cx:pt>
          <cx:pt idx="431">0.0052406960706593998</cx:pt>
          <cx:pt idx="432">0.0026965983581834899</cx:pt>
          <cx:pt idx="433">-0.036004206523925199</cx:pt>
          <cx:pt idx="434">-0.055575469961320498</cx:pt>
          <cx:pt idx="435">-0.0294103142348561</cx:pt>
          <cx:pt idx="436">-0.053671902403984</cx:pt>
          <cx:pt idx="437">-0.055298410770248899</cx:pt>
          <cx:pt idx="438">-0.0098323835811449795</cx:pt>
          <cx:pt idx="439">0.0070880971787541103</cx:pt>
          <cx:pt idx="440">0.0043413132420485698</cx:pt>
          <cx:pt idx="441">-0.013543492830406499</cx:pt>
          <cx:pt idx="442">0.0047232020312319998</cx:pt>
          <cx:pt idx="443">0.044270846154914598</cx:pt>
          <cx:pt idx="444">0.0443161207107899</cx:pt>
          <cx:pt idx="445">-0.00075981329515655103</cx:pt>
          <cx:pt idx="446">-0.0012720868716171901</cx:pt>
          <cx:pt idx="447">-0.0018956047151779799</cx:pt>
          <cx:pt idx="448">-0.00046976280850238302</cx:pt>
          <cx:pt idx="449">-0.00089600707175767705</cx:pt>
          <cx:pt idx="450">-0.0012283052813396201</cx:pt>
          <cx:pt idx="451">-0.013099344601344501</cx:pt>
          <cx:pt idx="452">0.00157211192064023</cx:pt>
          <cx:pt idx="453">0.037211080007443997</cx:pt>
          <cx:pt idx="454">0.034273800479314297</cx:pt>
          <cx:pt idx="455">0.0526720153793468</cx:pt>
          <cx:pt idx="456">0.053369682815549102</cx:pt>
          <cx:pt idx="457">0.012550191516919201</cx:pt>
          <cx:pt idx="458">-0.015915213262517599</cx:pt>
          <cx:pt idx="459">-0.034831004492341</cx:pt>
          <cx:pt idx="460">-0.0380589204065616</cx:pt>
          <cx:pt idx="461">-0.039331712235942597</cx:pt>
          <cx:pt idx="462">-0.023489796979035901</cx:pt>
          <cx:pt idx="463">0.0077022648023038296</cx:pt>
          <cx:pt idx="464">-0.028614399817362</cx:pt>
          <cx:pt idx="465">-0.0296216377453032</cx:pt>
          <cx:pt idx="466">-0.0017388571917399101</cx:pt>
          <cx:pt idx="467">-0.0151819882645596</cx:pt>
          <cx:pt idx="468">-0.023753952382303101</cx:pt>
          <cx:pt idx="469">-0.029007964406054899</cx:pt>
          <cx:pt idx="470">0.0101533535894356</cx:pt>
          <cx:pt idx="471">0.030558023993938799</cx:pt>
          <cx:pt idx="472">0.0092392187468074705</cx:pt>
          <cx:pt idx="473">-0.0110130152283613</cx:pt>
          <cx:pt idx="474">-0.00045071852427982497</cx:pt>
          <cx:pt idx="475">0.00041566002784746602</cx:pt>
          <cx:pt idx="476">-4.2170067533631402e-05</cx:pt>
          <cx:pt idx="477">6.2894240931488001e-05</cx:pt>
          <cx:pt idx="478">-0.0027785202521426302</cx:pt>
          <cx:pt idx="479">-0.0078949266346592696</cx:pt>
          <cx:pt idx="480">-0.0014952531674898</cx:pt>
          <cx:pt idx="481">0.0161746178433456</cx:pt>
          <cx:pt idx="482">0.016864628588536199</cx:pt>
          <cx:pt idx="483">0.030415222417197199</cx:pt>
          <cx:pt idx="484">0.026104121553930801</cx:pt>
          <cx:pt idx="485">0.0058907515167733304</cx:pt>
          <cx:pt idx="486">-0.0273387710466882</cx:pt>
          <cx:pt idx="487">-0.038964975742561803</cx:pt>
          <cx:pt idx="488">-0.019199507760418399</cx:pt>
          <cx:pt idx="489">0.0085364564421151305</cx:pt>
          <cx:pt idx="490">-0.000896032958603886</cx:pt>
          <cx:pt idx="491">-0.00410177235013638</cx:pt>
          <cx:pt idx="492">-0.0184805728584439</cx:pt>
          <cx:pt idx="493">0.0101606537453081</cx:pt>
          <cx:pt idx="494">-0.0358730198284299</cx:pt>
          <cx:pt idx="495">-0.018531157352378501</cx:pt>
          <cx:pt idx="496">-0.016349651045637001</cx:pt>
          <cx:pt idx="497">-0.024867923056699701</cx:pt>
          <cx:pt idx="498">0.0092344267612707708</cx:pt>
          <cx:pt idx="499">0.0086680376183103595</cx:pt>
          <cx:pt idx="500">-0.0052291919743406301</cx:pt>
          <cx:pt idx="501">-0.012207998175308699</cx:pt>
          <cx:pt idx="502">7.3411807774636004e-05</cx:pt>
          <cx:pt idx="503">0.00161167579221223</cx:pt>
          <cx:pt idx="504">-0.000135262934798996</cx:pt>
          <cx:pt idx="505">0.000368637154476357</cx:pt>
          <cx:pt idx="506">0.00037720209073000498</cx:pt>
          <cx:pt idx="507">-0.0142066810234196</cx:pt>
          <cx:pt idx="508">-0.0073157987947103497</cx:pt>
          <cx:pt idx="509">0.0029792433581940299</cx:pt>
          <cx:pt idx="510">-0.0106992706419044</cx:pt>
          <cx:pt idx="511">-0.00751261816851092</cx:pt>
          <cx:pt idx="512">0.0073254588395613796</cx:pt>
          <cx:pt idx="513">-0.0250950619739801</cx:pt>
          <cx:pt idx="514">-0.039868856981001698</cx:pt>
          <cx:pt idx="515">-0.019642287121186399</cx:pt>
          <cx:pt idx="516">-0.0198147717573561</cx:pt>
          <cx:pt idx="517">-0.0136941343507533</cx:pt>
          <cx:pt idx="518">-0.013630911288732899</cx:pt>
          <cx:pt idx="519">0.0088970646498149307</cx:pt>
          <cx:pt idx="520">-0.0035172254319300001</cx:pt>
          <cx:pt idx="521">0.0222422809681809</cx:pt>
          <cx:pt idx="522">-0.00715746083322255</cx:pt>
          <cx:pt idx="523">-0.028839221102208001</cx:pt>
          <cx:pt idx="524">-0.034236667519084697</cx:pt>
          <cx:pt idx="525">-0.018065078816302101</cx:pt>
          <cx:pt idx="526">0.0046548073557674896</cx:pt>
          <cx:pt idx="527">-0.0058027563075892102</cx:pt>
          <cx:pt idx="528">-0.0083360212318680307</cx:pt>
          <cx:pt idx="529">-0.0097975291154226395</cx:pt>
          <cx:pt idx="530">-0.00087411999286100795</cx:pt>
          <cx:pt idx="531">7.9966759823077503e-05</cx:pt>
          <cx:pt idx="532">-9.1559111249996704e-07</cx:pt>
          <cx:pt idx="533">0.00133230058950293</cx:pt>
          <cx:pt idx="534">0.0021088693559131902</cx:pt>
          <cx:pt idx="535">-0.0072568931397436302</cx:pt>
          <cx:pt idx="536">-0.0038176281423271501</cx:pt>
          <cx:pt idx="537">0.0015058891389032299</cx:pt>
          <cx:pt idx="538">-0.0011858239113728701</cx:pt>
          <cx:pt idx="539">-0.0133919188478379</cx:pt>
          <cx:pt idx="540">-0.00625598069684467</cx:pt>
          <cx:pt idx="541">-0.0336994721114783</cx:pt>
          <cx:pt idx="542">-0.054507541216191502</cx:pt>
          <cx:pt idx="543">-0.060702855980214798</cx:pt>
          <cx:pt idx="544">-0.0165069804677258</cx:pt>
          <cx:pt idx="545">0.0034722077407794102</cx:pt>
          <cx:pt idx="546">-0.0023919184003288602</cx:pt>
          <cx:pt idx="547">0.0130212112696673</cx:pt>
          <cx:pt idx="548">-0.0064381670098309996</cx:pt>
          <cx:pt idx="549">0.024809435528923899</cx:pt>
          <cx:pt idx="550">-0.015913028173537801</cx:pt>
          <cx:pt idx="551">-0.036817980699302803</cx:pt>
          <cx:pt idx="552">-0.033550199028085398</cx:pt>
          <cx:pt idx="553">-0.0303060652655084</cx:pt>
          <cx:pt idx="554">-0.0026899190956416602</cx:pt>
          <cx:pt idx="555">-0.016407168982286401</cx:pt>
          <cx:pt idx="556">-0.015937392163808201</cx:pt>
          <cx:pt idx="557">-0.0095890464260586193</cx:pt>
          <cx:pt idx="558">-0.00099186671791802591</cx:pt>
          <cx:pt idx="559">-0.000196319251530073</cx:pt>
          <cx:pt idx="560">-0.00064456891853704903</cx:pt>
          <cx:pt idx="561">0.0016720083192553201</cx:pt>
          <cx:pt idx="562">0.00019551567935101501</cx:pt>
          <cx:pt idx="563">-0.00048738657601657003</cx:pt>
          <cx:pt idx="564">0.0087081262980230403</cx:pt>
          <cx:pt idx="565">0.0079266039603248899</cx:pt>
          <cx:pt idx="566">0.0079742079711086801</cx:pt>
          <cx:pt idx="567">-0.015170859952984001</cx:pt>
          <cx:pt idx="568">0.0030186002479847302</cx:pt>
          <cx:pt idx="569">-0.0016689983019004999</cx:pt>
          <cx:pt idx="570">-0.018722930957424701</cx:pt>
          <cx:pt idx="571">-0.034869603508067303</cx:pt>
          <cx:pt idx="572">-0.023136200091214601</cx:pt>
          <cx:pt idx="573">-0.0130535689800588</cx:pt>
          <cx:pt idx="574">-0.031892484479075001</cx:pt>
          <cx:pt idx="575">-0.046614330114023599</cx:pt>
          <cx:pt idx="576">-0.048077810546805502</cx:pt>
          <cx:pt idx="577">-0.0147760278859223</cx:pt>
          <cx:pt idx="578">-0.050265028812148602</cx:pt>
          <cx:pt idx="579">-0.055471147976865302</cx:pt>
          <cx:pt idx="580">-0.050853615085302298</cx:pt>
          <cx:pt idx="581">-0.029223859447226701</cx:pt>
          <cx:pt idx="582">-0.0083863916785180403</cx:pt>
          <cx:pt idx="583">-0.0126544801080895</cx:pt>
          <cx:pt idx="584">-0.016567610384003801</cx:pt>
          <cx:pt idx="585">-0.0051818971026903297</cx:pt>
          <cx:pt idx="586">0.00065046500675751699</cx:pt>
          <cx:pt idx="587">0.000134686476167095</cx:pt>
          <cx:pt idx="588">0.00057202100625396797</cx:pt>
          <cx:pt idx="589">-0.00029431383245860898</cx:pt>
          <cx:pt idx="590">-0.00066100359596284002</cx:pt>
          <cx:pt idx="591">0.00355052278911204</cx:pt>
          <cx:pt idx="592">0.0051984027628966699</cx:pt>
          <cx:pt idx="593">0.0091124335303247195</cx:pt>
          <cx:pt idx="594">0.0091936841847182101</cx:pt>
          <cx:pt idx="595">-0.0096136792967981693</cx:pt>
          <cx:pt idx="596">-0.021262669135389801</cx:pt>
          <cx:pt idx="597">-0.00585722410477371</cx:pt>
          <cx:pt idx="598">-0.013109692866696001</cx:pt>
          <cx:pt idx="599">-0.026957477557992101</cx:pt>
          <cx:pt idx="600">-0.035312948245894898</cx:pt>
          <cx:pt idx="601">-0.049876716922525002</cx:pt>
          <cx:pt idx="602">-0.0656267999685783</cx:pt>
          <cx:pt idx="603">-0.067423879010004101</cx:pt>
          <cx:pt idx="604">-0.055767965400173002</cx:pt>
          <cx:pt idx="605">-0.036900125595341497</cx:pt>
          <cx:pt idx="606">-0.039983982359232798</cx:pt>
          <cx:pt idx="607">-0.050244743373273899</cx:pt>
          <cx:pt idx="608">-0.047892700719865997</cx:pt>
          <cx:pt idx="609">-0.0269477539096094</cx:pt>
          <cx:pt idx="610">-0.019428122135963899</cx:pt>
          <cx:pt idx="611">-0.016596892245877799</cx:pt>
          <cx:pt idx="612">-0.015816949517805601</cx:pt>
          <cx:pt idx="613">-0.0020682123207885999</cx:pt>
          <cx:pt idx="614">0.00086876089542643395</cx:pt>
          <cx:pt idx="615">-0.00019486929909914499</cx:pt>
          <cx:pt idx="616">-4.3886549184947897e-05</cx:pt>
          <cx:pt idx="617">-0.00063536661381541099</cx:pt>
          <cx:pt idx="618">0.00072788020533269397</cx:pt>
          <cx:pt idx="619">0.0058624125750301398</cx:pt>
          <cx:pt idx="620">0.000100021120409379</cx:pt>
          <cx:pt idx="621">-0.0058622081913307202</cx:pt>
          <cx:pt idx="622">0.0075642087001065198</cx:pt>
          <cx:pt idx="623">0.0025216616666797198</cx:pt>
          <cx:pt idx="624">0.0096582478186557595</cx:pt>
          <cx:pt idx="625">0.022982674487024599</cx:pt>
          <cx:pt idx="626">-0.012494444633977799</cx:pt>
          <cx:pt idx="627">-0.024166735366677499</cx:pt>
          <cx:pt idx="628">-0.0133599139815627</cx:pt>
          <cx:pt idx="629">-0.0121823832776461</cx:pt>
          <cx:pt idx="630">-0.0191427120591184</cx:pt>
          <cx:pt idx="631">-0.038916917252150698</cx:pt>
          <cx:pt idx="632">-0.026796534315046999</cx:pt>
          <cx:pt idx="633">0.0049246051583003601</cx:pt>
          <cx:pt idx="634">-0.0084092429513829593</cx:pt>
          <cx:pt idx="635">-0.045089738679508801</cx:pt>
          <cx:pt idx="636">-0.039715286523202303</cx:pt>
          <cx:pt idx="637">-0.0277234961786396</cx:pt>
          <cx:pt idx="638">-0.018974366847220901</cx:pt>
          <cx:pt idx="639">-0.010906452056704799</cx:pt>
          <cx:pt idx="640">-0.0060013351613472498</cx:pt>
          <cx:pt idx="641">6.7067262342058098e-05</cx:pt>
          <cx:pt idx="642">-0.00015349908849775901</cx:pt>
          <cx:pt idx="643">-0.000227666810888249</cx:pt>
          <cx:pt idx="644">3.71421934643298e-05</cx:pt>
          <cx:pt idx="645">-0.00054133636692294104</cx:pt>
          <cx:pt idx="646">1.59888330186687e-05</cx:pt>
          <cx:pt idx="647">0.0029882995851232899</cx:pt>
          <cx:pt idx="648">-0.0032038992176081</cx:pt>
          <cx:pt idx="649">-0.0066694668849217502</cx:pt>
          <cx:pt idx="650">-0.0043760512063941602</cx:pt>
          <cx:pt idx="651">-0.00553609878670274</cx:pt>
          <cx:pt idx="652">0.0014113814525288199</cx:pt>
          <cx:pt idx="653">-0.0039615762682887901</cx:pt>
          <cx:pt idx="654">0.0028113257397970499</cx:pt>
          <cx:pt idx="655">-0.0097018499621499606</cx:pt>
          <cx:pt idx="656">-0.0023035719859930701</cx:pt>
          <cx:pt idx="657">0.0072006039776343301</cx:pt>
          <cx:pt idx="658">0.0087655025065671993</cx:pt>
          <cx:pt idx="659">-0.0218843018551255</cx:pt>
          <cx:pt idx="660">0.0082979772928211803</cx:pt>
          <cx:pt idx="661">0.0066349396243291798</cx:pt>
          <cx:pt idx="662">-0.011613514992177</cx:pt>
          <cx:pt idx="663">-0.037805848406460701</cx:pt>
          <cx:pt idx="664">-0.040385788241835099</cx:pt>
          <cx:pt idx="665">-0.025067793658240599</cx:pt>
          <cx:pt idx="666">-0.017778066416497301</cx:pt>
          <cx:pt idx="667">-0.0022996141234538502</cx:pt>
          <cx:pt idx="668">0.00101098020939051</cx:pt>
          <cx:pt idx="669">-2.9042183011876599e-05</cx:pt>
          <cx:pt idx="670">-0.00018307291836146001</cx:pt>
          <cx:pt idx="671">-0.000118435052620614</cx:pt>
          <cx:pt idx="672">0.00040840524279710499</cx:pt>
          <cx:pt idx="673">-0.00029856641617131502</cx:pt>
          <cx:pt idx="674">0.00097598393445449396</cx:pt>
          <cx:pt idx="675">0.0012862415348503799</cx:pt>
          <cx:pt idx="676">0.00170793336622808</cx:pt>
          <cx:pt idx="677">-0.0012171719105784299</cx:pt>
          <cx:pt idx="678">-0.0037169845961036499</cx:pt>
          <cx:pt idx="679">-0.016013197562093101</cx:pt>
          <cx:pt idx="680">-0.019219049272307699</cx:pt>
          <cx:pt idx="681">-0.027542776899585598</cx:pt>
          <cx:pt idx="682">-0.0053785894123725897</cx:pt>
          <cx:pt idx="683">-0.021340411187043499</cx:pt>
          <cx:pt idx="684">-0.0103455124629954</cx:pt>
          <cx:pt idx="685">-0.0020600033086200999</cx:pt>
          <cx:pt idx="686">0.0070329358499072996</cx:pt>
          <cx:pt idx="687">-0.020502984719863299</cx:pt>
          <cx:pt idx="688">0.0024057050976088699</cx:pt>
          <cx:pt idx="689">0.0079172385566648601</cx:pt>
          <cx:pt idx="690">0.0035901667023574301</cx:pt>
          <cx:pt idx="691">-0.0167559873669994</cx:pt>
          <cx:pt idx="692">-0.016121574351363299</cx:pt>
          <cx:pt idx="693">-0.0121432697963062</cx:pt>
          <cx:pt idx="694">-0.0060524604547133303</cx:pt>
          <cx:pt idx="695">0.00184118055343681</cx:pt>
          <cx:pt idx="696">0.00149461708702952</cx:pt>
          <cx:pt idx="697">-0.00028703044066009101</cx:pt>
          <cx:pt idx="698">0.00069945122381958301</cx:pt>
          <cx:pt idx="699">0.00052924365254191003</cx:pt>
          <cx:pt idx="700">-0.00023245592285234899</cx:pt>
          <cx:pt idx="701">0.00017136313551563201</cx:pt>
          <cx:pt idx="702">-0.00061431225118196097</cx:pt>
          <cx:pt idx="703">0.00079417671463178805</cx:pt>
          <cx:pt idx="704">0.00059986786708059398</cx:pt>
          <cx:pt idx="705">0.0019801832970359201</cx:pt>
          <cx:pt idx="706">-0.00051806658890675298</cx:pt>
          <cx:pt idx="707">0.0083126178210297698</cx:pt>
          <cx:pt idx="708">-0.0081557969245163193</cx:pt>
          <cx:pt idx="709">-0.018015909783334599</cx:pt>
          <cx:pt idx="710">-0.0048525066050334898</cx:pt>
          <cx:pt idx="711">0.0181174013795289</cx:pt>
          <cx:pt idx="712">0.0081655266626070207</cx:pt>
          <cx:pt idx="713">0.0088883625525425797</cx:pt>
          <cx:pt idx="714">0.0077431250719444001</cx:pt>
          <cx:pt idx="715">-0.00092358694086660501</cx:pt>
          <cx:pt idx="716">0.0208836909839493</cx:pt>
          <cx:pt idx="717">0.030591126117034399</cx:pt>
          <cx:pt idx="718">0.016184074447251898</cx:pt>
          <cx:pt idx="719">0.013790574681193501</cx:pt>
          <cx:pt idx="720">0.0023458402809715898</cx:pt>
          <cx:pt idx="721">0.00079129856391852598</cx:pt>
          <cx:pt idx="722">0.0031818994025265899</cx:pt>
          <cx:pt idx="723">0.00034358159184480101</cx:pt>
          <cx:pt idx="724">0.0017353355067406999</cx:pt>
          <cx:pt idx="725">0.00052952632195996899</cx:pt>
          <cx:pt idx="726">0.00020320842279427799</cx:pt>
          <cx:pt idx="727">-0.00020902063168210601</cx:pt>
          <cx:pt idx="728">-0.00063668899627667601</cx:pt>
          <cx:pt idx="729">9.6371691209980396e-05</cx:pt>
          <cx:pt idx="730">0.00031890902428127402</cx:pt>
          <cx:pt idx="731">0.00020350456641899799</cx:pt>
          <cx:pt idx="732">-0.00013562462981989601</cx:pt>
          <cx:pt idx="733">-0.0013116695995394501</cx:pt>
          <cx:pt idx="734">-0.0025878746175677899</cx:pt>
          <cx:pt idx="735">-0.00066836424202958405</cx:pt>
          <cx:pt idx="736">0.0067901241818880296</cx:pt>
          <cx:pt idx="737">0.0065992249269927004</cx:pt>
          <cx:pt idx="738">0.00369221096309418</cx:pt>
          <cx:pt idx="739">0.0114240488837944</cx:pt>
          <cx:pt idx="740">0.0177298438745544</cx:pt>
          <cx:pt idx="741">0.026631954358095799</cx:pt>
          <cx:pt idx="742">0.0083526292782028395</cx:pt>
          <cx:pt idx="743">-0.0058475434270164198</cx:pt>
          <cx:pt idx="744">0.014583885581960001</cx:pt>
          <cx:pt idx="745">0.031668141752472199</cx:pt>
          <cx:pt idx="746">0.0214435317112192</cx:pt>
          <cx:pt idx="747">0.0151814655882708</cx:pt>
          <cx:pt idx="748">0.00500802034724665</cx:pt>
          <cx:pt idx="749">0.0021636576393602</cx:pt>
          <cx:pt idx="750">0.0033345150870089501</cx:pt>
          <cx:pt idx="751">0.00060114251740196495</cx:pt>
          <cx:pt idx="752">0.00069859643320542705</cx:pt>
          <cx:pt idx="753">-0.00033715382875793199</cx:pt>
          <cx:pt idx="754">-0.00036526378038315599</cx:pt>
          <cx:pt idx="755">0.00033483513771594999</cx:pt>
          <cx:pt idx="756">0.00068146111272001601</cx:pt>
          <cx:pt idx="757">-0.00042396181603770002</cx:pt>
          <cx:pt idx="758">-0.00047104214661014202</cx:pt>
          <cx:pt idx="759">-0.00080113065187522605</cx:pt>
          <cx:pt idx="760">-0.00031535530890440002</cx:pt>
          <cx:pt idx="761">0.00046151409234148602</cx:pt>
          <cx:pt idx="762">0.0011082924465858699</cx:pt>
          <cx:pt idx="763">0.0016021139844004501</cx:pt>
          <cx:pt idx="764">0.00274516405568981</cx:pt>
          <cx:pt idx="765">0.00107518701577903</cx:pt>
          <cx:pt idx="766">0.00355676043892297</cx:pt>
          <cx:pt idx="767">0.0032697773251236001</cx:pt>
          <cx:pt idx="768">0.00246638191009824</cx:pt>
          <cx:pt idx="769">0.00061312764332157102</cx:pt>
          <cx:pt idx="770">0.00095152822447431196</cx:pt>
          <cx:pt idx="771">0.000157101685886384</cx:pt>
          <cx:pt idx="772">0.0013252497233295999</cx:pt>
          <cx:pt idx="773">0.00272377048669081</cx:pt>
          <cx:pt idx="774">0.0036349151249220201</cx:pt>
          <cx:pt idx="775">-0.0013882598938964</cx:pt>
          <cx:pt idx="776">-0.00078335669741257704</cx:pt>
          <cx:pt idx="777">0.0023520118685228701</cx:pt>
          <cx:pt idx="778">0.0027103899845716301</cx:pt>
          <cx:pt idx="779">-0.00051034719132341097</cx:pt>
          <cx:pt idx="780">-0.000239774980817821</cx:pt>
          <cx:pt idx="781">0.00043672746483598799</cx:pt>
          <cx:pt idx="782">-0.000309638106747323</cx:pt>
          <cx:pt idx="783">0.00061603330418792495</cx:pt>
          <cx:pt idx="784">0.00014055157516563576</cx:pt>
          <cx:pt idx="785">-0.00017974864177075999</cx:pt>
          <cx:pt idx="786">-0.0028815662626767752</cx:pt>
          <cx:pt idx="787">-0.0029208721571677252</cx:pt>
          <cx:pt idx="788">-0.0013990253777577924</cx:pt>
          <cx:pt idx="789">-0.010807429617402674</cx:pt>
          <cx:pt idx="790">-0.015416611960543076</cx:pt>
          <cx:pt idx="791">-0.015696600108338427</cx:pt>
          <cx:pt idx="792">-0.01403635909118635</cx:pt>
          <cx:pt idx="793">-0.012821473513798176</cx:pt>
          <cx:pt idx="794">-0.0130077422575622</cx:pt>
          <cx:pt idx="795">-0.020056254430048399</cx:pt>
          <cx:pt idx="796">-0.028759657401857</cx:pt>
          <cx:pt idx="797">-0.022211331601136274</cx:pt>
          <cx:pt idx="798">-0.017434131308317224</cx:pt>
          <cx:pt idx="799">-0.0170071645827173</cx:pt>
          <cx:pt idx="800">-0.0050755285938971504</cx:pt>
          <cx:pt idx="801">-0.0054398426033443496</cx:pt>
          <cx:pt idx="802">-0.0033994716121384752</cx:pt>
          <cx:pt idx="803">0.0021325949505133801</cx:pt>
          <cx:pt idx="804">0.0022708334078224827</cx:pt>
          <cx:pt idx="805">-0.0030716471923155002</cx:pt>
          <cx:pt idx="806">0.00092115202241618995</cx:pt>
          <cx:pt idx="807">-0.0010356753729745525</cx:pt>
          <cx:pt idx="808">6.8677910090773244e-05</cx:pt>
          <cx:pt idx="809">0.00024128026962862476</cx:pt>
          <cx:pt idx="810">0.00030860976508550997</cx:pt>
          <cx:pt idx="811">-0.00018061856327306576</cx:pt>
          <cx:pt idx="812">-0.00017624049958283526</cx:pt>
          <cx:pt idx="813">-0.0013112643268631426</cx:pt>
          <cx:pt idx="814">-0.0028485832191473249</cx:pt>
          <cx:pt idx="815">0.00095625251933947246</cx:pt>
          <cx:pt idx="816">-0.0030059424673907751</cx:pt>
          <cx:pt idx="817">-0.013602236930610251</cx:pt>
          <cx:pt idx="818">-0.015918169649436573</cx:pt>
          <cx:pt idx="819">-0.011658676101951124</cx:pt>
          <cx:pt idx="820">-0.01206084828624205</cx:pt>
          <cx:pt idx="821">-0.0053579177858030002</cx:pt>
          <cx:pt idx="822">-0.0114660900965583</cx:pt>
          <cx:pt idx="823">-0.0164894437561749</cx:pt>
          <cx:pt idx="824">-0.0088786143528338749</cx:pt>
          <cx:pt idx="825">0.00054745825069410254</cx:pt>
          <cx:pt idx="826">0.0015100263471780301</cx:pt>
          <cx:pt idx="827">0.0038284713004383499</cx:pt>
          <cx:pt idx="828">0.0049212532173565004</cx:pt>
          <cx:pt idx="829">-0.00056944484165387995</cx:pt>
          <cx:pt idx="830">-0.0021523866744382575</cx:pt>
          <cx:pt idx="831">0.0024641433211973775</cx:pt>
          <cx:pt idx="832">0.0084493217704405751</cx:pt>
          <cx:pt idx="833">0.0029134635007773998</cx:pt>
          <cx:pt idx="834">0.00068742035966887498</cx:pt>
          <cx:pt idx="835">-0.0015903550585652875</cx:pt>
          <cx:pt idx="836">-4.955774484638875e-05</cx:pt>
          <cx:pt idx="837">-7.2116388645285749e-06</cx:pt>
          <cx:pt idx="838">-4.3271449311886003e-05</cx:pt>
          <cx:pt idx="839">-0.00010926604968390249</cx:pt>
          <cx:pt idx="840">-0.0002924601750086975</cx:pt>
          <cx:pt idx="841">-0.0014854974836674951</cx:pt>
          <cx:pt idx="842">-0.00046291572636242501</cx:pt>
          <cx:pt idx="843">-0.00029966871954793253</cx:pt>
          <cx:pt idx="844">-0.0061874943925594502</cx:pt>
          <cx:pt idx="845">-0.015631661959814525</cx:pt>
          <cx:pt idx="846">-0.010127029367561024</cx:pt>
          <cx:pt idx="847">-0.00160748302387283</cx:pt>
          <cx:pt idx="848">-5.306763405742575e-05</cx:pt>
          <cx:pt idx="849">0.003878693912815325</cx:pt>
          <cx:pt idx="850">-7.3679836547460004e-05</cx:pt>
          <cx:pt idx="851">-0.0032724044637058749</cx:pt>
          <cx:pt idx="852">0.0021416684951958025</cx:pt>
          <cx:pt idx="853">0.0131343669957063</cx:pt>
          <cx:pt idx="854">0.013463500105645025</cx:pt>
          <cx:pt idx="855">0.01190486667800825</cx:pt>
          <cx:pt idx="856">0.00245221710760261</cx:pt>
          <cx:pt idx="857">0.0015630012049086225</cx:pt>
          <cx:pt idx="858">-0.00081125858333586998</cx:pt>
          <cx:pt idx="859">0.0080656213569860503</cx:pt>
          <cx:pt idx="860">0.010540435780011076</cx:pt>
          <cx:pt idx="861">0.0081499895518494254</cx:pt>
          <cx:pt idx="862">0.0020932192911375424</cx:pt>
          <cx:pt idx="863">0.0001020908646143495</cx:pt>
          <cx:pt idx="864">0.00032499921897333249</cx:pt>
          <cx:pt idx="865">3.3282373956872749e-05</cx:pt>
          <cx:pt idx="866">0.0002007089280327055</cx:pt>
          <cx:pt idx="867">0.00067461560126460499</cx:pt>
          <cx:pt idx="868">0.00088578325099166746</cx:pt>
          <cx:pt idx="869">0.00056237165207301254</cx:pt>
          <cx:pt idx="870">-0.0017851307277986775</cx:pt>
          <cx:pt idx="871">-0.001245153379834565</cx:pt>
          <cx:pt idx="872">-0.0098377944690933757</cx:pt>
          <cx:pt idx="873">-0.0048367873374800504</cx:pt>
          <cx:pt idx="874">0.0039256715757376749</cx:pt>
          <cx:pt idx="875">0.0043189305439184002</cx:pt>
          <cx:pt idx="876">0.0045505233012639503</cx:pt>
          <cx:pt idx="877">0.0012900083090411074</cx:pt>
          <cx:pt idx="878">0.0107026180301792</cx:pt>
          <cx:pt idx="879">0.010332705817050675</cx:pt>
          <cx:pt idx="880">0.015390455935482725</cx:pt>
          <cx:pt idx="881">0.019423500428861099</cx:pt>
          <cx:pt idx="882">0.010208533805888775</cx:pt>
          <cx:pt idx="883">0.0099911268333132495</cx:pt>
          <cx:pt idx="884">0.00014055157516563576</cx:pt>
          <cx:pt idx="885">-0.00017974864177075999</cx:pt>
          <cx:pt idx="886">-0.0028815662626767752</cx:pt>
          <cx:pt idx="887">-0.0029208721571677252</cx:pt>
          <cx:pt idx="888">-0.0013990253777577924</cx:pt>
          <cx:pt idx="889">-0.010807429617402674</cx:pt>
          <cx:pt idx="890">-0.015416611960543076</cx:pt>
          <cx:pt idx="891">-0.015696600108338427</cx:pt>
          <cx:pt idx="892">-0.01403635909118635</cx:pt>
          <cx:pt idx="893">-0.012821473513798176</cx:pt>
          <cx:pt idx="894">-0.0130077422575622</cx:pt>
          <cx:pt idx="895">-0.020056254430048399</cx:pt>
          <cx:pt idx="896">-0.028759657401857</cx:pt>
          <cx:pt idx="897">-0.022211331601136274</cx:pt>
          <cx:pt idx="898">-0.017434131308317224</cx:pt>
          <cx:pt idx="899">-0.0170071645827173</cx:pt>
          <cx:pt idx="900">-0.0050755285938971504</cx:pt>
          <cx:pt idx="901">-0.0054398426033443496</cx:pt>
          <cx:pt idx="902">-0.0033994716121384752</cx:pt>
          <cx:pt idx="903">0.0021325949505133801</cx:pt>
          <cx:pt idx="904">0.0022708334078224827</cx:pt>
          <cx:pt idx="905">-0.0030716471923155002</cx:pt>
          <cx:pt idx="906">0.00092115202241618995</cx:pt>
          <cx:pt idx="907">-0.0010356753729745525</cx:pt>
          <cx:pt idx="908">6.8677910090773244e-05</cx:pt>
          <cx:pt idx="909">0.00024128026962862476</cx:pt>
          <cx:pt idx="910">0.00030860976508550997</cx:pt>
          <cx:pt idx="911">-0.00018061856327306576</cx:pt>
          <cx:pt idx="912">-0.00017624049958283526</cx:pt>
          <cx:pt idx="913">-0.0013112643268631426</cx:pt>
          <cx:pt idx="914">-0.0028485832191473249</cx:pt>
          <cx:pt idx="915">0.00095625251933947246</cx:pt>
          <cx:pt idx="916">-0.0030059424673907751</cx:pt>
          <cx:pt idx="917">-0.013602236930610251</cx:pt>
          <cx:pt idx="918">-0.015918169649436573</cx:pt>
          <cx:pt idx="919">-0.011658676101951124</cx:pt>
          <cx:pt idx="920">-0.01206084828624205</cx:pt>
          <cx:pt idx="921">-0.0053579177858030002</cx:pt>
          <cx:pt idx="922">-0.0114660900965583</cx:pt>
          <cx:pt idx="923">-0.0164894437561749</cx:pt>
          <cx:pt idx="924">-0.0088786143528338749</cx:pt>
          <cx:pt idx="925">0.00054745825069410254</cx:pt>
          <cx:pt idx="926">0.0015100263471780301</cx:pt>
          <cx:pt idx="927">0.0038284713004383499</cx:pt>
          <cx:pt idx="928">0.0049212532173565004</cx:pt>
          <cx:pt idx="929">-0.00056944484165387995</cx:pt>
          <cx:pt idx="930">-0.0021523866744382575</cx:pt>
          <cx:pt idx="931">0.0024641433211973775</cx:pt>
          <cx:pt idx="932">0.0084493217704405751</cx:pt>
          <cx:pt idx="933">0.0029134635007773998</cx:pt>
          <cx:pt idx="934">0.00068742035966887498</cx:pt>
          <cx:pt idx="935">-0.0015903550585652875</cx:pt>
          <cx:pt idx="936">-4.955774484638875e-05</cx:pt>
          <cx:pt idx="937">-7.2116388645285749e-06</cx:pt>
          <cx:pt idx="938">-4.3271449311886003e-05</cx:pt>
          <cx:pt idx="939">-0.00010926604968390249</cx:pt>
          <cx:pt idx="940">-0.0002924601750086975</cx:pt>
          <cx:pt idx="941">-0.0014854974836674951</cx:pt>
          <cx:pt idx="942">-0.00046291572636242501</cx:pt>
          <cx:pt idx="943">-0.00029966871954793253</cx:pt>
          <cx:pt idx="944">-0.0061874943925594502</cx:pt>
          <cx:pt idx="945">-0.015631661959814525</cx:pt>
          <cx:pt idx="946">-0.010127029367561024</cx:pt>
          <cx:pt idx="947">-0.00160748302387283</cx:pt>
          <cx:pt idx="948">-5.306763405742575e-05</cx:pt>
          <cx:pt idx="949">0.003878693912815325</cx:pt>
          <cx:pt idx="950">-7.3679836547460004e-05</cx:pt>
          <cx:pt idx="951">-0.0032724044637058749</cx:pt>
          <cx:pt idx="952">0.0021416684951958025</cx:pt>
          <cx:pt idx="953">0.0131343669957063</cx:pt>
          <cx:pt idx="954">0.013463500105645025</cx:pt>
          <cx:pt idx="955">0.01190486667800825</cx:pt>
          <cx:pt idx="956">0.00245221710760261</cx:pt>
          <cx:pt idx="957">0.0015630012049086225</cx:pt>
          <cx:pt idx="958">-0.00081125858333586998</cx:pt>
          <cx:pt idx="959">0.0080656213569860503</cx:pt>
          <cx:pt idx="960">0.010540435780011076</cx:pt>
          <cx:pt idx="961">0.0081499895518494254</cx:pt>
          <cx:pt idx="962">0.0020932192911375424</cx:pt>
          <cx:pt idx="963">0.0001020908646143495</cx:pt>
          <cx:pt idx="964">0.00032499921897333249</cx:pt>
          <cx:pt idx="965">3.3282373956872749e-05</cx:pt>
          <cx:pt idx="966">0.0002007089280327055</cx:pt>
          <cx:pt idx="967">0.00067461560126460499</cx:pt>
          <cx:pt idx="968">0.00088578325099166746</cx:pt>
          <cx:pt idx="969">0.00056237165207301254</cx:pt>
          <cx:pt idx="970">-0.0017851307277986775</cx:pt>
          <cx:pt idx="971">-0.001245153379834565</cx:pt>
          <cx:pt idx="972">-0.0098377944690933757</cx:pt>
          <cx:pt idx="973">-0.0048367873374800504</cx:pt>
          <cx:pt idx="974">0.0039256715757376749</cx:pt>
          <cx:pt idx="975">0.0043189305439184002</cx:pt>
          <cx:pt idx="976">0.0045505233012639503</cx:pt>
          <cx:pt idx="977">0.0012900083090411074</cx:pt>
          <cx:pt idx="978">0.0107026180301792</cx:pt>
          <cx:pt idx="979">0.010332705817050675</cx:pt>
          <cx:pt idx="980">0.015390455935482725</cx:pt>
          <cx:pt idx="981">0.019423500428861099</cx:pt>
          <cx:pt idx="982">0.010208533805888775</cx:pt>
          <cx:pt idx="983">0.0099911268333132495</cx:pt>
          <cx:pt idx="984">0.00014055157516563576</cx:pt>
          <cx:pt idx="985">-0.00017974864177075999</cx:pt>
          <cx:pt idx="986">-0.0028815662626767752</cx:pt>
          <cx:pt idx="987">-0.0029208721571677252</cx:pt>
          <cx:pt idx="988">-0.0013990253777577924</cx:pt>
          <cx:pt idx="989">-0.010807429617402674</cx:pt>
          <cx:pt idx="990">-0.015416611960543076</cx:pt>
          <cx:pt idx="991">-0.015696600108338427</cx:pt>
          <cx:pt idx="992">-0.01403635909118635</cx:pt>
          <cx:pt idx="993">-0.012821473513798176</cx:pt>
          <cx:pt idx="994">-0.0130077422575622</cx:pt>
          <cx:pt idx="995">-0.020056254430048399</cx:pt>
          <cx:pt idx="996">-0.028759657401857</cx:pt>
          <cx:pt idx="997">-0.022211331601136274</cx:pt>
          <cx:pt idx="998">-0.017434131308317224</cx:pt>
          <cx:pt idx="999">-0.0170071645827173</cx:pt>
          <cx:pt idx="1000">-0.0050755285938971504</cx:pt>
          <cx:pt idx="1001">-0.0054398426033443496</cx:pt>
          <cx:pt idx="1002">-0.0033994716121384752</cx:pt>
          <cx:pt idx="1003">0.0021325949505133801</cx:pt>
          <cx:pt idx="1004">0.0022708334078224827</cx:pt>
          <cx:pt idx="1005">-0.0030716471923155002</cx:pt>
          <cx:pt idx="1006">0.00092115202241618995</cx:pt>
          <cx:pt idx="1007">-0.0010356753729745525</cx:pt>
          <cx:pt idx="1008">6.8677910090773244e-05</cx:pt>
          <cx:pt idx="1009">0.00024128026962862476</cx:pt>
          <cx:pt idx="1010">0.00030860976508550997</cx:pt>
          <cx:pt idx="1011">-0.00018061856327306576</cx:pt>
          <cx:pt idx="1012">-0.00017624049958283526</cx:pt>
          <cx:pt idx="1013">-0.0013112643268631426</cx:pt>
          <cx:pt idx="1014">-0.0028485832191473249</cx:pt>
          <cx:pt idx="1015">0.00095625251933947246</cx:pt>
          <cx:pt idx="1016">-0.0030059424673907751</cx:pt>
          <cx:pt idx="1017">-0.013602236930610251</cx:pt>
          <cx:pt idx="1018">-0.015918169649436573</cx:pt>
          <cx:pt idx="1019">-0.011658676101951124</cx:pt>
          <cx:pt idx="1020">-0.01206084828624205</cx:pt>
          <cx:pt idx="1021">-0.0053579177858030002</cx:pt>
          <cx:pt idx="1022">-0.0114660900965583</cx:pt>
          <cx:pt idx="1023">-0.0164894437561749</cx:pt>
          <cx:pt idx="1024">-0.0088786143528338749</cx:pt>
          <cx:pt idx="1025">0.00054745825069410254</cx:pt>
          <cx:pt idx="1026">0.0015100263471780301</cx:pt>
          <cx:pt idx="1027">0.0038284713004383499</cx:pt>
          <cx:pt idx="1028">0.0049212532173565004</cx:pt>
          <cx:pt idx="1029">-0.00056944484165387995</cx:pt>
          <cx:pt idx="1030">-0.0021523866744382575</cx:pt>
          <cx:pt idx="1031">0.0024641433211973775</cx:pt>
          <cx:pt idx="1032">0.0084493217704405751</cx:pt>
          <cx:pt idx="1033">0.0029134635007773998</cx:pt>
          <cx:pt idx="1034">0.00068742035966887498</cx:pt>
          <cx:pt idx="1035">-0.0015903550585652875</cx:pt>
          <cx:pt idx="1036">-4.955774484638875e-05</cx:pt>
          <cx:pt idx="1037">-7.2116388645285749e-06</cx:pt>
          <cx:pt idx="1038">-4.3271449311886003e-05</cx:pt>
          <cx:pt idx="1039">-0.00010926604968390249</cx:pt>
          <cx:pt idx="1040">-0.0002924601750086975</cx:pt>
          <cx:pt idx="1041">-0.0014854974836674951</cx:pt>
          <cx:pt idx="1042">-0.00046291572636242501</cx:pt>
          <cx:pt idx="1043">-0.00029966871954793253</cx:pt>
          <cx:pt idx="1044">-0.0061874943925594502</cx:pt>
          <cx:pt idx="1045">-0.015631661959814525</cx:pt>
          <cx:pt idx="1046">-0.010127029367561024</cx:pt>
          <cx:pt idx="1047">-0.00160748302387283</cx:pt>
          <cx:pt idx="1048">-5.306763405742575e-05</cx:pt>
          <cx:pt idx="1049">0.003878693912815325</cx:pt>
          <cx:pt idx="1050">-7.3679836547460004e-05</cx:pt>
          <cx:pt idx="1051">-0.0032724044637058749</cx:pt>
          <cx:pt idx="1052">0.0021416684951958025</cx:pt>
          <cx:pt idx="1053">0.0131343669957063</cx:pt>
          <cx:pt idx="1054">0.013463500105645025</cx:pt>
          <cx:pt idx="1055">0.01190486667800825</cx:pt>
          <cx:pt idx="1056">0.00245221710760261</cx:pt>
          <cx:pt idx="1057">0.0015630012049086225</cx:pt>
          <cx:pt idx="1058">-0.00081125858333586998</cx:pt>
          <cx:pt idx="1059">0.0080656213569860503</cx:pt>
          <cx:pt idx="1060">0.010540435780011076</cx:pt>
          <cx:pt idx="1061">0.0081499895518494254</cx:pt>
          <cx:pt idx="1062">0.0020932192911375424</cx:pt>
          <cx:pt idx="1063">0.0001020908646143495</cx:pt>
          <cx:pt idx="1064">0.00032499921897333249</cx:pt>
          <cx:pt idx="1065">3.3282373956872749e-05</cx:pt>
          <cx:pt idx="1066">0.0002007089280327055</cx:pt>
          <cx:pt idx="1067">0.00067461560126460499</cx:pt>
          <cx:pt idx="1068">0.00088578325099166746</cx:pt>
          <cx:pt idx="1069">0.00056237165207301254</cx:pt>
          <cx:pt idx="1070">-0.0017851307277986775</cx:pt>
          <cx:pt idx="1071">-0.001245153379834565</cx:pt>
          <cx:pt idx="1072">-0.0098377944690933757</cx:pt>
          <cx:pt idx="1073">-0.0048367873374800504</cx:pt>
          <cx:pt idx="1074">0.0039256715757376749</cx:pt>
          <cx:pt idx="1075">0.0043189305439184002</cx:pt>
          <cx:pt idx="1076">0.0045505233012639503</cx:pt>
          <cx:pt idx="1077">0.0012900083090411074</cx:pt>
          <cx:pt idx="1078">0.0107026180301792</cx:pt>
          <cx:pt idx="1079">0.010332705817050675</cx:pt>
          <cx:pt idx="1080">0.015390455935482725</cx:pt>
          <cx:pt idx="1081">0.019423500428861099</cx:pt>
          <cx:pt idx="1082">0.010208533805888775</cx:pt>
          <cx:pt idx="1083">0.0099911268333132495</cx:pt>
        </cx:lvl>
      </cx:numDim>
    </cx:data>
    <cx:data id="103">
      <cx:numDim type="val">
        <cx:f>Sheet2!$CZ$1:$CZ$1084</cx:f>
        <cx:lvl ptCount="1084" formatCode="G/通用格式">
          <cx:pt idx="0">0.00028360570346371299</cx:pt>
          <cx:pt idx="1">0.000209166068140785</cx:pt>
          <cx:pt idx="2">0.00032003070860811301</cx:pt>
          <cx:pt idx="3">0.00026913475291969602</cx:pt>
          <cx:pt idx="4">-0.000121923133279104</cx:pt>
          <cx:pt idx="5">0.00053963387096704499</cx:pt>
          <cx:pt idx="6">0.00049861664302965005</cx:pt>
          <cx:pt idx="7">-0.000147250737647568</cx:pt>
          <cx:pt idx="8">0.00112994829049783</cx:pt>
          <cx:pt idx="9">0.000113026072434112</cx:pt>
          <cx:pt idx="10">-0.00016597310919845101</cx:pt>
          <cx:pt idx="11">0.000349192346717952</cx:pt>
          <cx:pt idx="12">-0.00057454478132704795</cx:pt>
          <cx:pt idx="13">-9.1770955716255996e-05</cx:pt>
          <cx:pt idx="14">0.00068118913562273799</cx:pt>
          <cx:pt idx="15">0.00039203647247763201</cx:pt>
          <cx:pt idx="16">0.00038702338633941099</cx:pt>
          <cx:pt idx="17">9.6566285555042296e-05</cx:pt>
          <cx:pt idx="18">-0.00036781843569598602</cx:pt>
          <cx:pt idx="19">0.00023907253115717199</cx:pt>
          <cx:pt idx="20">-0.000362366813676626</cx:pt>
          <cx:pt idx="21">0.00050495739661842603</cx:pt>
          <cx:pt idx="22">-0.000151270850292476</cx:pt>
          <cx:pt idx="23">-0.00043249334880489599</cx:pt>
          <cx:pt idx="24">-0.00061812640017808401</cx:pt>
          <cx:pt idx="25">0.00036851291664258398</cx:pt>
          <cx:pt idx="26">-4.1673559376975701e-05</cx:pt>
          <cx:pt idx="27">0.00049817645410907003</cx:pt>
          <cx:pt idx="28">-0.00024820654352427599</cx:pt>
          <cx:pt idx="29">-3.5706942998454002e-05</cx:pt>
          <cx:pt idx="30">0.00023693333690764099</cx:pt>
          <cx:pt idx="31">0.00047502403364652702</cx:pt>
          <cx:pt idx="32">-0.00080692357863142205</cx:pt>
          <cx:pt idx="33">0.00031111329294034599</cx:pt>
          <cx:pt idx="34">-0.00024440351560830797</cx:pt>
          <cx:pt idx="35">-0.00026506363433040998</cx:pt>
          <cx:pt idx="36">-0.00023254225309872901</cx:pt>
          <cx:pt idx="37">-0.0011386762647804399</cx:pt>
          <cx:pt idx="38">-0.00029517410488052298</cx:pt>
          <cx:pt idx="39">-0.00051904007719411505</cx:pt>
          <cx:pt idx="40">-0.0011611422920475799</cx:pt>
          <cx:pt idx="41">-0.000839263424564823</cx:pt>
          <cx:pt idx="42">-0.00020304103812750999</cx:pt>
          <cx:pt idx="43">-0.0019130982330690901</cx:pt>
          <cx:pt idx="44">-0.0058190954762256802</cx:pt>
          <cx:pt idx="45">-0.00115176580093237</cx:pt>
          <cx:pt idx="46">0.00024233221050721699</cx:pt>
          <cx:pt idx="47">0.00023453162817434301</cx:pt>
          <cx:pt idx="48">-0.00033456637077983398</cx:pt>
          <cx:pt idx="49">-0.00027840614082278798</cx:pt>
          <cx:pt idx="50">-6.7841152784072696e-05</cx:pt>
          <cx:pt idx="51">0.00035245106817710398</cx:pt>
          <cx:pt idx="52">-0.00050659455853446496</cx:pt>
          <cx:pt idx="53">0.00030155515790273202</cx:pt>
          <cx:pt idx="54">-0.00010060553346626401</cx:pt>
          <cx:pt idx="55">-0.00038834618017597898</cx:pt>
          <cx:pt idx="56">0.000136748322917833</cx:pt>
          <cx:pt idx="57">-2.3695737497570401e-05</cx:pt>
          <cx:pt idx="58">-0.00033928932202785598</cx:pt>
          <cx:pt idx="59">-0.00046227540837866601</cx:pt>
          <cx:pt idx="60">-0.00042597281002309601</cx:pt>
          <cx:pt idx="61">-0.00089920453613028103</cx:pt>
          <cx:pt idx="62">-0.00051503090225414204</cx:pt>
          <cx:pt idx="63">-0.00139544859734068</cx:pt>
          <cx:pt idx="64">-0.0024286723109854399</cx:pt>
          <cx:pt idx="65">-0.0025887523584298198</cx:pt>
          <cx:pt idx="66">-0.0018365234303440599</cx:pt>
          <cx:pt idx="67">-0.00019227103965925401</cx:pt>
          <cx:pt idx="68">-0.00280466617671166</cx:pt>
          <cx:pt idx="69">-0.0062326477956711202</cx:pt>
          <cx:pt idx="70">-0.0087097075242393695</cx:pt>
          <cx:pt idx="71">-0.0185332582992715</cx:pt>
          <cx:pt idx="72">-0.018654590163797401</cx:pt>
          <cx:pt idx="73">-0.0074325151708241697</cx:pt>
          <cx:pt idx="74">-0.00517442076856662</cx:pt>
          <cx:pt idx="75">-0.0096778769256875997</cx:pt>
          <cx:pt idx="76">-0.0034213032418194699</cx:pt>
          <cx:pt idx="77">-0.0016590593923364199</cx:pt>
          <cx:pt idx="78">-0.00134905224024801</cx:pt>
          <cx:pt idx="79">-0.00083642526550826198</cx:pt>
          <cx:pt idx="80">-0.00023357156194822099</cx:pt>
          <cx:pt idx="81">-0.00048722011035047801</cx:pt>
          <cx:pt idx="82">-0.00042023564737503599</cx:pt>
          <cx:pt idx="83">-0.00062806934151461897</cx:pt>
          <cx:pt idx="84">0.00043060453241263699</cx:pt>
          <cx:pt idx="85">-0.00093798832381497695</cx:pt>
          <cx:pt idx="86">0.00246459547664156</cx:pt>
          <cx:pt idx="87">0.00118906222321121</cx:pt>
          <cx:pt idx="88">-0.00071803705504641603</cx:pt>
          <cx:pt idx="89">0.00030172927696372901</cx:pt>
          <cx:pt idx="90">-0.00074747927700406802</cx:pt>
          <cx:pt idx="91">-0.0019413159548803799</cx:pt>
          <cx:pt idx="92">-0.0042576819795579002</cx:pt>
          <cx:pt idx="93">-0.0035486515424636199</cx:pt>
          <cx:pt idx="94">-0.00134671892669005</cx:pt>
          <cx:pt idx="95">-0.0026256083754536402</cx:pt>
          <cx:pt idx="96">-0.0056668701101963703</cx:pt>
          <cx:pt idx="97">-0.013940277934577999</cx:pt>
          <cx:pt idx="98">-0.0173531011916453</cx:pt>
          <cx:pt idx="99">-0.040435248342123899</cx:pt>
          <cx:pt idx="100">-0.033559552012843698</cx:pt>
          <cx:pt idx="101">-0.0042605015936507404</cx:pt>
          <cx:pt idx="102">0.014513688098183399</cx:pt>
          <cx:pt idx="103">0.00445581845989876</cx:pt>
          <cx:pt idx="104">-0.014738717450092399</cx:pt>
          <cx:pt idx="105">-0.00137180910701596</cx:pt>
          <cx:pt idx="106">0.0087302022741373095</cx:pt>
          <cx:pt idx="107">0.000112540301863966</cx:pt>
          <cx:pt idx="108">-0.00037205282325633999</cx:pt>
          <cx:pt idx="109">0.012235353466737601</cx:pt>
          <cx:pt idx="110">0.0028702064811718699</cx:pt>
          <cx:pt idx="111">0.00062633475452160696</cx:pt>
          <cx:pt idx="112">0.00059859803396137602</cx:pt>
          <cx:pt idx="113">-0.000161823134734185</cx:pt>
          <cx:pt idx="114">0.0073020230413712098</cx:pt>
          <cx:pt idx="115">0.0016177213615058601</cx:pt>
          <cx:pt idx="116">3.3885965894091399e-05</cx:pt>
          <cx:pt idx="117">0.0020764112041002001</cx:pt>
          <cx:pt idx="118">0.0021775321439741302</cx:pt>
          <cx:pt idx="119">0.0015206309830358099</cx:pt>
          <cx:pt idx="120">0.00057242947793869595</cx:pt>
          <cx:pt idx="121">-0.0022656443405401701</cx:pt>
          <cx:pt idx="122">0.00017739909688923401</cx:pt>
          <cx:pt idx="123">0.014054464757639801</cx:pt>
          <cx:pt idx="124">0.0072648685585977703</cx:pt>
          <cx:pt idx="125">0.0174100629710656</cx:pt>
          <cx:pt idx="126">0.0151733723727808</cx:pt>
          <cx:pt idx="127">-0.0022379151869824799</cx:pt>
          <cx:pt idx="128">-0.027130466845427598</cx:pt>
          <cx:pt idx="129">-0.083368326974536597</cx:pt>
          <cx:pt idx="130">-0.0348834586051898</cx:pt>
          <cx:pt idx="131">-0.024919640790604401</cx:pt>
          <cx:pt idx="132">-0.019905070338195999</cx:pt>
          <cx:pt idx="133">0.024121740388863999</cx:pt>
          <cx:pt idx="134">0.0312157972217725</cx:pt>
          <cx:pt idx="135">0.0304875454304133</cx:pt>
          <cx:pt idx="136">0.021802575036124601</cx:pt>
          <cx:pt idx="137">0.026339049197681999</cx:pt>
          <cx:pt idx="138">0.010604152613597199</cx:pt>
          <cx:pt idx="139">0.000234012256486059</cx:pt>
          <cx:pt idx="140">-0.000349058170437617</cx:pt>
          <cx:pt idx="141">-0.00033697901443105103</cx:pt>
          <cx:pt idx="142">0.00096656833160478097</cx:pt>
          <cx:pt idx="143">0.00029604534296978998</cx:pt>
          <cx:pt idx="144">7.60059963178442e-05</cx:pt>
          <cx:pt idx="145">0.018848822655122902</cx:pt>
          <cx:pt idx="146">0.020478690256335998</cx:pt>
          <cx:pt idx="147">0.0103674167980556</cx:pt>
          <cx:pt idx="148">0.00037685936821416901</cx:pt>
          <cx:pt idx="149">0.0053820434480218501</cx:pt>
          <cx:pt idx="150">-0.016503727405502901</cx:pt>
          <cx:pt idx="151">-0.033752998965033497</cx:pt>
          <cx:pt idx="152">-0.036569226189986301</cx:pt>
          <cx:pt idx="153">-0.080598179479537804</cx:pt>
          <cx:pt idx="154">-0.13467329572307299</cx:pt>
          <cx:pt idx="155">-0.165012639553407</cx:pt>
          <cx:pt idx="156">-0.193790974526309</cx:pt>
          <cx:pt idx="157">-0.15114630997747699</cx:pt>
          <cx:pt idx="158">-0.0672509504201136</cx:pt>
          <cx:pt idx="159">-0.0064731039730278996</cx:pt>
          <cx:pt idx="160">-0.0031409879378871699</cx:pt>
          <cx:pt idx="161">0.0250202958738877</cx:pt>
          <cx:pt idx="162">0.0205543827403179</cx:pt>
          <cx:pt idx="163">0.0098975113829274097</cx:pt>
          <cx:pt idx="164">0.0188978643227244</cx:pt>
          <cx:pt idx="165">0.016776883097103099</cx:pt>
          <cx:pt idx="166">0.0025213162333906302</cx:pt>
          <cx:pt idx="167">0.00030136221728522801</cx:pt>
          <cx:pt idx="168">0.00012822220134083199</cx:pt>
          <cx:pt idx="169">0.00023875454624255299</cx:pt>
          <cx:pt idx="170">0.0015552256471298501</cx:pt>
          <cx:pt idx="171">0.0029963616107126201</cx:pt>
          <cx:pt idx="172">0.00140702786364492</cx:pt>
          <cx:pt idx="173">0.013407854952915001</cx:pt>
          <cx:pt idx="174">0.021321297368479802</cx:pt>
          <cx:pt idx="175">0.0085423156792960708</cx:pt>
          <cx:pt idx="176">-0.0064483054246051103</cx:pt>
          <cx:pt idx="177">-0.0278145526294164</cx:pt>
          <cx:pt idx="178">-0.076231551781033899</cx:pt>
          <cx:pt idx="179">-0.14098846477643601</cx:pt>
          <cx:pt idx="180">-0.178074419794024</cx:pt>
          <cx:pt idx="181">-0.137256902604978</cx:pt>
          <cx:pt idx="182">-0.092545860690342804</cx:pt>
          <cx:pt idx="183">-0.017210443823467699</cx:pt>
          <cx:pt idx="184">0.0150990841894944</cx:pt>
          <cx:pt idx="185">0.106697666206993</cx:pt>
          <cx:pt idx="186">0.18849322143814101</cx:pt>
          <cx:pt idx="187">0.073998432243633103</cx:pt>
          <cx:pt idx="188">0.054757732520356102</cx:pt>
          <cx:pt idx="189">0.021631346264147401</cx:pt>
          <cx:pt idx="190">-0.038628634644321203</cx:pt>
          <cx:pt idx="191">0.0010082989292330201</cx:pt>
          <cx:pt idx="192">0.0093234350397556898</cx:pt>
          <cx:pt idx="193">0.014180348997947701</cx:pt>
          <cx:pt idx="194">0.0052934867452951503</cx:pt>
          <cx:pt idx="195">0.0015723077992665299</cx:pt>
          <cx:pt idx="196">0.000195687180339226</cx:pt>
          <cx:pt idx="197">-0.000364787971894421</cx:pt>
          <cx:pt idx="198">0.0046363150071832698</cx:pt>
          <cx:pt idx="199">0.0034949416094755248</cx:pt>
          <cx:pt idx="200">0.0011513422810927926</cx:pt>
          <cx:pt idx="201">-0.0012799969411207901</cx:pt>
          <cx:pt idx="202">0.00089331580575238755</cx:pt>
          <cx:pt idx="203">0.0007331793209336175</cx:pt>
          <cx:pt idx="204">-0.00965865061811985</cx:pt>
          <cx:pt idx="205">-0.028809155070643751</cx:pt>
          <cx:pt idx="206">-0.0339569849659975</cx:pt>
          <cx:pt idx="207">-0.034751042454053499</cx:pt>
          <cx:pt idx="208">-0.011371657340787326</cx:pt>
          <cx:pt idx="209">0.0054395331223226501</cx:pt>
          <cx:pt idx="210">0.0161842639416412</cx:pt>
          <cx:pt idx="211">0.034111425778207999</cx:pt>
          <cx:pt idx="212">0.043812814900258998</cx:pt>
          <cx:pt idx="213">0.039377188275975</cx:pt>
          <cx:pt idx="214">0.044672167774858502</cx:pt>
          <cx:pt idx="215">0.037660994463796997</cx:pt>
          <cx:pt idx="216">0.0241150011108726</cx:pt>
          <cx:pt idx="217">0.0071797548897040752</cx:pt>
          <cx:pt idx="218">-0.0067495273348978499</cx:pt>
          <cx:pt idx="219">-0.0069376504923435002</cx:pt>
          <cx:pt idx="220">-0.0073698619652914502</cx:pt>
          <cx:pt idx="221">0.00071157324559957503</cx:pt>
          <cx:pt idx="222">-0.00054498450142446747</cx:pt>
          <cx:pt idx="223">0.00057902828005700752</cx:pt>
          <cx:pt idx="224">-0.0013146819611462601</cx:pt>
          <cx:pt idx="225">-0.000122006681462809</cx:pt>
          <cx:pt idx="226">0.00075726306850620255</cx:pt>
          <cx:pt idx="227">0.0042700427977650753</cx:pt>
          <cx:pt idx="228">0.0029605368943130001</cx:pt>
          <cx:pt idx="229">0.0016966540870381026</cx:pt>
          <cx:pt idx="230">0.0035854512116232249</cx:pt>
          <cx:pt idx="231">0.00030449164500615249</cx:pt>
          <cx:pt idx="232">-0.0069510568663346001</cx:pt>
          <cx:pt idx="233">-0.024838628069465775</cx:pt>
          <cx:pt idx="234">-0.021012530236206899</cx:pt>
          <cx:pt idx="235">-0.0037093372613066999</cx:pt>
          <cx:pt idx="236">-0.00028342450247873999</cx:pt>
          <cx:pt idx="237">0.015603908642256701</cx:pt>
          <cx:pt idx="238">0.019409615296051175</cx:pt>
          <cx:pt idx="239">0.040249857174103253</cx:pt>
          <cx:pt idx="240">0.030872998068548749</cx:pt>
          <cx:pt idx="241">0.024046560197875023</cx:pt>
          <cx:pt idx="242">0.029808082797881</cx:pt>
          <cx:pt idx="243">0.02074012621654385</cx:pt>
          <cx:pt idx="244">0.010403355544284926</cx:pt>
          <cx:pt idx="245">0.001983445056028205</cx:pt>
          <cx:pt idx="246">-0.006695517211089675</cx:pt>
          <cx:pt idx="247">-0.013784285344749675</cx:pt>
          <cx:pt idx="248">-0.012555030418698449</cx:pt>
          <cx:pt idx="249">-0.0042282951293041247</cx:pt>
          <cx:pt idx="250">-0.00010866120541662275</cx:pt>
          <cx:pt idx="251">0.00018497933195626751</cx:pt>
          <cx:pt idx="252">-6.8045658242618998e-05</cx:pt>
          <cx:pt idx="253">0.00039178195212763748</cx:pt>
          <cx:pt idx="254">0.00078613893875609752</cx:pt>
          <cx:pt idx="255">0.00312318696804965</cx:pt>
          <cx:pt idx="256">0.0034153007505685999</cx:pt>
          <cx:pt idx="257">0.0023143244225872798</cx:pt>
          <cx:pt idx="258">0.002019107924107485</cx:pt>
          <cx:pt idx="259">-0.0067375070038430997</cx:pt>
          <cx:pt idx="260">-0.0094067650770874242</cx:pt>
          <cx:pt idx="261">-0.0064003883624605502</cx:pt>
          <cx:pt idx="262">-0.00025371286085741998</cx:pt>
          <cx:pt idx="263">-0.0056490201591592</cx:pt>
          <cx:pt idx="264">-0.02024196678894645</cx:pt>
          <cx:pt idx="265">0.025110054350509999</cx:pt>
          <cx:pt idx="266">0.013866413131713475</cx:pt>
          <cx:pt idx="267">0.021762490108992099</cx:pt>
          <cx:pt idx="268">0.0039949447953207496</cx:pt>
          <cx:pt idx="269">-0.0090174766187266758</cx:pt>
          <cx:pt idx="270">-0.017168836362923726</cx:pt>
          <cx:pt idx="271">-0.0060605262073492499</cx:pt>
          <cx:pt idx="272">-0.0015801813324929825</cx:pt>
          <cx:pt idx="273">-0.012148106463082875</cx:pt>
          <cx:pt idx="274">-0.0095179005719352242</cx:pt>
          <cx:pt idx="275">-0.018738963368326374</cx:pt>
          <cx:pt idx="276">-0.0067081181846925754</cx:pt>
          <cx:pt idx="277">0.00091802810764695752</cx:pt>
          <cx:pt idx="278">0.0010159786108609075</cx:pt>
          <cx:pt idx="279">0.00047200910851988249</cx:pt>
          <cx:pt idx="280">0.000135601782718062</cx:pt>
          <cx:pt idx="281">0.00046042524711417752</cx:pt>
          <cx:pt idx="282">0.0005687509340053</cx:pt>
          <cx:pt idx="283">0.0012789745302210951</cx:pt>
          <cx:pt idx="284">0.0035018282788860751</cx:pt>
          <cx:pt idx="285">0.00051290306116393751</cx:pt>
          <cx:pt idx="286">-0.0080486091133283744</cx:pt>
          <cx:pt idx="287">-0.014352516002241276</cx:pt>
          <cx:pt idx="288">-0.01114111435445435</cx:pt>
          <cx:pt idx="289">0.0047746613153955</cx:pt>
          <cx:pt idx="290">0.0074900641429981752</cx:pt>
          <cx:pt idx="291">0.001896111733671975</cx:pt>
          <cx:pt idx="292">0.0024360834288047052</cx:pt>
          <cx:pt idx="293">-0.0046477127803929751</cx:pt>
          <cx:pt idx="294">-0.013057309220909625</cx:pt>
          <cx:pt idx="295">-0.019447754201428174</cx:pt>
          <cx:pt idx="296">-0.0032284140786753251</cx:pt>
          <cx:pt idx="297">-0.025645839488031751</cx:pt>
          <cx:pt idx="298">-0.010203579490450825</cx:pt>
          <cx:pt idx="299">-4.52956044659469e-05</cx:pt>
          <cx:pt idx="300">-0.016347431349210802</cx:pt>
          <cx:pt idx="301">-0.071889474167970702</cx:pt>
          <cx:pt idx="302">-0.037152914298742901</cx:pt>
          <cx:pt idx="303">0.0067626737154760997</cx:pt>
          <cx:pt idx="304">0.015502500714856</cx:pt>
          <cx:pt idx="305">0.016151579189631799</cx:pt>
          <cx:pt idx="306">0.0052342966876414501</cx:pt>
          <cx:pt idx="307">0.0016953544423055501</cx:pt>
          <cx:pt idx="308">0.000208666486463802</cx:pt>
          <cx:pt idx="309">-0.0014873713939638101</cx:pt>
          <cx:pt idx="310">0.0014405818814250001</cx:pt>
          <cx:pt idx="311">0.0071924855602923197</cx:pt>
          <cx:pt idx="312">0.0068594875002253803</cx:pt>
          <cx:pt idx="313">-0.027656566926008298</cx:pt>
          <cx:pt idx="314">-0.046127056412333098</cx:pt>
          <cx:pt idx="315">-0.0131947118524355</cx:pt>
          <cx:pt idx="316">-0.018315377197404</cx:pt>
          <cx:pt idx="317">0.0080115712927129098</cx:pt>
          <cx:pt idx="318">0.028149214408594601</cx:pt>
          <cx:pt idx="319">0.083891901276290606</cx:pt>
          <cx:pt idx="320">-0.072413111289290302</cx:pt>
          <cx:pt idx="321">-0.114469887062086</cx:pt>
          <cx:pt idx="322">-0.087175767391728595</cx:pt>
          <cx:pt idx="323">-0.054529827720235298</cx:pt>
          <cx:pt idx="324">-0.025962933411153299</cx:pt>
          <cx:pt idx="325">-0.0240649560870578</cx:pt>
          <cx:pt idx="326">0.069194832505741294</cx:pt>
          <cx:pt idx="327">0.015829417122342801</cx:pt>
          <cx:pt idx="328">-0.0231874368726038</cx:pt>
          <cx:pt idx="329">-0.0566599596426667</cx:pt>
          <cx:pt idx="330">0.033030533223255602</cx:pt>
          <cx:pt idx="331">0.052924443326173201</cx:pt>
          <cx:pt idx="332">0.0391357894706654</cx:pt>
          <cx:pt idx="333">0.0230307383189811</cx:pt>
          <cx:pt idx="334">0.013401375884523101</cx:pt>
          <cx:pt idx="335">0.000366517034444677</cx:pt>
          <cx:pt idx="336">0.00045298193334462102</cx:pt>
          <cx:pt idx="337">0.0017206757451033901</cx:pt>
          <cx:pt idx="338">0.00084637535811597797</cx:pt>
          <cx:pt idx="339">0.0057139610565556196</cx:pt>
          <cx:pt idx="340">0.0054108099085871698</cx:pt>
          <cx:pt idx="341">-0.040374279472675897</cx:pt>
          <cx:pt idx="342">-0.038361418874974601</cx:pt>
          <cx:pt idx="343">-0.0036220502985637301</cx:pt>
          <cx:pt idx="344">-0.078015309478992406</cx:pt>
          <cx:pt idx="345">-0.048445497748146098</cx:pt>
          <cx:pt idx="346">-0.012916711528766601</cx:pt>
          <cx:pt idx="347">0.00346052045465181</cx:pt>
          <cx:pt idx="348">-0.21014239980237001</cx:pt>
          <cx:pt idx="349">-0.27184636249805699</cx:pt>
          <cx:pt idx="350">-0.079595599360818003</cx:pt>
          <cx:pt idx="351">0.130766232253652</cx:pt>
          <cx:pt idx="352">0.063940022154088894</cx:pt>
          <cx:pt idx="353">0.037595139494657502</cx:pt>
          <cx:pt idx="354">0.060979812772950698</cx:pt>
          <cx:pt idx="355">-0.011388405566096599</cx:pt>
          <cx:pt idx="356">-0.050692723667338298</cx:pt>
          <cx:pt idx="357">-0.0147411942346412</cx:pt>
          <cx:pt idx="358">0.034705987030609398</cx:pt>
          <cx:pt idx="359">0.0263186110998773</cx:pt>
          <cx:pt idx="360">0.0112858628393475</cx:pt>
          <cx:pt idx="361">0.0210600894264239</cx:pt>
          <cx:pt idx="362">0.015966419884318399</cx:pt>
          <cx:pt idx="363">0.00265444938950176</cx:pt>
          <cx:pt idx="364">6.1657121326049301e-05</cx:pt>
          <cx:pt idx="365">0.00029986747975439701</cx:pt>
          <cx:pt idx="366">0.00187017180139738</cx:pt>
          <cx:pt idx="367">0.0025995901299837999</cx:pt>
          <cx:pt idx="368">-0.0060384023982674</cx:pt>
          <cx:pt idx="369">-0.053401717312258103</cx:pt>
          <cx:pt idx="370">-0.036328712373283403</cx:pt>
          <cx:pt idx="371">0.016544460532518599</cx:pt>
          <cx:pt idx="372">-0.020390895995426799</cx:pt>
          <cx:pt idx="373">-0.064556769892197899</cx:pt>
          <cx:pt idx="374">-0.046426849140453301</cx:pt>
          <cx:pt idx="375">-0.026730564697557101</cx:pt>
          <cx:pt idx="376">-0.14954368313887001</cx:pt>
          <cx:pt idx="377">-0.086183081501236006</cx:pt>
          <cx:pt idx="378">0.117624211189857</cx:pt>
          <cx:pt idx="379">0.15189910251869901</cx:pt>
          <cx:pt idx="380">0.0409226054069095</cx:pt>
          <cx:pt idx="381">0.026967721599402202</cx:pt>
          <cx:pt idx="382">-0.0582989732482566</cx:pt>
          <cx:pt idx="383">-0.045062347292668198</cx:pt>
          <cx:pt idx="384">-0.081002479077055795</cx:pt>
          <cx:pt idx="385">-0.039378638267993302</cx:pt>
          <cx:pt idx="386">-0.023533468187176901</cx:pt>
          <cx:pt idx="387">-0.027984663490962</cx:pt>
          <cx:pt idx="388">-0.0127175680326564</cx:pt>
          <cx:pt idx="389">0.015606890605219</cx:pt>
          <cx:pt idx="390">0.0080330296408679999</cx:pt>
          <cx:pt idx="391">0.00015154336954825899</cx:pt>
          <cx:pt idx="392">-4.6591674803923902e-05</cx:pt>
          <cx:pt idx="393">-0.00017044312687650899</cx:pt>
          <cx:pt idx="394">-0.00031798775663621803</cx:pt>
          <cx:pt idx="395">6.9625875713865299e-05</cx:pt>
          <cx:pt idx="396">-0.01604373087156</cx:pt>
          <cx:pt idx="397">-0.060364639191191297</cx:pt>
          <cx:pt idx="398">-0.044917627330730098</cx:pt>
          <cx:pt idx="399">-0.050230100880381601</cx:pt>
          <cx:pt idx="400">-0.050869935592405498</cx:pt>
          <cx:pt idx="401">-0.049449307236879</cx:pt>
          <cx:pt idx="402">-0.0073702221684494897</cx:pt>
          <cx:pt idx="403">0.0096224493401974899</cx:pt>
          <cx:pt idx="404">-0.0082239339832535993</cx:pt>
          <cx:pt idx="405">0.058547604783138897</cx:pt>
          <cx:pt idx="406">0.15217834145936701</cx:pt>
          <cx:pt idx="407">0.15908626683620999</cx:pt>
          <cx:pt idx="408">0.061401679067800197</cx:pt>
          <cx:pt idx="409">0.0379391189373086</cx:pt>
          <cx:pt idx="410">-0.049476821017128102</cx:pt>
          <cx:pt idx="411">-0.100619065689225</cx:pt>
          <cx:pt idx="412">-0.050074459569543303</cx:pt>
          <cx:pt idx="413">-0.064706420982971802</cx:pt>
          <cx:pt idx="414">-0.067804022172124598</cx:pt>
          <cx:pt idx="415">-0.065528693510039301</cx:pt>
          <cx:pt idx="416">-0.031894872658205203</cx:pt>
          <cx:pt idx="417">-0.0040209516861062101</cx:pt>
          <cx:pt idx="418">0.000540788171595738</cx:pt>
          <cx:pt idx="419">-6.3920876577162701e-05</cx:pt>
          <cx:pt idx="420">-0.00034066029126024201</cx:pt>
          <cx:pt idx="421">0.000118093377954125</cx:pt>
          <cx:pt idx="422">-0.000249905965053443</cx:pt>
          <cx:pt idx="423">-0.0059738421971340296</cx:pt>
          <cx:pt idx="424">-0.026900180385733101</cx:pt>
          <cx:pt idx="425">-0.050237857333399902</cx:pt>
          <cx:pt idx="426">-0.024535427016643501</cx:pt>
          <cx:pt idx="427">-0.061906443578811601</cx:pt>
          <cx:pt idx="428">0.0141251353900317</cx:pt>
          <cx:pt idx="429">-0.029787133522781999</cx:pt>
          <cx:pt idx="430">0.0486646999362303</cx:pt>
          <cx:pt idx="431">0.0691520211181086</cx:pt>
          <cx:pt idx="432">0.013973969016446</cx:pt>
          <cx:pt idx="433">0.11749149185754799</cx:pt>
          <cx:pt idx="434">0.127543817698201</cx:pt>
          <cx:pt idx="435">0.089356548451314299</cx:pt>
          <cx:pt idx="436">0.0462237142548989</cx:pt>
          <cx:pt idx="437">0.0302265034547805</cx:pt>
          <cx:pt idx="438">-0.0109592407241299</cx:pt>
          <cx:pt idx="439">-0.073768751240058897</cx:pt>
          <cx:pt idx="440">-0.080470347788073507</cx:pt>
          <cx:pt idx="441">-0.10206622944741001</cx:pt>
          <cx:pt idx="442">-0.071697346137380005</cx:pt>
          <cx:pt idx="443">-0.058999156894633302</cx:pt>
          <cx:pt idx="444">-0.026685014538711901</cx:pt>
          <cx:pt idx="445">-0.0104934682772249</cx:pt>
          <cx:pt idx="446">-0.0016852851873603301</cx:pt>
          <cx:pt idx="447">0.00028931067126088898</cx:pt>
          <cx:pt idx="448">0.00054596697458709803</cx:pt>
          <cx:pt idx="449">-0.00013851753100216</cx:pt>
          <cx:pt idx="450">0.00048497689413283399</cx:pt>
          <cx:pt idx="451">-0.0137809465275253</cx:pt>
          <cx:pt idx="452">-0.025960414802051902</cx:pt>
          <cx:pt idx="453">-0.0492535986341145</cx:pt>
          <cx:pt idx="454">-0.053227079003273503</cx:pt>
          <cx:pt idx="455">-0.057428807040053799</cx:pt>
          <cx:pt idx="456">-0.0368740777566159</cx:pt>
          <cx:pt idx="457">0.050174386401859297</cx:pt>
          <cx:pt idx="458">0.085830353124817502</cx:pt>
          <cx:pt idx="459">0.043424123509959403</cx:pt>
          <cx:pt idx="460">-0.021908566572316501</cx:pt>
          <cx:pt idx="461">0.035377976099525699</cx:pt>
          <cx:pt idx="462">-0.00346019479969538</cx:pt>
          <cx:pt idx="463">-0.039255823705175302</cx:pt>
          <cx:pt idx="464">-0.018834935848336998</cx:pt>
          <cx:pt idx="465">-0.064488523634335701</cx:pt>
          <cx:pt idx="466">-0.0416403172244438</cx:pt>
          <cx:pt idx="467">-0.091946576693395399</cx:pt>
          <cx:pt idx="468">-0.14145335130730199</cx:pt>
          <cx:pt idx="469">-0.13439896377824001</cx:pt>
          <cx:pt idx="470">-0.092023905817284896</cx:pt>
          <cx:pt idx="471">-0.057644431587643499</cx:pt>
          <cx:pt idx="472">-0.030204919614851299</cx:pt>
          <cx:pt idx="473">-0.017266223397323199</cx:pt>
          <cx:pt idx="474">-0.0028844615544827202</cx:pt>
          <cx:pt idx="475">-0.00046115518219072099</cx:pt>
          <cx:pt idx="476">-7.7567541183182006e-05</cx:pt>
          <cx:pt idx="477">0.00069030418109115204</cx:pt>
          <cx:pt idx="478">-0.0086041921787151192</cx:pt>
          <cx:pt idx="479">-0.020591096228230198</cx:pt>
          <cx:pt idx="480">-0.050684621355239802</cx:pt>
          <cx:pt idx="481">-0.092026334466758605</cx:pt>
          <cx:pt idx="482">-0.0700319354589823</cx:pt>
          <cx:pt idx="483">-0.038803512197215298</cx:pt>
          <cx:pt idx="484">-0.011920781890212799</cx:pt>
          <cx:pt idx="485">0.041288003257790098</cx:pt>
          <cx:pt idx="486">0.032441937218893498</cx:pt>
          <cx:pt idx="487">0.045364498590141897</cx:pt>
          <cx:pt idx="488">0.036778204538204601</cx:pt>
          <cx:pt idx="489">0.00053719886895916603</cx:pt>
          <cx:pt idx="490">-0.041750862313044597</cx:pt>
          <cx:pt idx="491">-0.0412430214037003</cx:pt>
          <cx:pt idx="492">-0.061751572433335802</cx:pt>
          <cx:pt idx="493">-0.06123074794194</cx:pt>
          <cx:pt idx="494">-0.056750350417019001</cx:pt>
          <cx:pt idx="495">-0.101639023586266</cx:pt>
          <cx:pt idx="496">-0.10805463137139899</cx:pt>
          <cx:pt idx="497">-0.107823752930714</cx:pt>
          <cx:pt idx="498">-0.074983064187351497</cx:pt>
          <cx:pt idx="499">-0.045414806600719601</cx:pt>
          <cx:pt idx="500">-0.028318991900427502</cx:pt>
          <cx:pt idx="501">-0.0113527070600746</cx:pt>
          <cx:pt idx="502">-0.00234622531864776</cx:pt>
          <cx:pt idx="503">-0.00021445923613311999</cx:pt>
          <cx:pt idx="504">0.00086904256444375301</cx:pt>
          <cx:pt idx="505">0.00038531438432961099</cx:pt>
          <cx:pt idx="506">-0.0045450050001874303</cx:pt>
          <cx:pt idx="507">-0.0277136274739689</cx:pt>
          <cx:pt idx="508">-0.068387298917360298</cx:pt>
          <cx:pt idx="509">-0.094621476964344003</cx:pt>
          <cx:pt idx="510">-0.099015808157094307</cx:pt>
          <cx:pt idx="511">-0.041702182802989797</cx:pt>
          <cx:pt idx="512">-0.034102877277742999</cx:pt>
          <cx:pt idx="513">-0.027062422869272799</cx:pt>
          <cx:pt idx="514">-0.029232868820242602</cx:pt>
          <cx:pt idx="515">0.010983392287643799</cx:pt>
          <cx:pt idx="516">0.017999489144922699</cx:pt>
          <cx:pt idx="517">0.13724297519519499</cx:pt>
          <cx:pt idx="518">0.055605225094844897</cx:pt>
          <cx:pt idx="519">-0.0021416486187055398</cx:pt>
          <cx:pt idx="520">0.0149120769284154</cx:pt>
          <cx:pt idx="521">-0.045443055126056502</cx:pt>
          <cx:pt idx="522">-0.057492484601233698</cx:pt>
          <cx:pt idx="523">-0.104557473462195</cx:pt>
          <cx:pt idx="524">-0.088542554363836706</cx:pt>
          <cx:pt idx="525">-0.098836336253772403</cx:pt>
          <cx:pt idx="526">-0.071153523737526495</cx:pt>
          <cx:pt idx="527">-0.057469334802289503</cx:pt>
          <cx:pt idx="528">-0.033670096228609302</cx:pt>
          <cx:pt idx="529">-0.0088129121901578695</cx:pt>
          <cx:pt idx="530">0.00088884933692760803</cx:pt>
          <cx:pt idx="531">-3.4878696185886399e-05</cx:pt>
          <cx:pt idx="532">0.00045622147354998903</cx:pt>
          <cx:pt idx="533">-0.00026220532409137998</cx:pt>
          <cx:pt idx="534">0.0023176582057859801</cx:pt>
          <cx:pt idx="535">-0.028316361428958998</cx:pt>
          <cx:pt idx="536">-0.060837438796159</cx:pt>
          <cx:pt idx="537">-0.103695109073582</cx:pt>
          <cx:pt idx="538">-0.065596133271703896</cx:pt>
          <cx:pt idx="539">-0.019482103192661401</cx:pt>
          <cx:pt idx="540">-0.054320614944793399</cx:pt>
          <cx:pt idx="541">-0.10738980458632599</cx:pt>
          <cx:pt idx="542">-0.092758340051254606</cx:pt>
          <cx:pt idx="543">-0.071949218361333597</cx:pt>
          <cx:pt idx="544">0.063982600980428295</cx:pt>
          <cx:pt idx="545">0.063906648236377303</cx:pt>
          <cx:pt idx="546">0.018705855192389698</cx:pt>
          <cx:pt idx="547">0.063799908549383194</cx:pt>
          <cx:pt idx="548">0.0031093007438170199</cx:pt>
          <cx:pt idx="549">-0.049747990668199099</cx:pt>
          <cx:pt idx="550">-0.072988208378258895</cx:pt>
          <cx:pt idx="551">-0.100881209508123</cx:pt>
          <cx:pt idx="552">-0.113085238791846</cx:pt>
          <cx:pt idx="553">-0.092825184587663895</cx:pt>
          <cx:pt idx="554">-0.064514055245728105</cx:pt>
          <cx:pt idx="555">-0.049909716823315901</cx:pt>
          <cx:pt idx="556">-0.031126602366506301</cx:pt>
          <cx:pt idx="557">-0.0061044767763694203</cx:pt>
          <cx:pt idx="558">-0.00083714662909643595</cx:pt>
          <cx:pt idx="559">-0.00012201611776671599</cx:pt>
          <cx:pt idx="560">-0.000167643545121958</cx:pt>
          <cx:pt idx="561">0.000421572935279914</cx:pt>
          <cx:pt idx="562">0.00137745940940657</cx:pt>
          <cx:pt idx="563">-0.00318031347580388</cx:pt>
          <cx:pt idx="564">-0.025789506114634</cx:pt>
          <cx:pt idx="565">-0.050616729964504198</cx:pt>
          <cx:pt idx="566">-0.048924634852433098</cx:pt>
          <cx:pt idx="567">-0.050885505968530802</cx:pt>
          <cx:pt idx="568">-0.067781635665769405</cx:pt>
          <cx:pt idx="569">-0.12468807992917801</cx:pt>
          <cx:pt idx="570">-0.082639545729035105</cx:pt>
          <cx:pt idx="571">-0.071566294892337207</cx:pt>
          <cx:pt idx="572">-0.021827746675364801</cx:pt>
          <cx:pt idx="573">-0.0098984589506114704</cx:pt>
          <cx:pt idx="574">0.0023139002327012999</cx:pt>
          <cx:pt idx="575">0.060534657174455803</cx:pt>
          <cx:pt idx="576">-0.031493086812000699</cx:pt>
          <cx:pt idx="577">-0.044989502924122897</cx:pt>
          <cx:pt idx="578">-0.0870987546100844</cx:pt>
          <cx:pt idx="579">-0.081749595396906502</cx:pt>
          <cx:pt idx="580">-0.082516352827791101</cx:pt>
          <cx:pt idx="581">-0.060467850213775903</cx:pt>
          <cx:pt idx="582">-0.0349347637802042</cx:pt>
          <cx:pt idx="583">-0.0310808919878032</cx:pt>
          <cx:pt idx="584">-0.018984890920695</cx:pt>
          <cx:pt idx="585">-0.0068497324207225799</cx:pt>
          <cx:pt idx="586">-0.0010024898547855399</cx:pt>
          <cx:pt idx="587">-0.00028799740472303299</cx:pt>
          <cx:pt idx="588">0.00023107713556781801</cx:pt>
          <cx:pt idx="589">-0.00031070955539136701</cx:pt>
          <cx:pt idx="590">0.0021082605541973198</cx:pt>
          <cx:pt idx="591">0.0101095673982278</cx:pt>
          <cx:pt idx="592">-0.018780064923583702</cx:pt>
          <cx:pt idx="593">-0.018385914151711601</cx:pt>
          <cx:pt idx="594">0.0100976745198835</cx:pt>
          <cx:pt idx="595">-0.0147186967109119</cx:pt>
          <cx:pt idx="596">-0.10972114076089801</cx:pt>
          <cx:pt idx="597">-0.040995125950570699</cx:pt>
          <cx:pt idx="598">0.012566148422736101</cx:pt>
          <cx:pt idx="599">-0.073920837056882793</cx:pt>
          <cx:pt idx="600">-0.075626401042775904</cx:pt>
          <cx:pt idx="601">0.0122525697937024</cx:pt>
          <cx:pt idx="602">0.063876304580679499</cx:pt>
          <cx:pt idx="603">0.021053577899950701</cx:pt>
          <cx:pt idx="604">-0.062970199529710197</cx:pt>
          <cx:pt idx="605">-0.067412265459831602</cx:pt>
          <cx:pt idx="606">-0.075392025892235495</cx:pt>
          <cx:pt idx="607">-0.066354388119321303</cx:pt>
          <cx:pt idx="608">-0.039951810250273903</cx:pt>
          <cx:pt idx="609">-0.037979173204203999</cx:pt>
          <cx:pt idx="610">-0.033666871780616503</cx:pt>
          <cx:pt idx="611">-0.0185046172035854</cx:pt>
          <cx:pt idx="612">-0.0044496342358521998</cx:pt>
          <cx:pt idx="613">-0.0010873560414813299</cx:pt>
          <cx:pt idx="614">-0.0050858008286200204</cx:pt>
          <cx:pt idx="615">0.00034460875901023698</cx:pt>
          <cx:pt idx="616">4.6509270623137096e-06</cx:pt>
          <cx:pt idx="617">-0.00020295022062838801</cx:pt>
          <cx:pt idx="618">-0.00292053053737284</cx:pt>
          <cx:pt idx="619">-0.011908438460489701</cx:pt>
          <cx:pt idx="620">-0.0095517602815179698</cx:pt>
          <cx:pt idx="621">0.0093846763458859395</cx:pt>
          <cx:pt idx="622">0.034572108247791999</cx:pt>
          <cx:pt idx="623">0.0109119474484792</cx:pt>
          <cx:pt idx="624">-0.033815994929639798</cx:pt>
          <cx:pt idx="625">0.0093430908502511595</cx:pt>
          <cx:pt idx="626">0.026360600511804999</cx:pt>
          <cx:pt idx="627">-0.065274322964025702</cx:pt>
          <cx:pt idx="628">-0.062601678176319203</cx:pt>
          <cx:pt idx="629">0.042849078596878601</cx:pt>
          <cx:pt idx="630">0.057760404236879503</cx:pt>
          <cx:pt idx="631">-0.029733771184269599</cx:pt>
          <cx:pt idx="632">-0.074578125060041606</cx:pt>
          <cx:pt idx="633">-0.074584370354996099</cx:pt>
          <cx:pt idx="634">-0.073066348007764598</cx:pt>
          <cx:pt idx="635">-0.067229307562494595</cx:pt>
          <cx:pt idx="636">-0.044714285213633201</cx:pt>
          <cx:pt idx="637">-0.037622785654814903</cx:pt>
          <cx:pt idx="638">-0.022861114804490299</cx:pt>
          <cx:pt idx="639">-0.0075807227878250802</cx:pt>
          <cx:pt idx="640">-0.0012686778915206099</cx:pt>
          <cx:pt idx="641">-0.00039001173679569298</cx:pt>
          <cx:pt idx="642">-0.00068686084049139704</cx:pt>
          <cx:pt idx="643">0.00064545953454846596</cx:pt>
          <cx:pt idx="644">0.000239070258963575</cx:pt>
          <cx:pt idx="645">-0.000168614451252601</cx:pt>
          <cx:pt idx="646">-0.00136764917386308</cx:pt>
          <cx:pt idx="647">-0.016249554526915701</cx:pt>
          <cx:pt idx="648">-0.0094094763838061205</cx:pt>
          <cx:pt idx="649">0.018288353963118599</cx:pt>
          <cx:pt idx="650">0.0214399230022311</cx:pt>
          <cx:pt idx="651">0.0014100986354894499</cx:pt>
          <cx:pt idx="652">0.0181202008806996</cx:pt>
          <cx:pt idx="653">-0.00142337884624953</cx:pt>
          <cx:pt idx="654">0.0039589018952375602</cx:pt>
          <cx:pt idx="655">-0.086935392052729196</cx:pt>
          <cx:pt idx="656">-0.096881657956903205</cx:pt>
          <cx:pt idx="657">-0.0026195503226791</cx:pt>
          <cx:pt idx="658">-0.079913555400403805</cx:pt>
          <cx:pt idx="659">-0.047809499415561799</cx:pt>
          <cx:pt idx="660">-0.062212162782861298</cx:pt>
          <cx:pt idx="661">-0.067024521700420794</cx:pt>
          <cx:pt idx="662">-0.084233476097217305</cx:pt>
          <cx:pt idx="663">-0.083949471291529201</cx:pt>
          <cx:pt idx="664">-0.039023522222635901</cx:pt>
          <cx:pt idx="665">-0.021185702331481801</cx:pt>
          <cx:pt idx="666">-0.0042297146467173601</cx:pt>
          <cx:pt idx="667">-0.0015510914195227901</cx:pt>
          <cx:pt idx="668">0.0019377392855187199</cx:pt>
          <cx:pt idx="669">-0.00032279550334372398</cx:pt>
          <cx:pt idx="670">0.00107426828268026</cx:pt>
          <cx:pt idx="671">-2.7598446530464299e-05</cx:pt>
          <cx:pt idx="672">-0.00032828696054608799</cx:pt>
          <cx:pt idx="673">0.00040190174906439198</cx:pt>
          <cx:pt idx="674">-0.0013288382682931201</cx:pt>
          <cx:pt idx="675">-0.00053130474011829697</cx:pt>
          <cx:pt idx="676">0.016482397768902701</cx:pt>
          <cx:pt idx="677">0.028412555713879101</cx:pt>
          <cx:pt idx="678">0.0072515056858192296</cx:pt>
          <cx:pt idx="679">0.0310760634753019</cx:pt>
          <cx:pt idx="680">0.083984233610539902</cx:pt>
          <cx:pt idx="681">0.045616085089356502</cx:pt>
          <cx:pt idx="682">0.013780285860759</cx:pt>
          <cx:pt idx="683">-0.0030141646124293001</cx:pt>
          <cx:pt idx="684">0.00731512050055186</cx:pt>
          <cx:pt idx="685">0.0176145853570824</cx:pt>
          <cx:pt idx="686">-0.031575178866833399</cx:pt>
          <cx:pt idx="687">-0.0052842631360758103</cx:pt>
          <cx:pt idx="688">-0.0064946600881160797</cx:pt>
          <cx:pt idx="689">-0.043801587415185098</cx:pt>
          <cx:pt idx="690">-0.093791307740827196</cx:pt>
          <cx:pt idx="691">-0.067803714741951196</cx:pt>
          <cx:pt idx="692">-0.032533572438716497</cx:pt>
          <cx:pt idx="693">-0.0171624107049963</cx:pt>
          <cx:pt idx="694">-0.0069130205944178897</cx:pt>
          <cx:pt idx="695">0.000314671289252855</cx:pt>
          <cx:pt idx="696">-0.0021257345998085802</cx:pt>
          <cx:pt idx="697">-0.0037156876460984201</cx:pt>
          <cx:pt idx="698">-0.00027247696750097301</cx:pt>
          <cx:pt idx="699">-3.4545068487144201e-05</cx:pt>
          <cx:pt idx="700">0.00114272832490987</cx:pt>
          <cx:pt idx="701">3.8511324262504101e-07</cx:pt>
          <cx:pt idx="702">0.000110962695414288</cx:pt>
          <cx:pt idx="703">0.00025953616761364198</cx:pt>
          <cx:pt idx="704">0.00057733680527040398</cx:pt>
          <cx:pt idx="705">0.0089804261705875195</cx:pt>
          <cx:pt idx="706">-0.00079820675346373203</cx:pt>
          <cx:pt idx="707">0.0381460389646186</cx:pt>
          <cx:pt idx="708">0.122737906517316</cx:pt>
          <cx:pt idx="709">0.10668640066056</cx:pt>
          <cx:pt idx="710">0.058660431886413303</cx:pt>
          <cx:pt idx="711">0.084502457282816301</cx:pt>
          <cx:pt idx="712">0.085901902076659903</cx:pt>
          <cx:pt idx="713">0.016324227076482799</cx:pt>
          <cx:pt idx="714">0.0154631889901592</cx:pt>
          <cx:pt idx="715">0.040975698650352103</cx:pt>
          <cx:pt idx="716">0.091809774124078106</cx:pt>
          <cx:pt idx="717">0.046605921945869801</cx:pt>
          <cx:pt idx="718">-0.019998173245352299</cx:pt>
          <cx:pt idx="719">-0.019591185147634398</cx:pt>
          <cx:pt idx="720">-0.0160113261753283</cx:pt>
          <cx:pt idx="721">-0.0040851059898389698</cx:pt>
          <cx:pt idx="722">-0.0050379640376761198</cx:pt>
          <cx:pt idx="723">-0.000417377603514214</cx:pt>
          <cx:pt idx="724">0.00019209539829700899</cx:pt>
          <cx:pt idx="725">-0.00054987269398639198</cx:pt>
          <cx:pt idx="726">-0.0012569498108236899</cx:pt>
          <cx:pt idx="727">-0.000104400448372924</cx:pt>
          <cx:pt idx="728">0.00066088652404317004</cx:pt>
          <cx:pt idx="729">0.000255792215645328</cx:pt>
          <cx:pt idx="730">0.00032628170721087801</cx:pt>
          <cx:pt idx="731">0.00012848524262062499</cx:pt>
          <cx:pt idx="732">-0.0082911754126365894</cx:pt>
          <cx:pt idx="733">-0.0107154569242708</cx:pt>
          <cx:pt idx="734">0.000390108057786887</cx:pt>
          <cx:pt idx="735">0.034825364310128101</cx:pt>
          <cx:pt idx="736">0.076505670555819805</cx:pt>
          <cx:pt idx="737">0.097383180416679094</cx:pt>
          <cx:pt idx="738">0.095795993247001401</cx:pt>
          <cx:pt idx="739">0.083210128999842897</cx:pt>
          <cx:pt idx="740">0.085286050178062803</cx:pt>
          <cx:pt idx="741">0.097104488716278706</cx:pt>
          <cx:pt idx="742">0.12179055087059</cx:pt>
          <cx:pt idx="743">0.082372026093182907</cx:pt>
          <cx:pt idx="744">0.076665638212871604</cx:pt>
          <cx:pt idx="745">0.0695549686615059</cx:pt>
          <cx:pt idx="746">0.041176019414591099</cx:pt>
          <cx:pt idx="747">0.019298834898192601</cx:pt>
          <cx:pt idx="748">0.0102523627482648</cx:pt>
          <cx:pt idx="749">0.0047660086694175201</cx:pt>
          <cx:pt idx="750">0.0015443958946492801</cx:pt>
          <cx:pt idx="751">0.000206734506692509</cx:pt>
          <cx:pt idx="752">-0.000102258986667348</cx:pt>
          <cx:pt idx="753">-8.0135805607146698e-05</cx:pt>
          <cx:pt idx="754">-0.00084383615885508798</cx:pt>
          <cx:pt idx="755">0.00033986708877123899</cx:pt>
          <cx:pt idx="756">0.000239569060977141</cx:pt>
          <cx:pt idx="757">0.00010495324822082499</cx:pt>
          <cx:pt idx="758">0.00047969175263379402</cx:pt>
          <cx:pt idx="759">0.00032354638657063598</cx:pt>
          <cx:pt idx="760">-0.00057735589861036395</cx:pt>
          <cx:pt idx="761">2.59197294650545e-05</cx:pt>
          <cx:pt idx="762">-0.00017154047595303</cx:pt>
          <cx:pt idx="763">0.00053524487257587097</cx:pt>
          <cx:pt idx="764">0.00210430240963077</cx:pt>
          <cx:pt idx="765">0.0024805046498668801</cx:pt>
          <cx:pt idx="766">0.0096346899562516405</cx:pt>
          <cx:pt idx="767">0.0094711825095683804</cx:pt>
          <cx:pt idx="768">0.012853866068132399</cx:pt>
          <cx:pt idx="769">0.011029904720663199</cx:pt>
          <cx:pt idx="770">0.023118355842351699</cx:pt>
          <cx:pt idx="771">0.0089893821019346801</cx:pt>
          <cx:pt idx="772">0.0075100147738524697</cx:pt>
          <cx:pt idx="773">0.00701644496348905</cx:pt>
          <cx:pt idx="774">0.0101195580278595</cx:pt>
          <cx:pt idx="775">0.00147973354727478</cx:pt>
          <cx:pt idx="776">0.00034408218871528001</cx:pt>
          <cx:pt idx="777">0.00053807366438877796</cx:pt>
          <cx:pt idx="778">-0.00060095084578149101</cx:pt>
          <cx:pt idx="779">-0.00044820606343107797</cx:pt>
          <cx:pt idx="780">0.00050865908082760303</cx:pt>
          <cx:pt idx="781">0.00027727741771527099</cx:pt>
          <cx:pt idx="782">0.000209249800384716</cx:pt>
          <cx:pt idx="783">-0.00054543058596402596</cx:pt>
          <cx:pt idx="784">0.0034949416094755248</cx:pt>
          <cx:pt idx="785">0.0011513422810927926</cx:pt>
          <cx:pt idx="786">-0.0012799969411207901</cx:pt>
          <cx:pt idx="787">0.00089331580575238755</cx:pt>
          <cx:pt idx="788">0.0007331793209336175</cx:pt>
          <cx:pt idx="789">-0.00965865061811985</cx:pt>
          <cx:pt idx="790">-0.028809155070643751</cx:pt>
          <cx:pt idx="791">-0.0339569849659975</cx:pt>
          <cx:pt idx="792">-0.034751042454053499</cx:pt>
          <cx:pt idx="793">-0.011371657340787326</cx:pt>
          <cx:pt idx="794">0.0054395331223226501</cx:pt>
          <cx:pt idx="795">0.0161842639416412</cx:pt>
          <cx:pt idx="796">0.034111425778207999</cx:pt>
          <cx:pt idx="797">0.043812814900258998</cx:pt>
          <cx:pt idx="798">0.039377188275975</cx:pt>
          <cx:pt idx="799">0.044672167774858502</cx:pt>
          <cx:pt idx="800">0.037660994463796997</cx:pt>
          <cx:pt idx="801">0.0241150011108726</cx:pt>
          <cx:pt idx="802">0.0071797548897040752</cx:pt>
          <cx:pt idx="803">-0.0067495273348978499</cx:pt>
          <cx:pt idx="804">-0.0069376504923435002</cx:pt>
          <cx:pt idx="805">-0.0073698619652914502</cx:pt>
          <cx:pt idx="806">0.00071157324559957503</cx:pt>
          <cx:pt idx="807">-0.00054498450142446747</cx:pt>
          <cx:pt idx="808">0.00057902828005700752</cx:pt>
          <cx:pt idx="809">-0.0013146819611462601</cx:pt>
          <cx:pt idx="810">-0.000122006681462809</cx:pt>
          <cx:pt idx="811">0.00075726306850620255</cx:pt>
          <cx:pt idx="812">0.0042700427977650753</cx:pt>
          <cx:pt idx="813">0.0029605368943130001</cx:pt>
          <cx:pt idx="814">0.0016966540870381026</cx:pt>
          <cx:pt idx="815">0.0035854512116232249</cx:pt>
          <cx:pt idx="816">0.00030449164500615249</cx:pt>
          <cx:pt idx="817">-0.0069510568663346001</cx:pt>
          <cx:pt idx="818">-0.024838628069465775</cx:pt>
          <cx:pt idx="819">-0.021012530236206899</cx:pt>
          <cx:pt idx="820">-0.0037093372613066999</cx:pt>
          <cx:pt idx="821">-0.00028342450247873999</cx:pt>
          <cx:pt idx="822">0.015603908642256701</cx:pt>
          <cx:pt idx="823">0.019409615296051175</cx:pt>
          <cx:pt idx="824">0.040249857174103253</cx:pt>
          <cx:pt idx="825">0.030872998068548749</cx:pt>
          <cx:pt idx="826">0.024046560197875023</cx:pt>
          <cx:pt idx="827">0.029808082797881</cx:pt>
          <cx:pt idx="828">0.02074012621654385</cx:pt>
          <cx:pt idx="829">0.010403355544284926</cx:pt>
          <cx:pt idx="830">0.001983445056028205</cx:pt>
          <cx:pt idx="831">-0.006695517211089675</cx:pt>
          <cx:pt idx="832">-0.013784285344749675</cx:pt>
          <cx:pt idx="833">-0.012555030418698449</cx:pt>
          <cx:pt idx="834">-0.0042282951293041247</cx:pt>
          <cx:pt idx="835">-0.00010866120541662275</cx:pt>
          <cx:pt idx="836">0.00018497933195626751</cx:pt>
          <cx:pt idx="837">-6.8045658242618998e-05</cx:pt>
          <cx:pt idx="838">0.00039178195212763748</cx:pt>
          <cx:pt idx="839">0.00078613893875609752</cx:pt>
          <cx:pt idx="840">0.00312318696804965</cx:pt>
          <cx:pt idx="841">0.0034153007505685999</cx:pt>
          <cx:pt idx="842">0.0023143244225872798</cx:pt>
          <cx:pt idx="843">0.002019107924107485</cx:pt>
          <cx:pt idx="844">-0.0067375070038430997</cx:pt>
          <cx:pt idx="845">-0.0094067650770874242</cx:pt>
          <cx:pt idx="846">-0.0064003883624605502</cx:pt>
          <cx:pt idx="847">-0.00025371286085741998</cx:pt>
          <cx:pt idx="848">-0.0056490201591592</cx:pt>
          <cx:pt idx="849">-0.02024196678894645</cx:pt>
          <cx:pt idx="850">0.025110054350509999</cx:pt>
          <cx:pt idx="851">0.013866413131713475</cx:pt>
          <cx:pt idx="852">0.021762490108992099</cx:pt>
          <cx:pt idx="853">0.0039949447953207496</cx:pt>
          <cx:pt idx="854">-0.0090174766187266758</cx:pt>
          <cx:pt idx="855">-0.017168836362923726</cx:pt>
          <cx:pt idx="856">-0.0060605262073492499</cx:pt>
          <cx:pt idx="857">-0.0015801813324929825</cx:pt>
          <cx:pt idx="858">-0.012148106463082875</cx:pt>
          <cx:pt idx="859">-0.0095179005719352242</cx:pt>
          <cx:pt idx="860">-0.018738963368326374</cx:pt>
          <cx:pt idx="861">-0.0067081181846925754</cx:pt>
          <cx:pt idx="862">0.00091802810764695752</cx:pt>
          <cx:pt idx="863">0.0010159786108609075</cx:pt>
          <cx:pt idx="864">0.00047200910851988249</cx:pt>
          <cx:pt idx="865">0.000135601782718062</cx:pt>
          <cx:pt idx="866">0.00046042524711417752</cx:pt>
          <cx:pt idx="867">0.0005687509340053</cx:pt>
          <cx:pt idx="868">0.0012789745302210951</cx:pt>
          <cx:pt idx="869">0.0035018282788860751</cx:pt>
          <cx:pt idx="870">0.00051290306116393751</cx:pt>
          <cx:pt idx="871">-0.0080486091133283744</cx:pt>
          <cx:pt idx="872">-0.014352516002241276</cx:pt>
          <cx:pt idx="873">-0.01114111435445435</cx:pt>
          <cx:pt idx="874">0.0047746613153955</cx:pt>
          <cx:pt idx="875">0.0074900641429981752</cx:pt>
          <cx:pt idx="876">0.001896111733671975</cx:pt>
          <cx:pt idx="877">0.0024360834288047052</cx:pt>
          <cx:pt idx="878">-0.0046477127803929751</cx:pt>
          <cx:pt idx="879">-0.013057309220909625</cx:pt>
          <cx:pt idx="880">-0.019447754201428174</cx:pt>
          <cx:pt idx="881">-0.0032284140786753251</cx:pt>
          <cx:pt idx="882">-0.025645839488031751</cx:pt>
          <cx:pt idx="883">-0.010203579490450825</cx:pt>
          <cx:pt idx="884">0.0034949416094755248</cx:pt>
          <cx:pt idx="885">0.0011513422810927926</cx:pt>
          <cx:pt idx="886">-0.0012799969411207901</cx:pt>
          <cx:pt idx="887">0.00089331580575238755</cx:pt>
          <cx:pt idx="888">0.0007331793209336175</cx:pt>
          <cx:pt idx="889">-0.00965865061811985</cx:pt>
          <cx:pt idx="890">-0.028809155070643751</cx:pt>
          <cx:pt idx="891">-0.0339569849659975</cx:pt>
          <cx:pt idx="892">-0.034751042454053499</cx:pt>
          <cx:pt idx="893">-0.011371657340787326</cx:pt>
          <cx:pt idx="894">0.0054395331223226501</cx:pt>
          <cx:pt idx="895">0.0161842639416412</cx:pt>
          <cx:pt idx="896">0.034111425778207999</cx:pt>
          <cx:pt idx="897">0.043812814900258998</cx:pt>
          <cx:pt idx="898">0.039377188275975</cx:pt>
          <cx:pt idx="899">0.044672167774858502</cx:pt>
          <cx:pt idx="900">0.037660994463796997</cx:pt>
          <cx:pt idx="901">0.0241150011108726</cx:pt>
          <cx:pt idx="902">0.0071797548897040752</cx:pt>
          <cx:pt idx="903">-0.0067495273348978499</cx:pt>
          <cx:pt idx="904">-0.0069376504923435002</cx:pt>
          <cx:pt idx="905">-0.0073698619652914502</cx:pt>
          <cx:pt idx="906">0.00071157324559957503</cx:pt>
          <cx:pt idx="907">-0.00054498450142446747</cx:pt>
          <cx:pt idx="908">0.00057902828005700752</cx:pt>
          <cx:pt idx="909">-0.0013146819611462601</cx:pt>
          <cx:pt idx="910">-0.000122006681462809</cx:pt>
          <cx:pt idx="911">0.00075726306850620255</cx:pt>
          <cx:pt idx="912">0.0042700427977650753</cx:pt>
          <cx:pt idx="913">0.0029605368943130001</cx:pt>
          <cx:pt idx="914">0.0016966540870381026</cx:pt>
          <cx:pt idx="915">0.0035854512116232249</cx:pt>
          <cx:pt idx="916">0.00030449164500615249</cx:pt>
          <cx:pt idx="917">-0.0069510568663346001</cx:pt>
          <cx:pt idx="918">-0.024838628069465775</cx:pt>
          <cx:pt idx="919">-0.021012530236206899</cx:pt>
          <cx:pt idx="920">-0.0037093372613066999</cx:pt>
          <cx:pt idx="921">-0.00028342450247873999</cx:pt>
          <cx:pt idx="922">0.015603908642256701</cx:pt>
          <cx:pt idx="923">0.019409615296051175</cx:pt>
          <cx:pt idx="924">0.040249857174103253</cx:pt>
          <cx:pt idx="925">0.030872998068548749</cx:pt>
          <cx:pt idx="926">0.024046560197875023</cx:pt>
          <cx:pt idx="927">0.029808082797881</cx:pt>
          <cx:pt idx="928">0.02074012621654385</cx:pt>
          <cx:pt idx="929">0.010403355544284926</cx:pt>
          <cx:pt idx="930">0.001983445056028205</cx:pt>
          <cx:pt idx="931">-0.006695517211089675</cx:pt>
          <cx:pt idx="932">-0.013784285344749675</cx:pt>
          <cx:pt idx="933">-0.012555030418698449</cx:pt>
          <cx:pt idx="934">-0.0042282951293041247</cx:pt>
          <cx:pt idx="935">-0.00010866120541662275</cx:pt>
          <cx:pt idx="936">0.00018497933195626751</cx:pt>
          <cx:pt idx="937">-6.8045658242618998e-05</cx:pt>
          <cx:pt idx="938">0.00039178195212763748</cx:pt>
          <cx:pt idx="939">0.00078613893875609752</cx:pt>
          <cx:pt idx="940">0.00312318696804965</cx:pt>
          <cx:pt idx="941">0.0034153007505685999</cx:pt>
          <cx:pt idx="942">0.0023143244225872798</cx:pt>
          <cx:pt idx="943">0.002019107924107485</cx:pt>
          <cx:pt idx="944">-0.0067375070038430997</cx:pt>
          <cx:pt idx="945">-0.0094067650770874242</cx:pt>
          <cx:pt idx="946">-0.0064003883624605502</cx:pt>
          <cx:pt idx="947">-0.00025371286085741998</cx:pt>
          <cx:pt idx="948">-0.0056490201591592</cx:pt>
          <cx:pt idx="949">-0.02024196678894645</cx:pt>
          <cx:pt idx="950">0.025110054350509999</cx:pt>
          <cx:pt idx="951">0.013866413131713475</cx:pt>
          <cx:pt idx="952">0.021762490108992099</cx:pt>
          <cx:pt idx="953">0.0039949447953207496</cx:pt>
          <cx:pt idx="954">-0.0090174766187266758</cx:pt>
          <cx:pt idx="955">-0.017168836362923726</cx:pt>
          <cx:pt idx="956">-0.0060605262073492499</cx:pt>
          <cx:pt idx="957">-0.0015801813324929825</cx:pt>
          <cx:pt idx="958">-0.012148106463082875</cx:pt>
          <cx:pt idx="959">-0.0095179005719352242</cx:pt>
          <cx:pt idx="960">-0.018738963368326374</cx:pt>
          <cx:pt idx="961">-0.0067081181846925754</cx:pt>
          <cx:pt idx="962">0.00091802810764695752</cx:pt>
          <cx:pt idx="963">0.0010159786108609075</cx:pt>
          <cx:pt idx="964">0.00047200910851988249</cx:pt>
          <cx:pt idx="965">0.000135601782718062</cx:pt>
          <cx:pt idx="966">0.00046042524711417752</cx:pt>
          <cx:pt idx="967">0.0005687509340053</cx:pt>
          <cx:pt idx="968">0.0012789745302210951</cx:pt>
          <cx:pt idx="969">0.0035018282788860751</cx:pt>
          <cx:pt idx="970">0.00051290306116393751</cx:pt>
          <cx:pt idx="971">-0.0080486091133283744</cx:pt>
          <cx:pt idx="972">-0.014352516002241276</cx:pt>
          <cx:pt idx="973">-0.01114111435445435</cx:pt>
          <cx:pt idx="974">0.0047746613153955</cx:pt>
          <cx:pt idx="975">0.0074900641429981752</cx:pt>
          <cx:pt idx="976">0.001896111733671975</cx:pt>
          <cx:pt idx="977">0.0024360834288047052</cx:pt>
          <cx:pt idx="978">-0.0046477127803929751</cx:pt>
          <cx:pt idx="979">-0.013057309220909625</cx:pt>
          <cx:pt idx="980">-0.019447754201428174</cx:pt>
          <cx:pt idx="981">-0.0032284140786753251</cx:pt>
          <cx:pt idx="982">-0.025645839488031751</cx:pt>
          <cx:pt idx="983">-0.010203579490450825</cx:pt>
          <cx:pt idx="984">0.0034949416094755248</cx:pt>
          <cx:pt idx="985">0.0011513422810927926</cx:pt>
          <cx:pt idx="986">-0.0012799969411207901</cx:pt>
          <cx:pt idx="987">0.00089331580575238755</cx:pt>
          <cx:pt idx="988">0.0007331793209336175</cx:pt>
          <cx:pt idx="989">-0.00965865061811985</cx:pt>
          <cx:pt idx="990">-0.028809155070643751</cx:pt>
          <cx:pt idx="991">-0.0339569849659975</cx:pt>
          <cx:pt idx="992">-0.034751042454053499</cx:pt>
          <cx:pt idx="993">-0.011371657340787326</cx:pt>
          <cx:pt idx="994">0.0054395331223226501</cx:pt>
          <cx:pt idx="995">0.0161842639416412</cx:pt>
          <cx:pt idx="996">0.034111425778207999</cx:pt>
          <cx:pt idx="997">0.043812814900258998</cx:pt>
          <cx:pt idx="998">0.039377188275975</cx:pt>
          <cx:pt idx="999">0.044672167774858502</cx:pt>
          <cx:pt idx="1000">0.037660994463796997</cx:pt>
          <cx:pt idx="1001">0.0241150011108726</cx:pt>
          <cx:pt idx="1002">0.0071797548897040752</cx:pt>
          <cx:pt idx="1003">-0.0067495273348978499</cx:pt>
          <cx:pt idx="1004">-0.0069376504923435002</cx:pt>
          <cx:pt idx="1005">-0.0073698619652914502</cx:pt>
          <cx:pt idx="1006">0.00071157324559957503</cx:pt>
          <cx:pt idx="1007">-0.00054498450142446747</cx:pt>
          <cx:pt idx="1008">0.00057902828005700752</cx:pt>
          <cx:pt idx="1009">-0.0013146819611462601</cx:pt>
          <cx:pt idx="1010">-0.000122006681462809</cx:pt>
          <cx:pt idx="1011">0.00075726306850620255</cx:pt>
          <cx:pt idx="1012">0.0042700427977650753</cx:pt>
          <cx:pt idx="1013">0.0029605368943130001</cx:pt>
          <cx:pt idx="1014">0.0016966540870381026</cx:pt>
          <cx:pt idx="1015">0.0035854512116232249</cx:pt>
          <cx:pt idx="1016">0.00030449164500615249</cx:pt>
          <cx:pt idx="1017">-0.0069510568663346001</cx:pt>
          <cx:pt idx="1018">-0.024838628069465775</cx:pt>
          <cx:pt idx="1019">-0.021012530236206899</cx:pt>
          <cx:pt idx="1020">-0.0037093372613066999</cx:pt>
          <cx:pt idx="1021">-0.00028342450247873999</cx:pt>
          <cx:pt idx="1022">0.015603908642256701</cx:pt>
          <cx:pt idx="1023">0.019409615296051175</cx:pt>
          <cx:pt idx="1024">0.040249857174103253</cx:pt>
          <cx:pt idx="1025">0.030872998068548749</cx:pt>
          <cx:pt idx="1026">0.024046560197875023</cx:pt>
          <cx:pt idx="1027">0.029808082797881</cx:pt>
          <cx:pt idx="1028">0.02074012621654385</cx:pt>
          <cx:pt idx="1029">0.010403355544284926</cx:pt>
          <cx:pt idx="1030">0.001983445056028205</cx:pt>
          <cx:pt idx="1031">-0.006695517211089675</cx:pt>
          <cx:pt idx="1032">-0.013784285344749675</cx:pt>
          <cx:pt idx="1033">-0.012555030418698449</cx:pt>
          <cx:pt idx="1034">-0.0042282951293041247</cx:pt>
          <cx:pt idx="1035">-0.00010866120541662275</cx:pt>
          <cx:pt idx="1036">0.00018497933195626751</cx:pt>
          <cx:pt idx="1037">-6.8045658242618998e-05</cx:pt>
          <cx:pt idx="1038">0.00039178195212763748</cx:pt>
          <cx:pt idx="1039">0.00078613893875609752</cx:pt>
          <cx:pt idx="1040">0.00312318696804965</cx:pt>
          <cx:pt idx="1041">0.0034153007505685999</cx:pt>
          <cx:pt idx="1042">0.0023143244225872798</cx:pt>
          <cx:pt idx="1043">0.002019107924107485</cx:pt>
          <cx:pt idx="1044">-0.0067375070038430997</cx:pt>
          <cx:pt idx="1045">-0.0094067650770874242</cx:pt>
          <cx:pt idx="1046">-0.0064003883624605502</cx:pt>
          <cx:pt idx="1047">-0.00025371286085741998</cx:pt>
          <cx:pt idx="1048">-0.0056490201591592</cx:pt>
          <cx:pt idx="1049">-0.02024196678894645</cx:pt>
          <cx:pt idx="1050">0.025110054350509999</cx:pt>
          <cx:pt idx="1051">0.013866413131713475</cx:pt>
          <cx:pt idx="1052">0.021762490108992099</cx:pt>
          <cx:pt idx="1053">0.0039949447953207496</cx:pt>
          <cx:pt idx="1054">-0.0090174766187266758</cx:pt>
          <cx:pt idx="1055">-0.017168836362923726</cx:pt>
          <cx:pt idx="1056">-0.0060605262073492499</cx:pt>
          <cx:pt idx="1057">-0.0015801813324929825</cx:pt>
          <cx:pt idx="1058">-0.012148106463082875</cx:pt>
          <cx:pt idx="1059">-0.0095179005719352242</cx:pt>
          <cx:pt idx="1060">-0.018738963368326374</cx:pt>
          <cx:pt idx="1061">-0.0067081181846925754</cx:pt>
          <cx:pt idx="1062">0.00091802810764695752</cx:pt>
          <cx:pt idx="1063">0.0010159786108609075</cx:pt>
          <cx:pt idx="1064">0.00047200910851988249</cx:pt>
          <cx:pt idx="1065">0.000135601782718062</cx:pt>
          <cx:pt idx="1066">0.00046042524711417752</cx:pt>
          <cx:pt idx="1067">0.0005687509340053</cx:pt>
          <cx:pt idx="1068">0.0012789745302210951</cx:pt>
          <cx:pt idx="1069">0.0035018282788860751</cx:pt>
          <cx:pt idx="1070">0.00051290306116393751</cx:pt>
          <cx:pt idx="1071">-0.0080486091133283744</cx:pt>
          <cx:pt idx="1072">-0.014352516002241276</cx:pt>
          <cx:pt idx="1073">-0.01114111435445435</cx:pt>
          <cx:pt idx="1074">0.0047746613153955</cx:pt>
          <cx:pt idx="1075">0.0074900641429981752</cx:pt>
          <cx:pt idx="1076">0.001896111733671975</cx:pt>
          <cx:pt idx="1077">0.0024360834288047052</cx:pt>
          <cx:pt idx="1078">-0.0046477127803929751</cx:pt>
          <cx:pt idx="1079">-0.013057309220909625</cx:pt>
          <cx:pt idx="1080">-0.019447754201428174</cx:pt>
          <cx:pt idx="1081">-0.0032284140786753251</cx:pt>
          <cx:pt idx="1082">-0.025645839488031751</cx:pt>
          <cx:pt idx="1083">-0.010203579490450825</cx:pt>
        </cx:lvl>
      </cx:numDim>
    </cx:data>
    <cx:data id="104">
      <cx:numDim type="val">
        <cx:f>Sheet2!$DA$1:$DA$1084</cx:f>
        <cx:lvl ptCount="1084" formatCode="0.00E+00">
          <cx:pt idx="0">-3.0581930159842803e-05</cx:pt>
          <cx:pt idx="1">7.2992342292748096e-05</cx:pt>
          <cx:pt idx="2">-0.00038510223962097097</cx:pt>
          <cx:pt idx="3">0.00024777693453366102</cx:pt>
          <cx:pt idx="4">2.9313224640606601e-05</cx:pt>
          <cx:pt idx="5">-0.00027827468619831699</cx:pt>
          <cx:pt idx="6">-0.00032105306149963098</cx:pt>
          <cx:pt idx="7">-0.00070131061922729598</cx:pt>
          <cx:pt idx="8">-0.00039375589842938398</cx:pt>
          <cx:pt idx="9">-0.00027909406201459303</cx:pt>
          <cx:pt idx="10">1.4629495925216999e-05</cx:pt>
          <cx:pt idx="11">-2.85369838480019e-05</cx:pt>
          <cx:pt idx="12">-0.00090374061408501905</cx:pt>
          <cx:pt idx="13">0.0012012699648598199</cx:pt>
          <cx:pt idx="14">0.000247134112137216</cx:pt>
          <cx:pt idx="15">-0.00036180046597706798</cx:pt>
          <cx:pt idx="16">-0.00023649132004859301</cx:pt>
          <cx:pt idx="17">-0.00024705843195908599</cx:pt>
          <cx:pt idx="18">9.7667299326313801e-05</cx:pt>
          <cx:pt idx="19">0.00044832767406228298</cx:pt>
          <cx:pt idx="20">-0.00099900397602406196</cx:pt>
          <cx:pt idx="21">-0.000101056105871628</cx:pt>
          <cx:pt idx="22">-0.00051818949794646895</cx:pt>
          <cx:pt idx="23">0.00086921705215136605</cx:pt>
          <cx:pt idx="24">-5.0827763090345198e-05</cx:pt>
          <cx:pt idx="25">0.00047104019510966003</cx:pt>
          <cx:pt idx="26">7.0870978168786601e-05</cx:pt>
          <cx:pt idx="27">2.91648057783523e-05</cx:pt>
          <cx:pt idx="28">-0.000466841087933241</cx:pt>
          <cx:pt idx="29">-2.6351548554582999e-05</cx:pt>
          <cx:pt idx="30">0.00053789003768042601</cx:pt>
          <cx:pt idx="31">-0.00031953256302315103</cx:pt>
          <cx:pt idx="32">0.00041888573693473299</cx:pt>
          <cx:pt idx="33">0.000398165212603103</cx:pt>
          <cx:pt idx="34">-0.00029140567183118103</cx:pt>
          <cx:pt idx="35">-4.3269583843138998e-05</cx:pt>
          <cx:pt idx="36">-0.00031046701601295798</cx:pt>
          <cx:pt idx="37">2.7292532628937499e-05</cx:pt>
          <cx:pt idx="38">-0.00094327011566929799</cx:pt>
          <cx:pt idx="39">0.000156846571023143</cx:pt>
          <cx:pt idx="40">-0.00091617059606383404</cx:pt>
          <cx:pt idx="41">-0.000898190238001984</cx:pt>
          <cx:pt idx="42">0.000280388197736363</cx:pt>
          <cx:pt idx="43">-0.00010420411119235</cx:pt>
          <cx:pt idx="44">-0.00041414307100263802</cx:pt>
          <cx:pt idx="45">-0.00087953690256380797</cx:pt>
          <cx:pt idx="46">-4.3057174169952601e-05</cx:pt>
          <cx:pt idx="47">0.00013654815284049</cx:pt>
          <cx:pt idx="48">0.000336592708207885</cx:pt>
          <cx:pt idx="49">-0.00067787212702967404</cx:pt>
          <cx:pt idx="50">0.00022250330981736001</cx:pt>
          <cx:pt idx="51">-0.00064683725193917898</cx:pt>
          <cx:pt idx="52">0.00025721294948222401</cx:pt>
          <cx:pt idx="53">2.4183218954031499e-05</cx:pt>
          <cx:pt idx="54">-0.00030192634926679799</cx:pt>
          <cx:pt idx="55">0.000335234539246773</cx:pt>
          <cx:pt idx="56">0.00039604042479500799</cx:pt>
          <cx:pt idx="57">-0.000105541189651233</cx:pt>
          <cx:pt idx="58">-0.00024263851543302299</cx:pt>
          <cx:pt idx="59">0.000308868657040083</cx:pt>
          <cx:pt idx="60">7.3364571727039298e-05</cx:pt>
          <cx:pt idx="61">0.000214857671072228</cx:pt>
          <cx:pt idx="62">-0.00097091133339547602</cx:pt>
          <cx:pt idx="63">-0.0020151654182230098</cx:pt>
          <cx:pt idx="64">-0.0015116164482950299</cx:pt>
          <cx:pt idx="65">-0.00122902014669348</cx:pt>
          <cx:pt idx="66">0.0031006620315720199</cx:pt>
          <cx:pt idx="67">-0.0035447343457208902</cx:pt>
          <cx:pt idx="68">-0.013338523510806799</cx:pt>
          <cx:pt idx="69">-0.0218733956485592</cx:pt>
          <cx:pt idx="70">-0.0118017009224763</cx:pt>
          <cx:pt idx="71">-0.0070880891107479201</cx:pt>
          <cx:pt idx="72">-0.0069017493029522202</cx:pt>
          <cx:pt idx="73">-0.00093053428258674296</cx:pt>
          <cx:pt idx="74">0.00291558628151863</cx:pt>
          <cx:pt idx="75">-0.00166060481966993</cx:pt>
          <cx:pt idx="76">-0.0014572926726998999</cx:pt>
          <cx:pt idx="77">-0.00020780062754715599</cx:pt>
          <cx:pt idx="78">-0.00066131946309891496</cx:pt>
          <cx:pt idx="79">0.000724234080077482</cx:pt>
          <cx:pt idx="80">0.0020141930582346398</cx:pt>
          <cx:pt idx="81">0.0020062721160275599</cx:pt>
          <cx:pt idx="82">-0.00010544631047623099</cx:pt>
          <cx:pt idx="83">0.00059680210035022499</cx:pt>
          <cx:pt idx="84">-0.00044290851654374202</cx:pt>
          <cx:pt idx="85">-0.00078166648879256001</cx:pt>
          <cx:pt idx="86">-0.00069135006656721699</cx:pt>
          <cx:pt idx="87">0.00017916208731382299</cx:pt>
          <cx:pt idx="88">-2.70312850690111e-05</cx:pt>
          <cx:pt idx="89">0.00051580197233274002</cx:pt>
          <cx:pt idx="90">-0.00104137608418664</cx:pt>
          <cx:pt idx="91">0.0016513214548267</cx:pt>
          <cx:pt idx="92">0.0076682509647035798</cx:pt>
          <cx:pt idx="93">8.3979591288695595e-05</cx:pt>
          <cx:pt idx="94">0.0055162411585961404</cx:pt>
          <cx:pt idx="95">-0.0032374930048675601</cx:pt>
          <cx:pt idx="96">-0.017517428615118801</cx:pt>
          <cx:pt idx="97">-0.032297257652054601</cx:pt>
          <cx:pt idx="98">-0.033448023131088502</cx:pt>
          <cx:pt idx="99">-0.0266634805964494</cx:pt>
          <cx:pt idx="100">-0.027928571942224902</cx:pt>
          <cx:pt idx="101">-0.0058263333274083604</cx:pt>
          <cx:pt idx="102">0.0031472470149757101</cx:pt>
          <cx:pt idx="103">-0.00043710128716168502</cx:pt>
          <cx:pt idx="104">-0.0047154906675665499</cx:pt>
          <cx:pt idx="105">-0.0051861590457910004</cx:pt>
          <cx:pt idx="106">-0.0032870346304713599</cx:pt>
          <cx:pt idx="107">-0.0032847851891734301</cx:pt>
          <cx:pt idx="108">0.00039049148399974602</cx:pt>
          <cx:pt idx="109">0.00068871222686252601</cx:pt>
          <cx:pt idx="110">-0.000368451472757857</cx:pt>
          <cx:pt idx="111">1.6583951683169099e-05</cx:pt>
          <cx:pt idx="112">0.000190815723744301</cx:pt>
          <cx:pt idx="113">0.0003960236457406</cx:pt>
          <cx:pt idx="114">0.00059215474065136197</cx:pt>
          <cx:pt idx="115">0.00056344599710805496</cx:pt>
          <cx:pt idx="116">0.0016805433299504401</cx:pt>
          <cx:pt idx="117">-0.0024384340705635101</cx:pt>
          <cx:pt idx="118">0.0070184440404270302</cx:pt>
          <cx:pt idx="119">0.021645709066771501</cx:pt>
          <cx:pt idx="120">0.030945700787134101</cx:pt>
          <cx:pt idx="121">-0.0049545952966399704</cx:pt>
          <cx:pt idx="122">0.00050256610612644202</cx:pt>
          <cx:pt idx="123">-0.0112580295020915</cx:pt>
          <cx:pt idx="124">-0.059595121397891103</cx:pt>
          <cx:pt idx="125">-0.077985347676400196</cx:pt>
          <cx:pt idx="126">-0.078423864387634906</cx:pt>
          <cx:pt idx="127">-0.064689998489959002</cx:pt>
          <cx:pt idx="128">-0.058419038771317398</cx:pt>
          <cx:pt idx="129">-0.0246721190922688</cx:pt>
          <cx:pt idx="130">0.0022844924847338298</cx:pt>
          <cx:pt idx="131">-0.0143445886997846</cx:pt>
          <cx:pt idx="132">-0.0265229629009066</cx:pt>
          <cx:pt idx="133">-0.022100698769834001</cx:pt>
          <cx:pt idx="134">-0.0154997370545611</cx:pt>
          <cx:pt idx="135">-0.0094857693911453503</cx:pt>
          <cx:pt idx="136">-0.00107590520287973</cx:pt>
          <cx:pt idx="137">0.00086823473700332497</cx:pt>
          <cx:pt idx="138">0.000930740287339592</cx:pt>
          <cx:pt idx="139">0.00021098579288087699</cx:pt>
          <cx:pt idx="140">-0.00030286122933050502</cx:pt>
          <cx:pt idx="141">0.00120835369040381</cx:pt>
          <cx:pt idx="142">-0.00023594926016720701</cx:pt>
          <cx:pt idx="143">0.0047352768675118896</cx:pt>
          <cx:pt idx="144">0.016019069814966199</cx:pt>
          <cx:pt idx="145">0.0110110455697425</cx:pt>
          <cx:pt idx="146">0.027499399468829001</cx:pt>
          <cx:pt idx="147">0.037493910027543202</cx:pt>
          <cx:pt idx="148">-0.0083299201636000703</cx:pt>
          <cx:pt idx="149">-0.03416304413955</cx:pt>
          <cx:pt idx="150">-0.051787832635195402</cx:pt>
          <cx:pt idx="151">-0.054648908848223397</cx:pt>
          <cx:pt idx="152">-0.083400149613033894</cx:pt>
          <cx:pt idx="153">-0.093309210169984197</cx:pt>
          <cx:pt idx="154">-0.078801686521696598</cx:pt>
          <cx:pt idx="155">-0.0460034522057884</cx:pt>
          <cx:pt idx="156">-0.021605917354711401</cx:pt>
          <cx:pt idx="157">-0.0031051807029106701</cx:pt>
          <cx:pt idx="158">-0.018846449928343299</cx:pt>
          <cx:pt idx="159">-0.0132242023850557</cx:pt>
          <cx:pt idx="160">-0.00213142223164776</cx:pt>
          <cx:pt idx="161">-0.025228107942788899</cx:pt>
          <cx:pt idx="162">-0.021567246909475899</cx:pt>
          <cx:pt idx="163">-0.0127963980413022</cx:pt>
          <cx:pt idx="164">-0.0060284084035545603</cx:pt>
          <cx:pt idx="165">-0.0018700353070663599</cx:pt>
          <cx:pt idx="166">0.000105379171501719</cx:pt>
          <cx:pt idx="167">0.00071256385637505804</cx:pt>
          <cx:pt idx="168">0.00056716624970727398</cx:pt>
          <cx:pt idx="169">5.0488798635653102e-05</cx:pt>
          <cx:pt idx="170">0.0023291175127565702</cx:pt>
          <cx:pt idx="171">0.0145919670348813</cx:pt>
          <cx:pt idx="172">0.028142075037001401</cx:pt>
          <cx:pt idx="173">0.022494917995034499</cx:pt>
          <cx:pt idx="174">0.0505410011846174</cx:pt>
          <cx:pt idx="175">0.036054746670229697</cx:pt>
          <cx:pt idx="176">-0.00151696248184612</cx:pt>
          <cx:pt idx="177">7.0718829379109196e-05</cx:pt>
          <cx:pt idx="178">-0.0077838555164538997</cx:pt>
          <cx:pt idx="179">-0.038367787446469702</cx:pt>
          <cx:pt idx="180">-0.057993940262541802</cx:pt>
          <cx:pt idx="181">-0.029011241411418601</cx:pt>
          <cx:pt idx="182">-0.014377739222604701</cx:pt>
          <cx:pt idx="183">0.022096601935049899</cx:pt>
          <cx:pt idx="184">-0.0016356992106646099</cx:pt>
          <cx:pt idx="185">-0.0464882879263483</cx:pt>
          <cx:pt idx="186">-0.035649737997008199</cx:pt>
          <cx:pt idx="187">-0.0171617510294431</cx:pt>
          <cx:pt idx="188">-0.024738388645112901</cx:pt>
          <cx:pt idx="189">-0.0136946233744749</cx:pt>
          <cx:pt idx="190">-0.0134609640499863</cx:pt>
          <cx:pt idx="191">-0.0096648505659313894</cx:pt>
          <cx:pt idx="192">-0.0066121763157392498</cx:pt>
          <cx:pt idx="193">-0.0039872340717658997</cx:pt>
          <cx:pt idx="194">0.00076702202341539301</cx:pt>
          <cx:pt idx="195">0.00058118787201001003</cx:pt>
          <cx:pt idx="196">-0.00120279693268341</cx:pt>
          <cx:pt idx="197">0.00069720360893042602</cx:pt>
          <cx:pt idx="198">-0.0020300388442661501</cx:pt>
          <cx:pt idx="199">0.0052975241062169246</cx:pt>
          <cx:pt idx="200">0.01006247269888485</cx:pt>
          <cx:pt idx="201">0.0098585153020512</cx:pt>
          <cx:pt idx="202">0.0088624054440426241</cx:pt>
          <cx:pt idx="203">-0.001685527471123605</cx:pt>
          <cx:pt idx="204">0.00161223653057419</cx:pt>
          <cx:pt idx="205">0.0028189838752624751</cx:pt>
          <cx:pt idx="206">0.011552017651825026</cx:pt>
          <cx:pt idx="207">0.01230903685616375</cx:pt>
          <cx:pt idx="208">0.019673545627526351</cx:pt>
          <cx:pt idx="209">0.023529091016491002</cx:pt>
          <cx:pt idx="210">0.013431600283861625</cx:pt>
          <cx:pt idx="211">-0.012227559418199399</cx:pt>
          <cx:pt idx="212">-0.011541276455866825</cx:pt>
          <cx:pt idx="213">-0.010130602233486949</cx:pt>
          <cx:pt idx="214">-0.01560429434838965</cx:pt>
          <cx:pt idx="215">-0.013701118951679725</cx:pt>
          <cx:pt idx="216">-0.0045520914684658003</cx:pt>
          <cx:pt idx="217">-0.0075651098303702504</cx:pt>
          <cx:pt idx="218">-0.0034714549173520998</cx:pt>
          <cx:pt idx="219">-0.0044143993140625002</cx:pt>
          <cx:pt idx="220">-0.0011438794598185851</cx:pt>
          <cx:pt idx="221">-0.00076947324869691995</cx:pt>
          <cx:pt idx="222">0.00062541213182878746</cx:pt>
          <cx:pt idx="223">-0.00016357191033651851</cx:pt>
          <cx:pt idx="224">0.00015751974867021901</cx:pt>
          <cx:pt idx="225">-0.00017043244380468125</cx:pt>
          <cx:pt idx="226">-0.00068588066214041003</cx:pt>
          <cx:pt idx="227">0.0014833936436980024</cx:pt>
          <cx:pt idx="228">0.0085822785971554749</cx:pt>
          <cx:pt idx="229">0.0029267417926578752</cx:pt>
          <cx:pt idx="230">-0.0037295667796334248</cx:pt>
          <cx:pt idx="231">-0.0098019735724178252</cx:pt>
          <cx:pt idx="232">0.003411734187303075</cx:pt>
          <cx:pt idx="233">0.015008872502817175</cx:pt>
          <cx:pt idx="234">0.035261068207131499</cx:pt>
          <cx:pt idx="235">0.030530141437360998</cx:pt>
          <cx:pt idx="236">0.01843863041569635</cx:pt>
          <cx:pt idx="237">0.02210298449245145</cx:pt>
          <cx:pt idx="238">0.010445763054116625</cx:pt>
          <cx:pt idx="239">-0.0050074420760372251</cx:pt>
          <cx:pt idx="240">-0.0049252470451350248</cx:pt>
          <cx:pt idx="241">-0.0023222444002526073</cx:pt>
          <cx:pt idx="242">-0.012075593679276426</cx:pt>
          <cx:pt idx="243">-0.011007913714472024</cx:pt>
          <cx:pt idx="244">-0.010032802594257499</cx:pt>
          <cx:pt idx="245">-0.0086959292312750996</cx:pt>
          <cx:pt idx="246">0.0010588111583223301</cx:pt>
          <cx:pt idx="247">-0.0026133030728799499</cx:pt>
          <cx:pt idx="248">-0.00313721906396435</cx:pt>
          <cx:pt idx="249">-0.00056989548902658003</cx:pt>
          <cx:pt idx="250">0.00028057249835078998</cx:pt>
          <cx:pt idx="251">0.00020362719072445474</cx:pt>
          <cx:pt idx="252">5.9948639451436999e-06</cx:pt>
          <cx:pt idx="253">-0.00013705650987770325</cx:pt>
          <cx:pt idx="254">-6.0317390902178748e-05</cx:pt>
          <cx:pt idx="255">-0.00095007354112028753</cx:pt>
          <cx:pt idx="256">0.0074503085133484498</cx:pt>
          <cx:pt idx="257">0.0067911221016734502</cx:pt>
          <cx:pt idx="258">0.0072229107799036</cx:pt>
          <cx:pt idx="259">0.012228639272913726</cx:pt>
          <cx:pt idx="260">0.016163975403953201</cx:pt>
          <cx:pt idx="261">0.0253579638863475</cx:pt>
          <cx:pt idx="262">0.025381822651748251</cx:pt>
          <cx:pt idx="263">0.02145674020651115</cx:pt>
          <cx:pt idx="264">0.0054347122985226254</cx:pt>
          <cx:pt idx="265">0.0012943961693462249</cx:pt>
          <cx:pt idx="266">0.00389201727226355</cx:pt>
          <cx:pt idx="267">0.0031738608126497749</cx:pt>
          <cx:pt idx="268">0.0049003223287996502</cx:pt>
          <cx:pt idx="269">8.0267588012386255e-05</cx:pt>
          <cx:pt idx="270">-0.014558703235450726</cx:pt>
          <cx:pt idx="271">-0.010860873898260249</cx:pt>
          <cx:pt idx="272">-0.012974492462709625</cx:pt>
          <cx:pt idx="273">-0.01010885626752895</cx:pt>
          <cx:pt idx="274">-0.0028401402219626749</cx:pt>
          <cx:pt idx="275">-0.00034429608192074998</cx:pt>
          <cx:pt idx="276">-0.0029504205012010252</cx:pt>
          <cx:pt idx="277">-0.00078950113999233995</cx:pt>
          <cx:pt idx="278">-3.5406954433330749e-05</cx:pt>
          <cx:pt idx="279">0.0017556786789916325</cx:pt>
          <cx:pt idx="280">-0.0001135468439542445</cx:pt>
          <cx:pt idx="281">-7.16765364092425e-05</cx:pt>
          <cx:pt idx="282">-0.00068600367488790752</cx:pt>
          <cx:pt idx="283">0.0022091202989000824</cx:pt>
          <cx:pt idx="284">0.0023823819026680998</cx:pt>
          <cx:pt idx="285">0.0053292369631544748</cx:pt>
          <cx:pt idx="286">0.0097362363951969001</cx:pt>
          <cx:pt idx="287">0.0048505949975049751</cx:pt>
          <cx:pt idx="288">0.011956832534878651</cx:pt>
          <cx:pt idx="289">0.0082453743107052755</cx:pt>
          <cx:pt idx="290">0.0032438003453037251</cx:pt>
          <cx:pt idx="291">0.00096228049043211748</cx:pt>
          <cx:pt idx="292">-0.027529013896895251</cx:pt>
          <cx:pt idx="293">-0.021890057759828774</cx:pt>
          <cx:pt idx="294">-0.011263990933511849</cx:pt>
          <cx:pt idx="295">-0.0011787036261438075</cx:pt>
          <cx:pt idx="296">0.0067252224373010004</cx:pt>
          <cx:pt idx="297">0.017747676724342774</cx:pt>
          <cx:pt idx="298">0.00064019669468589496</cx:pt>
          <cx:pt idx="299">-0.035186355162275702</cx:pt>
          <cx:pt idx="300">-0.035236833469753301</cx:pt>
          <cx:pt idx="301">-0.054499698525608598</cx:pt>
          <cx:pt idx="302">-0.025880367062407698</cx:pt>
          <cx:pt idx="303">-0.0035339886558491498</cx:pt>
          <cx:pt idx="304">-9.9648825272559497e-05</cx:pt>
          <cx:pt idx="305">0.0077690266143062396</cx:pt>
          <cx:pt idx="306">0.0031923760733782898</cx:pt>
          <cx:pt idx="307">0.0016129384659606201</cx:pt>
          <cx:pt idx="308">0.00072834985220936405</cx:pt>
          <cx:pt idx="309">-0.00030409453083411801</cx:pt>
          <cx:pt idx="310">-0.0061580685778553704</cx:pt>
          <cx:pt idx="311">0.0100804847647051</cx:pt>
          <cx:pt idx="312">-0.0040669980485816002</cx:pt>
          <cx:pt idx="313">-0.015704619569234302</cx:pt>
          <cx:pt idx="314">-0.0038021356604287702</cx:pt>
          <cx:pt idx="315">-0.058144437514674303</cx:pt>
          <cx:pt idx="316">-0.061466698097291599</cx:pt>
          <cx:pt idx="317">-0.047515737666400097</cx:pt>
          <cx:pt idx="318">-0.080010470703789499</cx:pt>
          <cx:pt idx="319">-0.035029193969743397</cx:pt>
          <cx:pt idx="320">-0.088752343471599202</cx:pt>
          <cx:pt idx="321">-0.042566240619251003</cx:pt>
          <cx:pt idx="322">-0.0092536311945809902</cx:pt>
          <cx:pt idx="323">-0.0078495915593542898</cx:pt>
          <cx:pt idx="324">0.014379085186186099</cx:pt>
          <cx:pt idx="325">0.0105400478838468</cx:pt>
          <cx:pt idx="326">-0.052262969870458698</cx:pt>
          <cx:pt idx="327">-0.056036564518591597</cx:pt>
          <cx:pt idx="328">-0.056384555571209298</cx:pt>
          <cx:pt idx="329">-0.074784544446547196</cx:pt>
          <cx:pt idx="330">-0.033258406560928301</cx:pt>
          <cx:pt idx="331">-0.012955017505395299</cx:pt>
          <cx:pt idx="332">-0.0044528867351800198</cx:pt>
          <cx:pt idx="333">0.0072176068140621299</cx:pt>
          <cx:pt idx="334">0.00052005190551577705</cx:pt>
          <cx:pt idx="335">-4.4310140765479203e-05</cx:pt>
          <cx:pt idx="336">5.0911529102056799e-05</cx:pt>
          <cx:pt idx="337">-0.00046966235663387399</cx:pt>
          <cx:pt idx="338">-0.0057817760670506703</cx:pt>
          <cx:pt idx="339">-0.0094114186010504797</cx:pt>
          <cx:pt idx="340">-0.0195268630931698</cx:pt>
          <cx:pt idx="341">-0.038836636276872998</cx:pt>
          <cx:pt idx="342">-0.058353839510430001</cx:pt>
          <cx:pt idx="343">-0.10500878588995299</cx:pt>
          <cx:pt idx="344">-0.103659572626859</cx:pt>
          <cx:pt idx="345">-0.071264455023426099</cx:pt>
          <cx:pt idx="346">-0.059823265605637103</cx:pt>
          <cx:pt idx="347">-0.010213786841175399</cx:pt>
          <cx:pt idx="348">0.0027492455161981298</cx:pt>
          <cx:pt idx="349">0.041542245155150002</cx:pt>
          <cx:pt idx="350">0.089356513416222694</cx:pt>
          <cx:pt idx="351">0.048666571505846003</cx:pt>
          <cx:pt idx="352">0.0085614889134438699</cx:pt>
          <cx:pt idx="353">-0.021180924830218301</cx:pt>
          <cx:pt idx="354">-0.067894509796914901</cx:pt>
          <cx:pt idx="355">-0.070366214311616604</cx:pt>
          <cx:pt idx="356">-0.076194417282826804</cx:pt>
          <cx:pt idx="357">-0.067148604562772898</cx:pt>
          <cx:pt idx="358">-0.038935069084238702</cx:pt>
          <cx:pt idx="359">-0.019946831800093101</cx:pt>
          <cx:pt idx="360">-0.0136361389062119</cx:pt>
          <cx:pt idx="361">0.0016640119527221999</cx:pt>
          <cx:pt idx="362">0.0022315492320144998</cx:pt>
          <cx:pt idx="363">7.4649098456065901e-05</cx:pt>
          <cx:pt idx="364">4.5996609558113299e-05</cx:pt>
          <cx:pt idx="365">-0.00028285264268896102</cx:pt>
          <cx:pt idx="366">-0.00041483996686169999</cx:pt>
          <cx:pt idx="367">-0.0178229674768925</cx:pt>
          <cx:pt idx="368">-0.047194792232526303</cx:pt>
          <cx:pt idx="369">-0.076400066028356195</cx:pt>
          <cx:pt idx="370">-0.081744203691566694</cx:pt>
          <cx:pt idx="371">-0.099174382814744</cx:pt>
          <cx:pt idx="372">-0.048447198669754603</cx:pt>
          <cx:pt idx="373">-0.019314362566907502</cx:pt>
          <cx:pt idx="374">0.010638845752373401</cx:pt>
          <cx:pt idx="375">0.043023900986717302</cx:pt>
          <cx:pt idx="376">0.046593326751705799</cx:pt>
          <cx:pt idx="377">0.025665261429596901</cx:pt>
          <cx:pt idx="378">0.062867428477362305</cx:pt>
          <cx:pt idx="379">-0.018205685486402001</cx:pt>
          <cx:pt idx="380">0.026832833865966601</cx:pt>
          <cx:pt idx="381">0.0108263437796334</cx:pt>
          <cx:pt idx="382">-0.053945392032175597</cx:pt>
          <cx:pt idx="383">-0.065945941379851394</cx:pt>
          <cx:pt idx="384">-0.066801266164678005</cx:pt>
          <cx:pt idx="385">-0.069517113012224699</cx:pt>
          <cx:pt idx="386">-0.054735152709467903</cx:pt>
          <cx:pt idx="387">-0.019929121387810101</cx:pt>
          <cx:pt idx="388">0.0022933788468503902</cx:pt>
          <cx:pt idx="389">0.00113982927363478</cx:pt>
          <cx:pt idx="390">0.0055430592454148797</cx:pt>
          <cx:pt idx="391">-0.00042377423576962401</cx:pt>
          <cx:pt idx="392">-0.000171344681563272</cx:pt>
          <cx:pt idx="393">-0.00013702821549812201</cx:pt>
          <cx:pt idx="394">-0.00099720800792142401</cx:pt>
          <cx:pt idx="395">-0.0146982415441986</cx:pt>
          <cx:pt idx="396">-0.036374543936433197</cx:pt>
          <cx:pt idx="397">-0.080085516316129604</cx:pt>
          <cx:pt idx="398">-0.084034024229307294</cx:pt>
          <cx:pt idx="399">-0.055115608180243997</cx:pt>
          <cx:pt idx="400">0.013396011219476599</cx:pt>
          <cx:pt idx="401">0.044836025749931903</cx:pt>
          <cx:pt idx="402">0.043795617917853302</cx:pt>
          <cx:pt idx="403">0.046180794753631398</cx:pt>
          <cx:pt idx="404">0.039395587719400403</cx:pt>
          <cx:pt idx="405">0.024401949308080598</cx:pt>
          <cx:pt idx="406">0.0131585024606625</cx:pt>
          <cx:pt idx="407">0.018318953190621601</cx:pt>
          <cx:pt idx="408">0.013404834359523599</cx:pt>
          <cx:pt idx="409">0.012463866694544299</cx:pt>
          <cx:pt idx="410">-0.031872561763471099</cx:pt>
          <cx:pt idx="411">-0.018098392210979398</cx:pt>
          <cx:pt idx="412">-0.029913605240714701</cx:pt>
          <cx:pt idx="413">-0.029694845647968399</cx:pt>
          <cx:pt idx="414">-0.029752173143633799</cx:pt>
          <cx:pt idx="415">0.0024434822566567699</cx:pt>
          <cx:pt idx="416">0.019298364772078899</cx:pt>
          <cx:pt idx="417">0.0073353846579197104</cx:pt>
          <cx:pt idx="418">0.0053706387044592501</cx:pt>
          <cx:pt idx="419">-0.000105890118233926</cx:pt>
          <cx:pt idx="420">0.00048182324239039599</cx:pt>
          <cx:pt idx="421">0.000869121285037493</cx:pt>
          <cx:pt idx="422">0.00044349986038087899</cx:pt>
          <cx:pt idx="423">-0.0101972547657659</cx:pt>
          <cx:pt idx="424">-0.023682812265849802</cx:pt>
          <cx:pt idx="425">-0.042454295981331998</cx:pt>
          <cx:pt idx="426">-0.049918020336760398</cx:pt>
          <cx:pt idx="427">-0.025591621878940801</cx:pt>
          <cx:pt idx="428">0.0202862045573322</cx:pt>
          <cx:pt idx="429">0.020458972032045299</cx:pt>
          <cx:pt idx="430">0.026616458764790699</cx:pt>
          <cx:pt idx="431">0.0152399618384107</cx:pt>
          <cx:pt idx="432">0.0436504097479724</cx:pt>
          <cx:pt idx="433">0.025275250431185201</cx:pt>
          <cx:pt idx="434">0.0290867444366869</cx:pt>
          <cx:pt idx="435">0.038848472452143998</cx:pt>
          <cx:pt idx="436">-0.033675027155119698</cx:pt>
          <cx:pt idx="437">-0.011721390360468801</cx:pt>
          <cx:pt idx="438">0.021944176146590399</cx:pt>
          <cx:pt idx="439">0.036492301764380598</cx:pt>
          <cx:pt idx="440">0.0248894833817726</cx:pt>
          <cx:pt idx="441">0.022683446685047699</cx:pt>
          <cx:pt idx="442">0.027228002972510799</cx:pt>
          <cx:pt idx="443">0.0218880066601694</cx:pt>
          <cx:pt idx="444">0.0240858748333036</cx:pt>
          <cx:pt idx="445">0.0091198059187072005</cx:pt>
          <cx:pt idx="446">-0.0029520568042644899</cx:pt>
          <cx:pt idx="447">0.0023652747842893098</cx:pt>
          <cx:pt idx="448">0.00016586322017445699</cx:pt>
          <cx:pt idx="449">0.00026455223579691101</cx:pt>
          <cx:pt idx="450">0.0022553820732219899</cx:pt>
          <cx:pt idx="451">-0.000286045046356233</cx:pt>
          <cx:pt idx="452">-0.017412917862171199</cx:pt>
          <cx:pt idx="453">-0.027784037935689999</cx:pt>
          <cx:pt idx="454">-0.0232140649227266</cx:pt>
          <cx:pt idx="455">-0.016788985865830299</cx:pt>
          <cx:pt idx="456">0.0095674979091865606</cx:pt>
          <cx:pt idx="457">0.038546381027462197</cx:pt>
          <cx:pt idx="458">0.024551126391214099</cx:pt>
          <cx:pt idx="459">0.0060831357870606301</cx:pt>
          <cx:pt idx="460">0.045425818890987298</cx:pt>
          <cx:pt idx="461">0.0473437841168938</cx:pt>
          <cx:pt idx="462">0.0077218395215406001</cx:pt>
          <cx:pt idx="463">-0.020161150359034</cx:pt>
          <cx:pt idx="464">-0.0649582362696563</cx:pt>
          <cx:pt idx="465">-0.037768330837636498</cx:pt>
          <cx:pt idx="466">0.039984150439865501</cx:pt>
          <cx:pt idx="467">0.049686639872238099</cx:pt>
          <cx:pt idx="468">0.0136915749560654</cx:pt>
          <cx:pt idx="469">0.046286954722745598</cx:pt>
          <cx:pt idx="470">0.042957589375431302</cx:pt>
          <cx:pt idx="471">0.039695055072752401</cx:pt>
          <cx:pt idx="472">0.0338992416738245</cx:pt>
          <cx:pt idx="473">0.013738501660723001</cx:pt>
          <cx:pt idx="474">0.0085206159399352794</cx:pt>
          <cx:pt idx="475">0.0032877568059067499</cx:pt>
          <cx:pt idx="476">0.00034896047801278999</cx:pt>
          <cx:pt idx="477">-0.00061132784698063401</cx:pt>
          <cx:pt idx="478">0.0030301796655893198</cx:pt>
          <cx:pt idx="479">0.0035961543078089999</cx:pt>
          <cx:pt idx="480">-0.0054337365235588696</cx:pt>
          <cx:pt idx="481">-0.023373726515242201</cx:pt>
          <cx:pt idx="482">-0.0322158285855393</cx:pt>
          <cx:pt idx="483">-0.020961806902766798</cx:pt>
          <cx:pt idx="484">-0.0141860782664897</cx:pt>
          <cx:pt idx="485">-0.0051316975836203796</cx:pt>
          <cx:pt idx="486">-0.026552711142497999</cx:pt>
          <cx:pt idx="487">-0.023975269691925798</cx:pt>
          <cx:pt idx="488">0.012392592276919599</cx:pt>
          <cx:pt idx="489">-0.00767672745408757</cx:pt>
          <cx:pt idx="490">-0.022968108253849501</cx:pt>
          <cx:pt idx="491">-0.068978805272697105</cx:pt>
          <cx:pt idx="492">-0.095011107180567697</cx:pt>
          <cx:pt idx="493">-0.0287556651315857</cx:pt>
          <cx:pt idx="494">0.024184592993895301</cx:pt>
          <cx:pt idx="495">0.028480377238236002</cx:pt>
          <cx:pt idx="496">-0.0083028429222208096</cx:pt>
          <cx:pt idx="497">0.0181027097430339</cx:pt>
          <cx:pt idx="498">0.041942330786090103</cx:pt>
          <cx:pt idx="499">0.031760825228799798</cx:pt>
          <cx:pt idx="500">-0.0091647862515576699</cx:pt>
          <cx:pt idx="501">0.0047616972271599901</cx:pt>
          <cx:pt idx="502">0.0034356389022172501</cx:pt>
          <cx:pt idx="503">0.00059956549670673795</cx:pt>
          <cx:pt idx="504">-0.00035810611336417202</cx:pt>
          <cx:pt idx="505">0.00024221926183000701</cx:pt>
          <cx:pt idx="506">0.0037859610836663599</cx:pt>
          <cx:pt idx="507">0.0108580819691553</cx:pt>
          <cx:pt idx="508">0.0045833310050262203</cx:pt>
          <cx:pt idx="509">-0.021209042849478402</cx:pt>
          <cx:pt idx="510">-0.044193555544930298</cx:pt>
          <cx:pt idx="511">-0.057028836354572399</cx:pt>
          <cx:pt idx="512">-0.079369351874440996</cx:pt>
          <cx:pt idx="513">-0.052885347243869299</cx:pt>
          <cx:pt idx="514">-0.061278074848780902</cx:pt>
          <cx:pt idx="515">-0.065918764458155296</cx:pt>
          <cx:pt idx="516">-0.071797108900883894</cx:pt>
          <cx:pt idx="517">-0.068521088054632195</cx:pt>
          <cx:pt idx="518">-0.084887998517234997</cx:pt>
          <cx:pt idx="519">-0.084948462509002703</cx:pt>
          <cx:pt idx="520">-0.0417202507092512</cx:pt>
          <cx:pt idx="521">0.0137085861467077</cx:pt>
          <cx:pt idx="522">0.029104460165872498</cx:pt>
          <cx:pt idx="523">0.031470804073460201</cx:pt>
          <cx:pt idx="524">0.022589168461673199</cx:pt>
          <cx:pt idx="525">0.055811585137380902</cx:pt>
          <cx:pt idx="526">0.040940756591239899</cx:pt>
          <cx:pt idx="527">0.034053828548043397</cx:pt>
          <cx:pt idx="528">0.0015048532721314101</cx:pt>
          <cx:pt idx="529">0.0080063521509679304</cx:pt>
          <cx:pt idx="530">0.000390131915453274</cx:pt>
          <cx:pt idx="531">0.00053250971515088103</cx:pt>
          <cx:pt idx="532">-6.6003189454508706e-05</cx:pt>
          <cx:pt idx="533">-0.00059842176918321497</cx:pt>
          <cx:pt idx="534">0.0039686989039967001</cx:pt>
          <cx:pt idx="535">0.0096494780467876497</cx:pt>
          <cx:pt idx="536">0.012118604718373701</cx:pt>
          <cx:pt idx="537">-0.0056713779105469</cx:pt>
          <cx:pt idx="538">-0.035929669945481801</cx:pt>
          <cx:pt idx="539">-0.059844240372638899</cx:pt>
          <cx:pt idx="540">-0.089656550271330696</cx:pt>
          <cx:pt idx="541">-0.050898381695915998</cx:pt>
          <cx:pt idx="542">-0.050846921064234503</cx:pt>
          <cx:pt idx="543">-0.039788171945588598</cx:pt>
          <cx:pt idx="544">-0.076868905936422899</cx:pt>
          <cx:pt idx="545">-0.038573553061846302</cx:pt>
          <cx:pt idx="546">-0.029565004759843399</cx:pt>
          <cx:pt idx="547">-0.022721568422362601</cx:pt>
          <cx:pt idx="548">0.00189838519387973</cx:pt>
          <cx:pt idx="549">-0.0052975795609647401</cx:pt>
          <cx:pt idx="550">0.028658318404905798</cx:pt>
          <cx:pt idx="551">0.0101247364108171</cx:pt>
          <cx:pt idx="552">0.0288130511204337</cx:pt>
          <cx:pt idx="553">0.077032109649503702</cx:pt>
          <cx:pt idx="554">0.032099070585138501</cx:pt>
          <cx:pt idx="555">0.0064850595492089297</cx:pt>
          <cx:pt idx="556">-0.0011387960533785</cx:pt>
          <cx:pt idx="557">0.017254936481385499</cx:pt>
          <cx:pt idx="558">0.004161660470088</cx:pt>
          <cx:pt idx="559">6.9762976112995202e-05</cx:pt>
          <cx:pt idx="560">-0.00027315659877189203</cx:pt>
          <cx:pt idx="561">0.00044268967876102901</cx:pt>
          <cx:pt idx="562">0.0031040034932306401</cx:pt>
          <cx:pt idx="563">0.0193835781596839</cx:pt>
          <cx:pt idx="564">0.029355865331040398</cx:pt>
          <cx:pt idx="565">0.0022073924262370598</cx:pt>
          <cx:pt idx="566">-0.021405837378757699</cx:pt>
          <cx:pt idx="567">-0.040699484283448599</cx:pt>
          <cx:pt idx="568">-0.048235820560439902</cx:pt>
          <cx:pt idx="569">-0.023736512873697199</cx:pt>
          <cx:pt idx="570">-0.0039732099556501997</cx:pt>
          <cx:pt idx="571">-0.028783099918056599</cx:pt>
          <cx:pt idx="572">-0.052690537936643203</cx:pt>
          <cx:pt idx="573">-0.038209499119542002</cx:pt>
          <cx:pt idx="574">-0.00744669258423387</cx:pt>
          <cx:pt idx="575">0.014858896484604299</cx:pt>
          <cx:pt idx="576">-0.00094657109440374795</cx:pt>
          <cx:pt idx="577">-0.022949197715158</cx:pt>
          <cx:pt idx="578">0.022964954822722799</cx:pt>
          <cx:pt idx="579">-0.015524908150055101</cx:pt>
          <cx:pt idx="580">0.0244486688618719</cx:pt>
          <cx:pt idx="581">0.033846301289593102</cx:pt>
          <cx:pt idx="582">-0.0062542360358933203</cx:pt>
          <cx:pt idx="583">0.0019302648354598299</cx:pt>
          <cx:pt idx="584">-0.0117210578188471</cx:pt>
          <cx:pt idx="585">0.012621093961568399</cx:pt>
          <cx:pt idx="586">-0.00031574940795773599</cx:pt>
          <cx:pt idx="587">-0.000108622227729003</cx:pt>
          <cx:pt idx="588">0.00070635380832712404</cx:pt>
          <cx:pt idx="589">0.00011615039174640701</cx:pt>
          <cx:pt idx="590">0.00228438567732218</cx:pt>
          <cx:pt idx="591">0.017467644317024699</cx:pt>
          <cx:pt idx="592">0.0234870169822072</cx:pt>
          <cx:pt idx="593">0.0019429018794339299</cx:pt>
          <cx:pt idx="594">-0.017814400333310901</cx:pt>
          <cx:pt idx="595">-0.00151030332277502</cx:pt>
          <cx:pt idx="596">-0.029721189196270599</cx:pt>
          <cx:pt idx="597">-0.053470856383024699</cx:pt>
          <cx:pt idx="598">-0.00349249713878252</cx:pt>
          <cx:pt idx="599">0.0097259671478233303</cx:pt>
          <cx:pt idx="600">0.016843545250733401</cx:pt>
          <cx:pt idx="601">-0.028657363164796799</cx:pt>
          <cx:pt idx="602">-0.013451143258722899</cx:pt>
          <cx:pt idx="603">0.020150279928613801</cx:pt>
          <cx:pt idx="604">-0.0033985137380157298</cx:pt>
          <cx:pt idx="605">-0.027901599050160701</cx:pt>
          <cx:pt idx="606">-0.0021838004096891698</cx:pt>
          <cx:pt idx="607">-0.0196353826257968</cx:pt>
          <cx:pt idx="608">0.021653273320142299</cx:pt>
          <cx:pt idx="609">0.016822236712258999</cx:pt>
          <cx:pt idx="610">-0.0063730247692202003</cx:pt>
          <cx:pt idx="611">-0.00092308093230647503</cx:pt>
          <cx:pt idx="612">0.0037511733767409002</cx:pt>
          <cx:pt idx="613">0.012139597026343801</cx:pt>
          <cx:pt idx="614">0.00021804763633638299</cx:pt>
          <cx:pt idx="615">-0.00022753517768557099</cx:pt>
          <cx:pt idx="616">-0.00030459077225711701</cx:pt>
          <cx:pt idx="617">-3.5760190151049003e-05</cx:pt>
          <cx:pt idx="618">0.00361216408945909</cx:pt>
          <cx:pt idx="619">0.0106413795656384</cx:pt>
          <cx:pt idx="620">0.0222203281359231</cx:pt>
          <cx:pt idx="621">0.0252337635657198</cx:pt>
          <cx:pt idx="622">-0.0042362917330521698</cx:pt>
          <cx:pt idx="623">0.00085454535760866096</cx:pt>
          <cx:pt idx="624">-0.020182699687086102</cx:pt>
          <cx:pt idx="625">-0.065010754756896494</cx:pt>
          <cx:pt idx="626">-0.056201133865867198</cx:pt>
          <cx:pt idx="627">-0.00111964152548717</cx:pt>
          <cx:pt idx="628">-0.0057401744595523803</cx:pt>
          <cx:pt idx="629">-0.010366739214846699</cx:pt>
          <cx:pt idx="630">-0.030987485784933801</cx:pt>
          <cx:pt idx="631">-0.00151288716753271</cx:pt>
          <cx:pt idx="632">-0.017399800814276799</cx:pt>
          <cx:pt idx="633">-0.0048309470332794499</cx:pt>
          <cx:pt idx="634">0.014515723703801201</cx:pt>
          <cx:pt idx="635">-0.016246628797615702</cx:pt>
          <cx:pt idx="636">0.0048502773398913903</cx:pt>
          <cx:pt idx="637">0.0072351504026192696</cx:pt>
          <cx:pt idx="638">0.0108452504993493</cx:pt>
          <cx:pt idx="639">0.0116598605111855</cx:pt>
          <cx:pt idx="640">0.00491261283162602</cx:pt>
          <cx:pt idx="641">0.0065362273793506398</cx:pt>
          <cx:pt idx="642">0.000135584003392053</cx:pt>
          <cx:pt idx="643">0.00060938458514403797</cx:pt>
          <cx:pt idx="644">0.00046198537345345798</cx:pt>
          <cx:pt idx="645">2.06756707418012e-05</cx:pt>
          <cx:pt idx="646">0.0038897601673422298</cx:pt>
          <cx:pt idx="647">0.0065320286575168999</cx:pt>
          <cx:pt idx="648">0.017803512698719499</cx:pt>
          <cx:pt idx="649">0.0283190252830334</cx:pt>
          <cx:pt idx="650">0.028704115070204001</cx:pt>
          <cx:pt idx="651">0.0334180375082785</cx:pt>
          <cx:pt idx="652">0.0068487943939742604</cx:pt>
          <cx:pt idx="653">-0.0080018478849613901</cx:pt>
          <cx:pt idx="654">-0.028163579991357601</cx:pt>
          <cx:pt idx="655">-0.016826356454411901</cx:pt>
          <cx:pt idx="656">-0.037052061927210701</cx:pt>
          <cx:pt idx="657">0.032197297213135898</cx:pt>
          <cx:pt idx="658">0.0120011244228972</cx:pt>
          <cx:pt idx="659">0.022681439486062299</cx:pt>
          <cx:pt idx="660">-0.0271223975980486</cx:pt>
          <cx:pt idx="661">-0.022560397629119398</cx:pt>
          <cx:pt idx="662">-0.035387650978539097</cx:pt>
          <cx:pt idx="663">-0.047799799597201903</cx:pt>
          <cx:pt idx="664">-0.022629156810787299</cx:pt>
          <cx:pt idx="665">-0.024660969385346499</cx:pt>
          <cx:pt idx="666">-0.0120381479413406</cx:pt>
          <cx:pt idx="667">9.9874277750261497e-05</cx:pt>
          <cx:pt idx="668">0.0026866334687945001</cx:pt>
          <cx:pt idx="669">0.0033432557396723601</cx:pt>
          <cx:pt idx="670">-4.2526644735407897e-05</cx:pt>
          <cx:pt idx="671">0.00048472617317074998</cx:pt>
          <cx:pt idx="672">-0.00038977485670667301</cx:pt>
          <cx:pt idx="673">0.000121520600171246</cx:pt>
          <cx:pt idx="674">0.0010593850446660199</cx:pt>
          <cx:pt idx="675">0.0059294322106086504</cx:pt>
          <cx:pt idx="676">0.016719596125286701</cx:pt>
          <cx:pt idx="677">0.015707253116071001</cx:pt>
          <cx:pt idx="678">0.035986632013880797</cx:pt>
          <cx:pt idx="679">0.040174011572429502</cx:pt>
          <cx:pt idx="680">0.035939445478568303</cx:pt>
          <cx:pt idx="681">0.049554153694161898</cx:pt>
          <cx:pt idx="682">0.045555297349272501</cx:pt>
          <cx:pt idx="683">0.0203314969492168</cx:pt>
          <cx:pt idx="684">-0.013107487170102201</cx:pt>
          <cx:pt idx="685">0.011621660688450001</cx:pt>
          <cx:pt idx="686">0.0387179713017674</cx:pt>
          <cx:pt idx="687">0.018586159808888301</cx:pt>
          <cx:pt idx="688">-0.039338503285620698</cx:pt>
          <cx:pt idx="689">0.017023316887005199</cx:pt>
          <cx:pt idx="690">-0.025499015311595801</cx:pt>
          <cx:pt idx="691">-0.059642591346326997</cx:pt>
          <cx:pt idx="692">-0.029400429640636199</cx:pt>
          <cx:pt idx="693">-0.013865302590636799</cx:pt>
          <cx:pt idx="694">-0.0079013258895754505</cx:pt>
          <cx:pt idx="695">-0.00078789263949323397</cx:pt>
          <cx:pt idx="696">-0.0012052949591083099</cx:pt>
          <cx:pt idx="697">0.0017737793550702901</cx:pt>
          <cx:pt idx="698">0.00074079459000337398</cx:pt>
          <cx:pt idx="699">-4.7268754625506101e-05</cx:pt>
          <cx:pt idx="700">-0.000698512154350725</cx:pt>
          <cx:pt idx="701">0.000250283491994451</cx:pt>
          <cx:pt idx="702">0.00085813826138342699</cx:pt>
          <cx:pt idx="703">0.00093117937647484096</cx:pt>
          <cx:pt idx="704">0.0082210279549134405</cx:pt>
          <cx:pt idx="705">0.0151985883064642</cx:pt>
          <cx:pt idx="706">0.019442434634337799</cx:pt>
          <cx:pt idx="707">0.031355124195620802</cx:pt>
          <cx:pt idx="708">0.047879818372997603</cx:pt>
          <cx:pt idx="709">0.058702778234916299</cx:pt>
          <cx:pt idx="710">0.078822252770094595</cx:pt>
          <cx:pt idx="711">0.062481969365497103</cx:pt>
          <cx:pt idx="712">0.0496722394814803</cx:pt>
          <cx:pt idx="713">0.029168974627364602</cx:pt>
          <cx:pt idx="714">-0.026763113002596501</cx:pt>
          <cx:pt idx="715">0.0026048753098354598</cx:pt>
          <cx:pt idx="716">0.015090375337958</cx:pt>
          <cx:pt idx="717">-0.012084400644236999</cx:pt>
          <cx:pt idx="718">-0.0052361355945677798</cx:pt>
          <cx:pt idx="719">0.010389433964581999</cx:pt>
          <cx:pt idx="720">-0.010786889229120401</cx:pt>
          <cx:pt idx="721">-0.0152667129600057</cx:pt>
          <cx:pt idx="722">-0.0099736636188303002</cx:pt>
          <cx:pt idx="723">-0.0017053235537392701</cx:pt>
          <cx:pt idx="724">0.0013914531758204101</cx:pt>
          <cx:pt idx="725">0.00063382332173103704</cx:pt>
          <cx:pt idx="726">0.0011821350717627201</cx:pt>
          <cx:pt idx="727">0.000190259308382048</cx:pt>
          <cx:pt idx="728">0.00042393953671804102</cx:pt>
          <cx:pt idx="729">-0.00060599419313326199</cx:pt>
          <cx:pt idx="730">-5.1238341171455602e-05</cx:pt>
          <cx:pt idx="731">-0.00039540289008000899</cx:pt>
          <cx:pt idx="732">-0.00026719547540593897</cx:pt>
          <cx:pt idx="733">-0.000120649472383015</cx:pt>
          <cx:pt idx="734">-0.00077602584887599799</cx:pt>
          <cx:pt idx="735">0.00062861120604568404</cx:pt>
          <cx:pt idx="736">-0.0022872438722310699</cx:pt>
          <cx:pt idx="737">-0.0073344941804664599</cx:pt>
          <cx:pt idx="738">0.0024105768849378198</cx:pt>
          <cx:pt idx="739">0.0077938893000254004</cx:pt>
          <cx:pt idx="740">-0.0040709694351193102</cx:pt>
          <cx:pt idx="741">0.0101959958158401</cx:pt>
          <cx:pt idx="742">0.0067654177031247001</cx:pt>
          <cx:pt idx="743">0.010414222042010601</cx:pt>
          <cx:pt idx="744">0.0070975534378645696</cx:pt>
          <cx:pt idx="745">0.0096048539113412802</cx:pt>
          <cx:pt idx="746">0.0043410176974607697</cx:pt>
          <cx:pt idx="747">0.0061891776333818701</cx:pt>
          <cx:pt idx="748">0.00053844227716760796</cx:pt>
          <cx:pt idx="749">-0.00176550231302508</cx:pt>
          <cx:pt idx="750">-0.0011010658592462499</cx:pt>
          <cx:pt idx="751">-0.00105090883684272</cx:pt>
          <cx:pt idx="752">0.00044347916855059301</cx:pt>
          <cx:pt idx="753">-2.4920731137437999e-05</cx:pt>
          <cx:pt idx="754">0.00090401375804007695</cx:pt>
          <cx:pt idx="755">-0.00041498711922359201</cx:pt>
          <cx:pt idx="756">-0.00057534168840169605</cx:pt>
          <cx:pt idx="757">-0.00074728269531894797</cx:pt>
          <cx:pt idx="758">-0.000499364276107254</cx:pt>
          <cx:pt idx="759">-0.000231788433296286</cx:pt>
          <cx:pt idx="760">0.00045248479442228697</cx:pt>
          <cx:pt idx="761">0.00039210485128951598</cx:pt>
          <cx:pt idx="762">0.00030142730531025001</cx:pt>
          <cx:pt idx="763">0.00043365480897704801</cx:pt>
          <cx:pt idx="764">-0.00056902145197265403</cx:pt>
          <cx:pt idx="765">0.00030178540302682198</cx:pt>
          <cx:pt idx="766">0.00045888752967054099</cx:pt>
          <cx:pt idx="767">0.00016515093813811599</cx:pt>
          <cx:pt idx="768">0.00042105075238975002</cx:pt>
          <cx:pt idx="769">-0.000396067412284003</cx:pt>
          <cx:pt idx="770">-0.00153834632124221</cx:pt>
          <cx:pt idx="771">-0.00085725551869052599</cx:pt>
          <cx:pt idx="772">-0.00079982467126734995</cx:pt>
          <cx:pt idx="773">0.0011010686284348599</cx:pt>
          <cx:pt idx="774">0.0010599104684294301</cx:pt>
          <cx:pt idx="775">-0.0047689105778650296</cx:pt>
          <cx:pt idx="776">-0.0012550886174059301</cx:pt>
          <cx:pt idx="777">-0.00072525326154716297</cx:pt>
          <cx:pt idx="778">-0.0031170114080113702</cx:pt>
          <cx:pt idx="779">-9.4041843948518007e-05</cx:pt>
          <cx:pt idx="780">-0.00067221046319333104</cx:pt>
          <cx:pt idx="781">0.000228812672231608</cx:pt>
          <cx:pt idx="782">0.0010534524796913601</cx:pt>
          <cx:pt idx="783">-0.000211263378958096</cx:pt>
          <cx:pt idx="784">0.0052975241062169246</cx:pt>
          <cx:pt idx="785">0.01006247269888485</cx:pt>
          <cx:pt idx="786">0.0098585153020512</cx:pt>
          <cx:pt idx="787">0.0088624054440426241</cx:pt>
          <cx:pt idx="788">-0.001685527471123605</cx:pt>
          <cx:pt idx="789">0.00161223653057419</cx:pt>
          <cx:pt idx="790">0.0028189838752624751</cx:pt>
          <cx:pt idx="791">0.011552017651825026</cx:pt>
          <cx:pt idx="792">0.01230903685616375</cx:pt>
          <cx:pt idx="793">0.019673545627526351</cx:pt>
          <cx:pt idx="794">0.023529091016491002</cx:pt>
          <cx:pt idx="795">0.013431600283861625</cx:pt>
          <cx:pt idx="796">-0.012227559418199399</cx:pt>
          <cx:pt idx="797">-0.011541276455866825</cx:pt>
          <cx:pt idx="798">-0.010130602233486949</cx:pt>
          <cx:pt idx="799">-0.01560429434838965</cx:pt>
          <cx:pt idx="800">-0.013701118951679725</cx:pt>
          <cx:pt idx="801">-0.0045520914684658003</cx:pt>
          <cx:pt idx="802">-0.0075651098303702504</cx:pt>
          <cx:pt idx="803">-0.0034714549173520998</cx:pt>
          <cx:pt idx="804">-0.0044143993140625002</cx:pt>
          <cx:pt idx="805">-0.0011438794598185851</cx:pt>
          <cx:pt idx="806">-0.00076947324869691995</cx:pt>
          <cx:pt idx="807">0.00062541213182878746</cx:pt>
          <cx:pt idx="808">-0.00016357191033651851</cx:pt>
          <cx:pt idx="809">0.00015751974867021901</cx:pt>
          <cx:pt idx="810">-0.00017043244380468125</cx:pt>
          <cx:pt idx="811">-0.00068588066214041003</cx:pt>
          <cx:pt idx="812">0.0014833936436980024</cx:pt>
          <cx:pt idx="813">0.0085822785971554749</cx:pt>
          <cx:pt idx="814">0.0029267417926578752</cx:pt>
          <cx:pt idx="815">-0.0037295667796334248</cx:pt>
          <cx:pt idx="816">-0.0098019735724178252</cx:pt>
          <cx:pt idx="817">0.003411734187303075</cx:pt>
          <cx:pt idx="818">0.015008872502817175</cx:pt>
          <cx:pt idx="819">0.035261068207131499</cx:pt>
          <cx:pt idx="820">0.030530141437360998</cx:pt>
          <cx:pt idx="821">0.01843863041569635</cx:pt>
          <cx:pt idx="822">0.02210298449245145</cx:pt>
          <cx:pt idx="823">0.010445763054116625</cx:pt>
          <cx:pt idx="824">-0.0050074420760372251</cx:pt>
          <cx:pt idx="825">-0.0049252470451350248</cx:pt>
          <cx:pt idx="826">-0.0023222444002526073</cx:pt>
          <cx:pt idx="827">-0.012075593679276426</cx:pt>
          <cx:pt idx="828">-0.011007913714472024</cx:pt>
          <cx:pt idx="829">-0.010032802594257499</cx:pt>
          <cx:pt idx="830">-0.0086959292312750996</cx:pt>
          <cx:pt idx="831">0.0010588111583223301</cx:pt>
          <cx:pt idx="832">-0.0026133030728799499</cx:pt>
          <cx:pt idx="833">-0.00313721906396435</cx:pt>
          <cx:pt idx="834">-0.00056989548902658003</cx:pt>
          <cx:pt idx="835">0.00028057249835078998</cx:pt>
          <cx:pt idx="836">0.00020362719072445474</cx:pt>
          <cx:pt idx="837">5.9948639451436999e-06</cx:pt>
          <cx:pt idx="838">-0.00013705650987770325</cx:pt>
          <cx:pt idx="839">-6.0317390902178748e-05</cx:pt>
          <cx:pt idx="840">-0.00095007354112028753</cx:pt>
          <cx:pt idx="841">0.0074503085133484498</cx:pt>
          <cx:pt idx="842">0.0067911221016734502</cx:pt>
          <cx:pt idx="843">0.0072229107799036</cx:pt>
          <cx:pt idx="844">0.012228639272913726</cx:pt>
          <cx:pt idx="845">0.016163975403953201</cx:pt>
          <cx:pt idx="846">0.0253579638863475</cx:pt>
          <cx:pt idx="847">0.025381822651748251</cx:pt>
          <cx:pt idx="848">0.02145674020651115</cx:pt>
          <cx:pt idx="849">0.0054347122985226254</cx:pt>
          <cx:pt idx="850">0.0012943961693462249</cx:pt>
          <cx:pt idx="851">0.00389201727226355</cx:pt>
          <cx:pt idx="852">0.0031738608126497749</cx:pt>
          <cx:pt idx="853">0.0049003223287996502</cx:pt>
          <cx:pt idx="854">8.0267588012386255e-05</cx:pt>
          <cx:pt idx="855">-0.014558703235450726</cx:pt>
          <cx:pt idx="856">-0.010860873898260249</cx:pt>
          <cx:pt idx="857">-0.012974492462709625</cx:pt>
          <cx:pt idx="858">-0.01010885626752895</cx:pt>
          <cx:pt idx="859">-0.0028401402219626749</cx:pt>
          <cx:pt idx="860">-0.00034429608192074998</cx:pt>
          <cx:pt idx="861">-0.0029504205012010252</cx:pt>
          <cx:pt idx="862">-0.00078950113999233995</cx:pt>
          <cx:pt idx="863">-3.5406954433330749e-05</cx:pt>
          <cx:pt idx="864">0.0017556786789916325</cx:pt>
          <cx:pt idx="865">-0.0001135468439542445</cx:pt>
          <cx:pt idx="866">-7.16765364092425e-05</cx:pt>
          <cx:pt idx="867">-0.00068600367488790752</cx:pt>
          <cx:pt idx="868">0.0022091202989000824</cx:pt>
          <cx:pt idx="869">0.0023823819026680998</cx:pt>
          <cx:pt idx="870">0.0053292369631544748</cx:pt>
          <cx:pt idx="871">0.0097362363951969001</cx:pt>
          <cx:pt idx="872">0.0048505949975049751</cx:pt>
          <cx:pt idx="873">0.011956832534878651</cx:pt>
          <cx:pt idx="874">0.0082453743107052755</cx:pt>
          <cx:pt idx="875">0.0032438003453037251</cx:pt>
          <cx:pt idx="876">0.00096228049043211748</cx:pt>
          <cx:pt idx="877">-0.027529013896895251</cx:pt>
          <cx:pt idx="878">-0.021890057759828774</cx:pt>
          <cx:pt idx="879">-0.011263990933511849</cx:pt>
          <cx:pt idx="880">-0.0011787036261438075</cx:pt>
          <cx:pt idx="881">0.0067252224373010004</cx:pt>
          <cx:pt idx="882">0.017747676724342774</cx:pt>
          <cx:pt idx="883">0.00064019669468589496</cx:pt>
          <cx:pt idx="884">0.0052975241062169246</cx:pt>
          <cx:pt idx="885">0.01006247269888485</cx:pt>
          <cx:pt idx="886">0.0098585153020512</cx:pt>
          <cx:pt idx="887">0.0088624054440426241</cx:pt>
          <cx:pt idx="888">-0.001685527471123605</cx:pt>
          <cx:pt idx="889">0.00161223653057419</cx:pt>
          <cx:pt idx="890">0.0028189838752624751</cx:pt>
          <cx:pt idx="891">0.011552017651825026</cx:pt>
          <cx:pt idx="892">0.01230903685616375</cx:pt>
          <cx:pt idx="893">0.019673545627526351</cx:pt>
          <cx:pt idx="894">0.023529091016491002</cx:pt>
          <cx:pt idx="895">0.013431600283861625</cx:pt>
          <cx:pt idx="896">-0.012227559418199399</cx:pt>
          <cx:pt idx="897">-0.011541276455866825</cx:pt>
          <cx:pt idx="898">-0.010130602233486949</cx:pt>
          <cx:pt idx="899">-0.01560429434838965</cx:pt>
          <cx:pt idx="900">-0.013701118951679725</cx:pt>
          <cx:pt idx="901">-0.0045520914684658003</cx:pt>
          <cx:pt idx="902">-0.0075651098303702504</cx:pt>
          <cx:pt idx="903">-0.0034714549173520998</cx:pt>
          <cx:pt idx="904">-0.0044143993140625002</cx:pt>
          <cx:pt idx="905">-0.0011438794598185851</cx:pt>
          <cx:pt idx="906">-0.00076947324869691995</cx:pt>
          <cx:pt idx="907">0.00062541213182878746</cx:pt>
          <cx:pt idx="908">-0.00016357191033651851</cx:pt>
          <cx:pt idx="909">0.00015751974867021901</cx:pt>
          <cx:pt idx="910">-0.00017043244380468125</cx:pt>
          <cx:pt idx="911">-0.00068588066214041003</cx:pt>
          <cx:pt idx="912">0.0014833936436980024</cx:pt>
          <cx:pt idx="913">0.0085822785971554749</cx:pt>
          <cx:pt idx="914">0.0029267417926578752</cx:pt>
          <cx:pt idx="915">-0.0037295667796334248</cx:pt>
          <cx:pt idx="916">-0.0098019735724178252</cx:pt>
          <cx:pt idx="917">0.003411734187303075</cx:pt>
          <cx:pt idx="918">0.015008872502817175</cx:pt>
          <cx:pt idx="919">0.035261068207131499</cx:pt>
          <cx:pt idx="920">0.030530141437360998</cx:pt>
          <cx:pt idx="921">0.01843863041569635</cx:pt>
          <cx:pt idx="922">0.02210298449245145</cx:pt>
          <cx:pt idx="923">0.010445763054116625</cx:pt>
          <cx:pt idx="924">-0.0050074420760372251</cx:pt>
          <cx:pt idx="925">-0.0049252470451350248</cx:pt>
          <cx:pt idx="926">-0.0023222444002526073</cx:pt>
          <cx:pt idx="927">-0.012075593679276426</cx:pt>
          <cx:pt idx="928">-0.011007913714472024</cx:pt>
          <cx:pt idx="929">-0.010032802594257499</cx:pt>
          <cx:pt idx="930">-0.0086959292312750996</cx:pt>
          <cx:pt idx="931">0.0010588111583223301</cx:pt>
          <cx:pt idx="932">-0.0026133030728799499</cx:pt>
          <cx:pt idx="933">-0.00313721906396435</cx:pt>
          <cx:pt idx="934">-0.00056989548902658003</cx:pt>
          <cx:pt idx="935">0.00028057249835078998</cx:pt>
          <cx:pt idx="936">0.00020362719072445474</cx:pt>
          <cx:pt idx="937">5.9948639451436999e-06</cx:pt>
          <cx:pt idx="938">-0.00013705650987770325</cx:pt>
          <cx:pt idx="939">-6.0317390902178748e-05</cx:pt>
          <cx:pt idx="940">-0.00095007354112028753</cx:pt>
          <cx:pt idx="941">0.0074503085133484498</cx:pt>
          <cx:pt idx="942">0.0067911221016734502</cx:pt>
          <cx:pt idx="943">0.0072229107799036</cx:pt>
          <cx:pt idx="944">0.012228639272913726</cx:pt>
          <cx:pt idx="945">0.016163975403953201</cx:pt>
          <cx:pt idx="946">0.0253579638863475</cx:pt>
          <cx:pt idx="947">0.025381822651748251</cx:pt>
          <cx:pt idx="948">0.02145674020651115</cx:pt>
          <cx:pt idx="949">0.0054347122985226254</cx:pt>
          <cx:pt idx="950">0.0012943961693462249</cx:pt>
          <cx:pt idx="951">0.00389201727226355</cx:pt>
          <cx:pt idx="952">0.0031738608126497749</cx:pt>
          <cx:pt idx="953">0.0049003223287996502</cx:pt>
          <cx:pt idx="954">8.0267588012386255e-05</cx:pt>
          <cx:pt idx="955">-0.014558703235450726</cx:pt>
          <cx:pt idx="956">-0.010860873898260249</cx:pt>
          <cx:pt idx="957">-0.012974492462709625</cx:pt>
          <cx:pt idx="958">-0.01010885626752895</cx:pt>
          <cx:pt idx="959">-0.0028401402219626749</cx:pt>
          <cx:pt idx="960">-0.00034429608192074998</cx:pt>
          <cx:pt idx="961">-0.0029504205012010252</cx:pt>
          <cx:pt idx="962">-0.00078950113999233995</cx:pt>
          <cx:pt idx="963">-3.5406954433330749e-05</cx:pt>
          <cx:pt idx="964">0.0017556786789916325</cx:pt>
          <cx:pt idx="965">-0.0001135468439542445</cx:pt>
          <cx:pt idx="966">-7.16765364092425e-05</cx:pt>
          <cx:pt idx="967">-0.00068600367488790752</cx:pt>
          <cx:pt idx="968">0.0022091202989000824</cx:pt>
          <cx:pt idx="969">0.0023823819026680998</cx:pt>
          <cx:pt idx="970">0.0053292369631544748</cx:pt>
          <cx:pt idx="971">0.0097362363951969001</cx:pt>
          <cx:pt idx="972">0.0048505949975049751</cx:pt>
          <cx:pt idx="973">0.011956832534878651</cx:pt>
          <cx:pt idx="974">0.0082453743107052755</cx:pt>
          <cx:pt idx="975">0.0032438003453037251</cx:pt>
          <cx:pt idx="976">0.00096228049043211748</cx:pt>
          <cx:pt idx="977">-0.027529013896895251</cx:pt>
          <cx:pt idx="978">-0.021890057759828774</cx:pt>
          <cx:pt idx="979">-0.011263990933511849</cx:pt>
          <cx:pt idx="980">-0.0011787036261438075</cx:pt>
          <cx:pt idx="981">0.0067252224373010004</cx:pt>
          <cx:pt idx="982">0.017747676724342774</cx:pt>
          <cx:pt idx="983">0.00064019669468589496</cx:pt>
          <cx:pt idx="984">0.0052975241062169246</cx:pt>
          <cx:pt idx="985">0.01006247269888485</cx:pt>
          <cx:pt idx="986">0.0098585153020512</cx:pt>
          <cx:pt idx="987">0.0088624054440426241</cx:pt>
          <cx:pt idx="988">-0.001685527471123605</cx:pt>
          <cx:pt idx="989">0.00161223653057419</cx:pt>
          <cx:pt idx="990">0.0028189838752624751</cx:pt>
          <cx:pt idx="991">0.011552017651825026</cx:pt>
          <cx:pt idx="992">0.01230903685616375</cx:pt>
          <cx:pt idx="993">0.019673545627526351</cx:pt>
          <cx:pt idx="994">0.023529091016491002</cx:pt>
          <cx:pt idx="995">0.013431600283861625</cx:pt>
          <cx:pt idx="996">-0.012227559418199399</cx:pt>
          <cx:pt idx="997">-0.011541276455866825</cx:pt>
          <cx:pt idx="998">-0.010130602233486949</cx:pt>
          <cx:pt idx="999">-0.01560429434838965</cx:pt>
          <cx:pt idx="1000">-0.013701118951679725</cx:pt>
          <cx:pt idx="1001">-0.0045520914684658003</cx:pt>
          <cx:pt idx="1002">-0.0075651098303702504</cx:pt>
          <cx:pt idx="1003">-0.0034714549173520998</cx:pt>
          <cx:pt idx="1004">-0.0044143993140625002</cx:pt>
          <cx:pt idx="1005">-0.0011438794598185851</cx:pt>
          <cx:pt idx="1006">-0.00076947324869691995</cx:pt>
          <cx:pt idx="1007">0.00062541213182878746</cx:pt>
          <cx:pt idx="1008">-0.00016357191033651851</cx:pt>
          <cx:pt idx="1009">0.00015751974867021901</cx:pt>
          <cx:pt idx="1010">-0.00017043244380468125</cx:pt>
          <cx:pt idx="1011">-0.00068588066214041003</cx:pt>
          <cx:pt idx="1012">0.0014833936436980024</cx:pt>
          <cx:pt idx="1013">0.0085822785971554749</cx:pt>
          <cx:pt idx="1014">0.0029267417926578752</cx:pt>
          <cx:pt idx="1015">-0.0037295667796334248</cx:pt>
          <cx:pt idx="1016">-0.0098019735724178252</cx:pt>
          <cx:pt idx="1017">0.003411734187303075</cx:pt>
          <cx:pt idx="1018">0.015008872502817175</cx:pt>
          <cx:pt idx="1019">0.035261068207131499</cx:pt>
          <cx:pt idx="1020">0.030530141437360998</cx:pt>
          <cx:pt idx="1021">0.01843863041569635</cx:pt>
          <cx:pt idx="1022">0.02210298449245145</cx:pt>
          <cx:pt idx="1023">0.010445763054116625</cx:pt>
          <cx:pt idx="1024">-0.0050074420760372251</cx:pt>
          <cx:pt idx="1025">-0.0049252470451350248</cx:pt>
          <cx:pt idx="1026">-0.0023222444002526073</cx:pt>
          <cx:pt idx="1027">-0.012075593679276426</cx:pt>
          <cx:pt idx="1028">-0.011007913714472024</cx:pt>
          <cx:pt idx="1029">-0.010032802594257499</cx:pt>
          <cx:pt idx="1030">-0.0086959292312750996</cx:pt>
          <cx:pt idx="1031">0.0010588111583223301</cx:pt>
          <cx:pt idx="1032">-0.0026133030728799499</cx:pt>
          <cx:pt idx="1033">-0.00313721906396435</cx:pt>
          <cx:pt idx="1034">-0.00056989548902658003</cx:pt>
          <cx:pt idx="1035">0.00028057249835078998</cx:pt>
          <cx:pt idx="1036">0.00020362719072445474</cx:pt>
          <cx:pt idx="1037">5.9948639451436999e-06</cx:pt>
          <cx:pt idx="1038">-0.00013705650987770325</cx:pt>
          <cx:pt idx="1039">-6.0317390902178748e-05</cx:pt>
          <cx:pt idx="1040">-0.00095007354112028753</cx:pt>
          <cx:pt idx="1041">0.0074503085133484498</cx:pt>
          <cx:pt idx="1042">0.0067911221016734502</cx:pt>
          <cx:pt idx="1043">0.0072229107799036</cx:pt>
          <cx:pt idx="1044">0.012228639272913726</cx:pt>
          <cx:pt idx="1045">0.016163975403953201</cx:pt>
          <cx:pt idx="1046">0.0253579638863475</cx:pt>
          <cx:pt idx="1047">0.025381822651748251</cx:pt>
          <cx:pt idx="1048">0.02145674020651115</cx:pt>
          <cx:pt idx="1049">0.0054347122985226254</cx:pt>
          <cx:pt idx="1050">0.0012943961693462249</cx:pt>
          <cx:pt idx="1051">0.00389201727226355</cx:pt>
          <cx:pt idx="1052">0.0031738608126497749</cx:pt>
          <cx:pt idx="1053">0.0049003223287996502</cx:pt>
          <cx:pt idx="1054">8.0267588012386255e-05</cx:pt>
          <cx:pt idx="1055">-0.014558703235450726</cx:pt>
          <cx:pt idx="1056">-0.010860873898260249</cx:pt>
          <cx:pt idx="1057">-0.012974492462709625</cx:pt>
          <cx:pt idx="1058">-0.01010885626752895</cx:pt>
          <cx:pt idx="1059">-0.0028401402219626749</cx:pt>
          <cx:pt idx="1060">-0.00034429608192074998</cx:pt>
          <cx:pt idx="1061">-0.0029504205012010252</cx:pt>
          <cx:pt idx="1062">-0.00078950113999233995</cx:pt>
          <cx:pt idx="1063">-3.5406954433330749e-05</cx:pt>
          <cx:pt idx="1064">0.0017556786789916325</cx:pt>
          <cx:pt idx="1065">-0.0001135468439542445</cx:pt>
          <cx:pt idx="1066">-7.16765364092425e-05</cx:pt>
          <cx:pt idx="1067">-0.00068600367488790752</cx:pt>
          <cx:pt idx="1068">0.0022091202989000824</cx:pt>
          <cx:pt idx="1069">0.0023823819026680998</cx:pt>
          <cx:pt idx="1070">0.0053292369631544748</cx:pt>
          <cx:pt idx="1071">0.0097362363951969001</cx:pt>
          <cx:pt idx="1072">0.0048505949975049751</cx:pt>
          <cx:pt idx="1073">0.011956832534878651</cx:pt>
          <cx:pt idx="1074">0.0082453743107052755</cx:pt>
          <cx:pt idx="1075">0.0032438003453037251</cx:pt>
          <cx:pt idx="1076">0.00096228049043211748</cx:pt>
          <cx:pt idx="1077">-0.027529013896895251</cx:pt>
          <cx:pt idx="1078">-0.021890057759828774</cx:pt>
          <cx:pt idx="1079">-0.011263990933511849</cx:pt>
          <cx:pt idx="1080">-0.0011787036261438075</cx:pt>
          <cx:pt idx="1081">0.0067252224373010004</cx:pt>
          <cx:pt idx="1082">0.017747676724342774</cx:pt>
          <cx:pt idx="1083">0.00064019669468589496</cx:pt>
        </cx:lvl>
      </cx:numDim>
    </cx:data>
    <cx:data id="105">
      <cx:numDim type="val">
        <cx:f>Sheet2!$DB$1:$DB$1084</cx:f>
        <cx:lvl ptCount="1084" formatCode="G/通用格式">
          <cx:pt idx="0">-0.00091336247940042303</cx:pt>
          <cx:pt idx="1">0.00062246508923004002</cx:pt>
          <cx:pt idx="2">-0.00122852688777199</cx:pt>
          <cx:pt idx="3">-2.1393070987842801e-05</cx:pt>
          <cx:pt idx="4">-0.00036145818360199</cx:pt>
          <cx:pt idx="5">0.00026586182285546502</cx:pt>
          <cx:pt idx="6">0.000340912510287748</cx:pt>
          <cx:pt idx="7">0.00074177916857780604</cx:pt>
          <cx:pt idx="8">0.00021679148647882099</cx:pt>
          <cx:pt idx="9">0.00080561778479673</cx:pt>
          <cx:pt idx="10">-0.00045652308177016</cx:pt>
          <cx:pt idx="11">-0.00063329302919536699</cx:pt>
          <cx:pt idx="12">0.00063903028831353197</cx:pt>
          <cx:pt idx="13">0.00062673014689508099</cx:pt>
          <cx:pt idx="14">-0.00079942048907519995</cx:pt>
          <cx:pt idx="15">0.00013175309894106099</cx:pt>
          <cx:pt idx="16">0.00055497776072493195</cx:pt>
          <cx:pt idx="17">0.00070690282359623302</cx:pt>
          <cx:pt idx="18">-0.00010302941507967899</cx:pt>
          <cx:pt idx="19">-0.00055907513075181695</cx:pt>
          <cx:pt idx="20">0.000363430401956926</cx:pt>
          <cx:pt idx="21">1.39799180094227e-05</cx:pt>
          <cx:pt idx="22">0.000332640292440857</cx:pt>
          <cx:pt idx="23">0.00027032131120680302</cx:pt>
          <cx:pt idx="24">-0.00034575926927035499</cx:pt>
          <cx:pt idx="25">0.000108588715583495</cx:pt>
          <cx:pt idx="26">-0.00029360644838702702</cx:pt>
          <cx:pt idx="27">-0.00073856399582536403</cx:pt>
          <cx:pt idx="28">-0.00013164777878090899</cx:pt>
          <cx:pt idx="29">6.0725731271117599e-05</cx:pt>
          <cx:pt idx="30">0.00061573616622012401</cx:pt>
          <cx:pt idx="31">0.00010289896222979501</cx:pt>
          <cx:pt idx="32">-3.1526108123976097e-05</cx:pt>
          <cx:pt idx="33">0.00025799447648498802</cx:pt>
          <cx:pt idx="34">0.0046424705293862598</cx:pt>
          <cx:pt idx="35">0.0093326189043312097</cx:pt>
          <cx:pt idx="36">0.0090261780174572901</cx:pt>
          <cx:pt idx="37">0.0041291314320696104</cx:pt>
          <cx:pt idx="38">0.00279874868116366</cx:pt>
          <cx:pt idx="39">0.0056437070869370396</cx:pt>
          <cx:pt idx="40">0.0076712035040753896</cx:pt>
          <cx:pt idx="41">0.0058333257288688198</cx:pt>
          <cx:pt idx="42">0.0011684600440099</cx:pt>
          <cx:pt idx="43">0.0066958108517986498</cx:pt>
          <cx:pt idx="44">0.0074903934196869203</cx:pt>
          <cx:pt idx="45">0.0060943647623737402</cx:pt>
          <cx:pt idx="46">0.0052439531272375599</cx:pt>
          <cx:pt idx="47">0.0042158738966679302</cx:pt>
          <cx:pt idx="48">0.0030379436558479501</cx:pt>
          <cx:pt idx="49">0.0019944924633110502</cx:pt>
          <cx:pt idx="50">0.0017310917838232001</cx:pt>
          <cx:pt idx="51">0.00142749197649682</cx:pt>
          <cx:pt idx="52">-0.000358448421103056</cx:pt>
          <cx:pt idx="53">-0.00026225949055300001</cx:pt>
          <cx:pt idx="54">-0.00061833734829356201</cx:pt>
          <cx:pt idx="55">-1.6896508237143901e-05</cx:pt>
          <cx:pt idx="56">0.00025893752673028698</cx:pt>
          <cx:pt idx="57">-0.00020470849461878899</cx:pt>
          <cx:pt idx="58">0.000396804103022665</cx:pt>
          <cx:pt idx="59">0.00119948502974912</cx:pt>
          <cx:pt idx="60">0.00036083485748985401</cx:pt>
          <cx:pt idx="61">0.00057723115901490204</cx:pt>
          <cx:pt idx="62">0.0057411084312274504</cx:pt>
          <cx:pt idx="63">0.0157000174441729</cx:pt>
          <cx:pt idx="64">0.019125716349534101</cx:pt>
          <cx:pt idx="65">0.018287409468602099</cx:pt>
          <cx:pt idx="66">0.027731726353793701</cx:pt>
          <cx:pt idx="67">0.036020598658918102</cx:pt>
          <cx:pt idx="68">0.036351251558814801</cx:pt>
          <cx:pt idx="69">0.017693185489528099</cx:pt>
          <cx:pt idx="70">0.0264448694699118</cx:pt>
          <cx:pt idx="71">0.029997202240267799</cx:pt>
          <cx:pt idx="72">0.034534512071296201</cx:pt>
          <cx:pt idx="73">0.026675998933887599</cx:pt>
          <cx:pt idx="74">0.039315159055241501</cx:pt>
          <cx:pt idx="75">0.025067068645533801</cx:pt>
          <cx:pt idx="76">0.0140464286867777</cx:pt>
          <cx:pt idx="77">0.0123382853520131</cx:pt>
          <cx:pt idx="78">0.0089506214557457907</cx:pt>
          <cx:pt idx="79">0.0035220936370372702</cx:pt>
          <cx:pt idx="80">0.000517718661893383</cx:pt>
          <cx:pt idx="81">-0.00038926630323991298</cx:pt>
          <cx:pt idx="82">0.00023679926345533499</cx:pt>
          <cx:pt idx="83">0.00059463174502930396</cx:pt>
          <cx:pt idx="84">-1.5645774525808002e-05</cx:pt>
          <cx:pt idx="85">0.00019456241907369999</cx:pt>
          <cx:pt idx="86">-0.0010552745715302399</cx:pt>
          <cx:pt idx="87">0.0028938643003911801</cx:pt>
          <cx:pt idx="88">0.00323617497530433</cx:pt>
          <cx:pt idx="89">-0.0011023646807418899</cx:pt>
          <cx:pt idx="90">0.0055018078972327404</cx:pt>
          <cx:pt idx="91">0.0075042615876370102</cx:pt>
          <cx:pt idx="92">0.020445219305613702</cx:pt>
          <cx:pt idx="93">0.041085936936881902</cx:pt>
          <cx:pt idx="94">0.031395723001482703</cx:pt>
          <cx:pt idx="95">0.043065801107323498</cx:pt>
          <cx:pt idx="96">0.048646008930592698</cx:pt>
          <cx:pt idx="97">0.073382320472570595</cx:pt>
          <cx:pt idx="98">0.044767794684745697</cx:pt>
          <cx:pt idx="99">0.032254527068468902</cx:pt>
          <cx:pt idx="100">0.0024887635983830698</cx:pt>
          <cx:pt idx="101">-0.0229588005178465</cx:pt>
          <cx:pt idx="102">0.020474096491153199</cx:pt>
          <cx:pt idx="103">0.025631408886957301</cx:pt>
          <cx:pt idx="104">-0.0081672128937321994</cx:pt>
          <cx:pt idx="105">0.0079446564467270005</cx:pt>
          <cx:pt idx="106">0.0051963401697356802</cx:pt>
          <cx:pt idx="107">0.00258751059629664</cx:pt>
          <cx:pt idx="108">-0.00078107180230606299</cx:pt>
          <cx:pt idx="109">-0.00934514816601178</cx:pt>
          <cx:pt idx="110">-0.0015760563786972701</cx:pt>
          <cx:pt idx="111">-0.00020375428744162001</cx:pt>
          <cx:pt idx="112">-0.000238047282882521</cx:pt>
          <cx:pt idx="113">-0.00038707601709851599</cx:pt>
          <cx:pt idx="114">-0.0010528140303109901</cx:pt>
          <cx:pt idx="115">-0.00057351992357247401</cx:pt>
          <cx:pt idx="116">0.0014196663900703399</cx:pt>
          <cx:pt idx="117">-0.000135232673866883</cx:pt>
          <cx:pt idx="118">0.00134726749530801</cx:pt>
          <cx:pt idx="119">-0.0021840940317725101</cx:pt>
          <cx:pt idx="120">-0.00022989938830773499</cx:pt>
          <cx:pt idx="121">0.025921887929254799</cx:pt>
          <cx:pt idx="122">0.040262401047706398</cx:pt>
          <cx:pt idx="123">0.0219290182976783</cx:pt>
          <cx:pt idx="124">0.058979898288554503</cx:pt>
          <cx:pt idx="125">0.063269579667870696</cx:pt>
          <cx:pt idx="126">0.089437710678648905</cx:pt>
          <cx:pt idx="127">0.017252583175048599</cx:pt>
          <cx:pt idx="128">0.0084362948858704902</cx:pt>
          <cx:pt idx="129">-0.0078102293569613304</cx:pt>
          <cx:pt idx="130">-0.020456511964525501</cx:pt>
          <cx:pt idx="131">0.0015151531608427701</cx:pt>
          <cx:pt idx="132">-0.0069546617575800898</cx:pt>
          <cx:pt idx="133">-0.0215066417395363</cx:pt>
          <cx:pt idx="134">-0.050189773683503303</cx:pt>
          <cx:pt idx="135">-0.066270846371025594</cx:pt>
          <cx:pt idx="136">-0.058403249754036199</cx:pt>
          <cx:pt idx="137">-0.031342587991208003</cx:pt>
          <cx:pt idx="138">-0.0064045719080374104</cx:pt>
          <cx:pt idx="139">0.00229691471699106</cx:pt>
          <cx:pt idx="140">4.6648695379383998e-06</cx:pt>
          <cx:pt idx="141">-0.00026813709061511101</cx:pt>
          <cx:pt idx="142">0.000118353273326426</cx:pt>
          <cx:pt idx="143">-0.0013715065664423</cx:pt>
          <cx:pt idx="144">-0.0064790286612666096</cx:pt>
          <cx:pt idx="145">-0.024895665337706201</cx:pt>
          <cx:pt idx="146">-0.0280227213843279</cx:pt>
          <cx:pt idx="147">-0.015991472800688501</cx:pt>
          <cx:pt idx="148">-0.0068919192379742998</cx:pt>
          <cx:pt idx="149">-0.034322849295939102</cx:pt>
          <cx:pt idx="150">0.023004847208434199</cx:pt>
          <cx:pt idx="151">0.00030605489839917297</cx:pt>
          <cx:pt idx="152">0.034023926127531197</cx:pt>
          <cx:pt idx="153">0.072244549286461193</cx:pt>
          <cx:pt idx="154">0.0596567465165515</cx:pt>
          <cx:pt idx="155">0.0090644824834039701</cx:pt>
          <cx:pt idx="156">-0.036403528182768603</cx:pt>
          <cx:pt idx="157">-0.032742487253262703</cx:pt>
          <cx:pt idx="158">-0.043949792109932502</cx:pt>
          <cx:pt idx="159">-0.0030432966518953398</cx:pt>
          <cx:pt idx="160">-0.031224741440354399</cx:pt>
          <cx:pt idx="161">-0.068472524638227394</cx:pt>
          <cx:pt idx="162">-0.074413730619470805</cx:pt>
          <cx:pt idx="163">-0.070358607476763396</cx:pt>
          <cx:pt idx="164">-0.047402183790396901</cx:pt>
          <cx:pt idx="165">-0.014614284877636699</cx:pt>
          <cx:pt idx="166">0.0041730382966916396</cx:pt>
          <cx:pt idx="167">0.0028800600358897701</cx:pt>
          <cx:pt idx="168">0.000220596718712686</cx:pt>
          <cx:pt idx="169">0.000102032856178441</cx:pt>
          <cx:pt idx="170">-0.00042984281484237602</cx:pt>
          <cx:pt idx="171">-0.0016065049951420299</cx:pt>
          <cx:pt idx="172">-0.0079416578856794495</cx:pt>
          <cx:pt idx="173">-0.024831802518555698</cx:pt>
          <cx:pt idx="174">-0.040539583185910499</cx:pt>
          <cx:pt idx="175">-0.020844422517530901</cx:pt>
          <cx:pt idx="176">-0.028462053466978401</cx:pt>
          <cx:pt idx="177">-0.062805634849913097</cx:pt>
          <cx:pt idx="178">-0.0132981354859548</cx:pt>
          <cx:pt idx="179">0.0624633955477863</cx:pt>
          <cx:pt idx="180">0.063211249291759697</cx:pt>
          <cx:pt idx="181">0.0076117604017273202</cx:pt>
          <cx:pt idx="182">-0.0078619712455186407</cx:pt>
          <cx:pt idx="183">-0.056238252060058003</cx:pt>
          <cx:pt idx="184">-0.062648240656990303</cx:pt>
          <cx:pt idx="185">-0.067270822020071203</cx:pt>
          <cx:pt idx="186">-0.114990376674526</cx:pt>
          <cx:pt idx="187">-0.0600586317239016</cx:pt>
          <cx:pt idx="188">-0.090815894158923799</cx:pt>
          <cx:pt idx="189">-0.10718064416659299</cx:pt>
          <cx:pt idx="190">-0.0733491479582567</cx:pt>
          <cx:pt idx="191">-0.057888456892680101</cx:pt>
          <cx:pt idx="192">-0.013134441265062699</cx:pt>
          <cx:pt idx="193">0.00160104752182008</cx:pt>
          <cx:pt idx="194">0.00246234707208841</cx:pt>
          <cx:pt idx="195">0.0030915772076862001</cx:pt>
          <cx:pt idx="196">0.00027299347749552502</cx:pt>
          <cx:pt idx="197">0.00024033498418713701</cx:pt>
          <cx:pt idx="198">0.0021710337155181302</cx:pt>
          <cx:pt idx="199">-0.0022050765073919425</cx:pt>
          <cx:pt idx="200">-0.0028904069340022751</cx:pt>
          <cx:pt idx="201">-0.0058603770412149246</cx:pt>
          <cx:pt idx="202">-0.00677126275647345</cx:pt>
          <cx:pt idx="203">-0.0055547835171966499</cx:pt>
          <cx:pt idx="204">-0.00886556896937085</cx:pt>
          <cx:pt idx="205">-0.0058109090051953003</cx:pt>
          <cx:pt idx="206">0.0088953531422253755</cx:pt>
          <cx:pt idx="207">0.02179540083817955</cx:pt>
          <cx:pt idx="208">0.0078495332432650007</cx:pt>
          <cx:pt idx="209">0.0028402371458820749</cx:pt>
          <cx:pt idx="210">-0.015895360022749251</cx:pt>
          <cx:pt idx="211">-0.016226434574185149</cx:pt>
          <cx:pt idx="212">-0.016645487096931626</cx:pt>
          <cx:pt idx="213">-0.019022687923993999</cx:pt>
          <cx:pt idx="214">-0.023961481924104699</cx:pt>
          <cx:pt idx="215">-0.028436053470035999</cx:pt>
          <cx:pt idx="216">-0.02622438507357875</cx:pt>
          <cx:pt idx="217">-0.0223753780035588</cx:pt>
          <cx:pt idx="218">-0.019067025721181425</cx:pt>
          <cx:pt idx="219">-0.012789718113428725</cx:pt>
          <cx:pt idx="220">0.00051248098949981254</cx:pt>
          <cx:pt idx="221">0.0031428269711018999</cx:pt>
          <cx:pt idx="222">0.00119520306083462</cx:pt>
          <cx:pt idx="223">0.00033408860778451002</cx:pt>
          <cx:pt idx="224">0.00030494509895846999</cx:pt>
          <cx:pt idx="225">-1.2295714194317051e-05</cx:pt>
          <cx:pt idx="226">-0.000333648853788755</cx:pt>
          <cx:pt idx="227">-0.0028354927867844</cx:pt>
          <cx:pt idx="228">-0.0056802939557627002</cx:pt>
          <cx:pt idx="229">-0.0049089653150944249</cx:pt>
          <cx:pt idx="230">-0.0033815355076039499</cx:pt>
          <cx:pt idx="231">-0.0068514398478735751</cx:pt>
          <cx:pt idx="232">-0.010751366269234825</cx:pt>
          <cx:pt idx="233">0.01122340714427565</cx:pt>
          <cx:pt idx="234">0.0111786043514238</cx:pt>
          <cx:pt idx="235">0.019755620418763924</cx:pt>
          <cx:pt idx="236">0.025936418753454999</cx:pt>
          <cx:pt idx="237">0.01269103813556475</cx:pt>
          <cx:pt idx="238">-0.015055264015384125</cx:pt>
          <cx:pt idx="239">-0.033277341072721248</cx:pt>
          <cx:pt idx="240">-0.025569723839392249</cx:pt>
          <cx:pt idx="241">-0.026098081081574749</cx:pt>
          <cx:pt idx="242">-0.041317882094788247</cx:pt>
          <cx:pt idx="243">-0.021345092698186074</cx:pt>
          <cx:pt idx="244">-0.011582559400793601</cx:pt>
          <cx:pt idx="245">-0.01370364200356675</cx:pt>
          <cx:pt idx="246">-0.018427917706179475</cx:pt>
          <cx:pt idx="247">-0.010440785003686824</cx:pt>
          <cx:pt idx="248">-0.0039486158412889247</cx:pt>
          <cx:pt idx="249">0.0031095049631372751</cx:pt>
          <cx:pt idx="250">0.00057583094747479995</cx:pt>
          <cx:pt idx="251">6.4068967502237746e-05</cx:pt>
          <cx:pt idx="252">-0.00014993491756109875</cx:pt>
          <cx:pt idx="253">-0.00040157682126413998</cx:pt>
          <cx:pt idx="254">0.000100945667256383</cx:pt>
          <cx:pt idx="255">-0.00189714455706653</cx:pt>
          <cx:pt idx="256">-0.00630580750228795</cx:pt>
          <cx:pt idx="257">-0.010919981246783925</cx:pt>
          <cx:pt idx="258">-0.01362938135411795</cx:pt>
          <cx:pt idx="259">-0.0059767452557481998</cx:pt>
          <cx:pt idx="260">-0.0010627690064695825</cx:pt>
          <cx:pt idx="261">0.010439100901858201</cx:pt>
          <cx:pt idx="262">0.011431938999846651</cx:pt>
          <cx:pt idx="263">0.010624532376708126</cx:pt>
          <cx:pt idx="264">0.021692272500767999</cx:pt>
          <cx:pt idx="265">0.0119139898119847</cx:pt>
          <cx:pt idx="266">-5.3009519525404002e-06</cx:pt>
          <cx:pt idx="267">-0.019873136283908299</cx:pt>
          <cx:pt idx="268">-0.032257685157511748</cx:pt>
          <cx:pt idx="269">-0.031536622012045747</cx:pt>
          <cx:pt idx="270">-0.021720326692221976</cx:pt>
          <cx:pt idx="271">-0.0078948332473892258</cx:pt>
          <cx:pt idx="272">-0.0054198510869681504</cx:pt>
          <cx:pt idx="273">-0.0051431126881856751</cx:pt>
          <cx:pt idx="274">-0.0085278869537537254</cx:pt>
          <cx:pt idx="275">0.0011179122800925275</cx:pt>
          <cx:pt idx="276">0.0076044402619950251</cx:pt>
          <cx:pt idx="277">0.00087813384313435001</cx:pt>
          <cx:pt idx="278">-0.0021540662653251725</cx:pt>
          <cx:pt idx="279">-0.0046526956104489996</cx:pt>
          <cx:pt idx="280">-4.1672939130601251e-05</cx:pt>
          <cx:pt idx="281">-0.00014313263904906101</cx:pt>
          <cx:pt idx="282">-0.00020855466544225526</cx:pt>
          <cx:pt idx="283">-0.001306258328609385</cx:pt>
          <cx:pt idx="284">-0.0041466667614830496</cx:pt>
          <cx:pt idx="285">-0.0096774130019571004</cx:pt>
          <cx:pt idx="286">-0.0072330493669668502</cx:pt>
          <cx:pt idx="287">0.00144029413992446</cx:pt>
          <cx:pt idx="288">0.0081561170767827252</cx:pt>
          <cx:pt idx="289">0.010362976885394099</cx:pt>
          <cx:pt idx="290">0.0065980978601479501</cx:pt>
          <cx:pt idx="291">0.0024496358254547626</cx:pt>
          <cx:pt idx="292">-1.4598065852195201e-05</cx:pt>
          <cx:pt idx="293">0.0083301236506709252</cx:pt>
          <cx:pt idx="294">0.0087731102140418994</cx:pt>
          <cx:pt idx="295">-0.0094075466209184999</cx:pt>
          <cx:pt idx="296">-0.019791316316661527</cx:pt>
          <cx:pt idx="297">-0.0074911109937508746</cx:pt>
          <cx:pt idx="298">0.0063089678332209752</cx:pt>
          <cx:pt idx="299">0.00016369937940585</cx:pt>
          <cx:pt idx="300">0.020537982709708</cx:pt>
          <cx:pt idx="301">0.048560555481895799</cx:pt>
          <cx:pt idx="302">0.017851414811302101</cx:pt>
          <cx:pt idx="303">0.022809857168485201</cx:pt>
          <cx:pt idx="304">0.026037032976914402</cx:pt>
          <cx:pt idx="305">-0.0048492887812073204</cx:pt>
          <cx:pt idx="306">-0.0047543416700764002</cx:pt>
          <cx:pt idx="307">-0.0055838043942114902</cx:pt>
          <cx:pt idx="308">-2.6452299308195101e-05</cx:pt>
          <cx:pt idx="309">-0.00046599078331879601</cx:pt>
          <cx:pt idx="310">-0.00319492068744783</cx:pt>
          <cx:pt idx="311">-0.0076309647805825904</cx:pt>
          <cx:pt idx="312">-0.031307498476322498</cx:pt>
          <cx:pt idx="313">-0.055196057832684199</cx:pt>
          <cx:pt idx="314">-0.018142109850969899</cx:pt>
          <cx:pt idx="315">0.033928115786138101</cx:pt>
          <cx:pt idx="316">0.011604720933213001</cx:pt>
          <cx:pt idx="317">0.025172496890630801</cx:pt>
          <cx:pt idx="318">-0.043676166272018001</cx:pt>
          <cx:pt idx="319">-0.0068650747058550702</cx:pt>
          <cx:pt idx="320">-0.064169490314367</cx:pt>
          <cx:pt idx="321">-0.063597890859696707</cx:pt>
          <cx:pt idx="322">-0.036133811739675399</cx:pt>
          <cx:pt idx="323">-0.066338245981645796</cx:pt>
          <cx:pt idx="324">-0.029764651588228101</cx:pt>
          <cx:pt idx="325">0.023082665439071798</cx:pt>
          <cx:pt idx="326">0.098107216824343702</cx:pt>
          <cx:pt idx="327">0.055284514324716302</cx:pt>
          <cx:pt idx="328">-0.0045809834218201702</cx:pt>
          <cx:pt idx="329">0.064454597937411207</cx:pt>
          <cx:pt idx="330">0.035907402679764798</cx:pt>
          <cx:pt idx="331">0.022854066100786299</cx:pt>
          <cx:pt idx="332">0.046772405061731699</cx:pt>
          <cx:pt idx="333">0.017656145244134901</cx:pt>
          <cx:pt idx="334">0.0037609374422333699</cx:pt>
          <cx:pt idx="335">-0.0016183616402093901</cx:pt>
          <cx:pt idx="336">-2.8163432193101201e-05</cx:pt>
          <cx:pt idx="337">-0.00056115163147395599</cx:pt>
          <cx:pt idx="338">-0.00177850735045542</cx:pt>
          <cx:pt idx="339">-0.0093594536727648493</cx:pt>
          <cx:pt idx="340">-0.038246340222441097</cx:pt>
          <cx:pt idx="341">-0.067989933076234202</cx:pt>
          <cx:pt idx="342">-0.038208918111375501</cx:pt>
          <cx:pt idx="343">-0.000478887518681873</cx:pt>
          <cx:pt idx="344">0.015476746229994899</cx:pt>
          <cx:pt idx="345">0.054313994500136603</cx:pt>
          <cx:pt idx="346">0.032348151740875797</cx:pt>
          <cx:pt idx="347">0.039627349863766398</cx:pt>
          <cx:pt idx="348">-0.082503127712550403</cx:pt>
          <cx:pt idx="349">-0.084317518124431307</cx:pt>
          <cx:pt idx="350">-0.017053011699551798</cx:pt>
          <cx:pt idx="351">-0.034380786932249899</cx:pt>
          <cx:pt idx="352">0.0016999519993878599</cx:pt>
          <cx:pt idx="353">0.0131966298262302</cx:pt>
          <cx:pt idx="354">-0.0086976815990906994</cx:pt>
          <cx:pt idx="355">-0.044747451165578503</cx:pt>
          <cx:pt idx="356">0.0108492447944015</cx:pt>
          <cx:pt idx="357">0.064331847656558</cx:pt>
          <cx:pt idx="358">0.036367670998077202</cx:pt>
          <cx:pt idx="359">0.0536322176758431</cx:pt>
          <cx:pt idx="360">0.076571124818276701</cx:pt>
          <cx:pt idx="361">0.0084828415293090494</cx:pt>
          <cx:pt idx="362">-0.003147098659948</cx:pt>
          <cx:pt idx="363">-0.0048894575258131897</cx:pt>
          <cx:pt idx="364">-0.00080488229188331801</cx:pt>
          <cx:pt idx="365">0.00012332352070421201</cx:pt>
          <cx:pt idx="366">3.3340260308206701e-05</cx:pt>
          <cx:pt idx="367">-0.0026929841988216898</cx:pt>
          <cx:pt idx="368">-0.0424440024435426</cx:pt>
          <cx:pt idx="369">-0.071775019855743499</cx:pt>
          <cx:pt idx="370">-0.041646658262170497</cx:pt>
          <cx:pt idx="371">-0.00317429887907115</cx:pt>
          <cx:pt idx="372">0.022605230775127501</cx:pt>
          <cx:pt idx="373">0.057796259944638599</cx:pt>
          <cx:pt idx="374">0.10301584258674</cx:pt>
          <cx:pt idx="375">0.043636219309811701</cx:pt>
          <cx:pt idx="376">-0.057867410432245497</cx:pt>
          <cx:pt idx="377">-0.0244197273815486</cx:pt>
          <cx:pt idx="378">-0.0084499076974256498</cx:pt>
          <cx:pt idx="379">0.016933686747977902</cx:pt>
          <cx:pt idx="380">-0.047486834971572599</cx:pt>
          <cx:pt idx="381">-0.094828416797683904</cx:pt>
          <cx:pt idx="382">-0.052613070121299198</cx:pt>
          <cx:pt idx="383">-0.032941058297607198</cx:pt>
          <cx:pt idx="384">0.023885885267752201</cx:pt>
          <cx:pt idx="385">0.069186835358070395</cx:pt>
          <cx:pt idx="386">0.037531867767092698</cx:pt>
          <cx:pt idx="387">0.069951839413170902</cx:pt>
          <cx:pt idx="388">0.053955820899694903</cx:pt>
          <cx:pt idx="389">0.020521175269207902</cx:pt>
          <cx:pt idx="390">0.0147540893074024</cx:pt>
          <cx:pt idx="391">0.00179665264538744</cx:pt>
          <cx:pt idx="392">-0.00025613482971103998</cx:pt>
          <cx:pt idx="393">-0.00078730118229366998</cx:pt>
          <cx:pt idx="394">-0.00143969652538292</cx:pt>
          <cx:pt idx="395">0.00160109237708306</cx:pt>
          <cx:pt idx="396">-0.0389842304584406</cx:pt>
          <cx:pt idx="397">-0.070720356553321095</cx:pt>
          <cx:pt idx="398">-0.0523904588828389</cx:pt>
          <cx:pt idx="399">-0.020138746279773401</cx:pt>
          <cx:pt idx="400">0.020825203413322099</cx:pt>
          <cx:pt idx="401">0.0323304818037266</cx:pt>
          <cx:pt idx="402">0.12479422509737501</cx:pt>
          <cx:pt idx="403">0.079911178528375607</cx:pt>
          <cx:pt idx="404">-0.056080217051396798</cx:pt>
          <cx:pt idx="405">-0.029316454028101201</cx:pt>
          <cx:pt idx="406">-0.049569701037862401</cx:pt>
          <cx:pt idx="407">-0.015079614954048101</cx:pt>
          <cx:pt idx="408">-0.058699440153104798</cx:pt>
          <cx:pt idx="409">-0.112490168278103</cx:pt>
          <cx:pt idx="410">-0.053279938429046401</cx:pt>
          <cx:pt idx="411">-0.069147259031444794</cx:pt>
          <cx:pt idx="412">0.061107662405649799</cx:pt>
          <cx:pt idx="413">0.090137370599001607</cx:pt>
          <cx:pt idx="414">0.063080064663167498</cx:pt>
          <cx:pt idx="415">0.036741941316214902</cx:pt>
          <cx:pt idx="416">0.041436178077035798</cx:pt>
          <cx:pt idx="417">0.018590512607519202</cx:pt>
          <cx:pt idx="418">0.00327566856457871</cx:pt>
          <cx:pt idx="419">-0.0012144589428761299</cx:pt>
          <cx:pt idx="420">0.00027817799021557003</cx:pt>
          <cx:pt idx="421">-0.00150189387839046</cx:pt>
          <cx:pt idx="422">-0.0018279195719922399</cx:pt>
          <cx:pt idx="423">0.00111771738111649</cx:pt>
          <cx:pt idx="424">-0.026440423809351798</cx:pt>
          <cx:pt idx="425">-0.059308837664636301</cx:pt>
          <cx:pt idx="426">-0.088246136444673398</cx:pt>
          <cx:pt idx="427">-0.018978035648759502</cx:pt>
          <cx:pt idx="428">0.063205065431421195</cx:pt>
          <cx:pt idx="429">0.112228467595048</cx:pt>
          <cx:pt idx="430">0.13124856617679101</cx:pt>
          <cx:pt idx="431">0.0939162817182808</cx:pt>
          <cx:pt idx="432">-0.019450656404440901</cx:pt>
          <cx:pt idx="433">-0.063085619579049804</cx:pt>
          <cx:pt idx="434">-0.048271164342879001</cx:pt>
          <cx:pt idx="435">-0.0579038500023712</cx:pt>
          <cx:pt idx="436">-0.051515629234841903</cx:pt>
          <cx:pt idx="437">-0.081028118412892397</cx:pt>
          <cx:pt idx="438">-0.0743687998336902</cx:pt>
          <cx:pt idx="439">-0.025329256461836699</cx:pt>
          <cx:pt idx="440">0.036234296519004901</cx:pt>
          <cx:pt idx="441">0.083468975269644197</cx:pt>
          <cx:pt idx="442">0.026730908170594401</cx:pt>
          <cx:pt idx="443">0.036943014081553399</cx:pt>
          <cx:pt idx="444">0.043490612497374903</cx:pt>
          <cx:pt idx="445">0.0415715086864753</cx:pt>
          <cx:pt idx="446">0.0097236311598720201</cx:pt>
          <cx:pt idx="447">0.0046235051574937697</cx:pt>
          <cx:pt idx="448">0.00018894175578631101</cx:pt>
          <cx:pt idx="449">-0.000192409575367273</cx:pt>
          <cx:pt idx="450">-0.0034308649522507102</cx:pt>
          <cx:pt idx="451">7.0966133621939303e-05</cx:pt>
          <cx:pt idx="452">-0.019321008676745799</cx:pt>
          <cx:pt idx="453">-0.0208961618121025</cx:pt>
          <cx:pt idx="454">-0.065074319107318201</cx:pt>
          <cx:pt idx="455">-0.029687268028237498</cx:pt>
          <cx:pt idx="456">0.066798322687732198</cx:pt>
          <cx:pt idx="457">0.132215361683022</cx:pt>
          <cx:pt idx="458">0.11351771913650099</cx:pt>
          <cx:pt idx="459">0.12756864975262899</cx:pt>
          <cx:pt idx="460">0.0433092461825711</cx:pt>
          <cx:pt idx="461">-0.052150199264999399</cx:pt>
          <cx:pt idx="462">0.0296271828459766</cx:pt>
          <cx:pt idx="463">0.0038040588025016601</cx:pt>
          <cx:pt idx="464">-0.0224281932216591</cx:pt>
          <cx:pt idx="465">-0.0120532055887094</cx:pt>
          <cx:pt idx="466">-0.085149424466235205</cx:pt>
          <cx:pt idx="467">-0.0422041905868481</cx:pt>
          <cx:pt idx="468">-0.016361956077571502</cx:pt>
          <cx:pt idx="469">0.030783989628269001</cx:pt>
          <cx:pt idx="470">0.018968702051199798</cx:pt>
          <cx:pt idx="471">0.051945489178800097</cx:pt>
          <cx:pt idx="472">0.0103977305770564</cx:pt>
          <cx:pt idx="473">0.054696285261004701</cx:pt>
          <cx:pt idx="474">0.012946044700052201</cx:pt>
          <cx:pt idx="475">0.0016118423269907999</cx:pt>
          <cx:pt idx="476">-0.00031557199662768701</cx:pt>
          <cx:pt idx="477">-0.00065701908397516298</cx:pt>
          <cx:pt idx="478">-0.0032746692390291398</cx:pt>
          <cx:pt idx="479">-0.0049518571807861504</cx:pt>
          <cx:pt idx="480">-0.00638397735958694</cx:pt>
          <cx:pt idx="481">-0.0062181321114808197</cx:pt>
          <cx:pt idx="482">-0.033841721503276301</cx:pt>
          <cx:pt idx="483">-0.035601256633529602</cx:pt>
          <cx:pt idx="484">0.0074612745977871899</cx:pt>
          <cx:pt idx="485">0.085330948089322706</cx:pt>
          <cx:pt idx="486">0.087000373999924302</cx:pt>
          <cx:pt idx="487">0.092155717275284696</cx:pt>
          <cx:pt idx="488">0.0100264427559124</cx:pt>
          <cx:pt idx="489">-0.0115288865900911</cx:pt>
          <cx:pt idx="490">0.0050580838660168404</cx:pt>
          <cx:pt idx="491">-0.044671476300344799</cx:pt>
          <cx:pt idx="492">-0.025370251384716901</cx:pt>
          <cx:pt idx="493">-0.041472044794788103</cx:pt>
          <cx:pt idx="494">-0.062981584207505603</cx:pt>
          <cx:pt idx="495">-0.080249045743295</cx:pt>
          <cx:pt idx="496">-0.045583865617032503</cx:pt>
          <cx:pt idx="497">0.0184209906271568</cx:pt>
          <cx:pt idx="498">0.027885476513365301</cx:pt>
          <cx:pt idx="499">0.0164483485969017</cx:pt>
          <cx:pt idx="500">-0.00096185138698929803</cx:pt>
          <cx:pt idx="501">0.024885379349902301</cx:pt>
          <cx:pt idx="502">0.0019660005583000502</cx:pt>
          <cx:pt idx="503">0.00309550971643262</cx:pt>
          <cx:pt idx="504">0.00063542235930786305</cx:pt>
          <cx:pt idx="505">-0.00097752603778563296</cx:pt>
          <cx:pt idx="506">-0.0032551016041449201</cx:pt>
          <cx:pt idx="507">-0.0104956751347553</cx:pt>
          <cx:pt idx="508">0.016042741414131902</cx:pt>
          <cx:pt idx="509">0.0013334959176872501</cx:pt>
          <cx:pt idx="510">-0.015620897040512401</cx:pt>
          <cx:pt idx="511">0.0099787659962655706</cx:pt>
          <cx:pt idx="512">0.0265968949602008</cx:pt>
          <cx:pt idx="513">0.067592044521455993</cx:pt>
          <cx:pt idx="514">0.078986320186332795</cx:pt>
          <cx:pt idx="515">-0.022862142394284701</cx:pt>
          <cx:pt idx="516">-0.0476623792591373</cx:pt>
          <cx:pt idx="517">-0.12021184499460499</cx:pt>
          <cx:pt idx="518">-0.046216243476468702</cx:pt>
          <cx:pt idx="519">-0.012695145870378</cx:pt>
          <cx:pt idx="520">-0.0711754403903746</cx:pt>
          <cx:pt idx="521">-0.086066286584837906</cx:pt>
          <cx:pt idx="522">-0.065800204887755703</cx:pt>
          <cx:pt idx="523">-0.097133739283928794</cx:pt>
          <cx:pt idx="524">-0.074042573454454294</cx:pt>
          <cx:pt idx="525">0.0079417187163831494</cx:pt>
          <cx:pt idx="526">0.014817675865372099</cx:pt>
          <cx:pt idx="527">0.031424624181254801</cx:pt>
          <cx:pt idx="528">0.0056619507482691296</cx:pt>
          <cx:pt idx="529">0.021211777041298702</cx:pt>
          <cx:pt idx="530">0.0010318736058310301</cx:pt>
          <cx:pt idx="531">0.0011360287606079699</cx:pt>
          <cx:pt idx="532">0.00099010622021064804</cx:pt>
          <cx:pt idx="533">-0.00093367141989933596</cx:pt>
          <cx:pt idx="534">0.0023437371624726402</cx:pt>
          <cx:pt idx="535">-0.0093509591632144097</cx:pt>
          <cx:pt idx="536">0.017739706942844099</cx:pt>
          <cx:pt idx="537">0.00044649819415617902</cx:pt>
          <cx:pt idx="538">-0.041678292747015101</cx:pt>
          <cx:pt idx="539">-0.0044058219586651497</cx:pt>
          <cx:pt idx="540">0.067869603500447406</cx:pt>
          <cx:pt idx="541">0.083372346813889303</cx:pt>
          <cx:pt idx="542">0.14016631449142999</cx:pt>
          <cx:pt idx="543">0.052801187498169998</cx:pt>
          <cx:pt idx="544">-0.078749900520390895</cx:pt>
          <cx:pt idx="545">-0.13420412855049299</cx:pt>
          <cx:pt idx="546">-0.011515423693615801</cx:pt>
          <cx:pt idx="547">0.029081495426593201</cx:pt>
          <cx:pt idx="548">-0.0772186826526335</cx:pt>
          <cx:pt idx="549">-0.038071935686884099</cx:pt>
          <cx:pt idx="550">-0.074490622574441404</cx:pt>
          <cx:pt idx="551">-0.0722031632527812</cx:pt>
          <cx:pt idx="552">-0.036856405262677298</cx:pt>
          <cx:pt idx="553">0.0037095856082156502</cx:pt>
          <cx:pt idx="554">0.0233790391292788</cx:pt>
          <cx:pt idx="555">0.027259286604754102</cx:pt>
          <cx:pt idx="556">-0.0016824236859367099</cx:pt>
          <cx:pt idx="557">0.019887701741805701</cx:pt>
          <cx:pt idx="558">0.0050453179976455301</cx:pt>
          <cx:pt idx="559">-0.00087596974123660301</cx:pt>
          <cx:pt idx="560">6.9979898495590499e-05</cx:pt>
          <cx:pt idx="561">0.00056326633665765595</cx:pt>
          <cx:pt idx="562">0.00305493634063915</cx:pt>
          <cx:pt idx="563">0.0068309794298345803</cx:pt>
          <cx:pt idx="564">0.019062287006513801</cx:pt>
          <cx:pt idx="565">0.0137730806424834</cx:pt>
          <cx:pt idx="566">-0.021244161060609199</cx:pt>
          <cx:pt idx="567">-0.016020790343010599</cx:pt>
          <cx:pt idx="568">0.033288723104075497</cx:pt>
          <cx:pt idx="569">0.17367257066375499</cx:pt>
          <cx:pt idx="570">0.16678572299405101</cx:pt>
          <cx:pt idx="571">0.070700420034109202</cx:pt>
          <cx:pt idx="572">-0.019096165207971801</cx:pt>
          <cx:pt idx="573">-0.044264334227321803</cx:pt>
          <cx:pt idx="574">0.086149313499250396</cx:pt>
          <cx:pt idx="575">0.083554960174191895</cx:pt>
          <cx:pt idx="576">-0.032196354452020098</cx:pt>
          <cx:pt idx="577">-0.076837151550466595</cx:pt>
          <cx:pt idx="578">-0.060518831879178898</cx:pt>
          <cx:pt idx="579">-0.071261973762939301</cx:pt>
          <cx:pt idx="580">-0.061666009759530897</cx:pt>
          <cx:pt idx="581">-0.013004966959505201</cx:pt>
          <cx:pt idx="582">-0.0096865850441967792</cx:pt>
          <cx:pt idx="583">-0.0026638587876484398</cx:pt>
          <cx:pt idx="584">-0.018117510749265299</cx:pt>
          <cx:pt idx="585">0.0054817901041127803</cx:pt>
          <cx:pt idx="586">0.00210961463969644</cx:pt>
          <cx:pt idx="587">-4.7613045709421003e-05</cx:pt>
          <cx:pt idx="588">-0.000444917536778918</cx:pt>
          <cx:pt idx="589">-0.00014477986711307399</cx:pt>
          <cx:pt idx="590">0.0023521131501751998</cx:pt>
          <cx:pt idx="591">0.0108408896321715</cx:pt>
          <cx:pt idx="592">0.021896552338006098</cx:pt>
          <cx:pt idx="593">0.00235947389487055</cx:pt>
          <cx:pt idx="594">-0.00093090634230892796</cx:pt>
          <cx:pt idx="595">-0.0043273533067183902</cx:pt>
          <cx:pt idx="596">0.036411728262101997</cx:pt>
          <cx:pt idx="597">0.147405707960095</cx:pt>
          <cx:pt idx="598">0.101798854434939</cx:pt>
          <cx:pt idx="599">0.071160155360204494</cx:pt>
          <cx:pt idx="600">0.028996869074265502</cx:pt>
          <cx:pt idx="601">0.067718497914763101</cx:pt>
          <cx:pt idx="602">0.101455107801469</cx:pt>
          <cx:pt idx="603">0.024421553973949801</cx:pt>
          <cx:pt idx="604">-0.070571598963780097</cx:pt>
          <cx:pt idx="605">-0.041154779108726398</cx:pt>
          <cx:pt idx="606">-0.021306338859668102</cx:pt>
          <cx:pt idx="607">-0.0185438145776664</cx:pt>
          <cx:pt idx="608">-0.019742980364292399</cx:pt>
          <cx:pt idx="609">-0.042277587258267899</cx:pt>
          <cx:pt idx="610">0.00728046725003455</cx:pt>
          <cx:pt idx="611">0.0054278301152471597</cx:pt>
          <cx:pt idx="612">-0.00096298422075356805</cx:pt>
          <cx:pt idx="613">0.012184448561932799</cx:pt>
          <cx:pt idx="614">0.0031506268100305601</cx:pt>
          <cx:pt idx="615">-6.7244627909845804e-05</cx:pt>
          <cx:pt idx="616">0.00014512156946029899</cx:pt>
          <cx:pt idx="617">2.1386662657184101e-05</cx:pt>
          <cx:pt idx="618">0.0025962934134719702</cx:pt>
          <cx:pt idx="619">0.0204875710425515</cx:pt>
          <cx:pt idx="620">0.016347807013167698</cx:pt>
          <cx:pt idx="621">0.0140327238186389</cx:pt>
          <cx:pt idx="622">0.0056828254254862199</cx:pt>
          <cx:pt idx="623">0.0172311294858076</cx:pt>
          <cx:pt idx="624">0.036969725811935999</cx:pt>
          <cx:pt idx="625">0.071650138365889904</cx:pt>
          <cx:pt idx="626">0.085668149322661896</cx:pt>
          <cx:pt idx="627">0.062161725783942703</cx:pt>
          <cx:pt idx="628">0.060560422125977897</cx:pt>
          <cx:pt idx="629">0.057028700574494301</cx:pt>
          <cx:pt idx="630">0.00138337086422811</cx:pt>
          <cx:pt idx="631">-0.010605510341531401</cx:pt>
          <cx:pt idx="632">-0.034905018484008302</cx:pt>
          <cx:pt idx="633">-0.047723948692437901</cx:pt>
          <cx:pt idx="634">-0.0097004935230729002</cx:pt>
          <cx:pt idx="635">0.01361911790431</cx:pt>
          <cx:pt idx="636">-0.019056964331860299</cx:pt>
          <cx:pt idx="637">-0.044953957954810601</cx:pt>
          <cx:pt idx="638">-0.0148662346054135</cx:pt>
          <cx:pt idx="639">-0.0062964127023597896</cx:pt>
          <cx:pt idx="640">-0.00171286390187631</cx:pt>
          <cx:pt idx="641">0.0089563267788233397</cx:pt>
          <cx:pt idx="642">-0.0014543025376507999</cx:pt>
          <cx:pt idx="643">-1.26127111367482e-05</cx:pt>
          <cx:pt idx="644">-0.00063858254101961296</cx:pt>
          <cx:pt idx="645">0.00095023973109497999</cx:pt>
          <cx:pt idx="646">-0.00045680452256709799</cx:pt>
          <cx:pt idx="647">0.0131092802611483</cx:pt>
          <cx:pt idx="648">0.018295490007893999</cx:pt>
          <cx:pt idx="649">-0.0054481495308299098</cx:pt>
          <cx:pt idx="650">-0.051276900915243798</cx:pt>
          <cx:pt idx="651">-0.0186003204796092</cx:pt>
          <cx:pt idx="652">0.046322741150064101</cx:pt>
          <cx:pt idx="653">0.034882079683320098</cx:pt>
          <cx:pt idx="654">0.0922985456425338</cx:pt>
          <cx:pt idx="655">0.052913819573553199</cx:pt>
          <cx:pt idx="656">0.039056156834863902</cx:pt>
          <cx:pt idx="657">0.037132352867082399</cx:pt>
          <cx:pt idx="658">0.063457223625091902</cx:pt>
          <cx:pt idx="659">0.024106943015846601</cx:pt>
          <cx:pt idx="660">-0.021816923673692801</cx:pt>
          <cx:pt idx="661">-0.055707879575512903</cx:pt>
          <cx:pt idx="662">-0.018926721416229399</cx:pt>
          <cx:pt idx="663">-0.021733778345411299</cx:pt>
          <cx:pt idx="664">-0.0262068179410706</cx:pt>
          <cx:pt idx="665">-0.0298164144259505</cx:pt>
          <cx:pt idx="666">-0.00314893305972744</cx:pt>
          <cx:pt idx="667">0.0060650801769716704</cx:pt>
          <cx:pt idx="668">-0.011626432479061401</cx:pt>
          <cx:pt idx="669">0.00576529827014344</cx:pt>
          <cx:pt idx="670">-0.0016702417535810401</cx:pt>
          <cx:pt idx="671">-0.00025873781643955701</cx:pt>
          <cx:pt idx="672">-0.00102475649661855</cx:pt>
          <cx:pt idx="673">-0.000150279965087272</cx:pt>
          <cx:pt idx="674">-0.00054660643017729205</cx:pt>
          <cx:pt idx="675">-0.0042278156905589002</cx:pt>
          <cx:pt idx="676">-0.010882726601051501</cx:pt>
          <cx:pt idx="677">-0.035130344178988297</cx:pt>
          <cx:pt idx="678">-0.057939800979372902</cx:pt>
          <cx:pt idx="679">-0.0600449647438073</cx:pt>
          <cx:pt idx="680">-0.062442469317995797</cx:pt>
          <cx:pt idx="681">-0.016123348991120699</cx:pt>
          <cx:pt idx="682">0.030590982845095701</cx:pt>
          <cx:pt idx="683">0.0213986488453775</cx:pt>
          <cx:pt idx="684">-0.0270826058272075</cx:pt>
          <cx:pt idx="685">-0.0023815267203136899</cx:pt>
          <cx:pt idx="686">0.0096469498764990801</cx:pt>
          <cx:pt idx="687">-0.024996045930913799</cx:pt>
          <cx:pt idx="688">-0.0097071799842205</cx:pt>
          <cx:pt idx="689">-0.0542280314614179</cx:pt>
          <cx:pt idx="690">-0.021478760793998599</cx:pt>
          <cx:pt idx="691">-0.034722179130239401</cx:pt>
          <cx:pt idx="692">-0.027125373540692499</cx:pt>
          <cx:pt idx="693">-0.045515030068727903</cx:pt>
          <cx:pt idx="694">-0.021649592460087502</cx:pt>
          <cx:pt idx="695">-0.00587267603320012</cx:pt>
          <cx:pt idx="696">0.0069730947482312599</cx:pt>
          <cx:pt idx="697">0.0033067615212458699</cx:pt>
          <cx:pt idx="698">0.00073942576472755997</cx:pt>
          <cx:pt idx="699">-0.00085803222051210597</cx:pt>
          <cx:pt idx="700">-0.00070620063977461299</cx:pt>
          <cx:pt idx="701">0.00079092619190272305</cx:pt>
          <cx:pt idx="702">-0.00020195067584610399</cx:pt>
          <cx:pt idx="703">-0.0032514859424971</cx:pt>
          <cx:pt idx="704">-0.0081693362119780802</cx:pt>
          <cx:pt idx="705">-0.0254771515292792</cx:pt>
          <cx:pt idx="706">-0.0232875177393497</cx:pt>
          <cx:pt idx="707">-0.041769139139166502</cx:pt>
          <cx:pt idx="708">-0.059410929552558403</cx:pt>
          <cx:pt idx="709">-0.0531322786741594</cx:pt>
          <cx:pt idx="710">-0.0121910495345784</cx:pt>
          <cx:pt idx="711">-0.0155911320774276</cx:pt>
          <cx:pt idx="712">-0.033605188309139</cx:pt>
          <cx:pt idx="713">0.0185840657116427</cx:pt>
          <cx:pt idx="714">0.036057146134641602</cx:pt>
          <cx:pt idx="715">0.0232022370429328</cx:pt>
          <cx:pt idx="716">-0.00041230051040784099</cx:pt>
          <cx:pt idx="717">-0.031815643867308903</cx:pt>
          <cx:pt idx="718">-0.0286087795953185</cx:pt>
          <cx:pt idx="719">-0.012171437397717</cx:pt>
          <cx:pt idx="720">-0.0111302014291119</cx:pt>
          <cx:pt idx="721">-0.00155102653558234</cx:pt>
          <cx:pt idx="722">0.0086444697716222003</cx:pt>
          <cx:pt idx="723">0.010168300016512401</cx:pt>
          <cx:pt idx="724">0.0057498141106562704</cx:pt>
          <cx:pt idx="725">0.00091490096978971897</cx:pt>
          <cx:pt idx="726">0.00044939753093115498</cx:pt>
          <cx:pt idx="727">-0.00022643308564814101</cx:pt>
          <cx:pt idx="728">0.00108689395383025</cx:pt>
          <cx:pt idx="729">0.00051122091884657701</cx:pt>
          <cx:pt idx="730">-0.00056611518449896001</cx:pt>
          <cx:pt idx="731">0.00046812311851602699</cx:pt>
          <cx:pt idx="732">0.00075489856363014998</cx:pt>
          <cx:pt idx="733">-0.0081827145309895499</cx:pt>
          <cx:pt idx="734">-0.0094576301879880503</cx:pt>
          <cx:pt idx="735">-0.0140096081371229</cx:pt>
          <cx:pt idx="736">-0.016677472940268698</cx:pt>
          <cx:pt idx="737">-0.027542122165615399</cx:pt>
          <cx:pt idx="738">-0.019351848466530899</cx:pt>
          <cx:pt idx="739">0.0084278752921183898</cx:pt>
          <cx:pt idx="740">0.018130146221512801</cx:pt>
          <cx:pt idx="741">0.018242847312570799</cx:pt>
          <cx:pt idx="742">0.0095266889926963402</cx:pt>
          <cx:pt idx="743">0.0077670940570225598</cx:pt>
          <cx:pt idx="744">-0.0070540616018667504</cx:pt>
          <cx:pt idx="745">-0.0132069079596346</cx:pt>
          <cx:pt idx="746">-0.025939671044897399</cx:pt>
          <cx:pt idx="747">-0.013819382147141601</cx:pt>
          <cx:pt idx="748">-0.0039800972590288896</cx:pt>
          <cx:pt idx="749">-0.0087661463784082603</cx:pt>
          <cx:pt idx="750">-0.0023596048603005001</cx:pt>
          <cx:pt idx="751">-6.9241493935876002e-05</cx:pt>
          <cx:pt idx="752">0.000188111317339208</cx:pt>
          <cx:pt idx="753">-0.00032572770337528601</cx:pt>
          <cx:pt idx="754">1.46848405842957e-05</cx:pt>
          <cx:pt idx="755">0.000155706093831198</cx:pt>
          <cx:pt idx="756">-0.00087593309443855004</cx:pt>
          <cx:pt idx="757">-0.000267712532206882</cx:pt>
          <cx:pt idx="758">0.00016188028743899501</cx:pt>
          <cx:pt idx="759">0.000686252459103744</cx:pt>
          <cx:pt idx="760">0.000206649741024049</cx:pt>
          <cx:pt idx="761">-0.00037045983627588698</cx:pt>
          <cx:pt idx="762">-5.54506180584706e-05</cx:pt>
          <cx:pt idx="763">5.4490482780784698e-05</cx:pt>
          <cx:pt idx="764">-0.000914668734567577</cx:pt>
          <cx:pt idx="765">-0.0017538576517601399</cx:pt>
          <cx:pt idx="766">0.0010495037040574101</cx:pt>
          <cx:pt idx="767">0.000105134842437867</cx:pt>
          <cx:pt idx="768">-0.00078753767194948698</cx:pt>
          <cx:pt idx="769">-0.00103195951228911</cx:pt>
          <cx:pt idx="770">-0.0030818136362349298</cx:pt>
          <cx:pt idx="771">-0.0028608146681428602</cx:pt>
          <cx:pt idx="772">-0.001619956429789</cx:pt>
          <cx:pt idx="773">-0.0037479817353525198</cx:pt>
          <cx:pt idx="774">-0.0089978056750697304</cx:pt>
          <cx:pt idx="775">8.3878538170863002e-05</cx:pt>
          <cx:pt idx="776">-0.00038537333610936202</cx:pt>
          <cx:pt idx="777">-0.0041302792840207103</cx:pt>
          <cx:pt idx="778">-0.0038163636721609798</cx:pt>
          <cx:pt idx="779">-8.3007288832327494e-05</cx:pt>
          <cx:pt idx="780">6.8550012427756604e-05</cx:pt>
          <cx:pt idx="781">5.9489213010775901e-05</cx:pt>
          <cx:pt idx="782">0.00046227887793078899</cx:pt>
          <cx:pt idx="783">-1.03114398794445e-05</cx:pt>
          <cx:pt idx="784">-0.0022050765073919425</cx:pt>
          <cx:pt idx="785">-0.0028904069340022751</cx:pt>
          <cx:pt idx="786">-0.0058603770412149246</cx:pt>
          <cx:pt idx="787">-0.00677126275647345</cx:pt>
          <cx:pt idx="788">-0.0055547835171966499</cx:pt>
          <cx:pt idx="789">-0.00886556896937085</cx:pt>
          <cx:pt idx="790">-0.0058109090051953003</cx:pt>
          <cx:pt idx="791">0.0088953531422253755</cx:pt>
          <cx:pt idx="792">0.02179540083817955</cx:pt>
          <cx:pt idx="793">0.0078495332432650007</cx:pt>
          <cx:pt idx="794">0.0028402371458820749</cx:pt>
          <cx:pt idx="795">-0.015895360022749251</cx:pt>
          <cx:pt idx="796">-0.016226434574185149</cx:pt>
          <cx:pt idx="797">-0.016645487096931626</cx:pt>
          <cx:pt idx="798">-0.019022687923993999</cx:pt>
          <cx:pt idx="799">-0.023961481924104699</cx:pt>
          <cx:pt idx="800">-0.028436053470035999</cx:pt>
          <cx:pt idx="801">-0.02622438507357875</cx:pt>
          <cx:pt idx="802">-0.0223753780035588</cx:pt>
          <cx:pt idx="803">-0.019067025721181425</cx:pt>
          <cx:pt idx="804">-0.012789718113428725</cx:pt>
          <cx:pt idx="805">0.00051248098949981254</cx:pt>
          <cx:pt idx="806">0.0031428269711018999</cx:pt>
          <cx:pt idx="807">0.00119520306083462</cx:pt>
          <cx:pt idx="808">0.00033408860778451002</cx:pt>
          <cx:pt idx="809">0.00030494509895846999</cx:pt>
          <cx:pt idx="810">-1.2295714194317051e-05</cx:pt>
          <cx:pt idx="811">-0.000333648853788755</cx:pt>
          <cx:pt idx="812">-0.0028354927867844</cx:pt>
          <cx:pt idx="813">-0.0056802939557627002</cx:pt>
          <cx:pt idx="814">-0.0049089653150944249</cx:pt>
          <cx:pt idx="815">-0.0033815355076039499</cx:pt>
          <cx:pt idx="816">-0.0068514398478735751</cx:pt>
          <cx:pt idx="817">-0.010751366269234825</cx:pt>
          <cx:pt idx="818">0.01122340714427565</cx:pt>
          <cx:pt idx="819">0.0111786043514238</cx:pt>
          <cx:pt idx="820">0.019755620418763924</cx:pt>
          <cx:pt idx="821">0.025936418753454999</cx:pt>
          <cx:pt idx="822">0.01269103813556475</cx:pt>
          <cx:pt idx="823">-0.015055264015384125</cx:pt>
          <cx:pt idx="824">-0.033277341072721248</cx:pt>
          <cx:pt idx="825">-0.025569723839392249</cx:pt>
          <cx:pt idx="826">-0.026098081081574749</cx:pt>
          <cx:pt idx="827">-0.041317882094788247</cx:pt>
          <cx:pt idx="828">-0.021345092698186074</cx:pt>
          <cx:pt idx="829">-0.011582559400793601</cx:pt>
          <cx:pt idx="830">-0.01370364200356675</cx:pt>
          <cx:pt idx="831">-0.018427917706179475</cx:pt>
          <cx:pt idx="832">-0.010440785003686824</cx:pt>
          <cx:pt idx="833">-0.0039486158412889247</cx:pt>
          <cx:pt idx="834">0.0031095049631372751</cx:pt>
          <cx:pt idx="835">0.00057583094747479995</cx:pt>
          <cx:pt idx="836">6.4068967502237746e-05</cx:pt>
          <cx:pt idx="837">-0.00014993491756109875</cx:pt>
          <cx:pt idx="838">-0.00040157682126413998</cx:pt>
          <cx:pt idx="839">0.000100945667256383</cx:pt>
          <cx:pt idx="840">-0.00189714455706653</cx:pt>
          <cx:pt idx="841">-0.00630580750228795</cx:pt>
          <cx:pt idx="842">-0.010919981246783925</cx:pt>
          <cx:pt idx="843">-0.01362938135411795</cx:pt>
          <cx:pt idx="844">-0.0059767452557481998</cx:pt>
          <cx:pt idx="845">-0.0010627690064695825</cx:pt>
          <cx:pt idx="846">0.010439100901858201</cx:pt>
          <cx:pt idx="847">0.011431938999846651</cx:pt>
          <cx:pt idx="848">0.010624532376708126</cx:pt>
          <cx:pt idx="849">0.021692272500767999</cx:pt>
          <cx:pt idx="850">0.0119139898119847</cx:pt>
          <cx:pt idx="851">-5.3009519525404002e-06</cx:pt>
          <cx:pt idx="852">-0.019873136283908299</cx:pt>
          <cx:pt idx="853">-0.032257685157511748</cx:pt>
          <cx:pt idx="854">-0.031536622012045747</cx:pt>
          <cx:pt idx="855">-0.021720326692221976</cx:pt>
          <cx:pt idx="856">-0.0078948332473892258</cx:pt>
          <cx:pt idx="857">-0.0054198510869681504</cx:pt>
          <cx:pt idx="858">-0.0051431126881856751</cx:pt>
          <cx:pt idx="859">-0.0085278869537537254</cx:pt>
          <cx:pt idx="860">0.0011179122800925275</cx:pt>
          <cx:pt idx="861">0.0076044402619950251</cx:pt>
          <cx:pt idx="862">0.00087813384313435001</cx:pt>
          <cx:pt idx="863">-0.0021540662653251725</cx:pt>
          <cx:pt idx="864">-0.0046526956104489996</cx:pt>
          <cx:pt idx="865">-4.1672939130601251e-05</cx:pt>
          <cx:pt idx="866">-0.00014313263904906101</cx:pt>
          <cx:pt idx="867">-0.00020855466544225526</cx:pt>
          <cx:pt idx="868">-0.001306258328609385</cx:pt>
          <cx:pt idx="869">-0.0041466667614830496</cx:pt>
          <cx:pt idx="870">-0.0096774130019571004</cx:pt>
          <cx:pt idx="871">-0.0072330493669668502</cx:pt>
          <cx:pt idx="872">0.00144029413992446</cx:pt>
          <cx:pt idx="873">0.0081561170767827252</cx:pt>
          <cx:pt idx="874">0.010362976885394099</cx:pt>
          <cx:pt idx="875">0.0065980978601479501</cx:pt>
          <cx:pt idx="876">0.0024496358254547626</cx:pt>
          <cx:pt idx="877">-1.4598065852195201e-05</cx:pt>
          <cx:pt idx="878">0.0083301236506709252</cx:pt>
          <cx:pt idx="879">0.0087731102140418994</cx:pt>
          <cx:pt idx="880">-0.0094075466209184999</cx:pt>
          <cx:pt idx="881">-0.019791316316661527</cx:pt>
          <cx:pt idx="882">-0.0074911109937508746</cx:pt>
          <cx:pt idx="883">0.0063089678332209752</cx:pt>
          <cx:pt idx="884">-0.0022050765073919425</cx:pt>
          <cx:pt idx="885">-0.0028904069340022751</cx:pt>
          <cx:pt idx="886">-0.0058603770412149246</cx:pt>
          <cx:pt idx="887">-0.00677126275647345</cx:pt>
          <cx:pt idx="888">-0.0055547835171966499</cx:pt>
          <cx:pt idx="889">-0.00886556896937085</cx:pt>
          <cx:pt idx="890">-0.0058109090051953003</cx:pt>
          <cx:pt idx="891">0.0088953531422253755</cx:pt>
          <cx:pt idx="892">0.02179540083817955</cx:pt>
          <cx:pt idx="893">0.0078495332432650007</cx:pt>
          <cx:pt idx="894">0.0028402371458820749</cx:pt>
          <cx:pt idx="895">-0.015895360022749251</cx:pt>
          <cx:pt idx="896">-0.016226434574185149</cx:pt>
          <cx:pt idx="897">-0.016645487096931626</cx:pt>
          <cx:pt idx="898">-0.019022687923993999</cx:pt>
          <cx:pt idx="899">-0.023961481924104699</cx:pt>
          <cx:pt idx="900">-0.028436053470035999</cx:pt>
          <cx:pt idx="901">-0.02622438507357875</cx:pt>
          <cx:pt idx="902">-0.0223753780035588</cx:pt>
          <cx:pt idx="903">-0.019067025721181425</cx:pt>
          <cx:pt idx="904">-0.012789718113428725</cx:pt>
          <cx:pt idx="905">0.00051248098949981254</cx:pt>
          <cx:pt idx="906">0.0031428269711018999</cx:pt>
          <cx:pt idx="907">0.00119520306083462</cx:pt>
          <cx:pt idx="908">0.00033408860778451002</cx:pt>
          <cx:pt idx="909">0.00030494509895846999</cx:pt>
          <cx:pt idx="910">-1.2295714194317051e-05</cx:pt>
          <cx:pt idx="911">-0.000333648853788755</cx:pt>
          <cx:pt idx="912">-0.0028354927867844</cx:pt>
          <cx:pt idx="913">-0.0056802939557627002</cx:pt>
          <cx:pt idx="914">-0.0049089653150944249</cx:pt>
          <cx:pt idx="915">-0.0033815355076039499</cx:pt>
          <cx:pt idx="916">-0.0068514398478735751</cx:pt>
          <cx:pt idx="917">-0.010751366269234825</cx:pt>
          <cx:pt idx="918">0.01122340714427565</cx:pt>
          <cx:pt idx="919">0.0111786043514238</cx:pt>
          <cx:pt idx="920">0.019755620418763924</cx:pt>
          <cx:pt idx="921">0.025936418753454999</cx:pt>
          <cx:pt idx="922">0.01269103813556475</cx:pt>
          <cx:pt idx="923">-0.015055264015384125</cx:pt>
          <cx:pt idx="924">-0.033277341072721248</cx:pt>
          <cx:pt idx="925">-0.025569723839392249</cx:pt>
          <cx:pt idx="926">-0.026098081081574749</cx:pt>
          <cx:pt idx="927">-0.041317882094788247</cx:pt>
          <cx:pt idx="928">-0.021345092698186074</cx:pt>
          <cx:pt idx="929">-0.011582559400793601</cx:pt>
          <cx:pt idx="930">-0.01370364200356675</cx:pt>
          <cx:pt idx="931">-0.018427917706179475</cx:pt>
          <cx:pt idx="932">-0.010440785003686824</cx:pt>
          <cx:pt idx="933">-0.0039486158412889247</cx:pt>
          <cx:pt idx="934">0.0031095049631372751</cx:pt>
          <cx:pt idx="935">0.00057583094747479995</cx:pt>
          <cx:pt idx="936">6.4068967502237746e-05</cx:pt>
          <cx:pt idx="937">-0.00014993491756109875</cx:pt>
          <cx:pt idx="938">-0.00040157682126413998</cx:pt>
          <cx:pt idx="939">0.000100945667256383</cx:pt>
          <cx:pt idx="940">-0.00189714455706653</cx:pt>
          <cx:pt idx="941">-0.00630580750228795</cx:pt>
          <cx:pt idx="942">-0.010919981246783925</cx:pt>
          <cx:pt idx="943">-0.01362938135411795</cx:pt>
          <cx:pt idx="944">-0.0059767452557481998</cx:pt>
          <cx:pt idx="945">-0.0010627690064695825</cx:pt>
          <cx:pt idx="946">0.010439100901858201</cx:pt>
          <cx:pt idx="947">0.011431938999846651</cx:pt>
          <cx:pt idx="948">0.010624532376708126</cx:pt>
          <cx:pt idx="949">0.021692272500767999</cx:pt>
          <cx:pt idx="950">0.0119139898119847</cx:pt>
          <cx:pt idx="951">-5.3009519525404002e-06</cx:pt>
          <cx:pt idx="952">-0.019873136283908299</cx:pt>
          <cx:pt idx="953">-0.032257685157511748</cx:pt>
          <cx:pt idx="954">-0.031536622012045747</cx:pt>
          <cx:pt idx="955">-0.021720326692221976</cx:pt>
          <cx:pt idx="956">-0.0078948332473892258</cx:pt>
          <cx:pt idx="957">-0.0054198510869681504</cx:pt>
          <cx:pt idx="958">-0.0051431126881856751</cx:pt>
          <cx:pt idx="959">-0.0085278869537537254</cx:pt>
          <cx:pt idx="960">0.0011179122800925275</cx:pt>
          <cx:pt idx="961">0.0076044402619950251</cx:pt>
          <cx:pt idx="962">0.00087813384313435001</cx:pt>
          <cx:pt idx="963">-0.0021540662653251725</cx:pt>
          <cx:pt idx="964">-0.0046526956104489996</cx:pt>
          <cx:pt idx="965">-4.1672939130601251e-05</cx:pt>
          <cx:pt idx="966">-0.00014313263904906101</cx:pt>
          <cx:pt idx="967">-0.00020855466544225526</cx:pt>
          <cx:pt idx="968">-0.001306258328609385</cx:pt>
          <cx:pt idx="969">-0.0041466667614830496</cx:pt>
          <cx:pt idx="970">-0.0096774130019571004</cx:pt>
          <cx:pt idx="971">-0.0072330493669668502</cx:pt>
          <cx:pt idx="972">0.00144029413992446</cx:pt>
          <cx:pt idx="973">0.0081561170767827252</cx:pt>
          <cx:pt idx="974">0.010362976885394099</cx:pt>
          <cx:pt idx="975">0.0065980978601479501</cx:pt>
          <cx:pt idx="976">0.0024496358254547626</cx:pt>
          <cx:pt idx="977">-1.4598065852195201e-05</cx:pt>
          <cx:pt idx="978">0.0083301236506709252</cx:pt>
          <cx:pt idx="979">0.0087731102140418994</cx:pt>
          <cx:pt idx="980">-0.0094075466209184999</cx:pt>
          <cx:pt idx="981">-0.019791316316661527</cx:pt>
          <cx:pt idx="982">-0.0074911109937508746</cx:pt>
          <cx:pt idx="983">0.0063089678332209752</cx:pt>
          <cx:pt idx="984">-0.0022050765073919425</cx:pt>
          <cx:pt idx="985">-0.0028904069340022751</cx:pt>
          <cx:pt idx="986">-0.0058603770412149246</cx:pt>
          <cx:pt idx="987">-0.00677126275647345</cx:pt>
          <cx:pt idx="988">-0.0055547835171966499</cx:pt>
          <cx:pt idx="989">-0.00886556896937085</cx:pt>
          <cx:pt idx="990">-0.0058109090051953003</cx:pt>
          <cx:pt idx="991">0.0088953531422253755</cx:pt>
          <cx:pt idx="992">0.02179540083817955</cx:pt>
          <cx:pt idx="993">0.0078495332432650007</cx:pt>
          <cx:pt idx="994">0.0028402371458820749</cx:pt>
          <cx:pt idx="995">-0.015895360022749251</cx:pt>
          <cx:pt idx="996">-0.016226434574185149</cx:pt>
          <cx:pt idx="997">-0.016645487096931626</cx:pt>
          <cx:pt idx="998">-0.019022687923993999</cx:pt>
          <cx:pt idx="999">-0.023961481924104699</cx:pt>
          <cx:pt idx="1000">-0.028436053470035999</cx:pt>
          <cx:pt idx="1001">-0.02622438507357875</cx:pt>
          <cx:pt idx="1002">-0.0223753780035588</cx:pt>
          <cx:pt idx="1003">-0.019067025721181425</cx:pt>
          <cx:pt idx="1004">-0.012789718113428725</cx:pt>
          <cx:pt idx="1005">0.00051248098949981254</cx:pt>
          <cx:pt idx="1006">0.0031428269711018999</cx:pt>
          <cx:pt idx="1007">0.00119520306083462</cx:pt>
          <cx:pt idx="1008">0.00033408860778451002</cx:pt>
          <cx:pt idx="1009">0.00030494509895846999</cx:pt>
          <cx:pt idx="1010">-1.2295714194317051e-05</cx:pt>
          <cx:pt idx="1011">-0.000333648853788755</cx:pt>
          <cx:pt idx="1012">-0.0028354927867844</cx:pt>
          <cx:pt idx="1013">-0.0056802939557627002</cx:pt>
          <cx:pt idx="1014">-0.0049089653150944249</cx:pt>
          <cx:pt idx="1015">-0.0033815355076039499</cx:pt>
          <cx:pt idx="1016">-0.0068514398478735751</cx:pt>
          <cx:pt idx="1017">-0.010751366269234825</cx:pt>
          <cx:pt idx="1018">0.01122340714427565</cx:pt>
          <cx:pt idx="1019">0.0111786043514238</cx:pt>
          <cx:pt idx="1020">0.019755620418763924</cx:pt>
          <cx:pt idx="1021">0.025936418753454999</cx:pt>
          <cx:pt idx="1022">0.01269103813556475</cx:pt>
          <cx:pt idx="1023">-0.015055264015384125</cx:pt>
          <cx:pt idx="1024">-0.033277341072721248</cx:pt>
          <cx:pt idx="1025">-0.025569723839392249</cx:pt>
          <cx:pt idx="1026">-0.026098081081574749</cx:pt>
          <cx:pt idx="1027">-0.041317882094788247</cx:pt>
          <cx:pt idx="1028">-0.021345092698186074</cx:pt>
          <cx:pt idx="1029">-0.011582559400793601</cx:pt>
          <cx:pt idx="1030">-0.01370364200356675</cx:pt>
          <cx:pt idx="1031">-0.018427917706179475</cx:pt>
          <cx:pt idx="1032">-0.010440785003686824</cx:pt>
          <cx:pt idx="1033">-0.0039486158412889247</cx:pt>
          <cx:pt idx="1034">0.0031095049631372751</cx:pt>
          <cx:pt idx="1035">0.00057583094747479995</cx:pt>
          <cx:pt idx="1036">6.4068967502237746e-05</cx:pt>
          <cx:pt idx="1037">-0.00014993491756109875</cx:pt>
          <cx:pt idx="1038">-0.00040157682126413998</cx:pt>
          <cx:pt idx="1039">0.000100945667256383</cx:pt>
          <cx:pt idx="1040">-0.00189714455706653</cx:pt>
          <cx:pt idx="1041">-0.00630580750228795</cx:pt>
          <cx:pt idx="1042">-0.010919981246783925</cx:pt>
          <cx:pt idx="1043">-0.01362938135411795</cx:pt>
          <cx:pt idx="1044">-0.0059767452557481998</cx:pt>
          <cx:pt idx="1045">-0.0010627690064695825</cx:pt>
          <cx:pt idx="1046">0.010439100901858201</cx:pt>
          <cx:pt idx="1047">0.011431938999846651</cx:pt>
          <cx:pt idx="1048">0.010624532376708126</cx:pt>
          <cx:pt idx="1049">0.021692272500767999</cx:pt>
          <cx:pt idx="1050">0.0119139898119847</cx:pt>
          <cx:pt idx="1051">-5.3009519525404002e-06</cx:pt>
          <cx:pt idx="1052">-0.019873136283908299</cx:pt>
          <cx:pt idx="1053">-0.032257685157511748</cx:pt>
          <cx:pt idx="1054">-0.031536622012045747</cx:pt>
          <cx:pt idx="1055">-0.021720326692221976</cx:pt>
          <cx:pt idx="1056">-0.0078948332473892258</cx:pt>
          <cx:pt idx="1057">-0.0054198510869681504</cx:pt>
          <cx:pt idx="1058">-0.0051431126881856751</cx:pt>
          <cx:pt idx="1059">-0.0085278869537537254</cx:pt>
          <cx:pt idx="1060">0.0011179122800925275</cx:pt>
          <cx:pt idx="1061">0.0076044402619950251</cx:pt>
          <cx:pt idx="1062">0.00087813384313435001</cx:pt>
          <cx:pt idx="1063">-0.0021540662653251725</cx:pt>
          <cx:pt idx="1064">-0.0046526956104489996</cx:pt>
          <cx:pt idx="1065">-4.1672939130601251e-05</cx:pt>
          <cx:pt idx="1066">-0.00014313263904906101</cx:pt>
          <cx:pt idx="1067">-0.00020855466544225526</cx:pt>
          <cx:pt idx="1068">-0.001306258328609385</cx:pt>
          <cx:pt idx="1069">-0.0041466667614830496</cx:pt>
          <cx:pt idx="1070">-0.0096774130019571004</cx:pt>
          <cx:pt idx="1071">-0.0072330493669668502</cx:pt>
          <cx:pt idx="1072">0.00144029413992446</cx:pt>
          <cx:pt idx="1073">0.0081561170767827252</cx:pt>
          <cx:pt idx="1074">0.010362976885394099</cx:pt>
          <cx:pt idx="1075">0.0065980978601479501</cx:pt>
          <cx:pt idx="1076">0.0024496358254547626</cx:pt>
          <cx:pt idx="1077">-1.4598065852195201e-05</cx:pt>
          <cx:pt idx="1078">0.0083301236506709252</cx:pt>
          <cx:pt idx="1079">0.0087731102140418994</cx:pt>
          <cx:pt idx="1080">-0.0094075466209184999</cx:pt>
          <cx:pt idx="1081">-0.019791316316661527</cx:pt>
          <cx:pt idx="1082">-0.0074911109937508746</cx:pt>
          <cx:pt idx="1083">0.0063089678332209752</cx:pt>
        </cx:lvl>
      </cx:numDim>
    </cx:data>
    <cx:data id="106">
      <cx:numDim type="val">
        <cx:f>Sheet2!$DC$1:$DC$1084</cx:f>
        <cx:lvl ptCount="1084" formatCode="G/通用格式">
          <cx:pt idx="0">-0.00067412869269489197</cx:pt>
          <cx:pt idx="1">-0.00034926980594864802</cx:pt>
          <cx:pt idx="2">-0.00067041541750839705</cx:pt>
          <cx:pt idx="3">-0.00062425751683613999</cx:pt>
          <cx:pt idx="4">6.5770611654680195e-05</cx:pt>
          <cx:pt idx="5">0.00039534287416889599</cx:pt>
          <cx:pt idx="6">-0.0011594588543833799</cx:pt>
          <cx:pt idx="7">-0.00057493788602863303</cx:pt>
          <cx:pt idx="8">-0.00034257895550516301</cx:pt>
          <cx:pt idx="9">0.000548161389244341</cx:pt>
          <cx:pt idx="10">-0.00045586881417087499</cx:pt>
          <cx:pt idx="11">-0.000379896192610204</cx:pt>
          <cx:pt idx="12">0.00041895669899395999</cx:pt>
          <cx:pt idx="13">-0.00066833003578993901</cx:pt>
          <cx:pt idx="14">0.00081868889917268599</cx:pt>
          <cx:pt idx="15">-0.000108882275693305</cx:pt>
          <cx:pt idx="16">0.000112003950211673</cx:pt>
          <cx:pt idx="17">-0.00055535462341701504</cx:pt>
          <cx:pt idx="18">-0.00013728748318350101</cx:pt>
          <cx:pt idx="19">0.00050594838652375104</cx:pt>
          <cx:pt idx="20">-0.00150853113682695</cx:pt>
          <cx:pt idx="21">0.000150496812170544</cx:pt>
          <cx:pt idx="22">-8.1639394397049506e-05</cx:pt>
          <cx:pt idx="23">-0.00037264137044246598</cx:pt>
          <cx:pt idx="24">-0.00025157384742451402</cx:pt>
          <cx:pt idx="25">8.2292020559901997e-05</cx:pt>
          <cx:pt idx="26">-0.000530079984441322</cx:pt>
          <cx:pt idx="27">0.00079621438768219099</cx:pt>
          <cx:pt idx="28">-0.00056668979530188001</cx:pt>
          <cx:pt idx="29">-0.00077498606010612599</cx:pt>
          <cx:pt idx="30">0.00046103926648810502</cx:pt>
          <cx:pt idx="31">0.00070816469129296705</cx:pt>
          <cx:pt idx="32">-0.00060812655933676501</cx:pt>
          <cx:pt idx="33">-0.00024656290832876802</cx:pt>
          <cx:pt idx="34">0.00021671425836474999</cx:pt>
          <cx:pt idx="35">0.00011853607980347101</cx:pt>
          <cx:pt idx="36">0.00028471074034130403</cx:pt>
          <cx:pt idx="37">-0.00020660589305532501</cx:pt>
          <cx:pt idx="38">-4.8443135207591803e-05</cx:pt>
          <cx:pt idx="39">-0.00085009819693337399</cx:pt>
          <cx:pt idx="40">-0.00050028391482156</cx:pt>
          <cx:pt idx="41">-0.000298213951776085</cx:pt>
          <cx:pt idx="42">0.00078809265088096501</cx:pt>
          <cx:pt idx="43">-0.00014820113208868801</cx:pt>
          <cx:pt idx="44">-0.000345045153207704</cx:pt>
          <cx:pt idx="45">0.00048838400266483799</cx:pt>
          <cx:pt idx="46">-0.00064763190430384802</cx:pt>
          <cx:pt idx="47">0.00031771937751076299</cx:pt>
          <cx:pt idx="48">0.00046650236111447701</cx:pt>
          <cx:pt idx="49">0.00015207880252958301</cx:pt>
          <cx:pt idx="50">0.00061951297635037795</cx:pt>
          <cx:pt idx="51">-0.00058477044115632802</cx:pt>
          <cx:pt idx="52">-0.000167431555719212</cx:pt>
          <cx:pt idx="53">0.00016600803336138599</cx:pt>
          <cx:pt idx="54">-0.00044588889138053001</cx:pt>
          <cx:pt idx="55">0.00076067201336184895</cx:pt>
          <cx:pt idx="56">-0.00018857492323772</cx:pt>
          <cx:pt idx="57">-0.0011343524562877399</cx:pt>
          <cx:pt idx="58">-0.000108631411891775</cx:pt>
          <cx:pt idx="59">-0.00096800277266531295</cx:pt>
          <cx:pt idx="60">-0.00012317167063688499</cx:pt>
          <cx:pt idx="61">0.00038984916181754298</cx:pt>
          <cx:pt idx="62">0.00020904189177713001</cx:pt>
          <cx:pt idx="63">0.00061410328801995301</cx:pt>
          <cx:pt idx="64">0.00056451728123759599</cx:pt>
          <cx:pt idx="65">-0.0020618364586827802</cx:pt>
          <cx:pt idx="66">-0.00103086638874297</cx:pt>
          <cx:pt idx="67">-0.0027704744761355101</cx:pt>
          <cx:pt idx="68">-0.0055707756901388003</cx:pt>
          <cx:pt idx="69">-0.0074403556922971398</cx:pt>
          <cx:pt idx="70">-0.0048224790836322697</cx:pt>
          <cx:pt idx="71">-0.0057595753913148202</cx:pt>
          <cx:pt idx="72">-0.00329442717445186</cx:pt>
          <cx:pt idx="73">0.00021282336793798499</cx:pt>
          <cx:pt idx="74">0.0047393729579046804</cx:pt>
          <cx:pt idx="75">-0.0015455321300391299</cx:pt>
          <cx:pt idx="76">-0.00062266804830001096</cx:pt>
          <cx:pt idx="77">0.00025739876108153898</cx:pt>
          <cx:pt idx="78">-0.00011534469007340501</cx:pt>
          <cx:pt idx="79">-0.00057737153171934295</cx:pt>
          <cx:pt idx="80">2.4292900672636299e-06</cx:pt>
          <cx:pt idx="81">0.00056295505844694701</cx:pt>
          <cx:pt idx="82">-0.00030305417316563399</cx:pt>
          <cx:pt idx="83">0.000195951467861478</cx:pt>
          <cx:pt idx="84">0.000382840858273304</cx:pt>
          <cx:pt idx="85">-0.000442490721800853</cx:pt>
          <cx:pt idx="86">0.00025034576991339</cx:pt>
          <cx:pt idx="87">-0.000109325406662618</cx:pt>
          <cx:pt idx="88">-0.00055560288313255502</cx:pt>
          <cx:pt idx="89">-0.00045550430922676103</cx:pt>
          <cx:pt idx="90">0.000428509056533629</cx:pt>
          <cx:pt idx="91">0.00082893013675574504</cx:pt>
          <cx:pt idx="92">0.00017329777230377</cx:pt>
          <cx:pt idx="93">-0.0072405233529524897</cx:pt>
          <cx:pt idx="94">-0.0065919296999849501</cx:pt>
          <cx:pt idx="95">-0.015435821283385401</cx:pt>
          <cx:pt idx="96">-0.010443629985245</cx:pt>
          <cx:pt idx="97">-0.0046706722317946502</cx:pt>
          <cx:pt idx="98">-0.0023633854023501302</cx:pt>
          <cx:pt idx="99">-0.013971103841467099</cx:pt>
          <cx:pt idx="100">-0.023570429746185301</cx:pt>
          <cx:pt idx="101">-0.0113115230465499</cx:pt>
          <cx:pt idx="102">-0.0095334364752530602</cx:pt>
          <cx:pt idx="103">-0.024578361353494699</cx:pt>
          <cx:pt idx="104">-0.0137941499074501</cx:pt>
          <cx:pt idx="105">-0.010887882046652499</cx:pt>
          <cx:pt idx="106">-0.0098424563117199305</cx:pt>
          <cx:pt idx="107">-0.00553031996501702</cx:pt>
          <cx:pt idx="108">0.0030417503551803098</cx:pt>
          <cx:pt idx="109">-3.6893700850957199e-05</cx:pt>
          <cx:pt idx="110">-0.00068316995787992899</cx:pt>
          <cx:pt idx="111">-0.00018382250046632701</cx:pt>
          <cx:pt idx="112">2.0080011256451599e-05</cx:pt>
          <cx:pt idx="113">9.7268787361335803e-05</cx:pt>
          <cx:pt idx="114">-0.00035407692775025199</cx:pt>
          <cx:pt idx="115">0.00051746010010875903</cx:pt>
          <cx:pt idx="116">0.0020438166871862701</cx:pt>
          <cx:pt idx="117">-0.0096986951527540301</cx:pt>
          <cx:pt idx="118">-0.0026529177957482402</cx:pt>
          <cx:pt idx="119">0.0020154230692388201</cx:pt>
          <cx:pt idx="120">0.0187935509415545</cx:pt>
          <cx:pt idx="121">0.018336006924014998</cx:pt>
          <cx:pt idx="122">0.00816992919351648</cx:pt>
          <cx:pt idx="123">-0.0044374376831045103</cx:pt>
          <cx:pt idx="124">-0.048948276733453103</cx:pt>
          <cx:pt idx="125">-0.045866016503952702</cx:pt>
          <cx:pt idx="126">-0.022747413790766599</cx:pt>
          <cx:pt idx="127">-0.0084235536579059002</cx:pt>
          <cx:pt idx="128">-0.043962784493177899</cx:pt>
          <cx:pt idx="129">-0.040178106937961103</cx:pt>
          <cx:pt idx="130">0.00106229825827441</cx:pt>
          <cx:pt idx="131">-0.020094917561317101</cx:pt>
          <cx:pt idx="132">-0.028355129994598102</cx:pt>
          <cx:pt idx="133">-0.0144770937576011</cx:pt>
          <cx:pt idx="134">-0.0021835127716798501</cx:pt>
          <cx:pt idx="135">0.00284526284713791</cx:pt>
          <cx:pt idx="136">0.0170961868601016</cx:pt>
          <cx:pt idx="137">0.0087990990286343808</cx:pt>
          <cx:pt idx="138">0.0016036018369329601</cx:pt>
          <cx:pt idx="139">-0.00027646846919812299</cx:pt>
          <cx:pt idx="140">0.000248853893278813</cx:pt>
          <cx:pt idx="141">-1.0944124937589001e-05</cx:pt>
          <cx:pt idx="142">-9.6045268382254998e-05</cx:pt>
          <cx:pt idx="143">0.00117770138087479</cx:pt>
          <cx:pt idx="144">0.00679932344866877</cx:pt>
          <cx:pt idx="145">0.00061441989856997499</cx:pt>
          <cx:pt idx="146">0.011970982473572599</cx:pt>
          <cx:pt idx="147">0.014530352119022399</cx:pt>
          <cx:pt idx="148">-0.0076261261435266198</cx:pt>
          <cx:pt idx="149">-0.0281316624608716</cx:pt>
          <cx:pt idx="150">-0.020188083921648801</cx:pt>
          <cx:pt idx="151">-0.020380411868371501</cx:pt>
          <cx:pt idx="152">-0.038674192718324098</cx:pt>
          <cx:pt idx="153">0.0191658427504907</cx:pt>
          <cx:pt idx="154">0.0054767848873702504</cx:pt>
          <cx:pt idx="155">-0.0070471696412060802</cx:pt>
          <cx:pt idx="156">0.033130502927829597</cx:pt>
          <cx:pt idx="157">0.0354089963494282</cx:pt>
          <cx:pt idx="158">-0.0064660616437509496</cx:pt>
          <cx:pt idx="159">-0.017081244509764199</cx:pt>
          <cx:pt idx="160">0.0206685500749327</cx:pt>
          <cx:pt idx="161">-0.0185383256504064</cx:pt>
          <cx:pt idx="162">-0.011718410218410099</cx:pt>
          <cx:pt idx="163">-0.0042878055243002703</cx:pt>
          <cx:pt idx="164">0.0071435889786698997</cx:pt>
          <cx:pt idx="165">0.0110183749560389</cx:pt>
          <cx:pt idx="166">0.0031684216495422601</cx:pt>
          <cx:pt idx="167">0.00021845532113070801</cx:pt>
          <cx:pt idx="168">0.00014805487391123101</cx:pt>
          <cx:pt idx="169">-0.00073226637162242302</cx:pt>
          <cx:pt idx="170">0.0046097180672547396</cx:pt>
          <cx:pt idx="171">0.0083770870400229104</cx:pt>
          <cx:pt idx="172">0.012155895941108901</cx:pt>
          <cx:pt idx="173">0.00779491676121335</cx:pt>
          <cx:pt idx="174">0.0165762262537901</cx:pt>
          <cx:pt idx="175">-0.0023105683740095601</cx:pt>
          <cx:pt idx="176">-0.0215977958199665</cx:pt>
          <cx:pt idx="177">0.0049524117586013496</cx:pt>
          <cx:pt idx="178">0.0039746286476457001</cx:pt>
          <cx:pt idx="179">-0.0017463654934670701</cx:pt>
          <cx:pt idx="180">-0.0092087694048567995</cx:pt>
          <cx:pt idx="181">0.0038682576056769799</cx:pt>
          <cx:pt idx="182">-0.0054605803824337397</cx:pt>
          <cx:pt idx="183">0.024760474815348901</cx:pt>
          <cx:pt idx="184">0.062452102388341799</cx:pt>
          <cx:pt idx="185">0.057477233114963298</cx:pt>
          <cx:pt idx="186">0.0363392719403412</cx:pt>
          <cx:pt idx="187">0.024332311362907401</cx:pt>
          <cx:pt idx="188">0.015225686246769799</cx:pt>
          <cx:pt idx="189">0.0089618910613488492</cx:pt>
          <cx:pt idx="190">-0.0051217120006241002</cx:pt>
          <cx:pt idx="191">0.0032317934219289598</cx:pt>
          <cx:pt idx="192">0.0133925339029236</cx:pt>
          <cx:pt idx="193">0.0148164088117404</cx:pt>
          <cx:pt idx="194">0.0045119989688163298</cx:pt>
          <cx:pt idx="195">-0.00012466441703774399</cx:pt>
          <cx:pt idx="196">8.4336823334200805e-06</cx:pt>
          <cx:pt idx="197">0.00099126415039022496</cx:pt>
          <cx:pt idx="198">0.00311676171456244</cx:pt>
          <cx:pt idx="199">0.0021420616020126726</cx:pt>
          <cx:pt idx="200">0.0027243500316174751</cx:pt>
          <cx:pt idx="201">0.0049262211079137254</cx:pt>
          <cx:pt idx="202">0.0063226320394044752</cx:pt>
          <cx:pt idx="203">-0.00216855467714321</cx:pt>
          <cx:pt idx="204">0.003659795505137225</cx:pt>
          <cx:pt idx="205">0.0039468263894500751</cx:pt>
          <cx:pt idx="206">0.0093423539194107501</cx:pt>
          <cx:pt idx="207">0.0060340358999261753</cx:pt>
          <cx:pt idx="208">0.0052004959860330749</cx:pt>
          <cx:pt idx="209">0.0042366418459180502</cx:pt>
          <cx:pt idx="210">0.008154258863196975</cx:pt>
          <cx:pt idx="211">-0.00283970060271655</cx:pt>
          <cx:pt idx="212">0.0135556200554876</cx:pt>
          <cx:pt idx="213">0.021912358638969599</cx:pt>
          <cx:pt idx="214">0.014920355592156275</cx:pt>
          <cx:pt idx="215">0.00752440368095095</cx:pt>
          <cx:pt idx="216">0.0099386385896155002</cx:pt>
          <cx:pt idx="217">-0.0029512234934701001</cx:pt>
          <cx:pt idx="218">-0.0040553603859351502</cx:pt>
          <cx:pt idx="219">0.00084826378768686748</cx:pt>
          <cx:pt idx="220">0.00086767060059272753</cx:pt>
          <cx:pt idx="221">0.0020519959756146399</cx:pt>
          <cx:pt idx="222">0.00065326385609804495</cx:pt>
          <cx:pt idx="223">0.00013646211646983026</cx:pt>
          <cx:pt idx="224">5.6728686148826501e-05</cx:pt>
          <cx:pt idx="225">-1.887482259452395e-05</cx:pt>
          <cx:pt idx="226">-0.00018135492074567949</cx:pt>
          <cx:pt idx="227">0.00020814576052139474</cx:pt>
          <cx:pt idx="228">0.0014658700937385701</cx:pt>
          <cx:pt idx="229">-0.00078617717539123495</cx:pt>
          <cx:pt idx="230">0.00098078151926214501</cx:pt>
          <cx:pt idx="231">-0.0025897377709768001</cx:pt>
          <cx:pt idx="232">0.0068937820781716499</cx:pt>
          <cx:pt idx="233">0.0090655264365550256</cx:pt>
          <cx:pt idx="234">0.0077471902877165998</cx:pt>
          <cx:pt idx="235">0.00033497760810970498</cx:pt>
          <cx:pt idx="236">-0.0011403218212051474</cx:pt>
          <cx:pt idx="237">0.0092253447356605497</cx:pt>
          <cx:pt idx="238">0.0081719702784840993</cx:pt>
          <cx:pt idx="239">-0.00088970906342008746</cx:pt>
          <cx:pt idx="240">0.0019984096182693923</cx:pt>
          <cx:pt idx="241">0.0059294273198498499</cx:pt>
          <cx:pt idx="242">-0.0015030800599361224</cx:pt>
          <cx:pt idx="243">-0.0020175840136237399</cx:pt>
          <cx:pt idx="244">-0.0030248372212832251</cx:pt>
          <cx:pt idx="245">-0.0076012288119896246</cx:pt>
          <cx:pt idx="246">-0.0028422450872670748</cx:pt>
          <cx:pt idx="247">-0.0045394315246252001</cx:pt>
          <cx:pt idx="248">-0.0015817388995621976</cx:pt>
          <cx:pt idx="249">0.00068392776365476754</cx:pt>
          <cx:pt idx="250">0.00032034595856578999</cx:pt>
          <cx:pt idx="251">-8.3809602870337253e-05</cx:pt>
          <cx:pt idx="252">-8.0394786415653494e-05</cx:pt>
          <cx:pt idx="253">2.691663451829825e-05</cx:pt>
          <cx:pt idx="254">-0.00081399044331722755</cx:pt>
          <cx:pt idx="255">-0.00097605186866168254</cx:pt>
          <cx:pt idx="256">-1.7954273398192626e-05</cx:pt>
          <cx:pt idx="257">-0.0063023884821579749</cx:pt>
          <cx:pt idx="258">0.0045514169858238748</cx:pt>
          <cx:pt idx="259">0.011896671258312475</cx:pt>
          <cx:pt idx="260">0.012376943779398275</cx:pt>
          <cx:pt idx="261">0.0084949025826707505</cx:pt>
          <cx:pt idx="262">0.0045884612262596502</cx:pt>
          <cx:pt idx="263">0.005698134485082375</cx:pt>
          <cx:pt idx="264">-6.1922862984930744e-05</cx:pt>
          <cx:pt idx="265">0.0029795173447041499</cx:pt>
          <cx:pt idx="266">0.0034460362410949998</cx:pt>
          <cx:pt idx="267">-0.015320142764074649</cx:pt>
          <cx:pt idx="268">-0.019161709844669202</cx:pt>
          <cx:pt idx="269">-0.014951852706716151</cx:pt>
          <cx:pt idx="270">-0.022423371529064099</cx:pt>
          <cx:pt idx="271">-0.013623257770133399</cx:pt>
          <cx:pt idx="272">-0.012747610112331675</cx:pt>
          <cx:pt idx="273">-0.0095273836895098246</cx:pt>
          <cx:pt idx="274">-0.0013136452052919375</cx:pt>
          <cx:pt idx="275">-0.0044326101639045002</cx:pt>
          <cx:pt idx="276">-0.00027132390222902252</cx:pt>
          <cx:pt idx="277">0.0018146158143353801</cx:pt>
          <cx:pt idx="278">0.00039083420275991498</cx:pt>
          <cx:pt idx="279">-5.2067041226668253e-05</cx:pt>
          <cx:pt idx="280">0.00013330184106549926</cx:pt>
          <cx:pt idx="281">-2.491989793231645e-05</cx:pt>
          <cx:pt idx="282">-0.00012539491530950351</cx:pt>
          <cx:pt idx="283">0.0045967337812145752</cx:pt>
          <cx:pt idx="284">0.0025096464582929001</cx:pt>
          <cx:pt idx="285">-0.0034315646042403</cx:pt>
          <cx:pt idx="286">0.0046432660807227246</cx:pt>
          <cx:pt idx="287">0.0093963838550942744</cx:pt>
          <cx:pt idx="288">0.016460557048660649</cx:pt>
          <cx:pt idx="289">0.0087781208292312257</cx:pt>
          <cx:pt idx="290">0.0026734778094131498</cx:pt>
          <cx:pt idx="291">0.002656176537591275</cx:pt>
          <cx:pt idx="292">-0.0058682462659123752</cx:pt>
          <cx:pt idx="293">-0.019122304131987226</cx:pt>
          <cx:pt idx="294">-0.012774793234903849</cx:pt>
          <cx:pt idx="295">-0.024781009218665974</cx:pt>
          <cx:pt idx="296">-0.0175069556874391</cx:pt>
          <cx:pt idx="297">-0.013821043414573025</cx:pt>
          <cx:pt idx="298">-0.0098421401635024747</cx:pt>
          <cx:pt idx="299">-0.047782871586027197</cx:pt>
          <cx:pt idx="300">-0.032789211806733602</cx:pt>
          <cx:pt idx="301">-0.055157296941305903</cx:pt>
          <cx:pt idx="302">-0.035060029783638903</cx:pt>
          <cx:pt idx="303">-0.018513318986653701</cx:pt>
          <cx:pt idx="304">0.0013403862606835</cx:pt>
          <cx:pt idx="305">0.0080852457713383296</cx:pt>
          <cx:pt idx="306">0.0020963913293109799</cx:pt>
          <cx:pt idx="307">0.00062548719517499496</cx:pt>
          <cx:pt idx="308">0.00018542867928934801</cx:pt>
          <cx:pt idx="309">-0.00054109002702191296</cx:pt>
          <cx:pt idx="310">9.4937524673764697e-05</cx:pt>
          <cx:pt idx="311">0.011763326350246701</cx:pt>
          <cx:pt idx="312">0.010664716048008799</cx:pt>
          <cx:pt idx="313">-0.027033073590444</cx:pt>
          <cx:pt idx="314">-0.0035276150433204202</cx:pt>
          <cx:pt idx="315">0.018195721279476901</cx:pt>
          <cx:pt idx="316">-0.027065735487530999</cx:pt>
          <cx:pt idx="317">-0.0451692578256409</cx:pt>
          <cx:pt idx="318">-0.0690143046190244</cx:pt>
          <cx:pt idx="319">-0.085406126050530107</cx:pt>
          <cx:pt idx="320">-0.0590731814710517</cx:pt>
          <cx:pt idx="321">-0.0123065710749924</cx:pt>
          <cx:pt idx="322">-0.018672877722875701</cx:pt>
          <cx:pt idx="323">-0.053365899290398797</cx:pt>
          <cx:pt idx="324">-0.0045377080229001502</cx:pt>
          <cx:pt idx="325">0.049191850949309099</cx:pt>
          <cx:pt idx="326">0.040754187360452797</cx:pt>
          <cx:pt idx="327">-0.055893462325302498</cx:pt>
          <cx:pt idx="328">-0.0448507735402318</cx:pt>
          <cx:pt idx="329">-0.075485694490556698</cx:pt>
          <cx:pt idx="330">-0.065145470541247294</cx:pt>
          <cx:pt idx="331">-0.024983026883557202</cx:pt>
          <cx:pt idx="332">-0.010579081555146501</cx:pt>
          <cx:pt idx="333">0.00048770901783366799</cx:pt>
          <cx:pt idx="334">0.0014008467490360999</cx:pt>
          <cx:pt idx="335">-0.000110381214717889</cx:pt>
          <cx:pt idx="336">0.00022017347133688</cx:pt>
          <cx:pt idx="337">-0.0010703073353709599</cx:pt>
          <cx:pt idx="338">-0.00143448080439652</cx:pt>
          <cx:pt idx="339">-0.0098065255550202207</cx:pt>
          <cx:pt idx="340">-0.0075619269842912102</cx:pt>
          <cx:pt idx="341">-0.024196798628957801</cx:pt>
          <cx:pt idx="342">-0.021707507654408102</cx:pt>
          <cx:pt idx="343">-0.034480530478644203</cx:pt>
          <cx:pt idx="344">-0.054982127917779802</cx:pt>
          <cx:pt idx="345">-0.058686789172727502</cx:pt>
          <cx:pt idx="346">-0.0275411453370231</cx:pt>
          <cx:pt idx="347">0.0095236438642463395</cx:pt>
          <cx:pt idx="348">0.040988690676234701</cx:pt>
          <cx:pt idx="349">0.053384302257987702</cx:pt>
          <cx:pt idx="350">0.064003722899337798</cx:pt>
          <cx:pt idx="351">0.018889701253639701</cx:pt>
          <cx:pt idx="352">0.0022986373272181298</cx:pt>
          <cx:pt idx="353">0.0107355285247585</cx:pt>
          <cx:pt idx="354">0.062309557749359701</cx:pt>
          <cx:pt idx="355">-0.049403776106566502</cx:pt>
          <cx:pt idx="356">-0.021552503459654399</cx:pt>
          <cx:pt idx="357">-0.050089626711176803</cx:pt>
          <cx:pt idx="358">-0.043655019131995702</cx:pt>
          <cx:pt idx="359">-0.016414420208948101</cx:pt>
          <cx:pt idx="360">-0.014493073289865601</cx:pt>
          <cx:pt idx="361">-0.0010070876765767001</cx:pt>
          <cx:pt idx="362">0.0022804570847620399</cx:pt>
          <cx:pt idx="363">0.000961277329589302</cx:pt>
          <cx:pt idx="364">0.00030847087389991601</cx:pt>
          <cx:pt idx="365">-0.00072819008321954105</cx:pt>
          <cx:pt idx="366">-0.00142507131162428</cx:pt>
          <cx:pt idx="367">-0.0095135869007760901</cx:pt>
          <cx:pt idx="368">-0.021292266761012701</cx:pt>
          <cx:pt idx="369">-0.016846467684688299</cx:pt>
          <cx:pt idx="370">-0.024251472794693901</cx:pt>
          <cx:pt idx="371">-0.028272332673772799</cx:pt>
          <cx:pt idx="372">-0.033436914065354803</cx:pt>
          <cx:pt idx="373">0.014318660434601</cx:pt>
          <cx:pt idx="374">0.064969769810127698</cx:pt>
          <cx:pt idx="375">0.045429123058524097</cx:pt>
          <cx:pt idx="376">0.071611307788633102</cx:pt>
          <cx:pt idx="377">0.061307950682569702</cx:pt>
          <cx:pt idx="378">0.070588251147104403</cx:pt>
          <cx:pt idx="379">-0.00370850071584653</cx:pt>
          <cx:pt idx="380">0.0041627422351997803</cx:pt>
          <cx:pt idx="381">-0.00062738720485785602</cx:pt>
          <cx:pt idx="382">0.023334244723208601</cx:pt>
          <cx:pt idx="383">-0.058334927204563701</cx:pt>
          <cx:pt idx="384">-0.023819861891001302</cx:pt>
          <cx:pt idx="385">-0.0163600963390753</cx:pt>
          <cx:pt idx="386">-0.033556063270633797</cx:pt>
          <cx:pt idx="387">-0.020298567076968699</cx:pt>
          <cx:pt idx="388">-0.0056170161178407197</cx:pt>
          <cx:pt idx="389">-0.00209281220487349</cx:pt>
          <cx:pt idx="390">0.0014859369875133599</cx:pt>
          <cx:pt idx="391">-0.00034789952270212999</cx:pt>
          <cx:pt idx="392">-5.10401173296416e-05</cx:pt>
          <cx:pt idx="393">0.00061076529096826195</cx:pt>
          <cx:pt idx="394">0.000173221837151438</cx:pt>
          <cx:pt idx="395">-0.0050361885799680099</cx:pt>
          <cx:pt idx="396">-0.022507584771031701</cx:pt>
          <cx:pt idx="397">-0.021858773767621301</cx:pt>
          <cx:pt idx="398">-0.0195122488771458</cx:pt>
          <cx:pt idx="399">-0.017701342343459998</cx:pt>
          <cx:pt idx="400">0.027588556753441299</cx:pt>
          <cx:pt idx="401">0.065542646764200393</cx:pt>
          <cx:pt idx="402">0.060500629885338997</cx:pt>
          <cx:pt idx="403">0.0167688072766423</cx:pt>
          <cx:pt idx="404">0.049341928384060298</cx:pt>
          <cx:pt idx="405">0.042834696342949001</cx:pt>
          <cx:pt idx="406">0.0479991319910772</cx:pt>
          <cx:pt idx="407">-0.035870308671415697</cx:pt>
          <cx:pt idx="408">-0.042635136812501702</cx:pt>
          <cx:pt idx="409">-0.00211062821632731</cx:pt>
          <cx:pt idx="410">0.0064753874194997101</cx:pt>
          <cx:pt idx="411">-0.025258275900716502</cx:pt>
          <cx:pt idx="412">-0.0098499261729931599</cx:pt>
          <cx:pt idx="413">0.0053905281416682001</cx:pt>
          <cx:pt idx="414">-0.0049641058580986797</cx:pt>
          <cx:pt idx="415">0.0071097848611535201</cx:pt>
          <cx:pt idx="416">0.0041753724595689698</cx:pt>
          <cx:pt idx="417">-0.00155289699049264</cx:pt>
          <cx:pt idx="418">-0.000110750904488836</cx:pt>
          <cx:pt idx="419">-0.00060798949160268399</cx:pt>
          <cx:pt idx="420">0.000372081183272516</cx:pt>
          <cx:pt idx="421">0.0034473649843360498</cx:pt>
          <cx:pt idx="422">0.0016026795199750299</cx:pt>
          <cx:pt idx="423">-0.0051093156828925599</cx:pt>
          <cx:pt idx="424">-0.026565993405760199</cx:pt>
          <cx:pt idx="425">-0.032402802891333897</cx:pt>
          <cx:pt idx="426">-0.046796410952719601</cx:pt>
          <cx:pt idx="427">-0.0621825568022693</cx:pt>
          <cx:pt idx="428">0.0026091138732258</cx:pt>
          <cx:pt idx="429">0.040116997793234799</cx:pt>
          <cx:pt idx="430">0.080123563388269994</cx:pt>
          <cx:pt idx="431">0.0600233657208116</cx:pt>
          <cx:pt idx="432">0.075602118231863094</cx:pt>
          <cx:pt idx="433">0.046902240522930197</cx:pt>
          <cx:pt idx="434">0.024342521503135699</cx:pt>
          <cx:pt idx="435">-0.024286428399046399</cx:pt>
          <cx:pt idx="436">-0.035594913068462603</cx:pt>
          <cx:pt idx="437">-0.019673564017073399</cx:pt>
          <cx:pt idx="438">-0.0067233346592518997</cx:pt>
          <cx:pt idx="439">-0.015756025665389001</cx:pt>
          <cx:pt idx="440">0.0177590424075703</cx:pt>
          <cx:pt idx="441">0.024818148117532499</cx:pt>
          <cx:pt idx="442">0.018202092431385201</cx:pt>
          <cx:pt idx="443">0.014751454833123</cx:pt>
          <cx:pt idx="444">0.011935652772849199</cx:pt>
          <cx:pt idx="445">-0.0026301268407959199</cx:pt>
          <cx:pt idx="446">-2.3139839718150299e-05</cx:pt>
          <cx:pt idx="447">-0.00099371940632883701</cx:pt>
          <cx:pt idx="448">0.00027196478797743002</cx:pt>
          <cx:pt idx="449">0.0016450522930758201</cx:pt>
          <cx:pt idx="450">0.0049150986912741002</cx:pt>
          <cx:pt idx="451">0.00097342082716927298</cx:pt>
          <cx:pt idx="452">-0.024307559675958899</cx:pt>
          <cx:pt idx="453">-0.053056579506526397</cx:pt>
          <cx:pt idx="454">-0.091020016141745999</cx:pt>
          <cx:pt idx="455">-0.098487822587986995</cx:pt>
          <cx:pt idx="456">-0.080859396430337793</cx:pt>
          <cx:pt idx="457">-0.032132063186880597</cx:pt>
          <cx:pt idx="458">-0.0124447688666421</cx:pt>
          <cx:pt idx="459">0.0052232519564704696</cx:pt>
          <cx:pt idx="460">0.023001413784134599</cx:pt>
          <cx:pt idx="461">0.077024990474112903</cx:pt>
          <cx:pt idx="462">0.023256837673086402</cx:pt>
          <cx:pt idx="463">-0.0209125705380542</cx:pt>
          <cx:pt idx="464">-0.0093303778072710009</cx:pt>
          <cx:pt idx="465">-0.0060523166989186498</cx:pt>
          <cx:pt idx="466">0.025738976310243501</cx:pt>
          <cx:pt idx="467">0.0142756303157774</cx:pt>
          <cx:pt idx="468">-0.00243939350935303</cx:pt>
          <cx:pt idx="469">0.0298637451470068</cx:pt>
          <cx:pt idx="470">0.027750757024193599</cx:pt>
          <cx:pt idx="471">0.0027288713871142802</cx:pt>
          <cx:pt idx="472">0.0216992195179645</cx:pt>
          <cx:pt idx="473">-0.0031685914406631901</cx:pt>
          <cx:pt idx="474">-0.00105155435202292</cx:pt>
          <cx:pt idx="475">-0.00141901997558321</cx:pt>
          <cx:pt idx="476">0.00013501275944617701</cx:pt>
          <cx:pt idx="477">0.00137094663358093</cx:pt>
          <cx:pt idx="478">0.0038398086971984098</cx:pt>
          <cx:pt idx="479">0.0089431104083302296</cx:pt>
          <cx:pt idx="480">-0.030621556786749899</cx:pt>
          <cx:pt idx="481">-0.066974822409875498</cx:pt>
          <cx:pt idx="482">-0.099675700378711901</cx:pt>
          <cx:pt idx="483">-0.122652765326075</cx:pt>
          <cx:pt idx="484">-0.137676791208869</cx:pt>
          <cx:pt idx="485">-0.16237172719271301</cx:pt>
          <cx:pt idx="486">-0.17353999496064201</cx:pt>
          <cx:pt idx="487">-0.12777675804010599</cx:pt>
          <cx:pt idx="488">-0.106055154946274</cx:pt>
          <cx:pt idx="489">-0.075728239326584498</cx:pt>
          <cx:pt idx="490">-0.047864521113258798</cx:pt>
          <cx:pt idx="491">-0.010406852713285101</cx:pt>
          <cx:pt idx="492">-0.037232704379030403</cx:pt>
          <cx:pt idx="493">-0.0106345843287858</cx:pt>
          <cx:pt idx="494">0.015635677768718999</cx:pt>
          <cx:pt idx="495">0.0053739136647118803</cx:pt>
          <cx:pt idx="496">-0.0041289920803521396</cx:pt>
          <cx:pt idx="497">0.0059538414086408196</cx:pt>
          <cx:pt idx="498">-0.0010043724632905499</cx:pt>
          <cx:pt idx="499">-0.019492879693937801</cx:pt>
          <cx:pt idx="500">-0.021300192500827399</cx:pt>
          <cx:pt idx="501">-0.0069945768997446197</cx:pt>
          <cx:pt idx="502">-0.000356684604060392</cx:pt>
          <cx:pt idx="503">0.00039319204998327598</cx:pt>
          <cx:pt idx="504">-4.5692304176313297e-05</cx:pt>
          <cx:pt idx="505">-0.00077911677690061095</cx:pt>
          <cx:pt idx="506">0.0052113354280745403</cx:pt>
          <cx:pt idx="507">0.014572515971430401</cx:pt>
          <cx:pt idx="508">-0.030443803173291099</cx:pt>
          <cx:pt idx="509">-0.061674354481248701</cx:pt>
          <cx:pt idx="510">-0.0894395402364523</cx:pt>
          <cx:pt idx="511">-0.11739836151291</cx:pt>
          <cx:pt idx="512">-0.122747084031718</cx:pt>
          <cx:pt idx="513">-0.14220168613051801</cx:pt>
          <cx:pt idx="514">-0.179509471624965</cx:pt>
          <cx:pt idx="515">-0.20238626129725201</cx:pt>
          <cx:pt idx="516">-0.195329683951977</cx:pt>
          <cx:pt idx="517">-0.111269418641808</cx:pt>
          <cx:pt idx="518">-0.093107274460785802</cx:pt>
          <cx:pt idx="519">-0.042426146348456102</cx:pt>
          <cx:pt idx="520">-0.0023727826722547401</cx:pt>
          <cx:pt idx="521">-0.0071479108408891599</cx:pt>
          <cx:pt idx="522">-0.0145044536963513</cx:pt>
          <cx:pt idx="523">0.043042307270476102</cx:pt>
          <cx:pt idx="524">0.00141300160205292</cx:pt>
          <cx:pt idx="525">0.035426164955221502</cx:pt>
          <cx:pt idx="526">0.0090890807195795204</cx:pt>
          <cx:pt idx="527">-0.0021465017305715502</cx:pt>
          <cx:pt idx="528">-0.018815906026659501</cx:pt>
          <cx:pt idx="529">-0.00035882724308659299</cx:pt>
          <cx:pt idx="530">0.00109836987826519</cx:pt>
          <cx:pt idx="531">-0.000103684328693671</cx:pt>
          <cx:pt idx="532">4.1176459577952199e-05</cx:pt>
          <cx:pt idx="533">-0.00066438374821355204</cx:pt>
          <cx:pt idx="534">0.0045359183633348196</cx:pt>
          <cx:pt idx="535">0.022201487535754499</cx:pt>
          <cx:pt idx="536">-3.6053755505554798e-06</cx:pt>
          <cx:pt idx="537">-0.016673356521381601</cx:pt>
          <cx:pt idx="538">-0.039862157626555497</cx:pt>
          <cx:pt idx="539">-0.072645841244878107</cx:pt>
          <cx:pt idx="540">-0.089780043336113502</cx:pt>
          <cx:pt idx="541">-0.086726462367928095</cx:pt>
          <cx:pt idx="542">-0.046047162141170397</cx:pt>
          <cx:pt idx="543">-0.039242720769403203</cx:pt>
          <cx:pt idx="544">-0.049824428413725502</cx:pt>
          <cx:pt idx="545">-0.017815567427013599</cx:pt>
          <cx:pt idx="546">-0.0213124322808366</cx:pt>
          <cx:pt idx="547">0.0061866907499327399</cx:pt>
          <cx:pt idx="548">-0.00074220772671006402</cx:pt>
          <cx:pt idx="549">0.0021846049729364598</cx:pt>
          <cx:pt idx="550">-0.0101025089935355</cx:pt>
          <cx:pt idx="551">-0.00065033394657994703</cx:pt>
          <cx:pt idx="552">0.017101047551386798</cx:pt>
          <cx:pt idx="553">0.048708184276565203</cx:pt>
          <cx:pt idx="554">0.0100718456390837</cx:pt>
          <cx:pt idx="555">-0.0094543674966562595</cx:pt>
          <cx:pt idx="556">-0.012636053681660301</cx:pt>
          <cx:pt idx="557">0.00440872220165376</cx:pt>
          <cx:pt idx="558">0.00070129957116439004</cx:pt>
          <cx:pt idx="559">0.00066263530091398705</cx:pt>
          <cx:pt idx="560">0.0015826864076953901</cx:pt>
          <cx:pt idx="561">0.00031502954181091301</cx:pt>
          <cx:pt idx="562">0.0024494793689903102</cx:pt>
          <cx:pt idx="563">0.0260320532398256</cx:pt>
          <cx:pt idx="564">0.026075284044302101</cx:pt>
          <cx:pt idx="565">0.016691152587997599</cx:pt>
          <cx:pt idx="566">0.0029355983794017602</cx:pt>
          <cx:pt idx="567">-0.036030758632548801</cx:pt>
          <cx:pt idx="568">-0.030267985423974499</cx:pt>
          <cx:pt idx="569">-0.0067873782465028799</cx:pt>
          <cx:pt idx="570">0.0068970123533597903</cx:pt>
          <cx:pt idx="571">0.042796579554042501</cx:pt>
          <cx:pt idx="572">0.037435445014591</cx:pt>
          <cx:pt idx="573">0.053176214870005699</cx:pt>
          <cx:pt idx="574">0.0242149829281386</cx:pt>
          <cx:pt idx="575">0.0363228051645113</cx:pt>
          <cx:pt idx="576">0.0166131251751378</cx:pt>
          <cx:pt idx="577">0.036285515652473198</cx:pt>
          <cx:pt idx="578">-0.0236612598958084</cx:pt>
          <cx:pt idx="579">-0.0228313755002949</cx:pt>
          <cx:pt idx="580">0.028161052654406299</cx:pt>
          <cx:pt idx="581">0.032245457655168001</cx:pt>
          <cx:pt idx="582">-0.0058821025774294699</cx:pt>
          <cx:pt idx="583">-0.025090962626524101</cx:pt>
          <cx:pt idx="584">-0.011200002968482999</cx:pt>
          <cx:pt idx="585">0.0027666453135873599</cx:pt>
          <cx:pt idx="586">5.6979924220531498e-05</cx:pt>
          <cx:pt idx="587">-0.00092903565407206998</cx:pt>
          <cx:pt idx="588">5.1608205790935099e-05</cx:pt>
          <cx:pt idx="589">0.00048172801689919998</cx:pt>
          <cx:pt idx="590">0.0012298301298464</cx:pt>
          <cx:pt idx="591">0.023134561181784499</cx:pt>
          <cx:pt idx="592">0.029251158695844898</cx:pt>
          <cx:pt idx="593">0.019014999019020901</cx:pt>
          <cx:pt idx="594">0.020210908173295201</cx:pt>
          <cx:pt idx="595">0.048347657371603202</cx:pt>
          <cx:pt idx="596">0.0120175528865693</cx:pt>
          <cx:pt idx="597">-0.00352970416643541</cx:pt>
          <cx:pt idx="598">0.0753120872495157</cx:pt>
          <cx:pt idx="599">0.082570798770474602</cx:pt>
          <cx:pt idx="600">0.070527472224788598</cx:pt>
          <cx:pt idx="601">0.048265230539431901</cx:pt>
          <cx:pt idx="602">0.035509585505451302</cx:pt>
          <cx:pt idx="603">0.00063377924148052699</cx:pt>
          <cx:pt idx="604">0.025497070580053599</cx:pt>
          <cx:pt idx="605">0.0124982624330028</cx:pt>
          <cx:pt idx="606">-0.020205357706653802</cx:pt>
          <cx:pt idx="607">-0.0062410560916320397</cx:pt>
          <cx:pt idx="608">0.053443206138498199</cx:pt>
          <cx:pt idx="609">0.021553288936299701</cx:pt>
          <cx:pt idx="610">-0.037532930635907201</cx:pt>
          <cx:pt idx="611">-0.0126488427541628</cx:pt>
          <cx:pt idx="612">-0.00192491942386712</cx:pt>
          <cx:pt idx="613">0.00135342036041349</cx:pt>
          <cx:pt idx="614">-0.00042393050327026101</cx:pt>
          <cx:pt idx="615">0.00032674679734683601</cx:pt>
          <cx:pt idx="616">-4.8639908665542501e-05</cx:pt>
          <cx:pt idx="617">4.6984704971596103e-05</cx:pt>
          <cx:pt idx="618">0.00198997980617169</cx:pt>
          <cx:pt idx="619">0.0148474814491337</cx:pt>
          <cx:pt idx="620">0.021527116580019299</cx:pt>
          <cx:pt idx="621">0.023904099248965499</cx:pt>
          <cx:pt idx="622">0.0019670615605935902</cx:pt>
          <cx:pt idx="623">0.019135269019441899</cx:pt>
          <cx:pt idx="624">0.058975477597064702</cx:pt>
          <cx:pt idx="625">0.020053561994428301</cx:pt>
          <cx:pt idx="626">0.048753766732479803</cx:pt>
          <cx:pt idx="627">0.093635636854488294</cx:pt>
          <cx:pt idx="628">0.046522586860142601</cx:pt>
          <cx:pt idx="629">0.019304507559264199</cx:pt>
          <cx:pt idx="630">-0.0085869151644960492</cx:pt>
          <cx:pt idx="631">0.0152539273899286</cx:pt>
          <cx:pt idx="632">0.019396661774960001</cx:pt>
          <cx:pt idx="633">0.043220832237813901</cx:pt>
          <cx:pt idx="634">0.0034370061971344002</cx:pt>
          <cx:pt idx="635">0.0048474567991076299</cx:pt>
          <cx:pt idx="636">0.020149836459472801</cx:pt>
          <cx:pt idx="637">-0.0076705950519967304</cx:pt>
          <cx:pt idx="638">-0.0120694654575235</cx:pt>
          <cx:pt idx="639">0.014029242593392</cx:pt>
          <cx:pt idx="640">-0.00248312487678099</cx:pt>
          <cx:pt idx="641">0.00048934579949669798</cx:pt>
          <cx:pt idx="642">-0.000484551860549052</cx:pt>
          <cx:pt idx="643">0.00041434947352222002</cx:pt>
          <cx:pt idx="644">0.00031958999599353798</cx:pt>
          <cx:pt idx="645">-0.00030480166777654299</cx:pt>
          <cx:pt idx="646">0.0022379229333855302</cx:pt>
          <cx:pt idx="647">0.010107556310420301</cx:pt>
          <cx:pt idx="648">0.0288052711283633</cx:pt>
          <cx:pt idx="649">0.037258948605192903</cx:pt>
          <cx:pt idx="650">0.021319481158299101</cx:pt>
          <cx:pt idx="651">0.026210754662613901</cx:pt>
          <cx:pt idx="652">0.064164553596730206</cx:pt>
          <cx:pt idx="653">0.070876049038323105</cx:pt>
          <cx:pt idx="654">0.079588983413050401</cx:pt>
          <cx:pt idx="655">0.070241146769113402</cx:pt>
          <cx:pt idx="656">-0.0037883486106659301</cx:pt>
          <cx:pt idx="657">-0.00336702411746401</cx:pt>
          <cx:pt idx="658">-0.010331901551731099</cx:pt>
          <cx:pt idx="659">0.029953093983312001</cx:pt>
          <cx:pt idx="660">0.0017483593400185501</cx:pt>
          <cx:pt idx="661">0.0015911642857004101</cx:pt>
          <cx:pt idx="662">-0.0130821819395214</cx:pt>
          <cx:pt idx="663">-0.0135217326041123</cx:pt>
          <cx:pt idx="664">-0.00025269194501436801</cx:pt>
          <cx:pt idx="665">-0.022375106747954801</cx:pt>
          <cx:pt idx="666">-0.019639772267860098</cx:pt>
          <cx:pt idx="667">-0.00047138871148548402</cx:pt>
          <cx:pt idx="668">-0.00085508746128334196</cx:pt>
          <cx:pt idx="669">9.4180781710084897e-05</cx:pt>
          <cx:pt idx="670">0.000282178468115683</cx:pt>
          <cx:pt idx="671">-0.00078526987688669304</cx:pt>
          <cx:pt idx="672">0.000276111138190498</cx:pt>
          <cx:pt idx="673">0.000227172252530183</cx:pt>
          <cx:pt idx="674">0.0024792852804964502</cx:pt>
          <cx:pt idx="675">0.0083455558940241301</cx:pt>
          <cx:pt idx="676">0.022149130596050601</cx:pt>
          <cx:pt idx="677">0.0300897920817127</cx:pt>
          <cx:pt idx="678">0.037910670979211102</cx:pt>
          <cx:pt idx="679">0.067489336700928104</cx:pt>
          <cx:pt idx="680">0.076726494242849094</cx:pt>
          <cx:pt idx="681">0.074026050346181704</cx:pt>
          <cx:pt idx="682">0.053084171417156302</cx:pt>
          <cx:pt idx="683">0.022204772467701799</cx:pt>
          <cx:pt idx="684">-0.0209790633061804</cx:pt>
          <cx:pt idx="685">-0.011920845365277301</cx:pt>
          <cx:pt idx="686">0.023070159321927099</cx:pt>
          <cx:pt idx="687">-0.0094104204295141804</cx:pt>
          <cx:pt idx="688">-0.051308688458909901</cx:pt>
          <cx:pt idx="689">-0.016194035537783601</cx:pt>
          <cx:pt idx="690">-0.031807045732916997</cx:pt>
          <cx:pt idx="691">-0.049703113222169401</cx:pt>
          <cx:pt idx="692">-0.0101728121331913</cx:pt>
          <cx:pt idx="693">-0.011821107551616999</cx:pt>
          <cx:pt idx="694">-0.010822906681460199</cx:pt>
          <cx:pt idx="695">-0.0044106896192096798</cx:pt>
          <cx:pt idx="696">-0.0068114654399355498</cx:pt>
          <cx:pt idx="697">0.00052931282075896599</cx:pt>
          <cx:pt idx="698">0.00066130942998398104</cx:pt>
          <cx:pt idx="699">0.00026116705578013</cx:pt>
          <cx:pt idx="700">0.00054408878548213298</cx:pt>
          <cx:pt idx="701">0.000201549106416888</cx:pt>
          <cx:pt idx="702">0.0014638350316488</cx:pt>
          <cx:pt idx="703">0.000414906776873208</cx:pt>
          <cx:pt idx="704">0.0037674293501721999</cx:pt>
          <cx:pt idx="705">0.0105918199186833</cx:pt>
          <cx:pt idx="706">0.01292803695984</cx:pt>
          <cx:pt idx="707">0.029358571263196801</cx:pt>
          <cx:pt idx="708">0.0519453411130762</cx:pt>
          <cx:pt idx="709">0.036008685866360697</cx:pt>
          <cx:pt idx="710">0.0076330708318004103</cx:pt>
          <cx:pt idx="711">0.012126092115235999</cx:pt>
          <cx:pt idx="712">-0.0077176564914932496</cx:pt>
          <cx:pt idx="713">-0.00028062940272516502</cx:pt>
          <cx:pt idx="714">-0.015054548680444899</cx:pt>
          <cx:pt idx="715">-0.025967806363344999</cx:pt>
          <cx:pt idx="716">-0.0197879787424033</cx:pt>
          <cx:pt idx="717">-0.0236743755803339</cx:pt>
          <cx:pt idx="718">-0.026011551995998701</cx:pt>
          <cx:pt idx="719">0.0039924440906853598</cx:pt>
          <cx:pt idx="720">-0.0010432118108679601</cx:pt>
          <cx:pt idx="721">-0.00094120793939826697</cx:pt>
          <cx:pt idx="722">0.0032726729217486001</cx:pt>
          <cx:pt idx="723">-0.00121958673853039</cx:pt>
          <cx:pt idx="724">0.000226364153611684</cx:pt>
          <cx:pt idx="725">-0.00055096079836499702</cx:pt>
          <cx:pt idx="726">0.00020445823062433801</cx:pt>
          <cx:pt idx="727">0.00046758379410009101</cx:pt>
          <cx:pt idx="728">-0.00030737031289532099</cx:pt>
          <cx:pt idx="729">-0.00033467578374511502</cx:pt>
          <cx:pt idx="730">0.00021125874111774601</cx:pt>
          <cx:pt idx="731">0.00022500515610430699</cx:pt>
          <cx:pt idx="732">-0.00031720820392583198</cx:pt>
          <cx:pt idx="733">0.0022322908909361799</cx:pt>
          <cx:pt idx="734">0.0032268166932371998</cx:pt>
          <cx:pt idx="735">0.0052613133338191304</cx:pt>
          <cx:pt idx="736">0.011428136044807</cx:pt>
          <cx:pt idx="737">0.0088155152487287194</cx:pt>
          <cx:pt idx="738">-0.00271217942560889</cx:pt>
          <cx:pt idx="739">0.00071661815447067402</cx:pt>
          <cx:pt idx="740">8.4757455160645097e-05</cx:pt>
          <cx:pt idx="741">0.0018601810363194299</cx:pt>
          <cx:pt idx="742">0.0022282139632607599</cx:pt>
          <cx:pt idx="743">-0.00018071982266665499</cx:pt>
          <cx:pt idx="744">0.0034052315854696202</cx:pt>
          <cx:pt idx="745">0.0058095852095266</cx:pt>
          <cx:pt idx="746">0.00094303368285845004</cx:pt>
          <cx:pt idx="747">0.00179080969254322</cx:pt>
          <cx:pt idx="748">0.00304691103619499</cx:pt>
          <cx:pt idx="749">0.0066978999347745696</cx:pt>
          <cx:pt idx="750">0.0022415635082721698</cx:pt>
          <cx:pt idx="751">-0.0011649369181626001</cx:pt>
          <cx:pt idx="752">-0.00064116013214294101</cx:pt>
          <cx:pt idx="753">-0.00012870136823462199</cx:pt>
          <cx:pt idx="754">-0.00022564206933419999</cx:pt>
          <cx:pt idx="755">-0.00076774292088288402</cx:pt>
          <cx:pt idx="756">-0.00021822745590370301</cx:pt>
          <cx:pt idx="757">7.3881326568669303e-05</cx:pt>
          <cx:pt idx="758">-0.000492756026800217</cx:pt>
          <cx:pt idx="759">0.00088675286556493601</cx:pt>
          <cx:pt idx="760">0.000124081044596359</cx:pt>
          <cx:pt idx="761">0.000243668634546837</cx:pt>
          <cx:pt idx="762">-0.00080420161240435601</cx:pt>
          <cx:pt idx="763">-0.00030312119612573799</cx:pt>
          <cx:pt idx="764">-0.00031140084329730198</cx:pt>
          <cx:pt idx="765">-0.00024107633744280301</cx:pt>
          <cx:pt idx="766">-0.00118299165891791</cx:pt>
          <cx:pt idx="767">0.00023269495419815301</cx:pt>
          <cx:pt idx="768">-0.00045296045225380702</cx:pt>
          <cx:pt idx="769">-0.0010996043292670599</cx:pt>
          <cx:pt idx="770">-0.0012618494810955</cx:pt>
          <cx:pt idx="771">-0.0012503364647886001</cx:pt>
          <cx:pt idx="772">4.4967067395281499e-05</cx:pt>
          <cx:pt idx="773">-0.00070819807621984397</cx:pt>
          <cx:pt idx="774">-0.0037978150660689198</cx:pt>
          <cx:pt idx="775">-0.0035206911927400798</cx:pt>
          <cx:pt idx="776">-0.0012083530705468499</cx:pt>
          <cx:pt idx="777">0.00108216071124044</cx:pt>
          <cx:pt idx="778">0.00069591491062832704</cx:pt>
          <cx:pt idx="779">-0.00074363124667130103</cx:pt>
          <cx:pt idx="780">-0.00043855872297452402</cx:pt>
          <cx:pt idx="781">5.6748342539916299e-05</cx:pt>
          <cx:pt idx="782">0.00016907590289415899</cx:pt>
          <cx:pt idx="783">-0.000218180600709069</cx:pt>
          <cx:pt idx="784">0.0021420616020126726</cx:pt>
          <cx:pt idx="785">0.0027243500316174751</cx:pt>
          <cx:pt idx="786">0.0049262211079137254</cx:pt>
          <cx:pt idx="787">0.0063226320394044752</cx:pt>
          <cx:pt idx="788">-0.00216855467714321</cx:pt>
          <cx:pt idx="789">0.003659795505137225</cx:pt>
          <cx:pt idx="790">0.0039468263894500751</cx:pt>
          <cx:pt idx="791">0.0093423539194107501</cx:pt>
          <cx:pt idx="792">0.0060340358999261753</cx:pt>
          <cx:pt idx="793">0.0052004959860330749</cx:pt>
          <cx:pt idx="794">0.0042366418459180502</cx:pt>
          <cx:pt idx="795">0.008154258863196975</cx:pt>
          <cx:pt idx="796">-0.00283970060271655</cx:pt>
          <cx:pt idx="797">0.0135556200554876</cx:pt>
          <cx:pt idx="798">0.021912358638969599</cx:pt>
          <cx:pt idx="799">0.014920355592156275</cx:pt>
          <cx:pt idx="800">0.00752440368095095</cx:pt>
          <cx:pt idx="801">0.0099386385896155002</cx:pt>
          <cx:pt idx="802">-0.0029512234934701001</cx:pt>
          <cx:pt idx="803">-0.0040553603859351502</cx:pt>
          <cx:pt idx="804">0.00084826378768686748</cx:pt>
          <cx:pt idx="805">0.00086767060059272753</cx:pt>
          <cx:pt idx="806">0.0020519959756146399</cx:pt>
          <cx:pt idx="807">0.00065326385609804495</cx:pt>
          <cx:pt idx="808">0.00013646211646983026</cx:pt>
          <cx:pt idx="809">5.6728686148826501e-05</cx:pt>
          <cx:pt idx="810">-1.887482259452395e-05</cx:pt>
          <cx:pt idx="811">-0.00018135492074567949</cx:pt>
          <cx:pt idx="812">0.00020814576052139474</cx:pt>
          <cx:pt idx="813">0.0014658700937385701</cx:pt>
          <cx:pt idx="814">-0.00078617717539123495</cx:pt>
          <cx:pt idx="815">0.00098078151926214501</cx:pt>
          <cx:pt idx="816">-0.0025897377709768001</cx:pt>
          <cx:pt idx="817">0.0068937820781716499</cx:pt>
          <cx:pt idx="818">0.0090655264365550256</cx:pt>
          <cx:pt idx="819">0.0077471902877165998</cx:pt>
          <cx:pt idx="820">0.00033497760810970498</cx:pt>
          <cx:pt idx="821">-0.0011403218212051474</cx:pt>
          <cx:pt idx="822">0.0092253447356605497</cx:pt>
          <cx:pt idx="823">0.0081719702784840993</cx:pt>
          <cx:pt idx="824">-0.00088970906342008746</cx:pt>
          <cx:pt idx="825">0.0019984096182693923</cx:pt>
          <cx:pt idx="826">0.0059294273198498499</cx:pt>
          <cx:pt idx="827">-0.0015030800599361224</cx:pt>
          <cx:pt idx="828">-0.0020175840136237399</cx:pt>
          <cx:pt idx="829">-0.0030248372212832251</cx:pt>
          <cx:pt idx="830">-0.0076012288119896246</cx:pt>
          <cx:pt idx="831">-0.0028422450872670748</cx:pt>
          <cx:pt idx="832">-0.0045394315246252001</cx:pt>
          <cx:pt idx="833">-0.0015817388995621976</cx:pt>
          <cx:pt idx="834">0.00068392776365476754</cx:pt>
          <cx:pt idx="835">0.00032034595856578999</cx:pt>
          <cx:pt idx="836">-8.3809602870337253e-05</cx:pt>
          <cx:pt idx="837">-8.0394786415653494e-05</cx:pt>
          <cx:pt idx="838">2.691663451829825e-05</cx:pt>
          <cx:pt idx="839">-0.00081399044331722755</cx:pt>
          <cx:pt idx="840">-0.00097605186866168254</cx:pt>
          <cx:pt idx="841">-1.7954273398192626e-05</cx:pt>
          <cx:pt idx="842">-0.0063023884821579749</cx:pt>
          <cx:pt idx="843">0.0045514169858238748</cx:pt>
          <cx:pt idx="844">0.011896671258312475</cx:pt>
          <cx:pt idx="845">0.012376943779398275</cx:pt>
          <cx:pt idx="846">0.0084949025826707505</cx:pt>
          <cx:pt idx="847">0.0045884612262596502</cx:pt>
          <cx:pt idx="848">0.005698134485082375</cx:pt>
          <cx:pt idx="849">-6.1922862984930744e-05</cx:pt>
          <cx:pt idx="850">0.0029795173447041499</cx:pt>
          <cx:pt idx="851">0.0034460362410949998</cx:pt>
          <cx:pt idx="852">-0.015320142764074649</cx:pt>
          <cx:pt idx="853">-0.019161709844669202</cx:pt>
          <cx:pt idx="854">-0.014951852706716151</cx:pt>
          <cx:pt idx="855">-0.022423371529064099</cx:pt>
          <cx:pt idx="856">-0.013623257770133399</cx:pt>
          <cx:pt idx="857">-0.012747610112331675</cx:pt>
          <cx:pt idx="858">-0.0095273836895098246</cx:pt>
          <cx:pt idx="859">-0.0013136452052919375</cx:pt>
          <cx:pt idx="860">-0.0044326101639045002</cx:pt>
          <cx:pt idx="861">-0.00027132390222902252</cx:pt>
          <cx:pt idx="862">0.0018146158143353801</cx:pt>
          <cx:pt idx="863">0.00039083420275991498</cx:pt>
          <cx:pt idx="864">-5.2067041226668253e-05</cx:pt>
          <cx:pt idx="865">0.00013330184106549926</cx:pt>
          <cx:pt idx="866">-2.491989793231645e-05</cx:pt>
          <cx:pt idx="867">-0.00012539491530950351</cx:pt>
          <cx:pt idx="868">0.0045967337812145752</cx:pt>
          <cx:pt idx="869">0.0025096464582929001</cx:pt>
          <cx:pt idx="870">-0.0034315646042403</cx:pt>
          <cx:pt idx="871">0.0046432660807227246</cx:pt>
          <cx:pt idx="872">0.0093963838550942744</cx:pt>
          <cx:pt idx="873">0.016460557048660649</cx:pt>
          <cx:pt idx="874">0.0087781208292312257</cx:pt>
          <cx:pt idx="875">0.0026734778094131498</cx:pt>
          <cx:pt idx="876">0.002656176537591275</cx:pt>
          <cx:pt idx="877">-0.0058682462659123752</cx:pt>
          <cx:pt idx="878">-0.019122304131987226</cx:pt>
          <cx:pt idx="879">-0.012774793234903849</cx:pt>
          <cx:pt idx="880">-0.024781009218665974</cx:pt>
          <cx:pt idx="881">-0.0175069556874391</cx:pt>
          <cx:pt idx="882">-0.013821043414573025</cx:pt>
          <cx:pt idx="883">-0.0098421401635024747</cx:pt>
          <cx:pt idx="884">0.0021420616020126726</cx:pt>
          <cx:pt idx="885">0.0027243500316174751</cx:pt>
          <cx:pt idx="886">0.0049262211079137254</cx:pt>
          <cx:pt idx="887">0.0063226320394044752</cx:pt>
          <cx:pt idx="888">-0.00216855467714321</cx:pt>
          <cx:pt idx="889">0.003659795505137225</cx:pt>
          <cx:pt idx="890">0.0039468263894500751</cx:pt>
          <cx:pt idx="891">0.0093423539194107501</cx:pt>
          <cx:pt idx="892">0.0060340358999261753</cx:pt>
          <cx:pt idx="893">0.0052004959860330749</cx:pt>
          <cx:pt idx="894">0.0042366418459180502</cx:pt>
          <cx:pt idx="895">0.008154258863196975</cx:pt>
          <cx:pt idx="896">-0.00283970060271655</cx:pt>
          <cx:pt idx="897">0.0135556200554876</cx:pt>
          <cx:pt idx="898">0.021912358638969599</cx:pt>
          <cx:pt idx="899">0.014920355592156275</cx:pt>
          <cx:pt idx="900">0.00752440368095095</cx:pt>
          <cx:pt idx="901">0.0099386385896155002</cx:pt>
          <cx:pt idx="902">-0.0029512234934701001</cx:pt>
          <cx:pt idx="903">-0.0040553603859351502</cx:pt>
          <cx:pt idx="904">0.00084826378768686748</cx:pt>
          <cx:pt idx="905">0.00086767060059272753</cx:pt>
          <cx:pt idx="906">0.0020519959756146399</cx:pt>
          <cx:pt idx="907">0.00065326385609804495</cx:pt>
          <cx:pt idx="908">0.00013646211646983026</cx:pt>
          <cx:pt idx="909">5.6728686148826501e-05</cx:pt>
          <cx:pt idx="910">-1.887482259452395e-05</cx:pt>
          <cx:pt idx="911">-0.00018135492074567949</cx:pt>
          <cx:pt idx="912">0.00020814576052139474</cx:pt>
          <cx:pt idx="913">0.0014658700937385701</cx:pt>
          <cx:pt idx="914">-0.00078617717539123495</cx:pt>
          <cx:pt idx="915">0.00098078151926214501</cx:pt>
          <cx:pt idx="916">-0.0025897377709768001</cx:pt>
          <cx:pt idx="917">0.0068937820781716499</cx:pt>
          <cx:pt idx="918">0.0090655264365550256</cx:pt>
          <cx:pt idx="919">0.0077471902877165998</cx:pt>
          <cx:pt idx="920">0.00033497760810970498</cx:pt>
          <cx:pt idx="921">-0.0011403218212051474</cx:pt>
          <cx:pt idx="922">0.0092253447356605497</cx:pt>
          <cx:pt idx="923">0.0081719702784840993</cx:pt>
          <cx:pt idx="924">-0.00088970906342008746</cx:pt>
          <cx:pt idx="925">0.0019984096182693923</cx:pt>
          <cx:pt idx="926">0.0059294273198498499</cx:pt>
          <cx:pt idx="927">-0.0015030800599361224</cx:pt>
          <cx:pt idx="928">-0.0020175840136237399</cx:pt>
          <cx:pt idx="929">-0.0030248372212832251</cx:pt>
          <cx:pt idx="930">-0.0076012288119896246</cx:pt>
          <cx:pt idx="931">-0.0028422450872670748</cx:pt>
          <cx:pt idx="932">-0.0045394315246252001</cx:pt>
          <cx:pt idx="933">-0.0015817388995621976</cx:pt>
          <cx:pt idx="934">0.00068392776365476754</cx:pt>
          <cx:pt idx="935">0.00032034595856578999</cx:pt>
          <cx:pt idx="936">-8.3809602870337253e-05</cx:pt>
          <cx:pt idx="937">-8.0394786415653494e-05</cx:pt>
          <cx:pt idx="938">2.691663451829825e-05</cx:pt>
          <cx:pt idx="939">-0.00081399044331722755</cx:pt>
          <cx:pt idx="940">-0.00097605186866168254</cx:pt>
          <cx:pt idx="941">-1.7954273398192626e-05</cx:pt>
          <cx:pt idx="942">-0.0063023884821579749</cx:pt>
          <cx:pt idx="943">0.0045514169858238748</cx:pt>
          <cx:pt idx="944">0.011896671258312475</cx:pt>
          <cx:pt idx="945">0.012376943779398275</cx:pt>
          <cx:pt idx="946">0.0084949025826707505</cx:pt>
          <cx:pt idx="947">0.0045884612262596502</cx:pt>
          <cx:pt idx="948">0.005698134485082375</cx:pt>
          <cx:pt idx="949">-6.1922862984930744e-05</cx:pt>
          <cx:pt idx="950">0.0029795173447041499</cx:pt>
          <cx:pt idx="951">0.0034460362410949998</cx:pt>
          <cx:pt idx="952">-0.015320142764074649</cx:pt>
          <cx:pt idx="953">-0.019161709844669202</cx:pt>
          <cx:pt idx="954">-0.014951852706716151</cx:pt>
          <cx:pt idx="955">-0.022423371529064099</cx:pt>
          <cx:pt idx="956">-0.013623257770133399</cx:pt>
          <cx:pt idx="957">-0.012747610112331675</cx:pt>
          <cx:pt idx="958">-0.0095273836895098246</cx:pt>
          <cx:pt idx="959">-0.0013136452052919375</cx:pt>
          <cx:pt idx="960">-0.0044326101639045002</cx:pt>
          <cx:pt idx="961">-0.00027132390222902252</cx:pt>
          <cx:pt idx="962">0.0018146158143353801</cx:pt>
          <cx:pt idx="963">0.00039083420275991498</cx:pt>
          <cx:pt idx="964">-5.2067041226668253e-05</cx:pt>
          <cx:pt idx="965">0.00013330184106549926</cx:pt>
          <cx:pt idx="966">-2.491989793231645e-05</cx:pt>
          <cx:pt idx="967">-0.00012539491530950351</cx:pt>
          <cx:pt idx="968">0.0045967337812145752</cx:pt>
          <cx:pt idx="969">0.0025096464582929001</cx:pt>
          <cx:pt idx="970">-0.0034315646042403</cx:pt>
          <cx:pt idx="971">0.0046432660807227246</cx:pt>
          <cx:pt idx="972">0.0093963838550942744</cx:pt>
          <cx:pt idx="973">0.016460557048660649</cx:pt>
          <cx:pt idx="974">0.0087781208292312257</cx:pt>
          <cx:pt idx="975">0.0026734778094131498</cx:pt>
          <cx:pt idx="976">0.002656176537591275</cx:pt>
          <cx:pt idx="977">-0.0058682462659123752</cx:pt>
          <cx:pt idx="978">-0.019122304131987226</cx:pt>
          <cx:pt idx="979">-0.012774793234903849</cx:pt>
          <cx:pt idx="980">-0.024781009218665974</cx:pt>
          <cx:pt idx="981">-0.0175069556874391</cx:pt>
          <cx:pt idx="982">-0.013821043414573025</cx:pt>
          <cx:pt idx="983">-0.0098421401635024747</cx:pt>
          <cx:pt idx="984">0.0021420616020126726</cx:pt>
          <cx:pt idx="985">0.0027243500316174751</cx:pt>
          <cx:pt idx="986">0.0049262211079137254</cx:pt>
          <cx:pt idx="987">0.0063226320394044752</cx:pt>
          <cx:pt idx="988">-0.00216855467714321</cx:pt>
          <cx:pt idx="989">0.003659795505137225</cx:pt>
          <cx:pt idx="990">0.0039468263894500751</cx:pt>
          <cx:pt idx="991">0.0093423539194107501</cx:pt>
          <cx:pt idx="992">0.0060340358999261753</cx:pt>
          <cx:pt idx="993">0.0052004959860330749</cx:pt>
          <cx:pt idx="994">0.0042366418459180502</cx:pt>
          <cx:pt idx="995">0.008154258863196975</cx:pt>
          <cx:pt idx="996">-0.00283970060271655</cx:pt>
          <cx:pt idx="997">0.0135556200554876</cx:pt>
          <cx:pt idx="998">0.021912358638969599</cx:pt>
          <cx:pt idx="999">0.014920355592156275</cx:pt>
          <cx:pt idx="1000">0.00752440368095095</cx:pt>
          <cx:pt idx="1001">0.0099386385896155002</cx:pt>
          <cx:pt idx="1002">-0.0029512234934701001</cx:pt>
          <cx:pt idx="1003">-0.0040553603859351502</cx:pt>
          <cx:pt idx="1004">0.00084826378768686748</cx:pt>
          <cx:pt idx="1005">0.00086767060059272753</cx:pt>
          <cx:pt idx="1006">0.0020519959756146399</cx:pt>
          <cx:pt idx="1007">0.00065326385609804495</cx:pt>
          <cx:pt idx="1008">0.00013646211646983026</cx:pt>
          <cx:pt idx="1009">5.6728686148826501e-05</cx:pt>
          <cx:pt idx="1010">-1.887482259452395e-05</cx:pt>
          <cx:pt idx="1011">-0.00018135492074567949</cx:pt>
          <cx:pt idx="1012">0.00020814576052139474</cx:pt>
          <cx:pt idx="1013">0.0014658700937385701</cx:pt>
          <cx:pt idx="1014">-0.00078617717539123495</cx:pt>
          <cx:pt idx="1015">0.00098078151926214501</cx:pt>
          <cx:pt idx="1016">-0.0025897377709768001</cx:pt>
          <cx:pt idx="1017">0.0068937820781716499</cx:pt>
          <cx:pt idx="1018">0.0090655264365550256</cx:pt>
          <cx:pt idx="1019">0.0077471902877165998</cx:pt>
          <cx:pt idx="1020">0.00033497760810970498</cx:pt>
          <cx:pt idx="1021">-0.0011403218212051474</cx:pt>
          <cx:pt idx="1022">0.0092253447356605497</cx:pt>
          <cx:pt idx="1023">0.0081719702784840993</cx:pt>
          <cx:pt idx="1024">-0.00088970906342008746</cx:pt>
          <cx:pt idx="1025">0.0019984096182693923</cx:pt>
          <cx:pt idx="1026">0.0059294273198498499</cx:pt>
          <cx:pt idx="1027">-0.0015030800599361224</cx:pt>
          <cx:pt idx="1028">-0.0020175840136237399</cx:pt>
          <cx:pt idx="1029">-0.0030248372212832251</cx:pt>
          <cx:pt idx="1030">-0.0076012288119896246</cx:pt>
          <cx:pt idx="1031">-0.0028422450872670748</cx:pt>
          <cx:pt idx="1032">-0.0045394315246252001</cx:pt>
          <cx:pt idx="1033">-0.0015817388995621976</cx:pt>
          <cx:pt idx="1034">0.00068392776365476754</cx:pt>
          <cx:pt idx="1035">0.00032034595856578999</cx:pt>
          <cx:pt idx="1036">-8.3809602870337253e-05</cx:pt>
          <cx:pt idx="1037">-8.0394786415653494e-05</cx:pt>
          <cx:pt idx="1038">2.691663451829825e-05</cx:pt>
          <cx:pt idx="1039">-0.00081399044331722755</cx:pt>
          <cx:pt idx="1040">-0.00097605186866168254</cx:pt>
          <cx:pt idx="1041">-1.7954273398192626e-05</cx:pt>
          <cx:pt idx="1042">-0.0063023884821579749</cx:pt>
          <cx:pt idx="1043">0.0045514169858238748</cx:pt>
          <cx:pt idx="1044">0.011896671258312475</cx:pt>
          <cx:pt idx="1045">0.012376943779398275</cx:pt>
          <cx:pt idx="1046">0.0084949025826707505</cx:pt>
          <cx:pt idx="1047">0.0045884612262596502</cx:pt>
          <cx:pt idx="1048">0.005698134485082375</cx:pt>
          <cx:pt idx="1049">-6.1922862984930744e-05</cx:pt>
          <cx:pt idx="1050">0.0029795173447041499</cx:pt>
          <cx:pt idx="1051">0.0034460362410949998</cx:pt>
          <cx:pt idx="1052">-0.015320142764074649</cx:pt>
          <cx:pt idx="1053">-0.019161709844669202</cx:pt>
          <cx:pt idx="1054">-0.014951852706716151</cx:pt>
          <cx:pt idx="1055">-0.022423371529064099</cx:pt>
          <cx:pt idx="1056">-0.013623257770133399</cx:pt>
          <cx:pt idx="1057">-0.012747610112331675</cx:pt>
          <cx:pt idx="1058">-0.0095273836895098246</cx:pt>
          <cx:pt idx="1059">-0.0013136452052919375</cx:pt>
          <cx:pt idx="1060">-0.0044326101639045002</cx:pt>
          <cx:pt idx="1061">-0.00027132390222902252</cx:pt>
          <cx:pt idx="1062">0.0018146158143353801</cx:pt>
          <cx:pt idx="1063">0.00039083420275991498</cx:pt>
          <cx:pt idx="1064">-5.2067041226668253e-05</cx:pt>
          <cx:pt idx="1065">0.00013330184106549926</cx:pt>
          <cx:pt idx="1066">-2.491989793231645e-05</cx:pt>
          <cx:pt idx="1067">-0.00012539491530950351</cx:pt>
          <cx:pt idx="1068">0.0045967337812145752</cx:pt>
          <cx:pt idx="1069">0.0025096464582929001</cx:pt>
          <cx:pt idx="1070">-0.0034315646042403</cx:pt>
          <cx:pt idx="1071">0.0046432660807227246</cx:pt>
          <cx:pt idx="1072">0.0093963838550942744</cx:pt>
          <cx:pt idx="1073">0.016460557048660649</cx:pt>
          <cx:pt idx="1074">0.0087781208292312257</cx:pt>
          <cx:pt idx="1075">0.0026734778094131498</cx:pt>
          <cx:pt idx="1076">0.002656176537591275</cx:pt>
          <cx:pt idx="1077">-0.0058682462659123752</cx:pt>
          <cx:pt idx="1078">-0.019122304131987226</cx:pt>
          <cx:pt idx="1079">-0.012774793234903849</cx:pt>
          <cx:pt idx="1080">-0.024781009218665974</cx:pt>
          <cx:pt idx="1081">-0.0175069556874391</cx:pt>
          <cx:pt idx="1082">-0.013821043414573025</cx:pt>
          <cx:pt idx="1083">-0.0098421401635024747</cx:pt>
        </cx:lvl>
      </cx:numDim>
    </cx:data>
    <cx:data id="107">
      <cx:numDim type="val">
        <cx:f>Sheet2!$DD$1:$DD$1084</cx:f>
        <cx:lvl ptCount="1084" formatCode="G/通用格式">
          <cx:pt idx="0">-0.000494893877304582</cx:pt>
          <cx:pt idx="1">0.000933697240391457</cx:pt>
          <cx:pt idx="2">-0.00049750849322796999</cx:pt>
          <cx:pt idx="3">8.2992192458619402e-05</cx:pt>
          <cx:pt idx="4">-0.00088307792859856405</cx:pt>
          <cx:pt idx="5">-8.6077195912416304e-05</cx:pt>
          <cx:pt idx="6">0.00048446875710542598</cx:pt>
          <cx:pt idx="7">0.00031326584362113401</cx:pt>
          <cx:pt idx="8">-3.0902200702731002e-05</cx:pt>
          <cx:pt idx="9">0.00032831807603916902</cx:pt>
          <cx:pt idx="10">0.00031509405622068498</cx:pt>
          <cx:pt idx="11">3.3721867808698902e-05</cx:pt>
          <cx:pt idx="12">0.00091577580311288497</cx:pt>
          <cx:pt idx="13">-0.00011090985983456101</cx:pt>
          <cx:pt idx="14">0.00039555269622191998</cx:pt>
          <cx:pt idx="15">0.00053326962025887796</cx:pt>
          <cx:pt idx="16">-8.1639180225019799e-05</cx:pt>
          <cx:pt idx="17">-0.00054018135222516596</cx:pt>
          <cx:pt idx="18">0.00051818390077746105</cx:pt>
          <cx:pt idx="19">0.00027891351405174197</cx:pt>
          <cx:pt idx="20">0.00022984262319872999</cx:pt>
          <cx:pt idx="21">-0.00051347356149913405</cx:pt>
          <cx:pt idx="22">2.635773951871e-05</cx:pt>
          <cx:pt idx="23">0.00025068218932227998</cx:pt>
          <cx:pt idx="24">-0.00024565278226873602</cx:pt>
          <cx:pt idx="25">0.00016705548010053601</cx:pt>
          <cx:pt idx="26">0.00037533274838241</cx:pt>
          <cx:pt idx="27">0.000185470070737124</cx:pt>
          <cx:pt idx="28">0.00076475481686158703</cx:pt>
          <cx:pt idx="29">-0.000402101045208055</cx:pt>
          <cx:pt idx="30">-0.00030033129841912598</cx:pt>
          <cx:pt idx="31">-9.4236037083698495e-05</cx:pt>
          <cx:pt idx="32">0.00025115323635203901</cx:pt>
          <cx:pt idx="33">-0.00070211983410981005</cx:pt>
          <cx:pt idx="34">9.7854351608608604e-05</cx:pt>
          <cx:pt idx="35">-1.52401161405237e-05</cx:pt>
          <cx:pt idx="36">0.00027012424788622598</cx:pt>
          <cx:pt idx="37">-0.00059845901860329596</cx:pt>
          <cx:pt idx="38">-0.0010914638680891899</cx:pt>
          <cx:pt idx="39">0.00064742725589583198</cx:pt>
          <cx:pt idx="40">0.0013470787143254599</cx:pt>
          <cx:pt idx="41">0.00086388279486734898</cx:pt>
          <cx:pt idx="42">-0.00115977883005224</cx:pt>
          <cx:pt idx="43">0.00080369176384702105</cx:pt>
          <cx:pt idx="44">0.0052655149472381002</cx:pt>
          <cx:pt idx="45">-0.00014813723067554901</cx:pt>
          <cx:pt idx="46">-0.00152559819238897</cx:pt>
          <cx:pt idx="47">-0.00089649811030586603</cx:pt>
          <cx:pt idx="48">-0.000164878051385604</cx:pt>
          <cx:pt idx="49">-0.00013942725576112299</cx:pt>
          <cx:pt idx="50">0.000219934182415559</cx:pt>
          <cx:pt idx="51">-2.86865026950083e-05</cx:pt>
          <cx:pt idx="52">0.00023660665450612699</cx:pt>
          <cx:pt idx="53">0.000158756598885182</cx:pt>
          <cx:pt idx="54">-0.00058026864155179801</cx:pt>
          <cx:pt idx="55">-7.1181610426134101e-05</cx:pt>
          <cx:pt idx="56">0.00018424724884853299</cx:pt>
          <cx:pt idx="57">0.00024530753123230798</cx:pt>
          <cx:pt idx="58">8.8614030476039297e-05</cx:pt>
          <cx:pt idx="59">0.0019889107627053299</cx:pt>
          <cx:pt idx="60">-3.99834501356706e-05</cx:pt>
          <cx:pt idx="61">-0.000154040718974996</cx:pt>
          <cx:pt idx="62">-0.00079301575142824905</cx:pt>
          <cx:pt idx="63">-0.00126900295103094</cx:pt>
          <cx:pt idx="64">-0.0035366899764776001</cx:pt>
          <cx:pt idx="65">-0.0100492209197337</cx:pt>
          <cx:pt idx="66">-0.0081531588574647908</cx:pt>
          <cx:pt idx="67">-0.012414178216996599</cx:pt>
          <cx:pt idx="68">-0.0062093949132602001</cx:pt>
          <cx:pt idx="69">-0.019065167769639801</cx:pt>
          <cx:pt idx="70">-0.021906049470202998</cx:pt>
          <cx:pt idx="71">-0.023340671284344999</cx:pt>
          <cx:pt idx="72">-0.038413311259715498</cx:pt>
          <cx:pt idx="73">-0.028960224316171401</cx:pt>
          <cx:pt idx="74">-0.018413108351101999</cx:pt>
          <cx:pt idx="75">-0.012229470213611499</cx:pt>
          <cx:pt idx="76">-0.013688684956261601</cx:pt>
          <cx:pt idx="77">-0.0086166482653790791</cx:pt>
          <cx:pt idx="78">-0.0031482666723089102</cx:pt>
          <cx:pt idx="79">-0.00160082508000104</cx:pt>
          <cx:pt idx="80">3.0043627518086901e-05</cx:pt>
          <cx:pt idx="81">0.00069499653356277298</cx:pt>
          <cx:pt idx="82">-0.000700447081499028</cx:pt>
          <cx:pt idx="83">0.00026985974888404501</cx:pt>
          <cx:pt idx="84">0.00098144079506961505</cx:pt>
          <cx:pt idx="85">-2.4030070966521198e-05</cx:pt>
          <cx:pt idx="86">0.00045293062632068801</cx:pt>
          <cx:pt idx="87">0.0037285894235100899</cx:pt>
          <cx:pt idx="88">0.0011832639527995801</cx:pt>
          <cx:pt idx="89">-0.00159276409317476</cx:pt>
          <cx:pt idx="90">-0.0043300425485918899</cx:pt>
          <cx:pt idx="91">-0.0052810008293327996</cx:pt>
          <cx:pt idx="92">-0.0086904181761361492</cx:pt>
          <cx:pt idx="93">-0.018638952979014099</cx:pt>
          <cx:pt idx="94">-0.033238465501907601</cx:pt>
          <cx:pt idx="95">-0.028007187419873101</cx:pt>
          <cx:pt idx="96">-0.00309492439360479</cx:pt>
          <cx:pt idx="97">0.0038249357411713199</cx:pt>
          <cx:pt idx="98">-0.010070972170008999</cx:pt>
          <cx:pt idx="99">-0.023281626894923701</cx:pt>
          <cx:pt idx="100">-0.0210958078236393</cx:pt>
          <cx:pt idx="101">-0.025649246941306599</cx:pt>
          <cx:pt idx="102">-0.049725923816946301</cx:pt>
          <cx:pt idx="103">-0.028648805831942001</cx:pt>
          <cx:pt idx="104">-0.0093813880670869203</cx:pt>
          <cx:pt idx="105">-0.0160062294719116</cx:pt>
          <cx:pt idx="106">-0.0205944634485354</cx:pt>
          <cx:pt idx="107">-0.0107985782644266</cx:pt>
          <cx:pt idx="108">-0.0026197991939930498</cx:pt>
          <cx:pt idx="109">0.00082157742101913696</cx:pt>
          <cx:pt idx="110">0.00067157987330605296</cx:pt>
          <cx:pt idx="111">0.00026916432580153702</cx:pt>
          <cx:pt idx="112">0.00037082101241425302</cx:pt>
          <cx:pt idx="113">-0.00077557950399034196</cx:pt>
          <cx:pt idx="114">-0.00041859828549773299</cx:pt>
          <cx:pt idx="115">0.00047589947603766697</cx:pt>
          <cx:pt idx="116">0.00153720003545061</cx:pt>
          <cx:pt idx="117">-0.00043399591161200502</cx:pt>
          <cx:pt idx="118">-0.00150686225986357</cx:pt>
          <cx:pt idx="119">-0.0027539207184054701</cx:pt>
          <cx:pt idx="120">-0.00130542637732823</cx:pt>
          <cx:pt idx="121">-0.010921345184089101</cx:pt>
          <cx:pt idx="122">-0.0432688759962239</cx:pt>
          <cx:pt idx="123">-0.0052522919387440001</cx:pt>
          <cx:pt idx="124">-0.0036500964376372201</cx:pt>
          <cx:pt idx="125">0.020363917950889002</cx:pt>
          <cx:pt idx="126">-0.00126182127207879</cx:pt>
          <cx:pt idx="127">0.038064089866857199</cx:pt>
          <cx:pt idx="128">-0.029526162846755001</cx:pt>
          <cx:pt idx="129">0.0057164950300968203</cx:pt>
          <cx:pt idx="130">-0.00045762018712877298</cx:pt>
          <cx:pt idx="131">-0.014454090106353699</cx:pt>
          <cx:pt idx="132">-0.032227710233030699</cx:pt>
          <cx:pt idx="133">-0.031823581561633903</cx:pt>
          <cx:pt idx="134">-0.035993966016541097</cx:pt>
          <cx:pt idx="135">-0.0120810030869137</cx:pt>
          <cx:pt idx="136">-0.0015734678524829901</cx:pt>
          <cx:pt idx="137">0.00509857002672296</cx:pt>
          <cx:pt idx="138">0.0046188858897866399</cx:pt>
          <cx:pt idx="139">0.00063145667371349598</cx:pt>
          <cx:pt idx="140">0.000122041654072448</cx:pt>
          <cx:pt idx="141">-0.00011365382598182201</cx:pt>
          <cx:pt idx="142">-0.000703977903664941</cx:pt>
          <cx:pt idx="143">0.00124672358968841</cx:pt>
          <cx:pt idx="144">2.46660660555524e-05</cx:pt>
          <cx:pt idx="145">2.2499956633173301e-05</cx:pt>
          <cx:pt idx="146">0.0031262075400352602</cx:pt>
          <cx:pt idx="147">-0.0061029128130726598</cx:pt>
          <cx:pt idx="148">-0.0233909438590756</cx:pt>
          <cx:pt idx="149">-0.0313928078281107</cx:pt>
          <cx:pt idx="150">-0.0538576678079122</cx:pt>
          <cx:pt idx="151">-0.0918014274135492</cx:pt>
          <cx:pt idx="152">-0.088892009535634406</cx:pt>
          <cx:pt idx="153">-0.0332811385624718</cx:pt>
          <cx:pt idx="154">0.038571184601057198</cx:pt>
          <cx:pt idx="155">0.056994135211588297</cx:pt>
          <cx:pt idx="156">-0.052277462067119099</cx:pt>
          <cx:pt idx="157">-0.089697349655269806</cx:pt>
          <cx:pt idx="158">-0.076652022450308305</cx:pt>
          <cx:pt idx="159">-0.102275821320613</cx:pt>
          <cx:pt idx="160">-0.107199445717198</cx:pt>
          <cx:pt idx="161">-0.060606333322384603</cx:pt>
          <cx:pt idx="162">-0.050227491549316702</cx:pt>
          <cx:pt idx="163">-0.0311455249209543</cx:pt>
          <cx:pt idx="164">-0.0040220269928970204</cx:pt>
          <cx:pt idx="165">0.00054532676020712203</cx:pt>
          <cx:pt idx="166">-0.00042910316714429901</cx:pt>
          <cx:pt idx="167">-0.000134826703052526</cx:pt>
          <cx:pt idx="168">-0.000450408328442475</cx:pt>
          <cx:pt idx="169">-0.00063612267854882404</cx:pt>
          <cx:pt idx="170">0.0038534256269169799</cx:pt>
          <cx:pt idx="171">0.0048251804919003799</cx:pt>
          <cx:pt idx="172">0.0102923593146195</cx:pt>
          <cx:pt idx="173">0.0085394422120262398</cx:pt>
          <cx:pt idx="174">-0.011895715724522001</cx:pt>
          <cx:pt idx="175">-0.0573664512175006</cx:pt>
          <cx:pt idx="176">-0.056216416755272197</cx:pt>
          <cx:pt idx="177">-0.0900360110791594</cx:pt>
          <cx:pt idx="178">-0.077376372479584593</cx:pt>
          <cx:pt idx="179">-0.0641716631142841</cx:pt>
          <cx:pt idx="180">-0.100225632528898</cx:pt>
          <cx:pt idx="181">-0.024252572705713699</cx:pt>
          <cx:pt idx="182">-0.0560432286743189</cx:pt>
          <cx:pt idx="183">-0.066031456241264802</cx:pt>
          <cx:pt idx="184">-0.060332942592623</cx:pt>
          <cx:pt idx="185">-0.082222504923859005</cx:pt>
          <cx:pt idx="186">-0.11770912514472601</cx:pt>
          <cx:pt idx="187">-0.20081439855076799</cx:pt>
          <cx:pt idx="188">-0.16054992186606801</cx:pt>
          <cx:pt idx="189">-0.0576107980117034</cx:pt>
          <cx:pt idx="190">-0.052729532033859598</cx:pt>
          <cx:pt idx="191">-0.052917819176746601</cx:pt>
          <cx:pt idx="192">-0.021825107187982098</cx:pt>
          <cx:pt idx="193">-0.0123813769368734</cx:pt>
          <cx:pt idx="194">-0.0050076822911802703</cx:pt>
          <cx:pt idx="195">-0.00085387741439236402</cx:pt>
          <cx:pt idx="196">-0.000382862482237577</cx:pt>
          <cx:pt idx="197">-0.00014821984754391401</cx:pt>
          <cx:pt idx="198">0.0150594599870727</cx:pt>
          <cx:pt idx="199">0.0044790015426107001</cx:pt>
          <cx:pt idx="200">0.0013886344373627601</cx:pt>
          <cx:pt idx="201">0.00068632967165035746</cx:pt>
          <cx:pt idx="202">0.0044024678614150003</cx:pt>
          <cx:pt idx="203">0.00137921884971294</cx:pt>
          <cx:pt idx="204">-0.0060862441304067498</cx:pt>
          <cx:pt idx="205">-0.0010807145090948799</cx:pt>
          <cx:pt idx="206">0.0010846538511374724</cx:pt>
          <cx:pt idx="207">0.01347024565000185</cx:pt>
          <cx:pt idx="208">0.014197263128825076</cx:pt>
          <cx:pt idx="209">-6.6285266226638994e-05</cx:pt>
          <cx:pt idx="210">0.0032151807178318502</cx:pt>
          <cx:pt idx="211">-0.01033742139916395</cx:pt>
          <cx:pt idx="212">0.0014527573774836275</cx:pt>
          <cx:pt idx="213">0.0079038165594147742</cx:pt>
          <cx:pt idx="214">-0.027848386501742251</cx:pt>
          <cx:pt idx="215">-0.023792233497226999</cx:pt>
          <cx:pt idx="216">-0.0256671409761885</cx:pt>
          <cx:pt idx="217">-0.022863642709350724</cx:pt>
          <cx:pt idx="218">-0.0068404075153755996</cx:pt>
          <cx:pt idx="219">-0.01198680411092525</cx:pt>
          <cx:pt idx="220">-0.012661183080588251</cx:pt>
          <cx:pt idx="221">-0.0058482424681909999</cx:pt>
          <cx:pt idx="222">-0.0033887890415753002</cx:pt>
          <cx:pt idx="223">9.4711550310431242e-06</cx:pt>
          <cx:pt idx="224">0.00064088710333603247</cx:pt>
          <cx:pt idx="225">0.000320012847070115</cx:pt>
          <cx:pt idx="226">0.003376344639839025</cx:pt>
          <cx:pt idx="227">0.0051637301868339</cx:pt>
          <cx:pt idx="228">0.0027662921117647251</cx:pt>
          <cx:pt idx="229">0.0048809018301016749</cx:pt>
          <cx:pt idx="230">0.0096973955745440245</cx:pt>
          <cx:pt idx="231">0.01373475552412735</cx:pt>
          <cx:pt idx="232">0.0064344047746670002</cx:pt>
          <cx:pt idx="233">0.014770756972817951</cx:pt>
          <cx:pt idx="234">0.018685132041701375</cx:pt>
          <cx:pt idx="235">0.027891116841199499</cx:pt>
          <cx:pt idx="236">0.033428604877201</cx:pt>
          <cx:pt idx="237">0.022762924344082374</cx:pt>
          <cx:pt idx="238">0.030965318444765251</cx:pt>
          <cx:pt idx="239">0.036127661648420253</cx:pt>
          <cx:pt idx="240">0.04251915604711775</cx:pt>
          <cx:pt idx="241">0.041500765898960748</cx:pt>
          <cx:pt idx="242">0.028171749274038</cx:pt>
          <cx:pt idx="243">0.0087209568312836255</cx:pt>
          <cx:pt idx="244">-0.0070947936677652999</cx:pt>
          <cx:pt idx="245">-0.01698752696941265</cx:pt>
          <cx:pt idx="246">-0.0012800325191656551</cx:pt>
          <cx:pt idx="247">-0.00067379251034997505</cx:pt>
          <cx:pt idx="248">-0.012419714931638175</cx:pt>
          <cx:pt idx="249">-0.0066210029740767246</cx:pt>
          <cx:pt idx="250">-0.0028224055986525</cx:pt>
          <cx:pt idx="251">-0.00027069665518694502</cx:pt>
          <cx:pt idx="252">8.8331566532678753e-05</cx:pt>
          <cx:pt idx="253">0.00071373248033437505</cx:pt>
          <cx:pt idx="254">0.0030231944318767001</cx:pt>
          <cx:pt idx="255">0.0053968299004200004</cx:pt>
          <cx:pt idx="256">0.005114671107841225</cx:pt>
          <cx:pt idx="257">0.0052291755575621752</cx:pt>
          <cx:pt idx="258">0.012365368632251425</cx:pt>
          <cx:pt idx="259">0.014783277985493675</cx:pt>
          <cx:pt idx="260">0.00655645524580575</cx:pt>
          <cx:pt idx="261">0.0027208846497410498</cx:pt>
          <cx:pt idx="262">0.023776464737709026</cx:pt>
          <cx:pt idx="263">0.016549453417006001</cx:pt>
          <cx:pt idx="264">0.02301937062018275</cx:pt>
          <cx:pt idx="265">0.035070989239745748</cx:pt>
          <cx:pt idx="266">0.037049404241984253</cx:pt>
          <cx:pt idx="267">0.0301540491042195</cx:pt>
          <cx:pt idx="268">0.029537984668169499</cx:pt>
          <cx:pt idx="269">0.050245173380486251</cx:pt>
          <cx:pt idx="270">0.044550742283650503</cx:pt>
          <cx:pt idx="271">0.028202724522018</cx:pt>
          <cx:pt idx="272">0.016046030500316551</cx:pt>
          <cx:pt idx="273">-0.0016733877006513726</cx:pt>
          <cx:pt idx="274">-0.0030828564877981748</cx:pt>
          <cx:pt idx="275">-0.00188356163202448</cx:pt>
          <cx:pt idx="276">-0.0011368895459941851</cx:pt>
          <cx:pt idx="277">-0.0013848760576458199</cx:pt>
          <cx:pt idx="278">-0.00317033059383195</cx:pt>
          <cx:pt idx="279">-1.321878242779305e-05</cx:pt>
          <cx:pt idx="280">-0.000209304121882107</cx:pt>
          <cx:pt idx="281">0.00060060032486315999</cx:pt>
          <cx:pt idx="282">0.0042283140643401751</cx:pt>
          <cx:pt idx="283">0.00618667694065635</cx:pt>
          <cx:pt idx="284">0.0014452144470332</cx:pt>
          <cx:pt idx="285">-0.001037386463526475</cx:pt>
          <cx:pt idx="286">0.013170059015019525</cx:pt>
          <cx:pt idx="287">0.0033623658453058752</cx:pt>
          <cx:pt idx="288">0.0093399623313523746</cx:pt>
          <cx:pt idx="289">-0.0010403575981879751</cx:pt>
          <cx:pt idx="290">0.011836592436892125</cx:pt>
          <cx:pt idx="291">0.013816113253525275</cx:pt>
          <cx:pt idx="292">-0.0048921859302617499</cx:pt>
          <cx:pt idx="293">0.026417458526803252</cx:pt>
          <cx:pt idx="294">0.02549603706054775</cx:pt>
          <cx:pt idx="295">0.02592596788081725</cx:pt>
          <cx:pt idx="296">0.039612187363956497</cx:pt>
          <cx:pt idx="297">0.041949718683093502</cx:pt>
          <cx:pt idx="298">0.042113126078205498</cx:pt>
          <cx:pt idx="299">0.114117533413301</cx:pt>
          <cx:pt idx="300">0.044389742095510297</cx:pt>
          <cx:pt idx="301">-0.036829125805578601</cx:pt>
          <cx:pt idx="302">-0.015193927243826901</cx:pt>
          <cx:pt idx="303">-0.0119651515557918</cx:pt>
          <cx:pt idx="304">-0.00641003533171031</cx:pt>
          <cx:pt idx="305">-0.011443455103170099</cx:pt>
          <cx:pt idx="306">-0.0086157735109731702</cx:pt>
          <cx:pt idx="307">-0.00022974846453672199</cx:pt>
          <cx:pt idx="308">-0.000353215590697015</cx:pt>
          <cx:pt idx="309">0.0052226548865974302</cx:pt>
          <cx:pt idx="310">0.016440076437447201</cx:pt>
          <cx:pt idx="311">0.033122483456916603</cx:pt>
          <cx:pt idx="312">-0.0014574413862275799</cx:pt>
          <cx:pt idx="313">-0.027937952586031201</cx:pt>
          <cx:pt idx="314">-0.0044376327044617801</cx:pt>
          <cx:pt idx="315">0.016478858188763001</cx:pt>
          <cx:pt idx="316">-0.024629026691228802</cx:pt>
          <cx:pt idx="317">-0.066549735074855607</cx:pt>
          <cx:pt idx="318">-0.0020989701164886702</cx:pt>
          <cx:pt idx="319">0.082947226097541099</cx:pt>
          <cx:pt idx="320">0.0127245942719673</cx:pt>
          <cx:pt idx="321">0.010084522939806301</cx:pt>
          <cx:pt idx="322">-0.0212769448375386</cx:pt>
          <cx:pt idx="323">0.088759271854741903</cx:pt>
          <cx:pt idx="324">0.0087454493285740592</cx:pt>
          <cx:pt idx="325">0.091900131486843603</cx:pt>
          <cx:pt idx="326">0.15672423591744</cx:pt>
          <cx:pt idx="327">0.081172451889837599</cx:pt>
          <cx:pt idx="328">0.024604645290288201</cx:pt>
          <cx:pt idx="329">-0.072425534867222502</cx:pt>
          <cx:pt idx="330">-0.043885122484510701</cx:pt>
          <cx:pt idx="331">-0.0054499653390036804</cx:pt>
          <cx:pt idx="332">-0.0187205404440982</cx:pt>
          <cx:pt idx="333">-0.0141165827692583</cx:pt>
          <cx:pt idx="334">-0.0018380935185085901</cx:pt>
          <cx:pt idx="335">-0.00045280932454324599</cx:pt>
          <cx:pt idx="336">0.000286874911049968</cx:pt>
          <cx:pt idx="337">0.0032604368484788798</cx:pt>
          <cx:pt idx="338">0.0121524485234322</cx:pt>
          <cx:pt idx="339">0.013533074523128</cx:pt>
          <cx:pt idx="340">-0.0183879774042938</cx:pt>
          <cx:pt idx="341">-0.038132058685715099</cx:pt>
          <cx:pt idx="342">-0.0040844085671401598</cx:pt>
          <cx:pt idx="343">0.018064997693383399</cx:pt>
          <cx:pt idx="344">-0.033237415031199397</cx:pt>
          <cx:pt idx="345">0.0080468607753465902</cx:pt>
          <cx:pt idx="346">0.042036256260584298</cx:pt>
          <cx:pt idx="347">-0.0017375309099203499</cx:pt>
          <cx:pt idx="348">-0.031544321224285</cx:pt>
          <cx:pt idx="349">-0.16339214371086799</cx:pt>
          <cx:pt idx="350">-0.146337445746791</cx:pt>
          <cx:pt idx="351">-0.059010564935204499</cx:pt>
          <cx:pt idx="352">-0.0473652905939261</cx:pt>
          <cx:pt idx="353">0.063387305671362595</cx:pt>
          <cx:pt idx="354">0.119982214562738</cx:pt>
          <cx:pt idx="355">0.091114832667613999</cx:pt>
          <cx:pt idx="356">0.039470112955219801</cx:pt>
          <cx:pt idx="357">-0.049317072327235797</cx:pt>
          <cx:pt idx="358">-0.015424248887237899</cx:pt>
          <cx:pt idx="359">-0.0088958984463406096</cx:pt>
          <cx:pt idx="360">0.0010709410685636701</cx:pt>
          <cx:pt idx="361">-0.014039893329612901</cx:pt>
          <cx:pt idx="362">-0.00072863383290771102</cx:pt>
          <cx:pt idx="363">0.00014348552174298299</cx:pt>
          <cx:pt idx="364">-0.00069906088994530402</cx:pt>
          <cx:pt idx="365">0.0023141792268918399</cx:pt>
          <cx:pt idx="366">0.0089299553087084892</cx:pt>
          <cx:pt idx="367">-0.0054972991301479399</cx:pt>
          <cx:pt idx="368">-0.043683328347932399</cx:pt>
          <cx:pt idx="369">-0.0061915118183399403</cx:pt>
          <cx:pt idx="370">0.010936934689651401</cx:pt>
          <cx:pt idx="371">0.015666685788853899</cx:pt>
          <cx:pt idx="372">-0.00060593039918414805</cx:pt>
          <cx:pt idx="373">-0.0361809377224762</cx:pt>
          <cx:pt idx="374">0.0032512825421530901</cx:pt>
          <cx:pt idx="375">0.00032672317613676599</cx:pt>
          <cx:pt idx="376">0.0030513140765090498</cx:pt>
          <cx:pt idx="377">-0.118597327241519</cx:pt>
          <cx:pt idx="378">-0.13044507342638501</cx:pt>
          <cx:pt idx="379">-0.13906778837741901</cx:pt>
          <cx:pt idx="380">-0.0301008628409744</cx:pt>
          <cx:pt idx="381">0.0053286688113984501</cx:pt>
          <cx:pt idx="382">0.023768558415503498</cx:pt>
          <cx:pt idx="383">0.070020992543603805</cx:pt>
          <cx:pt idx="384">-0.034684903789864899</cx:pt>
          <cx:pt idx="385">-0.019404995775370599</cx:pt>
          <cx:pt idx="386">-0.0118348678349655</cx:pt>
          <cx:pt idx="387">0.0070923951915796597</cx:pt>
          <cx:pt idx="388">0.050170504390618702</cx:pt>
          <cx:pt idx="389">-0.0141889141687358</cx:pt>
          <cx:pt idx="390">-0.0058752289279126102</cx:pt>
          <cx:pt idx="391">-0.00163781137823245</cx:pt>
          <cx:pt idx="392">0.00021369920520108001</cx:pt>
          <cx:pt idx="393">0.00209561481851557</cx:pt>
          <cx:pt idx="394">0.0049130425359553897</cx:pt>
          <cx:pt idx="395">-0.0090896754081965202</cx:pt>
          <cx:pt idx="396">-0.061868194809430399</cx:pt>
          <cx:pt idx="397">-0.0103146957997679</cx:pt>
          <cx:pt idx="398">0.031660446755625002</cx:pt>
          <cx:pt idx="399">0.036267137329769397</cx:pt>
          <cx:pt idx="400">-0.033100402616900199</cx:pt>
          <cx:pt idx="401">0.00061679598087062296</cx:pt>
          <cx:pt idx="402">0.014814834632208399</cx:pt>
          <cx:pt idx="403">0.0618712780235295</cx:pt>
          <cx:pt idx="404">0.067356772019924294</cx:pt>
          <cx:pt idx="405">-0.069170433490084102</cx:pt>
          <cx:pt idx="406">-0.095847643369917399</cx:pt>
          <cx:pt idx="407">-0.039949721600514201</cx:pt>
          <cx:pt idx="408">-0.0799201642218825</cx:pt>
          <cx:pt idx="409">0.0085563277813247799</cx:pt>
          <cx:pt idx="410">0.049866706562683001</cx:pt>
          <cx:pt idx="411">0.032705638331596301</cx:pt>
          <cx:pt idx="412">-0.0144091442226337</cx:pt>
          <cx:pt idx="413">-0.044547080067155201</cx:pt>
          <cx:pt idx="414">0.0036925837711122198</cx:pt>
          <cx:pt idx="415">0.034388111837211403</cx:pt>
          <cx:pt idx="416">0.091238537132786499</cx:pt>
          <cx:pt idx="417">-0.0103668039351596</cx:pt>
          <cx:pt idx="418">-0.00146994908854918</cx:pt>
          <cx:pt idx="419">9.4382476795555507e-06</cx:pt>
          <cx:pt idx="420">-0.00098966903239691099</cx:pt>
          <cx:pt idx="421">0.00050854702395418405</cx:pt>
          <cx:pt idx="422">-7.5962362927677307e-05</cx:pt>
          <cx:pt idx="423">-0.019959673878482201</cx:pt>
          <cx:pt idx="424">-0.066716398598524601</cx:pt>
          <cx:pt idx="425">0.020574261729640799</cx:pt>
          <cx:pt idx="426">0.072844271023971993</cx:pt>
          <cx:pt idx="427">0.043715801167213103</cx:pt>
          <cx:pt idx="428">-0.059829632524878301</cx:pt>
          <cx:pt idx="429">-0.025156210346292399</cx:pt>
          <cx:pt idx="430">-0.0259892602980667</cx:pt>
          <cx:pt idx="431">-0.0075650679960491104</cx:pt>
          <cx:pt idx="432">-0.035544208223311301</cx:pt>
          <cx:pt idx="433">-0.093749131591552196</cx:pt>
          <cx:pt idx="434">-0.17968480915582599</cx:pt>
          <cx:pt idx="435">-0.034660741750471201</cx:pt>
          <cx:pt idx="436">-0.038814220558485997</cx:pt>
          <cx:pt idx="437">0.0029537009377115899</cx:pt>
          <cx:pt idx="438">-0.019408379957748498</cx:pt>
          <cx:pt idx="439">-0.00317847184704761</cx:pt>
          <cx:pt idx="440">-0.0078351520499385704</cx:pt>
          <cx:pt idx="441">-0.021943032031443301</cx:pt>
          <cx:pt idx="442">0.0030301634220877599</cx:pt>
          <cx:pt idx="443">0.046174803326996201</cx:pt>
          <cx:pt idx="444">0.073045262141477593</cx:pt>
          <cx:pt idx="445">-0.00093198318424999899</cx:pt>
          <cx:pt idx="446">0.0030178436727209801</cx:pt>
          <cx:pt idx="447">-0.0010576285598979001</cx:pt>
          <cx:pt idx="448">-0.00019619174875129899</cx:pt>
          <cx:pt idx="449">0.00041618291440263002</cx:pt>
          <cx:pt idx="450">0.0025105482908339299</cx:pt>
          <cx:pt idx="451">-0.023422563558610401</cx:pt>
          <cx:pt idx="452">-0.035271143322810401</cx:pt>
          <cx:pt idx="453">0.012895959145077501</cx:pt>
          <cx:pt idx="454">-0.0056125971399746703</cx:pt>
          <cx:pt idx="455">-0.012116143238166699</cx:pt>
          <cx:pt idx="456">-0.0266289781390734</cx:pt>
          <cx:pt idx="457">-0.051021108734704501</cx:pt>
          <cx:pt idx="458">0.0028340171392698798</cx:pt>
          <cx:pt idx="459">-0.039075024501218102</cx:pt>
          <cx:pt idx="460">-0.071731880163656697</cx:pt>
          <cx:pt idx="461">-0.16839455543278101</cx:pt>
          <cx:pt idx="462">-0.15912047754932801</cx:pt>
          <cx:pt idx="463">-0.040609833085558003</cx:pt>
          <cx:pt idx="464">-0.0072406995244722501</cx:pt>
          <cx:pt idx="465">0.012446921990559801</cx:pt>
          <cx:pt idx="466">-0.067898787209369205</cx:pt>
          <cx:pt idx="467">-0.040391138601205002</cx:pt>
          <cx:pt idx="468">-0.032108336230342399</cx:pt>
          <cx:pt idx="469">-0.018387011192852701</cx:pt>
          <cx:pt idx="470">0.026036794965500099</cx:pt>
          <cx:pt idx="471">0.0096867910851651199</cx:pt>
          <cx:pt idx="472">0.014787567952284</cx:pt>
          <cx:pt idx="473">-0.012128488698580801</cx:pt>
          <cx:pt idx="474">0.0037517159882876601</cx:pt>
          <cx:pt idx="475">0.0021895336506777999</cx:pt>
          <cx:pt idx="476">-0.000128305710988431</cx:pt>
          <cx:pt idx="477">-0.000269825120003202</cx:pt>
          <cx:pt idx="478">-0.00021254823073700899</cx:pt>
          <cx:pt idx="479">-0.013862311682787599</cx:pt>
          <cx:pt idx="480">-0.034840548743379801</cx:pt>
          <cx:pt idx="481">-0.0044048821976132397</cx:pt>
          <cx:pt idx="482">-0.039987492328200598</cx:pt>
          <cx:pt idx="483">-0.043005147234515699</cx:pt>
          <cx:pt idx="484">-0.036580723506107499</cx:pt>
          <cx:pt idx="485">-0.041271133879660298</cx:pt>
          <cx:pt idx="486">0.0115830838861732</cx:pt>
          <cx:pt idx="487">-0.016474925498664</cx:pt>
          <cx:pt idx="488">-0.086827335095897601</cx:pt>
          <cx:pt idx="489">-0.12314768083585199</cx:pt>
          <cx:pt idx="490">-0.096786525729868803</cx:pt>
          <cx:pt idx="491">-0.056048388013384097</cx:pt>
          <cx:pt idx="492">-0.055806050876674597</cx:pt>
          <cx:pt idx="493">0.038361419754093601</cx:pt>
          <cx:pt idx="494">-0.045197922976462697</cx:pt>
          <cx:pt idx="495">-0.037826731779580701</cx:pt>
          <cx:pt idx="496">-0.039268951017644001</cx:pt>
          <cx:pt idx="497">0.000281620509118353</cx:pt>
          <cx:pt idx="498">0.066093496333146304</cx:pt>
          <cx:pt idx="499">0.013444521543433599</cx:pt>
          <cx:pt idx="500">0.00501321757101771</cx:pt>
          <cx:pt idx="501">-0.0048700679449305501</cx:pt>
          <cx:pt idx="502">0.00095187641080081496</cx:pt>
          <cx:pt idx="503">0.00369790828678365</cx:pt>
          <cx:pt idx="504">-6.3598201719904001e-05</cx:pt>
          <cx:pt idx="505">-0.00033894029983607001</cx:pt>
          <cx:pt idx="506">0.0020289996919651901</cx:pt>
          <cx:pt idx="507">-0.0059918422046841601</cx:pt>
          <cx:pt idx="508">-0.037937678348951197</cx:pt>
          <cx:pt idx="509">-0.017522694159865199</cx:pt>
          <cx:pt idx="510">-0.075616936366606699</cx:pt>
          <cx:pt idx="511">-0.073814725571718295</cx:pt>
          <cx:pt idx="512">-0.010082790833954801</cx:pt>
          <cx:pt idx="513">0.030122879376237099</cx:pt>
          <cx:pt idx="514">0.103663677378216</cx:pt>
          <cx:pt idx="515">0.095046679271334297</cx:pt>
          <cx:pt idx="516">-0.0282771910891167</cx:pt>
          <cx:pt idx="517">-0.064812905777219598</cx:pt>
          <cx:pt idx="518">-0.050279625451964099</cx:pt>
          <cx:pt idx="519">-0.034979856043190698</cx:pt>
          <cx:pt idx="520">-0.016391991104991298</cx:pt>
          <cx:pt idx="521">0.035908025173639599</cx:pt>
          <cx:pt idx="522">0.043415903191862899</cx:pt>
          <cx:pt idx="523">-0.024323682142347199</cx:pt>
          <cx:pt idx="524">-0.02732765764918</cx:pt>
          <cx:pt idx="525">0.0557832119753627</cx:pt>
          <cx:pt idx="526">0.069900006236589096</cx:pt>
          <cx:pt idx="527">-0.020350864636581801</cx:pt>
          <cx:pt idx="528">-0.0114849680300083</cx:pt>
          <cx:pt idx="529">-0.0080850573449830297</cx:pt>
          <cx:pt idx="530">-0.00038228413618900499</cx:pt>
          <cx:pt idx="531">-0.00036112701352508702</cx:pt>
          <cx:pt idx="532">-0.00015141267990223899</cx:pt>
          <cx:pt idx="533">0.00333624983392199</cx:pt>
          <cx:pt idx="534">0.00601892039842094</cx:pt>
          <cx:pt idx="535">0.0063618320380618102</cx:pt>
          <cx:pt idx="536">-0.019895062177071599</cx:pt>
          <cx:pt idx="537">-0.018842489371480298</cx:pt>
          <cx:pt idx="538">-0.0325636541431433</cx:pt>
          <cx:pt idx="539">-0.079542771425053893</cx:pt>
          <cx:pt idx="540">0.0023967167768112201</cx:pt>
          <cx:pt idx="541">0.031641814964042399</cx:pt>
          <cx:pt idx="542">0.027711953117612601</cx:pt>
          <cx:pt idx="543">0.0067351575389938698</cx:pt>
          <cx:pt idx="544">0.057247708110759403</cx:pt>
          <cx:pt idx="545">-0.0031736569712740902</cx:pt>
          <cx:pt idx="546">0.0120167651142816</cx:pt>
          <cx:pt idx="547">-0.010759410117139099</cx:pt>
          <cx:pt idx="548">-0.0594639336801236</cx:pt>
          <cx:pt idx="549">0.027605783115536901</cx:pt>
          <cx:pt idx="550">0.010016894595029399</cx:pt>
          <cx:pt idx="551">-0.0173570292640709</cx:pt>
          <cx:pt idx="552">0.018623920779595501</cx:pt>
          <cx:pt idx="553">0.037893619204117698</cx:pt>
          <cx:pt idx="554">0.0218897401444367</cx:pt>
          <cx:pt idx="555">-0.042076191765217902</cx:pt>
          <cx:pt idx="556">-0.023402454149447499</cx:pt>
          <cx:pt idx="557">-0.0047212689357004397</cx:pt>
          <cx:pt idx="558">0.0020411563236110999</cx:pt>
          <cx:pt idx="559">-0.00064526506459526502</cx:pt>
          <cx:pt idx="560">-0.00099255579958246101</cx:pt>
          <cx:pt idx="561">0.0015468260860298799</cx:pt>
          <cx:pt idx="562">0.00315116625132442</cx:pt>
          <cx:pt idx="563">0.012829739921470001</cx:pt>
          <cx:pt idx="564">0.0022653983290419301</cx:pt>
          <cx:pt idx="565">-0.0031085404047473501</cx:pt>
          <cx:pt idx="566">-0.018602836598361299</cx:pt>
          <cx:pt idx="567">-0.031726587176460701</cx:pt>
          <cx:pt idx="568">0.031689904901386699</cx:pt>
          <cx:pt idx="569">0.032128543476452498</cx:pt>
          <cx:pt idx="570">0.049592374026393202</cx:pt>
          <cx:pt idx="571">0.055446327806369801</cx:pt>
          <cx:pt idx="572">0.0692287305558556</cx:pt>
          <cx:pt idx="573">0.028095458192478599</cx:pt>
          <cx:pt idx="574">-0.0071265226219556698</cx:pt>
          <cx:pt idx="575">-0.041170895107248001</cx:pt>
          <cx:pt idx="576">-0.089401177132480705</cx:pt>
          <cx:pt idx="577">-0.023681861735783301</cx:pt>
          <cx:pt idx="578">-0.0759209510793597</cx:pt>
          <cx:pt idx="579">-0.0210472929166204</cx:pt>
          <cx:pt idx="580">-0.0143673714911599</cx:pt>
          <cx:pt idx="581">-0.0093844174432552805</cx:pt>
          <cx:pt idx="582">-0.031215118256002101</cx:pt>
          <cx:pt idx="583">-0.034133003861792501</cx:pt>
          <cx:pt idx="584">-0.030062043249227</cx:pt>
          <cx:pt idx="585">-0.0061670678531024099</cx:pt>
          <cx:pt idx="586">0.00075362229600157103</cx:pt>
          <cx:pt idx="587">-0.00044586119505200599</cx:pt>
          <cx:pt idx="588">0.00052766604584663496</cx:pt>
          <cx:pt idx="589">-0.00040860069256514202</cx:pt>
          <cx:pt idx="590">0.0023533270621320401</cx:pt>
          <cx:pt idx="591">0.013024867112420201</cx:pt>
          <cx:pt idx="592">0.0048381616131284704</cx:pt>
          <cx:pt idx="593">-0.0170981875403769</cx:pt>
          <cx:pt idx="594">-0.044885922538861603</cx:pt>
          <cx:pt idx="595">-0.060270645652360101</cx:pt>
          <cx:pt idx="596">-0.031740694958828898</cx:pt>
          <cx:pt idx="597">0.020491825099303501</cx:pt>
          <cx:pt idx="598">0.033158838544177303</cx:pt>
          <cx:pt idx="599">0.0274119820309453</cx:pt>
          <cx:pt idx="600">0.080998216702832193</cx:pt>
          <cx:pt idx="601">0.0158057948599181</cx:pt>
          <cx:pt idx="602">-0.038419235334421702</cx:pt>
          <cx:pt idx="603">-0.00203460202931262</cx:pt>
          <cx:pt idx="604">-0.0146684642867029</cx:pt>
          <cx:pt idx="605">-0.032987412188481197</cx:pt>
          <cx:pt idx="606">-0.078094656224915807</cx:pt>
          <cx:pt idx="607">-0.071572579632130401</cx:pt>
          <cx:pt idx="608">-0.090324919074770804</cx:pt>
          <cx:pt idx="609">-0.082980770725110301</cx:pt>
          <cx:pt idx="610">-0.057154646825809598</cx:pt>
          <cx:pt idx="611">-0.042013577527716603</cx:pt>
          <cx:pt idx="612">-0.028200492434163602</cx:pt>
          <cx:pt idx="613">-0.0116964779394988</cx:pt>
          <cx:pt idx="614">0.0079185799849866099</cx:pt>
          <cx:pt idx="615">0.000149410012696195</cx:pt>
          <cx:pt idx="616">0.00051747247561234296</cx:pt>
          <cx:pt idx="617">0.00060413203927216902</cx:pt>
          <cx:pt idx="618">0.0020778853549834899</cx:pt>
          <cx:pt idx="619">0.0081655457150753407</cx:pt>
          <cx:pt idx="620">-0.0085007039282914299</cx:pt>
          <cx:pt idx="621">-0.0049192413177619604</cx:pt>
          <cx:pt idx="622">0.0072960938683195196</cx:pt>
          <cx:pt idx="623">-0.025092136407223398</cx:pt>
          <cx:pt idx="624">-0.012705951592796199</cx:pt>
          <cx:pt idx="625">0.031174857538690901</cx:pt>
          <cx:pt idx="626">0.021449427560562801</cx:pt>
          <cx:pt idx="627">-0.021256430479029101</cx:pt>
          <cx:pt idx="628">0.069626860774402999</cx:pt>
          <cx:pt idx="629">0.0303519712530179</cx:pt>
          <cx:pt idx="630">0.038144977346713703</cx:pt>
          <cx:pt idx="631">0.020249344388829599</cx:pt>
          <cx:pt idx="632">-0.036064266362720698</cx:pt>
          <cx:pt idx="633">-0.030416345194552601</cx:pt>
          <cx:pt idx="634">-0.074536020665249697</cx:pt>
          <cx:pt idx="635">-0.11811728240411</cx:pt>
          <cx:pt idx="636">-0.098056048747898597</cx:pt>
          <cx:pt idx="637">-0.078119267674531104</cx:pt>
          <cx:pt idx="638">-0.049881697337423897</cx:pt>
          <cx:pt idx="639">-0.028169826681076302</cx:pt>
          <cx:pt idx="640">-0.0150685002803392</cx:pt>
          <cx:pt idx="641">-0.0056873359464805701</cx:pt>
          <cx:pt idx="642">0.00127815958371921</cx:pt>
          <cx:pt idx="643">-0.00019807185208291301</cx:pt>
          <cx:pt idx="644">-0.00018295350517155701</cx:pt>
          <cx:pt idx="645">0.00010939626621966299</cx:pt>
          <cx:pt idx="646">0.00035584211050505502</cx:pt>
          <cx:pt idx="647">0.0029577501730423499</cx:pt>
          <cx:pt idx="648">0.0081113393240538293</cx:pt>
          <cx:pt idx="649">0.0246643478736411</cx:pt>
          <cx:pt idx="650">0.053563538783588098</cx:pt>
          <cx:pt idx="651">0.036139153476182399</cx:pt>
          <cx:pt idx="652">-0.040665130987085997</cx:pt>
          <cx:pt idx="653">-0.065286453981897405</cx:pt>
          <cx:pt idx="654">-0.0027851274739021199</cx:pt>
          <cx:pt idx="655">0.0149389793368758</cx:pt>
          <cx:pt idx="656">0.019949068339796299</cx:pt>
          <cx:pt idx="657">0.00141186731984564</cx:pt>
          <cx:pt idx="658">-0.020238121115942299</cx:pt>
          <cx:pt idx="659">-0.046554463142594302</cx:pt>
          <cx:pt idx="660">-0.063710041410489707</cx:pt>
          <cx:pt idx="661">-0.024877566256627699</cx:pt>
          <cx:pt idx="662">-0.094596945745543906</cx:pt>
          <cx:pt idx="663">-0.13083525671479099</cx:pt>
          <cx:pt idx="664">-0.095500367856820104</cx:pt>
          <cx:pt idx="665">-0.0632116614293389</cx:pt>
          <cx:pt idx="666">-0.045668401508344003</cx:pt>
          <cx:pt idx="667">-0.015632859489380199</cx:pt>
          <cx:pt idx="668">0.0020161213232193702</cx:pt>
          <cx:pt idx="669">-0.00103257188742266</cx:pt>
          <cx:pt idx="670">0.00057780336748338801</cx:pt>
          <cx:pt idx="671">-0.000161416297896122</cx:pt>
          <cx:pt idx="672">0.000632434605466551</cx:pt>
          <cx:pt idx="673">-0.000222666051046262</cx:pt>
          <cx:pt idx="674">0.000234047646914706</cx:pt>
          <cx:pt idx="675">0.0019981823174769898</cx:pt>
          <cx:pt idx="676">0.0176782684908454</cx:pt>
          <cx:pt idx="677">0.042607606876823002</cx:pt>
          <cx:pt idx="678">0.048066734050816198</cx:pt>
          <cx:pt idx="679">0.0215364605258151</cx:pt>
          <cx:pt idx="680">-0.031754169258878098</cx:pt>
          <cx:pt idx="681">-0.123795746754745</cx:pt>
          <cx:pt idx="682">-0.079459170348574096</cx:pt>
          <cx:pt idx="683">-0.081212456472038702</cx:pt>
          <cx:pt idx="684">-0.047625774858292801</cx:pt>
          <cx:pt idx="685">-0.021699504659040698</cx:pt>
          <cx:pt idx="686">-0.029515473794737901</cx:pt>
          <cx:pt idx="687">-0.045790314091160897</cx:pt>
          <cx:pt idx="688">-0.026196184727006799</cx:pt>
          <cx:pt idx="689">-0.026030342798400798</cx:pt>
          <cx:pt idx="690">-0.076545451033948705</cx:pt>
          <cx:pt idx="691">-0.072078651183017997</cx:pt>
          <cx:pt idx="692">-0.046853773865537102</cx:pt>
          <cx:pt idx="693">-0.0334940769071169</cx:pt>
          <cx:pt idx="694">-0.022982944658041099</cx:pt>
          <cx:pt idx="695">-0.0052885247391348499</cx:pt>
          <cx:pt idx="696">0.00055465819124725</cx:pt>
          <cx:pt idx="697">-0.00084562475474886595</cx:pt>
          <cx:pt idx="698">-0.00017261785189461899</cx:pt>
          <cx:pt idx="699">0.00049006188164868697</cx:pt>
          <cx:pt idx="700">-0.00030446258525717099</cx:pt>
          <cx:pt idx="701">0.000340740878430389</cx:pt>
          <cx:pt idx="702">-0.00044703372576701701</cx:pt>
          <cx:pt idx="703">0.0015581251736056199</cx:pt>
          <cx:pt idx="704">0.0070161464987687104</cx:pt>
          <cx:pt idx="705">0.00254358559606157</cx:pt>
          <cx:pt idx="706">0.0090363488457498899</cx:pt>
          <cx:pt idx="707">0.0436400359605272</cx:pt>
          <cx:pt idx="708">0.0187429723252115</cx:pt>
          <cx:pt idx="709">-0.020560933804047301</cx:pt>
          <cx:pt idx="710">-0.017549383317435899</cx:pt>
          <cx:pt idx="711">0.0126539146997571</cx:pt>
          <cx:pt idx="712">0.0122754841734945</cx:pt>
          <cx:pt idx="713">0.031859992703172302</cx:pt>
          <cx:pt idx="714">0.0277068964784709</cx:pt>
          <cx:pt idx="715">-0.0087660727007195603</cx:pt>
          <cx:pt idx="716">-0.0069382413698229999</cx:pt>
          <cx:pt idx="717">-0.031995648022989202</cx:pt>
          <cx:pt idx="718">-0.016942195435279798</cx:pt>
          <cx:pt idx="719">0.0094370237800027006</cx:pt>
          <cx:pt idx="720">-0.0078390006832566791</cx:pt>
          <cx:pt idx="721">-0.0024664273069391002</cx:pt>
          <cx:pt idx="722">0.0010368171426466399</cx:pt>
          <cx:pt idx="723">0.0016729510042077899</cx:pt>
          <cx:pt idx="724">0.00268486461648794</cx:pt>
          <cx:pt idx="725">-4.8391079134329702e-05</cx:pt>
          <cx:pt idx="726">0.00051111466427413701</cx:pt>
          <cx:pt idx="727">0.00043812457920692902</cx:pt>
          <cx:pt idx="728">-0.00026289813035886602</cx:pt>
          <cx:pt idx="729">-0.000301133785566335</cx:pt>
          <cx:pt idx="730">-0.00030421891249147001</cx:pt>
          <cx:pt idx="731">-0.00017790932074333401</cx:pt>
          <cx:pt idx="732">-0.0048721479318767696</cx:pt>
          <cx:pt idx="733">-0.0212050921989476</cx:pt>
          <cx:pt idx="734">-0.017705034300392601</cx:pt>
          <cx:pt idx="735">0.0045195783300899803</cx:pt>
          <cx:pt idx="736">0.0277021774218228</cx:pt>
          <cx:pt idx="737">0.031908797792523501</cx:pt>
          <cx:pt idx="738">0.027856392208137501</cx:pt>
          <cx:pt idx="739">0.011541562645379999</cx:pt>
          <cx:pt idx="740">0.025160249803394201</cx:pt>
          <cx:pt idx="741">0.082470128482627594</cx:pt>
          <cx:pt idx="742">0.071010333232005604</cx:pt>
          <cx:pt idx="743">0.027776715245613998</cx:pt>
          <cx:pt idx="744">0.044695706466942799</cx:pt>
          <cx:pt idx="745">0.0529907804553367</cx:pt>
          <cx:pt idx="746">0.028773491909367</cx:pt>
          <cx:pt idx="747">0.0266909052320656</cx:pt>
          <cx:pt idx="748">0.0064227082600331296</cx:pt>
          <cx:pt idx="749">0.0042916589190483698</cx:pt>
          <cx:pt idx="750">0.0070558239192161599</cx:pt>
          <cx:pt idx="751">-0.00026619244441904801</cx:pt>
          <cx:pt idx="752">-0.00055152953887193604</cx:pt>
          <cx:pt idx="753">-0.00066433958070159001</cx:pt>
          <cx:pt idx="754">0.00064621524987579497</cx:pt>
          <cx:pt idx="755">0.00055661302164046098</cx:pt>
          <cx:pt idx="756">-0.00066967508035417199</cx:pt>
          <cx:pt idx="757">-0.00033699076111997701</cx:pt>
          <cx:pt idx="758">-0.00053897411908913298</cx:pt>
          <cx:pt idx="759">0.000668624509847817</cx:pt>
          <cx:pt idx="760">0.00034415005441874099</cx:pt>
          <cx:pt idx="761">-8.7422619763226597e-05</cx:pt>
          <cx:pt idx="762">0.0010484439150931801</cx:pt>
          <cx:pt idx="763">0.0049640868284866503</cx:pt>
          <cx:pt idx="764">0.0062629730435549797</cx:pt>
          <cx:pt idx="765">0.0021414122853581699</cx:pt>
          <cx:pt idx="766">0.0083737870305888203</cx:pt>
          <cx:pt idx="767">0.0049678314034838399</cx:pt>
          <cx:pt idx="768">0.0047860108540412599</cx:pt>
          <cx:pt idx="769">0.0054616034624956596</cx:pt>
          <cx:pt idx="770">0.0045790092879921503</cx:pt>
          <cx:pt idx="771">0.0027984720186225499</cx:pt>
          <cx:pt idx="772">0.0060961874013276598</cx:pt>
          <cx:pt idx="773">0.010545951529193</cx:pt>
          <cx:pt idx="774">0.0132709421357134</cx:pt>
          <cx:pt idx="775">0.0022286175977580302</cx:pt>
          <cx:pt idx="776">-0.00051229110069410096</cx:pt>
          <cx:pt idx="777">0.0048806634196623096</cx:pt>
          <cx:pt idx="778">0.0062727346277475704</cx:pt>
          <cx:pt idx="779">0.0011202000677452599</cx:pt>
          <cx:pt idx="780">-0.00027905462121084003</cx:pt>
          <cx:pt idx="781">-0.000100283934860681</cx:pt>
          <cx:pt idx="782">0.000551697927213382</cx:pt>
          <cx:pt idx="783">-0.00032013702194035401</cx:pt>
          <cx:pt idx="784">0.0044790015426107001</cx:pt>
          <cx:pt idx="785">0.0013886344373627601</cx:pt>
          <cx:pt idx="786">0.00068632967165035746</cx:pt>
          <cx:pt idx="787">0.0044024678614150003</cx:pt>
          <cx:pt idx="788">0.00137921884971294</cx:pt>
          <cx:pt idx="789">-0.0060862441304067498</cx:pt>
          <cx:pt idx="790">-0.0010807145090948799</cx:pt>
          <cx:pt idx="791">0.0010846538511374724</cx:pt>
          <cx:pt idx="792">0.01347024565000185</cx:pt>
          <cx:pt idx="793">0.014197263128825076</cx:pt>
          <cx:pt idx="794">-6.6285266226638994e-05</cx:pt>
          <cx:pt idx="795">0.0032151807178318502</cx:pt>
          <cx:pt idx="796">-0.01033742139916395</cx:pt>
          <cx:pt idx="797">0.0014527573774836275</cx:pt>
          <cx:pt idx="798">0.0079038165594147742</cx:pt>
          <cx:pt idx="799">-0.027848386501742251</cx:pt>
          <cx:pt idx="800">-0.023792233497226999</cx:pt>
          <cx:pt idx="801">-0.0256671409761885</cx:pt>
          <cx:pt idx="802">-0.022863642709350724</cx:pt>
          <cx:pt idx="803">-0.0068404075153755996</cx:pt>
          <cx:pt idx="804">-0.01198680411092525</cx:pt>
          <cx:pt idx="805">-0.012661183080588251</cx:pt>
          <cx:pt idx="806">-0.0058482424681909999</cx:pt>
          <cx:pt idx="807">-0.0033887890415753002</cx:pt>
          <cx:pt idx="808">9.4711550310431242e-06</cx:pt>
          <cx:pt idx="809">0.00064088710333603247</cx:pt>
          <cx:pt idx="810">0.000320012847070115</cx:pt>
          <cx:pt idx="811">0.003376344639839025</cx:pt>
          <cx:pt idx="812">0.0051637301868339</cx:pt>
          <cx:pt idx="813">0.0027662921117647251</cx:pt>
          <cx:pt idx="814">0.0048809018301016749</cx:pt>
          <cx:pt idx="815">0.0096973955745440245</cx:pt>
          <cx:pt idx="816">0.01373475552412735</cx:pt>
          <cx:pt idx="817">0.0064344047746670002</cx:pt>
          <cx:pt idx="818">0.014770756972817951</cx:pt>
          <cx:pt idx="819">0.018685132041701375</cx:pt>
          <cx:pt idx="820">0.027891116841199499</cx:pt>
          <cx:pt idx="821">0.033428604877201</cx:pt>
          <cx:pt idx="822">0.022762924344082374</cx:pt>
          <cx:pt idx="823">0.030965318444765251</cx:pt>
          <cx:pt idx="824">0.036127661648420253</cx:pt>
          <cx:pt idx="825">0.04251915604711775</cx:pt>
          <cx:pt idx="826">0.041500765898960748</cx:pt>
          <cx:pt idx="827">0.028171749274038</cx:pt>
          <cx:pt idx="828">0.0087209568312836255</cx:pt>
          <cx:pt idx="829">-0.0070947936677652999</cx:pt>
          <cx:pt idx="830">-0.01698752696941265</cx:pt>
          <cx:pt idx="831">-0.0012800325191656551</cx:pt>
          <cx:pt idx="832">-0.00067379251034997505</cx:pt>
          <cx:pt idx="833">-0.012419714931638175</cx:pt>
          <cx:pt idx="834">-0.0066210029740767246</cx:pt>
          <cx:pt idx="835">-0.0028224055986525</cx:pt>
          <cx:pt idx="836">-0.00027069665518694502</cx:pt>
          <cx:pt idx="837">8.8331566532678753e-05</cx:pt>
          <cx:pt idx="838">0.00071373248033437505</cx:pt>
          <cx:pt idx="839">0.0030231944318767001</cx:pt>
          <cx:pt idx="840">0.0053968299004200004</cx:pt>
          <cx:pt idx="841">0.005114671107841225</cx:pt>
          <cx:pt idx="842">0.0052291755575621752</cx:pt>
          <cx:pt idx="843">0.012365368632251425</cx:pt>
          <cx:pt idx="844">0.014783277985493675</cx:pt>
          <cx:pt idx="845">0.00655645524580575</cx:pt>
          <cx:pt idx="846">0.0027208846497410498</cx:pt>
          <cx:pt idx="847">0.023776464737709026</cx:pt>
          <cx:pt idx="848">0.016549453417006001</cx:pt>
          <cx:pt idx="849">0.02301937062018275</cx:pt>
          <cx:pt idx="850">0.035070989239745748</cx:pt>
          <cx:pt idx="851">0.037049404241984253</cx:pt>
          <cx:pt idx="852">0.0301540491042195</cx:pt>
          <cx:pt idx="853">0.029537984668169499</cx:pt>
          <cx:pt idx="854">0.050245173380486251</cx:pt>
          <cx:pt idx="855">0.044550742283650503</cx:pt>
          <cx:pt idx="856">0.028202724522018</cx:pt>
          <cx:pt idx="857">0.016046030500316551</cx:pt>
          <cx:pt idx="858">-0.0016733877006513726</cx:pt>
          <cx:pt idx="859">-0.0030828564877981748</cx:pt>
          <cx:pt idx="860">-0.00188356163202448</cx:pt>
          <cx:pt idx="861">-0.0011368895459941851</cx:pt>
          <cx:pt idx="862">-0.0013848760576458199</cx:pt>
          <cx:pt idx="863">-0.00317033059383195</cx:pt>
          <cx:pt idx="864">-1.321878242779305e-05</cx:pt>
          <cx:pt idx="865">-0.000209304121882107</cx:pt>
          <cx:pt idx="866">0.00060060032486315999</cx:pt>
          <cx:pt idx="867">0.0042283140643401751</cx:pt>
          <cx:pt idx="868">0.00618667694065635</cx:pt>
          <cx:pt idx="869">0.0014452144470332</cx:pt>
          <cx:pt idx="870">-0.001037386463526475</cx:pt>
          <cx:pt idx="871">0.013170059015019525</cx:pt>
          <cx:pt idx="872">0.0033623658453058752</cx:pt>
          <cx:pt idx="873">0.0093399623313523746</cx:pt>
          <cx:pt idx="874">-0.0010403575981879751</cx:pt>
          <cx:pt idx="875">0.011836592436892125</cx:pt>
          <cx:pt idx="876">0.013816113253525275</cx:pt>
          <cx:pt idx="877">-0.0048921859302617499</cx:pt>
          <cx:pt idx="878">0.026417458526803252</cx:pt>
          <cx:pt idx="879">0.02549603706054775</cx:pt>
          <cx:pt idx="880">0.02592596788081725</cx:pt>
          <cx:pt idx="881">0.039612187363956497</cx:pt>
          <cx:pt idx="882">0.041949718683093502</cx:pt>
          <cx:pt idx="883">0.042113126078205498</cx:pt>
          <cx:pt idx="884">0.0044790015426107001</cx:pt>
          <cx:pt idx="885">0.0013886344373627601</cx:pt>
          <cx:pt idx="886">0.00068632967165035746</cx:pt>
          <cx:pt idx="887">0.0044024678614150003</cx:pt>
          <cx:pt idx="888">0.00137921884971294</cx:pt>
          <cx:pt idx="889">-0.0060862441304067498</cx:pt>
          <cx:pt idx="890">-0.0010807145090948799</cx:pt>
          <cx:pt idx="891">0.0010846538511374724</cx:pt>
          <cx:pt idx="892">0.01347024565000185</cx:pt>
          <cx:pt idx="893">0.014197263128825076</cx:pt>
          <cx:pt idx="894">-6.6285266226638994e-05</cx:pt>
          <cx:pt idx="895">0.0032151807178318502</cx:pt>
          <cx:pt idx="896">-0.01033742139916395</cx:pt>
          <cx:pt idx="897">0.0014527573774836275</cx:pt>
          <cx:pt idx="898">0.0079038165594147742</cx:pt>
          <cx:pt idx="899">-0.027848386501742251</cx:pt>
          <cx:pt idx="900">-0.023792233497226999</cx:pt>
          <cx:pt idx="901">-0.0256671409761885</cx:pt>
          <cx:pt idx="902">-0.022863642709350724</cx:pt>
          <cx:pt idx="903">-0.0068404075153755996</cx:pt>
          <cx:pt idx="904">-0.01198680411092525</cx:pt>
          <cx:pt idx="905">-0.012661183080588251</cx:pt>
          <cx:pt idx="906">-0.0058482424681909999</cx:pt>
          <cx:pt idx="907">-0.0033887890415753002</cx:pt>
          <cx:pt idx="908">9.4711550310431242e-06</cx:pt>
          <cx:pt idx="909">0.00064088710333603247</cx:pt>
          <cx:pt idx="910">0.000320012847070115</cx:pt>
          <cx:pt idx="911">0.003376344639839025</cx:pt>
          <cx:pt idx="912">0.0051637301868339</cx:pt>
          <cx:pt idx="913">0.0027662921117647251</cx:pt>
          <cx:pt idx="914">0.0048809018301016749</cx:pt>
          <cx:pt idx="915">0.0096973955745440245</cx:pt>
          <cx:pt idx="916">0.01373475552412735</cx:pt>
          <cx:pt idx="917">0.0064344047746670002</cx:pt>
          <cx:pt idx="918">0.014770756972817951</cx:pt>
          <cx:pt idx="919">0.018685132041701375</cx:pt>
          <cx:pt idx="920">0.027891116841199499</cx:pt>
          <cx:pt idx="921">0.033428604877201</cx:pt>
          <cx:pt idx="922">0.022762924344082374</cx:pt>
          <cx:pt idx="923">0.030965318444765251</cx:pt>
          <cx:pt idx="924">0.036127661648420253</cx:pt>
          <cx:pt idx="925">0.04251915604711775</cx:pt>
          <cx:pt idx="926">0.041500765898960748</cx:pt>
          <cx:pt idx="927">0.028171749274038</cx:pt>
          <cx:pt idx="928">0.0087209568312836255</cx:pt>
          <cx:pt idx="929">-0.0070947936677652999</cx:pt>
          <cx:pt idx="930">-0.01698752696941265</cx:pt>
          <cx:pt idx="931">-0.0012800325191656551</cx:pt>
          <cx:pt idx="932">-0.00067379251034997505</cx:pt>
          <cx:pt idx="933">-0.012419714931638175</cx:pt>
          <cx:pt idx="934">-0.0066210029740767246</cx:pt>
          <cx:pt idx="935">-0.0028224055986525</cx:pt>
          <cx:pt idx="936">-0.00027069665518694502</cx:pt>
          <cx:pt idx="937">8.8331566532678753e-05</cx:pt>
          <cx:pt idx="938">0.00071373248033437505</cx:pt>
          <cx:pt idx="939">0.0030231944318767001</cx:pt>
          <cx:pt idx="940">0.0053968299004200004</cx:pt>
          <cx:pt idx="941">0.005114671107841225</cx:pt>
          <cx:pt idx="942">0.0052291755575621752</cx:pt>
          <cx:pt idx="943">0.012365368632251425</cx:pt>
          <cx:pt idx="944">0.014783277985493675</cx:pt>
          <cx:pt idx="945">0.00655645524580575</cx:pt>
          <cx:pt idx="946">0.0027208846497410498</cx:pt>
          <cx:pt idx="947">0.023776464737709026</cx:pt>
          <cx:pt idx="948">0.016549453417006001</cx:pt>
          <cx:pt idx="949">0.02301937062018275</cx:pt>
          <cx:pt idx="950">0.035070989239745748</cx:pt>
          <cx:pt idx="951">0.037049404241984253</cx:pt>
          <cx:pt idx="952">0.0301540491042195</cx:pt>
          <cx:pt idx="953">0.029537984668169499</cx:pt>
          <cx:pt idx="954">0.050245173380486251</cx:pt>
          <cx:pt idx="955">0.044550742283650503</cx:pt>
          <cx:pt idx="956">0.028202724522018</cx:pt>
          <cx:pt idx="957">0.016046030500316551</cx:pt>
          <cx:pt idx="958">-0.0016733877006513726</cx:pt>
          <cx:pt idx="959">-0.0030828564877981748</cx:pt>
          <cx:pt idx="960">-0.00188356163202448</cx:pt>
          <cx:pt idx="961">-0.0011368895459941851</cx:pt>
          <cx:pt idx="962">-0.0013848760576458199</cx:pt>
          <cx:pt idx="963">-0.00317033059383195</cx:pt>
          <cx:pt idx="964">-1.321878242779305e-05</cx:pt>
          <cx:pt idx="965">-0.000209304121882107</cx:pt>
          <cx:pt idx="966">0.00060060032486315999</cx:pt>
          <cx:pt idx="967">0.0042283140643401751</cx:pt>
          <cx:pt idx="968">0.00618667694065635</cx:pt>
          <cx:pt idx="969">0.0014452144470332</cx:pt>
          <cx:pt idx="970">-0.001037386463526475</cx:pt>
          <cx:pt idx="971">0.013170059015019525</cx:pt>
          <cx:pt idx="972">0.0033623658453058752</cx:pt>
          <cx:pt idx="973">0.0093399623313523746</cx:pt>
          <cx:pt idx="974">-0.0010403575981879751</cx:pt>
          <cx:pt idx="975">0.011836592436892125</cx:pt>
          <cx:pt idx="976">0.013816113253525275</cx:pt>
          <cx:pt idx="977">-0.0048921859302617499</cx:pt>
          <cx:pt idx="978">0.026417458526803252</cx:pt>
          <cx:pt idx="979">0.02549603706054775</cx:pt>
          <cx:pt idx="980">0.02592596788081725</cx:pt>
          <cx:pt idx="981">0.039612187363956497</cx:pt>
          <cx:pt idx="982">0.041949718683093502</cx:pt>
          <cx:pt idx="983">0.042113126078205498</cx:pt>
          <cx:pt idx="984">0.0044790015426107001</cx:pt>
          <cx:pt idx="985">0.0013886344373627601</cx:pt>
          <cx:pt idx="986">0.00068632967165035746</cx:pt>
          <cx:pt idx="987">0.0044024678614150003</cx:pt>
          <cx:pt idx="988">0.00137921884971294</cx:pt>
          <cx:pt idx="989">-0.0060862441304067498</cx:pt>
          <cx:pt idx="990">-0.0010807145090948799</cx:pt>
          <cx:pt idx="991">0.0010846538511374724</cx:pt>
          <cx:pt idx="992">0.01347024565000185</cx:pt>
          <cx:pt idx="993">0.014197263128825076</cx:pt>
          <cx:pt idx="994">-6.6285266226638994e-05</cx:pt>
          <cx:pt idx="995">0.0032151807178318502</cx:pt>
          <cx:pt idx="996">-0.01033742139916395</cx:pt>
          <cx:pt idx="997">0.0014527573774836275</cx:pt>
          <cx:pt idx="998">0.0079038165594147742</cx:pt>
          <cx:pt idx="999">-0.027848386501742251</cx:pt>
          <cx:pt idx="1000">-0.023792233497226999</cx:pt>
          <cx:pt idx="1001">-0.0256671409761885</cx:pt>
          <cx:pt idx="1002">-0.022863642709350724</cx:pt>
          <cx:pt idx="1003">-0.0068404075153755996</cx:pt>
          <cx:pt idx="1004">-0.01198680411092525</cx:pt>
          <cx:pt idx="1005">-0.012661183080588251</cx:pt>
          <cx:pt idx="1006">-0.0058482424681909999</cx:pt>
          <cx:pt idx="1007">-0.0033887890415753002</cx:pt>
          <cx:pt idx="1008">9.4711550310431242e-06</cx:pt>
          <cx:pt idx="1009">0.00064088710333603247</cx:pt>
          <cx:pt idx="1010">0.000320012847070115</cx:pt>
          <cx:pt idx="1011">0.003376344639839025</cx:pt>
          <cx:pt idx="1012">0.0051637301868339</cx:pt>
          <cx:pt idx="1013">0.0027662921117647251</cx:pt>
          <cx:pt idx="1014">0.0048809018301016749</cx:pt>
          <cx:pt idx="1015">0.0096973955745440245</cx:pt>
          <cx:pt idx="1016">0.01373475552412735</cx:pt>
          <cx:pt idx="1017">0.0064344047746670002</cx:pt>
          <cx:pt idx="1018">0.014770756972817951</cx:pt>
          <cx:pt idx="1019">0.018685132041701375</cx:pt>
          <cx:pt idx="1020">0.027891116841199499</cx:pt>
          <cx:pt idx="1021">0.033428604877201</cx:pt>
          <cx:pt idx="1022">0.022762924344082374</cx:pt>
          <cx:pt idx="1023">0.030965318444765251</cx:pt>
          <cx:pt idx="1024">0.036127661648420253</cx:pt>
          <cx:pt idx="1025">0.04251915604711775</cx:pt>
          <cx:pt idx="1026">0.041500765898960748</cx:pt>
          <cx:pt idx="1027">0.028171749274038</cx:pt>
          <cx:pt idx="1028">0.0087209568312836255</cx:pt>
          <cx:pt idx="1029">-0.0070947936677652999</cx:pt>
          <cx:pt idx="1030">-0.01698752696941265</cx:pt>
          <cx:pt idx="1031">-0.0012800325191656551</cx:pt>
          <cx:pt idx="1032">-0.00067379251034997505</cx:pt>
          <cx:pt idx="1033">-0.012419714931638175</cx:pt>
          <cx:pt idx="1034">-0.0066210029740767246</cx:pt>
          <cx:pt idx="1035">-0.0028224055986525</cx:pt>
          <cx:pt idx="1036">-0.00027069665518694502</cx:pt>
          <cx:pt idx="1037">8.8331566532678753e-05</cx:pt>
          <cx:pt idx="1038">0.00071373248033437505</cx:pt>
          <cx:pt idx="1039">0.0030231944318767001</cx:pt>
          <cx:pt idx="1040">0.0053968299004200004</cx:pt>
          <cx:pt idx="1041">0.005114671107841225</cx:pt>
          <cx:pt idx="1042">0.0052291755575621752</cx:pt>
          <cx:pt idx="1043">0.012365368632251425</cx:pt>
          <cx:pt idx="1044">0.014783277985493675</cx:pt>
          <cx:pt idx="1045">0.00655645524580575</cx:pt>
          <cx:pt idx="1046">0.0027208846497410498</cx:pt>
          <cx:pt idx="1047">0.023776464737709026</cx:pt>
          <cx:pt idx="1048">0.016549453417006001</cx:pt>
          <cx:pt idx="1049">0.02301937062018275</cx:pt>
          <cx:pt idx="1050">0.035070989239745748</cx:pt>
          <cx:pt idx="1051">0.037049404241984253</cx:pt>
          <cx:pt idx="1052">0.0301540491042195</cx:pt>
          <cx:pt idx="1053">0.029537984668169499</cx:pt>
          <cx:pt idx="1054">0.050245173380486251</cx:pt>
          <cx:pt idx="1055">0.044550742283650503</cx:pt>
          <cx:pt idx="1056">0.028202724522018</cx:pt>
          <cx:pt idx="1057">0.016046030500316551</cx:pt>
          <cx:pt idx="1058">-0.0016733877006513726</cx:pt>
          <cx:pt idx="1059">-0.0030828564877981748</cx:pt>
          <cx:pt idx="1060">-0.00188356163202448</cx:pt>
          <cx:pt idx="1061">-0.0011368895459941851</cx:pt>
          <cx:pt idx="1062">-0.0013848760576458199</cx:pt>
          <cx:pt idx="1063">-0.00317033059383195</cx:pt>
          <cx:pt idx="1064">-1.321878242779305e-05</cx:pt>
          <cx:pt idx="1065">-0.000209304121882107</cx:pt>
          <cx:pt idx="1066">0.00060060032486315999</cx:pt>
          <cx:pt idx="1067">0.0042283140643401751</cx:pt>
          <cx:pt idx="1068">0.00618667694065635</cx:pt>
          <cx:pt idx="1069">0.0014452144470332</cx:pt>
          <cx:pt idx="1070">-0.001037386463526475</cx:pt>
          <cx:pt idx="1071">0.013170059015019525</cx:pt>
          <cx:pt idx="1072">0.0033623658453058752</cx:pt>
          <cx:pt idx="1073">0.0093399623313523746</cx:pt>
          <cx:pt idx="1074">-0.0010403575981879751</cx:pt>
          <cx:pt idx="1075">0.011836592436892125</cx:pt>
          <cx:pt idx="1076">0.013816113253525275</cx:pt>
          <cx:pt idx="1077">-0.0048921859302617499</cx:pt>
          <cx:pt idx="1078">0.026417458526803252</cx:pt>
          <cx:pt idx="1079">0.02549603706054775</cx:pt>
          <cx:pt idx="1080">0.02592596788081725</cx:pt>
          <cx:pt idx="1081">0.039612187363956497</cx:pt>
          <cx:pt idx="1082">0.041949718683093502</cx:pt>
          <cx:pt idx="1083">0.042113126078205498</cx:pt>
        </cx:lvl>
      </cx:numDim>
    </cx:data>
    <cx:data id="108">
      <cx:numDim type="val">
        <cx:f>Sheet2!$DE$1:$DE$1084</cx:f>
        <cx:lvl ptCount="1084" formatCode="G/通用格式">
          <cx:pt idx="0">-0.00063438772036541796</cx:pt>
          <cx:pt idx="1">-0.00020241009980900799</cx:pt>
          <cx:pt idx="2">0.000808817960904596</cx:pt>
          <cx:pt idx="3">-0.00033325837262348498</cx:pt>
          <cx:pt idx="4">-0.00017730395837545801</cx:pt>
          <cx:pt idx="5">0.00013274909302664399</cx:pt>
          <cx:pt idx="6">-0.00011354864150450301</cx:pt>
          <cx:pt idx="7">0.00022595789132243</cx:pt>
          <cx:pt idx="8">-0.00026189857872090599</cx:pt>
          <cx:pt idx="9">-0.000183794299185471</cx:pt>
          <cx:pt idx="10">0.00077680728593950202</cx:pt>
          <cx:pt idx="11">-0.00018733414486354999</cx:pt>
          <cx:pt idx="12">-0.00025868638272181902</cx:pt>
          <cx:pt idx="13">0.0011561446027524699</cx:pt>
          <cx:pt idx="14">9.4086731877644704e-05</cx:pt>
          <cx:pt idx="15">-0.00099809163359719706</cx:pt>
          <cx:pt idx="16">-0.00036440982344172101</cx:pt>
          <cx:pt idx="17">0.00047386228396866902</cx:pt>
          <cx:pt idx="18">0.00125255353789852</cx:pt>
          <cx:pt idx="19">0.00057615483819912204</cx:pt>
          <cx:pt idx="20">-5.2240898745731098e-05</cx:pt>
          <cx:pt idx="21">0.00028652024857877401</cx:pt>
          <cx:pt idx="22">-0.00044144397813537399</cx:pt>
          <cx:pt idx="23">0.00046935744362424102</cx:pt>
          <cx:pt idx="24">-0.00029506323192806598</cx:pt>
          <cx:pt idx="25">0.00097543787402449298</cx:pt>
          <cx:pt idx="26">-0.000141271366507765</cx:pt>
          <cx:pt idx="27">1.7624868860027101e-05</cx:pt>
          <cx:pt idx="28">-4.3879203662898603e-05</cx:pt>
          <cx:pt idx="29">0.00016798717601871499</cx:pt>
          <cx:pt idx="30">-0.00012770254156262801</cx:pt>
          <cx:pt idx="31">-0.00036439139939272499</cx:pt>
          <cx:pt idx="32">-0.00013788794619569301</cx:pt>
          <cx:pt idx="33">6.0529645965130699e-05</cx:pt>
          <cx:pt idx="34">0.00190774537410224</cx:pt>
          <cx:pt idx="35">0.0036024250063232698</cx:pt>
          <cx:pt idx="36">0.0026684583622019198</cx:pt>
          <cx:pt idx="37">0.0011359735893965799</cx:pt>
          <cx:pt idx="38">0.00058256401416387302</cx:pt>
          <cx:pt idx="39">0.00175107910693644</cx:pt>
          <cx:pt idx="40">0.0036645011099851899</cx:pt>
          <cx:pt idx="41">0.0029134591061933902</cx:pt>
          <cx:pt idx="42">0.0015312568730668501</cx:pt>
          <cx:pt idx="43">0.0026439789271935801</cx:pt>
          <cx:pt idx="44">0.00191594796234073</cx:pt>
          <cx:pt idx="45">0.000765327532230411</cx:pt>
          <cx:pt idx="46">0.00135395744346158</cx:pt>
          <cx:pt idx="47">0.00162864294507964</cx:pt>
          <cx:pt idx="48">0.0010340184063490801</cx:pt>
          <cx:pt idx="49">0.00133981701982466</cx:pt>
          <cx:pt idx="50">0.00051103932677753995</cx:pt>
          <cx:pt idx="51">0.00059061509481054598</cx:pt>
          <cx:pt idx="52">-3.2111399300291797e-05</cx:pt>
          <cx:pt idx="53">0.00041239554562524699</cx:pt>
          <cx:pt idx="54">-0.00071172779067755695</cx:pt>
          <cx:pt idx="55">-0.000102582182538887</cx:pt>
          <cx:pt idx="56">1.73264952358173e-05</cx:pt>
          <cx:pt idx="57">-0.00072261592478951495</cx:pt>
          <cx:pt idx="58">-0.000356970503754211</cx:pt>
          <cx:pt idx="59">-0.000486972299335519</cx:pt>
          <cx:pt idx="60">0.000306987675649925</cx:pt>
          <cx:pt idx="61">0.00069144543517561901</cx:pt>
          <cx:pt idx="62">0.00098839263545151199</cx:pt>
          <cx:pt idx="63">0.0071264684249736998</cx:pt>
          <cx:pt idx="64">0.0088494293935605893</cx:pt>
          <cx:pt idx="65">0.0087062699896682302</cx:pt>
          <cx:pt idx="66">0.012550286040009399</cx:pt>
          <cx:pt idx="67">0.0137521945938572</cx:pt>
          <cx:pt idx="68">0.012043513693242599</cx:pt>
          <cx:pt idx="69">0.00445190342589838</cx:pt>
          <cx:pt idx="70">0.012598754232900401</cx:pt>
          <cx:pt idx="71">0.0147324362095847</cx:pt>
          <cx:pt idx="72">0.017453297407989201</cx:pt>
          <cx:pt idx="73">0.018227997091492799</cx:pt>
          <cx:pt idx="74">0.015573761930061899</cx:pt>
          <cx:pt idx="75">0.0069037269284116199</cx:pt>
          <cx:pt idx="76">0.0064824364950979499</cx:pt>
          <cx:pt idx="77">0.0044187696270111499</cx:pt>
          <cx:pt idx="78">0.0025767236552790302</cx:pt>
          <cx:pt idx="79">0.00127089580696174</cx:pt>
          <cx:pt idx="80">-0.00020369334519348799</cx:pt>
          <cx:pt idx="81">-0.00086848307760624204</cx:pt>
          <cx:pt idx="82">-4.22707862672654e-05</cx:pt>
          <cx:pt idx="83">-1.2301598843556701e-05</cx:pt>
          <cx:pt idx="84">-8.8937521754401096e-05</cx:pt>
          <cx:pt idx="85">-0.00065914197108869602</cx:pt>
          <cx:pt idx="86">-0.00093992511045628603</cx:pt>
          <cx:pt idx="87">0.00027058370116719399</cx:pt>
          <cx:pt idx="88">0.000338382202114474</cx:pt>
          <cx:pt idx="89">-0.00165402898631537</cx:pt>
          <cx:pt idx="90">0.00026585324128633702</cx:pt>
          <cx:pt idx="91">0.000166316398061619</cx:pt>
          <cx:pt idx="92">0.0070518232253180902</cx:pt>
          <cx:pt idx="93">0.021013659119253399</cx:pt>
          <cx:pt idx="94">0.017856380632780101</cx:pt>
          <cx:pt idx="95">0.020436843732203901</cx:pt>
          <cx:pt idx="96">0.019152472630698199</cx:pt>
          <cx:pt idx="97">0.010357141966447899</cx:pt>
          <cx:pt idx="98">-0.00362770034518917</cx:pt>
          <cx:pt idx="99">0.0016790247694152001</cx:pt>
          <cx:pt idx="100">0.0171671096376242</cx:pt>
          <cx:pt idx="101">0.019192362093350301</cx:pt>
          <cx:pt idx="102">0.024048697266127399</cx:pt>
          <cx:pt idx="103">0.024167271344126998</cx:pt>
          <cx:pt idx="104">0.0087596672664645506</cx:pt>
          <cx:pt idx="105">0.0072156458786498999</cx:pt>
          <cx:pt idx="106">0.00464856584252422</cx:pt>
          <cx:pt idx="107">0.0047529240286351597</cx:pt>
          <cx:pt idx="108">0.0012681194097640799</cx:pt>
          <cx:pt idx="109">-0.0019896635603088501</cx:pt>
          <cx:pt idx="110">-0.00075831207816431999</cx:pt>
          <cx:pt idx="111">-8.3513484105891196e-05</cx:pt>
          <cx:pt idx="112">0.00058032625110437301</cx:pt>
          <cx:pt idx="113">0.00075094700858223905</cx:pt>
          <cx:pt idx="114">-0.0011232315967521899</cx:pt>
          <cx:pt idx="115">3.9014008348247203e-06</cx:pt>
          <cx:pt idx="116">0.00058416887747166795</cx:pt>
          <cx:pt idx="117">-0.0023646412171766901</cx:pt>
          <cx:pt idx="118">-0.0064870082584354196</cx:pt>
          <cx:pt idx="119">-0.00283729281104096</cx:pt>
          <cx:pt idx="120">0.00517664932368808</cx:pt>
          <cx:pt idx="121">0.0216305769225691</cx:pt>
          <cx:pt idx="122">0.025021154227207</cx:pt>
          <cx:pt idx="123">0.0195940860607722</cx:pt>
          <cx:pt idx="124">0.0095806266877525494</cx:pt>
          <cx:pt idx="125">-0.014750826507945101</cx:pt>
          <cx:pt idx="126">-0.0070854861051058296</cx:pt>
          <cx:pt idx="127">0.020944922042316499</cx:pt>
          <cx:pt idx="128">0.0568039751262535</cx:pt>
          <cx:pt idx="129">0.060668461030754101</cx:pt>
          <cx:pt idx="130">0.021619576069800001</cx:pt>
          <cx:pt idx="131">0.010725895077594199</cx:pt>
          <cx:pt idx="132">-0.0060381396726217496</cx:pt>
          <cx:pt idx="133">-0.0139830727013768</cx:pt>
          <cx:pt idx="134">-0.022074945665606499</cx:pt>
          <cx:pt idx="135">-0.021641934568319199</cx:pt>
          <cx:pt idx="136">-0.010336271751461</cx:pt>
          <cx:pt idx="137">-0.0038868086763925399</cx:pt>
          <cx:pt idx="138">0.000710763539485464</cx:pt>
          <cx:pt idx="139">0.000132728513044194</cx:pt>
          <cx:pt idx="140">0.00034846641363075798</cx:pt>
          <cx:pt idx="141">-0.00053833298950022599</cx:pt>
          <cx:pt idx="142">-0.00088477709098541701</cx:pt>
          <cx:pt idx="143">-0.00104689371904232</cx:pt>
          <cx:pt idx="144">-0.0021401440817521099</cx:pt>
          <cx:pt idx="145">-0.020937727719583101</cx:pt>
          <cx:pt idx="146">-0.031529341869771702</cx:pt>
          <cx:pt idx="147">-0.00149624367352545</cx:pt>
          <cx:pt idx="148">8.5524389243753701e-05</cx:pt>
          <cx:pt idx="149">-0.0090563488538443794</cx:pt>
          <cx:pt idx="150">0.00056959989572242197</cx:pt>
          <cx:pt idx="151">-0.015830942589658899</cx:pt>
          <cx:pt idx="152">-0.023370610242268799</cx:pt>
          <cx:pt idx="153">-0.037396458253942701</cx:pt>
          <cx:pt idx="154">-0.0204077852164255</cx:pt>
          <cx:pt idx="155">0.0138002258014795</cx:pt>
          <cx:pt idx="156">0.044587307124146297</cx:pt>
          <cx:pt idx="157">0.040753017341920397</cx:pt>
          <cx:pt idx="158">-0.012242687600344899</cx:pt>
          <cx:pt idx="159">0.0083670109962326895</cx:pt>
          <cx:pt idx="160">0.0085043400512930002</cx:pt>
          <cx:pt idx="161">0.0111894357466096</cx:pt>
          <cx:pt idx="162">-0.0078679987897211697</cx:pt>
          <cx:pt idx="163">-0.017774775053644599</cx:pt>
          <cx:pt idx="164">-0.0069224233877528104</cx:pt>
          <cx:pt idx="165">0.0054904659335879699</cx:pt>
          <cx:pt idx="166">0.0065477590946761803</cx:pt>
          <cx:pt idx="167">0.00053482398978509397</cx:pt>
          <cx:pt idx="168">0.000101461941312607</cx:pt>
          <cx:pt idx="169">-0.00043753366729500499</cx:pt>
          <cx:pt idx="170">-0.0017283903764714701</cx:pt>
          <cx:pt idx="171">-0.00326444498571795</cx:pt>
          <cx:pt idx="172">-0.0061757148634139503</cx:pt>
          <cx:pt idx="173">-0.023367721511902102</cx:pt>
          <cx:pt idx="174">-0.034704336812952701</cx:pt>
          <cx:pt idx="175">-0.0067033338854393196</cx:pt>
          <cx:pt idx="176">-0.00205893118990214</cx:pt>
          <cx:pt idx="177">-0.0050632362510031302</cx:pt>
          <cx:pt idx="178">0.0053389816887437604</cx:pt>
          <cx:pt idx="179">0.0032921757715182998</cx:pt>
          <cx:pt idx="180">0.013631861826991901</cx:pt>
          <cx:pt idx="181">-0.0115659070014915</cx:pt>
          <cx:pt idx="182">-0.011304897580101799</cx:pt>
          <cx:pt idx="183">-0.017889524238143099</cx:pt>
          <cx:pt idx="184">-0.012516850744182399</cx:pt>
          <cx:pt idx="185">0.0073034856220642796</cx:pt>
          <cx:pt idx="186">-0.031002630812497701</cx:pt>
          <cx:pt idx="187">-0.0055883462514195398</cx:pt>
          <cx:pt idx="188">-0.015871625706683799</cx:pt>
          <cx:pt idx="189">-0.0075592067120368398</cx:pt>
          <cx:pt idx="190">0.0021509245582303602</cx:pt>
          <cx:pt idx="191">-0.00269282459596413</cx:pt>
          <cx:pt idx="192">0.000269934721699682</cx:pt>
          <cx:pt idx="193">0.016010357307019999</cx:pt>
          <cx:pt idx="194">0.0016430918247669101</cx:pt>
          <cx:pt idx="195">0.000518421097723312</cx:pt>
          <cx:pt idx="196">8.8454754275461999e-05</cx:pt>
          <cx:pt idx="197">-0.00065024343669205101</cx:pt>
          <cx:pt idx="198">-0.0066277054607693604</cx:pt>
          <cx:pt idx="199">-0.002527210668967625</cx:pt>
          <cx:pt idx="200">-0.0018901568149318974</cx:pt>
          <cx:pt idx="201">-0.0060048034596920001</cx:pt>
          <cx:pt idx="202">-0.010637230837056625</cx:pt>
          <cx:pt idx="203">-0.0044708695041441497</cx:pt>
          <cx:pt idx="204">0.0027291239298941001</cx:pt>
          <cx:pt idx="205">0.0044016441789601997</cx:pt>
          <cx:pt idx="206">0.01221909997191655</cx:pt>
          <cx:pt idx="207">0.0045368465552363003</cx:pt>
          <cx:pt idx="208">-0.00023092274191165776</cx:pt>
          <cx:pt idx="209">-0.00049496367198730755</cx:pt>
          <cx:pt idx="210">-0.0075251805768224503</cx:pt>
          <cx:pt idx="211">0.0027816541790924498</cx:pt>
          <cx:pt idx="212">-0.0085586359882539997</cx:pt>
          <cx:pt idx="213">-0.015487763064899974</cx:pt>
          <cx:pt idx="214">-0.0080733850043876992</cx:pt>
          <cx:pt idx="215">-0.01171910101460925</cx:pt>
          <cx:pt idx="216">-0.017417357921126427</cx:pt>
          <cx:pt idx="217">-0.00366072696903185</cx:pt>
          <cx:pt idx="218">0.0038171313300502498</cx:pt>
          <cx:pt idx="219">0.0010631442989924975</cx:pt>
          <cx:pt idx="220">0.001957853886793425</cx:pt>
          <cx:pt idx="221">0.0037015422797611751</cx:pt>
          <cx:pt idx="222">-0.00035677988276988751</cx:pt>
          <cx:pt idx="223">2.1382034732086775e-06</cx:pt>
          <cx:pt idx="224">5.0236541613924748e-05</cx:pt>
          <cx:pt idx="225">9.9991757475611493e-06</cx:pt>
          <cx:pt idx="226">-0.0014331644813902575</cx:pt>
          <cx:pt idx="227">-0.0027709328250266501</cx:pt>
          <cx:pt idx="228">-0.0022189125326266298</cx:pt>
          <cx:pt idx="229">-0.0084584434904024248</cx:pt>
          <cx:pt idx="230">-0.0026186270595923</cx:pt>
          <cx:pt idx="231">0.0019280514193173075</cx:pt>
          <cx:pt idx="232">0.000463779773786685</cx:pt>
          <cx:pt idx="233">0.0091857441679012251</cx:pt>
          <cx:pt idx="234">0.0098162873932309998</cx:pt>
          <cx:pt idx="235">0.0016367010109902276</cx:pt>
          <cx:pt idx="236">0.0018852569083445876</cx:pt>
          <cx:pt idx="237">0.0050969116146229246</cx:pt>
          <cx:pt idx="238">-0.0080447566973846744</cx:pt>
          <cx:pt idx="239">-0.012255669887305976</cx:pt>
          <cx:pt idx="240">-0.0052698740074342753</cx:pt>
          <cx:pt idx="241">-0.0092418459840974253</cx:pt>
          <cx:pt idx="242">-0.013236831903874625</cx:pt>
          <cx:pt idx="243">-0.0070728552018947</cx:pt>
          <cx:pt idx="244">-0.003463624790515775</cx:pt>
          <cx:pt idx="245">-0.0047758564536566003</cx:pt>
          <cx:pt idx="246">-0.0021192373404747326</cx:pt>
          <cx:pt idx="247">0.0041723331048539748</cx:pt>
          <cx:pt idx="248">0.0015467470040186049</cx:pt>
          <cx:pt idx="249">0.0013952886452200375</cx:pt>
          <cx:pt idx="250">0.0004580067667697575</cx:pt>
          <cx:pt idx="251">0.00027269786424903</cx:pt>
          <cx:pt idx="252">8.6566205690731995e-05</cx:pt>
          <cx:pt idx="253">-0.00025941861025685002</cx:pt>
          <cx:pt idx="254">-0.00025127700916670001</cx:pt>
          <cx:pt idx="255">-0.0013923536816200426</cx:pt>
          <cx:pt idx="256">-0.001218559196082565</cx:pt>
          <cx:pt idx="257">-0.00089030771147741248</cx:pt>
          <cx:pt idx="258">-0.0013475624200085801</cx:pt>
          <cx:pt idx="259">0.00428416564870785</cx:pt>
          <cx:pt idx="260">0.01141055912508215</cx:pt>
          <cx:pt idx="261">0.0079950309208333004</cx:pt>
          <cx:pt idx="262">0.0070224906061408746</cx:pt>
          <cx:pt idx="263">-0.001590376390956825</cx:pt>
          <cx:pt idx="264">-0.0048129529399064249</cx:pt>
          <cx:pt idx="265">-0.0051360474033207001</cx:pt>
          <cx:pt idx="266">-0.0150443665149959</cx:pt>
          <cx:pt idx="267">-0.011708229019955975</cx:pt>
          <cx:pt idx="268">-0.00068646267602159004</cx:pt>
          <cx:pt idx="269">-0.0109812462960301</cx:pt>
          <cx:pt idx="270">-0.0096187857897108257</cx:pt>
          <cx:pt idx="271">-0.0066408036216745996</cx:pt>
          <cx:pt idx="272">-0.0074380290660233496</cx:pt>
          <cx:pt idx="273">-0.0157236244130784</cx:pt>
          <cx:pt idx="274">-0.00175731100647129</cx:pt>
          <cx:pt idx="275">0.007412232261773925</cx:pt>
          <cx:pt idx="276">0.006221894159976025</cx:pt>
          <cx:pt idx="277">0.0017376382234691151</cx:pt>
          <cx:pt idx="278">-0.00092159518978081247</cx:pt>
          <cx:pt idx="279">-0.0027084634714993751</cx:pt>
          <cx:pt idx="280">0.00013883755895938775</cx:pt>
          <cx:pt idx="281">-0.00022395213856684176</cx:pt>
          <cx:pt idx="282">-0.0004974720005676425</cx:pt>
          <cx:pt idx="283">0.00011736608504644</cx:pt>
          <cx:pt idx="284">0.00027498835187302252</cx:pt>
          <cx:pt idx="285">0.0030544833807139749</cx:pt>
          <cx:pt idx="286">0.0053881421426663998</cx:pt>
          <cx:pt idx="287">0.0053711227583368749</cx:pt>
          <cx:pt idx="288">0.0077362770612609752</cx:pt>
          <cx:pt idx="289">0.0047585719521340249</cx:pt>
          <cx:pt idx="290">0.002459635038104225</cx:pt>
          <cx:pt idx="291">-0.00059363252761252254</cx:pt>
          <cx:pt idx="292">0.0056881795524215501</cx:pt>
          <cx:pt idx="293">-0.0053871416083569748</cx:pt>
          <cx:pt idx="294">-0.012571523441384826</cx:pt>
          <cx:pt idx="295">-0.015109544817016625</cx:pt>
          <cx:pt idx="296">-0.00050238277025477251</cx:pt>
          <cx:pt idx="297">-0.0089775050034389507</cx:pt>
          <cx:pt idx="298">-0.0043079065605575997</cx:pt>
          <cx:pt idx="299">-0.022709630279470198</cx:pt>
          <cx:pt idx="300">-0.036783068419315702</cx:pt>
          <cx:pt idx="301">-0.049548629350378202</cx:pt>
          <cx:pt idx="302">-0.026386061020528699</cx:pt>
          <cx:pt idx="303">0.0215733381062218</cx:pt>
          <cx:pt idx="304">0.018247108473038301</cx:pt>
          <cx:pt idx="305">0.00060013256232285795</cx:pt>
          <cx:pt idx="306">-0.0023764970956219001</cx:pt>
          <cx:pt idx="307">-0.0023666238621942799</cx:pt>
          <cx:pt idx="308">-3.3354453234610398e-05</cx:pt>
          <cx:pt idx="309">-0.00075035074440867597</cx:pt>
          <cx:pt idx="310">-0.0033394213068410799</cx:pt>
          <cx:pt idx="311">0.00096381856907555195</cx:pt>
          <cx:pt idx="312">0.0084724149693126694</cx:pt>
          <cx:pt idx="313">0.0052141429056705496</cx:pt>
          <cx:pt idx="314">0.0105655397860268</cx:pt>
          <cx:pt idx="315">0.0305367159872992</cx:pt>
          <cx:pt idx="316">0.023583610569557399</cx:pt>
          <cx:pt idx="317">0.017740513645189401</cx:pt>
          <cx:pt idx="318">-0.0098290395037762095</cx:pt>
          <cx:pt idx="319">0.032788708237166002</cx:pt>
          <cx:pt idx="320">0.053677238095157898</cx:pt>
          <cx:pt idx="321">0.016766648684257798</cx:pt>
          <cx:pt idx="322">-0.0160136490820601</cx:pt>
          <cx:pt idx="323">-0.050703281979238402</cx:pt>
          <cx:pt idx="324">-0.038113889206521201</cx:pt>
          <cx:pt idx="325">-0.0351789406411505</cx:pt>
          <cx:pt idx="326">-0.041747414311531297</cx:pt>
          <cx:pt idx="327">-0.0224207557504295</cx:pt>
          <cx:pt idx="328">-0.056376412189238202</cx:pt>
          <cx:pt idx="329">-0.053061158054843099</cx:pt>
          <cx:pt idx="330">-0.047557161763127402</cx:pt>
          <cx:pt idx="331">-0.0013011807549094801</cx:pt>
          <cx:pt idx="332">0.020437258026536901</cx:pt>
          <cx:pt idx="333">0.011837018542327099</cx:pt>
          <cx:pt idx="334">0.0036827701701167099</cx:pt>
          <cx:pt idx="335">-6.9505880333341902e-05</cx:pt>
          <cx:pt idx="336">0.00021110319662287399</cx:pt>
          <cx:pt idx="337">-0.000185070367261065</cx:pt>
          <cx:pt idx="338">-0.00281477970001014</cx:pt>
          <cx:pt idx="339">0.00519768126554417</cx:pt>
          <cx:pt idx="340">0.0019032283713886001</cx:pt>
          <cx:pt idx="341">0.00126872311088704</cx:pt>
          <cx:pt idx="342">0.016237045722369201</cx:pt>
          <cx:pt idx="343">0.034141355876048003</cx:pt>
          <cx:pt idx="344">0.021716052951446199</cx:pt>
          <cx:pt idx="345">0.026330208624005799</cx:pt>
          <cx:pt idx="346">-0.0027621842393391501</cx:pt>
          <cx:pt idx="347">0.072709357796198595</cx:pt>
          <cx:pt idx="348">0.071471087805112896</cx:pt>
          <cx:pt idx="349">0.0198751816550693</cx:pt>
          <cx:pt idx="350">-0.027592446661206499</cx:pt>
          <cx:pt idx="351">-0.049292949853607</cx:pt>
          <cx:pt idx="352">-0.049000977673492298</cx:pt>
          <cx:pt idx="353">-0.019804614116413401</cx:pt>
          <cx:pt idx="354">-0.076283231784914293</cx:pt>
          <cx:pt idx="355">-0.036769174211616101</cx:pt>
          <cx:pt idx="356">-0.044760705959798502</cx:pt>
          <cx:pt idx="357">-0.049099747124297398</cx:pt>
          <cx:pt idx="358">-0.048772387173329899</cx:pt>
          <cx:pt idx="359">0.00387789581903862</cx:pt>
          <cx:pt idx="360">0.0244616926752621</cx:pt>
          <cx:pt idx="361">0.0059977273398287402</cx:pt>
          <cx:pt idx="362">-0.00066013346428029003</cx:pt>
          <cx:pt idx="363">-0.0011772413533802299</cx:pt>
          <cx:pt idx="364">0.00056688278003134702</cx:pt>
          <cx:pt idx="365">0.0010101949467789099</cx:pt>
          <cx:pt idx="366">-0.00036100986664716698</cx:pt>
          <cx:pt idx="367">0.0028973596470241799</cx:pt>
          <cx:pt idx="368">-0.010971215502547999</cx:pt>
          <cx:pt idx="369">-0.0075276870297746497</cx:pt>
          <cx:pt idx="370">-0.0044825197599640803</cx:pt>
          <cx:pt idx="371">0.0034150433172850502</cx:pt>
          <cx:pt idx="372">0.00231164333266059</cx:pt>
          <cx:pt idx="373">-0.0039168912221866298</cx:pt>
          <cx:pt idx="374">-0.0108559996551183</cx:pt>
          <cx:pt idx="375">0.063650015712039001</cx:pt>
          <cx:pt idx="376">0.0425743027032938</cx:pt>
          <cx:pt idx="377">0.022227599399050599</cx:pt>
          <cx:pt idx="378">-0.0338640024153678</cx:pt>
          <cx:pt idx="379">-0.046179474652612303</cx:pt>
          <cx:pt idx="380">-0.046042456551014702</cx:pt>
          <cx:pt idx="381">-0.054269262287392303</cx:pt>
          <cx:pt idx="382">-0.020226854775060699</cx:pt>
          <cx:pt idx="383">0.00128386524523585</cx:pt>
          <cx:pt idx="384">0.014596185612586</cx:pt>
          <cx:pt idx="385">-0.017208247525686199</cx:pt>
          <cx:pt idx="386">-0.0135872048673479</cx:pt>
          <cx:pt idx="387">0.00939703199124701</cx:pt>
          <cx:pt idx="388">0.0112725062240394</cx:pt>
          <cx:pt idx="389">0.0085637122175478298</cx:pt>
          <cx:pt idx="390">0.0082773850406705398</cx:pt>
          <cx:pt idx="391">0.00061513777219028305</cx:pt>
          <cx:pt idx="392">-0.00097964295390307802</cx:pt>
          <cx:pt idx="393">-0.00066993047916728897</cx:pt>
          <cx:pt idx="394">-0.0011435943190972399</cx:pt>
          <cx:pt idx="395">-0.00130064624646893</cx:pt>
          <cx:pt idx="396">-0.022752984908237801</cx:pt>
          <cx:pt idx="397">-0.021400808049785999</cx:pt>
          <cx:pt idx="398">-0.0075213728241361596</cx:pt>
          <cx:pt idx="399">-0.031560582745755197</cx:pt>
          <cx:pt idx="400">-0.049874642248698101</cx:pt>
          <cx:pt idx="401">-0.060201590407640698</cx:pt>
          <cx:pt idx="402">-0.0355264908913238</cx:pt>
          <cx:pt idx="403">-0.012694964692432699</cx:pt>
          <cx:pt idx="404">-0.036014815037865099</cx:pt>
          <cx:pt idx="405">-0.0010342864046054101</cx:pt>
          <cx:pt idx="406">-0.036224642536816898</cx:pt>
          <cx:pt idx="407">-0.046525610265762803</cx:pt>
          <cx:pt idx="408">-0.030541239173155099</cx:pt>
          <cx:pt idx="409">-0.021306282584384401</cx:pt>
          <cx:pt idx="410">0.0078238736600534202</cx:pt>
          <cx:pt idx="411">0.0094882402023924207</cx:pt>
          <cx:pt idx="412">0.0144162878107842</cx:pt>
          <cx:pt idx="413">-0.0061736446318125596</cx:pt>
          <cx:pt idx="414">-0.017450590104406999</cx:pt>
          <cx:pt idx="415">-0.0036176797951697798</cx:pt>
          <cx:pt idx="416">0.016474193217340002</cx:pt>
          <cx:pt idx="417">0.011829045959429499</cx:pt>
          <cx:pt idx="418">0.0039144793204896099</cx:pt>
          <cx:pt idx="419">-0.000315453813260404</cx:pt>
          <cx:pt idx="420">0.000213416280552846</cx:pt>
          <cx:pt idx="421">-0.00102515811388846</cx:pt>
          <cx:pt idx="422">-0.00078905384493326903</cx:pt>
          <cx:pt idx="423">-0.0054058371077074204</cx:pt>
          <cx:pt idx="424">-0.0248407562794958</cx:pt>
          <cx:pt idx="425">-0.017289397822921399</cx:pt>
          <cx:pt idx="426">-0.0095064513215361995</cx:pt>
          <cx:pt idx="427">-0.0272231768633312</cx:pt>
          <cx:pt idx="428">-0.0301796384108057</cx:pt>
          <cx:pt idx="429">-0.037372615950204899</cx:pt>
          <cx:pt idx="430">-0.043035827429130702</cx:pt>
          <cx:pt idx="431">-0.020775492250301501</cx:pt>
          <cx:pt idx="432">0.014399633878063599</cx:pt>
          <cx:pt idx="433">0.052591163662970702</cx:pt>
          <cx:pt idx="434">0.020051295890317001</cx:pt>
          <cx:pt idx="435">0.0048098113924772397</cx:pt>
          <cx:pt idx="436">0.038548624563924799</cx:pt>
          <cx:pt idx="437">-0.0072402224011102398</cx:pt>
          <cx:pt idx="438">0.023012825116705399</cx:pt>
          <cx:pt idx="439">0.017996778889577101</cx:pt>
          <cx:pt idx="440">0.010969777002535401</cx:pt>
          <cx:pt idx="441">-0.010712922478171299</cx:pt>
          <cx:pt idx="442">-0.024140690913688399</cx:pt>
          <cx:pt idx="443">-0.0033667517961673199</cx:pt>
          <cx:pt idx="444">0.018020963219660398</cx:pt>
          <cx:pt idx="445">0.024035385610883302</cx:pt>
          <cx:pt idx="446">0.0040441476138766497</cx:pt>
          <cx:pt idx="447">0.00085144466607386796</cx:pt>
          <cx:pt idx="448">0.00021165740957383101</cx:pt>
          <cx:pt idx="449">-0.00050858398170177299</cx:pt>
          <cx:pt idx="450">-0.0016074951950763401</cx:pt>
          <cx:pt idx="451">-0.0038225980146345002</cx:pt>
          <cx:pt idx="452">-0.013512549126183999</cx:pt>
          <cx:pt idx="453">-0.0137074531214519</cx:pt>
          <cx:pt idx="454">-0.030589270254445199</cx:pt>
          <cx:pt idx="455">-0.044464303229343298</cx:pt>
          <cx:pt idx="456">-0.0574938526719114</cx:pt>
          <cx:pt idx="457">-0.041124580562506799</cx:pt>
          <cx:pt idx="458">-0.0037772555214408798</cx:pt>
          <cx:pt idx="459">0.02237888020951</cx:pt>
          <cx:pt idx="460">0.054819508422552003</cx:pt>
          <cx:pt idx="461">0.074753725272924607</cx:pt>
          <cx:pt idx="462">0.056619972818674598</cx:pt>
          <cx:pt idx="463">0.022289988860792601</cx:pt>
          <cx:pt idx="464">0.0220392196310903</cx:pt>
          <cx:pt idx="465">0.00054182101731764997</cx:pt>
          <cx:pt idx="466">0.00163502113392883</cx:pt>
          <cx:pt idx="467">0.0135660833889106</cx:pt>
          <cx:pt idx="468">-0.0037282853323402001</cx:pt>
          <cx:pt idx="469">-0.010617215707051601</cx:pt>
          <cx:pt idx="470">-0.0148350765388578</cx:pt>
          <cx:pt idx="471">0.014806392620363601</cx:pt>
          <cx:pt idx="472">0.0109180737965523</cx:pt>
          <cx:pt idx="473">0.029921564357751999</cx:pt>
          <cx:pt idx="474">0.0081257724653629806</cx:pt>
          <cx:pt idx="475">0.00083431264091351695</cx:pt>
          <cx:pt idx="476">0.00077966515618911397</cx:pt>
          <cx:pt idx="477">-0.00022896604045090401</cx:pt>
          <cx:pt idx="478">-0.0020906590253962098</cx:pt>
          <cx:pt idx="479">-0.00021366070072603499</cx:pt>
          <cx:pt idx="480">-0.0058216395934855801</cx:pt>
          <cx:pt idx="481">-0.0097033476251207895</cx:pt>
          <cx:pt idx="482">-0.029631446384805801</cx:pt>
          <cx:pt idx="483">-0.045612672223968101</cx:pt>
          <cx:pt idx="484">-0.075611714676065103</cx:pt>
          <cx:pt idx="485">-0.056429323962690799</cx:pt>
          <cx:pt idx="486">-0.0154414758784322</cx:pt>
          <cx:pt idx="487">0.035835907745945299</cx:pt>
          <cx:pt idx="488">0.051928706081108202</cx:pt>
          <cx:pt idx="489">0.059998028826269402</cx:pt>
          <cx:pt idx="490">0.010280108473335801</cx:pt>
          <cx:pt idx="491">-0.030154654275647501</cx:pt>
          <cx:pt idx="492">-0.0142795475982068</cx:pt>
          <cx:pt idx="493">-0.028707465392515501</cx:pt>
          <cx:pt idx="494">-0.0145280218272017</cx:pt>
          <cx:pt idx="495">0.0090192975509024494</cx:pt>
          <cx:pt idx="496">-0.0028653425718984599</cx:pt>
          <cx:pt idx="497">-0.000183386285947667</cx:pt>
          <cx:pt idx="498">0.0060787565448609604</cx:pt>
          <cx:pt idx="499">0.015747228653931199</cx:pt>
          <cx:pt idx="500">0.0071950392889251202</cx:pt>
          <cx:pt idx="501">0.0085055299938475003</cx:pt>
          <cx:pt idx="502">-0.00046478312582477798</cx:pt>
          <cx:pt idx="503">0.00070039439886233304</cx:pt>
          <cx:pt idx="504">0.00027891555042394901</cx:pt>
          <cx:pt idx="505">-0.00013340569591146001</cx:pt>
          <cx:pt idx="506">-0.00074070477682775199</cx:pt>
          <cx:pt idx="507">-0.00311702822567088</cx:pt>
          <cx:pt idx="508">-0.0027713462232833801</cx:pt>
          <cx:pt idx="509">-0.0078813704342059199</cx:pt>
          <cx:pt idx="510">-0.020804287613521599</cx:pt>
          <cx:pt idx="511">-0.0310749783096551</cx:pt>
          <cx:pt idx="512">-0.053873388780696099</cx:pt>
          <cx:pt idx="513">-0.039423289980392497</cx:pt>
          <cx:pt idx="514">0.032925910373228201</cx:pt>
          <cx:pt idx="515">0.027366231863447801</cx:pt>
          <cx:pt idx="516">0.040065302159463703</cx:pt>
          <cx:pt idx="517">0.0137384660598394</cx:pt>
          <cx:pt idx="518">-0.032150537295628098</cx:pt>
          <cx:pt idx="519">-0.018946319637446599</cx:pt>
          <cx:pt idx="520">-0.049512617602125997</cx:pt>
          <cx:pt idx="521">-0.048489412413022397</cx:pt>
          <cx:pt idx="522">-0.026990672639084001</cx:pt>
          <cx:pt idx="523">-0.013616372301831299</cx:pt>
          <cx:pt idx="524">0.0010164364328289</cx:pt>
          <cx:pt idx="525">0.0070704666894208998</cx:pt>
          <cx:pt idx="526">0.0266247962742528</cx:pt>
          <cx:pt idx="527">0.020802588410899901</cx:pt>
          <cx:pt idx="528">0.0143439696764043</cx:pt>
          <cx:pt idx="529">0.010821604714069301</cx:pt>
          <cx:pt idx="530">-0.00022211105194869799</cx:pt>
          <cx:pt idx="531">0.00029547085608792802</cx:pt>
          <cx:pt idx="532">-0.00088539035581531103</cx:pt>
          <cx:pt idx="533">0.00014641872567927</cx:pt>
          <cx:pt idx="534">0.0010464945308087401</cx:pt>
          <cx:pt idx="535">-0.0034389715990338801</cx:pt>
          <cx:pt idx="536">-0.0058392074640850498</cx:pt>
          <cx:pt idx="537">-0.0230721410398365</cx:pt>
          <cx:pt idx="538">-0.026083627881002401</cx:pt>
          <cx:pt idx="539">-0.027514898763646101</cx:pt>
          <cx:pt idx="540">-0.0311312446092195</cx:pt>
          <cx:pt idx="541">-0.0017899834720423501</cx:pt>
          <cx:pt idx="542">0.070786292854605803</cx:pt>
          <cx:pt idx="543">0.040315913653814102</cx:pt>
          <cx:pt idx="544">0.01596290627007</cx:pt>
          <cx:pt idx="545">0.026318468618747499</cx:pt>
          <cx:pt idx="546">0.0033946382073427599</cx:pt>
          <cx:pt idx="547">0.0097521555952842596</cx:pt>
          <cx:pt idx="548">-0.031695449119292098</cx:pt>
          <cx:pt idx="549">0.00538168307956599</cx:pt>
          <cx:pt idx="550">0.022053200879755298</cx:pt>
          <cx:pt idx="551">0.0082128328116289808</cx:pt>
          <cx:pt idx="552">0.0150750884039991</cx:pt>
          <cx:pt idx="553">0.033437892153111097</cx:pt>
          <cx:pt idx="554">0.046858318347579503</cx:pt>
          <cx:pt idx="555">0.028086119080126901</cx:pt>
          <cx:pt idx="556">0.0029786196605604501</cx:pt>
          <cx:pt idx="557">0.011298081551064701</cx:pt>
          <cx:pt idx="558">0.0047496349849757702</cx:pt>
          <cx:pt idx="559">0.000129191249144745</cx:pt>
          <cx:pt idx="560">-0.000232296534760993</cx:pt>
          <cx:pt idx="561">-0.00012038599846164401</cx:pt>
          <cx:pt idx="562">0.00086252446764786502</cx:pt>
          <cx:pt idx="563">0.0037710985994217198</cx:pt>
          <cx:pt idx="564">0.00034830954834384699</cx:pt>
          <cx:pt idx="565">-0.0155237841167587</cx:pt>
          <cx:pt idx="566">-0.018624346588001401</cx:pt>
          <cx:pt idx="567">-0.0010043063012400899</cx:pt>
          <cx:pt idx="568">0.016059094279630499</cx:pt>
          <cx:pt idx="569">0.056381791025474998</cx:pt>
          <cx:pt idx="570">0.093264126341834494</cx:pt>
          <cx:pt idx="571">0.081053940790689796</cx:pt>
          <cx:pt idx="572">0.061607838790813503</cx:pt>
          <cx:pt idx="573">0.041312940454665999</cx:pt>
          <cx:pt idx="574">0.048738319731453698</cx:pt>
          <cx:pt idx="575">0.050324077130132601</cx:pt>
          <cx:pt idx="576">-0.018996488467139999</cx:pt>
          <cx:pt idx="577">0.013862935270658501</cx:pt>
          <cx:pt idx="578">0.061941242448130297</cx:pt>
          <cx:pt idx="579">0.0178567938531001</cx:pt>
          <cx:pt idx="580">0.0215006601323251</cx:pt>
          <cx:pt idx="581">0.041580446676816797</cx:pt>
          <cx:pt idx="582">0.048530687599304199</cx:pt>
          <cx:pt idx="583">0.0240483594432838</cx:pt>
          <cx:pt idx="584">-0.0059239016770410097</cx:pt>
          <cx:pt idx="585">0.0055567204290530199</cx:pt>
          <cx:pt idx="586">-0.000261888970410086</cx:pt>
          <cx:pt idx="587">0.00033698708839972002</cx:pt>
          <cx:pt idx="588">0.000146330638845008</cx:pt>
          <cx:pt idx="589">0.00079759813660425596</cx:pt>
          <cx:pt idx="590">0.00268554996245927</cx:pt>
          <cx:pt idx="591">0.0067576812227536</cx:pt>
          <cx:pt idx="592">0.0095529354329080308</cx:pt>
          <cx:pt idx="593">-0.00628343836387045</cx:pt>
          <cx:pt idx="594">-0.0090577764726944808</cx:pt>
          <cx:pt idx="595">0.0043516505924976502</cx:pt>
          <cx:pt idx="596">0.018256357777486298</cx:pt>
          <cx:pt idx="597">0.076323322417146205</cx:pt>
          <cx:pt idx="598">0.060233566570508497</cx:pt>
          <cx:pt idx="599">0.070460252595787295</cx:pt>
          <cx:pt idx="600">0.058450846029273897</cx:pt>
          <cx:pt idx="601">0.072394591563176194</cx:pt>
          <cx:pt idx="602">0.067256872905551005</cx:pt>
          <cx:pt idx="603">0.0252589451556035</cx:pt>
          <cx:pt idx="604">-0.033637317883237899</cx:pt>
          <cx:pt idx="605">0.034003829461795497</cx:pt>
          <cx:pt idx="606">0.040888470967667102</cx:pt>
          <cx:pt idx="607">0.017058490045304499</cx:pt>
          <cx:pt idx="608">-0.0067612661781692399</cx:pt>
          <cx:pt idx="609">0.0079060724484991199</cx:pt>
          <cx:pt idx="610">0.0466213756419631</cx:pt>
          <cx:pt idx="611">0.020238600520489401</cx:pt>
          <cx:pt idx="612">0.00059873061451711299</cx:pt>
          <cx:pt idx="613">0.0028213084167859901</cx:pt>
          <cx:pt idx="614">0.00115257983895867</cx:pt>
          <cx:pt idx="615">-8.1607201128085303e-05</cx:pt>
          <cx:pt idx="616">-0.00018100472562952</cx:pt>
          <cx:pt idx="617">0.000103858393832111</cx:pt>
          <cx:pt idx="618">0.0022908092653688198</cx:pt>
          <cx:pt idx="619">0.0063864744043151903</cx:pt>
          <cx:pt idx="620">0.0148228866292569</cx:pt>
          <cx:pt idx="621">0.0096093864078196905</cx:pt>
          <cx:pt idx="622">0.0023769187877188298</cx:pt>
          <cx:pt idx="623">0.0101026300710951</cx:pt>
          <cx:pt idx="624">0.0174366872259979</cx:pt>
          <cx:pt idx="625">0.0603451507691634</cx:pt>
          <cx:pt idx="626">0.033525967596195402</cx:pt>
          <cx:pt idx="627">0.036496395225316697</cx:pt>
          <cx:pt idx="628">0.031989764150238201</cx:pt>
          <cx:pt idx="629">0.0091539064547174892</cx:pt>
          <cx:pt idx="630">0.0027296093811164301</cx:pt>
          <cx:pt idx="631">0.0041846573378031401</cx:pt>
          <cx:pt idx="632">-0.033404792242548602</cx:pt>
          <cx:pt idx="633">0.010330528335566899</cx:pt>
          <cx:pt idx="634">0.011796076106328201</cx:pt>
          <cx:pt idx="635">0.00220195609966412</cx:pt>
          <cx:pt idx="636">-0.00044844636270171699</cx:pt>
          <cx:pt idx="637">0.0151684826167635</cx:pt>
          <cx:pt idx="638">0.0202728712551602</cx:pt>
          <cx:pt idx="639">0.0019169980619834601</cx:pt>
          <cx:pt idx="640">-0.0044227730576698997</cx:pt>
          <cx:pt idx="641">0.0011335180140689999</cx:pt>
          <cx:pt idx="642">-0.0013802059462034899</cx:pt>
          <cx:pt idx="643">0.00086937174482045495</cx:pt>
          <cx:pt idx="644">0.00013835647285767699</cx:pt>
          <cx:pt idx="645">0.000204042776409496</cx:pt>
          <cx:pt idx="646">-0.00024558002293608702</cx:pt>
          <cx:pt idx="647">0.0055041581495953503</cx:pt>
          <cx:pt idx="648">0.0084450739700459593</cx:pt>
          <cx:pt idx="649">0.0031587207702656402</cx:pt>
          <cx:pt idx="650">-0.020840263693102701</cx:pt>
          <cx:pt idx="651">-0.00835034601829787</cx:pt>
          <cx:pt idx="652">0.0127571105348596</cx:pt>
          <cx:pt idx="653">0.0290155247436748</cx:pt>
          <cx:pt idx="654">0.026938739604640001</cx:pt>
          <cx:pt idx="655">0.0049224026531469499</cx:pt>
          <cx:pt idx="656">0.018365091438208699</cx:pt>
          <cx:pt idx="657">0.019558563716839401</cx:pt>
          <cx:pt idx="658">-0.00124093883805415</cx:pt>
          <cx:pt idx="659">0.0124601341590005</cx:pt>
          <cx:pt idx="660">0.025973547144384102</cx:pt>
          <cx:pt idx="661">0.018817002744181101</cx:pt>
          <cx:pt idx="662">0.0248562974906851</cx:pt>
          <cx:pt idx="663">0.0090356266131594205</cx:pt>
          <cx:pt idx="664">0.0073441519420745904</cx:pt>
          <cx:pt idx="665">0.015601531483379101</cx:pt>
          <cx:pt idx="666">0.018604541285392701</cx:pt>
          <cx:pt idx="667">0.0039487457525373198</cx:pt>
          <cx:pt idx="668">-0.00808125665104459</cx:pt>
          <cx:pt idx="669">0.00059150487982693697</cx:pt>
          <cx:pt idx="670">-0.0010759433451532801</cx:pt>
          <cx:pt idx="671">0.00052788658157776401</cx:pt>
          <cx:pt idx="672">-6.7124549253416203e-05</cx:pt>
          <cx:pt idx="673">4.7786175188919001e-05</cx:pt>
          <cx:pt idx="674">-0.0013938662017248401</cx:pt>
          <cx:pt idx="675">-0.00065757422881029402</cx:pt>
          <cx:pt idx="676">-0.0059312531721868204</cx:pt>
          <cx:pt idx="677">-0.0153999317199162</cx:pt>
          <cx:pt idx="678">-0.0244099163352108</cx:pt>
          <cx:pt idx="679">-0.0206140110496787</cx:pt>
          <cx:pt idx="680">-0.016758600721868001</cx:pt>
          <cx:pt idx="681">0.0016801945471569401</cx:pt>
          <cx:pt idx="682">-0.019780069715104799</cx:pt>
          <cx:pt idx="683">-0.00210907871027917</cx:pt>
          <cx:pt idx="684">0.045321107513189303</cx:pt>
          <cx:pt idx="685">0.026366428640389301</cx:pt>
          <cx:pt idx="686">0.0273124899105282</cx:pt>
          <cx:pt idx="687">0.021309177130420701</cx:pt>
          <cx:pt idx="688">0.0528436754572911</cx:pt>
          <cx:pt idx="689">0.014995233365587699</cx:pt>
          <cx:pt idx="690">0.017661671569712701</cx:pt>
          <cx:pt idx="691">0.000279477163762055</cx:pt>
          <cx:pt idx="692">-0.0072343734616895196</cx:pt>
          <cx:pt idx="693">-0.016580952056324701</cx:pt>
          <cx:pt idx="694">-0.0028283556274704301</cx:pt>
          <cx:pt idx="695">-0.000925856761997339</cx:pt>
          <cx:pt idx="696">0.0037978243262364402</cx:pt>
          <cx:pt idx="697">0.0022640872982409499</cx:pt>
          <cx:pt idx="698">-1.00340535884941e-05</cx:pt>
          <cx:pt idx="699">-6.1476803344544904e-05</cx:pt>
          <cx:pt idx="700">0.00075315639361785505</cx:pt>
          <cx:pt idx="701">-0.00056883310392751301</cx:pt>
          <cx:pt idx="702">0.000355548200486593</cx:pt>
          <cx:pt idx="703">-0.00056994941013443698</cx:pt>
          <cx:pt idx="704">-0.0049182378397475898</cx:pt>
          <cx:pt idx="705">-0.014910033332833601</cx:pt>
          <cx:pt idx="706">-0.0108100087781463</cx:pt>
          <cx:pt idx="707">-0.018860148732988701</cx:pt>
          <cx:pt idx="708">-0.0343279651759247</cx:pt>
          <cx:pt idx="709">-0.0276285979351466</cx:pt>
          <cx:pt idx="710">-0.00744862838597906</cx:pt>
          <cx:pt idx="711">-0.011975383491513799</cx:pt>
          <cx:pt idx="712">-0.0125693409053659</cx:pt>
          <cx:pt idx="713">-0.018995084588108099</cx:pt>
          <cx:pt idx="714">-0.00064460054124964303</cx:pt>
          <cx:pt idx="715">0.019499255106536901</cx:pt>
          <cx:pt idx="716">0.035718396413338502</cx:pt>
          <cx:pt idx="717">0.038536311184835699</cx:pt>
          <cx:pt idx="718">0.016256193861414098</cx:pt>
          <cx:pt idx="719">0.0085171623080500906</cx:pt>
          <cx:pt idx="720">-0.00341052482319956</cx:pt>
          <cx:pt idx="721">-0.00224280348608832</cx:pt>
          <cx:pt idx="722">-0.0037999138762046299</cx:pt>
          <cx:pt idx="723">-0.0011675935630359</cx:pt>
          <cx:pt idx="724">0.00130232486117709</cx:pt>
          <cx:pt idx="725">0.00032721396991139097</cx:pt>
          <cx:pt idx="726">0.000192108740023493</cx:pt>
          <cx:pt idx="727">-0.0010862058238428</cx:pt>
          <cx:pt idx="728">-0.00071148115876420201</cx:pt>
          <cx:pt idx="729">0.0011989682168299001</cx:pt>
          <cx:pt idx="730">-5.6959806015603302e-05</cx:pt>
          <cx:pt idx="731">0.00052129219534665196</cx:pt>
          <cx:pt idx="732">-0.00071039870464610101</cx:pt>
          <cx:pt idx="733">-0.0022975622094461101</cx:pt>
          <cx:pt idx="734">-0.0047876325375263403</cx:pt>
          <cx:pt idx="735">-0.00704990557079903</cx:pt>
          <cx:pt idx="736">-0.0087631185262147093</cx:pt>
          <cx:pt idx="737">-0.0125595669850027</cx:pt>
          <cx:pt idx="738">-0.0134735455023974</cx:pt>
          <cx:pt idx="739">-0.0115310861082977</cx:pt>
          <cx:pt idx="740">-0.0142190324176063</cx:pt>
          <cx:pt idx="741">-0.020420685920182199</cx:pt>
          <cx:pt idx="742">-0.028013330575386599</cx:pt>
          <cx:pt idx="743">-0.016755093312687999</cx:pt>
          <cx:pt idx="744">-0.0073296075420291196</cx:pt>
          <cx:pt idx="745">-0.0051405865160647603</cx:pt>
          <cx:pt idx="746">-0.0078177124947212701</cx:pt>
          <cx:pt idx="747">-0.0040779927549694697</cx:pt>
          <cx:pt idx="748">-0.000145212935945724</cx:pt>
          <cx:pt idx="749">0.0013390322614212299</cx:pt>
          <cx:pt idx="750">0.00050742788153910101</cx:pt>
          <cx:pt idx="751">-0.00080567394122371195</cx:pt>
          <cx:pt idx="752">0.00029748192618153098</cx:pt>
          <cx:pt idx="753">-1.55800726580813e-05</cx:pt>
          <cx:pt idx="754">0.00035353599210311102</cx:pt>
          <cx:pt idx="755">-0.000618317282368337</cx:pt>
          <cx:pt idx="756">-6.9996113988390706e-05</cx:pt>
          <cx:pt idx="757">-0.000119037792701276</cx:pt>
          <cx:pt idx="758">-0.00072178961927755797</cx:pt>
          <cx:pt idx="759">0.000221403395895873</cx:pt>
          <cx:pt idx="760">0.00017345171768686599</cx:pt>
          <cx:pt idx="761">-0.00031963016939632802</cx:pt>
          <cx:pt idx="762">0.00035945975748647102</cx:pt>
          <cx:pt idx="763">0.00013422623057962599</cx:pt>
          <cx:pt idx="764">-0.00041863661190048699</cx:pt>
          <cx:pt idx="765">0.00041093134208233502</cx:pt>
          <cx:pt idx="766">-4.5452446673439099e-05</cx:pt>
          <cx:pt idx="767">-0.00044662092492014601</cx:pt>
          <cx:pt idx="768">-0.00028598252699752602</cx:pt>
          <cx:pt idx="769">-0.00234001862396537</cx:pt>
          <cx:pt idx="770">-0.0041272875737938504</cx:pt>
          <cx:pt idx="771">-0.0027431326167614099</cx:pt>
          <cx:pt idx="772">-0.00092866886320737397</cx:pt>
          <cx:pt idx="773">-0.0016003822959043299</cx:pt>
          <cx:pt idx="774">-0.0028596518867531001</cx:pt>
          <cx:pt idx="775">-0.0010657847597034401</cx:pt>
          <cx:pt idx="776">-0.00095477157978362398</cx:pt>
          <cx:pt idx="777">1.90225349703529e-05</cx:pt>
          <cx:pt idx="778">-0.00048089570826604798</cx:pt>
          <cx:pt idx="779">-0.00061854749319339205</cx:pt>
          <cx:pt idx="780">-0.0010470178562632399</cx:pt>
          <cx:pt idx="781">0.000443852062960605</cx:pt>
          <cx:pt idx="782">-0.00013039076182941401</cx:pt>
          <cx:pt idx="783">-0.00080891440283531295</cx:pt>
          <cx:pt idx="784">-0.002527210668967625</cx:pt>
          <cx:pt idx="785">-0.0018901568149318974</cx:pt>
          <cx:pt idx="786">-0.0060048034596920001</cx:pt>
          <cx:pt idx="787">-0.010637230837056625</cx:pt>
          <cx:pt idx="788">-0.0044708695041441497</cx:pt>
          <cx:pt idx="789">0.0027291239298941001</cx:pt>
          <cx:pt idx="790">0.0044016441789601997</cx:pt>
          <cx:pt idx="791">0.01221909997191655</cx:pt>
          <cx:pt idx="792">0.0045368465552363003</cx:pt>
          <cx:pt idx="793">-0.00023092274191165776</cx:pt>
          <cx:pt idx="794">-0.00049496367198730755</cx:pt>
          <cx:pt idx="795">-0.0075251805768224503</cx:pt>
          <cx:pt idx="796">0.0027816541790924498</cx:pt>
          <cx:pt idx="797">-0.0085586359882539997</cx:pt>
          <cx:pt idx="798">-0.015487763064899974</cx:pt>
          <cx:pt idx="799">-0.0080733850043876992</cx:pt>
          <cx:pt idx="800">-0.01171910101460925</cx:pt>
          <cx:pt idx="801">-0.017417357921126427</cx:pt>
          <cx:pt idx="802">-0.00366072696903185</cx:pt>
          <cx:pt idx="803">0.0038171313300502498</cx:pt>
          <cx:pt idx="804">0.0010631442989924975</cx:pt>
          <cx:pt idx="805">0.001957853886793425</cx:pt>
          <cx:pt idx="806">0.0037015422797611751</cx:pt>
          <cx:pt idx="807">-0.00035677988276988751</cx:pt>
          <cx:pt idx="808">2.1382034732086775e-06</cx:pt>
          <cx:pt idx="809">5.0236541613924748e-05</cx:pt>
          <cx:pt idx="810">9.9991757475611493e-06</cx:pt>
          <cx:pt idx="811">-0.0014331644813902575</cx:pt>
          <cx:pt idx="812">-0.0027709328250266501</cx:pt>
          <cx:pt idx="813">-0.0022189125326266298</cx:pt>
          <cx:pt idx="814">-0.0084584434904024248</cx:pt>
          <cx:pt idx="815">-0.0026186270595923</cx:pt>
          <cx:pt idx="816">0.0019280514193173075</cx:pt>
          <cx:pt idx="817">0.000463779773786685</cx:pt>
          <cx:pt idx="818">0.0091857441679012251</cx:pt>
          <cx:pt idx="819">0.0098162873932309998</cx:pt>
          <cx:pt idx="820">0.0016367010109902276</cx:pt>
          <cx:pt idx="821">0.0018852569083445876</cx:pt>
          <cx:pt idx="822">0.0050969116146229246</cx:pt>
          <cx:pt idx="823">-0.0080447566973846744</cx:pt>
          <cx:pt idx="824">-0.012255669887305976</cx:pt>
          <cx:pt idx="825">-0.0052698740074342753</cx:pt>
          <cx:pt idx="826">-0.0092418459840974253</cx:pt>
          <cx:pt idx="827">-0.013236831903874625</cx:pt>
          <cx:pt idx="828">-0.0070728552018947</cx:pt>
          <cx:pt idx="829">-0.003463624790515775</cx:pt>
          <cx:pt idx="830">-0.0047758564536566003</cx:pt>
          <cx:pt idx="831">-0.0021192373404747326</cx:pt>
          <cx:pt idx="832">0.0041723331048539748</cx:pt>
          <cx:pt idx="833">0.0015467470040186049</cx:pt>
          <cx:pt idx="834">0.0013952886452200375</cx:pt>
          <cx:pt idx="835">0.0004580067667697575</cx:pt>
          <cx:pt idx="836">0.00027269786424903</cx:pt>
          <cx:pt idx="837">8.6566205690731995e-05</cx:pt>
          <cx:pt idx="838">-0.00025941861025685002</cx:pt>
          <cx:pt idx="839">-0.00025127700916670001</cx:pt>
          <cx:pt idx="840">-0.0013923536816200426</cx:pt>
          <cx:pt idx="841">-0.001218559196082565</cx:pt>
          <cx:pt idx="842">-0.00089030771147741248</cx:pt>
          <cx:pt idx="843">-0.0013475624200085801</cx:pt>
          <cx:pt idx="844">0.00428416564870785</cx:pt>
          <cx:pt idx="845">0.01141055912508215</cx:pt>
          <cx:pt idx="846">0.0079950309208333004</cx:pt>
          <cx:pt idx="847">0.0070224906061408746</cx:pt>
          <cx:pt idx="848">-0.001590376390956825</cx:pt>
          <cx:pt idx="849">-0.0048129529399064249</cx:pt>
          <cx:pt idx="850">-0.0051360474033207001</cx:pt>
          <cx:pt idx="851">-0.0150443665149959</cx:pt>
          <cx:pt idx="852">-0.011708229019955975</cx:pt>
          <cx:pt idx="853">-0.00068646267602159004</cx:pt>
          <cx:pt idx="854">-0.0109812462960301</cx:pt>
          <cx:pt idx="855">-0.0096187857897108257</cx:pt>
          <cx:pt idx="856">-0.0066408036216745996</cx:pt>
          <cx:pt idx="857">-0.0074380290660233496</cx:pt>
          <cx:pt idx="858">-0.0157236244130784</cx:pt>
          <cx:pt idx="859">-0.00175731100647129</cx:pt>
          <cx:pt idx="860">0.007412232261773925</cx:pt>
          <cx:pt idx="861">0.006221894159976025</cx:pt>
          <cx:pt idx="862">0.0017376382234691151</cx:pt>
          <cx:pt idx="863">-0.00092159518978081247</cx:pt>
          <cx:pt idx="864">-0.0027084634714993751</cx:pt>
          <cx:pt idx="865">0.00013883755895938775</cx:pt>
          <cx:pt idx="866">-0.00022395213856684176</cx:pt>
          <cx:pt idx="867">-0.0004974720005676425</cx:pt>
          <cx:pt idx="868">0.00011736608504644</cx:pt>
          <cx:pt idx="869">0.00027498835187302252</cx:pt>
          <cx:pt idx="870">0.0030544833807139749</cx:pt>
          <cx:pt idx="871">0.0053881421426663998</cx:pt>
          <cx:pt idx="872">0.0053711227583368749</cx:pt>
          <cx:pt idx="873">0.0077362770612609752</cx:pt>
          <cx:pt idx="874">0.0047585719521340249</cx:pt>
          <cx:pt idx="875">0.002459635038104225</cx:pt>
          <cx:pt idx="876">-0.00059363252761252254</cx:pt>
          <cx:pt idx="877">0.0056881795524215501</cx:pt>
          <cx:pt idx="878">-0.0053871416083569748</cx:pt>
          <cx:pt idx="879">-0.012571523441384826</cx:pt>
          <cx:pt idx="880">-0.015109544817016625</cx:pt>
          <cx:pt idx="881">-0.00050238277025477251</cx:pt>
          <cx:pt idx="882">-0.0089775050034389507</cx:pt>
          <cx:pt idx="883">-0.0043079065605575997</cx:pt>
          <cx:pt idx="884">-0.002527210668967625</cx:pt>
          <cx:pt idx="885">-0.0018901568149318974</cx:pt>
          <cx:pt idx="886">-0.0060048034596920001</cx:pt>
          <cx:pt idx="887">-0.010637230837056625</cx:pt>
          <cx:pt idx="888">-0.0044708695041441497</cx:pt>
          <cx:pt idx="889">0.0027291239298941001</cx:pt>
          <cx:pt idx="890">0.0044016441789601997</cx:pt>
          <cx:pt idx="891">0.01221909997191655</cx:pt>
          <cx:pt idx="892">0.0045368465552363003</cx:pt>
          <cx:pt idx="893">-0.00023092274191165776</cx:pt>
          <cx:pt idx="894">-0.00049496367198730755</cx:pt>
          <cx:pt idx="895">-0.0075251805768224503</cx:pt>
          <cx:pt idx="896">0.0027816541790924498</cx:pt>
          <cx:pt idx="897">-0.0085586359882539997</cx:pt>
          <cx:pt idx="898">-0.015487763064899974</cx:pt>
          <cx:pt idx="899">-0.0080733850043876992</cx:pt>
          <cx:pt idx="900">-0.01171910101460925</cx:pt>
          <cx:pt idx="901">-0.017417357921126427</cx:pt>
          <cx:pt idx="902">-0.00366072696903185</cx:pt>
          <cx:pt idx="903">0.0038171313300502498</cx:pt>
          <cx:pt idx="904">0.0010631442989924975</cx:pt>
          <cx:pt idx="905">0.001957853886793425</cx:pt>
          <cx:pt idx="906">0.0037015422797611751</cx:pt>
          <cx:pt idx="907">-0.00035677988276988751</cx:pt>
          <cx:pt idx="908">2.1382034732086775e-06</cx:pt>
          <cx:pt idx="909">5.0236541613924748e-05</cx:pt>
          <cx:pt idx="910">9.9991757475611493e-06</cx:pt>
          <cx:pt idx="911">-0.0014331644813902575</cx:pt>
          <cx:pt idx="912">-0.0027709328250266501</cx:pt>
          <cx:pt idx="913">-0.0022189125326266298</cx:pt>
          <cx:pt idx="914">-0.0084584434904024248</cx:pt>
          <cx:pt idx="915">-0.0026186270595923</cx:pt>
          <cx:pt idx="916">0.0019280514193173075</cx:pt>
          <cx:pt idx="917">0.000463779773786685</cx:pt>
          <cx:pt idx="918">0.0091857441679012251</cx:pt>
          <cx:pt idx="919">0.0098162873932309998</cx:pt>
          <cx:pt idx="920">0.0016367010109902276</cx:pt>
          <cx:pt idx="921">0.0018852569083445876</cx:pt>
          <cx:pt idx="922">0.0050969116146229246</cx:pt>
          <cx:pt idx="923">-0.0080447566973846744</cx:pt>
          <cx:pt idx="924">-0.012255669887305976</cx:pt>
          <cx:pt idx="925">-0.0052698740074342753</cx:pt>
          <cx:pt idx="926">-0.0092418459840974253</cx:pt>
          <cx:pt idx="927">-0.013236831903874625</cx:pt>
          <cx:pt idx="928">-0.0070728552018947</cx:pt>
          <cx:pt idx="929">-0.003463624790515775</cx:pt>
          <cx:pt idx="930">-0.0047758564536566003</cx:pt>
          <cx:pt idx="931">-0.0021192373404747326</cx:pt>
          <cx:pt idx="932">0.0041723331048539748</cx:pt>
          <cx:pt idx="933">0.0015467470040186049</cx:pt>
          <cx:pt idx="934">0.0013952886452200375</cx:pt>
          <cx:pt idx="935">0.0004580067667697575</cx:pt>
          <cx:pt idx="936">0.00027269786424903</cx:pt>
          <cx:pt idx="937">8.6566205690731995e-05</cx:pt>
          <cx:pt idx="938">-0.00025941861025685002</cx:pt>
          <cx:pt idx="939">-0.00025127700916670001</cx:pt>
          <cx:pt idx="940">-0.0013923536816200426</cx:pt>
          <cx:pt idx="941">-0.001218559196082565</cx:pt>
          <cx:pt idx="942">-0.00089030771147741248</cx:pt>
          <cx:pt idx="943">-0.0013475624200085801</cx:pt>
          <cx:pt idx="944">0.00428416564870785</cx:pt>
          <cx:pt idx="945">0.01141055912508215</cx:pt>
          <cx:pt idx="946">0.0079950309208333004</cx:pt>
          <cx:pt idx="947">0.0070224906061408746</cx:pt>
          <cx:pt idx="948">-0.001590376390956825</cx:pt>
          <cx:pt idx="949">-0.0048129529399064249</cx:pt>
          <cx:pt idx="950">-0.0051360474033207001</cx:pt>
          <cx:pt idx="951">-0.0150443665149959</cx:pt>
          <cx:pt idx="952">-0.011708229019955975</cx:pt>
          <cx:pt idx="953">-0.00068646267602159004</cx:pt>
          <cx:pt idx="954">-0.0109812462960301</cx:pt>
          <cx:pt idx="955">-0.0096187857897108257</cx:pt>
          <cx:pt idx="956">-0.0066408036216745996</cx:pt>
          <cx:pt idx="957">-0.0074380290660233496</cx:pt>
          <cx:pt idx="958">-0.0157236244130784</cx:pt>
          <cx:pt idx="959">-0.00175731100647129</cx:pt>
          <cx:pt idx="960">0.007412232261773925</cx:pt>
          <cx:pt idx="961">0.006221894159976025</cx:pt>
          <cx:pt idx="962">0.0017376382234691151</cx:pt>
          <cx:pt idx="963">-0.00092159518978081247</cx:pt>
          <cx:pt idx="964">-0.0027084634714993751</cx:pt>
          <cx:pt idx="965">0.00013883755895938775</cx:pt>
          <cx:pt idx="966">-0.00022395213856684176</cx:pt>
          <cx:pt idx="967">-0.0004974720005676425</cx:pt>
          <cx:pt idx="968">0.00011736608504644</cx:pt>
          <cx:pt idx="969">0.00027498835187302252</cx:pt>
          <cx:pt idx="970">0.0030544833807139749</cx:pt>
          <cx:pt idx="971">0.0053881421426663998</cx:pt>
          <cx:pt idx="972">0.0053711227583368749</cx:pt>
          <cx:pt idx="973">0.0077362770612609752</cx:pt>
          <cx:pt idx="974">0.0047585719521340249</cx:pt>
          <cx:pt idx="975">0.002459635038104225</cx:pt>
          <cx:pt idx="976">-0.00059363252761252254</cx:pt>
          <cx:pt idx="977">0.0056881795524215501</cx:pt>
          <cx:pt idx="978">-0.0053871416083569748</cx:pt>
          <cx:pt idx="979">-0.012571523441384826</cx:pt>
          <cx:pt idx="980">-0.015109544817016625</cx:pt>
          <cx:pt idx="981">-0.00050238277025477251</cx:pt>
          <cx:pt idx="982">-0.0089775050034389507</cx:pt>
          <cx:pt idx="983">-0.0043079065605575997</cx:pt>
          <cx:pt idx="984">-0.002527210668967625</cx:pt>
          <cx:pt idx="985">-0.0018901568149318974</cx:pt>
          <cx:pt idx="986">-0.0060048034596920001</cx:pt>
          <cx:pt idx="987">-0.010637230837056625</cx:pt>
          <cx:pt idx="988">-0.0044708695041441497</cx:pt>
          <cx:pt idx="989">0.0027291239298941001</cx:pt>
          <cx:pt idx="990">0.0044016441789601997</cx:pt>
          <cx:pt idx="991">0.01221909997191655</cx:pt>
          <cx:pt idx="992">0.0045368465552363003</cx:pt>
          <cx:pt idx="993">-0.00023092274191165776</cx:pt>
          <cx:pt idx="994">-0.00049496367198730755</cx:pt>
          <cx:pt idx="995">-0.0075251805768224503</cx:pt>
          <cx:pt idx="996">0.0027816541790924498</cx:pt>
          <cx:pt idx="997">-0.0085586359882539997</cx:pt>
          <cx:pt idx="998">-0.015487763064899974</cx:pt>
          <cx:pt idx="999">-0.0080733850043876992</cx:pt>
          <cx:pt idx="1000">-0.01171910101460925</cx:pt>
          <cx:pt idx="1001">-0.017417357921126427</cx:pt>
          <cx:pt idx="1002">-0.00366072696903185</cx:pt>
          <cx:pt idx="1003">0.0038171313300502498</cx:pt>
          <cx:pt idx="1004">0.0010631442989924975</cx:pt>
          <cx:pt idx="1005">0.001957853886793425</cx:pt>
          <cx:pt idx="1006">0.0037015422797611751</cx:pt>
          <cx:pt idx="1007">-0.00035677988276988751</cx:pt>
          <cx:pt idx="1008">2.1382034732086775e-06</cx:pt>
          <cx:pt idx="1009">5.0236541613924748e-05</cx:pt>
          <cx:pt idx="1010">9.9991757475611493e-06</cx:pt>
          <cx:pt idx="1011">-0.0014331644813902575</cx:pt>
          <cx:pt idx="1012">-0.0027709328250266501</cx:pt>
          <cx:pt idx="1013">-0.0022189125326266298</cx:pt>
          <cx:pt idx="1014">-0.0084584434904024248</cx:pt>
          <cx:pt idx="1015">-0.0026186270595923</cx:pt>
          <cx:pt idx="1016">0.0019280514193173075</cx:pt>
          <cx:pt idx="1017">0.000463779773786685</cx:pt>
          <cx:pt idx="1018">0.0091857441679012251</cx:pt>
          <cx:pt idx="1019">0.0098162873932309998</cx:pt>
          <cx:pt idx="1020">0.0016367010109902276</cx:pt>
          <cx:pt idx="1021">0.0018852569083445876</cx:pt>
          <cx:pt idx="1022">0.0050969116146229246</cx:pt>
          <cx:pt idx="1023">-0.0080447566973846744</cx:pt>
          <cx:pt idx="1024">-0.012255669887305976</cx:pt>
          <cx:pt idx="1025">-0.0052698740074342753</cx:pt>
          <cx:pt idx="1026">-0.0092418459840974253</cx:pt>
          <cx:pt idx="1027">-0.013236831903874625</cx:pt>
          <cx:pt idx="1028">-0.0070728552018947</cx:pt>
          <cx:pt idx="1029">-0.003463624790515775</cx:pt>
          <cx:pt idx="1030">-0.0047758564536566003</cx:pt>
          <cx:pt idx="1031">-0.0021192373404747326</cx:pt>
          <cx:pt idx="1032">0.0041723331048539748</cx:pt>
          <cx:pt idx="1033">0.0015467470040186049</cx:pt>
          <cx:pt idx="1034">0.0013952886452200375</cx:pt>
          <cx:pt idx="1035">0.0004580067667697575</cx:pt>
          <cx:pt idx="1036">0.00027269786424903</cx:pt>
          <cx:pt idx="1037">8.6566205690731995e-05</cx:pt>
          <cx:pt idx="1038">-0.00025941861025685002</cx:pt>
          <cx:pt idx="1039">-0.00025127700916670001</cx:pt>
          <cx:pt idx="1040">-0.0013923536816200426</cx:pt>
          <cx:pt idx="1041">-0.001218559196082565</cx:pt>
          <cx:pt idx="1042">-0.00089030771147741248</cx:pt>
          <cx:pt idx="1043">-0.0013475624200085801</cx:pt>
          <cx:pt idx="1044">0.00428416564870785</cx:pt>
          <cx:pt idx="1045">0.01141055912508215</cx:pt>
          <cx:pt idx="1046">0.0079950309208333004</cx:pt>
          <cx:pt idx="1047">0.0070224906061408746</cx:pt>
          <cx:pt idx="1048">-0.001590376390956825</cx:pt>
          <cx:pt idx="1049">-0.0048129529399064249</cx:pt>
          <cx:pt idx="1050">-0.0051360474033207001</cx:pt>
          <cx:pt idx="1051">-0.0150443665149959</cx:pt>
          <cx:pt idx="1052">-0.011708229019955975</cx:pt>
          <cx:pt idx="1053">-0.00068646267602159004</cx:pt>
          <cx:pt idx="1054">-0.0109812462960301</cx:pt>
          <cx:pt idx="1055">-0.0096187857897108257</cx:pt>
          <cx:pt idx="1056">-0.0066408036216745996</cx:pt>
          <cx:pt idx="1057">-0.0074380290660233496</cx:pt>
          <cx:pt idx="1058">-0.0157236244130784</cx:pt>
          <cx:pt idx="1059">-0.00175731100647129</cx:pt>
          <cx:pt idx="1060">0.007412232261773925</cx:pt>
          <cx:pt idx="1061">0.006221894159976025</cx:pt>
          <cx:pt idx="1062">0.0017376382234691151</cx:pt>
          <cx:pt idx="1063">-0.00092159518978081247</cx:pt>
          <cx:pt idx="1064">-0.0027084634714993751</cx:pt>
          <cx:pt idx="1065">0.00013883755895938775</cx:pt>
          <cx:pt idx="1066">-0.00022395213856684176</cx:pt>
          <cx:pt idx="1067">-0.0004974720005676425</cx:pt>
          <cx:pt idx="1068">0.00011736608504644</cx:pt>
          <cx:pt idx="1069">0.00027498835187302252</cx:pt>
          <cx:pt idx="1070">0.0030544833807139749</cx:pt>
          <cx:pt idx="1071">0.0053881421426663998</cx:pt>
          <cx:pt idx="1072">0.0053711227583368749</cx:pt>
          <cx:pt idx="1073">0.0077362770612609752</cx:pt>
          <cx:pt idx="1074">0.0047585719521340249</cx:pt>
          <cx:pt idx="1075">0.002459635038104225</cx:pt>
          <cx:pt idx="1076">-0.00059363252761252254</cx:pt>
          <cx:pt idx="1077">0.0056881795524215501</cx:pt>
          <cx:pt idx="1078">-0.0053871416083569748</cx:pt>
          <cx:pt idx="1079">-0.012571523441384826</cx:pt>
          <cx:pt idx="1080">-0.015109544817016625</cx:pt>
          <cx:pt idx="1081">-0.00050238277025477251</cx:pt>
          <cx:pt idx="1082">-0.0089775050034389507</cx:pt>
          <cx:pt idx="1083">-0.0043079065605575997</cx:pt>
        </cx:lvl>
      </cx:numDim>
    </cx:data>
    <cx:data id="109">
      <cx:numDim type="val">
        <cx:f>Sheet2!$DF$1:$DF$1084</cx:f>
        <cx:lvl ptCount="1084" formatCode="G/通用格式">
          <cx:pt idx="0">0.00029130350027404401</cx:pt>
          <cx:pt idx="1">0.00013092043352925899</cx:pt>
          <cx:pt idx="2">-0.00034109091340297002</cx:pt>
          <cx:pt idx="3">-0.00014660287893797399</cx:pt>
          <cx:pt idx="4">4.8605339482055802e-05</cx:pt>
          <cx:pt idx="5">-0.00037500705850530602</cx:pt>
          <cx:pt idx="6">-0.00035414682936332802</cx:pt>
          <cx:pt idx="7">-0.00033122885093437898</cx:pt>
          <cx:pt idx="8">-0.00024980648757793</cx:pt>
          <cx:pt idx="9">0.00019188919843295899</cx:pt>
          <cx:pt idx="10">0.0010260575714526399</cx:pt>
          <cx:pt idx="11">-0.00016450706623164299</cx:pt>
          <cx:pt idx="12">0.000273490497368437</cx:pt>
          <cx:pt idx="13">-0.00127748719395942</cx:pt>
          <cx:pt idx="14">-0.00031684000764852302</cx:pt>
          <cx:pt idx="15">-0.00048915321201869002</cx:pt>
          <cx:pt idx="16">-0.00065350029793000098</cx:pt>
          <cx:pt idx="17">-0.00023759592673569299</cx:pt>
          <cx:pt idx="18">0.000698441467980424</cx:pt>
          <cx:pt idx="19">-1.4792022663409599e-06</cx:pt>
          <cx:pt idx="20">0.00024749529897779399</cx:pt>
          <cx:pt idx="21">0.000135234281700789</cx:pt>
          <cx:pt idx="22">-0.00017957476378398701</cx:pt>
          <cx:pt idx="23">-0.00031669924649533899</cx:pt>
          <cx:pt idx="24">-0.00072038035006905996</cx:pt>
          <cx:pt idx="25">-0.000220022413782532</cx:pt>
          <cx:pt idx="26">0.00070883373152083704</cx:pt>
          <cx:pt idx="27">0.00024566663153220301</cx:pt>
          <cx:pt idx="28">-0.00035272541030155398</cx:pt>
          <cx:pt idx="29">0.00019111456837766401</cx:pt>
          <cx:pt idx="30">0.00037330895126399101</cx:pt>
          <cx:pt idx="31">-0.00043676653944079699</cx:pt>
          <cx:pt idx="32">0.00031405867374149899</cx:pt>
          <cx:pt idx="33">-0.00037022623578424898</cx:pt>
          <cx:pt idx="34">-0.0084515338194156801</cx:pt>
          <cx:pt idx="35">-0.015661710931209698</cx:pt>
          <cx:pt idx="36">-0.0133771500363393</cx:pt>
          <cx:pt idx="37">-0.0048683383055167602</cx:pt>
          <cx:pt idx="38">-0.00188325578363102</cx:pt>
          <cx:pt idx="39">-0.00129488816442892</cx:pt>
          <cx:pt idx="40">-0.0089707865256102998</cx:pt>
          <cx:pt idx="41">-0.0060456488506784103</cx:pt>
          <cx:pt idx="42">0.000117387038680957</cx:pt>
          <cx:pt idx="43">-0.0083097241826938506</cx:pt>
          <cx:pt idx="44">-0.0050944978938876296</cx:pt>
          <cx:pt idx="45">-0.0025226163378042898</cx:pt>
          <cx:pt idx="46">-0.0035484785514385002</cx:pt>
          <cx:pt idx="47">-0.0048128505814704703</cx:pt>
          <cx:pt idx="48">-0.0015637241406227199</cx:pt>
          <cx:pt idx="49">-0.00109877201185982</cx:pt>
          <cx:pt idx="50">-0.00171216618971347</cx:pt>
          <cx:pt idx="51">-0.0025756737612243098</cx:pt>
          <cx:pt idx="52">2.4093982796110201e-05</cx:pt>
          <cx:pt idx="53">0.00021660886554309599</cx:pt>
          <cx:pt idx="54">-0.00058478573793089498</cx:pt>
          <cx:pt idx="55">-0.000315071614961348</cx:pt>
          <cx:pt idx="56">0.00066740548324542104</cx:pt>
          <cx:pt idx="57">0.00042570381883596202</cx:pt>
          <cx:pt idx="58">-0.00035380976685691398</cx:pt>
          <cx:pt idx="59">-0.0010471301372899399</cx:pt>
          <cx:pt idx="60">-0.00022906564084545399</cx:pt>
          <cx:pt idx="61">-0.00053499724252484802</cx:pt>
          <cx:pt idx="62">-0.0074533671367417696</cx:pt>
          <cx:pt idx="63">-0.0236373707338981</cx:pt>
          <cx:pt idx="64">-0.026150578623723698</cx:pt>
          <cx:pt idx="65">-0.0102179890165094</cx:pt>
          <cx:pt idx="66">-0.024316941638743601</cx:pt>
          <cx:pt idx="67">-0.024925437371630599</cx:pt>
          <cx:pt idx="68">-0.019170711798485601</cx:pt>
          <cx:pt idx="69">-0.0018151403110579301</cx:pt>
          <cx:pt idx="70">-0.0048679343049380002</cx:pt>
          <cx:pt idx="71">-0.022892141211059001</cx:pt>
          <cx:pt idx="72">-0.012375440723976699</cx:pt>
          <cx:pt idx="73">0.0032087545319302501</cx:pt>
          <cx:pt idx="74">-0.012584532066760201</cx:pt>
          <cx:pt idx="75">-0.0098396232541842401</cx:pt>
          <cx:pt idx="76">-0.0025002541849141399</cx:pt>
          <cx:pt idx="77">-0.00089205994351575495</cx:pt>
          <cx:pt idx="78">-0.0023948598164431401</cx:pt>
          <cx:pt idx="79">-0.00211940191672091</cx:pt>
          <cx:pt idx="80">-0.00037960269983449498</cx:pt>
          <cx:pt idx="81">-0.00032943519000473302</cx:pt>
          <cx:pt idx="82">-0.00027329921994805398</cx:pt>
          <cx:pt idx="83">0.00051161820882671398</cx:pt>
          <cx:pt idx="84">0.00080927589086956099</cx:pt>
          <cx:pt idx="85">0.00023608303947487901</cx:pt>
          <cx:pt idx="86">-7.9214708649182606e-05</cx:pt>
          <cx:pt idx="87">-0.0033040089938442098</cx:pt>
          <cx:pt idx="88">-0.0060754362686778604</cx:pt>
          <cx:pt idx="89">-0.0048862689621031897</cx:pt>
          <cx:pt idx="90">-0.0144104449498762</cx:pt>
          <cx:pt idx="91">-0.0146538153238695</cx:pt>
          <cx:pt idx="92">-0.0286999563284722</cx:pt>
          <cx:pt idx="93">-0.053170627231133097</cx:pt>
          <cx:pt idx="94">-0.0328353108834991</cx:pt>
          <cx:pt idx="95">-0.0027031211591607499</cx:pt>
          <cx:pt idx="96">-0.048618319380116203</cx:pt>
          <cx:pt idx="97">-0.069765731037177897</cx:pt>
          <cx:pt idx="98">-0.057585836105991002</cx:pt>
          <cx:pt idx="99">-0.043918342235799997</cx:pt>
          <cx:pt idx="100">-0.048059651561823298</cx:pt>
          <cx:pt idx="101">-0.077303394011474597</cx:pt>
          <cx:pt idx="102">-0.099378832075532594</cx:pt>
          <cx:pt idx="103">-0.054580292871087503</cx:pt>
          <cx:pt idx="104">-0.014267723786556399</cx:pt>
          <cx:pt idx="105">-5.5798085939261197e-05</cx:pt>
          <cx:pt idx="106">0.013143196857171699</cx:pt>
          <cx:pt idx="107">0.0126252232221919</cx:pt>
          <cx:pt idx="108">0.0064820606541653803</cx:pt>
          <cx:pt idx="109">0.0035682571259951102</cx:pt>
          <cx:pt idx="110">-0.00021511536817640599</cx:pt>
          <cx:pt idx="111">-0.00026401543030160499</cx:pt>
          <cx:pt idx="112">2.7230986426739801e-06</cx:pt>
          <cx:pt idx="113">0.00049740360069878097</cx:pt>
          <cx:pt idx="114">0.00044485791490607999</cx:pt>
          <cx:pt idx="115">-0.0010045054808236001</cx:pt>
          <cx:pt idx="116">-0.0034501977044521601</cx:pt>
          <cx:pt idx="117">-0.014612178892421701</cx:pt>
          <cx:pt idx="118">-0.0077583502649922502</cx:pt>
          <cx:pt idx="119">0.0100412587314629</cx:pt>
          <cx:pt idx="120">-0.0051097114156750502</cx:pt>
          <cx:pt idx="121">-0.040433717805120298</cx:pt>
          <cx:pt idx="122">-0.024888906695925798</cx:pt>
          <cx:pt idx="123">-0.0010065284087625</cx:pt>
          <cx:pt idx="124">0.044972113350728801</cx:pt>
          <cx:pt idx="125">0.12808152109085699</cx:pt>
          <cx:pt idx="126">0.058367344101626202</cx:pt>
          <cx:pt idx="127">-0.050592421081385203</cx:pt>
          <cx:pt idx="128">-0.064403366696176495</cx:pt>
          <cx:pt idx="129">-0.10243088869567001</cx:pt>
          <cx:pt idx="130">-0.087653043959974294</cx:pt>
          <cx:pt idx="131">-0.025354632691959401</cx:pt>
          <cx:pt idx="132">0.013967867282746601</cx:pt>
          <cx:pt idx="133">0.0051892544769376603</cx:pt>
          <cx:pt idx="134">0.0473959537689886</cx:pt>
          <cx:pt idx="135">0.0752526183418291</cx:pt>
          <cx:pt idx="136">0.030718804065561</cx:pt>
          <cx:pt idx="137">0.010674211522233501</cx:pt>
          <cx:pt idx="138">-0.0019720861256753001</cx:pt>
          <cx:pt idx="139">0.00026693692064917398</cx:pt>
          <cx:pt idx="140">-0.00026350144126523298</cx:pt>
          <cx:pt idx="141">-0.00063416859098443896</cx:pt>
          <cx:pt idx="142">-0.00042883199937126197</cx:pt>
          <cx:pt idx="143">-0.0025965596707842602</cx:pt>
          <cx:pt idx="144">-0.0097999302507540201</cx:pt>
          <cx:pt idx="145">0.0033083620162268198</cx:pt>
          <cx:pt idx="146">0.0107988477623744</cx:pt>
          <cx:pt idx="147">0.0028065667577756299</cx:pt>
          <cx:pt idx="148">0.051629351224020202</cx:pt>
          <cx:pt idx="149">0.086823020412300195</cx:pt>
          <cx:pt idx="150">0.068504431659458603</cx:pt>
          <cx:pt idx="151">0.017012469901470699</cx:pt>
          <cx:pt idx="152">0.030949077417258899</cx:pt>
          <cx:pt idx="153">0.012576533256346801</cx:pt>
          <cx:pt idx="154">-0.114769013449107</cx:pt>
          <cx:pt idx="155">-0.10426444658574401</cx:pt>
          <cx:pt idx="156">-0.11264398936373</cx:pt>
          <cx:pt idx="157">-0.095880838366059401</cx:pt>
          <cx:pt idx="158">-0.029137539816942601</cx:pt>
          <cx:pt idx="159">0.000134356486991877</cx:pt>
          <cx:pt idx="160">-0.0315752532194193</cx:pt>
          <cx:pt idx="161">-0.0089289441704974697</cx:pt>
          <cx:pt idx="162">0.021580118522998001</cx:pt>
          <cx:pt idx="163">0.0596966322601096</cx:pt>
          <cx:pt idx="164">0.029286409650184801</cx:pt>
          <cx:pt idx="165">-0.0074977411537045001</cx:pt>
          <cx:pt idx="166">-0.0011656686406701299</cx:pt>
          <cx:pt idx="167">-7.7452787549414195e-05</cx:pt>
          <cx:pt idx="168">0.00050222722278614798</cx:pt>
          <cx:pt idx="169">-0.00011458162307990001</cx:pt>
          <cx:pt idx="170">0.00323233141466467</cx:pt>
          <cx:pt idx="171">0.011496182256817099</cx:pt>
          <cx:pt idx="172">0.0137549423354695</cx:pt>
          <cx:pt idx="173">0.021077019877375799</cx:pt>
          <cx:pt idx="174">0.028053900955209501</cx:pt>
          <cx:pt idx="175">-0.0057878679867469597</cx:pt>
          <cx:pt idx="176">0.053018852864402902</cx:pt>
          <cx:pt idx="177">0.013531695271307599</cx:pt>
          <cx:pt idx="178">-0.055346423562502203</cx:pt>
          <cx:pt idx="179">0.024686532023324999</cx:pt>
          <cx:pt idx="180">0.056864853479823202</cx:pt>
          <cx:pt idx="181">0.057193127763076099</cx:pt>
          <cx:pt idx="182">-0.0486815035309675</cx:pt>
          <cx:pt idx="183">-0.108278774351992</cx:pt>
          <cx:pt idx="184">-0.14904306731533201</cx:pt>
          <cx:pt idx="185">-0.075503325074465305</cx:pt>
          <cx:pt idx="186">0.0045130200535481602</cx:pt>
          <cx:pt idx="187">0.058167340454353199</cx:pt>
          <cx:pt idx="188">0.0046012823294359897</cx:pt>
          <cx:pt idx="189">-0.035056205203144397</cx:pt>
          <cx:pt idx="190">0.016514955887836798</cx:pt>
          <cx:pt idx="191">0.070875709031608503</cx:pt>
          <cx:pt idx="192">0.0011439151245959301</cx:pt>
          <cx:pt idx="193">-0.011071742495020199</cx:pt>
          <cx:pt idx="194">-0.0030565212361829</cx:pt>
          <cx:pt idx="195">-0.000862244937952846</cx:pt>
          <cx:pt idx="196">0.00060614364232037198</cx:pt>
          <cx:pt idx="197">-0.00066315229788977401</cx:pt>
          <cx:pt idx="198">0.0096929520436145802</cx:pt>
          <cx:pt idx="199">0.0085915911328021</cx:pt>
          <cx:pt idx="200">0.0036800512557488502</cx:pt>
          <cx:pt idx="201">0.002001444119184495</cx:pt>
          <cx:pt idx="202">0.01459178525111705</cx:pt>
          <cx:pt idx="203">0.0053678484238066249</cx:pt>
          <cx:pt idx="204">-0.00817046527588885</cx:pt>
          <cx:pt idx="205">-0.0088841925439794248</cx:pt>
          <cx:pt idx="206">-0.0215920531703141</cx:pt>
          <cx:pt idx="207">-0.004928186126860975</cx:pt>
          <cx:pt idx="208">0.018267510342254326</cx:pt>
          <cx:pt idx="209">0.016646539194083751</cx:pt>
          <cx:pt idx="210">-0.0133776348217719</cx:pt>
          <cx:pt idx="211">-0.015572786254328499</cx:pt>
          <cx:pt idx="212">-0.03353028996254425</cx:pt>
          <cx:pt idx="213">-0.016510099403998026</cx:pt>
          <cx:pt idx="214">-0.0078793982710972758</cx:pt>
          <cx:pt idx="215">-0.0055034730218397497</cx:pt>
          <cx:pt idx="216">-0.010577107624875249</cx:pt>
          <cx:pt idx="217">0.01239344761473195</cx:pt>
          <cx:pt idx="218">0.020427816110659476</cx:pt>
          <cx:pt idx="219">0.0099838360417242242</cx:pt>
          <cx:pt idx="220">0.0084214782693037005</cx:pt>
          <cx:pt idx="221">0.010564790590670951</cx:pt>
          <cx:pt idx="222">0.0025232915800335</cx:pt>
          <cx:pt idx="223">-7.0139940586161746e-05</cx:pt>
          <cx:pt idx="224">-0.00044426220756802002</cx:pt>
          <cx:pt idx="225">0.00049595016388851245</cx:pt>
          <cx:pt idx="226">0.0074205528140321754</cx:pt>
          <cx:pt idx="227">0.0074279433119314254</cx:pt>
          <cx:pt idx="228">-0.0038812470941711752</cx:pt>
          <cx:pt idx="229">0.0063368849999445752</cx:pt>
          <cx:pt idx="230">0.0071543562467233247</cx:pt>
          <cx:pt idx="231">-0.0019025090580817076</cx:pt>
          <cx:pt idx="232">-0.0072406283648129496</cx:pt>
          <cx:pt idx="233">-0.0056199766779899</cx:pt>
          <cx:pt idx="234">-0.0057947101751422252</cx:pt>
          <cx:pt idx="235">0.00067636852439355245</cx:pt>
          <cx:pt idx="236">0.010235241475826251</cx:pt>
          <cx:pt idx="237">0.0012096539033933024</cx:pt>
          <cx:pt idx="238">-0.026219592053026999</cx:pt>
          <cx:pt idx="239">-0.021451971749584874</cx:pt>
          <cx:pt idx="240">-0.0154185816284583</cx:pt>
          <cx:pt idx="241">-0.01023737352480065</cx:pt>
          <cx:pt idx="242">-0.017699327886834499</cx:pt>
          <cx:pt idx="243">-0.021212233775510601</cx:pt>
          <cx:pt idx="244">-0.0050216349908337246</cx:pt>
          <cx:pt idx="245">0.00052838744919697005</cx:pt>
          <cx:pt idx="246">-0.0013675643529438926</cx:pt>
          <cx:pt idx="247">0.0057252423236809503</cx:pt>
          <cx:pt idx="248">0.0088191686825778246</cx:pt>
          <cx:pt idx="249">0.0090758404201729745</cx:pt>
          <cx:pt idx="250">0.0027227887109596248</cx:pt>
          <cx:pt idx="251">3.8344829201950251e-05</cx:pt>
          <cx:pt idx="252">7.2480831817211249e-06</cx:pt>
          <cx:pt idx="253">0.00045013163257661749</cx:pt>
          <cx:pt idx="254">0.0027917845397233752</cx:pt>
          <cx:pt idx="255">0.0044730097413389997</cx:pt>
          <cx:pt idx="256">0.0129183331906862</cx:pt>
          <cx:pt idx="257">0.022571169771891626</cx:pt>
          <cx:pt idx="258">0.00739146022177625</cx:pt>
          <cx:pt idx="259">-0.0035931082996689501</cx:pt>
          <cx:pt idx="260">-0.01366086254397985</cx:pt>
          <cx:pt idx="261">-0.0030531086785028001</cx:pt>
          <cx:pt idx="262">-0.014799062993790276</cx:pt>
          <cx:pt idx="263">-0.00630765597042295</cx:pt>
          <cx:pt idx="264">-0.0062535312814452253</cx:pt>
          <cx:pt idx="265">-0.028897455457777999</cx:pt>
          <cx:pt idx="266">-0.033228780446863247</cx:pt>
          <cx:pt idx="267">-0.043790116328579751</cx:pt>
          <cx:pt idx="268">-0.032283799009730253</cx:pt>
          <cx:pt idx="269">-0.0023039024790460802</cx:pt>
          <cx:pt idx="270">-0.0062694663148222</cx:pt>
          <cx:pt idx="271">0.019972847692223523</cx:pt>
          <cx:pt idx="272">0.018545611838963</cx:pt>
          <cx:pt idx="273">0.023295066975226576</cx:pt>
          <cx:pt idx="274">0.0026205806306868001</cx:pt>
          <cx:pt idx="275">0.020513245471151225</cx:pt>
          <cx:pt idx="276">0.0079545384203596244</cx:pt>
          <cx:pt idx="277">0.00082019965073295252</cx:pt>
          <cx:pt idx="278">0.00189150754017637</cx:pt>
          <cx:pt idx="279">0.0002419051718489175</cx:pt>
          <cx:pt idx="280">6.3682916722157757e-05</cx:pt>
          <cx:pt idx="281">0.00062238800470261501</cx:pt>
          <cx:pt idx="282">0.0037438977237182502</cx:pt>
          <cx:pt idx="283">0.0017949987410698</cx:pt>
          <cx:pt idx="284">0.016047861193886501</cx:pt>
          <cx:pt idx="285">0.018924632048072026</cx:pt>
          <cx:pt idx="286">-0.0051999217582690748</cx:pt>
          <cx:pt idx="287">0.0078652547661996995</cx:pt>
          <cx:pt idx="288">-0.0012201521573402599</cx:pt>
          <cx:pt idx="289">-0.0065709017096171746</cx:pt>
          <cx:pt idx="290">-0.0025121870065638249</cx:pt>
          <cx:pt idx="291">0.011935114780464976</cx:pt>
          <cx:pt idx="292">-0.00056219636921160752</cx:pt>
          <cx:pt idx="293">-0.016933363649707975</cx:pt>
          <cx:pt idx="294">-0.041278318107324997</cx:pt>
          <cx:pt idx="295">-0.053428986967811502</cx:pt>
          <cx:pt idx="296">-0.045219233986276003</cx:pt>
          <cx:pt idx="297">0.009654013906306675</cx:pt>
          <cx:pt idx="298">0.03068529500271475</cx:pt>
          <cx:pt idx="299">0.135051932658938</cx:pt>
          <cx:pt idx="300">0.098782627593241995</cx:pt>
          <cx:pt idx="301">0.11561253929156901</cx:pt>
          <cx:pt idx="302">0.092405979408065303</cx:pt>
          <cx:pt idx="303">0.077634528320237803</cx:pt>
          <cx:pt idx="304">0.000920066938945097</cx:pt>
          <cx:pt idx="305">-0.013994753009380899</cx:pt>
          <cx:pt idx="306">-0.012017963668539499</cx:pt>
          <cx:pt idx="307">-0.00037091973801384501</cx:pt>
          <cx:pt idx="308">-2.14535290924073e-07</cx:pt>
          <cx:pt idx="309">0.00646563136397526</cx:pt>
          <cx:pt idx="310">0.0172770442359482</cx:pt>
          <cx:pt idx="311">0.015829730497403299</cx:pt>
          <cx:pt idx="312">-0.0053943423622478401</cx:pt>
          <cx:pt idx="313">0.050493587706749998</cx:pt>
          <cx:pt idx="314">0.0093686419135794504</cx:pt>
          <cx:pt idx="315">-0.0490751022140637</cx:pt>
          <cx:pt idx="316">-0.015452932705988799</cx:pt>
          <cx:pt idx="317">0.072777002629878906</cx:pt>
          <cx:pt idx="318">0.074813029566808201</cx:pt>
          <cx:pt idx="319">0.026184354957749598</cx:pt>
          <cx:pt idx="320">0.062718391082748196</cx:pt>
          <cx:pt idx="321">-0.00742731946681114</cx:pt>
          <cx:pt idx="322">-0.19119764659078101</cx:pt>
          <cx:pt idx="323">-0.28764699613160299</cx:pt>
          <cx:pt idx="324">-0.20735382349058901</cx:pt>
          <cx:pt idx="325">-0.0218627802799428</cx:pt>
          <cx:pt idx="326">0.20334298706436399</cx:pt>
          <cx:pt idx="327">0.20703541615103599</cx:pt>
          <cx:pt idx="328">0.11466902617953401</cx:pt>
          <cx:pt idx="329">0.102236924996798</cx:pt>
          <cx:pt idx="330">0.093603775471668302</cx:pt>
          <cx:pt idx="331">0.0567166300498907</cx:pt>
          <cx:pt idx="332">-0.0081899083287412192</cx:pt>
          <cx:pt idx="333">-0.0154298730675338</cx:pt>
          <cx:pt idx="334">-0.0090866787276355707</cx:pt>
          <cx:pt idx="335">0.000289309262817307</cx:pt>
          <cx:pt idx="336">-0.00066883172375568705</cx:pt>
          <cx:pt idx="337">0.0031658196786337701</cx:pt>
          <cx:pt idx="338">0.0144074416813988</cx:pt>
          <cx:pt idx="339">0.0150357296731887</cx:pt>
          <cx:pt idx="340">-0.013064079362398499</cx:pt>
          <cx:pt idx="341">0.037797985061935699</cx:pt>
          <cx:pt idx="342">-0.0095366355831302697</cx:pt>
          <cx:pt idx="343">-0.099384842078917499</cx:pt>
          <cx:pt idx="344">0.015161262408028099</cx:pt>
          <cx:pt idx="345">0.039303233740528298</cx:pt>
          <cx:pt idx="346">0.086313413784921106</cx:pt>
          <cx:pt idx="347">0.101441626725625</cx:pt>
          <cx:pt idx="348">0.103877232041794</cx:pt>
          <cx:pt idx="349">-0.0282916404452116</cx:pt>
          <cx:pt idx="350">-0.240771397645545</cx:pt>
          <cx:pt idx="351">-0.39825694154562102</cx:pt>
          <cx:pt idx="352">-0.26393763440012002</cx:pt>
          <cx:pt idx="353">0.021264322992910999</cx:pt>
          <cx:pt idx="354">0.15865152218152301</cx:pt>
          <cx:pt idx="355">0.127540215796725</cx:pt>
          <cx:pt idx="356">0.023429264325213001</cx:pt>
          <cx:pt idx="357">0.022358167353363802</cx:pt>
          <cx:pt idx="358">0.10183669526789001</cx:pt>
          <cx:pt idx="359">0.014027039097082399</cx:pt>
          <cx:pt idx="360">-0.0024512512179788101</cx:pt>
          <cx:pt idx="361">-0.022602982521544499</cx:pt>
          <cx:pt idx="362">-0.0061581498708061701</cx:pt>
          <cx:pt idx="363">-8.8351690045189197e-05</cx:pt>
          <cx:pt idx="364">-4.9480680842468999e-05</cx:pt>
          <cx:pt idx="365">3.38850074612265e-05</cx:pt>
          <cx:pt idx="366">0.012489481335204101</cx:pt>
          <cx:pt idx="367">0.0120911059011134</cx:pt>
          <cx:pt idx="368">0.0122907564026598</cx:pt>
          <cx:pt idx="369">0.010601665352152</cx:pt>
          <cx:pt idx="370">-0.0039077504475300597</cx:pt>
          <cx:pt idx="371">-0.045305526986119303</cx:pt>
          <cx:pt idx="372">0.038684399200276602</cx:pt>
          <cx:pt idx="373">0.100966248815653</cx:pt>
          <cx:pt idx="374">0.070582854579836499</cx:pt>
          <cx:pt idx="375">0.13452559517538301</cx:pt>
          <cx:pt idx="376">0.040712568523278897</cx:pt>
          <cx:pt idx="377">-0.15495392562257301</cx:pt>
          <cx:pt idx="378">-0.31350014747173199</cx:pt>
          <cx:pt idx="379">-0.41444166489885897</cx:pt>
          <cx:pt idx="380">-0.27656914005183098</cx:pt>
          <cx:pt idx="381">0.10426045276908499</cx:pt>
          <cx:pt idx="382">0.13020827961602199</cx:pt>
          <cx:pt idx="383">0.032303375582506802</cx:pt>
          <cx:pt idx="384">0.0075015752196526796</cx:pt>
          <cx:pt idx="385">0.051804188436696298</cx:pt>
          <cx:pt idx="386">0.062734585204948595</cx:pt>
          <cx:pt idx="387">-0.049173946569195402</cx:pt>
          <cx:pt idx="388">-0.0349854302502077</cx:pt>
          <cx:pt idx="389">-0.0109678144187801</cx:pt>
          <cx:pt idx="390">-0.0038326310260493501</cx:pt>
          <cx:pt idx="391">0.000145151557699999</cx:pt>
          <cx:pt idx="392">0.00045935133950820398</cx:pt>
          <cx:pt idx="393">-0.0020647702009835801</cx:pt>
          <cx:pt idx="394">0.0029447852631680101</cx:pt>
          <cx:pt idx="395">0.019149695562034101</cx:pt>
          <cx:pt idx="396">0.0018458707987372999</cx:pt>
          <cx:pt idx="397">0.051103268473889102</cx:pt>
          <cx:pt idx="398">-0.0315933040823244</cx:pt>
          <cx:pt idx="399">0.029070668944447701</cx:pt>
          <cx:pt idx="400">0.10862645184466201</cx:pt>
          <cx:pt idx="401">0.087875031461104897</cx:pt>
          <cx:pt idx="402">0.096877382503123693</cx:pt>
          <cx:pt idx="403">0.0968278324867035</cx:pt>
          <cx:pt idx="404">-0.0081605552805705805</cx:pt>
          <cx:pt idx="405">-0.20664242624665899</cx:pt>
          <cx:pt idx="406">-0.21989825838303301</cx:pt>
          <cx:pt idx="407">-0.31827606644142897</cx:pt>
          <cx:pt idx="408">-0.047297629213399299</cx:pt>
          <cx:pt idx="409">0.13319223964135599</cx:pt>
          <cx:pt idx="410">0.116301191350854</cx:pt>
          <cx:pt idx="411">0.13738960992618099</cx:pt>
          <cx:pt idx="412">0.029264744681280701</cx:pt>
          <cx:pt idx="413">0.0082259664244671692</cx:pt>
          <cx:pt idx="414">0.0283883205890656</cx:pt>
          <cx:pt idx="415">-0.061769807010690798</cx:pt>
          <cx:pt idx="416">-0.077895140591803497</cx:pt>
          <cx:pt idx="417">-0.0166025215745912</cx:pt>
          <cx:pt idx="418">-0.0014561289504089799</cx:pt>
          <cx:pt idx="419">-0.000225082855871222</cx:pt>
          <cx:pt idx="420">8.8379846462062296e-05</cx:pt>
          <cx:pt idx="421">-0.0025956904293839901</cx:pt>
          <cx:pt idx="422">-0.000307690791162007</cx:pt>
          <cx:pt idx="423">0.029532711719628301</cx:pt>
          <cx:pt idx="424">-0.019279564720559101</cx:pt>
          <cx:pt idx="425">-0.026821706585147799</cx:pt>
          <cx:pt idx="426">-0.058271721721999598</cx:pt>
          <cx:pt idx="427">0.068906459549250898</cx:pt>
          <cx:pt idx="428">0.032837048748383703</cx:pt>
          <cx:pt idx="429">0.045659839624512401</cx:pt>
          <cx:pt idx="430">0.18426505848497499</cx:pt>
          <cx:pt idx="431">0.070444116833224199</cx:pt>
          <cx:pt idx="432">-0.087185580131372495</cx:pt>
          <cx:pt idx="433">-0.141764069760316</cx:pt>
          <cx:pt idx="434">-0.27609347150233998</cx:pt>
          <cx:pt idx="435">-0.309899095898588</cx:pt>
          <cx:pt idx="436">-0.107194057772542</cx:pt>
          <cx:pt idx="437">0.17857294640405399</cx:pt>
          <cx:pt idx="438">0.108829415859011</cx:pt>
          <cx:pt idx="439">0.151810086875071</cx:pt>
          <cx:pt idx="440">1.7536290057778898e-05</cx:pt>
          <cx:pt idx="441">-0.0057826659678507303</cx:pt>
          <cx:pt idx="442">0.050646391830607602</cx:pt>
          <cx:pt idx="443">-0.0953783849582448</cx:pt>
          <cx:pt idx="444">-0.130039344187758</cx:pt>
          <cx:pt idx="445">-0.0561968174196485</cx:pt>
          <cx:pt idx="446">-0.0081866502545625604</cx:pt>
          <cx:pt idx="447">0.000114222092535462</cx:pt>
          <cx:pt idx="448">-0.00035206154719204398</cx:pt>
          <cx:pt idx="449">-0.00172179080673438</cx:pt>
          <cx:pt idx="450">-0.0021158770062552402</cx:pt>
          <cx:pt idx="451">-0.0068136022368683298</cx:pt>
          <cx:pt idx="452">0.000167899829118758</cx:pt>
          <cx:pt idx="453">-0.033566103523242602</cx:pt>
          <cx:pt idx="454">0.063020576199074294</cx:pt>
          <cx:pt idx="455">0.136229870450565</cx:pt>
          <cx:pt idx="456">0.0774968770310141</cx:pt>
          <cx:pt idx="457">0.0281131288660663</cx:pt>
          <cx:pt idx="458">0.0617837585103461</cx:pt>
          <cx:pt idx="459">-0.0092276014808596492</cx:pt>
          <cx:pt idx="460">-0.14263044759437599</cx:pt>
          <cx:pt idx="461">-0.18906401335072301</cx:pt>
          <cx:pt idx="462">-0.236895059222652</cx:pt>
          <cx:pt idx="463">-0.13874793839508401</cx:pt>
          <cx:pt idx="464">-0.063728926897698296</cx:pt>
          <cx:pt idx="465">0.15683444105748001</cx:pt>
          <cx:pt idx="466">0.16539254552788099</cx:pt>
          <cx:pt idx="467">0.099421590985716804</cx:pt>
          <cx:pt idx="468">0.030621196680953901</cx:pt>
          <cx:pt idx="469">0.0420891208432259</cx:pt>
          <cx:pt idx="470">-0.00145417899527766</cx:pt>
          <cx:pt idx="471">-0.0875642716422773</cx:pt>
          <cx:pt idx="472">-0.065261518648809705</cx:pt>
          <cx:pt idx="473">-0.051879499150796697</cx:pt>
          <cx:pt idx="474">-0.015397093357138601</cx:pt>
          <cx:pt idx="475">-9.3228248140797998e-05</cx:pt>
          <cx:pt idx="476">0.00038591821670794799</cx:pt>
          <cx:pt idx="477">-0.000103354608322965</cx:pt>
          <cx:pt idx="478">0.0057998149424030102</cx:pt>
          <cx:pt idx="479">-0.035710026911093901</cx:pt>
          <cx:pt idx="480">-0.00335840006582589</cx:pt>
          <cx:pt idx="481">-0.019087394720223701</cx:pt>
          <cx:pt idx="482">0.010718096085735601</cx:pt>
          <cx:pt idx="483">0.050489094490945498</cx:pt>
          <cx:pt idx="484">0.084510514191464603</cx:pt>
          <cx:pt idx="485">0.054673006406287597</cx:pt>
          <cx:pt idx="486">-0.042128512750615701</cx:pt>
          <cx:pt idx="487">-0.045926314723786103</cx:pt>
          <cx:pt idx="488">-0.122535162194447</cx:pt>
          <cx:pt idx="489">-0.146015773771633</cx:pt>
          <cx:pt idx="490">-0.064687860280322806</cx:pt>
          <cx:pt idx="491">-0.0156691709608862</cx:pt>
          <cx:pt idx="492">0.093752952897896299</cx:pt>
          <cx:pt idx="493">0.12372940601905601</cx:pt>
          <cx:pt idx="494">0.287978116566867</cx:pt>
          <cx:pt idx="495">0.15482129754906901</cx:pt>
          <cx:pt idx="496">0.042897043235403803</cx:pt>
          <cx:pt idx="497">0.073751161444393795</cx:pt>
          <cx:pt idx="498">0.056792007201240703</cx:pt>
          <cx:pt idx="499">-0.0310599225436663</cx:pt>
          <cx:pt idx="500">-0.0040964453251294396</cx:pt>
          <cx:pt idx="501">-0.0086755414899377103</cx:pt>
          <cx:pt idx="502">-0.00164246584497107</cx:pt>
          <cx:pt idx="503">-0.0026001987587607601</cx:pt>
          <cx:pt idx="504">0.00075888225295554302</cx:pt>
          <cx:pt idx="505">0.00059257133613947299</cx:pt>
          <cx:pt idx="506">0.00029563978882234798</cx:pt>
          <cx:pt idx="507">-0.036215345026571102</cx:pt>
          <cx:pt idx="508">-0.029816132132527699</cx:pt>
          <cx:pt idx="509">0.015046083422304899</cx:pt>
          <cx:pt idx="510">0.027833691133061299</cx:pt>
          <cx:pt idx="511">0.052513241128951602</cx:pt>
          <cx:pt idx="512">0.045355328508504801</cx:pt>
          <cx:pt idx="513">-0.0124414619264519</cx:pt>
          <cx:pt idx="514">-0.10565613105130101</cx:pt>
          <cx:pt idx="515">-0.118779163249932</cx:pt>
          <cx:pt idx="516">-0.156390139486454</cx:pt>
          <cx:pt idx="517">-0.024028572292651901</cx:pt>
          <cx:pt idx="518">0.038145206201937301</cx:pt>
          <cx:pt idx="519">0.041498762933130602</cx:pt>
          <cx:pt idx="520">0.14657888397404201</cx:pt>
          <cx:pt idx="521">0.152254987270072</cx:pt>
          <cx:pt idx="522">0.22449490984836501</cx:pt>
          <cx:pt idx="523">0.071333682545072802</cx:pt>
          <cx:pt idx="524">0.061619095516038898</cx:pt>
          <cx:pt idx="525">0.117791925025698</cx:pt>
          <cx:pt idx="526">0.032957758553813901</cx:pt>
          <cx:pt idx="527">-0.040313789016884399</cx:pt>
          <cx:pt idx="528">-0.021469539857507401</cx:pt>
          <cx:pt idx="529">-0.017350806832680799</cx:pt>
          <cx:pt idx="530">-0.0014282657856378601</cx:pt>
          <cx:pt idx="531">-2.21522162837493e-05</cx:pt>
          <cx:pt idx="532">0.00017700595795029701</cx:pt>
          <cx:pt idx="533">0.00035191308210576498</cx:pt>
          <cx:pt idx="534">0.0041733548122794796</cx:pt>
          <cx:pt idx="535">0.000360517533450384</cx:pt>
          <cx:pt idx="536">-0.041488255145748401</cx:pt>
          <cx:pt idx="537">0.018265580321626101</cx:pt>
          <cx:pt idx="538">0.053562317981728703</cx:pt>
          <cx:pt idx="539">0.088513438684843099</cx:pt>
          <cx:pt idx="540">0.063678160510458798</cx:pt>
          <cx:pt idx="541">0.025574636827603098</cx:pt>
          <cx:pt idx="542">-0.071091511450471004</cx:pt>
          <cx:pt idx="543">-0.10215341620554901</cx:pt>
          <cx:pt idx="544">-0.16412998349495</cx:pt>
          <cx:pt idx="545">-0.066706353551012093</cx:pt>
          <cx:pt idx="546">-0.0268571730734634</cx:pt>
          <cx:pt idx="547">0.076648338206192101</cx:pt>
          <cx:pt idx="548">0.076503578712719594</cx:pt>
          <cx:pt idx="549">0.052251266817003199</cx:pt>
          <cx:pt idx="550">0.121982513719574</cx:pt>
          <cx:pt idx="551">0.0581178814466808</cx:pt>
          <cx:pt idx="552">0.011304091773244001</cx:pt>
          <cx:pt idx="553">0.033482526683049497</cx:pt>
          <cx:pt idx="554">-0.031994505263056403</cx:pt>
          <cx:pt idx="555">-0.043401491119109403</cx:pt>
          <cx:pt idx="556">-0.0071854347939998902</cx:pt>
          <cx:pt idx="557">-0.014253086503653801</cx:pt>
          <cx:pt idx="558">-0.0011505842878398</cx:pt>
          <cx:pt idx="559">-0.00067826629366125998</cx:pt>
          <cx:pt idx="560">-0.00011643094615371401</cx:pt>
          <cx:pt idx="561">-0.00022504670007408601</cx:pt>
          <cx:pt idx="562">0.0134008767220321</cx:pt>
          <cx:pt idx="563">0.0130181320382415</cx:pt>
          <cx:pt idx="564">-0.034584888533207202</cx:pt>
          <cx:pt idx="565">0.036209173026737998</cx:pt>
          <cx:pt idx="566">0.029679735702750398</cx:pt>
          <cx:pt idx="567">0.049795658741970499</cx:pt>
          <cx:pt idx="568">-0.0335463610592329</cx:pt>
          <cx:pt idx="569">-0.106807146179597</cx:pt>
          <cx:pt idx="570">-0.043106098682209</cx:pt>
          <cx:pt idx="571">-0.027685474907285901</cx:pt>
          <cx:pt idx="572">0.046521534363362302</cx:pt>
          <cx:pt idx="573">0.023390324492458699</cx:pt>
          <cx:pt idx="574">-0.029141800083746401</cx:pt>
          <cx:pt idx="575">0.053093046588010201</cx:pt>
          <cx:pt idx="576">0.024534281024763099</cx:pt>
          <cx:pt idx="577">-0.0291987585795392</cx:pt>
          <cx:pt idx="578">0.062434083415477098</cx:pt>
          <cx:pt idx="579">0.059843891040565103</cx:pt>
          <cx:pt idx="580">0.049932373446758299</cx:pt>
          <cx:pt idx="581">0.020573573248499202</cx:pt>
          <cx:pt idx="582">-0.034633495930870298</cx:pt>
          <cx:pt idx="583">-0.0080758916252734406</cx:pt>
          <cx:pt idx="584">0.0164060757985535</cx:pt>
          <cx:pt idx="585">-0.018211122027731501</cx:pt>
          <cx:pt idx="586">-0.00033193445277666901</cx:pt>
          <cx:pt idx="587">-0.000337818540207416</cx:pt>
          <cx:pt idx="588">-0.00012417412350939299</cx:pt>
          <cx:pt idx="589">-0.00082363363193804697</cx:pt>
          <cx:pt idx="590">0.022702662119664901</cx:pt>
          <cx:pt idx="591">0.0069817034237336798</cx:pt>
          <cx:pt idx="592">-0.023653397934771999</cx:pt>
          <cx:pt idx="593">0.0054235299641456798</cx:pt>
          <cx:pt idx="594">-0.015824866370111799</cx:pt>
          <cx:pt idx="595">-0.042552654140617797</cx:pt>
          <cx:pt idx="596">-0.072419229338271496</cx:pt>
          <cx:pt idx="597">-0.102711792411214</cx:pt>
          <cx:pt idx="598">-0.0113683200440137</cx:pt>
          <cx:pt idx="599">0.075676717694522597</cx:pt>
          <cx:pt idx="600">0.12137686165474899</cx:pt>
          <cx:pt idx="601">0.11412210487256901</cx:pt>
          <cx:pt idx="602">0.035671026219814501</cx:pt>
          <cx:pt idx="603">0.10544830901378199</cx:pt>
          <cx:pt idx="604">0.026583856642447602</cx:pt>
          <cx:pt idx="605">-0.0210964974516126</cx:pt>
          <cx:pt idx="606">0.051300280817787702</cx:pt>
          <cx:pt idx="607">0.038533424161012603</cx:pt>
          <cx:pt idx="608">0.087811262572118798</cx:pt>
          <cx:pt idx="609">0.017407643875359601</cx:pt>
          <cx:pt idx="610">0.023150671277932799</cx:pt>
          <cx:pt idx="611">0.038787154306048198</cx:pt>
          <cx:pt idx="612">0.024235366652479301</cx:pt>
          <cx:pt idx="613">-0.015863580451241002</cx:pt>
          <cx:pt idx="614">-0.0067700626225438302</cx:pt>
          <cx:pt idx="615">-0.00053912122981773704</cx:pt>
          <cx:pt idx="616">-0.00021123692391054801</cx:pt>
          <cx:pt idx="617">0.00045277231821273898</cx:pt>
          <cx:pt idx="618">0.0027013615540068601</cx:pt>
          <cx:pt idx="619">-0.023798069818812301</cx:pt>
          <cx:pt idx="620">-0.048040677691219398</cx:pt>
          <cx:pt idx="621">-0.048380790696197398</cx:pt>
          <cx:pt idx="622">-0.027478976346013501</cx:pt>
          <cx:pt idx="623">-0.087759807084486094</cx:pt>
          <cx:pt idx="624">-0.066624999476037602</cx:pt>
          <cx:pt idx="625">-0.043835037513973302</cx:pt>
          <cx:pt idx="626">-0.000193682273839794</cx:pt>
          <cx:pt idx="627">0.084531396444829696</cx:pt>
          <cx:pt idx="628">0.121660109511408</cx:pt>
          <cx:pt idx="629">0.041945815966867299</cx:pt>
          <cx:pt idx="630">0.072784768642209702</cx:pt>
          <cx:pt idx="631">0.064571154442278803</cx:pt>
          <cx:pt idx="632">-0.027099810613786999</cx:pt>
          <cx:pt idx="633">-0.051162387699191701</cx:pt>
          <cx:pt idx="634">0.0028747967945543101</cx:pt>
          <cx:pt idx="635">0.072499894024780395</cx:pt>
          <cx:pt idx="636">0.0126289446556685</cx:pt>
          <cx:pt idx="637">0.018123614037313399</cx:pt>
          <cx:pt idx="638">0.0144738865013463</cx:pt>
          <cx:pt idx="639">0.023849657600677102</cx:pt>
          <cx:pt idx="640">0.022146852527369299</cx:pt>
          <cx:pt idx="641">-0.018956896061366101</cx:pt>
          <cx:pt idx="642">-0.00575165848774637</cx:pt>
          <cx:pt idx="643">0.00051043495666273095</cx:pt>
          <cx:pt idx="644">0.00012862013456210901</cx:pt>
          <cx:pt idx="645">-4.1090519059179103e-05</cx:pt>
          <cx:pt idx="646">-0.0044590623547743702</cx:pt>
          <cx:pt idx="647">-0.016087417234211299</cx:pt>
          <cx:pt idx="648">-0.030013257135749101</cx:pt>
          <cx:pt idx="649">-0.040066806751863498</cx:pt>
          <cx:pt idx="650">-0.0098167514438100706</cx:pt>
          <cx:pt idx="651">-0.015699890732237199</cx:pt>
          <cx:pt idx="652">-0.0069547525354792398</cx:pt>
          <cx:pt idx="653">-0.0047424523162950998</cx:pt>
          <cx:pt idx="654">-0.0093430937536766196</cx:pt>
          <cx:pt idx="655">-0.033210206474574303</cx:pt>
          <cx:pt idx="656">-0.0120424112691697</cx:pt>
          <cx:pt idx="657">-0.057554912827552498</cx:pt>
          <cx:pt idx="658">0.0277685259191515</cx:pt>
          <cx:pt idx="659">0.088687907570093594</cx:pt>
          <cx:pt idx="660">0.061161490255954097</cx:pt>
          <cx:pt idx="661">0.017282054564626999</cx:pt>
          <cx:pt idx="662">0.024620733428052499</cx:pt>
          <cx:pt idx="663">-0.0073939729278064501</cx:pt>
          <cx:pt idx="664">-0.045242770956664</cx:pt>
          <cx:pt idx="665">-0.0135259892701958</cx:pt>
          <cx:pt idx="666">-0.0296604784159494</cx:pt>
          <cx:pt idx="667">-0.0177923017905839</cx:pt>
          <cx:pt idx="668">0.00014389194381778301</cx:pt>
          <cx:pt idx="669">-0.0187539213008324</cx:pt>
          <cx:pt idx="670">-0.00359581540791039</cx:pt>
          <cx:pt idx="671">-1.60762940127862e-05</cx:pt>
          <cx:pt idx="672">0.00042056916333211398</cx:pt>
          <cx:pt idx="673">-0.00053112865648560401</cx:pt>
          <cx:pt idx="674">-0.00176207741242033</cx:pt>
          <cx:pt idx="675">-0.00156046424179524</cx:pt>
          <cx:pt idx="676">-0.0027068069899832199</cx:pt>
          <cx:pt idx="677">-0.015339702962362501</cx:pt>
          <cx:pt idx="678">-0.0069900414314163703</cx:pt>
          <cx:pt idx="679">-0.0148021555446356</cx:pt>
          <cx:pt idx="680">0.0021338164598497002</cx:pt>
          <cx:pt idx="681">0.069133546446449298</cx:pt>
          <cx:pt idx="682">0.064409976161484694</cx:pt>
          <cx:pt idx="683">0.042638124613528401</cx:pt>
          <cx:pt idx="684">-0.0151108537778768</cx:pt>
          <cx:pt idx="685">-0.020785436511331599</cx:pt>
          <cx:pt idx="686">-0.0107737245150023</cx:pt>
          <cx:pt idx="687">0.066714756994425597</cx:pt>
          <cx:pt idx="688">0.066289064369955505</cx:pt>
          <cx:pt idx="689">0.021857932398367998</cx:pt>
          <cx:pt idx="690">-0.0068865286868844099</cx:pt>
          <cx:pt idx="691">-0.029378181738080201</cx:pt>
          <cx:pt idx="692">-0.0632967904365246</cx:pt>
          <cx:pt idx="693">-0.012484462207241601</cx:pt>
          <cx:pt idx="694">-0.013009737356375201</cx:pt>
          <cx:pt idx="695">-0.016155287838535901</cx:pt>
          <cx:pt idx="696">-0.0085018265995519208</cx:pt>
          <cx:pt idx="697">-0.0020025463602980102</cx:pt>
          <cx:pt idx="698">-0.00050276964109962903</cx:pt>
          <cx:pt idx="699">0.00013577300583988199</cx:pt>
          <cx:pt idx="700">0.00030906371654055502</cx:pt>
          <cx:pt idx="701">-0.00090552914863034997</cx:pt>
          <cx:pt idx="702">0.00061551345583392403</cx:pt>
          <cx:pt idx="703">-0.0013326742620149001</cx:pt>
          <cx:pt idx="704">-0.0056929217264136698</cx:pt>
          <cx:pt idx="705">-0.0139662541418853</cx:pt>
          <cx:pt idx="706">-0.010132032117473299</cx:pt>
          <cx:pt idx="707">-0.022782337756940101</cx:pt>
          <cx:pt idx="708">0.0179089230974613</cx:pt>
          <cx:pt idx="709">0.064958183474673095</cx:pt>
          <cx:pt idx="710">-0.0070017258694175999</cx:pt>
          <cx:pt idx="711">-0.0292428342714003</cx:pt>
          <cx:pt idx="712">-0.027516304457185999</cx:pt>
          <cx:pt idx="713">-0.031517756162500597</cx:pt>
          <cx:pt idx="714">0.063361832555266798</cx:pt>
          <cx:pt idx="715">0.082009341187781803</cx:pt>
          <cx:pt idx="716">0.086392943642110795</cx:pt>
          <cx:pt idx="717">0.077757674576663605</cx:pt>
          <cx:pt idx="718">0.041744478682299899</cx:pt>
          <cx:pt idx="719">-0.084517330101963495</cx:pt>
          <cx:pt idx="720">-0.0759201591029421</cx:pt>
          <cx:pt idx="721">-0.016927348601890602</cx:pt>
          <cx:pt idx="722">-0.014729332239733399</cx:pt>
          <cx:pt idx="723">-0.0101653721119318</cx:pt>
          <cx:pt idx="724">-0.0059402333923207797</cx:pt>
          <cx:pt idx="725">0.00031213021229050899</cx:pt>
          <cx:pt idx="726">0.00066495097574984299</cx:pt>
          <cx:pt idx="727">-0.00061909938530313902</cx:pt>
          <cx:pt idx="728">-0.00041454934469039299</cx:pt>
          <cx:pt idx="729">-0.000287510556505054</cx:pt>
          <cx:pt idx="730">-3.7367430564524901e-05</cx:pt>
          <cx:pt idx="731">-0.00014322451429550601</cx:pt>
          <cx:pt idx="732">-9.3204016098262599e-05</cx:pt>
          <cx:pt idx="733">-0.0049271585688234198</cx:pt>
          <cx:pt idx="734">-0.0023398370572415999</cx:pt>
          <cx:pt idx="735">0.0056104282956485896</cx:pt>
          <cx:pt idx="736">0.0011466400546792401</cx:pt>
          <cx:pt idx="737">-0.00076700464512430299</cx:pt>
          <cx:pt idx="738">-0.046233318770223797</cx:pt>
          <cx:pt idx="739">-0.072433843335263204</cx:pt>
          <cx:pt idx="740">-0.041873587117798698</cx:pt>
          <cx:pt idx="741">-0.040423223381996103</cx:pt>
          <cx:pt idx="742">0.00495880075425851</cx:pt>
          <cx:pt idx="743">0.0198100692198073</cx:pt>
          <cx:pt idx="744">0.0036565352831309599</cx:pt>
          <cx:pt idx="745">-0.026693528049939901</cx:pt>
          <cx:pt idx="746">-0.0023144743090081701</cx:pt>
          <cx:pt idx="747">-0.0145492228740201</cx:pt>
          <cx:pt idx="748">-0.027321959508255101</cx:pt>
          <cx:pt idx="749">0.00046317226437687199</cx:pt>
          <cx:pt idx="750">0.00232675128409065</cx:pt>
          <cx:pt idx="751">-0.0010986656579482</cx:pt>
          <cx:pt idx="752">0.00098345182584381606</cx:pt>
          <cx:pt idx="753">-0.00025329772007490599</cx:pt>
          <cx:pt idx="754">-0.00057523221909392005</cx:pt>
          <cx:pt idx="755">-2.2649397283461299e-05</cx:pt>
          <cx:pt idx="756">0.00080049261119349803</cx:pt>
          <cx:pt idx="757">-0.00087294406845190502</cx:pt>
          <cx:pt idx="758">0.00029374261638920698</cx:pt>
          <cx:pt idx="759">-0.000106172449027883</cx:pt>
          <cx:pt idx="760">0.00059140875898142705</cx:pt>
          <cx:pt idx="761">-0.00041480650334336399</cx:pt>
          <cx:pt idx="762">-0.00027629123247833402</cx:pt>
          <cx:pt idx="763">-0.0046280347693753304</cx:pt>
          <cx:pt idx="764">-0.0027588870212758901</cx:pt>
          <cx:pt idx="765">0.0056143533564991903</cx:pt>
          <cx:pt idx="766">0.0061508054966346402</cx:pt>
          <cx:pt idx="767">0.0050025846538010801</cx:pt>
          <cx:pt idx="768">0.0049955307372308603</cx:pt>
          <cx:pt idx="769">0.012346161659503601</cx:pt>
          <cx:pt idx="770">0.017982696069454001</cx:pt>
          <cx:pt idx="771">0.0040885315289616803</cx:pt>
          <cx:pt idx="772">0.010610294228366001</cx:pt>
          <cx:pt idx="773">0.019712249070536501</cx:pt>
          <cx:pt idx="774">0.0202462360150991</cx:pt>
          <cx:pt idx="775">0.0044275599201498697</cx:pt>
          <cx:pt idx="776">0.00239561369560801</cx:pt>
          <cx:pt idx="777">0.0055370991876933099</cx:pt>
          <cx:pt idx="778">0.0115177400840604</cx:pt>
          <cx:pt idx="779">0.00104140342448069</cx:pt>
          <cx:pt idx="780">0.00026972149232615099</cx:pt>
          <cx:pt idx="781">-0.00040627364783740603</cx:pt>
          <cx:pt idx="782">0.000161866251393876</cx:pt>
          <cx:pt idx="783">0.00038053913671854702</cx:pt>
          <cx:pt idx="784">0.0085915911328021</cx:pt>
          <cx:pt idx="785">0.0036800512557488502</cx:pt>
          <cx:pt idx="786">0.002001444119184495</cx:pt>
          <cx:pt idx="787">0.01459178525111705</cx:pt>
          <cx:pt idx="788">0.0053678484238066249</cx:pt>
          <cx:pt idx="789">-0.00817046527588885</cx:pt>
          <cx:pt idx="790">-0.0088841925439794248</cx:pt>
          <cx:pt idx="791">-0.0215920531703141</cx:pt>
          <cx:pt idx="792">-0.004928186126860975</cx:pt>
          <cx:pt idx="793">0.018267510342254326</cx:pt>
          <cx:pt idx="794">0.016646539194083751</cx:pt>
          <cx:pt idx="795">-0.0133776348217719</cx:pt>
          <cx:pt idx="796">-0.015572786254328499</cx:pt>
          <cx:pt idx="797">-0.03353028996254425</cx:pt>
          <cx:pt idx="798">-0.016510099403998026</cx:pt>
          <cx:pt idx="799">-0.0078793982710972758</cx:pt>
          <cx:pt idx="800">-0.0055034730218397497</cx:pt>
          <cx:pt idx="801">-0.010577107624875249</cx:pt>
          <cx:pt idx="802">0.01239344761473195</cx:pt>
          <cx:pt idx="803">0.020427816110659476</cx:pt>
          <cx:pt idx="804">0.0099838360417242242</cx:pt>
          <cx:pt idx="805">0.0084214782693037005</cx:pt>
          <cx:pt idx="806">0.010564790590670951</cx:pt>
          <cx:pt idx="807">0.0025232915800335</cx:pt>
          <cx:pt idx="808">-7.0139940586161746e-05</cx:pt>
          <cx:pt idx="809">-0.00044426220756802002</cx:pt>
          <cx:pt idx="810">0.00049595016388851245</cx:pt>
          <cx:pt idx="811">0.0074205528140321754</cx:pt>
          <cx:pt idx="812">0.0074279433119314254</cx:pt>
          <cx:pt idx="813">-0.0038812470941711752</cx:pt>
          <cx:pt idx="814">0.0063368849999445752</cx:pt>
          <cx:pt idx="815">0.0071543562467233247</cx:pt>
          <cx:pt idx="816">-0.0019025090580817076</cx:pt>
          <cx:pt idx="817">-0.0072406283648129496</cx:pt>
          <cx:pt idx="818">-0.0056199766779899</cx:pt>
          <cx:pt idx="819">-0.0057947101751422252</cx:pt>
          <cx:pt idx="820">0.00067636852439355245</cx:pt>
          <cx:pt idx="821">0.010235241475826251</cx:pt>
          <cx:pt idx="822">0.0012096539033933024</cx:pt>
          <cx:pt idx="823">-0.026219592053026999</cx:pt>
          <cx:pt idx="824">-0.021451971749584874</cx:pt>
          <cx:pt idx="825">-0.0154185816284583</cx:pt>
          <cx:pt idx="826">-0.01023737352480065</cx:pt>
          <cx:pt idx="827">-0.017699327886834499</cx:pt>
          <cx:pt idx="828">-0.021212233775510601</cx:pt>
          <cx:pt idx="829">-0.0050216349908337246</cx:pt>
          <cx:pt idx="830">0.00052838744919697005</cx:pt>
          <cx:pt idx="831">-0.0013675643529438926</cx:pt>
          <cx:pt idx="832">0.0057252423236809503</cx:pt>
          <cx:pt idx="833">0.0088191686825778246</cx:pt>
          <cx:pt idx="834">0.0090758404201729745</cx:pt>
          <cx:pt idx="835">0.0027227887109596248</cx:pt>
          <cx:pt idx="836">3.8344829201950251e-05</cx:pt>
          <cx:pt idx="837">7.2480831817211249e-06</cx:pt>
          <cx:pt idx="838">0.00045013163257661749</cx:pt>
          <cx:pt idx="839">0.0027917845397233752</cx:pt>
          <cx:pt idx="840">0.0044730097413389997</cx:pt>
          <cx:pt idx="841">0.0129183331906862</cx:pt>
          <cx:pt idx="842">0.022571169771891626</cx:pt>
          <cx:pt idx="843">0.00739146022177625</cx:pt>
          <cx:pt idx="844">-0.0035931082996689501</cx:pt>
          <cx:pt idx="845">-0.01366086254397985</cx:pt>
          <cx:pt idx="846">-0.0030531086785028001</cx:pt>
          <cx:pt idx="847">-0.014799062993790276</cx:pt>
          <cx:pt idx="848">-0.00630765597042295</cx:pt>
          <cx:pt idx="849">-0.0062535312814452253</cx:pt>
          <cx:pt idx="850">-0.028897455457777999</cx:pt>
          <cx:pt idx="851">-0.033228780446863247</cx:pt>
          <cx:pt idx="852">-0.043790116328579751</cx:pt>
          <cx:pt idx="853">-0.032283799009730253</cx:pt>
          <cx:pt idx="854">-0.0023039024790460802</cx:pt>
          <cx:pt idx="855">-0.0062694663148222</cx:pt>
          <cx:pt idx="856">0.019972847692223523</cx:pt>
          <cx:pt idx="857">0.018545611838963</cx:pt>
          <cx:pt idx="858">0.023295066975226576</cx:pt>
          <cx:pt idx="859">0.0026205806306868001</cx:pt>
          <cx:pt idx="860">0.020513245471151225</cx:pt>
          <cx:pt idx="861">0.0079545384203596244</cx:pt>
          <cx:pt idx="862">0.00082019965073295252</cx:pt>
          <cx:pt idx="863">0.00189150754017637</cx:pt>
          <cx:pt idx="864">0.0002419051718489175</cx:pt>
          <cx:pt idx="865">6.3682916722157757e-05</cx:pt>
          <cx:pt idx="866">0.00062238800470261501</cx:pt>
          <cx:pt idx="867">0.0037438977237182502</cx:pt>
          <cx:pt idx="868">0.0017949987410698</cx:pt>
          <cx:pt idx="869">0.016047861193886501</cx:pt>
          <cx:pt idx="870">0.018924632048072026</cx:pt>
          <cx:pt idx="871">-0.0051999217582690748</cx:pt>
          <cx:pt idx="872">0.0078652547661996995</cx:pt>
          <cx:pt idx="873">-0.0012201521573402599</cx:pt>
          <cx:pt idx="874">-0.0065709017096171746</cx:pt>
          <cx:pt idx="875">-0.0025121870065638249</cx:pt>
          <cx:pt idx="876">0.011935114780464976</cx:pt>
          <cx:pt idx="877">-0.00056219636921160752</cx:pt>
          <cx:pt idx="878">-0.016933363649707975</cx:pt>
          <cx:pt idx="879">-0.041278318107324997</cx:pt>
          <cx:pt idx="880">-0.053428986967811502</cx:pt>
          <cx:pt idx="881">-0.045219233986276003</cx:pt>
          <cx:pt idx="882">0.009654013906306675</cx:pt>
          <cx:pt idx="883">0.03068529500271475</cx:pt>
          <cx:pt idx="884">0.0085915911328021</cx:pt>
          <cx:pt idx="885">0.0036800512557488502</cx:pt>
          <cx:pt idx="886">0.002001444119184495</cx:pt>
          <cx:pt idx="887">0.01459178525111705</cx:pt>
          <cx:pt idx="888">0.0053678484238066249</cx:pt>
          <cx:pt idx="889">-0.00817046527588885</cx:pt>
          <cx:pt idx="890">-0.0088841925439794248</cx:pt>
          <cx:pt idx="891">-0.0215920531703141</cx:pt>
          <cx:pt idx="892">-0.004928186126860975</cx:pt>
          <cx:pt idx="893">0.018267510342254326</cx:pt>
          <cx:pt idx="894">0.016646539194083751</cx:pt>
          <cx:pt idx="895">-0.0133776348217719</cx:pt>
          <cx:pt idx="896">-0.015572786254328499</cx:pt>
          <cx:pt idx="897">-0.03353028996254425</cx:pt>
          <cx:pt idx="898">-0.016510099403998026</cx:pt>
          <cx:pt idx="899">-0.0078793982710972758</cx:pt>
          <cx:pt idx="900">-0.0055034730218397497</cx:pt>
          <cx:pt idx="901">-0.010577107624875249</cx:pt>
          <cx:pt idx="902">0.01239344761473195</cx:pt>
          <cx:pt idx="903">0.020427816110659476</cx:pt>
          <cx:pt idx="904">0.0099838360417242242</cx:pt>
          <cx:pt idx="905">0.0084214782693037005</cx:pt>
          <cx:pt idx="906">0.010564790590670951</cx:pt>
          <cx:pt idx="907">0.0025232915800335</cx:pt>
          <cx:pt idx="908">-7.0139940586161746e-05</cx:pt>
          <cx:pt idx="909">-0.00044426220756802002</cx:pt>
          <cx:pt idx="910">0.00049595016388851245</cx:pt>
          <cx:pt idx="911">0.0074205528140321754</cx:pt>
          <cx:pt idx="912">0.0074279433119314254</cx:pt>
          <cx:pt idx="913">-0.0038812470941711752</cx:pt>
          <cx:pt idx="914">0.0063368849999445752</cx:pt>
          <cx:pt idx="915">0.0071543562467233247</cx:pt>
          <cx:pt idx="916">-0.0019025090580817076</cx:pt>
          <cx:pt idx="917">-0.0072406283648129496</cx:pt>
          <cx:pt idx="918">-0.0056199766779899</cx:pt>
          <cx:pt idx="919">-0.0057947101751422252</cx:pt>
          <cx:pt idx="920">0.00067636852439355245</cx:pt>
          <cx:pt idx="921">0.010235241475826251</cx:pt>
          <cx:pt idx="922">0.0012096539033933024</cx:pt>
          <cx:pt idx="923">-0.026219592053026999</cx:pt>
          <cx:pt idx="924">-0.021451971749584874</cx:pt>
          <cx:pt idx="925">-0.0154185816284583</cx:pt>
          <cx:pt idx="926">-0.01023737352480065</cx:pt>
          <cx:pt idx="927">-0.017699327886834499</cx:pt>
          <cx:pt idx="928">-0.021212233775510601</cx:pt>
          <cx:pt idx="929">-0.0050216349908337246</cx:pt>
          <cx:pt idx="930">0.00052838744919697005</cx:pt>
          <cx:pt idx="931">-0.0013675643529438926</cx:pt>
          <cx:pt idx="932">0.0057252423236809503</cx:pt>
          <cx:pt idx="933">0.0088191686825778246</cx:pt>
          <cx:pt idx="934">0.0090758404201729745</cx:pt>
          <cx:pt idx="935">0.0027227887109596248</cx:pt>
          <cx:pt idx="936">3.8344829201950251e-05</cx:pt>
          <cx:pt idx="937">7.2480831817211249e-06</cx:pt>
          <cx:pt idx="938">0.00045013163257661749</cx:pt>
          <cx:pt idx="939">0.0027917845397233752</cx:pt>
          <cx:pt idx="940">0.0044730097413389997</cx:pt>
          <cx:pt idx="941">0.0129183331906862</cx:pt>
          <cx:pt idx="942">0.022571169771891626</cx:pt>
          <cx:pt idx="943">0.00739146022177625</cx:pt>
          <cx:pt idx="944">-0.0035931082996689501</cx:pt>
          <cx:pt idx="945">-0.01366086254397985</cx:pt>
          <cx:pt idx="946">-0.0030531086785028001</cx:pt>
          <cx:pt idx="947">-0.014799062993790276</cx:pt>
          <cx:pt idx="948">-0.00630765597042295</cx:pt>
          <cx:pt idx="949">-0.0062535312814452253</cx:pt>
          <cx:pt idx="950">-0.028897455457777999</cx:pt>
          <cx:pt idx="951">-0.033228780446863247</cx:pt>
          <cx:pt idx="952">-0.043790116328579751</cx:pt>
          <cx:pt idx="953">-0.032283799009730253</cx:pt>
          <cx:pt idx="954">-0.0023039024790460802</cx:pt>
          <cx:pt idx="955">-0.0062694663148222</cx:pt>
          <cx:pt idx="956">0.019972847692223523</cx:pt>
          <cx:pt idx="957">0.018545611838963</cx:pt>
          <cx:pt idx="958">0.023295066975226576</cx:pt>
          <cx:pt idx="959">0.0026205806306868001</cx:pt>
          <cx:pt idx="960">0.020513245471151225</cx:pt>
          <cx:pt idx="961">0.0079545384203596244</cx:pt>
          <cx:pt idx="962">0.00082019965073295252</cx:pt>
          <cx:pt idx="963">0.00189150754017637</cx:pt>
          <cx:pt idx="964">0.0002419051718489175</cx:pt>
          <cx:pt idx="965">6.3682916722157757e-05</cx:pt>
          <cx:pt idx="966">0.00062238800470261501</cx:pt>
          <cx:pt idx="967">0.0037438977237182502</cx:pt>
          <cx:pt idx="968">0.0017949987410698</cx:pt>
          <cx:pt idx="969">0.016047861193886501</cx:pt>
          <cx:pt idx="970">0.018924632048072026</cx:pt>
          <cx:pt idx="971">-0.0051999217582690748</cx:pt>
          <cx:pt idx="972">0.0078652547661996995</cx:pt>
          <cx:pt idx="973">-0.0012201521573402599</cx:pt>
          <cx:pt idx="974">-0.0065709017096171746</cx:pt>
          <cx:pt idx="975">-0.0025121870065638249</cx:pt>
          <cx:pt idx="976">0.011935114780464976</cx:pt>
          <cx:pt idx="977">-0.00056219636921160752</cx:pt>
          <cx:pt idx="978">-0.016933363649707975</cx:pt>
          <cx:pt idx="979">-0.041278318107324997</cx:pt>
          <cx:pt idx="980">-0.053428986967811502</cx:pt>
          <cx:pt idx="981">-0.045219233986276003</cx:pt>
          <cx:pt idx="982">0.009654013906306675</cx:pt>
          <cx:pt idx="983">0.03068529500271475</cx:pt>
          <cx:pt idx="984">0.0085915911328021</cx:pt>
          <cx:pt idx="985">0.0036800512557488502</cx:pt>
          <cx:pt idx="986">0.002001444119184495</cx:pt>
          <cx:pt idx="987">0.01459178525111705</cx:pt>
          <cx:pt idx="988">0.0053678484238066249</cx:pt>
          <cx:pt idx="989">-0.00817046527588885</cx:pt>
          <cx:pt idx="990">-0.0088841925439794248</cx:pt>
          <cx:pt idx="991">-0.0215920531703141</cx:pt>
          <cx:pt idx="992">-0.004928186126860975</cx:pt>
          <cx:pt idx="993">0.018267510342254326</cx:pt>
          <cx:pt idx="994">0.016646539194083751</cx:pt>
          <cx:pt idx="995">-0.0133776348217719</cx:pt>
          <cx:pt idx="996">-0.015572786254328499</cx:pt>
          <cx:pt idx="997">-0.03353028996254425</cx:pt>
          <cx:pt idx="998">-0.016510099403998026</cx:pt>
          <cx:pt idx="999">-0.0078793982710972758</cx:pt>
          <cx:pt idx="1000">-0.0055034730218397497</cx:pt>
          <cx:pt idx="1001">-0.010577107624875249</cx:pt>
          <cx:pt idx="1002">0.01239344761473195</cx:pt>
          <cx:pt idx="1003">0.020427816110659476</cx:pt>
          <cx:pt idx="1004">0.0099838360417242242</cx:pt>
          <cx:pt idx="1005">0.0084214782693037005</cx:pt>
          <cx:pt idx="1006">0.010564790590670951</cx:pt>
          <cx:pt idx="1007">0.0025232915800335</cx:pt>
          <cx:pt idx="1008">-7.0139940586161746e-05</cx:pt>
          <cx:pt idx="1009">-0.00044426220756802002</cx:pt>
          <cx:pt idx="1010">0.00049595016388851245</cx:pt>
          <cx:pt idx="1011">0.0074205528140321754</cx:pt>
          <cx:pt idx="1012">0.0074279433119314254</cx:pt>
          <cx:pt idx="1013">-0.0038812470941711752</cx:pt>
          <cx:pt idx="1014">0.0063368849999445752</cx:pt>
          <cx:pt idx="1015">0.0071543562467233247</cx:pt>
          <cx:pt idx="1016">-0.0019025090580817076</cx:pt>
          <cx:pt idx="1017">-0.0072406283648129496</cx:pt>
          <cx:pt idx="1018">-0.0056199766779899</cx:pt>
          <cx:pt idx="1019">-0.0057947101751422252</cx:pt>
          <cx:pt idx="1020">0.00067636852439355245</cx:pt>
          <cx:pt idx="1021">0.010235241475826251</cx:pt>
          <cx:pt idx="1022">0.0012096539033933024</cx:pt>
          <cx:pt idx="1023">-0.026219592053026999</cx:pt>
          <cx:pt idx="1024">-0.021451971749584874</cx:pt>
          <cx:pt idx="1025">-0.0154185816284583</cx:pt>
          <cx:pt idx="1026">-0.01023737352480065</cx:pt>
          <cx:pt idx="1027">-0.017699327886834499</cx:pt>
          <cx:pt idx="1028">-0.021212233775510601</cx:pt>
          <cx:pt idx="1029">-0.0050216349908337246</cx:pt>
          <cx:pt idx="1030">0.00052838744919697005</cx:pt>
          <cx:pt idx="1031">-0.0013675643529438926</cx:pt>
          <cx:pt idx="1032">0.0057252423236809503</cx:pt>
          <cx:pt idx="1033">0.0088191686825778246</cx:pt>
          <cx:pt idx="1034">0.0090758404201729745</cx:pt>
          <cx:pt idx="1035">0.0027227887109596248</cx:pt>
          <cx:pt idx="1036">3.8344829201950251e-05</cx:pt>
          <cx:pt idx="1037">7.2480831817211249e-06</cx:pt>
          <cx:pt idx="1038">0.00045013163257661749</cx:pt>
          <cx:pt idx="1039">0.0027917845397233752</cx:pt>
          <cx:pt idx="1040">0.0044730097413389997</cx:pt>
          <cx:pt idx="1041">0.0129183331906862</cx:pt>
          <cx:pt idx="1042">0.022571169771891626</cx:pt>
          <cx:pt idx="1043">0.00739146022177625</cx:pt>
          <cx:pt idx="1044">-0.0035931082996689501</cx:pt>
          <cx:pt idx="1045">-0.01366086254397985</cx:pt>
          <cx:pt idx="1046">-0.0030531086785028001</cx:pt>
          <cx:pt idx="1047">-0.014799062993790276</cx:pt>
          <cx:pt idx="1048">-0.00630765597042295</cx:pt>
          <cx:pt idx="1049">-0.0062535312814452253</cx:pt>
          <cx:pt idx="1050">-0.028897455457777999</cx:pt>
          <cx:pt idx="1051">-0.033228780446863247</cx:pt>
          <cx:pt idx="1052">-0.043790116328579751</cx:pt>
          <cx:pt idx="1053">-0.032283799009730253</cx:pt>
          <cx:pt idx="1054">-0.0023039024790460802</cx:pt>
          <cx:pt idx="1055">-0.0062694663148222</cx:pt>
          <cx:pt idx="1056">0.019972847692223523</cx:pt>
          <cx:pt idx="1057">0.018545611838963</cx:pt>
          <cx:pt idx="1058">0.023295066975226576</cx:pt>
          <cx:pt idx="1059">0.0026205806306868001</cx:pt>
          <cx:pt idx="1060">0.020513245471151225</cx:pt>
          <cx:pt idx="1061">0.0079545384203596244</cx:pt>
          <cx:pt idx="1062">0.00082019965073295252</cx:pt>
          <cx:pt idx="1063">0.00189150754017637</cx:pt>
          <cx:pt idx="1064">0.0002419051718489175</cx:pt>
          <cx:pt idx="1065">6.3682916722157757e-05</cx:pt>
          <cx:pt idx="1066">0.00062238800470261501</cx:pt>
          <cx:pt idx="1067">0.0037438977237182502</cx:pt>
          <cx:pt idx="1068">0.0017949987410698</cx:pt>
          <cx:pt idx="1069">0.016047861193886501</cx:pt>
          <cx:pt idx="1070">0.018924632048072026</cx:pt>
          <cx:pt idx="1071">-0.0051999217582690748</cx:pt>
          <cx:pt idx="1072">0.0078652547661996995</cx:pt>
          <cx:pt idx="1073">-0.0012201521573402599</cx:pt>
          <cx:pt idx="1074">-0.0065709017096171746</cx:pt>
          <cx:pt idx="1075">-0.0025121870065638249</cx:pt>
          <cx:pt idx="1076">0.011935114780464976</cx:pt>
          <cx:pt idx="1077">-0.00056219636921160752</cx:pt>
          <cx:pt idx="1078">-0.016933363649707975</cx:pt>
          <cx:pt idx="1079">-0.041278318107324997</cx:pt>
          <cx:pt idx="1080">-0.053428986967811502</cx:pt>
          <cx:pt idx="1081">-0.045219233986276003</cx:pt>
          <cx:pt idx="1082">0.009654013906306675</cx:pt>
          <cx:pt idx="1083">0.03068529500271475</cx:pt>
        </cx:lvl>
      </cx:numDim>
    </cx:data>
    <cx:data id="110">
      <cx:numDim type="val">
        <cx:f>Sheet2!$DG$1:$DG$1084</cx:f>
        <cx:lvl ptCount="1084" formatCode="G/通用格式">
          <cx:pt idx="0">-0.00056028020913638</cx:pt>
          <cx:pt idx="1">-0.00028770958695050798</cx:pt>
          <cx:pt idx="2">-0.00059653780726648203</cx:pt>
          <cx:pt idx="3">0.00036029360155558402</cx:pt>
          <cx:pt idx="4">0.00026402033526376901</cx:pt>
          <cx:pt idx="5">-0.00031900479146264402</cx:pt>
          <cx:pt idx="6">0.00046373189605999302</cx:pt>
          <cx:pt idx="7">4.9498766322332101e-05</cx:pt>
          <cx:pt idx="8">0.00029297624438677901</cx:pt>
          <cx:pt idx="9">0.00032384769844629097</cx:pt>
          <cx:pt idx="10">5.8571700328842599e-05</cx:pt>
          <cx:pt idx="11">0.000237532321461129</cx:pt>
          <cx:pt idx="12">0.00065198190757718402</cx:pt>
          <cx:pt idx="13">0.00029838829637967901</cx:pt>
          <cx:pt idx="14">-0.000336899619929022</cx:pt>
          <cx:pt idx="15">-0.00018701701372514701</cx:pt>
          <cx:pt idx="16">-0.00020765183936896999</cx:pt>
          <cx:pt idx="17">0.00033033444034415898</cx:pt>
          <cx:pt idx="18">9.7609274368855794e-05</cx:pt>
          <cx:pt idx="19">0.00037933313686434699</cx:pt>
          <cx:pt idx="20">0.0014574784611505001</cx:pt>
          <cx:pt idx="21">5.8919677517653399e-05</cx:pt>
          <cx:pt idx="22">-0.000190744324201387</cx:pt>
          <cx:pt idx="23">-0.00013717904571235401</cx:pt>
          <cx:pt idx="24">0.00080133399688779995</cx:pt>
          <cx:pt idx="25">-0.00033518493108266299</cx:pt>
          <cx:pt idx="26">-0.00022777140675629901</cx:pt>
          <cx:pt idx="27">0.0010548453736220599</cx:pt>
          <cx:pt idx="28">0.000432129526848489</cx:pt>
          <cx:pt idx="29">-0.00050812361714272004</cx:pt>
          <cx:pt idx="30">0.00011122879411799401</cx:pt>
          <cx:pt idx="31">5.67626692715005e-05</cx:pt>
          <cx:pt idx="32">0.000101851285297273</cx:pt>
          <cx:pt idx="33">-0.000104870973144249</cx:pt>
          <cx:pt idx="34">9.9468919009915995e-05</cx:pt>
          <cx:pt idx="35">0.00023413977592418701</cx:pt>
          <cx:pt idx="36">0.00083936215348125198</cx:pt>
          <cx:pt idx="37">-0.000238207887151889</cx:pt>
          <cx:pt idx="38">-0.00039477036726265</cx:pt>
          <cx:pt idx="39">-0.00126010933751373</cx:pt>
          <cx:pt idx="40">0.0013315153669898601</cx:pt>
          <cx:pt idx="41">0.0015957682572738201</cx:pt>
          <cx:pt idx="42">-0.00141874206806166</cx:pt>
          <cx:pt idx="43">-0.0034205204708669802</cx:pt>
          <cx:pt idx="44">-1.97711034034297e-05</cx:pt>
          <cx:pt idx="45">0.00062923859520620199</cx:pt>
          <cx:pt idx="46">0.00069838441197416997</cx:pt>
          <cx:pt idx="47">0.00067356098638300199</cx:pt>
          <cx:pt idx="48">0.00062094892505685899</cx:pt>
          <cx:pt idx="49">0.0015585060447212899</cx:pt>
          <cx:pt idx="50">-0.00079382160861300396</cx:pt>
          <cx:pt idx="51">0.00094826361988265603</cx:pt>
          <cx:pt idx="52">-0.00074552953782861496</cx:pt>
          <cx:pt idx="53">-0.000217221489290974</cx:pt>
          <cx:pt idx="54">0.000812170506602905</cx:pt>
          <cx:pt idx="55">8.4457442577379402e-05</cx:pt>
          <cx:pt idx="56">-3.37494211284911e-05</cx:pt>
          <cx:pt idx="57">0.00032400724493749999</cx:pt>
          <cx:pt idx="58">-0.000575486081282164</cx:pt>
          <cx:pt idx="59">0.0010566685402908799</cx:pt>
          <cx:pt idx="60">0.00058477261417181898</cx:pt>
          <cx:pt idx="61">3.75608045392018e-05</cx:pt>
          <cx:pt idx="62">0.00036740149001531001</cx:pt>
          <cx:pt idx="63">0.00088971262666715802</cx:pt>
          <cx:pt idx="64">0.00129747606423492</cx:pt>
          <cx:pt idx="65">-3.9704345642086002e-05</cx:pt>
          <cx:pt idx="66">-0.0031716970687044798</cx:pt>
          <cx:pt idx="67">-0.0044202142840517999</cx:pt>
          <cx:pt idx="68">-0.0027948703360014702</cx:pt>
          <cx:pt idx="69">-0.010808448327638999</cx:pt>
          <cx:pt idx="70">-0.0134186156142396</cx:pt>
          <cx:pt idx="71">-0.017526606722120398</cx:pt>
          <cx:pt idx="72">-0.0178644701944712</cx:pt>
          <cx:pt idx="73">-0.0086220315474218791</cx:pt>
          <cx:pt idx="74">-0.0023190255851869</cx:pt>
          <cx:pt idx="75">-0.0056964925853432496</cx:pt>
          <cx:pt idx="76">-0.0079907115007007198</cx:pt>
          <cx:pt idx="77">-0.0032611101951015901</cx:pt>
          <cx:pt idx="78">-0.00094812221443949104</cx:pt>
          <cx:pt idx="79">-0.0012519647623898201</cx:pt>
          <cx:pt idx="80">-0.0018509686579934799</cx:pt>
          <cx:pt idx="81">-0.0013249000258520401</cx:pt>
          <cx:pt idx="82">-0.00029957952159807101</cx:pt>
          <cx:pt idx="83">-0.00066152508072001405</cx:pt>
          <cx:pt idx="84">0.00025069253589980202</cx:pt>
          <cx:pt idx="85">-0.00057193441773875197</cx:pt>
          <cx:pt idx="86">-0.00084705067431840495</cx:pt>
          <cx:pt idx="87">0.00081673535832476295</cx:pt>
          <cx:pt idx="88">0.0035187199807135698</cx:pt>
          <cx:pt idx="89">0.00041520489699859001</cx:pt>
          <cx:pt idx="90">0.00013946990760034601</cx:pt>
          <cx:pt idx="91">-0.0016092763633452701</cx:pt>
          <cx:pt idx="92">-0.0049958148580739404</cx:pt>
          <cx:pt idx="93">-0.0098180804282974096</cx:pt>
          <cx:pt idx="94">-0.017263714408138401</cx:pt>
          <cx:pt idx="95">-0.0098781969283795699</cx:pt>
          <cx:pt idx="96">-0.0050663795710953197</cx:pt>
          <cx:pt idx="97">-0.015327620983952199</cx:pt>
          <cx:pt idx="98">-0.021787333595902798</cx:pt>
          <cx:pt idx="99">-0.0590168044684906</cx:pt>
          <cx:pt idx="100">-0.049310892782717899</cx:pt>
          <cx:pt idx="101">-0.017788100935085802</cx:pt>
          <cx:pt idx="102">2.6916937641093499e-05</cx:pt>
          <cx:pt idx="103">-0.024616448035021599</cx:pt>
          <cx:pt idx="104">-0.0098275368089592099</cx:pt>
          <cx:pt idx="105">-0.0017518147200974599</cx:pt>
          <cx:pt idx="106">-0.0209124348623386</cx:pt>
          <cx:pt idx="107">-0.0108312550300477</cx:pt>
          <cx:pt idx="108">-0.0055530943045263804</cx:pt>
          <cx:pt idx="109">0.0040131159532531303</cx:pt>
          <cx:pt idx="110">0.0024055200498693799</cx:pt>
          <cx:pt idx="111">-0.00052263496809550796</cx:pt>
          <cx:pt idx="112">-0.000445145018485491</cx:pt>
          <cx:pt idx="113">-0.00039158262508309799</cx:pt>
          <cx:pt idx="114">-0.00159223238698683</cx:pt>
          <cx:pt idx="115">-0.000186064977015359</cx:pt>
          <cx:pt idx="116">0.0013475726683846801</cx:pt>
          <cx:pt idx="117">0.0013231420801886201</cx:pt>
          <cx:pt idx="118">-0.0036291384663259198</cx:pt>
          <cx:pt idx="119">0.00134299676976688</cx:pt>
          <cx:pt idx="120">-0.0124763101177032</cx:pt>
          <cx:pt idx="121">-0.0228720334756198</cx:pt>
          <cx:pt idx="122">-0.044810454759085502</cx:pt>
          <cx:pt idx="123">-0.035251546993023498</cx:pt>
          <cx:pt idx="124">-0.042744512048720998</cx:pt>
          <cx:pt idx="125">-0.0137690329531293</cx:pt>
          <cx:pt idx="126">0.0074564232738647401</cx:pt>
          <cx:pt idx="127">-0.020225085986466301</cx:pt>
          <cx:pt idx="128">-0.0402279471221356</cx:pt>
          <cx:pt idx="129">-0.018661527396704299</cx:pt>
          <cx:pt idx="130">-0.0108582474802454</cx:pt>
          <cx:pt idx="131">-0.032120300477415403</cx:pt>
          <cx:pt idx="132">-0.032794756328645702</cx:pt>
          <cx:pt idx="133">0.0149661257899583</cx:pt>
          <cx:pt idx="134">0.0044370978360124503</cx:pt>
          <cx:pt idx="135">0.014312622925889701</cx:pt>
          <cx:pt idx="136">0.033399470895082599</cx:pt>
          <cx:pt idx="137">0.0169441382902175</cx:pt>
          <cx:pt idx="138">0.0081874558975697596</cx:pt>
          <cx:pt idx="139">0.0019819153439576999</cx:pt>
          <cx:pt idx="140">6.0427578773743202e-05</cx:pt>
          <cx:pt idx="141">8.4077739035803598e-05</cx:pt>
          <cx:pt idx="142">-0.00069870221145973703</cx:pt>
          <cx:pt idx="143">0.0028143358161346302</cx:pt>
          <cx:pt idx="144">-0.000207018601933564</cx:pt>
          <cx:pt idx="145">-0.0049196863664018303</cx:pt>
          <cx:pt idx="146">-0.0126360417521033</cx:pt>
          <cx:pt idx="147">-0.0137292248042108</cx:pt>
          <cx:pt idx="148">-0.0291179297685225</cx:pt>
          <cx:pt idx="149">-0.0375731024723827</cx:pt>
          <cx:pt idx="150">-0.036838790261140703</cx:pt>
          <cx:pt idx="151">-0.0135312373797641</cx:pt>
          <cx:pt idx="152">-0.00461870377848843</cx:pt>
          <cx:pt idx="153">0.0094657018369645306</cx:pt>
          <cx:pt idx="154">0.018257438710084499</cx:pt>
          <cx:pt idx="155">-0.020307849636200699</cx:pt>
          <cx:pt idx="156">-0.042981034949802301</cx:pt>
          <cx:pt idx="157">0.016380587285586001</cx:pt>
          <cx:pt idx="158">-0.039868465285489901</cx:pt>
          <cx:pt idx="159">-0.063633527324893802</cx:pt>
          <cx:pt idx="160">0.017286006573373799</cx:pt>
          <cx:pt idx="161">0.0140237962035374</cx:pt>
          <cx:pt idx="162">0.0074910774657807799</cx:pt>
          <cx:pt idx="163">0.00366613125145434</cx:pt>
          <cx:pt idx="164">0.024773173389565799</cx:pt>
          <cx:pt idx="165">0.017530203449435299</cx:pt>
          <cx:pt idx="166">0.010179922595692</cx:pt>
          <cx:pt idx="167">0.0015623694796462501</cx:pt>
          <cx:pt idx="168">-0.00017936394529489901</cx:pt>
          <cx:pt idx="169">0.000227800032513196</cx:pt>
          <cx:pt idx="170">0.000548038323917834</cx:pt>
          <cx:pt idx="171">-0.0028036455797094198</cx:pt>
          <cx:pt idx="172">-0.0075164415155854498</cx:pt>
          <cx:pt idx="173">-0.013491346540317899</cx:pt>
          <cx:pt idx="174">-0.022242119515814</cx:pt>
          <cx:pt idx="175">-0.026260563875956301</cx:pt>
          <cx:pt idx="176">-0.0098403076850635002</cx:pt>
          <cx:pt idx="177">-0.034319552874341401</cx:pt>
          <cx:pt idx="178">-0.042809538840123</cx:pt>
          <cx:pt idx="179">-0.017809797652358399</cx:pt>
          <cx:pt idx="180">-0.028997581247364901</cx:pt>
          <cx:pt idx="181">0.045759506148021697</cx:pt>
          <cx:pt idx="182">0.060798007238276303</cx:pt>
          <cx:pt idx="183">-0.0302724963510985</cx:pt>
          <cx:pt idx="184">-0.074931642531519904</cx:pt>
          <cx:pt idx="185">-0.030366688084731801</cx:pt>
          <cx:pt idx="186">-0.052445939127940197</cx:pt>
          <cx:pt idx="187">-0.016437268995903601</cx:pt>
          <cx:pt idx="188">0.054130464189061499</cx:pt>
          <cx:pt idx="189">0.099425332173078002</cx:pt>
          <cx:pt idx="190">0.090330092157303699</cx:pt>
          <cx:pt idx="191">0.058727371396892297</cx:pt>
          <cx:pt idx="192">0.052357502855232899</cx:pt>
          <cx:pt idx="193">0.021925852367164302</cx:pt>
          <cx:pt idx="194">0.0092324607440764407</cx:pt>
          <cx:pt idx="195">-0.00083054121754526399</cx:pt>
          <cx:pt idx="196">0.000169959943977114</cx:pt>
          <cx:pt idx="197">-2.8927703278990502e-06</cx:pt>
          <cx:pt idx="198">-0.00089200690557639901</cx:pt>
          <cx:pt idx="199">-0.0017793875007707926</cx:pt>
          <cx:pt idx="200">-0.0060580285565743752</cx:pt>
          <cx:pt idx="201">-0.005221078328126575</cx:pt>
          <cx:pt idx="202">-0.0094822658592315992</cx:pt>
          <cx:pt idx="203">-0.014760335739843949</cx:pt>
          <cx:pt idx="204">-0.021588852037002199</cx:pt>
          <cx:pt idx="205">-0.0141865799928045</cx:pt>
          <cx:pt idx="206">-0.0094288545206864995</cx:pt>
          <cx:pt idx="207">0.0030909615805161002</cx:pt>
          <cx:pt idx="208">0.0033513140031407001</cx:pt>
          <cx:pt idx="209">0.017070251285325976</cx:pt>
          <cx:pt idx="210">0.01451837829300905</cx:pt>
          <cx:pt idx="211">0.0093176042766080994</cx:pt>
          <cx:pt idx="212">-0.002863718260052025</cx:pt>
          <cx:pt idx="213">0.0016592507038745124</cx:pt>
          <cx:pt idx="214">-0.0023169679714614426</cx:pt>
          <cx:pt idx="215">-0.012711946232312326</cx:pt>
          <cx:pt idx="216">-0.0023432442769053602</cx:pt>
          <cx:pt idx="217">0.0154173180980404</cx:pt>
          <cx:pt idx="218">0.025581043598603751</cx:pt>
          <cx:pt idx="219">0.024368802175835352</cx:pt>
          <cx:pt idx="220">0.016198215007160725</cx:pt>
          <cx:pt idx="221">0.011674882318923226</cx:pt>
          <cx:pt idx="222">0.0013327292903755376</cx:pt>
          <cx:pt idx="223">0.00011101993331949749</cx:pt>
          <cx:pt idx="224">1.7511847123328125e-05</cx:pt>
          <cx:pt idx="225">9.2172247058889756e-05</cx:pt>
          <cx:pt idx="226">-0.00070623482056374751</cx:pt>
          <cx:pt idx="227">-0.0037695199614129248</cx:pt>
          <cx:pt idx="228">-0.0079119119649068252</cx:pt>
          <cx:pt idx="229">-0.003344008741066475</cx:pt>
          <cx:pt idx="230">-0.0022839224541182975</cx:pt>
          <cx:pt idx="231">-0.017256288571110601</cx:pt>
          <cx:pt idx="232">-0.0151040209862024</cx:pt>
          <cx:pt idx="233">-0.0035573731279288749</cx:pt>
          <cx:pt idx="234">-0.0036798523861895</cx:pt>
          <cx:pt idx="235">-0.0029260736100261251</cx:pt>
          <cx:pt idx="236">0.0097555711468700242</cx:pt>
          <cx:pt idx="237">0.0078549708702286506</cx:pt>
          <cx:pt idx="238">0.0043435953056547997</cx:pt>
          <cx:pt idx="239">0.0084758298885156003</cx:pt>
          <cx:pt idx="240">0.021958234394769249</cx:pt>
          <cx:pt idx="241">0.01338450295650215</cx:pt>
          <cx:pt idx="242">0.0038883053099450001</cx:pt>
          <cx:pt idx="243">-0.0001252194184375635</cx:pt>
          <cx:pt idx="244">0.0041414028563927499</cx:pt>
          <cx:pt idx="245">0.012869024201212576</cx:pt>
          <cx:pt idx="246">0.020020621570530351</cx:pt>
          <cx:pt idx="247">0.024731657510081724</cx:pt>
          <cx:pt idx="248">0.035454228821430747</cx:pt>
          <cx:pt idx="249">0.023017734521433551</cx:pt>
          <cx:pt idx="250">0.0021005180166567025</cx:pt>
          <cx:pt idx="251">0.00030174495508160501</cx:pt>
          <cx:pt idx="252">-5.5337889952791998e-05</cx:pt>
          <cx:pt idx="253">-6.7444603157148996e-05</cx:pt>
          <cx:pt idx="254">-0.00079571855220366252</cx:pt>
          <cx:pt idx="255">-0.004758181632269225</cx:pt>
          <cx:pt idx="256">-0.0093856024446952006</cx:pt>
          <cx:pt idx="257">-0.0093353434910118001</cx:pt>
          <cx:pt idx="258">-0.0064791485914997499</cx:pt>
          <cx:pt idx="259">-0.0047991418831257503</cx:pt>
          <cx:pt idx="260">-0.0028736425532957001</cx:pt>
          <cx:pt idx="261">0.0016668875238776575</cx:pt>
          <cx:pt idx="262">-0.0041275318067264749</cx:pt>
          <cx:pt idx="263">-0.0034975952686693251</cx:pt>
          <cx:pt idx="264">-0.0105122141007261</cx:pt>
          <cx:pt idx="265">0.01040119490018185</cx:pt>
          <cx:pt idx="266">0.0042400113775854752</cx:pt>
          <cx:pt idx="267">-0.016380430140661224</cx:pt>
          <cx:pt idx="268">-0.0037637458459322251</cx:pt>
          <cx:pt idx="269">0.016796315158081276</cx:pt>
          <cx:pt idx="270">0.0035818086061859249</cx:pt>
          <cx:pt idx="271">-0.0049502914119492749</cx:pt>
          <cx:pt idx="272">0.00099147762143491757</cx:pt>
          <cx:pt idx="273">-0.0022983500100091101</cx:pt>
          <cx:pt idx="274">0.010899627644808325</cx:pt>
          <cx:pt idx="275">0.02428674457317315</cx:pt>
          <cx:pt idx="276">0.051141149598934003</cx:pt>
          <cx:pt idx="277">0.02857963630366275</cx:pt>
          <cx:pt idx="278">0.0060886552251271002</cx:pt>
          <cx:pt idx="279">0.00068731034535801747</cx:pt>
          <cx:pt idx="280">5.1304225938989247e-05</cx:pt>
          <cx:pt idx="281">-0.00030546297934114501</cx:pt>
          <cx:pt idx="282">-0.0010382610964032326</cx:pt>
          <cx:pt idx="283">-0.003129611559972675</cx:pt>
          <cx:pt idx="284">-0.0090255089254013994</cx:pt>
          <cx:pt idx="285">-0.01011971024101325</cx:pt>
          <cx:pt idx="286">-0.0050161972576183251</cx:pt>
          <cx:pt idx="287">-0.00079980087517461001</cx:pt>
          <cx:pt idx="288">0.0083077046494264492</cx:pt>
          <cx:pt idx="289">0.0022207382575338275</cx:pt>
          <cx:pt idx="290">-0.0082653308077035009</cx:pt>
          <cx:pt idx="291">-0.0090539046720879007</cx:pt>
          <cx:pt idx="292">0.022354102950565176</cx:pt>
          <cx:pt idx="293">0.027649935052193</cx:pt>
          <cx:pt idx="294">0.0058562952530381253</cx:pt>
          <cx:pt idx="295">0.00085643820756525497</cx:pt>
          <cx:pt idx="296">0.034223497732486001</cx:pt>
          <cx:pt idx="297">0.0214413630487209</cx:pt>
          <cx:pt idx="298">0.0031242557952184499</cx:pt>
          <cx:pt idx="299">-0.115897292841109</cx:pt>
          <cx:pt idx="300">0.00261472063915049</cx:pt>
          <cx:pt idx="301">0.00450665985096671</cx:pt>
          <cx:pt idx="302">0.080571168749649993</cx:pt>
          <cx:pt idx="303">0.115311616685968</cx:pt>
          <cx:pt idx="304">0.198371154339646</cx:pt>
          <cx:pt idx="305">0.112609566865591</cx:pt>
          <cx:pt idx="306">0.034507327504747401</cx:pt>
          <cx:pt idx="307">0.0014133063281460299</cx:pt>
          <cx:pt idx="308">-0.00036296585951310899</cx:pt>
          <cx:pt idx="309">-0.0027262217246661899</cx:pt>
          <cx:pt idx="310">-0.0074115302220912598</cx:pt>
          <cx:pt idx="311">-0.011109844784917101</cx:pt>
          <cx:pt idx="312">-0.032818343516444998</cx:pt>
          <cx:pt idx="313">-0.032312563239588699</cx:pt>
          <cx:pt idx="314">0.0138130106811704</cx:pt>
          <cx:pt idx="315">0.046609463317255899</cx:pt>
          <cx:pt idx="316">0.018583389435207799</cx:pt>
          <cx:pt idx="317">-0.063949006477612202</cx:pt>
          <cx:pt idx="318">-0.129022873925287</cx:pt>
          <cx:pt idx="319">-0.023664213286948701</cx:pt>
          <cx:pt idx="320">0.069822845397575106</cx:pt>
          <cx:pt idx="321">0.123914656036496</cx:pt>
          <cx:pt idx="322">0.10249457665171</cx:pt>
          <cx:pt idx="323">0.163958217687414</cx:pt>
          <cx:pt idx="324">0.213893041309478</cx:pt>
          <cx:pt idx="325">0.200216942636366</cx:pt>
          <cx:pt idx="326">0.065445259237638206</cx:pt>
          <cx:pt idx="327">-0.068764452763059494</cx:pt>
          <cx:pt idx="328">-0.062082872568032403</cx:pt>
          <cx:pt idx="329">-0.015615620791111401</cx:pt>
          <cx:pt idx="330">0.0047102968047236099</cx:pt>
          <cx:pt idx="331">0.055718188630428503</cx:pt>
          <cx:pt idx="332">0.107807152136322</cx:pt>
          <cx:pt idx="333">0.071546229524766095</cx:pt>
          <cx:pt idx="334">0.0235556781143565</cx:pt>
          <cx:pt idx="335">0.00027174051307447502</cx:pt>
          <cx:pt idx="336">0.000149544922365296</cx:pt>
          <cx:pt idx="337">-0.00090103108284372803</cx:pt>
          <cx:pt idx="338">-0.0068996828068225496</cx:pt>
          <cx:pt idx="339">-0.00946962009426504</cx:pt>
          <cx:pt idx="340">-0.0146906048403679</cx:pt>
          <cx:pt idx="341">0.0044177418816691398</cx:pt>
          <cx:pt idx="342">0.0171175429796297</cx:pt>
          <cx:pt idx="343">0.012212930355599</cx:pt>
          <cx:pt idx="344">-0.0094080371133970202</cx:pt>
          <cx:pt idx="345">-0.0283003888113426</cx:pt>
          <cx:pt idx="346">-0.036698942694419902</cx:pt>
          <cx:pt idx="347">-0.079188333816762796</cx:pt>
          <cx:pt idx="348">0.0047886409758902499</cx:pt>
          <cx:pt idx="349">0.13343719988915601</cx:pt>
          <cx:pt idx="350">0.15256556847788999</cx:pt>
          <cx:pt idx="351">0.164985784492482</cx:pt>
          <cx:pt idx="352">-0.0131206343390066</cx:pt>
          <cx:pt idx="353">0.069237061377660794</cx:pt>
          <cx:pt idx="354">0.067113057283740701</cx:pt>
          <cx:pt idx="355">-0.015357500938535299</cx:pt>
          <cx:pt idx="356">-0.057266465222980199</cx:pt>
          <cx:pt idx="357">-0.058622010857720397</cx:pt>
          <cx:pt idx="358">-0.037297635452545497</cx:pt>
          <cx:pt idx="359">-0.0051459109235658896</cx:pt>
          <cx:pt idx="360">0.0094321306022277993</cx:pt>
          <cx:pt idx="361">0.013645116805209899</cx:pt>
          <cx:pt idx="362">0.0072011989740897297</cx:pt>
          <cx:pt idx="363">-0.00058761749124560997</cx:pt>
          <cx:pt idx="364">5.6700748859018499e-05</cx:pt>
          <cx:pt idx="365">0.00099142261603069309</cx:pt>
          <cx:pt idx="366">-0.0065806651535668904</cx:pt>
          <cx:pt idx="367">0.0027139346309876201</cx:pt>
          <cx:pt idx="368">0.0048706020292131899</cx:pt>
          <cx:pt idx="369">0.0069230643942178203</cx:pt>
          <cx:pt idx="370">0.0066665065367908401</cx:pt>
          <cx:pt idx="371">-0.0137949212009986</cx:pt>
          <cx:pt idx="372">0.0296009938037942</cx:pt>
          <cx:pt idx="373">-0.0133303498095893</cx:pt>
          <cx:pt idx="374">-0.049208571704288898</cx:pt>
          <cx:pt idx="375">-0.039813520263815003</cx:pt>
          <cx:pt idx="376">0.10233472520183901</cx:pt>
          <cx:pt idx="377">0.095428926904681396</cx:pt>
          <cx:pt idx="378">0.032666387325429501</cx:pt>
          <cx:pt idx="379">-0.030253054399309899</cx:pt>
          <cx:pt idx="380">-0.15231278396140199</cx:pt>
          <cx:pt idx="381">-0.125750495471843</cx:pt>
          <cx:pt idx="382">-0.0059817275012828096</cx:pt>
          <cx:pt idx="383">-0.070171107834246293</cx:pt>
          <cx:pt idx="384">-0.103802853180713</cx:pt>
          <cx:pt idx="385">-0.054007608391977199</cx:pt>
          <cx:pt idx="386">-0.039553690879210797</cx:pt>
          <cx:pt idx="387">0.017422614385239801</cx:pt>
          <cx:pt idx="388">0.0028040253632392802</cx:pt>
          <cx:pt idx="389">-0.000154869333578981</cx:pt>
          <cx:pt idx="390">-0.0027055024122863498</cx:pt>
          <cx:pt idx="391">-0.0029440306629820901</cx:pt>
          <cx:pt idx="392">1.43816036815783e-05</cx:pt>
          <cx:pt idx="393">-0.000126463493250975</cx:pt>
          <cx:pt idx="394">-0.0026957874371048101</cx:pt>
          <cx:pt idx="395">0.0078919965013820696</cx:pt>
          <cx:pt idx="396">0.017888083882212601</cx:pt>
          <cx:pt idx="397">0.031278138426925499</cx:pt>
          <cx:pt idx="398">0.022381536707084398</cx:pt>
          <cx:pt idx="399">-0.0092605381009862198</cx:pt>
          <cx:pt idx="400">-0.022208501113005701</cx:pt>
          <cx:pt idx="401">-0.0099857769879805307</cx:pt>
          <cx:pt idx="402">-0.013398847225120299</cx:pt>
          <cx:pt idx="403">0.018126116706356402</cx:pt>
          <cx:pt idx="404">0.026103688304794401</cx:pt>
          <cx:pt idx="405">0.109318909911618</cx:pt>
          <cx:pt idx="406">-0.035460435040145601</cx:pt>
          <cx:pt idx="407">-0.12087625922799</cx:pt>
          <cx:pt idx="408">-0.185752324214325</cx:pt>
          <cx:pt idx="409">-0.16549812929028701</cx:pt>
          <cx:pt idx="410">-0.071672509819166202</cx:pt>
          <cx:pt idx="411">-0.133429554682511</cx:pt>
          <cx:pt idx="412">-0.0515286019922164</cx:pt>
          <cx:pt idx="413">-0.0258957337820971</cx:pt>
          <cx:pt idx="414">-0.030172161528269601</cx:pt>
          <cx:pt idx="415">0.0060903157647526802</cx:pt>
          <cx:pt idx="416">0.0064044330954370803</cx:pt>
          <cx:pt idx="417">-0.0155492575839998</cx:pt>
          <cx:pt idx="418">-0.0075782481004772898</cx:pt>
          <cx:pt idx="419">-0.00034641476108287399</cx:pt>
          <cx:pt idx="420">0.00013595790398297899</cx:pt>
          <cx:pt idx="421">-5.2008085473394002e-06</cx:pt>
          <cx:pt idx="422">0.00054347541589218698</cx:pt>
          <cx:pt idx="423">-0.000876255876234139</cx:pt>
          <cx:pt idx="424">0.019577852176922001</cx:pt>
          <cx:pt idx="425">0.057853960735706401</cx:pt>
          <cx:pt idx="426">0.043432915634655303</cx:pt>
          <cx:pt idx="427">0.0061597251058250098</cx:pt>
          <cx:pt idx="428">-0.037232492889708702</cx:pt>
          <cx:pt idx="429">-0.018646250897133201</cx:pt>
          <cx:pt idx="430">-0.0075064729322489102</cx:pt>
          <cx:pt idx="431">0.0121176363947133</cx:pt>
          <cx:pt idx="432">0.033678541445070799</cx:pt>
          <cx:pt idx="433">-0.082927928227301495</cx:pt>
          <cx:pt idx="434">-0.18452643505408101</cx:pt>
          <cx:pt idx="435">-0.128674761582108</cx:pt>
          <cx:pt idx="436">-0.15123098620334</cx:pt>
          <cx:pt idx="437">-0.121140665371074</cx:pt>
          <cx:pt idx="438">-0.087483841631714604</cx:pt>
          <cx:pt idx="439">-0.096308967222718006</cx:pt>
          <cx:pt idx="440">-0.030391789443707701</cx:pt>
          <cx:pt idx="441">-0.036020155742246103</cx:pt>
          <cx:pt idx="442">-0.0186856903444153</cx:pt>
          <cx:pt idx="443">0.0393172158099417</cx:pt>
          <cx:pt idx="444">0.0179545219664713</cx:pt>
          <cx:pt idx="445">-0.019966009080591599</cx:pt>
          <cx:pt idx="446">-0.0093447171305695905</cx:pt>
          <cx:pt idx="447">-0.00054510269012837502</cx:pt>
          <cx:pt idx="448">0.000173759667050202</cx:pt>
          <cx:pt idx="449">6.9803074471601204e-05</cx:pt>
          <cx:pt idx="450">0.0024806995761948</cx:pt>
          <cx:pt idx="451">0.0148247958784698</cx:pt>
          <cx:pt idx="452">0.029736622344609599</cx:pt>
          <cx:pt idx="453">0.073572051911906494</cx:pt>
          <cx:pt idx="454">0.0389001637970302</cx:pt>
          <cx:pt idx="455">0.0036048306261741601</cx:pt>
          <cx:pt idx="456">-0.031970960845633903</cx:pt>
          <cx:pt idx="457">-0.036035553497071798</cx:pt>
          <cx:pt idx="458">0.047884289407742898</cx:pt>
          <cx:pt idx="459">-0.023779884310589298</cx:pt>
          <cx:pt idx="460">-0.087303117501022195</cx:pt>
          <cx:pt idx="461">-0.14221202847977099</cx:pt>
          <cx:pt idx="462">-0.176285971314879</cx:pt>
          <cx:pt idx="463">-0.022322552010536699</cx:pt>
          <cx:pt idx="464">-0.0387648170678596</cx:pt>
          <cx:pt idx="465">-0.031832831320584398</cx:pt>
          <cx:pt idx="466">-0.025769745049761799</cx:pt>
          <cx:pt idx="467">-0.021537797465683</cx:pt>
          <cx:pt idx="468">-0.015542854285818501</cx:pt>
          <cx:pt idx="469">-0.031916055252786402</cx:pt>
          <cx:pt idx="470">-0.0143654014397935</cx:pt>
          <cx:pt idx="471">0.010623806454254699</cx:pt>
          <cx:pt idx="472">-0.0185007592151217</cx:pt>
          <cx:pt idx="473">-0.035053371552874697</cx:pt>
          <cx:pt idx="474">-0.0126986718807364</cx:pt>
          <cx:pt idx="475">-0.0040431897382330901</cx:pt>
          <cx:pt idx="476">-2.0065351399920699e-05</cx:pt>
          <cx:pt idx="477">-0.00023845255971512901</cx:pt>
          <cx:pt idx="478">0.0017087813536271</cx:pt>
          <cx:pt idx="479">0.0223612606853354</cx:pt>
          <cx:pt idx="480">0.059243769010138503</cx:pt>
          <cx:pt idx="481">0.059960024836835699</cx:pt>
          <cx:pt idx="482">0.087009980371958298</cx:pt>
          <cx:pt idx="483">0.047735171988223898</cx:pt>
          <cx:pt idx="484">-0.022137772983387899</cx:pt>
          <cx:pt idx="485">-0.010946112091411799</cx:pt>
          <cx:pt idx="486">-0.067145224777327997</cx:pt>
          <cx:pt idx="487">-0.13027189789348201</cx:pt>
          <cx:pt idx="488">-0.17474962546192199</cx:pt>
          <cx:pt idx="489">-0.17047871053907601</cx:pt>
          <cx:pt idx="490">-0.084290074634665604</cx:pt>
          <cx:pt idx="491">0.088494341511616406</cx:pt>
          <cx:pt idx="492">0.11492844785452</cx:pt>
          <cx:pt idx="493">0.125323354144006</cx:pt>
          <cx:pt idx="494">0.034928446523477097</cx:pt>
          <cx:pt idx="495">-0.036152386291520899</cx:pt>
          <cx:pt idx="496">-0.064030877129892499</cx:pt>
          <cx:pt idx="497">-0.085272477143849501</cx:pt>
          <cx:pt idx="498">-0.053247750068233499</cx:pt>
          <cx:pt idx="499">-0.046132854719029601</cx:pt>
          <cx:pt idx="500">-0.050888712332154799</cx:pt>
          <cx:pt idx="501">-0.042367316533567602</cx:pt>
          <cx:pt idx="502">-0.00613710710351263</cx:pt>
          <cx:pt idx="503">0.00389343638012577</cx:pt>
          <cx:pt idx="504">0.00059817752493540903</cx:pt>
          <cx:pt idx="505">0.000197316689848248</cx:pt>
          <cx:pt idx="506">0.0029974867617977101</cx:pt>
          <cx:pt idx="507">-0.000351842133714933</cx:pt>
          <cx:pt idx="508">0.041667738111863299</cx:pt>
          <cx:pt idx="509">0.080369974574140801</cx:pt>
          <cx:pt idx="510">0.103850429439102</cx:pt>
          <cx:pt idx="511">0.105310911021207</cx:pt>
          <cx:pt idx="512">0.083268354240422698</cx:pt>
          <cx:pt idx="513">0.00722345164901595</cx:pt>
          <cx:pt idx="514">-0.066958268982220501</cx:pt>
          <cx:pt idx="515">-0.095150342515540498</cx:pt>
          <cx:pt idx="516">-0.138529104747591</cx:pt>
          <cx:pt idx="517">-0.152702571855446</cx:pt>
          <cx:pt idx="518">-0.063605707562466696</cx:pt>
          <cx:pt idx="519">0.097082374643388106</cx:pt>
          <cx:pt idx="520">0.13077339344053801</cx:pt>
          <cx:pt idx="521">0.058567231050753198</cx:pt>
          <cx:pt idx="522">0.0058956615003245699</cx:pt>
          <cx:pt idx="523">-0.069286903035021302</cx:pt>
          <cx:pt idx="524">-0.13191353803195699</cx:pt>
          <cx:pt idx="525">-0.12843463797019999</cx:pt>
          <cx:pt idx="526">-0.066859050708566195</cx:pt>
          <cx:pt idx="527">-0.076265048042301498</cx:pt>
          <cx:pt idx="528">-0.054681219700584899</cx:pt>
          <cx:pt idx="529">-0.029038684791931099</cx:pt>
          <cx:pt idx="530">-0.0042369115448725302</cx:pt>
          <cx:pt idx="531">-0.00154239416292877</cx:pt>
          <cx:pt idx="532">-0.00078774038733768405</cx:pt>
          <cx:pt idx="533">0.00089329332536889695</cx:pt>
          <cx:pt idx="534">0.0066300330704149703</cx:pt>
          <cx:pt idx="535">-0.017275647731831701</cx:pt>
          <cx:pt idx="536">0.0283300678359878</cx:pt>
          <cx:pt idx="537">0.080201227264196595</cx:pt>
          <cx:pt idx="538">0.102493727885359</cx:pt>
          <cx:pt idx="539">0.065251451716346096</cx:pt>
          <cx:pt idx="540">0.057615430150016002</cx:pt>
          <cx:pt idx="541">-0.040479788063041498</cx:pt>
          <cx:pt idx="542">-0.087902785818439397</cx:pt>
          <cx:pt idx="543">-0.100694074451301</cx:pt>
          <cx:pt idx="544">-0.11116624389070801</cx:pt>
          <cx:pt idx="545">-0.046893352295223997</cx:pt>
          <cx:pt idx="546">-0.012464722568992399</cx:pt>
          <cx:pt idx="547">0.023226430501949401</cx:pt>
          <cx:pt idx="548">0.0624690756641747</cx:pt>
          <cx:pt idx="549">0.0947725079745248</cx:pt>
          <cx:pt idx="550">0.071369405055913396</cx:pt>
          <cx:pt idx="551">-0.0896563574176273</cx:pt>
          <cx:pt idx="552">-0.10643381171838399</cx:pt>
          <cx:pt idx="553">-0.110000057411208</cx:pt>
          <cx:pt idx="554">-0.058985944649241999</cx:pt>
          <cx:pt idx="555">-0.0599571986913068</cx:pt>
          <cx:pt idx="556">-0.039199550425381098</cx:pt>
          <cx:pt idx="557">-0.0240807607728474</cx:pt>
          <cx:pt idx="558">-0.0037291586287206699</cx:pt>
          <cx:pt idx="559">4.6893467167318603e-05</cx:pt>
          <cx:pt idx="560">-0.00051318280390193899</cx:pt>
          <cx:pt idx="561">0.00231226889232604</cx:pt>
          <cx:pt idx="562">0.00218323070829787</cx:pt>
          <cx:pt idx="563">0.00664271936872867</cx:pt>
          <cx:pt idx="564">0.014765168954475799</cx:pt>
          <cx:pt idx="565">0.073252406406001003</cx:pt>
          <cx:pt idx="566">0.103491709814968</cx:pt>
          <cx:pt idx="567">0.0453882939786047</cx:pt>
          <cx:pt idx="568">0.053280735971729401</cx:pt>
          <cx:pt idx="569">-0.013501328786523799</cx:pt>
          <cx:pt idx="570">0.0156046925896624</cx:pt>
          <cx:pt idx="571">0.015342539202957001</cx:pt>
          <cx:pt idx="572">-0.052196025059109898</cx:pt>
          <cx:pt idx="573">-0.0044735353724805801</cx:pt>
          <cx:pt idx="574">-0.144365615899366</cx:pt>
          <cx:pt idx="575">-0.062774161987003696</cx:pt>
          <cx:pt idx="576">-0.0128601887792566</cx:pt>
          <cx:pt idx="577">0.11106254730043499</cx:pt>
          <cx:pt idx="578">-0.0043597431182008798</cx:pt>
          <cx:pt idx="579">-0.089675083128794297</cx:pt>
          <cx:pt idx="580">-0.108519014629804</cx:pt>
          <cx:pt idx="581">-0.090100786145649897</cx:pt>
          <cx:pt idx="582">-0.052896356930496199</cx:pt>
          <cx:pt idx="583">-0.067003558269146404</cx:pt>
          <cx:pt idx="584">-0.044414717460993201</cx:pt>
          <cx:pt idx="585">-0.015930557141273598</cx:pt>
          <cx:pt idx="586">-0.0021112363907910599</cx:pt>
          <cx:pt idx="587">-0.00048439327981078902</cx:pt>
          <cx:pt idx="588">-0.0011363514541080199</cx:pt>
          <cx:pt idx="589">0.0011106177165572499</cx:pt>
          <cx:pt idx="590">-0.0057853456181494803</cx:pt>
          <cx:pt idx="591">0.01161795207391</cx:pt>
          <cx:pt idx="592">0.0074759228560256196</cx:pt>
          <cx:pt idx="593">0.026115598921617598</cx:pt>
          <cx:pt idx="594">0.056801776442733397</cx:pt>
          <cx:pt idx="595">0.062949236059148095</cx:pt>
          <cx:pt idx="596">0.0029476537454082899</cx:pt>
          <cx:pt idx="597">0.0056926815546816901</cx:pt>
          <cx:pt idx="598">0.0286895004500573</cx:pt>
          <cx:pt idx="599">0.056871924145654597</cx:pt>
          <cx:pt idx="600">0.0124596226141783</cx:pt>
          <cx:pt idx="601">-0.0279466644258589</cx:pt>
          <cx:pt idx="602">-0.0707213551650719</cx:pt>
          <cx:pt idx="603">0.00313614192083657</cx:pt>
          <cx:pt idx="604">-0.0087170780172049992</cx:pt>
          <cx:pt idx="605">-0.0215638241262875</cx:pt>
          <cx:pt idx="606">-0.131083061194915</cx:pt>
          <cx:pt idx="607">-0.124482959525993</cx:pt>
          <cx:pt idx="608">-0.108460851518108</cx:pt>
          <cx:pt idx="609">-0.064352491624551394</cx:pt>
          <cx:pt idx="610">-0.042739787469051403</cx:pt>
          <cx:pt idx="611">-0.054413070612112598</cx:pt>
          <cx:pt idx="612">-0.046837470414084703</cx:pt>
          <cx:pt idx="613">-0.0051474014610468303</cx:pt>
          <cx:pt idx="614">-0.000119408788456039</cx:pt>
          <cx:pt idx="615">0.000411184357747946</cx:pt>
          <cx:pt idx="616">0.00056621054873645801</cx:pt>
          <cx:pt idx="617">-0.00108238570977422</cx:pt>
          <cx:pt idx="618">0.00135022709445282</cx:pt>
          <cx:pt idx="619">0.023714109349776601</cx:pt>
          <cx:pt idx="620">0.0251292164827484</cx:pt>
          <cx:pt idx="621">0.0187440021615796</cx:pt>
          <cx:pt idx="622">0.029952698727100099</cx:pt>
          <cx:pt idx="623">0.015625693675253599</cx:pt>
          <cx:pt idx="624">-0.039000138259496601</cx:pt>
          <cx:pt idx="625">0.0092053025964838192</cx:pt>
          <cx:pt idx="626">0.050493840386821698</cx:pt>
          <cx:pt idx="627">0.102528494936345</cx:pt>
          <cx:pt idx="628">0.070369560211305596</cx:pt>
          <cx:pt idx="629">0.0418077210625293</cx:pt>
          <cx:pt idx="630">0.033844614473719198</cx:pt>
          <cx:pt idx="631">0.035136294207918299</cx:pt>
          <cx:pt idx="632">-0.087896546224534203</cx:pt>
          <cx:pt idx="633">-0.124310699206216</cx:pt>
          <cx:pt idx="634">-0.11791249069549201</cx:pt>
          <cx:pt idx="635">-0.099799191884790597</cx:pt>
          <cx:pt idx="636">-0.095378172552473203</cx:pt>
          <cx:pt idx="637">-0.062076508311393698</cx:pt>
          <cx:pt idx="638">-0.024541247744072299</cx:pt>
          <cx:pt idx="639">-0.024052864115502601</cx:pt>
          <cx:pt idx="640">-0.021588751446266902</cx:pt>
          <cx:pt idx="641">-0.00185622742176127</cx:pt>
          <cx:pt idx="642">-0.0013754115918602199</cx:pt>
          <cx:pt idx="643">7.8079252700504994e-05</cx:pt>
          <cx:pt idx="644">-0.000209081355768233</cx:pt>
          <cx:pt idx="645">0.00016596624999798399</cx:pt>
          <cx:pt idx="646">0.0031219251807830901</cx:pt>
          <cx:pt idx="647">0.023787792296898799</cx:pt>
          <cx:pt idx="648">0.0196985811389233</cx:pt>
          <cx:pt idx="649">8.0660581636074594e-05</cx:pt>
          <cx:pt idx="650">0.0018071577542042401</cx:pt>
          <cx:pt idx="651">-0.00047776113253019498</cx:pt>
          <cx:pt idx="652">-0.031771038760506499</cx:pt>
          <cx:pt idx="653">-0.027442338707210401</cx:pt>
          <cx:pt idx="654">0.022583203470179301</cx:pt>
          <cx:pt idx="655">0.051755021089480602</cx:pt>
          <cx:pt idx="656">0.022005262635331199</cx:pt>
          <cx:pt idx="657">-0.0165607040016666</cx:pt>
          <cx:pt idx="658">-0.0084740759282981703</cx:pt>
          <cx:pt idx="659">-0.019120734353696801</cx:pt>
          <cx:pt idx="660">-0.069361930717317097</cx:pt>
          <cx:pt idx="661">-0.13378700081321901</cx:pt>
          <cx:pt idx="662">-0.085457419467762696</cx:pt>
          <cx:pt idx="663">-0.081592212697002495</cx:pt>
          <cx:pt idx="664">-0.074727477655032196</cx:pt>
          <cx:pt idx="665">-0.035937708869546003</cx:pt>
          <cx:pt idx="666">-0.015158942752338599</cx:pt>
          <cx:pt idx="667">-0.0063874140232450596</cx:pt>
          <cx:pt idx="668">-0.0042942647491883796</cx:pt>
          <cx:pt idx="669">-0.0011501950536732101</cx:pt>
          <cx:pt idx="670">-0.00290375963054226</cx:pt>
          <cx:pt idx="671">-0.00071094406144441697</cx:pt>
          <cx:pt idx="672">-0.000236831679511723</cx:pt>
          <cx:pt idx="673">-0.000447943064714858</cx:pt>
          <cx:pt idx="674">0.0024709699378657099</cx:pt>
          <cx:pt idx="675">0.013992368763672601</cx:pt>
          <cx:pt idx="676">-0.00101644729257422</cx:pt>
          <cx:pt idx="677">-0.014351546986946601</cx:pt>
          <cx:pt idx="678">-0.0131459334157878</cx:pt>
          <cx:pt idx="679">-0.0074037054104035098</cx:pt>
          <cx:pt idx="680">-0.0200809773740202</cx:pt>
          <cx:pt idx="681">-0.0178803063387395</cx:pt>
          <cx:pt idx="682">-0.0042623789758315196</cx:pt>
          <cx:pt idx="683">-0.0057406613276432799</cx:pt>
          <cx:pt idx="684">0.096086270126930898</cx:pt>
          <cx:pt idx="685">0.00071996756384794095</cx:pt>
          <cx:pt idx="686">-0.010446502687973</cx:pt>
          <cx:pt idx="687">-0.0025203788893639598</cx:pt>
          <cx:pt idx="688">-0.024934717989368801</cx:pt>
          <cx:pt idx="689">-0.030409858488925301</cx:pt>
          <cx:pt idx="690">0.00076221880110417404</cx:pt>
          <cx:pt idx="691">-0.047256767925865598</cx:pt>
          <cx:pt idx="692">-0.031918576443056602</cx:pt>
          <cx:pt idx="693">-0.023632278284661901</cx:pt>
          <cx:pt idx="694">-0.013915206029337599</cx:pt>
          <cx:pt idx="695">0.0019233341687336801</cx:pt>
          <cx:pt idx="696">0.00035479984103490501</cx:pt>
          <cx:pt idx="697">-0.00093351252708244405</cx:pt>
          <cx:pt idx="698">-0.00025382191159663102</cx:pt>
          <cx:pt idx="699">-0.00020498725318177799</cx:pt>
          <cx:pt idx="700">0.00077601466503498097</cx:pt>
          <cx:pt idx="701">0.00084870515479778803</cx:pt>
          <cx:pt idx="702">0.00074760343802047103</cx:pt>
          <cx:pt idx="703">0.00047236823599368702</cx:pt>
          <cx:pt idx="704">-0.0109636804926114</cx:pt>
          <cx:pt idx="705">-0.028030954072185098</cx:pt>
          <cx:pt idx="706">-0.020225670082602201</cx:pt>
          <cx:pt idx="707">-0.010895938940249201</cx:pt>
          <cx:pt idx="708">-0.044549657990187598</cx:pt>
          <cx:pt idx="709">-0.053944947079918197</cx:pt>
          <cx:pt idx="710">-0.0057836102692986396</cx:pt>
          <cx:pt idx="711">-0.00074405600335058803</cx:pt>
          <cx:pt idx="712">0.0024570914328163498</cx:pt>
          <cx:pt idx="713">-0.050026845691987898</cx:pt>
          <cx:pt idx="714">-0.034146166431221397</cx:pt>
          <cx:pt idx="715">0.0061321760326586696</cx:pt>
          <cx:pt idx="716">0.057836762565013203</cx:pt>
          <cx:pt idx="717">0.0644029809712513</cx:pt>
          <cx:pt idx="718">0.026457662134603099</cx:pt>
          <cx:pt idx="719">0.019455511751659299</cx:pt>
          <cx:pt idx="720">0.021036315809812699</cx:pt>
          <cx:pt idx="721">0.0136055344094999</cx:pt>
          <cx:pt idx="722">0.0114823735874203</cx:pt>
          <cx:pt idx="723">0.00161998797474492</cx:pt>
          <cx:pt idx="724">0.00058159499306197201</cx:pt>
          <cx:pt idx="725">0.000311136964019812</cx:pt>
          <cx:pt idx="726">-0.00055494870539543899</cx:pt>
          <cx:pt idx="727">-0.00050231804072616904</cx:pt>
          <cx:pt idx="728">2.6589158075831802e-05</cx:pt>
          <cx:pt idx="729">0.0013672537714025199</cx:pt>
          <cx:pt idx="730">-0.00045073181022454599</cx:pt>
          <cx:pt idx="731">-0.00013169488395352801</cx:pt>
          <cx:pt idx="732">0.0011382745320028501</cx:pt>
          <cx:pt idx="733">-0.0026393251730305002</cx:pt>
          <cx:pt idx="734">-0.012192266168794701</cx:pt>
          <cx:pt idx="735">-0.025511392592570899</cx:pt>
          <cx:pt idx="736">-0.031497087670131901</cx:pt>
          <cx:pt idx="737">-0.026236655871533399</cx:pt>
          <cx:pt idx="738">-0.013739410468678199</cx:pt>
          <cx:pt idx="739">0.0056721356353952104</cx:pt>
          <cx:pt idx="740">-0.0072249053804259002</cx:pt>
          <cx:pt idx="741">-0.049515183171687099</cx:pt>
          <cx:pt idx="742">-0.053348016113403701</cx:pt>
          <cx:pt idx="743">-0.020755514802671401</cx:pt>
          <cx:pt idx="744">0.024356331785970801</cx:pt>
          <cx:pt idx="745">0.021355160917687601</cx:pt>
          <cx:pt idx="746">-0.0060554303503447902</cx:pt>
          <cx:pt idx="747">-0.0080820648226336</cx:pt>
          <cx:pt idx="748">0.0030780032855396802</cx:pt>
          <cx:pt idx="749">0.00175973908518536</cx:pt>
          <cx:pt idx="750">-0.00117371099402954</cx:pt>
          <cx:pt idx="751">-0.000582350146897068</cx:pt>
          <cx:pt idx="752">0.00021877269133483199</cx:pt>
          <cx:pt idx="753">-0.00055874939621459595</cx:pt>
          <cx:pt idx="754">-0.000267454255154513</cx:pt>
          <cx:pt idx="755">0.00050273347913320295</cx:pt>
          <cx:pt idx="756">-0.00023264295410884599</cx:pt>
          <cx:pt idx="757">-0.00011396567964687101</cx:pt>
          <cx:pt idx="758">-0.00021361063943011</cx:pt>
          <cx:pt idx="759">-0.00041703349893339197</cx:pt>
          <cx:pt idx="760">0.00029818492946008301</cx:pt>
          <cx:pt idx="761">0.00031040542881321701</cx:pt>
          <cx:pt idx="762">-0.00095742717200544098</cx:pt>
          <cx:pt idx="763">-0.0016482002082679099</cx:pt>
          <cx:pt idx="764">-0.0036032996636276098</cx:pt>
          <cx:pt idx="765">-0.0066883679699041004</cx:pt>
          <cx:pt idx="766">-0.0103905944988366</cx:pt>
          <cx:pt idx="767">0.000291973507037616</cx:pt>
          <cx:pt idx="768">0.00094203472741067598</cx:pt>
          <cx:pt idx="769">-0.014572434036132001</cx:pt>
          <cx:pt idx="770">-0.0106940188401462</cx:pt>
          <cx:pt idx="771">-0.00108026616943157</cx:pt>
          <cx:pt idx="772">-0.00289181261511717</cx:pt>
          <cx:pt idx="773">-0.0070676473809626198</cx:pt>
          <cx:pt idx="774">-0.00430008450584862</cx:pt>
          <cx:pt idx="775">-0.0010565973369806401</cx:pt>
          <cx:pt idx="776">0.00032290888680338399</cx:pt>
          <cx:pt idx="777">-0.00054646630279131395</cx:pt>
          <cx:pt idx="778">-0.0031526355286533199</cx:pt>
          <cx:pt idx="779">-0.00032465086801365802</cx:pt>
          <cx:pt idx="780">-0.00064036601884421098</cx:pt>
          <cx:pt idx="781">-4.4964952077407701e-05</cx:pt>
          <cx:pt idx="782">0.00063663891625715503</cx:pt>
          <cx:pt idx="783">0.00016866879674099199</cx:pt>
          <cx:pt idx="784">-0.0017793875007707926</cx:pt>
          <cx:pt idx="785">-0.0060580285565743752</cx:pt>
          <cx:pt idx="786">-0.005221078328126575</cx:pt>
          <cx:pt idx="787">-0.0094822658592315992</cx:pt>
          <cx:pt idx="788">-0.014760335739843949</cx:pt>
          <cx:pt idx="789">-0.021588852037002199</cx:pt>
          <cx:pt idx="790">-0.0141865799928045</cx:pt>
          <cx:pt idx="791">-0.0094288545206864995</cx:pt>
          <cx:pt idx="792">0.0030909615805161002</cx:pt>
          <cx:pt idx="793">0.0033513140031407001</cx:pt>
          <cx:pt idx="794">0.017070251285325976</cx:pt>
          <cx:pt idx="795">0.01451837829300905</cx:pt>
          <cx:pt idx="796">0.0093176042766080994</cx:pt>
          <cx:pt idx="797">-0.002863718260052025</cx:pt>
          <cx:pt idx="798">0.0016592507038745124</cx:pt>
          <cx:pt idx="799">-0.0023169679714614426</cx:pt>
          <cx:pt idx="800">-0.012711946232312326</cx:pt>
          <cx:pt idx="801">-0.0023432442769053602</cx:pt>
          <cx:pt idx="802">0.0154173180980404</cx:pt>
          <cx:pt idx="803">0.025581043598603751</cx:pt>
          <cx:pt idx="804">0.024368802175835352</cx:pt>
          <cx:pt idx="805">0.016198215007160725</cx:pt>
          <cx:pt idx="806">0.011674882318923226</cx:pt>
          <cx:pt idx="807">0.0013327292903755376</cx:pt>
          <cx:pt idx="808">0.00011101993331949749</cx:pt>
          <cx:pt idx="809">1.7511847123328125e-05</cx:pt>
          <cx:pt idx="810">9.2172247058889756e-05</cx:pt>
          <cx:pt idx="811">-0.00070623482056374751</cx:pt>
          <cx:pt idx="812">-0.0037695199614129248</cx:pt>
          <cx:pt idx="813">-0.0079119119649068252</cx:pt>
          <cx:pt idx="814">-0.003344008741066475</cx:pt>
          <cx:pt idx="815">-0.0022839224541182975</cx:pt>
          <cx:pt idx="816">-0.017256288571110601</cx:pt>
          <cx:pt idx="817">-0.0151040209862024</cx:pt>
          <cx:pt idx="818">-0.0035573731279288749</cx:pt>
          <cx:pt idx="819">-0.0036798523861895</cx:pt>
          <cx:pt idx="820">-0.0029260736100261251</cx:pt>
          <cx:pt idx="821">0.0097555711468700242</cx:pt>
          <cx:pt idx="822">0.0078549708702286506</cx:pt>
          <cx:pt idx="823">0.0043435953056547997</cx:pt>
          <cx:pt idx="824">0.0084758298885156003</cx:pt>
          <cx:pt idx="825">0.021958234394769249</cx:pt>
          <cx:pt idx="826">0.01338450295650215</cx:pt>
          <cx:pt idx="827">0.0038883053099450001</cx:pt>
          <cx:pt idx="828">-0.0001252194184375635</cx:pt>
          <cx:pt idx="829">0.0041414028563927499</cx:pt>
          <cx:pt idx="830">0.012869024201212576</cx:pt>
          <cx:pt idx="831">0.020020621570530351</cx:pt>
          <cx:pt idx="832">0.024731657510081724</cx:pt>
          <cx:pt idx="833">0.035454228821430747</cx:pt>
          <cx:pt idx="834">0.023017734521433551</cx:pt>
          <cx:pt idx="835">0.0021005180166567025</cx:pt>
          <cx:pt idx="836">0.00030174495508160501</cx:pt>
          <cx:pt idx="837">-5.5337889952791998e-05</cx:pt>
          <cx:pt idx="838">-6.7444603157148996e-05</cx:pt>
          <cx:pt idx="839">-0.00079571855220366252</cx:pt>
          <cx:pt idx="840">-0.004758181632269225</cx:pt>
          <cx:pt idx="841">-0.0093856024446952006</cx:pt>
          <cx:pt idx="842">-0.0093353434910118001</cx:pt>
          <cx:pt idx="843">-0.0064791485914997499</cx:pt>
          <cx:pt idx="844">-0.0047991418831257503</cx:pt>
          <cx:pt idx="845">-0.0028736425532957001</cx:pt>
          <cx:pt idx="846">0.0016668875238776575</cx:pt>
          <cx:pt idx="847">-0.0041275318067264749</cx:pt>
          <cx:pt idx="848">-0.0034975952686693251</cx:pt>
          <cx:pt idx="849">-0.0105122141007261</cx:pt>
          <cx:pt idx="850">0.01040119490018185</cx:pt>
          <cx:pt idx="851">0.0042400113775854752</cx:pt>
          <cx:pt idx="852">-0.016380430140661224</cx:pt>
          <cx:pt idx="853">-0.0037637458459322251</cx:pt>
          <cx:pt idx="854">0.016796315158081276</cx:pt>
          <cx:pt idx="855">0.0035818086061859249</cx:pt>
          <cx:pt idx="856">-0.0049502914119492749</cx:pt>
          <cx:pt idx="857">0.00099147762143491757</cx:pt>
          <cx:pt idx="858">-0.0022983500100091101</cx:pt>
          <cx:pt idx="859">0.010899627644808325</cx:pt>
          <cx:pt idx="860">0.02428674457317315</cx:pt>
          <cx:pt idx="861">0.051141149598934003</cx:pt>
          <cx:pt idx="862">0.02857963630366275</cx:pt>
          <cx:pt idx="863">0.0060886552251271002</cx:pt>
          <cx:pt idx="864">0.00068731034535801747</cx:pt>
          <cx:pt idx="865">5.1304225938989247e-05</cx:pt>
          <cx:pt idx="866">-0.00030546297934114501</cx:pt>
          <cx:pt idx="867">-0.0010382610964032326</cx:pt>
          <cx:pt idx="868">-0.003129611559972675</cx:pt>
          <cx:pt idx="869">-0.0090255089254013994</cx:pt>
          <cx:pt idx="870">-0.01011971024101325</cx:pt>
          <cx:pt idx="871">-0.0050161972576183251</cx:pt>
          <cx:pt idx="872">-0.00079980087517461001</cx:pt>
          <cx:pt idx="873">0.0083077046494264492</cx:pt>
          <cx:pt idx="874">0.0022207382575338275</cx:pt>
          <cx:pt idx="875">-0.0082653308077035009</cx:pt>
          <cx:pt idx="876">-0.0090539046720879007</cx:pt>
          <cx:pt idx="877">0.022354102950565176</cx:pt>
          <cx:pt idx="878">0.027649935052193</cx:pt>
          <cx:pt idx="879">0.0058562952530381253</cx:pt>
          <cx:pt idx="880">0.00085643820756525497</cx:pt>
          <cx:pt idx="881">0.034223497732486001</cx:pt>
          <cx:pt idx="882">0.0214413630487209</cx:pt>
          <cx:pt idx="883">0.0031242557952184499</cx:pt>
          <cx:pt idx="884">-0.0017793875007707926</cx:pt>
          <cx:pt idx="885">-0.0060580285565743752</cx:pt>
          <cx:pt idx="886">-0.005221078328126575</cx:pt>
          <cx:pt idx="887">-0.0094822658592315992</cx:pt>
          <cx:pt idx="888">-0.014760335739843949</cx:pt>
          <cx:pt idx="889">-0.021588852037002199</cx:pt>
          <cx:pt idx="890">-0.0141865799928045</cx:pt>
          <cx:pt idx="891">-0.0094288545206864995</cx:pt>
          <cx:pt idx="892">0.0030909615805161002</cx:pt>
          <cx:pt idx="893">0.0033513140031407001</cx:pt>
          <cx:pt idx="894">0.017070251285325976</cx:pt>
          <cx:pt idx="895">0.01451837829300905</cx:pt>
          <cx:pt idx="896">0.0093176042766080994</cx:pt>
          <cx:pt idx="897">-0.002863718260052025</cx:pt>
          <cx:pt idx="898">0.0016592507038745124</cx:pt>
          <cx:pt idx="899">-0.0023169679714614426</cx:pt>
          <cx:pt idx="900">-0.012711946232312326</cx:pt>
          <cx:pt idx="901">-0.0023432442769053602</cx:pt>
          <cx:pt idx="902">0.0154173180980404</cx:pt>
          <cx:pt idx="903">0.025581043598603751</cx:pt>
          <cx:pt idx="904">0.024368802175835352</cx:pt>
          <cx:pt idx="905">0.016198215007160725</cx:pt>
          <cx:pt idx="906">0.011674882318923226</cx:pt>
          <cx:pt idx="907">0.0013327292903755376</cx:pt>
          <cx:pt idx="908">0.00011101993331949749</cx:pt>
          <cx:pt idx="909">1.7511847123328125e-05</cx:pt>
          <cx:pt idx="910">9.2172247058889756e-05</cx:pt>
          <cx:pt idx="911">-0.00070623482056374751</cx:pt>
          <cx:pt idx="912">-0.0037695199614129248</cx:pt>
          <cx:pt idx="913">-0.0079119119649068252</cx:pt>
          <cx:pt idx="914">-0.003344008741066475</cx:pt>
          <cx:pt idx="915">-0.0022839224541182975</cx:pt>
          <cx:pt idx="916">-0.017256288571110601</cx:pt>
          <cx:pt idx="917">-0.0151040209862024</cx:pt>
          <cx:pt idx="918">-0.0035573731279288749</cx:pt>
          <cx:pt idx="919">-0.0036798523861895</cx:pt>
          <cx:pt idx="920">-0.0029260736100261251</cx:pt>
          <cx:pt idx="921">0.0097555711468700242</cx:pt>
          <cx:pt idx="922">0.0078549708702286506</cx:pt>
          <cx:pt idx="923">0.0043435953056547997</cx:pt>
          <cx:pt idx="924">0.0084758298885156003</cx:pt>
          <cx:pt idx="925">0.021958234394769249</cx:pt>
          <cx:pt idx="926">0.01338450295650215</cx:pt>
          <cx:pt idx="927">0.0038883053099450001</cx:pt>
          <cx:pt idx="928">-0.0001252194184375635</cx:pt>
          <cx:pt idx="929">0.0041414028563927499</cx:pt>
          <cx:pt idx="930">0.012869024201212576</cx:pt>
          <cx:pt idx="931">0.020020621570530351</cx:pt>
          <cx:pt idx="932">0.024731657510081724</cx:pt>
          <cx:pt idx="933">0.035454228821430747</cx:pt>
          <cx:pt idx="934">0.023017734521433551</cx:pt>
          <cx:pt idx="935">0.0021005180166567025</cx:pt>
          <cx:pt idx="936">0.00030174495508160501</cx:pt>
          <cx:pt idx="937">-5.5337889952791998e-05</cx:pt>
          <cx:pt idx="938">-6.7444603157148996e-05</cx:pt>
          <cx:pt idx="939">-0.00079571855220366252</cx:pt>
          <cx:pt idx="940">-0.004758181632269225</cx:pt>
          <cx:pt idx="941">-0.0093856024446952006</cx:pt>
          <cx:pt idx="942">-0.0093353434910118001</cx:pt>
          <cx:pt idx="943">-0.0064791485914997499</cx:pt>
          <cx:pt idx="944">-0.0047991418831257503</cx:pt>
          <cx:pt idx="945">-0.0028736425532957001</cx:pt>
          <cx:pt idx="946">0.0016668875238776575</cx:pt>
          <cx:pt idx="947">-0.0041275318067264749</cx:pt>
          <cx:pt idx="948">-0.0034975952686693251</cx:pt>
          <cx:pt idx="949">-0.0105122141007261</cx:pt>
          <cx:pt idx="950">0.01040119490018185</cx:pt>
          <cx:pt idx="951">0.0042400113775854752</cx:pt>
          <cx:pt idx="952">-0.016380430140661224</cx:pt>
          <cx:pt idx="953">-0.0037637458459322251</cx:pt>
          <cx:pt idx="954">0.016796315158081276</cx:pt>
          <cx:pt idx="955">0.0035818086061859249</cx:pt>
          <cx:pt idx="956">-0.0049502914119492749</cx:pt>
          <cx:pt idx="957">0.00099147762143491757</cx:pt>
          <cx:pt idx="958">-0.0022983500100091101</cx:pt>
          <cx:pt idx="959">0.010899627644808325</cx:pt>
          <cx:pt idx="960">0.02428674457317315</cx:pt>
          <cx:pt idx="961">0.051141149598934003</cx:pt>
          <cx:pt idx="962">0.02857963630366275</cx:pt>
          <cx:pt idx="963">0.0060886552251271002</cx:pt>
          <cx:pt idx="964">0.00068731034535801747</cx:pt>
          <cx:pt idx="965">5.1304225938989247e-05</cx:pt>
          <cx:pt idx="966">-0.00030546297934114501</cx:pt>
          <cx:pt idx="967">-0.0010382610964032326</cx:pt>
          <cx:pt idx="968">-0.003129611559972675</cx:pt>
          <cx:pt idx="969">-0.0090255089254013994</cx:pt>
          <cx:pt idx="970">-0.01011971024101325</cx:pt>
          <cx:pt idx="971">-0.0050161972576183251</cx:pt>
          <cx:pt idx="972">-0.00079980087517461001</cx:pt>
          <cx:pt idx="973">0.0083077046494264492</cx:pt>
          <cx:pt idx="974">0.0022207382575338275</cx:pt>
          <cx:pt idx="975">-0.0082653308077035009</cx:pt>
          <cx:pt idx="976">-0.0090539046720879007</cx:pt>
          <cx:pt idx="977">0.022354102950565176</cx:pt>
          <cx:pt idx="978">0.027649935052193</cx:pt>
          <cx:pt idx="979">0.0058562952530381253</cx:pt>
          <cx:pt idx="980">0.00085643820756525497</cx:pt>
          <cx:pt idx="981">0.034223497732486001</cx:pt>
          <cx:pt idx="982">0.0214413630487209</cx:pt>
          <cx:pt idx="983">0.0031242557952184499</cx:pt>
          <cx:pt idx="984">-0.0017793875007707926</cx:pt>
          <cx:pt idx="985">-0.0060580285565743752</cx:pt>
          <cx:pt idx="986">-0.005221078328126575</cx:pt>
          <cx:pt idx="987">-0.0094822658592315992</cx:pt>
          <cx:pt idx="988">-0.014760335739843949</cx:pt>
          <cx:pt idx="989">-0.021588852037002199</cx:pt>
          <cx:pt idx="990">-0.0141865799928045</cx:pt>
          <cx:pt idx="991">-0.0094288545206864995</cx:pt>
          <cx:pt idx="992">0.0030909615805161002</cx:pt>
          <cx:pt idx="993">0.0033513140031407001</cx:pt>
          <cx:pt idx="994">0.017070251285325976</cx:pt>
          <cx:pt idx="995">0.01451837829300905</cx:pt>
          <cx:pt idx="996">0.0093176042766080994</cx:pt>
          <cx:pt idx="997">-0.002863718260052025</cx:pt>
          <cx:pt idx="998">0.0016592507038745124</cx:pt>
          <cx:pt idx="999">-0.0023169679714614426</cx:pt>
          <cx:pt idx="1000">-0.012711946232312326</cx:pt>
          <cx:pt idx="1001">-0.0023432442769053602</cx:pt>
          <cx:pt idx="1002">0.0154173180980404</cx:pt>
          <cx:pt idx="1003">0.025581043598603751</cx:pt>
          <cx:pt idx="1004">0.024368802175835352</cx:pt>
          <cx:pt idx="1005">0.016198215007160725</cx:pt>
          <cx:pt idx="1006">0.011674882318923226</cx:pt>
          <cx:pt idx="1007">0.0013327292903755376</cx:pt>
          <cx:pt idx="1008">0.00011101993331949749</cx:pt>
          <cx:pt idx="1009">1.7511847123328125e-05</cx:pt>
          <cx:pt idx="1010">9.2172247058889756e-05</cx:pt>
          <cx:pt idx="1011">-0.00070623482056374751</cx:pt>
          <cx:pt idx="1012">-0.0037695199614129248</cx:pt>
          <cx:pt idx="1013">-0.0079119119649068252</cx:pt>
          <cx:pt idx="1014">-0.003344008741066475</cx:pt>
          <cx:pt idx="1015">-0.0022839224541182975</cx:pt>
          <cx:pt idx="1016">-0.017256288571110601</cx:pt>
          <cx:pt idx="1017">-0.0151040209862024</cx:pt>
          <cx:pt idx="1018">-0.0035573731279288749</cx:pt>
          <cx:pt idx="1019">-0.0036798523861895</cx:pt>
          <cx:pt idx="1020">-0.0029260736100261251</cx:pt>
          <cx:pt idx="1021">0.0097555711468700242</cx:pt>
          <cx:pt idx="1022">0.0078549708702286506</cx:pt>
          <cx:pt idx="1023">0.0043435953056547997</cx:pt>
          <cx:pt idx="1024">0.0084758298885156003</cx:pt>
          <cx:pt idx="1025">0.021958234394769249</cx:pt>
          <cx:pt idx="1026">0.01338450295650215</cx:pt>
          <cx:pt idx="1027">0.0038883053099450001</cx:pt>
          <cx:pt idx="1028">-0.0001252194184375635</cx:pt>
          <cx:pt idx="1029">0.0041414028563927499</cx:pt>
          <cx:pt idx="1030">0.012869024201212576</cx:pt>
          <cx:pt idx="1031">0.020020621570530351</cx:pt>
          <cx:pt idx="1032">0.024731657510081724</cx:pt>
          <cx:pt idx="1033">0.035454228821430747</cx:pt>
          <cx:pt idx="1034">0.023017734521433551</cx:pt>
          <cx:pt idx="1035">0.0021005180166567025</cx:pt>
          <cx:pt idx="1036">0.00030174495508160501</cx:pt>
          <cx:pt idx="1037">-5.5337889952791998e-05</cx:pt>
          <cx:pt idx="1038">-6.7444603157148996e-05</cx:pt>
          <cx:pt idx="1039">-0.00079571855220366252</cx:pt>
          <cx:pt idx="1040">-0.004758181632269225</cx:pt>
          <cx:pt idx="1041">-0.0093856024446952006</cx:pt>
          <cx:pt idx="1042">-0.0093353434910118001</cx:pt>
          <cx:pt idx="1043">-0.0064791485914997499</cx:pt>
          <cx:pt idx="1044">-0.0047991418831257503</cx:pt>
          <cx:pt idx="1045">-0.0028736425532957001</cx:pt>
          <cx:pt idx="1046">0.0016668875238776575</cx:pt>
          <cx:pt idx="1047">-0.0041275318067264749</cx:pt>
          <cx:pt idx="1048">-0.0034975952686693251</cx:pt>
          <cx:pt idx="1049">-0.0105122141007261</cx:pt>
          <cx:pt idx="1050">0.01040119490018185</cx:pt>
          <cx:pt idx="1051">0.0042400113775854752</cx:pt>
          <cx:pt idx="1052">-0.016380430140661224</cx:pt>
          <cx:pt idx="1053">-0.0037637458459322251</cx:pt>
          <cx:pt idx="1054">0.016796315158081276</cx:pt>
          <cx:pt idx="1055">0.0035818086061859249</cx:pt>
          <cx:pt idx="1056">-0.0049502914119492749</cx:pt>
          <cx:pt idx="1057">0.00099147762143491757</cx:pt>
          <cx:pt idx="1058">-0.0022983500100091101</cx:pt>
          <cx:pt idx="1059">0.010899627644808325</cx:pt>
          <cx:pt idx="1060">0.02428674457317315</cx:pt>
          <cx:pt idx="1061">0.051141149598934003</cx:pt>
          <cx:pt idx="1062">0.02857963630366275</cx:pt>
          <cx:pt idx="1063">0.0060886552251271002</cx:pt>
          <cx:pt idx="1064">0.00068731034535801747</cx:pt>
          <cx:pt idx="1065">5.1304225938989247e-05</cx:pt>
          <cx:pt idx="1066">-0.00030546297934114501</cx:pt>
          <cx:pt idx="1067">-0.0010382610964032326</cx:pt>
          <cx:pt idx="1068">-0.003129611559972675</cx:pt>
          <cx:pt idx="1069">-0.0090255089254013994</cx:pt>
          <cx:pt idx="1070">-0.01011971024101325</cx:pt>
          <cx:pt idx="1071">-0.0050161972576183251</cx:pt>
          <cx:pt idx="1072">-0.00079980087517461001</cx:pt>
          <cx:pt idx="1073">0.0083077046494264492</cx:pt>
          <cx:pt idx="1074">0.0022207382575338275</cx:pt>
          <cx:pt idx="1075">-0.0082653308077035009</cx:pt>
          <cx:pt idx="1076">-0.0090539046720879007</cx:pt>
          <cx:pt idx="1077">0.022354102950565176</cx:pt>
          <cx:pt idx="1078">0.027649935052193</cx:pt>
          <cx:pt idx="1079">0.0058562952530381253</cx:pt>
          <cx:pt idx="1080">0.00085643820756525497</cx:pt>
          <cx:pt idx="1081">0.034223497732486001</cx:pt>
          <cx:pt idx="1082">0.0214413630487209</cx:pt>
          <cx:pt idx="1083">0.0031242557952184499</cx:pt>
        </cx:lvl>
      </cx:numDim>
    </cx:data>
    <cx:data id="111">
      <cx:numDim type="val">
        <cx:f>Sheet2!$DH$1:$DH$1084</cx:f>
        <cx:lvl ptCount="1084" formatCode="G/通用格式">
          <cx:pt idx="0">-0.00042934701644990899</cx:pt>
          <cx:pt idx="1">-1.11978326852915e-05</cx:pt>
          <cx:pt idx="2">-0.00010474418248439801</cx:pt>
          <cx:pt idx="3">-0.00020746279127998099</cx:pt>
          <cx:pt idx="4">0.00015465747032771001</cx:pt>
          <cx:pt idx="5">0.00076174399736572099</cx:pt>
          <cx:pt idx="6">-0.00038827752163321202</cx:pt>
          <cx:pt idx="7">-5.7256136838085e-05</cx:pt>
          <cx:pt idx="8">-0.00036871196215224202</cx:pt>
          <cx:pt idx="9">2.300312790577e-05</cx:pt>
          <cx:pt idx="10">0.00035059348413897198</cx:pt>
          <cx:pt idx="11">0.00103548969568318</cx:pt>
          <cx:pt idx="12">0.0010603961369305801</cx:pt>
          <cx:pt idx="13">7.3339809929092595e-05</cx:pt>
          <cx:pt idx="14">0.000452941119901239</cx:pt>
          <cx:pt idx="15">-0.00017432592417620699</cx:pt>
          <cx:pt idx="16">0.00045911116462051601</cx:pt>
          <cx:pt idx="17">0.00042347763926926601</cx:pt>
          <cx:pt idx="18">0.000199613180550137</cx:pt>
          <cx:pt idx="19">0.000576845500490287</cx:pt>
          <cx:pt idx="20">-0.00031886389961274</cx:pt>
          <cx:pt idx="21">3.8747321084571e-05</cx:pt>
          <cx:pt idx="22">-0.00041669863154504902</cx:pt>
          <cx:pt idx="23">0.00045124233747985198</cx:pt>
          <cx:pt idx="24">0.00060967259126602899</cx:pt>
          <cx:pt idx="25">-0.00027662528496272601</cx:pt>
          <cx:pt idx="26">-0.00044207001580325099</cx:pt>
          <cx:pt idx="27">0.00028589663518009998</cx:pt>
          <cx:pt idx="28">-0.00021833885069434301</cx:pt>
          <cx:pt idx="29">2.2476027415821999e-05</cx:pt>
          <cx:pt idx="30">-0.000216256813069142</cx:pt>
          <cx:pt idx="31">0.00063675464568848197</cx:pt>
          <cx:pt idx="32">0.00060185974800478501</cx:pt>
          <cx:pt idx="33">0.00061077513645209195</cx:pt>
          <cx:pt idx="34">0.00088815647464592399</cx:pt>
          <cx:pt idx="35">0.00096509968943895295</cx:pt>
          <cx:pt idx="36">0.00045299297032348399</cx:pt>
          <cx:pt idx="37">0.00026504177565689102</cx:pt>
          <cx:pt idx="38">-0.00021791589721292199</cx:pt>
          <cx:pt idx="39">-0.00067219734858450005</cx:pt>
          <cx:pt idx="40">0.00091759004004732096</cx:pt>
          <cx:pt idx="41">0.000262090223896225</cx:pt>
          <cx:pt idx="42">7.0015423098291604e-05</cx:pt>
          <cx:pt idx="43">-0.000310771015623511</cx:pt>
          <cx:pt idx="44">-0.000513374588912042</cx:pt>
          <cx:pt idx="45">-0.00041379954686120998</cx:pt>
          <cx:pt idx="46">-0.00090690616376582704</cx:pt>
          <cx:pt idx="47">-4.0099857837750802e-05</cx:pt>
          <cx:pt idx="48">7.7439268561820001e-05</cx:pt>
          <cx:pt idx="49">0.00031022031803346799</cx:pt>
          <cx:pt idx="50">0.00061621386089378899</cx:pt>
          <cx:pt idx="51">0.00018224225630868399</cx:pt>
          <cx:pt idx="52">0.00024397342781063401</cx:pt>
          <cx:pt idx="53">-9.9581034086850605e-05</cx:pt>
          <cx:pt idx="54">0.000439765262871579</cx:pt>
          <cx:pt idx="55">-4.23400449361063e-05</cx:pt>
          <cx:pt idx="56">1.5420245422194001e-06</cx:pt>
          <cx:pt idx="57">-0.00062044541786015703</cx:pt>
          <cx:pt idx="58">-0.00028238871405256898</cx:pt>
          <cx:pt idx="59">0.00025439203236431499</cx:pt>
          <cx:pt idx="60">0.000645623518291688</cx:pt>
          <cx:pt idx="61">0.00041692036127444101</cx:pt>
          <cx:pt idx="62">0.00072363399327352105</cx:pt>
          <cx:pt idx="63">0.0019391922560532901</cx:pt>
          <cx:pt idx="64">0.00197702908729936</cx:pt>
          <cx:pt idx="65">-0.0023539829878917299</cx:pt>
          <cx:pt idx="66">-0.00020135161020830899</cx:pt>
          <cx:pt idx="67">-0.00020723943158294301</cx:pt>
          <cx:pt idx="68">-0.0064026428795021604</cx:pt>
          <cx:pt idx="69">-0.0137021849919282</cx:pt>
          <cx:pt idx="70">-0.019982377028517601</cx:pt>
          <cx:pt idx="71">-0.0146171064791836</cx:pt>
          <cx:pt idx="72">-0.012425993446010799</cx:pt>
          <cx:pt idx="73">-0.013820753495903001</cx:pt>
          <cx:pt idx="74">-0.00592590777279519</cx:pt>
          <cx:pt idx="75">-0.00158662663804394</cx:pt>
          <cx:pt idx="76">9.01812023195534e-05</cx:pt>
          <cx:pt idx="77">-9.9966067506589401e-05</cx:pt>
          <cx:pt idx="78">-6.1954882113257598e-05</cx:pt>
          <cx:pt idx="79">0.00030171459657417999</cx:pt>
          <cx:pt idx="80">0.00047164405174987501</cx:pt>
          <cx:pt idx="81">-0.00031039148322871998</cx:pt>
          <cx:pt idx="82">-4.9075381793555199e-05</cx:pt>
          <cx:pt idx="83">6.06889645904285e-05</cx:pt>
          <cx:pt idx="84">-0.000161721982291589</cx:pt>
          <cx:pt idx="85">0.000154948155883321</cx:pt>
          <cx:pt idx="86">-0.000350118688955116</cx:pt>
          <cx:pt idx="87">0.0018891401674792801</cx:pt>
          <cx:pt idx="88">0.00142201931801853</cx:pt>
          <cx:pt idx="89">0.0021844349553597599</cx:pt>
          <cx:pt idx="90">0.00313375168320249</cx:pt>
          <cx:pt idx="91">0.0018935678074680599</cx:pt>
          <cx:pt idx="92">0.0029167459260552001</cx:pt>
          <cx:pt idx="93">0.0077916806876547097</cx:pt>
          <cx:pt idx="94">0.0047761399297951796</cx:pt>
          <cx:pt idx="95">0.0070697579522424796</cx:pt>
          <cx:pt idx="96">0.00048661027319908001</cx:pt>
          <cx:pt idx="97">0.016315047135769201</cx:pt>
          <cx:pt idx="98">0.016712924146253302</cx:pt>
          <cx:pt idx="99">0.0095105708990652002</cx:pt>
          <cx:pt idx="100">0.0073895785150893904</cx:pt>
          <cx:pt idx="101">0.010830044931245701</cx:pt>
          <cx:pt idx="102">0.012410659510575401</cx:pt>
          <cx:pt idx="103">0.0080986064393252094</cx:pt>
          <cx:pt idx="104">0.00423273879669229</cx:pt>
          <cx:pt idx="105">-0.00130873681923069</cx:pt>
          <cx:pt idx="106">-0.0058911348484481296</cx:pt>
          <cx:pt idx="107">-0.0045858894183632704</cx:pt>
          <cx:pt idx="108">-0.00015271813029871901</cx:pt>
          <cx:pt idx="109">0.0026819989775717298</cx:pt>
          <cx:pt idx="110">0.00046527074446877601</cx:pt>
          <cx:pt idx="111">0.00046120714551079199</cx:pt>
          <cx:pt idx="112">0.00043670571973650701</cx:pt>
          <cx:pt idx="113">-7.6480464938846805e-06</cx:pt>
          <cx:pt idx="114">-0.00032689682819938702</cx:pt>
          <cx:pt idx="115">-0.00022969247676081999</cx:pt>
          <cx:pt idx="116">0.00042927210860175798</cx:pt>
          <cx:pt idx="117">0.000663643689533176</cx:pt>
          <cx:pt idx="118">-0.00388761843228489</cx:pt>
          <cx:pt idx="119">0.0046773006950004596</cx:pt>
          <cx:pt idx="120">0.00304548366407233</cx:pt>
          <cx:pt idx="121">0.0238369702669506</cx:pt>
          <cx:pt idx="122">0.015464351693747099</cx:pt>
          <cx:pt idx="123">0.027279419630275799</cx:pt>
          <cx:pt idx="124">0.0073295514756981</cx:pt>
          <cx:pt idx="125">-0.024631848197762801</cx:pt>
          <cx:pt idx="126">-0.011338304658603301</cx:pt>
          <cx:pt idx="127">0.019185473421945199</cx:pt>
          <cx:pt idx="128">-0.00066384628909061196</cx:pt>
          <cx:pt idx="129">0.0141608609516357</cx:pt>
          <cx:pt idx="130">0.044054871506492399</cx:pt>
          <cx:pt idx="131">0.024640290243597499</cx:pt>
          <cx:pt idx="132">0.0209124927269809</cx:pt>
          <cx:pt idx="133">0.0212949629356857</cx:pt>
          <cx:pt idx="134">0.0073152966713523598</cx:pt>
          <cx:pt idx="135">-0.00040093422301592201</cx:pt>
          <cx:pt idx="136">0.0082082467196365506</cx:pt>
          <cx:pt idx="137">0.0041680415794453198</cx:pt>
          <cx:pt idx="138">0.0024566104706899902</cx:pt>
          <cx:pt idx="139">-0.000152678030490587</cx:pt>
          <cx:pt idx="140">-0.00071742558324873603</cx:pt>
          <cx:pt idx="141">9.89697976474069e-05</cx:pt>
          <cx:pt idx="142">-0.00065808256926778996</cx:pt>
          <cx:pt idx="143">0.00058201515095076997</cx:pt>
          <cx:pt idx="144">-0.00010967134959737199</cx:pt>
          <cx:pt idx="145">0.0049257993874641604</cx:pt>
          <cx:pt idx="146">0.0089572845208358808</cx:pt>
          <cx:pt idx="147">0.0209231441055397</cx:pt>
          <cx:pt idx="148">0.0116249030091066</cx:pt>
          <cx:pt idx="149">0.023186061341347899</cx:pt>
          <cx:pt idx="150">0.035413956081822899</cx:pt>
          <cx:pt idx="151">0.050290767129008297</cx:pt>
          <cx:pt idx="152">-0.0013756182811329599</cx:pt>
          <cx:pt idx="153">-0.00070296198845571105</cx:pt>
          <cx:pt idx="154">0.0045008774445738902</cx:pt>
          <cx:pt idx="155">0.021167850860003699</cx:pt>
          <cx:pt idx="156">-0.00163506375813811</cx:pt>
          <cx:pt idx="157">-0.0128783475452726</cx:pt>
          <cx:pt idx="158">0.046397294947244899</cx:pt>
          <cx:pt idx="159">0.034665633145063303</cx:pt>
          <cx:pt idx="160">0.033066199852408502</cx:pt>
          <cx:pt idx="161">0.033577707297603399</cx:pt>
          <cx:pt idx="162">0.0130598450242523</cx:pt>
          <cx:pt idx="163">-0.00088159087431340295</cx:pt>
          <cx:pt idx="164">0.0056435351923593002</cx:pt>
          <cx:pt idx="165">0.0026630171818863499</cx:pt>
          <cx:pt idx="166">0.000334186610664163</cx:pt>
          <cx:pt idx="167">-0.000222763745786481</cx:pt>
          <cx:pt idx="168">0.00037368138291311599</cx:pt>
          <cx:pt idx="169">0.00029275857428207399</cx:pt>
          <cx:pt idx="170">0.00060921263371127403</cx:pt>
          <cx:pt idx="171">-0.0024125070033140798</cx:pt>
          <cx:pt idx="172">-0.0045327617349898803</cx:pt>
          <cx:pt idx="173">0.017143466091996899</cx:pt>
          <cx:pt idx="174">0.013599982553186601</cx:pt>
          <cx:pt idx="175">0.0126334171908172</cx:pt>
          <cx:pt idx="176">0.0109004595234478</cx:pt>
          <cx:pt idx="177">-0.028835079405517199</cx:pt>
          <cx:pt idx="178">0.0010246030443473899</cx:pt>
          <cx:pt idx="179">0.0047691608696134201</cx:pt>
          <cx:pt idx="180">-0.021274496916317401</cx:pt>
          <cx:pt idx="181">-0.0229525958791593</cx:pt>
          <cx:pt idx="182">-0.016244519167100201</cx:pt>
          <cx:pt idx="183">-0.0248595919872358</cx:pt>
          <cx:pt idx="184">-0.058581408118232099</cx:pt>
          <cx:pt idx="185">-0.066086984185925096</cx:pt>
          <cx:pt idx="186">-0.0185129936737587</cx:pt>
          <cx:pt idx="187">-0.0070926372579113604</cx:pt>
          <cx:pt idx="188">0.00464717319576254</cx:pt>
          <cx:pt idx="189">0.019922636135217001</cx:pt>
          <cx:pt idx="190">0.0035631645853997701</cx:pt>
          <cx:pt idx="191">-0.00567816571671074</cx:pt>
          <cx:pt idx="192">-0.00016532704268254299</cx:pt>
          <cx:pt idx="193">0.0020588576871989001</cx:pt>
          <cx:pt idx="194">-0.00116782966975847</cx:pt>
          <cx:pt idx="195">-0.00029758450179721499</cx:pt>
          <cx:pt idx="196">7.1928911610205597e-05</cx:pt>
          <cx:pt idx="197">-4.8404167731141699e-05</cx:pt>
          <cx:pt idx="198">-0.00073044608270237798</cx:pt>
          <cx:pt idx="199">-0.0027312813223982998</cx:pt>
          <cx:pt idx="200">-0.0045098286426916</cx:pt>
          <cx:pt idx="201">0.00055512852846005501</cx:pt>
          <cx:pt idx="202">-0.0030357286089989252</cx:pt>
          <cx:pt idx="203">-0.00083392343448713505</cx:pt>
          <cx:pt idx="204">-0.003413321597781</cx:pt>
          <cx:pt idx="205">-0.0039616837150719501</cx:pt>
          <cx:pt idx="206">-0.0001290452841984145</cx:pt>
          <cx:pt idx="207">0.00380464570625055</cx:pt>
          <cx:pt idx="208">-0.0042340469591493502</cx:pt>
          <cx:pt idx="209">-0.0036277916884333</cx:pt>
          <cx:pt idx="210">-0.00074753684028062495</cx:pt>
          <cx:pt idx="211">-0.0098468520193100255</cx:pt>
          <cx:pt idx="212">-0.01454944172900815</cx:pt>
          <cx:pt idx="213">-0.0120964873488999</cx:pt>
          <cx:pt idx="214">-0.0041892704113397003</cx:pt>
          <cx:pt idx="215">0.0069939242673812754</cx:pt>
          <cx:pt idx="216">0.0038593759877875249</cx:pt>
          <cx:pt idx="217">-0.00225235975634907</cx:pt>
          <cx:pt idx="218">-0.0035137600564219252</cx:pt>
          <cx:pt idx="219">0.0014237763687169976</cx:pt>
          <cx:pt idx="220">0.0038073052765930501</cx:pt>
          <cx:pt idx="221">0.002512397282417075</cx:pt>
          <cx:pt idx="222">-0.00056942390574453504</cx:pt>
          <cx:pt idx="223">0.0003159230333572</cx:pt>
          <cx:pt idx="224">9.4448372720282495e-05</cx:pt>
          <cx:pt idx="225">-0.00012457503050764676</cx:pt>
          <cx:pt idx="226">-0.00076621985799989255</cx:pt>
          <cx:pt idx="227">-0.0031348747048543751</cx:pt>
          <cx:pt idx="228">-0.0064940221240689247</cx:pt>
          <cx:pt idx="229">-0.0052452513091672251</cx:pt>
          <cx:pt idx="230">-0.0034402986502250249</cx:pt>
          <cx:pt idx="231">-0.0057984458609851254</cx:pt>
          <cx:pt idx="232">-0.0047497730907416751</cx:pt>
          <cx:pt idx="233">-0.0074253096819803747</cx:pt>
          <cx:pt idx="234">-0.0044962956041926499</cx:pt>
          <cx:pt idx="235">-0.0010045446927766</cx:pt>
          <cx:pt idx="236">0.00033609780022144747</cx:pt>
          <cx:pt idx="237">-0.00032081859802233001</cx:pt>
          <cx:pt idx="238">0.0076747881454243749</cx:pt>
          <cx:pt idx="239">0.0065569715549212747</cx:pt>
          <cx:pt idx="240">-0.0026794808014663002</cx:pt>
          <cx:pt idx="241">-0.0043546019659869498</cx:pt>
          <cx:pt idx="242">0.0030487624053196498</cx:pt>
          <cx:pt idx="243">0.0074035735891624498</cx:pt>
          <cx:pt idx="244">0.0065137480771177746</cx:pt>
          <cx:pt idx="245">0.0023755066891777725</cx:pt>
          <cx:pt idx="246">-0.0053841489223353254</cx:pt>
          <cx:pt idx="247">0.00065290364164958246</cx:pt>
          <cx:pt idx="248">0.0053017044806738254</cx:pt>
          <cx:pt idx="249">0.00188879296590831</cx:pt>
          <cx:pt idx="250">-0.00085798460084528249</cx:pt>
          <cx:pt idx="251">-0.00012243580517909425</cx:pt>
          <cx:pt idx="252">-2.962735718734575e-05</cx:pt>
          <cx:pt idx="253">0.00010343415137741425</cx:pt>
          <cx:pt idx="254">-0.00053910780350598249</cx:pt>
          <cx:pt idx="255">-0.0027080211155915499</cx:pt>
          <cx:pt idx="256">-0.0060698536201807254</cx:pt>
          <cx:pt idx="257">-0.0063153247108167498</cx:pt>
          <cx:pt idx="258">-0.0056721780515476498</cx:pt>
          <cx:pt idx="259">-0.0014313975902004626</cx:pt>
          <cx:pt idx="260">-0.0014786841851647924</cx:pt>
          <cx:pt idx="261">-0.0063276331894545996</cx:pt>
          <cx:pt idx="262">0.0015233299372324675</cx:pt>
          <cx:pt idx="263">0.012431782606887825</cx:pt>
          <cx:pt idx="264">0.0088108933231754259</cx:pt>
          <cx:pt idx="265">0.010094829209240125</cx:pt>
          <cx:pt idx="266">0.0089576042448288005</cx:pt>
          <cx:pt idx="267">0.0094382752467268745</cx:pt>
          <cx:pt idx="268">0.0064890641214141254</cx:pt>
          <cx:pt idx="269">-0.0043743102099254496</cx:pt>
          <cx:pt idx="270">0.0045083633107149499</cx:pt>
          <cx:pt idx="271">0.0029191359343801251</cx:pt>
          <cx:pt idx="272">0.0028226602812222502</cx:pt>
          <cx:pt idx="273">0.00098359007323127749</cx:pt>
          <cx:pt idx="274">-0.0045980774385458003</cx:pt>
          <cx:pt idx="275">-0.0017646429389107925</cx:pt>
          <cx:pt idx="276">0.0027646287308201001</cx:pt>
          <cx:pt idx="277">0.0013293675737820301</cx:pt>
          <cx:pt idx="278">6.1571508624614496e-05</cx:pt>
          <cx:pt idx="279">0.00042965476870339002</cx:pt>
          <cx:pt idx="280">0.00024864808085988852</cx:pt>
          <cx:pt idx="281">-7.0134990591211004e-05</cx:pt>
          <cx:pt idx="282">-0.0004098346212896575</cx:pt>
          <cx:pt idx="283">-0.00064518350437275745</cx:pt>
          <cx:pt idx="284">-0.0040576632433033501</cx:pt>
          <cx:pt idx="285">-0.0037805273610859</cx:pt>
          <cx:pt idx="286">0.0037991853362955748</cx:pt>
          <cx:pt idx="287">0.0017876324104050575</cx:pt>
          <cx:pt idx="288">0.0031867611180038499</cx:pt>
          <cx:pt idx="289">-0.0023344019363648726</cx:pt>
          <cx:pt idx="290">0.0024611728891467074</cx:pt>
          <cx:pt idx="291">0.011142949231863776</cx:pt>
          <cx:pt idx="292">0.010256821069550275</cx:pt>
          <cx:pt idx="293">0.0046981616471077747</cx:pt>
          <cx:pt idx="294">0.0022553298066072926</cx:pt>
          <cx:pt idx="295">0.0131358371307853</cx:pt>
          <cx:pt idx="296">0.0089029970795389008</cx:pt>
          <cx:pt idx="297">0.0048148658758921251</cx:pt>
          <cx:pt idx="298">-0.00038923169861286003</cx:pt>
          <cx:pt idx="299">-0.029923636742945601</cx:pt>
          <cx:pt idx="300">-0.025269419982654698</cx:pt>
          <cx:pt idx="301">-0.010004148504261699</cx:pt>
          <cx:pt idx="302">0.0033851072119263099</cx:pt>
          <cx:pt idx="303">-0.0052998305904577696</cx:pt>
          <cx:pt idx="304">0.0128186921745239</cx:pt>
          <cx:pt idx="305">0.0130204837193728</cx:pt>
          <cx:pt idx="306">0.0024099847252201799</cx:pt>
          <cx:pt idx="307">0.00065855134604047205</cx:pt>
          <cx:pt idx="308">-0.00044008490433254698</cx:pt>
          <cx:pt idx="309">-0.00055943565135834904</cx:pt>
          <cx:pt idx="310">-0.00039071017974935402</cx:pt>
          <cx:pt idx="311">0.0030835450641806001</cx:pt>
          <cx:pt idx="312">-0.015935842093680101</cx:pt>
          <cx:pt idx="313">-0.019484228606741202</cx:pt>
          <cx:pt idx="314">0.0150236585654009</cx:pt>
          <cx:pt idx="315">0.022394758901977101</cx:pt>
          <cx:pt idx="316">-0.010847664517063999</cx:pt>
          <cx:pt idx="317">-0.028505906894930901</cx:pt>
          <cx:pt idx="318">0.019551397998757901</cx:pt>
          <cx:pt idx="319">0.040500727234225098</cx:pt>
          <cx:pt idx="320">0.017458927501541301</cx:pt>
          <cx:pt idx="321">-0.0415168740307683</cx:pt>
          <cx:pt idx="322">-0.045539495258000599</cx:pt>
          <cx:pt idx="323">0.0067072804652641704</cx:pt>
          <cx:pt idx="324">0.032652648724036698</cx:pt>
          <cx:pt idx="325">0.061458434196657599</cx:pt>
          <cx:pt idx="326">0.032903481710945197</cx:pt>
          <cx:pt idx="327">-0.015647673162799799</cx:pt>
          <cx:pt idx="328">-0.0089637561198562792</cx:pt>
          <cx:pt idx="329">-0.00137990576946209</cx:pt>
          <cx:pt idx="330">0.011697596854719499</cx:pt>
          <cx:pt idx="331">0.0190289674303359</cx:pt>
          <cx:pt idx="332">0.028061717631904501</cx:pt>
          <cx:pt idx="333">0.0024059709344629301</cx:pt>
          <cx:pt idx="334">0.00050346759154735402</cx:pt>
          <cx:pt idx="335">-0.00023273626067103301</cx:pt>
          <cx:pt idx="336">0.00016308490805774101</cx:pt>
          <cx:pt idx="337">-0.00012775010235439499</cx:pt>
          <cx:pt idx="338">0.00015709311817858901</cx:pt>
          <cx:pt idx="339">-0.0028659421823420401</cx:pt>
          <cx:pt idx="340">-0.0043087888033048402</cx:pt>
          <cx:pt idx="341">0.0013443240899921501</cx:pt>
          <cx:pt idx="342">0.0455523332095083</cx:pt>
          <cx:pt idx="343">0.036564749010878202</cx:pt>
          <cx:pt idx="344">-0.0017903993262423201</cx:pt>
          <cx:pt idx="345">-0.0060461018617887401</cx:pt>
          <cx:pt idx="346">0.024815065805833501</cx:pt>
          <cx:pt idx="347">0.00072639480380301796</cx:pt>
          <cx:pt idx="348">-0.0345634135366506</cx:pt>
          <cx:pt idx="349">-0.056042730880466997</cx:pt>
          <cx:pt idx="350">-0.048584868017382501</cx:pt>
          <cx:pt idx="351">-0.0182417894108233</cx:pt>
          <cx:pt idx="352">0.021690680276504799</cx:pt>
          <cx:pt idx="353">0.043290439867609103</cx:pt>
          <cx:pt idx="354">0.068307341872700794</cx:pt>
          <cx:pt idx="355">0.023987465541419301</cx:pt>
          <cx:pt idx="356">0.0097421013061365705</cx:pt>
          <cx:pt idx="357">0.037412818329184999</cx:pt>
          <cx:pt idx="358">0.032191948599370197</cx:pt>
          <cx:pt idx="359">0.030746788379963301</cx:pt>
          <cx:pt idx="360">0.017096909239159401</cx:pt>
          <cx:pt idx="361">-0.0020173307482266901</cx:pt>
          <cx:pt idx="362">-0.0018047680491535499</cx:pt>
          <cx:pt idx="363">-0.00053500500386032001</cx:pt>
          <cx:pt idx="364">-0.00065106447499131801</cx:pt>
          <cx:pt idx="365">-0.000109286542221172</cx:pt>
          <cx:pt idx="366">0.00020843913148452901</cx:pt>
          <cx:pt idx="367">0.00057135263455594199</cx:pt>
          <cx:pt idx="368">0.0140443236027449</cx:pt>
          <cx:pt idx="369">0.0220804089920934</cx:pt>
          <cx:pt idx="370">0.037340825474749303</cx:pt>
          <cx:pt idx="371">0.037240468900374302</cx:pt>
          <cx:pt idx="372">-0.00711799735526165</cx:pt>
          <cx:pt idx="373">0.011221703861161799</cx:pt>
          <cx:pt idx="374">-0.0076360038064027299</cx:pt>
          <cx:pt idx="375">-0.045438539470503199</cx:pt>
          <cx:pt idx="376">-0.033211804839463697</cx:pt>
          <cx:pt idx="377">-0.034316490219740502</cx:pt>
          <cx:pt idx="378">-0.0023792648569267798</cx:pt>
          <cx:pt idx="379">-0.034383919174109198</cx:pt>
          <cx:pt idx="380">-0.050841547471402501</cx:pt>
          <cx:pt idx="381">-0.0120714011100024</cx:pt>
          <cx:pt idx="382">-0.0037799634212524699</cx:pt>
          <cx:pt idx="383">-0.0081339761235055992</cx:pt>
          <cx:pt idx="384">-0.0187548365742406</cx:pt>
          <cx:pt idx="385">0.034469504684619803</cx:pt>
          <cx:pt idx="386">0.047864765413802898</cx:pt>
          <cx:pt idx="387">0.044025939096290899</cx:pt>
          <cx:pt idx="388">0.015896408681551601</cx:pt>
          <cx:pt idx="389">0.00077524853298628898</cx:pt>
          <cx:pt idx="390">-0.00297116047550704</cx:pt>
          <cx:pt idx="391">-0.0020646650590593601</cx:pt>
          <cx:pt idx="392">-0.000197322910735489</cx:pt>
          <cx:pt idx="393">0.00038784543142767001</cx:pt>
          <cx:pt idx="394">-0.00026121780732163999</cx:pt>
          <cx:pt idx="395">0.0030269681235826</cx:pt>
          <cx:pt idx="396">0.0207964517605356</cx:pt>
          <cx:pt idx="397">0.018916353901626999</cx:pt>
          <cx:pt idx="398">0.031638183986061198</cx:pt>
          <cx:pt idx="399">0.035868521004923402</cx:pt>
          <cx:pt idx="400">0.0262478387519921</cx:pt>
          <cx:pt idx="401">0.0287985823442992</cx:pt>
          <cx:pt idx="402">0.016876227063425699</cx:pt>
          <cx:pt idx="403">-0.0109859869299968</cx:pt>
          <cx:pt idx="404">-0.0147053742828394</cx:pt>
          <cx:pt idx="405">0.0094956177245527403</cx:pt>
          <cx:pt idx="406">0.033271042617095403</cx:pt>
          <cx:pt idx="407">0.0038221659991565702</cx:pt>
          <cx:pt idx="408">-0.049621671602652899</cx:pt>
          <cx:pt idx="409">-0.043360285446292002</cx:pt>
          <cx:pt idx="410">-0.0076447361219151499</cx:pt>
          <cx:pt idx="411">-0.00289894033946121</cx:pt>
          <cx:pt idx="412">0.031577652174979799</cx:pt>
          <cx:pt idx="413">0.069776751151781002</cx:pt>
          <cx:pt idx="414">0.059156451080148199</cx:pt>
          <cx:pt idx="415">0.053899633417780098</cx:pt>
          <cx:pt idx="416">0.039472553392640601</cx:pt>
          <cx:pt idx="417">-0.0067051128495338999</cx:pt>
          <cx:pt idx="418">-0.0050896879056157697</cx:pt>
          <cx:pt idx="419">0.000162547108425154</cx:pt>
          <cx:pt idx="420">-0.00051106029603213904</cx:pt>
          <cx:pt idx="421">0.00036848499907346798</cx:pt>
          <cx:pt idx="422">0.00142346039453486</cx:pt>
          <cx:pt idx="423">-0.00248100710996626</cx:pt>
          <cx:pt idx="424">0.014201523858646901</cx:pt>
          <cx:pt idx="425">0.037712095206183502</cx:pt>
          <cx:pt idx="426">0.0185705921559286</cx:pt>
          <cx:pt idx="427">0.032100985199134499</cx:pt>
          <cx:pt idx="428">0.025391173661566301</cx:pt>
          <cx:pt idx="429">0.023710082482616399</cx:pt>
          <cx:pt idx="430">0.013883625447481601</cx:pt>
          <cx:pt idx="431">-0.0025511711855661801</cx:pt>
          <cx:pt idx="432">0.0170399369576405</cx:pt>
          <cx:pt idx="433">-0.0121830655226142</cx:pt>
          <cx:pt idx="434">-0.019781780630512801</cx:pt>
          <cx:pt idx="435">-0.042204920285345303</cx:pt>
          <cx:pt idx="436">-0.069060237574102401</cx:pt>
          <cx:pt idx="437">-0.068904941157583194</cx:pt>
          <cx:pt idx="438">-0.029657392271493301</cx:pt>
          <cx:pt idx="439">-0.000626667427986361</cx:pt>
          <cx:pt idx="440">0.0531467758369061</cx:pt>
          <cx:pt idx="441">0.089016510218297207</cx:pt>
          <cx:pt idx="442">0.031781549738614898</cx:pt>
          <cx:pt idx="443">0.0536001234409293</cx:pt>
          <cx:pt idx="444">0.0381939157129388</cx:pt>
          <cx:pt idx="445">-0.012514690490298601</cx:pt>
          <cx:pt idx="446">-0.011930759918279601</cx:pt>
          <cx:pt idx="447">-0.0027406389104455199</cx:pt>
          <cx:pt idx="448">-0.000198862465523335</cx:pt>
          <cx:pt idx="449">-0.00042532574459445299</cx:pt>
          <cx:pt idx="450">0.0014143490706988501</cx:pt>
          <cx:pt idx="451">1.3799842799415201e-06</cx:pt>
          <cx:pt idx="452">0.0091895827580694093</cx:pt>
          <cx:pt idx="453">0.031132790567193799</cx:pt>
          <cx:pt idx="454">-0.0040445715648661697</cx:pt>
          <cx:pt idx="455">0.0280409092998666</cx:pt>
          <cx:pt idx="456">0.049162128868518999</cx:pt>
          <cx:pt idx="457">0.0045881019476848002</cx:pt>
          <cx:pt idx="458">-0.032659756586464098</cx:pt>
          <cx:pt idx="459">-0.049900604889772403</cx:pt>
          <cx:pt idx="460">-0.026899582987205999</cx:pt>
          <cx:pt idx="461">-0.041653972603214399</cx:pt>
          <cx:pt idx="462">-0.055534002797729402</cx:pt>
          <cx:pt idx="463">-0.093878363228370801</cx:pt>
          <cx:pt idx="464">-0.111107470171915</cx:pt>
          <cx:pt idx="465">-0.095718632878232193</cx:pt>
          <cx:pt idx="466">-0.0552713252194778</cx:pt>
          <cx:pt idx="467">-0.00409016140232099</cx:pt>
          <cx:pt idx="468">0.0591571511814801</cx:pt>
          <cx:pt idx="469">0.049989525834158902</cx:pt>
          <cx:pt idx="470">0.056800543391606902</cx:pt>
          <cx:pt idx="471">0.042974437978027497</cx:pt>
          <cx:pt idx="472">0.016879719423019</cx:pt>
          <cx:pt idx="473">-0.0181669202333643</cx:pt>
          <cx:pt idx="474">-0.0097839769655010903</cx:pt>
          <cx:pt idx="475">-0.00260824856177068</cx:pt>
          <cx:pt idx="476">-0.00029685651955759401</cx:pt>
          <cx:pt idx="477">0.00017214537300566801</cx:pt>
          <cx:pt idx="478">-0.0016265832460532501</cx:pt>
          <cx:pt idx="479">0.00097395369291783395</cx:pt>
          <cx:pt idx="480">-0.0049308538831974299</cx:pt>
          <cx:pt idx="481">-0.00736653329143141</cx:pt>
          <cx:pt idx="482">0.014081628868537</cx:pt>
          <cx:pt idx="483">0.041615676527857297</cx:pt>
          <cx:pt idx="484">0.035831911535365399</cx:pt>
          <cx:pt idx="485">0.011414258136190099</cx:pt>
          <cx:pt idx="486">0.031729375389223602</cx:pt>
          <cx:pt idx="487">-0.0024055472640661002</cx:pt>
          <cx:pt idx="488">0.011873996118500801</cx:pt>
          <cx:pt idx="489">-0.030773354099509001</cx:pt>
          <cx:pt idx="490">-0.055916878643978901</cx:pt>
          <cx:pt idx="491">-0.110143175530351</cx:pt>
          <cx:pt idx="492">-0.11377399796365401</cx:pt>
          <cx:pt idx="493">-0.064070411002850602</cx:pt>
          <cx:pt idx="494">-0.040133875634920997</cx:pt>
          <cx:pt idx="495">0.038190371489694501</cx:pt>
          <cx:pt idx="496">0.080684866560673293</cx:pt>
          <cx:pt idx="497">0.038047129611735397</cx:pt>
          <cx:pt idx="498">0.049830916927721201</cx:pt>
          <cx:pt idx="499">0.0365615821753505</cx:pt>
          <cx:pt idx="500">0.0074920891782409996</cx:pt>
          <cx:pt idx="501">-0.017416284609709599</cx:pt>
          <cx:pt idx="502">-0.0045176325218227904</cx:pt>
          <cx:pt idx="503">0.00018176599888917799</cx:pt>
          <cx:pt idx="504">-0.00040148366994409798</cx:pt>
          <cx:pt idx="505">-0.00045632142604264402</cx:pt>
          <cx:pt idx="506">-0.0011084526167831699</cx:pt>
          <cx:pt idx="507">-0.00705316503787215</cx:pt>
          <cx:pt idx="508">-0.025507116703280399</cx:pt>
          <cx:pt idx="509">-0.0088434566427435194</cx:pt>
          <cx:pt idx="510">0.012568868048013399</cx:pt>
          <cx:pt idx="511">0.010797596729124901</cx:pt>
          <cx:pt idx="512">0.0131106292433559</cx:pt>
          <cx:pt idx="513">0.0043273655059347703</cx:pt>
          <cx:pt idx="514">0.0345776876402012</cx:pt>
          <cx:pt idx="515">0.0379774239468064</cx:pt>
          <cx:pt idx="516">0.024777345760649602</cx:pt>
          <cx:pt idx="517">-0.021671966873245001</cx:pt>
          <cx:pt idx="518">-0.065579467010527207</cx:pt>
          <cx:pt idx="519">-0.077725703859549994</cx:pt>
          <cx:pt idx="520">-0.055400760185656601</cx:pt>
          <cx:pt idx="521">0.016609036948333301</cx:pt>
          <cx:pt idx="522">0.033358145192446197</cx:pt>
          <cx:pt idx="523">0.066667228196728504</cx:pt>
          <cx:pt idx="524">0.056717921284336802</cx:pt>
          <cx:pt idx="525">0.0204534524771634</cx:pt>
          <cx:pt idx="526">0.029059029609185001</cx:pt>
          <cx:pt idx="527">0.0130316303380259</cx:pt>
          <cx:pt idx="528">0.0045349749926316798</cx:pt>
          <cx:pt idx="529">-0.0081992635297718601</cx:pt>
          <cx:pt idx="530">-0.0017693017199311601</cx:pt>
          <cx:pt idx="531">-0.00127200044791276</cx:pt>
          <cx:pt idx="532">0.000141184521661629</cx:pt>
          <cx:pt idx="533">-0.00027732078178881203</cx:pt>
          <cx:pt idx="534">0.00173762689600619</cx:pt>
          <cx:pt idx="535">0.00131319953037446</cx:pt>
          <cx:pt idx="536">-0.0161754619179756</cx:pt>
          <cx:pt idx="537">-0.0044269096839696003</cx:pt>
          <cx:pt idx="538">0.0058033391649392699</cx:pt>
          <cx:pt idx="539">-0.0048678332973933498</cx:pt>
          <cx:pt idx="540">0.00353965046297979</cx:pt>
          <cx:pt idx="541">-0.0054624256322001099</cx:pt>
          <cx:pt idx="542">0.012115934973578499</cx:pt>
          <cx:pt idx="543">0.041833883144151103</cx:pt>
          <cx:pt idx="544">0.067774667669196903</cx:pt>
          <cx:pt idx="545">-0.028439678158298499</cx:pt>
          <cx:pt idx="546">-0.051776084760747701</cx:pt>
          <cx:pt idx="547">-0.0376172195188859</cx:pt>
          <cx:pt idx="548">0.00220224194341583</cx:pt>
          <cx:pt idx="549">0.057434154215865799</cx:pt>
          <cx:pt idx="550">0.059869692584131502</cx:pt>
          <cx:pt idx="551">0.046023571459394202</cx:pt>
          <cx:pt idx="552">0.0477502752377277</cx:pt>
          <cx:pt idx="553">0.00011878041660506599</cx:pt>
          <cx:pt idx="554">-0.0032091045231395902</cx:pt>
          <cx:pt idx="555">-0.0080438218910813993</cx:pt>
          <cx:pt idx="556">0.0053117391723480198</cx:pt>
          <cx:pt idx="557">-0.0066473535989348201</cx:pt>
          <cx:pt idx="558">-0.0020367402634785198</cx:pt>
          <cx:pt idx="559">0.00055851201550850198</cx:pt>
          <cx:pt idx="560">-0.00024612809419500301</cx:pt>
          <cx:pt idx="561">0.00040566510025154002</cx:pt>
          <cx:pt idx="562">0.0015053982097987099</cx:pt>
          <cx:pt idx="563">0.00130018572866157</cx:pt>
          <cx:pt idx="564">-0.00215894720662334</cx:pt>
          <cx:pt idx="565">0.0092525436643208104</cx:pt>
          <cx:pt idx="566">0.000329932745674971</cx:pt>
          <cx:pt idx="567">-0.0066305149618241799</cx:pt>
          <cx:pt idx="568">0.0048921073858699199</cx:pt>
          <cx:pt idx="569">0.0178566976561862</cx:pt>
          <cx:pt idx="570">0.0149982463914205</cx:pt>
          <cx:pt idx="571">0.017437205244599501</cx:pt>
          <cx:pt idx="572">0.017896003555006802</cx:pt>
          <cx:pt idx="573">-0.0146403024803319</cx:pt>
          <cx:pt idx="574">-0.011788853747995201</cx:pt>
          <cx:pt idx="575">-0.0067220842119736198</cx:pt>
          <cx:pt idx="576">0.040627695222356298</cx:pt>
          <cx:pt idx="577">0.085353388154628396</cx:pt>
          <cx:pt idx="578">0.039228914282242497</cx:pt>
          <cx:pt idx="579">0.0284326871335642</cx:pt>
          <cx:pt idx="580">-0.023195884644426502</cx:pt>
          <cx:pt idx="581">-0.033102640337685597</cx:pt>
          <cx:pt idx="582">-0.0212749941489568</cx:pt>
          <cx:pt idx="583">-0.0204955133798609</cx:pt>
          <cx:pt idx="584">-0.00048035738968234699</cx:pt>
          <cx:pt idx="585">0.0026854367739307401</cx:pt>
          <cx:pt idx="586">-0.0014287085958141401</cx:pt>
          <cx:pt idx="587">-0.000635224119916751</cx:pt>
          <cx:pt idx="588">-0.00054722221080282397</cx:pt>
          <cx:pt idx="589">-1.3532685091329001e-05</cx:pt>
          <cx:pt idx="590">-0.000960328819766218</cx:pt>
          <cx:pt idx="591">0.0030391944229738602</cx:pt>
          <cx:pt idx="592">0.0077019138141955603</cx:pt>
          <cx:pt idx="593">0.0059057785544722298</cx:pt>
          <cx:pt idx="594">0.0106372405625327</cx:pt>
          <cx:pt idx="595">-0.00482335003560635</cx:pt>
          <cx:pt idx="596">-0.0012500330539477601</cx:pt>
          <cx:pt idx="597">0.000103707693166404</cx:pt>
          <cx:pt idx="598">0.014851522203826999</cx:pt>
          <cx:pt idx="599">-0.0073178589371108499</cx:pt>
          <cx:pt idx="600">-0.0079340312846922292</cx:pt>
          <cx:pt idx="601">-0.0090359049655381798</cx:pt>
          <cx:pt idx="602">0.029213695523743199</cx:pt>
          <cx:pt idx="603">0.040851263296103599</cx:pt>
          <cx:pt idx="604">0.070010314062009193</cx:pt>
          <cx:pt idx="605">0.046776133456179203</cx:pt>
          <cx:pt idx="606">0.0171283954428906</cx:pt>
          <cx:pt idx="607">-0.0192182056789428</cx:pt>
          <cx:pt idx="608">-0.029029180698987401</cx:pt>
          <cx:pt idx="609">-0.026762647349758001</cx:pt>
          <cx:pt idx="610">-0.021604180253956599</cx:pt>
          <cx:pt idx="611">-0.0211980515778393</cx:pt>
          <cx:pt idx="612">-0.00105234605460696</cx:pt>
          <cx:pt idx="613">0.0070790032100044101</cx:pt>
          <cx:pt idx="614">0.00064614581243490796</cx:pt>
          <cx:pt idx="615">-0.00053894180050060203</cx:pt>
          <cx:pt idx="616">-0.00051878097665888304</cx:pt>
          <cx:pt idx="617">-5.6408820255846297e-05</cx:pt>
          <cx:pt idx="618">0.00040435772572182703</cx:pt>
          <cx:pt idx="619">0.0027266822396608699</cx:pt>
          <cx:pt idx="620">0.00262781396123643</cx:pt>
          <cx:pt idx="621">0.0068994908468263498</cx:pt>
          <cx:pt idx="622">-0.0080556844257402803</cx:pt>
          <cx:pt idx="623">-0.0187988455047907</cx:pt>
          <cx:pt idx="624">-0.020025866710945701</cx:pt>
          <cx:pt idx="625">-0.011372124693755901</cx:pt>
          <cx:pt idx="626">-0.0194033520989828</cx:pt>
          <cx:pt idx="627">-0.023464854124762801</cx:pt>
          <cx:pt idx="628">-0.015759386342716002</cx:pt>
          <cx:pt idx="629">0.0121704848021212</cx:pt>
          <cx:pt idx="630">0.037183578675218203</cx:pt>
          <cx:pt idx="631">0.027314303546534999</cx:pt>
          <cx:pt idx="632">0.085089548786007996</cx:pt>
          <cx:pt idx="633">0.066369590006629897</cx:pt>
          <cx:pt idx="634">0.021113264077430399</cx:pt>
          <cx:pt idx="635">-0.040188115297079198</cx:pt>
          <cx:pt idx="636">-0.041950903855547797</cx:pt>
          <cx:pt idx="637">-0.026670325483310602</cx:pt>
          <cx:pt idx="638">-0.0052007778877992796</cx:pt>
          <cx:pt idx="639">-0.0038837830795837702</cx:pt>
          <cx:pt idx="640">0.00368110796900698</cx:pt>
          <cx:pt idx="641">0.0064394202200325499</cx:pt>
          <cx:pt idx="642">0.000272573638694985</cx:pt>
          <cx:pt idx="643">-0.00066683707482659705</cx:pt>
          <cx:pt idx="644">-0.00018843194104159</cx:pt>
          <cx:pt idx="645">-0.00081914349318780596</cx:pt>
          <cx:pt idx="646">-0.00081923082750273203</cx:pt>
          <cx:pt idx="647">0.0013315328664780699</cx:pt>
          <cx:pt idx="648">0.0018166492792968301</cx:pt>
          <cx:pt idx="649">0.0084627039306824792</cx:pt>
          <cx:pt idx="650">0.0111449905392478</cx:pt>
          <cx:pt idx="651">-0.017866862678228301</cx:pt>
          <cx:pt idx="652">-0.027913203341223599</cx:pt>
          <cx:pt idx="653">-0.020112695020418001</cx:pt>
          <cx:pt idx="654">0.0095144275223644405</cx:pt>
          <cx:pt idx="655">0.0014401221457078701</cx:pt>
          <cx:pt idx="656">-0.0048138914613333203</cx:pt>
          <cx:pt idx="657">0.024794020844602201</cx:pt>
          <cx:pt idx="658">0.062386031045593697</cx:pt>
          <cx:pt idx="659">0.020665939317882801</cx:pt>
          <cx:pt idx="660">0.012485912764251201</cx:pt>
          <cx:pt idx="661">0.0014937075956949499</cx:pt>
          <cx:pt idx="662">-0.0388638063612212</cx:pt>
          <cx:pt idx="663">-0.043525979630629402</cx:pt>
          <cx:pt idx="664">-0.032024702040067299</cx:pt>
          <cx:pt idx="665">-0.019511969923398299</cx:pt>
          <cx:pt idx="666">-0.0067735093529199698</cx:pt>
          <cx:pt idx="667">0.0090873217358142105</cx:pt>
          <cx:pt idx="668">0.011746674704941101</cx:pt>
          <cx:pt idx="669">0.0045632593741385397</cx:pt>
          <cx:pt idx="670">0.00022741111719884301</cx:pt>
          <cx:pt idx="671">-0.000213205128940306</cx:pt>
          <cx:pt idx="672">-0.00016336399118597</cx:pt>
          <cx:pt idx="673">-0.00017303511429152499</cx:pt>
          <cx:pt idx="674">0.00060240625400403904</cx:pt>
          <cx:pt idx="675">0.00044819117368717902</cx:pt>
          <cx:pt idx="676">0.00026797062613264001</cx:pt>
          <cx:pt idx="677">0.0032153278291591498</cx:pt>
          <cx:pt idx="678">-0.0031689726059141899</cx:pt>
          <cx:pt idx="679">-0.0027972446666023102</cx:pt>
          <cx:pt idx="680">0.00092588264915008595</cx:pt>
          <cx:pt idx="681">0.0082962107667805696</cx:pt>
          <cx:pt idx="682">0.0092192231628741503</cx:pt>
          <cx:pt idx="683">0.00129944632891873</cx:pt>
          <cx:pt idx="684">0.0127232216043435</cx:pt>
          <cx:pt idx="685">0.022683288539679599</cx:pt>
          <cx:pt idx="686">0.046839851981974899</cx:pt>
          <cx:pt idx="687">-0.00026977071616837597</cx:pt>
          <cx:pt idx="688">-0.0025735999513111498</cx:pt>
          <cx:pt idx="689">0.0013023338662039401</cx:pt>
          <cx:pt idx="690">-0.0067232819368026999</cx:pt>
          <cx:pt idx="691">-0.0155918810516791</cx:pt>
          <cx:pt idx="692">-0.000154165342838013</cx:pt>
          <cx:pt idx="693">0.0029479921062707101</cx:pt>
          <cx:pt idx="694">0.00695575003084461</cx:pt>
          <cx:pt idx="695">0.0118801718705209</cx:pt>
          <cx:pt idx="696">0.0055688676222270996</cx:pt>
          <cx:pt idx="697">-0.00048981798858048996</cx:pt>
          <cx:pt idx="698">-0.0010579213375922999</cx:pt>
          <cx:pt idx="699">-0.00049427898824113195</cx:pt>
          <cx:pt idx="700">8.71826391062835e-05</cx:pt>
          <cx:pt idx="701">0.00098816802198890309</cx:pt>
          <cx:pt idx="702">1.8641883211090899e-05</cx:pt>
          <cx:pt idx="703">0.0010933779214533799</cx:pt>
          <cx:pt idx="704">-0.00017058532751331999</cx:pt>
          <cx:pt idx="705">-0.0037246326346443101</cx:pt>
          <cx:pt idx="706">-0.0060112248741095</cx:pt>
          <cx:pt idx="707">-0.010182075354843299</cx:pt>
          <cx:pt idx="708">-0.0136556881778815</cx:pt>
          <cx:pt idx="709">-0.014479527305286399</cx:pt>
          <cx:pt idx="710">-0.0097364306573766799</cx:pt>
          <cx:pt idx="711">0.0044763229212544803</cx:pt>
          <cx:pt idx="712">0.0031917769521170401</cx:pt>
          <cx:pt idx="713">0.00406761853333301</cx:pt>
          <cx:pt idx="714">-0.00077956409102298402</cx:pt>
          <cx:pt idx="715">-0.0200381571091875</cx:pt>
          <cx:pt idx="716">-0.0130158189754923</cx:pt>
          <cx:pt idx="717">-4.6129614878082503e-05</cx:pt>
          <cx:pt idx="718">-0.00035505169464439398</cx:pt>
          <cx:pt idx="719">0.0148614705257425</cx:pt>
          <cx:pt idx="720">0.0123422053832549</cx:pt>
          <cx:pt idx="721">0.0159182393201403</cx:pt>
          <cx:pt idx="722">0.013691736326572401</cx:pt>
          <cx:pt idx="723">0.010955962888338999</cx:pt>
          <cx:pt idx="724">0.0050080718929886798</cx:pt>
          <cx:pt idx="725">-0.00051529333863669302</cx:pt>
          <cx:pt idx="726">-0.00066228147144898502</cx:pt>
          <cx:pt idx="727">-9.7873026966268997e-05</cx:pt>
          <cx:pt idx="728">0.00066406620344889201</cx:pt>
          <cx:pt idx="729">-0.00041868669941596301</cx:pt>
          <cx:pt idx="730">-0.000199936851193154</cx:pt>
          <cx:pt idx="731">8.6671585059212798e-05</cx:pt>
          <cx:pt idx="732">0.00091416085250160698</cx:pt>
          <cx:pt idx="733">-0.00082998701407552701</cx:pt>
          <cx:pt idx="734">-0.0022150964050058198</cx:pt>
          <cx:pt idx="735">-0.0044949530167282701</cx:pt>
          <cx:pt idx="736">-0.0035723059770805801</cx:pt>
          <cx:pt idx="737">-0.0030522196628670699</cx:pt>
          <cx:pt idx="738">-0.0052623431199348104</cx:pt>
          <cx:pt idx="739">-0.0044278802836854201</cx:pt>
          <cx:pt idx="740">0.00093380180304397805</cx:pt>
          <cx:pt idx="741">0.0068941259535449696</cx:pt>
          <cx:pt idx="742">0.0098076491757502996</cx:pt>
          <cx:pt idx="743">0.0074328713377033</cx:pt>
          <cx:pt idx="744">0.019413443333271298</cx:pt>
          <cx:pt idx="745">0.024135563136199401</cx:pt>
          <cx:pt idx="746">0.015588205536189699</cx:pt>
          <cx:pt idx="747">0.015934012575612101</cx:pt>
          <cx:pt idx="748">0.010840561611353799</cx:pt>
          <cx:pt idx="749">0.0055561978709578203</cx:pt>
          <cx:pt idx="750">0.0033523351479854101</cx:pt>
          <cx:pt idx="751">0.00062180086289500701</cx:pt>
          <cx:pt idx="752">-0.00040773130861450601</cx:pt>
          <cx:pt idx="753">3.8841657427640799e-05</cx:pt>
          <cx:pt idx="754">0.00023920456619100201</cx:pt>
          <cx:pt idx="755">0.00084909474990457995</cx:pt>
          <cx:pt idx="756">-0.00033185753858757999</cx:pt>
          <cx:pt idx="757">-0.000213510461065258</cx:pt>
          <cx:pt idx="758">0.00037039544646524301</cx:pt>
          <cx:pt idx="759">-0.00051702170483710502</cx:pt>
          <cx:pt idx="760">-0.00076783744990250897</cx:pt>
          <cx:pt idx="761">0.00035246764208275402</cx:pt>
          <cx:pt idx="762">0.0011287332303048299</cx:pt>
          <cx:pt idx="763">-0.00054904284997461903</cx:pt>
          <cx:pt idx="764">-0.00075830264664563795</cx:pt>
          <cx:pt idx="765">-0.00132150561557575</cx:pt>
          <cx:pt idx="766">-0.0014402559753707001</cx:pt>
          <cx:pt idx="767">-0.00055937048062011598</cx:pt>
          <cx:pt idx="768">-0.0014582282739158999</cx:pt>
          <cx:pt idx="769">-0.0033846811817614801</cx:pt>
          <cx:pt idx="770">0.00052345507104162498</cx:pt>
          <cx:pt idx="771">-0.00033510835237110401</cx:pt>
          <cx:pt idx="772">-0.00129315616653498</cx:pt>
          <cx:pt idx="773">-0.00075218379548367895</cx:pt>
          <cx:pt idx="774">0.0027792037637573899</cx:pt>
          <cx:pt idx="775">-0.00072803932875880001</cx:pt>
          <cx:pt idx="776">-0.00043036140315491102</cx:pt>
          <cx:pt idx="777">0.00081859097870952402</cx:pt>
          <cx:pt idx="778">0.0029092846840291699</cx:pt>
          <cx:pt idx="779">-0.00033651829226289499</cx:pt>
          <cx:pt idx="780">0.000100376495466605</cx:pt>
          <cx:pt idx="781">-0.000339338521817501</cx:pt>
          <cx:pt idx="782">2.2246864353368099e-05</cx:pt>
          <cx:pt idx="783">-0.00040095164772484102</cx:pt>
          <cx:pt idx="784">-0.0027312813223982998</cx:pt>
          <cx:pt idx="785">-0.0045098286426916</cx:pt>
          <cx:pt idx="786">0.00055512852846005501</cx:pt>
          <cx:pt idx="787">-0.0030357286089989252</cx:pt>
          <cx:pt idx="788">-0.00083392343448713505</cx:pt>
          <cx:pt idx="789">-0.003413321597781</cx:pt>
          <cx:pt idx="790">-0.0039616837150719501</cx:pt>
          <cx:pt idx="791">-0.0001290452841984145</cx:pt>
          <cx:pt idx="792">0.00380464570625055</cx:pt>
          <cx:pt idx="793">-0.0042340469591493502</cx:pt>
          <cx:pt idx="794">-0.0036277916884333</cx:pt>
          <cx:pt idx="795">-0.00074753684028062495</cx:pt>
          <cx:pt idx="796">-0.0098468520193100255</cx:pt>
          <cx:pt idx="797">-0.01454944172900815</cx:pt>
          <cx:pt idx="798">-0.0120964873488999</cx:pt>
          <cx:pt idx="799">-0.0041892704113397003</cx:pt>
          <cx:pt idx="800">0.0069939242673812754</cx:pt>
          <cx:pt idx="801">0.0038593759877875249</cx:pt>
          <cx:pt idx="802">-0.00225235975634907</cx:pt>
          <cx:pt idx="803">-0.0035137600564219252</cx:pt>
          <cx:pt idx="804">0.0014237763687169976</cx:pt>
          <cx:pt idx="805">0.0038073052765930501</cx:pt>
          <cx:pt idx="806">0.002512397282417075</cx:pt>
          <cx:pt idx="807">-0.00056942390574453504</cx:pt>
          <cx:pt idx="808">0.0003159230333572</cx:pt>
          <cx:pt idx="809">9.4448372720282495e-05</cx:pt>
          <cx:pt idx="810">-0.00012457503050764676</cx:pt>
          <cx:pt idx="811">-0.00076621985799989255</cx:pt>
          <cx:pt idx="812">-0.0031348747048543751</cx:pt>
          <cx:pt idx="813">-0.0064940221240689247</cx:pt>
          <cx:pt idx="814">-0.0052452513091672251</cx:pt>
          <cx:pt idx="815">-0.0034402986502250249</cx:pt>
          <cx:pt idx="816">-0.0057984458609851254</cx:pt>
          <cx:pt idx="817">-0.0047497730907416751</cx:pt>
          <cx:pt idx="818">-0.0074253096819803747</cx:pt>
          <cx:pt idx="819">-0.0044962956041926499</cx:pt>
          <cx:pt idx="820">-0.0010045446927766</cx:pt>
          <cx:pt idx="821">0.00033609780022144747</cx:pt>
          <cx:pt idx="822">-0.00032081859802233001</cx:pt>
          <cx:pt idx="823">0.0076747881454243749</cx:pt>
          <cx:pt idx="824">0.0065569715549212747</cx:pt>
          <cx:pt idx="825">-0.0026794808014663002</cx:pt>
          <cx:pt idx="826">-0.0043546019659869498</cx:pt>
          <cx:pt idx="827">0.0030487624053196498</cx:pt>
          <cx:pt idx="828">0.0074035735891624498</cx:pt>
          <cx:pt idx="829">0.0065137480771177746</cx:pt>
          <cx:pt idx="830">0.0023755066891777725</cx:pt>
          <cx:pt idx="831">-0.0053841489223353254</cx:pt>
          <cx:pt idx="832">0.00065290364164958246</cx:pt>
          <cx:pt idx="833">0.0053017044806738254</cx:pt>
          <cx:pt idx="834">0.00188879296590831</cx:pt>
          <cx:pt idx="835">-0.00085798460084528249</cx:pt>
          <cx:pt idx="836">-0.00012243580517909425</cx:pt>
          <cx:pt idx="837">-2.962735718734575e-05</cx:pt>
          <cx:pt idx="838">0.00010343415137741425</cx:pt>
          <cx:pt idx="839">-0.00053910780350598249</cx:pt>
          <cx:pt idx="840">-0.0027080211155915499</cx:pt>
          <cx:pt idx="841">-0.0060698536201807254</cx:pt>
          <cx:pt idx="842">-0.0063153247108167498</cx:pt>
          <cx:pt idx="843">-0.0056721780515476498</cx:pt>
          <cx:pt idx="844">-0.0014313975902004626</cx:pt>
          <cx:pt idx="845">-0.0014786841851647924</cx:pt>
          <cx:pt idx="846">-0.0063276331894545996</cx:pt>
          <cx:pt idx="847">0.0015233299372324675</cx:pt>
          <cx:pt idx="848">0.012431782606887825</cx:pt>
          <cx:pt idx="849">0.0088108933231754259</cx:pt>
          <cx:pt idx="850">0.010094829209240125</cx:pt>
          <cx:pt idx="851">0.0089576042448288005</cx:pt>
          <cx:pt idx="852">0.0094382752467268745</cx:pt>
          <cx:pt idx="853">0.0064890641214141254</cx:pt>
          <cx:pt idx="854">-0.0043743102099254496</cx:pt>
          <cx:pt idx="855">0.0045083633107149499</cx:pt>
          <cx:pt idx="856">0.0029191359343801251</cx:pt>
          <cx:pt idx="857">0.0028226602812222502</cx:pt>
          <cx:pt idx="858">0.00098359007323127749</cx:pt>
          <cx:pt idx="859">-0.0045980774385458003</cx:pt>
          <cx:pt idx="860">-0.0017646429389107925</cx:pt>
          <cx:pt idx="861">0.0027646287308201001</cx:pt>
          <cx:pt idx="862">0.0013293675737820301</cx:pt>
          <cx:pt idx="863">6.1571508624614496e-05</cx:pt>
          <cx:pt idx="864">0.00042965476870339002</cx:pt>
          <cx:pt idx="865">0.00024864808085988852</cx:pt>
          <cx:pt idx="866">-7.0134990591211004e-05</cx:pt>
          <cx:pt idx="867">-0.0004098346212896575</cx:pt>
          <cx:pt idx="868">-0.00064518350437275745</cx:pt>
          <cx:pt idx="869">-0.0040576632433033501</cx:pt>
          <cx:pt idx="870">-0.0037805273610859</cx:pt>
          <cx:pt idx="871">0.0037991853362955748</cx:pt>
          <cx:pt idx="872">0.0017876324104050575</cx:pt>
          <cx:pt idx="873">0.0031867611180038499</cx:pt>
          <cx:pt idx="874">-0.0023344019363648726</cx:pt>
          <cx:pt idx="875">0.0024611728891467074</cx:pt>
          <cx:pt idx="876">0.011142949231863776</cx:pt>
          <cx:pt idx="877">0.010256821069550275</cx:pt>
          <cx:pt idx="878">0.0046981616471077747</cx:pt>
          <cx:pt idx="879">0.0022553298066072926</cx:pt>
          <cx:pt idx="880">0.0131358371307853</cx:pt>
          <cx:pt idx="881">0.0089029970795389008</cx:pt>
          <cx:pt idx="882">0.0048148658758921251</cx:pt>
          <cx:pt idx="883">-0.00038923169861286003</cx:pt>
          <cx:pt idx="884">-0.0027312813223982998</cx:pt>
          <cx:pt idx="885">-0.0045098286426916</cx:pt>
          <cx:pt idx="886">0.00055512852846005501</cx:pt>
          <cx:pt idx="887">-0.0030357286089989252</cx:pt>
          <cx:pt idx="888">-0.00083392343448713505</cx:pt>
          <cx:pt idx="889">-0.003413321597781</cx:pt>
          <cx:pt idx="890">-0.0039616837150719501</cx:pt>
          <cx:pt idx="891">-0.0001290452841984145</cx:pt>
          <cx:pt idx="892">0.00380464570625055</cx:pt>
          <cx:pt idx="893">-0.0042340469591493502</cx:pt>
          <cx:pt idx="894">-0.0036277916884333</cx:pt>
          <cx:pt idx="895">-0.00074753684028062495</cx:pt>
          <cx:pt idx="896">-0.0098468520193100255</cx:pt>
          <cx:pt idx="897">-0.01454944172900815</cx:pt>
          <cx:pt idx="898">-0.0120964873488999</cx:pt>
          <cx:pt idx="899">-0.0041892704113397003</cx:pt>
          <cx:pt idx="900">0.0069939242673812754</cx:pt>
          <cx:pt idx="901">0.0038593759877875249</cx:pt>
          <cx:pt idx="902">-0.00225235975634907</cx:pt>
          <cx:pt idx="903">-0.0035137600564219252</cx:pt>
          <cx:pt idx="904">0.0014237763687169976</cx:pt>
          <cx:pt idx="905">0.0038073052765930501</cx:pt>
          <cx:pt idx="906">0.002512397282417075</cx:pt>
          <cx:pt idx="907">-0.00056942390574453504</cx:pt>
          <cx:pt idx="908">0.0003159230333572</cx:pt>
          <cx:pt idx="909">9.4448372720282495e-05</cx:pt>
          <cx:pt idx="910">-0.00012457503050764676</cx:pt>
          <cx:pt idx="911">-0.00076621985799989255</cx:pt>
          <cx:pt idx="912">-0.0031348747048543751</cx:pt>
          <cx:pt idx="913">-0.0064940221240689247</cx:pt>
          <cx:pt idx="914">-0.0052452513091672251</cx:pt>
          <cx:pt idx="915">-0.0034402986502250249</cx:pt>
          <cx:pt idx="916">-0.0057984458609851254</cx:pt>
          <cx:pt idx="917">-0.0047497730907416751</cx:pt>
          <cx:pt idx="918">-0.0074253096819803747</cx:pt>
          <cx:pt idx="919">-0.0044962956041926499</cx:pt>
          <cx:pt idx="920">-0.0010045446927766</cx:pt>
          <cx:pt idx="921">0.00033609780022144747</cx:pt>
          <cx:pt idx="922">-0.00032081859802233001</cx:pt>
          <cx:pt idx="923">0.0076747881454243749</cx:pt>
          <cx:pt idx="924">0.0065569715549212747</cx:pt>
          <cx:pt idx="925">-0.0026794808014663002</cx:pt>
          <cx:pt idx="926">-0.0043546019659869498</cx:pt>
          <cx:pt idx="927">0.0030487624053196498</cx:pt>
          <cx:pt idx="928">0.0074035735891624498</cx:pt>
          <cx:pt idx="929">0.0065137480771177746</cx:pt>
          <cx:pt idx="930">0.0023755066891777725</cx:pt>
          <cx:pt idx="931">-0.0053841489223353254</cx:pt>
          <cx:pt idx="932">0.00065290364164958246</cx:pt>
          <cx:pt idx="933">0.0053017044806738254</cx:pt>
          <cx:pt idx="934">0.00188879296590831</cx:pt>
          <cx:pt idx="935">-0.00085798460084528249</cx:pt>
          <cx:pt idx="936">-0.00012243580517909425</cx:pt>
          <cx:pt idx="937">-2.962735718734575e-05</cx:pt>
          <cx:pt idx="938">0.00010343415137741425</cx:pt>
          <cx:pt idx="939">-0.00053910780350598249</cx:pt>
          <cx:pt idx="940">-0.0027080211155915499</cx:pt>
          <cx:pt idx="941">-0.0060698536201807254</cx:pt>
          <cx:pt idx="942">-0.0063153247108167498</cx:pt>
          <cx:pt idx="943">-0.0056721780515476498</cx:pt>
          <cx:pt idx="944">-0.0014313975902004626</cx:pt>
          <cx:pt idx="945">-0.0014786841851647924</cx:pt>
          <cx:pt idx="946">-0.0063276331894545996</cx:pt>
          <cx:pt idx="947">0.0015233299372324675</cx:pt>
          <cx:pt idx="948">0.012431782606887825</cx:pt>
          <cx:pt idx="949">0.0088108933231754259</cx:pt>
          <cx:pt idx="950">0.010094829209240125</cx:pt>
          <cx:pt idx="951">0.0089576042448288005</cx:pt>
          <cx:pt idx="952">0.0094382752467268745</cx:pt>
          <cx:pt idx="953">0.0064890641214141254</cx:pt>
          <cx:pt idx="954">-0.0043743102099254496</cx:pt>
          <cx:pt idx="955">0.0045083633107149499</cx:pt>
          <cx:pt idx="956">0.0029191359343801251</cx:pt>
          <cx:pt idx="957">0.0028226602812222502</cx:pt>
          <cx:pt idx="958">0.00098359007323127749</cx:pt>
          <cx:pt idx="959">-0.0045980774385458003</cx:pt>
          <cx:pt idx="960">-0.0017646429389107925</cx:pt>
          <cx:pt idx="961">0.0027646287308201001</cx:pt>
          <cx:pt idx="962">0.0013293675737820301</cx:pt>
          <cx:pt idx="963">6.1571508624614496e-05</cx:pt>
          <cx:pt idx="964">0.00042965476870339002</cx:pt>
          <cx:pt idx="965">0.00024864808085988852</cx:pt>
          <cx:pt idx="966">-7.0134990591211004e-05</cx:pt>
          <cx:pt idx="967">-0.0004098346212896575</cx:pt>
          <cx:pt idx="968">-0.00064518350437275745</cx:pt>
          <cx:pt idx="969">-0.0040576632433033501</cx:pt>
          <cx:pt idx="970">-0.0037805273610859</cx:pt>
          <cx:pt idx="971">0.0037991853362955748</cx:pt>
          <cx:pt idx="972">0.0017876324104050575</cx:pt>
          <cx:pt idx="973">0.0031867611180038499</cx:pt>
          <cx:pt idx="974">-0.0023344019363648726</cx:pt>
          <cx:pt idx="975">0.0024611728891467074</cx:pt>
          <cx:pt idx="976">0.011142949231863776</cx:pt>
          <cx:pt idx="977">0.010256821069550275</cx:pt>
          <cx:pt idx="978">0.0046981616471077747</cx:pt>
          <cx:pt idx="979">0.0022553298066072926</cx:pt>
          <cx:pt idx="980">0.0131358371307853</cx:pt>
          <cx:pt idx="981">0.0089029970795389008</cx:pt>
          <cx:pt idx="982">0.0048148658758921251</cx:pt>
          <cx:pt idx="983">-0.00038923169861286003</cx:pt>
          <cx:pt idx="984">-0.0027312813223982998</cx:pt>
          <cx:pt idx="985">-0.0045098286426916</cx:pt>
          <cx:pt idx="986">0.00055512852846005501</cx:pt>
          <cx:pt idx="987">-0.0030357286089989252</cx:pt>
          <cx:pt idx="988">-0.00083392343448713505</cx:pt>
          <cx:pt idx="989">-0.003413321597781</cx:pt>
          <cx:pt idx="990">-0.0039616837150719501</cx:pt>
          <cx:pt idx="991">-0.0001290452841984145</cx:pt>
          <cx:pt idx="992">0.00380464570625055</cx:pt>
          <cx:pt idx="993">-0.0042340469591493502</cx:pt>
          <cx:pt idx="994">-0.0036277916884333</cx:pt>
          <cx:pt idx="995">-0.00074753684028062495</cx:pt>
          <cx:pt idx="996">-0.0098468520193100255</cx:pt>
          <cx:pt idx="997">-0.01454944172900815</cx:pt>
          <cx:pt idx="998">-0.0120964873488999</cx:pt>
          <cx:pt idx="999">-0.0041892704113397003</cx:pt>
          <cx:pt idx="1000">0.0069939242673812754</cx:pt>
          <cx:pt idx="1001">0.0038593759877875249</cx:pt>
          <cx:pt idx="1002">-0.00225235975634907</cx:pt>
          <cx:pt idx="1003">-0.0035137600564219252</cx:pt>
          <cx:pt idx="1004">0.0014237763687169976</cx:pt>
          <cx:pt idx="1005">0.0038073052765930501</cx:pt>
          <cx:pt idx="1006">0.002512397282417075</cx:pt>
          <cx:pt idx="1007">-0.00056942390574453504</cx:pt>
          <cx:pt idx="1008">0.0003159230333572</cx:pt>
          <cx:pt idx="1009">9.4448372720282495e-05</cx:pt>
          <cx:pt idx="1010">-0.00012457503050764676</cx:pt>
          <cx:pt idx="1011">-0.00076621985799989255</cx:pt>
          <cx:pt idx="1012">-0.0031348747048543751</cx:pt>
          <cx:pt idx="1013">-0.0064940221240689247</cx:pt>
          <cx:pt idx="1014">-0.0052452513091672251</cx:pt>
          <cx:pt idx="1015">-0.0034402986502250249</cx:pt>
          <cx:pt idx="1016">-0.0057984458609851254</cx:pt>
          <cx:pt idx="1017">-0.0047497730907416751</cx:pt>
          <cx:pt idx="1018">-0.0074253096819803747</cx:pt>
          <cx:pt idx="1019">-0.0044962956041926499</cx:pt>
          <cx:pt idx="1020">-0.0010045446927766</cx:pt>
          <cx:pt idx="1021">0.00033609780022144747</cx:pt>
          <cx:pt idx="1022">-0.00032081859802233001</cx:pt>
          <cx:pt idx="1023">0.0076747881454243749</cx:pt>
          <cx:pt idx="1024">0.0065569715549212747</cx:pt>
          <cx:pt idx="1025">-0.0026794808014663002</cx:pt>
          <cx:pt idx="1026">-0.0043546019659869498</cx:pt>
          <cx:pt idx="1027">0.0030487624053196498</cx:pt>
          <cx:pt idx="1028">0.0074035735891624498</cx:pt>
          <cx:pt idx="1029">0.0065137480771177746</cx:pt>
          <cx:pt idx="1030">0.0023755066891777725</cx:pt>
          <cx:pt idx="1031">-0.0053841489223353254</cx:pt>
          <cx:pt idx="1032">0.00065290364164958246</cx:pt>
          <cx:pt idx="1033">0.0053017044806738254</cx:pt>
          <cx:pt idx="1034">0.00188879296590831</cx:pt>
          <cx:pt idx="1035">-0.00085798460084528249</cx:pt>
          <cx:pt idx="1036">-0.00012243580517909425</cx:pt>
          <cx:pt idx="1037">-2.962735718734575e-05</cx:pt>
          <cx:pt idx="1038">0.00010343415137741425</cx:pt>
          <cx:pt idx="1039">-0.00053910780350598249</cx:pt>
          <cx:pt idx="1040">-0.0027080211155915499</cx:pt>
          <cx:pt idx="1041">-0.0060698536201807254</cx:pt>
          <cx:pt idx="1042">-0.0063153247108167498</cx:pt>
          <cx:pt idx="1043">-0.0056721780515476498</cx:pt>
          <cx:pt idx="1044">-0.0014313975902004626</cx:pt>
          <cx:pt idx="1045">-0.0014786841851647924</cx:pt>
          <cx:pt idx="1046">-0.0063276331894545996</cx:pt>
          <cx:pt idx="1047">0.0015233299372324675</cx:pt>
          <cx:pt idx="1048">0.012431782606887825</cx:pt>
          <cx:pt idx="1049">0.0088108933231754259</cx:pt>
          <cx:pt idx="1050">0.010094829209240125</cx:pt>
          <cx:pt idx="1051">0.0089576042448288005</cx:pt>
          <cx:pt idx="1052">0.0094382752467268745</cx:pt>
          <cx:pt idx="1053">0.0064890641214141254</cx:pt>
          <cx:pt idx="1054">-0.0043743102099254496</cx:pt>
          <cx:pt idx="1055">0.0045083633107149499</cx:pt>
          <cx:pt idx="1056">0.0029191359343801251</cx:pt>
          <cx:pt idx="1057">0.0028226602812222502</cx:pt>
          <cx:pt idx="1058">0.00098359007323127749</cx:pt>
          <cx:pt idx="1059">-0.0045980774385458003</cx:pt>
          <cx:pt idx="1060">-0.0017646429389107925</cx:pt>
          <cx:pt idx="1061">0.0027646287308201001</cx:pt>
          <cx:pt idx="1062">0.0013293675737820301</cx:pt>
          <cx:pt idx="1063">6.1571508624614496e-05</cx:pt>
          <cx:pt idx="1064">0.00042965476870339002</cx:pt>
          <cx:pt idx="1065">0.00024864808085988852</cx:pt>
          <cx:pt idx="1066">-7.0134990591211004e-05</cx:pt>
          <cx:pt idx="1067">-0.0004098346212896575</cx:pt>
          <cx:pt idx="1068">-0.00064518350437275745</cx:pt>
          <cx:pt idx="1069">-0.0040576632433033501</cx:pt>
          <cx:pt idx="1070">-0.0037805273610859</cx:pt>
          <cx:pt idx="1071">0.0037991853362955748</cx:pt>
          <cx:pt idx="1072">0.0017876324104050575</cx:pt>
          <cx:pt idx="1073">0.0031867611180038499</cx:pt>
          <cx:pt idx="1074">-0.0023344019363648726</cx:pt>
          <cx:pt idx="1075">0.0024611728891467074</cx:pt>
          <cx:pt idx="1076">0.011142949231863776</cx:pt>
          <cx:pt idx="1077">0.010256821069550275</cx:pt>
          <cx:pt idx="1078">0.0046981616471077747</cx:pt>
          <cx:pt idx="1079">0.0022553298066072926</cx:pt>
          <cx:pt idx="1080">0.0131358371307853</cx:pt>
          <cx:pt idx="1081">0.0089029970795389008</cx:pt>
          <cx:pt idx="1082">0.0048148658758921251</cx:pt>
          <cx:pt idx="1083">-0.00038923169861286003</cx:pt>
        </cx:lvl>
      </cx:numDim>
    </cx:data>
    <cx:data id="112">
      <cx:numDim type="val">
        <cx:f>Sheet2!$DI$1:$DI$1084</cx:f>
        <cx:lvl ptCount="1084" formatCode="G/通用格式">
          <cx:pt idx="0">-0.00056899323591547699</cx:pt>
          <cx:pt idx="1">0.00048971985471624397</cx:pt>
          <cx:pt idx="2">-8.4361734372451495e-05</cx:pt>
          <cx:pt idx="3">-2.9847109315457301e-05</cx:pt>
          <cx:pt idx="4">-5.0548839259322003e-05</cx:pt>
          <cx:pt idx="5">0.00043571501247517902</cx:pt>
          <cx:pt idx="6">0.00063687911193576298</cx:pt>
          <cx:pt idx="7">0.00019757529104428</cx:pt>
          <cx:pt idx="8">-6.9015469076752907e-05</cx:pt>
          <cx:pt idx="9">-0.00025891566072577202</cx:pt>
          <cx:pt idx="10">-0.00035990368416117</cx:pt>
          <cx:pt idx="11">-0.000218521521096802</cx:pt>
          <cx:pt idx="12">-0.0007820154312318</cx:pt>
          <cx:pt idx="13">0.000377230721924146</cx:pt>
          <cx:pt idx="14">0.00036147897941651299</cx:pt>
          <cx:pt idx="15">-0.00019209638500250099</cx:pt>
          <cx:pt idx="16">-3.7470934178794703e-05</cx:pt>
          <cx:pt idx="17">-0.000370858636775411</cx:pt>
          <cx:pt idx="18">0.00013328465833170201</cx:pt>
          <cx:pt idx="19">0.000148896557533159</cx:pt>
          <cx:pt idx="20">-0.00021612219391166899</cx:pt>
          <cx:pt idx="21">0.000114376622897521</cx:pt>
          <cx:pt idx="22">-0.000126426626812677</cx:pt>
          <cx:pt idx="23">-0.00055220773138392205</cx:pt>
          <cx:pt idx="24">-0.00033997692073746302</cx:pt>
          <cx:pt idx="25">0.00063011569879546799</cx:pt>
          <cx:pt idx="26">-0.00113954562285784</cx:pt>
          <cx:pt idx="27">0.00065927551984521599</cx:pt>
          <cx:pt idx="28">-9.4739625319365301e-05</cx:pt>
          <cx:pt idx="29">0.00054108144363113899</cx:pt>
          <cx:pt idx="30">0.00021530236748749801</cx:pt>
          <cx:pt idx="31">0.00079192185079979998</cx:pt>
          <cx:pt idx="32">0.00018181120293918001</cx:pt>
          <cx:pt idx="33">8.0688941430523203e-05</cx:pt>
          <cx:pt idx="34">0.0042015757323606798</cx:pt>
          <cx:pt idx="35">0.0077689680430950798</cx:pt>
          <cx:pt idx="36">0.0084799982069535904</cx:pt>
          <cx:pt idx="37">0.0032992952740227301</cx:pt>
          <cx:pt idx="38">0.00325328258010458</cx:pt>
          <cx:pt idx="39">0.0078753898807675492</cx:pt>
          <cx:pt idx="40">0.0065611839957893598</cx:pt>
          <cx:pt idx="41">0.0050063444715583898</cx:pt>
          <cx:pt idx="42">0.0018984841602593199</cx:pt>
          <cx:pt idx="43">0.0054418852896946802</cx:pt>
          <cx:pt idx="44">0.0068053253264453604</cx:pt>
          <cx:pt idx="45">0.0056288970720550198</cx:pt>
          <cx:pt idx="46">0.00447721343186406</cx:pt>
          <cx:pt idx="47">0.0050454550473147796</cx:pt>
          <cx:pt idx="48">0.00499401519468961</cx:pt>
          <cx:pt idx="49">0.00449482146362855</cx:pt>
          <cx:pt idx="50">0.0017273396845927001</cx:pt>
          <cx:pt idx="51">0.00080404982387039198</cx:pt>
          <cx:pt idx="52">0.00018703453930134201</cx:pt>
          <cx:pt idx="53">0.00056606166986183405</cx:pt>
          <cx:pt idx="54">0.00012813194401308301</cx:pt>
          <cx:pt idx="55">-0.00044992385502776102</cx:pt>
          <cx:pt idx="56">0.00025677306982252099</cx:pt>
          <cx:pt idx="57">-0.00061250365746483</cx:pt>
          <cx:pt idx="58">0.00088687340002144397</cx:pt>
          <cx:pt idx="59">5.9050380335902799e-05</cx:pt>
          <cx:pt idx="60">-0.00052110267872993701</cx:pt>
          <cx:pt idx="61">0.00090230779087697999</cx:pt>
          <cx:pt idx="62">0.0056925779794298999</cx:pt>
          <cx:pt idx="63">0.016199085119884601</cx:pt>
          <cx:pt idx="64">0.022412466918728301</cx:pt>
          <cx:pt idx="65">0.023856480210013999</cx:pt>
          <cx:pt idx="66">0.037258859656164899</cx:pt>
          <cx:pt idx="67">0.052876159356077201</cx:pt>
          <cx:pt idx="68">0.042403383935699202</cx:pt>
          <cx:pt idx="69">0.0108183485574119</cx:pt>
          <cx:pt idx="70">0.042267581762557703</cx:pt>
          <cx:pt idx="71">0.054090101741033701</cx:pt>
          <cx:pt idx="72">0.059287947356070098</cx:pt>
          <cx:pt idx="73">0.0441038651431679</cx:pt>
          <cx:pt idx="74">0.058623465715708901</cx:pt>
          <cx:pt idx="75">0.042759443917386702</cx:pt>
          <cx:pt idx="76">0.028893482667950901</cx:pt>
          <cx:pt idx="77">0.027680811783859501</cx:pt>
          <cx:pt idx="78">0.0165482636366155</cx:pt>
          <cx:pt idx="79">0.0054141451655043997</cx:pt>
          <cx:pt idx="80">0.00191088208664869</cx:pt>
          <cx:pt idx="81">0.00022427987459936499</cx:pt>
          <cx:pt idx="82">0.000382420982823995</cx:pt>
          <cx:pt idx="83">-0.000167902767630384</cx:pt>
          <cx:pt idx="84">4.5959807347520097e-06</cx:pt>
          <cx:pt idx="85">0.00033602008985056202</cx:pt>
          <cx:pt idx="86">-0.0029461221367874202</cx:pt>
          <cx:pt idx="87">-0.00010971837358870301</cx:pt>
          <cx:pt idx="88">0.00158801254688522</cx:pt>
          <cx:pt idx="89">0.0023978345333494</cx:pt>
          <cx:pt idx="90">0.012272756242205</cx:pt>
          <cx:pt idx="91">0.0051802879301105099</cx:pt>
          <cx:pt idx="92">0.020426091477741999</cx:pt>
          <cx:pt idx="93">0.060084871523516298</cx:pt>
          <cx:pt idx="94">0.040088197569397702</cx:pt>
          <cx:pt idx="95">0.0402427658980705</cx:pt>
          <cx:pt idx="96">0.0124654662016903</cx:pt>
          <cx:pt idx="97">0.031927598044024598</cx:pt>
          <cx:pt idx="98">0.049867347902256401</cx:pt>
          <cx:pt idx="99">0.060561116818325197</cx:pt>
          <cx:pt idx="100">0.061747747525039899</cx:pt>
          <cx:pt idx="101">0.0022859829347517601</cx:pt>
          <cx:pt idx="102">0.0473109746686717</cx:pt>
          <cx:pt idx="103">0.0744796513782532</cx:pt>
          <cx:pt idx="104">0.053064104914052099</cx:pt>
          <cx:pt idx="105">0.042240440808751098</cx:pt>
          <cx:pt idx="106">0.020311721925308699</cx:pt>
          <cx:pt idx="107">0.014397585794624501</cx:pt>
          <cx:pt idx="108">0.0048891301324543602</cx:pt>
          <cx:pt idx="109">-0.0010778203898510401</cx:pt>
          <cx:pt idx="110">0.00010396477811294101</cx:pt>
          <cx:pt idx="111">-0.000190060774234809</cx:pt>
          <cx:pt idx="112">-0.00033393218744487597</cx:pt>
          <cx:pt idx="113">0.000590118251692003</cx:pt>
          <cx:pt idx="114">-0.0084645115228940207</cx:pt>
          <cx:pt idx="115">-0.0021685244024556702</cx:pt>
          <cx:pt idx="116">0.0016239715195695201</cx:pt>
          <cx:pt idx="117">0.0091404638950272794</cx:pt>
          <cx:pt idx="118">0.0063246577885755799</cx:pt>
          <cx:pt idx="119">-0.0065521687187854996</cx:pt>
          <cx:pt idx="120">0.00657571583416784</cx:pt>
          <cx:pt idx="121">0.039138338258226497</cx:pt>
          <cx:pt idx="122">0.029397615305463101</cx:pt>
          <cx:pt idx="123">-0.052926243281032098</cx:pt>
          <cx:pt idx="124">-0.067379976635605202</cx:pt>
          <cx:pt idx="125">-0.098093723825733101</cx:pt>
          <cx:pt idx="126">-0.074678005553872898</cx:pt>
          <cx:pt idx="127">-0.053469451218117803</cx:pt>
          <cx:pt idx="128">0.00190035623008956</cx:pt>
          <cx:pt idx="129">-0.0032494649000142802</cx:pt>
          <cx:pt idx="130">-0.0225120371318022</cx:pt>
          <cx:pt idx="131">0.060572715491692602</cx:pt>
          <cx:pt idx="132">0.030032989901034</cx:pt>
          <cx:pt idx="133">-0.018434477849786399</cx:pt>
          <cx:pt idx="134">-0.052537282601899903</cx:pt>
          <cx:pt idx="135">-0.029681140369033601</cx:pt>
          <cx:pt idx="136">-0.032446348605777602</cx:pt>
          <cx:pt idx="137">-0.0115681435371416</cx:pt>
          <cx:pt idx="138">-0.0022150386174442098</cx:pt>
          <cx:pt idx="139">-5.35208719005122e-05</cx:pt>
          <cx:pt idx="140">-0.00021134455785616301</cx:pt>
          <cx:pt idx="141">-9.7234868539934903e-05</cx:pt>
          <cx:pt idx="142">-0.00097178056865779598</cx:pt>
          <cx:pt idx="143">-0.00058649131061273103</cx:pt>
          <cx:pt idx="144">0.0147645613010418</cx:pt>
          <cx:pt idx="145">0.00771649342687663</cx:pt>
          <cx:pt idx="146">-0.0029129700535279902</cx:pt>
          <cx:pt idx="147">-0.0075801985877889198</cx:pt>
          <cx:pt idx="148">0.00219101741327967</cx:pt>
          <cx:pt idx="149">0.0090317722420924992</cx:pt>
          <cx:pt idx="150">-0.0072134856263924903</cx:pt>
          <cx:pt idx="151">-0.0824656301226116</cx:pt>
          <cx:pt idx="152">-0.057398478491374999</cx:pt>
          <cx:pt idx="153">-0.084901044013382096</cx:pt>
          <cx:pt idx="154">-0.045289997521564797</cx:pt>
          <cx:pt idx="155">-0.022560118608115201</cx:pt>
          <cx:pt idx="156">0.0112859985332576</cx:pt>
          <cx:pt idx="157">0.037736636024958803</cx:pt>
          <cx:pt idx="158">0.011189309035445801</cx:pt>
          <cx:pt idx="159">0.0269576535407379</cx:pt>
          <cx:pt idx="160">-0.0116459724981978</cx:pt>
          <cx:pt idx="161">-0.047643145391589002</cx:pt>
          <cx:pt idx="162">-0.052282666691623202</cx:pt>
          <cx:pt idx="163">-0.0304396175568513</cx:pt>
          <cx:pt idx="164">-0.041966002516614899</cx:pt>
          <cx:pt idx="165">-0.015426571615140799</cx:pt>
          <cx:pt idx="166">-0.00120384151501715</cx:pt>
          <cx:pt idx="167">0.00026194567312148902</cx:pt>
          <cx:pt idx="168">-0.000197812353597735</cx:pt>
          <cx:pt idx="169">0.00030355545106731702</cx:pt>
          <cx:pt idx="170">7.8474372444016703e-05</cx:pt>
          <cx:pt idx="171">0.0020890661152465099</cx:pt>
          <cx:pt idx="172">0.0140558863093372</cx:pt>
          <cx:pt idx="173">0.017535503177588899</cx:pt>
          <cx:pt idx="174">-0.0050078100013680998</cx:pt>
          <cx:pt idx="175">-0.0052523180112718998</cx:pt>
          <cx:pt idx="176">0.0029955897434542399</cx:pt>
          <cx:pt idx="177">-0.024945865303418999</cx:pt>
          <cx:pt idx="178">-0.063653854208710697</cx:pt>
          <cx:pt idx="179">-0.022790265160649002</cx:pt>
          <cx:pt idx="180">-0.072302594376387905</cx:pt>
          <cx:pt idx="181">-0.090262479362251194</cx:pt>
          <cx:pt idx="182">-0.0246923269431568</cx:pt>
          <cx:pt idx="183">0.011907923356759101</cx:pt>
          <cx:pt idx="184">0.037126497021122702</cx:pt>
          <cx:pt idx="185">-0.0231751838349924</cx:pt>
          <cx:pt idx="186">-0.105977214901982</cx:pt>
          <cx:pt idx="187">-0.097058396987633896</cx:pt>
          <cx:pt idx="188">-0.101036770180309</cx:pt>
          <cx:pt idx="189">-0.0899183105120685</cx:pt>
          <cx:pt idx="190">-0.060524800756003999</cx:pt>
          <cx:pt idx="191">-0.039307692833028797</cx:pt>
          <cx:pt idx="192">-0.0169725912110575</cx:pt>
          <cx:pt idx="193">-0.010074209216385899</cx:pt>
          <cx:pt idx="194">-0.0015856357972548799</cx:pt>
          <cx:pt idx="195">0.0010553611447239801</cx:pt>
          <cx:pt idx="196">-0.00040483210452554001</cx:pt>
          <cx:pt idx="197">-0.000348002767411699</cx:pt>
          <cx:pt idx="198">-0.00098811614730940495</cx:pt>
          <cx:pt idx="199">-0.0032481183540661752</cx:pt>
          <cx:pt idx="200">0.00069844037775710255</cx:pt>
          <cx:pt idx="201">0.00089171096933376504</cx:pt>
          <cx:pt idx="202">-0.0062291632934786253</cx:pt>
          <cx:pt idx="203">-0.011466819316741724</cx:pt>
          <cx:pt idx="204">-0.0037799377241139499</cx:pt>
          <cx:pt idx="205">-0.0063430379108269002</cx:pt>
          <cx:pt idx="206">-0.0073744275688308247</cx:pt>
          <cx:pt idx="207">-0.013507017443355675</cx:pt>
          <cx:pt idx="208">-0.021161520992546173</cx:pt>
          <cx:pt idx="209">-0.0053509083195235497</cx:pt>
          <cx:pt idx="210">-0.0037435944171769001</cx:pt>
          <cx:pt idx="211">-0.0024573156966522999</cx:pt>
          <cx:pt idx="212">-0.0088303495933097255</cx:pt>
          <cx:pt idx="213">-0.016395617198599725</cx:pt>
          <cx:pt idx="214">-0.035367948992318501</cx:pt>
          <cx:pt idx="215">-0.043360444343077252</cx:pt>
          <cx:pt idx="216">-0.028241757577016</cx:pt>
          <cx:pt idx="217">-0.024445070921223975</cx:pt>
          <cx:pt idx="218">-0.019232037122081401</cx:pt>
          <cx:pt idx="219">-0.01426350927165005</cx:pt>
          <cx:pt idx="220">-0.0037974097352916499</cx:pt>
          <cx:pt idx="221">9.4900563915071746e-05</cx:pt>
          <cx:pt idx="222">-0.00057214487750256997</cx:pt>
          <cx:pt idx="223">-0.00018797979012819674</cx:pt>
          <cx:pt idx="224">0.00023608104230708751</cx:pt>
          <cx:pt idx="225">-0.00029545673246508998</cx:pt>
          <cx:pt idx="226">-0.0010558749754573651</cx:pt>
          <cx:pt idx="227">-0.0041091687344887249</cx:pt>
          <cx:pt idx="228">-0.0013488783996125899</cx:pt>
          <cx:pt idx="229">-0.0011508747664685124</cx:pt>
          <cx:pt idx="230">-0.0067503936030029249</cx:pt>
          <cx:pt idx="231">-0.0027497058712650001</cx:pt>
          <cx:pt idx="232">0.0037705918036610498</cx:pt>
          <cx:pt idx="233">0.0080526945940472498</cx:pt>
          <cx:pt idx="234">-0.008629543696936675</cx:pt>
          <cx:pt idx="235">-0.0191406377294982</cx:pt>
          <cx:pt idx="236">-0.0094441196694411995</cx:pt>
          <cx:pt idx="237">0.00070236345996221752</cx:pt>
          <cx:pt idx="238">0.00164506591407055</cx:pt>
          <cx:pt idx="239">-0.010759057026436024</cx:pt>
          <cx:pt idx="240">-0.018002510494062825</cx:pt>
          <cx:pt idx="241">-0.017367551186756851</cx:pt>
          <cx:pt idx="242">-0.037302825334000998</cx:pt>
          <cx:pt idx="243">-0.039087439016023753</cx:pt>
          <cx:pt idx="244">-0.018015228647216951</cx:pt>
          <cx:pt idx="245">-0.017722209987403623</cx:pt>
          <cx:pt idx="246">-0.024427535662406626</cx:pt>
          <cx:pt idx="247">-0.022293964076037575</cx:pt>
          <cx:pt idx="248">-0.012904856083805901</cx:pt>
          <cx:pt idx="249">-0.003618936089286825</cx:pt>
          <cx:pt idx="250">-0.0024177102551131901</cx:pt>
          <cx:pt idx="251">-0.00027231154341785251</cx:pt>
          <cx:pt idx="252">-1.4513595379774849e-05</cx:pt>
          <cx:pt idx="253">-0.00021433851255875724</cx:pt>
          <cx:pt idx="254">-0.00093374818346824502</cx:pt>
          <cx:pt idx="255">-0.003732186775484825</cx:pt>
          <cx:pt idx="256">-0.0057884359832100496</cx:pt>
          <cx:pt idx="257">-0.01030531162138045</cx:pt>
          <cx:pt idx="258">-0.016184088797602775</cx:pt>
          <cx:pt idx="259">0.0038442433456710749</cx:pt>
          <cx:pt idx="260">-0.0046260638058957752</cx:pt>
          <cx:pt idx="261">-0.0047360436840288497</cx:pt>
          <cx:pt idx="262">-0.015994143245501202</cx:pt>
          <cx:pt idx="263">-0.01341161966369115</cx:pt>
          <cx:pt idx="264">-0.00020026466617404699</cx:pt>
          <cx:pt idx="265">-0.014906480674966124</cx:pt>
          <cx:pt idx="266">-0.0066997991410122498</cx:pt>
          <cx:pt idx="267">-0.009126930272046925</cx:pt>
          <cx:pt idx="268">-0.018867360101736477</cx:pt>
          <cx:pt idx="269">-0.019722739290143801</cx:pt>
          <cx:pt idx="270">-0.035796941891615502</cx:pt>
          <cx:pt idx="271">-0.031611273474827749</cx:pt>
          <cx:pt idx="272">-0.0141928992769493</cx:pt>
          <cx:pt idx="273">-0.0191076887859025</cx:pt>
          <cx:pt idx="274">-0.025289406253262248</cx:pt>
          <cx:pt idx="275">-0.026329746204904251</cx:pt>
          <cx:pt idx="276">-0.012879742826493051</cx:pt>
          <cx:pt idx="277">-0.0098257223363603496</cx:pt>
          <cx:pt idx="278">-0.0065934473514195503</cx:pt>
          <cx:pt idx="279">-0.0046900028272910746</cx:pt>
          <cx:pt idx="280">7.0799859448243257e-05</cx:pt>
          <cx:pt idx="281">-0.00011072324787144925</cx:pt>
          <cx:pt idx="282">-0.001721768680655985</cx:pt>
          <cx:pt idx="283">-0.0055008358758284496</cx:pt>
          <cx:pt idx="284">-0.010466592224488026</cx:pt>
          <cx:pt idx="285">-0.0114429079459594</cx:pt>
          <cx:pt idx="286">-0.012471419658455725</cx:pt>
          <cx:pt idx="287">0.0032846260201844502</cx:pt>
          <cx:pt idx="288">0.0024148668678980975</cx:pt>
          <cx:pt idx="289">-0.0044731598294486252</cx:pt>
          <cx:pt idx="290">-0.017282674398746874</cx:pt>
          <cx:pt idx="291">-0.0064914219204003001</cx:pt>
          <cx:pt idx="292">-0.0090563662097996756</cx:pt>
          <cx:pt idx="293">-0.011119615651717899</cx:pt>
          <cx:pt idx="294">-0.0073795925574713997</cx:pt>
          <cx:pt idx="295">-0.011017273090929199</cx:pt>
          <cx:pt idx="296">-0.0245616001659665</cx:pt>
          <cx:pt idx="297">-0.020747296435122398</cx:pt>
          <cx:pt idx="298">-0.02814717938877</cx:pt>
          <cx:pt idx="299">-0.10188730467990501</cx:pt>
          <cx:pt idx="300">-0.040855794903068003</cx:pt>
          <cx:pt idx="301">-0.038125233860205797</cx:pt>
          <cx:pt idx="302">-0.0533810881828614</cx:pt>
          <cx:pt idx="303">-0.072063539607777893</cx:pt>
          <cx:pt idx="304">-0.0602512848697635</cx:pt>
          <cx:pt idx="305">-0.041248172829720903</cx:pt>
          <cx:pt idx="306">-0.022601300674642701</cx:pt>
          <cx:pt idx="307">-0.0061912507591154204</cx:pt>
          <cx:pt idx="308">-0.00036801182748202697</cx:pt>
          <cx:pt idx="309">-0.0014666924620785099</cx:pt>
          <cx:pt idx="310">-0.013132539235357</cx:pt>
          <cx:pt idx="311">-0.027859102692009401</cx:pt>
          <cx:pt idx="312">-0.079512538805177793</cx:pt>
          <cx:pt idx="313">-0.096222130800351399</cx:pt>
          <cx:pt idx="314">-0.041088984573109201</cx:pt>
          <cx:pt idx="315">-0.011614799448322499</cx:pt>
          <cx:pt idx="316">-0.015827881123902401</cx:pt>
          <cx:pt idx="317">-0.056443987489376603</cx:pt>
          <cx:pt idx="318">-0.085778556738123901</cx:pt>
          <cx:pt idx="319">-0.0222900901703981</cx:pt>
          <cx:pt idx="320">-0.0049375850530475798</cx:pt>
          <cx:pt idx="321">-0.071099638176334995</cx:pt>
          <cx:pt idx="322">-0.066960132136762898</cx:pt>
          <cx:pt idx="323">-0.074445703977216005</cx:pt>
          <cx:pt idx="324">-0.048889637791069203</cx:pt>
          <cx:pt idx="325">-0.057553753572122203</cx:pt>
          <cx:pt idx="326">-0.0397015591976232</cx:pt>
          <cx:pt idx="327">-0.020919718376174401</cx:pt>
          <cx:pt idx="328">0.021403835600271998</cx:pt>
          <cx:pt idx="329">0.025941815547177401</cx:pt>
          <cx:pt idx="330">-0.028226049655214101</cx:pt>
          <cx:pt idx="331">-0.019032845899833999</cx:pt>
          <cx:pt idx="332">-0.012228238559331001</cx:pt>
          <cx:pt idx="333">-0.0143210715977478</cx:pt>
          <cx:pt idx="334">-0.012640089092569799</cx:pt>
          <cx:pt idx="335">-0.00226141431038192</cx:pt>
          <cx:pt idx="336">0.00023785222970585</cx:pt>
          <cx:pt idx="337">-0.0011381612517985</cx:pt>
          <cx:pt idx="338">-0.0084308152921343995</cx:pt>
          <cx:pt idx="339">-0.040724028790633297</cx:pt>
          <cx:pt idx="340">-0.0979646240800814</cx:pt>
          <cx:pt idx="341">-0.125858211409246</cx:pt>
          <cx:pt idx="342">-0.026404586739699198</cx:pt>
          <cx:pt idx="343">-0.0045291630610850703</cx:pt>
          <cx:pt idx="344">-0.030341323848976198</cx:pt>
          <cx:pt idx="345">-0.071202519764568706</cx:pt>
          <cx:pt idx="346">-0.0132283548855323</cx:pt>
          <cx:pt idx="347">0.062211224368025703</cx:pt>
          <cx:pt idx="348">0.030858674459644801</cx:pt>
          <cx:pt idx="349">-0.0020433775646829301</cx:pt>
          <cx:pt idx="350">-0.00089202340097311802</cx:pt>
          <cx:pt idx="351">-0.055508013710388701</cx:pt>
          <cx:pt idx="352">0.028836099743960099</cx:pt>
          <cx:pt idx="353">0.0069619134562827097</cx:pt>
          <cx:pt idx="354">-0.00367173254980011</cx:pt>
          <cx:pt idx="355">0.031131733571750302</cx:pt>
          <cx:pt idx="356">0.0430143873292467</cx:pt>
          <cx:pt idx="357">0.057182467047945898</cx:pt>
          <cx:pt idx="358">0.0097168076781561606</cx:pt>
          <cx:pt idx="359">0.038911881228096502</cx:pt>
          <cx:pt idx="360">0.027241305238669099</cx:pt>
          <cx:pt idx="361">-0.026074066878805102</cx:pt>
          <cx:pt idx="362">-0.024422825675172299</cx:pt>
          <cx:pt idx="363">-0.0072381332357517496</cx:pt>
          <cx:pt idx="364">-0.00067151047207802798</cx:pt>
          <cx:pt idx="365">0.00053873212745280698</cx:pt>
          <cx:pt idx="366">-0.0035914035204469299</cx:pt>
          <cx:pt idx="367">-0.037167883149790797</cx:pt>
          <cx:pt idx="368">-0.096534798694997995</cx:pt>
          <cx:pt idx="369">-0.113719713283135</cx:pt>
          <cx:pt idx="370">-0.030406200116574401</cx:pt>
          <cx:pt idx="371">0.023595609772153199</cx:pt>
          <cx:pt idx="372">0.032351405232694801</cx:pt>
          <cx:pt idx="373">-0.034243872444145701</cx:pt>
          <cx:pt idx="374">-0.0096862102684778292</cx:pt>
          <cx:pt idx="375">-0.0301138073157728</cx:pt>
          <cx:pt idx="376">-0.00030625024542201099</cx:pt>
          <cx:pt idx="377">0.023024617911622001</cx:pt>
          <cx:pt idx="378">-0.019940746726264402</cx:pt>
          <cx:pt idx="379">0.045231524562629397</cx:pt>
          <cx:pt idx="380">0.095155356662656204</cx:pt>
          <cx:pt idx="381">0.016412244384275899</cx:pt>
          <cx:pt idx="382">0.00730224266606588</cx:pt>
          <cx:pt idx="383">0.083740299742199903</cx:pt>
          <cx:pt idx="384">0.060509708464882898</cx:pt>
          <cx:pt idx="385">0.089256532299325994</cx:pt>
          <cx:pt idx="386">0.050462224379853697</cx:pt>
          <cx:pt idx="387">0.067175279580017302</cx:pt>
          <cx:pt idx="388">0.0086761769181778695</cx:pt>
          <cx:pt idx="389">-0.0213855883054761</cx:pt>
          <cx:pt idx="390">-0.0062092262472200699</cx:pt>
          <cx:pt idx="391">-0.0016522495015766699</cx:pt>
          <cx:pt idx="392">0.00030902110339873102</cx:pt>
          <cx:pt idx="393">0.00039778285819499999</cx:pt>
          <cx:pt idx="394">0.000533550960100299</cx:pt>
          <cx:pt idx="395">-0.011605308075086</cx:pt>
          <cx:pt idx="396">-0.043781796779880401</cx:pt>
          <cx:pt idx="397">-0.067334450758963896</cx:pt>
          <cx:pt idx="398">0.013037565661354699</cx:pt>
          <cx:pt idx="399">0.064637234911526495</cx:pt>
          <cx:pt idx="400">0.036825960298076103</cx:pt>
          <cx:pt idx="401">-0.0108433883100748</cx:pt>
          <cx:pt idx="402">0.015342224702016001</cx:pt>
          <cx:pt idx="403">0.028728662308457699</cx:pt>
          <cx:pt idx="404">0.0100454121788462</cx:pt>
          <cx:pt idx="405">0.083838091780757504</cx:pt>
          <cx:pt idx="406">0.041057518214924003</cx:pt>
          <cx:pt idx="407">0.031146437652787701</cx:pt>
          <cx:pt idx="408">0.065340208351508694</cx:pt>
          <cx:pt idx="409">0.0241097729886579</cx:pt>
          <cx:pt idx="410">0.026047035215035201</cx:pt>
          <cx:pt idx="411">0.035723861544982298</cx:pt>
          <cx:pt idx="412">0.055179593178446902</cx:pt>
          <cx:pt idx="413">0.082529981986618303</cx:pt>
          <cx:pt idx="414">0.085750619528792094</cx:pt>
          <cx:pt idx="415">0.042857554406181803</cx:pt>
          <cx:pt idx="416">0.0155431862168836</cx:pt>
          <cx:pt idx="417">0.0078475026416573602</cx:pt>
          <cx:pt idx="418">-0.0076714074123299999</cx:pt>
          <cx:pt idx="419">-0.000485202316780516</cx:pt>
          <cx:pt idx="420">-0.000264956701788844</cx:pt>
          <cx:pt idx="421">-0.000224095543876605</cx:pt>
          <cx:pt idx="422">0.00158386956086866</cx:pt>
          <cx:pt idx="423">0.0040883312956517997</cx:pt>
          <cx:pt idx="424">-0.0068521803081233899</cx:pt>
          <cx:pt idx="425">-0.038835842577849999</cx:pt>
          <cx:pt idx="426">-0.0103277024444028</cx:pt>
          <cx:pt idx="427">0.060809487905873302</cx:pt>
          <cx:pt idx="428">0.051227213105045702</cx:pt>
          <cx:pt idx="429">0.010605098625590901</cx:pt>
          <cx:pt idx="430">0.031252851224270302</cx:pt>
          <cx:pt idx="431">-0.0080748311606388297</cx:pt>
          <cx:pt idx="432">0.041712918845435203</cx:pt>
          <cx:pt idx="433">0.095095459649347902</cx:pt>
          <cx:pt idx="434">0.037522660351194601</cx:pt>
          <cx:pt idx="435">-0.041836964585307501</cx:pt>
          <cx:pt idx="436">-0.0036619917652398501</cx:pt>
          <cx:pt idx="437">0.0072538109367491204</cx:pt>
          <cx:pt idx="438">0.050530015413481899</cx:pt>
          <cx:pt idx="439">0.053464736381025398</cx:pt>
          <cx:pt idx="440">0.0305422627407166</cx:pt>
          <cx:pt idx="441">0.068746917321048998</cx:pt>
          <cx:pt idx="442">0.07508559701709</cx:pt>
          <cx:pt idx="443">0.016334568714908099</cx:pt>
          <cx:pt idx="444">0.0045553425487025899</cx:pt>
          <cx:pt idx="445">0.023313835419878401</cx:pt>
          <cx:pt idx="446">-0.0046564333779452998</cx:pt>
          <cx:pt idx="447">0.0040255540749654199</cx:pt>
          <cx:pt idx="448">-6.1572521074698404e-05</cx:pt>
          <cx:pt idx="449">0.00015337834116243001</cx:pt>
          <cx:pt idx="450">0.00054200991377184799</cx:pt>
          <cx:pt idx="451">-0.0012838590841284499</cx:pt>
          <cx:pt idx="452">-0.035304455478471802</cx:pt>
          <cx:pt idx="453">-0.032529114681780498</cx:pt>
          <cx:pt idx="454">-0.0245313828360815</cx:pt>
          <cx:pt idx="455">0.0029778206260690399</cx:pt>
          <cx:pt idx="456">-0.0154483500540986</cx:pt>
          <cx:pt idx="457">-0.00730411251211223</cx:pt>
          <cx:pt idx="458">0.0025398644546032198</cx:pt>
          <cx:pt idx="459">0.061290884361630799</cx:pt>
          <cx:pt idx="460">0.057049488259728498</cx:pt>
          <cx:pt idx="461">0.055664619551735801</cx:pt>
          <cx:pt idx="462">0.022820713659313398</cx:pt>
          <cx:pt idx="463">-0.040722097918950102</cx:pt>
          <cx:pt idx="464">0.032602143978515401</cx:pt>
          <cx:pt idx="465">0.082626694477208704</cx:pt>
          <cx:pt idx="466">0.058435897404005198</cx:pt>
          <cx:pt idx="467">0.018488577186560998</cx:pt>
          <cx:pt idx="468">0.038782087652997198</cx:pt>
          <cx:pt idx="469">0.093113906674613903</cx:pt>
          <cx:pt idx="470">0.047598279741474098</cx:pt>
          <cx:pt idx="471">-0.0043909440922586104</cx:pt>
          <cx:pt idx="472">-0.0099886165337787405</cx:pt>
          <cx:pt idx="473">0.032097144122723298</cx:pt>
          <cx:pt idx="474">-0.0024272839956618101</cx:pt>
          <cx:pt idx="475">0.00089912161453781496</cx:pt>
          <cx:pt idx="476">-0.00027864754405313802</cx:pt>
          <cx:pt idx="477">-0.00021452192440164601</cx:pt>
          <cx:pt idx="478">0.00075299929108169495</cx:pt>
          <cx:pt idx="479">-0.0041841139105967401</cx:pt>
          <cx:pt idx="480">-0.039899432383808699</cx:pt>
          <cx:pt idx="481">-0.075930158654185703</cx:pt>
          <cx:pt idx="482">-0.063367641343234304</cx:pt>
          <cx:pt idx="483">-0.0027221083723910698</cx:pt>
          <cx:pt idx="484">0.018724764506420799</cx:pt>
          <cx:pt idx="485">-0.031631370736252898</cx:pt>
          <cx:pt idx="486">0.051262640234133197</cx:pt>
          <cx:pt idx="487">0.059608092782935503</cx:pt>
          <cx:pt idx="488">0.0099085523720132598</cx:pt>
          <cx:pt idx="489">-0.0298137817417355</cx:pt>
          <cx:pt idx="490">-0.070111751442806597</cx:pt>
          <cx:pt idx="491">-0.0843028246735847</cx:pt>
          <cx:pt idx="492">0.042647391172262801</cx:pt>
          <cx:pt idx="493">0.065009956513255807</cx:pt>
          <cx:pt idx="494">0.116024604018601</cx:pt>
          <cx:pt idx="495">0.019651143303607701</cx:pt>
          <cx:pt idx="496">0.065410652238488701</cx:pt>
          <cx:pt idx="497">0.095330247391514994</cx:pt>
          <cx:pt idx="498">0.0130029979737404</cx:pt>
          <cx:pt idx="499">0.0011431631890465601</cx:pt>
          <cx:pt idx="500">-0.0165714407934986</cx:pt>
          <cx:pt idx="501">0.0166701510558574</cx:pt>
          <cx:pt idx="502">-0.00382460017954758</cx:pt>
          <cx:pt idx="503">0.0016372798508375</cx:pt>
          <cx:pt idx="504">-0.00053714717407090295</cx:pt>
          <cx:pt idx="505">-0.000219322002502694</cx:pt>
          <cx:pt idx="506">-0.00122722285422108</cx:pt>
          <cx:pt idx="507">-0.0056563378575227499</cx:pt>
          <cx:pt idx="508">-0.032862082728215503</cx:pt>
          <cx:pt idx="509">-0.063179320646758894</cx:pt>
          <cx:pt idx="510">-0.081271456332438805</cx:pt>
          <cx:pt idx="511">-0.019618020167989102</cx:pt>
          <cx:pt idx="512">-0.0061853802740925203</cx:pt>
          <cx:pt idx="513">0.00078657431415794397</cx:pt>
          <cx:pt idx="514">0.024585295298482801</cx:pt>
          <cx:pt idx="515">0.0057303697746970399</cx:pt>
          <cx:pt idx="516">0.092657712994657498</cx:pt>
          <cx:pt idx="517">0.041130997812947899</cx:pt>
          <cx:pt idx="518">0.00429558706567695</cx:pt>
          <cx:pt idx="519">0.024076629853495998</cx:pt>
          <cx:pt idx="520">0.048642977206578598</cx:pt>
          <cx:pt idx="521">0.059283492501639903</cx:pt>
          <cx:pt idx="522">0.099749061471427397</cx:pt>
          <cx:pt idx="523">0.039581511901230701</cx:pt>
          <cx:pt idx="524">-0.0025396056672707598</cx:pt>
          <cx:pt idx="525">-0.021455934111847801</cx:pt>
          <cx:pt idx="526">-0.062209093140516002</cx:pt>
          <cx:pt idx="527">-0.0110247442288156</cx:pt>
          <cx:pt idx="528">-0.013959239044782201</cx:pt>
          <cx:pt idx="529">0.0099346857026553007</cx:pt>
          <cx:pt idx="530">-0.0021038057073800701</cx:pt>
          <cx:pt idx="531">-0.00079675107771433199</cx:pt>
          <cx:pt idx="532">0.00016321454209460601</cx:pt>
          <cx:pt idx="533">-0.0014436401312243499</cx:pt>
          <cx:pt idx="534">-0.0020744512675300599</cx:pt>
          <cx:pt idx="535">-0.0105719570851074</cx:pt>
          <cx:pt idx="536">-0.0124771718482335</cx:pt>
          <cx:pt idx="537">-0.034295796549992499</cx:pt>
          <cx:pt idx="538">-0.088057461381719396</cx:pt>
          <cx:pt idx="539">-0.051613598792213701</cx:pt>
          <cx:pt idx="540">-0.0281786282688441</cx:pt>
          <cx:pt idx="541">-0.0031216231405087401</cx:pt>
          <cx:pt idx="542">0.035455223311521199</cx:pt>
          <cx:pt idx="543">0.064994591030286694</cx:pt>
          <cx:pt idx="544">0.066721996281674495</cx:pt>
          <cx:pt idx="545">0.0250026590780997</cx:pt>
          <cx:pt idx="546">0.092489763136131095</cx:pt>
          <cx:pt idx="547">0.102223846191275</cx:pt>
          <cx:pt idx="548">0.031460026456619702</cx:pt>
          <cx:pt idx="549">0.039303996101765902</cx:pt>
          <cx:pt idx="550">0.0985073068938669</cx:pt>
          <cx:pt idx="551">0.016834442469367401</cx:pt>
          <cx:pt idx="552">-0.0150429573606824</cx:pt>
          <cx:pt idx="553">-0.069619681744768694</cx:pt>
          <cx:pt idx="554">-0.072305417553768403</cx:pt>
          <cx:pt idx="555">-0.0313548064740461</cx:pt>
          <cx:pt idx="556">-0.0074420197949749602</cx:pt>
          <cx:pt idx="557">0.0098918601617192202</cx:pt>
          <cx:pt idx="558">0.0029058744059642602</cx:pt>
          <cx:pt idx="559">-0.00027698094946280901</cx:pt>
          <cx:pt idx="560">-0.00066241302741994103</cx:pt>
          <cx:pt idx="561">-7.6602940655350497e-05</cx:pt>
          <cx:pt idx="562">-0.00042159299402466102</cx:pt>
          <cx:pt idx="563">-0.0073040277719544598</cx:pt>
          <cx:pt idx="564">-0.016100874934987401</cx:pt>
          <cx:pt idx="565">-0.035722713687417397</cx:pt>
          <cx:pt idx="566">-0.11046133223997701</cx:pt>
          <cx:pt idx="567">-0.089114687544325097</cx:pt>
          <cx:pt idx="568">-0.080993829177750207</cx:pt>
          <cx:pt idx="569">-0.040847930906381599</cx:pt>
          <cx:pt idx="570">0.030759805910539</cx:pt>
          <cx:pt idx="571">0.060862565118254802</cx:pt>
          <cx:pt idx="572">0.063150598130534502</cx:pt>
          <cx:pt idx="573">0.040034568441689802</cx:pt>
          <cx:pt idx="574">0.095519136633219995</cx:pt>
          <cx:pt idx="575">0.088461425465098206</cx:pt>
          <cx:pt idx="576">-0.0228600108519748</cx:pt>
          <cx:pt idx="577">0.016282694398454801</cx:pt>
          <cx:pt idx="578">0.027512047103731199</cx:pt>
          <cx:pt idx="579">-0.0276933700154555</cx:pt>
          <cx:pt idx="580">-0.053458903871169097</cx:pt>
          <cx:pt idx="581">-0.076247635967263</cx:pt>
          <cx:pt idx="582">-0.075732632569155994</cx:pt>
          <cx:pt idx="583">-0.050721902063008403</cx:pt>
          <cx:pt idx="584">-0.025744188976063499</cx:pt>
          <cx:pt idx="585">0.0085520128529678902</cx:pt>
          <cx:pt idx="586">0.00143939430370972</cx:pt>
          <cx:pt idx="587">7.1450831086220299e-05</cx:pt>
          <cx:pt idx="588">0.00013653162515415599</cx:pt>
          <cx:pt idx="589">-0.000443605575620919</cx:pt>
          <cx:pt idx="590">-0.0011732318596222699</cx:pt>
          <cx:pt idx="591">-0.00313745608565048</cx:pt>
          <cx:pt idx="592">-0.0091050836907942499</cx:pt>
          <cx:pt idx="593">-0.023073003604309</cx:pt>
          <cx:pt idx="594">-0.062424991781211199</cx:pt>
          <cx:pt idx="595">-0.086307721008706303</cx:pt>
          <cx:pt idx="596">-0.103116814542</cx:pt>
          <cx:pt idx="597">-0.067526011799151395</cx:pt>
          <cx:pt idx="598">-0.041444086842194798</cx:pt>
          <cx:pt idx="599">0.0060172863241052896</cx:pt>
          <cx:pt idx="600">0.048054625494484998</cx:pt>
          <cx:pt idx="601">0.101509740736594</cx:pt>
          <cx:pt idx="602">0.0999958612155461</cx:pt>
          <cx:pt idx="603">0.011999382503821401</cx:pt>
          <cx:pt idx="604">-0.0022106851674032701</cx:pt>
          <cx:pt idx="605">0.0271913241298842</cx:pt>
          <cx:pt idx="606">-0.0062383860956373802</cx:pt>
          <cx:pt idx="607">-0.040537376464511998</cx:pt>
          <cx:pt idx="608">-0.056695710548781801</cx:pt>
          <cx:pt idx="609">-0.070123833464437804</cx:pt>
          <cx:pt idx="610">-0.049617477806179699</cx:pt>
          <cx:pt idx="611">-0.055369530747789102</cx:pt>
          <cx:pt idx="612">-0.0336832245384611</cx:pt>
          <cx:pt idx="613">0.014686061865022901</cx:pt>
          <cx:pt idx="614">0.0113056062979629</cx:pt>
          <cx:pt idx="615">3.2231302269620999e-05</cx:pt>
          <cx:pt idx="616">0.00065973583375547303</cx:pt>
          <cx:pt idx="617">-0.00064221581290639499</cx:pt>
          <cx:pt idx="618">-0.00067648123751048105</cx:pt>
          <cx:pt idx="619">-0.0040083828510792596</cx:pt>
          <cx:pt idx="620">-0.0082972245495936594</cx:pt>
          <cx:pt idx="621">-0.016857443456271499</cx:pt>
          <cx:pt idx="622">-0.043429003613916203</cx:pt>
          <cx:pt idx="623">-0.046209786857128801</cx:pt>
          <cx:pt idx="624">-0.0666766666275493</cx:pt>
          <cx:pt idx="625">-0.100861258428077</cx:pt>
          <cx:pt idx="626">-0.11277444934580701</cx:pt>
          <cx:pt idx="627">-0.17295354197250201</cx:pt>
          <cx:pt idx="628">-0.070891867689668001</cx:pt>
          <cx:pt idx="629">-0.031740947442846799</cx:pt>
          <cx:pt idx="630">-0.0466282929333839</cx:pt>
          <cx:pt idx="631">-0.015124261104440101</cx:pt>
          <cx:pt idx="632">-0.062143549957597903</cx:pt>
          <cx:pt idx="633">-0.097560971430721899</cx:pt>
          <cx:pt idx="634">-0.113564449975776</cx:pt>
          <cx:pt idx="635">-0.084363123380461105</cx:pt>
          <cx:pt idx="636">-0.073957846325303098</cx:pt>
          <cx:pt idx="637">-0.059079680128182897</cx:pt>
          <cx:pt idx="638">-0.033898086256807201</cx:pt>
          <cx:pt idx="639">-0.0526700478063667</cx:pt>
          <cx:pt idx="640">-0.033328387845797398</cx:pt>
          <cx:pt idx="641">0.00439474246588277</cx:pt>
          <cx:pt idx="642">7.6965199217656903e-05</cx:pt>
          <cx:pt idx="643">0.000130184317354828</cx:pt>
          <cx:pt idx="644">3.4594453923006402e-05</cx:pt>
          <cx:pt idx="645">-0.00047010237448033798</cx:pt>
          <cx:pt idx="646">-0.00034850359579734799</cx:pt>
          <cx:pt idx="647">-0.00184286713688008</cx:pt>
          <cx:pt idx="648">-0.0065120705550571001</cx:pt>
          <cx:pt idx="649">-0.016466445621950099</cx:pt>
          <cx:pt idx="650">-0.030942493196676898</cx:pt>
          <cx:pt idx="651">-0.044125361395176997</cx:pt>
          <cx:pt idx="652">-0.048199585463859697</cx:pt>
          <cx:pt idx="653">-0.072335053883056999</cx:pt>
          <cx:pt idx="654">-0.099885947999259303</cx:pt>
          <cx:pt idx="655">-0.14418541691122699</cx:pt>
          <cx:pt idx="656">-0.087169934073181396</cx:pt>
          <cx:pt idx="657">-0.090586932911371404</cx:pt>
          <cx:pt idx="658">-0.055045754562267797</cx:pt>
          <cx:pt idx="659">-0.070144374239050997</cx:pt>
          <cx:pt idx="660">-0.097578382086524501</cx:pt>
          <cx:pt idx="661">-0.124633743718934</cx:pt>
          <cx:pt idx="662">-0.090801209010068301</cx:pt>
          <cx:pt idx="663">-0.074203005851772294</cx:pt>
          <cx:pt idx="664">-0.0240503452004407</cx:pt>
          <cx:pt idx="665">-0.0117042183125765</cx:pt>
          <cx:pt idx="666">0.00019618085063785899</cx:pt>
          <cx:pt idx="667">-0.0108688192465196</cx:pt>
          <cx:pt idx="668">-0.030770799457691199</cx:pt>
          <cx:pt idx="669">0.0031152084761858199</cx:pt>
          <cx:pt idx="670">-0.000475822746244824</cx:pt>
          <cx:pt idx="671">0.00054305231578754404</cx:pt>
          <cx:pt idx="672">-0.00058818837297257504</cx:pt>
          <cx:pt idx="673">0.00074449913692245799</cx:pt>
          <cx:pt idx="674">-0.000227393649353226</cx:pt>
          <cx:pt idx="675">-0.00017255924596744899</cx:pt>
          <cx:pt idx="676">-0.00163638560505989</cx:pt>
          <cx:pt idx="677">-0.00046224628487704701</cx:pt>
          <cx:pt idx="678">-0.0070456251200397002</cx:pt>
          <cx:pt idx="679">-0.017542865789614798</cx:pt>
          <cx:pt idx="680">-0.032750464999474198</cx:pt>
          <cx:pt idx="681">-0.036712887774976603</cx:pt>
          <cx:pt idx="682">-0.024943861649175701</cx:pt>
          <cx:pt idx="683">-0.0044760902871829296</cx:pt>
          <cx:pt idx="684">-0.019688505835740201</cx:pt>
          <cx:pt idx="685">-0.078381972476137998</cx:pt>
          <cx:pt idx="686">-0.052584164774702402</cx:pt>
          <cx:pt idx="687">-0.0374024819788795</cx:pt>
          <cx:pt idx="688">-0.020068521766285399</cx:pt>
          <cx:pt idx="689">-0.040186072692592799</cx:pt>
          <cx:pt idx="690">-0.036194854099537203</cx:pt>
          <cx:pt idx="691">-0.044986345005949099</cx:pt>
          <cx:pt idx="692">-0.022018357699224899</cx:pt>
          <cx:pt idx="693">0.00012457391398971001</cx:pt>
          <cx:pt idx="694">-0.0030834582087981401</cx:pt>
          <cx:pt idx="695">-0.0029408977945429302</cx:pt>
          <cx:pt idx="696">0.00100264652250657</cx:pt>
          <cx:pt idx="697">0.000268980448413959</cx:pt>
          <cx:pt idx="698">-0.00046327040936725299</cx:pt>
          <cx:pt idx="699">-0.00054417661767506903</cx:pt>
          <cx:pt idx="700">-0.00070479872185765099</cx:pt>
          <cx:pt idx="701">-8.3551355971218499e-05</cx:pt>
          <cx:pt idx="702">-7.6866286825599695e-05</cx:pt>
          <cx:pt idx="703">0.00047246077541764899</cx:pt>
          <cx:pt idx="704">-0.000117154759590419</cx:pt>
          <cx:pt idx="705">0.0017736069707645801</cx:pt>
          <cx:pt idx="706">0.00266117485695215</cx:pt>
          <cx:pt idx="707">-0.0024873692531593799</cx:pt>
          <cx:pt idx="708">-0.0109908689801766</cx:pt>
          <cx:pt idx="709">-0.0091499412117416103</cx:pt>
          <cx:pt idx="710">0.0096170973112027491</cx:pt>
          <cx:pt idx="711">0.0147131378628691</cx:pt>
          <cx:pt idx="712">-0.0026953362286169001</cx:pt>
          <cx:pt idx="713">-0.058734856210967697</cx:pt>
          <cx:pt idx="714">-0.0576670526086265</cx:pt>
          <cx:pt idx="715">-0.016490808121394199</cx:pt>
          <cx:pt idx="716">-0.023650005703559501</cx:pt>
          <cx:pt idx="717">-0.042568343426355397</cx:pt>
          <cx:pt idx="718">-0.0362954616608012</cx:pt>
          <cx:pt idx="719">-0.047870320722140702</cx:pt>
          <cx:pt idx="720">-0.032852665420458997</cx:pt>
          <cx:pt idx="721">-0.0077785052952102302</cx:pt>
          <cx:pt idx="722">0.00351463069092785</cx:pt>
          <cx:pt idx="723">4.0811757063802598e-05</cx:pt>
          <cx:pt idx="724">-0.0012084965500009301</cx:pt>
          <cx:pt idx="725">-8.4189568128108404e-05</cx:pt>
          <cx:pt idx="726">-0.00042263111864961701</cx:pt>
          <cx:pt idx="727">7.6545133591471496e-05</cx:pt>
          <cx:pt idx="728">0.00027738240922273698</cx:pt>
          <cx:pt idx="729">-0.00013006287533533101</cx:pt>
          <cx:pt idx="730">-0.000184003319607448</cx:pt>
          <cx:pt idx="731">-8.2505471649969498e-05</cx:pt>
          <cx:pt idx="732">0.00109358321811841</cx:pt>
          <cx:pt idx="733">0.00092577052830698596</cx:pt>
          <cx:pt idx="734">-0.00019410147881655199</cx:pt>
          <cx:pt idx="735">-0.00174783935640879</cx:pt>
          <cx:pt idx="736">-0.0023761208957712001</cx:pt>
          <cx:pt idx="737">0.0020972042646988302</cx:pt>
          <cx:pt idx="738">0.015013613028247099</cx:pt>
          <cx:pt idx="739">0.0154300833118976</cx:pt>
          <cx:pt idx="740">0.0033219852923600099</cx:pt>
          <cx:pt idx="741">-0.0106425311649328</cx:pt>
          <cx:pt idx="742">-0.0165098655662387</cx:pt>
          <cx:pt idx="743">-0.0118693752407106</cx:pt>
          <cx:pt idx="744">-0.020919800356386398</cx:pt>
          <cx:pt idx="745">-0.0266252151155669</cx:pt>
          <cx:pt idx="746">-0.017720604744176999</cx:pt>
          <cx:pt idx="747">-0.024973286846551299</cx:pt>
          <cx:pt idx="748">-0.0215222807031401</cx:pt>
          <cx:pt idx="749">-0.0091174141937074397</cx:pt>
          <cx:pt idx="750">-0.0022364759650186699</cx:pt>
          <cx:pt idx="751">-0.00072666710863195495</cx:pt>
          <cx:pt idx="752">-0.00054798105898196602</cx:pt>
          <cx:pt idx="753">-3.98216815581338e-05</cx:pt>
          <cx:pt idx="754">-7.5001803461780203e-05</cx:pt>
          <cx:pt idx="755">-0.00014352465250999001</cx:pt>
          <cx:pt idx="756">0.0010978880939954299</cx:pt>
          <cx:pt idx="757">-0.00017169114174884101</cx:pt>
          <cx:pt idx="758">8.6541337780427805e-06</cx:pt>
          <cx:pt idx="759">-0.00078036900686395303</cx:pt>
          <cx:pt idx="760">-4.5994567401417602e-06</cx:pt>
          <cx:pt idx="761">4.9246156870523899e-06</cx:pt>
          <cx:pt idx="762">-0.00021277792067682101</cx:pt>
          <cx:pt idx="763">-0.0026125232807209299</cx:pt>
          <cx:pt idx="764">-0.00165875179952029</cx:pt>
          <cx:pt idx="765">-0.00073161670875947205</cx:pt>
          <cx:pt idx="766">-0.0012369814082853301</cx:pt>
          <cx:pt idx="767">0.00044487754144442298</cx:pt>
          <cx:pt idx="768">0.00021851300759215299</cx:pt>
          <cx:pt idx="769">-0.0039148307284435297</cx:pt>
          <cx:pt idx="770">-0.000432691251596648</cx:pt>
          <cx:pt idx="771">-0.00051276998652086505</cx:pt>
          <cx:pt idx="772">-0.00331386833224325</cx:pt>
          <cx:pt idx="773">-0.00344080918589444</cx:pt>
          <cx:pt idx="774">-0.0035810506675978001</cx:pt>
          <cx:pt idx="775">-0.0025641222549359498</cx:pt>
          <cx:pt idx="776">-0.000148225738091815</cx:pt>
          <cx:pt idx="777">-0.0023356892795398702</cx:pt>
          <cx:pt idx="778">-0.0017335539165934399</cx:pt>
          <cx:pt idx="779">-0.00018045670726675301</cx:pt>
          <cx:pt idx="780">0.0012943210129066701</cx:pt>
          <cx:pt idx="781">-0.00043626175897475697</cx:pt>
          <cx:pt idx="782">0.00064850089070657999</cx:pt>
          <cx:pt idx="783">-0.00082196404741478098</cx:pt>
          <cx:pt idx="784">-0.0032481183540661752</cx:pt>
          <cx:pt idx="785">0.00069844037775710255</cx:pt>
          <cx:pt idx="786">0.00089171096933376504</cx:pt>
          <cx:pt idx="787">-0.0062291632934786253</cx:pt>
          <cx:pt idx="788">-0.011466819316741724</cx:pt>
          <cx:pt idx="789">-0.0037799377241139499</cx:pt>
          <cx:pt idx="790">-0.0063430379108269002</cx:pt>
          <cx:pt idx="791">-0.0073744275688308247</cx:pt>
          <cx:pt idx="792">-0.013507017443355675</cx:pt>
          <cx:pt idx="793">-0.021161520992546173</cx:pt>
          <cx:pt idx="794">-0.0053509083195235497</cx:pt>
          <cx:pt idx="795">-0.0037435944171769001</cx:pt>
          <cx:pt idx="796">-0.0024573156966522999</cx:pt>
          <cx:pt idx="797">-0.0088303495933097255</cx:pt>
          <cx:pt idx="798">-0.016395617198599725</cx:pt>
          <cx:pt idx="799">-0.035367948992318501</cx:pt>
          <cx:pt idx="800">-0.043360444343077252</cx:pt>
          <cx:pt idx="801">-0.028241757577016</cx:pt>
          <cx:pt idx="802">-0.024445070921223975</cx:pt>
          <cx:pt idx="803">-0.019232037122081401</cx:pt>
          <cx:pt idx="804">-0.01426350927165005</cx:pt>
          <cx:pt idx="805">-0.0037974097352916499</cx:pt>
          <cx:pt idx="806">9.4900563915071746e-05</cx:pt>
          <cx:pt idx="807">-0.00057214487750256997</cx:pt>
          <cx:pt idx="808">-0.00018797979012819674</cx:pt>
          <cx:pt idx="809">0.00023608104230708751</cx:pt>
          <cx:pt idx="810">-0.00029545673246508998</cx:pt>
          <cx:pt idx="811">-0.0010558749754573651</cx:pt>
          <cx:pt idx="812">-0.0041091687344887249</cx:pt>
          <cx:pt idx="813">-0.0013488783996125899</cx:pt>
          <cx:pt idx="814">-0.0011508747664685124</cx:pt>
          <cx:pt idx="815">-0.0067503936030029249</cx:pt>
          <cx:pt idx="816">-0.0027497058712650001</cx:pt>
          <cx:pt idx="817">0.0037705918036610498</cx:pt>
          <cx:pt idx="818">0.0080526945940472498</cx:pt>
          <cx:pt idx="819">-0.008629543696936675</cx:pt>
          <cx:pt idx="820">-0.0191406377294982</cx:pt>
          <cx:pt idx="821">-0.0094441196694411995</cx:pt>
          <cx:pt idx="822">0.00070236345996221752</cx:pt>
          <cx:pt idx="823">0.00164506591407055</cx:pt>
          <cx:pt idx="824">-0.010759057026436024</cx:pt>
          <cx:pt idx="825">-0.018002510494062825</cx:pt>
          <cx:pt idx="826">-0.017367551186756851</cx:pt>
          <cx:pt idx="827">-0.037302825334000998</cx:pt>
          <cx:pt idx="828">-0.039087439016023753</cx:pt>
          <cx:pt idx="829">-0.018015228647216951</cx:pt>
          <cx:pt idx="830">-0.017722209987403623</cx:pt>
          <cx:pt idx="831">-0.024427535662406626</cx:pt>
          <cx:pt idx="832">-0.022293964076037575</cx:pt>
          <cx:pt idx="833">-0.012904856083805901</cx:pt>
          <cx:pt idx="834">-0.003618936089286825</cx:pt>
          <cx:pt idx="835">-0.0024177102551131901</cx:pt>
          <cx:pt idx="836">-0.00027231154341785251</cx:pt>
          <cx:pt idx="837">-1.4513595379774849e-05</cx:pt>
          <cx:pt idx="838">-0.00021433851255875724</cx:pt>
          <cx:pt idx="839">-0.00093374818346824502</cx:pt>
          <cx:pt idx="840">-0.003732186775484825</cx:pt>
          <cx:pt idx="841">-0.0057884359832100496</cx:pt>
          <cx:pt idx="842">-0.01030531162138045</cx:pt>
          <cx:pt idx="843">-0.016184088797602775</cx:pt>
          <cx:pt idx="844">0.0038442433456710749</cx:pt>
          <cx:pt idx="845">-0.0046260638058957752</cx:pt>
          <cx:pt idx="846">-0.0047360436840288497</cx:pt>
          <cx:pt idx="847">-0.015994143245501202</cx:pt>
          <cx:pt idx="848">-0.01341161966369115</cx:pt>
          <cx:pt idx="849">-0.00020026466617404699</cx:pt>
          <cx:pt idx="850">-0.014906480674966124</cx:pt>
          <cx:pt idx="851">-0.0066997991410122498</cx:pt>
          <cx:pt idx="852">-0.009126930272046925</cx:pt>
          <cx:pt idx="853">-0.018867360101736477</cx:pt>
          <cx:pt idx="854">-0.019722739290143801</cx:pt>
          <cx:pt idx="855">-0.035796941891615502</cx:pt>
          <cx:pt idx="856">-0.031611273474827749</cx:pt>
          <cx:pt idx="857">-0.0141928992769493</cx:pt>
          <cx:pt idx="858">-0.0191076887859025</cx:pt>
          <cx:pt idx="859">-0.025289406253262248</cx:pt>
          <cx:pt idx="860">-0.026329746204904251</cx:pt>
          <cx:pt idx="861">-0.012879742826493051</cx:pt>
          <cx:pt idx="862">-0.0098257223363603496</cx:pt>
          <cx:pt idx="863">-0.0065934473514195503</cx:pt>
          <cx:pt idx="864">-0.0046900028272910746</cx:pt>
          <cx:pt idx="865">7.0799859448243257e-05</cx:pt>
          <cx:pt idx="866">-0.00011072324787144925</cx:pt>
          <cx:pt idx="867">-0.001721768680655985</cx:pt>
          <cx:pt idx="868">-0.0055008358758284496</cx:pt>
          <cx:pt idx="869">-0.010466592224488026</cx:pt>
          <cx:pt idx="870">-0.0114429079459594</cx:pt>
          <cx:pt idx="871">-0.012471419658455725</cx:pt>
          <cx:pt idx="872">0.0032846260201844502</cx:pt>
          <cx:pt idx="873">0.0024148668678980975</cx:pt>
          <cx:pt idx="874">-0.0044731598294486252</cx:pt>
          <cx:pt idx="875">-0.017282674398746874</cx:pt>
          <cx:pt idx="876">-0.0064914219204003001</cx:pt>
          <cx:pt idx="877">-0.0090563662097996756</cx:pt>
          <cx:pt idx="878">-0.011119615651717899</cx:pt>
          <cx:pt idx="879">-0.0073795925574713997</cx:pt>
          <cx:pt idx="880">-0.011017273090929199</cx:pt>
          <cx:pt idx="881">-0.0245616001659665</cx:pt>
          <cx:pt idx="882">-0.020747296435122398</cx:pt>
          <cx:pt idx="883">-0.02814717938877</cx:pt>
          <cx:pt idx="884">-0.0032481183540661752</cx:pt>
          <cx:pt idx="885">0.00069844037775710255</cx:pt>
          <cx:pt idx="886">0.00089171096933376504</cx:pt>
          <cx:pt idx="887">-0.0062291632934786253</cx:pt>
          <cx:pt idx="888">-0.011466819316741724</cx:pt>
          <cx:pt idx="889">-0.0037799377241139499</cx:pt>
          <cx:pt idx="890">-0.0063430379108269002</cx:pt>
          <cx:pt idx="891">-0.0073744275688308247</cx:pt>
          <cx:pt idx="892">-0.013507017443355675</cx:pt>
          <cx:pt idx="893">-0.021161520992546173</cx:pt>
          <cx:pt idx="894">-0.0053509083195235497</cx:pt>
          <cx:pt idx="895">-0.0037435944171769001</cx:pt>
          <cx:pt idx="896">-0.0024573156966522999</cx:pt>
          <cx:pt idx="897">-0.0088303495933097255</cx:pt>
          <cx:pt idx="898">-0.016395617198599725</cx:pt>
          <cx:pt idx="899">-0.035367948992318501</cx:pt>
          <cx:pt idx="900">-0.043360444343077252</cx:pt>
          <cx:pt idx="901">-0.028241757577016</cx:pt>
          <cx:pt idx="902">-0.024445070921223975</cx:pt>
          <cx:pt idx="903">-0.019232037122081401</cx:pt>
          <cx:pt idx="904">-0.01426350927165005</cx:pt>
          <cx:pt idx="905">-0.0037974097352916499</cx:pt>
          <cx:pt idx="906">9.4900563915071746e-05</cx:pt>
          <cx:pt idx="907">-0.00057214487750256997</cx:pt>
          <cx:pt idx="908">-0.00018797979012819674</cx:pt>
          <cx:pt idx="909">0.00023608104230708751</cx:pt>
          <cx:pt idx="910">-0.00029545673246508998</cx:pt>
          <cx:pt idx="911">-0.0010558749754573651</cx:pt>
          <cx:pt idx="912">-0.0041091687344887249</cx:pt>
          <cx:pt idx="913">-0.0013488783996125899</cx:pt>
          <cx:pt idx="914">-0.0011508747664685124</cx:pt>
          <cx:pt idx="915">-0.0067503936030029249</cx:pt>
          <cx:pt idx="916">-0.0027497058712650001</cx:pt>
          <cx:pt idx="917">0.0037705918036610498</cx:pt>
          <cx:pt idx="918">0.0080526945940472498</cx:pt>
          <cx:pt idx="919">-0.008629543696936675</cx:pt>
          <cx:pt idx="920">-0.0191406377294982</cx:pt>
          <cx:pt idx="921">-0.0094441196694411995</cx:pt>
          <cx:pt idx="922">0.00070236345996221752</cx:pt>
          <cx:pt idx="923">0.00164506591407055</cx:pt>
          <cx:pt idx="924">-0.010759057026436024</cx:pt>
          <cx:pt idx="925">-0.018002510494062825</cx:pt>
          <cx:pt idx="926">-0.017367551186756851</cx:pt>
          <cx:pt idx="927">-0.037302825334000998</cx:pt>
          <cx:pt idx="928">-0.039087439016023753</cx:pt>
          <cx:pt idx="929">-0.018015228647216951</cx:pt>
          <cx:pt idx="930">-0.017722209987403623</cx:pt>
          <cx:pt idx="931">-0.024427535662406626</cx:pt>
          <cx:pt idx="932">-0.022293964076037575</cx:pt>
          <cx:pt idx="933">-0.012904856083805901</cx:pt>
          <cx:pt idx="934">-0.003618936089286825</cx:pt>
          <cx:pt idx="935">-0.0024177102551131901</cx:pt>
          <cx:pt idx="936">-0.00027231154341785251</cx:pt>
          <cx:pt idx="937">-1.4513595379774849e-05</cx:pt>
          <cx:pt idx="938">-0.00021433851255875724</cx:pt>
          <cx:pt idx="939">-0.00093374818346824502</cx:pt>
          <cx:pt idx="940">-0.003732186775484825</cx:pt>
          <cx:pt idx="941">-0.0057884359832100496</cx:pt>
          <cx:pt idx="942">-0.01030531162138045</cx:pt>
          <cx:pt idx="943">-0.016184088797602775</cx:pt>
          <cx:pt idx="944">0.0038442433456710749</cx:pt>
          <cx:pt idx="945">-0.0046260638058957752</cx:pt>
          <cx:pt idx="946">-0.0047360436840288497</cx:pt>
          <cx:pt idx="947">-0.015994143245501202</cx:pt>
          <cx:pt idx="948">-0.01341161966369115</cx:pt>
          <cx:pt idx="949">-0.00020026466617404699</cx:pt>
          <cx:pt idx="950">-0.014906480674966124</cx:pt>
          <cx:pt idx="951">-0.0066997991410122498</cx:pt>
          <cx:pt idx="952">-0.009126930272046925</cx:pt>
          <cx:pt idx="953">-0.018867360101736477</cx:pt>
          <cx:pt idx="954">-0.019722739290143801</cx:pt>
          <cx:pt idx="955">-0.035796941891615502</cx:pt>
          <cx:pt idx="956">-0.031611273474827749</cx:pt>
          <cx:pt idx="957">-0.0141928992769493</cx:pt>
          <cx:pt idx="958">-0.0191076887859025</cx:pt>
          <cx:pt idx="959">-0.025289406253262248</cx:pt>
          <cx:pt idx="960">-0.026329746204904251</cx:pt>
          <cx:pt idx="961">-0.012879742826493051</cx:pt>
          <cx:pt idx="962">-0.0098257223363603496</cx:pt>
          <cx:pt idx="963">-0.0065934473514195503</cx:pt>
          <cx:pt idx="964">-0.0046900028272910746</cx:pt>
          <cx:pt idx="965">7.0799859448243257e-05</cx:pt>
          <cx:pt idx="966">-0.00011072324787144925</cx:pt>
          <cx:pt idx="967">-0.001721768680655985</cx:pt>
          <cx:pt idx="968">-0.0055008358758284496</cx:pt>
          <cx:pt idx="969">-0.010466592224488026</cx:pt>
          <cx:pt idx="970">-0.0114429079459594</cx:pt>
          <cx:pt idx="971">-0.012471419658455725</cx:pt>
          <cx:pt idx="972">0.0032846260201844502</cx:pt>
          <cx:pt idx="973">0.0024148668678980975</cx:pt>
          <cx:pt idx="974">-0.0044731598294486252</cx:pt>
          <cx:pt idx="975">-0.017282674398746874</cx:pt>
          <cx:pt idx="976">-0.0064914219204003001</cx:pt>
          <cx:pt idx="977">-0.0090563662097996756</cx:pt>
          <cx:pt idx="978">-0.011119615651717899</cx:pt>
          <cx:pt idx="979">-0.0073795925574713997</cx:pt>
          <cx:pt idx="980">-0.011017273090929199</cx:pt>
          <cx:pt idx="981">-0.0245616001659665</cx:pt>
          <cx:pt idx="982">-0.020747296435122398</cx:pt>
          <cx:pt idx="983">-0.02814717938877</cx:pt>
          <cx:pt idx="984">-0.0032481183540661752</cx:pt>
          <cx:pt idx="985">0.00069844037775710255</cx:pt>
          <cx:pt idx="986">0.00089171096933376504</cx:pt>
          <cx:pt idx="987">-0.0062291632934786253</cx:pt>
          <cx:pt idx="988">-0.011466819316741724</cx:pt>
          <cx:pt idx="989">-0.0037799377241139499</cx:pt>
          <cx:pt idx="990">-0.0063430379108269002</cx:pt>
          <cx:pt idx="991">-0.0073744275688308247</cx:pt>
          <cx:pt idx="992">-0.013507017443355675</cx:pt>
          <cx:pt idx="993">-0.021161520992546173</cx:pt>
          <cx:pt idx="994">-0.0053509083195235497</cx:pt>
          <cx:pt idx="995">-0.0037435944171769001</cx:pt>
          <cx:pt idx="996">-0.0024573156966522999</cx:pt>
          <cx:pt idx="997">-0.0088303495933097255</cx:pt>
          <cx:pt idx="998">-0.016395617198599725</cx:pt>
          <cx:pt idx="999">-0.035367948992318501</cx:pt>
          <cx:pt idx="1000">-0.043360444343077252</cx:pt>
          <cx:pt idx="1001">-0.028241757577016</cx:pt>
          <cx:pt idx="1002">-0.024445070921223975</cx:pt>
          <cx:pt idx="1003">-0.019232037122081401</cx:pt>
          <cx:pt idx="1004">-0.01426350927165005</cx:pt>
          <cx:pt idx="1005">-0.0037974097352916499</cx:pt>
          <cx:pt idx="1006">9.4900563915071746e-05</cx:pt>
          <cx:pt idx="1007">-0.00057214487750256997</cx:pt>
          <cx:pt idx="1008">-0.00018797979012819674</cx:pt>
          <cx:pt idx="1009">0.00023608104230708751</cx:pt>
          <cx:pt idx="1010">-0.00029545673246508998</cx:pt>
          <cx:pt idx="1011">-0.0010558749754573651</cx:pt>
          <cx:pt idx="1012">-0.0041091687344887249</cx:pt>
          <cx:pt idx="1013">-0.0013488783996125899</cx:pt>
          <cx:pt idx="1014">-0.0011508747664685124</cx:pt>
          <cx:pt idx="1015">-0.0067503936030029249</cx:pt>
          <cx:pt idx="1016">-0.0027497058712650001</cx:pt>
          <cx:pt idx="1017">0.0037705918036610498</cx:pt>
          <cx:pt idx="1018">0.0080526945940472498</cx:pt>
          <cx:pt idx="1019">-0.008629543696936675</cx:pt>
          <cx:pt idx="1020">-0.0191406377294982</cx:pt>
          <cx:pt idx="1021">-0.0094441196694411995</cx:pt>
          <cx:pt idx="1022">0.00070236345996221752</cx:pt>
          <cx:pt idx="1023">0.00164506591407055</cx:pt>
          <cx:pt idx="1024">-0.010759057026436024</cx:pt>
          <cx:pt idx="1025">-0.018002510494062825</cx:pt>
          <cx:pt idx="1026">-0.017367551186756851</cx:pt>
          <cx:pt idx="1027">-0.037302825334000998</cx:pt>
          <cx:pt idx="1028">-0.039087439016023753</cx:pt>
          <cx:pt idx="1029">-0.018015228647216951</cx:pt>
          <cx:pt idx="1030">-0.017722209987403623</cx:pt>
          <cx:pt idx="1031">-0.024427535662406626</cx:pt>
          <cx:pt idx="1032">-0.022293964076037575</cx:pt>
          <cx:pt idx="1033">-0.012904856083805901</cx:pt>
          <cx:pt idx="1034">-0.003618936089286825</cx:pt>
          <cx:pt idx="1035">-0.0024177102551131901</cx:pt>
          <cx:pt idx="1036">-0.00027231154341785251</cx:pt>
          <cx:pt idx="1037">-1.4513595379774849e-05</cx:pt>
          <cx:pt idx="1038">-0.00021433851255875724</cx:pt>
          <cx:pt idx="1039">-0.00093374818346824502</cx:pt>
          <cx:pt idx="1040">-0.003732186775484825</cx:pt>
          <cx:pt idx="1041">-0.0057884359832100496</cx:pt>
          <cx:pt idx="1042">-0.01030531162138045</cx:pt>
          <cx:pt idx="1043">-0.016184088797602775</cx:pt>
          <cx:pt idx="1044">0.0038442433456710749</cx:pt>
          <cx:pt idx="1045">-0.0046260638058957752</cx:pt>
          <cx:pt idx="1046">-0.0047360436840288497</cx:pt>
          <cx:pt idx="1047">-0.015994143245501202</cx:pt>
          <cx:pt idx="1048">-0.01341161966369115</cx:pt>
          <cx:pt idx="1049">-0.00020026466617404699</cx:pt>
          <cx:pt idx="1050">-0.014906480674966124</cx:pt>
          <cx:pt idx="1051">-0.0066997991410122498</cx:pt>
          <cx:pt idx="1052">-0.009126930272046925</cx:pt>
          <cx:pt idx="1053">-0.018867360101736477</cx:pt>
          <cx:pt idx="1054">-0.019722739290143801</cx:pt>
          <cx:pt idx="1055">-0.035796941891615502</cx:pt>
          <cx:pt idx="1056">-0.031611273474827749</cx:pt>
          <cx:pt idx="1057">-0.0141928992769493</cx:pt>
          <cx:pt idx="1058">-0.0191076887859025</cx:pt>
          <cx:pt idx="1059">-0.025289406253262248</cx:pt>
          <cx:pt idx="1060">-0.026329746204904251</cx:pt>
          <cx:pt idx="1061">-0.012879742826493051</cx:pt>
          <cx:pt idx="1062">-0.0098257223363603496</cx:pt>
          <cx:pt idx="1063">-0.0065934473514195503</cx:pt>
          <cx:pt idx="1064">-0.0046900028272910746</cx:pt>
          <cx:pt idx="1065">7.0799859448243257e-05</cx:pt>
          <cx:pt idx="1066">-0.00011072324787144925</cx:pt>
          <cx:pt idx="1067">-0.001721768680655985</cx:pt>
          <cx:pt idx="1068">-0.0055008358758284496</cx:pt>
          <cx:pt idx="1069">-0.010466592224488026</cx:pt>
          <cx:pt idx="1070">-0.0114429079459594</cx:pt>
          <cx:pt idx="1071">-0.012471419658455725</cx:pt>
          <cx:pt idx="1072">0.0032846260201844502</cx:pt>
          <cx:pt idx="1073">0.0024148668678980975</cx:pt>
          <cx:pt idx="1074">-0.0044731598294486252</cx:pt>
          <cx:pt idx="1075">-0.017282674398746874</cx:pt>
          <cx:pt idx="1076">-0.0064914219204003001</cx:pt>
          <cx:pt idx="1077">-0.0090563662097996756</cx:pt>
          <cx:pt idx="1078">-0.011119615651717899</cx:pt>
          <cx:pt idx="1079">-0.0073795925574713997</cx:pt>
          <cx:pt idx="1080">-0.011017273090929199</cx:pt>
          <cx:pt idx="1081">-0.0245616001659665</cx:pt>
          <cx:pt idx="1082">-0.020747296435122398</cx:pt>
          <cx:pt idx="1083">-0.02814717938877</cx:pt>
        </cx:lvl>
      </cx:numDim>
    </cx:data>
    <cx:data id="113">
      <cx:numDim type="val">
        <cx:f>Sheet2!$DJ$1:$DJ$1084</cx:f>
        <cx:lvl ptCount="1084" formatCode="G/通用格式">
          <cx:pt idx="0">0.000105740182737057</cx:pt>
          <cx:pt idx="1">-0.00051870480076608402</cx:pt>
          <cx:pt idx="2">0.00028138340661942602</cx:pt>
          <cx:pt idx="3">-0.00037946669836784702</cx:pt>
          <cx:pt idx="4">-8.8033110507383696e-05</cx:pt>
          <cx:pt idx="5">2.4375714345393899e-05</cx:pt>
          <cx:pt idx="6">0.00013290768706985401</cx:pt>
          <cx:pt idx="7">0.00034831652094005102</cx:pt>
          <cx:pt idx="8">-5.8562874843375598e-05</cx:pt>
          <cx:pt idx="9">-0.00047207846938701002</cx:pt>
          <cx:pt idx="10">-2.4563580447129799e-05</cx:pt>
          <cx:pt idx="11">-0.00042164231584031599</cx:pt>
          <cx:pt idx="12">-0.00022866283717672801</cx:pt>
          <cx:pt idx="13">0.00092958426553527997</cx:pt>
          <cx:pt idx="14">0.00014895634254196799</cx:pt>
          <cx:pt idx="15">0.00070293816727092699</cx:pt>
          <cx:pt idx="16">-6.4543414350562997e-05</cx:pt>
          <cx:pt idx="17">-0.00036030990621765897</cx:pt>
          <cx:pt idx="18">0.00047271819447851701</cx:pt>
          <cx:pt idx="19">-0.00049099443335822498</cx:pt>
          <cx:pt idx="20">0.00016606644391072801</cx:pt>
          <cx:pt idx="21">-0.00018633189537627001</cx:pt>
          <cx:pt idx="22">0.00029242596478367398</cx:pt>
          <cx:pt idx="23">0.00018513642809354699</cx:pt>
          <cx:pt idx="24">-4.2719345965390703e-05</cx:pt>
          <cx:pt idx="25">0.00023336597712578301</cx:pt>
          <cx:pt idx="26">-0.00053774052973275298</cx:pt>
          <cx:pt idx="27">0.00013626943061109201</cx:pt>
          <cx:pt idx="28">-0.00016814898225348099</cx:pt>
          <cx:pt idx="29">0.00067872519623055397</cx:pt>
          <cx:pt idx="30">-0.00041425084505979998</cx:pt>
          <cx:pt idx="31">-0.00046511700927363701</cx:pt>
          <cx:pt idx="32">5.0839395424809703e-05</cx:pt>
          <cx:pt idx="33">0.00052458040314540396</cx:pt>
          <cx:pt idx="34">0.00015980057051125701</cx:pt>
          <cx:pt idx="35">-0.00039397428281458399</cx:pt>
          <cx:pt idx="36">-0.00067280111219064805</cx:pt>
          <cx:pt idx="37">-1.7518343548780601e-05</cx:pt>
          <cx:pt idx="38">-0.00126652931773095</cx:pt>
          <cx:pt idx="39">-0.0051393012900408297</cx:pt>
          <cx:pt idx="40">-0.00044808695906084798</cx:pt>
          <cx:pt idx="41">-0.00087749766384535399</cx:pt>
          <cx:pt idx="42">-0.0016023872288160601</cx:pt>
          <cx:pt idx="43">0.00078202890029143303</cx:pt>
          <cx:pt idx="44">0.0046617607224478802</cx:pt>
          <cx:pt idx="45">0.0028118579120106602</cx:pt>
          <cx:pt idx="46">-0.00031436881185705802</cx:pt>
          <cx:pt idx="47">-0.00050176511376801003</cx:pt>
          <cx:pt idx="48">-0.00129123384419999</cx:pt>
          <cx:pt idx="49">-0.0020684093647600202</cx:pt>
          <cx:pt idx="50">-0.00032461688248049798</cx:pt>
          <cx:pt idx="51">-0.00020857295253352899</cx:pt>
          <cx:pt idx="52">-0.00027549467870410999</cx:pt>
          <cx:pt idx="53">-0.00011155548279591901</cx:pt>
          <cx:pt idx="54">-2.7106635515420299e-05</cx:pt>
          <cx:pt idx="55">0.000227468090608306</cx:pt>
          <cx:pt idx="56">-2.6621376378200099e-05</cx:pt>
          <cx:pt idx="57">-0.000197950023268279</cx:pt>
          <cx:pt idx="58">0.00013252838144872699</cx:pt>
          <cx:pt idx="59">-0.00016231393347519501</cx:pt>
          <cx:pt idx="60">-8.1850446390409294e-05</cx:pt>
          <cx:pt idx="61">0.00088590229301361602</cx:pt>
          <cx:pt idx="62">8.0898874809113005e-05</cx:pt>
          <cx:pt idx="63">0.00034163480975137701</cx:pt>
          <cx:pt idx="64">-0.00089957445462889095</cx:pt>
          <cx:pt idx="65">-0.0020327746999481999</cx:pt>
          <cx:pt idx="66">-0.0059497992431225199</cx:pt>
          <cx:pt idx="67">-0.0050957709148053499</cx:pt>
          <cx:pt idx="68">-0.00053969821910543098</cx:pt>
          <cx:pt idx="69">-9.2133984794076304e-05</cx:pt>
          <cx:pt idx="70">-0.0054220674364219099</cx:pt>
          <cx:pt idx="71">-0.0017708133403246001</cx:pt>
          <cx:pt idx="72">0.0091692569413666398</cx:pt>
          <cx:pt idx="73">0.0062643235917902501</cx:pt>
          <cx:pt idx="74">0.00121575777159121</cx:pt>
          <cx:pt idx="75">-0.0077714423731333497</cx:pt>
          <cx:pt idx="76">-0.00079256325148467004</cx:pt>
          <cx:pt idx="77">-0.0029516861912865602</cx:pt>
          <cx:pt idx="78">-0.0033968592379104399</cx:pt>
          <cx:pt idx="79">-0.00092961491162825405</cx:pt>
          <cx:pt idx="80">-6.2692384829600697e-05</cx:pt>
          <cx:pt idx="81">-0.00061785802012703697</cx:pt>
          <cx:pt idx="82">0.00069076114869155605</cx:pt>
          <cx:pt idx="83">0.00062651124761949702</cx:pt>
          <cx:pt idx="84">-0.00039078907362930198</cx:pt>
          <cx:pt idx="85">-0.00063273597921781398</cx:pt>
          <cx:pt idx="86">-0.00037629909899548702</cx:pt>
          <cx:pt idx="87">7.1405717326294499e-05</cx:pt>
          <cx:pt idx="88">-0.00015783659408496101</cx:pt>
          <cx:pt idx="89">0.00062491104629618295</cx:pt>
          <cx:pt idx="90">-0.00011259977267863901</cx:pt>
          <cx:pt idx="91">0.0011822651918414499</cx:pt>
          <cx:pt idx="92">0.0022837611545580201</cx:pt>
          <cx:pt idx="93">0.0059528395159555098</cx:pt>
          <cx:pt idx="94">0.00151929486032606</cx:pt>
          <cx:pt idx="95">0.00021641778583708499</cx:pt>
          <cx:pt idx="96">0.0097330027869956797</cx:pt>
          <cx:pt idx="97">0.0125166231734723</cx:pt>
          <cx:pt idx="98">0.00091727445936881495</cx:pt>
          <cx:pt idx="99">-0.00228734099682889</cx:pt>
          <cx:pt idx="100">0.0091424863520864607</cx:pt>
          <cx:pt idx="101">0.0047232940513298903</cx:pt>
          <cx:pt idx="102">0.0153493611353165</cx:pt>
          <cx:pt idx="103">0.00173751195590375</cx:pt>
          <cx:pt idx="104">-0.0043460367539866398</cx:pt>
          <cx:pt idx="105">-0.0069672424120274896</cx:pt>
          <cx:pt idx="106">-0.0026726440872691399</cx:pt>
          <cx:pt idx="107">-0.0041868579561342104</cx:pt>
          <cx:pt idx="108">-0.0035651967605893199</cx:pt>
          <cx:pt idx="109">5.0043464686679403e-05</cx:pt>
          <cx:pt idx="110">-0.000179515484058862</cx:pt>
          <cx:pt idx="111">-0.00071277526670990201</cx:pt>
          <cx:pt idx="112">0.000106827289579457</cx:pt>
          <cx:pt idx="113">-0.000559469162560314</cx:pt>
          <cx:pt idx="114">0.00097920420312142898</cx:pt>
          <cx:pt idx="115">-0.00041028740685090801</cx:pt>
          <cx:pt idx="116">0.00067003578789580896</cx:pt>
          <cx:pt idx="117">0.0024501021297122002</cx:pt>
          <cx:pt idx="118">0.0056187505146667004</cx:pt>
          <cx:pt idx="119">0.0081863204195871796</cx:pt>
          <cx:pt idx="120">0.0056839277666906503</cx:pt>
          <cx:pt idx="121">0.0018827953672978901</cx:pt>
          <cx:pt idx="122">-0.0029476112264602799</cx:pt>
          <cx:pt idx="123">-0.0024147765337599199</cx:pt>
          <cx:pt idx="124">-0.017014644240861701</cx:pt>
          <cx:pt idx="125">-0.035368269612232703</cx:pt>
          <cx:pt idx="126">-0.028080899725098699</cx:pt>
          <cx:pt idx="127">-0.022518143927712501</cx:pt>
          <cx:pt idx="128">-0.0155929435060836</cx:pt>
          <cx:pt idx="129">0.0116187079172324</cx:pt>
          <cx:pt idx="130">0.043394520052747597</cx:pt>
          <cx:pt idx="131">0.037194145529076801</cx:pt>
          <cx:pt idx="132">0.046598837023318997</cx:pt>
          <cx:pt idx="133">0.0126423468727444</cx:pt>
          <cx:pt idx="134">0.0025214550833856202</cx:pt>
          <cx:pt idx="135">-0.0082050828059543508</cx:pt>
          <cx:pt idx="136">-0.0079311424742442398</cx:pt>
          <cx:pt idx="137">-0.0020805204180538101</cx:pt>
          <cx:pt idx="138">-0.0010071700227781699</cx:pt>
          <cx:pt idx="139">-0.00171132532095727</cx:pt>
          <cx:pt idx="140">0.00056837958279330595</cx:pt>
          <cx:pt idx="141">-0.000338846839898144</cx:pt>
          <cx:pt idx="142">0.00040294321829244798</cx:pt>
          <cx:pt idx="143">-0.00050925180426691702</cx:pt>
          <cx:pt idx="144">-0.0014877201575578299</cx:pt>
          <cx:pt idx="145">-0.0046514898027378102</cx:pt>
          <cx:pt idx="146">-0.0029511112492230001</cx:pt>
          <cx:pt idx="147">0.00235727617461746</cx:pt>
          <cx:pt idx="148">-0.013942917989958999</cx:pt>
          <cx:pt idx="149">-0.027722508267235001</cx:pt>
          <cx:pt idx="150">-0.0246122244708065</cx:pt>
          <cx:pt idx="151">0.00022925341536303</cx:pt>
          <cx:pt idx="152">0.0043125883427853904</cx:pt>
          <cx:pt idx="153">-0.0144362578036427</cx:pt>
          <cx:pt idx="154">-0.021393245216358801</cx:pt>
          <cx:pt idx="155">0.036960133033192497</cx:pt>
          <cx:pt idx="156">0.055312520926371303</cx:pt>
          <cx:pt idx="157">0.048740248048396502</cx:pt>
          <cx:pt idx="158">0.073963360346830806</cx:pt>
          <cx:pt idx="159">0.060169677507498902</cx:pt>
          <cx:pt idx="160">0.055219408940813501</cx:pt>
          <cx:pt idx="161">0.052535649082354703</cx:pt>
          <cx:pt idx="162">0.0282133495063377</cx:pt>
          <cx:pt idx="163">-0.0063393272686262901</cx:pt>
          <cx:pt idx="164">-0.016536543273696601</cx:pt>
          <cx:pt idx="165">-0.0088071661011623996</cx:pt>
          <cx:pt idx="166">-0.00463320568102751</cx:pt>
          <cx:pt idx="167">-0.00131324517336878</cx:pt>
          <cx:pt idx="168">8.0082409430179007e-05</cx:pt>
          <cx:pt idx="169">0.00030918343368981798</cx:pt>
          <cx:pt idx="170">0.00078773902755513697</cx:pt>
          <cx:pt idx="171">-0.0019030039228830099</cx:pt>
          <cx:pt idx="172">-0.00049131339829108604</cx:pt>
          <cx:pt idx="173">-0.00366139730311859</cx:pt>
          <cx:pt idx="174">-0.0069619921487483897</cx:pt>
          <cx:pt idx="175">-0.0045654565729626303</cx:pt>
          <cx:pt idx="176">-0.016668286408186499</cx:pt>
          <cx:pt idx="177">-0.0065285546343996897</cx:pt>
          <cx:pt idx="178">0.032334679270467202</cx:pt>
          <cx:pt idx="179">0.043171222009801002</cx:pt>
          <cx:pt idx="180">0.047510180282688802</cx:pt>
          <cx:pt idx="181">0.0421665724761391</cx:pt>
          <cx:pt idx="182">0.057353367078071697</cx:pt>
          <cx:pt idx="183">0.065677547424384503</cx:pt>
          <cx:pt idx="184">0.066173837903909197</cx:pt>
          <cx:pt idx="185">0.030303711329495799</cx:pt>
          <cx:pt idx="186">0.030327174863368299</cx:pt>
          <cx:pt idx="187">0.015263870228340699</cx:pt>
          <cx:pt idx="188">0.019259668446111201</cx:pt>
          <cx:pt idx="189">0.0403295320668361</cx:pt>
          <cx:pt idx="190">0.0316958219098483</cx:pt>
          <cx:pt idx="191">-0.019973388518964401</cx:pt>
          <cx:pt idx="192">-0.0294156279704271</cx:pt>
          <cx:pt idx="193">-0.0143927804320886</cx:pt>
          <cx:pt idx="194">-0.0018730229968168201</cx:pt>
          <cx:pt idx="195">-0.00052633872821839596</cx:pt>
          <cx:pt idx="196">-5.8568745448015902e-05</cx:pt>
          <cx:pt idx="197">0.00077219673335191604</cx:pt>
          <cx:pt idx="198">0.00085032094878280699</cx:pt>
          <cx:pt idx="199">-0.0002280929923726605</cx:pt>
          <cx:pt idx="200">-0.00092076530378463247</cx:pt>
          <cx:pt idx="201">-0.0018134135279461124</cx:pt>
          <cx:pt idx="202">-3.9716693605121753e-05</cx:pt>
          <cx:pt idx="203">0.0022094954668264674</cx:pt>
          <cx:pt idx="204">0.0090734872611336493</cx:pt>
          <cx:pt idx="205">0.0085069734780399246</cx:pt>
          <cx:pt idx="206">0.012148258327184599</cx:pt>
          <cx:pt idx="207">0.016991852187106124</cx:pt>
          <cx:pt idx="208">0.010938014586979501</cx:pt>
          <cx:pt idx="209">0.0060356526665144754</cx:pt>
          <cx:pt idx="210">0.016458686793503749</cx:pt>
          <cx:pt idx="211">0.019536671139890025</cx:pt>
          <cx:pt idx="212">0.0080873711752700757</cx:pt>
          <cx:pt idx="213">-0.0081916386560075254</cx:pt>
          <cx:pt idx="214">-0.0083171341634505</cx:pt>
          <cx:pt idx="215">-0.0052332101960293753</cx:pt>
          <cx:pt idx="216">0.0043605855964960749</cx:pt>
          <cx:pt idx="217">0.0097370785973934747</cx:pt>
          <cx:pt idx="218">0.0044530014718115497</cx:pt>
          <cx:pt idx="219">-0.010567018941873525</cx:pt>
          <cx:pt idx="220">-0.012302400439236675</cx:pt>
          <cx:pt idx="221">-0.00486318356400685</cx:pt>
          <cx:pt idx="222">-0.00042174073097624751</cx:pt>
          <cx:pt idx="223">-3.4158367816964502e-05</cx:pt>
          <cx:pt idx="224">-0.00023030106727132976</cx:pt>
          <cx:pt idx="225">-5.6610175943567998e-05</cx:pt>
          <cx:pt idx="226">-0.00084040545934521249</cx:pt>
          <cx:pt idx="227">-0.00016980031059646026</cx:pt>
          <cx:pt idx="228">-0.00031807533515572502</cx:pt>
          <cx:pt idx="229">-0.00380445644705265</cx:pt>
          <cx:pt idx="230">0.0010200894925884</cx:pt>
          <cx:pt idx="231">0.0079867490785671749</cx:pt>
          <cx:pt idx="232">0.0070918309784028253</cx:pt>
          <cx:pt idx="233">-0.0044372530127958247</cx:pt>
          <cx:pt idx="234">0.00045157728416074999</cx:pt>
          <cx:pt idx="235">0.0047517169148524746</cx:pt>
          <cx:pt idx="236">-0.0096587378950868247</cx:pt>
          <cx:pt idx="237">-0.0077695455284856</cx:pt>
          <cx:pt idx="238">0.0010212096061298775</cx:pt>
          <cx:pt idx="239">-0.0062586414335593253</cx:pt>
          <cx:pt idx="240">-0.0075437766728218498</cx:pt>
          <cx:pt idx="241">-0.0067377470614353001</cx:pt>
          <cx:pt idx="242">-0.0041378920018660496</cx:pt>
          <cx:pt idx="243">0.0016301930501205974</cx:pt>
          <cx:pt idx="244">0.004740049409239</cx:pt>
          <cx:pt idx="245">0.0092522996742773755</cx:pt>
          <cx:pt idx="246">0.0055113142331079997</cx:pt>
          <cx:pt idx="247">-0.010652351743212799</cx:pt>
          <cx:pt idx="248">-0.0123944931028163</cx:pt>
          <cx:pt idx="249">-0.0035402737169523001</cx:pt>
          <cx:pt idx="250">7.283073574889225e-05</cx:pt>
          <cx:pt idx="251">8.3272492468894506e-05</cx:pt>
          <cx:pt idx="252">0.000184190903184569</cx:pt>
          <cx:pt idx="253">4.8860069727300502e-05</cx:pt>
          <cx:pt idx="254">0.0003068501457346025</cx:pt>
          <cx:pt idx="255">-0.00016304643287153199</cx:pt>
          <cx:pt idx="256">-0.0027388405327361501</cx:pt>
          <cx:pt idx="257">-0.0053995983077723504</cx:pt>
          <cx:pt idx="258">0.0008182730137733</cx:pt>
          <cx:pt idx="259">0.0049823571235885749</cx:pt>
          <cx:pt idx="260">0.0022745123741053125</cx:pt>
          <cx:pt idx="261">-0.013721147658606376</cx:pt>
          <cx:pt idx="262">-0.0090515572447510007</cx:pt>
          <cx:pt idx="263">-0.006022660107877025</cx:pt>
          <cx:pt idx="264">-0.018958437053387026</cx:pt>
          <cx:pt idx="265">-0.0254871125523825</cx:pt>
          <cx:pt idx="266">-0.0277899669380395</cx:pt>
          <cx:pt idx="267">-0.028127115359867751</cx:pt>
          <cx:pt idx="268">-0.024284665975340299</cx:pt>
          <cx:pt idx="269">-0.01751545348415905</cx:pt>
          <cx:pt idx="270">0.012024038249423399</cx:pt>
          <cx:pt idx="271">0.0043814904119789753</cx:pt>
          <cx:pt idx="272">0.00042756166393115248</cx:pt>
          <cx:pt idx="273">-0.00080055331968870505</cx:pt>
          <cx:pt idx="274">-3.5755610051345749e-05</cx:pt>
          <cx:pt idx="275">-0.0046802479404452497</cx:pt>
          <cx:pt idx="276">-0.0095929997798306996</cx:pt>
          <cx:pt idx="277">-0.0016424366753376824</cx:pt>
          <cx:pt idx="278">0.000272324890132175</cx:pt>
          <cx:pt idx="279">0.00028583420498844999</cx:pt>
          <cx:pt idx="280">-7.2854090470957756e-05</cx:pt>
          <cx:pt idx="281">-0.00010778454025230525</cx:pt>
          <cx:pt idx="282">-0.00088389835534747501</cx:pt>
          <cx:pt idx="283">-0.00071801120181725253</cx:pt>
          <cx:pt idx="284">-0.0033966896705892998</cx:pt>
          <cx:pt idx="285">-0.0072119065582561251</cx:pt>
          <cx:pt idx="286">0.00106845765508938</cx:pt>
          <cx:pt idx="287">-0.0038220741828046</cx:pt>
          <cx:pt idx="288">-0.010258948156272676</cx:pt>
          <cx:pt idx="289">-0.029909360242495249</cx:pt>
          <cx:pt idx="290">-0.025241983687194249</cx:pt>
          <cx:pt idx="291">-0.0293559863772795</cx:pt>
          <cx:pt idx="292">-0.037484316153509001</cx:pt>
          <cx:pt idx="293">-0.0408945831164165</cx:pt>
          <cx:pt idx="294">-0.0359841270255645</cx:pt>
          <cx:pt idx="295">-0.029945707274012748</cx:pt>
          <cx:pt idx="296">-0.014095267832901425</cx:pt>
          <cx:pt idx="297">-0.014399599205117575</cx:pt>
          <cx:pt idx="298">0.010744970854738901</cx:pt>
          <cx:pt idx="299">0.034955907049970897</cx:pt>
          <cx:pt idx="300">0.00095454321059926196</cx:pt>
          <cx:pt idx="301">-0.00144655375576902</cx:pt>
          <cx:pt idx="302">0.0079202787969584899</cx:pt>
          <cx:pt idx="303">-0.0177323791398241</cx:pt>
          <cx:pt idx="304">-0.031477215008047697</cx:pt>
          <cx:pt idx="305">-0.0040347434603774596</cx:pt>
          <cx:pt idx="306">0.00068128435159718105</cx:pt>
          <cx:pt idx="307">-0.000327308990771301</cx:pt>
          <cx:pt idx="308">0.00038709713926840002</cx:pt>
          <cx:pt idx="309">0.00015081279323366</cx:pt>
          <cx:pt idx="310">-0.0060823452738272398</cx:pt>
          <cx:pt idx="311">-0.0020430619647377499</cx:pt>
          <cx:pt idx="312">-0.0078257618363778998</cx:pt>
          <cx:pt idx="313">-0.0462769267339792</cx:pt>
          <cx:pt idx="314">-0.019837509210220799</cx:pt>
          <cx:pt idx="315">-0.053583503844503298</cx:pt>
          <cx:pt idx="316">-0.089044958535877794</cx:pt>
          <cx:pt idx="317">-0.13175501506478199</cx:pt>
          <cx:pt idx="318">-0.14241220038519101</cx:pt>
          <cx:pt idx="319">-0.13142955012155899</cx:pt>
          <cx:pt idx="320">-0.12171254396992</cx:pt>
          <cx:pt idx="321">-0.093904711971110902</cx:pt>
          <cx:pt idx="322">-0.070541329007047099</cx:pt>
          <cx:pt idx="323">-0.073093773369869303</cx:pt>
          <cx:pt idx="324">-0.049117454685895998</cx:pt>
          <cx:pt idx="325">0.0147506015190391</cx:pt>
          <cx:pt idx="326">0.056326058719428203</cx:pt>
          <cx:pt idx="327">0.0431454690936455</cx:pt>
          <cx:pt idx="328">0.024795902065598199</cx:pt>
          <cx:pt idx="329">0.00054065701704132402</cx:pt>
          <cx:pt idx="330">0.0030743899890797199</cx:pt>
          <cx:pt idx="331">-0.017125454625480499</cx:pt>
          <cx:pt idx="332">-0.015003972110995301</cx:pt>
          <cx:pt idx="333">0.0010941371716540499</cx:pt>
          <cx:pt idx="334">0.000545383660355969</cx:pt>
          <cx:pt idx="335">-1.26171515393787e-05</cx:pt>
          <cx:pt idx="336">0.00062210386950043903</cx:pt>
          <cx:pt idx="337">-0.00061152747423331901</cx:pt>
          <cx:pt idx="338">-0.010091044906720701</cx:pt>
          <cx:pt idx="339">-0.0081421376455372806</cx:pt>
          <cx:pt idx="340">-0.0127467179283087</cx:pt>
          <cx:pt idx="341">-0.055642153919137301</cx:pt>
          <cx:pt idx="342">-0.051610599306430402</cx:pt>
          <cx:pt idx="343">-0.060308809515531997</cx:pt>
          <cx:pt idx="344">-0.0882373175920248</cx:pt>
          <cx:pt idx="345">-0.069645059490762898</cx:pt>
          <cx:pt idx="346">-0.059029541668146501</cx:pt>
          <cx:pt idx="347">-0.053176894148505301</cx:pt>
          <cx:pt idx="348">-0.031297816500189597</cx:pt>
          <cx:pt idx="349">-0.0063821392338624999</cx:pt>
          <cx:pt idx="350">0.0056680604111606697</cx:pt>
          <cx:pt idx="351">-0.049391795237115503</cx:pt>
          <cx:pt idx="352">-0.032772055124080601</cx:pt>
          <cx:pt idx="353">-0.019557518508396501</cx:pt>
          <cx:pt idx="354">0.0244567057941226</cx:pt>
          <cx:pt idx="355">0.030605263019304298</cx:pt>
          <cx:pt idx="356">0.0291122399136448</cx:pt>
          <cx:pt idx="357">0.016474137626198801</cx:pt>
          <cx:pt idx="358">-0.018588138143611699</cx:pt>
          <cx:pt idx="359">-0.0250424786318756</cx:pt>
          <cx:pt idx="360">-0.0099044496804927204</cx:pt>
          <cx:pt idx="361">0.0042859453883300298</cx:pt>
          <cx:pt idx="362">-0.00059634213729169497</cx:pt>
          <cx:pt idx="363">0.00025755725947967299</cx:pt>
          <cx:pt idx="364">-0.00056039477661675504</cx:pt>
          <cx:pt idx="365">-0.0017979540333627701</cx:pt>
          <cx:pt idx="366">-0.0027683221411458898</cx:pt>
          <cx:pt idx="367">-0.0085082456607504103</cx:pt>
          <cx:pt idx="368">-0.015977499641619201</cx:pt>
          <cx:pt idx="369">-0.043377794919488698</cx:pt>
          <cx:pt idx="370">-0.046623997329881303</cx:pt>
          <cx:pt idx="371">-0.0479319823856399</cx:pt>
          <cx:pt idx="372">-0.073111882615120194</cx:pt>
          <cx:pt idx="373">0.019144182891710299</cx:pt>
          <cx:pt idx="374">0.070272125180945097</cx:pt>
          <cx:pt idx="375">0.024165101912716699</cx:pt>
          <cx:pt idx="376">-0.0042277857959493901</cx:pt>
          <cx:pt idx="377">0.0017755784504920899</cx:pt>
          <cx:pt idx="378">-0.0224788174997257</cx:pt>
          <cx:pt idx="379">-0.052611491539031802</cx:pt>
          <cx:pt idx="380">-0.0366958708865446</cx:pt>
          <cx:pt idx="381">-0.021408156724645001</cx:pt>
          <cx:pt idx="382">0.020978030202909899</cx:pt>
          <cx:pt idx="383">0.034969842887761199</cx:pt>
          <cx:pt idx="384">0.0414138644278235</cx:pt>
          <cx:pt idx="385">0.0062177894819538696</cx:pt>
          <cx:pt idx="386">-0.0268173281937618</cx:pt>
          <cx:pt idx="387">-0.034380825233277998</cx:pt>
          <cx:pt idx="388">-0.017201065140917699</cx:pt>
          <cx:pt idx="389">0.0014944156179566501</cx:pt>
          <cx:pt idx="390">0.00065759682290940195</cx:pt>
          <cx:pt idx="391">-0.000423519288621542</cx:pt>
          <cx:pt idx="392">-5.2774040937157303e-05</cx:pt>
          <cx:pt idx="393">0.00053968705665224795</cx:pt>
          <cx:pt idx="394">-0.00028842282003807503</cx:pt>
          <cx:pt idx="395">-0.0041706489411157304</cx:pt>
          <cx:pt idx="396">-0.0055255160106336696</cx:pt>
          <cx:pt idx="397">-0.021212693043112098</cx:pt>
          <cx:pt idx="398">-0.0090029779616499495</cx:pt>
          <cx:pt idx="399">-0.0044919934389992498</cx:pt>
          <cx:pt idx="400">-0.0154907496937379</cx:pt>
          <cx:pt idx="401">0.020533483419993798</cx:pt>
          <cx:pt idx="402">0.065494010927422006</cx:pt>
          <cx:pt idx="403">0.042453876706359597</cx:pt>
          <cx:pt idx="404">0.045430496924938599</cx:pt>
          <cx:pt idx="405">0.050435902506218003</cx:pt>
          <cx:pt idx="406">-0.012889361318188601</cx:pt>
          <cx:pt idx="407">-0.073652341843605001</cx:pt>
          <cx:pt idx="408">-0.051522665330058497</cx:pt>
          <cx:pt idx="409">-0.0115493261632877</cx:pt>
          <cx:pt idx="410">0.045047383562479101</cx:pt>
          <cx:pt idx="411">0.0094075318666804898</cx:pt>
          <cx:pt idx="412">-0.0210136742748376</cx:pt>
          <cx:pt idx="413">-0.0159665174509231</cx:pt>
          <cx:pt idx="414">-0.014841234404129299</cx:pt>
          <cx:pt idx="415">-0.026447194636139201</cx:pt>
          <cx:pt idx="416">-0.0159465861638345</cx:pt>
          <cx:pt idx="417">0.00182340119738112</cx:pt>
          <cx:pt idx="418">0.0039671037371858796</cx:pt>
          <cx:pt idx="419">0.00060607219870134697</cx:pt>
          <cx:pt idx="420">0.00034800684969009898</cx:pt>
          <cx:pt idx="421">0.0016839569276093599</cx:pt>
          <cx:pt idx="422">0.00078081105359471901</cx:pt>
          <cx:pt idx="423">0.00103095185891555</cx:pt>
          <cx:pt idx="424">0.012926638892718801</cx:pt>
          <cx:pt idx="425">0.0156669445379077</cx:pt>
          <cx:pt idx="426">0.0259239502514453</cx:pt>
          <cx:pt idx="427">-0.0034457678780538199</cx:pt>
          <cx:pt idx="428">0.0036620926682470701</cx:pt>
          <cx:pt idx="429">0.018633929133491701</cx:pt>
          <cx:pt idx="430">0.038900029252892897</cx:pt>
          <cx:pt idx="431">0.028314854223041801</cx:pt>
          <cx:pt idx="432">0.027781923183345499</cx:pt>
          <cx:pt idx="433">0.0829645395493782</cx:pt>
          <cx:pt idx="434">0.022255657287998401</cx:pt>
          <cx:pt idx="435">-0.018950907818795801</cx:pt>
          <cx:pt idx="436">-0.0234734309550352</cx:pt>
          <cx:pt idx="437">-0.0165002452270748</cx:pt>
          <cx:pt idx="438">0.0190145019213054</cx:pt>
          <cx:pt idx="439">-0.044793188445497199</cx:pt>
          <cx:pt idx="440">-0.058065555801796301</cx:pt>
          <cx:pt idx="441">-0.0323159664471179</cx:pt>
          <cx:pt idx="442">-0.0246388623719907</cx:pt>
          <cx:pt idx="443">-0.0142144945161126</cx:pt>
          <cx:pt idx="444">-0.0061448938124669499</cx:pt>
          <cx:pt idx="445">0.00125788420378742</cx:pt>
          <cx:pt idx="446">0.0040451658214591896</cx:pt>
          <cx:pt idx="447">-0.000266050625812827</cx:pt>
          <cx:pt idx="448">6.0082552457963001e-05</cx:pt>
          <cx:pt idx="449">0.0013303499513579601</cx:pt>
          <cx:pt idx="450">0.0039352898612322901</cx:pt>
          <cx:pt idx="451">0.0115248960210556</cx:pt>
          <cx:pt idx="452">0.031316720524837201</cx:pt>
          <cx:pt idx="453">0.0304473046251998</cx:pt>
          <cx:pt idx="454">0.012960975727672099</cx:pt>
          <cx:pt idx="455">0.0077835688705357002</cx:pt>
          <cx:pt idx="456">-0.016999224878197501</cx:pt>
          <cx:pt idx="457">-0.0085365790341137698</cx:pt>
          <cx:pt idx="458">0.0052089446401590396</cx:pt>
          <cx:pt idx="459">0.0108951729978214</cx:pt>
          <cx:pt idx="460">0.023457530698951401</cx:pt>
          <cx:pt idx="461">0.052726243635419501</cx:pt>
          <cx:pt idx="462">0.030531517259143</cx:pt>
          <cx:pt idx="463">0.018830899768354999</cx:pt>
          <cx:pt idx="464">0.00902915391030178</cx:pt>
          <cx:pt idx="465">-0.0080318325981537202</cx:pt>
          <cx:pt idx="466">-0.022112208539385499</cx:pt>
          <cx:pt idx="467">-0.055005387021551097</cx:pt>
          <cx:pt idx="468">-0.040226502854731297</cx:pt>
          <cx:pt idx="469">-0.037322659739297402</cx:pt>
          <cx:pt idx="470">-0.034843060456408198</cx:pt>
          <cx:pt idx="471">-0.016157610618368901</cx:pt>
          <cx:pt idx="472">0.00090462624535874196</cx:pt>
          <cx:pt idx="473">0.0058289724976615899</cx:pt>
          <cx:pt idx="474">0.0035004916483800099</cx:pt>
          <cx:pt idx="475">0.000216974789604718</cx:pt>
          <cx:pt idx="476">0.00084020453750607296</cx:pt>
          <cx:pt idx="477">0.0012868522752443601</cx:pt>
          <cx:pt idx="478">0.0057415803003846699</cx:pt>
          <cx:pt idx="479">0.017550556060458002</cx:pt>
          <cx:pt idx="480">0.0274705387684748</cx:pt>
          <cx:pt idx="481">0.036666656570934798</cx:pt>
          <cx:pt idx="482">0.013538151693563099</cx:pt>
          <cx:pt idx="483">-0.0053359297751455802</cx:pt>
          <cx:pt idx="484">-0.0099356211506376902</cx:pt>
          <cx:pt idx="485">-0.021824979668443802</cx:pt>
          <cx:pt idx="486">-0.0155375691920107</cx:pt>
          <cx:pt idx="487">-0.021143903108283301</cx:pt>
          <cx:pt idx="488">0.017150044946988699</cx:pt>
          <cx:pt idx="489">0.059830194098439503</cx:pt>
          <cx:pt idx="490">0.091442451126710206</cx:pt>
          <cx:pt idx="491">0.071612222901181105</cx:pt>
          <cx:pt idx="492">0.059421879150638401</cx:pt>
          <cx:pt idx="493">-0.000612359766650995</cx:pt>
          <cx:pt idx="494">-0.033480752764154201</cx:pt>
          <cx:pt idx="495">-0.052120060744863701</cx:pt>
          <cx:pt idx="496">-0.042201222391776497</cx:pt>
          <cx:pt idx="497">-0.052311741634162301</cx:pt>
          <cx:pt idx="498">-0.040075819716971703</cx:pt>
          <cx:pt idx="499">-0.024576960971904101</cx:pt>
          <cx:pt idx="500">-0.010780543636828401</cx:pt>
          <cx:pt idx="501">0.0071363207588263098</cx:pt>
          <cx:pt idx="502">0.0025398871012289</cx:pt>
          <cx:pt idx="503">0.00062839636351951595</cx:pt>
          <cx:pt idx="504">-0.00038742405542050898</cx:pt>
          <cx:pt idx="505">0.000129895024428965</cx:pt>
          <cx:pt idx="506">0.0034329290329574999</cx:pt>
          <cx:pt idx="507">0.0202731645406472</cx:pt>
          <cx:pt idx="508">0.0091993372568988808</cx:pt>
          <cx:pt idx="509">-0.00080977280996807097</cx:pt>
          <cx:pt idx="510">-0.00043006341974466302</cx:pt>
          <cx:pt idx="511">-0.0047873530713393297</cx:pt>
          <cx:pt idx="512">-0.0134503610477973</cx:pt>
          <cx:pt idx="513">0.0183382183880368</cx:pt>
          <cx:pt idx="514">0.00304699306412022</cx:pt>
          <cx:pt idx="515">-0.044397807171057201</cx:pt>
          <cx:pt idx="516">-0.0154616086339596</cx:pt>
          <cx:pt idx="517">0.029758034920354701</cx:pt>
          <cx:pt idx="518">0.042833908832941803</cx:pt>
          <cx:pt idx="519">0.043660848354954401</cx:pt>
          <cx:pt idx="520">0.066698189592775001</cx:pt>
          <cx:pt idx="521">0.042232386785527702</cx:pt>
          <cx:pt idx="522">-0.0233421047541989</cx:pt>
          <cx:pt idx="523">0.00064998623120071002</cx:pt>
          <cx:pt idx="524">-0.0242284801390046</cx:pt>
          <cx:pt idx="525">-0.034980960093393403</cx:pt>
          <cx:pt idx="526">-0.034648165714387301</cx:pt>
          <cx:pt idx="527">-0.0195120710865892</cx:pt>
          <cx:pt idx="528">-0.0078577687992714609</cx:pt>
          <cx:pt idx="529">0.0075128899804183698</cx:pt>
          <cx:pt idx="530">0.0022343695663238801</cx:pt>
          <cx:pt idx="531">0.000101644261880127</cx:pt>
          <cx:pt idx="532">-0.00038314056856857403</cx:pt>
          <cx:pt idx="533">-0.00038461623725037099</cx:pt>
          <cx:pt idx="534">-0.00048263788940175299</cx:pt>
          <cx:pt idx="535">0.016349171150128499</cx:pt>
          <cx:pt idx="536">0.0119519671729615</cx:pt>
          <cx:pt idx="537">0.0072363216035467399</cx:pt>
          <cx:pt idx="538">0.0031757158211686101</cx:pt>
          <cx:pt idx="539">0.0065610556092548997</cx:pt>
          <cx:pt idx="540">-0.020603073748351099</cx:pt>
          <cx:pt idx="541">-0.023189565798866801</cx:pt>
          <cx:pt idx="542">-0.027628856759589999</cx:pt>
          <cx:pt idx="543">-0.0610502591147336</cx:pt>
          <cx:pt idx="544">-0.071376768777083002</cx:pt>
          <cx:pt idx="545">0.037653158400821</cx:pt>
          <cx:pt idx="546">0.019573597159883702</cx:pt>
          <cx:pt idx="547">0.018249818295494401</cx:pt>
          <cx:pt idx="548">0.069755500487455199</cx:pt>
          <cx:pt idx="549">0.0558348083462216</cx:pt>
          <cx:pt idx="550">0.011491273271849799</cx:pt>
          <cx:pt idx="551">0.0049576757050855697</cx:pt>
          <cx:pt idx="552">-0.020111390672129199</cx:pt>
          <cx:pt idx="553">-0.0076069060943991197</cx:pt>
          <cx:pt idx="554">-0.034362469670147999</cx:pt>
          <cx:pt idx="555">-0.013863565727351901</cx:pt>
          <cx:pt idx="556">-0.0022365205696981598</cx:pt>
          <cx:pt idx="557">0.0071187231604548</cx:pt>
          <cx:pt idx="558">0.0023469166185400301</cx:pt>
          <cx:pt idx="559">0.00090916950441132004</cx:pt>
          <cx:pt idx="560">0.00020255456019354701</cx:pt>
          <cx:pt idx="561">0.00085772150698087903</cx:pt>
          <cx:pt idx="562">-0.000308100068273376</cx:pt>
          <cx:pt idx="563">0.022729061232216199</cx:pt>
          <cx:pt idx="564">0.032679092588260801</cx:pt>
          <cx:pt idx="565">0.015805922492989101</cx:pt>
          <cx:pt idx="566">0.0068447647459843799</cx:pt>
          <cx:pt idx="567">0.0023911560065082698</cx:pt>
          <cx:pt idx="568">-0.0175525142199448</cx:pt>
          <cx:pt idx="569">-0.0385457020720162</cx:pt>
          <cx:pt idx="570">-0.033865579471382301</cx:pt>
          <cx:pt idx="571">-0.023739410835949</cx:pt>
          <cx:pt idx="572">-0.028683584062086501</cx:pt>
          <cx:pt idx="573">0.00914853332252487</cx:pt>
          <cx:pt idx="574">-0.011634725076917299</cx:pt>
          <cx:pt idx="575">-0.034749463165046901</cx:pt>
          <cx:pt idx="576">0.057504546457642199</cx:pt>
          <cx:pt idx="577">0.035568035252518698</cx:pt>
          <cx:pt idx="578">0.00717464154325152</cx:pt>
          <cx:pt idx="579">-0.0061778596749900404</cx:pt>
          <cx:pt idx="580">-0.0192774473465675</cx:pt>
          <cx:pt idx="581">-0.022508073480785401</cx:pt>
          <cx:pt idx="582">-0.037890110998090101</cx:pt>
          <cx:pt idx="583">-0.019950700819610201</cx:pt>
          <cx:pt idx="584">0.00304919176079264</cx:pt>
          <cx:pt idx="585">0.0041000937219961304</cx:pt>
          <cx:pt idx="586">0.00083467580297238899</cx:pt>
          <cx:pt idx="587">0.00034174987975603102</cx:pt>
          <cx:pt idx="588">0.00104923060742467</cx:pt>
          <cx:pt idx="589">-0.00038643827879138301</cx:pt>
          <cx:pt idx="590">0.0017116348615474799</cx:pt>
          <cx:pt idx="591">0.0211926053970963</cx:pt>
          <cx:pt idx="592">0.029157815168822598</cx:pt>
          <cx:pt idx="593">-0.00047739904067899998</cx:pt>
          <cx:pt idx="594">-0.0022745786244056702</cx:pt>
          <cx:pt idx="595">0.00134668591605043</cx:pt>
          <cx:pt idx="596">-0.0042035084387616302</cx:pt>
          <cx:pt idx="597">-0.043273199655962998</cx:pt>
          <cx:pt idx="598">0.010143534351906999</cx:pt>
          <cx:pt idx="599">0.00025371774960001702</cx:pt>
          <cx:pt idx="600">-0.016843547344327001</cx:pt>
          <cx:pt idx="601">-0.046357308661960903</cx:pt>
          <cx:pt idx="602">-0.062762225479488495</cx:pt>
          <cx:pt idx="603">-0.053267671227045399</cx:pt>
          <cx:pt idx="604">0.0416058045989307</cx:pt>
          <cx:pt idx="605">0.00014277098017698899</cx:pt>
          <cx:pt idx="606">0.0083964644166573208</cx:pt>
          <cx:pt idx="607">0.023447366323626099</cx:pt>
          <cx:pt idx="608">-0.00013819361753392799</cx:pt>
          <cx:pt idx="609">0.0086370564409264591</cx:pt>
          <cx:pt idx="610">-0.0178590933570839</cx:pt>
          <cx:pt idx="611">0.0053381174139329702</cx:pt>
          <cx:pt idx="612">0.0074984172528455998</cx:pt>
          <cx:pt idx="613">0.0040228653128093197</cx:pt>
          <cx:pt idx="614">0.00071163141043336698</cx:pt>
          <cx:pt idx="615">-0.000235512262546018</cx:pt>
          <cx:pt idx="616">-0.00040227085221041902</cx:pt>
          <cx:pt idx="617">-0.000445609372901655</cx:pt>
          <cx:pt idx="618">0.00109166548302395</cx:pt>
          <cx:pt idx="619">0.0082840111480385701</cx:pt>
          <cx:pt idx="620">0.018876821779983601</cx:pt>
          <cx:pt idx="621">0.022391268171449499</cx:pt>
          <cx:pt idx="622">-0.010723468839573499</cx:pt>
          <cx:pt idx="623">0.00852776205887887</cx:pt>
          <cx:pt idx="624">0.0073899979145251099</cx:pt>
          <cx:pt idx="625">-0.0109788263285143</cx:pt>
          <cx:pt idx="626">0.000528877452513225</cx:pt>
          <cx:pt idx="627">0.00070846702782560299</cx:pt>
          <cx:pt idx="628">-0.028829658536276399</cx:pt>
          <cx:pt idx="629">-0.035021830775314601</cx:pt>
          <cx:pt idx="630">-0.047319841656615201</cx:pt>
          <cx:pt idx="631">-0.037996847963218901</cx:pt>
          <cx:pt idx="632">0.040236982409701201</cx:pt>
          <cx:pt idx="633">0.045499072725029802</cx:pt>
          <cx:pt idx="634">0.025507312156752799</cx:pt>
          <cx:pt idx="635">0.0240908245065443</cx:pt>
          <cx:pt idx="636">0.024644107644594598</cx:pt>
          <cx:pt idx="637">0.0045076044689695404</cx:pt>
          <cx:pt idx="638">-0.0051962389852540803</cx:pt>
          <cx:pt idx="639">0.012938174180074299</cx:pt>
          <cx:pt idx="640">0.0052144247129872097</cx:pt>
          <cx:pt idx="641">0.00094967782437818996</cx:pt>
          <cx:pt idx="642">0.000203000470397095</cx:pt>
          <cx:pt idx="643">0.00012822967068608601</cx:pt>
          <cx:pt idx="644">-0.00029848000209991898</cx:pt>
          <cx:pt idx="645">-0.00046708358807516699</cx:pt>
          <cx:pt idx="646">0.00042106024413811598</cx:pt>
          <cx:pt idx="647">0.0092986801569725306</cx:pt>
          <cx:pt idx="648">0.015908290497748102</cx:pt>
          <cx:pt idx="649">0.027630900551651801</cx:pt>
          <cx:pt idx="650">0.0031973663984294302</cx:pt>
          <cx:pt idx="651">0.0133802916332132</cx:pt>
          <cx:pt idx="652">0.016213882460229</cx:pt>
          <cx:pt idx="653">0.0074928973846242197</cx:pt>
          <cx:pt idx="654">0.0071994100621588196</cx:pt>
          <cx:pt idx="655">0.0109610021232093</cx:pt>
          <cx:pt idx="656">-0.035105273906385397</cx:pt>
          <cx:pt idx="657">-0.036595748083723803</cx:pt>
          <cx:pt idx="658">-0.042327318923922899</cx:pt>
          <cx:pt idx="659">-0.0104802046668856</cx:pt>
          <cx:pt idx="660">0.032103118423913397</cx:pt>
          <cx:pt idx="661">0.048862993655127702</cx:pt>
          <cx:pt idx="662">0.056035760282048999</cx:pt>
          <cx:pt idx="663">0.067977311756910602</cx:pt>
          <cx:pt idx="664">0.042113258515849503</cx:pt>
          <cx:pt idx="665">0.0052165633387298103</cx:pt>
          <cx:pt idx="666">0.00151022362084312</cx:pt>
          <cx:pt idx="667">0.00748351451285173</cx:pt>
          <cx:pt idx="668">0.00140254990392453</cx:pt>
          <cx:pt idx="669">0.00048119351066135498</cx:pt>
          <cx:pt idx="670">-0.00018052983544908599</cx:pt>
          <cx:pt idx="671">-0.00055238342226924197</cx:pt>
          <cx:pt idx="672">6.4954781254282596e-05</cx:pt>
          <cx:pt idx="673">-0.000124370639737131</cx:pt>
          <cx:pt idx="674">-0.00041082198907941002</cx:pt>
          <cx:pt idx="675">0.0042291661725627301</cx:pt>
          <cx:pt idx="676">0.0101655149742285</cx:pt>
          <cx:pt idx="677">0.0074442417135717103</cx:pt>
          <cx:pt idx="678">0.00041490747838567998</cx:pt>
          <cx:pt idx="679">0.0151482916410247</cx:pt>
          <cx:pt idx="680">0.025316295861405599</cx:pt>
          <cx:pt idx="681">0.0076807874068479196</cx:pt>
          <cx:pt idx="682">-0.0183867742659805</cx:pt>
          <cx:pt idx="683">-0.014593450981707799</cx:pt>
          <cx:pt idx="684">-0.0058567153699819801</cx:pt>
          <cx:pt idx="685">-0.017279645374163301</cx:pt>
          <cx:pt idx="686">-0.0034690665367116099</cx:pt>
          <cx:pt idx="687">-0.014012498102589799</cx:pt>
          <cx:pt idx="688">0.0092543738719860508</cx:pt>
          <cx:pt idx="689">0.056770210164983403</cx:pt>
          <cx:pt idx="690">0.040879969898153901</cx:pt>
          <cx:pt idx="691">0.039930333157272999</cx:pt>
          <cx:pt idx="692">0.021686407264984199</cx:pt>
          <cx:pt idx="693">-0.0016242110473536401</cx:pt>
          <cx:pt idx="694">0.00101569478431306</cx:pt>
          <cx:pt idx="695">0.0015641894756593601</cx:pt>
          <cx:pt idx="696">0.0038670684761784599</cx:pt>
          <cx:pt idx="697">-0.00040909473004662898</cx:pt>
          <cx:pt idx="698">-0.000114626060540293</cx:pt>
          <cx:pt idx="699">-0.00088555435524433795</cx:pt>
          <cx:pt idx="700">0.000123000769052351</cx:pt>
          <cx:pt idx="701">0.00013694115064890201</cx:pt>
          <cx:pt idx="702">0.000243495913273746</cx:pt>
          <cx:pt idx="703">-0.000119403612138637</cx:pt>
          <cx:pt idx="704">0.00045484827514159001</cx:pt>
          <cx:pt idx="705">-0.0032638213841645202</cx:pt>
          <cx:pt idx="706">-0.0057519869347390897</cx:pt>
          <cx:pt idx="707">-0.0089555125359708602</cx:pt>
          <cx:pt idx="708">-0.0049883318030148997</cx:pt>
          <cx:pt idx="709">0.0064343581115810598</cx:pt>
          <cx:pt idx="710">0.0145016760305549</cx:pt>
          <cx:pt idx="711">0.00210466941781585</cx:pt>
          <cx:pt idx="712">0.000885001984186748</cx:pt>
          <cx:pt idx="713">0.0137132989484617</cx:pt>
          <cx:pt idx="714">-0.010505897549784799</cx:pt>
          <cx:pt idx="715">-0.032462288673446402</cx:pt>
          <cx:pt idx="716">-0.021304888299016101</cx:pt>
          <cx:pt idx="717">-0.0155882523007149</cx:pt>
          <cx:pt idx="718">-0.021453351232892201</cx:pt>
          <cx:pt idx="719">0.0302886856002209</cx:pt>
          <cx:pt idx="720">0.0115676009171392</cx:pt>
          <cx:pt idx="721">-0.0076595777429391996</cx:pt>
          <cx:pt idx="722">-0.0119620192712931</cx:pt>
          <cx:pt idx="723">-0.0031895755879093701</cx:pt>
          <cx:pt idx="724">-0.00033052236798814498</cx:pt>
          <cx:pt idx="725">8.0959629856837004e-06</cx:pt>
          <cx:pt idx="726">-5.2631052371723601e-05</cx:pt>
          <cx:pt idx="727">-0.00022101838734718299</cx:pt>
          <cx:pt idx="728">-0.00038003520686866101</cx:pt>
          <cx:pt idx="729">-0.00065698269274467496</cx:pt>
          <cx:pt idx="730">0.00032359381101785802</cx:pt>
          <cx:pt idx="731">0.000173640258604337</cx:pt>
          <cx:pt idx="732">-0.00013102152245015599</cx:pt>
          <cx:pt idx="733">-0.00043410739345444902</cx:pt>
          <cx:pt idx="734">-0.00079292664726391695</cx:pt>
          <cx:pt idx="735">-0.00024345842447604001</cx:pt>
          <cx:pt idx="736">0.00080206141057413401</cx:pt>
          <cx:pt idx="737">0.00228305224130572</cx:pt>
          <cx:pt idx="738">0.0026781726334018201</cx:pt>
          <cx:pt idx="739">8.7770415270982499e-05</cx:pt>
          <cx:pt idx="740">0.00016544339745584399</cx:pt>
          <cx:pt idx="741">-0.00057534804668383295</cx:pt>
          <cx:pt idx="742">0.0018764387423612699</cx:pt>
          <cx:pt idx="743">0.0025446928428911001</cx:pt>
          <cx:pt idx="744">0.0145975986193772</cx:pt>
          <cx:pt idx="745">0.014684670418444999</cx:pt>
          <cx:pt idx="746">0.015353067539138799</cx:pt>
          <cx:pt idx="747">0.0206454006309639</cx:pt>
          <cx:pt idx="748">0.0055366686294630301</cx:pt>
          <cx:pt idx="749">-0.00037155661070648402</cx:pt>
          <cx:pt idx="750">0.000457396184346781</cx:pt>
          <cx:pt idx="751">-7.3829581566603898e-06</cx:pt>
          <cx:pt idx="752">0.00027000854142444799</cx:pt>
          <cx:pt idx="753">0.00058830661656031</cx:pt>
          <cx:pt idx="754">0.00054943863661870704</cx:pt>
          <cx:pt idx="755">-0.000620206945332401</cx:pt>
          <cx:pt idx="756">8.9362402542348903e-05</cx:pt>
          <cx:pt idx="757">-0.00056731960859244396</cx:pt>
          <cx:pt idx="758">0.00031968782964726802</cx:pt>
          <cx:pt idx="759">0.000613705181272931</cx:pt>
          <cx:pt idx="760">4.6327279347005399e-05</cx:pt>
          <cx:pt idx="761">-0.000147723094700739</cx:pt>
          <cx:pt idx="762">-0.00031645218298219699</cx:pt>
          <cx:pt idx="763">0.00053520023206923904</cx:pt>
          <cx:pt idx="764">-0.000439461667798783</cx:pt>
          <cx:pt idx="765">-0.00055954488916935504</cx:pt>
          <cx:pt idx="766">-8.1615915832426006e-05</cx:pt>
          <cx:pt idx="767">0.000221420034872576</cx:pt>
          <cx:pt idx="768">0.000298175124848932</cx:pt>
          <cx:pt idx="769">0.00057737728410091403</cx:pt>
          <cx:pt idx="770">0.00048451942788923298</cx:pt>
          <cx:pt idx="771">0.00082069648617930601</cx:pt>
          <cx:pt idx="772">0.0039829651917113497</cx:pt>
          <cx:pt idx="773">0.0012516089546550199</cx:pt>
          <cx:pt idx="774">0.00051957857123356103</cx:pt>
          <cx:pt idx="775">0.00015639274452964401</cx:pt>
          <cx:pt idx="776">0.00021267767771536799</cx:pt>
          <cx:pt idx="777">0.00095457953132803896</cx:pt>
          <cx:pt idx="778">-0.00027781304565249298</cx:pt>
          <cx:pt idx="779">0.00012664468757503901</cx:pt>
          <cx:pt idx="780">-0.000231558466790048</cx:pt>
          <cx:pt idx="781">0.000192629459856761</cx:pt>
          <cx:pt idx="782">-0.00058949563039936595</cx:pt>
          <cx:pt idx="783">0.000100650239602108</cx:pt>
          <cx:pt idx="784">-0.0002280929923726605</cx:pt>
          <cx:pt idx="785">-0.00092076530378463247</cx:pt>
          <cx:pt idx="786">-0.0018134135279461124</cx:pt>
          <cx:pt idx="787">-3.9716693605121753e-05</cx:pt>
          <cx:pt idx="788">0.0022094954668264674</cx:pt>
          <cx:pt idx="789">0.0090734872611336493</cx:pt>
          <cx:pt idx="790">0.0085069734780399246</cx:pt>
          <cx:pt idx="791">0.012148258327184599</cx:pt>
          <cx:pt idx="792">0.016991852187106124</cx:pt>
          <cx:pt idx="793">0.010938014586979501</cx:pt>
          <cx:pt idx="794">0.0060356526665144754</cx:pt>
          <cx:pt idx="795">0.016458686793503749</cx:pt>
          <cx:pt idx="796">0.019536671139890025</cx:pt>
          <cx:pt idx="797">0.0080873711752700757</cx:pt>
          <cx:pt idx="798">-0.0081916386560075254</cx:pt>
          <cx:pt idx="799">-0.0083171341634505</cx:pt>
          <cx:pt idx="800">-0.0052332101960293753</cx:pt>
          <cx:pt idx="801">0.0043605855964960749</cx:pt>
          <cx:pt idx="802">0.0097370785973934747</cx:pt>
          <cx:pt idx="803">0.0044530014718115497</cx:pt>
          <cx:pt idx="804">-0.010567018941873525</cx:pt>
          <cx:pt idx="805">-0.012302400439236675</cx:pt>
          <cx:pt idx="806">-0.00486318356400685</cx:pt>
          <cx:pt idx="807">-0.00042174073097624751</cx:pt>
          <cx:pt idx="808">-3.4158367816964502e-05</cx:pt>
          <cx:pt idx="809">-0.00023030106727132976</cx:pt>
          <cx:pt idx="810">-5.6610175943567998e-05</cx:pt>
          <cx:pt idx="811">-0.00084040545934521249</cx:pt>
          <cx:pt idx="812">-0.00016980031059646026</cx:pt>
          <cx:pt idx="813">-0.00031807533515572502</cx:pt>
          <cx:pt idx="814">-0.00380445644705265</cx:pt>
          <cx:pt idx="815">0.0010200894925884</cx:pt>
          <cx:pt idx="816">0.0079867490785671749</cx:pt>
          <cx:pt idx="817">0.0070918309784028253</cx:pt>
          <cx:pt idx="818">-0.0044372530127958247</cx:pt>
          <cx:pt idx="819">0.00045157728416074999</cx:pt>
          <cx:pt idx="820">0.0047517169148524746</cx:pt>
          <cx:pt idx="821">-0.0096587378950868247</cx:pt>
          <cx:pt idx="822">-0.0077695455284856</cx:pt>
          <cx:pt idx="823">0.0010212096061298775</cx:pt>
          <cx:pt idx="824">-0.0062586414335593253</cx:pt>
          <cx:pt idx="825">-0.0075437766728218498</cx:pt>
          <cx:pt idx="826">-0.0067377470614353001</cx:pt>
          <cx:pt idx="827">-0.0041378920018660496</cx:pt>
          <cx:pt idx="828">0.0016301930501205974</cx:pt>
          <cx:pt idx="829">0.004740049409239</cx:pt>
          <cx:pt idx="830">0.0092522996742773755</cx:pt>
          <cx:pt idx="831">0.0055113142331079997</cx:pt>
          <cx:pt idx="832">-0.010652351743212799</cx:pt>
          <cx:pt idx="833">-0.0123944931028163</cx:pt>
          <cx:pt idx="834">-0.0035402737169523001</cx:pt>
          <cx:pt idx="835">7.283073574889225e-05</cx:pt>
          <cx:pt idx="836">8.3272492468894506e-05</cx:pt>
          <cx:pt idx="837">0.000184190903184569</cx:pt>
          <cx:pt idx="838">4.8860069727300502e-05</cx:pt>
          <cx:pt idx="839">0.0003068501457346025</cx:pt>
          <cx:pt idx="840">-0.00016304643287153199</cx:pt>
          <cx:pt idx="841">-0.0027388405327361501</cx:pt>
          <cx:pt idx="842">-0.0053995983077723504</cx:pt>
          <cx:pt idx="843">0.0008182730137733</cx:pt>
          <cx:pt idx="844">0.0049823571235885749</cx:pt>
          <cx:pt idx="845">0.0022745123741053125</cx:pt>
          <cx:pt idx="846">-0.013721147658606376</cx:pt>
          <cx:pt idx="847">-0.0090515572447510007</cx:pt>
          <cx:pt idx="848">-0.006022660107877025</cx:pt>
          <cx:pt idx="849">-0.018958437053387026</cx:pt>
          <cx:pt idx="850">-0.0254871125523825</cx:pt>
          <cx:pt idx="851">-0.0277899669380395</cx:pt>
          <cx:pt idx="852">-0.028127115359867751</cx:pt>
          <cx:pt idx="853">-0.024284665975340299</cx:pt>
          <cx:pt idx="854">-0.01751545348415905</cx:pt>
          <cx:pt idx="855">0.012024038249423399</cx:pt>
          <cx:pt idx="856">0.0043814904119789753</cx:pt>
          <cx:pt idx="857">0.00042756166393115248</cx:pt>
          <cx:pt idx="858">-0.00080055331968870505</cx:pt>
          <cx:pt idx="859">-3.5755610051345749e-05</cx:pt>
          <cx:pt idx="860">-0.0046802479404452497</cx:pt>
          <cx:pt idx="861">-0.0095929997798306996</cx:pt>
          <cx:pt idx="862">-0.0016424366753376824</cx:pt>
          <cx:pt idx="863">0.000272324890132175</cx:pt>
          <cx:pt idx="864">0.00028583420498844999</cx:pt>
          <cx:pt idx="865">-7.2854090470957756e-05</cx:pt>
          <cx:pt idx="866">-0.00010778454025230525</cx:pt>
          <cx:pt idx="867">-0.00088389835534747501</cx:pt>
          <cx:pt idx="868">-0.00071801120181725253</cx:pt>
          <cx:pt idx="869">-0.0033966896705892998</cx:pt>
          <cx:pt idx="870">-0.0072119065582561251</cx:pt>
          <cx:pt idx="871">0.00106845765508938</cx:pt>
          <cx:pt idx="872">-0.0038220741828046</cx:pt>
          <cx:pt idx="873">-0.010258948156272676</cx:pt>
          <cx:pt idx="874">-0.029909360242495249</cx:pt>
          <cx:pt idx="875">-0.025241983687194249</cx:pt>
          <cx:pt idx="876">-0.0293559863772795</cx:pt>
          <cx:pt idx="877">-0.037484316153509001</cx:pt>
          <cx:pt idx="878">-0.0408945831164165</cx:pt>
          <cx:pt idx="879">-0.0359841270255645</cx:pt>
          <cx:pt idx="880">-0.029945707274012748</cx:pt>
          <cx:pt idx="881">-0.014095267832901425</cx:pt>
          <cx:pt idx="882">-0.014399599205117575</cx:pt>
          <cx:pt idx="883">0.010744970854738901</cx:pt>
          <cx:pt idx="884">-0.0002280929923726605</cx:pt>
          <cx:pt idx="885">-0.00092076530378463247</cx:pt>
          <cx:pt idx="886">-0.0018134135279461124</cx:pt>
          <cx:pt idx="887">-3.9716693605121753e-05</cx:pt>
          <cx:pt idx="888">0.0022094954668264674</cx:pt>
          <cx:pt idx="889">0.0090734872611336493</cx:pt>
          <cx:pt idx="890">0.0085069734780399246</cx:pt>
          <cx:pt idx="891">0.012148258327184599</cx:pt>
          <cx:pt idx="892">0.016991852187106124</cx:pt>
          <cx:pt idx="893">0.010938014586979501</cx:pt>
          <cx:pt idx="894">0.0060356526665144754</cx:pt>
          <cx:pt idx="895">0.016458686793503749</cx:pt>
          <cx:pt idx="896">0.019536671139890025</cx:pt>
          <cx:pt idx="897">0.0080873711752700757</cx:pt>
          <cx:pt idx="898">-0.0081916386560075254</cx:pt>
          <cx:pt idx="899">-0.0083171341634505</cx:pt>
          <cx:pt idx="900">-0.0052332101960293753</cx:pt>
          <cx:pt idx="901">0.0043605855964960749</cx:pt>
          <cx:pt idx="902">0.0097370785973934747</cx:pt>
          <cx:pt idx="903">0.0044530014718115497</cx:pt>
          <cx:pt idx="904">-0.010567018941873525</cx:pt>
          <cx:pt idx="905">-0.012302400439236675</cx:pt>
          <cx:pt idx="906">-0.00486318356400685</cx:pt>
          <cx:pt idx="907">-0.00042174073097624751</cx:pt>
          <cx:pt idx="908">-3.4158367816964502e-05</cx:pt>
          <cx:pt idx="909">-0.00023030106727132976</cx:pt>
          <cx:pt idx="910">-5.6610175943567998e-05</cx:pt>
          <cx:pt idx="911">-0.00084040545934521249</cx:pt>
          <cx:pt idx="912">-0.00016980031059646026</cx:pt>
          <cx:pt idx="913">-0.00031807533515572502</cx:pt>
          <cx:pt idx="914">-0.00380445644705265</cx:pt>
          <cx:pt idx="915">0.0010200894925884</cx:pt>
          <cx:pt idx="916">0.0079867490785671749</cx:pt>
          <cx:pt idx="917">0.0070918309784028253</cx:pt>
          <cx:pt idx="918">-0.0044372530127958247</cx:pt>
          <cx:pt idx="919">0.00045157728416074999</cx:pt>
          <cx:pt idx="920">0.0047517169148524746</cx:pt>
          <cx:pt idx="921">-0.0096587378950868247</cx:pt>
          <cx:pt idx="922">-0.0077695455284856</cx:pt>
          <cx:pt idx="923">0.0010212096061298775</cx:pt>
          <cx:pt idx="924">-0.0062586414335593253</cx:pt>
          <cx:pt idx="925">-0.0075437766728218498</cx:pt>
          <cx:pt idx="926">-0.0067377470614353001</cx:pt>
          <cx:pt idx="927">-0.0041378920018660496</cx:pt>
          <cx:pt idx="928">0.0016301930501205974</cx:pt>
          <cx:pt idx="929">0.004740049409239</cx:pt>
          <cx:pt idx="930">0.0092522996742773755</cx:pt>
          <cx:pt idx="931">0.0055113142331079997</cx:pt>
          <cx:pt idx="932">-0.010652351743212799</cx:pt>
          <cx:pt idx="933">-0.0123944931028163</cx:pt>
          <cx:pt idx="934">-0.0035402737169523001</cx:pt>
          <cx:pt idx="935">7.283073574889225e-05</cx:pt>
          <cx:pt idx="936">8.3272492468894506e-05</cx:pt>
          <cx:pt idx="937">0.000184190903184569</cx:pt>
          <cx:pt idx="938">4.8860069727300502e-05</cx:pt>
          <cx:pt idx="939">0.0003068501457346025</cx:pt>
          <cx:pt idx="940">-0.00016304643287153199</cx:pt>
          <cx:pt idx="941">-0.0027388405327361501</cx:pt>
          <cx:pt idx="942">-0.0053995983077723504</cx:pt>
          <cx:pt idx="943">0.0008182730137733</cx:pt>
          <cx:pt idx="944">0.0049823571235885749</cx:pt>
          <cx:pt idx="945">0.0022745123741053125</cx:pt>
          <cx:pt idx="946">-0.013721147658606376</cx:pt>
          <cx:pt idx="947">-0.0090515572447510007</cx:pt>
          <cx:pt idx="948">-0.006022660107877025</cx:pt>
          <cx:pt idx="949">-0.018958437053387026</cx:pt>
          <cx:pt idx="950">-0.0254871125523825</cx:pt>
          <cx:pt idx="951">-0.0277899669380395</cx:pt>
          <cx:pt idx="952">-0.028127115359867751</cx:pt>
          <cx:pt idx="953">-0.024284665975340299</cx:pt>
          <cx:pt idx="954">-0.01751545348415905</cx:pt>
          <cx:pt idx="955">0.012024038249423399</cx:pt>
          <cx:pt idx="956">0.0043814904119789753</cx:pt>
          <cx:pt idx="957">0.00042756166393115248</cx:pt>
          <cx:pt idx="958">-0.00080055331968870505</cx:pt>
          <cx:pt idx="959">-3.5755610051345749e-05</cx:pt>
          <cx:pt idx="960">-0.0046802479404452497</cx:pt>
          <cx:pt idx="961">-0.0095929997798306996</cx:pt>
          <cx:pt idx="962">-0.0016424366753376824</cx:pt>
          <cx:pt idx="963">0.000272324890132175</cx:pt>
          <cx:pt idx="964">0.00028583420498844999</cx:pt>
          <cx:pt idx="965">-7.2854090470957756e-05</cx:pt>
          <cx:pt idx="966">-0.00010778454025230525</cx:pt>
          <cx:pt idx="967">-0.00088389835534747501</cx:pt>
          <cx:pt idx="968">-0.00071801120181725253</cx:pt>
          <cx:pt idx="969">-0.0033966896705892998</cx:pt>
          <cx:pt idx="970">-0.0072119065582561251</cx:pt>
          <cx:pt idx="971">0.00106845765508938</cx:pt>
          <cx:pt idx="972">-0.0038220741828046</cx:pt>
          <cx:pt idx="973">-0.010258948156272676</cx:pt>
          <cx:pt idx="974">-0.029909360242495249</cx:pt>
          <cx:pt idx="975">-0.025241983687194249</cx:pt>
          <cx:pt idx="976">-0.0293559863772795</cx:pt>
          <cx:pt idx="977">-0.037484316153509001</cx:pt>
          <cx:pt idx="978">-0.0408945831164165</cx:pt>
          <cx:pt idx="979">-0.0359841270255645</cx:pt>
          <cx:pt idx="980">-0.029945707274012748</cx:pt>
          <cx:pt idx="981">-0.014095267832901425</cx:pt>
          <cx:pt idx="982">-0.014399599205117575</cx:pt>
          <cx:pt idx="983">0.010744970854738901</cx:pt>
          <cx:pt idx="984">-0.0002280929923726605</cx:pt>
          <cx:pt idx="985">-0.00092076530378463247</cx:pt>
          <cx:pt idx="986">-0.0018134135279461124</cx:pt>
          <cx:pt idx="987">-3.9716693605121753e-05</cx:pt>
          <cx:pt idx="988">0.0022094954668264674</cx:pt>
          <cx:pt idx="989">0.0090734872611336493</cx:pt>
          <cx:pt idx="990">0.0085069734780399246</cx:pt>
          <cx:pt idx="991">0.012148258327184599</cx:pt>
          <cx:pt idx="992">0.016991852187106124</cx:pt>
          <cx:pt idx="993">0.010938014586979501</cx:pt>
          <cx:pt idx="994">0.0060356526665144754</cx:pt>
          <cx:pt idx="995">0.016458686793503749</cx:pt>
          <cx:pt idx="996">0.019536671139890025</cx:pt>
          <cx:pt idx="997">0.0080873711752700757</cx:pt>
          <cx:pt idx="998">-0.0081916386560075254</cx:pt>
          <cx:pt idx="999">-0.0083171341634505</cx:pt>
          <cx:pt idx="1000">-0.0052332101960293753</cx:pt>
          <cx:pt idx="1001">0.0043605855964960749</cx:pt>
          <cx:pt idx="1002">0.0097370785973934747</cx:pt>
          <cx:pt idx="1003">0.0044530014718115497</cx:pt>
          <cx:pt idx="1004">-0.010567018941873525</cx:pt>
          <cx:pt idx="1005">-0.012302400439236675</cx:pt>
          <cx:pt idx="1006">-0.00486318356400685</cx:pt>
          <cx:pt idx="1007">-0.00042174073097624751</cx:pt>
          <cx:pt idx="1008">-3.4158367816964502e-05</cx:pt>
          <cx:pt idx="1009">-0.00023030106727132976</cx:pt>
          <cx:pt idx="1010">-5.6610175943567998e-05</cx:pt>
          <cx:pt idx="1011">-0.00084040545934521249</cx:pt>
          <cx:pt idx="1012">-0.00016980031059646026</cx:pt>
          <cx:pt idx="1013">-0.00031807533515572502</cx:pt>
          <cx:pt idx="1014">-0.00380445644705265</cx:pt>
          <cx:pt idx="1015">0.0010200894925884</cx:pt>
          <cx:pt idx="1016">0.0079867490785671749</cx:pt>
          <cx:pt idx="1017">0.0070918309784028253</cx:pt>
          <cx:pt idx="1018">-0.0044372530127958247</cx:pt>
          <cx:pt idx="1019">0.00045157728416074999</cx:pt>
          <cx:pt idx="1020">0.0047517169148524746</cx:pt>
          <cx:pt idx="1021">-0.0096587378950868247</cx:pt>
          <cx:pt idx="1022">-0.0077695455284856</cx:pt>
          <cx:pt idx="1023">0.0010212096061298775</cx:pt>
          <cx:pt idx="1024">-0.0062586414335593253</cx:pt>
          <cx:pt idx="1025">-0.0075437766728218498</cx:pt>
          <cx:pt idx="1026">-0.0067377470614353001</cx:pt>
          <cx:pt idx="1027">-0.0041378920018660496</cx:pt>
          <cx:pt idx="1028">0.0016301930501205974</cx:pt>
          <cx:pt idx="1029">0.004740049409239</cx:pt>
          <cx:pt idx="1030">0.0092522996742773755</cx:pt>
          <cx:pt idx="1031">0.0055113142331079997</cx:pt>
          <cx:pt idx="1032">-0.010652351743212799</cx:pt>
          <cx:pt idx="1033">-0.0123944931028163</cx:pt>
          <cx:pt idx="1034">-0.0035402737169523001</cx:pt>
          <cx:pt idx="1035">7.283073574889225e-05</cx:pt>
          <cx:pt idx="1036">8.3272492468894506e-05</cx:pt>
          <cx:pt idx="1037">0.000184190903184569</cx:pt>
          <cx:pt idx="1038">4.8860069727300502e-05</cx:pt>
          <cx:pt idx="1039">0.0003068501457346025</cx:pt>
          <cx:pt idx="1040">-0.00016304643287153199</cx:pt>
          <cx:pt idx="1041">-0.0027388405327361501</cx:pt>
          <cx:pt idx="1042">-0.0053995983077723504</cx:pt>
          <cx:pt idx="1043">0.0008182730137733</cx:pt>
          <cx:pt idx="1044">0.0049823571235885749</cx:pt>
          <cx:pt idx="1045">0.0022745123741053125</cx:pt>
          <cx:pt idx="1046">-0.013721147658606376</cx:pt>
          <cx:pt idx="1047">-0.0090515572447510007</cx:pt>
          <cx:pt idx="1048">-0.006022660107877025</cx:pt>
          <cx:pt idx="1049">-0.018958437053387026</cx:pt>
          <cx:pt idx="1050">-0.0254871125523825</cx:pt>
          <cx:pt idx="1051">-0.0277899669380395</cx:pt>
          <cx:pt idx="1052">-0.028127115359867751</cx:pt>
          <cx:pt idx="1053">-0.024284665975340299</cx:pt>
          <cx:pt idx="1054">-0.01751545348415905</cx:pt>
          <cx:pt idx="1055">0.012024038249423399</cx:pt>
          <cx:pt idx="1056">0.0043814904119789753</cx:pt>
          <cx:pt idx="1057">0.00042756166393115248</cx:pt>
          <cx:pt idx="1058">-0.00080055331968870505</cx:pt>
          <cx:pt idx="1059">-3.5755610051345749e-05</cx:pt>
          <cx:pt idx="1060">-0.0046802479404452497</cx:pt>
          <cx:pt idx="1061">-0.0095929997798306996</cx:pt>
          <cx:pt idx="1062">-0.0016424366753376824</cx:pt>
          <cx:pt idx="1063">0.000272324890132175</cx:pt>
          <cx:pt idx="1064">0.00028583420498844999</cx:pt>
          <cx:pt idx="1065">-7.2854090470957756e-05</cx:pt>
          <cx:pt idx="1066">-0.00010778454025230525</cx:pt>
          <cx:pt idx="1067">-0.00088389835534747501</cx:pt>
          <cx:pt idx="1068">-0.00071801120181725253</cx:pt>
          <cx:pt idx="1069">-0.0033966896705892998</cx:pt>
          <cx:pt idx="1070">-0.0072119065582561251</cx:pt>
          <cx:pt idx="1071">0.00106845765508938</cx:pt>
          <cx:pt idx="1072">-0.0038220741828046</cx:pt>
          <cx:pt idx="1073">-0.010258948156272676</cx:pt>
          <cx:pt idx="1074">-0.029909360242495249</cx:pt>
          <cx:pt idx="1075">-0.025241983687194249</cx:pt>
          <cx:pt idx="1076">-0.0293559863772795</cx:pt>
          <cx:pt idx="1077">-0.037484316153509001</cx:pt>
          <cx:pt idx="1078">-0.0408945831164165</cx:pt>
          <cx:pt idx="1079">-0.0359841270255645</cx:pt>
          <cx:pt idx="1080">-0.029945707274012748</cx:pt>
          <cx:pt idx="1081">-0.014095267832901425</cx:pt>
          <cx:pt idx="1082">-0.014399599205117575</cx:pt>
          <cx:pt idx="1083">0.010744970854738901</cx:pt>
        </cx:lvl>
      </cx:numDim>
    </cx:data>
    <cx:data id="114">
      <cx:numDim type="val">
        <cx:f>Sheet2!$DK$1:$DK$1084</cx:f>
        <cx:lvl ptCount="1084" formatCode="G/通用格式">
          <cx:pt idx="0">-0.00032648579313898602</cx:pt>
          <cx:pt idx="1">-2.6814403924479799e-05</cx:pt>
          <cx:pt idx="2">0.00032171327239732301</cx:pt>
          <cx:pt idx="3">-9.6092703461573702e-05</cx:pt>
          <cx:pt idx="4">-0.00013426177938198101</cx:pt>
          <cx:pt idx="5">0.00015914215177224099</cx:pt>
          <cx:pt idx="6">-0.00043639275090372702</cx:pt>
          <cx:pt idx="7">-0.000107370298522651</cx:pt>
          <cx:pt idx="8">0.00094901861100690104</cx:pt>
          <cx:pt idx="9">-0.00064765505961293104</cx:pt>
          <cx:pt idx="10">0.000200564223427903</cx:pt>
          <cx:pt idx="11">-0.00037650868260614501</cx:pt>
          <cx:pt idx="12">0.00034079046588063598</cx:pt>
          <cx:pt idx="13">-0.000218176303655447</cx:pt>
          <cx:pt idx="14">-0.00055193498245758796</cx:pt>
          <cx:pt idx="15">0.00025547253767423502</cx:pt>
          <cx:pt idx="16">-0.00049732784778053901</cx:pt>
          <cx:pt idx="17">-0.000237461137136745</cx:pt>
          <cx:pt idx="18">-0.00013920210841718799</cx:pt>
          <cx:pt idx="19">-0.00048332421854257199</cx:pt>
          <cx:pt idx="20">-2.08212464791737e-05</cx:pt>
          <cx:pt idx="21">0.00033480990735776698</cx:pt>
          <cx:pt idx="22">0.000113833670662438</cx:pt>
          <cx:pt idx="23">-0.00070533524288378402</cx:pt>
          <cx:pt idx="24">-0.00058823121862164904</cx:pt>
          <cx:pt idx="25">-0.00045108307689405202</cx:pt>
          <cx:pt idx="26">-1.7083321774093399e-05</cx:pt>
          <cx:pt idx="27">0.00091191214850027801</cx:pt>
          <cx:pt idx="28">0.00038194268604350599</cx:pt>
          <cx:pt idx="29">0.00046766941832343799</cx:pt>
          <cx:pt idx="30">0.00037847539799399098</cx:pt>
          <cx:pt idx="31">8.45316465546589e-05</cx:pt>
          <cx:pt idx="32">-0.000452743299401656</cx:pt>
          <cx:pt idx="33">0.00019592174885909301</cx:pt>
          <cx:pt idx="34">-0.00083341339354644399</cx:pt>
          <cx:pt idx="35">0.00024875141868203101</cx:pt>
          <cx:pt idx="36">-0.00054679830367884805</cx:pt>
          <cx:pt idx="37">-0.00099476915279338293</cx:pt>
          <cx:pt idx="38">-0.00071747375438421703</cx:pt>
          <cx:pt idx="39">-0.00090171996249661295</cx:pt>
          <cx:pt idx="40">-0.00160385417728882</cx:pt>
          <cx:pt idx="41">-0.0021109162998805301</cx:pt>
          <cx:pt idx="42">-0.00073606359348357697</cx:pt>
          <cx:pt idx="43">-0.0016718764056649999</cx:pt>
          <cx:pt idx="44">-0.0025760451513527302</cx:pt>
          <cx:pt idx="45">-0.00052159272619778699</cx:pt>
          <cx:pt idx="46">-0.00026839898820665798</cx:pt>
          <cx:pt idx="47">-0.00132258522212273</cx:pt>
          <cx:pt idx="48">-0.00021396926212318199</cx:pt>
          <cx:pt idx="49">-0.00053882888251885702</cx:pt>
          <cx:pt idx="50">-0.000127218105881337</cx:pt>
          <cx:pt idx="51">-0.00103975080475516</cx:pt>
          <cx:pt idx="52">-4.10030059383398e-05</cx:pt>
          <cx:pt idx="53">-0.000134784997720242</cx:pt>
          <cx:pt idx="54">-0.000369829810455638</cx:pt>
          <cx:pt idx="55">0.00050358299701926297</cx:pt>
          <cx:pt idx="56">0.00037037991260974</cx:pt>
          <cx:pt idx="57">0.000182197488294778</cx:pt>
          <cx:pt idx="58">0.00053774071378695401</cx:pt>
          <cx:pt idx="59">-0.00114299869278588</cx:pt>
          <cx:pt idx="60">-0.00088195899454819495</cx:pt>
          <cx:pt idx="61">1.21747752563959e-05</cx:pt>
          <cx:pt idx="62">-0.00113316418468176</cx:pt>
          <cx:pt idx="63">-0.0014405608612227199</cx:pt>
          <cx:pt idx="64">-0.00108810016372945</cx:pt>
          <cx:pt idx="65">-0.0022839107530029899</cx:pt>
          <cx:pt idx="66">-0.0079942161979414793</cx:pt>
          <cx:pt idx="67">-0.0094441111124976898</cx:pt>
          <cx:pt idx="68">-0.010407428301908999</cx:pt>
          <cx:pt idx="69">-0.014691998116409101</cx:pt>
          <cx:pt idx="70">-0.0208857361929333</cx:pt>
          <cx:pt idx="71">-0.018024497999938102</cx:pt>
          <cx:pt idx="72">-0.016921771919640401</cx:pt>
          <cx:pt idx="73">-0.0084360185366491296</cx:pt>
          <cx:pt idx="74">-0.0030008480739882899</cx:pt>
          <cx:pt idx="75">-0.0046249028425066601</cx:pt>
          <cx:pt idx="76">-0.00243419639570004</cx:pt>
          <cx:pt idx="77">-0.0020582399298458998</cx:pt>
          <cx:pt idx="78">-0.00166797933575979</cx:pt>
          <cx:pt idx="79">-0.00031330146221765297</cx:pt>
          <cx:pt idx="80">-0.0009775574093018049</cx:pt>
          <cx:pt idx="81">-0.00090900846339969405</cx:pt>
          <cx:pt idx="82">0.000333949146878031</cx:pt>
          <cx:pt idx="83">-0.00032717386015422502</cx:pt>
          <cx:pt idx="84">-0.000150650833174908</cx:pt>
          <cx:pt idx="85">0.000286743512060138</cx:pt>
          <cx:pt idx="86">0.00135537948919676</cx:pt>
          <cx:pt idx="87">-0.0021730177508604101</cx:pt>
          <cx:pt idx="88">-0.0015629192388234799</cx:pt>
          <cx:pt idx="89">0.00019311381788411199</cx:pt>
          <cx:pt idx="90">-0.000252881059954326</cx:pt>
          <cx:pt idx="91">-0.00282220638723857</cx:pt>
          <cx:pt idx="92">-0.0044519537621452504</cx:pt>
          <cx:pt idx="93">-0.0073639805734469297</cx:pt>
          <cx:pt idx="94">-0.0119945450680223</cx:pt>
          <cx:pt idx="95">-0.0094602584474996806</cx:pt>
          <cx:pt idx="96">-0.034853036814256701</cx:pt>
          <cx:pt idx="97">-0.057428713176442901</cx:pt>
          <cx:pt idx="98">-0.0400337934627275</cx:pt>
          <cx:pt idx="99">-0.035806487538940203</cx:pt>
          <cx:pt idx="100">-0.038100976033983797</cx:pt>
          <cx:pt idx="101">0.010650622313789901</cx:pt>
          <cx:pt idx="102">0.045384709968244397</cx:pt>
          <cx:pt idx="103">0.0060254345324749397</cx:pt>
          <cx:pt idx="104">0.0027752778448877002</cx:pt>
          <cx:pt idx="105">0.016500564240041999</cx:pt>
          <cx:pt idx="106">0.021953265247216101</cx:pt>
          <cx:pt idx="107">0.0040337847896924602</cx:pt>
          <cx:pt idx="108">-0.0018865760980598899</cx:pt>
          <cx:pt idx="109">-0.00024542989090941398</cx:pt>
          <cx:pt idx="110">-0.00045629958048454402</cx:pt>
          <cx:pt idx="111">0.00020462655569065399</cx:pt>
          <cx:pt idx="112">-0.000112145309175026</cx:pt>
          <cx:pt idx="113">-0.000464369666959525</cx:pt>
          <cx:pt idx="114">0.0036169628527083701</cx:pt>
          <cx:pt idx="115">0.00153467006494971</cx:pt>
          <cx:pt idx="116">-0.000135520324491781</cx:pt>
          <cx:pt idx="117">-0.00029955351213784801</cx:pt>
          <cx:pt idx="118">-0.00057199002347794396</cx:pt>
          <cx:pt idx="119">-0.0026128132898145702</cx:pt>
          <cx:pt idx="120">-0.0046525040347546801</cx:pt>
          <cx:pt idx="121">-0.016881759949191302</cx:pt>
          <cx:pt idx="122">-0.0256866077655107</cx:pt>
          <cx:pt idx="123">-0.00071858350669532303</cx:pt>
          <cx:pt idx="124">-0.0265249317128828</cx:pt>
          <cx:pt idx="125">-0.019324985603089099</cx:pt>
          <cx:pt idx="126">-0.019580181967016899</cx:pt>
          <cx:pt idx="127">0.017476530679917699</cx:pt>
          <cx:pt idx="128">0.016748746868305901</cx:pt>
          <cx:pt idx="129">0.030157785909701001</cx:pt>
          <cx:pt idx="130">0.022240142666384199</cx:pt>
          <cx:pt idx="131">-0.0029082656172393301</cx:pt>
          <cx:pt idx="132">-0.0024346655938805601</cx:pt>
          <cx:pt idx="133">0.028916700341663701</cx:pt>
          <cx:pt idx="134">0.040373498132816397</cx:pt>
          <cx:pt idx="135">0.025704421670777199</cx:pt>
          <cx:pt idx="136">0.0094796056258195701</cx:pt>
          <cx:pt idx="137">0.0152937692029784</cx:pt>
          <cx:pt idx="138">0.0101183267392629</cx:pt>
          <cx:pt idx="139">-0.00133518840134482</cx:pt>
          <cx:pt idx="140">-0.00056044690048805005</cx:pt>
          <cx:pt idx="141">0.00037496590413555001</cx:pt>
          <cx:pt idx="142">0.00037060746204103001</cx:pt>
          <cx:pt idx="143">-0.0010084063082805</cx:pt>
          <cx:pt idx="144">0.0055488729907882698</cx:pt>
          <cx:pt idx="145">0.0284431904030416</cx:pt>
          <cx:pt idx="146">0.025868498449500898</cx:pt>
          <cx:pt idx="147">0.010576961840715</cx:pt>
          <cx:pt idx="148">0.0085423758477202304</cx:pt>
          <cx:pt idx="149">0.015541516691156301</cx:pt>
          <cx:pt idx="150">0.0014843048938375299</cx:pt>
          <cx:pt idx="151">0.055895225215812999</cx:pt>
          <cx:pt idx="152">0.11183719800576999</cx:pt>
          <cx:pt idx="153">0.089200057364460295</cx:pt>
          <cx:pt idx="154">0.056695919968932099</cx:pt>
          <cx:pt idx="155">-0.0064487227983742804</cx:pt>
          <cx:pt idx="156">-0.032022652072393798</cx:pt>
          <cx:pt idx="157">-0.015973869651542998</cx:pt>
          <cx:pt idx="158">-0.069050699720124897</cx:pt>
          <cx:pt idx="159">-0.054258923577685698</cx:pt>
          <cx:pt idx="160">-0.033314167501844197</cx:pt>
          <cx:pt idx="161">-0.040390621897903801</cx:pt>
          <cx:pt idx="162">-0.020242954236168099</cx:pt>
          <cx:pt idx="163">-0.0197291578399857</cx:pt>
          <cx:pt idx="164">0.0080799701636880602</cx:pt>
          <cx:pt idx="165">0.0069262620768519396</cx:pt>
          <cx:pt idx="166">-0.0047740412914523802</cx:pt>
          <cx:pt idx="167">-0.0011911983525787601</cx:pt>
          <cx:pt idx="168">0.00019055915086617399</cx:pt>
          <cx:pt idx="169">-0.00073397676527178703</cx:pt>
          <cx:pt idx="170">-2.8386508394917401e-05</cx:pt>
          <cx:pt idx="171">-0.0019334603578192401</cx:pt>
          <cx:pt idx="172">0.0045704809449858604</cx:pt>
          <cx:pt idx="173">0.024841423634069298</cx:pt>
          <cx:pt idx="174">0.0177882936105337</cx:pt>
          <cx:pt idx="175">-0.00106734410460673</cx:pt>
          <cx:pt idx="176">0.0028979649373150201</cx:pt>
          <cx:pt idx="177">-0.00313904320242884</cx:pt>
          <cx:pt idx="178">0.044935168500416199</cx:pt>
          <cx:pt idx="179">0.10515758781315</cx:pt>
          <cx:pt idx="180">0.079201522706080704</cx:pt>
          <cx:pt idx="181">0.032141182828987203</cx:pt>
          <cx:pt idx="182">0.0322667058481989</cx:pt>
          <cx:pt idx="183">0.011313144562286</cx:pt>
          <cx:pt idx="184">-0.019546958131094201</cx:pt>
          <cx:pt idx="185">-0.030550901614821699</cx:pt>
          <cx:pt idx="186">-0.018436109005176098</cx:pt>
          <cx:pt idx="187">0.021176769008054801</cx:pt>
          <cx:pt idx="188">-0.00368393462594162</cx:pt>
          <cx:pt idx="189">-0.0605825029238806</cx:pt>
          <cx:pt idx="190">-0.0016408715299775099</cx:pt>
          <cx:pt idx="191">0.032157908809506301</cx:pt>
          <cx:pt idx="192">0.0150135763443499</cx:pt>
          <cx:pt idx="193">0.0031969531277351699</cx:pt>
          <cx:pt idx="194">5.6867292857997397e-05</cx:pt>
          <cx:pt idx="195">-0.0098201299422562699</cx:pt>
          <cx:pt idx="196">7.1421958244797299e-06</cx:pt>
          <cx:pt idx="197">-0.00095791945450193099</cx:pt>
          <cx:pt idx="198">0.000214764511744787</cx:pt>
          <cx:pt idx="199">-0.00019096305211010976</cx:pt>
          <cx:pt idx="200">-0.0023470188238709951</cx:pt>
          <cx:pt idx="201">-0.0044405823522729003</cx:pt>
          <cx:pt idx="202">-0.0013220298138431699</cx:pt>
          <cx:pt idx="203">-0.0028850500516676252</cx:pt>
          <cx:pt idx="204">-0.017983822167689251</cx:pt>
          <cx:pt idx="205">-0.003317075186240975</cx:pt>
          <cx:pt idx="206">0.011474092017210525</cx:pt>
          <cx:pt idx="207">0.01202246716554365</cx:pt>
          <cx:pt idx="208">0.0066754286090628502</cx:pt>
          <cx:pt idx="209">-0.0032971616749521999</cx:pt>
          <cx:pt idx="210">-0.0063031404982653253</cx:pt>
          <cx:pt idx="211">-0.0110962920198631</cx:pt>
          <cx:pt idx="212">-0.0014511423487012199</cx:pt>
          <cx:pt idx="213">-0.0020276750428699425</cx:pt>
          <cx:pt idx="214">-0.0133509567989974</cx:pt>
          <cx:pt idx="215">0.00066589516858935754</cx:pt>
          <cx:pt idx="216">-0.0082047250827475757</cx:pt>
          <cx:pt idx="217">-0.0139262018198543</cx:pt>
          <cx:pt idx="218">0.00091636764001294495</cx:pt>
          <cx:pt idx="219">0.014054758602295126</cx:pt>
          <cx:pt idx="220">0.007152073804892075</cx:pt>
          <cx:pt idx="221">0.0011589885818695125</cx:pt>
          <cx:pt idx="222">0.00088942617137493748</cx:pt>
          <cx:pt idx="223">-0.001553094404634095</cx:pt>
          <cx:pt idx="224">-3.1317837687879998e-05</cx:pt>
          <cx:pt idx="225">-0.00011175043169438576</cx:pt>
          <cx:pt idx="226">0.00050226852970997504</cx:pt>
          <cx:pt idx="227">0.000193537664296182</cx:pt>
          <cx:pt idx="228">-0.0061378359988890751</cx:pt>
          <cx:pt idx="229">-0.0075444024630200498</cx:pt>
          <cx:pt idx="230">-0.0038736373405581499</cx:pt>
          <cx:pt idx="231">-0.011594650521179551</cx:pt>
          <cx:pt idx="232">-0.016932818040910451</cx:pt>
          <cx:pt idx="233">-0.00050198104506021498</cx:pt>
          <cx:pt idx="234">0.0021931597212115949</cx:pt>
          <cx:pt idx="235">0.00020824552033286151</cx:pt>
          <cx:pt idx="236">0.0001504627946820235</cx:pt>
          <cx:pt idx="237">0.013072480400938075</cx:pt>
          <cx:pt idx="238">0.0042937463896705504</cx:pt>
          <cx:pt idx="239">0.0083250041311649994</cx:pt>
          <cx:pt idx="240">-0.0049844212950551497</cx:pt>
          <cx:pt idx="241">-0.003891687749112875</cx:pt>
          <cx:pt idx="242">0.0026948994478237999</cx:pt>
          <cx:pt idx="243">-0.0059546793007919999</cx:pt>
          <cx:pt idx="244">-0.015127953054542851</cx:pt>
          <cx:pt idx="245">-0.006488084176127425</cx:pt>
          <cx:pt idx="246">0.0014523476277621774</cx:pt>
          <cx:pt idx="247">0.010272109820964326</cx:pt>
          <cx:pt idx="248">0.026097444314849751</cx:pt>
          <cx:pt idx="249">0.016201698016478024</cx:pt>
          <cx:pt idx="250">0.0033641077144671251</cx:pt>
          <cx:pt idx="251">0.00024796984346542176</cx:pt>
          <cx:pt idx="252">6.2139983461618995e-05</cx:pt>
          <cx:pt idx="253">0.00014045917353095426</cx:pt>
          <cx:pt idx="254">0.00013563140690434449</cx:pt>
          <cx:pt idx="255">-0.0003826609412707</cx:pt>
          <cx:pt idx="256">-0.004989974514560425</cx:pt>
          <cx:pt idx="257">-0.0065520103614081253</cx:pt>
          <cx:pt idx="258">-0.0011718399082699124</cx:pt>
          <cx:pt idx="259">-0.012409140178261325</cx:pt>
          <cx:pt idx="260">-0.017242596330013151</cx:pt>
          <cx:pt idx="261">-0.0013389155709085849</cx:pt>
          <cx:pt idx="262">-0.012898379234251399</cx:pt>
          <cx:pt idx="263">-0.025589034308487999</cx:pt>
          <cx:pt idx="264">-0.0035956861491276749</cx:pt>
          <cx:pt idx="265">0.0092406716891370502</cx:pt>
          <cx:pt idx="266">0.0054884160488027</cx:pt>
          <cx:pt idx="267">0.0037984023910142</cx:pt>
          <cx:pt idx="268">0.0087209044391614501</cx:pt>
          <cx:pt idx="269">0.018612725680162374</cx:pt>
          <cx:pt idx="270">0.0044985700587886748</cx:pt>
          <cx:pt idx="271">0.0084762159190167503</cx:pt>
          <cx:pt idx="272">0.0082525862038455248</cx:pt>
          <cx:pt idx="273">0.014748878794138475</cx:pt>
          <cx:pt idx="274">0.020295244152185823</cx:pt>
          <cx:pt idx="275">0.01247910012236705</cx:pt>
          <cx:pt idx="276">0.021719155609532251</cx:pt>
          <cx:pt idx="277">0.017186036042986526</cx:pt>
          <cx:pt idx="278">0.0063923683248696501</cx:pt>
          <cx:pt idx="279">0.00070705382837808251</cx:pt>
          <cx:pt idx="280">0.0001766412872313045</cx:pt>
          <cx:pt idx="281">0.0003833754639949825</cx:pt>
          <cx:pt idx="282">0.00070114908336256997</cx:pt>
          <cx:pt idx="283">-0.00075477654870903499</cx:pt>
          <cx:pt idx="284">-0.00093895945360370501</cx:pt>
          <cx:pt idx="285">-0.0039160759806782996</cx:pt>
          <cx:pt idx="286">-0.0083320941916788255</cx:pt>
          <cx:pt idx="287">-0.0196557148899681</cx:pt>
          <cx:pt idx="288">-0.01835129631610035</cx:pt>
          <cx:pt idx="289">-0.010624951894461675</cx:pt>
          <cx:pt idx="290">-0.0067762323619646996</cx:pt>
          <cx:pt idx="291">-0.0166059429329692</cx:pt>
          <cx:pt idx="292">0.0031917240359894249</cx:pt>
          <cx:pt idx="293">-0.00542741082736005</cx:pt>
          <cx:pt idx="294">-0.0034913745819631749</cx:pt>
          <cx:pt idx="295">-0.00035207393947802749</cx:pt>
          <cx:pt idx="296">0.00245894385025586</cx:pt>
          <cx:pt idx="297">0.0045402845246490251</cx:pt>
          <cx:pt idx="298">0.0049327014532523248</cx:pt>
          <cx:pt idx="299">0.075223696407686794</cx:pt>
          <cx:pt idx="300">0.122557155046376</cx:pt>
          <cx:pt idx="301">0.092780900180234299</cx:pt>
          <cx:pt idx="302">0.083623278757115602</cx:pt>
          <cx:pt idx="303">0.111786286814784</cx:pt>
          <cx:pt idx="304">0.104572242670772</cx:pt>
          <cx:pt idx="305">0.069646515583917795</cx:pt>
          <cx:pt idx="306">0.023308682059690899</cx:pt>
          <cx:pt idx="307">0.0016761753282492999</cx:pt>
          <cx:pt idx="308">0.00029955535971690097</cx:pt>
          <cx:pt idx="309">-0.0024669261516606601</cx:pt>
          <cx:pt idx="310">0.0028317008197020202</cx:pt>
          <cx:pt idx="311">0.000512120941984481</cx:pt>
          <cx:pt idx="312">-0.00125072174645184</cx:pt>
          <cx:pt idx="313">-0.0215492042360842</cx:pt>
          <cx:pt idx="314">-0.0292218444974091</cx:pt>
          <cx:pt idx="315">-0.059202671847007102</cx:pt>
          <cx:pt idx="316">0.011186312275457</cx:pt>
          <cx:pt idx="317">0.042739363083294603</cx:pt>
          <cx:pt idx="318">0.0260628229411708</cx:pt>
          <cx:pt idx="319">-0.00465596135081072</cx:pt>
          <cx:pt idx="320">-0.00055290856293460503</cx:pt>
          <cx:pt idx="321">-0.028936163783911398</cx:pt>
          <cx:pt idx="322">-0.0329603299855541</cx:pt>
          <cx:pt idx="323">-0.055469994648516797</cx:pt>
          <cx:pt idx="324">-0.036245032755280703</cx:pt>
          <cx:pt idx="325">-0.0149816972516525</cx:pt>
          <cx:pt idx="326">-0.00027187612423439799</cx:pt>
          <cx:pt idx="327">0.016390002223339199</cx:pt>
          <cx:pt idx="328">0.062019006291795999</cx:pt>
          <cx:pt idx="329">0.073657272546501701</cx:pt>
          <cx:pt idx="330">0.0538993701660107</cx:pt>
          <cx:pt idx="331">0.109275536170754</cx:pt>
          <cx:pt idx="332">0.11459735548050599</cx:pt>
          <cx:pt idx="333">0.052304005827732002</cx:pt>
          <cx:pt idx="334">0.0190795466945782</cx:pt>
          <cx:pt idx="335">-0.00021851022326859799</cx:pt>
          <cx:pt idx="336">-0.00053167029891599302</cx:pt>
          <cx:pt idx="337">-9.8257276273645404e-05</cx:pt>
          <cx:pt idx="338">0.00290872900337126</cx:pt>
          <cx:pt idx="339">0.0077591977417669801</cx:pt>
          <cx:pt idx="340">0.0053153641853532401</cx:pt>
          <cx:pt idx="341">-0.015781710430600102</cx:pt>
          <cx:pt idx="342">-0.039475039803265499</cx:pt>
          <cx:pt idx="343">-0.017784040542726899</cx:pt>
          <cx:pt idx="344">0.054546572309720001</cx:pt>
          <cx:pt idx="345">0.046916965926712899</cx:pt>
          <cx:pt idx="346">0.027088415957286099</cx:pt>
          <cx:pt idx="347">0.00031968922930818801</cx:pt>
          <cx:pt idx="348">-0.046720875912309903</cx:pt>
          <cx:pt idx="349">-0.020936771234226399</cx:pt>
          <cx:pt idx="350">-0.062692856266713406</cx:pt>
          <cx:pt idx="351">-0.063009545644850104</cx:pt>
          <cx:pt idx="352">-0.043185018883955102</cx:pt>
          <cx:pt idx="353">-0.033993953534827898</cx:pt>
          <cx:pt idx="354">-0.045232930446439501</cx:pt>
          <cx:pt idx="355">-0.038631622759357401</cx:pt>
          <cx:pt idx="356">0.051720706605414002</cx:pt>
          <cx:pt idx="357">0.033909997938247401</cx:pt>
          <cx:pt idx="358">-0.0131372886926353</cx:pt>
          <cx:pt idx="359">0.060082722144110201</cx:pt>
          <cx:pt idx="360">0.055530264048454001</cx:pt>
          <cx:pt idx="361">0.0293902872020032</cx:pt>
          <cx:pt idx="362">0.0140757657021796</cx:pt>
          <cx:pt idx="363">-0.000126113273484843</cx:pt>
          <cx:pt idx="364">-0.000100411728912038</cx:pt>
          <cx:pt idx="365">-0.00018393197833642001</cx:pt>
          <cx:pt idx="366">0.00154258922579376</cx:pt>
          <cx:pt idx="367">0.0025198504623370498</cx:pt>
          <cx:pt idx="368">-0.0061550561122133999</cx:pt>
          <cx:pt idx="369">-0.029776406585274501</cx:pt>
          <cx:pt idx="370">-0.056276581218322998</cx:pt>
          <cx:pt idx="371">-0.0067341789165498199</cx:pt>
          <cx:pt idx="372">0.0293338108691262</cx:pt>
          <cx:pt idx="373">0.097343620988524407</cx:pt>
          <cx:pt idx="374">0.067358267360282095</cx:pt>
          <cx:pt idx="375">-0.010327202966287899</cx:pt>
          <cx:pt idx="376">-0.026717509848853301</cx:pt>
          <cx:pt idx="377">-0.043912068517837799</cx:pt>
          <cx:pt idx="378">-0.0310469609810194</cx:pt>
          <cx:pt idx="379">-0.056586422688760102</cx:pt>
          <cx:pt idx="380">-0.095846655215251694</cx:pt>
          <cx:pt idx="381">-0.077124953120403794</cx:pt>
          <cx:pt idx="382">-0.098494240335191705</cx:pt>
          <cx:pt idx="383">-0.0141557058714825</cx:pt>
          <cx:pt idx="384">0.046677977621766897</cx:pt>
          <cx:pt idx="385">-0.0219565742840039</cx:pt>
          <cx:pt idx="386">-0.048487440620979497</cx:pt>
          <cx:pt idx="387">0.0126894314541382</cx:pt>
          <cx:pt idx="388">0.017240166688014501</cx:pt>
          <cx:pt idx="389">-0.0015185722562843099</cx:pt>
          <cx:pt idx="390">-0.015126720067693999</cx:pt>
          <cx:pt idx="391">0.00043673781201102702</cx:pt>
          <cx:pt idx="392">-0.000239680093256953</cx:pt>
          <cx:pt idx="393">-0.00029442572383333302</cx:pt>
          <cx:pt idx="394">0.00061231734691281404</cx:pt>
          <cx:pt idx="395">0.00036961343814257401</cx:pt>
          <cx:pt idx="396">-0.0076969781915362696</cx:pt>
          <cx:pt idx="397">-0.043367148944188298</cx:pt>
          <cx:pt idx="398">-0.071374634743873497</cx:pt>
          <cx:pt idx="399">-0.047972067008024297</cx:pt>
          <cx:pt idx="400">0.0047055104088962801</cx:pt>
          <cx:pt idx="401">0.071468761353680396</cx:pt>
          <cx:pt idx="402">0.089667898112186895</cx:pt>
          <cx:pt idx="403">0.013938126972225901</cx:pt>
          <cx:pt idx="404">0.0160059261188614</cx:pt>
          <cx:pt idx="405">0.026531360077019599</cx:pt>
          <cx:pt idx="406">0.0316289041167334</cx:pt>
          <cx:pt idx="407">-0.023575754611005199</cx:pt>
          <cx:pt idx="408">-0.074353092265240395</cx:pt>
          <cx:pt idx="409">-0.049196376186162002</cx:pt>
          <cx:pt idx="410">-0.063721104628896699</cx:pt>
          <cx:pt idx="411">0.015313063346063799</cx:pt>
          <cx:pt idx="412">-0.031836274845111603</cx:pt>
          <cx:pt idx="413">-0.064606176854834704</cx:pt>
          <cx:pt idx="414">-0.039112489020438602</cx:pt>
          <cx:pt idx="415">-0.020715347139447199</cx:pt>
          <cx:pt idx="416">-0.0313670452044017</cx:pt>
          <cx:pt idx="417">-0.022898674197492599</cx:pt>
          <cx:pt idx="418">-0.0125677052415234</cx:pt>
          <cx:pt idx="419">0.00017385190586910801</cx:pt>
          <cx:pt idx="420">0.000198503628929208</cx:pt>
          <cx:pt idx="421">0.00036937586019443399</cx:pt>
          <cx:pt idx="422">-0.00033496743695441702</cx:pt>
          <cx:pt idx="423">0.00175106455217723</cx:pt>
          <cx:pt idx="424">-0.011440511262980501</cx:pt>
          <cx:pt idx="425">-0.041396044430560199</cx:pt>
          <cx:pt idx="426">-0.062642577613004902</cx:pt>
          <cx:pt idx="427">-0.053998206757244198</cx:pt>
          <cx:pt idx="428">-0.0607900416539661</cx:pt>
          <cx:pt idx="429">0.037159581933466301</cx:pt>
          <cx:pt idx="430">0.091652638044554702</cx:pt>
          <cx:pt idx="431">0.061987508910094302</cx:pt>
          <cx:pt idx="432">0.060825785717330397</cx:pt>
          <cx:pt idx="433">0.084474687612134794</cx:pt>
          <cx:pt idx="434">0.086624776711790599</cx:pt>
          <cx:pt idx="435">0.014930653631195299</cx:pt>
          <cx:pt idx="436">-0.028406052562628299</cx:pt>
          <cx:pt idx="437">0.048090686645765698</cx:pt>
          <cx:pt idx="438">-0.044726919376914698</cx:pt>
          <cx:pt idx="439">-0.089327536945661895</cx:pt>
          <cx:pt idx="440">-0.077272808294835293</cx:pt>
          <cx:pt idx="441">-0.062164227672608097</cx:pt>
          <cx:pt idx="442">-0.032609662178082303</cx:pt>
          <cx:pt idx="443">-0.039374404749449199</cx:pt>
          <cx:pt idx="444">-0.048929300803611901</cx:pt>
          <cx:pt idx="445">-0.027593132490315801</cx:pt>
          <cx:pt idx="446">-0.0044042645459723903</cx:pt>
          <cx:pt idx="447">-0.000646572611925037</cx:pt>
          <cx:pt idx="448">0.00036171051081084502</cx:pt>
          <cx:pt idx="449">-0.00010030179919116</cx:pt>
          <cx:pt idx="450">-0.00065768876908945696</cx:pt>
          <cx:pt idx="451">0.00037127501566584201</cx:pt>
          <cx:pt idx="452">-0.018030991475039101</cx:pt>
          <cx:pt idx="453">-0.016005020184586601</cx:pt>
          <cx:pt idx="454">-0.057013398474911402</cx:pt>
          <cx:pt idx="455">-0.093867174545761697</cx:pt>
          <cx:pt idx="456">-0.12700002278497599</cx:pt>
          <cx:pt idx="457">-0.018160816427935201</cx:pt>
          <cx:pt idx="458">0.0287280824781273</cx:pt>
          <cx:pt idx="459">0.014440204924935</cx:pt>
          <cx:pt idx="460">0.14568907555027599</cx:pt>
          <cx:pt idx="461">0.17418372167424001</cx:pt>
          <cx:pt idx="462">0.0605247630796035</cx:pt>
          <cx:pt idx="463">0.0101306631640954</cx:pt>
          <cx:pt idx="464">0.033918901395420399</cx:pt>
          <cx:pt idx="465">-0.0043990855257659001</cx:pt>
          <cx:pt idx="466">-0.123595628283098</cx:pt>
          <cx:pt idx="467">-0.11856214148883799</cx:pt>
          <cx:pt idx="468">-0.083304146748696906</cx:pt>
          <cx:pt idx="469">-0.071628056038367902</cx:pt>
          <cx:pt idx="470">-0.049156256547136998</cx:pt>
          <cx:pt idx="471">-0.048457302121894801</cx:pt>
          <cx:pt idx="472">-0.044727346221679898</cx:pt>
          <cx:pt idx="473">-0.029511260152124401</cx:pt>
          <cx:pt idx="474">-0.0119179173867672</cx:pt>
          <cx:pt idx="475">-0.0010646629979244801</cx:pt>
          <cx:pt idx="476">-0.00044438315449447398</cx:pt>
          <cx:pt idx="477">-4.8409374090461099e-05</cx:pt>
          <cx:pt idx="478">-5.8350792543589901e-05</cx:pt>
          <cx:pt idx="479">-0.0022366208375143399</cx:pt>
          <cx:pt idx="480">-0.020792575538034801</cx:pt>
          <cx:pt idx="481">-0.0152451631053017</cx:pt>
          <cx:pt idx="482">-0.036388211789264303</cx:pt>
          <cx:pt idx="483">-0.081174094242043193</cx:pt>
          <cx:pt idx="484">-0.078608272065132795</cx:pt>
          <cx:pt idx="485">0.00038770956002638499</cx:pt>
          <cx:pt idx="486">0.0164608925427948</cx:pt>
          <cx:pt idx="487">0.076852954497155998</cx:pt>
          <cx:pt idx="488">0.099931073396437295</cx:pt>
          <cx:pt idx="489">0.110794650355549</cx:pt>
          <cx:pt idx="490">0.042739789646720497</cx:pt>
          <cx:pt idx="491">0.0050996023132140501</cx:pt>
          <cx:pt idx="492">0.0050747221709733304</cx:pt>
          <cx:pt idx="493">-0.066502215703853895</cx:pt>
          <cx:pt idx="494">-0.087178363896984495</cx:pt>
          <cx:pt idx="495">-0.090136582264164794</cx:pt>
          <cx:pt idx="496">-0.043873929669820899</cx:pt>
          <cx:pt idx="497">-0.029239194435397201</cx:pt>
          <cx:pt idx="498">-0.0204123426977584</cx:pt>
          <cx:pt idx="499">-0.0084706453400199399</cx:pt>
          <cx:pt idx="500">-0.0080513936249660602</cx:pt>
          <cx:pt idx="501">-0.0033474139174911898</cx:pt>
          <cx:pt idx="502">-0.0022547634435184198</cx:pt>
          <cx:pt idx="503">-0.00069943830791122097</cx:pt>
          <cx:pt idx="504">5.6928859279990099e-05</cx:pt>
          <cx:pt idx="505">0.00028923523176797899</cx:pt>
          <cx:pt idx="506">0.0013399607568867801</cx:pt>
          <cx:pt idx="507">-0.0048708735075459302</cx:pt>
          <cx:pt idx="508">-0.029237832971736901</cx:pt>
          <cx:pt idx="509">-0.025740163402222901</cx:pt>
          <cx:pt idx="510">-0.0152026531182118</cx:pt>
          <cx:pt idx="511">-0.051925596099254803</cx:pt>
          <cx:pt idx="512">-0.0360008099757975</cx:pt>
          <cx:pt idx="513">-0.057780338186598799</cx:pt>
          <cx:pt idx="514">-2.7138421755824499e-05</cx:pt>
          <cx:pt idx="515">0.073058691473210299</cx:pt>
          <cx:pt idx="516">0.092028985340093294</cx:pt>
          <cx:pt idx="517">0.12158661960882799</cx:pt>
          <cx:pt idx="518">0.035616797196205599</cx:pt>
          <cx:pt idx="519">-0.031423015867447703</cx:pt>
          <cx:pt idx="520">-0.01558477715245</cx:pt>
          <cx:pt idx="521">-0.022860931025969498</cx:pt>
          <cx:pt idx="522">-0.050935496239801203</cx:pt>
          <cx:pt idx="523">-0.084606865446659602</cx:pt>
          <cx:pt idx="524">-0.053029476377370197</cx:pt>
          <cx:pt idx="525">-0.073297881990536801</cx:pt>
          <cx:pt idx="526">-0.053832877166985101</cx:pt>
          <cx:pt idx="527">-0.045383591120164997</cx:pt>
          <cx:pt idx="528">-0.021585906016920099</cx:pt>
          <cx:pt idx="529">-0.00634300174369609</cx:pt>
          <cx:pt idx="530">0.0025008587704350299</cx:pt>
          <cx:pt idx="531">0.00025156772198621703</cx:pt>
          <cx:pt idx="532">0.000475469308371883</cx:pt>
          <cx:pt idx="533">-6.1190976206752697e-05</cx:pt>
          <cx:pt idx="534">0.00016627004548549999</cx:pt>
          <cx:pt idx="535">-0.0076013568920698703</cx:pt>
          <cx:pt idx="536">-0.026240755556101</cx:pt>
          <cx:pt idx="537">-0.050997805043856703</cx:pt>
          <cx:pt idx="538">-0.014408834456559201</cx:pt>
          <cx:pt idx="539">-0.0115416264530455</cx:pt>
          <cx:pt idx="540">-0.010650623239744099</cx:pt>
          <cx:pt idx="541">-0.034360402630306403</cx:pt>
          <cx:pt idx="542">-0.067291996725184502</cx:pt>
          <cx:pt idx="543">-0.058935925865906402</cx:pt>
          <cx:pt idx="544">0.0154784912001264</cx:pt>
          <cx:pt idx="545">0.017861725521024701</cx:pt>
          <cx:pt idx="546">-0.0269925660167083</cx:pt>
          <cx:pt idx="547">-0.033946846421834098</cx:pt>
          <cx:pt idx="548">-0.076522260560951197</cx:pt>
          <cx:pt idx="549">-0.051867577085058798</cx:pt>
          <cx:pt idx="550">-0.083223558671629005</cx:pt>
          <cx:pt idx="551">-0.10605274486498401</cx:pt>
          <cx:pt idx="552">-0.101926553831823</cx:pt>
          <cx:pt idx="553">-0.087127490996712298</cx:pt>
          <cx:pt idx="554">-0.064044136515627001</cx:pt>
          <cx:pt idx="555">-0.0485960632975432</cx:pt>
          <cx:pt idx="556">-0.027501492411279801</cx:pt>
          <cx:pt idx="557">-0.0073383740197371199</cx:pt>
          <cx:pt idx="558">-0.00135340414682328</cx:pt>
          <cx:pt idx="559">0.000357161728691674</cx:pt>
          <cx:pt idx="560">-0.00053434751145731195</cx:pt>
          <cx:pt idx="561">-0.00022336730081343401</cx:pt>
          <cx:pt idx="562">-0.00079997877715793405</cx:pt>
          <cx:pt idx="563">-0.015181439657453199</cx:pt>
          <cx:pt idx="564">-0.025265890556059999</cx:pt>
          <cx:pt idx="565">-0.025495163412265601</cx:pt>
          <cx:pt idx="566">-0.00710833361644131</cx:pt>
          <cx:pt idx="567">0.018009252189833201</cx:pt>
          <cx:pt idx="568">-0.026920701212194701</cx:pt>
          <cx:pt idx="569">-0.039036799933370302</cx:pt>
          <cx:pt idx="570">-0.036031108944662597</cx:pt>
          <cx:pt idx="571">-0.0027647056477870802</cx:pt>
          <cx:pt idx="572">-0.0039634276742827497</cx:pt>
          <cx:pt idx="573">0.013686884307846999</cx:pt>
          <cx:pt idx="574">-0.029630708809846001</cx:pt>
          <cx:pt idx="575">-0.022408737469903399</cx:pt>
          <cx:pt idx="576">-0.080840121626331807</cx:pt>
          <cx:pt idx="577">-0.034222024592946501</cx:pt>
          <cx:pt idx="578">-0.079571452538689399</cx:pt>
          <cx:pt idx="579">-0.048521356850877502</cx:pt>
          <cx:pt idx="580">-0.081689799316252198</cx:pt>
          <cx:pt idx="581">-0.078115202247926896</cx:pt>
          <cx:pt idx="582">-0.048904426977920197</cx:pt>
          <cx:pt idx="583">-0.0338622854585564</cx:pt>
          <cx:pt idx="584">-0.0193065441563403</cx:pt>
          <cx:pt idx="585">-0.0081955101234222894</cx:pt>
          <cx:pt idx="586">-0.0010295992530409701</cx:pt>
          <cx:pt idx="587">0.00032591368391666098</cx:pt>
          <cx:pt idx="588">-6.04679708727252e-05</cx:pt>
          <cx:pt idx="589">-0.000114787863653522</cx:pt>
          <cx:pt idx="590">-0.00122900634891436</cx:pt>
          <cx:pt idx="591">-0.011539381988745601</cx:pt>
          <cx:pt idx="592">-0.016400230341886</cx:pt>
          <cx:pt idx="593">-0.0127022375707753</cx:pt>
          <cx:pt idx="594">0.016781777759637701</cx:pt>
          <cx:pt idx="595">0.054063429554905201</cx:pt>
          <cx:pt idx="596">-0.010519887857699001</cx:pt>
          <cx:pt idx="597">-0.0082030759895696699</cx:pt>
          <cx:pt idx="598">-0.0013639731859026701</cx:pt>
          <cx:pt idx="599">0.056772178153901599</cx:pt>
          <cx:pt idx="600">0.032913594380310898</cx:pt>
          <cx:pt idx="601">-0.0104283747634746</cx:pt>
          <cx:pt idx="602">-0.035956438660353897</cx:pt>
          <cx:pt idx="603">-0.00173732975402111</cx:pt>
          <cx:pt idx="604">-0.089868440713118794</cx:pt>
          <cx:pt idx="605">-0.075234893709250003</cx:pt>
          <cx:pt idx="606">-0.10030535772478601</cx:pt>
          <cx:pt idx="607">-0.11397265033078301</cx:pt>
          <cx:pt idx="608">-0.092666254231775602</cx:pt>
          <cx:pt idx="609">-0.070375374534367305</cx:pt>
          <cx:pt idx="610">-0.041072802253018202</cx:pt>
          <cx:pt idx="611">-0.026835933990123802</cx:pt>
          <cx:pt idx="612">-0.0096523115811069805</cx:pt>
          <cx:pt idx="613">-0.0072216820744664904</cx:pt>
          <cx:pt idx="614">-0.0052401184673171401</cx:pt>
          <cx:pt idx="615">0.00043306226712592702</cx:pt>
          <cx:pt idx="616">-0.00033632867477921199</cx:pt>
          <cx:pt idx="617">8.0102410711299903e-05</cx:pt>
          <cx:pt idx="618">-0.0014122112725309</cx:pt>
          <cx:pt idx="619">-0.0063040515073466896</cx:pt>
          <cx:pt idx="620">-0.0011677069588049999</cx:pt>
          <cx:pt idx="621">0.0116212274531387</cx:pt>
          <cx:pt idx="622">0.045223995024737</cx:pt>
          <cx:pt idx="623">0.082235712686617404</cx:pt>
          <cx:pt idx="624">0.026047512485373701</cx:pt>
          <cx:pt idx="625">0.015208040517562299</cx:pt>
          <cx:pt idx="626">0.042088217412613503</cx:pt>
          <cx:pt idx="627">0.098270039933050099</cx:pt>
          <cx:pt idx="628">0.027325512534098199</cx:pt>
          <cx:pt idx="629">-0.025078642134416601</cx:pt>
          <cx:pt idx="630">-0.0025731260787382501</cx:pt>
          <cx:pt idx="631">-0.0549253676151127</cx:pt>
          <cx:pt idx="632">-0.114352767155249</cx:pt>
          <cx:pt idx="633">-0.102858294236049</cx:pt>
          <cx:pt idx="634">-0.130159616120606</cx:pt>
          <cx:pt idx="635">-0.116675386964204</cx:pt>
          <cx:pt idx="636">-0.093071590978838506</cx:pt>
          <cx:pt idx="637">-0.062815821581053699</cx:pt>
          <cx:pt idx="638">-0.033183728790433999</cx:pt>
          <cx:pt idx="639">-0.020243403878289198</cx:pt>
          <cx:pt idx="640">-0.0059990063497374598</cx:pt>
          <cx:pt idx="641">-0.0023561620980752998</cx:pt>
          <cx:pt idx="642">-2.9274222583142501e-05</cx:pt>
          <cx:pt idx="643">-0.000109068677376676</cx:pt>
          <cx:pt idx="644">-0.0012638512187183599</cx:pt>
          <cx:pt idx="645">1.19395063254134e-05</cx:pt>
          <cx:pt idx="646">-0.00092663596991075499</cx:pt>
          <cx:pt idx="647">-0.012306936469443201</cx:pt>
          <cx:pt idx="648">0.0037003018587924599</cx:pt>
          <cx:pt idx="649">0.028324305990140901</cx:pt>
          <cx:pt idx="650">0.0615151761052872</cx:pt>
          <cx:pt idx="651">0.085784080597842302</cx:pt>
          <cx:pt idx="652">0.063710018260932297</cx:pt>
          <cx:pt idx="653">0.041168685870904699</cx:pt>
          <cx:pt idx="654">0.0145089884970824</cx:pt>
          <cx:pt idx="655">0.033832029717923998</cx:pt>
          <cx:pt idx="656">0.010716483875193901</cx:pt>
          <cx:pt idx="657">0.031855191085082599</cx:pt>
          <cx:pt idx="658">0.024886572988467099</cx:pt>
          <cx:pt idx="659">-0.042312553986800602</cx:pt>
          <cx:pt idx="660">-0.10341643074644</cx:pt>
          <cx:pt idx="661">-0.099733832463589106</cx:pt>
          <cx:pt idx="662">-0.097341245385656999</cx:pt>
          <cx:pt idx="663">-0.0866869112734487</cx:pt>
          <cx:pt idx="664">-0.060564492616616901</cx:pt>
          <cx:pt idx="665">-0.038791576661184102</cx:pt>
          <cx:pt idx="666">-0.015073093429442099</cx:pt>
          <cx:pt idx="667">-0.016716404095309501</cx:pt>
          <cx:pt idx="668">-0.0021148702037889502</cx:pt>
          <cx:pt idx="669">-0.00077959083127514999</cx:pt>
          <cx:pt idx="670">0.000117530974689242</cx:pt>
          <cx:pt idx="671">-0.00052268262808195299</cx:pt>
          <cx:pt idx="672">0.00066656530964482198</cx:pt>
          <cx:pt idx="673">0.000196748041568734</cx:pt>
          <cx:pt idx="674">0.00121656403889949</cx:pt>
          <cx:pt idx="675">0.000116878380818712</cx:pt>
          <cx:pt idx="676">0.0046571449163112996</cx:pt>
          <cx:pt idx="677">0.031206336643010799</cx:pt>
          <cx:pt idx="678">0.042525768206682302</cx:pt>
          <cx:pt idx="679">0.0546654980070597</cx:pt>
          <cx:pt idx="680">0.084519487173239899</cx:pt>
          <cx:pt idx="681">0.069853976510856702</cx:pt>
          <cx:pt idx="682">0.083415844104671705</cx:pt>
          <cx:pt idx="683">0.090216585167016305</cx:pt>
          <cx:pt idx="684">0.029115264040409101</cx:pt>
          <cx:pt idx="685">0.034720952133287401</cx:pt>
          <cx:pt idx="686">0.0120675771646888</cx:pt>
          <cx:pt idx="687">-0.037060572314373902</cx:pt>
          <cx:pt idx="688">-0.083918888778839906</cx:pt>
          <cx:pt idx="689">-0.11210581191869</cx:pt>
          <cx:pt idx="690">-0.098747880861644197</cx:pt>
          <cx:pt idx="691">-0.051205154022115097</cx:pt>
          <cx:pt idx="692">-0.035958979986493299</cx:pt>
          <cx:pt idx="693">-0.021944472191688699</cx:pt>
          <cx:pt idx="694">-0.0071040843661061203</cx:pt>
          <cx:pt idx="695">-0.0024853598732064801</cx:pt>
          <cx:pt idx="696">-0.0047915158176097703</cx:pt>
          <cx:pt idx="697">-0.0033139467866273699</cx:pt>
          <cx:pt idx="698">-0.000196723239807146</cx:pt>
          <cx:pt idx="699">0.00069194299953481296</cx:pt>
          <cx:pt idx="700">9.5435804543971006e-05</cx:pt>
          <cx:pt idx="701">-0.00055870170613513202</cx:pt>
          <cx:pt idx="702">0.000284648819205026</cx:pt>
          <cx:pt idx="703">0.00109441869078097</cx:pt>
          <cx:pt idx="704">0.0077794014776563503</cx:pt>
          <cx:pt idx="705">0.026909438727006602</cx:pt>
          <cx:pt idx="706">-0.00019833462541323801</cx:pt>
          <cx:pt idx="707">-0.0010802197724373401</cx:pt>
          <cx:pt idx="708">0.015440937305195799</cx:pt>
          <cx:pt idx="709">0.021793821888473699</cx:pt>
          <cx:pt idx="710">0.011327263378164301</cx:pt>
          <cx:pt idx="711">0.020820433900087001</cx:pt>
          <cx:pt idx="712">0.022475062147619101</cx:pt>
          <cx:pt idx="713">-0.0020177726148825599</cx:pt>
          <cx:pt idx="714">-0.017551069436153199</cx:pt>
          <cx:pt idx="715">-0.036472577843599203</cx:pt>
          <cx:pt idx="716">-0.039460919896362703</cx:pt>
          <cx:pt idx="717">-0.039677772909972098</cx:pt>
          <cx:pt idx="718">-0.026858602752281101</cx:pt>
          <cx:pt idx="719">-0.013781633025358999</cx:pt>
          <cx:pt idx="720">-0.012158463248217699</cx:pt>
          <cx:pt idx="721">-0.0065371749501345802</cx:pt>
          <cx:pt idx="722">0.0010295849384393001</cx:pt>
          <cx:pt idx="723">1.2236385144457701e-05</cx:pt>
          <cx:pt idx="724">0.00020305830435835199</cx:pt>
          <cx:pt idx="725">-0.000171014921939712</cx:pt>
          <cx:pt idx="726">-0.00077413837895240196</cx:pt>
          <cx:pt idx="727">0.00062502261759371297</cx:pt>
          <cx:pt idx="728">-0.000487454220715723</cx:pt>
          <cx:pt idx="729">0.00058626733179366797</cx:pt>
          <cx:pt idx="730">0.00030387327892872302</cx:pt>
          <cx:pt idx="731">-0.00042129263472135401</cx:pt>
          <cx:pt idx="732">0.00116257588673567</cx:pt>
          <cx:pt idx="733">0.0124856931887417</cx:pt>
          <cx:pt idx="734">0.0120082499974356</cx:pt>
          <cx:pt idx="735">0.0125046774647003</cx:pt>
          <cx:pt idx="736">0.011501068128394199</cx:pt>
          <cx:pt idx="737">0.018037822155561298</cx:pt>
          <cx:pt idx="738">0.018655740748998902</cx:pt>
          <cx:pt idx="739">0.0241890075627859</cx:pt>
          <cx:pt idx="740">0.033542681984004799</cx:pt>
          <cx:pt idx="741">0.035560340459982798</cx:pt>
          <cx:pt idx="742">0.044824087703969701</cx:pt>
          <cx:pt idx="743">0.036007289835334598</cx:pt>
          <cx:pt idx="744">0.0243333962463003</cx:pt>
          <cx:pt idx="745">0.023090837040086201</cx:pt>
          <cx:pt idx="746">0.0218423595704768</cx:pt>
          <cx:pt idx="747">0.0131231069222173</cx:pt>
          <cx:pt idx="748">0.0064065990702547003</cx:pt>
          <cx:pt idx="749">0.0017318691381582</cx:pt>
          <cx:pt idx="750">0.00152358536810428</cx:pt>
          <cx:pt idx="751">0.00124738544064004</cx:pt>
          <cx:pt idx="752">-0.000110977997737617</cx:pt>
          <cx:pt idx="753">2.7074213348318802e-06</cx:pt>
          <cx:pt idx="754">-0.00045984485742616099</cx:pt>
          <cx:pt idx="755">0.00016873804914174201</cx:pt>
          <cx:pt idx="756">0.00081951608776178195</cx:pt>
          <cx:pt idx="757">-0.00021295687091139201</cx:pt>
          <cx:pt idx="758">0.00028648111568527901</cx:pt>
          <cx:pt idx="759">-0.00029409400456176601</cx:pt>
          <cx:pt idx="760">0.00029860456672015898</cx:pt>
          <cx:pt idx="761">-0.00084334584423492102</cx:pt>
          <cx:pt idx="762">0.00051748239223843996</cx:pt>
          <cx:pt idx="763">7.0330501589847496e-05</cx:pt>
          <cx:pt idx="764">0.0010526633164681101</cx:pt>
          <cx:pt idx="765">-1.4072033675431799e-05</cx:pt>
          <cx:pt idx="766">0.00109831731275646</cx:pt>
          <cx:pt idx="767">0.00091745657995570898</cx:pt>
          <cx:pt idx="768">0.00103948290345469</cx:pt>
          <cx:pt idx="769">0.0032933110296173699</cx:pt>
          <cx:pt idx="770">0.0068355241828405603</cx:pt>
          <cx:pt idx="771">0.0049707824053446198</cx:pt>
          <cx:pt idx="772">0.00297941347454256</cx:pt>
          <cx:pt idx="773">0.0020176031833023501</cx:pt>
          <cx:pt idx="774">0.0050037951981976702</cx:pt>
          <cx:pt idx="775">0.00096878940689010295</cx:pt>
          <cx:pt idx="776">1.3493877905174e-05</cx:pt>
          <cx:pt idx="777">0.00022437825757115899</cx:pt>
          <cx:pt idx="778">0.0015882424348316901</cx:pt>
          <cx:pt idx="779">5.8501513105522698e-05</cx:pt>
          <cx:pt idx="780">0.00035396532580802599</cx:pt>
          <cx:pt idx="781">-0.00054308227630233395</cx:pt>
          <cx:pt idx="782">-0.00026959119816832898</cx:pt>
          <cx:pt idx="783">0.00034869939771419302</cx:pt>
          <cx:pt idx="784">-0.00019096305211010976</cx:pt>
          <cx:pt idx="785">-0.0023470188238709951</cx:pt>
          <cx:pt idx="786">-0.0044405823522729003</cx:pt>
          <cx:pt idx="787">-0.0013220298138431699</cx:pt>
          <cx:pt idx="788">-0.0028850500516676252</cx:pt>
          <cx:pt idx="789">-0.017983822167689251</cx:pt>
          <cx:pt idx="790">-0.003317075186240975</cx:pt>
          <cx:pt idx="791">0.011474092017210525</cx:pt>
          <cx:pt idx="792">0.01202246716554365</cx:pt>
          <cx:pt idx="793">0.0066754286090628502</cx:pt>
          <cx:pt idx="794">-0.0032971616749521999</cx:pt>
          <cx:pt idx="795">-0.0063031404982653253</cx:pt>
          <cx:pt idx="796">-0.0110962920198631</cx:pt>
          <cx:pt idx="797">-0.0014511423487012199</cx:pt>
          <cx:pt idx="798">-0.0020276750428699425</cx:pt>
          <cx:pt idx="799">-0.0133509567989974</cx:pt>
          <cx:pt idx="800">0.00066589516858935754</cx:pt>
          <cx:pt idx="801">-0.0082047250827475757</cx:pt>
          <cx:pt idx="802">-0.0139262018198543</cx:pt>
          <cx:pt idx="803">0.00091636764001294495</cx:pt>
          <cx:pt idx="804">0.014054758602295126</cx:pt>
          <cx:pt idx="805">0.007152073804892075</cx:pt>
          <cx:pt idx="806">0.0011589885818695125</cx:pt>
          <cx:pt idx="807">0.00088942617137493748</cx:pt>
          <cx:pt idx="808">-0.001553094404634095</cx:pt>
          <cx:pt idx="809">-3.1317837687879998e-05</cx:pt>
          <cx:pt idx="810">-0.00011175043169438576</cx:pt>
          <cx:pt idx="811">0.00050226852970997504</cx:pt>
          <cx:pt idx="812">0.000193537664296182</cx:pt>
          <cx:pt idx="813">-0.0061378359988890751</cx:pt>
          <cx:pt idx="814">-0.0075444024630200498</cx:pt>
          <cx:pt idx="815">-0.0038736373405581499</cx:pt>
          <cx:pt idx="816">-0.011594650521179551</cx:pt>
          <cx:pt idx="817">-0.016932818040910451</cx:pt>
          <cx:pt idx="818">-0.00050198104506021498</cx:pt>
          <cx:pt idx="819">0.0021931597212115949</cx:pt>
          <cx:pt idx="820">0.00020824552033286151</cx:pt>
          <cx:pt idx="821">0.0001504627946820235</cx:pt>
          <cx:pt idx="822">0.013072480400938075</cx:pt>
          <cx:pt idx="823">0.0042937463896705504</cx:pt>
          <cx:pt idx="824">0.0083250041311649994</cx:pt>
          <cx:pt idx="825">-0.0049844212950551497</cx:pt>
          <cx:pt idx="826">-0.003891687749112875</cx:pt>
          <cx:pt idx="827">0.0026948994478237999</cx:pt>
          <cx:pt idx="828">-0.0059546793007919999</cx:pt>
          <cx:pt idx="829">-0.015127953054542851</cx:pt>
          <cx:pt idx="830">-0.006488084176127425</cx:pt>
          <cx:pt idx="831">0.0014523476277621774</cx:pt>
          <cx:pt idx="832">0.010272109820964326</cx:pt>
          <cx:pt idx="833">0.026097444314849751</cx:pt>
          <cx:pt idx="834">0.016201698016478024</cx:pt>
          <cx:pt idx="835">0.0033641077144671251</cx:pt>
          <cx:pt idx="836">0.00024796984346542176</cx:pt>
          <cx:pt idx="837">6.2139983461618995e-05</cx:pt>
          <cx:pt idx="838">0.00014045917353095426</cx:pt>
          <cx:pt idx="839">0.00013563140690434449</cx:pt>
          <cx:pt idx="840">-0.0003826609412707</cx:pt>
          <cx:pt idx="841">-0.004989974514560425</cx:pt>
          <cx:pt idx="842">-0.0065520103614081253</cx:pt>
          <cx:pt idx="843">-0.0011718399082699124</cx:pt>
          <cx:pt idx="844">-0.012409140178261325</cx:pt>
          <cx:pt idx="845">-0.017242596330013151</cx:pt>
          <cx:pt idx="846">-0.0013389155709085849</cx:pt>
          <cx:pt idx="847">-0.012898379234251399</cx:pt>
          <cx:pt idx="848">-0.025589034308487999</cx:pt>
          <cx:pt idx="849">-0.0035956861491276749</cx:pt>
          <cx:pt idx="850">0.0092406716891370502</cx:pt>
          <cx:pt idx="851">0.0054884160488027</cx:pt>
          <cx:pt idx="852">0.0037984023910142</cx:pt>
          <cx:pt idx="853">0.0087209044391614501</cx:pt>
          <cx:pt idx="854">0.018612725680162374</cx:pt>
          <cx:pt idx="855">0.0044985700587886748</cx:pt>
          <cx:pt idx="856">0.0084762159190167503</cx:pt>
          <cx:pt idx="857">0.0082525862038455248</cx:pt>
          <cx:pt idx="858">0.014748878794138475</cx:pt>
          <cx:pt idx="859">0.020295244152185823</cx:pt>
          <cx:pt idx="860">0.01247910012236705</cx:pt>
          <cx:pt idx="861">0.021719155609532251</cx:pt>
          <cx:pt idx="862">0.017186036042986526</cx:pt>
          <cx:pt idx="863">0.0063923683248696501</cx:pt>
          <cx:pt idx="864">0.00070705382837808251</cx:pt>
          <cx:pt idx="865">0.0001766412872313045</cx:pt>
          <cx:pt idx="866">0.0003833754639949825</cx:pt>
          <cx:pt idx="867">0.00070114908336256997</cx:pt>
          <cx:pt idx="868">-0.00075477654870903499</cx:pt>
          <cx:pt idx="869">-0.00093895945360370501</cx:pt>
          <cx:pt idx="870">-0.0039160759806782996</cx:pt>
          <cx:pt idx="871">-0.0083320941916788255</cx:pt>
          <cx:pt idx="872">-0.0196557148899681</cx:pt>
          <cx:pt idx="873">-0.01835129631610035</cx:pt>
          <cx:pt idx="874">-0.010624951894461675</cx:pt>
          <cx:pt idx="875">-0.0067762323619646996</cx:pt>
          <cx:pt idx="876">-0.0166059429329692</cx:pt>
          <cx:pt idx="877">0.0031917240359894249</cx:pt>
          <cx:pt idx="878">-0.00542741082736005</cx:pt>
          <cx:pt idx="879">-0.0034913745819631749</cx:pt>
          <cx:pt idx="880">-0.00035207393947802749</cx:pt>
          <cx:pt idx="881">0.00245894385025586</cx:pt>
          <cx:pt idx="882">0.0045402845246490251</cx:pt>
          <cx:pt idx="883">0.0049327014532523248</cx:pt>
          <cx:pt idx="884">-0.00019096305211010976</cx:pt>
          <cx:pt idx="885">-0.0023470188238709951</cx:pt>
          <cx:pt idx="886">-0.0044405823522729003</cx:pt>
          <cx:pt idx="887">-0.0013220298138431699</cx:pt>
          <cx:pt idx="888">-0.0028850500516676252</cx:pt>
          <cx:pt idx="889">-0.017983822167689251</cx:pt>
          <cx:pt idx="890">-0.003317075186240975</cx:pt>
          <cx:pt idx="891">0.011474092017210525</cx:pt>
          <cx:pt idx="892">0.01202246716554365</cx:pt>
          <cx:pt idx="893">0.0066754286090628502</cx:pt>
          <cx:pt idx="894">-0.0032971616749521999</cx:pt>
          <cx:pt idx="895">-0.0063031404982653253</cx:pt>
          <cx:pt idx="896">-0.0110962920198631</cx:pt>
          <cx:pt idx="897">-0.0014511423487012199</cx:pt>
          <cx:pt idx="898">-0.0020276750428699425</cx:pt>
          <cx:pt idx="899">-0.0133509567989974</cx:pt>
          <cx:pt idx="900">0.00066589516858935754</cx:pt>
          <cx:pt idx="901">-0.0082047250827475757</cx:pt>
          <cx:pt idx="902">-0.0139262018198543</cx:pt>
          <cx:pt idx="903">0.00091636764001294495</cx:pt>
          <cx:pt idx="904">0.014054758602295126</cx:pt>
          <cx:pt idx="905">0.007152073804892075</cx:pt>
          <cx:pt idx="906">0.0011589885818695125</cx:pt>
          <cx:pt idx="907">0.00088942617137493748</cx:pt>
          <cx:pt idx="908">-0.001553094404634095</cx:pt>
          <cx:pt idx="909">-3.1317837687879998e-05</cx:pt>
          <cx:pt idx="910">-0.00011175043169438576</cx:pt>
          <cx:pt idx="911">0.00050226852970997504</cx:pt>
          <cx:pt idx="912">0.000193537664296182</cx:pt>
          <cx:pt idx="913">-0.0061378359988890751</cx:pt>
          <cx:pt idx="914">-0.0075444024630200498</cx:pt>
          <cx:pt idx="915">-0.0038736373405581499</cx:pt>
          <cx:pt idx="916">-0.011594650521179551</cx:pt>
          <cx:pt idx="917">-0.016932818040910451</cx:pt>
          <cx:pt idx="918">-0.00050198104506021498</cx:pt>
          <cx:pt idx="919">0.0021931597212115949</cx:pt>
          <cx:pt idx="920">0.00020824552033286151</cx:pt>
          <cx:pt idx="921">0.0001504627946820235</cx:pt>
          <cx:pt idx="922">0.013072480400938075</cx:pt>
          <cx:pt idx="923">0.0042937463896705504</cx:pt>
          <cx:pt idx="924">0.0083250041311649994</cx:pt>
          <cx:pt idx="925">-0.0049844212950551497</cx:pt>
          <cx:pt idx="926">-0.003891687749112875</cx:pt>
          <cx:pt idx="927">0.0026948994478237999</cx:pt>
          <cx:pt idx="928">-0.0059546793007919999</cx:pt>
          <cx:pt idx="929">-0.015127953054542851</cx:pt>
          <cx:pt idx="930">-0.006488084176127425</cx:pt>
          <cx:pt idx="931">0.0014523476277621774</cx:pt>
          <cx:pt idx="932">0.010272109820964326</cx:pt>
          <cx:pt idx="933">0.026097444314849751</cx:pt>
          <cx:pt idx="934">0.016201698016478024</cx:pt>
          <cx:pt idx="935">0.0033641077144671251</cx:pt>
          <cx:pt idx="936">0.00024796984346542176</cx:pt>
          <cx:pt idx="937">6.2139983461618995e-05</cx:pt>
          <cx:pt idx="938">0.00014045917353095426</cx:pt>
          <cx:pt idx="939">0.00013563140690434449</cx:pt>
          <cx:pt idx="940">-0.0003826609412707</cx:pt>
          <cx:pt idx="941">-0.004989974514560425</cx:pt>
          <cx:pt idx="942">-0.0065520103614081253</cx:pt>
          <cx:pt idx="943">-0.0011718399082699124</cx:pt>
          <cx:pt idx="944">-0.012409140178261325</cx:pt>
          <cx:pt idx="945">-0.017242596330013151</cx:pt>
          <cx:pt idx="946">-0.0013389155709085849</cx:pt>
          <cx:pt idx="947">-0.012898379234251399</cx:pt>
          <cx:pt idx="948">-0.025589034308487999</cx:pt>
          <cx:pt idx="949">-0.0035956861491276749</cx:pt>
          <cx:pt idx="950">0.0092406716891370502</cx:pt>
          <cx:pt idx="951">0.0054884160488027</cx:pt>
          <cx:pt idx="952">0.0037984023910142</cx:pt>
          <cx:pt idx="953">0.0087209044391614501</cx:pt>
          <cx:pt idx="954">0.018612725680162374</cx:pt>
          <cx:pt idx="955">0.0044985700587886748</cx:pt>
          <cx:pt idx="956">0.0084762159190167503</cx:pt>
          <cx:pt idx="957">0.0082525862038455248</cx:pt>
          <cx:pt idx="958">0.014748878794138475</cx:pt>
          <cx:pt idx="959">0.020295244152185823</cx:pt>
          <cx:pt idx="960">0.01247910012236705</cx:pt>
          <cx:pt idx="961">0.021719155609532251</cx:pt>
          <cx:pt idx="962">0.017186036042986526</cx:pt>
          <cx:pt idx="963">0.0063923683248696501</cx:pt>
          <cx:pt idx="964">0.00070705382837808251</cx:pt>
          <cx:pt idx="965">0.0001766412872313045</cx:pt>
          <cx:pt idx="966">0.0003833754639949825</cx:pt>
          <cx:pt idx="967">0.00070114908336256997</cx:pt>
          <cx:pt idx="968">-0.00075477654870903499</cx:pt>
          <cx:pt idx="969">-0.00093895945360370501</cx:pt>
          <cx:pt idx="970">-0.0039160759806782996</cx:pt>
          <cx:pt idx="971">-0.0083320941916788255</cx:pt>
          <cx:pt idx="972">-0.0196557148899681</cx:pt>
          <cx:pt idx="973">-0.01835129631610035</cx:pt>
          <cx:pt idx="974">-0.010624951894461675</cx:pt>
          <cx:pt idx="975">-0.0067762323619646996</cx:pt>
          <cx:pt idx="976">-0.0166059429329692</cx:pt>
          <cx:pt idx="977">0.0031917240359894249</cx:pt>
          <cx:pt idx="978">-0.00542741082736005</cx:pt>
          <cx:pt idx="979">-0.0034913745819631749</cx:pt>
          <cx:pt idx="980">-0.00035207393947802749</cx:pt>
          <cx:pt idx="981">0.00245894385025586</cx:pt>
          <cx:pt idx="982">0.0045402845246490251</cx:pt>
          <cx:pt idx="983">0.0049327014532523248</cx:pt>
          <cx:pt idx="984">-0.00019096305211010976</cx:pt>
          <cx:pt idx="985">-0.0023470188238709951</cx:pt>
          <cx:pt idx="986">-0.0044405823522729003</cx:pt>
          <cx:pt idx="987">-0.0013220298138431699</cx:pt>
          <cx:pt idx="988">-0.0028850500516676252</cx:pt>
          <cx:pt idx="989">-0.017983822167689251</cx:pt>
          <cx:pt idx="990">-0.003317075186240975</cx:pt>
          <cx:pt idx="991">0.011474092017210525</cx:pt>
          <cx:pt idx="992">0.01202246716554365</cx:pt>
          <cx:pt idx="993">0.0066754286090628502</cx:pt>
          <cx:pt idx="994">-0.0032971616749521999</cx:pt>
          <cx:pt idx="995">-0.0063031404982653253</cx:pt>
          <cx:pt idx="996">-0.0110962920198631</cx:pt>
          <cx:pt idx="997">-0.0014511423487012199</cx:pt>
          <cx:pt idx="998">-0.0020276750428699425</cx:pt>
          <cx:pt idx="999">-0.0133509567989974</cx:pt>
          <cx:pt idx="1000">0.00066589516858935754</cx:pt>
          <cx:pt idx="1001">-0.0082047250827475757</cx:pt>
          <cx:pt idx="1002">-0.0139262018198543</cx:pt>
          <cx:pt idx="1003">0.00091636764001294495</cx:pt>
          <cx:pt idx="1004">0.014054758602295126</cx:pt>
          <cx:pt idx="1005">0.007152073804892075</cx:pt>
          <cx:pt idx="1006">0.0011589885818695125</cx:pt>
          <cx:pt idx="1007">0.00088942617137493748</cx:pt>
          <cx:pt idx="1008">-0.001553094404634095</cx:pt>
          <cx:pt idx="1009">-3.1317837687879998e-05</cx:pt>
          <cx:pt idx="1010">-0.00011175043169438576</cx:pt>
          <cx:pt idx="1011">0.00050226852970997504</cx:pt>
          <cx:pt idx="1012">0.000193537664296182</cx:pt>
          <cx:pt idx="1013">-0.0061378359988890751</cx:pt>
          <cx:pt idx="1014">-0.0075444024630200498</cx:pt>
          <cx:pt idx="1015">-0.0038736373405581499</cx:pt>
          <cx:pt idx="1016">-0.011594650521179551</cx:pt>
          <cx:pt idx="1017">-0.016932818040910451</cx:pt>
          <cx:pt idx="1018">-0.00050198104506021498</cx:pt>
          <cx:pt idx="1019">0.0021931597212115949</cx:pt>
          <cx:pt idx="1020">0.00020824552033286151</cx:pt>
          <cx:pt idx="1021">0.0001504627946820235</cx:pt>
          <cx:pt idx="1022">0.013072480400938075</cx:pt>
          <cx:pt idx="1023">0.0042937463896705504</cx:pt>
          <cx:pt idx="1024">0.0083250041311649994</cx:pt>
          <cx:pt idx="1025">-0.0049844212950551497</cx:pt>
          <cx:pt idx="1026">-0.003891687749112875</cx:pt>
          <cx:pt idx="1027">0.0026948994478237999</cx:pt>
          <cx:pt idx="1028">-0.0059546793007919999</cx:pt>
          <cx:pt idx="1029">-0.015127953054542851</cx:pt>
          <cx:pt idx="1030">-0.006488084176127425</cx:pt>
          <cx:pt idx="1031">0.0014523476277621774</cx:pt>
          <cx:pt idx="1032">0.010272109820964326</cx:pt>
          <cx:pt idx="1033">0.026097444314849751</cx:pt>
          <cx:pt idx="1034">0.016201698016478024</cx:pt>
          <cx:pt idx="1035">0.0033641077144671251</cx:pt>
          <cx:pt idx="1036">0.00024796984346542176</cx:pt>
          <cx:pt idx="1037">6.2139983461618995e-05</cx:pt>
          <cx:pt idx="1038">0.00014045917353095426</cx:pt>
          <cx:pt idx="1039">0.00013563140690434449</cx:pt>
          <cx:pt idx="1040">-0.0003826609412707</cx:pt>
          <cx:pt idx="1041">-0.004989974514560425</cx:pt>
          <cx:pt idx="1042">-0.0065520103614081253</cx:pt>
          <cx:pt idx="1043">-0.0011718399082699124</cx:pt>
          <cx:pt idx="1044">-0.012409140178261325</cx:pt>
          <cx:pt idx="1045">-0.017242596330013151</cx:pt>
          <cx:pt idx="1046">-0.0013389155709085849</cx:pt>
          <cx:pt idx="1047">-0.012898379234251399</cx:pt>
          <cx:pt idx="1048">-0.025589034308487999</cx:pt>
          <cx:pt idx="1049">-0.0035956861491276749</cx:pt>
          <cx:pt idx="1050">0.0092406716891370502</cx:pt>
          <cx:pt idx="1051">0.0054884160488027</cx:pt>
          <cx:pt idx="1052">0.0037984023910142</cx:pt>
          <cx:pt idx="1053">0.0087209044391614501</cx:pt>
          <cx:pt idx="1054">0.018612725680162374</cx:pt>
          <cx:pt idx="1055">0.0044985700587886748</cx:pt>
          <cx:pt idx="1056">0.0084762159190167503</cx:pt>
          <cx:pt idx="1057">0.0082525862038455248</cx:pt>
          <cx:pt idx="1058">0.014748878794138475</cx:pt>
          <cx:pt idx="1059">0.020295244152185823</cx:pt>
          <cx:pt idx="1060">0.01247910012236705</cx:pt>
          <cx:pt idx="1061">0.021719155609532251</cx:pt>
          <cx:pt idx="1062">0.017186036042986526</cx:pt>
          <cx:pt idx="1063">0.0063923683248696501</cx:pt>
          <cx:pt idx="1064">0.00070705382837808251</cx:pt>
          <cx:pt idx="1065">0.0001766412872313045</cx:pt>
          <cx:pt idx="1066">0.0003833754639949825</cx:pt>
          <cx:pt idx="1067">0.00070114908336256997</cx:pt>
          <cx:pt idx="1068">-0.00075477654870903499</cx:pt>
          <cx:pt idx="1069">-0.00093895945360370501</cx:pt>
          <cx:pt idx="1070">-0.0039160759806782996</cx:pt>
          <cx:pt idx="1071">-0.0083320941916788255</cx:pt>
          <cx:pt idx="1072">-0.0196557148899681</cx:pt>
          <cx:pt idx="1073">-0.01835129631610035</cx:pt>
          <cx:pt idx="1074">-0.010624951894461675</cx:pt>
          <cx:pt idx="1075">-0.0067762323619646996</cx:pt>
          <cx:pt idx="1076">-0.0166059429329692</cx:pt>
          <cx:pt idx="1077">0.0031917240359894249</cx:pt>
          <cx:pt idx="1078">-0.00542741082736005</cx:pt>
          <cx:pt idx="1079">-0.0034913745819631749</cx:pt>
          <cx:pt idx="1080">-0.00035207393947802749</cx:pt>
          <cx:pt idx="1081">0.00245894385025586</cx:pt>
          <cx:pt idx="1082">0.0045402845246490251</cx:pt>
          <cx:pt idx="1083">0.0049327014532523248</cx:pt>
        </cx:lvl>
      </cx:numDim>
    </cx:data>
    <cx:data id="115">
      <cx:numDim type="val">
        <cx:f>Sheet2!$DL$1:$DL$1084</cx:f>
        <cx:lvl ptCount="1084" formatCode="G/通用格式">
          <cx:pt idx="0">0.00063669014470909603</cx:pt>
          <cx:pt idx="1">9.1409616080436305e-05</cx:pt>
          <cx:pt idx="2">-0.00061356569137888204</cx:pt>
          <cx:pt idx="3">0.00059534160520885004</cx:pt>
          <cx:pt idx="4">0.000177841208346718</cx:pt>
          <cx:pt idx="5">-8.4361800946336301e-05</cx:pt>
          <cx:pt idx="6">-0.00022947001728204701</cx:pt>
          <cx:pt idx="7">5.0292440959095002e-05</cx:pt>
          <cx:pt idx="8">0.00044643844304089099</cx:pt>
          <cx:pt idx="9">-0.00019506212849555599</cx:pt>
          <cx:pt idx="10">0.00063763076961393099</cx:pt>
          <cx:pt idx="11">-0.000175485775626977</cx:pt>
          <cx:pt idx="12">-7.5219640413555898e-05</cx:pt>
          <cx:pt idx="13">-0.00016591526959109301</cx:pt>
          <cx:pt idx="14">-0.00032060513817075702</cx:pt>
          <cx:pt idx="15">0.00066616319913859396</cx:pt>
          <cx:pt idx="16">0.00025508218893258698</cx:pt>
          <cx:pt idx="17">-0.00021556247878530199</cx:pt>
          <cx:pt idx="18">-0.00060570859814155001</cx:pt>
          <cx:pt idx="19">-0.00063707163340488801</cx:pt>
          <cx:pt idx="20">-4.6820767933380401e-05</cx:pt>
          <cx:pt idx="21">-0.000495252274781613</cx:pt>
          <cx:pt idx="22">-0.00020123743296529</cx:pt>
          <cx:pt idx="23">-0.00058854494431393898</cx:pt>
          <cx:pt idx="24">0.00059097626099984001</cx:pt>
          <cx:pt idx="25">0.000133480181830251</cx:pt>
          <cx:pt idx="26">7.6563415381828602e-05</cx:pt>
          <cx:pt idx="27">0.00032922354466706</cx:pt>
          <cx:pt idx="28">3.7603158497437701e-05</cx:pt>
          <cx:pt idx="29">0.00050181984574404796</cx:pt>
          <cx:pt idx="30">-0.00016469886224102501</cx:pt>
          <cx:pt idx="31">-0.00049075354027821401</cx:pt>
          <cx:pt idx="32">-0.00051106582391681401</cx:pt>
          <cx:pt idx="33">1.9869223420559999e-05</cx:pt>
          <cx:pt idx="34">-0.0040516011847436997</cx:pt>
          <cx:pt idx="35">-0.0079546564848078996</cx:pt>
          <cx:pt idx="36">-0.0048932211151485596</cx:pt>
          <cx:pt idx="37">-0.0024065103327660401</cx:pt>
          <cx:pt idx="38">-0.00160891648576593</cx:pt>
          <cx:pt idx="39">-0.00099271831683584604</cx:pt>
          <cx:pt idx="40">-0.0061774033281642099</cx:pt>
          <cx:pt idx="41">-0.0036518959599696299</cx:pt>
          <cx:pt idx="42">-0.0014787762528645899</cx:pt>
          <cx:pt idx="43">-0.0066077406698296396</cx:pt>
          <cx:pt idx="44">-0.0062771635644488901</cx:pt>
          <cx:pt idx="45">-0.00325559900018674</cx:pt>
          <cx:pt idx="46">-0.00056980714570359803</cx:pt>
          <cx:pt idx="47">-0.0033207162172633601</cx:pt>
          <cx:pt idx="48">-0.00082433228467287099</cx:pt>
          <cx:pt idx="49">-0.00053818129205849402</cx:pt>
          <cx:pt idx="50">-0.00093796233284900799</cx:pt>
          <cx:pt idx="51">-0.00087781682013418801</cx:pt>
          <cx:pt idx="52">-0.00056013437273632997</cx:pt>
          <cx:pt idx="53">-0.0010350098806779901</cx:pt>
          <cx:pt idx="54">-0.00016262375411498799</cx:pt>
          <cx:pt idx="55">0.000128841306679331</cx:pt>
          <cx:pt idx="56">0.00055239705014676602</cx:pt>
          <cx:pt idx="57">0.00092159022759571204</cx:pt>
          <cx:pt idx="58">0.00031973235847518599</cx:pt>
          <cx:pt idx="59">0.00039642769372993898</cx:pt>
          <cx:pt idx="60">-0.00041994511842352502</cx:pt>
          <cx:pt idx="61">-0.00023069270611724099</cx:pt>
          <cx:pt idx="62">-0.0033358542236434602</cx:pt>
          <cx:pt idx="63">-0.012079784103979</cx:pt>
          <cx:pt idx="64">-0.0114251154024938</cx:pt>
          <cx:pt idx="65">-0.0063142387047587104</cx:pt>
          <cx:pt idx="66">-0.0133838303273609</cx:pt>
          <cx:pt idx="67">-0.0127683150790947</cx:pt>
          <cx:pt idx="68">-0.030281118257311699</cx:pt>
          <cx:pt idx="69">-0.031755769442518803</cx:pt>
          <cx:pt idx="70">-0.0250108565781441</cx:pt>
          <cx:pt idx="71">-0.033833447214877299</cx:pt>
          <cx:pt idx="72">-0.026389061736065301</cx:pt>
          <cx:pt idx="73">-0.00359141170879422</cx:pt>
          <cx:pt idx="74">-0.0085702921898975805</cx:pt>
          <cx:pt idx="75">-0.0051665247594020599</cx:pt>
          <cx:pt idx="76">-0.0017040273348048699</cx:pt>
          <cx:pt idx="77">0.00078367103869137996</cx:pt>
          <cx:pt idx="78">-0.0024319718647221799</cx:pt>
          <cx:pt idx="79">-0.0015172032662502299</cx:pt>
          <cx:pt idx="80">0.00027673434369535901</cx:pt>
          <cx:pt idx="81">1.1095570643320099e-05</cx:pt>
          <cx:pt idx="82">0.000171122361110204</cx:pt>
          <cx:pt idx="83">0.00045707963563354303</cx:pt>
          <cx:pt idx="84">-0.00078478327926198295</cx:pt>
          <cx:pt idx="85">-0.00011818553907178001</cx:pt>
          <cx:pt idx="86">-0.00055391733094516398</cx:pt>
          <cx:pt idx="87">-0.00032259854072420202</cx:pt>
          <cx:pt idx="88">-0.00024685704287470602</cx:pt>
          <cx:pt idx="89">-0.00130426325202448</cx:pt>
          <cx:pt idx="90">-0.010185331162085099</cx:pt>
          <cx:pt idx="91">-0.0187243061823055</cx:pt>
          <cx:pt idx="92">-0.0228043947218711</cx:pt>
          <cx:pt idx="93">-0.028524581301525902</cx:pt>
          <cx:pt idx="94">-0.019194730196583101</cx:pt>
          <cx:pt idx="95">-0.015349016420049899</cx:pt>
          <cx:pt idx="96">-0.066255079175326803</cx:pt>
          <cx:pt idx="97">-0.086242439981067204</cx:pt>
          <cx:pt idx="98">-0.0654780581286247</cx:pt>
          <cx:pt idx="99">-0.054019515352410299</cx:pt>
          <cx:pt idx="100">-0.00090160276449254798</cx:pt>
          <cx:pt idx="101">0.046032203311035198</cx:pt>
          <cx:pt idx="102">0.047979090133917199</cx:pt>
          <cx:pt idx="103">0.024992017059952298</cx:pt>
          <cx:pt idx="104">0.031585444136079097</cx:pt>
          <cx:pt idx="105">0.0232351398821324</cx:pt>
          <cx:pt idx="106">0.0154865433460326</cx:pt>
          <cx:pt idx="107">0.0098471525177343394</cx:pt>
          <cx:pt idx="108">0.00610126945076034</cx:pt>
          <cx:pt idx="109">-9.9298899184190197e-05</cx:pt>
          <cx:pt idx="110">0.000129582623913572</cx:pt>
          <cx:pt idx="111">-0.00018620703505439699</cx:pt>
          <cx:pt idx="112">-0.00020517345199381801</cx:pt>
          <cx:pt idx="113">9.6744727659662201e-05</cx:pt>
          <cx:pt idx="114">-0.00089594682551445302</cx:pt>
          <cx:pt idx="115">-0.00045161897259156001</cx:pt>
          <cx:pt idx="116">-0.00046246260408579697</cx:pt>
          <cx:pt idx="117">-0.0017711885346113701</cx:pt>
          <cx:pt idx="118">-0.016082367048820202</cx:pt>
          <cx:pt idx="119">-0.027425810788039202</cx:pt>
          <cx:pt idx="120">-0.034300402468425001</cx:pt>
          <cx:pt idx="121">-0.039210077387596</cx:pt>
          <cx:pt idx="122">-0.013653103154555301</cx:pt>
          <cx:pt idx="123">-0.028993473586588998</cx:pt>
          <cx:pt idx="124">-0.067220765034574401</cx:pt>
          <cx:pt idx="125">-0.073572442411372202</cx:pt>
          <cx:pt idx="126">-0.065733206922424098</cx:pt>
          <cx:pt idx="127">-0.0099155793480368293</cx:pt>
          <cx:pt idx="128">0.019769245679111001</cx:pt>
          <cx:pt idx="129">0.022850409575561</cx:pt>
          <cx:pt idx="130">0.0268022253649534</cx:pt>
          <cx:pt idx="131">-0.0037011729207684098</cx:pt>
          <cx:pt idx="132">0.012814296753224199</cx:pt>
          <cx:pt idx="133">0.033494780822935701</cx:pt>
          <cx:pt idx="134">0.039336405934648801</cx:pt>
          <cx:pt idx="135">0.047459149670093903</cx:pt>
          <cx:pt idx="136">0.046235651222445398</cx:pt>
          <cx:pt idx="137">0.0074509543540296104</cx:pt>
          <cx:pt idx="138">0.00057879317440004603</cx:pt>
          <cx:pt idx="139">-0.00049675141720126196</cx:pt>
          <cx:pt idx="140">0.00038753838348140298</cx:pt>
          <cx:pt idx="141">0.00098059933618099707</cx:pt>
          <cx:pt idx="142">0.00077545594072192504</cx:pt>
          <cx:pt idx="143">-0.00118984566499044</cx:pt>
          <cx:pt idx="144">-0.016164686102240401</cx:pt>
          <cx:pt idx="145">-0.021271172120249999</cx:pt>
          <cx:pt idx="146">-0.0158398970138399</cx:pt>
          <cx:pt idx="147">-0.0294571556844869</cx:pt>
          <cx:pt idx="148">-0.015706475692043701</cx:pt>
          <cx:pt idx="149">-0.021239277818978199</cx:pt>
          <cx:pt idx="150">-0.019329010693121498</cx:pt>
          <cx:pt idx="151">0.017904499839552199</cx:pt>
          <cx:pt idx="152">0.027539851324395199</cx:pt>
          <cx:pt idx="153">-0.0148680387270215</cx:pt>
          <cx:pt idx="154">-0.015243244836727199</cx:pt>
          <cx:pt idx="155">0.017777358585356801</cx:pt>
          <cx:pt idx="156">0.032313428949321203</cx:pt>
          <cx:pt idx="157">0.053309858586595697</cx:pt>
          <cx:pt idx="158">0.028410591783989299</cx:pt>
          <cx:pt idx="159">-0.031489577582837901</cx:pt>
          <cx:pt idx="160">-0.035423815267154601</cx:pt>
          <cx:pt idx="161">-0.0034317397138236699</cx:pt>
          <cx:pt idx="162">0.022170949641183699</cx:pt>
          <cx:pt idx="163">0.047830464181364003</cx:pt>
          <cx:pt idx="164">0.043735374658420201</cx:pt>
          <cx:pt idx="165">0.00910160663152201</cx:pt>
          <cx:pt idx="166">0.00139725551233952</cx:pt>
          <cx:pt idx="167">0.000987517083372895</cx:pt>
          <cx:pt idx="168">-0.000192722227458005</cx:pt>
          <cx:pt idx="169">-0.00021273906781654601</cx:pt>
          <cx:pt idx="170">1.7494481180107199e-05</cx:pt>
          <cx:pt idx="171">-0.0099371357894146497</cx:pt>
          <cx:pt idx="172">-0.020034247106260901</cx:pt>
          <cx:pt idx="173">-0.0048946509434764597</cx:pt>
          <cx:pt idx="174">0.0073276222054594001</cx:pt>
          <cx:pt idx="175">-0.0136312434873629</cx:pt>
          <cx:pt idx="176">-0.006877374594081</cx:pt>
          <cx:pt idx="177">0.037051987306860101</cx:pt>
          <cx:pt idx="178">0.051840414769087899</cx:pt>
          <cx:pt idx="179">0.0310973735739613</cx:pt>
          <cx:pt idx="180">0.0031037888464333402</cx:pt>
          <cx:pt idx="181">-0.012023861545814</cx:pt>
          <cx:pt idx="182">0.00495808323094531</cx:pt>
          <cx:pt idx="183">-0.0094788604614330502</cx:pt>
          <cx:pt idx="184">0.0400590793071645</cx:pt>
          <cx:pt idx="185">0.045830515952960803</cx:pt>
          <cx:pt idx="186">0.0056600153034611998</cx:pt>
          <cx:pt idx="187">-0.0307824402271261</cx:pt>
          <cx:pt idx="188">-0.046205222148564901</cx:pt>
          <cx:pt idx="189">-0.0310356046221558</cx:pt>
          <cx:pt idx="190">0.0152768748167115</cx:pt>
          <cx:pt idx="191">0.043867576570466797</cx:pt>
          <cx:pt idx="192">0.035215982495857598</cx:pt>
          <cx:pt idx="193">0.025117626238042999</cx:pt>
          <cx:pt idx="194">0.0041623390538079999</cx:pt>
          <cx:pt idx="195">0.0010220898859145599</cx:pt>
          <cx:pt idx="196">-0.000388159630752428</cx:pt>
          <cx:pt idx="197">-0.00059116516761598896</cx:pt>
          <cx:pt idx="198">0.000916227769444926</cx:pt>
          <cx:pt idx="199">-0.0027452765546715999</cx:pt>
          <cx:pt idx="200">-0.0088529182039598503</cx:pt>
          <cx:pt idx="201">-0.0066387008463656746</cx:pt>
          <cx:pt idx="202">0.0010439956103008375</cx:pt>
          <cx:pt idx="203">0.002511946685834575</cx:pt>
          <cx:pt idx="204">0.019755877547249948</cx:pt>
          <cx:pt idx="205">0.028684110477775498</cx:pt>
          <cx:pt idx="206">0.023918595436264348</cx:pt>
          <cx:pt idx="207">0.01298231496101125</cx:pt>
          <cx:pt idx="208">0.004761406171789725</cx:pt>
          <cx:pt idx="209">-0.00044417239251903502</cx:pt>
          <cx:pt idx="210">0.0041552146734725997</cx:pt>
          <cx:pt idx="211">-0.0030715577759220501</cx:pt>
          <cx:pt idx="212">-0.0040698400291953249</cx:pt>
          <cx:pt idx="213">0.010850730324478225</cx:pt>
          <cx:pt idx="214">-0.0033820330842452748</cx:pt>
          <cx:pt idx="215">-0.0021705368834682975</cx:pt>
          <cx:pt idx="216">-0.010577752489824149</cx:pt>
          <cx:pt idx="217">-0.0080214478600003757</cx:pt>
          <cx:pt idx="218">0.00053101144270744749</cx:pt>
          <cx:pt idx="219">0.0086570076519100255</cx:pt>
          <cx:pt idx="220">0.0070494625684221499</cx:pt>
          <cx:pt idx="221">0.0036167600867095498</cx:pt>
          <cx:pt idx="222">0.0017500945874112926</cx:pt>
          <cx:pt idx="223">0.00019345081755922774</cx:pt>
          <cx:pt idx="224">-9.6579929704329254e-05</cx:pt>
          <cx:pt idx="225">1.3405875685160375e-05</cx:pt>
          <cx:pt idx="226">0.00015298340226802226</cx:pt>
          <cx:pt idx="227">-0.0027065709684022999</cx:pt>
          <cx:pt idx="228">-0.011697373581482449</cx:pt>
          <cx:pt idx="229">-0.0069787343965858001</cx:pt>
          <cx:pt idx="230">-0.001344211977163985</cx:pt>
          <cx:pt idx="231">0.0042369537563106</cx:pt>
          <cx:pt idx="232">0.020687790138230199</cx:pt>
          <cx:pt idx="233">0.015226641804575825</cx:pt>
          <cx:pt idx="234">0.0091864772178939253</cx:pt>
          <cx:pt idx="235">0.0097652247601524248</cx:pt>
          <cx:pt idx="236">0.0032739319529913251</cx:pt>
          <cx:pt idx="237">-0.0082728912837701247</cx:pt>
          <cx:pt idx="238">-0.0039669388603680248</cx:pt>
          <cx:pt idx="239">0.0028773054759970002</cx:pt>
          <cx:pt idx="240">0.0085101702935858753</cx:pt>
          <cx:pt idx="241">0.0062561926604951749</cx:pt>
          <cx:pt idx="242">-0.0064263828410582252</cx:pt>
          <cx:pt idx="243">-0.0203584024541574</cx:pt>
          <cx:pt idx="244">-0.012814964007803575</cx:pt>
          <cx:pt idx="245">-0.0088317701123106496</cx:pt>
          <cx:pt idx="246">-0.005040634976229575</cx:pt>
          <cx:pt idx="247">0.0043363703818956496</cx:pt>
          <cx:pt idx="248">0.0070297957987818004</cx:pt>
          <cx:pt idx="249">0.0020961190887549201</cx:pt>
          <cx:pt idx="250">-9.3861440139033497e-05</cx:pt>
          <cx:pt idx="251">-3.0945362588989252e-05</cx:pt>
          <cx:pt idx="252">5.4414553521016746e-06</cx:pt>
          <cx:pt idx="253">-3.2302564169165503e-05</cx:pt>
          <cx:pt idx="254">-0.001044154894121145</cx:pt>
          <cx:pt idx="255">-0.002583815404600225</cx:pt>
          <cx:pt idx="256">-0.002760225983259275</cx:pt>
          <cx:pt idx="257">-0.01092442736611355</cx:pt>
          <cx:pt idx="258">-0.0042935342062283503</cx:pt>
          <cx:pt idx="259">-0.0066938816520801248</cx:pt>
          <cx:pt idx="260">0.0028033400445038252</cx:pt>
          <cx:pt idx="261">0.0093610282839324994</cx:pt>
          <cx:pt idx="262">-0.001233002063454175</cx:pt>
          <cx:pt idx="263">0.0058060594705475251</cx:pt>
          <cx:pt idx="264">-0.0054566037830389496</cx:pt>
          <cx:pt idx="265">-0.022797134261924801</cx:pt>
          <cx:pt idx="266">-0.018752116221848376</cx:pt>
          <cx:pt idx="267">0.0063383350407890003</cx:pt>
          <cx:pt idx="268">0.010328331065129851</cx:pt>
          <cx:pt idx="269">0.010008821718329499</cx:pt>
          <cx:pt idx="270">-0.00220105725260142</cx:pt>
          <cx:pt idx="271">-0.016172701936482577</cx:pt>
          <cx:pt idx="272">-0.00996063108620035</cx:pt>
          <cx:pt idx="273">-0.0083105290134404004</cx:pt>
          <cx:pt idx="274">-0.01291201534539225</cx:pt>
          <cx:pt idx="275">-0.0067761615957418501</cx:pt>
          <cx:pt idx="276">-0.00321107428667095</cx:pt>
          <cx:pt idx="277">-0.00077510629008069245</cx:pt>
          <cx:pt idx="278">-0.00089071362777336</cx:pt>
          <cx:pt idx="279">-0.00021306348950991125</cx:pt>
          <cx:pt idx="280">0.000133596298263702</cx:pt>
          <cx:pt idx="281">-9.167089189711425e-06</cx:pt>
          <cx:pt idx="282">0.00017602763174767475</cx:pt>
          <cx:pt idx="283">-0.0037020201091581251</cx:pt>
          <cx:pt idx="284">-0.0050272223392907253</cx:pt>
          <cx:pt idx="285">-0.011903319571354751</cx:pt>
          <cx:pt idx="286">-0.020876372795719824</cx:pt>
          <cx:pt idx="287">-0.016534318821243024</cx:pt>
          <cx:pt idx="288">0.00089530035677246251</cx:pt>
          <cx:pt idx="289">0.0086232485094041751</cx:pt>
          <cx:pt idx="290">0.006649548788163125</cx:pt>
          <cx:pt idx="291">0.0065678106276058747</cx:pt>
          <cx:pt idx="292">-0.00082518587784050003</cx:pt>
          <cx:pt idx="293">-0.018157560799094224</cx:pt>
          <cx:pt idx="294">-0.015126370069958725</cx:pt>
          <cx:pt idx="295">0.0084983627862688493</cx:pt>
          <cx:pt idx="296">-0.00089891177810780504</cx:pt>
          <cx:pt idx="297">0.00024462276991592973</cx:pt>
          <cx:pt idx="298">-0.001624421802711575</cx:pt>
          <cx:pt idx="299">-0.050455896677112498</cx:pt>
          <cx:pt idx="300">-0.0136491376283219</cx:pt>
          <cx:pt idx="301">-0.042294150285561598</cx:pt>
          <cx:pt idx="302">-0.041936176070878801</cx:pt>
          <cx:pt idx="303">-0.0563454656787271</cx:pt>
          <cx:pt idx="304">-0.0234801842492398</cx:pt>
          <cx:pt idx="305">-0.0013353835673669101</cx:pt>
          <cx:pt idx="306">-0.0053562115012652702</cx:pt>
          <cx:pt idx="307">0.000423610160276852</cx:pt>
          <cx:pt idx="308">-0.00044067687699607302</cx:pt>
          <cx:pt idx="309">-0.0013468752997468599</cx:pt>
          <cx:pt idx="310">0.00604516717423958</cx:pt>
          <cx:pt idx="311">-0.0109646257954966</cx:pt>
          <cx:pt idx="312">-0.045414325055911399</cx:pt>
          <cx:pt idx="313">-0.0176612653177011</cx:pt>
          <cx:pt idx="314">-0.0180856883855222</cx:pt>
          <cx:pt idx="315">-0.017080298689845501</cx:pt>
          <cx:pt idx="316">0.0128176095720636</cx:pt>
          <cx:pt idx="317">0.058443767762429898</cx:pt>
          <cx:pt idx="318">0.094460136776697304</cx:pt>
          <cx:pt idx="319">0.046569280650665401</cx:pt>
          <cx:pt idx="320">0.010328659416422199</cx:pt>
          <cx:pt idx="321">-0.058378650479253301</cx:pt>
          <cx:pt idx="322">-0.0280462644753324</cx:pt>
          <cx:pt idx="323">0.034310173501676297</cx:pt>
          <cx:pt idx="324">-0.0523758258167085</cx:pt>
          <cx:pt idx="325">-0.034402301811972402</cx:pt>
          <cx:pt idx="326">-0.029683921818291201</cx:pt>
          <cx:pt idx="327">-0.055655336013708201</cx:pt>
          <cx:pt idx="328">-0.0144391275206562</cx:pt>
          <cx:pt idx="329">-0.024697765451529699</cx:pt>
          <cx:pt idx="330">-0.0279245567612686</cx:pt>
          <cx:pt idx="331">-0.044018203716274198</cx:pt>
          <cx:pt idx="332">-0.0345904492843708</cx:pt>
          <cx:pt idx="333">-0.0096671641232825498</cx:pt>
          <cx:pt idx="334">-0.0055071128121314799</cx:pt>
          <cx:pt idx="335">0.000194549497672576</cx:pt>
          <cx:pt idx="336">-6.6754028218896802e-05</cx:pt>
          <cx:pt idx="337">0.00024474963395449897</cx:pt>
          <cx:pt idx="338">0.0054201695848687297</cx:pt>
          <cx:pt idx="339">-0.0100775922772425</cx:pt>
          <cx:pt idx="340">-0.030024611060048501</cx:pt>
          <cx:pt idx="341">-0.019122102632767101</cx:pt>
          <cx:pt idx="342">-0.0086429756829878197</cx:pt>
          <cx:pt idx="343">0.0033581572523906701</cx:pt>
          <cx:pt idx="344">0.011982707363606101</cx:pt>
          <cx:pt idx="345">0.0094076669058939695</cx:pt>
          <cx:pt idx="346">0.082903636898185196</cx:pt>
          <cx:pt idx="347">0.0063241992356959697</cx:pt>
          <cx:pt idx="348">0.00061399138197295298</cx:pt>
          <cx:pt idx="349">-0.0090841600837890599</cx:pt>
          <cx:pt idx="350">0.0148608069424993</cx:pt>
          <cx:pt idx="351">0.034399321726397397</cx:pt>
          <cx:pt idx="352">-0.0062474363271178002</cx:pt>
          <cx:pt idx="353">0.032951372087879897</cx:pt>
          <cx:pt idx="354">0.0177575005862236</cx:pt>
          <cx:pt idx="355">-0.065676180917036503</cx:pt>
          <cx:pt idx="356">-0.045075940460552001</cx:pt>
          <cx:pt idx="357">-0.030757585798743901</cx:pt>
          <cx:pt idx="358">-0.038123345109778398</cx:pt>
          <cx:pt idx="359">-0.036901834276916803</cx:pt>
          <cx:pt idx="360">-0.0310408600344288</cx:pt>
          <cx:pt idx="361">-0.0116807405344409</cx:pt>
          <cx:pt idx="362">-0.0076645551104293601</cx:pt>
          <cx:pt idx="363">-0.00112190119325481</cx:pt>
          <cx:pt idx="364">-0.00065718132760401505</cx:pt>
          <cx:pt idx="365">-0.00045071792330401099</cx:pt>
          <cx:pt idx="366">0.00064401279067478098</cx:pt>
          <cx:pt idx="367">-0.0073892062340915002</cx:pt>
          <cx:pt idx="368">-0.013491614126021199</cx:pt>
          <cx:pt idx="369">-0.0039877925440490701</cx:pt>
          <cx:pt idx="370">0.026438261335097898</cx:pt>
          <cx:pt idx="371">0.060857128415012597</cx:pt>
          <cx:pt idx="372">0.0522050669829437</cx:pt>
          <cx:pt idx="373">0.0031820173458429199</cx:pt>
          <cx:pt idx="374">0.031546836242989498</cx:pt>
          <cx:pt idx="375">-0.089893406140592505</cx:pt>
          <cx:pt idx="376">-0.039321366755242199</cx:pt>
          <cx:pt idx="377">-0.010420825299092501</cx:pt>
          <cx:pt idx="378">0.0055076424699312997</cx:pt>
          <cx:pt idx="379">-0.0045175906006301898</cx:pt>
          <cx:pt idx="380">0.036086839617523299</cx:pt>
          <cx:pt idx="381">0.076360337353496899</cx:pt>
          <cx:pt idx="382">-0.000289683280067039</cx:pt>
          <cx:pt idx="383">-0.079354359907062605</cx:pt>
          <cx:pt idx="384">-0.042866617419483097</cx:pt>
          <cx:pt idx="385">-0.039079800704781398</cx:pt>
          <cx:pt idx="386">-0.043492393932127602</cx:pt>
          <cx:pt idx="387">-0.050993037394121497</cx:pt>
          <cx:pt idx="388">-0.033554073506440997</cx:pt>
          <cx:pt idx="389">-0.0125345875039817</cx:pt>
          <cx:pt idx="390">-0.0095786702380860102</cx:pt>
          <cx:pt idx="391">-0.00271417589822728</cx:pt>
          <cx:pt idx="392">0.00012037526275548799</cx:pt>
          <cx:pt idx="393">0.00055827253377422204</cx:pt>
          <cx:pt idx="394">0.00119584544736855</cx:pt>
          <cx:pt idx="395">0.0011308968143292099</cx:pt>
          <cx:pt idx="396">-0.013882454028151499</cx:pt>
          <cx:pt idx="397">0.00185448762225271</cx:pt>
          <cx:pt idx="398">0.015930340512630599</cx:pt>
          <cx:pt idx="399">0.088147538438164197</cx:pt>
          <cx:pt idx="400">0.049522520561303497</cx:pt>
          <cx:pt idx="401">0.045703165312059001</cx:pt>
          <cx:pt idx="402">0.040709611757542702</cx:pt>
          <cx:pt idx="403">-0.0803917547631052</cx:pt>
          <cx:pt idx="404">-0.083585506934374207</cx:pt>
          <cx:pt idx="405">-0.098155945869321401</cx:pt>
          <cx:pt idx="406">-0.072433392086359294</cx:pt>
          <cx:pt idx="407">-0.018408430101297599</cx:pt>
          <cx:pt idx="408">0.069049152966082994</cx:pt>
          <cx:pt idx="409">0.096615676505644302</cx:pt>
          <cx:pt idx="410">-0.0037701389158942898</cx:pt>
          <cx:pt idx="411">-0.019813377554372499</cx:pt>
          <cx:pt idx="412">-0.00862533311566171</cx:pt>
          <cx:pt idx="413">-0.081233016119216003</cx:pt>
          <cx:pt idx="414">-0.070588400788674802</cx:pt>
          <cx:pt idx="415">-0.064307169141566201</cx:pt>
          <cx:pt idx="416">-0.0307529102358658</cx:pt>
          <cx:pt idx="417">-0.0216325532418408</cx:pt>
          <cx:pt idx="418">-0.0096976357180136308</cx:pt>
          <cx:pt idx="419">-0.00069796952559920099</cx:pt>
          <cx:pt idx="420">-0.00019207980066048101</cx:pt>
          <cx:pt idx="421">0.000111121123015798</cx:pt>
          <cx:pt idx="422">0.00060775358834465798</cx:pt>
          <cx:pt idx="423">0.0024051290077768401</cx:pt>
          <cx:pt idx="424">-0.0112376595584431</cx:pt>
          <cx:pt idx="425">-0.0116153658163765</cx:pt>
          <cx:pt idx="426">-0.0010753562407018701</cx:pt>
          <cx:pt idx="427">0.065303831102123303</cx:pt>
          <cx:pt idx="428">0.057494023656708602</cx:pt>
          <cx:pt idx="429">0.050781188213240201</cx:pt>
          <cx:pt idx="430">0.0869415682143614</cx:pt>
          <cx:pt idx="431">-0.0071879214699137302</cx:pt>
          <cx:pt idx="432">-0.118940075173478</cx:pt>
          <cx:pt idx="433">-0.14291722853309999</cx:pt>
          <cx:pt idx="434">-0.122782273670876</cx:pt>
          <cx:pt idx="435">0.0069587296998316703</cx:pt>
          <cx:pt idx="436">0.065225102655977293</cx:pt>
          <cx:pt idx="437">0.080229767944353506</cx:pt>
          <cx:pt idx="438">-0.015032907090932</cx:pt>
          <cx:pt idx="439">-0.021819483045196202</cx:pt>
          <cx:pt idx="440">-0.0245359390186809</cx:pt>
          <cx:pt idx="441">-0.022889286737582899</cx:pt>
          <cx:pt idx="442">-0.0285507244318935</cx:pt>
          <cx:pt idx="443">-0.0155091030884474</cx:pt>
          <cx:pt idx="444">-0.039657233594141902</cx:pt>
          <cx:pt idx="445">-0.0420660045548562</cx:pt>
          <cx:pt idx="446">-0.0163461225527439</cx:pt>
          <cx:pt idx="447">-0.0054451054521807802</cx:pt>
          <cx:pt idx="448">3.7912443277811801e-05</cx:pt>
          <cx:pt idx="449">0.00054551478616458198</cx:pt>
          <cx:pt idx="450">-0.00073696670113662297</cx:pt>
          <cx:pt idx="451">-0.0196728642277464</cx:pt>
          <cx:pt idx="452">-0.028700116637054199</cx:pt>
          <cx:pt idx="453">-0.025806826542543598</cx:pt>
          <cx:pt idx="454">0.033528564112512399</cx:pt>
          <cx:pt idx="455">0.084047169614296702</cx:pt>
          <cx:pt idx="456">0.085002665735459504</cx:pt>
          <cx:pt idx="457">0.037852820892908902</cx:pt>
          <cx:pt idx="458">0.050507224136475799</cx:pt>
          <cx:pt idx="459">0.043601221583949301</cx:pt>
          <cx:pt idx="460">0.018691765316744002</cx:pt>
          <cx:pt idx="461">-0.0060988294517130403</cx:pt>
          <cx:pt idx="462">-0.10731453083713</cx:pt>
          <cx:pt idx="463">0.032042406168579202</cx:pt>
          <cx:pt idx="464">0.0229588380716109</cx:pt>
          <cx:pt idx="465">0.059288826470091503</cx:pt>
          <cx:pt idx="466">0.039975980635728402</cx:pt>
          <cx:pt idx="467">-0.021071838219261001</cx:pt>
          <cx:pt idx="468">0.0030808427619854399</cx:pt>
          <cx:pt idx="469">-0.0136955629348414</cx:pt>
          <cx:pt idx="470">-0.0324556900323461</cx:pt>
          <cx:pt idx="471">-0.0039586645018484697</cx:pt>
          <cx:pt idx="472">-0.0342878624653917</cx:pt>
          <cx:pt idx="473">-0.043130384374635497</cx:pt>
          <cx:pt idx="474">-0.018612283176462199</cx:pt>
          <cx:pt idx="475">-0.0016775139749998201</cx:pt>
          <cx:pt idx="476">0.00060407566153059704</cx:pt>
          <cx:pt idx="477">0.00048877208363101699</cx:pt>
          <cx:pt idx="478">-0.0047490184868523699</cx:pt>
          <cx:pt idx="479">-0.032041639424577502</cx:pt>
          <cx:pt idx="480">-0.047316812836139498</cx:pt>
          <cx:pt idx="481">-0.025060723733612601</cx:pt>
          <cx:pt idx="482">0.0458706736503144</cx:pt>
          <cx:pt idx="483">0.095716887584737897</cx:pt>
          <cx:pt idx="484">0.083320406205803305</cx:pt>
          <cx:pt idx="485">0.016261603053273999</cx:pt>
          <cx:pt idx="486">0.071875502422954096</cx:pt>
          <cx:pt idx="487">0.044289579143861398</cx:pt>
          <cx:pt idx="488">0.034611170024460403</cx:pt>
          <cx:pt idx="489">0.0033674912460102502</cx:pt>
          <cx:pt idx="490">-0.054133839555448003</cx:pt>
          <cx:pt idx="491">0.061565939865858899</cx:pt>
          <cx:pt idx="492">0.0606281389169274</cx:pt>
          <cx:pt idx="493">0.1299049028698</cx:pt>
          <cx:pt idx="494">0.041197357459733103</cx:pt>
          <cx:pt idx="495">-0.036708527614753801</cx:pt>
          <cx:pt idx="496">-0.041190260288105698</cx:pt>
          <cx:pt idx="497">-0.067714825635722495</cx:pt>
          <cx:pt idx="498">-0.020448744956417901</cx:pt>
          <cx:pt idx="499">-0.00351812721617142</cx:pt>
          <cx:pt idx="500">-0.029496850148445702</cx:pt>
          <cx:pt idx="501">-0.043216947740381401</cx:pt>
          <cx:pt idx="502">-0.011731753256679901</cx:pt>
          <cx:pt idx="503">-0.00384273168525848</cx:pt>
          <cx:pt idx="504">-0.00051676909331188495</cx:pt>
          <cx:pt idx="505">-0.0012552712014564601</cx:pt>
          <cx:pt idx="506">-0.0047728110284464701</cx:pt>
          <cx:pt idx="507">-0.023995089201851599</cx:pt>
          <cx:pt idx="508">-0.037820596672067899</cx:pt>
          <cx:pt idx="509">0.0028965931695460901</cx:pt>
          <cx:pt idx="510">0.017816662945176</cx:pt>
          <cx:pt idx="511">0.033682773205925401</cx:pt>
          <cx:pt idx="512">0.021714642020472599</cx:pt>
          <cx:pt idx="513">0.0126156763191399</cx:pt>
          <cx:pt idx="514">0.043482358349043501</cx:pt>
          <cx:pt idx="515">0.086722042351510195</cx:pt>
          <cx:pt idx="516">0.024649794923874101</cx:pt>
          <cx:pt idx="517">-0.021937105149639199</cx:pt>
          <cx:pt idx="518">0.011888101809920301</cx:pt>
          <cx:pt idx="519">0.063487811082077794</cx:pt>
          <cx:pt idx="520">0.14697766017665001</cx:pt>
          <cx:pt idx="521">0.16898995403438699</cx:pt>
          <cx:pt idx="522">0.0068288293066783596</cx:pt>
          <cx:pt idx="523">-0.063241156859635203</cx:pt>
          <cx:pt idx="524">-0.075052262637744394</cx:pt>
          <cx:pt idx="525">-0.068934218516440202</cx:pt>
          <cx:pt idx="526">-0.035254563169277602</cx:pt>
          <cx:pt idx="527">-0.020288301154839601</cx:pt>
          <cx:pt idx="528">-0.034908741018653801</cx:pt>
          <cx:pt idx="529">-0.026636295214620902</cx:pt>
          <cx:pt idx="530">-0.0037064414726725899</cx:pt>
          <cx:pt idx="531">-0.0013047696504167601</cx:pt>
          <cx:pt idx="532">-0.00015083620835958</cx:pt>
          <cx:pt idx="533">1.06545361470836e-05</cx:pt>
          <cx:pt idx="534">-0.00069918726251998696</cx:pt>
          <cx:pt idx="535">-0.0157318823610973</cx:pt>
          <cx:pt idx="536">-0.0171446439803827</cx:pt>
          <cx:pt idx="537">0.010900509366942999</cx:pt>
          <cx:pt idx="538">-0.015215750209715599</cx:pt>
          <cx:pt idx="539">-0.0140324755937656</cx:pt>
          <cx:pt idx="540">-0.023880374038818299</cx:pt>
          <cx:pt idx="541">-0.028358974767169101</cx:pt>
          <cx:pt idx="542">-0.0054199850151046003</cx:pt>
          <cx:pt idx="543">-0.0191432823070385</cx:pt>
          <cx:pt idx="544">-0.083027099636460502</cx:pt>
          <cx:pt idx="545">-0.133465889666676</cx:pt>
          <cx:pt idx="546">-0.023412074696773501</cx:pt>
          <cx:pt idx="547">0.090962824555822996</cx:pt>
          <cx:pt idx="548">0.14663144461455299</cx:pt>
          <cx:pt idx="549">0.102130371213191</cx:pt>
          <cx:pt idx="550">-0.017057922571264601</cx:pt>
          <cx:pt idx="551">-0.064556437987914397</cx:pt>
          <cx:pt idx="552">-0.105715870911214</cx:pt>
          <cx:pt idx="553">-0.087068056821602499</cx:pt>
          <cx:pt idx="554">-0.083015141520481103</cx:pt>
          <cx:pt idx="555">-0.044774382988775299</cx:pt>
          <cx:pt idx="556">-0.0295122965384534</cx:pt>
          <cx:pt idx="557">-0.024978842720050201</cx:pt>
          <cx:pt idx="558">-0.0120358442249519</cx:pt>
          <cx:pt idx="559">0.00041343796645176698</cx:pt>
          <cx:pt idx="560">0.00060610534505151602</cx:pt>
          <cx:pt idx="561">0.000203028075102316</cx:pt>
          <cx:pt idx="562">-0.00063336542299646695</cx:pt>
          <cx:pt idx="563">-0.0091461350297844506</cx:pt>
          <cx:pt idx="564">-0.0066024289089192199</cx:pt>
          <cx:pt idx="565">0.0046567984353689</cx:pt>
          <cx:pt idx="566">-0.0253756780924571</cx:pt>
          <cx:pt idx="567">-0.055473538432227798</cx:pt>
          <cx:pt idx="568">-0.069689464543990096</cx:pt>
          <cx:pt idx="569">-0.080659173783653296</cx:pt>
          <cx:pt idx="570">-0.098615852289404796</cx:pt>
          <cx:pt idx="571">-0.196196266809533</cx:pt>
          <cx:pt idx="572">-0.23800518218894501</cx:pt>
          <cx:pt idx="573">-0.186356241767034</cx:pt>
          <cx:pt idx="574">0.0068091152844215099</cx:pt>
          <cx:pt idx="575">0.104159595912898</cx:pt>
          <cx:pt idx="576">0.127995065674847</cx:pt>
          <cx:pt idx="577">0.12819920322356401</cx:pt>
          <cx:pt idx="578">0.0026647498004165999</cx:pt>
          <cx:pt idx="579">-0.044793893423660497</cx:pt>
          <cx:pt idx="580">-0.100911014987302</cx:pt>
          <cx:pt idx="581">-0.087419194163451994</cx:pt>
          <cx:pt idx="582">-0.070087323734325704</cx:pt>
          <cx:pt idx="583">-0.0303034963918088</cx:pt>
          <cx:pt idx="584">-0.0066659795502174799</cx:pt>
          <cx:pt idx="585">-0.00093830999414839698</cx:pt>
          <cx:pt idx="586">-0.0040133972006666796</cx:pt>
          <cx:pt idx="587">0.000105680164515258</cx:pt>
          <cx:pt idx="588">0.00053559058251071801</cx:pt>
          <cx:pt idx="589">0.00019794508464893</cx:pt>
          <cx:pt idx="590">0.00015743405781979899</cx:pt>
          <cx:pt idx="591">-0.0048837599193247098</cx:pt>
          <cx:pt idx="592">-0.0035073928914256501</cx:pt>
          <cx:pt idx="593">-0.0011777528729621</cx:pt>
          <cx:pt idx="594">-0.0298110129740288</cx:pt>
          <cx:pt idx="595">-0.0363318597490533</cx:pt>
          <cx:pt idx="596">-0.043401949887039201</cx:pt>
          <cx:pt idx="597">-0.050878303799663002</cx:pt>
          <cx:pt idx="598">-0.075783238148010607</cx:pt>
          <cx:pt idx="599">-0.136261812532469</cx:pt>
          <cx:pt idx="600">-0.155965979076959</cx:pt>
          <cx:pt idx="601">-0.106990007326749</cx:pt>
          <cx:pt idx="602">0.030392237684083601</cx:pt>
          <cx:pt idx="603">0.089999433359826603</cx:pt>
          <cx:pt idx="604">0.10498476182064199</cx:pt>
          <cx:pt idx="605">0.048026205818768</cx:pt>
          <cx:pt idx="606">0.015512296961781601</cx:pt>
          <cx:pt idx="607">-0.080870456703287505</cx:pt>
          <cx:pt idx="608">-0.085710794080151198</cx:pt>
          <cx:pt idx="609">-0.034363195121830503</cx:pt>
          <cx:pt idx="610">-0.031098663956738701</cx:pt>
          <cx:pt idx="611">-0.020259349152948799</cx:pt>
          <cx:pt idx="612">-0.00089922986046750799</cx:pt>
          <cx:pt idx="613">0.00179401863671535</cx:pt>
          <cx:pt idx="614">-0.0029177946096482399</cx:pt>
          <cx:pt idx="615">-9.54247507018879e-05</cx:pt>
          <cx:pt idx="616">0.000558112732948576</cx:pt>
          <cx:pt idx="617">0.00096771423609847004</cx:pt>
          <cx:pt idx="618">-0.0028954059088788001</cx:pt>
          <cx:pt idx="619">-0.0055466713122305699</cx:pt>
          <cx:pt idx="620">-0.011708279464113701</cx:pt>
          <cx:pt idx="621">-0.0092294225885670694</cx:pt>
          <cx:pt idx="622">-0.016314770259872699</cx:pt>
          <cx:pt idx="623">-0.011276989466596899</cx:pt>
          <cx:pt idx="624">-0.041659993103901102</cx:pt>
          <cx:pt idx="625">-0.037438532065078002</cx:pt>
          <cx:pt idx="626">-0.0277357624232118</cx:pt>
          <cx:pt idx="627">-0.068344490903580093</cx:pt>
          <cx:pt idx="628">-0.080945410057529504</cx:pt>
          <cx:pt idx="629">-0.018845427330726802</cx:pt>
          <cx:pt idx="630">0.055669509636938702</cx:pt>
          <cx:pt idx="631">-0.0112740121132823</cx:pt>
          <cx:pt idx="632">0.042250534396778498</cx:pt>
          <cx:pt idx="633">0.0263911102919311</cx:pt>
          <cx:pt idx="634">-0.0171306885519781</cx:pt>
          <cx:pt idx="635">-0.029874177165115499</cx:pt>
          <cx:pt idx="636">-0.050426606450862499</cx:pt>
          <cx:pt idx="637">-0.0586691046616407</cx:pt>
          <cx:pt idx="638">-0.025627619037324301</cx:pt>
          <cx:pt idx="639">-0.0080240245178142405</cx:pt>
          <cx:pt idx="640">-0.00191198592904489</cx:pt>
          <cx:pt idx="641">0.0037060412575595099</cx:pt>
          <cx:pt idx="642">0.0039449317212183104</cx:pt>
          <cx:pt idx="643">-5.8330610118374803e-06</cx:pt>
          <cx:pt idx="644">-0.00033127153071212199</cx:pt>
          <cx:pt idx="645">0.00068460180883908996</cx:pt>
          <cx:pt idx="646">-0.0020154962996928199</cx:pt>
          <cx:pt idx="647">-0.00499295063210441</cx:pt>
          <cx:pt idx="648">-0.015992194599008601</cx:pt>
          <cx:pt idx="649">-0.011448032631549801</cx:pt>
          <cx:pt idx="650">0.0013804099537824399</cx:pt>
          <cx:pt idx="651">-0.011591898075761499</cx:pt>
          <cx:pt idx="652">-0.047528352733176203</cx:pt>
          <cx:pt idx="653">-0.068962904761793106</cx:pt>
          <cx:pt idx="654">-0.021713054476145799</cx:pt>
          <cx:pt idx="655">-0.0125482343598683</cx:pt>
          <cx:pt idx="656">-0.0027290623027052502</cx:pt>
          <cx:pt idx="657">0.0301534710680346</cx:pt>
          <cx:pt idx="658">0.086243499794202205</cx:pt>
          <cx:pt idx="659">0.037843416230720302</cx:pt>
          <cx:pt idx="660">0.037864484617696002</cx:pt>
          <cx:pt idx="661">0.066329338845978802</cx:pt>
          <cx:pt idx="662">0.013407212786911199</cx:pt>
          <cx:pt idx="663">-0.0031306317400716299</cx:pt>
          <cx:pt idx="664">-0.046889984448129002</cx:pt>
          <cx:pt idx="665">-0.027415500031823799</cx:pt>
          <cx:pt idx="666">-0.025777760304584001</cx:pt>
          <cx:pt idx="667">0.00049024768193038301</cx:pt>
          <cx:pt idx="668">0.0018899934519049299</cx:pt>
          <cx:pt idx="669">0.0038539590902947401</cx:pt>
          <cx:pt idx="670">0.0024021730208428002</cx:pt>
          <cx:pt idx="671">-0.00121195048760834</cx:pt>
          <cx:pt idx="672">0.00012614327279815199</cx:pt>
          <cx:pt idx="673">0.00038851196152064698</cx:pt>
          <cx:pt idx="674">5.4969120848449e-05</cx:pt>
          <cx:pt idx="675">-0.00022918121890455799</cx:pt>
          <cx:pt idx="676">-0.0036554284232099398</cx:pt>
          <cx:pt idx="677">-0.0073934018520022604</cx:pt>
          <cx:pt idx="678">-0.0046616916939140399</cx:pt>
          <cx:pt idx="679">-0.011804955929639401</cx:pt>
          <cx:pt idx="680">-0.037724187227755598</cx:pt>
          <cx:pt idx="681">-0.059649217224247798</cx:pt>
          <cx:pt idx="682">-0.039406159576051002</cx:pt>
          <cx:pt idx="683">-0.0011976388041597401</cx:pt>
          <cx:pt idx="684">0.031392022995376197</cx:pt>
          <cx:pt idx="685">0.083416928932720097</cx:pt>
          <cx:pt idx="686">0.075182915682283205</cx:pt>
          <cx:pt idx="687">0.019956532821759101</cx:pt>
          <cx:pt idx="688">0.029705900781674101</cx:pt>
          <cx:pt idx="689">0.043773964721727898</cx:pt>
          <cx:pt idx="690">-0.0055892891775646001</cx:pt>
          <cx:pt idx="691">-0.0126582162140085</cx:pt>
          <cx:pt idx="692">-0.022925228828781001</cx:pt>
          <cx:pt idx="693">-0.013831683434856501</cx:pt>
          <cx:pt idx="694">-0.00077060912048595499</cx:pt>
          <cx:pt idx="695">0.0031753538778589801</cx:pt>
          <cx:pt idx="696">-0.0071391972192430897</cx:pt>
          <cx:pt idx="697">-0.0044521842386372598</cx:pt>
          <cx:pt idx="698">0.00014542305677669001</cx:pt>
          <cx:pt idx="699">0.000132543747750587</cx:pt>
          <cx:pt idx="700">7.9605318390965998e-05</cx:pt>
          <cx:pt idx="701">-0.00082357798484340499</cx:pt>
          <cx:pt idx="702">-0.00069526326660793202</cx:pt>
          <cx:pt idx="703">0.00089305185161977596</cx:pt>
          <cx:pt idx="704">0.000455634744900008</cx:pt>
          <cx:pt idx="705">0.00167704951684228</cx:pt>
          <cx:pt idx="706">-0.0017483196767810599</cx:pt>
          <cx:pt idx="707">-0.013737332079622</cx:pt>
          <cx:pt idx="708">-0.029510001056613399</cx:pt>
          <cx:pt idx="709">-0.051241161658670903</cx:pt>
          <cx:pt idx="710">-0.058402350231018703</cx:pt>
          <cx:pt idx="711">-0.020072412819338699</cx:pt>
          <cx:pt idx="712">0.019851068004722298</cx:pt>
          <cx:pt idx="713">0.076443906592009295</cx:pt>
          <cx:pt idx="714">0.054666928057008402</cx:pt>
          <cx:pt idx="715">0.024838142074804899</cx:pt>
          <cx:pt idx="716">0.0137873126071028</cx:pt>
          <cx:pt idx="717">-0.018684832738783599</cx:pt>
          <cx:pt idx="718">-0.0242582937721233</cx:pt>
          <cx:pt idx="719">-0.045684132581634097</cx:pt>
          <cx:pt idx="720">-0.030285167323534298</cx:pt>
          <cx:pt idx="721">-0.018550440902938101</cx:pt>
          <cx:pt idx="722">-0.0057781522405277903</cx:pt>
          <cx:pt idx="723">0.0010353272401949999</cx:pt>
          <cx:pt idx="724">-0.00038660354789846402</cx:pt>
          <cx:pt idx="725">-0.000111696484442166</cx:pt>
          <cx:pt idx="726">-0.00048477066070992799</cx:pt>
          <cx:pt idx="727">-0.00066920726815222395</cx:pt>
          <cx:pt idx="728">-0.00049234588640129702</cx:pt>
          <cx:pt idx="729">-0.000202728941375177</cx:pt>
          <cx:pt idx="730">-0.00086685042649862197</cx:pt>
          <cx:pt idx="731">0.00024898097077775201</cx:pt>
          <cx:pt idx="732">0.00010720343671331601</cx:pt>
          <cx:pt idx="733">0.00195172934738279</cx:pt>
          <cx:pt idx="734">0.0035666618201615</cx:pt>
          <cx:pt idx="735">0.00208620867310985</cx:pt>
          <cx:pt idx="736">0.0030542780462227501</cx:pt>
          <cx:pt idx="737">0.0044089196550308497</cx:pt>
          <cx:pt idx="738">0.0038520998543103602</cx:pt>
          <cx:pt idx="739">0.012058775348233301</cx:pt>
          <cx:pt idx="740">0.0139882940621521</cx:pt>
          <cx:pt idx="741">0.0129961153335738</cx:pt>
          <cx:pt idx="742">0.014181179432744599</cx:pt>
          <cx:pt idx="743">0.0063010430601570999</cx:pt>
          <cx:pt idx="744">0.014838665471854799</cx:pt>
          <cx:pt idx="745">0.0060185390146682803</cx:pt>
          <cx:pt idx="746">-0.00062298781872044005</cx:pt>
          <cx:pt idx="747">0.0028987088756270902</cx:pt>
          <cx:pt idx="748">0.00121947658080831</cx:pt>
          <cx:pt idx="749">-0.0027880717451791701</cx:pt>
          <cx:pt idx="750">-0.00171897493138533</cx:pt>
          <cx:pt idx="751">-0.00046334363979396202</cx:pt>
          <cx:pt idx="752">-7.7953474678300305e-05</cx:pt>
          <cx:pt idx="753">-0.00011168611295132801</cx:pt>
          <cx:pt idx="754">0.000364688389212955</cx:pt>
          <cx:pt idx="755">0.0012128750849596599</cx:pt>
          <cx:pt idx="756">-0.000289210730716421</cx:pt>
          <cx:pt idx="757">0.00028432623955976699</cx:pt>
          <cx:pt idx="758">0.00025238820734056202</cx:pt>
          <cx:pt idx="759">0.000246061037704187</cx:pt>
          <cx:pt idx="760">0.00039229063580518498</cx:pt>
          <cx:pt idx="761">-0.000119941746896264</cx:pt>
          <cx:pt idx="762">-0.00037255178954363402</cx:pt>
          <cx:pt idx="763">-0.00015804012061676099</cx:pt>
          <cx:pt idx="764">-0.00041246881981572999</cx:pt>
          <cx:pt idx="765">0.00163044012578491</cx:pt>
          <cx:pt idx="766">0.00105194110218624</cx:pt>
          <cx:pt idx="767">0.0031895999799035298</cx:pt>
          <cx:pt idx="768">0.00352277067821053</cx:pt>
          <cx:pt idx="769">0.00037105722008580602</cx:pt>
          <cx:pt idx="770">0.0032253832234661901</cx:pt>
          <cx:pt idx="771">0.00035269087813279398</cx:pt>
          <cx:pt idx="772">0.0017304167048011201</cx:pt>
          <cx:pt idx="773">0.00174123665935423</cx:pt>
          <cx:pt idx="774">-0.00035207214441718902</cx:pt>
          <cx:pt idx="775">-0.0013837774343875</cx:pt>
          <cx:pt idx="776">0.00065754137227305904</cx:pt>
          <cx:pt idx="777">0.00065600335039234302</cx:pt>
          <cx:pt idx="778">0.00094841195444526005</cx:pt>
          <cx:pt idx="779">-0.000139792670155017</cx:pt>
          <cx:pt idx="780">-0.00037853135034216699</cx:pt>
          <cx:pt idx="781">1.2016828875538601e-05</cx:pt>
          <cx:pt idx="782">0.00079852178151871699</cx:pt>
          <cx:pt idx="783">-0.00045404611762782398</cx:pt>
          <cx:pt idx="784">-0.0027452765546715999</cx:pt>
          <cx:pt idx="785">-0.0088529182039598503</cx:pt>
          <cx:pt idx="786">-0.0066387008463656746</cx:pt>
          <cx:pt idx="787">0.0010439956103008375</cx:pt>
          <cx:pt idx="788">0.002511946685834575</cx:pt>
          <cx:pt idx="789">0.019755877547249948</cx:pt>
          <cx:pt idx="790">0.028684110477775498</cx:pt>
          <cx:pt idx="791">0.023918595436264348</cx:pt>
          <cx:pt idx="792">0.01298231496101125</cx:pt>
          <cx:pt idx="793">0.004761406171789725</cx:pt>
          <cx:pt idx="794">-0.00044417239251903502</cx:pt>
          <cx:pt idx="795">0.0041552146734725997</cx:pt>
          <cx:pt idx="796">-0.0030715577759220501</cx:pt>
          <cx:pt idx="797">-0.0040698400291953249</cx:pt>
          <cx:pt idx="798">0.010850730324478225</cx:pt>
          <cx:pt idx="799">-0.0033820330842452748</cx:pt>
          <cx:pt idx="800">-0.0021705368834682975</cx:pt>
          <cx:pt idx="801">-0.010577752489824149</cx:pt>
          <cx:pt idx="802">-0.0080214478600003757</cx:pt>
          <cx:pt idx="803">0.00053101144270744749</cx:pt>
          <cx:pt idx="804">0.0086570076519100255</cx:pt>
          <cx:pt idx="805">0.0070494625684221499</cx:pt>
          <cx:pt idx="806">0.0036167600867095498</cx:pt>
          <cx:pt idx="807">0.0017500945874112926</cx:pt>
          <cx:pt idx="808">0.00019345081755922774</cx:pt>
          <cx:pt idx="809">-9.6579929704329254e-05</cx:pt>
          <cx:pt idx="810">1.3405875685160375e-05</cx:pt>
          <cx:pt idx="811">0.00015298340226802226</cx:pt>
          <cx:pt idx="812">-0.0027065709684022999</cx:pt>
          <cx:pt idx="813">-0.011697373581482449</cx:pt>
          <cx:pt idx="814">-0.0069787343965858001</cx:pt>
          <cx:pt idx="815">-0.001344211977163985</cx:pt>
          <cx:pt idx="816">0.0042369537563106</cx:pt>
          <cx:pt idx="817">0.020687790138230199</cx:pt>
          <cx:pt idx="818">0.015226641804575825</cx:pt>
          <cx:pt idx="819">0.0091864772178939253</cx:pt>
          <cx:pt idx="820">0.0097652247601524248</cx:pt>
          <cx:pt idx="821">0.0032739319529913251</cx:pt>
          <cx:pt idx="822">-0.0082728912837701247</cx:pt>
          <cx:pt idx="823">-0.0039669388603680248</cx:pt>
          <cx:pt idx="824">0.0028773054759970002</cx:pt>
          <cx:pt idx="825">0.0085101702935858753</cx:pt>
          <cx:pt idx="826">0.0062561926604951749</cx:pt>
          <cx:pt idx="827">-0.0064263828410582252</cx:pt>
          <cx:pt idx="828">-0.0203584024541574</cx:pt>
          <cx:pt idx="829">-0.012814964007803575</cx:pt>
          <cx:pt idx="830">-0.0088317701123106496</cx:pt>
          <cx:pt idx="831">-0.005040634976229575</cx:pt>
          <cx:pt idx="832">0.0043363703818956496</cx:pt>
          <cx:pt idx="833">0.0070297957987818004</cx:pt>
          <cx:pt idx="834">0.0020961190887549201</cx:pt>
          <cx:pt idx="835">-9.3861440139033497e-05</cx:pt>
          <cx:pt idx="836">-3.0945362588989252e-05</cx:pt>
          <cx:pt idx="837">5.4414553521016746e-06</cx:pt>
          <cx:pt idx="838">-3.2302564169165503e-05</cx:pt>
          <cx:pt idx="839">-0.001044154894121145</cx:pt>
          <cx:pt idx="840">-0.002583815404600225</cx:pt>
          <cx:pt idx="841">-0.002760225983259275</cx:pt>
          <cx:pt idx="842">-0.01092442736611355</cx:pt>
          <cx:pt idx="843">-0.0042935342062283503</cx:pt>
          <cx:pt idx="844">-0.0066938816520801248</cx:pt>
          <cx:pt idx="845">0.0028033400445038252</cx:pt>
          <cx:pt idx="846">0.0093610282839324994</cx:pt>
          <cx:pt idx="847">-0.001233002063454175</cx:pt>
          <cx:pt idx="848">0.0058060594705475251</cx:pt>
          <cx:pt idx="849">-0.0054566037830389496</cx:pt>
          <cx:pt idx="850">-0.022797134261924801</cx:pt>
          <cx:pt idx="851">-0.018752116221848376</cx:pt>
          <cx:pt idx="852">0.0063383350407890003</cx:pt>
          <cx:pt idx="853">0.010328331065129851</cx:pt>
          <cx:pt idx="854">0.010008821718329499</cx:pt>
          <cx:pt idx="855">-0.00220105725260142</cx:pt>
          <cx:pt idx="856">-0.016172701936482577</cx:pt>
          <cx:pt idx="857">-0.00996063108620035</cx:pt>
          <cx:pt idx="858">-0.0083105290134404004</cx:pt>
          <cx:pt idx="859">-0.01291201534539225</cx:pt>
          <cx:pt idx="860">-0.0067761615957418501</cx:pt>
          <cx:pt idx="861">-0.00321107428667095</cx:pt>
          <cx:pt idx="862">-0.00077510629008069245</cx:pt>
          <cx:pt idx="863">-0.00089071362777336</cx:pt>
          <cx:pt idx="864">-0.00021306348950991125</cx:pt>
          <cx:pt idx="865">0.000133596298263702</cx:pt>
          <cx:pt idx="866">-9.167089189711425e-06</cx:pt>
          <cx:pt idx="867">0.00017602763174767475</cx:pt>
          <cx:pt idx="868">-0.0037020201091581251</cx:pt>
          <cx:pt idx="869">-0.0050272223392907253</cx:pt>
          <cx:pt idx="870">-0.011903319571354751</cx:pt>
          <cx:pt idx="871">-0.020876372795719824</cx:pt>
          <cx:pt idx="872">-0.016534318821243024</cx:pt>
          <cx:pt idx="873">0.00089530035677246251</cx:pt>
          <cx:pt idx="874">0.0086232485094041751</cx:pt>
          <cx:pt idx="875">0.006649548788163125</cx:pt>
          <cx:pt idx="876">0.0065678106276058747</cx:pt>
          <cx:pt idx="877">-0.00082518587784050003</cx:pt>
          <cx:pt idx="878">-0.018157560799094224</cx:pt>
          <cx:pt idx="879">-0.015126370069958725</cx:pt>
          <cx:pt idx="880">0.0084983627862688493</cx:pt>
          <cx:pt idx="881">-0.00089891177810780504</cx:pt>
          <cx:pt idx="882">0.00024462276991592973</cx:pt>
          <cx:pt idx="883">-0.001624421802711575</cx:pt>
          <cx:pt idx="884">-0.0027452765546715999</cx:pt>
          <cx:pt idx="885">-0.0088529182039598503</cx:pt>
          <cx:pt idx="886">-0.0066387008463656746</cx:pt>
          <cx:pt idx="887">0.0010439956103008375</cx:pt>
          <cx:pt idx="888">0.002511946685834575</cx:pt>
          <cx:pt idx="889">0.019755877547249948</cx:pt>
          <cx:pt idx="890">0.028684110477775498</cx:pt>
          <cx:pt idx="891">0.023918595436264348</cx:pt>
          <cx:pt idx="892">0.01298231496101125</cx:pt>
          <cx:pt idx="893">0.004761406171789725</cx:pt>
          <cx:pt idx="894">-0.00044417239251903502</cx:pt>
          <cx:pt idx="895">0.0041552146734725997</cx:pt>
          <cx:pt idx="896">-0.0030715577759220501</cx:pt>
          <cx:pt idx="897">-0.0040698400291953249</cx:pt>
          <cx:pt idx="898">0.010850730324478225</cx:pt>
          <cx:pt idx="899">-0.0033820330842452748</cx:pt>
          <cx:pt idx="900">-0.0021705368834682975</cx:pt>
          <cx:pt idx="901">-0.010577752489824149</cx:pt>
          <cx:pt idx="902">-0.0080214478600003757</cx:pt>
          <cx:pt idx="903">0.00053101144270744749</cx:pt>
          <cx:pt idx="904">0.0086570076519100255</cx:pt>
          <cx:pt idx="905">0.0070494625684221499</cx:pt>
          <cx:pt idx="906">0.0036167600867095498</cx:pt>
          <cx:pt idx="907">0.0017500945874112926</cx:pt>
          <cx:pt idx="908">0.00019345081755922774</cx:pt>
          <cx:pt idx="909">-9.6579929704329254e-05</cx:pt>
          <cx:pt idx="910">1.3405875685160375e-05</cx:pt>
          <cx:pt idx="911">0.00015298340226802226</cx:pt>
          <cx:pt idx="912">-0.0027065709684022999</cx:pt>
          <cx:pt idx="913">-0.011697373581482449</cx:pt>
          <cx:pt idx="914">-0.0069787343965858001</cx:pt>
          <cx:pt idx="915">-0.001344211977163985</cx:pt>
          <cx:pt idx="916">0.0042369537563106</cx:pt>
          <cx:pt idx="917">0.020687790138230199</cx:pt>
          <cx:pt idx="918">0.015226641804575825</cx:pt>
          <cx:pt idx="919">0.0091864772178939253</cx:pt>
          <cx:pt idx="920">0.0097652247601524248</cx:pt>
          <cx:pt idx="921">0.0032739319529913251</cx:pt>
          <cx:pt idx="922">-0.0082728912837701247</cx:pt>
          <cx:pt idx="923">-0.0039669388603680248</cx:pt>
          <cx:pt idx="924">0.0028773054759970002</cx:pt>
          <cx:pt idx="925">0.0085101702935858753</cx:pt>
          <cx:pt idx="926">0.0062561926604951749</cx:pt>
          <cx:pt idx="927">-0.0064263828410582252</cx:pt>
          <cx:pt idx="928">-0.0203584024541574</cx:pt>
          <cx:pt idx="929">-0.012814964007803575</cx:pt>
          <cx:pt idx="930">-0.0088317701123106496</cx:pt>
          <cx:pt idx="931">-0.005040634976229575</cx:pt>
          <cx:pt idx="932">0.0043363703818956496</cx:pt>
          <cx:pt idx="933">0.0070297957987818004</cx:pt>
          <cx:pt idx="934">0.0020961190887549201</cx:pt>
          <cx:pt idx="935">-9.3861440139033497e-05</cx:pt>
          <cx:pt idx="936">-3.0945362588989252e-05</cx:pt>
          <cx:pt idx="937">5.4414553521016746e-06</cx:pt>
          <cx:pt idx="938">-3.2302564169165503e-05</cx:pt>
          <cx:pt idx="939">-0.001044154894121145</cx:pt>
          <cx:pt idx="940">-0.002583815404600225</cx:pt>
          <cx:pt idx="941">-0.002760225983259275</cx:pt>
          <cx:pt idx="942">-0.01092442736611355</cx:pt>
          <cx:pt idx="943">-0.0042935342062283503</cx:pt>
          <cx:pt idx="944">-0.0066938816520801248</cx:pt>
          <cx:pt idx="945">0.0028033400445038252</cx:pt>
          <cx:pt idx="946">0.0093610282839324994</cx:pt>
          <cx:pt idx="947">-0.001233002063454175</cx:pt>
          <cx:pt idx="948">0.0058060594705475251</cx:pt>
          <cx:pt idx="949">-0.0054566037830389496</cx:pt>
          <cx:pt idx="950">-0.022797134261924801</cx:pt>
          <cx:pt idx="951">-0.018752116221848376</cx:pt>
          <cx:pt idx="952">0.0063383350407890003</cx:pt>
          <cx:pt idx="953">0.010328331065129851</cx:pt>
          <cx:pt idx="954">0.010008821718329499</cx:pt>
          <cx:pt idx="955">-0.00220105725260142</cx:pt>
          <cx:pt idx="956">-0.016172701936482577</cx:pt>
          <cx:pt idx="957">-0.00996063108620035</cx:pt>
          <cx:pt idx="958">-0.0083105290134404004</cx:pt>
          <cx:pt idx="959">-0.01291201534539225</cx:pt>
          <cx:pt idx="960">-0.0067761615957418501</cx:pt>
          <cx:pt idx="961">-0.00321107428667095</cx:pt>
          <cx:pt idx="962">-0.00077510629008069245</cx:pt>
          <cx:pt idx="963">-0.00089071362777336</cx:pt>
          <cx:pt idx="964">-0.00021306348950991125</cx:pt>
          <cx:pt idx="965">0.000133596298263702</cx:pt>
          <cx:pt idx="966">-9.167089189711425e-06</cx:pt>
          <cx:pt idx="967">0.00017602763174767475</cx:pt>
          <cx:pt idx="968">-0.0037020201091581251</cx:pt>
          <cx:pt idx="969">-0.0050272223392907253</cx:pt>
          <cx:pt idx="970">-0.011903319571354751</cx:pt>
          <cx:pt idx="971">-0.020876372795719824</cx:pt>
          <cx:pt idx="972">-0.016534318821243024</cx:pt>
          <cx:pt idx="973">0.00089530035677246251</cx:pt>
          <cx:pt idx="974">0.0086232485094041751</cx:pt>
          <cx:pt idx="975">0.006649548788163125</cx:pt>
          <cx:pt idx="976">0.0065678106276058747</cx:pt>
          <cx:pt idx="977">-0.00082518587784050003</cx:pt>
          <cx:pt idx="978">-0.018157560799094224</cx:pt>
          <cx:pt idx="979">-0.015126370069958725</cx:pt>
          <cx:pt idx="980">0.0084983627862688493</cx:pt>
          <cx:pt idx="981">-0.00089891177810780504</cx:pt>
          <cx:pt idx="982">0.00024462276991592973</cx:pt>
          <cx:pt idx="983">-0.001624421802711575</cx:pt>
          <cx:pt idx="984">-0.0027452765546715999</cx:pt>
          <cx:pt idx="985">-0.0088529182039598503</cx:pt>
          <cx:pt idx="986">-0.0066387008463656746</cx:pt>
          <cx:pt idx="987">0.0010439956103008375</cx:pt>
          <cx:pt idx="988">0.002511946685834575</cx:pt>
          <cx:pt idx="989">0.019755877547249948</cx:pt>
          <cx:pt idx="990">0.028684110477775498</cx:pt>
          <cx:pt idx="991">0.023918595436264348</cx:pt>
          <cx:pt idx="992">0.01298231496101125</cx:pt>
          <cx:pt idx="993">0.004761406171789725</cx:pt>
          <cx:pt idx="994">-0.00044417239251903502</cx:pt>
          <cx:pt idx="995">0.0041552146734725997</cx:pt>
          <cx:pt idx="996">-0.0030715577759220501</cx:pt>
          <cx:pt idx="997">-0.0040698400291953249</cx:pt>
          <cx:pt idx="998">0.010850730324478225</cx:pt>
          <cx:pt idx="999">-0.0033820330842452748</cx:pt>
          <cx:pt idx="1000">-0.0021705368834682975</cx:pt>
          <cx:pt idx="1001">-0.010577752489824149</cx:pt>
          <cx:pt idx="1002">-0.0080214478600003757</cx:pt>
          <cx:pt idx="1003">0.00053101144270744749</cx:pt>
          <cx:pt idx="1004">0.0086570076519100255</cx:pt>
          <cx:pt idx="1005">0.0070494625684221499</cx:pt>
          <cx:pt idx="1006">0.0036167600867095498</cx:pt>
          <cx:pt idx="1007">0.0017500945874112926</cx:pt>
          <cx:pt idx="1008">0.00019345081755922774</cx:pt>
          <cx:pt idx="1009">-9.6579929704329254e-05</cx:pt>
          <cx:pt idx="1010">1.3405875685160375e-05</cx:pt>
          <cx:pt idx="1011">0.00015298340226802226</cx:pt>
          <cx:pt idx="1012">-0.0027065709684022999</cx:pt>
          <cx:pt idx="1013">-0.011697373581482449</cx:pt>
          <cx:pt idx="1014">-0.0069787343965858001</cx:pt>
          <cx:pt idx="1015">-0.001344211977163985</cx:pt>
          <cx:pt idx="1016">0.0042369537563106</cx:pt>
          <cx:pt idx="1017">0.020687790138230199</cx:pt>
          <cx:pt idx="1018">0.015226641804575825</cx:pt>
          <cx:pt idx="1019">0.0091864772178939253</cx:pt>
          <cx:pt idx="1020">0.0097652247601524248</cx:pt>
          <cx:pt idx="1021">0.0032739319529913251</cx:pt>
          <cx:pt idx="1022">-0.0082728912837701247</cx:pt>
          <cx:pt idx="1023">-0.0039669388603680248</cx:pt>
          <cx:pt idx="1024">0.0028773054759970002</cx:pt>
          <cx:pt idx="1025">0.0085101702935858753</cx:pt>
          <cx:pt idx="1026">0.0062561926604951749</cx:pt>
          <cx:pt idx="1027">-0.0064263828410582252</cx:pt>
          <cx:pt idx="1028">-0.0203584024541574</cx:pt>
          <cx:pt idx="1029">-0.012814964007803575</cx:pt>
          <cx:pt idx="1030">-0.0088317701123106496</cx:pt>
          <cx:pt idx="1031">-0.005040634976229575</cx:pt>
          <cx:pt idx="1032">0.0043363703818956496</cx:pt>
          <cx:pt idx="1033">0.0070297957987818004</cx:pt>
          <cx:pt idx="1034">0.0020961190887549201</cx:pt>
          <cx:pt idx="1035">-9.3861440139033497e-05</cx:pt>
          <cx:pt idx="1036">-3.0945362588989252e-05</cx:pt>
          <cx:pt idx="1037">5.4414553521016746e-06</cx:pt>
          <cx:pt idx="1038">-3.2302564169165503e-05</cx:pt>
          <cx:pt idx="1039">-0.001044154894121145</cx:pt>
          <cx:pt idx="1040">-0.002583815404600225</cx:pt>
          <cx:pt idx="1041">-0.002760225983259275</cx:pt>
          <cx:pt idx="1042">-0.01092442736611355</cx:pt>
          <cx:pt idx="1043">-0.0042935342062283503</cx:pt>
          <cx:pt idx="1044">-0.0066938816520801248</cx:pt>
          <cx:pt idx="1045">0.0028033400445038252</cx:pt>
          <cx:pt idx="1046">0.0093610282839324994</cx:pt>
          <cx:pt idx="1047">-0.001233002063454175</cx:pt>
          <cx:pt idx="1048">0.0058060594705475251</cx:pt>
          <cx:pt idx="1049">-0.0054566037830389496</cx:pt>
          <cx:pt idx="1050">-0.022797134261924801</cx:pt>
          <cx:pt idx="1051">-0.018752116221848376</cx:pt>
          <cx:pt idx="1052">0.0063383350407890003</cx:pt>
          <cx:pt idx="1053">0.010328331065129851</cx:pt>
          <cx:pt idx="1054">0.010008821718329499</cx:pt>
          <cx:pt idx="1055">-0.00220105725260142</cx:pt>
          <cx:pt idx="1056">-0.016172701936482577</cx:pt>
          <cx:pt idx="1057">-0.00996063108620035</cx:pt>
          <cx:pt idx="1058">-0.0083105290134404004</cx:pt>
          <cx:pt idx="1059">-0.01291201534539225</cx:pt>
          <cx:pt idx="1060">-0.0067761615957418501</cx:pt>
          <cx:pt idx="1061">-0.00321107428667095</cx:pt>
          <cx:pt idx="1062">-0.00077510629008069245</cx:pt>
          <cx:pt idx="1063">-0.00089071362777336</cx:pt>
          <cx:pt idx="1064">-0.00021306348950991125</cx:pt>
          <cx:pt idx="1065">0.000133596298263702</cx:pt>
          <cx:pt idx="1066">-9.167089189711425e-06</cx:pt>
          <cx:pt idx="1067">0.00017602763174767475</cx:pt>
          <cx:pt idx="1068">-0.0037020201091581251</cx:pt>
          <cx:pt idx="1069">-0.0050272223392907253</cx:pt>
          <cx:pt idx="1070">-0.011903319571354751</cx:pt>
          <cx:pt idx="1071">-0.020876372795719824</cx:pt>
          <cx:pt idx="1072">-0.016534318821243024</cx:pt>
          <cx:pt idx="1073">0.00089530035677246251</cx:pt>
          <cx:pt idx="1074">0.0086232485094041751</cx:pt>
          <cx:pt idx="1075">0.006649548788163125</cx:pt>
          <cx:pt idx="1076">0.0065678106276058747</cx:pt>
          <cx:pt idx="1077">-0.00082518587784050003</cx:pt>
          <cx:pt idx="1078">-0.018157560799094224</cx:pt>
          <cx:pt idx="1079">-0.015126370069958725</cx:pt>
          <cx:pt idx="1080">0.0084983627862688493</cx:pt>
          <cx:pt idx="1081">-0.00089891177810780504</cx:pt>
          <cx:pt idx="1082">0.00024462276991592973</cx:pt>
          <cx:pt idx="1083">-0.001624421802711575</cx:pt>
        </cx:lvl>
      </cx:numDim>
    </cx:data>
    <cx:data id="116">
      <cx:numDim type="val">
        <cx:f>Sheet2!$DM$1:$DM$1084</cx:f>
        <cx:lvl ptCount="1084" formatCode="G/通用格式">
          <cx:pt idx="0">0.00069256167416465895</cx:pt>
          <cx:pt idx="1">4.5413990555730702e-05</cx:pt>
          <cx:pt idx="2">0.00065376843356540796</cx:pt>
          <cx:pt idx="3">4.7074237698330403e-05</cx:pt>
          <cx:pt idx="4">-0.00064819566421144502</cx:pt>
          <cx:pt idx="5">-0.00056074370172015903</cx:pt>
          <cx:pt idx="6">0.00037111031034445398</cx:pt>
          <cx:pt idx="7">-0.000229461802621237</cx:pt>
          <cx:pt idx="8">-0.000356718620001494</cx:pt>
          <cx:pt idx="9">5.2032940438162097e-05</cx:pt>
          <cx:pt idx="10">0.00043560915999345701</cx:pt>
          <cx:pt idx="11">-0.00053798653530580495</cx:pt>
          <cx:pt idx="12">-0.00059026425248721198</cx:pt>
          <cx:pt idx="13">0.00030122705483383397</cx:pt>
          <cx:pt idx="14">0.00013986622353038199</cx:pt>
          <cx:pt idx="15">0.00025057959907825799</cx:pt>
          <cx:pt idx="16">0.00075082432506448095</cx:pt>
          <cx:pt idx="17">0.00058236785783369696</cx:pt>
          <cx:pt idx="18">-0.00043349096317609799</cx:pt>
          <cx:pt idx="19">0.00042695432962953298</cx:pt>
          <cx:pt idx="20">0.00032112402817642701</cx:pt>
          <cx:pt idx="21">-0.000194158887426902</cx:pt>
          <cx:pt idx="22">-0.00048243799640413699</cx:pt>
          <cx:pt idx="23">0.0002784179799111</cx:pt>
          <cx:pt idx="24">-0.00057278093001476404</cx:pt>
          <cx:pt idx="25">0.00023014989605079901</cx:pt>
          <cx:pt idx="26">-0.00060326204778512701</cx:pt>
          <cx:pt idx="27">0.00038126501687802398</cx:pt>
          <cx:pt idx="28">0.00064163231195141202</cx:pt>
          <cx:pt idx="29">-0.00014148927474001599</cx:pt>
          <cx:pt idx="30">-0.00026340919073752802</cx:pt>
          <cx:pt idx="31">0.00032961888645740802</cx:pt>
          <cx:pt idx="32">4.6589633665698503e-05</cx:pt>
          <cx:pt idx="33">6.2131895316610406e-05</cx:pt>
          <cx:pt idx="34">-0.00016882733863862601</cx:pt>
          <cx:pt idx="35">0.00060451939273153705</cx:pt>
          <cx:pt idx="36">0.00026186048947158798</cx:pt>
          <cx:pt idx="37">-0.00058089549656511899</cx:pt>
          <cx:pt idx="38">0.00044775664092043099</cx:pt>
          <cx:pt idx="39">0.00076835254779215401</cx:pt>
          <cx:pt idx="40">0.000847695967451418</cx:pt>
          <cx:pt idx="41">0.00041403038582881201</cx:pt>
          <cx:pt idx="42">0.0037335109294688701</cx:pt>
          <cx:pt idx="43">0.0058137111368581698</cx:pt>
          <cx:pt idx="44">0.0010738816694357001</cx:pt>
          <cx:pt idx="45">0.0027336213140943099</cx:pt>
          <cx:pt idx="46">0.0014642076114692499</cx:pt>
          <cx:pt idx="47">0.00089940508073101295</cx:pt>
          <cx:pt idx="48">0.00093256235690799497</cx:pt>
          <cx:pt idx="49">0.00130056271044691</cx:pt>
          <cx:pt idx="50">0.00057885307716941002</cx:pt>
          <cx:pt idx="51">0.00046691808775352101</cx:pt>
          <cx:pt idx="52">-0.000195735773803134</cx:pt>
          <cx:pt idx="53">-0.000624856388010426</cx:pt>
          <cx:pt idx="54">0.000261751526087937</cx:pt>
          <cx:pt idx="55">0.000231502434424329</cx:pt>
          <cx:pt idx="56">0.000295469989244676</cx:pt>
          <cx:pt idx="57">-2.1123050747917401e-05</cx:pt>
          <cx:pt idx="58">-0.000236586365604824</cx:pt>
          <cx:pt idx="59">-6.8653719400919703e-05</cx:pt>
          <cx:pt idx="60">-0.00058081217641092395</cx:pt>
          <cx:pt idx="61">0.00011938963665765</cx:pt>
          <cx:pt idx="62">-5.0828311808669801e-05</cx:pt>
          <cx:pt idx="63">-0.00046342792893663002</cx:pt>
          <cx:pt idx="64">-0.00372328796018762</cx:pt>
          <cx:pt idx="65">-0.0131772630254362</cx:pt>
          <cx:pt idx="66">-0.0130573465011233</cx:pt>
          <cx:pt idx="67">0.000450561839762293</cx:pt>
          <cx:pt idx="68">0.0097769990275366706</cx:pt>
          <cx:pt idx="69">0.010145802287253701</cx:pt>
          <cx:pt idx="70">-0.014171743364846799</cx:pt>
          <cx:pt idx="71">-3.6846506044803303e-05</cx:pt>
          <cx:pt idx="72">0.02182494404558</cx:pt>
          <cx:pt idx="73">0.015144080790522501</cx:pt>
          <cx:pt idx="74">0.013789461418642301</cx:pt>
          <cx:pt idx="75">0.0180400344269766</cx:pt>
          <cx:pt idx="76">0.0116213680766711</cx:pt>
          <cx:pt idx="77">0.0091625398691821194</cx:pt>
          <cx:pt idx="78">0.0049002059366658598</cx:pt>
          <cx:pt idx="79">0.00133933293361975</cx:pt>
          <cx:pt idx="80">-0.0025897034788985602</cx:pt>
          <cx:pt idx="81">-0.00171501961493592</cx:pt>
          <cx:pt idx="82">-0.00043602524729228999</cx:pt>
          <cx:pt idx="83">-0.00014204713721167501</cx:pt>
          <cx:pt idx="84">-0.000435763602119192</cx:pt>
          <cx:pt idx="85">-0.00049493634861138896</cx:pt>
          <cx:pt idx="86">-0.000112593373161053</cx:pt>
          <cx:pt idx="87">0.000229889588758413</cx:pt>
          <cx:pt idx="88">0.00098840148334365489</cx:pt>
          <cx:pt idx="89">-0.0015516114397107299</cx:pt>
          <cx:pt idx="90">-0.00063491232228787397</cx:pt>
          <cx:pt idx="91">-0.00219134399763085</cx:pt>
          <cx:pt idx="92">-0.0083346094705314799</cx:pt>
          <cx:pt idx="93">-0.016710247835519099</cx:pt>
          <cx:pt idx="94">-0.031956759162559203</cx:pt>
          <cx:pt idx="95">-0.032143253643856201</cx:pt>
          <cx:pt idx="96">-0.017116874616951501</cx:pt>
          <cx:pt idx="97">0.0128257883982992</cx:pt>
          <cx:pt idx="98">0.011361932850494701</cx:pt>
          <cx:pt idx="99">0.00342704522002965</cx:pt>
          <cx:pt idx="100">-0.0091658876831559408</cx:pt>
          <cx:pt idx="101">0.00088524591379428004</cx:pt>
          <cx:pt idx="102">0.024403457269528799</cx:pt>
          <cx:pt idx="103">0.028489814800757001</cx:pt>
          <cx:pt idx="104">0.0216981247978709</cx:pt>
          <cx:pt idx="105">0.019062892417712099</cx:pt>
          <cx:pt idx="106">0.014833655225855299</cx:pt>
          <cx:pt idx="107">0.012684536324841801</cx:pt>
          <cx:pt idx="108">0.00294522655332517</cx:pt>
          <cx:pt idx="109">-0.0053986289199136296</cx:pt>
          <cx:pt idx="110">-0.00155416560657372</cx:pt>
          <cx:pt idx="111">0.000507107992402654</cx:pt>
          <cx:pt idx="112">0.00033960874123915602</cx:pt>
          <cx:pt idx="113">-0.00046762456875693899</cx:pt>
          <cx:pt idx="114">-0.0012198393974021499</cx:pt>
          <cx:pt idx="115">-0.00067008892088400002</cx:pt>
          <cx:pt idx="116">0.0020186185159173598</cx:pt>
          <cx:pt idx="117">0.012786433977399</cx:pt>
          <cx:pt idx="118">0.0014268243276132999</cx:pt>
          <cx:pt idx="119">-0.015286652427710601</cx:pt>
          <cx:pt idx="120">-0.042371438012669703</cx:pt>
          <cx:pt idx="121">-0.024192839259468999</cx:pt>
          <cx:pt idx="122">-0.042021106460236601</cx:pt>
          <cx:pt idx="123">-0.056396766123422003</cx:pt>
          <cx:pt idx="124">-0.030575542200618502</cx:pt>
          <cx:pt idx="125">-0.0064130465037693001</cx:pt>
          <cx:pt idx="126">0.032460149480044199</cx:pt>
          <cx:pt idx="127">0.029236552020842899</cx:pt>
          <cx:pt idx="128">0.0042123346979275498</cx:pt>
          <cx:pt idx="129">0.0160256365261182</cx:pt>
          <cx:pt idx="130">0.023865177201423001</cx:pt>
          <cx:pt idx="131">0.0258278809364735</cx:pt>
          <cx:pt idx="132">-0.0093558078867440799</cx:pt>
          <cx:pt idx="133">0.0205621735208491</cx:pt>
          <cx:pt idx="134">0.032809406614885003</cx:pt>
          <cx:pt idx="135">0.028685355058028401</cx:pt>
          <cx:pt idx="136">0.0022685591680314601</cx:pt>
          <cx:pt idx="137">-0.0064067713461350003</cx:pt>
          <cx:pt idx="138">-2.17787431531516e-05</cx:pt>
          <cx:pt idx="139">0.00179706458924369</cx:pt>
          <cx:pt idx="140">-0.000423226045776919</cx:pt>
          <cx:pt idx="141">0.00017043230160266901</cx:pt>
          <cx:pt idx="142">-5.8313221193125897e-05</cx:pt>
          <cx:pt idx="143">-0.00074813606718538404</cx:pt>
          <cx:pt idx="144">-0.0069861765157044203</cx:pt>
          <cx:pt idx="145">-0.00044755489077970501</cx:pt>
          <cx:pt idx="146">-0.0266957621552967</cx:pt>
          <cx:pt idx="147">-0.063086479120705405</cx:pt>
          <cx:pt idx="148">-0.065142640809286903</cx:pt>
          <cx:pt idx="149">-0.056493464259057199</cx:pt>
          <cx:pt idx="150">-0.084591869584656296</cx:pt>
          <cx:pt idx="151">-0.018326914016955801</cx:pt>
          <cx:pt idx="152">0.079184368973676006</cx:pt>
          <cx:pt idx="153">0.066977096569724004</cx:pt>
          <cx:pt idx="154">0.032445944894111498</cx:pt>
          <cx:pt idx="155">-0.015124301155585799</cx:pt>
          <cx:pt idx="156">-0.0154684791730927</cx:pt>
          <cx:pt idx="157">0.019543900817047301</cx:pt>
          <cx:pt idx="158">-0.022258651394842802</cx:pt>
          <cx:pt idx="159">0.0031201312998236901</cx:pt>
          <cx:pt idx="160">0.017412882909859401</cx:pt>
          <cx:pt idx="161">0.0224484698368249</cx:pt>
          <cx:pt idx="162">0.0353340338091849</cx:pt>
          <cx:pt idx="163">0.019369125954482602</cx:pt>
          <cx:pt idx="164">0.0196462681499101</cx:pt>
          <cx:pt idx="165">0.0086663607220555799</cx:pt>
          <cx:pt idx="166">0.0016408542052408299</cx:pt>
          <cx:pt idx="167">0.00154245953459213</cx:pt>
          <cx:pt idx="168">-0.00060837380209562803</cx:pt>
          <cx:pt idx="169">-0.00095056628323616403</cx:pt>
          <cx:pt idx="170">-0.0010579270907415501</cx:pt>
          <cx:pt idx="171">-0.00386744923929272</cx:pt>
          <cx:pt idx="172">-0.0098897258829036393</cx:pt>
          <cx:pt idx="173">0.0087156489016541206</cx:pt>
          <cx:pt idx="174">-0.025851147501363199</cx:pt>
          <cx:pt idx="175">-0.069814923880474902</cx:pt>
          <cx:pt idx="176">-0.072431084323232406</cx:pt>
          <cx:pt idx="177">-0.088501656496662598</cx:pt>
          <cx:pt idx="178">-0.029993510302535799</cx:pt>
          <cx:pt idx="179">0.028028939324502102</cx:pt>
          <cx:pt idx="180">0.087683553033233594</cx:pt>
          <cx:pt idx="181">0.027319406700557599</cx:pt>
          <cx:pt idx="182">0.041053211389491903</cx:pt>
          <cx:pt idx="183">-0.0023422350018140101</cx:pt>
          <cx:pt idx="184">-0.092459513896192294</cx:pt>
          <cx:pt idx="185">-0.0275627594210856</cx:pt>
          <cx:pt idx="186">-0.0092008586561616607</cx:pt>
          <cx:pt idx="187">0.028988561787723702</cx:pt>
          <cx:pt idx="188">0.045324157573000803</cx:pt>
          <cx:pt idx="189">0.012716663334654901</cx:pt>
          <cx:pt idx="190">0.047873183351088901</cx:pt>
          <cx:pt idx="191">0.034818540991693403</cx:pt>
          <cx:pt idx="192">0.0077821239834518401</cx:pt>
          <cx:pt idx="193">0.0048859584278788202</cx:pt>
          <cx:pt idx="194">0.00654760413337505</cx:pt>
          <cx:pt idx="195">0.0026713262439050501</cx:pt>
          <cx:pt idx="196">0.00084491410471759798</cx:pt>
          <cx:pt idx="197">-0.00083169532730043201</cx:pt>
          <cx:pt idx="198">-0.00079374374276622501</cx:pt>
          <cx:pt idx="199">-0.0018128215456910074</cx:pt>
          <cx:pt idx="200">-0.0037212594799589248</cx:pt>
          <cx:pt idx="201">-0.00087618031506852254</cx:pt>
          <cx:pt idx="202">-0.0047310376341008504</cx:pt>
          <cx:pt idx="203">-0.01467938916724575</cx:pt>
          <cx:pt idx="204">-0.027759735024069251</cx:pt>
          <cx:pt idx="205">-0.0058343318798827499</cx:pt>
          <cx:pt idx="206">0.013426862036994926</cx:pt>
          <cx:pt idx="207">0.0300358720208075</cx:pt>
          <cx:pt idx="208">0.0222041705714374</cx:pt>
          <cx:pt idx="209">0.00087172640445871247</cx:pt>
          <cx:pt idx="210">0.018255905029725926</cx:pt>
          <cx:pt idx="211">-0.01067811712616855</cx:pt>
          <cx:pt idx="212">-0.0446696665995455</cx:pt>
          <cx:pt idx="213">-0.021540138863821601</cx:pt>
          <cx:pt idx="214">-0.0025182948348167998</cx:pt>
          <cx:pt idx="215">0.0098081630034226753</cx:pt>
          <cx:pt idx="216">0.0081303661231759</cx:pt>
          <cx:pt idx="217">0.0072994697065529753</cx:pt>
          <cx:pt idx="218">0.0149648871117105</cx:pt>
          <cx:pt idx="219">0.019611272042659174</cx:pt>
          <cx:pt idx="220">0.0099677558877075498</cx:pt>
          <cx:pt idx="221">0.0031045754061866252</cx:pt>
          <cx:pt idx="222">0.00253209585808705</cx:pt>
          <cx:pt idx="223">0.000413671413784755</cx:pt>
          <cx:pt idx="224">0.000203892800077472</cx:pt>
          <cx:pt idx="225">-0.00011943031974023425</cx:pt>
          <cx:pt idx="226">-9.2415890322374754e-07</cx:pt>
          <cx:pt idx="227">-0.0012815775915491975</cx:pt>
          <cx:pt idx="228">-0.0042979400953442248</cx:pt>
          <cx:pt idx="229">-0.0030664592909086749</cx:pt>
          <cx:pt idx="230">-0.00433367100851355</cx:pt>
          <cx:pt idx="231">-0.011235967214009849</cx:pt>
          <cx:pt idx="232">-0.02572809879578225</cx:pt>
          <cx:pt idx="233">-0.014274779763936899</cx:pt>
          <cx:pt idx="234">0.003866910109515025</cx:pt>
          <cx:pt idx="235">0.025206267183563998</cx:pt>
          <cx:pt idx="236">0.02537463365248175</cx:pt>
          <cx:pt idx="237">0.014655746965306001</cx:pt>
          <cx:pt idx="238">0.0078676953545510752</cx:pt>
          <cx:pt idx="239">-0.022515728605844075</cx:pt>
          <cx:pt idx="240">-0.0480624927503615</cx:pt>
          <cx:pt idx="241">-0.024978869040825125</cx:pt>
          <cx:pt idx="242">-0.00238744576853727</cx:pt>
          <cx:pt idx="243">0.01354742688336975</cx:pt>
          <cx:pt idx="244">0.0087664967670399493</cx:pt>
          <cx:pt idx="245">0.0078412161802763492</cx:pt>
          <cx:pt idx="246">0.0076345663448840247</cx:pt>
          <cx:pt idx="247">0.016576849035742525</cx:pt>
          <cx:pt idx="248">0.01904548687979565</cx:pt>
          <cx:pt idx="249">0.0069677144652735496</cx:pt>
          <cx:pt idx="250">0.0023303106422879524</cx:pt>
          <cx:pt idx="251">0.0002386567019692945</cx:pt>
          <cx:pt idx="252">2.8150534781325749e-05</cx:pt>
          <cx:pt idx="253">-0.00039169365712825749</cx:pt>
          <cx:pt idx="254">-0.00034856590206842002</cx:pt>
          <cx:pt idx="255">-0.00215049494580828</cx:pt>
          <cx:pt idx="256">-0.0049138871747624246</cx:pt>
          <cx:pt idx="257">-0.0062358710173693252</cx:pt>
          <cx:pt idx="258">-0.0029838509897511748</cx:pt>
          <cx:pt idx="259">-0.0135040930680891</cx:pt>
          <cx:pt idx="260">-0.028771714673052499</cx:pt>
          <cx:pt idx="261">-0.017178612869250726</cx:pt>
          <cx:pt idx="262">-0.0094690009375573755</cx:pt>
          <cx:pt idx="263">0.0085351704965158492</cx:pt>
          <cx:pt idx="264">0.0091636134304291499</cx:pt>
          <cx:pt idx="265">0.02046807830564985</cx:pt>
          <cx:pt idx="266">0.0059782667576913249</cx:pt>
          <cx:pt idx="267">-0.011279620843571274</cx:pt>
          <cx:pt idx="268">-0.025114963324305999</cx:pt>
          <cx:pt idx="269">-0.019442323918040801</cx:pt>
          <cx:pt idx="270">0.0081558391280759004</cx:pt>
          <cx:pt idx="271">-0.0017314176151395225</cx:pt>
          <cx:pt idx="272">-0.0011339758358652676</cx:pt>
          <cx:pt idx="273">-6.7457361856707997e-05</cx:pt>
          <cx:pt idx="274">0.0044239258703199754</cx:pt>
          <cx:pt idx="275">0.016872581654563075</cx:pt>
          <cx:pt idx="276">0.015820415828823549</cx:pt>
          <cx:pt idx="277">0.0041682504119018998</cx:pt>
          <cx:pt idx="278">-0.00040890944639407502</cx:pt>
          <cx:pt idx="279">-0.0038774685413552751</cx:pt>
          <cx:pt idx="280">-0.00019262840098140574</cx:pt>
          <cx:pt idx="281">-0.00010797226478985125</cx:pt>
          <cx:pt idx="282">-0.00072310930947423995</cx:pt>
          <cx:pt idx="283">-0.003778128305935925</cx:pt>
          <cx:pt idx="284">-0.0048900812799181747</cx:pt>
          <cx:pt idx="285">-0.0078488836835203003</cx:pt>
          <cx:pt idx="286">-0.0052251393969475748</cx:pt>
          <cx:pt idx="287">-0.0163040381471742</cx:pt>
          <cx:pt idx="288">-0.028773142333434001</cx:pt>
          <cx:pt idx="289">-0.023536676733444176</cx:pt>
          <cx:pt idx="290">0.00084841650507066504</cx:pt>
          <cx:pt idx="291">0.016105950705991651</cx:pt>
          <cx:pt idx="292">0.030939933974736749</cx:pt>
          <cx:pt idx="293">0.0264098786991535</cx:pt>
          <cx:pt idx="294">0.017278486023666849</cx:pt>
          <cx:pt idx="295">-0.0033526782038873749</cx:pt>
          <cx:pt idx="296">-0.0411094034192305</cx:pt>
          <cx:pt idx="297">-0.023290530565990199</cx:pt>
          <cx:pt idx="298">0.0012267296869528149</cx:pt>
          <cx:pt idx="299">-0.028140141470258302</cx:pt>
          <cx:pt idx="300">-0.061801699102634298</cx:pt>
          <cx:pt idx="301">-0.022957016187823798</cx:pt>
          <cx:pt idx="302">-0.0012739353841529099</cx:pt>
          <cx:pt idx="303">0.038947872175706499</cx:pt>
          <cx:pt idx="304">0.0134541581700044</cx:pt>
          <cx:pt idx="305">-0.0086897124069017107</cx:pt>
          <cx:pt idx="306">-0.0050149282539393497</cx:pt>
          <cx:pt idx="307">-0.0041831012223400403</cx:pt>
          <cx:pt idx="308">0.000349078300598479</cx:pt>
          <cx:pt idx="309">-0.0021255492054936599</cx:pt>
          <cx:pt idx="310">-0.0081985102003147708</cx:pt>
          <cx:pt idx="311">-0.0205005729003402</cx:pt>
          <cx:pt idx="312">-0.0278629070099926</cx:pt>
          <cx:pt idx="313">-0.033405968518861497</cx:pt>
          <cx:pt idx="314">-0.041795032552919102</cx:pt>
          <cx:pt idx="315">-0.075288516879627607</cx:pt>
          <cx:pt idx="316">-0.13429781078414799</cx:pt>
          <cx:pt idx="317">-0.087254456150992005</cx:pt>
          <cx:pt idx="318">0.020840428864479101</cx:pt>
          <cx:pt idx="319">0.072532031642592906</cx:pt>
          <cx:pt idx="320">0.12301240394855401</cx:pt>
          <cx:pt idx="321">0.087274378524251101</cx:pt>
          <cx:pt idx="322">0.056624327721566801</cx:pt>
          <cx:pt idx="323">-0.0206249829034665</cx:pt>
          <cx:pt idx="324">-0.093438119641474596</cx:pt>
          <cx:pt idx="325">-0.067410469967475295</cx:pt>
          <cx:pt idx="326">-0.0084315691335918198</cx:pt>
          <cx:pt idx="327">-0.021592264034369001</cx:pt>
          <cx:pt idx="328">-0.052348378127528301</cx:pt>
          <cx:pt idx="329">-0.044503740331503103</cx:pt>
          <cx:pt idx="330">-0.0223442912813233</cx:pt>
          <cx:pt idx="331">0.013420504949785901</cx:pt>
          <cx:pt idx="332">0.0024342239550545499</cx:pt>
          <cx:pt idx="333">-0.00057640507859082102</cx:pt>
          <cx:pt idx="334">0.0065956584443787299</cx:pt>
          <cx:pt idx="335">-0.0017898344786370401</cx:pt>
          <cx:pt idx="336">9.2713409169333701e-05</cx:pt>
          <cx:pt idx="337">-0.00014210147706759799</cx:pt>
          <cx:pt idx="338">-0.00252549172371729</cx:pt>
          <cx:pt idx="339">-0.014544630892509101</cx:pt>
          <cx:pt idx="340">-0.027274528091887001</cx:pt>
          <cx:pt idx="341">-0.0448376224438716</cx:pt>
          <cx:pt idx="342">-0.046477435832222302</cx:pt>
          <cx:pt idx="343">-0.072794618449384396</cx:pt>
          <cx:pt idx="344">-0.13578093873460401</cx:pt>
          <cx:pt idx="345">-0.107794957932609</cx:pt>
          <cx:pt idx="346">0.0091459855483897803</cx:pt>
          <cx:pt idx="347">0.112419245212314</cx:pt>
          <cx:pt idx="348">0.141072658720829</cx:pt>
          <cx:pt idx="349">0.208336970077144</cx:pt>
          <cx:pt idx="350">0.13075554142278401</cx:pt>
          <cx:pt idx="351">0.056431830365015097</cx:pt>
          <cx:pt idx="352">-0.016958891922821</cx:pt>
          <cx:pt idx="353">-0.0155967833506983</cx:pt>
          <cx:pt idx="354">-0.061231780766061797</cx:pt>
          <cx:pt idx="355">-0.057217963073961098</cx:pt>
          <cx:pt idx="356">-0.00725647378968551</cx:pt>
          <cx:pt idx="357">-0.037246999681736101</cx:pt>
          <cx:pt idx="358">-0.029435113503297802</cx:pt>
          <cx:pt idx="359">-0.0044180453219705698</cx:pt>
          <cx:pt idx="360">-0.012547994710822101</cx:pt>
          <cx:pt idx="361">-0.020460918619605101</cx:pt>
          <cx:pt idx="362">-0.0107512774419075</cx:pt>
          <cx:pt idx="363">-0.0054112301959037901</cx:pt>
          <cx:pt idx="364">-0.000103498037091858</cx:pt>
          <cx:pt idx="365">9.4643385625793106e-05</cx:pt>
          <cx:pt idx="366">-0.00087370366092799797</cx:pt>
          <cx:pt idx="367">-0.0078081546166235</cx:pt>
          <cx:pt idx="368">-0.029141635602896399</cx:pt>
          <cx:pt idx="369">-0.033558356923685799</cx:pt>
          <cx:pt idx="370">-0.036902008735947199</cx:pt>
          <cx:pt idx="371">-0.062890058304337401</cx:pt>
          <cx:pt idx="372">-0.114819568384023</cx:pt>
          <cx:pt idx="373">-0.058089615085059401</cx:pt>
          <cx:pt idx="374">-0.041917006915683099</cx:pt>
          <cx:pt idx="375">0.066545768578032904</cx:pt>
          <cx:pt idx="376">0.19665341467840899</cx:pt>
          <cx:pt idx="377">0.16472708129802899</cx:pt>
          <cx:pt idx="378">0.17349454928660199</cx:pt>
          <cx:pt idx="379">0.093192240626226705</cx:pt>
          <cx:pt idx="380">0.0063483583450190803</cx:pt>
          <cx:pt idx="381">0.0058132289836546102</cx:pt>
          <cx:pt idx="382">-0.037518518504397497</cx:pt>
          <cx:pt idx="383">-0.016289143333173901</cx:pt>
          <cx:pt idx="384">-0.013237768653859099</cx:pt>
          <cx:pt idx="385">-0.054913980431171697</cx:pt>
          <cx:pt idx="386">-0.047909258563841498</cx:pt>
          <cx:pt idx="387">-0.025529762899925802</cx:pt>
          <cx:pt idx="388">-0.0296585856343973</cx:pt>
          <cx:pt idx="389">-0.022172471637986201</cx:pt>
          <cx:pt idx="390">-0.0178144098393072</cx:pt>
          <cx:pt idx="391">-0.001900099204487</cx:pt>
          <cx:pt idx="392">-0.00029534031240062398</cx:pt>
          <cx:pt idx="393">-0.00019706860515741499</cx:pt>
          <cx:pt idx="394">0.00029187685072273601</cx:pt>
          <cx:pt idx="395">-0.0030357785460506802</cx:pt>
          <cx:pt idx="396">-0.015320908453092599</cx:pt>
          <cx:pt idx="397">-0.0052009924454466099</cx:pt>
          <cx:pt idx="398">-0.044032329433257598</cx:pt>
          <cx:pt idx="399">-0.071205429404514506</cx:pt>
          <cx:pt idx="400">-0.076410864393663305</cx:pt>
          <cx:pt idx="401">-0.075735009062176298</cx:pt>
          <cx:pt idx="402">-0.062310685038668698</cx:pt>
          <cx:pt idx="403">-0.00639938671068223</cx:pt>
          <cx:pt idx="404">0.069351348102760904</cx:pt>
          <cx:pt idx="405">0.14008757617112599</cx:pt>
          <cx:pt idx="406">0.140697603508426</cx:pt>
          <cx:pt idx="407">-0.013592163280960899</cx:pt>
          <cx:pt idx="408">-0.0154958837022797</cx:pt>
          <cx:pt idx="409">-0.0124846753196305</cx:pt>
          <cx:pt idx="410">-0.00527176774334338</cx:pt>
          <cx:pt idx="411">0.0033060816363369798</cx:pt>
          <cx:pt idx="412">-0.028368017413596</cx:pt>
          <cx:pt idx="413">-0.068972398332261001</cx:pt>
          <cx:pt idx="414">-0.046805826973685301</cx:pt>
          <cx:pt idx="415">-0.045369967858368103</cx:pt>
          <cx:pt idx="416">-0.0393597978352416</cx:pt>
          <cx:pt idx="417">-0.0171084668558351</cx:pt>
          <cx:pt idx="418">-0.0071620563348492204</cx:pt>
          <cx:pt idx="419">-0.00022534813559272899</cx:pt>
          <cx:pt idx="420">6.9932097368641301e-05</cx:pt>
          <cx:pt idx="421">-0.000117450203072829</cx:pt>
          <cx:pt idx="422">0.00053008003724474</cx:pt>
          <cx:pt idx="423">-0.0011701683443966499</cx:pt>
          <cx:pt idx="424">-0.0066979938841161997</cx:pt>
          <cx:pt idx="425">-0.0119892211832316</cx:pt>
          <cx:pt idx="426">-0.0307997831228582</cx:pt>
          <cx:pt idx="427">-0.035594148357664598</cx:pt>
          <cx:pt idx="428">-0.063958565581637802</cx:pt>
          <cx:pt idx="429">-0.054909481957408898</cx:pt>
          <cx:pt idx="430">-0.066544473972849405</cx:pt>
          <cx:pt idx="431">0.0068825904758760999</cx:pt>
          <cx:pt idx="432">3.6065921433829401e-06</cx:pt>
          <cx:pt idx="433">0.087751068131438403</cx:pt>
          <cx:pt idx="434">0.051689411183019</cx:pt>
          <cx:pt idx="435">-0.096900632536029901</cx:pt>
          <cx:pt idx="436">-0.0475133490408126</cx:pt>
          <cx:pt idx="437">0.044947770143423001</cx:pt>
          <cx:pt idx="438">0.0419490911203734</cx:pt>
          <cx:pt idx="439">0.0023990130002435198</cx:pt>
          <cx:pt idx="440">-0.082819447566667106</cx:pt>
          <cx:pt idx="441">-0.058832456605043298</cx:pt>
          <cx:pt idx="442">-0.048628545057530698</cx:pt>
          <cx:pt idx="443">-0.049789701895801099</cx:pt>
          <cx:pt idx="444">-0.032324078507670703</cx:pt>
          <cx:pt idx="445">-0.016926140659947901</cx:pt>
          <cx:pt idx="446">-0.013016488767052799</cx:pt>
          <cx:pt idx="447">-0.0027872913471771801</cx:pt>
          <cx:pt idx="448">-0.000112184537536916</cx:pt>
          <cx:pt idx="449">4.6174299553850497e-05</cx:pt>
          <cx:pt idx="450">-0.00077737152458611902</cx:pt>
          <cx:pt idx="451">-0.0044506151889563599</cx:pt>
          <cx:pt idx="452">-0.0058108404244770198</cx:pt>
          <cx:pt idx="453">-0.0147914250855545</cx:pt>
          <cx:pt idx="454">-0.016910043562394599</cx:pt>
          <cx:pt idx="455">-0.035453202682024301</cx:pt>
          <cx:pt idx="456">-0.050371748489190397</cx:pt>
          <cx:pt idx="457">-0.031180724364420698</cx:pt>
          <cx:pt idx="458">-0.0369919118457444</cx:pt>
          <cx:pt idx="459">0.000427652937466844</cx:pt>
          <cx:pt idx="460">0.0413170240327837</cx:pt>
          <cx:pt idx="461">0.016590420906059299</cx:pt>
          <cx:pt idx="462">-0.0086649677452513094</cx:pt>
          <cx:pt idx="463">-0.075623597220936395</cx:pt>
          <cx:pt idx="464">-0.054358287312931297</cx:pt>
          <cx:pt idx="465">0.041072588475869698</cx:pt>
          <cx:pt idx="466">0.0517429855100454</cx:pt>
          <cx:pt idx="467">-0.0221224728702001</cx:pt>
          <cx:pt idx="468">-0.088056593085790696</cx:pt>
          <cx:pt idx="469">-0.055789327991283097</cx:pt>
          <cx:pt idx="470">-0.0439226945995339</cx:pt>
          <cx:pt idx="471">-0.042567589142133502</cx:pt>
          <cx:pt idx="472">-0.020257309254170901</cx:pt>
          <cx:pt idx="473">-0.0191970659285167</cx:pt>
          <cx:pt idx="474">-0.014135767452542299</cx:pt>
          <cx:pt idx="475">-0.0022779861936167399</cx:pt>
          <cx:pt idx="476">-0.00036742441228355803</cx:pt>
          <cx:pt idx="477">7.7185672658352806e-05</cx:pt>
          <cx:pt idx="478">-0.0030691912226091401</cx:pt>
          <cx:pt idx="479">-0.0055373715636176397</cx:pt>
          <cx:pt idx="480">0.00079030999304472002</cx:pt>
          <cx:pt idx="481">-0.022803678448040099</cx:pt>
          <cx:pt idx="482">-0.047499128139224397</cx:pt>
          <cx:pt idx="483">-0.040854815474617598</cx:pt>
          <cx:pt idx="484">-0.047671159897116198</cx:pt>
          <cx:pt idx="485">-0.0067168882905391802</cx:pt>
          <cx:pt idx="486">0.0218026596407963</cx:pt>
          <cx:pt idx="487">0.037812986614202897</cx:pt>
          <cx:pt idx="488">0.049723370467890597</cx:pt>
          <cx:pt idx="489">-0.00692074305960921</cx:pt>
          <cx:pt idx="490">-0.0053241185251312701</cx:pt>
          <cx:pt idx="491">-0.035211542639392301</cx:pt>
          <cx:pt idx="492">-0.00073516214341455403</cx:pt>
          <cx:pt idx="493">0.049922764892911899</cx:pt>
          <cx:pt idx="494">0.099781589684300703</cx:pt>
          <cx:pt idx="495">0.030192157547285499</cx:pt>
          <cx:pt idx="496">-0.032569667753893201</cx:pt>
          <cx:pt idx="497">-0.023969189590191599</cx:pt>
          <cx:pt idx="498">-0.028031814698733101</cx:pt>
          <cx:pt idx="499">-0.016114266651922102</cx:pt>
          <cx:pt idx="500">-0.0182623227692955</cx:pt>
          <cx:pt idx="501">-0.021373319868901799</cx:pt>
          <cx:pt idx="502">-0.0083591380650767603</cx:pt>
          <cx:pt idx="503">-0.00049846333778050202</cx:pt>
          <cx:pt idx="504">-0.00102733340693026</cx:pt>
          <cx:pt idx="505">-0.00071587769427747402</cx:pt>
          <cx:pt idx="506">-0.0047277838214454899</cx:pt>
          <cx:pt idx="507">-0.0100263752337748</cx:pt>
          <cx:pt idx="508">-0.0091792379831756397</cx:pt>
          <cx:pt idx="509">-0.038439817986039203</cx:pt>
          <cx:pt idx="510">-0.0389050192394996</cx:pt>
          <cx:pt idx="511">-0.036970562709468802</cx:pt>
          <cx:pt idx="512">-0.0122681092719353</cx:pt>
          <cx:pt idx="513">0.038987556966950498</cx:pt>
          <cx:pt idx="514">0.079332266654677602</cx:pt>
          <cx:pt idx="515">0.077468094373904395</cx:pt>
          <cx:pt idx="516">0.041646017791086301</cx:pt>
          <cx:pt idx="517">0.034075917770540601</cx:pt>
          <cx:pt idx="518">0.0124646529830361</cx:pt>
          <cx:pt idx="519">-0.038711080165730903</cx:pt>
          <cx:pt idx="520">-0.015964363366944699</cx:pt>
          <cx:pt idx="521">0.081760940947611396</cx:pt>
          <cx:pt idx="522">0.084759378100627905</cx:pt>
          <cx:pt idx="523">-0.000280013700327556</cx:pt>
          <cx:pt idx="524">-0.051433307678464803</cx:pt>
          <cx:pt idx="525">-0.075245741137842506</cx:pt>
          <cx:pt idx="526">-0.065178158369008699</cx:pt>
          <cx:pt idx="527">-0.033081653463369297</cx:pt>
          <cx:pt idx="528">-0.0093925228759526493</cx:pt>
          <cx:pt idx="529">-0.0045149624555074399</cx:pt>
          <cx:pt idx="530">-0.0031718109659875401</cx:pt>
          <cx:pt idx="531">3.7415191447851401e-05</cx:pt>
          <cx:pt idx="532">-0.000416885144134522</cx:pt>
          <cx:pt idx="533">-0.0012123715499416301</cx:pt>
          <cx:pt idx="534">-0.0050978773408193699</cx:pt>
          <cx:pt idx="535">-0.014452176062061801</cx:pt>
          <cx:pt idx="536">-0.031316477522538202</cx:pt>
          <cx:pt idx="537">-0.0450875828537496</cx:pt>
          <cx:pt idx="538">-0.027649557432208899</cx:pt>
          <cx:pt idx="539">-0.044931529447880501</cx:pt>
          <cx:pt idx="540">0.041032212938693802</cx:pt>
          <cx:pt idx="541">0.081562570334302406</cx:pt>
          <cx:pt idx="542">0.072987478427479505</cx:pt>
          <cx:pt idx="543">0.033530565307222399</cx:pt>
          <cx:pt idx="544">0.0122298720555441</cx:pt>
          <cx:pt idx="545">-0.029703147928922601</cx:pt>
          <cx:pt idx="546">-0.070804351709741697</cx:pt>
          <cx:pt idx="547">-0.095778839019431794</cx:pt>
          <cx:pt idx="548">-0.022491805127227101</cx:pt>
          <cx:pt idx="549">0.050928652671849498</cx:pt>
          <cx:pt idx="550">-0.014017996980962099</cx:pt>
          <cx:pt idx="551">-0.025980379212316301</cx:pt>
          <cx:pt idx="552">-0.046200278002070397</cx:pt>
          <cx:pt idx="553">-0.0962121619614867</cx:pt>
          <cx:pt idx="554">-0.078033966911638802</cx:pt>
          <cx:pt idx="555">-0.032296932455172699</cx:pt>
          <cx:pt idx="556">-0.00690182405329941</cx:pt>
          <cx:pt idx="557">-0.0047068746729863097</cx:pt>
          <cx:pt idx="558">-0.0086164082640413694</cx:pt>
          <cx:pt idx="559">-0.0010129466448197001</cx:pt>
          <cx:pt idx="560">0.00037360872387354801</cx:pt>
          <cx:pt idx="561">-0.00042079422713489699</cx:pt>
          <cx:pt idx="562">-0.0020165357266373599</cx:pt>
          <cx:pt idx="563">-0.0224165538127673</cx:pt>
          <cx:pt idx="564">-0.056214259111394001</cx:pt>
          <cx:pt idx="565">-0.016368036068716799</cx:pt>
          <cx:pt idx="566">-0.021325805164284999</cx:pt>
          <cx:pt idx="567">-0.052874303696282897</cx:pt>
          <cx:pt idx="568">-0.016672405648492199</cx:pt>
          <cx:pt idx="569">-0.0131186689374857</cx:pt>
          <cx:pt idx="570">0.014015082618591799</cx:pt>
          <cx:pt idx="571">0.027364478703322301</cx:pt>
          <cx:pt idx="572">-0.00084380444373835604</cx:pt>
          <cx:pt idx="573">-0.12225565733044499</cx:pt>
          <cx:pt idx="574">-0.097464814252728293</cx:pt>
          <cx:pt idx="575">-0.090903229932168594</cx:pt>
          <cx:pt idx="576">-0.049065922067643299</cx:pt>
          <cx:pt idx="577">0.036404646131071</cx:pt>
          <cx:pt idx="578">-0.016681638006984301</cx:pt>
          <cx:pt idx="579">0.058044225549838901</cx:pt>
          <cx:pt idx="580">-0.0294264462735765</cx:pt>
          <cx:pt idx="581">-0.071556459580830595</cx:pt>
          <cx:pt idx="582">-0.054414096096151998</cx:pt>
          <cx:pt idx="583">-0.036021235509559803</cx:pt>
          <cx:pt idx="584">-0.017960287244047999</cx:pt>
          <cx:pt idx="585">-0.0077849126784539802</cx:pt>
          <cx:pt idx="586">-0.00194843659554356</cx:pt>
          <cx:pt idx="587">0.00089517161605471901</cx:pt>
          <cx:pt idx="588">-0.00066748734058149999</cx:pt>
          <cx:pt idx="589">0.000178451046111209</cx:pt>
          <cx:pt idx="590">-0.00079478469059481602</cx:pt>
          <cx:pt idx="591">-0.0119970949427592</cx:pt>
          <cx:pt idx="592">-0.0253036196565668</cx:pt>
          <cx:pt idx="593">-0.010231454820119</cx:pt>
          <cx:pt idx="594">-0.024946898876203199</cx:pt>
          <cx:pt idx="595">-0.079061912425652303</cx:pt>
          <cx:pt idx="596">-0.0749437182440542</cx:pt>
          <cx:pt idx="597">0.010677451234527</cx:pt>
          <cx:pt idx="598">-0.0137028514578339</cx:pt>
          <cx:pt idx="599">0.080645793632910301</cx:pt>
          <cx:pt idx="600">0.027226100300453301</cx:pt>
          <cx:pt idx="601">-0.083981636516365296</cx:pt>
          <cx:pt idx="602">-0.11848874946697099</cx:pt>
          <cx:pt idx="603">-0.105525518531092</cx:pt>
          <cx:pt idx="604">-0.018972116901612799</cx:pt>
          <cx:pt idx="605">0.060446309847076302</cx:pt>
          <cx:pt idx="606">0.046951625706982802</cx:pt>
          <cx:pt idx="607">0.043488291704813699</cx:pt>
          <cx:pt idx="608">-0.0151876246439486</cx:pt>
          <cx:pt idx="609">-0.044659653275751499</cx:pt>
          <cx:pt idx="610">-0.0242871538270528</cx:pt>
          <cx:pt idx="611">-0.027189891054951999</cx:pt>
          <cx:pt idx="612">-0.0072194407858738397</cx:pt>
          <cx:pt idx="613">-0.0028053615215294998</cx:pt>
          <cx:pt idx="614">-0.00095720750920941797</cx:pt>
          <cx:pt idx="615">0.00064010508169111402</cx:pt>
          <cx:pt idx="616">0.00099153373450207305</cx:pt>
          <cx:pt idx="617">7.3820837052090599e-05</cx:pt>
          <cx:pt idx="618">-0.0017511359417611699</cx:pt>
          <cx:pt idx="619">-0.0052766970669339804</cx:pt>
          <cx:pt idx="620">-0.0083212842121457697</cx:pt>
          <cx:pt idx="621">-0.0044215065592862098</cx:pt>
          <cx:pt idx="622">-0.010741152229540901</cx:pt>
          <cx:pt idx="623">-0.032748528341340399</cx:pt>
          <cx:pt idx="624">-0.067238304525834</cx:pt>
          <cx:pt idx="625">-0.048916747635992401</cx:pt>
          <cx:pt idx="626">0.015549587022242699</cx:pt>
          <cx:pt idx="627">0.076390832247286405</cx:pt>
          <cx:pt idx="628">0.023303170484640499</cx:pt>
          <cx:pt idx="629">-0.0096812349469883492</cx:pt>
          <cx:pt idx="630">-0.0059985581212992798</cx:pt>
          <cx:pt idx="631">-0.029887387462911801</cx:pt>
          <cx:pt idx="632">0.0452609609911293</cx:pt>
          <cx:pt idx="633">-0.00052777372016002703</cx:pt>
          <cx:pt idx="634">-0.015965836030160802</cx:pt>
          <cx:pt idx="635">-0.014537655980227099</cx:pt>
          <cx:pt idx="636">-0.027276571763098501</cx:pt>
          <cx:pt idx="637">-0.026971107024723499</cx:pt>
          <cx:pt idx="638">-0.0057244483871097896</cx:pt>
          <cx:pt idx="639">-0.0102641767909884</cx:pt>
          <cx:pt idx="640">-0.00296856313561439</cx:pt>
          <cx:pt idx="641">-0.0013438809669514299</cx:pt>
          <cx:pt idx="642">-0.00023461522705572001</cx:pt>
          <cx:pt idx="643">-2.73633390131078e-05</cx:pt>
          <cx:pt idx="644">0.00058134854082568695</cx:pt>
          <cx:pt idx="645">-0.00020751591211095</cx:pt>
          <cx:pt idx="646">-0.00023850127574972401</cx:pt>
          <cx:pt idx="647">-0.0101253303220882</cx:pt>
          <cx:pt idx="648">-0.015692826075580601</cx:pt>
          <cx:pt idx="649">-0.011893333040463701</cx:pt>
          <cx:pt idx="650">0.011908371541540201</cx:pt>
          <cx:pt idx="651">0.016198834115654599</cx:pt>
          <cx:pt idx="652">0.028797125573741401</cx:pt>
          <cx:pt idx="653">0.030264654393844799</cx:pt>
          <cx:pt idx="654">0.0068255143171326704</cx:pt>
          <cx:pt idx="655">0.0250491483115752</cx:pt>
          <cx:pt idx="656">0.079807953965705697</cx:pt>
          <cx:pt idx="657">0.086744182419234303</cx:pt>
          <cx:pt idx="658">0.053894364558228103</cx:pt>
          <cx:pt idx="659">0.0085602494431909707</cx:pt>
          <cx:pt idx="660">-0.0069073425911969103</cx:pt>
          <cx:pt idx="661">-0.045730300841987301</cx:pt>
          <cx:pt idx="662">-0.046943295116448402</cx:pt>
          <cx:pt idx="663">-0.025288050559598499</cx:pt>
          <cx:pt idx="664">-0.021153106983484601</cx:pt>
          <cx:pt idx="665">-0.0042908522043921598</cx:pt>
          <cx:pt idx="666">0.0078799491501904996</cx:pt>
          <cx:pt idx="667">-0.00652127660712685</cx:pt>
          <cx:pt idx="668">-0.0024101237241987701</cx:pt>
          <cx:pt idx="669">0.00033819826686594802</cx:pt>
          <cx:pt idx="670">9.0122850283542999e-06</cx:pt>
          <cx:pt idx="671">-0.00010796995522561501</cx:pt>
          <cx:pt idx="672">-0.00018475992653043299</cx:pt>
          <cx:pt idx="673">-3.7879847105934899e-05</cx:pt>
          <cx:pt idx="674">2.6892698955949101e-05</cx:pt>
          <cx:pt idx="675">-0.0074581054043428296</cx:pt>
          <cx:pt idx="676">-0.018759230314439299</cx:pt>
          <cx:pt idx="677">-0.022712836613406302</cx:pt>
          <cx:pt idx="678">-0.022884255299084</cx:pt>
          <cx:pt idx="679">-0.013570828987095201</cx:pt>
          <cx:pt idx="680">0.030379136012816901</cx:pt>
          <cx:pt idx="681">0.085649850810253697</cx:pt>
          <cx:pt idx="682">0.080552496314482497</cx:pt>
          <cx:pt idx="683">0.033341869217309202</cx:pt>
          <cx:pt idx="684">0.0292211020341487</cx:pt>
          <cx:pt idx="685">0.039983660968966502</cx:pt>
          <cx:pt idx="686">-0.00278359305047158</cx:pt>
          <cx:pt idx="687">0.0042353700661140296</cx:pt>
          <cx:pt idx="688">0.022389898213285901</cx:pt>
          <cx:pt idx="689">-0.053367861555760801</cx:pt>
          <cx:pt idx="690">-0.0356105754990311</cx:pt>
          <cx:pt idx="691">-0.019473121271578998</cx:pt>
          <cx:pt idx="692">-0.00352557209865663</cx:pt>
          <cx:pt idx="693">0.0063814379672689501</cx:pt>
          <cx:pt idx="694">0.0055890108449403401</cx:pt>
          <cx:pt idx="695">-0.00155927038914794</cx:pt>
          <cx:pt idx="696">-0.0010269775335527401</cx:pt>
          <cx:pt idx="697">0.00079960822352896199</cx:pt>
          <cx:pt idx="698">0.00026756783852557398</cx:pt>
          <cx:pt idx="699">4.74270618890165e-05</cx:pt>
          <cx:pt idx="700">0.00086402800501213098</cx:pt>
          <cx:pt idx="701">-0.000498949369453646</cx:pt>
          <cx:pt idx="702">-0.00067397939333310296</cx:pt>
          <cx:pt idx="703">-0.00086735964272351195</cx:pt>
          <cx:pt idx="704">-0.0176218203591515</cx:pt>
          <cx:pt idx="705">-0.02951052752569</cx:pt>
          <cx:pt idx="706">-0.022856491657473499</cx:pt>
          <cx:pt idx="707">-0.024427184819162801</cx:pt>
          <cx:pt idx="708">-0.0137905927518144</cx:pt>
          <cx:pt idx="709">0.017956061013480702</cx:pt>
          <cx:pt idx="710">0.026463777015322501</cx:pt>
          <cx:pt idx="711">0.015926661364872599</cx:pt>
          <cx:pt idx="712">0.016985957634175802</cx:pt>
          <cx:pt idx="713">-0.017193270566802098</cx:pt>
          <cx:pt idx="714">-0.023123989476731999</cx:pt>
          <cx:pt idx="715">-0.0474545386513371</cx:pt>
          <cx:pt idx="716">-0.050484551655386498</cx:pt>
          <cx:pt idx="717">-0.0274239909374328</cx:pt>
          <cx:pt idx="718">-0.0091010553411286395</cx:pt>
          <cx:pt idx="719">-0.0012373421492223799</cx:pt>
          <cx:pt idx="720">0.0074027273087635204</cx:pt>
          <cx:pt idx="721">0.0098501826453392394</cx:pt>
          <cx:pt idx="722">0.0077253285863605097</cx:pt>
          <cx:pt idx="723">0.0032240198019983101</cx:pt>
          <cx:pt idx="724">-0.00025789916736629001</cx:pt>
          <cx:pt idx="725">-0.000720860538582179</cx:pt>
          <cx:pt idx="726">-0.0010317098405646201</cx:pt>
          <cx:pt idx="727">-0.00010431577929828401</cx:pt>
          <cx:pt idx="728">0.00011469350053347799</cx:pt>
          <cx:pt idx="729">-3.6534462055907302e-05</cx:pt>
          <cx:pt idx="730">-0.00035956703844325301</cx:pt>
          <cx:pt idx="731">-0.00021180332718998701</cx:pt>
          <cx:pt idx="732">0.0015561418039031401</cx:pt>
          <cx:pt idx="733">-0.00129652463541678</cx:pt>
          <cx:pt idx="734">-0.0043981598541796198</cx:pt>
          <cx:pt idx="735">-0.00131362649192939</cx:pt>
          <cx:pt idx="736">-0.0096323828284127899</cx:pt>
          <cx:pt idx="737">-0.016643450190742998</cx:pt>
          <cx:pt idx="738">-0.0113063980671329</cx:pt>
          <cx:pt idx="739">-0.026431789010909</cx:pt>
          <cx:pt idx="740">-0.0183014426046419</cx:pt>
          <cx:pt idx="741">-0.037769200700835802</cx:pt>
          <cx:pt idx="742">-0.034392442116246903</cx:pt>
          <cx:pt idx="743">-0.021998376477851099</cx:pt>
          <cx:pt idx="744">-0.00292440759533759</cx:pt>
          <cx:pt idx="745">-0.0082560966112699193</cx:pt>
          <cx:pt idx="746">-0.0065080552287563398</cx:pt>
          <cx:pt idx="747">-0.00120128190477396</cx:pt>
          <cx:pt idx="748">0.0018886427779139601</cx:pt>
          <cx:pt idx="749">-0.0012230044125977699</cx:pt>
          <cx:pt idx="750">-0.0016279344072774799</cx:pt>
          <cx:pt idx="751">0.000346688689598229</cx:pt>
          <cx:pt idx="752">0.00021240327425898101</cx:pt>
          <cx:pt idx="753">0.00019287407432728</cx:pt>
          <cx:pt idx="754">0.00062518662428902804</cx:pt>
          <cx:pt idx="755">-0.00078328236498579403</cx:pt>
          <cx:pt idx="756">-0.00034868003445796299</cx:pt>
          <cx:pt idx="757">-0.00030206637128076999</cx:pt>
          <cx:pt idx="758">-0.00032032295165533602</cx:pt>
          <cx:pt idx="759">-0.00039800924446277701</cx:pt>
          <cx:pt idx="760">0.00084150370893574503</cx:pt>
          <cx:pt idx="761">-0.00019845429204712201</cx:pt>
          <cx:pt idx="762">-0.000147765931800409</cx:pt>
          <cx:pt idx="763">9.8144337743030294e-05</cx:pt>
          <cx:pt idx="764">-0.00053852855981223501</cx:pt>
          <cx:pt idx="765">-0.00105145027188696</cx:pt>
          <cx:pt idx="766">-0.00681749778690995</cx:pt>
          <cx:pt idx="767">-0.0015064000034433001</cx:pt>
          <cx:pt idx="768">-0.0019222972410079899</cx:pt>
          <cx:pt idx="769">-0.0028093852133895601</cx:pt>
          <cx:pt idx="770">-0.00179707565036727</cx:pt>
          <cx:pt idx="771">-0.00126104571223313</cx:pt>
          <cx:pt idx="772">-0.00291063764889499</cx:pt>
          <cx:pt idx="773">-0.00098217885778043609</cx:pt>
          <cx:pt idx="774">-0.00137839574536727</cx:pt>
          <cx:pt idx="775">-0.000414437705230838</cx:pt>
          <cx:pt idx="776">3.2516004462292703e-05</cx:pt>
          <cx:pt idx="777">-0.00165912493779951</cx:pt>
          <cx:pt idx="778">-0.00113880527826317</cx:pt>
          <cx:pt idx="779">-0.00026333730576423201</cx:pt>
          <cx:pt idx="780">2.0489282021937599e-05</cx:pt>
          <cx:pt idx="781">-0.000156101212479643</cx:pt>
          <cx:pt idx="782">4.9978124335584202e-05</cx:pt>
          <cx:pt idx="783">-0.000255299130965431</cx:pt>
          <cx:pt idx="784">-0.0018128215456910074</cx:pt>
          <cx:pt idx="785">-0.0037212594799589248</cx:pt>
          <cx:pt idx="786">-0.00087618031506852254</cx:pt>
          <cx:pt idx="787">-0.0047310376341008504</cx:pt>
          <cx:pt idx="788">-0.01467938916724575</cx:pt>
          <cx:pt idx="789">-0.027759735024069251</cx:pt>
          <cx:pt idx="790">-0.0058343318798827499</cx:pt>
          <cx:pt idx="791">0.013426862036994926</cx:pt>
          <cx:pt idx="792">0.0300358720208075</cx:pt>
          <cx:pt idx="793">0.0222041705714374</cx:pt>
          <cx:pt idx="794">0.00087172640445871247</cx:pt>
          <cx:pt idx="795">0.018255905029725926</cx:pt>
          <cx:pt idx="796">-0.01067811712616855</cx:pt>
          <cx:pt idx="797">-0.0446696665995455</cx:pt>
          <cx:pt idx="798">-0.021540138863821601</cx:pt>
          <cx:pt idx="799">-0.0025182948348167998</cx:pt>
          <cx:pt idx="800">0.0098081630034226753</cx:pt>
          <cx:pt idx="801">0.0081303661231759</cx:pt>
          <cx:pt idx="802">0.0072994697065529753</cx:pt>
          <cx:pt idx="803">0.0149648871117105</cx:pt>
          <cx:pt idx="804">0.019611272042659174</cx:pt>
          <cx:pt idx="805">0.0099677558877075498</cx:pt>
          <cx:pt idx="806">0.0031045754061866252</cx:pt>
          <cx:pt idx="807">0.00253209585808705</cx:pt>
          <cx:pt idx="808">0.000413671413784755</cx:pt>
          <cx:pt idx="809">0.000203892800077472</cx:pt>
          <cx:pt idx="810">-0.00011943031974023425</cx:pt>
          <cx:pt idx="811">-9.2415890322374754e-07</cx:pt>
          <cx:pt idx="812">-0.0012815775915491975</cx:pt>
          <cx:pt idx="813">-0.0042979400953442248</cx:pt>
          <cx:pt idx="814">-0.0030664592909086749</cx:pt>
          <cx:pt idx="815">-0.00433367100851355</cx:pt>
          <cx:pt idx="816">-0.011235967214009849</cx:pt>
          <cx:pt idx="817">-0.02572809879578225</cx:pt>
          <cx:pt idx="818">-0.014274779763936899</cx:pt>
          <cx:pt idx="819">0.003866910109515025</cx:pt>
          <cx:pt idx="820">0.025206267183563998</cx:pt>
          <cx:pt idx="821">0.02537463365248175</cx:pt>
          <cx:pt idx="822">0.014655746965306001</cx:pt>
          <cx:pt idx="823">0.0078676953545510752</cx:pt>
          <cx:pt idx="824">-0.022515728605844075</cx:pt>
          <cx:pt idx="825">-0.0480624927503615</cx:pt>
          <cx:pt idx="826">-0.024978869040825125</cx:pt>
          <cx:pt idx="827">-0.00238744576853727</cx:pt>
          <cx:pt idx="828">0.01354742688336975</cx:pt>
          <cx:pt idx="829">0.0087664967670399493</cx:pt>
          <cx:pt idx="830">0.0078412161802763492</cx:pt>
          <cx:pt idx="831">0.0076345663448840247</cx:pt>
          <cx:pt idx="832">0.016576849035742525</cx:pt>
          <cx:pt idx="833">0.01904548687979565</cx:pt>
          <cx:pt idx="834">0.0069677144652735496</cx:pt>
          <cx:pt idx="835">0.0023303106422879524</cx:pt>
          <cx:pt idx="836">0.0002386567019692945</cx:pt>
          <cx:pt idx="837">2.8150534781325749e-05</cx:pt>
          <cx:pt idx="838">-0.00039169365712825749</cx:pt>
          <cx:pt idx="839">-0.00034856590206842002</cx:pt>
          <cx:pt idx="840">-0.00215049494580828</cx:pt>
          <cx:pt idx="841">-0.0049138871747624246</cx:pt>
          <cx:pt idx="842">-0.0062358710173693252</cx:pt>
          <cx:pt idx="843">-0.0029838509897511748</cx:pt>
          <cx:pt idx="844">-0.0135040930680891</cx:pt>
          <cx:pt idx="845">-0.028771714673052499</cx:pt>
          <cx:pt idx="846">-0.017178612869250726</cx:pt>
          <cx:pt idx="847">-0.0094690009375573755</cx:pt>
          <cx:pt idx="848">0.0085351704965158492</cx:pt>
          <cx:pt idx="849">0.0091636134304291499</cx:pt>
          <cx:pt idx="850">0.02046807830564985</cx:pt>
          <cx:pt idx="851">0.0059782667576913249</cx:pt>
          <cx:pt idx="852">-0.011279620843571274</cx:pt>
          <cx:pt idx="853">-0.025114963324305999</cx:pt>
          <cx:pt idx="854">-0.019442323918040801</cx:pt>
          <cx:pt idx="855">0.0081558391280759004</cx:pt>
          <cx:pt idx="856">-0.0017314176151395225</cx:pt>
          <cx:pt idx="857">-0.0011339758358652676</cx:pt>
          <cx:pt idx="858">-6.7457361856707997e-05</cx:pt>
          <cx:pt idx="859">0.0044239258703199754</cx:pt>
          <cx:pt idx="860">0.016872581654563075</cx:pt>
          <cx:pt idx="861">0.015820415828823549</cx:pt>
          <cx:pt idx="862">0.0041682504119018998</cx:pt>
          <cx:pt idx="863">-0.00040890944639407502</cx:pt>
          <cx:pt idx="864">-0.0038774685413552751</cx:pt>
          <cx:pt idx="865">-0.00019262840098140574</cx:pt>
          <cx:pt idx="866">-0.00010797226478985125</cx:pt>
          <cx:pt idx="867">-0.00072310930947423995</cx:pt>
          <cx:pt idx="868">-0.003778128305935925</cx:pt>
          <cx:pt idx="869">-0.0048900812799181747</cx:pt>
          <cx:pt idx="870">-0.0078488836835203003</cx:pt>
          <cx:pt idx="871">-0.0052251393969475748</cx:pt>
          <cx:pt idx="872">-0.0163040381471742</cx:pt>
          <cx:pt idx="873">-0.028773142333434001</cx:pt>
          <cx:pt idx="874">-0.023536676733444176</cx:pt>
          <cx:pt idx="875">0.00084841650507066504</cx:pt>
          <cx:pt idx="876">0.016105950705991651</cx:pt>
          <cx:pt idx="877">0.030939933974736749</cx:pt>
          <cx:pt idx="878">0.0264098786991535</cx:pt>
          <cx:pt idx="879">0.017278486023666849</cx:pt>
          <cx:pt idx="880">-0.0033526782038873749</cx:pt>
          <cx:pt idx="881">-0.0411094034192305</cx:pt>
          <cx:pt idx="882">-0.023290530565990199</cx:pt>
          <cx:pt idx="883">0.0012267296869528149</cx:pt>
          <cx:pt idx="884">-0.0018128215456910074</cx:pt>
          <cx:pt idx="885">-0.0037212594799589248</cx:pt>
          <cx:pt idx="886">-0.00087618031506852254</cx:pt>
          <cx:pt idx="887">-0.0047310376341008504</cx:pt>
          <cx:pt idx="888">-0.01467938916724575</cx:pt>
          <cx:pt idx="889">-0.027759735024069251</cx:pt>
          <cx:pt idx="890">-0.0058343318798827499</cx:pt>
          <cx:pt idx="891">0.013426862036994926</cx:pt>
          <cx:pt idx="892">0.0300358720208075</cx:pt>
          <cx:pt idx="893">0.0222041705714374</cx:pt>
          <cx:pt idx="894">0.00087172640445871247</cx:pt>
          <cx:pt idx="895">0.018255905029725926</cx:pt>
          <cx:pt idx="896">-0.01067811712616855</cx:pt>
          <cx:pt idx="897">-0.0446696665995455</cx:pt>
          <cx:pt idx="898">-0.021540138863821601</cx:pt>
          <cx:pt idx="899">-0.0025182948348167998</cx:pt>
          <cx:pt idx="900">0.0098081630034226753</cx:pt>
          <cx:pt idx="901">0.0081303661231759</cx:pt>
          <cx:pt idx="902">0.0072994697065529753</cx:pt>
          <cx:pt idx="903">0.0149648871117105</cx:pt>
          <cx:pt idx="904">0.019611272042659174</cx:pt>
          <cx:pt idx="905">0.0099677558877075498</cx:pt>
          <cx:pt idx="906">0.0031045754061866252</cx:pt>
          <cx:pt idx="907">0.00253209585808705</cx:pt>
          <cx:pt idx="908">0.000413671413784755</cx:pt>
          <cx:pt idx="909">0.000203892800077472</cx:pt>
          <cx:pt idx="910">-0.00011943031974023425</cx:pt>
          <cx:pt idx="911">-9.2415890322374754e-07</cx:pt>
          <cx:pt idx="912">-0.0012815775915491975</cx:pt>
          <cx:pt idx="913">-0.0042979400953442248</cx:pt>
          <cx:pt idx="914">-0.0030664592909086749</cx:pt>
          <cx:pt idx="915">-0.00433367100851355</cx:pt>
          <cx:pt idx="916">-0.011235967214009849</cx:pt>
          <cx:pt idx="917">-0.02572809879578225</cx:pt>
          <cx:pt idx="918">-0.014274779763936899</cx:pt>
          <cx:pt idx="919">0.003866910109515025</cx:pt>
          <cx:pt idx="920">0.025206267183563998</cx:pt>
          <cx:pt idx="921">0.02537463365248175</cx:pt>
          <cx:pt idx="922">0.014655746965306001</cx:pt>
          <cx:pt idx="923">0.0078676953545510752</cx:pt>
          <cx:pt idx="924">-0.022515728605844075</cx:pt>
          <cx:pt idx="925">-0.0480624927503615</cx:pt>
          <cx:pt idx="926">-0.024978869040825125</cx:pt>
          <cx:pt idx="927">-0.00238744576853727</cx:pt>
          <cx:pt idx="928">0.01354742688336975</cx:pt>
          <cx:pt idx="929">0.0087664967670399493</cx:pt>
          <cx:pt idx="930">0.0078412161802763492</cx:pt>
          <cx:pt idx="931">0.0076345663448840247</cx:pt>
          <cx:pt idx="932">0.016576849035742525</cx:pt>
          <cx:pt idx="933">0.01904548687979565</cx:pt>
          <cx:pt idx="934">0.0069677144652735496</cx:pt>
          <cx:pt idx="935">0.0023303106422879524</cx:pt>
          <cx:pt idx="936">0.0002386567019692945</cx:pt>
          <cx:pt idx="937">2.8150534781325749e-05</cx:pt>
          <cx:pt idx="938">-0.00039169365712825749</cx:pt>
          <cx:pt idx="939">-0.00034856590206842002</cx:pt>
          <cx:pt idx="940">-0.00215049494580828</cx:pt>
          <cx:pt idx="941">-0.0049138871747624246</cx:pt>
          <cx:pt idx="942">-0.0062358710173693252</cx:pt>
          <cx:pt idx="943">-0.0029838509897511748</cx:pt>
          <cx:pt idx="944">-0.0135040930680891</cx:pt>
          <cx:pt idx="945">-0.028771714673052499</cx:pt>
          <cx:pt idx="946">-0.017178612869250726</cx:pt>
          <cx:pt idx="947">-0.0094690009375573755</cx:pt>
          <cx:pt idx="948">0.0085351704965158492</cx:pt>
          <cx:pt idx="949">0.0091636134304291499</cx:pt>
          <cx:pt idx="950">0.02046807830564985</cx:pt>
          <cx:pt idx="951">0.0059782667576913249</cx:pt>
          <cx:pt idx="952">-0.011279620843571274</cx:pt>
          <cx:pt idx="953">-0.025114963324305999</cx:pt>
          <cx:pt idx="954">-0.019442323918040801</cx:pt>
          <cx:pt idx="955">0.0081558391280759004</cx:pt>
          <cx:pt idx="956">-0.0017314176151395225</cx:pt>
          <cx:pt idx="957">-0.0011339758358652676</cx:pt>
          <cx:pt idx="958">-6.7457361856707997e-05</cx:pt>
          <cx:pt idx="959">0.0044239258703199754</cx:pt>
          <cx:pt idx="960">0.016872581654563075</cx:pt>
          <cx:pt idx="961">0.015820415828823549</cx:pt>
          <cx:pt idx="962">0.0041682504119018998</cx:pt>
          <cx:pt idx="963">-0.00040890944639407502</cx:pt>
          <cx:pt idx="964">-0.0038774685413552751</cx:pt>
          <cx:pt idx="965">-0.00019262840098140574</cx:pt>
          <cx:pt idx="966">-0.00010797226478985125</cx:pt>
          <cx:pt idx="967">-0.00072310930947423995</cx:pt>
          <cx:pt idx="968">-0.003778128305935925</cx:pt>
          <cx:pt idx="969">-0.0048900812799181747</cx:pt>
          <cx:pt idx="970">-0.0078488836835203003</cx:pt>
          <cx:pt idx="971">-0.0052251393969475748</cx:pt>
          <cx:pt idx="972">-0.0163040381471742</cx:pt>
          <cx:pt idx="973">-0.028773142333434001</cx:pt>
          <cx:pt idx="974">-0.023536676733444176</cx:pt>
          <cx:pt idx="975">0.00084841650507066504</cx:pt>
          <cx:pt idx="976">0.016105950705991651</cx:pt>
          <cx:pt idx="977">0.030939933974736749</cx:pt>
          <cx:pt idx="978">0.0264098786991535</cx:pt>
          <cx:pt idx="979">0.017278486023666849</cx:pt>
          <cx:pt idx="980">-0.0033526782038873749</cx:pt>
          <cx:pt idx="981">-0.0411094034192305</cx:pt>
          <cx:pt idx="982">-0.023290530565990199</cx:pt>
          <cx:pt idx="983">0.0012267296869528149</cx:pt>
          <cx:pt idx="984">-0.0018128215456910074</cx:pt>
          <cx:pt idx="985">-0.0037212594799589248</cx:pt>
          <cx:pt idx="986">-0.00087618031506852254</cx:pt>
          <cx:pt idx="987">-0.0047310376341008504</cx:pt>
          <cx:pt idx="988">-0.01467938916724575</cx:pt>
          <cx:pt idx="989">-0.027759735024069251</cx:pt>
          <cx:pt idx="990">-0.0058343318798827499</cx:pt>
          <cx:pt idx="991">0.013426862036994926</cx:pt>
          <cx:pt idx="992">0.0300358720208075</cx:pt>
          <cx:pt idx="993">0.0222041705714374</cx:pt>
          <cx:pt idx="994">0.00087172640445871247</cx:pt>
          <cx:pt idx="995">0.018255905029725926</cx:pt>
          <cx:pt idx="996">-0.01067811712616855</cx:pt>
          <cx:pt idx="997">-0.0446696665995455</cx:pt>
          <cx:pt idx="998">-0.021540138863821601</cx:pt>
          <cx:pt idx="999">-0.0025182948348167998</cx:pt>
          <cx:pt idx="1000">0.0098081630034226753</cx:pt>
          <cx:pt idx="1001">0.0081303661231759</cx:pt>
          <cx:pt idx="1002">0.0072994697065529753</cx:pt>
          <cx:pt idx="1003">0.0149648871117105</cx:pt>
          <cx:pt idx="1004">0.019611272042659174</cx:pt>
          <cx:pt idx="1005">0.0099677558877075498</cx:pt>
          <cx:pt idx="1006">0.0031045754061866252</cx:pt>
          <cx:pt idx="1007">0.00253209585808705</cx:pt>
          <cx:pt idx="1008">0.000413671413784755</cx:pt>
          <cx:pt idx="1009">0.000203892800077472</cx:pt>
          <cx:pt idx="1010">-0.00011943031974023425</cx:pt>
          <cx:pt idx="1011">-9.2415890322374754e-07</cx:pt>
          <cx:pt idx="1012">-0.0012815775915491975</cx:pt>
          <cx:pt idx="1013">-0.0042979400953442248</cx:pt>
          <cx:pt idx="1014">-0.0030664592909086749</cx:pt>
          <cx:pt idx="1015">-0.00433367100851355</cx:pt>
          <cx:pt idx="1016">-0.011235967214009849</cx:pt>
          <cx:pt idx="1017">-0.02572809879578225</cx:pt>
          <cx:pt idx="1018">-0.014274779763936899</cx:pt>
          <cx:pt idx="1019">0.003866910109515025</cx:pt>
          <cx:pt idx="1020">0.025206267183563998</cx:pt>
          <cx:pt idx="1021">0.02537463365248175</cx:pt>
          <cx:pt idx="1022">0.014655746965306001</cx:pt>
          <cx:pt idx="1023">0.0078676953545510752</cx:pt>
          <cx:pt idx="1024">-0.022515728605844075</cx:pt>
          <cx:pt idx="1025">-0.0480624927503615</cx:pt>
          <cx:pt idx="1026">-0.024978869040825125</cx:pt>
          <cx:pt idx="1027">-0.00238744576853727</cx:pt>
          <cx:pt idx="1028">0.01354742688336975</cx:pt>
          <cx:pt idx="1029">0.0087664967670399493</cx:pt>
          <cx:pt idx="1030">0.0078412161802763492</cx:pt>
          <cx:pt idx="1031">0.0076345663448840247</cx:pt>
          <cx:pt idx="1032">0.016576849035742525</cx:pt>
          <cx:pt idx="1033">0.01904548687979565</cx:pt>
          <cx:pt idx="1034">0.0069677144652735496</cx:pt>
          <cx:pt idx="1035">0.0023303106422879524</cx:pt>
          <cx:pt idx="1036">0.0002386567019692945</cx:pt>
          <cx:pt idx="1037">2.8150534781325749e-05</cx:pt>
          <cx:pt idx="1038">-0.00039169365712825749</cx:pt>
          <cx:pt idx="1039">-0.00034856590206842002</cx:pt>
          <cx:pt idx="1040">-0.00215049494580828</cx:pt>
          <cx:pt idx="1041">-0.0049138871747624246</cx:pt>
          <cx:pt idx="1042">-0.0062358710173693252</cx:pt>
          <cx:pt idx="1043">-0.0029838509897511748</cx:pt>
          <cx:pt idx="1044">-0.0135040930680891</cx:pt>
          <cx:pt idx="1045">-0.028771714673052499</cx:pt>
          <cx:pt idx="1046">-0.017178612869250726</cx:pt>
          <cx:pt idx="1047">-0.0094690009375573755</cx:pt>
          <cx:pt idx="1048">0.0085351704965158492</cx:pt>
          <cx:pt idx="1049">0.0091636134304291499</cx:pt>
          <cx:pt idx="1050">0.02046807830564985</cx:pt>
          <cx:pt idx="1051">0.0059782667576913249</cx:pt>
          <cx:pt idx="1052">-0.011279620843571274</cx:pt>
          <cx:pt idx="1053">-0.025114963324305999</cx:pt>
          <cx:pt idx="1054">-0.019442323918040801</cx:pt>
          <cx:pt idx="1055">0.0081558391280759004</cx:pt>
          <cx:pt idx="1056">-0.0017314176151395225</cx:pt>
          <cx:pt idx="1057">-0.0011339758358652676</cx:pt>
          <cx:pt idx="1058">-6.7457361856707997e-05</cx:pt>
          <cx:pt idx="1059">0.0044239258703199754</cx:pt>
          <cx:pt idx="1060">0.016872581654563075</cx:pt>
          <cx:pt idx="1061">0.015820415828823549</cx:pt>
          <cx:pt idx="1062">0.0041682504119018998</cx:pt>
          <cx:pt idx="1063">-0.00040890944639407502</cx:pt>
          <cx:pt idx="1064">-0.0038774685413552751</cx:pt>
          <cx:pt idx="1065">-0.00019262840098140574</cx:pt>
          <cx:pt idx="1066">-0.00010797226478985125</cx:pt>
          <cx:pt idx="1067">-0.00072310930947423995</cx:pt>
          <cx:pt idx="1068">-0.003778128305935925</cx:pt>
          <cx:pt idx="1069">-0.0048900812799181747</cx:pt>
          <cx:pt idx="1070">-0.0078488836835203003</cx:pt>
          <cx:pt idx="1071">-0.0052251393969475748</cx:pt>
          <cx:pt idx="1072">-0.0163040381471742</cx:pt>
          <cx:pt idx="1073">-0.028773142333434001</cx:pt>
          <cx:pt idx="1074">-0.023536676733444176</cx:pt>
          <cx:pt idx="1075">0.00084841650507066504</cx:pt>
          <cx:pt idx="1076">0.016105950705991651</cx:pt>
          <cx:pt idx="1077">0.030939933974736749</cx:pt>
          <cx:pt idx="1078">0.0264098786991535</cx:pt>
          <cx:pt idx="1079">0.017278486023666849</cx:pt>
          <cx:pt idx="1080">-0.0033526782038873749</cx:pt>
          <cx:pt idx="1081">-0.0411094034192305</cx:pt>
          <cx:pt idx="1082">-0.023290530565990199</cx:pt>
          <cx:pt idx="1083">0.0012267296869528149</cx:pt>
        </cx:lvl>
      </cx:numDim>
    </cx:data>
    <cx:data id="117">
      <cx:numDim type="val">
        <cx:f>Sheet2!$DN$1:$DN$1084</cx:f>
        <cx:lvl ptCount="1084" formatCode="0.00E+00">
          <cx:pt idx="0">-4.8733014620597202e-05</cx:pt>
          <cx:pt idx="1">0.00040876655435966198</cx:pt>
          <cx:pt idx="2">-0.00046731982801209498</cx:pt>
          <cx:pt idx="3">-0.0010068361372117</cx:pt>
          <cx:pt idx="4">-0.000243705383356006</cx:pt>
          <cx:pt idx="5">-0.00016928320095700901</cx:pt>
          <cx:pt idx="6">0.0011858154051862899</cx:pt>
          <cx:pt idx="7">0.0010471879395525399</cx:pt>
          <cx:pt idx="8">-0.00035674111922109197</cx:pt>
          <cx:pt idx="9">-8.7115475431404202e-05</cx:pt>
          <cx:pt idx="10">0.000696916937938553</cx:pt>
          <cx:pt idx="11">-6.7904456966277703e-05</cx:pt>
          <cx:pt idx="12">0.00040005928648034902</cx:pt>
          <cx:pt idx="13">3.5590685924733899e-05</cx:pt>
          <cx:pt idx="14">-6.6021427751007206e-05</cx:pt>
          <cx:pt idx="15">-0.00038791309059351499</cx:pt>
          <cx:pt idx="16">0.000570892384452703</cx:pt>
          <cx:pt idx="17">-0.00071994470376506004</cx:pt>
          <cx:pt idx="18">0.00063163987318384297</cx:pt>
          <cx:pt idx="19">-2.11452270757863e-05</cx:pt>
          <cx:pt idx="20">-0.00013277399556265601</cx:pt>
          <cx:pt idx="21">0.000226362504463726</cx:pt>
          <cx:pt idx="22">-0.00072124134479713004</cx:pt>
          <cx:pt idx="23">0.00069256313356665198</cx:pt>
          <cx:pt idx="24">0.00067050324131201196</cx:pt>
          <cx:pt idx="25">-0.00087217646645258002</cx:pt>
          <cx:pt idx="26">0.00027201821195433598</cx:pt>
          <cx:pt idx="27">-0.00046110961923977401</cx:pt>
          <cx:pt idx="28">0.00078058899088350397</cx:pt>
          <cx:pt idx="29">0.000149861347829481</cx:pt>
          <cx:pt idx="30">-0.000432562053247804</cx:pt>
          <cx:pt idx="31">5.3602222375826899e-05</cx:pt>
          <cx:pt idx="32">3.6760927766327597e-05</cx:pt>
          <cx:pt idx="33">-0.00048436023190341501</cx:pt>
          <cx:pt idx="34">0.000415188352510614</cx:pt>
          <cx:pt idx="35">-0.00070597751020714595</cx:pt>
          <cx:pt idx="36">-0.00063890986808132699</cx:pt>
          <cx:pt idx="37">-0.00038130859981964698</cx:pt>
          <cx:pt idx="38">-0.00132450967730996</cx:pt>
          <cx:pt idx="39">-0.00151626509011116</cx:pt>
          <cx:pt idx="40">-0.00091067808683008202</cx:pt>
          <cx:pt idx="41">-0.00145889775682818</cx:pt>
          <cx:pt idx="42">-0.00080486814447134399</cx:pt>
          <cx:pt idx="43">0.00079705953203215404</cx:pt>
          <cx:pt idx="44">0.0044365638093181899</cx:pt>
          <cx:pt idx="45">0.00029011511182444599</cx:pt>
          <cx:pt idx="46">-0.00041009048377800003</cx:pt>
          <cx:pt idx="47">-0.000903800092439895</cx:pt>
          <cx:pt idx="48">-0.00049062038744498797</cx:pt>
          <cx:pt idx="49">-0.000147982450634381</cx:pt>
          <cx:pt idx="50">0.00025413516511068002</cx:pt>
          <cx:pt idx="51">-0.00087288963061052502</cx:pt>
          <cx:pt idx="52">-0.00048641847658394599</cx:pt>
          <cx:pt idx="53">-0.00088245710444582797</cx:pt>
          <cx:pt idx="54">0.00037411947983275102</cx:pt>
          <cx:pt idx="55">-6.9063558689486993e-05</cx:pt>
          <cx:pt idx="56">0.00035300898607245099</cx:pt>
          <cx:pt idx="57">0.00013715337788926599</cx:pt>
          <cx:pt idx="58">-0.00028398312629954598</cx:pt>
          <cx:pt idx="59">-6.4537458735461898e-05</cx:pt>
          <cx:pt idx="60">0.000166037786749432</cx:pt>
          <cx:pt idx="61">0.00062751644633703596</cx:pt>
          <cx:pt idx="62">-1.74337599889388e-05</cx:pt>
          <cx:pt idx="63">-0.0013279922619331001</cx:pt>
          <cx:pt idx="64">-0.0014387429259398799</cx:pt>
          <cx:pt idx="65">-0.00157423141846621</cx:pt>
          <cx:pt idx="66">-0.0010211864021468201</cx:pt>
          <cx:pt idx="67">0.00030339646983510501</cx:pt>
          <cx:pt idx="68">0.00064047154958229101</cx:pt>
          <cx:pt idx="69">-0.0052281830649428297</cx:pt>
          <cx:pt idx="70">-0.0066569126106718196</cx:pt>
          <cx:pt idx="71">-0.000826660157955452</cx:pt>
          <cx:pt idx="72">0.0016547708768216</cx:pt>
          <cx:pt idx="73">-0.0040614242634588096</cx:pt>
          <cx:pt idx="74">-0.0091590123885464999</cx:pt>
          <cx:pt idx="75">-0.011326191587128699</cx:pt>
          <cx:pt idx="76">-0.0059410659929179698</cx:pt>
          <cx:pt idx="77">-0.0059898404298563404</cx:pt>
          <cx:pt idx="78">-0.0023502748164746299</cx:pt>
          <cx:pt idx="79">-0.000170835725406607</cx:pt>
          <cx:pt idx="80">0.00028569480714081297</cx:pt>
          <cx:pt idx="81">0.000233266991871655</cx:pt>
          <cx:pt idx="82">-6.1805624479860396e-05</cx:pt>
          <cx:pt idx="83">7.7299322778849404e-05</cx:pt>
          <cx:pt idx="84">-0.00059114672152079403</cx:pt>
          <cx:pt idx="85">-0.00015582780828325699</cx:pt>
          <cx:pt idx="86">0.00127825348111485</cx:pt>
          <cx:pt idx="87">-0.00014232597360062601</cx:pt>
          <cx:pt idx="88">-0.00062201435308304603</cx:pt>
          <cx:pt idx="89">-0.0017517263173374899</cx:pt>
          <cx:pt idx="90">-0.00044995458128953199</cx:pt>
          <cx:pt idx="91">-0.00135654190558079</cx:pt>
          <cx:pt idx="92">-0.0044441333243066096</cx:pt>
          <cx:pt idx="93">-0.0051963200330478604</cx:pt>
          <cx:pt idx="94">-0.0065403199346661701</cx:pt>
          <cx:pt idx="95">0.0041970346903056196</cx:pt>
          <cx:pt idx="96">0.0076536623991488697</cx:pt>
          <cx:pt idx="97">-0.00150341050449184</cx:pt>
          <cx:pt idx="98">-0.0189487568725717</cx:pt>
          <cx:pt idx="99">-0.018847421812572498</cx:pt>
          <cx:pt idx="100">-0.0045343994721792104</cx:pt>
          <cx:pt idx="101">0.0068079931333180303</cx:pt>
          <cx:pt idx="102">0.00145548105227194</cx:pt>
          <cx:pt idx="103">-0.018273354581871501</cx:pt>
          <cx:pt idx="104">-0.016114293565655</cx:pt>
          <cx:pt idx="105">-0.0110461771211734</cx:pt>
          <cx:pt idx="106">-0.00088900744108606604</cx:pt>
          <cx:pt idx="107">-0.0025938138891133601</cx:pt>
          <cx:pt idx="108">-0.0018891964147444</cx:pt>
          <cx:pt idx="109">-0.000325409639006338</cx:pt>
          <cx:pt idx="110">-0.0010389797463874399</cx:pt>
          <cx:pt idx="111">0.00029563969872847899</cx:pt>
          <cx:pt idx="112">-0.00033007759513349301</cx:pt>
          <cx:pt idx="113">0.000177827207354792</cx:pt>
          <cx:pt idx="114">0.0037470847793859802</cx:pt>
          <cx:pt idx="115">0.0014152148470146801</cx:pt>
          <cx:pt idx="116">-0.00037950218640629002</cx:pt>
          <cx:pt idx="117">0.00020997826758273</cx:pt>
          <cx:pt idx="118">0.0014562843330393699</cx:pt>
          <cx:pt idx="119">0.0060257180660598297</cx:pt>
          <cx:pt idx="120">-0.00087896406638471097</cx:pt>
          <cx:pt idx="121">-0.0080109976795494</cx:pt>
          <cx:pt idx="122">-0.014527391922736801</cx:pt>
          <cx:pt idx="123">0.00023414729427646499</cx:pt>
          <cx:pt idx="124">0.0063545673146401102</cx:pt>
          <cx:pt idx="125">0.0031602489018377799</cx:pt>
          <cx:pt idx="126">-0.0037881089147241902</cx:pt>
          <cx:pt idx="127">0.0174501130769169</cx:pt>
          <cx:pt idx="128">0.0053734949938117702</cx:pt>
          <cx:pt idx="129">-0.0094828299780353002</cx:pt>
          <cx:pt idx="130">-0.0054666601029855297</cx:pt>
          <cx:pt idx="131">0.00059571369647458199</cx:pt>
          <cx:pt idx="132">0.0062896241644469697</cx:pt>
          <cx:pt idx="133">-0.00172031482666116</cx:pt>
          <cx:pt idx="134">-0.0086480490770142592</cx:pt>
          <cx:pt idx="135">-0.0106965822392054</cx:pt>
          <cx:pt idx="136">-0.012843426411708801</cx:pt>
          <cx:pt idx="137">0.00188236146733903</cx:pt>
          <cx:pt idx="138">0.000454971354553994</cx:pt>
          <cx:pt idx="139">-0.00053230205681674696</cx:pt>
          <cx:pt idx="140">-0.00012933254141629899</cx:pt>
          <cx:pt idx="141">-0.00058625704318179405</cx:pt>
          <cx:pt idx="142">0.00115149054762564</cx:pt>
          <cx:pt idx="143">-0.00061223341950765605</cx:pt>
          <cx:pt idx="144">-0.00026881961735849999</cx:pt>
          <cx:pt idx="145">0.00093872539779051001</cx:pt>
          <cx:pt idx="146">-0.00626073731070142</cx:pt>
          <cx:pt idx="147">-0.0098460959838000996</cx:pt>
          <cx:pt idx="148">-0.023359321503622101</cx:pt>
          <cx:pt idx="149">-0.057853254560487899</cx:pt>
          <cx:pt idx="150">-0.0565384693568413</cx:pt>
          <cx:pt idx="151">-0.039335414189367403</cx:pt>
          <cx:pt idx="152">-0.037058462773199699</cx:pt>
          <cx:pt idx="153">-0.050830192967476803</cx:pt>
          <cx:pt idx="154">-0.026638681769997501</cx:pt>
          <cx:pt idx="155">0.018019113427130199</cx:pt>
          <cx:pt idx="156">0.0355796520020671</cx:pt>
          <cx:pt idx="157">0.0108533505194684</cx:pt>
          <cx:pt idx="158">0.0074401350593976002</cx:pt>
          <cx:pt idx="159">0.019325650001496001</cx:pt>
          <cx:pt idx="160">-0.0152780196252563</cx:pt>
          <cx:pt idx="161">0.015661793277712902</cx:pt>
          <cx:pt idx="162">0.023557672407520901</cx:pt>
          <cx:pt idx="163">0.0026822578033006898</cx:pt>
          <cx:pt idx="164">-0.0024830794403768001</cx:pt>
          <cx:pt idx="165">0.0061644588223581896</cx:pt>
          <cx:pt idx="166">0.0052719517615710297</cx:pt>
          <cx:pt idx="167">-0.00039387209798991401</cx:pt>
          <cx:pt idx="168">0.00054872509248140796</cx:pt>
          <cx:pt idx="169">-0.00024691414732707398</cx:pt>
          <cx:pt idx="170">-0.00079068525205354596</cx:pt>
          <cx:pt idx="171">0.00023478261284463499</cx:pt>
          <cx:pt idx="172">0.00494211510896851</cx:pt>
          <cx:pt idx="173">-0.0012087403683543</cx:pt>
          <cx:pt idx="174">-0.014974816187965</cx:pt>
          <cx:pt idx="175">-0.033930056976525201</cx:pt>
          <cx:pt idx="176">-0.047234017731873398</cx:pt>
          <cx:pt idx="177">-0.047713932858263503</cx:pt>
          <cx:pt idx="178">-0.025935401875861901</cx:pt>
          <cx:pt idx="179">-0.095526107968508203</cx:pt>
          <cx:pt idx="180">-0.086532838020251607</cx:pt>
          <cx:pt idx="181">-0.078433820413019897</cx:pt>
          <cx:pt idx="182">-0.054929926366456397</cx:pt>
          <cx:pt idx="183">-0.0021055411820558399</cx:pt>
          <cx:pt idx="184">0.068745634346773402</cx:pt>
          <cx:pt idx="185">0.050995867636427002</cx:pt>
          <cx:pt idx="186">0.030092410451674399</cx:pt>
          <cx:pt idx="187">-0.012361931766147799</cx:pt>
          <cx:pt idx="188">-0.029871209399313901</cx:pt>
          <cx:pt idx="189">0.0084431810861057104</cx:pt>
          <cx:pt idx="190">-0.0017501025328714899</cx:pt>
          <cx:pt idx="191">-0.020536663476938201</cx:pt>
          <cx:pt idx="192">-0.014765553926184701</cx:pt>
          <cx:pt idx="193">0.00193020720909269</cx:pt>
          <cx:pt idx="194">0.00192600575740818</cx:pt>
          <cx:pt idx="195">-0.00087578513465210101</cx:pt>
          <cx:pt idx="196">-3.8551088281820999e-05</cx:pt>
          <cx:pt idx="197">0.00070552786399081895</cx:pt>
          <cx:pt idx="198">0.0037281675932177199</cx:pt>
          <cx:pt idx="199">0.0032423144592531</cx:pt>
          <cx:pt idx="200">0.0033634043744519499</cx:pt>
          <cx:pt idx="201">-0.00064333064688156254</cx:pt>
          <cx:pt idx="202">-0.0027105742487877498</cx:pt>
          <cx:pt idx="203">-0.0042903816423183003</cx:pt>
          <cx:pt idx="204">-0.0074514975217526251</cx:pt>
          <cx:pt idx="205">-0.0083506998897828252</cx:pt>
          <cx:pt idx="206">-0.0086482040650151994</cx:pt>
          <cx:pt idx="207">-0.028095683853320001</cx:pt>
          <cx:pt idx="208">-0.016768434351108575</cx:pt>
          <cx:pt idx="209">-0.010503174496380125</cx:pt>
          <cx:pt idx="210">-0.0099572748467193252</cx:pt>
          <cx:pt idx="211">-0.0049208143582809248</cx:pt>
          <cx:pt idx="212">0.0043100679046322501</cx:pt>
          <cx:pt idx="213">0.00280465158679525</cx:pt>
          <cx:pt idx="214">-0.00051161194979028747</cx:pt>
          <cx:pt idx="215">0.0046462108267495998</cx:pt>
          <cx:pt idx="216">0.0037823449180121498</cx:pt>
          <cx:pt idx="217">0.0045713126001619498</cx:pt>
          <cx:pt idx="218">0.0036171597367270249</cx:pt>
          <cx:pt idx="219">-0.012693296482627551</cx:pt>
          <cx:pt idx="220">-0.0088985772937323505</cx:pt>
          <cx:pt idx="221">-0.0021633441209894673</cx:pt>
          <cx:pt idx="222">9.4221747138482502e-05</cx:pt>
          <cx:pt idx="223">-9.4892582698741498e-05</cx:pt>
          <cx:pt idx="224">-0.00017912079065612925</cx:pt>
          <cx:pt idx="225">0.00018847963421446574</cx:pt>
          <cx:pt idx="226">0.002704024256828425</cx:pt>
          <cx:pt idx="227">0.0040517735484145749</cx:pt>
          <cx:pt idx="228">0.0060528302815130754</cx:pt>
          <cx:pt idx="229">0.0024953335779427251</cx:pt>
          <cx:pt idx="230">-0.0017706650336415076</cx:pt>
          <cx:pt idx="231">0.005768895715434025</cx:pt>
          <cx:pt idx="232">0.003159616476904725</cx:pt>
          <cx:pt idx="233">-0.0099725727940663499</cx:pt>
          <cx:pt idx="234">-0.001373116583694785</cx:pt>
          <cx:pt idx="235">0.0017922656064835801</cx:pt>
          <cx:pt idx="236">-0.0010532277201356975</cx:pt>
          <cx:pt idx="237">-0.0038424366848467252</cx:pt>
          <cx:pt idx="238">0.0074359070568797998</cx:pt>
          <cx:pt idx="239">0.0014801973218202724</cx:pt>
          <cx:pt idx="240">-0.0020782547263266523</cx:pt>
          <cx:pt idx="241">0.0021575523565002001</cx:pt>
          <cx:pt idx="242">0.0066994854986808499</cx:pt>
          <cx:pt idx="243">0.0053951819382410497</cx:pt>
          <cx:pt idx="244">0.0068888523231437999</cx:pt>
          <cx:pt idx="245">0.001780305024475245</cx:pt>
          <cx:pt idx="246">0.008127911059103125</cx:pt>
          <cx:pt idx="247">-0.0013049228544940576</cx:pt>
          <cx:pt idx="248">-0.0095416365873587754</cx:pt>
          <cx:pt idx="249">-0.0030295217539272499</cx:pt>
          <cx:pt idx="250">0.00076915951682091002</cx:pt>
          <cx:pt idx="251">0.000153467852389208</cx:pt>
          <cx:pt idx="252">-3.9293093422572248e-05</cx:pt>
          <cx:pt idx="253">0.00041791132592911251</cx:pt>
          <cx:pt idx="254">0.0025405106975575249</cx:pt>
          <cx:pt idx="255">0.0054048072229068746</cx:pt>
          <cx:pt idx="256">0.008081808632443125</cx:pt>
          <cx:pt idx="257">0.012247878004651651</cx:pt>
          <cx:pt idx="258">0.0116397180226869</cx:pt>
          <cx:pt idx="259">0.0098498121786898003</cx:pt>
          <cx:pt idx="260">0.012045531933371101</cx:pt>
          <cx:pt idx="261">0.0021267256920534327</cx:pt>
          <cx:pt idx="262">0.02104924014976595</cx:pt>
          <cx:pt idx="263">0.02638763728160775</cx:pt>
          <cx:pt idx="264">0.028565168183166501</cx:pt>
          <cx:pt idx="265">0.01673597636655335</cx:pt>
          <cx:pt idx="266">-0.0020789305589521225</cx:pt>
          <cx:pt idx="267">-0.022275876686756024</cx:pt>
          <cx:pt idx="268">-0.019882277786855074</cx:pt>
          <cx:pt idx="269">-0.0010689440817566874</cx:pt>
          <cx:pt idx="270">0.010227091009668225</cx:pt>
          <cx:pt idx="271">0.0065546064823454996</cx:pt>
          <cx:pt idx="272">1.7516184299538073e-05</cx:pt>
          <cx:pt idx="273">0.0017109722886190276</cx:pt>
          <cx:pt idx="274">0.0067013649911354251</cx:pt>
          <cx:pt idx="275">0.0021753385588990175</cx:pt>
          <cx:pt idx="276">-0.0066802502041306997</cx:pt>
          <cx:pt idx="277">-0.0010260600303188974</cx:pt>
          <cx:pt idx="278">0.0032873893893407748</cx:pt>
          <cx:pt idx="279">0.0028965441019484501</cx:pt>
          <cx:pt idx="280">0.00014252914976052699</cx:pt>
          <cx:pt idx="281">0.00030592843444002997</cx:pt>
          <cx:pt idx="282">0.0022833941566311501</cx:pt>
          <cx:pt idx="283">0.0035361743149400749</cx:pt>
          <cx:pt idx="284">0.0052591347259001251</cx:pt>
          <cx:pt idx="285">0.01431987154672805</cx:pt>
          <cx:pt idx="286">0.018578219295514627</cx:pt>
          <cx:pt idx="287">0.013833987662816899</cx:pt>
          <cx:pt idx="288">0.019483816775058876</cx:pt>
          <cx:pt idx="289">0.012179314051318524</cx:pt>
          <cx:pt idx="290">0.031919719455152998</cx:pt>
          <cx:pt idx="291">0.036935373847151502</cx:pt>
          <cx:pt idx="292">0.0302187399371945</cx:pt>
          <cx:pt idx="293">0.019655296827572874</cx:pt>
          <cx:pt idx="294">-0.020277681763868498</cx:pt>
          <cx:pt idx="295">-0.019507333373973951</cx:pt>
          <cx:pt idx="296">-0.021112921131336251</cx:pt>
          <cx:pt idx="297">-0.0093408638570275006</cx:pt>
          <cx:pt idx="298">0.01246956858043885</cx:pt>
          <cx:pt idx="299">0.056465089081374299</cx:pt>
          <cx:pt idx="300">-0.0036417777170223301</cx:pt>
          <cx:pt idx="301">-0.00282034142078594</cx:pt>
          <cx:pt idx="302">0.0059084555384732599</cx:pt>
          <cx:pt idx="303">-0.0065843248618273897</cx:pt>
          <cx:pt idx="304">-0.0029030111304827401</cx:pt>
          <cx:pt idx="305">0.0027794641116501199</cx:pt>
          <cx:pt idx="306">0.0079184000152994604</cx:pt>
          <cx:pt idx="307">0.00296338877930424</cx:pt>
          <cx:pt idx="308">9.1871967694496896e-05</cx:pt>
          <cx:pt idx="309">0.0011372875281171</cx:pt>
          <cx:pt idx="310">0.0032366714219379199</cx:pt>
          <cx:pt idx="311">0.0092574283167298696</cx:pt>
          <cx:pt idx="312">0.0070652865488814399</cx:pt>
          <cx:pt idx="313">0.034703892402085303</cx:pt>
          <cx:pt idx="314">0.065678855713745002</cx:pt>
          <cx:pt idx="315">0.061825337882434703</cx:pt>
          <cx:pt idx="316">0.038448502842370301</cx:pt>
          <cx:pt idx="317">0.039135200417879899</cx:pt>
          <cx:pt idx="318">0.070137474313208201</cx:pt>
          <cx:pt idx="319">0.10127734498650801</cx:pt>
          <cx:pt idx="320">0.030395062877862301</cx:pt>
          <cx:pt idx="321">-0.0113282413532497</cx:pt>
          <cx:pt idx="322">-0.086487713853591205</cx:pt>
          <cx:pt idx="323">-0.044901284983866599</cx:pt>
          <cx:pt idx="324">-0.053096394605237698</cx:pt>
          <cx:pt idx="325">-0.030797199788384199</cx:pt>
          <cx:pt idx="326">0.074266463638269706</cx:pt>
          <cx:pt idx="327">0.051229148088713802</cx:pt>
          <cx:pt idx="328">0.00904074185895388</cx:pt>
          <cx:pt idx="329">-0.012423813699138401</cx:pt>
          <cx:pt idx="330">-0.019934522924283798</cx:pt>
          <cx:pt idx="331">-0.0095790277581210507</cx:pt>
          <cx:pt idx="332">-0.0052846441415261101</cx:pt>
          <cx:pt idx="333">-0.0046118290034887696</cx:pt>
          <cx:pt idx="334">-0.000592932039586285</cx:pt>
          <cx:pt idx="335">-0.00045026558727495901</cx:pt>
          <cx:pt idx="336">-4.93841458217187e-05</cx:pt>
          <cx:pt idx="337">0.00042389223978826101</cx:pt>
          <cx:pt idx="338">0.0018219659091686399</cx:pt>
          <cx:pt idx="339">-0.0151065247843334</cx:pt>
          <cx:pt idx="340">-0.019110570448481599</cx:pt>
          <cx:pt idx="341">-0.028628000676034899</cx:pt>
          <cx:pt idx="342">0.035135945164531501</cx:pt>
          <cx:pt idx="343">0.051429567529364</cx:pt>
          <cx:pt idx="344">-0.027594692276311901</cx:pt>
          <cx:pt idx="345">-0.044448911735771902</cx:pt>
          <cx:pt idx="346">-0.067549440361936094</cx:pt>
          <cx:pt idx="347">-0.11404324920175</cx:pt>
          <cx:pt idx="348">-0.106427011559293</cx:pt>
          <cx:pt idx="349">-0.149728054468237</cx:pt>
          <cx:pt idx="350">-0.084095555710318196</cx:pt>
          <cx:pt idx="351">-0.015911735275408598</cx:pt>
          <cx:pt idx="352">0.028660154283576902</cx:pt>
          <cx:pt idx="353">0.010050516004724201</cx:pt>
          <cx:pt idx="354">0.0485401936734478</cx:pt>
          <cx:pt idx="355">0.0057173070411016703</cx:pt>
          <cx:pt idx="356">-0.061290948346275298</cx:pt>
          <cx:pt idx="357">-0.056087952829517097</cx:pt>
          <cx:pt idx="358">-0.054973872875736497</cx:pt>
          <cx:pt idx="359">-0.042770044522844802</cx:pt>
          <cx:pt idx="360">-0.016600456768691301</cx:pt>
          <cx:pt idx="361">0.00021297109555623299</cx:pt>
          <cx:pt idx="362">0.0020630590399165001</cx:pt>
          <cx:pt idx="363">0.0010230528464612401</cx:pt>
          <cx:pt idx="364">0.000114087470238031</cx:pt>
          <cx:pt idx="365">0.000172415873837085</cx:pt>
          <cx:pt idx="366">0.00136207231373723</cx:pt>
          <cx:pt idx="367">-0.020994824012023301</cx:pt>
          <cx:pt idx="368">-0.049453788230800502</cx:pt>
          <cx:pt idx="369">-0.054987147278182803</cx:pt>
          <cx:pt idx="370">-0.00750743342829045</cx:pt>
          <cx:pt idx="371">-0.0358416375421301</cx:pt>
          <cx:pt idx="372">-0.093699066546366505</cx:pt>
          <cx:pt idx="373">-0.090949257877733294</cx:pt>
          <cx:pt idx="374">-0.104593156426927</cx:pt>
          <cx:pt idx="375">-0.075779550150169198</cx:pt>
          <cx:pt idx="376">-0.082390314175499704</cx:pt>
          <cx:pt idx="377">-0.074049730259740196</cx:pt>
          <cx:pt idx="378">-0.0084210965189034596</cx:pt>
          <cx:pt idx="379">-0.034786032120042297</cx:pt>
          <cx:pt idx="380">0.012970617134838</cx:pt>
          <cx:pt idx="381">0.041195474980162003</cx:pt>
          <cx:pt idx="382">0.023695483956297201</cx:pt>
          <cx:pt idx="383">-0.054739906423489998</cx:pt>
          <cx:pt idx="384">-0.098500273269493205</cx:pt>
          <cx:pt idx="385">-0.068221318142588597</cx:pt>
          <cx:pt idx="386">-0.038585984231066198</cx:pt>
          <cx:pt idx="387">-0.039496700567454301</cx:pt>
          <cx:pt idx="388">-0.00450292268399959</cx:pt>
          <cx:pt idx="389">0.011151661342790199</cx:pt>
          <cx:pt idx="390">0.0081848254640685802</cx:pt>
          <cx:pt idx="391">0.0012693222149399101</cx:pt>
          <cx:pt idx="392">7.4139406751881596e-05</cx:pt>
          <cx:pt idx="393">0.00066556237988890697</cx:pt>
          <cx:pt idx="394">0.000675310682142812</cx:pt>
          <cx:pt idx="395">-0.0232463087196541</cx:pt>
          <cx:pt idx="396">-0.061424154112643597</cx:pt>
          <cx:pt idx="397">-0.093213124728612498</cx:pt>
          <cx:pt idx="398">-0.054310087508101602</cx:pt>
          <cx:pt idx="399">-0.072447692297953906</cx:pt>
          <cx:pt idx="400">-0.13288059450435299</cx:pt>
          <cx:pt idx="401">-0.122714777140132</cx:pt>
          <cx:pt idx="402">-0.0895508877170164</cx:pt>
          <cx:pt idx="403">-0.030807516447542399</cx:pt>
          <cx:pt idx="404">-0.0077192758910974097</cx:pt>
          <cx:pt idx="405">-0.018447091200697902</cx:pt>
          <cx:pt idx="406">-0.028469356958020001</cx:pt>
          <cx:pt idx="407">-0.0118897733399534</cx:pt>
          <cx:pt idx="408">-0.00490606269992228</cx:pt>
          <cx:pt idx="409">0.078813325458437902</cx:pt>
          <cx:pt idx="410">-0.0028688050960574501</cx:pt>
          <cx:pt idx="411">-0.051899775876079801</cx:pt>
          <cx:pt idx="412">-0.084079827326288006</cx:pt>
          <cx:pt idx="413">-0.0259262367045071</cx:pt>
          <cx:pt idx="414">-0.0086073185418348505</cx:pt>
          <cx:pt idx="415">-0.0100375202250104</cx:pt>
          <cx:pt idx="416">0.0049036978400079801</cx:pt>
          <cx:pt idx="417">0.011332425101166201</cx:pt>
          <cx:pt idx="418">0.0054817880680306397</cx:pt>
          <cx:pt idx="419">0.00013688507936532901</cx:pt>
          <cx:pt idx="420">-4.8191420088453803e-05</cx:pt>
          <cx:pt idx="421">0.00134970955314396</cx:pt>
          <cx:pt idx="422">-3.27554076939159e-05</cx:pt>
          <cx:pt idx="423">-0.0253770074455743</cx:pt>
          <cx:pt idx="424">-0.062206508426617402</cx:pt>
          <cx:pt idx="425">-0.10019584609941699</cx:pt>
          <cx:pt idx="426">-0.062025123501686798</cx:pt>
          <cx:pt idx="427">-0.094897344270927095</cx:pt>
          <cx:pt idx="428">-0.13582794671836801</cx:pt>
          <cx:pt idx="429">-0.113424033120809</cx:pt>
          <cx:pt idx="430">-0.071474691467657003</cx:pt>
          <cx:pt idx="431">-0.0086447031363774702</cx:pt>
          <cx:pt idx="432">-0.016461638561621299</cx:pt>
          <cx:pt idx="433">0.0200668364485895</cx:pt>
          <cx:pt idx="434">0.030549629697174199</cx:pt>
          <cx:pt idx="435">0.047688619061517598</cx:pt>
          <cx:pt idx="436">0.025363302847460901</cx:pt>
          <cx:pt idx="437">0.033709302987586003</cx:pt>
          <cx:pt idx="438">0.0044705218740979198</cx:pt>
          <cx:pt idx="439">-0.049219461658684099</cx:pt>
          <cx:pt idx="440">-0.0123246702857314</cx:pt>
          <cx:pt idx="441">0.0134377907418842</cx:pt>
          <cx:pt idx="442">-0.0026248220187394498</cx:pt>
          <cx:pt idx="443">-0.0086444845802452798</cx:pt>
          <cx:pt idx="444">0.0091318033964055793</cx:pt>
          <cx:pt idx="445">0.00682491867190539</cx:pt>
          <cx:pt idx="446">-0.0017188373719511799</cx:pt>
          <cx:pt idx="447">0.00104331136320414</cx:pt>
          <cx:pt idx="448">-0.00035241950521885501</cx:pt>
          <cx:pt idx="449">0.00076097819054020497</cx:pt>
          <cx:pt idx="450">0.00059412199276334904</cx:pt>
          <cx:pt idx="451">-0.0153680431664225</cx:pt>
          <cx:pt idx="452">-0.050742357520553803</cx:pt>
          <cx:pt idx="453">-0.098192068968895097</cx:pt>
          <cx:pt idx="454">-0.091939598197476505</cx:pt>
          <cx:pt idx="455">-0.086760787448183205</cx:pt>
          <cx:pt idx="456">-0.0642650039701438</cx:pt>
          <cx:pt idx="457">-0.040982184180206001</cx:pt>
          <cx:pt idx="458">0.0067887996463987096</cx:pt>
          <cx:pt idx="459">0.042488661096542903</cx:pt>
          <cx:pt idx="460">0.0112693015757234</cx:pt>
          <cx:pt idx="461">0.044574474863695798</cx:pt>
          <cx:pt idx="462">0.042301859388402599</cx:pt>
          <cx:pt idx="463">0.032153163920229197</cx:pt>
          <cx:pt idx="464">0.027394005194183502</cx:pt>
          <cx:pt idx="465">0.022648512540923999</cx:pt>
          <cx:pt idx="466">-0.0017771739272119599</cx:pt>
          <cx:pt idx="467">-0.041446158824230799</cx:pt>
          <cx:pt idx="468">-0.00374553266378029</cx:pt>
          <cx:pt idx="469">0.045843368054564099</cx:pt>
          <cx:pt idx="470">0.0208115494530389</cx:pt>
          <cx:pt idx="471">0.011981618937900999</cx:pt>
          <cx:pt idx="472">0.0128007311630543</cx:pt>
          <cx:pt idx="473">0.0145910232487523</cx:pt>
          <cx:pt idx="474">0.0061395687927091498</cx:pt>
          <cx:pt idx="475">0.00039352484736033801</cx:pt>
          <cx:pt idx="476">0.00047729097591224501</cx:pt>
          <cx:pt idx="477">0.00032758270367434002</cx:pt>
          <cx:pt idx="478">-0.00144214731795079</cx:pt>
          <cx:pt idx="479">-0.0027001198046295001</cx:pt>
          <cx:pt idx="480">-0.013552017559214201</cx:pt>
          <cx:pt idx="481">-0.033293893294542798</cx:pt>
          <cx:pt idx="482">-0.057096820830229301</cx:pt>
          <cx:pt idx="483">-0.063947439549137897</cx:pt>
          <cx:pt idx="484">-0.024058567940456799</cx:pt>
          <cx:pt idx="485">0.026173576017050199</cx:pt>
          <cx:pt idx="486">0.043506126127194102</cx:pt>
          <cx:pt idx="487">0.073898375976491001</cx:pt>
          <cx:pt idx="488">0.032372523237753699</cx:pt>
          <cx:pt idx="489">0.0288232138842122</cx:pt>
          <cx:pt idx="490">0.036491814891876397</cx:pt>
          <cx:pt idx="491">0.019045423698134101</cx:pt>
          <cx:pt idx="492">-0.0062765601052105196</cx:pt>
          <cx:pt idx="493">0.012795164624240501</cx:pt>
          <cx:pt idx="494">-0.032687415571092802</cx:pt>
          <cx:pt idx="495">-0.031322000190466402</cx:pt>
          <cx:pt idx="496">-0.012145207347171399</cx:pt>
          <cx:pt idx="497">0.025477132971594402</cx:pt>
          <cx:pt idx="498">0.0112130124079944</cx:pt>
          <cx:pt idx="499">0.0042397724142813299</cx:pt>
          <cx:pt idx="500">0.0241155554634091</cx:pt>
          <cx:pt idx="501">0.030824950895970801</cx:pt>
          <cx:pt idx="502">0.0050851602640229303</cx:pt>
          <cx:pt idx="503">0.00030239167039803998</cx:pt>
          <cx:pt idx="504">-9.0786170583426095e-05</cx:pt>
          <cx:pt idx="505">0.00011750950381446601</cx:pt>
          <cx:pt idx="506">-0.0011047689682849801</cx:pt>
          <cx:pt idx="507">0.013011540519532599</cx:pt>
          <cx:pt idx="508">0.015322716602379501</cx:pt>
          <cx:pt idx="509">-0.0195267002312512</cx:pt>
          <cx:pt idx="510">-0.029359732205133798</cx:pt>
          <cx:pt idx="511">-0.015265308241488</cx:pt>
          <cx:pt idx="512">-0.025430630688500901</cx:pt>
          <cx:pt idx="513">-0.0054326364059815299</cx:pt>
          <cx:pt idx="514">0.044839698055655401</cx:pt>
          <cx:pt idx="515">0.0397144839270962</cx:pt>
          <cx:pt idx="516">0.00102991305522554</cx:pt>
          <cx:pt idx="517">0.0064444837175288696</cx:pt>
          <cx:pt idx="518">-0.0252391864928166</cx:pt>
          <cx:pt idx="519">0.0559261555078348</cx:pt>
          <cx:pt idx="520">0.031760819559728599</cx:pt>
          <cx:pt idx="521">-0.0055518136728736596</cx:pt>
          <cx:pt idx="522">-0.019792108369860301</cx:pt>
          <cx:pt idx="523">-0.040989446175568003</cx:pt>
          <cx:pt idx="524">-0.065678593309376601</cx:pt>
          <cx:pt idx="525">-0.036862964380759297</cx:pt>
          <cx:pt idx="526">-0.0185731178309895</cx:pt>
          <cx:pt idx="527">-0.00077167349324170698</cx:pt>
          <cx:pt idx="528">0.025282975302647</cx:pt>
          <cx:pt idx="529">0.019644005268036401</cx:pt>
          <cx:pt idx="530">0.0022542852092082501</cx:pt>
          <cx:pt idx="531">1.18660594472517e-05</cx:pt>
          <cx:pt idx="532">-0.00028998490351902698</cx:pt>
          <cx:pt idx="533">0.00072647732625994897</cx:pt>
          <cx:pt idx="534">0.00076245767051493505</cx:pt>
          <cx:pt idx="535">0.018188860502654301</cx:pt>
          <cx:pt idx="536">0.033539362474447498</cx:pt>
          <cx:pt idx="537">-0.0041098012897902896</cx:pt>
          <cx:pt idx="538">-0.012634905414294699</cx:pt>
          <cx:pt idx="539">0.0054001487093655702</cx:pt>
          <cx:pt idx="540">0.024928096019992099</cx:pt>
          <cx:pt idx="541">0.0254208313526244</cx:pt>
          <cx:pt idx="542">0.036092461899935098</cx:pt>
          <cx:pt idx="543">0.016818466314793799</cx:pt>
          <cx:pt idx="544">-0.037354368929149402</cx:pt>
          <cx:pt idx="545">8.6225859103649597e-05</cx:pt>
          <cx:pt idx="546">-0.012085538116649501</cx:pt>
          <cx:pt idx="547">0.037963860045357303</cx:pt>
          <cx:pt idx="548">0.027855652802971299</cx:pt>
          <cx:pt idx="549">-0.041669379863050297</cx:pt>
          <cx:pt idx="550">-0.060187883170494803</cx:pt>
          <cx:pt idx="551">-0.065587726192442103</cx:pt>
          <cx:pt idx="552">-0.068630510395392794</cx:pt>
          <cx:pt idx="553">-0.055568829857990498</cx:pt>
          <cx:pt idx="554">-0.031433751440556101</cx:pt>
          <cx:pt idx="555">-0.00133791474146252</cx:pt>
          <cx:pt idx="556">0.0046203775275613203</cx:pt>
          <cx:pt idx="557">0.0055003443772957596</cx:pt>
          <cx:pt idx="558">0.0011230575509997001</cx:pt>
          <cx:pt idx="559">0.00076880926237918898</cx:pt>
          <cx:pt idx="560">9.7232995853846902e-05</cx:pt>
          <cx:pt idx="561">0.000104390718762691</cx:pt>
          <cx:pt idx="562">0.0057502821692830804</cx:pt>
          <cx:pt idx="563">0.029538506007660201</cx:pt>
          <cx:pt idx="564">0.0494299073702998</cx:pt>
          <cx:pt idx="565">0.0057046654626597398</cx:pt>
          <cx:pt idx="566">-0.0051097335748954498</cx:pt>
          <cx:pt idx="567">0.0147318948269824</cx:pt>
          <cx:pt idx="568">0.032506824308330302</cx:pt>
          <cx:pt idx="569">0.0028845563907710201</cx:pt>
          <cx:pt idx="570">0.023051527674544599</cx:pt>
          <cx:pt idx="571">0.0166864391144044</cx:pt>
          <cx:pt idx="572">-0.027632504404481999</cx:pt>
          <cx:pt idx="573">-0.0345471282554001</cx:pt>
          <cx:pt idx="574">0.034307349997998199</cx:pt>
          <cx:pt idx="575">0.023128577367334799</cx:pt>
          <cx:pt idx="576">-0.030594013854806999</cx:pt>
          <cx:pt idx="577">-0.033076751833950299</cx:pt>
          <cx:pt idx="578">-0.0529498866652372</cx:pt>
          <cx:pt idx="579">-0.050180988940942702</cx:pt>
          <cx:pt idx="580">-0.028083606392509699</cx:pt>
          <cx:pt idx="581">-0.024260398661907202</cx:pt>
          <cx:pt idx="582">-0.016227174880633102</cx:pt>
          <cx:pt idx="583">0.0028592096656287602</cx:pt>
          <cx:pt idx="584">0.0069591556732870301</cx:pt>
          <cx:pt idx="585">0.00207124784823278</cx:pt>
          <cx:pt idx="586">0.0014851887249519801</cx:pt>
          <cx:pt idx="587">0.00023614327307969199</cx:pt>
          <cx:pt idx="588">-0.000188203772647096</cx:pt>
          <cx:pt idx="589">0.000406064386913593</cx:pt>
          <cx:pt idx="590">0.0090471170952608603</cx:pt>
          <cx:pt idx="591">0.018572415998329601</cx:pt>
          <cx:pt idx="592">0.0364169801391502</cx:pt>
          <cx:pt idx="593">0.013631474728646601</cx:pt>
          <cx:pt idx="594">-0.0059170682913864897</cx:pt>
          <cx:pt idx="595">-0.0104700031495727</cx:pt>
          <cx:pt idx="596">-0.0147233463612132</cx:pt>
          <cx:pt idx="597">-0.013684200745881499</cx:pt>
          <cx:pt idx="598">0.041088888173412698</cx:pt>
          <cx:pt idx="599">-0.0039437903775778804</cx:pt>
          <cx:pt idx="600">0.0010904280570068999</cx:pt>
          <cx:pt idx="601">0.0061652577729399104</cx:pt>
          <cx:pt idx="602">0.030153922715507799</cx:pt>
          <cx:pt idx="603">0.027926762915068799</cx:pt>
          <cx:pt idx="604">0.0025152560845236199</cx:pt>
          <cx:pt idx="605">0.015605874399401899</cx:pt>
          <cx:pt idx="606">0.019567509643360799</cx:pt>
          <cx:pt idx="607">-0.0060353526731876496</cx:pt>
          <cx:pt idx="608">-0.036326729290823999</cx:pt>
          <cx:pt idx="609">-0.0178113851695514</cx:pt>
          <cx:pt idx="610">-0.00363418422217914</cx:pt>
          <cx:pt idx="611">0.0038346689799328799</cx:pt>
          <cx:pt idx="612">0.0048474877029216603</cx:pt>
          <cx:pt idx="613">-0.00066121124229429995</cx:pt>
          <cx:pt idx="614">0.000234072137229088</cx:pt>
          <cx:pt idx="615">-0.000397969576711376</cx:pt>
          <cx:pt idx="616">0.00028892746570649498</cx:pt>
          <cx:pt idx="617">-0.00065323975648600905</cx:pt>
          <cx:pt idx="618">0.0024164317568808199</cx:pt>
          <cx:pt idx="619">-0.0057128120134021399</cx:pt>
          <cx:pt idx="620">0.0043451435826874496</cx:pt>
          <cx:pt idx="621">0.0223392140741655</cx:pt>
          <cx:pt idx="622">0.0016293071279573799</cx:pt>
          <cx:pt idx="623">0.0053505674483313196</cx:pt>
          <cx:pt idx="624">-0.0181843144412926</cx:pt>
          <cx:pt idx="625">0.043055395401215002</cx:pt>
          <cx:pt idx="626">0.0098407743636185901</cx:pt>
          <cx:pt idx="627">0.0050938526513874399</cx:pt>
          <cx:pt idx="628">-0.0095823967864925204</cx:pt>
          <cx:pt idx="629">0.012174278716781299</cx:pt>
          <cx:pt idx="630">0.033945163724361599</cx:pt>
          <cx:pt idx="631">0.038889320267735797</cx:pt>
          <cx:pt idx="632">-0.0035985808673880998</cx:pt>
          <cx:pt idx="633">0.031668416939149201</cx:pt>
          <cx:pt idx="634">0.0084096763433291494</cx:pt>
          <cx:pt idx="635">0.0021628701878150499</cx:pt>
          <cx:pt idx="636">-0.025742412553927101</cx:pt>
          <cx:pt idx="637">0.00096373081103485298</cx:pt>
          <cx:pt idx="638">0.0079222761631071205</cx:pt>
          <cx:pt idx="639">0.0065595301708486304</cx:pt>
          <cx:pt idx="640">0.00073172430830280896</cx:pt>
          <cx:pt idx="641">-0.0016306821264685501</cx:pt>
          <cx:pt idx="642">0.00052921283747503598</cx:pt>
          <cx:pt idx="643">-0.00059392707906416099</cx:pt>
          <cx:pt idx="644">0.000196520112796115</cx:pt>
          <cx:pt idx="645">-0.00046256282744653698</cx:pt>
          <cx:pt idx="646">0.00054078245131704099</cx:pt>
          <cx:pt idx="647">-0.0082914174343839703</cx:pt>
          <cx:pt idx="648">-0.0098289560178086207</cx:pt>
          <cx:pt idx="649">0.00039333487316907699</cx:pt>
          <cx:pt idx="650">0.025907999012905799</cx:pt>
          <cx:pt idx="651">0.016026050166757601</cx:pt>
          <cx:pt idx="652">-0.043400963819390702</cx:pt>
          <cx:pt idx="653">-0.031343315203872603</cx:pt>
          <cx:pt idx="654">-0.013875795931478301</cx:pt>
          <cx:pt idx="655">0.031455938709415598</cx:pt>
          <cx:pt idx="656">0.016694890723034199</cx:pt>
          <cx:pt idx="657">-0.026127545480516601</cx:pt>
          <cx:pt idx="658">-0.044935977655090602</cx:pt>
          <cx:pt idx="659">0.0049017329415205497</cx:pt>
          <cx:pt idx="660">-0.0025975871248188798</cx:pt>
          <cx:pt idx="661">0.023848695454105499</cx:pt>
          <cx:pt idx="662">0.0043707115930078297</cx:pt>
          <cx:pt idx="663">0.016549273189042198</cx:pt>
          <cx:pt idx="664">-0.0092912145442973701</cx:pt>
          <cx:pt idx="665">-0.0029438761489184</cx:pt>
          <cx:pt idx="666">0.00093429620437588496</cx:pt>
          <cx:pt idx="667">0.0033394526870648002</cx:pt>
          <cx:pt idx="668">0.0021959181411779099</cx:pt>
          <cx:pt idx="669">-0.000824808743354506</cx:pt>
          <cx:pt idx="670">-0.00028573824446161502</cx:pt>
          <cx:pt idx="671">-0.00010288923775392</cx:pt>
          <cx:pt idx="672">1.1373041856175001e-05</cx:pt>
          <cx:pt idx="673">0.00022545246374998501</cx:pt>
          <cx:pt idx="674">8.5751502630894303e-05</cx:pt>
          <cx:pt idx="675">-0.0015178707996658101</cx:pt>
          <cx:pt idx="676">0.0092571952509699108</cx:pt>
          <cx:pt idx="677">0.0185878476201627</cx:pt>
          <cx:pt idx="678">0.011220999464784</cx:pt>
          <cx:pt idx="679">-0.040925079874949602</cx:pt>
          <cx:pt idx="680">-0.056717731235373998</cx:pt>
          <cx:pt idx="681">-0.070543561798958501</cx:pt>
          <cx:pt idx="682">-0.0179317797712309</cx:pt>
          <cx:pt idx="683">0.023750446304687398</cx:pt>
          <cx:pt idx="684">0.021449328267626199</cx:pt>
          <cx:pt idx="685">-0.025244807933470899</cx:pt>
          <cx:pt idx="686">-0.012210935404778901</cx:pt>
          <cx:pt idx="687">0.0187366017284081</cx:pt>
          <cx:pt idx="688">-0.022696156000941999</cx:pt>
          <cx:pt idx="689">0.0051013874300687902</cx:pt>
          <cx:pt idx="690">-0.00055058342355503598</cx:pt>
          <cx:pt idx="691">0.012068986496031499</cx:pt>
          <cx:pt idx="692">0.0010138049495320199</cx:pt>
          <cx:pt idx="693">-0.0071832624333245899</cx:pt>
          <cx:pt idx="694">-0.0042042775665474402</cx:pt>
          <cx:pt idx="695">0.00269146151463226</cx:pt>
          <cx:pt idx="696">0.0059128621361044997</cx:pt>
          <cx:pt idx="697">0.0011572440954288601</cx:pt>
          <cx:pt idx="698">0.00041419531843221898</cx:pt>
          <cx:pt idx="699">-8.9755604022121298e-05</cx:pt>
          <cx:pt idx="700">0.00081234490983281098</cx:pt>
          <cx:pt idx="701">7.2215318856483194e-05</cx:pt>
          <cx:pt idx="702">8.2960520264353793e-05</cx:pt>
          <cx:pt idx="703">0.00065809188721270096</cx:pt>
          <cx:pt idx="704">0.0036147462965652201</cx:pt>
          <cx:pt idx="705">-0.0051863486721391901</cx:pt>
          <cx:pt idx="706">0.0034341827871638298</cx:pt>
          <cx:pt idx="707">-0.0050821234643009996</cx:pt>
          <cx:pt idx="708">-0.0016893628766513</cx:pt>
          <cx:pt idx="709">-0.0066726424333973904</cx:pt>
          <cx:pt idx="710">-0.0182143835906074</cx:pt>
          <cx:pt idx="711">-0.0030196477458857098</cx:pt>
          <cx:pt idx="712">0.039129394705162197</cx:pt>
          <cx:pt idx="713">0.0092290733900930993</cx:pt>
          <cx:pt idx="714">0.025245578701072299</cx:pt>
          <cx:pt idx="715">0.019704685329743898</cx:pt>
          <cx:pt idx="716">0.000519780757732794</cx:pt>
          <cx:pt idx="717">-0.00033697733465421398</cx:pt>
          <cx:pt idx="718">0.0065653918680613904</cx:pt>
          <cx:pt idx="719">0.0133898846121138</cx:pt>
          <cx:pt idx="720">-0.0033203791502953899</cx:pt>
          <cx:pt idx="721">-0.013148503839391</cx:pt>
          <cx:pt idx="722">-0.010794429601289001</cx:pt>
          <cx:pt idx="723">-0.0020468571944951899</cx:pt>
          <cx:pt idx="724">-0.00054090750805447802</cx:pt>
          <cx:pt idx="725">0.000237274577473536</cx:pt>
          <cx:pt idx="726">-0.00060404556344866001</cx:pt>
          <cx:pt idx="727">0.000734064083682994</cx:pt>
          <cx:pt idx="728">-0.00051580015746496995</cx:pt>
          <cx:pt idx="729">2.4574617771563199e-05</cx:pt>
          <cx:pt idx="730">7.4017142607715804e-05</cx:pt>
          <cx:pt idx="731">0.000230917708136355</cx:pt>
          <cx:pt idx="732">-0.0085585232673426395</cx:pt>
          <cx:pt idx="733">-0.0328100001282405</cx:pt>
          <cx:pt idx="734">-0.033340275979327198</cx:pt>
          <cx:pt idx="735">-0.0036937219631964901</cx:pt>
          <cx:pt idx="736">-0.00089110031549712802</cx:pt>
          <cx:pt idx="737">0.0079269660714195098</cx:pt>
          <cx:pt idx="738">-0.00080247035066059605</cx:pt>
          <cx:pt idx="739">-0.0055348025466225598</cx:pt>
          <cx:pt idx="740">0.00144782928466578</cx:pt>
          <cx:pt idx="741">0.043233510364785302</cx:pt>
          <cx:pt idx="742">0.040489519957618798</cx:pt>
          <cx:pt idx="743">0.014045975284068601</cx:pt>
          <cx:pt idx="744">0.00187490362593032</cx:pt>
          <cx:pt idx="745">0.0082891350436464402</cx:pt>
          <cx:pt idx="746">0.0104029995529286</cx:pt>
          <cx:pt idx="747">0.0115797283198118</cx:pt>
          <cx:pt idx="748">-0.0016321502699124101</cx:pt>
          <cx:pt idx="749">-0.0060885246177604596</cx:pt>
          <cx:pt idx="750">-0.0019170545882914</cx:pt>
          <cx:pt idx="751">-0.000302301758974661</cx:pt>
          <cx:pt idx="752">0.00083158582389600104</cx:pt>
          <cx:pt idx="753">-0.00039883352764366202</cx:pt>
          <cx:pt idx="754">-0.000546494828871907</cx:pt>
          <cx:pt idx="755">-0.00071177641442988398</cx:pt>
          <cx:pt idx="756">0.00029269102019528401</cx:pt>
          <cx:pt idx="757">-0.00021715816023195001</cx:pt>
          <cx:pt idx="758">0.00020194279332414001</cx:pt>
          <cx:pt idx="759">-5.27162254948541e-05</cx:pt>
          <cx:pt idx="760">0.00024050600422385001</cx:pt>
          <cx:pt idx="761">-0.000357493190463942</cx:pt>
          <cx:pt idx="762">-0.000347651762872834</cx:pt>
          <cx:pt idx="763">0.00078001861876566495</cx:pt>
          <cx:pt idx="764">0.0033616544057955399</cx:pt>
          <cx:pt idx="765">0.0037562360904010699</cx:pt>
          <cx:pt idx="766">0.011446209846524599</cx:pt>
          <cx:pt idx="767">0.0034069176798069401</cx:pt>
          <cx:pt idx="768">0.0038162080601977298</cx:pt>
          <cx:pt idx="769">0.0063584741982191401</cx:pt>
          <cx:pt idx="770">-0.00048173402729218998</cx:pt>
          <cx:pt idx="771">-3.81319806149361e-05</cx:pt>
          <cx:pt idx="772">0.0038159831653449901</cx:pt>
          <cx:pt idx="773">0.0070847532006684602</cx:pt>
          <cx:pt idx="774">0.0069077853527057097</cx:pt>
          <cx:pt idx="775">0.0033863908133097498</cx:pt>
          <cx:pt idx="776">-0.0014513824455421799</cx:pt>
          <cx:pt idx="777">-0.0026237488059760099</cx:pt>
          <cx:pt idx="778">-0.0044315146642723898</cx:pt>
          <cx:pt idx="779">-0.00042527166774345798</cx:pt>
          <cx:pt idx="780">-0.00080355609887821397</cx:pt>
          <cx:pt idx="781">0.00055635558130465504</cx:pt>
          <cx:pt idx="782">-0.00053736560825172204</cx:pt>
          <cx:pt idx="783">0.00037187435146606899</cx:pt>
          <cx:pt idx="784">0.0032423144592531</cx:pt>
          <cx:pt idx="785">0.0033634043744519499</cx:pt>
          <cx:pt idx="786">-0.00064333064688156254</cx:pt>
          <cx:pt idx="787">-0.0027105742487877498</cx:pt>
          <cx:pt idx="788">-0.0042903816423183003</cx:pt>
          <cx:pt idx="789">-0.0074514975217526251</cx:pt>
          <cx:pt idx="790">-0.0083506998897828252</cx:pt>
          <cx:pt idx="791">-0.0086482040650151994</cx:pt>
          <cx:pt idx="792">-0.028095683853320001</cx:pt>
          <cx:pt idx="793">-0.016768434351108575</cx:pt>
          <cx:pt idx="794">-0.010503174496380125</cx:pt>
          <cx:pt idx="795">-0.0099572748467193252</cx:pt>
          <cx:pt idx="796">-0.0049208143582809248</cx:pt>
          <cx:pt idx="797">0.0043100679046322501</cx:pt>
          <cx:pt idx="798">0.00280465158679525</cx:pt>
          <cx:pt idx="799">-0.00051161194979028747</cx:pt>
          <cx:pt idx="800">0.0046462108267495998</cx:pt>
          <cx:pt idx="801">0.0037823449180121498</cx:pt>
          <cx:pt idx="802">0.0045713126001619498</cx:pt>
          <cx:pt idx="803">0.0036171597367270249</cx:pt>
          <cx:pt idx="804">-0.012693296482627551</cx:pt>
          <cx:pt idx="805">-0.0088985772937323505</cx:pt>
          <cx:pt idx="806">-0.0021633441209894673</cx:pt>
          <cx:pt idx="807">9.4221747138482502e-05</cx:pt>
          <cx:pt idx="808">-9.4892582698741498e-05</cx:pt>
          <cx:pt idx="809">-0.00017912079065612925</cx:pt>
          <cx:pt idx="810">0.00018847963421446574</cx:pt>
          <cx:pt idx="811">0.002704024256828425</cx:pt>
          <cx:pt idx="812">0.0040517735484145749</cx:pt>
          <cx:pt idx="813">0.0060528302815130754</cx:pt>
          <cx:pt idx="814">0.0024953335779427251</cx:pt>
          <cx:pt idx="815">-0.0017706650336415076</cx:pt>
          <cx:pt idx="816">0.005768895715434025</cx:pt>
          <cx:pt idx="817">0.003159616476904725</cx:pt>
          <cx:pt idx="818">-0.0099725727940663499</cx:pt>
          <cx:pt idx="819">-0.001373116583694785</cx:pt>
          <cx:pt idx="820">0.0017922656064835801</cx:pt>
          <cx:pt idx="821">-0.0010532277201356975</cx:pt>
          <cx:pt idx="822">-0.0038424366848467252</cx:pt>
          <cx:pt idx="823">0.0074359070568797998</cx:pt>
          <cx:pt idx="824">0.0014801973218202724</cx:pt>
          <cx:pt idx="825">-0.0020782547263266523</cx:pt>
          <cx:pt idx="826">0.0021575523565002001</cx:pt>
          <cx:pt idx="827">0.0066994854986808499</cx:pt>
          <cx:pt idx="828">0.0053951819382410497</cx:pt>
          <cx:pt idx="829">0.0068888523231437999</cx:pt>
          <cx:pt idx="830">0.001780305024475245</cx:pt>
          <cx:pt idx="831">0.008127911059103125</cx:pt>
          <cx:pt idx="832">-0.0013049228544940576</cx:pt>
          <cx:pt idx="833">-0.0095416365873587754</cx:pt>
          <cx:pt idx="834">-0.0030295217539272499</cx:pt>
          <cx:pt idx="835">0.00076915951682091002</cx:pt>
          <cx:pt idx="836">0.000153467852389208</cx:pt>
          <cx:pt idx="837">-3.9293093422572248e-05</cx:pt>
          <cx:pt idx="838">0.00041791132592911251</cx:pt>
          <cx:pt idx="839">0.0025405106975575249</cx:pt>
          <cx:pt idx="840">0.0054048072229068746</cx:pt>
          <cx:pt idx="841">0.008081808632443125</cx:pt>
          <cx:pt idx="842">0.012247878004651651</cx:pt>
          <cx:pt idx="843">0.0116397180226869</cx:pt>
          <cx:pt idx="844">0.0098498121786898003</cx:pt>
          <cx:pt idx="845">0.012045531933371101</cx:pt>
          <cx:pt idx="846">0.0021267256920534327</cx:pt>
          <cx:pt idx="847">0.02104924014976595</cx:pt>
          <cx:pt idx="848">0.02638763728160775</cx:pt>
          <cx:pt idx="849">0.028565168183166501</cx:pt>
          <cx:pt idx="850">0.01673597636655335</cx:pt>
          <cx:pt idx="851">-0.0020789305589521225</cx:pt>
          <cx:pt idx="852">-0.022275876686756024</cx:pt>
          <cx:pt idx="853">-0.019882277786855074</cx:pt>
          <cx:pt idx="854">-0.0010689440817566874</cx:pt>
          <cx:pt idx="855">0.010227091009668225</cx:pt>
          <cx:pt idx="856">0.0065546064823454996</cx:pt>
          <cx:pt idx="857">1.7516184299538073e-05</cx:pt>
          <cx:pt idx="858">0.0017109722886190276</cx:pt>
          <cx:pt idx="859">0.0067013649911354251</cx:pt>
          <cx:pt idx="860">0.0021753385588990175</cx:pt>
          <cx:pt idx="861">-0.0066802502041306997</cx:pt>
          <cx:pt idx="862">-0.0010260600303188974</cx:pt>
          <cx:pt idx="863">0.0032873893893407748</cx:pt>
          <cx:pt idx="864">0.0028965441019484501</cx:pt>
          <cx:pt idx="865">0.00014252914976052699</cx:pt>
          <cx:pt idx="866">0.00030592843444002997</cx:pt>
          <cx:pt idx="867">0.0022833941566311501</cx:pt>
          <cx:pt idx="868">0.0035361743149400749</cx:pt>
          <cx:pt idx="869">0.0052591347259001251</cx:pt>
          <cx:pt idx="870">0.01431987154672805</cx:pt>
          <cx:pt idx="871">0.018578219295514627</cx:pt>
          <cx:pt idx="872">0.013833987662816899</cx:pt>
          <cx:pt idx="873">0.019483816775058876</cx:pt>
          <cx:pt idx="874">0.012179314051318524</cx:pt>
          <cx:pt idx="875">0.031919719455152998</cx:pt>
          <cx:pt idx="876">0.036935373847151502</cx:pt>
          <cx:pt idx="877">0.0302187399371945</cx:pt>
          <cx:pt idx="878">0.019655296827572874</cx:pt>
          <cx:pt idx="879">-0.020277681763868498</cx:pt>
          <cx:pt idx="880">-0.019507333373973951</cx:pt>
          <cx:pt idx="881">-0.021112921131336251</cx:pt>
          <cx:pt idx="882">-0.0093408638570275006</cx:pt>
          <cx:pt idx="883">0.01246956858043885</cx:pt>
          <cx:pt idx="884">0.0032423144592531</cx:pt>
          <cx:pt idx="885">0.0033634043744519499</cx:pt>
          <cx:pt idx="886">-0.00064333064688156254</cx:pt>
          <cx:pt idx="887">-0.0027105742487877498</cx:pt>
          <cx:pt idx="888">-0.0042903816423183003</cx:pt>
          <cx:pt idx="889">-0.0074514975217526251</cx:pt>
          <cx:pt idx="890">-0.0083506998897828252</cx:pt>
          <cx:pt idx="891">-0.0086482040650151994</cx:pt>
          <cx:pt idx="892">-0.028095683853320001</cx:pt>
          <cx:pt idx="893">-0.016768434351108575</cx:pt>
          <cx:pt idx="894">-0.010503174496380125</cx:pt>
          <cx:pt idx="895">-0.0099572748467193252</cx:pt>
          <cx:pt idx="896">-0.0049208143582809248</cx:pt>
          <cx:pt idx="897">0.0043100679046322501</cx:pt>
          <cx:pt idx="898">0.00280465158679525</cx:pt>
          <cx:pt idx="899">-0.00051161194979028747</cx:pt>
          <cx:pt idx="900">0.0046462108267495998</cx:pt>
          <cx:pt idx="901">0.0037823449180121498</cx:pt>
          <cx:pt idx="902">0.0045713126001619498</cx:pt>
          <cx:pt idx="903">0.0036171597367270249</cx:pt>
          <cx:pt idx="904">-0.012693296482627551</cx:pt>
          <cx:pt idx="905">-0.0088985772937323505</cx:pt>
          <cx:pt idx="906">-0.0021633441209894673</cx:pt>
          <cx:pt idx="907">9.4221747138482502e-05</cx:pt>
          <cx:pt idx="908">-9.4892582698741498e-05</cx:pt>
          <cx:pt idx="909">-0.00017912079065612925</cx:pt>
          <cx:pt idx="910">0.00018847963421446574</cx:pt>
          <cx:pt idx="911">0.002704024256828425</cx:pt>
          <cx:pt idx="912">0.0040517735484145749</cx:pt>
          <cx:pt idx="913">0.0060528302815130754</cx:pt>
          <cx:pt idx="914">0.0024953335779427251</cx:pt>
          <cx:pt idx="915">-0.0017706650336415076</cx:pt>
          <cx:pt idx="916">0.005768895715434025</cx:pt>
          <cx:pt idx="917">0.003159616476904725</cx:pt>
          <cx:pt idx="918">-0.0099725727940663499</cx:pt>
          <cx:pt idx="919">-0.001373116583694785</cx:pt>
          <cx:pt idx="920">0.0017922656064835801</cx:pt>
          <cx:pt idx="921">-0.0010532277201356975</cx:pt>
          <cx:pt idx="922">-0.0038424366848467252</cx:pt>
          <cx:pt idx="923">0.0074359070568797998</cx:pt>
          <cx:pt idx="924">0.0014801973218202724</cx:pt>
          <cx:pt idx="925">-0.0020782547263266523</cx:pt>
          <cx:pt idx="926">0.0021575523565002001</cx:pt>
          <cx:pt idx="927">0.0066994854986808499</cx:pt>
          <cx:pt idx="928">0.0053951819382410497</cx:pt>
          <cx:pt idx="929">0.0068888523231437999</cx:pt>
          <cx:pt idx="930">0.001780305024475245</cx:pt>
          <cx:pt idx="931">0.008127911059103125</cx:pt>
          <cx:pt idx="932">-0.0013049228544940576</cx:pt>
          <cx:pt idx="933">-0.0095416365873587754</cx:pt>
          <cx:pt idx="934">-0.0030295217539272499</cx:pt>
          <cx:pt idx="935">0.00076915951682091002</cx:pt>
          <cx:pt idx="936">0.000153467852389208</cx:pt>
          <cx:pt idx="937">-3.9293093422572248e-05</cx:pt>
          <cx:pt idx="938">0.00041791132592911251</cx:pt>
          <cx:pt idx="939">0.0025405106975575249</cx:pt>
          <cx:pt idx="940">0.0054048072229068746</cx:pt>
          <cx:pt idx="941">0.008081808632443125</cx:pt>
          <cx:pt idx="942">0.012247878004651651</cx:pt>
          <cx:pt idx="943">0.0116397180226869</cx:pt>
          <cx:pt idx="944">0.0098498121786898003</cx:pt>
          <cx:pt idx="945">0.012045531933371101</cx:pt>
          <cx:pt idx="946">0.0021267256920534327</cx:pt>
          <cx:pt idx="947">0.02104924014976595</cx:pt>
          <cx:pt idx="948">0.02638763728160775</cx:pt>
          <cx:pt idx="949">0.028565168183166501</cx:pt>
          <cx:pt idx="950">0.01673597636655335</cx:pt>
          <cx:pt idx="951">-0.0020789305589521225</cx:pt>
          <cx:pt idx="952">-0.022275876686756024</cx:pt>
          <cx:pt idx="953">-0.019882277786855074</cx:pt>
          <cx:pt idx="954">-0.0010689440817566874</cx:pt>
          <cx:pt idx="955">0.010227091009668225</cx:pt>
          <cx:pt idx="956">0.0065546064823454996</cx:pt>
          <cx:pt idx="957">1.7516184299538073e-05</cx:pt>
          <cx:pt idx="958">0.0017109722886190276</cx:pt>
          <cx:pt idx="959">0.0067013649911354251</cx:pt>
          <cx:pt idx="960">0.0021753385588990175</cx:pt>
          <cx:pt idx="961">-0.0066802502041306997</cx:pt>
          <cx:pt idx="962">-0.0010260600303188974</cx:pt>
          <cx:pt idx="963">0.0032873893893407748</cx:pt>
          <cx:pt idx="964">0.0028965441019484501</cx:pt>
          <cx:pt idx="965">0.00014252914976052699</cx:pt>
          <cx:pt idx="966">0.00030592843444002997</cx:pt>
          <cx:pt idx="967">0.0022833941566311501</cx:pt>
          <cx:pt idx="968">0.0035361743149400749</cx:pt>
          <cx:pt idx="969">0.0052591347259001251</cx:pt>
          <cx:pt idx="970">0.01431987154672805</cx:pt>
          <cx:pt idx="971">0.018578219295514627</cx:pt>
          <cx:pt idx="972">0.013833987662816899</cx:pt>
          <cx:pt idx="973">0.019483816775058876</cx:pt>
          <cx:pt idx="974">0.012179314051318524</cx:pt>
          <cx:pt idx="975">0.031919719455152998</cx:pt>
          <cx:pt idx="976">0.036935373847151502</cx:pt>
          <cx:pt idx="977">0.0302187399371945</cx:pt>
          <cx:pt idx="978">0.019655296827572874</cx:pt>
          <cx:pt idx="979">-0.020277681763868498</cx:pt>
          <cx:pt idx="980">-0.019507333373973951</cx:pt>
          <cx:pt idx="981">-0.021112921131336251</cx:pt>
          <cx:pt idx="982">-0.0093408638570275006</cx:pt>
          <cx:pt idx="983">0.01246956858043885</cx:pt>
          <cx:pt idx="984">0.0032423144592531</cx:pt>
          <cx:pt idx="985">0.0033634043744519499</cx:pt>
          <cx:pt idx="986">-0.00064333064688156254</cx:pt>
          <cx:pt idx="987">-0.0027105742487877498</cx:pt>
          <cx:pt idx="988">-0.0042903816423183003</cx:pt>
          <cx:pt idx="989">-0.0074514975217526251</cx:pt>
          <cx:pt idx="990">-0.0083506998897828252</cx:pt>
          <cx:pt idx="991">-0.0086482040650151994</cx:pt>
          <cx:pt idx="992">-0.028095683853320001</cx:pt>
          <cx:pt idx="993">-0.016768434351108575</cx:pt>
          <cx:pt idx="994">-0.010503174496380125</cx:pt>
          <cx:pt idx="995">-0.0099572748467193252</cx:pt>
          <cx:pt idx="996">-0.0049208143582809248</cx:pt>
          <cx:pt idx="997">0.0043100679046322501</cx:pt>
          <cx:pt idx="998">0.00280465158679525</cx:pt>
          <cx:pt idx="999">-0.00051161194979028747</cx:pt>
          <cx:pt idx="1000">0.0046462108267495998</cx:pt>
          <cx:pt idx="1001">0.0037823449180121498</cx:pt>
          <cx:pt idx="1002">0.0045713126001619498</cx:pt>
          <cx:pt idx="1003">0.0036171597367270249</cx:pt>
          <cx:pt idx="1004">-0.012693296482627551</cx:pt>
          <cx:pt idx="1005">-0.0088985772937323505</cx:pt>
          <cx:pt idx="1006">-0.0021633441209894673</cx:pt>
          <cx:pt idx="1007">9.4221747138482502e-05</cx:pt>
          <cx:pt idx="1008">-9.4892582698741498e-05</cx:pt>
          <cx:pt idx="1009">-0.00017912079065612925</cx:pt>
          <cx:pt idx="1010">0.00018847963421446574</cx:pt>
          <cx:pt idx="1011">0.002704024256828425</cx:pt>
          <cx:pt idx="1012">0.0040517735484145749</cx:pt>
          <cx:pt idx="1013">0.0060528302815130754</cx:pt>
          <cx:pt idx="1014">0.0024953335779427251</cx:pt>
          <cx:pt idx="1015">-0.0017706650336415076</cx:pt>
          <cx:pt idx="1016">0.005768895715434025</cx:pt>
          <cx:pt idx="1017">0.003159616476904725</cx:pt>
          <cx:pt idx="1018">-0.0099725727940663499</cx:pt>
          <cx:pt idx="1019">-0.001373116583694785</cx:pt>
          <cx:pt idx="1020">0.0017922656064835801</cx:pt>
          <cx:pt idx="1021">-0.0010532277201356975</cx:pt>
          <cx:pt idx="1022">-0.0038424366848467252</cx:pt>
          <cx:pt idx="1023">0.0074359070568797998</cx:pt>
          <cx:pt idx="1024">0.0014801973218202724</cx:pt>
          <cx:pt idx="1025">-0.0020782547263266523</cx:pt>
          <cx:pt idx="1026">0.0021575523565002001</cx:pt>
          <cx:pt idx="1027">0.0066994854986808499</cx:pt>
          <cx:pt idx="1028">0.0053951819382410497</cx:pt>
          <cx:pt idx="1029">0.0068888523231437999</cx:pt>
          <cx:pt idx="1030">0.001780305024475245</cx:pt>
          <cx:pt idx="1031">0.008127911059103125</cx:pt>
          <cx:pt idx="1032">-0.0013049228544940576</cx:pt>
          <cx:pt idx="1033">-0.0095416365873587754</cx:pt>
          <cx:pt idx="1034">-0.0030295217539272499</cx:pt>
          <cx:pt idx="1035">0.00076915951682091002</cx:pt>
          <cx:pt idx="1036">0.000153467852389208</cx:pt>
          <cx:pt idx="1037">-3.9293093422572248e-05</cx:pt>
          <cx:pt idx="1038">0.00041791132592911251</cx:pt>
          <cx:pt idx="1039">0.0025405106975575249</cx:pt>
          <cx:pt idx="1040">0.0054048072229068746</cx:pt>
          <cx:pt idx="1041">0.008081808632443125</cx:pt>
          <cx:pt idx="1042">0.012247878004651651</cx:pt>
          <cx:pt idx="1043">0.0116397180226869</cx:pt>
          <cx:pt idx="1044">0.0098498121786898003</cx:pt>
          <cx:pt idx="1045">0.012045531933371101</cx:pt>
          <cx:pt idx="1046">0.0021267256920534327</cx:pt>
          <cx:pt idx="1047">0.02104924014976595</cx:pt>
          <cx:pt idx="1048">0.02638763728160775</cx:pt>
          <cx:pt idx="1049">0.028565168183166501</cx:pt>
          <cx:pt idx="1050">0.01673597636655335</cx:pt>
          <cx:pt idx="1051">-0.0020789305589521225</cx:pt>
          <cx:pt idx="1052">-0.022275876686756024</cx:pt>
          <cx:pt idx="1053">-0.019882277786855074</cx:pt>
          <cx:pt idx="1054">-0.0010689440817566874</cx:pt>
          <cx:pt idx="1055">0.010227091009668225</cx:pt>
          <cx:pt idx="1056">0.0065546064823454996</cx:pt>
          <cx:pt idx="1057">1.7516184299538073e-05</cx:pt>
          <cx:pt idx="1058">0.0017109722886190276</cx:pt>
          <cx:pt idx="1059">0.0067013649911354251</cx:pt>
          <cx:pt idx="1060">0.0021753385588990175</cx:pt>
          <cx:pt idx="1061">-0.0066802502041306997</cx:pt>
          <cx:pt idx="1062">-0.0010260600303188974</cx:pt>
          <cx:pt idx="1063">0.0032873893893407748</cx:pt>
          <cx:pt idx="1064">0.0028965441019484501</cx:pt>
          <cx:pt idx="1065">0.00014252914976052699</cx:pt>
          <cx:pt idx="1066">0.00030592843444002997</cx:pt>
          <cx:pt idx="1067">0.0022833941566311501</cx:pt>
          <cx:pt idx="1068">0.0035361743149400749</cx:pt>
          <cx:pt idx="1069">0.0052591347259001251</cx:pt>
          <cx:pt idx="1070">0.01431987154672805</cx:pt>
          <cx:pt idx="1071">0.018578219295514627</cx:pt>
          <cx:pt idx="1072">0.013833987662816899</cx:pt>
          <cx:pt idx="1073">0.019483816775058876</cx:pt>
          <cx:pt idx="1074">0.012179314051318524</cx:pt>
          <cx:pt idx="1075">0.031919719455152998</cx:pt>
          <cx:pt idx="1076">0.036935373847151502</cx:pt>
          <cx:pt idx="1077">0.0302187399371945</cx:pt>
          <cx:pt idx="1078">0.019655296827572874</cx:pt>
          <cx:pt idx="1079">-0.020277681763868498</cx:pt>
          <cx:pt idx="1080">-0.019507333373973951</cx:pt>
          <cx:pt idx="1081">-0.021112921131336251</cx:pt>
          <cx:pt idx="1082">-0.0093408638570275006</cx:pt>
          <cx:pt idx="1083">0.01246956858043885</cx:pt>
        </cx:lvl>
      </cx:numDim>
    </cx:data>
    <cx:data id="118">
      <cx:numDim type="val">
        <cx:f>Sheet2!$DO$1:$DO$1084</cx:f>
        <cx:lvl ptCount="1084" formatCode="0.00E+00">
          <cx:pt idx="0">8.2564249618704197e-05</cx:pt>
          <cx:pt idx="1">0.00075541438076457204</cx:pt>
          <cx:pt idx="2">-0.000589620342080312</cx:pt>
          <cx:pt idx="3">-0.00022278708394211</cx:pt>
          <cx:pt idx="4">0.00037101607196041901</cx:pt>
          <cx:pt idx="5">-0.000463802591712522</cx:pt>
          <cx:pt idx="6">0.00028892038987300098</cx:pt>
          <cx:pt idx="7">0.000315427081007045</cx:pt>
          <cx:pt idx="8">-0.000130336293503375</cx:pt>
          <cx:pt idx="9">-0.00118078013448824</cx:pt>
          <cx:pt idx="10">-0.00061594771145691296</cx:pt>
          <cx:pt idx="11">0.00050397518475045196</cx:pt>
          <cx:pt idx="12">-0.00065404672641984401</cx:pt>
          <cx:pt idx="13">-0.00033781787474366403</cx:pt>
          <cx:pt idx="14">0.000202119203439771</cx:pt>
          <cx:pt idx="15">-5.68502717355037e-05</cx:pt>
          <cx:pt idx="16">5.0656480873977001e-05</cx:pt>
          <cx:pt idx="17">-0.00034940675527327602</cx:pt>
          <cx:pt idx="18">8.0046819301431398e-05</cx:pt>
          <cx:pt idx="19">0.00020638966701244199</cx:pt>
          <cx:pt idx="20">-1.72003491080678e-05</cx:pt>
          <cx:pt idx="21">0.00046979681970601099</cx:pt>
          <cx:pt idx="22">0.00034365312110596399</cx:pt>
          <cx:pt idx="23">0.00010813551234936401</cx:pt>
          <cx:pt idx="24">-0.00010951075164332</cx:pt>
          <cx:pt idx="25">0.00038160713553387498</cx:pt>
          <cx:pt idx="26">-0.00048775397738376399</cx:pt>
          <cx:pt idx="27">0.00034107688283229099</cx:pt>
          <cx:pt idx="28">0.000328884626760748</cx:pt>
          <cx:pt idx="29">-0.00032095280975386297</cx:pt>
          <cx:pt idx="30">-0.000338356569771247</cx:pt>
          <cx:pt idx="31">-0.00023164981693579601</cx:pt>
          <cx:pt idx="32">-0.00040370736775839801</cx:pt>
          <cx:pt idx="33">0.000196692214901916</cx:pt>
          <cx:pt idx="34">0.00385646349838757</cx:pt>
          <cx:pt idx="35">0.0054145654457529004</cx:pt>
          <cx:pt idx="36">0.00461103634987289</cx:pt>
          <cx:pt idx="37">0.0036119690766737099</cx:pt>
          <cx:pt idx="38">0.0024699538077224601</cx:pt>
          <cx:pt idx="39">0.0036564870151894</cx:pt>
          <cx:pt idx="40">0.0046269994550002099</cx:pt>
          <cx:pt idx="41">0.0036425834504588599</cx:pt>
          <cx:pt idx="42">0.0013576076453449999</cx:pt>
          <cx:pt idx="43">0.0017907735878517699</cx:pt>
          <cx:pt idx="44">0.00404133674914343</cx:pt>
          <cx:pt idx="45">0.00153136348408123</cx:pt>
          <cx:pt idx="46">0.0011533376806122501</cx:pt>
          <cx:pt idx="47">0.0014004572754294899</cx:pt>
          <cx:pt idx="48">0.00231876331210741</cx:pt>
          <cx:pt idx="49">0.000862350709584482</cx:pt>
          <cx:pt idx="50">0.00073509480124078601</cx:pt>
          <cx:pt idx="51">0.00088588219944043102</cx:pt>
          <cx:pt idx="52">0.00036323508623498199</cx:pt>
          <cx:pt idx="53">-0.00031763058671788999</cx:pt>
          <cx:pt idx="54">0.00111593468074513</cx:pt>
          <cx:pt idx="55">0.000246832174506006</cx:pt>
          <cx:pt idx="56">-0.00027707051642606199</cx:pt>
          <cx:pt idx="57">0.00037788229236379199</cx:pt>
          <cx:pt idx="58">-0.00039945170278446397</cx:pt>
          <cx:pt idx="59">3.5183875809265597e-05</cx:pt>
          <cx:pt idx="60">-0.00066110419363979499</cx:pt>
          <cx:pt idx="61">-0.000545828010379054</cx:pt>
          <cx:pt idx="62">0.0034139398006697201</cx:pt>
          <cx:pt idx="63">0.0119924597396744</cx:pt>
          <cx:pt idx="64">0.015558721297812401</cx:pt>
          <cx:pt idx="65">0.014718637787815</cx:pt>
          <cx:pt idx="66">0.0227548413042549</cx:pt>
          <cx:pt idx="67">0.024420347279372201</cx:pt>
          <cx:pt idx="68">0.0179035763011328</cx:pt>
          <cx:pt idx="69">0.0068837589887958302</cx:pt>
          <cx:pt idx="70">0.019100313026991299</cx:pt>
          <cx:pt idx="71">0.0150832380754911</cx:pt>
          <cx:pt idx="72">0.0139242996313868</cx:pt>
          <cx:pt idx="73">0.016218427030693702</cx:pt>
          <cx:pt idx="74">0.017992836029733401</cx:pt>
          <cx:pt idx="75">0.012262823872105</cx:pt>
          <cx:pt idx="76">0.0105295885677207</cx:pt>
          <cx:pt idx="77">0.0066338436943458503</cx:pt>
          <cx:pt idx="78">0.0051680094006629701</cx:pt>
          <cx:pt idx="79">0.00242180907687221</cx:pt>
          <cx:pt idx="80">0.00017357738183731999</cx:pt>
          <cx:pt idx="81">-0.00035081762019464701</cx:pt>
          <cx:pt idx="82">0.000202634308381732</cx:pt>
          <cx:pt idx="83">0.00060556654235963201</cx:pt>
          <cx:pt idx="84">-0.00048174249200749601</cx:pt>
          <cx:pt idx="85">0.000323688620408858</cx:pt>
          <cx:pt idx="86">-0.00084455187234460597</cx:pt>
          <cx:pt idx="87">0.00032964193393445401</cx:pt>
          <cx:pt idx="88">2.6668085465980101e-05</cx:pt>
          <cx:pt idx="89">-0.00099717416012247797</cx:pt>
          <cx:pt idx="90">0.0072531903302336803</cx:pt>
          <cx:pt idx="91">0.010779895576751601</cx:pt>
          <cx:pt idx="92">0.022657861941686001</cx:pt>
          <cx:pt idx="93">0.041402383262864502</cx:pt>
          <cx:pt idx="94">0.036351462282947597</cx:pt>
          <cx:pt idx="95">0.036024081420003198</cx:pt>
          <cx:pt idx="96">0.029729983641130799</cx:pt>
          <cx:pt idx="97">0.032189051585549598</cx:pt>
          <cx:pt idx="98">0.017864326687762999</cx:pt>
          <cx:pt idx="99">0.017475737540302998</cx:pt>
          <cx:pt idx="100">0.020825769365372698</cx:pt>
          <cx:pt idx="101">0.013775260035871401</cx:pt>
          <cx:pt idx="102">0.020279451589697999</cx:pt>
          <cx:pt idx="103">0.0157521100043286</cx:pt>
          <cx:pt idx="104">0.016470511452077698</cx:pt>
          <cx:pt idx="105">0.0140008665332251</cx:pt>
          <cx:pt idx="106">0.0089860379996596195</cx:pt>
          <cx:pt idx="107">0.0050570252950318702</cx:pt>
          <cx:pt idx="108">0.0028269603707629298</cx:pt>
          <cx:pt idx="109">0.000379791346016475</cx:pt>
          <cx:pt idx="110">0.00047473432645483998</cx:pt>
          <cx:pt idx="111">0.00019392629051101601</cx:pt>
          <cx:pt idx="112">0.00034574559983215899</cx:pt>
          <cx:pt idx="113">9.2786745273689403e-05</cx:pt>
          <cx:pt idx="114">-0.00076700801597271795</cx:pt>
          <cx:pt idx="115">-0.00036085756722332302</cx:pt>
          <cx:pt idx="116">0.000376840012509132</cx:pt>
          <cx:pt idx="117">-0.0051975091229960798</cx:pt>
          <cx:pt idx="118">-0.0025704971587698698</cx:pt>
          <cx:pt idx="119">0.0052973989202656103</cx:pt>
          <cx:pt idx="120">0.0112361638681211</cx:pt>
          <cx:pt idx="121">0.040361731072737203</cx:pt>
          <cx:pt idx="122">0.042790839726713603</cx:pt>
          <cx:pt idx="123">0.040180157984155897</cx:pt>
          <cx:pt idx="124">0.021601861185553101</cx:pt>
          <cx:pt idx="125">-0.034663744985015198</cx:pt>
          <cx:pt idx="126">-0.00434407402022204</cx:pt>
          <cx:pt idx="127">0.015146192748049099</cx:pt>
          <cx:pt idx="128">0.038967769468360697</cx:pt>
          <cx:pt idx="129">0.0222789020154287</cx:pt>
          <cx:pt idx="130">-0.015727591410512699</cx:pt>
          <cx:pt idx="131">-0.0072147139361231002</cx:pt>
          <cx:pt idx="132">-0.010890474435276999</cx:pt>
          <cx:pt idx="133">-0.0147693255606576</cx:pt>
          <cx:pt idx="134">-0.024250300325883802</cx:pt>
          <cx:pt idx="135">-0.0192180764876035</cx:pt>
          <cx:pt idx="136">-0.0055866269883000702</cx:pt>
          <cx:pt idx="137">-6.9153301883613695e-05</cx:pt>
          <cx:pt idx="138">0.00055403129163228795</cx:pt>
          <cx:pt idx="139">0.0010827827164606499</cx:pt>
          <cx:pt idx="140">5.18206827739572e-05</cx:pt>
          <cx:pt idx="141">-0.00038426245826820102</cx:pt>
          <cx:pt idx="142">-0.00116198639073927</cx:pt>
          <cx:pt idx="143">-0.0014559879998791801</cx:pt>
          <cx:pt idx="144">-0.0019361900384639601</cx:pt>
          <cx:pt idx="145">-0.024067881207416202</cx:pt>
          <cx:pt idx="146">-0.0081163103944684404</cx:pt>
          <cx:pt idx="147">0.0286830752633873</cx:pt>
          <cx:pt idx="148">0.012473106031352601</cx:pt>
          <cx:pt idx="149">0.012315930913669599</cx:pt>
          <cx:pt idx="150">0.0100551630206285</cx:pt>
          <cx:pt idx="151">0.0121858744308081</cx:pt>
          <cx:pt idx="152">-0.0090881214440356999</cx:pt>
          <cx:pt idx="153">-0.040045318152433798</cx:pt>
          <cx:pt idx="154">-0.0043539301379067101</cx:pt>
          <cx:pt idx="155">-0.035906456015140802</cx:pt>
          <cx:pt idx="156">-0.0086671486763807704</cx:pt>
          <cx:pt idx="157">-0.011604156131742999</cx:pt>
          <cx:pt idx="158">-0.025660164941716301</cx:pt>
          <cx:pt idx="159">0.0059174979004202504</cx:pt>
          <cx:pt idx="160">-0.014662921754483599</cx:pt>
          <cx:pt idx="161">-0.0045416920668338301</cx:pt>
          <cx:pt idx="162">-0.0141278372425774</cx:pt>
          <cx:pt idx="163">-0.00536990613456055</cx:pt>
          <cx:pt idx="164">0.0073187222819802401</cx:pt>
          <cx:pt idx="165">0.0096249284483015292</cx:pt>
          <cx:pt idx="166">0.0069710922152548798</cx:pt>
          <cx:pt idx="167">0.00041064508355986</cx:pt>
          <cx:pt idx="168">-0.00020848375977254699</cx:pt>
          <cx:pt idx="169">-3.9371049739926099e-05</cx:pt>
          <cx:pt idx="170">0.00050345959465109902</cx:pt>
          <cx:pt idx="171">-0.0076631603002830897</cx:pt>
          <cx:pt idx="172">-0.00241603312020455</cx:pt>
          <cx:pt idx="173">-0.0093676446794584908</cx:pt>
          <cx:pt idx="174">-0.025127933722475501</cx:pt>
          <cx:pt idx="175">0.025994889402346399</cx:pt>
          <cx:pt idx="176">0.037549478801004697</cx:pt>
          <cx:pt idx="177">0.029609646113631899</cx:pt>
          <cx:pt idx="178">-0.0029095265667247899</cx:pt>
          <cx:pt idx="179">-0.0012822567236896701</cx:pt>
          <cx:pt idx="180">-0.0087981097218604292</cx:pt>
          <cx:pt idx="181">-0.0345343891768983</cx:pt>
          <cx:pt idx="182">-0.030229470684386799</cx:pt>
          <cx:pt idx="183">-0.051931756323486102</cx:pt>
          <cx:pt idx="184">-0.059429168368711802</cx:pt>
          <cx:pt idx="185">-0.030595177127263298</cx:pt>
          <cx:pt idx="186">-0.026736715887457199</cx:pt>
          <cx:pt idx="187">-0.0140219340673822</cx:pt>
          <cx:pt idx="188">-0.043019436830180301</cx:pt>
          <cx:pt idx="189">-0.0277951329460954</cx:pt>
          <cx:pt idx="190">-0.030255293293129301</cx:pt>
          <cx:pt idx="191">-0.0039088684396094897</cx:pt>
          <cx:pt idx="192">0.01307625011922</cx:pt>
          <cx:pt idx="193">0.0278239853352048</cx:pt>
          <cx:pt idx="194">0.0025033587286287999</cx:pt>
          <cx:pt idx="195">-0.00018666394163999799</cx:pt>
          <cx:pt idx="196">-0.00039175054809760198</cx:pt>
          <cx:pt idx="197">-0.00045671711742482999</cx:pt>
          <cx:pt idx="198">-0.0090320255879755094</cx:pt>
          <cx:pt idx="199">-0.0046293735503181504</cx:pt>
          <cx:pt idx="200">0.00092368124177594246</cx:pt>
          <cx:pt idx="201">0.0015838008500251276</cx:pt>
          <cx:pt idx="202">-0.0074434105090084501</cx:pt>
          <cx:pt idx="203">0.0078709630092332252</cx:pt>
          <cx:pt idx="204">0.020784677360099101</cx:pt>
          <cx:pt idx="205">0.0096756912160061992</cx:pt>
          <cx:pt idx="206">0.00071196866690684745</cx:pt>
          <cx:pt idx="207">-0.0051107683284899504</cx:pt>
          <cx:pt idx="208">-0.0096642862187150506</cx:pt>
          <cx:pt idx="209">-0.004742771438179175</cx:pt>
          <cx:pt idx="210">-0.014578105954348724</cx:pt>
          <cx:pt idx="211">-0.0061151409438354497</cx:pt>
          <cx:pt idx="212">-0.014189095784412849</cx:pt>
          <cx:pt idx="213">-0.018858787963591549</cx:pt>
          <cx:pt idx="214">-0.01298461746069245</cx:pt>
          <cx:pt idx="215">-0.01642894212847355</cx:pt>
          <cx:pt idx="216">-0.016734146268258251</cx:pt>
          <cx:pt idx="217">0.0014302859232774474</cx:pt>
          <cx:pt idx="218">-0.0034342831875646251</cx:pt>
          <cx:pt idx="219">-0.0050281792042326003</cx:pt>
          <cx:pt idx="220">0.0022957055739932248</cx:pt>
          <cx:pt idx="221">0.0055778439350123747</cx:pt>
          <cx:pt idx="222">0.00026712349632566999</cx:pt>
          <cx:pt idx="223">-6.037732307131675e-05</cx:pt>
          <cx:pt idx="224">2.129212125199615e-05</cx:pt>
          <cx:pt idx="225">-9.4565582091242002e-05</cx:pt>
          <cx:pt idx="226">-0.00070998055544074497</cx:pt>
          <cx:pt idx="227">-0.00057415016409894997</cx:pt>
          <cx:pt idx="228">0.0023489755196606475</cx:pt>
          <cx:pt idx="229">-0.0050278976881544249</cx:pt>
          <cx:pt idx="230">0.00030080551149617752</cx:pt>
          <cx:pt idx="231">0.0070190996142239252</cx:pt>
          <cx:pt idx="232">0.0063397797621648497</cx:pt>
          <cx:pt idx="233">0.00052340788734453253</cx:pt>
          <cx:pt idx="234">-0.013867143107532001</cx:pt>
          <cx:pt idx="235">-0.0099160743372113998</cx:pt>
          <cx:pt idx="236">-0.00538658264685695</cx:pt>
          <cx:pt idx="237">-0.0082754181685628005</cx:pt>
          <cx:pt idx="238">-0.0075864822865532996</cx:pt>
          <cx:pt idx="239">0.0010012222176314426</cx:pt>
          <cx:pt idx="240">0.00039809802463179248</cx:pt>
          <cx:pt idx="241">-0.0052637017699520249</cx:pt>
          <cx:pt idx="242">-0.011595304068848475</cx:pt>
          <cx:pt idx="243">-0.0091027377438534993</cx:pt>
          <cx:pt idx="244">-0.0088496371693109008</cx:pt>
          <cx:pt idx="245">0.0016229293190094874</cx:pt>
          <cx:pt idx="246">-0.00012499908041688101</cx:pt>
          <cx:pt idx="247">-0.0069637886451957747</cx:pt>
          <cx:pt idx="248">-0.00079147503541665998</cx:pt>
          <cx:pt idx="249">0.0019751687370551225</cx:pt>
          <cx:pt idx="250">0.00028829093492260501</cx:pt>
          <cx:pt idx="251">0.00012434572013055224</cx:pt>
          <cx:pt idx="252">4.2713008601246e-05</cx:pt>
          <cx:pt idx="253">-0.00038364797041565997</cx:pt>
          <cx:pt idx="254">0.0013281148356801399</cx:pt>
          <cx:pt idx="255">0.0033186152982574001</cx:pt>
          <cx:pt idx="256">-0.0022624683451804798</cx:pt>
          <cx:pt idx="257">0.0013890092360051775</cx:pt>
          <cx:pt idx="258">0.0019526566789784476</cx:pt>
          <cx:pt idx="259">0.0031385867515247501</cx:pt>
          <cx:pt idx="260">0.0040015972227605504</cx:pt>
          <cx:pt idx="261">0.0089269782275958748</cx:pt>
          <cx:pt idx="262">-0.002817029190445625</cx:pt>
          <cx:pt idx="263">-0.00022964107473495051</cx:pt>
          <cx:pt idx="264">-0.0074092070526623251</cx:pt>
          <cx:pt idx="265">-0.023513535203206225</cx:pt>
          <cx:pt idx="266">-0.0085723564158995246</cx:pt>
          <cx:pt idx="267">0.0036529189597942751</cx:pt>
          <cx:pt idx="268">0.0092717263679499007</cx:pt>
          <cx:pt idx="269">0.0066692499484015001</cx:pt>
          <cx:pt idx="270">-0.0042639132941522748</cx:pt>
          <cx:pt idx="271">-0.0043250009963853248</cx:pt>
          <cx:pt idx="272">-0.0003006244376466375</cx:pt>
          <cx:pt idx="273">-0.0042371823011763503</cx:pt>
          <cx:pt idx="274">0.00082835057621671751</cx:pt>
          <cx:pt idx="275">0.0013511079020955201</cx:pt>
          <cx:pt idx="276">0.0032844169591523501</cx:pt>
          <cx:pt idx="277">0.00085136956663710501</cx:pt>
          <cx:pt idx="278">-0.00079724451934205505</cx:pt>
          <cx:pt idx="279">-0.0015917605339560426</cx:pt>
          <cx:pt idx="280">0.000116150840233629</cx:pt>
          <cx:pt idx="281">-0.000246561692767583</cx:pt>
          <cx:pt idx="282">-0.00097566584939620497</cx:pt>
          <cx:pt idx="283">0.0033869349387706999</cx:pt>
          <cx:pt idx="284">0.0021577862217018727</cx:pt>
          <cx:pt idx="285">0.0072031196895643752</cx:pt>
          <cx:pt idx="286">0.011842527605070924</cx:pt>
          <cx:pt idx="287">0.0082132266342315498</cx:pt>
          <cx:pt idx="288">0.0091611069725714006</cx:pt>
          <cx:pt idx="289">0.01475303220499875</cx:pt>
          <cx:pt idx="290">0.0085545070174893253</cx:pt>
          <cx:pt idx="291">0.0056720722379031254</cx:pt>
          <cx:pt idx="292">-0.018287949330535801</cx:pt>
          <cx:pt idx="293">-0.0288911296028335</cx:pt>
          <cx:pt idx="294">-0.015044486594698226</cx:pt>
          <cx:pt idx="295">-0.014039755145323549</cx:pt>
          <cx:pt idx="296">-0.0065269464922565502</cx:pt>
          <cx:pt idx="297">0.0015154140408840651</cx:pt>
          <cx:pt idx="298">0.0025046106625822252</cx:pt>
          <cx:pt idx="299">0.030175216329869001</cx:pt>
          <cx:pt idx="300">0.0081111892201009804</cx:pt>
          <cx:pt idx="301">-0.0089814078141302496</cx:pt>
          <cx:pt idx="302">0.0081385335603998393</cx:pt>
          <cx:pt idx="303">0.050606239503993497</cx:pt>
          <cx:pt idx="304">0.0222070892030405</cx:pt>
          <cx:pt idx="305">0.0021546034846137798</cx:pt>
          <cx:pt idx="306">-0.0012412448295578899</cx:pt>
          <cx:pt idx="307">-0.0018471257725343299</cx:pt>
          <cx:pt idx="308">0.00027751338763558299</cx:pt>
          <cx:pt idx="309">-0.000254479018406006</cx:pt>
          <cx:pt idx="310">-0.0049761551623424896</cx:pt>
          <cx:pt idx="311">0.0094523190450649108</cx:pt>
          <cx:pt idx="312">0.030783499327056998</cx:pt>
          <cx:pt idx="313">0.022014496311676301</cx:pt>
          <cx:pt idx="314">0.028689175693573099</cx:pt>
          <cx:pt idx="315">0.015654109707819702</cx:pt>
          <cx:pt idx="316">0.0066704063221790198</cx:pt>
          <cx:pt idx="317">0.0264791218277474</cx:pt>
          <cx:pt idx="318">0.000865735050172653</cx:pt>
          <cx:pt idx="319">-0.0056718597334788701</cx:pt>
          <cx:pt idx="320">-0.057294427174702303</cx:pt>
          <cx:pt idx="321">-0.119546009972417</cx:pt>
          <cx:pt idx="322">-0.116865996181542</cx:pt>
          <cx:pt idx="323">-0.079954831637107204</cx:pt>
          <cx:pt idx="324">-0.039492727443289903</cx:pt>
          <cx:pt idx="325">-0.0074953312884772604</cx:pt>
          <cx:pt idx="326">-0.022431391963936401</cx:pt>
          <cx:pt idx="327">0.041606995804625999</cx:pt>
          <cx:pt idx="328">0.023897635032991402</cx:pt>
          <cx:pt idx="329">0.015383453608828101</cx:pt>
          <cx:pt idx="330">0.0081039975760347494</cx:pt>
          <cx:pt idx="331">0.050812393021191803</cx:pt>
          <cx:pt idx="332">0.038913538439114097</cx:pt>
          <cx:pt idx="333">0.0163709545404295</cx:pt>
          <cx:pt idx="334">0.0031705122491318101</cx:pt>
          <cx:pt idx="335">-0.00037328737483949601</cx:pt>
          <cx:pt idx="336">7.7514685208169098e-05</cx:pt>
          <cx:pt idx="337">-0.00047097290764388101</cx:pt>
          <cx:pt idx="338">-0.00064247107135437004</cx:pt>
          <cx:pt idx="339">0.0169885269940394</cx:pt>
          <cx:pt idx="340">0.022711150806730501</cx:pt>
          <cx:pt idx="341">0.028335929248470601</cx:pt>
          <cx:pt idx="342">0.037040396480134498</cx:pt>
          <cx:pt idx="343">0.0220743970656796</cx:pt>
          <cx:pt idx="344">-0.0186921335576411</cx:pt>
          <cx:pt idx="345">-0.013183892998614</cx:pt>
          <cx:pt idx="346">0.0021629588510682402</cx:pt>
          <cx:pt idx="347">0.043874390099479098</cx:pt>
          <cx:pt idx="348">-0.0144424552888007</cx:pt>
          <cx:pt idx="349">-0.081698961823394201</cx:pt>
          <cx:pt idx="350">-0.12491549164964399</cx:pt>
          <cx:pt idx="351">-0.090622758150027197</cx:pt>
          <cx:pt idx="352">-0.045392923654590203</cx:pt>
          <cx:pt idx="353">-0.039174605839226502</cx:pt>
          <cx:pt idx="354">-0.0673779254594567</cx:pt>
          <cx:pt idx="355">0.041968390295686199</cx:pt>
          <cx:pt idx="356">0.024280101839807999</cx:pt>
          <cx:pt idx="357">0.021898603548304599</cx:pt>
          <cx:pt idx="358">-0.00101548208958066</cx:pt>
          <cx:pt idx="359">0.034859918942057401</cx:pt>
          <cx:pt idx="360">0.028813635829039799</cx:pt>
          <cx:pt idx="361">-0.00409297067481274</cx:pt>
          <cx:pt idx="362">-0.00670040316530822</cx:pt>
          <cx:pt idx="363">-0.0035729333573770801</cx:pt>
          <cx:pt idx="364">-0.00054975066741137497</cx:pt>
          <cx:pt idx="365">0.00075650422596168195</cx:pt>
          <cx:pt idx="366">-0.000319810601309759</cx:pt>
          <cx:pt idx="367">0.0095600130434272193</cx:pt>
          <cx:pt idx="368">-0.000415236902225053</cx:pt>
          <cx:pt idx="369">0.019714867941946299</cx:pt>
          <cx:pt idx="370">0.011218133418042101</cx:pt>
          <cx:pt idx="371">0.026703908337736702</cx:pt>
          <cx:pt idx="372">0.026914644509762199</cx:pt>
          <cx:pt idx="373">0.0058021870071609197</cx:pt>
          <cx:pt idx="374">0.0312276232259928</cx:pt>
          <cx:pt idx="375">0.060088103449393603</cx:pt>
          <cx:pt idx="376">0.020449654053234099</cx:pt>
          <cx:pt idx="377">-0.019020641180775202</cx:pt>
          <cx:pt idx="378">-0.080809793333201402</cx:pt>
          <cx:pt idx="379">-0.044365258907100399</cx:pt>
          <cx:pt idx="380">-0.060091083571815203</cx:pt>
          <cx:pt idx="381">-0.076568011904071601</cx:pt>
          <cx:pt idx="382">-0.0244997999839516</cx:pt>
          <cx:pt idx="383">0.071136225037700299</cx:pt>
          <cx:pt idx="384">0.023593610044808401</cx:pt>
          <cx:pt idx="385">0.0088162956239554394</cx:pt>
          <cx:pt idx="386">0.0039872838889368203</cx:pt>
          <cx:pt idx="387">0.016713825770913199</cx:pt>
          <cx:pt idx="388">-0.00143696436203655</cx:pt>
          <cx:pt idx="389">-0.0088505456353606404</cx:pt>
          <cx:pt idx="390">-0.00356120061056247</cx:pt>
          <cx:pt idx="391">-0.0011107643959982799</cx:pt>
          <cx:pt idx="392">0.00088291858875504505</cx:pt>
          <cx:pt idx="393">-0.00051938042856828303</cx:pt>
          <cx:pt idx="394">-0.00067760659671553796</cx:pt>
          <cx:pt idx="395">0.0024058249578351302</cx:pt>
          <cx:pt idx="396">0.0022458587412590202</cx:pt>
          <cx:pt idx="397">0.00503580900956117</cx:pt>
          <cx:pt idx="398">0.028012870441715399</cx:pt>
          <cx:pt idx="399">0.0090207178571060209</cx:pt>
          <cx:pt idx="400">0.010322935695558</cx:pt>
          <cx:pt idx="401">-0.0266297995217065</cx:pt>
          <cx:pt idx="402">-0.0074608171697232899</cx:pt>
          <cx:pt idx="403">0.037504373401164103</cx:pt>
          <cx:pt idx="404">-0.020300143386061301</cx:pt>
          <cx:pt idx="405">0.0032861713944652101</cx:pt>
          <cx:pt idx="406">0.0087317104718464805</cx:pt>
          <cx:pt idx="407">0.0217535268336853</cx:pt>
          <cx:pt idx="408">-0.012234215902725901</cx:pt>
          <cx:pt idx="409">-0.039575545525242603</cx:pt>
          <cx:pt idx="410">-0.044237382512421798</cx:pt>
          <cx:pt idx="411">-0.080438253581197702</cx:pt>
          <cx:pt idx="412">-0.054416470186259398</cx:pt>
          <cx:pt idx="413">-0.023867239055948199</cx:pt>
          <cx:pt idx="414">-0.024048694198165198</cx:pt>
          <cx:pt idx="415">-0.0053279620826673698</cx:pt>
          <cx:pt idx="416">0.0109137313016582</cx:pt>
          <cx:pt idx="417">0.0026530955676453498</cx:pt>
          <cx:pt idx="418">0.00089425152703724695</cx:pt>
          <cx:pt idx="419">0.00033844537048553401</cx:pt>
          <cx:pt idx="420">-0.00028421975468689501</cx:pt>
          <cx:pt idx="421">-0.0014696894615279</cx:pt>
          <cx:pt idx="422">0.00015461973300214701</cx:pt>
          <cx:pt idx="423">0.0030438204230856399</cx:pt>
          <cx:pt idx="424">-0.0042164448168326898</cx:pt>
          <cx:pt idx="425">0.000643809041168634</cx:pt>
          <cx:pt idx="426">0.021078908863241999</cx:pt>
          <cx:pt idx="427">0.0253931889131002</cx:pt>
          <cx:pt idx="428">0.0166834514200584</cx:pt>
          <cx:pt idx="429">-0.022664338132189099</cx:pt>
          <cx:pt idx="430">-0.041307257877782798</cx:pt>
          <cx:pt idx="431">-0.0071424465677420298</cx:pt>
          <cx:pt idx="432">0.0175949403261783</cx:pt>
          <cx:pt idx="433">0.069641074926681396</cx:pt>
          <cx:pt idx="434">0.070153916288653806</cx:pt>
          <cx:pt idx="435">0.053988784742294897</cx:pt>
          <cx:pt idx="436">0.056690122784241702</cx:pt>
          <cx:pt idx="437">-0.059772396808411503</cx:pt>
          <cx:pt idx="438">-0.054236200648259798</cx:pt>
          <cx:pt idx="439">-0.111639445495078</cx:pt>
          <cx:pt idx="440">-0.101136873574782</cx:pt>
          <cx:pt idx="441">-0.079501103054766903</cx:pt>
          <cx:pt idx="442">-0.047774014125587398</cx:pt>
          <cx:pt idx="443">0.0038100571645536502</cx:pt>
          <cx:pt idx="444">0.020570506740536499</cx:pt>
          <cx:pt idx="445">0.014634394385307401</cx:pt>
          <cx:pt idx="446">0.00041419492831932202</cx:pt>
          <cx:pt idx="447">0.00020566271943675701</cx:pt>
          <cx:pt idx="448">0.00067319171633174995</cx:pt>
          <cx:pt idx="449">-0.00078945606329110696</cx:pt>
          <cx:pt idx="450">-0.00112164357717721</cx:pt>
          <cx:pt idx="451">0.00092766005460985599</cx:pt>
          <cx:pt idx="452">-0.0066544902759024501</cx:pt>
          <cx:pt idx="453">-0.0122337950470738</cx:pt>
          <cx:pt idx="454">-0.0085515179005322406</cx:pt>
          <cx:pt idx="455">-0.0059229662605434098</cx:pt>
          <cx:pt idx="456">-0.019228156279659001</cx:pt>
          <cx:pt idx="457">-0.021300639425220799</cx:pt>
          <cx:pt idx="458">-0.058743288773217099</cx:pt>
          <cx:pt idx="459">-0.051440633925093897</cx:pt>
          <cx:pt idx="460">0.058757349371673401</cx:pt>
          <cx:pt idx="461">0.119643338884243</cx:pt>
          <cx:pt idx="462">0.094910537419424401</cx:pt>
          <cx:pt idx="463">0.058397520949903997</cx:pt>
          <cx:pt idx="464">0.0567794584452085</cx:pt>
          <cx:pt idx="465">-0.038531885195269497</cx:pt>
          <cx:pt idx="466">-0.031187591264509901</cx:pt>
          <cx:pt idx="467">-0.061165913808169499</cx:pt>
          <cx:pt idx="468">-0.0885423325442347</cx:pt>
          <cx:pt idx="469">-0.073991584180449405</cx:pt>
          <cx:pt idx="470">-0.045860783010411403</cx:pt>
          <cx:pt idx="471">0.00087587896429987798</cx:pt>
          <cx:pt idx="472">0.00937579380698806</cx:pt>
          <cx:pt idx="473">0.0150108005160354</cx:pt>
          <cx:pt idx="474">-0.00151055849557142</cx:pt>
          <cx:pt idx="475">-2.4984348053692201e-05</cx:pt>
          <cx:pt idx="476">0.00012800852687625401</cx:pt>
          <cx:pt idx="477">0.00018731663210648901</cx:pt>
          <cx:pt idx="478">-0.0017838270632478199</cx:pt>
          <cx:pt idx="479">-0.00259992698122547</cx:pt>
          <cx:pt idx="480">-0.0106831681575535</cx:pt>
          <cx:pt idx="481">-0.0266548413322578</cx:pt>
          <cx:pt idx="482">-0.039419424663579297</cx:pt>
          <cx:pt idx="483">-0.035277304729155398</cx:pt>
          <cx:pt idx="484">-0.0354334723841188</cx:pt>
          <cx:pt idx="485">-0.036949341756043301</cx:pt>
          <cx:pt idx="486">-0.045480301025334402</cx:pt>
          <cx:pt idx="487">-0.018246416821763801</cx:pt>
          <cx:pt idx="488">0.092282154144206305</cx:pt>
          <cx:pt idx="489">0.12411880896491</cx:pt>
          <cx:pt idx="490">0.0412264087639828</cx:pt>
          <cx:pt idx="491">-0.0051751383918572204</cx:pt>
          <cx:pt idx="492">0.018524618566508499</cx:pt>
          <cx:pt idx="493">0.00258568288736971</cx:pt>
          <cx:pt idx="494">-0.019859175208053002</cx:pt>
          <cx:pt idx="495">-0.0057501223501918199</cx:pt>
          <cx:pt idx="496">-0.046113748583049702</cx:pt>
          <cx:pt idx="497">-0.055787349506897503</cx:pt>
          <cx:pt idx="498">-0.0433807473916175</cx:pt>
          <cx:pt idx="499">-0.0061121502671021202</cx:pt>
          <cx:pt idx="500">2.7599348437725001e-05</cx:pt>
          <cx:pt idx="501">0.00072730636621214204</cx:pt>
          <cx:pt idx="502">-0.0031271945414181202</cx:pt>
          <cx:pt idx="503">0.000966781304873282</cx:pt>
          <cx:pt idx="504">-0.00036247614422569403</cx:pt>
          <cx:pt idx="505">-5.9648776780017e-05</cx:pt>
          <cx:pt idx="506">-0.0028258932259968899</cx:pt>
          <cx:pt idx="507">-0.0071544353180909397</cx:pt>
          <cx:pt idx="508">-0.0150606715172485</cx:pt>
          <cx:pt idx="509">-0.0258310054942682</cx:pt>
          <cx:pt idx="510">-0.039906590642871297</cx:pt>
          <cx:pt idx="511">-0.059248994010629198</cx:pt>
          <cx:pt idx="512">-0.047061988484975302</cx:pt>
          <cx:pt idx="513">-0.033096666001397997</cx:pt>
          <cx:pt idx="514">0.018360975423453201</cx:pt>
          <cx:pt idx="515">0.028407439968929801</cx:pt>
          <cx:pt idx="516">0.114380288191331</cx:pt>
          <cx:pt idx="517">0.056086496530868099</cx:pt>
          <cx:pt idx="518">-0.0065723371884744497</cx:pt>
          <cx:pt idx="519">-0.0019567367506168601</cx:pt>
          <cx:pt idx="520">-0.040695489135793003</cx:pt>
          <cx:pt idx="521">-0.0252278381774</cx:pt>
          <cx:pt idx="522">-0.013027491650418801</cx:pt>
          <cx:pt idx="523">0.0076843378064237397</cx:pt>
          <cx:pt idx="524">-0.025192194059998198</cx:pt>
          <cx:pt idx="525">-0.050111847210887003</cx:pt>
          <cx:pt idx="526">-0.027796106458986902</cx:pt>
          <cx:pt idx="527">-0.0091397437155466207</cx:pt>
          <cx:pt idx="528">0.0089442955194485793</cx:pt>
          <cx:pt idx="529">0.0062534804546783302</cx:pt>
          <cx:pt idx="530">-0.00171950615456112</cx:pt>
          <cx:pt idx="531">-0.0010926030387961401</cx:pt>
          <cx:pt idx="532">0.000227588917716692</cx:pt>
          <cx:pt idx="533">2.3538343255200601e-05</cx:pt>
          <cx:pt idx="534">-0.0018592459029421701</cx:pt>
          <cx:pt idx="535">-0.0100482214401869</cx:pt>
          <cx:pt idx="536">-0.020125041147593</cx:pt>
          <cx:pt idx="537">-0.037051217423275398</cx:pt>
          <cx:pt idx="538">-0.045893630393442901</cx:pt>
          <cx:pt idx="539">-0.063882840092289395</cx:pt>
          <cx:pt idx="540">-0.0617856950769562</cx:pt>
          <cx:pt idx="541">-0.030806861236052599</cx:pt>
          <cx:pt idx="542">0.051088220174857299</cx:pt>
          <cx:pt idx="543">0.050304664740153202</cx:pt>
          <cx:pt idx="544">0.093234131193959194</cx:pt>
          <cx:pt idx="545">0.045590644420798798</cx:pt>
          <cx:pt idx="546">0.0069904242814413002</cx:pt>
          <cx:pt idx="547">-0.00043026110055212401</cx:pt>
          <cx:pt idx="548">-0.0090814408365435598</cx:pt>
          <cx:pt idx="549">0.0265049024829772</cx:pt>
          <cx:pt idx="550">0.047083067587177001</cx:pt>
          <cx:pt idx="551">0.0145488547292915</cx:pt>
          <cx:pt idx="552">-0.0013470068299880299</cx:pt>
          <cx:pt idx="553">-0.0078523982024547301</cx:pt>
          <cx:pt idx="554">0.0035169389091906601</cx:pt>
          <cx:pt idx="555">0.00096476853190651999</cx:pt>
          <cx:pt idx="556">-0.000896679557237572</cx:pt>
          <cx:pt idx="557">0.0036245328746326699</cx:pt>
          <cx:pt idx="558">0.00089730415216130897</cx:pt>
          <cx:pt idx="559">-0.000475500544190342</cx:pt>
          <cx:pt idx="560">0.00056866419782046604</cx:pt>
          <cx:pt idx="561">-0.00096183380840226401</cx:pt>
          <cx:pt idx="562">-0.00084170227779065999</cx:pt>
          <cx:pt idx="563">-0.00380238621815184</cx:pt>
          <cx:pt idx="564">-0.015684239909337198</cx:pt>
          <cx:pt idx="565">-0.032079519384242</cx:pt>
          <cx:pt idx="566">-0.047510403133426297</cx:pt>
          <cx:pt idx="567">-0.047565415759078598</cx:pt>
          <cx:pt idx="568">-0.064148169621032494</cx:pt>
          <cx:pt idx="569">-0.036411655212344698</cx:pt>
          <cx:pt idx="570">0.010748007362001301</cx:pt>
          <cx:pt idx="571">0.057887684214797702</cx:pt>
          <cx:pt idx="572">0.040252845156229997</cx:pt>
          <cx:pt idx="573">-0.0066009399005988404</cx:pt>
          <cx:pt idx="574">0.0114620616777201</cx:pt>
          <cx:pt idx="575">0.041277246062188702</cx:pt>
          <cx:pt idx="576">0.016871880006519999</cx:pt>
          <cx:pt idx="577">0.0209714355868337</cx:pt>
          <cx:pt idx="578">0.061065247947864498</cx:pt>
          <cx:pt idx="579">0.0099762455732035002</cx:pt>
          <cx:pt idx="580">0.0233167030196125</cx:pt>
          <cx:pt idx="581">0.0326599804606095</cx:pt>
          <cx:pt idx="582">0.034848558723187997</cx:pt>
          <cx:pt idx="583">0.0127486375232897</cx:pt>
          <cx:pt idx="584">-7.4266423085958205e-05</cx:pt>
          <cx:pt idx="585">0.0040934897473412302</cx:pt>
          <cx:pt idx="586">-0.00129530622013697</cx:pt>
          <cx:pt idx="587">0.00064743896811807395</cx:pt>
          <cx:pt idx="588">0.00014451066660163699</cx:pt>
          <cx:pt idx="589">-0.00042325222862960699</cx:pt>
          <cx:pt idx="590">0.00055475543442474898</cx:pt>
          <cx:pt idx="591">0.00032940080389520001</cx:pt>
          <cx:pt idx="592">-0.0025987895401096001</cx:pt>
          <cx:pt idx="593">-0.033881701674246499</cx:pt>
          <cx:pt idx="594">-0.044516888895010702</cx:pt>
          <cx:pt idx="595">-0.039577315106594999</cx:pt>
          <cx:pt idx="596">-0.068623274423248795</cx:pt>
          <cx:pt idx="597">-0.051606315658306201</cx:pt>
          <cx:pt idx="598">-0.029313594833968899</cx:pt>
          <cx:pt idx="599">0.054295483836250297</cx:pt>
          <cx:pt idx="600">-0.0041508980910555096</cx:pt>
          <cx:pt idx="601">0.051735951307313698</cx:pt>
          <cx:pt idx="602">0.039074157263221998</cx:pt>
          <cx:pt idx="603">-0.00011757791305582201</cx:pt>
          <cx:pt idx="604">0.014208796032971699</cx:pt>
          <cx:pt idx="605">0.093822437587313803</cx:pt>
          <cx:pt idx="606">0.044955789471645198</cx:pt>
          <cx:pt idx="607">0.0138298296324632</cx:pt>
          <cx:pt idx="608">0.0200766433848854</cx:pt>
          <cx:pt idx="609">0.029260374000830799</cx:pt>
          <cx:pt idx="610">0.057199281388944</cx:pt>
          <cx:pt idx="611">0.0276752112495991</cx:pt>
          <cx:pt idx="612">0.0054458829445572701</cx:pt>
          <cx:pt idx="613">0.00599226926503594</cx:pt>
          <cx:pt idx="614">0.0032435871633290599</cx:pt>
          <cx:pt idx="615">-0.00032949191708155301</cx:pt>
          <cx:pt idx="616">0.000789794251903179</cx:pt>
          <cx:pt idx="617">-0.00047920866842553601</cx:pt>
          <cx:pt idx="618">-0.000146243179666456</cx:pt>
          <cx:pt idx="619">0.000655230421621236</cx:pt>
          <cx:pt idx="620">-0.0021544468067967401</cx:pt>
          <cx:pt idx="621">-0.0215403293344852</cx:pt>
          <cx:pt idx="622">-0.034572110913770299</cx:pt>
          <cx:pt idx="623">-0.0390659212148032</cx:pt>
          <cx:pt idx="624">-0.061832956230268701</cx:pt>
          <cx:pt idx="625">-0.077582862836616695</cx:pt>
          <cx:pt idx="626">-0.064003629007311297</cx:pt>
          <cx:pt idx="627">-0.031976196109563503</cx:pt>
          <cx:pt idx="628">-0.022057030986723899</cx:pt>
          <cx:pt idx="629">0.02614155225163</cx:pt>
          <cx:pt idx="630">0.0044129034953979303</cx:pt>
          <cx:pt idx="631">-0.022450986060731599</cx:pt>
          <cx:pt idx="632">0.048887674524676003</cx:pt>
          <cx:pt idx="633">0.118328443726436</cx:pt>
          <cx:pt idx="634">0.074312655799664201</cx:pt>
          <cx:pt idx="635">0.0464266276535421</cx:pt>
          <cx:pt idx="636">0.062222091478218097</cx:pt>
          <cx:pt idx="637">0.062399805481937798</cx:pt>
          <cx:pt idx="638">0.0346253120991988</cx:pt>
          <cx:pt idx="639">0.0088192782114277102</cx:pt>
          <cx:pt idx="640">0.00241208175471692</cx:pt>
          <cx:pt idx="641">0.0060870294705300202</cx:pt>
          <cx:pt idx="642">8.7065630211752407e-05</cx:pt>
          <cx:pt idx="643">-0.00015815794851244599</cx:pt>
          <cx:pt idx="644">-0.000302715388131479</cx:pt>
          <cx:pt idx="645">1.6700193262997802e-05</cx:pt>
          <cx:pt idx="646">-0.00105421895992557</cx:pt>
          <cx:pt idx="647">-0.00019570828533065001</cx:pt>
          <cx:pt idx="648">-0.0071040263330598404</cx:pt>
          <cx:pt idx="649">-0.0298969972236263</cx:pt>
          <cx:pt idx="650">-0.048061838797678703</cx:pt>
          <cx:pt idx="651">-0.066157720915750201</cx:pt>
          <cx:pt idx="652">-0.056438950035574302</cx:pt>
          <cx:pt idx="653">-0.056937087332920903</cx:pt>
          <cx:pt idx="654">-0.037247162100574903</cx:pt>
          <cx:pt idx="655">-0.032957213931099003</cx:pt>
          <cx:pt idx="656">-0.039706283166608701</cx:pt>
          <cx:pt idx="657">0.019374334717848</cx:pt>
          <cx:pt idx="658">0.0353832701736174</cx:pt>
          <cx:pt idx="659">0.045039062656001098</cx:pt>
          <cx:pt idx="660">0.101329476381133</cx:pt>
          <cx:pt idx="661">0.104722959702175</cx:pt>
          <cx:pt idx="662">0.117132166410882</cx:pt>
          <cx:pt idx="663">0.078321625973689996</cx:pt>
          <cx:pt idx="664">0.0833006479627596</cx:pt>
          <cx:pt idx="665">0.056889663038557699</cx:pt>
          <cx:pt idx="666">0.036374408360531699</cx:pt>
          <cx:pt idx="667">0.0159304472989658</cx:pt>
          <cx:pt idx="668">-0.0016272236585366201</cx:pt>
          <cx:pt idx="669">0.0057119238358244199</cx:pt>
          <cx:pt idx="670">-5.3743967492746003e-05</cx:pt>
          <cx:pt idx="671">-0.0010018087496588401</cx:pt>
          <cx:pt idx="672">-0.00031077763926799697</cx:pt>
          <cx:pt idx="673">-0.000450569095422712</cx:pt>
          <cx:pt idx="674">-0.000235424167413142</cx:pt>
          <cx:pt idx="675">-0.00095269435375555905</cx:pt>
          <cx:pt idx="676">-0.0085824875571523691</cx:pt>
          <cx:pt idx="677">-0.021737558151394401</cx:pt>
          <cx:pt idx="678">-0.038378759514911702</cx:pt>
          <cx:pt idx="679">-0.041772425526286398</cx:pt>
          <cx:pt idx="680">-0.0299387475980002</cx:pt>
          <cx:pt idx="681">-0.0303375301930464</cx:pt>
          <cx:pt idx="682">0.0064012798199818899</cx:pt>
          <cx:pt idx="683">0.030278431748012501</cx:pt>
          <cx:pt idx="684">0.056957737251315602</cx:pt>
          <cx:pt idx="685">0.072279856415341806</cx:pt>
          <cx:pt idx="686">0.067109220571314798</cx:pt>
          <cx:pt idx="687">0.072074454718420999</cx:pt>
          <cx:pt idx="688">0.105161521115766</cx:pt>
          <cx:pt idx="689">0.054442452248503297</cx:pt>
          <cx:pt idx="690">0.0779096829609532</cx:pt>
          <cx:pt idx="691">0.059062905451131402</cx:pt>
          <cx:pt idx="692">0.0557633887717656</cx:pt>
          <cx:pt idx="693">0.020000104054933601</cx:pt>
          <cx:pt idx="694">0.010685473115473699</cx:pt>
          <cx:pt idx="695">0.0055045036681958901</cx:pt>
          <cx:pt idx="696">0.0033627573826702302</cx:pt>
          <cx:pt idx="697">0.00210287225077196</cx:pt>
          <cx:pt idx="698">0.00046862109034769998</cx:pt>
          <cx:pt idx="699">-0.00074135936293026898</cx:pt>
          <cx:pt idx="700">-0.00018545970352216101</cx:pt>
          <cx:pt idx="701">-0.000442097175361275</cx:pt>
          <cx:pt idx="702">0.00032279910562281401</cx:pt>
          <cx:pt idx="703">-0.00092861010776469004</cx:pt>
          <cx:pt idx="704">-0.0030711454510230001</cx:pt>
          <cx:pt idx="705">-0.0064433830562339398</cx:pt>
          <cx:pt idx="706">-0.0026423392106331</cx:pt>
          <cx:pt idx="707">-0.0025443157809012002</cx:pt>
          <cx:pt idx="708">-0.0044506427960771299</cx:pt>
          <cx:pt idx="709">-0.0171177515526394</cx:pt>
          <cx:pt idx="710">0.017312747904065</cx:pt>
          <cx:pt idx="711">-0.00024617152003717402</cx:pt>
          <cx:pt idx="712">0.00103790403355483</cx:pt>
          <cx:pt idx="713">0.018455765955839899</cx:pt>
          <cx:pt idx="714">-0.0130731322036877</cx:pt>
          <cx:pt idx="715">0.00018252270989789401</cx:pt>
          <cx:pt idx="716">0.0177383977222485</cx:pt>
          <cx:pt idx="717">0.0329554227010685</cx:pt>
          <cx:pt idx="718">0.0374696286963365</cx:pt>
          <cx:pt idx="719">0.058636385857838098</cx:pt>
          <cx:pt idx="720">0.0270183907596677</cx:pt>
          <cx:pt idx="721">0.00944453978989542</cx:pt>
          <cx:pt idx="722">-0.0012643285090652801</cx:pt>
          <cx:pt idx="723">-0.00037110509190179601</cx:pt>
          <cx:pt idx="724">0.00054694910315073396</cx:pt>
          <cx:pt idx="725">-0.000348603942699232</cx:pt>
          <cx:pt idx="726">-0.00037946149558314699</cx:pt>
          <cx:pt idx="727">0.00017978691555837201</cx:pt>
          <cx:pt idx="728">-0.00027564192230094999</cx:pt>
          <cx:pt idx="729">0.00063056892872786</cx:pt>
          <cx:pt idx="730">0.00074458063124233401</cx:pt>
          <cx:pt idx="731">0.00048788856777463402</cx:pt>
          <cx:pt idx="732">4.8562143817737999e-05</cx:pt>
          <cx:pt idx="733">0.00110933955649012</cx:pt>
          <cx:pt idx="734">0.0036318431084761001</cx:pt>
          <cx:pt idx="735">0.0035690342385771099</cx:pt>
          <cx:pt idx="736">-0.0018223157322661201</cx:pt>
          <cx:pt idx="737">-0.0097204463479815695</cx:pt>
          <cx:pt idx="738">0.00065134617277541498</cx:pt>
          <cx:pt idx="739">0.0119893575948127</cx:pt>
          <cx:pt idx="740">0.031212016719452802</cx:pt>
          <cx:pt idx="741">0.0182221540932304</cx:pt>
          <cx:pt idx="742">-0.027928434850021</cx:pt>
          <cx:pt idx="743">-0.0299228040333103</cx:pt>
          <cx:pt idx="744">-0.00084516584912317102</cx:pt>
          <cx:pt idx="745">0.0088049101969520406</cx:pt>
          <cx:pt idx="746">-0.0041324998643369098</cx:pt>
          <cx:pt idx="747">-0.00028116445515626601</cx:pt>
          <cx:pt idx="748">0.0035979042126979902</cx:pt>
          <cx:pt idx="749">0.0029439858141007001</cx:pt>
          <cx:pt idx="750">-0.00194107062720783</cx:pt>
          <cx:pt idx="751">0.00036313976415462798</cx:pt>
          <cx:pt idx="752">-0.00020375216257392001</cx:pt>
          <cx:pt idx="753">0.00046586534508079802</cx:pt>
          <cx:pt idx="754">0.000188896476303365</cx:pt>
          <cx:pt idx="755">-0.00059301764354688705</cx:pt>
          <cx:pt idx="756">0.00069653693298200598</cx:pt>
          <cx:pt idx="757">0.000133580476754847</cx:pt>
          <cx:pt idx="758">-0.00022921897034134799</cx:pt>
          <cx:pt idx="759">0.000370626782868542</cx:pt>
          <cx:pt idx="760">0.00010265959694183299</cx:pt>
          <cx:pt idx="761">0.00030133593587577202</cx:pt>
          <cx:pt idx="762">0.00033273561981392899</cx:pt>
          <cx:pt idx="763">-0.00047430631378149701</cx:pt>
          <cx:pt idx="764">-0.00063559489461290498</cx:pt>
          <cx:pt idx="765">-0.00106138086519844</cx:pt>
          <cx:pt idx="766">-0.0046758304525702501</cx:pt>
          <cx:pt idx="767">0.00185035213562805</cx:pt>
          <cx:pt idx="768">0.00193669626333815</cx:pt>
          <cx:pt idx="769">-0.0025000520357489702</cx:pt>
          <cx:pt idx="770">-0.0038508354825506999</cx:pt>
          <cx:pt idx="771">-0.00369339099845638</cx:pt>
          <cx:pt idx="772">-0.0062573816656059499</cx:pt>
          <cx:pt idx="773">-0.0122539882487556</cx:pt>
          <cx:pt idx="774">-0.0188465235556678</cx:pt>
          <cx:pt idx="775">-0.0027284157383910498</cx:pt>
          <cx:pt idx="776">0.00028438632603353797</cx:pt>
          <cx:pt idx="777">-0.00083950468191230899</cx:pt>
          <cx:pt idx="778">-0.0015931623040621101</cx:pt>
          <cx:pt idx="779">-0.000529765246455091</cx:pt>
          <cx:pt idx="780">0.00048607782629964298</cx:pt>
          <cx:pt idx="781">0.00010809851654924401</cx:pt>
          <cx:pt idx="782">-0.00034202985492467997</cx:pt>
          <cx:pt idx="783">-0.00020467112261444501</cx:pt>
          <cx:pt idx="784">-0.0046293735503181504</cx:pt>
          <cx:pt idx="785">0.00092368124177594246</cx:pt>
          <cx:pt idx="786">0.0015838008500251276</cx:pt>
          <cx:pt idx="787">-0.0074434105090084501</cx:pt>
          <cx:pt idx="788">0.0078709630092332252</cx:pt>
          <cx:pt idx="789">0.020784677360099101</cx:pt>
          <cx:pt idx="790">0.0096756912160061992</cx:pt>
          <cx:pt idx="791">0.00071196866690684745</cx:pt>
          <cx:pt idx="792">-0.0051107683284899504</cx:pt>
          <cx:pt idx="793">-0.0096642862187150506</cx:pt>
          <cx:pt idx="794">-0.004742771438179175</cx:pt>
          <cx:pt idx="795">-0.014578105954348724</cx:pt>
          <cx:pt idx="796">-0.0061151409438354497</cx:pt>
          <cx:pt idx="797">-0.014189095784412849</cx:pt>
          <cx:pt idx="798">-0.018858787963591549</cx:pt>
          <cx:pt idx="799">-0.01298461746069245</cx:pt>
          <cx:pt idx="800">-0.01642894212847355</cx:pt>
          <cx:pt idx="801">-0.016734146268258251</cx:pt>
          <cx:pt idx="802">0.0014302859232774474</cx:pt>
          <cx:pt idx="803">-0.0034342831875646251</cx:pt>
          <cx:pt idx="804">-0.0050281792042326003</cx:pt>
          <cx:pt idx="805">0.0022957055739932248</cx:pt>
          <cx:pt idx="806">0.0055778439350123747</cx:pt>
          <cx:pt idx="807">0.00026712349632566999</cx:pt>
          <cx:pt idx="808">-6.037732307131675e-05</cx:pt>
          <cx:pt idx="809">2.129212125199615e-05</cx:pt>
          <cx:pt idx="810">-9.4565582091242002e-05</cx:pt>
          <cx:pt idx="811">-0.00070998055544074497</cx:pt>
          <cx:pt idx="812">-0.00057415016409894997</cx:pt>
          <cx:pt idx="813">0.0023489755196606475</cx:pt>
          <cx:pt idx="814">-0.0050278976881544249</cx:pt>
          <cx:pt idx="815">0.00030080551149617752</cx:pt>
          <cx:pt idx="816">0.0070190996142239252</cx:pt>
          <cx:pt idx="817">0.0063397797621648497</cx:pt>
          <cx:pt idx="818">0.00052340788734453253</cx:pt>
          <cx:pt idx="819">-0.013867143107532001</cx:pt>
          <cx:pt idx="820">-0.0099160743372113998</cx:pt>
          <cx:pt idx="821">-0.00538658264685695</cx:pt>
          <cx:pt idx="822">-0.0082754181685628005</cx:pt>
          <cx:pt idx="823">-0.0075864822865532996</cx:pt>
          <cx:pt idx="824">0.0010012222176314426</cx:pt>
          <cx:pt idx="825">0.00039809802463179248</cx:pt>
          <cx:pt idx="826">-0.0052637017699520249</cx:pt>
          <cx:pt idx="827">-0.011595304068848475</cx:pt>
          <cx:pt idx="828">-0.0091027377438534993</cx:pt>
          <cx:pt idx="829">-0.0088496371693109008</cx:pt>
          <cx:pt idx="830">0.0016229293190094874</cx:pt>
          <cx:pt idx="831">-0.00012499908041688101</cx:pt>
          <cx:pt idx="832">-0.0069637886451957747</cx:pt>
          <cx:pt idx="833">-0.00079147503541665998</cx:pt>
          <cx:pt idx="834">0.0019751687370551225</cx:pt>
          <cx:pt idx="835">0.00028829093492260501</cx:pt>
          <cx:pt idx="836">0.00012434572013055224</cx:pt>
          <cx:pt idx="837">4.2713008601246e-05</cx:pt>
          <cx:pt idx="838">-0.00038364797041565997</cx:pt>
          <cx:pt idx="839">0.0013281148356801399</cx:pt>
          <cx:pt idx="840">0.0033186152982574001</cx:pt>
          <cx:pt idx="841">-0.0022624683451804798</cx:pt>
          <cx:pt idx="842">0.0013890092360051775</cx:pt>
          <cx:pt idx="843">0.0019526566789784476</cx:pt>
          <cx:pt idx="844">0.0031385867515247501</cx:pt>
          <cx:pt idx="845">0.0040015972227605504</cx:pt>
          <cx:pt idx="846">0.0089269782275958748</cx:pt>
          <cx:pt idx="847">-0.002817029190445625</cx:pt>
          <cx:pt idx="848">-0.00022964107473495051</cx:pt>
          <cx:pt idx="849">-0.0074092070526623251</cx:pt>
          <cx:pt idx="850">-0.023513535203206225</cx:pt>
          <cx:pt idx="851">-0.0085723564158995246</cx:pt>
          <cx:pt idx="852">0.0036529189597942751</cx:pt>
          <cx:pt idx="853">0.0092717263679499007</cx:pt>
          <cx:pt idx="854">0.0066692499484015001</cx:pt>
          <cx:pt idx="855">-0.0042639132941522748</cx:pt>
          <cx:pt idx="856">-0.0043250009963853248</cx:pt>
          <cx:pt idx="857">-0.0003006244376466375</cx:pt>
          <cx:pt idx="858">-0.0042371823011763503</cx:pt>
          <cx:pt idx="859">0.00082835057621671751</cx:pt>
          <cx:pt idx="860">0.0013511079020955201</cx:pt>
          <cx:pt idx="861">0.0032844169591523501</cx:pt>
          <cx:pt idx="862">0.00085136956663710501</cx:pt>
          <cx:pt idx="863">-0.00079724451934205505</cx:pt>
          <cx:pt idx="864">-0.0015917605339560426</cx:pt>
          <cx:pt idx="865">0.000116150840233629</cx:pt>
          <cx:pt idx="866">-0.000246561692767583</cx:pt>
          <cx:pt idx="867">-0.00097566584939620497</cx:pt>
          <cx:pt idx="868">0.0033869349387706999</cx:pt>
          <cx:pt idx="869">0.0021577862217018727</cx:pt>
          <cx:pt idx="870">0.0072031196895643752</cx:pt>
          <cx:pt idx="871">0.011842527605070924</cx:pt>
          <cx:pt idx="872">0.0082132266342315498</cx:pt>
          <cx:pt idx="873">0.0091611069725714006</cx:pt>
          <cx:pt idx="874">0.01475303220499875</cx:pt>
          <cx:pt idx="875">0.0085545070174893253</cx:pt>
          <cx:pt idx="876">0.0056720722379031254</cx:pt>
          <cx:pt idx="877">-0.018287949330535801</cx:pt>
          <cx:pt idx="878">-0.0288911296028335</cx:pt>
          <cx:pt idx="879">-0.015044486594698226</cx:pt>
          <cx:pt idx="880">-0.014039755145323549</cx:pt>
          <cx:pt idx="881">-0.0065269464922565502</cx:pt>
          <cx:pt idx="882">0.0015154140408840651</cx:pt>
          <cx:pt idx="883">0.0025046106625822252</cx:pt>
          <cx:pt idx="884">-0.0046293735503181504</cx:pt>
          <cx:pt idx="885">0.00092368124177594246</cx:pt>
          <cx:pt idx="886">0.0015838008500251276</cx:pt>
          <cx:pt idx="887">-0.0074434105090084501</cx:pt>
          <cx:pt idx="888">0.0078709630092332252</cx:pt>
          <cx:pt idx="889">0.020784677360099101</cx:pt>
          <cx:pt idx="890">0.0096756912160061992</cx:pt>
          <cx:pt idx="891">0.00071196866690684745</cx:pt>
          <cx:pt idx="892">-0.0051107683284899504</cx:pt>
          <cx:pt idx="893">-0.0096642862187150506</cx:pt>
          <cx:pt idx="894">-0.004742771438179175</cx:pt>
          <cx:pt idx="895">-0.014578105954348724</cx:pt>
          <cx:pt idx="896">-0.0061151409438354497</cx:pt>
          <cx:pt idx="897">-0.014189095784412849</cx:pt>
          <cx:pt idx="898">-0.018858787963591549</cx:pt>
          <cx:pt idx="899">-0.01298461746069245</cx:pt>
          <cx:pt idx="900">-0.01642894212847355</cx:pt>
          <cx:pt idx="901">-0.016734146268258251</cx:pt>
          <cx:pt idx="902">0.0014302859232774474</cx:pt>
          <cx:pt idx="903">-0.0034342831875646251</cx:pt>
          <cx:pt idx="904">-0.0050281792042326003</cx:pt>
          <cx:pt idx="905">0.0022957055739932248</cx:pt>
          <cx:pt idx="906">0.0055778439350123747</cx:pt>
          <cx:pt idx="907">0.00026712349632566999</cx:pt>
          <cx:pt idx="908">-6.037732307131675e-05</cx:pt>
          <cx:pt idx="909">2.129212125199615e-05</cx:pt>
          <cx:pt idx="910">-9.4565582091242002e-05</cx:pt>
          <cx:pt idx="911">-0.00070998055544074497</cx:pt>
          <cx:pt idx="912">-0.00057415016409894997</cx:pt>
          <cx:pt idx="913">0.0023489755196606475</cx:pt>
          <cx:pt idx="914">-0.0050278976881544249</cx:pt>
          <cx:pt idx="915">0.00030080551149617752</cx:pt>
          <cx:pt idx="916">0.0070190996142239252</cx:pt>
          <cx:pt idx="917">0.0063397797621648497</cx:pt>
          <cx:pt idx="918">0.00052340788734453253</cx:pt>
          <cx:pt idx="919">-0.013867143107532001</cx:pt>
          <cx:pt idx="920">-0.0099160743372113998</cx:pt>
          <cx:pt idx="921">-0.00538658264685695</cx:pt>
          <cx:pt idx="922">-0.0082754181685628005</cx:pt>
          <cx:pt idx="923">-0.0075864822865532996</cx:pt>
          <cx:pt idx="924">0.0010012222176314426</cx:pt>
          <cx:pt idx="925">0.00039809802463179248</cx:pt>
          <cx:pt idx="926">-0.0052637017699520249</cx:pt>
          <cx:pt idx="927">-0.011595304068848475</cx:pt>
          <cx:pt idx="928">-0.0091027377438534993</cx:pt>
          <cx:pt idx="929">-0.0088496371693109008</cx:pt>
          <cx:pt idx="930">0.0016229293190094874</cx:pt>
          <cx:pt idx="931">-0.00012499908041688101</cx:pt>
          <cx:pt idx="932">-0.0069637886451957747</cx:pt>
          <cx:pt idx="933">-0.00079147503541665998</cx:pt>
          <cx:pt idx="934">0.0019751687370551225</cx:pt>
          <cx:pt idx="935">0.00028829093492260501</cx:pt>
          <cx:pt idx="936">0.00012434572013055224</cx:pt>
          <cx:pt idx="937">4.2713008601246e-05</cx:pt>
          <cx:pt idx="938">-0.00038364797041565997</cx:pt>
          <cx:pt idx="939">0.0013281148356801399</cx:pt>
          <cx:pt idx="940">0.0033186152982574001</cx:pt>
          <cx:pt idx="941">-0.0022624683451804798</cx:pt>
          <cx:pt idx="942">0.0013890092360051775</cx:pt>
          <cx:pt idx="943">0.0019526566789784476</cx:pt>
          <cx:pt idx="944">0.0031385867515247501</cx:pt>
          <cx:pt idx="945">0.0040015972227605504</cx:pt>
          <cx:pt idx="946">0.0089269782275958748</cx:pt>
          <cx:pt idx="947">-0.002817029190445625</cx:pt>
          <cx:pt idx="948">-0.00022964107473495051</cx:pt>
          <cx:pt idx="949">-0.0074092070526623251</cx:pt>
          <cx:pt idx="950">-0.023513535203206225</cx:pt>
          <cx:pt idx="951">-0.0085723564158995246</cx:pt>
          <cx:pt idx="952">0.0036529189597942751</cx:pt>
          <cx:pt idx="953">0.0092717263679499007</cx:pt>
          <cx:pt idx="954">0.0066692499484015001</cx:pt>
          <cx:pt idx="955">-0.0042639132941522748</cx:pt>
          <cx:pt idx="956">-0.0043250009963853248</cx:pt>
          <cx:pt idx="957">-0.0003006244376466375</cx:pt>
          <cx:pt idx="958">-0.0042371823011763503</cx:pt>
          <cx:pt idx="959">0.00082835057621671751</cx:pt>
          <cx:pt idx="960">0.0013511079020955201</cx:pt>
          <cx:pt idx="961">0.0032844169591523501</cx:pt>
          <cx:pt idx="962">0.00085136956663710501</cx:pt>
          <cx:pt idx="963">-0.00079724451934205505</cx:pt>
          <cx:pt idx="964">-0.0015917605339560426</cx:pt>
          <cx:pt idx="965">0.000116150840233629</cx:pt>
          <cx:pt idx="966">-0.000246561692767583</cx:pt>
          <cx:pt idx="967">-0.00097566584939620497</cx:pt>
          <cx:pt idx="968">0.0033869349387706999</cx:pt>
          <cx:pt idx="969">0.0021577862217018727</cx:pt>
          <cx:pt idx="970">0.0072031196895643752</cx:pt>
          <cx:pt idx="971">0.011842527605070924</cx:pt>
          <cx:pt idx="972">0.0082132266342315498</cx:pt>
          <cx:pt idx="973">0.0091611069725714006</cx:pt>
          <cx:pt idx="974">0.01475303220499875</cx:pt>
          <cx:pt idx="975">0.0085545070174893253</cx:pt>
          <cx:pt idx="976">0.0056720722379031254</cx:pt>
          <cx:pt idx="977">-0.018287949330535801</cx:pt>
          <cx:pt idx="978">-0.0288911296028335</cx:pt>
          <cx:pt idx="979">-0.015044486594698226</cx:pt>
          <cx:pt idx="980">-0.014039755145323549</cx:pt>
          <cx:pt idx="981">-0.0065269464922565502</cx:pt>
          <cx:pt idx="982">0.0015154140408840651</cx:pt>
          <cx:pt idx="983">0.0025046106625822252</cx:pt>
          <cx:pt idx="984">-0.0046293735503181504</cx:pt>
          <cx:pt idx="985">0.00092368124177594246</cx:pt>
          <cx:pt idx="986">0.0015838008500251276</cx:pt>
          <cx:pt idx="987">-0.0074434105090084501</cx:pt>
          <cx:pt idx="988">0.0078709630092332252</cx:pt>
          <cx:pt idx="989">0.020784677360099101</cx:pt>
          <cx:pt idx="990">0.0096756912160061992</cx:pt>
          <cx:pt idx="991">0.00071196866690684745</cx:pt>
          <cx:pt idx="992">-0.0051107683284899504</cx:pt>
          <cx:pt idx="993">-0.0096642862187150506</cx:pt>
          <cx:pt idx="994">-0.004742771438179175</cx:pt>
          <cx:pt idx="995">-0.014578105954348724</cx:pt>
          <cx:pt idx="996">-0.0061151409438354497</cx:pt>
          <cx:pt idx="997">-0.014189095784412849</cx:pt>
          <cx:pt idx="998">-0.018858787963591549</cx:pt>
          <cx:pt idx="999">-0.01298461746069245</cx:pt>
          <cx:pt idx="1000">-0.01642894212847355</cx:pt>
          <cx:pt idx="1001">-0.016734146268258251</cx:pt>
          <cx:pt idx="1002">0.0014302859232774474</cx:pt>
          <cx:pt idx="1003">-0.0034342831875646251</cx:pt>
          <cx:pt idx="1004">-0.0050281792042326003</cx:pt>
          <cx:pt idx="1005">0.0022957055739932248</cx:pt>
          <cx:pt idx="1006">0.0055778439350123747</cx:pt>
          <cx:pt idx="1007">0.00026712349632566999</cx:pt>
          <cx:pt idx="1008">-6.037732307131675e-05</cx:pt>
          <cx:pt idx="1009">2.129212125199615e-05</cx:pt>
          <cx:pt idx="1010">-9.4565582091242002e-05</cx:pt>
          <cx:pt idx="1011">-0.00070998055544074497</cx:pt>
          <cx:pt idx="1012">-0.00057415016409894997</cx:pt>
          <cx:pt idx="1013">0.0023489755196606475</cx:pt>
          <cx:pt idx="1014">-0.0050278976881544249</cx:pt>
          <cx:pt idx="1015">0.00030080551149617752</cx:pt>
          <cx:pt idx="1016">0.0070190996142239252</cx:pt>
          <cx:pt idx="1017">0.0063397797621648497</cx:pt>
          <cx:pt idx="1018">0.00052340788734453253</cx:pt>
          <cx:pt idx="1019">-0.013867143107532001</cx:pt>
          <cx:pt idx="1020">-0.0099160743372113998</cx:pt>
          <cx:pt idx="1021">-0.00538658264685695</cx:pt>
          <cx:pt idx="1022">-0.0082754181685628005</cx:pt>
          <cx:pt idx="1023">-0.0075864822865532996</cx:pt>
          <cx:pt idx="1024">0.0010012222176314426</cx:pt>
          <cx:pt idx="1025">0.00039809802463179248</cx:pt>
          <cx:pt idx="1026">-0.0052637017699520249</cx:pt>
          <cx:pt idx="1027">-0.011595304068848475</cx:pt>
          <cx:pt idx="1028">-0.0091027377438534993</cx:pt>
          <cx:pt idx="1029">-0.0088496371693109008</cx:pt>
          <cx:pt idx="1030">0.0016229293190094874</cx:pt>
          <cx:pt idx="1031">-0.00012499908041688101</cx:pt>
          <cx:pt idx="1032">-0.0069637886451957747</cx:pt>
          <cx:pt idx="1033">-0.00079147503541665998</cx:pt>
          <cx:pt idx="1034">0.0019751687370551225</cx:pt>
          <cx:pt idx="1035">0.00028829093492260501</cx:pt>
          <cx:pt idx="1036">0.00012434572013055224</cx:pt>
          <cx:pt idx="1037">4.2713008601246e-05</cx:pt>
          <cx:pt idx="1038">-0.00038364797041565997</cx:pt>
          <cx:pt idx="1039">0.0013281148356801399</cx:pt>
          <cx:pt idx="1040">0.0033186152982574001</cx:pt>
          <cx:pt idx="1041">-0.0022624683451804798</cx:pt>
          <cx:pt idx="1042">0.0013890092360051775</cx:pt>
          <cx:pt idx="1043">0.0019526566789784476</cx:pt>
          <cx:pt idx="1044">0.0031385867515247501</cx:pt>
          <cx:pt idx="1045">0.0040015972227605504</cx:pt>
          <cx:pt idx="1046">0.0089269782275958748</cx:pt>
          <cx:pt idx="1047">-0.002817029190445625</cx:pt>
          <cx:pt idx="1048">-0.00022964107473495051</cx:pt>
          <cx:pt idx="1049">-0.0074092070526623251</cx:pt>
          <cx:pt idx="1050">-0.023513535203206225</cx:pt>
          <cx:pt idx="1051">-0.0085723564158995246</cx:pt>
          <cx:pt idx="1052">0.0036529189597942751</cx:pt>
          <cx:pt idx="1053">0.0092717263679499007</cx:pt>
          <cx:pt idx="1054">0.0066692499484015001</cx:pt>
          <cx:pt idx="1055">-0.0042639132941522748</cx:pt>
          <cx:pt idx="1056">-0.0043250009963853248</cx:pt>
          <cx:pt idx="1057">-0.0003006244376466375</cx:pt>
          <cx:pt idx="1058">-0.0042371823011763503</cx:pt>
          <cx:pt idx="1059">0.00082835057621671751</cx:pt>
          <cx:pt idx="1060">0.0013511079020955201</cx:pt>
          <cx:pt idx="1061">0.0032844169591523501</cx:pt>
          <cx:pt idx="1062">0.00085136956663710501</cx:pt>
          <cx:pt idx="1063">-0.00079724451934205505</cx:pt>
          <cx:pt idx="1064">-0.0015917605339560426</cx:pt>
          <cx:pt idx="1065">0.000116150840233629</cx:pt>
          <cx:pt idx="1066">-0.000246561692767583</cx:pt>
          <cx:pt idx="1067">-0.00097566584939620497</cx:pt>
          <cx:pt idx="1068">0.0033869349387706999</cx:pt>
          <cx:pt idx="1069">0.0021577862217018727</cx:pt>
          <cx:pt idx="1070">0.0072031196895643752</cx:pt>
          <cx:pt idx="1071">0.011842527605070924</cx:pt>
          <cx:pt idx="1072">0.0082132266342315498</cx:pt>
          <cx:pt idx="1073">0.0091611069725714006</cx:pt>
          <cx:pt idx="1074">0.01475303220499875</cx:pt>
          <cx:pt idx="1075">0.0085545070174893253</cx:pt>
          <cx:pt idx="1076">0.0056720722379031254</cx:pt>
          <cx:pt idx="1077">-0.018287949330535801</cx:pt>
          <cx:pt idx="1078">-0.0288911296028335</cx:pt>
          <cx:pt idx="1079">-0.015044486594698226</cx:pt>
          <cx:pt idx="1080">-0.014039755145323549</cx:pt>
          <cx:pt idx="1081">-0.0065269464922565502</cx:pt>
          <cx:pt idx="1082">0.0015154140408840651</cx:pt>
          <cx:pt idx="1083">0.0025046106625822252</cx:pt>
        </cx:lvl>
      </cx:numDim>
    </cx:data>
    <cx:data id="119">
      <cx:numDim type="val">
        <cx:f>Sheet2!$DP$1:$DP$1084</cx:f>
        <cx:lvl ptCount="1084" formatCode="G/通用格式">
          <cx:pt idx="0">0.00081105403264630403</cx:pt>
          <cx:pt idx="1">0.00071684800530645403</cx:pt>
          <cx:pt idx="2">-0.00037348554516161898</cx:pt>
          <cx:pt idx="3">-1.3375097022131201e-05</cx:pt>
          <cx:pt idx="4">0.00019515002095798399</cx:pt>
          <cx:pt idx="5">-0.00035652318872033301</cx:pt>
          <cx:pt idx="6">0.00088086618877649303</cx:pt>
          <cx:pt idx="7">-0.00011684921764515899</cx:pt>
          <cx:pt idx="8">-0.00091978786774352204</cx:pt>
          <cx:pt idx="9">-2.9165872881995599e-05</cx:pt>
          <cx:pt idx="10">-0.00064247399378456502</cx:pt>
          <cx:pt idx="11">-4.4452431516770498e-05</cx:pt>
          <cx:pt idx="12">0.000515328959079494</cx:pt>
          <cx:pt idx="13">0.00013501039394189101</cx:pt>
          <cx:pt idx="14">-1.8508749587118501e-05</cx:pt>
          <cx:pt idx="15">0.00025618939370295802</cx:pt>
          <cx:pt idx="16">6.8902413587360098e-06</cx:pt>
          <cx:pt idx="17">-0.0014148615233615901</cx:pt>
          <cx:pt idx="18">0.00015310749064691099</cx:pt>
          <cx:pt idx="19">-0.00076404221885007103</cx:pt>
          <cx:pt idx="20">-0.00053628503015891904</cx:pt>
          <cx:pt idx="21">-0.00029664746119839201</cx:pt>
          <cx:pt idx="22">0.00044605577992036901</cx:pt>
          <cx:pt idx="23">-8.34764194074048e-05</cx:pt>
          <cx:pt idx="24">0.000260180776958228</cx:pt>
          <cx:pt idx="25">-0.000464340898190511</cx:pt>
          <cx:pt idx="26">0.00016238073066908901</cx:pt>
          <cx:pt idx="27">0.00045802070683931799</cx:pt>
          <cx:pt idx="28">0.00092427824185308796</cx:pt>
          <cx:pt idx="29">-0.00090151564518363002</cx:pt>
          <cx:pt idx="30">0.000105560570289397</cx:pt>
          <cx:pt idx="31">0.00037797143776267301</cx:pt>
          <cx:pt idx="32">0.00032720653589433902</cx:pt>
          <cx:pt idx="33">0.00069129372033762998</cx:pt>
          <cx:pt idx="34">0.00076081812294330399</cx:pt>
          <cx:pt idx="35">0.0016397924084632801</cx:pt>
          <cx:pt idx="36">0.0013914830852291499</cx:pt>
          <cx:pt idx="37">0.00094523030640449696</cx:pt>
          <cx:pt idx="38">0.00070988721917885798</cx:pt>
          <cx:pt idx="39">0.0020868225998859802</cx:pt>
          <cx:pt idx="40">0.00291726324763807</cx:pt>
          <cx:pt idx="41">0.0015523541451767299</cx:pt>
          <cx:pt idx="42">-0.00091459123007779999</cx:pt>
          <cx:pt idx="43">-0.000680948775357196</cx:pt>
          <cx:pt idx="44">0.0034156381114652302</cx:pt>
          <cx:pt idx="45">0.00236062382986284</cx:pt>
          <cx:pt idx="46">0.00038254604716544201</cx:pt>
          <cx:pt idx="47">0.0018042403047731201</cx:pt>
          <cx:pt idx="48">0.00053362647749958397</cx:pt>
          <cx:pt idx="49">-0.00010315443638824501</cx:pt>
          <cx:pt idx="50">0.000304859685413667</cx:pt>
          <cx:pt idx="51">0.00025519652002075</cx:pt>
          <cx:pt idx="52">0.00019369018092303201</cx:pt>
          <cx:pt idx="53">-0.00074400730672934102</cx:pt>
          <cx:pt idx="54">-0.00039511740084305499</cx:pt>
          <cx:pt idx="55">-0.00050635427950702298</cx:pt>
          <cx:pt idx="56">-0.00038253679342878399</cx:pt>
          <cx:pt idx="57">-0.00086456378556020504</cx:pt>
          <cx:pt idx="58">0.00086556195150800795</cx:pt>
          <cx:pt idx="59">-0.000102432017275746</cx:pt>
          <cx:pt idx="60">0.00073233722726616195</cx:pt>
          <cx:pt idx="61">0.0010877624502440501</cx:pt>
          <cx:pt idx="62">0.00069090083921640301</cx:pt>
          <cx:pt idx="63">0.0022107496249385399</cx:pt>
          <cx:pt idx="64">0.0060576927370421096</cx:pt>
          <cx:pt idx="65">0.0121260919862567</cx:pt>
          <cx:pt idx="66">0.015798715451442898</cx:pt>
          <cx:pt idx="67">0.0175044250416601</cx:pt>
          <cx:pt idx="68">0.015805155709452401</cx:pt>
          <cx:pt idx="69">0.011981289770648801</cx:pt>
          <cx:pt idx="70">0.016941720266989101</cx:pt>
          <cx:pt idx="71">0.0109128797534784</cx:pt>
          <cx:pt idx="72">0.0060009109651909002</cx:pt>
          <cx:pt idx="73">0.0091120140053419004</cx:pt>
          <cx:pt idx="74">0.0060385441090818701</cx:pt>
          <cx:pt idx="75">-0.000212061576862967</cx:pt>
          <cx:pt idx="76">0.0024254937744862602</cx:pt>
          <cx:pt idx="77">0.0037249104192230102</cx:pt>
          <cx:pt idx="78">0.0023664357881398299</cx:pt>
          <cx:pt idx="79">0.00077385246083649798</cx:pt>
          <cx:pt idx="80">0.0019767386740848101</cx:pt>
          <cx:pt idx="81">0.00045857634248591803</cx:pt>
          <cx:pt idx="82">0.00051102226720870403</cx:pt>
          <cx:pt idx="83">-6.1519479717247295e-05</cx:pt>
          <cx:pt idx="84">-0.00036588849972836598</cx:pt>
          <cx:pt idx="85">0.00082506033923292199</cx:pt>
          <cx:pt idx="86">-0.000388954402267219</cx:pt>
          <cx:pt idx="87">0.00040998751347747203</cx:pt>
          <cx:pt idx="88">0.000316148575577349</cx:pt>
          <cx:pt idx="89">-0.00158125137126814</cx:pt>
          <cx:pt idx="90">-0.00111422996216457</cx:pt>
          <cx:pt idx="91">-0.0032002326517067302</cx:pt>
          <cx:pt idx="92">0.0030376536491203698</cx:pt>
          <cx:pt idx="93">0.018194358088094598</cx:pt>
          <cx:pt idx="94">0.027919698778227899</cx:pt>
          <cx:pt idx="95">0.0436043686859868</cx:pt>
          <cx:pt idx="96">0.023081962175922</cx:pt>
          <cx:pt idx="97">-0.00078326158253305103</cx:pt>
          <cx:pt idx="98">-0.020377845454831501</cx:pt>
          <cx:pt idx="99">-0.017534832393438601</cx:pt>
          <cx:pt idx="100">-0.0093732073944897392</cx:pt>
          <cx:pt idx="101">-0.033296352082131102</cx:pt>
          <cx:pt idx="102">-0.027663562470963701</cx:pt>
          <cx:pt idx="103">-0.014560611202917099</cx:pt>
          <cx:pt idx="104">-0.033968865701492802</cx:pt>
          <cx:pt idx="105">-0.0109166808235295</cx:pt>
          <cx:pt idx="106">0.00120022560120463</cx:pt>
          <cx:pt idx="107">0.0075498318847290503</cx:pt>
          <cx:pt idx="108">0.0044828795885945797</cx:pt>
          <cx:pt idx="109">0.000107898692132129</cx:pt>
          <cx:pt idx="110">0.000111468617306379</cx:pt>
          <cx:pt idx="111">-0.000222548176388675</cx:pt>
          <cx:pt idx="112">-0.00030903145025267101</cx:pt>
          <cx:pt idx="113">-4.5628953875904402e-05</cx:pt>
          <cx:pt idx="114">-0.0015802917229861199</cx:pt>
          <cx:pt idx="115">-0.0011742682496149099</cx:pt>
          <cx:pt idx="116">-0.00011104494378044099</cx:pt>
          <cx:pt idx="117">0.0047620701843882696</cx:pt>
          <cx:pt idx="118">0.0073465314580204496</cx:pt>
          <cx:pt idx="119">0.0033977456036964602</cx:pt>
          <cx:pt idx="120">0.0080899181934853803</cx:pt>
          <cx:pt idx="121">0.018400684576088101</cx:pt>
          <cx:pt idx="122">0.034632158533070001</cx:pt>
          <cx:pt idx="123">0.035526090888478898</cx:pt>
          <cx:pt idx="124">0.0300505246875401</cx:pt>
          <cx:pt idx="125">-0.0057108998076637304</cx:pt>
          <cx:pt idx="126">-0.0282445307900961</cx:pt>
          <cx:pt idx="127">-0.053358066958847303</cx:pt>
          <cx:pt idx="128">-0.022436570575095401</cx:pt>
          <cx:pt idx="129">0.0043724656892830203</cx:pt>
          <cx:pt idx="130">0.0105506649744156</cx:pt>
          <cx:pt idx="131">-0.0015355508908071599</cx:pt>
          <cx:pt idx="132">-0.0242776385809363</cx:pt>
          <cx:pt idx="133">-0.040445033161752401</cx:pt>
          <cx:pt idx="134">-0.0221980850913133</cx:pt>
          <cx:pt idx="135">-0.0205703640422642</cx:pt>
          <cx:pt idx="136">-0.029267627415741199</cx:pt>
          <cx:pt idx="137">-0.0154244903291729</cx:pt>
          <cx:pt idx="138">-0.0065722201561809</cx:pt>
          <cx:pt idx="139">-0.000108243786491803</cx:pt>
          <cx:pt idx="140">-0.00025145903243739402</cx:pt>
          <cx:pt idx="141">3.90957889397533e-05</cx:pt>
          <cx:pt idx="142">0.00015979199303831499</cx:pt>
          <cx:pt idx="143">-0.00093832033694530399</cx:pt>
          <cx:pt idx="144">0.0022501215761929301</cx:pt>
          <cx:pt idx="145">0.00030756852080166198</cx:pt>
          <cx:pt idx="146">0.00074850536812630299</cx:pt>
          <cx:pt idx="147">0.0021576902892144899</cx:pt>
          <cx:pt idx="148">0.0101130654516709</cx:pt>
          <cx:pt idx="149">-0.013975072716775099</cx:pt>
          <cx:pt idx="150">0.0154216941584244</cx:pt>
          <cx:pt idx="151">-0.018617247028950401</cx:pt>
          <cx:pt idx="152">-0.0255697999861716</cx:pt>
          <cx:pt idx="153">-0.023816010280455501</cx:pt>
          <cx:pt idx="154">-0.015211743484870499</cx:pt>
          <cx:pt idx="155">-0.0252072693009813</cx:pt>
          <cx:pt idx="156">0.0038775870554313501</cx:pt>
          <cx:pt idx="157">0.054795670220702898</cx:pt>
          <cx:pt idx="158">0.039433346514400301</cx:pt>
          <cx:pt idx="159">0.017448920650538099</cx:pt>
          <cx:pt idx="160">-0.010275052373317</cx:pt>
          <cx:pt idx="161">-0.032990422826075498</cx:pt>
          <cx:pt idx="162">-0.032526694192073401</cx:pt>
          <cx:pt idx="163">-0.031484654969673898</cx:pt>
          <cx:pt idx="164">-0.029416963256549501</cx:pt>
          <cx:pt idx="165">-0.0090423809844690905</cx:pt>
          <cx:pt idx="166">-0.000719116275873578</cx:pt>
          <cx:pt idx="167">0.00017251258881426001</cx:pt>
          <cx:pt idx="168">-9.1058685990548899e-06</cx:pt>
          <cx:pt idx="169">-0.000784496344268593</cx:pt>
          <cx:pt idx="170">-0.0013799349414586101</cx:pt>
          <cx:pt idx="171">0.0071083920679015098</cx:pt>
          <cx:pt idx="172">0.0082014154592477094</cx:pt>
          <cx:pt idx="173">-0.00191469217509675</cx:pt>
          <cx:pt idx="174">-0.0139084878144512</cx:pt>
          <cx:pt idx="175">-0.0114831290531036</cx:pt>
          <cx:pt idx="176">-0.017595042227587301</cx:pt>
          <cx:pt idx="177">-0.031034634058459701</cx:pt>
          <cx:pt idx="178">-0.018088301454684801</cx:pt>
          <cx:pt idx="179">-0.024014073880131999</cx:pt>
          <cx:pt idx="180">-0.035559617319019202</cx:pt>
          <cx:pt idx="181">-0.038215353742814699</cx:pt>
          <cx:pt idx="182">-0.034166967238266802</cx:pt>
          <cx:pt idx="183">0.0407554167823296</cx:pt>
          <cx:pt idx="184">0.071992069861339394</cx:pt>
          <cx:pt idx="185">0.028173259796175201</cx:pt>
          <cx:pt idx="186">0.0060795060114436196</cx:pt>
          <cx:pt idx="187">-0.00688026276728196</cx:pt>
          <cx:pt idx="188">-0.043296308887346001</cx:pt>
          <cx:pt idx="189">-0.061234408414125002</cx:pt>
          <cx:pt idx="190">-0.057001559547189197</cx:pt>
          <cx:pt idx="191">-0.053149794981501297</cx:pt>
          <cx:pt idx="192">-0.037538276836600902</cx:pt>
          <cx:pt idx="193">-0.0105816570905744</cx:pt>
          <cx:pt idx="194">0.0030151838833088599</cx:pt>
          <cx:pt idx="195">0.0029616240334792098</cx:pt>
          <cx:pt idx="196">0.00073778400106436204</cx:pt>
          <cx:pt idx="197">-1.28489028707515e-05</cx:pt>
          <cx:pt idx="198">-0.00058688701345997003</cx:pt>
          <cx:pt idx="199">0.0010512161927588751</cx:pt>
          <cx:pt idx="200">0.00061169647854968751</cx:pt>
          <cx:pt idx="201">-0.0055881294648133248</cx:pt>
          <cx:pt idx="202">-0.0085210008510400257</cx:pt>
          <cx:pt idx="203">-0.0026514206115628249</cx:pt>
          <cx:pt idx="204">-0.00079507419565639755</cx:pt>
          <cx:pt idx="205">-0.00051514067722060249</cx:pt>
          <cx:pt idx="206">-0.0059872211775449996</cx:pt>
          <cx:pt idx="207">-0.0043913749400558751</cx:pt>
          <cx:pt idx="208">-0.0073193706229380253</cx:pt>
          <cx:pt idx="209">-0.013421093764915151</cx:pt>
          <cx:pt idx="210">-0.0048258402647766499</cx:pt>
          <cx:pt idx="211">0.017103822257324874</cx:pt>
          <cx:pt idx="212">0.023697637481701998</cx:pt>
          <cx:pt idx="213">0.0147833995831729</cx:pt>
          <cx:pt idx="214">0.0043447465012326752</cx:pt>
          <cx:pt idx="215">-0.0023767221142269698</cx:pt>
          <cx:pt idx="216">-0.0071871692512741753</cx:pt>
          <cx:pt idx="217">-0.01063650058500645</cx:pt>
          <cx:pt idx="218">-0.013152707611630326</cx:pt>
          <cx:pt idx="219">-0.01479034502245315</cx:pt>
          <cx:pt idx="220">-0.0061175535079095247</cx:pt>
          <cx:pt idx="221">-0.0021587950346262401</cx:pt>
          <cx:pt idx="222">0.00143459646610428</cx:pt>
          <cx:pt idx="223">0.00035151477839809499</cx:pt>
          <cx:pt idx="224">1.536028029782755e-05</cx:pt>
          <cx:pt idx="225">0.00017534416387876824</cx:pt>
          <cx:pt idx="226">-0.00022858180185143624</cx:pt>
          <cx:pt idx="227">-0.00053418097886907996</cx:pt>
          <cx:pt idx="228">-0.00087200426661515249</cx:pt>
          <cx:pt idx="229">-0.0063439452725890747</cx:pt>
          <cx:pt idx="230">-0.00337645978039635</cx:pt>
          <cx:pt idx="231">0.0030496347623577501</cx:pt>
          <cx:pt idx="232">0.0043933819844760502</cx:pt>
          <cx:pt idx="233">0.0092602926223333496</cx:pt>
          <cx:pt idx="234">-0.0012538957206643974</cx:pt>
          <cx:pt idx="235">-0.0095862433844853493</cx:pt>
          <cx:pt idx="236">-0.020979553635894276</cx:pt>
          <cx:pt idx="237">-0.0093386571213036756</cx:pt>
          <cx:pt idx="238">0.0039047918086979002</cx:pt>
          <cx:pt idx="239">0.021219630543117225</cx:pt>
          <cx:pt idx="240">0.026609473829061248</cx:pt>
          <cx:pt idx="241">0.0085534462349197756</cx:pt>
          <cx:pt idx="242">-0.0018435339930583676</cx:pt>
          <cx:pt idx="243">-0.0026515387236123252</cx:pt>
          <cx:pt idx="244">-0.00095980691729129252</cx:pt>
          <cx:pt idx="245">-0.0126047331116882</cx:pt>
          <cx:pt idx="246">-0.012111105650551726</cx:pt>
          <cx:pt idx="247">-0.0121222511683393</cx:pt>
          <cx:pt idx="248">-0.0095286228748124747</cx:pt>
          <cx:pt idx="249">-0.0046379374306253253</cx:pt>
          <cx:pt idx="250">0.00085441865488239247</cx:pt>
          <cx:pt idx="251">-0.00020532504485898099</cx:pt>
          <cx:pt idx="252">0.00022640140551573974</cx:pt>
          <cx:pt idx="253">6.334797265605825e-05</cx:pt>
          <cx:pt idx="254">-0.00026064350569162</cx:pt>
          <cx:pt idx="255">-0.00047286731109252248</cx:pt>
          <cx:pt idx="256">-0.0043593782327458752</cx:pt>
          <cx:pt idx="257">-0.0054012659394082002</cx:pt>
          <cx:pt idx="258">-0.0038691845701628248</cx:pt>
          <cx:pt idx="259">0.002839269744333725</cx:pt>
          <cx:pt idx="260">0.0021927281565156101</cx:pt>
          <cx:pt idx="261">-0.0040180681711736001</cx:pt>
          <cx:pt idx="262">-0.011953441818041125</cx:pt>
          <cx:pt idx="263">-0.018243345604660951</cx:pt>
          <cx:pt idx="264">-0.0099021432151193498</cx:pt>
          <cx:pt idx="265">-0.0011177443353628776</cx:pt>
          <cx:pt idx="266">-9.7139114699395753e-05</cx:pt>
          <cx:pt idx="267">0.020804607555604801</cx:pt>
          <cx:pt idx="268">0.0196051343735953</cx:pt>
          <cx:pt idx="269">0.0028343428556804749</cx:pt>
          <cx:pt idx="270">-0.0028088302318415499</cx:pt>
          <cx:pt idx="271">-0.0060563649778254498</cx:pt>
          <cx:pt idx="272">-0.0020855632853193974</cx:pt>
          <cx:pt idx="273">-0.0034578945883230751</cx:pt>
          <cx:pt idx="274">-0.011053064297921401</cx:pt>
          <cx:pt idx="275">-0.0062952457396649253</cx:pt>
          <cx:pt idx="276">-0.0028457795537243252</cx:pt>
          <cx:pt idx="277">-0.0050914318210599253</cx:pt>
          <cx:pt idx="278">-0.00036705017831897997</cx:pt>
          <cx:pt idx="279">-0.00023944116582802</cx:pt>
          <cx:pt idx="280">0.00012065049208786375</cx:pt>
          <cx:pt idx="281">-7.1358054688994493e-05</cx:pt>
          <cx:pt idx="282">-0.00020437690597941151</cx:pt>
          <cx:pt idx="283">-0.0016798538924697676</cx:pt>
          <cx:pt idx="284">-0.0056854279778790753</cx:pt>
          <cx:pt idx="285">-0.00075908303451896497</cx:pt>
          <cx:pt idx="286">0.0039245238843365754</cx:pt>
          <cx:pt idx="287">0.00131943217669268</cx:pt>
          <cx:pt idx="288">-0.00524175645943065</cx:pt>
          <cx:pt idx="289">-0.006745297682152325</cx:pt>
          <cx:pt idx="290">-0.0118257902843934</cx:pt>
          <cx:pt idx="291">-0.011242886955058725</cx:pt>
          <cx:pt idx="292">-0.00025360517061077497</cx:pt>
          <cx:pt idx="293">-0.0046243320712291</cx:pt>
          <cx:pt idx="294">-0.0072772374347938752</cx:pt>
          <cx:pt idx="295">0.0065454722062842996</cx:pt>
          <cx:pt idx="296">0.0147940000417933</cx:pt>
          <cx:pt idx="297">0.00353921411954735</cx:pt>
          <cx:pt idx="298">0.00088848134412326753</cx:pt>
          <cx:pt idx="299">0.00084568657848322899</cx:pt>
          <cx:pt idx="300">0.0050032903025382996</cx:pt>
          <cx:pt idx="301">0.000533218380907209</cx:pt>
          <cx:pt idx="302">-0.0210523481054107</cx:pt>
          <cx:pt idx="303">-0.00329384922103499</cx:pt>
          <cx:pt idx="304">-0.0026913657356062801</cx:pt>
          <cx:pt idx="305">-0.0243308738562425</cx:pt>
          <cx:pt idx="306">-0.0050181490848999304</cx:pt>
          <cx:pt idx="307">-1.49365037256706e-05</cx:pt>
          <cx:pt idx="308">-0.00046887545168356799</cx:pt>
          <cx:pt idx="309">0.00055932353735642501</cx:pt>
          <cx:pt idx="310">-0.0014154811204425599</cx:pt>
          <cx:pt idx="311">-0.0057772881256638398</cx:pt>
          <cx:pt idx="312">-0.017614210020287301</cx:pt>
          <cx:pt idx="313">0.0025055595896434201</cx:pt>
          <cx:pt idx="314">0.0279184490819319</cx:pt>
          <cx:pt idx="315">0.0151411737868402</cx:pt>
          <cx:pt idx="316">0.0015015440575072601</cx:pt>
          <cx:pt idx="317">-0.0107086171548721</cx:pt>
          <cx:pt idx="318">-0.032245482196880601</cx:pt>
          <cx:pt idx="319">-0.043725331007597699</cx:pt>
          <cx:pt idx="320">-0.0088150239677179006</cx:pt>
          <cx:pt idx="321">0.00037814657396780199</cx:pt>
          <cx:pt idx="322">0.0075381944934488796</cx:pt>
          <cx:pt idx="323">-0.0067295847902186503</cx:pt>
          <cx:pt idx="324">0.024297425732696901</cx:pt>
          <cx:pt idx="325">-0.052372511738226497</cx:pt>
          <cx:pt idx="326">-0.0072555503468178803</cx:pt>
          <cx:pt idx="327">0.041814156786036102</cx:pt>
          <cx:pt idx="328">-0.00252429741039434</cx:pt>
          <cx:pt idx="329">0.011895343975437201</cx:pt>
          <cx:pt idx="330">0.0071925473778666196</cx:pt>
          <cx:pt idx="331">-0.00082230830954452998</cx:pt>
          <cx:pt idx="332">-0.0078648497553847393</cx:pt>
          <cx:pt idx="333">-0.017606622727909201</cx:pt>
          <cx:pt idx="334">-0.0093406854724390597</cx:pt>
          <cx:pt idx="335">0.000194111763015005</cx:pt>
          <cx:pt idx="336">0.000102542738939169</cx:pt>
          <cx:pt idx="337">-6.0403875840291498e-05</cx:pt>
          <cx:pt idx="338">-0.00100867978331982</cx:pt>
          <cx:pt idx="339">-0.0026095500882048601</cx:pt>
          <cx:pt idx="340">-0.021495246209104701</cx:pt>
          <cx:pt idx="341">-0.0077463308378745797</cx:pt>
          <cx:pt idx="342">-0.0098391270321083694</cx:pt>
          <cx:pt idx="343">0.0034476194845729198</cx:pt>
          <cx:pt idx="344">0.00628659269685297</cx:pt>
          <cx:pt idx="345">-0.0293835687033406</cx:pt>
          <cx:pt idx="346">-0.00114047263433729</cx:pt>
          <cx:pt idx="347">-0.0039020927550410798</cx:pt>
          <cx:pt idx="348">0.023703661493199499</cx:pt>
          <cx:pt idx="349">0.0205165013742785</cx:pt>
          <cx:pt idx="350">0.0057225810994061699</cx:pt>
          <cx:pt idx="351">-0.035319020121487597</cx:pt>
          <cx:pt idx="352">-0.013284854781170899</cx:pt>
          <cx:pt idx="353">-0.061150612759563898</cx:pt>
          <cx:pt idx="354">-0.033575140250633899</cx:pt>
          <cx:pt idx="355">-0.030329753505394401</cx:pt>
          <cx:pt idx="356">-0.019510338530700201</cx:pt>
          <cx:pt idx="357">0.00920440282596292</cx:pt>
          <cx:pt idx="358">0.017185647658723199</cx:pt>
          <cx:pt idx="359">-0.00570968296530783</cx:pt>
          <cx:pt idx="360">0.014227970484311099</cx:pt>
          <cx:pt idx="361">-0.0023896339057260601</cx:pt>
          <cx:pt idx="362">-0.0066225227003589996</cx:pt>
          <cx:pt idx="363">0.00043480465630068199</cx:pt>
          <cx:pt idx="364">4.8755779672861798e-05</cx:pt>
          <cx:pt idx="365">0.00012447280783615001</cx:pt>
          <cx:pt idx="366">-0.0011315304774523101</cx:pt>
          <cx:pt idx="367">-5.9434614310516898e-05</cx:pt>
          <cx:pt idx="368">-0.026904242760223698</cx:pt>
          <cx:pt idx="369">-0.0047460988158533101</cx:pt>
          <cx:pt idx="370">0.0063886191544716602</cx:pt>
          <cx:pt idx="371">-0.0218929674142231</cx:pt>
          <cx:pt idx="372">-0.0073359527216098896</cx:pt>
          <cx:pt idx="373">-0.010164651245406</cx:pt>
          <cx:pt idx="374">-0.0043828706372625896</cx:pt>
          <cx:pt idx="375">0.029156689467520602</cx:pt>
          <cx:pt idx="376">0.050239547443092898</cx:pt>
          <cx:pt idx="377">0.036652277047898002</cx:pt>
          <cx:pt idx="378">-0.016058086863495798</cx:pt>
          <cx:pt idx="379">-0.011385355206935399</cx:pt>
          <cx:pt idx="380">-0.036057131977570503</cx:pt>
          <cx:pt idx="381">-0.064594968726526397</cx:pt>
          <cx:pt idx="382">-0.00827408648048116</cx:pt>
          <cx:pt idx="383">-0.031359000173985498</cx:pt>
          <cx:pt idx="384">-0.023417018792245999</cx:pt>
          <cx:pt idx="385">0.0066307400011369599</cx:pt>
          <cx:pt idx="386">0.0225347006059873</cx:pt>
          <cx:pt idx="387">0.0083748522804874392</cx:pt>
          <cx:pt idx="388">0.018928756363260298</cx:pt>
          <cx:pt idx="389">0.011087834398057401</cx:pt>
          <cx:pt idx="390">0.0037218713914706201</cx:pt>
          <cx:pt idx="391">0.00377387919503921</cx:pt>
          <cx:pt idx="392">6.8495060209395006e-05</cx:pt>
          <cx:pt idx="393">0.00054502906518888699</cx:pt>
          <cx:pt idx="394">0.00017911955017085101</cx:pt>
          <cx:pt idx="395">-0.0039336978231933597</cx:pt>
          <cx:pt idx="396">-0.025842276187291301</cx:pt>
          <cx:pt idx="397">0.0021556428499621499</cx:pt>
          <cx:pt idx="398">0.000119572442188287</cx:pt>
          <cx:pt idx="399">0.00033495522414949899</cx:pt>
          <cx:pt idx="400">0.019285949876632201</cx:pt>
          <cx:pt idx="401">0.021645464109221801</cx:pt>
          <cx:pt idx="402">-0.0100136491452084</cx:pt>
          <cx:pt idx="403">0.021002989231355601</cx:pt>
          <cx:pt idx="404">0.027082526960568599</cx:pt>
          <cx:pt idx="405">0.0145446276094387</cx:pt>
          <cx:pt idx="406">0.0076318297175368699</cx:pt>
          <cx:pt idx="407">0.025417447033863502</cx:pt>
          <cx:pt idx="408">0.030069169448227798</cx:pt>
          <cx:pt idx="409">-0.032182141178828998</cx:pt>
          <cx:pt idx="410">-0.020744495288712</cx:pt>
          <cx:pt idx="411">-0.049376704522997403</cx:pt>
          <cx:pt idx="412">-0.049295553459430999</cx:pt>
          <cx:pt idx="413">-0.0085598210210347091</cx:pt>
          <cx:pt idx="414">0.00642748373039791</cx:pt>
          <cx:pt idx="415">0.00669847411931022</cx:pt>
          <cx:pt idx="416">0.0088104411202502095</cx:pt>
          <cx:pt idx="417">0.013514864324354199</cx:pt>
          <cx:pt idx="418">0.0081103288706973996</cx:pt>
          <cx:pt idx="419">0.000106188110803666</cx:pt>
          <cx:pt idx="420">-0.00049253372581237903</cx:pt>
          <cx:pt idx="421">0.00026996900804631199</cx:pt>
          <cx:pt idx="422">0.00019003036111385401</cx:pt>
          <cx:pt idx="423">0.0050352356875497601</cx:pt>
          <cx:pt idx="424">-0.024979301320511901</cx:pt>
          <cx:pt idx="425">-0.0112429650170546</cx:pt>
          <cx:pt idx="426">-0.0145675948205601</cx:pt>
          <cx:pt idx="427">-0.0127621379513686</cx:pt>
          <cx:pt idx="428">-0.0080788963018376195</cx:pt>
          <cx:pt idx="429">0.0096942431573831603</cx:pt>
          <cx:pt idx="430">-0.00019019960933721401</cx:pt>
          <cx:pt idx="431">0.0044702952907539704</cx:pt>
          <cx:pt idx="432">0.0208649539151427</cx:pt>
          <cx:pt idx="433">0.0270277676193438</cx:pt>
          <cx:pt idx="434">-0.0179778780905425</cx:pt>
          <cx:pt idx="435">0.0028889016664420402</cx:pt>
          <cx:pt idx="436">0.039616329576588102</cx:pt>
          <cx:pt idx="437">-0.00088976618661666998</cx:pt>
          <cx:pt idx="438">-0.026279641905003499</cx:pt>
          <cx:pt idx="439">-0.0388641779051258</cx:pt>
          <cx:pt idx="440">-0.032017301017162297</cx:pt>
          <cx:pt idx="441">-0.0090859491828725603</cx:pt>
          <cx:pt idx="442">0.014667463721646</cx:pt>
          <cx:pt idx="443">0.0147072879072175</cx:pt>
          <cx:pt idx="444">0.016773609884945799</cx:pt>
          <cx:pt idx="445">0.026483321730876801</cx:pt>
          <cx:pt idx="446">0.016970139592298199</cx:pt>
          <cx:pt idx="447">0.0040921352273297603</cx:pt>
          <cx:pt idx="448">-7.7273086538369004e-05</cx:pt>
          <cx:pt idx="449">0.00048760707530194202</cx:pt>
          <cx:pt idx="450">0.00060803548349787199</cx:pt>
          <cx:pt idx="451">0.0036409380474111798</cx:pt>
          <cx:pt idx="452">-0.0224018214533124</cx:pt>
          <cx:pt idx="453">-0.0027633316695781598</cx:pt>
          <cx:pt idx="454">-0.00079647668163452601</cx:pt>
          <cx:pt idx="455">-0.00057081716471356098</cx:pt>
          <cx:pt idx="456">0.0017605969767744199</cx:pt>
          <cx:pt idx="457">-0.0069906323926161402</cx:pt>
          <cx:pt idx="458">-0.0236501018793525</cx:pt>
          <cx:pt idx="459">-0.0154307523221048</cx:pt>
          <cx:pt idx="460">0.0011189495332455399</cx:pt>
          <cx:pt idx="461">-0.026870988305936198</cx:pt>
          <cx:pt idx="462">-0.057703213525371402</cx:pt>
          <cx:pt idx="463">-0.0012625092600672401</cx:pt>
          <cx:pt idx="464">0.050093317921607199</cx:pt>
          <cx:pt idx="465">0.040221751860571003</cx:pt>
          <cx:pt idx="466">0.0072340302968020801</cx:pt>
          <cx:pt idx="467">0.0040035443369593497</cx:pt>
          <cx:pt idx="468">0.00046976012178963101</cx:pt>
          <cx:pt idx="469">0.042802779391062099</cx:pt>
          <cx:pt idx="470">0.0279111475881915</cx:pt>
          <cx:pt idx="471">0.031813543663542103</cx:pt>
          <cx:pt idx="472">0.019101129079873901</cx:pt>
          <cx:pt idx="473">0.043894179025606203</cx:pt>
          <cx:pt idx="474">0.020351959696753401</cx:pt>
          <cx:pt idx="475">0.00461486517861864</cx:pt>
          <cx:pt idx="476">-0.00011134136294922</cx:pt>
          <cx:pt idx="477">0.000135541685946718</cx:pt>
          <cx:pt idx="478">0.0080799305037200092</cx:pt>
          <cx:pt idx="479">0.0062901821458916504</cx:pt>
          <cx:pt idx="480">0.0030849121402853502</cx:pt>
          <cx:pt idx="481">0.027618904170186601</cx:pt>
          <cx:pt idx="482">0.023526844792017401</cx:pt>
          <cx:pt idx="483">0.019346957057253901</cx:pt>
          <cx:pt idx="484">0.029395179430312401</cx:pt>
          <cx:pt idx="485">0.0085562343568324102</cx:pt>
          <cx:pt idx="486">-0.032558353848622199</cx:pt>
          <cx:pt idx="487">-0.036088256358482299</cx:pt>
          <cx:pt idx="488">-0.019446584434427899</cx:pt>
          <cx:pt idx="489">-0.015924517169560001</cx:pt>
          <cx:pt idx="490">-0.023133669937181502</cx:pt>
          <cx:pt idx="491">0.033374574865564603</cx:pt>
          <cx:pt idx="492">0.025634209333575401</cx:pt>
          <cx:pt idx="493">-0.0034281936397162699</cx:pt>
          <cx:pt idx="494">0.039250065600913098</cx:pt>
          <cx:pt idx="495">0.0021553148405062598</cx:pt>
          <cx:pt idx="496">0.0065655563753631296</cx:pt>
          <cx:pt idx="497">0.057954375996496298</cx:pt>
          <cx:pt idx="498">0.045156779412301298</cx:pt>
          <cx:pt idx="499">0.026406439359431402</cx:pt>
          <cx:pt idx="500">0.0281039584110593</cx:pt>
          <cx:pt idx="501">0.039338645597252801</cx:pt>
          <cx:pt idx="502">0.0073122149103524003</cx:pt>
          <cx:pt idx="503">0.00047091900397465999</cx:pt>
          <cx:pt idx="504">-0.00044333299906450002</cx:pt>
          <cx:pt idx="505">0.00019352803772898199</cx:pt>
          <cx:pt idx="506">0.0050132967521990396</cx:pt>
          <cx:pt idx="507">0.015880809106628601</cx:pt>
          <cx:pt idx="508">0.033283713820551203</cx:pt>
          <cx:pt idx="509">0.0293333389181171</cx:pt>
          <cx:pt idx="510">0.036412636327035799</cx:pt>
          <cx:pt idx="511">0.061713788880733603</cx:pt>
          <cx:pt idx="512">0.0309511431645677</cx:pt>
          <cx:pt idx="513">0.041529802572426798</cx:pt>
          <cx:pt idx="514">-0.0054059173071107202</cx:pt>
          <cx:pt idx="515">-0.0586088350922589</cx:pt>
          <cx:pt idx="516">-0.031358599707613698</cx:pt>
          <cx:pt idx="517">0.010314028800835</cx:pt>
          <cx:pt idx="518">0.035885346035164301</cx:pt>
          <cx:pt idx="519">0.099569635395796594</cx:pt>
          <cx:pt idx="520">0.094708771791615798</cx:pt>
          <cx:pt idx="521">0.055959896220645601</cx:pt>
          <cx:pt idx="522">0.0520995838071125</cx:pt>
          <cx:pt idx="523">0.0148709032035629</cx:pt>
          <cx:pt idx="524">0.034173801127061698</cx:pt>
          <cx:pt idx="525">0.046033250372581103</cx:pt>
          <cx:pt idx="526">0.054298922428352603</cx:pt>
          <cx:pt idx="527">0.043417762613584703</cx:pt>
          <cx:pt idx="528">0.0286862621121559</cx:pt>
          <cx:pt idx="529">0.0228268963290605</cx:pt>
          <cx:pt idx="530">0.0027616885005766301</cx:pt>
          <cx:pt idx="531">0.00063750261657734503</cx:pt>
          <cx:pt idx="532">0.00060364137632550302</cx:pt>
          <cx:pt idx="533">-0.00012705060834451601</cx:pt>
          <cx:pt idx="534">0.00069606473267723803</cx:pt>
          <cx:pt idx="535">0.018303832432334601</cx:pt>
          <cx:pt idx="536">0.0519265709984549</cx:pt>
          <cx:pt idx="537">0.047508019029209099</cx:pt>
          <cx:pt idx="538">0.021585511427150501</cx:pt>
          <cx:pt idx="539">0.042912146777753603</cx:pt>
          <cx:pt idx="540">0.0039339137064803601</cx:pt>
          <cx:pt idx="541">0.030603662385823099</cx:pt>
          <cx:pt idx="542">0.0103843871454653</cx:pt>
          <cx:pt idx="543">-0.041056965863117002</cx:pt>
          <cx:pt idx="544">-0.067717952998373201</cx:pt>
          <cx:pt idx="545">-0.0438860088522081</cx:pt>
          <cx:pt idx="546">0.033485433618949297</cx:pt>
          <cx:pt idx="547">0.11239901913802899</cx:pt>
          <cx:pt idx="548">0.13350740226347399</cx:pt>
          <cx:pt idx="549">0.11812580565089099</cx:pt>
          <cx:pt idx="550">0.069278485748469995</cx:pt>
          <cx:pt idx="551">0.062658540458413695</cx:pt>
          <cx:pt idx="552">0.0425478946758584</cx:pt>
          <cx:pt idx="553">0.061293443444889503</cx:pt>
          <cx:pt idx="554">0.055699747128854803</cx:pt>
          <cx:pt idx="555">0.051108671108798902</cx:pt>
          <cx:pt idx="556">0.0084992796491927796</cx:pt>
          <cx:pt idx="557">0.014884008482262101</cx:pt>
          <cx:pt idx="558">0.0075739573078345704</cx:pt>
          <cx:pt idx="559">0.000235997042064588</cx:pt>
          <cx:pt idx="560">-0.00078255324681483405</cx:pt>
          <cx:pt idx="561">-0.00072177418668306203</cx:pt>
          <cx:pt idx="562">0.0051326434595457496</cx:pt>
          <cx:pt idx="563">0.023480528562305598</cx:pt>
          <cx:pt idx="564">0.047152385795924699</cx:pt>
          <cx:pt idx="565">0.035794654187390799</cx:pt>
          <cx:pt idx="566">0.00937387445179798</cx:pt>
          <cx:pt idx="567">0.054535304662055702</cx:pt>
          <cx:pt idx="568">0.040753134507756299</cx:pt>
          <cx:pt idx="569">0.029444529319113202</cx:pt>
          <cx:pt idx="570">0.019890516132050302</cx:pt>
          <cx:pt idx="571">-0.026936857563399901</cx:pt>
          <cx:pt idx="572">-0.045286894981592399</cx:pt>
          <cx:pt idx="573">-0.047388936115855901</cx:pt>
          <cx:pt idx="574">-0.0111181247232625</cx:pt>
          <cx:pt idx="575">0.050288968123952497</cx:pt>
          <cx:pt idx="576">0.0788001710824313</cx:pt>
          <cx:pt idx="577">0.083946826225760496</cx:pt>
          <cx:pt idx="578">0.117202319721649</cx:pt>
          <cx:pt idx="579">0.051253672699547503</cx:pt>
          <cx:pt idx="580">0.048175727874870303</cx:pt>
          <cx:pt idx="581">0.057770551360840999</cx:pt>
          <cx:pt idx="582">0.049092102485352299</cx:pt>
          <cx:pt idx="583">0.041030393159174998</cx:pt>
          <cx:pt idx="584">0.0030919464338750899</cx:pt>
          <cx:pt idx="585">0.0031577682831625299</cx:pt>
          <cx:pt idx="586">0.0052665467075764701</cx:pt>
          <cx:pt idx="587">-0.00035882549117214197</cx:pt>
          <cx:pt idx="588">3.9002748056166799e-05</cx:pt>
          <cx:pt idx="589">-6.5669701653226498e-05</cx:pt>
          <cx:pt idx="590">0.0112932844242267</cx:pt>
          <cx:pt idx="591">0.0228733755620684</cx:pt>
          <cx:pt idx="592">0.033222936428516599</cx:pt>
          <cx:pt idx="593">0.032500416623156503</cx:pt>
          <cx:pt idx="594">0.014484714133389399</cx:pt>
          <cx:pt idx="595">0.025736108150677901</cx:pt>
          <cx:pt idx="596">0.0515777844045366</cx:pt>
          <cx:pt idx="597">0.028294602166838101</cx:pt>
          <cx:pt idx="598">0.0108793737488669</cx:pt>
          <cx:pt idx="599">-0.038467762054754301</cx:pt>
          <cx:pt idx="600">-0.051044347871788</cx:pt>
          <cx:pt idx="601">-0.036887205583378199</cx:pt>
          <cx:pt idx="602">-0.062690515045376802</cx:pt>
          <cx:pt idx="603">-0.069265548402405799</cx:pt>
          <cx:pt idx="604">-0.047377225935907097</cx:pt>
          <cx:pt idx="605">0.0031673509806690002</cx:pt>
          <cx:pt idx="606">0.029722186307968999</cx:pt>
          <cx:pt idx="607">0.0048504715057568802</cx:pt>
          <cx:pt idx="608">0.0024897550219242499</cx:pt>
          <cx:pt idx="609">0.0066715645862558603</cx:pt>
          <cx:pt idx="610">0.0478322332415798</cx:pt>
          <cx:pt idx="611">0.044563177336833397</cx:pt>
          <cx:pt idx="612">-0.00017843989330277099</cx:pt>
          <cx:pt idx="613">-0.0040226324009522904</cx:pt>
          <cx:pt idx="614">0.0035312962265404502</cx:pt>
          <cx:pt idx="615">-9.6482485944380203e-06</cx:pt>
          <cx:pt idx="616">4.6438509728756103e-05</cx:pt>
          <cx:pt idx="617">-0.00065053666234873397</cx:pt>
          <cx:pt idx="618">0.0056327394750047503</cx:pt>
          <cx:pt idx="619">0.012979726105236299</cx:pt>
          <cx:pt idx="620">0.016595248529357402</cx:pt>
          <cx:pt idx="621">0.016225858902742901</cx:pt>
          <cx:pt idx="622">0.016024778683137501</cx:pt>
          <cx:pt idx="623">0.021273216848023999</cx:pt>
          <cx:pt idx="624">0.039908887654229702</cx:pt>
          <cx:pt idx="625">0.039344244274312698</cx:pt>
          <cx:pt idx="626">0.024969651037333899</cx:pt>
          <cx:pt idx="627">0.0032312850759681701</cx:pt>
          <cx:pt idx="628">-0.0112994158891997</cx:pt>
          <cx:pt idx="629">-0.056841121308087703</cx:pt>
          <cx:pt idx="630">-0.108495487723268</cx:pt>
          <cx:pt idx="631">-0.094679361153570105</cx:pt>
          <cx:pt idx="632">-0.099190623610087</cx:pt>
          <cx:pt idx="633">-0.053651610947626202</cx:pt>
          <cx:pt idx="634">-0.024202259540256399</cx:pt>
          <cx:pt idx="635">0.00087200165045496004</cx:pt>
          <cx:pt idx="636">-0.0118787068852783</cx:pt>
          <cx:pt idx="637">0.0151893132867243</cx:pt>
          <cx:pt idx="638">0.032385051768732603</cx:pt>
          <cx:pt idx="639">0.0069498179169105697</cx:pt>
          <cx:pt idx="640">-0.0099832276478005796</cx:pt>
          <cx:pt idx="641">-0.0123852930937868</cx:pt>
          <cx:pt idx="642">-0.0039249152305753298</cx:pt>
          <cx:pt idx="643">-0.000599047467729191</cx:pt>
          <cx:pt idx="644">-0.00020995471574970599</cx:pt>
          <cx:pt idx="645">0.00013645267468611499</cx:pt>
          <cx:pt idx="646">0.0011264982390686499</cx:pt>
          <cx:pt idx="647">0.0066908776141768201</cx:pt>
          <cx:pt idx="648">0.00693882838778297</cx:pt>
          <cx:pt idx="649">-0.00065082408989206703</cx:pt>
          <cx:pt idx="650">-0.013373739793236699</cx:pt>
          <cx:pt idx="651">0.00707466323612186</cx:pt>
          <cx:pt idx="652">0.026309453879309198</cx:pt>
          <cx:pt idx="653">0.0195852294570204</cx:pt>
          <cx:pt idx="654">0.0053434467418459796</cx:pt>
          <cx:pt idx="655">-0.021857984286108099</cx:pt>
          <cx:pt idx="656">-0.037184704668650502</cx:pt>
          <cx:pt idx="657">-0.098858446948352899</cx:pt>
          <cx:pt idx="658">-0.116833868327976</cx:pt>
          <cx:pt idx="659">-0.067291224915977402</cx:pt>
          <cx:pt idx="660">-0.080443555414843798</cx:pt>
          <cx:pt idx="661">-0.063420415640997096</cx:pt>
          <cx:pt idx="662">-0.022112498969002001</cx:pt>
          <cx:pt idx="663">-0.011670634755820201</cx:pt>
          <cx:pt idx="664">-0.0194770951850247</cx:pt>
          <cx:pt idx="665">0.0011364691067767901</cx:pt>
          <cx:pt idx="666">0.0047036256168351198</cx:pt>
          <cx:pt idx="667">-0.0059999125998024799</cx:pt>
          <cx:pt idx="668">-0.018072896784715901</cx:pt>
          <cx:pt idx="669">-0.013626237640528401</cx:pt>
          <cx:pt idx="670">-0.0027823760664797701</cx:pt>
          <cx:pt idx="671">0.00029296249249017502</cx:pt>
          <cx:pt idx="672">0.00021503334875871399</cx:pt>
          <cx:pt idx="673">-0.00040303854544573598</cx:pt>
          <cx:pt idx="674">-0.00085077227881861204</cx:pt>
          <cx:pt idx="675">-0.0024754879445021199</cx:pt>
          <cx:pt idx="676">-0.0040554562188394204</cx:pt>
          <cx:pt idx="677">-0.0134054467031274</cx:pt>
          <cx:pt idx="678">-0.023167457846844201</cx:pt>
          <cx:pt idx="679">-0.0163983888324034</cx:pt>
          <cx:pt idx="680">-0.015644147324491799</cx:pt>
          <cx:pt idx="681">0.0019173535563974701</cx:pt>
          <cx:pt idx="682">-0.012650158515194999</cx:pt>
          <cx:pt idx="683">-0.033632376951659097</cx:pt>
          <cx:pt idx="684">-0.058729163976586</cx:pt>
          <cx:pt idx="685">-0.078640454893936104</cx:pt>
          <cx:pt idx="686">-0.059874621686240199</cx:pt>
          <cx:pt idx="687">-0.017603580921773401</cx:pt>
          <cx:pt idx="688">-0.050631120391470899</cx:pt>
          <cx:pt idx="689">-0.052008062883003803</cx:pt>
          <cx:pt idx="690">-0.025835439530037599</cx:pt>
          <cx:pt idx="691">-0.0157903798104525</cx:pt>
          <cx:pt idx="692">-0.029778803783375999</cx:pt>
          <cx:pt idx="693">-0.021464157150486801</cx:pt>
          <cx:pt idx="694">-0.0143048471546502</cx:pt>
          <cx:pt idx="695">-0.0110589237539953</cx:pt>
          <cx:pt idx="696">0.0020079226228668398</cx:pt>
          <cx:pt idx="697">0.00085621698562342904</cx:pt>
          <cx:pt idx="698">-0.00015275068819211899</cx:pt>
          <cx:pt idx="699">0.00089430775539239198</cx:pt>
          <cx:pt idx="700">-0.00054234312426549398</cx:pt>
          <cx:pt idx="701">0.00089758941318141396</cx:pt>
          <cx:pt idx="702">-0.00039065195964024303</cx:pt>
          <cx:pt idx="703">-0.00020219796355757199</cx:pt>
          <cx:pt idx="704">0.00026664750104774199</cx:pt>
          <cx:pt idx="705">-0.0063739832861492499</cx:pt>
          <cx:pt idx="706">-0.0099986584166846405</cx:pt>
          <cx:pt idx="707">-0.015557251233115001</cx:pt>
          <cx:pt idx="708">-0.018668159671188098</cx:pt>
          <cx:pt idx="709">-0.0166597184973322</cx:pt>
          <cx:pt idx="710">-0.018179755051607599</cx:pt>
          <cx:pt idx="711">-0.0202752310718558</cx:pt>
          <cx:pt idx="712">-0.0356760751001865</cx:pt>
          <cx:pt idx="713">-0.032813090355283202</cx:pt>
          <cx:pt idx="714">-0.020507237822467401</cx:pt>
          <cx:pt idx="715">-0.0087725585438037396</cx:pt>
          <cx:pt idx="716">-0.024558807425636899</cx:pt>
          <cx:pt idx="717">-0.0170485321252942</cx:pt>
          <cx:pt idx="718">-0.021602173154333201</cx:pt>
          <cx:pt idx="719">-0.036759308663553703</cx:pt>
          <cx:pt idx="720">-0.0391935276275579</cx:pt>
          <cx:pt idx="721">-0.023460419981719501</cx:pt>
          <cx:pt idx="722">-0.010421886899609999</cx:pt>
          <cx:pt idx="723">-0.0044192314572521103</cx:pt>
          <cx:pt idx="724">-0.00134043971625648</cx:pt>
          <cx:pt idx="725">0.00014240136351435201</cx:pt>
          <cx:pt idx="726">0.00082825933822976497</cx:pt>
          <cx:pt idx="727">-0.00054659425870879198</cx:pt>
          <cx:pt idx="728">-0.00036449833486084402</cx:pt>
          <cx:pt idx="729">0.00052865030540648296</cx:pt>
          <cx:pt idx="730">2.3835971422192901e-05</cx:pt>
          <cx:pt idx="731">0.00029491014397749898</cx:pt>
          <cx:pt idx="732">0.00037559370004886601</cx:pt>
          <cx:pt idx="733">-0.0044962536114779399</cx:pt>
          <cx:pt idx="734">-0.00482847979042802</cx:pt>
          <cx:pt idx="735">-0.0038147310206626001</cx:pt>
          <cx:pt idx="736">-0.0057062487130440497</cx:pt>
          <cx:pt idx="737">-0.0040831529704566504</cx:pt>
          <cx:pt idx="738">-0.0023356361921627799</cx:pt>
          <cx:pt idx="739">-0.0055583357935398503</cx:pt>
          <cx:pt idx="740">-0.0099112714416254195</cx:pt>
          <cx:pt idx="741">-0.0114702543034403</cx:pt>
          <cx:pt idx="742">-0.016335819817810699</cx:pt>
          <cx:pt idx="743">-0.0070360661099657697</cx:pt>
          <cx:pt idx="744">-0.0060813489350547596</cx:pt>
          <cx:pt idx="745">-0.013425046503107101</cx:pt>
          <cx:pt idx="746">-0.0078504038697093902</cx:pt>
          <cx:pt idx="747">-0.0101578989661336</cx:pt>
          <cx:pt idx="748">-0.0116120540448107</cx:pt>
          <cx:pt idx="749">-0.0074033988558328797</cx:pt>
          <cx:pt idx="750">-0.0037577257070259898</cx:pt>
          <cx:pt idx="751">-0.00021494030061894599</cx:pt>
          <cx:pt idx="752">0.00084635291033323499</cx:pt>
          <cx:pt idx="753">9.62525379089665e-05</cx:pt>
          <cx:pt idx="754">0.000732301014800706</cx:pt>
          <cx:pt idx="755">-0.00029189446143319402</cx:pt>
          <cx:pt idx="756">2.10052189515499e-05</cx:pt>
          <cx:pt idx="757">-0.00039745745674408102</cx:pt>
          <cx:pt idx="758">-0.00041833160041894501</cx:pt>
          <cx:pt idx="759">0.00054262647723834503</cx:pt>
          <cx:pt idx="760">-0.00028689998401656302</cx:pt>
          <cx:pt idx="761">0.00074202908072256303</cx:pt>
          <cx:pt idx="762">0.00061984537413579304</cx:pt>
          <cx:pt idx="763">-0.00161208150436111</cx:pt>
          <cx:pt idx="764">-0.00138046126087044</cx:pt>
          <cx:pt idx="765">-0.00084838942642053903</cx:pt>
          <cx:pt idx="766">9.9851040576156398e-06</cx:pt>
          <cx:pt idx="767">-0.00073536567830246897</cx:pt>
          <cx:pt idx="768">-0.0019031017437056599</cx:pt>
          <cx:pt idx="769">-0.000445837576372276</cx:pt>
          <cx:pt idx="770">-0.00097862132117974799</cx:pt>
          <cx:pt idx="771">-0.00034210671837968702</cx:pt>
          <cx:pt idx="772">-7.84501447865141e-05</cx:pt>
          <cx:pt idx="773">-0.000283795852616268</cx:pt>
          <cx:pt idx="774">-0.0024046763185346901</cx:pt>
          <cx:pt idx="775">-0.00042785959642647602</cx:pt>
          <cx:pt idx="776">-0.000229797420195006</cx:pt>
          <cx:pt idx="777">-0.0015626139208893301</cx:pt>
          <cx:pt idx="778">-0.0033967145605397998</cx:pt>
          <cx:pt idx="779">-0.00052368560055302904</cx:pt>
          <cx:pt idx="780">0.000657526568593869</cx:pt>
          <cx:pt idx="781">-6.61884869221001e-06</cx:pt>
          <cx:pt idx="782">0.000151252654575905</cx:pt>
          <cx:pt idx="783">-2.7072206863433998e-06</cx:pt>
          <cx:pt idx="784">0.0010512161927588751</cx:pt>
          <cx:pt idx="785">0.00061169647854968751</cx:pt>
          <cx:pt idx="786">-0.0055881294648133248</cx:pt>
          <cx:pt idx="787">-0.0085210008510400257</cx:pt>
          <cx:pt idx="788">-0.0026514206115628249</cx:pt>
          <cx:pt idx="789">-0.00079507419565639755</cx:pt>
          <cx:pt idx="790">-0.00051514067722060249</cx:pt>
          <cx:pt idx="791">-0.0059872211775449996</cx:pt>
          <cx:pt idx="792">-0.0043913749400558751</cx:pt>
          <cx:pt idx="793">-0.0073193706229380253</cx:pt>
          <cx:pt idx="794">-0.013421093764915151</cx:pt>
          <cx:pt idx="795">-0.0048258402647766499</cx:pt>
          <cx:pt idx="796">0.017103822257324874</cx:pt>
          <cx:pt idx="797">0.023697637481701998</cx:pt>
          <cx:pt idx="798">0.0147833995831729</cx:pt>
          <cx:pt idx="799">0.0043447465012326752</cx:pt>
          <cx:pt idx="800">-0.0023767221142269698</cx:pt>
          <cx:pt idx="801">-0.0071871692512741753</cx:pt>
          <cx:pt idx="802">-0.01063650058500645</cx:pt>
          <cx:pt idx="803">-0.013152707611630326</cx:pt>
          <cx:pt idx="804">-0.01479034502245315</cx:pt>
          <cx:pt idx="805">-0.0061175535079095247</cx:pt>
          <cx:pt idx="806">-0.0021587950346262401</cx:pt>
          <cx:pt idx="807">0.00143459646610428</cx:pt>
          <cx:pt idx="808">0.00035151477839809499</cx:pt>
          <cx:pt idx="809">1.536028029782755e-05</cx:pt>
          <cx:pt idx="810">0.00017534416387876824</cx:pt>
          <cx:pt idx="811">-0.00022858180185143624</cx:pt>
          <cx:pt idx="812">-0.00053418097886907996</cx:pt>
          <cx:pt idx="813">-0.00087200426661515249</cx:pt>
          <cx:pt idx="814">-0.0063439452725890747</cx:pt>
          <cx:pt idx="815">-0.00337645978039635</cx:pt>
          <cx:pt idx="816">0.0030496347623577501</cx:pt>
          <cx:pt idx="817">0.0043933819844760502</cx:pt>
          <cx:pt idx="818">0.0092602926223333496</cx:pt>
          <cx:pt idx="819">-0.0012538957206643974</cx:pt>
          <cx:pt idx="820">-0.0095862433844853493</cx:pt>
          <cx:pt idx="821">-0.020979553635894276</cx:pt>
          <cx:pt idx="822">-0.0093386571213036756</cx:pt>
          <cx:pt idx="823">0.0039047918086979002</cx:pt>
          <cx:pt idx="824">0.021219630543117225</cx:pt>
          <cx:pt idx="825">0.026609473829061248</cx:pt>
          <cx:pt idx="826">0.0085534462349197756</cx:pt>
          <cx:pt idx="827">-0.0018435339930583676</cx:pt>
          <cx:pt idx="828">-0.0026515387236123252</cx:pt>
          <cx:pt idx="829">-0.00095980691729129252</cx:pt>
          <cx:pt idx="830">-0.0126047331116882</cx:pt>
          <cx:pt idx="831">-0.012111105650551726</cx:pt>
          <cx:pt idx="832">-0.0121222511683393</cx:pt>
          <cx:pt idx="833">-0.0095286228748124747</cx:pt>
          <cx:pt idx="834">-0.0046379374306253253</cx:pt>
          <cx:pt idx="835">0.00085441865488239247</cx:pt>
          <cx:pt idx="836">-0.00020532504485898099</cx:pt>
          <cx:pt idx="837">0.00022640140551573974</cx:pt>
          <cx:pt idx="838">6.334797265605825e-05</cx:pt>
          <cx:pt idx="839">-0.00026064350569162</cx:pt>
          <cx:pt idx="840">-0.00047286731109252248</cx:pt>
          <cx:pt idx="841">-0.0043593782327458752</cx:pt>
          <cx:pt idx="842">-0.0054012659394082002</cx:pt>
          <cx:pt idx="843">-0.0038691845701628248</cx:pt>
          <cx:pt idx="844">0.002839269744333725</cx:pt>
          <cx:pt idx="845">0.0021927281565156101</cx:pt>
          <cx:pt idx="846">-0.0040180681711736001</cx:pt>
          <cx:pt idx="847">-0.011953441818041125</cx:pt>
          <cx:pt idx="848">-0.018243345604660951</cx:pt>
          <cx:pt idx="849">-0.0099021432151193498</cx:pt>
          <cx:pt idx="850">-0.0011177443353628776</cx:pt>
          <cx:pt idx="851">-9.7139114699395753e-05</cx:pt>
          <cx:pt idx="852">0.020804607555604801</cx:pt>
          <cx:pt idx="853">0.0196051343735953</cx:pt>
          <cx:pt idx="854">0.0028343428556804749</cx:pt>
          <cx:pt idx="855">-0.0028088302318415499</cx:pt>
          <cx:pt idx="856">-0.0060563649778254498</cx:pt>
          <cx:pt idx="857">-0.0020855632853193974</cx:pt>
          <cx:pt idx="858">-0.0034578945883230751</cx:pt>
          <cx:pt idx="859">-0.011053064297921401</cx:pt>
          <cx:pt idx="860">-0.0062952457396649253</cx:pt>
          <cx:pt idx="861">-0.0028457795537243252</cx:pt>
          <cx:pt idx="862">-0.0050914318210599253</cx:pt>
          <cx:pt idx="863">-0.00036705017831897997</cx:pt>
          <cx:pt idx="864">-0.00023944116582802</cx:pt>
          <cx:pt idx="865">0.00012065049208786375</cx:pt>
          <cx:pt idx="866">-7.1358054688994493e-05</cx:pt>
          <cx:pt idx="867">-0.00020437690597941151</cx:pt>
          <cx:pt idx="868">-0.0016798538924697676</cx:pt>
          <cx:pt idx="869">-0.0056854279778790753</cx:pt>
          <cx:pt idx="870">-0.00075908303451896497</cx:pt>
          <cx:pt idx="871">0.0039245238843365754</cx:pt>
          <cx:pt idx="872">0.00131943217669268</cx:pt>
          <cx:pt idx="873">-0.00524175645943065</cx:pt>
          <cx:pt idx="874">-0.006745297682152325</cx:pt>
          <cx:pt idx="875">-0.0118257902843934</cx:pt>
          <cx:pt idx="876">-0.011242886955058725</cx:pt>
          <cx:pt idx="877">-0.00025360517061077497</cx:pt>
          <cx:pt idx="878">-0.0046243320712291</cx:pt>
          <cx:pt idx="879">-0.0072772374347938752</cx:pt>
          <cx:pt idx="880">0.0065454722062842996</cx:pt>
          <cx:pt idx="881">0.0147940000417933</cx:pt>
          <cx:pt idx="882">0.00353921411954735</cx:pt>
          <cx:pt idx="883">0.00088848134412326753</cx:pt>
          <cx:pt idx="884">0.0010512161927588751</cx:pt>
          <cx:pt idx="885">0.00061169647854968751</cx:pt>
          <cx:pt idx="886">-0.0055881294648133248</cx:pt>
          <cx:pt idx="887">-0.0085210008510400257</cx:pt>
          <cx:pt idx="888">-0.0026514206115628249</cx:pt>
          <cx:pt idx="889">-0.00079507419565639755</cx:pt>
          <cx:pt idx="890">-0.00051514067722060249</cx:pt>
          <cx:pt idx="891">-0.0059872211775449996</cx:pt>
          <cx:pt idx="892">-0.0043913749400558751</cx:pt>
          <cx:pt idx="893">-0.0073193706229380253</cx:pt>
          <cx:pt idx="894">-0.013421093764915151</cx:pt>
          <cx:pt idx="895">-0.0048258402647766499</cx:pt>
          <cx:pt idx="896">0.017103822257324874</cx:pt>
          <cx:pt idx="897">0.023697637481701998</cx:pt>
          <cx:pt idx="898">0.0147833995831729</cx:pt>
          <cx:pt idx="899">0.0043447465012326752</cx:pt>
          <cx:pt idx="900">-0.0023767221142269698</cx:pt>
          <cx:pt idx="901">-0.0071871692512741753</cx:pt>
          <cx:pt idx="902">-0.01063650058500645</cx:pt>
          <cx:pt idx="903">-0.013152707611630326</cx:pt>
          <cx:pt idx="904">-0.01479034502245315</cx:pt>
          <cx:pt idx="905">-0.0061175535079095247</cx:pt>
          <cx:pt idx="906">-0.0021587950346262401</cx:pt>
          <cx:pt idx="907">0.00143459646610428</cx:pt>
          <cx:pt idx="908">0.00035151477839809499</cx:pt>
          <cx:pt idx="909">1.536028029782755e-05</cx:pt>
          <cx:pt idx="910">0.00017534416387876824</cx:pt>
          <cx:pt idx="911">-0.00022858180185143624</cx:pt>
          <cx:pt idx="912">-0.00053418097886907996</cx:pt>
          <cx:pt idx="913">-0.00087200426661515249</cx:pt>
          <cx:pt idx="914">-0.0063439452725890747</cx:pt>
          <cx:pt idx="915">-0.00337645978039635</cx:pt>
          <cx:pt idx="916">0.0030496347623577501</cx:pt>
          <cx:pt idx="917">0.0043933819844760502</cx:pt>
          <cx:pt idx="918">0.0092602926223333496</cx:pt>
          <cx:pt idx="919">-0.0012538957206643974</cx:pt>
          <cx:pt idx="920">-0.0095862433844853493</cx:pt>
          <cx:pt idx="921">-0.020979553635894276</cx:pt>
          <cx:pt idx="922">-0.0093386571213036756</cx:pt>
          <cx:pt idx="923">0.0039047918086979002</cx:pt>
          <cx:pt idx="924">0.021219630543117225</cx:pt>
          <cx:pt idx="925">0.026609473829061248</cx:pt>
          <cx:pt idx="926">0.0085534462349197756</cx:pt>
          <cx:pt idx="927">-0.0018435339930583676</cx:pt>
          <cx:pt idx="928">-0.0026515387236123252</cx:pt>
          <cx:pt idx="929">-0.00095980691729129252</cx:pt>
          <cx:pt idx="930">-0.0126047331116882</cx:pt>
          <cx:pt idx="931">-0.012111105650551726</cx:pt>
          <cx:pt idx="932">-0.0121222511683393</cx:pt>
          <cx:pt idx="933">-0.0095286228748124747</cx:pt>
          <cx:pt idx="934">-0.0046379374306253253</cx:pt>
          <cx:pt idx="935">0.00085441865488239247</cx:pt>
          <cx:pt idx="936">-0.00020532504485898099</cx:pt>
          <cx:pt idx="937">0.00022640140551573974</cx:pt>
          <cx:pt idx="938">6.334797265605825e-05</cx:pt>
          <cx:pt idx="939">-0.00026064350569162</cx:pt>
          <cx:pt idx="940">-0.00047286731109252248</cx:pt>
          <cx:pt idx="941">-0.0043593782327458752</cx:pt>
          <cx:pt idx="942">-0.0054012659394082002</cx:pt>
          <cx:pt idx="943">-0.0038691845701628248</cx:pt>
          <cx:pt idx="944">0.002839269744333725</cx:pt>
          <cx:pt idx="945">0.0021927281565156101</cx:pt>
          <cx:pt idx="946">-0.0040180681711736001</cx:pt>
          <cx:pt idx="947">-0.011953441818041125</cx:pt>
          <cx:pt idx="948">-0.018243345604660951</cx:pt>
          <cx:pt idx="949">-0.0099021432151193498</cx:pt>
          <cx:pt idx="950">-0.0011177443353628776</cx:pt>
          <cx:pt idx="951">-9.7139114699395753e-05</cx:pt>
          <cx:pt idx="952">0.020804607555604801</cx:pt>
          <cx:pt idx="953">0.0196051343735953</cx:pt>
          <cx:pt idx="954">0.0028343428556804749</cx:pt>
          <cx:pt idx="955">-0.0028088302318415499</cx:pt>
          <cx:pt idx="956">-0.0060563649778254498</cx:pt>
          <cx:pt idx="957">-0.0020855632853193974</cx:pt>
          <cx:pt idx="958">-0.0034578945883230751</cx:pt>
          <cx:pt idx="959">-0.011053064297921401</cx:pt>
          <cx:pt idx="960">-0.0062952457396649253</cx:pt>
          <cx:pt idx="961">-0.0028457795537243252</cx:pt>
          <cx:pt idx="962">-0.0050914318210599253</cx:pt>
          <cx:pt idx="963">-0.00036705017831897997</cx:pt>
          <cx:pt idx="964">-0.00023944116582802</cx:pt>
          <cx:pt idx="965">0.00012065049208786375</cx:pt>
          <cx:pt idx="966">-7.1358054688994493e-05</cx:pt>
          <cx:pt idx="967">-0.00020437690597941151</cx:pt>
          <cx:pt idx="968">-0.0016798538924697676</cx:pt>
          <cx:pt idx="969">-0.0056854279778790753</cx:pt>
          <cx:pt idx="970">-0.00075908303451896497</cx:pt>
          <cx:pt idx="971">0.0039245238843365754</cx:pt>
          <cx:pt idx="972">0.00131943217669268</cx:pt>
          <cx:pt idx="973">-0.00524175645943065</cx:pt>
          <cx:pt idx="974">-0.006745297682152325</cx:pt>
          <cx:pt idx="975">-0.0118257902843934</cx:pt>
          <cx:pt idx="976">-0.011242886955058725</cx:pt>
          <cx:pt idx="977">-0.00025360517061077497</cx:pt>
          <cx:pt idx="978">-0.0046243320712291</cx:pt>
          <cx:pt idx="979">-0.0072772374347938752</cx:pt>
          <cx:pt idx="980">0.0065454722062842996</cx:pt>
          <cx:pt idx="981">0.0147940000417933</cx:pt>
          <cx:pt idx="982">0.00353921411954735</cx:pt>
          <cx:pt idx="983">0.00088848134412326753</cx:pt>
          <cx:pt idx="984">0.0010512161927588751</cx:pt>
          <cx:pt idx="985">0.00061169647854968751</cx:pt>
          <cx:pt idx="986">-0.0055881294648133248</cx:pt>
          <cx:pt idx="987">-0.0085210008510400257</cx:pt>
          <cx:pt idx="988">-0.0026514206115628249</cx:pt>
          <cx:pt idx="989">-0.00079507419565639755</cx:pt>
          <cx:pt idx="990">-0.00051514067722060249</cx:pt>
          <cx:pt idx="991">-0.0059872211775449996</cx:pt>
          <cx:pt idx="992">-0.0043913749400558751</cx:pt>
          <cx:pt idx="993">-0.0073193706229380253</cx:pt>
          <cx:pt idx="994">-0.013421093764915151</cx:pt>
          <cx:pt idx="995">-0.0048258402647766499</cx:pt>
          <cx:pt idx="996">0.017103822257324874</cx:pt>
          <cx:pt idx="997">0.023697637481701998</cx:pt>
          <cx:pt idx="998">0.0147833995831729</cx:pt>
          <cx:pt idx="999">0.0043447465012326752</cx:pt>
          <cx:pt idx="1000">-0.0023767221142269698</cx:pt>
          <cx:pt idx="1001">-0.0071871692512741753</cx:pt>
          <cx:pt idx="1002">-0.01063650058500645</cx:pt>
          <cx:pt idx="1003">-0.013152707611630326</cx:pt>
          <cx:pt idx="1004">-0.01479034502245315</cx:pt>
          <cx:pt idx="1005">-0.0061175535079095247</cx:pt>
          <cx:pt idx="1006">-0.0021587950346262401</cx:pt>
          <cx:pt idx="1007">0.00143459646610428</cx:pt>
          <cx:pt idx="1008">0.00035151477839809499</cx:pt>
          <cx:pt idx="1009">1.536028029782755e-05</cx:pt>
          <cx:pt idx="1010">0.00017534416387876824</cx:pt>
          <cx:pt idx="1011">-0.00022858180185143624</cx:pt>
          <cx:pt idx="1012">-0.00053418097886907996</cx:pt>
          <cx:pt idx="1013">-0.00087200426661515249</cx:pt>
          <cx:pt idx="1014">-0.0063439452725890747</cx:pt>
          <cx:pt idx="1015">-0.00337645978039635</cx:pt>
          <cx:pt idx="1016">0.0030496347623577501</cx:pt>
          <cx:pt idx="1017">0.0043933819844760502</cx:pt>
          <cx:pt idx="1018">0.0092602926223333496</cx:pt>
          <cx:pt idx="1019">-0.0012538957206643974</cx:pt>
          <cx:pt idx="1020">-0.0095862433844853493</cx:pt>
          <cx:pt idx="1021">-0.020979553635894276</cx:pt>
          <cx:pt idx="1022">-0.0093386571213036756</cx:pt>
          <cx:pt idx="1023">0.0039047918086979002</cx:pt>
          <cx:pt idx="1024">0.021219630543117225</cx:pt>
          <cx:pt idx="1025">0.026609473829061248</cx:pt>
          <cx:pt idx="1026">0.0085534462349197756</cx:pt>
          <cx:pt idx="1027">-0.0018435339930583676</cx:pt>
          <cx:pt idx="1028">-0.0026515387236123252</cx:pt>
          <cx:pt idx="1029">-0.00095980691729129252</cx:pt>
          <cx:pt idx="1030">-0.0126047331116882</cx:pt>
          <cx:pt idx="1031">-0.012111105650551726</cx:pt>
          <cx:pt idx="1032">-0.0121222511683393</cx:pt>
          <cx:pt idx="1033">-0.0095286228748124747</cx:pt>
          <cx:pt idx="1034">-0.0046379374306253253</cx:pt>
          <cx:pt idx="1035">0.00085441865488239247</cx:pt>
          <cx:pt idx="1036">-0.00020532504485898099</cx:pt>
          <cx:pt idx="1037">0.00022640140551573974</cx:pt>
          <cx:pt idx="1038">6.334797265605825e-05</cx:pt>
          <cx:pt idx="1039">-0.00026064350569162</cx:pt>
          <cx:pt idx="1040">-0.00047286731109252248</cx:pt>
          <cx:pt idx="1041">-0.0043593782327458752</cx:pt>
          <cx:pt idx="1042">-0.0054012659394082002</cx:pt>
          <cx:pt idx="1043">-0.0038691845701628248</cx:pt>
          <cx:pt idx="1044">0.002839269744333725</cx:pt>
          <cx:pt idx="1045">0.0021927281565156101</cx:pt>
          <cx:pt idx="1046">-0.0040180681711736001</cx:pt>
          <cx:pt idx="1047">-0.011953441818041125</cx:pt>
          <cx:pt idx="1048">-0.018243345604660951</cx:pt>
          <cx:pt idx="1049">-0.0099021432151193498</cx:pt>
          <cx:pt idx="1050">-0.0011177443353628776</cx:pt>
          <cx:pt idx="1051">-9.7139114699395753e-05</cx:pt>
          <cx:pt idx="1052">0.020804607555604801</cx:pt>
          <cx:pt idx="1053">0.0196051343735953</cx:pt>
          <cx:pt idx="1054">0.0028343428556804749</cx:pt>
          <cx:pt idx="1055">-0.0028088302318415499</cx:pt>
          <cx:pt idx="1056">-0.0060563649778254498</cx:pt>
          <cx:pt idx="1057">-0.0020855632853193974</cx:pt>
          <cx:pt idx="1058">-0.0034578945883230751</cx:pt>
          <cx:pt idx="1059">-0.011053064297921401</cx:pt>
          <cx:pt idx="1060">-0.0062952457396649253</cx:pt>
          <cx:pt idx="1061">-0.0028457795537243252</cx:pt>
          <cx:pt idx="1062">-0.0050914318210599253</cx:pt>
          <cx:pt idx="1063">-0.00036705017831897997</cx:pt>
          <cx:pt idx="1064">-0.00023944116582802</cx:pt>
          <cx:pt idx="1065">0.00012065049208786375</cx:pt>
          <cx:pt idx="1066">-7.1358054688994493e-05</cx:pt>
          <cx:pt idx="1067">-0.00020437690597941151</cx:pt>
          <cx:pt idx="1068">-0.0016798538924697676</cx:pt>
          <cx:pt idx="1069">-0.0056854279778790753</cx:pt>
          <cx:pt idx="1070">-0.00075908303451896497</cx:pt>
          <cx:pt idx="1071">0.0039245238843365754</cx:pt>
          <cx:pt idx="1072">0.00131943217669268</cx:pt>
          <cx:pt idx="1073">-0.00524175645943065</cx:pt>
          <cx:pt idx="1074">-0.006745297682152325</cx:pt>
          <cx:pt idx="1075">-0.0118257902843934</cx:pt>
          <cx:pt idx="1076">-0.011242886955058725</cx:pt>
          <cx:pt idx="1077">-0.00025360517061077497</cx:pt>
          <cx:pt idx="1078">-0.0046243320712291</cx:pt>
          <cx:pt idx="1079">-0.0072772374347938752</cx:pt>
          <cx:pt idx="1080">0.0065454722062842996</cx:pt>
          <cx:pt idx="1081">0.0147940000417933</cx:pt>
          <cx:pt idx="1082">0.00353921411954735</cx:pt>
          <cx:pt idx="1083">0.00088848134412326753</cx:pt>
        </cx:lvl>
      </cx:numDim>
    </cx:data>
    <cx:data id="120">
      <cx:numDim type="val">
        <cx:f>Sheet2!$DQ$1:$DQ$1084</cx:f>
        <cx:lvl ptCount="1084" formatCode="G/通用格式">
          <cx:pt idx="0">0.00035514937790990402</cx:pt>
          <cx:pt idx="1">-0.00084598305632572601</cx:pt>
          <cx:pt idx="2">0.00022957006207428301</cx:pt>
          <cx:pt idx="3">0.00027736325869068501</cx:pt>
          <cx:pt idx="4">0.0011291438284806599</cx:pt>
          <cx:pt idx="5">0.00021857031447464399</cx:pt>
          <cx:pt idx="6">6.3159934047967901e-05</cx:pt>
          <cx:pt idx="7">-5.71775563345636e-05</cx:pt>
          <cx:pt idx="8">0.00034259484233441098</cx:pt>
          <cx:pt idx="9">0.00012577282153770501</cx:pt>
          <cx:pt idx="10">-0.00055124530009387402</cx:pt>
          <cx:pt idx="11">5.8954610130023603e-05</cx:pt>
          <cx:pt idx="12">0.000221856129235126</cx:pt>
          <cx:pt idx="13">-0.00057302309184518801</cx:pt>
          <cx:pt idx="14">-0.00015384161274608699</cx:pt>
          <cx:pt idx="15">-0.00023362873046551099</cx:pt>
          <cx:pt idx="16">-0.000303851298724659</cx:pt>
          <cx:pt idx="17">0.00094928962139654595</cx:pt>
          <cx:pt idx="18">0.00048151443353073399</cx:pt>
          <cx:pt idx="19">0.00023077343675677</cx:pt>
          <cx:pt idx="20">0.000766152548230748</cx:pt>
          <cx:pt idx="21">-0.000143875851173005</cx:pt>
          <cx:pt idx="22">-0.00042262571407300303</cx:pt>
          <cx:pt idx="23">0.00036469456058044398</cx:pt>
          <cx:pt idx="24">0.00021194258609790999</cx:pt>
          <cx:pt idx="25">-0.00038512984447796797</cx:pt>
          <cx:pt idx="26">0.00035766885442521499</cx:pt>
          <cx:pt idx="27">0.00053290893444819505</cx:pt>
          <cx:pt idx="28">-0.000319905672003542</cx:pt>
          <cx:pt idx="29">0.00103932083007083</cx:pt>
          <cx:pt idx="30">3.3782833711457797e-05</cx:pt>
          <cx:pt idx="31">0.000211641602352986</cx:pt>
          <cx:pt idx="32">8.9024296690227203e-05</cx:pt>
          <cx:pt idx="33">-0.00042475825215230301</cx:pt>
          <cx:pt idx="34">-0.0053621293846274403</cx:pt>
          <cx:pt idx="35">-0.0087919759957632796</cx:pt>
          <cx:pt idx="36">-0.0086500607737390305</cx:pt>
          <cx:pt idx="37">-0.0025596573416825099</cx:pt>
          <cx:pt idx="38">-0.0015142635466517001</cx:pt>
          <cx:pt idx="39">-0.0024245237492153101</cx:pt>
          <cx:pt idx="40">-0.0047139404883298902</cx:pt>
          <cx:pt idx="41">-0.0030149621019480901</cx:pt>
          <cx:pt idx="42">0.00116172685545307</cx:pt>
          <cx:pt idx="43">-0.0043044630430430202</cx:pt>
          <cx:pt idx="44">-0.00125855416112343</cx:pt>
          <cx:pt idx="45">-0.00144564118846698</cx:pt>
          <cx:pt idx="46">-0.00369198870732329</cx:pt>
          <cx:pt idx="47">-0.0037478093125123402</cx:pt>
          <cx:pt idx="48">-0.0018137010964547999</cx:pt>
          <cx:pt idx="49">-0.0010633075278421501</cx:pt>
          <cx:pt idx="50">-0.0020576624878221399</cx:pt>
          <cx:pt idx="51">-0.0014880263911650001</cx:pt>
          <cx:pt idx="52">-0.00088566575930522297</cx:pt>
          <cx:pt idx="53">-0.000160485490789022</cx:pt>
          <cx:pt idx="54">0.00057178767362299997</cx:pt>
          <cx:pt idx="55">-0.00071953855331992897</cx:pt>
          <cx:pt idx="56">-0.00023664706332697399</cx:pt>
          <cx:pt idx="57">-0.00089664444718194603</cx:pt>
          <cx:pt idx="58">4.6237039174066097e-06</cx:pt>
          <cx:pt idx="59">-0.00142160974802349</cx:pt>
          <cx:pt idx="60">-0.00057395255386413703</cx:pt>
          <cx:pt idx="61">-0.000150580143128977</cx:pt>
          <cx:pt idx="62">-0.0037967762456502302</cx:pt>
          <cx:pt idx="63">-0.0139851440835946</cx:pt>
          <cx:pt idx="64">-0.016033368920931299</cx:pt>
          <cx:pt idx="65">-0.0109507112150027</cx:pt>
          <cx:pt idx="66">-0.0268746352573421</cx:pt>
          <cx:pt idx="67">-0.030416370940991699</cx:pt>
          <cx:pt idx="68">-0.0213178014791</cx:pt>
          <cx:pt idx="69">-0.018834685323757101</cx:pt>
          <cx:pt idx="70">-0.013340683423785899</cx:pt>
          <cx:pt idx="71">-0.018463417905273401</cx:pt>
          <cx:pt idx="72">-0.023798280967702101</cx:pt>
          <cx:pt idx="73">-0.0040953056223729696</cx:pt>
          <cx:pt idx="74">-0.0093106405926661299</cx:pt>
          <cx:pt idx="75">-0.0042454673696312901</cx:pt>
          <cx:pt idx="76">-0.00093086708032979896</cx:pt>
          <cx:pt idx="77">-0.00096985061044442804</cx:pt>
          <cx:pt idx="78">-0.0015457645204575399</cx:pt>
          <cx:pt idx="79">-0.00133123819351415</cx:pt>
          <cx:pt idx="80">8.1798419086542398e-05</cx:pt>
          <cx:pt idx="81">-0.00028393830474430902</cx:pt>
          <cx:pt idx="82">-0.00109013068387952</cx:pt>
          <cx:pt idx="83">-0.00014477127119568101</cx:pt>
          <cx:pt idx="84">8.4617651442222397e-05</cx:pt>
          <cx:pt idx="85">-4.6419352537665297e-05</cx:pt>
          <cx:pt idx="86">-0.00019951719203024299</cx:pt>
          <cx:pt idx="87">-0.0033853949859918098</cx:pt>
          <cx:pt idx="88">-0.00191190377420807</cx:pt>
          <cx:pt idx="89">-0.0024451088835586699</cx:pt>
          <cx:pt idx="90">-0.0096563308622687107</cx:pt>
          <cx:pt idx="91">-0.00338508169421878</cx:pt>
          <cx:pt idx="92">-0.010300200201210301</cx:pt>
          <cx:pt idx="93">-0.0348677179302097</cx:pt>
          <cx:pt idx="94">-0.037935828670837703</cx:pt>
          <cx:pt idx="95">-0.033378786609977597</cx:pt>
          <cx:pt idx="96">-0.041185192736893</cx:pt>
          <cx:pt idx="97">-0.050923534951373702</cx:pt>
          <cx:pt idx="98">-0.038590333985602597</cx:pt>
          <cx:pt idx="99">-0.037261056649724497</cx:pt>
          <cx:pt idx="100">-0.017459299612846299</cx:pt>
          <cx:pt idx="101">-0.015105186872627401</cx:pt>
          <cx:pt idx="102">-0.0186147255109585</cx:pt>
          <cx:pt idx="103">-0.0036099128967545498</cx:pt>
          <cx:pt idx="104">0.00045331055428814003</cx:pt>
          <cx:pt idx="105">0.0051296912660380601</cx:pt>
          <cx:pt idx="106">0.0069642141903822003</cx:pt>
          <cx:pt idx="107">0.0046998006346652696</cx:pt>
          <cx:pt idx="108">0.0023281245850622998</cx:pt>
          <cx:pt idx="109">0.00033731487635411402</cx:pt>
          <cx:pt idx="110">-0.00026546685337911299</cx:pt>
          <cx:pt idx="111">4.7737965286311299e-05</cx:pt>
          <cx:pt idx="112">-0.00018932832122965</cx:pt>
          <cx:pt idx="113">-0.00033285913329419298</cx:pt>
          <cx:pt idx="114">0.00060432926386829605</cx:pt>
          <cx:pt idx="115">-0.00016795513996915</cx:pt>
          <cx:pt idx="116">-0.00041511102547413698</cx:pt>
          <cx:pt idx="117">-0.0165924676384448</cx:pt>
          <cx:pt idx="118">-0.018229496997610201</cx:pt>
          <cx:pt idx="119">0.0011752420442756499</cx:pt>
          <cx:pt idx="120">-0.012489156025468399</cx:pt>
          <cx:pt idx="121">-0.039037757015615002</cx:pt>
          <cx:pt idx="122">-0.046784764667754601</cx:pt>
          <cx:pt idx="123">-0.0252165953097639</cx:pt>
          <cx:pt idx="124">-0.040874496047548399</cx:pt>
          <cx:pt idx="125">-0.013256428344489901</cx:pt>
          <cx:pt idx="126">-0.039120801162156098</cx:pt>
          <cx:pt idx="127">-0.069415506917135994</cx:pt>
          <cx:pt idx="128">-0.0414904313884134</cx:pt>
          <cx:pt idx="129">-0.014833073517874801</cx:pt>
          <cx:pt idx="130">0.0018237896557764799</cx:pt>
          <cx:pt idx="131">0.00350666779766132</cx:pt>
          <cx:pt idx="132">0.0076033891701118104</cx:pt>
          <cx:pt idx="133">0.0134310210093506</cx:pt>
          <cx:pt idx="134">0.037051407149290602</cx:pt>
          <cx:pt idx="135">0.045641467023836903</cx:pt>
          <cx:pt idx="136">0.0218513440161823</cx:pt>
          <cx:pt idx="137">0.0028956743094674998</cx:pt>
          <cx:pt idx="138">-0.00050718659987269803</cx:pt>
          <cx:pt idx="139">-0.000116437765420357</cx:pt>
          <cx:pt idx="140">0.00096632476369057298</cx:pt>
          <cx:pt idx="141">-5.5925655765882301e-05</cx:pt>
          <cx:pt idx="142">0.00054194105393424096</cx:pt>
          <cx:pt idx="143">0.0012267962213255599</cx:pt>
          <cx:pt idx="144">-0.0066968765163669796</cx:pt>
          <cx:pt idx="145">-0.016991605534478899</cx:pt>
          <cx:pt idx="146">-0.0143925505550168</cx:pt>
          <cx:pt idx="147">-0.0062576264889748897</cx:pt>
          <cx:pt idx="148">-0.013058763648545</cx:pt>
          <cx:pt idx="149">-0.026438119005508801</cx:pt>
          <cx:pt idx="150">-0.035844871726272202</cx:pt>
          <cx:pt idx="151">-0.022654444395985601</cx:pt>
          <cx:pt idx="152">-0.055391505488076101</cx:pt>
          <cx:pt idx="153">-0.054610011095466003</cx:pt>
          <cx:pt idx="154">-0.073275931383356002</cx:pt>
          <cx:pt idx="155">-0.074502976606026297</cx:pt>
          <cx:pt idx="156">-0.050315887792469802</cx:pt>
          <cx:pt idx="157">-0.012616370461870301</cx:pt>
          <cx:pt idx="158">0.027838162506561799</cx:pt>
          <cx:pt idx="159">0.021398963912688199</cx:pt>
          <cx:pt idx="160">-0.015495599297599401</cx:pt>
          <cx:pt idx="161">-0.00954011707514907</cx:pt>
          <cx:pt idx="162">0.027058150774851498</cx:pt>
          <cx:pt idx="163">0.046319301307832503</cx:pt>
          <cx:pt idx="164">0.018346986016829901</cx:pt>
          <cx:pt idx="165">0.0017542937090013701</cx:pt>
          <cx:pt idx="166">-1.4427309035134599e-05</cx:pt>
          <cx:pt idx="167">-0.00028390954352604302</cx:pt>
          <cx:pt idx="168">-0.00051796350660950096</cx:pt>
          <cx:pt idx="169">-3.44504287053324e-05</cx:pt>
          <cx:pt idx="170">0.00092300368038169601</cx:pt>
          <cx:pt idx="171">0.0017991051119790899</cx:pt>
          <cx:pt idx="172">-0.00602761181519433</cx:pt>
          <cx:pt idx="173">-0.017089476534543301</cx:pt>
          <cx:pt idx="174">-0.0181570089680471</cx:pt>
          <cx:pt idx="175">-0.0234107198795621</cx:pt>
          <cx:pt idx="176">-0.0326583207614402</cx:pt>
          <cx:pt idx="177">-0.041780926873037201</cx:pt>
          <cx:pt idx="178">-0.074435906254600601</cx:pt>
          <cx:pt idx="179">-0.058196982027384998</cx:pt>
          <cx:pt idx="180">-0.049164552132138203</cx:pt>
          <cx:pt idx="181">-0.032722479200823398</cx:pt>
          <cx:pt idx="182">-0.040779267503827002</cx:pt>
          <cx:pt idx="183">-0.023411455179666099</cx:pt>
          <cx:pt idx="184">-0.019934774535583101</cx:pt>
          <cx:pt idx="185">-0.052020717379874702</cx:pt>
          <cx:pt idx="186">-0.016725799557265601</cx:pt>
          <cx:pt idx="187">0.027587725892502898</cx:pt>
          <cx:pt idx="188">0.030567317809493101</cx:pt>
          <cx:pt idx="189">0.0115422093734117</cx:pt>
          <cx:pt idx="190">0.044516351608686902</cx:pt>
          <cx:pt idx="191">0.064216128085577098</cx:pt>
          <cx:pt idx="192">0.0138386083458112</cx:pt>
          <cx:pt idx="193">-0.0022167779760870901</cx:pt>
          <cx:pt idx="194">0.00092334908151319405</cx:pt>
          <cx:pt idx="195">-0.00023331685215990201</cx:pt>
          <cx:pt idx="196">-0.00078746792174282999</cx:pt>
          <cx:pt idx="197">-0.00041177669459296098</cx:pt>
          <cx:pt idx="198">0.0037720169309864702</cx:pt>
          <cx:pt idx="199">0.00080375715948383</cx:pt>
          <cx:pt idx="200">-0.0024253269476036073</cx:pt>
          <cx:pt idx="201">-0.0056993427344238746</cx:pt>
          <cx:pt idx="202">-0.0073046303087516496</cx:pt>
          <cx:pt idx="203">-0.0119124999435003</cx:pt>
          <cx:pt idx="204">-0.010941157498553424</cx:pt>
          <cx:pt idx="205">-0.01451465108490315</cx:pt>
          <cx:pt idx="206">-0.015812120747038898</cx:pt>
          <cx:pt idx="207">-0.0068889877050303996</cx:pt>
          <cx:pt idx="208">0.0075270334113458504</cx:pt>
          <cx:pt idx="209">0.0149781133171256</cx:pt>
          <cx:pt idx="210">0.01109698579148535</cx:pt>
          <cx:pt idx="211">0.0040462126898855753</cx:pt>
          <cx:pt idx="212">-0.012338465344661599</cx:pt>
          <cx:pt idx="213">-0.0170322290531583</cx:pt>
          <cx:pt idx="214">-0.014357299677443026</cx:pt>
          <cx:pt idx="215">-0.0019991900789689274</cx:pt>
          <cx:pt idx="216">0.0041587629847567751</cx:pt>
          <cx:pt idx="217">0.012331401633309</cx:pt>
          <cx:pt idx="218">0.020247496028052925</cx:pt>
          <cx:pt idx="219">0.015051063596275876</cx:pt>
          <cx:pt idx="220">0.0052609747018627501</cx:pt>
          <cx:pt idx="221">0.0033501403297366752</cx:pt>
          <cx:pt idx="222">0.00106759978737752</cx:pt>
          <cx:pt idx="223">7.4427036811995249e-05</cx:pt>
          <cx:pt idx="224">-0.00012143377110996275</cx:pt>
          <cx:pt idx="225">-8.6563973886483005e-05</cx:pt>
          <cx:pt idx="226">0.0016287979751067451</cx:pt>
          <cx:pt idx="227">0.0024114437449074752</cx:pt>
          <cx:pt idx="228">-0.0012783610401847225</cx:pt>
          <cx:pt idx="229">-0.0049519214304945</cx:pt>
          <cx:pt idx="230">-0.011848298303174324</cx:pt>
          <cx:pt idx="231">-0.012481761842884026</cx:pt>
          <cx:pt idx="232">-0.0076437752165725249</cx:pt>
          <cx:pt idx="233">-0.0084445992282937508</cx:pt>
          <cx:pt idx="234">0.0045910117405646251</cx:pt>
          <cx:pt idx="235">0.0068055128058705254</cx:pt>
          <cx:pt idx="236">0.010503765933890075</cx:pt>
          <cx:pt idx="237">0.011496360184542949</cx:pt>
          <cx:pt idx="238">0.0027505908262482502</cx:pt>
          <cx:pt idx="239">-0.01347568843432455</cx:pt>
          <cx:pt idx="240">-0.021105422926459751</cx:pt>
          <cx:pt idx="241">-0.018461318580007199</cx:pt>
          <cx:pt idx="242">-0.0103026272299429</cx:pt>
          <cx:pt idx="243">-0.0047944431024527249</cx:pt>
          <cx:pt idx="244">0.010225510630870301</cx:pt>
          <cx:pt idx="245">0.014742084560593826</cx:pt>
          <cx:pt idx="246">0.008522559238856425</cx:pt>
          <cx:pt idx="247">0.0073520497084647498</cx:pt>
          <cx:pt idx="248">0.0084942421649823498</cx:pt>
          <cx:pt idx="249">0.0044433214589304753</cx:pt>
          <cx:pt idx="250">0.00022050110822115676</cx:pt>
          <cx:pt idx="251">-0.00011737801593558149</cx:pt>
          <cx:pt idx="252">2.8905227872020248e-06</cx:pt>
          <cx:pt idx="253">6.6048082897858e-05</cx:pt>
          <cx:pt idx="254">0.0020626807312777349</cx:pt>
          <cx:pt idx="255">0.0044227282222386996</cx:pt>
          <cx:pt idx="256">0.0022138595383290275</cx:pt>
          <cx:pt idx="257">-0.0036510229613415002</cx:pt>
          <cx:pt idx="258">-0.0101461671763752</cx:pt>
          <cx:pt idx="259">-0.0050668123283311248</cx:pt>
          <cx:pt idx="260">-0.0053801555838876997</cx:pt>
          <cx:pt idx="261">0.0078716387742709254</cx:pt>
          <cx:pt idx="262">0.0049506339434204254</cx:pt>
          <cx:pt idx="263">0.0060325601960459999</cx:pt>
          <cx:pt idx="264">0.006211159822535125</cx:pt>
          <cx:pt idx="265">-0.0066840069403635754</cx:pt>
          <cx:pt idx="266">-0.0075911890753487497</cx:pt>
          <cx:pt idx="267">-0.014874929518412575</cx:pt>
          <cx:pt idx="268">-0.0073280755781992496</cx:pt>
          <cx:pt idx="269">-0.0067751170245403504</cx:pt>
          <cx:pt idx="270">-0.00515410708039735</cx:pt>
          <cx:pt idx="271">0.0094192670055707993</cx:pt>
          <cx:pt idx="272">0.025344333365102251</cx:pt>
          <cx:pt idx="273">0.020508057972392326</cx:pt>
          <cx:pt idx="274">0.00371192687570835</cx:pt>
          <cx:pt idx="275">0.0071065659237061251</cx:pt>
          <cx:pt idx="276">0.00037710230894041251</cx:pt>
          <cx:pt idx="277">0.00048444855257267252</cx:pt>
          <cx:pt idx="278">-0.00048128838457786751</cx:pt>
          <cx:pt idx="279">0.00019426028214397824</cx:pt>
          <cx:pt idx="280">-3.9851244497132252e-05</cx:pt>
          <cx:pt idx="281">2.7239383100779e-05</cx:pt>
          <cx:pt idx="282">0.0012792216328365675</cx:pt>
          <cx:pt idx="283">0.0037299399925881248</cx:pt>
          <cx:pt idx="284">0.0013710822568594001</cx:pt>
          <cx:pt idx="285">-0.0041738562319646498</cx:pt>
          <cx:pt idx="286">-0.0075531036008389249</cx:pt>
          <cx:pt idx="287">0.0023348177195663825</cx:pt>
          <cx:pt idx="288">0.002901633960210875</cx:pt>
          <cx:pt idx="289">0.013715876526846025</cx:pt>
          <cx:pt idx="290">0.0086769584836297996</cx:pt>
          <cx:pt idx="291">0.013582058825859399</cx:pt>
          <cx:pt idx="292">-0.00358022084045815</cx:pt>
          <cx:pt idx="293">-0.023814411497261274</cx:pt>
          <cx:pt idx="294">-0.034929290717008753</cx:pt>
          <cx:pt idx="295">-0.0209191606488347</cx:pt>
          <cx:pt idx="296">-0.0065308777550620502</cx:pt>
          <cx:pt idx="297">-0.0031542781436585498</cx:pt>
          <cx:pt idx="298">-0.0021987622214509899</cx:pt>
          <cx:pt idx="299">0.074890585183533601</cx:pt>
          <cx:pt idx="300">0.097703792138515502</cx:pt>
          <cx:pt idx="301">0.077720141884977903</cx:pt>
          <cx:pt idx="302">0.0096617218959296099</cx:pt>
          <cx:pt idx="303">-0.0106756455275715</cx:pt>
          <cx:pt idx="304">-0.033863337867004503</cx:pt>
          <cx:pt idx="305">-0.0128523370432826</cx:pt>
          <cx:pt idx="306">-0.0077769885836676397</cx:pt>
          <cx:pt idx="307">-0.00078786602988528795</cx:pt>
          <cx:pt idx="308">0.000194932559471488</cx:pt>
          <cx:pt idx="309">0.0012037734425881599</cx:pt>
          <cx:pt idx="310">0.0050719426446944396</cx:pt>
          <cx:pt idx="311">0.0022909373431248699</cx:pt>
          <cx:pt idx="312">-0.0111746915933868</cx:pt>
          <cx:pt idx="313">0.014404618428941701</cx:pt>
          <cx:pt idx="314">0.023054083339809101</cx:pt>
          <cx:pt idx="315">0.013100171056137</cx:pt>
          <cx:pt idx="316">0.028746812215218302</cx:pt>
          <cx:pt idx="317">0.070204000254457694</cx:pt>
          <cx:pt idx="318">0.081659581592428407</cx:pt>
          <cx:pt idx="319">0.051756661234792702</cx:pt>
          <cx:pt idx="320">0.0098535382115695798</cx:pt>
          <cx:pt idx="321">-0.060509444563985403</cx:pt>
          <cx:pt idx="322">-0.121795720924275</cx:pt>
          <cx:pt idx="323">-0.078644204943914706</cx:pt>
          <cx:pt idx="324">-0.073843741090689294</cx:pt>
          <cx:pt idx="325">-0.0292971146898693</cx:pt>
          <cx:pt idx="326">0.0100461172370096</cx:pt>
          <cx:pt idx="327">0.070827945782864499</cx:pt>
          <cx:pt idx="328">0.11230792385521</cx:pt>
          <cx:pt idx="329">0.069442772874037495</cx:pt>
          <cx:pt idx="330">0.034300422344373603</cx:pt>
          <cx:pt idx="331">-0.022679371726222398</cx:pt>
          <cx:pt idx="332">-0.048810644461760103</cx:pt>
          <cx:pt idx="333">-0.018937992172328201</cx:pt>
          <cx:pt idx="334">-0.0049321717503160696</cx:pt>
          <cx:pt idx="335">-0.00036687079705105302</cx:pt>
          <cx:pt idx="336">-0.00037052186474908198</cx:pt>
          <cx:pt idx="337">0.00094698123918386895</cx:pt>
          <cx:pt idx="338">0.00239219055837762</cx:pt>
          <cx:pt idx="339">-0.0013991109781432099</cx:pt>
          <cx:pt idx="340">0.0094105979990900795</cx:pt>
          <cx:pt idx="341">0.0544462388045465</cx:pt>
          <cx:pt idx="342">0.040595797866310797</cx:pt>
          <cx:pt idx="343">0.011621713296873001</cx:pt>
          <cx:pt idx="344">0.044537189090137902</cx:pt>
          <cx:pt idx="345">0.017176450141986599</cx:pt>
          <cx:pt idx="346">0.080918522079837601</cx:pt>
          <cx:pt idx="347">0.045153942617507097</cx:pt>
          <cx:pt idx="348">0.0038980838143509301</cx:pt>
          <cx:pt idx="349">-0.064285994404818095</cx:pt>
          <cx:pt idx="350">-0.085776935233821003</cx:pt>
          <cx:pt idx="351">-0.083964453140224604</cx:pt>
          <cx:pt idx="352">-0.087821039949361204</cx:pt>
          <cx:pt idx="353">-0.043719702373045601</cx:pt>
          <cx:pt idx="354">0.0081016437650587598</cx:pt>
          <cx:pt idx="355">0.064698150636002497</cx:pt>
          <cx:pt idx="356">0.059141862603604697</cx:pt>
          <cx:pt idx="357">0.040747645228150497</cx:pt>
          <cx:pt idx="358">0.046192831777318297</cx:pt>
          <cx:pt idx="359">-0.024159330978591201</cx:pt>
          <cx:pt idx="360">-0.036782655275041501</cx:pt>
          <cx:pt idx="361">-0.0147262007517611</cx:pt>
          <cx:pt idx="362">-0.00173001062585026</cx:pt>
          <cx:pt idx="363">-2.7813183538988301e-05</cx:pt>
          <cx:pt idx="364">0.00018417628027579799</cx:pt>
          <cx:pt idx="365">-0.00076884936149072499</cx:pt>
          <cx:pt idx="366">0.00050465124548153002</cx:pt>
          <cx:pt idx="367">-0.0023052664149605501</cx:pt>
          <cx:pt idx="368">0.0348616160204775</cx:pt>
          <cx:pt idx="369">0.055854039519869302</cx:pt>
          <cx:pt idx="370">0.040662266722782302</cx:pt>
          <cx:pt idx="371">0.066645012364304299</cx:pt>
          <cx:pt idx="372">0.090049603665994404</cx:pt>
          <cx:pt idx="373">0.030953496613267399</cx:pt>
          <cx:pt idx="374">0.0467635249196292</cx:pt>
          <cx:pt idx="375">0.031467685326312798</cx:pt>
          <cx:pt idx="376">-0.023317466755495401</cx:pt>
          <cx:pt idx="377">-0.087828290301578696</cx:pt>
          <cx:pt idx="378">-0.099494793291590194</cx:pt>
          <cx:pt idx="379">-0.073984509543707402</cx:pt>
          <cx:pt idx="380">-0.063913192369891694</cx:pt>
          <cx:pt idx="381">-0.0389571863950674</cx:pt>
          <cx:pt idx="382">-0.00518248676770238</cx:pt>
          <cx:pt idx="383">0.035030312759887598</cx:pt>
          <cx:pt idx="384">0.068419641310582105</cx:pt>
          <cx:pt idx="385">0.067625256300075501</cx:pt>
          <cx:pt idx="386">0.041697587336702001</cx:pt>
          <cx:pt idx="387">-0.038500548005873297</cx:pt>
          <cx:pt idx="388">-0.035246907474078902</cx:pt>
          <cx:pt idx="389">-0.0123478357586814</cx:pt>
          <cx:pt idx="390">-0.00092332608608290104</cx:pt>
          <cx:pt idx="391">4.2851312909892699e-05</cx:pt>
          <cx:pt idx="392">-0.00104654689366187</cx:pt>
          <cx:pt idx="393">-0.00049743494006180698</cx:pt>
          <cx:pt idx="394">-4.6422761617405397e-05</cx:pt>
          <cx:pt idx="395">0.0125583154070576</cx:pt>
          <cx:pt idx="396">0.033883108560537001</cx:pt>
          <cx:pt idx="397">0.042618965695121497</cx:pt>
          <cx:pt idx="398">0.043882791780152398</cx:pt>
          <cx:pt idx="399">0.073212785218600904</cx:pt>
          <cx:pt idx="400">0.078831251985681694</cx:pt>
          <cx:pt idx="401">0.019106934633258198</cx:pt>
          <cx:pt idx="402">0.0087046855151641095</cx:pt>
          <cx:pt idx="403">-0.00771341486735393</cx:pt>
          <cx:pt idx="404">-0.049868124044757003</cx:pt>
          <cx:pt idx="405">-0.083356761342004704</cx:pt>
          <cx:pt idx="406">-0.065953334499115696</cx:pt>
          <cx:pt idx="407">-0.087906891696575201</cx:pt>
          <cx:pt idx="408">-0.082689852662593294</cx:pt>
          <cx:pt idx="409">-0.11136799074204801</cx:pt>
          <cx:pt idx="410">-0.0298532115758053</cx:pt>
          <cx:pt idx="411">0.0825699992898698</cx:pt>
          <cx:pt idx="412">0.083286172214921794</cx:pt>
          <cx:pt idx="413">0.0041773277340592802</cx:pt>
          <cx:pt idx="414">-0.0083632550008543392</cx:pt>
          <cx:pt idx="415">-0.0359762490524995</cx:pt>
          <cx:pt idx="416">-0.048436354518860802</cx:pt>
          <cx:pt idx="417">-0.017199032221979899</cx:pt>
          <cx:pt idx="418">-0.0026286581148200101</cx:pt>
          <cx:pt idx="419">-0.00049772430858109802</cx:pt>
          <cx:pt idx="420">-0.00038600053470649198</cx:pt>
          <cx:pt idx="421">0.00036237456907738103</cx:pt>
          <cx:pt idx="422">0.0017089211184298601</cx:pt>
          <cx:pt idx="423">0.022903386200968601</cx:pt>
          <cx:pt idx="424">0.053567205856920298</cx:pt>
          <cx:pt idx="425">0.023777496986819999</cx:pt>
          <cx:pt idx="426">0.059349327495479602</cx:pt>
          <cx:pt idx="427">0.074781016406760506</cx:pt>
          <cx:pt idx="428">0.048330821669287802</cx:pt>
          <cx:pt idx="429">0.0071843620828290202</cx:pt>
          <cx:pt idx="430">0.050365339544774602</cx:pt>
          <cx:pt idx="431">0.00177021839776963</cx:pt>
          <cx:pt idx="432">-0.029774922881995999</cx:pt>
          <cx:pt idx="433">-0.054209234939659498</cx:pt>
          <cx:pt idx="434">-0.099004216933145595</cx:pt>
          <cx:pt idx="435">-0.12517234088596199</cx:pt>
          <cx:pt idx="436">-0.136887166350839</cx:pt>
          <cx:pt idx="437">-0.081564646006329705</cx:pt>
          <cx:pt idx="438">0.0198655466135149</cx:pt>
          <cx:pt idx="439">0.10106700005890901</cx:pt>
          <cx:pt idx="440">0.043016226887337798</cx:pt>
          <cx:pt idx="441">-0.0061318567298715397</cx:pt>
          <cx:pt idx="442">0.012489141264392</cx:pt>
          <cx:pt idx="443">-0.059765357891986698</cx:pt>
          <cx:pt idx="444">-0.078939962712110401</cx:pt>
          <cx:pt idx="445">-0.037508030919487803</cx:pt>
          <cx:pt idx="446">-0.0090909691622337307</cx:pt>
          <cx:pt idx="447">-0.00084356998640994403</cx:pt>
          <cx:pt idx="448">-0.000116441765939605</cx:pt>
          <cx:pt idx="449">0.00050503374753249099</cx:pt>
          <cx:pt idx="450">0.00176577083005459</cx:pt>
          <cx:pt idx="451">0.011597392427991401</cx:pt>
          <cx:pt idx="452">0.032061770273488402</cx:pt>
          <cx:pt idx="453">0.044261109963362799</cx:pt>
          <cx:pt idx="454">0.10808735858591199</cx:pt>
          <cx:pt idx="455">0.0922350118998502</cx:pt>
          <cx:pt idx="456">0.056549387082511698</cx:pt>
          <cx:pt idx="457">0.0199010347654348</cx:pt>
          <cx:pt idx="458">0.0150493366980961</cx:pt>
          <cx:pt idx="459">-0.0022678444537190499</cx:pt>
          <cx:pt idx="460">-0.051922292440461898</cx:pt>
          <cx:pt idx="461">-0.052438253255752701</cx:pt>
          <cx:pt idx="462">-0.094331656992713203</cx:pt>
          <cx:pt idx="463">-0.11424279793937001</cx:pt>
          <cx:pt idx="464">-0.13581476127223799</cx:pt>
          <cx:pt idx="465">-0.010272572815532901</cx:pt>
          <cx:pt idx="466">0.102280254520664</cx:pt>
          <cx:pt idx="467">0.072552048503167599</cx:pt>
          <cx:pt idx="468">0.049035454632222399</cx:pt>
          <cx:pt idx="469">0.013694427101939599</cx:pt>
          <cx:pt idx="470">0.0194148104765039</cx:pt>
          <cx:pt idx="471">-0.046178914758996499</cx:pt>
          <cx:pt idx="472">-0.040989440792991799</cx:pt>
          <cx:pt idx="473">-0.0288827419856976</cx:pt>
          <cx:pt idx="474">-0.0099765481025874802</cx:pt>
          <cx:pt idx="475">-0.00084955244868726101</cx:pt>
          <cx:pt idx="476">0.000330102485510755</cx:pt>
          <cx:pt idx="477">0.00092255700045543903</cx:pt>
          <cx:pt idx="478">-0.00092265429160046499</cx:pt>
          <cx:pt idx="479">-0.0089821553305979695</cx:pt>
          <cx:pt idx="480">0.0080163862355225098</cx:pt>
          <cx:pt idx="481">0.026874546245055701</cx:pt>
          <cx:pt idx="482">0.069567307947832599</cx:pt>
          <cx:pt idx="483">0.070256967379609805</cx:pt>
          <cx:pt idx="484">0.038849088997256101</cx:pt>
          <cx:pt idx="485">0.0087004618694869092</cx:pt>
          <cx:pt idx="486">0.015994135918257699</cx:pt>
          <cx:pt idx="487">-0.00187720764254455</cx:pt>
          <cx:pt idx="488">-0.064093173428339506</cx:pt>
          <cx:pt idx="489">-0.0822207694195672</cx:pt>
          <cx:pt idx="490">-0.073077726307428495</cx:pt>
          <cx:pt idx="491">-0.047143462711374602</cx:pt>
          <cx:pt idx="492">-0.0419256528517803</cx:pt>
          <cx:pt idx="493">0.034193483691639298</cx:pt>
          <cx:pt idx="494">0.18472313837951801</cx:pt>
          <cx:pt idx="495">0.101534297859733</cx:pt>
          <cx:pt idx="496">0.0029416602671457201</cx:pt>
          <cx:pt idx="497">-0.00215817401778182</cx:pt>
          <cx:pt idx="498">0.0097750133836435795</cx:pt>
          <cx:pt idx="499">-0.0285840202334001</cx:pt>
          <cx:pt idx="500">-0.023784885061089799</cx:pt>
          <cx:pt idx="501">-0.0139607485460977</cx:pt>
          <cx:pt idx="502">-0.00150123084364135</cx:pt>
          <cx:pt idx="503">-0.00093583675421385695</cx:pt>
          <cx:pt idx="504">-6.5110052782366997e-05</cx:pt>
          <cx:pt idx="505">0.000181327317663518</cx:pt>
          <cx:pt idx="506">-0.0031287476340013001</cx:pt>
          <cx:pt idx="507">-0.014549219984751</cx:pt>
          <cx:pt idx="508">-0.016929910960079599</cx:pt>
          <cx:pt idx="509">0.017143661489079899</cx:pt>
          <cx:pt idx="510">0.011844453545273199</cx:pt>
          <cx:pt idx="511">0.052664782721422797</cx:pt>
          <cx:pt idx="512">0.0300995619705096</cx:pt>
          <cx:pt idx="513">0.0138827006532852</cx:pt>
          <cx:pt idx="514">-0.032711064537823797</cx:pt>
          <cx:pt idx="515">-0.0414747326087734</cx:pt>
          <cx:pt idx="516">-0.062054284397194799</cx:pt>
          <cx:pt idx="517">-0.0235183809988763</cx:pt>
          <cx:pt idx="518">-0.0147702696570876</cx:pt>
          <cx:pt idx="519">-0.050597243046878897</cx:pt>
          <cx:pt idx="520">-0.034472006071588797</cx:pt>
          <cx:pt idx="521">0.065603689956155606</cx:pt>
          <cx:pt idx="522">0.118643632637055</cx:pt>
          <cx:pt idx="523">0.0659912669003382</cx:pt>
          <cx:pt idx="524">-0.0534345163326903</cx:pt>
          <cx:pt idx="525">-0.00737114106373268</cx:pt>
          <cx:pt idx="526">-0.016512321824675401</cx:pt>
          <cx:pt idx="527">-0.022456476977035299</cx:pt>
          <cx:pt idx="528">-0.026712090670608601</cx:pt>
          <cx:pt idx="529">-0.013496475439601301</cx:pt>
          <cx:pt idx="530">-0.00069061433207798196</cx:pt>
          <cx:pt idx="531">2.4596594008552899e-05</cx:pt>
          <cx:pt idx="532">-0.00024547851131834502</cx:pt>
          <cx:pt idx="533">-0.000635495353369134</cx:pt>
          <cx:pt idx="534">-0.00033198923338135502</cx:pt>
          <cx:pt idx="535">-0.012754700058574099</cx:pt>
          <cx:pt idx="536">-0.028017171093186698</cx:pt>
          <cx:pt idx="537">0.012180930284270501</cx:pt>
          <cx:pt idx="538">-0.0074843830006861801</cx:pt>
          <cx:pt idx="539">-0.0053131682857313301</cx:pt>
          <cx:pt idx="540">0.0054839785476850601</cx:pt>
          <cx:pt idx="541">-0.0128500834162877</cx:pt>
          <cx:pt idx="542">-0.016584331604355601</cx:pt>
          <cx:pt idx="543">-0.041719160084455399</cx:pt>
          <cx:pt idx="544">-0.075905763670342505</cx:pt>
          <cx:pt idx="545">-0.047074827123438301</cx:pt>
          <cx:pt idx="546">-0.062030029079528599</cx:pt>
          <cx:pt idx="547">-0.082715455410041605</cx:pt>
          <cx:pt idx="548">-0.033148872336238797</cx:pt>
          <cx:pt idx="549">0.014846300585203601</cx:pt>
          <cx:pt idx="550">0.105307900391048</cx:pt>
          <cx:pt idx="551">0.021822007158600401</cx:pt>
          <cx:pt idx="552">-0.0590204503574542</cx:pt>
          <cx:pt idx="553">-0.030425532453044801</cx:pt>
          <cx:pt idx="554">-0.041997465217021197</cx:pt>
          <cx:pt idx="555">0.00050405145688708398</cx:pt>
          <cx:pt idx="556">-0.0029667431367525398</cx:pt>
          <cx:pt idx="557">-0.0075015178871188203</cx:pt>
          <cx:pt idx="558">-0.0013257030858378799</cx:pt>
          <cx:pt idx="559">-9.4828238427282794e-05</cx:pt>
          <cx:pt idx="560">0.00061275051069433904</cx:pt>
          <cx:pt idx="561">0.00030344912085917799</cx:pt>
          <cx:pt idx="562">-0.00087633667579831902</cx:pt>
          <cx:pt idx="563">-0.0202439294466846</cx:pt>
          <cx:pt idx="564">-0.0306077550927411</cx:pt>
          <cx:pt idx="565">0.014265505569397799</cx:pt>
          <cx:pt idx="566">-0.0093071656283075892</cx:pt>
          <cx:pt idx="567">-0.038018179023436897</cx:pt>
          <cx:pt idx="568">-0.040979259631916398</cx:pt>
          <cx:pt idx="569">-0.102888765514887</cx:pt>
          <cx:pt idx="570">-0.100757135766105</cx:pt>
          <cx:pt idx="571">-0.076892029735366102</cx:pt>
          <cx:pt idx="572">-0.081037642802453305</cx:pt>
          <cx:pt idx="573">-0.0699722923049374</cx:pt>
          <cx:pt idx="574">-0.099855238820696399</cx:pt>
          <cx:pt idx="575">-0.088365844264383001</cx:pt>
          <cx:pt idx="576">-0.032828739130340401</cx:pt>
          <cx:pt idx="577">0.040045669850330499</cx:pt>
          <cx:pt idx="578">0.079053123511531195</cx:pt>
          <cx:pt idx="579">0.0214092625972289</cx:pt>
          <cx:pt idx="580">-0.019349157188392498</cx:pt>
          <cx:pt idx="581">-0.016358615104539401</cx:pt>
          <cx:pt idx="582">-0.0291627305405937</cx:pt>
          <cx:pt idx="583">0.0115419109238126</cx:pt>
          <cx:pt idx="584">0.0138145637425728</cx:pt>
          <cx:pt idx="585">0.00045033498434190398</cx:pt>
          <cx:pt idx="586">-0.00089399306636781905</cx:pt>
          <cx:pt idx="587">0.00041324597369851197</cx:pt>
          <cx:pt idx="588">0.000506706447649103</cx:pt>
          <cx:pt idx="589">0.00090667101465611503</cx:pt>
          <cx:pt idx="590">-0.00225596168362663</cx:pt>
          <cx:pt idx="591">-0.020521576933479699</cx:pt>
          <cx:pt idx="592">-0.0230090440784693</cx:pt>
          <cx:pt idx="593">0.0102724498724451</cx:pt>
          <cx:pt idx="594">-0.010371090002699999</cx:pt>
          <cx:pt idx="595">-0.033425012076560102</cx:pt>
          <cx:pt idx="596">-0.063446094112306395</cx:pt>
          <cx:pt idx="597">-0.099137410320464095</cx:pt>
          <cx:pt idx="598">-0.087341799656792798</cx:pt>
          <cx:pt idx="599">-0.055036562280076098</cx:pt>
          <cx:pt idx="600">-0.029229169993367301</cx:pt>
          <cx:pt idx="601">-0.031265349284552303</cx:pt>
          <cx:pt idx="602">-0.078189385993720995</cx:pt>
          <cx:pt idx="603">-0.0836274483719536</cx:pt>
          <cx:pt idx="604">-0.033815339587953797</cx:pt>
          <cx:pt idx="605">0.030996206438915701</cx:pt>
          <cx:pt idx="606">0.055028332948389498</cx:pt>
          <cx:pt idx="607">0.037790497866508899</cx:pt>
          <cx:pt idx="608">0.015757356739976601</cx:pt>
          <cx:pt idx="609">0.010051435370319099</cx:pt>
          <cx:pt idx="610">-0.00021086368615342801</cx:pt>
          <cx:pt idx="611">0.022148478811821502</cx:pt>
          <cx:pt idx="612">0.013019558344878101</cx:pt>
          <cx:pt idx="613">-0.0037964631391284101</cx:pt>
          <cx:pt idx="614">-0.0021107064912677899</cx:pt>
          <cx:pt idx="615">-0.00048131834522259601</cx:pt>
          <cx:pt idx="616">-0.00043963092948452298</cx:pt>
          <cx:pt idx="617">2.5040911709528102e-05</cx:pt>
          <cx:pt idx="618">-0.0034405896640674598</cx:pt>
          <cx:pt idx="619">-0.0237835930716686</cx:pt>
          <cx:pt idx="620">-0.027472836596612201</cx:pt>
          <cx:pt idx="621">-0.027782836829659301</cx:pt>
          <cx:pt idx="622">-0.020979172302803498</cx:pt>
          <cx:pt idx="623">-0.033742121677604701</cx:pt>
          <cx:pt idx="624">-0.038072737610960299</cx:pt>
          <cx:pt idx="625">-0.063816948935596196</cx:pt>
          <cx:pt idx="626">-0.046373472852439902</cx:pt>
          <cx:pt idx="627">-0.038766380232643803</cx:pt>
          <cx:pt idx="628">-0.0099497945633085106</cx:pt>
          <cx:pt idx="629">-0.020553124496453499</cx:pt>
          <cx:pt idx="630">-0.0080342969496409993</cx:pt>
          <cx:pt idx="631">-0.017092257217722701</cx:pt>
          <cx:pt idx="632">-0.0139912227457244</cx:pt>
          <cx:pt idx="633">0.0136852547237447</cx:pt>
          <cx:pt idx="634">0.0139612384381873</cx:pt>
          <cx:pt idx="635">0.029754055961114401</cx:pt>
          <cx:pt idx="636">0.0265392416239838</cx:pt>
          <cx:pt idx="637">0.0227640251608653</cx:pt>
          <cx:pt idx="638">0.017166092390769799</cx:pt>
          <cx:pt idx="639">0.0307282131972028</cx:pt>
          <cx:pt idx="640">0.0102557248671522</cx:pt>
          <cx:pt idx="641">-0.00586021267019238</cx:pt>
          <cx:pt idx="642">0.00038274377379947399</cx:pt>
          <cx:pt idx="643">-6.6390426206052404e-05</cx:pt>
          <cx:pt idx="644">0.0010370192183023999</cx:pt>
          <cx:pt idx="645">0.00011352404005768</cx:pt>
          <cx:pt idx="646">-0.00218118307236519</cx:pt>
          <cx:pt idx="647">-0.010553312391812701</cx:pt>
          <cx:pt idx="648">-0.0220842402334889</cx:pt>
          <cx:pt idx="649">-0.028261636802435298</cx:pt>
          <cx:pt idx="650">-0.0147845021355074</cx:pt>
          <cx:pt idx="651">-0.013635876656629201</cx:pt>
          <cx:pt idx="652">-0.031400971684421797</cx:pt>
          <cx:pt idx="653">-0.0306618349355561</cx:pt>
          <cx:pt idx="654">-0.013733927498670201</cx:pt>
          <cx:pt idx="655">0.0032828079336702301</cx:pt>
          <cx:pt idx="656">0.0208394137128265</cx:pt>
          <cx:pt idx="657">-0.015479451037522201</cx:pt>
          <cx:pt idx="658">0.034565256354496997</cx:pt>
          <cx:pt idx="659">0.049769013270353303</cx:pt>
          <cx:pt idx="660">0.0106881644591207</cx:pt>
          <cx:pt idx="661">0.008003845868027</cx:pt>
          <cx:pt idx="662">0.017520288331328598</cx:pt>
          <cx:pt idx="663">0.00938739400732219</cx:pt>
          <cx:pt idx="664">0.0116658830969068</cx:pt>
          <cx:pt idx="665">0.0093604846711077393</cx:pt>
          <cx:pt idx="666">-0.00511691039251525</cx:pt>
          <cx:pt idx="667">-0.0034319381510507299</cx:pt>
          <cx:pt idx="668">0.000143201265811667</cx:pt>
          <cx:pt idx="669">-0.0052132366075268799</cx:pt>
          <cx:pt idx="670">0.00056711838771443198</cx:pt>
          <cx:pt idx="671">-0.00029793845197324201</cx:pt>
          <cx:pt idx="672">-0.00042725263901150499</cx:pt>
          <cx:pt idx="673">-5.0913632218934301e-05</cx:pt>
          <cx:pt idx="674">-0.0013569141174799601</cx:pt>
          <cx:pt idx="675">-0.0020812019047073901</cx:pt>
          <cx:pt idx="676">-0.0033011155890222701</cx:pt>
          <cx:pt idx="677">-0.0063597606502275601</cx:pt>
          <cx:pt idx="678">0.0035015055047466501</cx:pt>
          <cx:pt idx="679">0.021741642344592901</cx:pt>
          <cx:pt idx="680">0.0284777889288482</cx:pt>
          <cx:pt idx="681">0.048786123897037598</cx:pt>
          <cx:pt idx="682">0.038929752295155398</cx:pt>
          <cx:pt idx="683">0.073538331167581295</cx:pt>
          <cx:pt idx="684">0.056475435865883598</cx:pt>
          <cx:pt idx="685">0.031964010605022797</cx:pt>
          <cx:pt idx="686">0.062922877438718799</cx:pt>
          <cx:pt idx="687">0.047818812727461898</cx:pt>
          <cx:pt idx="688">0.0091356779381425793</cx:pt>
          <cx:pt idx="689">-0.0283605557516096</cx:pt>
          <cx:pt idx="690">-0.015100328218847599</cx:pt>
          <cx:pt idx="691">0.00138241250270877</cx:pt>
          <cx:pt idx="692">-0.0032584687727948399</cx:pt>
          <cx:pt idx="693">0.0028168467476847301</cx:pt>
          <cx:pt idx="694">0.0021259575196270102</cx:pt>
          <cx:pt idx="695">-6.64164620649538e-05</cx:pt>
          <cx:pt idx="696">-0.0034979794424946798</cx:pt>
          <cx:pt idx="697">-0.0029169958725769802</cx:pt>
          <cx:pt idx="698">0.00043664122758226497</cx:pt>
          <cx:pt idx="699">-0.00048901423610678697</cx:pt>
          <cx:pt idx="700">1.3143760593641899e-05</cx:pt>
          <cx:pt idx="701">3.91284399099985e-05</cx:pt>
          <cx:pt idx="702">0.000381808413008119</cx:pt>
          <cx:pt idx="703">0.00014234466803248499</cx:pt>
          <cx:pt idx="704">-0.0022652101617197198</cx:pt>
          <cx:pt idx="705">-0.0017862633024956201</cx:pt>
          <cx:pt idx="706">-0.0033600103508144201</cx:pt>
          <cx:pt idx="707">-4.50805064233197e-07</cx:pt>
          <cx:pt idx="708">0.021778084448386002</cx:pt>
          <cx:pt idx="709">0.042765349042332403</cx:pt>
          <cx:pt idx="710">0.029774620783679599</cx:pt>
          <cx:pt idx="711">0.013477338737970501</cx:pt>
          <cx:pt idx="712">0.00582481617907382</cx:pt>
          <cx:pt idx="713">-0.0049700790561562</cx:pt>
          <cx:pt idx="714">0.040978956430062698</cx:pt>
          <cx:pt idx="715">0.013007089686685101</cx:pt>
          <cx:pt idx="716">-0.0174786496829249</cx:pt>
          <cx:pt idx="717">-0.0100534668494712</cx:pt>
          <cx:pt idx="718">0.015792161306939102</cx:pt>
          <cx:pt idx="719">-0.0331363345663633</cx:pt>
          <cx:pt idx="720">-0.016860154741550799</cx:pt>
          <cx:pt idx="721">8.7045804656476694e-05</cx:pt>
          <cx:pt idx="722">-0.0075455810932631498</cx:pt>
          <cx:pt idx="723">-0.0018377037715347801</cx:pt>
          <cx:pt idx="724">-0.0021438797123542901</cx:pt>
          <cx:pt idx="725">-0.00031133047066566602</cx:pt>
          <cx:pt idx="726">2.53409599973311e-06</cx:pt>
          <cx:pt idx="727">-0.00015696455864874</cx:pt>
          <cx:pt idx="728">-0.00015405384889729401</cx:pt>
          <cx:pt idx="729">-0.00015666961722924399</cx:pt>
          <cx:pt idx="730">0.00043963041582580298</cx:pt>
          <cx:pt idx="731">-4.5692204607458e-05</cx:pt>
          <cx:pt idx="732">-5.4540113213061697e-05</cx:pt>
          <cx:pt idx="733">0.0029636802755966698</cx:pt>
          <cx:pt idx="734">0.0048182405161014</cx:pt>
          <cx:pt idx="735">0.0081642577332634893</cx:pt>
          <cx:pt idx="736">0.0100943458776519</cx:pt>
          <cx:pt idx="737">0.0127390883288056</cx:pt>
          <cx:pt idx="738">0.0050726909520183699</cx:pt>
          <cx:pt idx="739">-0.0061615916526977996</cx:pt>
          <cx:pt idx="740">4.7706276531761601e-05</cx:pt>
          <cx:pt idx="741">0.0139341472525012</cx:pt>
          <cx:pt idx="742">0.0162386977884218</cx:pt>
          <cx:pt idx="743">0.0119049682272689</cx:pt>
          <cx:pt idx="744">-0.00240475424383578</cx:pt>
          <cx:pt idx="745">-0.010018589188530699</cx:pt>
          <cx:pt idx="746">-0.0023708033402102301</cx:pt>
          <cx:pt idx="747">-0.0061122553347878299</cx:pt>
          <cx:pt idx="748">-0.0018927095235587699</cx:pt>
          <cx:pt idx="749">0.0081982207357492107</cx:pt>
          <cx:pt idx="750">0.0036560527013533698</cx:pt>
          <cx:pt idx="751">0.00067146686770591397</cx:pt>
          <cx:pt idx="752">-0.00074529326479296604</cx:pt>
          <cx:pt idx="753">-0.000102195712393485</cx:pt>
          <cx:pt idx="754">0.00041245332354421899</cx:pt>
          <cx:pt idx="755">-1.49581383277049e-05</cx:pt>
          <cx:pt idx="756">0.00070089967852147604</cx:pt>
          <cx:pt idx="757">0.000150601802124987</cx:pt>
          <cx:pt idx="758">-0.0001167025735323</cx:pt>
          <cx:pt idx="759">-0.00022044404656299199</cx:pt>
          <cx:pt idx="760">-0.000391349772926689</cx:pt>
          <cx:pt idx="761">-0.00013714020849045399</cx:pt>
          <cx:pt idx="762">0.000107042529579895</cx:pt>
          <cx:pt idx="763">-0.00040907932249793701</cx:pt>
          <cx:pt idx="764">-0.000292680706437511</cx:pt>
          <cx:pt idx="765">0.0022456273501057999</cx:pt>
          <cx:pt idx="766">0.0012689564393430701</cx:pt>
          <cx:pt idx="767">0.0026177897561327</cx:pt>
          <cx:pt idx="768">0.0018821775221529299</cx:pt>
          <cx:pt idx="769">0.0048834808060008797</cx:pt>
          <cx:pt idx="770">0.0069691555846642401</cx:pt>
          <cx:pt idx="771">0.00331232370479635</cx:pt>
          <cx:pt idx="772">0.0063938160818815398</cx:pt>
          <cx:pt idx="773">0.00786006807344505</cx:pt>
          <cx:pt idx="774">0.010141911570176999</cx:pt>
          <cx:pt idx="775">0.0051907376998081897</cx:pt>
          <cx:pt idx="776">0.0040956052156771901</cx:pt>
          <cx:pt idx="777">0.0034747521302847801</cx:pt>
          <cx:pt idx="778">0.0083788647488698808</cx:pt>
          <cx:pt idx="779">0.00080654039331731504</cx:pt>
          <cx:pt idx="780">-0.00019924699610305801</cx:pt>
          <cx:pt idx="781">-0.00075282289920733999</cx:pt>
          <cx:pt idx="782">0.00062819607748651105</cx:pt>
          <cx:pt idx="783">0.000420025470570877</cx:pt>
          <cx:pt idx="784">0.00080375715948383</cx:pt>
          <cx:pt idx="785">-0.0024253269476036073</cx:pt>
          <cx:pt idx="786">-0.0056993427344238746</cx:pt>
          <cx:pt idx="787">-0.0073046303087516496</cx:pt>
          <cx:pt idx="788">-0.0119124999435003</cx:pt>
          <cx:pt idx="789">-0.010941157498553424</cx:pt>
          <cx:pt idx="790">-0.01451465108490315</cx:pt>
          <cx:pt idx="791">-0.015812120747038898</cx:pt>
          <cx:pt idx="792">-0.0068889877050303996</cx:pt>
          <cx:pt idx="793">0.0075270334113458504</cx:pt>
          <cx:pt idx="794">0.0149781133171256</cx:pt>
          <cx:pt idx="795">0.01109698579148535</cx:pt>
          <cx:pt idx="796">0.0040462126898855753</cx:pt>
          <cx:pt idx="797">-0.012338465344661599</cx:pt>
          <cx:pt idx="798">-0.0170322290531583</cx:pt>
          <cx:pt idx="799">-0.014357299677443026</cx:pt>
          <cx:pt idx="800">-0.0019991900789689274</cx:pt>
          <cx:pt idx="801">0.0041587629847567751</cx:pt>
          <cx:pt idx="802">0.012331401633309</cx:pt>
          <cx:pt idx="803">0.020247496028052925</cx:pt>
          <cx:pt idx="804">0.015051063596275876</cx:pt>
          <cx:pt idx="805">0.0052609747018627501</cx:pt>
          <cx:pt idx="806">0.0033501403297366752</cx:pt>
          <cx:pt idx="807">0.00106759978737752</cx:pt>
          <cx:pt idx="808">7.4427036811995249e-05</cx:pt>
          <cx:pt idx="809">-0.00012143377110996275</cx:pt>
          <cx:pt idx="810">-8.6563973886483005e-05</cx:pt>
          <cx:pt idx="811">0.0016287979751067451</cx:pt>
          <cx:pt idx="812">0.0024114437449074752</cx:pt>
          <cx:pt idx="813">-0.0012783610401847225</cx:pt>
          <cx:pt idx="814">-0.0049519214304945</cx:pt>
          <cx:pt idx="815">-0.011848298303174324</cx:pt>
          <cx:pt idx="816">-0.012481761842884026</cx:pt>
          <cx:pt idx="817">-0.0076437752165725249</cx:pt>
          <cx:pt idx="818">-0.0084445992282937508</cx:pt>
          <cx:pt idx="819">0.0045910117405646251</cx:pt>
          <cx:pt idx="820">0.0068055128058705254</cx:pt>
          <cx:pt idx="821">0.010503765933890075</cx:pt>
          <cx:pt idx="822">0.011496360184542949</cx:pt>
          <cx:pt idx="823">0.0027505908262482502</cx:pt>
          <cx:pt idx="824">-0.01347568843432455</cx:pt>
          <cx:pt idx="825">-0.021105422926459751</cx:pt>
          <cx:pt idx="826">-0.018461318580007199</cx:pt>
          <cx:pt idx="827">-0.0103026272299429</cx:pt>
          <cx:pt idx="828">-0.0047944431024527249</cx:pt>
          <cx:pt idx="829">0.010225510630870301</cx:pt>
          <cx:pt idx="830">0.014742084560593826</cx:pt>
          <cx:pt idx="831">0.008522559238856425</cx:pt>
          <cx:pt idx="832">0.0073520497084647498</cx:pt>
          <cx:pt idx="833">0.0084942421649823498</cx:pt>
          <cx:pt idx="834">0.0044433214589304753</cx:pt>
          <cx:pt idx="835">0.00022050110822115676</cx:pt>
          <cx:pt idx="836">-0.00011737801593558149</cx:pt>
          <cx:pt idx="837">2.8905227872020248e-06</cx:pt>
          <cx:pt idx="838">6.6048082897858e-05</cx:pt>
          <cx:pt idx="839">0.0020626807312777349</cx:pt>
          <cx:pt idx="840">0.0044227282222386996</cx:pt>
          <cx:pt idx="841">0.0022138595383290275</cx:pt>
          <cx:pt idx="842">-0.0036510229613415002</cx:pt>
          <cx:pt idx="843">-0.0101461671763752</cx:pt>
          <cx:pt idx="844">-0.0050668123283311248</cx:pt>
          <cx:pt idx="845">-0.0053801555838876997</cx:pt>
          <cx:pt idx="846">0.0078716387742709254</cx:pt>
          <cx:pt idx="847">0.0049506339434204254</cx:pt>
          <cx:pt idx="848">0.0060325601960459999</cx:pt>
          <cx:pt idx="849">0.006211159822535125</cx:pt>
          <cx:pt idx="850">-0.0066840069403635754</cx:pt>
          <cx:pt idx="851">-0.0075911890753487497</cx:pt>
          <cx:pt idx="852">-0.014874929518412575</cx:pt>
          <cx:pt idx="853">-0.0073280755781992496</cx:pt>
          <cx:pt idx="854">-0.0067751170245403504</cx:pt>
          <cx:pt idx="855">-0.00515410708039735</cx:pt>
          <cx:pt idx="856">0.0094192670055707993</cx:pt>
          <cx:pt idx="857">0.025344333365102251</cx:pt>
          <cx:pt idx="858">0.020508057972392326</cx:pt>
          <cx:pt idx="859">0.00371192687570835</cx:pt>
          <cx:pt idx="860">0.0071065659237061251</cx:pt>
          <cx:pt idx="861">0.00037710230894041251</cx:pt>
          <cx:pt idx="862">0.00048444855257267252</cx:pt>
          <cx:pt idx="863">-0.00048128838457786751</cx:pt>
          <cx:pt idx="864">0.00019426028214397824</cx:pt>
          <cx:pt idx="865">-3.9851244497132252e-05</cx:pt>
          <cx:pt idx="866">2.7239383100779e-05</cx:pt>
          <cx:pt idx="867">0.0012792216328365675</cx:pt>
          <cx:pt idx="868">0.0037299399925881248</cx:pt>
          <cx:pt idx="869">0.0013710822568594001</cx:pt>
          <cx:pt idx="870">-0.0041738562319646498</cx:pt>
          <cx:pt idx="871">-0.0075531036008389249</cx:pt>
          <cx:pt idx="872">0.0023348177195663825</cx:pt>
          <cx:pt idx="873">0.002901633960210875</cx:pt>
          <cx:pt idx="874">0.013715876526846025</cx:pt>
          <cx:pt idx="875">0.0086769584836297996</cx:pt>
          <cx:pt idx="876">0.013582058825859399</cx:pt>
          <cx:pt idx="877">-0.00358022084045815</cx:pt>
          <cx:pt idx="878">-0.023814411497261274</cx:pt>
          <cx:pt idx="879">-0.034929290717008753</cx:pt>
          <cx:pt idx="880">-0.0209191606488347</cx:pt>
          <cx:pt idx="881">-0.0065308777550620502</cx:pt>
          <cx:pt idx="882">-0.0031542781436585498</cx:pt>
          <cx:pt idx="883">-0.0021987622214509899</cx:pt>
          <cx:pt idx="884">0.00080375715948383</cx:pt>
          <cx:pt idx="885">-0.0024253269476036073</cx:pt>
          <cx:pt idx="886">-0.0056993427344238746</cx:pt>
          <cx:pt idx="887">-0.0073046303087516496</cx:pt>
          <cx:pt idx="888">-0.0119124999435003</cx:pt>
          <cx:pt idx="889">-0.010941157498553424</cx:pt>
          <cx:pt idx="890">-0.01451465108490315</cx:pt>
          <cx:pt idx="891">-0.015812120747038898</cx:pt>
          <cx:pt idx="892">-0.0068889877050303996</cx:pt>
          <cx:pt idx="893">0.0075270334113458504</cx:pt>
          <cx:pt idx="894">0.0149781133171256</cx:pt>
          <cx:pt idx="895">0.01109698579148535</cx:pt>
          <cx:pt idx="896">0.0040462126898855753</cx:pt>
          <cx:pt idx="897">-0.012338465344661599</cx:pt>
          <cx:pt idx="898">-0.0170322290531583</cx:pt>
          <cx:pt idx="899">-0.014357299677443026</cx:pt>
          <cx:pt idx="900">-0.0019991900789689274</cx:pt>
          <cx:pt idx="901">0.0041587629847567751</cx:pt>
          <cx:pt idx="902">0.012331401633309</cx:pt>
          <cx:pt idx="903">0.020247496028052925</cx:pt>
          <cx:pt idx="904">0.015051063596275876</cx:pt>
          <cx:pt idx="905">0.0052609747018627501</cx:pt>
          <cx:pt idx="906">0.0033501403297366752</cx:pt>
          <cx:pt idx="907">0.00106759978737752</cx:pt>
          <cx:pt idx="908">7.4427036811995249e-05</cx:pt>
          <cx:pt idx="909">-0.00012143377110996275</cx:pt>
          <cx:pt idx="910">-8.6563973886483005e-05</cx:pt>
          <cx:pt idx="911">0.0016287979751067451</cx:pt>
          <cx:pt idx="912">0.0024114437449074752</cx:pt>
          <cx:pt idx="913">-0.0012783610401847225</cx:pt>
          <cx:pt idx="914">-0.0049519214304945</cx:pt>
          <cx:pt idx="915">-0.011848298303174324</cx:pt>
          <cx:pt idx="916">-0.012481761842884026</cx:pt>
          <cx:pt idx="917">-0.0076437752165725249</cx:pt>
          <cx:pt idx="918">-0.0084445992282937508</cx:pt>
          <cx:pt idx="919">0.0045910117405646251</cx:pt>
          <cx:pt idx="920">0.0068055128058705254</cx:pt>
          <cx:pt idx="921">0.010503765933890075</cx:pt>
          <cx:pt idx="922">0.011496360184542949</cx:pt>
          <cx:pt idx="923">0.0027505908262482502</cx:pt>
          <cx:pt idx="924">-0.01347568843432455</cx:pt>
          <cx:pt idx="925">-0.021105422926459751</cx:pt>
          <cx:pt idx="926">-0.018461318580007199</cx:pt>
          <cx:pt idx="927">-0.0103026272299429</cx:pt>
          <cx:pt idx="928">-0.0047944431024527249</cx:pt>
          <cx:pt idx="929">0.010225510630870301</cx:pt>
          <cx:pt idx="930">0.014742084560593826</cx:pt>
          <cx:pt idx="931">0.008522559238856425</cx:pt>
          <cx:pt idx="932">0.0073520497084647498</cx:pt>
          <cx:pt idx="933">0.0084942421649823498</cx:pt>
          <cx:pt idx="934">0.0044433214589304753</cx:pt>
          <cx:pt idx="935">0.00022050110822115676</cx:pt>
          <cx:pt idx="936">-0.00011737801593558149</cx:pt>
          <cx:pt idx="937">2.8905227872020248e-06</cx:pt>
          <cx:pt idx="938">6.6048082897858e-05</cx:pt>
          <cx:pt idx="939">0.0020626807312777349</cx:pt>
          <cx:pt idx="940">0.0044227282222386996</cx:pt>
          <cx:pt idx="941">0.0022138595383290275</cx:pt>
          <cx:pt idx="942">-0.0036510229613415002</cx:pt>
          <cx:pt idx="943">-0.0101461671763752</cx:pt>
          <cx:pt idx="944">-0.0050668123283311248</cx:pt>
          <cx:pt idx="945">-0.0053801555838876997</cx:pt>
          <cx:pt idx="946">0.0078716387742709254</cx:pt>
          <cx:pt idx="947">0.0049506339434204254</cx:pt>
          <cx:pt idx="948">0.0060325601960459999</cx:pt>
          <cx:pt idx="949">0.006211159822535125</cx:pt>
          <cx:pt idx="950">-0.0066840069403635754</cx:pt>
          <cx:pt idx="951">-0.0075911890753487497</cx:pt>
          <cx:pt idx="952">-0.014874929518412575</cx:pt>
          <cx:pt idx="953">-0.0073280755781992496</cx:pt>
          <cx:pt idx="954">-0.0067751170245403504</cx:pt>
          <cx:pt idx="955">-0.00515410708039735</cx:pt>
          <cx:pt idx="956">0.0094192670055707993</cx:pt>
          <cx:pt idx="957">0.025344333365102251</cx:pt>
          <cx:pt idx="958">0.020508057972392326</cx:pt>
          <cx:pt idx="959">0.00371192687570835</cx:pt>
          <cx:pt idx="960">0.0071065659237061251</cx:pt>
          <cx:pt idx="961">0.00037710230894041251</cx:pt>
          <cx:pt idx="962">0.00048444855257267252</cx:pt>
          <cx:pt idx="963">-0.00048128838457786751</cx:pt>
          <cx:pt idx="964">0.00019426028214397824</cx:pt>
          <cx:pt idx="965">-3.9851244497132252e-05</cx:pt>
          <cx:pt idx="966">2.7239383100779e-05</cx:pt>
          <cx:pt idx="967">0.0012792216328365675</cx:pt>
          <cx:pt idx="968">0.0037299399925881248</cx:pt>
          <cx:pt idx="969">0.0013710822568594001</cx:pt>
          <cx:pt idx="970">-0.0041738562319646498</cx:pt>
          <cx:pt idx="971">-0.0075531036008389249</cx:pt>
          <cx:pt idx="972">0.0023348177195663825</cx:pt>
          <cx:pt idx="973">0.002901633960210875</cx:pt>
          <cx:pt idx="974">0.013715876526846025</cx:pt>
          <cx:pt idx="975">0.0086769584836297996</cx:pt>
          <cx:pt idx="976">0.013582058825859399</cx:pt>
          <cx:pt idx="977">-0.00358022084045815</cx:pt>
          <cx:pt idx="978">-0.023814411497261274</cx:pt>
          <cx:pt idx="979">-0.034929290717008753</cx:pt>
          <cx:pt idx="980">-0.0209191606488347</cx:pt>
          <cx:pt idx="981">-0.0065308777550620502</cx:pt>
          <cx:pt idx="982">-0.0031542781436585498</cx:pt>
          <cx:pt idx="983">-0.0021987622214509899</cx:pt>
          <cx:pt idx="984">0.00080375715948383</cx:pt>
          <cx:pt idx="985">-0.0024253269476036073</cx:pt>
          <cx:pt idx="986">-0.0056993427344238746</cx:pt>
          <cx:pt idx="987">-0.0073046303087516496</cx:pt>
          <cx:pt idx="988">-0.0119124999435003</cx:pt>
          <cx:pt idx="989">-0.010941157498553424</cx:pt>
          <cx:pt idx="990">-0.01451465108490315</cx:pt>
          <cx:pt idx="991">-0.015812120747038898</cx:pt>
          <cx:pt idx="992">-0.0068889877050303996</cx:pt>
          <cx:pt idx="993">0.0075270334113458504</cx:pt>
          <cx:pt idx="994">0.0149781133171256</cx:pt>
          <cx:pt idx="995">0.01109698579148535</cx:pt>
          <cx:pt idx="996">0.0040462126898855753</cx:pt>
          <cx:pt idx="997">-0.012338465344661599</cx:pt>
          <cx:pt idx="998">-0.0170322290531583</cx:pt>
          <cx:pt idx="999">-0.014357299677443026</cx:pt>
          <cx:pt idx="1000">-0.0019991900789689274</cx:pt>
          <cx:pt idx="1001">0.0041587629847567751</cx:pt>
          <cx:pt idx="1002">0.012331401633309</cx:pt>
          <cx:pt idx="1003">0.020247496028052925</cx:pt>
          <cx:pt idx="1004">0.015051063596275876</cx:pt>
          <cx:pt idx="1005">0.0052609747018627501</cx:pt>
          <cx:pt idx="1006">0.0033501403297366752</cx:pt>
          <cx:pt idx="1007">0.00106759978737752</cx:pt>
          <cx:pt idx="1008">7.4427036811995249e-05</cx:pt>
          <cx:pt idx="1009">-0.00012143377110996275</cx:pt>
          <cx:pt idx="1010">-8.6563973886483005e-05</cx:pt>
          <cx:pt idx="1011">0.0016287979751067451</cx:pt>
          <cx:pt idx="1012">0.0024114437449074752</cx:pt>
          <cx:pt idx="1013">-0.0012783610401847225</cx:pt>
          <cx:pt idx="1014">-0.0049519214304945</cx:pt>
          <cx:pt idx="1015">-0.011848298303174324</cx:pt>
          <cx:pt idx="1016">-0.012481761842884026</cx:pt>
          <cx:pt idx="1017">-0.0076437752165725249</cx:pt>
          <cx:pt idx="1018">-0.0084445992282937508</cx:pt>
          <cx:pt idx="1019">0.0045910117405646251</cx:pt>
          <cx:pt idx="1020">0.0068055128058705254</cx:pt>
          <cx:pt idx="1021">0.010503765933890075</cx:pt>
          <cx:pt idx="1022">0.011496360184542949</cx:pt>
          <cx:pt idx="1023">0.0027505908262482502</cx:pt>
          <cx:pt idx="1024">-0.01347568843432455</cx:pt>
          <cx:pt idx="1025">-0.021105422926459751</cx:pt>
          <cx:pt idx="1026">-0.018461318580007199</cx:pt>
          <cx:pt idx="1027">-0.0103026272299429</cx:pt>
          <cx:pt idx="1028">-0.0047944431024527249</cx:pt>
          <cx:pt idx="1029">0.010225510630870301</cx:pt>
          <cx:pt idx="1030">0.014742084560593826</cx:pt>
          <cx:pt idx="1031">0.008522559238856425</cx:pt>
          <cx:pt idx="1032">0.0073520497084647498</cx:pt>
          <cx:pt idx="1033">0.0084942421649823498</cx:pt>
          <cx:pt idx="1034">0.0044433214589304753</cx:pt>
          <cx:pt idx="1035">0.00022050110822115676</cx:pt>
          <cx:pt idx="1036">-0.00011737801593558149</cx:pt>
          <cx:pt idx="1037">2.8905227872020248e-06</cx:pt>
          <cx:pt idx="1038">6.6048082897858e-05</cx:pt>
          <cx:pt idx="1039">0.0020626807312777349</cx:pt>
          <cx:pt idx="1040">0.0044227282222386996</cx:pt>
          <cx:pt idx="1041">0.0022138595383290275</cx:pt>
          <cx:pt idx="1042">-0.0036510229613415002</cx:pt>
          <cx:pt idx="1043">-0.0101461671763752</cx:pt>
          <cx:pt idx="1044">-0.0050668123283311248</cx:pt>
          <cx:pt idx="1045">-0.0053801555838876997</cx:pt>
          <cx:pt idx="1046">0.0078716387742709254</cx:pt>
          <cx:pt idx="1047">0.0049506339434204254</cx:pt>
          <cx:pt idx="1048">0.0060325601960459999</cx:pt>
          <cx:pt idx="1049">0.006211159822535125</cx:pt>
          <cx:pt idx="1050">-0.0066840069403635754</cx:pt>
          <cx:pt idx="1051">-0.0075911890753487497</cx:pt>
          <cx:pt idx="1052">-0.014874929518412575</cx:pt>
          <cx:pt idx="1053">-0.0073280755781992496</cx:pt>
          <cx:pt idx="1054">-0.0067751170245403504</cx:pt>
          <cx:pt idx="1055">-0.00515410708039735</cx:pt>
          <cx:pt idx="1056">0.0094192670055707993</cx:pt>
          <cx:pt idx="1057">0.025344333365102251</cx:pt>
          <cx:pt idx="1058">0.020508057972392326</cx:pt>
          <cx:pt idx="1059">0.00371192687570835</cx:pt>
          <cx:pt idx="1060">0.0071065659237061251</cx:pt>
          <cx:pt idx="1061">0.00037710230894041251</cx:pt>
          <cx:pt idx="1062">0.00048444855257267252</cx:pt>
          <cx:pt idx="1063">-0.00048128838457786751</cx:pt>
          <cx:pt idx="1064">0.00019426028214397824</cx:pt>
          <cx:pt idx="1065">-3.9851244497132252e-05</cx:pt>
          <cx:pt idx="1066">2.7239383100779e-05</cx:pt>
          <cx:pt idx="1067">0.0012792216328365675</cx:pt>
          <cx:pt idx="1068">0.0037299399925881248</cx:pt>
          <cx:pt idx="1069">0.0013710822568594001</cx:pt>
          <cx:pt idx="1070">-0.0041738562319646498</cx:pt>
          <cx:pt idx="1071">-0.0075531036008389249</cx:pt>
          <cx:pt idx="1072">0.0023348177195663825</cx:pt>
          <cx:pt idx="1073">0.002901633960210875</cx:pt>
          <cx:pt idx="1074">0.013715876526846025</cx:pt>
          <cx:pt idx="1075">0.0086769584836297996</cx:pt>
          <cx:pt idx="1076">0.013582058825859399</cx:pt>
          <cx:pt idx="1077">-0.00358022084045815</cx:pt>
          <cx:pt idx="1078">-0.023814411497261274</cx:pt>
          <cx:pt idx="1079">-0.034929290717008753</cx:pt>
          <cx:pt idx="1080">-0.0209191606488347</cx:pt>
          <cx:pt idx="1081">-0.0065308777550620502</cx:pt>
          <cx:pt idx="1082">-0.0031542781436585498</cx:pt>
          <cx:pt idx="1083">-0.0021987622214509899</cx:pt>
        </cx:lvl>
      </cx:numDim>
    </cx:data>
    <cx:data id="121">
      <cx:numDim type="val">
        <cx:f>Sheet2!$DR$1:$DR$1084</cx:f>
        <cx:lvl ptCount="1084" formatCode="G/通用格式">
          <cx:pt idx="0">-0.000100095827950022</cx:pt>
          <cx:pt idx="1">0.00045870405092311598</cx:pt>
          <cx:pt idx="2">9.0442727784629802e-05</cx:pt>
          <cx:pt idx="3">-0.000189535944739071</cx:pt>
          <cx:pt idx="4">0.00030403921004763497</cx:pt>
          <cx:pt idx="5">-0.000188715824454471</cx:pt>
          <cx:pt idx="6">0.00011744608293225199</cx:pt>
          <cx:pt idx="7">-0.0001063691190136</cx:pt>
          <cx:pt idx="8">8.9531413953463799e-05</cx:pt>
          <cx:pt idx="9">0.00088225664827809504</cx:pt>
          <cx:pt idx="10">-0.00031893393970969101</cx:pt>
          <cx:pt idx="11">-0.00018660781783241099</cx:pt>
          <cx:pt idx="12">-0.00054741499078606102</cx:pt>
          <cx:pt idx="13">4.6071749857298399e-06</cx:pt>
          <cx:pt idx="14">0.000136852301206027</cx:pt>
          <cx:pt idx="15">-0.00034611696760457903</cx:pt>
          <cx:pt idx="16">-0.000169519510444317</cx:pt>
          <cx:pt idx="17">0.00015444401102869499</cx:pt>
          <cx:pt idx="18">0.00046869413100174599</cx:pt>
          <cx:pt idx="19">0.001003143608577</cx:pt>
          <cx:pt idx="20">0.00083160922824812404</cx:pt>
          <cx:pt idx="21">-0.00024427987735421898</cx:pt>
          <cx:pt idx="22">0.00022949468485198999</cx:pt>
          <cx:pt idx="23">0.00082737232145488001</cx:pt>
          <cx:pt idx="24">3.9824241875012503e-06</cx:pt>
          <cx:pt idx="25">0.00020006840239290101</cx:pt>
          <cx:pt idx="26">-0.000120382133153691</cx:pt>
          <cx:pt idx="27">-0.00024895882608909798</cx:pt>
          <cx:pt idx="28">-1.38004198232362e-05</cx:pt>
          <cx:pt idx="29">0.00010973103406297301</cx:pt>
          <cx:pt idx="30">7.6087933683121803e-05</cx:pt>
          <cx:pt idx="31">0.00035435739964567497</cx:pt>
          <cx:pt idx="32">-0.00055759417938782199</cx:pt>
          <cx:pt idx="33">0.00021110360937297301</cx:pt>
          <cx:pt idx="34">-0.00054288031008645102</cx:pt>
          <cx:pt idx="35">0.00028386412301459698</cx:pt>
          <cx:pt idx="36">-0.000117216487078813</cx:pt>
          <cx:pt idx="37">0.00078196606694241899</cx:pt>
          <cx:pt idx="38">0.00020510404752826101</cx:pt>
          <cx:pt idx="39">-0.00069943996269083303</cx:pt>
          <cx:pt idx="40">-0.00089331892280064605</cx:pt>
          <cx:pt idx="41">-0.00038684391364389399</cx:pt>
          <cx:pt idx="42">-0.00047196793836648201</cx:pt>
          <cx:pt idx="43">0.00043877430078194401</cx:pt>
          <cx:pt idx="44">7.3668193501390001e-05</cx:pt>
          <cx:pt idx="45">-0.00072813407538099199</cx:pt>
          <cx:pt idx="46">-0.00068252891034123703</cx:pt>
          <cx:pt idx="47">0.00086484698865823596</cx:pt>
          <cx:pt idx="48">-0.000202029832756983</cx:pt>
          <cx:pt idx="49">2.09866518567632e-05</cx:pt>
          <cx:pt idx="50">-0.00042146187589584602</cx:pt>
          <cx:pt idx="51">0.000117090193686166</cx:pt>
          <cx:pt idx="52">0.00014433024220190699</cx:pt>
          <cx:pt idx="53">-1.99099062051489e-05</cx:pt>
          <cx:pt idx="54">0.00058837316050086596</cx:pt>
          <cx:pt idx="55">0.00065620091162651203</cx:pt>
          <cx:pt idx="56">-0.00025837710015702</cx:pt>
          <cx:pt idx="57">0.00058762519760975</cx:pt>
          <cx:pt idx="58">0.00020219075468388099</cx:pt>
          <cx:pt idx="59">-0.00019287506744195099</cx:pt>
          <cx:pt idx="60">-0.0012929200178697601</cx:pt>
          <cx:pt idx="61">0.00058684740042891598</cx:pt>
          <cx:pt idx="62">-0.00074497464595008002</cx:pt>
          <cx:pt idx="63">0.00045300072254882102</cx:pt>
          <cx:pt idx="64">-0.00078199602087765299</cx:pt>
          <cx:pt idx="65">-0.000148140213693278</cx:pt>
          <cx:pt idx="66">-0.00089844755739787896</cx:pt>
          <cx:pt idx="67">-0.00064942837301057096</cx:pt>
          <cx:pt idx="68">-0.00064219103141353396</cx:pt>
          <cx:pt idx="69">-0.0039332815922181897</cx:pt>
          <cx:pt idx="70">-0.0022327537142905699</cx:pt>
          <cx:pt idx="71">-0.0011809698319409599</cx:pt>
          <cx:pt idx="72">-0.00160656671154211</cx:pt>
          <cx:pt idx="73">-0.0021617207741758101</cx:pt>
          <cx:pt idx="74">-0.0020211270509723198</cx:pt>
          <cx:pt idx="75">-0.0018523505724959101</cx:pt>
          <cx:pt idx="76">-0.00129282347904195</cx:pt>
          <cx:pt idx="77">-0.00141153546805915</cx:pt>
          <cx:pt idx="78">0.00029479411682483097</cx:pt>
          <cx:pt idx="79">-0.00050520315727892997</cx:pt>
          <cx:pt idx="80">0.00032999828380092999</cx:pt>
          <cx:pt idx="81">0.00061838137504507495</cx:pt>
          <cx:pt idx="82">0.00018599407106751901</cx:pt>
          <cx:pt idx="83">4.2427274110032401e-05</cx:pt>
          <cx:pt idx="84">0.00056571187550082699</cx:pt>
          <cx:pt idx="85">4.3636754089244899e-05</cx:pt>
          <cx:pt idx="86">-0.00115627419816136</cx:pt>
          <cx:pt idx="87">0.00040567874211392801</cx:pt>
          <cx:pt idx="88">-0.00053328922513465804</cx:pt>
          <cx:pt idx="89">-0.00069273833818599205</cx:pt>
          <cx:pt idx="90">-0.00038812376357711699</cx:pt>
          <cx:pt idx="91">-0.00093421330961667402</cx:pt>
          <cx:pt idx="92">-0.00045049000037765798</cx:pt>
          <cx:pt idx="93">0.00086781121864680196</cx:pt>
          <cx:pt idx="94">0.000742811269038609</cx:pt>
          <cx:pt idx="95">0.0020112701690478698</cx:pt>
          <cx:pt idx="96">-0.0011263216709026299</cx:pt>
          <cx:pt idx="97">-0.00120004937799827</cx:pt>
          <cx:pt idx="98">-0.0063081995180258796</cx:pt>
          <cx:pt idx="99">-0.0088380759574294594</cx:pt>
          <cx:pt idx="100">-0.0043882129653245797</cx:pt>
          <cx:pt idx="101">-0.0044886763876536596</cx:pt>
          <cx:pt idx="102">-0.0054227498119047797</cx:pt>
          <cx:pt idx="103">-0.0075713476388467801</cx:pt>
          <cx:pt idx="104">-0.0032276045533697799</cx:pt>
          <cx:pt idx="105">-0.00035670409133788398</cx:pt>
          <cx:pt idx="106">0.00036482966341125399</cx:pt>
          <cx:pt idx="107">-8.2539356894193496e-05</cx:pt>
          <cx:pt idx="108">0.00041224389631494101</cx:pt>
          <cx:pt idx="109">1.73249448750935e-05</cx:pt>
          <cx:pt idx="110">0.00067221182394473799</cx:pt>
          <cx:pt idx="111">9.8622311225333704e-05</cx:pt>
          <cx:pt idx="112">0.00038792709639342199</cx:pt>
          <cx:pt idx="113">-0.00024652040010212799</cx:pt>
          <cx:pt idx="114">-0.00041121224751526099</cx:pt>
          <cx:pt idx="115">-0.00060970475061956496</cx:pt>
          <cx:pt idx="116">0.00030539655696303498</cx:pt>
          <cx:pt idx="117">-0.00012668645614625099</cx:pt>
          <cx:pt idx="118">0.00056934485291234497</cx:pt>
          <cx:pt idx="119">0.00048213499499308603</cx:pt>
          <cx:pt idx="120">0.0030036286052314599</cx:pt>
          <cx:pt idx="121">0.0031349641392972999</cx:pt>
          <cx:pt idx="122">0.0057899258800037301</cx:pt>
          <cx:pt idx="123">0.0061787428071900701</cx:pt>
          <cx:pt idx="124">0.0078991980348278399</cx:pt>
          <cx:pt idx="125">0.0028858636375372199</cx:pt>
          <cx:pt idx="126">0.0042438810171603796</cx:pt>
          <cx:pt idx="127">0.0052226011626117803</cx:pt>
          <cx:pt idx="128">0.0070496477261966601</cx:pt>
          <cx:pt idx="129">0.0031103571179022702</cx:pt>
          <cx:pt idx="130">-0.0030978294120192901</cx:pt>
          <cx:pt idx="131">-0.0062010872911881301</cx:pt>
          <cx:pt idx="132">-0.0015270885634668201</cx:pt>
          <cx:pt idx="133">-0.0023608026683224802</cx:pt>
          <cx:pt idx="134">-0.0029113184528082202</cx:pt>
          <cx:pt idx="135">-0.0021560818389913601</cx:pt>
          <cx:pt idx="136">-0.0021390353603164798</cx:pt>
          <cx:pt idx="137">-6.6209240991086903e-06</cx:pt>
          <cx:pt idx="138">0.00018616267040581701</cx:pt>
          <cx:pt idx="139">0.00039129523984313803</cx:pt>
          <cx:pt idx="140">0.00079138401342855299</cx:pt>
          <cx:pt idx="141">0.00034445498657667301</cx:pt>
          <cx:pt idx="142">-0.00064723003853897696</cx:pt>
          <cx:pt idx="143">0.00064616462173339596</cx:pt>
          <cx:pt idx="144">9.9880020290629907e-05</cx:pt>
          <cx:pt idx="145">-0.0027461775351988499</cx:pt>
          <cx:pt idx="146">-0.0022698513934614598</cx:pt>
          <cx:pt idx="147">0.00184774069135185</cx:pt>
          <cx:pt idx="148">-0.0024718312836851399</cx:pt>
          <cx:pt idx="149">-0.0031331672564118198</cx:pt>
          <cx:pt idx="150">0.00379269840465662</cx:pt>
          <cx:pt idx="151">0.013593648162872601</cx:pt>
          <cx:pt idx="152">0.0087155860937971896</cx:pt>
          <cx:pt idx="153">0.0065588710331462496</cx:pt>
          <cx:pt idx="154">0.0049713573466771497</cx:pt>
          <cx:pt idx="155">0.0148273593624058</cx:pt>
          <cx:pt idx="156">0.0126647382395627</cx:pt>
          <cx:pt idx="157">0.0101321065336007</cx:pt>
          <cx:pt idx="158">0.0062829140936958303</cx:pt>
          <cx:pt idx="159">0.00513362297598291</cx:pt>
          <cx:pt idx="160">0.0055084833634184904</cx:pt>
          <cx:pt idx="161">0.0040493663765067698</cx:pt>
          <cx:pt idx="162">-0.0039557323679834701</cx:pt>
          <cx:pt idx="163">-0.0057949881496587698</cx:pt>
          <cx:pt idx="164">-0.0018403579722848101</cx:pt>
          <cx:pt idx="165">0.00076207801791273501</cx:pt>
          <cx:pt idx="166">-0.00032548807310909102</cx:pt>
          <cx:pt idx="167">0.00034309634935231399</cx:pt>
          <cx:pt idx="168">-0.00026586184655387902</cx:pt>
          <cx:pt idx="169">6.77346084099523e-05</cx:pt>
          <cx:pt idx="170">-0.00090101990911972403</cx:pt>
          <cx:pt idx="171">-0.00034735648536193402</cx:pt>
          <cx:pt idx="172">-0.0020108590357584299</cx:pt>
          <cx:pt idx="173">-0.0073519384018585496</cx:pt>
          <cx:pt idx="174">-0.0088522700592701693</cx:pt>
          <cx:pt idx="175">-0.0059774032167538597</cx:pt>
          <cx:pt idx="176">-0.0069343804885294196</cx:pt>
          <cx:pt idx="177">-0.00071956802493102195</cx:pt>
          <cx:pt idx="178">0.0082999432816856494</cx:pt>
          <cx:pt idx="179">0.017654363353977499</cx:pt>
          <cx:pt idx="180">0.0171903010062027</cx:pt>
          <cx:pt idx="181">0.0275366712224696</cx:pt>
          <cx:pt idx="182">0.0300967908391074</cx:pt>
          <cx:pt idx="183">0.031619557219201101</cx:pt>
          <cx:pt idx="184">0.023545702865345401</cx:pt>
          <cx:pt idx="185">0.021382456914595699</cx:pt>
          <cx:pt idx="186">0.0098956769510970197</cx:pt>
          <cx:pt idx="187">0.0037354192965500499</cx:pt>
          <cx:pt idx="188">-0.00380017872404678</cx:pt>
          <cx:pt idx="189">-0.00114864071330362</cx:pt>
          <cx:pt idx="190">-0.0043471177850432701</cx:pt>
          <cx:pt idx="191">-0.0048983841844473797</cx:pt>
          <cx:pt idx="192">-0.0037326050621926499</cx:pt>
          <cx:pt idx="193">-0.00024836208396805199</cx:pt>
          <cx:pt idx="194">0.00054458584930887105</cx:pt>
          <cx:pt idx="195">-7.6444988648646296e-05</cx:pt>
          <cx:pt idx="196">0.00034701921264114098</cx:pt>
          <cx:pt idx="197">-0.00047577954989832101</cx:pt>
          <cx:pt idx="198">-0.0025578310552314899</cx:pt>
          <cx:pt idx="199">-0.00096441479072969746</cx:pt>
          <cx:pt idx="200">-0.00040257574189749251</cx:pt>
          <cx:pt idx="201">-0.0010114737019310824</cx:pt>
          <cx:pt idx="202">-0.0027571206564174248</cx:pt>
          <cx:pt idx="203">-0.0020942171770229898</cx:pt>
          <cx:pt idx="204">-0.00049536250929079753</cx:pt>
          <cx:pt idx="205">0.00074114090827686002</cx:pt>
          <cx:pt idx="206">0.002698401482037325</cx:pt>
          <cx:pt idx="207">0.004469239632453925</cx:pt>
          <cx:pt idx="208">0.0060139136937970503</cx:pt>
          <cx:pt idx="209">0.0091452286508480508</cx:pt>
          <cx:pt idx="210">0.0055952442615789504</cx:pt>
          <cx:pt idx="211">0.0063691068076957499</cx:pt>
          <cx:pt idx="212">0.0033251816452662501</cx:pt>
          <cx:pt idx="213">-0.0023147609718351674</cx:pt>
          <cx:pt idx="214">0.00067293901349599252</cx:pt>
          <cx:pt idx="215">-0.0023336913134296977</cx:pt>
          <cx:pt idx="216">-0.0025876723734045751</cx:pt>
          <cx:pt idx="217">0.0011413527020561975</cx:pt>
          <cx:pt idx="218">0.00096341012185995251</cx:pt>
          <cx:pt idx="219">-0.001176179833075025</cx:pt>
          <cx:pt idx="220">-0.0012854654236377076</cx:pt>
          <cx:pt idx="221">-0.00078556741082981747</cx:pt>
          <cx:pt idx="222">8.9044355697608747e-05</cx:pt>
          <cx:pt idx="223">-8.5099851718933005e-05</cx:pt>
          <cx:pt idx="224">-6.7272933093267246e-05</cx:pt>
          <cx:pt idx="225">-0.00010546139740464825</cx:pt>
          <cx:pt idx="226">-0.00035668410180303748</cx:pt>
          <cx:pt idx="227">-0.00061156893314956754</cx:pt>
          <cx:pt idx="228">0.00016565265458284276</cx:pt>
          <cx:pt idx="229">-0.0017927382939887551</cx:pt>
          <cx:pt idx="230">-0.0013107672827237474</cx:pt>
          <cx:pt idx="231">-0.0020631615502775475</cx:pt>
          <cx:pt idx="232">-0.00086286787247657505</cx:pt>
          <cx:pt idx="233">-0.00013587094028161151</cx:pt>
          <cx:pt idx="234">0.0037893047099168999</cx:pt>
          <cx:pt idx="235">0.0026132502205198252</cx:pt>
          <cx:pt idx="236">0.0034129497486367001</cx:pt>
          <cx:pt idx="237">0.0013018870567086849</cx:pt>
          <cx:pt idx="238">-0.0041142799617840502</cx:pt>
          <cx:pt idx="239">-0.0047846597172448253</cx:pt>
          <cx:pt idx="240">-0.00120945400887308</cx:pt>
          <cx:pt idx="241">1.0157881186657076e-05</cx:pt>
          <cx:pt idx="242">0.0017901061088916675</cx:pt>
          <cx:pt idx="243">0.0014796498585439375</cx:pt>
          <cx:pt idx="244">-0.0020630506312001124</cx:pt>
          <cx:pt idx="245">-0.00020424008587169426</cx:pt>
          <cx:pt idx="246">0.0008415725095809875</cx:pt>
          <cx:pt idx="247">-0.00059942399803968505</cx:pt>
          <cx:pt idx="248">-0.0016454242874467851</cx:pt>
          <cx:pt idx="249">-0.00070389423821587253</cx:pt>
          <cx:pt idx="250">9.0519505316027498e-05</cx:pt>
          <cx:pt idx="251">5.6202241481823499e-05</cx:pt>
          <cx:pt idx="252">-0.00024585858663042274</cx:pt>
          <cx:pt idx="253">0.00016124040410849625</cx:pt>
          <cx:pt idx="254">1.3707880987732775e-05</cx:pt>
          <cx:pt idx="255">0.00014920807981600524</cx:pt>
          <cx:pt idx="256">-7.7061465882919251e-05</cx:pt>
          <cx:pt idx="257">-0.0011813957482755776</cx:pt>
          <cx:pt idx="258">-0.00070762243611520253</cx:pt>
          <cx:pt idx="259">-0.000764606524413315</cx:pt>
          <cx:pt idx="260">0.00011734179986503726</cx:pt>
          <cx:pt idx="261">0.0019905119060774673</cx:pt>
          <cx:pt idx="262">0.0049851567261630751</cx:pt>
          <cx:pt idx="263">0.0025904263543255501</cx:pt>
          <cx:pt idx="264">-0.0016301312050998175</cx:pt>
          <cx:pt idx="265">-0.0039979648520530753</cx:pt>
          <cx:pt idx="266">-0.0075984203656673504</cx:pt>
          <cx:pt idx="267">-0.0053240449235403753</cx:pt>
          <cx:pt idx="268">-0.0014573288687815501</cx:pt>
          <cx:pt idx="269">0.0015569689202059899</cx:pt>
          <cx:pt idx="270">0.0037136928579222248</cx:pt>
          <cx:pt idx="271">0.0012522157836484574</cx:pt>
          <cx:pt idx="272">0.00050431699212269746</cx:pt>
          <cx:pt idx="273">-0.00073080172849925246</cx:pt>
          <cx:pt idx="274">-0.00079915663368533498</cx:pt>
          <cx:pt idx="275">0.00084148154557629003</cx:pt>
          <cx:pt idx="276">-0.0009312064498875175</cx:pt>
          <cx:pt idx="277">-0.00027028805896897248</cx:pt>
          <cx:pt idx="278">0.00021907676770819751</cx:pt>
          <cx:pt idx="279">8.1627838287086254e-05</cx:pt>
          <cx:pt idx="280">-6.6790164825247752e-06</cx:pt>
          <cx:pt idx="281">-0.00020300055840483851</cx:pt>
          <cx:pt idx="282">-0.000294462315436135</cx:pt>
          <cx:pt idx="283">0.00031099506203993748</cx:pt>
          <cx:pt idx="284">-0.00061839044468125245</cx:pt>
          <cx:pt idx="285">9.4302685627368254e-05</cx:pt>
          <cx:pt idx="286">0.0024494980860039249</cx:pt>
          <cx:pt idx="287">0.0013514283533141</cx:pt>
          <cx:pt idx="288">0.00173947200912257</cx:pt>
          <cx:pt idx="289">0.0017285017384853776</cx:pt>
          <cx:pt idx="290">0.0021345754226095451</cx:pt>
          <cx:pt idx="291">-1.1364322738562675e-05</cx:pt>
          <cx:pt idx="292">-0.0028952089249122252</cx:pt>
          <cx:pt idx="293">-0.0049302389522480504</cx:pt>
          <cx:pt idx="294">-0.0024231750892261673</cx:pt>
          <cx:pt idx="295">-0.0021914205155860026</cx:pt>
          <cx:pt idx="296">0.0014754279938529275</cx:pt>
          <cx:pt idx="297">0.0020412261440227548</cx:pt>
          <cx:pt idx="298">0.0041348768412722246</cx:pt>
          <cx:pt idx="299">0.0069701506217548998</cx:pt>
          <cx:pt idx="300">0.0047387395576032098</cx:pt>
          <cx:pt idx="301">-0.0039346894843971499</cx:pt>
          <cx:pt idx="302">-0.00040305233712977499</cx:pt>
          <cx:pt idx="303">0.0039812490166308001</cx:pt>
          <cx:pt idx="304">-0.0023852954500663002</cx:pt>
          <cx:pt idx="305">-0.00144916812416165</cx:pt>
          <cx:pt idx="306">-6.7709203445327003e-05</cx:pt>
          <cx:pt idx="307">-5.6848945553939199e-05</cx:pt>
          <cx:pt idx="308">-0.00031127412165424701</cx:pt>
          <cx:pt idx="309">0.00073893671024261802</cx:pt>
          <cx:pt idx="310">-0.00080184920314338003</cx:pt>
          <cx:pt idx="311">0.000377588609397946</cx:pt>
          <cx:pt idx="312">0.0028234037865681101</cx:pt>
          <cx:pt idx="313">-0.0018134207554379601</cx:pt>
          <cx:pt idx="314">0.00229470440275747</cx:pt>
          <cx:pt idx="315">0.00499010653797989</cx:pt>
          <cx:pt idx="316">0.0022903817399183</cx:pt>
          <cx:pt idx="317">0.0033296656869503199</cx:pt>
          <cx:pt idx="318">-0.0017886538971210999</cx:pt>
          <cx:pt idx="319">-0.0034002763525856402</cx:pt>
          <cx:pt idx="320">-0.0055772995996101003</cx:pt>
          <cx:pt idx="321">0.00104488380781866</cx:pt>
          <cx:pt idx="322">0.0055794353237311901</cx:pt>
          <cx:pt idx="323">0.0084881531975732304</cx:pt>
          <cx:pt idx="324">-0.001191007194976</cx:pt>
          <cx:pt idx="325">0.00228980590443441</cx:pt>
          <cx:pt idx="326">0.0084114682271347295</cx:pt>
          <cx:pt idx="327">0.0105071925159779</cx:pt>
          <cx:pt idx="328">0.0084628756716348293</cx:pt>
          <cx:pt idx="329">9.3223294106891102e-05</cx:pt>
          <cx:pt idx="330">-0.0020274744634089098</cx:pt>
          <cx:pt idx="331">-0.00053869918432618302</cx:pt>
          <cx:pt idx="332">-0.00035853213538589098</cx:pt>
          <cx:pt idx="333">0.00182490975095123</cx:pt>
          <cx:pt idx="334">0.00057384594655062902</cx:pt>
          <cx:pt idx="335">0.00019813148538445899</cx:pt>
          <cx:pt idx="336">-0.00056921700687300098</cx:pt>
          <cx:pt idx="337">0.00044488451812310902</cx:pt>
          <cx:pt idx="338">-0.00110590629793509</cx:pt>
          <cx:pt idx="339">0.0023455804121893398</cx:pt>
          <cx:pt idx="340">2.6551148968578799e-05</cx:pt>
          <cx:pt idx="341">-0.0020414902167859598</cx:pt>
          <cx:pt idx="342">-0.0043119613433195902</cx:pt>
          <cx:pt idx="343">0.0026884968686219099</cx:pt>
          <cx:pt idx="344">-0.0084216847287945703</cx:pt>
          <cx:pt idx="345">0.0023142774823550201</cx:pt>
          <cx:pt idx="346">-0.0098684972685690407</cx:pt>
          <cx:pt idx="347">-0.0062816051908535396</cx:pt>
          <cx:pt idx="348">-0.0083156076871588498</cx:pt>
          <cx:pt idx="349">0.0094439847738323895</cx:pt>
          <cx:pt idx="350">0.018157518816839201</cx:pt>
          <cx:pt idx="351">0.00065141757213449099</cx:pt>
          <cx:pt idx="352">-0.016429663313035199</cx:pt>
          <cx:pt idx="353">0.0048508005119060303</cx:pt>
          <cx:pt idx="354">-0.0058502348126842699</cx:pt>
          <cx:pt idx="355">0.0131319713958741</cx:pt>
          <cx:pt idx="356">0.0042766020023450001</cx:pt>
          <cx:pt idx="357">0.000750990736103611</cx:pt>
          <cx:pt idx="358">-0.0069991039482283903</cx:pt>
          <cx:pt idx="359">-0.0043511454799388298</cx:pt>
          <cx:pt idx="360">-0.0019952785935534799</cx:pt>
          <cx:pt idx="361">0.0016844150873476199</cx:pt>
          <cx:pt idx="362">0.00057146529509363698</cx:pt>
          <cx:pt idx="363">0.00022069054070935701</cx:pt>
          <cx:pt idx="364">-0.00046236434391221798</cx:pt>
          <cx:pt idx="365">-0.0012225057903237501</cx:pt>
          <cx:pt idx="366">0.00057487745743076005</cx:pt>
          <cx:pt idx="367">0.00078239312880961395</cx:pt>
          <cx:pt idx="368">-0.0040908956508678099</cx:pt>
          <cx:pt idx="369">-0.0034681058492894599</cx:pt>
          <cx:pt idx="370">-0.00586195955522278</cx:pt>
          <cx:pt idx="371">0.00112772463862261</cx:pt>
          <cx:pt idx="372">-0.0095034377423003497</cx:pt>
          <cx:pt idx="373">-0.0041048836452031697</cx:pt>
          <cx:pt idx="374">-0.0061297989094211396</cx:pt>
          <cx:pt idx="375">-0.0095954872288316496</cx:pt>
          <cx:pt idx="376">-0.0068825753767577501</cx:pt>
          <cx:pt idx="377">0.0061927140432648901</cx:pt>
          <cx:pt idx="378">0.0095185967972928002</cx:pt>
          <cx:pt idx="379">-0.010293685114178599</cx:pt>
          <cx:pt idx="380">-0.0067948960202986897</cx:pt>
          <cx:pt idx="381">0.0024388974213625002</cx:pt>
          <cx:pt idx="382">0.011948361108077</cx:pt>
          <cx:pt idx="383">0.0099568068726526102</cx:pt>
          <cx:pt idx="384">0.0031244639163340599</cx:pt>
          <cx:pt idx="385">-0.0074730499531028404</cx:pt>
          <cx:pt idx="386">-0.0101608481494309</cx:pt>
          <cx:pt idx="387">-0.0066376794703138396</cx:pt>
          <cx:pt idx="388">-0.0048982733484974998</cx:pt>
          <cx:pt idx="389">0.00158331601191158</cx:pt>
          <cx:pt idx="390">0.0014285100284211799</cx:pt>
          <cx:pt idx="391">0.00048322675790365001</cx:pt>
          <cx:pt idx="392">-0.00070359579330809001</cx:pt>
          <cx:pt idx="393">-0.00064245637859625701</cx:pt>
          <cx:pt idx="394">-0.00039145741517310499</cx:pt>
          <cx:pt idx="395">-0.00020314949226592899</cx:pt>
          <cx:pt idx="396">-0.000813267750544582</cx:pt>
          <cx:pt idx="397">-0.0065609810394437603</cx:pt>
          <cx:pt idx="398">-0.0034824248004406101</cx:pt>
          <cx:pt idx="399">-0.0091938770689843196</cx:pt>
          <cx:pt idx="400">-0.0190772533250518</cx:pt>
          <cx:pt idx="401">-0.017755501413040099</cx:pt>
          <cx:pt idx="402">-0.0054012560867135904</cx:pt>
          <cx:pt idx="403">-0.0047307358304426901</cx:pt>
          <cx:pt idx="404">-0.0059803116258004404</cx:pt>
          <cx:pt idx="405">0.0093720413785390606</cx:pt>
          <cx:pt idx="406">-0.00421282642434975</cx:pt>
          <cx:pt idx="407">-0.0070405011413316896</cx:pt>
          <cx:pt idx="408">0.0043839269711818804</cx:pt>
          <cx:pt idx="409">0.0062338153742357502</cx:pt>
          <cx:pt idx="410">0.0105079991590956</cx:pt>
          <cx:pt idx="411">-0.015376782553557899</cx:pt>
          <cx:pt idx="412">-0.0127521821671286</cx:pt>
          <cx:pt idx="413">-0.0118185389427823</cx:pt>
          <cx:pt idx="414">-0.0158870793246127</cx:pt>
          <cx:pt idx="415">-0.0127423296270067</cx:pt>
          <cx:pt idx="416">-0.0068433214641475401</cx:pt>
          <cx:pt idx="417">0.00086730764507510997</cx:pt>
          <cx:pt idx="418">0.00035348624312962301</cx:pt>
          <cx:pt idx="419">0.00043041525772611401</cx:pt>
          <cx:pt idx="420">0.00023897090198248601</cx:pt>
          <cx:pt idx="421">-0.00095471894088289104</cx:pt>
          <cx:pt idx="422">6.1170562471356098e-05</cx:pt>
          <cx:pt idx="423">0.00023566739114359199</cx:pt>
          <cx:pt idx="424">0.00058262828837284402</cx:pt>
          <cx:pt idx="425">-0.00350357896877197</cx:pt>
          <cx:pt idx="426">0.0018026198675569201</cx:pt>
          <cx:pt idx="427">-0.0021070519286104802</cx:pt>
          <cx:pt idx="428">-0.0058093858325696003</cx:pt>
          <cx:pt idx="429">-0.0016831902942516801</cx:pt>
          <cx:pt idx="430">-0.0033209503310129502</cx:pt>
          <cx:pt idx="431">1.5399969806856199e-05</cx:pt>
          <cx:pt idx="432">-0.011094630354841499</cx:pt>
          <cx:pt idx="433">-0.00228525402125208</cx:pt>
          <cx:pt idx="434">-0.0072438539789906496</cx:pt>
          <cx:pt idx="435">-0.00629411823393784</cx:pt>
          <cx:pt idx="436">0.00880506542370749</cx:pt>
          <cx:pt idx="437">0.0068906712800502297</cx:pt>
          <cx:pt idx="438">-0.0014874248066645999</cx:pt>
          <cx:pt idx="439">-0.0140528466555008</cx:pt>
          <cx:pt idx="440">-0.014720365452832</cx:pt>
          <cx:pt idx="441">-0.014933716816805401</cx:pt>
          <cx:pt idx="442">-0.0143448247191394</cx:pt>
          <cx:pt idx="443">-0.0136799479668541</cx:pt>
          <cx:pt idx="444">-0.0026996368179873801</cx:pt>
          <cx:pt idx="445">0.0020000272728117499</cx:pt>
          <cx:pt idx="446">0.00016512904319338</cx:pt>
          <cx:pt idx="447">0.000231655174779284</cx:pt>
          <cx:pt idx="448">0.00031581804918144</cx:pt>
          <cx:pt idx="449">-0.00026937504739140599</cx:pt>
          <cx:pt idx="450">3.4331330062892599e-05</cx:pt>
          <cx:pt idx="451">0.00073644565003606205</cx:pt>
          <cx:pt idx="452">0.0024242314289865201</cx:pt>
          <cx:pt idx="453">-0.0029031968880682099</cx:pt>
          <cx:pt idx="454">0.00050106296032891397</cx:pt>
          <cx:pt idx="455">0.0048622078551731696</cx:pt>
          <cx:pt idx="456">0.00034207752873544398</cx:pt>
          <cx:pt idx="457">0.0028918948074428599</cx:pt>
          <cx:pt idx="458">0.0080642874129357306</cx:pt>
          <cx:pt idx="459">0.0049958460060884101</cx:pt>
          <cx:pt idx="460">-0.015555938873638901</cx:pt>
          <cx:pt idx="461">-0.016253624432316399</cx:pt>
          <cx:pt idx="462">-0.0106753887550272</cx:pt>
          <cx:pt idx="463">-0.0119108720662456</cx:pt>
          <cx:pt idx="464">0.00948853131608237</cx:pt>
          <cx:pt idx="465">0.00471405383710725</cx:pt>
          <cx:pt idx="466">-0.0053878176165378299</cx:pt>
          <cx:pt idx="467">-0.0069366358173307699</cx:pt>
          <cx:pt idx="468">-0.0047666084346786102</cx:pt>
          <cx:pt idx="469">-0.0046982258884219596</cx:pt>
          <cx:pt idx="470">-0.0061474052166201297</cx:pt>
          <cx:pt idx="471">-0.0048575072068282503</cx:pt>
          <cx:pt idx="472">-0.0035455759097989602</cx:pt>
          <cx:pt idx="473">0.0024983035380885298</cx:pt>
          <cx:pt idx="474">0.00035313148472860498</cx:pt>
          <cx:pt idx="475">-0.00054088843468617096</cx:pt>
          <cx:pt idx="476">0.000110578407858968</cx:pt>
          <cx:pt idx="477">0.00048261316217734101</cx:pt>
          <cx:pt idx="478">0.000445042039369688</cx:pt>
          <cx:pt idx="479">0.00289151848189485</cx:pt>
          <cx:pt idx="480">0.0061986881199486803</cx:pt>
          <cx:pt idx="481">0.0026142087682852</cx:pt>
          <cx:pt idx="482">-0.00063434673237028295</cx:pt>
          <cx:pt idx="483">-0.00070850151303883098</cx:pt>
          <cx:pt idx="484">0.0029299057623086802</cx:pt>
          <cx:pt idx="485">0.000123429512657382</cx:pt>
          <cx:pt idx="486">-0.0061238745735020797</cx:pt>
          <cx:pt idx="487">-0.0091682171893637497</cx:pt>
          <cx:pt idx="488">-0.012672090460391101</cx:pt>
          <cx:pt idx="489">-0.0016769845091050401</cx:pt>
          <cx:pt idx="490">0.0011424799601392299</cx:pt>
          <cx:pt idx="491">-0.0050456541800067804</cx:pt>
          <cx:pt idx="492">0.0104563030010542</cx:pt>
          <cx:pt idx="493">-0.0016138295667638401</cx:pt>
          <cx:pt idx="494">-0.0177594290582643</cx:pt>
          <cx:pt idx="495">-0.0121002080254278</cx:pt>
          <cx:pt idx="496">-0.0113569707616114</cx:pt>
          <cx:pt idx="497">-0.0051500716343225398</cx:pt>
          <cx:pt idx="498">-0.0061448406678522097</cx:pt>
          <cx:pt idx="499">-0.00080485772663390503</cx:pt>
          <cx:pt idx="500">-0.00028128070285252799</cx:pt>
          <cx:pt idx="501">0.0019197487196925601</cx:pt>
          <cx:pt idx="502">0.000617038261614899</cx:pt>
          <cx:pt idx="503">-0.00048869402244777901</cx:pt>
          <cx:pt idx="504">-0.000199548471900638</cx:pt>
          <cx:pt idx="505">-0.00083001373102766602</cx:pt>
          <cx:pt idx="506">0.00029906591541186003</cx:pt>
          <cx:pt idx="507">0.00148234599038031</cx:pt>
          <cx:pt idx="508">0.00615034926903527</cx:pt>
          <cx:pt idx="509">0.0040459543518629997</cx:pt>
          <cx:pt idx="510">0.0052535472271270098</cx:pt>
          <cx:pt idx="511">0.0056002965958607898</cx:pt>
          <cx:pt idx="512">0.00282176703980165</cx:pt>
          <cx:pt idx="513">0.0042141847601190798</cx:pt>
          <cx:pt idx="514">-0.0073185108993727398</cx:pt>
          <cx:pt idx="515">-0.017177417636572</cx:pt>
          <cx:pt idx="516">-0.0119497952493525</cx:pt>
          <cx:pt idx="517">-0.0031958102358554401</cx:pt>
          <cx:pt idx="518">-0.00636801460209471</cx:pt>
          <cx:pt idx="519">-0.0057264283436026502</cx:pt>
          <cx:pt idx="520">-0.0077946425477018796</cx:pt>
          <cx:pt idx="521">-0.017194684279605101</cx:pt>
          <cx:pt idx="522">-0.0162010418747228</cx:pt>
          <cx:pt idx="523">-0.0070879723902498902</cx:pt>
          <cx:pt idx="524">-0.0050502622240007596</cx:pt>
          <cx:pt idx="525">-0.0043825379207467702</cx:pt>
          <cx:pt idx="526">-0.00074035999481739199</cx:pt>
          <cx:pt idx="527">0.0015823687213801</cx:pt>
          <cx:pt idx="528">0.00164246680887268</cx:pt>
          <cx:pt idx="529">0.00283750714046014</cx:pt>
          <cx:pt idx="530">0.0012716600480969301</cx:pt>
          <cx:pt idx="531">0.00153034466448138</cx:pt>
          <cx:pt idx="532">-0.00043984479369934301</cx:pt>
          <cx:pt idx="533">-0.000106382870371176</cx:pt>
          <cx:pt idx="534">-0.00042431274464041897</cx:pt>
          <cx:pt idx="535">0.000213897410873559</cx:pt>
          <cx:pt idx="536">0.0037041654255663401</cx:pt>
          <cx:pt idx="537">0.00098532025294114007</cx:pt>
          <cx:pt idx="538">0.0046324080933547798</cx:pt>
          <cx:pt idx="539">0.0086057600759838395</cx:pt>
          <cx:pt idx="540">0.0013793598688177199</cx:pt>
          <cx:pt idx="541">3.6243924642838199e-05</cx:pt>
          <cx:pt idx="542">-0.0083266209695065894</cx:pt>
          <cx:pt idx="543">-0.0187814464832179</cx:pt>
          <cx:pt idx="544">-0.0104883167482832</cx:pt>
          <cx:pt idx="545">-0.0013668748554089901</cx:pt>
          <cx:pt idx="546">-0.0088726652538535199</cx:pt>
          <cx:pt idx="547">-0.0122113570257621</cx:pt>
          <cx:pt idx="548">-0.00747697491647859</cx:pt>
          <cx:pt idx="549">-0.0127976157288529</cx:pt>
          <cx:pt idx="550">-0.010899756967308801</cx:pt>
          <cx:pt idx="551">0.0047199190554592201</cx:pt>
          <cx:pt idx="552">0.0030427911037534199</cx:pt>
          <cx:pt idx="553">0.0035639072280908698</cx:pt>
          <cx:pt idx="554">0.0068672072914817799</cx:pt>
          <cx:pt idx="555">0.0073306671156118603</cx:pt>
          <cx:pt idx="556">-0.00091871994273018799</cx:pt>
          <cx:pt idx="557">-1.0849606551280199e-05</cx:pt>
          <cx:pt idx="558">-6.3734998751016199e-05</cx:pt>
          <cx:pt idx="559">-0.00023180334934830399</cx:pt>
          <cx:pt idx="560">0.00015235060258576001</cx:pt>
          <cx:pt idx="561">-9.22281585946555e-05</cx:pt>
          <cx:pt idx="562">-0.00029509778313823799</cx:pt>
          <cx:pt idx="563">0.00103408114505643</cx:pt>
          <cx:pt idx="564">0.0060088423067115801</cx:pt>
          <cx:pt idx="565">0.00290166096509102</cx:pt>
          <cx:pt idx="566">0.0067404284923815901</cx:pt>
          <cx:pt idx="567">0.0094554029445692907</cx:pt>
          <cx:pt idx="568">0.00259986049494147</cx:pt>
          <cx:pt idx="569">0.00061909515352673804</cx:pt>
          <cx:pt idx="570">0.0013430137009231399</cx:pt>
          <cx:pt idx="571">-0.00436253453411672</cx:pt>
          <cx:pt idx="572">-0.0061925654257706797</cx:pt>
          <cx:pt idx="573">-0.0056938443481595602</cx:pt>
          <cx:pt idx="574">-0.012955878204821299</cx:pt>
          <cx:pt idx="575">-0.0106424940241844</cx:pt>
          <cx:pt idx="576">0.0036336807054888399</cx:pt>
          <cx:pt idx="577">-0.0039885749666621799</cx:pt>
          <cx:pt idx="578">5.11841637635109e-05</cx:pt>
          <cx:pt idx="579">0.0095623709310889201</cx:pt>
          <cx:pt idx="580">0.011067913610638601</cx:pt>
          <cx:pt idx="581">0.0083442190763593008</cx:pt>
          <cx:pt idx="582">0.0074296381025990297</cx:pt>
          <cx:pt idx="583">0.0069804238468065298</cx:pt>
          <cx:pt idx="584">-0.00024157018744465399</cx:pt>
          <cx:pt idx="585">-0.00094898119648873999</cx:pt>
          <cx:pt idx="586">0.00048272578124753702</cx:pt>
          <cx:pt idx="587">-0.00026717766292622201</cx:pt>
          <cx:pt idx="588">0.00080633160337830899</cx:pt>
          <cx:pt idx="589">-0.000189174036738339</cx:pt>
          <cx:pt idx="590">0.00049202746164088201</cx:pt>
          <cx:pt idx="591">0.0014072196895022</cx:pt>
          <cx:pt idx="592">0.0053516018959298703</cx:pt>
          <cx:pt idx="593">-0.000174234990463787</cx:pt>
          <cx:pt idx="594">0.0066045911117861497</cx:pt>
          <cx:pt idx="595">0.0056423995299963604</cx:pt>
          <cx:pt idx="596">0.00449464351734936</cx:pt>
          <cx:pt idx="597">0.0093723121366711196</cx:pt>
          <cx:pt idx="598">-0.0020874482120309601</cx:pt>
          <cx:pt idx="599">-0.0034312167362774001</cx:pt>
          <cx:pt idx="600">-0.0083618395947149902</cx:pt>
          <cx:pt idx="601">0.00163023170194643</cx:pt>
          <cx:pt idx="602">-0.00319786976274889</cx:pt>
          <cx:pt idx="603">-0.0061718358142976697</cx:pt>
          <cx:pt idx="604">-3.7111451774117103e-05</cx:pt>
          <cx:pt idx="605">0.012844050011763</cx:pt>
          <cx:pt idx="606">0.0021597041598901798</cx:pt>
          <cx:pt idx="607">0.0101309770305247</cx:pt>
          <cx:pt idx="608">0.0056412914814197796</cx:pt>
          <cx:pt idx="609">6.5807572874670203e-05</cx:pt>
          <cx:pt idx="610">0.0091082358296356008</cx:pt>
          <cx:pt idx="611">0.0069706059311040597</cx:pt>
          <cx:pt idx="612">-0.00062976211271747302</cx:pt>
          <cx:pt idx="613">-0.000768480425083212</cx:pt>
          <cx:pt idx="614">0.00037734009693930499</cx:pt>
          <cx:pt idx="615">0.000205195632176365</cx:pt>
          <cx:pt idx="616">0.000135285693335215</cx:pt>
          <cx:pt idx="617">0.00065055992463774104</cx:pt>
          <cx:pt idx="618">0.00139430957228183</cx:pt>
          <cx:pt idx="619">0.00125298324400367</cx:pt>
          <cx:pt idx="620">0.00553654843652611</cx:pt>
          <cx:pt idx="621">0.0055547188175547801</cx:pt>
          <cx:pt idx="622">0.0082109707072480706</cx:pt>
          <cx:pt idx="623">0.0076993993455356799</cx:pt>
          <cx:pt idx="624">0.0050868991307379697</cx:pt>
          <cx:pt idx="625">0.010517396710614199</cx:pt>
          <cx:pt idx="626">0.00275218963851856</cx:pt>
          <cx:pt idx="627">0.0016039839912881601</cx:pt>
          <cx:pt idx="628">0.0040502279869600597</cx:pt>
          <cx:pt idx="629">0.0100863598004329</cx:pt>
          <cx:pt idx="630">0.0067320450336042902</cx:pt>
          <cx:pt idx="631">-0.0020852595615951501</cx:pt>
          <cx:pt idx="632">0.0066430824413591999</cx:pt>
          <cx:pt idx="633">0.0151932315433855</cx:pt>
          <cx:pt idx="634">0.0088811912031402998</cx:pt>
          <cx:pt idx="635">-0.000189373348816212</cx:pt>
          <cx:pt idx="636">0.0044178588421430803</cx:pt>
          <cx:pt idx="637">0.0046943854146135602</cx:pt>
          <cx:pt idx="638">0.00575631525769996</cx:pt>
          <cx:pt idx="639">0.0064311593818861101</cx:pt>
          <cx:pt idx="640">0.0023046458368349201</cx:pt>
          <cx:pt idx="641">-0.00054422170890505597</cx:pt>
          <cx:pt idx="642">-0.000217810414656921</cx:pt>
          <cx:pt idx="643">0.00035924595658604199</cx:pt>
          <cx:pt idx="644">0.00060889211901614902</cx:pt>
          <cx:pt idx="645">-0.000393051158879746</cx:pt>
          <cx:pt idx="646">0.00074839333326505398</cx:pt>
          <cx:pt idx="647">0.00187083011295479</cx:pt>
          <cx:pt idx="648">0.0020399518580458899</cx:pt>
          <cx:pt idx="649">0.0022253015713581598</cx:pt>
          <cx:pt idx="650">-0.00377584037444711</cx:pt>
          <cx:pt idx="651">0.0039963322149354696</cx:pt>
          <cx:pt idx="652">0.014208291227077599</cx:pt>
          <cx:pt idx="653">0.0109307489411143</cx:pt>
          <cx:pt idx="654">0.0024476374488894902</cx:pt>
          <cx:pt idx="655">0.00640785535834876</cx:pt>
          <cx:pt idx="656">0.0067701229157634598</cx:pt>
          <cx:pt idx="657">0.012290776461937099</cx:pt>
          <cx:pt idx="658">0.0016657124595496099</cx:pt>
          <cx:pt idx="659">0.0078528471861457703</cx:pt>
          <cx:pt idx="660">0.019361332743033099</cx:pt>
          <cx:pt idx="661">0.0204249410248648</cx:pt>
          <cx:pt idx="662">0.016847585772266499</cx:pt>
          <cx:pt idx="663">0.0058717138508571597</cx:pt>
          <cx:pt idx="664">0.0042257383115707897</cx:pt>
          <cx:pt idx="665">0.0072735402934929203</cx:pt>
          <cx:pt idx="666">0.0089540974367218092</cx:pt>
          <cx:pt idx="667">0.0069538689535566496</cx:pt>
          <cx:pt idx="668">0.0028459929868678399</cx:pt>
          <cx:pt idx="669">-0.00056676971355340403</cx:pt>
          <cx:pt idx="670">-0.00068566917098228201</cx:pt>
          <cx:pt idx="671">-0.00044393635083198898</cx:pt>
          <cx:pt idx="672">0.00073116389049105801</cx:pt>
          <cx:pt idx="673">-0.00079821266265455999</cx:pt>
          <cx:pt idx="674">-0.00037006455279588201</cx:pt>
          <cx:pt idx="675">0.00036167103680083201</cx:pt>
          <cx:pt idx="676">-0.0020128794071976801</cx:pt>
          <cx:pt idx="677">-0.0042985603559908903</cx:pt>
          <cx:pt idx="678">-0.0045382247992536602</cx:pt>
          <cx:pt idx="679">-0.00088176786070880901</cx:pt>
          <cx:pt idx="680">0.0012820199929169699</cx:pt>
          <cx:pt idx="681">0.0045905114063870597</cx:pt>
          <cx:pt idx="682">-0.0032127304599039101</cx:pt>
          <cx:pt idx="683">-0.00074764219671035099</cx:pt>
          <cx:pt idx="684">0.0050709960728520702</cx:pt>
          <cx:pt idx="685">0.0048373914812462502</cx:pt>
          <cx:pt idx="686">0.00097917117285443306</cx:pt>
          <cx:pt idx="687">0.0109709080126231</cx:pt>
          <cx:pt idx="688">0.0102215459666153</cx:pt>
          <cx:pt idx="689">0.0090500093684383193</cx:pt>
          <cx:pt idx="690">0.0129162842239606</cx:pt>
          <cx:pt idx="691">0.0052575853782154099</cx:pt>
          <cx:pt idx="692">0.0071499189911897196</cx:pt>
          <cx:pt idx="693">0.00209977587021131</cx:pt>
          <cx:pt idx="694">0.0015212698269123099</cx:pt>
          <cx:pt idx="695">0.0021773654950490999</cx:pt>
          <cx:pt idx="696">0.00180506204209471</cx:pt>
          <cx:pt idx="697">0.00055782701351994005</cx:pt>
          <cx:pt idx="698">0.00019072687465662</cx:pt>
          <cx:pt idx="699">-0.00034631791425431598</cx:pt>
          <cx:pt idx="700">-0.000207329517079808</cx:pt>
          <cx:pt idx="701">5.4261948621706497e-05</cx:pt>
          <cx:pt idx="702">-0.00016281156166637599</cx:pt>
          <cx:pt idx="703">-0.00037965799163767002</cx:pt>
          <cx:pt idx="704">-0.0013461940034079801</cx:pt>
          <cx:pt idx="705">-0.0048110606092252196</cx:pt>
          <cx:pt idx="706">0.0018533010344760901</cx:pt>
          <cx:pt idx="707">0.00045546430795255098</cx:pt>
          <cx:pt idx="708">0.0010007766512278901</cx:pt>
          <cx:pt idx="709">0.00133618291278464</cx:pt>
          <cx:pt idx="710">0.00464146638199219</cx:pt>
          <cx:pt idx="711">-0.0037881050451458601</cx:pt>
          <cx:pt idx="712">-0.00126470666395378</cx:pt>
          <cx:pt idx="713">0.0040648278357103603</cx:pt>
          <cx:pt idx="714">0.0042559697051903602</cx:pt>
          <cx:pt idx="715">0.0020329533265547798</cx:pt>
          <cx:pt idx="716">0.0047683553750512801</cx:pt>
          <cx:pt idx="717">0.010158954250710501</cx:pt>
          <cx:pt idx="718">0.0072200977744350803</cx:pt>
          <cx:pt idx="719">0.012411749083699301</cx:pt>
          <cx:pt idx="720">0.0078706549530991703</cx:pt>
          <cx:pt idx="721">0.0028736307015610699</cx:pt>
          <cx:pt idx="722">-0.0011406255081801899</cx:pt>
          <cx:pt idx="723">-0.00038053890644317397</cx:pt>
          <cx:pt idx="724">0.00026503981566441899</cx:pt>
          <cx:pt idx="725">0.00041517188977137402</cx:pt>
          <cx:pt idx="726">0.0010511852204193801</cx:pt>
          <cx:pt idx="727">-0.0012723031908887399</cx:pt>
          <cx:pt idx="728">-0.00031438245586283</cx:pt>
          <cx:pt idx="729">-0.00019407588642161299</cx:pt>
          <cx:pt idx="730">-0.00040051381818528397</cx:pt>
          <cx:pt idx="731">-2.3329746246289199e-05</cx:pt>
          <cx:pt idx="732">0.000292999045886375</cx:pt>
          <cx:pt idx="733">0.00126845384907793</cx:pt>
          <cx:pt idx="734">0.000763756780547455</cx:pt>
          <cx:pt idx="735">-4.97278365260074e-05</cx:pt>
          <cx:pt idx="736">0.00013581499777551501</cx:pt>
          <cx:pt idx="737">0.00095888239296132297</cx:pt>
          <cx:pt idx="738">0.0022159257587380798</cx:pt>
          <cx:pt idx="739">0.0036402925628107501</cx:pt>
          <cx:pt idx="740">0.0035650083840548801</cx:pt>
          <cx:pt idx="741">0.0040620630188936699</cx:pt>
          <cx:pt idx="742">0.0040479881499853503</cx:pt>
          <cx:pt idx="743">0.0033153540011868301</cx:pt>
          <cx:pt idx="744">0.0074054548563650697</cx:pt>
          <cx:pt idx="745">0.0080936140938331208</cx:pt>
          <cx:pt idx="746">0.0041761316332157997</cx:pt>
          <cx:pt idx="747">0.0021271080152431001</cx:pt>
          <cx:pt idx="748">0.00025394653318402</cx:pt>
          <cx:pt idx="749">0.00095206547410720704</cx:pt>
          <cx:pt idx="750">-0.00046373744923178798</cx:pt>
          <cx:pt idx="751">-0.00097446635618980303</cx:pt>
          <cx:pt idx="752">0.000213857285945484</cx:pt>
          <cx:pt idx="753">-0.00068698842446058899</cx:pt>
          <cx:pt idx="754">0.000558929568713241</cx:pt>
          <cx:pt idx="755">-0.000156498560784395</cx:pt>
          <cx:pt idx="756">0.00038846689080103999</cx:pt>
          <cx:pt idx="757">0.00086965637894981804</cx:pt>
          <cx:pt idx="758">-0.000158139945884934</cx:pt>
          <cx:pt idx="759">-3.4207999099996101e-05</cx:pt>
          <cx:pt idx="760">-0.00028219512512442</cx:pt>
          <cx:pt idx="761">0.00014891777913216</cx:pt>
          <cx:pt idx="762">2.9114542799667199e-05</cx:pt>
          <cx:pt idx="763">0.00029904603318034098</cx:pt>
          <cx:pt idx="764">0.000238602159156456</cx:pt>
          <cx:pt idx="765">-0.00060568186459606505</cx:pt>
          <cx:pt idx="766">-0.00019560882974580399</cx:pt>
          <cx:pt idx="767">-4.83168176617275e-05</cx:pt>
          <cx:pt idx="768">-0.00028150890491469702</cx:pt>
          <cx:pt idx="769">-0.00069882515265246698</cx:pt>
          <cx:pt idx="770">0.0011105395052072901</cx:pt>
          <cx:pt idx="771">0.00071091659154122802</cx:pt>
          <cx:pt idx="772">0.00021571190426075801</cx:pt>
          <cx:pt idx="773">-0.00073882555832245405</cx:pt>
          <cx:pt idx="774">0.00029869051810097402</cx:pt>
          <cx:pt idx="775">-0.00055668895460605995</cx:pt>
          <cx:pt idx="776">0.00086253119427553396</cx:pt>
          <cx:pt idx="777">0.000120486086311</cx:pt>
          <cx:pt idx="778">-1.0348880698595099e-05</cx:pt>
          <cx:pt idx="779">0.00022972049787640399</cx:pt>
          <cx:pt idx="780">-0.00027332891748265201</cx:pt>
          <cx:pt idx="781">-4.5016759655491998e-05</cx:pt>
          <cx:pt idx="782">0.00012382142980267799</cx:pt>
          <cx:pt idx="783">0.00042150911694194699</cx:pt>
          <cx:pt idx="784">-0.00096441479072969746</cx:pt>
          <cx:pt idx="785">-0.00040257574189749251</cx:pt>
          <cx:pt idx="786">-0.0010114737019310824</cx:pt>
          <cx:pt idx="787">-0.0027571206564174248</cx:pt>
          <cx:pt idx="788">-0.0020942171770229898</cx:pt>
          <cx:pt idx="789">-0.00049536250929079753</cx:pt>
          <cx:pt idx="790">0.00074114090827686002</cx:pt>
          <cx:pt idx="791">0.002698401482037325</cx:pt>
          <cx:pt idx="792">0.004469239632453925</cx:pt>
          <cx:pt idx="793">0.0060139136937970503</cx:pt>
          <cx:pt idx="794">0.0091452286508480508</cx:pt>
          <cx:pt idx="795">0.0055952442615789504</cx:pt>
          <cx:pt idx="796">0.0063691068076957499</cx:pt>
          <cx:pt idx="797">0.0033251816452662501</cx:pt>
          <cx:pt idx="798">-0.0023147609718351674</cx:pt>
          <cx:pt idx="799">0.00067293901349599252</cx:pt>
          <cx:pt idx="800">-0.0023336913134296977</cx:pt>
          <cx:pt idx="801">-0.0025876723734045751</cx:pt>
          <cx:pt idx="802">0.0011413527020561975</cx:pt>
          <cx:pt idx="803">0.00096341012185995251</cx:pt>
          <cx:pt idx="804">-0.001176179833075025</cx:pt>
          <cx:pt idx="805">-0.0012854654236377076</cx:pt>
          <cx:pt idx="806">-0.00078556741082981747</cx:pt>
          <cx:pt idx="807">8.9044355697608747e-05</cx:pt>
          <cx:pt idx="808">-8.5099851718933005e-05</cx:pt>
          <cx:pt idx="809">-6.7272933093267246e-05</cx:pt>
          <cx:pt idx="810">-0.00010546139740464825</cx:pt>
          <cx:pt idx="811">-0.00035668410180303748</cx:pt>
          <cx:pt idx="812">-0.00061156893314956754</cx:pt>
          <cx:pt idx="813">0.00016565265458284276</cx:pt>
          <cx:pt idx="814">-0.0017927382939887551</cx:pt>
          <cx:pt idx="815">-0.0013107672827237474</cx:pt>
          <cx:pt idx="816">-0.0020631615502775475</cx:pt>
          <cx:pt idx="817">-0.00086286787247657505</cx:pt>
          <cx:pt idx="818">-0.00013587094028161151</cx:pt>
          <cx:pt idx="819">0.0037893047099168999</cx:pt>
          <cx:pt idx="820">0.0026132502205198252</cx:pt>
          <cx:pt idx="821">0.0034129497486367001</cx:pt>
          <cx:pt idx="822">0.0013018870567086849</cx:pt>
          <cx:pt idx="823">-0.0041142799617840502</cx:pt>
          <cx:pt idx="824">-0.0047846597172448253</cx:pt>
          <cx:pt idx="825">-0.00120945400887308</cx:pt>
          <cx:pt idx="826">1.0157881186657076e-05</cx:pt>
          <cx:pt idx="827">0.0017901061088916675</cx:pt>
          <cx:pt idx="828">0.0014796498585439375</cx:pt>
          <cx:pt idx="829">-0.0020630506312001124</cx:pt>
          <cx:pt idx="830">-0.00020424008587169426</cx:pt>
          <cx:pt idx="831">0.0008415725095809875</cx:pt>
          <cx:pt idx="832">-0.00059942399803968505</cx:pt>
          <cx:pt idx="833">-0.0016454242874467851</cx:pt>
          <cx:pt idx="834">-0.00070389423821587253</cx:pt>
          <cx:pt idx="835">9.0519505316027498e-05</cx:pt>
          <cx:pt idx="836">5.6202241481823499e-05</cx:pt>
          <cx:pt idx="837">-0.00024585858663042274</cx:pt>
          <cx:pt idx="838">0.00016124040410849625</cx:pt>
          <cx:pt idx="839">1.3707880987732775e-05</cx:pt>
          <cx:pt idx="840">0.00014920807981600524</cx:pt>
          <cx:pt idx="841">-7.7061465882919251e-05</cx:pt>
          <cx:pt idx="842">-0.0011813957482755776</cx:pt>
          <cx:pt idx="843">-0.00070762243611520253</cx:pt>
          <cx:pt idx="844">-0.000764606524413315</cx:pt>
          <cx:pt idx="845">0.00011734179986503726</cx:pt>
          <cx:pt idx="846">0.0019905119060774673</cx:pt>
          <cx:pt idx="847">0.0049851567261630751</cx:pt>
          <cx:pt idx="848">0.0025904263543255501</cx:pt>
          <cx:pt idx="849">-0.0016301312050998175</cx:pt>
          <cx:pt idx="850">-0.0039979648520530753</cx:pt>
          <cx:pt idx="851">-0.0075984203656673504</cx:pt>
          <cx:pt idx="852">-0.0053240449235403753</cx:pt>
          <cx:pt idx="853">-0.0014573288687815501</cx:pt>
          <cx:pt idx="854">0.0015569689202059899</cx:pt>
          <cx:pt idx="855">0.0037136928579222248</cx:pt>
          <cx:pt idx="856">0.0012522157836484574</cx:pt>
          <cx:pt idx="857">0.00050431699212269746</cx:pt>
          <cx:pt idx="858">-0.00073080172849925246</cx:pt>
          <cx:pt idx="859">-0.00079915663368533498</cx:pt>
          <cx:pt idx="860">0.00084148154557629003</cx:pt>
          <cx:pt idx="861">-0.0009312064498875175</cx:pt>
          <cx:pt idx="862">-0.00027028805896897248</cx:pt>
          <cx:pt idx="863">0.00021907676770819751</cx:pt>
          <cx:pt idx="864">8.1627838287086254e-05</cx:pt>
          <cx:pt idx="865">-6.6790164825247752e-06</cx:pt>
          <cx:pt idx="866">-0.00020300055840483851</cx:pt>
          <cx:pt idx="867">-0.000294462315436135</cx:pt>
          <cx:pt idx="868">0.00031099506203993748</cx:pt>
          <cx:pt idx="869">-0.00061839044468125245</cx:pt>
          <cx:pt idx="870">9.4302685627368254e-05</cx:pt>
          <cx:pt idx="871">0.0024494980860039249</cx:pt>
          <cx:pt idx="872">0.0013514283533141</cx:pt>
          <cx:pt idx="873">0.00173947200912257</cx:pt>
          <cx:pt idx="874">0.0017285017384853776</cx:pt>
          <cx:pt idx="875">0.0021345754226095451</cx:pt>
          <cx:pt idx="876">-1.1364322738562675e-05</cx:pt>
          <cx:pt idx="877">-0.0028952089249122252</cx:pt>
          <cx:pt idx="878">-0.0049302389522480504</cx:pt>
          <cx:pt idx="879">-0.0024231750892261673</cx:pt>
          <cx:pt idx="880">-0.0021914205155860026</cx:pt>
          <cx:pt idx="881">0.0014754279938529275</cx:pt>
          <cx:pt idx="882">0.0020412261440227548</cx:pt>
          <cx:pt idx="883">0.0041348768412722246</cx:pt>
          <cx:pt idx="884">-0.00096441479072969746</cx:pt>
          <cx:pt idx="885">-0.00040257574189749251</cx:pt>
          <cx:pt idx="886">-0.0010114737019310824</cx:pt>
          <cx:pt idx="887">-0.0027571206564174248</cx:pt>
          <cx:pt idx="888">-0.0020942171770229898</cx:pt>
          <cx:pt idx="889">-0.00049536250929079753</cx:pt>
          <cx:pt idx="890">0.00074114090827686002</cx:pt>
          <cx:pt idx="891">0.002698401482037325</cx:pt>
          <cx:pt idx="892">0.004469239632453925</cx:pt>
          <cx:pt idx="893">0.0060139136937970503</cx:pt>
          <cx:pt idx="894">0.0091452286508480508</cx:pt>
          <cx:pt idx="895">0.0055952442615789504</cx:pt>
          <cx:pt idx="896">0.0063691068076957499</cx:pt>
          <cx:pt idx="897">0.0033251816452662501</cx:pt>
          <cx:pt idx="898">-0.0023147609718351674</cx:pt>
          <cx:pt idx="899">0.00067293901349599252</cx:pt>
          <cx:pt idx="900">-0.0023336913134296977</cx:pt>
          <cx:pt idx="901">-0.0025876723734045751</cx:pt>
          <cx:pt idx="902">0.0011413527020561975</cx:pt>
          <cx:pt idx="903">0.00096341012185995251</cx:pt>
          <cx:pt idx="904">-0.001176179833075025</cx:pt>
          <cx:pt idx="905">-0.0012854654236377076</cx:pt>
          <cx:pt idx="906">-0.00078556741082981747</cx:pt>
          <cx:pt idx="907">8.9044355697608747e-05</cx:pt>
          <cx:pt idx="908">-8.5099851718933005e-05</cx:pt>
          <cx:pt idx="909">-6.7272933093267246e-05</cx:pt>
          <cx:pt idx="910">-0.00010546139740464825</cx:pt>
          <cx:pt idx="911">-0.00035668410180303748</cx:pt>
          <cx:pt idx="912">-0.00061156893314956754</cx:pt>
          <cx:pt idx="913">0.00016565265458284276</cx:pt>
          <cx:pt idx="914">-0.0017927382939887551</cx:pt>
          <cx:pt idx="915">-0.0013107672827237474</cx:pt>
          <cx:pt idx="916">-0.0020631615502775475</cx:pt>
          <cx:pt idx="917">-0.00086286787247657505</cx:pt>
          <cx:pt idx="918">-0.00013587094028161151</cx:pt>
          <cx:pt idx="919">0.0037893047099168999</cx:pt>
          <cx:pt idx="920">0.0026132502205198252</cx:pt>
          <cx:pt idx="921">0.0034129497486367001</cx:pt>
          <cx:pt idx="922">0.0013018870567086849</cx:pt>
          <cx:pt idx="923">-0.0041142799617840502</cx:pt>
          <cx:pt idx="924">-0.0047846597172448253</cx:pt>
          <cx:pt idx="925">-0.00120945400887308</cx:pt>
          <cx:pt idx="926">1.0157881186657076e-05</cx:pt>
          <cx:pt idx="927">0.0017901061088916675</cx:pt>
          <cx:pt idx="928">0.0014796498585439375</cx:pt>
          <cx:pt idx="929">-0.0020630506312001124</cx:pt>
          <cx:pt idx="930">-0.00020424008587169426</cx:pt>
          <cx:pt idx="931">0.0008415725095809875</cx:pt>
          <cx:pt idx="932">-0.00059942399803968505</cx:pt>
          <cx:pt idx="933">-0.0016454242874467851</cx:pt>
          <cx:pt idx="934">-0.00070389423821587253</cx:pt>
          <cx:pt idx="935">9.0519505316027498e-05</cx:pt>
          <cx:pt idx="936">5.6202241481823499e-05</cx:pt>
          <cx:pt idx="937">-0.00024585858663042274</cx:pt>
          <cx:pt idx="938">0.00016124040410849625</cx:pt>
          <cx:pt idx="939">1.3707880987732775e-05</cx:pt>
          <cx:pt idx="940">0.00014920807981600524</cx:pt>
          <cx:pt idx="941">-7.7061465882919251e-05</cx:pt>
          <cx:pt idx="942">-0.0011813957482755776</cx:pt>
          <cx:pt idx="943">-0.00070762243611520253</cx:pt>
          <cx:pt idx="944">-0.000764606524413315</cx:pt>
          <cx:pt idx="945">0.00011734179986503726</cx:pt>
          <cx:pt idx="946">0.0019905119060774673</cx:pt>
          <cx:pt idx="947">0.0049851567261630751</cx:pt>
          <cx:pt idx="948">0.0025904263543255501</cx:pt>
          <cx:pt idx="949">-0.0016301312050998175</cx:pt>
          <cx:pt idx="950">-0.0039979648520530753</cx:pt>
          <cx:pt idx="951">-0.0075984203656673504</cx:pt>
          <cx:pt idx="952">-0.0053240449235403753</cx:pt>
          <cx:pt idx="953">-0.0014573288687815501</cx:pt>
          <cx:pt idx="954">0.0015569689202059899</cx:pt>
          <cx:pt idx="955">0.0037136928579222248</cx:pt>
          <cx:pt idx="956">0.0012522157836484574</cx:pt>
          <cx:pt idx="957">0.00050431699212269746</cx:pt>
          <cx:pt idx="958">-0.00073080172849925246</cx:pt>
          <cx:pt idx="959">-0.00079915663368533498</cx:pt>
          <cx:pt idx="960">0.00084148154557629003</cx:pt>
          <cx:pt idx="961">-0.0009312064498875175</cx:pt>
          <cx:pt idx="962">-0.00027028805896897248</cx:pt>
          <cx:pt idx="963">0.00021907676770819751</cx:pt>
          <cx:pt idx="964">8.1627838287086254e-05</cx:pt>
          <cx:pt idx="965">-6.6790164825247752e-06</cx:pt>
          <cx:pt idx="966">-0.00020300055840483851</cx:pt>
          <cx:pt idx="967">-0.000294462315436135</cx:pt>
          <cx:pt idx="968">0.00031099506203993748</cx:pt>
          <cx:pt idx="969">-0.00061839044468125245</cx:pt>
          <cx:pt idx="970">9.4302685627368254e-05</cx:pt>
          <cx:pt idx="971">0.0024494980860039249</cx:pt>
          <cx:pt idx="972">0.0013514283533141</cx:pt>
          <cx:pt idx="973">0.00173947200912257</cx:pt>
          <cx:pt idx="974">0.0017285017384853776</cx:pt>
          <cx:pt idx="975">0.0021345754226095451</cx:pt>
          <cx:pt idx="976">-1.1364322738562675e-05</cx:pt>
          <cx:pt idx="977">-0.0028952089249122252</cx:pt>
          <cx:pt idx="978">-0.0049302389522480504</cx:pt>
          <cx:pt idx="979">-0.0024231750892261673</cx:pt>
          <cx:pt idx="980">-0.0021914205155860026</cx:pt>
          <cx:pt idx="981">0.0014754279938529275</cx:pt>
          <cx:pt idx="982">0.0020412261440227548</cx:pt>
          <cx:pt idx="983">0.0041348768412722246</cx:pt>
          <cx:pt idx="984">-0.00096441479072969746</cx:pt>
          <cx:pt idx="985">-0.00040257574189749251</cx:pt>
          <cx:pt idx="986">-0.0010114737019310824</cx:pt>
          <cx:pt idx="987">-0.0027571206564174248</cx:pt>
          <cx:pt idx="988">-0.0020942171770229898</cx:pt>
          <cx:pt idx="989">-0.00049536250929079753</cx:pt>
          <cx:pt idx="990">0.00074114090827686002</cx:pt>
          <cx:pt idx="991">0.002698401482037325</cx:pt>
          <cx:pt idx="992">0.004469239632453925</cx:pt>
          <cx:pt idx="993">0.0060139136937970503</cx:pt>
          <cx:pt idx="994">0.0091452286508480508</cx:pt>
          <cx:pt idx="995">0.0055952442615789504</cx:pt>
          <cx:pt idx="996">0.0063691068076957499</cx:pt>
          <cx:pt idx="997">0.0033251816452662501</cx:pt>
          <cx:pt idx="998">-0.0023147609718351674</cx:pt>
          <cx:pt idx="999">0.00067293901349599252</cx:pt>
          <cx:pt idx="1000">-0.0023336913134296977</cx:pt>
          <cx:pt idx="1001">-0.0025876723734045751</cx:pt>
          <cx:pt idx="1002">0.0011413527020561975</cx:pt>
          <cx:pt idx="1003">0.00096341012185995251</cx:pt>
          <cx:pt idx="1004">-0.001176179833075025</cx:pt>
          <cx:pt idx="1005">-0.0012854654236377076</cx:pt>
          <cx:pt idx="1006">-0.00078556741082981747</cx:pt>
          <cx:pt idx="1007">8.9044355697608747e-05</cx:pt>
          <cx:pt idx="1008">-8.5099851718933005e-05</cx:pt>
          <cx:pt idx="1009">-6.7272933093267246e-05</cx:pt>
          <cx:pt idx="1010">-0.00010546139740464825</cx:pt>
          <cx:pt idx="1011">-0.00035668410180303748</cx:pt>
          <cx:pt idx="1012">-0.00061156893314956754</cx:pt>
          <cx:pt idx="1013">0.00016565265458284276</cx:pt>
          <cx:pt idx="1014">-0.0017927382939887551</cx:pt>
          <cx:pt idx="1015">-0.0013107672827237474</cx:pt>
          <cx:pt idx="1016">-0.0020631615502775475</cx:pt>
          <cx:pt idx="1017">-0.00086286787247657505</cx:pt>
          <cx:pt idx="1018">-0.00013587094028161151</cx:pt>
          <cx:pt idx="1019">0.0037893047099168999</cx:pt>
          <cx:pt idx="1020">0.0026132502205198252</cx:pt>
          <cx:pt idx="1021">0.0034129497486367001</cx:pt>
          <cx:pt idx="1022">0.0013018870567086849</cx:pt>
          <cx:pt idx="1023">-0.0041142799617840502</cx:pt>
          <cx:pt idx="1024">-0.0047846597172448253</cx:pt>
          <cx:pt idx="1025">-0.00120945400887308</cx:pt>
          <cx:pt idx="1026">1.0157881186657076e-05</cx:pt>
          <cx:pt idx="1027">0.0017901061088916675</cx:pt>
          <cx:pt idx="1028">0.0014796498585439375</cx:pt>
          <cx:pt idx="1029">-0.0020630506312001124</cx:pt>
          <cx:pt idx="1030">-0.00020424008587169426</cx:pt>
          <cx:pt idx="1031">0.0008415725095809875</cx:pt>
          <cx:pt idx="1032">-0.00059942399803968505</cx:pt>
          <cx:pt idx="1033">-0.0016454242874467851</cx:pt>
          <cx:pt idx="1034">-0.00070389423821587253</cx:pt>
          <cx:pt idx="1035">9.0519505316027498e-05</cx:pt>
          <cx:pt idx="1036">5.6202241481823499e-05</cx:pt>
          <cx:pt idx="1037">-0.00024585858663042274</cx:pt>
          <cx:pt idx="1038">0.00016124040410849625</cx:pt>
          <cx:pt idx="1039">1.3707880987732775e-05</cx:pt>
          <cx:pt idx="1040">0.00014920807981600524</cx:pt>
          <cx:pt idx="1041">-7.7061465882919251e-05</cx:pt>
          <cx:pt idx="1042">-0.0011813957482755776</cx:pt>
          <cx:pt idx="1043">-0.00070762243611520253</cx:pt>
          <cx:pt idx="1044">-0.000764606524413315</cx:pt>
          <cx:pt idx="1045">0.00011734179986503726</cx:pt>
          <cx:pt idx="1046">0.0019905119060774673</cx:pt>
          <cx:pt idx="1047">0.0049851567261630751</cx:pt>
          <cx:pt idx="1048">0.0025904263543255501</cx:pt>
          <cx:pt idx="1049">-0.0016301312050998175</cx:pt>
          <cx:pt idx="1050">-0.0039979648520530753</cx:pt>
          <cx:pt idx="1051">-0.0075984203656673504</cx:pt>
          <cx:pt idx="1052">-0.0053240449235403753</cx:pt>
          <cx:pt idx="1053">-0.0014573288687815501</cx:pt>
          <cx:pt idx="1054">0.0015569689202059899</cx:pt>
          <cx:pt idx="1055">0.0037136928579222248</cx:pt>
          <cx:pt idx="1056">0.0012522157836484574</cx:pt>
          <cx:pt idx="1057">0.00050431699212269746</cx:pt>
          <cx:pt idx="1058">-0.00073080172849925246</cx:pt>
          <cx:pt idx="1059">-0.00079915663368533498</cx:pt>
          <cx:pt idx="1060">0.00084148154557629003</cx:pt>
          <cx:pt idx="1061">-0.0009312064498875175</cx:pt>
          <cx:pt idx="1062">-0.00027028805896897248</cx:pt>
          <cx:pt idx="1063">0.00021907676770819751</cx:pt>
          <cx:pt idx="1064">8.1627838287086254e-05</cx:pt>
          <cx:pt idx="1065">-6.6790164825247752e-06</cx:pt>
          <cx:pt idx="1066">-0.00020300055840483851</cx:pt>
          <cx:pt idx="1067">-0.000294462315436135</cx:pt>
          <cx:pt idx="1068">0.00031099506203993748</cx:pt>
          <cx:pt idx="1069">-0.00061839044468125245</cx:pt>
          <cx:pt idx="1070">9.4302685627368254e-05</cx:pt>
          <cx:pt idx="1071">0.0024494980860039249</cx:pt>
          <cx:pt idx="1072">0.0013514283533141</cx:pt>
          <cx:pt idx="1073">0.00173947200912257</cx:pt>
          <cx:pt idx="1074">0.0017285017384853776</cx:pt>
          <cx:pt idx="1075">0.0021345754226095451</cx:pt>
          <cx:pt idx="1076">-1.1364322738562675e-05</cx:pt>
          <cx:pt idx="1077">-0.0028952089249122252</cx:pt>
          <cx:pt idx="1078">-0.0049302389522480504</cx:pt>
          <cx:pt idx="1079">-0.0024231750892261673</cx:pt>
          <cx:pt idx="1080">-0.0021914205155860026</cx:pt>
          <cx:pt idx="1081">0.0014754279938529275</cx:pt>
          <cx:pt idx="1082">0.0020412261440227548</cx:pt>
          <cx:pt idx="1083">0.0041348768412722246</cx:pt>
        </cx:lvl>
      </cx:numDim>
    </cx:data>
    <cx:data id="122">
      <cx:numDim type="val">
        <cx:f>Sheet2!$DS$1:$DS$1084</cx:f>
        <cx:lvl ptCount="1084" formatCode="G/通用格式">
          <cx:pt idx="0">-0.000187878886812078</cx:pt>
          <cx:pt idx="1">-6.6837525068082503e-05</cx:pt>
          <cx:pt idx="2">-0.00084329644078989395</cx:pt>
          <cx:pt idx="3">0.00056325747735769705</cx:pt>
          <cx:pt idx="4">-0.00037213354292373399</cx:pt>
          <cx:pt idx="5">0.00119795928599064</cx:pt>
          <cx:pt idx="6">0.00014640026962813699</cx:pt>
          <cx:pt idx="7">0.00014216721840999699</cx:pt>
          <cx:pt idx="8">0.000129765011497312</cx:pt>
          <cx:pt idx="9">-0.000104297545962306</cx:pt>
          <cx:pt idx="10">8.7067781006090094e-05</cx:pt>
          <cx:pt idx="11">-0.00022543246273325901</cx:pt>
          <cx:pt idx="12">-0.00050821909677274798</cx:pt>
          <cx:pt idx="13">-0.00090628256774489299</cx:pt>
          <cx:pt idx="14">-2.7745454946182001e-05</cx:pt>
          <cx:pt idx="15">4.1903350668737803e-05</cx:pt>
          <cx:pt idx="16">0.00039414767135624601</cx:pt>
          <cx:pt idx="17">-1.1580844612400801e-06</cx:pt>
          <cx:pt idx="18">-8.5098821741814599e-05</cx:pt>
          <cx:pt idx="19">4.2221072043210699e-05</cx:pt>
          <cx:pt idx="20">0.00028328588868430001</cx:pt>
          <cx:pt idx="21">-0.00045475013927511799</cx:pt>
          <cx:pt idx="22">0.00010382268337623101</cx:pt>
          <cx:pt idx="23">0.000220888209840316</cx:pt>
          <cx:pt idx="24">2.7042483806515402e-05</cx:pt>
          <cx:pt idx="25">0.00054601466044843698</cx:pt>
          <cx:pt idx="26">-0.00041428992716878199</cx:pt>
          <cx:pt idx="27">0.00065098203138878299</cx:pt>
          <cx:pt idx="28">0.00046034587307128202</cx:pt>
          <cx:pt idx="29">-0.00037053932959191899</cx:pt>
          <cx:pt idx="30">0.00038433905803533601</cx:pt>
          <cx:pt idx="31">5.6250186095060997e-05</cx:pt>
          <cx:pt idx="32">9.9289441990293897e-05</cx:pt>
          <cx:pt idx="33">7.2145006364111394e-05</cx:pt>
          <cx:pt idx="34">-0.0029784704988829402</cx:pt>
          <cx:pt idx="35">-0.0042209921582898099</cx:pt>
          <cx:pt idx="36">-0.0057638551107950303</cx:pt>
          <cx:pt idx="37">-0.0025670798948617098</cx:pt>
          <cx:pt idx="38">-0.0021933880062922398</cx:pt>
          <cx:pt idx="39">-0.00314486330140921</cx:pt>
          <cx:pt idx="40">-0.0060476489814473601</cx:pt>
          <cx:pt idx="41">-0.0033846115966853899</cx:pt>
          <cx:pt idx="42">-0.00053861928148371801</cx:pt>
          <cx:pt idx="43">-0.0021527071639926101</cx:pt>
          <cx:pt idx="44">-0.00060230863696845798</cx:pt>
          <cx:pt idx="45">-0.00037789053814846099</cx:pt>
          <cx:pt idx="46">-0.00138920389194832</cx:pt>
          <cx:pt idx="47">-0.0024977319219079501</cx:pt>
          <cx:pt idx="48">-0.0010789889491694901</cx:pt>
          <cx:pt idx="49">-4.8809634501577601e-05</cx:pt>
          <cx:pt idx="50">-0.00165277124907239</cx:pt>
          <cx:pt idx="51">-0.0015236163700297</cx:pt>
          <cx:pt idx="52">-0.000233618146493773</cx:pt>
          <cx:pt idx="53">6.0751199174068001e-05</cx:pt>
          <cx:pt idx="54">-9.9421362408867993e-05</cx:pt>
          <cx:pt idx="55">0.00018870720158293701</cx:pt>
          <cx:pt idx="56">0.00065158204722533795</cx:pt>
          <cx:pt idx="57">0.00050396441904158602</cx:pt>
          <cx:pt idx="58">0.000757905252602577</cx:pt>
          <cx:pt idx="59">0.00020795240358132899</cx:pt>
          <cx:pt idx="60">-0.00045007620776970399</cx:pt>
          <cx:pt idx="61">-4.2899947287075398e-05</cx:pt>
          <cx:pt idx="62">-0.0033508334040553301</cx:pt>
          <cx:pt idx="63">-0.0077922533233218102</cx:pt>
          <cx:pt idx="64">-0.0098813019754382704</cx:pt>
          <cx:pt idx="65">-0.00764839515339</cx:pt>
          <cx:pt idx="66">-0.013573493236787301</cx:pt>
          <cx:pt idx="67">-0.0175008291376554</cx:pt>
          <cx:pt idx="68">-0.0257961518611396</cx:pt>
          <cx:pt idx="69">-0.0280875465996989</cx:pt>
          <cx:pt idx="70">-0.026035266542834602</cx:pt>
          <cx:pt idx="71">-0.021194677081654401</cx:pt>
          <cx:pt idx="72">-0.017130487258390299</cx:pt>
          <cx:pt idx="73">-0.0145792785250637</cx:pt>
          <cx:pt idx="74">-0.0128955516308044</cx:pt>
          <cx:pt idx="75">-0.0089183652434742106</cx:pt>
          <cx:pt idx="76">-0.0047902686198612199</cx:pt>
          <cx:pt idx="77">-0.0052758307030460498</cx:pt>
          <cx:pt idx="78">-0.00313391260724515</cx:pt>
          <cx:pt idx="79">-0.0014941639956111499</cx:pt>
          <cx:pt idx="80">9.9823609788177102e-05</cx:pt>
          <cx:pt idx="81">-0.00013253742267871899</cx:pt>
          <cx:pt idx="82">0.000386708987952476</cx:pt>
          <cx:pt idx="83">-0.00018351034450577101</cx:pt>
          <cx:pt idx="84">-0.00040301247722973599</cx:pt>
          <cx:pt idx="85">-0.000107571228129517</cx:pt>
          <cx:pt idx="86">-0.00042088898994453998</cx:pt>
          <cx:pt idx="87">-0.00053715836312933697</cx:pt>
          <cx:pt idx="88">-0.0012685391525732901</cx:pt>
          <cx:pt idx="89">-0.0009974134536266349</cx:pt>
          <cx:pt idx="90">-0.00683285825091412</cx:pt>
          <cx:pt idx="91">-0.0116951427970468</cx:pt>
          <cx:pt idx="92">-0.017872239716096</cx:pt>
          <cx:pt idx="93">-0.023217942768871399</cx:pt>
          <cx:pt idx="94">-0.030603494575833699</cx:pt>
          <cx:pt idx="95">-0.041854624445146198</cx:pt>
          <cx:pt idx="96">-0.071780952990950497</cx:pt>
          <cx:pt idx="97">-0.089907640081111101</cx:pt>
          <cx:pt idx="98">-0.078087034956989307</cx:pt>
          <cx:pt idx="99">-0.053538401565049701</cx:pt>
          <cx:pt idx="100">-0.035718483579038098</cx:pt>
          <cx:pt idx="101">-0.024700207645875698</cx:pt>
          <cx:pt idx="102">-0.032101712282182698</cx:pt>
          <cx:pt idx="103">-0.023376256564935902</cx:pt>
          <cx:pt idx="104">-0.018071609205826799</cx:pt>
          <cx:pt idx="105">-0.010281605028189899</cx:pt>
          <cx:pt idx="106">-0.0039385294527236499</cx:pt>
          <cx:pt idx="107">-0.00114413439962398</cx:pt>
          <cx:pt idx="108">-4.5537563213596503e-05</cx:pt>
          <cx:pt idx="109">0.00049275750937740595</cx:pt>
          <cx:pt idx="110">5.46974197919086e-05</cx:pt>
          <cx:pt idx="111">-0.00019634040043465799</cx:pt>
          <cx:pt idx="112">-0.000217576038608986</cx:pt>
          <cx:pt idx="113">-0.00029142181695820501</cx:pt>
          <cx:pt idx="114">0.00015077616432146099</cx:pt>
          <cx:pt idx="115">7.7101541510483893e-05</cx:pt>
          <cx:pt idx="116">0.00045280297255731298</cx:pt>
          <cx:pt idx="117">-0.0088502402447502206</cx:pt>
          <cx:pt idx="118">-0.0152050781305186</cx:pt>
          <cx:pt idx="119">-0.0152499337194395</cx:pt>
          <cx:pt idx="120">-0.0207313325999894</cx:pt>
          <cx:pt idx="121">-0.024992178168249699</cx:pt>
          <cx:pt idx="122">-0.0102211238025004</cx:pt>
          <cx:pt idx="123">-0.0030486988293568899</cx:pt>
          <cx:pt idx="124">0.0032490331356367199</cx:pt>
          <cx:pt idx="125">-0.029340886727150899</cx:pt>
          <cx:pt idx="126">-0.0433288727302873</cx:pt>
          <cx:pt idx="127">-0.048698704277757902</cx:pt>
          <cx:pt idx="128">-0.051074044745268297</cx:pt>
          <cx:pt idx="129">-0.0125911675103205</cx:pt>
          <cx:pt idx="130">-0.025488875141217698</cx:pt>
          <cx:pt idx="131">-0.026735756240679299</cx:pt>
          <cx:pt idx="132">-0.012463297095104501</cx:pt>
          <cx:pt idx="133">-0.0029956984977442501</cx:pt>
          <cx:pt idx="134">-0.00070726805337992498</cx:pt>
          <cx:pt idx="135">0.0144141328296656</cx:pt>
          <cx:pt idx="136">0.0156176269971491</cx:pt>
          <cx:pt idx="137">0.0063532632794108396</cx:pt>
          <cx:pt idx="138">0.0019352861718814</cx:pt>
          <cx:pt idx="139">-0.00026746057523762898</cx:pt>
          <cx:pt idx="140">0.00048845249679079904</cx:pt>
          <cx:pt idx="141">0.00057815363729969899</cx:pt>
          <cx:pt idx="142">0.00011641380899219401</cx:pt>
          <cx:pt idx="143">-0.00053030341316592398</cx:pt>
          <cx:pt idx="144">-0.0019004994062371901</cx:pt>
          <cx:pt idx="145">-0.00012021906835288501</cx:pt>
          <cx:pt idx="146">-0.00354552219309285</cx:pt>
          <cx:pt idx="147">-0.017068096100002799</cx:pt>
          <cx:pt idx="148">0.00226379533412334</cx:pt>
          <cx:pt idx="149">0.030115327126958798</cx:pt>
          <cx:pt idx="150">0.034939855367306698</cx:pt>
          <cx:pt idx="151">0.096631388463836496</cx:pt>
          <cx:pt idx="152">0.095956354757027601</cx:pt>
          <cx:pt idx="153">0.0559193890439676</cx:pt>
          <cx:pt idx="154">0.0104376706957525</cx:pt>
          <cx:pt idx="155">-0.055980523710479797</cx:pt>
          <cx:pt idx="156">-0.10245032160694301</cx:pt>
          <cx:pt idx="157">-0.068014661187675102</cx:pt>
          <cx:pt idx="158">-0.055040566749808499</cx:pt>
          <cx:pt idx="159">-0.076022148519558103</cx:pt>
          <cx:pt idx="160">-0.036349184247678801</cx:pt>
          <cx:pt idx="161">-0.0114197328023372</cx:pt>
          <cx:pt idx="162">-0.0061305362717861602</cx:pt>
          <cx:pt idx="163">0.017337915008598302</cx:pt>
          <cx:pt idx="164">0.015956679205107599</cx:pt>
          <cx:pt idx="165">0.0042529687952813202</cx:pt>
          <cx:pt idx="166">0.000238668336154265</cx:pt>
          <cx:pt idx="167">0.00057945333452484604</cx:pt>
          <cx:pt idx="168">0.00060287254506224399</cx:pt>
          <cx:pt idx="169">0.00026292456855212101</cx:pt>
          <cx:pt idx="170">-0.00044594259794977098</cx:pt>
          <cx:pt idx="171">-9.50303500845004e-05</cx:pt>
          <cx:pt idx="172">-0.00044665406702241002</cx:pt>
          <cx:pt idx="173">-0.0089010347063834105</cx:pt>
          <cx:pt idx="174">-0.0137459708109716</cx:pt>
          <cx:pt idx="175">-0.020161931837797201</cx:pt>
          <cx:pt idx="176">0.028894137121819399</cx:pt>
          <cx:pt idx="177">0.079095248552498207</cx:pt>
          <cx:pt idx="178">0.0606027450965144</cx:pt>
          <cx:pt idx="179">0.078401310119822307</cx:pt>
          <cx:pt idx="180">0.0490927237212763</cx:pt>
          <cx:pt idx="181">0.067072200543170701</cx:pt>
          <cx:pt idx="182">0.046413389128351697</cx:pt>
          <cx:pt idx="183">0.040420636808966501</cx:pt>
          <cx:pt idx="184">0.049647987322637498</cx:pt>
          <cx:pt idx="185">0.037391398847707202</cx:pt>
          <cx:pt idx="186">-0.015117156320041999</cx:pt>
          <cx:pt idx="187">-0.037577116594954198</cx:pt>
          <cx:pt idx="188">-0.024264808439206899</cx:pt>
          <cx:pt idx="189">-0.0056883831509540704</cx:pt>
          <cx:pt idx="190">-0.016700945946145799</cx:pt>
          <cx:pt idx="191">0.017573337955273199</cx:pt>
          <cx:pt idx="192">-0.00102261877724038</cx:pt>
          <cx:pt idx="193">0.00035347907465965402</cx:pt>
          <cx:pt idx="194">-0.00110821522261322</cx:pt>
          <cx:pt idx="195">-0.00165333443964257</cx:pt>
          <cx:pt idx="196">-0.00035946737364897101</cx:pt>
          <cx:pt idx="197">-0.00091482490808238799</cx:pt>
          <cx:pt idx="198">0.00337492887969557</cx:pt>
          <cx:pt idx="199">0.0010064768228660575</cx:pt>
          <cx:pt idx="200">-0.0035254955857808501</cx:pt>
          <cx:pt idx="201">-0.0074484247494982</cx:pt>
          <cx:pt idx="202">-0.0022478132939343725</cx:pt>
          <cx:pt idx="203">-0.0059546260539267998</cx:pt>
          <cx:pt idx="204">0.0103504554343723</cx:pt>
          <cx:pt idx="205">0.01680663007263335</cx:pt>
          <cx:pt idx="206">0.0069870579257102</cx:pt>
          <cx:pt idx="207">0.00542115923888</cx:pt>
          <cx:pt idx="208">0.011861530696593825</cx:pt>
          <cx:pt idx="209">0.0155813376727866</cx:pt>
          <cx:pt idx="210">0.00530949728045045</cx:pt>
          <cx:pt idx="211">0.014609586001241376</cx:pt>
          <cx:pt idx="212">0.013725171748158575</cx:pt>
          <cx:pt idx="213">0.012182860574809825</cx:pt>
          <cx:pt idx="214">0.0048038074620072747</cx:pt>
          <cx:pt idx="215">-0.0036257378805983499</cx:pt>
          <cx:pt idx="216">-0.0039728979276797754</cx:pt>
          <cx:pt idx="217">-0.0051790371866861249</cx:pt>
          <cx:pt idx="218">-0.0089909871773735245</cx:pt>
          <cx:pt idx="219">-0.00093316877207499753</cx:pt>
          <cx:pt idx="220">-0.0017441545999821949</cx:pt>
          <cx:pt idx="221">-0.00041834104163220249</cx:pt>
          <cx:pt idx="222">-1.0946443869960376e-05</cx:pt>
          <cx:pt idx="223">-0.00013798868996764174</cx:pt>
          <cx:pt idx="224">-0.00024763843944971376</cx:pt>
          <cx:pt idx="225">3.3147531587868001e-06</cx:pt>
          <cx:pt idx="226">0.00089241307485563254</cx:pt>
          <cx:pt idx="227">0.000799999099772145</cx:pt>
          <cx:pt idx="228">-0.0027686513099950999</cx:pt>
          <cx:pt idx="229">-0.0046333056974211754</cx:pt>
          <cx:pt idx="230">0.0021284173778436076</cx:pt>
          <cx:pt idx="231">-0.0037988216458766499</cx:pt>
          <cx:pt idx="232">0.021991218562739324</cx:pt>
          <cx:pt idx="233">0.01221132181163965</cx:pt>
          <cx:pt idx="234">0.005778060769931175</cx:pt>
          <cx:pt idx="235">0.011902917427315175</cx:pt>
          <cx:pt idx="236">0.0075656647031385254</cx:pt>
          <cx:pt idx="237">0.0039435916584088498</cx:pt>
          <cx:pt idx="238">0.0079202513495908004</cx:pt>
          <cx:pt idx="239">0.0086794728908087745</cx:pt>
          <cx:pt idx="240">0.010138824995924325</cx:pt>
          <cx:pt idx="241">0.00014942745099308575</cx:pt>
          <cx:pt idx="242">0.013610747462297625</cx:pt>
          <cx:pt idx="243">0.00398650249366885</cx:pt>
          <cx:pt idx="244">-0.0055567888044685751</cx:pt>
          <cx:pt idx="245">-0.0057406754953996499</cx:pt>
          <cx:pt idx="246">-0.0098584314855457243</cx:pt>
          <cx:pt idx="247">-0.010357658504700424</cx:pt>
          <cx:pt idx="248">-0.0060068271511371247</cx:pt>
          <cx:pt idx="249">-0.002377717881755035</cx:pt>
          <cx:pt idx="250">0.00047009787035913751</cx:pt>
          <cx:pt idx="251">-7.6193076240030748e-05</cx:pt>
          <cx:pt idx="252">-3.017102993939575e-05</cx:pt>
          <cx:pt idx="253">0.00014111298452350351</cx:pt>
          <cx:pt idx="254">0.00064666126247845497</cx:pt>
          <cx:pt idx="255">0.0018831909788406475</cx:pt>
          <cx:pt idx="256">-0.0026920569174993499</cx:pt>
          <cx:pt idx="257">-0.0040054929201622002</cx:pt>
          <cx:pt idx="258">0.0054347930685027246</cx:pt>
          <cx:pt idx="259">-0.0025016196678174</cx:pt>
          <cx:pt idx="260">0.0080735867082621492</cx:pt>
          <cx:pt idx="261">0.0065274995806670752</cx:pt>
          <cx:pt idx="262">0.0047614484292807747</cx:pt>
          <cx:pt idx="263">0.0046211439375779748</cx:pt>
          <cx:pt idx="264">0.0085012342662614242</cx:pt>
          <cx:pt idx="265">0.0048361384515749747</cx:pt>
          <cx:pt idx="266">0.011485918641259875</cx:pt>
          <cx:pt idx="267">0.0065756718809823504</cx:pt>
          <cx:pt idx="268">0.0065088267650426504</cx:pt>
          <cx:pt idx="269">0.014469499029913424</cx:pt>
          <cx:pt idx="270">0.010384356227317076</cx:pt>
          <cx:pt idx="271">0.005994834128221725</cx:pt>
          <cx:pt idx="272">0.00639817642035525</cx:pt>
          <cx:pt idx="273">-0.00016881650540313074</cx:pt>
          <cx:pt idx="274">-0.0031057976817161748</cx:pt>
          <cx:pt idx="275">-0.0087058646096890742</cx:pt>
          <cx:pt idx="276">-0.010593364259885749</cx:pt>
          <cx:pt idx="277">-0.0044831689990013747</cx:pt>
          <cx:pt idx="278">-1.2457332257309999e-05</cx:pt>
          <cx:pt idx="279">0.00018399397569713626</cx:pt>
          <cx:pt idx="280">9.9434194706771997e-05</cx:pt>
          <cx:pt idx="281">0.00027003684610854252</cx:pt>
          <cx:pt idx="282">0.0011234118137278626</cx:pt>
          <cx:pt idx="283">0.00077496590869656251</cx:pt>
          <cx:pt idx="284">-0.0011256468825439599</cx:pt>
          <cx:pt idx="285">-5.4688937021963502e-05</cx:pt>
          <cx:pt idx="286">0.0027683434479985748</cx:pt>
          <cx:pt idx="287">0.0023341059264159999</cx:pt>
          <cx:pt idx="288">0.0074698365335866754</cx:pt>
          <cx:pt idx="289">0.0069112189055394501</cx:pt>
          <cx:pt idx="290">-0.01029188665206255</cx:pt>
          <cx:pt idx="291">-0.011524310013043776</cx:pt>
          <cx:pt idx="292">-0.004010203667089725</cx:pt>
          <cx:pt idx="293">-0.001152734226768395</cx:pt>
          <cx:pt idx="294">0.0083754953935627</cx:pt>
          <cx:pt idx="295">0.0026752837802805</cx:pt>
          <cx:pt idx="296">0.012970469662172175</cx:pt>
          <cx:pt idx="297">0.0031048308902866498</cx:pt>
          <cx:pt idx="298">0.0038697724612380751</cx:pt>
          <cx:pt idx="299">0.0051437395409836698</cx:pt>
          <cx:pt idx="300">0.0042045306612697297</cx:pt>
          <cx:pt idx="301">-0.0148637309197558</cx:pt>
          <cx:pt idx="302">-0.00744955121338423</cx:pt>
          <cx:pt idx="303">-0.021160480267554901</cx:pt>
          <cx:pt idx="304">-0.040983656042889102</cx:pt>
          <cx:pt idx="305">-0.014680772727545401</cx:pt>
          <cx:pt idx="306">-0.0046454784211270497</cx:pt>
          <cx:pt idx="307">0.00040393116072765098</cx:pt>
          <cx:pt idx="308">0.00034083291379583398</cx:pt>
          <cx:pt idx="309">0.00070125520677590902</cx:pt>
          <cx:pt idx="310">0.0054107915311522202</cx:pt>
          <cx:pt idx="311">0.0071799818630999997</cx:pt>
          <cx:pt idx="312">0.0203065206624214</cx:pt>
          <cx:pt idx="313">0.032632029687249799</cx:pt>
          <cx:pt idx="314">0.044264445423836903</cx:pt>
          <cx:pt idx="315">0.044863314095958</cx:pt>
          <cx:pt idx="316">0.040265659334914702</cx:pt>
          <cx:pt idx="317">-0.0036725121587747002</cx:pt>
          <cx:pt idx="318">-0.0407061848918229</cx:pt>
          <cx:pt idx="319">-0.0134215524694275</cx:pt>
          <cx:pt idx="320">0.038974889432820702</cx:pt>
          <cx:pt idx="321">0.0160456846167795</cx:pt>
          <cx:pt idx="322">0.0252418313865901</cx:pt>
          <cx:pt idx="323">0.0298349798315234</cx:pt>
          <cx:pt idx="324">0.013317735940851901</cx:pt>
          <cx:pt idx="325">0.0139432287964424</cx:pt>
          <cx:pt idx="326">-0.0013497213484131899</cx:pt>
          <cx:pt idx="327">-0.0252847576794051</cx:pt>
          <cx:pt idx="328">0.0167558524058063</cx:pt>
          <cx:pt idx="329">0.013577851355867801</cx:pt>
          <cx:pt idx="330">0.0146695976100504</cx:pt>
          <cx:pt idx="331">-0.021585479646526701</cx:pt>
          <cx:pt idx="332">-0.036541132468654598</cx:pt>
          <cx:pt idx="333">-0.0151802255704839</cx:pt>
          <cx:pt idx="334">-0.00046252188384201599</cx:pt>
          <cx:pt idx="335">0.000434453385725894</cx:pt>
          <cx:pt idx="336">-4.4090402372811197e-05</cx:pt>
          <cx:pt idx="337">-4.9842965399701202e-05</cx:pt>
          <cx:pt idx="338">0.0041993615758360199</cx:pt>
          <cx:pt idx="339">0.011220062301513</cx:pt>
          <cx:pt idx="340">0.055550202005987703</cx:pt>
          <cx:pt idx="341">0.067126744307205805</cx:pt>
          <cx:pt idx="342">0.040365128221274901</cx:pt>
          <cx:pt idx="343">0.032580141488678903</cx:pt>
          <cx:pt idx="344">-0.011677181032825499</cx:pt>
          <cx:pt idx="345">-0.068096706888533504</cx:pt>
          <cx:pt idx="346">-0.091086326607728502</cx:pt>
          <cx:pt idx="347">-0.029918818148700201</cx:pt>
          <cx:pt idx="348">-0.0404404658832858</cx:pt>
          <cx:pt idx="349">-0.0086192350188259402</cx:pt>
          <cx:pt idx="350">0.0143015860914384</cx:pt>
          <cx:pt idx="351">0.049588056181907397</cx:pt>
          <cx:pt idx="352">-0.0082209695380081604</cx:pt>
          <cx:pt idx="353">-0.021115691903482801</cx:pt>
          <cx:pt idx="354">-0.0230740969123251</cx:pt>
          <cx:pt idx="355">-0.0016700211922153099</cx:pt>
          <cx:pt idx="356">0.0030071438433334598</cx:pt>
          <cx:pt idx="357">0.037197452487271403</cx:pt>
          <cx:pt idx="358">0.039121108740113597</cx:pt>
          <cx:pt idx="359">-0.0064477213989804598</cx:pt>
          <cx:pt idx="360">-0.053104611866467803</cx:pt>
          <cx:pt idx="361">-0.0136998766365167</cx:pt>
          <cx:pt idx="362">1.6687767641696101e-05</cx:pt>
          <cx:pt idx="363">-0.00017745334326302401</cx:pt>
          <cx:pt idx="364">-0.00022865514080322799</cx:pt>
          <cx:pt idx="365">0.00058633461503289396</cx:pt>
          <cx:pt idx="366">0.0023007446841238699</cx:pt>
          <cx:pt idx="367">0.00725027062014538</cx:pt>
          <cx:pt idx="368">0.077424706269786994</cx:pt>
          <cx:pt idx="369">0.063054150018179003</cx:pt>
          <cx:pt idx="370">0.015751816402574399</cx:pt>
          <cx:pt idx="371">0.031920648424302402</cx:pt>
          <cx:pt idx="372">-0.0119762614142487</cx:pt>
          <cx:pt idx="373">-0.072976622754474002</cx:pt>
          <cx:pt idx="374">-0.032442200659584003</cx:pt>
          <cx:pt idx="375">-0.0048951023806314102</cx:pt>
          <cx:pt idx="376">-0.012372006706689699</cx:pt>
          <cx:pt idx="377">0.0060821183381446096</cx:pt>
          <cx:pt idx="378">0.025192803059524</cx:pt>
          <cx:pt idx="379">0.0299894003620668</cx:pt>
          <cx:pt idx="380">-0.010257725142317599</cx:pt>
          <cx:pt idx="381">-0.0587181530045933</cx:pt>
          <cx:pt idx="382">-0.037353978492062699</cx:pt>
          <cx:pt idx="383">-0.0098860436644186908</cx:pt>
          <cx:pt idx="384">0.030497974099565599</cx:pt>
          <cx:pt idx="385">0.067868699321078793</cx:pt>
          <cx:pt idx="386">0.042977005850310397</cx:pt>
          <cx:pt idx="387">-0.0261542630441229</cx:pt>
          <cx:pt idx="388">-0.062445397021720299</cx:pt>
          <cx:pt idx="389">-0.0121116384550373</cx:pt>
          <cx:pt idx="390">-0.0041612122917194204</cx:pt>
          <cx:pt idx="391">0.00029627610617590498</cx:pt>
          <cx:pt idx="392">0.00017791471559132699</cx:pt>
          <cx:pt idx="393">0.00052178333173055302</cx:pt>
          <cx:pt idx="394">0.00044225411580748301</cx:pt>
          <cx:pt idx="395">0.011040533935516199</cx:pt>
          <cx:pt idx="396">0.062856482270531894</cx:pt>
          <cx:pt idx="397">0.047806068903132597</cx:pt>
          <cx:pt idx="398">0.023540676524150098</cx:pt>
          <cx:pt idx="399">0.029362335650829699</cx:pt>
          <cx:pt idx="400">-0.038530205612294498</cx:pt>
          <cx:pt idx="401">-0.056127140605769801</cx:pt>
          <cx:pt idx="402">-0.040024485623145298</cx:pt>
          <cx:pt idx="403">0.0039989560084351403</cx:pt>
          <cx:pt idx="404">0.0332523563613134</cx:pt>
          <cx:pt idx="405">0.00050727812723015903</cx:pt>
          <cx:pt idx="406">-0.023904958123669801</cx:pt>
          <cx:pt idx="407">-0.0018128344660143199</cx:pt>
          <cx:pt idx="408">-0.0547882309971192</cx:pt>
          <cx:pt idx="409">-0.052894715209869603</cx:pt>
          <cx:pt idx="410">-0.025676372777397101</cx:pt>
          <cx:pt idx="411">0.0029027390448129898</cx:pt>
          <cx:pt idx="412">0.040013421404725802</cx:pt>
          <cx:pt idx="413">0.0415849283008521</cx:pt>
          <cx:pt idx="414">0.021957244114626202</cx:pt>
          <cx:pt idx="415">-0.038946093807351402</cx:pt>
          <cx:pt idx="416">-0.0524927270392078</cx:pt>
          <cx:pt idx="417">-0.0151041845717894</cx:pt>
          <cx:pt idx="418">-0.0039242211876665397</cx:pt>
          <cx:pt idx="419">-0.00062062913056913996</cx:pt>
          <cx:pt idx="420">-5.2697041577404301e-05</cx:pt>
          <cx:pt idx="421">-0.00027151611371352099</cx:pt>
          <cx:pt idx="422">-0.0019175143623407799</cx:pt>
          <cx:pt idx="423">0.0118218521468926</cx:pt>
          <cx:pt idx="424">0.036719598190877299</cx:pt>
          <cx:pt idx="425">0.0159180608640229</cx:pt>
          <cx:pt idx="426">0.00598003841811865</cx:pt>
          <cx:pt idx="427">-0.00495202407397704</cx:pt>
          <cx:pt idx="428">-0.033742608414665302</cx:pt>
          <cx:pt idx="429">-0.044462378712913898</cx:pt>
          <cx:pt idx="430">-0.016216601406469602</cx:pt>
          <cx:pt idx="431">0.0018413844456511</cx:pt>
          <cx:pt idx="432">-0.0304328379158815</cx:pt>
          <cx:pt idx="433">-0.0150625750822373</cx:pt>
          <cx:pt idx="434">0.0104594259383682</cx:pt>
          <cx:pt idx="435">0.046543732235594402</cx:pt>
          <cx:pt idx="436">0.0100133273192818</cx:pt>
          <cx:pt idx="437">0.037848990837679702</cx:pt>
          <cx:pt idx="438">-0.00048273788487860199</cx:pt>
          <cx:pt idx="439">-0.0010997927516716399</cx:pt>
          <cx:pt idx="440">0.018979904925818299</cx:pt>
          <cx:pt idx="441">0.0040394498638086701</cx:pt>
          <cx:pt idx="442">0.0080084758954369808</cx:pt>
          <cx:pt idx="443">-0.029279825187743899</cx:pt>
          <cx:pt idx="444">-0.042848324604473298</cx:pt>
          <cx:pt idx="445">-0.028957195326767399</cx:pt>
          <cx:pt idx="446">-0.00557024738908288</cx:pt>
          <cx:pt idx="447">-0.0019216157875969499</cx:pt>
          <cx:pt idx="448">0.00013997573752218899</cx:pt>
          <cx:pt idx="449">-0.00030795529751445302</cx:pt>
          <cx:pt idx="450">-0.0011924526912164199</cx:pt>
          <cx:pt idx="451">-0.0010732265503364401</cx:pt>
          <cx:pt idx="452">0.0188855156190335</cx:pt>
          <cx:pt idx="453">-0.0067901883947266801</cx:pt>
          <cx:pt idx="454">-0.0236855327787188</cx:pt>
          <cx:pt idx="455">-0.024690827095479199</cx:pt>
          <cx:pt idx="456">-0.019857499907131301</cx:pt>
          <cx:pt idx="457">-0.046719865719743403</cx:pt>
          <cx:pt idx="458">6.5346565780516696e-05</cx:pt>
          <cx:pt idx="459">0.0063507222443905499</cx:pt>
          <cx:pt idx="460">-0.0030435010694816098</cx:pt>
          <cx:pt idx="461">0.0083548790807545306</cx:pt>
          <cx:pt idx="462">-0.0215630206738559</cx:pt>
          <cx:pt idx="463">0.027057014650021902</cx:pt>
          <cx:pt idx="464">0.051614699405293597</cx:pt>
          <cx:pt idx="465">0.077285133007138601</cx:pt>
          <cx:pt idx="466">0.0230948211371843</cx:pt>
          <cx:pt idx="467">-0.037552575835852302</cx:pt>
          <cx:pt idx="468">0.0039199911983043697</cx:pt>
          <cx:pt idx="469">-0.033815096784316302</cx:pt>
          <cx:pt idx="470">-0.0122685769535614</cx:pt>
          <cx:pt idx="471">-0.034167622280166898</cx:pt>
          <cx:pt idx="472">-0.040139674255933698</cx:pt>
          <cx:pt idx="473">-0.029922696828074101</cx:pt>
          <cx:pt idx="474">-0.0066931895499254502</cx:pt>
          <cx:pt idx="475">-0.00066888195440623999</cx:pt>
          <cx:pt idx="476">0.00017150885594514599</cx:pt>
          <cx:pt idx="477">-0.00054862278246808796</cx:pt>
          <cx:pt idx="478">-0.0040633185932979696</cx:pt>
          <cx:pt idx="479">-0.014480690963121001</cx:pt>
          <cx:pt idx="480">-0.0130243277407659</cx:pt>
          <cx:pt idx="481">-0.036214133130941198</cx:pt>
          <cx:pt idx="482">-0.0463540666870507</cx:pt>
          <cx:pt idx="483">-0.042645144793464901</cx:pt>
          <cx:pt idx="484">-0.0021060631879131699</cx:pt>
          <cx:pt idx="485">0.0037836202955124302</cx:pt>
          <cx:pt idx="486">-0.0156765367036425</cx:pt>
          <cx:pt idx="487">-0.020332664331518702</cx:pt>
          <cx:pt idx="488">-0.025039171559975499</cx:pt>
          <cx:pt idx="489">-0.017094518111452101</cx:pt>
          <cx:pt idx="490">-0.058942119900952897</cx:pt>
          <cx:pt idx="491">0.0054401950262925698</cx:pt>
          <cx:pt idx="492">0.040596599976382999</cx:pt>
          <cx:pt idx="493">0.0631540370226292</cx:pt>
          <cx:pt idx="494">0.014424442358250101</cx:pt>
          <cx:pt idx="495">-0.035506314598178199</cx:pt>
          <cx:pt idx="496">-0.034744090983274502</cx:pt>
          <cx:pt idx="497">-0.0424115382159925</cx:pt>
          <cx:pt idx="498">-0.018825934035150399</cx:pt>
          <cx:pt idx="499">-0.027468758771228199</cx:pt>
          <cx:pt idx="500">-0.024202926316401599</cx:pt>
          <cx:pt idx="501">-0.018216159754936598</cx:pt>
          <cx:pt idx="502">-0.0011365412564982101</cx:pt>
          <cx:pt idx="503">0.00053710787654471701</cx:pt>
          <cx:pt idx="504">0.00015267572666820801</cx:pt>
          <cx:pt idx="505">-0.00063063957802574403</cx:pt>
          <cx:pt idx="506">-0.00265879125245989</cx:pt>
          <cx:pt idx="507">-0.0227051159087602</cx:pt>
          <cx:pt idx="508">-0.031877212397699299</cx:pt>
          <cx:pt idx="509">-0.036949895454679298</cx:pt>
          <cx:pt idx="510">-0.031199333647126501</cx:pt>
          <cx:pt idx="511">-0.031161635026208001</cx:pt>
          <cx:pt idx="512">-0.00063314786815147695</cx:pt>
          <cx:pt idx="513">-0.0088741711607606896</cx:pt>
          <cx:pt idx="514">-0.0012134197877055001</cx:pt>
          <cx:pt idx="515">0.012968190461728899</cx:pt>
          <cx:pt idx="516">-0.035201364999992497</cx:pt>
          <cx:pt idx="517">-0.0481291368932922</cx:pt>
          <cx:pt idx="518">-0.040754499878720998</cx:pt>
          <cx:pt idx="519">-0.0163084762869906</cx:pt>
          <cx:pt idx="520">0.0048663668522421896</cx:pt>
          <cx:pt idx="521">0.050343245617836097</cx:pt>
          <cx:pt idx="522">0.027178029787363001</cx:pt>
          <cx:pt idx="523">0.0027254397799831801</cx:pt>
          <cx:pt idx="524">-0.015717201712657398</cx:pt>
          <cx:pt idx="525">-0.021191964639401099</cx:pt>
          <cx:pt idx="526">-0.019442254442376398</cx:pt>
          <cx:pt idx="527">-0.047345426859946402</cx:pt>
          <cx:pt idx="528">-0.038981144928747297</cx:pt>
          <cx:pt idx="529">-0.018199979580181401</cx:pt>
          <cx:pt idx="530">0.0016552836867548301</cx:pt>
          <cx:pt idx="531">-0.00127804963136972</cx:pt>
          <cx:pt idx="532">-0.00014380818670665899</cx:pt>
          <cx:pt idx="533">0.000641878586437448</cx:pt>
          <cx:pt idx="534">0.00034343997358604101</cx:pt>
          <cx:pt idx="535">-0.0154246031796381</cx:pt>
          <cx:pt idx="536">-0.030853107791979799</cx:pt>
          <cx:pt idx="537">-0.033561147723672198</cx:pt>
          <cx:pt idx="538">-0.038816256816935901</cx:pt>
          <cx:pt idx="539">-0.0286996141140873</cx:pt>
          <cx:pt idx="540">0.0054955478335438103</cx:pt>
          <cx:pt idx="541">-0.0012323466627836501</cx:pt>
          <cx:pt idx="542">0.015005550726131</cx:pt>
          <cx:pt idx="543">0.026636161053379698</cx:pt>
          <cx:pt idx="544">-0.000281170780055356</cx:pt>
          <cx:pt idx="545">-0.058875925673462101</cx:pt>
          <cx:pt idx="546">-0.041120791787930801</cx:pt>
          <cx:pt idx="547">-0.0082287774762446701</cx:pt>
          <cx:pt idx="548">0.0057769170253085698</cx:pt>
          <cx:pt idx="549">0.034710175615618698</cx:pt>
          <cx:pt idx="550">0.0327668874071642</cx:pt>
          <cx:pt idx="551">0.0212587739692164</cx:pt>
          <cx:pt idx="552">-0.0091266496986004298</cx:pt>
          <cx:pt idx="553">-0.031532602928395201</cx:pt>
          <cx:pt idx="554">-0.031229640660134301</cx:pt>
          <cx:pt idx="555">-0.043275242680647398</cx:pt>
          <cx:pt idx="556">-0.029463266013828499</cx:pt>
          <cx:pt idx="557">-0.0197540119299804</cx:pt>
          <cx:pt idx="558">-0.0014466076027300099</cx:pt>
          <cx:pt idx="559">-0.00013885143297306699</cx:pt>
          <cx:pt idx="560">0.00011846774567685899</cx:pt>
          <cx:pt idx="561">-0.000367443409868511</cx:pt>
          <cx:pt idx="562">-0.0015483648836984701</cx:pt>
          <cx:pt idx="563">-0.015394051430735601</cx:pt>
          <cx:pt idx="564">-0.031201235456576298</cx:pt>
          <cx:pt idx="565">-0.0447640441067381</cx:pt>
          <cx:pt idx="566">-0.052572271160792702</cx:pt>
          <cx:pt idx="567">-0.037774217739829703</cx:pt>
          <cx:pt idx="568">0.013674425424956499</cx:pt>
          <cx:pt idx="569">-0.028306661817684101</cx:pt>
          <cx:pt idx="570">-0.0047961514597887698</cx:pt>
          <cx:pt idx="571">-0.00667358862748978</cx:pt>
          <cx:pt idx="572">-0.054269977975606599</cx:pt>
          <cx:pt idx="573">-0.060898634396487801</cx:pt>
          <cx:pt idx="574">-0.050735438090495501</cx:pt>
          <cx:pt idx="575">-0.046708633718568801</cx:pt>
          <cx:pt idx="576">0.0087292998548468698</cx:pt>
          <cx:pt idx="577">-0.0023818397868624499</cx:pt>
          <cx:pt idx="578">-0.0421137869819991</cx:pt>
          <cx:pt idx="579">-0.0096639076863118296</cx:pt>
          <cx:pt idx="580">-0.026693208862605702</cx:pt>
          <cx:pt idx="581">-0.0346703032571389</cx:pt>
          <cx:pt idx="582">-0.029301405443337002</cx:pt>
          <cx:pt idx="583">-0.024121500328703801</cx:pt>
          <cx:pt idx="584">-0.0062209126963932004</cx:pt>
          <cx:pt idx="585">-0.0107932646030309</cx:pt>
          <cx:pt idx="586">-0.00075705032966154296</cx:pt>
          <cx:pt idx="587">0.00053002949988116598</cx:pt>
          <cx:pt idx="588">0.00026972245546742199</cx:pt>
          <cx:pt idx="589">-0.00010244548616036699</cx:pt>
          <cx:pt idx="590">-0.0020344786097873302</cx:pt>
          <cx:pt idx="591">-0.0130500838911565</cx:pt>
          <cx:pt idx="592">-0.0236912038073172</cx:pt>
          <cx:pt idx="593">-0.025897571474269</cx:pt>
          <cx:pt idx="594">-0.0277234889669664</cx:pt>
          <cx:pt idx="595">-0.019965082000948702</cx:pt>
          <cx:pt idx="596">-0.0089819624621629793</cx:pt>
          <cx:pt idx="597">-0.040914537912306002</cx:pt>
          <cx:pt idx="598">-0.0054293025796607001</cx:pt>
          <cx:pt idx="599">-0.029124145452900801</cx:pt>
          <cx:pt idx="600">-0.042331496925101297</cx:pt>
          <cx:pt idx="601">-0.053063100351098298</cx:pt>
          <cx:pt idx="602">-0.047835214562748703</cx:pt>
          <cx:pt idx="603">-0.049144203772175397</cx:pt>
          <cx:pt idx="604">-0.017167580436154</cx:pt>
          <cx:pt idx="605">-0.041318525070221997</cx:pt>
          <cx:pt idx="606">-0.082023932588491499</cx:pt>
          <cx:pt idx="607">-0.049221382047325297</cx:pt>
          <cx:pt idx="608">-0.0312147341969456</cx:pt>
          <cx:pt idx="609">-0.0297109523996975</cx:pt>
          <cx:pt idx="610">-0.047541801859214299</cx:pt>
          <cx:pt idx="611">-0.020828553170142702</cx:pt>
          <cx:pt idx="612">-0.0081898790201357496</cx:pt>
          <cx:pt idx="613">-0.017806709971826502</cx:pt>
          <cx:pt idx="614">-0.0029308082387994802</cx:pt>
          <cx:pt idx="615">0.00017123460005601601</cx:pt>
          <cx:pt idx="616">2.08584742089523e-05</cx:pt>
          <cx:pt idx="617">-0.0002270169735617</cx:pt>
          <cx:pt idx="618">-0.0028685907717246402</cx:pt>
          <cx:pt idx="619">-0.0077411991916980002</cx:pt>
          <cx:pt idx="620">-0.014853508313837799</cx:pt>
          <cx:pt idx="621">-0.0197483383881084</cx:pt>
          <cx:pt idx="622">-0.0082677388025075692</cx:pt>
          <cx:pt idx="623">-0.020874380339021999</cx:pt>
          <cx:pt idx="624">-0.033085388288730498</cx:pt>
          <cx:pt idx="625">-0.066296035881762694</cx:pt>
          <cx:pt idx="626">-0.019720512866330701</cx:pt>
          <cx:pt idx="627">-0.0042332238846479802</cx:pt>
          <cx:pt idx="628">0.0087397179379036707</cx:pt>
          <cx:pt idx="629">-0.0134860644100542</cx:pt>
          <cx:pt idx="630">0.020409688236840699</cx:pt>
          <cx:pt idx="631">-0.059908645677062902</cx:pt>
          <cx:pt idx="632">-0.041006507570237501</cx:pt>
          <cx:pt idx="633">-0.071932322753344394</cx:pt>
          <cx:pt idx="634">-0.064642231338311998</cx:pt>
          <cx:pt idx="635">-0.050038959125704503</cx:pt>
          <cx:pt idx="636">-0.034652407972551799</cx:pt>
          <cx:pt idx="637">-0.054106814410663402</cx:pt>
          <cx:pt idx="638">-0.025695673533604801</cx:pt>
          <cx:pt idx="639">-0.0082228689126926293</cx:pt>
          <cx:pt idx="640">-0.0043335789448063601</cx:pt>
          <cx:pt idx="641">-0.0117423766774283</cx:pt>
          <cx:pt idx="642">0.00011318251678881</cx:pt>
          <cx:pt idx="643">-0.00040510016478639599</cx:pt>
          <cx:pt idx="644">-0.00027394694179376999</cx:pt>
          <cx:pt idx="645">-0.00038537498855975799</cx:pt>
          <cx:pt idx="646">-0.0020572368075096399</cx:pt>
          <cx:pt idx="647">-0.0051392617287507603</cx:pt>
          <cx:pt idx="648">-0.0080294380339107404</cx:pt>
          <cx:pt idx="649">-0.0023626225830149601</cx:pt>
          <cx:pt idx="650">0.0035501857707718101</cx:pt>
          <cx:pt idx="651">-0.0062234091720641399</cx:pt>
          <cx:pt idx="652">-0.019107176140529501</cx:pt>
          <cx:pt idx="653">-0.073026776903245105</cx:pt>
          <cx:pt idx="654">-0.051200910829417599</cx:pt>
          <cx:pt idx="655">0.0134670777289389</cx:pt>
          <cx:pt idx="656">0.029894032368187998</cx:pt>
          <cx:pt idx="657">0.038202689342870598</cx:pt>
          <cx:pt idx="658">0.022879433235746999</cx:pt>
          <cx:pt idx="659">-0.0060086895247268898</cx:pt>
          <cx:pt idx="660">-0.013742439331474799</cx:pt>
          <cx:pt idx="661">-0.0281032932198295</cx:pt>
          <cx:pt idx="662">-0.021499463105924599</cx:pt>
          <cx:pt idx="663">-0.034625681008334602</cx:pt>
          <cx:pt idx="664">-0.010592249801648201</cx:pt>
          <cx:pt idx="665">-0.013229380896044</cx:pt>
          <cx:pt idx="666">-0.013688332459019899</cx:pt>
          <cx:pt idx="667">-0.000672406364331148</cx:pt>
          <cx:pt idx="668">0.0081277889963616099</cx:pt>
          <cx:pt idx="669">-0.0061179475565596103</cx:pt>
          <cx:pt idx="670">-4.3753969993773501e-05</cx:pt>
          <cx:pt idx="671">5.61261550397955e-05</cx:pt>
          <cx:pt idx="672">0.00047903084913563401</cx:pt>
          <cx:pt idx="673">0.00013098261339203901</cx:pt>
          <cx:pt idx="674">-0.00043712103524660702</cx:pt>
          <cx:pt idx="675">-3.36627043109896e-05</cx:pt>
          <cx:pt idx="676">0.0098575984102423405</cx:pt>
          <cx:pt idx="677">0.026729941673401598</cx:pt>
          <cx:pt idx="678">0.024041296343113</cx:pt>
          <cx:pt idx="679">0.023741818727809401</cx:pt>
          <cx:pt idx="680">0.027862598450574001</cx:pt>
          <cx:pt idx="681">-0.0192975026108206</cx:pt>
          <cx:pt idx="682">0.0048717022451179098</cx:pt>
          <cx:pt idx="683">-0.00079561658763646495</cx:pt>
          <cx:pt idx="684">0.0083745895836960394</cx:pt>
          <cx:pt idx="685">0.025317075290020599</cx:pt>
          <cx:pt idx="686">-0.0075092645546719202</cx:pt>
          <cx:pt idx="687">0.0092724964745763902</cx:pt>
          <cx:pt idx="688">0.0143661255304209</cx:pt>
          <cx:pt idx="689">-0.028992534727483501</cx:pt>
          <cx:pt idx="690">-0.0206792146300094</cx:pt>
          <cx:pt idx="691">0.016274908907860899</cx:pt>
          <cx:pt idx="692">0.030378249634307301</cx:pt>
          <cx:pt idx="693">0.0094312965670710798</cx:pt>
          <cx:pt idx="694">0.0019630083656777702</cx:pt>
          <cx:pt idx="695">0.0028886601315740701</cx:pt>
          <cx:pt idx="696">-0.0053323141154965102</cx:pt>
          <cx:pt idx="697">-0.0034476233226256102</cx:pt>
          <cx:pt idx="698">-0.00048604145882249198</cx:pt>
          <cx:pt idx="699">-0.00048254747340364999</cx:pt>
          <cx:pt idx="700">8.4171380557671697e-05</cx:pt>
          <cx:pt idx="701">-0.00064396924912241203</cx:pt>
          <cx:pt idx="702">0.00043424069982679598</cx:pt>
          <cx:pt idx="703">7.1440527125046094e-05</cx:pt>
          <cx:pt idx="704">0.0069708696954254197</cx:pt>
          <cx:pt idx="705">0.0146545210270507</cx:pt>
          <cx:pt idx="706">0.0097498797171664993</cx:pt>
          <cx:pt idx="707">0.014322924559711601</cx:pt>
          <cx:pt idx="708">0.0294949476726288</cx:pt>
          <cx:pt idx="709">0.032084835012590303</cx:pt>
          <cx:pt idx="710">0.0299158565099291</cx:pt>
          <cx:pt idx="711">0.0152650799163065</cx:pt>
          <cx:pt idx="712">-0.0073191071781606798</cx:pt>
          <cx:pt idx="713">0.014418942098077399</cx:pt>
          <cx:pt idx="714">0.041783108086942501</cx:pt>
          <cx:pt idx="715">0.022870011178456998</cx:pt>
          <cx:pt idx="716">0.041590604711801302</cx:pt>
          <cx:pt idx="717">0.019913533747536401</cx:pt>
          <cx:pt idx="718">0.019299961469158099</cx:pt>
          <cx:pt idx="719">0.030799646567840899</cx:pt>
          <cx:pt idx="720">0.0280390250848437</cx:pt>
          <cx:pt idx="721">0.0086676397201299708</cx:pt>
          <cx:pt idx="722">-0.011607533815634299</cx:pt>
          <cx:pt idx="723">-0.0086675274738076003</cx:pt>
          <cx:pt idx="724">-0.0042586081842380299</cx:pt>
          <cx:pt idx="725">-0.0010411836600860501</cx:pt>
          <cx:pt idx="726">-0.00039833931690792698</cx:pt>
          <cx:pt idx="727">0.00025591126334086203</cx:pt>
          <cx:pt idx="728">-0.000318180335832372</cx:pt>
          <cx:pt idx="729">0.00038520307361662899</cx:pt>
          <cx:pt idx="730">-0.00048972580702502503</cx:pt>
          <cx:pt idx="731">-0.00027680431051240199</cx:pt>
          <cx:pt idx="732">0.00144307011790947</cx:pt>
          <cx:pt idx="733">0.0051015924688218896</cx:pt>
          <cx:pt idx="734">0.011353984647311299</cx:pt>
          <cx:pt idx="735">0.0175052401296278</cx:pt>
          <cx:pt idx="736">0.0270779927804322</cx:pt>
          <cx:pt idx="737">0.040201858804990998</cx:pt>
          <cx:pt idx="738">0.032243760915618001</cx:pt>
          <cx:pt idx="739">0.023118865187504299</cx:pt>
          <cx:pt idx="740">0.045474691778662701</cx:pt>
          <cx:pt idx="741">0.056772867755085103</cx:pt>
          <cx:pt idx="742">0.074892347827038297</cx:pt>
          <cx:pt idx="743">0.0387407173054026</cx:pt>
          <cx:pt idx="744">0.036010240799932099</cx:pt>
          <cx:pt idx="745">0.037395718189894803</cx:pt>
          <cx:pt idx="746">0.035557005243680301</cx:pt>
          <cx:pt idx="747">0.020846228917592701</cx:pt>
          <cx:pt idx="748">0.0159020262602587</cx:pt>
          <cx:pt idx="749">0.015143904068047701</cx:pt>
          <cx:pt idx="750">0.0052602535745788197</cx:pt>
          <cx:pt idx="751">0.00035088652877289999</cx:pt>
          <cx:pt idx="752">-0.00022023895239574201</cx:pt>
          <cx:pt idx="753">0.00027190682935089502</cx:pt>
          <cx:pt idx="754">-0.000374974089294961</cx:pt>
          <cx:pt idx="755">-0.000146568033573007</cx:pt>
          <cx:pt idx="756">0.00030964791726666201</cx:pt>
          <cx:pt idx="757">-0.000150533377349316</cx:pt>
          <cx:pt idx="758">2.9548842971448601e-05</cx:pt>
          <cx:pt idx="759">-0.000324932283551007</cx:pt>
          <cx:pt idx="760">0.00050412160608452996</cx:pt>
          <cx:pt idx="761">9.8906552985650602e-05</cx:pt>
          <cx:pt idx="762">0.00063828352680067601</cx:pt>
          <cx:pt idx="763">0.0021257096234168298</cx:pt>
          <cx:pt idx="764">0.0028276199383822</cx:pt>
          <cx:pt idx="765">0.0010318251011852101</cx:pt>
          <cx:pt idx="766">0.00124825821189061</cx:pt>
          <cx:pt idx="767">0.00082438573495992502</cx:pt>
          <cx:pt idx="768">0.0039726443239470801</cx:pt>
          <cx:pt idx="769">0.0057309806515797</cx:pt>
          <cx:pt idx="770">0.013735891674349399</cx:pt>
          <cx:pt idx="771">0.0098628584670649808</cx:pt>
          <cx:pt idx="772">0.0075114752879759201</cx:pt>
          <cx:pt idx="773">0.0074413584435192</cx:pt>
          <cx:pt idx="774">0.0095947913134373005</cx:pt>
          <cx:pt idx="775">0.0072034111744782303</cx:pt>
          <cx:pt idx="776">0.0028191372587122298</cx:pt>
          <cx:pt idx="777">0.00162401164218642</cx:pt>
          <cx:pt idx="778">0.0030667281276503099</cx:pt>
          <cx:pt idx="779">-8.9894430087987594e-05</cx:pt>
          <cx:pt idx="780">0.00052937159980467299</cx:pt>
          <cx:pt idx="781">0.000335351059336575</cx:pt>
          <cx:pt idx="782">0.00038078593369424</cx:pt>
          <cx:pt idx="783">0.00048152121684394401</cx:pt>
          <cx:pt idx="784">0.0010064768228660575</cx:pt>
          <cx:pt idx="785">-0.0035254955857808501</cx:pt>
          <cx:pt idx="786">-0.0074484247494982</cx:pt>
          <cx:pt idx="787">-0.0022478132939343725</cx:pt>
          <cx:pt idx="788">-0.0059546260539267998</cx:pt>
          <cx:pt idx="789">0.0103504554343723</cx:pt>
          <cx:pt idx="790">0.01680663007263335</cx:pt>
          <cx:pt idx="791">0.0069870579257102</cx:pt>
          <cx:pt idx="792">0.00542115923888</cx:pt>
          <cx:pt idx="793">0.011861530696593825</cx:pt>
          <cx:pt idx="794">0.0155813376727866</cx:pt>
          <cx:pt idx="795">0.00530949728045045</cx:pt>
          <cx:pt idx="796">0.014609586001241376</cx:pt>
          <cx:pt idx="797">0.013725171748158575</cx:pt>
          <cx:pt idx="798">0.012182860574809825</cx:pt>
          <cx:pt idx="799">0.0048038074620072747</cx:pt>
          <cx:pt idx="800">-0.0036257378805983499</cx:pt>
          <cx:pt idx="801">-0.0039728979276797754</cx:pt>
          <cx:pt idx="802">-0.0051790371866861249</cx:pt>
          <cx:pt idx="803">-0.0089909871773735245</cx:pt>
          <cx:pt idx="804">-0.00093316877207499753</cx:pt>
          <cx:pt idx="805">-0.0017441545999821949</cx:pt>
          <cx:pt idx="806">-0.00041834104163220249</cx:pt>
          <cx:pt idx="807">-1.0946443869960376e-05</cx:pt>
          <cx:pt idx="808">-0.00013798868996764174</cx:pt>
          <cx:pt idx="809">-0.00024763843944971376</cx:pt>
          <cx:pt idx="810">3.3147531587868001e-06</cx:pt>
          <cx:pt idx="811">0.00089241307485563254</cx:pt>
          <cx:pt idx="812">0.000799999099772145</cx:pt>
          <cx:pt idx="813">-0.0027686513099950999</cx:pt>
          <cx:pt idx="814">-0.0046333056974211754</cx:pt>
          <cx:pt idx="815">0.0021284173778436076</cx:pt>
          <cx:pt idx="816">-0.0037988216458766499</cx:pt>
          <cx:pt idx="817">0.021991218562739324</cx:pt>
          <cx:pt idx="818">0.01221132181163965</cx:pt>
          <cx:pt idx="819">0.005778060769931175</cx:pt>
          <cx:pt idx="820">0.011902917427315175</cx:pt>
          <cx:pt idx="821">0.0075656647031385254</cx:pt>
          <cx:pt idx="822">0.0039435916584088498</cx:pt>
          <cx:pt idx="823">0.0079202513495908004</cx:pt>
          <cx:pt idx="824">0.0086794728908087745</cx:pt>
          <cx:pt idx="825">0.010138824995924325</cx:pt>
          <cx:pt idx="826">0.00014942745099308575</cx:pt>
          <cx:pt idx="827">0.013610747462297625</cx:pt>
          <cx:pt idx="828">0.00398650249366885</cx:pt>
          <cx:pt idx="829">-0.0055567888044685751</cx:pt>
          <cx:pt idx="830">-0.0057406754953996499</cx:pt>
          <cx:pt idx="831">-0.0098584314855457243</cx:pt>
          <cx:pt idx="832">-0.010357658504700424</cx:pt>
          <cx:pt idx="833">-0.0060068271511371247</cx:pt>
          <cx:pt idx="834">-0.002377717881755035</cx:pt>
          <cx:pt idx="835">0.00047009787035913751</cx:pt>
          <cx:pt idx="836">-7.6193076240030748e-05</cx:pt>
          <cx:pt idx="837">-3.017102993939575e-05</cx:pt>
          <cx:pt idx="838">0.00014111298452350351</cx:pt>
          <cx:pt idx="839">0.00064666126247845497</cx:pt>
          <cx:pt idx="840">0.0018831909788406475</cx:pt>
          <cx:pt idx="841">-0.0026920569174993499</cx:pt>
          <cx:pt idx="842">-0.0040054929201622002</cx:pt>
          <cx:pt idx="843">0.0054347930685027246</cx:pt>
          <cx:pt idx="844">-0.0025016196678174</cx:pt>
          <cx:pt idx="845">0.0080735867082621492</cx:pt>
          <cx:pt idx="846">0.0065274995806670752</cx:pt>
          <cx:pt idx="847">0.0047614484292807747</cx:pt>
          <cx:pt idx="848">0.0046211439375779748</cx:pt>
          <cx:pt idx="849">0.0085012342662614242</cx:pt>
          <cx:pt idx="850">0.0048361384515749747</cx:pt>
          <cx:pt idx="851">0.011485918641259875</cx:pt>
          <cx:pt idx="852">0.0065756718809823504</cx:pt>
          <cx:pt idx="853">0.0065088267650426504</cx:pt>
          <cx:pt idx="854">0.014469499029913424</cx:pt>
          <cx:pt idx="855">0.010384356227317076</cx:pt>
          <cx:pt idx="856">0.005994834128221725</cx:pt>
          <cx:pt idx="857">0.00639817642035525</cx:pt>
          <cx:pt idx="858">-0.00016881650540313074</cx:pt>
          <cx:pt idx="859">-0.0031057976817161748</cx:pt>
          <cx:pt idx="860">-0.0087058646096890742</cx:pt>
          <cx:pt idx="861">-0.010593364259885749</cx:pt>
          <cx:pt idx="862">-0.0044831689990013747</cx:pt>
          <cx:pt idx="863">-1.2457332257309999e-05</cx:pt>
          <cx:pt idx="864">0.00018399397569713626</cx:pt>
          <cx:pt idx="865">9.9434194706771997e-05</cx:pt>
          <cx:pt idx="866">0.00027003684610854252</cx:pt>
          <cx:pt idx="867">0.0011234118137278626</cx:pt>
          <cx:pt idx="868">0.00077496590869656251</cx:pt>
          <cx:pt idx="869">-0.0011256468825439599</cx:pt>
          <cx:pt idx="870">-5.4688937021963502e-05</cx:pt>
          <cx:pt idx="871">0.0027683434479985748</cx:pt>
          <cx:pt idx="872">0.0023341059264159999</cx:pt>
          <cx:pt idx="873">0.0074698365335866754</cx:pt>
          <cx:pt idx="874">0.0069112189055394501</cx:pt>
          <cx:pt idx="875">-0.01029188665206255</cx:pt>
          <cx:pt idx="876">-0.011524310013043776</cx:pt>
          <cx:pt idx="877">-0.004010203667089725</cx:pt>
          <cx:pt idx="878">-0.001152734226768395</cx:pt>
          <cx:pt idx="879">0.0083754953935627</cx:pt>
          <cx:pt idx="880">0.0026752837802805</cx:pt>
          <cx:pt idx="881">0.012970469662172175</cx:pt>
          <cx:pt idx="882">0.0031048308902866498</cx:pt>
          <cx:pt idx="883">0.0038697724612380751</cx:pt>
          <cx:pt idx="884">0.0010064768228660575</cx:pt>
          <cx:pt idx="885">-0.0035254955857808501</cx:pt>
          <cx:pt idx="886">-0.0074484247494982</cx:pt>
          <cx:pt idx="887">-0.0022478132939343725</cx:pt>
          <cx:pt idx="888">-0.0059546260539267998</cx:pt>
          <cx:pt idx="889">0.0103504554343723</cx:pt>
          <cx:pt idx="890">0.01680663007263335</cx:pt>
          <cx:pt idx="891">0.0069870579257102</cx:pt>
          <cx:pt idx="892">0.00542115923888</cx:pt>
          <cx:pt idx="893">0.011861530696593825</cx:pt>
          <cx:pt idx="894">0.0155813376727866</cx:pt>
          <cx:pt idx="895">0.00530949728045045</cx:pt>
          <cx:pt idx="896">0.014609586001241376</cx:pt>
          <cx:pt idx="897">0.013725171748158575</cx:pt>
          <cx:pt idx="898">0.012182860574809825</cx:pt>
          <cx:pt idx="899">0.0048038074620072747</cx:pt>
          <cx:pt idx="900">-0.0036257378805983499</cx:pt>
          <cx:pt idx="901">-0.0039728979276797754</cx:pt>
          <cx:pt idx="902">-0.0051790371866861249</cx:pt>
          <cx:pt idx="903">-0.0089909871773735245</cx:pt>
          <cx:pt idx="904">-0.00093316877207499753</cx:pt>
          <cx:pt idx="905">-0.0017441545999821949</cx:pt>
          <cx:pt idx="906">-0.00041834104163220249</cx:pt>
          <cx:pt idx="907">-1.0946443869960376e-05</cx:pt>
          <cx:pt idx="908">-0.00013798868996764174</cx:pt>
          <cx:pt idx="909">-0.00024763843944971376</cx:pt>
          <cx:pt idx="910">3.3147531587868001e-06</cx:pt>
          <cx:pt idx="911">0.00089241307485563254</cx:pt>
          <cx:pt idx="912">0.000799999099772145</cx:pt>
          <cx:pt idx="913">-0.0027686513099950999</cx:pt>
          <cx:pt idx="914">-0.0046333056974211754</cx:pt>
          <cx:pt idx="915">0.0021284173778436076</cx:pt>
          <cx:pt idx="916">-0.0037988216458766499</cx:pt>
          <cx:pt idx="917">0.021991218562739324</cx:pt>
          <cx:pt idx="918">0.01221132181163965</cx:pt>
          <cx:pt idx="919">0.005778060769931175</cx:pt>
          <cx:pt idx="920">0.011902917427315175</cx:pt>
          <cx:pt idx="921">0.0075656647031385254</cx:pt>
          <cx:pt idx="922">0.0039435916584088498</cx:pt>
          <cx:pt idx="923">0.0079202513495908004</cx:pt>
          <cx:pt idx="924">0.0086794728908087745</cx:pt>
          <cx:pt idx="925">0.010138824995924325</cx:pt>
          <cx:pt idx="926">0.00014942745099308575</cx:pt>
          <cx:pt idx="927">0.013610747462297625</cx:pt>
          <cx:pt idx="928">0.00398650249366885</cx:pt>
          <cx:pt idx="929">-0.0055567888044685751</cx:pt>
          <cx:pt idx="930">-0.0057406754953996499</cx:pt>
          <cx:pt idx="931">-0.0098584314855457243</cx:pt>
          <cx:pt idx="932">-0.010357658504700424</cx:pt>
          <cx:pt idx="933">-0.0060068271511371247</cx:pt>
          <cx:pt idx="934">-0.002377717881755035</cx:pt>
          <cx:pt idx="935">0.00047009787035913751</cx:pt>
          <cx:pt idx="936">-7.6193076240030748e-05</cx:pt>
          <cx:pt idx="937">-3.017102993939575e-05</cx:pt>
          <cx:pt idx="938">0.00014111298452350351</cx:pt>
          <cx:pt idx="939">0.00064666126247845497</cx:pt>
          <cx:pt idx="940">0.0018831909788406475</cx:pt>
          <cx:pt idx="941">-0.0026920569174993499</cx:pt>
          <cx:pt idx="942">-0.0040054929201622002</cx:pt>
          <cx:pt idx="943">0.0054347930685027246</cx:pt>
          <cx:pt idx="944">-0.0025016196678174</cx:pt>
          <cx:pt idx="945">0.0080735867082621492</cx:pt>
          <cx:pt idx="946">0.0065274995806670752</cx:pt>
          <cx:pt idx="947">0.0047614484292807747</cx:pt>
          <cx:pt idx="948">0.0046211439375779748</cx:pt>
          <cx:pt idx="949">0.0085012342662614242</cx:pt>
          <cx:pt idx="950">0.0048361384515749747</cx:pt>
          <cx:pt idx="951">0.011485918641259875</cx:pt>
          <cx:pt idx="952">0.0065756718809823504</cx:pt>
          <cx:pt idx="953">0.0065088267650426504</cx:pt>
          <cx:pt idx="954">0.014469499029913424</cx:pt>
          <cx:pt idx="955">0.010384356227317076</cx:pt>
          <cx:pt idx="956">0.005994834128221725</cx:pt>
          <cx:pt idx="957">0.00639817642035525</cx:pt>
          <cx:pt idx="958">-0.00016881650540313074</cx:pt>
          <cx:pt idx="959">-0.0031057976817161748</cx:pt>
          <cx:pt idx="960">-0.0087058646096890742</cx:pt>
          <cx:pt idx="961">-0.010593364259885749</cx:pt>
          <cx:pt idx="962">-0.0044831689990013747</cx:pt>
          <cx:pt idx="963">-1.2457332257309999e-05</cx:pt>
          <cx:pt idx="964">0.00018399397569713626</cx:pt>
          <cx:pt idx="965">9.9434194706771997e-05</cx:pt>
          <cx:pt idx="966">0.00027003684610854252</cx:pt>
          <cx:pt idx="967">0.0011234118137278626</cx:pt>
          <cx:pt idx="968">0.00077496590869656251</cx:pt>
          <cx:pt idx="969">-0.0011256468825439599</cx:pt>
          <cx:pt idx="970">-5.4688937021963502e-05</cx:pt>
          <cx:pt idx="971">0.0027683434479985748</cx:pt>
          <cx:pt idx="972">0.0023341059264159999</cx:pt>
          <cx:pt idx="973">0.0074698365335866754</cx:pt>
          <cx:pt idx="974">0.0069112189055394501</cx:pt>
          <cx:pt idx="975">-0.01029188665206255</cx:pt>
          <cx:pt idx="976">-0.011524310013043776</cx:pt>
          <cx:pt idx="977">-0.004010203667089725</cx:pt>
          <cx:pt idx="978">-0.001152734226768395</cx:pt>
          <cx:pt idx="979">0.0083754953935627</cx:pt>
          <cx:pt idx="980">0.0026752837802805</cx:pt>
          <cx:pt idx="981">0.012970469662172175</cx:pt>
          <cx:pt idx="982">0.0031048308902866498</cx:pt>
          <cx:pt idx="983">0.0038697724612380751</cx:pt>
          <cx:pt idx="984">0.0010064768228660575</cx:pt>
          <cx:pt idx="985">-0.0035254955857808501</cx:pt>
          <cx:pt idx="986">-0.0074484247494982</cx:pt>
          <cx:pt idx="987">-0.0022478132939343725</cx:pt>
          <cx:pt idx="988">-0.0059546260539267998</cx:pt>
          <cx:pt idx="989">0.0103504554343723</cx:pt>
          <cx:pt idx="990">0.01680663007263335</cx:pt>
          <cx:pt idx="991">0.0069870579257102</cx:pt>
          <cx:pt idx="992">0.00542115923888</cx:pt>
          <cx:pt idx="993">0.011861530696593825</cx:pt>
          <cx:pt idx="994">0.0155813376727866</cx:pt>
          <cx:pt idx="995">0.00530949728045045</cx:pt>
          <cx:pt idx="996">0.014609586001241376</cx:pt>
          <cx:pt idx="997">0.013725171748158575</cx:pt>
          <cx:pt idx="998">0.012182860574809825</cx:pt>
          <cx:pt idx="999">0.0048038074620072747</cx:pt>
          <cx:pt idx="1000">-0.0036257378805983499</cx:pt>
          <cx:pt idx="1001">-0.0039728979276797754</cx:pt>
          <cx:pt idx="1002">-0.0051790371866861249</cx:pt>
          <cx:pt idx="1003">-0.0089909871773735245</cx:pt>
          <cx:pt idx="1004">-0.00093316877207499753</cx:pt>
          <cx:pt idx="1005">-0.0017441545999821949</cx:pt>
          <cx:pt idx="1006">-0.00041834104163220249</cx:pt>
          <cx:pt idx="1007">-1.0946443869960376e-05</cx:pt>
          <cx:pt idx="1008">-0.00013798868996764174</cx:pt>
          <cx:pt idx="1009">-0.00024763843944971376</cx:pt>
          <cx:pt idx="1010">3.3147531587868001e-06</cx:pt>
          <cx:pt idx="1011">0.00089241307485563254</cx:pt>
          <cx:pt idx="1012">0.000799999099772145</cx:pt>
          <cx:pt idx="1013">-0.0027686513099950999</cx:pt>
          <cx:pt idx="1014">-0.0046333056974211754</cx:pt>
          <cx:pt idx="1015">0.0021284173778436076</cx:pt>
          <cx:pt idx="1016">-0.0037988216458766499</cx:pt>
          <cx:pt idx="1017">0.021991218562739324</cx:pt>
          <cx:pt idx="1018">0.01221132181163965</cx:pt>
          <cx:pt idx="1019">0.005778060769931175</cx:pt>
          <cx:pt idx="1020">0.011902917427315175</cx:pt>
          <cx:pt idx="1021">0.0075656647031385254</cx:pt>
          <cx:pt idx="1022">0.0039435916584088498</cx:pt>
          <cx:pt idx="1023">0.0079202513495908004</cx:pt>
          <cx:pt idx="1024">0.0086794728908087745</cx:pt>
          <cx:pt idx="1025">0.010138824995924325</cx:pt>
          <cx:pt idx="1026">0.00014942745099308575</cx:pt>
          <cx:pt idx="1027">0.013610747462297625</cx:pt>
          <cx:pt idx="1028">0.00398650249366885</cx:pt>
          <cx:pt idx="1029">-0.0055567888044685751</cx:pt>
          <cx:pt idx="1030">-0.0057406754953996499</cx:pt>
          <cx:pt idx="1031">-0.0098584314855457243</cx:pt>
          <cx:pt idx="1032">-0.010357658504700424</cx:pt>
          <cx:pt idx="1033">-0.0060068271511371247</cx:pt>
          <cx:pt idx="1034">-0.002377717881755035</cx:pt>
          <cx:pt idx="1035">0.00047009787035913751</cx:pt>
          <cx:pt idx="1036">-7.6193076240030748e-05</cx:pt>
          <cx:pt idx="1037">-3.017102993939575e-05</cx:pt>
          <cx:pt idx="1038">0.00014111298452350351</cx:pt>
          <cx:pt idx="1039">0.00064666126247845497</cx:pt>
          <cx:pt idx="1040">0.0018831909788406475</cx:pt>
          <cx:pt idx="1041">-0.0026920569174993499</cx:pt>
          <cx:pt idx="1042">-0.0040054929201622002</cx:pt>
          <cx:pt idx="1043">0.0054347930685027246</cx:pt>
          <cx:pt idx="1044">-0.0025016196678174</cx:pt>
          <cx:pt idx="1045">0.0080735867082621492</cx:pt>
          <cx:pt idx="1046">0.0065274995806670752</cx:pt>
          <cx:pt idx="1047">0.0047614484292807747</cx:pt>
          <cx:pt idx="1048">0.0046211439375779748</cx:pt>
          <cx:pt idx="1049">0.0085012342662614242</cx:pt>
          <cx:pt idx="1050">0.0048361384515749747</cx:pt>
          <cx:pt idx="1051">0.011485918641259875</cx:pt>
          <cx:pt idx="1052">0.0065756718809823504</cx:pt>
          <cx:pt idx="1053">0.0065088267650426504</cx:pt>
          <cx:pt idx="1054">0.014469499029913424</cx:pt>
          <cx:pt idx="1055">0.010384356227317076</cx:pt>
          <cx:pt idx="1056">0.005994834128221725</cx:pt>
          <cx:pt idx="1057">0.00639817642035525</cx:pt>
          <cx:pt idx="1058">-0.00016881650540313074</cx:pt>
          <cx:pt idx="1059">-0.0031057976817161748</cx:pt>
          <cx:pt idx="1060">-0.0087058646096890742</cx:pt>
          <cx:pt idx="1061">-0.010593364259885749</cx:pt>
          <cx:pt idx="1062">-0.0044831689990013747</cx:pt>
          <cx:pt idx="1063">-1.2457332257309999e-05</cx:pt>
          <cx:pt idx="1064">0.00018399397569713626</cx:pt>
          <cx:pt idx="1065">9.9434194706771997e-05</cx:pt>
          <cx:pt idx="1066">0.00027003684610854252</cx:pt>
          <cx:pt idx="1067">0.0011234118137278626</cx:pt>
          <cx:pt idx="1068">0.00077496590869656251</cx:pt>
          <cx:pt idx="1069">-0.0011256468825439599</cx:pt>
          <cx:pt idx="1070">-5.4688937021963502e-05</cx:pt>
          <cx:pt idx="1071">0.0027683434479985748</cx:pt>
          <cx:pt idx="1072">0.0023341059264159999</cx:pt>
          <cx:pt idx="1073">0.0074698365335866754</cx:pt>
          <cx:pt idx="1074">0.0069112189055394501</cx:pt>
          <cx:pt idx="1075">-0.01029188665206255</cx:pt>
          <cx:pt idx="1076">-0.011524310013043776</cx:pt>
          <cx:pt idx="1077">-0.004010203667089725</cx:pt>
          <cx:pt idx="1078">-0.001152734226768395</cx:pt>
          <cx:pt idx="1079">0.0083754953935627</cx:pt>
          <cx:pt idx="1080">0.0026752837802805</cx:pt>
          <cx:pt idx="1081">0.012970469662172175</cx:pt>
          <cx:pt idx="1082">0.0031048308902866498</cx:pt>
          <cx:pt idx="1083">0.0038697724612380751</cx:pt>
        </cx:lvl>
      </cx:numDim>
    </cx:data>
    <cx:data id="123">
      <cx:numDim type="val">
        <cx:f>Sheet2!$DT$1:$DT$1084</cx:f>
        <cx:lvl ptCount="1084" formatCode="G/通用格式">
          <cx:pt idx="0">-0.00021967116093828999</cx:pt>
          <cx:pt idx="1">-0.00026265539686346601</cx:pt>
          <cx:pt idx="2">0.00073783694853271403</cx:pt>
          <cx:pt idx="3">-5.2158749161442101e-05</cx:pt>
          <cx:pt idx="4">-0.00020978548692494699</cx:pt>
          <cx:pt idx="5">0.000297713082258954</cx:pt>
          <cx:pt idx="6">0.000284172650982671</cx:pt>
          <cx:pt idx="7">0.00029019431636020601</cx:pt>
          <cx:pt idx="8">-8.5840878224866695e-05</cx:pt>
          <cx:pt idx="9">-0.000273780290220152</cx:pt>
          <cx:pt idx="10">-0.00017565903092722201</cx:pt>
          <cx:pt idx="11">0.00015606590779138199</cx:pt>
          <cx:pt idx="12">-0.00077966826035367304</cx:pt>
          <cx:pt idx="13">-0.000202945675696723</cx:pt>
          <cx:pt idx="14">0.00093204709181677302</cx:pt>
          <cx:pt idx="15">5.5528339931583303e-05</cx:pt>
          <cx:pt idx="16">0.00029902211744689203</cx:pt>
          <cx:pt idx="17">0.00014500632564075399</cx:pt>
          <cx:pt idx="18">-0.00049669994914281195</cx:pt>
          <cx:pt idx="19">1.53815993429208e-05</cx:pt>
          <cx:pt idx="20">0.000148771471254515</cx:pt>
          <cx:pt idx="21">0.00047828808960897399</cx:pt>
          <cx:pt idx="22">8.77443297651665e-05</cx:pt>
          <cx:pt idx="23">0.00046712566153807799</cx:pt>
          <cx:pt idx="24">-2.5427790357546099e-05</cx:pt>
          <cx:pt idx="25">0.00063326535025780902</cx:pt>
          <cx:pt idx="26">-0.00046384329989067102</cx:pt>
          <cx:pt idx="27">-2.5519961652513599e-05</cx:pt>
          <cx:pt idx="28">6.5788302465489694e-05</cx:pt>
          <cx:pt idx="29">0.00024725831814031502</cx:pt>
          <cx:pt idx="30">-0.000129449121107007</cx:pt>
          <cx:pt idx="31">0.00018366384886413199</cx:pt>
          <cx:pt idx="32">0.00023444442134507701</cx:pt>
          <cx:pt idx="33">-0.00019988548905838999</cx:pt>
          <cx:pt idx="34">0.00027106312421841002</cx:pt>
          <cx:pt idx="35">0.00019552870538340299</cx:pt>
          <cx:pt idx="36">-0.00025986489091770501</cx:pt>
          <cx:pt idx="37">0.000119954045073594</cx:pt>
          <cx:pt idx="38">0.00029461158004922302</cx:pt>
          <cx:pt idx="39">-0.0021648879231341801</cx:pt>
          <cx:pt idx="40">-0.00046960193355258701</cx:pt>
          <cx:pt idx="41">-0.00046984283144038198</cx:pt>
          <cx:pt idx="42">-0.00047167756792131701</cx:pt>
          <cx:pt idx="43">-0.00050885998171752505</cx:pt>
          <cx:pt idx="44">-0.00044533208649761202</cx:pt>
          <cx:pt idx="45">-0.00032915568102363899</cx:pt>
          <cx:pt idx="46">-0.00077475467180754297</cx:pt>
          <cx:pt idx="47">-0.000184527428340892</cx:pt>
          <cx:pt idx="48">0.00020157016274168101</cx:pt>
          <cx:pt idx="49">-0.00054544061266416496</cx:pt>
          <cx:pt idx="50">0.00040304114306995598</cx:pt>
          <cx:pt idx="51">-1.4693680836976599e-05</cx:pt>
          <cx:pt idx="52">0.00021754431276041199</cx:pt>
          <cx:pt idx="53">-0.00012414043451988501</cx:pt>
          <cx:pt idx="54">0.00060438859268455603</cx:pt>
          <cx:pt idx="55">0.0010184766154923499</cx:pt>
          <cx:pt idx="56">6.8450132276145695e-05</cx:pt>
          <cx:pt idx="57">0.00020302925119311101</cx:pt>
          <cx:pt idx="58">-0.00011905210117607601</cx:pt>
          <cx:pt idx="59">0.00059087892722405001</cx:pt>
          <cx:pt idx="60">0.00069555237961600801</cx:pt>
          <cx:pt idx="61">-0.00031360225853283502</cx:pt>
          <cx:pt idx="62">0.000106006248415588</cx:pt>
          <cx:pt idx="63">-0.00128132531397421</cx:pt>
          <cx:pt idx="64">-0.0022950682866554602</cx:pt>
          <cx:pt idx="65">-0.00324026301856429</cx:pt>
          <cx:pt idx="66">-0.0029258107998681102</cx:pt>
          <cx:pt idx="67">-0.0035198030237349001</cx:pt>
          <cx:pt idx="68">-0.0057187774550733397</cx:pt>
          <cx:pt idx="69">-0.00862273075671517</cx:pt>
          <cx:pt idx="70">-0.0114068411540569</cx:pt>
          <cx:pt idx="71">-0.0095230240752289409</cx:pt>
          <cx:pt idx="72">-0.0070846526641696397</cx:pt>
          <cx:pt idx="73">-0.0044295464879550899</cx:pt>
          <cx:pt idx="74">-0.0038495733582886099</cx:pt>
          <cx:pt idx="75">-0.0039145457298726998</cx:pt>
          <cx:pt idx="76">-0.0017541848804768999</cx:pt>
          <cx:pt idx="77">-0.00024586826970127899</cx:pt>
          <cx:pt idx="78">-0.00049749117172684203</cx:pt>
          <cx:pt idx="79">7.7218125036430894e-05</cx:pt>
          <cx:pt idx="80">-0.00014112517520086399</cx:pt>
          <cx:pt idx="81">-0.00013821672486726401</cx:pt>
          <cx:pt idx="82">0.00021254911181869601</cx:pt>
          <cx:pt idx="83">0.000523886976124617</cx:pt>
          <cx:pt idx="84">-7.8693210125321399e-05</cx:pt>
          <cx:pt idx="85">3.2411105283049902e-05</cx:pt>
          <cx:pt idx="86">0.00110380639149438</cx:pt>
          <cx:pt idx="87">0.00037068790655447902</cx:pt>
          <cx:pt idx="88">-0.00039164586877598597</cx:pt>
          <cx:pt idx="89">-0.0012688536124563601</cx:pt>
          <cx:pt idx="90">-0.00053606994052024395</cx:pt>
          <cx:pt idx="91">-0.0021969007806724298</cx:pt>
          <cx:pt idx="92">-0.0053821318039455101</cx:pt>
          <cx:pt idx="93">-0.0078531253057616199</cx:pt>
          <cx:pt idx="94">-0.0109506108148501</cx:pt>
          <cx:pt idx="95">-0.016783941754530199</cx:pt>
          <cx:pt idx="96">-0.0217125626403625</cx:pt>
          <cx:pt idx="97">-0.0343433734028145</cx:pt>
          <cx:pt idx="98">-0.029674176750826401</cx:pt>
          <cx:pt idx="99">-0.019611183231499799</cx:pt>
          <cx:pt idx="100">-0.022854955133496301</cx:pt>
          <cx:pt idx="101">-0.010594421626544</cx:pt>
          <cx:pt idx="102">0.00169663453890443</cx:pt>
          <cx:pt idx="103">-0.016863786286718599</cx:pt>
          <cx:pt idx="104">-0.011962964719416901</cx:pt>
          <cx:pt idx="105">-0.0079614516030754798</cx:pt>
          <cx:pt idx="106">-0.0046962036388976296</cx:pt>
          <cx:pt idx="107">-9.5222201230614898e-06</cx:pt>
          <cx:pt idx="108">0.00011843522565543799</cx:pt>
          <cx:pt idx="109">-0.00034887524990118401</cx:pt>
          <cx:pt idx="110">-9.8130672173309496e-05</cx:pt>
          <cx:pt idx="111">-8.7397155130429597e-05</cx:pt>
          <cx:pt idx="112">0.00041922694495196902</cx:pt>
          <cx:pt idx="113">-0.000480272374656055</cx:pt>
          <cx:pt idx="114">0.0025256358987804</cx:pt>
          <cx:pt idx="115">0.0012019322524681501</cx:pt>
          <cx:pt idx="116">0.0018710428106390199</cx:pt>
          <cx:pt idx="117">0.0020040768485994802</cx:pt>
          <cx:pt idx="118">0.0011160685189510601</cx:pt>
          <cx:pt idx="119">-0.0019485996370766901</cx:pt>
          <cx:pt idx="120">-0.0019589542908322799</cx:pt>
          <cx:pt idx="121">-0.0034234288372354199</cx:pt>
          <cx:pt idx="122">-0.0066529268218380204</cx:pt>
          <cx:pt idx="123">-0.0020113050524683102</cx:pt>
          <cx:pt idx="124">-0.0051985462084679001</cx:pt>
          <cx:pt idx="125">-0.0010393000486563499</cx:pt>
          <cx:pt idx="126">0.00059377464614639901</cx:pt>
          <cx:pt idx="127">0.0076790026909128901</cx:pt>
          <cx:pt idx="128">0.023697896924537502</cx:pt>
          <cx:pt idx="129">0.0246530353021597</cx:pt>
          <cx:pt idx="130">0.0082104606396149193</cx:pt>
          <cx:pt idx="131">-0.0042532499050573899</cx:pt>
          <cx:pt idx="132">-0.0059923996812782602</cx:pt>
          <cx:pt idx="133">0.0081835956791358293</cx:pt>
          <cx:pt idx="134">0.0128668071611898</cx:pt>
          <cx:pt idx="135">0.0035819061330723701</cx:pt>
          <cx:pt idx="136">-0.0052866699443497797</cx:pt>
          <cx:pt idx="137">0.00090730118596753998</cx:pt>
          <cx:pt idx="138">-0.000185356677881894</cx:pt>
          <cx:pt idx="139">0.000109664594349587</cx:pt>
          <cx:pt idx="140">-0.00076585155868313503</cx:pt>
          <cx:pt idx="141">-0.00011519893457727</cx:pt>
          <cx:pt idx="142">0.00047657470394232398</cx:pt>
          <cx:pt idx="143">-4.8932235057329299e-05</cx:pt>
          <cx:pt idx="144">0.0039774395033110796</cx:pt>
          <cx:pt idx="145">0.020131144257048001</cx:pt>
          <cx:pt idx="146">0.018191283466292299</cx:pt>
          <cx:pt idx="147">0.00070792125018294698</cx:pt>
          <cx:pt idx="148">0.00066324361264491895</cx:pt>
          <cx:pt idx="149">0.00343368031336152</cx:pt>
          <cx:pt idx="150">-0.025360130334012101</cx:pt>
          <cx:pt idx="151">0.0061726631012779601</cx:pt>
          <cx:pt idx="152">0.046546543043425502</cx:pt>
          <cx:pt idx="153">0.037413806469400297</cx:pt>
          <cx:pt idx="154">0.0210285347938249</cx:pt>
          <cx:pt idx="155">0.0017186645134143401</cx:pt>
          <cx:pt idx="156">-0.0035577409784116601</cx:pt>
          <cx:pt idx="157">0.017125314466204598</cx:pt>
          <cx:pt idx="158">-0.0049367280576427201</cx:pt>
          <cx:pt idx="159">0.00316660871467336</cx:pt>
          <cx:pt idx="160">-0.010391002341352901</cx:pt>
          <cx:pt idx="161">-0.0114279406887214</cx:pt>
          <cx:pt idx="162">0.00028245510060644199</cx:pt>
          <cx:pt idx="163">-0.0086137252743486697</cx:pt>
          <cx:pt idx="164">-0.0062998228786429198</cx:pt>
          <cx:pt idx="165">0.00133100921033767</cx:pt>
          <cx:pt idx="166">-0.0022101708979217201</cx:pt>
          <cx:pt idx="167">0.00025011537268554603</cx:pt>
          <cx:pt idx="168">-0.00051815511785214098</cx:pt>
          <cx:pt idx="169">-3.6089096137383203e-05</cx:pt>
          <cx:pt idx="170">0.0015743712190188399</cx:pt>
          <cx:pt idx="171">-0.00066718994189829699</cx:pt>
          <cx:pt idx="172">0.0053178329462360502</cx:pt>
          <cx:pt idx="173">0.018088036262861599</cx:pt>
          <cx:pt idx="174">0.0226127284091097</cx:pt>
          <cx:pt idx="175">0.0103399729156165</cx:pt>
          <cx:pt idx="176">0.012098711420653</cx:pt>
          <cx:pt idx="177">0.0119561649052825</cx:pt>
          <cx:pt idx="178">0.00503560939994798</cx:pt>
          <cx:pt idx="179">0.066443946146203706</cx:pt>
          <cx:pt idx="180">0.0623474587153642</cx:pt>
          <cx:pt idx="181">0.045855185142548598</cx:pt>
          <cx:pt idx="182">0.0156580316918291</cx:pt>
          <cx:pt idx="183">0.017923098136678001</cx:pt>
          <cx:pt idx="184">0.0143792599890915</cx:pt>
          <cx:pt idx="185">0.00619522624533106</cx:pt>
          <cx:pt idx="186">0.0030203101212149999</cx:pt>
          <cx:pt idx="187">0.017353547700706101</cx:pt>
          <cx:pt idx="188">-0.0076107238746556498</cx:pt>
          <cx:pt idx="189">-0.026769188544566402</cx:pt>
          <cx:pt idx="190">-0.0149500180038388</cx:pt>
          <cx:pt idx="191">0.0014533631599355</cx:pt>
          <cx:pt idx="192">0.0028877658585256998</cx:pt>
          <cx:pt idx="193">-0.0028149049856377199</cx:pt>
          <cx:pt idx="194">-0.0047241438656335302</cx:pt>
          <cx:pt idx="195">-0.0064404874926535802</cx:pt>
          <cx:pt idx="196">0.000214505995641783</cx:pt>
          <cx:pt idx="197">-0.00055951535556016704</cx:pt>
          <cx:pt idx="198">0.0057446793341137401</cx:pt>
          <cx:pt idx="199">0.00049260456574103995</cx:pt>
          <cx:pt idx="200">0.00012269425392445675</cx:pt>
          <cx:pt idx="201">-0.00086305435488235997</cx:pt>
          <cx:pt idx="202">0.0041798970428834504</cx:pt>
          <cx:pt idx="203">8.5896543921209253e-05</cx:pt>
          <cx:pt idx="204">-0.0061568392304497</cx:pt>
          <cx:pt idx="205">0.0043456227532598498</cx:pt>
          <cx:pt idx="206">0.0053220838602566004</cx:pt>
          <cx:pt idx="207">0.011905612996345676</cx:pt>
          <cx:pt idx="208">0.01429218228862225</cx:pt>
          <cx:pt idx="209">0.0023220530196015601</cx:pt>
          <cx:pt idx="210">0.0040161441266021751</cx:pt>
          <cx:pt idx="211">0.0043547521482433247</cx:pt>
          <cx:pt idx="212">0.002669240177733275</cx:pt>
          <cx:pt idx="213">0.0013936781385119426</cx:pt>
          <cx:pt idx="214">-0.0019190501867620824</cx:pt>
          <cx:pt idx="215">0.00243077739628923</cx:pt>
          <cx:pt idx="216">-0.0050364465020221747</cx:pt>
          <cx:pt idx="217">-0.0043001529181133499</cx:pt>
          <cx:pt idx="218">-0.004552371517011225</cx:pt>
          <cx:pt idx="219">0.0032263912620358998</cx:pt>
          <cx:pt idx="220">0.00081231474669430249</cx:pt>
          <cx:pt idx="221">-9.3614084515649499e-05</cx:pt>
          <cx:pt idx="222">-0.00080091247976885505</cx:pt>
          <cx:pt idx="223">-0.00096915825972218247</cx:pt>
          <cx:pt idx="224">-9.5295945593514245e-05</cx:pt>
          <cx:pt idx="225">-0.000113844929099819</cx:pt>
          <cx:pt idx="226">0.00094931588450003252</cx:pt>
          <cx:pt idx="227">0.0011739786518359576</cx:pt>
          <cx:pt idx="228">-0.0014186000441614101</cx:pt>
          <cx:pt idx="229">-0.0017738821922473026</cx:pt>
          <cx:pt idx="230">0.0038649610515623001</cx:pt>
          <cx:pt idx="231">-0.00036157225868459751</cx:pt>
          <cx:pt idx="232">0.0025198268652716002</cx:pt>
          <cx:pt idx="233">0.0071398532813680754</cx:pt>
          <cx:pt idx="234">0.0024108722552328324</cx:pt>
          <cx:pt idx="235">0.0048759996210925001</cx:pt>
          <cx:pt idx="236">0.0036315215234997002</cx:pt>
          <cx:pt idx="237">0.0080692212073455501</cx:pt>
          <cx:pt idx="238">0.0082983607950325756</cx:pt>
          <cx:pt idx="239">0.01489693166644895</cx:pt>
          <cx:pt idx="240">8.6001602692197505e-05</cx:pt>
          <cx:pt idx="241">-0.0071137343767010246</cx:pt>
          <cx:pt idx="242">0.0027780584475996001</cx:pt>
          <cx:pt idx="243">0.0031008943498431248</cx:pt>
          <cx:pt idx="244">-0.0061955852998666497</cx:pt>
          <cx:pt idx="245">0.0025937637682474</cx:pt>
          <cx:pt idx="246">0.0011974521479009926</cx:pt>
          <cx:pt idx="247">0.0024834600362375549</cx:pt>
          <cx:pt idx="248">0.0087461522484795495</cx:pt>
          <cx:pt idx="249">0.00655355613676785</cx:pt>
          <cx:pt idx="250">0.0014420829914617574</cx:pt>
          <cx:pt idx="251">0.00016367043937629176</cx:pt>
          <cx:pt idx="252">1.8845821459691224e-05</cx:pt>
          <cx:pt idx="253">0.00021204250157449525</cx:pt>
          <cx:pt idx="254">0.00019265227328223525</cx:pt>
          <cx:pt idx="255">-0.0003526267679939475</cx:pt>
          <cx:pt idx="256">-0.001103632998937235</cx:pt>
          <cx:pt idx="257">-0.0018066830764485926</cx:pt>
          <cx:pt idx="258">0.0039835991834570247</cx:pt>
          <cx:pt idx="259">-0.00046757533029142249</cx:pt>
          <cx:pt idx="260">-0.00206483299851357</cx:pt>
          <cx:pt idx="261">0.0038171868359427748</cx:pt>
          <cx:pt idx="262">-0.0024091846312582475</cx:pt>
          <cx:pt idx="263">-0.0041861050848048253</cx:pt>
          <cx:pt idx="264">-0.010079823755195375</cx:pt>
          <cx:pt idx="265">-0.00073496058125540004</cx:pt>
          <cx:pt idx="266">0.006397593259557975</cx:pt>
          <cx:pt idx="267">0.0067493703359067254</cx:pt>
          <cx:pt idx="268">0.0034287186434725</cx:pt>
          <cx:pt idx="269">0.0066112807029692503</cx:pt>
          <cx:pt idx="270">0.00110450456965112</cx:pt>
          <cx:pt idx="271">0.0085488328554419752</cx:pt>
          <cx:pt idx="272">0.0090523998339226246</cx:pt>
          <cx:pt idx="273">0.010784104364244575</cx:pt>
          <cx:pt idx="274">0.013586655462205499</cx:pt>
          <cx:pt idx="275">0.0084613071640225</cx:pt>
          <cx:pt idx="276">0.0098413907320083743</cx:pt>
          <cx:pt idx="277">0.0062411544609846251</cx:pt>
          <cx:pt idx="278">0.0020521805678614074</cx:pt>
          <cx:pt idx="279">5.1364634584683498e-05</cx:pt>
          <cx:pt idx="280">-0.00014886645346818726</cx:pt>
          <cx:pt idx="281">6.19480379177155e-05</cx:pt>
          <cx:pt idx="282">0.00039591195569954748</cx:pt>
          <cx:pt idx="283">-0.00056223612330376501</cx:pt>
          <cx:pt idx="284">0.00044023551885902999</cx:pt>
          <cx:pt idx="285">0.00056989486053413748</cx:pt>
          <cx:pt idx="286">-0.0050841376446196752</cx:pt>
          <cx:pt idx="287">-0.0076787954037630252</cx:pt>
          <cx:pt idx="288">-0.011028114937687201</cx:pt>
          <cx:pt idx="289">-0.0050467361806303254</cx:pt>
          <cx:pt idx="290">-0.0069707631385442</cx:pt>
          <cx:pt idx="291">-0.012023196032362725</cx:pt>
          <cx:pt idx="292">-0.0097520452860441493</cx:pt>
          <cx:pt idx="293">-0.011336412725994024</cx:pt>
          <cx:pt idx="294">0.0014950959794337725</cx:pt>
          <cx:pt idx="295">-0.0039833123022238997</cx:pt>
          <cx:pt idx="296">-0.0016795355088002476</cx:pt>
          <cx:pt idx="297">-0.0016366659709243674</cx:pt>
          <cx:pt idx="298">0.00550685550079785</cx:pt>
          <cx:pt idx="299">0.032713953284167999</cx:pt>
          <cx:pt idx="300">0.060023800568546698</cx:pt>
          <cx:pt idx="301">0.037722186867103498</cx:pt>
          <cx:pt idx="302">0.073319678408593394</cx:pt>
          <cx:pt idx="303">0.080789969910062903</cx:pt>
          <cx:pt idx="304">0.038513354265067301</cx:pt>
          <cx:pt idx="305">0.021941780503305801</cx:pt>
          <cx:pt idx="306">0.0048910693316753196</cx:pt>
          <cx:pt idx="307">-2.6153710932965101e-05</cx:pt>
          <cx:pt idx="308">0.00010576691196790599</cx:pt>
          <cx:pt idx="309">0.00019343544547077899</cx:pt>
          <cx:pt idx="310">0.0044023210297921798</cx:pt>
          <cx:pt idx="311">-0.00021573063697229199</cx:pt>
          <cx:pt idx="312">0.00218286477523069</cx:pt>
          <cx:pt idx="313">-0.0034439367641366601</cx:pt>
          <cx:pt idx="314">-0.0080623405941017204</cx:pt>
          <cx:pt idx="315">-0.029137005875959798</cx:pt>
          <cx:pt idx="316">-0.018744752950985599</cx:pt>
          <cx:pt idx="317">0.0020784159232415198</cx:pt>
          <cx:pt idx="318">-0.014248071072402601</cx:pt>
          <cx:pt idx="319">-0.047061703133265201</cx:pt>
          <cx:pt idx="320">-0.020727401290171501</cx:pt>
          <cx:pt idx="321">-0.017702309470281799</cx:pt>
          <cx:pt idx="322">0.0057278081458817598</cx:pt>
          <cx:pt idx="323">-0.0146755717869734</cx:pt>
          <cx:pt idx="324">7.7760060440338797e-05</cx:pt>
          <cx:pt idx="325">0.018070363416610499</cx:pt>
          <cx:pt idx="326">0.023499630992223301</cx:pt>
          <cx:pt idx="327">0.013698697161124001</cx:pt>
          <cx:pt idx="328">0.041638655336021797</cx:pt>
          <cx:pt idx="329">0.033690600798813801</cx:pt>
          <cx:pt idx="330">0.054236432033159303</cx:pt>
          <cx:pt idx="331">0.079701534020899606</cx:pt>
          <cx:pt idx="332">0.0472403123085458</cx:pt>
          <cx:pt idx="333">0.0202856171992125</cx:pt>
          <cx:pt idx="334">0.0058445842018592202</cx:pt>
          <cx:pt idx="335">-0.000382152814207236</cx:pt>
          <cx:pt idx="336">0.00111280520636827</cx:pt>
          <cx:pt idx="337">-0.00023328820511352499</cx:pt>
          <cx:pt idx="338">0.00453629912118642</cx:pt>
          <cx:pt idx="339">-0.0015178398855777099</cx:pt>
          <cx:pt idx="340">0.0086233291189105193</cx:pt>
          <cx:pt idx="341">0.00751647230906768</cx:pt>
          <cx:pt idx="342">-0.0156955530651341</cx:pt>
          <cx:pt idx="343">-0.027932151674772799</cx:pt>
          <cx:pt idx="344">-0.012964983735768</cx:pt>
          <cx:pt idx="345">-0.0160054069821737</cx:pt>
          <cx:pt idx="346">-0.027093764901524101</cx:pt>
          <cx:pt idx="347">-0.0272128101633719</cx:pt>
          <cx:pt idx="348">-0.0073523619562626203</cx:pt>
          <cx:pt idx="349">0.020712494429546199</cx:pt>
          <cx:pt idx="350">0.00315670623033184</cx:pt>
          <cx:pt idx="351">-0.0087400697983534698</cx:pt>
          <cx:pt idx="352">0.0088913392471287305</cx:pt>
          <cx:pt idx="353">0.0103602855464302</cx:pt>
          <cx:pt idx="354">0.0059782387754691996</cx:pt>
          <cx:pt idx="355">-0.018190158147329501</cx:pt>
          <cx:pt idx="356">0.022027475799302001</cx:pt>
          <cx:pt idx="357">0.0243376021465448</cx:pt>
          <cx:pt idx="358">0.016403814236597002</cx:pt>
          <cx:pt idx="359">0.034752006625761202</cx:pt>
          <cx:pt idx="360">0.0085925312417558398</cx:pt>
          <cx:pt idx="361">0.0029600075211209001</cx:pt>
          <cx:pt idx="362">0.0024264549049128801</cx:pt>
          <cx:pt idx="363">6.4204082623082296e-05</cx:pt>
          <cx:pt idx="364">-8.0077841234334199e-05</cx:pt>
          <cx:pt idx="365">-0.00070310873436020202</cx:pt>
          <cx:pt idx="366">0.00050546636354704304</cx:pt>
          <cx:pt idx="367">-0.0024756040309097099</cx:pt>
          <cx:pt idx="368">0.00241668301395417</cx:pt>
          <cx:pt idx="369">6.7633888783990803e-05</cx:pt>
          <cx:pt idx="370">-0.029789268320134201</cx:pt>
          <cx:pt idx="371">-0.022275418707189899</cx:pt>
          <cx:pt idx="372">5.1749651478198498e-05</cx:pt>
          <cx:pt idx="373">0.023624252094619901</cx:pt>
          <cx:pt idx="374">0.00622354877854581</cx:pt>
          <cx:pt idx="375">0.019116489581363999</cx:pt>
          <cx:pt idx="376">0.036861035292246103</cx:pt>
          <cx:pt idx="377">0.034370124569080097</cx:pt>
          <cx:pt idx="378">0.024928462982294699</cx:pt>
          <cx:pt idx="379">0.017639042462680801</cx:pt>
          <cx:pt idx="380">-0.0073431561957470002</cx:pt>
          <cx:pt idx="381">-0.010992815264097599</cx:pt>
          <cx:pt idx="382">-0.041728201820725203</cx:pt>
          <cx:pt idx="383">-0.0090124168837363502</cx:pt>
          <cx:pt idx="384">0.018416217864458101</cx:pt>
          <cx:pt idx="385">0.0020964950108323601</cx:pt>
          <cx:pt idx="386">-0.0137420248642684</cx:pt>
          <cx:pt idx="387">-0.013439033003468</cx:pt>
          <cx:pt idx="388">-0.021557705922243198</cx:pt>
          <cx:pt idx="389">-0.0146954946241239</cx:pt>
          <cx:pt idx="390">-0.010868236911215899</cx:pt>
          <cx:pt idx="391">-0.00074126522567451896</cx:pt>
          <cx:pt idx="392">-3.7573455375956101e-05</cx:pt>
          <cx:pt idx="393">0.00025791917182792999</cx:pt>
          <cx:pt idx="394">0.000172662075781203</cx:pt>
          <cx:pt idx="395">-0.00044475537920195799</cx:pt>
          <cx:pt idx="396">-0.0021714212036962701</cx:pt>
          <cx:pt idx="397">-0.014004567111321</cx:pt>
          <cx:pt idx="398">-0.044512798050422901</cx:pt>
          <cx:pt idx="399">-0.030815990206643398</cx:pt>
          <cx:pt idx="400">0.0111678817016</cx:pt>
          <cx:pt idx="401">0.068426907605333001</cx:pt>
          <cx:pt idx="402">0.051800037769580802</cx:pt>
          <cx:pt idx="403">0.039200926335283097</cx:pt>
          <cx:pt idx="404">0.066500759737324694</cx:pt>
          <cx:pt idx="405">0.058138480608333799</cx:pt>
          <cx:pt idx="406">0.067621231640771301</cx:pt>
          <cx:pt idx="407">0.0479801495020084</cx:pt>
          <cx:pt idx="408">-0.0058386104639242698</cx:pt>
          <cx:pt idx="409">-0.0146622048833256</cx:pt>
          <cx:pt idx="410">-0.037545577524915399</cx:pt>
          <cx:pt idx="411">0.0031837118315793701</cx:pt>
          <cx:pt idx="412">-0.00656598018647304</cx:pt>
          <cx:pt idx="413">-0.017382191822496101</cx:pt>
          <cx:pt idx="414">-0.0212626762907141</cx:pt>
          <cx:pt idx="415">-0.027244991785019001</cx:pt>
          <cx:pt idx="416">-0.029582493055741101</cx:pt>
          <cx:pt idx="417">-0.0124901444404103</cx:pt>
          <cx:pt idx="418">-0.0061106255996826696</cx:pt>
          <cx:pt idx="419">0.00026284592263281698</cx:pt>
          <cx:pt idx="420">-0.00026485150692790501</cx:pt>
          <cx:pt idx="421">-0.00052985206267733905</cx:pt>
          <cx:pt idx="422">0.00069122980649317402</cx:pt>
          <cx:pt idx="423">0.0011049705139381601</cx:pt>
          <cx:pt idx="424">-0.0063648901696335804</cx:pt>
          <cx:pt idx="425">-0.022424541829914602</cx:pt>
          <cx:pt idx="426">-0.049762656669045301</cx:pt>
          <cx:pt idx="427">-0.036179420192712697</cx:pt>
          <cx:pt idx="428">-0.024068045827176601</cx:pt>
          <cx:pt idx="429">0.026123861515699901</cx:pt>
          <cx:pt idx="430">0.044727842377588603</cx:pt>
          <cx:pt idx="431">0.061739536019480797</cx:pt>
          <cx:pt idx="432">0.076165772530936704</cx:pt>
          <cx:pt idx="433">0.103298835472446</cx:pt>
          <cx:pt idx="434">0.0589788474090032</cx:pt>
          <cx:pt idx="435">0.023109133896289599</cx:pt>
          <cx:pt idx="436">0.0099393504467996194</cx:pt>
          <cx:pt idx="437">0.0197382528620434</cx:pt>
          <cx:pt idx="438">-0.033877961981913798</cx:pt>
          <cx:pt idx="439">-0.0386419556560249</cx:pt>
          <cx:pt idx="440">-0.027753430494841601</cx:pt>
          <cx:pt idx="441">-0.010661831337684899</cx:pt>
          <cx:pt idx="442">-0.0010907265011736399</cx:pt>
          <cx:pt idx="443">-0.029318174361149502</cx:pt>
          <cx:pt idx="444">-0.027260665095791899</cx:pt>
          <cx:pt idx="445">-0.0077481922924305599</cx:pt>
          <cx:pt idx="446">-0.0019951033871081301</cx:pt>
          <cx:pt idx="447">-7.47666307933844e-05</cx:pt>
          <cx:pt idx="448">0.000368283591702361</cx:pt>
          <cx:pt idx="449">-0.00038195547718159199</cx:pt>
          <cx:pt idx="450">0.0010197666957008601</cx:pt>
          <cx:pt idx="451">0.00047437159858997399</cx:pt>
          <cx:pt idx="452">-0.0028736632106727898</cx:pt>
          <cx:pt idx="453">-0.0261482225624615</cx:pt>
          <cx:pt idx="454">-0.044496906886088199</cx:pt>
          <cx:pt idx="455">-0.0558323647901771</cx:pt>
          <cx:pt idx="456">-0.066669945221001101</cx:pt>
          <cx:pt idx="457">-0.049854640122682599</cx:pt>
          <cx:pt idx="458">-0.0242220029880655</cx:pt>
          <cx:pt idx="459">0.020764366978185098</cx:pt>
          <cx:pt idx="460">0.083323556396672202</cx:pt>
          <cx:pt idx="461">0.090973387417778301</cx:pt>
          <cx:pt idx="462">0.044064613374375498</cx:pt>
          <cx:pt idx="463">0.036143350255224999</cx:pt>
          <cx:pt idx="464">0.014241513911675399</cx:pt>
          <cx:pt idx="465">-0.022441821417849599</cx:pt>
          <cx:pt idx="466">-0.053131462169346</cx:pt>
          <cx:pt idx="467">-0.044767751134180703</cx:pt>
          <cx:pt idx="468">-0.037488859665714802</cx:pt>
          <cx:pt idx="469">-0.027803689294074299</cx:pt>
          <cx:pt idx="470">-0.0095043024724110192</cx:pt>
          <cx:pt idx="471">-0.028418559452711298</cx:pt>
          <cx:pt idx="472">-0.026409463192198002</cx:pt>
          <cx:pt idx="473">-0.019212874528810198</cx:pt>
          <cx:pt idx="474">-0.0125634524931264</cx:pt>
          <cx:pt idx="475">-0.00181248653808041</cx:pt>
          <cx:pt idx="476">0.00036416332296341402</cx:pt>
          <cx:pt idx="477">-6.5589300812337196e-05</cx:pt>
          <cx:pt idx="478">0.00016852896412224299</cx:pt>
          <cx:pt idx="479">0.00189254360915931</cx:pt>
          <cx:pt idx="480">-0.0073371592406850398</cx:pt>
          <cx:pt idx="481">-0.018226367992082999</cx:pt>
          <cx:pt idx="482">-0.041734079370648498</cx:pt>
          <cx:pt idx="483">-0.074506624264562796</cx:pt>
          <cx:pt idx="484">-0.088738106926618404</cx:pt>
          <cx:pt idx="485">-0.10480370193692599</cx:pt>
          <cx:pt idx="486">-0.104086638797477</cx:pt>
          <cx:pt idx="487">-0.021557745128349098</cx:pt>
          <cx:pt idx="488">0.0055368960157900103</cx:pt>
          <cx:pt idx="489">0.032949493267503203</cx:pt>
          <cx:pt idx="490">0.031993254116395697</cx:pt>
          <cx:pt idx="491">0.0101502591353811</cx:pt>
          <cx:pt idx="492">-0.0148171202397459</cx:pt>
          <cx:pt idx="493">-0.055609029299785902</cx:pt>
          <cx:pt idx="494">-0.039049298398692603</cx:pt>
          <cx:pt idx="495">-0.033864208653010999</cx:pt>
          <cx:pt idx="496">-0.017836646917470601</cx:pt>
          <cx:pt idx="497">-0.0057856636494738496</cx:pt>
          <cx:pt idx="498">-0.0037730331477451502</cx:pt>
          <cx:pt idx="499">-0.010658132871738901</cx:pt>
          <cx:pt idx="500">-0.0094731671674055298</cx:pt>
          <cx:pt idx="501">-0.0079965206667293402</cx:pt>
          <cx:pt idx="502">-0.00081574049488577604</cx:pt>
          <cx:pt idx="503">-0.00039063677011529698</cx:pt>
          <cx:pt idx="504">-0.000117484343993461</cx:pt>
          <cx:pt idx="505">-0.00026884475488611002</cx:pt>
          <cx:pt idx="506">0.0024936117011696399</cx:pt>
          <cx:pt idx="507">-0.0030763567692135298</cx:pt>
          <cx:pt idx="508">-0.0079453618990398007</cx:pt>
          <cx:pt idx="509">-0.0034816593636140202</cx:pt>
          <cx:pt idx="510">-0.0206830576144089</cx:pt>
          <cx:pt idx="511">-0.067615136088458996</cx:pt>
          <cx:pt idx="512">-0.095780047093531301</cx:pt>
          <cx:pt idx="513">-0.10853805580221</cx:pt>
          <cx:pt idx="514">-0.063299188255811795</cx:pt>
          <cx:pt idx="515">-0.0080214037334874096</cx:pt>
          <cx:pt idx="516">-0.0148865726888779</cx:pt>
          <cx:pt idx="517">0.030858250450062599</cx:pt>
          <cx:pt idx="518">0.00655049366922215</cx:pt>
          <cx:pt idx="519">-0.026200183535148799</cx:pt>
          <cx:pt idx="520">-0.024776000687929699</cx:pt>
          <cx:pt idx="521">-0.024963460819679598</cx:pt>
          <cx:pt idx="522">-0.015374129342920401</cx:pt>
          <cx:pt idx="523">-0.045891389027138303</cx:pt>
          <cx:pt idx="524">-0.033835354780539603</cx:pt>
          <cx:pt idx="525">-0.026463561543350798</cx:pt>
          <cx:pt idx="526">-0.023263005857714101</cx:pt>
          <cx:pt idx="527">-0.029749062956876699</cx:pt>
          <cx:pt idx="528">-0.0130327357478445</cx:pt>
          <cx:pt idx="529">-0.0055135067572741397</cx:pt>
          <cx:pt idx="530">0.0018267947030719601</cx:pt>
          <cx:pt idx="531">0.00035549126860277797</cx:pt>
          <cx:pt idx="532">0.000227466925120522</cx:pt>
          <cx:pt idx="533">-0.00039311961952506503</cx:pt>
          <cx:pt idx="534">0.00103004213591083</cx:pt>
          <cx:pt idx="535">-0.0033034541735123199</cx:pt>
          <cx:pt idx="536">0.00035518911033817301</cx:pt>
          <cx:pt idx="537">-0.0050602663919057499</cx:pt>
          <cx:pt idx="538">-0.00089174151454145495</cx:pt>
          <cx:pt idx="539">-0.030517106631053101</cx:pt>
          <cx:pt idx="540">-0.0440726851383672</cx:pt>
          <cx:pt idx="541">-0.047280083135771901</cx:pt>
          <cx:pt idx="542">-0.049448130677769098</cx:pt>
          <cx:pt idx="543">-0.057438395663901701</cx:pt>
          <cx:pt idx="544">-0.061994022398968202</cx:pt>
          <cx:pt idx="545">-0.059017657096140999</cx:pt>
          <cx:pt idx="546">-0.0225666172938047</cx:pt>
          <cx:pt idx="547">-0.00293381811745298</cx:pt>
          <cx:pt idx="548">-0.0384883186113123</cx:pt>
          <cx:pt idx="549">-0.016474137892644299</cx:pt>
          <cx:pt idx="550">-0.0241714962866936</cx:pt>
          <cx:pt idx="551">-0.045833123612570401</cx:pt>
          <cx:pt idx="552">-0.072143904488333799</cx:pt>
          <cx:pt idx="553">-0.040200515799995701</cx:pt>
          <cx:pt idx="554">-0.0248372649155734</cx:pt>
          <cx:pt idx="555">-0.0224122951729545</cx:pt>
          <cx:pt idx="556">-0.015486369752182901</cx:pt>
          <cx:pt idx="557">-0.0014148965827112199</cx:pt>
          <cx:pt idx="558">-0.00040632297935789901</cx:pt>
          <cx:pt idx="559">7.1244644188744703e-05</cx:pt>
          <cx:pt idx="560">0.000250813249865522</cx:pt>
          <cx:pt idx="561">-0.00035561534025776298</cx:pt>
          <cx:pt idx="562">0.00035567834159062997</cx:pt>
          <cx:pt idx="563">-0.004626488157516</cx:pt>
          <cx:pt idx="564">0.0076694758403793497</cx:pt>
          <cx:pt idx="565">0.013315902143339</cx:pt>
          <cx:pt idx="566">0.0099846788570252306</cx:pt>
          <cx:pt idx="567">-0.00327872059178709</cx:pt>
          <cx:pt idx="568">-0.0098947791032325799</cx:pt>
          <cx:pt idx="569">-0.020275294533080399</cx:pt>
          <cx:pt idx="570">-0.016805578111315399</cx:pt>
          <cx:pt idx="571">-0.020427805910597199</cx:pt>
          <cx:pt idx="572">-0.064373300770854805</cx:pt>
          <cx:pt idx="573">-0.070006286713989896</cx:pt>
          <cx:pt idx="574">-0.026745928368511099</cx:pt>
          <cx:pt idx="575">-0.0103695291846169</cx:pt>
          <cx:pt idx="576">-0.040483226165298397</cx:pt>
          <cx:pt idx="577">-0.0033918541537795699</cx:pt>
          <cx:pt idx="578">0.0056841619013653097</cx:pt>
          <cx:pt idx="579">0.0014079664544052301</cx:pt>
          <cx:pt idx="580">-0.036196786675608099</cx:pt>
          <cx:pt idx="581">-0.0237888059397873</cx:pt>
          <cx:pt idx="582">-0.0072494296246469999</cx:pt>
          <cx:pt idx="583">-0.0153395514153241</cx:pt>
          <cx:pt idx="584">-0.014350727233991899</cx:pt>
          <cx:pt idx="585">-0.0051513043985461299</cx:pt>
          <cx:pt idx="586">-0.00028146020561153499</cx:pt>
          <cx:pt idx="587">-0.00081286253152683602</cx:pt>
          <cx:pt idx="588">8.7779504268744994e-05</cx:pt>
          <cx:pt idx="589">-0.000162281379431356</cx:pt>
          <cx:pt idx="590">0.00090877252071656597</cx:pt>
          <cx:pt idx="591">-0.0041477844388836801</cx:pt>
          <cx:pt idx="592">0.012719476172519201</cx:pt>
          <cx:pt idx="593">0.036677503946767498</cx:pt>
          <cx:pt idx="594">0.052104126440078398</cx:pt>
          <cx:pt idx="595">0.051481478469116201</cx:pt>
          <cx:pt idx="596">0.031987401062588898</cx:pt>
          <cx:pt idx="597">0.0122120884085524</cx:pt>
          <cx:pt idx="598">0.0228561917696091</cx:pt>
          <cx:pt idx="599">-0.0032448018746579501</cx:pt>
          <cx:pt idx="600">-0.029304364645273698</cx:pt>
          <cx:pt idx="601">-0.068696824754327104</cx:pt>
          <cx:pt idx="602">-0.042485575609249697</cx:pt>
          <cx:pt idx="603">-0.0033213360869447498</cx:pt>
          <cx:pt idx="604">-0.0082341785554484997</cx:pt>
          <cx:pt idx="605">0.00677900924045756</cx:pt>
          <cx:pt idx="606">0.0062151262323003297</cx:pt>
          <cx:pt idx="607">-0.016990634272161499</cx:pt>
          <cx:pt idx="608">-0.0070273433017670004</cx:pt>
          <cx:pt idx="609">-0.010098138226838299</cx:pt>
          <cx:pt idx="610">-0.022107987206952399</cx:pt>
          <cx:pt idx="611">-0.022682471978621201</cx:pt>
          <cx:pt idx="612">-0.0093471533613251005</cx:pt>
          <cx:pt idx="613">-0.0047326974794323498</cx:pt>
          <cx:pt idx="614">-0.0013978558839093901</cx:pt>
          <cx:pt idx="615">0.0010365962867163799</cx:pt>
          <cx:pt idx="616">-0.00029459233736908502</cx:pt>
          <cx:pt idx="617">-0.00010300293308237399</cx:pt>
          <cx:pt idx="618">-0.00025785625431169902</cx:pt>
          <cx:pt idx="619">-0.0034556428527379602</cx:pt>
          <cx:pt idx="620">0.010150709904286501</cx:pt>
          <cx:pt idx="621">0.035070384497485403</cx:pt>
          <cx:pt idx="622">0.058781782289514903</cx:pt>
          <cx:pt idx="623">0.050854298333713098</cx:pt>
          <cx:pt idx="624">0.029486257892794899</cx:pt>
          <cx:pt idx="625">0.012103163025352401</cx:pt>
          <cx:pt idx="626">0.0133018310211841</cx:pt>
          <cx:pt idx="627">0.0167415174777167</cx:pt>
          <cx:pt idx="628">-0.0151267704998981</cx:pt>
          <cx:pt idx="629">-0.0043569099037295998</cx:pt>
          <cx:pt idx="630">0.028170451340737201</cx:pt>
          <cx:pt idx="631">0.0094763594504637897</cx:pt>
          <cx:pt idx="632">-0.0185157200148174</cx:pt>
          <cx:pt idx="633">0.0026959147457576399</cx:pt>
          <cx:pt idx="634">-0.00255938680783986</cx:pt>
          <cx:pt idx="635">-0.019271424749598701</cx:pt>
          <cx:pt idx="636">-0.022281045761918201</cx:pt>
          <cx:pt idx="637">-0.0267380418347672</cx:pt>
          <cx:pt idx="638">-0.024960073971783198</cx:pt>
          <cx:pt idx="639">-0.023001520551763601</cx:pt>
          <cx:pt idx="640">-0.0070814243821562999</cx:pt>
          <cx:pt idx="641">-0.0032553345199353599</cx:pt>
          <cx:pt idx="642">-0.00079098065916913198</cx:pt>
          <cx:pt idx="643">3.6008457164061203e-05</cx:pt>
          <cx:pt idx="644">0.00027682305022271199</cx:pt>
          <cx:pt idx="645">0.00024836810337299702</cx:pt>
          <cx:pt idx="646">-0.000394081855189469</cx:pt>
          <cx:pt idx="647">-0.00708208671447554</cx:pt>
          <cx:pt idx="648">0.00059483852927447298</cx:pt>
          <cx:pt idx="649">0.0140532860203218</cx:pt>
          <cx:pt idx="650">0.024515875125178201</cx:pt>
          <cx:pt idx="651">0.0117445715651067</cx:pt>
          <cx:pt idx="652">0.016895457008825301</cx:pt>
          <cx:pt idx="653">0.010943727047036301</cx:pt>
          <cx:pt idx="654">-0.00700497345082447</cx:pt>
          <cx:pt idx="655">0.0015051215536621199</cx:pt>
          <cx:pt idx="656">0.0022837239033903101</cx:pt>
          <cx:pt idx="657">0.047489256747517299</cx:pt>
          <cx:pt idx="658">0.018546792945059901</cx:pt>
          <cx:pt idx="659">-0.00216421543484517</cx:pt>
          <cx:pt idx="660">-0.024379913406508899</cx:pt>
          <cx:pt idx="661">-0.016623562119118099</cx:pt>
          <cx:pt idx="662">-0.019881795438071399</cx:pt>
          <cx:pt idx="663">-0.031883291317398602</cx:pt>
          <cx:pt idx="664">-0.0215640035197266</cx:pt>
          <cx:pt idx="665">-0.020935834206433</cx:pt>
          <cx:pt idx="666">-0.019336889546436201</cx:pt>
          <cx:pt idx="667">-0.016675093834292502</cx:pt>
          <cx:pt idx="668">-0.0037637457083934301</cx:pt>
          <cx:pt idx="669">-0.0011267507196657</cx:pt>
          <cx:pt idx="670">0.00040149691231856801</cx:pt>
          <cx:pt idx="671">-0.000180382569991116</cx:pt>
          <cx:pt idx="672">0.00037341499609181903</cx:pt>
          <cx:pt idx="673">0.00021927069624031001</cx:pt>
          <cx:pt idx="674">0.00014575663917512101</cx:pt>
          <cx:pt idx="675">0.00066788267503877397</cx:pt>
          <cx:pt idx="676">0.00358481207924586</cx:pt>
          <cx:pt idx="677">0.0039163107837898101</cx:pt>
          <cx:pt idx="678">-0.000185018810033218</cx:pt>
          <cx:pt idx="679">-0.0062547849765574402</cx:pt>
          <cx:pt idx="680">0.0162545485238723</cx:pt>
          <cx:pt idx="681">0.0237728695951097</cx:pt>
          <cx:pt idx="682">0.027405636534110302</cx:pt>
          <cx:pt idx="683">0.0123574812559399</cx:pt>
          <cx:pt idx="684">-0.0087170284124635199</cx:pt>
          <cx:pt idx="685">-0.0059453225887468597</cx:pt>
          <cx:pt idx="686">-0.024788689290909799</cx:pt>
          <cx:pt idx="687">-0.037172947648207597</cx:pt>
          <cx:pt idx="688">-0.042278431970102601</cx:pt>
          <cx:pt idx="689">-0.049636820103991397</cx:pt>
          <cx:pt idx="690">-0.037993430919732403</cx:pt>
          <cx:pt idx="691">-0.013612662502479099</cx:pt>
          <cx:pt idx="692">-0.0109547278777211</cx:pt>
          <cx:pt idx="693">-0.0085543412982175306</cx:pt>
          <cx:pt idx="694">-0.010462263511202699</cx:pt>
          <cx:pt idx="695">-0.0063703810541834499</cx:pt>
          <cx:pt idx="696">-0.00619732836088247</cx:pt>
          <cx:pt idx="697">-0.0021653098545475402</cx:pt>
          <cx:pt idx="698">7.2177996633382007e-05</cx:pt>
          <cx:pt idx="699">-0.00045931579854777501</cx:pt>
          <cx:pt idx="700">-0.00019048197362128499</cx:pt>
          <cx:pt idx="701">0.00047067959127215997</cx:pt>
          <cx:pt idx="702">0.00055687705658244598</cx:pt>
          <cx:pt idx="703">0.000798469671404743</cx:pt>
          <cx:pt idx="704">0.0017276706529632899</cx:pt>
          <cx:pt idx="705">0.00422169576734506</cx:pt>
          <cx:pt idx="706">-0.00987285343821942</cx:pt>
          <cx:pt idx="707">-0.0060871292283358599</cx:pt>
          <cx:pt idx="708">0.0089548197258754406</cx:pt>
          <cx:pt idx="709">0.011888285289185899</cx:pt>
          <cx:pt idx="710">-0.0097127867895818801</cx:pt>
          <cx:pt idx="711">-0.0037533684582315499</cx:pt>
          <cx:pt idx="712">0.0054429419010115204</cx:pt>
          <cx:pt idx="713">0.00542877315254847</cx:pt>
          <cx:pt idx="714">0.0040745546340967302</cx:pt>
          <cx:pt idx="715">-0.0208994755787483</cx:pt>
          <cx:pt idx="716">-0.015450501989673401</cx:pt>
          <cx:pt idx="717">-0.0117639622208267</cx:pt>
          <cx:pt idx="718">0.0056578075636204896</cx:pt>
          <cx:pt idx="719">0.016745364377548901</cx:pt>
          <cx:pt idx="720">0.011425368165488701</cx:pt>
          <cx:pt idx="721">0.0034475625234615202</cx:pt>
          <cx:pt idx="722">-0.00126104996509611</cx:pt>
          <cx:pt idx="723">-0.00159302146937973</cx:pt>
          <cx:pt idx="724">0.00087207270108008504</cx:pt>
          <cx:pt idx="725">-0.00077364546642375302</cx:pt>
          <cx:pt idx="726">-0.00071069302261051804</cx:pt>
          <cx:pt idx="727">-0.00022532332609524199</cx:pt>
          <cx:pt idx="728">-0.00024019835609294</cx:pt>
          <cx:pt idx="729">0.000299227506746532</cx:pt>
          <cx:pt idx="730">-0.00088189857719126895</cx:pt>
          <cx:pt idx="731">1.5191645505882899e-05</cx:pt>
          <cx:pt idx="732">0.00099704990254510708</cx:pt>
          <cx:pt idx="733">-0.0011859288196853399</cx:pt>
          <cx:pt idx="734">0.0019716924461383001</cx:pt>
          <cx:pt idx="735">0.0076611400328245897</cx:pt>
          <cx:pt idx="736">0.0115753572502026</cx:pt>
          <cx:pt idx="737">0.016126997379591199</cx:pt>
          <cx:pt idx="738">0.0134666913264489</cx:pt>
          <cx:pt idx="739">0.0123636468843037</cx:pt>
          <cx:pt idx="740">0.014918849781296</cx:pt>
          <cx:pt idx="741">0.015273880328590899</cx:pt>
          <cx:pt idx="742">0.0275614761556074</cx:pt>
          <cx:pt idx="743">0.021539567106957199</cx:pt>
          <cx:pt idx="744">0.0194093407222715</cx:pt>
          <cx:pt idx="745">0.020384943811654399</cx:pt>
          <cx:pt idx="746">0.019736802170974298</cx:pt>
          <cx:pt idx="747">0.0118480859880705</cx:pt>
          <cx:pt idx="748">0.0069263487941944903</cx:pt>
          <cx:pt idx="749">0.0035431567997690002</cx:pt>
          <cx:pt idx="750">-6.6850503499415702e-05</cx:pt>
          <cx:pt idx="751">-0.000139375976750457</cx:pt>
          <cx:pt idx="752">0.00035470047342523202</cx:pt>
          <cx:pt idx="753">0.00034831340971568699</cx:pt>
          <cx:pt idx="754">0.00017377899578958499</cx:pt>
          <cx:pt idx="755">-0.00089821738421520499</cx:pt>
          <cx:pt idx="756">0.000227551659465717</cx:pt>
          <cx:pt idx="757">0.000313384011835071</cx:pt>
          <cx:pt idx="758">-0.00025232199555778997</cx:pt>
          <cx:pt idx="759">0.0012424736683004599</cx:pt>
          <cx:pt idx="760">-0.000263001246851257</cx:pt>
          <cx:pt idx="761">-8.0750526342636303e-05</cx:pt>
          <cx:pt idx="762">0.00026082219602014902</cx:pt>
          <cx:pt idx="763">0.000244971926504345</cx:pt>
          <cx:pt idx="764">0.00078354833012396702</cx:pt>
          <cx:pt idx="765">0.00078809706719525595</cx:pt>
          <cx:pt idx="766">0.00049558420905838896</cx:pt>
          <cx:pt idx="767">0.0013899656604184601</cx:pt>
          <cx:pt idx="768">0.0032698709543733302</cx:pt>
          <cx:pt idx="769">0.0029482074304072901</cx:pt>
          <cx:pt idx="770">0.0069989356277240598</cx:pt>
          <cx:pt idx="771">0.0045536359228831903</cx:pt>
          <cx:pt idx="772">0.0022295469335942698</cx:pt>
          <cx:pt idx="773">0.0028464683297221701</cx:pt>
          <cx:pt idx="774">0.0061029877173815004</cx:pt>
          <cx:pt idx="775">0.0020088833773743899</cx:pt>
          <cx:pt idx="776">0.00082390799719639395</cx:pt>
          <cx:pt idx="777">-8.9684848916016398e-05</cx:pt>
          <cx:pt idx="778">-0.00014407410987746599</cx:pt>
          <cx:pt idx="779">-0.00013283408502885499</cx:pt>
          <cx:pt idx="780">1.7594140000354501e-05</cx:pt>
          <cx:pt idx="781">0.00060150762789642196</cx:pt>
          <cx:pt idx="782">-0.00026125173092878603</cx:pt>
          <cx:pt idx="783">-0.00031979949528163402</cx:pt>
          <cx:pt idx="784">0.00049260456574103995</cx:pt>
          <cx:pt idx="785">0.00012269425392445675</cx:pt>
          <cx:pt idx="786">-0.00086305435488235997</cx:pt>
          <cx:pt idx="787">0.0041798970428834504</cx:pt>
          <cx:pt idx="788">8.5896543921209253e-05</cx:pt>
          <cx:pt idx="789">-0.0061568392304497</cx:pt>
          <cx:pt idx="790">0.0043456227532598498</cx:pt>
          <cx:pt idx="791">0.0053220838602566004</cx:pt>
          <cx:pt idx="792">0.011905612996345676</cx:pt>
          <cx:pt idx="793">0.01429218228862225</cx:pt>
          <cx:pt idx="794">0.0023220530196015601</cx:pt>
          <cx:pt idx="795">0.0040161441266021751</cx:pt>
          <cx:pt idx="796">0.0043547521482433247</cx:pt>
          <cx:pt idx="797">0.002669240177733275</cx:pt>
          <cx:pt idx="798">0.0013936781385119426</cx:pt>
          <cx:pt idx="799">-0.0019190501867620824</cx:pt>
          <cx:pt idx="800">0.00243077739628923</cx:pt>
          <cx:pt idx="801">-0.0050364465020221747</cx:pt>
          <cx:pt idx="802">-0.0043001529181133499</cx:pt>
          <cx:pt idx="803">-0.004552371517011225</cx:pt>
          <cx:pt idx="804">0.0032263912620358998</cx:pt>
          <cx:pt idx="805">0.00081231474669430249</cx:pt>
          <cx:pt idx="806">-9.3614084515649499e-05</cx:pt>
          <cx:pt idx="807">-0.00080091247976885505</cx:pt>
          <cx:pt idx="808">-0.00096915825972218247</cx:pt>
          <cx:pt idx="809">-9.5295945593514245e-05</cx:pt>
          <cx:pt idx="810">-0.000113844929099819</cx:pt>
          <cx:pt idx="811">0.00094931588450003252</cx:pt>
          <cx:pt idx="812">0.0011739786518359576</cx:pt>
          <cx:pt idx="813">-0.0014186000441614101</cx:pt>
          <cx:pt idx="814">-0.0017738821922473026</cx:pt>
          <cx:pt idx="815">0.0038649610515623001</cx:pt>
          <cx:pt idx="816">-0.00036157225868459751</cx:pt>
          <cx:pt idx="817">0.0025198268652716002</cx:pt>
          <cx:pt idx="818">0.0071398532813680754</cx:pt>
          <cx:pt idx="819">0.0024108722552328324</cx:pt>
          <cx:pt idx="820">0.0048759996210925001</cx:pt>
          <cx:pt idx="821">0.0036315215234997002</cx:pt>
          <cx:pt idx="822">0.0080692212073455501</cx:pt>
          <cx:pt idx="823">0.0082983607950325756</cx:pt>
          <cx:pt idx="824">0.01489693166644895</cx:pt>
          <cx:pt idx="825">8.6001602692197505e-05</cx:pt>
          <cx:pt idx="826">-0.0071137343767010246</cx:pt>
          <cx:pt idx="827">0.0027780584475996001</cx:pt>
          <cx:pt idx="828">0.0031008943498431248</cx:pt>
          <cx:pt idx="829">-0.0061955852998666497</cx:pt>
          <cx:pt idx="830">0.0025937637682474</cx:pt>
          <cx:pt idx="831">0.0011974521479009926</cx:pt>
          <cx:pt idx="832">0.0024834600362375549</cx:pt>
          <cx:pt idx="833">0.0087461522484795495</cx:pt>
          <cx:pt idx="834">0.00655355613676785</cx:pt>
          <cx:pt idx="835">0.0014420829914617574</cx:pt>
          <cx:pt idx="836">0.00016367043937629176</cx:pt>
          <cx:pt idx="837">1.8845821459691224e-05</cx:pt>
          <cx:pt idx="838">0.00021204250157449525</cx:pt>
          <cx:pt idx="839">0.00019265227328223525</cx:pt>
          <cx:pt idx="840">-0.0003526267679939475</cx:pt>
          <cx:pt idx="841">-0.001103632998937235</cx:pt>
          <cx:pt idx="842">-0.0018066830764485926</cx:pt>
          <cx:pt idx="843">0.0039835991834570247</cx:pt>
          <cx:pt idx="844">-0.00046757533029142249</cx:pt>
          <cx:pt idx="845">-0.00206483299851357</cx:pt>
          <cx:pt idx="846">0.0038171868359427748</cx:pt>
          <cx:pt idx="847">-0.0024091846312582475</cx:pt>
          <cx:pt idx="848">-0.0041861050848048253</cx:pt>
          <cx:pt idx="849">-0.010079823755195375</cx:pt>
          <cx:pt idx="850">-0.00073496058125540004</cx:pt>
          <cx:pt idx="851">0.006397593259557975</cx:pt>
          <cx:pt idx="852">0.0067493703359067254</cx:pt>
          <cx:pt idx="853">0.0034287186434725</cx:pt>
          <cx:pt idx="854">0.0066112807029692503</cx:pt>
          <cx:pt idx="855">0.00110450456965112</cx:pt>
          <cx:pt idx="856">0.0085488328554419752</cx:pt>
          <cx:pt idx="857">0.0090523998339226246</cx:pt>
          <cx:pt idx="858">0.010784104364244575</cx:pt>
          <cx:pt idx="859">0.013586655462205499</cx:pt>
          <cx:pt idx="860">0.0084613071640225</cx:pt>
          <cx:pt idx="861">0.0098413907320083743</cx:pt>
          <cx:pt idx="862">0.0062411544609846251</cx:pt>
          <cx:pt idx="863">0.0020521805678614074</cx:pt>
          <cx:pt idx="864">5.1364634584683498e-05</cx:pt>
          <cx:pt idx="865">-0.00014886645346818726</cx:pt>
          <cx:pt idx="866">6.19480379177155e-05</cx:pt>
          <cx:pt idx="867">0.00039591195569954748</cx:pt>
          <cx:pt idx="868">-0.00056223612330376501</cx:pt>
          <cx:pt idx="869">0.00044023551885902999</cx:pt>
          <cx:pt idx="870">0.00056989486053413748</cx:pt>
          <cx:pt idx="871">-0.0050841376446196752</cx:pt>
          <cx:pt idx="872">-0.0076787954037630252</cx:pt>
          <cx:pt idx="873">-0.011028114937687201</cx:pt>
          <cx:pt idx="874">-0.0050467361806303254</cx:pt>
          <cx:pt idx="875">-0.0069707631385442</cx:pt>
          <cx:pt idx="876">-0.012023196032362725</cx:pt>
          <cx:pt idx="877">-0.0097520452860441493</cx:pt>
          <cx:pt idx="878">-0.011336412725994024</cx:pt>
          <cx:pt idx="879">0.0014950959794337725</cx:pt>
          <cx:pt idx="880">-0.0039833123022238997</cx:pt>
          <cx:pt idx="881">-0.0016795355088002476</cx:pt>
          <cx:pt idx="882">-0.0016366659709243674</cx:pt>
          <cx:pt idx="883">0.00550685550079785</cx:pt>
          <cx:pt idx="884">0.00049260456574103995</cx:pt>
          <cx:pt idx="885">0.00012269425392445675</cx:pt>
          <cx:pt idx="886">-0.00086305435488235997</cx:pt>
          <cx:pt idx="887">0.0041798970428834504</cx:pt>
          <cx:pt idx="888">8.5896543921209253e-05</cx:pt>
          <cx:pt idx="889">-0.0061568392304497</cx:pt>
          <cx:pt idx="890">0.0043456227532598498</cx:pt>
          <cx:pt idx="891">0.0053220838602566004</cx:pt>
          <cx:pt idx="892">0.011905612996345676</cx:pt>
          <cx:pt idx="893">0.01429218228862225</cx:pt>
          <cx:pt idx="894">0.0023220530196015601</cx:pt>
          <cx:pt idx="895">0.0040161441266021751</cx:pt>
          <cx:pt idx="896">0.0043547521482433247</cx:pt>
          <cx:pt idx="897">0.002669240177733275</cx:pt>
          <cx:pt idx="898">0.0013936781385119426</cx:pt>
          <cx:pt idx="899">-0.0019190501867620824</cx:pt>
          <cx:pt idx="900">0.00243077739628923</cx:pt>
          <cx:pt idx="901">-0.0050364465020221747</cx:pt>
          <cx:pt idx="902">-0.0043001529181133499</cx:pt>
          <cx:pt idx="903">-0.004552371517011225</cx:pt>
          <cx:pt idx="904">0.0032263912620358998</cx:pt>
          <cx:pt idx="905">0.00081231474669430249</cx:pt>
          <cx:pt idx="906">-9.3614084515649499e-05</cx:pt>
          <cx:pt idx="907">-0.00080091247976885505</cx:pt>
          <cx:pt idx="908">-0.00096915825972218247</cx:pt>
          <cx:pt idx="909">-9.5295945593514245e-05</cx:pt>
          <cx:pt idx="910">-0.000113844929099819</cx:pt>
          <cx:pt idx="911">0.00094931588450003252</cx:pt>
          <cx:pt idx="912">0.0011739786518359576</cx:pt>
          <cx:pt idx="913">-0.0014186000441614101</cx:pt>
          <cx:pt idx="914">-0.0017738821922473026</cx:pt>
          <cx:pt idx="915">0.0038649610515623001</cx:pt>
          <cx:pt idx="916">-0.00036157225868459751</cx:pt>
          <cx:pt idx="917">0.0025198268652716002</cx:pt>
          <cx:pt idx="918">0.0071398532813680754</cx:pt>
          <cx:pt idx="919">0.0024108722552328324</cx:pt>
          <cx:pt idx="920">0.0048759996210925001</cx:pt>
          <cx:pt idx="921">0.0036315215234997002</cx:pt>
          <cx:pt idx="922">0.0080692212073455501</cx:pt>
          <cx:pt idx="923">0.0082983607950325756</cx:pt>
          <cx:pt idx="924">0.01489693166644895</cx:pt>
          <cx:pt idx="925">8.6001602692197505e-05</cx:pt>
          <cx:pt idx="926">-0.0071137343767010246</cx:pt>
          <cx:pt idx="927">0.0027780584475996001</cx:pt>
          <cx:pt idx="928">0.0031008943498431248</cx:pt>
          <cx:pt idx="929">-0.0061955852998666497</cx:pt>
          <cx:pt idx="930">0.0025937637682474</cx:pt>
          <cx:pt idx="931">0.0011974521479009926</cx:pt>
          <cx:pt idx="932">0.0024834600362375549</cx:pt>
          <cx:pt idx="933">0.0087461522484795495</cx:pt>
          <cx:pt idx="934">0.00655355613676785</cx:pt>
          <cx:pt idx="935">0.0014420829914617574</cx:pt>
          <cx:pt idx="936">0.00016367043937629176</cx:pt>
          <cx:pt idx="937">1.8845821459691224e-05</cx:pt>
          <cx:pt idx="938">0.00021204250157449525</cx:pt>
          <cx:pt idx="939">0.00019265227328223525</cx:pt>
          <cx:pt idx="940">-0.0003526267679939475</cx:pt>
          <cx:pt idx="941">-0.001103632998937235</cx:pt>
          <cx:pt idx="942">-0.0018066830764485926</cx:pt>
          <cx:pt idx="943">0.0039835991834570247</cx:pt>
          <cx:pt idx="944">-0.00046757533029142249</cx:pt>
          <cx:pt idx="945">-0.00206483299851357</cx:pt>
          <cx:pt idx="946">0.0038171868359427748</cx:pt>
          <cx:pt idx="947">-0.0024091846312582475</cx:pt>
          <cx:pt idx="948">-0.0041861050848048253</cx:pt>
          <cx:pt idx="949">-0.010079823755195375</cx:pt>
          <cx:pt idx="950">-0.00073496058125540004</cx:pt>
          <cx:pt idx="951">0.006397593259557975</cx:pt>
          <cx:pt idx="952">0.0067493703359067254</cx:pt>
          <cx:pt idx="953">0.0034287186434725</cx:pt>
          <cx:pt idx="954">0.0066112807029692503</cx:pt>
          <cx:pt idx="955">0.00110450456965112</cx:pt>
          <cx:pt idx="956">0.0085488328554419752</cx:pt>
          <cx:pt idx="957">0.0090523998339226246</cx:pt>
          <cx:pt idx="958">0.010784104364244575</cx:pt>
          <cx:pt idx="959">0.013586655462205499</cx:pt>
          <cx:pt idx="960">0.0084613071640225</cx:pt>
          <cx:pt idx="961">0.0098413907320083743</cx:pt>
          <cx:pt idx="962">0.0062411544609846251</cx:pt>
          <cx:pt idx="963">0.0020521805678614074</cx:pt>
          <cx:pt idx="964">5.1364634584683498e-05</cx:pt>
          <cx:pt idx="965">-0.00014886645346818726</cx:pt>
          <cx:pt idx="966">6.19480379177155e-05</cx:pt>
          <cx:pt idx="967">0.00039591195569954748</cx:pt>
          <cx:pt idx="968">-0.00056223612330376501</cx:pt>
          <cx:pt idx="969">0.00044023551885902999</cx:pt>
          <cx:pt idx="970">0.00056989486053413748</cx:pt>
          <cx:pt idx="971">-0.0050841376446196752</cx:pt>
          <cx:pt idx="972">-0.0076787954037630252</cx:pt>
          <cx:pt idx="973">-0.011028114937687201</cx:pt>
          <cx:pt idx="974">-0.0050467361806303254</cx:pt>
          <cx:pt idx="975">-0.0069707631385442</cx:pt>
          <cx:pt idx="976">-0.012023196032362725</cx:pt>
          <cx:pt idx="977">-0.0097520452860441493</cx:pt>
          <cx:pt idx="978">-0.011336412725994024</cx:pt>
          <cx:pt idx="979">0.0014950959794337725</cx:pt>
          <cx:pt idx="980">-0.0039833123022238997</cx:pt>
          <cx:pt idx="981">-0.0016795355088002476</cx:pt>
          <cx:pt idx="982">-0.0016366659709243674</cx:pt>
          <cx:pt idx="983">0.00550685550079785</cx:pt>
          <cx:pt idx="984">0.00049260456574103995</cx:pt>
          <cx:pt idx="985">0.00012269425392445675</cx:pt>
          <cx:pt idx="986">-0.00086305435488235997</cx:pt>
          <cx:pt idx="987">0.0041798970428834504</cx:pt>
          <cx:pt idx="988">8.5896543921209253e-05</cx:pt>
          <cx:pt idx="989">-0.0061568392304497</cx:pt>
          <cx:pt idx="990">0.0043456227532598498</cx:pt>
          <cx:pt idx="991">0.0053220838602566004</cx:pt>
          <cx:pt idx="992">0.011905612996345676</cx:pt>
          <cx:pt idx="993">0.01429218228862225</cx:pt>
          <cx:pt idx="994">0.0023220530196015601</cx:pt>
          <cx:pt idx="995">0.0040161441266021751</cx:pt>
          <cx:pt idx="996">0.0043547521482433247</cx:pt>
          <cx:pt idx="997">0.002669240177733275</cx:pt>
          <cx:pt idx="998">0.0013936781385119426</cx:pt>
          <cx:pt idx="999">-0.0019190501867620824</cx:pt>
          <cx:pt idx="1000">0.00243077739628923</cx:pt>
          <cx:pt idx="1001">-0.0050364465020221747</cx:pt>
          <cx:pt idx="1002">-0.0043001529181133499</cx:pt>
          <cx:pt idx="1003">-0.004552371517011225</cx:pt>
          <cx:pt idx="1004">0.0032263912620358998</cx:pt>
          <cx:pt idx="1005">0.00081231474669430249</cx:pt>
          <cx:pt idx="1006">-9.3614084515649499e-05</cx:pt>
          <cx:pt idx="1007">-0.00080091247976885505</cx:pt>
          <cx:pt idx="1008">-0.00096915825972218247</cx:pt>
          <cx:pt idx="1009">-9.5295945593514245e-05</cx:pt>
          <cx:pt idx="1010">-0.000113844929099819</cx:pt>
          <cx:pt idx="1011">0.00094931588450003252</cx:pt>
          <cx:pt idx="1012">0.0011739786518359576</cx:pt>
          <cx:pt idx="1013">-0.0014186000441614101</cx:pt>
          <cx:pt idx="1014">-0.0017738821922473026</cx:pt>
          <cx:pt idx="1015">0.0038649610515623001</cx:pt>
          <cx:pt idx="1016">-0.00036157225868459751</cx:pt>
          <cx:pt idx="1017">0.0025198268652716002</cx:pt>
          <cx:pt idx="1018">0.0071398532813680754</cx:pt>
          <cx:pt idx="1019">0.0024108722552328324</cx:pt>
          <cx:pt idx="1020">0.0048759996210925001</cx:pt>
          <cx:pt idx="1021">0.0036315215234997002</cx:pt>
          <cx:pt idx="1022">0.0080692212073455501</cx:pt>
          <cx:pt idx="1023">0.0082983607950325756</cx:pt>
          <cx:pt idx="1024">0.01489693166644895</cx:pt>
          <cx:pt idx="1025">8.6001602692197505e-05</cx:pt>
          <cx:pt idx="1026">-0.0071137343767010246</cx:pt>
          <cx:pt idx="1027">0.0027780584475996001</cx:pt>
          <cx:pt idx="1028">0.0031008943498431248</cx:pt>
          <cx:pt idx="1029">-0.0061955852998666497</cx:pt>
          <cx:pt idx="1030">0.0025937637682474</cx:pt>
          <cx:pt idx="1031">0.0011974521479009926</cx:pt>
          <cx:pt idx="1032">0.0024834600362375549</cx:pt>
          <cx:pt idx="1033">0.0087461522484795495</cx:pt>
          <cx:pt idx="1034">0.00655355613676785</cx:pt>
          <cx:pt idx="1035">0.0014420829914617574</cx:pt>
          <cx:pt idx="1036">0.00016367043937629176</cx:pt>
          <cx:pt idx="1037">1.8845821459691224e-05</cx:pt>
          <cx:pt idx="1038">0.00021204250157449525</cx:pt>
          <cx:pt idx="1039">0.00019265227328223525</cx:pt>
          <cx:pt idx="1040">-0.0003526267679939475</cx:pt>
          <cx:pt idx="1041">-0.001103632998937235</cx:pt>
          <cx:pt idx="1042">-0.0018066830764485926</cx:pt>
          <cx:pt idx="1043">0.0039835991834570247</cx:pt>
          <cx:pt idx="1044">-0.00046757533029142249</cx:pt>
          <cx:pt idx="1045">-0.00206483299851357</cx:pt>
          <cx:pt idx="1046">0.0038171868359427748</cx:pt>
          <cx:pt idx="1047">-0.0024091846312582475</cx:pt>
          <cx:pt idx="1048">-0.0041861050848048253</cx:pt>
          <cx:pt idx="1049">-0.010079823755195375</cx:pt>
          <cx:pt idx="1050">-0.00073496058125540004</cx:pt>
          <cx:pt idx="1051">0.006397593259557975</cx:pt>
          <cx:pt idx="1052">0.0067493703359067254</cx:pt>
          <cx:pt idx="1053">0.0034287186434725</cx:pt>
          <cx:pt idx="1054">0.0066112807029692503</cx:pt>
          <cx:pt idx="1055">0.00110450456965112</cx:pt>
          <cx:pt idx="1056">0.0085488328554419752</cx:pt>
          <cx:pt idx="1057">0.0090523998339226246</cx:pt>
          <cx:pt idx="1058">0.010784104364244575</cx:pt>
          <cx:pt idx="1059">0.013586655462205499</cx:pt>
          <cx:pt idx="1060">0.0084613071640225</cx:pt>
          <cx:pt idx="1061">0.0098413907320083743</cx:pt>
          <cx:pt idx="1062">0.0062411544609846251</cx:pt>
          <cx:pt idx="1063">0.0020521805678614074</cx:pt>
          <cx:pt idx="1064">5.1364634584683498e-05</cx:pt>
          <cx:pt idx="1065">-0.00014886645346818726</cx:pt>
          <cx:pt idx="1066">6.19480379177155e-05</cx:pt>
          <cx:pt idx="1067">0.00039591195569954748</cx:pt>
          <cx:pt idx="1068">-0.00056223612330376501</cx:pt>
          <cx:pt idx="1069">0.00044023551885902999</cx:pt>
          <cx:pt idx="1070">0.00056989486053413748</cx:pt>
          <cx:pt idx="1071">-0.0050841376446196752</cx:pt>
          <cx:pt idx="1072">-0.0076787954037630252</cx:pt>
          <cx:pt idx="1073">-0.011028114937687201</cx:pt>
          <cx:pt idx="1074">-0.0050467361806303254</cx:pt>
          <cx:pt idx="1075">-0.0069707631385442</cx:pt>
          <cx:pt idx="1076">-0.012023196032362725</cx:pt>
          <cx:pt idx="1077">-0.0097520452860441493</cx:pt>
          <cx:pt idx="1078">-0.011336412725994024</cx:pt>
          <cx:pt idx="1079">0.0014950959794337725</cx:pt>
          <cx:pt idx="1080">-0.0039833123022238997</cx:pt>
          <cx:pt idx="1081">-0.0016795355088002476</cx:pt>
          <cx:pt idx="1082">-0.0016366659709243674</cx:pt>
          <cx:pt idx="1083">0.00550685550079785</cx:pt>
        </cx:lvl>
      </cx:numDim>
    </cx:data>
    <cx:data id="124">
      <cx:numDim type="val">
        <cx:f>Sheet2!$DU$1:$DU$1084</cx:f>
        <cx:lvl ptCount="1084" formatCode="0.00E+00">
          <cx:pt idx="0">-9.6901771365870605e-05</cx:pt>
          <cx:pt idx="1">0.00056991128654613403</cx:pt>
          <cx:pt idx="2">-0.00032033002704610398</cx:pt>
          <cx:pt idx="3">0.00057728742367067298</cx:pt>
          <cx:pt idx="4">0.00061516025824010802</cx:pt>
          <cx:pt idx="5">0.00041700495736178502</cx:pt>
          <cx:pt idx="6">-0.000559534932159436</cx:pt>
          <cx:pt idx="7">0.00080655257085744496</cx:pt>
          <cx:pt idx="8">-0.00073912845964407001</cx:pt>
          <cx:pt idx="9">-0.00034332038615095598</cx:pt>
          <cx:pt idx="10">0.000392227431620879</cx:pt>
          <cx:pt idx="11">-0.00047404292665065002</cx:pt>
          <cx:pt idx="12">-0.00045640623046679899</cx:pt>
          <cx:pt idx="13">-6.0405686554562599e-05</cx:pt>
          <cx:pt idx="14">-0.00041717797645013301</cx:pt>
          <cx:pt idx="15">-2.8137208070655e-05</cx:pt>
          <cx:pt idx="16">-0.00015049130255448301</cx:pt>
          <cx:pt idx="17">-0.00016769795808081099</cx:pt>
          <cx:pt idx="18">-0.00042942434595566199</cx:pt>
          <cx:pt idx="19">0.00057005272444827495</cx:pt>
          <cx:pt idx="20">0.00029082282483294499</cx:pt>
          <cx:pt idx="21">0.000177293722512398</cx:pt>
          <cx:pt idx="22">-0.00016191396999556</cx:pt>
          <cx:pt idx="23">-0.00021983645123925901</cx:pt>
          <cx:pt idx="24">1.03521876549395e-05</cx:pt>
          <cx:pt idx="25">-4.7245517020082399e-05</cx:pt>
          <cx:pt idx="26">0.000475439424254549</cx:pt>
          <cx:pt idx="27">-0.000775075299238466</cx:pt>
          <cx:pt idx="28">-0.00067461702929167799</cx:pt>
          <cx:pt idx="29">-0.00056495849286843699</cx:pt>
          <cx:pt idx="30">-0.000243403203829776</cx:pt>
          <cx:pt idx="31">0.00032478044841324202</cx:pt>
          <cx:pt idx="32">0.00015318490898757599</cx:pt>
          <cx:pt idx="33">0.000112994967805701</cx:pt>
          <cx:pt idx="34">-0.00325008941322227</cx:pt>
          <cx:pt idx="35">-0.0059477220656616904</cx:pt>
          <cx:pt idx="36">-0.0047313642802991399</cx:pt>
          <cx:pt idx="37">-0.0020543873735498598</cx:pt>
          <cx:pt idx="38">-0.00193042975304983</cx:pt>
          <cx:pt idx="39">-0.0032165511870985699</cx:pt>
          <cx:pt idx="40">-0.0057880994359888003</cx:pt>
          <cx:pt idx="41">-0.0036131773598503301</cx:pt>
          <cx:pt idx="42">-0.00099053140437152195</cx:pt>
          <cx:pt idx="43">-0.0020121084303154602</cx:pt>
          <cx:pt idx="44">0.00084931467106370601</cx:pt>
          <cx:pt idx="45">-0.00081510810899333697</cx:pt>
          <cx:pt idx="46">-0.00191393822810584</cx:pt>
          <cx:pt idx="47">-0.0020644162226917799</cx:pt>
          <cx:pt idx="48">-0.00133217902900834</cx:pt>
          <cx:pt idx="49">-0.0015618512377238601</cx:pt>
          <cx:pt idx="50">-0.0011318847218110199</cx:pt>
          <cx:pt idx="51">-0.00070665196972056197</cx:pt>
          <cx:pt idx="52">-0.00050271205610476297</cx:pt>
          <cx:pt idx="53">-0.00052983515693149903</cx:pt>
          <cx:pt idx="54">0.00067446895080058595</cx:pt>
          <cx:pt idx="55">-0.00035204519569561102</cx:pt>
          <cx:pt idx="56">-0.00080912397555597002</cx:pt>
          <cx:pt idx="57">8.7145690874048407e-05</cx:pt>
          <cx:pt idx="58">-0.00036124373402816802</cx:pt>
          <cx:pt idx="59">-0.00017676459396634501</cx:pt>
          <cx:pt idx="60">0.00026844247933256098</cx:pt>
          <cx:pt idx="61">0.00048321730258055</cx:pt>
          <cx:pt idx="62">-0.0033426944773612601</cx:pt>
          <cx:pt idx="63">-0.0075682971512916197</cx:pt>
          <cx:pt idx="64">-0.010438004000103101</cx:pt>
          <cx:pt idx="65">-0.0099817287368700897</cx:pt>
          <cx:pt idx="66">-0.017217395805726201</cx:pt>
          <cx:pt idx="67">-0.020435108879583601</cx:pt>
          <cx:pt idx="68">-0.024909072175353202</cx:pt>
          <cx:pt idx="69">-0.0435092445823985</cx:pt>
          <cx:pt idx="70">-0.025702382463484202</cx:pt>
          <cx:pt idx="71">-0.0194313044296207</cx:pt>
          <cx:pt idx="72">-0.020348202925333</cx:pt>
          <cx:pt idx="73">-0.016559322665346501</cx:pt>
          <cx:pt idx="74">-0.013637040214973599</cx:pt>
          <cx:pt idx="75">-0.0069862879791054901</cx:pt>
          <cx:pt idx="76">-0.0042320270969678202</cx:pt>
          <cx:pt idx="77">-0.0046725145139592701</cx:pt>
          <cx:pt idx="78">-0.0032442494766595398</cx:pt>
          <cx:pt idx="79">-0.00121246269039199</cx:pt>
          <cx:pt idx="80">0.00052740524426098004</cx:pt>
          <cx:pt idx="81">0.00033302245662750798</cx:pt>
          <cx:pt idx="82">0.000196547423581408</cx:pt>
          <cx:pt idx="83">0.00083980136120889596</cx:pt>
          <cx:pt idx="84">-1.8720681401831298e-05</cx:pt>
          <cx:pt idx="85">0.000104730424093418</cx:pt>
          <cx:pt idx="86">0.000385904742840545</cx:pt>
          <cx:pt idx="87">-0.00061440912378431397</cx:pt>
          <cx:pt idx="88">-0.00028483066381669602</cx:pt>
          <cx:pt idx="89">-0.00093946999162382696</cx:pt>
          <cx:pt idx="90">-0.0066759951729371703</cx:pt>
          <cx:pt idx="91">-0.014271008938278601</cx:pt>
          <cx:pt idx="92">-0.019166667953892099</cx:pt>
          <cx:pt idx="93">-0.0178509397121395</cx:pt>
          <cx:pt idx="94">-0.032374534253353501</cx:pt>
          <cx:pt idx="95">-0.047825299167608297</cx:pt>
          <cx:pt idx="96">-0.0716959757850648</cx:pt>
          <cx:pt idx="97">-0.095120472803543396</cx:pt>
          <cx:pt idx="98">-0.087645586384441296</cx:pt>
          <cx:pt idx="99">-0.054062191692610201</cx:pt>
          <cx:pt idx="100">-0.044566633868190299</cx:pt>
          <cx:pt idx="101">-0.029914067612693499</cx:pt>
          <cx:pt idx="102">-0.0309020269291564</cx:pt>
          <cx:pt idx="103">-0.012867763155121699</cx:pt>
          <cx:pt idx="104">-0.00981600675104519</cx:pt>
          <cx:pt idx="105">-0.0025933074820490799</cx:pt>
          <cx:pt idx="106">-0.00096791259919109304</cx:pt>
          <cx:pt idx="107">8.7197059791224799e-05</cx:pt>
          <cx:pt idx="108">0.00045554721967082899</cx:pt>
          <cx:pt idx="109">0.00057071335325305195</cx:pt>
          <cx:pt idx="110">0.00088529777337215099</cx:pt>
          <cx:pt idx="111">1.2936705616145801e-05</cx:pt>
          <cx:pt idx="112">-0.00017772917098901001</cx:pt>
          <cx:pt idx="113">0.00039397300359581401</cx:pt>
          <cx:pt idx="114">0.00022189108648792199</cx:pt>
          <cx:pt idx="115">0.0014598237275963101</cx:pt>
          <cx:pt idx="116">0.0012204686645796901</cx:pt>
          <cx:pt idx="117">-0.0100488343869077</cx:pt>
          <cx:pt idx="118">-0.0181677378304805</cx:pt>
          <cx:pt idx="119">-0.018281329714755601</cx:pt>
          <cx:pt idx="120">-0.019269158055189601</cx:pt>
          <cx:pt idx="121">-0.016320304555746099</cx:pt>
          <cx:pt idx="122">-0.0313175323766565</cx:pt>
          <cx:pt idx="123">-0.036217441736829101</cx:pt>
          <cx:pt idx="124">-0.042208565439514498</cx:pt>
          <cx:pt idx="125">-0.080984434342135203</cx:pt>
          <cx:pt idx="126">-0.10275329630420101</cx:pt>
          <cx:pt idx="127">-0.062180237477176999</cx:pt>
          <cx:pt idx="128">-0.084646677258435707</cx:pt>
          <cx:pt idx="129">-0.048734402260648603</cx:pt>
          <cx:pt idx="130">-0.037098710645092597</cx:pt>
          <cx:pt idx="131">-0.0281230390371148</cx:pt>
          <cx:pt idx="132">-0.012907974361557901</cx:pt>
          <cx:pt idx="133">-0.0017371791669104999</cx:pt>
          <cx:pt idx="134">0.0049524728403466303</cx:pt>
          <cx:pt idx="135">0.013082024798604</cx:pt>
          <cx:pt idx="136">0.0089100343523854392</cx:pt>
          <cx:pt idx="137">0.00100677464860302</cx:pt>
          <cx:pt idx="138">-0.000282201518341266</cx:pt>
          <cx:pt idx="139">-0.00055762891656928803</cx:pt>
          <cx:pt idx="140">0.00044348307230735801</cx:pt>
          <cx:pt idx="141">0.00088718494522443698</cx:pt>
          <cx:pt idx="142">0.00017491845920213401</cx:pt>
          <cx:pt idx="143">0.00059129332113785102</cx:pt>
          <cx:pt idx="144">-0.00041979232947475298</cx:pt>
          <cx:pt idx="145">-0.0019904433045862301</cx:pt>
          <cx:pt idx="146">-0.0109173426083867</cx:pt>
          <cx:pt idx="147">-0.027598346578025901</cx:pt>
          <cx:pt idx="148">-0.0128235338376933</cx:pt>
          <cx:pt idx="149">0.0070123863049567003</cx:pt>
          <cx:pt idx="150">-0.010556751475713401</cx:pt>
          <cx:pt idx="151">0.0057948352172976399</cx:pt>
          <cx:pt idx="152">-0.0085978881906519696</cx:pt>
          <cx:pt idx="153">-0.011394891849261001</cx:pt>
          <cx:pt idx="154">-0.040195333976319698</cx:pt>
          <cx:pt idx="155">-0.084323964331251305</cx:pt>
          <cx:pt idx="156">-0.15077637840967401</cx:pt>
          <cx:pt idx="157">-0.124991605110909</cx:pt>
          <cx:pt idx="158">-0.071133478604509498</cx:pt>
          <cx:pt idx="159">-0.071650692102821406</cx:pt>
          <cx:pt idx="160">-0.0433032540137855</cx:pt>
          <cx:pt idx="161">-0.018895308204868701</cx:pt>
          <cx:pt idx="162">-0.0041659071807581497</cx:pt>
          <cx:pt idx="163">0.0153355999411692</cx:pt>
          <cx:pt idx="164">0.0072859042061462704</cx:pt>
          <cx:pt idx="165">0.00134078076491653</cx:pt>
          <cx:pt idx="166">-0.00039162921262798401</cx:pt>
          <cx:pt idx="167">0.00035234367241340802</cx:pt>
          <cx:pt idx="168">0.00020269950173487601</cx:pt>
          <cx:pt idx="169">-0.000416164344156962</cx:pt>
          <cx:pt idx="170">0.0015703772828785799</cx:pt>
          <cx:pt idx="171">0.0039285659171542702</cx:pt>
          <cx:pt idx="172">0.0055103440927140104</cx:pt>
          <cx:pt idx="173">-0.010872928467726001</cx:pt>
          <cx:pt idx="174">-0.0190464245131317</cx:pt>
          <cx:pt idx="175">-0.036150830607271103</cx:pt>
          <cx:pt idx="176">0.0088085166220902202</cx:pt>
          <cx:pt idx="177">0.027793722570901801</cx:pt>
          <cx:pt idx="178">-0.0023096956394461402</cx:pt>
          <cx:pt idx="179">0.00390172484235024</cx:pt>
          <cx:pt idx="180">0.025450252625793299</cx:pt>
          <cx:pt idx="181">0.012869996394791101</cx:pt>
          <cx:pt idx="182">-0.021516501586583001</cx:pt>
          <cx:pt idx="183">0.017509583556595602</cx:pt>
          <cx:pt idx="184">-0.0098157655189192693</cx:pt>
          <cx:pt idx="185">-0.030389473419244299</cx:pt>
          <cx:pt idx="186">-0.070584660966027002</cx:pt>
          <cx:pt idx="187">-0.10256955489448</cx:pt>
          <cx:pt idx="188">-0.091529629604248097</cx:pt>
          <cx:pt idx="189">-0.042326308430141402</cx:pt>
          <cx:pt idx="190">-0.037407171893012202</cx:pt>
          <cx:pt idx="191">-0.012664147171876401</cx:pt>
          <cx:pt idx="192">-0.0123953302385353</cx:pt>
          <cx:pt idx="193">-0.0045321989094660097</cx:pt>
          <cx:pt idx="194">-0.0013318594541962699</cx:pt>
          <cx:pt idx="195">-8.2249983808814001e-05</cx:pt>
          <cx:pt idx="196">-0.000222552900558858</cx:pt>
          <cx:pt idx="197">-8.5612696210105998e-05</cx:pt>
          <cx:pt idx="198">0.0098599197654082506</cx:pt>
          <cx:pt idx="199">0.0028052034926425752</cx:pt>
          <cx:pt idx="200">-0.001196683748362605</cx:pt>
          <cx:pt idx="201">-0.0067752197948711497</cx:pt>
          <cx:pt idx="202">-0.0017325845934319775</cx:pt>
          <cx:pt idx="203">-0.0042787495662014747</cx:pt>
          <cx:pt idx="204">0.011185119793445599</cx:pt>
          <cx:pt idx="205">0.02047435687210665</cx:pt>
          <cx:pt idx="206">0.0059534497948358252</cx:pt>
          <cx:pt idx="207">0.014760737904326525</cx:pt>
          <cx:pt idx="208">0.018240714462302025</cx:pt>
          <cx:pt idx="209">0.017370132004082599</cx:pt>
          <cx:pt idx="210">0.0039112171556434502</cx:pt>
          <cx:pt idx="211">0.0073313081402708253</cx:pt>
          <cx:pt idx="212">0.010384906844761449</cx:pt>
          <cx:pt idx="213">0.010675246898105326</cx:pt>
          <cx:pt idx="214">-0.0078634351471712008</cx:pt>
          <cx:pt idx="215">-0.0086423165529886242</cx:pt>
          <cx:pt idx="216">-0.0152593250628279</cx:pt>
          <cx:pt idx="217">-0.026550091083130251</cx:pt>
          <cx:pt idx="218">-0.0227747273464395</cx:pt>
          <cx:pt idx="219">-0.0098199157354868002</cx:pt>
          <cx:pt idx="220">-0.0070221557329334001</cx:pt>
          <cx:pt idx="221">-0.0037531925723967999</cx:pt>
          <cx:pt idx="222">-0.00056663375298544253</cx:pt>
          <cx:pt idx="223">0.00010743827705045924</cx:pt>
          <cx:pt idx="224">1.4048303080770125e-05</cx:pt>
          <cx:pt idx="225">-0.00014870049272284951</cx:pt>
          <cx:pt idx="226">0.0018070177869366475</cx:pt>
          <cx:pt idx="227">0.002861240780678525</cx:pt>
          <cx:pt idx="228">-0.0019088851908080726</cx:pt>
          <cx:pt idx="229">-0.0053500990573936997</cx:pt>
          <cx:pt idx="230">0.0019036515288026275</cx:pt>
          <cx:pt idx="231">-0.0019811536259590774</cx:pt>
          <cx:pt idx="232">0.029748950955352751</cx:pt>
          <cx:pt idx="233">0.0230721762631271</cx:pt>
          <cx:pt idx="234">0.011042227142265</cx:pt>
          <cx:pt idx="235">0.025544389117208501</cx:pt>
          <cx:pt idx="236">0.018334466825455475</cx:pt>
          <cx:pt idx="237">0.0072692986871637499</cx:pt>
          <cx:pt idx="238">0.0078981806839789996</cx:pt>
          <cx:pt idx="239">0.0103619702886989</cx:pt>
          <cx:pt idx="240">0.015729826978417023</cx:pt>
          <cx:pt idx="241">0.0037381417928938998</cx:pt>
          <cx:pt idx="242">0.017755233467453675</cx:pt>
          <cx:pt idx="243">0.011214082674151376</cx:pt>
          <cx:pt idx="244">-0.00619397561368705</cx:pt>
          <cx:pt idx="245">-0.021561158868417526</cx:pt>
          <cx:pt idx="246">-0.021051348254268399</cx:pt>
          <cx:pt idx="247">-0.019354426891111526</cx:pt>
          <cx:pt idx="248">-0.012001579341014574</cx:pt>
          <cx:pt idx="249">-0.0078314627367376752</cx:pt>
          <cx:pt idx="250">-0.00057461811478647247</cx:pt>
          <cx:pt idx="251">-4.6467620175722498e-05</cx:pt>
          <cx:pt idx="252">-2.13606832539424e-06</cx:pt>
          <cx:pt idx="253">0.00019689169514147624</cx:pt>
          <cx:pt idx="254">0.00092755966518039503</cx:pt>
          <cx:pt idx="255">0.0024214237075093951</cx:pt>
          <cx:pt idx="256">-0.0018886939683335124</cx:pt>
          <cx:pt idx="257">-0.0071479917903593251</cx:pt>
          <cx:pt idx="258">0.0061503903725040497</cx:pt>
          <cx:pt idx="259">-0.0044353661524689</cx:pt>
          <cx:pt idx="260">0.010240956442485426</cx:pt>
          <cx:pt idx="261">0.0100036457048751</cx:pt>
          <cx:pt idx="262">0.020168632225919601</cx:pt>
          <cx:pt idx="263">0.017631293854956074</cx:pt>
          <cx:pt idx="264">0.020607966789731574</cx:pt>
          <cx:pt idx="265">0.016834312859946077</cx:pt>
          <cx:pt idx="266">0.010784463647545425</cx:pt>
          <cx:pt idx="267">0.00084095340138886504</cx:pt>
          <cx:pt idx="268">0.0080666485056693753</cx:pt>
          <cx:pt idx="269">0.0095939225187379254</cx:pt>
          <cx:pt idx="270">0.028219143335186249</cx:pt>
          <cx:pt idx="271">0.015678565476410125</cx:pt>
          <cx:pt idx="272">0.0046822595931405751</cx:pt>
          <cx:pt idx="273">-0.0045986346917420004</cx:pt>
          <cx:pt idx="274">-0.0098436270776444002</cx:pt>
          <cx:pt idx="275">-0.018877662977409799</cx:pt>
          <cx:pt idx="276">-0.018728196009767877</cx:pt>
          <cx:pt idx="277">-0.0078367657339133995</cx:pt>
          <cx:pt idx="278">-0.0012902097012799625</cx:pt>
          <cx:pt idx="279">0.001718826957240035</cx:pt>
          <cx:pt idx="280">4.2843975060889997e-05</cx:pt>
          <cx:pt idx="281">0.00017989092858301876</cx:pt>
          <cx:pt idx="282">0.0015642721855092525</cx:pt>
          <cx:pt idx="283">0.00144789548693686</cx:pt>
          <cx:pt idx="284">4.7781760405251998e-05</cx:pt>
          <cx:pt idx="285">-0.0010680437992590349</cx:pt>
          <cx:pt idx="286">0.0077204525258831747</cx:pt>
          <cx:pt idx="287">-0.0041494516860099504</cx:pt>
          <cx:pt idx="288">0.0043551592945408248</cx:pt>
          <cx:pt idx="289">0.01468150377565635</cx:pt>
          <cx:pt idx="290">0.0037298714936312748</cx:pt>
          <cx:pt idx="291">-0.0027809261280048502</cx:pt>
          <cx:pt idx="292">0.00447677209643865</cx:pt>
          <cx:pt idx="293">0.01175016408106995</cx:pt>
          <cx:pt idx="294">0.0073103340415693998</cx:pt>
          <cx:pt idx="295">0.00033181243001944249</cx:pt>
          <cx:pt idx="296">0.021475420761781275</cx:pt>
          <cx:pt idx="297">0.00975673258917935</cx:pt>
          <cx:pt idx="298">0.016856676710953849</cx:pt>
          <cx:pt idx="299">0.036301675083409202</cx:pt>
          <cx:pt idx="300">-0.024028257879086499</cx:pt>
          <cx:pt idx="301">-0.025775231815074202</cx:pt>
          <cx:pt idx="302">-0.013571868001529401</cx:pt>
          <cx:pt idx="303">-0.056877128338916901</cx:pt>
          <cx:pt idx="304">-0.063189635930739604</cx:pt>
          <cx:pt idx="305">-0.017412401236892298</cx:pt>
          <cx:pt idx="306">-0.0066265259871477796</cx:pt>
          <cx:pt idx="307">0.00187961298275649</cx:pt>
          <cx:pt idx="308">-5.5543943113867303e-05</cx:pt>
          <cx:pt idx="309">0.00139681236586324</cx:pt>
          <cx:pt idx="310">0.00711958202068069</cx:pt>
          <cx:pt idx="311">0.013362578079250601</cx:pt>
          <cx:pt idx="312">0.019978245634637699</cx:pt>
          <cx:pt idx="313">0.026609325232888101</cx:pt>
          <cx:pt idx="314">0.042472892916301297</cx:pt>
          <cx:pt idx="315">0.0185177565592324</cx:pt>
          <cx:pt idx="316">0.023867802181015401</cx:pt>
          <cx:pt idx="317">0.0233892778168945</cx:pt>
          <cx:pt idx="318">0.0232786545053267</cx:pt>
          <cx:pt idx="319">-0.00478920509106522</cx:pt>
          <cx:pt idx="320">0.059559676410073897</cx:pt>
          <cx:pt idx="321">0.074966495953807805</cx:pt>
          <cx:pt idx="322">0.033718535456322599</cx:pt>
          <cx:pt idx="323">0.040305132999011201</cx:pt>
          <cx:pt idx="324">0.073515766487483605</cx:pt>
          <cx:pt idx="325">0.083197332744472802</cx:pt>
          <cx:pt idx="326">0.056283009421428401</cx:pt>
          <cx:pt idx="327">0.0042783597479902303</cx:pt>
          <cx:pt idx="328">0.0046910990729380096</cx:pt>
          <cx:pt idx="329">0.0122265025554093</cx:pt>
          <cx:pt idx="330">0.0126268441491972</cx:pt>
          <cx:pt idx="331">-0.048605150670167199</cx:pt>
          <cx:pt idx="332">-0.052573258584028303</cx:pt>
          <cx:pt idx="333">-0.023001216200834802</cx:pt>
          <cx:pt idx="334">-0.0049081951702408099</cx:pt>
          <cx:pt idx="335">-0.000423898506130912</cx:pt>
          <cx:pt idx="336">-0.000183879241693932</cx:pt>
          <cx:pt idx="337">0.0014309071275754</cx:pt>
          <cx:pt idx="338">0.00555044691218651</cx:pt>
          <cx:pt idx="339">0.015953482512307899</cx:pt>
          <cx:pt idx="340">0.057587214468738303</cx:pt>
          <cx:pt idx="341">0.052801668304814101</cx:pt>
          <cx:pt idx="342">0.029102127285931</cx:pt>
          <cx:pt idx="343">0.018393286241726401</cx:pt>
          <cx:pt idx="344">0.00535024980988375</cx:pt>
          <cx:pt idx="345">-0.010540866525120599</cx:pt>
          <cx:pt idx="346">-0.057335043255429603</cx:pt>
          <cx:pt idx="347">-0.017538395018484601</cx:pt>
          <cx:pt idx="348">-0.0277444078653994</cx:pt>
          <cx:pt idx="349">0.0168912282655229</cx:pt>
          <cx:pt idx="350">0.0133001504683261</cx:pt>
          <cx:pt idx="351">0.064372618595471401</cx:pt>
          <cx:pt idx="352">0.045886858790636503</cx:pt>
          <cx:pt idx="353">0.0049452748254930796</cx:pt>
          <cx:pt idx="354">0.0393470399614574</cx:pt>
          <cx:pt idx="355">-0.0040201843162070896</cx:pt>
          <cx:pt idx="356">0.0074157698747552197</cx:pt>
          <cx:pt idx="357">0.0512996367474607</cx:pt>
          <cx:pt idx="358">0.040187349494280399</cx:pt>
          <cx:pt idx="359">-0.024839050594183499</cx:pt>
          <cx:pt idx="360">-0.0583298757015034</cx:pt>
          <cx:pt idx="361">-0.020308949231211099</cx:pt>
          <cx:pt idx="362">-0.0034479754418055598</cx:pt>
          <cx:pt idx="363">-0.00050422268336517198</cx:pt>
          <cx:pt idx="364">0.00052251500970513403</cx:pt>
          <cx:pt idx="365">0.00033315400823239703</cx:pt>
          <cx:pt idx="366">0.0034780786232909101</cx:pt>
          <cx:pt idx="367">0.0133130272733149</cx:pt>
          <cx:pt idx="368">0.082577963095450804</cx:pt>
          <cx:pt idx="369">0.052491714830227999</cx:pt>
          <cx:pt idx="370">0.0070208776559789804</cx:pt>
          <cx:pt idx="371">0.033702356093601803</cx:pt>
          <cx:pt idx="372">0.0211454801996123</cx:pt>
          <cx:pt idx="373">-0.02741833175455</cx:pt>
          <cx:pt idx="374">-0.041294488586549397</cx:pt>
          <cx:pt idx="375">-0.047304000009931797</cx:pt>
          <cx:pt idx="376">-0.035150795710427701</cx:pt>
          <cx:pt idx="377">-0.0088121023292450501</cx:pt>
          <cx:pt idx="378">0.0133295290537866</cx:pt>
          <cx:pt idx="379">0.047724431755000497</cx:pt>
          <cx:pt idx="380">0.0023289705068150401</cx:pt>
          <cx:pt idx="381">-0.076847204659799703</cx:pt>
          <cx:pt idx="382">-0.0132522468290786</cx:pt>
          <cx:pt idx="383">-0.035923264699198897</cx:pt>
          <cx:pt idx="384">0.00399221974839962</cx:pt>
          <cx:pt idx="385">0.0673747265068316</cx:pt>
          <cx:pt idx="386">0.046606919327406099</cx:pt>
          <cx:pt idx="387">-0.0382944656205998</cx:pt>
          <cx:pt idx="388">-0.047643973637840502</cx:pt>
          <cx:pt idx="389">-0.015526514556266999</cx:pt>
          <cx:pt idx="390">-0.0078032389365736404</cx:pt>
          <cx:pt idx="391">-0.00116834735154861</cx:pt>
          <cx:pt idx="392">0.00058070483816486101</cx:pt>
          <cx:pt idx="393">0.00037608185645252701</cx:pt>
          <cx:pt idx="394">0.00160640989923401</cx:pt>
          <cx:pt idx="395">0.0141846174741019</cx:pt>
          <cx:pt idx="396">0.057703050788720303</cx:pt>
          <cx:pt idx="397">0.034411388844189698</cx:pt>
          <cx:pt idx="398">0.022318913985723901</cx:pt>
          <cx:pt idx="399">0.032893720448864398</cx:pt>
          <cx:pt idx="400">0.0099704853680269694</cx:pt>
          <cx:pt idx="401">-0.0359430068337694</cx:pt>
          <cx:pt idx="402">-0.0499951339054579</cx:pt>
          <cx:pt idx="403">-0.025380137663467001</cx:pt>
          <cx:pt idx="404">-0.019320411116901599</cx:pt>
          <cx:pt idx="405">-0.058247761196846902</cx:pt>
          <cx:pt idx="406">-0.067275191675036095</cx:pt>
          <cx:pt idx="407">-0.0064021722086586201</cx:pt>
          <cx:pt idx="408">-0.074124317905461007</cx:pt>
          <cx:pt idx="409">-0.068790210864574694</cx:pt>
          <cx:pt idx="410">0.00031584164946844699</cx:pt>
          <cx:pt idx="411">-0.0036475383997620998</cx:pt>
          <cx:pt idx="412">0.030674445545040001</cx:pt>
          <cx:pt idx="413">0.040070853697162803</cx:pt>
          <cx:pt idx="414">0.031119918597808501</cx:pt>
          <cx:pt idx="415">-0.038817719645705399</cx:pt>
          <cx:pt idx="416">-0.0255411451389553</cx:pt>
          <cx:pt idx="417">-0.0164606368612745</cx:pt>
          <cx:pt idx="418">-0.0053724152865883097</cx:pt>
          <cx:pt idx="419">-0.00052464321706715699</cx:pt>
          <cx:pt idx="420">-0.00037465616246894499</cx:pt>
          <cx:pt idx="421">0.00016866372285519001</cx:pt>
          <cx:pt idx="422">-0.0023989908318503401</cx:pt>
          <cx:pt idx="423">0.0141646485568123</cx:pt>
          <cx:pt idx="424">0.026431108971786899</cx:pt>
          <cx:pt idx="425">0.031278749799703902</cx:pt>
          <cx:pt idx="426">0.0176026770283816</cx:pt>
          <cx:pt idx="427">-0.0088498485494610708</cx:pt>
          <cx:pt idx="428">-0.0068488755169441098</cx:pt>
          <cx:pt idx="429">-0.038146897732061202</cx:pt>
          <cx:pt idx="430">-0.023904700367912798</cx:pt>
          <cx:pt idx="431">-0.0455097518626352</cx:pt>
          <cx:pt idx="432">-0.107445157369205</cx:pt>
          <cx:pt idx="433">-0.084712518282274094</cx:pt>
          <cx:pt idx="434">-0.036854427753533599</cx:pt>
          <cx:pt idx="435">0.039130335998196097</cx:pt>
          <cx:pt idx="436">-0.0362838855570023</cx:pt>
          <cx:pt idx="437">0.0177249471467084</cx:pt>
          <cx:pt idx="438">-0.00382053702940838</cx:pt>
          <cx:pt idx="439">-0.0218456340234707</cx:pt>
          <cx:pt idx="440">0.018496235239769399</cx:pt>
          <cx:pt idx="441">0.022649640584642999</cx:pt>
          <cx:pt idx="442">0.000104702351805006</cx:pt>
          <cx:pt idx="443">-0.022007580461003401</cx:pt>
          <cx:pt idx="444">-0.0165684333754074</cx:pt>
          <cx:pt idx="445">-0.031445625114435501</cx:pt>
          <cx:pt idx="446">-0.010259400650119901</cx:pt>
          <cx:pt idx="447">-0.0025210319405881598</cx:pt>
          <cx:pt idx="448">2.8671561351804101e-05</cx:pt>
          <cx:pt idx="449">0.000205807312000248</cx:pt>
          <cx:pt idx="450">-0.00222951398936186</cx:pt>
          <cx:pt idx="451">-0.00164880370182515</cx:pt>
          <cx:pt idx="452">0.015093036261139401</cx:pt>
          <cx:pt idx="453">0.0241083619203071</cx:pt>
          <cx:pt idx="454">0.0019872864053627599</cx:pt>
          <cx:pt idx="455">-0.00068544954322346499</cx:pt>
          <cx:pt idx="456">0.025599644434475599</cx:pt>
          <cx:pt idx="457">-0.044594703277551002</cx:pt>
          <cx:pt idx="458">-0.0092202249625827903</cx:pt>
          <cx:pt idx="459">-0.00110292783913487</cx:pt>
          <cx:pt idx="460">-0.0255254787781754</cx:pt>
          <cx:pt idx="461">-0.0305874367431942</cx:pt>
          <cx:pt idx="462">-0.0369954091600493</cx:pt>
          <cx:pt idx="463">0.021553487805133598</cx:pt>
          <cx:pt idx="464">0.026871981358251501</cx:pt>
          <cx:pt idx="465">0.068574637081905102</cx:pt>
          <cx:pt idx="466">0.0082082461018392703</cx:pt>
          <cx:pt idx="467">-0.066346265760288098</cx:pt>
          <cx:pt idx="468">0.0133923120732472</cx:pt>
          <cx:pt idx="469">-0.0129276832480678</cx:pt>
          <cx:pt idx="470">-0.012487285022791899</cx:pt>
          <cx:pt idx="471">-0.042126007228561503</cx:pt>
          <cx:pt idx="472">-0.047762594159572999</cx:pt>
          <cx:pt idx="473">-0.039153228764392603</cx:pt>
          <cx:pt idx="474">-0.0086082203852432208</cx:pt>
          <cx:pt idx="475">-0.0012475882039686701</cx:pt>
          <cx:pt idx="476">-0.00012901185571103</cx:pt>
          <cx:pt idx="477">9.1922943156457507e-06</cx:pt>
          <cx:pt idx="478">-0.0051718092179562298</cx:pt>
          <cx:pt idx="479">-0.0160880454169685</cx:pt>
          <cx:pt idx="480">-0.014709533388085999</cx:pt>
          <cx:pt idx="481">-0.0073023860517431698</cx:pt>
          <cx:pt idx="482">-0.013902958550405299</cx:pt>
          <cx:pt idx="483">0.0063729078206287999</cx:pt>
          <cx:pt idx="484">0.043974139676901003</cx:pt>
          <cx:pt idx="485">0.031368173787625998</cx:pt>
          <cx:pt idx="486">0.064731727077691897</cx:pt>
          <cx:pt idx="487">0.031373420233042799</cx:pt>
          <cx:pt idx="488">0.012265747377379701</cx:pt>
          <cx:pt idx="489">-0.00155277494958306</cx:pt>
          <cx:pt idx="490">-0.037364058553800997</cx:pt>
          <cx:pt idx="491">0.0108567704500549</cx:pt>
          <cx:pt idx="492">0.011914075299305899</cx:pt>
          <cx:pt idx="493">0.053361299247090897</cx:pt>
          <cx:pt idx="494">-0.040798374963582698</cx:pt>
          <cx:pt idx="495">-0.075004384522871101</cx:pt>
          <cx:pt idx="496">-0.021716984386989598</cx:pt>
          <cx:pt idx="497">-0.022146379011513902</cx:pt>
          <cx:pt idx="498">-0.0146575066616366</cx:pt>
          <cx:pt idx="499">-0.045509015225584398</cx:pt>
          <cx:pt idx="500">-0.044872697458470799</cx:pt>
          <cx:pt idx="501">-0.029046036691831902</cx:pt>
          <cx:pt idx="502">-0.00152844378623751</cx:pt>
          <cx:pt idx="503">0.0014805297218715701</cx:pt>
          <cx:pt idx="504">0.00054246000888198405</cx:pt>
          <cx:pt idx="505">-0.00013964543725242099</cx:pt>
          <cx:pt idx="506">-0.0041202405992720901</cx:pt>
          <cx:pt idx="507">-0.025769759602614399</cx:pt>
          <cx:pt idx="508">-0.031865770343228697</cx:pt>
          <cx:pt idx="509">-0.026890457038131501</cx:pt>
          <cx:pt idx="510">-0.029877025792652601</cx:pt>
          <cx:pt idx="511">-0.024045848439531801</cx:pt>
          <cx:pt idx="512">0.0226709372387668</cx:pt>
          <cx:pt idx="513">0.027550758083873202</cx:pt>
          <cx:pt idx="514">0.059718015678910198</cx:pt>
          <cx:pt idx="515">0.0601207553944203</cx:pt>
          <cx:pt idx="516">0.014577135848412401</cx:pt>
          <cx:pt idx="517">-0.022175913304222999</cx:pt>
          <cx:pt idx="518">-0.054436216290115302</cx:pt>
          <cx:pt idx="519">-0.0501051528904813</cx:pt>
          <cx:pt idx="520">-0.0282278778110878</cx:pt>
          <cx:pt idx="521">0.015927536958909201</cx:pt>
          <cx:pt idx="522">-0.022478082038440501</cx:pt>
          <cx:pt idx="523">0.0119771469423764</cx:pt>
          <cx:pt idx="524">0.0081206421832734806</cx:pt>
          <cx:pt idx="525">-0.0061635357538279102</cx:pt>
          <cx:pt idx="526">-0.0338286713193479</cx:pt>
          <cx:pt idx="527">-0.0710768116999035</cx:pt>
          <cx:pt idx="528">-0.067346648072715898</cx:pt>
          <cx:pt idx="529">-0.0306886913417341</cx:pt>
          <cx:pt idx="530">0.0026674649185338098</cx:pt>
          <cx:pt idx="531">-0.000123886032912639</cx:pt>
          <cx:pt idx="532">-2.25853197179373e-05</cx:pt>
          <cx:pt idx="533">0.00085821068018761</cx:pt>
          <cx:pt idx="534">0.00075519385185904102</cx:pt>
          <cx:pt idx="535">-0.016113581246963202</cx:pt>
          <cx:pt idx="536">-0.030036151581759599</cx:pt>
          <cx:pt idx="537">-0.0355060319432602</cx:pt>
          <cx:pt idx="538">-0.056870107156195802</cx:pt>
          <cx:pt idx="539">-0.0460279013443489</cx:pt>
          <cx:pt idx="540">-0.00071033589945423395</cx:pt>
          <cx:pt idx="541">0.00421680099043697</cx:pt>
          <cx:pt idx="542">0.0258173215164356</cx:pt>
          <cx:pt idx="543">0.0172657378751063</cx:pt>
          <cx:pt idx="544">0.055215485497597201</cx:pt>
          <cx:pt idx="545">-0.052729048512205501</cx:pt>
          <cx:pt idx="546">-0.0179654433930692</cx:pt>
          <cx:pt idx="547">-0.061442496747265901</cx:pt>
          <cx:pt idx="548">-0.0506723361296589</cx:pt>
          <cx:pt idx="549">0.013391564332625</cx:pt>
          <cx:pt idx="550">0.022085288334126901</cx:pt>
          <cx:pt idx="551">0.059061362841477998</cx:pt>
          <cx:pt idx="552">0.0077775061028160898</cx:pt>
          <cx:pt idx="553">-0.027969766180180398</cx:pt>
          <cx:pt idx="554">-0.044783653001136001</cx:pt>
          <cx:pt idx="555">-0.061674240037665598</cx:pt>
          <cx:pt idx="556">-0.045850023799133797</cx:pt>
          <cx:pt idx="557">-0.028204781366325801</cx:pt>
          <cx:pt idx="558">-0.0021126531514445899</cx:pt>
          <cx:pt idx="559">0.00065278381986590302</cx:pt>
          <cx:pt idx="560">-7.60079801032461e-05</cx:pt>
          <cx:pt idx="561">0.00127946970848772</cx:pt>
          <cx:pt idx="562">-0.0022970024650423001</cx:pt>
          <cx:pt idx="563">-0.0161806833567976</cx:pt>
          <cx:pt idx="564">-0.027840120470993001</cx:pt>
          <cx:pt idx="565">-0.043539345514267601</cx:pt>
          <cx:pt idx="566">-0.077215814023475604</cx:pt>
          <cx:pt idx="567">-0.070066935044592799</cx:pt>
          <cx:pt idx="568">-0.0036073303009873702</cx:pt>
          <cx:pt idx="569">-0.040598820140789901</cx:pt>
          <cx:pt idx="570">-0.0218188702741051</cx:pt>
          <cx:pt idx="571">-0.045314570276697198</cx:pt>
          <cx:pt idx="572">-0.0309967012945189</cx:pt>
          <cx:pt idx="573">-0.048372446079781597</cx:pt>
          <cx:pt idx="574">-0.079487024826087896</cx:pt>
          <cx:pt idx="575">-0.097870597666378303</cx:pt>
          <cx:pt idx="576">-0.050963156003960203</cx:pt>
          <cx:pt idx="577">-0.032061230941512399</cx:pt>
          <cx:pt idx="578">-0.064397716236596403</cx:pt>
          <cx:pt idx="579">-0.0036201110887270102</cx:pt>
          <cx:pt idx="580">-0.037850100627695497</cx:pt>
          <cx:pt idx="581">-0.054851116465297403</cx:pt>
          <cx:pt idx="582">-0.044249798359618897</cx:pt>
          <cx:pt idx="583">-0.034099850559500003</cx:pt>
          <cx:pt idx="584">-0.0055650144760158301</cx:pt>
          <cx:pt idx="585">-0.0084205337020590593</cx:pt>
          <cx:pt idx="586">-0.00146852397563487</cx:pt>
          <cx:pt idx="587">3.1833161397634202e-05</cx:pt>
          <cx:pt idx="588">0.00054051716026081798</cx:pt>
          <cx:pt idx="589">0.00042181494827407798</cx:pt>
          <cx:pt idx="590">-0.0024738301971534401</cx:pt>
          <cx:pt idx="591">-0.011388042004634899</cx:pt>
          <cx:pt idx="592">-0.0128854294377046</cx:pt>
          <cx:pt idx="593">-0.018972680794732601</cx:pt>
          <cx:pt idx="594">-0.038046275101727998</cx:pt>
          <cx:pt idx="595">-0.052715852146702602</cx:pt>
          <cx:pt idx="596">-0.052152652781803699</cx:pt>
          <cx:pt idx="597">-0.051920606038321701</cx:pt>
          <cx:pt idx="598">-0.0151792636413481</cx:pt>
          <cx:pt idx="599">-0.015614863801629899</cx:pt>
          <cx:pt idx="600">-0.0083855334534599698</cx:pt>
          <cx:pt idx="601">-0.10501866693247799</cx:pt>
          <cx:pt idx="602">-0.11758837378837</cx:pt>
          <cx:pt idx="603">-0.102899835751751</cx:pt>
          <cx:pt idx="604">-0.0345657410618233</cx:pt>
          <cx:pt idx="605">-0.060748291121565601</cx:pt>
          <cx:pt idx="606">-0.068444251810256596</cx:pt>
          <cx:pt idx="607">-0.049916074437715299</cx:pt>
          <cx:pt idx="608">-0.040794035277012898</cx:pt>
          <cx:pt idx="609">-0.040176580808874499</cx:pt>
          <cx:pt idx="610">-0.055482273657385998</cx:pt>
          <cx:pt idx="611">-0.025449964072064901</cx:pt>
          <cx:pt idx="612">-0.0031666441290800801</cx:pt>
          <cx:pt idx="613">-0.0095416414036880708</cx:pt>
          <cx:pt idx="614">-0.000134042009460988</cx:pt>
          <cx:pt idx="615">0.00078446533051420902</cx:pt>
          <cx:pt idx="616">0.00039022564312116397</cx:pt>
          <cx:pt idx="617">8.8937297143247202e-05</cx:pt>
          <cx:pt idx="618">-0.0027149817638475399</cx:pt>
          <cx:pt idx="619">-0.0052516626833411101</cx:pt>
          <cx:pt idx="620">-0.0052952191581265504</cx:pt>
          <cx:pt idx="621">-0.0113644134601285</cx:pt>
          <cx:pt idx="622">-0.013950099167461</cx:pt>
          <cx:pt idx="623">-0.023936098495674199</cx:pt>
          <cx:pt idx="624">-0.045197941883751203</cx:pt>
          <cx:pt idx="625">-0.062054398205246997</cx:pt>
          <cx:pt idx="626">-0.0064597712868666004</cx:pt>
          <cx:pt idx="627">-0.00172013421366495</cx:pt>
          <cx:pt idx="628">0.046740622350566398</cx:pt>
          <cx:pt idx="629">-0.073483156656631299</cx:pt>
          <cx:pt idx="630">-0.0268868073534623</cx:pt>
          <cx:pt idx="631">-0.076524730423793</cx:pt>
          <cx:pt idx="632">0.010994036584839099</cx:pt>
          <cx:pt idx="633">-0.035057811070107303</cx:pt>
          <cx:pt idx="634">-0.044440014189207601</cx:pt>
          <cx:pt idx="635">-0.0640505907386551</cx:pt>
          <cx:pt idx="636">-0.026069036357416399</cx:pt>
          <cx:pt idx="637">-0.041060467999742001</cx:pt>
          <cx:pt idx="638">-0.024153208777995799</cx:pt>
          <cx:pt idx="639">-0.0016707675670289599</cx:pt>
          <cx:pt idx="640">0.0068099642275518003</cx:pt>
          <cx:pt idx="641">-0.0013552454244789901</cx:pt>
          <cx:pt idx="642">0.00070958694270281295</cx:pt>
          <cx:pt idx="643">0.00042124774065532199</cx:pt>
          <cx:pt idx="644">-0.000109709816153132</cx:pt>
          <cx:pt idx="645">-0.000107664495251948</cx:pt>
          <cx:pt idx="646">-0.0024391400196796301</cx:pt>
          <cx:pt idx="647">-0.000843205694930444</cx:pt>
          <cx:pt idx="648">-0.00035972049321506802</cx:pt>
          <cx:pt idx="649">0.0018250781900417401</cx:pt>
          <cx:pt idx="650">0.0099964837806929708</cx:pt>
          <cx:pt idx="651">-0.010427858242457099</cx:pt>
          <cx:pt idx="652">-0.033172397161055397</cx:pt>
          <cx:pt idx="653">-0.095137757377851004</cx:pt>
          <cx:pt idx="654">-0.065757004180990897</cx:pt>
          <cx:pt idx="655">-0.0055055189733102701</cx:pt>
          <cx:pt idx="656">0.0336399444598902</cx:pt>
          <cx:pt idx="657">-0.035539427354340597</cx:pt>
          <cx:pt idx="658">-0.0205618268335645</cx:pt>
          <cx:pt idx="659">-0.0071708172605219203</cx:pt>
          <cx:pt idx="660">0.00364913086492008</cx:pt>
          <cx:pt idx="661">-0.0137576532543007</cx:pt>
          <cx:pt idx="662">-0.043213197119858597</cx:pt>
          <cx:pt idx="663">-0.057962281829178799</cx:pt>
          <cx:pt idx="664">-0.0104818071614765</cx:pt>
          <cx:pt idx="665">-0.0157596052865977</cx:pt>
          <cx:pt idx="666">-0.0136072777835331</cx:pt>
          <cx:pt idx="667">0.0111493656894087</cx:pt>
          <cx:pt idx="668">0.022037000672829599</cx:pt>
          <cx:pt idx="669">0.00080250195694552798</cx:pt>
          <cx:pt idx="670">-3.5028904223561597e-05</cx:pt>
          <cx:pt idx="671">-0.00073691497469246603</cx:pt>
          <cx:pt idx="672">-2.58791203106502e-05</cx:pt>
          <cx:pt idx="673">0.00062578760109696999</cx:pt>
          <cx:pt idx="674">-0.00064994788007816399</cx:pt>
          <cx:pt idx="675">-0.00013763803570024101</cx:pt>
          <cx:pt idx="676">0.0122010014043875</cx:pt>
          <cx:pt idx="677">0.019768031589869499</cx:pt>
          <cx:pt idx="678">0.011959270898725199</cx:pt>
          <cx:pt idx="679">0.017899861454047601</cx:pt>
          <cx:pt idx="680">0.015752282272302701</cx:pt>
          <cx:pt idx="681">-0.055671339611258398</cx:pt>
          <cx:pt idx="682">-0.011862893899440599</cx:pt>
          <cx:pt idx="683">-0.016063322270915299</cx:pt>
          <cx:pt idx="684">-0.0125331794850748</cx:pt>
          <cx:pt idx="685">-0.026164683375956101</cx:pt>
          <cx:pt idx="686">-0.018386023136565</cx:pt>
          <cx:pt idx="687">0.026931952981678501</cx:pt>
          <cx:pt idx="688">0.039531829447105697</cx:pt>
          <cx:pt idx="689">-0.0052989300516467696</cx:pt>
          <cx:pt idx="690">-0.040476306686644703</cx:pt>
          <cx:pt idx="691">-0.00950990961953504</cx:pt>
          <cx:pt idx="692">0.031739845134260203</cx:pt>
          <cx:pt idx="693">0.015224311134458201</cx:pt>
          <cx:pt idx="694">0.0096218731329890308</cx:pt>
          <cx:pt idx="695">0.013159405387609799</cx:pt>
          <cx:pt idx="696">-0.0025545520335243498</cx:pt>
          <cx:pt idx="697">-0.00184948879676599</cx:pt>
          <cx:pt idx="698">-0.00071835118160199299</cx:pt>
          <cx:pt idx="699">-0.00017700586947715099</cx:pt>
          <cx:pt idx="700">0.00018704007514946499</cx:pt>
          <cx:pt idx="701">-0.00047657881760874098</cx:pt>
          <cx:pt idx="702">-0.00018803021410817501</cx:pt>
          <cx:pt idx="703">0.00031557260506540801</cx:pt>
          <cx:pt idx="704">0.0058765668250125597</cx:pt>
          <cx:pt idx="705">0.0093768173705972499</cx:pt>
          <cx:pt idx="706">0.0029846305856702999</cx:pt>
          <cx:pt idx="707">0.017184093640028899</cx:pt>
          <cx:pt idx="708">0.0248268646027049</cx:pt>
          <cx:pt idx="709">0.00097307616967194101</cx:pt>
          <cx:pt idx="710">-0.0059608473881209399</cx:pt>
          <cx:pt idx="711">-0.0071382035563487397</cx:pt>
          <cx:pt idx="712">-0.027562572206878001</cx:pt>
          <cx:pt idx="713">-0.0129097693015474</cx:pt>
          <cx:pt idx="714">0.035424893272922101</cx:pt>
          <cx:pt idx="715">0.044842435125885899</cx:pt>
          <cx:pt idx="716">0.045153623632512498</cx:pt>
          <cx:pt idx="717">0.012058995157753801</cx:pt>
          <cx:pt idx="718">0.0082329351035272495</cx:pt>
          <cx:pt idx="719">0.033403148733419701</cx:pt>
          <cx:pt idx="720">0.034538954480516901</cx:pt>
          <cx:pt idx="721">0.016121595988462301</cx:pt>
          <cx:pt idx="722">-0.0031655158353043702</cx:pt>
          <cx:pt idx="723">-0.0024995829886163999</cx:pt>
          <cx:pt idx="724">-0.0026507149306271602</cx:pt>
          <cx:pt idx="725">0.00055457138652099502</cx:pt>
          <cx:pt idx="726">-0.00078289622896107703</cx:pt>
          <cx:pt idx="727">0.00040922485596830098</cx:pt>
          <cx:pt idx="728">1.86259513452787e-05</cx:pt>
          <cx:pt idx="729">0.00062007997840058705</cx:pt>
          <cx:pt idx="730">0.000231646113242387</cx:pt>
          <cx:pt idx="731">0.0012187959023104899</cx:pt>
          <cx:pt idx="732">-2.4476158804133899e-05</cx:pt>
          <cx:pt idx="733">0.0063963554129324697</cx:pt>
          <cx:pt idx="734">0.01238340074963</cx:pt>
          <cx:pt idx="735">0.015860729402885701</cx:pt>
          <cx:pt idx="736">0.0274834329740281</cx:pt>
          <cx:pt idx="737">0.040026160004717801</cx:pt>
          <cx:pt idx="738">0.032643919687921699</cx:pt>
          <cx:pt idx="739">0.023897619061596698</cx:pt>
          <cx:pt idx="740">0.049322399625706302</cx:pt>
          <cx:pt idx="741">0.061248353469099702</cx:pt>
          <cx:pt idx="742">0.089272615941382596</cx:pt>
          <cx:pt idx="743">0.057937423023226901</cx:pt>
          <cx:pt idx="744">0.055320315519455897</cx:pt>
          <cx:pt idx="745">0.047232141350371799</cx:pt>
          <cx:pt idx="746">0.044025442122073599</cx:pt>
          <cx:pt idx="747">0.032878193362594399</cx:pt>
          <cx:pt idx="748">0.019510684950954801</cx:pt>
          <cx:pt idx="749">0.0171213920470751</cx:pt>
          <cx:pt idx="750">0.00532713222179241</cx:pt>
          <cx:pt idx="751">0.00026386933228436101</cx:pt>
          <cx:pt idx="752">0.00094736230469312098</cx:pt>
          <cx:pt idx="753">-2.1865394499831702e-06</cx:pt>
          <cx:pt idx="754">0.00055918660835072996</cx:pt>
          <cx:pt idx="755">-0.000127645666971701</cx:pt>
          <cx:pt idx="756">0.00044392278609107903</cx:pt>
          <cx:pt idx="757">0.00021872613587816401</cx:pt>
          <cx:pt idx="758">-0.00071516770760350905</cx:pt>
          <cx:pt idx="759">-1.23783125664094e-05</cx:pt>
          <cx:pt idx="760">-0.000111566718982728</cx:pt>
          <cx:pt idx="761">0.00113227451333521</cx:pt>
          <cx:pt idx="762">0.00081344844062750197</cx:pt>
          <cx:pt idx="763">0.0036479208604108899</cx:pt>
          <cx:pt idx="764">0.0020504284200817601</cx:pt>
          <cx:pt idx="765">-0.00024439502690298701</cx:pt>
          <cx:pt idx="766">-0.00045111176743569401</cx:pt>
          <cx:pt idx="767">-0.0010146559480239501</cx:pt>
          <cx:pt idx="768">0.0022246845304876302</cx:pt>
          <cx:pt idx="769">0.0048424635295481301</cx:pt>
          <cx:pt idx="770">0.0147290894718479</cx:pt>
          <cx:pt idx="771">0.0106698168961285</cx:pt>
          <cx:pt idx="772">0.0079911306405482507</cx:pt>
          <cx:pt idx="773">0.0081582051686576694</cx:pt>
          <cx:pt idx="774">0.014408688968226301</cx:pt>
          <cx:pt idx="775">0.00803041742331107</cx:pt>
          <cx:pt idx="776">0.0042397347510483704</cx:pt>
          <cx:pt idx="777">0.0020695544818760299</cx:pt>
          <cx:pt idx="778">0.0048030606181893804</cx:pt>
          <cx:pt idx="779">-0.00039052786613465201</cx:pt>
          <cx:pt idx="780">-0.00033294429751911899</cx:pt>
          <cx:pt idx="781">-0.00059837624893452096</cx:pt>
          <cx:pt idx="782">-0.00032846586178512602</cx:pt>
          <cx:pt idx="783">0.00038979532934639598</cx:pt>
          <cx:pt idx="784">0.0028052034926425752</cx:pt>
          <cx:pt idx="785">-0.001196683748362605</cx:pt>
          <cx:pt idx="786">-0.0067752197948711497</cx:pt>
          <cx:pt idx="787">-0.0017325845934319775</cx:pt>
          <cx:pt idx="788">-0.0042787495662014747</cx:pt>
          <cx:pt idx="789">0.011185119793445599</cx:pt>
          <cx:pt idx="790">0.02047435687210665</cx:pt>
          <cx:pt idx="791">0.0059534497948358252</cx:pt>
          <cx:pt idx="792">0.014760737904326525</cx:pt>
          <cx:pt idx="793">0.018240714462302025</cx:pt>
          <cx:pt idx="794">0.017370132004082599</cx:pt>
          <cx:pt idx="795">0.0039112171556434502</cx:pt>
          <cx:pt idx="796">0.0073313081402708253</cx:pt>
          <cx:pt idx="797">0.010384906844761449</cx:pt>
          <cx:pt idx="798">0.010675246898105326</cx:pt>
          <cx:pt idx="799">-0.0078634351471712008</cx:pt>
          <cx:pt idx="800">-0.0086423165529886242</cx:pt>
          <cx:pt idx="801">-0.0152593250628279</cx:pt>
          <cx:pt idx="802">-0.026550091083130251</cx:pt>
          <cx:pt idx="803">-0.0227747273464395</cx:pt>
          <cx:pt idx="804">-0.0098199157354868002</cx:pt>
          <cx:pt idx="805">-0.0070221557329334001</cx:pt>
          <cx:pt idx="806">-0.0037531925723967999</cx:pt>
          <cx:pt idx="807">-0.00056663375298544253</cx:pt>
          <cx:pt idx="808">0.00010743827705045924</cx:pt>
          <cx:pt idx="809">1.4048303080770125e-05</cx:pt>
          <cx:pt idx="810">-0.00014870049272284951</cx:pt>
          <cx:pt idx="811">0.0018070177869366475</cx:pt>
          <cx:pt idx="812">0.002861240780678525</cx:pt>
          <cx:pt idx="813">-0.0019088851908080726</cx:pt>
          <cx:pt idx="814">-0.0053500990573936997</cx:pt>
          <cx:pt idx="815">0.0019036515288026275</cx:pt>
          <cx:pt idx="816">-0.0019811536259590774</cx:pt>
          <cx:pt idx="817">0.029748950955352751</cx:pt>
          <cx:pt idx="818">0.0230721762631271</cx:pt>
          <cx:pt idx="819">0.011042227142265</cx:pt>
          <cx:pt idx="820">0.025544389117208501</cx:pt>
          <cx:pt idx="821">0.018334466825455475</cx:pt>
          <cx:pt idx="822">0.0072692986871637499</cx:pt>
          <cx:pt idx="823">0.0078981806839789996</cx:pt>
          <cx:pt idx="824">0.0103619702886989</cx:pt>
          <cx:pt idx="825">0.015729826978417023</cx:pt>
          <cx:pt idx="826">0.0037381417928938998</cx:pt>
          <cx:pt idx="827">0.017755233467453675</cx:pt>
          <cx:pt idx="828">0.011214082674151376</cx:pt>
          <cx:pt idx="829">-0.00619397561368705</cx:pt>
          <cx:pt idx="830">-0.021561158868417526</cx:pt>
          <cx:pt idx="831">-0.021051348254268399</cx:pt>
          <cx:pt idx="832">-0.019354426891111526</cx:pt>
          <cx:pt idx="833">-0.012001579341014574</cx:pt>
          <cx:pt idx="834">-0.0078314627367376752</cx:pt>
          <cx:pt idx="835">-0.00057461811478647247</cx:pt>
          <cx:pt idx="836">-4.6467620175722498e-05</cx:pt>
          <cx:pt idx="837">-2.13606832539424e-06</cx:pt>
          <cx:pt idx="838">0.00019689169514147624</cx:pt>
          <cx:pt idx="839">0.00092755966518039503</cx:pt>
          <cx:pt idx="840">0.0024214237075093951</cx:pt>
          <cx:pt idx="841">-0.0018886939683335124</cx:pt>
          <cx:pt idx="842">-0.0071479917903593251</cx:pt>
          <cx:pt idx="843">0.0061503903725040497</cx:pt>
          <cx:pt idx="844">-0.0044353661524689</cx:pt>
          <cx:pt idx="845">0.010240956442485426</cx:pt>
          <cx:pt idx="846">0.0100036457048751</cx:pt>
          <cx:pt idx="847">0.020168632225919601</cx:pt>
          <cx:pt idx="848">0.017631293854956074</cx:pt>
          <cx:pt idx="849">0.020607966789731574</cx:pt>
          <cx:pt idx="850">0.016834312859946077</cx:pt>
          <cx:pt idx="851">0.010784463647545425</cx:pt>
          <cx:pt idx="852">0.00084095340138886504</cx:pt>
          <cx:pt idx="853">0.0080666485056693753</cx:pt>
          <cx:pt idx="854">0.0095939225187379254</cx:pt>
          <cx:pt idx="855">0.028219143335186249</cx:pt>
          <cx:pt idx="856">0.015678565476410125</cx:pt>
          <cx:pt idx="857">0.0046822595931405751</cx:pt>
          <cx:pt idx="858">-0.0045986346917420004</cx:pt>
          <cx:pt idx="859">-0.0098436270776444002</cx:pt>
          <cx:pt idx="860">-0.018877662977409799</cx:pt>
          <cx:pt idx="861">-0.018728196009767877</cx:pt>
          <cx:pt idx="862">-0.0078367657339133995</cx:pt>
          <cx:pt idx="863">-0.0012902097012799625</cx:pt>
          <cx:pt idx="864">0.001718826957240035</cx:pt>
          <cx:pt idx="865">4.2843975060889997e-05</cx:pt>
          <cx:pt idx="866">0.00017989092858301876</cx:pt>
          <cx:pt idx="867">0.0015642721855092525</cx:pt>
          <cx:pt idx="868">0.00144789548693686</cx:pt>
          <cx:pt idx="869">4.7781760405251998e-05</cx:pt>
          <cx:pt idx="870">-0.0010680437992590349</cx:pt>
          <cx:pt idx="871">0.0077204525258831747</cx:pt>
          <cx:pt idx="872">-0.0041494516860099504</cx:pt>
          <cx:pt idx="873">0.0043551592945408248</cx:pt>
          <cx:pt idx="874">0.01468150377565635</cx:pt>
          <cx:pt idx="875">0.0037298714936312748</cx:pt>
          <cx:pt idx="876">-0.0027809261280048502</cx:pt>
          <cx:pt idx="877">0.00447677209643865</cx:pt>
          <cx:pt idx="878">0.01175016408106995</cx:pt>
          <cx:pt idx="879">0.0073103340415693998</cx:pt>
          <cx:pt idx="880">0.00033181243001944249</cx:pt>
          <cx:pt idx="881">0.021475420761781275</cx:pt>
          <cx:pt idx="882">0.00975673258917935</cx:pt>
          <cx:pt idx="883">0.016856676710953849</cx:pt>
          <cx:pt idx="884">0.0028052034926425752</cx:pt>
          <cx:pt idx="885">-0.001196683748362605</cx:pt>
          <cx:pt idx="886">-0.0067752197948711497</cx:pt>
          <cx:pt idx="887">-0.0017325845934319775</cx:pt>
          <cx:pt idx="888">-0.0042787495662014747</cx:pt>
          <cx:pt idx="889">0.011185119793445599</cx:pt>
          <cx:pt idx="890">0.02047435687210665</cx:pt>
          <cx:pt idx="891">0.0059534497948358252</cx:pt>
          <cx:pt idx="892">0.014760737904326525</cx:pt>
          <cx:pt idx="893">0.018240714462302025</cx:pt>
          <cx:pt idx="894">0.017370132004082599</cx:pt>
          <cx:pt idx="895">0.0039112171556434502</cx:pt>
          <cx:pt idx="896">0.0073313081402708253</cx:pt>
          <cx:pt idx="897">0.010384906844761449</cx:pt>
          <cx:pt idx="898">0.010675246898105326</cx:pt>
          <cx:pt idx="899">-0.0078634351471712008</cx:pt>
          <cx:pt idx="900">-0.0086423165529886242</cx:pt>
          <cx:pt idx="901">-0.0152593250628279</cx:pt>
          <cx:pt idx="902">-0.026550091083130251</cx:pt>
          <cx:pt idx="903">-0.0227747273464395</cx:pt>
          <cx:pt idx="904">-0.0098199157354868002</cx:pt>
          <cx:pt idx="905">-0.0070221557329334001</cx:pt>
          <cx:pt idx="906">-0.0037531925723967999</cx:pt>
          <cx:pt idx="907">-0.00056663375298544253</cx:pt>
          <cx:pt idx="908">0.00010743827705045924</cx:pt>
          <cx:pt idx="909">1.4048303080770125e-05</cx:pt>
          <cx:pt idx="910">-0.00014870049272284951</cx:pt>
          <cx:pt idx="911">0.0018070177869366475</cx:pt>
          <cx:pt idx="912">0.002861240780678525</cx:pt>
          <cx:pt idx="913">-0.0019088851908080726</cx:pt>
          <cx:pt idx="914">-0.0053500990573936997</cx:pt>
          <cx:pt idx="915">0.0019036515288026275</cx:pt>
          <cx:pt idx="916">-0.0019811536259590774</cx:pt>
          <cx:pt idx="917">0.029748950955352751</cx:pt>
          <cx:pt idx="918">0.0230721762631271</cx:pt>
          <cx:pt idx="919">0.011042227142265</cx:pt>
          <cx:pt idx="920">0.025544389117208501</cx:pt>
          <cx:pt idx="921">0.018334466825455475</cx:pt>
          <cx:pt idx="922">0.0072692986871637499</cx:pt>
          <cx:pt idx="923">0.0078981806839789996</cx:pt>
          <cx:pt idx="924">0.0103619702886989</cx:pt>
          <cx:pt idx="925">0.015729826978417023</cx:pt>
          <cx:pt idx="926">0.0037381417928938998</cx:pt>
          <cx:pt idx="927">0.017755233467453675</cx:pt>
          <cx:pt idx="928">0.011214082674151376</cx:pt>
          <cx:pt idx="929">-0.00619397561368705</cx:pt>
          <cx:pt idx="930">-0.021561158868417526</cx:pt>
          <cx:pt idx="931">-0.021051348254268399</cx:pt>
          <cx:pt idx="932">-0.019354426891111526</cx:pt>
          <cx:pt idx="933">-0.012001579341014574</cx:pt>
          <cx:pt idx="934">-0.0078314627367376752</cx:pt>
          <cx:pt idx="935">-0.00057461811478647247</cx:pt>
          <cx:pt idx="936">-4.6467620175722498e-05</cx:pt>
          <cx:pt idx="937">-2.13606832539424e-06</cx:pt>
          <cx:pt idx="938">0.00019689169514147624</cx:pt>
          <cx:pt idx="939">0.00092755966518039503</cx:pt>
          <cx:pt idx="940">0.0024214237075093951</cx:pt>
          <cx:pt idx="941">-0.0018886939683335124</cx:pt>
          <cx:pt idx="942">-0.0071479917903593251</cx:pt>
          <cx:pt idx="943">0.0061503903725040497</cx:pt>
          <cx:pt idx="944">-0.0044353661524689</cx:pt>
          <cx:pt idx="945">0.010240956442485426</cx:pt>
          <cx:pt idx="946">0.0100036457048751</cx:pt>
          <cx:pt idx="947">0.020168632225919601</cx:pt>
          <cx:pt idx="948">0.017631293854956074</cx:pt>
          <cx:pt idx="949">0.020607966789731574</cx:pt>
          <cx:pt idx="950">0.016834312859946077</cx:pt>
          <cx:pt idx="951">0.010784463647545425</cx:pt>
          <cx:pt idx="952">0.00084095340138886504</cx:pt>
          <cx:pt idx="953">0.0080666485056693753</cx:pt>
          <cx:pt idx="954">0.0095939225187379254</cx:pt>
          <cx:pt idx="955">0.028219143335186249</cx:pt>
          <cx:pt idx="956">0.015678565476410125</cx:pt>
          <cx:pt idx="957">0.0046822595931405751</cx:pt>
          <cx:pt idx="958">-0.0045986346917420004</cx:pt>
          <cx:pt idx="959">-0.0098436270776444002</cx:pt>
          <cx:pt idx="960">-0.018877662977409799</cx:pt>
          <cx:pt idx="961">-0.018728196009767877</cx:pt>
          <cx:pt idx="962">-0.0078367657339133995</cx:pt>
          <cx:pt idx="963">-0.0012902097012799625</cx:pt>
          <cx:pt idx="964">0.001718826957240035</cx:pt>
          <cx:pt idx="965">4.2843975060889997e-05</cx:pt>
          <cx:pt idx="966">0.00017989092858301876</cx:pt>
          <cx:pt idx="967">0.0015642721855092525</cx:pt>
          <cx:pt idx="968">0.00144789548693686</cx:pt>
          <cx:pt idx="969">4.7781760405251998e-05</cx:pt>
          <cx:pt idx="970">-0.0010680437992590349</cx:pt>
          <cx:pt idx="971">0.0077204525258831747</cx:pt>
          <cx:pt idx="972">-0.0041494516860099504</cx:pt>
          <cx:pt idx="973">0.0043551592945408248</cx:pt>
          <cx:pt idx="974">0.01468150377565635</cx:pt>
          <cx:pt idx="975">0.0037298714936312748</cx:pt>
          <cx:pt idx="976">-0.0027809261280048502</cx:pt>
          <cx:pt idx="977">0.00447677209643865</cx:pt>
          <cx:pt idx="978">0.01175016408106995</cx:pt>
          <cx:pt idx="979">0.0073103340415693998</cx:pt>
          <cx:pt idx="980">0.00033181243001944249</cx:pt>
          <cx:pt idx="981">0.021475420761781275</cx:pt>
          <cx:pt idx="982">0.00975673258917935</cx:pt>
          <cx:pt idx="983">0.016856676710953849</cx:pt>
          <cx:pt idx="984">0.0028052034926425752</cx:pt>
          <cx:pt idx="985">-0.001196683748362605</cx:pt>
          <cx:pt idx="986">-0.0067752197948711497</cx:pt>
          <cx:pt idx="987">-0.0017325845934319775</cx:pt>
          <cx:pt idx="988">-0.0042787495662014747</cx:pt>
          <cx:pt idx="989">0.011185119793445599</cx:pt>
          <cx:pt idx="990">0.02047435687210665</cx:pt>
          <cx:pt idx="991">0.0059534497948358252</cx:pt>
          <cx:pt idx="992">0.014760737904326525</cx:pt>
          <cx:pt idx="993">0.018240714462302025</cx:pt>
          <cx:pt idx="994">0.017370132004082599</cx:pt>
          <cx:pt idx="995">0.0039112171556434502</cx:pt>
          <cx:pt idx="996">0.0073313081402708253</cx:pt>
          <cx:pt idx="997">0.010384906844761449</cx:pt>
          <cx:pt idx="998">0.010675246898105326</cx:pt>
          <cx:pt idx="999">-0.0078634351471712008</cx:pt>
          <cx:pt idx="1000">-0.0086423165529886242</cx:pt>
          <cx:pt idx="1001">-0.0152593250628279</cx:pt>
          <cx:pt idx="1002">-0.026550091083130251</cx:pt>
          <cx:pt idx="1003">-0.0227747273464395</cx:pt>
          <cx:pt idx="1004">-0.0098199157354868002</cx:pt>
          <cx:pt idx="1005">-0.0070221557329334001</cx:pt>
          <cx:pt idx="1006">-0.0037531925723967999</cx:pt>
          <cx:pt idx="1007">-0.00056663375298544253</cx:pt>
          <cx:pt idx="1008">0.00010743827705045924</cx:pt>
          <cx:pt idx="1009">1.4048303080770125e-05</cx:pt>
          <cx:pt idx="1010">-0.00014870049272284951</cx:pt>
          <cx:pt idx="1011">0.0018070177869366475</cx:pt>
          <cx:pt idx="1012">0.002861240780678525</cx:pt>
          <cx:pt idx="1013">-0.0019088851908080726</cx:pt>
          <cx:pt idx="1014">-0.0053500990573936997</cx:pt>
          <cx:pt idx="1015">0.0019036515288026275</cx:pt>
          <cx:pt idx="1016">-0.0019811536259590774</cx:pt>
          <cx:pt idx="1017">0.029748950955352751</cx:pt>
          <cx:pt idx="1018">0.0230721762631271</cx:pt>
          <cx:pt idx="1019">0.011042227142265</cx:pt>
          <cx:pt idx="1020">0.025544389117208501</cx:pt>
          <cx:pt idx="1021">0.018334466825455475</cx:pt>
          <cx:pt idx="1022">0.0072692986871637499</cx:pt>
          <cx:pt idx="1023">0.0078981806839789996</cx:pt>
          <cx:pt idx="1024">0.0103619702886989</cx:pt>
          <cx:pt idx="1025">0.015729826978417023</cx:pt>
          <cx:pt idx="1026">0.0037381417928938998</cx:pt>
          <cx:pt idx="1027">0.017755233467453675</cx:pt>
          <cx:pt idx="1028">0.011214082674151376</cx:pt>
          <cx:pt idx="1029">-0.00619397561368705</cx:pt>
          <cx:pt idx="1030">-0.021561158868417526</cx:pt>
          <cx:pt idx="1031">-0.021051348254268399</cx:pt>
          <cx:pt idx="1032">-0.019354426891111526</cx:pt>
          <cx:pt idx="1033">-0.012001579341014574</cx:pt>
          <cx:pt idx="1034">-0.0078314627367376752</cx:pt>
          <cx:pt idx="1035">-0.00057461811478647247</cx:pt>
          <cx:pt idx="1036">-4.6467620175722498e-05</cx:pt>
          <cx:pt idx="1037">-2.13606832539424e-06</cx:pt>
          <cx:pt idx="1038">0.00019689169514147624</cx:pt>
          <cx:pt idx="1039">0.00092755966518039503</cx:pt>
          <cx:pt idx="1040">0.0024214237075093951</cx:pt>
          <cx:pt idx="1041">-0.0018886939683335124</cx:pt>
          <cx:pt idx="1042">-0.0071479917903593251</cx:pt>
          <cx:pt idx="1043">0.0061503903725040497</cx:pt>
          <cx:pt idx="1044">-0.0044353661524689</cx:pt>
          <cx:pt idx="1045">0.010240956442485426</cx:pt>
          <cx:pt idx="1046">0.0100036457048751</cx:pt>
          <cx:pt idx="1047">0.020168632225919601</cx:pt>
          <cx:pt idx="1048">0.017631293854956074</cx:pt>
          <cx:pt idx="1049">0.020607966789731574</cx:pt>
          <cx:pt idx="1050">0.016834312859946077</cx:pt>
          <cx:pt idx="1051">0.010784463647545425</cx:pt>
          <cx:pt idx="1052">0.00084095340138886504</cx:pt>
          <cx:pt idx="1053">0.0080666485056693753</cx:pt>
          <cx:pt idx="1054">0.0095939225187379254</cx:pt>
          <cx:pt idx="1055">0.028219143335186249</cx:pt>
          <cx:pt idx="1056">0.015678565476410125</cx:pt>
          <cx:pt idx="1057">0.0046822595931405751</cx:pt>
          <cx:pt idx="1058">-0.0045986346917420004</cx:pt>
          <cx:pt idx="1059">-0.0098436270776444002</cx:pt>
          <cx:pt idx="1060">-0.018877662977409799</cx:pt>
          <cx:pt idx="1061">-0.018728196009767877</cx:pt>
          <cx:pt idx="1062">-0.0078367657339133995</cx:pt>
          <cx:pt idx="1063">-0.0012902097012799625</cx:pt>
          <cx:pt idx="1064">0.001718826957240035</cx:pt>
          <cx:pt idx="1065">4.2843975060889997e-05</cx:pt>
          <cx:pt idx="1066">0.00017989092858301876</cx:pt>
          <cx:pt idx="1067">0.0015642721855092525</cx:pt>
          <cx:pt idx="1068">0.00144789548693686</cx:pt>
          <cx:pt idx="1069">4.7781760405251998e-05</cx:pt>
          <cx:pt idx="1070">-0.0010680437992590349</cx:pt>
          <cx:pt idx="1071">0.0077204525258831747</cx:pt>
          <cx:pt idx="1072">-0.0041494516860099504</cx:pt>
          <cx:pt idx="1073">0.0043551592945408248</cx:pt>
          <cx:pt idx="1074">0.01468150377565635</cx:pt>
          <cx:pt idx="1075">0.0037298714936312748</cx:pt>
          <cx:pt idx="1076">-0.0027809261280048502</cx:pt>
          <cx:pt idx="1077">0.00447677209643865</cx:pt>
          <cx:pt idx="1078">0.01175016408106995</cx:pt>
          <cx:pt idx="1079">0.0073103340415693998</cx:pt>
          <cx:pt idx="1080">0.00033181243001944249</cx:pt>
          <cx:pt idx="1081">0.021475420761781275</cx:pt>
          <cx:pt idx="1082">0.00975673258917935</cx:pt>
          <cx:pt idx="1083">0.016856676710953849</cx:pt>
        </cx:lvl>
      </cx:numDim>
    </cx:data>
    <cx:data id="125">
      <cx:numDim type="val">
        <cx:f>Sheet2!$DV$1:$DV$1084</cx:f>
        <cx:lvl ptCount="1084" formatCode="G/通用格式">
          <cx:pt idx="0">0.00053996738555780696</cx:pt>
          <cx:pt idx="1">-0.00085219654532921998</cx:pt>
          <cx:pt idx="2">-0.00014179814677777399</cx:pt>
          <cx:pt idx="3">-0.00026521529752860198</cx:pt>
          <cx:pt idx="4">-0.00039315078375905997</cx:pt>
          <cx:pt idx="5">-0.00116078803804412</cx:pt>
          <cx:pt idx="6">0.000203590305652014</cx:pt>
          <cx:pt idx="7">-0.00023733094040463099</cx:pt>
          <cx:pt idx="8">-1.6069813159833401e-05</cx:pt>
          <cx:pt idx="9">0.000828383320902989</cx:pt>
          <cx:pt idx="10">-0.00053500853742988403</cx:pt>
          <cx:pt idx="11">-0.00028555071630683202</cx:pt>
          <cx:pt idx="12">-0.00038090735774251599</cx:pt>
          <cx:pt idx="13">-0.00026834220515627698</cx:pt>
          <cx:pt idx="14">-0.00019624923468887799</cx:pt>
          <cx:pt idx="15">0.00037191006251764599</cx:pt>
          <cx:pt idx="16">-0.000918349648443917</cx:pt>
          <cx:pt idx="17">0.00025369948403189499</cx:pt>
          <cx:pt idx="18">0.00094826241598742003</cx:pt>
          <cx:pt idx="19">0.00023188986426129701</cx:pt>
          <cx:pt idx="20">-0.00074461938141549301</cx:pt>
          <cx:pt idx="21">0.00059481778242059097</cx:pt>
          <cx:pt idx="22">-0.00078995309273161398</cx:pt>
          <cx:pt idx="23">-0.000478766434570776</cx:pt>
          <cx:pt idx="24">-0.00021707355589050301</cx:pt>
          <cx:pt idx="25">0.00048124508035790598</cx:pt>
          <cx:pt idx="26">-0.000769864850411397</cx:pt>
          <cx:pt idx="27">-0.00063530351296836303</cx:pt>
          <cx:pt idx="28">-9.4266160413549206e-05</cx:pt>
          <cx:pt idx="29">0.00021611807927533701</cx:pt>
          <cx:pt idx="30">0.00017832113863220801</cx:pt>
          <cx:pt idx="31">0.00014032059837490701</cx:pt>
          <cx:pt idx="32">-0.00018652674224855299</cx:pt>
          <cx:pt idx="33">-0.00071121552849071805</cx:pt>
          <cx:pt idx="34">0.00068281280831301199</cx:pt>
          <cx:pt idx="35">0.00027658234308757499</cx:pt>
          <cx:pt idx="36">-0.0010529066046539601</cx:pt>
          <cx:pt idx="37">-0.000227459787453412</cx:pt>
          <cx:pt idx="38">0.00051973879345530401</cx:pt>
          <cx:pt idx="39">-0.00073872303535349405</cx:pt>
          <cx:pt idx="40">-0.0014860906750033499</cx:pt>
          <cx:pt idx="41">-0.00075483245206188498</cx:pt>
          <cx:pt idx="42">-0.00115527006306943</cx:pt>
          <cx:pt idx="43">0.00025818735778325501</cx:pt>
          <cx:pt idx="44">0.0014343842304747299</cx:pt>
          <cx:pt idx="45">1.8624267502446199e-05</cx:pt>
          <cx:pt idx="46">-0.00083982099454821897</cx:pt>
          <cx:pt idx="47">-0.00051746741564119699</cx:pt>
          <cx:pt idx="48">-0.00035640223641638801</cx:pt>
          <cx:pt idx="49">-0.00074572847976994597</cx:pt>
          <cx:pt idx="50">-0.00088462612991398995</cx:pt>
          <cx:pt idx="51">0.00054757359109252799</cx:pt>
          <cx:pt idx="52">-8.6347157621816497e-05</cx:pt>
          <cx:pt idx="53">-0.00035996833548940699</cx:pt>
          <cx:pt idx="54">0.00059714703380976198</cx:pt>
          <cx:pt idx="55">6.4295593315185401e-05</cx:pt>
          <cx:pt idx="56">-0.00072278305031846105</cx:pt>
          <cx:pt idx="57">0.00033218232816238202</cx:pt>
          <cx:pt idx="58">0.000465736074631408</cx:pt>
          <cx:pt idx="59">-0.00028739340430663401</cx:pt>
          <cx:pt idx="60">-4.2634874438425402e-05</cx:pt>
          <cx:pt idx="61">-0.00063218549786549596</cx:pt>
          <cx:pt idx="62">-0.00023401642137990699</cx:pt>
          <cx:pt idx="63">-0.00028300533746477001</cx:pt>
          <cx:pt idx="64">-0.00108800513097609</cx:pt>
          <cx:pt idx="65">-0.0022520378535818902</cx:pt>
          <cx:pt idx="66">-0.0030518502641349201</cx:pt>
          <cx:pt idx="67">-0.0012256528893509</cx:pt>
          <cx:pt idx="68">-0.0014078839271539001</cx:pt>
          <cx:pt idx="69">-0.0080735495133032204</cx:pt>
          <cx:pt idx="70">-0.0099873804346713099</cx:pt>
          <cx:pt idx="71">-0.0088294362096596503</cx:pt>
          <cx:pt idx="72">-0.0084181364753841206</cx:pt>
          <cx:pt idx="73">-0.012322247654071999</cx:pt>
          <cx:pt idx="74">-0.013141359000241701</cx:pt>
          <cx:pt idx="75">-0.0149077950952909</cx:pt>
          <cx:pt idx="76">-0.0069541086067779903</cx:pt>
          <cx:pt idx="77">-0.0045928873154824704</cx:pt>
          <cx:pt idx="78">-0.00088845926957480895</cx:pt>
          <cx:pt idx="79">-0.00028200333563083803</cx:pt>
          <cx:pt idx="80">0.00060257899548009505</cx:pt>
          <cx:pt idx="81">0.00074720585582994904</cx:pt>
          <cx:pt idx="82">2.6551390187183501e-05</cx:pt>
          <cx:pt idx="83">0.00032452080472368099</cx:pt>
          <cx:pt idx="84">0.000146225701232057</cx:pt>
          <cx:pt idx="85">-0.00047053221027551002</cx:pt>
          <cx:pt idx="86">-0.00084644852726173305</cx:pt>
          <cx:pt idx="87">-0.000580667457537301</cx:pt>
          <cx:pt idx="88">-0.000244455162259716</cx:pt>
          <cx:pt idx="89">0.00053554868750566595</cx:pt>
          <cx:pt idx="90">0.00032951218634746899</cx:pt>
          <cx:pt idx="91">-0.00119621008222873</cx:pt>
          <cx:pt idx="92">-0.00114559404424944</cx:pt>
          <cx:pt idx="93">0.0017453803930807901</cx:pt>
          <cx:pt idx="94">0.0037247516505117999</cx:pt>
          <cx:pt idx="95">0.0061350183968054799</cx:pt>
          <cx:pt idx="96">0.0034484374738048499</cx:pt>
          <cx:pt idx="97">0.0051476160182689903</cx:pt>
          <cx:pt idx="98">-0.0201328431763221</cx:pt>
          <cx:pt idx="99">-0.0356612897813888</cx:pt>
          <cx:pt idx="100">-0.029725766101117702</cx:pt>
          <cx:pt idx="101">-0.034520829558315702</cx:pt>
          <cx:pt idx="102">-0.045121497997338299</cx:pt>
          <cx:pt idx="103">-0.039299296946844899</cx:pt>
          <cx:pt idx="104">-0.029394157918177899</cx:pt>
          <cx:pt idx="105">-0.013737924377435</cx:pt>
          <cx:pt idx="106">-0.0044339506601913901</cx:pt>
          <cx:pt idx="107">-0.0017337045566593601</cx:pt>
          <cx:pt idx="108">-0.00034634783229863501</cx:pt>
          <cx:pt idx="109">0.00063692562622922103</cx:pt>
          <cx:pt idx="110">-0.00091940150330520397</cx:pt>
          <cx:pt idx="111">-5.8745944614150003e-05</cx:pt>
          <cx:pt idx="112">-0.00042241582514293601</cx:pt>
          <cx:pt idx="113">0.00045458231696635998</cx:pt>
          <cx:pt idx="114">-0.00036575093191630002</cx:pt>
          <cx:pt idx="115">-9.8906621656656997e-05</cx:pt>
          <cx:pt idx="116">0.00077182305276076303</cx:pt>
          <cx:pt idx="117">0.0012330705150923301</cx:pt>
          <cx:pt idx="118">0.0068746479411320501</cx:pt>
          <cx:pt idx="119">0.0116755475028925</cx:pt>
          <cx:pt idx="120">0.010561672265696299</cx:pt>
          <cx:pt idx="121">0.0207247318323674</cx:pt>
          <cx:pt idx="122">0.044125793300495202</cx:pt>
          <cx:pt idx="123">0.054168312172856399</cx:pt>
          <cx:pt idx="124">0.051336208829955203</cx:pt>
          <cx:pt idx="125">0.026697858868737299</cx:pt>
          <cx:pt idx="126">0.020722603937822801</cx:pt>
          <cx:pt idx="127">0.0031495197342939298</cx:pt>
          <cx:pt idx="128">-0.021931302247918501</cx:pt>
          <cx:pt idx="129">-0.037000694457036798</cx:pt>
          <cx:pt idx="130">-0.048682389906335798</cx:pt>
          <cx:pt idx="131">-0.040024719065991997</cx:pt>
          <cx:pt idx="132">-0.0117449238006409</cx:pt>
          <cx:pt idx="133">-0.0200843511673638</cx:pt>
          <cx:pt idx="134">-0.033176584923551702</cx:pt>
          <cx:pt idx="135">-0.022409307488918399</cx:pt>
          <cx:pt idx="136">-0.019803708698366802</cx:pt>
          <cx:pt idx="137">-0.0041122109067642703</cx:pt>
          <cx:pt idx="138">0.000130027011916389</cx:pt>
          <cx:pt idx="139">0.00011692289650025101</cx:pt>
          <cx:pt idx="140">5.82541903797802e-05</cx:pt>
          <cx:pt idx="141">0.000202589461227474</cx:pt>
          <cx:pt idx="142">0.00019881862484382999</cx:pt>
          <cx:pt idx="143">0.00090711022075399498</cx:pt>
          <cx:pt idx="144">0.00141007394116725</cx:pt>
          <cx:pt idx="145">-0.0018184874790671999</cx:pt>
          <cx:pt idx="146">0.00020581320314721799</cx:pt>
          <cx:pt idx="147">-0.00039007942231137201</cx:pt>
          <cx:pt idx="148">0.0022656831134396302</cx:pt>
          <cx:pt idx="149">0.024657524431914799</cx:pt>
          <cx:pt idx="150">0.043431989182318602</cx:pt>
          <cx:pt idx="151">0.086498517291384594</cx:pt>
          <cx:pt idx="152">0.079972228032665293</cx:pt>
          <cx:pt idx="153">0.056842319018741497</cx:pt>
          <cx:pt idx="154">0.0209939131228109</cx:pt>
          <cx:pt idx="155">0.012410595897853999</cx:pt>
          <cx:pt idx="156">-0.020403008640557</cx:pt>
          <cx:pt idx="157">-0.024250891012357001</cx:pt>
          <cx:pt idx="158">-0.023098803964413099</cx:pt>
          <cx:pt idx="159">0.0053549468558064302</cx:pt>
          <cx:pt idx="160">0.0307645034023134</cx:pt>
          <cx:pt idx="161">0.032552784868014398</cx:pt>
          <cx:pt idx="162">-0.017647538102705002</cx:pt>
          <cx:pt idx="163">-0.030962821280415699</cx:pt>
          <cx:pt idx="164">-0.015564494443817301</cx:pt>
          <cx:pt idx="165">7.7784552803439295e-05</cx:pt>
          <cx:pt idx="166">0.0012894629539704501</cx:pt>
          <cx:pt idx="167">2.3729454271657501e-05</cx:pt>
          <cx:pt idx="168">0.000839242263394282</cx:pt>
          <cx:pt idx="169">0.00061690711953812005</cx:pt>
          <cx:pt idx="170">-0.0021019977273531798</cx:pt>
          <cx:pt idx="171">-0.00031629510886387502</cx:pt>
          <cx:pt idx="172">-0.00269399823718443</cx:pt>
          <cx:pt idx="173">-0.0237573848059816</cx:pt>
          <cx:pt idx="174">-0.030064742795721199</cx:pt>
          <cx:pt idx="175">-0.025672916998720801</cx:pt>
          <cx:pt idx="176">-0.013516857916551999</cx:pt>
          <cx:pt idx="177">0.024916832379246901</cx:pt>
          <cx:pt idx="178">0.053480120435042598</cx:pt>
          <cx:pt idx="179">0.069441787758467793</cx:pt>
          <cx:pt idx="180">0.066770988749771706</cx:pt>
          <cx:pt idx="181">0.069148212573996698</cx:pt>
          <cx:pt idx="182">0.053515337745037903</cx:pt>
          <cx:pt idx="183">0.047446481640306001</cx:pt>
          <cx:pt idx="184">0.059370223081863897</cx:pt>
          <cx:pt idx="185">0.075353930937935396</cx:pt>
          <cx:pt idx="186">0.062640227379225796</cx:pt>
          <cx:pt idx="187">0.0248327671297075</cx:pt>
          <cx:pt idx="188">0.020987296460794901</cx:pt>
          <cx:pt idx="189">0.016455645364464699</cx:pt>
          <cx:pt idx="190">-0.026814297056249801</cx:pt>
          <cx:pt idx="191">-0.031839207651058202</cx:pt>
          <cx:pt idx="192">-0.024854382121288099</cx:pt>
          <cx:pt idx="193">0.0063959058488020802</cx:pt>
          <cx:pt idx="194">-0.0010670987629109801</cx:pt>
          <cx:pt idx="195">-0.00170327321095804</cx:pt>
          <cx:pt idx="196">0.00018403326330997799</cx:pt>
          <cx:pt idx="197">0.00062467834180781896</cx:pt>
          <cx:pt idx="198">-0.0026257209805464299</cx:pt>
          <cx:pt idx="199">-0.0011439128698627124</cx:pt>
          <cx:pt idx="200">-0.00035066663420765749</cx:pt>
          <cx:pt idx="201">-0.0040535511392062254</cx:pt>
          <cx:pt idx="202">-0.0073543961312741504</cx:pt>
          <cx:pt idx="203">-0.006000788657760975</cx:pt>
          <cx:pt idx="204">0.0023908264737377049</cx:pt>
          <cx:pt idx="205">0.0055908369979297996</cx:pt>
          <cx:pt idx="206">0.0071901969422751497</cx:pt>
          <cx:pt idx="207">0.0038029315524804501</cx:pt>
          <cx:pt idx="208">0.0049978665425136253</cx:pt>
          <cx:pt idx="209">0.011966671030251225</cx:pt>
          <cx:pt idx="210">0.0086253249293493494</cx:pt>
          <cx:pt idx="211">0.01717125660462495</cx:pt>
          <cx:pt idx="212">0.015526381490659625</cx:pt>
          <cx:pt idx="213">0.0068019023108891498</cx:pt>
          <cx:pt idx="214">0.020616075379512301</cx:pt>
          <cx:pt idx="215">0.0046978166167854253</cx:pt>
          <cx:pt idx="216">-0.00069171900361016505</cx:pt>
          <cx:pt idx="217">0.012062024321169176</cx:pt>
          <cx:pt idx="218">0.0024262490616283848</cx:pt>
          <cx:pt idx="219">-0.0077345469290656249</cx:pt>
          <cx:pt idx="220">-0.0072002980443808496</cx:pt>
          <cx:pt idx="221">-0.0017337334350515576</cx:pt>
          <cx:pt idx="222">-0.00015410190787948775</cx:pt>
          <cx:pt idx="223">-0.00047749523998530749</cx:pt>
          <cx:pt idx="224">0.00021576926040126925</cx:pt>
          <cx:pt idx="225">-1.7056185145877075e-05</cx:pt>
          <cx:pt idx="226">-0.00041560209055874751</cx:pt>
          <cx:pt idx="227">-0.0007564516056543175</cx:pt>
          <cx:pt idx="228">0.00185900494219468</cx:pt>
          <cx:pt idx="229">-0.0029931411350637249</cx:pt>
          <cx:pt idx="230">0.0030965511630055001</cx:pt>
          <cx:pt idx="231">-0.0022030632003068526</cx:pt>
          <cx:pt idx="232">0.0013026681988954276</cx:pt>
          <cx:pt idx="233">-0.00064441582854266749</cx:pt>
          <cx:pt idx="234">0.00631380933416295</cx:pt>
          <cx:pt idx="235">-0.006502872016369325</cx:pt>
          <cx:pt idx="236">-0.0069147254003057504</cx:pt>
          <cx:pt idx="237">0.0046002735309033753</cx:pt>
          <cx:pt idx="238">0.0052320929169324751</cx:pt>
          <cx:pt idx="239">0.00072650150553271752</cx:pt>
          <cx:pt idx="240">0.012375652052624775</cx:pt>
          <cx:pt idx="241">0.011766388444758399</cx:pt>
          <cx:pt idx="242">0.013800806664447326</cx:pt>
          <cx:pt idx="243">0.0089346089756237243</cx:pt>
          <cx:pt idx="244">-0.0048504871615258748</cx:pt>
          <cx:pt idx="245">0.0062984223628010502</cx:pt>
          <cx:pt idx="246">0.0062638422615641752</cx:pt>
          <cx:pt idx="247">-0.00126504975607536</cx:pt>
          <cx:pt idx="248">-0.0078392463231796248</cx:pt>
          <cx:pt idx="249">-0.0046046829940048</cx:pt>
          <cx:pt idx="250">0.0014693819587962525</cx:pt>
          <cx:pt idx="251">0.00021050388943507874</cx:pt>
          <cx:pt idx="252">-0.00013592484013821724</cx:pt>
          <cx:pt idx="253">2.0565285754495801e-05</cx:pt>
          <cx:pt idx="254">-0.00010611220767313526</cx:pt>
          <cx:pt idx="255">0.0011273958520450274</cx:pt>
          <cx:pt idx="256">0.00055060838136435748</cx:pt>
          <cx:pt idx="257">0.00042144832554083002</cx:pt>
          <cx:pt idx="258">0.0042583428491521748</cx:pt>
          <cx:pt idx="259">-0.0033350795146994999</cx:pt>
          <cx:pt idx="260">0.0011977329695597851</cx:pt>
          <cx:pt idx="261">0.0010169772564577199</cx:pt>
          <cx:pt idx="262">0.00057962683170342745</cx:pt>
          <cx:pt idx="263">-0.0085928042647982501</cx:pt>
          <cx:pt idx="264">-0.0097989123825252995</cx:pt>
          <cx:pt idx="265">-0.0040151848793176003</cx:pt>
          <cx:pt idx="266">-0.0060821771950200498</cx:pt>
          <cx:pt idx="267">-0.0048983078140656501</cx:pt>
          <cx:pt idx="268">0.0010753574662206926</cx:pt>
          <cx:pt idx="269">-0.0028369734984116999</cx:pt>
          <cx:pt idx="270">-0.0026475402853942749</cx:pt>
          <cx:pt idx="271">-0.0075210663138033252</cx:pt>
          <cx:pt idx="272">-9.8065992682195495e-05</cx:pt>
          <cx:pt idx="273">0.0046086198152918249</cx:pt>
          <cx:pt idx="274">0.0080597638587709998</cx:pt>
          <cx:pt idx="275">0.0076170660797792496</cx:pt>
          <cx:pt idx="276">-0.0048430381393863254</cx:pt>
          <cx:pt idx="277">-0.0015450518525774925</cx:pt>
          <cx:pt idx="278">0.001445252236329645</cx:pt>
          <cx:pt idx="279">-0.0013420973655719076</cx:pt>
          <cx:pt idx="280">-0.0001218310808045035</cx:pt>
          <cx:pt idx="281">0.00020346675442376851</cx:pt>
          <cx:pt idx="282">-0.00034036132666333502</cx:pt>
          <cx:pt idx="283">0.00075626807076274</cx:pt>
          <cx:pt idx="284">0.0018302909317130275</cx:pt>
          <cx:pt idx="285">0.0042502257376046751</cx:pt>
          <cx:pt idx="286">0.0089492267106175746</cx:pt>
          <cx:pt idx="287">1.0992958379661525e-05</cx:pt>
          <cx:pt idx="288">-8.2988266299690252e-05</cx:pt>
          <cx:pt idx="289">-0.000890190891883805</cx:pt>
          <cx:pt idx="290">-0.00065925121132669748</cx:pt>
          <cx:pt idx="291">-0.0019159837825599301</cx:pt>
          <cx:pt idx="292">-0.0046792333951127252</cx:pt>
          <cx:pt idx="293">-0.0017808184412557325</cx:pt>
          <cx:pt idx="294">0.0047389341969063751</cx:pt>
          <cx:pt idx="295">-0.013390330110916174</cx:pt>
          <cx:pt idx="296">-0.0086925150260163259</cx:pt>
          <cx:pt idx="297">-0.01546096698564685</cx:pt>
          <cx:pt idx="298">-0.0032497412172907002</cx:pt>
          <cx:pt idx="299">-0.0065503695865673896</cx:pt>
          <cx:pt idx="300">0.0098829672683501991</cx:pt>
          <cx:pt idx="301">0.041661106886981603</cx:pt>
          <cx:pt idx="302">0.039953815632870399</cx:pt>
          <cx:pt idx="303">0.045565808162021597</cx:pt>
          <cx:pt idx="304">-0.0100637563078117</cx:pt>
          <cx:pt idx="305">-0.0119826738139412</cx:pt>
          <cx:pt idx="306">-0.00013657178256577701</cx:pt>
          <cx:pt idx="307">-0.0014296694268247101</cx:pt>
          <cx:pt idx="308">-6.1947397410202601e-05</cx:pt>
          <cx:pt idx="309">9.5029083576689705e-05</cx:pt>
          <cx:pt idx="310">-0.0016564507633008701</cx:pt>
          <cx:pt idx="311">0.0015236373684566001</cx:pt>
          <cx:pt idx="312">0.018967235935472601</cx:pt>
          <cx:pt idx="313">0.019817251524252202</cx:pt>
          <cx:pt idx="314">0.023939618478628501</cx:pt>
          <cx:pt idx="315">0.0175427387785284</cx:pt>
          <cx:pt idx="316">0.015002745946218501</cx:pt>
          <cx:pt idx="317">0.021945108742342401</cx:pt>
          <cx:pt idx="318">-0.0049937333056994</cx:pt>
          <cx:pt idx="319">0.00515229289023537</cx:pt>
          <cx:pt idx="320">0.0031392756738619501</cx:pt>
          <cx:pt idx="321">0.0095748095907494894</cx:pt>
          <cx:pt idx="322">-0.0126849841086483</cx:pt>
          <cx:pt idx="323">-0.056326005113709901</cx:pt>
          <cx:pt idx="324">-0.070952665201566595</cx:pt>
          <cx:pt idx="325">-0.053365559321071197</cx:pt>
          <cx:pt idx="326">0.0011159064296883999</cx:pt>
          <cx:pt idx="327">0.032998140725072803</cx:pt>
          <cx:pt idx="328">0.0448556052946638</cx:pt>
          <cx:pt idx="329">0.032153034290526801</cx:pt>
          <cx:pt idx="330">0.0213388877642696</cx:pt>
          <cx:pt idx="331">0.0190392194863226</cx:pt>
          <cx:pt idx="332">0.0204653432740022</cx:pt>
          <cx:pt idx="333">0.0085410115554713298</cx:pt>
          <cx:pt idx="334">0.0057643933031012399</cx:pt>
          <cx:pt idx="335">-0.000127069312093483</cx:pt>
          <cx:pt idx="336">-0.00052300287698449702</cx:pt>
          <cx:pt idx="337">0.00013803934587987</cx:pt>
          <cx:pt idx="338">-0.0010676267153026701</cx:pt>
          <cx:pt idx="339">0.0037010387385405098</cx:pt>
          <cx:pt idx="340">0.0167347690943601</cx:pt>
          <cx:pt idx="341">0.00483144673868173</cx:pt>
          <cx:pt idx="342">-0.0093543289630358302</cx:pt>
          <cx:pt idx="343">-0.0010219443523163099</cx:pt>
          <cx:pt idx="344">-0.0290462847457966</cx:pt>
          <cx:pt idx="345">0.023128032031283399</cx:pt>
          <cx:pt idx="346">-0.052325793983758501</cx:pt>
          <cx:pt idx="347">-0.053373603184463998</cx:pt>
          <cx:pt idx="348">-0.0992038687171303</cx:pt>
          <cx:pt idx="349">-0.077287288980570704</cx:pt>
          <cx:pt idx="350">-0.0169844877619553</cx:pt>
          <cx:pt idx="351">-0.010021818508857199</cx:pt>
          <cx:pt idx="352">-0.0139684521862762</cx:pt>
          <cx:pt idx="353">0.020126062855157299</cx:pt>
          <cx:pt idx="354">0.00145109248158173</cx:pt>
          <cx:pt idx="355">0.081796598542295901</cx:pt>
          <cx:pt idx="356">0.059676842455765398</cx:pt>
          <cx:pt idx="357">0.045670852987516102</cx:pt>
          <cx:pt idx="358">0.00084485808181195996</cx:pt>
          <cx:pt idx="359">-0.0024559696706454499</cx:pt>
          <cx:pt idx="360">0.0122344414005633</cx:pt>
          <cx:pt idx="361">0.0095906878581654992</cx:pt>
          <cx:pt idx="362">0.0092621805539484705</cx:pt>
          <cx:pt idx="363">0.000372103040064775</cx:pt>
          <cx:pt idx="364">-0.00065735268265496797</cx:pt>
          <cx:pt idx="365">0.000170752157149804</cx:pt>
          <cx:pt idx="366">0.00024405466067615301</cx:pt>
          <cx:pt idx="367">0.0031661439617256498</cx:pt>
          <cx:pt idx="368">-0.0063374184686792699</cx:pt>
          <cx:pt idx="369">-0.0252993507060843</cx:pt>
          <cx:pt idx="370">-0.052364000392987602</cx:pt>
          <cx:pt idx="371">-0.026374786803881001</cx:pt>
          <cx:pt idx="372">-0.036061994468756998</cx:pt>
          <cx:pt idx="373">-0.012657103103441101</cx:pt>
          <cx:pt idx="374">-0.032118377382067999</cx:pt>
          <cx:pt idx="375">-0.056600615485571701</cx:pt>
          <cx:pt idx="376">-0.103503618474363</cx:pt>
          <cx:pt idx="377">-0.032111739841944299</cx:pt>
          <cx:pt idx="378">0.031590983407936701</cx:pt>
          <cx:pt idx="379">0.0152328436516864</cx:pt>
          <cx:pt idx="380">0.033271468345380299</cx:pt>
          <cx:pt idx="381">0.038368798586602797</cx:pt>
          <cx:pt idx="382">0.055821607180962303</cx:pt>
          <cx:pt idx="383">0.085847941051658799</cx:pt>
          <cx:pt idx="384">0.080795365623406501</cx:pt>
          <cx:pt idx="385">0.0066536793113457201</cx:pt>
          <cx:pt idx="386">-0.022471629221028099</cx:pt>
          <cx:pt idx="387">-0.031917129099619003</cx:pt>
          <cx:pt idx="388">-0.0091243179316477692</cx:pt>
          <cx:pt idx="389">0.011877502918111</cx:pt>
          <cx:pt idx="390">0.0089040514978977001</cx:pt>
          <cx:pt idx="391">-0.00029076010957703802</cx:pt>
          <cx:pt idx="392">0.00035930478015975799</cx:pt>
          <cx:pt idx="393">-0.0013638009187152799</cx:pt>
          <cx:pt idx="394">-7.1430249562077301e-05</cx:pt>
          <cx:pt idx="395">-0.00058786442222372897</cx:pt>
          <cx:pt idx="396">-0.0088089358252427495</cx:pt>
          <cx:pt idx="397">-0.050695888626325</cx:pt>
          <cx:pt idx="398">-0.063657675796339699</cx:pt>
          <cx:pt idx="399">-0.063805839982188306</cx:pt>
          <cx:pt idx="400">-0.088407692411997293</cx:pt>
          <cx:pt idx="401">-0.062318720213957901</cx:pt>
          <cx:pt idx="402">-0.024477203760670498</cx:pt>
          <cx:pt idx="403">-0.024808911573067801</cx:pt>
          <cx:pt idx="404">-0.047119914731018897</cx:pt>
          <cx:pt idx="405">0.028074355476900601</cx:pt>
          <cx:pt idx="406">0.0119565448556463</cx:pt>
          <cx:pt idx="407">0.020382242217072501</cx:pt>
          <cx:pt idx="408">0.022877628249615398</cx:pt>
          <cx:pt idx="409">0.023513967582796801</cx:pt>
          <cx:pt idx="410">0.037242823374334502</cx:pt>
          <cx:pt idx="411">0.010621820340365601</cx:pt>
          <cx:pt idx="412">0.011169348798046199</cx:pt>
          <cx:pt idx="413">-0.020654019833917601</cx:pt>
          <cx:pt idx="414">-0.042608960710714301</cx:pt>
          <cx:pt idx="415">-0.053715811717568097</cx:pt>
          <cx:pt idx="416">-0.016313210330812698</cx:pt>
          <cx:pt idx="417">0.0050787224639981601</cx:pt>
          <cx:pt idx="418">0.0033054138833259398</cx:pt>
          <cx:pt idx="419">-0.00073383901910235101</cx:pt>
          <cx:pt idx="420">-0.000897486064022905</cx:pt>
          <cx:pt idx="421">-0.0018121892428863899</cx:pt>
          <cx:pt idx="422">-0.0014621176397500799</cx:pt>
          <cx:pt idx="423">-0.0056756429313205899</cx:pt>
          <cx:pt idx="424">-0.011888197823468999</cx:pt>
          <cx:pt idx="425">-0.039350526503398903</cx:pt>
          <cx:pt idx="426">-0.035903600123935397</cx:pt>
          <cx:pt idx="427">-0.034034547007569201</cx:pt>
          <cx:pt idx="428">-0.011342871076788</cx:pt>
          <cx:pt idx="429">-0.0058850048216062502</cx:pt>
          <cx:pt idx="430">-0.024934264073671102</cx:pt>
          <cx:pt idx="431">0.0031069106571622001</cx:pt>
          <cx:pt idx="432">-0.0138499871663948</cx:pt>
          <cx:pt idx="433">0.067981672184326103</cx:pt>
          <cx:pt idx="434">0.0395919965436866</cx:pt>
          <cx:pt idx="435">0.018046556938620398</cx:pt>
          <cx:pt idx="436">0.042075724741415299</cx:pt>
          <cx:pt idx="437">0.015193318084052099</cx:pt>
          <cx:pt idx="438">-0.0011153399824799801</cx:pt>
          <cx:pt idx="439">-0.0193815198612118</cx:pt>
          <cx:pt idx="440">-0.015670880233394701</cx:pt>
          <cx:pt idx="441">-0.063217813812825804</cx:pt>
          <cx:pt idx="442">-0.0506988686490299</cx:pt>
          <cx:pt idx="443">-0.055000658433792503</cx:pt>
          <cx:pt idx="444">-0.0051402777776764297</cx:pt>
          <cx:pt idx="445">0.0066785583074014101</cx:pt>
          <cx:pt idx="446">-0.00037837591868415199</cx:pt>
          <cx:pt idx="447">0.0018228683604881799</cx:pt>
          <cx:pt idx="448">-0.000118519493960095</cx:pt>
          <cx:pt idx="449">-0.00096397053696186796</cx:pt>
          <cx:pt idx="450">-0.0013300827854018399</cx:pt>
          <cx:pt idx="451">-0.0022744520639655999</cx:pt>
          <cx:pt idx="452">0.00074107123097842599</cx:pt>
          <cx:pt idx="453">-0.022685618683686799</cx:pt>
          <cx:pt idx="454">-0.043516754238998902</cx:pt>
          <cx:pt idx="455">-0.014922526415443499</cx:pt>
          <cx:pt idx="456">-0.00336064161164859</cx:pt>
          <cx:pt idx="457">-0.00145637643848352</cx:pt>
          <cx:pt idx="458">-0.0014694212023874699</cx:pt>
          <cx:pt idx="459">-0.0218781870282946</cx:pt>
          <cx:pt idx="460">-0.036814054885379803</cx:pt>
          <cx:pt idx="461">0.0048879304226409296</cx:pt>
          <cx:pt idx="462">-0.0074960829103631098</cx:pt>
          <cx:pt idx="463">-0.0323819631474229</cx:pt>
          <cx:pt idx="464">0.025197753779278902</cx:pt>
          <cx:pt idx="465">0.015213928345280899</cx:pt>
          <cx:pt idx="466">-0.0033776328475720301</cx:pt>
          <cx:pt idx="467">-0.0494685857998085</cx:pt>
          <cx:pt idx="468">-0.035834007103176503</cx:pt>
          <cx:pt idx="469">-0.048550940427667798</cx:pt>
          <cx:pt idx="470">-0.034672380399855103</cx:pt>
          <cx:pt idx="471">-0.026673829071057802</cx:pt>
          <cx:pt idx="472">-0.012631246700738501</cx:pt>
          <cx:pt idx="473">0.0100309326850233</cx:pt>
          <cx:pt idx="474">0.0026988744637299398</cx:pt>
          <cx:pt idx="475">0.00092433811628550599</cx:pt>
          <cx:pt idx="476">-0.000220877251116505</cx:pt>
          <cx:pt idx="477">7.5720020484346505e-05</cx:pt>
          <cx:pt idx="478">-0.00188669986713065</cx:pt>
          <cx:pt idx="479">0.00152297556866358</cx:pt>
          <cx:pt idx="480">0.010185136945796499</cx:pt>
          <cx:pt idx="481">-0.0086115344776266402</cx:pt>
          <cx:pt idx="482">-0.037924318223307503</cx:pt>
          <cx:pt idx="483">-0.017447933709821398</cx:pt>
          <cx:pt idx="484">0.037128019673170802</cx:pt>
          <cx:pt idx="485">0.035563736414398799</cx:pt>
          <cx:pt idx="486">-0.016948617526815601</cx:pt>
          <cx:pt idx="487">-0.041259995914062597</cx:pt>
          <cx:pt idx="488">-0.046290931883700599</cx:pt>
          <cx:pt idx="489">-0.0078975684445489504</cx:pt>
          <cx:pt idx="490">-0.0108121614156549</cx:pt>
          <cx:pt idx="491">-0.053969238509046398</cx:pt>
          <cx:pt idx="492">0.0083430409320648397</cx:pt>
          <cx:pt idx="493">0.0045037288994590604</cx:pt>
          <cx:pt idx="494">-0.064406905272920603</cx:pt>
          <cx:pt idx="495">-0.083479486704535102</cx:pt>
          <cx:pt idx="496">-0.041448720505695001</cx:pt>
          <cx:pt idx="497">-0.036579430568438001</cx:pt>
          <cx:pt idx="498">-0.0186518106125441</cx:pt>
          <cx:pt idx="499">-0.009773931164945</cx:pt>
          <cx:pt idx="500">-0.00324959642106541</cx:pt>
          <cx:pt idx="501">0.0087433169211840397</cx:pt>
          <cx:pt idx="502">0.0033528166810990602</cx:pt>
          <cx:pt idx="503">0.00074451304054452697</cx:pt>
          <cx:pt idx="504">-0.00033949690221189499</cx:pt>
          <cx:pt idx="505">-0.00055310252813493398</cx:pt>
          <cx:pt idx="506">0.00079071582596578198</cx:pt>
          <cx:pt idx="507">0.0044145267465355801</cx:pt>
          <cx:pt idx="508">0.0086667935823104402</cx:pt>
          <cx:pt idx="509">0.013936397399461601</cx:pt>
          <cx:pt idx="510">0.00562295611229853</cx:pt>
          <cx:pt idx="511">0.0110099366453728</cx:pt>
          <cx:pt idx="512">0.033080815881493898</cx:pt>
          <cx:pt idx="513">0.048039694234367797</cx:pt>
          <cx:pt idx="514">0.0221369891517149</cx:pt>
          <cx:pt idx="515">-0.0111423957668445</cx:pt>
          <cx:pt idx="516">-0.016846296667978301</cx:pt>
          <cx:pt idx="517">0.0083429942750313894</cx:pt>
          <cx:pt idx="518">-0.033472735401753197</cx:pt>
          <cx:pt idx="519">-0.038620020717123199</cx:pt>
          <cx:pt idx="520">-0.037382813287318302</cx:pt>
          <cx:pt idx="521">-0.044267002497999197</cx:pt>
          <cx:pt idx="522">-0.042262224285694601</cx:pt>
          <cx:pt idx="523">-0.047841881213624399</cx:pt>
          <cx:pt idx="524">-0.0277397452871001</cx:pt>
          <cx:pt idx="525">-0.033725740049910698</cx:pt>
          <cx:pt idx="526">-0.0038533851485311301</cx:pt>
          <cx:pt idx="527">-0.0036176360711744899</cx:pt>
          <cx:pt idx="528">-0.00057288048485469795</cx:pt>
          <cx:pt idx="529">0.0054748255936205399</cx:pt>
          <cx:pt idx="530">0.0015737309525183599</cx:pt>
          <cx:pt idx="531">-0.00031411812128051699</cx:pt>
          <cx:pt idx="532">4.4537791491444899e-05</cx:pt>
          <cx:pt idx="533">-0.00037556127063497797</cx:pt>
          <cx:pt idx="534">7.3274881296528203e-05</cx:pt>
          <cx:pt idx="535">0.0058202356575339804</cx:pt>
          <cx:pt idx="536">0.0057648693208613702</cx:pt>
          <cx:pt idx="537">0.011738505581455399</cx:pt>
          <cx:pt idx="538">0.012687842263303601</cx:pt>
          <cx:pt idx="539">0.0149617064655213</cx:pt>
          <cx:pt idx="540">0.020763320360604201</cx:pt>
          <cx:pt idx="541">0.027489400028250299</cx:pt>
          <cx:pt idx="542">0.039958916547918201</cx:pt>
          <cx:pt idx="543">-0.0261966499300407</cx:pt>
          <cx:pt idx="544">-0.0046967358130411401</cx:pt>
          <cx:pt idx="545">0.015430365619312599</cx:pt>
          <cx:pt idx="546">-0.051607016633423999</cx:pt>
          <cx:pt idx="547">-0.051377804812812997</cx:pt>
          <cx:pt idx="548">-0.0455156679911412</cx:pt>
          <cx:pt idx="549">-0.0420826696241315</cx:pt>
          <cx:pt idx="550">-0.035325564189785899</cx:pt>
          <cx:pt idx="551">-0.0068582794778473304</cx:pt>
          <cx:pt idx="552">-0.0135503537723225</cx:pt>
          <cx:pt idx="553">-0.0081845090385674509</cx:pt>
          <cx:pt idx="554">0.0089452852239540106</cx:pt>
          <cx:pt idx="555">0.018841488667923501</cx:pt>
          <cx:pt idx="556">-0.0053577650992526898</cx:pt>
          <cx:pt idx="557">-0.00088448514792310103</cx:pt>
          <cx:pt idx="558">0.0018212305356289499</cx:pt>
          <cx:pt idx="559">-0.00039468969845546999</cx:pt>
          <cx:pt idx="560">0.00032019095157835299</cx:pt>
          <cx:pt idx="561">0.000109575870629957</cx:pt>
          <cx:pt idx="562">0.0035778317673166699</cx:pt>
          <cx:pt idx="563">0.011358492391320901</cx:pt>
          <cx:pt idx="564">0.018196833504100299</cx:pt>
          <cx:pt idx="565">0.0052286347547619901</cx:pt>
          <cx:pt idx="566">0.0082828451364648607</cx:pt>
          <cx:pt idx="567">0.018561964642346902</cx:pt>
          <cx:pt idx="568">-0.0027156691755695298</cx:pt>
          <cx:pt idx="569">-0.013680496912891299</cx:pt>
          <cx:pt idx="570">0.022775475123488601</cx:pt>
          <cx:pt idx="571">-0.0076897268764437501</cx:pt>
          <cx:pt idx="572">-0.022134913926766898</cx:pt>
          <cx:pt idx="573">-0.044919461463748797</cx:pt>
          <cx:pt idx="574">-0.080055561728101493</cx:pt>
          <cx:pt idx="575">-0.063516571970904906</cx:pt>
          <cx:pt idx="576">-0.0113128381892229</cx:pt>
          <cx:pt idx="577">-0.019511842995806699</cx:pt>
          <cx:pt idx="578">-0.021711728392014101</cx:pt>
          <cx:pt idx="579">0.0018566996776441199</cx:pt>
          <cx:pt idx="580">0.0125749376286124</cx:pt>
          <cx:pt idx="581">0.0119919387656299</cx:pt>
          <cx:pt idx="582">0.021420973314729599</cx:pt>
          <cx:pt idx="583">0.022504706872742499</cx:pt>
          <cx:pt idx="584">0.00096616625089781204</cx:pt>
          <cx:pt idx="585">-0.0044342937334559901</cx:pt>
          <cx:pt idx="586">0.00024447500157461399</cx:pt>
          <cx:pt idx="587">0.000162992922168725</cx:pt>
          <cx:pt idx="588">-1.1803083974258499e-05</cx:pt>
          <cx:pt idx="589">0.00055247525452941997</cx:pt>
          <cx:pt idx="590">0.0042896570642462399</cx:pt>
          <cx:pt idx="591">0.011044370410160801</cx:pt>
          <cx:pt idx="592">0.0180510458822685</cx:pt>
          <cx:pt idx="593">0.011692267393559099</cx:pt>
          <cx:pt idx="594">0.021889924781532601</cx:pt>
          <cx:pt idx="595">0.0144928454194156</cx:pt>
          <cx:pt idx="596">-0.0224133625044389</cx:pt>
          <cx:pt idx="597">0.0025757481646539199</cx:pt>
          <cx:pt idx="598">-0.0141899039465353</cx:pt>
          <cx:pt idx="599">-0.022741079214397001</cx:pt>
          <cx:pt idx="600">-0.040260866354473401</cx:pt>
          <cx:pt idx="601">-0.020577582566444801</cx:pt>
          <cx:pt idx="602">-0.023532132014817499</cx:pt>
          <cx:pt idx="603">-0.039321432916687403</cx:pt>
          <cx:pt idx="604">-0.0047046619459131201</cx:pt>
          <cx:pt idx="605">0.027165210962189299</cx:pt>
          <cx:pt idx="606">0.000813771812450183</cx:pt>
          <cx:pt idx="607">0.0163071794099755</cx:pt>
          <cx:pt idx="608">0.00689172047707987</cx:pt>
          <cx:pt idx="609">0.0085033161865251394</cx:pt>
          <cx:pt idx="610">0.0141172016810322</cx:pt>
          <cx:pt idx="611">0.015214335696151301</cx:pt>
          <cx:pt idx="612">-0.0038029346377049101</cx:pt>
          <cx:pt idx="613">-0.0089681351758794398</cx:pt>
          <cx:pt idx="614">0.0015028928786774</cx:pt>
          <cx:pt idx="615">6.0587348033976097e-05</cx:pt>
          <cx:pt idx="616">-0.00040416340119873501</cx:pt>
          <cx:pt idx="617">0.00041828171515421103</cx:pt>
          <cx:pt idx="618">0.0025581924151802798</cx:pt>
          <cx:pt idx="619">0.0044125698253359097</cx:pt>
          <cx:pt idx="620">0.015311372281854099</cx:pt>
          <cx:pt idx="621">0.025160019346957899</cx:pt>
          <cx:pt idx="622">0.039689416766388701</cx:pt>
          <cx:pt idx="623">0.0241202475813732</cx:pt>
          <cx:pt idx="624">-0.0066498227539075402</cx:pt>
          <cx:pt idx="625">0.0125316842256844</cx:pt>
          <cx:pt idx="626">-0.0060600080958550804</cx:pt>
          <cx:pt idx="627">-0.015030430256017401</cx:pt>
          <cx:pt idx="628">-0.029298696169411401</cx:pt>
          <cx:pt idx="629">0.0214142335373123</cx:pt>
          <cx:pt idx="630">0.050927313643647901</cx:pt>
          <cx:pt idx="631">-0.0016466763170702699</cx:pt>
          <cx:pt idx="632">0.0134566705436717</cx:pt>
          <cx:pt idx="633">0.028764998320779601</cx:pt>
          <cx:pt idx="634">0.027353159767347601</cx:pt>
          <cx:pt idx="635">0.0032638445036614499</cx:pt>
          <cx:pt idx="636">0.013747323541695399</cx:pt>
          <cx:pt idx="637">-0.00198382975944476</cx:pt>
          <cx:pt idx="638">0.0047821513450391302</cx:pt>
          <cx:pt idx="639">0.0052860358827726203</cx:pt>
          <cx:pt idx="640">-0.0034244477540392201</cx:pt>
          <cx:pt idx="641">-0.0080913435732720192</cx:pt>
          <cx:pt idx="642">-0.00122996813778272</cx:pt>
          <cx:pt idx="643">-0.00050188423195248095</cx:pt>
          <cx:pt idx="644">0.00071052122466564599</cx:pt>
          <cx:pt idx="645">-0.00033613520990160802</cx:pt>
          <cx:pt idx="646">0.0012164836072686199</cx:pt>
          <cx:pt idx="647">0.00014282643139142099</cx:pt>
          <cx:pt idx="648">-0.0031163239407241798</cx:pt>
          <cx:pt idx="649">0.00029717200305548301</cx:pt>
          <cx:pt idx="650">-0.0137572964822239</cx:pt>
          <cx:pt idx="651">-0.0059675638394242501</cx:pt>
          <cx:pt idx="652">0.031591625599854102</cx:pt>
          <cx:pt idx="653">0.017397791903723699</cx:pt>
          <cx:pt idx="654">-0.0015365595278130501</cx:pt>
          <cx:pt idx="655">-0.0040709378455809301</cx:pt>
          <cx:pt idx="656">0.0062707809582789199</cx:pt>
          <cx:pt idx="657">0.055075856154076598</cx:pt>
          <cx:pt idx="658">0.020272043859761599</cx:pt>
          <cx:pt idx="659">0.030222772538716601</cx:pt>
          <cx:pt idx="660">0.058334611422241799</cx:pt>
          <cx:pt idx="661">0.061010842246097298</cx:pt>
          <cx:pt idx="662">0.061018068279657403</cx:pt>
          <cx:pt idx="663">0.029999791688542801</cx:pt>
          <cx:pt idx="664">0.0130412396190994</cx:pt>
          <cx:pt idx="665">0.0074268763406228899</cx:pt>
          <cx:pt idx="666">0.0164275736276959</cx:pt>
          <cx:pt idx="667">0.0087057962600052205</cx:pt>
          <cx:pt idx="668">-0.0040777516647509003</cx:pt>
          <cx:pt idx="669">-0.0045448556717302196</cx:pt>
          <cx:pt idx="670">-0.00093770759532688195</cx:pt>
          <cx:pt idx="671">-0.000250776950577383</cx:pt>
          <cx:pt idx="672">0.000676400124414551</cx:pt>
          <cx:pt idx="673">0.00051019650294303496</cx:pt>
          <cx:pt idx="674">-0.00041562507245367601</cx:pt>
          <cx:pt idx="675">-0.0037017550841517101</cx:pt>
          <cx:pt idx="676">-0.0077881017058867496</cx:pt>
          <cx:pt idx="677">-0.0180818433856967</cx:pt>
          <cx:pt idx="678">-0.027389123517116701</cx:pt>
          <cx:pt idx="679">-0.029430657465028699</cx:pt>
          <cx:pt idx="680">0.0069795405031841404</cx:pt>
          <cx:pt idx="681">0.020165964111739099</cx:pt>
          <cx:pt idx="682">0.027655033240297999</cx:pt>
          <cx:pt idx="683">0.00122455614851366</cx:pt>
          <cx:pt idx="684">0.0232499550916026</cx:pt>
          <cx:pt idx="685">0.036943178776797002</cx:pt>
          <cx:pt idx="686">0.0104000040591653</cx:pt>
          <cx:pt idx="687">0.011491614263628699</cx:pt>
          <cx:pt idx="688">0.0234904188921185</cx:pt>
          <cx:pt idx="689">0.0087642653334521498</cx:pt>
          <cx:pt idx="690">0.020855119135785499</cx:pt>
          <cx:pt idx="691">0.036877536345114897</cx:pt>
          <cx:pt idx="692">0.018546718871401802</cx:pt>
          <cx:pt idx="693">-0.00209874873776133</cx:pt>
          <cx:pt idx="694">0.00065232336086255296</cx:pt>
          <cx:pt idx="695">0.00194015390894226</cx:pt>
          <cx:pt idx="696">0.00170557968503241</cx:pt>
          <cx:pt idx="697">0.00075363695860067</cx:pt>
          <cx:pt idx="698">7.7347760696986497e-05</cx:pt>
          <cx:pt idx="699">-0.00043661869243769502</cx:pt>
          <cx:pt idx="700">-0.00062852089702429505</cx:pt>
          <cx:pt idx="701">0.00071604612764634003</cx:pt>
          <cx:pt idx="702">1.70580981700305e-05</cx:pt>
          <cx:pt idx="703">-0.0010380212403147699</cx:pt>
          <cx:pt idx="704">-0.0093222095354775301</cx:pt>
          <cx:pt idx="705">-0.016981159320519999</cx:pt>
          <cx:pt idx="706">-0.0029360430629978098</cx:pt>
          <cx:pt idx="707">-0.00094821935708028497</cx:pt>
          <cx:pt idx="708">0.019040718835224599</cx:pt>
          <cx:pt idx="709">0.025222341023284901</cx:pt>
          <cx:pt idx="710">0.015576615063323</cx:pt>
          <cx:pt idx="711">-0.0081449665886948099</cx:pt>
          <cx:pt idx="712">-0.0023765980271181499</cx:pt>
          <cx:pt idx="713">0.011568732840214299</cx:pt>
          <cx:pt idx="714">0.0114891584132698</cx:pt>
          <cx:pt idx="715">-0.0137021614057186</cx:pt>
          <cx:pt idx="716">0.0210324232498156</cx:pt>
          <cx:pt idx="717">0.0274908454653577</cx:pt>
          <cx:pt idx="718">0.021920688924666899</cx:pt>
          <cx:pt idx="719">0.051177356223920598</cx:pt>
          <cx:pt idx="720">0.025137761835694199</cx:pt>
          <cx:pt idx="721">0.0028372876526454099</cx:pt>
          <cx:pt idx="722">-0.013458313601793901</cx:pt>
          <cx:pt idx="723">-0.0066762139107470501</cx:pt>
          <cx:pt idx="724">-0.00142584924318107</cx:pt>
          <cx:pt idx="725">0.00010648370723652101</cx:pt>
          <cx:pt idx="726">-0.00021834099157888701</cx:pt>
          <cx:pt idx="727">0.00033565530811129101</cx:pt>
          <cx:pt idx="728">0.000385241630162964</cx:pt>
          <cx:pt idx="729">0.00026671879362543798</cx:pt>
          <cx:pt idx="730">0.000432263054533111</cx:pt>
          <cx:pt idx="731">-0.000107951491744124</cx:pt>
          <cx:pt idx="732">-0.0019945426622937999</cx:pt>
          <cx:pt idx="733">-0.00405111534571642</cx:pt>
          <cx:pt idx="734">-0.00068478765588302298</cx:pt>
          <cx:pt idx="735">0.0072083265717819301</cx:pt>
          <cx:pt idx="736">0.021258298632162598</cx:pt>
          <cx:pt idx="737">0.028924131178716998</cx:pt>
          <cx:pt idx="738">0.019981034800751699</cx:pt>
          <cx:pt idx="739">0.021725864798023999</cx:pt>
          <cx:pt idx="740">0.0259039087488632</cx:pt>
          <cx:pt idx="741">0.027916142102660298</cx:pt>
          <cx:pt idx="742">0.026227439006669601</cx:pt>
          <cx:pt idx="743">0.015394303363154</cx:pt>
          <cx:pt idx="744">0.0260374771545204</cx:pt>
          <cx:pt idx="745">0.034224565238783998</cx:pt>
          <cx:pt idx="746">0.023530868557548101</cx:pt>
          <cx:pt idx="747">0.024030082483173201</cx:pt>
          <cx:pt idx="748">0.0092478301266496095</cx:pt>
          <cx:pt idx="749">0.0046727493356648999</cx:pt>
          <cx:pt idx="750">0.00209585904711077</cx:pt>
          <cx:pt idx="751">0.00122795401901994</cx:pt>
          <cx:pt idx="752">-2.04155195522934e-05</cx:pt>
          <cx:pt idx="753">0.0001578041965834</cx:pt>
          <cx:pt idx="754">9.7156460078992796e-05</cx:pt>
          <cx:pt idx="755">0.00028305812830715297</cx:pt>
          <cx:pt idx="756">-0.00046932957113683801</cx:pt>
          <cx:pt idx="757">-9.4379961912373293e-05</cx:pt>
          <cx:pt idx="758">-0.00064884529834342798</cx:pt>
          <cx:pt idx="759">-0.00036840489580239799</cx:pt>
          <cx:pt idx="760">0.00067098966103847004</cx:pt>
          <cx:pt idx="761">0.000406430038935538</cx:pt>
          <cx:pt idx="762">0.00070673308579224405</cx:pt>
          <cx:pt idx="763">0.0019608055297536198</cx:pt>
          <cx:pt idx="764">0.0017393059945916701</cx:pt>
          <cx:pt idx="765">0.00079269134652149302</cx:pt>
          <cx:pt idx="766">0.0026302350312560202</cx:pt>
          <cx:pt idx="767">0.0028158761239654401</cx:pt>
          <cx:pt idx="768">0.0037180907403598102</cx:pt>
          <cx:pt idx="769">0.0031263481235167001</cx:pt>
          <cx:pt idx="770">0.0063749870188259299</cx:pt>
          <cx:pt idx="771">0.0048469812574696604</cx:pt>
          <cx:pt idx="772">0.00336596862395693</cx:pt>
          <cx:pt idx="773">0.0016339655911501499</cx:pt>
          <cx:pt idx="774">0.00090366553259250298</cx:pt>
          <cx:pt idx="775">0.0018848616492</cx:pt>
          <cx:pt idx="776">0.00082881647047495599</cx:pt>
          <cx:pt idx="777">0.000193659896735328</cx:pt>
          <cx:pt idx="778">-2.4195127353333301e-05</cx:pt>
          <cx:pt idx="779">-0.000277645972996042</cx:pt>
          <cx:pt idx="780">0.00038174308427622601</cx:pt>
          <cx:pt idx="781">0.00042582493081708698</cx:pt>
          <cx:pt idx="782">-0.00056721553439160999</cx:pt>
          <cx:pt idx="783">0.00046930241393837202</cx:pt>
          <cx:pt idx="784">-0.0011439128698627124</cx:pt>
          <cx:pt idx="785">-0.00035066663420765749</cx:pt>
          <cx:pt idx="786">-0.0040535511392062254</cx:pt>
          <cx:pt idx="787">-0.0073543961312741504</cx:pt>
          <cx:pt idx="788">-0.006000788657760975</cx:pt>
          <cx:pt idx="789">0.0023908264737377049</cx:pt>
          <cx:pt idx="790">0.0055908369979297996</cx:pt>
          <cx:pt idx="791">0.0071901969422751497</cx:pt>
          <cx:pt idx="792">0.0038029315524804501</cx:pt>
          <cx:pt idx="793">0.0049978665425136253</cx:pt>
          <cx:pt idx="794">0.011966671030251225</cx:pt>
          <cx:pt idx="795">0.0086253249293493494</cx:pt>
          <cx:pt idx="796">0.01717125660462495</cx:pt>
          <cx:pt idx="797">0.015526381490659625</cx:pt>
          <cx:pt idx="798">0.0068019023108891498</cx:pt>
          <cx:pt idx="799">0.020616075379512301</cx:pt>
          <cx:pt idx="800">0.0046978166167854253</cx:pt>
          <cx:pt idx="801">-0.00069171900361016505</cx:pt>
          <cx:pt idx="802">0.012062024321169176</cx:pt>
          <cx:pt idx="803">0.0024262490616283848</cx:pt>
          <cx:pt idx="804">-0.0077345469290656249</cx:pt>
          <cx:pt idx="805">-0.0072002980443808496</cx:pt>
          <cx:pt idx="806">-0.0017337334350515576</cx:pt>
          <cx:pt idx="807">-0.00015410190787948775</cx:pt>
          <cx:pt idx="808">-0.00047749523998530749</cx:pt>
          <cx:pt idx="809">0.00021576926040126925</cx:pt>
          <cx:pt idx="810">-1.7056185145877075e-05</cx:pt>
          <cx:pt idx="811">-0.00041560209055874751</cx:pt>
          <cx:pt idx="812">-0.0007564516056543175</cx:pt>
          <cx:pt idx="813">0.00185900494219468</cx:pt>
          <cx:pt idx="814">-0.0029931411350637249</cx:pt>
          <cx:pt idx="815">0.0030965511630055001</cx:pt>
          <cx:pt idx="816">-0.0022030632003068526</cx:pt>
          <cx:pt idx="817">0.0013026681988954276</cx:pt>
          <cx:pt idx="818">-0.00064441582854266749</cx:pt>
          <cx:pt idx="819">0.00631380933416295</cx:pt>
          <cx:pt idx="820">-0.006502872016369325</cx:pt>
          <cx:pt idx="821">-0.0069147254003057504</cx:pt>
          <cx:pt idx="822">0.0046002735309033753</cx:pt>
          <cx:pt idx="823">0.0052320929169324751</cx:pt>
          <cx:pt idx="824">0.00072650150553271752</cx:pt>
          <cx:pt idx="825">0.012375652052624775</cx:pt>
          <cx:pt idx="826">0.011766388444758399</cx:pt>
          <cx:pt idx="827">0.013800806664447326</cx:pt>
          <cx:pt idx="828">0.0089346089756237243</cx:pt>
          <cx:pt idx="829">-0.0048504871615258748</cx:pt>
          <cx:pt idx="830">0.0062984223628010502</cx:pt>
          <cx:pt idx="831">0.0062638422615641752</cx:pt>
          <cx:pt idx="832">-0.00126504975607536</cx:pt>
          <cx:pt idx="833">-0.0078392463231796248</cx:pt>
          <cx:pt idx="834">-0.0046046829940048</cx:pt>
          <cx:pt idx="835">0.0014693819587962525</cx:pt>
          <cx:pt idx="836">0.00021050388943507874</cx:pt>
          <cx:pt idx="837">-0.00013592484013821724</cx:pt>
          <cx:pt idx="838">2.0565285754495801e-05</cx:pt>
          <cx:pt idx="839">-0.00010611220767313526</cx:pt>
          <cx:pt idx="840">0.0011273958520450274</cx:pt>
          <cx:pt idx="841">0.00055060838136435748</cx:pt>
          <cx:pt idx="842">0.00042144832554083002</cx:pt>
          <cx:pt idx="843">0.0042583428491521748</cx:pt>
          <cx:pt idx="844">-0.0033350795146994999</cx:pt>
          <cx:pt idx="845">0.0011977329695597851</cx:pt>
          <cx:pt idx="846">0.0010169772564577199</cx:pt>
          <cx:pt idx="847">0.00057962683170342745</cx:pt>
          <cx:pt idx="848">-0.0085928042647982501</cx:pt>
          <cx:pt idx="849">-0.0097989123825252995</cx:pt>
          <cx:pt idx="850">-0.0040151848793176003</cx:pt>
          <cx:pt idx="851">-0.0060821771950200498</cx:pt>
          <cx:pt idx="852">-0.0048983078140656501</cx:pt>
          <cx:pt idx="853">0.0010753574662206926</cx:pt>
          <cx:pt idx="854">-0.0028369734984116999</cx:pt>
          <cx:pt idx="855">-0.0026475402853942749</cx:pt>
          <cx:pt idx="856">-0.0075210663138033252</cx:pt>
          <cx:pt idx="857">-9.8065992682195495e-05</cx:pt>
          <cx:pt idx="858">0.0046086198152918249</cx:pt>
          <cx:pt idx="859">0.0080597638587709998</cx:pt>
          <cx:pt idx="860">0.0076170660797792496</cx:pt>
          <cx:pt idx="861">-0.0048430381393863254</cx:pt>
          <cx:pt idx="862">-0.0015450518525774925</cx:pt>
          <cx:pt idx="863">0.001445252236329645</cx:pt>
          <cx:pt idx="864">-0.0013420973655719076</cx:pt>
          <cx:pt idx="865">-0.0001218310808045035</cx:pt>
          <cx:pt idx="866">0.00020346675442376851</cx:pt>
          <cx:pt idx="867">-0.00034036132666333502</cx:pt>
          <cx:pt idx="868">0.00075626807076274</cx:pt>
          <cx:pt idx="869">0.0018302909317130275</cx:pt>
          <cx:pt idx="870">0.0042502257376046751</cx:pt>
          <cx:pt idx="871">0.0089492267106175746</cx:pt>
          <cx:pt idx="872">1.0992958379661525e-05</cx:pt>
          <cx:pt idx="873">-8.2988266299690252e-05</cx:pt>
          <cx:pt idx="874">-0.000890190891883805</cx:pt>
          <cx:pt idx="875">-0.00065925121132669748</cx:pt>
          <cx:pt idx="876">-0.0019159837825599301</cx:pt>
          <cx:pt idx="877">-0.0046792333951127252</cx:pt>
          <cx:pt idx="878">-0.0017808184412557325</cx:pt>
          <cx:pt idx="879">0.0047389341969063751</cx:pt>
          <cx:pt idx="880">-0.013390330110916174</cx:pt>
          <cx:pt idx="881">-0.0086925150260163259</cx:pt>
          <cx:pt idx="882">-0.01546096698564685</cx:pt>
          <cx:pt idx="883">-0.0032497412172907002</cx:pt>
          <cx:pt idx="884">-0.0011439128698627124</cx:pt>
          <cx:pt idx="885">-0.00035066663420765749</cx:pt>
          <cx:pt idx="886">-0.0040535511392062254</cx:pt>
          <cx:pt idx="887">-0.0073543961312741504</cx:pt>
          <cx:pt idx="888">-0.006000788657760975</cx:pt>
          <cx:pt idx="889">0.0023908264737377049</cx:pt>
          <cx:pt idx="890">0.0055908369979297996</cx:pt>
          <cx:pt idx="891">0.0071901969422751497</cx:pt>
          <cx:pt idx="892">0.0038029315524804501</cx:pt>
          <cx:pt idx="893">0.0049978665425136253</cx:pt>
          <cx:pt idx="894">0.011966671030251225</cx:pt>
          <cx:pt idx="895">0.0086253249293493494</cx:pt>
          <cx:pt idx="896">0.01717125660462495</cx:pt>
          <cx:pt idx="897">0.015526381490659625</cx:pt>
          <cx:pt idx="898">0.0068019023108891498</cx:pt>
          <cx:pt idx="899">0.020616075379512301</cx:pt>
          <cx:pt idx="900">0.0046978166167854253</cx:pt>
          <cx:pt idx="901">-0.00069171900361016505</cx:pt>
          <cx:pt idx="902">0.012062024321169176</cx:pt>
          <cx:pt idx="903">0.0024262490616283848</cx:pt>
          <cx:pt idx="904">-0.0077345469290656249</cx:pt>
          <cx:pt idx="905">-0.0072002980443808496</cx:pt>
          <cx:pt idx="906">-0.0017337334350515576</cx:pt>
          <cx:pt idx="907">-0.00015410190787948775</cx:pt>
          <cx:pt idx="908">-0.00047749523998530749</cx:pt>
          <cx:pt idx="909">0.00021576926040126925</cx:pt>
          <cx:pt idx="910">-1.7056185145877075e-05</cx:pt>
          <cx:pt idx="911">-0.00041560209055874751</cx:pt>
          <cx:pt idx="912">-0.0007564516056543175</cx:pt>
          <cx:pt idx="913">0.00185900494219468</cx:pt>
          <cx:pt idx="914">-0.0029931411350637249</cx:pt>
          <cx:pt idx="915">0.0030965511630055001</cx:pt>
          <cx:pt idx="916">-0.0022030632003068526</cx:pt>
          <cx:pt idx="917">0.0013026681988954276</cx:pt>
          <cx:pt idx="918">-0.00064441582854266749</cx:pt>
          <cx:pt idx="919">0.00631380933416295</cx:pt>
          <cx:pt idx="920">-0.006502872016369325</cx:pt>
          <cx:pt idx="921">-0.0069147254003057504</cx:pt>
          <cx:pt idx="922">0.0046002735309033753</cx:pt>
          <cx:pt idx="923">0.0052320929169324751</cx:pt>
          <cx:pt idx="924">0.00072650150553271752</cx:pt>
          <cx:pt idx="925">0.012375652052624775</cx:pt>
          <cx:pt idx="926">0.011766388444758399</cx:pt>
          <cx:pt idx="927">0.013800806664447326</cx:pt>
          <cx:pt idx="928">0.0089346089756237243</cx:pt>
          <cx:pt idx="929">-0.0048504871615258748</cx:pt>
          <cx:pt idx="930">0.0062984223628010502</cx:pt>
          <cx:pt idx="931">0.0062638422615641752</cx:pt>
          <cx:pt idx="932">-0.00126504975607536</cx:pt>
          <cx:pt idx="933">-0.0078392463231796248</cx:pt>
          <cx:pt idx="934">-0.0046046829940048</cx:pt>
          <cx:pt idx="935">0.0014693819587962525</cx:pt>
          <cx:pt idx="936">0.00021050388943507874</cx:pt>
          <cx:pt idx="937">-0.00013592484013821724</cx:pt>
          <cx:pt idx="938">2.0565285754495801e-05</cx:pt>
          <cx:pt idx="939">-0.00010611220767313526</cx:pt>
          <cx:pt idx="940">0.0011273958520450274</cx:pt>
          <cx:pt idx="941">0.00055060838136435748</cx:pt>
          <cx:pt idx="942">0.00042144832554083002</cx:pt>
          <cx:pt idx="943">0.0042583428491521748</cx:pt>
          <cx:pt idx="944">-0.0033350795146994999</cx:pt>
          <cx:pt idx="945">0.0011977329695597851</cx:pt>
          <cx:pt idx="946">0.0010169772564577199</cx:pt>
          <cx:pt idx="947">0.00057962683170342745</cx:pt>
          <cx:pt idx="948">-0.0085928042647982501</cx:pt>
          <cx:pt idx="949">-0.0097989123825252995</cx:pt>
          <cx:pt idx="950">-0.0040151848793176003</cx:pt>
          <cx:pt idx="951">-0.0060821771950200498</cx:pt>
          <cx:pt idx="952">-0.0048983078140656501</cx:pt>
          <cx:pt idx="953">0.0010753574662206926</cx:pt>
          <cx:pt idx="954">-0.0028369734984116999</cx:pt>
          <cx:pt idx="955">-0.0026475402853942749</cx:pt>
          <cx:pt idx="956">-0.0075210663138033252</cx:pt>
          <cx:pt idx="957">-9.8065992682195495e-05</cx:pt>
          <cx:pt idx="958">0.0046086198152918249</cx:pt>
          <cx:pt idx="959">0.0080597638587709998</cx:pt>
          <cx:pt idx="960">0.0076170660797792496</cx:pt>
          <cx:pt idx="961">-0.0048430381393863254</cx:pt>
          <cx:pt idx="962">-0.0015450518525774925</cx:pt>
          <cx:pt idx="963">0.001445252236329645</cx:pt>
          <cx:pt idx="964">-0.0013420973655719076</cx:pt>
          <cx:pt idx="965">-0.0001218310808045035</cx:pt>
          <cx:pt idx="966">0.00020346675442376851</cx:pt>
          <cx:pt idx="967">-0.00034036132666333502</cx:pt>
          <cx:pt idx="968">0.00075626807076274</cx:pt>
          <cx:pt idx="969">0.0018302909317130275</cx:pt>
          <cx:pt idx="970">0.0042502257376046751</cx:pt>
          <cx:pt idx="971">0.0089492267106175746</cx:pt>
          <cx:pt idx="972">1.0992958379661525e-05</cx:pt>
          <cx:pt idx="973">-8.2988266299690252e-05</cx:pt>
          <cx:pt idx="974">-0.000890190891883805</cx:pt>
          <cx:pt idx="975">-0.00065925121132669748</cx:pt>
          <cx:pt idx="976">-0.0019159837825599301</cx:pt>
          <cx:pt idx="977">-0.0046792333951127252</cx:pt>
          <cx:pt idx="978">-0.0017808184412557325</cx:pt>
          <cx:pt idx="979">0.0047389341969063751</cx:pt>
          <cx:pt idx="980">-0.013390330110916174</cx:pt>
          <cx:pt idx="981">-0.0086925150260163259</cx:pt>
          <cx:pt idx="982">-0.01546096698564685</cx:pt>
          <cx:pt idx="983">-0.0032497412172907002</cx:pt>
          <cx:pt idx="984">-0.0011439128698627124</cx:pt>
          <cx:pt idx="985">-0.00035066663420765749</cx:pt>
          <cx:pt idx="986">-0.0040535511392062254</cx:pt>
          <cx:pt idx="987">-0.0073543961312741504</cx:pt>
          <cx:pt idx="988">-0.006000788657760975</cx:pt>
          <cx:pt idx="989">0.0023908264737377049</cx:pt>
          <cx:pt idx="990">0.0055908369979297996</cx:pt>
          <cx:pt idx="991">0.0071901969422751497</cx:pt>
          <cx:pt idx="992">0.0038029315524804501</cx:pt>
          <cx:pt idx="993">0.0049978665425136253</cx:pt>
          <cx:pt idx="994">0.011966671030251225</cx:pt>
          <cx:pt idx="995">0.0086253249293493494</cx:pt>
          <cx:pt idx="996">0.01717125660462495</cx:pt>
          <cx:pt idx="997">0.015526381490659625</cx:pt>
          <cx:pt idx="998">0.0068019023108891498</cx:pt>
          <cx:pt idx="999">0.020616075379512301</cx:pt>
          <cx:pt idx="1000">0.0046978166167854253</cx:pt>
          <cx:pt idx="1001">-0.00069171900361016505</cx:pt>
          <cx:pt idx="1002">0.012062024321169176</cx:pt>
          <cx:pt idx="1003">0.0024262490616283848</cx:pt>
          <cx:pt idx="1004">-0.0077345469290656249</cx:pt>
          <cx:pt idx="1005">-0.0072002980443808496</cx:pt>
          <cx:pt idx="1006">-0.0017337334350515576</cx:pt>
          <cx:pt idx="1007">-0.00015410190787948775</cx:pt>
          <cx:pt idx="1008">-0.00047749523998530749</cx:pt>
          <cx:pt idx="1009">0.00021576926040126925</cx:pt>
          <cx:pt idx="1010">-1.7056185145877075e-05</cx:pt>
          <cx:pt idx="1011">-0.00041560209055874751</cx:pt>
          <cx:pt idx="1012">-0.0007564516056543175</cx:pt>
          <cx:pt idx="1013">0.00185900494219468</cx:pt>
          <cx:pt idx="1014">-0.0029931411350637249</cx:pt>
          <cx:pt idx="1015">0.0030965511630055001</cx:pt>
          <cx:pt idx="1016">-0.0022030632003068526</cx:pt>
          <cx:pt idx="1017">0.0013026681988954276</cx:pt>
          <cx:pt idx="1018">-0.00064441582854266749</cx:pt>
          <cx:pt idx="1019">0.00631380933416295</cx:pt>
          <cx:pt idx="1020">-0.006502872016369325</cx:pt>
          <cx:pt idx="1021">-0.0069147254003057504</cx:pt>
          <cx:pt idx="1022">0.0046002735309033753</cx:pt>
          <cx:pt idx="1023">0.0052320929169324751</cx:pt>
          <cx:pt idx="1024">0.00072650150553271752</cx:pt>
          <cx:pt idx="1025">0.012375652052624775</cx:pt>
          <cx:pt idx="1026">0.011766388444758399</cx:pt>
          <cx:pt idx="1027">0.013800806664447326</cx:pt>
          <cx:pt idx="1028">0.0089346089756237243</cx:pt>
          <cx:pt idx="1029">-0.0048504871615258748</cx:pt>
          <cx:pt idx="1030">0.0062984223628010502</cx:pt>
          <cx:pt idx="1031">0.0062638422615641752</cx:pt>
          <cx:pt idx="1032">-0.00126504975607536</cx:pt>
          <cx:pt idx="1033">-0.0078392463231796248</cx:pt>
          <cx:pt idx="1034">-0.0046046829940048</cx:pt>
          <cx:pt idx="1035">0.0014693819587962525</cx:pt>
          <cx:pt idx="1036">0.00021050388943507874</cx:pt>
          <cx:pt idx="1037">-0.00013592484013821724</cx:pt>
          <cx:pt idx="1038">2.0565285754495801e-05</cx:pt>
          <cx:pt idx="1039">-0.00010611220767313526</cx:pt>
          <cx:pt idx="1040">0.0011273958520450274</cx:pt>
          <cx:pt idx="1041">0.00055060838136435748</cx:pt>
          <cx:pt idx="1042">0.00042144832554083002</cx:pt>
          <cx:pt idx="1043">0.0042583428491521748</cx:pt>
          <cx:pt idx="1044">-0.0033350795146994999</cx:pt>
          <cx:pt idx="1045">0.0011977329695597851</cx:pt>
          <cx:pt idx="1046">0.0010169772564577199</cx:pt>
          <cx:pt idx="1047">0.00057962683170342745</cx:pt>
          <cx:pt idx="1048">-0.0085928042647982501</cx:pt>
          <cx:pt idx="1049">-0.0097989123825252995</cx:pt>
          <cx:pt idx="1050">-0.0040151848793176003</cx:pt>
          <cx:pt idx="1051">-0.0060821771950200498</cx:pt>
          <cx:pt idx="1052">-0.0048983078140656501</cx:pt>
          <cx:pt idx="1053">0.0010753574662206926</cx:pt>
          <cx:pt idx="1054">-0.0028369734984116999</cx:pt>
          <cx:pt idx="1055">-0.0026475402853942749</cx:pt>
          <cx:pt idx="1056">-0.0075210663138033252</cx:pt>
          <cx:pt idx="1057">-9.8065992682195495e-05</cx:pt>
          <cx:pt idx="1058">0.0046086198152918249</cx:pt>
          <cx:pt idx="1059">0.0080597638587709998</cx:pt>
          <cx:pt idx="1060">0.0076170660797792496</cx:pt>
          <cx:pt idx="1061">-0.0048430381393863254</cx:pt>
          <cx:pt idx="1062">-0.0015450518525774925</cx:pt>
          <cx:pt idx="1063">0.001445252236329645</cx:pt>
          <cx:pt idx="1064">-0.0013420973655719076</cx:pt>
          <cx:pt idx="1065">-0.0001218310808045035</cx:pt>
          <cx:pt idx="1066">0.00020346675442376851</cx:pt>
          <cx:pt idx="1067">-0.00034036132666333502</cx:pt>
          <cx:pt idx="1068">0.00075626807076274</cx:pt>
          <cx:pt idx="1069">0.0018302909317130275</cx:pt>
          <cx:pt idx="1070">0.0042502257376046751</cx:pt>
          <cx:pt idx="1071">0.0089492267106175746</cx:pt>
          <cx:pt idx="1072">1.0992958379661525e-05</cx:pt>
          <cx:pt idx="1073">-8.2988266299690252e-05</cx:pt>
          <cx:pt idx="1074">-0.000890190891883805</cx:pt>
          <cx:pt idx="1075">-0.00065925121132669748</cx:pt>
          <cx:pt idx="1076">-0.0019159837825599301</cx:pt>
          <cx:pt idx="1077">-0.0046792333951127252</cx:pt>
          <cx:pt idx="1078">-0.0017808184412557325</cx:pt>
          <cx:pt idx="1079">0.0047389341969063751</cx:pt>
          <cx:pt idx="1080">-0.013390330110916174</cx:pt>
          <cx:pt idx="1081">-0.0086925150260163259</cx:pt>
          <cx:pt idx="1082">-0.01546096698564685</cx:pt>
          <cx:pt idx="1083">-0.0032497412172907002</cx:pt>
        </cx:lvl>
      </cx:numDim>
    </cx:data>
    <cx:data id="126">
      <cx:numDim type="val">
        <cx:f>Sheet2!$DW$1:$DW$1084</cx:f>
        <cx:lvl ptCount="1084" formatCode="G/通用格式">
          <cx:pt idx="0">-0.00063814413135691395</cx:pt>
          <cx:pt idx="1">4.2182923236287696e-06</cx:pt>
          <cx:pt idx="2">-0.00058056899959364999</cx:pt>
          <cx:pt idx="3">-0.00108407404170077</cx:pt>
          <cx:pt idx="4">-0.00023967686153133401</cx:pt>
          <cx:pt idx="5">-0.00017813833146005799</cx:pt>
          <cx:pt idx="6">-0.00060270100470318595</cx:pt>
          <cx:pt idx="7">0.00021764846137744799</cx:pt>
          <cx:pt idx="8">5.6273191517590498e-05</cx:pt>
          <cx:pt idx="9">0.000122359351058519</cx:pt>
          <cx:pt idx="10">0.00027851958524563399</cx:pt>
          <cx:pt idx="11">-1.9951812303910201e-05</cx:pt>
          <cx:pt idx="12">-0.00038202330628313698</cx:pt>
          <cx:pt idx="13">0.00055842268820382296</cx:pt>
          <cx:pt idx="14">0.00048733764833403399</cx:pt>
          <cx:pt idx="15">-0.00059501490048384205</cx:pt>
          <cx:pt idx="16">1.67527691917742e-05</cx:pt>
          <cx:pt idx="17">-0.00046703975690794798</cx:pt>
          <cx:pt idx="18">-3.4316106966942799e-05</cx:pt>
          <cx:pt idx="19">0.000123892575746482</cx:pt>
          <cx:pt idx="20">9.3984740119314197e-05</cx:pt>
          <cx:pt idx="21">-0.000550901802602437</cx:pt>
          <cx:pt idx="22">0.00019167485864601301</cx:pt>
          <cx:pt idx="23">5.6654797212229997e-05</cx:pt>
          <cx:pt idx="24">0.00013959222396414699</cx:pt>
          <cx:pt idx="25">-0.00077064477917333904</cx:pt>
          <cx:pt idx="26">6.5079327664672797e-05</cx:pt>
          <cx:pt idx="27">0.00018404633748168501</cx:pt>
          <cx:pt idx="28">-0.00038442109038717401</cx:pt>
          <cx:pt idx="29">-0.00014885355807995199</cx:pt>
          <cx:pt idx="30">0.00068096563197656695</cx:pt>
          <cx:pt idx="31">-0.00052585910120386099</cx:pt>
          <cx:pt idx="32">0.000471562431842907</cx:pt>
          <cx:pt idx="33">-0.00061620429036251102</cx:pt>
          <cx:pt idx="34">0.0028130741108743202</cx:pt>
          <cx:pt idx="35">0.0054366203525004703</cx:pt>
          <cx:pt idx="36">0.0062606679844183404</cx:pt>
          <cx:pt idx="37">0.0029702746438932301</cx:pt>
          <cx:pt idx="38">0.0029205389234564002</cx:pt>
          <cx:pt idx="39">0.0047861548367506201</cx:pt>
          <cx:pt idx="40">0.0062197373818288796</cx:pt>
          <cx:pt idx="41">0.0049162764639386798</cx:pt>
          <cx:pt idx="42">0.00085266429645061703</cx:pt>
          <cx:pt idx="43">0.0032254313971228502</cx:pt>
          <cx:pt idx="44">0.0064741250350640704</cx:pt>
          <cx:pt idx="45">0.0042921809120785599</cx:pt>
          <cx:pt idx="46">0.0026416664625997701</cx:pt>
          <cx:pt idx="47">0.0030455714380659099</cx:pt>
          <cx:pt idx="48">0.0017699414159196201</cx:pt>
          <cx:pt idx="49">0.00115697598603815</cx:pt>
          <cx:pt idx="50">0.0018144634052241399</cx:pt>
          <cx:pt idx="51">0.00060020031273911299</cx:pt>
          <cx:pt idx="52">-0.00047698558230957098</cx:pt>
          <cx:pt idx="53">-4.2797824829988203e-05</cx:pt>
          <cx:pt idx="54">6.9941837891492598e-05</cx:pt>
          <cx:pt idx="55">0.00068513604929221097</cx:pt>
          <cx:pt idx="56">0.00030990077108402698</cx:pt>
          <cx:pt idx="57">0.00017386461393344301</cx:pt>
          <cx:pt idx="58">-0.00058352188308786004</cx:pt>
          <cx:pt idx="59">0.000574632098613017</cx:pt>
          <cx:pt idx="60">-1.1477881962237701e-05</cx:pt>
          <cx:pt idx="61">-0.000244744169497822</cx:pt>
          <cx:pt idx="62">0.0033067432170138101</cx:pt>
          <cx:pt idx="63">0.0110948292921323</cx:pt>
          <cx:pt idx="64">0.016773051682771</cx:pt>
          <cx:pt idx="65">0.0151454379441205</cx:pt>
          <cx:pt idx="66">0.021249335874476</cx:pt>
          <cx:pt idx="67">0.025423201275236201</cx:pt>
          <cx:pt idx="68">0.019925724376777299</cx:pt>
          <cx:pt idx="69">-0.0078850777771251202</cx:pt>
          <cx:pt idx="70">0.011603743878634901</cx:pt>
          <cx:pt idx="71">0.0178874057493821</cx:pt>
          <cx:pt idx="72">0.0223680412523318</cx:pt>
          <cx:pt idx="73">0.017011281173464898</cx:pt>
          <cx:pt idx="74">0.023547555104926499</cx:pt>
          <cx:pt idx="75">0.0092627186470593294</cx:pt>
          <cx:pt idx="76">0.010658359395901</cx:pt>
          <cx:pt idx="77">0.0101043659050772</cx:pt>
          <cx:pt idx="78">0.0062724547849944299</cx:pt>
          <cx:pt idx="79">0.00308553635903428</cx:pt>
          <cx:pt idx="80">0.00048477922158110802</cx:pt>
          <cx:pt idx="81">-0.00088810958857483296</cx:pt>
          <cx:pt idx="82">-0.00043828477571124301</cx:pt>
          <cx:pt idx="83">0.00036946623717558098</cx:pt>
          <cx:pt idx="84">-0.00020197994842837099</cx:pt>
          <cx:pt idx="85">-0.00012751634279644099</cx:pt>
          <cx:pt idx="86">-0.00175791354898437</cx:pt>
          <cx:pt idx="87">0.00077242666028465399</cx:pt>
          <cx:pt idx="88">0.0011343056759794399</cx:pt>
          <cx:pt idx="89">-0.00022876378124924099</cx:pt>
          <cx:pt idx="90">0.0063051220788452296</cx:pt>
          <cx:pt idx="91">0.0101039645089876</cx:pt>
          <cx:pt idx="92">0.021392524532689201</cx:pt>
          <cx:pt idx="93">0.040501480241959299</cx:pt>
          <cx:pt idx="94">0.034168306606672097</cx:pt>
          <cx:pt idx="95">0.041913437150088197</cx:pt>
          <cx:pt idx="96">0.0206395425464194</cx:pt>
          <cx:pt idx="97">0.018073705892121698</cx:pt>
          <cx:pt idx="98">0.0036280603030744499</cx:pt>
          <cx:pt idx="99">0.016303426735404601</cx:pt>
          <cx:pt idx="100">0.025700016597173098</cx:pt>
          <cx:pt idx="101">0.0069192484151615096</cx:pt>
          <cx:pt idx="102">0.0120471733543079</cx:pt>
          <cx:pt idx="103">0.0093038381299733897</cx:pt>
          <cx:pt idx="104">0.014819741933691</cx:pt>
          <cx:pt idx="105">0.02007100221735</cx:pt>
          <cx:pt idx="106">0.0111161178596655</cx:pt>
          <cx:pt idx="107">0.0084220936136079894</cx:pt>
          <cx:pt idx="108">0.0015442742654867901</cx:pt>
          <cx:pt idx="109">-0.00054045183913716498</cx:pt>
          <cx:pt idx="110">0.00013131767465705599</cx:pt>
          <cx:pt idx="111">0.00026948898518528098</cx:pt>
          <cx:pt idx="112">-0.00090154922322900502</cx:pt>
          <cx:pt idx="113">0.000213065307208328</cx:pt>
          <cx:pt idx="114">-0.0036166551650316501</cx:pt>
          <cx:pt idx="115">-0.00109746166090126</cx:pt>
          <cx:pt idx="116">0.00113914626182603</cx:pt>
          <cx:pt idx="117">-0.0046333588629294004</cx:pt>
          <cx:pt idx="118">-0.0050420474548176098</cx:pt>
          <cx:pt idx="119">0.0041854532305187798</cx:pt>
          <cx:pt idx="120">0.0096962896031528491</cx:pt>
          <cx:pt idx="121">0.053608566799453999</cx:pt>
          <cx:pt idx="122">0.055527681502281101</cx:pt>
          <cx:pt idx="123">0.052081236427621899</cx:pt>
          <cx:pt idx="124">0.025985425659720701</cx:pt>
          <cx:pt idx="125">-0.047966933783006503</cx:pt>
          <cx:pt idx="126">-0.014774849262727201</cx:pt>
          <cx:pt idx="127">0.022541713133533401</cx:pt>
          <cx:pt idx="128">0.066648447616085099</cx:pt>
          <cx:pt idx="129">0.038945852702442503</cx:pt>
          <cx:pt idx="130">-0.035792478893619299</cx:pt>
          <cx:pt idx="131">-0.019744778455966401</cx:pt>
          <cx:pt idx="132">-0.0053001651357527102</cx:pt>
          <cx:pt idx="133">-0.010573715901149401</cx:pt>
          <cx:pt idx="134">-0.023337501988001198</cx:pt>
          <cx:pt idx="135">-0.0152076971699557</cx:pt>
          <cx:pt idx="136">0.0021669592084915001</cx:pt>
          <cx:pt idx="137">-0.00043034039176670298</cx:pt>
          <cx:pt idx="138">0.00015498851508983599</cx:pt>
          <cx:pt idx="139">0.00019801193288903501</cx:pt>
          <cx:pt idx="140">0.00041285085882489101</cx:pt>
          <cx:pt idx="141">-0.00015614257025107201</cx:pt>
          <cx:pt idx="142">-0.00087193647686072497</cx:pt>
          <cx:pt idx="143">-0.0020200911142062</cx:pt>
          <cx:pt idx="144">-0.0032860899249694498</cx:pt>
          <cx:pt idx="145">-0.0356559707215056</cx:pt>
          <cx:pt idx="146">-0.0288437262176394</cx:pt>
          <cx:pt idx="147">0.0142061556139011</cx:pt>
          <cx:pt idx="148">0.00817268325083104</cx:pt>
          <cx:pt idx="149">0.0138550866598587</cx:pt>
          <cx:pt idx="150">0.0250732410081493</cx:pt>
          <cx:pt idx="151">0.012232912239859501</cx:pt>
          <cx:pt idx="152">-0.019188838182876099</cx:pt>
          <cx:pt idx="153">-0.051490854201403903</cx:pt>
          <cx:pt idx="154">-0.025079874462287099</cx:pt>
          <cx:pt idx="155">-0.038563154795315899</cx:pt>
          <cx:pt idx="156">0.019039543704110401</cx:pt>
          <cx:pt idx="157">0.0226268038854689</cx:pt>
          <cx:pt idx="158">-0.028560967592268199</cx:pt>
          <cx:pt idx="159">-0.015568085431091601</cx:pt>
          <cx:pt idx="160">0.0034614095688781398</cx:pt>
          <cx:pt idx="161">0.013437566757652101</cx:pt>
          <cx:pt idx="162">-0.0080138842415011895</cx:pt>
          <cx:pt idx="163">-0.0072346628541781902</cx:pt>
          <cx:pt idx="164">-0.0016564240311900699</cx:pt>
          <cx:pt idx="165">0.0048447090921853401</cx:pt>
          <cx:pt idx="166">0.0050861595163877301</cx:pt>
          <cx:pt idx="167">6.1694378245870507e-05</cx:pt>
          <cx:pt idx="168">-0.00064586667277052802</cx:pt>
          <cx:pt idx="169">0.00024951921071084598</cx:pt>
          <cx:pt idx="170">-0.00021838323142856701</cx:pt>
          <cx:pt idx="171">-0.0116346814436018</cx:pt>
          <cx:pt idx="172">-0.00772231181636528</cx:pt>
          <cx:pt idx="173">-0.024718927348676999</cx:pt>
          <cx:pt idx="174">-0.043237984960374697</cx:pt>
          <cx:pt idx="175">0.0064258334184628101</cx:pt>
          <cx:pt idx="176">0.013555253214151601</cx:pt>
          <cx:pt idx="177">0.0039386257866635497</cx:pt>
          <cx:pt idx="178">-0.0153758461122106</cx:pt>
          <cx:pt idx="179">-0.024607629138412</cx:pt>
          <cx:pt idx="180">-0.052357600298337102</cx:pt>
          <cx:pt idx="181">-0.083453870948882403</cx:pt>
          <cx:pt idx="182">-0.068692389363723697</cx:pt>
          <cx:pt idx="183">-0.049962976079001298</cx:pt>
          <cx:pt idx="184">-0.00758384381716482</cx:pt>
          <cx:pt idx="185">0.0107025218631199</cx:pt>
          <cx:pt idx="186">-0.0054920633109238701</cx:pt>
          <cx:pt idx="187">-0.0115855202540429</cx:pt>
          <cx:pt idx="188">-0.024206457510202801</cx:pt>
          <cx:pt idx="189">-0.013851342007321301</cx:pt>
          <cx:pt idx="190">-0.018065509563100698</cx:pt>
          <cx:pt idx="191">-0.013685086035317999</cx:pt>
          <cx:pt idx="192">-0.0026651421358041801</cx:pt>
          <cx:pt idx="193">0.011551409570907899</cx:pt>
          <cx:pt idx="194">0.0011770790730564801</cx:pt>
          <cx:pt idx="195">-8.1661957785351399e-05</cx:pt>
          <cx:pt idx="196">0.00047567927845290902</cx:pt>
          <cx:pt idx="197">0.00019214246683501199</cx:pt>
          <cx:pt idx="198">-0.0067891520678390101</cx:pt>
          <cx:pt idx="199">-0.0058506708833696748</cx:pt>
          <cx:pt idx="200">-0.00042991625742601998</cx:pt>
          <cx:pt idx="201">-0.0013223790649543651</cx:pt>
          <cx:pt idx="202">-0.010205412798064474</cx:pt>
          <cx:pt idx="203">-5.027071657198675e-05</cx:pt>
          <cx:pt idx="204">0.013672627932878051</cx:pt>
          <cx:pt idx="205">0.0078290478473316497</cx:pt>
          <cx:pt idx="206">0.0019177378756302049</cx:pt>
          <cx:pt idx="207">-0.0042915769672769253</cx:pt>
          <cx:pt idx="208">-0.0063740145973758752</cx:pt>
          <cx:pt idx="209">-0.0030831693331600002</cx:pt>
          <cx:pt idx="210">-0.015717258714638149</cx:pt>
          <cx:pt idx="211">0.00046155954004535501</cx:pt>
          <cx:pt idx="212">-0.010842880157515875</cx:pt>
          <cx:pt idx="213">-0.014648095280899651</cx:pt>
          <cx:pt idx="214">0.001291196987964085</cx:pt>
          <cx:pt idx="215">-0.0125349237439134</cx:pt>
          <cx:pt idx="216">-0.012300632305542651</cx:pt>
          <cx:pt idx="217">0.0026769868760909751</cx:pt>
          <cx:pt idx="218">-0.0024841563718098923</cx:pt>
          <cx:pt idx="219">-0.0083079866008893</cx:pt>
          <cx:pt idx="220">-0.003173333835755575</cx:pt>
          <cx:pt idx="221">0.0016833455525810601</cx:pt>
          <cx:pt idx="222">5.5278117907243249e-05</cx:pt>
          <cx:pt idx="223">4.5207446277805747e-06</cx:pt>
          <cx:pt idx="224">0.00041907155788906998</cx:pt>
          <cx:pt idx="225">-8.4984316604123748e-05</cx:pt>
          <cx:pt idx="226">-0.00062760249694056747</cx:pt>
          <cx:pt idx="227">-0.0020378712615166101</cx:pt>
          <cx:pt idx="228">0.000563218310494885</cx:pt>
          <cx:pt idx="229">-0.0075242731312521747</cx:pt>
          <cx:pt idx="230">-0.00134298689291465</cx:pt>
          <cx:pt idx="231">-0.00097834554954658493</cx:pt>
          <cx:pt idx="232">0.00042561515052866252</cx:pt>
          <cx:pt idx="233">0.00067916768965825254</cx:pt>
          <cx:pt idx="234">-0.010603039200150899</cx:pt>
          <cx:pt idx="235">-0.0018857886640454825</cx:pt>
          <cx:pt idx="236">0.0053275331090640752</cx:pt>
          <cx:pt idx="237">0.0052559573389122996</cx:pt>
          <cx:pt idx="238">-0.0088760055513563245</cx:pt>
          <cx:pt idx="239">-0.0105906107505374</cx:pt>
          <cx:pt idx="240">-0.0051819976271128502</cx:pt>
          <cx:pt idx="241">-0.0047552343939683004</cx:pt>
          <cx:pt idx="242">-0.0012130100203621549</cx:pt>
          <cx:pt idx="243">-0.0052158678818539752</cx:pt>
          <cx:pt idx="244">-0.003436955207720875</cx:pt>
          <cx:pt idx="245">0.0028723830271162498</cx:pt>
          <cx:pt idx="246">-0.0046230284498385748</cx:pt>
          <cx:pt idx="247">-0.0084116006105302496</cx:pt>
          <cx:pt idx="248">-0.0043787400975274747</cx:pt>
          <cx:pt idx="249">-0.00066851231644582745</cx:pt>
          <cx:pt idx="250">-0.00027790398291265998</cx:pt>
          <cx:pt idx="251">-0.00011454627037207026</cx:pt>
          <cx:pt idx="252">7.3887044607871754e-06</cx:pt>
          <cx:pt idx="253">-0.00062253167654418749</cx:pt>
          <cx:pt idx="254">0.00067045474426574248</cx:pt>
          <cx:pt idx="255">0.0020619080309524202</cx:pt>
          <cx:pt idx="256">-0.0015847402558234051</cx:pt>
          <cx:pt idx="257">-0.00047319060535307752</cx:pt>
          <cx:pt idx="258">-0.0042863117453279748</cx:pt>
          <cx:pt idx="259">-0.0059902812038414247</cx:pt>
          <cx:pt idx="260">-0.0035520732408626751</cx:pt>
          <cx:pt idx="261">0.0036176102828670751</cx:pt>
          <cx:pt idx="262">0.0062159690518289751</cx:pt>
          <cx:pt idx="263">0.0056371548603294996</cx:pt>
          <cx:pt idx="264">0.0019077198002988476</cx:pt>
          <cx:pt idx="265">-0.011401982892428974</cx:pt>
          <cx:pt idx="266">-0.014884217892645575</cx:pt>
          <cx:pt idx="267">-0.013307182877931501</cx:pt>
          <cx:pt idx="268">-0.005290928597649425</cx:pt>
          <cx:pt idx="269">0.0040109282555223251</cx:pt>
          <cx:pt idx="270">0.00017504275066528775</cx:pt>
          <cx:pt idx="271">-0.0051022037082205747</cx:pt>
          <cx:pt idx="272">-0.0031189262873235748</cx:pt>
          <cx:pt idx="273">-0.0087210952557121753</cx:pt>
          <cx:pt idx="274">-0.0058451421027582249</cx:pt>
          <cx:pt idx="275">-0.0023773653414142625</cx:pt>
          <cx:pt idx="276">0.0011226930608389575</cx:pt>
          <cx:pt idx="277">-0.0019524642778583974</cx:pt>
          <cx:pt idx="278">-0.0035771552130837501</cx:pt>
          <cx:pt idx="279">-0.0043171845470296498</cx:pt>
          <cx:pt idx="280">1.092991410737465e-05</cx:pt>
          <cx:pt idx="281">-0.00023372027713900524</cx:pt>
          <cx:pt idx="282">-0.0011364972906872401</cx:pt>
          <cx:pt idx="283">0.0027185509057638252</cx:pt>
          <cx:pt idx="284">0.0020324847303434877</cx:pt>
          <cx:pt idx="285">0.0048325697839132001</cx:pt>
          <cx:pt idx="286">0.0082756180724301246</cx:pt>
          <cx:pt idx="287">-0.00040496403649840999</cx:pt>
          <cx:pt idx="288">0.0020469878787659924</cx:pt>
          <cx:pt idx="289">0.0099496369266354745</cx:pt>
          <cx:pt idx="290">0.012146761418491124</cx:pt>
          <cx:pt idx="291">0.012012842894497874</cx:pt>
          <cx:pt idx="292">-0.0041700408666023748</cx:pt>
          <cx:pt idx="293">-0.0182081329938844</cx:pt>
          <cx:pt idx="294">-0.013120465246341076</cx:pt>
          <cx:pt idx="295">-0.017947543688834423</cx:pt>
          <cx:pt idx="296">-0.011248579666901626</cx:pt>
          <cx:pt idx="297">-0.0053513069034430254</cx:pt>
          <cx:pt idx="298">0.00187750622336577</cx:pt>
          <cx:pt idx="299">0.0097084423023461493</cx:pt>
          <cx:pt idx="300">-0.037421943589381799</cx:pt>
          <cx:pt idx="301">-0.038810816467417297</cx:pt>
          <cx:pt idx="302">-0.021059260717448399</cx:pt>
          <cx:pt idx="303">0.0231724433312449</cx:pt>
          <cx:pt idx="304">0.0066211497264933904</cx:pt>
          <cx:pt idx="305">-0.015515304500927401</cx:pt>
          <cx:pt idx="306">-0.0092438652750940903</cx:pt>
          <cx:pt idx="307">-0.0043285384191883696</cx:pt>
          <cx:pt idx="308">0.00025685477138813402</cx:pt>
          <cx:pt idx="309">-0.00095637549381797705</cx:pt>
          <cx:pt idx="310">-0.0058637047428181299</cx:pt>
          <cx:pt idx="311">0.0041019461998101601</cx:pt>
          <cx:pt idx="312">0.0131885833404802</cx:pt>
          <cx:pt idx="313">-0.0022032327873193298</cx:pt>
          <cx:pt idx="314">0.013918999055796501</cx:pt>
          <cx:pt idx="315">0.0057877628044478704</cx:pt>
          <cx:pt idx="316">-0.00577957542317282</cx:pt>
          <cx:pt idx="317">0.0228910930067086</cx:pt>
          <cx:pt idx="318">0.022837154484608001</cx:pt>
          <cx:pt idx="319">0.038996052235178803</cx:pt>
          <cx:pt idx="320">0.00031433243230257401</cx:pt>
          <cx:pt idx="321">-0.067857234132212896</cx:pt>
          <cx:pt idx="322">-0.070838620043462905</cx:pt>
          <cx:pt idx="323">-0.060203061612535101</cx:pt>
          <cx:pt idx="324">-0.037044770001047701</cx:pt>
          <cx:pt idx="325">-0.016611150435462001</cx:pt>
          <cx:pt idx="326">-0.0125919202131042</cx:pt>
          <cx:pt idx="327">0.011782035782972501</cx:pt>
          <cx:pt idx="328">-0.038925663066021299</cx:pt>
          <cx:pt idx="329">-0.0231900086723715</cx:pt>
          <cx:pt idx="330">-0.021127419123011099</cx:pt>
          <cx:pt idx="331">0.037482332077587097</cx:pt>
          <cx:pt idx="332">0.044323830594863202</cx:pt>
          <cx:pt idx="333">0.013347327089087001</cx:pt>
          <cx:pt idx="334">0.0051276999444693902</cx:pt>
          <cx:pt idx="335">-0.00133738902948772</cx:pt>
          <cx:pt idx="336">3.6522842034617603e-05</cx:pt>
          <cx:pt idx="337">-0.00096986909088196205</cx:pt>
          <cx:pt idx="338">-0.00260298444394078</cx:pt>
          <cx:pt idx="339">0.011358242790233499</cx:pt>
          <cx:pt idx="340">0.0066354244509101096</cx:pt>
          <cx:pt idx="341">0.017983982190104001</cx:pt>
          <cx:pt idx="342">0.038359589942504199</cx:pt>
          <cx:pt idx="343">0.023274191660072299</cx:pt>
          <cx:pt idx="344">-0.037088461616078497</cx:pt>
          <cx:pt idx="345">0.020693305523936101</cx:pt>
          <cx:pt idx="346">0.037542017063997797</cx:pt>
          <cx:pt idx="347">0.082403238705189993</cx:pt>
          <cx:pt idx="348">-0.032035364892052699</cx:pt>
          <cx:pt idx="349">-0.067605652116941195</cx:pt>
          <cx:pt idx="350">-0.084970466829016197</cx:pt>
          <cx:pt idx="351">-0.057850299820698697</cx:pt>
          <cx:pt idx="352">-0.043964336862635303</cx:pt>
          <cx:pt idx="353">-0.020323723157206701</cx:pt>
          <cx:pt idx="354">-0.057211145253885702</cx:pt>
          <cx:pt idx="355">0.043836726485823201</cx:pt>
          <cx:pt idx="356">-0.0010498612490069299</cx:pt>
          <cx:pt idx="357">-0.0073016329166553599</cx:pt>
          <cx:pt idx="358">-0.013061715973458199</cx:pt>
          <cx:pt idx="359">0.036732772100154097</cx:pt>
          <cx:pt idx="360">0.043032384931242097</cx:pt>
          <cx:pt idx="361">-0.0078326308485309592</cx:pt>
          <cx:pt idx="362">-0.0083830440481639894</cx:pt>
          <cx:pt idx="363">-0.0047649903002950703</cx:pt>
          <cx:pt idx="364">0.000151091757760941</cx:pt>
          <cx:pt idx="365">0.00158047000380072</cx:pt>
          <cx:pt idx="366">-0.00030932780690080602</cx:pt>
          <cx:pt idx="367">0.00492144004544081</cx:pt>
          <cx:pt idx="368">-0.017322659295796499</cx:pt>
          <cx:pt idx="369">0.023869004581920199</cx:pt>
          <cx:pt idx="370">0.025253892503667701</cx:pt>
          <cx:pt idx="371">0.030838994241316399</cx:pt>
          <cx:pt idx="372">0.017899465806404901</cx:pt>
          <cx:pt idx="373">0.044499833094106801</cx:pt>
          <cx:pt idx="374">0.060106998731710798</cx:pt>
          <cx:pt idx="375">0.045683280878767399</cx:pt>
          <cx:pt idx="376">-0.019668445084820699</cx:pt>
          <cx:pt idx="377">-0.035359442276496698</cx:pt>
          <cx:pt idx="378">-0.037794644994554399</cx:pt>
          <cx:pt idx="379">0.0046848161681665697</cx:pt>
          <cx:pt idx="380">-0.0087103380551182795</cx:pt>
          <cx:pt idx="381">-0.0839068523220734</cx:pt>
          <cx:pt idx="382">-0.0175885833933703</cx:pt>
          <cx:pt idx="383">0.056799576282216102</cx:pt>
          <cx:pt idx="384">0.0081533791151473106</cx:pt>
          <cx:pt idx="385">-0.010340523106772101</cx:pt>
          <cx:pt idx="386">-3.04221043032703e-05</cx:pt>
          <cx:pt idx="387">0.024789753818700699</cx:pt>
          <cx:pt idx="388">0.00809944138297191</cx:pt>
          <cx:pt idx="389">-0.0089389805844239702</cx:pt>
          <cx:pt idx="390">-0.0011224044828051899</cx:pt>
          <cx:pt idx="391">-0.0013854915346707599</cx:pt>
          <cx:pt idx="392">-1.91834898433456e-05</cx:pt>
          <cx:pt idx="393">0.00038048030900978802</cx:pt>
          <cx:pt idx="394">-0.00077473438431640597</cx:pt>
          <cx:pt idx="395">0.0032269872411707502</cx:pt>
          <cx:pt idx="396">-0.0072095995290520302</cx:pt>
          <cx:pt idx="397">0.0178711673860837</cx:pt>
          <cx:pt idx="398">0.045062255974515297</cx:pt>
          <cx:pt idx="399">0.026174210982827701</cx:pt>
          <cx:pt idx="400">0.0147787754423594</cx:pt>
          <cx:pt idx="401">0.011991863781675801</cx:pt>
          <cx:pt idx="402">0.029085733969197801</cx:pt>
          <cx:pt idx="403">0.049955346761193002</cx:pt>
          <cx:pt idx="404">-0.019664007749320998</cx:pt>
          <cx:pt idx="405">0.030924676809963799</cx:pt>
          <cx:pt idx="406">0.036551536030700701</cx:pt>
          <cx:pt idx="407">0.049636289541365203</cx:pt>
          <cx:pt idx="408">0.027521761966590799</cx:pt>
          <cx:pt idx="409">-0.031699816009456899</cx:pt>
          <cx:pt idx="410">0.019282424529224199</cx:pt>
          <cx:pt idx="411">-0.045107549689088901</cx:pt>
          <cx:pt idx="412">-0.055734772495534102</cx:pt>
          <cx:pt idx="413">-0.025821806529529898</cx:pt>
          <cx:pt idx="414">-0.019368418110215099</cx:pt>
          <cx:pt idx="415">0.0027659091093342201</cx:pt>
          <cx:pt idx="416">0.0276497146283919</cx:pt>
          <cx:pt idx="417">0.0084158915863871194</cx:pt>
          <cx:pt idx="418">0.00062884656371845198</cx:pt>
          <cx:pt idx="419">0.00012526378495924701</cx:pt>
          <cx:pt idx="420">-0.000179161999254764</cx:pt>
          <cx:pt idx="421">-0.00106403056857181</cx:pt>
          <cx:pt idx="422">-0.00054375398533798699</cx:pt>
          <cx:pt idx="423">0.0069768322452423998</cx:pt>
          <cx:pt idx="424">-0.0048034648545496302</cx:pt>
          <cx:pt idx="425">0.021766428904720199</cx:pt>
          <cx:pt idx="426">0.033428432380219503</cx:pt>
          <cx:pt idx="427">0.022417972349403601</cx:pt>
          <cx:pt idx="428">0.0166780880044031</cx:pt>
          <cx:pt idx="429">0.0099442605351439898</cx:pt>
          <cx:pt idx="430">-0.020440624556184901</cx:pt>
          <cx:pt idx="431">0.00157749991304681</cx:pt>
          <cx:pt idx="432">0.045214750462074203</cx:pt>
          <cx:pt idx="433">0.094128623237712802</cx:pt>
          <cx:pt idx="434">0.088712170054264003</cx:pt>
          <cx:pt idx="435">0.064338960312176299</cx:pt>
          <cx:pt idx="436">0.074987957404891406</cx:pt>
          <cx:pt idx="437">-0.014364731932878501</cx:pt>
          <cx:pt idx="438">0.016463291773723101</cx:pt>
          <cx:pt idx="439">-0.039552091800756098</cx:pt>
          <cx:pt idx="440">-0.069737108813540297</cx:pt>
          <cx:pt idx="441">-0.077676236969648899</cx:pt>
          <cx:pt idx="442">-0.051800475406205103</cx:pt>
          <cx:pt idx="443">0.0114676979192285</cx:pt>
          <cx:pt idx="444">0.035432714381485098</cx:pt>
          <cx:pt idx="445">0.0263513313425702</cx:pt>
          <cx:pt idx="446">0.00170622321462914</cx:pt>
          <cx:pt idx="447">0.000209639791647028</cx:pt>
          <cx:pt idx="448">-7.1530222308005298e-05</cx:pt>
          <cx:pt idx="449">2.2778685655000099e-06</cx:pt>
          <cx:pt idx="450">-0.0022514756489473301</cx:pt>
          <cx:pt idx="451">0.0041746114164438004</cx:pt>
          <cx:pt idx="452">-0.0042534422576461801</cx:pt>
          <cx:pt idx="453">0.0053124822980878603</cx:pt>
          <cx:pt idx="454">-0.00143991033439334</cx:pt>
          <cx:pt idx="455">-0.0048146633063139398</cx:pt>
          <cx:pt idx="456">-0.0382794753761493</cx:pt>
          <cx:pt idx="457">-0.043342224973950898</cx:pt>
          <cx:pt idx="458">-0.028061972049998</cx:pt>
          <cx:pt idx="459">0.0097288588310977392</cx:pt>
          <cx:pt idx="460">0.108747679770637</cx:pt>
          <cx:pt idx="461">0.092686916452021401</cx:pt>
          <cx:pt idx="462">0.083613076443471504</cx:pt>
          <cx:pt idx="463">0.0472575958652404</cx:pt>
          <cx:pt idx="464">0.052945999938088698</cx:pt>
          <cx:pt idx="465">-0.0022821887790093098</cx:pt>
          <cx:pt idx="466">0.0041066121355910002</cx:pt>
          <cx:pt idx="467">-0.024422594371208001</cx:pt>
          <cx:pt idx="468">-0.063440054763692494</cx:pt>
          <cx:pt idx="469">-0.076211159193512595</cx:pt>
          <cx:pt idx="470">-0.042278360956325499</cx:pt>
          <cx:pt idx="471">0.020057275392482199</cx:pt>
          <cx:pt idx="472">0.020005295130856599</cx:pt>
          <cx:pt idx="473">0.031747243435774203</cx:pt>
          <cx:pt idx="474">0.0018371607853346599</cx:pt>
          <cx:pt idx="475">-0.0012139017738638301</cx:pt>
          <cx:pt idx="476">0.00034154571453442898</cx:pt>
          <cx:pt idx="477">-0.00044825242552606897</cx:pt>
          <cx:pt idx="478">-0.0027878711953397599</cx:pt>
          <cx:pt idx="479">-0.0039753869950633902</cx:pt>
          <cx:pt idx="480">-0.0086329807175183106</cx:pt>
          <cx:pt idx="481">-0.0119838703373021</cx:pt>
          <cx:pt idx="482">-0.029944836711336499</cx:pt>
          <cx:pt idx="483">-0.025479623332119599</cx:pt>
          <cx:pt idx="484">-0.049302349648454501</cx:pt>
          <cx:pt idx="485">-0.055785877440213398</cx:pt>
          <cx:pt idx="486">0.0041385960433744703</cx:pt>
          <cx:pt idx="487">0.087455009673392398</cx:pt>
          <cx:pt idx="488">0.14177594440609601</cx:pt>
          <cx:pt idx="489">0.087009368596454903</cx:pt>
          <cx:pt idx="490">0.0126077843681697</cx:pt>
          <cx:pt idx="491">-0.0173476049851186</cx:pt>
          <cx:pt idx="492">-0.0037566803111313499</cx:pt>
          <cx:pt idx="493">-0.00777391556171544</cx:pt>
          <cx:pt idx="494">-0.0265228881358133</cx:pt>
          <cx:pt idx="495">0.00257624575078198</cx:pt>
          <cx:pt idx="496">-0.024542211825991599</cx:pt>
          <cx:pt idx="497">-0.042292172388447999</cx:pt>
          <cx:pt idx="498">-0.029456474102021402</cx:pt>
          <cx:pt idx="499">0.0263448080568007</cx:pt>
          <cx:pt idx="500">0.0109377776677799</cx:pt>
          <cx:pt idx="501">0.0101012264048784</cx:pt>
          <cx:pt idx="502">-0.0033967001211547298</cx:pt>
          <cx:pt idx="503">0.00104275253411403</cx:pt>
          <cx:pt idx="504">0.00053133443217762101</cx:pt>
          <cx:pt idx="505">-0.00087467944648477803</cx:pt>
          <cx:pt idx="506">-0.00333483732731552</cx:pt>
          <cx:pt idx="507">-0.0100660542637733</cx:pt>
          <cx:pt idx="508">-0.0111061899290055</cx:pt>
          <cx:pt idx="509">-0.0159469638717918</cx:pt>
          <cx:pt idx="510">-0.021674011758924298</cx:pt>
          <cx:pt idx="511">-0.0268922504987185</cx:pt>
          <cx:pt idx="512">-0.039308740797431498</cx:pt>
          <cx:pt idx="513">-0.0085751482060294794</cx:pt>
          <cx:pt idx="514">0.11458290219834701</cx:pt>
          <cx:pt idx="515">0.158548250500501</cx:pt>
          <cx:pt idx="516">0.19492500436378801</cx:pt>
          <cx:pt idx="517">0.053680276941420899</cx:pt>
          <cx:pt idx="518">-0.025832653316211901</cx:pt>
          <cx:pt idx="519">-0.011506413040674599</cx:pt>
          <cx:pt idx="520">-0.063689642613127803</cx:pt>
          <cx:pt idx="521">-0.056220715285192902</cx:pt>
          <cx:pt idx="522">-0.042092165710532897</cx:pt>
          <cx:pt idx="523">0.0020097659668856902</cx:pt>
          <cx:pt idx="524">-0.013266926385714301</cx:pt>
          <cx:pt idx="525">-0.045997895032130198</cx:pt>
          <cx:pt idx="526">-0.0092641321074707801</cx:pt>
          <cx:pt idx="527">0.023856335445626601</cx:pt>
          <cx:pt idx="528">0.020014070982187899</cx:pt>
          <cx:pt idx="529">0.016155666337206099</cx:pt>
          <cx:pt idx="530">-0.00134188716592998</cx:pt>
          <cx:pt idx="531">-0.000845898031272871</cx:pt>
          <cx:pt idx="532">-0.00085833941545436802</cx:pt>
          <cx:pt idx="533">0.000558008230037721</cx:pt>
          <cx:pt idx="534">-0.0022623414418709901</cx:pt>
          <cx:pt idx="535">-0.0106709218575822</cx:pt>
          <cx:pt idx="536">-0.0206758951450421</cx:pt>
          <cx:pt idx="537">-0.031871329484428501</cx:pt>
          <cx:pt idx="538">-0.0476811573373963</cx:pt>
          <cx:pt idx="539">-0.053690534587322501</cx:pt>
          <cx:pt idx="540">-0.046780113704299603</cx:pt>
          <cx:pt idx="541">-0.0124618705728802</cx:pt>
          <cx:pt idx="542">0.13447309283894199</cx:pt>
          <cx:pt idx="543">0.15538804057969999</cx:pt>
          <cx:pt idx="544">0.123757896638524</cx:pt>
          <cx:pt idx="545">0.0053586037374336298</cx:pt>
          <cx:pt idx="546">-0.027626982158405301</cx:pt>
          <cx:pt idx="547">-0.00399448915816575</cx:pt>
          <cx:pt idx="548">-0.028284872720216701</cx:pt>
          <cx:pt idx="549">-0.012261719993237399</cx:pt>
          <cx:pt idx="550">0.019174610600437601</cx:pt>
          <cx:pt idx="551">0.00238983126825178</cx:pt>
          <cx:pt idx="552">0.0016710433578365799</cx:pt>
          <cx:pt idx="553">-0.013302681711692301</cx:pt>
          <cx:pt idx="554">0.013654340009026799</cx:pt>
          <cx:pt idx="555">0.017030230287799299</cx:pt>
          <cx:pt idx="556">0.00553606717415547</cx:pt>
          <cx:pt idx="557">0.0095747970926077092</cx:pt>
          <cx:pt idx="558">0.0023710924432868898</cx:pt>
          <cx:pt idx="559">0.000124687256412006</cx:pt>
          <cx:pt idx="560">-9.3531414904592599e-05</cx:pt>
          <cx:pt idx="561">-6.6352500053581595e-05</cx:pt>
          <cx:pt idx="562">-0.00043217831516972302</cx:pt>
          <cx:pt idx="563">-0.00374891569139109</cx:pt>
          <cx:pt idx="564">-0.0149798156370765</cx:pt>
          <cx:pt idx="565">-0.0180831710284526</cx:pt>
          <cx:pt idx="566">-0.056416153358289901</cx:pt>
          <cx:pt idx="567">-0.0511325913812078</cx:pt>
          <cx:pt idx="568">-0.043006294192326197</cx:pt>
          <cx:pt idx="569">-0.0059175543146940401</cx:pt>
          <cx:pt idx="570">0.087591497730826501</cx:pt>
          <cx:pt idx="571">0.11445718376773301</cx:pt>
          <cx:pt idx="572">0.027940210960095999</cx:pt>
          <cx:pt idx="573">-0.052837423563095398</cx:pt>
          <cx:pt idx="574">-0.0179725119566818</cx:pt>
          <cx:pt idx="575">0.0399559858062839</cx:pt>
          <cx:pt idx="576">-0.00440543778800161</cx:pt>
          <cx:pt idx="577">-0.0022573899783368298</cx:pt>
          <cx:pt idx="578">0.050157375746492101</cx:pt>
          <cx:pt idx="579">0.0052316222976230703</cx:pt>
          <cx:pt idx="580">0.00730233090460996</cx:pt>
          <cx:pt idx="581">0.020611466446845202</cx:pt>
          <cx:pt idx="582">0.020141127157107499</cx:pt>
          <cx:pt idx="583">0.0081609906085403205</cx:pt>
          <cx:pt idx="584">-0.0065072836205616203</cx:pt>
          <cx:pt idx="585">0.0073204035752383496</cx:pt>
          <cx:pt idx="586">0.00027200037341027698</cx:pt>
          <cx:pt idx="587">0.00051614603536932497</cx:pt>
          <cx:pt idx="588">0.00016977209309693299</cx:pt>
          <cx:pt idx="589">-0.00016885095293337</cx:pt>
          <cx:pt idx="590">0.00092154302458688205</cx:pt>
          <cx:pt idx="591">0.0016587076898562101</cx:pt>
          <cx:pt idx="592">-0.00184436057928428</cx:pt>
          <cx:pt idx="593">-0.026506265509316399</cx:pt>
          <cx:pt idx="594">-0.037058243197341502</cx:pt>
          <cx:pt idx="595">-0.039254441016499199</cx:pt>
          <cx:pt idx="596">-0.059017875315476302</cx:pt>
          <cx:pt idx="597">0.0025495826938445199</cx:pt>
          <cx:pt idx="598">0.024338366384863998</cx:pt>
          <cx:pt idx="599">0.0718109796356282</cx:pt>
          <cx:pt idx="600">-0.010159484405590301</cx:pt>
          <cx:pt idx="601">0.0080855192998607293</cx:pt>
          <cx:pt idx="602">0.031854384672688502</cx:pt>
          <cx:pt idx="603">0.042395960939321603</cx:pt>
          <cx:pt idx="604">0.025304477418604199</cx:pt>
          <cx:pt idx="605">0.10067802190686501</cx:pt>
          <cx:pt idx="606">0.044275506088045397</cx:pt>
          <cx:pt idx="607">0.027232567002114499</cx:pt>
          <cx:pt idx="608">0.0073529011001143901</cx:pt>
          <cx:pt idx="609">0.013762157044202</cx:pt>
          <cx:pt idx="610">0.043785889447975103</cx:pt>
          <cx:pt idx="611">0.025078179303339301</cx:pt>
          <cx:pt idx="612">0.00125950600013748</cx:pt>
          <cx:pt idx="613">0.00216040536643595</cx:pt>
          <cx:pt idx="614">0.0039959809775477698</cx:pt>
          <cx:pt idx="615">-0.00027098453419107499</cx:pt>
          <cx:pt idx="616">4.9694713795755598e-05</cx:pt>
          <cx:pt idx="617">-0.00073349545770058395</cx:pt>
          <cx:pt idx="618">-0.00055765814089400202</cx:pt>
          <cx:pt idx="619">0.0033591822661747399</cx:pt>
          <cx:pt idx="620">0.00348736284365275</cx:pt>
          <cx:pt idx="621">-0.018921255925680999</cx:pt>
          <cx:pt idx="622">-0.035711188446949399</cx:pt>
          <cx:pt idx="623">-0.050800194452860402</cx:pt>
          <cx:pt idx="624">-0.068231167674293505</cx:pt>
          <cx:pt idx="625">-0.041748702997783001</cx:pt>
          <cx:pt idx="626">-0.040292245312431897</cx:pt>
          <cx:pt idx="627">-0.022748761322602298</cx:pt>
          <cx:pt idx="628">-0.024492335328832899</cx:pt>
          <cx:pt idx="629">0.012554727285655201</cx:pt>
          <cx:pt idx="630">0.034304049704618603</cx:pt>
          <cx:pt idx="631">0.046687024830886298</cx:pt>
          <cx:pt idx="632">0.085881746960754596</cx:pt>
          <cx:pt idx="633">0.090777010421400003</cx:pt>
          <cx:pt idx="634">0.054087330322788403</cx:pt>
          <cx:pt idx="635">0.022049924778656999</cx:pt>
          <cx:pt idx="636">0.029029144795036699</cx:pt>
          <cx:pt idx="637">0.033111959444400499</cx:pt>
          <cx:pt idx="638">0.024276618555493401</cx:pt>
          <cx:pt idx="639">0.0042990964543192702</cx:pt>
          <cx:pt idx="640">-0.00123244990270661</cx:pt>
          <cx:pt idx="641">0.0031315526296295899</cx:pt>
          <cx:pt idx="642">-0.00032702043548831302</cx:pt>
          <cx:pt idx="643">-0.000187643246687662</cx:pt>
          <cx:pt idx="644">0.00029298045348449798</cx:pt>
          <cx:pt idx="645">-0.00080302422625684101</cx:pt>
          <cx:pt idx="646">-0.00013135821353261101</cx:pt>
          <cx:pt idx="647">0.0019590759005561498</cx:pt>
          <cx:pt idx="648">0.00044675759632133101</cx:pt>
          <cx:pt idx="649">-0.0219988908777622</cx:pt>
          <cx:pt idx="650">-0.064068445480874897</cx:pt>
          <cx:pt idx="651">-0.086749084791295894</cx:pt>
          <cx:pt idx="652">-0.055237162956470999</cx:pt>
          <cx:pt idx="653">-0.0509753768831748</cx:pt>
          <cx:pt idx="654">-0.047161698353293001</cx:pt>
          <cx:pt idx="655">-0.039106237079709297</cx:pt>
          <cx:pt idx="656">-0.040881577430772503</cx:pt>
          <cx:pt idx="657">0.033572218998622498</cx:pt>
          <cx:pt idx="658">0.078527953791580701</cx:pt>
          <cx:pt idx="659">0.075170179844783497</cx:pt>
          <cx:pt idx="660">0.096132603981853498</cx:pt>
          <cx:pt idx="661">0.073663391294570404</cx:pt>
          <cx:pt idx="662">0.091623291624935196</cx:pt>
          <cx:pt idx="663">0.039661113621912297</cx:pt>
          <cx:pt idx="664">0.0602085397329407</cx:pt>
          <cx:pt idx="665">0.042651536399180803</cx:pt>
          <cx:pt idx="666">0.025244614609046999</cx:pt>
          <cx:pt idx="667">0.0129073630403594</cx:pt>
          <cx:pt idx="668">-0.0014598171201562701</cx:pt>
          <cx:pt idx="669">0.0037384905791546198</cx:pt>
          <cx:pt idx="670">-0.00085612171716827501</cx:pt>
          <cx:pt idx="671">-8.4284793669090499e-05</cx:pt>
          <cx:pt idx="672">0.00065555983235461503</cx:pt>
          <cx:pt idx="673">0.00016357647027914101</cx:pt>
          <cx:pt idx="674">-0.000208631296884225</cx:pt>
          <cx:pt idx="675">-0.00075417304238784401</cx:pt>
          <cx:pt idx="676">-0.0077691206008539196</cx:pt>
          <cx:pt idx="677">-0.029804024115897901</cx:pt>
          <cx:pt idx="678">-0.059119017282889402</cx:pt>
          <cx:pt idx="679">-0.065532577147258395</cx:pt>
          <cx:pt idx="680">-0.067527411293340195</cx:pt>
          <cx:pt idx="681">-0.0603543153623027</cx:pt>
          <cx:pt idx="682">-0.045785133789995699</cx:pt>
          <cx:pt idx="683">-0.019253347955812201</cx:pt>
          <cx:pt idx="684">0.025191596332772601</cx:pt>
          <cx:pt idx="685">0.049875729856918197</cx:pt>
          <cx:pt idx="686">0.0407090268305682</cx:pt>
          <cx:pt idx="687">0.044671632276007699</cx:pt>
          <cx:pt idx="688">0.093668367494375099</cx:pt>
          <cx:pt idx="689">0.025158088723891098</cx:pt>
          <cx:pt idx="690">0.048449297176918003</cx:pt>
          <cx:pt idx="691">0.035306692277078201</cx:pt>
          <cx:pt idx="692">0.038281140313578599</cx:pt>
          <cx:pt idx="693">0.00218237095761164</cx:pt>
          <cx:pt idx="694">0.00189052200763586</cx:pt>
          <cx:pt idx="695">-0.000690338310178278</cx:pt>
          <cx:pt idx="696">0.0062215488572008697</cx:pt>
          <cx:pt idx="697">0.0030304076106592</cx:pt>
          <cx:pt idx="698">-0.00026069541723888799</cx:pt>
          <cx:pt idx="699">-0.00012382755275706001</cx:pt>
          <cx:pt idx="700">-0.00030168155359055598</cx:pt>
          <cx:pt idx="701">0.000311349565062808</cx:pt>
          <cx:pt idx="702">0.00024573398557761999</cx:pt>
          <cx:pt idx="703">-0.00153925301499935</cx:pt>
          <cx:pt idx="704">-0.0043639962363327704</cx:pt>
          <cx:pt idx="705">-0.0135483220669662</cx:pt>
          <cx:pt idx="706">-0.015274871038116001</cx:pt>
          <cx:pt idx="707">-0.0216671458171174</cx:pt>
          <cx:pt idx="708">-0.036787766632039601</cx:pt>
          <cx:pt idx="709">-0.034783565493727499</cx:pt>
          <cx:pt idx="710">0.0068788634644669699</cx:pt>
          <cx:pt idx="711">-0.019951790386164101</cx:pt>
          <cx:pt idx="712">-0.034639948178026798</cx:pt>
          <cx:pt idx="713">-0.019789530211444702</cx:pt>
          <cx:pt idx="714">-0.0204745969257858</cx:pt>
          <cx:pt idx="715">0.00215877305254559</cx:pt>
          <cx:pt idx="716">0.030435786316893601</cx:pt>
          <cx:pt idx="717">0.037277553394163797</cx:pt>
          <cx:pt idx="718">0.024054764339769399</cx:pt>
          <cx:pt idx="719">0.040326689187806901</cx:pt>
          <cx:pt idx="720">0.019712672802901499</cx:pt>
          <cx:pt idx="721">0.0098147810178489999</cx:pt>
          <cx:pt idx="722">-0.00057089687878556503</cx:pt>
          <cx:pt idx="723">0.000188094420181301</cx:pt>
          <cx:pt idx="724">0.00057411501985913196</cx:pt>
          <cx:pt idx="725">0.00032394168214851601</cx:pt>
          <cx:pt idx="726">0.00072420873175135</cx:pt>
          <cx:pt idx="727">5.8512486735068799e-05</cx:pt>
          <cx:pt idx="728">0.00056871219564971396</cx:pt>
          <cx:pt idx="729">0.000213096123552638</cx:pt>
          <cx:pt idx="730">-0.00036647787516200399</cx:pt>
          <cx:pt idx="731">0.00033536762418677599</cx:pt>
          <cx:pt idx="732">-2.1022097736152999e-05</cx:pt>
          <cx:pt idx="733">-0.00185351568457431</cx:pt>
          <cx:pt idx="734">-0.0037053058786272</cx:pt>
          <cx:pt idx="735">-0.0052700180210479303</cx:pt>
          <cx:pt idx="736">-0.0069664565858680904</cx:pt>
          <cx:pt idx="737">-0.0129568171236968</cx:pt>
          <cx:pt idx="738">-0.00633580135555048</cx:pt>
          <cx:pt idx="739">0.0011384439558721001</cx:pt>
          <cx:pt idx="740">0.011196038810207601</cx:pt>
          <cx:pt idx="741">0.0041272886589111199</cx:pt>
          <cx:pt idx="742">-0.0202530453057592</cx:pt>
          <cx:pt idx="743">-0.0129681355734274</cx:pt>
          <cx:pt idx="744">0.012169550887316499</cx:pt>
          <cx:pt idx="745">0.0130708826947233</cx:pt>
          <cx:pt idx="746">-0.0059989277544421696</cx:pt>
          <cx:pt idx="747">-0.0055643909045321096</cx:pt>
          <cx:pt idx="748">0.0024163222779940599</cx:pt>
          <cx:pt idx="749">0.0051555766893943197</cx:pt>
          <cx:pt idx="750">0.00039611800978878598</cx:pt>
          <cx:pt idx="751">0.00071013907538592497</cx:pt>
          <cx:pt idx="752">-0.00072121511301674796</cx:pt>
          <cx:pt idx="753">-0.000367629259971024</cx:pt>
          <cx:pt idx="754">0.000120034799031432</cx:pt>
          <cx:pt idx="755">-0.000218324896512183</cx:pt>
          <cx:pt idx="756">-0.00053106458111611197</cx:pt>
          <cx:pt idx="757">-2.3257763320698398e-05</cx:pt>
          <cx:pt idx="758">0.00032427128203015601</cx:pt>
          <cx:pt idx="759">-0.000532171701416835</cx:pt>
          <cx:pt idx="760">-2.60950213722433e-05</cx:pt>
          <cx:pt idx="761">-0.000300047476556265</cx:pt>
          <cx:pt idx="762">0.00016950724319645701</cx:pt>
          <cx:pt idx="763">-0.000149611692855072</cx:pt>
          <cx:pt idx="764">-0.00052532619729456697</cx:pt>
          <cx:pt idx="765">-0.00023020853033344201</cx:pt>
          <cx:pt idx="766">-0.0023581397686597699</cx:pt>
          <cx:pt idx="767">-3.04098281666197e-05</cx:pt>
          <cx:pt idx="768">-8.4943026032574103e-05</cx:pt>
          <cx:pt idx="769">-0.0026010772609295699</cx:pt>
          <cx:pt idx="770">-0.0014398203681595099</cx:pt>
          <cx:pt idx="771">-0.0010915416605806699</cx:pt>
          <cx:pt idx="772">-0.00425351179668099</cx:pt>
          <cx:pt idx="773">-0.0088125557310102503</cx:pt>
          <cx:pt idx="774">-0.013841048625688201</cx:pt>
          <cx:pt idx="775">-0.0018192189450678699</cx:pt>
          <cx:pt idx="776">0.00206991072399076</cx:pt>
          <cx:pt idx="777">-0.00033197602618489003</cx:pt>
          <cx:pt idx="778">-0.00156196633606414</cx:pt>
          <cx:pt idx="779">-0.000194830450184236</cx:pt>
          <cx:pt idx="780">-0.00017470061223134</cx:pt>
          <cx:pt idx="781">-0.00077985404780983396</cx:pt>
          <cx:pt idx="782">0.00050508542588047797</cx:pt>
          <cx:pt idx="783">-0.00046660041723713098</cx:pt>
          <cx:pt idx="784">-0.0058506708833696748</cx:pt>
          <cx:pt idx="785">-0.00042991625742601998</cx:pt>
          <cx:pt idx="786">-0.0013223790649543651</cx:pt>
          <cx:pt idx="787">-0.010205412798064474</cx:pt>
          <cx:pt idx="788">-5.027071657198675e-05</cx:pt>
          <cx:pt idx="789">0.013672627932878051</cx:pt>
          <cx:pt idx="790">0.0078290478473316497</cx:pt>
          <cx:pt idx="791">0.0019177378756302049</cx:pt>
          <cx:pt idx="792">-0.0042915769672769253</cx:pt>
          <cx:pt idx="793">-0.0063740145973758752</cx:pt>
          <cx:pt idx="794">-0.0030831693331600002</cx:pt>
          <cx:pt idx="795">-0.015717258714638149</cx:pt>
          <cx:pt idx="796">0.00046155954004535501</cx:pt>
          <cx:pt idx="797">-0.010842880157515875</cx:pt>
          <cx:pt idx="798">-0.014648095280899651</cx:pt>
          <cx:pt idx="799">0.001291196987964085</cx:pt>
          <cx:pt idx="800">-0.0125349237439134</cx:pt>
          <cx:pt idx="801">-0.012300632305542651</cx:pt>
          <cx:pt idx="802">0.0026769868760909751</cx:pt>
          <cx:pt idx="803">-0.0024841563718098923</cx:pt>
          <cx:pt idx="804">-0.0083079866008893</cx:pt>
          <cx:pt idx="805">-0.003173333835755575</cx:pt>
          <cx:pt idx="806">0.0016833455525810601</cx:pt>
          <cx:pt idx="807">5.5278117907243249e-05</cx:pt>
          <cx:pt idx="808">4.5207446277805747e-06</cx:pt>
          <cx:pt idx="809">0.00041907155788906998</cx:pt>
          <cx:pt idx="810">-8.4984316604123748e-05</cx:pt>
          <cx:pt idx="811">-0.00062760249694056747</cx:pt>
          <cx:pt idx="812">-0.0020378712615166101</cx:pt>
          <cx:pt idx="813">0.000563218310494885</cx:pt>
          <cx:pt idx="814">-0.0075242731312521747</cx:pt>
          <cx:pt idx="815">-0.00134298689291465</cx:pt>
          <cx:pt idx="816">-0.00097834554954658493</cx:pt>
          <cx:pt idx="817">0.00042561515052866252</cx:pt>
          <cx:pt idx="818">0.00067916768965825254</cx:pt>
          <cx:pt idx="819">-0.010603039200150899</cx:pt>
          <cx:pt idx="820">-0.0018857886640454825</cx:pt>
          <cx:pt idx="821">0.0053275331090640752</cx:pt>
          <cx:pt idx="822">0.0052559573389122996</cx:pt>
          <cx:pt idx="823">-0.0088760055513563245</cx:pt>
          <cx:pt idx="824">-0.0105906107505374</cx:pt>
          <cx:pt idx="825">-0.0051819976271128502</cx:pt>
          <cx:pt idx="826">-0.0047552343939683004</cx:pt>
          <cx:pt idx="827">-0.0012130100203621549</cx:pt>
          <cx:pt idx="828">-0.0052158678818539752</cx:pt>
          <cx:pt idx="829">-0.003436955207720875</cx:pt>
          <cx:pt idx="830">0.0028723830271162498</cx:pt>
          <cx:pt idx="831">-0.0046230284498385748</cx:pt>
          <cx:pt idx="832">-0.0084116006105302496</cx:pt>
          <cx:pt idx="833">-0.0043787400975274747</cx:pt>
          <cx:pt idx="834">-0.00066851231644582745</cx:pt>
          <cx:pt idx="835">-0.00027790398291265998</cx:pt>
          <cx:pt idx="836">-0.00011454627037207026</cx:pt>
          <cx:pt idx="837">7.3887044607871754e-06</cx:pt>
          <cx:pt idx="838">-0.00062253167654418749</cx:pt>
          <cx:pt idx="839">0.00067045474426574248</cx:pt>
          <cx:pt idx="840">0.0020619080309524202</cx:pt>
          <cx:pt idx="841">-0.0015847402558234051</cx:pt>
          <cx:pt idx="842">-0.00047319060535307752</cx:pt>
          <cx:pt idx="843">-0.0042863117453279748</cx:pt>
          <cx:pt idx="844">-0.0059902812038414247</cx:pt>
          <cx:pt idx="845">-0.0035520732408626751</cx:pt>
          <cx:pt idx="846">0.0036176102828670751</cx:pt>
          <cx:pt idx="847">0.0062159690518289751</cx:pt>
          <cx:pt idx="848">0.0056371548603294996</cx:pt>
          <cx:pt idx="849">0.0019077198002988476</cx:pt>
          <cx:pt idx="850">-0.011401982892428974</cx:pt>
          <cx:pt idx="851">-0.014884217892645575</cx:pt>
          <cx:pt idx="852">-0.013307182877931501</cx:pt>
          <cx:pt idx="853">-0.005290928597649425</cx:pt>
          <cx:pt idx="854">0.0040109282555223251</cx:pt>
          <cx:pt idx="855">0.00017504275066528775</cx:pt>
          <cx:pt idx="856">-0.0051022037082205747</cx:pt>
          <cx:pt idx="857">-0.0031189262873235748</cx:pt>
          <cx:pt idx="858">-0.0087210952557121753</cx:pt>
          <cx:pt idx="859">-0.0058451421027582249</cx:pt>
          <cx:pt idx="860">-0.0023773653414142625</cx:pt>
          <cx:pt idx="861">0.0011226930608389575</cx:pt>
          <cx:pt idx="862">-0.0019524642778583974</cx:pt>
          <cx:pt idx="863">-0.0035771552130837501</cx:pt>
          <cx:pt idx="864">-0.0043171845470296498</cx:pt>
          <cx:pt idx="865">1.092991410737465e-05</cx:pt>
          <cx:pt idx="866">-0.00023372027713900524</cx:pt>
          <cx:pt idx="867">-0.0011364972906872401</cx:pt>
          <cx:pt idx="868">0.0027185509057638252</cx:pt>
          <cx:pt idx="869">0.0020324847303434877</cx:pt>
          <cx:pt idx="870">0.0048325697839132001</cx:pt>
          <cx:pt idx="871">0.0082756180724301246</cx:pt>
          <cx:pt idx="872">-0.00040496403649840999</cx:pt>
          <cx:pt idx="873">0.0020469878787659924</cx:pt>
          <cx:pt idx="874">0.0099496369266354745</cx:pt>
          <cx:pt idx="875">0.012146761418491124</cx:pt>
          <cx:pt idx="876">0.012012842894497874</cx:pt>
          <cx:pt idx="877">-0.0041700408666023748</cx:pt>
          <cx:pt idx="878">-0.0182081329938844</cx:pt>
          <cx:pt idx="879">-0.013120465246341076</cx:pt>
          <cx:pt idx="880">-0.017947543688834423</cx:pt>
          <cx:pt idx="881">-0.011248579666901626</cx:pt>
          <cx:pt idx="882">-0.0053513069034430254</cx:pt>
          <cx:pt idx="883">0.00187750622336577</cx:pt>
          <cx:pt idx="884">-0.0058506708833696748</cx:pt>
          <cx:pt idx="885">-0.00042991625742601998</cx:pt>
          <cx:pt idx="886">-0.0013223790649543651</cx:pt>
          <cx:pt idx="887">-0.010205412798064474</cx:pt>
          <cx:pt idx="888">-5.027071657198675e-05</cx:pt>
          <cx:pt idx="889">0.013672627932878051</cx:pt>
          <cx:pt idx="890">0.0078290478473316497</cx:pt>
          <cx:pt idx="891">0.0019177378756302049</cx:pt>
          <cx:pt idx="892">-0.0042915769672769253</cx:pt>
          <cx:pt idx="893">-0.0063740145973758752</cx:pt>
          <cx:pt idx="894">-0.0030831693331600002</cx:pt>
          <cx:pt idx="895">-0.015717258714638149</cx:pt>
          <cx:pt idx="896">0.00046155954004535501</cx:pt>
          <cx:pt idx="897">-0.010842880157515875</cx:pt>
          <cx:pt idx="898">-0.014648095280899651</cx:pt>
          <cx:pt idx="899">0.001291196987964085</cx:pt>
          <cx:pt idx="900">-0.0125349237439134</cx:pt>
          <cx:pt idx="901">-0.012300632305542651</cx:pt>
          <cx:pt idx="902">0.0026769868760909751</cx:pt>
          <cx:pt idx="903">-0.0024841563718098923</cx:pt>
          <cx:pt idx="904">-0.0083079866008893</cx:pt>
          <cx:pt idx="905">-0.003173333835755575</cx:pt>
          <cx:pt idx="906">0.0016833455525810601</cx:pt>
          <cx:pt idx="907">5.5278117907243249e-05</cx:pt>
          <cx:pt idx="908">4.5207446277805747e-06</cx:pt>
          <cx:pt idx="909">0.00041907155788906998</cx:pt>
          <cx:pt idx="910">-8.4984316604123748e-05</cx:pt>
          <cx:pt idx="911">-0.00062760249694056747</cx:pt>
          <cx:pt idx="912">-0.0020378712615166101</cx:pt>
          <cx:pt idx="913">0.000563218310494885</cx:pt>
          <cx:pt idx="914">-0.0075242731312521747</cx:pt>
          <cx:pt idx="915">-0.00134298689291465</cx:pt>
          <cx:pt idx="916">-0.00097834554954658493</cx:pt>
          <cx:pt idx="917">0.00042561515052866252</cx:pt>
          <cx:pt idx="918">0.00067916768965825254</cx:pt>
          <cx:pt idx="919">-0.010603039200150899</cx:pt>
          <cx:pt idx="920">-0.0018857886640454825</cx:pt>
          <cx:pt idx="921">0.0053275331090640752</cx:pt>
          <cx:pt idx="922">0.0052559573389122996</cx:pt>
          <cx:pt idx="923">-0.0088760055513563245</cx:pt>
          <cx:pt idx="924">-0.0105906107505374</cx:pt>
          <cx:pt idx="925">-0.0051819976271128502</cx:pt>
          <cx:pt idx="926">-0.0047552343939683004</cx:pt>
          <cx:pt idx="927">-0.0012130100203621549</cx:pt>
          <cx:pt idx="928">-0.0052158678818539752</cx:pt>
          <cx:pt idx="929">-0.003436955207720875</cx:pt>
          <cx:pt idx="930">0.0028723830271162498</cx:pt>
          <cx:pt idx="931">-0.0046230284498385748</cx:pt>
          <cx:pt idx="932">-0.0084116006105302496</cx:pt>
          <cx:pt idx="933">-0.0043787400975274747</cx:pt>
          <cx:pt idx="934">-0.00066851231644582745</cx:pt>
          <cx:pt idx="935">-0.00027790398291265998</cx:pt>
          <cx:pt idx="936">-0.00011454627037207026</cx:pt>
          <cx:pt idx="937">7.3887044607871754e-06</cx:pt>
          <cx:pt idx="938">-0.00062253167654418749</cx:pt>
          <cx:pt idx="939">0.00067045474426574248</cx:pt>
          <cx:pt idx="940">0.0020619080309524202</cx:pt>
          <cx:pt idx="941">-0.0015847402558234051</cx:pt>
          <cx:pt idx="942">-0.00047319060535307752</cx:pt>
          <cx:pt idx="943">-0.0042863117453279748</cx:pt>
          <cx:pt idx="944">-0.0059902812038414247</cx:pt>
          <cx:pt idx="945">-0.0035520732408626751</cx:pt>
          <cx:pt idx="946">0.0036176102828670751</cx:pt>
          <cx:pt idx="947">0.0062159690518289751</cx:pt>
          <cx:pt idx="948">0.0056371548603294996</cx:pt>
          <cx:pt idx="949">0.0019077198002988476</cx:pt>
          <cx:pt idx="950">-0.011401982892428974</cx:pt>
          <cx:pt idx="951">-0.014884217892645575</cx:pt>
          <cx:pt idx="952">-0.013307182877931501</cx:pt>
          <cx:pt idx="953">-0.005290928597649425</cx:pt>
          <cx:pt idx="954">0.0040109282555223251</cx:pt>
          <cx:pt idx="955">0.00017504275066528775</cx:pt>
          <cx:pt idx="956">-0.0051022037082205747</cx:pt>
          <cx:pt idx="957">-0.0031189262873235748</cx:pt>
          <cx:pt idx="958">-0.0087210952557121753</cx:pt>
          <cx:pt idx="959">-0.0058451421027582249</cx:pt>
          <cx:pt idx="960">-0.0023773653414142625</cx:pt>
          <cx:pt idx="961">0.0011226930608389575</cx:pt>
          <cx:pt idx="962">-0.0019524642778583974</cx:pt>
          <cx:pt idx="963">-0.0035771552130837501</cx:pt>
          <cx:pt idx="964">-0.0043171845470296498</cx:pt>
          <cx:pt idx="965">1.092991410737465e-05</cx:pt>
          <cx:pt idx="966">-0.00023372027713900524</cx:pt>
          <cx:pt idx="967">-0.0011364972906872401</cx:pt>
          <cx:pt idx="968">0.0027185509057638252</cx:pt>
          <cx:pt idx="969">0.0020324847303434877</cx:pt>
          <cx:pt idx="970">0.0048325697839132001</cx:pt>
          <cx:pt idx="971">0.0082756180724301246</cx:pt>
          <cx:pt idx="972">-0.00040496403649840999</cx:pt>
          <cx:pt idx="973">0.0020469878787659924</cx:pt>
          <cx:pt idx="974">0.0099496369266354745</cx:pt>
          <cx:pt idx="975">0.012146761418491124</cx:pt>
          <cx:pt idx="976">0.012012842894497874</cx:pt>
          <cx:pt idx="977">-0.0041700408666023748</cx:pt>
          <cx:pt idx="978">-0.0182081329938844</cx:pt>
          <cx:pt idx="979">-0.013120465246341076</cx:pt>
          <cx:pt idx="980">-0.017947543688834423</cx:pt>
          <cx:pt idx="981">-0.011248579666901626</cx:pt>
          <cx:pt idx="982">-0.0053513069034430254</cx:pt>
          <cx:pt idx="983">0.00187750622336577</cx:pt>
          <cx:pt idx="984">-0.0058506708833696748</cx:pt>
          <cx:pt idx="985">-0.00042991625742601998</cx:pt>
          <cx:pt idx="986">-0.0013223790649543651</cx:pt>
          <cx:pt idx="987">-0.010205412798064474</cx:pt>
          <cx:pt idx="988">-5.027071657198675e-05</cx:pt>
          <cx:pt idx="989">0.013672627932878051</cx:pt>
          <cx:pt idx="990">0.0078290478473316497</cx:pt>
          <cx:pt idx="991">0.0019177378756302049</cx:pt>
          <cx:pt idx="992">-0.0042915769672769253</cx:pt>
          <cx:pt idx="993">-0.0063740145973758752</cx:pt>
          <cx:pt idx="994">-0.0030831693331600002</cx:pt>
          <cx:pt idx="995">-0.015717258714638149</cx:pt>
          <cx:pt idx="996">0.00046155954004535501</cx:pt>
          <cx:pt idx="997">-0.010842880157515875</cx:pt>
          <cx:pt idx="998">-0.014648095280899651</cx:pt>
          <cx:pt idx="999">0.001291196987964085</cx:pt>
          <cx:pt idx="1000">-0.0125349237439134</cx:pt>
          <cx:pt idx="1001">-0.012300632305542651</cx:pt>
          <cx:pt idx="1002">0.0026769868760909751</cx:pt>
          <cx:pt idx="1003">-0.0024841563718098923</cx:pt>
          <cx:pt idx="1004">-0.0083079866008893</cx:pt>
          <cx:pt idx="1005">-0.003173333835755575</cx:pt>
          <cx:pt idx="1006">0.0016833455525810601</cx:pt>
          <cx:pt idx="1007">5.5278117907243249e-05</cx:pt>
          <cx:pt idx="1008">4.5207446277805747e-06</cx:pt>
          <cx:pt idx="1009">0.00041907155788906998</cx:pt>
          <cx:pt idx="1010">-8.4984316604123748e-05</cx:pt>
          <cx:pt idx="1011">-0.00062760249694056747</cx:pt>
          <cx:pt idx="1012">-0.0020378712615166101</cx:pt>
          <cx:pt idx="1013">0.000563218310494885</cx:pt>
          <cx:pt idx="1014">-0.0075242731312521747</cx:pt>
          <cx:pt idx="1015">-0.00134298689291465</cx:pt>
          <cx:pt idx="1016">-0.00097834554954658493</cx:pt>
          <cx:pt idx="1017">0.00042561515052866252</cx:pt>
          <cx:pt idx="1018">0.00067916768965825254</cx:pt>
          <cx:pt idx="1019">-0.010603039200150899</cx:pt>
          <cx:pt idx="1020">-0.0018857886640454825</cx:pt>
          <cx:pt idx="1021">0.0053275331090640752</cx:pt>
          <cx:pt idx="1022">0.0052559573389122996</cx:pt>
          <cx:pt idx="1023">-0.0088760055513563245</cx:pt>
          <cx:pt idx="1024">-0.0105906107505374</cx:pt>
          <cx:pt idx="1025">-0.0051819976271128502</cx:pt>
          <cx:pt idx="1026">-0.0047552343939683004</cx:pt>
          <cx:pt idx="1027">-0.0012130100203621549</cx:pt>
          <cx:pt idx="1028">-0.0052158678818539752</cx:pt>
          <cx:pt idx="1029">-0.003436955207720875</cx:pt>
          <cx:pt idx="1030">0.0028723830271162498</cx:pt>
          <cx:pt idx="1031">-0.0046230284498385748</cx:pt>
          <cx:pt idx="1032">-0.0084116006105302496</cx:pt>
          <cx:pt idx="1033">-0.0043787400975274747</cx:pt>
          <cx:pt idx="1034">-0.00066851231644582745</cx:pt>
          <cx:pt idx="1035">-0.00027790398291265998</cx:pt>
          <cx:pt idx="1036">-0.00011454627037207026</cx:pt>
          <cx:pt idx="1037">7.3887044607871754e-06</cx:pt>
          <cx:pt idx="1038">-0.00062253167654418749</cx:pt>
          <cx:pt idx="1039">0.00067045474426574248</cx:pt>
          <cx:pt idx="1040">0.0020619080309524202</cx:pt>
          <cx:pt idx="1041">-0.0015847402558234051</cx:pt>
          <cx:pt idx="1042">-0.00047319060535307752</cx:pt>
          <cx:pt idx="1043">-0.0042863117453279748</cx:pt>
          <cx:pt idx="1044">-0.0059902812038414247</cx:pt>
          <cx:pt idx="1045">-0.0035520732408626751</cx:pt>
          <cx:pt idx="1046">0.0036176102828670751</cx:pt>
          <cx:pt idx="1047">0.0062159690518289751</cx:pt>
          <cx:pt idx="1048">0.0056371548603294996</cx:pt>
          <cx:pt idx="1049">0.0019077198002988476</cx:pt>
          <cx:pt idx="1050">-0.011401982892428974</cx:pt>
          <cx:pt idx="1051">-0.014884217892645575</cx:pt>
          <cx:pt idx="1052">-0.013307182877931501</cx:pt>
          <cx:pt idx="1053">-0.005290928597649425</cx:pt>
          <cx:pt idx="1054">0.0040109282555223251</cx:pt>
          <cx:pt idx="1055">0.00017504275066528775</cx:pt>
          <cx:pt idx="1056">-0.0051022037082205747</cx:pt>
          <cx:pt idx="1057">-0.0031189262873235748</cx:pt>
          <cx:pt idx="1058">-0.0087210952557121753</cx:pt>
          <cx:pt idx="1059">-0.0058451421027582249</cx:pt>
          <cx:pt idx="1060">-0.0023773653414142625</cx:pt>
          <cx:pt idx="1061">0.0011226930608389575</cx:pt>
          <cx:pt idx="1062">-0.0019524642778583974</cx:pt>
          <cx:pt idx="1063">-0.0035771552130837501</cx:pt>
          <cx:pt idx="1064">-0.0043171845470296498</cx:pt>
          <cx:pt idx="1065">1.092991410737465e-05</cx:pt>
          <cx:pt idx="1066">-0.00023372027713900524</cx:pt>
          <cx:pt idx="1067">-0.0011364972906872401</cx:pt>
          <cx:pt idx="1068">0.0027185509057638252</cx:pt>
          <cx:pt idx="1069">0.0020324847303434877</cx:pt>
          <cx:pt idx="1070">0.0048325697839132001</cx:pt>
          <cx:pt idx="1071">0.0082756180724301246</cx:pt>
          <cx:pt idx="1072">-0.00040496403649840999</cx:pt>
          <cx:pt idx="1073">0.0020469878787659924</cx:pt>
          <cx:pt idx="1074">0.0099496369266354745</cx:pt>
          <cx:pt idx="1075">0.012146761418491124</cx:pt>
          <cx:pt idx="1076">0.012012842894497874</cx:pt>
          <cx:pt idx="1077">-0.0041700408666023748</cx:pt>
          <cx:pt idx="1078">-0.0182081329938844</cx:pt>
          <cx:pt idx="1079">-0.013120465246341076</cx:pt>
          <cx:pt idx="1080">-0.017947543688834423</cx:pt>
          <cx:pt idx="1081">-0.011248579666901626</cx:pt>
          <cx:pt idx="1082">-0.0053513069034430254</cx:pt>
          <cx:pt idx="1083">0.00187750622336577</cx:pt>
        </cx:lvl>
      </cx:numDim>
    </cx:data>
    <cx:data id="127">
      <cx:numDim type="val">
        <cx:f>Sheet2!$DX$1:$DX$1084</cx:f>
        <cx:lvl ptCount="1084" formatCode="G/通用格式">
          <cx:pt idx="0">0.00025446534277601601</cx:pt>
          <cx:pt idx="1">-8.4425567354267698e-05</cx:pt>
          <cx:pt idx="2">2.1318870820656001e-05</cx:pt>
          <cx:pt idx="3">-0.00049761405352368902</cx:pt>
          <cx:pt idx="4">0.00037256355577377901</cx:pt>
          <cx:pt idx="5">-0.00046590180806860602</cx:pt>
          <cx:pt idx="6">-0.00024907874917335699</cx:pt>
          <cx:pt idx="7">0.00046257252946269901</cx:pt>
          <cx:pt idx="8">-0.00075276814388638101</cx:pt>
          <cx:pt idx="9">-0.000261795455963987</cx:pt>
          <cx:pt idx="10">0.00057027714336809496</cx:pt>
          <cx:pt idx="11">0.00067684159939781802</cx:pt>
          <cx:pt idx="12">-0.00051251231161541502</cx:pt>
          <cx:pt idx="13">2.5261877921587801e-05</cx:pt>
          <cx:pt idx="14">-0.00035793473469764898</cx:pt>
          <cx:pt idx="15">0.00070552467703710803</cx:pt>
          <cx:pt idx="16">-0.00040550478389259699</cx:pt>
          <cx:pt idx="17">0.000140352934271489</cx:pt>
          <cx:pt idx="18">-0.00047725803618459399</cx:pt>
          <cx:pt idx="19">0.000185743435094454</cx:pt>
          <cx:pt idx="20">0.00043743399812300399</cx:pt>
          <cx:pt idx="21">0.00080817943239326596</cx:pt>
          <cx:pt idx="22">-0.00026690634225123199</cx:pt>
          <cx:pt idx="23">-0.000131961261194034</cx:pt>
          <cx:pt idx="24">0.0012103113964736199</cx:pt>
          <cx:pt idx="25">0.00112993351939251</cx:pt>
          <cx:pt idx="26">-0.00025227560420127098</cx:pt>
          <cx:pt idx="27">0.00025421581381382001</cx:pt>
          <cx:pt idx="28">6.5744241872942504e-07</cx:pt>
          <cx:pt idx="29">5.5035233624740698e-05</cx:pt>
          <cx:pt idx="30">-0.00018923173661612101</cx:pt>
          <cx:pt idx="31">-0.00017649465996510901</cx:pt>
          <cx:pt idx="32">0.00026165982925244598</cx:pt>
          <cx:pt idx="33">-0.00043236948485707099</cx:pt>
          <cx:pt idx="34">0.00087085881294640395</cx:pt>
          <cx:pt idx="35">-0.00082352131088757905</cx:pt>
          <cx:pt idx="36">-5.3107006842482803e-05</cx:pt>
          <cx:pt idx="37">-0.00099285339958528991</cx:pt>
          <cx:pt idx="38">-0.00047542544588728399</cx:pt>
          <cx:pt idx="39">-0.0033523224290293199</cx:pt>
          <cx:pt idx="40">-0.000198473118571514</cx:pt>
          <cx:pt idx="41">-0.0024086977579215098</cx:pt>
          <cx:pt idx="42">-0.00183456420588267</cx:pt>
          <cx:pt idx="43">-0.00065220097788393498</cx:pt>
          <cx:pt idx="44">0.00086559383301845598</cx:pt>
          <cx:pt idx="45">-0.00032419040357191398</cx:pt>
          <cx:pt idx="46">-0.0012600862897708799</cx:pt>
          <cx:pt idx="47">-0.00037731025310341101</cx:pt>
          <cx:pt idx="48">0.00052568348236655196</cx:pt>
          <cx:pt idx="49">-0.00080766714870662197</cx:pt>
          <cx:pt idx="50">-0.0012615719128238</cx:pt>
          <cx:pt idx="51">-0.00070991054721705803</cx:pt>
          <cx:pt idx="52">0.000376617953654331</cx:pt>
          <cx:pt idx="53">0.000192519948020467</cx:pt>
          <cx:pt idx="54">-0.00059392903877387299</cx:pt>
          <cx:pt idx="55">0.00054853281475563699</cx:pt>
          <cx:pt idx="56">-1.0856159433746999e-05</cx:pt>
          <cx:pt idx="57">-0.00015771780676051799</cx:pt>
          <cx:pt idx="58">-0.00019393709331279099</cx:pt>
          <cx:pt idx="59">2.21249205055911e-05</cx:pt>
          <cx:pt idx="60">0.00012292912816542399</cx:pt>
          <cx:pt idx="61">0.000730600581103327</cx:pt>
          <cx:pt idx="62">-0.0013861292223471999</cx:pt>
          <cx:pt idx="63">-0.00033395925241369503</cx:pt>
          <cx:pt idx="64">0.00023981075517304199</cx:pt>
          <cx:pt idx="65">-0.00033713851652902301</cx:pt>
          <cx:pt idx="66">-0.00309549233390979</cx:pt>
          <cx:pt idx="67">-0.00278731543098864</cx:pt>
          <cx:pt idx="68">-0.012317428224872</cx:pt>
          <cx:pt idx="69">-0.022691355001829599</cx:pt>
          <cx:pt idx="70">-0.0178774729355387</cx:pt>
          <cx:pt idx="71">-0.0085795674031300603</cx:pt>
          <cx:pt idx="72">0.000157490583212686</cx:pt>
          <cx:pt idx="73">-0.0018463478259623601</cx:pt>
          <cx:pt idx="74">-0.0042026644293794496</cx:pt>
          <cx:pt idx="75">-0.0135041008119144</cx:pt>
          <cx:pt idx="76">-0.0062164516947516603</cx:pt>
          <cx:pt idx="77">-0.0048199357956680202</cx:pt>
          <cx:pt idx="78">-0.0021570007979640699</cx:pt>
          <cx:pt idx="79">0.0013285826815472299</cx:pt>
          <cx:pt idx="80">0.00199060905692424</cx:pt>
          <cx:pt idx="81">0.00094469256452609895</cx:pt>
          <cx:pt idx="82">-0.00041525820281429802</cx:pt>
          <cx:pt idx="83">0.00020340981629645899</cx:pt>
          <cx:pt idx="84">-9.7473132111545804e-05</cx:pt>
          <cx:pt idx="85">-0.00041446927909038101</cx:pt>
          <cx:pt idx="86">0.00164579765821762</cx:pt>
          <cx:pt idx="87">-0.00070278835465230804</cx:pt>
          <cx:pt idx="88">3.9469977937878102e-05</cx:pt>
          <cx:pt idx="89">0.0014640887168062601</cx:pt>
          <cx:pt idx="90">0.0013870940916384301</cx:pt>
          <cx:pt idx="91">0.00013898810709737401</cx:pt>
          <cx:pt idx="92">0.00151303844888069</cx:pt>
          <cx:pt idx="93">0.00070985037746257003</cx:pt>
          <cx:pt idx="94">-0.0041835254643409698</cx:pt>
          <cx:pt idx="95">-0.0037817815857519302</cx:pt>
          <cx:pt idx="96">-0.0012359257941902001</cx:pt>
          <cx:pt idx="97">-0.0116490857746855</cx:pt>
          <cx:pt idx="98">-0.0257949574546678</cx:pt>
          <cx:pt idx="99">-0.0206192741242728</cx:pt>
          <cx:pt idx="100">0.0036520096786900299</cx:pt>
          <cx:pt idx="101">0.0022051357142540799</cx:pt>
          <cx:pt idx="102">-0.0078590315027284793</cx:pt>
          <cx:pt idx="103">-0.024141342558558401</cx:pt>
          <cx:pt idx="104">-0.011649616063494799</cx:pt>
          <cx:pt idx="105">-0.0034688381618343598</cx:pt>
          <cx:pt idx="106">0.0039323376240780498</cx:pt>
          <cx:pt idx="107">0.0032533196507477302</cx:pt>
          <cx:pt idx="108">0.000479297353387195</cx:pt>
          <cx:pt idx="109">0.0013614264798969199</cx:pt>
          <cx:pt idx="110">-0.000661243420988678</cx:pt>
          <cx:pt idx="111">-0.00066313080368459799</cx:pt>
          <cx:pt idx="112">-0.00017416160389887699</cx:pt>
          <cx:pt idx="113">-0.00039040303504967198</cx:pt>
          <cx:pt idx="114">0.0042985073925047301</cx:pt>
          <cx:pt idx="115">0.00093457604513383201</cx:pt>
          <cx:pt idx="116">-0.00032843906570769702</cx:pt>
          <cx:pt idx="117">-0.00052841847375290302</cx:pt>
          <cx:pt idx="118">0.0084469405784970402</cx:pt>
          <cx:pt idx="119">0.0233753167756547</cx:pt>
          <cx:pt idx="120">0.024912110519189502</cx:pt>
          <cx:pt idx="121">0.0190117068828063</cx:pt>
          <cx:pt idx="122">0.012690885475265701</cx:pt>
          <cx:pt idx="123">0.019793834372704499</cx:pt>
          <cx:pt idx="124">0.016183338214078701</cx:pt>
          <cx:pt idx="125">-0.0170149336574653</cx:pt>
          <cx:pt idx="126">-0.054068239903319201</cx:pt>
          <cx:pt idx="127">-0.054775329076263299</cx:pt>
          <cx:pt idx="128">-0.058506819648196699</cx:pt>
          <cx:pt idx="129">-0.0300390594842917</cx:pt>
          <cx:pt idx="130">0.0030110049526737002</cx:pt>
          <cx:pt idx="131">0.000178910706621076</cx:pt>
          <cx:pt idx="132">0.010184050201837699</cx:pt>
          <cx:pt idx="133">-0.0016460677137329501</cx:pt>
          <cx:pt idx="134">-0.0071412240097965003</cx:pt>
          <cx:pt idx="135">-0.00079628699620363705</cx:pt>
          <cx:pt idx="136">0.00012554038665904199</cx:pt>
          <cx:pt idx="137">0.00076102549261424402</cx:pt>
          <cx:pt idx="138">0.00046092259985733601</cx:pt>
          <cx:pt idx="139">-9.3120866452358201e-05</cx:pt>
          <cx:pt idx="140">0.00034207745962990102</cx:pt>
          <cx:pt idx="141">8.5311559871553398e-05</cx:pt>
          <cx:pt idx="142">0.00043541741241468699</cx:pt>
          <cx:pt idx="143">0.0012652223825109501</cx:pt>
          <cx:pt idx="144">0.0079976498289240604</cx:pt>
          <cx:pt idx="145">0.0109266543974159</cx:pt>
          <cx:pt idx="146">0.030544947092970402</cx:pt>
          <cx:pt idx="147">0.045705202452410297</cx:pt>
          <cx:pt idx="148">0.041183673480384</cx:pt>
          <cx:pt idx="149">0.023163101511718999</cx:pt>
          <cx:pt idx="150">0.019097256090764101</cx:pt>
          <cx:pt idx="151">0.026725811935603</cx:pt>
          <cx:pt idx="152">0.013644392958396199</cx:pt>
          <cx:pt idx="153">-0.0151201154539626</cx:pt>
          <cx:pt idx="154">-0.0089384932983739302</cx:pt>
          <cx:pt idx="155">0.015620818070145299</cx:pt>
          <cx:pt idx="156">0.021542795563358599</cx:pt>
          <cx:pt idx="157">0.014904525364235</cx:pt>
          <cx:pt idx="158">0.021984801109843501</cx:pt>
          <cx:pt idx="159">0.031948616593763197</cx:pt>
          <cx:pt idx="160">-0.0016398925836697601</cx:pt>
          <cx:pt idx="161">0.014541216241144</cx:pt>
          <cx:pt idx="162">-0.0117783301067815</cx:pt>
          <cx:pt idx="163">-0.0117870736019197</cx:pt>
          <cx:pt idx="164">0.00047555538470683302</cx:pt>
          <cx:pt idx="165">0.0092640629416367408</cx:pt>
          <cx:pt idx="166">0.00586697759999248</cx:pt>
          <cx:pt idx="167">0.00027012656259534399</cx:pt>
          <cx:pt idx="168">0.00038328565577958003</cx:pt>
          <cx:pt idx="169">-0.0013089023100147099</cx:pt>
          <cx:pt idx="170">0.000108751685541892</cx:pt>
          <cx:pt idx="171">0.0037901905919791798</cx:pt>
          <cx:pt idx="172">0.010851840718776901</cx:pt>
          <cx:pt idx="173">0.0085872414461779199</cx:pt>
          <cx:pt idx="174">0.0300007262645011</cx:pt>
          <cx:pt idx="175">0.036487957998505197</cx:pt>
          <cx:pt idx="176">0.030157647503125599</cx:pt>
          <cx:pt idx="177">0.045192853069766101</cx:pt>
          <cx:pt idx="178">0.052096824363789498</cx:pt>
          <cx:pt idx="179">-0.020686017886846798</cx:pt>
          <cx:pt idx="180">-0.023945551550133198</cx:pt>
          <cx:pt idx="181">0.025413273330861599</cx:pt>
          <cx:pt idx="182">0.052072838912009201</cx:pt>
          <cx:pt idx="183">0.072105483094728903</cx:pt>
          <cx:pt idx="184">0.060351535625164501</cx:pt>
          <cx:pt idx="185">0.0198554797695186</cx:pt>
          <cx:pt idx="186">-0.0324793558657114</cx:pt>
          <cx:pt idx="187">-0.040589569595253901</cx:pt>
          <cx:pt idx="188">-0.044897022595595297</cx:pt>
          <cx:pt idx="189">-0.011426746285463</cx:pt>
          <cx:pt idx="190">-0.015540504809898501</cx:pt>
          <cx:pt idx="191">-0.0149028848167188</cx:pt>
          <cx:pt idx="192">-0.0092180528808899296</cx:pt>
          <cx:pt idx="193">0.0016706663014524801</cx:pt>
          <cx:pt idx="194">0.000329128446508727</cx:pt>
          <cx:pt idx="195">4.5895118824172297e-05</cx:pt>
          <cx:pt idx="196">0.00020989867216953799</cx:pt>
          <cx:pt idx="197">0.00021688150228956599</cx:pt>
          <cx:pt idx="198">0.0018456964576795099</cx:pt>
          <cx:pt idx="199">0.0025639183528529249</cx:pt>
          <cx:pt idx="200">0.0022859992784997627</cx:pt>
          <cx:pt idx="201">0.00011019760344319875</cx:pt>
          <cx:pt idx="202">0.0056199607871707004</cx:pt>
          <cx:pt idx="203">0.00110716029498698</cx:pt>
          <cx:pt idx="204">0.0025132640534294998</cx:pt>
          <cx:pt idx="205">0.0018063785368823799</cx:pt>
          <cx:pt idx="206">0.0036788175984204252</cx:pt>
          <cx:pt idx="207">-0.0077993362480344251</cx:pt>
          <cx:pt idx="208">-0.0029896539843075748</cx:pt>
          <cx:pt idx="209">0.015100256640567675</cx:pt>
          <cx:pt idx="210">0.017148446427156398</cx:pt>
          <cx:pt idx="211">0.010476963398164625</cx:pt>
          <cx:pt idx="212">0.0016516393364002251</cx:pt>
          <cx:pt idx="213">-0.014925001985115149</cx:pt>
          <cx:pt idx="214">-0.0155292224721641</cx:pt>
          <cx:pt idx="215">-0.015048813008358076</cx:pt>
          <cx:pt idx="216">-0.012835012039259125</cx:pt>
          <cx:pt idx="217">-0.0042788957095779498</cx:pt>
          <cx:pt idx="218">-0.00138257436798331</cx:pt>
          <cx:pt idx="219">-0.0111988029291005</cx:pt>
          <cx:pt idx="220">-0.010417639492318999</cx:pt>
          <cx:pt idx="221">-0.0053066129612624</cx:pt>
          <cx:pt idx="222">-0.00054672651758433497</cx:pt>
          <cx:pt idx="223">-0.00017567584711339099</cx:pt>
          <cx:pt idx="224">-7.1781048770536e-05</cx:pt>
          <cx:pt idx="225">0.00015650597320355299</cx:pt>
          <cx:pt idx="226">0.0010654896062470525</cx:pt>
          <cx:pt idx="227">0.0020341954203461402</cx:pt>
          <cx:pt idx="228">0.0045929924023408002</cx:pt>
          <cx:pt idx="229">0.0037655516156218749</cx:pt>
          <cx:pt idx="230">0.0020548563913237849</cx:pt>
          <cx:pt idx="231">0.0012665194082750574</cx:pt>
          <cx:pt idx="232">-0.0014539928006791049</cx:pt>
          <cx:pt idx="233">-0.0064494365487208502</cx:pt>
          <cx:pt idx="234">0.0092284684236024258</cx:pt>
          <cx:pt idx="235">0.0011633258310489751</cx:pt>
          <cx:pt idx="236">0.0093196349516051994</cx:pt>
          <cx:pt idx="237">0.032139394926987752</cx:pt>
          <cx:pt idx="238">0.026336137015053999</cx:pt>
          <cx:pt idx="239">0.00179673980342929</cx:pt>
          <cx:pt idx="240">-0.01824858866932445</cx:pt>
          <cx:pt idx="241">-0.019481805361105949</cx:pt>
          <cx:pt idx="242">-0.010193644183733599</cx:pt>
          <cx:pt idx="243">-0.010769481917389474</cx:pt>
          <cx:pt idx="244">-0.01082714660703965</cx:pt>
          <cx:pt idx="245">-0.011124758951611699</cx:pt>
          <cx:pt idx="246">-0.003491019857948825</cx:pt>
          <cx:pt idx="247">-0.011206540213204875</cx:pt>
          <cx:pt idx="248">-0.013195875958765075</cx:pt>
          <cx:pt idx="249">-0.0038548401361207249</cx:pt>
          <cx:pt idx="250">0.00020731741576915949</cx:pt>
          <cx:pt idx="251">3.6447385711942249e-05</cx:pt>
          <cx:pt idx="252">-8.9468521773700246e-05</cx:pt>
          <cx:pt idx="253">0.000254010804067635</cx:pt>
          <cx:pt idx="254">0.0013754635852898901</cx:pt>
          <cx:pt idx="255">0.003145052591535775</cx:pt>
          <cx:pt idx="256">0.0076775500444729999</cx:pt>
          <cx:pt idx="257">0.011411315155260424</cx:pt>
          <cx:pt idx="258">0.01263972208525015</cx:pt>
          <cx:pt idx="259">0.00715173682320225</cx:pt>
          <cx:pt idx="260">0.006020522263876925</cx:pt>
          <cx:pt idx="261">0.0094394247414797752</cx:pt>
          <cx:pt idx="262">0.019163639377318749</cx:pt>
          <cx:pt idx="263">0.010982502623132899</cx:pt>
          <cx:pt idx="264">0.025147582563694499</cx:pt>
          <cx:pt idx="265">0.014880642605561651</cx:pt>
          <cx:pt idx="266">-0.0060292678670073752</cx:pt>
          <cx:pt idx="267">-0.019701774036364375</cx:pt>
          <cx:pt idx="268">-0.019443992547859949</cx:pt>
          <cx:pt idx="269">-0.0090034525171014002</cx:pt>
          <cx:pt idx="270">-0.0023698218813922099</cx:pt>
          <cx:pt idx="271">-0.0044276388912993002</cx:pt>
          <cx:pt idx="272">-0.0120045417360371</cx:pt>
          <cx:pt idx="273">-0.015939165339810824</cx:pt>
          <cx:pt idx="274">-0.0074392540306602748</cx:pt>
          <cx:pt idx="275">-0.0030461285164369999</cx:pt>
          <cx:pt idx="276">-0.0073770636450138753</cx:pt>
          <cx:pt idx="277">-0.00051593855365541748</cx:pt>
          <cx:pt idx="278">0.0020563008050363376</cx:pt>
          <cx:pt idx="279">0.0015852722427237825</cx:pt>
          <cx:pt idx="280">8.5582952400018003e-05</cx:pt>
          <cx:pt idx="281">0.0002327368163609955</cx:pt>
          <cx:pt idx="282">0.0012003001201229099</cx:pt>
          <cx:pt idx="283">0.0025798732876565499</cx:pt>
          <cx:pt idx="284">0.0076672023842276</cx:pt>
          <cx:pt idx="285">0.013937370382055125</cx:pt>
          <cx:pt idx="286">0.019178664605401526</cx:pt>
          <cx:pt idx="287">0.0051870228406679496</cx:pt>
          <cx:pt idx="288">0.012960483535795224</cx:pt>
          <cx:pt idx="289">0.0090193470621760495</cx:pt>
          <cx:pt idx="290">0.022012365726492227</cx:pt>
          <cx:pt idx="291">0.021638018300578425</cx:pt>
          <cx:pt idx="292">0.0009842450624776124</cx:pt>
          <cx:pt idx="293">-0.015927992003386252</cx:pt>
          <cx:pt idx="294">-0.02984363409945175</cx:pt>
          <cx:pt idx="295">-0.019246581411412077</cx:pt>
          <cx:pt idx="296">-0.0050422097271295499</cx:pt>
          <cx:pt idx="297">-0.0024353051140249449</cx:pt>
          <cx:pt idx="298">0.0084815790563617256</cx:pt>
          <cx:pt idx="299">0.0019105932104252999</cx:pt>
          <cx:pt idx="300">-0.043686635892073701</cx:pt>
          <cx:pt idx="301">-0.049574902625589598</cx:pt>
          <cx:pt idx="302">-0.013601155632111899</cx:pt>
          <cx:pt idx="303">-0.00293737361821728</cx:pt>
          <cx:pt idx="304">-0.0082778808027506503</cx:pt>
          <cx:pt idx="305">0.0015132959944133999</cx:pt>
          <cx:pt idx="306">0.0064816113546228597</cx:pt>
          <cx:pt idx="307">0.0017668596016114</cx:pt>
          <cx:pt idx="308">-0.00011065843701015199</cx:pt>
          <cx:pt idx="309">0.00016211854300230701</cx:pt>
          <cx:pt idx="310">0.0019645917689050398</cx:pt>
          <cx:pt idx="311">0.0042840773411059003</cx:pt>
          <cx:pt idx="312">0.013547749240567199</cx:pt>
          <cx:pt idx="313">0.033142218725838099</cx:pt>
          <cx:pt idx="314">0.052892012451742902</cx:pt>
          <cx:pt idx="315">0.0102902723778648</cx:pt>
          <cx:pt idx="316">-0.00016828181872734099</cx:pt>
          <cx:pt idx="317">0.021776357434217401</cx:pt>
          <cx:pt idx="318">0.019789673901375801</cx:pt>
          <cx:pt idx="319">0.0135257694406891</cx:pt>
          <cx:pt idx="320">-0.11702732427250701</cx:pt>
          <cx:pt idx="321">-0.141685131028703</cx:pt>
          <cx:pt idx="322">-0.101156696231055</cx:pt>
          <cx:pt idx="323">-0.042759129779900602</cx:pt>
          <cx:pt idx="324">-0.017758638000244999</cx:pt>
          <cx:pt idx="325">0.0075849462437171996</cx:pt>
          <cx:pt idx="326">0.048560216170303899</cx:pt>
          <cx:pt idx="327">0.0144730631945965</cx:pt>
          <cx:pt idx="328">-0.016564888353957599</cx:pt>
          <cx:pt idx="329">-0.028185078136564599</cx:pt>
          <cx:pt idx="330">-0.011531169275135899</cx:pt>
          <cx:pt idx="331">-0.0154400150901594</cx:pt>
          <cx:pt idx="332">-0.012096904108938799</cx:pt>
          <cx:pt idx="333">-0.0035127736908897502</cx:pt>
          <cx:pt idx="334">0.0010523187124998801</cx:pt>
          <cx:pt idx="335">-0.00046308045158646402</cx:pt>
          <cx:pt idx="336">-2.86846790123034e-05</cx:pt>
          <cx:pt idx="337">-0.000130980045030519</cx:pt>
          <cx:pt idx="338">0.0012114215606110501</cx:pt>
          <cx:pt idx="339">-0.0079149060364037006</cx:pt>
          <cx:pt idx="340">-0.0098187639862705907</cx:pt>
          <cx:pt idx="341">-0.033966843407917197</cx:pt>
          <cx:pt idx="342">-0.020665510049074499</cx:pt>
          <cx:pt idx="343">0.00108668014341377</cx:pt>
          <cx:pt idx="344">-0.047809536898183</cx:pt>
          <cx:pt idx="345">-0.067645460853717795</cx:pt>
          <cx:pt idx="346">-0.093698206971125894</cx:pt>
          <cx:pt idx="347">-0.146401557138294</cx:pt>
          <cx:pt idx="348">-0.14281479444186501</cx:pt>
          <cx:pt idx="349">-0.125909515264335</cx:pt>
          <cx:pt idx="350">-0.033247947782628601</cx:pt>
          <cx:pt idx="351">-0.0010502233427336399</cx:pt>
          <cx:pt idx="352">0.041285793752457001</cx:pt>
          <cx:pt idx="353">0.042618381250768299</cx:pt>
          <cx:pt idx="354">0.020787061443012601</cx:pt>
          <cx:pt idx="355">-0.00088438100628445598</cx:pt>
          <cx:pt idx="356">0.00085096849771553005</cx:pt>
          <cx:pt idx="357">0.0062309265569419998</cx:pt>
          <cx:pt idx="358">-0.030907622470626499</cx:pt>
          <cx:pt idx="359">-0.031327383358848299</cx:pt>
          <cx:pt idx="360">-0.015852831922662802</cx:pt>
          <cx:pt idx="361">0.0078248749238449197</cx:pt>
          <cx:pt idx="362">0.0051580283403638398</cx:pt>
          <cx:pt idx="363">0.00117952987042373</cx:pt>
          <cx:pt idx="364">-0.00042387793496860001</cx:pt>
          <cx:pt idx="365">0.000307124411179663</cx:pt>
          <cx:pt idx="366">0.00054151980049663205</cx:pt>
          <cx:pt idx="367">-0.0147518874963054</cx:pt>
          <cx:pt idx="368">-0.053653824051297497</cx:pt>
          <cx:pt idx="369">-0.076559986891213794</cx:pt>
          <cx:pt idx="370">-0.0576507790631978</cx:pt>
          <cx:pt idx="371">-0.0509401889909765</cx:pt>
          <cx:pt idx="372">-0.058073513777339499</cx:pt>
          <cx:pt idx="373">-0.082482606335920694</cx:pt>
          <cx:pt idx="374">-0.124673210452462</cx:pt>
          <cx:pt idx="375">-0.095285125430616305</cx:pt>
          <cx:pt idx="376">-0.053600597030619</cx:pt>
          <cx:pt idx="377">0.030397867927204201</cx:pt>
          <cx:pt idx="378">0.032636954006546801</cx:pt>
          <cx:pt idx="379">-0.039156607145132902</cx:pt>
          <cx:pt idx="380">0.0151839688938537</cx:pt>
          <cx:pt idx="381">0.067679662551597103</cx:pt>
          <cx:pt idx="382">0.03740856369955</cx:pt>
          <cx:pt idx="383">-0.040353451237284003</cx:pt>
          <cx:pt idx="384">-0.0189278712620107</cx:pt>
          <cx:pt idx="385">-0.013011937469724901</cx:pt>
          <cx:pt idx="386">-0.024616071153521699</cx:pt>
          <cx:pt idx="387">-0.036758593849204803</cx:pt>
          <cx:pt idx="388">-0.017091064955249698</cx:pt>
          <cx:pt idx="389">0.0119946830747638</cx:pt>
          <cx:pt idx="390">0.0092573162290634295</cx:pt>
          <cx:pt idx="391">0.0034100665225092301</cx:pt>
          <cx:pt idx="392">0.00031523386827329798</cx:pt>
          <cx:pt idx="393">-0.000847627808602753</cx:pt>
          <cx:pt idx="394">0.000136445095799915</cx:pt>
          <cx:pt idx="395">-0.019765271612416199</cx:pt>
          <cx:pt idx="396">-0.055352838034903901</cx:pt>
          <cx:pt idx="397">-0.11236308251506</cx:pt>
          <cx:pt idx="398">-0.074359100172247505</cx:pt>
          <cx:pt idx="399">-0.074402454053550393</cx:pt>
          <cx:pt idx="400">-0.091147224707370994</cx:pt>
          <cx:pt idx="401">-0.103142018120582</cx:pt>
          <cx:pt idx="402">-0.089050736802901098</cx:pt>
          <cx:pt idx="403">-0.040546044260243698</cx:pt>
          <cx:pt idx="404">0.0197007453899068</cx:pt>
          <cx:pt idx="405">0.057690349208083899</cx:pt>
          <cx:pt idx="406">-0.0163859833830605</cx:pt>
          <cx:pt idx="407">-0.0063065505813443097</cx:pt>
          <cx:pt idx="408">-0.0097814176641093896</cx:pt>
          <cx:pt idx="409">0.0843170930779749</cx:pt>
          <cx:pt idx="410">0.0154849736122401</cx:pt>
          <cx:pt idx="411">-0.067350602685698605</cx:pt>
          <cx:pt idx="412">-0.0300073155424441</cx:pt>
          <cx:pt idx="413">0.0019257494054094101</cx:pt>
          <cx:pt idx="414">-0.0226165789656304</cx:pt>
          <cx:pt idx="415">-0.0235935173198599</cx:pt>
          <cx:pt idx="416">-0.0097268222602723692</cx:pt>
          <cx:pt idx="417">0.010141860828618799</cx:pt>
          <cx:pt idx="418">0.0052085215313171802</cx:pt>
          <cx:pt idx="419">-9.7465072984855101e-05</cx:pt>
          <cx:pt idx="420">0.00082332668510457505</cx:pt>
          <cx:pt idx="421">-9.5040553361173599e-05</cx:pt>
          <cx:pt idx="422">0.00026112076976853699</cx:pt>
          <cx:pt idx="423">-0.0182040493636688</cx:pt>
          <cx:pt idx="424">-0.0459671885044537</cx:pt>
          <cx:pt idx="425">-0.088839133613586002</cx:pt>
          <cx:pt idx="426">-0.064224787492468502</cx:pt>
          <cx:pt idx="427">-0.069414634090587402</cx:pt>
          <cx:pt idx="428">-0.094283057947986207</cx:pt>
          <cx:pt idx="429">-0.12576073097770399</cx:pt>
          <cx:pt idx="430">-0.074455224014927601</cx:pt>
          <cx:pt idx="431">-0.0276986109383748</cx:pt>
          <cx:pt idx="432">-0.0029667620186580299</cx:pt>
          <cx:pt idx="433">0.046508036369767802</cx:pt>
          <cx:pt idx="434">0.037465707908307597</cx:pt>
          <cx:pt idx="435">0.043433380043088797</cx:pt>
          <cx:pt idx="436">0.032818204382475402</cx:pt>
          <cx:pt idx="437">0.051262939138978197</cx:pt>
          <cx:pt idx="438">-0.032399029923395398</cx:pt>
          <cx:pt idx="439">-0.064865188498969106</cx:pt>
          <cx:pt idx="440">-0.022523183159670598</cx:pt>
          <cx:pt idx="441">-0.017525682358620901</cx:pt>
          <cx:pt idx="442">-0.019790963162951002</cx:pt>
          <cx:pt idx="443">-0.032012172379768</cx:pt>
          <cx:pt idx="444">0.0033948868286445598</cx:pt>
          <cx:pt idx="445">0.0030916497524665202</cx:pt>
          <cx:pt idx="446">0.0027806968792835202</cx:pt>
          <cx:pt idx="447">0.00160655591144028</cx:pt>
          <cx:pt idx="448">-0.000240911214007766</cx:pt>
          <cx:pt idx="449">-0.00040378658450341502</cx:pt>
          <cx:pt idx="450">0.000734531663446158</cx:pt>
          <cx:pt idx="451">-0.0077305238296924896</cx:pt>
          <cx:pt idx="452">-0.029469649511398001</cx:pt>
          <cx:pt idx="453">-0.064556629545110294</cx:pt>
          <cx:pt idx="454">-0.053862583661019099</cx:pt>
          <cx:pt idx="455">-0.069545314573748407</cx:pt>
          <cx:pt idx="456">-0.067935675017427005</cx:pt>
          <cx:pt idx="457">-0.089139847067327804</cx:pt>
          <cx:pt idx="458">-0.0239476175096109</cx:pt>
          <cx:pt idx="459">0.011367065422822399</cx:pt>
          <cx:pt idx="460">0.025764296548216398</cx:pt>
          <cx:pt idx="461">0.10313133631906</cx:pt>
          <cx:pt idx="462">0.095858538949891006</cx:pt>
          <cx:pt idx="463">0.036767930922839802</cx:pt>
          <cx:pt idx="464">0.0039505944446370398</cx:pt>
          <cx:pt idx="465">0.0047488869303850796</cx:pt>
          <cx:pt idx="466">-0.00325914461441107</cx:pt>
          <cx:pt idx="467">-0.0140015942903785</cx:pt>
          <cx:pt idx="468">-0.0098339522052054498</cx:pt>
          <cx:pt idx="469">-0.0060841770004757397</cx:pt>
          <cx:pt idx="470">0.016217019317951002</cx:pt>
          <cx:pt idx="471">0.0050108949433325996</cx:pt>
          <cx:pt idx="472">0.022414275755071999</cx:pt>
          <cx:pt idx="473">0.0204731078696315</cx:pt>
          <cx:pt idx="474">0.0099610451275773393</cx:pt>
          <cx:pt idx="475">0.00189912451348494</cx:pt>
          <cx:pt idx="476">-0.000118526190746018</cx:pt>
          <cx:pt idx="477">0.00052619541942829995</cx:pt>
          <cx:pt idx="478">-0.00016605578180455899</cx:pt>
          <cx:pt idx="479">0.0016354228887611</cx:pt>
          <cx:pt idx="480">-0.0110509781904739</cx:pt>
          <cx:pt idx="481">-0.030849694382235102</cx:pt>
          <cx:pt idx="482">-0.044049936514654303</cx:pt>
          <cx:pt idx="483">-0.039994094416528403</cx:pt>
          <cx:pt idx="484">-0.011879620190358301</cx:pt>
          <cx:pt idx="485">-0.00167151190491552</cx:pt>
          <cx:pt idx="486">0.0022611882988042</cx:pt>
          <cx:pt idx="487">0.030859067106305399</cx:pt>
          <cx:pt idx="488">0.034354589991533603</cx:pt>
          <cx:pt idx="489">0.092353759439277996</cx:pt>
          <cx:pt idx="490">0.11157165094777501</cx:pt>
          <cx:pt idx="491">0.061853770852963903</cx:pt>
          <cx:pt idx="492">-0.0084606269158671397</cx:pt>
          <cx:pt idx="493">-0.0113421220080035</cx:pt>
          <cx:pt idx="494">-0.025975361975099101</cx:pt>
          <cx:pt idx="495">-0.034114321554312502</cx:pt>
          <cx:pt idx="496">-0.024724767176801998</cx:pt>
          <cx:pt idx="497">-0.029111224676141599</cx:pt>
          <cx:pt idx="498">0.013728443306518401</cx:pt>
          <cx:pt idx="499">0.0170322940904808</cx:pt>
          <cx:pt idx="500">0.032457125248645503</cx:pt>
          <cx:pt idx="501">0.038271367239367297</cx:pt>
          <cx:pt idx="502">0.0078648579529240707</cx:pt>
          <cx:pt idx="503">0.00082156801093188501</cx:pt>
          <cx:pt idx="504">0.00054446097103466097</cx:pt>
          <cx:pt idx="505">-0.000186057936852731</cx:pt>
          <cx:pt idx="506">-0.0014762320365491999</cx:pt>
          <cx:pt idx="507">0.0088928794781532299</cx:pt>
          <cx:pt idx="508">0.00054169942281654499</cx:pt>
          <cx:pt idx="509">-0.0193642559351676</cx:pt>
          <cx:pt idx="510">-0.039011025809362401</cx:pt>
          <cx:pt idx="511">-0.0075891038846468504</cx:pt>
          <cx:pt idx="512">-0.0024379666244161002</cx:pt>
          <cx:pt idx="513">0.0178710899440239</cx:pt>
          <cx:pt idx="514">0.035693228502331503</cx:pt>
          <cx:pt idx="515">0.035027888851116899</cx:pt>
          <cx:pt idx="516">-0.0021985799474661199</cx:pt>
          <cx:pt idx="517">0.036416043098803197</cx:pt>
          <cx:pt idx="518">0.024005132221031698</cx:pt>
          <cx:pt idx="519">0.035886810521631701</cx:pt>
          <cx:pt idx="520">-0.00120284248468219</cx:pt>
          <cx:pt idx="521">-0.028582409715260802</cx:pt>
          <cx:pt idx="522">-0.0076215957183578499</cx:pt>
          <cx:pt idx="523">-0.025699790019295701</cx:pt>
          <cx:pt idx="524">-0.041688645400201799</cx:pt>
          <cx:pt idx="525">-0.040450675759878499</cx:pt>
          <cx:pt idx="526">-0.0061019932350031003</cx:pt>
          <cx:pt idx="527">0.026698486764842599</cx:pt>
          <cx:pt idx="528">0.033083135166704601</cx:pt>
          <cx:pt idx="529">0.0193292582998668</cx:pt>
          <cx:pt idx="530">0.0016761887582155801</cx:pt>
          <cx:pt idx="531">0.00043368870180377899</cx:pt>
          <cx:pt idx="532">0.000225240637001595</cx:pt>
          <cx:pt idx="533">0.00014214870234371</cx:pt>
          <cx:pt idx="534">9.9946118967916798e-05</cx:pt>
          <cx:pt idx="535">0.0081659982105509905</cx:pt>
          <cx:pt idx="536">0.0049424370218174802</cx:pt>
          <cx:pt idx="537">-0.0059619894839386201</cx:pt>
          <cx:pt idx="538">-0.0148296214553482</cx:pt>
          <cx:pt idx="539">0.010706580476803</cx:pt>
          <cx:pt idx="540">0.017611326771673499</cx:pt>
          <cx:pt idx="541">0.0091741622596609902</cx:pt>
          <cx:pt idx="542">0.0089266617970815195</cx:pt>
          <cx:pt idx="543">0.0052394983223853202</cx:pt>
          <cx:pt idx="544">-0.037293840662691501</cx:pt>
          <cx:pt idx="545">-0.0032266006900723899</cx:pt>
          <cx:pt idx="546">-0.0158588190608961</cx:pt>
          <cx:pt idx="547">0.0028625585480699599</cx:pt>
          <cx:pt idx="548">0.00058759764905461705</cx:pt>
          <cx:pt idx="549">-0.059480939773880297</cx:pt>
          <cx:pt idx="550">0.00060765577104318603</cx:pt>
          <cx:pt idx="551">-0.031042400899246599</cx:pt>
          <cx:pt idx="552">-0.071432149487770005</cx:pt>
          <cx:pt idx="553">-0.047414888213851002</cx:pt>
          <cx:pt idx="554">-0.019543143900660299</cx:pt>
          <cx:pt idx="555">0.027987214464381599</cx:pt>
          <cx:pt idx="556">0.021703336013819199</cx:pt>
          <cx:pt idx="557">0.010358656901663099</cx:pt>
          <cx:pt idx="558">0.0027783771814695801</cx:pt>
          <cx:pt idx="559">-0.00060801443611608903</cx:pt>
          <cx:pt idx="560">0.000155276846848584</cx:pt>
          <cx:pt idx="561">-0.000209520967878439</cx:pt>
          <cx:pt idx="562">0.0012792446347173799</cx:pt>
          <cx:pt idx="563">0.0125606646139993</cx:pt>
          <cx:pt idx="564">0.017969621402022899</cx:pt>
          <cx:pt idx="565">0.0037202640550880999</cx:pt>
          <cx:pt idx="566">0.0213847906519673</cx:pt>
          <cx:pt idx="567">0.033507957902046998</cx:pt>
          <cx:pt idx="568">0.0150689603308351</cx:pt>
          <cx:pt idx="569">-0.015998443712576901</cx:pt>
          <cx:pt idx="570">0.028451886739760901</cx:pt>
          <cx:pt idx="571">0.043787679712806699</cx:pt>
          <cx:pt idx="572">0.0089071564845015702</cx:pt>
          <cx:pt idx="573">-0.054440079689506198</cx:pt>
          <cx:pt idx="574">-0.025158957887621802</cx:pt>
          <cx:pt idx="575">-0.0098475270862081795</cx:pt>
          <cx:pt idx="576">-0.010045775895803501</cx:pt>
          <cx:pt idx="577">-0.033847215108890397</cx:pt>
          <cx:pt idx="578">0.00334393672386777</cx:pt>
          <cx:pt idx="579">-0.036111799492271501</cx:pt>
          <cx:pt idx="580">-0.042443974768382103</cx:pt>
          <cx:pt idx="581">-0.0289046396669661</cx:pt>
          <cx:pt idx="582">-0.0018805456847236499</cx:pt>
          <cx:pt idx="583">0.033804179302668498</cx:pt>
          <cx:pt idx="584">0.0149714414044929</cx:pt>
          <cx:pt idx="585">0.00343628316703037</cx:pt>
          <cx:pt idx="586">0.0014847846826435301</cx:pt>
          <cx:pt idx="587">0.00062203767952891998</cx:pt>
          <cx:pt idx="588">-9.4423601394016306e-05</cx:pt>
          <cx:pt idx="589">-0.00026951522360974401</cx:pt>
          <cx:pt idx="590">0.0013190578130583899</cx:pt>
          <cx:pt idx="591">0.0018942135718808401</cx:pt>
          <cx:pt idx="592">0.0058829197317740002</cx:pt>
          <cx:pt idx="593">0.0087087373628726306</cx:pt>
          <cx:pt idx="594">0.016708753267134498</cx:pt>
          <cx:pt idx="595">0.0023740607243842101</cx:pt>
          <cx:pt idx="596">-0.032551983254260897</cx:pt>
          <cx:pt idx="597">-0.044852021265550199</cx:pt>
          <cx:pt idx="598">0.0146297986368987</cx:pt>
          <cx:pt idx="599">0.036207826489161599</cx:pt>
          <cx:pt idx="600">0.020496141733502199</cx:pt>
          <cx:pt idx="601">-0.034894106087258403</cx:pt>
          <cx:pt idx="602">0.00308356472008256</cx:pt>
          <cx:pt idx="603">0.010084535327186899</cx:pt>
          <cx:pt idx="604">0.00041884628847995001</cx:pt>
          <cx:pt idx="605">-0.024244784161585198</cx:pt>
          <cx:pt idx="606">0.019162652940031801</cx:pt>
          <cx:pt idx="607">-0.00788390477502675</cx:pt>
          <cx:pt idx="608">-0.049128905971625197</cx:pt>
          <cx:pt idx="609">0.0018843520932430499</cx:pt>
          <cx:pt idx="610">0.0212251215098457</cx:pt>
          <cx:pt idx="611">0.029058815012269899</cx:pt>
          <cx:pt idx="612">0.00096413347197275802</cx:pt>
          <cx:pt idx="613">-0.0053022815359217001</cx:pt>
          <cx:pt idx="614">0.0013589384024028999</cx:pt>
          <cx:pt idx="615">-0.00038288271334068201</cx:pt>
          <cx:pt idx="616">0.000100885057729825</cx:pt>
          <cx:pt idx="617">-0.00067430490571841197</cx:pt>
          <cx:pt idx="618">0.0028664815810268002</cx:pt>
          <cx:pt idx="619">-0.0011296507004049201</cx:pt>
          <cx:pt idx="620">0.00174672404801434</cx:pt>
          <cx:pt idx="621">0.019587909877383101</cx:pt>
          <cx:pt idx="622">0.0140003758613248</cx:pt>
          <cx:pt idx="623">0.011897898415484699</cx:pt>
          <cx:pt idx="624">-0.029456453104066499</cx:pt>
          <cx:pt idx="625">-0.026658727769582401</cx:pt>
          <cx:pt idx="626">-0.010386740123879801</cx:pt>
          <cx:pt idx="627">0.0130179613693204</cx:pt>
          <cx:pt idx="628">-0.0097846453558820996</cx:pt>
          <cx:pt idx="629">0.0262792213804935</cx:pt>
          <cx:pt idx="630">0.0510278698144754</cx:pt>
          <cx:pt idx="631">0.013012804737436301</cx:pt>
          <cx:pt idx="632">0.0165739037136181</cx:pt>
          <cx:pt idx="633">0.0209593091114323</cx:pt>
          <cx:pt idx="634">0.034503236827994901</cx:pt>
          <cx:pt idx="635">0.0292744363026122</cx:pt>
          <cx:pt idx="636">0.0069903699954601203</cx:pt>
          <cx:pt idx="637">0.020768965937477599</cx:pt>
          <cx:pt idx="638">0.024256622824948799</cx:pt>
          <cx:pt idx="639">0.018671347839220701</cx:pt>
          <cx:pt idx="640">-0.000575271131019203</cx:pt>
          <cx:pt idx="641">-0.0079567002748966598</cx:pt>
          <cx:pt idx="642">-0.00077055894206271296</cx:pt>
          <cx:pt idx="643">-0.00027260328521610199</cx:pt>
          <cx:pt idx="644">0.000501264310136643</cx:pt>
          <cx:pt idx="645">6.4267460589822006e-05</cx:pt>
          <cx:pt idx="646">0.00087686675293827804</cx:pt>
          <cx:pt idx="647">-0.0017176077392730301</cx:pt>
          <cx:pt idx="648">-0.0012742927455533699</cx:pt>
          <cx:pt idx="649">0.0075138280296220697</cx:pt>
          <cx:pt idx="650">0.023615587430319201</cx:pt>
          <cx:pt idx="651">0.027394911791509598</cx:pt>
          <cx:pt idx="652">-0.032925067118925698</cx:pt>
          <cx:pt idx="653">-0.041237868268510898</cx:pt>
          <cx:pt idx="654">-0.038073542609711998</cx:pt>
          <cx:pt idx="655">0.0079083294506848995</cx:pt>
          <cx:pt idx="656">-0.0051176728232246796</cx:pt>
          <cx:pt idx="657">0.022241042247506799</cx:pt>
          <cx:pt idx="658">0.018294291227521998</cx:pt>
          <cx:pt idx="659">0.047425848937488697</cx:pt>
          <cx:pt idx="660">0.055229394012079498</cx:pt>
          <cx:pt idx="661">0.058518116189241999</cx:pt>
          <cx:pt idx="662">0.063660889014078806</cx:pt>
          <cx:pt idx="663">0.068617760473470499</cx:pt>
          <cx:pt idx="664">0.025818902882954901</cx:pt>
          <cx:pt idx="665">0.0180462709309895</cx:pt>
          <cx:pt idx="666">0.0131778646304745</cx:pt>
          <cx:pt idx="667">0.0085860014671043702</cx:pt>
          <cx:pt idx="668">-0.00156715871505847</cx:pt>
          <cx:pt idx="669">-0.0041198328862088098</cx:pt>
          <cx:pt idx="670">0.00033316505444691102</cx:pt>
          <cx:pt idx="671">-9.8573936297571206e-05</cx:pt>
          <cx:pt idx="672">0.00102508640162993</cx:pt>
          <cx:pt idx="673">-3.5182207804508501e-05</cx:pt>
          <cx:pt idx="674">0.000346250046770321</cx:pt>
          <cx:pt idx="675">-0.00065575089742422898</cx:pt>
          <cx:pt idx="676">0.0054744123259357598</cx:pt>
          <cx:pt idx="677">0.0084207294336390206</cx:pt>
          <cx:pt idx="678">0.0037383596871023899</cx:pt>
          <cx:pt idx="679">-0.0143810331684347</cx:pt>
          <cx:pt idx="680">-0.023485154411421998</cx:pt>
          <cx:pt idx="681">-0.0509097166128024</cx:pt>
          <cx:pt idx="682">-0.044810189558116997</cx:pt>
          <cx:pt idx="683">-0.015873040800329499</cx:pt>
          <cx:pt idx="684">-0.018251322491045899</cx:pt>
          <cx:pt idx="685">-0.018027384479602299</cx:pt>
          <cx:pt idx="686">0.025877940269924401</cx:pt>
          <cx:pt idx="687">0.043481514936145903</cx:pt>
          <cx:pt idx="688">-0.0031475554734634701</cx:pt>
          <cx:pt idx="689">0.0446693216785028</cx:pt>
          <cx:pt idx="690">0.051554469389399997</cx:pt>
          <cx:pt idx="691">0.047961750955387399</cx:pt>
          <cx:pt idx="692">0.00133032109960115</cx:pt>
          <cx:pt idx="693">-0.0057091430278770703</cx:pt>
          <cx:pt idx="694">0.000436340181008293</cx:pt>
          <cx:pt idx="695">0.0035141639818682198</cx:pt>
          <cx:pt idx="696">0.0042276909785696299</cx:pt>
          <cx:pt idx="697">0.0030210408420056401</cx:pt>
          <cx:pt idx="698">0.000302333718684287</cx:pt>
          <cx:pt idx="699">0.00040033897063768999</cx:pt>
          <cx:pt idx="700">-0.00053841276498306099</cx:pt>
          <cx:pt idx="701">-0.00040568603818996198</cx:pt>
          <cx:pt idx="702">0.00050190030781950405</cx:pt>
          <cx:pt idx="703">-1.3633560856679401e-05</cx:pt>
          <cx:pt idx="704">-0.0045450268977444402</cx:pt>
          <cx:pt idx="705">-0.018517712617707901</cx:pt>
          <cx:pt idx="706">-0.0044380731221641302</cx:pt>
          <cx:pt idx="707">-0.0061259100785651397</cx:pt>
          <cx:pt idx="708">-0.00415876274591356</cx:pt>
          <cx:pt idx="709">-0.012290050740483</cx:pt>
          <cx:pt idx="710">-0.010485386648505001</cx:pt>
          <cx:pt idx="711">-0.028003350696500801</cx:pt>
          <cx:pt idx="712">-0.0144983537082747</cx:pt>
          <cx:pt idx="713">-0.0218961993356501</cx:pt>
          <cx:pt idx="714">-0.0063253009061038498</cx:pt>
          <cx:pt idx="715">0.0021648728156456799</cx:pt>
          <cx:pt idx="716">0.0040393415004476001</cx:pt>
          <cx:pt idx="717">0.022534213877589498</cx:pt>
          <cx:pt idx="718">0.029452837094342901</cx:pt>
          <cx:pt idx="719">0.020160524167370301</cx:pt>
          <cx:pt idx="720">-0.00374006742549723</cx:pt>
          <cx:pt idx="721">-0.014692364011603299</cx:pt>
          <cx:pt idx="722">-0.0137046283216043</cx:pt>
          <cx:pt idx="723">-0.0033473047950690702</cx:pt>
          <cx:pt idx="724">-0.0021654415407158399</cx:pt>
          <cx:pt idx="725">7.2324887826688504e-05</cx:pt>
          <cx:pt idx="726">0.00064474484620883797</cx:pt>
          <cx:pt idx="727">0.00063370153463422098</cx:pt>
          <cx:pt idx="728">-0.00022616190727899499</cx:pt>
          <cx:pt idx="729">9.6691681297373606e-05</cx:pt>
          <cx:pt idx="730">0.00030591298286912098</cx:pt>
          <cx:pt idx="731">-0.00026130788060485099</cx:pt>
          <cx:pt idx="732">-0.0071981722193162102</cx:pt>
          <cx:pt idx="733">-0.029471714356478301</cx:pt>
          <cx:pt idx="734">-0.028272578072271699</cx:pt>
          <cx:pt idx="735">-0.00338851637254309</cx:pt>
          <cx:pt idx="736">0.00375786203956979</cx:pt>
          <cx:pt idx="737">0.0052822253568725001</cx:pt>
          <cx:pt idx="738">0.0036736104190664498</cx:pt>
          <cx:pt idx="739">-0.0016224510217249699</cx:pt>
          <cx:pt idx="740">-0.0010657356211477599</cx:pt>
          <cx:pt idx="741">0.013535182279067399</cx:pt>
          <cx:pt idx="742">0.019031635793694501</cx:pt>
          <cx:pt idx="743">0.0095010760070738404</cx:pt>
          <cx:pt idx="744">0.0046903482424419801</cx:pt>
          <cx:pt idx="745">0.0182661311559787</cx:pt>
          <cx:pt idx="746">0.026027517986387801</cx:pt>
          <cx:pt idx="747">0.017318483816301401</cx:pt>
          <cx:pt idx="748">0.00090447762715913896</cx:pt>
          <cx:pt idx="749">-0.0071157454769642499</cx:pt>
          <cx:pt idx="750">-0.0028227626464232699</cx:pt>
          <cx:pt idx="751">0.00082149059724523799</cx:pt>
          <cx:pt idx="752">-7.4949339638111896e-05</cx:pt>
          <cx:pt idx="753">-4.0453298186295297e-06</cx:pt>
          <cx:pt idx="754">0.00073446165363790698</cx:pt>
          <cx:pt idx="755">-6.3405195940700006e-05</cx:pt>
          <cx:pt idx="756">0.00040660326263266497</cx:pt>
          <cx:pt idx="757">-0.00037004285033273397</cx:pt>
          <cx:pt idx="758">-8.2647992287317903e-05</cx:pt>
          <cx:pt idx="759">0.00032934118132016302</cx:pt>
          <cx:pt idx="760">0.00080239803578657602</cx:pt>
          <cx:pt idx="761">0.00017796960993624801</cx:pt>
          <cx:pt idx="762">0.000250871219928075</cx:pt>
          <cx:pt idx="763">-0.00026985687690362199</cx:pt>
          <cx:pt idx="764">0.0012249613311865299</cx:pt>
          <cx:pt idx="765">0.00142461639272446</cx:pt>
          <cx:pt idx="766">0.0025389901703692301</cx:pt>
          <cx:pt idx="767">0.00055180153783701005</cx:pt>
          <cx:pt idx="768">0.0023987948965798699</cx:pt>
          <cx:pt idx="769">0.0039211321888501099</cx:pt>
          <cx:pt idx="770">0.00050304824855972095</cx:pt>
          <cx:pt idx="771">0.00141481431057505</cx:pt>
          <cx:pt idx="772">0.0027241198495548099</cx:pt>
          <cx:pt idx="773">0.0041278107320005704</cx:pt>
          <cx:pt idx="774">0.00806606174186629</cx:pt>
          <cx:pt idx="775">0.0020768277691951501</cx:pt>
          <cx:pt idx="776">-0.0023856599856458402</cx:pt>
          <cx:pt idx="777">-0.00216554486407246</cx:pt>
          <cx:pt idx="778">-0.0034108304354214698</cx:pt>
          <cx:pt idx="779">0.00014237243307845701</cx:pt>
          <cx:pt idx="780">-0.000279072497906399</cx:pt>
          <cx:pt idx="781">-0.00017931549910703</cx:pt>
          <cx:pt idx="782">5.0390304769132e-05</cx:pt>
          <cx:pt idx="783">0.00021092497699636101</cx:pt>
          <cx:pt idx="784">0.0025639183528529249</cx:pt>
          <cx:pt idx="785">0.0022859992784997627</cx:pt>
          <cx:pt idx="786">0.00011019760344319875</cx:pt>
          <cx:pt idx="787">0.0056199607871707004</cx:pt>
          <cx:pt idx="788">0.00110716029498698</cx:pt>
          <cx:pt idx="789">0.0025132640534294998</cx:pt>
          <cx:pt idx="790">0.0018063785368823799</cx:pt>
          <cx:pt idx="791">0.0036788175984204252</cx:pt>
          <cx:pt idx="792">-0.0077993362480344251</cx:pt>
          <cx:pt idx="793">-0.0029896539843075748</cx:pt>
          <cx:pt idx="794">0.015100256640567675</cx:pt>
          <cx:pt idx="795">0.017148446427156398</cx:pt>
          <cx:pt idx="796">0.010476963398164625</cx:pt>
          <cx:pt idx="797">0.0016516393364002251</cx:pt>
          <cx:pt idx="798">-0.014925001985115149</cx:pt>
          <cx:pt idx="799">-0.0155292224721641</cx:pt>
          <cx:pt idx="800">-0.015048813008358076</cx:pt>
          <cx:pt idx="801">-0.012835012039259125</cx:pt>
          <cx:pt idx="802">-0.0042788957095779498</cx:pt>
          <cx:pt idx="803">-0.00138257436798331</cx:pt>
          <cx:pt idx="804">-0.0111988029291005</cx:pt>
          <cx:pt idx="805">-0.010417639492318999</cx:pt>
          <cx:pt idx="806">-0.0053066129612624</cx:pt>
          <cx:pt idx="807">-0.00054672651758433497</cx:pt>
          <cx:pt idx="808">-0.00017567584711339099</cx:pt>
          <cx:pt idx="809">-7.1781048770536e-05</cx:pt>
          <cx:pt idx="810">0.00015650597320355299</cx:pt>
          <cx:pt idx="811">0.0010654896062470525</cx:pt>
          <cx:pt idx="812">0.0020341954203461402</cx:pt>
          <cx:pt idx="813">0.0045929924023408002</cx:pt>
          <cx:pt idx="814">0.0037655516156218749</cx:pt>
          <cx:pt idx="815">0.0020548563913237849</cx:pt>
          <cx:pt idx="816">0.0012665194082750574</cx:pt>
          <cx:pt idx="817">-0.0014539928006791049</cx:pt>
          <cx:pt idx="818">-0.0064494365487208502</cx:pt>
          <cx:pt idx="819">0.0092284684236024258</cx:pt>
          <cx:pt idx="820">0.0011633258310489751</cx:pt>
          <cx:pt idx="821">0.0093196349516051994</cx:pt>
          <cx:pt idx="822">0.032139394926987752</cx:pt>
          <cx:pt idx="823">0.026336137015053999</cx:pt>
          <cx:pt idx="824">0.00179673980342929</cx:pt>
          <cx:pt idx="825">-0.01824858866932445</cx:pt>
          <cx:pt idx="826">-0.019481805361105949</cx:pt>
          <cx:pt idx="827">-0.010193644183733599</cx:pt>
          <cx:pt idx="828">-0.010769481917389474</cx:pt>
          <cx:pt idx="829">-0.01082714660703965</cx:pt>
          <cx:pt idx="830">-0.011124758951611699</cx:pt>
          <cx:pt idx="831">-0.003491019857948825</cx:pt>
          <cx:pt idx="832">-0.011206540213204875</cx:pt>
          <cx:pt idx="833">-0.013195875958765075</cx:pt>
          <cx:pt idx="834">-0.0038548401361207249</cx:pt>
          <cx:pt idx="835">0.00020731741576915949</cx:pt>
          <cx:pt idx="836">3.6447385711942249e-05</cx:pt>
          <cx:pt idx="837">-8.9468521773700246e-05</cx:pt>
          <cx:pt idx="838">0.000254010804067635</cx:pt>
          <cx:pt idx="839">0.0013754635852898901</cx:pt>
          <cx:pt idx="840">0.003145052591535775</cx:pt>
          <cx:pt idx="841">0.0076775500444729999</cx:pt>
          <cx:pt idx="842">0.011411315155260424</cx:pt>
          <cx:pt idx="843">0.01263972208525015</cx:pt>
          <cx:pt idx="844">0.00715173682320225</cx:pt>
          <cx:pt idx="845">0.006020522263876925</cx:pt>
          <cx:pt idx="846">0.0094394247414797752</cx:pt>
          <cx:pt idx="847">0.019163639377318749</cx:pt>
          <cx:pt idx="848">0.010982502623132899</cx:pt>
          <cx:pt idx="849">0.025147582563694499</cx:pt>
          <cx:pt idx="850">0.014880642605561651</cx:pt>
          <cx:pt idx="851">-0.0060292678670073752</cx:pt>
          <cx:pt idx="852">-0.019701774036364375</cx:pt>
          <cx:pt idx="853">-0.019443992547859949</cx:pt>
          <cx:pt idx="854">-0.0090034525171014002</cx:pt>
          <cx:pt idx="855">-0.0023698218813922099</cx:pt>
          <cx:pt idx="856">-0.0044276388912993002</cx:pt>
          <cx:pt idx="857">-0.0120045417360371</cx:pt>
          <cx:pt idx="858">-0.015939165339810824</cx:pt>
          <cx:pt idx="859">-0.0074392540306602748</cx:pt>
          <cx:pt idx="860">-0.0030461285164369999</cx:pt>
          <cx:pt idx="861">-0.0073770636450138753</cx:pt>
          <cx:pt idx="862">-0.00051593855365541748</cx:pt>
          <cx:pt idx="863">0.0020563008050363376</cx:pt>
          <cx:pt idx="864">0.0015852722427237825</cx:pt>
          <cx:pt idx="865">8.5582952400018003e-05</cx:pt>
          <cx:pt idx="866">0.0002327368163609955</cx:pt>
          <cx:pt idx="867">0.0012003001201229099</cx:pt>
          <cx:pt idx="868">0.0025798732876565499</cx:pt>
          <cx:pt idx="869">0.0076672023842276</cx:pt>
          <cx:pt idx="870">0.013937370382055125</cx:pt>
          <cx:pt idx="871">0.019178664605401526</cx:pt>
          <cx:pt idx="872">0.0051870228406679496</cx:pt>
          <cx:pt idx="873">0.012960483535795224</cx:pt>
          <cx:pt idx="874">0.0090193470621760495</cx:pt>
          <cx:pt idx="875">0.022012365726492227</cx:pt>
          <cx:pt idx="876">0.021638018300578425</cx:pt>
          <cx:pt idx="877">0.0009842450624776124</cx:pt>
          <cx:pt idx="878">-0.015927992003386252</cx:pt>
          <cx:pt idx="879">-0.02984363409945175</cx:pt>
          <cx:pt idx="880">-0.019246581411412077</cx:pt>
          <cx:pt idx="881">-0.0050422097271295499</cx:pt>
          <cx:pt idx="882">-0.0024353051140249449</cx:pt>
          <cx:pt idx="883">0.0084815790563617256</cx:pt>
          <cx:pt idx="884">0.0025639183528529249</cx:pt>
          <cx:pt idx="885">0.0022859992784997627</cx:pt>
          <cx:pt idx="886">0.00011019760344319875</cx:pt>
          <cx:pt idx="887">0.0056199607871707004</cx:pt>
          <cx:pt idx="888">0.00110716029498698</cx:pt>
          <cx:pt idx="889">0.0025132640534294998</cx:pt>
          <cx:pt idx="890">0.0018063785368823799</cx:pt>
          <cx:pt idx="891">0.0036788175984204252</cx:pt>
          <cx:pt idx="892">-0.0077993362480344251</cx:pt>
          <cx:pt idx="893">-0.0029896539843075748</cx:pt>
          <cx:pt idx="894">0.015100256640567675</cx:pt>
          <cx:pt idx="895">0.017148446427156398</cx:pt>
          <cx:pt idx="896">0.010476963398164625</cx:pt>
          <cx:pt idx="897">0.0016516393364002251</cx:pt>
          <cx:pt idx="898">-0.014925001985115149</cx:pt>
          <cx:pt idx="899">-0.0155292224721641</cx:pt>
          <cx:pt idx="900">-0.015048813008358076</cx:pt>
          <cx:pt idx="901">-0.012835012039259125</cx:pt>
          <cx:pt idx="902">-0.0042788957095779498</cx:pt>
          <cx:pt idx="903">-0.00138257436798331</cx:pt>
          <cx:pt idx="904">-0.0111988029291005</cx:pt>
          <cx:pt idx="905">-0.010417639492318999</cx:pt>
          <cx:pt idx="906">-0.0053066129612624</cx:pt>
          <cx:pt idx="907">-0.00054672651758433497</cx:pt>
          <cx:pt idx="908">-0.00017567584711339099</cx:pt>
          <cx:pt idx="909">-7.1781048770536e-05</cx:pt>
          <cx:pt idx="910">0.00015650597320355299</cx:pt>
          <cx:pt idx="911">0.0010654896062470525</cx:pt>
          <cx:pt idx="912">0.0020341954203461402</cx:pt>
          <cx:pt idx="913">0.0045929924023408002</cx:pt>
          <cx:pt idx="914">0.0037655516156218749</cx:pt>
          <cx:pt idx="915">0.0020548563913237849</cx:pt>
          <cx:pt idx="916">0.0012665194082750574</cx:pt>
          <cx:pt idx="917">-0.0014539928006791049</cx:pt>
          <cx:pt idx="918">-0.0064494365487208502</cx:pt>
          <cx:pt idx="919">0.0092284684236024258</cx:pt>
          <cx:pt idx="920">0.0011633258310489751</cx:pt>
          <cx:pt idx="921">0.0093196349516051994</cx:pt>
          <cx:pt idx="922">0.032139394926987752</cx:pt>
          <cx:pt idx="923">0.026336137015053999</cx:pt>
          <cx:pt idx="924">0.00179673980342929</cx:pt>
          <cx:pt idx="925">-0.01824858866932445</cx:pt>
          <cx:pt idx="926">-0.019481805361105949</cx:pt>
          <cx:pt idx="927">-0.010193644183733599</cx:pt>
          <cx:pt idx="928">-0.010769481917389474</cx:pt>
          <cx:pt idx="929">-0.01082714660703965</cx:pt>
          <cx:pt idx="930">-0.011124758951611699</cx:pt>
          <cx:pt idx="931">-0.003491019857948825</cx:pt>
          <cx:pt idx="932">-0.011206540213204875</cx:pt>
          <cx:pt idx="933">-0.013195875958765075</cx:pt>
          <cx:pt idx="934">-0.0038548401361207249</cx:pt>
          <cx:pt idx="935">0.00020731741576915949</cx:pt>
          <cx:pt idx="936">3.6447385711942249e-05</cx:pt>
          <cx:pt idx="937">-8.9468521773700246e-05</cx:pt>
          <cx:pt idx="938">0.000254010804067635</cx:pt>
          <cx:pt idx="939">0.0013754635852898901</cx:pt>
          <cx:pt idx="940">0.003145052591535775</cx:pt>
          <cx:pt idx="941">0.0076775500444729999</cx:pt>
          <cx:pt idx="942">0.011411315155260424</cx:pt>
          <cx:pt idx="943">0.01263972208525015</cx:pt>
          <cx:pt idx="944">0.00715173682320225</cx:pt>
          <cx:pt idx="945">0.006020522263876925</cx:pt>
          <cx:pt idx="946">0.0094394247414797752</cx:pt>
          <cx:pt idx="947">0.019163639377318749</cx:pt>
          <cx:pt idx="948">0.010982502623132899</cx:pt>
          <cx:pt idx="949">0.025147582563694499</cx:pt>
          <cx:pt idx="950">0.014880642605561651</cx:pt>
          <cx:pt idx="951">-0.0060292678670073752</cx:pt>
          <cx:pt idx="952">-0.019701774036364375</cx:pt>
          <cx:pt idx="953">-0.019443992547859949</cx:pt>
          <cx:pt idx="954">-0.0090034525171014002</cx:pt>
          <cx:pt idx="955">-0.0023698218813922099</cx:pt>
          <cx:pt idx="956">-0.0044276388912993002</cx:pt>
          <cx:pt idx="957">-0.0120045417360371</cx:pt>
          <cx:pt idx="958">-0.015939165339810824</cx:pt>
          <cx:pt idx="959">-0.0074392540306602748</cx:pt>
          <cx:pt idx="960">-0.0030461285164369999</cx:pt>
          <cx:pt idx="961">-0.0073770636450138753</cx:pt>
          <cx:pt idx="962">-0.00051593855365541748</cx:pt>
          <cx:pt idx="963">0.0020563008050363376</cx:pt>
          <cx:pt idx="964">0.0015852722427237825</cx:pt>
          <cx:pt idx="965">8.5582952400018003e-05</cx:pt>
          <cx:pt idx="966">0.0002327368163609955</cx:pt>
          <cx:pt idx="967">0.0012003001201229099</cx:pt>
          <cx:pt idx="968">0.0025798732876565499</cx:pt>
          <cx:pt idx="969">0.0076672023842276</cx:pt>
          <cx:pt idx="970">0.013937370382055125</cx:pt>
          <cx:pt idx="971">0.019178664605401526</cx:pt>
          <cx:pt idx="972">0.0051870228406679496</cx:pt>
          <cx:pt idx="973">0.012960483535795224</cx:pt>
          <cx:pt idx="974">0.0090193470621760495</cx:pt>
          <cx:pt idx="975">0.022012365726492227</cx:pt>
          <cx:pt idx="976">0.021638018300578425</cx:pt>
          <cx:pt idx="977">0.0009842450624776124</cx:pt>
          <cx:pt idx="978">-0.015927992003386252</cx:pt>
          <cx:pt idx="979">-0.02984363409945175</cx:pt>
          <cx:pt idx="980">-0.019246581411412077</cx:pt>
          <cx:pt idx="981">-0.0050422097271295499</cx:pt>
          <cx:pt idx="982">-0.0024353051140249449</cx:pt>
          <cx:pt idx="983">0.0084815790563617256</cx:pt>
          <cx:pt idx="984">0.0025639183528529249</cx:pt>
          <cx:pt idx="985">0.0022859992784997627</cx:pt>
          <cx:pt idx="986">0.00011019760344319875</cx:pt>
          <cx:pt idx="987">0.0056199607871707004</cx:pt>
          <cx:pt idx="988">0.00110716029498698</cx:pt>
          <cx:pt idx="989">0.0025132640534294998</cx:pt>
          <cx:pt idx="990">0.0018063785368823799</cx:pt>
          <cx:pt idx="991">0.0036788175984204252</cx:pt>
          <cx:pt idx="992">-0.0077993362480344251</cx:pt>
          <cx:pt idx="993">-0.0029896539843075748</cx:pt>
          <cx:pt idx="994">0.015100256640567675</cx:pt>
          <cx:pt idx="995">0.017148446427156398</cx:pt>
          <cx:pt idx="996">0.010476963398164625</cx:pt>
          <cx:pt idx="997">0.0016516393364002251</cx:pt>
          <cx:pt idx="998">-0.014925001985115149</cx:pt>
          <cx:pt idx="999">-0.0155292224721641</cx:pt>
          <cx:pt idx="1000">-0.015048813008358076</cx:pt>
          <cx:pt idx="1001">-0.012835012039259125</cx:pt>
          <cx:pt idx="1002">-0.0042788957095779498</cx:pt>
          <cx:pt idx="1003">-0.00138257436798331</cx:pt>
          <cx:pt idx="1004">-0.0111988029291005</cx:pt>
          <cx:pt idx="1005">-0.010417639492318999</cx:pt>
          <cx:pt idx="1006">-0.0053066129612624</cx:pt>
          <cx:pt idx="1007">-0.00054672651758433497</cx:pt>
          <cx:pt idx="1008">-0.00017567584711339099</cx:pt>
          <cx:pt idx="1009">-7.1781048770536e-05</cx:pt>
          <cx:pt idx="1010">0.00015650597320355299</cx:pt>
          <cx:pt idx="1011">0.0010654896062470525</cx:pt>
          <cx:pt idx="1012">0.0020341954203461402</cx:pt>
          <cx:pt idx="1013">0.0045929924023408002</cx:pt>
          <cx:pt idx="1014">0.0037655516156218749</cx:pt>
          <cx:pt idx="1015">0.0020548563913237849</cx:pt>
          <cx:pt idx="1016">0.0012665194082750574</cx:pt>
          <cx:pt idx="1017">-0.0014539928006791049</cx:pt>
          <cx:pt idx="1018">-0.0064494365487208502</cx:pt>
          <cx:pt idx="1019">0.0092284684236024258</cx:pt>
          <cx:pt idx="1020">0.0011633258310489751</cx:pt>
          <cx:pt idx="1021">0.0093196349516051994</cx:pt>
          <cx:pt idx="1022">0.032139394926987752</cx:pt>
          <cx:pt idx="1023">0.026336137015053999</cx:pt>
          <cx:pt idx="1024">0.00179673980342929</cx:pt>
          <cx:pt idx="1025">-0.01824858866932445</cx:pt>
          <cx:pt idx="1026">-0.019481805361105949</cx:pt>
          <cx:pt idx="1027">-0.010193644183733599</cx:pt>
          <cx:pt idx="1028">-0.010769481917389474</cx:pt>
          <cx:pt idx="1029">-0.01082714660703965</cx:pt>
          <cx:pt idx="1030">-0.011124758951611699</cx:pt>
          <cx:pt idx="1031">-0.003491019857948825</cx:pt>
          <cx:pt idx="1032">-0.011206540213204875</cx:pt>
          <cx:pt idx="1033">-0.013195875958765075</cx:pt>
          <cx:pt idx="1034">-0.0038548401361207249</cx:pt>
          <cx:pt idx="1035">0.00020731741576915949</cx:pt>
          <cx:pt idx="1036">3.6447385711942249e-05</cx:pt>
          <cx:pt idx="1037">-8.9468521773700246e-05</cx:pt>
          <cx:pt idx="1038">0.000254010804067635</cx:pt>
          <cx:pt idx="1039">0.0013754635852898901</cx:pt>
          <cx:pt idx="1040">0.003145052591535775</cx:pt>
          <cx:pt idx="1041">0.0076775500444729999</cx:pt>
          <cx:pt idx="1042">0.011411315155260424</cx:pt>
          <cx:pt idx="1043">0.01263972208525015</cx:pt>
          <cx:pt idx="1044">0.00715173682320225</cx:pt>
          <cx:pt idx="1045">0.006020522263876925</cx:pt>
          <cx:pt idx="1046">0.0094394247414797752</cx:pt>
          <cx:pt idx="1047">0.019163639377318749</cx:pt>
          <cx:pt idx="1048">0.010982502623132899</cx:pt>
          <cx:pt idx="1049">0.025147582563694499</cx:pt>
          <cx:pt idx="1050">0.014880642605561651</cx:pt>
          <cx:pt idx="1051">-0.0060292678670073752</cx:pt>
          <cx:pt idx="1052">-0.019701774036364375</cx:pt>
          <cx:pt idx="1053">-0.019443992547859949</cx:pt>
          <cx:pt idx="1054">-0.0090034525171014002</cx:pt>
          <cx:pt idx="1055">-0.0023698218813922099</cx:pt>
          <cx:pt idx="1056">-0.0044276388912993002</cx:pt>
          <cx:pt idx="1057">-0.0120045417360371</cx:pt>
          <cx:pt idx="1058">-0.015939165339810824</cx:pt>
          <cx:pt idx="1059">-0.0074392540306602748</cx:pt>
          <cx:pt idx="1060">-0.0030461285164369999</cx:pt>
          <cx:pt idx="1061">-0.0073770636450138753</cx:pt>
          <cx:pt idx="1062">-0.00051593855365541748</cx:pt>
          <cx:pt idx="1063">0.0020563008050363376</cx:pt>
          <cx:pt idx="1064">0.0015852722427237825</cx:pt>
          <cx:pt idx="1065">8.5582952400018003e-05</cx:pt>
          <cx:pt idx="1066">0.0002327368163609955</cx:pt>
          <cx:pt idx="1067">0.0012003001201229099</cx:pt>
          <cx:pt idx="1068">0.0025798732876565499</cx:pt>
          <cx:pt idx="1069">0.0076672023842276</cx:pt>
          <cx:pt idx="1070">0.013937370382055125</cx:pt>
          <cx:pt idx="1071">0.019178664605401526</cx:pt>
          <cx:pt idx="1072">0.0051870228406679496</cx:pt>
          <cx:pt idx="1073">0.012960483535795224</cx:pt>
          <cx:pt idx="1074">0.0090193470621760495</cx:pt>
          <cx:pt idx="1075">0.022012365726492227</cx:pt>
          <cx:pt idx="1076">0.021638018300578425</cx:pt>
          <cx:pt idx="1077">0.0009842450624776124</cx:pt>
          <cx:pt idx="1078">-0.015927992003386252</cx:pt>
          <cx:pt idx="1079">-0.02984363409945175</cx:pt>
          <cx:pt idx="1080">-0.019246581411412077</cx:pt>
          <cx:pt idx="1081">-0.0050422097271295499</cx:pt>
          <cx:pt idx="1082">-0.0024353051140249449</cx:pt>
          <cx:pt idx="1083">0.0084815790563617256</cx:pt>
        </cx:lvl>
      </cx:numDim>
    </cx:data>
    <cx:data id="128">
      <cx:numDim type="val">
        <cx:f>Sheet2!$DY$1:$DY$1084</cx:f>
        <cx:lvl ptCount="1084" formatCode="0.00E+00">
          <cx:pt idx="0">-7.9451750083501897e-05</cx:pt>
          <cx:pt idx="1">0.00040773444971302098</cx:pt>
          <cx:pt idx="2">0.00036764184832745498</cx:pt>
          <cx:pt idx="3">0.000210790032126347</cx:pt>
          <cx:pt idx="4">0.00067667055796043196</cx:pt>
          <cx:pt idx="5">0.00076896056781020799</cx:pt>
          <cx:pt idx="6">0.00033516737427764402</cx:pt>
          <cx:pt idx="7">-0.00043570445364130603</cx:pt>
          <cx:pt idx="8">-0.00054014482160019597</cx:pt>
          <cx:pt idx="9">0.00029991025679813399</cx:pt>
          <cx:pt idx="10">3.63213649117589e-06</cx:pt>
          <cx:pt idx="11">-0.000368715891608901</cx:pt>
          <cx:pt idx="12">-3.2989086040988603e-05</cx:pt>
          <cx:pt idx="13">0.000172268566648326</cx:pt>
          <cx:pt idx="14">-0.00087704932571327002</cx:pt>
          <cx:pt idx="15">0.00090237385579726903</cx:pt>
          <cx:pt idx="16">-0.00040891155332277597</cx:pt>
          <cx:pt idx="17">0.000432796253050338</cx:pt>
          <cx:pt idx="18">-0.000108686845835133</cx:pt>
          <cx:pt idx="19">-0.000103400027978299</cx:pt>
          <cx:pt idx="20">0.0011128726736868799</cx:pt>
          <cx:pt idx="21">0.00095091757224640501</cx:pt>
          <cx:pt idx="22">0.00014663740614644799</cx:pt>
          <cx:pt idx="23">2.5402812347685801e-05</cx:pt>
          <cx:pt idx="24">-0.00100679600981238</cx:pt>
          <cx:pt idx="25">-0.00034270811392406999</cx:pt>
          <cx:pt idx="26">0.00088132970093482399</cx:pt>
          <cx:pt idx="27">0.00045295017944585897</cx:pt>
          <cx:pt idx="28">0.00044560669553932397</cx:pt>
          <cx:pt idx="29">-0.00057028031040612403</cx:pt>
          <cx:pt idx="30">0.000741751525698399</cx:pt>
          <cx:pt idx="31">0.000139185412511996</cx:pt>
          <cx:pt idx="32">-0.00013335301598402599</cx:pt>
          <cx:pt idx="33">-0.00030689279529970903</cx:pt>
          <cx:pt idx="34">0.00041745698333685901</cx:pt>
          <cx:pt idx="35">0.00090137064987879105</cx:pt>
          <cx:pt idx="36">0.0014639123046844499</cx:pt>
          <cx:pt idx="37">0.00051066109221914598</cx:pt>
          <cx:pt idx="38">-9.7100247998765098e-06</cx:pt>
          <cx:pt idx="39">-0.000338465236801437</cx:pt>
          <cx:pt idx="40">0.00154934413415084</cx:pt>
          <cx:pt idx="41">0.00071658568182530005</cx:pt>
          <cx:pt idx="42">0.00040141105169415298</cx:pt>
          <cx:pt idx="43">-0.00065285093131988705</cx:pt>
          <cx:pt idx="44">1.77516143767854e-06</cx:pt>
          <cx:pt idx="45">0.000191772195158517</cx:pt>
          <cx:pt idx="46">2.8650767506687401e-05</cx:pt>
          <cx:pt idx="47">-0.00012655701546203401</cx:pt>
          <cx:pt idx="48">-0.00028694213789934401</cx:pt>
          <cx:pt idx="49">0.00024728996409822702</cx:pt>
          <cx:pt idx="50">0.00032665394591096001</cx:pt>
          <cx:pt idx="51">-8.9807259554248593e-05</cx:pt>
          <cx:pt idx="52">-0.00034904653925844502</cx:pt>
          <cx:pt idx="53">0.0011027117822390599</cx:pt>
          <cx:pt idx="54">0.00028277449890671202</cx:pt>
          <cx:pt idx="55">0.00012140109486427199</cx:pt>
          <cx:pt idx="56">-0.00033939748207700003</cx:pt>
          <cx:pt idx="57">-0.00028007066913095002</cx:pt>
          <cx:pt idx="58">-0.000733410640758861</cx:pt>
          <cx:pt idx="59">0.00065695636912046996</cx:pt>
          <cx:pt idx="60">0.00015872491741391801</cx:pt>
          <cx:pt idx="61">-0.00046164474721897998</cx:pt>
          <cx:pt idx="62">-0.00037437889975523898</cx:pt>
          <cx:pt idx="63">0.0020244994583043501</cx:pt>
          <cx:pt idx="64">0.0033344522521409699</cx:pt>
          <cx:pt idx="65">-0.0027326520665147398</cx:pt>
          <cx:pt idx="66">-0.0055148089081709702</cx:pt>
          <cx:pt idx="67">-5.9256793749647197e-05</cx:pt>
          <cx:pt idx="68">-0.010814719938334201</cx:pt>
          <cx:pt idx="69">-0.031870350966093898</cx:pt>
          <cx:pt idx="70">-0.028702852787066399</cx:pt>
          <cx:pt idx="71">-0.0170524861232049</cx:pt>
          <cx:pt idx="72">-0.0062355936567053596</cx:pt>
          <cx:pt idx="73">-0.0038064731152357601</cx:pt>
          <cx:pt idx="74">0.00189892452697709</cx:pt>
          <cx:pt idx="75">0.00026737813555516098</cx:pt>
          <cx:pt idx="76">-0.0011869431420777001</cx:pt>
          <cx:pt idx="77">-0.00010290181302325</cx:pt>
          <cx:pt idx="78">0.00081811975323648498</cx:pt>
          <cx:pt idx="79">0.00018139814421331001</cx:pt>
          <cx:pt idx="80">-0.00056181376029933801</cx:pt>
          <cx:pt idx="81">-0.00065503706991512796</cx:pt>
          <cx:pt idx="82">-0.0012253773660352101</cx:pt>
          <cx:pt idx="83">-0.00051670369894701005</cx:pt>
          <cx:pt idx="84">-2.7629632231602099e-05</cx:pt>
          <cx:pt idx="85">0.000141857807831247</cx:pt>
          <cx:pt idx="86">-0.00017016163926481101</cx:pt>
          <cx:pt idx="87">-0.00085812725614859103</cx:pt>
          <cx:pt idx="88">-0.00027724794940093802</cx:pt>
          <cx:pt idx="89">-3.1300274532565797e-05</cx:pt>
          <cx:pt idx="90">0.00025563189979121298</cx:pt>
          <cx:pt idx="91">0.00043878995617913498</cx:pt>
          <cx:pt idx="92">0.00077554825112828498</cx:pt>
          <cx:pt idx="93">-0.0086236361583326097</cx:pt>
          <cx:pt idx="94">-0.010771580797723</cx:pt>
          <cx:pt idx="95">-0.00875992733130985</cx:pt>
          <cx:pt idx="96">-0.0309794484619892</cx:pt>
          <cx:pt idx="97">-0.034970330494410798</cx:pt>
          <cx:pt idx="98">-0.059816071470146399</cx:pt>
          <cx:pt idx="99">-0.044415430560453398</cx:pt>
          <cx:pt idx="100">-0.029985902585343501</cx:pt>
          <cx:pt idx="101">-0.0093208606619804794</cx:pt>
          <cx:pt idx="102">0.00037758784967839001</cx:pt>
          <cx:pt idx="103">-0.0036477939000311098</cx:pt>
          <cx:pt idx="104">-0.0036792023818877501</cx:pt>
          <cx:pt idx="105">-0.0076967157872026102</cx:pt>
          <cx:pt idx="106">-0.0077929105246153998</cx:pt>
          <cx:pt idx="107">-0.0039819825083871599</cx:pt>
          <cx:pt idx="108">-0.0028836574364106702</cx:pt>
          <cx:pt idx="109">8.0520665522280496e-05</cx:pt>
          <cx:pt idx="110">0.00078381613624368702</cx:pt>
          <cx:pt idx="111">0.00024231941802434399</cx:pt>
          <cx:pt idx="112">-0.00097420235534622095</cx:pt>
          <cx:pt idx="113">0.00078246234798793105</cx:pt>
          <cx:pt idx="114">0.000914204269314881</cx:pt>
          <cx:pt idx="115">0.0011737596317119099</cx:pt>
          <cx:pt idx="116">0.00090415144908617998</cx:pt>
          <cx:pt idx="117">-0.0119319242580421</cx:pt>
          <cx:pt idx="118">-0.019368154271555301</cx:pt>
          <cx:pt idx="119">-0.013031897489931501</cx:pt>
          <cx:pt idx="120">-0.016262607435955999</cx:pt>
          <cx:pt idx="121">0.0114598894896172</cx:pt>
          <cx:pt idx="122">0.020633389004199601</cx:pt>
          <cx:pt idx="123">0.046998931480384303</cx:pt>
          <cx:pt idx="124">0.037529477934941997</cx:pt>
          <cx:pt idx="125">-0.037969367876030002</cx:pt>
          <cx:pt idx="126">0.0042714801140417997</cx:pt>
          <cx:pt idx="127">0.043385789792158298</cx:pt>
          <cx:pt idx="128">0.051738227722418498</cx:pt>
          <cx:pt idx="129">0.0339359032652614</cx:pt>
          <cx:pt idx="130">0.0132335182780999</cx:pt>
          <cx:pt idx="131">-0.019826365520902299</cx:pt>
          <cx:pt idx="132">-0.028893406438084399</cx:pt>
          <cx:pt idx="133">-0.011204300418372001</cx:pt>
          <cx:pt idx="134">-0.0126867749936397</cx:pt>
          <cx:pt idx="135">-0.00594634436584852</cx:pt>
          <cx:pt idx="136">0.0067083892848767597</cx:pt>
          <cx:pt idx="137">0.00692390279512061</cx:pt>
          <cx:pt idx="138">0.00356255841885075</cx:pt>
          <cx:pt idx="139">0.00075950044391342802</cx:pt>
          <cx:pt idx="140">-0.00018454328432176501</cx:pt>
          <cx:pt idx="141">0.00020739364302121901</cx:pt>
          <cx:pt idx="142">-0.000200378591287286</cx:pt>
          <cx:pt idx="143">0.0021151526207230601</cx:pt>
          <cx:pt idx="144">-0.00059071864627748699</cx:pt>
          <cx:pt idx="145">-0.014088930386985599</cx:pt>
          <cx:pt idx="146">-0.017609156324794401</cx:pt>
          <cx:pt idx="147">0.016567250051852001</cx:pt>
          <cx:pt idx="148">-0.0010449574576566201</cx:pt>
          <cx:pt idx="149">0.022645881717982298</cx:pt>
          <cx:pt idx="150">0.047474832391244302</cx:pt>
          <cx:pt idx="151">0.14061580700528101</cx:pt>
          <cx:pt idx="152">0.074130310677824995</cx:pt>
          <cx:pt idx="153">0.024454759892804101</cx:pt>
          <cx:pt idx="154">0.084899758545083207</cx:pt>
          <cx:pt idx="155">0.0935957606233523</cx:pt>
          <cx:pt idx="156">0.088915566964791498</cx:pt>
          <cx:pt idx="157">0.036596088855496998</cx:pt>
          <cx:pt idx="158">-0.026051709899977401</cx:pt>
          <cx:pt idx="159">-0.0246499839068491</cx:pt>
          <cx:pt idx="160">-0.028531405615869601</cx:pt>
          <cx:pt idx="161">-0.016196119137901099</cx:pt>
          <cx:pt idx="162">-0.0079750169412749206</cx:pt>
          <cx:pt idx="163">-0.0101058873703817</cx:pt>
          <cx:pt idx="164">0.0105383188360323</cx:pt>
          <cx:pt idx="165">0.031261624339161499</cx:pt>
          <cx:pt idx="166">0.018333974048144502</cx:pt>
          <cx:pt idx="167">0.00146732350484046</cx:pt>
          <cx:pt idx="168">-0.00050425340853562099</cx:pt>
          <cx:pt idx="169">-0.00037348645136749299</cx:pt>
          <cx:pt idx="170">0.0037460044082891501</cx:pt>
          <cx:pt idx="171">0.00035777971352936398</cx:pt>
          <cx:pt idx="172">-0.0099573340107980204</cx:pt>
          <cx:pt idx="173">-0.0041002645707050797</cx:pt>
          <cx:pt idx="174">0.0016352514380706101</cx:pt>
          <cx:pt idx="175">0.030996151018989299</cx:pt>
          <cx:pt idx="176">0.042088948958570897</cx:pt>
          <cx:pt idx="177">0.056179301519410203</cx:pt>
          <cx:pt idx="178">0.079813541734105001</cx:pt>
          <cx:pt idx="179">0.12159089365167999</cx:pt>
          <cx:pt idx="180">0.104051495583884</cx:pt>
          <cx:pt idx="181">0.053897356454949398</cx:pt>
          <cx:pt idx="182">0.035709223384621</cx:pt>
          <cx:pt idx="183">0.039725691298151802</cx:pt>
          <cx:pt idx="184">0.00198057773405202</cx:pt>
          <cx:pt idx="185">-0.0095309764729474295</cx:pt>
          <cx:pt idx="186">-0.046264412270672302</cx:pt>
          <cx:pt idx="187">0.0044996335415288897</cx:pt>
          <cx:pt idx="188">-0.0177164882839373</cx:pt>
          <cx:pt idx="189">-0.023740596919205301</cx:pt>
          <cx:pt idx="190">0.024122556659470499</cx:pt>
          <cx:pt idx="191">0.041557166894450701</cx:pt>
          <cx:pt idx="192">0.044875555930007499</cx:pt>
          <cx:pt idx="193">0.046289188347652402</cx:pt>
          <cx:pt idx="194">0.010922833869161401</cx:pt>
          <cx:pt idx="195">0.00054939537576517803</cx:pt>
          <cx:pt idx="196">0.00060490476564128797</cx:pt>
          <cx:pt idx="197">-9.1231272147414394e-05</cx:pt>
          <cx:pt idx="198">-0.0044778972924016296</cx:pt>
          <cx:pt idx="199">-0.0041888920438696497</cx:pt>
          <cx:pt idx="200">-0.0038979768535954999</cx:pt>
          <cx:pt idx="201">0.0046721088736477248</cx:pt>
          <cx:pt idx="202">0.00038800102409193251</cx:pt>
          <cx:pt idx="203">-0.0017861998753734875</cx:pt>
          <cx:pt idx="204">0.014030024377805124</cx:pt>
          <cx:pt idx="205">0.019558687689433626</cx:pt>
          <cx:pt idx="206">0.022046130636954351</cx:pt>
          <cx:pt idx="207">-0.00354963277297725</cx:pt>
          <cx:pt idx="208">-0.0103162640161605</cx:pt>
          <cx:pt idx="209">-0.010843340919682426</cx:pt>
          <cx:pt idx="210">-0.018904131356101101</cx:pt>
          <cx:pt idx="211">-0.0069038461275372246</cx:pt>
          <cx:pt idx="212">0.00181431666796431</cx:pt>
          <cx:pt idx="213">-0.0012666730491967999</cx:pt>
          <cx:pt idx="214">-0.0040612009675638997</cx:pt>
          <cx:pt idx="215">0.00029908575849666249</cx:pt>
          <cx:pt idx="216">0.0045455719642714248</cx:pt>
          <cx:pt idx="217">0.012887165914218625</cx:pt>
          <cx:pt idx="218">0.019324665033992675</cx:pt>
          <cx:pt idx="219">0.019536861477869399</cx:pt>
          <cx:pt idx="220">0.015399009152691649</cx:pt>
          <cx:pt idx="221">0.012209076432761675</cx:pt>
          <cx:pt idx="222">0.0033144213413053999</cx:pt>
          <cx:pt idx="223">-2.0513958328715901e-05</cx:pt>
          <cx:pt idx="224">0.000176498870818249</cx:pt>
          <cx:pt idx="225">1.0513514116960375e-06</cx:pt>
          <cx:pt idx="226">-0.0027581396895327501</cx:pt>
          <cx:pt idx="227">-0.0061774724544708002</cx:pt>
          <cx:pt idx="228">-0.0052521985169630501</cx:pt>
          <cx:pt idx="229">-0.00027620560980749499</cx:pt>
          <cx:pt idx="230">0.0148227868092196</cx:pt>
          <cx:pt idx="231">0.012803937272657049</cx:pt>
          <cx:pt idx="232">0.023872276781965126</cx:pt>
          <cx:pt idx="233">0.021497036439704874</cx:pt>
          <cx:pt idx="234">0.00028150858947963251</cx:pt>
          <cx:pt idx="235">-0.0085274358841979248</cx:pt>
          <cx:pt idx="236">-0.0085247006073470993</cx:pt>
          <cx:pt idx="237">0.00016659543415826976</cx:pt>
          <cx:pt idx="238">-0.0124323338730137</cx:pt>
          <cx:pt idx="239">-0.0077898124361737249</cx:pt>
          <cx:pt idx="240">-0.00021754404006693224</cx:pt>
          <cx:pt idx="241">-0.0061110716335817002</cx:pt>
          <cx:pt idx="242">-0.0030699276892598498</cx:pt>
          <cx:pt idx="243">0.012332961211171174</cx:pt>
          <cx:pt idx="244">0.015186813913167774</cx:pt>
          <cx:pt idx="245">0.01469500180603585</cx:pt>
          <cx:pt idx="246">0.018070376224225151</cx:pt>
          <cx:pt idx="247">0.021969393482266598</cx:pt>
          <cx:pt idx="248">0.026238107462432499</cx:pt>
          <cx:pt idx="249">0.016275467575192774</cx:pt>
          <cx:pt idx="250">0.0040733134316249002</cx:pt>
          <cx:pt idx="251">0.00011679832059426551</cx:pt>
          <cx:pt idx="252">0.00018662748836829126</cx:pt>
          <cx:pt idx="253">-0.0002732298978318025</cx:pt>
          <cx:pt idx="254">-0.0037236486883334748</cx:pt>
          <cx:pt idx="255">-0.0060479789138814001</cx:pt>
          <cx:pt idx="256">-0.0092313381492151996</cx:pt>
          <cx:pt idx="257">0.0036357773821545001</cx:pt>
          <cx:pt idx="258">0.0139047913056515</cx:pt>
          <cx:pt idx="259">0.0066850559940509749</cx:pt>
          <cx:pt idx="260">0.015207260963489474</cx:pt>
          <cx:pt idx="261">0.019055144801792202</cx:pt>
          <cx:pt idx="262">-0.0011256312101208426</cx:pt>
          <cx:pt idx="263">-0.0091072538805281253</cx:pt>
          <cx:pt idx="264">-0.018450035739434899</cx:pt>
          <cx:pt idx="265">-0.0090268147740091252</cx:pt>
          <cx:pt idx="266">-0.005889422359474975</cx:pt>
          <cx:pt idx="267">-0.0028413977669747752</cx:pt>
          <cx:pt idx="268">0.0025073858992501752</cx:pt>
          <cx:pt idx="269">-0.0091763634958015247</cx:pt>
          <cx:pt idx="270">-0.00129166894005961</cx:pt>
          <cx:pt idx="271">0.0059412879779676747</cx:pt>
          <cx:pt idx="272">0.0038500545452767251</cx:pt>
          <cx:pt idx="273">-0.000230999948315685</cx:pt>
          <cx:pt idx="274">0.010953630925347249</cx:pt>
          <cx:pt idx="275">0.01971141112118845</cx:pt>
          <cx:pt idx="276">0.030989278934079999</cx:pt>
          <cx:pt idx="277">0.01909960817340435</cx:pt>
          <cx:pt idx="278">0.0044067071206892747</cx:pt>
          <cx:pt idx="279">0.0003861180757649475</cx:pt>
          <cx:pt idx="280">2.0628993457851299e-05</cx:pt>
          <cx:pt idx="281">-0.00019827168483739301</cx:pt>
          <cx:pt idx="282">-0.002118642665639645</cx:pt>
          <cx:pt idx="283">-0.0022126897077579849</cx:pt>
          <cx:pt idx="284">-0.0031872006039920251</cx:pt>
          <cx:pt idx="285">0.0052242319270968248</cx:pt>
          <cx:pt idx="286">0.0076170996296090997</cx:pt>
          <cx:pt idx="287">-0.00074897530007542504</cx:pt>
          <cx:pt idx="288">0.010454745957819325</cx:pt>
          <cx:pt idx="289">0.01364430945469825</cx:pt>
          <cx:pt idx="290">-0.0076369030808570749</cx:pt>
          <cx:pt idx="291">-0.012430658835039075</cx:pt>
          <cx:pt idx="292">-0.01823959401340525</cx:pt>
          <cx:pt idx="293">-0.0069418410009202498</cx:pt>
          <cx:pt idx="294">0.017135698969914525</cx:pt>
          <cx:pt idx="295">0.0046941432430052752</cx:pt>
          <cx:pt idx="296">-0.0031096917616460999</cx:pt>
          <cx:pt idx="297">-0.0073194701104165004</cx:pt>
          <cx:pt idx="298">-0.0047014359549155003</cx:pt>
          <cx:pt idx="299">-0.031800040413651601</cx:pt>
          <cx:pt idx="300">-0.038011513612260399</cx:pt>
          <cx:pt idx="301">-0.037181338508413798</cx:pt>
          <cx:pt idx="302">-0.0123164546374153</cx:pt>
          <cx:pt idx="303">0.032795921529319698</cx:pt>
          <cx:pt idx="304">0.073902631849215403</cx:pt>
          <cx:pt idx="305">0.046939983371911201</cx:pt>
          <cx:pt idx="306">0.0120119244933628</cx:pt>
          <cx:pt idx="307">0.00033657754533126697</cx:pt>
          <cx:pt idx="308">-7.0202090729745294e-05</cx:pt>
          <cx:pt idx="309">-0.00309172054086207</cx:pt>
          <cx:pt idx="310">-0.0098617229489252594</cx:pt>
          <cx:pt idx="311">0.014189382177482999</cx:pt>
          <cx:pt idx="312">0.0114904429950044</cx:pt>
          <cx:pt idx="313">-0.042594353962173197</cx:pt>
          <cx:pt idx="314">-0.041851772279071497</cx:pt>
          <cx:pt idx="315">-0.0115696785479606</cx:pt>
          <cx:pt idx="316">0.020485534842458301</cx:pt>
          <cx:pt idx="317">0.018259492005944199</cx:pt>
          <cx:pt idx="318">-0.043128574864410303</cx:pt>
          <cx:pt idx="319">-0.026097746758147401</cx:pt>
          <cx:pt idx="320">-0.00654622988243989</cx:pt>
          <cx:pt idx="321">0.092950577128400297</cx:pt>
          <cx:pt idx="322">0.118334042435428</cx:pt>
          <cx:pt idx="323">0.020436946344368202</cx:pt>
          <cx:pt idx="324">-0.041030960740190303</cx:pt>
          <cx:pt idx="325">-0.00027649549081268702</cx:pt>
          <cx:pt idx="326">-0.056060015501618703</cx:pt>
          <cx:pt idx="327">-0.097218783949223495</cx:pt>
          <cx:pt idx="328">-0.13867400587955001</cx:pt>
          <cx:pt idx="329">-0.10255025139853299</cx:pt>
          <cx:pt idx="330">-0.108038059680459</cx:pt>
          <cx:pt idx="331">-0.030519921285908198</cx:pt>
          <cx:pt idx="332">0.019271131364979901</cx:pt>
          <cx:pt idx="333">0.019688447119602701</cx:pt>
          <cx:pt idx="334">0.0071579059344152596</cx:pt>
          <cx:pt idx="335">0.00055736457984509097</cx:pt>
          <cx:pt idx="336">0.00012671397236436199</cx:pt>
          <cx:pt idx="337">-0.0016378371095871001</cx:pt>
          <cx:pt idx="338">-0.0061464020337902896</cx:pt>
          <cx:pt idx="339">0.023475871741084599</cx:pt>
          <cx:pt idx="340">0.00060588860275359797</cx:pt>
          <cx:pt idx="341">-0.04736682609225</cx:pt>
          <cx:pt idx="342">-0.0180459719733457</cx:pt>
          <cx:pt idx="343">0.0085761966742512203</cx:pt>
          <cx:pt idx="344">0.0082191320958907004</cx:pt>
          <cx:pt idx="345">0.0227844288960036</cx:pt>
          <cx:pt idx="346">0.016213591328094398</cx:pt>
          <cx:pt idx="347">0.053815252035011397</cx:pt>
          <cx:pt idx="348">0.076420200991860393</cx:pt>
          <cx:pt idx="349">0.116973035651664</cx:pt>
          <cx:pt idx="350">0.025187017187531</cx:pt>
          <cx:pt idx="351">-0.0050274149961746202</cx:pt>
          <cx:pt idx="352">-0.0295368775543196</cx:pt>
          <cx:pt idx="353">-0.0052717220844300397</cx:pt>
          <cx:pt idx="354">-0.046452075327554201</cx:pt>
          <cx:pt idx="355">-0.110833070364511</cx:pt>
          <cx:pt idx="356">-0.13666689829826101</cx:pt>
          <cx:pt idx="357">-0.11794070073883001</cx:pt>
          <cx:pt idx="358">-0.141697424575392</cx:pt>
          <cx:pt idx="359">-0.062324470379784801</cx:pt>
          <cx:pt idx="360">-0.017891042517231</cx:pt>
          <cx:pt idx="361">0.00071824242572884401</cx:pt>
          <cx:pt idx="362">0.0021362717437221602</cx:pt>
          <cx:pt idx="363">-0.000492223876907322</cx:pt>
          <cx:pt idx="364">3.9521779058870302e-05</cx:pt>
          <cx:pt idx="365">-5.1467753620812802e-05</cx:pt>
          <cx:pt idx="366">-0.00129531955176487</cx:pt>
          <cx:pt idx="367">0.016435881758510899</cx:pt>
          <cx:pt idx="368">-0.023027738397505101</cx:pt>
          <cx:pt idx="369">-0.014489290724750799</cx:pt>
          <cx:pt idx="370">0.015979915313741301</cx:pt>
          <cx:pt idx="371">0.068669314516828797</cx:pt>
          <cx:pt idx="372">0.0143580212908086</cx:pt>
          <cx:pt idx="373">0.047661309354302503</cx:pt>
          <cx:pt idx="374">0.0110887842798627</cx:pt>
          <cx:pt idx="375">0.073369821564831794</cx:pt>
          <cx:pt idx="376">0.100026074915299</cx:pt>
          <cx:pt idx="377">0.075120039601108801</cx:pt>
          <cx:pt idx="378">0.017914658014394302</cx:pt>
          <cx:pt idx="379">-0.0104775221821907</cx:pt>
          <cx:pt idx="380">-0.0349204427706232</cx:pt>
          <cx:pt idx="381">-0.046253101539905798</cx:pt>
          <cx:pt idx="382">-0.0042238496669841398</cx:pt>
          <cx:pt idx="383">-0.080715994469155297</cx:pt>
          <cx:pt idx="384">-0.095915300264421993</cx:pt>
          <cx:pt idx="385">-0.13797305494009901</cx:pt>
          <cx:pt idx="386">-0.120902272542459</cx:pt>
          <cx:pt idx="387">-0.036605747237274</cx:pt>
          <cx:pt idx="388">-0.011918530802077301</cx:pt>
          <cx:pt idx="389">-0.0024350201357693502</cx:pt>
          <cx:pt idx="390">0.00138911386558847</cx:pt>
          <cx:pt idx="391">0.000312967874904991</cx:pt>
          <cx:pt idx="392">-3.1471781146936602e-05</cx:pt>
          <cx:pt idx="393">-0.000142895130735055</cx:pt>
          <cx:pt idx="394">-0.0023423658798742298</cx:pt>
          <cx:pt idx="395">-0.0066308683339478397</cx:pt>
          <cx:pt idx="396">-0.027213195426916598</cx:pt>
          <cx:pt idx="397">-0.027798324874896699</cx:pt>
          <cx:pt idx="398">0.028278769390107698</cx:pt>
          <cx:pt idx="399">0.016732073014215299</cx:pt>
          <cx:pt idx="400">-0.022236505489998899</cx:pt>
          <cx:pt idx="401">0.025214674598217399</cx:pt>
          <cx:pt idx="402">0.067271816552075397</cx:pt>
          <cx:pt idx="403">0.0548230160645133</cx:pt>
          <cx:pt idx="404">0.029151217981486299</cx:pt>
          <cx:pt idx="405">0.0285935729310655</cx:pt>
          <cx:pt idx="406">-0.00324253326763202</cx:pt>
          <cx:pt idx="407">-0.055905316936708603</cx:pt>
          <cx:pt idx="408">-0.0080016804363179407</cx:pt>
          <cx:pt idx="409">0.031844804260606999</cx:pt>
          <cx:pt idx="410">0.047318694621574002</cx:pt>
          <cx:pt idx="411">-0.054909266460868897</cx:pt>
          <cx:pt idx="412">-0.0805372427391048</cx:pt>
          <cx:pt idx="413">-0.101923517787888</cx:pt>
          <cx:pt idx="414">-0.093951395757957107</cx:pt>
          <cx:pt idx="415">-0.037325490814113203</cx:pt>
          <cx:pt idx="416">-0.0048794313252155698</cx:pt>
          <cx:pt idx="417">-0.002786517067723</cx:pt>
          <cx:pt idx="418">-0.0058682485852468201</cx:pt>
          <cx:pt idx="419">0.00074688587363017599</cx:pt>
          <cx:pt idx="420">-0.000169977174547467</cx:pt>
          <cx:pt idx="421">-0.00055464912285233198</cx:pt>
          <cx:pt idx="422">0.00019438605603191799</cx:pt>
          <cx:pt idx="423">-0.023318618396993299</cx:pt>
          <cx:pt idx="424">-0.028925508694279699</cx:pt>
          <cx:pt idx="425">-0.033068860211962897</cx:pt>
          <cx:pt idx="426">-0.0029867400977656999</cx:pt>
          <cx:pt idx="427">0.0196199243581449</cx:pt>
          <cx:pt idx="428">0.0088362043388439601</cx:pt>
          <cx:pt idx="429">0.048615123893561402</cx:pt>
          <cx:pt idx="430">0.0560038289426577</cx:pt>
          <cx:pt idx="431">0.066743150262881801</cx:pt>
          <cx:pt idx="432">0.074746405063105897</cx:pt>
          <cx:pt idx="433">0.0026437507885827402</cx:pt>
          <cx:pt idx="434">-0.037123838710343901</cx:pt>
          <cx:pt idx="435">-0.099197210381785306</cx:pt>
          <cx:pt idx="436">0.0206162136758389</cx:pt>
          <cx:pt idx="437">0.075612917539283495</cx:pt>
          <cx:pt idx="438">0.084251985310793198</cx:pt>
          <cx:pt idx="439">0.0061881217505569998</cx:pt>
          <cx:pt idx="440">-0.00084226367774079404</cx:pt>
          <cx:pt idx="441">-0.033260150567425303</cx:pt>
          <cx:pt idx="442">-0.051424074637906603</cx:pt>
          <cx:pt idx="443">-0.0158341687958969</cx:pt>
          <cx:pt idx="444">0.0011685432387476601</cx:pt>
          <cx:pt idx="445">-0.0032954915594930398</cx:pt>
          <cx:pt idx="446">-0.013396092090430099</cx:pt>
          <cx:pt idx="447">-0.0030036533951008199</cx:pt>
          <cx:pt idx="448">-0.00044747922393592902</cx:pt>
          <cx:pt idx="449">-0.00029494081160779398</cx:pt>
          <cx:pt idx="450">0.00096447036126630402</cx:pt>
          <cx:pt idx="451">-0.0110773293517394</cx:pt>
          <cx:pt idx="452">-0.0130985819766816</cx:pt>
          <cx:pt idx="453">-0.043061177554483403</cx:pt>
          <cx:pt idx="454">-0.045797681802568303</cx:pt>
          <cx:pt idx="455">-0.0021965156902978402</cx:pt>
          <cx:pt idx="456">-0.0064921822205956797</cx:pt>
          <cx:pt idx="457">-0.0061237468145442196</cx:pt>
          <cx:pt idx="458">0.051082537804456103</cx:pt>
          <cx:pt idx="459">0.018183066705200202</cx:pt>
          <cx:pt idx="460">-0.0091666830714851096</cx:pt>
          <cx:pt idx="461">-0.035174590392964201</cx:pt>
          <cx:pt idx="462">-0.072386359586440199</cx:pt>
          <cx:pt idx="463">-0.082055594776827806</cx:pt>
          <cx:pt idx="464">-0.021954537801674601</cx:pt>
          <cx:pt idx="465">-0.022384290622578299</cx:pt>
          <cx:pt idx="466">0.057888623450442302</cx:pt>
          <cx:pt idx="467">0.086346348796273398</cx:pt>
          <cx:pt idx="468">0.068074547079954403</cx:pt>
          <cx:pt idx="469">0.026137086860094801</cx:pt>
          <cx:pt idx="470">0.0051155436118002799</cx:pt>
          <cx:pt idx="471">0.025173714523412501</cx:pt>
          <cx:pt idx="472">-0.0094153691507918701</cx:pt>
          <cx:pt idx="473">-0.0085150524534765293</cx:pt>
          <cx:pt idx="474">-0.017714056352689401</cx:pt>
          <cx:pt idx="475">-0.0060689090779019097</cx:pt>
          <cx:pt idx="476">-0.000411738945130032</cx:pt>
          <cx:pt idx="477">-0.00056117043280539498</cx:pt>
          <cx:pt idx="478">-0.00050731124409283805</cx:pt>
          <cx:pt idx="479">0.0074345430324641703</cx:pt>
          <cx:pt idx="480">0.016202235611147801</cx:pt>
          <cx:pt idx="481">0.00073480462092707097</cx:pt>
          <cx:pt idx="482">-0.0011584024734037799</cx:pt>
          <cx:pt idx="483">-0.043788165081062098</cx:pt>
          <cx:pt idx="484">-0.061265545693905202</cx:pt>
          <cx:pt idx="485">-0.011233035148421999</cx:pt>
          <cx:pt idx="486">-0.0040682975077428003</cx:pt>
          <cx:pt idx="487">-0.063057328860993606</cx:pt>
          <cx:pt idx="488">-0.069720359945176794</cx:pt>
          <cx:pt idx="489">-0.074126330700022794</cx:pt>
          <cx:pt idx="490">-0.055309237969552102</cx:pt>
          <cx:pt idx="491">-0.0390435145488265</cx:pt>
          <cx:pt idx="492">-0.0044306651134963099</cx:pt>
          <cx:pt idx="493">-0.01474238321992</cx:pt>
          <cx:pt idx="494">0.0080492560334037306</cx:pt>
          <cx:pt idx="495">0.100311998990399</cx:pt>
          <cx:pt idx="496">0.091092512351731894</cx:pt>
          <cx:pt idx="497">0.051395927866494703</cx:pt>
          <cx:pt idx="498">0.029363356641743901</cx:pt>
          <cx:pt idx="499">0.0376096525995483</cx:pt>
          <cx:pt idx="500">-0.024161150032911</cx:pt>
          <cx:pt idx="501">-0.036874496832029299</cx:pt>
          <cx:pt idx="502">-0.015499812203678701</cx:pt>
          <cx:pt idx="503">-0.000677615609960732</cx:pt>
          <cx:pt idx="504">-7.6449877317437894e-05</cx:pt>
          <cx:pt idx="505">1.8138424206267401e-05</cx:pt>
          <cx:pt idx="506">0.00104741380931137</cx:pt>
          <cx:pt idx="507">0.0106549477823268</cx:pt>
          <cx:pt idx="508">0.033432143873604499</cx:pt>
          <cx:pt idx="509">0.031007699685164099</cx:pt>
          <cx:pt idx="510">0.0350429400101075</cx:pt>
          <cx:pt idx="511">-0.0296839308861899</cx:pt>
          <cx:pt idx="512">-0.0481368589173303</cx:pt>
          <cx:pt idx="513">-0.044701184616168198</cx:pt>
          <cx:pt idx="514">-0.037000395285428797</cx:pt>
          <cx:pt idx="515">-0.10952996259087</cx:pt>
          <cx:pt idx="516">-0.079984821016391205</cx:pt>
          <cx:pt idx="517">-0.054633068519413797</cx:pt>
          <cx:pt idx="518">-0.095678841565220593</cx:pt>
          <cx:pt idx="519">-0.050847773692622202</cx:pt>
          <cx:pt idx="520">-0.081829766153972305</cx:pt>
          <cx:pt idx="521">-0.028727074493133099</cx:pt>
          <cx:pt idx="522">-0.052596638540992599</cx:pt>
          <cx:pt idx="523">0.093662781639456599</cx:pt>
          <cx:pt idx="524">0.086750384161779395</cx:pt>
          <cx:pt idx="525">0.026508796874460699</cx:pt>
          <cx:pt idx="526">0.039848513169627398</cx:pt>
          <cx:pt idx="527">0.036261798186412099</cx:pt>
          <cx:pt idx="528">-0.013280752789069801</cx:pt>
          <cx:pt idx="529">-0.021555595578991699</cx:pt>
          <cx:pt idx="530">-0.0068092001917644503</cx:pt>
          <cx:pt idx="531">-0.00125916655524315</cx:pt>
          <cx:pt idx="532">0.00055711305964792899</cx:pt>
          <cx:pt idx="533">0.00058367529737790797</cx:pt>
          <cx:pt idx="534">0.0030758902261378701</cx:pt>
          <cx:pt idx="535">0.014686639954664</cx:pt>
          <cx:pt idx="536">0.045020586952741699</cx:pt>
          <cx:pt idx="537">0.029485830549801001</cx:pt>
          <cx:pt idx="538">0.0226379364934076</cx:pt>
          <cx:pt idx="539">-0.050837465119618098</cx:pt>
          <cx:pt idx="540">-0.020887284860726201</cx:pt>
          <cx:pt idx="541">-0.029662543957640002</cx:pt>
          <cx:pt idx="542">-0.0090801599322774106</cx:pt>
          <cx:pt idx="543">-0.068887784899718904</cx:pt>
          <cx:pt idx="544">-0.017765613081862301</cx:pt>
          <cx:pt idx="545">-0.0558677843511661</cx:pt>
          <cx:pt idx="546">-0.10433443919183299</cx:pt>
          <cx:pt idx="547">-0.082028824432329797</cx:pt>
          <cx:pt idx="548">-0.090394607128941901</cx:pt>
          <cx:pt idx="549">-0.0547250028165948</cx:pt>
          <cx:pt idx="550">-0.038193501939755202</cx:pt>
          <cx:pt idx="551">0.063547027133289094</cx:pt>
          <cx:pt idx="552">0.063542537702755503</cx:pt>
          <cx:pt idx="553">0.068996974572668596</cx:pt>
          <cx:pt idx="554">0.089430651397072403</cx:pt>
          <cx:pt idx="555">0.047310938813007797</cx:pt>
          <cx:pt idx="556">-0.0071802088369026301</cx:pt>
          <cx:pt idx="557">-0.021309430006400398</cx:pt>
          <cx:pt idx="558">-0.0033603380803192001</cx:pt>
          <cx:pt idx="559">-2.0552475778744001e-05</cx:pt>
          <cx:pt idx="560">0.00054412951111007101</cx:pt>
          <cx:pt idx="561">0.00017037794773123199</cx:pt>
          <cx:pt idx="562">0.0034279076189763502</cx:pt>
          <cx:pt idx="563">0.0147773058145823</cx:pt>
          <cx:pt idx="564">0.051625616378330699</cx:pt>
          <cx:pt idx="565">0.0310481696459965</cx:pt>
          <cx:pt idx="566">-0.0042163492990853497</cx:pt>
          <cx:pt idx="567">-0.068812334008054796</cx:pt>
          <cx:pt idx="568">-0.013621555451287201</cx:pt>
          <cx:pt idx="569">0.00156099424432863</cx:pt>
          <cx:pt idx="570">-0.027368773996115599</cx:pt>
          <cx:pt idx="571">-0.027067070170991799</cx:pt>
          <cx:pt idx="572">-0.0118155767894634</cx:pt>
          <cx:pt idx="573">-0.040252924797526603</cx:pt>
          <cx:pt idx="574">-0.075188857878051504</cx:pt>
          <cx:pt idx="575">-0.036806141915974901</cx:pt>
          <cx:pt idx="576">-0.091586650883986695</cx:pt>
          <cx:pt idx="577">-0.079169684509467</cx:pt>
          <cx:pt idx="578">-0.019481430041820302</cx:pt>
          <cx:pt idx="579">0.032218773178117902</cx:pt>
          <cx:pt idx="580">0.094157735875904799</cx:pt>
          <cx:pt idx="581">0.074589357865353201</cx:pt>
          <cx:pt idx="582">0.097710149843503694</cx:pt>
          <cx:pt idx="583">0.024611605590708099</cx:pt>
          <cx:pt idx="584">-0.023621197511645899</cx:pt>
          <cx:pt idx="585">-0.0114550579799436</cx:pt>
          <cx:pt idx="586">-0.0029901148085982598</cx:pt>
          <cx:pt idx="587">-0.00030797414966839901</cx:pt>
          <cx:pt idx="588">0.00062816745684997799</cx:pt>
          <cx:pt idx="589">-4.7129902761335598e-05</cx:pt>
          <cx:pt idx="590">0.0028172752727243199</cx:pt>
          <cx:pt idx="591">0.0149325932402941</cx:pt>
          <cx:pt idx="592">0.039981343602982403</cx:pt>
          <cx:pt idx="593">0.010211376257161699</cx:pt>
          <cx:pt idx="594">-0.0064241843026576701</cx:pt>
          <cx:pt idx="595">-0.026939200666067999</cx:pt>
          <cx:pt idx="596">-0.0194488958083966</cx:pt>
          <cx:pt idx="597">0.0055029940125048199</cx:pt>
          <cx:pt idx="598">-0.075063402716447902</cx:pt>
          <cx:pt idx="599">0.0144061005028114</cx:pt>
          <cx:pt idx="600">-0.031575079350745203</cx:pt>
          <cx:pt idx="601">-0.0243972521414253</cx:pt>
          <cx:pt idx="602">-0.025329477433331499</cx:pt>
          <cx:pt idx="603">-0.029358718491719601</cx:pt>
          <cx:pt idx="604">-0.032653926483979002</cx:pt>
          <cx:pt idx="605">0.021190832106043</cx:pt>
          <cx:pt idx="606">-0.029540965232270001</cx:pt>
          <cx:pt idx="607">0.020645561237263299</cx:pt>
          <cx:pt idx="608">0.079536585105565605</cx:pt>
          <cx:pt idx="609">0.040992953374065</cx:pt>
          <cx:pt idx="610">0.054404850470765799</cx:pt>
          <cx:pt idx="611">-0.0090283026589261101</cx:pt>
          <cx:pt idx="612">-0.024339332768588601</cx:pt>
          <cx:pt idx="613">-0.0035217470208564702</cx:pt>
          <cx:pt idx="614">-0.00087924724677832097</cx:pt>
          <cx:pt idx="615">0.000234309638860194</cx:pt>
          <cx:pt idx="616">-0.00069614107896632897</cx:pt>
          <cx:pt idx="617">-0.00048709044016105103</cx:pt>
          <cx:pt idx="618">0.0024880388407308501</cx:pt>
          <cx:pt idx="619">0.010549925582974001</cx:pt>
          <cx:pt idx="620">0.019497676615425698</cx:pt>
          <cx:pt idx="621">-0.0052642350026280297</cx:pt>
          <cx:pt idx="622">-0.028025237816523201</cx:pt>
          <cx:pt idx="623">-0.0081267210720357905</cx:pt>
          <cx:pt idx="624">-0.0297952130211383</cx:pt>
          <cx:pt idx="625">-0.0117398880878234</cx:pt>
          <cx:pt idx="626">-0.017442419998639401</cx:pt>
          <cx:pt idx="627">0.019297935114246201</cx:pt>
          <cx:pt idx="628">-0.0225976194302401</cx:pt>
          <cx:pt idx="629">0.0089728457517138996</cx:pt>
          <cx:pt idx="630">0.0027368526485596302</cx:pt>
          <cx:pt idx="631">0.015441399481985399</cx:pt>
          <cx:pt idx="632">0.044590999006292202</cx:pt>
          <cx:pt idx="633">0.073144704235536706</cx:pt>
          <cx:pt idx="634">-0.0079899926505876302</cx:pt>
          <cx:pt idx="635">-0.0091627736228202892</cx:pt>
          <cx:pt idx="636">0.041360756088095398</cx:pt>
          <cx:pt idx="637">0.019698557272731499</cx:pt>
          <cx:pt idx="638">0.023671202200239799</cx:pt>
          <cx:pt idx="639">0.00100738742288389</cx:pt>
          <cx:pt idx="640">0.0022435718014782698</cx:pt>
          <cx:pt idx="641">0.0055628553346524397</cx:pt>
          <cx:pt idx="642">0.0024024710854039298</cx:pt>
          <cx:pt idx="643">0.000297771531167805</cx:pt>
          <cx:pt idx="644">-0.00049617783127403202</cx:pt>
          <cx:pt idx="645">0.00071080575629998597</cx:pt>
          <cx:pt idx="646">0.00191632321247928</cx:pt>
          <cx:pt idx="647">0.0075373239389840401</cx:pt>
          <cx:pt idx="648">0.0154150234667026</cx:pt>
          <cx:pt idx="649">0.00162760923403084</cx:pt>
          <cx:pt idx="650">-0.0141126117605811</cx:pt>
          <cx:pt idx="651">0.0214895966161327</cx:pt>
          <cx:pt idx="652">0.0215225612132946</cx:pt>
          <cx:pt idx="653">0.0299252379831467</cx:pt>
          <cx:pt idx="654">0.057732848438387503</cx:pt>
          <cx:pt idx="655">0.068946226020332499</cx:pt>
          <cx:pt idx="656">0.020196832298353101</cx:pt>
          <cx:pt idx="657">0.075037709957606599</cx:pt>
          <cx:pt idx="658">0.030039876516866099</cx:pt>
          <cx:pt idx="659">0.0268374045771477</cx:pt>
          <cx:pt idx="660">0.031925972665108</cx:pt>
          <cx:pt idx="661">0.022270398704826298</cx:pt>
          <cx:pt idx="662">0.017652027365551302</cx:pt>
          <cx:pt idx="663">-0.0079132629415653803</cx:pt>
          <cx:pt idx="664">0.044705418936385501</cx:pt>
          <cx:pt idx="665">0.0081085069790213897</cx:pt>
          <cx:pt idx="666">0.0155974149198217</cx:pt>
          <cx:pt idx="667">0.018749276703605901</cx:pt>
          <cx:pt idx="668">0.0096326635886682301</cx:pt>
          <cx:pt idx="669">0.0118267161458904</cx:pt>
          <cx:pt idx="670">0.00072781148173633396</cx:pt>
          <cx:pt idx="671">0.000243689342535624</cx:pt>
          <cx:pt idx="672">0.00057002148709523099</cx:pt>
          <cx:pt idx="673">-0.00059198750088223899</cx:pt>
          <cx:pt idx="674">0.0015863663927318701</cx:pt>
          <cx:pt idx="675">0.0029812431531251698</cx:pt>
          <cx:pt idx="676">0.0011322085364650399</cx:pt>
          <cx:pt idx="677">-0.00096216100943910998</cx:pt>
          <cx:pt idx="678">0.0061053378901849802</cx:pt>
          <cx:pt idx="679">0.038288407326115</cx:pt>
          <cx:pt idx="680">0.067291910186384293</cx:pt>
          <cx:pt idx="681">0.060481824519283002</cx:pt>
          <cx:pt idx="682">0.053150259479454197</cx:pt>
          <cx:pt idx="683">0.082842687138833596</cx:pt>
          <cx:pt idx="684">0.100362190263121</cx:pt>
          <cx:pt idx="685">0.0155777418276017</cx:pt>
          <cx:pt idx="686">-0.010198251111497201</cx:pt>
          <cx:pt idx="687">-0.019589797901544002</cx:pt>
          <cx:pt idx="688">-0.014566919393103801</cx:pt>
          <cx:pt idx="689">-0.070285528142386797</cx:pt>
          <cx:pt idx="690">-0.032951601885104299</cx:pt>
          <cx:pt idx="691">-0.045251572314103303</cx:pt>
          <cx:pt idx="692">0.0086253727626103803</cx:pt>
          <cx:pt idx="693">-0.017525291427677399</cx:pt>
          <cx:pt idx="694">-0.015043743456493701</cx:pt>
          <cx:pt idx="695">0.0067884605979358897</cx:pt>
          <cx:pt idx="696">0.0081075415852200194</cx:pt>
          <cx:pt idx="697">-0.00016722433698273999</cx:pt>
          <cx:pt idx="698">0.00055388855086324097</cx:pt>
          <cx:pt idx="699">8.3148848710769697e-05</cx:pt>
          <cx:pt idx="700">-0.00017788651488583401</cx:pt>
          <cx:pt idx="701">0.00058798892020287799</cx:pt>
          <cx:pt idx="702">0.00041657047800550199</cx:pt>
          <cx:pt idx="703">0.00057024792647734804</cx:pt>
          <cx:pt idx="704">-0.00187838423785906</cx:pt>
          <cx:pt idx="705">-0.0103205819148122</cx:pt>
          <cx:pt idx="706">-0.00343573964169526</cx:pt>
          <cx:pt idx="707">0.0020956445386784198</cx:pt>
          <cx:pt idx="708">-0.00225784459845761</cx:pt>
          <cx:pt idx="709">-0.00241973867530401</cx:pt>
          <cx:pt idx="710">0.019466434592242302</cx:pt>
          <cx:pt idx="711">0.0141892453169423</cx:pt>
          <cx:pt idx="712">0.032701126946352202</cx:pt>
          <cx:pt idx="713">0.0207628889563648</cx:pt>
          <cx:pt idx="714">-0.0171511981204218</cx:pt>
          <cx:pt idx="715">0.0027185184555679602</cx:pt>
          <cx:pt idx="716">0.0037942710816376798</cx:pt>
          <cx:pt idx="717">-0.015708420648613001</cx:pt>
          <cx:pt idx="718">-0.0295718409348288</cx:pt>
          <cx:pt idx="719">0.0147639070070244</cx:pt>
          <cx:pt idx="720">0.0077203732450056798</cx:pt>
          <cx:pt idx="721">0.0128710756727923</cx:pt>
          <cx:pt idx="722">0.0069044648135642497</cx:pt>
          <cx:pt idx="723">0.0124876386437387</cx:pt>
          <cx:pt idx="724">0.0087266318247934804</cx:pt>
          <cx:pt idx="725">0.000223053786135037</cx:pt>
          <cx:pt idx="726">-0.00027473528898160602</cx:pt>
          <cx:pt idx="727">0.00062401008191412201</cx:pt>
          <cx:pt idx="728">0.00037785150949323798</cx:pt>
          <cx:pt idx="729">0.00015093306843011499</cx:pt>
          <cx:pt idx="730">-0.00044572215962416497</cx:pt>
          <cx:pt idx="731">0.00017066115140414599</cx:pt>
          <cx:pt idx="732">0.00033534824863534199</cx:pt>
          <cx:pt idx="733">-0.0017457922741815201</cx:pt>
          <cx:pt idx="734">-0.0090214182828868301</cx:pt>
          <cx:pt idx="735">-0.013660965579543599</cx:pt>
          <cx:pt idx="736">-0.013176469603083499</cx:pt>
          <cx:pt idx="737">-0.013449947106238</cx:pt>
          <cx:pt idx="738">-0.020244761085754501</cx:pt>
          <cx:pt idx="739">-0.0163239026935613</cx:pt>
          <cx:pt idx="740">-0.0147317161167403</cx:pt>
          <cx:pt idx="741">-0.0202591469936899</cx:pt>
          <cx:pt idx="742">-0.031798410563836997</cx:pt>
          <cx:pt idx="743">0.0091373033208227601</cx:pt>
          <cx:pt idx="744">0.027208712788322001</cx:pt>
          <cx:pt idx="745">0.0233114670953142</cx:pt>
          <cx:pt idx="746">-0.0084552084392352303</cx:pt>
          <cx:pt idx="747">-0.021517709675100999</cx:pt>
          <cx:pt idx="748">-0.0067051060722022396</cx:pt>
          <cx:pt idx="749">-0.00057659280210696202</cx:pt>
          <cx:pt idx="750">-0.00024717908478774398</cx:pt>
          <cx:pt idx="751">0.0012281026479812</cx:pt>
          <cx:pt idx="752">0.00039136219819183401</cx:pt>
          <cx:pt idx="753">-0.00025342179449547802</cx:pt>
          <cx:pt idx="754">-0.000160094655277278</cx:pt>
          <cx:pt idx="755">8.3172345084808299e-05</cx:pt>
          <cx:pt idx="756">0.00020401493981633199</cx:pt>
          <cx:pt idx="757">-0.00047051344746381197</cx:pt>
          <cx:pt idx="758">0.00011485386992302999</cx:pt>
          <cx:pt idx="759">4.1730481181529499e-05</cx:pt>
          <cx:pt idx="760">0.000214591174804345</cx:pt>
          <cx:pt idx="761">-0.00070598715072794796</cx:pt>
          <cx:pt idx="762">-8.10786987196565e-05</cx:pt>
          <cx:pt idx="763">0.00189297279366278</cx:pt>
          <cx:pt idx="764">0.00081766013016339298</cx:pt>
          <cx:pt idx="765">-0.00017227396260334301</cx:pt>
          <cx:pt idx="766">-0.0036864530828086099</cx:pt>
          <cx:pt idx="767">-0.000161374908922377</cx:pt>
          <cx:pt idx="768">-0.0021069703630445199</cx:pt>
          <cx:pt idx="769">-0.010617937884563699</cx:pt>
          <cx:pt idx="770">-0.0096090871832942102</cx:pt>
          <cx:pt idx="771">0.00302418828676976</cx:pt>
          <cx:pt idx="772">-0.0036636698470474899</cx:pt>
          <cx:pt idx="773">-0.0064853731607571003</cx:pt>
          <cx:pt idx="774">-0.0089750041409995904</cx:pt>
          <cx:pt idx="775">-0.0108569800802119</cx:pt>
          <cx:pt idx="776">-0.0050292996781039897</cx:pt>
          <cx:pt idx="777">-0.0041200557611245402</cx:pt>
          <cx:pt idx="778">-0.0031747968277269201</cx:pt>
          <cx:pt idx="779">-0.000964072267506911</cx:pt>
          <cx:pt idx="780">-0.00055092970045601797</cx:pt>
          <cx:pt idx="781">0.00043625262992622602</cx:pt>
          <cx:pt idx="782">-0.00052188379722749702</cx:pt>
          <cx:pt idx="783">0.00053213371811247699</cx:pt>
          <cx:pt idx="784">-0.0041888920438696497</cx:pt>
          <cx:pt idx="785">-0.0038979768535954999</cx:pt>
          <cx:pt idx="786">0.0046721088736477248</cx:pt>
          <cx:pt idx="787">0.00038800102409193251</cx:pt>
          <cx:pt idx="788">-0.0017861998753734875</cx:pt>
          <cx:pt idx="789">0.014030024377805124</cx:pt>
          <cx:pt idx="790">0.019558687689433626</cx:pt>
          <cx:pt idx="791">0.022046130636954351</cx:pt>
          <cx:pt idx="792">-0.00354963277297725</cx:pt>
          <cx:pt idx="793">-0.0103162640161605</cx:pt>
          <cx:pt idx="794">-0.010843340919682426</cx:pt>
          <cx:pt idx="795">-0.018904131356101101</cx:pt>
          <cx:pt idx="796">-0.0069038461275372246</cx:pt>
          <cx:pt idx="797">0.00181431666796431</cx:pt>
          <cx:pt idx="798">-0.0012666730491967999</cx:pt>
          <cx:pt idx="799">-0.0040612009675638997</cx:pt>
          <cx:pt idx="800">0.00029908575849666249</cx:pt>
          <cx:pt idx="801">0.0045455719642714248</cx:pt>
          <cx:pt idx="802">0.012887165914218625</cx:pt>
          <cx:pt idx="803">0.019324665033992675</cx:pt>
          <cx:pt idx="804">0.019536861477869399</cx:pt>
          <cx:pt idx="805">0.015399009152691649</cx:pt>
          <cx:pt idx="806">0.012209076432761675</cx:pt>
          <cx:pt idx="807">0.0033144213413053999</cx:pt>
          <cx:pt idx="808">-2.0513958328715901e-05</cx:pt>
          <cx:pt idx="809">0.000176498870818249</cx:pt>
          <cx:pt idx="810">1.0513514116960375e-06</cx:pt>
          <cx:pt idx="811">-0.0027581396895327501</cx:pt>
          <cx:pt idx="812">-0.0061774724544708002</cx:pt>
          <cx:pt idx="813">-0.0052521985169630501</cx:pt>
          <cx:pt idx="814">-0.00027620560980749499</cx:pt>
          <cx:pt idx="815">0.0148227868092196</cx:pt>
          <cx:pt idx="816">0.012803937272657049</cx:pt>
          <cx:pt idx="817">0.023872276781965126</cx:pt>
          <cx:pt idx="818">0.021497036439704874</cx:pt>
          <cx:pt idx="819">0.00028150858947963251</cx:pt>
          <cx:pt idx="820">-0.0085274358841979248</cx:pt>
          <cx:pt idx="821">-0.0085247006073470993</cx:pt>
          <cx:pt idx="822">0.00016659543415826976</cx:pt>
          <cx:pt idx="823">-0.0124323338730137</cx:pt>
          <cx:pt idx="824">-0.0077898124361737249</cx:pt>
          <cx:pt idx="825">-0.00021754404006693224</cx:pt>
          <cx:pt idx="826">-0.0061110716335817002</cx:pt>
          <cx:pt idx="827">-0.0030699276892598498</cx:pt>
          <cx:pt idx="828">0.012332961211171174</cx:pt>
          <cx:pt idx="829">0.015186813913167774</cx:pt>
          <cx:pt idx="830">0.01469500180603585</cx:pt>
          <cx:pt idx="831">0.018070376224225151</cx:pt>
          <cx:pt idx="832">0.021969393482266598</cx:pt>
          <cx:pt idx="833">0.026238107462432499</cx:pt>
          <cx:pt idx="834">0.016275467575192774</cx:pt>
          <cx:pt idx="835">0.0040733134316249002</cx:pt>
          <cx:pt idx="836">0.00011679832059426551</cx:pt>
          <cx:pt idx="837">0.00018662748836829126</cx:pt>
          <cx:pt idx="838">-0.0002732298978318025</cx:pt>
          <cx:pt idx="839">-0.0037236486883334748</cx:pt>
          <cx:pt idx="840">-0.0060479789138814001</cx:pt>
          <cx:pt idx="841">-0.0092313381492151996</cx:pt>
          <cx:pt idx="842">0.0036357773821545001</cx:pt>
          <cx:pt idx="843">0.0139047913056515</cx:pt>
          <cx:pt idx="844">0.0066850559940509749</cx:pt>
          <cx:pt idx="845">0.015207260963489474</cx:pt>
          <cx:pt idx="846">0.019055144801792202</cx:pt>
          <cx:pt idx="847">-0.0011256312101208426</cx:pt>
          <cx:pt idx="848">-0.0091072538805281253</cx:pt>
          <cx:pt idx="849">-0.018450035739434899</cx:pt>
          <cx:pt idx="850">-0.0090268147740091252</cx:pt>
          <cx:pt idx="851">-0.005889422359474975</cx:pt>
          <cx:pt idx="852">-0.0028413977669747752</cx:pt>
          <cx:pt idx="853">0.0025073858992501752</cx:pt>
          <cx:pt idx="854">-0.0091763634958015247</cx:pt>
          <cx:pt idx="855">-0.00129166894005961</cx:pt>
          <cx:pt idx="856">0.0059412879779676747</cx:pt>
          <cx:pt idx="857">0.0038500545452767251</cx:pt>
          <cx:pt idx="858">-0.000230999948315685</cx:pt>
          <cx:pt idx="859">0.010953630925347249</cx:pt>
          <cx:pt idx="860">0.01971141112118845</cx:pt>
          <cx:pt idx="861">0.030989278934079999</cx:pt>
          <cx:pt idx="862">0.01909960817340435</cx:pt>
          <cx:pt idx="863">0.0044067071206892747</cx:pt>
          <cx:pt idx="864">0.0003861180757649475</cx:pt>
          <cx:pt idx="865">2.0628993457851299e-05</cx:pt>
          <cx:pt idx="866">-0.00019827168483739301</cx:pt>
          <cx:pt idx="867">-0.002118642665639645</cx:pt>
          <cx:pt idx="868">-0.0022126897077579849</cx:pt>
          <cx:pt idx="869">-0.0031872006039920251</cx:pt>
          <cx:pt idx="870">0.0052242319270968248</cx:pt>
          <cx:pt idx="871">0.0076170996296090997</cx:pt>
          <cx:pt idx="872">-0.00074897530007542504</cx:pt>
          <cx:pt idx="873">0.010454745957819325</cx:pt>
          <cx:pt idx="874">0.01364430945469825</cx:pt>
          <cx:pt idx="875">-0.0076369030808570749</cx:pt>
          <cx:pt idx="876">-0.012430658835039075</cx:pt>
          <cx:pt idx="877">-0.01823959401340525</cx:pt>
          <cx:pt idx="878">-0.0069418410009202498</cx:pt>
          <cx:pt idx="879">0.017135698969914525</cx:pt>
          <cx:pt idx="880">0.0046941432430052752</cx:pt>
          <cx:pt idx="881">-0.0031096917616460999</cx:pt>
          <cx:pt idx="882">-0.0073194701104165004</cx:pt>
          <cx:pt idx="883">-0.0047014359549155003</cx:pt>
          <cx:pt idx="884">-0.0041888920438696497</cx:pt>
          <cx:pt idx="885">-0.0038979768535954999</cx:pt>
          <cx:pt idx="886">0.0046721088736477248</cx:pt>
          <cx:pt idx="887">0.00038800102409193251</cx:pt>
          <cx:pt idx="888">-0.0017861998753734875</cx:pt>
          <cx:pt idx="889">0.014030024377805124</cx:pt>
          <cx:pt idx="890">0.019558687689433626</cx:pt>
          <cx:pt idx="891">0.022046130636954351</cx:pt>
          <cx:pt idx="892">-0.00354963277297725</cx:pt>
          <cx:pt idx="893">-0.0103162640161605</cx:pt>
          <cx:pt idx="894">-0.010843340919682426</cx:pt>
          <cx:pt idx="895">-0.018904131356101101</cx:pt>
          <cx:pt idx="896">-0.0069038461275372246</cx:pt>
          <cx:pt idx="897">0.00181431666796431</cx:pt>
          <cx:pt idx="898">-0.0012666730491967999</cx:pt>
          <cx:pt idx="899">-0.0040612009675638997</cx:pt>
          <cx:pt idx="900">0.00029908575849666249</cx:pt>
          <cx:pt idx="901">0.0045455719642714248</cx:pt>
          <cx:pt idx="902">0.012887165914218625</cx:pt>
          <cx:pt idx="903">0.019324665033992675</cx:pt>
          <cx:pt idx="904">0.019536861477869399</cx:pt>
          <cx:pt idx="905">0.015399009152691649</cx:pt>
          <cx:pt idx="906">0.012209076432761675</cx:pt>
          <cx:pt idx="907">0.0033144213413053999</cx:pt>
          <cx:pt idx="908">-2.0513958328715901e-05</cx:pt>
          <cx:pt idx="909">0.000176498870818249</cx:pt>
          <cx:pt idx="910">1.0513514116960375e-06</cx:pt>
          <cx:pt idx="911">-0.0027581396895327501</cx:pt>
          <cx:pt idx="912">-0.0061774724544708002</cx:pt>
          <cx:pt idx="913">-0.0052521985169630501</cx:pt>
          <cx:pt idx="914">-0.00027620560980749499</cx:pt>
          <cx:pt idx="915">0.0148227868092196</cx:pt>
          <cx:pt idx="916">0.012803937272657049</cx:pt>
          <cx:pt idx="917">0.023872276781965126</cx:pt>
          <cx:pt idx="918">0.021497036439704874</cx:pt>
          <cx:pt idx="919">0.00028150858947963251</cx:pt>
          <cx:pt idx="920">-0.0085274358841979248</cx:pt>
          <cx:pt idx="921">-0.0085247006073470993</cx:pt>
          <cx:pt idx="922">0.00016659543415826976</cx:pt>
          <cx:pt idx="923">-0.0124323338730137</cx:pt>
          <cx:pt idx="924">-0.0077898124361737249</cx:pt>
          <cx:pt idx="925">-0.00021754404006693224</cx:pt>
          <cx:pt idx="926">-0.0061110716335817002</cx:pt>
          <cx:pt idx="927">-0.0030699276892598498</cx:pt>
          <cx:pt idx="928">0.012332961211171174</cx:pt>
          <cx:pt idx="929">0.015186813913167774</cx:pt>
          <cx:pt idx="930">0.01469500180603585</cx:pt>
          <cx:pt idx="931">0.018070376224225151</cx:pt>
          <cx:pt idx="932">0.021969393482266598</cx:pt>
          <cx:pt idx="933">0.026238107462432499</cx:pt>
          <cx:pt idx="934">0.016275467575192774</cx:pt>
          <cx:pt idx="935">0.0040733134316249002</cx:pt>
          <cx:pt idx="936">0.00011679832059426551</cx:pt>
          <cx:pt idx="937">0.00018662748836829126</cx:pt>
          <cx:pt idx="938">-0.0002732298978318025</cx:pt>
          <cx:pt idx="939">-0.0037236486883334748</cx:pt>
          <cx:pt idx="940">-0.0060479789138814001</cx:pt>
          <cx:pt idx="941">-0.0092313381492151996</cx:pt>
          <cx:pt idx="942">0.0036357773821545001</cx:pt>
          <cx:pt idx="943">0.0139047913056515</cx:pt>
          <cx:pt idx="944">0.0066850559940509749</cx:pt>
          <cx:pt idx="945">0.015207260963489474</cx:pt>
          <cx:pt idx="946">0.019055144801792202</cx:pt>
          <cx:pt idx="947">-0.0011256312101208426</cx:pt>
          <cx:pt idx="948">-0.0091072538805281253</cx:pt>
          <cx:pt idx="949">-0.018450035739434899</cx:pt>
          <cx:pt idx="950">-0.0090268147740091252</cx:pt>
          <cx:pt idx="951">-0.005889422359474975</cx:pt>
          <cx:pt idx="952">-0.0028413977669747752</cx:pt>
          <cx:pt idx="953">0.0025073858992501752</cx:pt>
          <cx:pt idx="954">-0.0091763634958015247</cx:pt>
          <cx:pt idx="955">-0.00129166894005961</cx:pt>
          <cx:pt idx="956">0.0059412879779676747</cx:pt>
          <cx:pt idx="957">0.0038500545452767251</cx:pt>
          <cx:pt idx="958">-0.000230999948315685</cx:pt>
          <cx:pt idx="959">0.010953630925347249</cx:pt>
          <cx:pt idx="960">0.01971141112118845</cx:pt>
          <cx:pt idx="961">0.030989278934079999</cx:pt>
          <cx:pt idx="962">0.01909960817340435</cx:pt>
          <cx:pt idx="963">0.0044067071206892747</cx:pt>
          <cx:pt idx="964">0.0003861180757649475</cx:pt>
          <cx:pt idx="965">2.0628993457851299e-05</cx:pt>
          <cx:pt idx="966">-0.00019827168483739301</cx:pt>
          <cx:pt idx="967">-0.002118642665639645</cx:pt>
          <cx:pt idx="968">-0.0022126897077579849</cx:pt>
          <cx:pt idx="969">-0.0031872006039920251</cx:pt>
          <cx:pt idx="970">0.0052242319270968248</cx:pt>
          <cx:pt idx="971">0.0076170996296090997</cx:pt>
          <cx:pt idx="972">-0.00074897530007542504</cx:pt>
          <cx:pt idx="973">0.010454745957819325</cx:pt>
          <cx:pt idx="974">0.01364430945469825</cx:pt>
          <cx:pt idx="975">-0.0076369030808570749</cx:pt>
          <cx:pt idx="976">-0.012430658835039075</cx:pt>
          <cx:pt idx="977">-0.01823959401340525</cx:pt>
          <cx:pt idx="978">-0.0069418410009202498</cx:pt>
          <cx:pt idx="979">0.017135698969914525</cx:pt>
          <cx:pt idx="980">0.0046941432430052752</cx:pt>
          <cx:pt idx="981">-0.0031096917616460999</cx:pt>
          <cx:pt idx="982">-0.0073194701104165004</cx:pt>
          <cx:pt idx="983">-0.0047014359549155003</cx:pt>
          <cx:pt idx="984">-0.0041888920438696497</cx:pt>
          <cx:pt idx="985">-0.0038979768535954999</cx:pt>
          <cx:pt idx="986">0.0046721088736477248</cx:pt>
          <cx:pt idx="987">0.00038800102409193251</cx:pt>
          <cx:pt idx="988">-0.0017861998753734875</cx:pt>
          <cx:pt idx="989">0.014030024377805124</cx:pt>
          <cx:pt idx="990">0.019558687689433626</cx:pt>
          <cx:pt idx="991">0.022046130636954351</cx:pt>
          <cx:pt idx="992">-0.00354963277297725</cx:pt>
          <cx:pt idx="993">-0.0103162640161605</cx:pt>
          <cx:pt idx="994">-0.010843340919682426</cx:pt>
          <cx:pt idx="995">-0.018904131356101101</cx:pt>
          <cx:pt idx="996">-0.0069038461275372246</cx:pt>
          <cx:pt idx="997">0.00181431666796431</cx:pt>
          <cx:pt idx="998">-0.0012666730491967999</cx:pt>
          <cx:pt idx="999">-0.0040612009675638997</cx:pt>
          <cx:pt idx="1000">0.00029908575849666249</cx:pt>
          <cx:pt idx="1001">0.0045455719642714248</cx:pt>
          <cx:pt idx="1002">0.012887165914218625</cx:pt>
          <cx:pt idx="1003">0.019324665033992675</cx:pt>
          <cx:pt idx="1004">0.019536861477869399</cx:pt>
          <cx:pt idx="1005">0.015399009152691649</cx:pt>
          <cx:pt idx="1006">0.012209076432761675</cx:pt>
          <cx:pt idx="1007">0.0033144213413053999</cx:pt>
          <cx:pt idx="1008">-2.0513958328715901e-05</cx:pt>
          <cx:pt idx="1009">0.000176498870818249</cx:pt>
          <cx:pt idx="1010">1.0513514116960375e-06</cx:pt>
          <cx:pt idx="1011">-0.0027581396895327501</cx:pt>
          <cx:pt idx="1012">-0.0061774724544708002</cx:pt>
          <cx:pt idx="1013">-0.0052521985169630501</cx:pt>
          <cx:pt idx="1014">-0.00027620560980749499</cx:pt>
          <cx:pt idx="1015">0.0148227868092196</cx:pt>
          <cx:pt idx="1016">0.012803937272657049</cx:pt>
          <cx:pt idx="1017">0.023872276781965126</cx:pt>
          <cx:pt idx="1018">0.021497036439704874</cx:pt>
          <cx:pt idx="1019">0.00028150858947963251</cx:pt>
          <cx:pt idx="1020">-0.0085274358841979248</cx:pt>
          <cx:pt idx="1021">-0.0085247006073470993</cx:pt>
          <cx:pt idx="1022">0.00016659543415826976</cx:pt>
          <cx:pt idx="1023">-0.0124323338730137</cx:pt>
          <cx:pt idx="1024">-0.0077898124361737249</cx:pt>
          <cx:pt idx="1025">-0.00021754404006693224</cx:pt>
          <cx:pt idx="1026">-0.0061110716335817002</cx:pt>
          <cx:pt idx="1027">-0.0030699276892598498</cx:pt>
          <cx:pt idx="1028">0.012332961211171174</cx:pt>
          <cx:pt idx="1029">0.015186813913167774</cx:pt>
          <cx:pt idx="1030">0.01469500180603585</cx:pt>
          <cx:pt idx="1031">0.018070376224225151</cx:pt>
          <cx:pt idx="1032">0.021969393482266598</cx:pt>
          <cx:pt idx="1033">0.026238107462432499</cx:pt>
          <cx:pt idx="1034">0.016275467575192774</cx:pt>
          <cx:pt idx="1035">0.0040733134316249002</cx:pt>
          <cx:pt idx="1036">0.00011679832059426551</cx:pt>
          <cx:pt idx="1037">0.00018662748836829126</cx:pt>
          <cx:pt idx="1038">-0.0002732298978318025</cx:pt>
          <cx:pt idx="1039">-0.0037236486883334748</cx:pt>
          <cx:pt idx="1040">-0.0060479789138814001</cx:pt>
          <cx:pt idx="1041">-0.0092313381492151996</cx:pt>
          <cx:pt idx="1042">0.0036357773821545001</cx:pt>
          <cx:pt idx="1043">0.0139047913056515</cx:pt>
          <cx:pt idx="1044">0.0066850559940509749</cx:pt>
          <cx:pt idx="1045">0.015207260963489474</cx:pt>
          <cx:pt idx="1046">0.019055144801792202</cx:pt>
          <cx:pt idx="1047">-0.0011256312101208426</cx:pt>
          <cx:pt idx="1048">-0.0091072538805281253</cx:pt>
          <cx:pt idx="1049">-0.018450035739434899</cx:pt>
          <cx:pt idx="1050">-0.0090268147740091252</cx:pt>
          <cx:pt idx="1051">-0.005889422359474975</cx:pt>
          <cx:pt idx="1052">-0.0028413977669747752</cx:pt>
          <cx:pt idx="1053">0.0025073858992501752</cx:pt>
          <cx:pt idx="1054">-0.0091763634958015247</cx:pt>
          <cx:pt idx="1055">-0.00129166894005961</cx:pt>
          <cx:pt idx="1056">0.0059412879779676747</cx:pt>
          <cx:pt idx="1057">0.0038500545452767251</cx:pt>
          <cx:pt idx="1058">-0.000230999948315685</cx:pt>
          <cx:pt idx="1059">0.010953630925347249</cx:pt>
          <cx:pt idx="1060">0.01971141112118845</cx:pt>
          <cx:pt idx="1061">0.030989278934079999</cx:pt>
          <cx:pt idx="1062">0.01909960817340435</cx:pt>
          <cx:pt idx="1063">0.0044067071206892747</cx:pt>
          <cx:pt idx="1064">0.0003861180757649475</cx:pt>
          <cx:pt idx="1065">2.0628993457851299e-05</cx:pt>
          <cx:pt idx="1066">-0.00019827168483739301</cx:pt>
          <cx:pt idx="1067">-0.002118642665639645</cx:pt>
          <cx:pt idx="1068">-0.0022126897077579849</cx:pt>
          <cx:pt idx="1069">-0.0031872006039920251</cx:pt>
          <cx:pt idx="1070">0.0052242319270968248</cx:pt>
          <cx:pt idx="1071">0.0076170996296090997</cx:pt>
          <cx:pt idx="1072">-0.00074897530007542504</cx:pt>
          <cx:pt idx="1073">0.010454745957819325</cx:pt>
          <cx:pt idx="1074">0.01364430945469825</cx:pt>
          <cx:pt idx="1075">-0.0076369030808570749</cx:pt>
          <cx:pt idx="1076">-0.012430658835039075</cx:pt>
          <cx:pt idx="1077">-0.01823959401340525</cx:pt>
          <cx:pt idx="1078">-0.0069418410009202498</cx:pt>
          <cx:pt idx="1079">0.017135698969914525</cx:pt>
          <cx:pt idx="1080">0.0046941432430052752</cx:pt>
          <cx:pt idx="1081">-0.0031096917616460999</cx:pt>
          <cx:pt idx="1082">-0.0073194701104165004</cx:pt>
          <cx:pt idx="1083">-0.0047014359549155003</cx:pt>
        </cx:lvl>
      </cx:numDim>
    </cx:data>
    <cx:data id="129">
      <cx:numDim type="val">
        <cx:f>Sheet2!$DZ$1:$DZ$1084</cx:f>
        <cx:lvl ptCount="1084" formatCode="G/通用格式">
          <cx:pt idx="0">-0.0012008690270958299</cx:pt>
          <cx:pt idx="1">-5.2317727817449696e-06</cx:pt>
          <cx:pt idx="2">-0.00041619358036230702</cx:pt>
          <cx:pt idx="3">-0.00040714249394337002</cx:pt>
          <cx:pt idx="4">-2.6885621854202999e-05</cx:pt>
          <cx:pt idx="5">-0.000827266972497597</cx:pt>
          <cx:pt idx="6">-0.00079954180197155098</cx:pt>
          <cx:pt idx="7">-0.00043048483537208902</cx:pt>
          <cx:pt idx="8">-0.00072642179327549595</cx:pt>
          <cx:pt idx="9">-0.00089630078301935405</cx:pt>
          <cx:pt idx="10">0.000216597198265471</cx:pt>
          <cx:pt idx="11">0.00051960519469560298</cx:pt>
          <cx:pt idx="12">0.00024081353340579901</cx:pt>
          <cx:pt idx="13">7.8949151861216506e-05</cx:pt>
          <cx:pt idx="14">5.9069697187945698e-07</cx:pt>
          <cx:pt idx="15">-0.000127347527227188</cx:pt>
          <cx:pt idx="16">-0.00013964170992621601</cx:pt>
          <cx:pt idx="17">0.000286405994223671</cx:pt>
          <cx:pt idx="18">-0.00018379400465236699</cx:pt>
          <cx:pt idx="19">-0.00028627077974757899</cx:pt>
          <cx:pt idx="20">-0.00011623471416865301</cx:pt>
          <cx:pt idx="21">-0.00036488333736201401</cx:pt>
          <cx:pt idx="22">0.00022315284347851599</cx:pt>
          <cx:pt idx="23">0.00022855694133113699</cx:pt>
          <cx:pt idx="24">-0.00014007413504341901</cx:pt>
          <cx:pt idx="25">0.00042354959013236399</cx:pt>
          <cx:pt idx="26">-8.7808741700431402e-05</cx:pt>
          <cx:pt idx="27">0.00021585233168594601</cx:pt>
          <cx:pt idx="28">0.000322919115694688</cx:pt>
          <cx:pt idx="29">-0.00036957151297636198</cx:pt>
          <cx:pt idx="30">-0.00061779858103887296</cx:pt>
          <cx:pt idx="31">-0.000105312416074161</cx:pt>
          <cx:pt idx="32">6.8599602213014006e-05</cx:pt>
          <cx:pt idx="33">-0.00053427632622658696</cx:pt>
          <cx:pt idx="34">4.4966767804413503e-05</cx:pt>
          <cx:pt idx="35">-0.00087174131145822703</cx:pt>
          <cx:pt idx="36">-0.00018031549352440801</cx:pt>
          <cx:pt idx="37">-0.00020364950464223601</cx:pt>
          <cx:pt idx="38">-0.0011742782893817299</cx:pt>
          <cx:pt idx="39">-0.0031865339341563301</cx:pt>
          <cx:pt idx="40">-0.000448157092810123</cx:pt>
          <cx:pt idx="41">-0.00110149977379681</cx:pt>
          <cx:pt idx="42">-0.00083950873153144402</cx:pt>
          <cx:pt idx="43">0.00067138434024250802</cx:pt>
          <cx:pt idx="44">0.0027599177726764898</cx:pt>
          <cx:pt idx="45">0.00096067977158157997</cx:pt>
          <cx:pt idx="46">-0.00018355774945783999</cx:pt>
          <cx:pt idx="47">-0.00090923855306760998</cx:pt>
          <cx:pt idx="48">0.000118150471780107</cx:pt>
          <cx:pt idx="49">-3.93904944971511e-05</cx:pt>
          <cx:pt idx="50">0.00030164536929013798</cx:pt>
          <cx:pt idx="51">0.00051663938348689995</cx:pt>
          <cx:pt idx="52">0.00016740456692066299</cx:pt>
          <cx:pt idx="53">-0.0010215242550143601</cx:pt>
          <cx:pt idx="54">-0.00034716387249331902</cx:pt>
          <cx:pt idx="55">-3.8573827539670102e-06</cx:pt>
          <cx:pt idx="56">0.00011370337286253201</cx:pt>
          <cx:pt idx="57">-0.000116345654933366</cx:pt>
          <cx:pt idx="58">0.000405949969793315</cx:pt>
          <cx:pt idx="59">0.000144992009227477</cx:pt>
          <cx:pt idx="60">0.00058053564119953203</cx:pt>
          <cx:pt idx="61">-0.00040521015120892698</cx:pt>
          <cx:pt idx="62">-0.00047118663278950299</cx:pt>
          <cx:pt idx="63">-0.000768173017222484</cx:pt>
          <cx:pt idx="64">-0.0011842592575155601</cx:pt>
          <cx:pt idx="65">-0.00059191809537418704</cx:pt>
          <cx:pt idx="66">-0.0041749310292283903</cx:pt>
          <cx:pt idx="67">-0.0047842111709271197</cx:pt>
          <cx:pt idx="68">0.0015709323350734301</cx:pt>
          <cx:pt idx="69">0.000185515994676792</cx:pt>
          <cx:pt idx="70">-0.00607846228808211</cx:pt>
          <cx:pt idx="71">-0.00563908906556531</cx:pt>
          <cx:pt idx="72">0.00076090754408467099</cx:pt>
          <cx:pt idx="73">-0.0015275506203008601</cx:pt>
          <cx:pt idx="74">-0.0024279568936199898</cx:pt>
          <cx:pt idx="75">-0.0095266524222401196</cx:pt>
          <cx:pt idx="76">-0.0031396780699479401</cx:pt>
          <cx:pt idx="77">-0.00324541987648683</cx:pt>
          <cx:pt idx="78">-0.0016011696482377501</cx:pt>
          <cx:pt idx="79">-0.00100543362332473</cx:pt>
          <cx:pt idx="80">0.00051982374491172398</cx:pt>
          <cx:pt idx="81">0.00057818899006567505</cx:pt>
          <cx:pt idx="82">0.00053569248605246905</cx:pt>
          <cx:pt idx="83">-3.8347449048351099e-05</cx:pt>
          <cx:pt idx="84">-0.00019509308314548201</cx:pt>
          <cx:pt idx="85">-0.00049955348804822295</cx:pt>
          <cx:pt idx="86">0.00068035262350193396</cx:pt>
          <cx:pt idx="87">0.00052663587106396804</cx:pt>
          <cx:pt idx="88">-0.00071422136886324596</cx:pt>
          <cx:pt idx="89">0.00050967999467647104</cx:pt>
          <cx:pt idx="90">0.00097766364022552595</cx:pt>
          <cx:pt idx="91">0.00067138533596868</cx:pt>
          <cx:pt idx="92">0.00076757852015022204</cx:pt>
          <cx:pt idx="93">0.0040595907958666001</cx:pt>
          <cx:pt idx="94">0.0112858464489807</cx:pt>
          <cx:pt idx="95">0.012130733556886099</cx:pt>
          <cx:pt idx="96">0.0129007793112191</cx:pt>
          <cx:pt idx="97">0.0120134564218882</cx:pt>
          <cx:pt idx="98">0.00799228451100302</cx:pt>
          <cx:pt idx="99">-0.0039387647032241898</cx:pt>
          <cx:pt idx="100">-0.0031294364120629699</cx:pt>
          <cx:pt idx="101">0.0132253293061073</cx:pt>
          <cx:pt idx="102">0.018421108840171299</cx:pt>
          <cx:pt idx="103">0.0010563038181218699</cx:pt>
          <cx:pt idx="104">0.0058487259321880602</cx:pt>
          <cx:pt idx="105">-0.00094575300378582996</cx:pt>
          <cx:pt idx="106">-0.0014639347161863</cx:pt>
          <cx:pt idx="107">0.0013747837998073201</cx:pt>
          <cx:pt idx="108">-0.0011447472981166299</cx:pt>
          <cx:pt idx="109">0.00062304464702683002</cx:pt>
          <cx:pt idx="110">-0.00079264455519131795</cx:pt>
          <cx:pt idx="111">0.00024224007381643301</cx:pt>
          <cx:pt idx="112">-6.1997388665074201e-05</cx:pt>
          <cx:pt idx="113">-0.00022322919789309099</cx:pt>
          <cx:pt idx="114">-0.00018261273172693701</cx:pt>
          <cx:pt idx="115">3.3192758748427203e-05</cx:pt>
          <cx:pt idx="116">0.0016709778054172001</cx:pt>
          <cx:pt idx="117">0.00108308107692076</cx:pt>
          <cx:pt idx="118">0.0020722931511858501</cx:pt>
          <cx:pt idx="119">0.0034388477496156101</cx:pt>
          <cx:pt idx="120">-0.0083147199206744602</cx:pt>
          <cx:pt idx="121">-0.0022214429458960799</cx:pt>
          <cx:pt idx="122">0.0023661126270735199</cx:pt>
          <cx:pt idx="123">0.016086945226202801</cx:pt>
          <cx:pt idx="124">0.0109254863536282</cx:pt>
          <cx:pt idx="125">0.0096670914041233399</cx:pt>
          <cx:pt idx="126">-0.0036808564137727601</cx:pt>
          <cx:pt idx="127">0.011081850340217501</cx:pt>
          <cx:pt idx="128">0.0093221612831790607</cx:pt>
          <cx:pt idx="129">0.054036214701556999</cx:pt>
          <cx:pt idx="130">0.053578924337897099</cx:pt>
          <cx:pt idx="131">0.024640029013172301</cx:pt>
          <cx:pt idx="132">0.025702321089542401</cx:pt>
          <cx:pt idx="133">-0.00176865156974453</cx:pt>
          <cx:pt idx="134">-0.010951842889895</cx:pt>
          <cx:pt idx="135">-0.0055716499879110504</cx:pt>
          <cx:pt idx="136">-0.0027506858478809899</cx:pt>
          <cx:pt idx="137">-0.00289483940573518</cx:pt>
          <cx:pt idx="138">0.00049693025815113505</cx:pt>
          <cx:pt idx="139">-0.00081950036623729301</cx:pt>
          <cx:pt idx="140">-0.00046434706521477498</cx:pt>
          <cx:pt idx="141">-5.7010923598819899e-05</cx:pt>
          <cx:pt idx="142">0.00025764890875273498</cx:pt>
          <cx:pt idx="143">-0.0013858348027280701</cx:pt>
          <cx:pt idx="144">0.0011930768246782</cx:pt>
          <cx:pt idx="145">0.0050682206899155102</cx:pt>
          <cx:pt idx="146">0.0087689273232749599</cx:pt>
          <cx:pt idx="147">-0.0085239674816966308</cx:pt>
          <cx:pt idx="148">-0.015020860157351301</cx:pt>
          <cx:pt idx="149">0.012030215716981599</cx:pt>
          <cx:pt idx="150">0.00048618070994592302</cx:pt>
          <cx:pt idx="151">0.028340630895220702</cx:pt>
          <cx:pt idx="152">0.056792642795639101</cx:pt>
          <cx:pt idx="153">0.086135327642424805</cx:pt>
          <cx:pt idx="154">0.073419305377646904</cx:pt>
          <cx:pt idx="155">0.073837300291076005</cx:pt>
          <cx:pt idx="156">0.072962908102501195</cx:pt>
          <cx:pt idx="157">0.084124424639695994</cx:pt>
          <cx:pt idx="158">0.062798027390523606</cx:pt>
          <cx:pt idx="159">5.9023143959608503e-05</cx:pt>
          <cx:pt idx="160">0.00032985458903247501</cx:pt>
          <cx:pt idx="161">0.0110264984892662</cx:pt>
          <cx:pt idx="162">-0.0120587950154636</cx:pt>
          <cx:pt idx="163">-0.013668811576442201</cx:pt>
          <cx:pt idx="164">-0.0045196597518550102</cx:pt>
          <cx:pt idx="165">0.0040609085016051301</cx:pt>
          <cx:pt idx="166">0.0027121539644312698</cx:pt>
          <cx:pt idx="167">-0.0021719169960297598</cx:pt>
          <cx:pt idx="168">0.00021391652660882</cx:pt>
          <cx:pt idx="169">-0.00029745034854257598</cx:pt>
          <cx:pt idx="170">-0.00071240399775719101</cx:pt>
          <cx:pt idx="171">-0.00091186287284540396</cx:pt>
          <cx:pt idx="172">0.00084546564088238405</cx:pt>
          <cx:pt idx="173">0.0036953537171665802</cx:pt>
          <cx:pt idx="174">0.0039919427359564304</cx:pt>
          <cx:pt idx="175">-0.0084083595744777299</cx:pt>
          <cx:pt idx="176">-0.0090473795835557692</cx:pt>
          <cx:pt idx="177">0.041304655404039901</cx:pt>
          <cx:pt idx="178">0.073825033375078397</cx:pt>
          <cx:pt idx="179">0.073859085057910695</cx:pt>
          <cx:pt idx="180">0.107954614033105</cx:pt>
          <cx:pt idx="181">0.13480436724829001</cx:pt>
          <cx:pt idx="182">0.119740090389653</cx:pt>
          <cx:pt idx="183">0.13475602445826099</cx:pt>
          <cx:pt idx="184">0.11756937286223899</cx:pt>
          <cx:pt idx="185">0.058796632511969399</cx:pt>
          <cx:pt idx="186">0.057373906585362497</cx:pt>
          <cx:pt idx="187">-0.024269349358157</cx:pt>
          <cx:pt idx="188">-0.034014555173734001</cx:pt>
          <cx:pt idx="189">-0.0020441654712523602</cx:pt>
          <cx:pt idx="190">0.0108651226730115</cx:pt>
          <cx:pt idx="191">-0.014776683017233699</cx:pt>
          <cx:pt idx="192">-0.017015554902423</cx:pt>
          <cx:pt idx="193">-0.0032124149137449098</cx:pt>
          <cx:pt idx="194">-0.0033377688744425501</cx:pt>
          <cx:pt idx="195">-0.0024394381276752601</cx:pt>
          <cx:pt idx="196">3.0728433522626998e-05</cx:pt>
          <cx:pt idx="197">0.00095868400146657004</cx:pt>
          <cx:pt idx="198">-9.2288141388971706e-05</cx:pt>
          <cx:pt idx="199">-0.00019187630262847301</cx:pt>
          <cx:pt idx="200">-0.0021156031702912375</cx:pt>
          <cx:pt idx="201">-0.00336262258883975</cx:pt>
          <cx:pt idx="202">0.0021413456562830949</cx:pt>
          <cx:pt idx="203">0.0024869880381822298</cx:pt>
          <cx:pt idx="204">0.014206442595275625</cx:pt>
          <cx:pt idx="205">0.021337149011589125</cx:pt>
          <cx:pt idx="206">0.018386200540773626</cx:pt>
          <cx:pt idx="207">0.022331483504710925</cx:pt>
          <cx:pt idx="208">0.017541048064874675</cx:pt>
          <cx:pt idx="209">0.0048357247465091249</cx:pt>
          <cx:pt idx="210">0.000674543464107645</cx:pt>
          <cx:pt idx="211">0.0040248243850414499</cx:pt>
          <cx:pt idx="212">0.0058003257206120503</cx:pt>
          <cx:pt idx="213">-0.000138529321220268</cx:pt>
          <cx:pt idx="214">0.0032145643977113999</cx:pt>
          <cx:pt idx="215">-0.0089370990609570003</cx:pt>
          <cx:pt idx="216">-0.011355966230116175</cx:pt>
          <cx:pt idx="217">0.0025738162721018251</cx:pt>
          <cx:pt idx="218">0.0045312016093668004</cx:pt>
          <cx:pt idx="219">-0.0077747671252495001</cx:pt>
          <cx:pt idx="220">-0.0121305392745235</cx:pt>
          <cx:pt idx="221">-0.004705259715694075</cx:pt>
          <cx:pt idx="222">-0.0011399154062085299</cx:pt>
          <cx:pt idx="223">-0.00046178350826763502</cx:pt>
          <cx:pt idx="224">1.9558045327809273e-05</cx:pt>
          <cx:pt idx="225">6.9182111702760004e-06</cx:pt>
          <cx:pt idx="226">-0.00071728030589406002</cx:pt>
          <cx:pt idx="227">-0.00081403224533373999</cx:pt>
          <cx:pt idx="228">-0.0037019006920924499</cx:pt>
          <cx:pt idx="229">-0.0051952249698108497</cx:pt>
          <cx:pt idx="230">0.0055281864901026998</cx:pt>
          <cx:pt idx="231">0.010856470294959975</cx:pt>
          <cx:pt idx="232">0.019860371522633601</cx:pt>
          <cx:pt idx="233">0.0095840950232091004</cx:pt>
          <cx:pt idx="234">0.0032058497819477251</cx:pt>
          <cx:pt idx="235">-0.0019675911116373425</cx:pt>
          <cx:pt idx="236">-0.019604645358303925</cx:pt>
          <cx:pt idx="237">-0.025425253918602252</cx:pt>
          <cx:pt idx="238">-0.019596625955160225</cx:pt>
          <cx:pt idx="239">-0.017113687006063725</cx:pt>
          <cx:pt idx="240">-0.01155470567035945</cx:pt>
          <cx:pt idx="241">-0.0002191964793486545</cx:pt>
          <cx:pt idx="242">0.011830769388526549</cx:pt>
          <cx:pt idx="243">0.0078697041832144748</cx:pt>
          <cx:pt idx="244">-0.0047845553572763997</cx:pt>
          <cx:pt idx="245">0.0016632531502769824</cx:pt>
          <cx:pt idx="246">0.0070979238409560746</cx:pt>
          <cx:pt idx="247">-0.010159734744988375</cx:pt>
          <cx:pt idx="248">-0.011422848535627975</cx:pt>
          <cx:pt idx="249">-0.0019423130414503551</cx:pt>
          <cx:pt idx="250">-6.0357444647520753e-05</cx:pt>
          <cx:pt idx="251">3.8171356995862001e-05</cx:pt>
          <cx:pt idx="252">3.5707922384046498e-05</cx:pt>
          <cx:pt idx="253">-8.3574365687546999e-05</cx:pt>
          <cx:pt idx="254">-0.00019438428538620301</cx:pt>
          <cx:pt idx="255">-0.00091305468756673754</cx:pt>
          <cx:pt idx="256">-0.0030496275435699248</cx:pt>
          <cx:pt idx="257">-0.0056866268783961754</cx:pt>
          <cx:pt idx="258">0.003634676386251025</cx:pt>
          <cx:pt idx="259">0.0058072867828987502</cx:pt>
          <cx:pt idx="260">0.0050896771772630496</cx:pt>
          <cx:pt idx="261">-0.0079323976554987498</cx:pt>
          <cx:pt idx="262">-0.016897683665834301</cx:pt>
          <cx:pt idx="263">-0.019822645084255051</cx:pt>
          <cx:pt idx="264">-0.034639239055162752</cx:pt>
          <cx:pt idx="265">-0.031427379714622748</cx:pt>
          <cx:pt idx="266">-0.019018062597501176</cx:pt>
          <cx:pt idx="267">-0.011694893758498075</cx:pt>
          <cx:pt idx="268">-0.01466940255862075</cx:pt>
          <cx:pt idx="269">0.0087727926675133499</cx:pt>
          <cx:pt idx="270">0.02002770107180175</cx:pt>
          <cx:pt idx="271">0.015029509965357775</cx:pt>
          <cx:pt idx="272">0.0015821011399782476</cx:pt>
          <cx:pt idx="273">-0.0013035116115766875</cx:pt>
          <cx:pt idx="274">0.0023585873376969352</cx:pt>
          <cx:pt idx="275">-0.0052009280352334503</cx:pt>
          <cx:pt idx="276">-0.0082649640081363992</cx:pt>
          <cx:pt idx="277">-0.00043453298863734002</cx:pt>
          <cx:pt idx="278">0.00057298826652788502</cx:pt>
          <cx:pt idx="279">4.5444558895345999e-05</cx:pt>
          <cx:pt idx="280">-1.27598622482914e-05</cx:pt>
          <cx:pt idx="281">-0.00012021112642987425</cx:pt>
          <cx:pt idx="282">-0.00053074710969907245</cx:pt>
          <cx:pt idx="283">-0.00081370462494336502</cx:pt>
          <cx:pt idx="284">-0.00043189509709135499</cx:pt>
          <cx:pt idx="285">-0.0036543318948237999</cx:pt>
          <cx:pt idx="286">-0.00095398080040254502</cx:pt>
          <cx:pt idx="287">-0.0042730085068734746</cx:pt>
          <cx:pt idx="288">-0.010359420651865126</cx:pt>
          <cx:pt idx="289">-0.018742477455094851</cx:pt>
          <cx:pt idx="290">-0.025434606453945501</cx:pt>
          <cx:pt idx="291">-0.026018920531210001</cx:pt>
          <cx:pt idx="292">-0.036240041761293751</cx:pt>
          <cx:pt idx="293">-0.02578477436471675</cx:pt>
          <cx:pt idx="294">-0.0095379413749674003</cx:pt>
          <cx:pt idx="295">-0.022065082082666974</cx:pt>
          <cx:pt idx="296">-0.0058825070500762499</cx:pt>
          <cx:pt idx="297">0.0097672841150887504</cx:pt>
          <cx:pt idx="298">0.01607401886526455</cx:pt>
          <cx:pt idx="299">0.042316546655136601</cx:pt>
          <cx:pt idx="300">0.010488497633761</cx:pt>
          <cx:pt idx="301">0.0019326213526294201</cx:pt>
          <cx:pt idx="302">0.0075124661730185602</cx:pt>
          <cx:pt idx="303">-0.019070561660041601</cx:pt>
          <cx:pt idx="304">-0.036524161389879899</cx:pt>
          <cx:pt idx="305">-0.00680139309804631</cx:pt>
          <cx:pt idx="306">0.00037937028230398598</cx:pt>
          <cx:pt idx="307">-0.000522458943004413</cx:pt>
          <cx:pt idx="308">0.00030624576578951602</cx:pt>
          <cx:pt idx="309">-0.00065465354405099701</cx:pt>
          <cx:pt idx="310">-0.0032473889783138001</cx:pt>
          <cx:pt idx="311">-0.0012609413662331801</cx:pt>
          <cx:pt idx="312">0.0057788051039766404</cx:pt>
          <cx:pt idx="313">-0.029023902887047499</cx:pt>
          <cx:pt idx="314">-0.025244792459516701</cx:pt>
          <cx:pt idx="315">-0.048029835887851799</cx:pt>
          <cx:pt idx="316">-0.064974093583511</cx:pt>
          <cx:pt idx="317">-0.075507546833273598</cx:pt>
          <cx:pt idx="318">-0.066582151292009895</cx:pt>
          <cx:pt idx="319">-0.068659634267765696</cx:pt>
          <cx:pt idx="320">-0.058664852461691501</cx:pt>
          <cx:pt idx="321">-0.049862608917928097</cx:pt>
          <cx:pt idx="322">-0.063622468269763796</cx:pt>
          <cx:pt idx="323">-0.071486262786938801</cx:pt>
          <cx:pt idx="324">-0.0041022883358543902</cx:pt>
          <cx:pt idx="325">0.050454824972481098</cx:pt>
          <cx:pt idx="326">0.0083863137524312608</cx:pt>
          <cx:pt idx="327">0.011464219151873701</cx:pt>
          <cx:pt idx="328">0.028418074656329399</cx:pt>
          <cx:pt idx="329">0.00067225710194772804</cx:pt>
          <cx:pt idx="330">-0.0126623198970229</cx:pt>
          <cx:pt idx="331">-0.0182464526287037</cx:pt>
          <cx:pt idx="332">-0.020596857787664999</cx:pt>
          <cx:pt idx="333">0.00023628739703303</cx:pt>
          <cx:pt idx="334">0.00084108663314977198</cx:pt>
          <cx:pt idx="335">-0.00016592470297321099</cx:pt>
          <cx:pt idx="336">-0.00035315557007568101</cx:pt>
          <cx:pt idx="337">-9.7982650642594203e-05</cx:pt>
          <cx:pt idx="338">-0.0061896190557071996</cx:pt>
          <cx:pt idx="339">-0.0040180433331040198</cx:pt>
          <cx:pt idx="340">0.0014735366267802101</cx:pt>
          <cx:pt idx="341">-0.037047010746667497</cx:pt>
          <cx:pt idx="342">-0.045482793911196903</cx:pt>
          <cx:pt idx="343">-0.047272591214583597</cx:pt>
          <cx:pt idx="344">-0.041776753608185703</cx:pt>
          <cx:pt idx="345">-0.036043512549345597</cx:pt>
          <cx:pt idx="346">-0.0293566784323319</cx:pt>
          <cx:pt idx="347">-0.034167802373141098</cx:pt>
          <cx:pt idx="348">-0.026880229377683602</cx:pt>
          <cx:pt idx="349">-0.0379204530204608</cx:pt>
          <cx:pt idx="350">-0.044772430056169502</cx:pt>
          <cx:pt idx="351">-0.046750499827985001</cx:pt>
          <cx:pt idx="352">0.0050041191464275702</cx:pt>
          <cx:pt idx="353">-0.0221919826001566</cx:pt>
          <cx:pt idx="354">-0.017639005059081201</cx:pt>
          <cx:pt idx="355">0.043454506577416403</cx:pt>
          <cx:pt idx="356">0.047069721496068202</cx:pt>
          <cx:pt idx="357">0.014590989368916601</cx:pt>
          <cx:pt idx="358">-0.028310217130375199</cx:pt>
          <cx:pt idx="359">-0.0286646614992466</cx:pt>
          <cx:pt idx="360">-0.014554374465691401</cx:pt>
          <cx:pt idx="361">0.0057233309987156696</cx:pt>
          <cx:pt idx="362">0.00040327953645363698</cx:pt>
          <cx:pt idx="363">0.0011243408132601</cx:pt>
          <cx:pt idx="364">0.00047301008170412502</cx:pt>
          <cx:pt idx="365">-0.00043233042490636799</cx:pt>
          <cx:pt idx="366">-0.00138338273062431</cx:pt>
          <cx:pt idx="367">-0.0038841334892191098</cx:pt>
          <cx:pt idx="368">-0.0120991323443293</cx:pt>
          <cx:pt idx="369">-0.031659821310116201</cx:pt>
          <cx:pt idx="370">-0.048512491842265998</cx:pt>
          <cx:pt idx="371">-0.027233376434808099</cx:pt>
          <cx:pt idx="372">-0.020492687894396101</cx:pt>
          <cx:pt idx="373">0.0013160814361579799</cx:pt>
          <cx:pt idx="374">0.036122020667172003</cx:pt>
          <cx:pt idx="375">0.0160948655293476</cx:pt>
          <cx:pt idx="376">0.0038300359093697898</cx:pt>
          <cx:pt idx="377">0.0023205458603523699</cx:pt>
          <cx:pt idx="378">-0.012626113258725801</cx:pt>
          <cx:pt idx="379">-0.040711531421464803</cx:pt>
          <cx:pt idx="380">0.0029011604883726698</cx:pt>
          <cx:pt idx="381">-0.043196303768029</cx:pt>
          <cx:pt idx="382">-0.038501878778637998</cx:pt>
          <cx:pt idx="383">-0.0064286364771007501</cx:pt>
          <cx:pt idx="384">0.045452777603176099</cx:pt>
          <cx:pt idx="385">-0.0026956504158097399</cx:pt>
          <cx:pt idx="386">-0.024590829199160499</cx:pt>
          <cx:pt idx="387">-0.0308295092003129</cx:pt>
          <cx:pt idx="388">-0.0212040704247894</cx:pt>
          <cx:pt idx="389">0.0020192118086333399</cx:pt>
          <cx:pt idx="390">-0.00014863336458800899</cx:pt>
          <cx:pt idx="391">5.5883337651351296e-06</cx:pt>
          <cx:pt idx="392">-0.00047668006743945598</cx:pt>
          <cx:pt idx="393">0.00083595326989749396</cx:pt>
          <cx:pt idx="394">-0.0016588188218905999</cx:pt>
          <cx:pt idx="395">0.00083614177279974205</cx:pt>
          <cx:pt idx="396">-0.0050480442038399499</cx:pt>
          <cx:pt idx="397">-0.0196038427620054</cx:pt>
          <cx:pt idx="398">-0.027663452229173598</cx:pt>
          <cx:pt idx="399">-0.0075780026663722199</cx:pt>
          <cx:pt idx="400">-0.0070344239273363498</cx:pt>
          <cx:pt idx="401">-0.017624792332761902</cx:pt>
          <cx:pt idx="402">0.043040559133225298</cx:pt>
          <cx:pt idx="403">0.0056995575258638898</cx:pt>
          <cx:pt idx="404">0.031116908330647799</cx:pt>
          <cx:pt idx="405">0.027613518108941099</cx:pt>
          <cx:pt idx="406">-0.00056642857112897604</cx:pt>
          <cx:pt idx="407">0.0097952499011616703</cx:pt>
          <cx:pt idx="408">0.0020563191829929498</cx:pt>
          <cx:pt idx="409">-0.022640642185520199</cx:pt>
          <cx:pt idx="410">-0.024440179544427999</cx:pt>
          <cx:pt idx="411">-0.019846699391272</cx:pt>
          <cx:pt idx="412">-0.0061578944864268898</cx:pt>
          <cx:pt idx="413">-0.0011511422400528699</cx:pt>
          <cx:pt idx="414">0.00289216281417901</cx:pt>
          <cx:pt idx="415">-0.025196162574866499</cx:pt>
          <cx:pt idx="416">-0.018496217922849601</cx:pt>
          <cx:pt idx="417">0.00362620151614549</cx:pt>
          <cx:pt idx="418">0.0014609583469008701</cx:pt>
          <cx:pt idx="419">0.00029615083252437102</cx:pt>
          <cx:pt idx="420">0.00016228347171265699</cx:pt>
          <cx:pt idx="421">-0.00031717804825483198</cx:pt>
          <cx:pt idx="422">-0.000625852519092499</cx:pt>
          <cx:pt idx="423">0.00034952405439897402</cx:pt>
          <cx:pt idx="424">0.0098817666271883396</cx:pt>
          <cx:pt idx="425">-0.00226592631147211</cx:pt>
          <cx:pt idx="426">-0.00074013014728767997</cx:pt>
          <cx:pt idx="427">-0.0266528325076523</cx:pt>
          <cx:pt idx="428">-0.027963970762121999</cx:pt>
          <cx:pt idx="429">0.0043389959095491096</cx:pt>
          <cx:pt idx="430">0.0305904768152057</cx:pt>
          <cx:pt idx="431">0.016839220579123799</cx:pt>
          <cx:pt idx="432">-0.0050925442716776102</cx:pt>
          <cx:pt idx="433">0.0089749785785202402</cx:pt>
          <cx:pt idx="434">0.0035044352702147401</cx:pt>
          <cx:pt idx="435">0.049065708366915997</cx:pt>
          <cx:pt idx="436">0.053725171037834002</cx:pt>
          <cx:pt idx="437">0.012823760222169901</cx:pt>
          <cx:pt idx="438">-0.0204063207487605</cx:pt>
          <cx:pt idx="439">-0.0533746158479904</cx:pt>
          <cx:pt idx="440">-0.030368506418227401</cx:pt>
          <cx:pt idx="441">0.0012263488006157099</cx:pt>
          <cx:pt idx="442">0.0150015003699719</cx:pt>
          <cx:pt idx="443">-0.016307663850866301</cx:pt>
          <cx:pt idx="444">-0.0085306896232339394</cx:pt>
          <cx:pt idx="445">0.0058189127824079196</cx:pt>
          <cx:pt idx="446">0.0024045052699977502</cx:pt>
          <cx:pt idx="447">0.00010698599091993001</cx:pt>
          <cx:pt idx="448">0.00028989396014135</cx:pt>
          <cx:pt idx="449">0.000579511768821834</cx:pt>
          <cx:pt idx="450">0.0013090921662378199</cx:pt>
          <cx:pt idx="451">0.0083118930326907901</cx:pt>
          <cx:pt idx="452">0.021803832320056699</cx:pt>
          <cx:pt idx="453">-0.00099175303297274601</cx:pt>
          <cx:pt idx="454">-0.020659540696030099</cx:pt>
          <cx:pt idx="455">-0.026311585908083499</cx:pt>
          <cx:pt idx="456">-0.033035502337438398</cx:pt>
          <cx:pt idx="457">-0.0029090074523602</cx:pt>
          <cx:pt idx="458">0.022252352320297999</cx:pt>
          <cx:pt idx="459">-0.032213366439290798</cx:pt>
          <cx:pt idx="460">-0.043223211097849899</cx:pt>
          <cx:pt idx="461">-0.00570139396519971</cx:pt>
          <cx:pt idx="462">-0.011169735589787899</cx:pt>
          <cx:pt idx="463">0.0053102416018730499</cx:pt>
          <cx:pt idx="464">0.043439406613477401</cx:pt>
          <cx:pt idx="465">0.0103291091283585</cx:pt>
          <cx:pt idx="466">0.00275670571236218</cx:pt>
          <cx:pt idx="467">-0.037942576944155502</cx:pt>
          <cx:pt idx="468">-0.0076096609324415301</cx:pt>
          <cx:pt idx="469">0.0067292237204719099</cx:pt>
          <cx:pt idx="470">0.010736228499502599</cx:pt>
          <cx:pt idx="471">-0.0087030376177638508</cx:pt>
          <cx:pt idx="472">0.000852797716893914</cx:pt>
          <cx:pt idx="473">0.0067099209004954797</cx:pt>
          <cx:pt idx="474">0.0029683554921506798</cx:pt>
          <cx:pt idx="475">0.00030416595062928499</cx:pt>
          <cx:pt idx="476">-0.00017284126938637399</cx:pt>
          <cx:pt idx="477">7.5383837558681596e-05</cx:pt>
          <cx:pt idx="478">0.000946209963085973</cx:pt>
          <cx:pt idx="479">0.012870528268222501</cx:pt>
          <cx:pt idx="480">0.0203970492210419</cx:pt>
          <cx:pt idx="481">-0.00029593552863014703</cx:pt>
          <cx:pt idx="482">-0.033120387026122002</cx:pt>
          <cx:pt idx="483">-0.031515748101378402</cx:pt>
          <cx:pt idx="484">-0.0080428681327755994</cx:pt>
          <cx:pt idx="485">-0.0169870909676491</cx:pt>
          <cx:pt idx="486">-0.038568719096380003</cx:pt>
          <cx:pt idx="487">-0.034054448404712598</cx:pt>
          <cx:pt idx="488">-0.046496735090378299</cx:pt>
          <cx:pt idx="489">0.011031320130002501</cx:pt>
          <cx:pt idx="490">0.0019293921501788399</cx:pt>
          <cx:pt idx="491">0.049871197851494402</cx:pt>
          <cx:pt idx="492">0.075742377025113203</cx:pt>
          <cx:pt idx="493">0.0246602530086368</cx:pt>
          <cx:pt idx="494">-0.029976942113885199</cx:pt>
          <cx:pt idx="495">-0.0452012431471948</cx:pt>
          <cx:pt idx="496">-0.016025446802732501</cx:pt>
          <cx:pt idx="497">-0.022001457550054199</cx:pt>
          <cx:pt idx="498">-0.012899366670629801</cx:pt>
          <cx:pt idx="499">-0.0066427342981647498</cx:pt>
          <cx:pt idx="500">-0.0034898275883829999</cx:pt>
          <cx:pt idx="501">0.0024227351175632201</cx:pt>
          <cx:pt idx="502">0.0023781457206173001</cx:pt>
          <cx:pt idx="503">6.3236050587654998e-05</cx:pt>
          <cx:pt idx="504">-0.00063476828350916695</cx:pt>
          <cx:pt idx="505">0.00041376607340654097</cx:pt>
          <cx:pt idx="506">0.0029903649949663</cx:pt>
          <cx:pt idx="507">0.014563767376896001</cx:pt>
          <cx:pt idx="508">0.0080858329886630796</cx:pt>
          <cx:pt idx="509">0.00043521167903175798</cx:pt>
          <cx:pt idx="510">-0.027761272316274101</cx:pt>
          <cx:pt idx="511">-0.028105448818031401</cx:pt>
          <cx:pt idx="512">-0.015794338612880401</cx:pt>
          <cx:pt idx="513">-0.014943950786706999</cx:pt>
          <cx:pt idx="514">0.012393289487096899</cx:pt>
          <cx:pt idx="515">0.0026227618936239599</cx:pt>
          <cx:pt idx="516">-0.015326227198238101</cx:pt>
          <cx:pt idx="517">-0.00089620545929105903</cx:pt>
          <cx:pt idx="518">-0.0102313569019549</cx:pt>
          <cx:pt idx="519">0.0155345596943561</cx:pt>
          <cx:pt idx="520">0.044610892193138303</cx:pt>
          <cx:pt idx="521">0.028177360752865799</cx:pt>
          <cx:pt idx="522">-0.0200909530428613</cx:pt>
          <cx:pt idx="523">-0.0019740880930026201</cx:pt>
          <cx:pt idx="524">-0.025725098903469901</cx:pt>
          <cx:pt idx="525">-0.0436489139487014</cx:pt>
          <cx:pt idx="526">-0.0245935205003498</cx:pt>
          <cx:pt idx="527">-0.0057609670030188296</cx:pt>
          <cx:pt idx="528">-0.0024860455680876499</cx:pt>
          <cx:pt idx="529">0.00092024262820799695</cx:pt>
          <cx:pt idx="530">0.0023377749494851198</cx:pt>
          <cx:pt idx="531">-0.00031803318401181399</cx:pt>
          <cx:pt idx="532">-8.4425919036050596e-05</cx:pt>
          <cx:pt idx="533">5.3955162119501703e-05</cx:pt>
          <cx:pt idx="534">0.0025071006449782001</cx:pt>
          <cx:pt idx="535">0.0089456196656265106</cx:pt>
          <cx:pt idx="536">0.0094535131479374906</cx:pt>
          <cx:pt idx="537">0.0042036324787790196</cx:pt>
          <cx:pt idx="538">-0.0115128667140545</cx:pt>
          <cx:pt idx="539">-0.0065843503532658004</cx:pt>
          <cx:pt idx="540">-0.0150218408217091</cx:pt>
          <cx:pt idx="541">-0.0044488575800031701</cx:pt>
          <cx:pt idx="542">0.0137056711387472</cx:pt>
          <cx:pt idx="543">-0.0106406850521076</cx:pt>
          <cx:pt idx="544">-0.015861235183757101</cx:pt>
          <cx:pt idx="545">-0.016909457793394901</cx:pt>
          <cx:pt idx="546">-0.0280650217497634</cx:pt>
          <cx:pt idx="547">-5.0249723216756901e-05</cx:pt>
          <cx:pt idx="548">0.0086008978580161492</cx:pt>
          <cx:pt idx="549">-0.0057492887608363297</cx:pt>
          <cx:pt idx="550">-0.0154713502500568</cx:pt>
          <cx:pt idx="551">0.0071245055694009601</cx:pt>
          <cx:pt idx="552">-0.042587225993144302</cx:pt>
          <cx:pt idx="553">-0.032903115662842403</cx:pt>
          <cx:pt idx="554">-0.043843974795792197</cx:pt>
          <cx:pt idx="555">-0.0075409657247849102</cx:pt>
          <cx:pt idx="556">0.0012549473651447</cx:pt>
          <cx:pt idx="557">-0.00073078697592048004</cx:pt>
          <cx:pt idx="558">0.0014027314861224599</cx:pt>
          <cx:pt idx="559">-0.000110256212089589</cx:pt>
          <cx:pt idx="560">0.00032841921494320097</cx:pt>
          <cx:pt idx="561">0.00067484967008884004</cx:pt>
          <cx:pt idx="562">0.00053506618722694397</cx:pt>
          <cx:pt idx="563">0.010983212023355801</cx:pt>
          <cx:pt idx="564">0.023279178686709499</cx:pt>
          <cx:pt idx="565">0.00804584159239519</cx:pt>
          <cx:pt idx="566">0.0020997686807884002</cx:pt>
          <cx:pt idx="567">0.0068208855955430798</cx:pt>
          <cx:pt idx="568">-0.0084217449264099593</cx:pt>
          <cx:pt idx="569">-0.0149538868242667</cx:pt>
          <cx:pt idx="570">0.011406699387498701</cx:pt>
          <cx:pt idx="571">0.014369427505966899</cx:pt>
          <cx:pt idx="572">-0.0098699739068856505</cx:pt>
          <cx:pt idx="573">-0.0082904145788664698</cx:pt>
          <cx:pt idx="574">-0.016450523708052001</cx:pt>
          <cx:pt idx="575">-0.037740144082215599</cx:pt>
          <cx:pt idx="576">-0.034610148659382799</cx:pt>
          <cx:pt idx="577">-0.043021574470985202</cx:pt>
          <cx:pt idx="578">-0.00289871415129933</cx:pt>
          <cx:pt idx="579">0.013566173335192199</cx:pt>
          <cx:pt idx="580">-0.0214333080594604</cx:pt>
          <cx:pt idx="581">-0.033076790287004602</cx:pt>
          <cx:pt idx="582">-0.053057541085352197</cx:pt>
          <cx:pt idx="583">-0.0144534558979404</cx:pt>
          <cx:pt idx="584">0.0061335005528986497</cx:pt>
          <cx:pt idx="585">0.00122656448555376</cx:pt>
          <cx:pt idx="586">0.00017030730212353701</cx:pt>
          <cx:pt idx="587">-0.00051719319520012201</cx:pt>
          <cx:pt idx="588">-0.00053502585248451295</cx:pt>
          <cx:pt idx="589">6.8395391199020202e-06</cx:pt>
          <cx:pt idx="590">0.00184938466584154</cx:pt>
          <cx:pt idx="591">0.0079936221811306597</cx:pt>
          <cx:pt idx="592">0.010097641793000999</cx:pt>
          <cx:pt idx="593">0.0048099296414776003</cx:pt>
          <cx:pt idx="594">0.0075971556237121899</cx:pt>
          <cx:pt idx="595">0.010940701504517</cx:pt>
          <cx:pt idx="596">0.0098956716348196794</cx:pt>
          <cx:pt idx="597">0.0041392022345291598</cx:pt>
          <cx:pt idx="598">0.031976437304993999</cx:pt>
          <cx:pt idx="599">0.0059989408553696704</cx:pt>
          <cx:pt idx="600">0.00147175067528458</cx:pt>
          <cx:pt idx="601">-0.00366554087770737</cx:pt>
          <cx:pt idx="602">-0.0091552887127629001</cx:pt>
          <cx:pt idx="603">-0.052035216606650003</cx:pt>
          <cx:pt idx="604">-0.028651944257681201</cx:pt>
          <cx:pt idx="605">-0.017997454314511899</cx:pt>
          <cx:pt idx="606">0.0010819987092668499</cx:pt>
          <cx:pt idx="607">0.0047144570202541499</cx:pt>
          <cx:pt idx="608">-0.029457795284368201</cx:pt>
          <cx:pt idx="609">-0.031260074643446399</cx:pt>
          <cx:pt idx="610">-0.0369541402784372</cx:pt>
          <cx:pt idx="611">0.0046682850209124101</cx:pt>
          <cx:pt idx="612">0.0082610359613923302</cx:pt>
          <cx:pt idx="613">0.00164507292155016</cx:pt>
          <cx:pt idx="614">-0.00023621831499593801</cx:pt>
          <cx:pt idx="615">0.00081074201340941598</cx:pt>
          <cx:pt idx="616">-0.00031508745579885198</cx:pt>
          <cx:pt idx="617">-0.000203149937879615</cx:pt>
          <cx:pt idx="618">0.00053089889701554498</cx:pt>
          <cx:pt idx="619">0.0009886451262366609</cx:pt>
          <cx:pt idx="620">0.0068522817866813199</cx:pt>
          <cx:pt idx="621">0.016117833589758601</cx:pt>
          <cx:pt idx="622">0.0180445072520992</cx:pt>
          <cx:pt idx="623">0.020528057506485901</cx:pt>
          <cx:pt idx="624">0.0153462435906579</cx:pt>
          <cx:pt idx="625">0.015962437285315999</cx:pt>
          <cx:pt idx="626">0.029501076469070901</cx:pt>
          <cx:pt idx="627">0.021778800507796299</cx:pt>
          <cx:pt idx="628">-0.029010205313601899</cx:pt>
          <cx:pt idx="629">-0.016096570629931299</cx:pt>
          <cx:pt idx="630">-0.0090209290349700707</cx:pt>
          <cx:pt idx="631">-0.049246611008649799</cx:pt>
          <cx:pt idx="632">-0.010764248063974699</cx:pt>
          <cx:pt idx="633">-0.0022859726031335299</cx:pt>
          <cx:pt idx="634">0.0011977981285694001</cx:pt>
          <cx:pt idx="635">-0.0048381398991520202</cx:pt>
          <cx:pt idx="636">-0.0193117156702333</cx:pt>
          <cx:pt idx="637">-0.049720305769542297</cx:pt>
          <cx:pt idx="638">-0.015825018869134001</cx:pt>
          <cx:pt idx="639">0.0120253402014695</cx:pt>
          <cx:pt idx="640">0.0121670124367694</cx:pt>
          <cx:pt idx="641">0.0017445294960364501</cx:pt>
          <cx:pt idx="642">0.00038033639283664901</cx:pt>
          <cx:pt idx="643">-0.00078823187406035602</cx:pt>
          <cx:pt idx="644">-6.9911113969692694e-05</cx:pt>
          <cx:pt idx="645">0.00061821425175574501</cx:pt>
          <cx:pt idx="646">0.0016256200657287099</cx:pt>
          <cx:pt idx="647">-0.00120990211329816</cx:pt>
          <cx:pt idx="648">-0.00037353616043235398</cx:pt>
          <cx:pt idx="649">0.0050222297859945</cx:pt>
          <cx:pt idx="650">-0.00026251649795094298</cx:pt>
          <cx:pt idx="651">0.0014552575461781699</cx:pt>
          <cx:pt idx="652">-0.0137302485136842</cx:pt>
          <cx:pt idx="653">0.0049009442349756396</cx:pt>
          <cx:pt idx="654">0.0169986916472472</cx:pt>
          <cx:pt idx="655">0.035675356457144501</cx:pt>
          <cx:pt idx="656">-0.026290622622048999</cx:pt>
          <cx:pt idx="657">-0.0048033904738153596</cx:pt>
          <cx:pt idx="658">-0.020407908015503701</cx:pt>
          <cx:pt idx="659">0.00014660701771374501</cx:pt>
          <cx:pt idx="660">0.024110131675287898</cx:pt>
          <cx:pt idx="661">0.033118562481054797</cx:pt>
          <cx:pt idx="662">0.035047485670748502</cx:pt>
          <cx:pt idx="663">0.021247469389600999</cx:pt>
          <cx:pt idx="664">0.012566277553766599</cx:pt>
          <cx:pt idx="665">-0.0054828867180219598</cx:pt>
          <cx:pt idx="666">-0.00354259551201629</cx:pt>
          <cx:pt idx="667">0.0052024826111021199</cx:pt>
          <cx:pt idx="668">0.0094130802578036906</cx:pt>
          <cx:pt idx="669">0.0019979624809066399</cx:pt>
          <cx:pt idx="670">0.00012417927935926801</cx:pt>
          <cx:pt idx="671">-0.000150373456249317</cx:pt>
          <cx:pt idx="672">-0.00012337703777514199</cx:pt>
          <cx:pt idx="673">0.00067531160465373805</cx:pt>
          <cx:pt idx="674">0.00072403350257425599</cx:pt>
          <cx:pt idx="675">0.0022037414827485299</cx:pt>
          <cx:pt idx="676">0.0062657566795003604</cx:pt>
          <cx:pt idx="677">0.0044889223637717603</cx:pt>
          <cx:pt idx="678">-0.00047517306367922499</cx:pt>
          <cx:pt idx="679">0.0031694587440675701</cx:pt>
          <cx:pt idx="680">0.0050619416011907902</cx:pt>
          <cx:pt idx="681">-0.0108491686127436</cx:pt>
          <cx:pt idx="682">0.0018343972321469299</cx:pt>
          <cx:pt idx="683">0.0085539557502440598</cx:pt>
          <cx:pt idx="684">-0.0061905223943285997</cx:pt>
          <cx:pt idx="685">0.029980703493506799</cx:pt>
          <cx:pt idx="686">0.041831154237756997</cx:pt>
          <cx:pt idx="687">0.023136822328999999</cx:pt>
          <cx:pt idx="688">0.011016912560203601</cx:pt>
          <cx:pt idx="689">0.0252606399534696</cx:pt>
          <cx:pt idx="690">0.015820758342503401</cx:pt>
          <cx:pt idx="691">0.022405568985248099</cx:pt>
          <cx:pt idx="692">0.0050722189264301</cx:pt>
          <cx:pt idx="693">-0.0047367639380661401</cx:pt>
          <cx:pt idx="694">-0.0077175229728087998</cx:pt>
          <cx:pt idx="695">-0.0036273039204602099</cx:pt>
          <cx:pt idx="696">-0.000101427435226928</cx:pt>
          <cx:pt idx="697">0.00048130532910886902</cx:pt>
          <cx:pt idx="698">-3.7546669298170003e-05</cx:pt>
          <cx:pt idx="699">-5.1065279303483499e-05</cx:pt>
          <cx:pt idx="700">0.000107724444793389</cx:pt>
          <cx:pt idx="701">0.00012564659540830299</cx:pt>
          <cx:pt idx="702">-0.00024692667411194499</cx:pt>
          <cx:pt idx="703">-0.000360181850849084</cx:pt>
          <cx:pt idx="704">0.0027048083729257601</cx:pt>
          <cx:pt idx="705">0.00223418428322245</cx:pt>
          <cx:pt idx="706">-8.2194463105188996e-05</cx:pt>
          <cx:pt idx="707">-0.0050821216104490197</cx:pt>
          <cx:pt idx="708">0.000163177347959471</cx:pt>
          <cx:pt idx="709">0.0045750020755795104</cx:pt>
          <cx:pt idx="710">0.014514884194569699</cx:pt>
          <cx:pt idx="711">0.0124917983079703</cx:pt>
          <cx:pt idx="712">-0.00186648781405288</cx:pt>
          <cx:pt idx="713">0.018906202867615601</cx:pt>
          <cx:pt idx="714">-0.0064909262135650998</cx:pt>
          <cx:pt idx="715">-0.0331959580456236</cx:pt>
          <cx:pt idx="716">-0.023925074160131801</cx:pt>
          <cx:pt idx="717">-0.018742859632890501</cx:pt>
          <cx:pt idx="718">-0.0061232276136548597</cx:pt>
          <cx:pt idx="719">0.026571878711447498</cx:pt>
          <cx:pt idx="720">0.010028560964582701</cx:pt>
          <cx:pt idx="721">-0.0048528201068682997</cx:pt>
          <cx:pt idx="722">-0.0078426496570939905</cx:pt>
          <cx:pt idx="723">-0.00061745745754137704</cx:pt>
          <cx:pt idx="724">1.15279770826011e-05</cx:pt>
          <cx:pt idx="725">-0.00020899705751419999</cx:pt>
          <cx:pt idx="726">-0.00026139443653562598</cx:pt>
          <cx:pt idx="727">-0.00073988227661925103</cx:pt>
          <cx:pt idx="728">0.00059678454333348795</cx:pt>
          <cx:pt idx="729">0.00035746126656442402</cx:pt>
          <cx:pt idx="730">0.00086294303609619105</cx:pt>
          <cx:pt idx="731">-0.00042096404718600902</cx:pt>
          <cx:pt idx="732">0.00050362948402369603</cx:pt>
          <cx:pt idx="733">-3.6723156884300202e-05</cx:pt>
          <cx:pt idx="734">-0.00099556026249466092</cx:pt>
          <cx:pt idx="735">4.9682806445067202e-05</cx:pt>
          <cx:pt idx="736">0.00099625003180424496</cx:pt>
          <cx:pt idx="737">0.00278580096637436</cx:pt>
          <cx:pt idx="738">0.0023172368575920701</cx:pt>
          <cx:pt idx="739">0.0027726657925763801</cx:pt>
          <cx:pt idx="740">-0.00027610902488216401</cx:pt>
          <cx:pt idx="741">-0.0010666710790493601</cx:pt>
          <cx:pt idx="742">0.0010109663787052801</cx:pt>
          <cx:pt idx="743">0.00339468113052457</cx:pt>
          <cx:pt idx="744">0.0092704610289719297</cx:pt>
          <cx:pt idx="745">0.0097596994069035301</cx:pt>
          <cx:pt idx="746">0.0185124094444203</cx:pt>
          <cx:pt idx="747">0.0218403969783145</cx:pt>
          <cx:pt idx="748">0.0064005505711027698</cx:pt>
          <cx:pt idx="749">0.00084721925543836802</cx:pt>
          <cx:pt idx="750">0.00074608649779727505</cx:pt>
          <cx:pt idx="751">-0.00049041537211533303</cx:pt>
          <cx:pt idx="752">0.00048056703550852998</cx:pt>
          <cx:pt idx="753">0.000172231349777499</cx:pt>
          <cx:pt idx="754">-6.9346947109246102e-05</cx:pt>
          <cx:pt idx="755">-0.00056979421166545501</cx:pt>
          <cx:pt idx="756">-0.00027942068965210398</cx:pt>
          <cx:pt idx="757">-0.00035956840380317801</cx:pt>
          <cx:pt idx="758">6.9986138052034096e-05</cx:pt>
          <cx:pt idx="759">-0.00033161702869924798</cx:pt>
          <cx:pt idx="760">-0.000138362796152098</cx:pt>
          <cx:pt idx="761">0.00122008686186918</cx:pt>
          <cx:pt idx="762">-0.00061288591425625899</cx:pt>
          <cx:pt idx="763">-0.00049496470902168997</cx:pt>
          <cx:pt idx="764">0.00052517256064848702</cx:pt>
          <cx:pt idx="765">-0.00067664002785143595</cx:pt>
          <cx:pt idx="766">-0.000133424583442995</cx:pt>
          <cx:pt idx="767">-0.00033411216892156398</cx:pt>
          <cx:pt idx="768">-0.00015296386344353999</cx:pt>
          <cx:pt idx="769">0.00039606723477700502</cx:pt>
          <cx:pt idx="770">0.00068862508738835101</cx:pt>
          <cx:pt idx="771">0.00070826785360425504</cx:pt>
          <cx:pt idx="772">0.00252142670423807</cx:pt>
          <cx:pt idx="773">0.00082317218943749797</cx:pt>
          <cx:pt idx="774">-0.00015005272533712599</cx:pt>
          <cx:pt idx="775">-0.00026390900231098799</cx:pt>
          <cx:pt idx="776">0.00023274913959012299</cx:pt>
          <cx:pt idx="777">0.00014168089824930901</cx:pt>
          <cx:pt idx="778">-9.2869431340373204e-05</cx:pt>
          <cx:pt idx="779">0.000856723155319987</cx:pt>
          <cx:pt idx="780">0.000145784642301735</cx:pt>
          <cx:pt idx="781">0.00020976974764131399</cx:pt>
          <cx:pt idx="782">0.00068433249455360603</cx:pt>
          <cx:pt idx="783">0.00037801695465441098</cx:pt>
          <cx:pt idx="784">-0.00019187630262847301</cx:pt>
          <cx:pt idx="785">-0.0021156031702912375</cx:pt>
          <cx:pt idx="786">-0.00336262258883975</cx:pt>
          <cx:pt idx="787">0.0021413456562830949</cx:pt>
          <cx:pt idx="788">0.0024869880381822298</cx:pt>
          <cx:pt idx="789">0.014206442595275625</cx:pt>
          <cx:pt idx="790">0.021337149011589125</cx:pt>
          <cx:pt idx="791">0.018386200540773626</cx:pt>
          <cx:pt idx="792">0.022331483504710925</cx:pt>
          <cx:pt idx="793">0.017541048064874675</cx:pt>
          <cx:pt idx="794">0.0048357247465091249</cx:pt>
          <cx:pt idx="795">0.000674543464107645</cx:pt>
          <cx:pt idx="796">0.0040248243850414499</cx:pt>
          <cx:pt idx="797">0.0058003257206120503</cx:pt>
          <cx:pt idx="798">-0.000138529321220268</cx:pt>
          <cx:pt idx="799">0.0032145643977113999</cx:pt>
          <cx:pt idx="800">-0.0089370990609570003</cx:pt>
          <cx:pt idx="801">-0.011355966230116175</cx:pt>
          <cx:pt idx="802">0.0025738162721018251</cx:pt>
          <cx:pt idx="803">0.0045312016093668004</cx:pt>
          <cx:pt idx="804">-0.0077747671252495001</cx:pt>
          <cx:pt idx="805">-0.0121305392745235</cx:pt>
          <cx:pt idx="806">-0.004705259715694075</cx:pt>
          <cx:pt idx="807">-0.0011399154062085299</cx:pt>
          <cx:pt idx="808">-0.00046178350826763502</cx:pt>
          <cx:pt idx="809">1.9558045327809273e-05</cx:pt>
          <cx:pt idx="810">6.9182111702760004e-06</cx:pt>
          <cx:pt idx="811">-0.00071728030589406002</cx:pt>
          <cx:pt idx="812">-0.00081403224533373999</cx:pt>
          <cx:pt idx="813">-0.0037019006920924499</cx:pt>
          <cx:pt idx="814">-0.0051952249698108497</cx:pt>
          <cx:pt idx="815">0.0055281864901026998</cx:pt>
          <cx:pt idx="816">0.010856470294959975</cx:pt>
          <cx:pt idx="817">0.019860371522633601</cx:pt>
          <cx:pt idx="818">0.0095840950232091004</cx:pt>
          <cx:pt idx="819">0.0032058497819477251</cx:pt>
          <cx:pt idx="820">-0.0019675911116373425</cx:pt>
          <cx:pt idx="821">-0.019604645358303925</cx:pt>
          <cx:pt idx="822">-0.025425253918602252</cx:pt>
          <cx:pt idx="823">-0.019596625955160225</cx:pt>
          <cx:pt idx="824">-0.017113687006063725</cx:pt>
          <cx:pt idx="825">-0.01155470567035945</cx:pt>
          <cx:pt idx="826">-0.0002191964793486545</cx:pt>
          <cx:pt idx="827">0.011830769388526549</cx:pt>
          <cx:pt idx="828">0.0078697041832144748</cx:pt>
          <cx:pt idx="829">-0.0047845553572763997</cx:pt>
          <cx:pt idx="830">0.0016632531502769824</cx:pt>
          <cx:pt idx="831">0.0070979238409560746</cx:pt>
          <cx:pt idx="832">-0.010159734744988375</cx:pt>
          <cx:pt idx="833">-0.011422848535627975</cx:pt>
          <cx:pt idx="834">-0.0019423130414503551</cx:pt>
          <cx:pt idx="835">-6.0357444647520753e-05</cx:pt>
          <cx:pt idx="836">3.8171356995862001e-05</cx:pt>
          <cx:pt idx="837">3.5707922384046498e-05</cx:pt>
          <cx:pt idx="838">-8.3574365687546999e-05</cx:pt>
          <cx:pt idx="839">-0.00019438428538620301</cx:pt>
          <cx:pt idx="840">-0.00091305468756673754</cx:pt>
          <cx:pt idx="841">-0.0030496275435699248</cx:pt>
          <cx:pt idx="842">-0.0056866268783961754</cx:pt>
          <cx:pt idx="843">0.003634676386251025</cx:pt>
          <cx:pt idx="844">0.0058072867828987502</cx:pt>
          <cx:pt idx="845">0.0050896771772630496</cx:pt>
          <cx:pt idx="846">-0.0079323976554987498</cx:pt>
          <cx:pt idx="847">-0.016897683665834301</cx:pt>
          <cx:pt idx="848">-0.019822645084255051</cx:pt>
          <cx:pt idx="849">-0.034639239055162752</cx:pt>
          <cx:pt idx="850">-0.031427379714622748</cx:pt>
          <cx:pt idx="851">-0.019018062597501176</cx:pt>
          <cx:pt idx="852">-0.011694893758498075</cx:pt>
          <cx:pt idx="853">-0.01466940255862075</cx:pt>
          <cx:pt idx="854">0.0087727926675133499</cx:pt>
          <cx:pt idx="855">0.02002770107180175</cx:pt>
          <cx:pt idx="856">0.015029509965357775</cx:pt>
          <cx:pt idx="857">0.0015821011399782476</cx:pt>
          <cx:pt idx="858">-0.0013035116115766875</cx:pt>
          <cx:pt idx="859">0.0023585873376969352</cx:pt>
          <cx:pt idx="860">-0.0052009280352334503</cx:pt>
          <cx:pt idx="861">-0.0082649640081363992</cx:pt>
          <cx:pt idx="862">-0.00043453298863734002</cx:pt>
          <cx:pt idx="863">0.00057298826652788502</cx:pt>
          <cx:pt idx="864">4.5444558895345999e-05</cx:pt>
          <cx:pt idx="865">-1.27598622482914e-05</cx:pt>
          <cx:pt idx="866">-0.00012021112642987425</cx:pt>
          <cx:pt idx="867">-0.00053074710969907245</cx:pt>
          <cx:pt idx="868">-0.00081370462494336502</cx:pt>
          <cx:pt idx="869">-0.00043189509709135499</cx:pt>
          <cx:pt idx="870">-0.0036543318948237999</cx:pt>
          <cx:pt idx="871">-0.00095398080040254502</cx:pt>
          <cx:pt idx="872">-0.0042730085068734746</cx:pt>
          <cx:pt idx="873">-0.010359420651865126</cx:pt>
          <cx:pt idx="874">-0.018742477455094851</cx:pt>
          <cx:pt idx="875">-0.025434606453945501</cx:pt>
          <cx:pt idx="876">-0.026018920531210001</cx:pt>
          <cx:pt idx="877">-0.036240041761293751</cx:pt>
          <cx:pt idx="878">-0.02578477436471675</cx:pt>
          <cx:pt idx="879">-0.0095379413749674003</cx:pt>
          <cx:pt idx="880">-0.022065082082666974</cx:pt>
          <cx:pt idx="881">-0.0058825070500762499</cx:pt>
          <cx:pt idx="882">0.0097672841150887504</cx:pt>
          <cx:pt idx="883">0.01607401886526455</cx:pt>
          <cx:pt idx="884">-0.00019187630262847301</cx:pt>
          <cx:pt idx="885">-0.0021156031702912375</cx:pt>
          <cx:pt idx="886">-0.00336262258883975</cx:pt>
          <cx:pt idx="887">0.0021413456562830949</cx:pt>
          <cx:pt idx="888">0.0024869880381822298</cx:pt>
          <cx:pt idx="889">0.014206442595275625</cx:pt>
          <cx:pt idx="890">0.021337149011589125</cx:pt>
          <cx:pt idx="891">0.018386200540773626</cx:pt>
          <cx:pt idx="892">0.022331483504710925</cx:pt>
          <cx:pt idx="893">0.017541048064874675</cx:pt>
          <cx:pt idx="894">0.0048357247465091249</cx:pt>
          <cx:pt idx="895">0.000674543464107645</cx:pt>
          <cx:pt idx="896">0.0040248243850414499</cx:pt>
          <cx:pt idx="897">0.0058003257206120503</cx:pt>
          <cx:pt idx="898">-0.000138529321220268</cx:pt>
          <cx:pt idx="899">0.0032145643977113999</cx:pt>
          <cx:pt idx="900">-0.0089370990609570003</cx:pt>
          <cx:pt idx="901">-0.011355966230116175</cx:pt>
          <cx:pt idx="902">0.0025738162721018251</cx:pt>
          <cx:pt idx="903">0.0045312016093668004</cx:pt>
          <cx:pt idx="904">-0.0077747671252495001</cx:pt>
          <cx:pt idx="905">-0.0121305392745235</cx:pt>
          <cx:pt idx="906">-0.004705259715694075</cx:pt>
          <cx:pt idx="907">-0.0011399154062085299</cx:pt>
          <cx:pt idx="908">-0.00046178350826763502</cx:pt>
          <cx:pt idx="909">1.9558045327809273e-05</cx:pt>
          <cx:pt idx="910">6.9182111702760004e-06</cx:pt>
          <cx:pt idx="911">-0.00071728030589406002</cx:pt>
          <cx:pt idx="912">-0.00081403224533373999</cx:pt>
          <cx:pt idx="913">-0.0037019006920924499</cx:pt>
          <cx:pt idx="914">-0.0051952249698108497</cx:pt>
          <cx:pt idx="915">0.0055281864901026998</cx:pt>
          <cx:pt idx="916">0.010856470294959975</cx:pt>
          <cx:pt idx="917">0.019860371522633601</cx:pt>
          <cx:pt idx="918">0.0095840950232091004</cx:pt>
          <cx:pt idx="919">0.0032058497819477251</cx:pt>
          <cx:pt idx="920">-0.0019675911116373425</cx:pt>
          <cx:pt idx="921">-0.019604645358303925</cx:pt>
          <cx:pt idx="922">-0.025425253918602252</cx:pt>
          <cx:pt idx="923">-0.019596625955160225</cx:pt>
          <cx:pt idx="924">-0.017113687006063725</cx:pt>
          <cx:pt idx="925">-0.01155470567035945</cx:pt>
          <cx:pt idx="926">-0.0002191964793486545</cx:pt>
          <cx:pt idx="927">0.011830769388526549</cx:pt>
          <cx:pt idx="928">0.0078697041832144748</cx:pt>
          <cx:pt idx="929">-0.0047845553572763997</cx:pt>
          <cx:pt idx="930">0.0016632531502769824</cx:pt>
          <cx:pt idx="931">0.0070979238409560746</cx:pt>
          <cx:pt idx="932">-0.010159734744988375</cx:pt>
          <cx:pt idx="933">-0.011422848535627975</cx:pt>
          <cx:pt idx="934">-0.0019423130414503551</cx:pt>
          <cx:pt idx="935">-6.0357444647520753e-05</cx:pt>
          <cx:pt idx="936">3.8171356995862001e-05</cx:pt>
          <cx:pt idx="937">3.5707922384046498e-05</cx:pt>
          <cx:pt idx="938">-8.3574365687546999e-05</cx:pt>
          <cx:pt idx="939">-0.00019438428538620301</cx:pt>
          <cx:pt idx="940">-0.00091305468756673754</cx:pt>
          <cx:pt idx="941">-0.0030496275435699248</cx:pt>
          <cx:pt idx="942">-0.0056866268783961754</cx:pt>
          <cx:pt idx="943">0.003634676386251025</cx:pt>
          <cx:pt idx="944">0.0058072867828987502</cx:pt>
          <cx:pt idx="945">0.0050896771772630496</cx:pt>
          <cx:pt idx="946">-0.0079323976554987498</cx:pt>
          <cx:pt idx="947">-0.016897683665834301</cx:pt>
          <cx:pt idx="948">-0.019822645084255051</cx:pt>
          <cx:pt idx="949">-0.034639239055162752</cx:pt>
          <cx:pt idx="950">-0.031427379714622748</cx:pt>
          <cx:pt idx="951">-0.019018062597501176</cx:pt>
          <cx:pt idx="952">-0.011694893758498075</cx:pt>
          <cx:pt idx="953">-0.01466940255862075</cx:pt>
          <cx:pt idx="954">0.0087727926675133499</cx:pt>
          <cx:pt idx="955">0.02002770107180175</cx:pt>
          <cx:pt idx="956">0.015029509965357775</cx:pt>
          <cx:pt idx="957">0.0015821011399782476</cx:pt>
          <cx:pt idx="958">-0.0013035116115766875</cx:pt>
          <cx:pt idx="959">0.0023585873376969352</cx:pt>
          <cx:pt idx="960">-0.0052009280352334503</cx:pt>
          <cx:pt idx="961">-0.0082649640081363992</cx:pt>
          <cx:pt idx="962">-0.00043453298863734002</cx:pt>
          <cx:pt idx="963">0.00057298826652788502</cx:pt>
          <cx:pt idx="964">4.5444558895345999e-05</cx:pt>
          <cx:pt idx="965">-1.27598622482914e-05</cx:pt>
          <cx:pt idx="966">-0.00012021112642987425</cx:pt>
          <cx:pt idx="967">-0.00053074710969907245</cx:pt>
          <cx:pt idx="968">-0.00081370462494336502</cx:pt>
          <cx:pt idx="969">-0.00043189509709135499</cx:pt>
          <cx:pt idx="970">-0.0036543318948237999</cx:pt>
          <cx:pt idx="971">-0.00095398080040254502</cx:pt>
          <cx:pt idx="972">-0.0042730085068734746</cx:pt>
          <cx:pt idx="973">-0.010359420651865126</cx:pt>
          <cx:pt idx="974">-0.018742477455094851</cx:pt>
          <cx:pt idx="975">-0.025434606453945501</cx:pt>
          <cx:pt idx="976">-0.026018920531210001</cx:pt>
          <cx:pt idx="977">-0.036240041761293751</cx:pt>
          <cx:pt idx="978">-0.02578477436471675</cx:pt>
          <cx:pt idx="979">-0.0095379413749674003</cx:pt>
          <cx:pt idx="980">-0.022065082082666974</cx:pt>
          <cx:pt idx="981">-0.0058825070500762499</cx:pt>
          <cx:pt idx="982">0.0097672841150887504</cx:pt>
          <cx:pt idx="983">0.01607401886526455</cx:pt>
          <cx:pt idx="984">-0.00019187630262847301</cx:pt>
          <cx:pt idx="985">-0.0021156031702912375</cx:pt>
          <cx:pt idx="986">-0.00336262258883975</cx:pt>
          <cx:pt idx="987">0.0021413456562830949</cx:pt>
          <cx:pt idx="988">0.0024869880381822298</cx:pt>
          <cx:pt idx="989">0.014206442595275625</cx:pt>
          <cx:pt idx="990">0.021337149011589125</cx:pt>
          <cx:pt idx="991">0.018386200540773626</cx:pt>
          <cx:pt idx="992">0.022331483504710925</cx:pt>
          <cx:pt idx="993">0.017541048064874675</cx:pt>
          <cx:pt idx="994">0.0048357247465091249</cx:pt>
          <cx:pt idx="995">0.000674543464107645</cx:pt>
          <cx:pt idx="996">0.0040248243850414499</cx:pt>
          <cx:pt idx="997">0.0058003257206120503</cx:pt>
          <cx:pt idx="998">-0.000138529321220268</cx:pt>
          <cx:pt idx="999">0.0032145643977113999</cx:pt>
          <cx:pt idx="1000">-0.0089370990609570003</cx:pt>
          <cx:pt idx="1001">-0.011355966230116175</cx:pt>
          <cx:pt idx="1002">0.0025738162721018251</cx:pt>
          <cx:pt idx="1003">0.0045312016093668004</cx:pt>
          <cx:pt idx="1004">-0.0077747671252495001</cx:pt>
          <cx:pt idx="1005">-0.0121305392745235</cx:pt>
          <cx:pt idx="1006">-0.004705259715694075</cx:pt>
          <cx:pt idx="1007">-0.0011399154062085299</cx:pt>
          <cx:pt idx="1008">-0.00046178350826763502</cx:pt>
          <cx:pt idx="1009">1.9558045327809273e-05</cx:pt>
          <cx:pt idx="1010">6.9182111702760004e-06</cx:pt>
          <cx:pt idx="1011">-0.00071728030589406002</cx:pt>
          <cx:pt idx="1012">-0.00081403224533373999</cx:pt>
          <cx:pt idx="1013">-0.0037019006920924499</cx:pt>
          <cx:pt idx="1014">-0.0051952249698108497</cx:pt>
          <cx:pt idx="1015">0.0055281864901026998</cx:pt>
          <cx:pt idx="1016">0.010856470294959975</cx:pt>
          <cx:pt idx="1017">0.019860371522633601</cx:pt>
          <cx:pt idx="1018">0.0095840950232091004</cx:pt>
          <cx:pt idx="1019">0.0032058497819477251</cx:pt>
          <cx:pt idx="1020">-0.0019675911116373425</cx:pt>
          <cx:pt idx="1021">-0.019604645358303925</cx:pt>
          <cx:pt idx="1022">-0.025425253918602252</cx:pt>
          <cx:pt idx="1023">-0.019596625955160225</cx:pt>
          <cx:pt idx="1024">-0.017113687006063725</cx:pt>
          <cx:pt idx="1025">-0.01155470567035945</cx:pt>
          <cx:pt idx="1026">-0.0002191964793486545</cx:pt>
          <cx:pt idx="1027">0.011830769388526549</cx:pt>
          <cx:pt idx="1028">0.0078697041832144748</cx:pt>
          <cx:pt idx="1029">-0.0047845553572763997</cx:pt>
          <cx:pt idx="1030">0.0016632531502769824</cx:pt>
          <cx:pt idx="1031">0.0070979238409560746</cx:pt>
          <cx:pt idx="1032">-0.010159734744988375</cx:pt>
          <cx:pt idx="1033">-0.011422848535627975</cx:pt>
          <cx:pt idx="1034">-0.0019423130414503551</cx:pt>
          <cx:pt idx="1035">-6.0357444647520753e-05</cx:pt>
          <cx:pt idx="1036">3.8171356995862001e-05</cx:pt>
          <cx:pt idx="1037">3.5707922384046498e-05</cx:pt>
          <cx:pt idx="1038">-8.3574365687546999e-05</cx:pt>
          <cx:pt idx="1039">-0.00019438428538620301</cx:pt>
          <cx:pt idx="1040">-0.00091305468756673754</cx:pt>
          <cx:pt idx="1041">-0.0030496275435699248</cx:pt>
          <cx:pt idx="1042">-0.0056866268783961754</cx:pt>
          <cx:pt idx="1043">0.003634676386251025</cx:pt>
          <cx:pt idx="1044">0.0058072867828987502</cx:pt>
          <cx:pt idx="1045">0.0050896771772630496</cx:pt>
          <cx:pt idx="1046">-0.0079323976554987498</cx:pt>
          <cx:pt idx="1047">-0.016897683665834301</cx:pt>
          <cx:pt idx="1048">-0.019822645084255051</cx:pt>
          <cx:pt idx="1049">-0.034639239055162752</cx:pt>
          <cx:pt idx="1050">-0.031427379714622748</cx:pt>
          <cx:pt idx="1051">-0.019018062597501176</cx:pt>
          <cx:pt idx="1052">-0.011694893758498075</cx:pt>
          <cx:pt idx="1053">-0.01466940255862075</cx:pt>
          <cx:pt idx="1054">0.0087727926675133499</cx:pt>
          <cx:pt idx="1055">0.02002770107180175</cx:pt>
          <cx:pt idx="1056">0.015029509965357775</cx:pt>
          <cx:pt idx="1057">0.0015821011399782476</cx:pt>
          <cx:pt idx="1058">-0.0013035116115766875</cx:pt>
          <cx:pt idx="1059">0.0023585873376969352</cx:pt>
          <cx:pt idx="1060">-0.0052009280352334503</cx:pt>
          <cx:pt idx="1061">-0.0082649640081363992</cx:pt>
          <cx:pt idx="1062">-0.00043453298863734002</cx:pt>
          <cx:pt idx="1063">0.00057298826652788502</cx:pt>
          <cx:pt idx="1064">4.5444558895345999e-05</cx:pt>
          <cx:pt idx="1065">-1.27598622482914e-05</cx:pt>
          <cx:pt idx="1066">-0.00012021112642987425</cx:pt>
          <cx:pt idx="1067">-0.00053074710969907245</cx:pt>
          <cx:pt idx="1068">-0.00081370462494336502</cx:pt>
          <cx:pt idx="1069">-0.00043189509709135499</cx:pt>
          <cx:pt idx="1070">-0.0036543318948237999</cx:pt>
          <cx:pt idx="1071">-0.00095398080040254502</cx:pt>
          <cx:pt idx="1072">-0.0042730085068734746</cx:pt>
          <cx:pt idx="1073">-0.010359420651865126</cx:pt>
          <cx:pt idx="1074">-0.018742477455094851</cx:pt>
          <cx:pt idx="1075">-0.025434606453945501</cx:pt>
          <cx:pt idx="1076">-0.026018920531210001</cx:pt>
          <cx:pt idx="1077">-0.036240041761293751</cx:pt>
          <cx:pt idx="1078">-0.02578477436471675</cx:pt>
          <cx:pt idx="1079">-0.0095379413749674003</cx:pt>
          <cx:pt idx="1080">-0.022065082082666974</cx:pt>
          <cx:pt idx="1081">-0.0058825070500762499</cx:pt>
          <cx:pt idx="1082">0.0097672841150887504</cx:pt>
          <cx:pt idx="1083">0.01607401886526455</cx:pt>
        </cx:lvl>
      </cx:numDim>
    </cx:data>
    <cx:data id="130">
      <cx:numDim type="val">
        <cx:f>Sheet2!$EA$1:$EA$1084</cx:f>
        <cx:lvl ptCount="1084" formatCode="G/通用格式">
          <cx:pt idx="0">-0.000537896110872018</cx:pt>
          <cx:pt idx="1">0.00037005859843203303</cx:pt>
          <cx:pt idx="2">-0.000141573641081646</cx:pt>
          <cx:pt idx="3">0.00044312231963671798</cx:pt>
          <cx:pt idx="4">-0.00025991883266347901</cx:pt>
          <cx:pt idx="5">-0.00025713515137329999</cx:pt>
          <cx:pt idx="6">-0.00030400747603920899</cx:pt>
          <cx:pt idx="7">0.00034013029156385299</cx:pt>
          <cx:pt idx="8">-0.000328524641451782</cx:pt>
          <cx:pt idx="9">4.2577925655487098e-06</cx:pt>
          <cx:pt idx="10">-7.1288733235445897e-05</cx:pt>
          <cx:pt idx="11">0.00033378421818002602</cx:pt>
          <cx:pt idx="12">0.00025547248683576698</cx:pt>
          <cx:pt idx="13">0.00012424854706396599</cx:pt>
          <cx:pt idx="14">-0.000415578737037898</cx:pt>
          <cx:pt idx="15">-0.00047509396028556298</cx:pt>
          <cx:pt idx="16">-0.000105308813935426</cx:pt>
          <cx:pt idx="17">0.00071466487269142298</cx:pt>
          <cx:pt idx="18">-3.2644594023665998e-05</cx:pt>
          <cx:pt idx="19">0.00078377460650497905</cx:pt>
          <cx:pt idx="20">-0.00014671214450664701</cx:pt>
          <cx:pt idx="21">0.00034852131958425399</cx:pt>
          <cx:pt idx="22">0.00082243419901901202</cx:pt>
          <cx:pt idx="23">0.00031704957061550799</cx:pt>
          <cx:pt idx="24">0.000266095046690835</cx:pt>
          <cx:pt idx="25">-0.00015617675397144201</cx:pt>
          <cx:pt idx="26">0.0011980813183427</cx:pt>
          <cx:pt idx="27">0.00035128157776043498</cx:pt>
          <cx:pt idx="28">-0.0010797217286519199</cx:pt>
          <cx:pt idx="29">-0.00030384928021575498</cx:pt>
          <cx:pt idx="30">0.00063595150960739399</cx:pt>
          <cx:pt idx="31">-0.000155078400121195</cx:pt>
          <cx:pt idx="32">0.00026483988824459799</cx:pt>
          <cx:pt idx="33">6.8258503514078301e-05</cx:pt>
          <cx:pt idx="34">-6.7262965208174705e-05</cx:pt>
          <cx:pt idx="35">-0.00048538095144585102</cx:pt>
          <cx:pt idx="36">0.00027439668541817799</cx:pt>
          <cx:pt idx="37">0.00060715419254791603</cx:pt>
          <cx:pt idx="38">0.00220345850485979</cx:pt>
          <cx:pt idx="39">0.0035852152002663401</cx:pt>
          <cx:pt idx="40">0.00109209931681852</cx:pt>
          <cx:pt idx="41">0.0026287279891830102</cx:pt>
          <cx:pt idx="42">0.0038220912214038298</cx:pt>
          <cx:pt idx="43">0.0010966628129156499</cx:pt>
          <cx:pt idx="44">-0.0067712991324522598</cx:pt>
          <cx:pt idx="45">-0.0019772409854460402</cx:pt>
          <cx:pt idx="46">0.00087846667863072405</cx:pt>
          <cx:pt idx="47">0.0017115430971820201</cx:pt>
          <cx:pt idx="48">0.00173166728342104</cx:pt>
          <cx:pt idx="49">0.0023847490121533901</cx:pt>
          <cx:pt idx="50">-0.000110565248032819</cx:pt>
          <cx:pt idx="51">0.00051227409201890005</cx:pt>
          <cx:pt idx="52">0.00041940896815292601</cx:pt>
          <cx:pt idx="53">0.00089802085974106905</cx:pt>
          <cx:pt idx="54">-0.000220966401472509</cx:pt>
          <cx:pt idx="55">-0.00078369460460988498</cx:pt>
          <cx:pt idx="56">0.000111481224117663</cx:pt>
          <cx:pt idx="57">-0.000231146442435042</cx:pt>
          <cx:pt idx="58">-0.000143942553813956</cx:pt>
          <cx:pt idx="59">0.000309266686600575</cx:pt>
          <cx:pt idx="60">-0.00055866949568604204</cx:pt>
          <cx:pt idx="61">0.00035294423279926202</cx:pt>
          <cx:pt idx="62">0.00023417575653619099</cx:pt>
          <cx:pt idx="63">0.0010193578191988199</cx:pt>
          <cx:pt idx="64">0.00341772079942418</cx:pt>
          <cx:pt idx="65">0.0054005184792069198</cx:pt>
          <cx:pt idx="66">0.0097190503275818609</cx:pt>
          <cx:pt idx="67">0.011886537918763001</cx:pt>
          <cx:pt idx="68">0.013225293839124901</cx:pt>
          <cx:pt idx="69">0.0123046593156463</cx:pt>
          <cx:pt idx="70">0.020751879704974101</cx:pt>
          <cx:pt idx="71">0.025735514298616299</cx:pt>
          <cx:pt idx="72">0.020268117086326899</cx:pt>
          <cx:pt idx="73">0.026053783198813799</cx:pt>
          <cx:pt idx="74">0.031175712000006999</cx:pt>
          <cx:pt idx="75">0.035119586790555497</cx:pt>
          <cx:pt idx="76">0.024411699909803901</cx:pt>
          <cx:pt idx="77">0.018136095592475799</cx:pt>
          <cx:pt idx="78">0.0091865681244610604</cx:pt>
          <cx:pt idx="79">0.00313824787929018</cx:pt>
          <cx:pt idx="80">-0.00058746382786137503</cx:pt>
          <cx:pt idx="81">-0.00058390742788017101</cx:pt>
          <cx:pt idx="82">0.00046633558461243503</cx:pt>
          <cx:pt idx="83">0.00012693737036538201</cx:pt>
          <cx:pt idx="84">0.00040924289355631302</cx:pt>
          <cx:pt idx="85">-0.00022580958221148699</cx:pt>
          <cx:pt idx="86">0.000366001321985313</cx:pt>
          <cx:pt idx="87">5.2860066188289901e-05</cx:pt>
          <cx:pt idx="88">0.00154200312231339</cx:pt>
          <cx:pt idx="89">6.6459340464640999e-05</cx:pt>
          <cx:pt idx="90">0.0030272370882174502</cx:pt>
          <cx:pt idx="91">0.0054789271849084902</cx:pt>
          <cx:pt idx="92">0.0077531536398139003</cx:pt>
          <cx:pt idx="93">0.0118899970259002</cx:pt>
          <cx:pt idx="94">0.014223941604897299</cx:pt>
          <cx:pt idx="95">0.0099267169287393497</cx:pt>
          <cx:pt idx="96">-0.0080053263016741198</cx:pt>
          <cx:pt idx="97">-0.030759591415753799</cx:pt>
          <cx:pt idx="98">-0.0125670568701166</cx:pt>
          <cx:pt idx="99">0.014448476974602401</cx:pt>
          <cx:pt idx="100">0.0133184284012697</cx:pt>
          <cx:pt idx="101">0.0048734895151880901</cx:pt>
          <cx:pt idx="102">0.026641409793955101</cx:pt>
          <cx:pt idx="103">0.039390674251966601</cx:pt>
          <cx:pt idx="104">0.037527741393019703</cx:pt>
          <cx:pt idx="105">0.0463343150282726</cx:pt>
          <cx:pt idx="106">0.037603910829686997</cx:pt>
          <cx:pt idx="107">0.022857980607693801</cx:pt>
          <cx:pt idx="108">0.0092747550360473795</cx:pt>
          <cx:pt idx="109">-0.0024081420332788799</cx:pt>
          <cx:pt idx="110">-4.0008531712650302e-05</cx:pt>
          <cx:pt idx="111">-0.00014153742229967999</cx:pt>
          <cx:pt idx="112">-0.0010139676736094501</cx:pt>
          <cx:pt idx="113">-0.000386910254910055</cx:pt>
          <cx:pt idx="114">0.0011949697580487799</cx:pt>
          <cx:pt idx="115">9.8790855305729895e-05</cx:pt>
          <cx:pt idx="116">0.00154165426159635</cx:pt>
          <cx:pt idx="117">0.0066229885693373401</cx:pt>
          <cx:pt idx="118">0.0049177869459435001</cx:pt>
          <cx:pt idx="119">-0.0032468006109258401</cx:pt>
          <cx:pt idx="120">-0.0091248573194712308</cx:pt>
          <cx:pt idx="121">-0.015133652311125101</cx:pt>
          <cx:pt idx="122">-0.0093291939476093395</cx:pt>
          <cx:pt idx="123">-0.0354515133374501</cx:pt>
          <cx:pt idx="124">-0.032090637147551698</cx:pt>
          <cx:pt idx="125">-0.030819167129347399</cx:pt>
          <cx:pt idx="126">-0.0245889407157764</cx:pt>
          <cx:pt idx="127">-0.029115393881007302</cx:pt>
          <cx:pt idx="128">-0.015667124831389601</cx:pt>
          <cx:pt idx="129">-0.043859580465982498</cx:pt>
          <cx:pt idx="130">-0.031698434405486697</cx:pt>
          <cx:pt idx="131">0.00540364639205867</cx:pt>
          <cx:pt idx="132">0.0047513234451567604</cx:pt>
          <cx:pt idx="133">0.045679096600864999</cx:pt>
          <cx:pt idx="134">0.049058240651053402</cx:pt>
          <cx:pt idx="135">0.0418629607104146</cx:pt>
          <cx:pt idx="136">0.0085186706790485907</cx:pt>
          <cx:pt idx="137">-0.0032726418073360901</cx:pt>
          <cx:pt idx="138">-0.00214840196448021</cx:pt>
          <cx:pt idx="139">0.00079263446914554496</cx:pt>
          <cx:pt idx="140">0.00097072440270026795</cx:pt>
          <cx:pt idx="141">0.00017938384507946401</cx:pt>
          <cx:pt idx="142">-0.00037339891170992201</cx:pt>
          <cx:pt idx="143">0.0010743605699036101</cx:pt>
          <cx:pt idx="144">-6.9698653723815202e-05</cx:pt>
          <cx:pt idx="145">-0.0033328395939307399</cx:pt>
          <cx:pt idx="146">0.0012590808062351701</cx:pt>
          <cx:pt idx="147">-0.010999424473625201</cx:pt>
          <cx:pt idx="148">-0.030470265291675101</cx:pt>
          <cx:pt idx="149">-0.0361313991212798</cx:pt>
          <cx:pt idx="150">-0.074074963707423905</cx:pt>
          <cx:pt idx="151">-0.124757052054125</cx:pt>
          <cx:pt idx="152">-0.075074606805934002</cx:pt>
          <cx:pt idx="153">-0.068520529027780802</cx:pt>
          <cx:pt idx="154">-0.014414802029568999</cx:pt>
          <cx:pt idx="155">0.018145480898019602</cx:pt>
          <cx:pt idx="156">0.0100329542860932</cx:pt>
          <cx:pt idx="157">0.036683566582263502</cx:pt>
          <cx:pt idx="158">0.0199048261220841</cx:pt>
          <cx:pt idx="159">0.098292496834001306</cx:pt>
          <cx:pt idx="160">0.041359142282816799</cx:pt>
          <cx:pt idx="161">0.038238706582118198</cx:pt>
          <cx:pt idx="162">0.062406516558157703</cx:pt>
          <cx:pt idx="163">0.070105056452757206</cx:pt>
          <cx:pt idx="164">0.025208854539736699</cx:pt>
          <cx:pt idx="165">0.0048660990780065201</cx:pt>
          <cx:pt idx="166">0.00049363506362583396</cx:pt>
          <cx:pt idx="167">0.00113558384951969</cx:pt>
          <cx:pt idx="168">0.00012909898954048001</cx:pt>
          <cx:pt idx="169">0.00028673542633738102</cx:pt>
          <cx:pt idx="170">-0.00147370303334192</cx:pt>
          <cx:pt idx="171">-0.00024407931577655401</cx:pt>
          <cx:pt idx="172">0.00063610197059471595</cx:pt>
          <cx:pt idx="173">0.0172047194445345</cx:pt>
          <cx:pt idx="174">0.0128022657414123</cx:pt>
          <cx:pt idx="175">-0.00042080158691081303</cx:pt>
          <cx:pt idx="176">-0.0135588701631512</cx:pt>
          <cx:pt idx="177">-0.056458534123602098</cx:pt>
          <cx:pt idx="178">-0.117217091421769</cx:pt>
          <cx:pt idx="179">-0.081326876557647795</cx:pt>
          <cx:pt idx="180">-0.063869650568930597</cx:pt>
          <cx:pt idx="181">-0.045920804489720898</cx:pt>
          <cx:pt idx="182">0.012239542539291401</cx:pt>
          <cx:pt idx="183">0.031502082721572199</cx:pt>
          <cx:pt idx="184">-0.0086305548596627996</cx:pt>
          <cx:pt idx="185">0.019546726242259001</cx:pt>
          <cx:pt idx="186">-0.0033198253403171401</cx:pt>
          <cx:pt idx="187">0.073930596419266997</cx:pt>
          <cx:pt idx="188">0.073698968039454693</cx:pt>
          <cx:pt idx="189">0.0073372927357983697</cx:pt>
          <cx:pt idx="190">0.039147113941747302</cx:pt>
          <cx:pt idx="191">0.080670392256224396</cx:pt>
          <cx:pt idx="192">0.037536913774608299</cx:pt>
          <cx:pt idx="193">0.0084737883201156904</cx:pt>
          <cx:pt idx="194">0.0049016102680237003</cx:pt>
          <cx:pt idx="195">0.0037516996256996699</cx:pt>
          <cx:pt idx="196">-0.000207144060045061</cx:pt>
          <cx:pt idx="197">-0.00072467864978486402</cx:pt>
          <cx:pt idx="198">-0.011190715167331999</cx:pt>
          <cx:pt idx="199">-0.0043058547284229249</cx:pt>
          <cx:pt idx="200">8.5872956389694755e-05</cx:pt>
          <cx:pt idx="201">0.0091180878785308492</cx:pt>
          <cx:pt idx="202">-0.0015517556889566276</cx:pt>
          <cx:pt idx="203">-0.0098306970790584744</cx:pt>
          <cx:pt idx="204">-0.010817907788642224</cx:pt>
          <cx:pt idx="205">-0.02550556065081875</cx:pt>
          <cx:pt idx="206">-0.036476970663981499</cx:pt>
          <cx:pt idx="207">-0.023941530871289474</cx:pt>
          <cx:pt idx="208">-0.010686539942441575</cx:pt>
          <cx:pt idx="209">0.0039859945830045497</cx:pt>
          <cx:pt idx="210">0.01631130149593785</cx:pt>
          <cx:pt idx="211">0.0098104105925739243</cx:pt>
          <cx:pt idx="212">0.0022559107385484575</cx:pt>
          <cx:pt idx="213">-0.0063590755149313003</cx:pt>
          <cx:pt idx="214">-0.00091585606256811751</cx:pt>
          <cx:pt idx="215">0.0063829680546436248</cx:pt>
          <cx:pt idx="216">0.0059586128427668748</cx:pt>
          <cx:pt idx="217">0.00522101400026765</cx:pt>
          <cx:pt idx="218">0.002917874076840975</cx:pt>
          <cx:pt idx="219">0.010792803995318625</cx:pt>
          <cx:pt idx="220">0.0086878150384950992</cx:pt>
          <cx:pt idx="221">-0.001926067146926555</cx:pt>
          <cx:pt idx="222">0.0020371104283251826</cx:pt>
          <cx:pt idx="223">0.0004719518805610875</cx:pt>
          <cx:pt idx="224">-0.00068234015543119496</cx:pt>
          <cx:pt idx="225">-0.00039276437762934249</cx:pt>
          <cx:pt idx="226">-0.0015248515051279475</cx:pt>
          <cx:pt idx="227">-0.00216030837652333</cx:pt>
          <cx:pt idx="228">0.00076545695780005495</cx:pt>
          <cx:pt idx="229">0.005324317765314425</cx:pt>
          <cx:pt idx="230">-0.0063319263430917996</cx:pt>
          <cx:pt idx="231">-0.017594850091122174</cx:pt>
          <cx:pt idx="232">-0.0251058458359655</cx:pt>
          <cx:pt idx="233">-0.032138493266458248</cx:pt>
          <cx:pt idx="234">-0.03611667641346375</cx:pt>
          <cx:pt idx="235">-0.019614297801095901</cx:pt>
          <cx:pt idx="236">0.00094399648410992501</cx:pt>
          <cx:pt idx="237">0.019212179809058001</cx:pt>
          <cx:pt idx="238">0.011801377712667675</cx:pt>
          <cx:pt idx="239">-0.0079109197369943741</cx:pt>
          <cx:pt idx="240">-0.013465150785660875</cx:pt>
          <cx:pt idx="241">-0.0075722373434952747</cx:pt>
          <cx:pt idx="242">-0.0062532125098700752</cx:pt>
          <cx:pt idx="243">-0.0011012768063834825</cx:pt>
          <cx:pt idx="244">-0.0016169899546206051</cx:pt>
          <cx:pt idx="245">0.0075587809521153746</cx:pt>
          <cx:pt idx="246">0.0015547771313626426</cx:pt>
          <cx:pt idx="247">0.00086433428484363503</cx:pt>
          <cx:pt idx="248">0.0091567484800260494</cx:pt>
          <cx:pt idx="249">0.0016294842968218801</cx:pt>
          <cx:pt idx="250">0.001177563415431055</cx:pt>
          <cx:pt idx="251">-5.9859068553529251e-05</cx:pt>
          <cx:pt idx="252">0.00025170559672326001</cx:pt>
          <cx:pt idx="253">-0.001037314998381675</cx:pt>
          <cx:pt idx="254">-0.00013349078216235425</cx:pt>
          <cx:pt idx="255">-0.00068540166941560246</cx:pt>
          <cx:pt idx="256">-0.0044745653155564497</cx:pt>
          <cx:pt idx="257">-0.0090599358910418998</cx:pt>
          <cx:pt idx="258">-0.0186665106378314</cx:pt>
          <cx:pt idx="259">-0.022625365094228401</cx:pt>
          <cx:pt idx="260">-0.029387761717432001</cx:pt>
          <cx:pt idx="261">-0.018599838503430451</cx:pt>
          <cx:pt idx="262">-0.0153584492280367</cx:pt>
          <cx:pt idx="263">-0.000451415832671775</cx:pt>
          <cx:pt idx="264">0.00163559493017003</cx:pt>
          <cx:pt idx="265">0.0079624195986847009</cx:pt>
          <cx:pt idx="266">-0.01304410546928525</cx:pt>
          <cx:pt idx="267">-0.016123923316539175</cx:pt>
          <cx:pt idx="268">-0.013166571475132175</cx:pt>
          <cx:pt idx="269">-0.0036314319292020249</cx:pt>
          <cx:pt idx="270">0.0020220939040278552</cx:pt>
          <cx:pt idx="271">-0.0039829671681947502</cx:pt>
          <cx:pt idx="272">-0.0069871293860034999</cx:pt>
          <cx:pt idx="273">-0.0013695326465756124</cx:pt>
          <cx:pt idx="274">-0.010998857351494201</cx:pt>
          <cx:pt idx="275">-0.0107920778061961</cx:pt>
          <cx:pt idx="276">-0.0052856629755365751</cx:pt>
          <cx:pt idx="277">-0.0043188960095541249</cx:pt>
          <cx:pt idx="278">-0.0036604484620231001</cx:pt>
          <cx:pt idx="279">-0.0040386911068499747</cx:pt>
          <cx:pt idx="280">2.3214518221906649e-05</cx:pt>
          <cx:pt idx="281">-0.00075299980918871502</cx:pt>
          <cx:pt idx="282">-0.0016031188522599574</cx:pt>
          <cx:pt idx="283">-0.00087844129603559501</cx:pt>
          <cx:pt idx="284">-0.0050694338009858002</cx:pt>
          <cx:pt idx="285">-0.0144024173411947</cx:pt>
          <cx:pt idx="286">-0.027232449434744</cx:pt>
          <cx:pt idx="287">-0.022697562091060101</cx:pt>
          <cx:pt idx="288">-0.01769438927087805</cx:pt>
          <cx:pt idx="289">-0.012395108426861375</cx:pt>
          <cx:pt idx="290">0.0066199894298380503</cx:pt>
          <cx:pt idx="291">0.012478549424776801</cx:pt>
          <cx:pt idx="292">0.014981897118704126</cx:pt>
          <cx:pt idx="293">-0.0049857705058643752</cx:pt>
          <cx:pt idx="294">-0.016554209081334401</cx:pt>
          <cx:pt idx="295">-0.014819625765099174</cx:pt>
          <cx:pt idx="296">-0.021541140650561948</cx:pt>
          <cx:pt idx="297">0.00038963314523712502</cx:pt>
          <cx:pt idx="298">-0.0034492841669501498</cx:pt>
          <cx:pt idx="299">-0.0076514846821028604</cx:pt>
          <cx:pt idx="300">-0.060300704842107401</cx:pt>
          <cx:pt idx="301">-0.080923169520069699</cx:pt>
          <cx:pt idx="302">-0.089154940489450302</cx:pt>
          <cx:pt idx="303">-0.063696416143530402</cx:pt>
          <cx:pt idx="304">-0.055496822621224302</cx:pt>
          <cx:pt idx="305">-0.0370097710879057</cx:pt>
          <cx:pt idx="306">-0.015694068639183</cx:pt>
          <cx:pt idx="307">-0.0044015009629010801</cx:pt>
          <cx:pt idx="308">1.9464959443532901e-05</cx:pt>
          <cx:pt idx="309">-0.0053913758042562496</cx:pt>
          <cx:pt idx="310">-0.014076534877725999</cx:pt>
          <cx:pt idx="311">-0.027194072101296499</cx:pt>
          <cx:pt idx="312">-0.050491781684877099</cx:pt>
          <cx:pt idx="313">-0.061425625739086998</cx:pt>
          <cx:pt idx="314">-0.063321941853160396</cx:pt>
          <cx:pt idx="315">-0.049829485760820302</cx:pt>
          <cx:pt idx="316">-0.048873200401873103</cx:pt>
          <cx:pt idx="317">0.014544006538298199</cx:pt>
          <cx:pt idx="318">0.031592608744051197</cx:pt>
          <cx:pt idx="319">-0.0097971209152026995</cx:pt>
          <cx:pt idx="320">-0.010139613840682399</cx:pt>
          <cx:pt idx="321">-0.090608677945523505</cx:pt>
          <cx:pt idx="322">-0.064321637517335703</cx:pt>
          <cx:pt idx="323">-0.042877777506494998</cx:pt>
          <cx:pt idx="324">-0.017745165406290599</cx:pt>
          <cx:pt idx="325">-0.043006173221694699</cx:pt>
          <cx:pt idx="326">-0.036016091478354301</cx:pt>
          <cx:pt idx="327">0.016619005236781399</cx:pt>
          <cx:pt idx="328">-0.035348061917455702</cx:pt>
          <cx:pt idx="329">-0.090550974224615999</cx:pt>
          <cx:pt idx="330">-0.13272963177830599</cx:pt>
          <cx:pt idx="331">-0.070808345483573995</cx:pt>
          <cx:pt idx="332">-0.044325611746138603</cx:pt>
          <cx:pt idx="333">-0.0136953097053101</cx:pt>
          <cx:pt idx="334">-0.0025239978128363699</cx:pt>
          <cx:pt idx="335">-0.00093781716091240902</cx:pt>
          <cx:pt idx="336">-4.8504198247616699e-06</cx:pt>
          <cx:pt idx="337">-0.00287277654087167</cx:pt>
          <cx:pt idx="338">-0.00861932200568063</cx:pt>
          <cx:pt idx="339">-0.036712060085777098</cx:pt>
          <cx:pt idx="340">-0.054385534732987101</cx:pt>
          <cx:pt idx="341">-0.056871569870129798</cx:pt>
          <cx:pt idx="342">-0.0046496960266291703</cx:pt>
          <cx:pt idx="343">0.0279977933652234</cx:pt>
          <cx:pt idx="344">-0.025082814926368002</cx:pt>
          <cx:pt idx="345">-0.021963675013572201</cx:pt>
          <cx:pt idx="346">-0.018788725905659699</cx:pt>
          <cx:pt idx="347">-0.044911261012153397</cx:pt>
          <cx:pt idx="348">-0.0046037160181039002</cx:pt>
          <cx:pt idx="349">0.029255019634557101</cx:pt>
          <cx:pt idx="350">0.016537434831976401</cx:pt>
          <cx:pt idx="351">0.015889770240975602</cx:pt>
          <cx:pt idx="352">-0.012945573157593499</cx:pt>
          <cx:pt idx="353">-0.026788166683867999</cx:pt>
          <cx:pt idx="354">-0.025431552397017498</cx:pt>
          <cx:pt idx="355">0.0019498097722432299</cx:pt>
          <cx:pt idx="356">-0.0272813072445082</cx:pt>
          <cx:pt idx="357">-0.064554512653576104</cx:pt>
          <cx:pt idx="358">-0.109151492743376</cx:pt>
          <cx:pt idx="359">-0.059072367691508899</cx:pt>
          <cx:pt idx="360">-0.040860941539608397</cx:pt>
          <cx:pt idx="361">-0.0282111663367598</cx:pt>
          <cx:pt idx="362">-0.0161180078939425</cx:pt>
          <cx:pt idx="363">-0.0054338920404117703</cx:pt>
          <cx:pt idx="364">7.2948266276933696e-05</cx:pt>
          <cx:pt idx="365">-0.00044188328091832301</cx:pt>
          <cx:pt idx="366">-0.0051402287401966897</cx:pt>
          <cx:pt idx="367">-0.023262670777242301</cx:pt>
          <cx:pt idx="368">-0.050361295532428602</cx:pt>
          <cx:pt idx="369">-0.038972134150535402</cx:pt>
          <cx:pt idx="370">0.075393739822048098</cx:pt>
          <cx:pt idx="371">0.118621946568641</cx:pt>
          <cx:pt idx="372">0.066915562809053197</cx:pt>
          <cx:pt idx="373">0.024770314950721999</cx:pt>
          <cx:pt idx="374">-0.0105215761913037</cx:pt>
          <cx:pt idx="375">-0.031800376815898701</cx:pt>
          <cx:pt idx="376">0.00147546875177305</cx:pt>
          <cx:pt idx="377">0.0503658750692711</cx:pt>
          <cx:pt idx="378">0.062517351568989299</cx:pt>
          <cx:pt idx="379">0.098848009714733107</cx:pt>
          <cx:pt idx="380">0.043645651848340503</cx:pt>
          <cx:pt idx="381">0.058347317513677298</cx:pt>
          <cx:pt idx="382">0.017326388818018099</cx:pt>
          <cx:pt idx="383">0.018987121384435601</cx:pt>
          <cx:pt idx="384">-0.043805232917147698</cx:pt>
          <cx:pt idx="385">-0.080119485093942594</cx:pt>
          <cx:pt idx="386">-0.084450527426826197</cx:pt>
          <cx:pt idx="387">-0.059024294207208998</cx:pt>
          <cx:pt idx="388">-0.061207821530417601</cx:pt>
          <cx:pt idx="389">-0.0333192042753419</cx:pt>
          <cx:pt idx="390">-0.0107210570235382</cx:pt>
          <cx:pt idx="391">-0.0013906637555700201</cx:pt>
          <cx:pt idx="392">0.00030176379869421599</cx:pt>
          <cx:pt idx="393">-0.00027364174873691403</cx:pt>
          <cx:pt idx="394">-0.0024583042829062502</cx:pt>
          <cx:pt idx="395">-0.00169810785619981</cx:pt>
          <cx:pt idx="396">-0.019986046486783499</cx:pt>
          <cx:pt idx="397">0.0421748059618402</cx:pt>
          <cx:pt idx="398">0.11692766363120199</cx:pt>
          <cx:pt idx="399">0.124058194146592</cx:pt>
          <cx:pt idx="400">0.086262478791658603</cx:pt>
          <cx:pt idx="401">0.057478259179843803</cx:pt>
          <cx:pt idx="402">0.021488304039360601</cx:pt>
          <cx:pt idx="403">0.027788426014292999</cx:pt>
          <cx:pt idx="404">0.0122550058857835</cx:pt>
          <cx:pt idx="405">0.063360211273338699</cx:pt>
          <cx:pt idx="406">0.106894855345808</cx:pt>
          <cx:pt idx="407">0.063187415520587903</cx:pt>
          <cx:pt idx="408">0.15363775786821801</cx:pt>
          <cx:pt idx="409">0.070913425633876703</cx:pt>
          <cx:pt idx="410">-0.016209643304542099</cx:pt>
          <cx:pt idx="411">-0.00082035379276143496</cx:pt>
          <cx:pt idx="412">-0.070569488740330893</cx:pt>
          <cx:pt idx="413">-0.074656412285929397</cx:pt>
          <cx:pt idx="414">-0.064685098604080907</cx:pt>
          <cx:pt idx="415">-0.068850959983610294</cx:pt>
          <cx:pt idx="416">-0.038033400551534403</cx:pt>
          <cx:pt idx="417">-0.0163583344852107</cx:pt>
          <cx:pt idx="418">-0.0081562442995475291</cx:pt>
          <cx:pt idx="419">-0.00080256170560064999</cx:pt>
          <cx:pt idx="420">-0.00029064001649689</cx:pt>
          <cx:pt idx="421">-0.00041184961651882503</cx:pt>
          <cx:pt idx="422">0.0033753004323486598</cx:pt>
          <cx:pt idx="423">0.012881035172025299</cx:pt>
          <cx:pt idx="424">0.0128371678748345</cx:pt>
          <cx:pt idx="425">0.042917765325629</cx:pt>
          <cx:pt idx="426">0.079035928558594801</cx:pt>
          <cx:pt idx="427">0.113200116271127</cx:pt>
          <cx:pt idx="428">0.081348238884775298</cx:pt>
          <cx:pt idx="429">0.038134122337323897</cx:pt>
          <cx:pt idx="430">-0.00228294634895295</cx:pt>
          <cx:pt idx="431">0.016310859301297199</cx:pt>
          <cx:pt idx="432">0.038325192586737701</cx:pt>
          <cx:pt idx="433">0.11253358135005</cx:pt>
          <cx:pt idx="434">0.10747342228411599</cx:pt>
          <cx:pt idx="435">0.0144699513736099</cx:pt>
          <cx:pt idx="436">0.100870341700945</cx:pt>
          <cx:pt idx="437">-0.012100689077890499</cx:pt>
          <cx:pt idx="438">-0.022602266176995799</cx:pt>
          <cx:pt idx="439">-0.0097474973489623806</cx:pt>
          <cx:pt idx="440">-0.068156962937032495</cx:pt>
          <cx:pt idx="441">-0.0463768451868821</cx:pt>
          <cx:pt idx="442">-0.0332660926826795</cx:pt>
          <cx:pt idx="443">-0.029085060580623</cx:pt>
          <cx:pt idx="444">-0.029662372334374201</cx:pt>
          <cx:pt idx="445">-0.0032314567592921801</cx:pt>
          <cx:pt idx="446">-0.00091470292680697902</cx:pt>
          <cx:pt idx="447">0.00053628499113632096</cx:pt>
          <cx:pt idx="448">0.00076802257086799398</cx:pt>
          <cx:pt idx="449">-0.00074692573108260305</cx:pt>
          <cx:pt idx="450">0.00081690822163333102</cx:pt>
          <cx:pt idx="451">0.0091432829802640895</cx:pt>
          <cx:pt idx="452">0.0027578278037965701</cx:pt>
          <cx:pt idx="453">0.035912497690144901</cx:pt>
          <cx:pt idx="454">0.097596061461070804</cx:pt>
          <cx:pt idx="455">0.10411040029038</cx:pt>
          <cx:pt idx="456">0.0291238336777669</cx:pt>
          <cx:pt idx="457">0.016323056632974502</cx:pt>
          <cx:pt idx="458">-0.018701228291680101</cx:pt>
          <cx:pt idx="459">0.043955286608255199</cx:pt>
          <cx:pt idx="460">0.082692088796218893</cx:pt>
          <cx:pt idx="461">0.061074759677124099</cx:pt>
          <cx:pt idx="462">0.0274420794982113</cx:pt>
          <cx:pt idx="463">0.034631462718998002</cx:pt>
          <cx:pt idx="464">0.012380578070319</cx:pt>
          <cx:pt idx="465">-0.077622548873299904</cx:pt>
          <cx:pt idx="466">0.0025265979188114299</cx:pt>
          <cx:pt idx="467">0.0216673042587524</cx:pt>
          <cx:pt idx="468">0.0173727042250208</cx:pt>
          <cx:pt idx="469">0.012311612949313299</cx:pt>
          <cx:pt idx="470">-0.011491091307419401</cx:pt>
          <cx:pt idx="471">0.011538595053014401</cx:pt>
          <cx:pt idx="472">0.016385088266743099</cx:pt>
          <cx:pt idx="473">0.0033955034031271001</cx:pt>
          <cx:pt idx="474">-0.0062423476089803103</cx:pt>
          <cx:pt idx="475">-6.9476311604930495e-05</cx:pt>
          <cx:pt idx="476">-0.00015716803369405401</cx:pt>
          <cx:pt idx="477">-0.00013526760801395199</cx:pt>
          <cx:pt idx="478">0.0029817324499397399</cx:pt>
          <cx:pt idx="479">0.00061744906856319403</cx:pt>
          <cx:pt idx="480">-0.0031338930001357998</cx:pt>
          <cx:pt idx="481">0.0250562026754555</cx:pt>
          <cx:pt idx="482">0.048211461137642297</cx:pt>
          <cx:pt idx="483">0.079150786911580201</cx:pt>
          <cx:pt idx="484">0.069208457373579502</cx:pt>
          <cx:pt idx="485">0.019856938210789699</cx:pt>
          <cx:pt idx="486">0.041424267732891297</cx:pt>
          <cx:pt idx="487">0.012920312578544001</cx:pt>
          <cx:pt idx="488">0.012659535048298899</cx:pt>
          <cx:pt idx="489">0.0024084870522327502</cx:pt>
          <cx:pt idx="490">0.045777473857880002</cx:pt>
          <cx:pt idx="491">0.017568743560249699</cx:pt>
          <cx:pt idx="492">0.0047158407466572202</cx:pt>
          <cx:pt idx="493">-0.035393713184690798</cx:pt>
          <cx:pt idx="494">0.032370362538792601</cx:pt>
          <cx:pt idx="495">0.031552024940261297</cx:pt>
          <cx:pt idx="496">0.026331501187017999</cx:pt>
          <cx:pt idx="497">0.060286747330610499</cx:pt>
          <cx:pt idx="498">0.0094560464780029593</cx:pt>
          <cx:pt idx="499">0.034237228855826397</cx:pt>
          <cx:pt idx="500">0.016165684386935799</cx:pt>
          <cx:pt idx="501">0.00013035760549546499</cx:pt>
          <cx:pt idx="502">-0.0051788751207345</cx:pt>
          <cx:pt idx="503">-0.00086096636338684797</cx:pt>
          <cx:pt idx="504">-0.00017929987628853501</cx:pt>
          <cx:pt idx="505">-0.00029761090195218901</cx:pt>
          <cx:pt idx="506">-0.00052945767581932899</cx:pt>
          <cx:pt idx="507">-0.0029426216310802001</cx:pt>
          <cx:pt idx="508">-0.020600259555704999</cx:pt>
          <cx:pt idx="509">0.027687045543450702</cx:pt>
          <cx:pt idx="510">0.0381056540368497</cx:pt>
          <cx:pt idx="511">0.0537584985971312</cx:pt>
          <cx:pt idx="512">0.0243889465353853</cx:pt>
          <cx:pt idx="513">0.031910266580487498</cx:pt>
          <cx:pt idx="514">0.034714064879602199</cx:pt>
          <cx:pt idx="515">0.00107984616076596</cx:pt>
          <cx:pt idx="516">0.0042424696202859697</cx:pt>
          <cx:pt idx="517">0.031673512971438902</cx:pt>
          <cx:pt idx="518">0.044677509685299099</cx:pt>
          <cx:pt idx="519">-0.038446563031804</cx:pt>
          <cx:pt idx="520">0.025267275145639</cx:pt>
          <cx:pt idx="521">0.0025068126484684501</cx:pt>
          <cx:pt idx="522">0.019565853229564101</cx:pt>
          <cx:pt idx="523">0.0231316968780374</cx:pt>
          <cx:pt idx="524">0.038170357869599103</cx:pt>
          <cx:pt idx="525">0.039466539095359798</cx:pt>
          <cx:pt idx="526">-0.0100892477190137</cx:pt>
          <cx:pt idx="527">0.015773181623966102</cx:pt>
          <cx:pt idx="528">0.0145892412787258</cx:pt>
          <cx:pt idx="529">0.0047754944608663702</cx:pt>
          <cx:pt idx="530">-0.0043476164729810097</cx:pt>
          <cx:pt idx="531">-0.00040873278466217901</cx:pt>
          <cx:pt idx="532">-0.00015386118180497701</cx:pt>
          <cx:pt idx="533">-0.0025685552701701802</cx:pt>
          <cx:pt idx="534">-0.0050166315829297198</cx:pt>
          <cx:pt idx="535">-0.0099080320969451192</cx:pt>
          <cx:pt idx="536">-0.017655572268827201</cx:pt>
          <cx:pt idx="537">0.016355853329287601</cx:pt>
          <cx:pt idx="538">0.0114884470947827</cx:pt>
          <cx:pt idx="539">-0.0021514268916764099</cx:pt>
          <cx:pt idx="540">-0.021359712835880101</cx:pt>
          <cx:pt idx="541">-0.0145530590587995</cx:pt>
          <cx:pt idx="542">-0.019593831426595001</cx:pt>
          <cx:pt idx="543">-0.042673360134038302</cx:pt>
          <cx:pt idx="544">-0.062951574689677894</cx:pt>
          <cx:pt idx="545">-0.052741257781682802</cx:pt>
          <cx:pt idx="546">-0.021246496621937401</cx:pt>
          <cx:pt idx="547">0.0039118711676462596</cx:pt>
          <cx:pt idx="548">0.086518577231754101</cx:pt>
          <cx:pt idx="549">0.048501027269312699</cx:pt>
          <cx:pt idx="550">0.049676728036572797</cx:pt>
          <cx:pt idx="551">0.022206001473020501</cx:pt>
          <cx:pt idx="552">0.048255604890516599</cx:pt>
          <cx:pt idx="553">0.039083128733265797</cx:pt>
          <cx:pt idx="554">0.0020844421767798301</cx:pt>
          <cx:pt idx="555">0.021381064080593499</cx:pt>
          <cx:pt idx="556">0.0215723026349601</cx:pt>
          <cx:pt idx="557">0.0077177857604087399</cx:pt>
          <cx:pt idx="558">-0.00086623251391296804</cx:pt>
          <cx:pt idx="559">0.00062809241612917703</cx:pt>
          <cx:pt idx="560">-0.00021688583403733401</cx:pt>
          <cx:pt idx="561">-0.000441941127778049</cx:pt>
          <cx:pt idx="562">-0.0030027806895173699</cx:pt>
          <cx:pt idx="563">-0.016808112268973802</cx:pt>
          <cx:pt idx="564">-0.0173412340710275</cx:pt>
          <cx:pt idx="565">-0.035877861695186003</cx:pt>
          <cx:pt idx="566">-0.038907452085646499</cx:pt>
          <cx:pt idx="567">-0.047505976567208702</cx:pt>
          <cx:pt idx="568">-0.059347428644395697</cx:pt>
          <cx:pt idx="569">-0.076476648604470801</cx:pt>
          <cx:pt idx="570">-0.086412248390688395</cx:pt>
          <cx:pt idx="571">-0.047553872155562497</cx:pt>
          <cx:pt idx="572">-0.064915914336015498</cx:pt>
          <cx:pt idx="573">-0.112038540095416</cx:pt>
          <cx:pt idx="574">-0.061479454907248703</cx:pt>
          <cx:pt idx="575">-0.0092151594530661702</cx:pt>
          <cx:pt idx="576">0.0517299716041821</cx:pt>
          <cx:pt idx="577">0.0073931060418997996</cx:pt>
          <cx:pt idx="578">0.062903271252825396</cx:pt>
          <cx:pt idx="579">0.0196095687349499</cx:pt>
          <cx:pt idx="580">0.035464537883779797</cx:pt>
          <cx:pt idx="581">0.052011284804492998</cx:pt>
          <cx:pt idx="582">0.0121247228130316</cx:pt>
          <cx:pt idx="583">0.0079006025092146197</cx:pt>
          <cx:pt idx="584">0.0142142401669814</cx:pt>
          <cx:pt idx="585">0.0022003710035667298</cx:pt>
          <cx:pt idx="586">0.00158819539043919</cx:pt>
          <cx:pt idx="587">0.00076298188789010598</cx:pt>
          <cx:pt idx="588">-1.40413807508337e-05</cx:pt>
          <cx:pt idx="589">-0.00011507956417110199</cx:pt>
          <cx:pt idx="590">-0.00156961757066278</cx:pt>
          <cx:pt idx="591">-0.0133112097133111</cx:pt>
          <cx:pt idx="592">-0.021085983958657298</cx:pt>
          <cx:pt idx="593">-0.063824216727020405</cx:pt>
          <cx:pt idx="594">-0.083430915611510503</cx:pt>
          <cx:pt idx="595">-0.10948188117568899</cx:pt>
          <cx:pt idx="596">-0.051143840035346999</cx:pt>
          <cx:pt idx="597">-0.046008399634157801</cx:pt>
          <cx:pt idx="598">-0.092759899574935897</cx:pt>
          <cx:pt idx="599">-0.0439004994223854</cx:pt>
          <cx:pt idx="600">0.0026852953331907101</cx:pt>
          <cx:pt idx="601">0.0057548622946570604</cx:pt>
          <cx:pt idx="602">-0.037075976182098298</cx:pt>
          <cx:pt idx="603">-0.049365831074893798</cx:pt>
          <cx:pt idx="604">-0.0150631914079878</cx:pt>
          <cx:pt idx="605">0.023847666560638199</cx:pt>
          <cx:pt idx="606">0.027362483002882701</cx:pt>
          <cx:pt idx="607">0.0167512966951151</cx:pt>
          <cx:pt idx="608">0.0540046605489913</cx:pt>
          <cx:pt idx="609">0.064043765240907893</cx:pt>
          <cx:pt idx="610">0.052687571006610201</cx:pt>
          <cx:pt idx="611">0.012247971258677701</cx:pt>
          <cx:pt idx="612">0.00418310759124385</cx:pt>
          <cx:pt idx="613">-0.00070003664797869904</cx:pt>
          <cx:pt idx="614">-0.0069355867776762998</cx:pt>
          <cx:pt idx="615">-1.4580892112212e-05</cx:pt>
          <cx:pt idx="616">-5.73661201826328e-05</cx:pt>
          <cx:pt idx="617">0.00085846152713612103</cx:pt>
          <cx:pt idx="618">-0.0020698217051956899</cx:pt>
          <cx:pt idx="619">-0.0099806786877013193</cx:pt>
          <cx:pt idx="620">-0.021930540100356801</cx:pt>
          <cx:pt idx="621">-0.037726063919185003</cx:pt>
          <cx:pt idx="622">-0.071514656050486403</cx:pt>
          <cx:pt idx="623">-0.062613806722748799</cx:pt>
          <cx:pt idx="624">-0.035930906995239299</cx:pt>
          <cx:pt idx="625">-0.044009441376289503</cx:pt>
          <cx:pt idx="626">-0.0351634054914143</cx:pt>
          <cx:pt idx="627">-0.021243113532407699</cx:pt>
          <cx:pt idx="628">-0.033825247504299098</cx:pt>
          <cx:pt idx="629">0.034921293374738198</cx:pt>
          <cx:pt idx="630">-0.045850065093488802</cx:pt>
          <cx:pt idx="631">-0.037818343005207498</cx:pt>
          <cx:pt idx="632">0.016945979593148201</cx:pt>
          <cx:pt idx="633">0.020694136548581502</cx:pt>
          <cx:pt idx="634">0.053421861309483197</cx:pt>
          <cx:pt idx="635">0.052881046284015298</cx:pt>
          <cx:pt idx="636">0.091121508165672105</cx:pt>
          <cx:pt idx="637">0.089710729000334999</cx:pt>
          <cx:pt idx="638">0.050961228977961598</cx:pt>
          <cx:pt idx="639">0.00189919828977095</cx:pt>
          <cx:pt idx="640">-0.0019007395053155</cx:pt>
          <cx:pt idx="641">-0.00306978776718571</cx:pt>
          <cx:pt idx="642">-0.00188590224518353</cx:pt>
          <cx:pt idx="643">-9.0824607209635894e-05</cx:pt>
          <cx:pt idx="644">-0.00029819224601995801</cx:pt>
          <cx:pt idx="645">-0.00010633657333315099</cx:pt>
          <cx:pt idx="646">2.3496549845533901e-05</cx:pt>
          <cx:pt idx="647">-0.0061180715411384302</cx:pt>
          <cx:pt idx="648">-0.0178985303751008</cx:pt>
          <cx:pt idx="649">-0.027617175407395899</cx:pt>
          <cx:pt idx="650">-0.0413720375823982</cx:pt>
          <cx:pt idx="651">-0.028702962410521501</cx:pt>
          <cx:pt idx="652">0.035539422792122299</cx:pt>
          <cx:pt idx="653">0.064971420297566099</cx:pt>
          <cx:pt idx="654">0.0542238367829396</cx:pt>
          <cx:pt idx="655">0.0090657937190137903</cx:pt>
          <cx:pt idx="656">-0.017486490508350001</cx:pt>
          <cx:pt idx="657">0.0036899446474226699</cx:pt>
          <cx:pt idx="658">0.0245262875644774</cx:pt>
          <cx:pt idx="659">0.0461797791328383</cx:pt>
          <cx:pt idx="660">0.055921502595832798</cx:pt>
          <cx:pt idx="661">0.028057619735811199</cx:pt>
          <cx:pt idx="662">0.071496371331595296</cx:pt>
          <cx:pt idx="663">0.060347163573269899</cx:pt>
          <cx:pt idx="664">0.086463280683468202</cx:pt>
          <cx:pt idx="665">0.073423618024137993</cx:pt>
          <cx:pt idx="666">0.038543478771433298</cx:pt>
          <cx:pt idx="667">-0.00231368917131133</cx:pt>
          <cx:pt idx="668">-0.0096810965080527493</cx:pt>
          <cx:pt idx="669">-0.0020596764803890999</cx:pt>
          <cx:pt idx="670">-0.000309341883731102</cx:pt>
          <cx:pt idx="671">-0.000200880577135247</cx:pt>
          <cx:pt idx="672">-0.00090962838078802795</cx:pt>
          <cx:pt idx="673">0.00035585072182681902</cx:pt>
          <cx:pt idx="674">-1.6421065508024301e-06</cx:pt>
          <cx:pt idx="675">-0.00076716604815185404</cx:pt>
          <cx:pt idx="676">-0.011607917694947499</cx:pt>
          <cx:pt idx="677">-0.0309906861540118</cx:pt>
          <cx:pt idx="678">-0.0161320704974771</cx:pt>
          <cx:pt idx="679">0.0095828685808189099</cx:pt>
          <cx:pt idx="680">0.054839199079060902</cx:pt>
          <cx:pt idx="681">0.112773440959127</cx:pt>
          <cx:pt idx="682">0.053625388205143801</cx:pt>
          <cx:pt idx="683">0.019656744626084001</cx:pt>
          <cx:pt idx="684">-0.0091892544637376793</cx:pt>
          <cx:pt idx="685">-0.012500596452776</cx:pt>
          <cx:pt idx="686">-0.0086131418638215208</cx:pt>
          <cx:pt idx="687">0.0083969122248606694</cx:pt>
          <cx:pt idx="688">0.0288860098421942</cx:pt>
          <cx:pt idx="689">0.00087588518183876504</cx:pt>
          <cx:pt idx="690">0.025166099090381699</cx:pt>
          <cx:pt idx="691">0.024818560821630201</cx:pt>
          <cx:pt idx="692">0.0300045007615302</cx:pt>
          <cx:pt idx="693">0.0311927291897608</cx:pt>
          <cx:pt idx="694">0.014737074879437199</cx:pt>
          <cx:pt idx="695">-0.00039877762866951001</cx:pt>
          <cx:pt idx="696">-0.00274684216210182</cx:pt>
          <cx:pt idx="697">-0.00033517561406116298</cx:pt>
          <cx:pt idx="698">-0.000155178525737562</cx:pt>
          <cx:pt idx="699">0.00028983407124181799</cx:pt>
          <cx:pt idx="700">-5.7115974001623398e-05</cx:pt>
          <cx:pt idx="701">-7.9832864424526402e-05</cx:pt>
          <cx:pt idx="702">4.4853675228681901e-06</cx:pt>
          <cx:pt idx="703">-0.00086166363746445398</cx:pt>
          <cx:pt idx="704">-0.016090694528508399</cx:pt>
          <cx:pt idx="705">-0.022695576873019499</cx:pt>
          <cx:pt idx="706">-0.0019657770672641302</cx:pt>
          <cx:pt idx="707">0.017732252061286501</cx:pt>
          <cx:pt idx="708">0.043619548532414697</cx:pt>
          <cx:pt idx="709">0.035306036773762497</cx:pt>
          <cx:pt idx="710">-0.0140718072308832</cx:pt>
          <cx:pt idx="711">-0.051111643978202198</cx:pt>
          <cx:pt idx="712">-0.0148659536185861</cx:pt>
          <cx:pt idx="713">0.015522623989393599</cx:pt>
          <cx:pt idx="714">-0.0039378111574031698</cx:pt>
          <cx:pt idx="715">0.00081447636336614497</cx:pt>
          <cx:pt idx="716">0.0018509255973297</cx:pt>
          <cx:pt idx="717">-0.0263064272957193</cx:pt>
          <cx:pt idx="718">-0.0241623465605132</cx:pt>
          <cx:pt idx="719">-0.036906450913999897</cx:pt>
          <cx:pt idx="720">-0.0115739335225783</cx:pt>
          <cx:pt idx="721">0.000782359247208143</cx:pt>
          <cx:pt idx="722">0.00065435040500698904</cx:pt>
          <cx:pt idx="723">0.00033438340126334899</cx:pt>
          <cx:pt idx="724">-0.0028555708717237799</cx:pt>
          <cx:pt idx="725">1.8096899092371599e-05</cx:pt>
          <cx:pt idx="726">0.000130954120091763</cx:pt>
          <cx:pt idx="727">-0.00019793408778509501</cx:pt>
          <cx:pt idx="728">0.00044100018571806602</cx:pt>
          <cx:pt idx="729">-0.00023435752027332299</cx:pt>
          <cx:pt idx="730">-0.00084389524770263704</cx:pt>
          <cx:pt idx="731">-0.000149249734203687</cx:pt>
          <cx:pt idx="732">0.0016944180358601101</cx:pt>
          <cx:pt idx="733">0.00204442427763793</cx:pt>
          <cx:pt idx="734">0.0114031585856911</cx:pt>
          <cx:pt idx="735">0.013418750342298801</cx:pt>
          <cx:pt idx="736">0.0091145315098904098</cx:pt>
          <cx:pt idx="737">-0.0089186241681042805</cx:pt>
          <cx:pt idx="738">-0.00545075025850013</cx:pt>
          <cx:pt idx="739">-0.0022521692472422801</cx:pt>
          <cx:pt idx="740">0.014073794218915201</cx:pt>
          <cx:pt idx="741">-0.029901105795284301</cx:pt>
          <cx:pt idx="742">-0.027799226927724501</cx:pt>
          <cx:pt idx="743">-0.0065893871946099197</cx:pt>
          <cx:pt idx="744">0.0043497407485294497</cx:pt>
          <cx:pt idx="745">-0.015779300176162199</cx:pt>
          <cx:pt idx="746">-0.019708235492313701</cx:pt>
          <cx:pt idx="747">-0.031992831277833401</cx:pt>
          <cx:pt idx="748">-0.019647988589423002</cx:pt>
          <cx:pt idx="749">-0.0091188318298198196</cx:pt>
          <cx:pt idx="750">-0.0075739345053361202</cx:pt>
          <cx:pt idx="751">-0.00065259616224863702</cx:pt>
          <cx:pt idx="752">-0.00028637910492556402</cx:pt>
          <cx:pt idx="753">0.00070830221945947605</cx:pt>
          <cx:pt idx="754">4.2313498194664301e-05</cx:pt>
          <cx:pt idx="755">7.0903671358328693e-05</cx:pt>
          <cx:pt idx="756">-0.00015836918747845401</cx:pt>
          <cx:pt idx="757">4.2793906864982402e-05</cx:pt>
          <cx:pt idx="758">0.00027594921228158001</cx:pt>
          <cx:pt idx="759">0.000419058836062094</cx:pt>
          <cx:pt idx="760">-0.000665387351470114</cx:pt>
          <cx:pt idx="761">-0.00029088559852395702</cx:pt>
          <cx:pt idx="762">-0.0010053963153569101</cx:pt>
          <cx:pt idx="763">-0.0011714302772275701</cx:pt>
          <cx:pt idx="764">-0.0020217262674259002</cx:pt>
          <cx:pt idx="765">-0.00018268420431655799</cx:pt>
          <cx:pt idx="766">-0.0058798309004136099</cx:pt>
          <cx:pt idx="767">-0.0044824071455405899</cx:pt>
          <cx:pt idx="768">-0.0018038714192431099</cx:pt>
          <cx:pt idx="769">-0.0016126637320806</cx:pt>
          <cx:pt idx="770">0.003652386447305</cx:pt>
          <cx:pt idx="771">0.0039239655755342199</cx:pt>
          <cx:pt idx="772">-0.0034793558723284</cx:pt>
          <cx:pt idx="773">-0.00688131062388241</cx:pt>
          <cx:pt idx="774">-0.0118895544798454</cx:pt>
          <cx:pt idx="775">-0.0027753511402652301</cx:pt>
          <cx:pt idx="776">-0.00145947131761233</cx:pt>
          <cx:pt idx="777">-0.0057502781291160297</cx:pt>
          <cx:pt idx="778">-0.0061809626501442803</cx:pt>
          <cx:pt idx="779">7.9998260572740104e-05</cx:pt>
          <cx:pt idx="780">0.00019640183272419799</cx:pt>
          <cx:pt idx="781">-0.000142431748990448</cx:pt>
          <cx:pt idx="782">-1.6567025318907899e-05</cx:pt>
          <cx:pt idx="783">-0.00031380001168961503</cx:pt>
          <cx:pt idx="784">-0.0043058547284229249</cx:pt>
          <cx:pt idx="785">8.5872956389694755e-05</cx:pt>
          <cx:pt idx="786">0.0091180878785308492</cx:pt>
          <cx:pt idx="787">-0.0015517556889566276</cx:pt>
          <cx:pt idx="788">-0.0098306970790584744</cx:pt>
          <cx:pt idx="789">-0.010817907788642224</cx:pt>
          <cx:pt idx="790">-0.02550556065081875</cx:pt>
          <cx:pt idx="791">-0.036476970663981499</cx:pt>
          <cx:pt idx="792">-0.023941530871289474</cx:pt>
          <cx:pt idx="793">-0.010686539942441575</cx:pt>
          <cx:pt idx="794">0.0039859945830045497</cx:pt>
          <cx:pt idx="795">0.01631130149593785</cx:pt>
          <cx:pt idx="796">0.0098104105925739243</cx:pt>
          <cx:pt idx="797">0.0022559107385484575</cx:pt>
          <cx:pt idx="798">-0.0063590755149313003</cx:pt>
          <cx:pt idx="799">-0.00091585606256811751</cx:pt>
          <cx:pt idx="800">0.0063829680546436248</cx:pt>
          <cx:pt idx="801">0.0059586128427668748</cx:pt>
          <cx:pt idx="802">0.00522101400026765</cx:pt>
          <cx:pt idx="803">0.002917874076840975</cx:pt>
          <cx:pt idx="804">0.010792803995318625</cx:pt>
          <cx:pt idx="805">0.0086878150384950992</cx:pt>
          <cx:pt idx="806">-0.001926067146926555</cx:pt>
          <cx:pt idx="807">0.0020371104283251826</cx:pt>
          <cx:pt idx="808">0.0004719518805610875</cx:pt>
          <cx:pt idx="809">-0.00068234015543119496</cx:pt>
          <cx:pt idx="810">-0.00039276437762934249</cx:pt>
          <cx:pt idx="811">-0.0015248515051279475</cx:pt>
          <cx:pt idx="812">-0.00216030837652333</cx:pt>
          <cx:pt idx="813">0.00076545695780005495</cx:pt>
          <cx:pt idx="814">0.005324317765314425</cx:pt>
          <cx:pt idx="815">-0.0063319263430917996</cx:pt>
          <cx:pt idx="816">-0.017594850091122174</cx:pt>
          <cx:pt idx="817">-0.0251058458359655</cx:pt>
          <cx:pt idx="818">-0.032138493266458248</cx:pt>
          <cx:pt idx="819">-0.03611667641346375</cx:pt>
          <cx:pt idx="820">-0.019614297801095901</cx:pt>
          <cx:pt idx="821">0.00094399648410992501</cx:pt>
          <cx:pt idx="822">0.019212179809058001</cx:pt>
          <cx:pt idx="823">0.011801377712667675</cx:pt>
          <cx:pt idx="824">-0.0079109197369943741</cx:pt>
          <cx:pt idx="825">-0.013465150785660875</cx:pt>
          <cx:pt idx="826">-0.0075722373434952747</cx:pt>
          <cx:pt idx="827">-0.0062532125098700752</cx:pt>
          <cx:pt idx="828">-0.0011012768063834825</cx:pt>
          <cx:pt idx="829">-0.0016169899546206051</cx:pt>
          <cx:pt idx="830">0.0075587809521153746</cx:pt>
          <cx:pt idx="831">0.0015547771313626426</cx:pt>
          <cx:pt idx="832">0.00086433428484363503</cx:pt>
          <cx:pt idx="833">0.0091567484800260494</cx:pt>
          <cx:pt idx="834">0.0016294842968218801</cx:pt>
          <cx:pt idx="835">0.001177563415431055</cx:pt>
          <cx:pt idx="836">-5.9859068553529251e-05</cx:pt>
          <cx:pt idx="837">0.00025170559672326001</cx:pt>
          <cx:pt idx="838">-0.001037314998381675</cx:pt>
          <cx:pt idx="839">-0.00013349078216235425</cx:pt>
          <cx:pt idx="840">-0.00068540166941560246</cx:pt>
          <cx:pt idx="841">-0.0044745653155564497</cx:pt>
          <cx:pt idx="842">-0.0090599358910418998</cx:pt>
          <cx:pt idx="843">-0.0186665106378314</cx:pt>
          <cx:pt idx="844">-0.022625365094228401</cx:pt>
          <cx:pt idx="845">-0.029387761717432001</cx:pt>
          <cx:pt idx="846">-0.018599838503430451</cx:pt>
          <cx:pt idx="847">-0.0153584492280367</cx:pt>
          <cx:pt idx="848">-0.000451415832671775</cx:pt>
          <cx:pt idx="849">0.00163559493017003</cx:pt>
          <cx:pt idx="850">0.0079624195986847009</cx:pt>
          <cx:pt idx="851">-0.01304410546928525</cx:pt>
          <cx:pt idx="852">-0.016123923316539175</cx:pt>
          <cx:pt idx="853">-0.013166571475132175</cx:pt>
          <cx:pt idx="854">-0.0036314319292020249</cx:pt>
          <cx:pt idx="855">0.0020220939040278552</cx:pt>
          <cx:pt idx="856">-0.0039829671681947502</cx:pt>
          <cx:pt idx="857">-0.0069871293860034999</cx:pt>
          <cx:pt idx="858">-0.0013695326465756124</cx:pt>
          <cx:pt idx="859">-0.010998857351494201</cx:pt>
          <cx:pt idx="860">-0.0107920778061961</cx:pt>
          <cx:pt idx="861">-0.0052856629755365751</cx:pt>
          <cx:pt idx="862">-0.0043188960095541249</cx:pt>
          <cx:pt idx="863">-0.0036604484620231001</cx:pt>
          <cx:pt idx="864">-0.0040386911068499747</cx:pt>
          <cx:pt idx="865">2.3214518221906649e-05</cx:pt>
          <cx:pt idx="866">-0.00075299980918871502</cx:pt>
          <cx:pt idx="867">-0.0016031188522599574</cx:pt>
          <cx:pt idx="868">-0.00087844129603559501</cx:pt>
          <cx:pt idx="869">-0.0050694338009858002</cx:pt>
          <cx:pt idx="870">-0.0144024173411947</cx:pt>
          <cx:pt idx="871">-0.027232449434744</cx:pt>
          <cx:pt idx="872">-0.022697562091060101</cx:pt>
          <cx:pt idx="873">-0.01769438927087805</cx:pt>
          <cx:pt idx="874">-0.012395108426861375</cx:pt>
          <cx:pt idx="875">0.0066199894298380503</cx:pt>
          <cx:pt idx="876">0.012478549424776801</cx:pt>
          <cx:pt idx="877">0.014981897118704126</cx:pt>
          <cx:pt idx="878">-0.0049857705058643752</cx:pt>
          <cx:pt idx="879">-0.016554209081334401</cx:pt>
          <cx:pt idx="880">-0.014819625765099174</cx:pt>
          <cx:pt idx="881">-0.021541140650561948</cx:pt>
          <cx:pt idx="882">0.00038963314523712502</cx:pt>
          <cx:pt idx="883">-0.0034492841669501498</cx:pt>
          <cx:pt idx="884">-0.0043058547284229249</cx:pt>
          <cx:pt idx="885">8.5872956389694755e-05</cx:pt>
          <cx:pt idx="886">0.0091180878785308492</cx:pt>
          <cx:pt idx="887">-0.0015517556889566276</cx:pt>
          <cx:pt idx="888">-0.0098306970790584744</cx:pt>
          <cx:pt idx="889">-0.010817907788642224</cx:pt>
          <cx:pt idx="890">-0.02550556065081875</cx:pt>
          <cx:pt idx="891">-0.036476970663981499</cx:pt>
          <cx:pt idx="892">-0.023941530871289474</cx:pt>
          <cx:pt idx="893">-0.010686539942441575</cx:pt>
          <cx:pt idx="894">0.0039859945830045497</cx:pt>
          <cx:pt idx="895">0.01631130149593785</cx:pt>
          <cx:pt idx="896">0.0098104105925739243</cx:pt>
          <cx:pt idx="897">0.0022559107385484575</cx:pt>
          <cx:pt idx="898">-0.0063590755149313003</cx:pt>
          <cx:pt idx="899">-0.00091585606256811751</cx:pt>
          <cx:pt idx="900">0.0063829680546436248</cx:pt>
          <cx:pt idx="901">0.0059586128427668748</cx:pt>
          <cx:pt idx="902">0.00522101400026765</cx:pt>
          <cx:pt idx="903">0.002917874076840975</cx:pt>
          <cx:pt idx="904">0.010792803995318625</cx:pt>
          <cx:pt idx="905">0.0086878150384950992</cx:pt>
          <cx:pt idx="906">-0.001926067146926555</cx:pt>
          <cx:pt idx="907">0.0020371104283251826</cx:pt>
          <cx:pt idx="908">0.0004719518805610875</cx:pt>
          <cx:pt idx="909">-0.00068234015543119496</cx:pt>
          <cx:pt idx="910">-0.00039276437762934249</cx:pt>
          <cx:pt idx="911">-0.0015248515051279475</cx:pt>
          <cx:pt idx="912">-0.00216030837652333</cx:pt>
          <cx:pt idx="913">0.00076545695780005495</cx:pt>
          <cx:pt idx="914">0.005324317765314425</cx:pt>
          <cx:pt idx="915">-0.0063319263430917996</cx:pt>
          <cx:pt idx="916">-0.017594850091122174</cx:pt>
          <cx:pt idx="917">-0.0251058458359655</cx:pt>
          <cx:pt idx="918">-0.032138493266458248</cx:pt>
          <cx:pt idx="919">-0.03611667641346375</cx:pt>
          <cx:pt idx="920">-0.019614297801095901</cx:pt>
          <cx:pt idx="921">0.00094399648410992501</cx:pt>
          <cx:pt idx="922">0.019212179809058001</cx:pt>
          <cx:pt idx="923">0.011801377712667675</cx:pt>
          <cx:pt idx="924">-0.0079109197369943741</cx:pt>
          <cx:pt idx="925">-0.013465150785660875</cx:pt>
          <cx:pt idx="926">-0.0075722373434952747</cx:pt>
          <cx:pt idx="927">-0.0062532125098700752</cx:pt>
          <cx:pt idx="928">-0.0011012768063834825</cx:pt>
          <cx:pt idx="929">-0.0016169899546206051</cx:pt>
          <cx:pt idx="930">0.0075587809521153746</cx:pt>
          <cx:pt idx="931">0.0015547771313626426</cx:pt>
          <cx:pt idx="932">0.00086433428484363503</cx:pt>
          <cx:pt idx="933">0.0091567484800260494</cx:pt>
          <cx:pt idx="934">0.0016294842968218801</cx:pt>
          <cx:pt idx="935">0.001177563415431055</cx:pt>
          <cx:pt idx="936">-5.9859068553529251e-05</cx:pt>
          <cx:pt idx="937">0.00025170559672326001</cx:pt>
          <cx:pt idx="938">-0.001037314998381675</cx:pt>
          <cx:pt idx="939">-0.00013349078216235425</cx:pt>
          <cx:pt idx="940">-0.00068540166941560246</cx:pt>
          <cx:pt idx="941">-0.0044745653155564497</cx:pt>
          <cx:pt idx="942">-0.0090599358910418998</cx:pt>
          <cx:pt idx="943">-0.0186665106378314</cx:pt>
          <cx:pt idx="944">-0.022625365094228401</cx:pt>
          <cx:pt idx="945">-0.029387761717432001</cx:pt>
          <cx:pt idx="946">-0.018599838503430451</cx:pt>
          <cx:pt idx="947">-0.0153584492280367</cx:pt>
          <cx:pt idx="948">-0.000451415832671775</cx:pt>
          <cx:pt idx="949">0.00163559493017003</cx:pt>
          <cx:pt idx="950">0.0079624195986847009</cx:pt>
          <cx:pt idx="951">-0.01304410546928525</cx:pt>
          <cx:pt idx="952">-0.016123923316539175</cx:pt>
          <cx:pt idx="953">-0.013166571475132175</cx:pt>
          <cx:pt idx="954">-0.0036314319292020249</cx:pt>
          <cx:pt idx="955">0.0020220939040278552</cx:pt>
          <cx:pt idx="956">-0.0039829671681947502</cx:pt>
          <cx:pt idx="957">-0.0069871293860034999</cx:pt>
          <cx:pt idx="958">-0.0013695326465756124</cx:pt>
          <cx:pt idx="959">-0.010998857351494201</cx:pt>
          <cx:pt idx="960">-0.0107920778061961</cx:pt>
          <cx:pt idx="961">-0.0052856629755365751</cx:pt>
          <cx:pt idx="962">-0.0043188960095541249</cx:pt>
          <cx:pt idx="963">-0.0036604484620231001</cx:pt>
          <cx:pt idx="964">-0.0040386911068499747</cx:pt>
          <cx:pt idx="965">2.3214518221906649e-05</cx:pt>
          <cx:pt idx="966">-0.00075299980918871502</cx:pt>
          <cx:pt idx="967">-0.0016031188522599574</cx:pt>
          <cx:pt idx="968">-0.00087844129603559501</cx:pt>
          <cx:pt idx="969">-0.0050694338009858002</cx:pt>
          <cx:pt idx="970">-0.0144024173411947</cx:pt>
          <cx:pt idx="971">-0.027232449434744</cx:pt>
          <cx:pt idx="972">-0.022697562091060101</cx:pt>
          <cx:pt idx="973">-0.01769438927087805</cx:pt>
          <cx:pt idx="974">-0.012395108426861375</cx:pt>
          <cx:pt idx="975">0.0066199894298380503</cx:pt>
          <cx:pt idx="976">0.012478549424776801</cx:pt>
          <cx:pt idx="977">0.014981897118704126</cx:pt>
          <cx:pt idx="978">-0.0049857705058643752</cx:pt>
          <cx:pt idx="979">-0.016554209081334401</cx:pt>
          <cx:pt idx="980">-0.014819625765099174</cx:pt>
          <cx:pt idx="981">-0.021541140650561948</cx:pt>
          <cx:pt idx="982">0.00038963314523712502</cx:pt>
          <cx:pt idx="983">-0.0034492841669501498</cx:pt>
          <cx:pt idx="984">-0.0043058547284229249</cx:pt>
          <cx:pt idx="985">8.5872956389694755e-05</cx:pt>
          <cx:pt idx="986">0.0091180878785308492</cx:pt>
          <cx:pt idx="987">-0.0015517556889566276</cx:pt>
          <cx:pt idx="988">-0.0098306970790584744</cx:pt>
          <cx:pt idx="989">-0.010817907788642224</cx:pt>
          <cx:pt idx="990">-0.02550556065081875</cx:pt>
          <cx:pt idx="991">-0.036476970663981499</cx:pt>
          <cx:pt idx="992">-0.023941530871289474</cx:pt>
          <cx:pt idx="993">-0.010686539942441575</cx:pt>
          <cx:pt idx="994">0.0039859945830045497</cx:pt>
          <cx:pt idx="995">0.01631130149593785</cx:pt>
          <cx:pt idx="996">0.0098104105925739243</cx:pt>
          <cx:pt idx="997">0.0022559107385484575</cx:pt>
          <cx:pt idx="998">-0.0063590755149313003</cx:pt>
          <cx:pt idx="999">-0.00091585606256811751</cx:pt>
          <cx:pt idx="1000">0.0063829680546436248</cx:pt>
          <cx:pt idx="1001">0.0059586128427668748</cx:pt>
          <cx:pt idx="1002">0.00522101400026765</cx:pt>
          <cx:pt idx="1003">0.002917874076840975</cx:pt>
          <cx:pt idx="1004">0.010792803995318625</cx:pt>
          <cx:pt idx="1005">0.0086878150384950992</cx:pt>
          <cx:pt idx="1006">-0.001926067146926555</cx:pt>
          <cx:pt idx="1007">0.0020371104283251826</cx:pt>
          <cx:pt idx="1008">0.0004719518805610875</cx:pt>
          <cx:pt idx="1009">-0.00068234015543119496</cx:pt>
          <cx:pt idx="1010">-0.00039276437762934249</cx:pt>
          <cx:pt idx="1011">-0.0015248515051279475</cx:pt>
          <cx:pt idx="1012">-0.00216030837652333</cx:pt>
          <cx:pt idx="1013">0.00076545695780005495</cx:pt>
          <cx:pt idx="1014">0.005324317765314425</cx:pt>
          <cx:pt idx="1015">-0.0063319263430917996</cx:pt>
          <cx:pt idx="1016">-0.017594850091122174</cx:pt>
          <cx:pt idx="1017">-0.0251058458359655</cx:pt>
          <cx:pt idx="1018">-0.032138493266458248</cx:pt>
          <cx:pt idx="1019">-0.03611667641346375</cx:pt>
          <cx:pt idx="1020">-0.019614297801095901</cx:pt>
          <cx:pt idx="1021">0.00094399648410992501</cx:pt>
          <cx:pt idx="1022">0.019212179809058001</cx:pt>
          <cx:pt idx="1023">0.011801377712667675</cx:pt>
          <cx:pt idx="1024">-0.0079109197369943741</cx:pt>
          <cx:pt idx="1025">-0.013465150785660875</cx:pt>
          <cx:pt idx="1026">-0.0075722373434952747</cx:pt>
          <cx:pt idx="1027">-0.0062532125098700752</cx:pt>
          <cx:pt idx="1028">-0.0011012768063834825</cx:pt>
          <cx:pt idx="1029">-0.0016169899546206051</cx:pt>
          <cx:pt idx="1030">0.0075587809521153746</cx:pt>
          <cx:pt idx="1031">0.0015547771313626426</cx:pt>
          <cx:pt idx="1032">0.00086433428484363503</cx:pt>
          <cx:pt idx="1033">0.0091567484800260494</cx:pt>
          <cx:pt idx="1034">0.0016294842968218801</cx:pt>
          <cx:pt idx="1035">0.001177563415431055</cx:pt>
          <cx:pt idx="1036">-5.9859068553529251e-05</cx:pt>
          <cx:pt idx="1037">0.00025170559672326001</cx:pt>
          <cx:pt idx="1038">-0.001037314998381675</cx:pt>
          <cx:pt idx="1039">-0.00013349078216235425</cx:pt>
          <cx:pt idx="1040">-0.00068540166941560246</cx:pt>
          <cx:pt idx="1041">-0.0044745653155564497</cx:pt>
          <cx:pt idx="1042">-0.0090599358910418998</cx:pt>
          <cx:pt idx="1043">-0.0186665106378314</cx:pt>
          <cx:pt idx="1044">-0.022625365094228401</cx:pt>
          <cx:pt idx="1045">-0.029387761717432001</cx:pt>
          <cx:pt idx="1046">-0.018599838503430451</cx:pt>
          <cx:pt idx="1047">-0.0153584492280367</cx:pt>
          <cx:pt idx="1048">-0.000451415832671775</cx:pt>
          <cx:pt idx="1049">0.00163559493017003</cx:pt>
          <cx:pt idx="1050">0.0079624195986847009</cx:pt>
          <cx:pt idx="1051">-0.01304410546928525</cx:pt>
          <cx:pt idx="1052">-0.016123923316539175</cx:pt>
          <cx:pt idx="1053">-0.013166571475132175</cx:pt>
          <cx:pt idx="1054">-0.0036314319292020249</cx:pt>
          <cx:pt idx="1055">0.0020220939040278552</cx:pt>
          <cx:pt idx="1056">-0.0039829671681947502</cx:pt>
          <cx:pt idx="1057">-0.0069871293860034999</cx:pt>
          <cx:pt idx="1058">-0.0013695326465756124</cx:pt>
          <cx:pt idx="1059">-0.010998857351494201</cx:pt>
          <cx:pt idx="1060">-0.0107920778061961</cx:pt>
          <cx:pt idx="1061">-0.0052856629755365751</cx:pt>
          <cx:pt idx="1062">-0.0043188960095541249</cx:pt>
          <cx:pt idx="1063">-0.0036604484620231001</cx:pt>
          <cx:pt idx="1064">-0.0040386911068499747</cx:pt>
          <cx:pt idx="1065">2.3214518221906649e-05</cx:pt>
          <cx:pt idx="1066">-0.00075299980918871502</cx:pt>
          <cx:pt idx="1067">-0.0016031188522599574</cx:pt>
          <cx:pt idx="1068">-0.00087844129603559501</cx:pt>
          <cx:pt idx="1069">-0.0050694338009858002</cx:pt>
          <cx:pt idx="1070">-0.0144024173411947</cx:pt>
          <cx:pt idx="1071">-0.027232449434744</cx:pt>
          <cx:pt idx="1072">-0.022697562091060101</cx:pt>
          <cx:pt idx="1073">-0.01769438927087805</cx:pt>
          <cx:pt idx="1074">-0.012395108426861375</cx:pt>
          <cx:pt idx="1075">0.0066199894298380503</cx:pt>
          <cx:pt idx="1076">0.012478549424776801</cx:pt>
          <cx:pt idx="1077">0.014981897118704126</cx:pt>
          <cx:pt idx="1078">-0.0049857705058643752</cx:pt>
          <cx:pt idx="1079">-0.016554209081334401</cx:pt>
          <cx:pt idx="1080">-0.014819625765099174</cx:pt>
          <cx:pt idx="1081">-0.021541140650561948</cx:pt>
          <cx:pt idx="1082">0.00038963314523712502</cx:pt>
          <cx:pt idx="1083">-0.0034492841669501498</cx:pt>
        </cx:lvl>
      </cx:numDim>
    </cx:data>
    <cx:data id="131">
      <cx:numDim type="val">
        <cx:f>Sheet2!$EB$1:$EB$1084</cx:f>
        <cx:lvl ptCount="1084" formatCode="0.00E+00">
          <cx:pt idx="0">6.2962107011936799e-05</cx:pt>
          <cx:pt idx="1">-3.4894220726982998e-05</cx:pt>
          <cx:pt idx="2">5.2692998342590098e-05</cx:pt>
          <cx:pt idx="3">3.9860797657083601e-05</cx:pt>
          <cx:pt idx="4">0.00017371499893519199</cx:pt>
          <cx:pt idx="5">0.000121376629132223</cx:pt>
          <cx:pt idx="6">-0.00021946550577783</cx:pt>
          <cx:pt idx="7">0.00057843090582387002</cx:pt>
          <cx:pt idx="8">-0.000120487049321764</cx:pt>
          <cx:pt idx="9">0.00026408388015224598</cx:pt>
          <cx:pt idx="10">0.00028501891429545201</cx:pt>
          <cx:pt idx="11">0.00050984741458382301</cx:pt>
          <cx:pt idx="12">0.00035557457882246798</cx:pt>
          <cx:pt idx="13">8.84362121423547e-05</cx:pt>
          <cx:pt idx="14">-0.00024284474883724</cx:pt>
          <cx:pt idx="15">-0.00036958715342565998</cx:pt>
          <cx:pt idx="16">-0.00073691166295420003</cx:pt>
          <cx:pt idx="17">5.27288142653872e-05</cx:pt>
          <cx:pt idx="18">-0.00031174073952922201</cx:pt>
          <cx:pt idx="19">0.000237925046440335</cx:pt>
          <cx:pt idx="20">-0.00039205410897910902</cx:pt>
          <cx:pt idx="21">-0.000139276520880715</cx:pt>
          <cx:pt idx="22">0.000205580226933799</cx:pt>
          <cx:pt idx="23">5.2381933255282799e-05</cx:pt>
          <cx:pt idx="24">0.00086545151330791196</cx:pt>
          <cx:pt idx="25">5.4340374653318797e-05</cx:pt>
          <cx:pt idx="26">-0.00030804835333189098</cx:pt>
          <cx:pt idx="27">-0.000128215644397263</cx:pt>
          <cx:pt idx="28">-0.00047088350259009</cx:pt>
          <cx:pt idx="29">-0.00035608093999551198</cx:pt>
          <cx:pt idx="30">0.000397322189819945</cx:pt>
          <cx:pt idx="31">0.00020421624656975101</cx:pt>
          <cx:pt idx="32">-4.5617259352214903e-05</cx:pt>
          <cx:pt idx="33">0.000107650441088592</cx:pt>
          <cx:pt idx="34">0.000337320203983908</cx:pt>
          <cx:pt idx="35">0.00124971032179463</cx:pt>
          <cx:pt idx="36">0.00011393131136124099</cx:pt>
          <cx:pt idx="37">-0.00023913370108729799</cx:pt>
          <cx:pt idx="38">-0.00050281995338443102</cx:pt>
          <cx:pt idx="39">-0.000205028908029282</cx:pt>
          <cx:pt idx="40">0.00070205129695937601</cx:pt>
          <cx:pt idx="41">0.00015390067842564899</cx:pt>
          <cx:pt idx="42">-0.00024710795606321801</cx:pt>
          <cx:pt idx="43">5.8111317540844401e-05</cx:pt>
          <cx:pt idx="44">-0.00025248643585683999</cx:pt>
          <cx:pt idx="45">-0.00044488478489780901</cx:pt>
          <cx:pt idx="46">0.000797040935517867</cx:pt>
          <cx:pt idx="47">0.000376312370421024</cx:pt>
          <cx:pt idx="48">0.00011178104327824499</cx:pt>
          <cx:pt idx="49">0.00073731451204185801</cx:pt>
          <cx:pt idx="50">0.00040403701333929998</cx:pt>
          <cx:pt idx="51">-0.000131713564426568</cx:pt>
          <cx:pt idx="52">0.00048983788808195001</cx:pt>
          <cx:pt idx="53">-0.00018364340887902801</cx:pt>
          <cx:pt idx="54">-0.000198342694332095</cx:pt>
          <cx:pt idx="55">8.7671755583177603e-05</cx:pt>
          <cx:pt idx="56">0.00107679383505007</cx:pt>
          <cx:pt idx="57">-6.7376465256492593e-05</cx:pt>
          <cx:pt idx="58">0.00027412182032573399</cx:pt>
          <cx:pt idx="59">0.00171515337381795</cx:pt>
          <cx:pt idx="60">0.0015361153871103999</cx:pt>
          <cx:pt idx="61">-0.000117776984548753</cx:pt>
          <cx:pt idx="62">-0.00045444014600462101</cx:pt>
          <cx:pt idx="63">0.000434032384933173</cx:pt>
          <cx:pt idx="64">0.00042618994580156098</cx:pt>
          <cx:pt idx="65">-0.00042246676290722798</cx:pt>
          <cx:pt idx="66">0.00084727990703573595</cx:pt>
          <cx:pt idx="67">-0.000467290572165776</cx:pt>
          <cx:pt idx="68">-0.0025161917243645801</cx:pt>
          <cx:pt idx="69">-0.0063395895359230304</cx:pt>
          <cx:pt idx="70">-0.013041093470145201</cx:pt>
          <cx:pt idx="71">-0.0108514059077743</cx:pt>
          <cx:pt idx="72">-0.0032317669509850898</cx:pt>
          <cx:pt idx="73">-0.0019343923847710701</cx:pt>
          <cx:pt idx="74">-0.00054244418191697801</cx:pt>
          <cx:pt idx="75">0.00055810297243965798</cx:pt>
          <cx:pt idx="76">-0.00070424026695631997</cx:pt>
          <cx:pt idx="77">0.0010441193262013899</cx:pt>
          <cx:pt idx="78">0.000230498675266196</cx:pt>
          <cx:pt idx="79">-0.000766275624808215</cx:pt>
          <cx:pt idx="80">-0.000693788168192332</cx:pt>
          <cx:pt idx="81">-2.0602565853319602e-06</cx:pt>
          <cx:pt idx="82">-0.000100904127079806</cx:pt>
          <cx:pt idx="83">0.00023136054775884</cx:pt>
          <cx:pt idx="84">8.1358883320175606e-05</cx:pt>
          <cx:pt idx="85">0.000230737110061411</cx:pt>
          <cx:pt idx="86">-0.00082947105791146797</cx:pt>
          <cx:pt idx="87">0.00302241516563677</cx:pt>
          <cx:pt idx="88">0.00036471221838774701</cx:pt>
          <cx:pt idx="89">-0.0049523388207631898</cx:pt>
          <cx:pt idx="90">-0.0060035184197570202</cx:pt>
          <cx:pt idx="91">-0.015161970301422601</cx:pt>
          <cx:pt idx="92">-0.016860865814690301</cx:pt>
          <cx:pt idx="93">-0.017131170770754899</cx:pt>
          <cx:pt idx="94">-0.011446422174222599</cx:pt>
          <cx:pt idx="95">-0.012831318010201201</cx:pt>
          <cx:pt idx="96">-0.0083983582037091605</cx:pt>
          <cx:pt idx="97">-0.00237613052065934</cx:pt>
          <cx:pt idx="98">-0.00182089887830439</cx:pt>
          <cx:pt idx="99">-0.00064831175531866096</cx:pt>
          <cx:pt idx="100">0.011703998654248701</cx:pt>
          <cx:pt idx="101">0.020081568724838898</cx:pt>
          <cx:pt idx="102">0.0263318059812967</cx:pt>
          <cx:pt idx="103">0.0020994850238774</cx:pt>
          <cx:pt idx="104">-0.015405566686421899</cx:pt>
          <cx:pt idx="105">-0.0087905054169678497</cx:pt>
          <cx:pt idx="106">-0.0087830725005213998</cx:pt>
          <cx:pt idx="107">-0.0077415921162681802</cx:pt>
          <cx:pt idx="108">-0.0019476016313860699</cx:pt>
          <cx:pt idx="109">-0.00097396851394232497</cx:pt>
          <cx:pt idx="110">-0.00097553915074131395</cx:pt>
          <cx:pt idx="111">8.7944232034305002e-05</cx:pt>
          <cx:pt idx="112">9.3712936781164996e-05</cx:pt>
          <cx:pt idx="113">0.00027137571641531398</cx:pt>
          <cx:pt idx="114">0.00028630073239475001</cx:pt>
          <cx:pt idx="115">0.000181138057707443</cx:pt>
          <cx:pt idx="116">0.00026570086897828002</cx:pt>
          <cx:pt idx="117">-0.0051894609872617497</cx:pt>
          <cx:pt idx="118">-0.0154213743382128</cx:pt>
          <cx:pt idx="119">-0.021541657639328301</cx:pt>
          <cx:pt idx="120">-0.0332003107090518</cx:pt>
          <cx:pt idx="121">-0.0433846513678917</cx:pt>
          <cx:pt idx="122">-0.040470064783712997</cx:pt>
          <cx:pt idx="123">-0.011499246745667499</cx:pt>
          <cx:pt idx="124">-0.0137125778612955</cx:pt>
          <cx:pt idx="125">-0.0093611322643456993</cx:pt>
          <cx:pt idx="126">-0.00094988717518519703</cx:pt>
          <cx:pt idx="127">-0.0061962333750952801</cx:pt>
          <cx:pt idx="128">0.030213250851164199</cx:pt>
          <cx:pt idx="129">0.074979992476086998</cx:pt>
          <cx:pt idx="130">0.081091253168758898</cx:pt>
          <cx:pt idx="131">0.020051341119414499</cx:pt>
          <cx:pt idx="132">0.0095875601008883309</cx:pt>
          <cx:pt idx="133">0.000845178102233053</cx:pt>
          <cx:pt idx="134">0.0107412056456241</cx:pt>
          <cx:pt idx="135">-0.0120008429261286</cx:pt>
          <cx:pt idx="136">-0.0043695381179141698</cx:pt>
          <cx:pt idx="137">-0.00371106767594645</cx:pt>
          <cx:pt idx="138">-0.0015318666745252501</cx:pt>
          <cx:pt idx="139">-9.5879928964011206e-05</cx:pt>
          <cx:pt idx="140">-0.000143127769320738</cx:pt>
          <cx:pt idx="141">0.000156534630659278</cx:pt>
          <cx:pt idx="142">-0.00053451371033382098</cx:pt>
          <cx:pt idx="143">0.000193012899856501</cx:pt>
          <cx:pt idx="144">-0.00307708528466148</cx:pt>
          <cx:pt idx="145">-0.0140509457813578</cx:pt>
          <cx:pt idx="146">-0.038170072184418903</cx:pt>
          <cx:pt idx="147">-0.0339043137101077</cx:pt>
          <cx:pt idx="148">-0.029991742078077501</cx:pt>
          <cx:pt idx="149">-0.052339698917334497</cx:pt>
          <cx:pt idx="150">-0.0157622817571096</cx:pt>
          <cx:pt idx="151">-0.0017552566543612401</cx:pt>
          <cx:pt idx="152">-0.013216594962194799</cx:pt>
          <cx:pt idx="153">0.060124546127610597</cx:pt>
          <cx:pt idx="154">0.038155596387570101</cx:pt>
          <cx:pt idx="155">-0.018691433154780099</cx:pt>
          <cx:pt idx="156">-0.0089162140138213403</cx:pt>
          <cx:pt idx="157">0.033038197822676099</cx:pt>
          <cx:pt idx="158">0.070204496686345402</cx:pt>
          <cx:pt idx="159">0.012306759366942499</cx:pt>
          <cx:pt idx="160">0.0162317406366023</cx:pt>
          <cx:pt idx="161">0.049992628026889398</cx:pt>
          <cx:pt idx="162">0.028297820240329799</cx:pt>
          <cx:pt idx="163">0.0066238712557771997</cx:pt>
          <cx:pt idx="164">0.0151429729184097</cx:pt>
          <cx:pt idx="165">-0.00026795314822288999</cx:pt>
          <cx:pt idx="166">0.00105467650314434</cx:pt>
          <cx:pt idx="167">0.00059221357280362296</cx:pt>
          <cx:pt idx="168">-0.00018389079913888799</cx:pt>
          <cx:pt idx="169">-4.1449277029895899e-05</cx:pt>
          <cx:pt idx="170">0.00164231223386673</cx:pt>
          <cx:pt idx="171">-0.00091062103229461796</cx:pt>
          <cx:pt idx="172">-0.0112592880857348</cx:pt>
          <cx:pt idx="173">-0.026719675873139101</cx:pt>
          <cx:pt idx="174">-0.055980784685976302</cx:pt>
          <cx:pt idx="175">-0.0466675911536776</cx:pt>
          <cx:pt idx="176">-0.0544321160513348</cx:pt>
          <cx:pt idx="177">-0.10338033200004</cx:pt>
          <cx:pt idx="178">-0.0228976008135983</cx:pt>
          <cx:pt idx="179">0.026938224237999801</cx:pt>
          <cx:pt idx="180">0.012520236736604001</cx:pt>
          <cx:pt idx="181">0.024915704842264502</cx:pt>
          <cx:pt idx="182">0.019429718944595501</cx:pt>
          <cx:pt idx="183">-0.012589390412064</cx:pt>
          <cx:pt idx="184">-0.073126741420531799</cx:pt>
          <cx:pt idx="185">-0.077719832142445794</cx:pt>
          <cx:pt idx="186">0.0148004969401572</cx:pt>
          <cx:pt idx="187">0.042065253311217903</cx:pt>
          <cx:pt idx="188">0.046734525992402</cx:pt>
          <cx:pt idx="189">0.114392804367805</cx:pt>
          <cx:pt idx="190">0.055909978921676901</cx:pt>
          <cx:pt idx="191">-0.00077965823766367598</cx:pt>
          <cx:pt idx="192">0.025321945772623099</cx:pt>
          <cx:pt idx="193">0.0049547090921858101</cx:pt>
          <cx:pt idx="194">-0.0027619580522847201</cx:pt>
          <cx:pt idx="195">-0.00172653704333589</cx:pt>
          <cx:pt idx="196">-9.1515854302598099e-05</cx:pt>
          <cx:pt idx="197">0.00019378541065816999</cx:pt>
          <cx:pt idx="198">0.00329246801613185</cx:pt>
          <cx:pt idx="199">-0.0010679965716670476</cx:pt>
          <cx:pt idx="200">-0.0063829007684701499</cx:pt>
          <cx:pt idx="201">-0.0077277637815531749</cx:pt>
          <cx:pt idx="202">-0.011923815001466874</cx:pt>
          <cx:pt idx="203">-0.0029734099410018248</cx:pt>
          <cx:pt idx="204">-0.01723360191202775</cx:pt>
          <cx:pt idx="205">-0.01451811529722595</cx:pt>
          <cx:pt idx="206">-0.00084253686179873997</cx:pt>
          <cx:pt idx="207">0.027522992668219001</cx:pt>
          <cx:pt idx="208">0.021469868961546876</cx:pt>
          <cx:pt idx="209">0.014424391582673475</cx:pt>
          <cx:pt idx="210">0.0074315365037166247</cx:pt>
          <cx:pt idx="211">0.016053303602208802</cx:pt>
          <cx:pt idx="212">0.01934035928927955</cx:pt>
          <cx:pt idx="213">0.0031673749067837251</cx:pt>
          <cx:pt idx="214">0.01562489546225925</cx:pt>
          <cx:pt idx="215">0.030331512919024251</cx:pt>
          <cx:pt idx="216">0.020065110822738499</cx:pt>
          <cx:pt idx="217">0.02613719944694225</cx:pt>
          <cx:pt idx="218">0.028567834907471501</cx:pt>
          <cx:pt idx="219">0.017061729287810402</cx:pt>
          <cx:pt idx="220">0.0104860352402772</cx:pt>
          <cx:pt idx="221">0.0046612051188210752</cx:pt>
          <cx:pt idx="222">-0.0011593599632172774</cx:pt>
          <cx:pt idx="223">1.4089134373901026e-05</cx:pt>
          <cx:pt idx="224">4.5501424780107753e-05</cx:pt>
          <cx:pt idx="225">-1.8096686228662627e-05</cx:pt>
          <cx:pt idx="226">1.50944231845972e-06</cx:pt>
          <cx:pt idx="227">-0.00245992429320254</cx:pt>
          <cx:pt idx="228">-0.010050672462184799</cx:pt>
          <cx:pt idx="229">-0.0071112531309597002</cx:pt>
          <cx:pt idx="230">-0.0047019793891329752</cx:pt>
          <cx:pt idx="231">-0.00012351263486206374</cx:pt>
          <cx:pt idx="232">-0.0071342750621250497</cx:pt>
          <cx:pt idx="233">-0.0067446005981567246</cx:pt>
          <cx:pt idx="234">-0.01255711198851985</cx:pt>
          <cx:pt idx="235">0.0099589889328829742</cx:pt>
          <cx:pt idx="236">0.030082115036519998</cx:pt>
          <cx:pt idx="237">0.026584643669135499</cx:pt>
          <cx:pt idx="238">0.040646429236403749</cx:pt>
          <cx:pt idx="239">0.029523706356235749</cx:pt>
          <cx:pt idx="240">0.024167750094563626</cx:pt>
          <cx:pt idx="241">0.013365955571810376</cx:pt>
          <cx:pt idx="242">0.011634124865913425</cx:pt>
          <cx:pt idx="243">0.019746768854005625</cx:pt>
          <cx:pt idx="244">0.01960163792519715</cx:pt>
          <cx:pt idx="245">0.025983981406449499</cx:pt>
          <cx:pt idx="246">0.017761436521254274</cx:pt>
          <cx:pt idx="247">0.019996810128034875</cx:pt>
          <cx:pt idx="248">0.0146067025832114</cx:pt>
          <cx:pt idx="249">0.0089414565321803505</cx:pt>
          <cx:pt idx="250">0.0022166766070421825</cx:pt>
          <cx:pt idx="251">2.0288131631788649e-05</cx:pt>
          <cx:pt idx="252">5.8523974815151753e-06</cx:pt>
          <cx:pt idx="253">-3.4380752351927502e-05</cx:pt>
          <cx:pt idx="254">-0.000110202896805198</cx:pt>
          <cx:pt idx="255">-0.0040919073443320998</cx:pt>
          <cx:pt idx="256">-0.0073741615571796754</cx:pt>
          <cx:pt idx="257">-0.006647015151842</cx:pt>
          <cx:pt idx="258">-0.0021844415583336277</cx:pt>
          <cx:pt idx="259">0.00058702676545673005</cx:pt>
          <cx:pt idx="260">-0.01473631804667855</cx:pt>
          <cx:pt idx="261">-0.010083199449638775</cx:pt>
          <cx:pt idx="262">-0.00071007337824206503</cx:pt>
          <cx:pt idx="263">0.00086450219778938498</cx:pt>
          <cx:pt idx="264">0.020694237534474524</cx:pt>
          <cx:pt idx="265">0.047420326846536499</cx:pt>
          <cx:pt idx="266">0.030952162947691</cx:pt>
          <cx:pt idx="267">0.007035398460495325</cx:pt>
          <cx:pt idx="268">0.0068457740479755998</cx:pt>
          <cx:pt idx="269">0.0091254232149495258</cx:pt>
          <cx:pt idx="270">0.027145047809718249</cx:pt>
          <cx:pt idx="271">0.0191261123234624</cx:pt>
          <cx:pt idx="272">0.01830873153469605</cx:pt>
          <cx:pt idx="273">0.016448619424371324</cx:pt>
          <cx:pt idx="274">0.00259111103129505</cx:pt>
          <cx:pt idx="275">0.0134971060761967</cx:pt>
          <cx:pt idx="276">0.022991881321779602</cx:pt>
          <cx:pt idx="277">0.011917260443850376</cx:pt>
          <cx:pt idx="278">0.00099770683901046994</cx:pt>
          <cx:pt idx="279">0.00024280455124197275</cx:pt>
          <cx:pt idx="280">5.5296003136727247e-05</cx:pt>
          <cx:pt idx="281">-0.00020317237305826874</cx:pt>
          <cx:pt idx="282">-0.00029625195118194498</cx:pt>
          <cx:pt idx="283">-0.0023607090141226977</cx:pt>
          <cx:pt idx="284">-0.006427794300826275</cx:pt>
          <cx:pt idx="285">-0.001632782965313875</cx:pt>
          <cx:pt idx="286">0.013977267762350176</cx:pt>
          <cx:pt idx="287">0.00277449239697455</cx:pt>
          <cx:pt idx="288">-0.00030447130819676499</cx:pt>
          <cx:pt idx="289">0.0084060698238743996</cx:pt>
          <cx:pt idx="290">0.0076902968895727003</cx:pt>
          <cx:pt idx="291">0.015163569989007175</cx:pt>
          <cx:pt idx="292">0.039823379408439753</cx:pt>
          <cx:pt idx="293">0.022702879525441151</cx:pt>
          <cx:pt idx="294">0.00096961011489714245</cx:pt>
          <cx:pt idx="295">0.0016072677915711425</cx:pt>
          <cx:pt idx="296">-0.001335852857687095</cx:pt>
          <cx:pt idx="297">-0.001005589767444845</cx:pt>
          <cx:pt idx="298">0.016579438134918599</cx:pt>
          <cx:pt idx="299">0.011185898101637601</cx:pt>
          <cx:pt idx="300">0.0163392794628257</cx:pt>
          <cx:pt idx="301">0.049473573422725299</cx:pt>
          <cx:pt idx="302">0.027310412771027099</cx:pt>
          <cx:pt idx="303">0.010039237047680101</cx:pt>
          <cx:pt idx="304">0.071106862167579596</cx:pt>
          <cx:pt idx="305">0.028114699338190802</cx:pt>
          <cx:pt idx="306">0.0044107616894868799</cx:pt>
          <cx:pt idx="307">0.0013684712856490201</cx:pt>
          <cx:pt idx="308">0.00013158131712121701</cx:pt>
          <cx:pt idx="309">-0.00054062772482307701</cx:pt>
          <cx:pt idx="310">-0.00060741533695433795</cx:pt>
          <cx:pt idx="311">-0.0044966798329856804</cx:pt>
          <cx:pt idx="312">-0.023467338805839202</cx:pt>
          <cx:pt idx="313">-0.029364843908929</cx:pt>
          <cx:pt idx="314">0.034338669982738497</cx:pt>
          <cx:pt idx="315">0.028424359015509298</cx:pt>
          <cx:pt idx="316">0.0064041389344587397</cx:pt>
          <cx:pt idx="317">0.0057368457173081902</cx:pt>
          <cx:pt idx="318">-0.0012321447747275999</cx:pt>
          <cx:pt idx="319">0.026974200001957199</cx:pt>
          <cx:pt idx="320">0.046835740201414601</cx:pt>
          <cx:pt idx="321">0.0051696152063733002</cx:pt>
          <cx:pt idx="322">-0.077121893915006595</cx:pt>
          <cx:pt idx="323">-0.096817257046750094</cx:pt>
          <cx:pt idx="324">-0.11502358166829001</cx:pt>
          <cx:pt idx="325">-0.117469243367535</cx:pt>
          <cx:pt idx="326">-0.016088763449503302</cx:pt>
          <cx:pt idx="327">-0.068220358543119405</cx:pt>
          <cx:pt idx="328">-0.101201016814449</cx:pt>
          <cx:pt idx="329">-0.0027707802108941598</cx:pt>
          <cx:pt idx="330">-0.00730293326437187</cx:pt>
          <cx:pt idx="331">0.010591493909828</cx:pt>
          <cx:pt idx="332">0.036276841155490201</cx:pt>
          <cx:pt idx="333">0.00104032108983029</cx:pt>
          <cx:pt idx="334">0.00405758388220861</cx:pt>
          <cx:pt idx="335">0.0010871019107226499</cx:pt>
          <cx:pt idx="336">-0.000238678313652413</cx:pt>
          <cx:pt idx="337">-0.00019532614347500901</cx:pt>
          <cx:pt idx="338">-0.00128617407222552</cx:pt>
          <cx:pt idx="339">8.0308141330680504e-06</cx:pt>
          <cx:pt idx="340">-0.031610115974459202</cx:pt>
          <cx:pt idx="341">-0.058002849598907301</cx:pt>
          <cx:pt idx="342">0.0268095328775972</cx:pt>
          <cx:pt idx="343">0.033761380186449398</cx:pt>
          <cx:pt idx="344">0.068288492974195494</cx:pt>
          <cx:pt idx="345">0.084501850667984907</cx:pt>
          <cx:pt idx="346">-0.026329220586798301</cx:pt>
          <cx:pt idx="347">-0.045586368192931</cx:pt>
          <cx:pt idx="348">-0.0140074276018549</cx:pt>
          <cx:pt idx="349">-0.0090785371788688791</cx:pt>
          <cx:pt idx="350">-0.093854766947186793</cx:pt>
          <cx:pt idx="351">-0.107581722699728</cx:pt>
          <cx:pt idx="352">-0.16754064223477899</cx:pt>
          <cx:pt idx="353">-0.14765285449586901</cx:pt>
          <cx:pt idx="354">-0.027944102205874</cx:pt>
          <cx:pt idx="355">-0.076653162441110298</cx:pt>
          <cx:pt idx="356">-0.089023551263814393</cx:pt>
          <cx:pt idx="357">-0.037164507837894101</cx:pt>
          <cx:pt idx="358">-0.0552429301526043</cx:pt>
          <cx:pt idx="359">0.013735612918673101</cx:pt>
          <cx:pt idx="360">0.026957357663651999</cx:pt>
          <cx:pt idx="361">-0.00700672995535692</cx:pt>
          <cx:pt idx="362">-0.00181816363231325</cx:pt>
          <cx:pt idx="363">-0.00076055690370705896</cx:pt>
          <cx:pt idx="364">0.000113651113954971</cx:pt>
          <cx:pt idx="365">4.4478860185239698e-05</cx:pt>
          <cx:pt idx="366">-0.00020644196841587199</cx:pt>
          <cx:pt idx="367">0.0080847303318579092</cx:pt>
          <cx:pt idx="368">-0.017844589961864801</cx:pt>
          <cx:pt idx="369">-0.0242180570928438</cx:pt>
          <cx:pt idx="370">0.022986032502367301</cx:pt>
          <cx:pt idx="371">0.044204611409866597</cx:pt>
          <cx:pt idx="372">0.069826449493897505</cx:pt>
          <cx:pt idx="373">0.071532412088920305</cx:pt>
          <cx:pt idx="374">-0.0121136322716437</cx:pt>
          <cx:pt idx="375">-0.117079785247115</cx:pt>
          <cx:pt idx="376">-0.098139470400443699</cx:pt>
          <cx:pt idx="377">-0.034824230500454099</cx:pt>
          <cx:pt idx="378">-0.018018474547726499</cx:pt>
          <cx:pt idx="379">-0.020744028541447</cx:pt>
          <cx:pt idx="380">-0.18391971015466599</cx:pt>
          <cx:pt idx="381">-0.176671032717132</cx:pt>
          <cx:pt idx="382">-0.085394526912575999</cx:pt>
          <cx:pt idx="383">-0.088094919446470493</cx:pt>
          <cx:pt idx="384">-0.111801655914682</cx:pt>
          <cx:pt idx="385">-0.064836799873437101</cx:pt>
          <cx:pt idx="386">-0.049869360177737597</cx:pt>
          <cx:pt idx="387">0.0229663453065353</cx:pt>
          <cx:pt idx="388">0.041267604640196402</cx:pt>
          <cx:pt idx="389">0.0060777850738834701</cx:pt>
          <cx:pt idx="390">-0.00073375113530978902</cx:pt>
          <cx:pt idx="391">0.00109969011038061</cx:pt>
          <cx:pt idx="392">-0.00036198931136932399</cx:pt>
          <cx:pt idx="393">-8.3945476896574501e-05</cx:pt>
          <cx:pt idx="394">-0.00044718477308282702</cx:pt>
          <cx:pt idx="395">0.0055899660226238403</cx:pt>
          <cx:pt idx="396">0.0046867721415299098</cx:pt>
          <cx:pt idx="397">0.0379186610299381</cx:pt>
          <cx:pt idx="398">0.038727470008890298</cx:pt>
          <cx:pt idx="399">0.052085286463429803</cx:pt>
          <cx:pt idx="400">0.052002894290311401</cx:pt>
          <cx:pt idx="401">0.033530789587848303</cx:pt>
          <cx:pt idx="402">-0.050008123232205902</cx:pt>
          <cx:pt idx="403">-0.14330517642259499</cx:pt>
          <cx:pt idx="404">-0.12381894758230901</cx:pt>
          <cx:pt idx="405">-0.0291441322643964</cx:pt>
          <cx:pt idx="406">0.054845485786238497</cx:pt>
          <cx:pt idx="407">0.026915855071439999</cx:pt>
          <cx:pt idx="408">-0.178665140080952</cx:pt>
          <cx:pt idx="409">-0.146787302902504</cx:pt>
          <cx:pt idx="410">-0.064692834938395005</cx:pt>
          <cx:pt idx="411">-0.147815666445932</cx:pt>
          <cx:pt idx="412">-0.13369353727915301</cx:pt>
          <cx:pt idx="413">-0.051270291187308401</cx:pt>
          <cx:pt idx="414">-0.0057174580889018502</cx:pt>
          <cx:pt idx="415">0.056063270411399101</cx:pt>
          <cx:pt idx="416">0.063749865382321594</cx:pt>
          <cx:pt idx="417">0.0023103702198835302</cx:pt>
          <cx:pt idx="418">-0.0015754221781806299</cx:pt>
          <cx:pt idx="419">0.00015270684770234101</cx:pt>
          <cx:pt idx="420">3.0618400722233001e-05</cx:pt>
          <cx:pt idx="421">2.8994490685341301e-05</cx:pt>
          <cx:pt idx="422">0.00060220100046220104</cx:pt>
          <cx:pt idx="423">-0.0066623628985123398</cx:pt>
          <cx:pt idx="424">-0.010006158061223199</cx:pt>
          <cx:pt idx="425">0.043199841034574797</cx:pt>
          <cx:pt idx="426">0.0055544891441032399</cx:pt>
          <cx:pt idx="427">0.040222252383367699</cx:pt>
          <cx:pt idx="428">0.0230277072526399</cx:pt>
          <cx:pt idx="429">-0.030672011741837101</cx:pt>
          <cx:pt idx="430">-0.11130056245818901</cx:pt>
          <cx:pt idx="431">-0.12793793399895401</cx:pt>
          <cx:pt idx="432">-0.074133944263445897</cx:pt>
          <cx:pt idx="433">-0.038884787310341402</cx:pt>
          <cx:pt idx="434">-0.00711153465909636</cx:pt>
          <cx:pt idx="435">-0.036410063182899001</cx:pt>
          <cx:pt idx="436">-0.12503179807824699</cx:pt>
          <cx:pt idx="437">-0.075073054994661895</cx:pt>
          <cx:pt idx="438">-0.088784855570146398</cx:pt>
          <cx:pt idx="439">-0.15171555684815</cx:pt>
          <cx:pt idx="440">-0.11064058377421999</cx:pt>
          <cx:pt idx="441">0.0013466482303412801</cx:pt>
          <cx:pt idx="442">-0.0021143888145536299</cx:pt>
          <cx:pt idx="443">0.095295310193960397</cx:pt>
          <cx:pt idx="444">0.0519566511918748</cx:pt>
          <cx:pt idx="445">-0.0109414464051403</cx:pt>
          <cx:pt idx="446">-0.0029600963298692801</cx:pt>
          <cx:pt idx="447">0.0012096720887331499</cx:pt>
          <cx:pt idx="448">0.00049424845511236303</cx:pt>
          <cx:pt idx="449">-0.00031897412880688202</cx:pt>
          <cx:pt idx="450">0.00060299102863802195</cx:pt>
          <cx:pt idx="451">-0.0072610713551295699</cx:pt>
          <cx:pt idx="452">0.0136298328352453</cx:pt>
          <cx:pt idx="453">0.053305407457503798</cx:pt>
          <cx:pt idx="454">-0.036081256696515199</cx:pt>
          <cx:pt idx="455">-0.010249809831530499</cx:pt>
          <cx:pt idx="456">0.049997090516931797</cx:pt>
          <cx:pt idx="457">-0.0471836331367812</cx:pt>
          <cx:pt idx="458">-0.14618047299291601</cx:pt>
          <cx:pt idx="459">-0.14388736934702501</cx:pt>
          <cx:pt idx="460">-0.046884885395951301</cx:pt>
          <cx:pt idx="461">0.0135101755323023</cx:pt>
          <cx:pt idx="462">0.0123219495017557</cx:pt>
          <cx:pt idx="463">-0.080832253781529806</cx:pt>
          <cx:pt idx="464">-0.142163636279214</cx:pt>
          <cx:pt idx="465">-0.14118352777110399</cx:pt>
          <cx:pt idx="466">-0.074448335193041601</cx:pt>
          <cx:pt idx="467">-0.059914127563716703</cx:pt>
          <cx:pt idx="468">-0.0052512955980919696</cx:pt>
          <cx:pt idx="469">-0.0069775925380655499</cx:pt>
          <cx:pt idx="470">-0.0085141635466089004</cx:pt>
          <cx:pt idx="471">0.042695574834694397</cx:pt>
          <cx:pt idx="472">0.00126256978299775</cx:pt>
          <cx:pt idx="473">-0.012059545961533901</cx:pt>
          <cx:pt idx="474">0.00116840609306081</cx:pt>
          <cx:pt idx="475">0.00233152423762283</cx:pt>
          <cx:pt idx="476">-0.00024554988070939502</cx:pt>
          <cx:pt idx="477">-0.00028754539287063701</cx:pt>
          <cx:pt idx="478">0.00119690132557274</cx:pt>
          <cx:pt idx="479">0.00025384859965990998</cx:pt>
          <cx:pt idx="480">0.0290392434495166</cx:pt>
          <cx:pt idx="481">0.052444719143586498</cx:pt>
          <cx:pt idx="482">0.0051076809211384796</cx:pt>
          <cx:pt idx="483">0.0028648629974932899</cx:pt>
          <cx:pt idx="484">0.0129496219604921</cx:pt>
          <cx:pt idx="485">-0.0146080240415229</cx:pt>
          <cx:pt idx="486">-0.059162661110395698</cx:pt>
          <cx:pt idx="487">-0.093407634943870596</cx:pt>
          <cx:pt idx="488">-0.027222406703634398</cx:pt>
          <cx:pt idx="489">0.040807252816274397</cx:pt>
          <cx:pt idx="490">-0.0546960030382889</cx:pt>
          <cx:pt idx="491">-0.134502182245056</cx:pt>
          <cx:pt idx="492">-0.18701435748917</cx:pt>
          <cx:pt idx="493">-0.100213441015541</cx:pt>
          <cx:pt idx="494">-0.046771390006097202</cx:pt>
          <cx:pt idx="495">-0.0029666807370196399</cx:pt>
          <cx:pt idx="496">-0.0050616954950591202</cx:pt>
          <cx:pt idx="497">-0.017142951372946299</cx:pt>
          <cx:pt idx="498">0.0075656938424411204</cx:pt>
          <cx:pt idx="499">0.0128102716952285</cx:pt>
          <cx:pt idx="500">-0.020056227397563901</cx:pt>
          <cx:pt idx="501">-0.021988959599793301</cx:pt>
          <cx:pt idx="502">-0.0021568531366039801</cx:pt>
          <cx:pt idx="503">-0.00098351162001683308</cx:pt>
          <cx:pt idx="504">0.000381945504908675</cx:pt>
          <cx:pt idx="505">-0.00062976784015113198</cx:pt>
          <cx:pt idx="506">0.00077249022451836497</cx:pt>
          <cx:pt idx="507">-0.0020127271455147502</cx:pt>
          <cx:pt idx="508">0.0267815837135486</cx:pt>
          <cx:pt idx="509">0.061106099913320798</cx:pt>
          <cx:pt idx="510">0.029652052856984398</cx:pt>
          <cx:pt idx="511">0.041231939873186997</cx:pt>
          <cx:pt idx="512">0.058104835000244201</cx:pt>
          <cx:pt idx="513">0.045407509499387898</cx:pt>
          <cx:pt idx="514">-0.0425181536499456</cx:pt>
          <cx:pt idx="515">-0.047076252302556201</cx:pt>
          <cx:pt idx="516">-0.0377672917994629</cx:pt>
          <cx:pt idx="517">-0.12527782744420801</cx:pt>
          <cx:pt idx="518">-0.16481922327541401</cx:pt>
          <cx:pt idx="519">-0.117023259649651</cx:pt>
          <cx:pt idx="520">-0.0802703939671469</cx:pt>
          <cx:pt idx="521">-0.018108899210071399</cx:pt>
          <cx:pt idx="522">0.0232988398432959</cx:pt>
          <cx:pt idx="523">0.026908165089819702</cx:pt>
          <cx:pt idx="524">0.055089570488888399</cx:pt>
          <cx:pt idx="525">0.027878897793158101</cx:pt>
          <cx:pt idx="526">0.030805600761353101</cx:pt>
          <cx:pt idx="527">-0.0151291780694006</cx:pt>
          <cx:pt idx="528">-0.038313739581595202</cx:pt>
          <cx:pt idx="529">-0.021582740373891601</cx:pt>
          <cx:pt idx="530">-0.00078009282192605795</cx:pt>
          <cx:pt idx="531">-0.00020811098864378599</cx:pt>
          <cx:pt idx="532">-6.0248188722318097e-05</cx:pt>
          <cx:pt idx="533">0.0012729317873258199</cx:pt>
          <cx:pt idx="534">0.00052844039174938004</cx:pt>
          <cx:pt idx="535">0.012494224048413599</cx:pt>
          <cx:pt idx="536">0.029260150135080602</cx:pt>
          <cx:pt idx="537">0.073602315617575007</cx:pt>
          <cx:pt idx="538">0.045039943451530999</cx:pt>
          <cx:pt idx="539">0.050275232442975402</cx:pt>
          <cx:pt idx="540">0.111721495567825</cx:pt>
          <cx:pt idx="541">0.048977015296570198</cx:pt>
          <cx:pt idx="542">-0.020696777287060202</cx:pt>
          <cx:pt idx="543">-0.00382355077365846</cx:pt>
          <cx:pt idx="544">-0.026772906532644001</cx:pt>
          <cx:pt idx="545">-0.13641299153776701</cx:pt>
          <cx:pt idx="546">-0.077683689894014807</cx:pt>
          <cx:pt idx="547">-0.041380800288672498</cx:pt>
          <cx:pt idx="548">0.035548896353088201</cx:pt>
          <cx:pt idx="549">0.071261326546195797</cx:pt>
          <cx:pt idx="550">0.045765876410328102</cx:pt>
          <cx:pt idx="551">0.024880438529650401</cx:pt>
          <cx:pt idx="552">0.077907281826102695</cx:pt>
          <cx:pt idx="553">0.0250821508288963</cx:pt>
          <cx:pt idx="554">0.023478438629092099</cx:pt>
          <cx:pt idx="555">-0.064250927107033395</cx:pt>
          <cx:pt idx="556">-0.046311200477646502</cx:pt>
          <cx:pt idx="557">-0.019697034132307001</cx:pt>
          <cx:pt idx="558">-0.0013306988746987301</cx:pt>
          <cx:pt idx="559">0.00032794987090659799</cx:pt>
          <cx:pt idx="560">-0.00087416401794907699</cx:pt>
          <cx:pt idx="561">0.00017688136942511999</cx:pt>
          <cx:pt idx="562">0.0049020719205159101</cx:pt>
          <cx:pt idx="563">0.025287273758237101</cx:pt>
          <cx:pt idx="564">0.028190900242932599</cx:pt>
          <cx:pt idx="565">0.058727967779784299</cx:pt>
          <cx:pt idx="566">0.047969405526530902</cx:pt>
          <cx:pt idx="567">0.074019323967528097</cx:pt>
          <cx:pt idx="568">0.160633113862925</cx:pt>
          <cx:pt idx="569">0.166903111313081</cx:pt>
          <cx:pt idx="570">0.093245772575988997</cx:pt>
          <cx:pt idx="571">0.037922961013363302</cx:pt>
          <cx:pt idx="572">0.0196947480405118</cx:pt>
          <cx:pt idx="573">-0.057591336787707698</cx:pt>
          <cx:pt idx="574">-0.045120127400789703</cx:pt>
          <cx:pt idx="575">0.025688242889596501</cx:pt>
          <cx:pt idx="576">0.039234589224278103</cx:pt>
          <cx:pt idx="577">0.0106177672003022</cx:pt>
          <cx:pt idx="578">-0.058417847890151399</cx:pt>
          <cx:pt idx="579">-0.024998417806105601</cx:pt>
          <cx:pt idx="580">-0.022412980214422999</cx:pt>
          <cx:pt idx="581">0.0096912375662858204</cx:pt>
          <cx:pt idx="582">0.0130702029395744</cx:pt>
          <cx:pt idx="583">-0.044055638124249098</cx:pt>
          <cx:pt idx="584">-0.041904327446234901</cx:pt>
          <cx:pt idx="585">-0.011847524783570901</cx:pt>
          <cx:pt idx="586">-0.00042439675907799101</cx:pt>
          <cx:pt idx="587">-0.00027418657515570702</cx:pt>
          <cx:pt idx="588">-0.00017181139438368401</cx:pt>
          <cx:pt idx="589">0.00020792003209765001</cx:pt>
          <cx:pt idx="590">0.0103266598868345</cx:pt>
          <cx:pt idx="591">0.029846141286276402</cx:pt>
          <cx:pt idx="592">0.028560033524270501</cx:pt>
          <cx:pt idx="593">0.024019673929232301</cx:pt>
          <cx:pt idx="594">0.0061431370122950399</cx:pt>
          <cx:pt idx="595">-0.0220655983507454</cx:pt>
          <cx:pt idx="596">0.069339503165714203</cx:pt>
          <cx:pt idx="597">0.109802578513556</cx:pt>
          <cx:pt idx="598">0.14126740441631999</cx:pt>
          <cx:pt idx="599">0.057822001027911102</cx:pt>
          <cx:pt idx="600">0.00247311802348066</cx:pt>
          <cx:pt idx="601">-0.034723081291691701</cx:pt>
          <cx:pt idx="602">0.033054973384870998</cx:pt>
          <cx:pt idx="603">0.065679899918050302</cx:pt>
          <cx:pt idx="604">-0.032143005310985497</cx:pt>
          <cx:pt idx="605">-0.094266507126686702</cx:pt>
          <cx:pt idx="606">-0.125464859836496</cx:pt>
          <cx:pt idx="607">-0.10253534395616599</cx:pt>
          <cx:pt idx="608">-0.0446787440243318</cx:pt>
          <cx:pt idx="609">-0.00237583069953535</cx:pt>
          <cx:pt idx="610">0.012074098866559</cx:pt>
          <cx:pt idx="611">-0.0243422794155294</cx:pt>
          <cx:pt idx="612">-0.027790533658825101</cx:pt>
          <cx:pt idx="613">0.00096980432780622899</cx:pt>
          <cx:pt idx="614">-7.4472365638197699e-05</cx:pt>
          <cx:pt idx="615">7.2062222891954204e-05</cx:pt>
          <cx:pt idx="616">0.00050394197408940901</cx:pt>
          <cx:pt idx="617">0.00017894471287632701</cx:pt>
          <cx:pt idx="618">0.0024881337698049399</cx:pt>
          <cx:pt idx="619">0.0126710882345774</cx:pt>
          <cx:pt idx="620">-0.011463571341697501</cx:pt>
          <cx:pt idx="621">0.0012527803793785999</cx:pt>
          <cx:pt idx="622">-3.4306347323229002e-05</cx:pt>
          <cx:pt idx="623">-0.046960290262455601</cx:pt>
          <cx:pt idx="624">-0.0063779761555668203</cx:pt>
          <cx:pt idx="625">0.055062230272558903</cx:pt>
          <cx:pt idx="626">0.078397523246112405</cx:pt>
          <cx:pt idx="627">0.0395116529771187</cx:pt>
          <cx:pt idx="628">0.0099953056439498096</cx:pt>
          <cx:pt idx="629">0.034212140859626303</cx:pt>
          <cx:pt idx="630">0.033877881860721798</cx:pt>
          <cx:pt idx="631">0.087209146474489893</cx:pt>
          <cx:pt idx="632">0.041160356036630999</cx:pt>
          <cx:pt idx="633">0.024012968340752502</cx:pt>
          <cx:pt idx="634">-0.014691142366830201</cx:pt>
          <cx:pt idx="635">-0.046966006203804603</cx:pt>
          <cx:pt idx="636">-0.013196927396721301</cx:pt>
          <cx:pt idx="637">0.0027177203216068799</cx:pt>
          <cx:pt idx="638">0.0084808847828971405</cx:pt>
          <cx:pt idx="639">-0.011352100132478201</cx:pt>
          <cx:pt idx="640">-0.0138831667291107</cx:pt>
          <cx:pt idx="641">0.0027266746131860602</cx:pt>
          <cx:pt idx="642">-0.00061810746076045595</cx:pt>
          <cx:pt idx="643">-4.4979359956094402e-05</cx:pt>
          <cx:pt idx="644">-5.4870049539758798e-05</cx:pt>
          <cx:pt idx="645">-0.000449801283305607</cx:pt>
          <cx:pt idx="646">0.0017394775959650101</cx:pt>
          <cx:pt idx="647">0.0051131566950268102</cx:pt>
          <cx:pt idx="648">0.0035002288140156901</cx:pt>
          <cx:pt idx="649">0.0182921892405884</cx:pt>
          <cx:pt idx="650">0.033770078440368702</cx:pt>
          <cx:pt idx="651">-0.044487116557949798</cx:pt>
          <cx:pt idx="652">-0.040436327311794203</cx:pt>
          <cx:pt idx="653">-0.0117829211300219</cx:pt>
          <cx:pt idx="654">0.058172153510191199</cx:pt>
          <cx:pt idx="655">0.038919009086088002</cx:pt>
          <cx:pt idx="656">0.055096134019903001</cx:pt>
          <cx:pt idx="657">0.0050567223207168199</cx:pt>
          <cx:pt idx="658">0.0560910498362715</cx:pt>
          <cx:pt idx="659">0.052705672941631199</cx:pt>
          <cx:pt idx="660">0.070608916845320904</cx:pt>
          <cx:pt idx="661">0.0363151962208354</cx:pt>
          <cx:pt idx="662">-0.015124595052317899</cx:pt>
          <cx:pt idx="663">0.018462870354750201</cx:pt>
          <cx:pt idx="664">0.0168121966336141</cx:pt>
          <cx:pt idx="665">0.014634759541338501</cx:pt>
          <cx:pt idx="666">0.0151654955575299</cx:pt>
          <cx:pt idx="667">0.0087677934510164007</cx:pt>
          <cx:pt idx="668">-0.00063162513419920201</cx:pt>
          <cx:pt idx="669">0.0025181750526885702</cx:pt>
          <cx:pt idx="670">-0.000227015860284904</cx:pt>
          <cx:pt idx="671">-0.00016411247573721501</cx:pt>
          <cx:pt idx="672">-8.2200852665488308e-06</cx:pt>
          <cx:pt idx="673">0.00043866710686398799</cx:pt>
          <cx:pt idx="674">0.00012328546100079</cx:pt>
          <cx:pt idx="675">0.00099724990542839195</cx:pt>
          <cx:pt idx="676">-0.00017508063818195101</cx:pt>
          <cx:pt idx="677">0.016970551971712801</cx:pt>
          <cx:pt idx="678">0.0052559667647515797</cx:pt>
          <cx:pt idx="679">0.000886644883624338</cx:pt>
          <cx:pt idx="680">-0.011549164806653999</cx:pt>
          <cx:pt idx="681">0.0311002990001506</cx:pt>
          <cx:pt idx="682">0.042828083833321498</cx:pt>
          <cx:pt idx="683">0.020053271999728901</cx:pt>
          <cx:pt idx="684">0.043535318378795103</cx:pt>
          <cx:pt idx="685">0.0028738608582851398</cx:pt>
          <cx:pt idx="686">0.0095744131088435699</cx:pt>
          <cx:pt idx="687">0.069230863853323193</cx:pt>
          <cx:pt idx="688">0.055997450877621403</cx:pt>
          <cx:pt idx="689">0.041302137491180703</cx:pt>
          <cx:pt idx="690">0.062417746074002398</cx:pt>
          <cx:pt idx="691">0.035103602310160603</cx:pt>
          <cx:pt idx="692">0.028937267009914499</cx:pt>
          <cx:pt idx="693">0.017955711542522901</cx:pt>
          <cx:pt idx="694">0.0154897307611318</cx:pt>
          <cx:pt idx="695">0.010188409224536701</cx:pt>
          <cx:pt idx="696">0.0051955520606012098</cx:pt>
          <cx:pt idx="697">0.000637913144305558</cx:pt>
          <cx:pt idx="698">0.00061045859366478002</cx:pt>
          <cx:pt idx="699">-0.00047446676649203298</cx:pt>
          <cx:pt idx="700">0.00022406879155209301</cx:pt>
          <cx:pt idx="701">-1.9585982033888001e-06</cx:pt>
          <cx:pt idx="702">0.00077730002119588302</cx:pt>
          <cx:pt idx="703">0.0013039587638936901</cx:pt>
          <cx:pt idx="704">0.0043821637042515699</cx:pt>
          <cx:pt idx="705">-0.013552351907776801</cx:pt>
          <cx:pt idx="706">-0.016859323751812899</cx:pt>
          <cx:pt idx="707">-0.015153300938662399</cx:pt>
          <cx:pt idx="708">-0.017762231274501002</cx:pt>
          <cx:pt idx="709">-0.033105264950035199</cx:pt>
          <cx:pt idx="710">-0.056896378101329803</cx:pt>
          <cx:pt idx="711">-0.0325097231387666</cx:pt>
          <cx:pt idx="712">0.0098836196364772994</cx:pt>
          <cx:pt idx="713">0.0104082031427691</cx:pt>
          <cx:pt idx="714">-0.025614102194606501</cx:pt>
          <cx:pt idx="715">0.022528543347034798</cx:pt>
          <cx:pt idx="716">0.0053785971230446003</cx:pt>
          <cx:pt idx="717">0.0133602933310103</cx:pt>
          <cx:pt idx="718">0.0095396469162810603</cx:pt>
          <cx:pt idx="719">0.027702204948099898</cx:pt>
          <cx:pt idx="720">0.011934292519299601</cx:pt>
          <cx:pt idx="721">0.013954777227324701</cx:pt>
          <cx:pt idx="722">0.020684340991748498</cx:pt>
          <cx:pt idx="723">0.0105090714990453</cx:pt>
          <cx:pt idx="724">0.00551064763412395</cx:pt>
          <cx:pt idx="725">-0.00027285476551376598</cx:pt>
          <cx:pt idx="726">-1.09794540207787e-05</cx:pt>
          <cx:pt idx="727">-0.0010563800796142299</cx:pt>
          <cx:pt idx="728">0.00089270244190344504</cx:pt>
          <cx:pt idx="729">0.00013372367530651799</cx:pt>
          <cx:pt idx="730">-0.00035335634556459401</cx:pt>
          <cx:pt idx="731">-0.00062558772879845305</cx:pt>
          <cx:pt idx="732">0.00055677758479205999</cx:pt>
          <cx:pt idx="733">-0.011013592518129899</cx:pt>
          <cx:pt idx="734">-0.0111550599002127</cx:pt>
          <cx:pt idx="735">-0.0098013962587774704</cx:pt>
          <cx:pt idx="736">-0.0086143836110177899</cx:pt>
          <cx:pt idx="737">-0.011137095106751</cx:pt>
          <cx:pt idx="738">-0.0074524245973743098</cx:pt>
          <cx:pt idx="739">-0.0032441752130210099</cx:pt>
          <cx:pt idx="740">0.0066784314342995801</cx:pt>
          <cx:pt idx="741">0.0059975593996013203</cx:pt>
          <cx:pt idx="742">-0.0040086029889099999</cx:pt>
          <cx:pt idx="743">0.0061300504016093297</cx:pt>
          <cx:pt idx="744">0.0029055315441586199</cx:pt>
          <cx:pt idx="745">0.00083487989687314103</cx:pt>
          <cx:pt idx="746">0.0107174439399684</cx:pt>
          <cx:pt idx="747">0.017149693310442801</cx:pt>
          <cx:pt idx="748">0.0091227293563473106</cx:pt>
          <cx:pt idx="749">0.0025856990349855599</cx:pt>
          <cx:pt idx="750">0.0032444828053645701</cx:pt>
          <cx:pt idx="751">0.000474727644386074</cx:pt>
          <cx:pt idx="752">0.00013008920204951</cx:pt>
          <cx:pt idx="753">0.00085310973066980299</cx:pt>
          <cx:pt idx="754">0.00082078322035014303</cx:pt>
          <cx:pt idx="755">0.00016711186965647699</cx:pt>
          <cx:pt idx="756">-1.5386012245038501e-05</cx:pt>
          <cx:pt idx="757">-0.00069676154664281603</cx:pt>
          <cx:pt idx="758">6.3664887489502399e-05</cx:pt>
          <cx:pt idx="759">-6.6869114960780004e-05</cx:pt>
          <cx:pt idx="760">-0.00029273042594507798</cx:pt>
          <cx:pt idx="761">-0.00051423854658819797</cx:pt>
          <cx:pt idx="762">7.0574488908840407e-05</cx:pt>
          <cx:pt idx="763">-0.00022107686270712</cx:pt>
          <cx:pt idx="764">-0.00035456805789322899</cx:pt>
          <cx:pt idx="765">0.000121334421746512</cx:pt>
          <cx:pt idx="766">-0.00085834392680939997</cx:pt>
          <cx:pt idx="767">0.00139305305514478</cx:pt>
          <cx:pt idx="768">0.000207334027080643</cx:pt>
          <cx:pt idx="769">-0.00165920898911828</cx:pt>
          <cx:pt idx="770">-0.00275816421566147</cx:pt>
          <cx:pt idx="771">-0.0016290845431929501</cx:pt>
          <cx:pt idx="772">-4.3186236506075801e-05</cx:pt>
          <cx:pt idx="773">-0.00028706986436170503</cx:pt>
          <cx:pt idx="774">-0.0025587191562604001</cx:pt>
          <cx:pt idx="775">-0.00158522111602058</cx:pt>
          <cx:pt idx="776">-0.00082300968002031901</cx:pt>
          <cx:pt idx="777">-0.00053221249505960898</cx:pt>
          <cx:pt idx="778">0.00083156441004785203</cx:pt>
          <cx:pt idx="779">-4.7524194013922903e-05</cx:pt>
          <cx:pt idx="780">-6.5434639488426606e-05</cx:pt>
          <cx:pt idx="781">0.00092663485338223995</cx:pt>
          <cx:pt idx="782">-0.00038181226278978899</cx:pt>
          <cx:pt idx="783">-5.9622962854041397e-05</cx:pt>
          <cx:pt idx="784">-0.0010679965716670476</cx:pt>
          <cx:pt idx="785">-0.0063829007684701499</cx:pt>
          <cx:pt idx="786">-0.0077277637815531749</cx:pt>
          <cx:pt idx="787">-0.011923815001466874</cx:pt>
          <cx:pt idx="788">-0.0029734099410018248</cx:pt>
          <cx:pt idx="789">-0.01723360191202775</cx:pt>
          <cx:pt idx="790">-0.01451811529722595</cx:pt>
          <cx:pt idx="791">-0.00084253686179873997</cx:pt>
          <cx:pt idx="792">0.027522992668219001</cx:pt>
          <cx:pt idx="793">0.021469868961546876</cx:pt>
          <cx:pt idx="794">0.014424391582673475</cx:pt>
          <cx:pt idx="795">0.0074315365037166247</cx:pt>
          <cx:pt idx="796">0.016053303602208802</cx:pt>
          <cx:pt idx="797">0.01934035928927955</cx:pt>
          <cx:pt idx="798">0.0031673749067837251</cx:pt>
          <cx:pt idx="799">0.01562489546225925</cx:pt>
          <cx:pt idx="800">0.030331512919024251</cx:pt>
          <cx:pt idx="801">0.020065110822738499</cx:pt>
          <cx:pt idx="802">0.02613719944694225</cx:pt>
          <cx:pt idx="803">0.028567834907471501</cx:pt>
          <cx:pt idx="804">0.017061729287810402</cx:pt>
          <cx:pt idx="805">0.0104860352402772</cx:pt>
          <cx:pt idx="806">0.0046612051188210752</cx:pt>
          <cx:pt idx="807">-0.0011593599632172774</cx:pt>
          <cx:pt idx="808">1.4089134373901026e-05</cx:pt>
          <cx:pt idx="809">4.5501424780107753e-05</cx:pt>
          <cx:pt idx="810">-1.8096686228662627e-05</cx:pt>
          <cx:pt idx="811">1.50944231845972e-06</cx:pt>
          <cx:pt idx="812">-0.00245992429320254</cx:pt>
          <cx:pt idx="813">-0.010050672462184799</cx:pt>
          <cx:pt idx="814">-0.0071112531309597002</cx:pt>
          <cx:pt idx="815">-0.0047019793891329752</cx:pt>
          <cx:pt idx="816">-0.00012351263486206374</cx:pt>
          <cx:pt idx="817">-0.0071342750621250497</cx:pt>
          <cx:pt idx="818">-0.0067446005981567246</cx:pt>
          <cx:pt idx="819">-0.01255711198851985</cx:pt>
          <cx:pt idx="820">0.0099589889328829742</cx:pt>
          <cx:pt idx="821">0.030082115036519998</cx:pt>
          <cx:pt idx="822">0.026584643669135499</cx:pt>
          <cx:pt idx="823">0.040646429236403749</cx:pt>
          <cx:pt idx="824">0.029523706356235749</cx:pt>
          <cx:pt idx="825">0.024167750094563626</cx:pt>
          <cx:pt idx="826">0.013365955571810376</cx:pt>
          <cx:pt idx="827">0.011634124865913425</cx:pt>
          <cx:pt idx="828">0.019746768854005625</cx:pt>
          <cx:pt idx="829">0.01960163792519715</cx:pt>
          <cx:pt idx="830">0.025983981406449499</cx:pt>
          <cx:pt idx="831">0.017761436521254274</cx:pt>
          <cx:pt idx="832">0.019996810128034875</cx:pt>
          <cx:pt idx="833">0.0146067025832114</cx:pt>
          <cx:pt idx="834">0.0089414565321803505</cx:pt>
          <cx:pt idx="835">0.0022166766070421825</cx:pt>
          <cx:pt idx="836">2.0288131631788649e-05</cx:pt>
          <cx:pt idx="837">5.8523974815151753e-06</cx:pt>
          <cx:pt idx="838">-3.4380752351927502e-05</cx:pt>
          <cx:pt idx="839">-0.000110202896805198</cx:pt>
          <cx:pt idx="840">-0.0040919073443320998</cx:pt>
          <cx:pt idx="841">-0.0073741615571796754</cx:pt>
          <cx:pt idx="842">-0.006647015151842</cx:pt>
          <cx:pt idx="843">-0.0021844415583336277</cx:pt>
          <cx:pt idx="844">0.00058702676545673005</cx:pt>
          <cx:pt idx="845">-0.01473631804667855</cx:pt>
          <cx:pt idx="846">-0.010083199449638775</cx:pt>
          <cx:pt idx="847">-0.00071007337824206503</cx:pt>
          <cx:pt idx="848">0.00086450219778938498</cx:pt>
          <cx:pt idx="849">0.020694237534474524</cx:pt>
          <cx:pt idx="850">0.047420326846536499</cx:pt>
          <cx:pt idx="851">0.030952162947691</cx:pt>
          <cx:pt idx="852">0.007035398460495325</cx:pt>
          <cx:pt idx="853">0.0068457740479755998</cx:pt>
          <cx:pt idx="854">0.0091254232149495258</cx:pt>
          <cx:pt idx="855">0.027145047809718249</cx:pt>
          <cx:pt idx="856">0.0191261123234624</cx:pt>
          <cx:pt idx="857">0.01830873153469605</cx:pt>
          <cx:pt idx="858">0.016448619424371324</cx:pt>
          <cx:pt idx="859">0.00259111103129505</cx:pt>
          <cx:pt idx="860">0.0134971060761967</cx:pt>
          <cx:pt idx="861">0.022991881321779602</cx:pt>
          <cx:pt idx="862">0.011917260443850376</cx:pt>
          <cx:pt idx="863">0.00099770683901046994</cx:pt>
          <cx:pt idx="864">0.00024280455124197275</cx:pt>
          <cx:pt idx="865">5.5296003136727247e-05</cx:pt>
          <cx:pt idx="866">-0.00020317237305826874</cx:pt>
          <cx:pt idx="867">-0.00029625195118194498</cx:pt>
          <cx:pt idx="868">-0.0023607090141226977</cx:pt>
          <cx:pt idx="869">-0.006427794300826275</cx:pt>
          <cx:pt idx="870">-0.001632782965313875</cx:pt>
          <cx:pt idx="871">0.013977267762350176</cx:pt>
          <cx:pt idx="872">0.00277449239697455</cx:pt>
          <cx:pt idx="873">-0.00030447130819676499</cx:pt>
          <cx:pt idx="874">0.0084060698238743996</cx:pt>
          <cx:pt idx="875">0.0076902968895727003</cx:pt>
          <cx:pt idx="876">0.015163569989007175</cx:pt>
          <cx:pt idx="877">0.039823379408439753</cx:pt>
          <cx:pt idx="878">0.022702879525441151</cx:pt>
          <cx:pt idx="879">0.00096961011489714245</cx:pt>
          <cx:pt idx="880">0.0016072677915711425</cx:pt>
          <cx:pt idx="881">-0.001335852857687095</cx:pt>
          <cx:pt idx="882">-0.001005589767444845</cx:pt>
          <cx:pt idx="883">0.016579438134918599</cx:pt>
          <cx:pt idx="884">-0.0010679965716670476</cx:pt>
          <cx:pt idx="885">-0.0063829007684701499</cx:pt>
          <cx:pt idx="886">-0.0077277637815531749</cx:pt>
          <cx:pt idx="887">-0.011923815001466874</cx:pt>
          <cx:pt idx="888">-0.0029734099410018248</cx:pt>
          <cx:pt idx="889">-0.01723360191202775</cx:pt>
          <cx:pt idx="890">-0.01451811529722595</cx:pt>
          <cx:pt idx="891">-0.00084253686179873997</cx:pt>
          <cx:pt idx="892">0.027522992668219001</cx:pt>
          <cx:pt idx="893">0.021469868961546876</cx:pt>
          <cx:pt idx="894">0.014424391582673475</cx:pt>
          <cx:pt idx="895">0.0074315365037166247</cx:pt>
          <cx:pt idx="896">0.016053303602208802</cx:pt>
          <cx:pt idx="897">0.01934035928927955</cx:pt>
          <cx:pt idx="898">0.0031673749067837251</cx:pt>
          <cx:pt idx="899">0.01562489546225925</cx:pt>
          <cx:pt idx="900">0.030331512919024251</cx:pt>
          <cx:pt idx="901">0.020065110822738499</cx:pt>
          <cx:pt idx="902">0.02613719944694225</cx:pt>
          <cx:pt idx="903">0.028567834907471501</cx:pt>
          <cx:pt idx="904">0.017061729287810402</cx:pt>
          <cx:pt idx="905">0.0104860352402772</cx:pt>
          <cx:pt idx="906">0.0046612051188210752</cx:pt>
          <cx:pt idx="907">-0.0011593599632172774</cx:pt>
          <cx:pt idx="908">1.4089134373901026e-05</cx:pt>
          <cx:pt idx="909">4.5501424780107753e-05</cx:pt>
          <cx:pt idx="910">-1.8096686228662627e-05</cx:pt>
          <cx:pt idx="911">1.50944231845972e-06</cx:pt>
          <cx:pt idx="912">-0.00245992429320254</cx:pt>
          <cx:pt idx="913">-0.010050672462184799</cx:pt>
          <cx:pt idx="914">-0.0071112531309597002</cx:pt>
          <cx:pt idx="915">-0.0047019793891329752</cx:pt>
          <cx:pt idx="916">-0.00012351263486206374</cx:pt>
          <cx:pt idx="917">-0.0071342750621250497</cx:pt>
          <cx:pt idx="918">-0.0067446005981567246</cx:pt>
          <cx:pt idx="919">-0.01255711198851985</cx:pt>
          <cx:pt idx="920">0.0099589889328829742</cx:pt>
          <cx:pt idx="921">0.030082115036519998</cx:pt>
          <cx:pt idx="922">0.026584643669135499</cx:pt>
          <cx:pt idx="923">0.040646429236403749</cx:pt>
          <cx:pt idx="924">0.029523706356235749</cx:pt>
          <cx:pt idx="925">0.024167750094563626</cx:pt>
          <cx:pt idx="926">0.013365955571810376</cx:pt>
          <cx:pt idx="927">0.011634124865913425</cx:pt>
          <cx:pt idx="928">0.019746768854005625</cx:pt>
          <cx:pt idx="929">0.01960163792519715</cx:pt>
          <cx:pt idx="930">0.025983981406449499</cx:pt>
          <cx:pt idx="931">0.017761436521254274</cx:pt>
          <cx:pt idx="932">0.019996810128034875</cx:pt>
          <cx:pt idx="933">0.0146067025832114</cx:pt>
          <cx:pt idx="934">0.0089414565321803505</cx:pt>
          <cx:pt idx="935">0.0022166766070421825</cx:pt>
          <cx:pt idx="936">2.0288131631788649e-05</cx:pt>
          <cx:pt idx="937">5.8523974815151753e-06</cx:pt>
          <cx:pt idx="938">-3.4380752351927502e-05</cx:pt>
          <cx:pt idx="939">-0.000110202896805198</cx:pt>
          <cx:pt idx="940">-0.0040919073443320998</cx:pt>
          <cx:pt idx="941">-0.0073741615571796754</cx:pt>
          <cx:pt idx="942">-0.006647015151842</cx:pt>
          <cx:pt idx="943">-0.0021844415583336277</cx:pt>
          <cx:pt idx="944">0.00058702676545673005</cx:pt>
          <cx:pt idx="945">-0.01473631804667855</cx:pt>
          <cx:pt idx="946">-0.010083199449638775</cx:pt>
          <cx:pt idx="947">-0.00071007337824206503</cx:pt>
          <cx:pt idx="948">0.00086450219778938498</cx:pt>
          <cx:pt idx="949">0.020694237534474524</cx:pt>
          <cx:pt idx="950">0.047420326846536499</cx:pt>
          <cx:pt idx="951">0.030952162947691</cx:pt>
          <cx:pt idx="952">0.007035398460495325</cx:pt>
          <cx:pt idx="953">0.0068457740479755998</cx:pt>
          <cx:pt idx="954">0.0091254232149495258</cx:pt>
          <cx:pt idx="955">0.027145047809718249</cx:pt>
          <cx:pt idx="956">0.0191261123234624</cx:pt>
          <cx:pt idx="957">0.01830873153469605</cx:pt>
          <cx:pt idx="958">0.016448619424371324</cx:pt>
          <cx:pt idx="959">0.00259111103129505</cx:pt>
          <cx:pt idx="960">0.0134971060761967</cx:pt>
          <cx:pt idx="961">0.022991881321779602</cx:pt>
          <cx:pt idx="962">0.011917260443850376</cx:pt>
          <cx:pt idx="963">0.00099770683901046994</cx:pt>
          <cx:pt idx="964">0.00024280455124197275</cx:pt>
          <cx:pt idx="965">5.5296003136727247e-05</cx:pt>
          <cx:pt idx="966">-0.00020317237305826874</cx:pt>
          <cx:pt idx="967">-0.00029625195118194498</cx:pt>
          <cx:pt idx="968">-0.0023607090141226977</cx:pt>
          <cx:pt idx="969">-0.006427794300826275</cx:pt>
          <cx:pt idx="970">-0.001632782965313875</cx:pt>
          <cx:pt idx="971">0.013977267762350176</cx:pt>
          <cx:pt idx="972">0.00277449239697455</cx:pt>
          <cx:pt idx="973">-0.00030447130819676499</cx:pt>
          <cx:pt idx="974">0.0084060698238743996</cx:pt>
          <cx:pt idx="975">0.0076902968895727003</cx:pt>
          <cx:pt idx="976">0.015163569989007175</cx:pt>
          <cx:pt idx="977">0.039823379408439753</cx:pt>
          <cx:pt idx="978">0.022702879525441151</cx:pt>
          <cx:pt idx="979">0.00096961011489714245</cx:pt>
          <cx:pt idx="980">0.0016072677915711425</cx:pt>
          <cx:pt idx="981">-0.001335852857687095</cx:pt>
          <cx:pt idx="982">-0.001005589767444845</cx:pt>
          <cx:pt idx="983">0.016579438134918599</cx:pt>
          <cx:pt idx="984">-0.0010679965716670476</cx:pt>
          <cx:pt idx="985">-0.0063829007684701499</cx:pt>
          <cx:pt idx="986">-0.0077277637815531749</cx:pt>
          <cx:pt idx="987">-0.011923815001466874</cx:pt>
          <cx:pt idx="988">-0.0029734099410018248</cx:pt>
          <cx:pt idx="989">-0.01723360191202775</cx:pt>
          <cx:pt idx="990">-0.01451811529722595</cx:pt>
          <cx:pt idx="991">-0.00084253686179873997</cx:pt>
          <cx:pt idx="992">0.027522992668219001</cx:pt>
          <cx:pt idx="993">0.021469868961546876</cx:pt>
          <cx:pt idx="994">0.014424391582673475</cx:pt>
          <cx:pt idx="995">0.0074315365037166247</cx:pt>
          <cx:pt idx="996">0.016053303602208802</cx:pt>
          <cx:pt idx="997">0.01934035928927955</cx:pt>
          <cx:pt idx="998">0.0031673749067837251</cx:pt>
          <cx:pt idx="999">0.01562489546225925</cx:pt>
          <cx:pt idx="1000">0.030331512919024251</cx:pt>
          <cx:pt idx="1001">0.020065110822738499</cx:pt>
          <cx:pt idx="1002">0.02613719944694225</cx:pt>
          <cx:pt idx="1003">0.028567834907471501</cx:pt>
          <cx:pt idx="1004">0.017061729287810402</cx:pt>
          <cx:pt idx="1005">0.0104860352402772</cx:pt>
          <cx:pt idx="1006">0.0046612051188210752</cx:pt>
          <cx:pt idx="1007">-0.0011593599632172774</cx:pt>
          <cx:pt idx="1008">1.4089134373901026e-05</cx:pt>
          <cx:pt idx="1009">4.5501424780107753e-05</cx:pt>
          <cx:pt idx="1010">-1.8096686228662627e-05</cx:pt>
          <cx:pt idx="1011">1.50944231845972e-06</cx:pt>
          <cx:pt idx="1012">-0.00245992429320254</cx:pt>
          <cx:pt idx="1013">-0.010050672462184799</cx:pt>
          <cx:pt idx="1014">-0.0071112531309597002</cx:pt>
          <cx:pt idx="1015">-0.0047019793891329752</cx:pt>
          <cx:pt idx="1016">-0.00012351263486206374</cx:pt>
          <cx:pt idx="1017">-0.0071342750621250497</cx:pt>
          <cx:pt idx="1018">-0.0067446005981567246</cx:pt>
          <cx:pt idx="1019">-0.01255711198851985</cx:pt>
          <cx:pt idx="1020">0.0099589889328829742</cx:pt>
          <cx:pt idx="1021">0.030082115036519998</cx:pt>
          <cx:pt idx="1022">0.026584643669135499</cx:pt>
          <cx:pt idx="1023">0.040646429236403749</cx:pt>
          <cx:pt idx="1024">0.029523706356235749</cx:pt>
          <cx:pt idx="1025">0.024167750094563626</cx:pt>
          <cx:pt idx="1026">0.013365955571810376</cx:pt>
          <cx:pt idx="1027">0.011634124865913425</cx:pt>
          <cx:pt idx="1028">0.019746768854005625</cx:pt>
          <cx:pt idx="1029">0.01960163792519715</cx:pt>
          <cx:pt idx="1030">0.025983981406449499</cx:pt>
          <cx:pt idx="1031">0.017761436521254274</cx:pt>
          <cx:pt idx="1032">0.019996810128034875</cx:pt>
          <cx:pt idx="1033">0.0146067025832114</cx:pt>
          <cx:pt idx="1034">0.0089414565321803505</cx:pt>
          <cx:pt idx="1035">0.0022166766070421825</cx:pt>
          <cx:pt idx="1036">2.0288131631788649e-05</cx:pt>
          <cx:pt idx="1037">5.8523974815151753e-06</cx:pt>
          <cx:pt idx="1038">-3.4380752351927502e-05</cx:pt>
          <cx:pt idx="1039">-0.000110202896805198</cx:pt>
          <cx:pt idx="1040">-0.0040919073443320998</cx:pt>
          <cx:pt idx="1041">-0.0073741615571796754</cx:pt>
          <cx:pt idx="1042">-0.006647015151842</cx:pt>
          <cx:pt idx="1043">-0.0021844415583336277</cx:pt>
          <cx:pt idx="1044">0.00058702676545673005</cx:pt>
          <cx:pt idx="1045">-0.01473631804667855</cx:pt>
          <cx:pt idx="1046">-0.010083199449638775</cx:pt>
          <cx:pt idx="1047">-0.00071007337824206503</cx:pt>
          <cx:pt idx="1048">0.00086450219778938498</cx:pt>
          <cx:pt idx="1049">0.020694237534474524</cx:pt>
          <cx:pt idx="1050">0.047420326846536499</cx:pt>
          <cx:pt idx="1051">0.030952162947691</cx:pt>
          <cx:pt idx="1052">0.007035398460495325</cx:pt>
          <cx:pt idx="1053">0.0068457740479755998</cx:pt>
          <cx:pt idx="1054">0.0091254232149495258</cx:pt>
          <cx:pt idx="1055">0.027145047809718249</cx:pt>
          <cx:pt idx="1056">0.0191261123234624</cx:pt>
          <cx:pt idx="1057">0.01830873153469605</cx:pt>
          <cx:pt idx="1058">0.016448619424371324</cx:pt>
          <cx:pt idx="1059">0.00259111103129505</cx:pt>
          <cx:pt idx="1060">0.0134971060761967</cx:pt>
          <cx:pt idx="1061">0.022991881321779602</cx:pt>
          <cx:pt idx="1062">0.011917260443850376</cx:pt>
          <cx:pt idx="1063">0.00099770683901046994</cx:pt>
          <cx:pt idx="1064">0.00024280455124197275</cx:pt>
          <cx:pt idx="1065">5.5296003136727247e-05</cx:pt>
          <cx:pt idx="1066">-0.00020317237305826874</cx:pt>
          <cx:pt idx="1067">-0.00029625195118194498</cx:pt>
          <cx:pt idx="1068">-0.0023607090141226977</cx:pt>
          <cx:pt idx="1069">-0.006427794300826275</cx:pt>
          <cx:pt idx="1070">-0.001632782965313875</cx:pt>
          <cx:pt idx="1071">0.013977267762350176</cx:pt>
          <cx:pt idx="1072">0.00277449239697455</cx:pt>
          <cx:pt idx="1073">-0.00030447130819676499</cx:pt>
          <cx:pt idx="1074">0.0084060698238743996</cx:pt>
          <cx:pt idx="1075">0.0076902968895727003</cx:pt>
          <cx:pt idx="1076">0.015163569989007175</cx:pt>
          <cx:pt idx="1077">0.039823379408439753</cx:pt>
          <cx:pt idx="1078">0.022702879525441151</cx:pt>
          <cx:pt idx="1079">0.00096961011489714245</cx:pt>
          <cx:pt idx="1080">0.0016072677915711425</cx:pt>
          <cx:pt idx="1081">-0.001335852857687095</cx:pt>
          <cx:pt idx="1082">-0.001005589767444845</cx:pt>
          <cx:pt idx="1083">0.016579438134918599</cx:pt>
        </cx:lvl>
      </cx:numDim>
    </cx:data>
    <cx:data id="132">
      <cx:numDim type="val">
        <cx:f>Sheet2!$EC$1:$EC$1084</cx:f>
        <cx:lvl ptCount="1084" formatCode="G/通用格式">
          <cx:pt idx="0">0.00055197519951551697</cx:pt>
          <cx:pt idx="1">-9.0653451201163306e-05</cx:pt>
          <cx:pt idx="2">-7.7534654208012592e-06</cx:pt>
          <cx:pt idx="3">-0.0011785723165494599</cx:pt>
          <cx:pt idx="4">5.1188478249375098e-05</cx:pt>
          <cx:pt idx="5">-0.00068576675236776898</cx:pt>
          <cx:pt idx="6">-6.5612906641746794e-05</cx:pt>
          <cx:pt idx="7">-0.00013182484794101599</cx:pt>
          <cx:pt idx="8">-0.00045311673227751899</cx:pt>
          <cx:pt idx="9">-0.00035955162597916998</cx:pt>
          <cx:pt idx="10">0.00017452509548328201</cx:pt>
          <cx:pt idx="11">0.00057760975204265903</cx:pt>
          <cx:pt idx="12">-0.00012368454252191001</cx:pt>
          <cx:pt idx="13">0.000451389840353214</cx:pt>
          <cx:pt idx="14">-0.000124501192651777</cx:pt>
          <cx:pt idx="15">-0.000867389362689717</cx:pt>
          <cx:pt idx="16">-0.00026030176837708201</cx:pt>
          <cx:pt idx="17">0.00014122795500104101</cx:pt>
          <cx:pt idx="18">6.9363769383453696e-05</cx:pt>
          <cx:pt idx="19">-0.00072838738964112301</cx:pt>
          <cx:pt idx="20">5.55606727218469e-05</cx:pt>
          <cx:pt idx="21">-0.000416498559253532</cx:pt>
          <cx:pt idx="22">-0.00061232181021662901</cx:pt>
          <cx:pt idx="23">0.00073292441133832997</cx:pt>
          <cx:pt idx="24">-0.00019876497011919801</cx:pt>
          <cx:pt idx="25">0.000223420610041093</cx:pt>
          <cx:pt idx="26">-0.00011535363332989601</cx:pt>
          <cx:pt idx="27">-0.00048177072925004503</cx:pt>
          <cx:pt idx="28">-5.0087789852017203e-05</cx:pt>
          <cx:pt idx="29">-0.00039273732290826902</cx:pt>
          <cx:pt idx="30">-0.00039232483807803898</cx:pt>
          <cx:pt idx="31">-2.6481920648695899e-05</cx:pt>
          <cx:pt idx="32">-0.00093810486045465603</cx:pt>
          <cx:pt idx="33">0.00087071461930842602</cx:pt>
          <cx:pt idx="34">0.0025616272210856302</cx:pt>
          <cx:pt idx="35">0.0049298488920142998</cx:pt>
          <cx:pt idx="36">0.00568000536214086</cx:pt>
          <cx:pt idx="37">0.0031581092019150499</cx:pt>
          <cx:pt idx="38">0.0031813608987977002</cx:pt>
          <cx:pt idx="39">0.0043050928408302803</cx:pt>
          <cx:pt idx="40">0.0082540848555866797</cx:pt>
          <cx:pt idx="41">0.0053441201706453398</cx:pt>
          <cx:pt idx="42">0.000638559718767642</cx:pt>
          <cx:pt idx="43">0.0017629449994750199</cx:pt>
          <cx:pt idx="44">0.0060101677081510702</cx:pt>
          <cx:pt idx="45">0.0045524092782960003</cx:pt>
          <cx:pt idx="46">0.00311033530172574</cx:pt>
          <cx:pt idx="47">0.00283610236903195</cx:pt>
          <cx:pt idx="48">0.00108798124326217</cx:pt>
          <cx:pt idx="49">0.0010624780204480701</cx:pt>
          <cx:pt idx="50">0.00092626496721164703</cx:pt>
          <cx:pt idx="51">0.00081746480416512398</cx:pt>
          <cx:pt idx="52">0.00042973468850956601</cx:pt>
          <cx:pt idx="53">0.00041273864001574098</cx:pt>
          <cx:pt idx="54">0.000928162799796761</cx:pt>
          <cx:pt idx="55">0.000193338383339521</cx:pt>
          <cx:pt idx="56">-0.000434018545711288</cx:pt>
          <cx:pt idx="57">0.000143393866579466</cx:pt>
          <cx:pt idx="58">0.00031420547196060403</cx:pt>
          <cx:pt idx="59">0.000370580174662528</cx:pt>
          <cx:pt idx="60">0.00039340042432995</cx:pt>
          <cx:pt idx="61">0.000626391610550215</cx:pt>
          <cx:pt idx="62">0.00288702786862072</cx:pt>
          <cx:pt idx="63">0.0083756603059463794</cx:pt>
          <cx:pt idx="64">0.0138002826478757</cx:pt>
          <cx:pt idx="65">0.016662839080627399</cx:pt>
          <cx:pt idx="66">0.024677350631561599</cx:pt>
          <cx:pt idx="67">0.029265740071662001</cx:pt>
          <cx:pt idx="68">0.0300529808874004</cx:pt>
          <cx:pt idx="69">0.0195269085382902</cx:pt>
          <cx:pt idx="70">0.025251233769125501</cx:pt>
          <cx:pt idx="71">0.0229850168388432</cx:pt>
          <cx:pt idx="72">0.026584703740274902</cx:pt>
          <cx:pt idx="73">0.032839956000057603</cx:pt>
          <cx:pt idx="74">0.029472316929990701</cx:pt>
          <cx:pt idx="75">0.018229053936692701</cx:pt>
          <cx:pt idx="76">0.018117336680257601</cx:pt>
          <cx:pt idx="77">0.011691463546835</cx:pt>
          <cx:pt idx="78">0.0075337973167999501</cx:pt>
          <cx:pt idx="79">0.0030723986843818802</cx:pt>
          <cx:pt idx="80">0.0012579353988077099</cx:pt>
          <cx:pt idx="81">-0.00072277070184323204</cx:pt>
          <cx:pt idx="82">5.9463660566876497e-05</cx:pt>
          <cx:pt idx="83">0.00077764301738454797</cx:pt>
          <cx:pt idx="84">0.000424983049356907</cx:pt>
          <cx:pt idx="85">-0.00081907010792260898</cx:pt>
          <cx:pt idx="86">0.00016580160512378499</cx:pt>
          <cx:pt idx="87">0.00043908763775650099</cx:pt>
          <cx:pt idx="88">0.000744335025751278</cx:pt>
          <cx:pt idx="89">-0.00139090599177619</cx:pt>
          <cx:pt idx="90">0.0023944587973762799</cx:pt>
          <cx:pt idx="91">0.0069258717938700098</cx:pt>
          <cx:pt idx="92">0.019391105826268001</cx:pt>
          <cx:pt idx="93">0.033826574738488997</cx:pt>
          <cx:pt idx="94">0.043971129795012102</cx:pt>
          <cx:pt idx="95">0.058602193127289898</cx:pt>
          <cx:pt idx="96">0.053140208068749299</cx:pt>
          <cx:pt idx="97">0.0488763963237537</cx:pt>
          <cx:pt idx="98">0.029674263117242399</cx:pt>
          <cx:pt idx="99">0.0234048443957178</cx:pt>
          <cx:pt idx="100">0.034165004815641498</cx:pt>
          <cx:pt idx="101">0.024156384770548298</cx:pt>
          <cx:pt idx="102">0.033050816389437201</cx:pt>
          <cx:pt idx="103">0.026666685541881299</cx:pt>
          <cx:pt idx="104">0.011214337266747001</cx:pt>
          <cx:pt idx="105">0.017561821439431</cx:pt>
          <cx:pt idx="106">0.0127697219631294</cx:pt>
          <cx:pt idx="107">0.0074212998827514996</cx:pt>
          <cx:pt idx="108">0.00142208954592719</cx:pt>
          <cx:pt idx="109">-0.00091245846205260299</cx:pt>
          <cx:pt idx="110">0.000479943392956688</cx:pt>
          <cx:pt idx="111">-0.00100612494996168</cx:pt>
          <cx:pt idx="112">0.00029063181054664902</cx:pt>
          <cx:pt idx="113">0.00084372593342077397</cx:pt>
          <cx:pt idx="114">-0.00033872142263263998</cx:pt>
          <cx:pt idx="115">-0.00099312734416369397</cx:pt>
          <cx:pt idx="116">0.00045808326244625502</cx:pt>
          <cx:pt idx="117">0.00047663081750098202</cx:pt>
          <cx:pt idx="118">0.0041131103311709697</cx:pt>
          <cx:pt idx="119">0.0091882931969713803</cx:pt>
          <cx:pt idx="120">0.019504238086424101</cx:pt>
          <cx:pt idx="121">0.040190768507549601</cx:pt>
          <cx:pt idx="122">0.0614514377102576</cx:pt>
          <cx:pt idx="123">0.055987076884906999</cx:pt>
          <cx:pt idx="124">0.063659747462593896</cx:pt>
          <cx:pt idx="125">0.0297291964886023</cx:pt>
          <cx:pt idx="126">0.0235758653203633</cx:pt>
          <cx:pt idx="127">0.0060370978524187397</cx:pt>
          <cx:pt idx="128">0.028572160383690901</cx:pt>
          <cx:pt idx="129">0.030772464157525301</cx:pt>
          <cx:pt idx="130">-0.0082339354288074804</cx:pt>
          <cx:pt idx="131">-0.031448410742692501</cx:pt>
          <cx:pt idx="132">-0.039538455905227698</cx:pt>
          <cx:pt idx="133">-0.040781416642980101</cx:pt>
          <cx:pt idx="134">-0.042157968931433899</cx:pt>
          <cx:pt idx="135">-0.033451329994964099</cx:pt>
          <cx:pt idx="136">-0.023370576059747399</cx:pt>
          <cx:pt idx="137">-0.0056370446500064999</cx:pt>
          <cx:pt idx="138">0.00093000536284106896</cx:pt>
          <cx:pt idx="139">0.00093158219436614603</cx:pt>
          <cx:pt idx="140">0.00038618812673897</cx:pt>
          <cx:pt idx="141">0.00061506890497612103</cx:pt>
          <cx:pt idx="142">0.00038537529464936798</cx:pt>
          <cx:pt idx="143">-0.00090584632586965502</cx:pt>
          <cx:pt idx="144">-0.0058568617505000099</cx:pt>
          <cx:pt idx="145">-0.026005873820049499</cx:pt>
          <cx:pt idx="146">-0.021407807198873901</cx:pt>
          <cx:pt idx="147">0.0016950318050886501</cx:pt>
          <cx:pt idx="148">0.0086999288167287497</cx:pt>
          <cx:pt idx="149">0.0057822891675887497</cx:pt>
          <cx:pt idx="150">0.023991385385530702</cx:pt>
          <cx:pt idx="151">0.036139468225774199</cx:pt>
          <cx:pt idx="152">0.053670998631276702</cx:pt>
          <cx:pt idx="153">0.0152984141623979</cx:pt>
          <cx:pt idx="154">0.018157245022619999</cx:pt>
          <cx:pt idx="155">-0.0056318855040010298</cx:pt>
          <cx:pt idx="156">0.024220140899237699</cx:pt>
          <cx:pt idx="157">0.040262792848675198</cx:pt>
          <cx:pt idx="158">-0.0138197419309179</cx:pt>
          <cx:pt idx="159">-0.0062318667788480797</cx:pt>
          <cx:pt idx="160">-0.018972547648821499</cx:pt>
          <cx:pt idx="161">-0.0154949074465771</cx:pt>
          <cx:pt idx="162">-0.039617706814522799</cx:pt>
          <cx:pt idx="163">-0.036345116008661603</cx:pt>
          <cx:pt idx="164">-0.018872719655668699</cx:pt>
          <cx:pt idx="165">0.0031152110299279899</cx:pt>
          <cx:pt idx="166">0.0025335443170306899</cx:pt>
          <cx:pt idx="167">0.00089851918033524204</cx:pt>
          <cx:pt idx="168">8.5209683784728699e-05</cx:pt>
          <cx:pt idx="169">-0.00050253210586078995</cx:pt>
          <cx:pt idx="170">0.00061451384207428196</cx:pt>
          <cx:pt idx="171">-0.0021320963956173401</cx:pt>
          <cx:pt idx="172">-0.0055967324648539098</cx:pt>
          <cx:pt idx="173">-0.025979756790349501</cx:pt>
          <cx:pt idx="174">-0.045525175432074398</cx:pt>
          <cx:pt idx="175">-0.026369783440090298</cx:pt>
          <cx:pt idx="176">-0.018090099121690701</cx:pt>
          <cx:pt idx="177">-0.0068645240225543398</cx:pt>
          <cx:pt idx="178">-0.0100106265484991</cx:pt>
          <cx:pt idx="179">0.00151001068439923</cx:pt>
          <cx:pt idx="180">0.0296240703211199</cx:pt>
          <cx:pt idx="181">0.00211987515254717</cx:pt>
          <cx:pt idx="182">-0.034873360968310903</cx:pt>
          <cx:pt idx="183">-0.023118111921935702</cx:pt>
          <cx:pt idx="184">-0.028145290201231299</cx:pt>
          <cx:pt idx="185">-0.017759447757909198</cx:pt>
          <cx:pt idx="186">-0.046104753231280202</cx:pt>
          <cx:pt idx="187">-0.022940087157407699</cx:pt>
          <cx:pt idx="188">-0.066019002171576205</cx:pt>
          <cx:pt idx="189">-0.038141619858597903</cx:pt>
          <cx:pt idx="190">-0.0094536756139880496</cx:pt>
          <cx:pt idx="191">-0.016678092617254701</cx:pt>
          <cx:pt idx="192">-0.014947454932305201</cx:pt>
          <cx:pt idx="193">0.0055959271438432504</cx:pt>
          <cx:pt idx="194">-2.2043184213334401e-05</cx:pt>
          <cx:pt idx="195">-3.4326800355992902e-05</cx:pt>
          <cx:pt idx="196">0.00042104272651773502</cx:pt>
          <cx:pt idx="197">6.6343258792072094e-05</cx:pt>
          <cx:pt idx="198">-0.0028442546719401399</cx:pt>
          <cx:pt idx="199">-0.002524024260759975</cx:pt>
          <cx:pt idx="200">0.00045024308316027252</cx:pt>
          <cx:pt idx="201">-0.0030495472734498748</cx:pt>
          <cx:pt idx="202">-0.0093988216532491248</cx:pt>
          <cx:pt idx="203">-0.0072251725122086498</cx:pt>
          <cx:pt idx="204">0.0060429443675543001</cx:pt>
          <cx:pt idx="205">0.0058387650529856498</cx:pt>
          <cx:pt idx="206">0.0052176516506025504</cx:pt>
          <cx:pt idx="207">0.0031985648075638748</cx:pt>
          <cx:pt idx="208">-0.0023954092359693975</cx:pt>
          <cx:pt idx="209">-0.0041288982676838497</cx:pt>
          <cx:pt idx="210">-0.01271443878298135</cx:pt>
          <cx:pt idx="211">-0.0010118276439159549</cx:pt>
          <cx:pt idx="212">-0.0094535644779843251</cx:pt>
          <cx:pt idx="213">-0.014074688533027575</cx:pt>
          <cx:pt idx="214">-0.0051867524590722249</cx:pt>
          <cx:pt idx="215">-0.008121350137567325</cx:pt>
          <cx:pt idx="216">-0.019114463562386726</cx:pt>
          <cx:pt idx="217">-0.0047120853668406997</cx:pt>
          <cx:pt idx="218">0.0021027900944848698</cx:pt>
          <cx:pt idx="219">-0.0032417839589546499</cx:pt>
          <cx:pt idx="220">0.00065234430769031497</cx:pt>
          <cx:pt idx="221">0.00164864618769795</cx:pt>
          <cx:pt idx="222">0.000351665589409575</cx:pt>
          <cx:pt idx="223">-0.00030397011814178751</cx:pt>
          <cx:pt idx="224">0.00030141036653762252</cx:pt>
          <cx:pt idx="225">-0.00022109079608384526</cx:pt>
          <cx:pt idx="226">-0.00059925982624351999</cx:pt>
          <cx:pt idx="227">-0.0021173018092972202</cx:pt>
          <cx:pt idx="228">-0.00052728535989065748</cx:pt>
          <cx:pt idx="229">-0.0053692555583222</cx:pt>
          <cx:pt idx="230">-0.0020740658908931374</cx:pt>
          <cx:pt idx="231">0.0010466945690266025</cx:pt>
          <cx:pt idx="232">-0.00110011023505314</cx:pt>
          <cx:pt idx="233">0.0058374481883985497</cx:pt>
          <cx:pt idx="234">0.0074291902751172749</cx:pt>
          <cx:pt idx="235">-0.0019176073435168649</cx:pt>
          <cx:pt idx="236">0.0027734193404929499</cx:pt>
          <cx:pt idx="237">0.00824628061179415</cx:pt>
          <cx:pt idx="238">-0.0014228700146436176</cx:pt>
          <cx:pt idx="239">-0.0062935695589604497</cx:pt>
          <cx:pt idx="240">-0.0027511902160933001</cx:pt>
          <cx:pt idx="241">-0.010960780262167525</cx:pt>
          <cx:pt idx="242">-0.0084411889082082001</cx:pt>
          <cx:pt idx="243">-4.6407487939109003e-05</cx:pt>
          <cx:pt idx="244">-0.0042600309815660504</cx:pt>
          <cx:pt idx="245">-0.0030513530945468501</cx:pt>
          <cx:pt idx="246">0.00090168120421066497</cx:pt>
          <cx:pt idx="247">0.0028450327874803998</cx:pt>
          <cx:pt idx="248">0.00068755212166574499</cx:pt>
          <cx:pt idx="249">0.002523821698766525</cx:pt>
          <cx:pt idx="250">0.0016729618904119199</cx:pt>
          <cx:pt idx="251">0.00030361943264114251</cx:pt>
          <cx:pt idx="252">1.2172927619066126e-05</cx:pt>
          <cx:pt idx="253">-0.00048332748876282999</cx:pt>
          <cx:pt idx="254">-0.00015416195846677401</cx:pt>
          <cx:pt idx="255">-0.00041850786086959001</cx:pt>
          <cx:pt idx="256">-0.0022291077991371624</cx:pt>
          <cx:pt idx="257">-0.0051844836268300004</cx:pt>
          <cx:pt idx="258">-0.0023869555991872524</cx:pt>
          <cx:pt idx="259">-0.00075779270866908248</cx:pt>
          <cx:pt idx="260">0.0035580396806717501</cx:pt>
          <cx:pt idx="261">0.0097694173289498247</cx:pt>
          <cx:pt idx="262">0.0027634950421475749</cx:pt>
          <cx:pt idx="263">-0.0029797436422887499</cx:pt>
          <cx:pt idx="264">0.0017630067286338201</cx:pt>
          <cx:pt idx="265">0.00048384535706527752</cx:pt>
          <cx:pt idx="266">-0.0073728741468927746</cx:pt>
          <cx:pt idx="267">-0.011863006066719126</cx:pt>
          <cx:pt idx="268">-0.0107305011487251</cx:pt>
          <cx:pt idx="269">-0.014455048432764151</cx:pt>
          <cx:pt idx="270">-0.011720231227506076</cx:pt>
          <cx:pt idx="271">-0.0017997373430169326</cx:pt>
          <cx:pt idx="272">0.0041388667077984246</cx:pt>
          <cx:pt idx="273">0.00049351698606296245</cx:pt>
          <cx:pt idx="274">0.0059722758819178252</cx:pt>
          <cx:pt idx="275">0.015025931072258676</cx:pt>
          <cx:pt idx="276">0.010088166663584325</cx:pt>
          <cx:pt idx="277">0.002548119314528475</cx:pt>
          <cx:pt idx="278">-3.62557053260415e-05</cx:pt>
          <cx:pt idx="279">-0.0028740861305440752</cx:pt>
          <cx:pt idx="280">8.7018684498624502e-05</cx:pt>
          <cx:pt idx="281">-0.00022584078097696601</cx:pt>
          <cx:pt idx="282">-0.001760902937370385</cx:pt>
          <cx:pt idx="283">-0.0001014790396704265</cx:pt>
          <cx:pt idx="284">-0.0027418109635537749</cx:pt>
          <cx:pt idx="285">0.00030601185315699749</cx:pt>
          <cx:pt idx="286">0.0062997052692159499</cx:pt>
          <cx:pt idx="287">0.0063640353072844753</cx:pt>
          <cx:pt idx="288">0.0045275002165575751</cx:pt>
          <cx:pt idx="289">0.0079611216784143991</cx:pt>
          <cx:pt idx="290">0.0042172763084290747</cx:pt>
          <cx:pt idx="291">0.0046423779928482503</cx:pt>
          <cx:pt idx="292">0.0023096925980294475</cx:pt>
          <cx:pt idx="293">-0.0038495622757618751</cx:pt>
          <cx:pt idx="294">-0.003232140078800625</cx:pt>
          <cx:pt idx="295">-0.025441838801696499</cx:pt>
          <cx:pt idx="296">-0.01157847013865855</cx:pt>
          <cx:pt idx="297">-0.011767781180299751</cx:pt>
          <cx:pt idx="298">-0.0013001446407060976</cx:pt>
          <cx:pt idx="299">-0.013664336349655901</cx:pt>
          <cx:pt idx="300">-0.0128550679005104</cx:pt>
          <cx:pt idx="301">0.0140785050798562</cx:pt>
          <cx:pt idx="302">0.025621913440217501</cx:pt>
          <cx:pt idx="303">0.080197117128986098</cx:pt>
          <cx:pt idx="304">0.033583536556977801</cx:pt>
          <cx:pt idx="305">-0.015185718979704299</cx:pt>
          <cx:pt idx="306">-0.0019649408656905402</cx:pt>
          <cx:pt idx="307">-0.00242505872181141</cx:pt>
          <cx:pt idx="308">0.00035392423576442999</cx:pt>
          <cx:pt idx="309">-0.00221146293925555</cx:pt>
          <cx:pt idx="310">-0.0071998169305565003</cx:pt>
          <cx:pt idx="311">-0.0056608344051546997</cx:pt>
          <cx:pt idx="312">-0.012108040167736801</cx:pt>
          <cx:pt idx="313">0.00013972366390325601</cx:pt>
          <cx:pt idx="314">0.025599959567807001</cx:pt>
          <cx:pt idx="315">0.0295691013267948</cx:pt>
          <cx:pt idx="316">0.0131518363150393</cx:pt>
          <cx:pt idx="317">0.029786007457585299</cx:pt>
          <cx:pt idx="318">-0.01114689969329</cx:pt>
          <cx:pt idx="319">0.014056096937724199</cx:pt>
          <cx:pt idx="320">-0.020621545937769499</cx:pt>
          <cx:pt idx="321">-0.044396938966961598</cx:pt>
          <cx:pt idx="322">-0.0554760447289568</cx:pt>
          <cx:pt idx="323">-0.11863913128607</cx:pt>
          <cx:pt idx="324">-0.063761459088682401</cx:pt>
          <cx:pt idx="325">-0.066846825659831202</cx:pt>
          <cx:pt idx="326">-0.0054527431017451396</cx:pt>
          <cx:pt idx="327">0.026173818453560399</cx:pt>
          <cx:pt idx="328">-0.0087924302275030602</cx:pt>
          <cx:pt idx="329">0.032778423417361001</cx:pt>
          <cx:pt idx="330">0.018950153612562401</cx:pt>
          <cx:pt idx="331">0.075173338165167497</cx:pt>
          <cx:pt idx="332">0.062829523080808095</cx:pt>
          <cx:pt idx="333">0.0161124051486605</cx:pt>
          <cx:pt idx="334">0.00624234216063662</cx:pt>
          <cx:pt idx="335">-0.00081461404531760196</cx:pt>
          <cx:pt idx="336">-5.6195087985940399e-05</cx:pt>
          <cx:pt idx="337">-0.0010549576568329899</cx:pt>
          <cx:pt idx="338">-0.0044046978400094196</cx:pt>
          <cx:pt idx="339">-0.00542336342205496</cx:pt>
          <cx:pt idx="340">-0.019966440866915298</cx:pt>
          <cx:pt idx="341">-0.00090817986538816895</cx:pt>
          <cx:pt idx="342">0.015597196936324199</cx:pt>
          <cx:pt idx="343">-0.00070732191472028195</cx:pt>
          <cx:pt idx="344">-0.048759653578475698</cx:pt>
          <cx:pt idx="345">-0.010465135243106299</cx:pt>
          <cx:pt idx="346">-0.0190148722005615</cx:pt>
          <cx:pt idx="347">0.0037725446073717602</cx:pt>
          <cx:pt idx="348">-0.020921181860889201</cx:pt>
          <cx:pt idx="349">-0.016917179877184201</cx:pt>
          <cx:pt idx="350">-0.033610537573794001</cx:pt>
          <cx:pt idx="351">-0.057470080617432098</cx:pt>
          <cx:pt idx="352">-0.018913749592836999</cx:pt>
          <cx:pt idx="353">-0.000555375621980857</cx:pt>
          <cx:pt idx="354">-0.0287506537253891</cx:pt>
          <cx:pt idx="355">0.026608718865895001</cx:pt>
          <cx:pt idx="356">0.0337072107923269</cx:pt>
          <cx:pt idx="357">0.046849484617121302</cx:pt>
          <cx:pt idx="358">0.035788613647242902</cx:pt>
          <cx:pt idx="359">0.074817236122149494</cx:pt>
          <cx:pt idx="360">0.070397152993881107</cx:pt>
          <cx:pt idx="361">0.0082987678491774092</cx:pt>
          <cx:pt idx="362">-1.7763790303027799e-05</cx:pt>
          <cx:pt idx="363">-0.00187905681614293</cx:pt>
          <cx:pt idx="364">0.000190403632996881</cx:pt>
          <cx:pt idx="365">-1.6937155232152501e-05</cx:pt>
          <cx:pt idx="366">-0.00102687701841038</cx:pt>
          <cx:pt idx="367">-0.0082510762614424298</cx:pt>
          <cx:pt idx="368">-0.0383089770204873</cx:pt>
          <cx:pt idx="369">-0.000457599855203734</cx:pt>
          <cx:pt idx="370">0.018230827042626199</cx:pt>
          <cx:pt idx="371">-0.0067823520973592103</cx:pt>
          <cx:pt idx="372">-0.030936788571361899</cx:pt>
          <cx:pt idx="373">-0.029267336115281602</cx:pt>
          <cx:pt idx="374">-0.019815751985949401</cx:pt>
          <cx:pt idx="375">0.034560531107451997</cx:pt>
          <cx:pt idx="376">0.052866227409753601</cx:pt>
          <cx:pt idx="377">0.045191999080451697</cx:pt>
          <cx:pt idx="378">0.0070017022581755697</cx:pt>
          <cx:pt idx="379">0.043758673620848003</cx:pt>
          <cx:pt idx="380">0.017250803051889099</cx:pt>
          <cx:pt idx="381">0.0078249036211516295</cx:pt>
          <cx:pt idx="382">0.031469387402947802</cx:pt>
          <cx:pt idx="383">0.0288443119126882</cx:pt>
          <cx:pt idx="384">-0.0011594574409925201</cx:pt>
          <cx:pt idx="385">0.0055748657601212498</cx:pt>
          <cx:pt idx="386">0.039041300801468698</cx:pt>
          <cx:pt idx="387">0.056046336445758502</cx:pt>
          <cx:pt idx="388">0.041558769525535902</cx:pt>
          <cx:pt idx="389">0.0119055458393484</cx:pt>
          <cx:pt idx="390">0.0091658813303581894</cx:pt>
          <cx:pt idx="391">0.0029438080533368601</cx:pt>
          <cx:pt idx="392">0.00083678399398022995</cx:pt>
          <cx:pt idx="393">-0.000617275492402222</cx:pt>
          <cx:pt idx="394">-0.0013106068923428799</cx:pt>
          <cx:pt idx="395">-0.0044791555502448699</cx:pt>
          <cx:pt idx="396">-0.034908541681643902</cx:pt>
          <cx:pt idx="397">0.0071026307987502903</cx:pt>
          <cx:pt idx="398">0.0134624165862743</cx:pt>
          <cx:pt idx="399">-0.028154187782200201</cx:pt>
          <cx:pt idx="400">-0.052463452134082801</cx:pt>
          <cx:pt idx="401">-0.041671403793442301</cx:pt>
          <cx:pt idx="402">0.0035340791097668101</cx:pt>
          <cx:pt idx="403">0.058540243194970802</cx:pt>
          <cx:pt idx="404">0.0416851143071897</cx:pt>
          <cx:pt idx="405">0.057792340121830398</cx:pt>
          <cx:pt idx="406">0.048966805905370801</cx:pt>
          <cx:pt idx="407">0.047817597033799002</cx:pt>
          <cx:pt idx="408">0.050837850172432301</cx:pt>
          <cx:pt idx="409">0.033380516247463202</cx:pt>
          <cx:pt idx="410">0.00643738659088329</cx:pt>
          <cx:pt idx="411">-0.051372996865865099</cx:pt>
          <cx:pt idx="412">-0.063481583089479904</cx:pt>
          <cx:pt idx="413">-0.020566289807808402</cx:pt>
          <cx:pt idx="414">-0.0037656457119980302</cx:pt>
          <cx:pt idx="415">0.0110067076716324</cx:pt>
          <cx:pt idx="416">0.036816118366787699</cx:pt>
          <cx:pt idx="417">0.023000193747945499</cx:pt>
          <cx:pt idx="418">0.0075086825798294302</cx:pt>
          <cx:pt idx="419">0.00011921918108605601</cx:pt>
          <cx:pt idx="420">0.000326529777279253</cx:pt>
          <cx:pt idx="421">-0.0020220075868449799</cx:pt>
          <cx:pt idx="422">-0.000293995674762624</cx:pt>
          <cx:pt idx="423">0.00029841927042294902</cx:pt>
          <cx:pt idx="424">-0.025976537687025</cx:pt>
          <cx:pt idx="425">0.00537402662582105</cx:pt>
          <cx:pt idx="426">-0.0117019500246957</cx:pt>
          <cx:pt idx="427">-0.027192421331240599</cx:pt>
          <cx:pt idx="428">-0.0251387129661662</cx:pt>
          <cx:pt idx="429">0.021783914947168699</cx:pt>
          <cx:pt idx="430">0.026047339400479302</cx:pt>
          <cx:pt idx="431">0.035117496534930501</cx:pt>
          <cx:pt idx="432">0.030198776951405399</cx:pt>
          <cx:pt idx="433">0.065697154417836606</cx:pt>
          <cx:pt idx="434">0.053823124430206502</cx:pt>
          <cx:pt idx="435">0.021803472657586</cx:pt>
          <cx:pt idx="436">0.055969968386941203</cx:pt>
          <cx:pt idx="437">-0.0048403810025297702</cx:pt>
          <cx:pt idx="438">0.0065468105051415199</cx:pt>
          <cx:pt idx="439">-0.040483227632839</cx:pt>
          <cx:pt idx="440">-0.074020370465553598</cx:pt>
          <cx:pt idx="441">-0.071504639475533899</cx:pt>
          <cx:pt idx="442">-0.046520009495845401</cx:pt>
          <cx:pt idx="443">0.00177653490464456</cx:pt>
          <cx:pt idx="444">0.044381574234960801</cx:pt>
          <cx:pt idx="445">0.0370856648484479</cx:pt>
          <cx:pt idx="446">0.0100933923447756</cx:pt>
          <cx:pt idx="447">0.0033455536957403202</cx:pt>
          <cx:pt idx="448">0.00047079973097886602</cx:pt>
          <cx:pt idx="449">0.00010192711220764599</cx:pt>
          <cx:pt idx="450">-0.00020119051097692401</cx:pt>
          <cx:pt idx="451">0.0012934233385934299</cx:pt>
          <cx:pt idx="452">-0.0133949298878206</cx:pt>
          <cx:pt idx="453">-0.0040935420116879999</cx:pt>
          <cx:pt idx="454">-0.014273735491320201</cx:pt>
          <cx:pt idx="455">-0.036065379288640002</cx:pt>
          <cx:pt idx="456">-0.056269682309586698</cx:pt>
          <cx:pt idx="457">-0.00469145261604627</cx:pt>
          <cx:pt idx="458">0.038151731009025101</cx:pt>
          <cx:pt idx="459">0.0454972929491579</cx:pt>
          <cx:pt idx="460">0.037363961880951597</cx:pt>
          <cx:pt idx="461">0.026139782975841901</cx:pt>
          <cx:pt idx="462">0.020648828558577598</cx:pt>
          <cx:pt idx="463">0.026601553759315898</cx:pt>
          <cx:pt idx="464">0.0252847305450833</cx:pt>
          <cx:pt idx="465">0.031558451739220297</cx:pt>
          <cx:pt idx="466">0.0070401315934636001</cx:pt>
          <cx:pt idx="467">-0.028185051256075299</cx:pt>
          <cx:pt idx="468">-0.0581312939750653</cx:pt>
          <cx:pt idx="469">-0.053300705524799499</cx:pt>
          <cx:pt idx="470">-0.032791216341120998</cx:pt>
          <cx:pt idx="471">0.023373694631702299</cx:pt>
          <cx:pt idx="472">0.027057702631297101</cx:pt>
          <cx:pt idx="473">0.0513852483653746</cx:pt>
          <cx:pt idx="474">0.0142708788231364</cx:pt>
          <cx:pt idx="475">0.0013257213154544501</cx:pt>
          <cx:pt idx="476">-0.00034807682648063703</cx:pt>
          <cx:pt idx="477">-0.00075698508308586496</cx:pt>
          <cx:pt idx="478">0.0023838900456580698</cx:pt>
          <cx:pt idx="479">0.00165623216517768</cx:pt>
          <cx:pt idx="480">0.012194735924622</cx:pt>
          <cx:pt idx="481">0.0126719051473258</cx:pt>
          <cx:pt idx="482">9.3235217418025001e-05</cx:pt>
          <cx:pt idx="483">-0.0236179529954391</cx:pt>
          <cx:pt idx="484">-0.023871397169329799</cx:pt>
          <cx:pt idx="485">-0.0076687186673586004</cx:pt>
          <cx:pt idx="486">-0.018132112263477301</cx:pt>
          <cx:pt idx="487">0.022365286218735202</cx:pt>
          <cx:pt idx="488">0.017318558838150502</cx:pt>
          <cx:pt idx="489">0.0114342290163333</cx:pt>
          <cx:pt idx="490">-0.0153938675042658</cx:pt>
          <cx:pt idx="491">-0.029799014473497702</cx:pt>
          <cx:pt idx="492">0.016511548340842098</cx:pt>
          <cx:pt idx="493">0.03376418526964</cx:pt>
          <cx:pt idx="494">-0.0050268599343182199</cx:pt>
          <cx:pt idx="495">-0.021384715356258799</cx:pt>
          <cx:pt idx="496">-0.034541233023024198</cx:pt>
          <cx:pt idx="497">-0.0183852879944175</cx:pt>
          <cx:pt idx="498">0.0043533203677824997</cx:pt>
          <cx:pt idx="499">0.035149497304991999</cx:pt>
          <cx:pt idx="500">0.035881313114965403</cx:pt>
          <cx:pt idx="501">0.033782530061427098</cx:pt>
          <cx:pt idx="502">0.0062075870289154201</cx:pt>
          <cx:pt idx="503">0.0019465831324212001</cx:pt>
          <cx:pt idx="504">0.000405982625555888</cx:pt>
          <cx:pt idx="505">0.00049483194746106798</cx:pt>
          <cx:pt idx="506">0.0012079594092033201</cx:pt>
          <cx:pt idx="507">-0.0015163852833087301</cx:pt>
          <cx:pt idx="508">0.025961691414783099</cx:pt>
          <cx:pt idx="509">0.034768954471734899</cx:pt>
          <cx:pt idx="510">0.043641435212396801</cx:pt>
          <cx:pt idx="511">0.020275077480013101</cx:pt>
          <cx:pt idx="512">-0.010787242391423301</cx:pt>
          <cx:pt idx="513">0.0081458937657477304</cx:pt>
          <cx:pt idx="514">0.026754567807885401</cx:pt>
          <cx:pt idx="515">0.0096802052520181103</cx:pt>
          <cx:pt idx="516">0.025195089934495998</cx:pt>
          <cx:pt idx="517">0.00091012514762128197</cx:pt>
          <cx:pt idx="518">-0.0100709347192116</cx:pt>
          <cx:pt idx="519">0.0090334073106327992</cx:pt>
          <cx:pt idx="520">-0.045596881103292901</cx:pt>
          <cx:pt idx="521">-0.0043261988320477899</cx:pt>
          <cx:pt idx="522">0.0096042721019719297</cx:pt>
          <cx:pt idx="523">-0.022915482735978699</cx:pt>
          <cx:pt idx="524">-0.0131068334919684</cx:pt>
          <cx:pt idx="525">0.00207795185714079</cx:pt>
          <cx:pt idx="526">0.057610136993339701</cx:pt>
          <cx:pt idx="527">0.078586644046976906</cx:pt>
          <cx:pt idx="528">0.047296439219324103</cx:pt>
          <cx:pt idx="529">0.019075945454622299</cx:pt>
          <cx:pt idx="530">0.00040176029874898402</cx:pt>
          <cx:pt idx="531">0.0011905000286628099</cx:pt>
          <cx:pt idx="532">-0.00038554224661440501</cx:pt>
          <cx:pt idx="533">-0.0011757273256683199</cx:pt>
          <cx:pt idx="534">-0.00024654019557049102</cx:pt>
          <cx:pt idx="535">-0.0108488630626317</cx:pt>
          <cx:pt idx="536">0.025685914023854201</cx:pt>
          <cx:pt idx="537">0.0279450234032123</cx:pt>
          <cx:pt idx="538">0.029786909880954501</cx:pt>
          <cx:pt idx="539">0.042602811344462803</cx:pt>
          <cx:pt idx="540">0.0170556191991382</cx:pt>
          <cx:pt idx="541">0.025552350253197</cx:pt>
          <cx:pt idx="542">0.067277413899799701</cx:pt>
          <cx:pt idx="543">0.024683453440937201</cx:pt>
          <cx:pt idx="544">0.0136355529785904</cx:pt>
          <cx:pt idx="545">0.0105158336693809</cx:pt>
          <cx:pt idx="546">-0.0150780138981738</cx:pt>
          <cx:pt idx="547">0.0140882424369531</cx:pt>
          <cx:pt idx="548">-0.029811793538321099</cx:pt>
          <cx:pt idx="549">0.060181770339345603</cx:pt>
          <cx:pt idx="550">0.046556565330805398</cx:pt>
          <cx:pt idx="551">-0.00060964889562833502</cx:pt>
          <cx:pt idx="552">-0.00423282676963608</cx:pt>
          <cx:pt idx="553">0.044851496118028099</cx:pt>
          <cx:pt idx="554">0.0866736240470838</cx:pt>
          <cx:pt idx="555">0.086631510538400097</cx:pt>
          <cx:pt idx="556">0.0238245888570843</cx:pt>
          <cx:pt idx="557">0.0080647499728396296</cx:pt>
          <cx:pt idx="558">0.0042030897595012797</cx:pt>
          <cx:pt idx="559">0.000522459790482252</cx:pt>
          <cx:pt idx="560">0.00035343073872458802</cx:pt>
          <cx:pt idx="561">-7.1701584993378103e-05</cx:pt>
          <cx:pt idx="562">0.00280186597923864</cx:pt>
          <cx:pt idx="563">0.0058352020891170604</cx:pt>
          <cx:pt idx="564">0.037738786337327301</cx:pt>
          <cx:pt idx="565">0.043484167611597298</cx:pt>
          <cx:pt idx="566">0.0389545039470265</cx:pt>
          <cx:pt idx="567">0.066361380169459402</cx:pt>
          <cx:pt idx="568">0.041775980958014103</cx:pt>
          <cx:pt idx="569">0.031268740702173399</cx:pt>
          <cx:pt idx="570">0.053443401404787802</cx:pt>
          <cx:pt idx="571">0.057147006110366202</cx:pt>
          <cx:pt idx="572">0.038890296079711902</cx:pt>
          <cx:pt idx="573">-0.0077215191428248999</cx:pt>
          <cx:pt idx="574">-0.0031086499944046899</cx:pt>
          <cx:pt idx="575">0.045921265345209898</cx:pt>
          <cx:pt idx="576">-0.035028105908933099</cx:pt>
          <cx:pt idx="577">-0.000179970191421983</cx:pt>
          <cx:pt idx="578">0.033841575623742903</cx:pt>
          <cx:pt idx="579">-0.0048598159581341102</cx:pt>
          <cx:pt idx="580">0.031291372107269802</cx:pt>
          <cx:pt idx="581">0.066094243630228505</cx:pt>
          <cx:pt idx="582">0.076926051087924205</cx:pt>
          <cx:pt idx="583">0.0586837772108997</cx:pt>
          <cx:pt idx="584">0.0090378243125352701</cx:pt>
          <cx:pt idx="585">0.00119478295896133</cx:pt>
          <cx:pt idx="586">0.0025585678771149699</cx:pt>
          <cx:pt idx="587">0.00066361316533641</cx:pt>
          <cx:pt idx="588">8.3548792595010003e-05</cx:pt>
          <cx:pt idx="589">0.000158727652184263</cx:pt>
          <cx:pt idx="590">0.0043298001991390203</cx:pt>
          <cx:pt idx="591">0.012549701120638799</cx:pt>
          <cx:pt idx="592">0.038692475855137298</cx:pt>
          <cx:pt idx="593">0.026896581904200099</cx:pt>
          <cx:pt idx="594">0.038605090684151702</cx:pt>
          <cx:pt idx="595">0.060694214034557901</cx:pt>
          <cx:pt idx="596">0.052633758065433398</cx:pt>
          <cx:pt idx="597">0.0584916060807604</cx:pt>
          <cx:pt idx="598">0.017023407092071299</cx:pt>
          <cx:pt idx="599">0.058704225598464103</cx:pt>
          <cx:pt idx="600">0.037084167877256199</cx:pt>
          <cx:pt idx="601">0.0352620005429067</cx:pt>
          <cx:pt idx="602">0.0103026764217376</cx:pt>
          <cx:pt idx="603">-0.0274357766816321</cx:pt>
          <cx:pt idx="604">-0.0759666394835362</cx:pt>
          <cx:pt idx="605">0.017599798564793798</cx:pt>
          <cx:pt idx="606">0.0132360522868232</cx:pt>
          <cx:pt idx="607">0.017846750680306198</cx:pt>
          <cx:pt idx="608">0.0132090426121995</cx:pt>
          <cx:pt idx="609">0.021618393452121899</cx:pt>
          <cx:pt idx="610">0.075740704509434501</cx:pt>
          <cx:pt idx="611">0.052509493864829497</cx:pt>
          <cx:pt idx="612">0.00230333543837811</cx:pt>
          <cx:pt idx="613">-0.0013442100404832799</cx:pt>
          <cx:pt idx="614">0.00280697292810979</cx:pt>
          <cx:pt idx="615">0.00046833243545607399</cx:pt>
          <cx:pt idx="616">9.7461730247456397e-05</cx:pt>
          <cx:pt idx="617">-0.00101689575417419</cx:pt>
          <cx:pt idx="618">0.0029990442206474801</cx:pt>
          <cx:pt idx="619">0.0101159702037746</cx:pt>
          <cx:pt idx="620">0.024007039214844299</cx:pt>
          <cx:pt idx="621">0.0250349056440267</cx:pt>
          <cx:pt idx="622">0.034169568433777699</cx:pt>
          <cx:pt idx="623">0.050439507068955801</cx:pt>
          <cx:pt idx="624">0.042273433401166897</cx:pt>
          <cx:pt idx="625">0.051699509752435403</cx:pt>
          <cx:pt idx="626">0.032132583033472203</cx:pt>
          <cx:pt idx="627">0.0496890082557973</cx:pt>
          <cx:pt idx="628">0.036010903839346402</cx:pt>
          <cx:pt idx="629">0.0110002050475069</cx:pt>
          <cx:pt idx="630">-0.038521594748330001</cx:pt>
          <cx:pt idx="631">-0.084587222784281796</cx:pt>
          <cx:pt idx="632">-0.093427629249524594</cx:pt>
          <cx:pt idx="633">-0.039093071263889202</cx:pt>
          <cx:pt idx="634">-0.014837377525811501</cx:pt>
          <cx:pt idx="635">0.019998201841802999</cx:pt>
          <cx:pt idx="636">0.0162266209837627</cx:pt>
          <cx:pt idx="637">0.022471602770817601</cx:pt>
          <cx:pt idx="638">0.039927307352622399</cx:pt>
          <cx:pt idx="639">0.0214806071492697</cx:pt>
          <cx:pt idx="640">0.00086480011396120504</cx:pt>
          <cx:pt idx="641">-0.0026601297473335698</cx:pt>
          <cx:pt idx="642">-0.00130896641818392</cx:pt>
          <cx:pt idx="643">-7.8454386019186198e-05</cx:pt>
          <cx:pt idx="644">9.5476408105543505e-05</cx:pt>
          <cx:pt idx="645">0.000224935750586935</cx:pt>
          <cx:pt idx="646">0.00131888337633428</cx:pt>
          <cx:pt idx="647">0.00673477155469265</cx:pt>
          <cx:pt idx="648">-0.0019478641588948999</cx:pt>
          <cx:pt idx="649">-0.017834074284769699</cx:pt>
          <cx:pt idx="650">-0.051904597959788801</cx:pt>
          <cx:pt idx="651">-0.020653826822098501</cx:pt>
          <cx:pt idx="652">0.038029967948129802</cx:pt>
          <cx:pt idx="653">0.032013900090706898</cx:pt>
          <cx:pt idx="654">0.0307889821117447</cx:pt>
          <cx:pt idx="655">0.029049741807393899</cx:pt>
          <cx:pt idx="656">0.011130018571737401</cx:pt>
          <cx:pt idx="657">0.017231474467226601</cx:pt>
          <cx:pt idx="658">-0.025539220518505899</cx:pt>
          <cx:pt idx="659">-0.032571676897359597</cx:pt>
          <cx:pt idx="660">-0.0247904475526049</cx:pt>
          <cx:pt idx="661">-0.0228811836372225</cx:pt>
          <cx:pt idx="662">0.0236618897062057</cx:pt>
          <cx:pt idx="663">0.017223872890091699</cx:pt>
          <cx:pt idx="664">0.0125751765506652</cx:pt>
          <cx:pt idx="665">0.027931734798505602</cx:pt>
          <cx:pt idx="666">0.0374078720738487</cx:pt>
          <cx:pt idx="667">0.021236784844807899</cx:pt>
          <cx:pt idx="668">-0.0066958304609959904</cx:pt>
          <cx:pt idx="669">-0.00164517452669474</cx:pt>
          <cx:pt idx="670">-0.0018009504428962301</cx:pt>
          <cx:pt idx="671">-0.00034765535402549701</cx:pt>
          <cx:pt idx="672">0.00011451320861037501</cx:pt>
          <cx:pt idx="673">6.1514437785787406e-05</cx:pt>
          <cx:pt idx="674">0.00017592506329280801</cx:pt>
          <cx:pt idx="675">-0.00114328126622872</cx:pt>
          <cx:pt idx="676">-0.0212603348284858</cx:pt>
          <cx:pt idx="677">-0.042685545683897097</cx:pt>
          <cx:pt idx="678">-0.055573621159995597</cx:pt>
          <cx:pt idx="679">-0.045356306748696</cx:pt>
          <cx:pt idx="680">-0.023472626094916599</cx:pt>
          <cx:pt idx="681">0.0095625578013828396</cx:pt>
          <cx:pt idx="682">0.021421902109378999</cx:pt>
          <cx:pt idx="683">0.026189356320134</cx:pt>
          <cx:pt idx="684">0.019503285211152702</cx:pt>
          <cx:pt idx="685">0.056857561502580201</cx:pt>
          <cx:pt idx="686">0.066993170923140305</cx:pt>
          <cx:pt idx="687">0.051613892693589299</cx:pt>
          <cx:pt idx="688">0.064603487861409098</cx:pt>
          <cx:pt idx="689">-0.00053259297396234201</cx:pt>
          <cx:pt idx="690">0.020047153086161701</cx:pt>
          <cx:pt idx="691">0.0069692211205485697</cx:pt>
          <cx:pt idx="692">-0.0030777968667454699</cx:pt>
          <cx:pt idx="693">-0.0070128882878139603</cx:pt>
          <cx:pt idx="694">0.00360457029558216</cx:pt>
          <cx:pt idx="695">0.00182273908644498</cx:pt>
          <cx:pt idx="696">0.0062085589075910903</cx:pt>
          <cx:pt idx="697">0.00190501961503814</cx:pt>
          <cx:pt idx="698">0.000158726541176546</cx:pt>
          <cx:pt idx="699">0.00013760730114956699</cx:pt>
          <cx:pt idx="700">-0.00065015786833145205</cx:pt>
          <cx:pt idx="701">0.00098534517734205607</cx:pt>
          <cx:pt idx="702">0.00015020133858615801</cx:pt>
          <cx:pt idx="703">-0.00114542226988555</cx:pt>
          <cx:pt idx="704">-0.0140657666796294</cx:pt>
          <cx:pt idx="705">-0.026247534738945501</cx:pt>
          <cx:pt idx="706">-0.0114651738751599</cx:pt>
          <cx:pt idx="707">-0.027811144248306899</cx:pt>
          <cx:pt idx="708">-0.039520824945601399</cx:pt>
          <cx:pt idx="709">-0.032961122186176202</cx:pt>
          <cx:pt idx="710">-0.0030704849304928499</cx:pt>
          <cx:pt idx="711">-0.0131852609867961</cx:pt>
          <cx:pt idx="712">-0.012818410123839399</cx:pt>
          <cx:pt idx="713">0.0029410329476662</cx:pt>
          <cx:pt idx="714">0.036913951405791699</cx:pt>
          <cx:pt idx="715">0.046092275918051498</cx:pt>
          <cx:pt idx="716">0.037764671878962097</cx:pt>
          <cx:pt idx="717">0.0196720445399023</cx:pt>
          <cx:pt idx="718">0.0047895691718825599</cx:pt>
          <cx:pt idx="719">0.0012251226046891999</cx:pt>
          <cx:pt idx="720">-0.0046676894178514696</cx:pt>
          <cx:pt idx="721">-0.0033918757021420801</cx:pt>
          <cx:pt idx="722">-0.0047556832876698499</cx:pt>
          <cx:pt idx="723">-0.0013949245981191699</cx:pt>
          <cx:pt idx="724">0.00061284589898828496</cx:pt>
          <cx:pt idx="725">-5.9298671361805701e-05</cx:pt>
          <cx:pt idx="726">0.00056200205530171203</cx:pt>
          <cx:pt idx="727">0.00034266076598705601</cx:pt>
          <cx:pt idx="728">-0.000591788985966865</cx:pt>
          <cx:pt idx="729">-0.00078796076353975105</cx:pt>
          <cx:pt idx="730">0.00069949544267562203</cx:pt>
          <cx:pt idx="731">-5.7098876341678899e-05</cx:pt>
          <cx:pt idx="732">0.0014886762796693499</cx:pt>
          <cx:pt idx="733">0.00163704858577012</cx:pt>
          <cx:pt idx="734">-0.00054733764457343505</cx:pt>
          <cx:pt idx="735">-0.00954964475974872</cx:pt>
          <cx:pt idx="736">-0.0189266501286585</cx:pt>
          <cx:pt idx="737">-0.027510256925479201</cx:pt>
          <cx:pt idx="738">-0.017839322040311498</cx:pt>
          <cx:pt idx="739">-0.00075884357683823401</cx:pt>
          <cx:pt idx="740">0.0031769922711733399</cx:pt>
          <cx:pt idx="741">0.0037124167714348301</cx:pt>
          <cx:pt idx="742">-0.0109331633189976</cx:pt>
          <cx:pt idx="743">-0.030797606741555801</cx:pt>
          <cx:pt idx="744">-0.016483697654172701</cx:pt>
          <cx:pt idx="745">-0.0113464857449468</cx:pt>
          <cx:pt idx="746">-0.0074401049489023598</cx:pt>
          <cx:pt idx="747">-0.0086902992600009794</cx:pt>
          <cx:pt idx="748">-0.000482372957540839</cx:pt>
          <cx:pt idx="749">-0.00028587065681120202</cx:pt>
          <cx:pt idx="750">-0.0026615199606561898</cx:pt>
          <cx:pt idx="751">0.00019917023719194301</cx:pt>
          <cx:pt idx="752">-0.000181004914507127</cx:pt>
          <cx:pt idx="753">-0.000528824193030581</cx:pt>
          <cx:pt idx="754">-5.1602206448306297e-05</cx:pt>
          <cx:pt idx="755">0.0014477198610223401</cx:pt>
          <cx:pt idx="756">0.00071222454065229996</cx:pt>
          <cx:pt idx="757">0.00021656210954643199</cx:pt>
          <cx:pt idx="758">-9.26655411073581e-06</cx:pt>
          <cx:pt idx="759">0.00019090381803781199</cx:pt>
          <cx:pt idx="760">-0.000127378978874651</cx:pt>
          <cx:pt idx="761">0.00051856513408951902</cx:pt>
          <cx:pt idx="762">4.9633525463961397e-06</cx:pt>
          <cx:pt idx="763">0.00046676717773079101</cx:pt>
          <cx:pt idx="764">-0.0014597308858093001</cx:pt>
          <cx:pt idx="765">-0.0011459032952413799</cx:pt>
          <cx:pt idx="766">-0.00092236596139362505</cx:pt>
          <cx:pt idx="767">0.0023604464758314298</cx:pt>
          <cx:pt idx="768">0.0026893786573027301</cx:pt>
          <cx:pt idx="769">-0.0022317254482148198</cx:pt>
          <cx:pt idx="770">-0.00497928785777247</cx:pt>
          <cx:pt idx="771">-0.0047391949631123897</cx:pt>
          <cx:pt idx="772">-0.0051281013891665197</cx:pt>
          <cx:pt idx="773">-0.0045960270730312502</cx:pt>
          <cx:pt idx="774">-0.0071235638694250999</cx:pt>
          <cx:pt idx="775">-0.00099401073987717692</cx:pt>
          <cx:pt idx="776">0.00017052713515943699</cx:pt>
          <cx:pt idx="777">-0.0031035407054740101</cx:pt>
          <cx:pt idx="778">-0.0040415528039955797</cx:pt>
          <cx:pt idx="779">-0.00054568615110818096</cx:pt>
          <cx:pt idx="780">0.00071113965802763396</cx:pt>
          <cx:pt idx="781">0.00072425542555485105</cx:pt>
          <cx:pt idx="782">0.000319376546867537</cx:pt>
          <cx:pt idx="783">-0.000130002909327178</cx:pt>
          <cx:pt idx="784">-0.002524024260759975</cx:pt>
          <cx:pt idx="785">0.00045024308316027252</cx:pt>
          <cx:pt idx="786">-0.0030495472734498748</cx:pt>
          <cx:pt idx="787">-0.0093988216532491248</cx:pt>
          <cx:pt idx="788">-0.0072251725122086498</cx:pt>
          <cx:pt idx="789">0.0060429443675543001</cx:pt>
          <cx:pt idx="790">0.0058387650529856498</cx:pt>
          <cx:pt idx="791">0.0052176516506025504</cx:pt>
          <cx:pt idx="792">0.0031985648075638748</cx:pt>
          <cx:pt idx="793">-0.0023954092359693975</cx:pt>
          <cx:pt idx="794">-0.0041288982676838497</cx:pt>
          <cx:pt idx="795">-0.01271443878298135</cx:pt>
          <cx:pt idx="796">-0.0010118276439159549</cx:pt>
          <cx:pt idx="797">-0.0094535644779843251</cx:pt>
          <cx:pt idx="798">-0.014074688533027575</cx:pt>
          <cx:pt idx="799">-0.0051867524590722249</cx:pt>
          <cx:pt idx="800">-0.008121350137567325</cx:pt>
          <cx:pt idx="801">-0.019114463562386726</cx:pt>
          <cx:pt idx="802">-0.0047120853668406997</cx:pt>
          <cx:pt idx="803">0.0021027900944848698</cx:pt>
          <cx:pt idx="804">-0.0032417839589546499</cx:pt>
          <cx:pt idx="805">0.00065234430769031497</cx:pt>
          <cx:pt idx="806">0.00164864618769795</cx:pt>
          <cx:pt idx="807">0.000351665589409575</cx:pt>
          <cx:pt idx="808">-0.00030397011814178751</cx:pt>
          <cx:pt idx="809">0.00030141036653762252</cx:pt>
          <cx:pt idx="810">-0.00022109079608384526</cx:pt>
          <cx:pt idx="811">-0.00059925982624351999</cx:pt>
          <cx:pt idx="812">-0.0021173018092972202</cx:pt>
          <cx:pt idx="813">-0.00052728535989065748</cx:pt>
          <cx:pt idx="814">-0.0053692555583222</cx:pt>
          <cx:pt idx="815">-0.0020740658908931374</cx:pt>
          <cx:pt idx="816">0.0010466945690266025</cx:pt>
          <cx:pt idx="817">-0.00110011023505314</cx:pt>
          <cx:pt idx="818">0.0058374481883985497</cx:pt>
          <cx:pt idx="819">0.0074291902751172749</cx:pt>
          <cx:pt idx="820">-0.0019176073435168649</cx:pt>
          <cx:pt idx="821">0.0027734193404929499</cx:pt>
          <cx:pt idx="822">0.00824628061179415</cx:pt>
          <cx:pt idx="823">-0.0014228700146436176</cx:pt>
          <cx:pt idx="824">-0.0062935695589604497</cx:pt>
          <cx:pt idx="825">-0.0027511902160933001</cx:pt>
          <cx:pt idx="826">-0.010960780262167525</cx:pt>
          <cx:pt idx="827">-0.0084411889082082001</cx:pt>
          <cx:pt idx="828">-4.6407487939109003e-05</cx:pt>
          <cx:pt idx="829">-0.0042600309815660504</cx:pt>
          <cx:pt idx="830">-0.0030513530945468501</cx:pt>
          <cx:pt idx="831">0.00090168120421066497</cx:pt>
          <cx:pt idx="832">0.0028450327874803998</cx:pt>
          <cx:pt idx="833">0.00068755212166574499</cx:pt>
          <cx:pt idx="834">0.002523821698766525</cx:pt>
          <cx:pt idx="835">0.0016729618904119199</cx:pt>
          <cx:pt idx="836">0.00030361943264114251</cx:pt>
          <cx:pt idx="837">1.2172927619066126e-05</cx:pt>
          <cx:pt idx="838">-0.00048332748876282999</cx:pt>
          <cx:pt idx="839">-0.00015416195846677401</cx:pt>
          <cx:pt idx="840">-0.00041850786086959001</cx:pt>
          <cx:pt idx="841">-0.0022291077991371624</cx:pt>
          <cx:pt idx="842">-0.0051844836268300004</cx:pt>
          <cx:pt idx="843">-0.0023869555991872524</cx:pt>
          <cx:pt idx="844">-0.00075779270866908248</cx:pt>
          <cx:pt idx="845">0.0035580396806717501</cx:pt>
          <cx:pt idx="846">0.0097694173289498247</cx:pt>
          <cx:pt idx="847">0.0027634950421475749</cx:pt>
          <cx:pt idx="848">-0.0029797436422887499</cx:pt>
          <cx:pt idx="849">0.0017630067286338201</cx:pt>
          <cx:pt idx="850">0.00048384535706527752</cx:pt>
          <cx:pt idx="851">-0.0073728741468927746</cx:pt>
          <cx:pt idx="852">-0.011863006066719126</cx:pt>
          <cx:pt idx="853">-0.0107305011487251</cx:pt>
          <cx:pt idx="854">-0.014455048432764151</cx:pt>
          <cx:pt idx="855">-0.011720231227506076</cx:pt>
          <cx:pt idx="856">-0.0017997373430169326</cx:pt>
          <cx:pt idx="857">0.0041388667077984246</cx:pt>
          <cx:pt idx="858">0.00049351698606296245</cx:pt>
          <cx:pt idx="859">0.0059722758819178252</cx:pt>
          <cx:pt idx="860">0.015025931072258676</cx:pt>
          <cx:pt idx="861">0.010088166663584325</cx:pt>
          <cx:pt idx="862">0.002548119314528475</cx:pt>
          <cx:pt idx="863">-3.62557053260415e-05</cx:pt>
          <cx:pt idx="864">-0.0028740861305440752</cx:pt>
          <cx:pt idx="865">8.7018684498624502e-05</cx:pt>
          <cx:pt idx="866">-0.00022584078097696601</cx:pt>
          <cx:pt idx="867">-0.001760902937370385</cx:pt>
          <cx:pt idx="868">-0.0001014790396704265</cx:pt>
          <cx:pt idx="869">-0.0027418109635537749</cx:pt>
          <cx:pt idx="870">0.00030601185315699749</cx:pt>
          <cx:pt idx="871">0.0062997052692159499</cx:pt>
          <cx:pt idx="872">0.0063640353072844753</cx:pt>
          <cx:pt idx="873">0.0045275002165575751</cx:pt>
          <cx:pt idx="874">0.0079611216784143991</cx:pt>
          <cx:pt idx="875">0.0042172763084290747</cx:pt>
          <cx:pt idx="876">0.0046423779928482503</cx:pt>
          <cx:pt idx="877">0.0023096925980294475</cx:pt>
          <cx:pt idx="878">-0.0038495622757618751</cx:pt>
          <cx:pt idx="879">-0.003232140078800625</cx:pt>
          <cx:pt idx="880">-0.025441838801696499</cx:pt>
          <cx:pt idx="881">-0.01157847013865855</cx:pt>
          <cx:pt idx="882">-0.011767781180299751</cx:pt>
          <cx:pt idx="883">-0.0013001446407060976</cx:pt>
          <cx:pt idx="884">-0.002524024260759975</cx:pt>
          <cx:pt idx="885">0.00045024308316027252</cx:pt>
          <cx:pt idx="886">-0.0030495472734498748</cx:pt>
          <cx:pt idx="887">-0.0093988216532491248</cx:pt>
          <cx:pt idx="888">-0.0072251725122086498</cx:pt>
          <cx:pt idx="889">0.0060429443675543001</cx:pt>
          <cx:pt idx="890">0.0058387650529856498</cx:pt>
          <cx:pt idx="891">0.0052176516506025504</cx:pt>
          <cx:pt idx="892">0.0031985648075638748</cx:pt>
          <cx:pt idx="893">-0.0023954092359693975</cx:pt>
          <cx:pt idx="894">-0.0041288982676838497</cx:pt>
          <cx:pt idx="895">-0.01271443878298135</cx:pt>
          <cx:pt idx="896">-0.0010118276439159549</cx:pt>
          <cx:pt idx="897">-0.0094535644779843251</cx:pt>
          <cx:pt idx="898">-0.014074688533027575</cx:pt>
          <cx:pt idx="899">-0.0051867524590722249</cx:pt>
          <cx:pt idx="900">-0.008121350137567325</cx:pt>
          <cx:pt idx="901">-0.019114463562386726</cx:pt>
          <cx:pt idx="902">-0.0047120853668406997</cx:pt>
          <cx:pt idx="903">0.0021027900944848698</cx:pt>
          <cx:pt idx="904">-0.0032417839589546499</cx:pt>
          <cx:pt idx="905">0.00065234430769031497</cx:pt>
          <cx:pt idx="906">0.00164864618769795</cx:pt>
          <cx:pt idx="907">0.000351665589409575</cx:pt>
          <cx:pt idx="908">-0.00030397011814178751</cx:pt>
          <cx:pt idx="909">0.00030141036653762252</cx:pt>
          <cx:pt idx="910">-0.00022109079608384526</cx:pt>
          <cx:pt idx="911">-0.00059925982624351999</cx:pt>
          <cx:pt idx="912">-0.0021173018092972202</cx:pt>
          <cx:pt idx="913">-0.00052728535989065748</cx:pt>
          <cx:pt idx="914">-0.0053692555583222</cx:pt>
          <cx:pt idx="915">-0.0020740658908931374</cx:pt>
          <cx:pt idx="916">0.0010466945690266025</cx:pt>
          <cx:pt idx="917">-0.00110011023505314</cx:pt>
          <cx:pt idx="918">0.0058374481883985497</cx:pt>
          <cx:pt idx="919">0.0074291902751172749</cx:pt>
          <cx:pt idx="920">-0.0019176073435168649</cx:pt>
          <cx:pt idx="921">0.0027734193404929499</cx:pt>
          <cx:pt idx="922">0.00824628061179415</cx:pt>
          <cx:pt idx="923">-0.0014228700146436176</cx:pt>
          <cx:pt idx="924">-0.0062935695589604497</cx:pt>
          <cx:pt idx="925">-0.0027511902160933001</cx:pt>
          <cx:pt idx="926">-0.010960780262167525</cx:pt>
          <cx:pt idx="927">-0.0084411889082082001</cx:pt>
          <cx:pt idx="928">-4.6407487939109003e-05</cx:pt>
          <cx:pt idx="929">-0.0042600309815660504</cx:pt>
          <cx:pt idx="930">-0.0030513530945468501</cx:pt>
          <cx:pt idx="931">0.00090168120421066497</cx:pt>
          <cx:pt idx="932">0.0028450327874803998</cx:pt>
          <cx:pt idx="933">0.00068755212166574499</cx:pt>
          <cx:pt idx="934">0.002523821698766525</cx:pt>
          <cx:pt idx="935">0.0016729618904119199</cx:pt>
          <cx:pt idx="936">0.00030361943264114251</cx:pt>
          <cx:pt idx="937">1.2172927619066126e-05</cx:pt>
          <cx:pt idx="938">-0.00048332748876282999</cx:pt>
          <cx:pt idx="939">-0.00015416195846677401</cx:pt>
          <cx:pt idx="940">-0.00041850786086959001</cx:pt>
          <cx:pt idx="941">-0.0022291077991371624</cx:pt>
          <cx:pt idx="942">-0.0051844836268300004</cx:pt>
          <cx:pt idx="943">-0.0023869555991872524</cx:pt>
          <cx:pt idx="944">-0.00075779270866908248</cx:pt>
          <cx:pt idx="945">0.0035580396806717501</cx:pt>
          <cx:pt idx="946">0.0097694173289498247</cx:pt>
          <cx:pt idx="947">0.0027634950421475749</cx:pt>
          <cx:pt idx="948">-0.0029797436422887499</cx:pt>
          <cx:pt idx="949">0.0017630067286338201</cx:pt>
          <cx:pt idx="950">0.00048384535706527752</cx:pt>
          <cx:pt idx="951">-0.0073728741468927746</cx:pt>
          <cx:pt idx="952">-0.011863006066719126</cx:pt>
          <cx:pt idx="953">-0.0107305011487251</cx:pt>
          <cx:pt idx="954">-0.014455048432764151</cx:pt>
          <cx:pt idx="955">-0.011720231227506076</cx:pt>
          <cx:pt idx="956">-0.0017997373430169326</cx:pt>
          <cx:pt idx="957">0.0041388667077984246</cx:pt>
          <cx:pt idx="958">0.00049351698606296245</cx:pt>
          <cx:pt idx="959">0.0059722758819178252</cx:pt>
          <cx:pt idx="960">0.015025931072258676</cx:pt>
          <cx:pt idx="961">0.010088166663584325</cx:pt>
          <cx:pt idx="962">0.002548119314528475</cx:pt>
          <cx:pt idx="963">-3.62557053260415e-05</cx:pt>
          <cx:pt idx="964">-0.0028740861305440752</cx:pt>
          <cx:pt idx="965">8.7018684498624502e-05</cx:pt>
          <cx:pt idx="966">-0.00022584078097696601</cx:pt>
          <cx:pt idx="967">-0.001760902937370385</cx:pt>
          <cx:pt idx="968">-0.0001014790396704265</cx:pt>
          <cx:pt idx="969">-0.0027418109635537749</cx:pt>
          <cx:pt idx="970">0.00030601185315699749</cx:pt>
          <cx:pt idx="971">0.0062997052692159499</cx:pt>
          <cx:pt idx="972">0.0063640353072844753</cx:pt>
          <cx:pt idx="973">0.0045275002165575751</cx:pt>
          <cx:pt idx="974">0.0079611216784143991</cx:pt>
          <cx:pt idx="975">0.0042172763084290747</cx:pt>
          <cx:pt idx="976">0.0046423779928482503</cx:pt>
          <cx:pt idx="977">0.0023096925980294475</cx:pt>
          <cx:pt idx="978">-0.0038495622757618751</cx:pt>
          <cx:pt idx="979">-0.003232140078800625</cx:pt>
          <cx:pt idx="980">-0.025441838801696499</cx:pt>
          <cx:pt idx="981">-0.01157847013865855</cx:pt>
          <cx:pt idx="982">-0.011767781180299751</cx:pt>
          <cx:pt idx="983">-0.0013001446407060976</cx:pt>
          <cx:pt idx="984">-0.002524024260759975</cx:pt>
          <cx:pt idx="985">0.00045024308316027252</cx:pt>
          <cx:pt idx="986">-0.0030495472734498748</cx:pt>
          <cx:pt idx="987">-0.0093988216532491248</cx:pt>
          <cx:pt idx="988">-0.0072251725122086498</cx:pt>
          <cx:pt idx="989">0.0060429443675543001</cx:pt>
          <cx:pt idx="990">0.0058387650529856498</cx:pt>
          <cx:pt idx="991">0.0052176516506025504</cx:pt>
          <cx:pt idx="992">0.0031985648075638748</cx:pt>
          <cx:pt idx="993">-0.0023954092359693975</cx:pt>
          <cx:pt idx="994">-0.0041288982676838497</cx:pt>
          <cx:pt idx="995">-0.01271443878298135</cx:pt>
          <cx:pt idx="996">-0.0010118276439159549</cx:pt>
          <cx:pt idx="997">-0.0094535644779843251</cx:pt>
          <cx:pt idx="998">-0.014074688533027575</cx:pt>
          <cx:pt idx="999">-0.0051867524590722249</cx:pt>
          <cx:pt idx="1000">-0.008121350137567325</cx:pt>
          <cx:pt idx="1001">-0.019114463562386726</cx:pt>
          <cx:pt idx="1002">-0.0047120853668406997</cx:pt>
          <cx:pt idx="1003">0.0021027900944848698</cx:pt>
          <cx:pt idx="1004">-0.0032417839589546499</cx:pt>
          <cx:pt idx="1005">0.00065234430769031497</cx:pt>
          <cx:pt idx="1006">0.00164864618769795</cx:pt>
          <cx:pt idx="1007">0.000351665589409575</cx:pt>
          <cx:pt idx="1008">-0.00030397011814178751</cx:pt>
          <cx:pt idx="1009">0.00030141036653762252</cx:pt>
          <cx:pt idx="1010">-0.00022109079608384526</cx:pt>
          <cx:pt idx="1011">-0.00059925982624351999</cx:pt>
          <cx:pt idx="1012">-0.0021173018092972202</cx:pt>
          <cx:pt idx="1013">-0.00052728535989065748</cx:pt>
          <cx:pt idx="1014">-0.0053692555583222</cx:pt>
          <cx:pt idx="1015">-0.0020740658908931374</cx:pt>
          <cx:pt idx="1016">0.0010466945690266025</cx:pt>
          <cx:pt idx="1017">-0.00110011023505314</cx:pt>
          <cx:pt idx="1018">0.0058374481883985497</cx:pt>
          <cx:pt idx="1019">0.0074291902751172749</cx:pt>
          <cx:pt idx="1020">-0.0019176073435168649</cx:pt>
          <cx:pt idx="1021">0.0027734193404929499</cx:pt>
          <cx:pt idx="1022">0.00824628061179415</cx:pt>
          <cx:pt idx="1023">-0.0014228700146436176</cx:pt>
          <cx:pt idx="1024">-0.0062935695589604497</cx:pt>
          <cx:pt idx="1025">-0.0027511902160933001</cx:pt>
          <cx:pt idx="1026">-0.010960780262167525</cx:pt>
          <cx:pt idx="1027">-0.0084411889082082001</cx:pt>
          <cx:pt idx="1028">-4.6407487939109003e-05</cx:pt>
          <cx:pt idx="1029">-0.0042600309815660504</cx:pt>
          <cx:pt idx="1030">-0.0030513530945468501</cx:pt>
          <cx:pt idx="1031">0.00090168120421066497</cx:pt>
          <cx:pt idx="1032">0.0028450327874803998</cx:pt>
          <cx:pt idx="1033">0.00068755212166574499</cx:pt>
          <cx:pt idx="1034">0.002523821698766525</cx:pt>
          <cx:pt idx="1035">0.0016729618904119199</cx:pt>
          <cx:pt idx="1036">0.00030361943264114251</cx:pt>
          <cx:pt idx="1037">1.2172927619066126e-05</cx:pt>
          <cx:pt idx="1038">-0.00048332748876282999</cx:pt>
          <cx:pt idx="1039">-0.00015416195846677401</cx:pt>
          <cx:pt idx="1040">-0.00041850786086959001</cx:pt>
          <cx:pt idx="1041">-0.0022291077991371624</cx:pt>
          <cx:pt idx="1042">-0.0051844836268300004</cx:pt>
          <cx:pt idx="1043">-0.0023869555991872524</cx:pt>
          <cx:pt idx="1044">-0.00075779270866908248</cx:pt>
          <cx:pt idx="1045">0.0035580396806717501</cx:pt>
          <cx:pt idx="1046">0.0097694173289498247</cx:pt>
          <cx:pt idx="1047">0.0027634950421475749</cx:pt>
          <cx:pt idx="1048">-0.0029797436422887499</cx:pt>
          <cx:pt idx="1049">0.0017630067286338201</cx:pt>
          <cx:pt idx="1050">0.00048384535706527752</cx:pt>
          <cx:pt idx="1051">-0.0073728741468927746</cx:pt>
          <cx:pt idx="1052">-0.011863006066719126</cx:pt>
          <cx:pt idx="1053">-0.0107305011487251</cx:pt>
          <cx:pt idx="1054">-0.014455048432764151</cx:pt>
          <cx:pt idx="1055">-0.011720231227506076</cx:pt>
          <cx:pt idx="1056">-0.0017997373430169326</cx:pt>
          <cx:pt idx="1057">0.0041388667077984246</cx:pt>
          <cx:pt idx="1058">0.00049351698606296245</cx:pt>
          <cx:pt idx="1059">0.0059722758819178252</cx:pt>
          <cx:pt idx="1060">0.015025931072258676</cx:pt>
          <cx:pt idx="1061">0.010088166663584325</cx:pt>
          <cx:pt idx="1062">0.002548119314528475</cx:pt>
          <cx:pt idx="1063">-3.62557053260415e-05</cx:pt>
          <cx:pt idx="1064">-0.0028740861305440752</cx:pt>
          <cx:pt idx="1065">8.7018684498624502e-05</cx:pt>
          <cx:pt idx="1066">-0.00022584078097696601</cx:pt>
          <cx:pt idx="1067">-0.001760902937370385</cx:pt>
          <cx:pt idx="1068">-0.0001014790396704265</cx:pt>
          <cx:pt idx="1069">-0.0027418109635537749</cx:pt>
          <cx:pt idx="1070">0.00030601185315699749</cx:pt>
          <cx:pt idx="1071">0.0062997052692159499</cx:pt>
          <cx:pt idx="1072">0.0063640353072844753</cx:pt>
          <cx:pt idx="1073">0.0045275002165575751</cx:pt>
          <cx:pt idx="1074">0.0079611216784143991</cx:pt>
          <cx:pt idx="1075">0.0042172763084290747</cx:pt>
          <cx:pt idx="1076">0.0046423779928482503</cx:pt>
          <cx:pt idx="1077">0.0023096925980294475</cx:pt>
          <cx:pt idx="1078">-0.0038495622757618751</cx:pt>
          <cx:pt idx="1079">-0.003232140078800625</cx:pt>
          <cx:pt idx="1080">-0.025441838801696499</cx:pt>
          <cx:pt idx="1081">-0.01157847013865855</cx:pt>
          <cx:pt idx="1082">-0.011767781180299751</cx:pt>
          <cx:pt idx="1083">-0.0013001446407060976</cx:pt>
        </cx:lvl>
      </cx:numDim>
    </cx:data>
    <cx:data id="133">
      <cx:numDim type="val">
        <cx:f>Sheet2!$ED$1:$ED$1084</cx:f>
        <cx:lvl ptCount="1084" formatCode="G/通用格式">
          <cx:pt idx="0">0.00013405907476242001</cx:pt>
          <cx:pt idx="1">-0.00011366048295503501</cx:pt>
          <cx:pt idx="2">5.16499384684394e-05</cx:pt>
          <cx:pt idx="3">-0.000623922203233472</cx:pt>
          <cx:pt idx="4">0.000193398218378951</cx:pt>
          <cx:pt idx="5">0.00037005219976981901</cx:pt>
          <cx:pt idx="6">-1.80669048129584e-05</cx:pt>
          <cx:pt idx="7">0.00040586205184828998</cx:pt>
          <cx:pt idx="8">0.00017344545013227999</cx:pt>
          <cx:pt idx="9">0.00014930903921841801</cx:pt>
          <cx:pt idx="10">-0.00027137795977296098</cx:pt>
          <cx:pt idx="11">-0.00022900110909700099</cx:pt>
          <cx:pt idx="12">-5.4298601265098e-05</cx:pt>
          <cx:pt idx="13">0.00016071953089288001</cx:pt>
          <cx:pt idx="14">0.000753960103568381</cx:pt>
          <cx:pt idx="15">-0.00032467491953614601</cx:pt>
          <cx:pt idx="16">0.00048042405102037599</cx:pt>
          <cx:pt idx="17">0.000243631959717608</cx:pt>
          <cx:pt idx="18">-0.00026509261324233699</cx:pt>
          <cx:pt idx="19">0.000212581017027264</cx:pt>
          <cx:pt idx="20">-0.00071084705216984995</cx:pt>
          <cx:pt idx="21">0.00025860904990500599</cx:pt>
          <cx:pt idx="22">-0.00056773194733909598</cx:pt>
          <cx:pt idx="23">-0.00016658796689207099</cx:pt>
          <cx:pt idx="24">-0.00067175366058591505</cx:pt>
          <cx:pt idx="25">0.00082427414150193197</cx:pt>
          <cx:pt idx="26">-0.00081716760620532296</cx:pt>
          <cx:pt idx="27">-0.000112372289183014</cx:pt>
          <cx:pt idx="28">0.00028410345146036802</cx:pt>
          <cx:pt idx="29">-0.00027227665226996098</cx:pt>
          <cx:pt idx="30">0.00044861943848125801</cx:pt>
          <cx:pt idx="31">0.00064043509840003602</cx:pt>
          <cx:pt idx="32">0.00022275218989567901</cx:pt>
          <cx:pt idx="33">-0.00019013859638874101</cx:pt>
          <cx:pt idx="34">0.00012342100705242399</cx:pt>
          <cx:pt idx="35">-0.00039369222260042899</cx:pt>
          <cx:pt idx="36">0.00013932371025486499</cx:pt>
          <cx:pt idx="37">-0.00033367177697100702</cx:pt>
          <cx:pt idx="38">-0.00098337883541529491</cx:pt>
          <cx:pt idx="39">-0.0063489069440026804</cx:pt>
          <cx:pt idx="40">-0.0023926211590862001</cx:pt>
          <cx:pt idx="41">-0.0018559827978482601</cx:pt>
          <cx:pt idx="42">0.00011250583341736901</cx:pt>
          <cx:pt idx="43">0.00083183258225000105</cx:pt>
          <cx:pt idx="44">0.0020151667617978098</cx:pt>
          <cx:pt idx="45">-0.00177134919072217</cx:pt>
          <cx:pt idx="46">-0.00131984984927263</cx:pt>
          <cx:pt idx="47">-0.00024966886891926503</cx:pt>
          <cx:pt idx="48">-0.0022319040044471699</cx:pt>
          <cx:pt idx="49">-0.0058188695148901097</cx:pt>
          <cx:pt idx="50">-0.00062519153754614603</cx:pt>
          <cx:pt idx="51">-0.00048153003926271703</cx:pt>
          <cx:pt idx="52">-4.7638342045825203e-05</cx:pt>
          <cx:pt idx="53">7.5424895106182698e-05</cx:pt>
          <cx:pt idx="54">-0.000124154277868148</cx:pt>
          <cx:pt idx="55">0.00069499109763952597</cx:pt>
          <cx:pt idx="56">2.2611876016147e-05</cx:pt>
          <cx:pt idx="57">0.00041333281448658802</cx:pt>
          <cx:pt idx="58">0.00030503976696931201</cx:pt>
          <cx:pt idx="59">-0.00047087436610096202</cx:pt>
          <cx:pt idx="60">-0.00023542946174452399</cx:pt>
          <cx:pt idx="61">-0.00027645436200186602</cx:pt>
          <cx:pt idx="62">0.00081480181052948899</cx:pt>
          <cx:pt idx="63">-0.00086428403760373696</cx:pt>
          <cx:pt idx="64">-0.0012379474415878001</cx:pt>
          <cx:pt idx="65">0.00082845834089457105</cx:pt>
          <cx:pt idx="66">-0.00173023499499304</cx:pt>
          <cx:pt idx="67">0.0018821094500979399</cx:pt>
          <cx:pt idx="68">0.0091235534694641199</cx:pt>
          <cx:pt idx="69">0.0099754345777342095</cx:pt>
          <cx:pt idx="70">-0.00024873823742278399</cx:pt>
          <cx:pt idx="71">0.0038635688580867301</cx:pt>
          <cx:pt idx="72">0.0066499106576682603</cx:pt>
          <cx:pt idx="73">-0.0089767913546010599</cx:pt>
          <cx:pt idx="74">-0.0045399334757908897</cx:pt>
          <cx:pt idx="75">-0.00150462722849808</cx:pt>
          <cx:pt idx="76">-0.00226757781811485</cx:pt>
          <cx:pt idx="77">-0.013439316446673601</cx:pt>
          <cx:pt idx="78">-0.0115517480293483</cx:pt>
          <cx:pt idx="79">-0.0027994405969285299</cx:pt>
          <cx:pt idx="80">0.0013134623736542901</cx:pt>
          <cx:pt idx="81">0.00036895330216251998</cx:pt>
          <cx:pt idx="82">-0.00023798104306282599</cx:pt>
          <cx:pt idx="83">-0.00042521751496397698</cx:pt>
          <cx:pt idx="84">0.00093119248944032601</cx:pt>
          <cx:pt idx="85">0.00038911245425986301</cx:pt>
          <cx:pt idx="86">0.0028473025383321401</cx:pt>
          <cx:pt idx="87">0.00070628856254272997</cx:pt>
          <cx:pt idx="88">-0.00082281023138528603</cx:pt>
          <cx:pt idx="89">0.0021591182441002099</cx:pt>
          <cx:pt idx="90">0.0020587822275599898</cx:pt>
          <cx:pt idx="91">0.0015890302508300301</cx:pt>
          <cx:pt idx="92">0.00467525366529276</cx:pt>
          <cx:pt idx="93">0.012307775356218501</cx:pt>
          <cx:pt idx="94">0.0082614165010553003</cx:pt>
          <cx:pt idx="95">0.020461293921965201</cx:pt>
          <cx:pt idx="96">0.044214490149397899</cx:pt>
          <cx:pt idx="97">0.0338137220518306</cx:pt>
          <cx:pt idx="98">0.0464041829934645</cx:pt>
          <cx:pt idx="99">0.047686453724819902</cx:pt>
          <cx:pt idx="100">0.046126015066028203</cx:pt>
          <cx:pt idx="101">0.084656806667015902</cx:pt>
          <cx:pt idx="102">0.084547622000493594</cx:pt>
          <cx:pt idx="103">0.042472210241290602</cx:pt>
          <cx:pt idx="104">-0.0104710561967725</cx:pt>
          <cx:pt idx="105">-0.049803534298407802</cx:pt>
          <cx:pt idx="106">-0.033484645122343198</cx:pt>
          <cx:pt idx="107">-0.028012331620998799</cx:pt>
          <cx:pt idx="108">-0.0155623624121175</cx:pt>
          <cx:pt idx="109">-0.0017497197298203999</cx:pt>
          <cx:pt idx="110">-0.00033547681950031301</cx:pt>
          <cx:pt idx="111">0.00038931292919654003</cx:pt>
          <cx:pt idx="112">-0.00019612805303591399</cx:pt>
          <cx:pt idx="113">-0.000352719575520811</cx:pt>
          <cx:pt idx="114">0.00821322608396826</cx:pt>
          <cx:pt idx="115">0.0020440670010309198</cx:pt>
          <cx:pt idx="116">0.00055676333686984002</cx:pt>
          <cx:pt idx="117">0.0061873370792749002</cx:pt>
          <cx:pt idx="118">0.0117085599171661</cx:pt>
          <cx:pt idx="119">0.015371679730203499</cx:pt>
          <cx:pt idx="120">0.031458274221411599</cx:pt>
          <cx:pt idx="121">0.043081756883833602</cx:pt>
          <cx:pt idx="122">0.054886832845960201</cx:pt>
          <cx:pt idx="123">0.054859712359145003</cx:pt>
          <cx:pt idx="124">0.036313923422827799</cx:pt>
          <cx:pt idx="125">0.02195091702078</cx:pt>
          <cx:pt idx="126">-0.0045447964120180102</cx:pt>
          <cx:pt idx="127">0.011295412423926701</cx:pt>
          <cx:pt idx="128">0.062533366749347896</cx:pt>
          <cx:pt idx="129">0.097211677617144998</cx:pt>
          <cx:pt idx="130">0.15748507807647899</cx:pt>
          <cx:pt idx="131">0.096617264979614606</cx:pt>
          <cx:pt idx="132">0.052842978256048098</cx:pt>
          <cx:pt idx="133">-0.0081865725956856306</cx:pt>
          <cx:pt idx="134">-0.028781652022735301</cx:pt>
          <cx:pt idx="135">-0.082168183774572398</cx:pt>
          <cx:pt idx="136">-0.061209905010522599</cx:pt>
          <cx:pt idx="137">-0.0148397521102343</cx:pt>
          <cx:pt idx="138">-0.0012089990960598501</cx:pt>
          <cx:pt idx="139">-0.00160274974194615</cx:pt>
          <cx:pt idx="140">-0.00072601154905052904</cx:pt>
          <cx:pt idx="141">0.00036718458449116098</cx:pt>
          <cx:pt idx="142">0.00124680349483719</cx:pt>
          <cx:pt idx="143">-8.8227131944551199e-05</cx:pt>
          <cx:pt idx="144">0.0026754290077425102</cx:pt>
          <cx:pt idx="145">0.0038010510458794601</cx:pt>
          <cx:pt idx="146">0.016399903455083801</cx:pt>
          <cx:pt idx="147">0.020664476772045699</cx:pt>
          <cx:pt idx="148">0.015793229121468199</cx:pt>
          <cx:pt idx="149">0.028433736005510801</cx:pt>
          <cx:pt idx="150">0.019254034702336099</cx:pt>
          <cx:pt idx="151">0.0053288924462139304</cx:pt>
          <cx:pt idx="152">0.0025173403908108601</cx:pt>
          <cx:pt idx="153">-0.035073939740635399</cx:pt>
          <cx:pt idx="154">-0.045735079835735701</cx:pt>
          <cx:pt idx="155">0.00499098294804443</cx:pt>
          <cx:pt idx="156">0.0571984797717578</cx:pt>
          <cx:pt idx="157">-0.00451590501111984</cx:pt>
          <cx:pt idx="158">0.058042794323933999</cx:pt>
          <cx:pt idx="159">0.10085259909644501</cx:pt>
          <cx:pt idx="160">0.059608478762733799</cx:pt>
          <cx:pt idx="161">0.043103161387339897</cx:pt>
          <cx:pt idx="162">0.025330647445767501</cx:pt>
          <cx:pt idx="163">-0.0318707946336921</cx:pt>
          <cx:pt idx="164">-0.051354200461300299</cx:pt>
          <cx:pt idx="165">-0.0285336907951622</cx:pt>
          <cx:pt idx="166">-0.00765203615390411</cx:pt>
          <cx:pt idx="167">-0.00249499770906532</cx:pt>
          <cx:pt idx="168">-0.0010071435199047101</cx:pt>
          <cx:pt idx="169">-0.000149637594841982</cx:pt>
          <cx:pt idx="170">-0.00056945538187325704</cx:pt>
          <cx:pt idx="171">0.0041964833663218799</cx:pt>
          <cx:pt idx="172">0.00841770547105305</cx:pt>
          <cx:pt idx="173">0.0053238470167523196</cx:pt>
          <cx:pt idx="174">0.0090424346245664596</cx:pt>
          <cx:pt idx="175">0.0032483460297037</cx:pt>
          <cx:pt idx="176">-0.029057411802276601</cx:pt>
          <cx:pt idx="177">-0.0039900000310509496</cx:pt>
          <cx:pt idx="178">-0.0018711679777556401</cx:pt>
          <cx:pt idx="179">0.019803246492125001</cx:pt>
          <cx:pt idx="180">0.060739327153714801</cx:pt>
          <cx:pt idx="181">0.088933237629158807</cx:pt>
          <cx:pt idx="182">0.046375063777546903</cx:pt>
          <cx:pt idx="183">0.017971164199441201</cx:pt>
          <cx:pt idx="184">-0.0078471160323532897</cx:pt>
          <cx:pt idx="185">-0.028744735385787399</cx:pt>
          <cx:pt idx="186">0.024607185986806002</cx:pt>
          <cx:pt idx="187">0.012266201955768099</cx:pt>
          <cx:pt idx="188">0.018333209149282499</cx:pt>
          <cx:pt idx="189">0.028491486255246501</cx:pt>
          <cx:pt idx="190">0.032051534773300999</cx:pt>
          <cx:pt idx="191">-0.00665973345221857</cx:pt>
          <cx:pt idx="192">0.0067282142087259503</cx:pt>
          <cx:pt idx="193">-0.0290547712079566</cx:pt>
          <cx:pt idx="194">-0.0096204928768258008</cx:pt>
          <cx:pt idx="195">-0.00723273332972815</cx:pt>
          <cx:pt idx="196">-0.00019654459343683501</cx:pt>
          <cx:pt idx="197">0.001750043192054</cx:pt>
          <cx:pt idx="198">0.00040937297587707899</cx:pt>
          <cx:pt idx="199">0.00092802669682706001</cx:pt>
          <cx:pt idx="200">0.0022102634295975902</cx:pt>
          <cx:pt idx="201">-0.00042167027113473252</cx:pt>
          <cx:pt idx="202">-0.0025580261415271001</cx:pt>
          <cx:pt idx="203">-0.0098760103643599755</cx:pt>
          <cx:pt idx="204">-0.012514791734173825</cx:pt>
          <cx:pt idx="205">-0.0084998258725434497</cx:pt>
          <cx:pt idx="206">0.0017211489670311926</cx:pt>
          <cx:pt idx="207">0.0060147881296785752</cx:pt>
          <cx:pt idx="208">0.0080249218845393506</cx:pt>
          <cx:pt idx="209">0.0059516161954657754</cx:pt>
          <cx:pt idx="210">0.0085573610330182005</cx:pt>
          <cx:pt idx="211">-0.0084114222439583743</cx:pt>
          <cx:pt idx="212">-0.0048581899266817753</cx:pt>
          <cx:pt idx="213">0.0018316288061317975</cx:pt>
          <cx:pt idx="214">-0.0058314629364861004</cx:pt>
          <cx:pt idx="215">0.0052940215298552754</cx:pt>
          <cx:pt idx="216">0.01444916906936335</cx:pt>
          <cx:pt idx="217">0.015849874250019949</cx:pt>
          <cx:pt idx="218">0.0077128583094854498</cx:pt>
          <cx:pt idx="219">0.001732782146687605</cx:pt>
          <cx:pt idx="220">-0.0020155733886619573</cx:pt>
          <cx:pt idx="221">-0.0054124412055342498</cx:pt>
          <cx:pt idx="222">-0.0021610327077114752</cx:pt>
          <cx:pt idx="223">-0.0010049514278152325</cx:pt>
          <cx:pt idx="224">0.00026590457730797</cx:pt>
          <cx:pt idx="225">0.00039109686612525752</cx:pt>
          <cx:pt idx="226">-0.0010435602978234549</cx:pt>
          <cx:pt idx="227">-0.00028348504839139</cx:pt>
          <cx:pt idx="228">-0.00019400591683880851</cx:pt>
          <cx:pt idx="229">-0.0064203849759928502</cx:pt>
          <cx:pt idx="230">-0.01015907247525135</cx:pt>
          <cx:pt idx="231">-0.016848612473330575</cx:pt>
          <cx:pt idx="232">-0.024957936862803926</cx:pt>
          <cx:pt idx="233">-0.020873273011711348</cx:pt>
          <cx:pt idx="234">-0.012530522134702725</cx:pt>
          <cx:pt idx="235">-0.018588572142478225</cx:pt>
          <cx:pt idx="236">-0.028982138453398251</cx:pt>
          <cx:pt idx="237">-0.0299815884396855</cx:pt>
          <cx:pt idx="238">-0.029358142299391751</cx:pt>
          <cx:pt idx="239">-0.040335430745955747</cx:pt>
          <cx:pt idx="240">-0.018967239811731349</cx:pt>
          <cx:pt idx="241">-0.00969566851336175</cx:pt>
          <cx:pt idx="242">0.0036288536257907751</cx:pt>
          <cx:pt idx="243">0.0087249554487721752</cx:pt>
          <cx:pt idx="244">0.016346891815440624</cx:pt>
          <cx:pt idx="245">0.0099756802028335492</cx:pt>
          <cx:pt idx="246">0.0141811941240943</cx:pt>
          <cx:pt idx="247">0.0058171332551525748</cx:pt>
          <cx:pt idx="248">-0.0066378985359367504</cx:pt>
          <cx:pt idx="249">-0.0042621153713532497</cx:pt>
          <cx:pt idx="250">-0.00050684231643065747</cx:pt>
          <cx:pt idx="251">2.1030691247124824e-05</cx:pt>
          <cx:pt idx="252">0.00011591110621735825</cx:pt>
          <cx:pt idx="253">0.00023794487426976999</cx:pt>
          <cx:pt idx="254">-0.00084430379360366751</cx:pt>
          <cx:pt idx="255">-0.00079143045093621499</cx:pt>
          <cx:pt idx="256">-0.00380387607540785</cx:pt>
          <cx:pt idx="257">-0.013507116400941099</cx:pt>
          <cx:pt idx="258">-0.016114551282633126</cx:pt>
          <cx:pt idx="259">-0.027975748465023501</cx:pt>
          <cx:pt idx="260">-0.037598535470382</cx:pt>
          <cx:pt idx="261">-0.04775595609320625</cx:pt>
          <cx:pt idx="262">-0.042995492969604247</cx:pt>
          <cx:pt idx="263">-0.05666659060148925</cx:pt>
          <cx:pt idx="264">-0.062465024716896002</cx:pt>
          <cx:pt idx="265">-0.056884192775743248</cx:pt>
          <cx:pt idx="266">-0.046752356392247001</cx:pt>
          <cx:pt idx="267">-0.022967415696191224</cx:pt>
          <cx:pt idx="268">-0.0030765637306785251</cx:pt>
          <cx:pt idx="269">-0.00049666123179517997</cx:pt>
          <cx:pt idx="270">0.012241120570066676</cx:pt>
          <cx:pt idx="271">0.0088416183666641009</cx:pt>
          <cx:pt idx="272">0.0073539480836753001</cx:pt>
          <cx:pt idx="273">0.0099860800267489256</cx:pt>
          <cx:pt idx="274">0.015909972314617351</cx:pt>
          <cx:pt idx="275">-0.0020367800795062624</cx:pt>
          <cx:pt idx="276">-0.010131314453420149</cx:pt>
          <cx:pt idx="277">0.00101518715931596</cx:pt>
          <cx:pt idx="278">-0.00031748991679010998</cx:pt>
          <cx:pt idx="279">0.0001189696080483475</cx:pt>
          <cx:pt idx="280">-0.00026815929059258501</cx:pt>
          <cx:pt idx="281">0.00021584955152998</cx:pt>
          <cx:pt idx="282">-0.00016310113695959725</cx:pt>
          <cx:pt idx="283">0.00043039658890753498</cx:pt>
          <cx:pt idx="284">-0.0058430407765976749</cx:pt>
          <cx:pt idx="285">-0.018442061500570924</cx:pt>
          <cx:pt idx="286">-0.022939336879046798</cx:pt>
          <cx:pt idx="287">-0.033727995908862003</cx:pt>
          <cx:pt idx="288">-0.051181589294506752</cx:pt>
          <cx:pt idx="289">-0.06333001232445</cx:pt>
          <cx:pt idx="290">-0.060092853671866252</cx:pt>
          <cx:pt idx="291">-0.054381875956212751</cx:pt>
          <cx:pt idx="292">-0.038858682306862499</cx:pt>
          <cx:pt idx="293">-0.017019766596311527</cx:pt>
          <cx:pt idx="294">-0.0012623724400863076</cx:pt>
          <cx:pt idx="295">0.0016734349264967076</cx:pt>
          <cx:pt idx="296">0.020474449059925549</cx:pt>
          <cx:pt idx="297">0.018803585378230375</cx:pt>
          <cx:pt idx="298">0.027943714986509001</cx:pt>
          <cx:pt idx="299">0.073904979464676807</cx:pt>
          <cx:pt idx="300">0.0184656457276903</cx:pt>
          <cx:pt idx="301">0.0059078358396784103</cx:pt>
          <cx:pt idx="302">0.00085119195880003996</cx:pt>
          <cx:pt idx="303">-0.024644586706885699</cx:pt>
          <cx:pt idx="304">-0.022595388842639001</cx:pt>
          <cx:pt idx="305">0.0064535415372752401</cx:pt>
          <cx:pt idx="306">-0.0010872922991407199</cx:pt>
          <cx:pt idx="307">-0.00046927810538472401</cx:pt>
          <cx:pt idx="308">-0.00102724764249516</cx:pt>
          <cx:pt idx="309">0.00026528411279402999</cx:pt>
          <cx:pt idx="310">0.0046358796923605004</cx:pt>
          <cx:pt idx="311">0.012580525249118299</cx:pt>
          <cx:pt idx="312">-0.0074488499188315599</cx:pt>
          <cx:pt idx="313">-0.054455930863987499</cx:pt>
          <cx:pt idx="314">-0.097530754196570493</cx:pt>
          <cx:pt idx="315">-0.12425150160039</cx:pt>
          <cx:pt idx="316">-0.135902535222065</cx:pt>
          <cx:pt idx="317">-0.120800373171635</cx:pt>
          <cx:pt idx="318">-0.0153746488301389</cx:pt>
          <cx:pt idx="319">0.010693202711456899</cx:pt>
          <cx:pt idx="320">0.0049575242847953701</cx:pt>
          <cx:pt idx="321">0.084801352115581499</cx:pt>
          <cx:pt idx="322">0.124053649640258</cx:pt>
          <cx:pt idx="323">0.116254336582698</cx:pt>
          <cx:pt idx="324">0.060492108241324297</cx:pt>
          <cx:pt idx="325">0.123290108699424</cx:pt>
          <cx:pt idx="326">0.060193907733125197</cx:pt>
          <cx:pt idx="327">0.038300978127546799</cx:pt>
          <cx:pt idx="328">-0.013969054870672799</cx:pt>
          <cx:pt idx="329">-0.0224090853840558</cx:pt>
          <cx:pt idx="330">0.010314931539659801</cx:pt>
          <cx:pt idx="331">-0.012100303105919001</cx:pt>
          <cx:pt idx="332">-0.0056241874011526104</cx:pt>
          <cx:pt idx="333">-0.00080291534243045895</cx:pt>
          <cx:pt idx="334">-0.00069566223901463902</cx:pt>
          <cx:pt idx="335">0.00026911304658831</cx:pt>
          <cx:pt idx="336">-0.00046141552816997598</cx:pt>
          <cx:pt idx="337">0.00055155441135943404</cx:pt>
          <cx:pt idx="338">0.00081595499374212898</cx:pt>
          <cx:pt idx="339">0.016627567528021199</cx:pt>
          <cx:pt idx="340">0.0170010648909143</cx:pt>
          <cx:pt idx="341">-0.024812343015335001</cx:pt>
          <cx:pt idx="342">-0.078527005357150403</cx:pt>
          <cx:pt idx="343">-0.054042491147962599</cx:pt>
          <cx:pt idx="344">0.029630249144795701</cx:pt>
          <cx:pt idx="345">0.12884049944887399</cx:pt>
          <cx:pt idx="346">0.15031742900953199</cx:pt>
          <cx:pt idx="347">0.13508797329927899</cx:pt>
          <cx:pt idx="348">0.107539211922733</cx:pt>
          <cx:pt idx="349">0.103758708350204</cx:pt>
          <cx:pt idx="350">0.090991848339494905</cx:pt>
          <cx:pt idx="351">0.035781674719124301</cx:pt>
          <cx:pt idx="352">0.057460313662667899</cx:pt>
          <cx:pt idx="353">-0.0083803599304545194</cx:pt>
          <cx:pt idx="354">-0.023709630829787401</cx:pt>
          <cx:pt idx="355">-0.054424513464383997</cx:pt>
          <cx:pt idx="356">-0.037717904471516503</cx:pt>
          <cx:pt idx="357">-0.011506577512747499</cx:pt>
          <cx:pt idx="358">0.011815266207211</cx:pt>
          <cx:pt idx="359">-0.0307359758070694</cx:pt>
          <cx:pt idx="360">-0.0119503831097755</cx:pt>
          <cx:pt idx="361">0.0028775033068994698</cx:pt>
          <cx:pt idx="362">-0.00048471191256187901</cx:pt>
          <cx:pt idx="363">0.000436327731529253</cx:pt>
          <cx:pt idx="364">7.9521485302929299e-05</cx:pt>
          <cx:pt idx="365">-0.00056859513719479098</cx:pt>
          <cx:pt idx="366">0.0044283886634086502</cx:pt>
          <cx:pt idx="367">0.019036768369634499</cx:pt>
          <cx:pt idx="368">0.041783110875501003</cx:pt>
          <cx:pt idx="369">-0.0066427632032588302</cx:pt>
          <cx:pt idx="370">-0.040385300698638299</cx:pt>
          <cx:pt idx="371">0.010173426908108</cx:pt>
          <cx:pt idx="372">0.078626938991256001</cx:pt>
          <cx:pt idx="373">0.110255511992609</cx:pt>
          <cx:pt idx="374">0.086017383369369996</cx:pt>
          <cx:pt idx="375">0.0604289722177015</cx:pt>
          <cx:pt idx="376">0.017932952097026798</cx:pt>
          <cx:pt idx="377">0.057115533075303503</cx:pt>
          <cx:pt idx="378">0.016815037062775502</cx:pt>
          <cx:pt idx="379">0.028172920132830501</cx:pt>
          <cx:pt idx="380">0.0069860453282430202</cx:pt>
          <cx:pt idx="381">-0.063016358542405199</cx:pt>
          <cx:pt idx="382">-0.082290352687107798</cx:pt>
          <cx:pt idx="383">-0.11905636415198401</cx:pt>
          <cx:pt idx="384">-0.039422084231315699</cx:pt>
          <cx:pt idx="385">0.0020519913889236801</cx:pt>
          <cx:pt idx="386">-0.0115669307911402</cx:pt>
          <cx:pt idx="387">-0.043304033334929798</cx:pt>
          <cx:pt idx="388">-0.016757837240417399</cx:pt>
          <cx:pt idx="389">0.0028283768832237902</cx:pt>
          <cx:pt idx="390">0.00041109759657791898</cx:pt>
          <cx:pt idx="391">0.00015833366092712599</cx:pt>
          <cx:pt idx="392">-0.00079217876452601199</cx:pt>
          <cx:pt idx="393">0.00037645342336273599</cx:pt>
          <cx:pt idx="394">0.00122809480470758</cx:pt>
          <cx:pt idx="395">0.0195269576886654</cx:pt>
          <cx:pt idx="396">0.048236415792676797</cx:pt>
          <cx:pt idx="397">0.0160830007404285</cx:pt>
          <cx:pt idx="398">0.023822702104605801</cx:pt>
          <cx:pt idx="399">0.0278700936091658</cx:pt>
          <cx:pt idx="400">0.0145189883041522</cx:pt>
          <cx:pt idx="401">0.00356781187472828</cx:pt>
          <cx:pt idx="402">-0.0241116765938643</cx:pt>
          <cx:pt idx="403">-0.040274543583480898</cx:pt>
          <cx:pt idx="404">0.0029241116861124998</cx:pt>
          <cx:pt idx="405">0.00089983652287439298</cx:pt>
          <cx:pt idx="406">0.030545334989681702</cx:pt>
          <cx:pt idx="407">-0.0230436806748807</cx:pt>
          <cx:pt idx="408">-0.043585266481693002</cx:pt>
          <cx:pt idx="409">-0.0107465652251866</cx:pt>
          <cx:pt idx="410">-0.078238435719294994</cx:pt>
          <cx:pt idx="411">-0.10413967922597001</cx:pt>
          <cx:pt idx="412">-0.038656349274544699</cx:pt>
          <cx:pt idx="413">0.0113199271107806</cx:pt>
          <cx:pt idx="414">-0.0083723338155970595</cx:pt>
          <cx:pt idx="415">-0.032564013071238199</cx:pt>
          <cx:pt idx="416">-0.016699169163679299</cx:pt>
          <cx:pt idx="417">0.00475738534501565</cx:pt>
          <cx:pt idx="418">0.0046333193482402798</cx:pt>
          <cx:pt idx="419">-0.00056631207517408801</cx:pt>
          <cx:pt idx="420">0.00033073112257517702</cx:pt>
          <cx:pt idx="421">-0.00038284618000869301</cx:pt>
          <cx:pt idx="422">0.0013606499229367401</cx:pt>
          <cx:pt idx="423">0.0121067378934764</cx:pt>
          <cx:pt idx="424">0.045267476582998699</cx:pt>
          <cx:pt idx="425">0.060725483891614397</cx:pt>
          <cx:pt idx="426">0.051733998968302899</cx:pt>
          <cx:pt idx="427">-0.053809593766851703</cx:pt>
          <cx:pt idx="428">-0.071451920671547098</cx:pt>
          <cx:pt idx="429">-0.079671910211181501</cx:pt>
          <cx:pt idx="430">-0.056342824310113303</cx:pt>
          <cx:pt idx="431">-0.0641050206317344</cx:pt>
          <cx:pt idx="432">-0.0082934644437318902</cx:pt>
          <cx:pt idx="433">0.0175840987395589</cx:pt>
          <cx:pt idx="434">-0.012525804371224299</cx:pt>
          <cx:pt idx="435">0.0021114389651535402</cx:pt>
          <cx:pt idx="436">0.00077795447328880797</cx:pt>
          <cx:pt idx="437">-0.0223112253312664</cx:pt>
          <cx:pt idx="438">-0.054617874825307798</cx:pt>
          <cx:pt idx="439">-0.069340418111476704</cx:pt>
          <cx:pt idx="440">-0.057258582497358802</cx:pt>
          <cx:pt idx="441">-0.010417919979500499</cx:pt>
          <cx:pt idx="442">-0.030011463472712802</cx:pt>
          <cx:pt idx="443">-0.022065047871822001</cx:pt>
          <cx:pt idx="444">-0.0017610889203120001</cx:pt>
          <cx:pt idx="445">0.0096998307526571601</cx:pt>
          <cx:pt idx="446">0.0070220965566944104</cx:pt>
          <cx:pt idx="447">0.00054245437722997799</cx:pt>
          <cx:pt idx="448">2.4229062616615799e-05</cx:pt>
          <cx:pt idx="449">6.5029634745015599e-05</cx:pt>
          <cx:pt idx="450">0.0020522024619690701</cx:pt>
          <cx:pt idx="451">0.0111447292641018</cx:pt>
          <cx:pt idx="452">0.051841945335460798</cx:pt>
          <cx:pt idx="453">0.044461702100394303</cx:pt>
          <cx:pt idx="454">-0.0380732412817038</cx:pt>
          <cx:pt idx="455">-0.1095547948633</cx:pt>
          <cx:pt idx="456">-0.144359512760946</cx:pt>
          <cx:pt idx="457">-0.092054924964991097</cx:pt>
          <cx:pt idx="458">-0.074472978928540004</cx:pt>
          <cx:pt idx="459">-0.055504227805009097</cx:pt>
          <cx:pt idx="460">0.0309563737228905</cx:pt>
          <cx:pt idx="461">0.015727837794079901</cx:pt>
          <cx:pt idx="462">-0.015211473186922699</cx:pt>
          <cx:pt idx="463">-0.0082395162287069897</cx:pt>
          <cx:pt idx="464">-0.0074067878822570302</cx:pt>
          <cx:pt idx="465">0.031801247705039302</cx:pt>
          <cx:pt idx="466">-0.0091439205837998694</cx:pt>
          <cx:pt idx="467">-0.00047569776291367198</cx:pt>
          <cx:pt idx="468">0.0177315928980218</cx:pt>
          <cx:pt idx="469">-0.00918280640548335</cx:pt>
          <cx:pt idx="470">-0.0184303705495357</cx:pt>
          <cx:pt idx="471">-0.00066119454114585798</cx:pt>
          <cx:pt idx="472">0.0144872981528128</cx:pt>
          <cx:pt idx="473">0.0139934169833554</cx:pt>
          <cx:pt idx="474">0.0067131383296924699</cx:pt>
          <cx:pt idx="475">0.00181622749905214</cx:pt>
          <cx:pt idx="476">-0.00029992673264596798</cx:pt>
          <cx:pt idx="477">-7.0468807000880594e-05</cx:pt>
          <cx:pt idx="478">0.00019718580434612299</cx:pt>
          <cx:pt idx="479">0.010495023447294499</cx:pt>
          <cx:pt idx="480">0.012149486258679201</cx:pt>
          <cx:pt idx="481">0.044918066676719902</cx:pt>
          <cx:pt idx="482">-0.038445897522084597</cx:pt>
          <cx:pt idx="483">-0.088468150395217895</cx:pt>
          <cx:pt idx="484">-0.047869296123206902</cx:pt>
          <cx:pt idx="485">-0.065178021556102098</cx:pt>
          <cx:pt idx="486">-0.072598599544449804</cx:pt>
          <cx:pt idx="487">-0.0144265438636377</cx:pt>
          <cx:pt idx="488">-0.029760177449324701</cx:pt>
          <cx:pt idx="489">-0.061556908260760899</cx:pt>
          <cx:pt idx="490">-0.045040343830186298</cx:pt>
          <cx:pt idx="491">0.00204195070840597</cx:pt>
          <cx:pt idx="492">-0.0123688072503641</cx:pt>
          <cx:pt idx="493">0.0051852486986354099</cx:pt>
          <cx:pt idx="494">0.037787491334391299</cx:pt>
          <cx:pt idx="495">0.067069454048688401</cx:pt>
          <cx:pt idx="496">0.032910097015350803</cx:pt>
          <cx:pt idx="497">-0.016541826001833501</cx:pt>
          <cx:pt idx="498">-0.0118771573732128</cx:pt>
          <cx:pt idx="499">-0.015913869158064</cx:pt>
          <cx:pt idx="500">-0.0028540042175283701</cx:pt>
          <cx:pt idx="501">0.0088491667546696604</cx:pt>
          <cx:pt idx="502">0.0038675571098923298</cx:pt>
          <cx:pt idx="503">0.00035769159587852799</cx:pt>
          <cx:pt idx="504">0.000214218674381619</cx:pt>
          <cx:pt idx="505">-9.3857595694415703e-05</cx:pt>
          <cx:pt idx="506">0.0045103008332004896</cx:pt>
          <cx:pt idx="507">0.032027017913786801</cx:pt>
          <cx:pt idx="508">-0.0226328652647666</cx:pt>
          <cx:pt idx="509">0.0032067364176022999</cx:pt>
          <cx:pt idx="510">-0.025250953030546499</cx:pt>
          <cx:pt idx="511">-0.069221866613809094</cx:pt>
          <cx:pt idx="512">-0.021756701955528701</cx:pt>
          <cx:pt idx="513">-0.0099593782769153098</cx:pt>
          <cx:pt idx="514">-0.055074201947092699</cx:pt>
          <cx:pt idx="515">0.018079845344021399</cx:pt>
          <cx:pt idx="516">0.013021452641962101</cx:pt>
          <cx:pt idx="517">-0.0034705614444174001</cx:pt>
          <cx:pt idx="518">-0.0104569628706587</cx:pt>
          <cx:pt idx="519">0.0099814039945814396</cx:pt>
          <cx:pt idx="520">0.046424839750050302</cx:pt>
          <cx:pt idx="521">0.033531242440630799</cx:pt>
          <cx:pt idx="522">0.041621972889212197</cx:pt>
          <cx:pt idx="523">0.095877008604507596</cx:pt>
          <cx:pt idx="524">0.025453460080487</cx:pt>
          <cx:pt idx="525">-0.0082166446802211402</cx:pt>
          <cx:pt idx="526">-0.0099680333954195802</cx:pt>
          <cx:pt idx="527">-0.0266765865345314</cx:pt>
          <cx:pt idx="528">-0.0027756555408091099</cx:pt>
          <cx:pt idx="529">0.0103933071131417</cx:pt>
          <cx:pt idx="530">0.0022791906967569399</cx:pt>
          <cx:pt idx="531">0.00025989257154765503</cx:pt>
          <cx:pt idx="532">-3.68687171426525e-05</cx:pt>
          <cx:pt idx="533">6.9664228287069196e-05</cx:pt>
          <cx:pt idx="534">0.00305129297497508</cx:pt>
          <cx:pt idx="535">0.035169962905778299</cx:pt>
          <cx:pt idx="536">0.017156700128076501</cx:pt>
          <cx:pt idx="537">0.0248767575546542</cx:pt>
          <cx:pt idx="538">0.0118186368611176</cx:pt>
          <cx:pt idx="539">-0.013639782890814901</cx:pt>
          <cx:pt idx="540">-0.083241788450141199</cx:pt>
          <cx:pt idx="541">-0.062133014478419603</cx:pt>
          <cx:pt idx="542">0.00073300386913852501</cx:pt>
          <cx:pt idx="543">0.0075748212082816799</cx:pt>
          <cx:pt idx="544">0.0086481593276448703</cx:pt>
          <cx:pt idx="545">0.0045250161523333002</cx:pt>
          <cx:pt idx="546">-0.038097181770407197</cx:pt>
          <cx:pt idx="547">0.0268091381522663</cx:pt>
          <cx:pt idx="548">0.044805822126886802</cx:pt>
          <cx:pt idx="549">0.051787483938945299</cx:pt>
          <cx:pt idx="550">0.0107376061182876</cx:pt>
          <cx:pt idx="551">0.0046850394681261899</cx:pt>
          <cx:pt idx="552">0.00098416952019674008</cx:pt>
          <cx:pt idx="553">-0.030925955574339602</cx:pt>
          <cx:pt idx="554">-0.034229534521092203</cx:pt>
          <cx:pt idx="555">-0.015659722088068002</cx:pt>
          <cx:pt idx="556">-0.0037701693587216599</cx:pt>
          <cx:pt idx="557">0.0062158918651571199</cx:pt>
          <cx:pt idx="558">0.00256180762229942</cx:pt>
          <cx:pt idx="559">0.00038726178311561198</cx:pt>
          <cx:pt idx="560">0.00021024924322400401</cx:pt>
          <cx:pt idx="561">0.000320543995569328</cx:pt>
          <cx:pt idx="562">0.00136145532669147</cx:pt>
          <cx:pt idx="563">0.029350993292667799</cx:pt>
          <cx:pt idx="564">0.054703324375077203</cx:pt>
          <cx:pt idx="565">0.030830324180274898</cx:pt>
          <cx:pt idx="566">0.0164440931515515</cx:pt>
          <cx:pt idx="567">-0.0043918704409127698</cx:pt>
          <cx:pt idx="568">-0.062086865290859501</cx:pt>
          <cx:pt idx="569">-0.071584392681916395</cx:pt>
          <cx:pt idx="570">-0.057268066797281802</cx:pt>
          <cx:pt idx="571">-0.020952024751221002</cx:pt>
          <cx:pt idx="572">-0.019773261529059599</cx:pt>
          <cx:pt idx="573">-0.043823828216956698</cx:pt>
          <cx:pt idx="574">0.0103651746816291</cx:pt>
          <cx:pt idx="575">0.0107307306806912</cx:pt>
          <cx:pt idx="576">0.0090320654691085807</cx:pt>
          <cx:pt idx="577">-0.00096031815318771896</cx:pt>
          <cx:pt idx="578">0.018968598044681699</cx:pt>
          <cx:pt idx="579">0.0159742837132377</cx:pt>
          <cx:pt idx="580">-0.0103397799728271</cx:pt>
          <cx:pt idx="581">-0.037422401349619799</cx:pt>
          <cx:pt idx="582">-0.048757763590366397</cx:pt>
          <cx:pt idx="583">-0.0183126300493382</cx:pt>
          <cx:pt idx="584">0.00480586113049228</cx:pt>
          <cx:pt idx="585">0.00104094202129673</cx:pt>
          <cx:pt idx="586">0.00035781133486571901</cx:pt>
          <cx:pt idx="587">-0.00026775836464523999</cx:pt>
          <cx:pt idx="588">-6.5640922607999996e-05</cx:pt>
          <cx:pt idx="589">0.00061663455373477496</cx:pt>
          <cx:pt idx="590">0.0050181985725307804</cx:pt>
          <cx:pt idx="591">0.013270803079907899</cx:pt>
          <cx:pt idx="592">0.0152578014772433</cx:pt>
          <cx:pt idx="593">0.0018176074112948601</cx:pt>
          <cx:pt idx="594">0.032684592124420403</cx:pt>
          <cx:pt idx="595">0.014308337037838501</cx:pt>
          <cx:pt idx="596">-0.00044459768864581602</cx:pt>
          <cx:pt idx="597">-0.0065341754640428204</cx:pt>
          <cx:pt idx="598">-0.0344275640991029</cx:pt>
          <cx:pt idx="599">-0.070773619205259805</cx:pt>
          <cx:pt idx="600">-0.0269129512710287</cx:pt>
          <cx:pt idx="601">-0.00237420636365277</cx:pt>
          <cx:pt idx="602">0.062256977431738601</cx:pt>
          <cx:pt idx="603">0.025967924947961098</cx:pt>
          <cx:pt idx="604">0.0107767409968302</cx:pt>
          <cx:pt idx="605">0.0066576458473878303</cx:pt>
          <cx:pt idx="606">0.033043706068949699</cx:pt>
          <cx:pt idx="607">0.025532746412857198</cx:pt>
          <cx:pt idx="608">-0.028559401608062002</cx:pt>
          <cx:pt idx="609">-0.060861537718942003</cx:pt>
          <cx:pt idx="610">-0.051636645372827701</cx:pt>
          <cx:pt idx="611">0.0089458315693856597</cx:pt>
          <cx:pt idx="612">0.0035249334761410498</cx:pt>
          <cx:pt idx="613">0.00306767181783924</cx:pt>
          <cx:pt idx="614">0.00045958864417872998</cx:pt>
          <cx:pt idx="615">-9.8425771094637598e-05</cx:pt>
          <cx:pt idx="616">-0.00043106180547237798</cx:pt>
          <cx:pt idx="617">0.00028155168870060702</cx:pt>
          <cx:pt idx="618">0.00065074833980524095</cx:pt>
          <cx:pt idx="619">0.011563913334294599</cx:pt>
          <cx:pt idx="620">0.0122451884997623</cx:pt>
          <cx:pt idx="621">0.014830776681163199</cx:pt>
          <cx:pt idx="622">0.012720449844073001</cx:pt>
          <cx:pt idx="623">-0.0126745182022326</cx:pt>
          <cx:pt idx="624">0.0134769892678015</cx:pt>
          <cx:pt idx="625">0.030789943528970801</cx:pt>
          <cx:pt idx="626">0.00013629052802444701</cx:pt>
          <cx:pt idx="627">-0.053514966295963202</cx:pt>
          <cx:pt idx="628">-0.087420088921264794</cx:pt>
          <cx:pt idx="629">0.0052594235280906797</cx:pt>
          <cx:pt idx="630">0.043651811001296399</cx:pt>
          <cx:pt idx="631">0.027562629826727299</cx:pt>
          <cx:pt idx="632">-0.00678109899739334</cx:pt>
          <cx:pt idx="633">0.013157911867368</cx:pt>
          <cx:pt idx="634">-0.011624531328653201</cx:pt>
          <cx:pt idx="635">-0.016292089718777301</cx:pt>
          <cx:pt idx="636">-0.032947800911639097</cx:pt>
          <cx:pt idx="637">-0.061406733103532299</cx:pt>
          <cx:pt idx="638">-0.0288525903172215</cx:pt>
          <cx:pt idx="639">0.0105949606343209</cx:pt>
          <cx:pt idx="640">0.00091500987943421604</cx:pt>
          <cx:pt idx="641">0.00031990134291614799</cx:pt>
          <cx:pt idx="642">0.00050849972970561704</cx:pt>
          <cx:pt idx="643">0.00053441448907420202</cx:pt>
          <cx:pt idx="644">0.0011083055252629199</cx:pt>
          <cx:pt idx="645">-0.00015112287444105199</cx:pt>
          <cx:pt idx="646">0.0016436358704716499</cx:pt>
          <cx:pt idx="647">0.0120647054050454</cx:pt>
          <cx:pt idx="648">0.020543002896062899</cx:pt>
          <cx:pt idx="649">0.026288184515522301</cx:pt>
          <cx:pt idx="650">0.0012028655755423</cx:pt>
          <cx:pt idx="651">-0.00233694773081087</cx:pt>
          <cx:pt idx="652">0.017363892317318001</cx:pt>
          <cx:pt idx="653">0.063040128833364503</cx:pt>
          <cx:pt idx="654">0.021664263042900998</cx:pt>
          <cx:pt idx="655">-0.061563671229650299</cx:pt>
          <cx:pt idx="656">-0.084245682338490294</cx:pt>
          <cx:pt idx="657">-0.020216666715137301</cx:pt>
          <cx:pt idx="658">-0.011813148211019</cx:pt>
          <cx:pt idx="659">0.021368120352506501</cx:pt>
          <cx:pt idx="660">-0.0108223331083657</cx:pt>
          <cx:pt idx="661">-0.018803592066392798</cx:pt>
          <cx:pt idx="662">-0.0201412473276689</cx:pt>
          <cx:pt idx="663">-0.018443082577397501</cx:pt>
          <cx:pt idx="664">-0.032121520240785503</cx:pt>
          <cx:pt idx="665">-0.021830564303720601</cx:pt>
          <cx:pt idx="666">-0.0046987594436701599</cx:pt>
          <cx:pt idx="667">-0.0015297074677521601</cx:pt>
          <cx:pt idx="668">0.00083447650814506</cx:pt>
          <cx:pt idx="669">0.00132448934506145</cx:pt>
          <cx:pt idx="670">-1.7307232541501699e-05</cx:pt>
          <cx:pt idx="671">-0.00052919177571846801</cx:pt>
          <cx:pt idx="672">-0.000199984687083092</cx:pt>
          <cx:pt idx="673">-8.9388748312299704e-05</cx:pt>
          <cx:pt idx="674">-0.00032780585675073901</cx:pt>
          <cx:pt idx="675">0.0067655435630538004</cx:pt>
          <cx:pt idx="676">0.013166526607145601</cx:pt>
          <cx:pt idx="677">0.00089272379983113405</cx:pt>
          <cx:pt idx="678">0.000368829201628814</cx:pt>
          <cx:pt idx="679">0.022978196343477499</cx:pt>
          <cx:pt idx="680">0.060494706389710398</cx:pt>
          <cx:pt idx="681">0.054991443239723201</cx:pt>
          <cx:pt idx="682">0.0391443945746471</cx:pt>
          <cx:pt idx="683">-0.016421907290844799</cx:pt>
          <cx:pt idx="684">-0.027533659304374999</cx:pt>
          <cx:pt idx="685">0.045150886766634098</cx:pt>
          <cx:pt idx="686">0.052747086710026703</cx:pt>
          <cx:pt idx="687">0.0210361188629824</cx:pt>
          <cx:pt idx="688">-0.0059164746050889196</cx:pt>
          <cx:pt idx="689">-0.0021957142714501398</cx:pt>
          <cx:pt idx="690">-0.022999255573287899</cx:pt>
          <cx:pt idx="691">-0.025790660478696398</cx:pt>
          <cx:pt idx="692">-0.020992760732966</cx:pt>
          <cx:pt idx="693">-0.010789299676027901</cx:pt>
          <cx:pt idx="694">-0.0029372021219368299</cx:pt>
          <cx:pt idx="695">-0.0021487163357707699</cx:pt>
          <cx:pt idx="696">0.00089243979570332102</cx:pt>
          <cx:pt idx="697">0.00023042058621538299</cx:pt>
          <cx:pt idx="698">0.0011200177603670799</cx:pt>
          <cx:pt idx="699">9.2596583142599698e-05</cx:pt>
          <cx:pt idx="700">1.71783747636394e-05</cx:pt>
          <cx:pt idx="701">-0.00071109933921715803</cx:pt>
          <cx:pt idx="702">-0.00053385113429910104</cx:pt>
          <cx:pt idx="703">-0.00078351736275953201</cx:pt>
          <cx:pt idx="704">0.00197324201280044</cx:pt>
          <cx:pt idx="705">-0.00150730484249958</cx:pt>
          <cx:pt idx="706">-0.00014636597966597299</cx:pt>
          <cx:pt idx="707">0.0049009439932523099</cx:pt>
          <cx:pt idx="708">0.0154493477338273</cx:pt>
          <cx:pt idx="709">0.0088350665798937796</cx:pt>
          <cx:pt idx="710">0.014800457233491099</cx:pt>
          <cx:pt idx="711">0.0153946174445626</cx:pt>
          <cx:pt idx="712">0.0309125912817012</cx:pt>
          <cx:pt idx="713">0.0240904953356629</cx:pt>
          <cx:pt idx="714">0.0054916318739074502</cx:pt>
          <cx:pt idx="715">-0.00580606728762022</cx:pt>
          <cx:pt idx="716">-0.0016274637364642899</cx:pt>
          <cx:pt idx="717">-0.0042190813556177301</cx:pt>
          <cx:pt idx="718">-0.011019508272262999</cx:pt>
          <cx:pt idx="719">-0.0086386867831016907</cx:pt>
          <cx:pt idx="720">-0.0116766694740535</cx:pt>
          <cx:pt idx="721">-0.0102839706586182</cx:pt>
          <cx:pt idx="722">-0.0031501557376927701</cx:pt>
          <cx:pt idx="723">-0.00384944730374595</cx:pt>
          <cx:pt idx="724">-0.00038927750450874299</cx:pt>
          <cx:pt idx="725">0.00051980704790479705</cx:pt>
          <cx:pt idx="726">0.00013430550250934</cx:pt>
          <cx:pt idx="727">0.00021311838128808101</cx:pt>
          <cx:pt idx="728">-3.7542765338014603e-05</cx:pt>
          <cx:pt idx="729">0.00018330394426993601</cx:pt>
          <cx:pt idx="730">-0.00039683101898000701</cx:pt>
          <cx:pt idx="731">-0.000197485414336899</cx:pt>
          <cx:pt idx="732">-0.00034338882291017297</cx:pt>
          <cx:pt idx="733">-0.000421831777558814</cx:pt>
          <cx:pt idx="734">0.0015457878568208899</cx:pt>
          <cx:pt idx="735">0.000489026301034164</cx:pt>
          <cx:pt idx="736">0.0056399376595370797</cx:pt>
          <cx:pt idx="737">0.0064292208650391404</cx:pt>
          <cx:pt idx="738">0.0047806114297015301</cx:pt>
          <cx:pt idx="739">0.0068766189795399398</cx:pt>
          <cx:pt idx="740">0.0015458330495960999</cx:pt>
          <cx:pt idx="741">0.0122634436657485</cx:pt>
          <cx:pt idx="742">-0.0022512890330721601</cx:pt>
          <cx:pt idx="743">-0.00098124093671037396</cx:pt>
          <cx:pt idx="744">0.0076705097783758896</cx:pt>
          <cx:pt idx="745">0.0072877936712234404</cx:pt>
          <cx:pt idx="746">0.0022583576682774298</cx:pt>
          <cx:pt idx="747">-0.000145040447846887</cx:pt>
          <cx:pt idx="748">-0.0039180958127264503</cx:pt>
          <cx:pt idx="749">-0.0044764392547819399</cx:pt>
          <cx:pt idx="750">-0.00026940622929981799</cx:pt>
          <cx:pt idx="751">-0.00031278440218992501</cx:pt>
          <cx:pt idx="752">-0.00039643758470854197</cx:pt>
          <cx:pt idx="753">7.3765757162656503e-05</cx:pt>
          <cx:pt idx="754">0.00029081823378031101</cx:pt>
          <cx:pt idx="755">7.5524545116022299e-05</cx:pt>
          <cx:pt idx="756">-8.5401448471874598e-06</cx:pt>
          <cx:pt idx="757">0.00048044298110721297</cx:pt>
          <cx:pt idx="758">-0.00010714352890103699</cx:pt>
          <cx:pt idx="759">-0.00048583151098448399</cx:pt>
          <cx:pt idx="760">-0.00038325886246289302</cx:pt>
          <cx:pt idx="761">9.5574374011350905e-05</cx:pt>
          <cx:pt idx="762">0.00131405778782155</cx:pt>
          <cx:pt idx="763">-9.9635034054149505e-05</cx:pt>
          <cx:pt idx="764">-0.00056088168696354296</cx:pt>
          <cx:pt idx="765">-0.00050039705490361797</cx:pt>
          <cx:pt idx="766">0.0013613205697742001</cx:pt>
          <cx:pt idx="767">0.0011344023690252299</cx:pt>
          <cx:pt idx="768">-0.000145861150714784</cx:pt>
          <cx:pt idx="769">-0.00026307060067070102</cx:pt>
          <cx:pt idx="770">0.00074201870084351202</cx:pt>
          <cx:pt idx="771">0.0015695625194495899</cx:pt>
          <cx:pt idx="772">0.0050087403181974703</cx:pt>
          <cx:pt idx="773">0.00168697495079292</cx:pt>
          <cx:pt idx="774">0.00088076589325605304</cx:pt>
          <cx:pt idx="775">-0.00019479455324625201</cx:pt>
          <cx:pt idx="776">-0.000608468224361236</cx:pt>
          <cx:pt idx="777">0.00053976082054749597</cx:pt>
          <cx:pt idx="778">0.00047426592644971097</cx:pt>
          <cx:pt idx="779">-0.00050683210268732298</cx:pt>
          <cx:pt idx="780">-7.0097218859521506e-05</cx:pt>
          <cx:pt idx="781">-0.00057193258190928696</cx:pt>
          <cx:pt idx="782">-0.00085674106027939199</cx:pt>
          <cx:pt idx="783">0.000572298069335624</cx:pt>
          <cx:pt idx="784">0.00092802669682706001</cx:pt>
          <cx:pt idx="785">0.0022102634295975902</cx:pt>
          <cx:pt idx="786">-0.00042167027113473252</cx:pt>
          <cx:pt idx="787">-0.0025580261415271001</cx:pt>
          <cx:pt idx="788">-0.0098760103643599755</cx:pt>
          <cx:pt idx="789">-0.012514791734173825</cx:pt>
          <cx:pt idx="790">-0.0084998258725434497</cx:pt>
          <cx:pt idx="791">0.0017211489670311926</cx:pt>
          <cx:pt idx="792">0.0060147881296785752</cx:pt>
          <cx:pt idx="793">0.0080249218845393506</cx:pt>
          <cx:pt idx="794">0.0059516161954657754</cx:pt>
          <cx:pt idx="795">0.0085573610330182005</cx:pt>
          <cx:pt idx="796">-0.0084114222439583743</cx:pt>
          <cx:pt idx="797">-0.0048581899266817753</cx:pt>
          <cx:pt idx="798">0.0018316288061317975</cx:pt>
          <cx:pt idx="799">-0.0058314629364861004</cx:pt>
          <cx:pt idx="800">0.0052940215298552754</cx:pt>
          <cx:pt idx="801">0.01444916906936335</cx:pt>
          <cx:pt idx="802">0.015849874250019949</cx:pt>
          <cx:pt idx="803">0.0077128583094854498</cx:pt>
          <cx:pt idx="804">0.001732782146687605</cx:pt>
          <cx:pt idx="805">-0.0020155733886619573</cx:pt>
          <cx:pt idx="806">-0.0054124412055342498</cx:pt>
          <cx:pt idx="807">-0.0021610327077114752</cx:pt>
          <cx:pt idx="808">-0.0010049514278152325</cx:pt>
          <cx:pt idx="809">0.00026590457730797</cx:pt>
          <cx:pt idx="810">0.00039109686612525752</cx:pt>
          <cx:pt idx="811">-0.0010435602978234549</cx:pt>
          <cx:pt idx="812">-0.00028348504839139</cx:pt>
          <cx:pt idx="813">-0.00019400591683880851</cx:pt>
          <cx:pt idx="814">-0.0064203849759928502</cx:pt>
          <cx:pt idx="815">-0.01015907247525135</cx:pt>
          <cx:pt idx="816">-0.016848612473330575</cx:pt>
          <cx:pt idx="817">-0.024957936862803926</cx:pt>
          <cx:pt idx="818">-0.020873273011711348</cx:pt>
          <cx:pt idx="819">-0.012530522134702725</cx:pt>
          <cx:pt idx="820">-0.018588572142478225</cx:pt>
          <cx:pt idx="821">-0.028982138453398251</cx:pt>
          <cx:pt idx="822">-0.0299815884396855</cx:pt>
          <cx:pt idx="823">-0.029358142299391751</cx:pt>
          <cx:pt idx="824">-0.040335430745955747</cx:pt>
          <cx:pt idx="825">-0.018967239811731349</cx:pt>
          <cx:pt idx="826">-0.00969566851336175</cx:pt>
          <cx:pt idx="827">0.0036288536257907751</cx:pt>
          <cx:pt idx="828">0.0087249554487721752</cx:pt>
          <cx:pt idx="829">0.016346891815440624</cx:pt>
          <cx:pt idx="830">0.0099756802028335492</cx:pt>
          <cx:pt idx="831">0.0141811941240943</cx:pt>
          <cx:pt idx="832">0.0058171332551525748</cx:pt>
          <cx:pt idx="833">-0.0066378985359367504</cx:pt>
          <cx:pt idx="834">-0.0042621153713532497</cx:pt>
          <cx:pt idx="835">-0.00050684231643065747</cx:pt>
          <cx:pt idx="836">2.1030691247124824e-05</cx:pt>
          <cx:pt idx="837">0.00011591110621735825</cx:pt>
          <cx:pt idx="838">0.00023794487426976999</cx:pt>
          <cx:pt idx="839">-0.00084430379360366751</cx:pt>
          <cx:pt idx="840">-0.00079143045093621499</cx:pt>
          <cx:pt idx="841">-0.00380387607540785</cx:pt>
          <cx:pt idx="842">-0.013507116400941099</cx:pt>
          <cx:pt idx="843">-0.016114551282633126</cx:pt>
          <cx:pt idx="844">-0.027975748465023501</cx:pt>
          <cx:pt idx="845">-0.037598535470382</cx:pt>
          <cx:pt idx="846">-0.04775595609320625</cx:pt>
          <cx:pt idx="847">-0.042995492969604247</cx:pt>
          <cx:pt idx="848">-0.05666659060148925</cx:pt>
          <cx:pt idx="849">-0.062465024716896002</cx:pt>
          <cx:pt idx="850">-0.056884192775743248</cx:pt>
          <cx:pt idx="851">-0.046752356392247001</cx:pt>
          <cx:pt idx="852">-0.022967415696191224</cx:pt>
          <cx:pt idx="853">-0.0030765637306785251</cx:pt>
          <cx:pt idx="854">-0.00049666123179517997</cx:pt>
          <cx:pt idx="855">0.012241120570066676</cx:pt>
          <cx:pt idx="856">0.0088416183666641009</cx:pt>
          <cx:pt idx="857">0.0073539480836753001</cx:pt>
          <cx:pt idx="858">0.0099860800267489256</cx:pt>
          <cx:pt idx="859">0.015909972314617351</cx:pt>
          <cx:pt idx="860">-0.0020367800795062624</cx:pt>
          <cx:pt idx="861">-0.010131314453420149</cx:pt>
          <cx:pt idx="862">0.00101518715931596</cx:pt>
          <cx:pt idx="863">-0.00031748991679010998</cx:pt>
          <cx:pt idx="864">0.0001189696080483475</cx:pt>
          <cx:pt idx="865">-0.00026815929059258501</cx:pt>
          <cx:pt idx="866">0.00021584955152998</cx:pt>
          <cx:pt idx="867">-0.00016310113695959725</cx:pt>
          <cx:pt idx="868">0.00043039658890753498</cx:pt>
          <cx:pt idx="869">-0.0058430407765976749</cx:pt>
          <cx:pt idx="870">-0.018442061500570924</cx:pt>
          <cx:pt idx="871">-0.022939336879046798</cx:pt>
          <cx:pt idx="872">-0.033727995908862003</cx:pt>
          <cx:pt idx="873">-0.051181589294506752</cx:pt>
          <cx:pt idx="874">-0.06333001232445</cx:pt>
          <cx:pt idx="875">-0.060092853671866252</cx:pt>
          <cx:pt idx="876">-0.054381875956212751</cx:pt>
          <cx:pt idx="877">-0.038858682306862499</cx:pt>
          <cx:pt idx="878">-0.017019766596311527</cx:pt>
          <cx:pt idx="879">-0.0012623724400863076</cx:pt>
          <cx:pt idx="880">0.0016734349264967076</cx:pt>
          <cx:pt idx="881">0.020474449059925549</cx:pt>
          <cx:pt idx="882">0.018803585378230375</cx:pt>
          <cx:pt idx="883">0.027943714986509001</cx:pt>
          <cx:pt idx="884">0.00092802669682706001</cx:pt>
          <cx:pt idx="885">0.0022102634295975902</cx:pt>
          <cx:pt idx="886">-0.00042167027113473252</cx:pt>
          <cx:pt idx="887">-0.0025580261415271001</cx:pt>
          <cx:pt idx="888">-0.0098760103643599755</cx:pt>
          <cx:pt idx="889">-0.012514791734173825</cx:pt>
          <cx:pt idx="890">-0.0084998258725434497</cx:pt>
          <cx:pt idx="891">0.0017211489670311926</cx:pt>
          <cx:pt idx="892">0.0060147881296785752</cx:pt>
          <cx:pt idx="893">0.0080249218845393506</cx:pt>
          <cx:pt idx="894">0.0059516161954657754</cx:pt>
          <cx:pt idx="895">0.0085573610330182005</cx:pt>
          <cx:pt idx="896">-0.0084114222439583743</cx:pt>
          <cx:pt idx="897">-0.0048581899266817753</cx:pt>
          <cx:pt idx="898">0.0018316288061317975</cx:pt>
          <cx:pt idx="899">-0.0058314629364861004</cx:pt>
          <cx:pt idx="900">0.0052940215298552754</cx:pt>
          <cx:pt idx="901">0.01444916906936335</cx:pt>
          <cx:pt idx="902">0.015849874250019949</cx:pt>
          <cx:pt idx="903">0.0077128583094854498</cx:pt>
          <cx:pt idx="904">0.001732782146687605</cx:pt>
          <cx:pt idx="905">-0.0020155733886619573</cx:pt>
          <cx:pt idx="906">-0.0054124412055342498</cx:pt>
          <cx:pt idx="907">-0.0021610327077114752</cx:pt>
          <cx:pt idx="908">-0.0010049514278152325</cx:pt>
          <cx:pt idx="909">0.00026590457730797</cx:pt>
          <cx:pt idx="910">0.00039109686612525752</cx:pt>
          <cx:pt idx="911">-0.0010435602978234549</cx:pt>
          <cx:pt idx="912">-0.00028348504839139</cx:pt>
          <cx:pt idx="913">-0.00019400591683880851</cx:pt>
          <cx:pt idx="914">-0.0064203849759928502</cx:pt>
          <cx:pt idx="915">-0.01015907247525135</cx:pt>
          <cx:pt idx="916">-0.016848612473330575</cx:pt>
          <cx:pt idx="917">-0.024957936862803926</cx:pt>
          <cx:pt idx="918">-0.020873273011711348</cx:pt>
          <cx:pt idx="919">-0.012530522134702725</cx:pt>
          <cx:pt idx="920">-0.018588572142478225</cx:pt>
          <cx:pt idx="921">-0.028982138453398251</cx:pt>
          <cx:pt idx="922">-0.0299815884396855</cx:pt>
          <cx:pt idx="923">-0.029358142299391751</cx:pt>
          <cx:pt idx="924">-0.040335430745955747</cx:pt>
          <cx:pt idx="925">-0.018967239811731349</cx:pt>
          <cx:pt idx="926">-0.00969566851336175</cx:pt>
          <cx:pt idx="927">0.0036288536257907751</cx:pt>
          <cx:pt idx="928">0.0087249554487721752</cx:pt>
          <cx:pt idx="929">0.016346891815440624</cx:pt>
          <cx:pt idx="930">0.0099756802028335492</cx:pt>
          <cx:pt idx="931">0.0141811941240943</cx:pt>
          <cx:pt idx="932">0.0058171332551525748</cx:pt>
          <cx:pt idx="933">-0.0066378985359367504</cx:pt>
          <cx:pt idx="934">-0.0042621153713532497</cx:pt>
          <cx:pt idx="935">-0.00050684231643065747</cx:pt>
          <cx:pt idx="936">2.1030691247124824e-05</cx:pt>
          <cx:pt idx="937">0.00011591110621735825</cx:pt>
          <cx:pt idx="938">0.00023794487426976999</cx:pt>
          <cx:pt idx="939">-0.00084430379360366751</cx:pt>
          <cx:pt idx="940">-0.00079143045093621499</cx:pt>
          <cx:pt idx="941">-0.00380387607540785</cx:pt>
          <cx:pt idx="942">-0.013507116400941099</cx:pt>
          <cx:pt idx="943">-0.016114551282633126</cx:pt>
          <cx:pt idx="944">-0.027975748465023501</cx:pt>
          <cx:pt idx="945">-0.037598535470382</cx:pt>
          <cx:pt idx="946">-0.04775595609320625</cx:pt>
          <cx:pt idx="947">-0.042995492969604247</cx:pt>
          <cx:pt idx="948">-0.05666659060148925</cx:pt>
          <cx:pt idx="949">-0.062465024716896002</cx:pt>
          <cx:pt idx="950">-0.056884192775743248</cx:pt>
          <cx:pt idx="951">-0.046752356392247001</cx:pt>
          <cx:pt idx="952">-0.022967415696191224</cx:pt>
          <cx:pt idx="953">-0.0030765637306785251</cx:pt>
          <cx:pt idx="954">-0.00049666123179517997</cx:pt>
          <cx:pt idx="955">0.012241120570066676</cx:pt>
          <cx:pt idx="956">0.0088416183666641009</cx:pt>
          <cx:pt idx="957">0.0073539480836753001</cx:pt>
          <cx:pt idx="958">0.0099860800267489256</cx:pt>
          <cx:pt idx="959">0.015909972314617351</cx:pt>
          <cx:pt idx="960">-0.0020367800795062624</cx:pt>
          <cx:pt idx="961">-0.010131314453420149</cx:pt>
          <cx:pt idx="962">0.00101518715931596</cx:pt>
          <cx:pt idx="963">-0.00031748991679010998</cx:pt>
          <cx:pt idx="964">0.0001189696080483475</cx:pt>
          <cx:pt idx="965">-0.00026815929059258501</cx:pt>
          <cx:pt idx="966">0.00021584955152998</cx:pt>
          <cx:pt idx="967">-0.00016310113695959725</cx:pt>
          <cx:pt idx="968">0.00043039658890753498</cx:pt>
          <cx:pt idx="969">-0.0058430407765976749</cx:pt>
          <cx:pt idx="970">-0.018442061500570924</cx:pt>
          <cx:pt idx="971">-0.022939336879046798</cx:pt>
          <cx:pt idx="972">-0.033727995908862003</cx:pt>
          <cx:pt idx="973">-0.051181589294506752</cx:pt>
          <cx:pt idx="974">-0.06333001232445</cx:pt>
          <cx:pt idx="975">-0.060092853671866252</cx:pt>
          <cx:pt idx="976">-0.054381875956212751</cx:pt>
          <cx:pt idx="977">-0.038858682306862499</cx:pt>
          <cx:pt idx="978">-0.017019766596311527</cx:pt>
          <cx:pt idx="979">-0.0012623724400863076</cx:pt>
          <cx:pt idx="980">0.0016734349264967076</cx:pt>
          <cx:pt idx="981">0.020474449059925549</cx:pt>
          <cx:pt idx="982">0.018803585378230375</cx:pt>
          <cx:pt idx="983">0.027943714986509001</cx:pt>
          <cx:pt idx="984">0.00092802669682706001</cx:pt>
          <cx:pt idx="985">0.0022102634295975902</cx:pt>
          <cx:pt idx="986">-0.00042167027113473252</cx:pt>
          <cx:pt idx="987">-0.0025580261415271001</cx:pt>
          <cx:pt idx="988">-0.0098760103643599755</cx:pt>
          <cx:pt idx="989">-0.012514791734173825</cx:pt>
          <cx:pt idx="990">-0.0084998258725434497</cx:pt>
          <cx:pt idx="991">0.0017211489670311926</cx:pt>
          <cx:pt idx="992">0.0060147881296785752</cx:pt>
          <cx:pt idx="993">0.0080249218845393506</cx:pt>
          <cx:pt idx="994">0.0059516161954657754</cx:pt>
          <cx:pt idx="995">0.0085573610330182005</cx:pt>
          <cx:pt idx="996">-0.0084114222439583743</cx:pt>
          <cx:pt idx="997">-0.0048581899266817753</cx:pt>
          <cx:pt idx="998">0.0018316288061317975</cx:pt>
          <cx:pt idx="999">-0.0058314629364861004</cx:pt>
          <cx:pt idx="1000">0.0052940215298552754</cx:pt>
          <cx:pt idx="1001">0.01444916906936335</cx:pt>
          <cx:pt idx="1002">0.015849874250019949</cx:pt>
          <cx:pt idx="1003">0.0077128583094854498</cx:pt>
          <cx:pt idx="1004">0.001732782146687605</cx:pt>
          <cx:pt idx="1005">-0.0020155733886619573</cx:pt>
          <cx:pt idx="1006">-0.0054124412055342498</cx:pt>
          <cx:pt idx="1007">-0.0021610327077114752</cx:pt>
          <cx:pt idx="1008">-0.0010049514278152325</cx:pt>
          <cx:pt idx="1009">0.00026590457730797</cx:pt>
          <cx:pt idx="1010">0.00039109686612525752</cx:pt>
          <cx:pt idx="1011">-0.0010435602978234549</cx:pt>
          <cx:pt idx="1012">-0.00028348504839139</cx:pt>
          <cx:pt idx="1013">-0.00019400591683880851</cx:pt>
          <cx:pt idx="1014">-0.0064203849759928502</cx:pt>
          <cx:pt idx="1015">-0.01015907247525135</cx:pt>
          <cx:pt idx="1016">-0.016848612473330575</cx:pt>
          <cx:pt idx="1017">-0.024957936862803926</cx:pt>
          <cx:pt idx="1018">-0.020873273011711348</cx:pt>
          <cx:pt idx="1019">-0.012530522134702725</cx:pt>
          <cx:pt idx="1020">-0.018588572142478225</cx:pt>
          <cx:pt idx="1021">-0.028982138453398251</cx:pt>
          <cx:pt idx="1022">-0.0299815884396855</cx:pt>
          <cx:pt idx="1023">-0.029358142299391751</cx:pt>
          <cx:pt idx="1024">-0.040335430745955747</cx:pt>
          <cx:pt idx="1025">-0.018967239811731349</cx:pt>
          <cx:pt idx="1026">-0.00969566851336175</cx:pt>
          <cx:pt idx="1027">0.0036288536257907751</cx:pt>
          <cx:pt idx="1028">0.0087249554487721752</cx:pt>
          <cx:pt idx="1029">0.016346891815440624</cx:pt>
          <cx:pt idx="1030">0.0099756802028335492</cx:pt>
          <cx:pt idx="1031">0.0141811941240943</cx:pt>
          <cx:pt idx="1032">0.0058171332551525748</cx:pt>
          <cx:pt idx="1033">-0.0066378985359367504</cx:pt>
          <cx:pt idx="1034">-0.0042621153713532497</cx:pt>
          <cx:pt idx="1035">-0.00050684231643065747</cx:pt>
          <cx:pt idx="1036">2.1030691247124824e-05</cx:pt>
          <cx:pt idx="1037">0.00011591110621735825</cx:pt>
          <cx:pt idx="1038">0.00023794487426976999</cx:pt>
          <cx:pt idx="1039">-0.00084430379360366751</cx:pt>
          <cx:pt idx="1040">-0.00079143045093621499</cx:pt>
          <cx:pt idx="1041">-0.00380387607540785</cx:pt>
          <cx:pt idx="1042">-0.013507116400941099</cx:pt>
          <cx:pt idx="1043">-0.016114551282633126</cx:pt>
          <cx:pt idx="1044">-0.027975748465023501</cx:pt>
          <cx:pt idx="1045">-0.037598535470382</cx:pt>
          <cx:pt idx="1046">-0.04775595609320625</cx:pt>
          <cx:pt idx="1047">-0.042995492969604247</cx:pt>
          <cx:pt idx="1048">-0.05666659060148925</cx:pt>
          <cx:pt idx="1049">-0.062465024716896002</cx:pt>
          <cx:pt idx="1050">-0.056884192775743248</cx:pt>
          <cx:pt idx="1051">-0.046752356392247001</cx:pt>
          <cx:pt idx="1052">-0.022967415696191224</cx:pt>
          <cx:pt idx="1053">-0.0030765637306785251</cx:pt>
          <cx:pt idx="1054">-0.00049666123179517997</cx:pt>
          <cx:pt idx="1055">0.012241120570066676</cx:pt>
          <cx:pt idx="1056">0.0088416183666641009</cx:pt>
          <cx:pt idx="1057">0.0073539480836753001</cx:pt>
          <cx:pt idx="1058">0.0099860800267489256</cx:pt>
          <cx:pt idx="1059">0.015909972314617351</cx:pt>
          <cx:pt idx="1060">-0.0020367800795062624</cx:pt>
          <cx:pt idx="1061">-0.010131314453420149</cx:pt>
          <cx:pt idx="1062">0.00101518715931596</cx:pt>
          <cx:pt idx="1063">-0.00031748991679010998</cx:pt>
          <cx:pt idx="1064">0.0001189696080483475</cx:pt>
          <cx:pt idx="1065">-0.00026815929059258501</cx:pt>
          <cx:pt idx="1066">0.00021584955152998</cx:pt>
          <cx:pt idx="1067">-0.00016310113695959725</cx:pt>
          <cx:pt idx="1068">0.00043039658890753498</cx:pt>
          <cx:pt idx="1069">-0.0058430407765976749</cx:pt>
          <cx:pt idx="1070">-0.018442061500570924</cx:pt>
          <cx:pt idx="1071">-0.022939336879046798</cx:pt>
          <cx:pt idx="1072">-0.033727995908862003</cx:pt>
          <cx:pt idx="1073">-0.051181589294506752</cx:pt>
          <cx:pt idx="1074">-0.06333001232445</cx:pt>
          <cx:pt idx="1075">-0.060092853671866252</cx:pt>
          <cx:pt idx="1076">-0.054381875956212751</cx:pt>
          <cx:pt idx="1077">-0.038858682306862499</cx:pt>
          <cx:pt idx="1078">-0.017019766596311527</cx:pt>
          <cx:pt idx="1079">-0.0012623724400863076</cx:pt>
          <cx:pt idx="1080">0.0016734349264967076</cx:pt>
          <cx:pt idx="1081">0.020474449059925549</cx:pt>
          <cx:pt idx="1082">0.018803585378230375</cx:pt>
          <cx:pt idx="1083">0.027943714986509001</cx:pt>
        </cx:lvl>
      </cx:numDim>
    </cx:data>
    <cx:data id="134">
      <cx:numDim type="val">
        <cx:f>Sheet2!$EE$1:$EE$1084</cx:f>
        <cx:lvl ptCount="1084" formatCode="G/通用格式">
          <cx:pt idx="0">-0.00014667825036808899</cx:pt>
          <cx:pt idx="1">0.000100625869142429</cx:pt>
          <cx:pt idx="2">-0.00070901019383372602</cx:pt>
          <cx:pt idx="3">0.00027589333876639301</cx:pt>
          <cx:pt idx="4">6.9689693029439096e-05</cx:pt>
          <cx:pt idx="5">-0.000669878953910017</cx:pt>
          <cx:pt idx="6">0.00019302227009300899</cx:pt>
          <cx:pt idx="7">6.5669560692975296e-05</cx:pt>
          <cx:pt idx="8">0.00057184402625392</cx:pt>
          <cx:pt idx="9">0.000266030960822046</cx:pt>
          <cx:pt idx="10">-0.00076265644631128503</cx:pt>
          <cx:pt idx="11">-0.00056651135112861101</cx:pt>
          <cx:pt idx="12">-0.00015984910475802199</cx:pt>
          <cx:pt idx="13">8.6428518821578696e-05</cx:pt>
          <cx:pt idx="14">-0.0002349652170563</cx:pt>
          <cx:pt idx="15">-5.6162270044113598e-05</cx:pt>
          <cx:pt idx="16">5.6479512952224397e-05</cx:pt>
          <cx:pt idx="17">0.00016533948866570301</cx:pt>
          <cx:pt idx="18">-0.00064683646000061195</cx:pt>
          <cx:pt idx="19">0.00085873118838502497</cx:pt>
          <cx:pt idx="20">-0.000230490512115365</cx:pt>
          <cx:pt idx="21">0.00051114701575907199</cx:pt>
          <cx:pt idx="22">-0.00014586306556227399</cx:pt>
          <cx:pt idx="23">-0.00060130106423815</cx:pt>
          <cx:pt idx="24">0.00087684166528847302</cx:pt>
          <cx:pt idx="25">-0.00076027560410414001</cx:pt>
          <cx:pt idx="26">-0.00024965422180515799</cx:pt>
          <cx:pt idx="27">0.00058559495584225695</cx:pt>
          <cx:pt idx="28">0.00011861058129451</cx:pt>
          <cx:pt idx="29">-0.00036813383547443999</cx:pt>
          <cx:pt idx="30">-0.00041342464819333399</cx:pt>
          <cx:pt idx="31">0.000163369745118976</cx:pt>
          <cx:pt idx="32">0.00072780151050188798</cx:pt>
          <cx:pt idx="33">3.33330269930314e-05</cx:pt>
          <cx:pt idx="34">-0.00017353869999744401</cx:pt>
          <cx:pt idx="35">3.2178156929110002e-05</cx:pt>
          <cx:pt idx="36">-0.00067143246604500501</cx:pt>
          <cx:pt idx="37">-5.9764181697084001e-06</cx:pt>
          <cx:pt idx="38">-0.00038602568097158198</cx:pt>
          <cx:pt idx="39">-0.0014702116642987899</cx:pt>
          <cx:pt idx="40">-0.000977826818485754</cx:pt>
          <cx:pt idx="41">-0.00099002126382381891</cx:pt>
          <cx:pt idx="42">-0.0023028443915299002</cx:pt>
          <cx:pt idx="43">-0.0016052591970980401</cx:pt>
          <cx:pt idx="44">9.8884900890875704e-05</cx:pt>
          <cx:pt idx="45">-0.00036855300199925198</cx:pt>
          <cx:pt idx="46">-0.00040647030862083503</cx:pt>
          <cx:pt idx="47">-0.0010122473597119501</cx:pt>
          <cx:pt idx="48">-0.00045675979373075598</cx:pt>
          <cx:pt idx="49">-0.00048935989823866897</cx:pt>
          <cx:pt idx="50">0.00074743412673850603</cx:pt>
          <cx:pt idx="51">0.000106017065570454</cx:pt>
          <cx:pt idx="52">-0.00018623511970374099</cx:pt>
          <cx:pt idx="53">-0.00050124414087234599</cx:pt>
          <cx:pt idx="54">0.00027005086127319098</cx:pt>
          <cx:pt idx="55">-6.1634018908009801e-05</cx:pt>
          <cx:pt idx="56">0.000105706641180654</cx:pt>
          <cx:pt idx="57">-0.000199593743325462</cx:pt>
          <cx:pt idx="58">-0.00023156207275638801</cx:pt>
          <cx:pt idx="59">-6.9104382498003602e-05</cx:pt>
          <cx:pt idx="60">-9.9110766540118995e-05</cx:pt>
          <cx:pt idx="61">0.00030053124222437601</cx:pt>
          <cx:pt idx="62">-0.00026781531562069898</cx:pt>
          <cx:pt idx="63">-0.0010364984160692401</cx:pt>
          <cx:pt idx="64">-0.00037785286847703202</cx:pt>
          <cx:pt idx="65">0.0045163655129828503</cx:pt>
          <cx:pt idx="66">0.0089929591151446508</cx:pt>
          <cx:pt idx="67">0.0013789246824588001</cx:pt>
          <cx:pt idx="68">-0.00115887313215182</cx:pt>
          <cx:pt idx="69">0.0030854380201074299</cx:pt>
          <cx:pt idx="70">0.00641841399970507</cx:pt>
          <cx:pt idx="71">-0.0062994921775510202</cx:pt>
          <cx:pt idx="72">-0.023942388299064699</cx:pt>
          <cx:pt idx="73">-0.025696737253886201</cx:pt>
          <cx:pt idx="74">-0.0206036111965009</cx:pt>
          <cx:pt idx="75">-0.0188777738989735</cx:pt>
          <cx:pt idx="76">-0.0093358217058364095</cx:pt>
          <cx:pt idx="77">-0.0088161413719339693</cx:pt>
          <cx:pt idx="78">-0.0051022699760265898</cx:pt>
          <cx:pt idx="79">-0.00047043164594303598</cx:pt>
          <cx:pt idx="80">0.0027866253177551599</cx:pt>
          <cx:pt idx="81">0.00196394801802412</cx:pt>
          <cx:pt idx="82">0.00049169931027008302</cx:pt>
          <cx:pt idx="83">-0.00045228429901638301</cx:pt>
          <cx:pt idx="84">0.000319385421611296</cx:pt>
          <cx:pt idx="85">-7.3906822176412394e-05</cx:pt>
          <cx:pt idx="86">0.00062684223929186005</cx:pt>
          <cx:pt idx="87">-0.00045087181472919501</cx:pt>
          <cx:pt idx="88">-0.00051159623113525505</cx:pt>
          <cx:pt idx="89">0.00164235199789746</cx:pt>
          <cx:pt idx="90">0.0029787203945218299</cx:pt>
          <cx:pt idx="91">0.0080683282326943703</cx:pt>
          <cx:pt idx="92">0.013288106485503401</cx:pt>
          <cx:pt idx="93">0.018507227169608301</cx:pt>
          <cx:pt idx="94">0.0279692500088328</cx:pt>
          <cx:pt idx="95">0.028060100090761</cx:pt>
          <cx:pt idx="96">0.049147091647783699</cx:pt>
          <cx:pt idx="97">0.0191405977924285</cx:pt>
          <cx:pt idx="98">0.0181924182555116</cx:pt>
          <cx:pt idx="99">-0.0094733008785566706</cx:pt>
          <cx:pt idx="100">-0.037287931549877799</cx:pt>
          <cx:pt idx="101">-0.046942478876240798</cx:pt>
          <cx:pt idx="102">-0.056949826544780702</cx:pt>
          <cx:pt idx="103">-0.048784554977625502</cx:pt>
          <cx:pt idx="104">-0.038195534172099102</cx:pt>
          <cx:pt idx="105">-0.033577459200516503</cx:pt>
          <cx:pt idx="106">-0.026109168071211601</cx:pt>
          <cx:pt idx="107">-0.0133779597459964</cx:pt>
          <cx:pt idx="108">-0.0016615481049698901</cx:pt>
          <cx:pt idx="109">0.00101122124859875</cx:pt>
          <cx:pt idx="110">0.000105645719743191</cx:pt>
          <cx:pt idx="111">-0.00047528952236407902</cx:pt>
          <cx:pt idx="112">2.2152893870448699e-05</cx:pt>
          <cx:pt idx="113">-0.00050818709149809405</cx:pt>
          <cx:pt idx="114">0.0031044616671134198</cx:pt>
          <cx:pt idx="115">0.0013136249208446501</cx:pt>
          <cx:pt idx="116">-0.00026577288241887902</cx:pt>
          <cx:pt idx="117">0.0020003283770711998</cx:pt>
          <cx:pt idx="118">0.021014370206158501</cx:pt>
          <cx:pt idx="119">0.031030529789892999</cx:pt>
          <cx:pt idx="120">0.049484707831656899</cx:pt>
          <cx:pt idx="121">0.035425846190929498</cx:pt>
          <cx:pt idx="122">0.052177001131358203</cx:pt>
          <cx:pt idx="123">0.070082482294718695</cx:pt>
          <cx:pt idx="124">0.0526499669969532</cx:pt>
          <cx:pt idx="125">0.0421938306870187</cx:pt>
          <cx:pt idx="126">0.0049491983356890297</cx:pt>
          <cx:pt idx="127">0.0034843983060780701</cx:pt>
          <cx:pt idx="128">-0.054189166775803703</cx:pt>
          <cx:pt idx="129">-0.053787188349030499</cx:pt>
          <cx:pt idx="130">-0.023110120942750501</cx:pt>
          <cx:pt idx="131">-0.047940253363004399</cx:pt>
          <cx:pt idx="132">-0.043714594176864699</cx:pt>
          <cx:pt idx="133">-0.042155078071819202</cx:pt>
          <cx:pt idx="134">-0.028044812132497501</cx:pt>
          <cx:pt idx="135">-0.035353666118216401</cx:pt>
          <cx:pt idx="136">-0.010730015688803499</cx:pt>
          <cx:pt idx="137">-0.00093035614409312005</cx:pt>
          <cx:pt idx="138">-0.00031817038073709598</cx:pt>
          <cx:pt idx="139">0.00016532283371901199</cx:pt>
          <cx:pt idx="140">0.00012553939012611599</cx:pt>
          <cx:pt idx="141">0.00033642643337162702</cx:pt>
          <cx:pt idx="142">0.00064918153363374405</cx:pt>
          <cx:pt idx="143">0.00377242594120929</cx:pt>
          <cx:pt idx="144">0.0131015012672325</cx:pt>
          <cx:pt idx="145">0.020150158359435701</cx:pt>
          <cx:pt idx="146">0.051051366527344003</cx:pt>
          <cx:pt idx="147">0.054874724530627202</cx:pt>
          <cx:pt idx="148">0.024398051532499</cx:pt>
          <cx:pt idx="149">0.0131584504087195</cx:pt>
          <cx:pt idx="150">0.0082917829120395508</cx:pt>
          <cx:pt idx="151">0.037823245374095801</cx:pt>
          <cx:pt idx="152">0.013982113252374501</cx:pt>
          <cx:pt idx="153">0.0084750171560946802</cx:pt>
          <cx:pt idx="154">0.0120102605155581</cx:pt>
          <cx:pt idx="155">0.0098828753074055604</cx:pt>
          <cx:pt idx="156">0.000293455712969996</cx:pt>
          <cx:pt idx="157">-0.0032638015980125399</cx:pt>
          <cx:pt idx="158">0.00566715562994307</cx:pt>
          <cx:pt idx="159">-0.019145338778810601</cx:pt>
          <cx:pt idx="160">-0.025351612727343899</cx:pt>
          <cx:pt idx="161">-0.0208688112329538</cx:pt>
          <cx:pt idx="162">-0.013441109365350401</cx:pt>
          <cx:pt idx="163">-0.018095791842821601</cx:pt>
          <cx:pt idx="164">-0.0135709622166533</cx:pt>
          <cx:pt idx="165">-0.00234339730175843</cx:pt>
          <cx:pt idx="166">-0.00026627029843907102</cx:pt>
          <cx:pt idx="167">-0.000300464641255334</cx:pt>
          <cx:pt idx="168">0.00071088083666022905</cx:pt>
          <cx:pt idx="169">0.00057211124052994398</cx:pt>
          <cx:pt idx="170">0.00100023564156167</cx:pt>
          <cx:pt idx="171">0.0141741822717695</cx:pt>
          <cx:pt idx="172">0.032439001074805102</cx:pt>
          <cx:pt idx="173">0.0398149979313848</cx:pt>
          <cx:pt idx="174">0.076233224018725398</cx:pt>
          <cx:pt idx="175">0.038004422115753798</cx:pt>
          <cx:pt idx="176">0.0083261064064545295</cx:pt>
          <cx:pt idx="177">0.038662643192022797</cx:pt>
          <cx:pt idx="178">0.0115101797069804</cx:pt>
          <cx:pt idx="179">0.024327469381168101</cx:pt>
          <cx:pt idx="180">0.014898171698801</cx:pt>
          <cx:pt idx="181">0.0059651474686873299</cx:pt>
          <cx:pt idx="182">-0.0138062353437584</cx:pt>
          <cx:pt idx="183">-0.0092717420288223207</cx:pt>
          <cx:pt idx="184">0.0114784168428198</cx:pt>
          <cx:pt idx="185">-0.00040534256385058498</cx:pt>
          <cx:pt idx="186">0.0025983537937224002</cx:pt>
          <cx:pt idx="187">-0.023010704962636502</cx:pt>
          <cx:pt idx="188">-0.042993204585001797</cx:pt>
          <cx:pt idx="189">0.013749059824465001</cx:pt>
          <cx:pt idx="190">0.026119610314357299</cx:pt>
          <cx:pt idx="191">-0.0077096012848045497</cx:pt>
          <cx:pt idx="192">0.00085875959772830604</cx:pt>
          <cx:pt idx="193">-0.0040763644509619196</cx:pt>
          <cx:pt idx="194">-0.00307183765577802</cx:pt>
          <cx:pt idx="195">-0.0023030946709583101</cx:pt>
          <cx:pt idx="196">0.000752207047332172</cx:pt>
          <cx:pt idx="197">0.00256520197730448</cx:pt>
          <cx:pt idx="198">0.0012818976681176701</cx:pt>
          <cx:pt idx="199">0.00624828403916725</cx:pt>
          <cx:pt idx="200">0.0096886203959636007</cx:pt>
          <cx:pt idx="201">0.0062998638571658246</cx:pt>
          <cx:pt idx="202">0.0140571551026387</cx:pt>
          <cx:pt idx="203">0.0094649170915904746</cx:pt>
          <cx:pt idx="204">0.0142829975728912</cx:pt>
          <cx:pt idx="205">0.0064073410792932252</cx:pt>
          <cx:pt idx="206">0.0085056059787193498</cx:pt>
          <cx:pt idx="207">0.01394309018159625</cx:pt>
          <cx:pt idx="208">0.0096047513911705247</cx:pt>
          <cx:pt idx="209">0.0092418756389177747</cx:pt>
          <cx:pt idx="210">-0.0023936319877913598</cx:pt>
          <cx:pt idx="211">-0.0030869183122609251</cx:pt>
          <cx:pt idx="212">0.0088559611134655745</cx:pt>
          <cx:pt idx="213">0.0039299347407602504</cx:pt>
          <cx:pt idx="214">-0.0017622445097381749</cx:pt>
          <cx:pt idx="215">-0.0104314125901428</cx:pt>
          <cx:pt idx="216">-0.0081746369714666006</cx:pt>
          <cx:pt idx="217">0.00026971984437582249</cx:pt>
          <cx:pt idx="218">0.004586301538804325</cx:pt>
          <cx:pt idx="219">-0.0029612693776291249</cx:pt>
          <cx:pt idx="220">-0.0011330278604245851</cx:pt>
          <cx:pt idx="221">0.00085830811047907501</cx:pt>
          <cx:pt idx="222">-0.00078064830165419749</cx:pt>
          <cx:pt idx="223">-0.0003994058434259675</cx:pt>
          <cx:pt idx="224">-3.9562322404511251e-06</cx:pt>
          <cx:pt idx="225">4.8262271306077498e-05</cx:pt>
          <cx:pt idx="226">-0.00042428427970900003</cx:pt>
          <cx:pt idx="227">0.0031384293741171</cx:pt>
          <cx:pt idx="228">0.0058868177231106997</cx:pt>
          <cx:pt idx="229">-0.0026069229126961749</cx:pt>
          <cx:pt idx="230">-0.00094445146790134496</cx:pt>
          <cx:pt idx="231">0.0040135492254914249</cx:pt>
          <cx:pt idx="232">0.0011234603811993424</cx:pt>
          <cx:pt idx="233">-0.0076705507929102253</cx:pt>
          <cx:pt idx="234">0.00033451965532315747</cx:pt>
          <cx:pt idx="235">-0.010157735682093424</cx:pt>
          <cx:pt idx="236">0.00089906112910304503</cx:pt>
          <cx:pt idx="237">0.0062638530305464749</cx:pt>
          <cx:pt idx="238">0.0039109631988647996</cx:pt>
          <cx:pt idx="239">-0.00027002843959995248</cx:pt>
          <cx:pt idx="240">-0.0037103402387043752</cx:pt>
          <cx:pt idx="241">0.003348397275534775</cx:pt>
          <cx:pt idx="242">0.00454779794287635</cx:pt>
          <cx:pt idx="243">-0.01187923455454375</cx:pt>
          <cx:pt idx="244">-0.0131018447802512</cx:pt>
          <cx:pt idx="245">-0.00254486424357175</cx:pt>
          <cx:pt idx="246">0.0070846663968876997</cx:pt>
          <cx:pt idx="247">0.00057452992760595998</cx:pt>
          <cx:pt idx="248">-0.0022712469020702598</cx:pt>
          <cx:pt idx="249">0.00056204168428994751</cx:pt>
          <cx:pt idx="250">1.7857418926821051e-05</cx:pt>
          <cx:pt idx="251">-0.00017359220144381375</cx:pt>
          <cx:pt idx="252">-0.00011822916954253449</cx:pt>
          <cx:pt idx="253">6.4319696064645245e-05</cx:pt>
          <cx:pt idx="254">-0.00041070583206187251</cx:pt>
          <cx:pt idx="255">0.00076400131880247004</cx:pt>
          <cx:pt idx="256">0.0013195209925005275</cx:pt>
          <cx:pt idx="257">-0.0079362393519399003</cx:pt>
          <cx:pt idx="258">-0.0067318314379561</cx:pt>
          <cx:pt idx="259">-0.0050378824125019497</cx:pt>
          <cx:pt idx="260">-0.014394789142844975</cx:pt>
          <cx:pt idx="261">-0.034341136477851752</cx:pt>
          <cx:pt idx="262">-0.037732738552839248</cx:pt>
          <cx:pt idx="263">-0.029175889285992001</cx:pt>
          <cx:pt idx="264">-0.014224028104546226</cx:pt>
          <cx:pt idx="265">-0.022497061391887448</cx:pt>
          <cx:pt idx="266">-0.011214593552713476</cx:pt>
          <cx:pt idx="267">0.00038405421005036251</cx:pt>
          <cx:pt idx="268">0.0018292594400072749</cx:pt>
          <cx:pt idx="269">0.0023094746513738474</cx:pt>
          <cx:pt idx="270">-0.0097837740299971249</cx:pt>
          <cx:pt idx="271">-0.007102935142618675</cx:pt>
          <cx:pt idx="272">-0.007734502298239675</cx:pt>
          <cx:pt idx="273">-0.0013277354396220224</cx:pt>
          <cx:pt idx="274">0.0083731258886788756</cx:pt>
          <cx:pt idx="275">-0.0012650584295954251</cx:pt>
          <cx:pt idx="276">-0.0056856420807197498</cx:pt>
          <cx:pt idx="277">0.00115191418179132</cx:pt>
          <cx:pt idx="278">0.00029320835566130248</cx:pt>
          <cx:pt idx="279">9.3851131650166496e-05</cx:pt>
          <cx:pt idx="280">1.5987581000651074e-05</cx:pt>
          <cx:pt idx="281">5.9180592448842751e-05</cx:pt>
          <cx:pt idx="282">0.00036728623063026497</cx:pt>
          <cx:pt idx="283">0.0011245112471560076</cx:pt>
          <cx:pt idx="284">-0.0045252215668095249</cx:pt>
          <cx:pt idx="285">-0.01369036402286255</cx:pt>
          <cx:pt idx="286">-0.018241065895881575</cx:pt>
          <cx:pt idx="287">-0.024882598251999549</cx:pt>
          <cx:pt idx="288">-0.038961362665829002</cx:pt>
          <cx:pt idx="289">-0.053836775367725749</cx:pt>
          <cx:pt idx="290">-0.053031009038069253</cx:pt>
          <cx:pt idx="291">-0.039387799001683002</cx:pt>
          <cx:pt idx="292">-0.018751247909873776</cx:pt>
          <cx:pt idx="293">-0.0076898410955710999</cx:pt>
          <cx:pt idx="294">-0.0017371842619875451</cx:pt>
          <cx:pt idx="295">-0.017788041196905451</cx:pt>
          <cx:pt idx="296">-0.0020669465013423726</cx:pt>
          <cx:pt idx="297">-0.0061762744645680748</cx:pt>
          <cx:pt idx="298">-0.00090936630230981747</cx:pt>
          <cx:pt idx="299">0.0069489350367440902</cx:pt>
          <cx:pt idx="300">0.040419033676350899</cx:pt>
          <cx:pt idx="301">0.031270405834440497</cx:pt>
          <cx:pt idx="302">0.0247373719603982</cx:pt>
          <cx:pt idx="303">-0.0126691518466565</cx:pt>
          <cx:pt idx="304">-0.0127571157775236</cx:pt>
          <cx:pt idx="305">0.0070661349727819201</cx:pt>
          <cx:pt idx="306">-0.00032241814166262102</cx:pt>
          <cx:pt idx="307">-0.000495711703223212</cx:pt>
          <cx:pt idx="308">-0.0009377120922779</cx:pt>
          <cx:pt idx="309">0.00091633613206663705</cx:pt>
          <cx:pt idx="310">0.0057765655202251503</cx:pt>
          <cx:pt idx="311">0.0061238974635453598</cx:pt>
          <cx:pt idx="312">-0.012786176580329101</cx:pt>
          <cx:pt idx="313">-0.051103420475183799</cx:pt>
          <cx:pt idx="314">-0.072687563214752199</cx:pt>
          <cx:pt idx="315">-0.084177415461900898</cx:pt>
          <cx:pt idx="316">-0.10454959768918599</cx:pt>
          <cx:pt idx="317">-0.114483407917188</cx:pt>
          <cx:pt idx="318">-0.0933839146225348</cx:pt>
          <cx:pt idx="319">-0.050871460188950599</cx:pt>
          <cx:pt idx="320">0.025554252427249399</cx:pt>
          <cx:pt idx="321">0.029896617298759299</cx:pt>
          <cx:pt idx="322">0.0104246390682406</cx:pt>
          <cx:pt idx="323">-0.041897087855573903</cx:pt>
          <cx:pt idx="324">-0.063620648951145095</cx:pt>
          <cx:pt idx="325">0.00771731567785166</cx:pt>
          <cx:pt idx="326">0.00635083053108284</cx:pt>
          <cx:pt idx="327">0.0492825476150947</cx:pt>
          <cx:pt idx="328">0.056209346759684198</cx:pt>
          <cx:pt idx="329">-0.012051180704727001</cx:pt>
          <cx:pt idx="330">-0.0026584180876491402</cx:pt>
          <cx:pt idx="331">-0.0157776047859545</cx:pt>
          <cx:pt idx="332">-0.012876837324285101</cx:pt>
          <cx:pt idx="333">0.0025321313297550501</cx:pt>
          <cx:pt idx="334">0.00027238202182231099</cx:pt>
          <cx:pt idx="335">-0.00045196456909171203</cx:pt>
          <cx:pt idx="336">-0.00034839588896457002</cx:pt>
          <cx:pt idx="337">0.00042780179264980799</cx:pt>
          <cx:pt idx="338">0.0020263770420374501</cx:pt>
          <cx:pt idx="339">0.014320040187498899</cx:pt>
          <cx:pt idx="340">-0.0090895094288737099</cx:pt>
          <cx:pt idx="341">-0.0099779886853883799</cx:pt>
          <cx:pt idx="342">-0.028313986451174802</cx:pt>
          <cx:pt idx="343">-0.0085356715571000795</cx:pt>
          <cx:pt idx="344">0.042224931722671999</cx:pt>
          <cx:pt idx="345">0.072254775223630094</cx:pt>
          <cx:pt idx="346">0.0918280469172955</cx:pt>
          <cx:pt idx="347">0.100198181706749</cx:pt>
          <cx:pt idx="348">0.122609699254334</cx:pt>
          <cx:pt idx="349">0.044365018462581</cx:pt>
          <cx:pt idx="350">0.0106986739353993</cx:pt>
          <cx:pt idx="351">-0.048382455262532799</cx:pt>
          <cx:pt idx="352">-0.038799454423240398</cx:pt>
          <cx:pt idx="353">-0.019924359128286599</cx:pt>
          <cx:pt idx="354">0.044041316621160197</cx:pt>
          <cx:pt idx="355">0.021328436760063199</cx:pt>
          <cx:pt idx="356">0.0068424196024503298</cx:pt>
          <cx:pt idx="357">-0.0147126867645694</cx:pt>
          <cx:pt idx="358">-0.030439391825357699</cx:pt>
          <cx:pt idx="359">-0.046512544611028703</cx:pt>
          <cx:pt idx="360">-0.0192732565287736</cx:pt>
          <cx:pt idx="361">0.00277112737813427</cx:pt>
          <cx:pt idx="362">-0.00125336231323136</cx:pt>
          <cx:pt idx="363">-0.000402447187848321</cx:pt>
          <cx:pt idx="364">0.00059768879018961402</cx:pt>
          <cx:pt idx="365">7.0778101880546906e-05</cx:pt>
          <cx:pt idx="366">0.00207891263534045</cx:pt>
          <cx:pt idx="367">0.0145153786382719</cx:pt>
          <cx:pt idx="368">0.013288851356766</cx:pt>
          <cx:pt idx="369">0.00243624534614922</cx:pt>
          <cx:pt idx="370">0.0203099209128077</cx:pt>
          <cx:pt idx="371">0.043682294169238002</cx:pt>
          <cx:pt idx="372">0.083726033839651104</cx:pt>
          <cx:pt idx="373">0.0728244476109976</cx:pt>
          <cx:pt idx="374">0.12780377008152799</cx:pt>
          <cx:pt idx="375">0.124152554762592</cx:pt>
          <cx:pt idx="376">0.093820319282600095</cx:pt>
          <cx:pt idx="377">0.069137028649192106</cx:pt>
          <cx:pt idx="378">0.00310440014049379</cx:pt>
          <cx:pt idx="379">-0.030647637135358299</cx:pt>
          <cx:pt idx="380">-0.00153881678874569</cx:pt>
          <cx:pt idx="381">0.0170220722969435</cx:pt>
          <cx:pt idx="382">0.052425443580708303</cx:pt>
          <cx:pt idx="383">-0.0058252151822158196</cx:pt>
          <cx:pt idx="384">-0.00586847116654317</cx:pt>
          <cx:pt idx="385">0.0133708889859794</cx:pt>
          <cx:pt idx="386">-0.0200421685462947</cx:pt>
          <cx:pt idx="387">-0.042118076164759301</cx:pt>
          <cx:pt idx="388">-0.011837216613581499</cx:pt>
          <cx:pt idx="389">0.0058413072631378999</cx:pt>
          <cx:pt idx="390">0.00044907946287678097</cx:pt>
          <cx:pt idx="391">-0.00066810753388079898</cx:pt>
          <cx:pt idx="392">0.000526750279777817</cx:pt>
          <cx:pt idx="393">0.00043480869929231098</cx:pt>
          <cx:pt idx="394">0.0018498008861113099</cx:pt>
          <cx:pt idx="395">0.0082278932274779792</cx:pt>
          <cx:pt idx="396">0.0055438769417528802</cx:pt>
          <cx:pt idx="397">-0.0017310779182942099</cx:pt>
          <cx:pt idx="398">0.027637444671248901</cx:pt>
          <cx:pt idx="399">0.036090355423350699</cx:pt>
          <cx:pt idx="400">0.016154094262456401</cx:pt>
          <cx:pt idx="401">0.0069083850377124603</cx:pt>
          <cx:pt idx="402">0.0032082591021263601</cx:pt>
          <cx:pt idx="403">0.0037983173739141</cx:pt>
          <cx:pt idx="404">0.032756247926440697</cx:pt>
          <cx:pt idx="405">-0.0042697145345077297</cx:pt>
          <cx:pt idx="406">0.0013535040057197599</cx:pt>
          <cx:pt idx="407">-0.024870392687808499</cx:pt>
          <cx:pt idx="408">-0.028563048995464999</cx:pt>
          <cx:pt idx="409">0.0248484368250067</cx:pt>
          <cx:pt idx="410">0.000113426970921748</cx:pt>
          <cx:pt idx="411">0.0027591113769379499</cx:pt>
          <cx:pt idx="412">-0.0027409489683068301</cx:pt>
          <cx:pt idx="413">0.031545046199997401</cx:pt>
          <cx:pt idx="414">-0.00187717921282247</cx:pt>
          <cx:pt idx="415">-0.00301786589785866</cx:pt>
          <cx:pt idx="416">-0.00110001816223588</cx:pt>
          <cx:pt idx="417">0.00244040312662305</cx:pt>
          <cx:pt idx="418">0.0029179387498119102</cx:pt>
          <cx:pt idx="419">4.8707099207100203e-05</cx:pt>
          <cx:pt idx="420">-0.00058094279275051105</cx:pt>
          <cx:pt idx="421">0.00018548524849576901</cx:pt>
          <cx:pt idx="422">0.00071962640934894202</cx:pt>
          <cx:pt idx="423">-0.000330830105350537</cx:pt>
          <cx:pt idx="424">-0.0080615315030525096</cx:pt>
          <cx:pt idx="425">0.011390889455978</cx:pt>
          <cx:pt idx="426">0.013748632128264601</cx:pt>
          <cx:pt idx="427">-0.065050603670034804</cx:pt>
          <cx:pt idx="428">-0.112609548367423</cx:pt>
          <cx:pt idx="429">-0.096523487326240803</cx:pt>
          <cx:pt idx="430">-0.077495692286562001</cx:pt>
          <cx:pt idx="431">-0.073277860150181895</cx:pt>
          <cx:pt idx="432">-0.014288679143388</cx:pt>
          <cx:pt idx="433">-0.020208609692554801</cx:pt>
          <cx:pt idx="434">0.018613119900502999</cx:pt>
          <cx:pt idx="435">0.0791597200965653</cx:pt>
          <cx:pt idx="436">0.055128820020064903</cx:pt>
          <cx:pt idx="437">-0.011489159682198999</cx:pt>
          <cx:pt idx="438">0.0046835120782680699</cx:pt>
          <cx:pt idx="439">-0.0051041020029570497</cx:pt>
          <cx:pt idx="440">0.0124248450357282</cx:pt>
          <cx:pt idx="441">0.0463656585377928</cx:pt>
          <cx:pt idx="442">0.0247652884045787</cx:pt>
          <cx:pt idx="443">0.0071874142556338297</cx:pt>
          <cx:pt idx="444">0.0124831218155174</cx:pt>
          <cx:pt idx="445">0.0047481944759155898</cx:pt>
          <cx:pt idx="446">0.0049238866814238502</cx:pt>
          <cx:pt idx="447">0.0014514078042648501</cx:pt>
          <cx:pt idx="448">0.00021753053522767</cx:pt>
          <cx:pt idx="449">0.00082497564282587395</cx:pt>
          <cx:pt idx="450">0.0034159567058183299</cx:pt>
          <cx:pt idx="451">0.0077227273747083698</cx:pt>
          <cx:pt idx="452">0.0045524183889625999</cx:pt>
          <cx:pt idx="453">0.0041065491459512703</cx:pt>
          <cx:pt idx="454">-0.050197018303454598</cx:pt>
          <cx:pt idx="455">-0.123619083093447</cx:pt>
          <cx:pt idx="456">-0.17048797176921199</cx:pt>
          <cx:pt idx="457">-0.1467572448726</cx:pt>
          <cx:pt idx="458">-0.093252086801438303</cx:pt>
          <cx:pt idx="459">-0.11324926986172899</cx:pt>
          <cx:pt idx="460">-0.096713201804893706</cx:pt>
          <cx:pt idx="461">-0.021757813459711499</cx:pt>
          <cx:pt idx="462">0.0410398842005626</cx:pt>
          <cx:pt idx="463">0.014709935911216301</cx:pt>
          <cx:pt idx="464">0.016973119771081499</cx:pt>
          <cx:pt idx="465">0.0192793002041345</cx:pt>
          <cx:pt idx="466">0.061828330088968597</cx:pt>
          <cx:pt idx="467">0.0695030587958093</cx:pt>
          <cx:pt idx="468">-0.0061623393218520998</cx:pt>
          <cx:pt idx="469">0.0406980106650245</cx:pt>
          <cx:pt idx="470">0.062456133560782098</cx:pt>
          <cx:pt idx="471">0.035949989903020597</cx:pt>
          <cx:pt idx="472">0.032170236604594497</cx:pt>
          <cx:pt idx="473">0.0089356804644402793</cx:pt>
          <cx:pt idx="474">0.0064269299400191897</cx:pt>
          <cx:pt idx="475">0.0021243967209028298</cx:pt>
          <cx:pt idx="476">0.000250228780883801</cx:pt>
          <cx:pt idx="477">0.00090703555562547504</cx:pt>
          <cx:pt idx="478">0.0048286596630399501</cx:pt>
          <cx:pt idx="479">0.017392956058485599</cx:pt>
          <cx:pt idx="480">-0.0080792004434337705</cx:pt>
          <cx:pt idx="481">-0.022292795821952201</cx:pt>
          <cx:pt idx="482">-0.055420580907209298</cx:pt>
          <cx:pt idx="483">-0.093429468982078503</cx:pt>
          <cx:pt idx="484">-0.070850395963463403</cx:pt>
          <cx:pt idx="485">-0.093130819856801703</cx:pt>
          <cx:pt idx="486">-0.113022434203984</cx:pt>
          <cx:pt idx="487">-0.089909699515649394</cx:pt>
          <cx:pt idx="488">-0.118332492771672</cx:pt>
          <cx:pt idx="489">-0.065720692377524398</cx:pt>
          <cx:pt idx="490">-0.039726858044189801</cx:pt>
          <cx:pt idx="491">-0.038229933238958402</cx:pt>
          <cx:pt idx="492">-0.0239867062826392</cx:pt>
          <cx:pt idx="493">-0.015548904572492001</cx:pt>
          <cx:pt idx="494">-0.0054552005209515799</cx:pt>
          <cx:pt idx="495">0.0069216279042220198</cx:pt>
          <cx:pt idx="496">-0.045174723290043503</cx:pt>
          <cx:pt idx="497">0.013698944591190899</cx:pt>
          <cx:pt idx="498">0.026768954232815001</cx:pt>
          <cx:pt idx="499">0.0130371035789907</cx:pt>
          <cx:pt idx="500">0.011026780709755201</cx:pt>
          <cx:pt idx="501">0.016986075288084702</cx:pt>
          <cx:pt idx="502">0.0067181563322196497</cx:pt>
          <cx:pt idx="503">-0.00021951679338844999</cx:pt>
          <cx:pt idx="504">-0.000202893949689849</cx:pt>
          <cx:pt idx="505">7.2308571505392096e-05</cx:pt>
          <cx:pt idx="506">0.0066191395844501302</cx:pt>
          <cx:pt idx="507">0.023922639179083601</cx:pt>
          <cx:pt idx="508">-0.0208109059614449</cx:pt>
          <cx:pt idx="509">-0.010166236287194199</cx:pt>
          <cx:pt idx="510">-0.0033272754885552099</cx:pt>
          <cx:pt idx="511">-0.0207073765854182</cx:pt>
          <cx:pt idx="512">0.028015347798109599</cx:pt>
          <cx:pt idx="513">0.043741962151818102</cx:pt>
          <cx:pt idx="514">0.014177017607898501</cx:pt>
          <cx:pt idx="515">0.00080154323388557101</cx:pt>
          <cx:pt idx="516">-0.018631390175936399</cx:pt>
          <cx:pt idx="517">-0.036297280795237502</cx:pt>
          <cx:pt idx="518">-0.035845024923318702</cx:pt>
          <cx:pt idx="519">-0.0085797957309094505</cx:pt>
          <cx:pt idx="520">0.0071421097184002297</cx:pt>
          <cx:pt idx="521">-0.028643165726394301</cx:pt>
          <cx:pt idx="522">-0.061616247468042999</cx:pt>
          <cx:pt idx="523">0.0126162605025979</cx:pt>
          <cx:pt idx="524">-0.021089700369501901</cx:pt>
          <cx:pt idx="525">0.070911570384582706</cx:pt>
          <cx:pt idx="526">0.053697591510855</cx:pt>
          <cx:pt idx="527">0.010362666460428299</cx:pt>
          <cx:pt idx="528">0.0195031970513143</cx:pt>
          <cx:pt idx="529">0.013314716124035</cx:pt>
          <cx:pt idx="530">0.0036650890927538999</cx:pt>
          <cx:pt idx="531">0.0011360798925108299</cx:pt>
          <cx:pt idx="532">0.00013320010500393099</cx:pt>
          <cx:pt idx="533">0.00065708802444625102</cx:pt>
          <cx:pt idx="534">0.0033698523015684599</cx:pt>
          <cx:pt idx="535">0.0133681018646205</cx:pt>
          <cx:pt idx="536">-0.00864119375886503</cx:pt>
          <cx:pt idx="537">-0.0063911102924218404</cx:pt>
          <cx:pt idx="538">-0.0017811594305767401</cx:pt>
          <cx:pt idx="539">1.8003316960884101e-05</cx:pt>
          <cx:pt idx="540">-0.0048310792954043601</cx:pt>
          <cx:pt idx="541">0.0503238931438202</cx:pt>
          <cx:pt idx="542">0.090468666919194599</cx:pt>
          <cx:pt idx="543">0.10840317467388599</cx:pt>
          <cx:pt idx="544">0.091422556753325002</cx:pt>
          <cx:pt idx="545">0.0474089785456933</cx:pt>
          <cx:pt idx="546">-0.0057404531428155601</cx:pt>
          <cx:pt idx="547">0.00017009525204204901</cx:pt>
          <cx:pt idx="548">-0.034672856429390497</cx:pt>
          <cx:pt idx="549">-0.0153487342477284</cx:pt>
          <cx:pt idx="550">-0.035733427146873498</cx:pt>
          <cx:pt idx="551">-0.014937892225087301</cx:pt>
          <cx:pt idx="552">-0.0127833170011292</cx:pt>
          <cx:pt idx="553">0.058260254468475603</cx:pt>
          <cx:pt idx="554">0.028717218312784801</cx:pt>
          <cx:pt idx="555">0.017882255367338399</cx:pt>
          <cx:pt idx="556">0.0095895775189808602</cx:pt>
          <cx:pt idx="557">0.0058455521900560199</cx:pt>
          <cx:pt idx="558">0.0027200572910589999</cx:pt>
          <cx:pt idx="559">-0.00079089866821263502</cx:pt>
          <cx:pt idx="560">4.6361477215518502e-07</cx:pt>
          <cx:pt idx="561">1.5838398141019099e-05</cx:pt>
          <cx:pt idx="562">0.0013226238504606999</cx:pt>
          <cx:pt idx="563">0.021426822019970801</cx:pt>
          <cx:pt idx="564">0.0026340203455099999</cx:pt>
          <cx:pt idx="565">-0.037783574636004597</cx:pt>
          <cx:pt idx="566">-0.029662564101280001</cx:pt>
          <cx:pt idx="567">-0.0040527596881565096</cx:pt>
          <cx:pt idx="568">-0.0064762795685641399</cx:pt>
          <cx:pt idx="569">0.00420586224888985</cx:pt>
          <cx:pt idx="570">0.073868729039947803</cx:pt>
          <cx:pt idx="571">0.097855204309486493</cx:pt>
          <cx:pt idx="572">0.086851736665825199</cx:pt>
          <cx:pt idx="573">0.086086792721912095</cx:pt>
          <cx:pt idx="574">0.024337179183308799</cx:pt>
          <cx:pt idx="575">-0.042654384658217699</cx:pt>
          <cx:pt idx="576">-0.065762223957550298</cx:pt>
          <cx:pt idx="577">-0.010006864802953101</cx:pt>
          <cx:pt idx="578">-0.00266642545136281</cx:pt>
          <cx:pt idx="579">-0.018402203807664799</cx:pt>
          <cx:pt idx="580">0.018966522474296001</cx:pt>
          <cx:pt idx="581">0.028714727616596901</cx:pt>
          <cx:pt idx="582">0.0298962606186229</cx:pt>
          <cx:pt idx="583">0.0141111039527969</cx:pt>
          <cx:pt idx="584">0.0097664853964875998</cx:pt>
          <cx:pt idx="585">0.00081920509155496396</cx:pt>
          <cx:pt idx="586">0.00104141791825015</cx:pt>
          <cx:pt idx="587">-0.00013641266153747699</cx:pt>
          <cx:pt idx="588">0.00039330836462760598</cx:pt>
          <cx:pt idx="589">0.00032584372802258799</cx:pt>
          <cx:pt idx="590">0.0024439061369931898</cx:pt>
          <cx:pt idx="591">0.0117540951106434</cx:pt>
          <cx:pt idx="592">-0.010977883320454299</cx:pt>
          <cx:pt idx="593">-0.0625334320835748</cx:pt>
          <cx:pt idx="594">-0.0509212018715492</cx:pt>
          <cx:pt idx="595">-0.023394217720247999</cx:pt>
          <cx:pt idx="596">-0.036329520927991799</cx:pt>
          <cx:pt idx="597">-0.022168005054681</cx:pt>
          <cx:pt idx="598">0.053675259175085102</cx:pt>
          <cx:pt idx="599">0.033383731711893003</cx:pt>
          <cx:pt idx="600">0.0434319764189907</cx:pt>
          <cx:pt idx="601">0.022157415587798698</cx:pt>
          <cx:pt idx="602">-0.0060414106935246696</cx:pt>
          <cx:pt idx="603">-0.060995393948583401</cx:pt>
          <cx:pt idx="604">-0.0224325286221937</cx:pt>
          <cx:pt idx="605">0.020258335041484599</cx:pt>
          <cx:pt idx="606">-0.012572965208078201</cx:pt>
          <cx:pt idx="607">0.0083850521050411603</cx:pt>
          <cx:pt idx="608">0.00295224127248047</cx:pt>
          <cx:pt idx="609">-0.0032087987686875898</cx:pt>
          <cx:pt idx="610">-0.0083798381700136808</cx:pt>
          <cx:pt idx="611">0.0218149923964586</cx:pt>
          <cx:pt idx="612">0.0140505541647361</cx:pt>
          <cx:pt idx="613">0.00143287368547253</cx:pt>
          <cx:pt idx="614">0.00017925679230928701</cx:pt>
          <cx:pt idx="615">0.00036833290314017801</cx:pt>
          <cx:pt idx="616">-0.00044883131295183801</cx:pt>
          <cx:pt idx="617">-0.00037972052625146802</cx:pt>
          <cx:pt idx="618">0.00096414382403226602</cx:pt>
          <cx:pt idx="619">0.0057487798249094297</cx:pt>
          <cx:pt idx="620">0.00321945364272659</cx:pt>
          <cx:pt idx="621">-0.018921217924897201</cx:pt>
          <cx:pt idx="622">-0.034842579484953798</cx:pt>
          <cx:pt idx="623">-0.016937317046275199</cx:pt>
          <cx:pt idx="624">-0.0181757161086833</cx:pt>
          <cx:pt idx="625">0.0011861221103112601</cx:pt>
          <cx:pt idx="626">0.017162129223448199</cx:pt>
          <cx:pt idx="627">0.043444451052707597</cx:pt>
          <cx:pt idx="628">0.011788287830691101</cx:pt>
          <cx:pt idx="629">0.010853665630278999</cx:pt>
          <cx:pt idx="630">-0.0076955901415805697</cx:pt>
          <cx:pt idx="631">0.025021898405070402</cx:pt>
          <cx:pt idx="632">-0.0067047595205969304</cx:pt>
          <cx:pt idx="633">0.00308031340602942</cx:pt>
          <cx:pt idx="634">0.00029071844725459</cx:pt>
          <cx:pt idx="635">0.0162796747194737</cx:pt>
          <cx:pt idx="636">0.0039621643069517104</cx:pt>
          <cx:pt idx="637">-0.040404862636382301</cx:pt>
          <cx:pt idx="638">-0.016960796097819201</cx:pt>
          <cx:pt idx="639">0.0171991527829627</cx:pt>
          <cx:pt idx="640">0.0072043173455530402</cx:pt>
          <cx:pt idx="641">-0.0012404448691041401</cx:pt>
          <cx:pt idx="642">0.000161931487452949</cx:pt>
          <cx:pt idx="643">0.00039243433250933099</cx:pt>
          <cx:pt idx="644">-0.00012577386207127599</cx:pt>
          <cx:pt idx="645">0.0013076651949345201</cx:pt>
          <cx:pt idx="646">0.00091564933391154798</cx:pt>
          <cx:pt idx="647">0.0059552667198471999</cx:pt>
          <cx:pt idx="648">-0.0025785477582859701</cx:pt>
          <cx:pt idx="649">0.00164717373319012</cx:pt>
          <cx:pt idx="650">-0.0076029366971426598</cx:pt>
          <cx:pt idx="651">0.0308552522636358</cx:pt>
          <cx:pt idx="652">-0.0098443929264943296</cx:pt>
          <cx:pt idx="653">0.010814513485261299</cx:pt>
          <cx:pt idx="654">0.011956577773380399</cx:pt>
          <cx:pt idx="655">0.0329863583182484</cx:pt>
          <cx:pt idx="656">-0.0053787480073463302</cx:pt>
          <cx:pt idx="657">-0.0035044652946928999</cx:pt>
          <cx:pt idx="658">0.0070387337633296904</cx:pt>
          <cx:pt idx="659">0.038290202820372599</cx:pt>
          <cx:pt idx="660">-0.0159225383161666</cx:pt>
          <cx:pt idx="661">-0.043422242088188803</cx:pt>
          <cx:pt idx="662">-0.013655575191480701</cx:pt>
          <cx:pt idx="663">-0.0082665470775079505</cx:pt>
          <cx:pt idx="664">-0.016131624451438301</cx:pt>
          <cx:pt idx="665">-0.029995713920735301</cx:pt>
          <cx:pt idx="666">-0.0245175988265014</cx:pt>
          <cx:pt idx="667">0.0030188194688789598</cx:pt>
          <cx:pt idx="668">0.0064789841732341398</cx:pt>
          <cx:pt idx="669">0.00051841727825906398</cx:pt>
          <cx:pt idx="670">0.00071330151772723896</cx:pt>
          <cx:pt idx="671">-0.00031581192278234</cx:pt>
          <cx:pt idx="672">0.00017092127367230499</cx:pt>
          <cx:pt idx="673">0.00139350022436503</cx:pt>
          <cx:pt idx="674">0.0013911082658154899</cx:pt>
          <cx:pt idx="675">0.0055227066787936303</cx:pt>
          <cx:pt idx="676">0.0096114332891874509</cx:pt>
          <cx:pt idx="677">0.0080770708352785603</cx:pt>
          <cx:pt idx="678">0.025463097722849201</cx:pt>
          <cx:pt idx="679">0.052893637746313699</cx:pt>
          <cx:pt idx="680">0.048630225503059003</cx:pt>
          <cx:pt idx="681">0.029623466902544901</cx:pt>
          <cx:pt idx="682">-0.0083279367254393798</cx:pt>
          <cx:pt idx="683">-0.0076643697876565397</cx:pt>
          <cx:pt idx="684">-0.037037557830453198</cx:pt>
          <cx:pt idx="685">-0.0151789075073406</cx:pt>
          <cx:pt idx="686">0.0057659292150718999</cx:pt>
          <cx:pt idx="687">-0.0117560548514874</cx:pt>
          <cx:pt idx="688">-0.0273793978780595</cx:pt>
          <cx:pt idx="689">0.010233765262812</cx:pt>
          <cx:pt idx="690">0.0016655180764788</cx:pt>
          <cx:pt idx="691">-0.0306658260747876</cx:pt>
          <cx:pt idx="692">-0.038917581802991201</cx:pt>
          <cx:pt idx="693">-0.0129552418658225</cx:pt>
          <cx:pt idx="694">-0.0076715079570161904</cx:pt>
          <cx:pt idx="695">-0.0026925385023678998</cx:pt>
          <cx:pt idx="696">-0.00013761318830865399</cx:pt>
          <cx:pt idx="697">0.000128983647360086</cx:pt>
          <cx:pt idx="698">6.9315085440002102e-05</cx:pt>
          <cx:pt idx="699">0.00065745237980828204</cx:pt>
          <cx:pt idx="700">-0.00035963821187106303</cx:pt>
          <cx:pt idx="701">-0.00016836775980868</cx:pt>
          <cx:pt idx="702">0.00040057131416358502</cx:pt>
          <cx:pt idx="703">-0.00025436273727457099</cx:pt>
          <cx:pt idx="704">0.0044324144800465702</cx:pt>
          <cx:pt idx="705">0.0083516507177969403</cx:pt>
          <cx:pt idx="706">0.0198078755581951</cx:pt>
          <cx:pt idx="707">0.030264978210934601</cx:pt>
          <cx:pt idx="708">0.025155044975203801</cx:pt>
          <cx:pt idx="709">0.0179860315579221</cx:pt>
          <cx:pt idx="710">0.033404068292385097</cx:pt>
          <cx:pt idx="711">0.0244248225023013</cx:pt>
          <cx:pt idx="712">0.0023183602826075001</cx:pt>
          <cx:pt idx="713">-0.0054840026684199001</cx:pt>
          <cx:pt idx="714">-0.0093701719896422606</cx:pt>
          <cx:pt idx="715">-0.017973235994653201</cx:pt>
          <cx:pt idx="716">-0.00207463592072542</cx:pt>
          <cx:pt idx="717">-0.013508133999603799</cx:pt>
          <cx:pt idx="718">-0.021116262314024799</cx:pt>
          <cx:pt idx="719">-0.010302813208633599</cx:pt>
          <cx:pt idx="720">-0.0121108026824385</cx:pt>
          <cx:pt idx="721">-0.0098810496543261794</cx:pt>
          <cx:pt idx="722">-0.0079476149415408006</cx:pt>
          <cx:pt idx="723">-0.00420763180169525</cx:pt>
          <cx:pt idx="724">-0.00059061509030228004</cx:pt>
          <cx:pt idx="725">0.00053693457688791502</cx:pt>
          <cx:pt idx="726">-1.5566118419752299e-05</cx:pt>
          <cx:pt idx="727">0.000297834567772195</cx:pt>
          <cx:pt idx="728">0.00096675535388818603</cx:pt>
          <cx:pt idx="729">-9.2130169380114305e-05</cx:pt>
          <cx:pt idx="730">-1.2292842442415e-05</cx:pt>
          <cx:pt idx="731">5.3840303402308099e-05</cx:pt>
          <cx:pt idx="732">-0.00062569719957353504</cx:pt>
          <cx:pt idx="733">0.000112002883935116</cx:pt>
          <cx:pt idx="734">0.0012995206060193601</cx:pt>
          <cx:pt idx="735">-0.0024644534699921799</cx:pt>
          <cx:pt idx="736">0.00148811118176938</cx:pt>
          <cx:pt idx="737">0.0095427111554917208</cx:pt>
          <cx:pt idx="738">0.0058183049941002004</cx:pt>
          <cx:pt idx="739">0.0064932540065800598</cx:pt>
          <cx:pt idx="740">0.0053550300418508598</cx:pt>
          <cx:pt idx="741">0.0102533674895965</cx:pt>
          <cx:pt idx="742">0.00159722978374382</cx:pt>
          <cx:pt idx="743">-0.0030252293131451001</cx:pt>
          <cx:pt idx="744">0.0035613477677583299</cx:pt>
          <cx:pt idx="745">0.0027548885354891101</cx:pt>
          <cx:pt idx="746">-0.0016523561396464201</cx:pt>
          <cx:pt idx="747">-6.4093002254663007e-05</cx:pt>
          <cx:pt idx="748">-0.00243816439915787</cx:pt>
          <cx:pt idx="749">-0.00182054312503532</cx:pt>
          <cx:pt idx="750">0.00078585496868715805</cx:pt>
          <cx:pt idx="751">0.00057415157061715396</cx:pt>
          <cx:pt idx="752">-0.00024094086333482101</cx:pt>
          <cx:pt idx="753">0.00026315796264733601</cx:pt>
          <cx:pt idx="754">-8.8370125109810298e-05</cx:pt>
          <cx:pt idx="755">-0.000320792010926239</cx:pt>
          <cx:pt idx="756">0.00043124560467853101</cx:pt>
          <cx:pt idx="757">-0.00036746036656388798</cx:pt>
          <cx:pt idx="758">-0.000247601560304313</cx:pt>
          <cx:pt idx="759">-4.7015146714293901e-05</cx:pt>
          <cx:pt idx="760">-0.00012250252917404399</cx:pt>
          <cx:pt idx="761">0.00023252262894615</cx:pt>
          <cx:pt idx="762">-0.000341784189235962</cx:pt>
          <cx:pt idx="763">0.00020482827297726601</cx:pt>
          <cx:pt idx="764">7.4309494844554598e-05</cx:pt>
          <cx:pt idx="765">-0.00025401297631329298</cx:pt>
          <cx:pt idx="766">5.2479340298897199e-05</cx:pt>
          <cx:pt idx="767">-0.0012479116489370601</cx:pt>
          <cx:pt idx="768">0.000123818963652015</cx:pt>
          <cx:pt idx="769">0.00091177881744401604</cx:pt>
          <cx:pt idx="770">0.00078814013413846</cx:pt>
          <cx:pt idx="771">-0.00012905992921216199</cx:pt>
          <cx:pt idx="772">0.0037584722991311102</cx:pt>
          <cx:pt idx="773">0.00063434048630511505</cx:pt>
          <cx:pt idx="774">0.00066260627925045202</cx:pt>
          <cx:pt idx="775">0.00027124637027181202</cx:pt>
          <cx:pt idx="776">1.49904182964453e-05</cx:pt>
          <cx:pt idx="777">0.00034349143429762398</cx:pt>
          <cx:pt idx="778">0.00028394138104363399</cx:pt>
          <cx:pt idx="779">0.000414362083765621</cx:pt>
          <cx:pt idx="780">-0.00042196933571656198</cx:pt>
          <cx:pt idx="781">0.000504809977282428</cx:pt>
          <cx:pt idx="782">-0.00035133297362557701</cx:pt>
          <cx:pt idx="783">0.00075975138498554802</cx:pt>
          <cx:pt idx="784">0.00624828403916725</cx:pt>
          <cx:pt idx="785">0.0096886203959636007</cx:pt>
          <cx:pt idx="786">0.0062998638571658246</cx:pt>
          <cx:pt idx="787">0.0140571551026387</cx:pt>
          <cx:pt idx="788">0.0094649170915904746</cx:pt>
          <cx:pt idx="789">0.0142829975728912</cx:pt>
          <cx:pt idx="790">0.0064073410792932252</cx:pt>
          <cx:pt idx="791">0.0085056059787193498</cx:pt>
          <cx:pt idx="792">0.01394309018159625</cx:pt>
          <cx:pt idx="793">0.0096047513911705247</cx:pt>
          <cx:pt idx="794">0.0092418756389177747</cx:pt>
          <cx:pt idx="795">-0.0023936319877913598</cx:pt>
          <cx:pt idx="796">-0.0030869183122609251</cx:pt>
          <cx:pt idx="797">0.0088559611134655745</cx:pt>
          <cx:pt idx="798">0.0039299347407602504</cx:pt>
          <cx:pt idx="799">-0.0017622445097381749</cx:pt>
          <cx:pt idx="800">-0.0104314125901428</cx:pt>
          <cx:pt idx="801">-0.0081746369714666006</cx:pt>
          <cx:pt idx="802">0.00026971984437582249</cx:pt>
          <cx:pt idx="803">0.004586301538804325</cx:pt>
          <cx:pt idx="804">-0.0029612693776291249</cx:pt>
          <cx:pt idx="805">-0.0011330278604245851</cx:pt>
          <cx:pt idx="806">0.00085830811047907501</cx:pt>
          <cx:pt idx="807">-0.00078064830165419749</cx:pt>
          <cx:pt idx="808">-0.0003994058434259675</cx:pt>
          <cx:pt idx="809">-3.9562322404511251e-06</cx:pt>
          <cx:pt idx="810">4.8262271306077498e-05</cx:pt>
          <cx:pt idx="811">-0.00042428427970900003</cx:pt>
          <cx:pt idx="812">0.0031384293741171</cx:pt>
          <cx:pt idx="813">0.0058868177231106997</cx:pt>
          <cx:pt idx="814">-0.0026069229126961749</cx:pt>
          <cx:pt idx="815">-0.00094445146790134496</cx:pt>
          <cx:pt idx="816">0.0040135492254914249</cx:pt>
          <cx:pt idx="817">0.0011234603811993424</cx:pt>
          <cx:pt idx="818">-0.0076705507929102253</cx:pt>
          <cx:pt idx="819">0.00033451965532315747</cx:pt>
          <cx:pt idx="820">-0.010157735682093424</cx:pt>
          <cx:pt idx="821">0.00089906112910304503</cx:pt>
          <cx:pt idx="822">0.0062638530305464749</cx:pt>
          <cx:pt idx="823">0.0039109631988647996</cx:pt>
          <cx:pt idx="824">-0.00027002843959995248</cx:pt>
          <cx:pt idx="825">-0.0037103402387043752</cx:pt>
          <cx:pt idx="826">0.003348397275534775</cx:pt>
          <cx:pt idx="827">0.00454779794287635</cx:pt>
          <cx:pt idx="828">-0.01187923455454375</cx:pt>
          <cx:pt idx="829">-0.0131018447802512</cx:pt>
          <cx:pt idx="830">-0.00254486424357175</cx:pt>
          <cx:pt idx="831">0.0070846663968876997</cx:pt>
          <cx:pt idx="832">0.00057452992760595998</cx:pt>
          <cx:pt idx="833">-0.0022712469020702598</cx:pt>
          <cx:pt idx="834">0.00056204168428994751</cx:pt>
          <cx:pt idx="835">1.7857418926821051e-05</cx:pt>
          <cx:pt idx="836">-0.00017359220144381375</cx:pt>
          <cx:pt idx="837">-0.00011822916954253449</cx:pt>
          <cx:pt idx="838">6.4319696064645245e-05</cx:pt>
          <cx:pt idx="839">-0.00041070583206187251</cx:pt>
          <cx:pt idx="840">0.00076400131880247004</cx:pt>
          <cx:pt idx="841">0.0013195209925005275</cx:pt>
          <cx:pt idx="842">-0.0079362393519399003</cx:pt>
          <cx:pt idx="843">-0.0067318314379561</cx:pt>
          <cx:pt idx="844">-0.0050378824125019497</cx:pt>
          <cx:pt idx="845">-0.014394789142844975</cx:pt>
          <cx:pt idx="846">-0.034341136477851752</cx:pt>
          <cx:pt idx="847">-0.037732738552839248</cx:pt>
          <cx:pt idx="848">-0.029175889285992001</cx:pt>
          <cx:pt idx="849">-0.014224028104546226</cx:pt>
          <cx:pt idx="850">-0.022497061391887448</cx:pt>
          <cx:pt idx="851">-0.011214593552713476</cx:pt>
          <cx:pt idx="852">0.00038405421005036251</cx:pt>
          <cx:pt idx="853">0.0018292594400072749</cx:pt>
          <cx:pt idx="854">0.0023094746513738474</cx:pt>
          <cx:pt idx="855">-0.0097837740299971249</cx:pt>
          <cx:pt idx="856">-0.007102935142618675</cx:pt>
          <cx:pt idx="857">-0.007734502298239675</cx:pt>
          <cx:pt idx="858">-0.0013277354396220224</cx:pt>
          <cx:pt idx="859">0.0083731258886788756</cx:pt>
          <cx:pt idx="860">-0.0012650584295954251</cx:pt>
          <cx:pt idx="861">-0.0056856420807197498</cx:pt>
          <cx:pt idx="862">0.00115191418179132</cx:pt>
          <cx:pt idx="863">0.00029320835566130248</cx:pt>
          <cx:pt idx="864">9.3851131650166496e-05</cx:pt>
          <cx:pt idx="865">1.5987581000651074e-05</cx:pt>
          <cx:pt idx="866">5.9180592448842751e-05</cx:pt>
          <cx:pt idx="867">0.00036728623063026497</cx:pt>
          <cx:pt idx="868">0.0011245112471560076</cx:pt>
          <cx:pt idx="869">-0.0045252215668095249</cx:pt>
          <cx:pt idx="870">-0.01369036402286255</cx:pt>
          <cx:pt idx="871">-0.018241065895881575</cx:pt>
          <cx:pt idx="872">-0.024882598251999549</cx:pt>
          <cx:pt idx="873">-0.038961362665829002</cx:pt>
          <cx:pt idx="874">-0.053836775367725749</cx:pt>
          <cx:pt idx="875">-0.053031009038069253</cx:pt>
          <cx:pt idx="876">-0.039387799001683002</cx:pt>
          <cx:pt idx="877">-0.018751247909873776</cx:pt>
          <cx:pt idx="878">-0.0076898410955710999</cx:pt>
          <cx:pt idx="879">-0.0017371842619875451</cx:pt>
          <cx:pt idx="880">-0.017788041196905451</cx:pt>
          <cx:pt idx="881">-0.0020669465013423726</cx:pt>
          <cx:pt idx="882">-0.0061762744645680748</cx:pt>
          <cx:pt idx="883">-0.00090936630230981747</cx:pt>
          <cx:pt idx="884">0.00624828403916725</cx:pt>
          <cx:pt idx="885">0.0096886203959636007</cx:pt>
          <cx:pt idx="886">0.0062998638571658246</cx:pt>
          <cx:pt idx="887">0.0140571551026387</cx:pt>
          <cx:pt idx="888">0.0094649170915904746</cx:pt>
          <cx:pt idx="889">0.0142829975728912</cx:pt>
          <cx:pt idx="890">0.0064073410792932252</cx:pt>
          <cx:pt idx="891">0.0085056059787193498</cx:pt>
          <cx:pt idx="892">0.01394309018159625</cx:pt>
          <cx:pt idx="893">0.0096047513911705247</cx:pt>
          <cx:pt idx="894">0.0092418756389177747</cx:pt>
          <cx:pt idx="895">-0.0023936319877913598</cx:pt>
          <cx:pt idx="896">-0.0030869183122609251</cx:pt>
          <cx:pt idx="897">0.0088559611134655745</cx:pt>
          <cx:pt idx="898">0.0039299347407602504</cx:pt>
          <cx:pt idx="899">-0.0017622445097381749</cx:pt>
          <cx:pt idx="900">-0.0104314125901428</cx:pt>
          <cx:pt idx="901">-0.0081746369714666006</cx:pt>
          <cx:pt idx="902">0.00026971984437582249</cx:pt>
          <cx:pt idx="903">0.004586301538804325</cx:pt>
          <cx:pt idx="904">-0.0029612693776291249</cx:pt>
          <cx:pt idx="905">-0.0011330278604245851</cx:pt>
          <cx:pt idx="906">0.00085830811047907501</cx:pt>
          <cx:pt idx="907">-0.00078064830165419749</cx:pt>
          <cx:pt idx="908">-0.0003994058434259675</cx:pt>
          <cx:pt idx="909">-3.9562322404511251e-06</cx:pt>
          <cx:pt idx="910">4.8262271306077498e-05</cx:pt>
          <cx:pt idx="911">-0.00042428427970900003</cx:pt>
          <cx:pt idx="912">0.0031384293741171</cx:pt>
          <cx:pt idx="913">0.0058868177231106997</cx:pt>
          <cx:pt idx="914">-0.0026069229126961749</cx:pt>
          <cx:pt idx="915">-0.00094445146790134496</cx:pt>
          <cx:pt idx="916">0.0040135492254914249</cx:pt>
          <cx:pt idx="917">0.0011234603811993424</cx:pt>
          <cx:pt idx="918">-0.0076705507929102253</cx:pt>
          <cx:pt idx="919">0.00033451965532315747</cx:pt>
          <cx:pt idx="920">-0.010157735682093424</cx:pt>
          <cx:pt idx="921">0.00089906112910304503</cx:pt>
          <cx:pt idx="922">0.0062638530305464749</cx:pt>
          <cx:pt idx="923">0.0039109631988647996</cx:pt>
          <cx:pt idx="924">-0.00027002843959995248</cx:pt>
          <cx:pt idx="925">-0.0037103402387043752</cx:pt>
          <cx:pt idx="926">0.003348397275534775</cx:pt>
          <cx:pt idx="927">0.00454779794287635</cx:pt>
          <cx:pt idx="928">-0.01187923455454375</cx:pt>
          <cx:pt idx="929">-0.0131018447802512</cx:pt>
          <cx:pt idx="930">-0.00254486424357175</cx:pt>
          <cx:pt idx="931">0.0070846663968876997</cx:pt>
          <cx:pt idx="932">0.00057452992760595998</cx:pt>
          <cx:pt idx="933">-0.0022712469020702598</cx:pt>
          <cx:pt idx="934">0.00056204168428994751</cx:pt>
          <cx:pt idx="935">1.7857418926821051e-05</cx:pt>
          <cx:pt idx="936">-0.00017359220144381375</cx:pt>
          <cx:pt idx="937">-0.00011822916954253449</cx:pt>
          <cx:pt idx="938">6.4319696064645245e-05</cx:pt>
          <cx:pt idx="939">-0.00041070583206187251</cx:pt>
          <cx:pt idx="940">0.00076400131880247004</cx:pt>
          <cx:pt idx="941">0.0013195209925005275</cx:pt>
          <cx:pt idx="942">-0.0079362393519399003</cx:pt>
          <cx:pt idx="943">-0.0067318314379561</cx:pt>
          <cx:pt idx="944">-0.0050378824125019497</cx:pt>
          <cx:pt idx="945">-0.014394789142844975</cx:pt>
          <cx:pt idx="946">-0.034341136477851752</cx:pt>
          <cx:pt idx="947">-0.037732738552839248</cx:pt>
          <cx:pt idx="948">-0.029175889285992001</cx:pt>
          <cx:pt idx="949">-0.014224028104546226</cx:pt>
          <cx:pt idx="950">-0.022497061391887448</cx:pt>
          <cx:pt idx="951">-0.011214593552713476</cx:pt>
          <cx:pt idx="952">0.00038405421005036251</cx:pt>
          <cx:pt idx="953">0.0018292594400072749</cx:pt>
          <cx:pt idx="954">0.0023094746513738474</cx:pt>
          <cx:pt idx="955">-0.0097837740299971249</cx:pt>
          <cx:pt idx="956">-0.007102935142618675</cx:pt>
          <cx:pt idx="957">-0.007734502298239675</cx:pt>
          <cx:pt idx="958">-0.0013277354396220224</cx:pt>
          <cx:pt idx="959">0.0083731258886788756</cx:pt>
          <cx:pt idx="960">-0.0012650584295954251</cx:pt>
          <cx:pt idx="961">-0.0056856420807197498</cx:pt>
          <cx:pt idx="962">0.00115191418179132</cx:pt>
          <cx:pt idx="963">0.00029320835566130248</cx:pt>
          <cx:pt idx="964">9.3851131650166496e-05</cx:pt>
          <cx:pt idx="965">1.5987581000651074e-05</cx:pt>
          <cx:pt idx="966">5.9180592448842751e-05</cx:pt>
          <cx:pt idx="967">0.00036728623063026497</cx:pt>
          <cx:pt idx="968">0.0011245112471560076</cx:pt>
          <cx:pt idx="969">-0.0045252215668095249</cx:pt>
          <cx:pt idx="970">-0.01369036402286255</cx:pt>
          <cx:pt idx="971">-0.018241065895881575</cx:pt>
          <cx:pt idx="972">-0.024882598251999549</cx:pt>
          <cx:pt idx="973">-0.038961362665829002</cx:pt>
          <cx:pt idx="974">-0.053836775367725749</cx:pt>
          <cx:pt idx="975">-0.053031009038069253</cx:pt>
          <cx:pt idx="976">-0.039387799001683002</cx:pt>
          <cx:pt idx="977">-0.018751247909873776</cx:pt>
          <cx:pt idx="978">-0.0076898410955710999</cx:pt>
          <cx:pt idx="979">-0.0017371842619875451</cx:pt>
          <cx:pt idx="980">-0.017788041196905451</cx:pt>
          <cx:pt idx="981">-0.0020669465013423726</cx:pt>
          <cx:pt idx="982">-0.0061762744645680748</cx:pt>
          <cx:pt idx="983">-0.00090936630230981747</cx:pt>
          <cx:pt idx="984">0.00624828403916725</cx:pt>
          <cx:pt idx="985">0.0096886203959636007</cx:pt>
          <cx:pt idx="986">0.0062998638571658246</cx:pt>
          <cx:pt idx="987">0.0140571551026387</cx:pt>
          <cx:pt idx="988">0.0094649170915904746</cx:pt>
          <cx:pt idx="989">0.0142829975728912</cx:pt>
          <cx:pt idx="990">0.0064073410792932252</cx:pt>
          <cx:pt idx="991">0.0085056059787193498</cx:pt>
          <cx:pt idx="992">0.01394309018159625</cx:pt>
          <cx:pt idx="993">0.0096047513911705247</cx:pt>
          <cx:pt idx="994">0.0092418756389177747</cx:pt>
          <cx:pt idx="995">-0.0023936319877913598</cx:pt>
          <cx:pt idx="996">-0.0030869183122609251</cx:pt>
          <cx:pt idx="997">0.0088559611134655745</cx:pt>
          <cx:pt idx="998">0.0039299347407602504</cx:pt>
          <cx:pt idx="999">-0.0017622445097381749</cx:pt>
          <cx:pt idx="1000">-0.0104314125901428</cx:pt>
          <cx:pt idx="1001">-0.0081746369714666006</cx:pt>
          <cx:pt idx="1002">0.00026971984437582249</cx:pt>
          <cx:pt idx="1003">0.004586301538804325</cx:pt>
          <cx:pt idx="1004">-0.0029612693776291249</cx:pt>
          <cx:pt idx="1005">-0.0011330278604245851</cx:pt>
          <cx:pt idx="1006">0.00085830811047907501</cx:pt>
          <cx:pt idx="1007">-0.00078064830165419749</cx:pt>
          <cx:pt idx="1008">-0.0003994058434259675</cx:pt>
          <cx:pt idx="1009">-3.9562322404511251e-06</cx:pt>
          <cx:pt idx="1010">4.8262271306077498e-05</cx:pt>
          <cx:pt idx="1011">-0.00042428427970900003</cx:pt>
          <cx:pt idx="1012">0.0031384293741171</cx:pt>
          <cx:pt idx="1013">0.0058868177231106997</cx:pt>
          <cx:pt idx="1014">-0.0026069229126961749</cx:pt>
          <cx:pt idx="1015">-0.00094445146790134496</cx:pt>
          <cx:pt idx="1016">0.0040135492254914249</cx:pt>
          <cx:pt idx="1017">0.0011234603811993424</cx:pt>
          <cx:pt idx="1018">-0.0076705507929102253</cx:pt>
          <cx:pt idx="1019">0.00033451965532315747</cx:pt>
          <cx:pt idx="1020">-0.010157735682093424</cx:pt>
          <cx:pt idx="1021">0.00089906112910304503</cx:pt>
          <cx:pt idx="1022">0.0062638530305464749</cx:pt>
          <cx:pt idx="1023">0.0039109631988647996</cx:pt>
          <cx:pt idx="1024">-0.00027002843959995248</cx:pt>
          <cx:pt idx="1025">-0.0037103402387043752</cx:pt>
          <cx:pt idx="1026">0.003348397275534775</cx:pt>
          <cx:pt idx="1027">0.00454779794287635</cx:pt>
          <cx:pt idx="1028">-0.01187923455454375</cx:pt>
          <cx:pt idx="1029">-0.0131018447802512</cx:pt>
          <cx:pt idx="1030">-0.00254486424357175</cx:pt>
          <cx:pt idx="1031">0.0070846663968876997</cx:pt>
          <cx:pt idx="1032">0.00057452992760595998</cx:pt>
          <cx:pt idx="1033">-0.0022712469020702598</cx:pt>
          <cx:pt idx="1034">0.00056204168428994751</cx:pt>
          <cx:pt idx="1035">1.7857418926821051e-05</cx:pt>
          <cx:pt idx="1036">-0.00017359220144381375</cx:pt>
          <cx:pt idx="1037">-0.00011822916954253449</cx:pt>
          <cx:pt idx="1038">6.4319696064645245e-05</cx:pt>
          <cx:pt idx="1039">-0.00041070583206187251</cx:pt>
          <cx:pt idx="1040">0.00076400131880247004</cx:pt>
          <cx:pt idx="1041">0.0013195209925005275</cx:pt>
          <cx:pt idx="1042">-0.0079362393519399003</cx:pt>
          <cx:pt idx="1043">-0.0067318314379561</cx:pt>
          <cx:pt idx="1044">-0.0050378824125019497</cx:pt>
          <cx:pt idx="1045">-0.014394789142844975</cx:pt>
          <cx:pt idx="1046">-0.034341136477851752</cx:pt>
          <cx:pt idx="1047">-0.037732738552839248</cx:pt>
          <cx:pt idx="1048">-0.029175889285992001</cx:pt>
          <cx:pt idx="1049">-0.014224028104546226</cx:pt>
          <cx:pt idx="1050">-0.022497061391887448</cx:pt>
          <cx:pt idx="1051">-0.011214593552713476</cx:pt>
          <cx:pt idx="1052">0.00038405421005036251</cx:pt>
          <cx:pt idx="1053">0.0018292594400072749</cx:pt>
          <cx:pt idx="1054">0.0023094746513738474</cx:pt>
          <cx:pt idx="1055">-0.0097837740299971249</cx:pt>
          <cx:pt idx="1056">-0.007102935142618675</cx:pt>
          <cx:pt idx="1057">-0.007734502298239675</cx:pt>
          <cx:pt idx="1058">-0.0013277354396220224</cx:pt>
          <cx:pt idx="1059">0.0083731258886788756</cx:pt>
          <cx:pt idx="1060">-0.0012650584295954251</cx:pt>
          <cx:pt idx="1061">-0.0056856420807197498</cx:pt>
          <cx:pt idx="1062">0.00115191418179132</cx:pt>
          <cx:pt idx="1063">0.00029320835566130248</cx:pt>
          <cx:pt idx="1064">9.3851131650166496e-05</cx:pt>
          <cx:pt idx="1065">1.5987581000651074e-05</cx:pt>
          <cx:pt idx="1066">5.9180592448842751e-05</cx:pt>
          <cx:pt idx="1067">0.00036728623063026497</cx:pt>
          <cx:pt idx="1068">0.0011245112471560076</cx:pt>
          <cx:pt idx="1069">-0.0045252215668095249</cx:pt>
          <cx:pt idx="1070">-0.01369036402286255</cx:pt>
          <cx:pt idx="1071">-0.018241065895881575</cx:pt>
          <cx:pt idx="1072">-0.024882598251999549</cx:pt>
          <cx:pt idx="1073">-0.038961362665829002</cx:pt>
          <cx:pt idx="1074">-0.053836775367725749</cx:pt>
          <cx:pt idx="1075">-0.053031009038069253</cx:pt>
          <cx:pt idx="1076">-0.039387799001683002</cx:pt>
          <cx:pt idx="1077">-0.018751247909873776</cx:pt>
          <cx:pt idx="1078">-0.0076898410955710999</cx:pt>
          <cx:pt idx="1079">-0.0017371842619875451</cx:pt>
          <cx:pt idx="1080">-0.017788041196905451</cx:pt>
          <cx:pt idx="1081">-0.0020669465013423726</cx:pt>
          <cx:pt idx="1082">-0.0061762744645680748</cx:pt>
          <cx:pt idx="1083">-0.00090936630230981747</cx:pt>
        </cx:lvl>
      </cx:numDim>
    </cx:data>
    <cx:data id="135">
      <cx:numDim type="val">
        <cx:f>Sheet2!$EF$1:$EF$1084</cx:f>
        <cx:lvl ptCount="1084" formatCode="0.00E+00">
          <cx:pt idx="0">4.3916430128581899e-07</cx:pt>
          <cx:pt idx="1">-0.00026121322444488102</cx:pt>
          <cx:pt idx="2">0.000122018319074819</cx:pt>
          <cx:pt idx="3">0.000553689555054432</cx:pt>
          <cx:pt idx="4">-0.00065068970649855202</cx:pt>
          <cx:pt idx="5">0.000186883256504863</cx:pt>
          <cx:pt idx="6">-0.00028707724867897498</cx:pt>
          <cx:pt idx="7">-0.00050217729659053601</cx:pt>
          <cx:pt idx="8">0.00029559071501236798</cx:pt>
          <cx:pt idx="9">-0.00039762991736471499</cx:pt>
          <cx:pt idx="10">0.00052365352635508702</cx:pt>
          <cx:pt idx="11">0.00017050509847244501</cx:pt>
          <cx:pt idx="12">0.00049086065149445005</cx:pt>
          <cx:pt idx="13">0.000472007915391876</cx:pt>
          <cx:pt idx="14">-0.00094128573115859204</cx:pt>
          <cx:pt idx="15">0.00023806847236822499</cx:pt>
          <cx:pt idx="16">-0.00012895474311444701</cx:pt>
          <cx:pt idx="17">-3.4902105000510997e-05</cx:pt>
          <cx:pt idx="18">-0.00028381277838969101</cx:pt>
          <cx:pt idx="19">4.2494594702754703e-05</cx:pt>
          <cx:pt idx="20">-0.00020519975746839799</cx:pt>
          <cx:pt idx="21">0.00021170293579824299</cx:pt>
          <cx:pt idx="22">-0.000103425294426509</cx:pt>
          <cx:pt idx="23">-0.00097602888107853802</cx:pt>
          <cx:pt idx="24">-0.000254765021535838</cx:pt>
          <cx:pt idx="25">0.00046762529956246099</cx:pt>
          <cx:pt idx="26">-0.00074920695021733503</cx:pt>
          <cx:pt idx="27">-0.00011526513221625899</cx:pt>
          <cx:pt idx="28">1.05970728769649e-05</cx:pt>
          <cx:pt idx="29">0.000233571476474996</cx:pt>
          <cx:pt idx="30">0.00049456066735941405</cx:pt>
          <cx:pt idx="31">0.000199538943757117</cx:pt>
          <cx:pt idx="32">1.93071611090364e-05</cx:pt>
          <cx:pt idx="33">0.00032532241100905601</cx:pt>
          <cx:pt idx="34">1.5491242067913899e-05</cx:pt>
          <cx:pt idx="35">-0.00043526196328663199</cx:pt>
          <cx:pt idx="36">-0.00014626025695407699</cx:pt>
          <cx:pt idx="37">0.00024570230820834203</cx:pt>
          <cx:pt idx="38">0.00081244276989759102</cx:pt>
          <cx:pt idx="39">0.00031727513677837102</cx:pt>
          <cx:pt idx="40">-0.00040455410800846898</cx:pt>
          <cx:pt idx="41">0.00073262663872657803</cx:pt>
          <cx:pt idx="42">0.000846374698195124</cx:pt>
          <cx:pt idx="43">0.00044278450214500098</cx:pt>
          <cx:pt idx="44">-0.000111971568902211</cx:pt>
          <cx:pt idx="45">0.00094853884536518298</cx:pt>
          <cx:pt idx="46">0.00037509740979122701</cx:pt>
          <cx:pt idx="47">0.000128599861580529</cx:pt>
          <cx:pt idx="48">0.00055074566787111003</cx:pt>
          <cx:pt idx="49">0.0014554258294654399</cx:pt>
          <cx:pt idx="50">-9.2584066245942495e-05</cx:pt>
          <cx:pt idx="51">0.00064067554069507395</cx:pt>
          <cx:pt idx="52">-0.00024595766815199298</cx:pt>
          <cx:pt idx="53">4.4888012122851003e-05</cx:pt>
          <cx:pt idx="54">-0.00019154707961096699</cx:pt>
          <cx:pt idx="55">-0.00097110859230963595</cx:pt>
          <cx:pt idx="56">0.00014766707630101001</cx:pt>
          <cx:pt idx="57">0.00057254353401996205</cx:pt>
          <cx:pt idx="58">2.60296792300731e-05</cx:pt>
          <cx:pt idx="59">-0.00032486535560610698</cx:pt>
          <cx:pt idx="60">0.00033665059497423202</cx:pt>
          <cx:pt idx="61">0.00014181010349810101</cx:pt>
          <cx:pt idx="62">0.00010438626977829</cx:pt>
          <cx:pt idx="63">0.00087411342697297405</cx:pt>
          <cx:pt idx="64">-0.00030913247437954503</cx:pt>
          <cx:pt idx="65">-0.00016860521034648801</cx:pt>
          <cx:pt idx="66">0.0030822059345860702</cx:pt>
          <cx:pt idx="67">0.00319585377337008</cx:pt>
          <cx:pt idx="68">0.0017568281966925401</cx:pt>
          <cx:pt idx="69">-0.0017311099388818401</cx:pt>
          <cx:pt idx="70">-0.0022769749919235001</cx:pt>
          <cx:pt idx="71">-0.0027713759142534902</cx:pt>
          <cx:pt idx="72">-0.00156555637522987</cx:pt>
          <cx:pt idx="73">0.0025674039645615398</cx:pt>
          <cx:pt idx="74">0.0049776029354916297</cx:pt>
          <cx:pt idx="75">0.0063685042281628997</cx:pt>
          <cx:pt idx="76">0.0073078941684336001</cx:pt>
          <cx:pt idx="77">0.0062150454534620004</cx:pt>
          <cx:pt idx="78">0.0029916235817147802</cx:pt>
          <cx:pt idx="79">0.00052344268008187801</cx:pt>
          <cx:pt idx="80">-0.0022292111389687801</cx:pt>
          <cx:pt idx="81">-0.00049784079822631604</cx:pt>
          <cx:pt idx="82">0.00028715445715978298</cx:pt>
          <cx:pt idx="83">9.3632337343664193e-05</cx:pt>
          <cx:pt idx="84">0.00018462463265450001</cx:pt>
          <cx:pt idx="85">0.00032514456235853298</cx:pt>
          <cx:pt idx="86">-0.000110843399596882</cx:pt>
          <cx:pt idx="87">-0.00083686159911489002</cx:pt>
          <cx:pt idx="88">-0.00027260937028178098</cx:pt>
          <cx:pt idx="89">-0.00088467943740307598</cx:pt>
          <cx:pt idx="90">-0.00059337925648419098</cx:pt>
          <cx:pt idx="91">-0.00038310942483668701</cx:pt>
          <cx:pt idx="92">-0.00082538843363477396</cx:pt>
          <cx:pt idx="93">-0.0013752636844165699</cx:pt>
          <cx:pt idx="94">0.0054286820214447702</cx:pt>
          <cx:pt idx="95">0.011176975305858899</cx:pt>
          <cx:pt idx="96">-0.0016708531057078001</cx:pt>
          <cx:pt idx="97">-0.0235790479634055</cx:pt>
          <cx:pt idx="98">-0.032530908931024401</cx:pt>
          <cx:pt idx="99">-0.036990190817088597</cx:pt>
          <cx:pt idx="100">-0.044709558604502098</cx:pt>
          <cx:pt idx="101">-0.0158760953688485</cx:pt>
          <cx:pt idx="102">0.019213666089351999</cx:pt>
          <cx:pt idx="103">0.0106274892599752</cx:pt>
          <cx:pt idx="104">0.0146648338435269</cx:pt>
          <cx:pt idx="105">0.022680554019527802</cx:pt>
          <cx:pt idx="106">0.017512907087692899</cx:pt>
          <cx:pt idx="107">0.0061975430213002296</cx:pt>
          <cx:pt idx="108">5.7595475652049398e-05</cx:pt>
          <cx:pt idx="109">0.0015954884941475</cx:pt>
          <cx:pt idx="110">-0.00012087998122719699</cx:pt>
          <cx:pt idx="111">0.00033262751825206902</cx:pt>
          <cx:pt idx="112">-0.00028072513856711802</cx:pt>
          <cx:pt idx="113">0.00046622298956751302</cx:pt>
          <cx:pt idx="114">0.00092112458558632905</cx:pt>
          <cx:pt idx="115">0.00103731715359572</cx:pt>
          <cx:pt idx="116">-0.00046092732735602702</cx:pt>
          <cx:pt idx="117">-0.0013395434968811301</cx:pt>
          <cx:pt idx="118">-0.0050228966677349296</cx:pt>
          <cx:pt idx="119">-0.0082623497948758895</cx:pt>
          <cx:pt idx="120">-0.0131883913344911</cx:pt>
          <cx:pt idx="121">-0.016491824175519702</cx:pt>
          <cx:pt idx="122">-0.024774881942438501</cx:pt>
          <cx:pt idx="123">-0.028459247840348499</cx:pt>
          <cx:pt idx="124">-0.031597054813813398</cx:pt>
          <cx:pt idx="125">-0.017318480670716299</cx:pt>
          <cx:pt idx="126">-0.010228589434708901</cx:pt>
          <cx:pt idx="127">-0.016042811463280099</cx:pt>
          <cx:pt idx="128">-0.018055430783448002</cx:pt>
          <cx:pt idx="129">0.0073744322608450602</cx:pt>
          <cx:pt idx="130">-0.00257903809936989</cx:pt>
          <cx:pt idx="131">-0.017227534404377898</cx:pt>
          <cx:pt idx="132">-0.013661318578881801</cx:pt>
          <cx:pt idx="133">0.0109700360243675</cx:pt>
          <cx:pt idx="134">0.0152750700679429</cx:pt>
          <cx:pt idx="135">0.0198942098083742</cx:pt>
          <cx:pt idx="136">0.0089382220639896807</cx:pt>
          <cx:pt idx="137">0.0096353415422554493</cx:pt>
          <cx:pt idx="138">0.0031649864444450301</cx:pt>
          <cx:pt idx="139">-2.9518669692842601e-05</cx:pt>
          <cx:pt idx="140">0.00029856921931529303</cx:pt>
          <cx:pt idx="141">-0.00047817452605820101</cx:pt>
          <cx:pt idx="142">-0.00050271753138241503</cx:pt>
          <cx:pt idx="143">0.000116726552013869</cx:pt>
          <cx:pt idx="144">-0.00253415115098028</cx:pt>
          <cx:pt idx="145">-0.0064924591902640596</cx:pt>
          <cx:pt idx="146">-0.014829068300451199</cx:pt>
          <cx:pt idx="147">-0.023187359937689798</cx:pt>
          <cx:pt idx="148">-0.0244558214011763</cx:pt>
          <cx:pt idx="149">-0.031055706147541998</cx:pt>
          <cx:pt idx="150">-0.045405706126545098</cx:pt>
          <cx:pt idx="151">-0.040415446764932902</cx:pt>
          <cx:pt idx="152">-0.013133333711970899</cx:pt>
          <cx:pt idx="153">-0.00280486031233467</cx:pt>
          <cx:pt idx="154">-0.00940908217287513</cx:pt>
          <cx:pt idx="155">-0.064672777742536394</cx:pt>
          <cx:pt idx="156">-0.060732527405217701</cx:pt>
          <cx:pt idx="157">-0.0115740985007042</cx:pt>
          <cx:pt idx="158">-0.0236418553285924</cx:pt>
          <cx:pt idx="159">-0.00199922684912641</cx:pt>
          <cx:pt idx="160">0.0043861442213322596</cx:pt>
          <cx:pt idx="161">0.00309753871195727</cx:pt>
          <cx:pt idx="162">-0.00196446979252022</cx:pt>
          <cx:pt idx="163">-0.00277706634195579</cx:pt>
          <cx:pt idx="164">0.0143787887262524</cx:pt>
          <cx:pt idx="165">0.010293463985993701</cx:pt>
          <cx:pt idx="166">0.0031828008180698601</cx:pt>
          <cx:pt idx="167">-0.00019078931274271399</cx:pt>
          <cx:pt idx="168">0.00020956073841682299</cx:pt>
          <cx:pt idx="169">-0.00050254781654710196</cx:pt>
          <cx:pt idx="170">0.00017616149861376799</cx:pt>
          <cx:pt idx="171">0.00040269555699549102</cx:pt>
          <cx:pt idx="172">-0.00424976240156424</cx:pt>
          <cx:pt idx="173">-0.00865244187423817</cx:pt>
          <cx:pt idx="174">-0.019169322377870199</cx:pt>
          <cx:pt idx="175">-0.0160390809776286</cx:pt>
          <cx:pt idx="176">-0.018037773990887199</cx:pt>
          <cx:pt idx="177">-0.031700347896285397</cx:pt>
          <cx:pt idx="178">-0.027945447407663401</cx:pt>
          <cx:pt idx="179">-0.037887279082735197</cx:pt>
          <cx:pt idx="180">-0.0352171722370326</cx:pt>
          <cx:pt idx="181">-0.050082783915618698</cx:pt>
          <cx:pt idx="182">-0.048996132806873101</cx:pt>
          <cx:pt idx="183">-0.10143442778707799</cx:pt>
          <cx:pt idx="184">-0.068860443064196905</cx:pt>
          <cx:pt idx="185">-0.0127126080351763</cx:pt>
          <cx:pt idx="186">-0.0069356180112314699</cx:pt>
          <cx:pt idx="187">0.0061500149907637797</cx:pt>
          <cx:pt idx="188">-0.010214455427502701</cx:pt>
          <cx:pt idx="189">-0.030974892861300299</cx:pt>
          <cx:pt idx="190">-0.0069088385340818001</cx:pt>
          <cx:pt idx="191">0.0223187217151746</cx:pt>
          <cx:pt idx="192">0.0189590754582603</cx:pt>
          <cx:pt idx="193">0.022659690480281599</cx:pt>
          <cx:pt idx="194">0.0035474486696054899</cx:pt>
          <cx:pt idx="195">-0.00134575348852561</cx:pt>
          <cx:pt idx="196">0.000646364837225238</cx:pt>
          <cx:pt idx="197">-0.00049490857723064302</cx:pt>
          <cx:pt idx="198">-0.00052301663811973095</cx:pt>
          <cx:pt idx="199">-0.00118983480537983</cx:pt>
          <cx:pt idx="200">-0.0032581084955128998</cx:pt>
          <cx:pt idx="201">-0.0032502095628658498</cx:pt>
          <cx:pt idx="202">-0.0013331918138143324</cx:pt>
          <cx:pt idx="203">-0.0023937108769001825</cx:pt>
          <cx:pt idx="204">-0.0070463126401492252</cx:pt>
          <cx:pt idx="205">0.0024530565860845575</cx:pt>
          <cx:pt idx="206">0.0025862545347335002</cx:pt>
          <cx:pt idx="207">-0.0014355151525872749</cx:pt>
          <cx:pt idx="208">-0.0072307092869542504</cx:pt>
          <cx:pt idx="209">-0.0078047319081404002</cx:pt>
          <cx:pt idx="210">-0.0070808569977670746</cx:pt>
          <cx:pt idx="211">-0.0074232668391438997</cx:pt>
          <cx:pt idx="212">-0.0042729041385892999</cx:pt>
          <cx:pt idx="213">0.00409115958390155</cx:pt>
          <cx:pt idx="214">0.00278531818050775</cx:pt>
          <cx:pt idx="215">-0.0032958791554985501</cx:pt>
          <cx:pt idx="216">-0.012562502160794549</cx:pt>
          <cx:pt idx="217">0.0024733669952802248</cx:pt>
          <cx:pt idx="218">0.00079188469238356755</cx:pt>
          <cx:pt idx="219">0.0064878947702373003</cx:pt>
          <cx:pt idx="220">0.0047298698816754248</cx:pt>
          <cx:pt idx="221">0.0047433471896198001</cx:pt>
          <cx:pt idx="222">0.0019676798449344726</cx:pt>
          <cx:pt idx="223">-0.00060887544032065997</cx:pt>
          <cx:pt idx="224">-1.9487933981697075e-05</cx:pt>
          <cx:pt idx="225">-7.1356345474429255e-05</cx:pt>
          <cx:pt idx="226">-0.00019696285887295151</cx:pt>
          <cx:pt idx="227">-0.00166159080507076</cx:pt>
          <cx:pt idx="228">-0.0044945204729999249</cx:pt>
          <cx:pt idx="229">-0.0038729324877508002</cx:pt>
          <cx:pt idx="230">-0.0016223682942553201</cx:pt>
          <cx:pt idx="231">-0.0016533699494282975</cx:pt>
          <cx:pt idx="232">-0.0046598295566453998</cx:pt>
          <cx:pt idx="233">0.016000460715611824</cx:pt>
          <cx:pt idx="234">0.01124027241455205</cx:pt>
          <cx:pt idx="235">-0.00271180621933895</cx:pt>
          <cx:pt idx="236">0.0020195924433167351</cx:pt>
          <cx:pt idx="237">0.0092692146105592746</cx:pt>
          <cx:pt idx="238">0.0063372373439646752</cx:pt>
          <cx:pt idx="239">0.014301300061836926</cx:pt>
          <cx:pt idx="240">0.015518637799411025</cx:pt>
          <cx:pt idx="241">0.014339933437141975</cx:pt>
          <cx:pt idx="242">0.0021756758116775899</cx:pt>
          <cx:pt idx="243">-0.0019736705770940976</cx:pt>
          <cx:pt idx="244">-0.0059532411481523252</cx:pt>
          <cx:pt idx="245">0.011048405547789049</cx:pt>
          <cx:pt idx="246">0.0016837894144203374</cx:pt>
          <cx:pt idx="247">0.0059856639533864501</cx:pt>
          <cx:pt idx="248">0.015922628919655402</cx:pt>
          <cx:pt idx="249">0.011698621481031599</cx:pt>
          <cx:pt idx="250">0.0025999590155728501</cx:pt>
          <cx:pt idx="251">0.0003058225393081825</cx:pt>
          <cx:pt idx="252">0.0001700128789306</cx:pt>
          <cx:pt idx="253">-0.00031827860874141997</cx:pt>
          <cx:pt idx="254">-0.000574226458170915</cx:pt>
          <cx:pt idx="255">-0.0022505972239291248</cx:pt>
          <cx:pt idx="256">-0.0044393275622227248</cx:pt>
          <cx:pt idx="257">-0.0076845948714383498</cx:pt>
          <cx:pt idx="258">-0.0044587922619973496</cx:pt>
          <cx:pt idx="259">-0.0031078396190106</cx:pt>
          <cx:pt idx="260">0.003661482134454675</cx:pt>
          <cx:pt idx="261">0.017691237336529924</cx:pt>
          <cx:pt idx="262">0.0051553710919435749</cx:pt>
          <cx:pt idx="263">-0.0037040062468395498</cx:pt>
          <cx:pt idx="264">-0.0039322652886956749</cx:pt>
          <cx:pt idx="265">0.00052874241036709503</cx:pt>
          <cx:pt idx="266">-0.0075682490068837002</cx:pt>
          <cx:pt idx="267">0.0050605895730133754</cx:pt>
          <cx:pt idx="268">0.025370736888224499</cx:pt>
          <cx:pt idx="269">0.024315562808696099</cx:pt>
          <cx:pt idx="270">0.0062022297207068753</cx:pt>
          <cx:pt idx="271">0.0044471855743835002</cx:pt>
          <cx:pt idx="272">-0.00018725341101905399</cx:pt>
          <cx:pt idx="273">0.0076409620860833751</cx:pt>
          <cx:pt idx="274">0.0039512422217785753</cx:pt>
          <cx:pt idx="275">0.01157783417814265</cx:pt>
          <cx:pt idx="276">0.02131770652642875</cx:pt>
          <cx:pt idx="277">0.011754378601329874</cx:pt>
          <cx:pt idx="278">0.0018548723860148375</cx:pt>
          <cx:pt idx="279">-0.003148251603292</cx:pt>
          <cx:pt idx="280">0.00017146050449723876</cx:pt>
          <cx:pt idx="281">-0.00019109881578548076</cx:pt>
          <cx:pt idx="282">-0.0010576041715484525</cx:pt>
          <cx:pt idx="283">-0.002840576968926525</cx:pt>
          <cx:pt idx="284">-0.0039391067098369752</cx:pt>
          <cx:pt idx="285">-0.0094023029391534993</cx:pt>
          <cx:pt idx="286">-0.012056773653878425</cx:pt>
          <cx:pt idx="287">-0.00791073079457855</cx:pt>
          <cx:pt idx="288">0.0047342187670982253</cx:pt>
          <cx:pt idx="289">0.012213332771034976</cx:pt>
          <cx:pt idx="290">0.015614268919551351</cx:pt>
          <cx:pt idx="291">-0.001285987080512435</cx:pt>
          <cx:pt idx="292">0.00305497841949935</cx:pt>
          <cx:pt idx="293">-0.0095414035374458746</cx:pt>
          <cx:pt idx="294">-0.018715069243658775</cx:pt>
          <cx:pt idx="295">-0.0157698364843506</cx:pt>
          <cx:pt idx="296">-0.00071260567762691752</cx:pt>
          <cx:pt idx="297">0.0038710816929238248</cx:pt>
          <cx:pt idx="298">0.0012875569816175674</cx:pt>
          <cx:pt idx="299">-0.0106256307008907</cx:pt>
          <cx:pt idx="300">-0.014325314281736201</cx:pt>
          <cx:pt idx="301">0.0061860267561250496</cx:pt>
          <cx:pt idx="302">0.0208944364756793</cx:pt>
          <cx:pt idx="303">0.068039786104832994</cx:pt>
          <cx:pt idx="304">0.0676915253563493</cx:pt>
          <cx:pt idx="305">0.033991801216745499</cx:pt>
          <cx:pt idx="306">0.0125934054797154</cx:pt>
          <cx:pt idx="307">-0.0035080664577863299</cx:pt>
          <cx:pt idx="308">-0.00079115139184278904</cx:pt>
          <cx:pt idx="309">-0.0018779807139735699</cx:pt>
          <cx:pt idx="310">-0.0047194261399912101</cx:pt>
          <cx:pt idx="311">-0.0137851104654917</cx:pt>
          <cx:pt idx="312">-0.018647809499496699</cx:pt>
          <cx:pt idx="313">-0.026758473859497801</cx:pt>
          <cx:pt idx="314">-0.043264061222737897</cx:pt>
          <cx:pt idx="315">-0.048488667008051302</cx:pt>
          <cx:pt idx="316">-0.013233961150057301</cx:pt>
          <cx:pt idx="317">0.071167810926807296</cx:pt>
          <cx:pt idx="318">0.042269497994219897</cx:pt>
          <cx:pt idx="319">-0.051695242838416797</cx:pt>
          <cx:pt idx="320">-0.00499313468113713</cx:pt>
          <cx:pt idx="321">-0.026884046146435601</cx:pt>
          <cx:pt idx="322">-0.094702044732153795</cx:pt>
          <cx:pt idx="323">-0.098198044089633493</cx:pt>
          <cx:pt idx="324">-0.062533440753955602</cx:pt>
          <cx:pt idx="325">-0.053599397352114699</cx:pt>
          <cx:pt idx="326">-0.042814508660683301</cx:pt>
          <cx:pt idx="327">-0.040031436893017101</cx:pt>
          <cx:pt idx="328">-0.042512822953140503</cx:pt>
          <cx:pt idx="329">-0.00705221707457886</cx:pt>
          <cx:pt idx="330">0.0134112721322919</cx:pt>
          <cx:pt idx="331">0.073858592920303404</cx:pt>
          <cx:pt idx="332">0.075888739331813504</cx:pt>
          <cx:pt idx="333">0.041425175280862397</cx:pt>
          <cx:pt idx="334">0.022791369597162998</cx:pt>
          <cx:pt idx="335">-0.00035315724704591502</cx:pt>
          <cx:pt idx="336">-0.000215368172268362</cx:pt>
          <cx:pt idx="337">0.00037368061540361401</cx:pt>
          <cx:pt idx="338">-0.0011744310159695901</cx:pt>
          <cx:pt idx="339">-0.0058494520576724499</cx:pt>
          <cx:pt idx="340">-0.0115611756463656</cx:pt>
          <cx:pt idx="341">-0.022877778623554501</cx:pt>
          <cx:pt idx="342">-0.043694194391463298</cx:pt>
          <cx:pt idx="343">-0.044210378086978301</cx:pt>
          <cx:pt idx="344">-0.00105965812820245</cx:pt>
          <cx:pt idx="345">0.032263080025980002</cx:pt>
          <cx:pt idx="346">0.0021766827515991502</cx:pt>
          <cx:pt idx="347">-0.012568364052438601</cx:pt>
          <cx:pt idx="348">0.048825940163614003</cx:pt>
          <cx:pt idx="349">0.064151825197612894</cx:pt>
          <cx:pt idx="350">-0.041079843363347801</cx:pt>
          <cx:pt idx="351">-0.10235740236912901</cx:pt>
          <cx:pt idx="352">-0.064277830386209503</cx:pt>
          <cx:pt idx="353">-0.041828268409931299</cx:pt>
          <cx:pt idx="354">-0.0966278291791898</cx:pt>
          <cx:pt idx="355">-0.059785736306047402</cx:pt>
          <cx:pt idx="356">0.0029158257294801902</cx:pt>
          <cx:pt idx="357">0.017092699802265202</cx:pt>
          <cx:pt idx="358">0.0184761066646878</cx:pt>
          <cx:pt idx="359">0.053951684497266401</cx:pt>
          <cx:pt idx="360">0.052989539712700602</cx:pt>
          <cx:pt idx="361">0.016697912070600202</cx:pt>
          <cx:pt idx="362">0.0061463051509418999</cx:pt>
          <cx:pt idx="363">-0.0029866546605885002</cx:pt>
          <cx:pt idx="364">0.000205592301363072</cx:pt>
          <cx:pt idx="365">0.000212794622657243</cx:pt>
          <cx:pt idx="366">-0.00044236627335726599</cx:pt>
          <cx:pt idx="367">-0.00313253723020359</cx:pt>
          <cx:pt idx="368">-0.016340360049727401</cx:pt>
          <cx:pt idx="369">-0.034028400254385201</cx:pt>
          <cx:pt idx="370">-0.060280074029600901</cx:pt>
          <cx:pt idx="371">-0.036257456113045101</cx:pt>
          <cx:pt idx="372">0.025381376217965001</cx:pt>
          <cx:pt idx="373">0.073823172038923898</cx:pt>
          <cx:pt idx="374">0.0219794793892466</cx:pt>
          <cx:pt idx="375">0.016968152923776</cx:pt>
          <cx:pt idx="376">0.071719366336052706</cx:pt>
          <cx:pt idx="377">0.0168598398874353</cx:pt>
          <cx:pt idx="378">-0.0204015176714736</cx:pt>
          <cx:pt idx="379">-0.052314041677155802</cx:pt>
          <cx:pt idx="380">-0.063929858232512696</cx:pt>
          <cx:pt idx="381">-0.059213148515784297</cx:pt>
          <cx:pt idx="382">-0.092163837080666194</cx:pt>
          <cx:pt idx="383">-0.0048639614629399199</cx:pt>
          <cx:pt idx="384">0.0264847519898419</cx:pt>
          <cx:pt idx="385">0.0094446937181443796</cx:pt>
          <cx:pt idx="386">0.00033411593276034</cx:pt>
          <cx:pt idx="387">0.0074882543748054304</cx:pt>
          <cx:pt idx="388">0.0167876458388251</cx:pt>
          <cx:pt idx="389">-0.0034133299646371801</cx:pt>
          <cx:pt idx="390">-0.0065582808737721498</cx:pt>
          <cx:pt idx="391">-0.0026329582296365202</cx:pt>
          <cx:pt idx="392">7.2961733770603003e-05</cx:pt>
          <cx:pt idx="393">0.00079474483713874104</cx:pt>
          <cx:pt idx="394">-0.000641580143673346</cx:pt>
          <cx:pt idx="395">-0.0010007380690602299</cx:pt>
          <cx:pt idx="396">-0.0145550585931372</cx:pt>
          <cx:pt idx="397">-0.023217271012103701</cx:pt>
          <cx:pt idx="398">-0.0589558859712331</cx:pt>
          <cx:pt idx="399">-0.0557658512909932</cx:pt>
          <cx:pt idx="400">0.0060379546308892296</cx:pt>
          <cx:pt idx="401">0.040074801376078599</cx:pt>
          <cx:pt idx="402">0.036870329561478697</cx:pt>
          <cx:pt idx="403">0.0147383740503288</cx:pt>
          <cx:pt idx="404">-0.0063567091120514396</cx:pt>
          <cx:pt idx="405">0.029465727319221501</cx:pt>
          <cx:pt idx="406">0.036902209798437301</cx:pt>
          <cx:pt idx="407">-0.067483971908814999</cx:pt>
          <cx:pt idx="408">-0.074519813686487399</cx:pt>
          <cx:pt idx="409">-0.085853925759552294</cx:pt>
          <cx:pt idx="410">-0.0826875778048555</cx:pt>
          <cx:pt idx="411">0.00186055595455875</cx:pt>
          <cx:pt idx="412">-0.0062671186644264101</cx:pt>
          <cx:pt idx="413">-0.031444987338155497</cx:pt>
          <cx:pt idx="414">-0.029706949091138399</cx:pt>
          <cx:pt idx="415">-0.0261592013433928</cx:pt>
          <cx:pt idx="416">-0.024203344558793201</cx:pt>
          <cx:pt idx="417">-0.017368455351746599</cx:pt>
          <cx:pt idx="418">-0.0087375658593404001</cx:pt>
          <cx:pt idx="419">-0.00072155671288146104</cx:pt>
          <cx:pt idx="420">-0.00021535851448533101</cx:pt>
          <cx:pt idx="421">0.000138328817714401</cx:pt>
          <cx:pt idx="422">0.0012249827040138499</cx:pt>
          <cx:pt idx="423">-0.00130960595506504</cx:pt>
          <cx:pt idx="424">-0.0129112640124828</cx:pt>
          <cx:pt idx="425">-0.022286926924859101</cx:pt>
          <cx:pt idx="426">-0.051099074076544099</cx:pt>
          <cx:pt idx="427">-0.057429050614688698</cx:pt>
          <cx:pt idx="428">-0.039813180845834198</cx:pt>
          <cx:pt idx="429">0.036922707706121001</cx:pt>
          <cx:pt idx="430">0.031245833491500102</cx:pt>
          <cx:pt idx="431">0.0043429574422775303</cx:pt>
          <cx:pt idx="432">0.014585690289673501</cx:pt>
          <cx:pt idx="433">0.074871674131072805</cx:pt>
          <cx:pt idx="434">0.057408881758740399</cx:pt>
          <cx:pt idx="435">-0.093790799291558896</cx:pt>
          <cx:pt idx="436">-0.0652672053031806</cx:pt>
          <cx:pt idx="437">-0.0475791947031221</cx:pt>
          <cx:pt idx="438">-0.059796794363672398</cx:pt>
          <cx:pt idx="439">-0.060071459958084703</cx:pt>
          <cx:pt idx="440">-0.073881497587705694</cx:pt>
          <cx:pt idx="441">-0.067826000323605098</cx:pt>
          <cx:pt idx="442">-0.0523503166245438</cx:pt>
          <cx:pt idx="443">-0.038923249823850897</cx:pt>
          <cx:pt idx="444">-0.0303024727539177</cx:pt>
          <cx:pt idx="445">-0.017410775389988701</cx:pt>
          <cx:pt idx="446">-0.0095557255246614004</cx:pt>
          <cx:pt idx="447">-0.0033340483575252699</cx:pt>
          <cx:pt idx="448">-0.00039200518984228302</cx:pt>
          <cx:pt idx="449">5.3867070868229299e-05</cx:pt>
          <cx:pt idx="450">-0.000325398904174298</cx:pt>
          <cx:pt idx="451">-0.0022791982268394999</cx:pt>
          <cx:pt idx="452">-0.017466584681416601</cx:pt>
          <cx:pt idx="453">-0.023690224942562101</cx:pt>
          <cx:pt idx="454">-0.037782577799653799</cx:pt>
          <cx:pt idx="455">-0.063279259363117707</cx:pt>
          <cx:pt idx="456">-0.066505545624467102</cx:pt>
          <cx:pt idx="457">0.00096256717760167404</cx:pt>
          <cx:pt idx="458">-0.0010944811530329099</cx:pt>
          <cx:pt idx="459">-0.0029041465061614498</cx:pt>
          <cx:pt idx="460">0.074861493408538801</cx:pt>
          <cx:pt idx="461">0.096947906728769698</cx:pt>
          <cx:pt idx="462">0.019080111658384601</cx:pt>
          <cx:pt idx="463">-0.042204063983197801</cx:pt>
          <cx:pt idx="464">-0.030965982383610102</cx:pt>
          <cx:pt idx="465">-0.044444088175530999</cx:pt>
          <cx:pt idx="466">-0.072074499582006998</cx:pt>
          <cx:pt idx="467">-0.090544507024993295</cx:pt>
          <cx:pt idx="468">-0.11190725249156</cx:pt>
          <cx:pt idx="469">-0.064715861301352595</cx:pt>
          <cx:pt idx="470">-0.0407399603481415</cx:pt>
          <cx:pt idx="471">-0.030650138873423199</cx:pt>
          <cx:pt idx="472">-0.0111747077834399</cx:pt>
          <cx:pt idx="473">-0.0127628867424763</cx:pt>
          <cx:pt idx="474">-0.0133043848723398</cx:pt>
          <cx:pt idx="475">-0.0049086450693402103</cx:pt>
          <cx:pt idx="476">-3.7982950532041901e-05</cx:pt>
          <cx:pt idx="477">0.00037190667502192098</cx:pt>
          <cx:pt idx="478">-0.00098501056076068108</cx:pt>
          <cx:pt idx="479">-0.0065900845057428803</cx:pt>
          <cx:pt idx="480">-0.019465086192261599</cx:pt>
          <cx:pt idx="481">-0.0205470000028171</cx:pt>
          <cx:pt idx="482">-0.016564320945022599</cx:pt>
          <cx:pt idx="483">-0.018740658648519402</cx:pt>
          <cx:pt idx="484">-0.0138217374513772</cx:pt>
          <cx:pt idx="485">-0.0056888088425701396</cx:pt>
          <cx:pt idx="486">0.036621167615628197</cx:pt>
          <cx:pt idx="487">0.075075220512335603</cx:pt>
          <cx:pt idx="488">0.069483156233988402</cx:pt>
          <cx:pt idx="489">0.048156741082508198</cx:pt>
          <cx:pt idx="490">0.043932019519619801</cx:pt>
          <cx:pt idx="491">-0.0099247320869403997</cx:pt>
          <cx:pt idx="492">0.024799724489005699</cx:pt>
          <cx:pt idx="493">-0.022491288462497799</cx:pt>
          <cx:pt idx="494">-0.0475570485133604</cx:pt>
          <cx:pt idx="495">-0.080924551271535999</cx:pt>
          <cx:pt idx="496">-0.071579858825238499</cx:pt>
          <cx:pt idx="497">-0.030913325336721</cx:pt>
          <cx:pt idx="498">-0.0376538512228013</cx:pt>
          <cx:pt idx="499">-0.027984205764245498</cx:pt>
          <cx:pt idx="500">-0.0104592762436583</cx:pt>
          <cx:pt idx="501">-0.0016370314731309801</cx:pt>
          <cx:pt idx="502">-0.0038199814995832498</cx:pt>
          <cx:pt idx="503">-0.000442858067343352</cx:pt>
          <cx:pt idx="504">-0.00053885083372138295</cx:pt>
          <cx:pt idx="505">0.00023969669626787299</cx:pt>
          <cx:pt idx="506">-0.0012754298471357301</cx:pt>
          <cx:pt idx="507">-0.0098774686730178692</cx:pt>
          <cx:pt idx="508">-0.038637058551678698</cx:pt>
          <cx:pt idx="509">-0.036745185918758999</cx:pt>
          <cx:pt idx="510">0.0039702606501615901</cx:pt>
          <cx:pt idx="511">0.025488942404903899</cx:pt>
          <cx:pt idx="512">0.0193657982489343</cx:pt>
          <cx:pt idx="513">0.0044612303705783996</cx:pt>
          <cx:pt idx="514">0.046564138004423397</cx:pt>
          <cx:pt idx="515">0.048175693330398901</cx:pt>
          <cx:pt idx="516">0.0499519687930009</cx:pt>
          <cx:pt idx="517">0.0485125495039977</cx:pt>
          <cx:pt idx="518">0.046517722984823102</cx:pt>
          <cx:pt idx="519">0.017731868777613201</cx:pt>
          <cx:pt idx="520">0.0082408459518322104</cx:pt>
          <cx:pt idx="521">0.0096206399182759399</cx:pt>
          <cx:pt idx="522">-0.019946457141844901</cx:pt>
          <cx:pt idx="523">-0.073076143725529202</cx:pt>
          <cx:pt idx="524">-0.058608402501162997</cx:pt>
          <cx:pt idx="525">-0.063660813280137396</cx:pt>
          <cx:pt idx="526">-0.0694085293797162</cx:pt>
          <cx:pt idx="527">-0.051311565902863197</cx:pt>
          <cx:pt idx="528">-0.0060048085647579803</cx:pt>
          <cx:pt idx="529">0.0064642693775209901</cx:pt>
          <cx:pt idx="530">-0.0027032657300665201</cx:pt>
          <cx:pt idx="531">0.00014465131669303099</cx:pt>
          <cx:pt idx="532">5.69214312504981e-05</cx:pt>
          <cx:pt idx="533">-0.00071996322104409297</cx:pt>
          <cx:pt idx="534">-0.00220037260504199</cx:pt>
          <cx:pt idx="535">-0.010976487615735799</cx:pt>
          <cx:pt idx="536">-0.048786865004051598</cx:pt>
          <cx:pt idx="537">-0.064034644304540006</cx:pt>
          <cx:pt idx="538">-0.017240669809198299</cx:pt>
          <cx:pt idx="539">0.021581521171642699</cx:pt>
          <cx:pt idx="540">0.0368373411386302</cx:pt>
          <cx:pt idx="541">0.014614523545391301</cx:pt>
          <cx:pt idx="542">0.0296496160241847</cx:pt>
          <cx:pt idx="543">0.039958512759685601</cx:pt>
          <cx:pt idx="544">0.049060884482501101</cx:pt>
          <cx:pt idx="545">0.056665193416457899</cx:pt>
          <cx:pt idx="546">0.018164203061408899</cx:pt>
          <cx:pt idx="547">0.021964222137555799</cx:pt>
          <cx:pt idx="548">-0.0020228596730393201</cx:pt>
          <cx:pt idx="549">0.0167839689354338</cx:pt>
          <cx:pt idx="550">0.0058556901837708598</cx:pt>
          <cx:pt idx="551">-0.040821896883056902</cx:pt>
          <cx:pt idx="552">-0.069151342871164603</cx:pt>
          <cx:pt idx="553">-0.068211918940987298</cx:pt>
          <cx:pt idx="554">-0.057265346105615102</cx:pt>
          <cx:pt idx="555">-0.025284950979125</cx:pt>
          <cx:pt idx="556">0.00699398376706607</cx:pt>
          <cx:pt idx="557">0.0037655659744782201</cx:pt>
          <cx:pt idx="558">-0.0059332409916811098</cx:pt>
          <cx:pt idx="559">-0.00027445895635598702</cx:pt>
          <cx:pt idx="560">0.00077906368635509004</cx:pt>
          <cx:pt idx="561">-0.00084741992368128898</cx:pt>
          <cx:pt idx="562">-0.00065623405910628704</cx:pt>
          <cx:pt idx="563">-0.013987666112079199</cx:pt>
          <cx:pt idx="564">-0.052973118014784597</cx:pt>
          <cx:pt idx="565">-0.056701713604618002</cx:pt>
          <cx:pt idx="566">-0.030782702343857899</cx:pt>
          <cx:pt idx="567">0.0038929642900107199</cx:pt>
          <cx:pt idx="568">0.0143288578155215</cx:pt>
          <cx:pt idx="569">-0.0131537714128634</cx:pt>
          <cx:pt idx="570">0.0080055254805008799</cx:pt>
          <cx:pt idx="571">0.056267007024102603</cx:pt>
          <cx:pt idx="572">0.068828883127414198</cx:pt>
          <cx:pt idx="573">0.0051802594472306696</cx:pt>
          <cx:pt idx="574">-0.0410145413619354</cx:pt>
          <cx:pt idx="575">-0.00078839059311436701</cx:pt>
          <cx:pt idx="576">-0.049046737890144403</cx:pt>
          <cx:pt idx="577">-0.0034301278383406801</cx:pt>
          <cx:pt idx="578">-0.0072053346187345201</cx:pt>
          <cx:pt idx="579">-0.0186618446827728</cx:pt>
          <cx:pt idx="580">-0.047831869626050398</cx:pt>
          <cx:pt idx="581">-0.047714700330909202</cx:pt>
          <cx:pt idx="582">-0.031289599969274003</cx:pt>
          <cx:pt idx="583">-0.010139886570709199</cx:pt>
          <cx:pt idx="584">0.010030232539584599</cx:pt>
          <cx:pt idx="585">0.0059238334763575201</cx:pt>
          <cx:pt idx="586">-0.00254419675684916</cx:pt>
          <cx:pt idx="587">-0.00076420360875310205</cx:pt>
          <cx:pt idx="588">-0.00026366932098166899</cx:pt>
          <cx:pt idx="589">-9.8189677644805102e-05</cx:pt>
          <cx:pt idx="590">-0.00040879544654398798</cx:pt>
          <cx:pt idx="591">-0.0113719230535257</cx:pt>
          <cx:pt idx="592">-0.0378787731053285</cx:pt>
          <cx:pt idx="593">-0.051266624362890499</cx:pt>
          <cx:pt idx="594">-0.051674586789433603</cx:pt>
          <cx:pt idx="595">-0.014802224084935599</cx:pt>
          <cx:pt idx="596">0.0098531099584161404</cx:pt>
          <cx:pt idx="597">0.011741292164049099</cx:pt>
          <cx:pt idx="598">-0.020409342380419301</cx:pt>
          <cx:pt idx="599">0.037831676547333701</cx:pt>
          <cx:pt idx="600">0.00086212663126850205</cx:pt>
          <cx:pt idx="601">-0.0292584313692495</cx:pt>
          <cx:pt idx="602">-0.075451125125541099</cx:pt>
          <cx:pt idx="603">-0.030364649214762899</cx:pt>
          <cx:pt idx="604">-0.042179256710634903</cx:pt>
          <cx:pt idx="605">-0.0123045274521463</cx:pt>
          <cx:pt idx="606">-0.015213944382641301</cx:pt>
          <cx:pt idx="607">-0.015741940360567901</cx:pt>
          <cx:pt idx="608">-0.035522260312889402</cx:pt>
          <cx:pt idx="609">-0.0312131801668461</cx:pt>
          <cx:pt idx="610">-0.012555192900104499</cx:pt>
          <cx:pt idx="611">-0.0061285831164202796</cx:pt>
          <cx:pt idx="612">0.010539734228917399</cx:pt>
          <cx:pt idx="613">9.8595947372137296e-05</cx:pt>
          <cx:pt idx="614">-0.0012030099411516101</cx:pt>
          <cx:pt idx="615">-0.000104061505631816</cx:pt>
          <cx:pt idx="616">-0.00042159573967223099</cx:pt>
          <cx:pt idx="617">0.00065103900851627098</cx:pt>
          <cx:pt idx="618">-0.000457826093959348</cx:pt>
          <cx:pt idx="619">-0.0052241843954173202</cx:pt>
          <cx:pt idx="620">-0.0113544953359052</cx:pt>
          <cx:pt idx="621">-0.018225395650922401</cx:pt>
          <cx:pt idx="622">-0.047723032502198899</cx:pt>
          <cx:pt idx="623">-0.0108225828254022</cx:pt>
          <cx:pt idx="624">0.0028098923737754199</cx:pt>
          <cx:pt idx="625">0.0391843575268307</cx:pt>
          <cx:pt idx="626">0.017088739774218601</cx:pt>
          <cx:pt idx="627">0.056483041950390098</cx:pt>
          <cx:pt idx="628">-0.0084881403744151204</cx:pt>
          <cx:pt idx="629">-0.0094243259425629</cx:pt>
          <cx:pt idx="630">-0.012105635003699201</cx:pt>
          <cx:pt idx="631">-0.013274732393984899</cx:pt>
          <cx:pt idx="632">-0.0314441321989299</cx:pt>
          <cx:pt idx="633">-0.025603269027994799</cx:pt>
          <cx:pt idx="634">-0.0101648091091681</cx:pt>
          <cx:pt idx="635">0.00411915601291053</cx:pt>
          <cx:pt idx="636">-0.0183137334784211</cx:pt>
          <cx:pt idx="637">-0.018381693634712301</cx:pt>
          <cx:pt idx="638">-0.0075216073880287199</cx:pt>
          <cx:pt idx="639">-0.0096198128307458108</cx:pt>
          <cx:pt idx="640">-0.00077959157897502303</cx:pt>
          <cx:pt idx="641">-4.2557938835460097e-05</cx:pt>
          <cx:pt idx="642">-5.4529197872537297e-05</cx:pt>
          <cx:pt idx="643">0.00032461738574218198</cx:pt>
          <cx:pt idx="644">-0.000118952726130261</cx:pt>
          <cx:pt idx="645">0.00038415016875586501</cx:pt>
          <cx:pt idx="646">-0.00028955298133396498</cx:pt>
          <cx:pt idx="647">-0.0033965645664360399</cx:pt>
          <cx:pt idx="648">-0.0068796714679472499</cx:pt>
          <cx:pt idx="649">-0.0069649038953163798</cx:pt>
          <cx:pt idx="650">-0.023473664479343601</cx:pt>
          <cx:pt idx="651">-0.0038568514816450699</cx:pt>
          <cx:pt idx="652">0.050656474554541503</cx:pt>
          <cx:pt idx="653">0.082632616722619207</cx:pt>
          <cx:pt idx="654">0.063552353040614504</cx:pt>
          <cx:pt idx="655">0.059858145992781997</cx:pt>
          <cx:pt idx="656">0.044315163103380899</cx:pt>
          <cx:pt idx="657">0.054279170025665999</cx:pt>
          <cx:pt idx="658">0.079431794542242307</cx:pt>
          <cx:pt idx="659">0.041571346775759903</cx:pt>
          <cx:pt idx="660">0.019147342026159701</cx:pt>
          <cx:pt idx="661">0.0044886447583278501</cx:pt>
          <cx:pt idx="662">-0.00090234534235856601</cx:pt>
          <cx:pt idx="663">-0.0020645843726140598</cx:pt>
          <cx:pt idx="664">-0.0145445051042686</cx:pt>
          <cx:pt idx="665">-0.0182815048074777</cx:pt>
          <cx:pt idx="666">-0.0098763198645278605</cx:pt>
          <cx:pt idx="667">-0.0110166399281215</cx:pt>
          <cx:pt idx="668">-0.0037018574869132001</cx:pt>
          <cx:pt idx="669">0.00011554904087138799</cx:pt>
          <cx:pt idx="670">-0.00036098487953542898</cx:pt>
          <cx:pt idx="671">0.000568419585485377</cx:pt>
          <cx:pt idx="672">0.00065230183958983005</cx:pt>
          <cx:pt idx="673">-0.00037669952980653001</cx:pt>
          <cx:pt idx="674">-0.000180752028420448</cx:pt>
          <cx:pt idx="675">-0.0016524159015344499</cx:pt>
          <cx:pt idx="676">-0.014490003345678199</cx:pt>
          <cx:pt idx="677">-0.024547623396140899</cx:pt>
          <cx:pt idx="678">-0.027839317849912899</cx:pt>
          <cx:pt idx="679">-0.0065460598632407002</cx:pt>
          <cx:pt idx="680">0.0152322615700748</cx:pt>
          <cx:pt idx="681">0.070212667404701001</cx:pt>
          <cx:pt idx="682">0.072370130522348294</cx:pt>
          <cx:pt idx="683">0.078597765650837106</cx:pt>
          <cx:pt idx="684">0.047021347949838997</cx:pt>
          <cx:pt idx="685">0.0441058670347972</cx:pt>
          <cx:pt idx="686">0.061852110333445502</cx:pt>
          <cx:pt idx="687">0.020940905975780501</cx:pt>
          <cx:pt idx="688">0.0258388194117345</cx:pt>
          <cx:pt idx="689">-0.0041353314783711299</cx:pt>
          <cx:pt idx="690">-0.015473413326027001</cx:pt>
          <cx:pt idx="691">-0.0068363585603833802</cx:pt>
          <cx:pt idx="692">-0.0142464297630992</cx:pt>
          <cx:pt idx="693">-0.0063895699307454298</cx:pt>
          <cx:pt idx="694">-0.0075892117727659001</cx:pt>
          <cx:pt idx="695">-0.0094729076757281792</cx:pt>
          <cx:pt idx="696">-0.0045222044551178602</cx:pt>
          <cx:pt idx="697">-0.00076110103232700504</cx:pt>
          <cx:pt idx="698">-0.00078495331471977099</cx:pt>
          <cx:pt idx="699">-0.00071711912194443903</cx:pt>
          <cx:pt idx="700">0.00036372846645740402</cx:pt>
          <cx:pt idx="701">-0.00066115964473391299</cx:pt>
          <cx:pt idx="702">0.000228152930369003</cx:pt>
          <cx:pt idx="703">-0.0019630389433120299</cx:pt>
          <cx:pt idx="704">-0.0089616205063908598</cx:pt>
          <cx:pt idx="705">-0.0055660615755556697</cx:pt>
          <cx:pt idx="706">-0.014193877223075701</cx:pt>
          <cx:pt idx="707">-0.0270891234380695</cx:pt>
          <cx:pt idx="708">-0.028573920303071099</cx:pt>
          <cx:pt idx="709">-0.010555767037933201</cx:pt>
          <cx:pt idx="710">0.00165791083481081</cx:pt>
          <cx:pt idx="711">-0.0023894057969671401</cx:pt>
          <cx:pt idx="712">0.0047034450644670997</cx:pt>
          <cx:pt idx="713">0.0117112095824614</cx:pt>
          <cx:pt idx="714">0.010788619962942701</cx:pt>
          <cx:pt idx="715">-0.0011838260729714199</cx:pt>
          <cx:pt idx="716">0.0065509245203475199</cx:pt>
          <cx:pt idx="717">0.0064243587288546197</cx:pt>
          <cx:pt idx="718">0.010461615541540001</cx:pt>
          <cx:pt idx="719">0.0097851365816082597</cx:pt>
          <cx:pt idx="720">0.00243479367820899</cx:pt>
          <cx:pt idx="721">-9.5018607135989098e-05</cx:pt>
          <cx:pt idx="722">-0.0037355667804880501</cx:pt>
          <cx:pt idx="723">-0.0015735576148177</cx:pt>
          <cx:pt idx="724">-0.00031213894106900701</cx:pt>
          <cx:pt idx="725">-0.000177072402709082</cx:pt>
          <cx:pt idx="726">-0.0010254316552126799</cx:pt>
          <cx:pt idx="727">0.00027973598766624298</cx:pt>
          <cx:pt idx="728">-0.000145416784941819</cx:pt>
          <cx:pt idx="729">0.00025130503727585298</cx:pt>
          <cx:pt idx="730">-9.3786106251659705e-05</cx:pt>
          <cx:pt idx="731">0.000160408562182095</cx:pt>
          <cx:pt idx="732">0.0038144166677010699</cx:pt>
          <cx:pt idx="733">0.011993592993752</cx:pt>
          <cx:pt idx="734">0.0058937221075945597</cx:pt>
          <cx:pt idx="735">-0.0049151260851133102</cx:pt>
          <cx:pt idx="736">-0.0148425071014118</cx:pt>
          <cx:pt idx="737">-0.022804865298055699</cx:pt>
          <cx:pt idx="738">-0.0252836102574008</cx:pt>
          <cx:pt idx="739">-0.0097800190383402399</cx:pt>
          <cx:pt idx="740">7.6186331342202203e-05</cx:pt>
          <cx:pt idx="741">-0.0163388136601668</cx:pt>
          <cx:pt idx="742">-0.019224461278503201</cx:pt>
          <cx:pt idx="743">-0.0047840934130996904</cx:pt>
          <cx:pt idx="744">0.0079026899391108803</cx:pt>
          <cx:pt idx="745">0.011553563776947599</cx:pt>
          <cx:pt idx="746">0.0049515037691460796</cx:pt>
          <cx:pt idx="747">0.0010894335876511999</cx:pt>
          <cx:pt idx="748">0.00046287588421662599</cx:pt>
          <cx:pt idx="749">-0.00092210521865007005</cx:pt>
          <cx:pt idx="750">-0.00066714287746580695</cx:pt>
          <cx:pt idx="751">0.000143254331670002</cx:pt>
          <cx:pt idx="752">0.00051724176365949099</cx:pt>
          <cx:pt idx="753">-0.00029593468739930401</cx:pt>
          <cx:pt idx="754">-0.000194242050789413</cx:pt>
          <cx:pt idx="755">0.00072212369401136896</cx:pt>
          <cx:pt idx="756">-0.00047955109661563898</cx:pt>
          <cx:pt idx="757">-0.00093302195091819198</cx:pt>
          <cx:pt idx="758">-0.000173017427529979</cx:pt>
          <cx:pt idx="759">-0.00040361054900580901</cx:pt>
          <cx:pt idx="760">-0.000188620126761829</cx:pt>
          <cx:pt idx="761">-0.00063142408688654701</cx:pt>
          <cx:pt idx="762">-0.000299720092701772</cx:pt>
          <cx:pt idx="763">4.2193694541366701e-05</cx:pt>
          <cx:pt idx="764">-0.00020082478874045099</cx:pt>
          <cx:pt idx="765">0.00027274003060818498</cx:pt>
          <cx:pt idx="766">-0.0027949945697171999</cx:pt>
          <cx:pt idx="767">0.0010681006159418301</cx:pt>
          <cx:pt idx="768">-0.00092749000059790801</cx:pt>
          <cx:pt idx="769">-0.0017074349552751601</cx:pt>
          <cx:pt idx="770">-0.0020945101728867101</cx:pt>
          <cx:pt idx="771">-0.000455011258579914</cx:pt>
          <cx:pt idx="772">-0.00059836829384178798</cx:pt>
          <cx:pt idx="773">-0.0018617305151927999</cx:pt>
          <cx:pt idx="774">-0.0051940587323462597</cx:pt>
          <cx:pt idx="775">-0.00064119393360199299</cx:pt>
          <cx:pt idx="776">0.00069039527601238797</cx:pt>
          <cx:pt idx="777">-0.00125753218629329</cx:pt>
          <cx:pt idx="778">-0.00033202106289791002</cx:pt>
          <cx:pt idx="779">5.5416016280958501e-05</cx:pt>
          <cx:pt idx="780">-0.000175125803761089</cx:pt>
          <cx:pt idx="781">0.00067469465621626404</cx:pt>
          <cx:pt idx="782">-0.00046435619499074103</cx:pt>
          <cx:pt idx="783">0.00012479891110189401</cx:pt>
          <cx:pt idx="784">-0.00118983480537983</cx:pt>
          <cx:pt idx="785">-0.0032581084955128998</cx:pt>
          <cx:pt idx="786">-0.0032502095628658498</cx:pt>
          <cx:pt idx="787">-0.0013331918138143324</cx:pt>
          <cx:pt idx="788">-0.0023937108769001825</cx:pt>
          <cx:pt idx="789">-0.0070463126401492252</cx:pt>
          <cx:pt idx="790">0.0024530565860845575</cx:pt>
          <cx:pt idx="791">0.0025862545347335002</cx:pt>
          <cx:pt idx="792">-0.0014355151525872749</cx:pt>
          <cx:pt idx="793">-0.0072307092869542504</cx:pt>
          <cx:pt idx="794">-0.0078047319081404002</cx:pt>
          <cx:pt idx="795">-0.0070808569977670746</cx:pt>
          <cx:pt idx="796">-0.0074232668391438997</cx:pt>
          <cx:pt idx="797">-0.0042729041385892999</cx:pt>
          <cx:pt idx="798">0.00409115958390155</cx:pt>
          <cx:pt idx="799">0.00278531818050775</cx:pt>
          <cx:pt idx="800">-0.0032958791554985501</cx:pt>
          <cx:pt idx="801">-0.012562502160794549</cx:pt>
          <cx:pt idx="802">0.0024733669952802248</cx:pt>
          <cx:pt idx="803">0.00079188469238356755</cx:pt>
          <cx:pt idx="804">0.0064878947702373003</cx:pt>
          <cx:pt idx="805">0.0047298698816754248</cx:pt>
          <cx:pt idx="806">0.0047433471896198001</cx:pt>
          <cx:pt idx="807">0.0019676798449344726</cx:pt>
          <cx:pt idx="808">-0.00060887544032065997</cx:pt>
          <cx:pt idx="809">-1.9487933981697075e-05</cx:pt>
          <cx:pt idx="810">-7.1356345474429255e-05</cx:pt>
          <cx:pt idx="811">-0.00019696285887295151</cx:pt>
          <cx:pt idx="812">-0.00166159080507076</cx:pt>
          <cx:pt idx="813">-0.0044945204729999249</cx:pt>
          <cx:pt idx="814">-0.0038729324877508002</cx:pt>
          <cx:pt idx="815">-0.0016223682942553201</cx:pt>
          <cx:pt idx="816">-0.0016533699494282975</cx:pt>
          <cx:pt idx="817">-0.0046598295566453998</cx:pt>
          <cx:pt idx="818">0.016000460715611824</cx:pt>
          <cx:pt idx="819">0.01124027241455205</cx:pt>
          <cx:pt idx="820">-0.00271180621933895</cx:pt>
          <cx:pt idx="821">0.0020195924433167351</cx:pt>
          <cx:pt idx="822">0.0092692146105592746</cx:pt>
          <cx:pt idx="823">0.0063372373439646752</cx:pt>
          <cx:pt idx="824">0.014301300061836926</cx:pt>
          <cx:pt idx="825">0.015518637799411025</cx:pt>
          <cx:pt idx="826">0.014339933437141975</cx:pt>
          <cx:pt idx="827">0.0021756758116775899</cx:pt>
          <cx:pt idx="828">-0.0019736705770940976</cx:pt>
          <cx:pt idx="829">-0.0059532411481523252</cx:pt>
          <cx:pt idx="830">0.011048405547789049</cx:pt>
          <cx:pt idx="831">0.0016837894144203374</cx:pt>
          <cx:pt idx="832">0.0059856639533864501</cx:pt>
          <cx:pt idx="833">0.015922628919655402</cx:pt>
          <cx:pt idx="834">0.011698621481031599</cx:pt>
          <cx:pt idx="835">0.0025999590155728501</cx:pt>
          <cx:pt idx="836">0.0003058225393081825</cx:pt>
          <cx:pt idx="837">0.0001700128789306</cx:pt>
          <cx:pt idx="838">-0.00031827860874141997</cx:pt>
          <cx:pt idx="839">-0.000574226458170915</cx:pt>
          <cx:pt idx="840">-0.0022505972239291248</cx:pt>
          <cx:pt idx="841">-0.0044393275622227248</cx:pt>
          <cx:pt idx="842">-0.0076845948714383498</cx:pt>
          <cx:pt idx="843">-0.0044587922619973496</cx:pt>
          <cx:pt idx="844">-0.0031078396190106</cx:pt>
          <cx:pt idx="845">0.003661482134454675</cx:pt>
          <cx:pt idx="846">0.017691237336529924</cx:pt>
          <cx:pt idx="847">0.0051553710919435749</cx:pt>
          <cx:pt idx="848">-0.0037040062468395498</cx:pt>
          <cx:pt idx="849">-0.0039322652886956749</cx:pt>
          <cx:pt idx="850">0.00052874241036709503</cx:pt>
          <cx:pt idx="851">-0.0075682490068837002</cx:pt>
          <cx:pt idx="852">0.0050605895730133754</cx:pt>
          <cx:pt idx="853">0.025370736888224499</cx:pt>
          <cx:pt idx="854">0.024315562808696099</cx:pt>
          <cx:pt idx="855">0.0062022297207068753</cx:pt>
          <cx:pt idx="856">0.0044471855743835002</cx:pt>
          <cx:pt idx="857">-0.00018725341101905399</cx:pt>
          <cx:pt idx="858">0.0076409620860833751</cx:pt>
          <cx:pt idx="859">0.0039512422217785753</cx:pt>
          <cx:pt idx="860">0.01157783417814265</cx:pt>
          <cx:pt idx="861">0.02131770652642875</cx:pt>
          <cx:pt idx="862">0.011754378601329874</cx:pt>
          <cx:pt idx="863">0.0018548723860148375</cx:pt>
          <cx:pt idx="864">-0.003148251603292</cx:pt>
          <cx:pt idx="865">0.00017146050449723876</cx:pt>
          <cx:pt idx="866">-0.00019109881578548076</cx:pt>
          <cx:pt idx="867">-0.0010576041715484525</cx:pt>
          <cx:pt idx="868">-0.002840576968926525</cx:pt>
          <cx:pt idx="869">-0.0039391067098369752</cx:pt>
          <cx:pt idx="870">-0.0094023029391534993</cx:pt>
          <cx:pt idx="871">-0.012056773653878425</cx:pt>
          <cx:pt idx="872">-0.00791073079457855</cx:pt>
          <cx:pt idx="873">0.0047342187670982253</cx:pt>
          <cx:pt idx="874">0.012213332771034976</cx:pt>
          <cx:pt idx="875">0.015614268919551351</cx:pt>
          <cx:pt idx="876">-0.001285987080512435</cx:pt>
          <cx:pt idx="877">0.00305497841949935</cx:pt>
          <cx:pt idx="878">-0.0095414035374458746</cx:pt>
          <cx:pt idx="879">-0.018715069243658775</cx:pt>
          <cx:pt idx="880">-0.0157698364843506</cx:pt>
          <cx:pt idx="881">-0.00071260567762691752</cx:pt>
          <cx:pt idx="882">0.0038710816929238248</cx:pt>
          <cx:pt idx="883">0.0012875569816175674</cx:pt>
          <cx:pt idx="884">-0.00118983480537983</cx:pt>
          <cx:pt idx="885">-0.0032581084955128998</cx:pt>
          <cx:pt idx="886">-0.0032502095628658498</cx:pt>
          <cx:pt idx="887">-0.0013331918138143324</cx:pt>
          <cx:pt idx="888">-0.0023937108769001825</cx:pt>
          <cx:pt idx="889">-0.0070463126401492252</cx:pt>
          <cx:pt idx="890">0.0024530565860845575</cx:pt>
          <cx:pt idx="891">0.0025862545347335002</cx:pt>
          <cx:pt idx="892">-0.0014355151525872749</cx:pt>
          <cx:pt idx="893">-0.0072307092869542504</cx:pt>
          <cx:pt idx="894">-0.0078047319081404002</cx:pt>
          <cx:pt idx="895">-0.0070808569977670746</cx:pt>
          <cx:pt idx="896">-0.0074232668391438997</cx:pt>
          <cx:pt idx="897">-0.0042729041385892999</cx:pt>
          <cx:pt idx="898">0.00409115958390155</cx:pt>
          <cx:pt idx="899">0.00278531818050775</cx:pt>
          <cx:pt idx="900">-0.0032958791554985501</cx:pt>
          <cx:pt idx="901">-0.012562502160794549</cx:pt>
          <cx:pt idx="902">0.0024733669952802248</cx:pt>
          <cx:pt idx="903">0.00079188469238356755</cx:pt>
          <cx:pt idx="904">0.0064878947702373003</cx:pt>
          <cx:pt idx="905">0.0047298698816754248</cx:pt>
          <cx:pt idx="906">0.0047433471896198001</cx:pt>
          <cx:pt idx="907">0.0019676798449344726</cx:pt>
          <cx:pt idx="908">-0.00060887544032065997</cx:pt>
          <cx:pt idx="909">-1.9487933981697075e-05</cx:pt>
          <cx:pt idx="910">-7.1356345474429255e-05</cx:pt>
          <cx:pt idx="911">-0.00019696285887295151</cx:pt>
          <cx:pt idx="912">-0.00166159080507076</cx:pt>
          <cx:pt idx="913">-0.0044945204729999249</cx:pt>
          <cx:pt idx="914">-0.0038729324877508002</cx:pt>
          <cx:pt idx="915">-0.0016223682942553201</cx:pt>
          <cx:pt idx="916">-0.0016533699494282975</cx:pt>
          <cx:pt idx="917">-0.0046598295566453998</cx:pt>
          <cx:pt idx="918">0.016000460715611824</cx:pt>
          <cx:pt idx="919">0.01124027241455205</cx:pt>
          <cx:pt idx="920">-0.00271180621933895</cx:pt>
          <cx:pt idx="921">0.0020195924433167351</cx:pt>
          <cx:pt idx="922">0.0092692146105592746</cx:pt>
          <cx:pt idx="923">0.0063372373439646752</cx:pt>
          <cx:pt idx="924">0.014301300061836926</cx:pt>
          <cx:pt idx="925">0.015518637799411025</cx:pt>
          <cx:pt idx="926">0.014339933437141975</cx:pt>
          <cx:pt idx="927">0.0021756758116775899</cx:pt>
          <cx:pt idx="928">-0.0019736705770940976</cx:pt>
          <cx:pt idx="929">-0.0059532411481523252</cx:pt>
          <cx:pt idx="930">0.011048405547789049</cx:pt>
          <cx:pt idx="931">0.0016837894144203374</cx:pt>
          <cx:pt idx="932">0.0059856639533864501</cx:pt>
          <cx:pt idx="933">0.015922628919655402</cx:pt>
          <cx:pt idx="934">0.011698621481031599</cx:pt>
          <cx:pt idx="935">0.0025999590155728501</cx:pt>
          <cx:pt idx="936">0.0003058225393081825</cx:pt>
          <cx:pt idx="937">0.0001700128789306</cx:pt>
          <cx:pt idx="938">-0.00031827860874141997</cx:pt>
          <cx:pt idx="939">-0.000574226458170915</cx:pt>
          <cx:pt idx="940">-0.0022505972239291248</cx:pt>
          <cx:pt idx="941">-0.0044393275622227248</cx:pt>
          <cx:pt idx="942">-0.0076845948714383498</cx:pt>
          <cx:pt idx="943">-0.0044587922619973496</cx:pt>
          <cx:pt idx="944">-0.0031078396190106</cx:pt>
          <cx:pt idx="945">0.003661482134454675</cx:pt>
          <cx:pt idx="946">0.017691237336529924</cx:pt>
          <cx:pt idx="947">0.0051553710919435749</cx:pt>
          <cx:pt idx="948">-0.0037040062468395498</cx:pt>
          <cx:pt idx="949">-0.0039322652886956749</cx:pt>
          <cx:pt idx="950">0.00052874241036709503</cx:pt>
          <cx:pt idx="951">-0.0075682490068837002</cx:pt>
          <cx:pt idx="952">0.0050605895730133754</cx:pt>
          <cx:pt idx="953">0.025370736888224499</cx:pt>
          <cx:pt idx="954">0.024315562808696099</cx:pt>
          <cx:pt idx="955">0.0062022297207068753</cx:pt>
          <cx:pt idx="956">0.0044471855743835002</cx:pt>
          <cx:pt idx="957">-0.00018725341101905399</cx:pt>
          <cx:pt idx="958">0.0076409620860833751</cx:pt>
          <cx:pt idx="959">0.0039512422217785753</cx:pt>
          <cx:pt idx="960">0.01157783417814265</cx:pt>
          <cx:pt idx="961">0.02131770652642875</cx:pt>
          <cx:pt idx="962">0.011754378601329874</cx:pt>
          <cx:pt idx="963">0.0018548723860148375</cx:pt>
          <cx:pt idx="964">-0.003148251603292</cx:pt>
          <cx:pt idx="965">0.00017146050449723876</cx:pt>
          <cx:pt idx="966">-0.00019109881578548076</cx:pt>
          <cx:pt idx="967">-0.0010576041715484525</cx:pt>
          <cx:pt idx="968">-0.002840576968926525</cx:pt>
          <cx:pt idx="969">-0.0039391067098369752</cx:pt>
          <cx:pt idx="970">-0.0094023029391534993</cx:pt>
          <cx:pt idx="971">-0.012056773653878425</cx:pt>
          <cx:pt idx="972">-0.00791073079457855</cx:pt>
          <cx:pt idx="973">0.0047342187670982253</cx:pt>
          <cx:pt idx="974">0.012213332771034976</cx:pt>
          <cx:pt idx="975">0.015614268919551351</cx:pt>
          <cx:pt idx="976">-0.001285987080512435</cx:pt>
          <cx:pt idx="977">0.00305497841949935</cx:pt>
          <cx:pt idx="978">-0.0095414035374458746</cx:pt>
          <cx:pt idx="979">-0.018715069243658775</cx:pt>
          <cx:pt idx="980">-0.0157698364843506</cx:pt>
          <cx:pt idx="981">-0.00071260567762691752</cx:pt>
          <cx:pt idx="982">0.0038710816929238248</cx:pt>
          <cx:pt idx="983">0.0012875569816175674</cx:pt>
          <cx:pt idx="984">-0.00118983480537983</cx:pt>
          <cx:pt idx="985">-0.0032581084955128998</cx:pt>
          <cx:pt idx="986">-0.0032502095628658498</cx:pt>
          <cx:pt idx="987">-0.0013331918138143324</cx:pt>
          <cx:pt idx="988">-0.0023937108769001825</cx:pt>
          <cx:pt idx="989">-0.0070463126401492252</cx:pt>
          <cx:pt idx="990">0.0024530565860845575</cx:pt>
          <cx:pt idx="991">0.0025862545347335002</cx:pt>
          <cx:pt idx="992">-0.0014355151525872749</cx:pt>
          <cx:pt idx="993">-0.0072307092869542504</cx:pt>
          <cx:pt idx="994">-0.0078047319081404002</cx:pt>
          <cx:pt idx="995">-0.0070808569977670746</cx:pt>
          <cx:pt idx="996">-0.0074232668391438997</cx:pt>
          <cx:pt idx="997">-0.0042729041385892999</cx:pt>
          <cx:pt idx="998">0.00409115958390155</cx:pt>
          <cx:pt idx="999">0.00278531818050775</cx:pt>
          <cx:pt idx="1000">-0.0032958791554985501</cx:pt>
          <cx:pt idx="1001">-0.012562502160794549</cx:pt>
          <cx:pt idx="1002">0.0024733669952802248</cx:pt>
          <cx:pt idx="1003">0.00079188469238356755</cx:pt>
          <cx:pt idx="1004">0.0064878947702373003</cx:pt>
          <cx:pt idx="1005">0.0047298698816754248</cx:pt>
          <cx:pt idx="1006">0.0047433471896198001</cx:pt>
          <cx:pt idx="1007">0.0019676798449344726</cx:pt>
          <cx:pt idx="1008">-0.00060887544032065997</cx:pt>
          <cx:pt idx="1009">-1.9487933981697075e-05</cx:pt>
          <cx:pt idx="1010">-7.1356345474429255e-05</cx:pt>
          <cx:pt idx="1011">-0.00019696285887295151</cx:pt>
          <cx:pt idx="1012">-0.00166159080507076</cx:pt>
          <cx:pt idx="1013">-0.0044945204729999249</cx:pt>
          <cx:pt idx="1014">-0.0038729324877508002</cx:pt>
          <cx:pt idx="1015">-0.0016223682942553201</cx:pt>
          <cx:pt idx="1016">-0.0016533699494282975</cx:pt>
          <cx:pt idx="1017">-0.0046598295566453998</cx:pt>
          <cx:pt idx="1018">0.016000460715611824</cx:pt>
          <cx:pt idx="1019">0.01124027241455205</cx:pt>
          <cx:pt idx="1020">-0.00271180621933895</cx:pt>
          <cx:pt idx="1021">0.0020195924433167351</cx:pt>
          <cx:pt idx="1022">0.0092692146105592746</cx:pt>
          <cx:pt idx="1023">0.0063372373439646752</cx:pt>
          <cx:pt idx="1024">0.014301300061836926</cx:pt>
          <cx:pt idx="1025">0.015518637799411025</cx:pt>
          <cx:pt idx="1026">0.014339933437141975</cx:pt>
          <cx:pt idx="1027">0.0021756758116775899</cx:pt>
          <cx:pt idx="1028">-0.0019736705770940976</cx:pt>
          <cx:pt idx="1029">-0.0059532411481523252</cx:pt>
          <cx:pt idx="1030">0.011048405547789049</cx:pt>
          <cx:pt idx="1031">0.0016837894144203374</cx:pt>
          <cx:pt idx="1032">0.0059856639533864501</cx:pt>
          <cx:pt idx="1033">0.015922628919655402</cx:pt>
          <cx:pt idx="1034">0.011698621481031599</cx:pt>
          <cx:pt idx="1035">0.0025999590155728501</cx:pt>
          <cx:pt idx="1036">0.0003058225393081825</cx:pt>
          <cx:pt idx="1037">0.0001700128789306</cx:pt>
          <cx:pt idx="1038">-0.00031827860874141997</cx:pt>
          <cx:pt idx="1039">-0.000574226458170915</cx:pt>
          <cx:pt idx="1040">-0.0022505972239291248</cx:pt>
          <cx:pt idx="1041">-0.0044393275622227248</cx:pt>
          <cx:pt idx="1042">-0.0076845948714383498</cx:pt>
          <cx:pt idx="1043">-0.0044587922619973496</cx:pt>
          <cx:pt idx="1044">-0.0031078396190106</cx:pt>
          <cx:pt idx="1045">0.003661482134454675</cx:pt>
          <cx:pt idx="1046">0.017691237336529924</cx:pt>
          <cx:pt idx="1047">0.0051553710919435749</cx:pt>
          <cx:pt idx="1048">-0.0037040062468395498</cx:pt>
          <cx:pt idx="1049">-0.0039322652886956749</cx:pt>
          <cx:pt idx="1050">0.00052874241036709503</cx:pt>
          <cx:pt idx="1051">-0.0075682490068837002</cx:pt>
          <cx:pt idx="1052">0.0050605895730133754</cx:pt>
          <cx:pt idx="1053">0.025370736888224499</cx:pt>
          <cx:pt idx="1054">0.024315562808696099</cx:pt>
          <cx:pt idx="1055">0.0062022297207068753</cx:pt>
          <cx:pt idx="1056">0.0044471855743835002</cx:pt>
          <cx:pt idx="1057">-0.00018725341101905399</cx:pt>
          <cx:pt idx="1058">0.0076409620860833751</cx:pt>
          <cx:pt idx="1059">0.0039512422217785753</cx:pt>
          <cx:pt idx="1060">0.01157783417814265</cx:pt>
          <cx:pt idx="1061">0.02131770652642875</cx:pt>
          <cx:pt idx="1062">0.011754378601329874</cx:pt>
          <cx:pt idx="1063">0.0018548723860148375</cx:pt>
          <cx:pt idx="1064">-0.003148251603292</cx:pt>
          <cx:pt idx="1065">0.00017146050449723876</cx:pt>
          <cx:pt idx="1066">-0.00019109881578548076</cx:pt>
          <cx:pt idx="1067">-0.0010576041715484525</cx:pt>
          <cx:pt idx="1068">-0.002840576968926525</cx:pt>
          <cx:pt idx="1069">-0.0039391067098369752</cx:pt>
          <cx:pt idx="1070">-0.0094023029391534993</cx:pt>
          <cx:pt idx="1071">-0.012056773653878425</cx:pt>
          <cx:pt idx="1072">-0.00791073079457855</cx:pt>
          <cx:pt idx="1073">0.0047342187670982253</cx:pt>
          <cx:pt idx="1074">0.012213332771034976</cx:pt>
          <cx:pt idx="1075">0.015614268919551351</cx:pt>
          <cx:pt idx="1076">-0.001285987080512435</cx:pt>
          <cx:pt idx="1077">0.00305497841949935</cx:pt>
          <cx:pt idx="1078">-0.0095414035374458746</cx:pt>
          <cx:pt idx="1079">-0.018715069243658775</cx:pt>
          <cx:pt idx="1080">-0.0157698364843506</cx:pt>
          <cx:pt idx="1081">-0.00071260567762691752</cx:pt>
          <cx:pt idx="1082">0.0038710816929238248</cx:pt>
          <cx:pt idx="1083">0.0012875569816175674</cx:pt>
        </cx:lvl>
      </cx:numDim>
    </cx:data>
    <cx:data id="136">
      <cx:numDim type="val">
        <cx:f>Sheet2!$EG$1:$EG$1084</cx:f>
        <cx:lvl ptCount="1084" formatCode="G/通用格式">
          <cx:pt idx="0">-0.00058397880208949798</cx:pt>
          <cx:pt idx="1">0.000309697705084646</cx:pt>
          <cx:pt idx="2">-1.6302583805366101e-05</cx:pt>
          <cx:pt idx="3">-0.00076132967245408302</cx:pt>
          <cx:pt idx="4">-0.00053132590210862502</cx:pt>
          <cx:pt idx="5">-0.00033547556468947401</cx:pt>
          <cx:pt idx="6">0.00055256574997453395</cx:pt>
          <cx:pt idx="7">-0.00042160712164916899</cx:pt>
          <cx:pt idx="8">0.00056331990828616802</cx:pt>
          <cx:pt idx="9">-0.00072659927138484296</cx:pt>
          <cx:pt idx="10">-0.00020301400104145501</cx:pt>
          <cx:pt idx="11">0.00020576697322889699</cx:pt>
          <cx:pt idx="12">-0.00021672081679754</cx:pt>
          <cx:pt idx="13">0.00015885808719584199</cx:pt>
          <cx:pt idx="14">0.000190427223257629</cx:pt>
          <cx:pt idx="15">-0.00044918755044255599</cx:pt>
          <cx:pt idx="16">-0.000457945189385553</cx:pt>
          <cx:pt idx="17">0.0010254294042248699</cx:pt>
          <cx:pt idx="18">-0.00026354949553467402</cx:pt>
          <cx:pt idx="19">-0.00028774530845338702</cx:pt>
          <cx:pt idx="20">0.00032200967273830999</cx:pt>
          <cx:pt idx="21">-0.00011673291550644501</cx:pt>
          <cx:pt idx="22">-0.000382897031917061</cx:pt>
          <cx:pt idx="23">0.00050407659755107004</cx:pt>
          <cx:pt idx="24">0.0014963984794184801</cx:pt>
          <cx:pt idx="25">0.00044923059296032299</cx:pt>
          <cx:pt idx="26">-0.000172728601852183</cx:pt>
          <cx:pt idx="27">-0.000115775265823264</cx:pt>
          <cx:pt idx="28">-0.00018462787810018499</cx:pt>
          <cx:pt idx="29">-0.000444434043952729</cx:pt>
          <cx:pt idx="30">0.00032351035741390901</cx:pt>
          <cx:pt idx="31">0.00034008047581250798</cx:pt>
          <cx:pt idx="32">0.00028554750942251999</cx:pt>
          <cx:pt idx="33">-5.1377393133919298e-05</cx:pt>
          <cx:pt idx="34">0.00093094256231116901</cx:pt>
          <cx:pt idx="35">0.0032697112524741599</cx:pt>
          <cx:pt idx="36">0.00185172780021097</cx:pt>
          <cx:pt idx="37">0.00021804669320993</cx:pt>
          <cx:pt idx="38">0.0016154516578187499</cx:pt>
          <cx:pt idx="39">0.0042677656760644698</cx:pt>
          <cx:pt idx="40">0.0039867803591240496</cx:pt>
          <cx:pt idx="41">0.0041905422834683202</cx:pt>
          <cx:pt idx="42">0.0020586055365941899</cx:pt>
          <cx:pt idx="43">0.0028844047076832498</cx:pt>
          <cx:pt idx="44">0.00203989672865479</cx:pt>
          <cx:pt idx="45">0.0029596648037748898</cx:pt>
          <cx:pt idx="46">0.0027883962298791299</cx:pt>
          <cx:pt idx="47">0.0014569431234864</cx:pt>
          <cx:pt idx="48">0.00274226516142187</cx:pt>
          <cx:pt idx="49">0.0045596570179549404</cx:pt>
          <cx:pt idx="50">0.00097891880014621909</cx:pt>
          <cx:pt idx="51">-0.00056671658161993395</cx:pt>
          <cx:pt idx="52">0.00064290323703835</cx:pt>
          <cx:pt idx="53">-0.00050316508181460899</cx:pt>
          <cx:pt idx="54">0.00048226011041399802</cx:pt>
          <cx:pt idx="55">0.00058528255297709696</cx:pt>
          <cx:pt idx="56">-0.000252473506506026</cx:pt>
          <cx:pt idx="57">-4.3655571898646002e-05</cx:pt>
          <cx:pt idx="58">0.000221225209874793</cx:pt>
          <cx:pt idx="59">0.00024732538762911799</cx:pt>
          <cx:pt idx="60">0.00016106228898700499</cx:pt>
          <cx:pt idx="61">-0.00016651657609428099</cx:pt>
          <cx:pt idx="62">0.0015217281906746501</cx:pt>
          <cx:pt idx="63">0.0059239456128331799</cx:pt>
          <cx:pt idx="64">0.0053787934824027399</cx:pt>
          <cx:pt idx="65">0.00062032024638911196</cx:pt>
          <cx:pt idx="66">0.0052197591064216996</cx:pt>
          <cx:pt idx="67">0.010410609195104999</cx:pt>
          <cx:pt idx="68">0.010986193402131699</cx:pt>
          <cx:pt idx="69">0.0013725323256765099</cx:pt>
          <cx:pt idx="70">0.025185608438368999</cx:pt>
          <cx:pt idx="71">0.035365857190201397</cx:pt>
          <cx:pt idx="72">0.036989688643603302</cx:pt>
          <cx:pt idx="73">0.028525526883501701</cx:pt>
          <cx:pt idx="74">0.0347227833193565</cx:pt>
          <cx:pt idx="75">0.034585324392247298</cx:pt>
          <cx:pt idx="76">0.023048845141558201</cx:pt>
          <cx:pt idx="77">0.022892603175330001</cx:pt>
          <cx:pt idx="78">0.0132704742198378</cx:pt>
          <cx:pt idx="79">0.0037234707860713799</cx:pt>
          <cx:pt idx="80">0.0014792384846690899</cx:pt>
          <cx:pt idx="81">-0.00082761710413669699</cx:pt>
          <cx:pt idx="82">0.000200799308141062</cx:pt>
          <cx:pt idx="83">-0.000502662985149013</cx:pt>
          <cx:pt idx="84">0.000127820109093135</cx:pt>
          <cx:pt idx="85">-0.000107218827164056</cx:pt>
          <cx:pt idx="86">-0.00080574527628457201</cx:pt>
          <cx:pt idx="87">-6.5717386720410097e-05</cx:pt>
          <cx:pt idx="88">0.00033442797002321902</cx:pt>
          <cx:pt idx="89">-2.0213812619761301e-05</cx:pt>
          <cx:pt idx="90">0.0019023902864037101</cx:pt>
          <cx:pt idx="91">0.0072746145852641501</cx:pt>
          <cx:pt idx="92">0.00515443050342886</cx:pt>
          <cx:pt idx="93">0.0067112925330065796</cx:pt>
          <cx:pt idx="94">-0.0096826364189195602</cx:pt>
          <cx:pt idx="95">-0.0035276445879626698</cx:pt>
          <cx:pt idx="96">-0.017103832674945099</cx:pt>
          <cx:pt idx="97">0.0017642806836775599</cx:pt>
          <cx:pt idx="98">-0.00092260010626114201</cx:pt>
          <cx:pt idx="99">0.012322546039831499</cx:pt>
          <cx:pt idx="100">0.0121900899256587</cx:pt>
          <cx:pt idx="101">0.015767432977619799</cx:pt>
          <cx:pt idx="102">0.065556264569501199</cx:pt>
          <cx:pt idx="103">0.064990329694217003</cx:pt>
          <cx:pt idx="104">0.067199483125941997</cx:pt>
          <cx:pt idx="105">0.0538326828787399</cx:pt>
          <cx:pt idx="106">0.032073691699115198</cx:pt>
          <cx:pt idx="107">0.019581745529408799</cx:pt>
          <cx:pt idx="108">0.00939710721405306</cx:pt>
          <cx:pt idx="109">0.000259777092854532</cx:pt>
          <cx:pt idx="110">0.00017862945771707599</cx:pt>
          <cx:pt idx="111">-0.00055877104600417704</cx:pt>
          <cx:pt idx="112">0.00053997163395184001</cx:pt>
          <cx:pt idx="113">0.00030537842534865298</cx:pt>
          <cx:pt idx="114">-0.0041727032634524099</cx:pt>
          <cx:pt idx="115">-0.000692362458019854</cx:pt>
          <cx:pt idx="116">-0.00104999459381467</cx:pt>
          <cx:pt idx="117">-0.0091413799327610297</cx:pt>
          <cx:pt idx="118">-0.017112073257527501</cx:pt>
          <cx:pt idx="119">-0.0134131551043279</cx:pt>
          <cx:pt idx="120">-0.030440368875318299</cx:pt>
          <cx:pt idx="121">-0.0051193353319792601</cx:pt>
          <cx:pt idx="122">-0.025780317758217298</cx:pt>
          <cx:pt idx="123">-0.0012200477153876</cx:pt>
          <cx:pt idx="124">-0.000199740885442507</cx:pt>
          <cx:pt idx="125">-0.041605327151010001</cx:pt>
          <cx:pt idx="126">-0.041590216143798202</cx:pt>
          <cx:pt idx="127">-0.040194189747610298</cx:pt>
          <cx:pt idx="128">0.039702861214743</cx:pt>
          <cx:pt idx="129">0.022470539136278899</cx:pt>
          <cx:pt idx="130">-0.0051555488648383904</cx:pt>
          <cx:pt idx="131">0.0217779566869932</cx:pt>
          <cx:pt idx="132">0.0366036788607252</cx:pt>
          <cx:pt idx="133">0.037493135766900797</cx:pt>
          <cx:pt idx="134">0.015966491296201899</cx:pt>
          <cx:pt idx="135">0.034429470182777401</cx:pt>
          <cx:pt idx="136">0.022282790181265999</cx:pt>
          <cx:pt idx="137">0.0026042373176975498</cx:pt>
          <cx:pt idx="138">0.00063225885345100704</cx:pt>
          <cx:pt idx="139">0.0024299049280270702</cx:pt>
          <cx:pt idx="140">7.1840208313411703e-05</cx:pt>
          <cx:pt idx="141">-0.000367106325939295</cx:pt>
          <cx:pt idx="142">-0.00071329822616771196</cx:pt>
          <cx:pt idx="143">-0.00440408522564465</cx:pt>
          <cx:pt idx="144">-0.0154181351797436</cx:pt>
          <cx:pt idx="145">-0.030525370308600499</cx:pt>
          <cx:pt idx="146">-0.0511580293611337</cx:pt>
          <cx:pt idx="147">-0.053742181339923797</cx:pt>
          <cx:pt idx="148">-0.057563432042647598</cx:pt>
          <cx:pt idx="149">-0.024734836486370999</cx:pt>
          <cx:pt idx="150">-0.026502314037592602</cx:pt>
          <cx:pt idx="151">0.00628267844763729</cx:pt>
          <cx:pt idx="152">-0.0090382944608483097</cx:pt>
          <cx:pt idx="153">0.027685051201083499</cx:pt>
          <cx:pt idx="154">0.036870907138100102</cx:pt>
          <cx:pt idx="155">-0.0504412170155418</cx:pt>
          <cx:pt idx="156">-0.062193697863001302</cx:pt>
          <cx:pt idx="157">0.0185053393395339</cx:pt>
          <cx:pt idx="158">0.023271151459548899</cx:pt>
          <cx:pt idx="159">0.055620587814278602</cx:pt>
          <cx:pt idx="160">0.039129423224489999</cx:pt>
          <cx:pt idx="161">0.025369736341425201</cx:pt>
          <cx:pt idx="162">0.028900714636958001</cx:pt>
          <cx:pt idx="163">0.042006399284732598</cx:pt>
          <cx:pt idx="164">0.025923873525654801</cx:pt>
          <cx:pt idx="165">0.018906293317267901</cx:pt>
          <cx:pt idx="166">0.012753604405711501</cx:pt>
          <cx:pt idx="167">0.00372865927011478</cx:pt>
          <cx:pt idx="168">0.00069709686358529802</cx:pt>
          <cx:pt idx="169">0.00016708632496480701</cx:pt>
          <cx:pt idx="170">-0.00058695630342180604</cx:pt>
          <cx:pt idx="171">-0.0154730036501134</cx:pt>
          <cx:pt idx="172">-0.029809163515218</cx:pt>
          <cx:pt idx="173">-0.037823455067773903</cx:pt>
          <cx:pt idx="174">-0.078749370896419799</cx:pt>
          <cx:pt idx="175">-0.071632309358148294</cx:pt>
          <cx:pt idx="176">-0.058827284698669498</cx:pt>
          <cx:pt idx="177">-0.069063298063641199</cx:pt>
          <cx:pt idx="178">-0.0565311836737587</cx:pt>
          <cx:pt idx="179">-0.013655654349465</cx:pt>
          <cx:pt idx="180">-0.0087408695295014497</cx:pt>
          <cx:pt idx="181">0.0098595829918418105</cx:pt>
          <cx:pt idx="182">0.027976778730063101</cx:pt>
          <cx:pt idx="183">-0.019925141120182399</cx:pt>
          <cx:pt idx="184">-0.020224503026901399</cx:pt>
          <cx:pt idx="185">0.0044595672700906896</cx:pt>
          <cx:pt idx="186">0.022532765819974699</cx:pt>
          <cx:pt idx="187">0.059506151993130502</cx:pt>
          <cx:pt idx="188">0.021033704484898601</cx:pt>
          <cx:pt idx="189">-0.021858059067388299</cx:pt>
          <cx:pt idx="190">0.0096100378986561392</cx:pt>
          <cx:pt idx="191">0.041667906005137499</cx:pt>
          <cx:pt idx="192">0.0281476902082359</cx:pt>
          <cx:pt idx="193">0.016903090736456201</cx:pt>
          <cx:pt idx="194">0.0048327632816627898</cx:pt>
          <cx:pt idx="195">0.0014692808492115599</cx:pt>
          <cx:pt idx="196">0.000408500080287185</cx:pt>
          <cx:pt idx="197">-0.00029177466297150502</cx:pt>
          <cx:pt idx="198">-0.00081842050669689098</cx:pt>
          <cx:pt idx="199">-0.005641328689749525</cx:pt>
          <cx:pt idx="200">-0.0082537503622071243</cx:pt>
          <cx:pt idx="201">-0.0072960534029804002</cx:pt>
          <cx:pt idx="202">-0.016961102138918924</cx:pt>
          <cx:pt idx="203">-0.020889861601054199</cx:pt>
          <cx:pt idx="204">-0.014105389540456349</cx:pt>
          <cx:pt idx="205">-0.0051145325145305004</cx:pt>
          <cx:pt idx="206">-0.0050430344873205503</cx:pt>
          <cx:pt idx="207">-0.0059136061595201003</cx:pt>
          <cx:pt idx="208">-0.013352417475541375</cx:pt>
          <cx:pt idx="209">-0.0058301581420423746</cx:pt>
          <cx:pt idx="210">0.00022998533492642751</cx:pt>
          <cx:pt idx="211">0.011545054077918126</cx:pt>
          <cx:pt idx="212">0.0015428872835494851</cx:pt>
          <cx:pt idx="213">0.010171843729979075</cx:pt>
          <cx:pt idx="214">0.0043041544386694004</cx:pt>
          <cx:pt idx="215">0.0055279386722124754</cx:pt>
          <cx:pt idx="216">-0.002537699783185075</cx:pt>
          <cx:pt idx="217">0.0024948295689286226</cx:pt>
          <cx:pt idx="218">0.0089946971186515758</cx:pt>
          <cx:pt idx="219">0.010420727230619426</cx:pt>
          <cx:pt idx="220">-0.0030138122208352002</cx:pt>
          <cx:pt idx="221">-0.0010914017482492825</cx:pt>
          <cx:pt idx="222">0.00093934128763318995</cx:pt>
          <cx:pt idx="223">0.00031670599508527749</cx:pt>
          <cx:pt idx="224">0.00030090573958086749</cx:pt>
          <cx:pt idx="225">-6.8093020106329001e-06</cx:pt>
          <cx:pt idx="226">-0.00018510398109280275</cx:pt>
          <cx:pt idx="227">-0.00341285532961655</cx:pt>
          <cx:pt idx="228">-0.0063904671620889251</cx:pt>
          <cx:pt idx="229">-0.0082842101732750247</cx:pt>
          <cx:pt idx="230">-0.0086550476029063246</cx:pt>
          <cx:pt idx="231">-0.01279048408432965</cx:pt>
          <cx:pt idx="232">-0.0086129002954024505</cx:pt>
          <cx:pt idx="233">0.013489174994458624</cx:pt>
          <cx:pt idx="234">0.00188742610692848</cx:pt>
          <cx:pt idx="235">0.0034311419550407001</cx:pt>
          <cx:pt idx="236">-0.003020075512433525</cx:pt>
          <cx:pt idx="237">-0.014983703462314176</cx:pt>
          <cx:pt idx="238">-0.0078880393108929497</cx:pt>
          <cx:pt idx="239">0.0069380007221592002</cx:pt>
          <cx:pt idx="240">0.00055232838804962752</cx:pt>
          <cx:pt idx="241">-0.0023047484367373348</cx:pt>
          <cx:pt idx="242">-0.0025495594913962499</cx:pt>
          <cx:pt idx="243">0.0074896701749573502</cx:pt>
          <cx:pt idx="244">-0.0082743055419295247</cx:pt>
          <cx:pt idx="245">0.00947146307669945</cx:pt>
          <cx:pt idx="246">-0.0015980568418312725</cx:pt>
          <cx:pt idx="247">-0.0062841315664499253</cx:pt>
          <cx:pt idx="248">-0.0089329786316982504</cx:pt>
          <cx:pt idx="249">-0.0011878442370879725</cx:pt>
          <cx:pt idx="250">-0.00069845168609067255</cx:pt>
          <cx:pt idx="251">0.00010874688355760024</cx:pt>
          <cx:pt idx="252">-0.00019052673728045099</cx:pt>
          <cx:pt idx="253">-0.000150292524890877</cx:pt>
          <cx:pt idx="254">-0.0004166375241695375</cx:pt>
          <cx:pt idx="255">-0.0034476576769704001</cx:pt>
          <cx:pt idx="256">-0.0075507879063154999</cx:pt>
          <cx:pt idx="257">-0.013377792293928475</cx:pt>
          <cx:pt idx="258">-0.012608462649514851</cx:pt>
          <cx:pt idx="259">-0.016280178529610376</cx:pt>
          <cx:pt idx="260">-0.012252513032372625</cx:pt>
          <cx:pt idx="261">0.020926832578316349</cx:pt>
          <cx:pt idx="262">0.013868546797801249</cx:pt>
          <cx:pt idx="263">0.010117890789019949</cx:pt>
          <cx:pt idx="264">-0.0033305716946150751</cx:pt>
          <cx:pt idx="265">-0.015362249249131075</cx:pt>
          <cx:pt idx="266">-0.029561822637282749</cx:pt>
          <cx:pt idx="267">-0.0053393422716655498</cx:pt>
          <cx:pt idx="268">0.0022223111365096949</cx:pt>
          <cx:pt idx="269">-0.013433867913660625</cx:pt>
          <cx:pt idx="270">-0.016915439754316676</cx:pt>
          <cx:pt idx="271">-0.010049737728956575</cx:pt>
          <cx:pt idx="272">-0.01333095996606405</cx:pt>
          <cx:pt idx="273">-0.011846543304490625</cx:pt>
          <cx:pt idx="274">-0.01788174121443465</cx:pt>
          <cx:pt idx="275">-0.0132895157713103</cx:pt>
          <cx:pt idx="276">-0.0043848853138372</cx:pt>
          <cx:pt idx="277">-0.0020711985734111924</cx:pt>
          <cx:pt idx="278">-0.00151410850342189</cx:pt>
          <cx:pt idx="279">-0.00038279059813949251</cx:pt>
          <cx:pt idx="280">5.947927850950275e-05</cx:pt>
          <cx:pt idx="281">-1.3410187413674474e-05</cx:pt>
          <cx:pt idx="282">-0.00091574699898048747</cx:pt>
          <cx:pt idx="283">-0.0033998488876330001</cx:pt>
          <cx:pt idx="284">-0.0083938810929777494</cx:pt>
          <cx:pt idx="285">-0.015027511430553026</cx:pt>
          <cx:pt idx="286">-0.015970096534506376</cx:pt>
          <cx:pt idx="287">-0.01431242645748195</cx:pt>
          <cx:pt idx="288">-0.0031338733329834001</cx:pt>
          <cx:pt idx="289">0.029313814521724501</cx:pt>
          <cx:pt idx="290">0.0261014582474615</cx:pt>
          <cx:pt idx="291">0.013947260880803249</cx:pt>
          <cx:pt idx="292">-0.0080741171504574993</cx:pt>
          <cx:pt idx="293">-0.043292682376929001</cx:pt>
          <cx:pt idx="294">-0.044278892566570249</cx:pt>
          <cx:pt idx="295">-0.030074437385994</cx:pt>
          <cx:pt idx="296">-0.032225880617979</cx:pt>
          <cx:pt idx="297">-0.031646965129672751</cx:pt>
          <cx:pt idx="298">-0.022926318337095276</cx:pt>
          <cx:pt idx="299">-0.095481529360761402</cx:pt>
          <cx:pt idx="300">-0.109772714449865</cx:pt>
          <cx:pt idx="301">-0.105327233091499</cx:pt>
          <cx:pt idx="302">-0.082401743985621598</cx:pt>
          <cx:pt idx="303">-0.045813618129588202</cx:pt>
          <cx:pt idx="304">-0.0199795055951466</cx:pt>
          <cx:pt idx="305">-0.0062873384667622</cx:pt>
          <cx:pt idx="306">-0.0033827777130220598</cx:pt>
          <cx:pt idx="307">-0.00026391665239033598</cx:pt>
          <cx:pt idx="308">1.25534929267369e-05</cx:pt>
          <cx:pt idx="309">-0.00105210914545674</cx:pt>
          <cx:pt idx="310">-0.0063296838370533702</cx:pt>
          <cx:pt idx="311">-0.018343614185013801</cx:pt>
          <cx:pt idx="312">-0.047303844428595899</cx:pt>
          <cx:pt idx="313">-0.063001652394261004</cx:pt>
          <cx:pt idx="314">-0.038329439872329098</cx:pt>
          <cx:pt idx="315">-0.058202758441760698</cx:pt>
          <cx:pt idx="316">-0.0334233865222201</cx:pt>
          <cx:pt idx="317">0.069458949852898105</cx:pt>
          <cx:pt idx="318">0.083620169795530594</cx:pt>
          <cx:pt idx="319">0.032044572952165597</cx:pt>
          <cx:pt idx="320">-0.017648008161614</cx:pt>
          <cx:pt idx="321">-0.19991735554399601</cx:pt>
          <cx:pt idx="322">-0.16293019645863299</cx:pt>
          <cx:pt idx="323">-0.10779768696384601</cx:pt>
          <cx:pt idx="324">-0.102407015426473</cx:pt>
          <cx:pt idx="325">-0.14141618030764</cx:pt>
          <cx:pt idx="326">-0.077345767169855806</cx:pt>
          <cx:pt idx="327">-0.104675802647778</cx:pt>
          <cx:pt idx="328">-0.099126655042411999</cx:pt>
          <cx:pt idx="329">-0.063588624084647397</cx:pt>
          <cx:pt idx="330">-0.071288593395552199</cx:pt>
          <cx:pt idx="331">-0.030173939148042801</cx:pt>
          <cx:pt idx="332">-0.0186006084119077</cx:pt>
          <cx:pt idx="333">-0.0031902239088893399</cx:pt>
          <cx:pt idx="334">0.0018173419314389499</cx:pt>
          <cx:pt idx="335">-0.0018744823497381601</cx:pt>
          <cx:pt idx="336">-0.000217994201385128</cx:pt>
          <cx:pt idx="337">-0.00143286939809652</cx:pt>
          <cx:pt idx="338">-0.0037935695591142901</cx:pt>
          <cx:pt idx="339">-0.0299128675031375</cx:pt>
          <cx:pt idx="340">-0.061251625942061502</cx:pt>
          <cx:pt idx="341">-0.068612853739466795</cx:pt>
          <cx:pt idx="342">-0.066466595282093699</cx:pt>
          <cx:pt idx="343">-0.077463616874111102</cx:pt>
          <cx:pt idx="344">-0.042824721707192898</cx:pt>
          <cx:pt idx="345">0.062901054865371994</cx:pt>
          <cx:pt idx="346">0.069481589348845796</cx:pt>
          <cx:pt idx="347">0.133557215191179</cx:pt>
          <cx:pt idx="348">0.075601203026281899</cx:pt>
          <cx:pt idx="349">-0.053612932830047401</cx:pt>
          <cx:pt idx="350">-0.10333380037673399</cx:pt>
          <cx:pt idx="351">-0.059124937792223602</cx:pt>
          <cx:pt idx="352">-0.069468402675040106</cx:pt>
          <cx:pt idx="353">-0.0275168814200582</cx:pt>
          <cx:pt idx="354">-0.071929028822976596</cx:pt>
          <cx:pt idx="355">-0.073361832573385702</cx:pt>
          <cx:pt idx="356">0.0025632035016028699</cx:pt>
          <cx:pt idx="357">0.0019425854939993999</cx:pt>
          <cx:pt idx="358">-0.031860133052466898</cx:pt>
          <cx:pt idx="359">-0.0042891949167926198</cx:pt>
          <cx:pt idx="360">-0.00153204984530792</cx:pt>
          <cx:pt idx="361">-0.0114638741666223</cx:pt>
          <cx:pt idx="362">-0.00691188836951428</cx:pt>
          <cx:pt idx="363">-0.0066532486266771803</cx:pt>
          <cx:pt idx="364">-0.00043759479576216902</cx:pt>
          <cx:pt idx="365">0.0010961719229847799</cx:pt>
          <cx:pt idx="366">-0.0018621322083384401</cx:pt>
          <cx:pt idx="367">-0.025399236284743401</cx:pt>
          <cx:pt idx="368">-0.057339861878335403</cx:pt>
          <cx:pt idx="369">-0.067946973221140794</cx:pt>
          <cx:pt idx="370">-0.080630111694384596</cx:pt>
          <cx:pt idx="371">-0.0441200821479679</cx:pt>
          <cx:pt idx="372">-0.0055344966899971504</cx:pt>
          <cx:pt idx="373">0.060324426569684397</cx:pt>
          <cx:pt idx="374">0.1237852846844</cx:pt>
          <cx:pt idx="375">0.112781282109557</cx:pt>
          <cx:pt idx="376">0.12416930659091401</cx:pt>
          <cx:pt idx="377">-0.022985291186145101</cx:pt>
          <cx:pt idx="378">-0.0084322986640481094</cx:pt>
          <cx:pt idx="379">0.062134302225413197</cx:pt>
          <cx:pt idx="380">0.033520089051559697</cx:pt>
          <cx:pt idx="381">0.028185570438332998</cx:pt>
          <cx:pt idx="382">-0.035711239651606802</cx:pt>
          <cx:pt idx="383">0.0072569914760892496</cx:pt>
          <cx:pt idx="384">0.017458543560411099</cx:pt>
          <cx:pt idx="385">0.018072280916148299</cx:pt>
          <cx:pt idx="386">-0.0077334403668290301</cx:pt>
          <cx:pt idx="387">-0.0084053252853754402</cx:pt>
          <cx:pt idx="388">-0.028604812753708301</cx:pt>
          <cx:pt idx="389">-0.029025452110076001</cx:pt>
          <cx:pt idx="390">-0.0124311199135214</cx:pt>
          <cx:pt idx="391">-0.0042455211949322296</cx:pt>
          <cx:pt idx="392">0.000140958165680669</cx:pt>
          <cx:pt idx="393">0.00085338014246211799</cx:pt>
          <cx:pt idx="394">-0.000228400440846423</cx:pt>
          <cx:pt idx="395">-0.00709334069852846</cx:pt>
          <cx:pt idx="396">-0.032462048808436797</cx:pt>
          <cx:pt idx="397">-0.035619479827117502</cx:pt>
          <cx:pt idx="398">-0.044616048568462699</cx:pt>
          <cx:pt idx="399">-0.038479262905688198</cx:pt>
          <cx:pt idx="400">0.0026994784692984598</cx:pt>
          <cx:pt idx="401">0.042017979857443002</cx:pt>
          <cx:pt idx="402">0.122869030520115</cx:pt>
          <cx:pt idx="403">0.139146731339787</cx:pt>
          <cx:pt idx="404">0.039375587375399</cx:pt>
          <cx:pt idx="405">-0.020451380850412901</cx:pt>
          <cx:pt idx="406">0.044324420069579699</cx:pt>
          <cx:pt idx="407">0.031899670718167197</cx:pt>
          <cx:pt idx="408">-0.0094962322881488193</cx:pt>
          <cx:pt idx="409">0.034681428114524203</cx:pt>
          <cx:pt idx="410">0.0053722326068279501</cx:pt>
          <cx:pt idx="411">0.025077078197254202</cx:pt>
          <cx:pt idx="412">0.061825551780245201</cx:pt>
          <cx:pt idx="413">0.041473659815987197</cx:pt>
          <cx:pt idx="414">0.0097672627189761396</cx:pt>
          <cx:pt idx="415">-0.013509012866235201</cx:pt>
          <cx:pt idx="416">-0.019114863671900201</cx:pt>
          <cx:pt idx="417">-0.029404381812645999</cx:pt>
          <cx:pt idx="418">-0.015893935196386499</cx:pt>
          <cx:pt idx="419">-0.00044244960901334901</cx:pt>
          <cx:pt idx="420">5.3992722841521998e-05</cx:pt>
          <cx:pt idx="421">0.00047480074724544499</cx:pt>
          <cx:pt idx="422">0.0011735586323305799</cx:pt>
          <cx:pt idx="423">-0.0046733772038916304</cx:pt>
          <cx:pt idx="424">-0.020939159764704</cx:pt>
          <cx:pt idx="425">-0.027093809633590399</cx:pt>
          <cx:pt idx="426">-0.032325804176592303</cx:pt>
          <cx:pt idx="427">0.00111704151927235</cx:pt>
          <cx:pt idx="428">0.015689400913266701</cx:pt>
          <cx:pt idx="429">0.040785336512623102</cx:pt>
          <cx:pt idx="430">0.065389515235771703</cx:pt>
          <cx:pt idx="431">0.071057486663986202</cx:pt>
          <cx:pt idx="432">0.045907688858782401</cx:pt>
          <cx:pt idx="433">0.039690002427061499</cx:pt>
          <cx:pt idx="434">0.050485655253142803</cx:pt>
          <cx:pt idx="435">-0.078005711460147495</cx:pt>
          <cx:pt idx="436">0.0115498089484666</cx:pt>
          <cx:pt idx="437">0.049417247917267197</cx:pt>
          <cx:pt idx="438">-0.0134456373474776</cx:pt>
          <cx:pt idx="439">0.00151978065368745</cx:pt>
          <cx:pt idx="440">0.0146837539570222</cx:pt>
          <cx:pt idx="441">0.022913481317941398</cx:pt>
          <cx:pt idx="442">-0.018845575588685399</cx:pt>
          <cx:pt idx="443">-0.036549196666373698</cx:pt>
          <cx:pt idx="444">-0.035852376281491898</cx:pt>
          <cx:pt idx="445">-0.029757181683544201</cx:pt>
          <cx:pt idx="446">-0.018504068204649698</cx:pt>
          <cx:pt idx="447">-0.0033432224253137901</cx:pt>
          <cx:pt idx="448">0.00018459509556822699</cx:pt>
          <cx:pt idx="449">0.00070584496763655699</cx:pt>
          <cx:pt idx="450">-0.000631295659102609</cx:pt>
          <cx:pt idx="451">-0.011815833875761499</cx:pt>
          <cx:pt idx="452">-0.015917743428367701</cx:pt>
          <cx:pt idx="453">-0.031179946519759302</cx:pt>
          <cx:pt idx="454">-0.047589805279661397</cx:pt>
          <cx:pt idx="455">0.0037730237105512801</cx:pt>
          <cx:pt idx="456">-0.029103373250890501</cx:pt>
          <cx:pt idx="457">-0.010435190655488299</cx:pt>
          <cx:pt idx="458">0.023840180743791399</cx:pt>
          <cx:pt idx="459">0.029682430326204101</cx:pt>
          <cx:pt idx="460">0.086137849178230794</cx:pt>
          <cx:pt idx="461">0.079554640768882107</cx:pt>
          <cx:pt idx="462">0.056100488545263498</cx:pt>
          <cx:pt idx="463">-0.059402313832480201</cx:pt>
          <cx:pt idx="464">-0.023594318683647302</cx:pt>
          <cx:pt idx="465">0.0132722658291256</cx:pt>
          <cx:pt idx="466">-0.057459601179317601</cx:pt>
          <cx:pt idx="467">-0.0031422540860222602</cx:pt>
          <cx:pt idx="468">0.027998090057986699</cx:pt>
          <cx:pt idx="469">-0.0111105309561508</cx:pt>
          <cx:pt idx="470">-0.017815062275818201</cx:pt>
          <cx:pt idx="471">-0.035386641551094299</cx:pt>
          <cx:pt idx="472">-0.029429123030302099</cx:pt>
          <cx:pt idx="473">-0.019393144146147599</cx:pt>
          <cx:pt idx="474">-0.023769111151577999</cx:pt>
          <cx:pt idx="475">-0.0058731736506132497</cx:pt>
          <cx:pt idx="476">-6.8248318234938001e-06</cx:pt>
          <cx:pt idx="477">-0.00023184365287044799</cx:pt>
          <cx:pt idx="478">-0.0031590405426371901</cx:pt>
          <cx:pt idx="479">-0.014784391938851</cx:pt>
          <cx:pt idx="480">-0.0152490855874778</cx:pt>
          <cx:pt idx="481">-0.017532491244217699</cx:pt>
          <cx:pt idx="482">-0.038578178456864502</cx:pt>
          <cx:pt idx="483">-0.0051902472103337099</cx:pt>
          <cx:pt idx="484">-0.062349513714852603</cx:pt>
          <cx:pt idx="485">-0.035699984270955103</cx:pt>
          <cx:pt idx="486">0.053865241406295103</cx:pt>
          <cx:pt idx="487">0.060202940914329303</cx:pt>
          <cx:pt idx="488">0.053144661090079898</cx:pt>
          <cx:pt idx="489">0.074537815826616602</cx:pt>
          <cx:pt idx="490">0.057797504744935203</cx:pt>
          <cx:pt idx="491">-0.00085905211465352204</cx:pt>
          <cx:pt idx="492">-0.038413390544744103</cx:pt>
          <cx:pt idx="493">-0.0115457083830142</cx:pt>
          <cx:pt idx="494">-0.012655953480571599</cx:pt>
          <cx:pt idx="495">-0.0046090991035725197</cx:pt>
          <cx:pt idx="496">0.033412161199042799</cx:pt>
          <cx:pt idx="497">-0.0184758873415789</cx:pt>
          <cx:pt idx="498">-0.0077707259852165698</cx:pt>
          <cx:pt idx="499">-0.021948183262671499</cx:pt>
          <cx:pt idx="500">-0.037127940990753797</cx:pt>
          <cx:pt idx="501">-0.032173326705471003</cx:pt>
          <cx:pt idx="502">-0.0157828203768073</cx:pt>
          <cx:pt idx="503">-0.00194834421179535</cx:pt>
          <cx:pt idx="504">-0.00070150660099015702</cx:pt>
          <cx:pt idx="505">-0.00060324752986582505</cx:pt>
          <cx:pt idx="506">-0.0047865022494956401</cx:pt>
          <cx:pt idx="507">-0.016434421993346101</cx:pt>
          <cx:pt idx="508">-0.0164161321501868</cx:pt>
          <cx:pt idx="509">0.0082210201938745404</cx:pt>
          <cx:pt idx="510">-0.00052750354343557803</cx:pt>
          <cx:pt idx="511">0.014658942085125699</cx:pt>
          <cx:pt idx="512">-0.0102205394845908</cx:pt>
          <cx:pt idx="513">0.0061848683603189297</cx:pt>
          <cx:pt idx="514">0.022875860134330898</cx:pt>
          <cx:pt idx="515">-0.019321657854480801</cx:pt>
          <cx:pt idx="516">-0.0014401263470115</cx:pt>
          <cx:pt idx="517">0.0074270954796273204</cx:pt>
          <cx:pt idx="518">0.052509173813235603</cx:pt>
          <cx:pt idx="519">0.0224454389676924</cx:pt>
          <cx:pt idx="520">0.016819051057825499</cx:pt>
          <cx:pt idx="521">-0.0119378835418935</cx:pt>
          <cx:pt idx="522">-0.036125905811935498</cx:pt>
          <cx:pt idx="523">-0.012535818791479299</cx:pt>
          <cx:pt idx="524">-0.011650054581698601</cx:pt>
          <cx:pt idx="525">-0.081360178906215594</cx:pt>
          <cx:pt idx="526">-0.054485186296527197</cx:pt>
          <cx:pt idx="527">-0.037565407658950903</cx:pt>
          <cx:pt idx="528">-0.025733732493222399</cx:pt>
          <cx:pt idx="529">-0.0131178527724863</cx:pt>
          <cx:pt idx="530">-0.0050562369207612697</cx:pt>
          <cx:pt idx="531">-0.00157609899869875</cx:pt>
          <cx:pt idx="532">-0.000212250795894087</cx:pt>
          <cx:pt idx="533">-0.0015907311791635301</cx:pt>
          <cx:pt idx="534">-0.0048674913394997302</cx:pt>
          <cx:pt idx="535">-0.014096072680470801</cx:pt>
          <cx:pt idx="536">-0.023974832310027699</cx:pt>
          <cx:pt idx="537">-0.0132206309131754</cx:pt>
          <cx:pt idx="538">-0.024266821422694498</cx:pt>
          <cx:pt idx="539">-0.0010955908778493501</cx:pt>
          <cx:pt idx="540">0.068967101229278197</cx:pt>
          <cx:pt idx="541">0.029229163371263599</cx:pt>
          <cx:pt idx="542">0.035552290132322202</cx:pt>
          <cx:pt idx="543">-0.029540057695696498</cx:pt>
          <cx:pt idx="544">0.016830268175219199</cx:pt>
          <cx:pt idx="545">0.0079559528408934006</cx:pt>
          <cx:pt idx="546">0.050248434459242798</cx:pt>
          <cx:pt idx="547">0.024559991864451</cx:pt>
          <cx:pt idx="548">-0.023947463606047801</cx:pt>
          <cx:pt idx="549">-0.0137466158023478</cx:pt>
          <cx:pt idx="550">0.012140796260935701</cx:pt>
          <cx:pt idx="551">0.038905061879347301</cx:pt>
          <cx:pt idx="552">0.0086666697918124196</cx:pt>
          <cx:pt idx="553">-0.071645803237402203</cx:pt>
          <cx:pt idx="554">-0.043188425077459597</cx:pt>
          <cx:pt idx="555">-0.031657461924865599</cx:pt>
          <cx:pt idx="556">-0.0037686057170601699</cx:pt>
          <cx:pt idx="557">-0.0065937508625066197</cx:pt>
          <cx:pt idx="558">-0.0041120827576303599</cx:pt>
          <cx:pt idx="559">4.7997157040845098e-05</cx:pt>
          <cx:pt idx="560">0.00033255543989501002</cx:pt>
          <cx:pt idx="561">0.00016063876835210501</cx:pt>
          <cx:pt idx="562">-0.0032515116568634702</cx:pt>
          <cx:pt idx="563">-0.014040648897863901</cx:pt>
          <cx:pt idx="564">-0.030810815659660599</cx:pt>
          <cx:pt idx="565">-0.031118073684064999</cx:pt>
          <cx:pt idx="566">-0.043146627604538898</cx:pt>
          <cx:pt idx="567">-0.027217150591054499</cx:pt>
          <cx:pt idx="568">0.012991096367360601</cx:pt>
          <cx:pt idx="569">0.0407015406561664</cx:pt>
          <cx:pt idx="570">0.043202387173300598</cx:pt>
          <cx:pt idx="571">0.048070965337174199</cx:pt>
          <cx:pt idx="572">0.034701029146497898</cx:pt>
          <cx:pt idx="573">0.0079813239841473801</cx:pt>
          <cx:pt idx="574">0.039525786434570803</cx:pt>
          <cx:pt idx="575">0.0543700499933246</cx:pt>
          <cx:pt idx="576">-0.082518563451181207</cx:pt>
          <cx:pt idx="577">-0.066170874313367295</cx:pt>
          <cx:pt idx="578">-0.0105848461659516</cx:pt>
          <cx:pt idx="579">0.031676438197532998</cx:pt>
          <cx:pt idx="580">-0.015742263285758101</cx:pt>
          <cx:pt idx="581">-0.053120364014554999</cx:pt>
          <cx:pt idx="582">-0.030512926687642401</cx:pt>
          <cx:pt idx="583">-0.0162263642688459</cx:pt>
          <cx:pt idx="584">0.0027635601668821001</cx:pt>
          <cx:pt idx="585">0.0077131201645234803</cx:pt>
          <cx:pt idx="586">-0.0011123739124110101</cx:pt>
          <cx:pt idx="587">0.00045586508342871903</cx:pt>
          <cx:pt idx="588">0.00034193376300803598</cx:pt>
          <cx:pt idx="589">0.00053114314339389797</cx:pt>
          <cx:pt idx="590">-0.00143878518507583</cx:pt>
          <cx:pt idx="591">-0.0051622362405264804</cx:pt>
          <cx:pt idx="592">-0.010295651484165599</cx:pt>
          <cx:pt idx="593">-0.015263594408430701</cx:pt>
          <cx:pt idx="594">-0.034143185587109798</cx:pt>
          <cx:pt idx="595">-0.039557962616019203</cx:pt>
          <cx:pt idx="596">-0.026879772720535499</cx:pt>
          <cx:pt idx="597">0.049762551521308797</cx:pt>
          <cx:pt idx="598">0.0180705492125697</cx:pt>
          <cx:pt idx="599">0.035628782950112597</cx:pt>
          <cx:pt idx="600">0.067336896427520193</cx:pt>
          <cx:pt idx="601">0.083629931802563895</cx:pt>
          <cx:pt idx="602">0.0433955338395553</cx:pt>
          <cx:pt idx="603">0.016180865083523299</cx:pt>
          <cx:pt idx="604">-0.089938307576867105</cx:pt>
          <cx:pt idx="605">0.00177810590032823</cx:pt>
          <cx:pt idx="606">0.030315501177643499</cx:pt>
          <cx:pt idx="607">-0.0289868093029425</cx:pt>
          <cx:pt idx="608">-0.048789511527958601</cx:pt>
          <cx:pt idx="609">-0.0590149335460299</cx:pt>
          <cx:pt idx="610">-0.0082064218987426794</cx:pt>
          <cx:pt idx="611">3.9897194677982903e-05</cx:pt>
          <cx:pt idx="612">0.0105703963851182</cx:pt>
          <cx:pt idx="613">0.013082900640228301</cx:pt>
          <cx:pt idx="614">0.0019349820445151899</cx:pt>
          <cx:pt idx="615">-0.00049514932500610695</cx:pt>
          <cx:pt idx="616">-0.0011634333227861699</cx:pt>
          <cx:pt idx="617">-9.7246072965141196e-05</cx:pt>
          <cx:pt idx="618">-0.0010638065815555501</cx:pt>
          <cx:pt idx="619">0.00642424841247721</cx:pt>
          <cx:pt idx="620">0.012397331138640499</cx:pt>
          <cx:pt idx="621">-0.0010817897365752299</cx:pt>
          <cx:pt idx="622">-0.026892057195887401</cx:pt>
          <cx:pt idx="623">-0.053773977437177503</cx:pt>
          <cx:pt idx="624">-0.047666759218068101</cx:pt>
          <cx:pt idx="625">-0.011099724700268701</cx:pt>
          <cx:pt idx="626">0.0047928002645841296</cx:pt>
          <cx:pt idx="627">-0.018818208800074999</cx:pt>
          <cx:pt idx="628">0.0323224195533224</cx:pt>
          <cx:pt idx="629">0.0179328610124121</cx:pt>
          <cx:pt idx="630">0.025956029567808001</cx:pt>
          <cx:pt idx="631">0.052120827121083298</cx:pt>
          <cx:pt idx="632">0.0146866401511054</cx:pt>
          <cx:pt idx="633">0.0137787477838311</cx:pt>
          <cx:pt idx="634">-0.00158128773046515</cx:pt>
          <cx:pt idx="635">-0.035010456465282502</cx:pt>
          <cx:pt idx="636">-0.031574242277279702</cx:pt>
          <cx:pt idx="637">-0.0368964930455725</cx:pt>
          <cx:pt idx="638">-0.015009402089061499</cx:pt>
          <cx:pt idx="639">0.00225593325966306</cx:pt>
          <cx:pt idx="640">0.0152032935406701</cx:pt>
          <cx:pt idx="641">0.0152436054247814</cx:pt>
          <cx:pt idx="642">0.0014839982767238</cx:pt>
          <cx:pt idx="643">9.4963008104778301e-05</cx:pt>
          <cx:pt idx="644">2.83070876100213e-05</cx:pt>
          <cx:pt idx="645">-0.00030584105217776401</cx:pt>
          <cx:pt idx="646">-0.00028284574954851201</cx:pt>
          <cx:pt idx="647">0.0060338105979809899</cx:pt>
          <cx:pt idx="648">0.019267114202485201</cx:pt>
          <cx:pt idx="649">0.018549803954222899</cx:pt>
          <cx:pt idx="650">0.00156448015562178</cx:pt>
          <cx:pt idx="651">-0.0250106095089518</cx:pt>
          <cx:pt idx="652">-0.015935295428035502</cx:pt>
          <cx:pt idx="653">-0.0054434397522961503</cx:pt>
          <cx:pt idx="654">0.016971704256009499</cx:pt>
          <cx:pt idx="655">-0.013866962013508699</cx:pt>
          <cx:pt idx="656">0.0115548777198053</cx:pt>
          <cx:pt idx="657">-0.0172165849094028</cx:pt>
          <cx:pt idx="658">0.11217502002108801</cx:pt>
          <cx:pt idx="659">0.091737070384308395</cx:pt>
          <cx:pt idx="660">0.0228866976281831</cx:pt>
          <cx:pt idx="661">-0.019330393733031401</cx:pt>
          <cx:pt idx="662">-0.025405487268091501</cx:pt>
          <cx:pt idx="663">-0.0357154788711136</cx:pt>
          <cx:pt idx="664">-0.00035101923000163801</cx:pt>
          <cx:pt idx="665">-0.011393411652362399</cx:pt>
          <cx:pt idx="666">-0.010035940873242</cx:pt>
          <cx:pt idx="667">0.00166723135498305</cx:pt>
          <cx:pt idx="668">0.0082804125819222994</cx:pt>
          <cx:pt idx="669">0.0096816318165166299</cx:pt>
          <cx:pt idx="670">0.0015001208131560999</cx:pt>
          <cx:pt idx="671">-0.00035207105865372199</cx:pt>
          <cx:pt idx="672">0.00022604777171716399</cx:pt>
          <cx:pt idx="673">-0.000330811187610942</cx:pt>
          <cx:pt idx="674">-0.00119022446219288</cx:pt>
          <cx:pt idx="675">-0.00092309274310992996</cx:pt>
          <cx:pt idx="676">0.00311045053907199</cx:pt>
          <cx:pt idx="677">0.00607459227319545</cx:pt>
          <cx:pt idx="678">-0.00671055620615297</cx:pt>
          <cx:pt idx="679">-0.0080075052800302297</cx:pt>
          <cx:pt idx="680">-0.025030669742519801</cx:pt>
          <cx:pt idx="681">-0.013835646823134399</cx:pt>
          <cx:pt idx="682">-0.0232254973609657</cx:pt>
          <cx:pt idx="683">-0.0081826777543199704</cx:pt>
          <cx:pt idx="684">0.00059088216175011898</cx:pt>
          <cx:pt idx="685">0.0087178071951637803</cx:pt>
          <cx:pt idx="686">0.043170199058179197</cx:pt>
          <cx:pt idx="687">0.043411749068149</cx:pt>
          <cx:pt idx="688">0.023124388845925499</cx:pt>
          <cx:pt idx="689">-0.062680247370517805</cx:pt>
          <cx:pt idx="690">-0.0405428139391832</cx:pt>
          <cx:pt idx="691">-0.0280014339427592</cx:pt>
          <cx:pt idx="692">0.0078285777594114207</cx:pt>
          <cx:pt idx="693">-0.0045440053763889203</cx:pt>
          <cx:pt idx="694">-0.0089578809493254894</cx:pt>
          <cx:pt idx="695">-0.0081212839003704396</cx:pt>
          <cx:pt idx="696">-0.0015370616845336101</cx:pt>
          <cx:pt idx="697">-0.00025898907832262198</cx:pt>
          <cx:pt idx="698">-0.00068922022880993101</cx:pt>
          <cx:pt idx="699">-0.00040556465968922401</cx:pt>
          <cx:pt idx="700">-0.00051031639022083505</cx:pt>
          <cx:pt idx="701">0.00017889487566838101</cx:pt>
          <cx:pt idx="702">-0.00093733180842518803</cx:pt>
          <cx:pt idx="703">-0.00028206157727677099</cx:pt>
          <cx:pt idx="704">0.0012032257799058201</cx:pt>
          <cx:pt idx="705">-0.0025854044655141402</cx:pt>
          <cx:pt idx="706">0.0042012089171815396</cx:pt>
          <cx:pt idx="707">0.0073301961703673302</cx:pt>
          <cx:pt idx="708">-0.0043460076755751399</cx:pt>
          <cx:pt idx="709">-0.0071134528175879801</cx:pt>
          <cx:pt idx="710">-0.019456525984445999</cx:pt>
          <cx:pt idx="711">-0.034978861208889697</cx:pt>
          <cx:pt idx="712">-0.021431936733997702</cx:pt>
          <cx:pt idx="713">0.0104047328978428</cx:pt>
          <cx:pt idx="714">0.013589233248875499</cx:pt>
          <cx:pt idx="715">0.010148452083937</cx:pt>
          <cx:pt idx="716">-0.0064972458025463397</cx:pt>
          <cx:pt idx="717">-0.016021948281469099</cx:pt>
          <cx:pt idx="718">-0.0081197127113363</cx:pt>
          <cx:pt idx="719">-0.0094643297361473398</cx:pt>
          <cx:pt idx="720">-0.0051376447060467196</cx:pt>
          <cx:pt idx="721">-0.00044354112783276801</cx:pt>
          <cx:pt idx="722">0.0031769870997170398</cx:pt>
          <cx:pt idx="723">-0.00058892332947843996</cx:pt>
          <cx:pt idx="724">-0.00026358972963238099</cx:pt>
          <cx:pt idx="725">-0.00040842489979864001</cx:pt>
          <cx:pt idx="726">0.00052946242054901604</cx:pt>
          <cx:pt idx="727">-0.00037238403936199301</cx:pt>
          <cx:pt idx="728">4.9675296100731399e-05</cx:pt>
          <cx:pt idx="729">-0.00070461388387077798</cx:pt>
          <cx:pt idx="730">-4.8677715901096103e-05</cx:pt>
          <cx:pt idx="731">-0.0010132253507881301</cx:pt>
          <cx:pt idx="732">0.0012880747582666801</cx:pt>
          <cx:pt idx="733">-0.00267197383341467</cx:pt>
          <cx:pt idx="734">0.00321674632381221</cx:pt>
          <cx:pt idx="735">0.0055797871987204499</cx:pt>
          <cx:pt idx="736">0.0097251563693603396</cx:pt>
          <cx:pt idx="737">0.0021861881398839902</cx:pt>
          <cx:pt idx="738">0.00606009818322559</cx:pt>
          <cx:pt idx="739">0.029548136227862901</cx:pt>
          <cx:pt idx="740">0.029484690040895298</cx:pt>
          <cx:pt idx="741">0.035978719862782498</cx:pt>
          <cx:pt idx="742">0.0086912483992926393</cx:pt>
          <cx:pt idx="743">-0.0033055889501334801</cx:pt>
          <cx:pt idx="744">-0.0045698102821824698</cx:pt>
          <cx:pt idx="745">-0.0096930306028315209</cx:pt>
          <cx:pt idx="746">-0.0127464765962242</cx:pt>
          <cx:pt idx="747">-0.0142449067786927</cx:pt>
          <cx:pt idx="748">-0.0044249579949472203</cx:pt>
          <cx:pt idx="749">-0.0047835845424018999</cx:pt>
          <cx:pt idx="750">-0.0029696168885725901</cx:pt>
          <cx:pt idx="751">-0.00048919261969947202</cx:pt>
          <cx:pt idx="752">-0.00036680537222990201</cx:pt>
          <cx:pt idx="753">-0.00085840967189286597</cx:pt>
          <cx:pt idx="754">0.000416371598584279</cx:pt>
          <cx:pt idx="755">0.000109547867110574</cx:pt>
          <cx:pt idx="756">0.000442482736836631</cx:pt>
          <cx:pt idx="757">-0.00016531937275228499</cx:pt>
          <cx:pt idx="758">0.000287637638286866</cx:pt>
          <cx:pt idx="759">0.00031930245841335099</cx:pt>
          <cx:pt idx="760">-0.00019239493054871</cx:pt>
          <cx:pt idx="761">-0.00029178156635225602</cx:pt>
          <cx:pt idx="762">0.000116022084361114</cx:pt>
          <cx:pt idx="763">0.000175403741293397</cx:pt>
          <cx:pt idx="764">-0.0009905992727862079</cx:pt>
          <cx:pt idx="765">-0.0020047205714296399</cx:pt>
          <cx:pt idx="766">-0.00022360704382694599</cx:pt>
          <cx:pt idx="767">0.0021426761370023899</cx:pt>
          <cx:pt idx="768">0.0025299489824115199</cx:pt>
          <cx:pt idx="769">-0.00192429974562239</cx:pt>
          <cx:pt idx="770">0.0018649924641089199</cx:pt>
          <cx:pt idx="771">0.00079684647864761095</cx:pt>
          <cx:pt idx="772">-0.00113864936819215</cx:pt>
          <cx:pt idx="773">-0.00066320819215153805</cx:pt>
          <cx:pt idx="774">-0.0020960616118725801</cx:pt>
          <cx:pt idx="775">-0.0020284216629669499</cx:pt>
          <cx:pt idx="776">0.000140090136744716</cx:pt>
          <cx:pt idx="777">-0.0055318612033753599</cx:pt>
          <cx:pt idx="778">-0.0031989655788973799</cx:pt>
          <cx:pt idx="779">0.00017203826437488099</cx:pt>
          <cx:pt idx="780">-0.00029438497967212399</cx:pt>
          <cx:pt idx="781">-0.00021935834069602701</cx:pt>
          <cx:pt idx="782">-0.00011661955601667999</cx:pt>
          <cx:pt idx="783">0.00095477931787648696</cx:pt>
          <cx:pt idx="784">-0.005641328689749525</cx:pt>
          <cx:pt idx="785">-0.0082537503622071243</cx:pt>
          <cx:pt idx="786">-0.0072960534029804002</cx:pt>
          <cx:pt idx="787">-0.016961102138918924</cx:pt>
          <cx:pt idx="788">-0.020889861601054199</cx:pt>
          <cx:pt idx="789">-0.014105389540456349</cx:pt>
          <cx:pt idx="790">-0.0051145325145305004</cx:pt>
          <cx:pt idx="791">-0.0050430344873205503</cx:pt>
          <cx:pt idx="792">-0.0059136061595201003</cx:pt>
          <cx:pt idx="793">-0.013352417475541375</cx:pt>
          <cx:pt idx="794">-0.0058301581420423746</cx:pt>
          <cx:pt idx="795">0.00022998533492642751</cx:pt>
          <cx:pt idx="796">0.011545054077918126</cx:pt>
          <cx:pt idx="797">0.0015428872835494851</cx:pt>
          <cx:pt idx="798">0.010171843729979075</cx:pt>
          <cx:pt idx="799">0.0043041544386694004</cx:pt>
          <cx:pt idx="800">0.0055279386722124754</cx:pt>
          <cx:pt idx="801">-0.002537699783185075</cx:pt>
          <cx:pt idx="802">0.0024948295689286226</cx:pt>
          <cx:pt idx="803">0.0089946971186515758</cx:pt>
          <cx:pt idx="804">0.010420727230619426</cx:pt>
          <cx:pt idx="805">-0.0030138122208352002</cx:pt>
          <cx:pt idx="806">-0.0010914017482492825</cx:pt>
          <cx:pt idx="807">0.00093934128763318995</cx:pt>
          <cx:pt idx="808">0.00031670599508527749</cx:pt>
          <cx:pt idx="809">0.00030090573958086749</cx:pt>
          <cx:pt idx="810">-6.8093020106329001e-06</cx:pt>
          <cx:pt idx="811">-0.00018510398109280275</cx:pt>
          <cx:pt idx="812">-0.00341285532961655</cx:pt>
          <cx:pt idx="813">-0.0063904671620889251</cx:pt>
          <cx:pt idx="814">-0.0082842101732750247</cx:pt>
          <cx:pt idx="815">-0.0086550476029063246</cx:pt>
          <cx:pt idx="816">-0.01279048408432965</cx:pt>
          <cx:pt idx="817">-0.0086129002954024505</cx:pt>
          <cx:pt idx="818">0.013489174994458624</cx:pt>
          <cx:pt idx="819">0.00188742610692848</cx:pt>
          <cx:pt idx="820">0.0034311419550407001</cx:pt>
          <cx:pt idx="821">-0.003020075512433525</cx:pt>
          <cx:pt idx="822">-0.014983703462314176</cx:pt>
          <cx:pt idx="823">-0.0078880393108929497</cx:pt>
          <cx:pt idx="824">0.0069380007221592002</cx:pt>
          <cx:pt idx="825">0.00055232838804962752</cx:pt>
          <cx:pt idx="826">-0.0023047484367373348</cx:pt>
          <cx:pt idx="827">-0.0025495594913962499</cx:pt>
          <cx:pt idx="828">0.0074896701749573502</cx:pt>
          <cx:pt idx="829">-0.0082743055419295247</cx:pt>
          <cx:pt idx="830">0.00947146307669945</cx:pt>
          <cx:pt idx="831">-0.0015980568418312725</cx:pt>
          <cx:pt idx="832">-0.0062841315664499253</cx:pt>
          <cx:pt idx="833">-0.0089329786316982504</cx:pt>
          <cx:pt idx="834">-0.0011878442370879725</cx:pt>
          <cx:pt idx="835">-0.00069845168609067255</cx:pt>
          <cx:pt idx="836">0.00010874688355760024</cx:pt>
          <cx:pt idx="837">-0.00019052673728045099</cx:pt>
          <cx:pt idx="838">-0.000150292524890877</cx:pt>
          <cx:pt idx="839">-0.0004166375241695375</cx:pt>
          <cx:pt idx="840">-0.0034476576769704001</cx:pt>
          <cx:pt idx="841">-0.0075507879063154999</cx:pt>
          <cx:pt idx="842">-0.013377792293928475</cx:pt>
          <cx:pt idx="843">-0.012608462649514851</cx:pt>
          <cx:pt idx="844">-0.016280178529610376</cx:pt>
          <cx:pt idx="845">-0.012252513032372625</cx:pt>
          <cx:pt idx="846">0.020926832578316349</cx:pt>
          <cx:pt idx="847">0.013868546797801249</cx:pt>
          <cx:pt idx="848">0.010117890789019949</cx:pt>
          <cx:pt idx="849">-0.0033305716946150751</cx:pt>
          <cx:pt idx="850">-0.015362249249131075</cx:pt>
          <cx:pt idx="851">-0.029561822637282749</cx:pt>
          <cx:pt idx="852">-0.0053393422716655498</cx:pt>
          <cx:pt idx="853">0.0022223111365096949</cx:pt>
          <cx:pt idx="854">-0.013433867913660625</cx:pt>
          <cx:pt idx="855">-0.016915439754316676</cx:pt>
          <cx:pt idx="856">-0.010049737728956575</cx:pt>
          <cx:pt idx="857">-0.01333095996606405</cx:pt>
          <cx:pt idx="858">-0.011846543304490625</cx:pt>
          <cx:pt idx="859">-0.01788174121443465</cx:pt>
          <cx:pt idx="860">-0.0132895157713103</cx:pt>
          <cx:pt idx="861">-0.0043848853138372</cx:pt>
          <cx:pt idx="862">-0.0020711985734111924</cx:pt>
          <cx:pt idx="863">-0.00151410850342189</cx:pt>
          <cx:pt idx="864">-0.00038279059813949251</cx:pt>
          <cx:pt idx="865">5.947927850950275e-05</cx:pt>
          <cx:pt idx="866">-1.3410187413674474e-05</cx:pt>
          <cx:pt idx="867">-0.00091574699898048747</cx:pt>
          <cx:pt idx="868">-0.0033998488876330001</cx:pt>
          <cx:pt idx="869">-0.0083938810929777494</cx:pt>
          <cx:pt idx="870">-0.015027511430553026</cx:pt>
          <cx:pt idx="871">-0.015970096534506376</cx:pt>
          <cx:pt idx="872">-0.01431242645748195</cx:pt>
          <cx:pt idx="873">-0.0031338733329834001</cx:pt>
          <cx:pt idx="874">0.029313814521724501</cx:pt>
          <cx:pt idx="875">0.0261014582474615</cx:pt>
          <cx:pt idx="876">0.013947260880803249</cx:pt>
          <cx:pt idx="877">-0.0080741171504574993</cx:pt>
          <cx:pt idx="878">-0.043292682376929001</cx:pt>
          <cx:pt idx="879">-0.044278892566570249</cx:pt>
          <cx:pt idx="880">-0.030074437385994</cx:pt>
          <cx:pt idx="881">-0.032225880617979</cx:pt>
          <cx:pt idx="882">-0.031646965129672751</cx:pt>
          <cx:pt idx="883">-0.022926318337095276</cx:pt>
          <cx:pt idx="884">-0.005641328689749525</cx:pt>
          <cx:pt idx="885">-0.0082537503622071243</cx:pt>
          <cx:pt idx="886">-0.0072960534029804002</cx:pt>
          <cx:pt idx="887">-0.016961102138918924</cx:pt>
          <cx:pt idx="888">-0.020889861601054199</cx:pt>
          <cx:pt idx="889">-0.014105389540456349</cx:pt>
          <cx:pt idx="890">-0.0051145325145305004</cx:pt>
          <cx:pt idx="891">-0.0050430344873205503</cx:pt>
          <cx:pt idx="892">-0.0059136061595201003</cx:pt>
          <cx:pt idx="893">-0.013352417475541375</cx:pt>
          <cx:pt idx="894">-0.0058301581420423746</cx:pt>
          <cx:pt idx="895">0.00022998533492642751</cx:pt>
          <cx:pt idx="896">0.011545054077918126</cx:pt>
          <cx:pt idx="897">0.0015428872835494851</cx:pt>
          <cx:pt idx="898">0.010171843729979075</cx:pt>
          <cx:pt idx="899">0.0043041544386694004</cx:pt>
          <cx:pt idx="900">0.0055279386722124754</cx:pt>
          <cx:pt idx="901">-0.002537699783185075</cx:pt>
          <cx:pt idx="902">0.0024948295689286226</cx:pt>
          <cx:pt idx="903">0.0089946971186515758</cx:pt>
          <cx:pt idx="904">0.010420727230619426</cx:pt>
          <cx:pt idx="905">-0.0030138122208352002</cx:pt>
          <cx:pt idx="906">-0.0010914017482492825</cx:pt>
          <cx:pt idx="907">0.00093934128763318995</cx:pt>
          <cx:pt idx="908">0.00031670599508527749</cx:pt>
          <cx:pt idx="909">0.00030090573958086749</cx:pt>
          <cx:pt idx="910">-6.8093020106329001e-06</cx:pt>
          <cx:pt idx="911">-0.00018510398109280275</cx:pt>
          <cx:pt idx="912">-0.00341285532961655</cx:pt>
          <cx:pt idx="913">-0.0063904671620889251</cx:pt>
          <cx:pt idx="914">-0.0082842101732750247</cx:pt>
          <cx:pt idx="915">-0.0086550476029063246</cx:pt>
          <cx:pt idx="916">-0.01279048408432965</cx:pt>
          <cx:pt idx="917">-0.0086129002954024505</cx:pt>
          <cx:pt idx="918">0.013489174994458624</cx:pt>
          <cx:pt idx="919">0.00188742610692848</cx:pt>
          <cx:pt idx="920">0.0034311419550407001</cx:pt>
          <cx:pt idx="921">-0.003020075512433525</cx:pt>
          <cx:pt idx="922">-0.014983703462314176</cx:pt>
          <cx:pt idx="923">-0.0078880393108929497</cx:pt>
          <cx:pt idx="924">0.0069380007221592002</cx:pt>
          <cx:pt idx="925">0.00055232838804962752</cx:pt>
          <cx:pt idx="926">-0.0023047484367373348</cx:pt>
          <cx:pt idx="927">-0.0025495594913962499</cx:pt>
          <cx:pt idx="928">0.0074896701749573502</cx:pt>
          <cx:pt idx="929">-0.0082743055419295247</cx:pt>
          <cx:pt idx="930">0.00947146307669945</cx:pt>
          <cx:pt idx="931">-0.0015980568418312725</cx:pt>
          <cx:pt idx="932">-0.0062841315664499253</cx:pt>
          <cx:pt idx="933">-0.0089329786316982504</cx:pt>
          <cx:pt idx="934">-0.0011878442370879725</cx:pt>
          <cx:pt idx="935">-0.00069845168609067255</cx:pt>
          <cx:pt idx="936">0.00010874688355760024</cx:pt>
          <cx:pt idx="937">-0.00019052673728045099</cx:pt>
          <cx:pt idx="938">-0.000150292524890877</cx:pt>
          <cx:pt idx="939">-0.0004166375241695375</cx:pt>
          <cx:pt idx="940">-0.0034476576769704001</cx:pt>
          <cx:pt idx="941">-0.0075507879063154999</cx:pt>
          <cx:pt idx="942">-0.013377792293928475</cx:pt>
          <cx:pt idx="943">-0.012608462649514851</cx:pt>
          <cx:pt idx="944">-0.016280178529610376</cx:pt>
          <cx:pt idx="945">-0.012252513032372625</cx:pt>
          <cx:pt idx="946">0.020926832578316349</cx:pt>
          <cx:pt idx="947">0.013868546797801249</cx:pt>
          <cx:pt idx="948">0.010117890789019949</cx:pt>
          <cx:pt idx="949">-0.0033305716946150751</cx:pt>
          <cx:pt idx="950">-0.015362249249131075</cx:pt>
          <cx:pt idx="951">-0.029561822637282749</cx:pt>
          <cx:pt idx="952">-0.0053393422716655498</cx:pt>
          <cx:pt idx="953">0.0022223111365096949</cx:pt>
          <cx:pt idx="954">-0.013433867913660625</cx:pt>
          <cx:pt idx="955">-0.016915439754316676</cx:pt>
          <cx:pt idx="956">-0.010049737728956575</cx:pt>
          <cx:pt idx="957">-0.01333095996606405</cx:pt>
          <cx:pt idx="958">-0.011846543304490625</cx:pt>
          <cx:pt idx="959">-0.01788174121443465</cx:pt>
          <cx:pt idx="960">-0.0132895157713103</cx:pt>
          <cx:pt idx="961">-0.0043848853138372</cx:pt>
          <cx:pt idx="962">-0.0020711985734111924</cx:pt>
          <cx:pt idx="963">-0.00151410850342189</cx:pt>
          <cx:pt idx="964">-0.00038279059813949251</cx:pt>
          <cx:pt idx="965">5.947927850950275e-05</cx:pt>
          <cx:pt idx="966">-1.3410187413674474e-05</cx:pt>
          <cx:pt idx="967">-0.00091574699898048747</cx:pt>
          <cx:pt idx="968">-0.0033998488876330001</cx:pt>
          <cx:pt idx="969">-0.0083938810929777494</cx:pt>
          <cx:pt idx="970">-0.015027511430553026</cx:pt>
          <cx:pt idx="971">-0.015970096534506376</cx:pt>
          <cx:pt idx="972">-0.01431242645748195</cx:pt>
          <cx:pt idx="973">-0.0031338733329834001</cx:pt>
          <cx:pt idx="974">0.029313814521724501</cx:pt>
          <cx:pt idx="975">0.0261014582474615</cx:pt>
          <cx:pt idx="976">0.013947260880803249</cx:pt>
          <cx:pt idx="977">-0.0080741171504574993</cx:pt>
          <cx:pt idx="978">-0.043292682376929001</cx:pt>
          <cx:pt idx="979">-0.044278892566570249</cx:pt>
          <cx:pt idx="980">-0.030074437385994</cx:pt>
          <cx:pt idx="981">-0.032225880617979</cx:pt>
          <cx:pt idx="982">-0.031646965129672751</cx:pt>
          <cx:pt idx="983">-0.022926318337095276</cx:pt>
          <cx:pt idx="984">-0.005641328689749525</cx:pt>
          <cx:pt idx="985">-0.0082537503622071243</cx:pt>
          <cx:pt idx="986">-0.0072960534029804002</cx:pt>
          <cx:pt idx="987">-0.016961102138918924</cx:pt>
          <cx:pt idx="988">-0.020889861601054199</cx:pt>
          <cx:pt idx="989">-0.014105389540456349</cx:pt>
          <cx:pt idx="990">-0.0051145325145305004</cx:pt>
          <cx:pt idx="991">-0.0050430344873205503</cx:pt>
          <cx:pt idx="992">-0.0059136061595201003</cx:pt>
          <cx:pt idx="993">-0.013352417475541375</cx:pt>
          <cx:pt idx="994">-0.0058301581420423746</cx:pt>
          <cx:pt idx="995">0.00022998533492642751</cx:pt>
          <cx:pt idx="996">0.011545054077918126</cx:pt>
          <cx:pt idx="997">0.0015428872835494851</cx:pt>
          <cx:pt idx="998">0.010171843729979075</cx:pt>
          <cx:pt idx="999">0.0043041544386694004</cx:pt>
          <cx:pt idx="1000">0.0055279386722124754</cx:pt>
          <cx:pt idx="1001">-0.002537699783185075</cx:pt>
          <cx:pt idx="1002">0.0024948295689286226</cx:pt>
          <cx:pt idx="1003">0.0089946971186515758</cx:pt>
          <cx:pt idx="1004">0.010420727230619426</cx:pt>
          <cx:pt idx="1005">-0.0030138122208352002</cx:pt>
          <cx:pt idx="1006">-0.0010914017482492825</cx:pt>
          <cx:pt idx="1007">0.00093934128763318995</cx:pt>
          <cx:pt idx="1008">0.00031670599508527749</cx:pt>
          <cx:pt idx="1009">0.00030090573958086749</cx:pt>
          <cx:pt idx="1010">-6.8093020106329001e-06</cx:pt>
          <cx:pt idx="1011">-0.00018510398109280275</cx:pt>
          <cx:pt idx="1012">-0.00341285532961655</cx:pt>
          <cx:pt idx="1013">-0.0063904671620889251</cx:pt>
          <cx:pt idx="1014">-0.0082842101732750247</cx:pt>
          <cx:pt idx="1015">-0.0086550476029063246</cx:pt>
          <cx:pt idx="1016">-0.01279048408432965</cx:pt>
          <cx:pt idx="1017">-0.0086129002954024505</cx:pt>
          <cx:pt idx="1018">0.013489174994458624</cx:pt>
          <cx:pt idx="1019">0.00188742610692848</cx:pt>
          <cx:pt idx="1020">0.0034311419550407001</cx:pt>
          <cx:pt idx="1021">-0.003020075512433525</cx:pt>
          <cx:pt idx="1022">-0.014983703462314176</cx:pt>
          <cx:pt idx="1023">-0.0078880393108929497</cx:pt>
          <cx:pt idx="1024">0.0069380007221592002</cx:pt>
          <cx:pt idx="1025">0.00055232838804962752</cx:pt>
          <cx:pt idx="1026">-0.0023047484367373348</cx:pt>
          <cx:pt idx="1027">-0.0025495594913962499</cx:pt>
          <cx:pt idx="1028">0.0074896701749573502</cx:pt>
          <cx:pt idx="1029">-0.0082743055419295247</cx:pt>
          <cx:pt idx="1030">0.00947146307669945</cx:pt>
          <cx:pt idx="1031">-0.0015980568418312725</cx:pt>
          <cx:pt idx="1032">-0.0062841315664499253</cx:pt>
          <cx:pt idx="1033">-0.0089329786316982504</cx:pt>
          <cx:pt idx="1034">-0.0011878442370879725</cx:pt>
          <cx:pt idx="1035">-0.00069845168609067255</cx:pt>
          <cx:pt idx="1036">0.00010874688355760024</cx:pt>
          <cx:pt idx="1037">-0.00019052673728045099</cx:pt>
          <cx:pt idx="1038">-0.000150292524890877</cx:pt>
          <cx:pt idx="1039">-0.0004166375241695375</cx:pt>
          <cx:pt idx="1040">-0.0034476576769704001</cx:pt>
          <cx:pt idx="1041">-0.0075507879063154999</cx:pt>
          <cx:pt idx="1042">-0.013377792293928475</cx:pt>
          <cx:pt idx="1043">-0.012608462649514851</cx:pt>
          <cx:pt idx="1044">-0.016280178529610376</cx:pt>
          <cx:pt idx="1045">-0.012252513032372625</cx:pt>
          <cx:pt idx="1046">0.020926832578316349</cx:pt>
          <cx:pt idx="1047">0.013868546797801249</cx:pt>
          <cx:pt idx="1048">0.010117890789019949</cx:pt>
          <cx:pt idx="1049">-0.0033305716946150751</cx:pt>
          <cx:pt idx="1050">-0.015362249249131075</cx:pt>
          <cx:pt idx="1051">-0.029561822637282749</cx:pt>
          <cx:pt idx="1052">-0.0053393422716655498</cx:pt>
          <cx:pt idx="1053">0.0022223111365096949</cx:pt>
          <cx:pt idx="1054">-0.013433867913660625</cx:pt>
          <cx:pt idx="1055">-0.016915439754316676</cx:pt>
          <cx:pt idx="1056">-0.010049737728956575</cx:pt>
          <cx:pt idx="1057">-0.01333095996606405</cx:pt>
          <cx:pt idx="1058">-0.011846543304490625</cx:pt>
          <cx:pt idx="1059">-0.01788174121443465</cx:pt>
          <cx:pt idx="1060">-0.0132895157713103</cx:pt>
          <cx:pt idx="1061">-0.0043848853138372</cx:pt>
          <cx:pt idx="1062">-0.0020711985734111924</cx:pt>
          <cx:pt idx="1063">-0.00151410850342189</cx:pt>
          <cx:pt idx="1064">-0.00038279059813949251</cx:pt>
          <cx:pt idx="1065">5.947927850950275e-05</cx:pt>
          <cx:pt idx="1066">-1.3410187413674474e-05</cx:pt>
          <cx:pt idx="1067">-0.00091574699898048747</cx:pt>
          <cx:pt idx="1068">-0.0033998488876330001</cx:pt>
          <cx:pt idx="1069">-0.0083938810929777494</cx:pt>
          <cx:pt idx="1070">-0.015027511430553026</cx:pt>
          <cx:pt idx="1071">-0.015970096534506376</cx:pt>
          <cx:pt idx="1072">-0.01431242645748195</cx:pt>
          <cx:pt idx="1073">-0.0031338733329834001</cx:pt>
          <cx:pt idx="1074">0.029313814521724501</cx:pt>
          <cx:pt idx="1075">0.0261014582474615</cx:pt>
          <cx:pt idx="1076">0.013947260880803249</cx:pt>
          <cx:pt idx="1077">-0.0080741171504574993</cx:pt>
          <cx:pt idx="1078">-0.043292682376929001</cx:pt>
          <cx:pt idx="1079">-0.044278892566570249</cx:pt>
          <cx:pt idx="1080">-0.030074437385994</cx:pt>
          <cx:pt idx="1081">-0.032225880617979</cx:pt>
          <cx:pt idx="1082">-0.031646965129672751</cx:pt>
          <cx:pt idx="1083">-0.022926318337095276</cx:pt>
        </cx:lvl>
      </cx:numDim>
    </cx:data>
    <cx:data id="137">
      <cx:numDim type="val">
        <cx:f>Sheet2!$EH$1:$EH$1084</cx:f>
        <cx:lvl ptCount="1084" formatCode="G/通用格式">
          <cx:pt idx="0">0.00063085245903542696</cx:pt>
          <cx:pt idx="1">1.9936581768289999e-05</cx:pt>
          <cx:pt idx="2">0.00035813016659629098</cx:pt>
          <cx:pt idx="3">0.00037330288709911899</cx:pt>
          <cx:pt idx="4">-0.00025222681953684901</cx:pt>
          <cx:pt idx="5">-0.00057041288053744695</cx:pt>
          <cx:pt idx="6">0.000102691125735872</cx:pt>
          <cx:pt idx="7">0.00089151175938643698</cx:pt>
          <cx:pt idx="8">0.000571215367867708</cx:pt>
          <cx:pt idx="9">0.00035813425701011601</cx:pt>
          <cx:pt idx="10">3.5482201376583401e-05</cx:pt>
          <cx:pt idx="11">0.000277174935861439</cx:pt>
          <cx:pt idx="12">-0.00089940470050383096</cx:pt>
          <cx:pt idx="13">-0.00056115058789756598</cx:pt>
          <cx:pt idx="14">3.03590329880009e-05</cx:pt>
          <cx:pt idx="15">-0.00059998591021356395</cx:pt>
          <cx:pt idx="16">0.00055415975423463799</cx:pt>
          <cx:pt idx="17">0.00045219977477824397</cx:pt>
          <cx:pt idx="18">0.000285623494078896</cx:pt>
          <cx:pt idx="19">0.00095480005096580396</cx:pt>
          <cx:pt idx="20">5.0355770334536897e-05</cx:pt>
          <cx:pt idx="21">0.000174352852690479</cx:pt>
          <cx:pt idx="22">-3.4340440843595698e-05</cx:pt>
          <cx:pt idx="23">-0.00052275888337052203</cx:pt>
          <cx:pt idx="24">-0.00050154649859938103</cx:pt>
          <cx:pt idx="25">-0.00057755008753911899</cx:pt>
          <cx:pt idx="26">-0.00013691591880018799</cx:pt>
          <cx:pt idx="27">0.00025035701420076902</cx:pt>
          <cx:pt idx="28">0.00054341601386771797</cx:pt>
          <cx:pt idx="29">-0.00037646758561787701</cx:pt>
          <cx:pt idx="30">-8.9787837766162703e-05</cx:pt>
          <cx:pt idx="31">0.00035413470933472299</cx:pt>
          <cx:pt idx="32">-0.00094271981459541896</cx:pt>
          <cx:pt idx="33">0.00061569854894081004</cx:pt>
          <cx:pt idx="34">-0.0018719486880239499</cx:pt>
          <cx:pt idx="35">-0.0033147510105691201</cx:pt>
          <cx:pt idx="36">-0.0029872942406812802</cx:pt>
          <cx:pt idx="37">-0.0017053152411006401</cx:pt>
          <cx:pt idx="38">-0.00109497034265819</cx:pt>
          <cx:pt idx="39">-0.0028016700706293999</cx:pt>
          <cx:pt idx="40">-0.0052719865307501203</cx:pt>
          <cx:pt idx="41">-0.0038559552561967798</cx:pt>
          <cx:pt idx="42">7.7977031023716205e-05</cx:pt>
          <cx:pt idx="43">-0.00077954728945406305</cx:pt>
          <cx:pt idx="44">-0.00079313213264105005</cx:pt>
          <cx:pt idx="45">-0.0017481937436351399</cx:pt>
          <cx:pt idx="46">-0.0012895691866331</cx:pt>
          <cx:pt idx="47">-0.00085758497222167404</cx:pt>
          <cx:pt idx="48">-0.00092383460724720901</cx:pt>
          <cx:pt idx="49">-0.00158311458954357</cx:pt>
          <cx:pt idx="50">-0.0010268287576244101</cx:pt>
          <cx:pt idx="51">-0.00140854638285628</cx:pt>
          <cx:pt idx="52">0.00057256731516907504</cx:pt>
          <cx:pt idx="53">0.00016461549875122701</cx:pt>
          <cx:pt idx="54">0.000713214956870497</cx:pt>
          <cx:pt idx="55">0.00084245045920371305</cx:pt>
          <cx:pt idx="56">-0.00031534744033064901</cx:pt>
          <cx:pt idx="57">0.00024107596826665299</cx:pt>
          <cx:pt idx="58">0.00040880078336529301</cx:pt>
          <cx:pt idx="59">-0.00098133352440917909</cx:pt>
          <cx:pt idx="60">-0.00035171333094701401</cx:pt>
          <cx:pt idx="61">-0.00100431831952079</cx:pt>
          <cx:pt idx="62">-0.0022582444213619301</cx:pt>
          <cx:pt idx="63">-0.0056084488123282301</cx:pt>
          <cx:pt idx="64">-0.0058804310235274103</cx:pt>
          <cx:pt idx="65">-0.0082888855859072803</cx:pt>
          <cx:pt idx="66">-0.019091171000115901</cx:pt>
          <cx:pt idx="67">-0.025904703388967599</cx:pt>
          <cx:pt idx="68">-0.030863815552642501</cx:pt>
          <cx:pt idx="69">-0.0287301479546711</cx:pt>
          <cx:pt idx="70">-0.023625933467489701</cx:pt>
          <cx:pt idx="71">-0.0162256242368163</cx:pt>
          <cx:pt idx="72">-0.0162064211175264</cx:pt>
          <cx:pt idx="73">-0.011214677114772399</cx:pt>
          <cx:pt idx="74">-0.0054793841487164796</cx:pt>
          <cx:pt idx="75">-0.0075535163982526597</cx:pt>
          <cx:pt idx="76">-0.0032406328055970398</cx:pt>
          <cx:pt idx="77">-0.0051770139665150297</cx:pt>
          <cx:pt idx="78">-0.0038533317492568399</cx:pt>
          <cx:pt idx="79">-0.00147464096352379</cx:pt>
          <cx:pt idx="80">-0.00011963666351883299</cx:pt>
          <cx:pt idx="81">0.00062039223850986105</cx:pt>
          <cx:pt idx="82">-0.00081723912360898198</cx:pt>
          <cx:pt idx="83">-0.00029861699731625202</cx:pt>
          <cx:pt idx="84">0.00029286878247742297</cx:pt>
          <cx:pt idx="85">0.00039822150531971601</cx:pt>
          <cx:pt idx="86">0.00022864166064430201</cx:pt>
          <cx:pt idx="87">-0.00075117134023606298</cx:pt>
          <cx:pt idx="88">0.00024398582959457999</cx:pt>
          <cx:pt idx="89">-0.000741064069543962</cx:pt>
          <cx:pt idx="90">-0.0037339765850535099</cx:pt>
          <cx:pt idx="91">-0.0071412925596820599</cx:pt>
          <cx:pt idx="92">-0.016513494738199099</cx:pt>
          <cx:pt idx="93">-0.031698624769430701</cx:pt>
          <cx:pt idx="94">-0.050088855552864797</cx:pt>
          <cx:pt idx="95">-0.058559535094181797</cx:pt>
          <cx:pt idx="96">-0.078024649985255101</cx:pt>
          <cx:pt idx="97">-0.091172364662352803</cx:pt>
          <cx:pt idx="98">-0.067669098902932198</cx:pt>
          <cx:pt idx="99">-0.053783215495068502</cx:pt>
          <cx:pt idx="100">-0.042292444923974999</cx:pt>
          <cx:pt idx="101">-0.0377975675874666</cx:pt>
          <cx:pt idx="102">-0.0204238169459659</cx:pt>
          <cx:pt idx="103">-0.0072402192174044599</cx:pt>
          <cx:pt idx="104">-0.0027836591638954401</cx:pt>
          <cx:pt idx="105">-0.00049932155983274196</cx:pt>
          <cx:pt idx="106">-0.0019625937444335802</cx:pt>
          <cx:pt idx="107">-0.00292286056524787</cx:pt>
          <cx:pt idx="108">-0.0029526844520899602</cx:pt>
          <cx:pt idx="109">0.0013731147278039199</cx:pt>
          <cx:pt idx="110">-0.00060926091777744002</cx:pt>
          <cx:pt idx="111">0.00056372883148794999</cx:pt>
          <cx:pt idx="112">-0.00065731809131469902</cx:pt>
          <cx:pt idx="113">-4.2622017194743999e-06</cx:pt>
          <cx:pt idx="114">0.00040734824938604602</cx:pt>
          <cx:pt idx="115">0.00051382977450598803</cx:pt>
          <cx:pt idx="116">0.0015712564813254899</cx:pt>
          <cx:pt idx="117">-0.0040803712002892697</cx:pt>
          <cx:pt idx="118">-0.0037948272113814</cx:pt>
          <cx:pt idx="119">-0.0071705604752711396</cx:pt>
          <cx:pt idx="120">-0.048283644711085399</cx:pt>
          <cx:pt idx="121">-0.071931057191047199</cx:pt>
          <cx:pt idx="122">-0.051492867548425102</cx:pt>
          <cx:pt idx="123">-0.0015522937194853499</cx:pt>
          <cx:pt idx="124">-0.019755019154743501</cx:pt>
          <cx:pt idx="125">-0.0582344424312492</cx:pt>
          <cx:pt idx="126">-0.055266618677160699</cx:pt>
          <cx:pt idx="127">-0.0350026933114009</cx:pt>
          <cx:pt idx="128">-0.019213257691931499</cx:pt>
          <cx:pt idx="129">0.019452663742002</cx:pt>
          <cx:pt idx="130">0.0093924416525159593</cx:pt>
          <cx:pt idx="131">-0.0054908312518403201</cx:pt>
          <cx:pt idx="132">0.0046520990507504297</cx:pt>
          <cx:pt idx="133">0.020640968514208401</cx:pt>
          <cx:pt idx="134">0.0142906287512732</cx:pt>
          <cx:pt idx="135">0.016105086371802999</cx:pt>
          <cx:pt idx="136">0.024698679762143801</cx:pt>
          <cx:pt idx="137">0.016695387177706401</cx:pt>
          <cx:pt idx="138">0.0059576995553006998</cx:pt>
          <cx:pt idx="139">-2.3096361367124399e-05</cx:pt>
          <cx:pt idx="140">0.00057059949542108098</cx:pt>
          <cx:pt idx="141">0.00041882050054040202</cx:pt>
          <cx:pt idx="142">1.8989583559093999e-05</cx:pt>
          <cx:pt idx="143">0.00051285493525241998</cx:pt>
          <cx:pt idx="144">0.0027406968218884899</cx:pt>
          <cx:pt idx="145">0.010407908063112601</cx:pt>
          <cx:pt idx="146">0.00434117283518213</cx:pt>
          <cx:pt idx="147">-0.034350351572581699</cx:pt>
          <cx:pt idx="148">-0.0271048917248339</cx:pt>
          <cx:pt idx="149">-0.014467872236034801</cx:pt>
          <cx:pt idx="150">-0.0108514639071534</cx:pt>
          <cx:pt idx="151">0.066442420215149997</cx:pt>
          <cx:pt idx="152">0.083000089610090894</cx:pt>
          <cx:pt idx="153">0.0046602367371954296</cx:pt>
          <cx:pt idx="154">-0.038616900922332102</cx:pt>
          <cx:pt idx="155">-0.090715761063094993</cx:pt>
          <cx:pt idx="156">-0.093177174011982</cx:pt>
          <cx:pt idx="157">-0.061646102987616101</cx:pt>
          <cx:pt idx="158">-0.068562005333482196</cx:pt>
          <cx:pt idx="159">-0.055814577144367501</cx:pt>
          <cx:pt idx="160">-0.0091605681941556698</cx:pt>
          <cx:pt idx="161">0.044057715217319597</cx:pt>
          <cx:pt idx="162">0.0302911375571507</cx:pt>
          <cx:pt idx="163">0.023033354134967501</cx:pt>
          <cx:pt idx="164">0.0247906193324752</cx:pt>
          <cx:pt idx="165">0.0156055735462609</cx:pt>
          <cx:pt idx="166">0.0046284006313943903</cx:pt>
          <cx:pt idx="167">-0.00018903679791485201</cx:pt>
          <cx:pt idx="168">0.000332005620478331</cx:pt>
          <cx:pt idx="169">-0.000890621790748176</cx:pt>
          <cx:pt idx="170">0.00135939267647969</cx:pt>
          <cx:pt idx="171">0.0046281889496683302</cx:pt>
          <cx:pt idx="172">0.0149386443358642</cx:pt>
          <cx:pt idx="173">0.0160323503364115</cx:pt>
          <cx:pt idx="174">0.00717823740803242</cx:pt>
          <cx:pt idx="175">-0.0234553967451256</cx:pt>
          <cx:pt idx="176">0.0076698161257137201</cx:pt>
          <cx:pt idx="177">0.052231785217814797</cx:pt>
          <cx:pt idx="178">0.056693282451737298</cx:pt>
          <cx:pt idx="179">0.080561633108503602</cx:pt>
          <cx:pt idx="180">0.040611841295789403</cx:pt>
          <cx:pt idx="181">0.0098559548415628594</cx:pt>
          <cx:pt idx="182">-0.018187790310080401</cx:pt>
          <cx:pt idx="183">-0.0233902233850985</cx:pt>
          <cx:pt idx="184">0.020019510108945499</cx:pt>
          <cx:pt idx="185">0.0029466843318538701</cx:pt>
          <cx:pt idx="186">-0.057402842434385898</cx:pt>
          <cx:pt idx="187">-0.0126563827844697</cx:pt>
          <cx:pt idx="188">0.0207159950248983</cx:pt>
          <cx:pt idx="189">0.0588503929725308</cx:pt>
          <cx:pt idx="190">0.058571803011133398</cx:pt>
          <cx:pt idx="191">0.064366294470283303</cx:pt>
          <cx:pt idx="192">0.0220878861795917</cx:pt>
          <cx:pt idx="193">0.019726328690835699</cx:pt>
          <cx:pt idx="194">-0.0035726628931504701</cx:pt>
          <cx:pt idx="195">-0.0099212953970751298</cx:pt>
          <cx:pt idx="196">0.000243580181532999</cx:pt>
          <cx:pt idx="197">0.00086098424676677896</cx:pt>
          <cx:pt idx="198">0.011703299633985901</cx:pt>
          <cx:pt idx="199">0.0051979724242548504</cx:pt>
          <cx:pt idx="200">0.0026479117903446749</cx:pt>
          <cx:pt idx="201">-0.0013009510531342375</cx:pt>
          <cx:pt idx="202">0.0091156465890419001</cx:pt>
          <cx:pt idx="203">0.0024134673835582224</cx:pt>
          <cx:pt idx="204">0.0063697746541450002</cx:pt>
          <cx:pt idx="205">0.018833962110130501</cx:pt>
          <cx:pt idx="206">0.012612850873513701</cx:pt>
          <cx:pt idx="207">-0.0070353690696623996</cx:pt>
          <cx:pt idx="208">-0.0060066424904078753</cx:pt>
          <cx:pt idx="209">-0.0086882552007983994</cx:pt>
          <cx:pt idx="210">-0.02077510294926295</cx:pt>
          <cx:pt idx="211">-0.0028617833677234</cx:pt>
          <cx:pt idx="212">0.0086244564708464998</cx:pt>
          <cx:pt idx="213">0.013548205784105601</cx:pt>
          <cx:pt idx="214">0.0050848237644267498</cx:pt>
          <cx:pt idx="215">-0.0025620166820469249</cx:pt>
          <cx:pt idx="216">0.0038150950770080749</cx:pt>
          <cx:pt idx="217">0.011970488526935301</cx:pt>
          <cx:pt idx="218">0.016151827893384652</cx:pt>
          <cx:pt idx="219">0.019069197962055525</cx:pt>
          <cx:pt idx="220">0.0088898273359645993</cx:pt>
          <cx:pt idx="221">0.0058735539475226499</cx:pt>
          <cx:pt idx="222">-0.00037280405682016751</cx:pt>
          <cx:pt idx="223">-0.0014013045463769299</cx:pt>
          <cx:pt idx="224">-0.00034211955745353998</cx:pt>
          <cx:pt idx="225">0.000160446747491368</cx:pt>
          <cx:pt idx="226">0.0032513390964178249</cx:pt>
          <cx:pt idx="227">0.005311008544850275</cx:pt>
          <cx:pt idx="228">0.0057297553361635003</cx:pt>
          <cx:pt idx="229">0.0092390255946461497</cx:pt>
          <cx:pt idx="230">0.01953324613888965</cx:pt>
          <cx:pt idx="231">0.017941622759616201</cx:pt>
          <cx:pt idx="232">0.028755536236058751</cx:pt>
          <cx:pt idx="233">0.027542705375657499</cx:pt>
          <cx:pt idx="234">0.0091872794807712748</cx:pt>
          <cx:pt idx="235">0.0018172495480628275</cx:pt>
          <cx:pt idx="236">0.0037624576524793252</cx:pt>
          <cx:pt idx="237">-0.00044329042702439251</cx:pt>
          <cx:pt idx="238">0.0029733708084447499</cx:pt>
          <cx:pt idx="239">0.011550552512076125</cx:pt>
          <cx:pt idx="240">0.0027342703189777999</cx:pt>
          <cx:pt idx="241">0.001465401301742315</cx:pt>
          <cx:pt idx="242">0.0098765802626573258</cx:pt>
          <cx:pt idx="243">-0.01037681930720335</cx:pt>
          <cx:pt idx="244">-0.0057351129241470997</cx:pt>
          <cx:pt idx="245">0.0054620740432711002</cx:pt>
          <cx:pt idx="246">0.0095060762062121242</cx:pt>
          <cx:pt idx="247">0.022432248330905302</cx:pt>
          <cx:pt idx="248">0.020892571200541176</cx:pt>
          <cx:pt idx="249">0.012340609013554524</cx:pt>
          <cx:pt idx="250">0.0032960491381899002</cx:pt>
          <cx:pt idx="251">0.00037076996405502002</cx:pt>
          <cx:pt idx="252">6.4745564813983254e-05</cx:pt>
          <cx:pt idx="253">0.00030426258267375248</cx:pt>
          <cx:pt idx="254">0.0020934980286515248</cx:pt>
          <cx:pt idx="255">0.0055380599306356247</cx:pt>
          <cx:pt idx="256">0.0084208040246634506</cx:pt>
          <cx:pt idx="257">0.0066121237502313754</cx:pt>
          <cx:pt idx="258">0.020835107255391724</cx:pt>
          <cx:pt idx="259">0.016529192592100526</cx:pt>
          <cx:pt idx="260">0.020537879272486074</cx:pt>
          <cx:pt idx="261">0.015226329086887275</cx:pt>
          <cx:pt idx="262">0.00035072686436832999</cx:pt>
          <cx:pt idx="263">0.0042003609694586247</cx:pt>
          <cx:pt idx="264">0.00336701753936725</cx:pt>
          <cx:pt idx="265">-0.0026408970817974999</cx:pt>
          <cx:pt idx="266">0.0066212066989587747</cx:pt>
          <cx:pt idx="267">0.00118315591906846</cx:pt>
          <cx:pt idx="268">0.00057515721923647747</cx:pt>
          <cx:pt idx="269">0.011266090369008349</cx:pt>
          <cx:pt idx="270">-0.00032953387001392502</cx:pt>
          <cx:pt idx="271">-0.013194947910387351</cx:pt>
          <cx:pt idx="272">0.0053774824002058253</cx:pt>
          <cx:pt idx="273">0.011421754134244301</cx:pt>
          <cx:pt idx="274">0.014817270513929476</cx:pt>
          <cx:pt idx="275">0.023604850917840349</cx:pt>
          <cx:pt idx="276">0.019557056221664725</cx:pt>
          <cx:pt idx="277">0.013835928496440025</cx:pt>
          <cx:pt idx="278">0.0040810570423796752</cx:pt>
          <cx:pt idx="279">0.0005960055063308525</cx:pt>
          <cx:pt idx="280">0.00011475249099477275</cx:pt>
          <cx:pt idx="281">0.00037643397273213748</cx:pt>
          <cx:pt idx="282">0.0026768405367466998</cx:pt>
          <cx:pt idx="283">0.0035655909156386751</cx:pt>
          <cx:pt idx="284">0.010650592870384799</cx:pt>
          <cx:pt idx="285">0.0063818433017699249</cx:pt>
          <cx:pt idx="286">0.012767953291689475</cx:pt>
          <cx:pt idx="287">0.012302568575170625</cx:pt>
          <cx:pt idx="288">0.013318560245016325</cx:pt>
          <cx:pt idx="289">0.013431523617341125</cx:pt>
          <cx:pt idx="290">0.0031424223633309749</cx:pt>
          <cx:pt idx="291">-0.0051442490695398748</cx:pt>
          <cx:pt idx="292">-0.010322380303841175</cx:pt>
          <cx:pt idx="293">-0.006896005771506725</cx:pt>
          <cx:pt idx="294">0.0017612807589143826</cx:pt>
          <cx:pt idx="295">-0.011412757570761324</cx:pt>
          <cx:pt idx="296">-0.0067091363221198751</cx:pt>
          <cx:pt idx="297">-0.012374845616562276</cx:pt>
          <cx:pt idx="298">0.0020122233068143526</cx:pt>
          <cx:pt idx="299">-0.0039302613528487398</cx:pt>
          <cx:pt idx="300">0.037786032417988002</cx:pt>
          <cx:pt idx="301">0.0284278695210574</cx:pt>
          <cx:pt idx="302">0.047846736382316103</cx:pt>
          <cx:pt idx="303">0.071992461294939206</cx:pt>
          <cx:pt idx="304">0.045237588280718902</cx:pt>
          <cx:pt idx="305">0.0204474703686203</cx:pt>
          <cx:pt idx="306">0.0111600970595814</cx:pt>
          <cx:pt idx="307">0.0023421941640681398</cx:pt>
          <cx:pt idx="308">4.00039729219229e-05</cx:pt>
          <cx:pt idx="309">0.00148401504019094</cx:pt>
          <cx:pt idx="310">0.013665800499468901</cx:pt>
          <cx:pt idx="311">0.029180454540773799</cx:pt>
          <cx:pt idx="312">0.066496018881314595</cx:pt>
          <cx:pt idx="313">0.059633622778846498</cx:pt>
          <cx:pt idx="314">0.058427403490485398</cx:pt>
          <cx:pt idx="315">0.080677575130825699</cx:pt>
          <cx:pt idx="316">0.088450568469745403</cx:pt>
          <cx:pt idx="317">0.070216869229971002</cx:pt>
          <cx:pt idx="318">0.038996333957096702</cx:pt>
          <cx:pt idx="319">0.078061199248382798</cx:pt>
          <cx:pt idx="320">0.041377463304776999</cx:pt>
          <cx:pt idx="321">0.0418137558914254</cx:pt>
          <cx:pt idx="322">0.096967829499579203</cx:pt>
          <cx:pt idx="323">0.036098061178913503</cx:pt>
          <cx:pt idx="324">-0.085228167056295906</cx:pt>
          <cx:pt idx="325">-0.049121874685349398</cx:pt>
          <cx:pt idx="326">-0.0049122164694566902</cx:pt>
          <cx:pt idx="327">-0.020065370064037299</cx:pt>
          <cx:pt idx="328">0.019440530539807099</cx:pt>
          <cx:pt idx="329">0.019287139153208298</cx:pt>
          <cx:pt idx="330">0.026966207617500099</cx:pt>
          <cx:pt idx="331">0.0354449201989935</cx:pt>
          <cx:pt idx="332">0.0263797509209149</cx:pt>
          <cx:pt idx="333">0.017693292760800901</cx:pt>
          <cx:pt idx="334">0.0099907046526846299</cx:pt>
          <cx:pt idx="335">0.00023658966884167201</cx:pt>
          <cx:pt idx="336">-0.00037966346700543701</cx:pt>
          <cx:pt idx="337">0.0023163691095140801</cx:pt>
          <cx:pt idx="338">0.010709763411778799</cx:pt>
          <cx:pt idx="339">0.039439347166339601</cx:pt>
          <cx:pt idx="340">0.074590003751213704</cx:pt>
          <cx:pt idx="341">0.065166287176186194</cx:pt>
          <cx:pt idx="342">0.0044419281296933996</cx:pt>
          <cx:pt idx="343">0.0264163563215488</cx:pt>
          <cx:pt idx="344">0.0491620434426598</cx:pt>
          <cx:pt idx="345">0.0076897521707481103</cx:pt>
          <cx:pt idx="346">0.015166755151106701</cx:pt>
          <cx:pt idx="347">0.064943996986098804</cx:pt>
          <cx:pt idx="348">0.0279087776111967</cx:pt>
          <cx:pt idx="349">0.035152348358013702</cx:pt>
          <cx:pt idx="350">0.040581820999404099</cx:pt>
          <cx:pt idx="351">0.037007055415589601</cx:pt>
          <cx:pt idx="352">-0.054388514356689698</cx:pt>
          <cx:pt idx="353">-0.030730622066098501</cx:pt>
          <cx:pt idx="354">0.0216695299835361</cx:pt>
          <cx:pt idx="355">0.0223245780453795</cx:pt>
          <cx:pt idx="356">0.050959193315442297</cx:pt>
          <cx:pt idx="357">0.060316004341739698</cx:pt>
          <cx:pt idx="358">0.046007392723308498</cx:pt>
          <cx:pt idx="359">0.0264120890031917</cx:pt>
          <cx:pt idx="360">-0.0048248630035695496</cx:pt>
          <cx:pt idx="361">0.013993827540164599</cx:pt>
          <cx:pt idx="362">0.017124856847927201</cx:pt>
          <cx:pt idx="363">0.00243199638996518</cx:pt>
          <cx:pt idx="364">0.000107067641384481</cx:pt>
          <cx:pt idx="365">0.0011761691106682601</cx:pt>
          <cx:pt idx="366">0.0084750326539449194</cx:pt>
          <cx:pt idx="367">0.0256234818846694</cx:pt>
          <cx:pt idx="368">0.070646771927609098</cx:pt>
          <cx:pt idx="369">0.046704345574275899</cx:pt>
          <cx:pt idx="370">-0.041293558339580302</cx:pt>
          <cx:pt idx="371">0.010960288296603501</cx:pt>
          <cx:pt idx="372">0.016529546129967598</cx:pt>
          <cx:pt idx="373">0.027086562214168601</cx:pt>
          <cx:pt idx="374">0.071697652444787305</cx:pt>
          <cx:pt idx="375">0.12273067763626</cx:pt>
          <cx:pt idx="376">0.065934577425104904</cx:pt>
          <cx:pt idx="377">0.079297117974686804</cx:pt>
          <cx:pt idx="378">0.063270582608134202</cx:pt>
          <cx:pt idx="379">0.027962896131955701</cx:pt>
          <cx:pt idx="380">-0.026797077766131699</cx:pt>
          <cx:pt idx="381">-0.044846363882551199</cx:pt>
          <cx:pt idx="382">0.034514164841812099</cx:pt>
          <cx:pt idx="383">0.061247273926331197</cx:pt>
          <cx:pt idx="384">0.102431894162083</cx:pt>
          <cx:pt idx="385">0.0858918407664509</cx:pt>
          <cx:pt idx="386">0.047588052767722398</cx:pt>
          <cx:pt idx="387">-0.016365156677637799</cx:pt>
          <cx:pt idx="388">-0.027621345192195002</cx:pt>
          <cx:pt idx="389">0.0053567099231197199</cx:pt>
          <cx:pt idx="390">0.00291653345455592</cx:pt>
          <cx:pt idx="391">0.00053026765258676605</cx:pt>
          <cx:pt idx="392">-0.00045035976704850799</cx:pt>
          <cx:pt idx="393">0.0010960764944289499</cx:pt>
          <cx:pt idx="394">0.0030675154432813598</cx:pt>
          <cx:pt idx="395">0.0094479226627731706</cx:pt>
          <cx:pt idx="396">0.034366451486404298</cx:pt>
          <cx:pt idx="397">0.017538290559019801</cx:pt>
          <cx:pt idx="398">-0.029268024595795299</cx:pt>
          <cx:pt idx="399">-0.0180240047682503</cx:pt>
          <cx:pt idx="400">-0.0373320121869899</cx:pt>
          <cx:pt idx="401">0.011975272128516399</cx:pt>
          <cx:pt idx="402">0.0392759298818426</cx:pt>
          <cx:pt idx="403">0.045096780111093297</cx:pt>
          <cx:pt idx="404">0.084352453051172699</cx:pt>
          <cx:pt idx="405">0.052790224787155199</cx:pt>
          <cx:pt idx="406">0.0169731451149761</cx:pt>
          <cx:pt idx="407">-0.016309700997427599</cx:pt>
          <cx:pt idx="408">-0.0197491375779195</cx:pt>
          <cx:pt idx="409">0.0332557339026247</cx:pt>
          <cx:pt idx="410">0.053597146828186198</cx:pt>
          <cx:pt idx="411">0.075375061232395499</cx:pt>
          <cx:pt idx="412">0.051394086859899497</cx:pt>
          <cx:pt idx="413">0.017471875914373599</cx:pt>
          <cx:pt idx="414">0.0248997602881907</cx:pt>
          <cx:pt idx="415">-0.0043617849187611198</cx:pt>
          <cx:pt idx="416">-0.035609404268188198</cx:pt>
          <cx:pt idx="417">-0.0081519648382764407</cx:pt>
          <cx:pt idx="418">-0.00500268801675933</cx:pt>
          <cx:pt idx="419">-0.00022253680476139</cx:pt>
          <cx:pt idx="420">-0.000475088283292294</cx:pt>
          <cx:pt idx="421">-0.000137773940037109</cx:pt>
          <cx:pt idx="422">-0.00081499508557880695</cx:pt>
          <cx:pt idx="423">0.0070934504686435799</cx:pt>
          <cx:pt idx="424">0.011583932278338999</cx:pt>
          <cx:pt idx="425">-0.033373002690945001</cx:pt>
          <cx:pt idx="426">-0.050466519261044201</cx:pt>
          <cx:pt idx="427">-0.029944032252545199</cx:pt>
          <cx:pt idx="428">-0.0332557886580752</cx:pt>
          <cx:pt idx="429">0.010361743098051599</cx:pt>
          <cx:pt idx="430">-0.014048957722007</cx:pt>
          <cx:pt idx="431">-0.00116918056095671</cx:pt>
          <cx:pt idx="432">-0.0095095798026356808</cx:pt>
          <cx:pt idx="433">0.017017634326227001</cx:pt>
          <cx:pt idx="434">0.035851634841925002</cx:pt>
          <cx:pt idx="435">0.041911751846373697</cx:pt>
          <cx:pt idx="436">0.038180773229297298</cx:pt>
          <cx:pt idx="437">0.10413816774734699</cx:pt>
          <cx:pt idx="438">0.030536639396293499</cx:pt>
          <cx:pt idx="439">0.018337336127231801</cx:pt>
          <cx:pt idx="440">0.020093989412782801</cx:pt>
          <cx:pt idx="441">0.00180066312843916</cx:pt>
          <cx:pt idx="442">0.034725372665192898</cx:pt>
          <cx:pt idx="443">0.0016528207712024499</cx:pt>
          <cx:pt idx="444">-0.0383267231794156</cx:pt>
          <cx:pt idx="445">-0.0232846604257467</cx:pt>
          <cx:pt idx="446">-0.0074858738554322004</cx:pt>
          <cx:pt idx="447">-0.0030942599919725</cx:pt>
          <cx:pt idx="448">-0.00016630587082073101</cx:pt>
          <cx:pt idx="449">-0.00053142619281672699</cx:pt>
          <cx:pt idx="450">-0.00085292946891494604</cx:pt>
          <cx:pt idx="451">0.00030647558174416798</cx:pt>
          <cx:pt idx="452">0.0047034387399485103</cx:pt>
          <cx:pt idx="453">-0.049835123640014002</cx:pt>
          <cx:pt idx="454">-0.059019859708673197</cx:pt>
          <cx:pt idx="455">-0.033433717533608298</cx:pt>
          <cx:pt idx="456">-0.032268481749953698</cx:pt>
          <cx:pt idx="457">-0.049576530707971002</cx:pt>
          <cx:pt idx="458">-0.053285432077593398</cx:pt>
          <cx:pt idx="459">-0.0756351535648217</cx:pt>
          <cx:pt idx="460">0.016147298498932299</cx:pt>
          <cx:pt idx="461">0.116982380226308</cx:pt>
          <cx:pt idx="462">0.085642571125063793</cx:pt>
          <cx:pt idx="463">0.077413986650414102</cx:pt>
          <cx:pt idx="464">0.090705864873161096</cx:pt>
          <cx:pt idx="465">0.089984811348412505</cx:pt>
          <cx:pt idx="466">0.0079524927884503695</cx:pt>
          <cx:pt idx="467">-0.027500379451891401</cx:pt>
          <cx:pt idx="468">0.0050180476835647598</cx:pt>
          <cx:pt idx="469">-0.0119553168883802</cx:pt>
          <cx:pt idx="470">0.0085821682493921695</cx:pt>
          <cx:pt idx="471">-0.00729469161585554</cx:pt>
          <cx:pt idx="472">-0.0274667631005827</cx:pt>
          <cx:pt idx="473">-0.030822778365274101</cx:pt>
          <cx:pt idx="474">-0.0122535024095422</cx:pt>
          <cx:pt idx="475">-0.0018225883009084199</cx:pt>
          <cx:pt idx="476">-0.00010930637830006999</cx:pt>
          <cx:pt idx="477">9.7195870473682901e-05</cx:pt>
          <cx:pt idx="478">-0.00327904604045378</cx:pt>
          <cx:pt idx="479">-0.010395756965304599</cx:pt>
          <cx:pt idx="480">-0.021934206516455199</cx:pt>
          <cx:pt idx="481">-0.048130591930096597</cx:pt>
          <cx:pt idx="482">-0.052525139003318198</cx:pt>
          <cx:pt idx="483">-0.055705712221532998</cx:pt>
          <cx:pt idx="484">-0.038264500507128103</cx:pt>
          <cx:pt idx="485">-0.048651345025586698</cx:pt>
          <cx:pt idx="486">-0.099548447221906894</cx:pt>
          <cx:pt idx="487">-0.0448897985856768</cx:pt>
          <cx:pt idx="488">0.0080463925992920703</cx:pt>
          <cx:pt idx="489">0.120480618960407</cx:pt>
          <cx:pt idx="490">0.0491977604799737</cx:pt>
          <cx:pt idx="491">0.020055525238957199</cx:pt>
          <cx:pt idx="492">0.045317546879320797</cx:pt>
          <cx:pt idx="493">0.055360687218302299</cx:pt>
          <cx:pt idx="494">-0.0087852963446458793</cx:pt>
          <cx:pt idx="495">-0.038999367465761402</cx:pt>
          <cx:pt idx="496">0.015810070892090199</cx:pt>
          <cx:pt idx="497">0.0029315042513826501</cx:pt>
          <cx:pt idx="498">0.014167192085049801</cx:pt>
          <cx:pt idx="499">-0.0026073880269740501</cx:pt>
          <cx:pt idx="500">-0.0079649481127974601</cx:pt>
          <cx:pt idx="501">-0.023352422904821299</cx:pt>
          <cx:pt idx="502">-0.0025049398936841799</cx:pt>
          <cx:pt idx="503">-0.00082143720248731701</cx:pt>
          <cx:pt idx="504">0.00093644226807208103</cx:pt>
          <cx:pt idx="505">0.00051885951644770197</cx:pt>
          <cx:pt idx="506">0.0013034572602287099</cx:pt>
          <cx:pt idx="507">-0.015206284695626701</cx:pt>
          <cx:pt idx="508">-0.043421016907647297</cx:pt>
          <cx:pt idx="509">-0.039454962271415199</cx:pt>
          <cx:pt idx="510">-0.034356326481943998</cx:pt>
          <cx:pt idx="511">-0.0615256248438137</cx:pt>
          <cx:pt idx="512">-0.062421372556172298</cx:pt>
          <cx:pt idx="513">-0.072712829540981294</cx:pt>
          <cx:pt idx="514">-0.0650960418550659</cx:pt>
          <cx:pt idx="515">-0.046566162988574397</cx:pt>
          <cx:pt idx="516">0.0033177020095334999</cx:pt>
          <cx:pt idx="517">0.064136444121333</cx:pt>
          <cx:pt idx="518">-0.053758959605811597</cx:pt>
          <cx:pt idx="519">-0.068540494608242603</cx:pt>
          <cx:pt idx="520">-0.0707168853984005</cx:pt>
          <cx:pt idx="521">0.0096400264934905205</cx:pt>
          <cx:pt idx="522">-0.0220895159165354</cx:pt>
          <cx:pt idx="523">-0.032658269519608603</cx:pt>
          <cx:pt idx="524">-0.00029975379146819701</cx:pt>
          <cx:pt idx="525">-0.055805688751527797</cx:pt>
          <cx:pt idx="526">-0.0273856351201862</cx:pt>
          <cx:pt idx="527">-0.0526876683928134</cx:pt>
          <cx:pt idx="528">-0.037972635133334397</cx:pt>
          <cx:pt idx="529">-0.018894851360129899</cx:pt>
          <cx:pt idx="530">0.00325737067091743</cx:pt>
          <cx:pt idx="531">7.03851114681681e-06</cx:pt>
          <cx:pt idx="532">-3.0273057137802e-05</cx:pt>
          <cx:pt idx="533">0.000823122974234319</cx:pt>
          <cx:pt idx="534">0.0017922268611804499</cx:pt>
          <cx:pt idx="535">-0.0154455360179324</cx:pt>
          <cx:pt idx="536">-0.053434969054253698</cx:pt>
          <cx:pt idx="537">-0.041856196587929898</cx:pt>
          <cx:pt idx="538">-0.046872700648393197</cx:pt>
          <cx:pt idx="539">-0.058294563592618497</cx:pt>
          <cx:pt idx="540">-0.035210050724991303</cx:pt>
          <cx:pt idx="541">-0.028618566118284301</cx:pt>
          <cx:pt idx="542">-0.058392034868373001</cx:pt>
          <cx:pt idx="543">-0.072690419832086198</cx:pt>
          <cx:pt idx="544">0.00862678639309351</cx:pt>
          <cx:pt idx="545">-0.0096095476228373992</cx:pt>
          <cx:pt idx="546">-0.12160136578276</cx:pt>
          <cx:pt idx="547">-0.078390134363280697</cx:pt>
          <cx:pt idx="548">-0.095596317079753801</cx:pt>
          <cx:pt idx="549">0.0111489321673805</cx:pt>
          <cx:pt idx="550">-0.025451585437283899</cx:pt>
          <cx:pt idx="551">-0.028787261975840198</cx:pt>
          <cx:pt idx="552">-0.074446691689803099</cx:pt>
          <cx:pt idx="553">-0.089841730300218997</cx:pt>
          <cx:pt idx="554">-0.055602315559141101</cx:pt>
          <cx:pt idx="555">-0.041565016186383398</cx:pt>
          <cx:pt idx="556">-0.0295839565650012</cx:pt>
          <cx:pt idx="557">-0.015850720856085802</cx:pt>
          <cx:pt idx="558">-0.0024186516606056201</cx:pt>
          <cx:pt idx="559">-4.1623114110886299e-05</cx:pt>
          <cx:pt idx="560">0.000650601494868286</cx:pt>
          <cx:pt idx="561">0.00062963641918526402</cx:pt>
          <cx:pt idx="562">-0.00091854125555413605</cx:pt>
          <cx:pt idx="563">-0.017388719156458</cx:pt>
          <cx:pt idx="564">-0.044375591998088298</cx:pt>
          <cx:pt idx="565">-0.033887613716198403</cx:pt>
          <cx:pt idx="566">-0.049478231871767399</cx:pt>
          <cx:pt idx="567">-0.021565912696001902</cx:pt>
          <cx:pt idx="568">0.019592692223321401</cx:pt>
          <cx:pt idx="569">-0.064826707308796</cx:pt>
          <cx:pt idx="570">-0.0828594442497535</cx:pt>
          <cx:pt idx="571">-0.043336369004672901</cx:pt>
          <cx:pt idx="572">0.011089615509980701</cx:pt>
          <cx:pt idx="573">0.00218621631408247</cx:pt>
          <cx:pt idx="574">-0.078106698567091695</cx:pt>
          <cx:pt idx="575">-0.043091179018178799</cx:pt>
          <cx:pt idx="576">-0.083467219586093599</cx:pt>
          <cx:pt idx="577">-0.014467058617544401</cx:pt>
          <cx:pt idx="578">-0.029241292403664701</cx:pt>
          <cx:pt idx="579">-0.011637459223373701</cx:pt>
          <cx:pt idx="580">-0.038092637604008897</cx:pt>
          <cx:pt idx="581">-0.036520472991565203</cx:pt>
          <cx:pt idx="582">-0.0065491987658657397</cx:pt>
          <cx:pt idx="583">-0.0157500587874327</cx:pt>
          <cx:pt idx="584">-0.016805631598340701</cx:pt>
          <cx:pt idx="585">-0.0090141414549271704</cx:pt>
          <cx:pt idx="586">-0.0027721058845381402</cx:pt>
          <cx:pt idx="587">-0.000255030767759642</cx:pt>
          <cx:pt idx="588">-0.00020932332510178501</cx:pt>
          <cx:pt idx="589">-0.00027350072835742898</cx:pt>
          <cx:pt idx="590">-0.000840449725383091</cx:pt>
          <cx:pt idx="591">-0.014619041034617</cx:pt>
          <cx:pt idx="592">-0.0267633906137821</cx:pt>
          <cx:pt idx="593">-0.0262925321179584</cx:pt>
          <cx:pt idx="594">-0.020990662162726301</cx:pt>
          <cx:pt idx="595">0.011617363681429901</cx:pt>
          <cx:pt idx="596">-0.0107418841792132</cx:pt>
          <cx:pt idx="597">-0.037531018715083499</cx:pt>
          <cx:pt idx="598">-0.052114239025973501</cx:pt>
          <cx:pt idx="599">-0.016063050600169299</cx:pt>
          <cx:pt idx="600">0.0089458525844398097</cx:pt>
          <cx:pt idx="601">-0.0042586709176254097</cx:pt>
          <cx:pt idx="602">-0.074937944211866003</cx:pt>
          <cx:pt idx="603">-0.0310571591672603</cx:pt>
          <cx:pt idx="604">-0.0496963177763695</cx:pt>
          <cx:pt idx="605">-0.022870592635221201</cx:pt>
          <cx:pt idx="606">-0.041080830473473301</cx:pt>
          <cx:pt idx="607">-0.030635403821538999</cx:pt>
          <cx:pt idx="608">-0.018598900224476599</cx:pt>
          <cx:pt idx="609">-0.0017847991340926299</cx:pt>
          <cx:pt idx="610">-0.018254515147153198</cx:pt>
          <cx:pt idx="611">-0.0264846636137329</cx:pt>
          <cx:pt idx="612">-0.016901371960337599</cx:pt>
          <cx:pt idx="613">-0.011893564182462501</cx:pt>
          <cx:pt idx="614">-0.0036550957145834598</cx:pt>
          <cx:pt idx="615">0.00102016907081419</cx:pt>
          <cx:pt idx="616">0.00015363208251317501</cx:pt>
          <cx:pt idx="617">-0.000110319003261254</cx:pt>
          <cx:pt idx="618">-0.00156389808631785</cx:pt>
          <cx:pt idx="619">-0.015148716566391199</cx:pt>
          <cx:pt idx="620">-0.012982087667984</cx:pt>
          <cx:pt idx="621">-0.0140007938893094</cx:pt>
          <cx:pt idx="622">-0.013448496630639</cx:pt>
          <cx:pt idx="623">0.0196295590952941</cx:pt>
          <cx:pt idx="624">-0.0097699732936344201</cx:pt>
          <cx:pt idx="625">-0.012732748055426299</cx:pt>
          <cx:pt idx="626">0.00284978604052776</cx:pt>
          <cx:pt idx="627">0.0143011301002611</cx:pt>
          <cx:pt idx="628">-0.0147326046622346</cx:pt>
          <cx:pt idx="629">-0.026841902329764501</cx:pt>
          <cx:pt idx="630">0.044682412522402903</cx:pt>
          <cx:pt idx="631">0.00096952456174038504</cx:pt>
          <cx:pt idx="632">-0.00188254530335535</cx:pt>
          <cx:pt idx="633">-0.0093441386817304396</cx:pt>
          <cx:pt idx="634">-0.030374203127003899</cx:pt>
          <cx:pt idx="635">-0.0078413158008715702</cx:pt>
          <cx:pt idx="636">-0.038001532294885697</cx:pt>
          <cx:pt idx="637">-0.058840937525939302</cx:pt>
          <cx:pt idx="638">-0.026031409675686901</cx:pt>
          <cx:pt idx="639">-0.021925662035452199</cx:pt>
          <cx:pt idx="640">-0.013795972716967499</cx:pt>
          <cx:pt idx="641">-0.0046670035478456398</cx:pt>
          <cx:pt idx="642">0.0013109401339542999</cx:pt>
          <cx:pt idx="643">-0.000108083577527194</cx:pt>
          <cx:pt idx="644">0.00042184280874643198</cx:pt>
          <cx:pt idx="645">-0.0010185331511103799</cx:pt>
          <cx:pt idx="646">-0.0017300634763905</cx:pt>
          <cx:pt idx="647">-0.0086500759682027507</cx:pt>
          <cx:pt idx="648">-0.0012580901597123899</cx:pt>
          <cx:pt idx="649">0.0100646785516527</cx:pt>
          <cx:pt idx="650">0.017042006089512101</cx:pt>
          <cx:pt idx="651">0.0163255616067258</cx:pt>
          <cx:pt idx="652">-0.024442401843567298</cx:pt>
          <cx:pt idx="653">-0.016316731681384301</cx:pt>
          <cx:pt idx="654">-0.0020070916304979701</cx:pt>
          <cx:pt idx="655">0.021992267753245202</cx:pt>
          <cx:pt idx="656">0.0234457645267892</cx:pt>
          <cx:pt idx="657">0.072184719566827094</cx:pt>
          <cx:pt idx="658">0.070906159361120297</cx:pt>
          <cx:pt idx="659">0.043586719993924099</cx:pt>
          <cx:pt idx="660">0.0457671201032804</cx:pt>
          <cx:pt idx="661">-0.012781438672397</cx:pt>
          <cx:pt idx="662">-0.025308523196497901</cx:pt>
          <cx:pt idx="663">-0.0306338273925972</cx:pt>
          <cx:pt idx="664">-0.050033340656862497</cx:pt>
          <cx:pt idx="665">-0.051484851605005301</cx:pt>
          <cx:pt idx="666">-0.037429967371356003</cx:pt>
          <cx:pt idx="667">-0.018505985503162199</cx:pt>
          <cx:pt idx="668">-0.0075595547815045603</cx:pt>
          <cx:pt idx="669">-0.00342403681325171</cx:pt>
          <cx:pt idx="670">0.00079139650563943504</cx:pt>
          <cx:pt idx="671">-0.00047888109031393597</cx:pt>
          <cx:pt idx="672">-4.8657596872617302e-05</cx:pt>
          <cx:pt idx="673">0.00049587845249531796</cx:pt>
          <cx:pt idx="674">0.00079264397685445203</cx:pt>
          <cx:pt idx="675">0.00091201454128073502</cx:pt>
          <cx:pt idx="676">0.00790357273442064</cx:pt>
          <cx:pt idx="677">0.030519072393389302</cx:pt>
          <cx:pt idx="678">0.028371187372451201</cx:pt>
          <cx:pt idx="679">-0.0084430879441202197</cx:pt>
          <cx:pt idx="680">-0.020305136069267399</cx:pt>
          <cx:pt idx="681">-0.0195540839118842</cx:pt>
          <cx:pt idx="682">0.046770041185548103</cx:pt>
          <cx:pt idx="683">0.070351314848750596</cx:pt>
          <cx:pt idx="684">0.053181779325912698</cx:pt>
          <cx:pt idx="685">0.075218935157282799</cx:pt>
          <cx:pt idx="686">0.020828166248243699</cx:pt>
          <cx:pt idx="687">0.038443510606732997</cx:pt>
          <cx:pt idx="688">0.0165305902212773</cx:pt>
          <cx:pt idx="689">-0.054285936429187699</cx:pt>
          <cx:pt idx="690">-0.0496555805268456</cx:pt>
          <cx:pt idx="691">0.014437195775963699</cx:pt>
          <cx:pt idx="692">-0.010774688318366799</cx:pt>
          <cx:pt idx="693">-0.022132030535737701</cx:pt>
          <cx:pt idx="694">-0.0158016274624827</cx:pt>
          <cx:pt idx="695">-0.013091712929603301</cx:pt>
          <cx:pt idx="696">-0.0096622191711644503</cx:pt>
          <cx:pt idx="697">-0.0053420886503261298</cx:pt>
          <cx:pt idx="698">4.1235980749262097e-05</cx:pt>
          <cx:pt idx="699">-0.00061422874113698899</cx:pt>
          <cx:pt idx="700">0.00056118951336632799</cx:pt>
          <cx:pt idx="701">-0.000258150364032626</cx:pt>
          <cx:pt idx="702">5.20371697500316e-05</cx:pt>
          <cx:pt idx="703">0.0014586035990870399</cx:pt>
          <cx:pt idx="704">0.0080830165173270494</cx:pt>
          <cx:pt idx="705">0.018401643842119501</cx:pt>
          <cx:pt idx="706">0.0085147095345421107</cx:pt>
          <cx:pt idx="707">0.0010356131983874899</cx:pt>
          <cx:pt idx="708">-0.0012916736607351399</cx:pt>
          <cx:pt idx="709">0.013355650854824999</cx:pt>
          <cx:pt idx="710">0.027814598289155199</cx:pt>
          <cx:pt idx="711">0.042299596829171802</cx:pt>
          <cx:pt idx="712">0.027618329125767699</cx:pt>
          <cx:pt idx="713">0.030773727649863601</cx:pt>
          <cx:pt idx="714">0.055618351392231903</cx:pt>
          <cx:pt idx="715">0.060054542969382299</cx:pt>
          <cx:pt idx="716">0.065600382827880901</cx:pt>
          <cx:pt idx="717">0.037879740276587401</cx:pt>
          <cx:pt idx="718">0.031494455454722597</cx:pt>
          <cx:pt idx="719">0.035563315136239899</cx:pt>
          <cx:pt idx="720">0.017429698612079301</cx:pt>
          <cx:pt idx="721">-0.0033614175197333798</cx:pt>
          <cx:pt idx="722">-0.0116447863098276</cx:pt>
          <cx:pt idx="723">-0.0093789086390054094</cx:pt>
          <cx:pt idx="724">-0.0027607588168136799</cx:pt>
          <cx:pt idx="725">-0.00044094531178281098</cx:pt>
          <cx:pt idx="726">0.00032085083874387</cx:pt>
          <cx:pt idx="727">0.00066662502592966001</cx:pt>
          <cx:pt idx="728">-0.00026967692158259702</cx:pt>
          <cx:pt idx="729">0.00043578470559056198</cx:pt>
          <cx:pt idx="730">-0.000242320937115501</cx:pt>
          <cx:pt idx="731">0.00011464278931113801</cx:pt>
          <cx:pt idx="732">-0.00034708078094283502</cx:pt>
          <cx:pt idx="733">-0.0013846734865054799</cx:pt>
          <cx:pt idx="734">0.00032162354154333198</cx:pt>
          <cx:pt idx="735">0.0064207662006635097</cx:pt>
          <cx:pt idx="736">0.0112794239908249</cx:pt>
          <cx:pt idx="737">0.0263269154533439</cx:pt>
          <cx:pt idx="738">0.018893037262333899</cx:pt>
          <cx:pt idx="739">0.020343641611027301</cx:pt>
          <cx:pt idx="740">0.038593058552302099</cx:pt>
          <cx:pt idx="741">0.073572782347939805</cx:pt>
          <cx:pt idx="742">0.080559818764110599</cx:pt>
          <cx:pt idx="743">0.042274276503262202</cx:pt>
          <cx:pt idx="744">0.028830579015482301</cx:pt>
          <cx:pt idx="745">0.035410762624764197</cx:pt>
          <cx:pt idx="746">0.033106304122957397</cx:pt>
          <cx:pt idx="747">0.025118654773985401</cx:pt>
          <cx:pt idx="748">0.0166191813588632</cx:pt>
          <cx:pt idx="749">0.010074125794517899</cx:pt>
          <cx:pt idx="750">0.0059874054928033002</cx:pt>
          <cx:pt idx="751">0.00106159422763927</cx:pt>
          <cx:pt idx="752">-1.306726394523e-05</cx:pt>
          <cx:pt idx="753">-0.00032731544757663998</cx:pt>
          <cx:pt idx="754">-0.00030850049272389702</cx:pt>
          <cx:pt idx="755">0.00074541595614641305</cx:pt>
          <cx:pt idx="756">1.6281683890441499e-05</cx:pt>
          <cx:pt idx="757">-0.00011289746969949</cx:pt>
          <cx:pt idx="758">-2.79863878708744e-06</cx:pt>
          <cx:pt idx="759">0.000200619004067408</cx:pt>
          <cx:pt idx="760">0.00048123512309159399</cx:pt>
          <cx:pt idx="761">0.0008013014971462</cx:pt>
          <cx:pt idx="762">0.000269836981614276</cx:pt>
          <cx:pt idx="763">0.00155736085605071</cx:pt>
          <cx:pt idx="764">0.00301671261783163</cx:pt>
          <cx:pt idx="765">0.0030035567017306498</cx:pt>
          <cx:pt idx="766">0.0083710531084296106</cx:pt>
          <cx:pt idx="767">0.0036953785721922298</cx:pt>
          <cx:pt idx="768">0.00387755894400542</cx:pt>
          <cx:pt idx="769">0.00910785006174448</cx:pt>
          <cx:pt idx="770">0.0097778997615884794</cx:pt>
          <cx:pt idx="771">0.0079344089032821301</cx:pt>
          <cx:pt idx="772">0.0085352722714187104</cx:pt>
          <cx:pt idx="773">0.0084809734835565899</cx:pt>
          <cx:pt idx="774">0.0084336025601761504</cx:pt>
          <cx:pt idx="775">0.0069064954920624502</cx:pt>
          <cx:pt idx="776">0.00297679367555215</cx:pt>
          <cx:pt idx="777">0.00344504696594892</cx:pt>
          <cx:pt idx="778">0.0032543149899374002</cx:pt>
          <cx:pt idx="779">0.00048263058722395903</cx:pt>
          <cx:pt idx="780">-0.000115236109184916</cx:pt>
          <cx:pt idx="781">-0.00038117024584202503</cx:pt>
          <cx:pt idx="782">0.00012857717950389699</cx:pt>
          <cx:pt idx="783">-0.00111160460980947</cx:pt>
          <cx:pt idx="784">0.0051979724242548504</cx:pt>
          <cx:pt idx="785">0.0026479117903446749</cx:pt>
          <cx:pt idx="786">-0.0013009510531342375</cx:pt>
          <cx:pt idx="787">0.0091156465890419001</cx:pt>
          <cx:pt idx="788">0.0024134673835582224</cx:pt>
          <cx:pt idx="789">0.0063697746541450002</cx:pt>
          <cx:pt idx="790">0.018833962110130501</cx:pt>
          <cx:pt idx="791">0.012612850873513701</cx:pt>
          <cx:pt idx="792">-0.0070353690696623996</cx:pt>
          <cx:pt idx="793">-0.0060066424904078753</cx:pt>
          <cx:pt idx="794">-0.0086882552007983994</cx:pt>
          <cx:pt idx="795">-0.02077510294926295</cx:pt>
          <cx:pt idx="796">-0.0028617833677234</cx:pt>
          <cx:pt idx="797">0.0086244564708464998</cx:pt>
          <cx:pt idx="798">0.013548205784105601</cx:pt>
          <cx:pt idx="799">0.0050848237644267498</cx:pt>
          <cx:pt idx="800">-0.0025620166820469249</cx:pt>
          <cx:pt idx="801">0.0038150950770080749</cx:pt>
          <cx:pt idx="802">0.011970488526935301</cx:pt>
          <cx:pt idx="803">0.016151827893384652</cx:pt>
          <cx:pt idx="804">0.019069197962055525</cx:pt>
          <cx:pt idx="805">0.0088898273359645993</cx:pt>
          <cx:pt idx="806">0.0058735539475226499</cx:pt>
          <cx:pt idx="807">-0.00037280405682016751</cx:pt>
          <cx:pt idx="808">-0.0014013045463769299</cx:pt>
          <cx:pt idx="809">-0.00034211955745353998</cx:pt>
          <cx:pt idx="810">0.000160446747491368</cx:pt>
          <cx:pt idx="811">0.0032513390964178249</cx:pt>
          <cx:pt idx="812">0.005311008544850275</cx:pt>
          <cx:pt idx="813">0.0057297553361635003</cx:pt>
          <cx:pt idx="814">0.0092390255946461497</cx:pt>
          <cx:pt idx="815">0.01953324613888965</cx:pt>
          <cx:pt idx="816">0.017941622759616201</cx:pt>
          <cx:pt idx="817">0.028755536236058751</cx:pt>
          <cx:pt idx="818">0.027542705375657499</cx:pt>
          <cx:pt idx="819">0.0091872794807712748</cx:pt>
          <cx:pt idx="820">0.0018172495480628275</cx:pt>
          <cx:pt idx="821">0.0037624576524793252</cx:pt>
          <cx:pt idx="822">-0.00044329042702439251</cx:pt>
          <cx:pt idx="823">0.0029733708084447499</cx:pt>
          <cx:pt idx="824">0.011550552512076125</cx:pt>
          <cx:pt idx="825">0.0027342703189777999</cx:pt>
          <cx:pt idx="826">0.001465401301742315</cx:pt>
          <cx:pt idx="827">0.0098765802626573258</cx:pt>
          <cx:pt idx="828">-0.01037681930720335</cx:pt>
          <cx:pt idx="829">-0.0057351129241470997</cx:pt>
          <cx:pt idx="830">0.0054620740432711002</cx:pt>
          <cx:pt idx="831">0.0095060762062121242</cx:pt>
          <cx:pt idx="832">0.022432248330905302</cx:pt>
          <cx:pt idx="833">0.020892571200541176</cx:pt>
          <cx:pt idx="834">0.012340609013554524</cx:pt>
          <cx:pt idx="835">0.0032960491381899002</cx:pt>
          <cx:pt idx="836">0.00037076996405502002</cx:pt>
          <cx:pt idx="837">6.4745564813983254e-05</cx:pt>
          <cx:pt idx="838">0.00030426258267375248</cx:pt>
          <cx:pt idx="839">0.0020934980286515248</cx:pt>
          <cx:pt idx="840">0.0055380599306356247</cx:pt>
          <cx:pt idx="841">0.0084208040246634506</cx:pt>
          <cx:pt idx="842">0.0066121237502313754</cx:pt>
          <cx:pt idx="843">0.020835107255391724</cx:pt>
          <cx:pt idx="844">0.016529192592100526</cx:pt>
          <cx:pt idx="845">0.020537879272486074</cx:pt>
          <cx:pt idx="846">0.015226329086887275</cx:pt>
          <cx:pt idx="847">0.00035072686436832999</cx:pt>
          <cx:pt idx="848">0.0042003609694586247</cx:pt>
          <cx:pt idx="849">0.00336701753936725</cx:pt>
          <cx:pt idx="850">-0.0026408970817974999</cx:pt>
          <cx:pt idx="851">0.0066212066989587747</cx:pt>
          <cx:pt idx="852">0.00118315591906846</cx:pt>
          <cx:pt idx="853">0.00057515721923647747</cx:pt>
          <cx:pt idx="854">0.011266090369008349</cx:pt>
          <cx:pt idx="855">-0.00032953387001392502</cx:pt>
          <cx:pt idx="856">-0.013194947910387351</cx:pt>
          <cx:pt idx="857">0.0053774824002058253</cx:pt>
          <cx:pt idx="858">0.011421754134244301</cx:pt>
          <cx:pt idx="859">0.014817270513929476</cx:pt>
          <cx:pt idx="860">0.023604850917840349</cx:pt>
          <cx:pt idx="861">0.019557056221664725</cx:pt>
          <cx:pt idx="862">0.013835928496440025</cx:pt>
          <cx:pt idx="863">0.0040810570423796752</cx:pt>
          <cx:pt idx="864">0.0005960055063308525</cx:pt>
          <cx:pt idx="865">0.00011475249099477275</cx:pt>
          <cx:pt idx="866">0.00037643397273213748</cx:pt>
          <cx:pt idx="867">0.0026768405367466998</cx:pt>
          <cx:pt idx="868">0.0035655909156386751</cx:pt>
          <cx:pt idx="869">0.010650592870384799</cx:pt>
          <cx:pt idx="870">0.0063818433017699249</cx:pt>
          <cx:pt idx="871">0.012767953291689475</cx:pt>
          <cx:pt idx="872">0.012302568575170625</cx:pt>
          <cx:pt idx="873">0.013318560245016325</cx:pt>
          <cx:pt idx="874">0.013431523617341125</cx:pt>
          <cx:pt idx="875">0.0031424223633309749</cx:pt>
          <cx:pt idx="876">-0.0051442490695398748</cx:pt>
          <cx:pt idx="877">-0.010322380303841175</cx:pt>
          <cx:pt idx="878">-0.006896005771506725</cx:pt>
          <cx:pt idx="879">0.0017612807589143826</cx:pt>
          <cx:pt idx="880">-0.011412757570761324</cx:pt>
          <cx:pt idx="881">-0.0067091363221198751</cx:pt>
          <cx:pt idx="882">-0.012374845616562276</cx:pt>
          <cx:pt idx="883">0.0020122233068143526</cx:pt>
          <cx:pt idx="884">0.0051979724242548504</cx:pt>
          <cx:pt idx="885">0.0026479117903446749</cx:pt>
          <cx:pt idx="886">-0.0013009510531342375</cx:pt>
          <cx:pt idx="887">0.0091156465890419001</cx:pt>
          <cx:pt idx="888">0.0024134673835582224</cx:pt>
          <cx:pt idx="889">0.0063697746541450002</cx:pt>
          <cx:pt idx="890">0.018833962110130501</cx:pt>
          <cx:pt idx="891">0.012612850873513701</cx:pt>
          <cx:pt idx="892">-0.0070353690696623996</cx:pt>
          <cx:pt idx="893">-0.0060066424904078753</cx:pt>
          <cx:pt idx="894">-0.0086882552007983994</cx:pt>
          <cx:pt idx="895">-0.02077510294926295</cx:pt>
          <cx:pt idx="896">-0.0028617833677234</cx:pt>
          <cx:pt idx="897">0.0086244564708464998</cx:pt>
          <cx:pt idx="898">0.013548205784105601</cx:pt>
          <cx:pt idx="899">0.0050848237644267498</cx:pt>
          <cx:pt idx="900">-0.0025620166820469249</cx:pt>
          <cx:pt idx="901">0.0038150950770080749</cx:pt>
          <cx:pt idx="902">0.011970488526935301</cx:pt>
          <cx:pt idx="903">0.016151827893384652</cx:pt>
          <cx:pt idx="904">0.019069197962055525</cx:pt>
          <cx:pt idx="905">0.0088898273359645993</cx:pt>
          <cx:pt idx="906">0.0058735539475226499</cx:pt>
          <cx:pt idx="907">-0.00037280405682016751</cx:pt>
          <cx:pt idx="908">-0.0014013045463769299</cx:pt>
          <cx:pt idx="909">-0.00034211955745353998</cx:pt>
          <cx:pt idx="910">0.000160446747491368</cx:pt>
          <cx:pt idx="911">0.0032513390964178249</cx:pt>
          <cx:pt idx="912">0.005311008544850275</cx:pt>
          <cx:pt idx="913">0.0057297553361635003</cx:pt>
          <cx:pt idx="914">0.0092390255946461497</cx:pt>
          <cx:pt idx="915">0.01953324613888965</cx:pt>
          <cx:pt idx="916">0.017941622759616201</cx:pt>
          <cx:pt idx="917">0.028755536236058751</cx:pt>
          <cx:pt idx="918">0.027542705375657499</cx:pt>
          <cx:pt idx="919">0.0091872794807712748</cx:pt>
          <cx:pt idx="920">0.0018172495480628275</cx:pt>
          <cx:pt idx="921">0.0037624576524793252</cx:pt>
          <cx:pt idx="922">-0.00044329042702439251</cx:pt>
          <cx:pt idx="923">0.0029733708084447499</cx:pt>
          <cx:pt idx="924">0.011550552512076125</cx:pt>
          <cx:pt idx="925">0.0027342703189777999</cx:pt>
          <cx:pt idx="926">0.001465401301742315</cx:pt>
          <cx:pt idx="927">0.0098765802626573258</cx:pt>
          <cx:pt idx="928">-0.01037681930720335</cx:pt>
          <cx:pt idx="929">-0.0057351129241470997</cx:pt>
          <cx:pt idx="930">0.0054620740432711002</cx:pt>
          <cx:pt idx="931">0.0095060762062121242</cx:pt>
          <cx:pt idx="932">0.022432248330905302</cx:pt>
          <cx:pt idx="933">0.020892571200541176</cx:pt>
          <cx:pt idx="934">0.012340609013554524</cx:pt>
          <cx:pt idx="935">0.0032960491381899002</cx:pt>
          <cx:pt idx="936">0.00037076996405502002</cx:pt>
          <cx:pt idx="937">6.4745564813983254e-05</cx:pt>
          <cx:pt idx="938">0.00030426258267375248</cx:pt>
          <cx:pt idx="939">0.0020934980286515248</cx:pt>
          <cx:pt idx="940">0.0055380599306356247</cx:pt>
          <cx:pt idx="941">0.0084208040246634506</cx:pt>
          <cx:pt idx="942">0.0066121237502313754</cx:pt>
          <cx:pt idx="943">0.020835107255391724</cx:pt>
          <cx:pt idx="944">0.016529192592100526</cx:pt>
          <cx:pt idx="945">0.020537879272486074</cx:pt>
          <cx:pt idx="946">0.015226329086887275</cx:pt>
          <cx:pt idx="947">0.00035072686436832999</cx:pt>
          <cx:pt idx="948">0.0042003609694586247</cx:pt>
          <cx:pt idx="949">0.00336701753936725</cx:pt>
          <cx:pt idx="950">-0.0026408970817974999</cx:pt>
          <cx:pt idx="951">0.0066212066989587747</cx:pt>
          <cx:pt idx="952">0.00118315591906846</cx:pt>
          <cx:pt idx="953">0.00057515721923647747</cx:pt>
          <cx:pt idx="954">0.011266090369008349</cx:pt>
          <cx:pt idx="955">-0.00032953387001392502</cx:pt>
          <cx:pt idx="956">-0.013194947910387351</cx:pt>
          <cx:pt idx="957">0.0053774824002058253</cx:pt>
          <cx:pt idx="958">0.011421754134244301</cx:pt>
          <cx:pt idx="959">0.014817270513929476</cx:pt>
          <cx:pt idx="960">0.023604850917840349</cx:pt>
          <cx:pt idx="961">0.019557056221664725</cx:pt>
          <cx:pt idx="962">0.013835928496440025</cx:pt>
          <cx:pt idx="963">0.0040810570423796752</cx:pt>
          <cx:pt idx="964">0.0005960055063308525</cx:pt>
          <cx:pt idx="965">0.00011475249099477275</cx:pt>
          <cx:pt idx="966">0.00037643397273213748</cx:pt>
          <cx:pt idx="967">0.0026768405367466998</cx:pt>
          <cx:pt idx="968">0.0035655909156386751</cx:pt>
          <cx:pt idx="969">0.010650592870384799</cx:pt>
          <cx:pt idx="970">0.0063818433017699249</cx:pt>
          <cx:pt idx="971">0.012767953291689475</cx:pt>
          <cx:pt idx="972">0.012302568575170625</cx:pt>
          <cx:pt idx="973">0.013318560245016325</cx:pt>
          <cx:pt idx="974">0.013431523617341125</cx:pt>
          <cx:pt idx="975">0.0031424223633309749</cx:pt>
          <cx:pt idx="976">-0.0051442490695398748</cx:pt>
          <cx:pt idx="977">-0.010322380303841175</cx:pt>
          <cx:pt idx="978">-0.006896005771506725</cx:pt>
          <cx:pt idx="979">0.0017612807589143826</cx:pt>
          <cx:pt idx="980">-0.011412757570761324</cx:pt>
          <cx:pt idx="981">-0.0067091363221198751</cx:pt>
          <cx:pt idx="982">-0.012374845616562276</cx:pt>
          <cx:pt idx="983">0.0020122233068143526</cx:pt>
          <cx:pt idx="984">0.0051979724242548504</cx:pt>
          <cx:pt idx="985">0.0026479117903446749</cx:pt>
          <cx:pt idx="986">-0.0013009510531342375</cx:pt>
          <cx:pt idx="987">0.0091156465890419001</cx:pt>
          <cx:pt idx="988">0.0024134673835582224</cx:pt>
          <cx:pt idx="989">0.0063697746541450002</cx:pt>
          <cx:pt idx="990">0.018833962110130501</cx:pt>
          <cx:pt idx="991">0.012612850873513701</cx:pt>
          <cx:pt idx="992">-0.0070353690696623996</cx:pt>
          <cx:pt idx="993">-0.0060066424904078753</cx:pt>
          <cx:pt idx="994">-0.0086882552007983994</cx:pt>
          <cx:pt idx="995">-0.02077510294926295</cx:pt>
          <cx:pt idx="996">-0.0028617833677234</cx:pt>
          <cx:pt idx="997">0.0086244564708464998</cx:pt>
          <cx:pt idx="998">0.013548205784105601</cx:pt>
          <cx:pt idx="999">0.0050848237644267498</cx:pt>
          <cx:pt idx="1000">-0.0025620166820469249</cx:pt>
          <cx:pt idx="1001">0.0038150950770080749</cx:pt>
          <cx:pt idx="1002">0.011970488526935301</cx:pt>
          <cx:pt idx="1003">0.016151827893384652</cx:pt>
          <cx:pt idx="1004">0.019069197962055525</cx:pt>
          <cx:pt idx="1005">0.0088898273359645993</cx:pt>
          <cx:pt idx="1006">0.0058735539475226499</cx:pt>
          <cx:pt idx="1007">-0.00037280405682016751</cx:pt>
          <cx:pt idx="1008">-0.0014013045463769299</cx:pt>
          <cx:pt idx="1009">-0.00034211955745353998</cx:pt>
          <cx:pt idx="1010">0.000160446747491368</cx:pt>
          <cx:pt idx="1011">0.0032513390964178249</cx:pt>
          <cx:pt idx="1012">0.005311008544850275</cx:pt>
          <cx:pt idx="1013">0.0057297553361635003</cx:pt>
          <cx:pt idx="1014">0.0092390255946461497</cx:pt>
          <cx:pt idx="1015">0.01953324613888965</cx:pt>
          <cx:pt idx="1016">0.017941622759616201</cx:pt>
          <cx:pt idx="1017">0.028755536236058751</cx:pt>
          <cx:pt idx="1018">0.027542705375657499</cx:pt>
          <cx:pt idx="1019">0.0091872794807712748</cx:pt>
          <cx:pt idx="1020">0.0018172495480628275</cx:pt>
          <cx:pt idx="1021">0.0037624576524793252</cx:pt>
          <cx:pt idx="1022">-0.00044329042702439251</cx:pt>
          <cx:pt idx="1023">0.0029733708084447499</cx:pt>
          <cx:pt idx="1024">0.011550552512076125</cx:pt>
          <cx:pt idx="1025">0.0027342703189777999</cx:pt>
          <cx:pt idx="1026">0.001465401301742315</cx:pt>
          <cx:pt idx="1027">0.0098765802626573258</cx:pt>
          <cx:pt idx="1028">-0.01037681930720335</cx:pt>
          <cx:pt idx="1029">-0.0057351129241470997</cx:pt>
          <cx:pt idx="1030">0.0054620740432711002</cx:pt>
          <cx:pt idx="1031">0.0095060762062121242</cx:pt>
          <cx:pt idx="1032">0.022432248330905302</cx:pt>
          <cx:pt idx="1033">0.020892571200541176</cx:pt>
          <cx:pt idx="1034">0.012340609013554524</cx:pt>
          <cx:pt idx="1035">0.0032960491381899002</cx:pt>
          <cx:pt idx="1036">0.00037076996405502002</cx:pt>
          <cx:pt idx="1037">6.4745564813983254e-05</cx:pt>
          <cx:pt idx="1038">0.00030426258267375248</cx:pt>
          <cx:pt idx="1039">0.0020934980286515248</cx:pt>
          <cx:pt idx="1040">0.0055380599306356247</cx:pt>
          <cx:pt idx="1041">0.0084208040246634506</cx:pt>
          <cx:pt idx="1042">0.0066121237502313754</cx:pt>
          <cx:pt idx="1043">0.020835107255391724</cx:pt>
          <cx:pt idx="1044">0.016529192592100526</cx:pt>
          <cx:pt idx="1045">0.020537879272486074</cx:pt>
          <cx:pt idx="1046">0.015226329086887275</cx:pt>
          <cx:pt idx="1047">0.00035072686436832999</cx:pt>
          <cx:pt idx="1048">0.0042003609694586247</cx:pt>
          <cx:pt idx="1049">0.00336701753936725</cx:pt>
          <cx:pt idx="1050">-0.0026408970817974999</cx:pt>
          <cx:pt idx="1051">0.0066212066989587747</cx:pt>
          <cx:pt idx="1052">0.00118315591906846</cx:pt>
          <cx:pt idx="1053">0.00057515721923647747</cx:pt>
          <cx:pt idx="1054">0.011266090369008349</cx:pt>
          <cx:pt idx="1055">-0.00032953387001392502</cx:pt>
          <cx:pt idx="1056">-0.013194947910387351</cx:pt>
          <cx:pt idx="1057">0.0053774824002058253</cx:pt>
          <cx:pt idx="1058">0.011421754134244301</cx:pt>
          <cx:pt idx="1059">0.014817270513929476</cx:pt>
          <cx:pt idx="1060">0.023604850917840349</cx:pt>
          <cx:pt idx="1061">0.019557056221664725</cx:pt>
          <cx:pt idx="1062">0.013835928496440025</cx:pt>
          <cx:pt idx="1063">0.0040810570423796752</cx:pt>
          <cx:pt idx="1064">0.0005960055063308525</cx:pt>
          <cx:pt idx="1065">0.00011475249099477275</cx:pt>
          <cx:pt idx="1066">0.00037643397273213748</cx:pt>
          <cx:pt idx="1067">0.0026768405367466998</cx:pt>
          <cx:pt idx="1068">0.0035655909156386751</cx:pt>
          <cx:pt idx="1069">0.010650592870384799</cx:pt>
          <cx:pt idx="1070">0.0063818433017699249</cx:pt>
          <cx:pt idx="1071">0.012767953291689475</cx:pt>
          <cx:pt idx="1072">0.012302568575170625</cx:pt>
          <cx:pt idx="1073">0.013318560245016325</cx:pt>
          <cx:pt idx="1074">0.013431523617341125</cx:pt>
          <cx:pt idx="1075">0.0031424223633309749</cx:pt>
          <cx:pt idx="1076">-0.0051442490695398748</cx:pt>
          <cx:pt idx="1077">-0.010322380303841175</cx:pt>
          <cx:pt idx="1078">-0.006896005771506725</cx:pt>
          <cx:pt idx="1079">0.0017612807589143826</cx:pt>
          <cx:pt idx="1080">-0.011412757570761324</cx:pt>
          <cx:pt idx="1081">-0.0067091363221198751</cx:pt>
          <cx:pt idx="1082">-0.012374845616562276</cx:pt>
          <cx:pt idx="1083">0.0020122233068143526</cx:pt>
        </cx:lvl>
      </cx:numDim>
    </cx:data>
    <cx:data id="138">
      <cx:numDim type="val">
        <cx:f>Sheet2!$EI$1:$EI$1084</cx:f>
        <cx:lvl ptCount="1084" formatCode="G/通用格式">
          <cx:pt idx="0">-0.000185179627429084</cx:pt>
          <cx:pt idx="1">0.000172592024283015</cx:pt>
          <cx:pt idx="2">-0.00014784782329286701</cx:pt>
          <cx:pt idx="3">0.000103626125527524</cx:pt>
          <cx:pt idx="4">0.00040453477335957198</cx:pt>
          <cx:pt idx="5">-7.4263287154500106e-05</cx:pt>
          <cx:pt idx="6">-0.00023108992510570601</cx:pt>
          <cx:pt idx="7">-0.00067166667072584597</cx:pt>
          <cx:pt idx="8">0.000229561752765011</cx:pt>
          <cx:pt idx="9">0.000321348178047537</cx:pt>
          <cx:pt idx="10">-0.00028133339771598199</cx:pt>
          <cx:pt idx="11">-0.00032844098978416499</cx:pt>
          <cx:pt idx="12">-0.00052183933520479303</cx:pt>
          <cx:pt idx="13">0.00028029518716448499</cx:pt>
          <cx:pt idx="14">0.00020437954861240599</cx:pt>
          <cx:pt idx="15">0.00087526131517636798</cx:pt>
          <cx:pt idx="16">-0.00028496365281350502</cx:pt>
          <cx:pt idx="17">0.00015587883737066901</cx:pt>
          <cx:pt idx="18">-0.00049377507636846299</cx:pt>
          <cx:pt idx="19">0.00064900214293745905</cx:pt>
          <cx:pt idx="20">-7.7092015925764301e-05</cx:pt>
          <cx:pt idx="21">-0.000203814330930794</cx:pt>
          <cx:pt idx="22">0.00033212866174635401</cx:pt>
          <cx:pt idx="23">-3.2085074038378898e-05</cx:pt>
          <cx:pt idx="24">-0.00021534890306344699</cx:pt>
          <cx:pt idx="25">-5.5728617155180197e-05</cx:pt>
          <cx:pt idx="26">-0.00037230820695727902</cx:pt>
          <cx:pt idx="27">-5.3875104482539999e-05</cx:pt>
          <cx:pt idx="28">-0.00053341991288583998</cx:pt>
          <cx:pt idx="29">0.00031479188756435602</cx:pt>
          <cx:pt idx="30">-0.00055194922670517995</cx:pt>
          <cx:pt idx="31">-0.00010426435083935499</cx:pt>
          <cx:pt idx="32">0.000273893315447215</cx:pt>
          <cx:pt idx="33">-0.000571009197753089</cx:pt>
          <cx:pt idx="34">-0.0023466086537477799</cx:pt>
          <cx:pt idx="35">-0.00368334910259383</cx:pt>
          <cx:pt idx="36">-0.0039296512649433504</cx:pt>
          <cx:pt idx="37">-0.00171212931964819</cx:pt>
          <cx:pt idx="38">-0.00080565394660404497</cx:pt>
          <cx:pt idx="39">-0.0022433682343663999</cx:pt>
          <cx:pt idx="40">-0.00344969145674238</cx:pt>
          <cx:pt idx="41">-0.0020764476717971699</cx:pt>
          <cx:pt idx="42">-0.000114093591255613</cx:pt>
          <cx:pt idx="43">-0.0024198290370650499</cx:pt>
          <cx:pt idx="44">-0.0013408142290021201</cx:pt>
          <cx:pt idx="45">-0.0013373725430805099</cx:pt>
          <cx:pt idx="46">-0.0017810067205051201</cx:pt>
          <cx:pt idx="47">-0.00273246211590865</cx:pt>
          <cx:pt idx="48">-0.00138282398958505</cx:pt>
          <cx:pt idx="49">-0.0014132528640589299</cx:pt>
          <cx:pt idx="50">-0.00111352882586587</cx:pt>
          <cx:pt idx="51">-0.00041684433684293802</cx:pt>
          <cx:pt idx="52">-0.00013054386339941601</cx:pt>
          <cx:pt idx="53">0.00097586366374961798</cx:pt>
          <cx:pt idx="54">9.1632250568041094e-05</cx:pt>
          <cx:pt idx="55">0.00052719551266358503</cx:pt>
          <cx:pt idx="56">0.000201613261431889</cx:pt>
          <cx:pt idx="57">-0.000154530489426056</cx:pt>
          <cx:pt idx="58">0.00062641676699377695</cx:pt>
          <cx:pt idx="59">0.00020970655936401901</cx:pt>
          <cx:pt idx="60">0.00046998228927438198</cx:pt>
          <cx:pt idx="61">0.00091249470550398501</cx:pt>
          <cx:pt idx="62">-0.00175071305304583</cx:pt>
          <cx:pt idx="63">-0.0071898434427798003</cx:pt>
          <cx:pt idx="64">-0.0077569297711808103</cx:pt>
          <cx:pt idx="65">-0.0065437777938221198</cx:pt>
          <cx:pt idx="66">-0.0120946190344218</cx:pt>
          <cx:pt idx="67">-0.0134122980586376</cx:pt>
          <cx:pt idx="68">-0.0155859823505643</cx:pt>
          <cx:pt idx="69">-0.0150629151665439</cx:pt>
          <cx:pt idx="70">-0.014485994811683899</cx:pt>
          <cx:pt idx="71">-0.0135993592635846</cx:pt>
          <cx:pt idx="72">-0.0079868879219758496</cx:pt>
          <cx:pt idx="73">-0.0048614372334924204</cx:pt>
          <cx:pt idx="74">-0.0074963848690401298</cx:pt>
          <cx:pt idx="75">-0.0055514662249420603</cx:pt>
          <cx:pt idx="76">-0.0038507623139576799</cx:pt>
          <cx:pt idx="77">-0.0047038754648053701</cx:pt>
          <cx:pt idx="78">-0.0032171115770874802</cx:pt>
          <cx:pt idx="79">-0.00121041553623723</cx:pt>
          <cx:pt idx="80">-0.00073904248540454802</cx:pt>
          <cx:pt idx="81">0.00020336317989764601</cx:pt>
          <cx:pt idx="82">-0.00064161497285276795</cx:pt>
          <cx:pt idx="83">0.00082353536101324395</cx:pt>
          <cx:pt idx="84">0.00053604986858867703</cx:pt>
          <cx:pt idx="85">-0.00064899151187092403</cx:pt>
          <cx:pt idx="86">-0.00052721642923310896</cx:pt>
          <cx:pt idx="87">-0.00064630408805085502</cx:pt>
          <cx:pt idx="88">-0.0019357924239317599</cx:pt>
          <cx:pt idx="89">-0.00102133924210435</cx:pt>
          <cx:pt idx="90">-0.0049201460131888704</cx:pt>
          <cx:pt idx="91">-0.011679435931505999</cx:pt>
          <cx:pt idx="92">-0.0174341608041347</cx:pt>
          <cx:pt idx="93">-0.019091466735720299</cx:pt>
          <cx:pt idx="94">-0.017244116720249499</cx:pt>
          <cx:pt idx="95">-0.014483218003788</cx:pt>
          <cx:pt idx="96">-0.029676077395375498</cx:pt>
          <cx:pt idx="97">-0.044353946502553497</cx:pt>
          <cx:pt idx="98">-0.0368802817947445</cx:pt>
          <cx:pt idx="99">-0.026782343572483699</cx:pt>
          <cx:pt idx="100">-0.015394580537833699</cx:pt>
          <cx:pt idx="101">-0.011670241694993101</cx:pt>
          <cx:pt idx="102">-0.0114097501803689</cx:pt>
          <cx:pt idx="103">-0.0081943008746110605</cx:pt>
          <cx:pt idx="104">-0.0071856496535640402</cx:pt>
          <cx:pt idx="105">-0.000280735541345903</cx:pt>
          <cx:pt idx="106">0.00124662980668807</cx:pt>
          <cx:pt idx="107">0.0014944796430761799</cx:pt>
          <cx:pt idx="108">-0.00016778452001402</cx:pt>
          <cx:pt idx="109">-0.00086818231980954701</cx:pt>
          <cx:pt idx="110">-0.00052617751140290902</cx:pt>
          <cx:pt idx="111">-0.000322096660489613</cx:pt>
          <cx:pt idx="112">2.7636953955168102e-06</cx:pt>
          <cx:pt idx="113">0.00039685331733718899</cx:pt>
          <cx:pt idx="114">0.00082281177425406798</cx:pt>
          <cx:pt idx="115">-0.00016484367276981199</cx:pt>
          <cx:pt idx="116">-0.0010969365184380899</cx:pt>
          <cx:pt idx="117">-0.0069882361730379998</cx:pt>
          <cx:pt idx="118">-0.0115439529597029</cx:pt>
          <cx:pt idx="119">-0.0101644704179727</cx:pt>
          <cx:pt idx="120">-0.0203652864919074</cx:pt>
          <cx:pt idx="121">-0.028767320076969902</cx:pt>
          <cx:pt idx="122">-0.022110521361643602</cx:pt>
          <cx:pt idx="123">-0.015596296474271999</cx:pt>
          <cx:pt idx="124">-0.020902740835511299</cx:pt>
          <cx:pt idx="125">-0.029936951365398101</cx:pt>
          <cx:pt idx="126">-0.058523483805694602</cx:pt>
          <cx:pt idx="127">-0.0388439677978819</cx:pt>
          <cx:pt idx="128">-0.0097928745458189005</cx:pt>
          <cx:pt idx="129">0.0095112604825228209</cx:pt>
          <cx:pt idx="130">0.010971648003874601</cx:pt>
          <cx:pt idx="131">-0.00056838762058379199</cx:pt>
          <cx:pt idx="132">0.0041958571049908397</cx:pt>
          <cx:pt idx="133">-0.0018349088052907899</cx:pt>
          <cx:pt idx="134">0.00175778165985611</cx:pt>
          <cx:pt idx="135">0.0070152552516328697</cx:pt>
          <cx:pt idx="136">0.0067247051346747298</cx:pt>
          <cx:pt idx="137">0.00256324034488685</cx:pt>
          <cx:pt idx="138">0.00069456190933580599</cx:pt>
          <cx:pt idx="139">-9.6621199399374706e-05</cx:pt>
          <cx:pt idx="140">-0.00073588191227690796</cx:pt>
          <cx:pt idx="141">-0.00048169897344524701</cx:pt>
          <cx:pt idx="142">-0.00014865977960333801</cx:pt>
          <cx:pt idx="143">-0.000624808034539105</cx:pt>
          <cx:pt idx="144">-0.0032330436973005299</cx:pt>
          <cx:pt idx="145">0.00123493716152506</cx:pt>
          <cx:pt idx="146">-0.0061545578950323102</cx:pt>
          <cx:pt idx="147">-0.012380235074214201</cx:pt>
          <cx:pt idx="148">-0.0097263749018977694</cx:pt>
          <cx:pt idx="149">-0.0154268892631428</cx:pt>
          <cx:pt idx="150">-0.0131123533339455</cx:pt>
          <cx:pt idx="151">0.010211985756619101</cx:pt>
          <cx:pt idx="152">0.0046911102370779502</cx:pt>
          <cx:pt idx="153">-0.011996947576775</cx:pt>
          <cx:pt idx="154">-0.021895144426818801</cx:pt>
          <cx:pt idx="155">-0.011878623910172</cx:pt>
          <cx:pt idx="156">-0.0105883454914657</cx:pt>
          <cx:pt idx="157">0.0046487644094918004</cx:pt>
          <cx:pt idx="158">0.0115200789981063</cx:pt>
          <cx:pt idx="159">-0.0118994502271077</cx:pt>
          <cx:pt idx="160">0.00589690549200676</cx:pt>
          <cx:pt idx="161">0.0061855330681067598</cx:pt>
          <cx:pt idx="162">0.0092443064674497203</cx:pt>
          <cx:pt idx="163">0.021537837961915801</cx:pt>
          <cx:pt idx="164">0.0087406931311655202</cx:pt>
          <cx:pt idx="165">0.0033582718547872201</cx:pt>
          <cx:pt idx="166">-0.0030539449224389801</cx:pt>
          <cx:pt idx="167">0.000210437873386111</cx:pt>
          <cx:pt idx="168">-0.00049224227367984305</cx:pt>
          <cx:pt idx="169">0.00021654744649545301</cx:pt>
          <cx:pt idx="170">-0.00032728278700958302</cx:pt>
          <cx:pt idx="171">-0.0012645842573179001</cx:pt>
          <cx:pt idx="172">-0.0062731997796403203</cx:pt>
          <cx:pt idx="173">-0.0080537922235322905</cx:pt>
          <cx:pt idx="174">-0.00882004112040553</cx:pt>
          <cx:pt idx="175">-0.00812582399530681</cx:pt>
          <cx:pt idx="176">-0.013768555352983</cx:pt>
          <cx:pt idx="177">-0.0080992520580140497</cx:pt>
          <cx:pt idx="178">-0.0047693570500620197</cx:pt>
          <cx:pt idx="179">0.016400564913996201</cx:pt>
          <cx:pt idx="180">0.00159897263046176</cx:pt>
          <cx:pt idx="181">0.021852265315400701</cx:pt>
          <cx:pt idx="182">0.040755037545504698</cx:pt>
          <cx:pt idx="183">0.070111303956172197</cx:pt>
          <cx:pt idx="184">0.059746995675459103</cx:pt>
          <cx:pt idx="185">0.049454115973213503</cx:pt>
          <cx:pt idx="186">0.050310155700478802</cx:pt>
          <cx:pt idx="187">0.023897067543224699</cx:pt>
          <cx:pt idx="188">0.016507380822201</cx:pt>
          <cx:pt idx="189">0.030489635232508899</cx:pt>
          <cx:pt idx="190">0.021116102490926901</cx:pt>
          <cx:pt idx="191">0.019802044872910599</cx:pt>
          <cx:pt idx="192">-0.0104162657796489</cx:pt>
          <cx:pt idx="193">-0.0089273744891935694</cx:pt>
          <cx:pt idx="194">-0.0023976837500657299</cx:pt>
          <cx:pt idx="195">-0.0011324995125029801</cx:pt>
          <cx:pt idx="196">-0.00034868114978444</cx:pt>
          <cx:pt idx="197">-0.000139015782260862</cx:pt>
          <cx:pt idx="198">0.00368221423279786</cx:pt>
          <cx:pt idx="199">0.0011976717169831499</cx:pt>
          <cx:pt idx="200">-0.0036300632356695752</cx:pt>
          <cx:pt idx="201">-0.0059765576505410754</cx:pt>
          <cx:pt idx="202">-0.0040775824428788496</cx:pt>
          <cx:pt idx="203">-0.010382498377977126</cx:pt>
          <cx:pt idx="204">-0.011964546664341625</cx:pt>
          <cx:pt idx="205">-0.0065830406462321252</cx:pt>
          <cx:pt idx="206">-0.0029896051213470251</cx:pt>
          <cx:pt idx="207">0.0040491115027883251</cx:pt>
          <cx:pt idx="208">0.0047310900461745749</cx:pt>
          <cx:pt idx="209">0.011304148974488825</cx:pt>
          <cx:pt idx="210">0.0079630581740633994</cx:pt>
          <cx:pt idx="211">0.0091742736234736496</cx:pt>
          <cx:pt idx="212">0.0038342372458497502</cx:pt>
          <cx:pt idx="213">0.00065519866713603246</cx:pt>
          <cx:pt idx="214">0.0071745036373878747</cx:pt>
          <cx:pt idx="215">0.0095674743222462742</cx:pt>
          <cx:pt idx="216">0.0082534914823531747</cx:pt>
          <cx:pt idx="217">0.0074055470652429501</cx:pt>
          <cx:pt idx="218">0.0026773317832633498</cx:pt>
          <cx:pt idx="219">0.0023097746547537275</cx:pt>
          <cx:pt idx="220">-0.0013156271974905701</cx:pt>
          <cx:pt idx="221">-0.0042467832537442249</cx:pt>
          <cx:pt idx="222">-0.00065263183194305002</cx:pt>
          <cx:pt idx="223">1.8633245112447875e-05</cx:pt>
          <cx:pt idx="224">-0.0002665700434662325</cx:pt>
          <cx:pt idx="225">0.00020713318772496575</cx:pt>
          <cx:pt idx="226">0.0010419922086217751</cx:pt>
          <cx:pt idx="227">0.0012744292881591724</cx:pt>
          <cx:pt idx="228">-0.00329196558193885</cx:pt>
          <cx:pt idx="229">-0.0056635865292341998</cx:pt>
          <cx:pt idx="230">-0.0056502613571622002</cx:pt>
          <cx:pt idx="231">-0.01051091903517915</cx:pt>
          <cx:pt idx="232">-0.0037514282776804249</cx:pt>
          <cx:pt idx="233">-0.0047597117068595499</cx:pt>
          <cx:pt idx="234">0.0038615941746236999</cx:pt>
          <cx:pt idx="235">0.0099497086145932997</cx:pt>
          <cx:pt idx="236">0.0017552387799486401</cx:pt>
          <cx:pt idx="237">0.0069155857916414747</cx:pt>
          <cx:pt idx="238">0.00017455501462256925</cx:pt>
          <cx:pt idx="239">-0.006302918307853525</cx:pt>
          <cx:pt idx="240">-0.013595467158001424</cx:pt>
          <cx:pt idx="241">-0.00706895124574185</cx:pt>
          <cx:pt idx="242">0.0137294858098849</cx:pt>
          <cx:pt idx="243">0.01485974469514975</cx:pt>
          <cx:pt idx="244">0.0060388657770218497</cx:pt>
          <cx:pt idx="245">0.0059955577083827503</cx:pt>
          <cx:pt idx="246">-0.0020071635357071676</cx:pt>
          <cx:pt idx="247">-0.0079672800868782253</cx:pt>
          <cx:pt idx="248">-0.0044466963382249246</cx:pt>
          <cx:pt idx="249">-0.0042600807329234497</cx:pt>
          <cx:pt idx="250">-0.00037794704670545749</cx:pt>
          <cx:pt idx="251">-0.00014430407879561174</cx:pt>
          <cx:pt idx="252">7.7508972074486244e-05</cx:pt>
          <cx:pt idx="253">0.00012994765034994224</cx:pt>
          <cx:pt idx="254">0.00057187908381611254</cx:pt>
          <cx:pt idx="255">0.00068087635529975995</cx:pt>
          <cx:pt idx="256">-0.0033872165623062751</cx:pt>
          <cx:pt idx="257">-0.0030970153026164998</cx:pt>
          <cx:pt idx="258">-0.00030588157722143502</cx:pt>
          <cx:pt idx="259">-0.0062098230454406753</cx:pt>
          <cx:pt idx="260">-0.0071222011087159753</cx:pt>
          <cx:pt idx="261">-0.0014437993423521524</cx:pt>
          <cx:pt idx="262">0.00048115334813703001</cx:pt>
          <cx:pt idx="263">0.0001844239838293515</cx:pt>
          <cx:pt idx="264">0.0017963500236065301</cx:pt>
          <cx:pt idx="265">0.0090746979265903249</cx:pt>
          <cx:pt idx="266">-0.0011165719160947374</cx:pt>
          <cx:pt idx="267">-0.0075422150048634999</cx:pt>
          <cx:pt idx="268">-0.0087844459438199997</cx:pt>
          <cx:pt idx="269">0.0082918852291282499</cx:pt>
          <cx:pt idx="270">0.015413553012722825</cx:pt>
          <cx:pt idx="271">0.018366883379977376</cx:pt>
          <cx:pt idx="272">0.015448613198512725</cx:pt>
          <cx:pt idx="273">0.0069120365349351499</cx:pt>
          <cx:pt idx="274">-0.0023539969509495701</cx:pt>
          <cx:pt idx="275">-0.0083206525829911254</cx:pt>
          <cx:pt idx="276">-0.01019031645364845</cx:pt>
          <cx:pt idx="277">-0.0052569152195741497</cx:pt>
          <cx:pt idx="278">-0.00087410492947807502</cx:pt>
          <cx:pt idx="279">0.00076607528029593995</cx:pt>
          <cx:pt idx="280">0.00026948604625280252</cx:pt>
          <cx:pt idx="281">0.00014593273492642526</cx:pt>
          <cx:pt idx="282">0.00080475634650009999</cx:pt>
          <cx:pt idx="283">-0.00041805323867508002</cx:pt>
          <cx:pt idx="284">-0.0029562698512088999</cx:pt>
          <cx:pt idx="285">0.0014961929176460925</cx:pt>
          <cx:pt idx="286">0.0001525443074541055</cx:pt>
          <cx:pt idx="287">-0.0035114722374702751</cx:pt>
          <cx:pt idx="288">-0.010082933215363176</cx:pt>
          <cx:pt idx="289">-0.0049860432559602503</cx:pt>
          <cx:pt idx="290">-0.010150594410474225</cx:pt>
          <cx:pt idx="291">-0.0065370543010741747</cx:pt>
          <cx:pt idx="292">0.001799390453796525</cx:pt>
          <cx:pt idx="293">-0.00081048650308591995</cx:pt>
          <cx:pt idx="294">-0.0098858147032287493</cx:pt>
          <cx:pt idx="295">-0.014706200713714125</cx:pt>
          <cx:pt idx="296">-0.0038550807741269</cx:pt>
          <cx:pt idx="297">0.011888102505105925</cx:pt>
          <cx:pt idx="298">0.01229997418416455</cx:pt>
          <cx:pt idx="299">0.064169227969961204</cx:pt>
          <cx:pt idx="300">0.041876998350850098</cx:pt>
          <cx:pt idx="301">0.00061402627439820603</cx:pt>
          <cx:pt idx="302">-0.0095830022046246507</cx:pt>
          <cx:pt idx="303">-0.026360761289316699</cx:pt>
          <cx:pt idx="304">-0.037619502854621602</cx:pt>
          <cx:pt idx="305">-0.018666574696563999</cx:pt>
          <cx:pt idx="306">-0.0079403953697379792</cx:pt>
          <cx:pt idx="307">0.00012903465292830399</cx:pt>
          <cx:pt idx="308">0.00115877698720273</cx:pt>
          <cx:pt idx="309">0.00039264527979143899</cx:pt>
          <cx:pt idx="310">0.0038908927403571501</cx:pt>
          <cx:pt idx="311">-0.00097020752527109697</cx:pt>
          <cx:pt idx="312">-0.0030037049345372499</cx:pt>
          <cx:pt idx="313">0.015991302581127902</cx:pt>
          <cx:pt idx="314">0.0184309085474159</cx:pt>
          <cx:pt idx="315">0.0017095123874286901</cx:pt>
          <cx:pt idx="316">-0.013786154506659201</cx:pt>
          <cx:pt idx="317">-0.019517334131390399</cx:pt>
          <cx:pt idx="318">-0.017275597658199401</cx:pt>
          <cx:pt idx="319">-0.020115276387671702</cx:pt>
          <cx:pt idx="320">0.0050061263828265999</cx:pt>
          <cx:pt idx="321">-0.038730062352306298</cx:pt>
          <cx:pt idx="322">-0.0384075280134809</cx:pt>
          <cx:pt idx="323">-0.038298256101479397</cx:pt>
          <cx:pt idx="324">0.0120244717053676</cx:pt>
          <cx:pt idx="325">0.0321186427872713</cx:pt>
          <cx:pt idx="326">0.0170735747124523</cx:pt>
          <cx:pt idx="327">0.043854285150983698</cx:pt>
          <cx:pt idx="328">0.048627869092595803</cx:pt>
          <cx:pt idx="329">0.022122138240781401</cx:pt>
          <cx:pt idx="330">0.0040453112110404501</cx:pt>
          <cx:pt idx="331">-0.036100572069250797</cx:pt>
          <cx:pt idx="332">-0.037099034905584097</cx:pt>
          <cx:pt idx="333">-0.017289929883163899</cx:pt>
          <cx:pt idx="334">-0.00468341836078889</cx:pt>
          <cx:pt idx="335">-0.00061157928231563301</cx:pt>
          <cx:pt idx="336">0.00053399604835850504</cx:pt>
          <cx:pt idx="337">-0.000158533878220278</cx:pt>
          <cx:pt idx="338">0.0024556129096055999</cx:pt>
          <cx:pt idx="339">-0.00269240883007976</cx:pt>
          <cx:pt idx="340">0.019231880800972</cx:pt>
          <cx:pt idx="341">0.033998286309286897</cx:pt>
          <cx:pt idx="342">0.019632806489464701</cx:pt>
          <cx:pt idx="343">-0.0082016557707698598</cx:pt>
          <cx:pt idx="344">-0.013527167436305</cx:pt>
          <cx:pt idx="345">-0.0418905677857302</cx:pt>
          <cx:pt idx="346">-0.022960364726330701</cx:pt>
          <cx:pt idx="347">-0.0097052326929837791</cx:pt>
          <cx:pt idx="348">-0.024313761695243599</cx:pt>
          <cx:pt idx="349">-0.035285721398475203</cx:pt>
          <cx:pt idx="350">-0.048819317994815099</cx:pt>
          <cx:pt idx="351">0.0106523850182719</cx:pt>
          <cx:pt idx="352">0.0208427745977556</cx:pt>
          <cx:pt idx="353">0.015449234687110101</cx:pt>
          <cx:pt idx="354">0.0034024019979930599</cx:pt>
          <cx:pt idx="355">0.024269974846610601</cx:pt>
          <cx:pt idx="356">0.025878801864707</cx:pt>
          <cx:pt idx="357">0.0406689666747636</cx:pt>
          <cx:pt idx="358">0.023910200213670001</cx:pt>
          <cx:pt idx="359">-0.021235679245163799</cx:pt>
          <cx:pt idx="360">-0.045664109178044199</cx:pt>
          <cx:pt idx="361">-0.0149029843504659</cx:pt>
          <cx:pt idx="362">-0.0039826165091060598</cx:pt>
          <cx:pt idx="363">-0.00098770334505306309</cx:pt>
          <cx:pt idx="364">-0.0013696093145914899</cx:pt>
          <cx:pt idx="365">0.00078663016015952699</cx:pt>
          <cx:pt idx="366">0.0015793922227281001</cx:pt>
          <cx:pt idx="367">-0.0034986966100425902</cx:pt>
          <cx:pt idx="368">0.0335711772275024</cx:pt>
          <cx:pt idx="369">0.030545762338600801</cx:pt>
          <cx:pt idx="370">0.012244390981543301</cx:pt>
          <cx:pt idx="371">0.025948053322953898</cx:pt>
          <cx:pt idx="372">0.018516934390165302</cx:pt>
          <cx:pt idx="373">-0.016228893445685798</cx:pt>
          <cx:pt idx="374">0.0073414483520705199</cx:pt>
          <cx:pt idx="375">-0.0093189865264149997</cx:pt>
          <cx:pt idx="376">-0.034864276034367502</cx:pt>
          <cx:pt idx="377">-0.043001483791203998</cx:pt>
          <cx:pt idx="378">-0.0081281375966923107</cx:pt>
          <cx:pt idx="379">0.017872798251429501</cx:pt>
          <cx:pt idx="380">0.0283403436136027</cx:pt>
          <cx:pt idx="381">0.0183589319328346</cx:pt>
          <cx:pt idx="382">-0.00341030739213801</cx:pt>
          <cx:pt idx="383">0.0039844304518938597</cx:pt>
          <cx:pt idx="384">0.033759215527697499</cx:pt>
          <cx:pt idx="385">0.053144832528934302</cx:pt>
          <cx:pt idx="386">0.031573426012939901</cx:pt>
          <cx:pt idx="387">-0.028330516247938298</cx:pt>
          <cx:pt idx="388">-0.0493870377299001</cx:pt>
          <cx:pt idx="389">-0.0120806092693119</cx:pt>
          <cx:pt idx="390">-0.0055425254306662999</cx:pt>
          <cx:pt idx="391">-0.00014789870436768501</cx:pt>
          <cx:pt idx="392">-1.7777796772114299e-05</cx:pt>
          <cx:pt idx="393">-5.5596071968401698e-05</cx:pt>
          <cx:pt idx="394">0.00030283449704643502</cx:pt>
          <cx:pt idx="395">0.0040099475087597997</cx:pt>
          <cx:pt idx="396">0.034983575107701399</cx:pt>
          <cx:pt idx="397">0.024270653294267999</cx:pt>
          <cx:pt idx="398">0.024270507577672702</cx:pt>
          <cx:pt idx="399">0.042209755313273201</cx:pt>
          <cx:pt idx="400">0.023977735958292699</cx:pt>
          <cx:pt idx="401">0.011915065889279401</cx:pt>
          <cx:pt idx="402">0.00819915639092101</cx:pt>
          <cx:pt idx="403">-0.0063313712483010903</cx:pt>
          <cx:pt idx="404">-0.0041201173511195999</cx:pt>
          <cx:pt idx="405">-0.0152693951922767</cx:pt>
          <cx:pt idx="406">-0.0067916152255415203</cx:pt>
          <cx:pt idx="407">0.0178779095579546</cx:pt>
          <cx:pt idx="408">0.0064609783886654202</cx:pt>
          <cx:pt idx="409">0.0032290887564089101</cx:pt>
          <cx:pt idx="410">-0.016756763986961201</cx:pt>
          <cx:pt idx="411">0.031488490239277897</cx:pt>
          <cx:pt idx="412">0.0293751703269414</cx:pt>
          <cx:pt idx="413">0.0149365707901513</cx:pt>
          <cx:pt idx="414">0.00933588690185682</cx:pt>
          <cx:pt idx="415">-0.033615073955449902</cx:pt>
          <cx:pt idx="416">-0.044133780947660899</cx:pt>
          <cx:pt idx="417">-0.0093977429451562698</cx:pt>
          <cx:pt idx="418">-0.0034542882099238099</cx:pt>
          <cx:pt idx="419">0.00048074581756530699</cx:pt>
          <cx:pt idx="420">0.000324776836834328</cx:pt>
          <cx:pt idx="421">-0.00050922722495747095</cx:pt>
          <cx:pt idx="422">-0.0023847320211497101</cx:pt>
          <cx:pt idx="423">0.0077512950471291097</cx:pt>
          <cx:pt idx="424">0.034254460289667499</cx:pt>
          <cx:pt idx="425">0.016124295524853401</cx:pt>
          <cx:pt idx="426">0.0104149766050931</cx:pt>
          <cx:pt idx="427">-0.0053493814777050598</cx:pt>
          <cx:pt idx="428">0.00054202021677741898</cx:pt>
          <cx:pt idx="429">0.038265631495491899</cx:pt>
          <cx:pt idx="430">0.046282942319286903</cx:pt>
          <cx:pt idx="431">0.027358495103335202</cx:pt>
          <cx:pt idx="432">0.0274009547993369</cx:pt>
          <cx:pt idx="433">0.0214167411567204</cx:pt>
          <cx:pt idx="434">0.0129538154869859</cx:pt>
          <cx:pt idx="435">0.0293316954208525</cx:pt>
          <cx:pt idx="436">0.026331669246607899</cx:pt>
          <cx:pt idx="437">0.043861908592770997</cx:pt>
          <cx:pt idx="438">0.0063272563151782896</cx:pt>
          <cx:pt idx="439">0.022607714437494798</cx:pt>
          <cx:pt idx="440">-0.0033888089863794301</cx:pt>
          <cx:pt idx="441">-0.0036953262358452601</cx:pt>
          <cx:pt idx="442">0.018401087516875601</cx:pt>
          <cx:pt idx="443">-0.021860105086747499</cx:pt>
          <cx:pt idx="444">-0.038987405940364497</cx:pt>
          <cx:pt idx="445">-0.019157262524705398</cx:pt>
          <cx:pt idx="446">-0.0019684587728235601</cx:pt>
          <cx:pt idx="447">-0.00057639523177407405</cx:pt>
          <cx:pt idx="448">0.00049762054410082304</cx:pt>
          <cx:pt idx="449">-0.000349699960504933</cx:pt>
          <cx:pt idx="450">-0.00064463699659583003</cx:pt>
          <cx:pt idx="451">-0.00056963625377039304</cx:pt>
          <cx:pt idx="452">0.017477613514237</cx:pt>
          <cx:pt idx="453">0.012937239040644101</cx:pt>
          <cx:pt idx="454">0.0092410357912114192</cx:pt>
          <cx:pt idx="455">-0.0156062430576678</cx:pt>
          <cx:pt idx="456">-0.014849198347795601</cx:pt>
          <cx:pt idx="457">-0.0020570205435878801</cx:pt>
          <cx:pt idx="458">0.0292743374188177</cx:pt>
          <cx:pt idx="459">0.021579008952194698</cx:pt>
          <cx:pt idx="460">0.040599159996943697</cx:pt>
          <cx:pt idx="461">0.042583194823796598</cx:pt>
          <cx:pt idx="462">0.0109653077882165</cx:pt>
          <cx:pt idx="463">0.0206631226887437</cx:pt>
          <cx:pt idx="464">0.019199663798427101</cx:pt>
          <cx:pt idx="465">0.033201162673832399</cx:pt>
          <cx:pt idx="466">-0.000191198576116744</cx:pt>
          <cx:pt idx="467">-0.016655436119547701</cx:pt>
          <cx:pt idx="468">-0.00060663378078193995</cx:pt>
          <cx:pt idx="469">0.0030540731889501399</cx:pt>
          <cx:pt idx="470">0.011603695827408</cx:pt>
          <cx:pt idx="471">-0.0212938918703541</cx:pt>
          <cx:pt idx="472">-0.0280522941731681</cx:pt>
          <cx:pt idx="473">-0.016805098879607499</cx:pt>
          <cx:pt idx="474">-0.00351695831976801</cx:pt>
          <cx:pt idx="475">-0.00063048369910258695</cx:pt>
          <cx:pt idx="476">-0.00066157661168743495</cx:pt>
          <cx:pt idx="477">-2.9657175384610502e-05</cx:pt>
          <cx:pt idx="478">-0.00084062456319778105</cx:pt>
          <cx:pt idx="479">-0.0088978303732037394</cx:pt>
          <cx:pt idx="480">0.0022516499754662101</cx:pt>
          <cx:pt idx="481">-0.0033413292634936801</cx:pt>
          <cx:pt idx="482">-0.017732185140033</cx:pt>
          <cx:pt idx="483">-0.0209414461544979</cx:pt>
          <cx:pt idx="484">0.0028804880340158301</cx:pt>
          <cx:pt idx="485">-0.00064072343020474601</cx:pt>
          <cx:pt idx="486">0.0013729366075628799</cx:pt>
          <cx:pt idx="487">-0.023077584345068802</cx:pt>
          <cx:pt idx="488">0.0073965876961129698</cx:pt>
          <cx:pt idx="489">0.010912876245095401</cx:pt>
          <cx:pt idx="490">-0.0052122243578890098</cx:pt>
          <cx:pt idx="491">0.0155342054435803</cx:pt>
          <cx:pt idx="492">-0.00180413150827312</cx:pt>
          <cx:pt idx="493">-0.0144482306564028</cx:pt>
          <cx:pt idx="494">-0.0184669521882097</cx:pt>
          <cx:pt idx="495">-0.026487941388895601</cx:pt>
          <cx:pt idx="496">-0.016755601989565001</cx:pt>
          <cx:pt idx="497">0.0047445176990115502</cx:pt>
          <cx:pt idx="498">0.0018962904670575</cx:pt>
          <cx:pt idx="499">-0.016794502975927099</cx:pt>
          <cx:pt idx="500">-0.0243390612897301</cx:pt>
          <cx:pt idx="501">-0.0084501520265148605</cx:pt>
          <cx:pt idx="502">-0.0013624537090983001</cx:pt>
          <cx:pt idx="503">0.00013136036879981701</cx:pt>
          <cx:pt idx="504">0.00076291749390958901</cx:pt>
          <cx:pt idx="505">0.00015707595027325701</cx:pt>
          <cx:pt idx="506">-0.00094431009052269195</cx:pt>
          <cx:pt idx="507">-0.011325790883663501</cx:pt>
          <cx:pt idx="508">-0.0089407486751707406</cx:pt>
          <cx:pt idx="509">-0.0108175410538705</cx:pt>
          <cx:pt idx="510">6.0940945698021997e-05</cx:pt>
          <cx:pt idx="511">-0.0054457012290015797</cx:pt>
          <cx:pt idx="512">0.014506979782430599</cx:pt>
          <cx:pt idx="513">-0.0022368662497922799</cx:pt>
          <cx:pt idx="514">-0.025078477981389499</cx:pt>
          <cx:pt idx="515">-0.0253972640346165</cx:pt>
          <cx:pt idx="516">-0.034840018059291503</cx:pt>
          <cx:pt idx="517">0.0050067416039154501</cx:pt>
          <cx:pt idx="518">0.020565871448353999</cx:pt>
          <cx:pt idx="519">-0.0053575368156596401</cx:pt>
          <cx:pt idx="520">-0.011721094780683601</cx:pt>
          <cx:pt idx="521">-0.011145087355127</cx:pt>
          <cx:pt idx="522">-0.0036095957125276499</cx:pt>
          <cx:pt idx="523">-0.0099760075698448192</cx:pt>
          <cx:pt idx="524">0.0024260041674666099</cx:pt>
          <cx:pt idx="525">0.0136899176866735</cx:pt>
          <cx:pt idx="526">-0.0079316090936606496</cx:pt>
          <cx:pt idx="527">-0.041838250577983398</cx:pt>
          <cx:pt idx="528">-0.035228739561820502</cx:pt>
          <cx:pt idx="529">-0.0097213051045740902</cx:pt>
          <cx:pt idx="530">-0.00037531114852160802</cx:pt>
          <cx:pt idx="531">7.2987950542289802e-05</cx:pt>
          <cx:pt idx="532">0.00041255250785584999</cx:pt>
          <cx:pt idx="533">-0.000136633590131894</cx:pt>
          <cx:pt idx="534">-0.00075625172637995997</cx:pt>
          <cx:pt idx="535">-0.0078580636207464995</cx:pt>
          <cx:pt idx="536">-0.0095617907848849094</cx:pt>
          <cx:pt idx="537">-0.00102636701222341</cx:pt>
          <cx:pt idx="538">0.0115825961323286</cx:pt>
          <cx:pt idx="539">0.020544813751563799</cx:pt>
          <cx:pt idx="540">0.022237823542962599</cx:pt>
          <cx:pt idx="541">0.0168563636012883</cx:pt>
          <cx:pt idx="542">-0.0141123615525566</cx:pt>
          <cx:pt idx="543">-0.027051186029535001</cx:pt>
          <cx:pt idx="544">-0.028971402853435999</cx:pt>
          <cx:pt idx="545">-0.0077510905090485598</cx:pt>
          <cx:pt idx="546">0.013687120068279501</cx:pt>
          <cx:pt idx="547">-0.000257818011351049</cx:pt>
          <cx:pt idx="548">0.0085775652678376606</cx:pt>
          <cx:pt idx="549">0.0030551055595376599</cx:pt>
          <cx:pt idx="550">0.018906103942628101</cx:pt>
          <cx:pt idx="551">0.0020045587166571599</cx:pt>
          <cx:pt idx="552">-0.012952110344203399</cx:pt>
          <cx:pt idx="553">-0.013085179957678101</cx:pt>
          <cx:pt idx="554">-0.0269559109708448</cx:pt>
          <cx:pt idx="555">-0.0379422824383501</cx:pt>
          <cx:pt idx="556">-0.022050929955714501</cx:pt>
          <cx:pt idx="557">-0.0095044245986778807</cx:pt>
          <cx:pt idx="558">-0.00074756405982182896</cx:pt>
          <cx:pt idx="559">-2.1960132369077901e-05</cx:pt>
          <cx:pt idx="560">0.00032948802302820598</cx:pt>
          <cx:pt idx="561">-0.00021876141245548501</cx:pt>
          <cx:pt idx="562">-0.00042958097021481901</cx:pt>
          <cx:pt idx="563">-0.0101141564344843</cx:pt>
          <cx:pt idx="564">-0.013688307417166401</cx:pt>
          <cx:pt idx="565">-0.0059992702626459901</cx:pt>
          <cx:pt idx="566">-0.0137584564185532</cx:pt>
          <cx:pt idx="567">0.00265225087820521</cx:pt>
          <cx:pt idx="568">0.015838892924323101</cx:pt>
          <cx:pt idx="569">-0.0042329428242629096</cx:pt>
          <cx:pt idx="570">-0.036064396210981099</cx:pt>
          <cx:pt idx="571">-0.0371630377546531</cx:pt>
          <cx:pt idx="572">-0.014386926141659701</cx:pt>
          <cx:pt idx="573">0.0195236511468815</cx:pt>
          <cx:pt idx="574">-0.0069808626100242204</cx:pt>
          <cx:pt idx="575">-0.0254416187008513</cx:pt>
          <cx:pt idx="576">0.0103162430487317</cx:pt>
          <cx:pt idx="577">0.0103721390777788</cx:pt>
          <cx:pt idx="578">0.0074257614983059203</cx:pt>
          <cx:pt idx="579">-0.0059948814658638402</cx:pt>
          <cx:pt idx="580">-0.016160911715793799</cx:pt>
          <cx:pt idx="581">-0.016001033810832701</cx:pt>
          <cx:pt idx="582">-0.021459904914012298</cx:pt>
          <cx:pt idx="583">-0.0205383342634613</cx:pt>
          <cx:pt idx="584">-0.00545109815239534</cx:pt>
          <cx:pt idx="585">-0.010234967125433699</cx:pt>
          <cx:pt idx="586">0.000776340599732801</cx:pt>
          <cx:pt idx="587">0.00079183997896385596</cx:pt>
          <cx:pt idx="588">-0.000100128587330866</cx:pt>
          <cx:pt idx="589">6.3377822631335596e-05</cx:pt>
          <cx:pt idx="590">-0.00034582057814077998</cx:pt>
          <cx:pt idx="591">-0.011569513997488</cx:pt>
          <cx:pt idx="592">-0.011976370023543801</cx:pt>
          <cx:pt idx="593">-0.0096518934414332406</cx:pt>
          <cx:pt idx="594">-0.011352800274580299</cx:pt>
          <cx:pt idx="595">-0.0022228531161545199</cx:pt>
          <cx:pt idx="596">0.027009230607336801</cx:pt>
          <cx:pt idx="597">-0.00067585181358295805</cx:pt>
          <cx:pt idx="598">-0.015743953946523</cx:pt>
          <cx:pt idx="599">-0.0222270598549861</cx:pt>
          <cx:pt idx="600">0.012630510415976201</cx:pt>
          <cx:pt idx="601">0.0103786936290227</cx:pt>
          <cx:pt idx="602">-0.031375351632203098</cx:pt>
          <cx:pt idx="603">-0.065324226178872805</cx:pt>
          <cx:pt idx="604">-0.023426820951210601</cx:pt>
          <cx:pt idx="605">-0.020276490549043701</cx:pt>
          <cx:pt idx="606">-0.0061700904684436099</cx:pt>
          <cx:pt idx="607">-0.0269282137509518</cx:pt>
          <cx:pt idx="608">-0.021507017502623502</cx:pt>
          <cx:pt idx="609">-0.015015758953565401</cx:pt>
          <cx:pt idx="610">-0.020813581759941999</cx:pt>
          <cx:pt idx="611">-0.0150977719345417</cx:pt>
          <cx:pt idx="612">-0.012643273503675801</cx:pt>
          <cx:pt idx="613">-0.015152166541866</cx:pt>
          <cx:pt idx="614">-0.00335949073208466</cx:pt>
          <cx:pt idx="615">-0.00033144884035712501</cx:pt>
          <cx:pt idx="616">0.00022865749786575001</cx:pt>
          <cx:pt idx="617">8.4669103809198405e-05</cx:pt>
          <cx:pt idx="618">-0.0012508574684023401</cx:pt>
          <cx:pt idx="619">-0.0077665320099535402</cx:pt>
          <cx:pt idx="620">-0.0095070140663892303</cx:pt>
          <cx:pt idx="621">-0.0087115165370559508</cx:pt>
          <cx:pt idx="622">-0.0019129609285882399</cx:pt>
          <cx:pt idx="623">-0.0089576131425988005</cx:pt>
          <cx:pt idx="624">0.015252783533153</cx:pt>
          <cx:pt idx="625">-0.0095968990751537399</cx:pt>
          <cx:pt idx="626">0.00227167159291429</cx:pt>
          <cx:pt idx="627">0.017849197337154801</cx:pt>
          <cx:pt idx="628">0.0254188282021705</cx:pt>
          <cx:pt idx="629">-0.0054151516616333297</cx:pt>
          <cx:pt idx="630">-0.024779778479866899</cx:pt>
          <cx:pt idx="631">-0.062636573733820103</cx:pt>
          <cx:pt idx="632">-0.060999875935605199</cx:pt>
          <cx:pt idx="633">-0.0566807034071505</cx:pt>
          <cx:pt idx="634">-0.036638042497866799</cx:pt>
          <cx:pt idx="635">-0.036398267828953501</cx:pt>
          <cx:pt idx="636">-0.025940442417429498</cx:pt>
          <cx:pt idx="637">-0.0162909972044574</cx:pt>
          <cx:pt idx="638">-0.0024854556328805602</cx:pt>
          <cx:pt idx="639">-0.0135743929043347</cx:pt>
          <cx:pt idx="640">-0.0148910447884965</cx:pt>
          <cx:pt idx="641">-0.011877130737239099</cx:pt>
          <cx:pt idx="642">-0.00154106214523714</cx:pt>
          <cx:pt idx="643">0.000283058003738207</cx:pt>
          <cx:pt idx="644">0.000655596905367826</cx:pt>
          <cx:pt idx="645">-0.00067344224782556596</cx:pt>
          <cx:pt idx="646">-0.00188385091982941</cx:pt>
          <cx:pt idx="647">-0.0059060457914153104</cx:pt>
          <cx:pt idx="648">-0.0092882512448892295</cx:pt>
          <cx:pt idx="649">0.00058209147865344898</cx:pt>
          <cx:pt idx="650">0.0138878241461715</cx:pt>
          <cx:pt idx="651">0.0112207751266299</cx:pt>
          <cx:pt idx="652">0.0032141564484899198</cx:pt>
          <cx:pt idx="653">-0.030601315967178501</cx:pt>
          <cx:pt idx="654">-0.014127597567135801</cx:pt>
          <cx:pt idx="655">0.022217616322501299</cx:pt>
          <cx:pt idx="656">0.012107499258548499</cx:pt>
          <cx:pt idx="657">-0.0173241096460525</cx:pt>
          <cx:pt idx="658">-0.0353386797643628</cx:pt>
          <cx:pt idx="659">-0.041938571612683002</cx:pt>
          <cx:pt idx="660">-0.039570910433886101</cx:pt>
          <cx:pt idx="661">-0.0362316049931099</cx:pt>
          <cx:pt idx="662">-0.037381218855429998</cx:pt>
          <cx:pt idx="663">-0.0375342894246216</cx:pt>
          <cx:pt idx="664">-0.0061876176391656001</cx:pt>
          <cx:pt idx="665">0.0098774261280284697</cx:pt>
          <cx:pt idx="666">0.0065887177664624604</cx:pt>
          <cx:pt idx="667">-0.0084866286905500299</cx:pt>
          <cx:pt idx="668">-0.0082163288316069796</cx:pt>
          <cx:pt idx="669">-0.0069151936889842803</cx:pt>
          <cx:pt idx="670">-0.00089307453395813302</cx:pt>
          <cx:pt idx="671">0.00014901083107352799</cx:pt>
          <cx:pt idx="672">-0.00056259044983725996</cx:pt>
          <cx:pt idx="673">0.00080890775659962397</cx:pt>
          <cx:pt idx="674">-0.00031524413858828999</cx:pt>
          <cx:pt idx="675">-0.0024007328502715702</cx:pt>
          <cx:pt idx="676">0.00684702283417578</cx:pt>
          <cx:pt idx="677">0.017712700898761199</cx:pt>
          <cx:pt idx="678">0.020676950681108398</cx:pt>
          <cx:pt idx="679">0.0189041703792798</cx:pt>
          <cx:pt idx="680">0.0279918033092218</cx:pt>
          <cx:pt idx="681">-0.0079581854950504793</cx:pt>
          <cx:pt idx="682">0.000116633828195686</cx:pt>
          <cx:pt idx="683">0.0024535942583108501</cx:pt>
          <cx:pt idx="684">-0.00029887627221546198</cx:pt>
          <cx:pt idx="685">0.0060618087692816004</cx:pt>
          <cx:pt idx="686">-0.0205626574554485</cx:pt>
          <cx:pt idx="687">-0.0131257766675814</cx:pt>
          <cx:pt idx="688">-0.013398968294738901</cx:pt>
          <cx:pt idx="689">-0.025117762594077199</cx:pt>
          <cx:pt idx="690">-0.030659923592704801</cx:pt>
          <cx:pt idx="691">-0.0046899530937822903</cx:pt>
          <cx:pt idx="692">0.0145083054593752</cx:pt>
          <cx:pt idx="693">0.016297877715744799</cx:pt>
          <cx:pt idx="694">0.0090102024151101096</cx:pt>
          <cx:pt idx="695">0.0038885228867168598</cx:pt>
          <cx:pt idx="696">-0.0056551953042387904</cx:pt>
          <cx:pt idx="697">-0.00044858193221221501</cx:pt>
          <cx:pt idx="698">-0.00076023201679020595</cx:pt>
          <cx:pt idx="699">0.000191066627642105</cx:pt>
          <cx:pt idx="700">0.00033815042300516102</cx:pt>
          <cx:pt idx="701">-0.000220260516228414</cx:pt>
          <cx:pt idx="702">0.00024481155942706001</cx:pt>
          <cx:pt idx="703">-0.00028410691399612098</cx:pt>
          <cx:pt idx="704">0.0053994776998185596</cx:pt>
          <cx:pt idx="705">0.011238136947521101</cx:pt>
          <cx:pt idx="706">0.0083232043415620901</cx:pt>
          <cx:pt idx="707">0.0078164981579072999</cx:pt>
          <cx:pt idx="708">0.018333555993520399</cx:pt>
          <cx:pt idx="709">0.0094921248819968603</cx:pt>
          <cx:pt idx="710">0.0110067154441325</cx:pt>
          <cx:pt idx="711">0.0108646575357475</cx:pt>
          <cx:pt idx="712">-0.0121783480301987</cx:pt>
          <cx:pt idx="713">0.010488742020783299</cx:pt>
          <cx:pt idx="714">0.019509559654713099</cx:pt>
          <cx:pt idx="715">0.00398181743415588</cx:pt>
          <cx:pt idx="716">-0.0014921953503706099</cx:pt>
          <cx:pt idx="717">-0.021935397805714699</cx:pt>
          <cx:pt idx="718">-0.0059290433729493903</cx:pt>
          <cx:pt idx="719">-0.0062020510730800699</cx:pt>
          <cx:pt idx="720">0.0059776163507650202</cx:pt>
          <cx:pt idx="721">-0.0019836657256841199</cx:pt>
          <cx:pt idx="722">-0.0127779541231313</cx:pt>
          <cx:pt idx="723">-0.0093343885855703603</cx:pt>
          <cx:pt idx="724">-0.0056104907004486896</cx:pt>
          <cx:pt idx="725">-0.00039754009565593201</cx:pt>
          <cx:pt idx="726">-0.00041606473624677899</cx:pt>
          <cx:pt idx="727">-0.00074747088160448697</cx:pt>
          <cx:pt idx="728">-0.000300233369462361</cx:pt>
          <cx:pt idx="729">-0.00059009267234181402</cx:pt>
          <cx:pt idx="730">-0.00050078131123696605</cx:pt>
          <cx:pt idx="731">-0.00078208060738832095</cx:pt>
          <cx:pt idx="732">0.00061630446868564902</cx:pt>
          <cx:pt idx="733">0.0035102233756439602</cx:pt>
          <cx:pt idx="734">0.0097455608145325702</cx:pt>
          <cx:pt idx="735">0.0142666323488669</cx:pt>
          <cx:pt idx="736">0.0204930480256823</cx:pt>
          <cx:pt idx="737">0.026130292738587399</cx:pt>
          <cx:pt idx="738">0.020461008599156599</cx:pt>
          <cx:pt idx="739">0.011908040126543401</cx:pt>
          <cx:pt idx="740">0.015243867902385201</cx:pt>
          <cx:pt idx="741">0.0241003213546221</cx:pt>
          <cx:pt idx="742">0.032946156742989299</cx:pt>
          <cx:pt idx="743">0.0235388856173155</cx:pt>
          <cx:pt idx="744">0.0191791387241451</cx:pt>
          <cx:pt idx="745">0.00624372226729095</cx:pt>
          <cx:pt idx="746">0.0124415804093504</cx:pt>
          <cx:pt idx="747">0.0061330420926437599</cx:pt>
          <cx:pt idx="748">0.0038115347688383499</cx:pt>
          <cx:pt idx="749">0.0086946484179925305</cx:pt>
          <cx:pt idx="750">0.00271108807426413</cx:pt>
          <cx:pt idx="751">0.00028388637664915399</cx:pt>
          <cx:pt idx="752">-0.00040099912525285803</cx:pt>
          <cx:pt idx="753">-4.87590208706246e-06</cx:pt>
          <cx:pt idx="754">3.4792323295433002e-05</cx:pt>
          <cx:pt idx="755">-0.00016864858033725501</cx:pt>
          <cx:pt idx="756">0.000723962755153112</cx:pt>
          <cx:pt idx="757">-0.00041796484084156402</cx:pt>
          <cx:pt idx="758">0.00016137096102524</cx:pt>
          <cx:pt idx="759">0.00015963134219770599</cx:pt>
          <cx:pt idx="760">0.00031731899536725197</cx:pt>
          <cx:pt idx="761">-4.6615213688664298e-05</cx:pt>
          <cx:pt idx="762">0.00043453105303122702</cx:pt>
          <cx:pt idx="763">0.00187286254110769</cx:pt>
          <cx:pt idx="764">0.00066662150456060104</cx:pt>
          <cx:pt idx="765">0.00046796278796216599</cx:pt>
          <cx:pt idx="766">-0.0011285874401037899</cx:pt>
          <cx:pt idx="767">-0.0010226968045274399</cx:pt>
          <cx:pt idx="768">5.2040021889813099e-05</cx:pt>
          <cx:pt idx="769">0.00285813790627622</cx:pt>
          <cx:pt idx="770">0.0054364481776474696</cx:pt>
          <cx:pt idx="771">0.0045891067399022904</cx:pt>
          <cx:pt idx="772">0.0046497982338631703</cx:pt>
          <cx:pt idx="773">0.0045395527520319398</cx:pt>
          <cx:pt idx="774">0.0093199332442308706</cx:pt>
          <cx:pt idx="775">0.0054341611834112496</cx:pt>
          <cx:pt idx="776">0.0023047135880528099</cx:pt>
          <cx:pt idx="777">0.00110721960683655</cx:pt>
          <cx:pt idx="778">0.0028893825864760199</cx:pt>
          <cx:pt idx="779">-0.0003144941411447</cx:pt>
          <cx:pt idx="780">-0.00023207326589217301</cx:pt>
          <cx:pt idx="781">-0.0010035325148967499</cx:pt>
          <cx:pt idx="782">0.000206616739613127</cx:pt>
          <cx:pt idx="783">-2.3906659331333401e-05</cx:pt>
          <cx:pt idx="784">0.0011976717169831499</cx:pt>
          <cx:pt idx="785">-0.0036300632356695752</cx:pt>
          <cx:pt idx="786">-0.0059765576505410754</cx:pt>
          <cx:pt idx="787">-0.0040775824428788496</cx:pt>
          <cx:pt idx="788">-0.010382498377977126</cx:pt>
          <cx:pt idx="789">-0.011964546664341625</cx:pt>
          <cx:pt idx="790">-0.0065830406462321252</cx:pt>
          <cx:pt idx="791">-0.0029896051213470251</cx:pt>
          <cx:pt idx="792">0.0040491115027883251</cx:pt>
          <cx:pt idx="793">0.0047310900461745749</cx:pt>
          <cx:pt idx="794">0.011304148974488825</cx:pt>
          <cx:pt idx="795">0.0079630581740633994</cx:pt>
          <cx:pt idx="796">0.0091742736234736496</cx:pt>
          <cx:pt idx="797">0.0038342372458497502</cx:pt>
          <cx:pt idx="798">0.00065519866713603246</cx:pt>
          <cx:pt idx="799">0.0071745036373878747</cx:pt>
          <cx:pt idx="800">0.0095674743222462742</cx:pt>
          <cx:pt idx="801">0.0082534914823531747</cx:pt>
          <cx:pt idx="802">0.0074055470652429501</cx:pt>
          <cx:pt idx="803">0.0026773317832633498</cx:pt>
          <cx:pt idx="804">0.0023097746547537275</cx:pt>
          <cx:pt idx="805">-0.0013156271974905701</cx:pt>
          <cx:pt idx="806">-0.0042467832537442249</cx:pt>
          <cx:pt idx="807">-0.00065263183194305002</cx:pt>
          <cx:pt idx="808">1.8633245112447875e-05</cx:pt>
          <cx:pt idx="809">-0.0002665700434662325</cx:pt>
          <cx:pt idx="810">0.00020713318772496575</cx:pt>
          <cx:pt idx="811">0.0010419922086217751</cx:pt>
          <cx:pt idx="812">0.0012744292881591724</cx:pt>
          <cx:pt idx="813">-0.00329196558193885</cx:pt>
          <cx:pt idx="814">-0.0056635865292341998</cx:pt>
          <cx:pt idx="815">-0.0056502613571622002</cx:pt>
          <cx:pt idx="816">-0.01051091903517915</cx:pt>
          <cx:pt idx="817">-0.0037514282776804249</cx:pt>
          <cx:pt idx="818">-0.0047597117068595499</cx:pt>
          <cx:pt idx="819">0.0038615941746236999</cx:pt>
          <cx:pt idx="820">0.0099497086145932997</cx:pt>
          <cx:pt idx="821">0.0017552387799486401</cx:pt>
          <cx:pt idx="822">0.0069155857916414747</cx:pt>
          <cx:pt idx="823">0.00017455501462256925</cx:pt>
          <cx:pt idx="824">-0.006302918307853525</cx:pt>
          <cx:pt idx="825">-0.013595467158001424</cx:pt>
          <cx:pt idx="826">-0.00706895124574185</cx:pt>
          <cx:pt idx="827">0.0137294858098849</cx:pt>
          <cx:pt idx="828">0.01485974469514975</cx:pt>
          <cx:pt idx="829">0.0060388657770218497</cx:pt>
          <cx:pt idx="830">0.0059955577083827503</cx:pt>
          <cx:pt idx="831">-0.0020071635357071676</cx:pt>
          <cx:pt idx="832">-0.0079672800868782253</cx:pt>
          <cx:pt idx="833">-0.0044466963382249246</cx:pt>
          <cx:pt idx="834">-0.0042600807329234497</cx:pt>
          <cx:pt idx="835">-0.00037794704670545749</cx:pt>
          <cx:pt idx="836">-0.00014430407879561174</cx:pt>
          <cx:pt idx="837">7.7508972074486244e-05</cx:pt>
          <cx:pt idx="838">0.00012994765034994224</cx:pt>
          <cx:pt idx="839">0.00057187908381611254</cx:pt>
          <cx:pt idx="840">0.00068087635529975995</cx:pt>
          <cx:pt idx="841">-0.0033872165623062751</cx:pt>
          <cx:pt idx="842">-0.0030970153026164998</cx:pt>
          <cx:pt idx="843">-0.00030588157722143502</cx:pt>
          <cx:pt idx="844">-0.0062098230454406753</cx:pt>
          <cx:pt idx="845">-0.0071222011087159753</cx:pt>
          <cx:pt idx="846">-0.0014437993423521524</cx:pt>
          <cx:pt idx="847">0.00048115334813703001</cx:pt>
          <cx:pt idx="848">0.0001844239838293515</cx:pt>
          <cx:pt idx="849">0.0017963500236065301</cx:pt>
          <cx:pt idx="850">0.0090746979265903249</cx:pt>
          <cx:pt idx="851">-0.0011165719160947374</cx:pt>
          <cx:pt idx="852">-0.0075422150048634999</cx:pt>
          <cx:pt idx="853">-0.0087844459438199997</cx:pt>
          <cx:pt idx="854">0.0082918852291282499</cx:pt>
          <cx:pt idx="855">0.015413553012722825</cx:pt>
          <cx:pt idx="856">0.018366883379977376</cx:pt>
          <cx:pt idx="857">0.015448613198512725</cx:pt>
          <cx:pt idx="858">0.0069120365349351499</cx:pt>
          <cx:pt idx="859">-0.0023539969509495701</cx:pt>
          <cx:pt idx="860">-0.0083206525829911254</cx:pt>
          <cx:pt idx="861">-0.01019031645364845</cx:pt>
          <cx:pt idx="862">-0.0052569152195741497</cx:pt>
          <cx:pt idx="863">-0.00087410492947807502</cx:pt>
          <cx:pt idx="864">0.00076607528029593995</cx:pt>
          <cx:pt idx="865">0.00026948604625280252</cx:pt>
          <cx:pt idx="866">0.00014593273492642526</cx:pt>
          <cx:pt idx="867">0.00080475634650009999</cx:pt>
          <cx:pt idx="868">-0.00041805323867508002</cx:pt>
          <cx:pt idx="869">-0.0029562698512088999</cx:pt>
          <cx:pt idx="870">0.0014961929176460925</cx:pt>
          <cx:pt idx="871">0.0001525443074541055</cx:pt>
          <cx:pt idx="872">-0.0035114722374702751</cx:pt>
          <cx:pt idx="873">-0.010082933215363176</cx:pt>
          <cx:pt idx="874">-0.0049860432559602503</cx:pt>
          <cx:pt idx="875">-0.010150594410474225</cx:pt>
          <cx:pt idx="876">-0.0065370543010741747</cx:pt>
          <cx:pt idx="877">0.001799390453796525</cx:pt>
          <cx:pt idx="878">-0.00081048650308591995</cx:pt>
          <cx:pt idx="879">-0.0098858147032287493</cx:pt>
          <cx:pt idx="880">-0.014706200713714125</cx:pt>
          <cx:pt idx="881">-0.0038550807741269</cx:pt>
          <cx:pt idx="882">0.011888102505105925</cx:pt>
          <cx:pt idx="883">0.01229997418416455</cx:pt>
          <cx:pt idx="884">0.0011976717169831499</cx:pt>
          <cx:pt idx="885">-0.0036300632356695752</cx:pt>
          <cx:pt idx="886">-0.0059765576505410754</cx:pt>
          <cx:pt idx="887">-0.0040775824428788496</cx:pt>
          <cx:pt idx="888">-0.010382498377977126</cx:pt>
          <cx:pt idx="889">-0.011964546664341625</cx:pt>
          <cx:pt idx="890">-0.0065830406462321252</cx:pt>
          <cx:pt idx="891">-0.0029896051213470251</cx:pt>
          <cx:pt idx="892">0.0040491115027883251</cx:pt>
          <cx:pt idx="893">0.0047310900461745749</cx:pt>
          <cx:pt idx="894">0.011304148974488825</cx:pt>
          <cx:pt idx="895">0.0079630581740633994</cx:pt>
          <cx:pt idx="896">0.0091742736234736496</cx:pt>
          <cx:pt idx="897">0.0038342372458497502</cx:pt>
          <cx:pt idx="898">0.00065519866713603246</cx:pt>
          <cx:pt idx="899">0.0071745036373878747</cx:pt>
          <cx:pt idx="900">0.0095674743222462742</cx:pt>
          <cx:pt idx="901">0.0082534914823531747</cx:pt>
          <cx:pt idx="902">0.0074055470652429501</cx:pt>
          <cx:pt idx="903">0.0026773317832633498</cx:pt>
          <cx:pt idx="904">0.0023097746547537275</cx:pt>
          <cx:pt idx="905">-0.0013156271974905701</cx:pt>
          <cx:pt idx="906">-0.0042467832537442249</cx:pt>
          <cx:pt idx="907">-0.00065263183194305002</cx:pt>
          <cx:pt idx="908">1.8633245112447875e-05</cx:pt>
          <cx:pt idx="909">-0.0002665700434662325</cx:pt>
          <cx:pt idx="910">0.00020713318772496575</cx:pt>
          <cx:pt idx="911">0.0010419922086217751</cx:pt>
          <cx:pt idx="912">0.0012744292881591724</cx:pt>
          <cx:pt idx="913">-0.00329196558193885</cx:pt>
          <cx:pt idx="914">-0.0056635865292341998</cx:pt>
          <cx:pt idx="915">-0.0056502613571622002</cx:pt>
          <cx:pt idx="916">-0.01051091903517915</cx:pt>
          <cx:pt idx="917">-0.0037514282776804249</cx:pt>
          <cx:pt idx="918">-0.0047597117068595499</cx:pt>
          <cx:pt idx="919">0.0038615941746236999</cx:pt>
          <cx:pt idx="920">0.0099497086145932997</cx:pt>
          <cx:pt idx="921">0.0017552387799486401</cx:pt>
          <cx:pt idx="922">0.0069155857916414747</cx:pt>
          <cx:pt idx="923">0.00017455501462256925</cx:pt>
          <cx:pt idx="924">-0.006302918307853525</cx:pt>
          <cx:pt idx="925">-0.013595467158001424</cx:pt>
          <cx:pt idx="926">-0.00706895124574185</cx:pt>
          <cx:pt idx="927">0.0137294858098849</cx:pt>
          <cx:pt idx="928">0.01485974469514975</cx:pt>
          <cx:pt idx="929">0.0060388657770218497</cx:pt>
          <cx:pt idx="930">0.0059955577083827503</cx:pt>
          <cx:pt idx="931">-0.0020071635357071676</cx:pt>
          <cx:pt idx="932">-0.0079672800868782253</cx:pt>
          <cx:pt idx="933">-0.0044466963382249246</cx:pt>
          <cx:pt idx="934">-0.0042600807329234497</cx:pt>
          <cx:pt idx="935">-0.00037794704670545749</cx:pt>
          <cx:pt idx="936">-0.00014430407879561174</cx:pt>
          <cx:pt idx="937">7.7508972074486244e-05</cx:pt>
          <cx:pt idx="938">0.00012994765034994224</cx:pt>
          <cx:pt idx="939">0.00057187908381611254</cx:pt>
          <cx:pt idx="940">0.00068087635529975995</cx:pt>
          <cx:pt idx="941">-0.0033872165623062751</cx:pt>
          <cx:pt idx="942">-0.0030970153026164998</cx:pt>
          <cx:pt idx="943">-0.00030588157722143502</cx:pt>
          <cx:pt idx="944">-0.0062098230454406753</cx:pt>
          <cx:pt idx="945">-0.0071222011087159753</cx:pt>
          <cx:pt idx="946">-0.0014437993423521524</cx:pt>
          <cx:pt idx="947">0.00048115334813703001</cx:pt>
          <cx:pt idx="948">0.0001844239838293515</cx:pt>
          <cx:pt idx="949">0.0017963500236065301</cx:pt>
          <cx:pt idx="950">0.0090746979265903249</cx:pt>
          <cx:pt idx="951">-0.0011165719160947374</cx:pt>
          <cx:pt idx="952">-0.0075422150048634999</cx:pt>
          <cx:pt idx="953">-0.0087844459438199997</cx:pt>
          <cx:pt idx="954">0.0082918852291282499</cx:pt>
          <cx:pt idx="955">0.015413553012722825</cx:pt>
          <cx:pt idx="956">0.018366883379977376</cx:pt>
          <cx:pt idx="957">0.015448613198512725</cx:pt>
          <cx:pt idx="958">0.0069120365349351499</cx:pt>
          <cx:pt idx="959">-0.0023539969509495701</cx:pt>
          <cx:pt idx="960">-0.0083206525829911254</cx:pt>
          <cx:pt idx="961">-0.01019031645364845</cx:pt>
          <cx:pt idx="962">-0.0052569152195741497</cx:pt>
          <cx:pt idx="963">-0.00087410492947807502</cx:pt>
          <cx:pt idx="964">0.00076607528029593995</cx:pt>
          <cx:pt idx="965">0.00026948604625280252</cx:pt>
          <cx:pt idx="966">0.00014593273492642526</cx:pt>
          <cx:pt idx="967">0.00080475634650009999</cx:pt>
          <cx:pt idx="968">-0.00041805323867508002</cx:pt>
          <cx:pt idx="969">-0.0029562698512088999</cx:pt>
          <cx:pt idx="970">0.0014961929176460925</cx:pt>
          <cx:pt idx="971">0.0001525443074541055</cx:pt>
          <cx:pt idx="972">-0.0035114722374702751</cx:pt>
          <cx:pt idx="973">-0.010082933215363176</cx:pt>
          <cx:pt idx="974">-0.0049860432559602503</cx:pt>
          <cx:pt idx="975">-0.010150594410474225</cx:pt>
          <cx:pt idx="976">-0.0065370543010741747</cx:pt>
          <cx:pt idx="977">0.001799390453796525</cx:pt>
          <cx:pt idx="978">-0.00081048650308591995</cx:pt>
          <cx:pt idx="979">-0.0098858147032287493</cx:pt>
          <cx:pt idx="980">-0.014706200713714125</cx:pt>
          <cx:pt idx="981">-0.0038550807741269</cx:pt>
          <cx:pt idx="982">0.011888102505105925</cx:pt>
          <cx:pt idx="983">0.01229997418416455</cx:pt>
          <cx:pt idx="984">0.0011976717169831499</cx:pt>
          <cx:pt idx="985">-0.0036300632356695752</cx:pt>
          <cx:pt idx="986">-0.0059765576505410754</cx:pt>
          <cx:pt idx="987">-0.0040775824428788496</cx:pt>
          <cx:pt idx="988">-0.010382498377977126</cx:pt>
          <cx:pt idx="989">-0.011964546664341625</cx:pt>
          <cx:pt idx="990">-0.0065830406462321252</cx:pt>
          <cx:pt idx="991">-0.0029896051213470251</cx:pt>
          <cx:pt idx="992">0.0040491115027883251</cx:pt>
          <cx:pt idx="993">0.0047310900461745749</cx:pt>
          <cx:pt idx="994">0.011304148974488825</cx:pt>
          <cx:pt idx="995">0.0079630581740633994</cx:pt>
          <cx:pt idx="996">0.0091742736234736496</cx:pt>
          <cx:pt idx="997">0.0038342372458497502</cx:pt>
          <cx:pt idx="998">0.00065519866713603246</cx:pt>
          <cx:pt idx="999">0.0071745036373878747</cx:pt>
          <cx:pt idx="1000">0.0095674743222462742</cx:pt>
          <cx:pt idx="1001">0.0082534914823531747</cx:pt>
          <cx:pt idx="1002">0.0074055470652429501</cx:pt>
          <cx:pt idx="1003">0.0026773317832633498</cx:pt>
          <cx:pt idx="1004">0.0023097746547537275</cx:pt>
          <cx:pt idx="1005">-0.0013156271974905701</cx:pt>
          <cx:pt idx="1006">-0.0042467832537442249</cx:pt>
          <cx:pt idx="1007">-0.00065263183194305002</cx:pt>
          <cx:pt idx="1008">1.8633245112447875e-05</cx:pt>
          <cx:pt idx="1009">-0.0002665700434662325</cx:pt>
          <cx:pt idx="1010">0.00020713318772496575</cx:pt>
          <cx:pt idx="1011">0.0010419922086217751</cx:pt>
          <cx:pt idx="1012">0.0012744292881591724</cx:pt>
          <cx:pt idx="1013">-0.00329196558193885</cx:pt>
          <cx:pt idx="1014">-0.0056635865292341998</cx:pt>
          <cx:pt idx="1015">-0.0056502613571622002</cx:pt>
          <cx:pt idx="1016">-0.01051091903517915</cx:pt>
          <cx:pt idx="1017">-0.0037514282776804249</cx:pt>
          <cx:pt idx="1018">-0.0047597117068595499</cx:pt>
          <cx:pt idx="1019">0.0038615941746236999</cx:pt>
          <cx:pt idx="1020">0.0099497086145932997</cx:pt>
          <cx:pt idx="1021">0.0017552387799486401</cx:pt>
          <cx:pt idx="1022">0.0069155857916414747</cx:pt>
          <cx:pt idx="1023">0.00017455501462256925</cx:pt>
          <cx:pt idx="1024">-0.006302918307853525</cx:pt>
          <cx:pt idx="1025">-0.013595467158001424</cx:pt>
          <cx:pt idx="1026">-0.00706895124574185</cx:pt>
          <cx:pt idx="1027">0.0137294858098849</cx:pt>
          <cx:pt idx="1028">0.01485974469514975</cx:pt>
          <cx:pt idx="1029">0.0060388657770218497</cx:pt>
          <cx:pt idx="1030">0.0059955577083827503</cx:pt>
          <cx:pt idx="1031">-0.0020071635357071676</cx:pt>
          <cx:pt idx="1032">-0.0079672800868782253</cx:pt>
          <cx:pt idx="1033">-0.0044466963382249246</cx:pt>
          <cx:pt idx="1034">-0.0042600807329234497</cx:pt>
          <cx:pt idx="1035">-0.00037794704670545749</cx:pt>
          <cx:pt idx="1036">-0.00014430407879561174</cx:pt>
          <cx:pt idx="1037">7.7508972074486244e-05</cx:pt>
          <cx:pt idx="1038">0.00012994765034994224</cx:pt>
          <cx:pt idx="1039">0.00057187908381611254</cx:pt>
          <cx:pt idx="1040">0.00068087635529975995</cx:pt>
          <cx:pt idx="1041">-0.0033872165623062751</cx:pt>
          <cx:pt idx="1042">-0.0030970153026164998</cx:pt>
          <cx:pt idx="1043">-0.00030588157722143502</cx:pt>
          <cx:pt idx="1044">-0.0062098230454406753</cx:pt>
          <cx:pt idx="1045">-0.0071222011087159753</cx:pt>
          <cx:pt idx="1046">-0.0014437993423521524</cx:pt>
          <cx:pt idx="1047">0.00048115334813703001</cx:pt>
          <cx:pt idx="1048">0.0001844239838293515</cx:pt>
          <cx:pt idx="1049">0.0017963500236065301</cx:pt>
          <cx:pt idx="1050">0.0090746979265903249</cx:pt>
          <cx:pt idx="1051">-0.0011165719160947374</cx:pt>
          <cx:pt idx="1052">-0.0075422150048634999</cx:pt>
          <cx:pt idx="1053">-0.0087844459438199997</cx:pt>
          <cx:pt idx="1054">0.0082918852291282499</cx:pt>
          <cx:pt idx="1055">0.015413553012722825</cx:pt>
          <cx:pt idx="1056">0.018366883379977376</cx:pt>
          <cx:pt idx="1057">0.015448613198512725</cx:pt>
          <cx:pt idx="1058">0.0069120365349351499</cx:pt>
          <cx:pt idx="1059">-0.0023539969509495701</cx:pt>
          <cx:pt idx="1060">-0.0083206525829911254</cx:pt>
          <cx:pt idx="1061">-0.01019031645364845</cx:pt>
          <cx:pt idx="1062">-0.0052569152195741497</cx:pt>
          <cx:pt idx="1063">-0.00087410492947807502</cx:pt>
          <cx:pt idx="1064">0.00076607528029593995</cx:pt>
          <cx:pt idx="1065">0.00026948604625280252</cx:pt>
          <cx:pt idx="1066">0.00014593273492642526</cx:pt>
          <cx:pt idx="1067">0.00080475634650009999</cx:pt>
          <cx:pt idx="1068">-0.00041805323867508002</cx:pt>
          <cx:pt idx="1069">-0.0029562698512088999</cx:pt>
          <cx:pt idx="1070">0.0014961929176460925</cx:pt>
          <cx:pt idx="1071">0.0001525443074541055</cx:pt>
          <cx:pt idx="1072">-0.0035114722374702751</cx:pt>
          <cx:pt idx="1073">-0.010082933215363176</cx:pt>
          <cx:pt idx="1074">-0.0049860432559602503</cx:pt>
          <cx:pt idx="1075">-0.010150594410474225</cx:pt>
          <cx:pt idx="1076">-0.0065370543010741747</cx:pt>
          <cx:pt idx="1077">0.001799390453796525</cx:pt>
          <cx:pt idx="1078">-0.00081048650308591995</cx:pt>
          <cx:pt idx="1079">-0.0098858147032287493</cx:pt>
          <cx:pt idx="1080">-0.014706200713714125</cx:pt>
          <cx:pt idx="1081">-0.0038550807741269</cx:pt>
          <cx:pt idx="1082">0.011888102505105925</cx:pt>
          <cx:pt idx="1083">0.01229997418416455</cx:pt>
        </cx:lvl>
      </cx:numDim>
    </cx:data>
    <cx:data id="139">
      <cx:numDim type="val">
        <cx:f>Sheet2!$EJ$1:$EJ$1084</cx:f>
        <cx:lvl ptCount="1084" formatCode="G/通用格式">
          <cx:pt idx="0">-0.0011220411992474101</cx:pt>
          <cx:pt idx="1">-0.00049328688389465203</cx:pt>
          <cx:pt idx="2">0.00024847787955332599</cx:pt>
          <cx:pt idx="3">-0.00050137748754069001</cx:pt>
          <cx:pt idx="4">-0.000309370194149342</cx:pt>
          <cx:pt idx="5">0.00033904974924044498</cx:pt>
          <cx:pt idx="6">-0.00047336255163257302</cx:pt>
          <cx:pt idx="7">-0.00026420412901311999</cx:pt>
          <cx:pt idx="8">-0.00069462600780180201</cx:pt>
          <cx:pt idx="9">0.00027612818157627501</cx:pt>
          <cx:pt idx="10">0.00022391824746660901</cx:pt>
          <cx:pt idx="11">0.00046256209369652701</cx:pt>
          <cx:pt idx="12">0.000312735738085051</cx:pt>
          <cx:pt idx="13">-0.00082635647943331595</cx:pt>
          <cx:pt idx="14">-0.00027642719654501701</cx:pt>
          <cx:pt idx="15">0.00075735379631346601</cx:pt>
          <cx:pt idx="16">-0.00074380473359146701</cx:pt>
          <cx:pt idx="17">-0.00050805033481234301</cx:pt>
          <cx:pt idx="18">0.00050372174186290395</cx:pt>
          <cx:pt idx="19">0.000111176987978564</cx:pt>
          <cx:pt idx="20">-0.000210149405860907</cx:pt>
          <cx:pt idx="21">0.00031008429714086098</cx:pt>
          <cx:pt idx="22">-0.00083271949969136499</cx:pt>
          <cx:pt idx="23">0.00085134995310324698</cx:pt>
          <cx:pt idx="24">0.00046954476027495997</cx:pt>
          <cx:pt idx="25">0.00090869375476652101</cx:pt>
          <cx:pt idx="26">4.3994053133100803e-05</cx:pt>
          <cx:pt idx="27">0.000224614591348933</cx:pt>
          <cx:pt idx="28">0.00030103066176599599</cx:pt>
          <cx:pt idx="29">0.00026804742367116401</cx:pt>
          <cx:pt idx="30">-0.00030520590942669299</cx:pt>
          <cx:pt idx="31">-0.000340338699262374</cx:pt>
          <cx:pt idx="32">-0.00083837823596526998</cx:pt>
          <cx:pt idx="33">-0.00032825039283326601</cx:pt>
          <cx:pt idx="34">-0.00022057329334244799</cx:pt>
          <cx:pt idx="35">-0.0013368362544247899</cx:pt>
          <cx:pt idx="36">-0.0014114588620420399</cx:pt>
          <cx:pt idx="37">-0.0011769240836100299</cx:pt>
          <cx:pt idx="38">-0.0017259961346418899</cx:pt>
          <cx:pt idx="39">-0.00221762300682412</cx:pt>
          <cx:pt idx="40">-0.00065045670323415905</cx:pt>
          <cx:pt idx="41">-0.0021229889456138699</cx:pt>
          <cx:pt idx="42">-0.0018622503701736001</cx:pt>
          <cx:pt idx="43">-0.00040007128741913401</cx:pt>
          <cx:pt idx="44">0.0011414707326651999</cx:pt>
          <cx:pt idx="45">-0.00043643649848217102</cx:pt>
          <cx:pt idx="46">-0.00042207093695298398</cx:pt>
          <cx:pt idx="47">-1.3356526161505299e-05</cx:pt>
          <cx:pt idx="48">0.00015516702244818001</cx:pt>
          <cx:pt idx="49">0.00026303155615157498</cx:pt>
          <cx:pt idx="50">-0.00066241086646671098</cx:pt>
          <cx:pt idx="51">0.000592606056280217</cx:pt>
          <cx:pt idx="52">-0.00106455032754495</cx:pt>
          <cx:pt idx="53">-3.1715555504310002e-05</cx:pt>
          <cx:pt idx="54">0.00015095273373329199</cx:pt>
          <cx:pt idx="55">0.00037868003191152502</cx:pt>
          <cx:pt idx="56">-2.5478128237580602e-06</cx:pt>
          <cx:pt idx="57">-0.00022538371889022801</cx:pt>
          <cx:pt idx="58">-0.00029924005296723801</cx:pt>
          <cx:pt idx="59">1.3600574826231601e-05</cx:pt>
          <cx:pt idx="60">-3.4794389426212502e-05</cx:pt>
          <cx:pt idx="61">-0.00033789664937473602</cx:pt>
          <cx:pt idx="62">-0.0010802785023610499</cx:pt>
          <cx:pt idx="63">-0.0043084043098492401</cx:pt>
          <cx:pt idx="64">-0.0055871328041017798</cx:pt>
          <cx:pt idx="65">-0.0032603728986871899</cx:pt>
          <cx:pt idx="66">-0.0059929341336478004</cx:pt>
          <cx:pt idx="67">-0.010982469904757401</cx:pt>
          <cx:pt idx="68">-0.021925882944108001</cx:pt>
          <cx:pt idx="69">-0.0234132398102713</cx:pt>
          <cx:pt idx="70">-0.0172432937067316</cx:pt>
          <cx:pt idx="71">-0.0144030612100777</cx:pt>
          <cx:pt idx="72">-0.013015385966163201</cx:pt>
          <cx:pt idx="73">-0.0107797791251167</cx:pt>
          <cx:pt idx="74">-0.0090270518779241894</cx:pt>
          <cx:pt idx="75">-0.0103838042613638</cx:pt>
          <cx:pt idx="76">-0.0039106987684575101</cx:pt>
          <cx:pt idx="77">-0.00330691562987926</cx:pt>
          <cx:pt idx="78">-0.00179335044201188</cx:pt>
          <cx:pt idx="79">-0.00064645200659543801</cx:pt>
          <cx:pt idx="80">0.00183210541754978</cx:pt>
          <cx:pt idx="81">0.00085496837447920904</cx:pt>
          <cx:pt idx="82">0.00052759143478881595</cx:pt>
          <cx:pt idx="83">-0.00043622709919196798</cx:pt>
          <cx:pt idx="84">0.000110924564215311</cx:pt>
          <cx:pt idx="85">0.00047126811894311702</cx:pt>
          <cx:pt idx="86">0.00063831293549351895</cx:pt>
          <cx:pt idx="87">-0.00026356770744528798</cx:pt>
          <cx:pt idx="88">-0.00092290895637040296</cx:pt>
          <cx:pt idx="89">-0.00044932386763034599</cx:pt>
          <cx:pt idx="90">-0.00394120532243886</cx:pt>
          <cx:pt idx="91">-0.0072874330146733002</cx:pt>
          <cx:pt idx="92">-0.0128854903867294</cx:pt>
          <cx:pt idx="93">-0.014678278426785801</cx:pt>
          <cx:pt idx="94">-0.013032792425675401</cx:pt>
          <cx:pt idx="95">-0.021319146069429799</cx:pt>
          <cx:pt idx="96">-0.0272661141756999</cx:pt>
          <cx:pt idx="97">-0.028168686082008999</cx:pt>
          <cx:pt idx="98">-0.038341998169157197</cx:pt>
          <cx:pt idx="99">-0.042651101449964299</cx:pt>
          <cx:pt idx="100">-0.0404374167240674</cx:pt>
          <cx:pt idx="101">-0.0239677570324002</cx:pt>
          <cx:pt idx="102">-0.019501958000550199</cx:pt>
          <cx:pt idx="103">-0.017989269051139501</cx:pt>
          <cx:pt idx="104">-0.0091000200876202603</cx:pt>
          <cx:pt idx="105">-0.0071339482955341399</cx:pt>
          <cx:pt idx="106">-0.0038956655047316098</cx:pt>
          <cx:pt idx="107">-0.0012652727025049401</cx:pt>
          <cx:pt idx="108">0.0021046216420929002</cx:pt>
          <cx:pt idx="109">0.00125596129505878</cx:pt>
          <cx:pt idx="110">-0.00079217121503791102</cx:pt>
          <cx:pt idx="111">-0.000135512443335276</cx:pt>
          <cx:pt idx="112">0.00052355434800796399</cx:pt>
          <cx:pt idx="113">-0.00044478693072877299</cx:pt>
          <cx:pt idx="114">0.00015964924111455499</cx:pt>
          <cx:pt idx="115">-0.00066685813645409704</cx:pt>
          <cx:pt idx="116">0.000315160271404269</cx:pt>
          <cx:pt idx="117">-0.0068937308877256003</cx:pt>
          <cx:pt idx="118">-0.0043552516069952597</cx:pt>
          <cx:pt idx="119">-0.0064009130194066597</cx:pt>
          <cx:pt idx="120">0.0080551632145890693</cx:pt>
          <cx:pt idx="121">-0.0066080168838772704</cx:pt>
          <cx:pt idx="122">-0.0075397804903642599</cx:pt>
          <cx:pt idx="123">-0.017410823767729299</cx:pt>
          <cx:pt idx="124">-0.055767379510869797</cx:pt>
          <cx:pt idx="125">-0.070941293845297695</cx:pt>
          <cx:pt idx="126">-0.093136730381860794</cx:pt>
          <cx:pt idx="127">-0.088303204008297706</cx:pt>
          <cx:pt idx="128">-0.072946364616246998</cx:pt>
          <cx:pt idx="129">-0.0599780010708151</cx:pt>
          <cx:pt idx="130">-0.0501708822214754</cx:pt>
          <cx:pt idx="131">-0.035185477486946101</cx:pt>
          <cx:pt idx="132">-0.0161127814520159</cx:pt>
          <cx:pt idx="133">-0.016952736125316399</cx:pt>
          <cx:pt idx="134">-0.015132081782971899</cx:pt>
          <cx:pt idx="135">-0.0070878210509287796</cx:pt>
          <cx:pt idx="136">0.000111804945062133</cx:pt>
          <cx:pt idx="137">0.0025786259631681301</cx:pt>
          <cx:pt idx="138">0.00093707436912197504</cx:pt>
          <cx:pt idx="139">0.00060209286244578203</cx:pt>
          <cx:pt idx="140">2.7941724955724602e-06</cx:pt>
          <cx:pt idx="141">-0.000292508254164579</cx:pt>
          <cx:pt idx="142">0.00078353759833043896</cx:pt>
          <cx:pt idx="143">0.00110162733143673</cx:pt>
          <cx:pt idx="144">0.00653367748399697</cx:pt>
          <cx:pt idx="145">-0.00088661700314284105</cx:pt>
          <cx:pt idx="146">-0.0011739179628056601</cx:pt>
          <cx:pt idx="147">0.00075483106906936099</cx:pt>
          <cx:pt idx="148">0.022183733890978</cx:pt>
          <cx:pt idx="149">-0.0067256018841729496</cx:pt>
          <cx:pt idx="150">-0.026142093612224901</cx:pt>
          <cx:pt idx="151">-0.0254563647787295</cx:pt>
          <cx:pt idx="152">-0.038844428113412897</cx:pt>
          <cx:pt idx="153">-0.060261210667792997</cx:pt>
          <cx:pt idx="154">-0.061584518968639201</cx:pt>
          <cx:pt idx="155">-0.011290617518076701</cx:pt>
          <cx:pt idx="156">-0.0039985507101990099</cx:pt>
          <cx:pt idx="157">-0.015996510247111101</cx:pt>
          <cx:pt idx="158">-0.036768683636679601</cx:pt>
          <cx:pt idx="159">-0.0198241315928567</cx:pt>
          <cx:pt idx="160">-0.012421449346799399</cx:pt>
          <cx:pt idx="161">-0.0109723481692722</cx:pt>
          <cx:pt idx="162">-0.0246631023494721</cx:pt>
          <cx:pt idx="163">-0.0151312064715187</cx:pt>
          <cx:pt idx="164">6.5416920318438006e-05</cx:pt>
          <cx:pt idx="165">0.0044799705066975804</cx:pt>
          <cx:pt idx="166">0.0028220568779792998</cx:pt>
          <cx:pt idx="167">0.00023893266129079699</cx:pt>
          <cx:pt idx="168">8.1813479953089608e-06</cx:pt>
          <cx:pt idx="169">0.000233507097946531</cx:pt>
          <cx:pt idx="170">0.000579669758390313</cx:pt>
          <cx:pt idx="171">0.0130946162385405</cx:pt>
          <cx:pt idx="172">0.020640496602403201</cx:pt>
          <cx:pt idx="173">-0.0151671355833506</cx:pt>
          <cx:pt idx="174">-0.0114693415856568</cx:pt>
          <cx:pt idx="175">-0.0187156932357837</cx:pt>
          <cx:pt idx="176">0.015618457977539</cx:pt>
          <cx:pt idx="177">0.043688300817029999</cx:pt>
          <cx:pt idx="178">-0.0084036538075606907</cx:pt>
          <cx:pt idx="179">-0.054192443919584103</cx:pt>
          <cx:pt idx="180">-0.059244411765177599</cx:pt>
          <cx:pt idx="181">-0.054303816876395898</cx:pt>
          <cx:pt idx="182">-0.090964971509517406</cx:pt>
          <cx:pt idx="183">-0.030053801226706998</cx:pt>
          <cx:pt idx="184">-0.00100960760507546</cx:pt>
          <cx:pt idx="185">-0.016216131945716201</cx:pt>
          <cx:pt idx="186">-0.0115627635535153</cx:pt>
          <cx:pt idx="187">-0.067703401867471993</cx:pt>
          <cx:pt idx="188">-0.044871667364955403</cx:pt>
          <cx:pt idx="189">-0.0118719865347945</cx:pt>
          <cx:pt idx="190">-0.032516431503161303</cx:pt>
          <cx:pt idx="191">-0.024456784569950901</cx:pt>
          <cx:pt idx="192">-0.00920205890342435</cx:pt>
          <cx:pt idx="193">-0.0022995475733169502</cx:pt>
          <cx:pt idx="194">0.00046706706166365399</cx:pt>
          <cx:pt idx="195">-0.000329529737815876</cx:pt>
          <cx:pt idx="196">-0.000161828019816759</cx:pt>
          <cx:pt idx="197">0.00010544773451133</cx:pt>
          <cx:pt idx="198">0.0105926491101866</cx:pt>
          <cx:pt idx="199">0.0098662369479976999</cx:pt>
          <cx:pt idx="200">0.011032196871935676</cx:pt>
          <cx:pt idx="201">-0.000760674205712035</cx:pt>
          <cx:pt idx="202">0.0095581319833532505</cx:pt>
          <cx:pt idx="203">0.0112863108536284</cx:pt>
          <cx:pt idx="204">0.0053479230013191749</cx:pt>
          <cx:pt idx="205">0.004225859770841325</cx:pt>
          <cx:pt idx="206">-0.0095566556657816996</cx:pt>
          <cx:pt idx="207">-0.027468229317674751</cx:pt>
          <cx:pt idx="208">-0.021526643763150773</cx:pt>
          <cx:pt idx="209">-0.0085458702061024742</cx:pt>
          <cx:pt idx="210">-0.021116429843084875</cx:pt>
          <cx:pt idx="211">-0.036303553760551249</cx:pt>
          <cx:pt idx="212">-0.021143288634226449</cx:pt>
          <cx:pt idx="213">-0.010400912800946925</cx:pt>
          <cx:pt idx="214">-0.01189768012340655</cx:pt>
          <cx:pt idx="215">-0.01677715295745405</cx:pt>
          <cx:pt idx="216">-0.015854631538348051</cx:pt>
          <cx:pt idx="217">-0.011354312645585224</cx:pt>
          <cx:pt idx="218">-0.013561802743137725</cx:pt>
          <cx:pt idx="219">-0.014697365548321574</cx:pt>
          <cx:pt idx="220">-0.0081173453100379499</cx:pt>
          <cx:pt idx="221">-0.0036413323682385999</cx:pt>
          <cx:pt idx="222">-0.00038538457103645251</cx:pt>
          <cx:pt idx="223">-0.000110205019313437</cx:pt>
          <cx:pt idx="224">-1.7960197760564801e-05</cx:pt>
          <cx:pt idx="225">0.00033833249424010999</cx:pt>
          <cx:pt idx="226">0.0039658887200663502</cx:pt>
          <cx:pt idx="227">0.0096331672370244745</cx:pt>
          <cx:pt idx="228">0.015194644717453101</cx:pt>
          <cx:pt idx="229">0.01501523556746215</cx:pt>
          <cx:pt idx="230">0.012191599980620875</cx:pt>
          <cx:pt idx="231">0.014667427969284051</cx:pt>
          <cx:pt idx="232">0.0035530922792966001</cx:pt>
          <cx:pt idx="233">0.00029583785668150999</cx:pt>
          <cx:pt idx="234">0.0086768598607063242</cx:pt>
          <cx:pt idx="235">0.0091622823951459757</cx:pt>
          <cx:pt idx="236">0.0024078078906993225</cx:pt>
          <cx:pt idx="237">0.006186749095553775</cx:pt>
          <cx:pt idx="238">-0.004728439164254675</cx:pt>
          <cx:pt idx="239">-0.0316387809740485</cx:pt>
          <cx:pt idx="240">-0.029206834567097752</cx:pt>
          <cx:pt idx="241">-0.0218900113661817</cx:pt>
          <cx:pt idx="242">-0.013393125566754824</cx:pt>
          <cx:pt idx="243">-0.016054500453521223</cx:pt>
          <cx:pt idx="244">-0.01926169052428995</cx:pt>
          <cx:pt idx="245">-0.01002457311132215</cx:pt>
          <cx:pt idx="246">-0.0059337719892272002</cx:pt>
          <cx:pt idx="247">-0.011331846265393325</cx:pt>
          <cx:pt idx="248">-0.010538494354601425</cx:pt>
          <cx:pt idx="249">-0.002732374590302625</cx:pt>
          <cx:pt idx="250">6.8717074290417743e-05</cx:pt>
          <cx:pt idx="251">-0.00014376545997036474</cx:pt>
          <cx:pt idx="252">0.00018027201514388049</cx:pt>
          <cx:pt idx="253">0.00058773693012503998</cx:pt>
          <cx:pt idx="254">0.0049144957868531248</cx:pt>
          <cx:pt idx="255">0.0095688838104382758</cx:pt>
          <cx:pt idx="256">0.0222542682082521</cx:pt>
          <cx:pt idx="257">0.024921615679699825</cx:pt>
          <cx:pt idx="258">0.0265154288365195</cx:pt>
          <cx:pt idx="259">0.018025758286588426</cx:pt>
          <cx:pt idx="260">0.0085837480051466492</cx:pt>
          <cx:pt idx="261">0.01306582521527995</cx:pt>
          <cx:pt idx="262">0.019739937088195599</cx:pt>
          <cx:pt idx="263">0.0237593845667101</cx:pt>
          <cx:pt idx="264">0.035736016503840499</cx:pt>
          <cx:pt idx="265">0.036340804367480252</cx:pt>
          <cx:pt idx="266">0.010764575864069049</cx:pt>
          <cx:pt idx="267">-0.027891303928405251</cx:pt>
          <cx:pt idx="268">-0.024783976392387726</cx:pt>
          <cx:pt idx="269">-0.013320903040836074</cx:pt>
          <cx:pt idx="270">-0.010497380654825351</cx:pt>
          <cx:pt idx="271">-0.0154752725214464</cx:pt>
          <cx:pt idx="272">-0.01155886764081725</cx:pt>
          <cx:pt idx="273">-0.0053894330839387751</cx:pt>
          <cx:pt idx="274">-0.003486367911814575</cx:pt>
          <cx:pt idx="275">-0.0044882653471294753</cx:pt>
          <cx:pt idx="276">-0.0054172651908715001</cx:pt>
          <cx:pt idx="277">-0.000121983831134191</cx:pt>
          <cx:pt idx="278">0.0036873821960349252</cx:pt>
          <cx:pt idx="279">0.00540057897192935</cx:pt>
          <cx:pt idx="280">3.5104088263017251e-05</cx:pt>
          <cx:pt idx="281">0.00057951096847908001</cx:pt>
          <cx:pt idx="282">0.0032950249005707002</cx:pt>
          <cx:pt idx="283">0.0060986981003018498</cx:pt>
          <cx:pt idx="284">0.020355620817526052</cx:pt>
          <cx:pt idx="285">0.0273336542123815</cx:pt>
          <cx:pt idx="286">0.033955869167617753</cx:pt>
          <cx:pt idx="287">0.015703481289074051</cx:pt>
          <cx:pt idx="288">0.018424562854644874</cx:pt>
          <cx:pt idx="289">0.039331457579218</cx:pt>
          <cx:pt idx="290">0.032532415087637247</cx:pt>
          <cx:pt idx="291">0.029611539197848251</cx:pt>
          <cx:pt idx="292">0.018173953082005676</cx:pt>
          <cx:pt idx="293">0.032446914508556753</cx:pt>
          <cx:pt idx="294">0.01666536673624585</cx:pt>
          <cx:pt idx="295">0.0034841231365587248</cx:pt>
          <cx:pt idx="296">-0.0016214472680250425</cx:pt>
          <cx:pt idx="297">-0.013622940494433924</cx:pt>
          <cx:pt idx="298">-0.0048752480759149753</cx:pt>
          <cx:pt idx="299">-0.023399250257237301</cx:pt>
          <cx:pt idx="300">-0.051406395895159399</cx:pt>
          <cx:pt idx="301">-0.050113277919114498</cx:pt>
          <cx:pt idx="302">-0.030138464025958499</cx:pt>
          <cx:pt idx="303">0.0089906390180821</cx:pt>
          <cx:pt idx="304">0.0073970912150359402</cx:pt>
          <cx:pt idx="305">0.0083668813771914392</cx:pt>
          <cx:pt idx="306">0.0131602636332007</cx:pt>
          <cx:pt idx="307">0.0059132059201509402</cx:pt>
          <cx:pt idx="308">0.00058576216890315598</cx:pt>
          <cx:pt idx="309">0.0029770787403223201</cx:pt>
          <cx:pt idx="310">0.0040732030216458302</cx:pt>
          <cx:pt idx="311">0.017987793710875701</cx:pt>
          <cx:pt idx="312">0.086834311743047801</cx:pt>
          <cx:pt idx="313">0.11659818213807301</cx:pt>
          <cx:pt idx="314">0.084466334228468706</cx:pt>
          <cx:pt idx="315">0.040063301061692397</cx:pt>
          <cx:pt idx="316">0.091046620394031094</cx:pt>
          <cx:pt idx="317">0.106065289132291</cx:pt>
          <cx:pt idx="318">0.073857742286990199</cx:pt>
          <cx:pt idx="319">0.102894693509751</cx:pt>
          <cx:pt idx="320">0.0079614325489988508</cx:pt>
          <cx:pt idx="321">0.034089078234272999</cx:pt>
          <cx:pt idx="322">0.074100815845748305</cx:pt>
          <cx:pt idx="323">0.089512328279993503</cx:pt>
          <cx:pt idx="324">0.042215915482099298</cx:pt>
          <cx:pt idx="325">-0.040932186532297098</cx:pt>
          <cx:pt idx="326">-0.0084121028391601592</cx:pt>
          <cx:pt idx="327">0.0091223925662047203</cx:pt>
          <cx:pt idx="328">-0.040195009042131698</cx:pt>
          <cx:pt idx="329">-0.078281934715971793</cx:pt>
          <cx:pt idx="330">-0.047547396276057897</cx:pt>
          <cx:pt idx="331">-0.0216092242089931</cx:pt>
          <cx:pt idx="332">-0.0224678034020575</cx:pt>
          <cx:pt idx="333">-0.0082514082392381102</cx:pt>
          <cx:pt idx="334">-0.0057786533520875604</cx:pt>
          <cx:pt idx="335">0.001991285765717</cx:pt>
          <cx:pt idx="336">-0.000185753024446439</cx:pt>
          <cx:pt idx="337">0.0024972124409578201</cx:pt>
          <cx:pt idx="338">0.0049445719145314697</cx:pt>
          <cx:pt idx="339">0.0040872068767904097</cx:pt>
          <cx:pt idx="340">0.047804658603961499</cx:pt>
          <cx:pt idx="341">0.051254403308078199</cx:pt>
          <cx:pt idx="342">-0.017983383123921601</cx:pt>
          <cx:pt idx="343">-0.019165027781975801</cx:pt>
          <cx:pt idx="344">0.0074675513915050404</cx:pt>
          <cx:pt idx="345">-0.00158239324413526</cx:pt>
          <cx:pt idx="346">-0.098715201306308897</cx:pt>
          <cx:pt idx="347">-0.11622691348298</cx:pt>
          <cx:pt idx="348">-0.11269422493018701</cx:pt>
          <cx:pt idx="349">-0.029936003630505199</cx:pt>
          <cx:pt idx="350">0.085680757444595898</cx:pt>
          <cx:pt idx="351">0.11224986068951601</cx:pt>
          <cx:pt idx="352">0.088826396554477799</cx:pt>
          <cx:pt idx="353">-0.0196254494315047</cx:pt>
          <cx:pt idx="354">0.051978554270140198</cx:pt>
          <cx:pt idx="355">0.042179971954650397</cx:pt>
          <cx:pt idx="356">-0.00105273159955695</cx:pt>
          <cx:pt idx="357">-0.038340002162760498</cx:pt>
          <cx:pt idx="358">-0.056425368535160898</cx:pt>
          <cx:pt idx="359">-0.040932686174146402</cx:pt>
          <cx:pt idx="360">-0.0165524955943273</cx:pt>
          <cx:pt idx="361">0.017431214728846098</cx:pt>
          <cx:pt idx="362">0.0141317797169737</cx:pt>
          <cx:pt idx="363">0.0088356841809042602</cx:pt>
          <cx:pt idx="364">0.00059258695839470397</cx:pt>
          <cx:pt idx="365">0.00156611630364387</cx:pt>
          <cx:pt idx="366">0.0061455799851921301</cx:pt>
          <cx:pt idx="367">0.0030748377752842799</cx:pt>
          <cx:pt idx="368">0.018222180889159501</cx:pt>
          <cx:pt idx="369">-0.030753556956482801</cx:pt>
          <cx:pt idx="370">-0.054065501320603997</cx:pt>
          <cx:pt idx="371">-0.1004347639931</cx:pt>
          <cx:pt idx="372">-0.10919641286203299</cx:pt>
          <cx:pt idx="373">-0.064653682280224695</cx:pt>
          <cx:pt idx="374">-0.11708775894151099</cx:pt>
          <cx:pt idx="375">-0.083056314925441493</cx:pt>
          <cx:pt idx="376">-0.067723038111688796</cx:pt>
          <cx:pt idx="377">0.0106813383182967</cx:pt>
          <cx:pt idx="378">0.10512351668379701</cx:pt>
          <cx:pt idx="379">0.056711922121601303</cx:pt>
          <cx:pt idx="380">0.0175856809791081</cx:pt>
          <cx:pt idx="381">0.0079390584289873601</cx:pt>
          <cx:pt idx="382">0.081139221694301003</cx:pt>
          <cx:pt idx="383">0.035698631600809501</cx:pt>
          <cx:pt idx="384">0.016822433151819999</cx:pt>
          <cx:pt idx="385">0.0092927844691796796</cx:pt>
          <cx:pt idx="386">0.0073019395275664501</cx:pt>
          <cx:pt idx="387">-0.0170853141953313</cx:pt>
          <cx:pt idx="388">0.019873664132845501</cx:pt>
          <cx:pt idx="389">0.039443982701391503</cx:pt>
          <cx:pt idx="390">0.0250784732254981</cx:pt>
          <cx:pt idx="391">0.0068184273369506004</cx:pt>
          <cx:pt idx="392">5.6241075171790002e-05</cx:pt>
          <cx:pt idx="393">0.0014710326181007201</cx:pt>
          <cx:pt idx="394">0.0040141541806298997</cx:pt>
          <cx:pt idx="395">-0.0088368241269368795</cx:pt>
          <cx:pt idx="396">-0.033819526347299698</cx:pt>
          <cx:pt idx="397">-0.077604495645486896</cx:pt>
          <cx:pt idx="398">-0.113527646550937</cx:pt>
          <cx:pt idx="399">-0.14357746099329599</cx:pt>
          <cx:pt idx="400">-0.127699312631191</cx:pt>
          <cx:pt idx="401">-0.093041177455386301</cx:pt>
          <cx:pt idx="402">-0.10212676480371299</cx:pt>
          <cx:pt idx="403">-0.060956862990018602</cx:pt>
          <cx:pt idx="404">0.0115098509287649</cx:pt>
          <cx:pt idx="405">0.042080200850543197</cx:pt>
          <cx:pt idx="406">0.038373406299823297</cx:pt>
          <cx:pt idx="407">0.036477435033472498</cx:pt>
          <cx:pt idx="408">-0.069212128429220005</cx:pt>
          <cx:pt idx="409">0.031599563025797903</cx:pt>
          <cx:pt idx="410">0.060105871198254397</cx:pt>
          <cx:pt idx="411">0.064368752177325503</cx:pt>
          <cx:pt idx="412">0.037973099048010099</cx:pt>
          <cx:pt idx="413">0.025674084452863601</cx:pt>
          <cx:pt idx="414">0.00095012620681878598</cx:pt>
          <cx:pt idx="415">0.043824074445131103</cx:pt>
          <cx:pt idx="416">0.0219954729302974</cx:pt>
          <cx:pt idx="417">0.024056479357176301</cx:pt>
          <cx:pt idx="418">0.0147725166741191</cx:pt>
          <cx:pt idx="419">0.00071161991131990596</cx:pt>
          <cx:pt idx="420">-0.00052954750888082203</cx:pt>
          <cx:pt idx="421">0.00037419354682246398</cx:pt>
          <cx:pt idx="422">-7.0989298025455301e-05</cx:pt>
          <cx:pt idx="423">-0.0098054636401107998</cx:pt>
          <cx:pt idx="424">-0.068073251871021506</cx:pt>
          <cx:pt idx="425">-0.083844910636074299</cx:pt>
          <cx:pt idx="426">-0.067444364929964001</cx:pt>
          <cx:pt idx="427">-0.095272346884145098</cx:pt>
          <cx:pt idx="428">-0.073510125072418206</cx:pt>
          <cx:pt idx="429">-0.060690824750305301</cx:pt>
          <cx:pt idx="430">-0.038044080300725598</cx:pt>
          <cx:pt idx="431">0.019974115092210799</cx:pt>
          <cx:pt idx="432">0.074475932038710294</cx:pt>
          <cx:pt idx="433">0.089441712789534097</cx:pt>
          <cx:pt idx="434">0.076842400084457502</cx:pt>
          <cx:pt idx="435">0.014907859334853901</cx:pt>
          <cx:pt idx="436">-0.0809397163384422</cx:pt>
          <cx:pt idx="437">0.0255557370337226</cx:pt>
          <cx:pt idx="438">0.064741969241464997</cx:pt>
          <cx:pt idx="439">0.087137257744622096</cx:pt>
          <cx:pt idx="440">0.10295682296554599</cx:pt>
          <cx:pt idx="441">0.0563676556800429</cx:pt>
          <cx:pt idx="442">0.054648894616752298</cx:pt>
          <cx:pt idx="443">0.0400694738920871</cx:pt>
          <cx:pt idx="444">0.0162106877509871</cx:pt>
          <cx:pt idx="445">0.000449807485270627</cx:pt>
          <cx:pt idx="446">0.0080063231120362892</cx:pt>
          <cx:pt idx="447">-0.00061582873080102398</cx:pt>
          <cx:pt idx="448">-0.00024642784981512199</cx:pt>
          <cx:pt idx="449">-0.00033441714076148802</cx:pt>
          <cx:pt idx="450">0.00014412899896390101</cx:pt>
          <cx:pt idx="451">-0.0097018078331251607</cx:pt>
          <cx:pt idx="452">-0.033335016365519499</cx:pt>
          <cx:pt idx="453">-0.074925637970180703</cx:pt>
          <cx:pt idx="454">-0.050515421755584398</cx:pt>
          <cx:pt idx="455">-0.023343844359110601</cx:pt>
          <cx:pt idx="456">-0.0044381844227042201</cx:pt>
          <cx:pt idx="457">-0.024554516921526</cx:pt>
          <cx:pt idx="458">-0.0081694393441179795</cx:pt>
          <cx:pt idx="459">-0.0110745037603707</cx:pt>
          <cx:pt idx="460">0.042141709760198001</cx:pt>
          <cx:pt idx="461">0.0511031925419159</cx:pt>
          <cx:pt idx="462">0.033145043136352997</cx:pt>
          <cx:pt idx="463">-0.010032647832808401</cx:pt>
          <cx:pt idx="464">-0.0228574780123647</cx:pt>
          <cx:pt idx="465">0.037047966082272399</cx:pt>
          <cx:pt idx="466">0.0434802121228458</cx:pt>
          <cx:pt idx="467">0.041082381204198999</cx:pt>
          <cx:pt idx="468">0.022009783191511499</cx:pt>
          <cx:pt idx="469">0.086596840930605601</cx:pt>
          <cx:pt idx="470">0.078568930084853994</cx:pt>
          <cx:pt idx="471">0.043961365517173397</cx:pt>
          <cx:pt idx="472">0.0155237368203264</cx:pt>
          <cx:pt idx="473">0.000139136234956964</cx:pt>
          <cx:pt idx="474">0.015777638194948401</cx:pt>
          <cx:pt idx="475">0.00083492194299111496</cx:pt>
          <cx:pt idx="476">0.00034853881123588198</cx:pt>
          <cx:pt idx="477">0.00033890615959543001</cx:pt>
          <cx:pt idx="478">-6.6058388990161503e-05</cx:pt>
          <cx:pt idx="479">-0.00697950224334613</cx:pt>
          <cx:pt idx="480">-0.013009166798905699</cx:pt>
          <cx:pt idx="481">-0.021172114632725801</cx:pt>
          <cx:pt idx="482">-0.022008608029063001</cx:pt>
          <cx:pt idx="483">-0.0070513741465066497</cx:pt>
          <cx:pt idx="484">-0.040262627275659199</cx:pt>
          <cx:pt idx="485">0.0111665753626492</cx:pt>
          <cx:pt idx="486">-0.013942181005451</cx:pt>
          <cx:pt idx="487">-0.0030337447559268902</cx:pt>
          <cx:pt idx="488">0.033762246602810103</cx:pt>
          <cx:pt idx="489">0.046837916697231897</cx:pt>
          <cx:pt idx="490">0.036383456018381603</cx:pt>
          <cx:pt idx="491">-0.0077876821848553096</cx:pt>
          <cx:pt idx="492">-0.019929903252918602</cx:pt>
          <cx:pt idx="493">0.021071669877409299</cx:pt>
          <cx:pt idx="494">-0.040760995736967703</cx:pt>
          <cx:pt idx="495">-0.034894503874720498</cx:pt>
          <cx:pt idx="496">0.023642470537173901</cx:pt>
          <cx:pt idx="497">0.068417700280577601</cx:pt>
          <cx:pt idx="498">0.067317063833711194</cx:pt>
          <cx:pt idx="499">0.0079439378903252492</cx:pt>
          <cx:pt idx="500">0.011735748143406201</cx:pt>
          <cx:pt idx="501">0.0085068243338546692</cx:pt>
          <cx:pt idx="502">0.0040789251886848999</cx:pt>
          <cx:pt idx="503">0.0016525026909629699</cx:pt>
          <cx:pt idx="504">-0.00019629277056925701</cx:pt>
          <cx:pt idx="505">-0.00048050710876949197</cx:pt>
          <cx:pt idx="506">0.00109475372753838</cx:pt>
          <cx:pt idx="507">0.0024536462933304201</cx:pt>
          <cx:pt idx="508">0.00014400214770280599</cx:pt>
          <cx:pt idx="509">-0.0019166352715691099</cx:pt>
          <cx:pt idx="510">-0.0025736956677020902</cx:pt>
          <cx:pt idx="511">0.016017853864000401</cx:pt>
          <cx:pt idx="512">-0.0072610290013468198</cx:pt>
          <cx:pt idx="513">-0.027021033764987899</cx:pt>
          <cx:pt idx="514">-0.053597489608435703</cx:pt>
          <cx:pt idx="515">-0.046885541143198997</cx:pt>
          <cx:pt idx="516">-0.058390178962934199</cx:pt>
          <cx:pt idx="517">-0.0144637378480943</cx:pt>
          <cx:pt idx="518">-0.063540617318968207</cx:pt>
          <cx:pt idx="519">-0.025407391000679999</cx:pt>
          <cx:pt idx="520">-0.027483385672201498</cx:pt>
          <cx:pt idx="521">-0.020497593189505899</cx:pt>
          <cx:pt idx="522">-0.029873482296654399</cx:pt>
          <cx:pt idx="523">-0.030972956585076102</cx:pt>
          <cx:pt idx="524">-0.040122857843840398</cx:pt>
          <cx:pt idx="525">0.0119977053440953</cx:pt>
          <cx:pt idx="526">0.021505908264928899</cx:pt>
          <cx:pt idx="527">-0.00661100451108228</cx:pt>
          <cx:pt idx="528">-0.00701898633905632</cx:pt>
          <cx:pt idx="529">0.0029293117896161602</cx:pt>
          <cx:pt idx="530">0.0031033849731340601</cx:pt>
          <cx:pt idx="531">0.00050258577873723697</cx:pt>
          <cx:pt idx="532">8.7816458421886403e-05</cx:pt>
          <cx:pt idx="533">0.0025322262662895098</cx:pt>
          <cx:pt idx="534">-0.00069344715809075796</cx:pt>
          <cx:pt idx="535">-0.00037794464131676598</cx:pt>
          <cx:pt idx="536">0.0073724979134418599</cx:pt>
          <cx:pt idx="537">-0.0043044992598900598</cx:pt>
          <cx:pt idx="538">0.00041306708370053401</cx:pt>
          <cx:pt idx="539">0.0073844555376464099</cx:pt>
          <cx:pt idx="540">-0.0155360018147149</cx:pt>
          <cx:pt idx="541">-0.041093735793907703</cx:pt>
          <cx:pt idx="542">-0.035942618401608298</cx:pt>
          <cx:pt idx="543">-0.041107788833385298</cx:pt>
          <cx:pt idx="544">-0.062258137372648702</cx:pt>
          <cx:pt idx="545">-0.014694606655329401</cx:pt>
          <cx:pt idx="546">-0.031481308955151097</cx:pt>
          <cx:pt idx="547">-0.041178540439067102</cx:pt>
          <cx:pt idx="548">-0.011497875757561501</cx:pt>
          <cx:pt idx="549">-0.039639572447531898</cx:pt>
          <cx:pt idx="550">-0.032652690729569403</cx:pt>
          <cx:pt idx="551">-0.039025020759694502</cx:pt>
          <cx:pt idx="552">-0.072591435720055095</cx:pt>
          <cx:pt idx="553">-0.038927577320474097</cx:pt>
          <cx:pt idx="554">-0.0342051689144037</cx:pt>
          <cx:pt idx="555">-0.024336208068508398</cx:pt>
          <cx:pt idx="556">-0.011004964228796901</cx:pt>
          <cx:pt idx="557">0.000136319143388351</cx:pt>
          <cx:pt idx="558">0.00160754773336604</cx:pt>
          <cx:pt idx="559">0.00053645410153408703</cx:pt>
          <cx:pt idx="560">0.000312730929317035</cx:pt>
          <cx:pt idx="561">-0.00040621839285181002</cx:pt>
          <cx:pt idx="562">0.00023043509517375199</cx:pt>
          <cx:pt idx="563">0.0039049116947840498</cx:pt>
          <cx:pt idx="564">0.014461963199755999</cx:pt>
          <cx:pt idx="565">-0.010009381771660299</cx:pt>
          <cx:pt idx="566">-0.012132588118789299</cx:pt>
          <cx:pt idx="567">0.018575141212188201</cx:pt>
          <cx:pt idx="568">0.027784523609070199</cx:pt>
          <cx:pt idx="569">-0.0312079525512815</cx:pt>
          <cx:pt idx="570">-0.0051256172736605004</cx:pt>
          <cx:pt idx="571">-0.0062839989484952397</cx:pt>
          <cx:pt idx="572">0.00104182935467613</cx:pt>
          <cx:pt idx="573">0.026958294953887001</cx:pt>
          <cx:pt idx="574">-0.016955765199220499</cx:pt>
          <cx:pt idx="575">-0.041431960036648903</cx:pt>
          <cx:pt idx="576">-0.041929759808580103</cx:pt>
          <cx:pt idx="577">-0.040987516302413499</cx:pt>
          <cx:pt idx="578">-0.074239759419587603</cx:pt>
          <cx:pt idx="579">-0.060443633991757402</cx:pt>
          <cx:pt idx="580">-0.033920522058072902</cx:pt>
          <cx:pt idx="581">-0.059013162663714799</cx:pt>
          <cx:pt idx="582">-0.063158251840530102</cx:pt>
          <cx:pt idx="583">-0.017897599000275599</cx:pt>
          <cx:pt idx="584">-0.0025520325769607102</cx:pt>
          <cx:pt idx="585">0.00185427088993249</cx:pt>
          <cx:pt idx="586">0.00052484883879329097</cx:pt>
          <cx:pt idx="587">0.000207653732274203</cx:pt>
          <cx:pt idx="588">0.00028980385685014503</cx:pt>
          <cx:pt idx="589">0.00014613427509775501</cx:pt>
          <cx:pt idx="590">0.00063627566615915003</cx:pt>
          <cx:pt idx="591">0.00177222339534451</cx:pt>
          <cx:pt idx="592">-0.00129601423021789</cx:pt>
          <cx:pt idx="593">-0.027495276883350999</cx:pt>
          <cx:pt idx="594">-0.0325649068931948</cx:pt>
          <cx:pt idx="595">0.0087956265014712699</cx:pt>
          <cx:pt idx="596">0.024503876495380401</cx:pt>
          <cx:pt idx="597">-0.012847317477330001</cx:pt>
          <cx:pt idx="598">-0.016368990712967199</cx:pt>
          <cx:pt idx="599">-0.040251485474455097</cx:pt>
          <cx:pt idx="600">-0.018057299110630601</cx:pt>
          <cx:pt idx="601">-0.0024364198759940399</cx:pt>
          <cx:pt idx="602">-0.035149090152097898</cx:pt>
          <cx:pt idx="603">-0.0111929650082186</cx:pt>
          <cx:pt idx="604">0.0069434809216748902</cx:pt>
          <cx:pt idx="605">-0.019436981753879801</cx:pt>
          <cx:pt idx="606">-0.063010281856283698</cx:pt>
          <cx:pt idx="607">-0.033299710292583301</cx:pt>
          <cx:pt idx="608">-0.056746218643389398</cx:pt>
          <cx:pt idx="609">-0.051335468125181201</cx:pt>
          <cx:pt idx="610">-0.054638733934074299</cx:pt>
          <cx:pt idx="611">-0.017675479352153099</cx:pt>
          <cx:pt idx="612">-0.0127858398496229</cx:pt>
          <cx:pt idx="613">-0.0051454742478349198</cx:pt>
          <cx:pt idx="614">0.00059576337166699505</cx:pt>
          <cx:pt idx="615">0.00037909608349705599</cx:pt>
          <cx:pt idx="616">0.00029996603042182698</cx:pt>
          <cx:pt idx="617">0.00025169988612802998</cx:pt>
          <cx:pt idx="618">0.00104215502946518</cx:pt>
          <cx:pt idx="619">-8.5159856270442804e-05</cx:pt>
          <cx:pt idx="620">-0.00440101181459133</cx:pt>
          <cx:pt idx="621">-0.011069760272529299</cx:pt>
          <cx:pt idx="622">-0.0077899936013286399</cx:pt>
          <cx:pt idx="623">-0.0131447991505601</cx:pt>
          <cx:pt idx="624">0.0038211318545006202</cx:pt>
          <cx:pt idx="625">0.032089525435536601</cx:pt>
          <cx:pt idx="626">-0.00235299288000355</cx:pt>
          <cx:pt idx="627">-0.019830221358314699</cx:pt>
          <cx:pt idx="628">0.0047463830314998399</cx:pt>
          <cx:pt idx="629">0.0131348605263503</cx:pt>
          <cx:pt idx="630">0.010608789409885</cx:pt>
          <cx:pt idx="631">0.034791865847304197</cx:pt>
          <cx:pt idx="632">0.0230692210907508</cx:pt>
          <cx:pt idx="633">0.0022469021314317598</cx:pt>
          <cx:pt idx="634">-0.0125614189436229</cx:pt>
          <cx:pt idx="635">-0.0078873610017490599</cx:pt>
          <cx:pt idx="636">-0.017758240469683599</cx:pt>
          <cx:pt idx="637">-0.035215273109668203</cx:pt>
          <cx:pt idx="638">-0.0403169133370503</cx:pt>
          <cx:pt idx="639">-0.011738365058413899</cx:pt>
          <cx:pt idx="640">-0.0118064814538443</cx:pt>
          <cx:pt idx="641">-0.0065403038986443602</cx:pt>
          <cx:pt idx="642">0.000291674200703903</cx:pt>
          <cx:pt idx="643">-7.5116201738338305e-05</cx:pt>
          <cx:pt idx="644">0.00025797824144107499</cx:pt>
          <cx:pt idx="645">-0.00043056169577492898</cx:pt>
          <cx:pt idx="646">0.000342843775703367</cx:pt>
          <cx:pt idx="647">-0.00061378148198542801</cx:pt>
          <cx:pt idx="648">0.0029881482883050399</cx:pt>
          <cx:pt idx="649">0.0146218100665507</cx:pt>
          <cx:pt idx="650">0.025452860012951901</cx:pt>
          <cx:pt idx="651">0.00489781330408066</cx:pt>
          <cx:pt idx="652">-0.0168905588514357</cx:pt>
          <cx:pt idx="653">0.00541114251726456</cx:pt>
          <cx:pt idx="654">-0.0085133630174481899</cx:pt>
          <cx:pt idx="655">0.0167424879384694</cx:pt>
          <cx:pt idx="656">0.037469856689745402</cx:pt>
          <cx:pt idx="657">0.034041432620124303</cx:pt>
          <cx:pt idx="658">0.0097360183650858807</cx:pt>
          <cx:pt idx="659">0.0367304454271455</cx:pt>
          <cx:pt idx="660">0.020208229152447701</cx:pt>
          <cx:pt idx="661">0.0371449129441511</cx:pt>
          <cx:pt idx="662">0.047912096814934302</cx:pt>
          <cx:pt idx="663">0.026789184076979101</cx:pt>
          <cx:pt idx="664">-0.012826051502591499</cx:pt>
          <cx:pt idx="665">-0.038009771127912297</cx:pt>
          <cx:pt idx="666">-0.043866605201305503</cx:pt>
          <cx:pt idx="667">-0.016344299993139501</cx:pt>
          <cx:pt idx="668">-0.00181188817450639</cx:pt>
          <cx:pt idx="669">-0.00368966723998326</cx:pt>
          <cx:pt idx="670">-0.00031628880030000603</cx:pt>
          <cx:pt idx="671">-4.6713589770072702e-05</cx:pt>
          <cx:pt idx="672">-0.00059942174155392801</cx:pt>
          <cx:pt idx="673">-0.00030984066416322802</cx:pt>
          <cx:pt idx="674">0.00024615237590765702</cx:pt>
          <cx:pt idx="675">0.000927907582080212</cx:pt>
          <cx:pt idx="676">0.0084474490409596602</cx:pt>
          <cx:pt idx="677">0.019044939409561999</cx:pt>
          <cx:pt idx="678">0.024056916765109699</cx:pt>
          <cx:pt idx="679">-0.00142676700190791</cx:pt>
          <cx:pt idx="680">-0.033511824164462599</cx:pt>
          <cx:pt idx="681">-0.042851560889301699</cx:pt>
          <cx:pt idx="682">-0.034502549345214101</cx:pt>
          <cx:pt idx="683">-0.0223770840543</cx:pt>
          <cx:pt idx="684">-0.036928705137442397</cx:pt>
          <cx:pt idx="685">-0.018475444806340901</cx:pt>
          <cx:pt idx="686">-0.00176599724795264</cx:pt>
          <cx:pt idx="687">0.045978839694037599</cx:pt>
          <cx:pt idx="688">0.020356050859745501</cx:pt>
          <cx:pt idx="689">0.057291588930386397</cx:pt>
          <cx:pt idx="690">0.033524691927044298</cx:pt>
          <cx:pt idx="691">0.035693894310691698</cx:pt>
          <cx:pt idx="692">-0.0131262128323724</cx:pt>
          <cx:pt idx="693">-0.023563276983175199</cx:pt>
          <cx:pt idx="694">-0.026872555571305402</cx:pt>
          <cx:pt idx="695">-0.018266364815048501</cx:pt>
          <cx:pt idx="696">8.2632220375845994e-05</cx:pt>
          <cx:pt idx="697">0.0012834458630279399</cx:pt>
          <cx:pt idx="698">3.8462655523684602e-05</cx:pt>
          <cx:pt idx="699">0.00024525773978965702</cx:pt>
          <cx:pt idx="700">-0.000213622509357743</cx:pt>
          <cx:pt idx="701">0.00095564366240834296</cx:pt>
          <cx:pt idx="702">0.000325688884516028</cx:pt>
          <cx:pt idx="703">0.00042769375442502602</cx:pt>
          <cx:pt idx="704">0.0016412106014636199</cx:pt>
          <cx:pt idx="705">0.0048908684949884604</cx:pt>
          <cx:pt idx="706">0.00191391326597047</cx:pt>
          <cx:pt idx="707">-0.0011927433637234099</cx:pt>
          <cx:pt idx="708">-0.0015727634754226299</cx:pt>
          <cx:pt idx="709">-0.028230665745648899</cx:pt>
          <cx:pt idx="710">-0.053247432388428398</cx:pt>
          <cx:pt idx="711">-0.039406321623987703</cx:pt>
          <cx:pt idx="712">-0.0163669381480381</cx:pt>
          <cx:pt idx="713">-0.0346353353661717</cx:pt>
          <cx:pt idx="714">-0.029373020324807798</cx:pt>
          <cx:pt idx="715">0.014548947466698599</cx:pt>
          <cx:pt idx="716">0.061932546442733598</cx:pt>
          <cx:pt idx="717">0.036128566513197</cx:pt>
          <cx:pt idx="718">0.032460476202543803</cx:pt>
          <cx:pt idx="719">0.043133635372439701</cx:pt>
          <cx:pt idx="720">0.0063534151943071297</cx:pt>
          <cx:pt idx="721">-0.021077507741164399</cx:pt>
          <cx:pt idx="722">-0.021364984563104501</cx:pt>
          <cx:pt idx="723">-0.021918520213258699</cx:pt>
          <cx:pt idx="724">-0.0060352509637758098</cx:pt>
          <cx:pt idx="725">0.00093403306822421796</cx:pt>
          <cx:pt idx="726">0.00034347678549116501</cx:pt>
          <cx:pt idx="727">-0.00033401738650559103</cx:pt>
          <cx:pt idx="728">0.00095960212349583904</cx:pt>
          <cx:pt idx="729">0.000187549855958301</cx:pt>
          <cx:pt idx="730">-0.00023636824486460601</cx:pt>
          <cx:pt idx="731">-0.000785520687051883</cx:pt>
          <cx:pt idx="732">-0.0022666444027130998</cx:pt>
          <cx:pt idx="733">-0.0064883624613189103</cx:pt>
          <cx:pt idx="734">-0.0064497667073021197</cx:pt>
          <cx:pt idx="735">0.0062478587367073499</cx:pt>
          <cx:pt idx="736">0.0109762814428748</cx:pt>
          <cx:pt idx="737">0.00955838767706234</cx:pt>
          <cx:pt idx="738">-0.0053427735264827596</cx:pt>
          <cx:pt idx="739">-0.00073448816754203498</cx:pt>
          <cx:pt idx="740">-0.00280681303952055</cx:pt>
          <cx:pt idx="741">0.026083981506756101</cx:pt>
          <cx:pt idx="742">0.0403795616263447</cx:pt>
          <cx:pt idx="743">0.0227945248576936</cx:pt>
          <cx:pt idx="744">-0.00093672262452740599</cx:pt>
          <cx:pt idx="745">0.0100949469724699</cx:pt>
          <cx:pt idx="746">0.0256569100603199</cx:pt>
          <cx:pt idx="747">0.042304670301928297</cx:pt>
          <cx:pt idx="748">0.014223747148943099</cx:pt>
          <cx:pt idx="749">0.0070285004126879602</cx:pt>
          <cx:pt idx="750">0.0048871155873819296</cx:pt>
          <cx:pt idx="751">0.00044630524910190201</cx:pt>
          <cx:pt idx="752">-0.000209443713996803</cx:pt>
          <cx:pt idx="753">0.00029743696678711899</cx:pt>
          <cx:pt idx="754">-0.00062958728881764095</cx:pt>
          <cx:pt idx="755">0.00036110285299316002</cx:pt>
          <cx:pt idx="756">-0.00025288505236473798</cx:pt>
          <cx:pt idx="757">-0.00067628753222746904</cx:pt>
          <cx:pt idx="758">-0.00045206668343254801</cx:pt>
          <cx:pt idx="759">0.00052586629055269101</cx:pt>
          <cx:pt idx="760">0.00020499537282167701</cx:pt>
          <cx:pt idx="761">0.00024140388263051201</cx:pt>
          <cx:pt idx="762">0.00043876013004250103</cx:pt>
          <cx:pt idx="763">0.0010881477907006699</cx:pt>
          <cx:pt idx="764">0.0044260439789531401</cx:pt>
          <cx:pt idx="765">0.0047340579712418099</cx:pt>
          <cx:pt idx="766">0.016193719122182901</cx:pt>
          <cx:pt idx="767">0.00315179882729389</cx:pt>
          <cx:pt idx="768">0.0030666557377236501</cx:pt>
          <cx:pt idx="769">0.0095267358334584201</cx:pt>
          <cx:pt idx="770">0.0017421372349105499</cx:pt>
          <cx:pt idx="771">-0.00039044599023983903</cx:pt>
          <cx:pt idx="772">0.0043844050642318499</cx:pt>
          <cx:pt idx="773">0.011257572884411199</cx:pt>
          <cx:pt idx="774">0.010682716854521599</cx:pt>
          <cx:pt idx="775">0.0031427306422845999</cx:pt>
          <cx:pt idx="776">-0.00095628086866863301</cx:pt>
          <cx:pt idx="777">0.0031679635693804102</cx:pt>
          <cx:pt idx="778">0.0033694508573935498</cx:pt>
          <cx:pt idx="779">0.0013367946727921201</cx:pt>
          <cx:pt idx="780">-0.00116450648120969</cx:pt>
          <cx:pt idx="781">0.000376504443764971</cx:pt>
          <cx:pt idx="782">0.00016133917297733499</cx:pt>
          <cx:pt idx="783">4.6404637930502997e-05</cx:pt>
          <cx:pt idx="784">0.0098662369479976999</cx:pt>
          <cx:pt idx="785">0.011032196871935676</cx:pt>
          <cx:pt idx="786">-0.000760674205712035</cx:pt>
          <cx:pt idx="787">0.0095581319833532505</cx:pt>
          <cx:pt idx="788">0.0112863108536284</cx:pt>
          <cx:pt idx="789">0.0053479230013191749</cx:pt>
          <cx:pt idx="790">0.004225859770841325</cx:pt>
          <cx:pt idx="791">-0.0095566556657816996</cx:pt>
          <cx:pt idx="792">-0.027468229317674751</cx:pt>
          <cx:pt idx="793">-0.021526643763150773</cx:pt>
          <cx:pt idx="794">-0.0085458702061024742</cx:pt>
          <cx:pt idx="795">-0.021116429843084875</cx:pt>
          <cx:pt idx="796">-0.036303553760551249</cx:pt>
          <cx:pt idx="797">-0.021143288634226449</cx:pt>
          <cx:pt idx="798">-0.010400912800946925</cx:pt>
          <cx:pt idx="799">-0.01189768012340655</cx:pt>
          <cx:pt idx="800">-0.01677715295745405</cx:pt>
          <cx:pt idx="801">-0.015854631538348051</cx:pt>
          <cx:pt idx="802">-0.011354312645585224</cx:pt>
          <cx:pt idx="803">-0.013561802743137725</cx:pt>
          <cx:pt idx="804">-0.014697365548321574</cx:pt>
          <cx:pt idx="805">-0.0081173453100379499</cx:pt>
          <cx:pt idx="806">-0.0036413323682385999</cx:pt>
          <cx:pt idx="807">-0.00038538457103645251</cx:pt>
          <cx:pt idx="808">-0.000110205019313437</cx:pt>
          <cx:pt idx="809">-1.7960197760564801e-05</cx:pt>
          <cx:pt idx="810">0.00033833249424010999</cx:pt>
          <cx:pt idx="811">0.0039658887200663502</cx:pt>
          <cx:pt idx="812">0.0096331672370244745</cx:pt>
          <cx:pt idx="813">0.015194644717453101</cx:pt>
          <cx:pt idx="814">0.01501523556746215</cx:pt>
          <cx:pt idx="815">0.012191599980620875</cx:pt>
          <cx:pt idx="816">0.014667427969284051</cx:pt>
          <cx:pt idx="817">0.0035530922792966001</cx:pt>
          <cx:pt idx="818">0.00029583785668150999</cx:pt>
          <cx:pt idx="819">0.0086768598607063242</cx:pt>
          <cx:pt idx="820">0.0091622823951459757</cx:pt>
          <cx:pt idx="821">0.0024078078906993225</cx:pt>
          <cx:pt idx="822">0.006186749095553775</cx:pt>
          <cx:pt idx="823">-0.004728439164254675</cx:pt>
          <cx:pt idx="824">-0.0316387809740485</cx:pt>
          <cx:pt idx="825">-0.029206834567097752</cx:pt>
          <cx:pt idx="826">-0.0218900113661817</cx:pt>
          <cx:pt idx="827">-0.013393125566754824</cx:pt>
          <cx:pt idx="828">-0.016054500453521223</cx:pt>
          <cx:pt idx="829">-0.01926169052428995</cx:pt>
          <cx:pt idx="830">-0.01002457311132215</cx:pt>
          <cx:pt idx="831">-0.0059337719892272002</cx:pt>
          <cx:pt idx="832">-0.011331846265393325</cx:pt>
          <cx:pt idx="833">-0.010538494354601425</cx:pt>
          <cx:pt idx="834">-0.002732374590302625</cx:pt>
          <cx:pt idx="835">6.8717074290417743e-05</cx:pt>
          <cx:pt idx="836">-0.00014376545997036474</cx:pt>
          <cx:pt idx="837">0.00018027201514388049</cx:pt>
          <cx:pt idx="838">0.00058773693012503998</cx:pt>
          <cx:pt idx="839">0.0049144957868531248</cx:pt>
          <cx:pt idx="840">0.0095688838104382758</cx:pt>
          <cx:pt idx="841">0.0222542682082521</cx:pt>
          <cx:pt idx="842">0.024921615679699825</cx:pt>
          <cx:pt idx="843">0.0265154288365195</cx:pt>
          <cx:pt idx="844">0.018025758286588426</cx:pt>
          <cx:pt idx="845">0.0085837480051466492</cx:pt>
          <cx:pt idx="846">0.01306582521527995</cx:pt>
          <cx:pt idx="847">0.019739937088195599</cx:pt>
          <cx:pt idx="848">0.0237593845667101</cx:pt>
          <cx:pt idx="849">0.035736016503840499</cx:pt>
          <cx:pt idx="850">0.036340804367480252</cx:pt>
          <cx:pt idx="851">0.010764575864069049</cx:pt>
          <cx:pt idx="852">-0.027891303928405251</cx:pt>
          <cx:pt idx="853">-0.024783976392387726</cx:pt>
          <cx:pt idx="854">-0.013320903040836074</cx:pt>
          <cx:pt idx="855">-0.010497380654825351</cx:pt>
          <cx:pt idx="856">-0.0154752725214464</cx:pt>
          <cx:pt idx="857">-0.01155886764081725</cx:pt>
          <cx:pt idx="858">-0.0053894330839387751</cx:pt>
          <cx:pt idx="859">-0.003486367911814575</cx:pt>
          <cx:pt idx="860">-0.0044882653471294753</cx:pt>
          <cx:pt idx="861">-0.0054172651908715001</cx:pt>
          <cx:pt idx="862">-0.000121983831134191</cx:pt>
          <cx:pt idx="863">0.0036873821960349252</cx:pt>
          <cx:pt idx="864">0.00540057897192935</cx:pt>
          <cx:pt idx="865">3.5104088263017251e-05</cx:pt>
          <cx:pt idx="866">0.00057951096847908001</cx:pt>
          <cx:pt idx="867">0.0032950249005707002</cx:pt>
          <cx:pt idx="868">0.0060986981003018498</cx:pt>
          <cx:pt idx="869">0.020355620817526052</cx:pt>
          <cx:pt idx="870">0.0273336542123815</cx:pt>
          <cx:pt idx="871">0.033955869167617753</cx:pt>
          <cx:pt idx="872">0.015703481289074051</cx:pt>
          <cx:pt idx="873">0.018424562854644874</cx:pt>
          <cx:pt idx="874">0.039331457579218</cx:pt>
          <cx:pt idx="875">0.032532415087637247</cx:pt>
          <cx:pt idx="876">0.029611539197848251</cx:pt>
          <cx:pt idx="877">0.018173953082005676</cx:pt>
          <cx:pt idx="878">0.032446914508556753</cx:pt>
          <cx:pt idx="879">0.01666536673624585</cx:pt>
          <cx:pt idx="880">0.0034841231365587248</cx:pt>
          <cx:pt idx="881">-0.0016214472680250425</cx:pt>
          <cx:pt idx="882">-0.013622940494433924</cx:pt>
          <cx:pt idx="883">-0.0048752480759149753</cx:pt>
          <cx:pt idx="884">0.0098662369479976999</cx:pt>
          <cx:pt idx="885">0.011032196871935676</cx:pt>
          <cx:pt idx="886">-0.000760674205712035</cx:pt>
          <cx:pt idx="887">0.0095581319833532505</cx:pt>
          <cx:pt idx="888">0.0112863108536284</cx:pt>
          <cx:pt idx="889">0.0053479230013191749</cx:pt>
          <cx:pt idx="890">0.004225859770841325</cx:pt>
          <cx:pt idx="891">-0.0095566556657816996</cx:pt>
          <cx:pt idx="892">-0.027468229317674751</cx:pt>
          <cx:pt idx="893">-0.021526643763150773</cx:pt>
          <cx:pt idx="894">-0.0085458702061024742</cx:pt>
          <cx:pt idx="895">-0.021116429843084875</cx:pt>
          <cx:pt idx="896">-0.036303553760551249</cx:pt>
          <cx:pt idx="897">-0.021143288634226449</cx:pt>
          <cx:pt idx="898">-0.010400912800946925</cx:pt>
          <cx:pt idx="899">-0.01189768012340655</cx:pt>
          <cx:pt idx="900">-0.01677715295745405</cx:pt>
          <cx:pt idx="901">-0.015854631538348051</cx:pt>
          <cx:pt idx="902">-0.011354312645585224</cx:pt>
          <cx:pt idx="903">-0.013561802743137725</cx:pt>
          <cx:pt idx="904">-0.014697365548321574</cx:pt>
          <cx:pt idx="905">-0.0081173453100379499</cx:pt>
          <cx:pt idx="906">-0.0036413323682385999</cx:pt>
          <cx:pt idx="907">-0.00038538457103645251</cx:pt>
          <cx:pt idx="908">-0.000110205019313437</cx:pt>
          <cx:pt idx="909">-1.7960197760564801e-05</cx:pt>
          <cx:pt idx="910">0.00033833249424010999</cx:pt>
          <cx:pt idx="911">0.0039658887200663502</cx:pt>
          <cx:pt idx="912">0.0096331672370244745</cx:pt>
          <cx:pt idx="913">0.015194644717453101</cx:pt>
          <cx:pt idx="914">0.01501523556746215</cx:pt>
          <cx:pt idx="915">0.012191599980620875</cx:pt>
          <cx:pt idx="916">0.014667427969284051</cx:pt>
          <cx:pt idx="917">0.0035530922792966001</cx:pt>
          <cx:pt idx="918">0.00029583785668150999</cx:pt>
          <cx:pt idx="919">0.0086768598607063242</cx:pt>
          <cx:pt idx="920">0.0091622823951459757</cx:pt>
          <cx:pt idx="921">0.0024078078906993225</cx:pt>
          <cx:pt idx="922">0.006186749095553775</cx:pt>
          <cx:pt idx="923">-0.004728439164254675</cx:pt>
          <cx:pt idx="924">-0.0316387809740485</cx:pt>
          <cx:pt idx="925">-0.029206834567097752</cx:pt>
          <cx:pt idx="926">-0.0218900113661817</cx:pt>
          <cx:pt idx="927">-0.013393125566754824</cx:pt>
          <cx:pt idx="928">-0.016054500453521223</cx:pt>
          <cx:pt idx="929">-0.01926169052428995</cx:pt>
          <cx:pt idx="930">-0.01002457311132215</cx:pt>
          <cx:pt idx="931">-0.0059337719892272002</cx:pt>
          <cx:pt idx="932">-0.011331846265393325</cx:pt>
          <cx:pt idx="933">-0.010538494354601425</cx:pt>
          <cx:pt idx="934">-0.002732374590302625</cx:pt>
          <cx:pt idx="935">6.8717074290417743e-05</cx:pt>
          <cx:pt idx="936">-0.00014376545997036474</cx:pt>
          <cx:pt idx="937">0.00018027201514388049</cx:pt>
          <cx:pt idx="938">0.00058773693012503998</cx:pt>
          <cx:pt idx="939">0.0049144957868531248</cx:pt>
          <cx:pt idx="940">0.0095688838104382758</cx:pt>
          <cx:pt idx="941">0.0222542682082521</cx:pt>
          <cx:pt idx="942">0.024921615679699825</cx:pt>
          <cx:pt idx="943">0.0265154288365195</cx:pt>
          <cx:pt idx="944">0.018025758286588426</cx:pt>
          <cx:pt idx="945">0.0085837480051466492</cx:pt>
          <cx:pt idx="946">0.01306582521527995</cx:pt>
          <cx:pt idx="947">0.019739937088195599</cx:pt>
          <cx:pt idx="948">0.0237593845667101</cx:pt>
          <cx:pt idx="949">0.035736016503840499</cx:pt>
          <cx:pt idx="950">0.036340804367480252</cx:pt>
          <cx:pt idx="951">0.010764575864069049</cx:pt>
          <cx:pt idx="952">-0.027891303928405251</cx:pt>
          <cx:pt idx="953">-0.024783976392387726</cx:pt>
          <cx:pt idx="954">-0.013320903040836074</cx:pt>
          <cx:pt idx="955">-0.010497380654825351</cx:pt>
          <cx:pt idx="956">-0.0154752725214464</cx:pt>
          <cx:pt idx="957">-0.01155886764081725</cx:pt>
          <cx:pt idx="958">-0.0053894330839387751</cx:pt>
          <cx:pt idx="959">-0.003486367911814575</cx:pt>
          <cx:pt idx="960">-0.0044882653471294753</cx:pt>
          <cx:pt idx="961">-0.0054172651908715001</cx:pt>
          <cx:pt idx="962">-0.000121983831134191</cx:pt>
          <cx:pt idx="963">0.0036873821960349252</cx:pt>
          <cx:pt idx="964">0.00540057897192935</cx:pt>
          <cx:pt idx="965">3.5104088263017251e-05</cx:pt>
          <cx:pt idx="966">0.00057951096847908001</cx:pt>
          <cx:pt idx="967">0.0032950249005707002</cx:pt>
          <cx:pt idx="968">0.0060986981003018498</cx:pt>
          <cx:pt idx="969">0.020355620817526052</cx:pt>
          <cx:pt idx="970">0.0273336542123815</cx:pt>
          <cx:pt idx="971">0.033955869167617753</cx:pt>
          <cx:pt idx="972">0.015703481289074051</cx:pt>
          <cx:pt idx="973">0.018424562854644874</cx:pt>
          <cx:pt idx="974">0.039331457579218</cx:pt>
          <cx:pt idx="975">0.032532415087637247</cx:pt>
          <cx:pt idx="976">0.029611539197848251</cx:pt>
          <cx:pt idx="977">0.018173953082005676</cx:pt>
          <cx:pt idx="978">0.032446914508556753</cx:pt>
          <cx:pt idx="979">0.01666536673624585</cx:pt>
          <cx:pt idx="980">0.0034841231365587248</cx:pt>
          <cx:pt idx="981">-0.0016214472680250425</cx:pt>
          <cx:pt idx="982">-0.013622940494433924</cx:pt>
          <cx:pt idx="983">-0.0048752480759149753</cx:pt>
          <cx:pt idx="984">0.0098662369479976999</cx:pt>
          <cx:pt idx="985">0.011032196871935676</cx:pt>
          <cx:pt idx="986">-0.000760674205712035</cx:pt>
          <cx:pt idx="987">0.0095581319833532505</cx:pt>
          <cx:pt idx="988">0.0112863108536284</cx:pt>
          <cx:pt idx="989">0.0053479230013191749</cx:pt>
          <cx:pt idx="990">0.004225859770841325</cx:pt>
          <cx:pt idx="991">-0.0095566556657816996</cx:pt>
          <cx:pt idx="992">-0.027468229317674751</cx:pt>
          <cx:pt idx="993">-0.021526643763150773</cx:pt>
          <cx:pt idx="994">-0.0085458702061024742</cx:pt>
          <cx:pt idx="995">-0.021116429843084875</cx:pt>
          <cx:pt idx="996">-0.036303553760551249</cx:pt>
          <cx:pt idx="997">-0.021143288634226449</cx:pt>
          <cx:pt idx="998">-0.010400912800946925</cx:pt>
          <cx:pt idx="999">-0.01189768012340655</cx:pt>
          <cx:pt idx="1000">-0.01677715295745405</cx:pt>
          <cx:pt idx="1001">-0.015854631538348051</cx:pt>
          <cx:pt idx="1002">-0.011354312645585224</cx:pt>
          <cx:pt idx="1003">-0.013561802743137725</cx:pt>
          <cx:pt idx="1004">-0.014697365548321574</cx:pt>
          <cx:pt idx="1005">-0.0081173453100379499</cx:pt>
          <cx:pt idx="1006">-0.0036413323682385999</cx:pt>
          <cx:pt idx="1007">-0.00038538457103645251</cx:pt>
          <cx:pt idx="1008">-0.000110205019313437</cx:pt>
          <cx:pt idx="1009">-1.7960197760564801e-05</cx:pt>
          <cx:pt idx="1010">0.00033833249424010999</cx:pt>
          <cx:pt idx="1011">0.0039658887200663502</cx:pt>
          <cx:pt idx="1012">0.0096331672370244745</cx:pt>
          <cx:pt idx="1013">0.015194644717453101</cx:pt>
          <cx:pt idx="1014">0.01501523556746215</cx:pt>
          <cx:pt idx="1015">0.012191599980620875</cx:pt>
          <cx:pt idx="1016">0.014667427969284051</cx:pt>
          <cx:pt idx="1017">0.0035530922792966001</cx:pt>
          <cx:pt idx="1018">0.00029583785668150999</cx:pt>
          <cx:pt idx="1019">0.0086768598607063242</cx:pt>
          <cx:pt idx="1020">0.0091622823951459757</cx:pt>
          <cx:pt idx="1021">0.0024078078906993225</cx:pt>
          <cx:pt idx="1022">0.006186749095553775</cx:pt>
          <cx:pt idx="1023">-0.004728439164254675</cx:pt>
          <cx:pt idx="1024">-0.0316387809740485</cx:pt>
          <cx:pt idx="1025">-0.029206834567097752</cx:pt>
          <cx:pt idx="1026">-0.0218900113661817</cx:pt>
          <cx:pt idx="1027">-0.013393125566754824</cx:pt>
          <cx:pt idx="1028">-0.016054500453521223</cx:pt>
          <cx:pt idx="1029">-0.01926169052428995</cx:pt>
          <cx:pt idx="1030">-0.01002457311132215</cx:pt>
          <cx:pt idx="1031">-0.0059337719892272002</cx:pt>
          <cx:pt idx="1032">-0.011331846265393325</cx:pt>
          <cx:pt idx="1033">-0.010538494354601425</cx:pt>
          <cx:pt idx="1034">-0.002732374590302625</cx:pt>
          <cx:pt idx="1035">6.8717074290417743e-05</cx:pt>
          <cx:pt idx="1036">-0.00014376545997036474</cx:pt>
          <cx:pt idx="1037">0.00018027201514388049</cx:pt>
          <cx:pt idx="1038">0.00058773693012503998</cx:pt>
          <cx:pt idx="1039">0.0049144957868531248</cx:pt>
          <cx:pt idx="1040">0.0095688838104382758</cx:pt>
          <cx:pt idx="1041">0.0222542682082521</cx:pt>
          <cx:pt idx="1042">0.024921615679699825</cx:pt>
          <cx:pt idx="1043">0.0265154288365195</cx:pt>
          <cx:pt idx="1044">0.018025758286588426</cx:pt>
          <cx:pt idx="1045">0.0085837480051466492</cx:pt>
          <cx:pt idx="1046">0.01306582521527995</cx:pt>
          <cx:pt idx="1047">0.019739937088195599</cx:pt>
          <cx:pt idx="1048">0.0237593845667101</cx:pt>
          <cx:pt idx="1049">0.035736016503840499</cx:pt>
          <cx:pt idx="1050">0.036340804367480252</cx:pt>
          <cx:pt idx="1051">0.010764575864069049</cx:pt>
          <cx:pt idx="1052">-0.027891303928405251</cx:pt>
          <cx:pt idx="1053">-0.024783976392387726</cx:pt>
          <cx:pt idx="1054">-0.013320903040836074</cx:pt>
          <cx:pt idx="1055">-0.010497380654825351</cx:pt>
          <cx:pt idx="1056">-0.0154752725214464</cx:pt>
          <cx:pt idx="1057">-0.01155886764081725</cx:pt>
          <cx:pt idx="1058">-0.0053894330839387751</cx:pt>
          <cx:pt idx="1059">-0.003486367911814575</cx:pt>
          <cx:pt idx="1060">-0.0044882653471294753</cx:pt>
          <cx:pt idx="1061">-0.0054172651908715001</cx:pt>
          <cx:pt idx="1062">-0.000121983831134191</cx:pt>
          <cx:pt idx="1063">0.0036873821960349252</cx:pt>
          <cx:pt idx="1064">0.00540057897192935</cx:pt>
          <cx:pt idx="1065">3.5104088263017251e-05</cx:pt>
          <cx:pt idx="1066">0.00057951096847908001</cx:pt>
          <cx:pt idx="1067">0.0032950249005707002</cx:pt>
          <cx:pt idx="1068">0.0060986981003018498</cx:pt>
          <cx:pt idx="1069">0.020355620817526052</cx:pt>
          <cx:pt idx="1070">0.0273336542123815</cx:pt>
          <cx:pt idx="1071">0.033955869167617753</cx:pt>
          <cx:pt idx="1072">0.015703481289074051</cx:pt>
          <cx:pt idx="1073">0.018424562854644874</cx:pt>
          <cx:pt idx="1074">0.039331457579218</cx:pt>
          <cx:pt idx="1075">0.032532415087637247</cx:pt>
          <cx:pt idx="1076">0.029611539197848251</cx:pt>
          <cx:pt idx="1077">0.018173953082005676</cx:pt>
          <cx:pt idx="1078">0.032446914508556753</cx:pt>
          <cx:pt idx="1079">0.01666536673624585</cx:pt>
          <cx:pt idx="1080">0.0034841231365587248</cx:pt>
          <cx:pt idx="1081">-0.0016214472680250425</cx:pt>
          <cx:pt idx="1082">-0.013622940494433924</cx:pt>
          <cx:pt idx="1083">-0.0048752480759149753</cx:pt>
        </cx:lvl>
      </cx:numDim>
    </cx:data>
    <cx:data id="140">
      <cx:numDim type="val">
        <cx:f>Sheet2!$EK$1:$EK$1084</cx:f>
        <cx:lvl ptCount="1084" formatCode="G/通用格式">
          <cx:pt idx="0">-0.00021774568446465101</cx:pt>
          <cx:pt idx="1">7.6958188712230105e-05</cx:pt>
          <cx:pt idx="2">0.00074289895571024204</cx:pt>
          <cx:pt idx="3">0.00047501781698864101</cx:pt>
          <cx:pt idx="4">3.6528337618734903e-05</cx:pt>
          <cx:pt idx="5">2.9329905957344202e-05</cx:pt>
          <cx:pt idx="6">-1.8974917105221401e-05</cx:pt>
          <cx:pt idx="7">-0.00033035522455135901</cx:pt>
          <cx:pt idx="8">-0.000411220445881933</cx:pt>
          <cx:pt idx="9">0.000409088769021156</cx:pt>
          <cx:pt idx="10">-0.000236305561332356</cx:pt>
          <cx:pt idx="11">-0.00051870298256691</cx:pt>
          <cx:pt idx="12">-0.00050035676609743005</cx:pt>
          <cx:pt idx="13">-0.000379198470532244</cx:pt>
          <cx:pt idx="14">-0.00027044881889088502</cx:pt>
          <cx:pt idx="15">-0.00018885647642165299</cx:pt>
          <cx:pt idx="16">-0.000244218812983131</cx:pt>
          <cx:pt idx="17">0.00017988728441742101</cx:pt>
          <cx:pt idx="18">0.00027670937435337798</cx:pt>
          <cx:pt idx="19">0.000529015073400167</cx:pt>
          <cx:pt idx="20">0.00100895598653394</cx:pt>
          <cx:pt idx="21">-3.1419320260293598e-05</cx:pt>
          <cx:pt idx="22">0.00052469816562188999</cx:pt>
          <cx:pt idx="23">-0.00059966752556101204</cx:pt>
          <cx:pt idx="24">-0.00064578995078266399</cx:pt>
          <cx:pt idx="25">0.00095100308240912896</cx:pt>
          <cx:pt idx="26">-7.5127888702007195e-05</cx:pt>
          <cx:pt idx="27">0.00017476108268733699</cx:pt>
          <cx:pt idx="28">0.00062783771175337197</cx:pt>
          <cx:pt idx="29">0.00050654788739951096</cx:pt>
          <cx:pt idx="30">-1.41678312854065e-05</cx:pt>
          <cx:pt idx="31">-0.00060392557498574299</cx:pt>
          <cx:pt idx="32">-0.00085423106530919197</cx:pt>
          <cx:pt idx="33">0.00084458805286339797</cx:pt>
          <cx:pt idx="34">-3.9783547446438599e-05</cx:pt>
          <cx:pt idx="35">-0.000203980219788231</cx:pt>
          <cx:pt idx="36">-0.00040353601926282503</cx:pt>
          <cx:pt idx="37">-0.00024546358816441601</cx:pt>
          <cx:pt idx="38">-0.00055233152714088095</cx:pt>
          <cx:pt idx="39">-0.000397084315794921</cx:pt>
          <cx:pt idx="40">0.00014936097267098899</cx:pt>
          <cx:pt idx="41">-0.000471198603858443</cx:pt>
          <cx:pt idx="42">0.00079849507653735705</cx:pt>
          <cx:pt idx="43">0.00076473473546097705</cx:pt>
          <cx:pt idx="44">-0.000701999432610297</cx:pt>
          <cx:pt idx="45">-0.00042581039127261602</cx:pt>
          <cx:pt idx="46">-0.00016419674561921399</cx:pt>
          <cx:pt idx="47">0.000146657368914272</cx:pt>
          <cx:pt idx="48">-0.00044171829671136198</cx:pt>
          <cx:pt idx="49">-9.0299356586309604e-05</cx:pt>
          <cx:pt idx="50">8.9930314860772506e-05</cx:pt>
          <cx:pt idx="51">-0.000487973350045843</cx:pt>
          <cx:pt idx="52">5.1430589657508097e-05</cx:pt>
          <cx:pt idx="53">-0.0011174589330998101</cx:pt>
          <cx:pt idx="54">-3.4539046267454897e-05</cx:pt>
          <cx:pt idx="55">-3.5329560702539701e-06</cx:pt>
          <cx:pt idx="56">0.00067202044818514401</cx:pt>
          <cx:pt idx="57">-0.000206706075991422</cx:pt>
          <cx:pt idx="58">-0.00075476601411078798</cx:pt>
          <cx:pt idx="59">0.00079688769243669005</cx:pt>
          <cx:pt idx="60">-0.00030343787784053701</cx:pt>
          <cx:pt idx="61">0.00031426029575199003</cx:pt>
          <cx:pt idx="62">0.00077075110181590203</cx:pt>
          <cx:pt idx="63">-0.00074820604314994104</cx:pt>
          <cx:pt idx="64">-0.0023269926902178902</cx:pt>
          <cx:pt idx="65">-0.0035590279441867498</cx:pt>
          <cx:pt idx="66">-0.0017674982715391199</cx:pt>
          <cx:pt idx="67">-0.0025889366964937399</cx:pt>
          <cx:pt idx="68">-0.0026032480497183001</cx:pt>
          <cx:pt idx="69">0.00041392909589391201</cx:pt>
          <cx:pt idx="70">-0.00173545522184266</cx:pt>
          <cx:pt idx="71">0.0053948422603693298</cx:pt>
          <cx:pt idx="72">0.0061881430472557099</cx:pt>
          <cx:pt idx="73">0.0040547589547937296</cx:pt>
          <cx:pt idx="74">0.0011342098379295599</cx:pt>
          <cx:pt idx="75">-0.00138242045049701</cx:pt>
          <cx:pt idx="76">7.9021981593717293e-05</cx:pt>
          <cx:pt idx="77">-0.00014603485186740801</cx:pt>
          <cx:pt idx="78">-0.00032493970596626299</cx:pt>
          <cx:pt idx="79">-0.00048115634522806499</cx:pt>
          <cx:pt idx="80">6.6638108406726299e-05</cx:pt>
          <cx:pt idx="81">0.00048417859388336603</cx:pt>
          <cx:pt idx="82">0.00068895361235852995</cx:pt>
          <cx:pt idx="83">6.3904427744758806e-05</cx:pt>
          <cx:pt idx="84">-7.7486224453099996e-05</cx:pt>
          <cx:pt idx="85">-0.000292681021693648</cx:pt>
          <cx:pt idx="86">0.0013370467295197299</cx:pt>
          <cx:pt idx="87">0.00019939100518932899</cx:pt>
          <cx:pt idx="88">-6.0463930491182301e-05</cx:pt>
          <cx:pt idx="89">0.00029819211010920303</cx:pt>
          <cx:pt idx="90">0.00085341151999917197</cx:pt>
          <cx:pt idx="91">0.000247513791064004</cx:pt>
          <cx:pt idx="92">-0.00183104617195515</cx:pt>
          <cx:pt idx="93">-0.0060586233573008902</cx:pt>
          <cx:pt idx="94">-0.0054397707527740298</cx:pt>
          <cx:pt idx="95">-0.0104905501277778</cx:pt>
          <cx:pt idx="96">-0.0038658620880098601</cx:pt>
          <cx:pt idx="97">-0.0042916891503868397</cx:pt>
          <cx:pt idx="98">-0.0057482537516801401</cx:pt>
          <cx:pt idx="99">0.00134144799197216</cx:pt>
          <cx:pt idx="100">-0.00760527282027569</cx:pt>
          <cx:pt idx="101">-0.0088606147523490192</cx:pt>
          <cx:pt idx="102">-0.0019162500832790501</cx:pt>
          <cx:pt idx="103">-0.0052506258142526498</cx:pt>
          <cx:pt idx="104">-0.00097943056156605396</cx:pt>
          <cx:pt idx="105">-0.00186715392314361</cx:pt>
          <cx:pt idx="106">-0.0015927379204445501</cx:pt>
          <cx:pt idx="107">0.00051211209773751199</cx:pt>
          <cx:pt idx="108">0.00153888977642378</cx:pt>
          <cx:pt idx="109">0.00176087079214418</cx:pt>
          <cx:pt idx="110">-0.00065688593561210402</cx:pt>
          <cx:pt idx="111">-0.00046869511077657301</cx:pt>
          <cx:pt idx="112">-0.00054217829839239005</cx:pt>
          <cx:pt idx="113">0.00042670288303673899</cx:pt>
          <cx:pt idx="114">0.0013741066827283801</cx:pt>
          <cx:pt idx="115">0.00092744096800760601</cx:pt>
          <cx:pt idx="116">-0.00027080176540728701</cx:pt>
          <cx:pt idx="117">0.00147869014757863</cx:pt>
          <cx:pt idx="118">0.00041203067149334001</cx:pt>
          <cx:pt idx="119">0.00060377376226110097</cx:pt>
          <cx:pt idx="120">0.0021343413550745801</cx:pt>
          <cx:pt idx="121">0.00062952145170570297</cx:pt>
          <cx:pt idx="122">-0.0026500887976267699</cx:pt>
          <cx:pt idx="123">0.00315928823099831</cx:pt>
          <cx:pt idx="124">0.0046746519063150501</cx:pt>
          <cx:pt idx="125">0.0089076750879959893</cx:pt>
          <cx:pt idx="126">0.022974669662948501</cx:pt>
          <cx:pt idx="127">0.023924304184786201</cx:pt>
          <cx:pt idx="128">0.0030431074426745699</cx:pt>
          <cx:pt idx="129">-0.0018433325610719201</cx:pt>
          <cx:pt idx="130">0.0033830214259872901</cx:pt>
          <cx:pt idx="131">-0.00068689825487398002</cx:pt>
          <cx:pt idx="132">-0.0022138021446051299</cx:pt>
          <cx:pt idx="133">0.0049994382201579502</cx:pt>
          <cx:pt idx="134">0.0022104806555925502</cx:pt>
          <cx:pt idx="135">0.0064093262569313199</cx:pt>
          <cx:pt idx="136">0.0104990340616234</cx:pt>
          <cx:pt idx="137">0.0061136351511120596</cx:pt>
          <cx:pt idx="138">0.00062605494378629295</cx:pt>
          <cx:pt idx="139">9.3753067002141298e-05</cx:pt>
          <cx:pt idx="140">-0.00016292498787088801</cx:pt>
          <cx:pt idx="141">-4.7815225975640397e-06</cx:pt>
          <cx:pt idx="142">0.00031481143527561901</cx:pt>
          <cx:pt idx="143">0.00047919630876944202</cx:pt>
          <cx:pt idx="144">1.21708611185443e-05</cx:pt>
          <cx:pt idx="145">0.00270968220608787</cx:pt>
          <cx:pt idx="146">0.00145667893483742</cx:pt>
          <cx:pt idx="147">0.00067591852851390795</cx:pt>
          <cx:pt idx="148">0.0039490722483869201</cx:pt>
          <cx:pt idx="149">0.0041436756553528799</cx:pt>
          <cx:pt idx="150">-0.0091514017693185498</cx:pt>
          <cx:pt idx="151">-0.00203930086099981</cx:pt>
          <cx:pt idx="152">0.0028133759362099801</cx:pt>
          <cx:pt idx="153">0.0137353930040946</cx:pt>
          <cx:pt idx="154">0.017723865015920701</cx:pt>
          <cx:pt idx="155">0.0086482766162282992</cx:pt>
          <cx:pt idx="156">0.0030025839646510202</cx:pt>
          <cx:pt idx="157">0.0057866821778876001</cx:pt>
          <cx:pt idx="158">-0.0083216513712677902</cx:pt>
          <cx:pt idx="159">-0.0057003416517169099</cx:pt>
          <cx:pt idx="160">-0.0054276989691803296</cx:pt>
          <cx:pt idx="161">-0.00022378210608202601</cx:pt>
          <cx:pt idx="162">-0.00042313648112667101</cx:pt>
          <cx:pt idx="163">0.0018393673598702</cx:pt>
          <cx:pt idx="164">0.0077769418711729002</cx:pt>
          <cx:pt idx="165">0.00460051274873055</cx:pt>
          <cx:pt idx="166">0.00019652893813302901</cx:pt>
          <cx:pt idx="167">0.00081514699470742297</cx:pt>
          <cx:pt idx="168">0.00026203697962883101</cx:pt>
          <cx:pt idx="169">-0.00039100984912547999</cx:pt>
          <cx:pt idx="170">-0.00063408410302187904</cx:pt>
          <cx:pt idx="171">-0.0011611591151039001</cx:pt>
          <cx:pt idx="172">-0.00030154512617564102</cx:pt>
          <cx:pt idx="173">0.0013036272040333799</cx:pt>
          <cx:pt idx="174">-8.1817555178141394e-05</cx:pt>
          <cx:pt idx="175">-0.0055985704830105098</cx:pt>
          <cx:pt idx="176">-0.00142711203600239</cx:pt>
          <cx:pt idx="177">0.0051466054537141802</cx:pt>
          <cx:pt idx="178">0.0089366697740496208</cx:pt>
          <cx:pt idx="179">0.00364689345178467</cx:pt>
          <cx:pt idx="180">-0.0030599363131298199</cx:pt>
          <cx:pt idx="181">-0.0067687132928501799</cx:pt>
          <cx:pt idx="182">-0.0102333301324421</cx:pt>
          <cx:pt idx="183">-0.0063280908011734503</cx:pt>
          <cx:pt idx="184">-0.0034894705371167102</cx:pt>
          <cx:pt idx="185">0.0091366006892481498</cx:pt>
          <cx:pt idx="186">0.0041606934036482598</cx:pt>
          <cx:pt idx="187">-0.0047771693971996303</cx:pt>
          <cx:pt idx="188">-0.0064777039222422596</cx:pt>
          <cx:pt idx="189">-0.0071164278684888501</cx:pt>
          <cx:pt idx="190">-0.0028231926788634299</cx:pt>
          <cx:pt idx="191">0.00597672344122237</cx:pt>
          <cx:pt idx="192">0.0068714961831224204</cx:pt>
          <cx:pt idx="193">0.0036727261061020602</cx:pt>
          <cx:pt idx="194">0.00192997229933072</cx:pt>
          <cx:pt idx="195">-0.00058722461362915401</cx:pt>
          <cx:pt idx="196">0.00031811364129101201</cx:pt>
          <cx:pt idx="197">-0.00022873405812595099</cx:pt>
          <cx:pt idx="198">-0.0010080820708839599</cx:pt>
          <cx:pt idx="199">0.00040359313514358501</cx:pt>
          <cx:pt idx="200">6.7519404374165001e-05</cx:pt>
          <cx:pt idx="201">-0.00049862171692405754</cx:pt>
          <cx:pt idx="202">-0.0014676606016824449</cx:pt>
          <cx:pt idx="203">-0.0027454760332461499</cx:pt>
          <cx:pt idx="204">-0.0019017554838558924</cx:pt>
          <cx:pt idx="205">0.002755100271806575</cx:pt>
          <cx:pt idx="206">0.0042318696917124253</cx:pt>
          <cx:pt idx="207">-0.000849298750177475</cx:pt>
          <cx:pt idx="208">0.00085052202879224001</cx:pt>
          <cx:pt idx="209">-0.0032081653824657</cx:pt>
          <cx:pt idx="210">-0.0035142684462639751</cx:pt>
          <cx:pt idx="211">-0.0029868138022417249</cx:pt>
          <cx:pt idx="212">-0.0041042106611718253</cx:pt>
          <cx:pt idx="213">-0.00194426994657808</cx:pt>
          <cx:pt idx="214">-0.0038488985545176249</cx:pt>
          <cx:pt idx="215">-0.0017739229435866026</cx:pt>
          <cx:pt idx="216">-0.00015108549422753099</cx:pt>
          <cx:pt idx="217">-0.0023104808261548977</cx:pt>
          <cx:pt idx="218">-0.00021491202344764399</cx:pt>
          <cx:pt idx="219">0.0018105085669038799</cx:pt>
          <cx:pt idx="220">0.00119209614180593</cx:pt>
          <cx:pt idx="221">0.0015746527147227399</cx:pt>
          <cx:pt idx="222">0.00040195495385067249</cx:pt>
          <cx:pt idx="223">-7.0135056232275501e-05</cx:pt>
          <cx:pt idx="224">-7.2354250622747496e-05</cx:pt>
          <cx:pt idx="225">-0.0001696737214845405</cx:pt>
          <cx:pt idx="226">-0.000226840096655302</cx:pt>
          <cx:pt idx="227">0.00072042901890017252</cx:pt>
          <cx:pt idx="228">0.00041795731833535249</cx:pt>
          <cx:pt idx="229">-0.00037960313216994248</cx:pt>
          <cx:pt idx="230">-0.00088484681753797753</cx:pt>
          <cx:pt idx="231">-0.0025850549114718748</cx:pt>
          <cx:pt idx="232">0.0010029148020202949</cx:pt>
          <cx:pt idx="233">0.0057950761992650503</cx:pt>
          <cx:pt idx="234">0.0045910005559226001</cx:pt>
          <cx:pt idx="235">0.004143616514256725</cx:pt>
          <cx:pt idx="236">0.002671514461397725</cx:pt>
          <cx:pt idx="237">-0.0020501856158151701</cx:pt>
          <cx:pt idx="238">-0.0031395364036497248</cx:pt>
          <cx:pt idx="239">-0.0024971109688442126</cx:pt>
          <cx:pt idx="240">-0.0093534934595646494</cx:pt>
          <cx:pt idx="241">-0.0090177072218891006</cx:pt>
          <cx:pt idx="242">-0.005949710437404475</cx:pt>
          <cx:pt idx="243">-0.005148371459395275</cx:pt>
          <cx:pt idx="244">-0.00274687437677925</cx:pt>
          <cx:pt idx="245">-0.0018873370060669325</cx:pt>
          <cx:pt idx="246">0.00043572586556624003</cx:pt>
          <cx:pt idx="247">0.0025519643136772</cx:pt>
          <cx:pt idx="248">0.0038000969362712001</cx:pt>
          <cx:pt idx="249">0.00244189681491836</cx:pt>
          <cx:pt idx="250">0.00061787338775704502</cx:pt>
          <cx:pt idx="251">0.00016027480635066326</cx:pt>
          <cx:pt idx="252">0.00010082142355914075</cx:pt>
          <cx:pt idx="253">-8.8773060168607996e-05</cx:pt>
          <cx:pt idx="254">0.00011520502981220375</cx:pt>
          <cx:pt idx="255">0.00072680290074959245</cx:pt>
          <cx:pt idx="256">0.00054328007685930998</cx:pt>
          <cx:pt idx="257">-0.00032029056807115</cx:pt>
          <cx:pt idx="258">0.00031758249541001749</cx:pt>
          <cx:pt idx="259">-0.00059879539924895253</cx:pt>
          <cx:pt idx="260">0.00063378713744939748</cx:pt>
          <cx:pt idx="261">0.0040788615919129748</cx:pt>
          <cx:pt idx="262">0.0032233030361113251</cx:pt>
          <cx:pt idx="263">0.0039759083353351748</cx:pt>
          <cx:pt idx="264">0.0020466248958104527</cx:pt>
          <cx:pt idx="265">-0.0020393060849105151</cx:pt>
          <cx:pt idx="266">0.0015889705848827476</cx:pt>
          <cx:pt idx="267">-0.00057803522549549746</cx:pt>
          <cx:pt idx="268">-0.0059333214799822754</cx:pt>
          <cx:pt idx="269">-0.0066958379134999003</cx:pt>
          <cx:pt idx="270">-0.0067957356374661248</cx:pt>
          <cx:pt idx="271">-0.0056317812726117246</cx:pt>
          <cx:pt idx="272">-0.00099792500537439991</cx:pt>
          <cx:pt idx="273">0.0015711529213988775</cx:pt>
          <cx:pt idx="274">0.0041466513687431752</cx:pt>
          <cx:pt idx="275">0.0028325635281326502</cx:pt>
          <cx:pt idx="276">0.0045501191157821747</cx:pt>
          <cx:pt idx="277">0.0032442798543292498</cx:pt>
          <cx:pt idx="278">0.0016002650215595625</cx:pt>
          <cx:pt idx="279">0.00033858148289521748</cx:pt>
          <cx:pt idx="280">-9.1660821762932495e-05</cx:pt>
          <cx:pt idx="281">-3.5712797366556997e-05</cx:pt>
          <cx:pt idx="282">-7.6586578382626002e-05</cx:pt>
          <cx:pt idx="283">0.0010955950486844449</cx:pt>
          <cx:pt idx="284">0.0014734983172572725</cx:pt>
          <cx:pt idx="285">-0.00061304190995315996</cx:pt>
          <cx:pt idx="286">-0.001529952367997805</cx:pt>
          <cx:pt idx="287">-0.0011799762689446525</cx:pt>
          <cx:pt idx="288">5.9892247157183747e-06</cx:pt>
          <cx:pt idx="289">0.00035136377926192749</cx:pt>
          <cx:pt idx="290">0.00062680956160542252</cx:pt>
          <cx:pt idx="291">0.000870069018513535</cx:pt>
          <cx:pt idx="292">0.0041713978014224504</cx:pt>
          <cx:pt idx="293">0.0017059687774022951</cx:pt>
          <cx:pt idx="294">0.0058622729774296754</cx:pt>
          <cx:pt idx="295">0.0040426785487690502</cx:pt>
          <cx:pt idx="296">-0.0018042573575268025</cx:pt>
          <cx:pt idx="297">-0.0039717598531382502</cx:pt>
          <cx:pt idx="298">-0.0023187522404562498</cx:pt>
          <cx:pt idx="299">0.0039573624913789998</cx:pt>
          <cx:pt idx="300">0.021556752249028598</cx:pt>
          <cx:pt idx="301">0.025817003354740999</cx:pt>
          <cx:pt idx="302">0.0251178990869277</cx:pt>
          <cx:pt idx="303">0.0250240182896499</cx:pt>
          <cx:pt idx="304">0.022273311216741601</cx:pt>
          <cx:pt idx="305">0.0169019950319651</cx:pt>
          <cx:pt idx="306">0.00633500426700042</cx:pt>
          <cx:pt idx="307">0.0017646802275027901</cx:pt>
          <cx:pt idx="308">-0.000219303331145696</cx:pt>
          <cx:pt idx="309">-0.00031725796012369901</cx:pt>
          <cx:pt idx="310">0.00058439735228758404</cx:pt>
          <cx:pt idx="311">0.0035094475890660899</cx:pt>
          <cx:pt idx="312">0.00477454340703138</cx:pt>
          <cx:pt idx="313">-0.00030918106340418198</cx:pt>
          <cx:pt idx="314">-0.0075611065894913296</cx:pt>
          <cx:pt idx="315">-0.00508956487900578</cx:pt>
          <cx:pt idx="316">-0.0082622378584411606</cx:pt>
          <cx:pt idx="317">-0.0019882081190525599</cx:pt>
          <cx:pt idx="318">0.00506884881395711</cx:pt>
          <cx:pt idx="319">0.0063441490593093</cx:pt>
          <cx:pt idx="320">0.017647123484608399</cx:pt>
          <cx:pt idx="321">0.0141620755333677</cx:pt>
          <cx:pt idx="322">0.0244656086420472</cx:pt>
          <cx:pt idx="323">0.010932268185487501</cx:pt>
          <cx:pt idx="324">0.0032028236632052199</cx:pt>
          <cx:pt idx="325">0.0073182696270682598</cx:pt>
          <cx:pt idx="326">0.011908899571486701</cx:pt>
          <cx:pt idx="327">0.022323042274014201</cx:pt>
          <cx:pt idx="328">0.042526898588732299</cx:pt>
          <cx:pt idx="329">0.027291884116648901</cx:pt>
          <cx:pt idx="330">0.0229141256055812</cx:pt>
          <cx:pt idx="331">0.029071723676567299</cx:pt>
          <cx:pt idx="332">0.018077091527342</cx:pt>
          <cx:pt idx="333">0.011388666080329899</cx:pt>
          <cx:pt idx="334">0.0043292030127176397</cx:pt>
          <cx:pt idx="335">7.2701658698644695e-05</cx:pt>
          <cx:pt idx="336">-0.00037473413721608099</cx:pt>
          <cx:pt idx="337">0.000363353010541327</cx:pt>
          <cx:pt idx="338">0.00109585169449168</cx:pt>
          <cx:pt idx="339">0.00247699167154491</cx:pt>
          <cx:pt idx="340">0.0021847200511906401</cx:pt>
          <cx:pt idx="341">-0.00039760373132055702</cx:pt>
          <cx:pt idx="342">-0.0084990226120478102</cx:pt>
          <cx:pt idx="343">-0.0090792455075331003</cx:pt>
          <cx:pt idx="344">-0.0106980374504761</cx:pt>
          <cx:pt idx="345">-0.0058899705245090096</cx:pt>
          <cx:pt idx="346">0.00024899733384360601</cx:pt>
          <cx:pt idx="347">0.0089391801552494501</cx:pt>
          <cx:pt idx="348">0.012868614201733301</cx:pt>
          <cx:pt idx="349">0.023753979416386201</cx:pt>
          <cx:pt idx="350">0.0172851088138254</cx:pt>
          <cx:pt idx="351">0.0064378127706879</cx:pt>
          <cx:pt idx="352">0.0037288237556952798</cx:pt>
          <cx:pt idx="353">-0.0053497487800427297</cx:pt>
          <cx:pt idx="354">0.0025530947207622898</cx:pt>
          <cx:pt idx="355">0.022327618822906199</cx:pt>
          <cx:pt idx="356">0.037327593264438297</cx:pt>
          <cx:pt idx="357">0.012760863325624899</cx:pt>
          <cx:pt idx="358">0.0040388826354251003</cx:pt>
          <cx:pt idx="359">0.00128016983011081</cx:pt>
          <cx:pt idx="360">-0.00546568829074925</cx:pt>
          <cx:pt idx="361">0.00084300195779536701</cx:pt>
          <cx:pt idx="362">0.00024987690892374801</cx:pt>
          <cx:pt idx="363">0.000197068881512249</cx:pt>
          <cx:pt idx="364">-0.00011120179223196201</cx:pt>
          <cx:pt idx="365">-0.00055014981992412501</cx:pt>
          <cx:pt idx="366">0.00047696594882494899</cx:pt>
          <cx:pt idx="367">-0.0021573678830778902</cx:pt>
          <cx:pt idx="368">-0.0022233954698513401</cx:pt>
          <cx:pt idx="369">-0.0056538427546660502</cx:pt>
          <cx:pt idx="370">-0.015142839385945199</cx:pt>
          <cx:pt idx="371">-0.0191819794780651</cx:pt>
          <cx:pt idx="372">-0.019237505949192098</cx:pt>
          <cx:pt idx="373">-0.0073207960452712001</cx:pt>
          <cx:pt idx="374">-0.0048146925013398904</cx:pt>
          <cx:pt idx="375">0.0084654541568144406</cx:pt>
          <cx:pt idx="376">0.026619139281601301</cx:pt>
          <cx:pt idx="377">0.028075078132762901</cx:pt>
          <cx:pt idx="378">0.027987347031434</cx:pt>
          <cx:pt idx="379">0.0103873145153434</cx:pt>
          <cx:pt idx="380">-0.0023305034159568001</cx:pt>
          <cx:pt idx="381">-0.0075242629600137797</cx:pt>
          <cx:pt idx="382">-0.0153795474780222</cx:pt>
          <cx:pt idx="383">0.0137210631330271</cx:pt>
          <cx:pt idx="384">0.0219851748333664</cx:pt>
          <cx:pt idx="385">-0.0054874829168134699</cx:pt>
          <cx:pt idx="386">-0.016336026568552701</cx:pt>
          <cx:pt idx="387">-0.0189728498334009</cx:pt>
          <cx:pt idx="388">-0.015437754759401699</cx:pt>
          <cx:pt idx="389">-0.00573108746119615</cx:pt>
          <cx:pt idx="390">-0.0037051252001636201</cx:pt>
          <cx:pt idx="391">-0.00133626161540501</cx:pt>
          <cx:pt idx="392">-3.8754483776624902e-05</cx:pt>
          <cx:pt idx="393">-0.000422627770842063</cx:pt>
          <cx:pt idx="394">5.4739406835644199e-05</cx:pt>
          <cx:pt idx="395">-0.00191596917340312</cx:pt>
          <cx:pt idx="396">-0.0029571046419530002</cx:pt>
          <cx:pt idx="397">-0.0102987132374234</cx:pt>
          <cx:pt idx="398">-0.023185457081505999</cx:pt>
          <cx:pt idx="399">-0.027842548024565799</cx:pt>
          <cx:pt idx="400">-0.023179762206553899</cx:pt>
          <cx:pt idx="401">-0.014253122139968899</cx:pt>
          <cx:pt idx="402">-0.0123488578378982</cx:pt>
          <cx:pt idx="403">0.0048180044385652803</cx:pt>
          <cx:pt idx="404">0.026282878065754099</cx:pt>
          <cx:pt idx="405">0.026575503207520699</cx:pt>
          <cx:pt idx="406">0.027258428569797901</cx:pt>
          <cx:pt idx="407">0.0159231602548024</cx:pt>
          <cx:pt idx="408">-0.0050908795931929899</cx:pt>
          <cx:pt idx="409">-0.0088855106817780603</cx:pt>
          <cx:pt idx="410">-0.0117749974950834</cx:pt>
          <cx:pt idx="411">-0.00197400663990314</cx:pt>
          <cx:pt idx="412">-0.0074288305865522399</cx:pt>
          <cx:pt idx="413">-0.0159354035195499</cx:pt>
          <cx:pt idx="414">-0.0191733703500299</cx:pt>
          <cx:pt idx="415">-0.018643897606441001</cx:pt>
          <cx:pt idx="416">-0.0106554863180161</cx:pt>
          <cx:pt idx="417">-0.00261354363513002</cx:pt>
          <cx:pt idx="418">6.0713592781617398e-05</cx:pt>
          <cx:pt idx="419">-0.00016607884223855299</cx:pt>
          <cx:pt idx="420">0.000143815109166182</cx:pt>
          <cx:pt idx="421">-0.00080695384956708499</cx:pt>
          <cx:pt idx="422">0.00119465987151594</cx:pt>
          <cx:pt idx="423">-0.0012729661122255901</cx:pt>
          <cx:pt idx="424">-0.0019650558056176098</cx:pt>
          <cx:pt idx="425">-0.0125476216474286</cx:pt>
          <cx:pt idx="426">-0.025448966897766101</cx:pt>
          <cx:pt idx="427">-0.028927672873940699</cx:pt>
          <cx:pt idx="428">-0.023195811637604001</cx:pt>
          <cx:pt idx="429">-0.029694316141871999</cx:pt>
          <cx:pt idx="430">-0.016147748089691199</cx:pt>
          <cx:pt idx="431">0.00172279763143077</cx:pt>
          <cx:pt idx="432">0.0213870266578324</cx:pt>
          <cx:pt idx="433">0.029885888184222002</cx:pt>
          <cx:pt idx="434">0.025915888463144299</cx:pt>
          <cx:pt idx="435">0.014151013764209</cx:pt>
          <cx:pt idx="436">0.0022473602919167498</cx:pt>
          <cx:pt idx="437">-0.0045293456064514999</cx:pt>
          <cx:pt idx="438">-0.017398226945006801</cx:pt>
          <cx:pt idx="439">-0.0204801449849219</cx:pt>
          <cx:pt idx="440">-0.0098765341103474093</cx:pt>
          <cx:pt idx="441">-0.0099380092827536307</cx:pt>
          <cx:pt idx="442">-0.0138596600393633</cx:pt>
          <cx:pt idx="443">-0.0150927642127077</cx:pt>
          <cx:pt idx="444">-0.00960017607284251</cx:pt>
          <cx:pt idx="445">-0.0029103301252356201</cx:pt>
          <cx:pt idx="446">-0.00078560960313373701</cx:pt>
          <cx:pt idx="447">-0.00031412964299321901</cx:pt>
          <cx:pt idx="448">0.00027098519573333601</cx:pt>
          <cx:pt idx="449">0.00087114079518700301</cx:pt>
          <cx:pt idx="450">0.00081531415386208598</cx:pt>
          <cx:pt idx="451">-0.0024277657192165901</cx:pt>
          <cx:pt idx="452">-0.0021179913972923401</cx:pt>
          <cx:pt idx="453">-0.0121162998211272</cx:pt>
          <cx:pt idx="454">-0.017581325297424701</cx:pt>
          <cx:pt idx="455">-0.018859424699115699</cx:pt>
          <cx:pt idx="456">-0.023301785348332701</cx:pt>
          <cx:pt idx="457">-0.018344863899930199</cx:pt>
          <cx:pt idx="458">-0.032846240282501098</cx:pt>
          <cx:pt idx="459">-0.025014519327425301</cx:pt>
          <cx:pt idx="460">-0.0083358991382399394</cx:pt>
          <cx:pt idx="461">0.0021311831467457701</cx:pt>
          <cx:pt idx="462">0.021722062168920201</cx:pt>
          <cx:pt idx="463">0.0266807311452287</cx:pt>
          <cx:pt idx="464">0.0059722481822442599</cx:pt>
          <cx:pt idx="465">-0.0107547039156222</cx:pt>
          <cx:pt idx="466">-0.0234924770248741</cx:pt>
          <cx:pt idx="467">-0.0131136482094899</cx:pt>
          <cx:pt idx="468">-0.0032292977122435002</cx:pt>
          <cx:pt idx="469">-0.0084592322746140092</cx:pt>
          <cx:pt idx="470">-0.014010128787924601</cx:pt>
          <cx:pt idx="471">-0.0128279527787045</cx:pt>
          <cx:pt idx="472">-0.0068165631362557899</cx:pt>
          <cx:pt idx="473">-0.00393162533742964</cx:pt>
          <cx:pt idx="474">-0.0024889981165559499</cx:pt>
          <cx:pt idx="475">-0.00187527724874667</cx:pt>
          <cx:pt idx="476">2.6393956145234602e-05</cx:pt>
          <cx:pt idx="477">-0.00025354895985488501</cx:pt>
          <cx:pt idx="478">0.00092424058544616095</cx:pt>
          <cx:pt idx="479">-0.00072120977209589297</cx:pt>
          <cx:pt idx="480">7.0703502931502695e-05</cx:pt>
          <cx:pt idx="481">-0.0063768686443223298</cx:pt>
          <cx:pt idx="482">-0.0057754127239028896</cx:pt>
          <cx:pt idx="483">-0.018261060454506602</cx:pt>
          <cx:pt idx="484">-0.017878564811889399</cx:pt>
          <cx:pt idx="485">-0.018743443107365199</cx:pt>
          <cx:pt idx="486">-0.035454946857398903</cx:pt>
          <cx:pt idx="487">-0.038560736250780499</cx:pt>
          <cx:pt idx="488">-0.0368000784197971</cx:pt>
          <cx:pt idx="489">-0.020330257328206699</cx:pt>
          <cx:pt idx="490">0.0228082731375891</cx:pt>
          <cx:pt idx="491">0.024335949001547501</cx:pt>
          <cx:pt idx="492">-0.0024100231525308199</cx:pt>
          <cx:pt idx="493">-0.0125441359327511</cx:pt>
          <cx:pt idx="494">-0.012183878127150599</cx:pt>
          <cx:pt idx="495">-0.00549517725790288</cx:pt>
          <cx:pt idx="496">-0.00165074699615197</cx:pt>
          <cx:pt idx="497">-0.012242381108674</cx:pt>
          <cx:pt idx="498">-0.0196979049834573</cx:pt>
          <cx:pt idx="499">-0.010905147942174001</cx:pt>
          <cx:pt idx="500">-0.00745480338636831</cx:pt>
          <cx:pt idx="501">-0.0064050472749419803</cx:pt>
          <cx:pt idx="502">-0.00083583842248323697</cx:pt>
          <cx:pt idx="503">0.000394267356067365</cx:pt>
          <cx:pt idx="504">-0.0011183901504033401</cx:pt>
          <cx:pt idx="505">0.00060109874746990997</cx:pt>
          <cx:pt idx="506">0.00028957959263703898</cx:pt>
          <cx:pt idx="507">0.0022822842585511699</cx:pt>
          <cx:pt idx="508">0.0081594465501899499</cx:pt>
          <cx:pt idx="509">0.0015068858151667201</cx:pt>
          <cx:pt idx="510">0.0089713915311823295</cx:pt>
          <cx:pt idx="511">-0.0032997710428920401</cx:pt>
          <cx:pt idx="512">0.0061142520352144101</cx:pt>
          <cx:pt idx="513">-0.0025796260364587399</cx:pt>
          <cx:pt idx="514">-0.0108567326861846</cx:pt>
          <cx:pt idx="515">-0.023787190827397199</cx:pt>
          <cx:pt idx="516">-0.0396346937259116</cx:pt>
          <cx:pt idx="517">-0.0262120105470257</cx:pt>
          <cx:pt idx="518">0.0083762253805880899</cx:pt>
          <cx:pt idx="519">-0.0018896003438641101</cx:pt>
          <cx:pt idx="520">-0.0151353786692083</cx:pt>
          <cx:pt idx="521">-0.0059837262680086699</cx:pt>
          <cx:pt idx="522">0.0014960583294348999</cx:pt>
          <cx:pt idx="523">0.0073919994619425699</cx:pt>
          <cx:pt idx="524">-0.0029990452878621101</cx:pt>
          <cx:pt idx="525">-0.021790905761851598</cx:pt>
          <cx:pt idx="526">-0.024727602632738401</cx:pt>
          <cx:pt idx="527">-0.017149601846511299</cx:pt>
          <cx:pt idx="528">-0.0065332137380834003</cx:pt>
          <cx:pt idx="529">-0.0014928725706289899</cx:pt>
          <cx:pt idx="530">0.00040175103744597899</cx:pt>
          <cx:pt idx="531">7.2973214191141502e-05</cx:pt>
          <cx:pt idx="532">-0.00027174689192742602</cx:pt>
          <cx:pt idx="533">-2.3319019847532599e-05</cx:pt>
          <cx:pt idx="534">0.00066399310868803197</cx:pt>
          <cx:pt idx="535">0.00361118716564995</cx:pt>
          <cx:pt idx="536">0.0073032695500104203</cx:pt>
          <cx:pt idx="537">0.0043035490487757701</cx:pt>
          <cx:pt idx="538">0.018147728861594801</cx:pt>
          <cx:pt idx="539">0.014935488744908699</cx:pt>
          <cx:pt idx="540">0.0310829861517374</cx:pt>
          <cx:pt idx="541">0.024369487036936002</cx:pt>
          <cx:pt idx="542">0.011472807991952501</cx:pt>
          <cx:pt idx="543">-0.0067861911575704797</cx:pt>
          <cx:pt idx="544">-0.022972917031327499</cx:pt>
          <cx:pt idx="545">-0.0202978850525652</cx:pt>
          <cx:pt idx="546">-0.0090529385412955396</cx:pt>
          <cx:pt idx="547">-0.0037980935180981701</cx:pt>
          <cx:pt idx="548">-0.0052657282160114699</cx:pt>
          <cx:pt idx="549">-0.0049224847067981603</cx:pt>
          <cx:pt idx="550">-0.0047062623040370396</cx:pt>
          <cx:pt idx="551">-0.00109774380104718</cx:pt>
          <cx:pt idx="552">-0.011374157370372199</cx:pt>
          <cx:pt idx="553">-0.032485500057125499</cx:pt>
          <cx:pt idx="554">-0.0215492269617087</cx:pt>
          <cx:pt idx="555">-0.010758367053456799</cx:pt>
          <cx:pt idx="556">-0.0017172382632390001</cx:pt>
          <cx:pt idx="557">0.0012067757240446599</cx:pt>
          <cx:pt idx="558">-0.00093000594614291296</cx:pt>
          <cx:pt idx="559">-0.00043334117815629002</cx:pt>
          <cx:pt idx="560">-3.8353491455752299e-07</cx:pt>
          <cx:pt idx="561">0.00052449227434274296</cx:pt>
          <cx:pt idx="562">-4.7781125669077502e-05</cx:pt>
          <cx:pt idx="563">-0.00080964582244848096</cx:pt>
          <cx:pt idx="564">0.0070994829705027804</cx:pt>
          <cx:pt idx="565">0.0053540463857864604</cx:pt>
          <cx:pt idx="566">0.016239603827656799</cx:pt>
          <cx:pt idx="567">0.012133427802748301</cx:pt>
          <cx:pt idx="568">0.021874829975286999</cx:pt>
          <cx:pt idx="569">0.015569707986847399</cx:pt>
          <cx:pt idx="570">0.0083661151473490101</cx:pt>
          <cx:pt idx="571">0.0154876133531136</cx:pt>
          <cx:pt idx="572">-0.0071074846654467097</cx:pt>
          <cx:pt idx="573">-0.0239205091524437</cx:pt>
          <cx:pt idx="574">-0.016229936334932801</cx:pt>
          <cx:pt idx="575">-0.0120306310875372</cx:pt>
          <cx:pt idx="576">0.0013242123754681999</cx:pt>
          <cx:pt idx="577">0.0064410774978797304</cx:pt>
          <cx:pt idx="578">0.0057497419633834304</cx:pt>
          <cx:pt idx="579">0.0165968672787257</cx:pt>
          <cx:pt idx="580">-0.0109468800294361</cx:pt>
          <cx:pt idx="581">-0.0180680707071223</cx:pt>
          <cx:pt idx="582">-0.0070932334822714597</cx:pt>
          <cx:pt idx="583">-0.0047795963012105301</cx:pt>
          <cx:pt idx="584">-0.00231191619096384</cx:pt>
          <cx:pt idx="585">-0.0019215106239094499</cx:pt>
          <cx:pt idx="586">0.00030799354856582802</cx:pt>
          <cx:pt idx="587">0.00054123366574724305</cx:pt>
          <cx:pt idx="588">-0.00019524506858615301</cx:pt>
          <cx:pt idx="589">9.6693271805755302e-05</cx:pt>
          <cx:pt idx="590">-0.0017000362123964999</cx:pt>
          <cx:pt idx="591">-0.00242941615300035</cx:pt>
          <cx:pt idx="592">0.0013393812940959301</cx:pt>
          <cx:pt idx="593">0.010984444820236699</cx:pt>
          <cx:pt idx="594">0.0146081000807711</cx:pt>
          <cx:pt idx="595">0.010935535692374499</cx:pt>
          <cx:pt idx="596">0.0088303523112535504</cx:pt>
          <cx:pt idx="597">0.0022337859932753199</cx:pt>
          <cx:pt idx="598">0.0091101438848858202</cx:pt>
          <cx:pt idx="599">0.0125874264610872</cx:pt>
          <cx:pt idx="600">-0.0048179816027518604</cx:pt>
          <cx:pt idx="601">-0.0138638561534681</cx:pt>
          <cx:pt idx="602">-0.0044900184956165297</cx:pt>
          <cx:pt idx="603">0.010769247619437801</cx:pt>
          <cx:pt idx="604">0.0017333129343150499</cx:pt>
          <cx:pt idx="605">0.0030343263524329799</cx:pt>
          <cx:pt idx="606">0.0032255403470980901</cx:pt>
          <cx:pt idx="607">-0.0075295760239061397</cx:pt>
          <cx:pt idx="608">-0.010727675059885601</cx:pt>
          <cx:pt idx="609">-0.0093677792735981594</cx:pt>
          <cx:pt idx="610">-0.0132414498667378</cx:pt>
          <cx:pt idx="611">-0.0054397460532659798</cx:pt>
          <cx:pt idx="612">-0.00097897078087876206</cx:pt>
          <cx:pt idx="613">-0.00053743085670341099</cx:pt>
          <cx:pt idx="614">-0.00022871469714928099</cx:pt>
          <cx:pt idx="615">0.00034715902567381099</cx:pt>
          <cx:pt idx="616">0.00087182957514380104</cx:pt>
          <cx:pt idx="617">0.00027317706707092801</cx:pt>
          <cx:pt idx="618">-0.00066107323430853804</cx:pt>
          <cx:pt idx="619">-0.0018156128749587199</cx:pt>
          <cx:pt idx="620">-0.0042135390765958196</cx:pt>
          <cx:pt idx="621">0.0038109196078078399</cx:pt>
          <cx:pt idx="622">-0.0021812154195628899</cx:pt>
          <cx:pt idx="623">-0.0102673666895078</cx:pt>
          <cx:pt idx="624">-0.0084290869931713391</cx:pt>
          <cx:pt idx="625">-0.015878240385849</cx:pt>
          <cx:pt idx="626">-0.0115848984007878</cx:pt>
          <cx:pt idx="627">0.0042197873364663496</cx:pt>
          <cx:pt idx="628">-0.00592812662991572</cx:pt>
          <cx:pt idx="629">-0.0033336839835423899</cx:pt>
          <cx:pt idx="630">0.014473036388222499</cx:pt>
          <cx:pt idx="631">0.0112065644777732</cx:pt>
          <cx:pt idx="632">-0.0044580280141375498</cx:pt>
          <cx:pt idx="633">-0.0066932744740220698</cx:pt>
          <cx:pt idx="634">-0.0107005444200589</cx:pt>
          <cx:pt idx="635">-0.014281774733827701</cx:pt>
          <cx:pt idx="636">-0.011079233299925601</cx:pt>
          <cx:pt idx="637">-0.0090411129594072399</cx:pt>
          <cx:pt idx="638">-0.0074997463961699101</cx:pt>
          <cx:pt idx="639">-0.0045250652471890097</cx:pt>
          <cx:pt idx="640">-0.00172071974278031</cx:pt>
          <cx:pt idx="641">-0.000121639981091069</cx:pt>
          <cx:pt idx="642">0.00032548311783436401</cx:pt>
          <cx:pt idx="643">-0.000422882184745198</cx:pt>
          <cx:pt idx="644">0.00061059667773752998</cx:pt>
          <cx:pt idx="645">0.00069898718427096696</cx:pt>
          <cx:pt idx="646">0.000133809944702419</cx:pt>
          <cx:pt idx="647">-0.0033236088500062499</cx:pt>
          <cx:pt idx="648">-0.0042364085098584</cx:pt>
          <cx:pt idx="649">-0.00127348414622282</cx:pt>
          <cx:pt idx="650">-0.0022903841133599299</cx:pt>
          <cx:pt idx="651">-0.0129206573483573</cx:pt>
          <cx:pt idx="652">-0.0077426091064343198</cx:pt>
          <cx:pt idx="653">-0.010859467143444001</cx:pt>
          <cx:pt idx="654">-0.021853412498629401</cx:pt>
          <cx:pt idx="655">-0.0216995298670207</cx:pt>
          <cx:pt idx="656">-0.00091752189764043098</cx:pt>
          <cx:pt idx="657">0.014618539814868801</cx:pt>
          <cx:pt idx="658">0.013322323284277999</cx:pt>
          <cx:pt idx="659">0.0094287356065774295</cx:pt>
          <cx:pt idx="660">-0.0074166899700139101</cx:pt>
          <cx:pt idx="661">-0.0121572265099872</cx:pt>
          <cx:pt idx="662">-0.0146835605847186</cx:pt>
          <cx:pt idx="663">-0.015652781734165198</cx:pt>
          <cx:pt idx="664">-0.014274354352434101</cx:pt>
          <cx:pt idx="665">-0.011943787656243999</cx:pt>
          <cx:pt idx="666">-0.0051122637180045401</cx:pt>
          <cx:pt idx="667">-0.00132050392722283</cx:pt>
          <cx:pt idx="668">-0.00013553865358443201</cx:pt>
          <cx:pt idx="669">-0.000171069833001223</cx:pt>
          <cx:pt idx="670">0.00056749770930897996</cx:pt>
          <cx:pt idx="671">0.00033504851295256297</cx:pt>
          <cx:pt idx="672">0.00013364398030253199</cx:pt>
          <cx:pt idx="673">-0.00063248545439190801</cx:pt>
          <cx:pt idx="674">-0.00085146487787652204</cx:pt>
          <cx:pt idx="675">-4.9577007319098903e-05</cx:pt>
          <cx:pt idx="676">-0.00071367000101345897</cx:pt>
          <cx:pt idx="677">-0.00133046702708839</cx:pt>
          <cx:pt idx="678">-0.00327644905293294</cx:pt>
          <cx:pt idx="679">-0.00067755847695055</cx:pt>
          <cx:pt idx="680">0.0040440368926734898</cx:pt>
          <cx:pt idx="681">0.0023140996999549998</cx:pt>
          <cx:pt idx="682">-0.00013984981548172601</cx:pt>
          <cx:pt idx="683">-0.0111064760670012</cx:pt>
          <cx:pt idx="684">-0.023289554126992702</cx:pt>
          <cx:pt idx="685">-0.016098315825916299</cx:pt>
          <cx:pt idx="686">-0.017908476216854201</cx:pt>
          <cx:pt idx="687">-0.0145147389011964</cx:pt>
          <cx:pt idx="688">-0.0184042338274269</cx:pt>
          <cx:pt idx="689">-0.012157195416843101</cx:pt>
          <cx:pt idx="690">-0.0083704886484247901</cx:pt>
          <cx:pt idx="691">-0.00641248607856406</cx:pt>
          <cx:pt idx="692">-0.0046297543599087302</cx:pt>
          <cx:pt idx="693">-0.0056989550860289699</cx:pt>
          <cx:pt idx="694">-0.0018062619114206199</cx:pt>
          <cx:pt idx="695">-0.00060051981154370299</cx:pt>
          <cx:pt idx="696">-0.00084011598053367802</cx:pt>
          <cx:pt idx="697">-0.00028153677308710099</cx:pt>
          <cx:pt idx="698">1.87613751350785e-05</cx:pt>
          <cx:pt idx="699">0.000143332535228038</cx:pt>
          <cx:pt idx="700">6.5607499506565895e-05</cx:pt>
          <cx:pt idx="701">-1.8578706289336601e-05</cx:pt>
          <cx:pt idx="702">0.000421000189601926</cx:pt>
          <cx:pt idx="703">0.00083656551463606504</cx:pt>
          <cx:pt idx="704">0.00142396847151288</cx:pt>
          <cx:pt idx="705">0.0017373362421905601</cx:pt>
          <cx:pt idx="706">-4.8807126359184802e-05</cx:pt>
          <cx:pt idx="707">0.00102550107262278</cx:pt>
          <cx:pt idx="708">0.0043153042283511304</cx:pt>
          <cx:pt idx="709">0.0044271652735925898</cx:pt>
          <cx:pt idx="710">-0.0021872494911837899</cx:pt>
          <cx:pt idx="711">0.0010270658949151799</cx:pt>
          <cx:pt idx="712">0.0063422166997749701</cx:pt>
          <cx:pt idx="713">0.0048687919682300299</cx:pt>
          <cx:pt idx="714">0.0033147213778117299</cx:pt>
          <cx:pt idx="715">0.0025466982766514101</cx:pt>
          <cx:pt idx="716">0.0052162254741630098</cx:pt>
          <cx:pt idx="717">0.0072891575896979702</cx:pt>
          <cx:pt idx="718">0.0026752105251031302</cx:pt>
          <cx:pt idx="719">0.0028674075731854199</cx:pt>
          <cx:pt idx="720">0.00114642955296561</cx:pt>
          <cx:pt idx="721">0.0012510690221620401</cx:pt>
          <cx:pt idx="722">0.00065891978504390998</cx:pt>
          <cx:pt idx="723">5.6823685666548199e-05</cx:pt>
          <cx:pt idx="724">-0.00011756190961604</cx:pt>
          <cx:pt idx="725">0.000733500720922109</cx:pt>
          <cx:pt idx="726">0.00019863125022969799</cx:pt>
          <cx:pt idx="727">-0.00046743115985732001</cx:pt>
          <cx:pt idx="728">0.00026853383257010297</cx:pt>
          <cx:pt idx="729">0.00071305771182918404</cx:pt>
          <cx:pt idx="730">-8.2023601770178796e-05</cx:pt>
          <cx:pt idx="731">0.00030863896782897801</cx:pt>
          <cx:pt idx="732">-0.00068848000598276896</cx:pt>
          <cx:pt idx="733">0.0010122455400225199</cx:pt>
          <cx:pt idx="734">0.0011055866783057501</cx:pt>
          <cx:pt idx="735">0.00219147795230462</cx:pt>
          <cx:pt idx="736">0.0044093666438258603</cx:pt>
          <cx:pt idx="737">0.00662971390507479</cx:pt>
          <cx:pt idx="738">0.0054654452479192903</cx:pt>
          <cx:pt idx="739">0.0070697306278343797</cx:pt>
          <cx:pt idx="740">0.0089109619297680302</cx:pt>
          <cx:pt idx="741">0.0075956353492248399</cx:pt>
          <cx:pt idx="742">0.0089669158425495603</cx:pt>
          <cx:pt idx="743">0.0076393773205145196</cx:pt>
          <cx:pt idx="744">0.00580401009465912</cx:pt>
          <cx:pt idx="745">0.0058591859366998204</cx:pt>
          <cx:pt idx="746">0.0030588474432379702</cx:pt>
          <cx:pt idx="747">0.0024911161344954602</cx:pt>
          <cx:pt idx="748">0.00117906229619516</cx:pt>
          <cx:pt idx="749">0.00109688497847476</cx:pt>
          <cx:pt idx="750">0.00080852562596106699</cx:pt>
          <cx:pt idx="751">-0.00057608866089979495</cx:pt>
          <cx:pt idx="752">-0.00045955561961941101</cx:pt>
          <cx:pt idx="753">-0.00049048787319603702</cx:pt>
          <cx:pt idx="754">1.8868049138164e-05</cx:pt>
          <cx:pt idx="755">0.00038461231427014999</cx:pt>
          <cx:pt idx="756">-4.5943302242156999e-05</cx:pt>
          <cx:pt idx="757">0.00039841376319474999</cx:pt>
          <cx:pt idx="758">-0.00050016883199455599</cx:pt>
          <cx:pt idx="759">0.00064657502498174696</cx:pt>
          <cx:pt idx="760">0.0010419191274956799</cx:pt>
          <cx:pt idx="761">-0.00024152615931287601</cx:pt>
          <cx:pt idx="762">-0.00025479437801762998</cx:pt>
          <cx:pt idx="763">-0.000715315444278646</cx:pt>
          <cx:pt idx="764">7.4127711480896297e-05</cx:pt>
          <cx:pt idx="765">-0.000134572307726376</cx:pt>
          <cx:pt idx="766">0.00015855821205720499</cx:pt>
          <cx:pt idx="767">0.00127111613469623</cx:pt>
          <cx:pt idx="768">0.00031167906371107101</cx:pt>
          <cx:pt idx="769">0.00110061228345958</cx:pt>
          <cx:pt idx="770">0.0026063454126649</cx:pt>
          <cx:pt idx="771">0.00099606925180201807</cx:pt>
          <cx:pt idx="772">0.00075481093799583798</cx:pt>
          <cx:pt idx="773">0.00053869253630464296</cx:pt>
          <cx:pt idx="774">0.00085101875027227003</cx:pt>
          <cx:pt idx="775">0.00141051784520797</cx:pt>
          <cx:pt idx="776">0.00026014084779670801</cx:pt>
          <cx:pt idx="777">-6.8587426235482794e-05</cx:pt>
          <cx:pt idx="778">0.00025769614689330901</cx:pt>
          <cx:pt idx="779">0.00026958776826354898</cx:pt>
          <cx:pt idx="780">-0.00027720678215180502</cx:pt>
          <cx:pt idx="781">-0.000246044304035026</cx:pt>
          <cx:pt idx="782">0.00060763109416743098</cx:pt>
          <cx:pt idx="783">-0.00018078662134539999</cx:pt>
          <cx:pt idx="784">0.00040359313514358501</cx:pt>
          <cx:pt idx="785">6.7519404374165001e-05</cx:pt>
          <cx:pt idx="786">-0.00049862171692405754</cx:pt>
          <cx:pt idx="787">-0.0014676606016824449</cx:pt>
          <cx:pt idx="788">-0.0027454760332461499</cx:pt>
          <cx:pt idx="789">-0.0019017554838558924</cx:pt>
          <cx:pt idx="790">0.002755100271806575</cx:pt>
          <cx:pt idx="791">0.0042318696917124253</cx:pt>
          <cx:pt idx="792">-0.000849298750177475</cx:pt>
          <cx:pt idx="793">0.00085052202879224001</cx:pt>
          <cx:pt idx="794">-0.0032081653824657</cx:pt>
          <cx:pt idx="795">-0.0035142684462639751</cx:pt>
          <cx:pt idx="796">-0.0029868138022417249</cx:pt>
          <cx:pt idx="797">-0.0041042106611718253</cx:pt>
          <cx:pt idx="798">-0.00194426994657808</cx:pt>
          <cx:pt idx="799">-0.0038488985545176249</cx:pt>
          <cx:pt idx="800">-0.0017739229435866026</cx:pt>
          <cx:pt idx="801">-0.00015108549422753099</cx:pt>
          <cx:pt idx="802">-0.0023104808261548977</cx:pt>
          <cx:pt idx="803">-0.00021491202344764399</cx:pt>
          <cx:pt idx="804">0.0018105085669038799</cx:pt>
          <cx:pt idx="805">0.00119209614180593</cx:pt>
          <cx:pt idx="806">0.0015746527147227399</cx:pt>
          <cx:pt idx="807">0.00040195495385067249</cx:pt>
          <cx:pt idx="808">-7.0135056232275501e-05</cx:pt>
          <cx:pt idx="809">-7.2354250622747496e-05</cx:pt>
          <cx:pt idx="810">-0.0001696737214845405</cx:pt>
          <cx:pt idx="811">-0.000226840096655302</cx:pt>
          <cx:pt idx="812">0.00072042901890017252</cx:pt>
          <cx:pt idx="813">0.00041795731833535249</cx:pt>
          <cx:pt idx="814">-0.00037960313216994248</cx:pt>
          <cx:pt idx="815">-0.00088484681753797753</cx:pt>
          <cx:pt idx="816">-0.0025850549114718748</cx:pt>
          <cx:pt idx="817">0.0010029148020202949</cx:pt>
          <cx:pt idx="818">0.0057950761992650503</cx:pt>
          <cx:pt idx="819">0.0045910005559226001</cx:pt>
          <cx:pt idx="820">0.004143616514256725</cx:pt>
          <cx:pt idx="821">0.002671514461397725</cx:pt>
          <cx:pt idx="822">-0.0020501856158151701</cx:pt>
          <cx:pt idx="823">-0.0031395364036497248</cx:pt>
          <cx:pt idx="824">-0.0024971109688442126</cx:pt>
          <cx:pt idx="825">-0.0093534934595646494</cx:pt>
          <cx:pt idx="826">-0.0090177072218891006</cx:pt>
          <cx:pt idx="827">-0.005949710437404475</cx:pt>
          <cx:pt idx="828">-0.005148371459395275</cx:pt>
          <cx:pt idx="829">-0.00274687437677925</cx:pt>
          <cx:pt idx="830">-0.0018873370060669325</cx:pt>
          <cx:pt idx="831">0.00043572586556624003</cx:pt>
          <cx:pt idx="832">0.0025519643136772</cx:pt>
          <cx:pt idx="833">0.0038000969362712001</cx:pt>
          <cx:pt idx="834">0.00244189681491836</cx:pt>
          <cx:pt idx="835">0.00061787338775704502</cx:pt>
          <cx:pt idx="836">0.00016027480635066326</cx:pt>
          <cx:pt idx="837">0.00010082142355914075</cx:pt>
          <cx:pt idx="838">-8.8773060168607996e-05</cx:pt>
          <cx:pt idx="839">0.00011520502981220375</cx:pt>
          <cx:pt idx="840">0.00072680290074959245</cx:pt>
          <cx:pt idx="841">0.00054328007685930998</cx:pt>
          <cx:pt idx="842">-0.00032029056807115</cx:pt>
          <cx:pt idx="843">0.00031758249541001749</cx:pt>
          <cx:pt idx="844">-0.00059879539924895253</cx:pt>
          <cx:pt idx="845">0.00063378713744939748</cx:pt>
          <cx:pt idx="846">0.0040788615919129748</cx:pt>
          <cx:pt idx="847">0.0032233030361113251</cx:pt>
          <cx:pt idx="848">0.0039759083353351748</cx:pt>
          <cx:pt idx="849">0.0020466248958104527</cx:pt>
          <cx:pt idx="850">-0.0020393060849105151</cx:pt>
          <cx:pt idx="851">0.0015889705848827476</cx:pt>
          <cx:pt idx="852">-0.00057803522549549746</cx:pt>
          <cx:pt idx="853">-0.0059333214799822754</cx:pt>
          <cx:pt idx="854">-0.0066958379134999003</cx:pt>
          <cx:pt idx="855">-0.0067957356374661248</cx:pt>
          <cx:pt idx="856">-0.0056317812726117246</cx:pt>
          <cx:pt idx="857">-0.00099792500537439991</cx:pt>
          <cx:pt idx="858">0.0015711529213988775</cx:pt>
          <cx:pt idx="859">0.0041466513687431752</cx:pt>
          <cx:pt idx="860">0.0028325635281326502</cx:pt>
          <cx:pt idx="861">0.0045501191157821747</cx:pt>
          <cx:pt idx="862">0.0032442798543292498</cx:pt>
          <cx:pt idx="863">0.0016002650215595625</cx:pt>
          <cx:pt idx="864">0.00033858148289521748</cx:pt>
          <cx:pt idx="865">-9.1660821762932495e-05</cx:pt>
          <cx:pt idx="866">-3.5712797366556997e-05</cx:pt>
          <cx:pt idx="867">-7.6586578382626002e-05</cx:pt>
          <cx:pt idx="868">0.0010955950486844449</cx:pt>
          <cx:pt idx="869">0.0014734983172572725</cx:pt>
          <cx:pt idx="870">-0.00061304190995315996</cx:pt>
          <cx:pt idx="871">-0.001529952367997805</cx:pt>
          <cx:pt idx="872">-0.0011799762689446525</cx:pt>
          <cx:pt idx="873">5.9892247157183747e-06</cx:pt>
          <cx:pt idx="874">0.00035136377926192749</cx:pt>
          <cx:pt idx="875">0.00062680956160542252</cx:pt>
          <cx:pt idx="876">0.000870069018513535</cx:pt>
          <cx:pt idx="877">0.0041713978014224504</cx:pt>
          <cx:pt idx="878">0.0017059687774022951</cx:pt>
          <cx:pt idx="879">0.0058622729774296754</cx:pt>
          <cx:pt idx="880">0.0040426785487690502</cx:pt>
          <cx:pt idx="881">-0.0018042573575268025</cx:pt>
          <cx:pt idx="882">-0.0039717598531382502</cx:pt>
          <cx:pt idx="883">-0.0023187522404562498</cx:pt>
          <cx:pt idx="884">0.00040359313514358501</cx:pt>
          <cx:pt idx="885">6.7519404374165001e-05</cx:pt>
          <cx:pt idx="886">-0.00049862171692405754</cx:pt>
          <cx:pt idx="887">-0.0014676606016824449</cx:pt>
          <cx:pt idx="888">-0.0027454760332461499</cx:pt>
          <cx:pt idx="889">-0.0019017554838558924</cx:pt>
          <cx:pt idx="890">0.002755100271806575</cx:pt>
          <cx:pt idx="891">0.0042318696917124253</cx:pt>
          <cx:pt idx="892">-0.000849298750177475</cx:pt>
          <cx:pt idx="893">0.00085052202879224001</cx:pt>
          <cx:pt idx="894">-0.0032081653824657</cx:pt>
          <cx:pt idx="895">-0.0035142684462639751</cx:pt>
          <cx:pt idx="896">-0.0029868138022417249</cx:pt>
          <cx:pt idx="897">-0.0041042106611718253</cx:pt>
          <cx:pt idx="898">-0.00194426994657808</cx:pt>
          <cx:pt idx="899">-0.0038488985545176249</cx:pt>
          <cx:pt idx="900">-0.0017739229435866026</cx:pt>
          <cx:pt idx="901">-0.00015108549422753099</cx:pt>
          <cx:pt idx="902">-0.0023104808261548977</cx:pt>
          <cx:pt idx="903">-0.00021491202344764399</cx:pt>
          <cx:pt idx="904">0.0018105085669038799</cx:pt>
          <cx:pt idx="905">0.00119209614180593</cx:pt>
          <cx:pt idx="906">0.0015746527147227399</cx:pt>
          <cx:pt idx="907">0.00040195495385067249</cx:pt>
          <cx:pt idx="908">-7.0135056232275501e-05</cx:pt>
          <cx:pt idx="909">-7.2354250622747496e-05</cx:pt>
          <cx:pt idx="910">-0.0001696737214845405</cx:pt>
          <cx:pt idx="911">-0.000226840096655302</cx:pt>
          <cx:pt idx="912">0.00072042901890017252</cx:pt>
          <cx:pt idx="913">0.00041795731833535249</cx:pt>
          <cx:pt idx="914">-0.00037960313216994248</cx:pt>
          <cx:pt idx="915">-0.00088484681753797753</cx:pt>
          <cx:pt idx="916">-0.0025850549114718748</cx:pt>
          <cx:pt idx="917">0.0010029148020202949</cx:pt>
          <cx:pt idx="918">0.0057950761992650503</cx:pt>
          <cx:pt idx="919">0.0045910005559226001</cx:pt>
          <cx:pt idx="920">0.004143616514256725</cx:pt>
          <cx:pt idx="921">0.002671514461397725</cx:pt>
          <cx:pt idx="922">-0.0020501856158151701</cx:pt>
          <cx:pt idx="923">-0.0031395364036497248</cx:pt>
          <cx:pt idx="924">-0.0024971109688442126</cx:pt>
          <cx:pt idx="925">-0.0093534934595646494</cx:pt>
          <cx:pt idx="926">-0.0090177072218891006</cx:pt>
          <cx:pt idx="927">-0.005949710437404475</cx:pt>
          <cx:pt idx="928">-0.005148371459395275</cx:pt>
          <cx:pt idx="929">-0.00274687437677925</cx:pt>
          <cx:pt idx="930">-0.0018873370060669325</cx:pt>
          <cx:pt idx="931">0.00043572586556624003</cx:pt>
          <cx:pt idx="932">0.0025519643136772</cx:pt>
          <cx:pt idx="933">0.0038000969362712001</cx:pt>
          <cx:pt idx="934">0.00244189681491836</cx:pt>
          <cx:pt idx="935">0.00061787338775704502</cx:pt>
          <cx:pt idx="936">0.00016027480635066326</cx:pt>
          <cx:pt idx="937">0.00010082142355914075</cx:pt>
          <cx:pt idx="938">-8.8773060168607996e-05</cx:pt>
          <cx:pt idx="939">0.00011520502981220375</cx:pt>
          <cx:pt idx="940">0.00072680290074959245</cx:pt>
          <cx:pt idx="941">0.00054328007685930998</cx:pt>
          <cx:pt idx="942">-0.00032029056807115</cx:pt>
          <cx:pt idx="943">0.00031758249541001749</cx:pt>
          <cx:pt idx="944">-0.00059879539924895253</cx:pt>
          <cx:pt idx="945">0.00063378713744939748</cx:pt>
          <cx:pt idx="946">0.0040788615919129748</cx:pt>
          <cx:pt idx="947">0.0032233030361113251</cx:pt>
          <cx:pt idx="948">0.0039759083353351748</cx:pt>
          <cx:pt idx="949">0.0020466248958104527</cx:pt>
          <cx:pt idx="950">-0.0020393060849105151</cx:pt>
          <cx:pt idx="951">0.0015889705848827476</cx:pt>
          <cx:pt idx="952">-0.00057803522549549746</cx:pt>
          <cx:pt idx="953">-0.0059333214799822754</cx:pt>
          <cx:pt idx="954">-0.0066958379134999003</cx:pt>
          <cx:pt idx="955">-0.0067957356374661248</cx:pt>
          <cx:pt idx="956">-0.0056317812726117246</cx:pt>
          <cx:pt idx="957">-0.00099792500537439991</cx:pt>
          <cx:pt idx="958">0.0015711529213988775</cx:pt>
          <cx:pt idx="959">0.0041466513687431752</cx:pt>
          <cx:pt idx="960">0.0028325635281326502</cx:pt>
          <cx:pt idx="961">0.0045501191157821747</cx:pt>
          <cx:pt idx="962">0.0032442798543292498</cx:pt>
          <cx:pt idx="963">0.0016002650215595625</cx:pt>
          <cx:pt idx="964">0.00033858148289521748</cx:pt>
          <cx:pt idx="965">-9.1660821762932495e-05</cx:pt>
          <cx:pt idx="966">-3.5712797366556997e-05</cx:pt>
          <cx:pt idx="967">-7.6586578382626002e-05</cx:pt>
          <cx:pt idx="968">0.0010955950486844449</cx:pt>
          <cx:pt idx="969">0.0014734983172572725</cx:pt>
          <cx:pt idx="970">-0.00061304190995315996</cx:pt>
          <cx:pt idx="971">-0.001529952367997805</cx:pt>
          <cx:pt idx="972">-0.0011799762689446525</cx:pt>
          <cx:pt idx="973">5.9892247157183747e-06</cx:pt>
          <cx:pt idx="974">0.00035136377926192749</cx:pt>
          <cx:pt idx="975">0.00062680956160542252</cx:pt>
          <cx:pt idx="976">0.000870069018513535</cx:pt>
          <cx:pt idx="977">0.0041713978014224504</cx:pt>
          <cx:pt idx="978">0.0017059687774022951</cx:pt>
          <cx:pt idx="979">0.0058622729774296754</cx:pt>
          <cx:pt idx="980">0.0040426785487690502</cx:pt>
          <cx:pt idx="981">-0.0018042573575268025</cx:pt>
          <cx:pt idx="982">-0.0039717598531382502</cx:pt>
          <cx:pt idx="983">-0.0023187522404562498</cx:pt>
          <cx:pt idx="984">0.00040359313514358501</cx:pt>
          <cx:pt idx="985">6.7519404374165001e-05</cx:pt>
          <cx:pt idx="986">-0.00049862171692405754</cx:pt>
          <cx:pt idx="987">-0.0014676606016824449</cx:pt>
          <cx:pt idx="988">-0.0027454760332461499</cx:pt>
          <cx:pt idx="989">-0.0019017554838558924</cx:pt>
          <cx:pt idx="990">0.002755100271806575</cx:pt>
          <cx:pt idx="991">0.0042318696917124253</cx:pt>
          <cx:pt idx="992">-0.000849298750177475</cx:pt>
          <cx:pt idx="993">0.00085052202879224001</cx:pt>
          <cx:pt idx="994">-0.0032081653824657</cx:pt>
          <cx:pt idx="995">-0.0035142684462639751</cx:pt>
          <cx:pt idx="996">-0.0029868138022417249</cx:pt>
          <cx:pt idx="997">-0.0041042106611718253</cx:pt>
          <cx:pt idx="998">-0.00194426994657808</cx:pt>
          <cx:pt idx="999">-0.0038488985545176249</cx:pt>
          <cx:pt idx="1000">-0.0017739229435866026</cx:pt>
          <cx:pt idx="1001">-0.00015108549422753099</cx:pt>
          <cx:pt idx="1002">-0.0023104808261548977</cx:pt>
          <cx:pt idx="1003">-0.00021491202344764399</cx:pt>
          <cx:pt idx="1004">0.0018105085669038799</cx:pt>
          <cx:pt idx="1005">0.00119209614180593</cx:pt>
          <cx:pt idx="1006">0.0015746527147227399</cx:pt>
          <cx:pt idx="1007">0.00040195495385067249</cx:pt>
          <cx:pt idx="1008">-7.0135056232275501e-05</cx:pt>
          <cx:pt idx="1009">-7.2354250622747496e-05</cx:pt>
          <cx:pt idx="1010">-0.0001696737214845405</cx:pt>
          <cx:pt idx="1011">-0.000226840096655302</cx:pt>
          <cx:pt idx="1012">0.00072042901890017252</cx:pt>
          <cx:pt idx="1013">0.00041795731833535249</cx:pt>
          <cx:pt idx="1014">-0.00037960313216994248</cx:pt>
          <cx:pt idx="1015">-0.00088484681753797753</cx:pt>
          <cx:pt idx="1016">-0.0025850549114718748</cx:pt>
          <cx:pt idx="1017">0.0010029148020202949</cx:pt>
          <cx:pt idx="1018">0.0057950761992650503</cx:pt>
          <cx:pt idx="1019">0.0045910005559226001</cx:pt>
          <cx:pt idx="1020">0.004143616514256725</cx:pt>
          <cx:pt idx="1021">0.002671514461397725</cx:pt>
          <cx:pt idx="1022">-0.0020501856158151701</cx:pt>
          <cx:pt idx="1023">-0.0031395364036497248</cx:pt>
          <cx:pt idx="1024">-0.0024971109688442126</cx:pt>
          <cx:pt idx="1025">-0.0093534934595646494</cx:pt>
          <cx:pt idx="1026">-0.0090177072218891006</cx:pt>
          <cx:pt idx="1027">-0.005949710437404475</cx:pt>
          <cx:pt idx="1028">-0.005148371459395275</cx:pt>
          <cx:pt idx="1029">-0.00274687437677925</cx:pt>
          <cx:pt idx="1030">-0.0018873370060669325</cx:pt>
          <cx:pt idx="1031">0.00043572586556624003</cx:pt>
          <cx:pt idx="1032">0.0025519643136772</cx:pt>
          <cx:pt idx="1033">0.0038000969362712001</cx:pt>
          <cx:pt idx="1034">0.00244189681491836</cx:pt>
          <cx:pt idx="1035">0.00061787338775704502</cx:pt>
          <cx:pt idx="1036">0.00016027480635066326</cx:pt>
          <cx:pt idx="1037">0.00010082142355914075</cx:pt>
          <cx:pt idx="1038">-8.8773060168607996e-05</cx:pt>
          <cx:pt idx="1039">0.00011520502981220375</cx:pt>
          <cx:pt idx="1040">0.00072680290074959245</cx:pt>
          <cx:pt idx="1041">0.00054328007685930998</cx:pt>
          <cx:pt idx="1042">-0.00032029056807115</cx:pt>
          <cx:pt idx="1043">0.00031758249541001749</cx:pt>
          <cx:pt idx="1044">-0.00059879539924895253</cx:pt>
          <cx:pt idx="1045">0.00063378713744939748</cx:pt>
          <cx:pt idx="1046">0.0040788615919129748</cx:pt>
          <cx:pt idx="1047">0.0032233030361113251</cx:pt>
          <cx:pt idx="1048">0.0039759083353351748</cx:pt>
          <cx:pt idx="1049">0.0020466248958104527</cx:pt>
          <cx:pt idx="1050">-0.0020393060849105151</cx:pt>
          <cx:pt idx="1051">0.0015889705848827476</cx:pt>
          <cx:pt idx="1052">-0.00057803522549549746</cx:pt>
          <cx:pt idx="1053">-0.0059333214799822754</cx:pt>
          <cx:pt idx="1054">-0.0066958379134999003</cx:pt>
          <cx:pt idx="1055">-0.0067957356374661248</cx:pt>
          <cx:pt idx="1056">-0.0056317812726117246</cx:pt>
          <cx:pt idx="1057">-0.00099792500537439991</cx:pt>
          <cx:pt idx="1058">0.0015711529213988775</cx:pt>
          <cx:pt idx="1059">0.0041466513687431752</cx:pt>
          <cx:pt idx="1060">0.0028325635281326502</cx:pt>
          <cx:pt idx="1061">0.0045501191157821747</cx:pt>
          <cx:pt idx="1062">0.0032442798543292498</cx:pt>
          <cx:pt idx="1063">0.0016002650215595625</cx:pt>
          <cx:pt idx="1064">0.00033858148289521748</cx:pt>
          <cx:pt idx="1065">-9.1660821762932495e-05</cx:pt>
          <cx:pt idx="1066">-3.5712797366556997e-05</cx:pt>
          <cx:pt idx="1067">-7.6586578382626002e-05</cx:pt>
          <cx:pt idx="1068">0.0010955950486844449</cx:pt>
          <cx:pt idx="1069">0.0014734983172572725</cx:pt>
          <cx:pt idx="1070">-0.00061304190995315996</cx:pt>
          <cx:pt idx="1071">-0.001529952367997805</cx:pt>
          <cx:pt idx="1072">-0.0011799762689446525</cx:pt>
          <cx:pt idx="1073">5.9892247157183747e-06</cx:pt>
          <cx:pt idx="1074">0.00035136377926192749</cx:pt>
          <cx:pt idx="1075">0.00062680956160542252</cx:pt>
          <cx:pt idx="1076">0.000870069018513535</cx:pt>
          <cx:pt idx="1077">0.0041713978014224504</cx:pt>
          <cx:pt idx="1078">0.0017059687774022951</cx:pt>
          <cx:pt idx="1079">0.0058622729774296754</cx:pt>
          <cx:pt idx="1080">0.0040426785487690502</cx:pt>
          <cx:pt idx="1081">-0.0018042573575268025</cx:pt>
          <cx:pt idx="1082">-0.0039717598531382502</cx:pt>
          <cx:pt idx="1083">-0.0023187522404562498</cx:pt>
        </cx:lvl>
      </cx:numDim>
    </cx:data>
    <cx:data id="141">
      <cx:numDim type="val">
        <cx:f>Sheet2!$EL$1:$EL$1084</cx:f>
        <cx:lvl ptCount="1084" formatCode="0.00E+00">
          <cx:pt idx="0">7.9374628473155695e-05</cx:pt>
          <cx:pt idx="1">-0.00093170854780430003</cx:pt>
          <cx:pt idx="2">1.28006768453064e-05</cx:pt>
          <cx:pt idx="3">0.00029506776756596802</cx:pt>
          <cx:pt idx="4">-0.000107884302567206</cx:pt>
          <cx:pt idx="5">0.00015345318674633</cx:pt>
          <cx:pt idx="6">0.000698007939097147</cx:pt>
          <cx:pt idx="7">0.00047179875664836202</cx:pt>
          <cx:pt idx="8">0.00024973850097037402</cx:pt>
          <cx:pt idx="9">0.000453316385945424</cx:pt>
          <cx:pt idx="10">-0.00055216111176257501</cx:pt>
          <cx:pt idx="11">-8.2908692685989798e-05</cx:pt>
          <cx:pt idx="12">0.00061804902001921997</cx:pt>
          <cx:pt idx="13">-0.000188079064897544</cx:pt>
          <cx:pt idx="14">0.00099382639927940008</cx:pt>
          <cx:pt idx="15">-0.00068012477734902103</cx:pt>
          <cx:pt idx="16">0.00041869627917114598</cx:pt>
          <cx:pt idx="17">4.9434208775647603e-05</cx:pt>
          <cx:pt idx="18">0.00044266063043741402</cx:pt>
          <cx:pt idx="19">0.000170701031501183</cx:pt>
          <cx:pt idx="20">-0.00044491983307285202</cx:pt>
          <cx:pt idx="21">-0.00038841994847495898</cx:pt>
          <cx:pt idx="22">0.00069525555723929495</cx:pt>
          <cx:pt idx="23">0.00065325082384972398</cx:pt>
          <cx:pt idx="24">-0.00019519690944577701</cx:pt>
          <cx:pt idx="25">0.00017055616627690499</cx:pt>
          <cx:pt idx="26">-0.000120163172372711</cx:pt>
          <cx:pt idx="27">-0.00015260024639335301</cx:pt>
          <cx:pt idx="28">-0.00023575506664987299</cx:pt>
          <cx:pt idx="29">0.00023951379030154901</cx:pt>
          <cx:pt idx="30">1.1122831373423e-05</cx:pt>
          <cx:pt idx="31">0.000197069806555282</cx:pt>
          <cx:pt idx="32">-0.00090255565817844597</cx:pt>
          <cx:pt idx="33">0.00042098343353993799</cx:pt>
          <cx:pt idx="34">-0.00033140851922782197</cx:pt>
          <cx:pt idx="35">0.00017569693910793801</cx:pt>
          <cx:pt idx="36">0.000256506344169362</cx:pt>
          <cx:pt idx="37">-0.00122109987348042</cx:pt>
          <cx:pt idx="38">-0.00013887124909455799</cx:pt>
          <cx:pt idx="39">-0.00062240921257551295</cx:pt>
          <cx:pt idx="40">-0.00081556472154439797</cx:pt>
          <cx:pt idx="41">-0.00073606253775545096</cx:pt>
          <cx:pt idx="42">0.00078519153356146202</cx:pt>
          <cx:pt idx="43">0.0022175421933744699</cx:pt>
          <cx:pt idx="44">4.7995092319035998e-05</cx:pt>
          <cx:pt idx="45">-0.000213532730512841</cx:pt>
          <cx:pt idx="46">-0.00119266983991215</cx:pt>
          <cx:pt idx="47">-0.00026700041663261202</cx:pt>
          <cx:pt idx="48">-0.00093182765743836198</cx:pt>
          <cx:pt idx="49">-0.0012203803369466499</cx:pt>
          <cx:pt idx="50">-0.00090426437669860796</cx:pt>
          <cx:pt idx="51">-0.00088293869771903695</cx:pt>
          <cx:pt idx="52">0.00054998520018379501</cx:pt>
          <cx:pt idx="53">-0.00036342216846521499</cx:pt>
          <cx:pt idx="54">0.00034228227122346899</cx:pt>
          <cx:pt idx="55">0.000230737443539234</cx:pt>
          <cx:pt idx="56">-0.00111366120807691</cx:pt>
          <cx:pt idx="57">-0.00111293873164851</cx:pt>
          <cx:pt idx="58">-0.00042269264217383002</cx:pt>
          <cx:pt idx="59">-0.00018509526887535701</cx:pt>
          <cx:pt idx="60">0.00020542810898451801</cx:pt>
          <cx:pt idx="61">-0.00065741289871853895</cx:pt>
          <cx:pt idx="62">0.00026720478721213402</cx:pt>
          <cx:pt idx="63">-0.00095823961483311698</cx:pt>
          <cx:pt idx="64">-0.0018871782360500901</cx:pt>
          <cx:pt idx="65">-0.0032450495985234099</cx:pt>
          <cx:pt idx="66">-0.0044562805599159001</cx:pt>
          <cx:pt idx="67">-0.0032853939417609298</cx:pt>
          <cx:pt idx="68">-0.0032629663011047201</cx:pt>
          <cx:pt idx="69">0.0026996134606267902</cx:pt>
          <cx:pt idx="70">-0.0093471964190315598</cx:pt>
          <cx:pt idx="71">-0.0043125278155892299</cx:pt>
          <cx:pt idx="72">0.00061003651869846395</cx:pt>
          <cx:pt idx="73">-0.00103078099024497</cx:pt>
          <cx:pt idx="74">-0.0090632073768490192</cx:pt>
          <cx:pt idx="75">-0.020924643459392302</cx:pt>
          <cx:pt idx="76">-0.00869238939661208</cx:pt>
          <cx:pt idx="77">-0.0087938740731067899</cx:pt>
          <cx:pt idx="78">-0.0035536681984024098</cx:pt>
          <cx:pt idx="79">-0.00094543318600925398</cx:pt>
          <cx:pt idx="80">-0.00077903854464185496</cx:pt>
          <cx:pt idx="81">-0.00032314184201913398</cx:pt>
          <cx:pt idx="82">-0.00043161142262339899</cx:pt>
          <cx:pt idx="83">2.3523655655622698e-05</cx:pt>
          <cx:pt idx="84">-0.00012697398189903401</cx:pt>
          <cx:pt idx="85">0.00091177359658016</cx:pt>
          <cx:pt idx="86">0.00277684157838603</cx:pt>
          <cx:pt idx="87">0.00028307723796608798</cx:pt>
          <cx:pt idx="88">-0.00091611817870247095</cx:pt>
          <cx:pt idx="89">0.0025925272718176498</cx:pt>
          <cx:pt idx="90">0.0021877296603324799</cx:pt>
          <cx:pt idx="91">0.002111005911741</cx:pt>
          <cx:pt idx="92">0.00680328257093454</cx:pt>
          <cx:pt idx="93">-0.0013759050421951701</cx:pt>
          <cx:pt idx="94">0.0110439176111298</cx:pt>
          <cx:pt idx="95">0.0167550665256649</cx:pt>
          <cx:pt idx="96">0.036140733371039298</cx:pt>
          <cx:pt idx="97">0.047243839565359103</cx:pt>
          <cx:pt idx="98">0.061926236667049002</cx:pt>
          <cx:pt idx="99">0.063898792244398997</cx:pt>
          <cx:pt idx="100">0.058746761450454099</cx:pt>
          <cx:pt idx="101">0.046620799620164202</cx:pt>
          <cx:pt idx="102">0.043197147861588202</cx:pt>
          <cx:pt idx="103">-0.0048583667961064397</cx:pt>
          <cx:pt idx="104">-5.3613442233989103e-05</cx:pt>
          <cx:pt idx="105">-0.014103934144825201</cx:pt>
          <cx:pt idx="106">-0.0092908278381202501</cx:pt>
          <cx:pt idx="107">-0.0078246507464140008</cx:pt>
          <cx:pt idx="108">-0.0045371150526113202</cx:pt>
          <cx:pt idx="109">0.00120611983731525</cx:pt>
          <cx:pt idx="110">0.00042050846281190202</cx:pt>
          <cx:pt idx="111">0.000267289137750874</cx:pt>
          <cx:pt idx="112">0.00015737344762260799</cx:pt>
          <cx:pt idx="113">-0.00023782044028297799</cx:pt>
          <cx:pt idx="114">0.0084406591587966595</cx:pt>
          <cx:pt idx="115">0.0015028052046181101</cx:pt>
          <cx:pt idx="116">-0.0014371718574723901</cx:pt>
          <cx:pt idx="117">0.0046461029646816202</cx:pt>
          <cx:pt idx="118">0.0067053473269819402</cx:pt>
          <cx:pt idx="119">0.0187710436362492</cx:pt>
          <cx:pt idx="120">0.028272661879135699</cx:pt>
          <cx:pt idx="121">0.0179941392519916</cx:pt>
          <cx:pt idx="122">0.032574587063099202</cx:pt>
          <cx:pt idx="123">0.059514673594790402</cx:pt>
          <cx:pt idx="124">0.071131685032115602</cx:pt>
          <cx:pt idx="125">0.11869352357429599</cx:pt>
          <cx:pt idx="126">0.15829291374068299</cx:pt>
          <cx:pt idx="127">0.16004069968999199</cx:pt>
          <cx:pt idx="128">0.120030137445198</cx:pt>
          <cx:pt idx="129">0.0147313819950083</cx:pt>
          <cx:pt idx="130">0.00042715104708151801</cx:pt>
          <cx:pt idx="131">-0.010203353042838099</cx:pt>
          <cx:pt idx="132">-0.019641494256644802</cx:pt>
          <cx:pt idx="133">-0.0320568978769495</cx:pt>
          <cx:pt idx="134">-0.042333514648569798</cx:pt>
          <cx:pt idx="135">-0.019241831455361701</cx:pt>
          <cx:pt idx="136">-0.00017972851819686201</cx:pt>
          <cx:pt idx="137">0.020594252715743</cx:pt>
          <cx:pt idx="138">0.011890675586883901</cx:pt>
          <cx:pt idx="139">-6.8374818912394103e-06</cx:pt>
          <cx:pt idx="140">0.00030453696346609</cx:pt>
          <cx:pt idx="141">-0.00037972183547004901</cx:pt>
          <cx:pt idx="142">0.00044790342277313598</cx:pt>
          <cx:pt idx="143">-0.00013499538960831401</cx:pt>
          <cx:pt idx="144">-0.0039571064133057804</cx:pt>
          <cx:pt idx="145">0.0067628407874223903</cx:pt>
          <cx:pt idx="146">0.017052113924587501</cx:pt>
          <cx:pt idx="147">0.025478640363961001</cx:pt>
          <cx:pt idx="148">0.019211814518783302</cx:pt>
          <cx:pt idx="149">0.0059653607619775699</cx:pt>
          <cx:pt idx="150">-0.0040234425321037399</cx:pt>
          <cx:pt idx="151">0.013605724378851301</cx:pt>
          <cx:pt idx="152">0.0068865775554266496</cx:pt>
          <cx:pt idx="153">0.0125527935592873</cx:pt>
          <cx:pt idx="154">0.033532390365236003</cx:pt>
          <cx:pt idx="155">0.0603847401779277</cx:pt>
          <cx:pt idx="156">-0.0097394715142326803</cx:pt>
          <cx:pt idx="157">-0.0567078349624578</cx:pt>
          <cx:pt idx="158">-0.0633462702507194</cx:pt>
          <cx:pt idx="159">-0.037567430541819699</cx:pt>
          <cx:pt idx="160">-0.028060549751250601</cx:pt>
          <cx:pt idx="161">0.00418791290751073</cx:pt>
          <cx:pt idx="162">-0.023983476552536999</cx:pt>
          <cx:pt idx="163">-0.022230828000887701</cx:pt>
          <cx:pt idx="164">0.0089905056785110002</cx:pt>
          <cx:pt idx="165">0.011422222358874501</cx:pt>
          <cx:pt idx="166">0.0066165925341011896</cx:pt>
          <cx:pt idx="167">-0.00099201523358502411</cx:pt>
          <cx:pt idx="168">0.00032801988892938001</cx:pt>
          <cx:pt idx="169">-0.000120336219221923</cx:pt>
          <cx:pt idx="170">-0.00104733361313847</cx:pt>
          <cx:pt idx="171">0.00077969201847328498</cx:pt>
          <cx:pt idx="172">-0.0057607090762834198</cx:pt>
          <cx:pt idx="173">-0.0011162103779671099</cx:pt>
          <cx:pt idx="174">0.0045294492316902699</cx:pt>
          <cx:pt idx="175">-0.0075021840849194702</cx:pt>
          <cx:pt idx="176">-0.034115204465684099</cx:pt>
          <cx:pt idx="177">-0.062907807814045105</cx:pt>
          <cx:pt idx="178">-0.087098448198598299</cx:pt>
          <cx:pt idx="179">-0.164868845056035</cx:pt>
          <cx:pt idx="180">-0.168564308928257</cx:pt>
          <cx:pt idx="181">-0.19989624169414</cx:pt>
          <cx:pt idx="182">-0.17711390644621799</cx:pt>
          <cx:pt idx="183">-0.223721147952154</cx:pt>
          <cx:pt idx="184">-0.13254096132419799</cx:pt>
          <cx:pt idx="185">-0.021908086771113</cx:pt>
          <cx:pt idx="186">0.0040475445407576003</cx:pt>
          <cx:pt idx="187">-0.067614086270357796</cx:pt>
          <cx:pt idx="188">-0.012993465888882399</cx:pt>
          <cx:pt idx="189">-0.021411945507156999</cx:pt>
          <cx:pt idx="190">-0.0863441010766096</cx:pt>
          <cx:pt idx="191">-0.026012536019523601</cx:pt>
          <cx:pt idx="192">-0.00106030594005887</cx:pt>
          <cx:pt idx="193">0.0096521761578268299</cx:pt>
          <cx:pt idx="194">0.0089983818806051493</cx:pt>
          <cx:pt idx="195">-9.7656623188899602e-05</cx:pt>
          <cx:pt idx="196">0.00055439119595877199</cx:pt>
          <cx:pt idx="197">0.000204029420888992</cx:pt>
          <cx:pt idx="198">0.000310629436381676</cx:pt>
          <cx:pt idx="199">-0.00013084487820367175</cx:pt>
          <cx:pt idx="200">0.00036443202736954748</cx:pt>
          <cx:pt idx="201">-0.0038445446099160249</cx:pt>
          <cx:pt idx="202">-0.00063036804275223997</cx:pt>
          <cx:pt idx="203">-3.8593425150286498e-05</cx:pt>
          <cx:pt idx="204">-0.018900838112164173</cx:pt>
          <cx:pt idx="205">-0.041207671219198501</cx:pt>
          <cx:pt idx="206">-0.037525588046641002</cx:pt>
          <cx:pt idx="207">-0.066281218034446504</cx:pt>
          <cx:pt idx="208">-0.056399126885167752</cx:pt>
          <cx:pt idx="209">-0.063487029752936006</cx:pt>
          <cx:pt idx="210">-0.051639918790955752</cx:pt>
          <cx:pt idx="211">-0.035761507314294498</cx:pt>
          <cx:pt idx="212">-0.012171363088823925</cx:pt>
          <cx:pt idx="213">-0.00087828042028147005</cx:pt>
          <cx:pt idx="214">0.0074556475944484498</cx:pt>
          <cx:pt idx="215">0.01812892586359615</cx:pt>
          <cx:pt idx="216">0.014607033498684001</cx:pt>
          <cx:pt idx="217">0.0078839940386550254</cx:pt>
          <cx:pt idx="218">-0.018047464720331027</cx:pt>
          <cx:pt idx="219">-0.015545998350258425</cx:pt>
          <cx:pt idx="220">-0.0063675067632120502</cx:pt>
          <cx:pt idx="221">0.0017415981862010949</cx:pt>
          <cx:pt idx="222">0.0016023526977029651</cx:pt>
          <cx:pt idx="223">0.00029166509610953248</cx:pt>
          <cx:pt idx="224">-0.00058752781126681004</cx:pt>
          <cx:pt idx="225">-3.6298548142002501e-05</cx:pt>
          <cx:pt idx="226">-0.00088043692200902995</cx:pt>
          <cx:pt idx="227">0.00061848701227240253</cx:pt>
          <cx:pt idx="228">0.0034702068718324998</cx:pt>
          <cx:pt idx="229">0.0023381182869282075</cx:pt>
          <cx:pt idx="230">0.012365165630250525</cx:pt>
          <cx:pt idx="231">-0.00087922058623594499</cx:pt>
          <cx:pt idx="232">-0.02973597946696625</cx:pt>
          <cx:pt idx="233">-0.045397312132793001</cx:pt>
          <cx:pt idx="234">-0.025314058035765249</cx:pt>
          <cx:pt idx="235">-0.033665300012270749</cx:pt>
          <cx:pt idx="236">-0.047520495814322501</cx:pt>
          <cx:pt idx="237">-0.0217954528015235</cx:pt>
          <cx:pt idx="238">-0.005500173151208175</cx:pt>
          <cx:pt idx="239">0.0086165439284602244</cx:pt>
          <cx:pt idx="240">0.0022067444379290126</cx:pt>
          <cx:pt idx="241">0.0094930918498984003</cx:pt>
          <cx:pt idx="242">0.0276163259060055</cx:pt>
          <cx:pt idx="243">0.03040247278328</cx:pt>
          <cx:pt idx="244">0.020975717703221024</cx:pt>
          <cx:pt idx="245">0.01312570280262265</cx:pt>
          <cx:pt idx="246">0.0094396800356421496</cx:pt>
          <cx:pt idx="247">-0.006034741031472975</cx:pt>
          <cx:pt idx="248">-0.0053973830885378502</cx:pt>
          <cx:pt idx="249">-0.0040019300791190498</cx:pt>
          <cx:pt idx="250">0.00094129558446162751</cx:pt>
          <cx:pt idx="251">0.00029916043830183003</cx:pt>
          <cx:pt idx="252">0.0001277409269719685</cx:pt>
          <cx:pt idx="253">0.00029002831999389001</cx:pt>
          <cx:pt idx="254">-0.0012121344223628774</cx:pt>
          <cx:pt idx="255">0.0028420075502233002</cx:pt>
          <cx:pt idx="256">0.0083483389273184255</cx:pt>
          <cx:pt idx="257">0.016756283905077475</cx:pt>
          <cx:pt idx="258">0.018574777371063327</cx:pt>
          <cx:pt idx="259">-0.0096911654223354755</cx:pt>
          <cx:pt idx="260">-0.017168614708857974</cx:pt>
          <cx:pt idx="261">-0.0077878744415804</cx:pt>
          <cx:pt idx="262">0.0051559453322706254</cx:pt>
          <cx:pt idx="263">-0.00846598783115695</cx:pt>
          <cx:pt idx="264">0.0138214168663189</cx:pt>
          <cx:pt idx="265">0.041452074395262752</cx:pt>
          <cx:pt idx="266">0.027832610670159751</cx:pt>
          <cx:pt idx="267">0.017754175262674275</cx:pt>
          <cx:pt idx="268">0.0067076408034205002</cx:pt>
          <cx:pt idx="269">0.003854879471281325</cx:pt>
          <cx:pt idx="270">-0.0062038963487012749</cx:pt>
          <cx:pt idx="271">-0.00015122597524779474</cx:pt>
          <cx:pt idx="272">0.0096494451860395757</cx:pt>
          <cx:pt idx="273">0.0044281167602586496</cx:pt>
          <cx:pt idx="274">0.026259582977700001</cx:pt>
          <cx:pt idx="275">0.0032858991875007251</cx:pt>
          <cx:pt idx="276">-0.0054321544031703251</cx:pt>
          <cx:pt idx="277">0.0028826558800615749</cx:pt>
          <cx:pt idx="278">0.0013634990172673976</cx:pt>
          <cx:pt idx="279">-0.00023980489463599626</cx:pt>
          <cx:pt idx="280">-5.5850917310967253e-05</cx:pt>
          <cx:pt idx="281">0.000210253636219406</cx:pt>
          <cx:pt idx="282">-0.0019100652492662976</cx:pt>
          <cx:pt idx="283">0.004022227995756</cx:pt>
          <cx:pt idx="284">0.0146085441242796</cx:pt>
          <cx:pt idx="285">0.018839819829700625</cx:pt>
          <cx:pt idx="286">0.016255238777577549</cx:pt>
          <cx:pt idx="287">-0.0087949398354640242</cx:pt>
          <cx:pt idx="288">0.0063181113128236502</cx:pt>
          <cx:pt idx="289">0.033744335136873249</cx:pt>
          <cx:pt idx="290">0.046624645670681752</cx:pt>
          <cx:pt idx="291">0.042057456925370502</cx:pt>
          <cx:pt idx="292">0.067867690320126253</cx:pt>
          <cx:pt idx="293">0.063353480830670494</cx:pt>
          <cx:pt idx="294">0.031647336905715251</cx:pt>
          <cx:pt idx="295">0.0052696383555151504</cx:pt>
          <cx:pt idx="296">0.0090891517536383255</cx:pt>
          <cx:pt idx="297">-0.01020287605451135</cx:pt>
          <cx:pt idx="298">-0.020763660360327799</cx:pt>
          <cx:pt idx="299">-0.037745585748416299</cx:pt>
          <cx:pt idx="300">0.026278435797441001</cx:pt>
          <cx:pt idx="301">0.0168069469339878</cx:pt>
          <cx:pt idx="302">0.091867367688755905</cx:pt>
          <cx:pt idx="303">0.058675163796658603</cx:pt>
          <cx:pt idx="304">0.012124550712689801</cx:pt>
          <cx:pt idx="305">0.015388717959865799</cx:pt>
          <cx:pt idx="306">0.0086835898717036192</cx:pt>
          <cx:pt idx="307">0.00112294403298262</cx:pt>
          <cx:pt idx="308">0.00071003617521597697</cx:pt>
          <cx:pt idx="309">-0.00013514794087952399</cx:pt>
          <cx:pt idx="310">-0.002306007762757</cx:pt>
          <cx:pt idx="311">0.023993891616710498</cx:pt>
          <cx:pt idx="312">0.093601363349091096</cx:pt>
          <cx:pt idx="313">0.098812109158545103</cx:pt>
          <cx:pt idx="314">0.056432681380138697</cx:pt>
          <cx:pt idx="315">0.048393911424841403</cx:pt>
          <cx:pt idx="316">0.103903137306616</cx:pt>
          <cx:pt idx="317">0.12991343897924201</cx:pt>
          <cx:pt idx="318">0.16854763946003401</cx:pt>
          <cx:pt idx="319">0.265138845238438</cx:pt>
          <cx:pt idx="320">0.12792800650266201</cx:pt>
          <cx:pt idx="321">0.0503979355191288</cx:pt>
          <cx:pt idx="322">-0.0084176947165188407</cx:pt>
          <cx:pt idx="323">0.0081751058764980601</cx:pt>
          <cx:pt idx="324">-0.073998076764131407</cx:pt>
          <cx:pt idx="325">-0.0536661622330653</cx:pt>
          <cx:pt idx="326">0.0698185408329908</cx:pt>
          <cx:pt idx="327">0.026221705476071801</cx:pt>
          <cx:pt idx="328">0.094782699230149897</cx:pt>
          <cx:pt idx="329">0.0142141086595091</cx:pt>
          <cx:pt idx="330">0.078746058278399506</cx:pt>
          <cx:pt idx="331">0.055313693582929001</cx:pt>
          <cx:pt idx="332">0.037675918957212798</cx:pt>
          <cx:pt idx="333">0.0274525102830274</cx:pt>
          <cx:pt idx="334">0.0084947826422664598</cx:pt>
          <cx:pt idx="335">0.00104268519384798</cx:pt>
          <cx:pt idx="336">-0.00062245353073054396</cx:pt>
          <cx:pt idx="337">0.0018740902165839701</cx:pt>
          <cx:pt idx="338">-0.0046238448167728501</cx:pt>
          <cx:pt idx="339">0.0075676382644954496</cx:pt>
          <cx:pt idx="340">0.086043309233898399</cx:pt>
          <cx:pt idx="341">0.060620857877570503</cx:pt>
          <cx:pt idx="342">0.0110107507463909</cx:pt>
          <cx:pt idx="343">0.012486131519709299</cx:pt>
          <cx:pt idx="344">-0.032279817838484499</cx:pt>
          <cx:pt idx="345">0.0034257236617594301</cx:pt>
          <cx:pt idx="346">0.011259565036708399</cx:pt>
          <cx:pt idx="347">-0.018802587680424001</cx:pt>
          <cx:pt idx="348">-0.16933178697684401</cx:pt>
          <cx:pt idx="349">-0.23091999645446701</cx:pt>
          <cx:pt idx="350">-0.107234360161183</cx:pt>
          <cx:pt idx="351">0.016820250583000199</cx:pt>
          <cx:pt idx="352">-0.011313601019263</cx:pt>
          <cx:pt idx="353">-0.0015032574092174299</cx:pt>
          <cx:pt idx="354">0.0330878538530111</cx:pt>
          <cx:pt idx="355">0.029460416494092499</cx:pt>
          <cx:pt idx="356">0.015677183513486501</cx:pt>
          <cx:pt idx="357">0.0108468398347121</cx:pt>
          <cx:pt idx="358">0.032137060431773702</cx:pt>
          <cx:pt idx="359">0.0092300164235989603</cx:pt>
          <cx:pt idx="360">0.00224931580925117</cx:pt>
          <cx:pt idx="361">0.016442249195899102</cx:pt>
          <cx:pt idx="362">0.0136622554949538</cx:pt>
          <cx:pt idx="363">0.0021580367041297301</cx:pt>
          <cx:pt idx="364">0.00027576407298812998</cx:pt>
          <cx:pt idx="365">0.00174659658294756</cx:pt>
          <cx:pt idx="366">0.0011180799321089899</cx:pt>
          <cx:pt idx="367">0.0034692641848724799</cx:pt>
          <cx:pt idx="368">0.047275324366957902</cx:pt>
          <cx:pt idx="369">-0.055365985562788801</cx:pt>
          <cx:pt idx="370">-0.088661143021155298</cx:pt>
          <cx:pt idx="371">-0.082100778929173002</cx:pt>
          <cx:pt idx="372">-0.14362675030987301</cx:pt>
          <cx:pt idx="373">-0.18396425247620901</cx:pt>
          <cx:pt idx="374">-0.15526749584692401</cx:pt>
          <cx:pt idx="375">-0.12657196629491799</cx:pt>
          <cx:pt idx="376">-0.18674511665334101</cx:pt>
          <cx:pt idx="377">-0.109163677777136</cx:pt>
          <cx:pt idx="378">0.056836324195591002</cx:pt>
          <cx:pt idx="379">0.093032888597751606</cx:pt>
          <cx:pt idx="380">0.054972429536000601</cx:pt>
          <cx:pt idx="381">0.0331719838260938</cx:pt>
          <cx:pt idx="382">-0.078655089211761495</cx:pt>
          <cx:pt idx="383">-0.0122081311401196</cx:pt>
          <cx:pt idx="384">0.040351676861432602</cx:pt>
          <cx:pt idx="385">0.035152624833873901</cx:pt>
          <cx:pt idx="386">-0.0035768158595927899</cx:pt>
          <cx:pt idx="387">-0.032240189967579699</cx:pt>
          <cx:pt idx="388">0.0143129067201293</cx:pt>
          <cx:pt idx="389">0.023783775301502001</cx:pt>
          <cx:pt idx="390">0.020967787511397599</cx:pt>
          <cx:pt idx="391">0.000239226045547499</cx:pt>
          <cx:pt idx="392">-0.00026965770956130199</cx:pt>
          <cx:pt idx="393">0.0013964678001964</cx:pt>
          <cx:pt idx="394">0.00148021728235425</cx:pt>
          <cx:pt idx="395">0.0011533670237634801</cx:pt>
          <cx:pt idx="396">-0.035400811492501398</cx:pt>
          <cx:pt idx="397">-0.11971394263075</cx:pt>
          <cx:pt idx="398">-0.124851786990627</cx:pt>
          <cx:pt idx="399">-0.140096093173949</cx:pt>
          <cx:pt idx="400">-0.179160263287796</cx:pt>
          <cx:pt idx="401">-0.18428267879728499</cx:pt>
          <cx:pt idx="402">-0.17875703676305499</cx:pt>
          <cx:pt idx="403">-0.103820174830471</cx:pt>
          <cx:pt idx="404">-0.063975188933245095</cx:pt>
          <cx:pt idx="405">0.0056572012954939103</cx:pt>
          <cx:pt idx="406">0.096709624744880901</cx:pt>
          <cx:pt idx="407">0.082976237914375098</cx:pt>
          <cx:pt idx="408">0.10662514056773401</cx:pt>
          <cx:pt idx="409">0.054630061045728401</cx:pt>
          <cx:pt idx="410">-0.069789171219324098</cx:pt>
          <cx:pt idx="411">-0.0379690562035047</cx:pt>
          <cx:pt idx="412">0.043999211840047403</cx:pt>
          <cx:pt idx="413">0.02392493246233</cx:pt>
          <cx:pt idx="414">-0.042583722402747798</cx:pt>
          <cx:pt idx="415">-0.018756102783844399</cx:pt>
          <cx:pt idx="416">0.0089128252640071799</cx:pt>
          <cx:pt idx="417">0.0056898124728283102</cx:pt>
          <cx:pt idx="418">0.0049893936420727196</cx:pt>
          <cx:pt idx="419">0.00054450322128171301</cx:pt>
          <cx:pt idx="420">-0.00039667844019542202</cx:pt>
          <cx:pt idx="421">0.00066877967895516996</cx:pt>
          <cx:pt idx="422">0.00029598593639542498</cx:pt>
          <cx:pt idx="423">-0.01086708409304</cx:pt>
          <cx:pt idx="424">-0.054699186246279702</cx:pt>
          <cx:pt idx="425">-0.0795392398863944</cx:pt>
          <cx:pt idx="426">-0.0704026008400776</cx:pt>
          <cx:pt idx="427">-0.106838411247739</cx:pt>
          <cx:pt idx="428">-0.0191940265342023</cx:pt>
          <cx:pt idx="429">-0.0053683986254259904</cx:pt>
          <cx:pt idx="430">0.022801419199670801</cx:pt>
          <cx:pt idx="431">0.030805285983163601</cx:pt>
          <cx:pt idx="432">-0.044577745080001598</cx:pt>
          <cx:pt idx="433">0.086137093313953098</cx:pt>
          <cx:pt idx="434">0.089887912028780603</cx:pt>
          <cx:pt idx="435">0.029075150016932599</cx:pt>
          <cx:pt idx="436">0.092620610775105097</cx:pt>
          <cx:pt idx="437">0.0098834185333761902</cx:pt>
          <cx:pt idx="438">0.0087484791529284407</cx:pt>
          <cx:pt idx="439">-0.0182494905881357</cx:pt>
          <cx:pt idx="440">0.028896624267869899</cx:pt>
          <cx:pt idx="441">-0.050931391035428999</cx:pt>
          <cx:pt idx="442">-0.049589813190272898</cx:pt>
          <cx:pt idx="443">-0.0210167581866639</cx:pt>
          <cx:pt idx="444">-0.0028583077962782001</cx:pt>
          <cx:pt idx="445">-0.0065872607457863001</cx:pt>
          <cx:pt idx="446">-0.00157438781469544</cx:pt>
          <cx:pt idx="447">-0.00022614841744719101</cx:pt>
          <cx:pt idx="448">-0.00049132267235315902</cx:pt>
          <cx:pt idx="449">0.00018052485292168201</cx:pt>
          <cx:pt idx="450">0.00160907279024607</cx:pt>
          <cx:pt idx="451">-0.0010200352449714601</cx:pt>
          <cx:pt idx="452">-0.039225846729633002</cx:pt>
          <cx:pt idx="453">-0.057301272453832298</cx:pt>
          <cx:pt idx="454">-0.096878476536900293</cx:pt>
          <cx:pt idx="455">-0.047932734049702302</cx:pt>
          <cx:pt idx="456">0.062338695109769401</cx:pt>
          <cx:pt idx="457">0.12887561454712601</cx:pt>
          <cx:pt idx="458">0.100104232672482</cx:pt>
          <cx:pt idx="459">0.040702885753465902</cx:pt>
          <cx:pt idx="460">-0.041661562883148998</cx:pt>
          <cx:pt idx="461">0.0138633302328147</cx:pt>
          <cx:pt idx="462">-0.047577401252122203</cx:pt>
          <cx:pt idx="463">-0.071791697803869903</cx:pt>
          <cx:pt idx="464">-0.022264121412190301</cx:pt>
          <cx:pt idx="465">0.0052982869832270399</cx:pt>
          <cx:pt idx="466">-0.047214369479537797</cx:pt>
          <cx:pt idx="467">-0.059829541133686</cx:pt>
          <cx:pt idx="468">-0.0511526444472453</cx:pt>
          <cx:pt idx="469">-0.096620009328398093</cx:pt>
          <cx:pt idx="470">-0.086700256449690594</cx:pt>
          <cx:pt idx="471">-0.053851452412809503</cx:pt>
          <cx:pt idx="472">-0.013445799188317099</cx:pt>
          <cx:pt idx="473">-0.014133236027721799</cx:pt>
          <cx:pt idx="474">-0.00092149719946507398</cx:pt>
          <cx:pt idx="475">-0.000353918251824708</cx:pt>
          <cx:pt idx="476">-0.00042226435964713802</cx:pt>
          <cx:pt idx="477">0.0011477777776081699</cx:pt>
          <cx:pt idx="478">-0.0045609304043264399</cx:pt>
          <cx:pt idx="479">0.011538906242720101</cx:pt>
          <cx:pt idx="480">-0.019322003968526399</cx:pt>
          <cx:pt idx="481">-0.0077653059050745502</cx:pt>
          <cx:pt idx="482">-0.041438960719925803</cx:pt>
          <cx:pt idx="483">-0.016098147556026399</cx:pt>
          <cx:pt idx="484">0.028602995004904399</cx:pt>
          <cx:pt idx="485">0.0220773109262201</cx:pt>
          <cx:pt idx="486">0.0158316042670728</cx:pt>
          <cx:pt idx="487">0.066732749494628305</cx:pt>
          <cx:pt idx="488">0.066347678776503202</cx:pt>
          <cx:pt idx="489">0.036412742072361698</cx:pt>
          <cx:pt idx="490">0.00268448009976363</cx:pt>
          <cx:pt idx="491">-0.086233322167571999</cx:pt>
          <cx:pt idx="492">-0.011539565891830901</cx:pt>
          <cx:pt idx="493">0.031902490932002002</cx:pt>
          <cx:pt idx="494">-0.101829104046861</cx:pt>
          <cx:pt idx="495">-0.0246518592405424</cx:pt>
          <cx:pt idx="496">-0.0365845891003286</cx:pt>
          <cx:pt idx="497">-0.0496368653521485</cx:pt>
          <cx:pt idx="498">-0.055186237276051799</cx:pt>
          <cx:pt idx="499">-0.032206907081056002</cx:pt>
          <cx:pt idx="500">-0.0050212144074968899</cx:pt>
          <cx:pt idx="501">0.00044512663543741</cx:pt>
          <cx:pt idx="502">-6.6741499150053e-05</cx:pt>
          <cx:pt idx="503">-0.00030078183024214101</cx:pt>
          <cx:pt idx="504">0.00054562130936281199</cx:pt>
          <cx:pt idx="505">-0.00020907008465794301</cx:pt>
          <cx:pt idx="506">0.00167579330144256</cx:pt>
          <cx:pt idx="507">0.019293919560583701</cx:pt>
          <cx:pt idx="508">0.0144631909375957</cx:pt>
          <cx:pt idx="509">-0.0061755173124353104</cx:pt>
          <cx:pt idx="510">-0.0236051345109063</cx:pt>
          <cx:pt idx="511">-0.0086746009496278895</cx:pt>
          <cx:pt idx="512">0.0088504905431754308</cx:pt>
          <cx:pt idx="513">-0.0079924997721837893</cx:pt>
          <cx:pt idx="514">-0.0092004032647200595</cx:pt>
          <cx:pt idx="515">0.0150342566239126</cx:pt>
          <cx:pt idx="516">0.00593820892003653</cx:pt>
          <cx:pt idx="517">0.028943085134857102</cx:pt>
          <cx:pt idx="518">-0.033682503837594302</cx:pt>
          <cx:pt idx="519">-0.022131684658146199</cx:pt>
          <cx:pt idx="520">0.049561115010613201</cx:pt>
          <cx:pt idx="521">0.038816478077484999</cx:pt>
          <cx:pt idx="522">-0.011330234993707</cx:pt>
          <cx:pt idx="523">0.035075532895201399</cx:pt>
          <cx:pt idx="524">-2.02546522957964e-05</cx:pt>
          <cx:pt idx="525">-0.031872988665867297</cx:pt>
          <cx:pt idx="526">-0.019278022771460401</cx:pt>
          <cx:pt idx="527">-0.0265218096531777</cx:pt>
          <cx:pt idx="528">-0.0109220684922082</cx:pt>
          <cx:pt idx="529">-0.00083956603646757205</cx:pt>
          <cx:pt idx="530">0.00045359793916906302</cx:pt>
          <cx:pt idx="531">-0.00059915401372396995</cx:pt>
          <cx:pt idx="532">0.000115525610129384</cx:pt>
          <cx:pt idx="533">0.00075430707102120396</cx:pt>
          <cx:pt idx="534">-0.000999163813840117</cx:pt>
          <cx:pt idx="535">0.013172062065942401</cx:pt>
          <cx:pt idx="536">0.033149112314773702</cx:pt>
          <cx:pt idx="537">-0.0130144197033931</cx:pt>
          <cx:pt idx="538">-0.0229866658299465</cx:pt>
          <cx:pt idx="539">0.0087734943684387202</cx:pt>
          <cx:pt idx="540">0.031170986319178799</cx:pt>
          <cx:pt idx="541">0.010663886551167999</cx:pt>
          <cx:pt idx="542">0.0083430786857857792</cx:pt>
          <cx:pt idx="543">-0.055238017916840701</cx:pt>
          <cx:pt idx="544">0.013839400582423399</cx:pt>
          <cx:pt idx="545">-0.0019815083035285598</cx:pt>
          <cx:pt idx="546">-0.063417265220793301</cx:pt>
          <cx:pt idx="547">0.0237949815064924</cx:pt>
          <cx:pt idx="548">0.0155857867590623</cx:pt>
          <cx:pt idx="549">0.068617798466255098</cx:pt>
          <cx:pt idx="550">0.040024850316140399</cx:pt>
          <cx:pt idx="551">0.055882062933680199</cx:pt>
          <cx:pt idx="552">-0.011253202579111899</cx:pt>
          <cx:pt idx="553">-0.049756820976249602</cx:pt>
          <cx:pt idx="554">-0.036456722897739401</cx:pt>
          <cx:pt idx="555">-0.024389329265529398</cx:pt>
          <cx:pt idx="556">-0.0102713312798745</cx:pt>
          <cx:pt idx="557">-0.0040904807789866804</cx:pt>
          <cx:pt idx="558">6.0654538916103697e-05</cx:pt>
          <cx:pt idx="559">-0.00032314961092375902</cx:pt>
          <cx:pt idx="560">-0.00012678773658827101</cx:pt>
          <cx:pt idx="561">-0.00026664755782802998</cx:pt>
          <cx:pt idx="562">-0.00343659674496925</cx:pt>
          <cx:pt idx="563">0.0080547207427883998</cx:pt>
          <cx:pt idx="564">0.038096962124084803</cx:pt>
          <cx:pt idx="565">-0.0014806236891286</cx:pt>
          <cx:pt idx="566">-0.0183026329163135</cx:pt>
          <cx:pt idx="567">0.0146415464695424</cx:pt>
          <cx:pt idx="568">0.040692266703494497</cx:pt>
          <cx:pt idx="569">0.022859780443004799</cx:pt>
          <cx:pt idx="570">0.0052800046924350004</cx:pt>
          <cx:pt idx="571">0.0134098277931517</cx:pt>
          <cx:pt idx="572">-0.044028364997534097</cx:pt>
          <cx:pt idx="573">-0.0188845442892514</cx:pt>
          <cx:pt idx="574">-0.014213570688511701</cx:pt>
          <cx:pt idx="575">-0.0048446547353405501</cx:pt>
          <cx:pt idx="576">0.0433628786316951</cx:pt>
          <cx:pt idx="577">0.048196488586486598</cx:pt>
          <cx:pt idx="578">0.017494294433053899</cx:pt>
          <cx:pt idx="579">0.00103066170575131</cx:pt>
          <cx:pt idx="580">-0.0166232934320279</cx:pt>
          <cx:pt idx="581">-0.0600622049772341</cx:pt>
          <cx:pt idx="582">-0.035244651399458198</cx:pt>
          <cx:pt idx="583">-0.0026403622619804602</cx:pt>
          <cx:pt idx="584">-0.0062094890083430896</cx:pt>
          <cx:pt idx="585">-0.0040395609348639798</cx:pt>
          <cx:pt idx="586">-0.00044024434832050298</cx:pt>
          <cx:pt idx="587">0.00022636202274964499</cx:pt>
          <cx:pt idx="588">0.00067665442859441501</cx:pt>
          <cx:pt idx="589">-0.000155183126088264</cx:pt>
          <cx:pt idx="590">-0.00329227594501764</cx:pt>
          <cx:pt idx="591">0.00157815814123221</cx:pt>
          <cx:pt idx="592">0.021353006260810801</cx:pt>
          <cx:pt idx="593">-0.0191311213133455</cx:pt>
          <cx:pt idx="594">0.0042980454047894696</cx:pt>
          <cx:pt idx="595">-0.0140224225195933</cx:pt>
          <cx:pt idx="596">-0.031401897837505799</cx:pt>
          <cx:pt idx="597">0.023071691136699098</cx:pt>
          <cx:pt idx="598">0.021687544855182601</cx:pt>
          <cx:pt idx="599">-0.00035070261573796402</cx:pt>
          <cx:pt idx="600">0.0268028525813339</cx:pt>
          <cx:pt idx="601">0.054065180211132699</cx:pt>
          <cx:pt idx="602">0.034238708273890098</cx:pt>
          <cx:pt idx="603">-0.00087842284439183598</cx:pt>
          <cx:pt idx="604">0.0211409226406928</cx:pt>
          <cx:pt idx="605">0.0113622118955906</cx:pt>
          <cx:pt idx="606">0.0060800017965880696</cx:pt>
          <cx:pt idx="607">0.0050001935746820103</cx:pt>
          <cx:pt idx="608">-0.026391157085069901</cx:pt>
          <cx:pt idx="609">-0.038493186029643099</cx:pt>
          <cx:pt idx="610">-0.027032681939564401</cx:pt>
          <cx:pt idx="611">-0.013437386746018401</cx:pt>
          <cx:pt idx="612">-0.0097366317678026903</cx:pt>
          <cx:pt idx="613">-0.0015239380646832599</cx:pt>
          <cx:pt idx="614">-0.0023447661692036301</cx:pt>
          <cx:pt idx="615">-0.00032221211397998002</cx:pt>
          <cx:pt idx="616">0.000115009333553006</cx:pt>
          <cx:pt idx="617">8.3760267758906895e-05</cx:pt>
          <cx:pt idx="618">-0.00019428950325587</cx:pt>
          <cx:pt idx="619">-0.0069687824965478798</cx:pt>
          <cx:pt idx="620">0.012965992557220401</cx:pt>
          <cx:pt idx="621">0.0152701055365814</cx:pt>
          <cx:pt idx="622">-0.0056870477899498501</cx:pt>
          <cx:pt idx="623">-0.054854599299792597</cx:pt>
          <cx:pt idx="624">-0.056715093806634899</cx:pt>
          <cx:pt idx="625">-0.00056473395602218404</cx:pt>
          <cx:pt idx="626">-0.044519439674667503</cx:pt>
          <cx:pt idx="627">-0.038333298931910099</cx:pt>
          <cx:pt idx="628">0.020853860187594199</cx:pt>
          <cx:pt idx="629">0.120930507856849</cx:pt>
          <cx:pt idx="630">0.099454171159840302</cx:pt>
          <cx:pt idx="631">-0.029475709465193699</cx:pt>
          <cx:pt idx="632">-0.015985487880572601</cx:pt>
          <cx:pt idx="633">0.0168741730810134</cx:pt>
          <cx:pt idx="634">-0.016380339308558201</cx:pt>
          <cx:pt idx="635">-0.019818327387110299</cx:pt>
          <cx:pt idx="636">-0.048853294479713899</cx:pt>
          <cx:pt idx="637">-0.0451050671015438</cx:pt>
          <cx:pt idx="638">-0.035446287183034303</cx:pt>
          <cx:pt idx="639">-0.011417663107268</cx:pt>
          <cx:pt idx="640">-0.0068907999746787704</cx:pt>
          <cx:pt idx="641">-0.00067106404825787401</cx:pt>
          <cx:pt idx="642">0.000487574812966874</cx:pt>
          <cx:pt idx="643">-0.00015948980377279701</cx:pt>
          <cx:pt idx="644">-0.000753079088853124</cx:pt>
          <cx:pt idx="645">-4.7680076765432902e-05</cx:pt>
          <cx:pt idx="646">0.00181073594232556</cx:pt>
          <cx:pt idx="647">-0.00234300477807411</cx:pt>
          <cx:pt idx="648">0.0019280981268848</cx:pt>
          <cx:pt idx="649">0.0097725849478703993</cx:pt>
          <cx:pt idx="650">-0.0075955127755147501</cx:pt>
          <cx:pt idx="651">-0.020735593842780699</cx:pt>
          <cx:pt idx="652">-0.0327362880013225</cx:pt>
          <cx:pt idx="653">-0.041541488151482599</cx:pt>
          <cx:pt idx="654">-0.018020143729968401</cx:pt>
          <cx:pt idx="655">-0.063429079499809707</cx:pt>
          <cx:pt idx="656">-0.0073278268081598697</cx:pt>
          <cx:pt idx="657">0.036545945740256103</cx:pt>
          <cx:pt idx="658">-0.041771636756240099</cx:pt>
          <cx:pt idx="659">-0.059730025609211</cx:pt>
          <cx:pt idx="660">-0.0184289203653989</cx:pt>
          <cx:pt idx="661">0.045377087251298402</cx:pt>
          <cx:pt idx="662">-0.011309401176573501</cx:pt>
          <cx:pt idx="663">-0.055717950569073603</cx:pt>
          <cx:pt idx="664">-0.064888761399026801</cx:pt>
          <cx:pt idx="665">-0.051810306120890201</cx:pt>
          <cx:pt idx="666">-0.0276276171973872</cx:pt>
          <cx:pt idx="667">-0.0109050841089052</cx:pt>
          <cx:pt idx="668">-0.00142187576833774</cx:pt>
          <cx:pt idx="669">-0.00097113752432579302</cx:pt>
          <cx:pt idx="670">0.000998892993336209</cx:pt>
          <cx:pt idx="671">-0.00032670790736344802</cx:pt>
          <cx:pt idx="672">-5.7846044756482003e-05</cx:pt>
          <cx:pt idx="673">-0.00026482485582794501</cx:pt>
          <cx:pt idx="674">-0.000110820709048389</cx:pt>
          <cx:pt idx="675">-0.00042277360250556799</cx:pt>
          <cx:pt idx="676">0.0067874624962711598</cx:pt>
          <cx:pt idx="677">0.00173183247525401</cx:pt>
          <cx:pt idx="678">-0.0091600098196973293</cx:pt>
          <cx:pt idx="679">-0.0311964315899078</cx:pt>
          <cx:pt idx="680">-0.022307799816831401</cx:pt>
          <cx:pt idx="681">-0.0150797481735151</cx:pt>
          <cx:pt idx="682">-0.0036912476994396398</cx:pt>
          <cx:pt idx="683">-0.0058013037990666304</cx:pt>
          <cx:pt idx="684">0.020999962341755898</cx:pt>
          <cx:pt idx="685">0.017952526479094101</cx:pt>
          <cx:pt idx="686">-0.025572441473804899</cx:pt>
          <cx:pt idx="687">-0.015512702829424</cx:pt>
          <cx:pt idx="688">0.022037456174847699</cx:pt>
          <cx:pt idx="689">0.0065160300192746096</cx:pt>
          <cx:pt idx="690">-0.033613590146026898</cx:pt>
          <cx:pt idx="691">-0.052070324002637003</cx:pt>
          <cx:pt idx="692">-0.033888489317261503</cx:pt>
          <cx:pt idx="693">-0.028852200788096499</cx:pt>
          <cx:pt idx="694">-0.0192564509962341</cx:pt>
          <cx:pt idx="695">-0.0124003102944415</cx:pt>
          <cx:pt idx="696">-0.00374093656028367</cx:pt>
          <cx:pt idx="697">-0.0009935546219175279</cx:pt>
          <cx:pt idx="698">0.000458418622765212</cx:pt>
          <cx:pt idx="699">0.00111546850485709</cx:pt>
          <cx:pt idx="700">-0.000667746393379803</cx:pt>
          <cx:pt idx="701">-0.00069050399355454503</cx:pt>
          <cx:pt idx="702">0.00056532792655388301</cx:pt>
          <cx:pt idx="703">0.00035788951933708301</cx:pt>
          <cx:pt idx="704">-0.0073515907059012002</cx:pt>
          <cx:pt idx="705">-0.0034191766667225399</cx:pt>
          <cx:pt idx="706">0.019790272110076199</cx:pt>
          <cx:pt idx="707">0.040374003122784399</cx:pt>
          <cx:pt idx="708">0.081010540677643197</cx:pt>
          <cx:pt idx="709">0.078469624475897906</cx:pt>
          <cx:pt idx="710">0.023634269658093499</cx:pt>
          <cx:pt idx="711">0.030473651377648001</cx:pt>
          <cx:pt idx="712">0.082933772014538096</cx:pt>
          <cx:pt idx="713">0.0267758347215914</cx:pt>
          <cx:pt idx="714">0.040624768203343098</cx:pt>
          <cx:pt idx="715">0.0144861780620972</cx:pt>
          <cx:pt idx="716">0.072772619835946906</cx:pt>
          <cx:pt idx="717">0.0209191756924684</cx:pt>
          <cx:pt idx="718">-0.0052652725587853701</cx:pt>
          <cx:pt idx="719">0.026128680046285799</cx:pt>
          <cx:pt idx="720">0.00372574154823954</cx:pt>
          <cx:pt idx="721">-0.010806102080161801</cx:pt>
          <cx:pt idx="722">-0.010196449186800601</cx:pt>
          <cx:pt idx="723">-0.0081729258740955504</cx:pt>
          <cx:pt idx="724">-0.00067443134505681696</cx:pt>
          <cx:pt idx="725">-0.00026857483743120798</cx:pt>
          <cx:pt idx="726">-0.000271739935064993</cx:pt>
          <cx:pt idx="727">-0.0010660007421518999</cx:pt>
          <cx:pt idx="728">-0.000782085215429278</cx:pt>
          <cx:pt idx="729">-0.00112766894296654</cx:pt>
          <cx:pt idx="730">0.00052567013739315501</cx:pt>
          <cx:pt idx="731">-3.27889459279899e-05</cx:pt>
          <cx:pt idx="732">-0.010018335604408599</cx:pt>
          <cx:pt idx="733">-0.023584242367934698</cx:pt>
          <cx:pt idx="734">-0.015398486134231599</cx:pt>
          <cx:pt idx="735">0.023719373472993799</cx:pt>
          <cx:pt idx="736">0.0590189225250684</cx:pt>
          <cx:pt idx="737">0.074052069349552496</cx:pt>
          <cx:pt idx="738">0.045722385776813403</cx:pt>
          <cx:pt idx="739">0.045912052814920397</cx:pt>
          <cx:pt idx="740">0.041130981703521599</cx:pt>
          <cx:pt idx="741">0.064175799585018303</cx:pt>
          <cx:pt idx="742">0.085431457811160905</cx:pt>
          <cx:pt idx="743">0.075639175520785598</cx:pt>
          <cx:pt idx="744">0.071092599313702501</cx:pt>
          <cx:pt idx="745">0.074394028146319097</cx:pt>
          <cx:pt idx="746">0.036158735126418699</cx:pt>
          <cx:pt idx="747">0.035032231054690603</cx:pt>
          <cx:pt idx="748">0.0094203942725136804</cx:pt>
          <cx:pt idx="749">0.0015188816405440799</cx:pt>
          <cx:pt idx="750">0.0028485989912087999</cx:pt>
          <cx:pt idx="751">0.00027800560376768798</cx:pt>
          <cx:pt idx="752">6.9844082783421195e-05</cx:pt>
          <cx:pt idx="753">0.00061582396592389896</cx:pt>
          <cx:pt idx="754">-9.0702837346299598e-05</cx:pt>
          <cx:pt idx="755">0.000105356729549925</cx:pt>
          <cx:pt idx="756">-0.00013399940851293099</cx:pt>
          <cx:pt idx="757">0.00077747811934865895</cx:pt>
          <cx:pt idx="758">0.00021098020586935299</cx:pt>
          <cx:pt idx="759">-0.00072715080654730895</cx:pt>
          <cx:pt idx="760">-0.00051482905981770598</cx:pt>
          <cx:pt idx="761">-3.7421383853453302e-05</cx:pt>
          <cx:pt idx="762">0.0015731354738290301</cx:pt>
          <cx:pt idx="763">0.0075358170228064601</cx:pt>
          <cx:pt idx="764">0.0070721178313535296</cx:pt>
          <cx:pt idx="765">0.0026072052950618201</cx:pt>
          <cx:pt idx="766">0.0103739148673166</cx:pt>
          <cx:pt idx="767">0.0043690526303893102</cx:pt>
          <cx:pt idx="768">0.0077283615755573002</cx:pt>
          <cx:pt idx="769">0.0090597708630143492</cx:pt>
          <cx:pt idx="770">0.018792592885599702</cx:pt>
          <cx:pt idx="771">0.0106128205715005</cx:pt>
          <cx:pt idx="772">0.0093077729618376102</cx:pt>
          <cx:pt idx="773">0.00743119841608184</cx:pt>
          <cx:pt idx="774">0.0019453995765118201</cx:pt>
          <cx:pt idx="775">0.00050071248584194095</cx:pt>
          <cx:pt idx="776">-0.00203439399565024</cx:pt>
          <cx:pt idx="777">-0.00051185246978559501</cx:pt>
          <cx:pt idx="778">-0.000218542596647276</cx:pt>
          <cx:pt idx="779">0.00068043872318786301</cx:pt>
          <cx:pt idx="780">-0.00019513474998883801</cx:pt>
          <cx:pt idx="781">3.7903101808422301e-05</cx:pt>
          <cx:pt idx="782">-8.0150137013256104e-06</cx:pt>
          <cx:pt idx="783">-0.000107576896299502</cx:pt>
          <cx:pt idx="784">-0.00013084487820367175</cx:pt>
          <cx:pt idx="785">0.00036443202736954748</cx:pt>
          <cx:pt idx="786">-0.0038445446099160249</cx:pt>
          <cx:pt idx="787">-0.00063036804275223997</cx:pt>
          <cx:pt idx="788">-3.8593425150286498e-05</cx:pt>
          <cx:pt idx="789">-0.018900838112164173</cx:pt>
          <cx:pt idx="790">-0.041207671219198501</cx:pt>
          <cx:pt idx="791">-0.037525588046641002</cx:pt>
          <cx:pt idx="792">-0.066281218034446504</cx:pt>
          <cx:pt idx="793">-0.056399126885167752</cx:pt>
          <cx:pt idx="794">-0.063487029752936006</cx:pt>
          <cx:pt idx="795">-0.051639918790955752</cx:pt>
          <cx:pt idx="796">-0.035761507314294498</cx:pt>
          <cx:pt idx="797">-0.012171363088823925</cx:pt>
          <cx:pt idx="798">-0.00087828042028147005</cx:pt>
          <cx:pt idx="799">0.0074556475944484498</cx:pt>
          <cx:pt idx="800">0.01812892586359615</cx:pt>
          <cx:pt idx="801">0.014607033498684001</cx:pt>
          <cx:pt idx="802">0.0078839940386550254</cx:pt>
          <cx:pt idx="803">-0.018047464720331027</cx:pt>
          <cx:pt idx="804">-0.015545998350258425</cx:pt>
          <cx:pt idx="805">-0.0063675067632120502</cx:pt>
          <cx:pt idx="806">0.0017415981862010949</cx:pt>
          <cx:pt idx="807">0.0016023526977029651</cx:pt>
          <cx:pt idx="808">0.00029166509610953248</cx:pt>
          <cx:pt idx="809">-0.00058752781126681004</cx:pt>
          <cx:pt idx="810">-3.6298548142002501e-05</cx:pt>
          <cx:pt idx="811">-0.00088043692200902995</cx:pt>
          <cx:pt idx="812">0.00061848701227240253</cx:pt>
          <cx:pt idx="813">0.0034702068718324998</cx:pt>
          <cx:pt idx="814">0.0023381182869282075</cx:pt>
          <cx:pt idx="815">0.012365165630250525</cx:pt>
          <cx:pt idx="816">-0.00087922058623594499</cx:pt>
          <cx:pt idx="817">-0.02973597946696625</cx:pt>
          <cx:pt idx="818">-0.045397312132793001</cx:pt>
          <cx:pt idx="819">-0.025314058035765249</cx:pt>
          <cx:pt idx="820">-0.033665300012270749</cx:pt>
          <cx:pt idx="821">-0.047520495814322501</cx:pt>
          <cx:pt idx="822">-0.0217954528015235</cx:pt>
          <cx:pt idx="823">-0.005500173151208175</cx:pt>
          <cx:pt idx="824">0.0086165439284602244</cx:pt>
          <cx:pt idx="825">0.0022067444379290126</cx:pt>
          <cx:pt idx="826">0.0094930918498984003</cx:pt>
          <cx:pt idx="827">0.0276163259060055</cx:pt>
          <cx:pt idx="828">0.03040247278328</cx:pt>
          <cx:pt idx="829">0.020975717703221024</cx:pt>
          <cx:pt idx="830">0.01312570280262265</cx:pt>
          <cx:pt idx="831">0.0094396800356421496</cx:pt>
          <cx:pt idx="832">-0.006034741031472975</cx:pt>
          <cx:pt idx="833">-0.0053973830885378502</cx:pt>
          <cx:pt idx="834">-0.0040019300791190498</cx:pt>
          <cx:pt idx="835">0.00094129558446162751</cx:pt>
          <cx:pt idx="836">0.00029916043830183003</cx:pt>
          <cx:pt idx="837">0.0001277409269719685</cx:pt>
          <cx:pt idx="838">0.00029002831999389001</cx:pt>
          <cx:pt idx="839">-0.0012121344223628774</cx:pt>
          <cx:pt idx="840">0.0028420075502233002</cx:pt>
          <cx:pt idx="841">0.0083483389273184255</cx:pt>
          <cx:pt idx="842">0.016756283905077475</cx:pt>
          <cx:pt idx="843">0.018574777371063327</cx:pt>
          <cx:pt idx="844">-0.0096911654223354755</cx:pt>
          <cx:pt idx="845">-0.017168614708857974</cx:pt>
          <cx:pt idx="846">-0.0077878744415804</cx:pt>
          <cx:pt idx="847">0.0051559453322706254</cx:pt>
          <cx:pt idx="848">-0.00846598783115695</cx:pt>
          <cx:pt idx="849">0.0138214168663189</cx:pt>
          <cx:pt idx="850">0.041452074395262752</cx:pt>
          <cx:pt idx="851">0.027832610670159751</cx:pt>
          <cx:pt idx="852">0.017754175262674275</cx:pt>
          <cx:pt idx="853">0.0067076408034205002</cx:pt>
          <cx:pt idx="854">0.003854879471281325</cx:pt>
          <cx:pt idx="855">-0.0062038963487012749</cx:pt>
          <cx:pt idx="856">-0.00015122597524779474</cx:pt>
          <cx:pt idx="857">0.0096494451860395757</cx:pt>
          <cx:pt idx="858">0.0044281167602586496</cx:pt>
          <cx:pt idx="859">0.026259582977700001</cx:pt>
          <cx:pt idx="860">0.0032858991875007251</cx:pt>
          <cx:pt idx="861">-0.0054321544031703251</cx:pt>
          <cx:pt idx="862">0.0028826558800615749</cx:pt>
          <cx:pt idx="863">0.0013634990172673976</cx:pt>
          <cx:pt idx="864">-0.00023980489463599626</cx:pt>
          <cx:pt idx="865">-5.5850917310967253e-05</cx:pt>
          <cx:pt idx="866">0.000210253636219406</cx:pt>
          <cx:pt idx="867">-0.0019100652492662976</cx:pt>
          <cx:pt idx="868">0.004022227995756</cx:pt>
          <cx:pt idx="869">0.0146085441242796</cx:pt>
          <cx:pt idx="870">0.018839819829700625</cx:pt>
          <cx:pt idx="871">0.016255238777577549</cx:pt>
          <cx:pt idx="872">-0.0087949398354640242</cx:pt>
          <cx:pt idx="873">0.0063181113128236502</cx:pt>
          <cx:pt idx="874">0.033744335136873249</cx:pt>
          <cx:pt idx="875">0.046624645670681752</cx:pt>
          <cx:pt idx="876">0.042057456925370502</cx:pt>
          <cx:pt idx="877">0.067867690320126253</cx:pt>
          <cx:pt idx="878">0.063353480830670494</cx:pt>
          <cx:pt idx="879">0.031647336905715251</cx:pt>
          <cx:pt idx="880">0.0052696383555151504</cx:pt>
          <cx:pt idx="881">0.0090891517536383255</cx:pt>
          <cx:pt idx="882">-0.01020287605451135</cx:pt>
          <cx:pt idx="883">-0.020763660360327799</cx:pt>
          <cx:pt idx="884">-0.00013084487820367175</cx:pt>
          <cx:pt idx="885">0.00036443202736954748</cx:pt>
          <cx:pt idx="886">-0.0038445446099160249</cx:pt>
          <cx:pt idx="887">-0.00063036804275223997</cx:pt>
          <cx:pt idx="888">-3.8593425150286498e-05</cx:pt>
          <cx:pt idx="889">-0.018900838112164173</cx:pt>
          <cx:pt idx="890">-0.041207671219198501</cx:pt>
          <cx:pt idx="891">-0.037525588046641002</cx:pt>
          <cx:pt idx="892">-0.066281218034446504</cx:pt>
          <cx:pt idx="893">-0.056399126885167752</cx:pt>
          <cx:pt idx="894">-0.063487029752936006</cx:pt>
          <cx:pt idx="895">-0.051639918790955752</cx:pt>
          <cx:pt idx="896">-0.035761507314294498</cx:pt>
          <cx:pt idx="897">-0.012171363088823925</cx:pt>
          <cx:pt idx="898">-0.00087828042028147005</cx:pt>
          <cx:pt idx="899">0.0074556475944484498</cx:pt>
          <cx:pt idx="900">0.01812892586359615</cx:pt>
          <cx:pt idx="901">0.014607033498684001</cx:pt>
          <cx:pt idx="902">0.0078839940386550254</cx:pt>
          <cx:pt idx="903">-0.018047464720331027</cx:pt>
          <cx:pt idx="904">-0.015545998350258425</cx:pt>
          <cx:pt idx="905">-0.0063675067632120502</cx:pt>
          <cx:pt idx="906">0.0017415981862010949</cx:pt>
          <cx:pt idx="907">0.0016023526977029651</cx:pt>
          <cx:pt idx="908">0.00029166509610953248</cx:pt>
          <cx:pt idx="909">-0.00058752781126681004</cx:pt>
          <cx:pt idx="910">-3.6298548142002501e-05</cx:pt>
          <cx:pt idx="911">-0.00088043692200902995</cx:pt>
          <cx:pt idx="912">0.00061848701227240253</cx:pt>
          <cx:pt idx="913">0.0034702068718324998</cx:pt>
          <cx:pt idx="914">0.0023381182869282075</cx:pt>
          <cx:pt idx="915">0.012365165630250525</cx:pt>
          <cx:pt idx="916">-0.00087922058623594499</cx:pt>
          <cx:pt idx="917">-0.02973597946696625</cx:pt>
          <cx:pt idx="918">-0.045397312132793001</cx:pt>
          <cx:pt idx="919">-0.025314058035765249</cx:pt>
          <cx:pt idx="920">-0.033665300012270749</cx:pt>
          <cx:pt idx="921">-0.047520495814322501</cx:pt>
          <cx:pt idx="922">-0.0217954528015235</cx:pt>
          <cx:pt idx="923">-0.005500173151208175</cx:pt>
          <cx:pt idx="924">0.0086165439284602244</cx:pt>
          <cx:pt idx="925">0.0022067444379290126</cx:pt>
          <cx:pt idx="926">0.0094930918498984003</cx:pt>
          <cx:pt idx="927">0.0276163259060055</cx:pt>
          <cx:pt idx="928">0.03040247278328</cx:pt>
          <cx:pt idx="929">0.020975717703221024</cx:pt>
          <cx:pt idx="930">0.01312570280262265</cx:pt>
          <cx:pt idx="931">0.0094396800356421496</cx:pt>
          <cx:pt idx="932">-0.006034741031472975</cx:pt>
          <cx:pt idx="933">-0.0053973830885378502</cx:pt>
          <cx:pt idx="934">-0.0040019300791190498</cx:pt>
          <cx:pt idx="935">0.00094129558446162751</cx:pt>
          <cx:pt idx="936">0.00029916043830183003</cx:pt>
          <cx:pt idx="937">0.0001277409269719685</cx:pt>
          <cx:pt idx="938">0.00029002831999389001</cx:pt>
          <cx:pt idx="939">-0.0012121344223628774</cx:pt>
          <cx:pt idx="940">0.0028420075502233002</cx:pt>
          <cx:pt idx="941">0.0083483389273184255</cx:pt>
          <cx:pt idx="942">0.016756283905077475</cx:pt>
          <cx:pt idx="943">0.018574777371063327</cx:pt>
          <cx:pt idx="944">-0.0096911654223354755</cx:pt>
          <cx:pt idx="945">-0.017168614708857974</cx:pt>
          <cx:pt idx="946">-0.0077878744415804</cx:pt>
          <cx:pt idx="947">0.0051559453322706254</cx:pt>
          <cx:pt idx="948">-0.00846598783115695</cx:pt>
          <cx:pt idx="949">0.0138214168663189</cx:pt>
          <cx:pt idx="950">0.041452074395262752</cx:pt>
          <cx:pt idx="951">0.027832610670159751</cx:pt>
          <cx:pt idx="952">0.017754175262674275</cx:pt>
          <cx:pt idx="953">0.0067076408034205002</cx:pt>
          <cx:pt idx="954">0.003854879471281325</cx:pt>
          <cx:pt idx="955">-0.0062038963487012749</cx:pt>
          <cx:pt idx="956">-0.00015122597524779474</cx:pt>
          <cx:pt idx="957">0.0096494451860395757</cx:pt>
          <cx:pt idx="958">0.0044281167602586496</cx:pt>
          <cx:pt idx="959">0.026259582977700001</cx:pt>
          <cx:pt idx="960">0.0032858991875007251</cx:pt>
          <cx:pt idx="961">-0.0054321544031703251</cx:pt>
          <cx:pt idx="962">0.0028826558800615749</cx:pt>
          <cx:pt idx="963">0.0013634990172673976</cx:pt>
          <cx:pt idx="964">-0.00023980489463599626</cx:pt>
          <cx:pt idx="965">-5.5850917310967253e-05</cx:pt>
          <cx:pt idx="966">0.000210253636219406</cx:pt>
          <cx:pt idx="967">-0.0019100652492662976</cx:pt>
          <cx:pt idx="968">0.004022227995756</cx:pt>
          <cx:pt idx="969">0.0146085441242796</cx:pt>
          <cx:pt idx="970">0.018839819829700625</cx:pt>
          <cx:pt idx="971">0.016255238777577549</cx:pt>
          <cx:pt idx="972">-0.0087949398354640242</cx:pt>
          <cx:pt idx="973">0.0063181113128236502</cx:pt>
          <cx:pt idx="974">0.033744335136873249</cx:pt>
          <cx:pt idx="975">0.046624645670681752</cx:pt>
          <cx:pt idx="976">0.042057456925370502</cx:pt>
          <cx:pt idx="977">0.067867690320126253</cx:pt>
          <cx:pt idx="978">0.063353480830670494</cx:pt>
          <cx:pt idx="979">0.031647336905715251</cx:pt>
          <cx:pt idx="980">0.0052696383555151504</cx:pt>
          <cx:pt idx="981">0.0090891517536383255</cx:pt>
          <cx:pt idx="982">-0.01020287605451135</cx:pt>
          <cx:pt idx="983">-0.020763660360327799</cx:pt>
          <cx:pt idx="984">-0.00013084487820367175</cx:pt>
          <cx:pt idx="985">0.00036443202736954748</cx:pt>
          <cx:pt idx="986">-0.0038445446099160249</cx:pt>
          <cx:pt idx="987">-0.00063036804275223997</cx:pt>
          <cx:pt idx="988">-3.8593425150286498e-05</cx:pt>
          <cx:pt idx="989">-0.018900838112164173</cx:pt>
          <cx:pt idx="990">-0.041207671219198501</cx:pt>
          <cx:pt idx="991">-0.037525588046641002</cx:pt>
          <cx:pt idx="992">-0.066281218034446504</cx:pt>
          <cx:pt idx="993">-0.056399126885167752</cx:pt>
          <cx:pt idx="994">-0.063487029752936006</cx:pt>
          <cx:pt idx="995">-0.051639918790955752</cx:pt>
          <cx:pt idx="996">-0.035761507314294498</cx:pt>
          <cx:pt idx="997">-0.012171363088823925</cx:pt>
          <cx:pt idx="998">-0.00087828042028147005</cx:pt>
          <cx:pt idx="999">0.0074556475944484498</cx:pt>
          <cx:pt idx="1000">0.01812892586359615</cx:pt>
          <cx:pt idx="1001">0.014607033498684001</cx:pt>
          <cx:pt idx="1002">0.0078839940386550254</cx:pt>
          <cx:pt idx="1003">-0.018047464720331027</cx:pt>
          <cx:pt idx="1004">-0.015545998350258425</cx:pt>
          <cx:pt idx="1005">-0.0063675067632120502</cx:pt>
          <cx:pt idx="1006">0.0017415981862010949</cx:pt>
          <cx:pt idx="1007">0.0016023526977029651</cx:pt>
          <cx:pt idx="1008">0.00029166509610953248</cx:pt>
          <cx:pt idx="1009">-0.00058752781126681004</cx:pt>
          <cx:pt idx="1010">-3.6298548142002501e-05</cx:pt>
          <cx:pt idx="1011">-0.00088043692200902995</cx:pt>
          <cx:pt idx="1012">0.00061848701227240253</cx:pt>
          <cx:pt idx="1013">0.0034702068718324998</cx:pt>
          <cx:pt idx="1014">0.0023381182869282075</cx:pt>
          <cx:pt idx="1015">0.012365165630250525</cx:pt>
          <cx:pt idx="1016">-0.00087922058623594499</cx:pt>
          <cx:pt idx="1017">-0.02973597946696625</cx:pt>
          <cx:pt idx="1018">-0.045397312132793001</cx:pt>
          <cx:pt idx="1019">-0.025314058035765249</cx:pt>
          <cx:pt idx="1020">-0.033665300012270749</cx:pt>
          <cx:pt idx="1021">-0.047520495814322501</cx:pt>
          <cx:pt idx="1022">-0.0217954528015235</cx:pt>
          <cx:pt idx="1023">-0.005500173151208175</cx:pt>
          <cx:pt idx="1024">0.0086165439284602244</cx:pt>
          <cx:pt idx="1025">0.0022067444379290126</cx:pt>
          <cx:pt idx="1026">0.0094930918498984003</cx:pt>
          <cx:pt idx="1027">0.0276163259060055</cx:pt>
          <cx:pt idx="1028">0.03040247278328</cx:pt>
          <cx:pt idx="1029">0.020975717703221024</cx:pt>
          <cx:pt idx="1030">0.01312570280262265</cx:pt>
          <cx:pt idx="1031">0.0094396800356421496</cx:pt>
          <cx:pt idx="1032">-0.006034741031472975</cx:pt>
          <cx:pt idx="1033">-0.0053973830885378502</cx:pt>
          <cx:pt idx="1034">-0.0040019300791190498</cx:pt>
          <cx:pt idx="1035">0.00094129558446162751</cx:pt>
          <cx:pt idx="1036">0.00029916043830183003</cx:pt>
          <cx:pt idx="1037">0.0001277409269719685</cx:pt>
          <cx:pt idx="1038">0.00029002831999389001</cx:pt>
          <cx:pt idx="1039">-0.0012121344223628774</cx:pt>
          <cx:pt idx="1040">0.0028420075502233002</cx:pt>
          <cx:pt idx="1041">0.0083483389273184255</cx:pt>
          <cx:pt idx="1042">0.016756283905077475</cx:pt>
          <cx:pt idx="1043">0.018574777371063327</cx:pt>
          <cx:pt idx="1044">-0.0096911654223354755</cx:pt>
          <cx:pt idx="1045">-0.017168614708857974</cx:pt>
          <cx:pt idx="1046">-0.0077878744415804</cx:pt>
          <cx:pt idx="1047">0.0051559453322706254</cx:pt>
          <cx:pt idx="1048">-0.00846598783115695</cx:pt>
          <cx:pt idx="1049">0.0138214168663189</cx:pt>
          <cx:pt idx="1050">0.041452074395262752</cx:pt>
          <cx:pt idx="1051">0.027832610670159751</cx:pt>
          <cx:pt idx="1052">0.017754175262674275</cx:pt>
          <cx:pt idx="1053">0.0067076408034205002</cx:pt>
          <cx:pt idx="1054">0.003854879471281325</cx:pt>
          <cx:pt idx="1055">-0.0062038963487012749</cx:pt>
          <cx:pt idx="1056">-0.00015122597524779474</cx:pt>
          <cx:pt idx="1057">0.0096494451860395757</cx:pt>
          <cx:pt idx="1058">0.0044281167602586496</cx:pt>
          <cx:pt idx="1059">0.026259582977700001</cx:pt>
          <cx:pt idx="1060">0.0032858991875007251</cx:pt>
          <cx:pt idx="1061">-0.0054321544031703251</cx:pt>
          <cx:pt idx="1062">0.0028826558800615749</cx:pt>
          <cx:pt idx="1063">0.0013634990172673976</cx:pt>
          <cx:pt idx="1064">-0.00023980489463599626</cx:pt>
          <cx:pt idx="1065">-5.5850917310967253e-05</cx:pt>
          <cx:pt idx="1066">0.000210253636219406</cx:pt>
          <cx:pt idx="1067">-0.0019100652492662976</cx:pt>
          <cx:pt idx="1068">0.004022227995756</cx:pt>
          <cx:pt idx="1069">0.0146085441242796</cx:pt>
          <cx:pt idx="1070">0.018839819829700625</cx:pt>
          <cx:pt idx="1071">0.016255238777577549</cx:pt>
          <cx:pt idx="1072">-0.0087949398354640242</cx:pt>
          <cx:pt idx="1073">0.0063181113128236502</cx:pt>
          <cx:pt idx="1074">0.033744335136873249</cx:pt>
          <cx:pt idx="1075">0.046624645670681752</cx:pt>
          <cx:pt idx="1076">0.042057456925370502</cx:pt>
          <cx:pt idx="1077">0.067867690320126253</cx:pt>
          <cx:pt idx="1078">0.063353480830670494</cx:pt>
          <cx:pt idx="1079">0.031647336905715251</cx:pt>
          <cx:pt idx="1080">0.0052696383555151504</cx:pt>
          <cx:pt idx="1081">0.0090891517536383255</cx:pt>
          <cx:pt idx="1082">-0.01020287605451135</cx:pt>
          <cx:pt idx="1083">-0.020763660360327799</cx:pt>
        </cx:lvl>
      </cx:numDim>
    </cx:data>
    <cx:data id="142">
      <cx:numDim type="val">
        <cx:f>Sheet2!$EM$1:$EM$1084</cx:f>
        <cx:lvl ptCount="1084" formatCode="G/通用格式">
          <cx:pt idx="0">-0.00071935845652346001</cx:pt>
          <cx:pt idx="1">6.6500388355296601e-05</cx:pt>
          <cx:pt idx="2">7.2904204448860204e-05</cx:pt>
          <cx:pt idx="3">-0.00030936112290765299</cx:pt>
          <cx:pt idx="4">-0.00068372020758521504</cx:pt>
          <cx:pt idx="5">6.67449847728595e-05</cx:pt>
          <cx:pt idx="6">-3.0004335983863499e-05</cx:pt>
          <cx:pt idx="7">6.7489770958231099e-06</cx:pt>
          <cx:pt idx="8">0.00077137263174764702</cx:pt>
          <cx:pt idx="9">0.00075511980433373997</cx:pt>
          <cx:pt idx="10">0.00037879677108509799</cx:pt>
          <cx:pt idx="11">-0.00082322434216355097</cx:pt>
          <cx:pt idx="12">-0.00063120417987486003</cx:pt>
          <cx:pt idx="13">6.9281771099268601e-05</cx:pt>
          <cx:pt idx="14">-0.00042590358334590201</cx:pt>
          <cx:pt idx="15">-0.00016128815712590101</cx:pt>
          <cx:pt idx="16">0.00088555920798496699</cx:pt>
          <cx:pt idx="17">0.000354602191832019</cx:pt>
          <cx:pt idx="18">0.00022306271608387199</cx:pt>
          <cx:pt idx="19">0.00098747005301231205</cx:pt>
          <cx:pt idx="20">-0.000466438053647839</cx:pt>
          <cx:pt idx="21">0.00016043765255233599</cx:pt>
          <cx:pt idx="22">0.00112503447467316</cx:pt>
          <cx:pt idx="23">-8.44864139402965e-05</cx:pt>
          <cx:pt idx="24">-0.000208575402039674</cx:pt>
          <cx:pt idx="25">-0.00015101158474776401</cx:pt>
          <cx:pt idx="26">0.000336056606792575</cx:pt>
          <cx:pt idx="27">0.000123435657805006</cx:pt>
          <cx:pt idx="28">0.00061636920459370295</cx:pt>
          <cx:pt idx="29">-0.000213307740617591</cx:pt>
          <cx:pt idx="30">-0.000372680415734751</cx:pt>
          <cx:pt idx="31">-0.00055324230094724099</cx:pt>
          <cx:pt idx="32">0.00033876648053732299</cx:pt>
          <cx:pt idx="33">0.00087279870527524905</cx:pt>
          <cx:pt idx="34">0.00024161555793968901</cx:pt>
          <cx:pt idx="35">-0.000381741215905725</cx:pt>
          <cx:pt idx="36">8.4667957844967399e-05</cx:pt>
          <cx:pt idx="37">0.00050840338937873102</cx:pt>
          <cx:pt idx="38">-0.000239553010084646</cx:pt>
          <cx:pt idx="39">0.00014020114638460101</cx:pt>
          <cx:pt idx="40">0.00085973385164270504</cx:pt>
          <cx:pt idx="41">0.00045521403962185198</cx:pt>
          <cx:pt idx="42">0.000308708570408372</cx:pt>
          <cx:pt idx="43">0.00036906536656146702</cx:pt>
          <cx:pt idx="44">0.00060654158667293998</cx:pt>
          <cx:pt idx="45">-0.00045239846931749699</cx:pt>
          <cx:pt idx="46">-2.68460430841974e-06</cx:pt>
          <cx:pt idx="47">-0.00028700903701727902</cx:pt>
          <cx:pt idx="48">0.000102199988683812</cx:pt>
          <cx:pt idx="49">-0.0010352883157369701</cx:pt>
          <cx:pt idx="50">-9.3308735368792706e-06</cx:pt>
          <cx:pt idx="51">-0.00046937438370379101</cx:pt>
          <cx:pt idx="52">-0.00058217541820090402</cx:pt>
          <cx:pt idx="53">-0.00028236749248636202</cx:pt>
          <cx:pt idx="54">-0.00017125330528601899</cx:pt>
          <cx:pt idx="55">-0.00076349531865779795</cx:pt>
          <cx:pt idx="56">7.9658921600818001e-05</cx:pt>
          <cx:pt idx="57">-9.5584804233493493e-06</cx:pt>
          <cx:pt idx="58">0.00028107248201260002</cx:pt>
          <cx:pt idx="59">-0.00026892810308477198</cx:pt>
          <cx:pt idx="60">-0.000106081432979144</cx:pt>
          <cx:pt idx="61">-0.00034023479911473198</cx:pt>
          <cx:pt idx="62">-0.00036422968308243701</cx:pt>
          <cx:pt idx="63">0.00029652108188824998</cx:pt>
          <cx:pt idx="64">0.0012749622572247601</cx:pt>
          <cx:pt idx="65">-0.0027866717526663499</cx:pt>
          <cx:pt idx="66">-0.0031085869842045299</cx:pt>
          <cx:pt idx="67">-0.00050832288523802705</cx:pt>
          <cx:pt idx="68">-0.00076210173709719096</cx:pt>
          <cx:pt idx="69">-0.0057246138069597897</cx:pt>
          <cx:pt idx="70">-0.0140663151027918</cx:pt>
          <cx:pt idx="71">-0.013035317466302499</cx:pt>
          <cx:pt idx="72">-0.0030217267036396602</cx:pt>
          <cx:pt idx="73">-0.00164689042953732</cx:pt>
          <cx:pt idx="74">-0.00020824340101365901</cx:pt>
          <cx:pt idx="75">-0.00024735992255810001</cx:pt>
          <cx:pt idx="76">-0.0016343012605348399</cx:pt>
          <cx:pt idx="77">-0.00096766879508661404</cx:pt>
          <cx:pt idx="78">-0.000193824617585186</cx:pt>
          <cx:pt idx="79">-0.000277443249460099</cx:pt>
          <cx:pt idx="80">-0.00049888059747538096</cx:pt>
          <cx:pt idx="81">-0.00069793071652208801</cx:pt>
          <cx:pt idx="82">0.00027895317773885599</cx:pt>
          <cx:pt idx="83">-0.00014865836880949699</cx:pt>
          <cx:pt idx="84">9.9202052857882205e-05</cx:pt>
          <cx:pt idx="85">0.00040197801010896699</cx:pt>
          <cx:pt idx="86">-0.00063113319897157704</cx:pt>
          <cx:pt idx="87">0.00054689964986657201</cx:pt>
          <cx:pt idx="88">-0.00014364706293612401</cx:pt>
          <cx:pt idx="89">0.00022669838038491099</cx:pt>
          <cx:pt idx="90">0.00036592316910417401</cx:pt>
          <cx:pt idx="91">-0.00033373428227330198</cx:pt>
          <cx:pt idx="92">-9.50570192934687e-05</cx:pt>
          <cx:pt idx="93">-0.0044808745489180899</cx:pt>
          <cx:pt idx="94">-0.0064890742173801504</cx:pt>
          <cx:pt idx="95">-0.0061036620869149797</cx:pt>
          <cx:pt idx="96">-0.0066055582958464403</cx:pt>
          <cx:pt idx="97">-0.0107119730465574</cx:pt>
          <cx:pt idx="98">-0.024399119417454498</cx:pt>
          <cx:pt idx="99">-0.024954801719568799</cx:pt>
          <cx:pt idx="100">-0.020737386051694</cx:pt>
          <cx:pt idx="101">-0.0126749805769084</cx:pt>
          <cx:pt idx="102">0.00097677636758062691</cx:pt>
          <cx:pt idx="103">-0.0057970407375303803</cx:pt>
          <cx:pt idx="104">-0.0078828061333555601</cx:pt>
          <cx:pt idx="105">-0.00666992177474108</cx:pt>
          <cx:pt idx="106">-0.00271156594427814</cx:pt>
          <cx:pt idx="107">-0.00092359114924817195</cx:pt>
          <cx:pt idx="108">-0.0020540558058894402</cx:pt>
          <cx:pt idx="109">0.0011288044492218101</cx:pt>
          <cx:pt idx="110">0.00033928468016827801</cx:pt>
          <cx:pt idx="111">-0.00037087307701963402</cx:pt>
          <cx:pt idx="112">-0.00059603840039387801</cx:pt>
          <cx:pt idx="113">0.00016472651415988599</cx:pt>
          <cx:pt idx="114">-0.00029429902680995799</cx:pt>
          <cx:pt idx="115">0.00054007865260142997</cx:pt>
          <cx:pt idx="116">0.0010734642464236301</cx:pt>
          <cx:pt idx="117">-0.0049849096967671301</cx:pt>
          <cx:pt idx="118">-0.0094087911271625805</cx:pt>
          <cx:pt idx="119">-0.0043655148700068999</cx:pt>
          <cx:pt idx="120">-0.0068985194094339404</cx:pt>
          <cx:pt idx="121">0.016534495849068499</cx:pt>
          <cx:pt idx="122">0.022674979326842499</cx:pt>
          <cx:pt idx="123">0.030418093136078999</cx:pt>
          <cx:pt idx="124">0.038347869426302902</cx:pt>
          <cx:pt idx="125">0.0019058966304547099</cx:pt>
          <cx:pt idx="126">0.0290363885103255</cx:pt>
          <cx:pt idx="127">0.027962559640266501</cx:pt>
          <cx:pt idx="128">0.048760407941093598</cx:pt>
          <cx:pt idx="129">0.032201410181450799</cx:pt>
          <cx:pt idx="130">0.0058739002149496098</cx:pt>
          <cx:pt idx="131">-0.022287746982152998</cx:pt>
          <cx:pt idx="132">-0.026551289520540099</cx:pt>
          <cx:pt idx="133">-0.0088924143668157804</cx:pt>
          <cx:pt idx="134">-0.0045748493988436801</cx:pt>
          <cx:pt idx="135">-0.0041728400980689502</cx:pt>
          <cx:pt idx="136">0.0040358541029476003</cx:pt>
          <cx:pt idx="137">0.0049593765759109098</cx:pt>
          <cx:pt idx="138">0.0017826687476207299</cx:pt>
          <cx:pt idx="139">-0.00047922429787478798</cx:pt>
          <cx:pt idx="140">-0.00105719851984588</cx:pt>
          <cx:pt idx="141">-0.00033815241927650998</cx:pt>
          <cx:pt idx="142">0.000494540165359235</cx:pt>
          <cx:pt idx="143">0.00063015858121369297</cx:pt>
          <cx:pt idx="144">-0.00045669281502763801</cx:pt>
          <cx:pt idx="145">-0.0047139882657321304</cx:pt>
          <cx:pt idx="146">-0.0080800984695056696</cx:pt>
          <cx:pt idx="147">0.015207863651163301</cx:pt>
          <cx:pt idx="148">0.0077858970210996602</cx:pt>
          <cx:pt idx="149">0.026167177324149998</cx:pt>
          <cx:pt idx="150">0.050117110046026703</cx:pt>
          <cx:pt idx="151">0.084044274119357998</cx:pt>
          <cx:pt idx="152">0.039884210244896301</cx:pt>
          <cx:pt idx="153">-0.0012645417612932601</cx:pt>
          <cx:pt idx="154">0.035385040310656903</cx:pt>
          <cx:pt idx="155">0.0261815038162116</cx:pt>
          <cx:pt idx="156">0.050486714626899298</cx:pt>
          <cx:pt idx="157">0.058914625675790998</cx:pt>
          <cx:pt idx="158">0.0014581902164533601</cx:pt>
          <cx:pt idx="159">-0.0049694604895802403</cx:pt>
          <cx:pt idx="160">-0.0257852776468428</cx:pt>
          <cx:pt idx="161">-0.018963186442474699</cx:pt>
          <cx:pt idx="162">-0.0083761723982844396</cx:pt>
          <cx:pt idx="163">-0.0111695491738075</cx:pt>
          <cx:pt idx="164">0.00030881865629951298</cx:pt>
          <cx:pt idx="165">0.0133385495077693</cx:pt>
          <cx:pt idx="166">0.0051319409157380199</cx:pt>
          <cx:pt idx="167">0.000103316278375167</cx:pt>
          <cx:pt idx="168">-0.00048883709681035996</cx:pt>
          <cx:pt idx="169">0.00051403685051573601</cx:pt>
          <cx:pt idx="170">0.0019598078274896502</cx:pt>
          <cx:pt idx="171">0.00060176910376603205</cx:pt>
          <cx:pt idx="172">-0.00561255771506623</cx:pt>
          <cx:pt idx="173">-0.00099414584516416098</cx:pt>
          <cx:pt idx="174">0.00108392684518043</cx:pt>
          <cx:pt idx="175">0.019302992792188101</cx:pt>
          <cx:pt idx="176">0.030291631110576901</cx:pt>
          <cx:pt idx="177">0.033261430832637599</cx:pt>
          <cx:pt idx="178">0.035741863648075002</cx:pt>
          <cx:pt idx="179">0.041674164400887698</cx:pt>
          <cx:pt idx="180">0.039326294117723398</cx:pt>
          <cx:pt idx="181">0.0085071318243110407</cx:pt>
          <cx:pt idx="182">0.0114075747188202</cx:pt>
          <cx:pt idx="183">0.00717192565416052</cx:pt>
          <cx:pt idx="184">-0.0042509056967290904</cx:pt>
          <cx:pt idx="185">-0.0082373342385630103</cx:pt>
          <cx:pt idx="186">-0.0165426125637891</cx:pt>
          <cx:pt idx="187">0.029032500964687801</cx:pt>
          <cx:pt idx="188">-0.016218560013155098</cx:pt>
          <cx:pt idx="189">-0.033253147097209397</cx:pt>
          <cx:pt idx="190">0.0071097086164688796</cx:pt>
          <cx:pt idx="191">0.0120748587678237</cx:pt>
          <cx:pt idx="192">0.0136860065911023</cx:pt>
          <cx:pt idx="193">0.026583669365868201</cx:pt>
          <cx:pt idx="194">0.0063576207761256104</cx:pt>
          <cx:pt idx="195">-0.000453405608473197</cx:pt>
          <cx:pt idx="196">0.00052558426365600605</cx:pt>
          <cx:pt idx="197">0.00112057799495608</cx:pt>
          <cx:pt idx="198">-0.0029731483779023402</cx:pt>
          <cx:pt idx="199">-0.0027996886280304001</cx:pt>
          <cx:pt idx="200">-0.0021429872330061776</cx:pt>
          <cx:pt idx="201">0.0025718147528841499</cx:pt>
          <cx:pt idx="202">-0.000841105474129355</cx:pt>
          <cx:pt idx="203">-1.32022080183916e-05</cx:pt>
          <cx:pt idx="204">0.0041810796689787004</cx:pt>
          <cx:pt idx="205">0.0074834818279053252</cx:pt>
          <cx:pt idx="206">0.0077144468214279498</cx:pt>
          <cx:pt idx="207">-0.0070036230961273496</cx:pt>
          <cx:pt idx="208">-0.0069068538234139751</cx:pt>
          <cx:pt idx="209">-0.0063160889711705</cx:pt>
          <cx:pt idx="210">-0.012675800075325625</cx:pt>
          <cx:pt idx="211">-0.00096772112755448255</cx:pt>
          <cx:pt idx="212">0.005730984551902225</cx:pt>
          <cx:pt idx="213">-0.00052280402155532749</cx:pt>
          <cx:pt idx="214">-0.0038311410008299751</cx:pt>
          <cx:pt idx="215">0.0042965483984740748</cx:pt>
          <cx:pt idx="216">0.0018165175877477124</cx:pt>
          <cx:pt idx="217">0.0045774542620512998</cx:pt>
          <cx:pt idx="218">0.0108956169228093</cx:pt>
          <cx:pt idx="219">0.0111200301021672</cx:pt>
          <cx:pt idx="220">0.0094394411106915252</cx:pt>
          <cx:pt idx="221">0.0094409160361223245</cx:pt>
          <cx:pt idx="222">0.0023130780173539101</cx:pt>
          <cx:pt idx="223">0.0001168047304889965</cx:pt>
          <cx:pt idx="224">6.0951428277328748e-05</cx:pt>
          <cx:pt idx="225">-0.000104052676599971</cx:pt>
          <cx:pt idx="226">-0.00164164440674711</cx:pt>
          <cx:pt idx="227">-0.0034447152312509252</cx:pt>
          <cx:pt idx="228">-0.0030639120453861001</cx:pt>
          <cx:pt idx="229">0.00055959402414912753</cx:pt>
          <cx:pt idx="230">0.012418823965954401</cx:pt>
          <cx:pt idx="231">0.0104106944371711</cx:pt>
          <cx:pt idx="232">0.0095452905942104496</cx:pt>
          <cx:pt idx="233">0.010443907056490349</cx:pt>
          <cx:pt idx="234">0.0016580954471736974</cx:pt>
          <cx:pt idx="235">-0.003444166243917825</cx:pt>
          <cx:pt idx="236">-0.00018719917019776651</cx:pt>
          <cx:pt idx="237">0.0065455423939282499</cx:pt>
          <cx:pt idx="238">-0.0034721340118910502</cx:pt>
          <cx:pt idx="239">-0.00034211913333795748</cx:pt>
          <cx:pt idx="240">0.013820599032296776</cx:pt>
          <cx:pt idx="241">-0.00061621504434173746</cx:pt>
          <cx:pt idx="242">-0.0062030338220247002</cx:pt>
          <cx:pt idx="243">0.0058425402537251496</cx:pt>
          <cx:pt idx="244">0.0094308970707798253</cx:pt>
          <cx:pt idx="245">0.0086948970387548258</cx:pt>
          <cx:pt idx="246">0.012084602180550824</cx:pt>
          <cx:pt idx="247">0.014726815267935525</cx:pt>
          <cx:pt idx="248">0.018534992689618651</cx:pt>
          <cx:pt idx="249">0.013533422812203825</cx:pt>
          <cx:pt idx="250">0.0036814884199008252</cx:pt>
          <cx:pt idx="251">0.00023465087165885725</cx:pt>
          <cx:pt idx="252">5.6292511401305496e-06</cx:pt>
          <cx:pt idx="253">8.4149414171800002e-05</cx:pt>
          <cx:pt idx="254">-0.0019905448681676926</cx:pt>
          <cx:pt idx="255">-0.0038245451033883252</cx:pt>
          <cx:pt idx="256">-0.0080638040705722242</cx:pt>
          <cx:pt idx="257">0.0029827731164209751</cx:pt>
          <cx:pt idx="258">0.014180409381608675</cx:pt>
          <cx:pt idx="259">0.010931243176675799</cx:pt>
          <cx:pt idx="260">0.012733871848915175</cx:pt>
          <cx:pt idx="261">0.014041203417608726</cx:pt>
          <cx:pt idx="262">-0.00201756491952375</cx:pt>
          <cx:pt idx="263">-0.0046887118027907999</cx:pt>
          <cx:pt idx="264">-0.0049292890874921003</cx:pt>
          <cx:pt idx="265">0.0024060203354291298</cx:pt>
          <cx:pt idx="266">-0.00091599217299802999</cx:pt>
          <cx:pt idx="267">0.0021052339298496051</cx:pt>
          <cx:pt idx="268">0.0068745737388064996</cx:pt>
          <cx:pt idx="269">-0.0085177411928856993</cx:pt>
          <cx:pt idx="270">-0.0063653444094555998</cx:pt>
          <cx:pt idx="271">0.0086596224799018497</cx:pt>
          <cx:pt idx="272">0.0063137784741953999</cx:pt>
          <cx:pt idx="273">0.0016937486170789701</cx:pt>
          <cx:pt idx="274">0.0099330064838086003</cx:pt>
          <cx:pt idx="275">0.0119284972359236</cx:pt>
          <cx:pt idx="276">0.023835068955379249</cx:pt>
          <cx:pt idx="277">0.016375427463526725</cx:pt>
          <cx:pt idx="278">0.0046440879482590996</cx:pt>
          <cx:pt idx="279">2.0221250580635399e-05</cx:pt>
          <cx:pt idx="280">1.9254872134335151e-05</cx:pt>
          <cx:pt idx="281">-2.8708032801530748e-05</cx:pt>
          <cx:pt idx="282">-0.0016226278660867075</cx:pt>
          <cx:pt idx="283">-0.0024534153312638549</cx:pt>
          <cx:pt idx="284">-0.0054445051564289753</cx:pt>
          <cx:pt idx="285">0.0055393329022517751</cx:pt>
          <cx:pt idx="286">0.010354047402012</cx:pt>
          <cx:pt idx="287">0.005634286144456325</cx:pt>
          <cx:pt idx="288">0.0041202025549345002</cx:pt>
          <cx:pt idx="289">0.0030201021869951002</cx:pt>
          <cx:pt idx="290">-0.0057783080061744752</cx:pt>
          <cx:pt idx="291">-0.0072148083191809253</cx:pt>
          <cx:pt idx="292">-0.0021365013630270302</cx:pt>
          <cx:pt idx="293">-0.0018080080403246426</cx:pt>
          <cx:pt idx="294">0.0055154155448397003</cx:pt>
          <cx:pt idx="295">0.003493852912927275</cx:pt>
          <cx:pt idx="296">0.006684608434349525</cx:pt>
          <cx:pt idx="297">-0.000689378445530375</cx:pt>
          <cx:pt idx="298">-0.0014771489261229699</cx:pt>
          <cx:pt idx="299">-0.0172270565962215</cx:pt>
          <cx:pt idx="300">-0.0073785456083875203</cx:pt>
          <cx:pt idx="301">-0.010923618615130399</cx:pt>
          <cx:pt idx="302">0.0053554213427439304</cx:pt>
          <cx:pt idx="303">0.028089329646421</cx:pt>
          <cx:pt idx="304">0.076344375669699899</cx:pt>
          <cx:pt idx="305">0.052312811632834903</cx:pt>
          <cx:pt idx="306">0.016034646498468801</cx:pt>
          <cx:pt idx="307">0.00044380266188026298</cx:pt>
          <cx:pt idx="308">-0.00039160166033693302</cx:pt>
          <cx:pt idx="309">-0.00236464192091681</cx:pt>
          <cx:pt idx="310">-0.0078685843499752897</cx:pt>
          <cx:pt idx="311">0.0038539675885299902</cx:pt>
          <cx:pt idx="312">0.00071152791675770501</cx:pt>
          <cx:pt idx="313">-0.018639306725886599</cx:pt>
          <cx:pt idx="314">0.0069995546320583898</cx:pt>
          <cx:pt idx="315">0.00123032601075905</cx:pt>
          <cx:pt idx="316">0.0098796331265629707</cx:pt>
          <cx:pt idx="317">0.013763993680687</cx:pt>
          <cx:pt idx="318">-0.019007171034602401</cx:pt>
          <cx:pt idx="319">0.0143193118508321</cx:pt>
          <cx:pt idx="320">-0.0096362597495109302</cx:pt>
          <cx:pt idx="321">0.038432782041623197</cx:pt>
          <cx:pt idx="322">0.068376253409195606</cx:pt>
          <cx:pt idx="323">0.0452588438926948</cx:pt>
          <cx:pt idx="324">0.039054261283298697</cx:pt>
          <cx:pt idx="325">0.027051537861961499</cx:pt>
          <cx:pt idx="326">-0.00181476091571758</cx:pt>
          <cx:pt idx="327">-0.038130095221856203</cx:pt>
          <cx:pt idx="328">-0.051354968845215301</cx:pt>
          <cx:pt idx="329">-0.0301206133572928</cx:pt>
          <cx:pt idx="330">-0.063944887686427199</cx:pt>
          <cx:pt idx="331">-0.010369835324572</cx:pt>
          <cx:pt idx="332">0.037285098222060199</cx:pt>
          <cx:pt idx="333">0.029128761749536099</cx:pt>
          <cx:pt idx="334">0.0082449682178886603</cx:pt>
          <cx:pt idx="335">0.00043394697086921802</cx:pt>
          <cx:pt idx="336">0.00058562752294788196</cx:pt>
          <cx:pt idx="337">-0.0014428901216278799</cx:pt>
          <cx:pt idx="338">-0.0051635601475914497</cx:pt>
          <cx:pt idx="339">0.0122552408696449</cx:pt>
          <cx:pt idx="340">-0.00325543235158423</cx:pt>
          <cx:pt idx="341">-0.025424252339164299</cx:pt>
          <cx:pt idx="342">0.0146458995783684</cx:pt>
          <cx:pt idx="343">-0.0021410077899048099</cx:pt>
          <cx:pt idx="344">-0.0013995306854056901</cx:pt>
          <cx:pt idx="345">0.0343721423317985</cx:pt>
          <cx:pt idx="346">0.043263394444708697</cx:pt>
          <cx:pt idx="347">0.054396707626175302</cx:pt>
          <cx:pt idx="348">0.050014265086978503</cx:pt>
          <cx:pt idx="349">0.095934212460357896</cx:pt>
          <cx:pt idx="350">0.062217596039377598</cx:pt>
          <cx:pt idx="351">0.077134062584448104</cx:pt>
          <cx:pt idx="352">0.015796566908918099</cx:pt>
          <cx:pt idx="353">0.0101762978500576</cx:pt>
          <cx:pt idx="354">-0.0279542298007283</cx:pt>
          <cx:pt idx="355">-0.055619693848271597</cx:pt>
          <cx:pt idx="356">-0.071337206081861698</cx:pt>
          <cx:pt idx="357">-0.071239560578858802</cx:pt>
          <cx:pt idx="358">-0.089942906615629606</cx:pt>
          <cx:pt idx="359">-0.035886739258523197</cx:pt>
          <cx:pt idx="360">-0.0082483687613744503</cx:pt>
          <cx:pt idx="361">0.0060225332714965397</cx:pt>
          <cx:pt idx="362">0.0017030859798993099</cx:pt>
          <cx:pt idx="363">0.00017601891141339599</cx:pt>
          <cx:pt idx="364">0.00012937583540671</cx:pt>
          <cx:pt idx="365">-0.00058430594682010498</cx:pt>
          <cx:pt idx="366">-0.00352828789605652</cx:pt>
          <cx:pt idx="367">0.0129498562256566</cx:pt>
          <cx:pt idx="368">-0.0132789458501413</cx:pt>
          <cx:pt idx="369">-0.0075461461190340596</cx:pt>
          <cx:pt idx="370">0.010084042239192801</cx:pt>
          <cx:pt idx="371">0.020410105397717201</cx:pt>
          <cx:pt idx="372">0.028734506000152499</cx:pt>
          <cx:pt idx="373">0.047487011308572101</cx:pt>
          <cx:pt idx="374">-7.1363393269436602e-05</cx:pt>
          <cx:pt idx="375">0.091919632308033905</cx:pt>
          <cx:pt idx="376">0.123578574189788</cx:pt>
          <cx:pt idx="377">0.104681233020227</cx:pt>
          <cx:pt idx="378">0.065657574585577902</cx:pt>
          <cx:pt idx="379">0.049514589509490101</cx:pt>
          <cx:pt idx="380">-0.026776401482633098</cx:pt>
          <cx:pt idx="381">-0.0425853771400269</cx:pt>
          <cx:pt idx="382">-0.0082006469157370407</cx:pt>
          <cx:pt idx="383">-0.0568222474462508</cx:pt>
          <cx:pt idx="384">-0.068379150684147294</cx:pt>
          <cx:pt idx="385">-0.097400564710901597</cx:pt>
          <cx:pt idx="386">-0.073838286643647194</cx:pt>
          <cx:pt idx="387">-0.0208850825113936</cx:pt>
          <cx:pt idx="388">-0.0135305204524937</cx:pt>
          <cx:pt idx="389">-0.00092577338523676096</cx:pt>
          <cx:pt idx="390">0.00061522661718680705</cx:pt>
          <cx:pt idx="391">-5.6162531499299503e-05</cx:pt>
          <cx:pt idx="392">0.00014020349885085501</cx:pt>
          <cx:pt idx="393">-0.00115294361964296</cx:pt>
          <cx:pt idx="394">-0.00182716113910122</cx:pt>
          <cx:pt idx="395">-0.0018232157894762799</cx:pt>
          <cx:pt idx="396">-0.0150874103566432</cx:pt>
          <cx:pt idx="397">-0.0093526372028743393</cx:pt>
          <cx:pt idx="398">0.016411797199181299</cx:pt>
          <cx:pt idx="399">0.00381521048674023</cx:pt>
          <cx:pt idx="400">-0.010976072107558099</cx:pt>
          <cx:pt idx="401">0.022442445535230102</cx:pt>
          <cx:pt idx="402">0.051029990613289097</cx:pt>
          <cx:pt idx="403">0.083321880906884097</cx:pt>
          <cx:pt idx="404">0.069701020495736996</cx:pt>
          <cx:pt idx="405">0.053719223736175603</cx:pt>
          <cx:pt idx="406">0.024919136156505501</cx:pt>
          <cx:pt idx="407">0.00074107039984998497</cx:pt>
          <cx:pt idx="408">-0.0028547107911737401</cx:pt>
          <cx:pt idx="409">0.0035070159067386599</cx:pt>
          <cx:pt idx="410">0.023164412592782301</cx:pt>
          <cx:pt idx="411">-0.046080333743183002</cx:pt>
          <cx:pt idx="412">-0.058841349438560897</cx:pt>
          <cx:pt idx="413">-0.0549351791875538</cx:pt>
          <cx:pt idx="414">-0.0387913553708117</cx:pt>
          <cx:pt idx="415">-0.0230068561495596</cx:pt>
          <cx:pt idx="416">-0.0105284294053468</cx:pt>
          <cx:pt idx="417">-0.0033472058913294502</cx:pt>
          <cx:pt idx="418">-0.0038287290922226799</cx:pt>
          <cx:pt idx="419">0.00087345654573226699</cx:pt>
          <cx:pt idx="420">-0.000207082945501053</cx:pt>
          <cx:pt idx="421">-0.00055903539875453096</cx:pt>
          <cx:pt idx="422">0.00034569795941153601</cx:pt>
          <cx:pt idx="423">-0.010888297357145599</cx:pt>
          <cx:pt idx="424">-0.020490208758525499</cx:pt>
          <cx:pt idx="425">-0.029691339492516101</cx:pt>
          <cx:pt idx="426">-0.0163844848148356</cx:pt>
          <cx:pt idx="427">-0.0084731400031764405</cx:pt>
          <cx:pt idx="428">-0.0061150658284554599</cx:pt>
          <cx:pt idx="429">0.0164027106962648</cx:pt>
          <cx:pt idx="430">0.0267402364797956</cx:pt>
          <cx:pt idx="431">0.048795484430515602</cx:pt>
          <cx:pt idx="432">0.025275732963617001</cx:pt>
          <cx:pt idx="433">-0.021534160879308199</cx:pt>
          <cx:pt idx="434">-0.062781237353224995</cx:pt>
          <cx:pt idx="435">-0.093795888039220301</cx:pt>
          <cx:pt idx="436">-0.0042282672259331897</cx:pt>
          <cx:pt idx="437">0.028000502065975399</cx:pt>
          <cx:pt idx="438">0.0482326160944632</cx:pt>
          <cx:pt idx="439">0.00062399944567762303</cx:pt>
          <cx:pt idx="440">0.0055957152817275001</cx:pt>
          <cx:pt idx="441">-0.0093587215616939695</cx:pt>
          <cx:pt idx="442">-0.013289517799990999</cx:pt>
          <cx:pt idx="443">-0.00042881399074884001</cx:pt>
          <cx:pt idx="444">0.00165081315910077</cx:pt>
          <cx:pt idx="445">-0.0024465538259519598</cx:pt>
          <cx:pt idx="446">-0.0072601708536792903</cx:pt>
          <cx:pt idx="447">-0.00083937053683104195</cx:pt>
          <cx:pt idx="448">0.00063897635729374296</cx:pt>
          <cx:pt idx="449">-0.000284868212977969</cx:pt>
          <cx:pt idx="450">0.0014930880469497399</cx:pt>
          <cx:pt idx="451">-0.00060824929407300601</cx:pt>
          <cx:pt idx="452">-0.011858216989085501</cx:pt>
          <cx:pt idx="453">-0.036173837005161198</cx:pt>
          <cx:pt idx="454">-0.049684801025702198</cx:pt>
          <cx:pt idx="455">-0.034957458466112902</cx:pt>
          <cx:pt idx="456">-0.028053230216863002</cx:pt>
          <cx:pt idx="457">-0.020544008366855101</cx:pt>
          <cx:pt idx="458">0.00711013175660758</cx:pt>
          <cx:pt idx="459">-0.0038606731779377802</cx:pt>
          <cx:pt idx="460">-0.056481391692056897</cx:pt>
          <cx:pt idx="461">-0.068784035822442302</cx:pt>
          <cx:pt idx="462">-0.105859504804003</cx:pt>
          <cx:pt idx="463">-0.095212325301338996</cx:pt>
          <cx:pt idx="464">-0.021816608794376701</cx:pt>
          <cx:pt idx="465">-0.010942968197253799</cx:pt>
          <cx:pt idx="466">0.0548438654434657</cx:pt>
          <cx:pt idx="467">0.063296091704087398</cx:pt>
          <cx:pt idx="468">0.057741611301577199</cx:pt>
          <cx:pt idx="469">0.018187998163931001</cx:pt>
          <cx:pt idx="470">0.0079516204861882801</cx:pt>
          <cx:pt idx="471">0.017428839655659601</cx:pt>
          <cx:pt idx="472">-0.0048675485300773997</cx:pt>
          <cx:pt idx="473">-0.00896293005177746</cx:pt>
          <cx:pt idx="474">-0.0109447920936444</cx:pt>
          <cx:pt idx="475">-0.0036125019833246198</cx:pt>
          <cx:pt idx="476">-6.6198070580489997e-06</cx:pt>
          <cx:pt idx="477">-0.00017153829089185799</cx:pt>
          <cx:pt idx="478">0.00134458119951128</cx:pt>
          <cx:pt idx="479">0.0104886960533141</cx:pt>
          <cx:pt idx="480">0.016397603716159299</cx:pt>
          <cx:pt idx="481">-0.0025781911223055698</cx:pt>
          <cx:pt idx="482">0.0042434101365789404</cx:pt>
          <cx:pt idx="483">-0.00577227946341649</cx:pt>
          <cx:pt idx="484">-0.029096660036112401</cx:pt>
          <cx:pt idx="485">-0.0131198580858651</cx:pt>
          <cx:pt idx="486">-0.034086402071712103</cx:pt>
          <cx:pt idx="487">-0.063878012004541504</cx:pt>
          <cx:pt idx="488">-0.088718554563083404</cx:pt>
          <cx:pt idx="489">-0.093553562088047701</cx:pt>
          <cx:pt idx="490">-0.083860873272901093</cx:pt>
          <cx:pt idx="491">-0.064965834762086602</cx:pt>
          <cx:pt idx="492">-0.0133793339583612</cx:pt>
          <cx:pt idx="493">-0.000120016714446805</cx:pt>
          <cx:pt idx="494">0.018206871513181701</cx:pt>
          <cx:pt idx="495">0.063552583890945993</cx:pt>
          <cx:pt idx="496">0.050041652275192902</cx:pt>
          <cx:pt idx="497">0.028008077457200901</cx:pt>
          <cx:pt idx="498">0.0120851196921829</cx:pt>
          <cx:pt idx="499">0.0101561874622106</cx:pt>
          <cx:pt idx="500">-0.0255323494617824</cx:pt>
          <cx:pt idx="501">-0.028497427913272901</cx:pt>
          <cx:pt idx="502">-0.0101346874047824</cx:pt>
          <cx:pt idx="503">-0.000101754151941978</cx:pt>
          <cx:pt idx="504">0.00040298012273919402</cx:pt>
          <cx:pt idx="505">-0.00022507760380789999</cx:pt>
          <cx:pt idx="506">0.0025400483545375998</cx:pt>
          <cx:pt idx="507">0.010805057288859299</cx:pt>
          <cx:pt idx="508">0.032909168173242201</cx:pt>
          <cx:pt idx="509">0.028758354815381901</cx:pt>
          <cx:pt idx="510">0.0515408637770104</cx:pt>
          <cx:pt idx="511">0.034912889184874001</cx:pt>
          <cx:pt idx="512">8.4912713987302498e-05</cx:pt>
          <cx:pt idx="513">-0.032992435649492398</cx:pt>
          <cx:pt idx="514">-0.045891249146981498</cx:pt>
          <cx:pt idx="515">-0.085745336052712007</cx:pt>
          <cx:pt idx="516">-0.070643407132556693</cx:pt>
          <cx:pt idx="517">-0.053012086459249701</cx:pt>
          <cx:pt idx="518">-0.069405191981030304</cx:pt>
          <cx:pt idx="519">-0.038237757551498303</cx:pt>
          <cx:pt idx="520">-0.041436908097292703</cx:pt>
          <cx:pt idx="521">-0.0175797668279505</cx:pt>
          <cx:pt idx="522">-0.041223191372335703</cx:pt>
          <cx:pt idx="523">0.035628744790994399</cx:pt>
          <cx:pt idx="524">0.034320167612660997</cx:pt>
          <cx:pt idx="525">0.0062168521711119997</cx:pt>
          <cx:pt idx="526">0.012380123397070199</cx:pt>
          <cx:pt idx="527">0.0097997419036759507</cx:pt>
          <cx:pt idx="528">-0.0201012294921891</cx:pt>
          <cx:pt idx="529">-0.0176183125549241</cx:pt>
          <cx:pt idx="530">-0.0046713193691424503</cx:pt>
          <cx:pt idx="531">-0.00068295108987598502</cx:pt>
          <cx:pt idx="532">-0.00068341171860286502</cx:pt>
          <cx:pt idx="533">-0.00028094586880439898</cx:pt>
          <cx:pt idx="534">0.0039556730505285404</cx:pt>
          <cx:pt idx="535">0.00762319384467807</cx:pt>
          <cx:pt idx="536">0.044119838238517901</cx:pt>
          <cx:pt idx="537">0.035057420386093802</cx:pt>
          <cx:pt idx="538">0.035691235688355201</cx:pt>
          <cx:pt idx="539">-0.0077036581233273704</cx:pt>
          <cx:pt idx="540">-0.0040493607535456297</cx:pt>
          <cx:pt idx="541">-0.036131708544453502</cx:pt>
          <cx:pt idx="542">-0.0442033923963049</cx:pt>
          <cx:pt idx="543">-0.077833849120349602</cx:pt>
          <cx:pt idx="544">-0.0398357834963253</cx:pt>
          <cx:pt idx="545">-0.0438784976050869</cx:pt>
          <cx:pt idx="546">-0.0512710588113287</cx:pt>
          <cx:pt idx="547">-0.068577700490384405</cx:pt>
          <cx:pt idx="548">-0.053381969253236503</cx:pt>
          <cx:pt idx="549">-0.0145566868380522</cx:pt>
          <cx:pt idx="550">-0.0106724912267057</cx:pt>
          <cx:pt idx="551">0.028462404520374601</cx:pt>
          <cx:pt idx="552">0.020682132217754098</cx:pt>
          <cx:pt idx="553">0.030045695080924001</cx:pt>
          <cx:pt idx="554">0.050380532107943597</cx:pt>
          <cx:pt idx="555">0.0304711987715151</cx:pt>
          <cx:pt idx="556">-0.010343230720526</cx:pt>
          <cx:pt idx="557">-0.0159159052528248</cx:pt>
          <cx:pt idx="558">-0.0019877055758342099</cx:pt>
          <cx:pt idx="559">-0.00032146999492397199</cx:pt>
          <cx:pt idx="560">0.00042890080073120402</cx:pt>
          <cx:pt idx="561">0.00056308324711359101</cx:pt>
          <cx:pt idx="562">0.0035089163749837098</cx:pt>
          <cx:pt idx="563">0.014101009369818399</cx:pt>
          <cx:pt idx="564">0.045167253539295897</cx:pt>
          <cx:pt idx="565">0.037464908675907002</cx:pt>
          <cx:pt idx="566">0.0232031141899098</cx:pt>
          <cx:pt idx="567">-0.030377142104414299</cx:pt>
          <cx:pt idx="568">-0.018075311391783502</cx:pt>
          <cx:pt idx="569">-0.0239041524618296</cx:pt>
          <cx:pt idx="570">-0.019115567035341799</cx:pt>
          <cx:pt idx="571">-0.029733529030489501</cx:pt>
          <cx:pt idx="572">-0.0088043856780778695</cx:pt>
          <cx:pt idx="573">-0.00067715056909685401</cx:pt>
          <cx:pt idx="574">-0.046453991007730601</cx:pt>
          <cx:pt idx="575">-0.032521884963179003</cx:pt>
          <cx:pt idx="576">-0.021749639042695099</cx:pt>
          <cx:pt idx="577">-0.00834000960539703</cx:pt>
          <cx:pt idx="578">-0.0078099041855224597</cx:pt>
          <cx:pt idx="579">0.0115548152652613</cx:pt>
          <cx:pt idx="580">0.036984471351537603</cx:pt>
          <cx:pt idx="581">0.036116175836693</cx:pt>
          <cx:pt idx="582">0.067340593920497696</cx:pt>
          <cx:pt idx="583">0.021832470623686501</cx:pt>
          <cx:pt idx="584">-0.016183518138180201</cx:pt>
          <cx:pt idx="585">-0.0087602800972093105</cx:pt>
          <cx:pt idx="586">-0.0018004713633137</cx:pt>
          <cx:pt idx="587">0.00037061905639115898</cx:pt>
          <cx:pt idx="588">0.00027025141918460798</cx:pt>
          <cx:pt idx="589">0.00037555508046673898</cx:pt>
          <cx:pt idx="590">0.0024786834286445901</cx:pt>
          <cx:pt idx="591">0.015015317447551701</cx:pt>
          <cx:pt idx="592">0.041456772872018099</cx:pt>
          <cx:pt idx="593">0.0174951339298034</cx:pt>
          <cx:pt idx="594">0.018061803922054101</cx:pt>
          <cx:pt idx="595">0.0013427108431826201</cx:pt>
          <cx:pt idx="596">-0.020825298811840299</cx:pt>
          <cx:pt idx="597">-0.010478295428486099</cx:pt>
          <cx:pt idx="598">-0.0476156087368357</cx:pt>
          <cx:pt idx="599">0.0062400182550755804</cx:pt>
          <cx:pt idx="600">0.0076485641617954703</cx:pt>
          <cx:pt idx="601">0.00150178543010778</cx:pt>
          <cx:pt idx="602">-0.0141913104677261</cx:pt>
          <cx:pt idx="603">0.0210470574931369</cx:pt>
          <cx:pt idx="604">0.024752330025147502</cx:pt>
          <cx:pt idx="605">0.027381772409788101</cx:pt>
          <cx:pt idx="606">-0.035472084548724699</cx:pt>
          <cx:pt idx="607">0.0071089032770049396</cx:pt>
          <cx:pt idx="608">0.043139902997743701</cx:pt>
          <cx:pt idx="609">0.015222012314004</cx:pt>
          <cx:pt idx="610">0.038266913478888102</cx:pt>
          <cx:pt idx="611">-0.0048470784902745201</cx:pt>
          <cx:pt idx="612">-0.019996582059692</cx:pt>
          <cx:pt idx="613">-0.0074973607317590403</cx:pt>
          <cx:pt idx="614">-0.00025158654117896101</cx:pt>
          <cx:pt idx="615">0.000219736181502467</cx:pt>
          <cx:pt idx="616">0.00066484927821547596</cx:pt>
          <cx:pt idx="617">8.59211292441775e-06</cx:pt>
          <cx:pt idx="618">0.0023187031138660699</cx:pt>
          <cx:pt idx="619">0.013079431898731999</cx:pt>
          <cx:pt idx="620">0.028486123204197199</cx:pt>
          <cx:pt idx="621">0.0092075819655560893</cx:pt>
          <cx:pt idx="622">0.0069476059035024802</cx:pt>
          <cx:pt idx="623">0.017364920795740101</cx:pt>
          <cx:pt idx="624">-0.023066006410113998</cx:pt>
          <cx:pt idx="625">-0.022372141250270299</cx:pt>
          <cx:pt idx="626">-0.032089195992103497</cx:pt>
          <cx:pt idx="627">0.0017184131166021099</cx:pt>
          <cx:pt idx="628">0.012251234627235499</cx:pt>
          <cx:pt idx="629">0.014608095103776701</cx:pt>
          <cx:pt idx="630">0.023386307054069098</cx:pt>
          <cx:pt idx="631">0.055457358896421602</cx:pt>
          <cx:pt idx="632">0.053151505062630701</cx:pt>
          <cx:pt idx="633">0.030562232586315099</cx:pt>
          <cx:pt idx="634">-0.039419624848172297</cx:pt>
          <cx:pt idx="635">-0.0093721869264228094</cx:pt>
          <cx:pt idx="636">0.0046389259050241202</cx:pt>
          <cx:pt idx="637">0.0050059374590321302</cx:pt>
          <cx:pt idx="638">0.012440261194193</cx:pt>
          <cx:pt idx="639">0.0021536486976326901</cx:pt>
          <cx:pt idx="640">-0.0028016978008718902</cx:pt>
          <cx:pt idx="641">-0.0035804546768599299</cx:pt>
          <cx:pt idx="642">-6.57730284235005e-05</cx:pt>
          <cx:pt idx="643">-7.3082998142741693e-05</cx:pt>
          <cx:pt idx="644">9.2602093004498097e-05</cx:pt>
          <cx:pt idx="645">-0.000172708021949496</cx:pt>
          <cx:pt idx="646">0.0015465748649413299</cx:pt>
          <cx:pt idx="647">0.0079402296638301194</cx:pt>
          <cx:pt idx="648">0.014227277890254899</cx:pt>
          <cx:pt idx="649">0.0016164327449040099</cx:pt>
          <cx:pt idx="650">-0.0061346884598107903</cx:pt>
          <cx:pt idx="651">0.0079262294636346497</cx:pt>
          <cx:pt idx="652">-0.00309353611305889</cx:pt>
          <cx:pt idx="653">-0.029127597154537301</cx:pt>
          <cx:pt idx="654">-0.027154498928349698</cx:pt>
          <cx:pt idx="655">0.011705186773032601</cx:pt>
          <cx:pt idx="656">-0.0042501474443763596</cx:pt>
          <cx:pt idx="657">0.028167998776342702</cx:pt>
          <cx:pt idx="658">0.0262003303942967</cx:pt>
          <cx:pt idx="659">0.031302617316068503</cx:pt>
          <cx:pt idx="660">0.0100662677741791</cx:pt>
          <cx:pt idx="661">-0.010593658119487899</cx:pt>
          <cx:pt idx="662">-0.0083093823801748002</cx:pt>
          <cx:pt idx="663">-0.0131894051196145</cx:pt>
          <cx:pt idx="664">0.0032704453465851602</cx:pt>
          <cx:pt idx="665">-0.0026284803436780698</cx:pt>
          <cx:pt idx="666">0.012461137070140099</cx:pt>
          <cx:pt idx="667">0.0086012887561193793</cx:pt>
          <cx:pt idx="668">0.0036176394717452498</cx:pt>
          <cx:pt idx="669">0.0024748934339376</cx:pt>
          <cx:pt idx="670">-0.0013113353633799501</cx:pt>
          <cx:pt idx="671">-8.5805286263678597e-05</cx:pt>
          <cx:pt idx="672">0.00012757102801488199</cx:pt>
          <cx:pt idx="673">-0.00086841290012383803</cx:pt>
          <cx:pt idx="674">0.00133147614186058</cx:pt>
          <cx:pt idx="675">0.0043072748517298401</cx:pt>
          <cx:pt idx="676">0.00037765685143875601</cx:pt>
          <cx:pt idx="677">-0.0051522256294065398</cx:pt>
          <cx:pt idx="678">-0.00096069324151567604</cx:pt>
          <cx:pt idx="679">0.010491297861629599</cx:pt>
          <cx:pt idx="680">0.015006362837522699</cx:pt>
          <cx:pt idx="681">0.0039546222509536004</cx:pt>
          <cx:pt idx="682">0.0027922350361504599</cx:pt>
          <cx:pt idx="683">0.031320541803017</cx:pt>
          <cx:pt idx="684">0.069953577728022201</cx:pt>
          <cx:pt idx="685">0.020053848576675401</cx:pt>
          <cx:pt idx="686">0.0035600047912791601</cx:pt>
          <cx:pt idx="687">-0.0041112125042080498</cx:pt>
          <cx:pt idx="688">-0.0121675094179453</cx:pt>
          <cx:pt idx="689">-0.045306738117384802</cx:pt>
          <cx:pt idx="690">-0.016933110622365501</cx:pt>
          <cx:pt idx="691">-0.042981869923186297</cx:pt>
          <cx:pt idx="692">-0.0135954910042027</cx:pt>
          <cx:pt idx="693">-0.021833408562313701</cx:pt>
          <cx:pt idx="694">-0.010340474710365701</cx:pt>
          <cx:pt idx="695">0.0059709775486643498</cx:pt>
          <cx:pt idx="696">0.0071049307169215002</cx:pt>
          <cx:pt idx="697">0.00031472744018211802</cx:pt>
          <cx:pt idx="698">0.000203281154972019</cx:pt>
          <cx:pt idx="699">-0.0001464045395743</cx:pt>
          <cx:pt idx="700">0.00049351701481514505</cx:pt>
          <cx:pt idx="701">0.00053882812949530596</cx:pt>
          <cx:pt idx="702">0.00105158929098326</cx:pt>
          <cx:pt idx="703">0.00049540817943325105</cx:pt>
          <cx:pt idx="704">-0.0020724386535729898</cx:pt>
          <cx:pt idx="705">-0.0087800908053760791</cx:pt>
          <cx:pt idx="706">-0.0056105843991478598</cx:pt>
          <cx:pt idx="707">-0.010770931382349301</cx:pt>
          <cx:pt idx="708">-0.014832191788697701</cx:pt>
          <cx:pt idx="709">0.0023141007474719701</cx:pt>
          <cx:pt idx="710">0.029305362721832699</cx:pt>
          <cx:pt idx="711">0.020200947348833199</cx:pt>
          <cx:pt idx="712">0.041642152728852799</cx:pt>
          <cx:pt idx="713">0.026777896030009601</cx:pt>
          <cx:pt idx="714">0.0038614698049422298</cx:pt>
          <cx:pt idx="715">0.010027092388875799</cx:pt>
          <cx:pt idx="716">0.0026293160898608801</cx:pt>
          <cx:pt idx="717">-0.00075901191929332503</cx:pt>
          <cx:pt idx="718">-0.0151779643745762</cx:pt>
          <cx:pt idx="719">-0.0065611248110418298</cx:pt>
          <cx:pt idx="720">-0.0059764936312937996</cx:pt>
          <cx:pt idx="721">0.00249127539281293</cx:pt>
          <cx:pt idx="722">0.0039285418631138597</cx:pt>
          <cx:pt idx="723">0.0098349699096742099</cx:pt>
          <cx:pt idx="724">0.0069799351532660496</cx:pt>
          <cx:pt idx="725">0.000103589244650191</cx:pt>
          <cx:pt idx="726">0.00077100327920096197</cx:pt>
          <cx:pt idx="727">0.00052618046656678901</cx:pt>
          <cx:pt idx="728">9.1706560271029799e-05</cx:pt>
          <cx:pt idx="729">0.00067665698948609601</cx:pt>
          <cx:pt idx="730">-0.000390427051096917</cx:pt>
          <cx:pt idx="731">-0.00020361177991459501</cx:pt>
          <cx:pt idx="732">-3.35867260062528e-06</cx:pt>
          <cx:pt idx="733">-0.0031961386083580101</cx:pt>
          <cx:pt idx="734">-0.0073715048360785502</cx:pt>
          <cx:pt idx="735">-0.0095541207866071398</cx:pt>
          <cx:pt idx="736">-0.0109111790613198</cx:pt>
          <cx:pt idx="737">0.0025137453506515199</cx:pt>
          <cx:pt idx="738">0.0015469358038585799</cx:pt>
          <cx:pt idx="739">-0.00166167912117218</cx:pt>
          <cx:pt idx="740">-0.0030653297009122999</cx:pt>
          <cx:pt idx="741">-0.00257881035766723</cx:pt>
          <cx:pt idx="742">-0.014990577940167</cx:pt>
          <cx:pt idx="743">-0.0059681609416323599</cx:pt>
          <cx:pt idx="744">0.0041264299863065096</cx:pt>
          <cx:pt idx="745">0.0064804695453600999</cx:pt>
          <cx:pt idx="746">-0.0021724325467955899</cx:pt>
          <cx:pt idx="747">-0.012932106787195001</cx:pt>
          <cx:pt idx="748">-0.0028223554311441199</cx:pt>
          <cx:pt idx="749">-0.0014914969705620399</cx:pt>
          <cx:pt idx="750">-0.00065549491094620395</cx:pt>
          <cx:pt idx="751">-0.00019325237847714799</cx:pt>
          <cx:pt idx="752">-0.00011832489553019</cx:pt>
          <cx:pt idx="753">-0.00022483894543114599</cx:pt>
          <cx:pt idx="754">-0.000107644581812051</cx:pt>
          <cx:pt idx="755">-0.000134455742383177</cx:pt>
          <cx:pt idx="756">-0.00026605404161389099</cx:pt>
          <cx:pt idx="757">1.0566757537219099e-05</cx:pt>
          <cx:pt idx="758">-0.00037486239825618899</cx:pt>
          <cx:pt idx="759">0.00017249945868309601</cx:pt>
          <cx:pt idx="760">-0.00016661102688751101</cx:pt>
          <cx:pt idx="761">-5.9675784367203702e-05</cx:pt>
          <cx:pt idx="762">-4.42024148778915e-06</cx:pt>
          <cx:pt idx="763">-0.00013141236832466099</cx:pt>
          <cx:pt idx="764">-0.0020817295803792898</cx:pt>
          <cx:pt idx="765">-0.0026927819631824301</cx:pt>
          <cx:pt idx="766">-0.0038138556045794799</cx:pt>
          <cx:pt idx="767">-0.00017772010883115001</cx:pt>
          <cx:pt idx="768">0.00035473868016737598</cx:pt>
          <cx:pt idx="769">-0.0063929536312158398</cx:pt>
          <cx:pt idx="770">-0.0061267315486587797</cx:pt>
          <cx:pt idx="771">0.00054472175674985404</cx:pt>
          <cx:pt idx="772">-0.0024868987917134899</cx:pt>
          <cx:pt idx="773">-0.0039131918907366996</cx:pt>
          <cx:pt idx="774">-0.0020949486874296398</cx:pt>
          <cx:pt idx="775">-0.0026351642060849201</cx:pt>
          <cx:pt idx="776">-0.0018640753298103899</cx:pt>
          <cx:pt idx="777">-0.0025258674706428201</cx:pt>
          <cx:pt idx="778">-0.0026562967793785299</cx:pt>
          <cx:pt idx="779">-0.00075340529215877099</cx:pt>
          <cx:pt idx="780">-0.000812286009884051</cx:pt>
          <cx:pt idx="781">5.08865316745165e-05</cx:pt>
          <cx:pt idx="782">-0.000262523138365091</cx:pt>
          <cx:pt idx="783">-0.000448172044025385</cx:pt>
          <cx:pt idx="784">-0.0027996886280304001</cx:pt>
          <cx:pt idx="785">-0.0021429872330061776</cx:pt>
          <cx:pt idx="786">0.0025718147528841499</cx:pt>
          <cx:pt idx="787">-0.000841105474129355</cx:pt>
          <cx:pt idx="788">-1.32022080183916e-05</cx:pt>
          <cx:pt idx="789">0.0041810796689787004</cx:pt>
          <cx:pt idx="790">0.0074834818279053252</cx:pt>
          <cx:pt idx="791">0.0077144468214279498</cx:pt>
          <cx:pt idx="792">-0.0070036230961273496</cx:pt>
          <cx:pt idx="793">-0.0069068538234139751</cx:pt>
          <cx:pt idx="794">-0.0063160889711705</cx:pt>
          <cx:pt idx="795">-0.012675800075325625</cx:pt>
          <cx:pt idx="796">-0.00096772112755448255</cx:pt>
          <cx:pt idx="797">0.005730984551902225</cx:pt>
          <cx:pt idx="798">-0.00052280402155532749</cx:pt>
          <cx:pt idx="799">-0.0038311410008299751</cx:pt>
          <cx:pt idx="800">0.0042965483984740748</cx:pt>
          <cx:pt idx="801">0.0018165175877477124</cx:pt>
          <cx:pt idx="802">0.0045774542620512998</cx:pt>
          <cx:pt idx="803">0.0108956169228093</cx:pt>
          <cx:pt idx="804">0.0111200301021672</cx:pt>
          <cx:pt idx="805">0.0094394411106915252</cx:pt>
          <cx:pt idx="806">0.0094409160361223245</cx:pt>
          <cx:pt idx="807">0.0023130780173539101</cx:pt>
          <cx:pt idx="808">0.0001168047304889965</cx:pt>
          <cx:pt idx="809">6.0951428277328748e-05</cx:pt>
          <cx:pt idx="810">-0.000104052676599971</cx:pt>
          <cx:pt idx="811">-0.00164164440674711</cx:pt>
          <cx:pt idx="812">-0.0034447152312509252</cx:pt>
          <cx:pt idx="813">-0.0030639120453861001</cx:pt>
          <cx:pt idx="814">0.00055959402414912753</cx:pt>
          <cx:pt idx="815">0.012418823965954401</cx:pt>
          <cx:pt idx="816">0.0104106944371711</cx:pt>
          <cx:pt idx="817">0.0095452905942104496</cx:pt>
          <cx:pt idx="818">0.010443907056490349</cx:pt>
          <cx:pt idx="819">0.0016580954471736974</cx:pt>
          <cx:pt idx="820">-0.003444166243917825</cx:pt>
          <cx:pt idx="821">-0.00018719917019776651</cx:pt>
          <cx:pt idx="822">0.0065455423939282499</cx:pt>
          <cx:pt idx="823">-0.0034721340118910502</cx:pt>
          <cx:pt idx="824">-0.00034211913333795748</cx:pt>
          <cx:pt idx="825">0.013820599032296776</cx:pt>
          <cx:pt idx="826">-0.00061621504434173746</cx:pt>
          <cx:pt idx="827">-0.0062030338220247002</cx:pt>
          <cx:pt idx="828">0.0058425402537251496</cx:pt>
          <cx:pt idx="829">0.0094308970707798253</cx:pt>
          <cx:pt idx="830">0.0086948970387548258</cx:pt>
          <cx:pt idx="831">0.012084602180550824</cx:pt>
          <cx:pt idx="832">0.014726815267935525</cx:pt>
          <cx:pt idx="833">0.018534992689618651</cx:pt>
          <cx:pt idx="834">0.013533422812203825</cx:pt>
          <cx:pt idx="835">0.0036814884199008252</cx:pt>
          <cx:pt idx="836">0.00023465087165885725</cx:pt>
          <cx:pt idx="837">5.6292511401305496e-06</cx:pt>
          <cx:pt idx="838">8.4149414171800002e-05</cx:pt>
          <cx:pt idx="839">-0.0019905448681676926</cx:pt>
          <cx:pt idx="840">-0.0038245451033883252</cx:pt>
          <cx:pt idx="841">-0.0080638040705722242</cx:pt>
          <cx:pt idx="842">0.0029827731164209751</cx:pt>
          <cx:pt idx="843">0.014180409381608675</cx:pt>
          <cx:pt idx="844">0.010931243176675799</cx:pt>
          <cx:pt idx="845">0.012733871848915175</cx:pt>
          <cx:pt idx="846">0.014041203417608726</cx:pt>
          <cx:pt idx="847">-0.00201756491952375</cx:pt>
          <cx:pt idx="848">-0.0046887118027907999</cx:pt>
          <cx:pt idx="849">-0.0049292890874921003</cx:pt>
          <cx:pt idx="850">0.0024060203354291298</cx:pt>
          <cx:pt idx="851">-0.00091599217299802999</cx:pt>
          <cx:pt idx="852">0.0021052339298496051</cx:pt>
          <cx:pt idx="853">0.0068745737388064996</cx:pt>
          <cx:pt idx="854">-0.0085177411928856993</cx:pt>
          <cx:pt idx="855">-0.0063653444094555998</cx:pt>
          <cx:pt idx="856">0.0086596224799018497</cx:pt>
          <cx:pt idx="857">0.0063137784741953999</cx:pt>
          <cx:pt idx="858">0.0016937486170789701</cx:pt>
          <cx:pt idx="859">0.0099330064838086003</cx:pt>
          <cx:pt idx="860">0.0119284972359236</cx:pt>
          <cx:pt idx="861">0.023835068955379249</cx:pt>
          <cx:pt idx="862">0.016375427463526725</cx:pt>
          <cx:pt idx="863">0.0046440879482590996</cx:pt>
          <cx:pt idx="864">2.0221250580635399e-05</cx:pt>
          <cx:pt idx="865">1.9254872134335151e-05</cx:pt>
          <cx:pt idx="866">-2.8708032801530748e-05</cx:pt>
          <cx:pt idx="867">-0.0016226278660867075</cx:pt>
          <cx:pt idx="868">-0.0024534153312638549</cx:pt>
          <cx:pt idx="869">-0.0054445051564289753</cx:pt>
          <cx:pt idx="870">0.0055393329022517751</cx:pt>
          <cx:pt idx="871">0.010354047402012</cx:pt>
          <cx:pt idx="872">0.005634286144456325</cx:pt>
          <cx:pt idx="873">0.0041202025549345002</cx:pt>
          <cx:pt idx="874">0.0030201021869951002</cx:pt>
          <cx:pt idx="875">-0.0057783080061744752</cx:pt>
          <cx:pt idx="876">-0.0072148083191809253</cx:pt>
          <cx:pt idx="877">-0.0021365013630270302</cx:pt>
          <cx:pt idx="878">-0.0018080080403246426</cx:pt>
          <cx:pt idx="879">0.0055154155448397003</cx:pt>
          <cx:pt idx="880">0.003493852912927275</cx:pt>
          <cx:pt idx="881">0.006684608434349525</cx:pt>
          <cx:pt idx="882">-0.000689378445530375</cx:pt>
          <cx:pt idx="883">-0.0014771489261229699</cx:pt>
          <cx:pt idx="884">-0.0027996886280304001</cx:pt>
          <cx:pt idx="885">-0.0021429872330061776</cx:pt>
          <cx:pt idx="886">0.0025718147528841499</cx:pt>
          <cx:pt idx="887">-0.000841105474129355</cx:pt>
          <cx:pt idx="888">-1.32022080183916e-05</cx:pt>
          <cx:pt idx="889">0.0041810796689787004</cx:pt>
          <cx:pt idx="890">0.0074834818279053252</cx:pt>
          <cx:pt idx="891">0.0077144468214279498</cx:pt>
          <cx:pt idx="892">-0.0070036230961273496</cx:pt>
          <cx:pt idx="893">-0.0069068538234139751</cx:pt>
          <cx:pt idx="894">-0.0063160889711705</cx:pt>
          <cx:pt idx="895">-0.012675800075325625</cx:pt>
          <cx:pt idx="896">-0.00096772112755448255</cx:pt>
          <cx:pt idx="897">0.005730984551902225</cx:pt>
          <cx:pt idx="898">-0.00052280402155532749</cx:pt>
          <cx:pt idx="899">-0.0038311410008299751</cx:pt>
          <cx:pt idx="900">0.0042965483984740748</cx:pt>
          <cx:pt idx="901">0.0018165175877477124</cx:pt>
          <cx:pt idx="902">0.0045774542620512998</cx:pt>
          <cx:pt idx="903">0.0108956169228093</cx:pt>
          <cx:pt idx="904">0.0111200301021672</cx:pt>
          <cx:pt idx="905">0.0094394411106915252</cx:pt>
          <cx:pt idx="906">0.0094409160361223245</cx:pt>
          <cx:pt idx="907">0.0023130780173539101</cx:pt>
          <cx:pt idx="908">0.0001168047304889965</cx:pt>
          <cx:pt idx="909">6.0951428277328748e-05</cx:pt>
          <cx:pt idx="910">-0.000104052676599971</cx:pt>
          <cx:pt idx="911">-0.00164164440674711</cx:pt>
          <cx:pt idx="912">-0.0034447152312509252</cx:pt>
          <cx:pt idx="913">-0.0030639120453861001</cx:pt>
          <cx:pt idx="914">0.00055959402414912753</cx:pt>
          <cx:pt idx="915">0.012418823965954401</cx:pt>
          <cx:pt idx="916">0.0104106944371711</cx:pt>
          <cx:pt idx="917">0.0095452905942104496</cx:pt>
          <cx:pt idx="918">0.010443907056490349</cx:pt>
          <cx:pt idx="919">0.0016580954471736974</cx:pt>
          <cx:pt idx="920">-0.003444166243917825</cx:pt>
          <cx:pt idx="921">-0.00018719917019776651</cx:pt>
          <cx:pt idx="922">0.0065455423939282499</cx:pt>
          <cx:pt idx="923">-0.0034721340118910502</cx:pt>
          <cx:pt idx="924">-0.00034211913333795748</cx:pt>
          <cx:pt idx="925">0.013820599032296776</cx:pt>
          <cx:pt idx="926">-0.00061621504434173746</cx:pt>
          <cx:pt idx="927">-0.0062030338220247002</cx:pt>
          <cx:pt idx="928">0.0058425402537251496</cx:pt>
          <cx:pt idx="929">0.0094308970707798253</cx:pt>
          <cx:pt idx="930">0.0086948970387548258</cx:pt>
          <cx:pt idx="931">0.012084602180550824</cx:pt>
          <cx:pt idx="932">0.014726815267935525</cx:pt>
          <cx:pt idx="933">0.018534992689618651</cx:pt>
          <cx:pt idx="934">0.013533422812203825</cx:pt>
          <cx:pt idx="935">0.0036814884199008252</cx:pt>
          <cx:pt idx="936">0.00023465087165885725</cx:pt>
          <cx:pt idx="937">5.6292511401305496e-06</cx:pt>
          <cx:pt idx="938">8.4149414171800002e-05</cx:pt>
          <cx:pt idx="939">-0.0019905448681676926</cx:pt>
          <cx:pt idx="940">-0.0038245451033883252</cx:pt>
          <cx:pt idx="941">-0.0080638040705722242</cx:pt>
          <cx:pt idx="942">0.0029827731164209751</cx:pt>
          <cx:pt idx="943">0.014180409381608675</cx:pt>
          <cx:pt idx="944">0.010931243176675799</cx:pt>
          <cx:pt idx="945">0.012733871848915175</cx:pt>
          <cx:pt idx="946">0.014041203417608726</cx:pt>
          <cx:pt idx="947">-0.00201756491952375</cx:pt>
          <cx:pt idx="948">-0.0046887118027907999</cx:pt>
          <cx:pt idx="949">-0.0049292890874921003</cx:pt>
          <cx:pt idx="950">0.0024060203354291298</cx:pt>
          <cx:pt idx="951">-0.00091599217299802999</cx:pt>
          <cx:pt idx="952">0.0021052339298496051</cx:pt>
          <cx:pt idx="953">0.0068745737388064996</cx:pt>
          <cx:pt idx="954">-0.0085177411928856993</cx:pt>
          <cx:pt idx="955">-0.0063653444094555998</cx:pt>
          <cx:pt idx="956">0.0086596224799018497</cx:pt>
          <cx:pt idx="957">0.0063137784741953999</cx:pt>
          <cx:pt idx="958">0.0016937486170789701</cx:pt>
          <cx:pt idx="959">0.0099330064838086003</cx:pt>
          <cx:pt idx="960">0.0119284972359236</cx:pt>
          <cx:pt idx="961">0.023835068955379249</cx:pt>
          <cx:pt idx="962">0.016375427463526725</cx:pt>
          <cx:pt idx="963">0.0046440879482590996</cx:pt>
          <cx:pt idx="964">2.0221250580635399e-05</cx:pt>
          <cx:pt idx="965">1.9254872134335151e-05</cx:pt>
          <cx:pt idx="966">-2.8708032801530748e-05</cx:pt>
          <cx:pt idx="967">-0.0016226278660867075</cx:pt>
          <cx:pt idx="968">-0.0024534153312638549</cx:pt>
          <cx:pt idx="969">-0.0054445051564289753</cx:pt>
          <cx:pt idx="970">0.0055393329022517751</cx:pt>
          <cx:pt idx="971">0.010354047402012</cx:pt>
          <cx:pt idx="972">0.005634286144456325</cx:pt>
          <cx:pt idx="973">0.0041202025549345002</cx:pt>
          <cx:pt idx="974">0.0030201021869951002</cx:pt>
          <cx:pt idx="975">-0.0057783080061744752</cx:pt>
          <cx:pt idx="976">-0.0072148083191809253</cx:pt>
          <cx:pt idx="977">-0.0021365013630270302</cx:pt>
          <cx:pt idx="978">-0.0018080080403246426</cx:pt>
          <cx:pt idx="979">0.0055154155448397003</cx:pt>
          <cx:pt idx="980">0.003493852912927275</cx:pt>
          <cx:pt idx="981">0.006684608434349525</cx:pt>
          <cx:pt idx="982">-0.000689378445530375</cx:pt>
          <cx:pt idx="983">-0.0014771489261229699</cx:pt>
          <cx:pt idx="984">-0.0027996886280304001</cx:pt>
          <cx:pt idx="985">-0.0021429872330061776</cx:pt>
          <cx:pt idx="986">0.0025718147528841499</cx:pt>
          <cx:pt idx="987">-0.000841105474129355</cx:pt>
          <cx:pt idx="988">-1.32022080183916e-05</cx:pt>
          <cx:pt idx="989">0.0041810796689787004</cx:pt>
          <cx:pt idx="990">0.0074834818279053252</cx:pt>
          <cx:pt idx="991">0.0077144468214279498</cx:pt>
          <cx:pt idx="992">-0.0070036230961273496</cx:pt>
          <cx:pt idx="993">-0.0069068538234139751</cx:pt>
          <cx:pt idx="994">-0.0063160889711705</cx:pt>
          <cx:pt idx="995">-0.012675800075325625</cx:pt>
          <cx:pt idx="996">-0.00096772112755448255</cx:pt>
          <cx:pt idx="997">0.005730984551902225</cx:pt>
          <cx:pt idx="998">-0.00052280402155532749</cx:pt>
          <cx:pt idx="999">-0.0038311410008299751</cx:pt>
          <cx:pt idx="1000">0.0042965483984740748</cx:pt>
          <cx:pt idx="1001">0.0018165175877477124</cx:pt>
          <cx:pt idx="1002">0.0045774542620512998</cx:pt>
          <cx:pt idx="1003">0.0108956169228093</cx:pt>
          <cx:pt idx="1004">0.0111200301021672</cx:pt>
          <cx:pt idx="1005">0.0094394411106915252</cx:pt>
          <cx:pt idx="1006">0.0094409160361223245</cx:pt>
          <cx:pt idx="1007">0.0023130780173539101</cx:pt>
          <cx:pt idx="1008">0.0001168047304889965</cx:pt>
          <cx:pt idx="1009">6.0951428277328748e-05</cx:pt>
          <cx:pt idx="1010">-0.000104052676599971</cx:pt>
          <cx:pt idx="1011">-0.00164164440674711</cx:pt>
          <cx:pt idx="1012">-0.0034447152312509252</cx:pt>
          <cx:pt idx="1013">-0.0030639120453861001</cx:pt>
          <cx:pt idx="1014">0.00055959402414912753</cx:pt>
          <cx:pt idx="1015">0.012418823965954401</cx:pt>
          <cx:pt idx="1016">0.0104106944371711</cx:pt>
          <cx:pt idx="1017">0.0095452905942104496</cx:pt>
          <cx:pt idx="1018">0.010443907056490349</cx:pt>
          <cx:pt idx="1019">0.0016580954471736974</cx:pt>
          <cx:pt idx="1020">-0.003444166243917825</cx:pt>
          <cx:pt idx="1021">-0.00018719917019776651</cx:pt>
          <cx:pt idx="1022">0.0065455423939282499</cx:pt>
          <cx:pt idx="1023">-0.0034721340118910502</cx:pt>
          <cx:pt idx="1024">-0.00034211913333795748</cx:pt>
          <cx:pt idx="1025">0.013820599032296776</cx:pt>
          <cx:pt idx="1026">-0.00061621504434173746</cx:pt>
          <cx:pt idx="1027">-0.0062030338220247002</cx:pt>
          <cx:pt idx="1028">0.0058425402537251496</cx:pt>
          <cx:pt idx="1029">0.0094308970707798253</cx:pt>
          <cx:pt idx="1030">0.0086948970387548258</cx:pt>
          <cx:pt idx="1031">0.012084602180550824</cx:pt>
          <cx:pt idx="1032">0.014726815267935525</cx:pt>
          <cx:pt idx="1033">0.018534992689618651</cx:pt>
          <cx:pt idx="1034">0.013533422812203825</cx:pt>
          <cx:pt idx="1035">0.0036814884199008252</cx:pt>
          <cx:pt idx="1036">0.00023465087165885725</cx:pt>
          <cx:pt idx="1037">5.6292511401305496e-06</cx:pt>
          <cx:pt idx="1038">8.4149414171800002e-05</cx:pt>
          <cx:pt idx="1039">-0.0019905448681676926</cx:pt>
          <cx:pt idx="1040">-0.0038245451033883252</cx:pt>
          <cx:pt idx="1041">-0.0080638040705722242</cx:pt>
          <cx:pt idx="1042">0.0029827731164209751</cx:pt>
          <cx:pt idx="1043">0.014180409381608675</cx:pt>
          <cx:pt idx="1044">0.010931243176675799</cx:pt>
          <cx:pt idx="1045">0.012733871848915175</cx:pt>
          <cx:pt idx="1046">0.014041203417608726</cx:pt>
          <cx:pt idx="1047">-0.00201756491952375</cx:pt>
          <cx:pt idx="1048">-0.0046887118027907999</cx:pt>
          <cx:pt idx="1049">-0.0049292890874921003</cx:pt>
          <cx:pt idx="1050">0.0024060203354291298</cx:pt>
          <cx:pt idx="1051">-0.00091599217299802999</cx:pt>
          <cx:pt idx="1052">0.0021052339298496051</cx:pt>
          <cx:pt idx="1053">0.0068745737388064996</cx:pt>
          <cx:pt idx="1054">-0.0085177411928856993</cx:pt>
          <cx:pt idx="1055">-0.0063653444094555998</cx:pt>
          <cx:pt idx="1056">0.0086596224799018497</cx:pt>
          <cx:pt idx="1057">0.0063137784741953999</cx:pt>
          <cx:pt idx="1058">0.0016937486170789701</cx:pt>
          <cx:pt idx="1059">0.0099330064838086003</cx:pt>
          <cx:pt idx="1060">0.0119284972359236</cx:pt>
          <cx:pt idx="1061">0.023835068955379249</cx:pt>
          <cx:pt idx="1062">0.016375427463526725</cx:pt>
          <cx:pt idx="1063">0.0046440879482590996</cx:pt>
          <cx:pt idx="1064">2.0221250580635399e-05</cx:pt>
          <cx:pt idx="1065">1.9254872134335151e-05</cx:pt>
          <cx:pt idx="1066">-2.8708032801530748e-05</cx:pt>
          <cx:pt idx="1067">-0.0016226278660867075</cx:pt>
          <cx:pt idx="1068">-0.0024534153312638549</cx:pt>
          <cx:pt idx="1069">-0.0054445051564289753</cx:pt>
          <cx:pt idx="1070">0.0055393329022517751</cx:pt>
          <cx:pt idx="1071">0.010354047402012</cx:pt>
          <cx:pt idx="1072">0.005634286144456325</cx:pt>
          <cx:pt idx="1073">0.0041202025549345002</cx:pt>
          <cx:pt idx="1074">0.0030201021869951002</cx:pt>
          <cx:pt idx="1075">-0.0057783080061744752</cx:pt>
          <cx:pt idx="1076">-0.0072148083191809253</cx:pt>
          <cx:pt idx="1077">-0.0021365013630270302</cx:pt>
          <cx:pt idx="1078">-0.0018080080403246426</cx:pt>
          <cx:pt idx="1079">0.0055154155448397003</cx:pt>
          <cx:pt idx="1080">0.003493852912927275</cx:pt>
          <cx:pt idx="1081">0.006684608434349525</cx:pt>
          <cx:pt idx="1082">-0.000689378445530375</cx:pt>
          <cx:pt idx="1083">-0.0014771489261229699</cx:pt>
        </cx:lvl>
      </cx:numDim>
    </cx:data>
    <cx:data id="143">
      <cx:numDim type="val">
        <cx:f>Sheet2!$EN$1:$EN$1084</cx:f>
        <cx:lvl ptCount="1084" formatCode="G/通用格式">
          <cx:pt idx="0">-0.00059898187474784399</cx:pt>
          <cx:pt idx="1">0.00029929614362908801</cx:pt>
          <cx:pt idx="2">0.00026788304336153302</cx:pt>
          <cx:pt idx="3">-0.00025767172256203202</cx:pt>
          <cx:pt idx="4">-0.00028029404103104298</cx:pt>
          <cx:pt idx="5">-0.00076273169259867199</cx:pt>
          <cx:pt idx="6">-0.00096524415433514403</cx:pt>
          <cx:pt idx="7">0.00032276309929659601</cx:pt>
          <cx:pt idx="8">0.000435567653450841</cx:pt>
          <cx:pt idx="9">0.00029495149540352203</cx:pt>
          <cx:pt idx="10">-0.00065770018715351805</cx:pt>
          <cx:pt idx="11">0.00025196967564128597</cx:pt>
          <cx:pt idx="12">-0.000219028393693129</cx:pt>
          <cx:pt idx="13">0.00012940048756101801</cx:pt>
          <cx:pt idx="14">0.00038334709508259699</cx:pt>
          <cx:pt idx="15">0.00081897651637453104</cx:pt>
          <cx:pt idx="16">0.00064174603375168103</cx:pt>
          <cx:pt idx="17">0.000122055308347361</cx:pt>
          <cx:pt idx="18">-0.000235265672608967</cx:pt>
          <cx:pt idx="19">-0.00030190399842986798</cx:pt>
          <cx:pt idx="20">-0.00050218008473597005</cx:pt>
          <cx:pt idx="21">0.00019131763567840701</cx:pt>
          <cx:pt idx="22">-0.00023290515298689899</cx:pt>
          <cx:pt idx="23">-0.00013032366118489999</cx:pt>
          <cx:pt idx="24">0.00045471694703665897</cx:pt>
          <cx:pt idx="25">-0.00026423052591518999</cx:pt>
          <cx:pt idx="26">0.000717537965487743</cx:pt>
          <cx:pt idx="27">0.00028526003852630098</cx:pt>
          <cx:pt idx="28">-0.00032024410661645798</cx:pt>
          <cx:pt idx="29">0.00081764549092195997</cx:pt>
          <cx:pt idx="30">-7.9253753283343602e-05</cx:pt>
          <cx:pt idx="31">0.00036947570911744599</cx:pt>
          <cx:pt idx="32">4.4196979083204297e-05</cx:pt>
          <cx:pt idx="33">0.00018771254827607901</cx:pt>
          <cx:pt idx="34">0.0011779473035796299</cx:pt>
          <cx:pt idx="35">-0.00064725179211917998</cx:pt>
          <cx:pt idx="36">-0.00081460375656536299</cx:pt>
          <cx:pt idx="37">-0.00048398024797482802</cx:pt>
          <cx:pt idx="38">-0.00130777716898825</cx:pt>
          <cx:pt idx="39">-0.0052832489099282898</cx:pt>
          <cx:pt idx="40">-0.0031895552262177201</cx:pt>
          <cx:pt idx="41">-0.0011449087287356699</cx:pt>
          <cx:pt idx="42">0.0017830029542513701</cx:pt>
          <cx:pt idx="43">0.0055330195288646102</cx:pt>
          <cx:pt idx="44">0.00070559452855259105</cx:pt>
          <cx:pt idx="45">0.00045900510376968399</cx:pt>
          <cx:pt idx="46">0.000118889787931733</cx:pt>
          <cx:pt idx="47">-0.00033537757142175397</cx:pt>
          <cx:pt idx="48">-0.00022477534798557799</cx:pt>
          <cx:pt idx="49">-0.00024174080703346599</cx:pt>
          <cx:pt idx="50">0.00024931196586415097</cx:pt>
          <cx:pt idx="51">-0.000239760051168036</cx:pt>
          <cx:pt idx="52">-0.00064156814000146801</cx:pt>
          <cx:pt idx="53">0.00038720094240937198</cx:pt>
          <cx:pt idx="54">0.00045002801323433398</cx:pt>
          <cx:pt idx="55">-0.00035800014748418402</cx:pt>
          <cx:pt idx="56">-0.00081982729647869898</cx:pt>
          <cx:pt idx="57">0.00055220171966904202</cx:pt>
          <cx:pt idx="58">-0.00027879075274491399</cx:pt>
          <cx:pt idx="59">0.000193774882370244</cx:pt>
          <cx:pt idx="60">0.00042624316636565398</cx:pt>
          <cx:pt idx="61">-0.00052051421526438501</cx:pt>
          <cx:pt idx="62">-0.00014362079113667699</cx:pt>
          <cx:pt idx="63">-0.00064064039046700003</cx:pt>
          <cx:pt idx="64">-0.0029417072561178101</cx:pt>
          <cx:pt idx="65">-0.0118911407125562</cx:pt>
          <cx:pt idx="66">-0.0145084707665693</cx:pt>
          <cx:pt idx="67">-0.0142545155937136</cx:pt>
          <cx:pt idx="68">-0.015924371241227499</cx:pt>
          <cx:pt idx="69">0.0026987198740333002</cx:pt>
          <cx:pt idx="70">0.0064854132569639499</cx:pt>
          <cx:pt idx="71">0.031794422551848701</cx:pt>
          <cx:pt idx="72">0.038478212152821399</cx:pt>
          <cx:pt idx="73">0.020220085604726001</cx:pt>
          <cx:pt idx="74">0.0056886522957020598</cx:pt>
          <cx:pt idx="75">0.025378588815640701</cx:pt>
          <cx:pt idx="76">0.0025080934540450202</cx:pt>
          <cx:pt idx="77">-0.0056716184980345899</cx:pt>
          <cx:pt idx="78">-0.00324230216937344</cx:pt>
          <cx:pt idx="79">-0.0012062395432440899</cx:pt>
          <cx:pt idx="80">0.000120458560930819</cx:pt>
          <cx:pt idx="81">-0.00065836360793015102</cx:pt>
          <cx:pt idx="82">0.00043558743998838901</cx:pt>
          <cx:pt idx="83">0.000340120572536943</cx:pt>
          <cx:pt idx="84">0.00058071314813392197</cx:pt>
          <cx:pt idx="85">0.00050879664012342101</cx:pt>
          <cx:pt idx="86">0.00034174534002584999</cx:pt>
          <cx:pt idx="87">-0.000492265149663482</cx:pt>
          <cx:pt idx="88">0.00131764194270698</cx:pt>
          <cx:pt idx="89">0.0141494698084117</cx:pt>
          <cx:pt idx="90">0.0147095319341068</cx:pt>
          <cx:pt idx="91">0.024471647688728601</cx:pt>
          <cx:pt idx="92">0.0276064113124741</cx:pt>
          <cx:pt idx="93">0.027002213132064599</cx:pt>
          <cx:pt idx="94">0.040589223685644001</cx:pt>
          <cx:pt idx="95">-0.0122304521557347</cx:pt>
          <cx:pt idx="96">0.016158196014354999</cx:pt>
          <cx:pt idx="97">0.031365831190245899</cx:pt>
          <cx:pt idx="98">0.057008586318290297</cx:pt>
          <cx:pt idx="99">0.13330938055567301</cx:pt>
          <cx:pt idx="100">0.081635982564900303</cx:pt>
          <cx:pt idx="101">0.023348548794217501</cx:pt>
          <cx:pt idx="102">0.045319920286583298</cx:pt>
          <cx:pt idx="103">0.042534678595901203</cx:pt>
          <cx:pt idx="104">0.028320980484559201</cx:pt>
          <cx:pt idx="105">-0.0176355079237661</cx:pt>
          <cx:pt idx="106">-0.027023523868140002</cx:pt>
          <cx:pt idx="107">-0.010540720796278</cx:pt>
          <cx:pt idx="108">0.0084732204677817093</cx:pt>
          <cx:pt idx="109">0.00077607968361058496</cx:pt>
          <cx:pt idx="110">-0.00057102100474188202</cx:pt>
          <cx:pt idx="111">0.00015608976552512101</cx:pt>
          <cx:pt idx="112">0.00044987289498529999</cx:pt>
          <cx:pt idx="113">-0.00044690940232631002</cx:pt>
          <cx:pt idx="114">0.00056004806752334201</cx:pt>
          <cx:pt idx="115">0.0011621444041977601</cx:pt>
          <cx:pt idx="116">0.00093925453007301699</cx:pt>
          <cx:pt idx="117">0.023338094071981699</cx:pt>
          <cx:pt idx="118">0.030393891468448501</cx:pt>
          <cx:pt idx="119">0.035982704211826602</cx:pt>
          <cx:pt idx="120">0.082865949751124199</cx:pt>
          <cx:pt idx="121">0.13096281078136901</cx:pt>
          <cx:pt idx="122">0.112402649959688</cx:pt>
          <cx:pt idx="123">0.042892176276815797</cx:pt>
          <cx:pt idx="124">0.0084485353825218094</cx:pt>
          <cx:pt idx="125">0.0064042015642642499</cx:pt>
          <cx:pt idx="126">0.045917359087123397</cx:pt>
          <cx:pt idx="127">0.121193884218412</cx:pt>
          <cx:pt idx="128">0.097302732303333805</cx:pt>
          <cx:pt idx="129">-0.0067653082560065999</cx:pt>
          <cx:pt idx="130">0.044717799256961302</cx:pt>
          <cx:pt idx="131">0.029355776425328502</cx:pt>
          <cx:pt idx="132">0.012130661414818601</cx:pt>
          <cx:pt idx="133">0.041822621867850997</cx:pt>
          <cx:pt idx="134">0.021664917928527799</cx:pt>
          <cx:pt idx="135">0.018888362036439101</cx:pt>
          <cx:pt idx="136">0.050696883680791997</cx:pt>
          <cx:pt idx="137">0.013846919508883801</cx:pt>
          <cx:pt idx="138">-0.00047119792261614101</cx:pt>
          <cx:pt idx="139">0.000236058354716472</cx:pt>
          <cx:pt idx="140">0.00045120294168525299</cx:pt>
          <cx:pt idx="141">0.000173833605075298</cx:pt>
          <cx:pt idx="142">0.00047371502316928701</cx:pt>
          <cx:pt idx="143">0.0048409218584001303</cx:pt>
          <cx:pt idx="144">0.00092747968514139798</cx:pt>
          <cx:pt idx="145">0.046192206935286799</cx:pt>
          <cx:pt idx="146">0.051611815550772398</cx:pt>
          <cx:pt idx="147">0.046625747853908703</cx:pt>
          <cx:pt idx="148">0.074502296746395094</cx:pt>
          <cx:pt idx="149">0.101476768256913</cx:pt>
          <cx:pt idx="150">0.050874676809897101</cx:pt>
          <cx:pt idx="151">0.022491358796651199</cx:pt>
          <cx:pt idx="152">-0.047914208203558399</cx:pt>
          <cx:pt idx="153">0.045122158523416597</cx:pt>
          <cx:pt idx="154">0.0968705915570615</cx:pt>
          <cx:pt idx="155">0.110356753886905</cx:pt>
          <cx:pt idx="156">0.11469658010930001</cx:pt>
          <cx:pt idx="157">0.086128062161471397</cx:pt>
          <cx:pt idx="158">0.15501988083216101</cx:pt>
          <cx:pt idx="159">0.107595272413102</cx:pt>
          <cx:pt idx="160">0.077576198052746001</cx:pt>
          <cx:pt idx="161">0.046162259214423101</cx:pt>
          <cx:pt idx="162">0.034015024527353603</cx:pt>
          <cx:pt idx="163">0.0141827187287336</cx:pt>
          <cx:pt idx="164">0.026995017216273301</cx:pt>
          <cx:pt idx="165">0.0056955143134985496</cx:pt>
          <cx:pt idx="166">-0.00081818165739364003</cx:pt>
          <cx:pt idx="167">-0.00089690179677967498</cx:pt>
          <cx:pt idx="168">0.000204258591148738</cx:pt>
          <cx:pt idx="169">-0.00014163321997766299</cx:pt>
          <cx:pt idx="170">-0.0028722339170917698</cx:pt>
          <cx:pt idx="171">-0.0113467196647487</cx:pt>
          <cx:pt idx="172">-0.0099872185133365599</cx:pt>
          <cx:pt idx="173">0.0150852571918084</cx:pt>
          <cx:pt idx="174">0.022906689389526599</cx:pt>
          <cx:pt idx="175">0.012189287137629101</cx:pt>
          <cx:pt idx="176">0.055915516553000297</cx:pt>
          <cx:pt idx="177">0.11662011284404999</cx:pt>
          <cx:pt idx="178">0.057069716880821103</cx:pt>
          <cx:pt idx="179">-0.016393505086667499</cx:pt>
          <cx:pt idx="180">-0.023401340722108799</cx:pt>
          <cx:pt idx="181">0.0136541610754107</cx:pt>
          <cx:pt idx="182">0.054342261050314498</cx:pt>
          <cx:pt idx="183">0.101090654677584</cx:pt>
          <cx:pt idx="184">0.081450804185565398</cx:pt>
          <cx:pt idx="185">0.086613723264110501</cx:pt>
          <cx:pt idx="186">0.099026708744131706</cx:pt>
          <cx:pt idx="187">0.054969447564353097</cx:pt>
          <cx:pt idx="188">0.068994629372075802</cx:pt>
          <cx:pt idx="189">0.0230399031891847</cx:pt>
          <cx:pt idx="190">-0.0103529067567737</cx:pt>
          <cx:pt idx="191">-0.020861077363370902</cx:pt>
          <cx:pt idx="192">0.0086486071100027196</cx:pt>
          <cx:pt idx="193">0.00176747375377535</cx:pt>
          <cx:pt idx="194">0.00061853219965788699</cx:pt>
          <cx:pt idx="195">3.2110681554699297e-05</cx:pt>
          <cx:pt idx="196">-0.00063467626975642405</cx:pt>
          <cx:pt idx="197">-0.000329673890770039</cx:pt>
          <cx:pt idx="198">-0.0097994620950400905</cx:pt>
          <cx:pt idx="199">-0.0032843768498832249</cx:pt>
          <cx:pt idx="200">-0.0050330660976784496</cx:pt>
          <cx:pt idx="201">-0.00064381452876545247</cx:pt>
          <cx:pt idx="202">-0.0048339244635504496</cx:pt>
          <cx:pt idx="203">-0.013817475217656324</cx:pt>
          <cx:pt idx="204">0.00112915877409502</cx:pt>
          <cx:pt idx="205">0.011528207472803975</cx:pt>
          <cx:pt idx="206">0.001821296358598875</cx:pt>
          <cx:pt idx="207">-0.0064612356314069251</cx:pt>
          <cx:pt idx="208">-0.0066972908312447751</cx:pt>
          <cx:pt idx="209">-0.0091292224219057753</cx:pt>
          <cx:pt idx="210">0.027050553192677251</cx:pt>
          <cx:pt idx="211">0.0131637193641781</cx:pt>
          <cx:pt idx="212">0.010038871142887125</cx:pt>
          <cx:pt idx="213">0.011876401632609675</cx:pt>
          <cx:pt idx="214">-0.014152988926850974</cx:pt>
          <cx:pt idx="215">-0.012551888450694574</cx:pt>
          <cx:pt idx="216">0.01308351019651305</cx:pt>
          <cx:pt idx="217">-0.0066135959319384751</cx:pt>
          <cx:pt idx="218">-0.0075725954628974501</cx:pt>
          <cx:pt idx="219">-0.01578961377363235</cx:pt>
          <cx:pt idx="220">-0.0087181774639922254</cx:pt>
          <cx:pt idx="221">-0.0019794793425299026</cx:pt>
          <cx:pt idx="222">-8.1055368396503003e-05</cx:pt>
          <cx:pt idx="223">0.00019706802888794326</cx:pt>
          <cx:pt idx="224">4.0757546002992001e-05</cx:pt>
          <cx:pt idx="225">9.8947685105378746e-05</cx:pt>
          <cx:pt idx="226">-0.0027149419763417</cx:pt>
          <cx:pt idx="227">-0.0018390505740917</cx:pt>
          <cx:pt idx="228">-0.0087396887959952756</cx:pt>
          <cx:pt idx="229">-0.010078742925681224</cx:pt>
          <cx:pt idx="230">-0.011934758184235349</cx:pt>
          <cx:pt idx="231">-0.028463676283878251</cx:pt>
          <cx:pt idx="232">-0.014960005733673025</cx:pt>
          <cx:pt idx="233">-0.0066011613355067998</cx:pt>
          <cx:pt idx="234">0.0097639416152535997</cx:pt>
          <cx:pt idx="235">0.0035811240121390248</cx:pt>
          <cx:pt idx="236">-0.0049984478626854748</cx:pt>
          <cx:pt idx="237">-0.021634005257768426</cx:pt>
          <cx:pt idx="238">-0.021042673087871725</cx:pt>
          <cx:pt idx="239">-0.0140526280321075</cx:pt>
          <cx:pt idx="240">-0.038769099231476999</cx:pt>
          <cx:pt idx="241">-0.029294536630768</cx:pt>
          <cx:pt idx="242">-0.027952822288859251</cx:pt>
          <cx:pt idx="243">-0.037501845637740248</cx:pt>
          <cx:pt idx="244">-0.0144631778626118</cx:pt>
          <cx:pt idx="245">-0.023281259860352226</cx:pt>
          <cx:pt idx="246">-0.0155259338063399</cx:pt>
          <cx:pt idx="247">-0.021945315172618426</cx:pt>
          <cx:pt idx="248">-0.010898622209139725</cx:pt>
          <cx:pt idx="249">-0.0029887229229549001</cx:pt>
          <cx:pt idx="250">0.00040547635471373749</cx:pt>
          <cx:pt idx="251">6.0527305108656498e-05</cx:pt>
          <cx:pt idx="252">8.0226470698764498e-05</cx:pt>
          <cx:pt idx="253">5.6607240023571001e-05</cx:pt>
          <cx:pt idx="254">-0.0032259345280483999</cx:pt>
          <cx:pt idx="255">-0.0018287241614569924</cx:pt>
          <cx:pt idx="256">-0.0013646084894221925</cx:pt>
          <cx:pt idx="257">-0.0084888039294619255</cx:pt>
          <cx:pt idx="258">0.0036176969549673748</cx:pt>
          <cx:pt idx="259">0.0040517298417402248</cx:pt>
          <cx:pt idx="260">0.0020051172111565326</cx:pt>
          <cx:pt idx="261">-0.0041240252388246752</cx:pt>
          <cx:pt idx="262">-0.00096273316630477498</cx:pt>
          <cx:pt idx="263">0.013980961624665425</cx:pt>
          <cx:pt idx="264">0.0028781537008070002</cx:pt>
          <cx:pt idx="265">-0.019011922316747951</cx:pt>
          <cx:pt idx="266">-0.0024130473266947526</cx:pt>
          <cx:pt idx="267">0.00021616353179233674</cx:pt>
          <cx:pt idx="268">-0.0060165717449604996</cx:pt>
          <cx:pt idx="269">-0.029236201280989499</cx:pt>
          <cx:pt idx="270">-0.046901413137822749</cx:pt>
          <cx:pt idx="271">-0.055865628403489999</cx:pt>
          <cx:pt idx="272">-0.035324689273102748</cx:pt>
          <cx:pt idx="273">-0.034094525908483997</cx:pt>
          <cx:pt idx="274">-0.023853588342942999</cx:pt>
          <cx:pt idx="275">-0.026335271999905749</cx:pt>
          <cx:pt idx="276">-0.010389786514678525</cx:pt>
          <cx:pt idx="277">-0.0039819695533762252</cx:pt>
          <cx:pt idx="278">0.00025339791787222</cx:pt>
          <cx:pt idx="279">-9.4620758919118506e-05</cx:pt>
          <cx:pt idx="280">-0.00011785228597785175</cx:pt>
          <cx:pt idx="281">-0.00016900078324359399</cx:pt>
          <cx:pt idx="282">-0.0014317841839728549</cx:pt>
          <cx:pt idx="283">0.0015998583692249874</cx:pt>
          <cx:pt idx="284">0.00089572121291724496</cx:pt>
          <cx:pt idx="285">-0.0040690395691951754</cx:pt>
          <cx:pt idx="286">-0.00097442626716383004</cx:pt>
          <cx:pt idx="287">0.0008482467192799225</cx:pt>
          <cx:pt idx="288">-0.00055831801952451496</cx:pt>
          <cx:pt idx="289">0.00011562795569435525</cx:pt>
          <cx:pt idx="290">0.0028075572368380002</cx:pt>
          <cx:pt idx="291">0.0035997951776044752</cx:pt>
          <cx:pt idx="292">0.0079975224156992753</cx:pt>
          <cx:pt idx="293">0.013241800615105151</cx:pt>
          <cx:pt idx="294">0.013301853134222</cx:pt>
          <cx:pt idx="295">0.0061489093417411251</cx:pt>
          <cx:pt idx="296">-0.0043711884491616001</cx:pt>
          <cx:pt idx="297">-0.0071423855741888746</cx:pt>
          <cx:pt idx="298">-0.015214341051260525</cx:pt>
          <cx:pt idx="299">-0.062565172833485394</cx:pt>
          <cx:pt idx="300">-0.078793865646337793</cx:pt>
          <cx:pt idx="301">-0.11210735669272399</cx:pt>
          <cx:pt idx="302">-0.111680044216231</cx:pt>
          <cx:pt idx="303">-0.098733538928744202</cx:pt>
          <cx:pt idx="304">-0.036005727225492098</cx:pt>
          <cx:pt idx="305">-0.0092433211386808104</cx:pt>
          <cx:pt idx="306">0.00068190749630732503</cx:pt>
          <cx:pt idx="307">0.000162620680572565</cx:pt>
          <cx:pt idx="308">-6.9298937386159403e-05</cx:pt>
          <cx:pt idx="309">-0.0022597125211599998</cx:pt>
          <cx:pt idx="310">-0.00117101677012884</cx:pt>
          <cx:pt idx="311">0.011651121681680299</cx:pt>
          <cx:pt idx="312">0.015887725512072501</cx:pt>
          <cx:pt idx="313">-0.021431393047864799</cx:pt>
          <cx:pt idx="314">-0.064911460545180599</cx:pt>
          <cx:pt idx="315">-0.065453951349203898</cx:pt>
          <cx:pt idx="316">-0.077615405721383104</cx:pt>
          <cx:pt idx="317">0.016933770821494099</cx:pt>
          <cx:pt idx="318">0.14690145037264701</cx:pt>
          <cx:pt idx="319">0.058026008640633099</cx:pt>
          <cx:pt idx="320">0.046724188526277598</cx:pt>
          <cx:pt idx="321">0.0624415991383966</cx:pt>
          <cx:pt idx="322">0.073131061909701103</cx:pt>
          <cx:pt idx="323">0.038981108421582499</cx:pt>
          <cx:pt idx="324">0.018620966894369598</cx:pt>
          <cx:pt idx="325">0.107191170592587</cx:pt>
          <cx:pt idx="326">0.100207625719652</cx:pt>
          <cx:pt idx="327">-0.011588237641252001</cx:pt>
          <cx:pt idx="328">0.0034400508262625502</cx:pt>
          <cx:pt idx="329">-0.080301320426264103</cx:pt>
          <cx:pt idx="330">-0.073375609647385598</cx:pt>
          <cx:pt idx="331">-0.071515164736538905</cx:pt>
          <cx:pt idx="332">-0.039941233979440501</cx:pt>
          <cx:pt idx="333">-0.0092477669692249704</cx:pt>
          <cx:pt idx="334">0.00032388010841009402</cx:pt>
          <cx:pt idx="335">-0.00042832849786956497</cx:pt>
          <cx:pt idx="336">-0.00063179217764336296</cx:pt>
          <cx:pt idx="337">-0.0019957727490816702</cx:pt>
          <cx:pt idx="338">-0.0039643918174606402</cx:pt>
          <cx:pt idx="339">0.00690615162701585</cx:pt>
          <cx:pt idx="340">-0.0063929862267009304</cx:pt>
          <cx:pt idx="341">-0.0084772475202208597</cx:pt>
          <cx:pt idx="342">-0.070710938227227793</cx:pt>
          <cx:pt idx="343">-0.059733893289953099</cx:pt>
          <cx:pt idx="344">0.0021234574335741098</cx:pt>
          <cx:pt idx="345">0.050782653664839902</cx:pt>
          <cx:pt idx="346">0.090159643204091297</cx:pt>
          <cx:pt idx="347">0.041593991610375199</cx:pt>
          <cx:pt idx="348">0.034402630318571902</cx:pt>
          <cx:pt idx="349">0.077256009933179201</cx:pt>
          <cx:pt idx="350">0.065782952833881497</cx:pt>
          <cx:pt idx="351">0.041945287210833501</cx:pt>
          <cx:pt idx="352">0.00155546169993759</cx:pt>
          <cx:pt idx="353">-0.034148611302745997</cx:pt>
          <cx:pt idx="354">0.087149840237276399</cx:pt>
          <cx:pt idx="355">0.046654694472528901</cx:pt>
          <cx:pt idx="356">0.043352912686048899</cx:pt>
          <cx:pt idx="357">-0.00304870126569137</cx:pt>
          <cx:pt idx="358">-0.0178959134072386</cx:pt>
          <cx:pt idx="359">-0.0370714162433428</cx:pt>
          <cx:pt idx="360">-0.047078132705652399</cx:pt>
          <cx:pt idx="361">-0.011448000589928</cx:pt>
          <cx:pt idx="362">0.0023758541694754</cx:pt>
          <cx:pt idx="363">0.00065265934449233395</cx:pt>
          <cx:pt idx="364">0.00049890365737937997</cx:pt>
          <cx:pt idx="365">-0.0021104846018928998</cx:pt>
          <cx:pt idx="366">-0.0062302120197702798</cx:pt>
          <cx:pt idx="367">-0.0089105922529239701</cx:pt>
          <cx:pt idx="368">-0.034714616450866598</cx:pt>
          <cx:pt idx="369">-0.0396780423692112</cx:pt>
          <cx:pt idx="370">-0.096942426452134203</cx:pt>
          <cx:pt idx="371">-0.032429018071324103</cx:pt>
          <cx:pt idx="372">0.04316815375158</cx:pt>
          <cx:pt idx="373">0.010152188867615101</cx:pt>
          <cx:pt idx="374">-0.053134741049243199</cx:pt>
          <cx:pt idx="375">-0.044751972270851599</cx:pt>
          <cx:pt idx="376">0.033061327390429003</cx:pt>
          <cx:pt idx="377">0.026660374080457402</cx:pt>
          <cx:pt idx="378">0.0243816677458621</cx:pt>
          <cx:pt idx="379">0.0409173710171623</cx:pt>
          <cx:pt idx="380">-0.0051127204513205099</cx:pt>
          <cx:pt idx="381">-0.055185302545266997</cx:pt>
          <cx:pt idx="382">-0.050351270093140998</cx:pt>
          <cx:pt idx="383">0.024522574848223799</cx:pt>
          <cx:pt idx="384">0.0663215074888414</cx:pt>
          <cx:pt idx="385">0.0360146828292311</cx:pt>
          <cx:pt idx="386">0.027994284545643899</cx:pt>
          <cx:pt idx="387">-0.00239134965341915</cx:pt>
          <cx:pt idx="388">-0.017903442088523101</cx:pt>
          <cx:pt idx="389">-0.0085041253959750804</cx:pt>
          <cx:pt idx="390">-0.00074878893839365002</cx:pt>
          <cx:pt idx="391">-0.00017305270360292899</cx:pt>
          <cx:pt idx="392">0.0010727120777979399</cx:pt>
          <cx:pt idx="393">0.00061477659004405402</cx:pt>
          <cx:pt idx="394">-0.00143399202903572</cx:pt>
          <cx:pt idx="395">-0.0079503032110500096</cx:pt>
          <cx:pt idx="396">-0.057944772262107098</cx:pt>
          <cx:pt idx="397">-0.12837769480921599</cx:pt>
          <cx:pt idx="398">-0.14862514824037601</cx:pt>
          <cx:pt idx="399">-0.14542177000231499</cx:pt>
          <cx:pt idx="400">-0.14023457619700899</cx:pt>
          <cx:pt idx="401">-0.15645116507620699</cx:pt>
          <cx:pt idx="402">-0.18061205984957299</cx:pt>
          <cx:pt idx="403">-0.101029225480834</cx:pt>
          <cx:pt idx="404">-0.052406198018578397</cx:pt>
          <cx:pt idx="405">-0.090440713865885702</cx:pt>
          <cx:pt idx="406">0.0534089613498114</cx:pt>
          <cx:pt idx="407">0.034014462717538198</cx:pt>
          <cx:pt idx="408">-0.062101668774163198</cx:pt>
          <cx:pt idx="409">-0.081606160108292802</cx:pt>
          <cx:pt idx="410">-0.048752267933780999</cx:pt>
          <cx:pt idx="411">-0.0083848859772903891</cx:pt>
          <cx:pt idx="412">-0.0099380214019662502</cx:pt>
          <cx:pt idx="413">0.043087937299885103</cx:pt>
          <cx:pt idx="414">0.056044967669934602</cx:pt>
          <cx:pt idx="415">0.056278031974804299</cx:pt>
          <cx:pt idx="416">-0.0032498677132209099</cx:pt>
          <cx:pt idx="417">0.0047466367658421599</cx:pt>
          <cx:pt idx="418">-0.0040843229179401601</cx:pt>
          <cx:pt idx="419">-0.000130593058542838</cx:pt>
          <cx:pt idx="420">0.000431232512602121</cx:pt>
          <cx:pt idx="421">0.0037785513733683599</cx:pt>
          <cx:pt idx="422">0.0046051140062381103</cx:pt>
          <cx:pt idx="423">-0.021683849239299599</cx:pt>
          <cx:pt idx="424">-0.030258063244575101</cx:pt>
          <cx:pt idx="425">-0.112954591943426</cx:pt>
          <cx:pt idx="426">-0.18571726098659799</cx:pt>
          <cx:pt idx="427">-0.28483107460061702</cx:pt>
          <cx:pt idx="428">-0.26575223104060502</cx:pt>
          <cx:pt idx="429">-0.29224542273242399</cx:pt>
          <cx:pt idx="430">-0.30661387296974602</cx:pt>
          <cx:pt idx="431">-0.20412447003658599</cx:pt>
          <cx:pt idx="432">-0.13011355454739101</cx:pt>
          <cx:pt idx="433">-0.101289925241343</cx:pt>
          <cx:pt idx="434">0.0100493455494624</cx:pt>
          <cx:pt idx="435">0.017157277532005001</cx:pt>
          <cx:pt idx="436">-0.060377456718541</cx:pt>
          <cx:pt idx="437">-0.0268853042783933</cx:pt>
          <cx:pt idx="438">-0.074057781008214196</cx:pt>
          <cx:pt idx="439">-0.013798088282623701</cx:pt>
          <cx:pt idx="440">-0.017055187020166</cx:pt>
          <cx:pt idx="441">0.106689835697012</cx:pt>
          <cx:pt idx="442">0.085700694639633104</cx:pt>
          <cx:pt idx="443">0.063812530412117</cx:pt>
          <cx:pt idx="444">0.0285095257873678</cx:pt>
          <cx:pt idx="445">0.0042014856028978597</cx:pt>
          <cx:pt idx="446">-0.0014931787147994501</cx:pt>
          <cx:pt idx="447">-0.00074191910694385997</cx:pt>
          <cx:pt idx="448">0.00035225793211793798</cx:pt>
          <cx:pt idx="449">0.0020657183828085299</cx:pt>
          <cx:pt idx="450">0.010201768735238301</cx:pt>
          <cx:pt idx="451">-0.0037621630320726499</cx:pt>
          <cx:pt idx="452">-0.057728979307570497</cx:pt>
          <cx:pt idx="453">-0.075096146377366196</cx:pt>
          <cx:pt idx="454">-0.10487723286183399</cx:pt>
          <cx:pt idx="455">-0.195933077487629</cx:pt>
          <cx:pt idx="456">-0.20314386064019799</cx:pt>
          <cx:pt idx="457">-0.23144659517652999</cx:pt>
          <cx:pt idx="458">-0.28257291680496199</cx:pt>
          <cx:pt idx="459">-0.24797353362008401</cx:pt>
          <cx:pt idx="460">-0.256514554284892</cx:pt>
          <cx:pt idx="461">-0.221338083803645</cx:pt>
          <cx:pt idx="462">-0.082935324568961896</cx:pt>
          <cx:pt idx="463">-0.016306359681340199</cx:pt>
          <cx:pt idx="464">-0.044882383801862102</cx:pt>
          <cx:pt idx="465">0.0196139407964688</cx:pt>
          <cx:pt idx="466">-0.016829467425477002</cx:pt>
          <cx:pt idx="467">0.0065646289913034598</cx:pt>
          <cx:pt idx="468">-0.0018622638495718799</cx:pt>
          <cx:pt idx="469">0.065751204204920102</cx:pt>
          <cx:pt idx="470">0.069546112129216395</cx:pt>
          <cx:pt idx="471">0.0524508805968808</cx:pt>
          <cx:pt idx="472">0.044529583965812997</cx:pt>
          <cx:pt idx="473">-0.0189567402527311</cx:pt>
          <cx:pt idx="474">-0.00518571873984814</cx:pt>
          <cx:pt idx="475">-0.0025212086519547398</cx:pt>
          <cx:pt idx="476">-0.00058793313694041496</cx:pt>
          <cx:pt idx="477">0.00059249935264448698</cx:pt>
          <cx:pt idx="478">0.0069469245690237501</cx:pt>
          <cx:pt idx="479">0.022746096989175499</cx:pt>
          <cx:pt idx="480">-0.0279533370751129</cx:pt>
          <cx:pt idx="481">-0.019234050346691799</cx:pt>
          <cx:pt idx="482">0.043117101830411002</cx:pt>
          <cx:pt idx="483">-0.021355011186456802</cx:pt>
          <cx:pt idx="484">0.024840546173907799</cx:pt>
          <cx:pt idx="485">-0.073872508061225695</cx:pt>
          <cx:pt idx="486">-0.121684372636977</cx:pt>
          <cx:pt idx="487">-0.16655049446488901</cx:pt>
          <cx:pt idx="488">-0.244122742955032</cx:pt>
          <cx:pt idx="489">-0.29196154071660901</cx:pt>
          <cx:pt idx="490">-0.136509510065011</cx:pt>
          <cx:pt idx="491">-0.031048011638220099</cx:pt>
          <cx:pt idx="492">-0.067874938568981302</cx:pt>
          <cx:pt idx="493">0.044100333108223498</cx:pt>
          <cx:pt idx="494">-0.028973831184033499</cx:pt>
          <cx:pt idx="495">0.024259780958341699</cx:pt>
          <cx:pt idx="496">0.022215515827034401</cx:pt>
          <cx:pt idx="497">0.036871777045040799</cx:pt>
          <cx:pt idx="498">-0.010340826200475</cx:pt>
          <cx:pt idx="499">0.019695345473135999</cx:pt>
          <cx:pt idx="500">0.037173954747179001</cx:pt>
          <cx:pt idx="501">-0.022686397675792801</cx:pt>
          <cx:pt idx="502">-0.0010843824295450901</cx:pt>
          <cx:pt idx="503">-0.00043372229883048102</cx:pt>
          <cx:pt idx="504">0.00011108510136182599</cx:pt>
          <cx:pt idx="505">-1.1712126129920601e-05</cx:pt>
          <cx:pt idx="506">0.0034050833485683701</cx:pt>
          <cx:pt idx="507">0.065407437718992198</cx:pt>
          <cx:pt idx="508">0.0220623207881319</cx:pt>
          <cx:pt idx="509">0.036216326874363297</cx:pt>
          <cx:pt idx="510">0.102302372589388</cx:pt>
          <cx:pt idx="511">0.024202785106113098</cx:pt>
          <cx:pt idx="512">0.038129915176726398</cx:pt>
          <cx:pt idx="513">0.020761084866321802</cx:pt>
          <cx:pt idx="514">-0.042068645710103401</cx:pt>
          <cx:pt idx="515">-0.071650329093491297</cx:pt>
          <cx:pt idx="516">-0.13419023357404</cx:pt>
          <cx:pt idx="517">-0.16218673876453399</cx:pt>
          <cx:pt idx="518">-0.065274324498037994</cx:pt>
          <cx:pt idx="519">0.0040016325570824702</cx:pt>
          <cx:pt idx="520">-0.0073112630925139801</cx:pt>
          <cx:pt idx="521">0.00360340717245543</cx:pt>
          <cx:pt idx="522">-0.0650308220959573</cx:pt>
          <cx:pt idx="523">0.077801061150086101</cx:pt>
          <cx:pt idx="524">0.019045188493120601</cx:pt>
          <cx:pt idx="525">-0.016402725782207299</cx:pt>
          <cx:pt idx="526">-0.040782457247763602</cx:pt>
          <cx:pt idx="527">0.017696882589011701</cx:pt>
          <cx:pt idx="528">0.054029527311320998</cx:pt>
          <cx:pt idx="529">-0.0037077815780686202</cx:pt>
          <cx:pt idx="530">-0.0011839344069432701</cx:pt>
          <cx:pt idx="531">-0.00092243559138452196</cx:pt>
          <cx:pt idx="532">-0.00059083580296071696</cx:pt>
          <cx:pt idx="533">0.00055498215557666405</cx:pt>
          <cx:pt idx="534">-0.00072699115874911701</cx:pt>
          <cx:pt idx="535">0.072405714462677698</cx:pt>
          <cx:pt idx="536">0.043265306009603398</cx:pt>
          <cx:pt idx="537">0.075501235058988606</cx:pt>
          <cx:pt idx="538">0.127634098339625</cx:pt>
          <cx:pt idx="539">0.097487838278119104</cx:pt>
          <cx:pt idx="540">0.074120164939421002</cx:pt>
          <cx:pt idx="541">0.091659792557631195</cx:pt>
          <cx:pt idx="542">0.035440438113070502</cx:pt>
          <cx:pt idx="543">0.0015358669379731799</cx:pt>
          <cx:pt idx="544">-0.0151193641995012</cx:pt>
          <cx:pt idx="545">-0.0416162766615241</cx:pt>
          <cx:pt idx="546">-0.0129610091256155</cx:pt>
          <cx:pt idx="547">0.028597024065546602</cx:pt>
          <cx:pt idx="548">0.070965635378893194</cx:pt>
          <cx:pt idx="549">0.036768938701791397</cx:pt>
          <cx:pt idx="550">0.032827165634355997</cx:pt>
          <cx:pt idx="551">0.013016149670787101</cx:pt>
          <cx:pt idx="552">0.041100656581731003</cx:pt>
          <cx:pt idx="553">-0.0218460140700255</cx:pt>
          <cx:pt idx="554">-0.029933392348100801</cx:pt>
          <cx:pt idx="555">0.059881689075217001</cx:pt>
          <cx:pt idx="556">0.042744435503457301</cx:pt>
          <cx:pt idx="557">0.012172785384901699</cx:pt>
          <cx:pt idx="558">-0.0015973926448071001</cx:pt>
          <cx:pt idx="559">-0.00097910197299524993</cx:pt>
          <cx:pt idx="560">-0.00089806622146539202</cx:pt>
          <cx:pt idx="561">0.00055379436679743805</cx:pt>
          <cx:pt idx="562">-0.0122036117132824</cx:pt>
          <cx:pt idx="563">0.0126026235615862</cx:pt>
          <cx:pt idx="564">0.038082421087079099</cx:pt>
          <cx:pt idx="565">0.049737795513719402</cx:pt>
          <cx:pt idx="566">0.12483956740946001</cx:pt>
          <cx:pt idx="567">0.083416042075805497</cx:pt>
          <cx:pt idx="568">0.091733842901422405</cx:pt>
          <cx:pt idx="569">0.099264001146738196</cx:pt>
          <cx:pt idx="570">0.036224095683685897</cx:pt>
          <cx:pt idx="571">0.031874489099592701</cx:pt>
          <cx:pt idx="572">-0.036392685073349099</cx:pt>
          <cx:pt idx="573">-0.067865095353270899</cx:pt>
          <cx:pt idx="574">-0.0312487295223744</cx:pt>
          <cx:pt idx="575">0.021839597206479999</cx:pt>
          <cx:pt idx="576">0.079316121188396801</cx:pt>
          <cx:pt idx="577">0.067838350909684195</cx:pt>
          <cx:pt idx="578">0.038661755829485903</cx:pt>
          <cx:pt idx="579">0.058868648073083001</cx:pt>
          <cx:pt idx="580">0.0145206644027238</cx:pt>
          <cx:pt idx="581">-0.00194998002961042</cx:pt>
          <cx:pt idx="582">0.039486478173110601</cx:pt>
          <cx:pt idx="583">0.017299006589332599</cx:pt>
          <cx:pt idx="584">0.017055197783234</cx:pt>
          <cx:pt idx="585">0.00125693628740327</cx:pt>
          <cx:pt idx="586">-0.00067033347764002904</cx:pt>
          <cx:pt idx="587">-0.00033209394644342699</cx:pt>
          <cx:pt idx="588">-0.00082658908444436803</cx:pt>
          <cx:pt idx="589">-0.00042623315634873201</cx:pt>
          <cx:pt idx="590">-0.029886582511108501</cx:pt>
          <cx:pt idx="591">-0.018064399679924799</cx:pt>
          <cx:pt idx="592">-0.0085786096563550303</cx:pt>
          <cx:pt idx="593">0.033307516656661297</cx:pt>
          <cx:pt idx="594">0.080502712283291394</cx:pt>
          <cx:pt idx="595">0.0932078119482566</cx:pt>
          <cx:pt idx="596">0.069902848326428499</cx:pt>
          <cx:pt idx="597">0.027879979275864102</cx:pt>
          <cx:pt idx="598">0.051041274263998598</cx:pt>
          <cx:pt idx="599">0.043234534896282699</cx:pt>
          <cx:pt idx="600">0.021399727014011299</cx:pt>
          <cx:pt idx="601">0.020622519493223999</cx:pt>
          <cx:pt idx="602">0.039533258218332298</cx:pt>
          <cx:pt idx="603">-0.00137901234391869</cx:pt>
          <cx:pt idx="604">-0.030987245287039299</cx:pt>
          <cx:pt idx="605">-0.031604872805160902</cx:pt>
          <cx:pt idx="606">-0.0065401626595927203</cx:pt>
          <cx:pt idx="607">0.0123079760109142</cx:pt>
          <cx:pt idx="608">0.028215928455952902</cx:pt>
          <cx:pt idx="609">-0.00420494527073491</cx:pt>
          <cx:pt idx="610">-0.033150625288001397</cx:pt>
          <cx:pt idx="611">-0.031669724201972498</cx:pt>
          <cx:pt idx="612">-0.0174167414664925</cx:pt>
          <cx:pt idx="613">-0.0015401989593605901</cx:pt>
          <cx:pt idx="614">-0.00063432707988268701</cx:pt>
          <cx:pt idx="615">6.0463788385311801e-05</cx:pt>
          <cx:pt idx="616">1.8431315882077999e-05</cx:pt>
          <cx:pt idx="617">0.00030865178863896702</cx:pt>
          <cx:pt idx="618">-0.0098662691436727599</cx:pt>
          <cx:pt idx="619">-0.0086962731192520796</cx:pt>
          <cx:pt idx="620">-0.011746365548779499</cx:pt>
          <cx:pt idx="621">-0.018157195633875099</cx:pt>
          <cx:pt idx="622">-0.046777877457083297</cx:pt>
          <cx:pt idx="623">-0.037994851543788899</cx:pt>
          <cx:pt idx="624">0.0066164215334049504</cx:pt>
          <cx:pt idx="625">-0.010096200903104299</cx:pt>
          <cx:pt idx="626">0.0061771588381232404</cx:pt>
          <cx:pt idx="627">0.0124745059538089</cx:pt>
          <cx:pt idx="628">-0.0231325382781448</cx:pt>
          <cx:pt idx="629">-0.0076887395830389296</cx:pt>
          <cx:pt idx="630">0.016361967340614299</cx:pt>
          <cx:pt idx="631">0.045753414828677098</cx:pt>
          <cx:pt idx="632">0.046027631200451898</cx:pt>
          <cx:pt idx="633">0.027044238194682099</cx:pt>
          <cx:pt idx="634">-0.0219636629493032</cx:pt>
          <cx:pt idx="635">0.00169337172045904</cx:pt>
          <cx:pt idx="636">0.0037052483149915502</cx:pt>
          <cx:pt idx="637">-0.017347443320189199</cx:pt>
          <cx:pt idx="638">-0.029872717529881</cx:pt>
          <cx:pt idx="639">-0.0272341149623644</cx:pt>
          <cx:pt idx="640">-0.017889184274631299</cx:pt>
          <cx:pt idx="641">-0.0042941101290029102</cx:pt>
          <cx:pt idx="642">0.00052354685340404801</cx:pt>
          <cx:pt idx="643">0.00070848748907721899</cx:pt>
          <cx:pt idx="644">-0.00040362034347192401</cx:pt>
          <cx:pt idx="645">0.000400348668094511</cx:pt>
          <cx:pt idx="646">0.000188368701991954</cx:pt>
          <cx:pt idx="647">-0.0018967433058878201</cx:pt>
          <cx:pt idx="648">-0.0060464322847962803</cx:pt>
          <cx:pt idx="649">-0.0304915878650272</cx:pt>
          <cx:pt idx="650">-0.045677334314582999</cx:pt>
          <cx:pt idx="651">-0.074612474886403102</cx:pt>
          <cx:pt idx="652">-0.082056372996317198</cx:pt>
          <cx:pt idx="653">-0.023631882675087701</cx:pt>
          <cx:pt idx="654">-0.0078339260899269198</cx:pt>
          <cx:pt idx="655">0.024000280058472601</cx:pt>
          <cx:pt idx="656">0.021428425840275801</cx:pt>
          <cx:pt idx="657">0.0044342464031579499</cx:pt>
          <cx:pt idx="658">0.016754559330615999</cx:pt>
          <cx:pt idx="659">0.0483494699458481</cx:pt>
          <cx:pt idx="660">0.033502705748828999</cx:pt>
          <cx:pt idx="661">0.016428132954171001</cx:pt>
          <cx:pt idx="662">0.00637971674799868</cx:pt>
          <cx:pt idx="663">0.026404675930827001</cx:pt>
          <cx:pt idx="664">-0.020171878945376798</cx:pt>
          <cx:pt idx="665">-0.0497244349010207</cx:pt>
          <cx:pt idx="666">-0.035545924105365001</cx:pt>
          <cx:pt idx="667">-0.019054594421418401</cx:pt>
          <cx:pt idx="668">-0.0080895098383248001</cx:pt>
          <cx:pt idx="669">-0.0045471859342084697</cx:pt>
          <cx:pt idx="670">0.00072260364971504397</cx:pt>
          <cx:pt idx="671">-0.000446964292871932</cx:pt>
          <cx:pt idx="672">0.0012118935152440401</cx:pt>
          <cx:pt idx="673">0.00022437224118991499</cx:pt>
          <cx:pt idx="674">0.00049575352399449703</cx:pt>
          <cx:pt idx="675">0.00058400292799991305</cx:pt>
          <cx:pt idx="676">0.00331396833553911</cx:pt>
          <cx:pt idx="677">-0.00273357917769676</cx:pt>
          <cx:pt idx="678">-0.0058060811886519199</cx:pt>
          <cx:pt idx="679">-0.0027285357439056999</cx:pt>
          <cx:pt idx="680">-0.0107706268672696</cx:pt>
          <cx:pt idx="681">-0.0268506895925095</cx:pt>
          <cx:pt idx="682">-0.028828958188312201</cx:pt>
          <cx:pt idx="683">0.019882379823803899</cx:pt>
          <cx:pt idx="684">-0.0127415205284153</cx:pt>
          <cx:pt idx="685">-0.036673515533929002</cx:pt>
          <cx:pt idx="686">-0.023573575470836099</cx:pt>
          <cx:pt idx="687">-0.018482779518871301</cx:pt>
          <cx:pt idx="688">-0.0097935014240030805</cx:pt>
          <cx:pt idx="689">-0.0043662787507695302</cx:pt>
          <cx:pt idx="690">-0.051044095233363201</cx:pt>
          <cx:pt idx="691">-0.047714806116219498</cx:pt>
          <cx:pt idx="692">-0.045396239701761001</cx:pt>
          <cx:pt idx="693">-0.038794533832891803</cx:pt>
          <cx:pt idx="694">-0.016857486719238</cx:pt>
          <cx:pt idx="695">-0.0099052561166260902</cx:pt>
          <cx:pt idx="696">-0.0035532425199535801</cx:pt>
          <cx:pt idx="697">-0.00062621829124110003</cx:pt>
          <cx:pt idx="698">-0.00053800134907418197</cx:pt>
          <cx:pt idx="699">9.3716069674721906e-05</cx:pt>
          <cx:pt idx="700">-0.00016970629647401501</cx:pt>
          <cx:pt idx="701">-0.00028397077253574499</cx:pt>
          <cx:pt idx="702">0.00021434315161005299</cx:pt>
          <cx:pt idx="703">-0.000759809083507613</cx:pt>
          <cx:pt idx="704">-0.0018868281588979899</cx:pt>
          <cx:pt idx="705">-0.00188684096557332</cx:pt>
          <cx:pt idx="706">-4.3202972450059399e-05</cx:pt>
          <cx:pt idx="707">0.00070104715391617397</cx:pt>
          <cx:pt idx="708">0.0039808805812420901</cx:pt>
          <cx:pt idx="709">-0.0105579196546856</cx:pt>
          <cx:pt idx="710">-0.017893421302459099</cx:pt>
          <cx:pt idx="711">-0.020072595381419301</cx:pt>
          <cx:pt idx="712">-0.0282538823568904</cx:pt>
          <cx:pt idx="713">-0.049651466761618003</cx:pt>
          <cx:pt idx="714">-0.041644492990833497</cx:pt>
          <cx:pt idx="715">-0.044822271716973103</cx:pt>
          <cx:pt idx="716">-0.033571450825839497</cx:pt>
          <cx:pt idx="717">-0.039581149355637002</cx:pt>
          <cx:pt idx="718">-0.037343131977696203</cx:pt>
          <cx:pt idx="719">-0.0212454377840657</cx:pt>
          <cx:pt idx="720">-0.0103467909219103</cx:pt>
          <cx:pt idx="721">-0.0053239784590750497</cx:pt>
          <cx:pt idx="722">-0.0057330441752851099</cx:pt>
          <cx:pt idx="723">-0.0027257798440154602</cx:pt>
          <cx:pt idx="724">0.00037420213196128399</cx:pt>
          <cx:pt idx="725">0.00083955259054072995</cx:pt>
          <cx:pt idx="726">-0.00026620258379986598</cx:pt>
          <cx:pt idx="727">-0.000128038810412448</cx:pt>
          <cx:pt idx="728">0.00047436002980981499</cx:pt>
          <cx:pt idx="729">-0.00017760183985757999</cx:pt>
          <cx:pt idx="730">-0.000107642890171884</cx:pt>
          <cx:pt idx="731">-0.00029665569987009802</cx:pt>
          <cx:pt idx="732">0.00014145938084647399</cx:pt>
          <cx:pt idx="733">-0.0011933995586351201</cx:pt>
          <cx:pt idx="734">-0.0011459761187558801</cx:pt>
          <cx:pt idx="735">-0.00085923962717047997</cx:pt>
          <cx:pt idx="736">0.00011796312156897699</cx:pt>
          <cx:pt idx="737">0.00020237047907272</cx:pt>
          <cx:pt idx="738">-0.0011194775491770901</cx:pt>
          <cx:pt idx="739">-0.0015244440717320201</cx:pt>
          <cx:pt idx="740">-0.00133152998827369</cx:pt>
          <cx:pt idx="741">-0.0075728975910001597</cx:pt>
          <cx:pt idx="742">-0.0091153954953496694</cx:pt>
          <cx:pt idx="743">-0.0045628450377828804</cx:pt>
          <cx:pt idx="744">-0.00344228162037321</cx:pt>
          <cx:pt idx="745">-0.0066557865614529201</cx:pt>
          <cx:pt idx="746">-0.010703954771388999</cx:pt>
          <cx:pt idx="747">-0.0070217060900650803</cx:pt>
          <cx:pt idx="748">-0.0050861233940302196</cx:pt>
          <cx:pt idx="749">-0.0013870750170702599</cx:pt>
          <cx:pt idx="750">-0.00033242001839986702</cx:pt>
          <cx:pt idx="751">3.2431415417789403e-05</cx:pt>
          <cx:pt idx="752">-0.00078397356327536102</cx:pt>
          <cx:pt idx="753">0.000314033263257031</cx:pt>
          <cx:pt idx="754">-0.00061014718447058595</cx:pt>
          <cx:pt idx="755">-0.00013910360849009299</cx:pt>
          <cx:pt idx="756">-5.8119971928935199e-05</cx:pt>
          <cx:pt idx="757">0.0011053562141024201</cx:pt>
          <cx:pt idx="758">-0.00033999531138129</cx:pt>
          <cx:pt idx="759">0.00090270529118389098</cx:pt>
          <cx:pt idx="760">-0.00017603388719479501</cx:pt>
          <cx:pt idx="761">-9.4017285066997695e-06</cx:pt>
          <cx:pt idx="762">0.00050116771419253298</cx:pt>
          <cx:pt idx="763">0.00055522735274757804</cx:pt>
          <cx:pt idx="764">0.00046375687136178298</cx:pt>
          <cx:pt idx="765">-0.00019065678684162301</cx:pt>
          <cx:pt idx="766">-0.000158539394324512</cx:pt>
          <cx:pt idx="767">-2.98379137995318e-05</cx:pt>
          <cx:pt idx="768">-7.6370032939891702e-05</cx:pt>
          <cx:pt idx="769">-0.00406270775676043</cx:pt>
          <cx:pt idx="770">-0.0034470387047437299</cx:pt>
          <cx:pt idx="771">6.6886371750447103e-06</cx:pt>
          <cx:pt idx="772">8.0576621444849406e-05</cx:pt>
          <cx:pt idx="773">0.000134185971413432</cx:pt>
          <cx:pt idx="774">-0.0012704304765084201</cx:pt>
          <cx:pt idx="775">-0.0045194198738816999</cx:pt>
          <cx:pt idx="776">-0.0020181053353943699</cx:pt>
          <cx:pt idx="777">-0.00076209914409760605</cx:pt>
          <cx:pt idx="778">-0.00025864116120287499</cx:pt>
          <cx:pt idx="779">0.00015715073769985999</cx:pt>
          <cx:pt idx="780">0.00083094850881778898</cx:pt>
          <cx:pt idx="781">0.00031948555657913802</cx:pt>
          <cx:pt idx="782">0.00071933338875510499</cx:pt>
          <cx:pt idx="783">0.00016392113335525401</cx:pt>
          <cx:pt idx="784">-0.0032843768498832249</cx:pt>
          <cx:pt idx="785">-0.0050330660976784496</cx:pt>
          <cx:pt idx="786">-0.00064381452876545247</cx:pt>
          <cx:pt idx="787">-0.0048339244635504496</cx:pt>
          <cx:pt idx="788">-0.013817475217656324</cx:pt>
          <cx:pt idx="789">0.00112915877409502</cx:pt>
          <cx:pt idx="790">0.011528207472803975</cx:pt>
          <cx:pt idx="791">0.001821296358598875</cx:pt>
          <cx:pt idx="792">-0.0064612356314069251</cx:pt>
          <cx:pt idx="793">-0.0066972908312447751</cx:pt>
          <cx:pt idx="794">-0.0091292224219057753</cx:pt>
          <cx:pt idx="795">0.027050553192677251</cx:pt>
          <cx:pt idx="796">0.0131637193641781</cx:pt>
          <cx:pt idx="797">0.010038871142887125</cx:pt>
          <cx:pt idx="798">0.011876401632609675</cx:pt>
          <cx:pt idx="799">-0.014152988926850974</cx:pt>
          <cx:pt idx="800">-0.012551888450694574</cx:pt>
          <cx:pt idx="801">0.01308351019651305</cx:pt>
          <cx:pt idx="802">-0.0066135959319384751</cx:pt>
          <cx:pt idx="803">-0.0075725954628974501</cx:pt>
          <cx:pt idx="804">-0.01578961377363235</cx:pt>
          <cx:pt idx="805">-0.0087181774639922254</cx:pt>
          <cx:pt idx="806">-0.0019794793425299026</cx:pt>
          <cx:pt idx="807">-8.1055368396503003e-05</cx:pt>
          <cx:pt idx="808">0.00019706802888794326</cx:pt>
          <cx:pt idx="809">4.0757546002992001e-05</cx:pt>
          <cx:pt idx="810">9.8947685105378746e-05</cx:pt>
          <cx:pt idx="811">-0.0027149419763417</cx:pt>
          <cx:pt idx="812">-0.0018390505740917</cx:pt>
          <cx:pt idx="813">-0.0087396887959952756</cx:pt>
          <cx:pt idx="814">-0.010078742925681224</cx:pt>
          <cx:pt idx="815">-0.011934758184235349</cx:pt>
          <cx:pt idx="816">-0.028463676283878251</cx:pt>
          <cx:pt idx="817">-0.014960005733673025</cx:pt>
          <cx:pt idx="818">-0.0066011613355067998</cx:pt>
          <cx:pt idx="819">0.0097639416152535997</cx:pt>
          <cx:pt idx="820">0.0035811240121390248</cx:pt>
          <cx:pt idx="821">-0.0049984478626854748</cx:pt>
          <cx:pt idx="822">-0.021634005257768426</cx:pt>
          <cx:pt idx="823">-0.021042673087871725</cx:pt>
          <cx:pt idx="824">-0.0140526280321075</cx:pt>
          <cx:pt idx="825">-0.038769099231476999</cx:pt>
          <cx:pt idx="826">-0.029294536630768</cx:pt>
          <cx:pt idx="827">-0.027952822288859251</cx:pt>
          <cx:pt idx="828">-0.037501845637740248</cx:pt>
          <cx:pt idx="829">-0.0144631778626118</cx:pt>
          <cx:pt idx="830">-0.023281259860352226</cx:pt>
          <cx:pt idx="831">-0.0155259338063399</cx:pt>
          <cx:pt idx="832">-0.021945315172618426</cx:pt>
          <cx:pt idx="833">-0.010898622209139725</cx:pt>
          <cx:pt idx="834">-0.0029887229229549001</cx:pt>
          <cx:pt idx="835">0.00040547635471373749</cx:pt>
          <cx:pt idx="836">6.0527305108656498e-05</cx:pt>
          <cx:pt idx="837">8.0226470698764498e-05</cx:pt>
          <cx:pt idx="838">5.6607240023571001e-05</cx:pt>
          <cx:pt idx="839">-0.0032259345280483999</cx:pt>
          <cx:pt idx="840">-0.0018287241614569924</cx:pt>
          <cx:pt idx="841">-0.0013646084894221925</cx:pt>
          <cx:pt idx="842">-0.0084888039294619255</cx:pt>
          <cx:pt idx="843">0.0036176969549673748</cx:pt>
          <cx:pt idx="844">0.0040517298417402248</cx:pt>
          <cx:pt idx="845">0.0020051172111565326</cx:pt>
          <cx:pt idx="846">-0.0041240252388246752</cx:pt>
          <cx:pt idx="847">-0.00096273316630477498</cx:pt>
          <cx:pt idx="848">0.013980961624665425</cx:pt>
          <cx:pt idx="849">0.0028781537008070002</cx:pt>
          <cx:pt idx="850">-0.019011922316747951</cx:pt>
          <cx:pt idx="851">-0.0024130473266947526</cx:pt>
          <cx:pt idx="852">0.00021616353179233674</cx:pt>
          <cx:pt idx="853">-0.0060165717449604996</cx:pt>
          <cx:pt idx="854">-0.029236201280989499</cx:pt>
          <cx:pt idx="855">-0.046901413137822749</cx:pt>
          <cx:pt idx="856">-0.055865628403489999</cx:pt>
          <cx:pt idx="857">-0.035324689273102748</cx:pt>
          <cx:pt idx="858">-0.034094525908483997</cx:pt>
          <cx:pt idx="859">-0.023853588342942999</cx:pt>
          <cx:pt idx="860">-0.026335271999905749</cx:pt>
          <cx:pt idx="861">-0.010389786514678525</cx:pt>
          <cx:pt idx="862">-0.0039819695533762252</cx:pt>
          <cx:pt idx="863">0.00025339791787222</cx:pt>
          <cx:pt idx="864">-9.4620758919118506e-05</cx:pt>
          <cx:pt idx="865">-0.00011785228597785175</cx:pt>
          <cx:pt idx="866">-0.00016900078324359399</cx:pt>
          <cx:pt idx="867">-0.0014317841839728549</cx:pt>
          <cx:pt idx="868">0.0015998583692249874</cx:pt>
          <cx:pt idx="869">0.00089572121291724496</cx:pt>
          <cx:pt idx="870">-0.0040690395691951754</cx:pt>
          <cx:pt idx="871">-0.00097442626716383004</cx:pt>
          <cx:pt idx="872">0.0008482467192799225</cx:pt>
          <cx:pt idx="873">-0.00055831801952451496</cx:pt>
          <cx:pt idx="874">0.00011562795569435525</cx:pt>
          <cx:pt idx="875">0.0028075572368380002</cx:pt>
          <cx:pt idx="876">0.0035997951776044752</cx:pt>
          <cx:pt idx="877">0.0079975224156992753</cx:pt>
          <cx:pt idx="878">0.013241800615105151</cx:pt>
          <cx:pt idx="879">0.013301853134222</cx:pt>
          <cx:pt idx="880">0.0061489093417411251</cx:pt>
          <cx:pt idx="881">-0.0043711884491616001</cx:pt>
          <cx:pt idx="882">-0.0071423855741888746</cx:pt>
          <cx:pt idx="883">-0.015214341051260525</cx:pt>
          <cx:pt idx="884">-0.0032843768498832249</cx:pt>
          <cx:pt idx="885">-0.0050330660976784496</cx:pt>
          <cx:pt idx="886">-0.00064381452876545247</cx:pt>
          <cx:pt idx="887">-0.0048339244635504496</cx:pt>
          <cx:pt idx="888">-0.013817475217656324</cx:pt>
          <cx:pt idx="889">0.00112915877409502</cx:pt>
          <cx:pt idx="890">0.011528207472803975</cx:pt>
          <cx:pt idx="891">0.001821296358598875</cx:pt>
          <cx:pt idx="892">-0.0064612356314069251</cx:pt>
          <cx:pt idx="893">-0.0066972908312447751</cx:pt>
          <cx:pt idx="894">-0.0091292224219057753</cx:pt>
          <cx:pt idx="895">0.027050553192677251</cx:pt>
          <cx:pt idx="896">0.0131637193641781</cx:pt>
          <cx:pt idx="897">0.010038871142887125</cx:pt>
          <cx:pt idx="898">0.011876401632609675</cx:pt>
          <cx:pt idx="899">-0.014152988926850974</cx:pt>
          <cx:pt idx="900">-0.012551888450694574</cx:pt>
          <cx:pt idx="901">0.01308351019651305</cx:pt>
          <cx:pt idx="902">-0.0066135959319384751</cx:pt>
          <cx:pt idx="903">-0.0075725954628974501</cx:pt>
          <cx:pt idx="904">-0.01578961377363235</cx:pt>
          <cx:pt idx="905">-0.0087181774639922254</cx:pt>
          <cx:pt idx="906">-0.0019794793425299026</cx:pt>
          <cx:pt idx="907">-8.1055368396503003e-05</cx:pt>
          <cx:pt idx="908">0.00019706802888794326</cx:pt>
          <cx:pt idx="909">4.0757546002992001e-05</cx:pt>
          <cx:pt idx="910">9.8947685105378746e-05</cx:pt>
          <cx:pt idx="911">-0.0027149419763417</cx:pt>
          <cx:pt idx="912">-0.0018390505740917</cx:pt>
          <cx:pt idx="913">-0.0087396887959952756</cx:pt>
          <cx:pt idx="914">-0.010078742925681224</cx:pt>
          <cx:pt idx="915">-0.011934758184235349</cx:pt>
          <cx:pt idx="916">-0.028463676283878251</cx:pt>
          <cx:pt idx="917">-0.014960005733673025</cx:pt>
          <cx:pt idx="918">-0.0066011613355067998</cx:pt>
          <cx:pt idx="919">0.0097639416152535997</cx:pt>
          <cx:pt idx="920">0.0035811240121390248</cx:pt>
          <cx:pt idx="921">-0.0049984478626854748</cx:pt>
          <cx:pt idx="922">-0.021634005257768426</cx:pt>
          <cx:pt idx="923">-0.021042673087871725</cx:pt>
          <cx:pt idx="924">-0.0140526280321075</cx:pt>
          <cx:pt idx="925">-0.038769099231476999</cx:pt>
          <cx:pt idx="926">-0.029294536630768</cx:pt>
          <cx:pt idx="927">-0.027952822288859251</cx:pt>
          <cx:pt idx="928">-0.037501845637740248</cx:pt>
          <cx:pt idx="929">-0.0144631778626118</cx:pt>
          <cx:pt idx="930">-0.023281259860352226</cx:pt>
          <cx:pt idx="931">-0.0155259338063399</cx:pt>
          <cx:pt idx="932">-0.021945315172618426</cx:pt>
          <cx:pt idx="933">-0.010898622209139725</cx:pt>
          <cx:pt idx="934">-0.0029887229229549001</cx:pt>
          <cx:pt idx="935">0.00040547635471373749</cx:pt>
          <cx:pt idx="936">6.0527305108656498e-05</cx:pt>
          <cx:pt idx="937">8.0226470698764498e-05</cx:pt>
          <cx:pt idx="938">5.6607240023571001e-05</cx:pt>
          <cx:pt idx="939">-0.0032259345280483999</cx:pt>
          <cx:pt idx="940">-0.0018287241614569924</cx:pt>
          <cx:pt idx="941">-0.0013646084894221925</cx:pt>
          <cx:pt idx="942">-0.0084888039294619255</cx:pt>
          <cx:pt idx="943">0.0036176969549673748</cx:pt>
          <cx:pt idx="944">0.0040517298417402248</cx:pt>
          <cx:pt idx="945">0.0020051172111565326</cx:pt>
          <cx:pt idx="946">-0.0041240252388246752</cx:pt>
          <cx:pt idx="947">-0.00096273316630477498</cx:pt>
          <cx:pt idx="948">0.013980961624665425</cx:pt>
          <cx:pt idx="949">0.0028781537008070002</cx:pt>
          <cx:pt idx="950">-0.019011922316747951</cx:pt>
          <cx:pt idx="951">-0.0024130473266947526</cx:pt>
          <cx:pt idx="952">0.00021616353179233674</cx:pt>
          <cx:pt idx="953">-0.0060165717449604996</cx:pt>
          <cx:pt idx="954">-0.029236201280989499</cx:pt>
          <cx:pt idx="955">-0.046901413137822749</cx:pt>
          <cx:pt idx="956">-0.055865628403489999</cx:pt>
          <cx:pt idx="957">-0.035324689273102748</cx:pt>
          <cx:pt idx="958">-0.034094525908483997</cx:pt>
          <cx:pt idx="959">-0.023853588342942999</cx:pt>
          <cx:pt idx="960">-0.026335271999905749</cx:pt>
          <cx:pt idx="961">-0.010389786514678525</cx:pt>
          <cx:pt idx="962">-0.0039819695533762252</cx:pt>
          <cx:pt idx="963">0.00025339791787222</cx:pt>
          <cx:pt idx="964">-9.4620758919118506e-05</cx:pt>
          <cx:pt idx="965">-0.00011785228597785175</cx:pt>
          <cx:pt idx="966">-0.00016900078324359399</cx:pt>
          <cx:pt idx="967">-0.0014317841839728549</cx:pt>
          <cx:pt idx="968">0.0015998583692249874</cx:pt>
          <cx:pt idx="969">0.00089572121291724496</cx:pt>
          <cx:pt idx="970">-0.0040690395691951754</cx:pt>
          <cx:pt idx="971">-0.00097442626716383004</cx:pt>
          <cx:pt idx="972">0.0008482467192799225</cx:pt>
          <cx:pt idx="973">-0.00055831801952451496</cx:pt>
          <cx:pt idx="974">0.00011562795569435525</cx:pt>
          <cx:pt idx="975">0.0028075572368380002</cx:pt>
          <cx:pt idx="976">0.0035997951776044752</cx:pt>
          <cx:pt idx="977">0.0079975224156992753</cx:pt>
          <cx:pt idx="978">0.013241800615105151</cx:pt>
          <cx:pt idx="979">0.013301853134222</cx:pt>
          <cx:pt idx="980">0.0061489093417411251</cx:pt>
          <cx:pt idx="981">-0.0043711884491616001</cx:pt>
          <cx:pt idx="982">-0.0071423855741888746</cx:pt>
          <cx:pt idx="983">-0.015214341051260525</cx:pt>
          <cx:pt idx="984">-0.0032843768498832249</cx:pt>
          <cx:pt idx="985">-0.0050330660976784496</cx:pt>
          <cx:pt idx="986">-0.00064381452876545247</cx:pt>
          <cx:pt idx="987">-0.0048339244635504496</cx:pt>
          <cx:pt idx="988">-0.013817475217656324</cx:pt>
          <cx:pt idx="989">0.00112915877409502</cx:pt>
          <cx:pt idx="990">0.011528207472803975</cx:pt>
          <cx:pt idx="991">0.001821296358598875</cx:pt>
          <cx:pt idx="992">-0.0064612356314069251</cx:pt>
          <cx:pt idx="993">-0.0066972908312447751</cx:pt>
          <cx:pt idx="994">-0.0091292224219057753</cx:pt>
          <cx:pt idx="995">0.027050553192677251</cx:pt>
          <cx:pt idx="996">0.0131637193641781</cx:pt>
          <cx:pt idx="997">0.010038871142887125</cx:pt>
          <cx:pt idx="998">0.011876401632609675</cx:pt>
          <cx:pt idx="999">-0.014152988926850974</cx:pt>
          <cx:pt idx="1000">-0.012551888450694574</cx:pt>
          <cx:pt idx="1001">0.01308351019651305</cx:pt>
          <cx:pt idx="1002">-0.0066135959319384751</cx:pt>
          <cx:pt idx="1003">-0.0075725954628974501</cx:pt>
          <cx:pt idx="1004">-0.01578961377363235</cx:pt>
          <cx:pt idx="1005">-0.0087181774639922254</cx:pt>
          <cx:pt idx="1006">-0.0019794793425299026</cx:pt>
          <cx:pt idx="1007">-8.1055368396503003e-05</cx:pt>
          <cx:pt idx="1008">0.00019706802888794326</cx:pt>
          <cx:pt idx="1009">4.0757546002992001e-05</cx:pt>
          <cx:pt idx="1010">9.8947685105378746e-05</cx:pt>
          <cx:pt idx="1011">-0.0027149419763417</cx:pt>
          <cx:pt idx="1012">-0.0018390505740917</cx:pt>
          <cx:pt idx="1013">-0.0087396887959952756</cx:pt>
          <cx:pt idx="1014">-0.010078742925681224</cx:pt>
          <cx:pt idx="1015">-0.011934758184235349</cx:pt>
          <cx:pt idx="1016">-0.028463676283878251</cx:pt>
          <cx:pt idx="1017">-0.014960005733673025</cx:pt>
          <cx:pt idx="1018">-0.0066011613355067998</cx:pt>
          <cx:pt idx="1019">0.0097639416152535997</cx:pt>
          <cx:pt idx="1020">0.0035811240121390248</cx:pt>
          <cx:pt idx="1021">-0.0049984478626854748</cx:pt>
          <cx:pt idx="1022">-0.021634005257768426</cx:pt>
          <cx:pt idx="1023">-0.021042673087871725</cx:pt>
          <cx:pt idx="1024">-0.0140526280321075</cx:pt>
          <cx:pt idx="1025">-0.038769099231476999</cx:pt>
          <cx:pt idx="1026">-0.029294536630768</cx:pt>
          <cx:pt idx="1027">-0.027952822288859251</cx:pt>
          <cx:pt idx="1028">-0.037501845637740248</cx:pt>
          <cx:pt idx="1029">-0.0144631778626118</cx:pt>
          <cx:pt idx="1030">-0.023281259860352226</cx:pt>
          <cx:pt idx="1031">-0.0155259338063399</cx:pt>
          <cx:pt idx="1032">-0.021945315172618426</cx:pt>
          <cx:pt idx="1033">-0.010898622209139725</cx:pt>
          <cx:pt idx="1034">-0.0029887229229549001</cx:pt>
          <cx:pt idx="1035">0.00040547635471373749</cx:pt>
          <cx:pt idx="1036">6.0527305108656498e-05</cx:pt>
          <cx:pt idx="1037">8.0226470698764498e-05</cx:pt>
          <cx:pt idx="1038">5.6607240023571001e-05</cx:pt>
          <cx:pt idx="1039">-0.0032259345280483999</cx:pt>
          <cx:pt idx="1040">-0.0018287241614569924</cx:pt>
          <cx:pt idx="1041">-0.0013646084894221925</cx:pt>
          <cx:pt idx="1042">-0.0084888039294619255</cx:pt>
          <cx:pt idx="1043">0.0036176969549673748</cx:pt>
          <cx:pt idx="1044">0.0040517298417402248</cx:pt>
          <cx:pt idx="1045">0.0020051172111565326</cx:pt>
          <cx:pt idx="1046">-0.0041240252388246752</cx:pt>
          <cx:pt idx="1047">-0.00096273316630477498</cx:pt>
          <cx:pt idx="1048">0.013980961624665425</cx:pt>
          <cx:pt idx="1049">0.0028781537008070002</cx:pt>
          <cx:pt idx="1050">-0.019011922316747951</cx:pt>
          <cx:pt idx="1051">-0.0024130473266947526</cx:pt>
          <cx:pt idx="1052">0.00021616353179233674</cx:pt>
          <cx:pt idx="1053">-0.0060165717449604996</cx:pt>
          <cx:pt idx="1054">-0.029236201280989499</cx:pt>
          <cx:pt idx="1055">-0.046901413137822749</cx:pt>
          <cx:pt idx="1056">-0.055865628403489999</cx:pt>
          <cx:pt idx="1057">-0.035324689273102748</cx:pt>
          <cx:pt idx="1058">-0.034094525908483997</cx:pt>
          <cx:pt idx="1059">-0.023853588342942999</cx:pt>
          <cx:pt idx="1060">-0.026335271999905749</cx:pt>
          <cx:pt idx="1061">-0.010389786514678525</cx:pt>
          <cx:pt idx="1062">-0.0039819695533762252</cx:pt>
          <cx:pt idx="1063">0.00025339791787222</cx:pt>
          <cx:pt idx="1064">-9.4620758919118506e-05</cx:pt>
          <cx:pt idx="1065">-0.00011785228597785175</cx:pt>
          <cx:pt idx="1066">-0.00016900078324359399</cx:pt>
          <cx:pt idx="1067">-0.0014317841839728549</cx:pt>
          <cx:pt idx="1068">0.0015998583692249874</cx:pt>
          <cx:pt idx="1069">0.00089572121291724496</cx:pt>
          <cx:pt idx="1070">-0.0040690395691951754</cx:pt>
          <cx:pt idx="1071">-0.00097442626716383004</cx:pt>
          <cx:pt idx="1072">0.0008482467192799225</cx:pt>
          <cx:pt idx="1073">-0.00055831801952451496</cx:pt>
          <cx:pt idx="1074">0.00011562795569435525</cx:pt>
          <cx:pt idx="1075">0.0028075572368380002</cx:pt>
          <cx:pt idx="1076">0.0035997951776044752</cx:pt>
          <cx:pt idx="1077">0.0079975224156992753</cx:pt>
          <cx:pt idx="1078">0.013241800615105151</cx:pt>
          <cx:pt idx="1079">0.013301853134222</cx:pt>
          <cx:pt idx="1080">0.0061489093417411251</cx:pt>
          <cx:pt idx="1081">-0.0043711884491616001</cx:pt>
          <cx:pt idx="1082">-0.0071423855741888746</cx:pt>
          <cx:pt idx="1083">-0.015214341051260525</cx:pt>
        </cx:lvl>
      </cx:numDim>
    </cx:data>
    <cx:data id="144">
      <cx:numDim type="val">
        <cx:f>Sheet2!$EO$1:$EO$1084</cx:f>
        <cx:lvl ptCount="1084" formatCode="G/通用格式">
          <cx:pt idx="0">0.00063315248494249599</cx:pt>
          <cx:pt idx="1">-0.00056555124763789095</cx:pt>
          <cx:pt idx="2">0.00024047737775755601</cx:pt>
          <cx:pt idx="3">0.00036618128992616298</cx:pt>
          <cx:pt idx="4">-0.00028188724820722</cx:pt>
          <cx:pt idx="5">0.00030782595951920499</cx:pt>
          <cx:pt idx="6">0.000121744709337993</cx:pt>
          <cx:pt idx="7">5.23018178840482e-05</cx:pt>
          <cx:pt idx="8">-0.00023681519410458199</cx:pt>
          <cx:pt idx="9">-0.000479324783636929</cx:pt>
          <cx:pt idx="10">0.00047640840745751998</cx:pt>
          <cx:pt idx="11">-0.00031519973435838601</cx:pt>
          <cx:pt idx="12">-0.00035843009460610498</cx:pt>
          <cx:pt idx="13">0.00044778890725591402</cx:pt>
          <cx:pt idx="14">0.00031395818438305101</cx:pt>
          <cx:pt idx="15">0.00070214467206993999</cx:pt>
          <cx:pt idx="16">0.000105137808580117</cx:pt>
          <cx:pt idx="17">-3.3587600357031899e-05</cx:pt>
          <cx:pt idx="18">0.000210635091068454</cx:pt>
          <cx:pt idx="19">-0.00026181612761621903</cx:pt>
          <cx:pt idx="20">6.8301051411701606e-05</cx:pt>
          <cx:pt idx="21">0.00030887444731906801</cx:pt>
          <cx:pt idx="22">4.5364528692452801e-06</cx:pt>
          <cx:pt idx="23">-0.00032239008611750401</cx:pt>
          <cx:pt idx="24">-0.000391564574525363</cx:pt>
          <cx:pt idx="25">-0.00045198170368970699</cx:pt>
          <cx:pt idx="26">-0.00042229302454318299</cx:pt>
          <cx:pt idx="27">0.000543832271490601</cx:pt>
          <cx:pt idx="28">-0.000794101724345061</cx:pt>
          <cx:pt idx="29">0.00043198098708643499</cx:pt>
          <cx:pt idx="30">-0.00028947142492361303</cx:pt>
          <cx:pt idx="31">-0.00046475819537605302</cx:pt>
          <cx:pt idx="32">-0.00031722071032056501</cx:pt>
          <cx:pt idx="33">0.000401025558400605</cx:pt>
          <cx:pt idx="34">0.00013241070838759599</cx:pt>
          <cx:pt idx="35">3.2595201276871298e-05</cx:pt>
          <cx:pt idx="36">0.00060883317297576905</cx:pt>
          <cx:pt idx="37">0.00080248420215088101</cx:pt>
          <cx:pt idx="38">0.000153119792235292</cx:pt>
          <cx:pt idx="39">0.00033719160028356703</cx:pt>
          <cx:pt idx="40">0.00061463581991066702</cx:pt>
          <cx:pt idx="41">0.00078624588796054405</cx:pt>
          <cx:pt idx="42">0.00058466926718950003</cx:pt>
          <cx:pt idx="43">-2.86108828556833e-05</cx:pt>
          <cx:pt idx="44">0.0013281458260030799</cx:pt>
          <cx:pt idx="45">0.00155943058817315</cx:pt>
          <cx:pt idx="46">3.52775840535077e-05</cx:pt>
          <cx:pt idx="47">0.00047514400358615301</cx:pt>
          <cx:pt idx="48">0.00069089026957411097</cx:pt>
          <cx:pt idx="49">-0.00016559807279107301</cx:pt>
          <cx:pt idx="50">-5.0815731531488902e-05</cx:pt>
          <cx:pt idx="51">0.00049747623194824897</cx:pt>
          <cx:pt idx="52">-0.00017023050026655101</cx:pt>
          <cx:pt idx="53">6.7197651483493794e-05</cx:pt>
          <cx:pt idx="54">0.00050634307332644499</cx:pt>
          <cx:pt idx="55">3.4801375904619899e-05</cx:pt>
          <cx:pt idx="56">-0.00021740397908577699</cx:pt>
          <cx:pt idx="57">3.5634214035084799e-05</cx:pt>
          <cx:pt idx="58">0.00071937791441333302</cx:pt>
          <cx:pt idx="59">-0.000134011800965502</cx:pt>
          <cx:pt idx="60">0.00020202366372859399</cx:pt>
          <cx:pt idx="61">0.00020960154550277499</cx:pt>
          <cx:pt idx="62">0.00067211969061096695</cx:pt>
          <cx:pt idx="63">0.00213618126621627</cx:pt>
          <cx:pt idx="64">0.0022437432950299699</cx:pt>
          <cx:pt idx="65">-0.0018395399583447799</cx:pt>
          <cx:pt idx="66">0.0022217869076464002</cx:pt>
          <cx:pt idx="67">0.0040605312446653297</cx:pt>
          <cx:pt idx="68">-0.0049434976188513398</cx:pt>
          <cx:pt idx="69">-0.014755722835360301</cx:pt>
          <cx:pt idx="70">-0.011021895676094901</cx:pt>
          <cx:pt idx="71">-0.0058211966865232201</cx:pt>
          <cx:pt idx="72">0.00478777220479242</cx:pt>
          <cx:pt idx="73">0.0096822480344765094</cx:pt>
          <cx:pt idx="74">0.010874754186801901</cx:pt>
          <cx:pt idx="75">0.0087333902876399905</cx:pt>
          <cx:pt idx="76">0.0028444153429222699</cx:pt>
          <cx:pt idx="77">0.0015390229643941599</cx:pt>
          <cx:pt idx="78">0.00149154114017899</cx:pt>
          <cx:pt idx="79">-0.00046492706265050101</cx:pt>
          <cx:pt idx="80">-0.00028787056744143202</cx:pt>
          <cx:pt idx="81">-2.1137479643456799e-05</cx:pt>
          <cx:pt idx="82">0.00022158875054045801</cx:pt>
          <cx:pt idx="83">0.00030973376987078699</cx:pt>
          <cx:pt idx="84">-0.00022954353331285901</cx:pt>
          <cx:pt idx="85">0.00048642789090344297</cx:pt>
          <cx:pt idx="86">-7.8771646467670396e-06</cx:pt>
          <cx:pt idx="87">-0.00024496238702862902</cx:pt>
          <cx:pt idx="88">0.00040075599603291298</cx:pt>
          <cx:pt idx="89">-4.5452158843490002e-05</cx:pt>
          <cx:pt idx="90">0.00050116530338506396</cx:pt>
          <cx:pt idx="91">-3.22464605911026e-05</cx:pt>
          <cx:pt idx="92">0.000325219673588278</cx:pt>
          <cx:pt idx="93">-0.0014452181587359799</cx:pt>
          <cx:pt idx="94">-0.0062777760244459302</cx:pt>
          <cx:pt idx="95">-0.0035020041084555002</cx:pt>
          <cx:pt idx="96">-0.00145315924771614</cx:pt>
          <cx:pt idx="97">-0.0078934868539127893</cx:pt>
          <cx:pt idx="98">-0.023939960126157601</cx:pt>
          <cx:pt idx="99">-0.0163565394435587</cx:pt>
          <cx:pt idx="100">-0.0026202995121326201</cx:pt>
          <cx:pt idx="101">0.012942112937990099</cx:pt>
          <cx:pt idx="102">0.0170963686940157</cx:pt>
          <cx:pt idx="103">0.0115191774574876</cx:pt>
          <cx:pt idx="104">0.011391210443601901</cx:pt>
          <cx:pt idx="105">0.0091019021100214592</cx:pt>
          <cx:pt idx="106">0.0063320405358817397</cx:pt>
          <cx:pt idx="107">0.00044014832146877002</cx:pt>
          <cx:pt idx="108">-0.000163639717226147</cx:pt>
          <cx:pt idx="109">0.00298635151888259</cx:pt>
          <cx:pt idx="110">0.0014915183891903399</cx:pt>
          <cx:pt idx="111">-0.00018583627020239701</cx:pt>
          <cx:pt idx="112">0.00079742807590887205</cx:pt>
          <cx:pt idx="113">0.000260323049057594</cx:pt>
          <cx:pt idx="114">-3.20118423381781e-05</cx:pt>
          <cx:pt idx="115">3.2949146146868701e-05</cx:pt>
          <cx:pt idx="116">0.00050277864048081796</cx:pt>
          <cx:pt idx="117">-0.00325064608062721</cx:pt>
          <cx:pt idx="118">-0.0098932356023115203</cx:pt>
          <cx:pt idx="119">-0.0152948470527606</cx:pt>
          <cx:pt idx="120">-0.0207225724284106</cx:pt>
          <cx:pt idx="121">0.0022741944599628402</cx:pt>
          <cx:pt idx="122">0.0127826560104565</cx:pt>
          <cx:pt idx="123">0.039811867178232901</cx:pt>
          <cx:pt idx="124">0.025499105197018101</cx:pt>
          <cx:pt idx="125">-0.031364310296054701</cx:pt>
          <cx:pt idx="126">-0.0099427305211818497</cx:pt>
          <cx:pt idx="127">0.032459998594010803</cx:pt>
          <cx:pt idx="128">0.054169181068712699</cx:pt>
          <cx:pt idx="129">0.054927672887749399</cx:pt>
          <cx:pt idx="130">0.020094056090137698</cx:pt>
          <cx:pt idx="131">-0.0027627235383638599</cx:pt>
          <cx:pt idx="132">-0.0104015473372877</cx:pt>
          <cx:pt idx="133">-0.0054271938922153297</cx:pt>
          <cx:pt idx="134">-0.0076834332727157796</cx:pt>
          <cx:pt idx="135">0.00095375789915113198</cx:pt>
          <cx:pt idx="136">0.0083450998362556098</cx:pt>
          <cx:pt idx="137">0.0064930866725721997</cx:pt>
          <cx:pt idx="138">0.0022453799143641799</cx:pt>
          <cx:pt idx="139">0.00040294407882574901</cx:pt>
          <cx:pt idx="140">0.00026013830794746601</cx:pt>
          <cx:pt idx="141">-0.00035205499266337601</cx:pt>
          <cx:pt idx="142">-0.00032406924508667097</cx:pt>
          <cx:pt idx="143">5.8351313760297702e-05</cx:pt>
          <cx:pt idx="144">0.00034978865328790198</cx:pt>
          <cx:pt idx="145">-0.0105748868312712</cx:pt>
          <cx:pt idx="146">-0.00648021583078307</cx:pt>
          <cx:pt idx="147">0.024166285915148401</cx:pt>
          <cx:pt idx="148">0.0039893894619911201</cx:pt>
          <cx:pt idx="149">0.00465820948621707</cx:pt>
          <cx:pt idx="150">0.0171720527088207</cx:pt>
          <cx:pt idx="151">0.065478782929826701</cx:pt>
          <cx:pt idx="152">0.027687263580631599</cx:pt>
          <cx:pt idx="153">-0.0121922128838255</cx:pt>
          <cx:pt idx="154">0.042969291758475102</cx:pt>
          <cx:pt idx="155">0.054258483201863598</cx:pt>
          <cx:pt idx="156">0.074030196607706905</cx:pt>
          <cx:pt idx="157">0.061865195795356903</cx:pt>
          <cx:pt idx="158">0.0203282200969753</cx:pt>
          <cx:pt idx="159">0.032044338723902797</cx:pt>
          <cx:pt idx="160">0.029258381302337998</cx:pt>
          <cx:pt idx="161">0.028880180295433301</cx:pt>
          <cx:pt idx="162">0.0131235798330912</cx:pt>
          <cx:pt idx="163">0.0050073781319651999</cx:pt>
          <cx:pt idx="164">0.0141756841526332</cx:pt>
          <cx:pt idx="165">0.018120175530734601</cx:pt>
          <cx:pt idx="166">0.010568219035674</cx:pt>
          <cx:pt idx="167">-4.2357450143157403e-05</cx:pt>
          <cx:pt idx="168">-0.000169197730406833</cx:pt>
          <cx:pt idx="169">-8.7275907415141799e-05</cx:pt>
          <cx:pt idx="170">0.00168434887282356</cx:pt>
          <cx:pt idx="171">-5.2347215601958499e-05</cx:pt>
          <cx:pt idx="172">-0.00070011674082951696</cx:pt>
          <cx:pt idx="173">0.00144783487659525</cx:pt>
          <cx:pt idx="174">0.012686763675619699</cx:pt>
          <cx:pt idx="175">0.033907037029728998</cx:pt>
          <cx:pt idx="176">0.026526674456130599</cx:pt>
          <cx:pt idx="177">0.039951431110127</cx:pt>
          <cx:pt idx="178">0.078376892574885199</cx:pt>
          <cx:pt idx="179">0.056728544760398202</cx:pt>
          <cx:pt idx="180">0.054057933545634998</cx:pt>
          <cx:pt idx="181">0.032034715230372601</cx:pt>
          <cx:pt idx="182">0.060663124676473397</cx:pt>
          <cx:pt idx="183">0.067671087916529898</cx:pt>
          <cx:pt idx="184">0.030103850877221099</cx:pt>
          <cx:pt idx="185">0.080686573078362703</cx:pt>
          <cx:pt idx="186">0.070982496256579194</cx:pt>
          <cx:pt idx="187">0.095867006095968002</cx:pt>
          <cx:pt idx="188">0.0348178796998291</cx:pt>
          <cx:pt idx="189">-0.00173445100342373</cx:pt>
          <cx:pt idx="190">0.018098863766731099</cx:pt>
          <cx:pt idx="191">0.024639684863852599</cx:pt>
          <cx:pt idx="192">0.022591765037858799</cx:pt>
          <cx:pt idx="193">0.026137826073248799</cx:pt>
          <cx:pt idx="194">0.0056806292973126697</cx:pt>
          <cx:pt idx="195">-0.00068320361716105301</cx:pt>
          <cx:pt idx="196">-0.00011711995255196</cx:pt>
          <cx:pt idx="197">-0.00052970907441762403</cx:pt>
          <cx:pt idx="198">-0.0083727029559571495</cx:pt>
          <cx:pt idx="199">-0.0045942916173711251</cx:pt>
          <cx:pt idx="200">-4.9338442247737747e-05</cx:pt>
          <cx:pt idx="201">0.0040018160018925504</cx:pt>
          <cx:pt idx="202">-0.0013220123701725951</cx:pt>
          <cx:pt idx="203">0.0055566889491300998</cx:pt>
          <cx:pt idx="204">0.01402681724223185</cx:pt>
          <cx:pt idx="205">0.016991629002985374</cx:pt>
          <cx:pt idx="206">0.024514377841116101</cx:pt>
          <cx:pt idx="207">0.012474811221121875</cx:pt>
          <cx:pt idx="208">0.0059098857018503254</cx:pt>
          <cx:pt idx="209">0.0045248330357643253</cx:pt>
          <cx:pt idx="210">0.0032993191315546502</cx:pt>
          <cx:pt idx="211">0.018019013287797377</cx:pt>
          <cx:pt idx="212">0.015711548216731899</cx:pt>
          <cx:pt idx="213">0.0051446490222913496</cx:pt>
          <cx:pt idx="214">0.0087074879580006492</cx:pt>
          <cx:pt idx="215">0.0069183116336090254</cx:pt>
          <cx:pt idx="216">0.0032789805008415752</cx:pt>
          <cx:pt idx="217">0.010341504397879325</cx:pt>
          <cx:pt idx="218">0.010210672894045175</cx:pt>
          <cx:pt idx="219">0.0092236848497461756</cx:pt>
          <cx:pt idx="220">0.00066732599394787753</cx:pt>
          <cx:pt idx="221">0.0018211605266701875</cx:pt>
          <cx:pt idx="222">0.0011782640478791</cx:pt>
          <cx:pt idx="223">6.6920272901522997e-05</cx:pt>
          <cx:pt idx="224">7.6581179781355754e-05</cx:pt>
          <cx:pt idx="225">-2.8619422940869001e-05</cx:pt>
          <cx:pt idx="226">-0.002539469320616175</cx:pt>
          <cx:pt idx="227">-0.0026899632776319752</cx:pt>
          <cx:pt idx="228">0.00041449047309354502</cx:pt>
          <cx:pt idx="229">-0.0051615010840395997</cx:pt>
          <cx:pt idx="230">0.0068364015878660004</cx:pt>
          <cx:pt idx="231">0.010565395120060274</cx:pt>
          <cx:pt idx="232">0.012086728390817701</cx:pt>
          <cx:pt idx="233">0.022102133775517323</cx:pt>
          <cx:pt idx="234">0.016873300668805574</cx:pt>
          <cx:pt idx="235">0.011828242094232775</cx:pt>
          <cx:pt idx="236">0.010268102650662751</cx:pt>
          <cx:pt idx="237">0.010703831791080825</cx:pt>
          <cx:pt idx="238">0.00070569023507150754</cx:pt>
          <cx:pt idx="239">0.0080502793504765493</cx:pt>
          <cx:pt idx="240">0.0097761868343454999</cx:pt>
          <cx:pt idx="241">0.0018966968004276625</cx:pt>
          <cx:pt idx="242">0.0061166738250192001</cx:pt>
          <cx:pt idx="243">0.0062147082473414253</cx:pt>
          <cx:pt idx="244">0.0019184613808723525</cx:pt>
          <cx:pt idx="245">0.010758055411363324</cx:pt>
          <cx:pt idx="246">0.011119397024883026</cx:pt>
          <cx:pt idx="247">0.010919557736504625</cx:pt>
          <cx:pt idx="248">0.0045359196733751501</cx:pt>
          <cx:pt idx="249">0.0044275529626024001</cx:pt>
          <cx:pt idx="250">0.0026105647191089999</cx:pt>
          <cx:pt idx="251">0.00033059667671532001</cx:pt>
          <cx:pt idx="252">4.9181930690922749e-05</cx:pt>
          <cx:pt idx="253">-7.4993641761383502e-05</cx:pt>
          <cx:pt idx="254">-0.0004029094158212325</cx:pt>
          <cx:pt idx="255">-0.0003013676249364725</cx:pt>
          <cx:pt idx="256">-0.0022958504910182173</cx:pt>
          <cx:pt idx="257">-0.00042232217431802251</cx:pt>
          <cx:pt idx="258">0.0048700931343609753</cx:pt>
          <cx:pt idx="259">0.0039612423196049001</cx:pt>
          <cx:pt idx="260">0.019557496810907925</cx:pt>
          <cx:pt idx="261">0.028195948734766999</cx:pt>
          <cx:pt idx="262">0.014427587164083875</cx:pt>
          <cx:pt idx="263">0.01305247325750665</cx:pt>
          <cx:pt idx="264">0.0031205252525173749</cx:pt>
          <cx:pt idx="265">-0.00030342705947296751</cx:pt>
          <cx:pt idx="266">-0.00626479928861095</cx:pt>
          <cx:pt idx="267">-0.002096898192455805</cx:pt>
          <cx:pt idx="268">0.0057746134647891998</cx:pt>
          <cx:pt idx="269">-0.0088696569127336006</cx:pt>
          <cx:pt idx="270">0.00026522155513585748</cx:pt>
          <cx:pt idx="271">5.1852434805029496e-06</cx:pt>
          <cx:pt idx="272">-0.0072420588738653499</cx:pt>
          <cx:pt idx="273">-0.0070226577938586254</cx:pt>
          <cx:pt idx="274">0.0024072322560626525</cx:pt>
          <cx:pt idx="275">0.01134862008314585</cx:pt>
          <cx:pt idx="276">0.014588575792059525</cx:pt>
          <cx:pt idx="277">0.0097749353434856499</cx:pt>
          <cx:pt idx="278">0.003752300077913925</cx:pt>
          <cx:pt idx="279">-0.00022215952220356599</cx:pt>
          <cx:pt idx="280">9.2608985357659756e-05</cx:pt>
          <cx:pt idx="281">-0.00027252287308823</cx:pt>
          <cx:pt idx="282">-0.000966242001060655</cx:pt>
          <cx:pt idx="283">0.00071817816093186504</cx:pt>
          <cx:pt idx="284">-0.00037475717475434498</cx:pt>
          <cx:pt idx="285">0.00049834457125218245</cx:pt>
          <cx:pt idx="286">0.0018160416903797349</cx:pt>
          <cx:pt idx="287">-0.00042225900587397998</cx:pt>
          <cx:pt idx="288">0.011820570974082074</cx:pt>
          <cx:pt idx="289">0.0084812486574812242</cx:pt>
          <cx:pt idx="290">0.0019711276233014851</cx:pt>
          <cx:pt idx="291">0.0055939897842415248</cx:pt>
          <cx:pt idx="292">0.003804698925751675</cx:pt>
          <cx:pt idx="293">-0.0065888661300951999</cx:pt>
          <cx:pt idx="294">-0.0071450926995825252</cx:pt>
          <cx:pt idx="295">-0.013833913912751799</cx:pt>
          <cx:pt idx="296">-0.019845093178259325</cx:pt>
          <cx:pt idx="297">-0.020633651379745099</cx:pt>
          <cx:pt idx="298">-0.0067363674674945249</cx:pt>
          <cx:pt idx="299">-0.029510660064665298</cx:pt>
          <cx:pt idx="300">-0.047505696321329803</cx:pt>
          <cx:pt idx="301">-0.052984446093080902</cx:pt>
          <cx:pt idx="302">-0.018109120322114199</cx:pt>
          <cx:pt idx="303">0.034696152309758498</cx:pt>
          <cx:pt idx="304">0.051601111430863301</cx:pt>
          <cx:pt idx="305">0.030719176707476498</cx:pt>
          <cx:pt idx="306">0.0118045245324775</cx:pt>
          <cx:pt idx="307">-0.00061487547637371995</cx:pt>
          <cx:pt idx="308">-3.86621394686518e-05</cx:pt>
          <cx:pt idx="309">-0.000413726712860261</cx:pt>
          <cx:pt idx="310">-0.0037330639377102402</cx:pt>
          <cx:pt idx="311">0.0097036487772081195</cx:pt>
          <cx:pt idx="312">0.0099607253456855793</cx:pt>
          <cx:pt idx="313">-0.057743793412623298</cx:pt>
          <cx:pt idx="314">-0.057199240833162503</cx:pt>
          <cx:pt idx="315">-0.027672067252141198</cx:pt>
          <cx:pt idx="316">-0.0124453902102418</cx:pt>
          <cx:pt idx="317">-0.013323994875604501</cx:pt>
          <cx:pt idx="318">-0.0309934971747057</cx:pt>
          <cx:pt idx="319">0.0019712057341933899</cx:pt>
          <cx:pt idx="320">0.047134019670809803</cx:pt>
          <cx:pt idx="321">0.041429661800660801</cx:pt>
          <cx:pt idx="322">-0.0075407063434132201</cx:pt>
          <cx:pt idx="323">-0.067330339196627495</cx:pt>
          <cx:pt idx="324">-0.132742288856149</cx:pt>
          <cx:pt idx="325">-0.098703476740728699</cx:pt>
          <cx:pt idx="326">-0.113183854313152</cx:pt>
          <cx:pt idx="327">-0.090220655301971098</cx:pt>
          <cx:pt idx="328">-0.098790017145888906</cx:pt>
          <cx:pt idx="329">-0.054410633496964303</cx:pt>
          <cx:pt idx="330">-0.080180067621306694</cx:pt>
          <cx:pt idx="331">-0.0227274751603227</cx:pt>
          <cx:pt idx="332">0.0126457801325984</cx:pt>
          <cx:pt idx="333">0.0151810918007297</cx:pt>
          <cx:pt idx="334">0.0053039796955324098</cx:pt>
          <cx:pt idx="335">0.00037579333300475298</cx:pt>
          <cx:pt idx="336">0.00027361300414472203</cx:pt>
          <cx:pt idx="337">-0.00076309139067383001</cx:pt>
          <cx:pt idx="338">-0.0023522880678801001</cx:pt>
          <cx:pt idx="339">0.019134831683549399</cx:pt>
          <cx:pt idx="340">-0.0110555751754713</cx:pt>
          <cx:pt idx="341">-0.060723489215006102</cx:pt>
          <cx:pt idx="342">-0.029641587578207802</cx:pt>
          <cx:pt idx="343">-0.00812870234859496</cx:pt>
          <cx:pt idx="344">0.0198445586951926</cx:pt>
          <cx:pt idx="345">0.0291053427772014</cx:pt>
          <cx:pt idx="346">0.00037931790612712402</cx:pt>
          <cx:pt idx="347">0.093369779985914295</cx:pt>
          <cx:pt idx="348">0.072180997338879796</cx:pt>
          <cx:pt idx="349">0.0524430010548428</cx:pt>
          <cx:pt idx="350">-0.040015707842132403</cx:pt>
          <cx:pt idx="351">-0.068079367694133905</cx:pt>
          <cx:pt idx="352">-0.111022871313361</cx:pt>
          <cx:pt idx="353">-0.055183388137542699</cx:pt>
          <cx:pt idx="354">-0.11925746334531501</cx:pt>
          <cx:pt idx="355">-0.107132162740198</cx:pt>
          <cx:pt idx="356">-0.053762222658680602</cx:pt>
          <cx:pt idx="357">-0.0276963126717251</cx:pt>
          <cx:pt idx="358">-0.082803037951954206</cx:pt>
          <cx:pt idx="359">-0.040694645669995998</cx:pt>
          <cx:pt idx="360">-0.0083731814465181492</cx:pt>
          <cx:pt idx="361">0.00304817262493911</cx:pt>
          <cx:pt idx="362">0.0020388541100527899</cx:pt>
          <cx:pt idx="363">-0.00018750130713887799</cx:pt>
          <cx:pt idx="364">0.000303627341629277</cx:pt>
          <cx:pt idx="365">0.00062505755754803599</cx:pt>
          <cx:pt idx="366">-0.0011728490061824099</cx:pt>
          <cx:pt idx="367">0.015426848916132401</cx:pt>
          <cx:pt idx="368">-0.0306153400414838</cx:pt>
          <cx:pt idx="369">-0.030744219043938099</cx:pt>
          <cx:pt idx="370">-0.0031376515742242098</cx:pt>
          <cx:pt idx="371">0.031085390694963001</cx:pt>
          <cx:pt idx="372">0.0097242011027754895</cx:pt>
          <cx:pt idx="373">0.040656017681020298</cx:pt>
          <cx:pt idx="374">0.0052408891064978699</cx:pt>
          <cx:pt idx="375">0.073143028472583096</cx:pt>
          <cx:pt idx="376">0.043935731384558301</cx:pt>
          <cx:pt idx="377">0.018979356436675299</cx:pt>
          <cx:pt idx="378">-0.050196575561680001</cx:pt>
          <cx:pt idx="379">-0.039417747727526202</cx:pt>
          <cx:pt idx="380">-0.065670466240130607</cx:pt>
          <cx:pt idx="381">-0.052611649974299998</cx:pt>
          <cx:pt idx="382">-0.044123000118097902</cx:pt>
          <cx:pt idx="383">-0.0195527575132389</cx:pt>
          <cx:pt idx="384">-0.017593785876427501</cx:pt>
          <cx:pt idx="385">-0.013455939210431001</cx:pt>
          <cx:pt idx="386">-0.051034004561017102</cx:pt>
          <cx:pt idx="387">-0.022286033416936499</cx:pt>
          <cx:pt idx="388">-0.011126018484907</cx:pt>
          <cx:pt idx="389">0.0031346601637854102</cx:pt>
          <cx:pt idx="390">0.00477089805113991</cx:pt>
          <cx:pt idx="391">0.00061982565922248602</cx:pt>
          <cx:pt idx="392">-0.00017463497552088901</cx:pt>
          <cx:pt idx="393">-0.00014912593317467499</cx:pt>
          <cx:pt idx="394">-0.00040539155290248298</cx:pt>
          <cx:pt idx="395">-0.00336357171073038</cx:pt>
          <cx:pt idx="396">-0.023678159129664401</cx:pt>
          <cx:pt idx="397">-0.034445239660620998</cx:pt>
          <cx:pt idx="398">0.015106612755172499</cx:pt>
          <cx:pt idx="399">-0.0215452039906384</cx:pt>
          <cx:pt idx="400">-0.057282441813178597</cx:pt>
          <cx:pt idx="401">-0.033497035064067801</cx:pt>
          <cx:pt idx="402">0.033514708499270997</cx:pt>
          <cx:pt idx="403">0.044394954174533</cx:pt>
          <cx:pt idx="404">-0.0382396637855896</cx:pt>
          <cx:pt idx="405">-0.0615812642224145</cx:pt>
          <cx:pt idx="406">-0.040405322974567497</cx:pt>
          <cx:pt idx="407">-0.023759424372327701</cx:pt>
          <cx:pt idx="408">0.0066546531082265197</cx:pt>
          <cx:pt idx="409">0.0102058608619495</cx:pt>
          <cx:pt idx="410">0.0064957733920232496</cx:pt>
          <cx:pt idx="411">-0.0446798107643267</cx:pt>
          <cx:pt idx="412">-0.0207412511424836</cx:pt>
          <cx:pt idx="413">-0.044429351984017297</cx:pt>
          <cx:pt idx="414">-0.045992235631728898</cx:pt>
          <cx:pt idx="415">-0.0088143060619838096</cx:pt>
          <cx:pt idx="416">-0.00015309504204516201</cx:pt>
          <cx:pt idx="417">0.0050282175910231599</cx:pt>
          <cx:pt idx="418">0.00074609134438508604</cx:pt>
          <cx:pt idx="419">0.00060109319434424201</cx:pt>
          <cx:pt idx="420">-0.00041250376211653198</cx:pt>
          <cx:pt idx="421">1.0928756235728601e-05</cx:pt>
          <cx:pt idx="422">-0.0015349258408725299</cx:pt>
          <cx:pt idx="423">-0.018120039295901599</cx:pt>
          <cx:pt idx="424">-0.022626870706656199</cx:pt>
          <cx:pt idx="425">-0.018409524483960899</cx:pt>
          <cx:pt idx="426">0.0030875518550902499</cx:pt>
          <cx:pt idx="427">-0.00155864537135942</cx:pt>
          <cx:pt idx="428">-0.0252570508101203</cx:pt>
          <cx:pt idx="429">-0.00501666109311091</cx:pt>
          <cx:pt idx="430">0.0434863700822056</cx:pt>
          <cx:pt idx="431">0.047080357221980999</cx:pt>
          <cx:pt idx="432">0.0127001366643544</cx:pt>
          <cx:pt idx="433">-0.024172472962913801</cx:pt>
          <cx:pt idx="434">0.021373800021578199</cx:pt>
          <cx:pt idx="435">0.00260863771742195</cx:pt>
          <cx:pt idx="436">0.071062114635194601</cx:pt>
          <cx:pt idx="437">0.0448285913829084</cx:pt>
          <cx:pt idx="438">-0.0032442063732504899</cx:pt>
          <cx:pt idx="439">-0.046324958332060802</cx:pt>
          <cx:pt idx="440">-0.041411257725610599</cx:pt>
          <cx:pt idx="441">-0.051039180968479099</cx:pt>
          <cx:pt idx="442">-0.032325536336459897</cx:pt>
          <cx:pt idx="443">-0.0033819636570782299</cx:pt>
          <cx:pt idx="444">0.0112345498133112</cx:pt>
          <cx:pt idx="445">0.015339341319839101</cx:pt>
          <cx:pt idx="446">0.00203251145204717</cx:pt>
          <cx:pt idx="447">-0.00176289148498963</cx:pt>
          <cx:pt idx="448">-0.00033194456372887302</cx:pt>
          <cx:pt idx="449">-0.0013640813883290001</cx:pt>
          <cx:pt idx="450">-0.00077028123888195105</cx:pt>
          <cx:pt idx="451">-0.017009753415257099</cx:pt>
          <cx:pt idx="452">-0.0112600115710201</cx:pt>
          <cx:pt idx="453">-0.021979909997818198</cx:pt>
          <cx:pt idx="454">-0.0245956513494523</cx:pt>
          <cx:pt idx="455">-0.0052531934531108897</cx:pt>
          <cx:pt idx="456">-0.0156258025625159</cx:pt>
          <cx:pt idx="457">0.041414040475905002</cx:pt>
          <cx:pt idx="458">0.070912779171474205</cx:pt>
          <cx:pt idx="459">0.012860382705428299</cx:pt>
          <cx:pt idx="460">-0.0062134498658970401</cx:pt>
          <cx:pt idx="461">0.038334071952750903</cx:pt>
          <cx:pt idx="462">0.038380143151680902</cx:pt>
          <cx:pt idx="463">0.038380702474638498</cx:pt>
          <cx:pt idx="464">0.0328194497329111</cx:pt>
          <cx:pt idx="465">-0.046768990662986697</cx:pt>
          <cx:pt idx="466">-0.057448652735568803</cx:pt>
          <cx:pt idx="467">-0.030347466268460101</cx:pt>
          <cx:pt idx="468">-0.045105312506399202</cx:pt>
          <cx:pt idx="469">-0.014859274253393199</cx:pt>
          <cx:pt idx="470">0.0038603375703523202</cx:pt>
          <cx:pt idx="471">0.042092829443058498</cx:pt>
          <cx:pt idx="472">0.0151021574828222</cx:pt>
          <cx:pt idx="473">0.0197723996127405</cx:pt>
          <cx:pt idx="474">0.00064779672498571704</cx:pt>
          <cx:pt idx="475">-0.0027459095895893998</cx:pt>
          <cx:pt idx="476">-6.6424415319890796e-05</cx:pt>
          <cx:pt idx="477">6.7230609140929394e-05</cx:pt>
          <cx:pt idx="478">-0.0035001669420754501</cx:pt>
          <cx:pt idx="479">-0.0068736958827516096</cx:pt>
          <cx:pt idx="480">-0.0050209086347535199</cx:pt>
          <cx:pt idx="481">-0.0125921008547859</cx:pt>
          <cx:pt idx="482">-0.0114583511497612</cx:pt>
          <cx:pt idx="483">-0.021870424892555501</cx:pt>
          <cx:pt idx="484">-0.0081516483089723608</cx:pt>
          <cx:pt idx="485">0.032743834437523697</cx:pt>
          <cx:pt idx="486">0.061089995629364201</cx:pt>
          <cx:pt idx="487">-0.010630917236456301</cx:pt>
          <cx:pt idx="488">-0.019462661121558901</cx:pt>
          <cx:pt idx="489">0.038918518292403899</cx:pt>
          <cx:pt idx="490">0.037445429012817499</cx:pt>
          <cx:pt idx="491">0.041918822945982002</cx:pt>
          <cx:pt idx="492">0.024926129415148601</cx:pt>
          <cx:pt idx="493">-0.017712284141441801</cx:pt>
          <cx:pt idx="494">-0.056609347907313798</cx:pt>
          <cx:pt idx="495">-0.038586707764513901</cx:pt>
          <cx:pt idx="496">-0.0109452474694382</cx:pt>
          <cx:pt idx="497">0.0067939020463894696</cx:pt>
          <cx:pt idx="498">0.0280268085031086</cx:pt>
          <cx:pt idx="499">0.048982678677302098</cx:pt>
          <cx:pt idx="500">0.011235389246224199</cx:pt>
          <cx:pt idx="501">-0.0100419074285344</cx:pt>
          <cx:pt idx="502">-0.0074196972287271703</cx:pt>
          <cx:pt idx="503">-0.00053099360887191697</cx:pt>
          <cx:pt idx="504">-0.00016269265826570299</cx:pt>
          <cx:pt idx="505">0.000101428236552179</cx:pt>
          <cx:pt idx="506">-0.00124369168066114</cx:pt>
          <cx:pt idx="507">-0.0035937022253852702</cx:pt>
          <cx:pt idx="508">0.0021486418395732102</cx:pt>
          <cx:pt idx="509">-4.1575986484793498e-05</cx:pt>
          <cx:pt idx="510">0.0058700517445758101</cx:pt>
          <cx:pt idx="511">-0.025285784407877401</cx:pt>
          <cx:pt idx="512">-0.0036656897040620801</cx:pt>
          <cx:pt idx="513">0.00960270766020546</cx:pt>
          <cx:pt idx="514">0.024433799056080601</cx:pt>
          <cx:pt idx="515">-0.0583001909108967</cx:pt>
          <cx:pt idx="516">-0.0102933981086558</cx:pt>
          <cx:pt idx="517">0.019680918729227202</cx:pt>
          <cx:pt idx="518">-0.0300493804817532</cx:pt>
          <cx:pt idx="519">-0.0185552265928512</cx:pt>
          <cx:pt idx="520">-0.010943232668434499</cx:pt>
          <cx:pt idx="521">-0.0273035044764619</cx:pt>
          <cx:pt idx="522">-0.076512166560107203</cx:pt>
          <cx:pt idx="523">-0.0041565384843508003</cx:pt>
          <cx:pt idx="524">0.017816650861630201</cx:pt>
          <cx:pt idx="525">-0.0034220052265317501</cx:pt>
          <cx:pt idx="526">0.030887521880592399</cx:pt>
          <cx:pt idx="527">0.054542631456569401</cx:pt>
          <cx:pt idx="528">0.023728207184361701</cx:pt>
          <cx:pt idx="529">0.00047284233136857002</cx:pt>
          <cx:pt idx="530">-0.0040880536312762703</cx:pt>
          <cx:pt idx="531">-0.00094086700443586104</cx:pt>
          <cx:pt idx="532">0.000355325747586713</cx:pt>
          <cx:pt idx="533">-0.00036693916946395501</cx:pt>
          <cx:pt idx="534">0.00163116681661256</cx:pt>
          <cx:pt idx="535">0.0022982753516740998</cx:pt>
          <cx:pt idx="536">0.0023401255644033502</cx:pt>
          <cx:pt idx="537">-0.0030316607975710598</cx:pt>
          <cx:pt idx="538">0.017048410909786201</cx:pt>
          <cx:pt idx="539">-0.0061929393038860202</cx:pt>
          <cx:pt idx="540">0.016362028633390001</cx:pt>
          <cx:pt idx="541">-0.0146280583341239</cx:pt>
          <cx:pt idx="542">0.0054842600715991402</cx:pt>
          <cx:pt idx="543">-0.0507904708456203</cx:pt>
          <cx:pt idx="544">-0.0010470465748655001</cx:pt>
          <cx:pt idx="545">0.0236159660067751</cx:pt>
          <cx:pt idx="546">-0.070093513464358895</cx:pt>
          <cx:pt idx="547">-0.096269469888365794</cx:pt>
          <cx:pt idx="548">-0.0737237768720337</cx:pt>
          <cx:pt idx="549">-0.0298973011029144</cx:pt>
          <cx:pt idx="550">-0.035126098581866598</cx:pt>
          <cx:pt idx="551">0.034335025059268998</cx:pt>
          <cx:pt idx="552">0.0099258887874498804</cx:pt>
          <cx:pt idx="553">0.0388804494943365</cx:pt>
          <cx:pt idx="554">0.069336815971977703</cx:pt>
          <cx:pt idx="555">0.066279822167905705</cx:pt>
          <cx:pt idx="556">0.0192197778618645</cx:pt>
          <cx:pt idx="557">0.0063708862683116204</cx:pt>
          <cx:pt idx="558">0.00048809844604234099</cx:pt>
          <cx:pt idx="559">-0.000706693515951278</cx:pt>
          <cx:pt idx="560">0.00045007058894146402</cx:pt>
          <cx:pt idx="561">-0.000110499683403298</cx:pt>
          <cx:pt idx="562">0.0021074423287945798</cx:pt>
          <cx:pt idx="563">0.00370570282530076</cx:pt>
          <cx:pt idx="564">0.014448814368153</cx:pt>
          <cx:pt idx="565">0.000472052676478748</cx:pt>
          <cx:pt idx="566">0.025679080229997001</cx:pt>
          <cx:pt idx="567">0.013972741689570699</cx:pt>
          <cx:pt idx="568">0.032491666212453599</cx:pt>
          <cx:pt idx="569">0.023620537546653102</cx:pt>
          <cx:pt idx="570">-0.014743343200695201</cx:pt>
          <cx:pt idx="571">-0.025105783797365298</cx:pt>
          <cx:pt idx="572">-0.018094003954097999</cx:pt>
          <cx:pt idx="573">-0.035892273845667802</cx:pt>
          <cx:pt idx="574">-0.102992008906182</cx:pt>
          <cx:pt idx="575">-0.071338365854051594</cx:pt>
          <cx:pt idx="576">-0.080449815015984097</cx:pt>
          <cx:pt idx="577">-0.022593967584401301</cx:pt>
          <cx:pt idx="578">0.052813534319738502</cx:pt>
          <cx:pt idx="579">0.067198353893664506</cx:pt>
          <cx:pt idx="580">0.044531926234166498</cx:pt>
          <cx:pt idx="581">0.059906437495955603</cx:pt>
          <cx:pt idx="582">0.091114655794066093</cx:pt>
          <cx:pt idx="583">0.046772754943822901</cx:pt>
          <cx:pt idx="584">0.0052139158532419003</cx:pt>
          <cx:pt idx="585">0.0085644135309295901</cx:pt>
          <cx:pt idx="586">-0.00089171864282070097</cx:pt>
          <cx:pt idx="587">0.00081393773473711201</cx:pt>
          <cx:pt idx="588">9.5801177572665e-05</cx:pt>
          <cx:pt idx="589">-0.00029218558659124301</cx:pt>
          <cx:pt idx="590">0.0011550342729092201</cx:pt>
          <cx:pt idx="591">0.0079498743042920508</cx:pt>
          <cx:pt idx="592">0.023402659524064999</cx:pt>
          <cx:pt idx="593">0.018976373898888899</cx:pt>
          <cx:pt idx="594">0.031505653695452003</cx:pt>
          <cx:pt idx="595">0.039600993264130697</cx:pt>
          <cx:pt idx="596">0.040923339198571398</cx:pt>
          <cx:pt idx="597">0.044736958634321297</cx:pt>
          <cx:pt idx="598">-0.054925073970857899</cx:pt>
          <cx:pt idx="599">0.0017661886566934001</cx:pt>
          <cx:pt idx="600">-0.029346557477648302</cx:pt>
          <cx:pt idx="601">-0.041674368771320698</cx:pt>
          <cx:pt idx="602">-0.085581075142051502</cx:pt>
          <cx:pt idx="603">-0.045531999967631603</cx:pt>
          <cx:pt idx="604">-0.035140086086400298</cx:pt>
          <cx:pt idx="605">0.094956070658264405</cx:pt>
          <cx:pt idx="606">0.106188555430418</cx:pt>
          <cx:pt idx="607">0.067163382010178005</cx:pt>
          <cx:pt idx="608">0.043266831960598301</cx:pt>
          <cx:pt idx="609">0.037305326825124802</cx:pt>
          <cx:pt idx="610">0.065555970142263595</cx:pt>
          <cx:pt idx="611">0.015937093717053701</cx:pt>
          <cx:pt idx="612">0.00145209944347271</cx:pt>
          <cx:pt idx="613">0.012118601395085599</cx:pt>
          <cx:pt idx="614">1.99792633161524e-05</cx:pt>
          <cx:pt idx="615">0.00037832959649991403</cx:pt>
          <cx:pt idx="616">-0.00057284811599166196</cx:pt>
          <cx:pt idx="617">-0.0011141266416374901</cx:pt>
          <cx:pt idx="618">0.00094576579530320805</cx:pt>
          <cx:pt idx="619">0.011238008194545001</cx:pt>
          <cx:pt idx="620">0.028027042019196102</cx:pt>
          <cx:pt idx="621">0.023750033899331301</cx:pt>
          <cx:pt idx="622">0.0070353768251880501</cx:pt>
          <cx:pt idx="623">0.056640089429057801</cx:pt>
          <cx:pt idx="624">0.043673681075240597</cx:pt>
          <cx:pt idx="625">0.042670771339020898</cx:pt>
          <cx:pt idx="626">-0.0118361467123623</cx:pt>
          <cx:pt idx="627">0.0255137236172456</cx:pt>
          <cx:pt idx="628">-0.030645796536915799</cx:pt>
          <cx:pt idx="629">-0.051110716626889902</cx:pt>
          <cx:pt idx="630">-0.032659206212067603</cx:pt>
          <cx:pt idx="631">0.028456464798142098</cx:pt>
          <cx:pt idx="632">-0.018439752773972799</cx:pt>
          <cx:pt idx="633">0.119183674880854</cx:pt>
          <cx:pt idx="634">0.10500426427285001</cx:pt>
          <cx:pt idx="635">0.036497173032736599</cx:pt>
          <cx:pt idx="636">0.040590662131993797</cx:pt>
          <cx:pt idx="637">0.042078991846177097</cx:pt>
          <cx:pt idx="638">0.0376308738572146</cx:pt>
          <cx:pt idx="639">0.00956371016832561</cx:pt>
          <cx:pt idx="640">0.0080625880398779194</cx:pt>
          <cx:pt idx="641">0.0112165457377998</cx:pt>
          <cx:pt idx="642">0.0024257624542030399</cx:pt>
          <cx:pt idx="643">5.5273204638971097e-05</cx:pt>
          <cx:pt idx="644">-0.00060457375297662101</cx:pt>
          <cx:pt idx="645">-0.00048948460611596698</cx:pt>
          <cx:pt idx="646">0.00138178124628146</cx:pt>
          <cx:pt idx="647">0.0077489793653979502</cx:pt>
          <cx:pt idx="648">0.016714609887195701</cx:pt>
          <cx:pt idx="649">0.0175281945636157</cx:pt>
          <cx:pt idx="650">0.00106822949727116</cx:pt>
          <cx:pt idx="651">0.053092144041776999</cx:pt>
          <cx:pt idx="652">0.071876341139790703</cx:pt>
          <cx:pt idx="653">0.069637681691920805</cx:pt>
          <cx:pt idx="654">0.013735010897176599</cx:pt>
          <cx:pt idx="655">0.034819794187848703</cx:pt>
          <cx:pt idx="656">0.0405566786480712</cx:pt>
          <cx:pt idx="657">0.071717468897462305</cx:pt>
          <cx:pt idx="658">0.074539917184401006</cx:pt>
          <cx:pt idx="659">0.087048825484558098</cx:pt>
          <cx:pt idx="660">0.072769412227035202</cx:pt>
          <cx:pt idx="661">0.085750173362056897</cx:pt>
          <cx:pt idx="662">0.077428648502188002</cx:pt>
          <cx:pt idx="663">0.018334188616606701</cx:pt>
          <cx:pt idx="664">0.0285882014683249</cx:pt>
          <cx:pt idx="665">0.017118403722487598</cx:pt>
          <cx:pt idx="666">0.032435491911847698</cx:pt>
          <cx:pt idx="667">0.0198408067729373</cx:pt>
          <cx:pt idx="668">0.0033394042929882602</cx:pt>
          <cx:pt idx="669">0.0124400087031559</cx:pt>
          <cx:pt idx="670">0.00108510628881134</cx:pt>
          <cx:pt idx="671">0.00012733668172050999</cx:pt>
          <cx:pt idx="672">0.00034690204871554398</cx:pt>
          <cx:pt idx="673">0.00065286961809687396</cx:pt>
          <cx:pt idx="674">0.00059044765643400602</cx:pt>
          <cx:pt idx="675">0.00167481897955221</cx:pt>
          <cx:pt idx="676">-0.0018630310639789101</cx:pt>
          <cx:pt idx="677">-0.010709140691555</cx:pt>
          <cx:pt idx="678">0.0058950375091569602</cx:pt>
          <cx:pt idx="679">0.042692677122029503</cx:pt>
          <cx:pt idx="680">0.073327296107789</cx:pt>
          <cx:pt idx="681">0.037221146362861897</cx:pt>
          <cx:pt idx="682">-0.0176149658408596</cx:pt>
          <cx:pt idx="683">0.0150086220652623</cx:pt>
          <cx:pt idx="684">0.10063917687639699</cx:pt>
          <cx:pt idx="685">0.0845067262043733</cx:pt>
          <cx:pt idx="686">0.12545037688611799</cx:pt>
          <cx:pt idx="687">0.064607986356745806</cx:pt>
          <cx:pt idx="688">0.031216683881344201</cx:pt>
          <cx:pt idx="689">0.017690782800114501</cx:pt>
          <cx:pt idx="690">0.0150489696605719</cx:pt>
          <cx:pt idx="691">-0.012186207854735001</cx:pt>
          <cx:pt idx="692">0.0069327406475212299</cx:pt>
          <cx:pt idx="693">-0.0128635329234389</cx:pt>
          <cx:pt idx="694">-0.0040148548713961497</cx:pt>
          <cx:pt idx="695">-0.00032657846518707002</cx:pt>
          <cx:pt idx="696">0.0031798435210128899</cx:pt>
          <cx:pt idx="697">0.00099462874330397306</cx:pt>
          <cx:pt idx="698">0.000947322290044273</cx:pt>
          <cx:pt idx="699">0.00092697294137334102</cx:pt>
          <cx:pt idx="700">-7.3209090728683298e-05</cx:pt>
          <cx:pt idx="701">0.000576118201392788</cx:pt>
          <cx:pt idx="702">0.000192079963331061</cx:pt>
          <cx:pt idx="703">-0.00066483264545066402</cx:pt>
          <cx:pt idx="704">-0.0041091175212416096</cx:pt>
          <cx:pt idx="705">-0.0095673722670803693</cx:pt>
          <cx:pt idx="706">0.0141758489663602</cx:pt>
          <cx:pt idx="707">0.017950414236337899</cx:pt>
          <cx:pt idx="708">0.0097027433709937893</cx:pt>
          <cx:pt idx="709">0.00087967289537165298</cx:pt>
          <cx:pt idx="710">0.0065687687542869298</cx:pt>
          <cx:pt idx="711">-0.013096925853825801</cx:pt>
          <cx:pt idx="712">0.043576560816338698</cx:pt>
          <cx:pt idx="713">0.073721273364515005</cx:pt>
          <cx:pt idx="714">0.041709070591052097</cx:pt>
          <cx:pt idx="715">0.028463829413825598</cx:pt>
          <cx:pt idx="716">0.0155704884310526</cx:pt>
          <cx:pt idx="717">0.0133514850857815</cx:pt>
          <cx:pt idx="718">-0.00170988538285151</cx:pt>
          <cx:pt idx="719">0.035929629912461</cx:pt>
          <cx:pt idx="720">0.0198093959956024</cx:pt>
          <cx:pt idx="721">0.015212108219160201</cx:pt>
          <cx:pt idx="722">0.0142822021688244</cx:pt>
          <cx:pt idx="723">0.011382675262598899</cx:pt>
          <cx:pt idx="724">0.0060122081892823604</cx:pt>
          <cx:pt idx="725">9.4821629763126907e-05</cx:pt>
          <cx:pt idx="726">-0.00029653456537271901</cx:pt>
          <cx:pt idx="727">-0.00033962763289328499</cx:pt>
          <cx:pt idx="728">0.000141935938200265</cx:pt>
          <cx:pt idx="729">-0.00075015838105531004</cx:pt>
          <cx:pt idx="730">0.000167797969089362</cx:pt>
          <cx:pt idx="731">0.00027064444638608901</cx:pt>
          <cx:pt idx="732">0.0010906652598319101</cx:pt>
          <cx:pt idx="733">0.0029741846369013801</cx:pt>
          <cx:pt idx="734">-0.0026851514257403</cx:pt>
          <cx:pt idx="735">-0.010793064012091</cx:pt>
          <cx:pt idx="736">-0.0105743741873176</cx:pt>
          <cx:pt idx="737">-0.010544390393987101</cx:pt>
          <cx:pt idx="738">-0.0105120020406362</cx:pt>
          <cx:pt idx="739">-0.0042834263329735601</cx:pt>
          <cx:pt idx="740">0.012696411245096699</cx:pt>
          <cx:pt idx="741">0.00417798645847381</cx:pt>
          <cx:pt idx="742">-0.038523951165103897</cx:pt>
          <cx:pt idx="743">-0.018210769443615299</cx:pt>
          <cx:pt idx="744">0.013308171555939999</cx:pt>
          <cx:pt idx="745">0.0152783788580809</cx:pt>
          <cx:pt idx="746">-0.010608145753923701</cx:pt>
          <cx:pt idx="747">-0.0118459457169469</cx:pt>
          <cx:pt idx="748">-0.0034838370808769501</cx:pt>
          <cx:pt idx="749">-0.0052673275675382998</cx:pt>
          <cx:pt idx="750">-0.000166235080001112</cx:pt>
          <cx:pt idx="751">-0.00035599598678128798</cx:pt>
          <cx:pt idx="752">0.00041183791811269098</cx:pt>
          <cx:pt idx="753">-0.00041161558049135799</cx:pt>
          <cx:pt idx="754">-5.3819724043251801e-05</cx:pt>
          <cx:pt idx="755">0.00019273656971598299</cx:pt>
          <cx:pt idx="756">-0.00066796346333253297</cx:pt>
          <cx:pt idx="757">-0.00011717865941694999</cx:pt>
          <cx:pt idx="758">-0.000243241812680693</cx:pt>
          <cx:pt idx="759">-0.000848112279255319</cx:pt>
          <cx:pt idx="760">0.00017876345836455299</cx:pt>
          <cx:pt idx="761">-0.000125650731496435</cx:pt>
          <cx:pt idx="762">0.00156265878697169</cx:pt>
          <cx:pt idx="763">0.00039885712719168797</cx:pt>
          <cx:pt idx="764">0.0011176054513348901</cx:pt>
          <cx:pt idx="765">-0.00071940214993684599</cx:pt>
          <cx:pt idx="766">2.8687905164020199e-05</cx:pt>
          <cx:pt idx="767">-0.00020209781572693301</cx:pt>
          <cx:pt idx="768">0.00059121204087579703</cx:pt>
          <cx:pt idx="769">-0.0059621494697026196</cx:pt>
          <cx:pt idx="770">-0.00707769538376738</cx:pt>
          <cx:pt idx="771">0.00145251543835319</cx:pt>
          <cx:pt idx="772">-0.00142030061460275</cx:pt>
          <cx:pt idx="773">-0.0024445513825318301</cx:pt>
          <cx:pt idx="774">-0.0064240504409189703</cx:pt>
          <cx:pt idx="775">-0.0066578657990065499</cx:pt>
          <cx:pt idx="776">-0.0033700499036664801</cx:pt>
          <cx:pt idx="777">-0.0039033058851227799</cx:pt>
          <cx:pt idx="778">-0.0040423393692169702</cx:pt>
          <cx:pt idx="779">-0.00043219460614134898</cx:pt>
          <cx:pt idx="780">-0.00019286711097983599</cx:pt>
          <cx:pt idx="781">0.00027501191160331202</cx:pt>
          <cx:pt idx="782">0.00011551268663270701</cx:pt>
          <cx:pt idx="783">-0.00060293070411723403</cx:pt>
          <cx:pt idx="784">-0.0045942916173711251</cx:pt>
          <cx:pt idx="785">-4.9338442247737747e-05</cx:pt>
          <cx:pt idx="786">0.0040018160018925504</cx:pt>
          <cx:pt idx="787">-0.0013220123701725951</cx:pt>
          <cx:pt idx="788">0.0055566889491300998</cx:pt>
          <cx:pt idx="789">0.01402681724223185</cx:pt>
          <cx:pt idx="790">0.016991629002985374</cx:pt>
          <cx:pt idx="791">0.024514377841116101</cx:pt>
          <cx:pt idx="792">0.012474811221121875</cx:pt>
          <cx:pt idx="793">0.0059098857018503254</cx:pt>
          <cx:pt idx="794">0.0045248330357643253</cx:pt>
          <cx:pt idx="795">0.0032993191315546502</cx:pt>
          <cx:pt idx="796">0.018019013287797377</cx:pt>
          <cx:pt idx="797">0.015711548216731899</cx:pt>
          <cx:pt idx="798">0.0051446490222913496</cx:pt>
          <cx:pt idx="799">0.0087074879580006492</cx:pt>
          <cx:pt idx="800">0.0069183116336090254</cx:pt>
          <cx:pt idx="801">0.0032789805008415752</cx:pt>
          <cx:pt idx="802">0.010341504397879325</cx:pt>
          <cx:pt idx="803">0.010210672894045175</cx:pt>
          <cx:pt idx="804">0.0092236848497461756</cx:pt>
          <cx:pt idx="805">0.00066732599394787753</cx:pt>
          <cx:pt idx="806">0.0018211605266701875</cx:pt>
          <cx:pt idx="807">0.0011782640478791</cx:pt>
          <cx:pt idx="808">6.6920272901522997e-05</cx:pt>
          <cx:pt idx="809">7.6581179781355754e-05</cx:pt>
          <cx:pt idx="810">-2.8619422940869001e-05</cx:pt>
          <cx:pt idx="811">-0.002539469320616175</cx:pt>
          <cx:pt idx="812">-0.0026899632776319752</cx:pt>
          <cx:pt idx="813">0.00041449047309354502</cx:pt>
          <cx:pt idx="814">-0.0051615010840395997</cx:pt>
          <cx:pt idx="815">0.0068364015878660004</cx:pt>
          <cx:pt idx="816">0.010565395120060274</cx:pt>
          <cx:pt idx="817">0.012086728390817701</cx:pt>
          <cx:pt idx="818">0.022102133775517323</cx:pt>
          <cx:pt idx="819">0.016873300668805574</cx:pt>
          <cx:pt idx="820">0.011828242094232775</cx:pt>
          <cx:pt idx="821">0.010268102650662751</cx:pt>
          <cx:pt idx="822">0.010703831791080825</cx:pt>
          <cx:pt idx="823">0.00070569023507150754</cx:pt>
          <cx:pt idx="824">0.0080502793504765493</cx:pt>
          <cx:pt idx="825">0.0097761868343454999</cx:pt>
          <cx:pt idx="826">0.0018966968004276625</cx:pt>
          <cx:pt idx="827">0.0061166738250192001</cx:pt>
          <cx:pt idx="828">0.0062147082473414253</cx:pt>
          <cx:pt idx="829">0.0019184613808723525</cx:pt>
          <cx:pt idx="830">0.010758055411363324</cx:pt>
          <cx:pt idx="831">0.011119397024883026</cx:pt>
          <cx:pt idx="832">0.010919557736504625</cx:pt>
          <cx:pt idx="833">0.0045359196733751501</cx:pt>
          <cx:pt idx="834">0.0044275529626024001</cx:pt>
          <cx:pt idx="835">0.0026105647191089999</cx:pt>
          <cx:pt idx="836">0.00033059667671532001</cx:pt>
          <cx:pt idx="837">4.9181930690922749e-05</cx:pt>
          <cx:pt idx="838">-7.4993641761383502e-05</cx:pt>
          <cx:pt idx="839">-0.0004029094158212325</cx:pt>
          <cx:pt idx="840">-0.0003013676249364725</cx:pt>
          <cx:pt idx="841">-0.0022958504910182173</cx:pt>
          <cx:pt idx="842">-0.00042232217431802251</cx:pt>
          <cx:pt idx="843">0.0048700931343609753</cx:pt>
          <cx:pt idx="844">0.0039612423196049001</cx:pt>
          <cx:pt idx="845">0.019557496810907925</cx:pt>
          <cx:pt idx="846">0.028195948734766999</cx:pt>
          <cx:pt idx="847">0.014427587164083875</cx:pt>
          <cx:pt idx="848">0.01305247325750665</cx:pt>
          <cx:pt idx="849">0.0031205252525173749</cx:pt>
          <cx:pt idx="850">-0.00030342705947296751</cx:pt>
          <cx:pt idx="851">-0.00626479928861095</cx:pt>
          <cx:pt idx="852">-0.002096898192455805</cx:pt>
          <cx:pt idx="853">0.0057746134647891998</cx:pt>
          <cx:pt idx="854">-0.0088696569127336006</cx:pt>
          <cx:pt idx="855">0.00026522155513585748</cx:pt>
          <cx:pt idx="856">5.1852434805029496e-06</cx:pt>
          <cx:pt idx="857">-0.0072420588738653499</cx:pt>
          <cx:pt idx="858">-0.0070226577938586254</cx:pt>
          <cx:pt idx="859">0.0024072322560626525</cx:pt>
          <cx:pt idx="860">0.01134862008314585</cx:pt>
          <cx:pt idx="861">0.014588575792059525</cx:pt>
          <cx:pt idx="862">0.0097749353434856499</cx:pt>
          <cx:pt idx="863">0.003752300077913925</cx:pt>
          <cx:pt idx="864">-0.00022215952220356599</cx:pt>
          <cx:pt idx="865">9.2608985357659756e-05</cx:pt>
          <cx:pt idx="866">-0.00027252287308823</cx:pt>
          <cx:pt idx="867">-0.000966242001060655</cx:pt>
          <cx:pt idx="868">0.00071817816093186504</cx:pt>
          <cx:pt idx="869">-0.00037475717475434498</cx:pt>
          <cx:pt idx="870">0.00049834457125218245</cx:pt>
          <cx:pt idx="871">0.0018160416903797349</cx:pt>
          <cx:pt idx="872">-0.00042225900587397998</cx:pt>
          <cx:pt idx="873">0.011820570974082074</cx:pt>
          <cx:pt idx="874">0.0084812486574812242</cx:pt>
          <cx:pt idx="875">0.0019711276233014851</cx:pt>
          <cx:pt idx="876">0.0055939897842415248</cx:pt>
          <cx:pt idx="877">0.003804698925751675</cx:pt>
          <cx:pt idx="878">-0.0065888661300951999</cx:pt>
          <cx:pt idx="879">-0.0071450926995825252</cx:pt>
          <cx:pt idx="880">-0.013833913912751799</cx:pt>
          <cx:pt idx="881">-0.019845093178259325</cx:pt>
          <cx:pt idx="882">-0.020633651379745099</cx:pt>
          <cx:pt idx="883">-0.0067363674674945249</cx:pt>
          <cx:pt idx="884">-0.0045942916173711251</cx:pt>
          <cx:pt idx="885">-4.9338442247737747e-05</cx:pt>
          <cx:pt idx="886">0.0040018160018925504</cx:pt>
          <cx:pt idx="887">-0.0013220123701725951</cx:pt>
          <cx:pt idx="888">0.0055566889491300998</cx:pt>
          <cx:pt idx="889">0.01402681724223185</cx:pt>
          <cx:pt idx="890">0.016991629002985374</cx:pt>
          <cx:pt idx="891">0.024514377841116101</cx:pt>
          <cx:pt idx="892">0.012474811221121875</cx:pt>
          <cx:pt idx="893">0.0059098857018503254</cx:pt>
          <cx:pt idx="894">0.0045248330357643253</cx:pt>
          <cx:pt idx="895">0.0032993191315546502</cx:pt>
          <cx:pt idx="896">0.018019013287797377</cx:pt>
          <cx:pt idx="897">0.015711548216731899</cx:pt>
          <cx:pt idx="898">0.0051446490222913496</cx:pt>
          <cx:pt idx="899">0.0087074879580006492</cx:pt>
          <cx:pt idx="900">0.0069183116336090254</cx:pt>
          <cx:pt idx="901">0.0032789805008415752</cx:pt>
          <cx:pt idx="902">0.010341504397879325</cx:pt>
          <cx:pt idx="903">0.010210672894045175</cx:pt>
          <cx:pt idx="904">0.0092236848497461756</cx:pt>
          <cx:pt idx="905">0.00066732599394787753</cx:pt>
          <cx:pt idx="906">0.0018211605266701875</cx:pt>
          <cx:pt idx="907">0.0011782640478791</cx:pt>
          <cx:pt idx="908">6.6920272901522997e-05</cx:pt>
          <cx:pt idx="909">7.6581179781355754e-05</cx:pt>
          <cx:pt idx="910">-2.8619422940869001e-05</cx:pt>
          <cx:pt idx="911">-0.002539469320616175</cx:pt>
          <cx:pt idx="912">-0.0026899632776319752</cx:pt>
          <cx:pt idx="913">0.00041449047309354502</cx:pt>
          <cx:pt idx="914">-0.0051615010840395997</cx:pt>
          <cx:pt idx="915">0.0068364015878660004</cx:pt>
          <cx:pt idx="916">0.010565395120060274</cx:pt>
          <cx:pt idx="917">0.012086728390817701</cx:pt>
          <cx:pt idx="918">0.022102133775517323</cx:pt>
          <cx:pt idx="919">0.016873300668805574</cx:pt>
          <cx:pt idx="920">0.011828242094232775</cx:pt>
          <cx:pt idx="921">0.010268102650662751</cx:pt>
          <cx:pt idx="922">0.010703831791080825</cx:pt>
          <cx:pt idx="923">0.00070569023507150754</cx:pt>
          <cx:pt idx="924">0.0080502793504765493</cx:pt>
          <cx:pt idx="925">0.0097761868343454999</cx:pt>
          <cx:pt idx="926">0.0018966968004276625</cx:pt>
          <cx:pt idx="927">0.0061166738250192001</cx:pt>
          <cx:pt idx="928">0.0062147082473414253</cx:pt>
          <cx:pt idx="929">0.0019184613808723525</cx:pt>
          <cx:pt idx="930">0.010758055411363324</cx:pt>
          <cx:pt idx="931">0.011119397024883026</cx:pt>
          <cx:pt idx="932">0.010919557736504625</cx:pt>
          <cx:pt idx="933">0.0045359196733751501</cx:pt>
          <cx:pt idx="934">0.0044275529626024001</cx:pt>
          <cx:pt idx="935">0.0026105647191089999</cx:pt>
          <cx:pt idx="936">0.00033059667671532001</cx:pt>
          <cx:pt idx="937">4.9181930690922749e-05</cx:pt>
          <cx:pt idx="938">-7.4993641761383502e-05</cx:pt>
          <cx:pt idx="939">-0.0004029094158212325</cx:pt>
          <cx:pt idx="940">-0.0003013676249364725</cx:pt>
          <cx:pt idx="941">-0.0022958504910182173</cx:pt>
          <cx:pt idx="942">-0.00042232217431802251</cx:pt>
          <cx:pt idx="943">0.0048700931343609753</cx:pt>
          <cx:pt idx="944">0.0039612423196049001</cx:pt>
          <cx:pt idx="945">0.019557496810907925</cx:pt>
          <cx:pt idx="946">0.028195948734766999</cx:pt>
          <cx:pt idx="947">0.014427587164083875</cx:pt>
          <cx:pt idx="948">0.01305247325750665</cx:pt>
          <cx:pt idx="949">0.0031205252525173749</cx:pt>
          <cx:pt idx="950">-0.00030342705947296751</cx:pt>
          <cx:pt idx="951">-0.00626479928861095</cx:pt>
          <cx:pt idx="952">-0.002096898192455805</cx:pt>
          <cx:pt idx="953">0.0057746134647891998</cx:pt>
          <cx:pt idx="954">-0.0088696569127336006</cx:pt>
          <cx:pt idx="955">0.00026522155513585748</cx:pt>
          <cx:pt idx="956">5.1852434805029496e-06</cx:pt>
          <cx:pt idx="957">-0.0072420588738653499</cx:pt>
          <cx:pt idx="958">-0.0070226577938586254</cx:pt>
          <cx:pt idx="959">0.0024072322560626525</cx:pt>
          <cx:pt idx="960">0.01134862008314585</cx:pt>
          <cx:pt idx="961">0.014588575792059525</cx:pt>
          <cx:pt idx="962">0.0097749353434856499</cx:pt>
          <cx:pt idx="963">0.003752300077913925</cx:pt>
          <cx:pt idx="964">-0.00022215952220356599</cx:pt>
          <cx:pt idx="965">9.2608985357659756e-05</cx:pt>
          <cx:pt idx="966">-0.00027252287308823</cx:pt>
          <cx:pt idx="967">-0.000966242001060655</cx:pt>
          <cx:pt idx="968">0.00071817816093186504</cx:pt>
          <cx:pt idx="969">-0.00037475717475434498</cx:pt>
          <cx:pt idx="970">0.00049834457125218245</cx:pt>
          <cx:pt idx="971">0.0018160416903797349</cx:pt>
          <cx:pt idx="972">-0.00042225900587397998</cx:pt>
          <cx:pt idx="973">0.011820570974082074</cx:pt>
          <cx:pt idx="974">0.0084812486574812242</cx:pt>
          <cx:pt idx="975">0.0019711276233014851</cx:pt>
          <cx:pt idx="976">0.0055939897842415248</cx:pt>
          <cx:pt idx="977">0.003804698925751675</cx:pt>
          <cx:pt idx="978">-0.0065888661300951999</cx:pt>
          <cx:pt idx="979">-0.0071450926995825252</cx:pt>
          <cx:pt idx="980">-0.013833913912751799</cx:pt>
          <cx:pt idx="981">-0.019845093178259325</cx:pt>
          <cx:pt idx="982">-0.020633651379745099</cx:pt>
          <cx:pt idx="983">-0.0067363674674945249</cx:pt>
          <cx:pt idx="984">-0.0045942916173711251</cx:pt>
          <cx:pt idx="985">-4.9338442247737747e-05</cx:pt>
          <cx:pt idx="986">0.0040018160018925504</cx:pt>
          <cx:pt idx="987">-0.0013220123701725951</cx:pt>
          <cx:pt idx="988">0.0055566889491300998</cx:pt>
          <cx:pt idx="989">0.01402681724223185</cx:pt>
          <cx:pt idx="990">0.016991629002985374</cx:pt>
          <cx:pt idx="991">0.024514377841116101</cx:pt>
          <cx:pt idx="992">0.012474811221121875</cx:pt>
          <cx:pt idx="993">0.0059098857018503254</cx:pt>
          <cx:pt idx="994">0.0045248330357643253</cx:pt>
          <cx:pt idx="995">0.0032993191315546502</cx:pt>
          <cx:pt idx="996">0.018019013287797377</cx:pt>
          <cx:pt idx="997">0.015711548216731899</cx:pt>
          <cx:pt idx="998">0.0051446490222913496</cx:pt>
          <cx:pt idx="999">0.0087074879580006492</cx:pt>
          <cx:pt idx="1000">0.0069183116336090254</cx:pt>
          <cx:pt idx="1001">0.0032789805008415752</cx:pt>
          <cx:pt idx="1002">0.010341504397879325</cx:pt>
          <cx:pt idx="1003">0.010210672894045175</cx:pt>
          <cx:pt idx="1004">0.0092236848497461756</cx:pt>
          <cx:pt idx="1005">0.00066732599394787753</cx:pt>
          <cx:pt idx="1006">0.0018211605266701875</cx:pt>
          <cx:pt idx="1007">0.0011782640478791</cx:pt>
          <cx:pt idx="1008">6.6920272901522997e-05</cx:pt>
          <cx:pt idx="1009">7.6581179781355754e-05</cx:pt>
          <cx:pt idx="1010">-2.8619422940869001e-05</cx:pt>
          <cx:pt idx="1011">-0.002539469320616175</cx:pt>
          <cx:pt idx="1012">-0.0026899632776319752</cx:pt>
          <cx:pt idx="1013">0.00041449047309354502</cx:pt>
          <cx:pt idx="1014">-0.0051615010840395997</cx:pt>
          <cx:pt idx="1015">0.0068364015878660004</cx:pt>
          <cx:pt idx="1016">0.010565395120060274</cx:pt>
          <cx:pt idx="1017">0.012086728390817701</cx:pt>
          <cx:pt idx="1018">0.022102133775517323</cx:pt>
          <cx:pt idx="1019">0.016873300668805574</cx:pt>
          <cx:pt idx="1020">0.011828242094232775</cx:pt>
          <cx:pt idx="1021">0.010268102650662751</cx:pt>
          <cx:pt idx="1022">0.010703831791080825</cx:pt>
          <cx:pt idx="1023">0.00070569023507150754</cx:pt>
          <cx:pt idx="1024">0.0080502793504765493</cx:pt>
          <cx:pt idx="1025">0.0097761868343454999</cx:pt>
          <cx:pt idx="1026">0.0018966968004276625</cx:pt>
          <cx:pt idx="1027">0.0061166738250192001</cx:pt>
          <cx:pt idx="1028">0.0062147082473414253</cx:pt>
          <cx:pt idx="1029">0.0019184613808723525</cx:pt>
          <cx:pt idx="1030">0.010758055411363324</cx:pt>
          <cx:pt idx="1031">0.011119397024883026</cx:pt>
          <cx:pt idx="1032">0.010919557736504625</cx:pt>
          <cx:pt idx="1033">0.0045359196733751501</cx:pt>
          <cx:pt idx="1034">0.0044275529626024001</cx:pt>
          <cx:pt idx="1035">0.0026105647191089999</cx:pt>
          <cx:pt idx="1036">0.00033059667671532001</cx:pt>
          <cx:pt idx="1037">4.9181930690922749e-05</cx:pt>
          <cx:pt idx="1038">-7.4993641761383502e-05</cx:pt>
          <cx:pt idx="1039">-0.0004029094158212325</cx:pt>
          <cx:pt idx="1040">-0.0003013676249364725</cx:pt>
          <cx:pt idx="1041">-0.0022958504910182173</cx:pt>
          <cx:pt idx="1042">-0.00042232217431802251</cx:pt>
          <cx:pt idx="1043">0.0048700931343609753</cx:pt>
          <cx:pt idx="1044">0.0039612423196049001</cx:pt>
          <cx:pt idx="1045">0.019557496810907925</cx:pt>
          <cx:pt idx="1046">0.028195948734766999</cx:pt>
          <cx:pt idx="1047">0.014427587164083875</cx:pt>
          <cx:pt idx="1048">0.01305247325750665</cx:pt>
          <cx:pt idx="1049">0.0031205252525173749</cx:pt>
          <cx:pt idx="1050">-0.00030342705947296751</cx:pt>
          <cx:pt idx="1051">-0.00626479928861095</cx:pt>
          <cx:pt idx="1052">-0.002096898192455805</cx:pt>
          <cx:pt idx="1053">0.0057746134647891998</cx:pt>
          <cx:pt idx="1054">-0.0088696569127336006</cx:pt>
          <cx:pt idx="1055">0.00026522155513585748</cx:pt>
          <cx:pt idx="1056">5.1852434805029496e-06</cx:pt>
          <cx:pt idx="1057">-0.0072420588738653499</cx:pt>
          <cx:pt idx="1058">-0.0070226577938586254</cx:pt>
          <cx:pt idx="1059">0.0024072322560626525</cx:pt>
          <cx:pt idx="1060">0.01134862008314585</cx:pt>
          <cx:pt idx="1061">0.014588575792059525</cx:pt>
          <cx:pt idx="1062">0.0097749353434856499</cx:pt>
          <cx:pt idx="1063">0.003752300077913925</cx:pt>
          <cx:pt idx="1064">-0.00022215952220356599</cx:pt>
          <cx:pt idx="1065">9.2608985357659756e-05</cx:pt>
          <cx:pt idx="1066">-0.00027252287308823</cx:pt>
          <cx:pt idx="1067">-0.000966242001060655</cx:pt>
          <cx:pt idx="1068">0.00071817816093186504</cx:pt>
          <cx:pt idx="1069">-0.00037475717475434498</cx:pt>
          <cx:pt idx="1070">0.00049834457125218245</cx:pt>
          <cx:pt idx="1071">0.0018160416903797349</cx:pt>
          <cx:pt idx="1072">-0.00042225900587397998</cx:pt>
          <cx:pt idx="1073">0.011820570974082074</cx:pt>
          <cx:pt idx="1074">0.0084812486574812242</cx:pt>
          <cx:pt idx="1075">0.0019711276233014851</cx:pt>
          <cx:pt idx="1076">0.0055939897842415248</cx:pt>
          <cx:pt idx="1077">0.003804698925751675</cx:pt>
          <cx:pt idx="1078">-0.0065888661300951999</cx:pt>
          <cx:pt idx="1079">-0.0071450926995825252</cx:pt>
          <cx:pt idx="1080">-0.013833913912751799</cx:pt>
          <cx:pt idx="1081">-0.019845093178259325</cx:pt>
          <cx:pt idx="1082">-0.020633651379745099</cx:pt>
          <cx:pt idx="1083">-0.0067363674674945249</cx:pt>
        </cx:lvl>
      </cx:numDim>
    </cx:data>
    <cx:data id="145">
      <cx:numDim type="val">
        <cx:f>Sheet2!$EP$1:$EP$1084</cx:f>
        <cx:lvl ptCount="1084" formatCode="G/通用格式">
          <cx:pt idx="0">-0.000402720780513871</cx:pt>
          <cx:pt idx="1">0.00039052475495955999</cx:pt>
          <cx:pt idx="2">-0.000796281182335264</cx:pt>
          <cx:pt idx="3">0.00022947846409497599</cx:pt>
          <cx:pt idx="4">-0.00047990580901263399</cx:pt>
          <cx:pt idx="5">0.00045811595298419101</cx:pt>
          <cx:pt idx="6">-4.3461929766476703e-05</cx:pt>
          <cx:pt idx="7">5.9671287431458699e-05</cx:pt>
          <cx:pt idx="8">-0.000395643883267101</cx:pt>
          <cx:pt idx="9">-0.00050886637948524105</cx:pt>
          <cx:pt idx="10">-0.00019039760519155201</cx:pt>
          <cx:pt idx="11">-0.00028715887817541301</cx:pt>
          <cx:pt idx="12">0.00036252202977131898</cx:pt>
          <cx:pt idx="13">0.00026556652837590202</cx:pt>
          <cx:pt idx="14">-0.00021093724252553301</cx:pt>
          <cx:pt idx="15">0.000201696600085923</cx:pt>
          <cx:pt idx="16">-0.000140589955371247</cx:pt>
          <cx:pt idx="17">-0.00026067835502041202</cx:pt>
          <cx:pt idx="18">-0.00022863385478803501</cx:pt>
          <cx:pt idx="19">-0.00025743931906838102</cx:pt>
          <cx:pt idx="20">0.000391752608445371</cx:pt>
          <cx:pt idx="21">-0.00059663289316829805</cx:pt>
          <cx:pt idx="22">-0.00059053506966935698</cx:pt>
          <cx:pt idx="23">0.00024243247560642501</cx:pt>
          <cx:pt idx="24">0.00042174661155757099</cx:pt>
          <cx:pt idx="25">-0.00036188036213786502</cx:pt>
          <cx:pt idx="26">-0.00037504268966865602</cx:pt>
          <cx:pt idx="27">-7.4785055045918002e-05</cx:pt>
          <cx:pt idx="28">0.00027489542171403602</cx:pt>
          <cx:pt idx="29">-0.00043369359609369098</cx:pt>
          <cx:pt idx="30">-0.00013185729872975901</cx:pt>
          <cx:pt idx="31">0.000273303716675536</cx:pt>
          <cx:pt idx="32">0.00015389577277377</cx:pt>
          <cx:pt idx="33">0.00016555714715461899</cx:pt>
          <cx:pt idx="34">-0.000546181656932693</cx:pt>
          <cx:pt idx="35">0.00053036890842776501</cx:pt>
          <cx:pt idx="36">-7.1839934662379205e-05</cx:pt>
          <cx:pt idx="37">-0.00048645607627589198</cx:pt>
          <cx:pt idx="38">-0.00026038689853742002</cx:pt>
          <cx:pt idx="39">-0.00180486966728807</cx:pt>
          <cx:pt idx="40">-0.00066477936587643798</cx:pt>
          <cx:pt idx="41">-0.00010932375579203501</cx:pt>
          <cx:pt idx="42">-2.57915471294259e-05</cx:pt>
          <cx:pt idx="43">-0.00078714951987030697</cx:pt>
          <cx:pt idx="44">0.00054337309721573198</cx:pt>
          <cx:pt idx="45">-0.0013911123054354999</cx:pt>
          <cx:pt idx="46">2.4042832749334101e-05</cx:pt>
          <cx:pt idx="47">0.00056502986895301999</cx:pt>
          <cx:pt idx="48">-9.3300172758474306e-05</cx:pt>
          <cx:pt idx="49">-0.00033466214936587199</cx:pt>
          <cx:pt idx="50">0.00038314704911785602</cx:pt>
          <cx:pt idx="51">0.00067160036499446603</cx:pt>
          <cx:pt idx="52">0.00098636407138809009</cx:pt>
          <cx:pt idx="53">0.00021486550330226801</cx:pt>
          <cx:pt idx="54">-0.00014588879412758199</cx:pt>
          <cx:pt idx="55">-9.1927025828925603e-05</cx:pt>
          <cx:pt idx="56">5.47638049874916e-05</cx:pt>
          <cx:pt idx="57">-0.00104357403728002</cx:pt>
          <cx:pt idx="58">-3.7097871598702799e-05</cx:pt>
          <cx:pt idx="59">-0.00063988049915991903</cx:pt>
          <cx:pt idx="60">-0.00025317316843959499</cx:pt>
          <cx:pt idx="61">-0.000112373505820964</cx:pt>
          <cx:pt idx="62">-0.000179464089921973</cx:pt>
          <cx:pt idx="63">2.18926927190211e-06</cx:pt>
          <cx:pt idx="64">-0.0014320071871808499</cx:pt>
          <cx:pt idx="65">-0.0054567784026842798</cx:pt>
          <cx:pt idx="66">-0.0060821814277903204</cx:pt>
          <cx:pt idx="67">-0.00641287878901754</cx:pt>
          <cx:pt idx="68">-0.0060303104212012602</cx:pt>
          <cx:pt idx="69">-0.0064248006742875802</cx:pt>
          <cx:pt idx="70">-0.0066225450779189799</cx:pt>
          <cx:pt idx="71">-0.0046188131142868303</cx:pt>
          <cx:pt idx="72">-0.0026017638158690299</cx:pt>
          <cx:pt idx="73">-0.0042754660562724896</cx:pt>
          <cx:pt idx="74">-0.00097714755668429809</cx:pt>
          <cx:pt idx="75">0.00488437292954025</cx:pt>
          <cx:pt idx="76">0.00079523541772482005</cx:pt>
          <cx:pt idx="77">0.000143835144770375</cx:pt>
          <cx:pt idx="78">-0.00034043208402897101</cx:pt>
          <cx:pt idx="79">0.00025674088432458398</cx:pt>
          <cx:pt idx="80">-0.00138484326742178</cx:pt>
          <cx:pt idx="81">0.00014517905987615899</cx:pt>
          <cx:pt idx="82">-0.000372575089284987</cx:pt>
          <cx:pt idx="83">-0.00020912827830658001</cx:pt>
          <cx:pt idx="84">-2.4759878950009702e-06</cx:pt>
          <cx:pt idx="85">-0.00082001446073274003</cx:pt>
          <cx:pt idx="86">0.00067422725123400095</cx:pt>
          <cx:pt idx="87">0.00077701140926580395</cx:pt>
          <cx:pt idx="88">4.9328586002518801e-05</cx:pt>
          <cx:pt idx="89">0.0044143057176794197</cx:pt>
          <cx:pt idx="90">0.0051892139686542703</cx:pt>
          <cx:pt idx="91">0.0091214568645194907</cx:pt>
          <cx:pt idx="92">0.0085144648843274995</cx:pt>
          <cx:pt idx="93">0.0050962831428355698</cx:pt>
          <cx:pt idx="94">0.0083772969323369102</cx:pt>
          <cx:pt idx="95">0.00044813046676070402</cx:pt>
          <cx:pt idx="96">0.0080564865380138295</cx:pt>
          <cx:pt idx="97">0.0068728796920696101</cx:pt>
          <cx:pt idx="98">0.0085144838255237498</cx:pt>
          <cx:pt idx="99">0.0098358050949079092</cx:pt>
          <cx:pt idx="100">-0.0100524397573</cx:pt>
          <cx:pt idx="101">-0.023980095681086201</cx:pt>
          <cx:pt idx="102">-0.0077730019780822999</cx:pt>
          <cx:pt idx="103">-0.0021497790006248401</cx:pt>
          <cx:pt idx="104">0.0037204411052653898</cx:pt>
          <cx:pt idx="105">-0.0098093088684849394</cx:pt>
          <cx:pt idx="106">-0.0131559089789361</cx:pt>
          <cx:pt idx="107">-0.0039743925242586003</cx:pt>
          <cx:pt idx="108">0.0042794988169386197</cx:pt>
          <cx:pt idx="109">0.00015793227773763999</cx:pt>
          <cx:pt idx="110">0.00043642783856042902</cx:pt>
          <cx:pt idx="111">-0.00052837635669055697</cx:pt>
          <cx:pt idx="112">-0.00077592802337300996</cx:pt>
          <cx:pt idx="113">0.00022730634396034001</cx:pt>
          <cx:pt idx="114">0.00040102656741853199</cx:pt>
          <cx:pt idx="115">0.00025133637881164802</cx:pt>
          <cx:pt idx="116">-0.0012824179631280401</cx:pt>
          <cx:pt idx="117">-0.00308146911942986</cx:pt>
          <cx:pt idx="118">-0.0019797788157351098</cx:pt>
          <cx:pt idx="119">0.0043371324641852003</cx:pt>
          <cx:pt idx="120">0.012720866132138599</cx:pt>
          <cx:pt idx="121">0.032010427629311403</cx:pt>
          <cx:pt idx="122">0.029237866806420199</cx:pt>
          <cx:pt idx="123">0.0273868007671303</cx:pt>
          <cx:pt idx="124">0.0213219846704676</cx:pt>
          <cx:pt idx="125">0.0098094764500174098</cx:pt>
          <cx:pt idx="126">-0.011829308984177601</cx:pt>
          <cx:pt idx="127">-0.0057061429321658202</cx:pt>
          <cx:pt idx="128">-0.018138165756795398</cx:pt>
          <cx:pt idx="129">-0.026565981201046099</cx:pt>
          <cx:pt idx="130">0.0095615072796605693</cx:pt>
          <cx:pt idx="131">-0.00288278327854938</cx:pt>
          <cx:pt idx="132">-0.017615483110503202</cx:pt>
          <cx:pt idx="133">0.0011663347590779799</cx:pt>
          <cx:pt idx="134">-0.0030764776847970101</cx:pt>
          <cx:pt idx="135">0.0010098525271068201</cx:pt>
          <cx:pt idx="136">0.021342288947160899</cx:pt>
          <cx:pt idx="137">0.0097740903943641898</cx:pt>
          <cx:pt idx="138">0.00077109962340458796</cx:pt>
          <cx:pt idx="139">8.8649778884823606e-05</cx:pt>
          <cx:pt idx="140">-0.00030072576366209402</cx:pt>
          <cx:pt idx="141">-1.77822876315234e-05</cx:pt>
          <cx:pt idx="142">-0.00062633335329414597</cx:pt>
          <cx:pt idx="143">0.00099927855385419009</cx:pt>
          <cx:pt idx="144">0.00081538443646330099</cx:pt>
          <cx:pt idx="145">0.0025328004252985498</cx:pt>
          <cx:pt idx="146">-0.00198530330307291</cx:pt>
          <cx:pt idx="147">0.0082145657891716291</cx:pt>
          <cx:pt idx="148">0.0042593493755332598</cx:pt>
          <cx:pt idx="149">0.0187660751578544</cx:pt>
          <cx:pt idx="150">0.0070512742279916201</cx:pt>
          <cx:pt idx="151">0.0032830601200337498</cx:pt>
          <cx:pt idx="152">-0.018414133169932598</cx:pt>
          <cx:pt idx="153">-0.0214096089538281</cx:pt>
          <cx:pt idx="154">-0.027332209114323502</cx:pt>
          <cx:pt idx="155">-0.028001742877918401</cx:pt>
          <cx:pt idx="156">-0.0036109186124388898</cx:pt>
          <cx:pt idx="157">0.00055089544778189699</cx:pt>
          <cx:pt idx="158">0.0061850889555683597</cx:pt>
          <cx:pt idx="159">-0.013336492539456801</cx:pt>
          <cx:pt idx="160">-0.017555275038397201</cx:pt>
          <cx:pt idx="161">-0.0151757882213183</cx:pt>
          <cx:pt idx="162">-0.0032877488640801599</cx:pt>
          <cx:pt idx="163">0.00186862587645884</cx:pt>
          <cx:pt idx="164">0.0145818343985968</cx:pt>
          <cx:pt idx="165">0.0087369646598190499</cx:pt>
          <cx:pt idx="166">0.0026023974863373998</cx:pt>
          <cx:pt idx="167">-0.00031336023523860799</cx:pt>
          <cx:pt idx="168">-0.00033934506155557797</cx:pt>
          <cx:pt idx="169">0.000302575487362972</cx:pt>
          <cx:pt idx="170">1.2705576835382201e-05</cx:pt>
          <cx:pt idx="171">0.0011310958851949301</cx:pt>
          <cx:pt idx="172">-0.00012216485671790399</cx:pt>
          <cx:pt idx="173">-0.0057836991283066698</cx:pt>
          <cx:pt idx="174">-0.0103382805900652</cx:pt>
          <cx:pt idx="175">-0.0086718276486345992</cx:pt>
          <cx:pt idx="176">-0.0057711904230092802</cx:pt>
          <cx:pt idx="177">0.0044924717595273304</cx:pt>
          <cx:pt idx="178">-0.0111636004214354</cx:pt>
          <cx:pt idx="179">-0.024269000955575801</cx:pt>
          <cx:pt idx="180">-0.031857282375435302</cx:pt>
          <cx:pt idx="181">-0.018718623019271002</cx:pt>
          <cx:pt idx="182">0.0032296034128925502</cx:pt>
          <cx:pt idx="183">0.018895294212939302</cx:pt>
          <cx:pt idx="184">-0.00080640793990899805</cx:pt>
          <cx:pt idx="185">-0.010391209959871001</cx:pt>
          <cx:pt idx="186">-0.0101247805541715</cx:pt>
          <cx:pt idx="187">-0.0017451899658738701</cx:pt>
          <cx:pt idx="188">-0.0075826378744259099</cx:pt>
          <cx:pt idx="189">-0.012857123262244001</cx:pt>
          <cx:pt idx="190">0.0090264175622917203</cx:pt>
          <cx:pt idx="191">0.0223469132323528</cx:pt>
          <cx:pt idx="192">0.033246055053544103</cx:pt>
          <cx:pt idx="193">0.025251558736509899</cx:pt>
          <cx:pt idx="194">0.0075792296904717404</cx:pt>
          <cx:pt idx="195">0.00043241591142647001</cx:pt>
          <cx:pt idx="196">-0.00055096008947165401</cx:pt>
          <cx:pt idx="197">0.00065839997730264197</cx:pt>
          <cx:pt idx="198">-0.0018455848825907101</cx:pt>
          <cx:pt idx="199">-0.0015277390389144324</cx:pt>
          <cx:pt idx="200">-0.0019269191621132549</cx:pt>
          <cx:pt idx="201">0.00016651559729062099</cx:pt>
          <cx:pt idx="202">-0.00075869681940039498</cx:pt>
          <cx:pt idx="203">-0.0043883661954857</cx:pt>
          <cx:pt idx="204">-0.0049936488450647246</cx:pt>
          <cx:pt idx="205">-0.0055049620461462253</cx:pt>
          <cx:pt idx="206">0.0036335622827668749</cx:pt>
          <cx:pt idx="207">0.0058903461265385751</cx:pt>
          <cx:pt idx="208">0.0068115135662063248</cx:pt>
          <cx:pt idx="209">0.0084586771702444257</cx:pt>
          <cx:pt idx="210">0.017283154410354874</cx:pt>
          <cx:pt idx="211">0.018199686862726425</cx:pt>
          <cx:pt idx="212">0.015522238190779525</cx:pt>
          <cx:pt idx="213">0.0096472600766038998</cx:pt>
          <cx:pt idx="214">0.0028351199960106</cx:pt>
          <cx:pt idx="215">0.005825623094065</cx:pt>
          <cx:pt idx="216">0.0064524888815742252</cx:pt>
          <cx:pt idx="217">-0.0029667864759097</cx:pt>
          <cx:pt idx="218">0.0045891650856627999</cx:pt>
          <cx:pt idx="219">0.009067073714084925</cx:pt>
          <cx:pt idx="220">0.0090919930533610999</cx:pt>
          <cx:pt idx="221">0.0071265761239474503</cx:pt>
          <cx:pt idx="222">0.0015107916439016625</cx:pt>
          <cx:pt idx="223">0.000132079481358531</cx:pt>
          <cx:pt idx="224">-6.5209092819013494e-05</cx:pt>
          <cx:pt idx="225">-9.4025486733927003e-05</cx:pt>
          <cx:pt idx="226">-0.0012660611475488026</cx:pt>
          <cx:pt idx="227">-0.0025170720877932002</cx:pt>
          <cx:pt idx="228">-0.0029918564023172002</cx:pt>
          <cx:pt idx="229">-0.00038271272240199999</cx:pt>
          <cx:pt idx="230">-0.0027481516720335498</cx:pt>
          <cx:pt idx="231">-0.0074643601101411</cx:pt>
          <cx:pt idx="232">-0.0043404795710420751</cx:pt>
          <cx:pt idx="233">-0.001459541507374775</cx:pt>
          <cx:pt idx="234">0.0066733546085469249</cx:pt>
          <cx:pt idx="235">0.016590228094436475</cx:pt>
          <cx:pt idx="236">0.01194154224334165</cx:pt>
          <cx:pt idx="237">0.0014288892228919675</cx:pt>
          <cx:pt idx="238">0.0050259304059423254</cx:pt>
          <cx:pt idx="239">0.014299822062337325</cx:pt>
          <cx:pt idx="240">0.0098160519248910744</cx:pt>
          <cx:pt idx="241">0.0023202838155143399</cx:pt>
          <cx:pt idx="242">0.0021802116643581224</cx:pt>
          <cx:pt idx="243">0.004892605319573775</cx:pt>
          <cx:pt idx="244">0.010174081914248449</cx:pt>
          <cx:pt idx="245">0.0061015569378378249</cx:pt>
          <cx:pt idx="246">0.0047554230162373248</cx:pt>
          <cx:pt idx="247">0.0065641490359400999</cx:pt>
          <cx:pt idx="248">0.0097692946521259743</cx:pt>
          <cx:pt idx="249">0.0073272881623110504</cx:pt>
          <cx:pt idx="250">0.0013507425343854374</cx:pt>
          <cx:pt idx="251">0.00013566737310201674</cx:pt>
          <cx:pt idx="252">2.2656461849666101e-05</cx:pt>
          <cx:pt idx="253">-0.00016940585287350351</cx:pt>
          <cx:pt idx="254">-0.0017007489033792325</cx:pt>
          <cx:pt idx="255">-0.0021435072895061675</cx:pt>
          <cx:pt idx="256">-0.0044061711118567248</cx:pt>
          <cx:pt idx="257">-0.0048363093751062746</cx:pt>
          <cx:pt idx="258">-0.0018956550526119051</cx:pt>
          <cx:pt idx="259">0.00111123146841431</cx:pt>
          <cx:pt idx="260">0.0010826635191528275</cx:pt>
          <cx:pt idx="261">-0.0016032108387814975</cx:pt>
          <cx:pt idx="262">0.00094410149825085998</cx:pt>
          <cx:pt idx="263">0.01366995877014795</cx:pt>
          <cx:pt idx="264">-0.00555378453449255</cx:pt>
          <cx:pt idx="265">-0.013241233783242899</cx:pt>
          <cx:pt idx="266">-0.0035350479119405</cx:pt>
          <cx:pt idx="267">-0.0053036565000851004</cx:pt>
          <cx:pt idx="268">-0.0059609821649380503</cx:pt>
          <cx:pt idx="269">-0.013610525939960851</cx:pt>
          <cx:pt idx="270">-0.017129098763522727</cx:pt>
          <cx:pt idx="271">-0.012158653074579926</cx:pt>
          <cx:pt idx="272">-0.00173959464497021</cx:pt>
          <cx:pt idx="273">0.00070281249440767748</cx:pt>
          <cx:pt idx="274">0.0054711925829947503</cx:pt>
          <cx:pt idx="275">-0.00031702623647091499</cx:pt>
          <cx:pt idx="276">0.0070095849013684748</cx:pt>
          <cx:pt idx="277">0.0071929240150237746</cx:pt>
          <cx:pt idx="278">0.00082698006447262499</cx:pt>
          <cx:pt idx="279">0.00016648692137361575</cx:pt>
          <cx:pt idx="280">-0.000196643396475968</cx:pt>
          <cx:pt idx="281">-0.0001064304674497635</cx:pt>
          <cx:pt idx="282">-0.00062157012107660501</cx:pt>
          <cx:pt idx="283">0.00092223855702758002</cx:pt>
          <cx:pt idx="284">-0.0028644732754064249</cx:pt>
          <cx:pt idx="285">-0.0031812633077161001</cx:pt>
          <cx:pt idx="286">0.0026080603197977501</cx:pt>
          <cx:pt idx="287">0.0072737045686826754</cx:pt>
          <cx:pt idx="288">0.0065292912945939746</cx:pt>
          <cx:pt idx="289">0.0034883568559587498</cx:pt>
          <cx:pt idx="290">0.00097317793009364748</cx:pt>
          <cx:pt idx="291">0.0074064014472748248</cx:pt>
          <cx:pt idx="292">-0.0035031613272566002</cx:pt>
          <cx:pt idx="293">-0.0073062451683271997</cx:pt>
          <cx:pt idx="294">-0.0021325300317234326</cx:pt>
          <cx:pt idx="295">-0.004606148812517875</cx:pt>
          <cx:pt idx="296">-0.0087507522888368248</cx:pt>
          <cx:pt idx="297">-0.014638065362341326</cx:pt>
          <cx:pt idx="298">-0.011805927505697426</cx:pt>
          <cx:pt idx="299">-0.039945650639518403</cx:pt>
          <cx:pt idx="300">-0.017190080577377101</cx:pt>
          <cx:pt idx="301">-0.017027406712860901</cx:pt>
          <cx:pt idx="302">-0.0052336888185997698</cx:pt>
          <cx:pt idx="303">-0.0187658261620696</cx:pt>
          <cx:pt idx="304">0.014500761421212699</cx:pt>
          <cx:pt idx="305">0.019934591276558</cx:pt>
          <cx:pt idx="306">0.0032484795653695202</cx:pt>
          <cx:pt idx="307">-8.6679296449421097e-05</cx:pt>
          <cx:pt idx="308">-0.00060619939296657299</cx:pt>
          <cx:pt idx="309">-0.00235470125845735</cx:pt>
          <cx:pt idx="310">-0.00261948195612835</cx:pt>
          <cx:pt idx="311">0.0058003723948382296</cx:pt>
          <cx:pt idx="312">0.0011254126372676899</cx:pt>
          <cx:pt idx="313">-0.0126146060063883</cx:pt>
          <cx:pt idx="314">-0.0044853018651770903</cx:pt>
          <cx:pt idx="315">0.0183784233669003</cx:pt>
          <cx:pt idx="316">-0.0090151875376320596</cx:pt>
          <cx:pt idx="317">-0.021763448073160101</cx:pt>
          <cx:pt idx="318">0.0061552344155607897</cx:pt>
          <cx:pt idx="319">-0.016624178640230299</cx:pt>
          <cx:pt idx="320">-0.017959530382744501</cx:pt>
          <cx:pt idx="321">0.0015709593583971601</cx:pt>
          <cx:pt idx="322">0.018804371285631699</cx:pt>
          <cx:pt idx="323">0.022380469731796901</cx:pt>
          <cx:pt idx="324">0.0064786246024550699</cx:pt>
          <cx:pt idx="325">-0.0033058691832147601</cx:pt>
          <cx:pt idx="326">-0.0083596975324917704</cx:pt>
          <cx:pt idx="327">-0.030982439529670801</cx:pt>
          <cx:pt idx="328">-0.022358582997778199</cx:pt>
          <cx:pt idx="329">-0.045403797619190903</cx:pt>
          <cx:pt idx="330">-0.048322219043107198</cx:pt>
          <cx:pt idx="331">-0.030412631843583199</cx:pt>
          <cx:pt idx="332">-0.015805267366929499</cx:pt>
          <cx:pt idx="333">0.00309522967173014</cx:pt>
          <cx:pt idx="334">0.00168876596372885</cx:pt>
          <cx:pt idx="335">6.7990286918555198e-06</cx:pt>
          <cx:pt idx="336">-0.00025420387236142398</cx:pt>
          <cx:pt idx="337">-0.00098730928427485909</cx:pt>
          <cx:pt idx="338">-0.0030958079993982299</cx:pt>
          <cx:pt idx="339">-0.00058522952656576001</cx:pt>
          <cx:pt idx="340">-0.0023400450450201098</cx:pt>
          <cx:pt idx="341">-0.00068836341513188199</cx:pt>
          <cx:pt idx="342">-0.019953339509551901</cx:pt>
          <cx:pt idx="343">-0.028094761320125401</cx:pt>
          <cx:pt idx="344">-0.0211139825284626</cx:pt>
          <cx:pt idx="345">-0.016781961480984701</cx:pt>
          <cx:pt idx="346">0.030989023956994498</cx:pt>
          <cx:pt idx="347">-0.00061096894540846401</cx:pt>
          <cx:pt idx="348">0.0117991237754278</cx:pt>
          <cx:pt idx="349">0.036611068522212298</cx:pt>
          <cx:pt idx="350">0.025634654897409001</cx:pt>
          <cx:pt idx="351">0.020651729440293299</cx:pt>
          <cx:pt idx="352">-0.027364389264532499</cx:pt>
          <cx:pt idx="353">-0.033791724404802999</cx:pt>
          <cx:pt idx="354">-0.0012568747006637801</cx:pt>
          <cx:pt idx="355">-0.018573078088435498</cx:pt>
          <cx:pt idx="356">-0.0250235084812531</cx:pt>
          <cx:pt idx="357">-0.039510029480860298</cx:pt>
          <cx:pt idx="358">-0.035745062483180497</cx:pt>
          <cx:pt idx="359">-0.035083518505776103</cx:pt>
          <cx:pt idx="360">-0.023505562355114501</cx:pt>
          <cx:pt idx="361">-0.0034331040952162301</cx:pt>
          <cx:pt idx="362">0.00021947163988158199</cx:pt>
          <cx:pt idx="363">0.00048586810245810703</cx:pt>
          <cx:pt idx="364">-0.00063589224655065304</cx:pt>
          <cx:pt idx="365">0.00062193045708504996</cx:pt>
          <cx:pt idx="366">-0.0036390703964657798</cx:pt>
          <cx:pt idx="367">-0.0010969924678900401</cx:pt>
          <cx:pt idx="368">-0.013287455745924701</cx:pt>
          <cx:pt idx="369">-0.0131465725027308</cx:pt>
          <cx:pt idx="370">-0.040079218215225698</cx:pt>
          <cx:pt idx="371">-0.041098127078016897</cx:pt>
          <cx:pt idx="372">-0.0260579708100812</cx:pt>
          <cx:pt idx="373">-0.0028062082809089698</cx:pt>
          <cx:pt idx="374">-0.00055520045811184495</cx:pt>
          <cx:pt idx="375">0.0097094075546153309</cx:pt>
          <cx:pt idx="376">0.041932099351040301</cx:pt>
          <cx:pt idx="377">0.038209323527248901</cx:pt>
          <cx:pt idx="378">0.014955155653023499</cx:pt>
          <cx:pt idx="379">-0.022673177452888299</cx:pt>
          <cx:pt idx="380">-0.0163844620668427</cx:pt>
          <cx:pt idx="381">-0.0072156511824079204</cx:pt>
          <cx:pt idx="382">0.00184704860212106</cx:pt>
          <cx:pt idx="383">-0.0027976861223500699</cx:pt>
          <cx:pt idx="384">-0.039762222262386099</cx:pt>
          <cx:pt idx="385">-0.018080993886732899</cx:pt>
          <cx:pt idx="386">-0.028776317903058801</cx:pt>
          <cx:pt idx="387">-0.032300184954395003</cx:pt>
          <cx:pt idx="388">-0.019946001007982099</cx:pt>
          <cx:pt idx="389">-0.0068296452725046296</cx:pt>
          <cx:pt idx="390">-0.0028933538310034002</cx:pt>
          <cx:pt idx="391">-0.0017366819960463499</cx:pt>
          <cx:pt idx="392">-0.00030051496379130598</cx:pt>
          <cx:pt idx="393">0.00061353464132731504</cx:pt>
          <cx:pt idx="394">-0.0010173154921459501</cx:pt>
          <cx:pt idx="395">-0.00088357085395833804</cx:pt>
          <cx:pt idx="396">-0.020114352249872701</cx:pt>
          <cx:pt idx="397">-0.035083335163626897</cx:pt>
          <cx:pt idx="398">-0.064555367176216905</cx:pt>
          <cx:pt idx="399">-0.0827761386337066</cx:pt>
          <cx:pt idx="400">-0.064143999794579201</cx:pt>
          <cx:pt idx="401">-0.044811935069275402</cx:pt>
          <cx:pt idx="402">-0.039967226163163498</cx:pt>
          <cx:pt idx="403">-0.0104113187228682</cx:pt>
          <cx:pt idx="404">0.0262502824961038</cx:pt>
          <cx:pt idx="405">0.029257066083091102</cx:pt>
          <cx:pt idx="406">0.0117342578705317</cx:pt>
          <cx:pt idx="407">-0.0074558070082038699</cx:pt>
          <cx:pt idx="408">0.0037738395534559601</cx:pt>
          <cx:pt idx="409">0.00163267549103922</cx:pt>
          <cx:pt idx="410">0.028497721779676501</cx:pt>
          <cx:pt idx="411">0.013505017564169299</cx:pt>
          <cx:pt idx="412">-0.0138090568734642</cx:pt>
          <cx:pt idx="413">-0.0039727554482045999</cx:pt>
          <cx:pt idx="414">-0.0061799011441846701</cx:pt>
          <cx:pt idx="415">-0.0087151132571273299</cx:pt>
          <cx:pt idx="416">-0.0097278312032179192</cx:pt>
          <cx:pt idx="417">-0.0063371683541405396</cx:pt>
          <cx:pt idx="418">-0.0015186016173411</cx:pt>
          <cx:pt idx="419">2.3871001581158499e-05</cx:pt>
          <cx:pt idx="420">0.00022765472561281499</cx:pt>
          <cx:pt idx="421">0.0021343470706382799</cx:pt>
          <cx:pt idx="422">0.00171370240677639</cx:pt>
          <cx:pt idx="423">-0.0084875127005221897</cx:pt>
          <cx:pt idx="424">-0.016648398712005401</cx:pt>
          <cx:pt idx="425">-0.043167769175104197</cx:pt>
          <cx:pt idx="426">-0.072419947321215594</cx:pt>
          <cx:pt idx="427">-0.105624165533607</cx:pt>
          <cx:pt idx="428">-0.109518045500807</cx:pt>
          <cx:pt idx="429">-0.12176479125680099</cx:pt>
          <cx:pt idx="430">-0.102755056962879</cx:pt>
          <cx:pt idx="431">-0.069172202065156396</cx:pt>
          <cx:pt idx="432">0.0061414858191759696</cx:pt>
          <cx:pt idx="433">0.024829914117094599</cx:pt>
          <cx:pt idx="434">0.0011221480858455901</cx:pt>
          <cx:pt idx="435">-0.00441467306233209</cx:pt>
          <cx:pt idx="436">-0.00567001096025079</cx:pt>
          <cx:pt idx="437">0.039894432642517998</cx:pt>
          <cx:pt idx="438">0.036027637457507498</cx:pt>
          <cx:pt idx="439">0.0279058402053932</cx:pt>
          <cx:pt idx="440">0.033174504556478898</cx:pt>
          <cx:pt idx="441">0.013088264079267499</cx:pt>
          <cx:pt idx="442">0.0026311858820970602</cx:pt>
          <cx:pt idx="443">0.0066344262897777301</cx:pt>
          <cx:pt idx="444">-0.0012392381835774099</cx:pt>
          <cx:pt idx="445">-0.0059869908557654604</cx:pt>
          <cx:pt idx="446">-0.0022068550060543798</cx:pt>
          <cx:pt idx="447">-0.00209454415783162</cx:pt>
          <cx:pt idx="448">7.0674391669445501e-05</cx:pt>
          <cx:pt idx="449">0.0012652747705628701</cx:pt>
          <cx:pt idx="450">0.00220986176730003</cx:pt>
          <cx:pt idx="451">8.6485264036449801e-08</cx:pt>
          <cx:pt idx="452">0.000230225205869041</cx:pt>
          <cx:pt idx="453">-0.018148145462284999</cx:pt>
          <cx:pt idx="454">-0.0388839691045001</cx:pt>
          <cx:pt idx="455">-0.065093327236194806</cx:pt>
          <cx:pt idx="456">-0.089331933601022803</cx:pt>
          <cx:pt idx="457">-0.120192510841449</cx:pt>
          <cx:pt idx="458">-0.136227596383133</cx:pt>
          <cx:pt idx="459">-0.105478382989536</cx:pt>
          <cx:pt idx="460">-0.067140048927259194</cx:pt>
          <cx:pt idx="461">-0.035908693478722303</cx:pt>
          <cx:pt idx="462">-0.0175439157796284</cx:pt>
          <cx:pt idx="463">0.013093191145192499</cx:pt>
          <cx:pt idx="464">-0.0047810776599841297</cx:pt>
          <cx:pt idx="465">0.035730624336561899</cx:pt>
          <cx:pt idx="466">0.020158078080642398</cx:pt>
          <cx:pt idx="467">0.056849949156520203</cx:pt>
          <cx:pt idx="468">0.058236212470666099</cx:pt>
          <cx:pt idx="469">0.018712400587180999</cx:pt>
          <cx:pt idx="470">0.0072832632119903696</cx:pt>
          <cx:pt idx="471">0.0082613642647732296</cx:pt>
          <cx:pt idx="472">0.0035986162076840199</cx:pt>
          <cx:pt idx="473">-0.0130249540850878</cx:pt>
          <cx:pt idx="474">-0.0072604316318734697</cx:pt>
          <cx:pt idx="475">-0.0019485035040072</cx:pt>
          <cx:pt idx="476">3.5282175267661202e-05</cx:pt>
          <cx:pt idx="477">0.00048038862760827698</cx:pt>
          <cx:pt idx="478">-0.000633673823711196</cx:pt>
          <cx:pt idx="479">0.0125073954383823</cx:pt>
          <cx:pt idx="480">0.026655840207044399</cx:pt>
          <cx:pt idx="481">0.014737895029741301</cx:pt>
          <cx:pt idx="482">0.017350395069849301</cx:pt>
          <cx:pt idx="483">-0.0060747126953789301</cx:pt>
          <cx:pt idx="484">-0.023015699146753998</cx:pt>
          <cx:pt idx="485">-0.061512899915107597</cx:pt>
          <cx:pt idx="486">-0.076334511053777296</cx:pt>
          <cx:pt idx="487">-0.070229710269462495</cx:pt>
          <cx:pt idx="488">-0.083858854824235302</cx:pt>
          <cx:pt idx="489">-0.086079875009699797</cx:pt>
          <cx:pt idx="490">-0.032884241830251203</cx:pt>
          <cx:pt idx="491">-0.0084503898969906892</cx:pt>
          <cx:pt idx="492">-0.029404610564077699</cx:pt>
          <cx:pt idx="493">0.010872591555668699</cx:pt>
          <cx:pt idx="494">0.010370019271014099</cx:pt>
          <cx:pt idx="495">0.041305271655290098</cx:pt>
          <cx:pt idx="496">0.042888773110042501</cx:pt>
          <cx:pt idx="497">0.0137735178888761</cx:pt>
          <cx:pt idx="498">-0.021042166047483699</cx:pt>
          <cx:pt idx="499">-0.00440773858752261</cx:pt>
          <cx:pt idx="500">-0.0033142530492726902</cx:pt>
          <cx:pt idx="501">-0.014961514838194301</cx:pt>
          <cx:pt idx="502">-0.0035306704395272601</cx:pt>
          <cx:pt idx="503">-0.00040601438913669499</cx:pt>
          <cx:pt idx="504">2.74114300658053e-05</cx:pt>
          <cx:pt idx="505">0.00032392506376317798</cx:pt>
          <cx:pt idx="506">-0.00056860821819191003</cx:pt>
          <cx:pt idx="507">0.017981796724016601</cx:pt>
          <cx:pt idx="508">0.042813877672468699</cx:pt>
          <cx:pt idx="509">0.033351306015782997</cx:pt>
          <cx:pt idx="510">0.059480990538072799</cx:pt>
          <cx:pt idx="511">0.060190322889972503</cx:pt>
          <cx:pt idx="512">0.061638512526328897</cx:pt>
          <cx:pt idx="513">0.035212707710758101</cx:pt>
          <cx:pt idx="514">0.024034865546019</cx:pt>
          <cx:pt idx="515">0.0111530453960279</cx:pt>
          <cx:pt idx="516">-0.035169293765238203</cx:pt>
          <cx:pt idx="517">-0.037582061620944698</cx:pt>
          <cx:pt idx="518">0.00071071292529756205</cx:pt>
          <cx:pt idx="519">-0.042730281604424998</cx:pt>
          <cx:pt idx="520">-0.042238347828306599</cx:pt>
          <cx:pt idx="521">0.00160227206621709</cx:pt>
          <cx:pt idx="522">0.0025227929321953702</cx:pt>
          <cx:pt idx="523">0.020207459390876401</cx:pt>
          <cx:pt idx="524">0.019049502430173299</cx:pt>
          <cx:pt idx="525">-0.0016836792431814201</cx:pt>
          <cx:pt idx="526">-0.0219309265257355</cx:pt>
          <cx:pt idx="527">-0.0108927631277503</cx:pt>
          <cx:pt idx="528">0.0056191955212558601</cx:pt>
          <cx:pt idx="529">-0.0061601059321255902</cx:pt>
          <cx:pt idx="530">-0.0012175980120803401</cx:pt>
          <cx:pt idx="531">0.00039333731138568401</cx:pt>
          <cx:pt idx="532">-0.00036140937409663402</cx:pt>
          <cx:pt idx="533">0.000236118822285631</cx:pt>
          <cx:pt idx="534">0.00022947638163091499</cx:pt>
          <cx:pt idx="535">0.014661585473347999</cx:pt>
          <cx:pt idx="536">0.0312949194929893</cx:pt>
          <cx:pt idx="537">0.035741399680700003</cx:pt>
          <cx:pt idx="538">0.054765514943886699</cx:pt>
          <cx:pt idx="539">0.052555621778824099</cx:pt>
          <cx:pt idx="540">0.060899075980284101</cx:pt>
          <cx:pt idx="541">0.085992727217740594</cx:pt>
          <cx:pt idx="542">0.086360370763863104</cx:pt>
          <cx:pt idx="543">0.0559677195881799</cx:pt>
          <cx:pt idx="544">0.032831398853478799</cx:pt>
          <cx:pt idx="545">0.0099140652471909601</cx:pt>
          <cx:pt idx="546">0.0025682527589559801</cx:pt>
          <cx:pt idx="547">-0.0463398001919548</cx:pt>
          <cx:pt idx="548">-0.0274535152720412</cx:pt>
          <cx:pt idx="549">0.0055758952638691002</cx:pt>
          <cx:pt idx="550">0.017585616045815499</cx:pt>
          <cx:pt idx="551">-0.0010519411771129799</cx:pt>
          <cx:pt idx="552">0.000109509550726652</cx:pt>
          <cx:pt idx="553">-0.010895755708275201</cx:pt>
          <cx:pt idx="554">-0.011811145610987299</cx:pt>
          <cx:pt idx="555">0.0069097657904929801</cx:pt>
          <cx:pt idx="556">0.017403158090832999</cx:pt>
          <cx:pt idx="557">-0.00076947132491750304</cx:pt>
          <cx:pt idx="558">-0.0011735614547972401</cx:pt>
          <cx:pt idx="559">-0.00061472366172306595</cx:pt>
          <cx:pt idx="560">-0.00046323615211289401</cx:pt>
          <cx:pt idx="561">-0.000108932738657206</cx:pt>
          <cx:pt idx="562">-0.0050630674656265999</cx:pt>
          <cx:pt idx="563">-0.0030533564183590702</cx:pt>
          <cx:pt idx="564">0.012251706436913701</cx:pt>
          <cx:pt idx="565">0.027209655300541501</cx:pt>
          <cx:pt idx="566">0.032392868304321802</cx:pt>
          <cx:pt idx="567">0.0033173662607784899</cx:pt>
          <cx:pt idx="568">0.020488628637323699</cx:pt>
          <cx:pt idx="569">0.064657519404571803</cx:pt>
          <cx:pt idx="570">0.060545591917149699</cx:pt>
          <cx:pt idx="571">0.034324519247881401</cx:pt>
          <cx:pt idx="572">0.021196666710306001</cx:pt>
          <cx:pt idx="573">0.035035076757521301</cx:pt>
          <cx:pt idx="574">0.0169191198524908</cx:pt>
          <cx:pt idx="575">-0.0109867525604263</cx:pt>
          <cx:pt idx="576">-0.019403936680547001</cx:pt>
          <cx:pt idx="577">0.0113756942489819</cx:pt>
          <cx:pt idx="578">0.0052243915621954197</cx:pt>
          <cx:pt idx="579">0.0020865391698860298</cx:pt>
          <cx:pt idx="580">-0.024953146851215299</cx:pt>
          <cx:pt idx="581">-0.021483694204662899</cx:pt>
          <cx:pt idx="582">-0.0032063526899759002</cx:pt>
          <cx:pt idx="583">-0.00033987136395073099</cx:pt>
          <cx:pt idx="584">0.0066334191475421597</cx:pt>
          <cx:pt idx="585">-0.00084373483992126596</cx:pt>
          <cx:pt idx="586">-0.000824327702066693</cx:pt>
          <cx:pt idx="587">-0.00090191693326662598</cx:pt>
          <cx:pt idx="588">0.00033595726665466</cx:pt>
          <cx:pt idx="589">4.1715920356976099e-05</cx:pt>
          <cx:pt idx="590">-0.0127321774237665</cx:pt>
          <cx:pt idx="591">-0.011612321881356601</cx:pt>
          <cx:pt idx="592">-0.00405224672066949</cx:pt>
          <cx:pt idx="593">0.011366200397467</cx:pt>
          <cx:pt idx="594">-0.0044216914060441403</cx:pt>
          <cx:pt idx="595">0.0038099647753729701</cx:pt>
          <cx:pt idx="596">-0.0071301258136999704</cx:pt>
          <cx:pt idx="597">-0.017622920077782499</cx:pt>
          <cx:pt idx="598">0.0034076420336462102</cx:pt>
          <cx:pt idx="599">-0.0037089106893865402</cx:pt>
          <cx:pt idx="600">0.0129210816743191</cx:pt>
          <cx:pt idx="601">0.013272004677886501</cx:pt>
          <cx:pt idx="602">6.80160730214567e-05</cx:pt>
          <cx:pt idx="603">-0.025425384811218799</cx:pt>
          <cx:pt idx="604">-0.030999016490233601</cx:pt>
          <cx:pt idx="605">-0.0075877860088000198</cx:pt>
          <cx:pt idx="606">0.00060453484079998204</cx:pt>
          <cx:pt idx="607">-0.00216827195639274</cx:pt>
          <cx:pt idx="608">-0.0031872272772779202</cx:pt>
          <cx:pt idx="609">-0.0150971176054911</cx:pt>
          <cx:pt idx="610">-0.024409272316745501</cx:pt>
          <cx:pt idx="611">-0.0132461258790217</cx:pt>
          <cx:pt idx="612">0.0010353373907250401</cx:pt>
          <cx:pt idx="613">-0.0041715917901183498</cx:pt>
          <cx:pt idx="614">-0.00032249446051294098</cx:pt>
          <cx:pt idx="615">0.000102250435246315</cx:pt>
          <cx:pt idx="616">-0.00046052262226567599</cx:pt>
          <cx:pt idx="617">-0.00032964984779142203</cx:pt>
          <cx:pt idx="618">-0.0039647571171717404</cx:pt>
          <cx:pt idx="619">-0.00054070327003710597</cx:pt>
          <cx:pt idx="620">0.00362500253671524</cx:pt>
          <cx:pt idx="621">0.000339647014712638</cx:pt>
          <cx:pt idx="622">-0.026696963288855999</cx:pt>
          <cx:pt idx="623">-0.038975439914324603</cx:pt>
          <cx:pt idx="624">-0.022149921594467201</cx:pt>
          <cx:pt idx="625">-0.0414190432883208</cx:pt>
          <cx:pt idx="626">-0.00730223141092171</cx:pt>
          <cx:pt idx="627">0.0050838798266792697</cx:pt>
          <cx:pt idx="628">-0.0028966613776767098</cx:pt>
          <cx:pt idx="629">-0.0102673080424869</cx:pt>
          <cx:pt idx="630">-0.00123570087034268</cx:pt>
          <cx:pt idx="631">-0.0062867195482388298</cx:pt>
          <cx:pt idx="632">-0.0025058449111154098</cx:pt>
          <cx:pt idx="633">-0.00085583574521399099</cx:pt>
          <cx:pt idx="634">-0.0047803544619015896</cx:pt>
          <cx:pt idx="635">-0.023859453762993699</cx:pt>
          <cx:pt idx="636">-0.017780564358955201</cx:pt>
          <cx:pt idx="637">-0.021069532614776499</cx:pt>
          <cx:pt idx="638">-0.0098750905712195192</cx:pt>
          <cx:pt idx="639">0.00221688844562541</cx:pt>
          <cx:pt idx="640">0.0012342994383237401</cx:pt>
          <cx:pt idx="641">-0.0026245236875137999</cx:pt>
          <cx:pt idx="642">-0.00035150871080510498</cx:pt>
          <cx:pt idx="643">-0.00017168963575918601</cx:pt>
          <cx:pt idx="644">-0.00032371612768661501</cx:pt>
          <cx:pt idx="645">3.1028012397671697e-05</cx:pt>
          <cx:pt idx="646">0.000926148148764848</cx:pt>
          <cx:pt idx="647">0.0087585812306986994</cx:pt>
          <cx:pt idx="648">0.0136135652489171</cx:pt>
          <cx:pt idx="649">0.0057872336856337903</cx:pt>
          <cx:pt idx="650">-0.0040253475530829998</cx:pt>
          <cx:pt idx="651">-0.020275686067733199</cx:pt>
          <cx:pt idx="652">-0.029289635097416399</cx:pt>
          <cx:pt idx="653">-0.036751343299329803</cx:pt>
          <cx:pt idx="654">0.0011393422245412101</cx:pt>
          <cx:pt idx="655">0.0035500640167963901</cx:pt>
          <cx:pt idx="656">-0.0151660120835057</cx:pt>
          <cx:pt idx="657">0.00074887265799982198</cx:pt>
          <cx:pt idx="658">0.0145346861807949</cx:pt>
          <cx:pt idx="659">0.0024980781245353698</cx:pt>
          <cx:pt idx="660">-0.0145285031034116</cx:pt>
          <cx:pt idx="661">-0.026045347049230599</cx:pt>
          <cx:pt idx="662">-0.0170584166131094</cx:pt>
          <cx:pt idx="663">-0.025725055338219699</cx:pt>
          <cx:pt idx="664">-0.013165428229966299</cx:pt>
          <cx:pt idx="665">-0.020175041070336599</cx:pt>
          <cx:pt idx="666">-0.016473289484785901</cx:pt>
          <cx:pt idx="667">-0.00094580445524374598</cx:pt>
          <cx:pt idx="668">0.0036403107344923501</cx:pt>
          <cx:pt idx="669">-0.00029142613109843301</cx:pt>
          <cx:pt idx="670">-0.00028670875310387499</cx:pt>
          <cx:pt idx="671">0.000153840127246316</cx:pt>
          <cx:pt idx="672">-0.00078930716329218202</cx:pt>
          <cx:pt idx="673">0.00034663256952150801</cx:pt>
          <cx:pt idx="674">0.00056694541420402201</cx:pt>
          <cx:pt idx="675">0.0049903529693223498</cx:pt>
          <cx:pt idx="676">0.00409601276291082</cx:pt>
          <cx:pt idx="677">-0.00046477338183236198</cx:pt>
          <cx:pt idx="678">0.00155715673194488</cx:pt>
          <cx:pt idx="679">0.0093262402082692104</cx:pt>
          <cx:pt idx="680">-0.0076598430266977598</cx:pt>
          <cx:pt idx="681">-0.0044454576492644702</cx:pt>
          <cx:pt idx="682">-0.0040726197654967497</cx:pt>
          <cx:pt idx="683">-0.0019371261001038</cx:pt>
          <cx:pt idx="684">-0.0089907214958905891</cx:pt>
          <cx:pt idx="685">-0.0059649645658311099</cx:pt>
          <cx:pt idx="686">-0.00078434887159771504</cx:pt>
          <cx:pt idx="687">-0.020074479509208501</cx:pt>
          <cx:pt idx="688">-0.0237838608174245</cx:pt>
          <cx:pt idx="689">-0.016395498893797801</cx:pt>
          <cx:pt idx="690">-0.023164549865222098</cx:pt>
          <cx:pt idx="691">-0.0182408605987282</cx:pt>
          <cx:pt idx="692">-0.0014686207529672399</cx:pt>
          <cx:pt idx="693">-0.016463509023301601</cx:pt>
          <cx:pt idx="694">-0.011164631873194501</cx:pt>
          <cx:pt idx="695">-0.0030916774759467999</cx:pt>
          <cx:pt idx="696">-0.00347189809728982</cx:pt>
          <cx:pt idx="697">-0.00038542465456274601</cx:pt>
          <cx:pt idx="698">0.00057561264641006499</cx:pt>
          <cx:pt idx="699">0.0012136521963993</cx:pt>
          <cx:pt idx="700">0.00032557849841703402</cx:pt>
          <cx:pt idx="701">-0.00062227529910749001</cx:pt>
          <cx:pt idx="702">0.00056562294578240595</cx:pt>
          <cx:pt idx="703">-6.4062218247599095e-05</cx:pt>
          <cx:pt idx="704">-0.00023313507063560499</cx:pt>
          <cx:pt idx="705">0.00209953512789268</cx:pt>
          <cx:pt idx="706">0.0054592241191605897</cx:pt>
          <cx:pt idx="707">0.0139571417357889</cx:pt>
          <cx:pt idx="708">0.014953324495492601</cx:pt>
          <cx:pt idx="709">0.0074959054418681798</cx:pt>
          <cx:pt idx="710">0.013519155730808601</cx:pt>
          <cx:pt idx="711">0.0013203078079847301</cx:pt>
          <cx:pt idx="712">-0.0024704030983549998</cx:pt>
          <cx:pt idx="713">0.00803611691860503</cx:pt>
          <cx:pt idx="714">0.0088307415839550697</cx:pt>
          <cx:pt idx="715">0.0092448436317280908</cx:pt>
          <cx:pt idx="716">0.012007957766934399</cx:pt>
          <cx:pt idx="717">-0.0081563964408456202</cx:pt>
          <cx:pt idx="718">-0.012245900801895601</cx:pt>
          <cx:pt idx="719">0.00176258290321582</cx:pt>
          <cx:pt idx="720">0.0055667252066928302</cx:pt>
          <cx:pt idx="721">-0.00140508624903163</cx:pt>
          <cx:pt idx="722">-0.0049020185846084599</cx:pt>
          <cx:pt idx="723">-0.00157454422195001</cx:pt>
          <cx:pt idx="724">0.00039138474899788497</cx:pt>
          <cx:pt idx="725">-0.000116731134013461</cx:pt>
          <cx:pt idx="726">0.00094083373881051198</cx:pt>
          <cx:pt idx="727">-0.0010837664623763899</cx:pt>
          <cx:pt idx="728">-0.00101913655681443</cx:pt>
          <cx:pt idx="729">-0.000317363112162821</cx:pt>
          <cx:pt idx="730">-8.0373724850371699e-06</cx:pt>
          <cx:pt idx="731">0.00013608266794364301</cx:pt>
          <cx:pt idx="732">7.6966905062187597e-05</cx:pt>
          <cx:pt idx="733">0.00239398364790095</cx:pt>
          <cx:pt idx="734">0.0018656603871851599</cx:pt>
          <cx:pt idx="735">0.00095983681126111096</cx:pt>
          <cx:pt idx="736">0.0038135498381107798</cx:pt>
          <cx:pt idx="737">0.00387106808360302</cx:pt>
          <cx:pt idx="738">0.0089994890415725504</cx:pt>
          <cx:pt idx="739">0.0074765108962906099</cx:pt>
          <cx:pt idx="740">-0.00302802332094399</cx:pt>
          <cx:pt idx="741">-0.0072377031219545401</cx:pt>
          <cx:pt idx="742">-0.0037448068448353499</cx:pt>
          <cx:pt idx="743">0.0050019316847183803</cx:pt>
          <cx:pt idx="744">0.0065027204448109797</cx:pt>
          <cx:pt idx="745">0.0030938245889166401</cx:pt>
          <cx:pt idx="746">-0.0026434046250278999</cx:pt>
          <cx:pt idx="747">-0.0043289589138670497</cx:pt>
          <cx:pt idx="748">-0.0020613023475427399</cx:pt>
          <cx:pt idx="749">0.000284756191627961</cx:pt>
          <cx:pt idx="750">0.00104310206206698</cx:pt>
          <cx:pt idx="751">0.00035268284621807201</cx:pt>
          <cx:pt idx="752">0.00044780157497687601</cx:pt>
          <cx:pt idx="753">0.0012778755090956</cx:pt>
          <cx:pt idx="754">-0.000143173830750862</cx:pt>
          <cx:pt idx="755">-0.00045916749602064601</cx:pt>
          <cx:pt idx="756">-0.0011053993199099099</cx:pt>
          <cx:pt idx="757">5.9974095684923701e-05</cx:pt>
          <cx:pt idx="758">-0.00016726634262595501</cx:pt>
          <cx:pt idx="759">0.00028674165209106298</cx:pt>
          <cx:pt idx="760">-0.00112249824519336</cx:pt>
          <cx:pt idx="761">0.00070278279907772098</cx:pt>
          <cx:pt idx="762">-1.6122245566031501e-05</cx:pt>
          <cx:pt idx="763">8.1028028811285196e-05</cx:pt>
          <cx:pt idx="764">-0.00050550090361461703</cx:pt>
          <cx:pt idx="765">3.5971509240555701e-05</cx:pt>
          <cx:pt idx="766">0.00029840131355361</cx:pt>
          <cx:pt idx="767">0.00043720940508502101</cx:pt>
          <cx:pt idx="768">-0.00133376261887583</cx:pt>
          <cx:pt idx="769">-0.0031411460368944602</cx:pt>
          <cx:pt idx="770">-0.0031717358926460302</cx:pt>
          <cx:pt idx="771">-0.00033790415733993398</cx:pt>
          <cx:pt idx="772">-0.000110532445073808</cx:pt>
          <cx:pt idx="773">-0.00013093139247597599</cx:pt>
          <cx:pt idx="774">-0.0014217209001679001</cx:pt>
          <cx:pt idx="775">-0.0034612254779537699</cx:pt>
          <cx:pt idx="776">-0.0010369847685669799</cx:pt>
          <cx:pt idx="777">8.6194826875664099e-05</cx:pt>
          <cx:pt idx="778">0.00038671685865376799</cx:pt>
          <cx:pt idx="779">0.00011953466638841201</cx:pt>
          <cx:pt idx="780">-0.00036120089287081</cx:pt>
          <cx:pt idx="781">0.00027614363537822699</cx:pt>
          <cx:pt idx="782">-0.00045758059460284902</cx:pt>
          <cx:pt idx="783">-0.00048279377780127101</cx:pt>
          <cx:pt idx="784">-0.0015277390389144324</cx:pt>
          <cx:pt idx="785">-0.0019269191621132549</cx:pt>
          <cx:pt idx="786">0.00016651559729062099</cx:pt>
          <cx:pt idx="787">-0.00075869681940039498</cx:pt>
          <cx:pt idx="788">-0.0043883661954857</cx:pt>
          <cx:pt idx="789">-0.0049936488450647246</cx:pt>
          <cx:pt idx="790">-0.0055049620461462253</cx:pt>
          <cx:pt idx="791">0.0036335622827668749</cx:pt>
          <cx:pt idx="792">0.0058903461265385751</cx:pt>
          <cx:pt idx="793">0.0068115135662063248</cx:pt>
          <cx:pt idx="794">0.0084586771702444257</cx:pt>
          <cx:pt idx="795">0.017283154410354874</cx:pt>
          <cx:pt idx="796">0.018199686862726425</cx:pt>
          <cx:pt idx="797">0.015522238190779525</cx:pt>
          <cx:pt idx="798">0.0096472600766038998</cx:pt>
          <cx:pt idx="799">0.0028351199960106</cx:pt>
          <cx:pt idx="800">0.005825623094065</cx:pt>
          <cx:pt idx="801">0.0064524888815742252</cx:pt>
          <cx:pt idx="802">-0.0029667864759097</cx:pt>
          <cx:pt idx="803">0.0045891650856627999</cx:pt>
          <cx:pt idx="804">0.009067073714084925</cx:pt>
          <cx:pt idx="805">0.0090919930533610999</cx:pt>
          <cx:pt idx="806">0.0071265761239474503</cx:pt>
          <cx:pt idx="807">0.0015107916439016625</cx:pt>
          <cx:pt idx="808">0.000132079481358531</cx:pt>
          <cx:pt idx="809">-6.5209092819013494e-05</cx:pt>
          <cx:pt idx="810">-9.4025486733927003e-05</cx:pt>
          <cx:pt idx="811">-0.0012660611475488026</cx:pt>
          <cx:pt idx="812">-0.0025170720877932002</cx:pt>
          <cx:pt idx="813">-0.0029918564023172002</cx:pt>
          <cx:pt idx="814">-0.00038271272240199999</cx:pt>
          <cx:pt idx="815">-0.0027481516720335498</cx:pt>
          <cx:pt idx="816">-0.0074643601101411</cx:pt>
          <cx:pt idx="817">-0.0043404795710420751</cx:pt>
          <cx:pt idx="818">-0.001459541507374775</cx:pt>
          <cx:pt idx="819">0.0066733546085469249</cx:pt>
          <cx:pt idx="820">0.016590228094436475</cx:pt>
          <cx:pt idx="821">0.01194154224334165</cx:pt>
          <cx:pt idx="822">0.0014288892228919675</cx:pt>
          <cx:pt idx="823">0.0050259304059423254</cx:pt>
          <cx:pt idx="824">0.014299822062337325</cx:pt>
          <cx:pt idx="825">0.0098160519248910744</cx:pt>
          <cx:pt idx="826">0.0023202838155143399</cx:pt>
          <cx:pt idx="827">0.0021802116643581224</cx:pt>
          <cx:pt idx="828">0.004892605319573775</cx:pt>
          <cx:pt idx="829">0.010174081914248449</cx:pt>
          <cx:pt idx="830">0.0061015569378378249</cx:pt>
          <cx:pt idx="831">0.0047554230162373248</cx:pt>
          <cx:pt idx="832">0.0065641490359400999</cx:pt>
          <cx:pt idx="833">0.0097692946521259743</cx:pt>
          <cx:pt idx="834">0.0073272881623110504</cx:pt>
          <cx:pt idx="835">0.0013507425343854374</cx:pt>
          <cx:pt idx="836">0.00013566737310201674</cx:pt>
          <cx:pt idx="837">2.2656461849666101e-05</cx:pt>
          <cx:pt idx="838">-0.00016940585287350351</cx:pt>
          <cx:pt idx="839">-0.0017007489033792325</cx:pt>
          <cx:pt idx="840">-0.0021435072895061675</cx:pt>
          <cx:pt idx="841">-0.0044061711118567248</cx:pt>
          <cx:pt idx="842">-0.0048363093751062746</cx:pt>
          <cx:pt idx="843">-0.0018956550526119051</cx:pt>
          <cx:pt idx="844">0.00111123146841431</cx:pt>
          <cx:pt idx="845">0.0010826635191528275</cx:pt>
          <cx:pt idx="846">-0.0016032108387814975</cx:pt>
          <cx:pt idx="847">0.00094410149825085998</cx:pt>
          <cx:pt idx="848">0.01366995877014795</cx:pt>
          <cx:pt idx="849">-0.00555378453449255</cx:pt>
          <cx:pt idx="850">-0.013241233783242899</cx:pt>
          <cx:pt idx="851">-0.0035350479119405</cx:pt>
          <cx:pt idx="852">-0.0053036565000851004</cx:pt>
          <cx:pt idx="853">-0.0059609821649380503</cx:pt>
          <cx:pt idx="854">-0.013610525939960851</cx:pt>
          <cx:pt idx="855">-0.017129098763522727</cx:pt>
          <cx:pt idx="856">-0.012158653074579926</cx:pt>
          <cx:pt idx="857">-0.00173959464497021</cx:pt>
          <cx:pt idx="858">0.00070281249440767748</cx:pt>
          <cx:pt idx="859">0.0054711925829947503</cx:pt>
          <cx:pt idx="860">-0.00031702623647091499</cx:pt>
          <cx:pt idx="861">0.0070095849013684748</cx:pt>
          <cx:pt idx="862">0.0071929240150237746</cx:pt>
          <cx:pt idx="863">0.00082698006447262499</cx:pt>
          <cx:pt idx="864">0.00016648692137361575</cx:pt>
          <cx:pt idx="865">-0.000196643396475968</cx:pt>
          <cx:pt idx="866">-0.0001064304674497635</cx:pt>
          <cx:pt idx="867">-0.00062157012107660501</cx:pt>
          <cx:pt idx="868">0.00092223855702758002</cx:pt>
          <cx:pt idx="869">-0.0028644732754064249</cx:pt>
          <cx:pt idx="870">-0.0031812633077161001</cx:pt>
          <cx:pt idx="871">0.0026080603197977501</cx:pt>
          <cx:pt idx="872">0.0072737045686826754</cx:pt>
          <cx:pt idx="873">0.0065292912945939746</cx:pt>
          <cx:pt idx="874">0.0034883568559587498</cx:pt>
          <cx:pt idx="875">0.00097317793009364748</cx:pt>
          <cx:pt idx="876">0.0074064014472748248</cx:pt>
          <cx:pt idx="877">-0.0035031613272566002</cx:pt>
          <cx:pt idx="878">-0.0073062451683271997</cx:pt>
          <cx:pt idx="879">-0.0021325300317234326</cx:pt>
          <cx:pt idx="880">-0.004606148812517875</cx:pt>
          <cx:pt idx="881">-0.0087507522888368248</cx:pt>
          <cx:pt idx="882">-0.014638065362341326</cx:pt>
          <cx:pt idx="883">-0.011805927505697426</cx:pt>
          <cx:pt idx="884">-0.0015277390389144324</cx:pt>
          <cx:pt idx="885">-0.0019269191621132549</cx:pt>
          <cx:pt idx="886">0.00016651559729062099</cx:pt>
          <cx:pt idx="887">-0.00075869681940039498</cx:pt>
          <cx:pt idx="888">-0.0043883661954857</cx:pt>
          <cx:pt idx="889">-0.0049936488450647246</cx:pt>
          <cx:pt idx="890">-0.0055049620461462253</cx:pt>
          <cx:pt idx="891">0.0036335622827668749</cx:pt>
          <cx:pt idx="892">0.0058903461265385751</cx:pt>
          <cx:pt idx="893">0.0068115135662063248</cx:pt>
          <cx:pt idx="894">0.0084586771702444257</cx:pt>
          <cx:pt idx="895">0.017283154410354874</cx:pt>
          <cx:pt idx="896">0.018199686862726425</cx:pt>
          <cx:pt idx="897">0.015522238190779525</cx:pt>
          <cx:pt idx="898">0.0096472600766038998</cx:pt>
          <cx:pt idx="899">0.0028351199960106</cx:pt>
          <cx:pt idx="900">0.005825623094065</cx:pt>
          <cx:pt idx="901">0.0064524888815742252</cx:pt>
          <cx:pt idx="902">-0.0029667864759097</cx:pt>
          <cx:pt idx="903">0.0045891650856627999</cx:pt>
          <cx:pt idx="904">0.009067073714084925</cx:pt>
          <cx:pt idx="905">0.0090919930533610999</cx:pt>
          <cx:pt idx="906">0.0071265761239474503</cx:pt>
          <cx:pt idx="907">0.0015107916439016625</cx:pt>
          <cx:pt idx="908">0.000132079481358531</cx:pt>
          <cx:pt idx="909">-6.5209092819013494e-05</cx:pt>
          <cx:pt idx="910">-9.4025486733927003e-05</cx:pt>
          <cx:pt idx="911">-0.0012660611475488026</cx:pt>
          <cx:pt idx="912">-0.0025170720877932002</cx:pt>
          <cx:pt idx="913">-0.0029918564023172002</cx:pt>
          <cx:pt idx="914">-0.00038271272240199999</cx:pt>
          <cx:pt idx="915">-0.0027481516720335498</cx:pt>
          <cx:pt idx="916">-0.0074643601101411</cx:pt>
          <cx:pt idx="917">-0.0043404795710420751</cx:pt>
          <cx:pt idx="918">-0.001459541507374775</cx:pt>
          <cx:pt idx="919">0.0066733546085469249</cx:pt>
          <cx:pt idx="920">0.016590228094436475</cx:pt>
          <cx:pt idx="921">0.01194154224334165</cx:pt>
          <cx:pt idx="922">0.0014288892228919675</cx:pt>
          <cx:pt idx="923">0.0050259304059423254</cx:pt>
          <cx:pt idx="924">0.014299822062337325</cx:pt>
          <cx:pt idx="925">0.0098160519248910744</cx:pt>
          <cx:pt idx="926">0.0023202838155143399</cx:pt>
          <cx:pt idx="927">0.0021802116643581224</cx:pt>
          <cx:pt idx="928">0.004892605319573775</cx:pt>
          <cx:pt idx="929">0.010174081914248449</cx:pt>
          <cx:pt idx="930">0.0061015569378378249</cx:pt>
          <cx:pt idx="931">0.0047554230162373248</cx:pt>
          <cx:pt idx="932">0.0065641490359400999</cx:pt>
          <cx:pt idx="933">0.0097692946521259743</cx:pt>
          <cx:pt idx="934">0.0073272881623110504</cx:pt>
          <cx:pt idx="935">0.0013507425343854374</cx:pt>
          <cx:pt idx="936">0.00013566737310201674</cx:pt>
          <cx:pt idx="937">2.2656461849666101e-05</cx:pt>
          <cx:pt idx="938">-0.00016940585287350351</cx:pt>
          <cx:pt idx="939">-0.0017007489033792325</cx:pt>
          <cx:pt idx="940">-0.0021435072895061675</cx:pt>
          <cx:pt idx="941">-0.0044061711118567248</cx:pt>
          <cx:pt idx="942">-0.0048363093751062746</cx:pt>
          <cx:pt idx="943">-0.0018956550526119051</cx:pt>
          <cx:pt idx="944">0.00111123146841431</cx:pt>
          <cx:pt idx="945">0.0010826635191528275</cx:pt>
          <cx:pt idx="946">-0.0016032108387814975</cx:pt>
          <cx:pt idx="947">0.00094410149825085998</cx:pt>
          <cx:pt idx="948">0.01366995877014795</cx:pt>
          <cx:pt idx="949">-0.00555378453449255</cx:pt>
          <cx:pt idx="950">-0.013241233783242899</cx:pt>
          <cx:pt idx="951">-0.0035350479119405</cx:pt>
          <cx:pt idx="952">-0.0053036565000851004</cx:pt>
          <cx:pt idx="953">-0.0059609821649380503</cx:pt>
          <cx:pt idx="954">-0.013610525939960851</cx:pt>
          <cx:pt idx="955">-0.017129098763522727</cx:pt>
          <cx:pt idx="956">-0.012158653074579926</cx:pt>
          <cx:pt idx="957">-0.00173959464497021</cx:pt>
          <cx:pt idx="958">0.00070281249440767748</cx:pt>
          <cx:pt idx="959">0.0054711925829947503</cx:pt>
          <cx:pt idx="960">-0.00031702623647091499</cx:pt>
          <cx:pt idx="961">0.0070095849013684748</cx:pt>
          <cx:pt idx="962">0.0071929240150237746</cx:pt>
          <cx:pt idx="963">0.00082698006447262499</cx:pt>
          <cx:pt idx="964">0.00016648692137361575</cx:pt>
          <cx:pt idx="965">-0.000196643396475968</cx:pt>
          <cx:pt idx="966">-0.0001064304674497635</cx:pt>
          <cx:pt idx="967">-0.00062157012107660501</cx:pt>
          <cx:pt idx="968">0.00092223855702758002</cx:pt>
          <cx:pt idx="969">-0.0028644732754064249</cx:pt>
          <cx:pt idx="970">-0.0031812633077161001</cx:pt>
          <cx:pt idx="971">0.0026080603197977501</cx:pt>
          <cx:pt idx="972">0.0072737045686826754</cx:pt>
          <cx:pt idx="973">0.0065292912945939746</cx:pt>
          <cx:pt idx="974">0.0034883568559587498</cx:pt>
          <cx:pt idx="975">0.00097317793009364748</cx:pt>
          <cx:pt idx="976">0.0074064014472748248</cx:pt>
          <cx:pt idx="977">-0.0035031613272566002</cx:pt>
          <cx:pt idx="978">-0.0073062451683271997</cx:pt>
          <cx:pt idx="979">-0.0021325300317234326</cx:pt>
          <cx:pt idx="980">-0.004606148812517875</cx:pt>
          <cx:pt idx="981">-0.0087507522888368248</cx:pt>
          <cx:pt idx="982">-0.014638065362341326</cx:pt>
          <cx:pt idx="983">-0.011805927505697426</cx:pt>
          <cx:pt idx="984">-0.0015277390389144324</cx:pt>
          <cx:pt idx="985">-0.0019269191621132549</cx:pt>
          <cx:pt idx="986">0.00016651559729062099</cx:pt>
          <cx:pt idx="987">-0.00075869681940039498</cx:pt>
          <cx:pt idx="988">-0.0043883661954857</cx:pt>
          <cx:pt idx="989">-0.0049936488450647246</cx:pt>
          <cx:pt idx="990">-0.0055049620461462253</cx:pt>
          <cx:pt idx="991">0.0036335622827668749</cx:pt>
          <cx:pt idx="992">0.0058903461265385751</cx:pt>
          <cx:pt idx="993">0.0068115135662063248</cx:pt>
          <cx:pt idx="994">0.0084586771702444257</cx:pt>
          <cx:pt idx="995">0.017283154410354874</cx:pt>
          <cx:pt idx="996">0.018199686862726425</cx:pt>
          <cx:pt idx="997">0.015522238190779525</cx:pt>
          <cx:pt idx="998">0.0096472600766038998</cx:pt>
          <cx:pt idx="999">0.0028351199960106</cx:pt>
          <cx:pt idx="1000">0.005825623094065</cx:pt>
          <cx:pt idx="1001">0.0064524888815742252</cx:pt>
          <cx:pt idx="1002">-0.0029667864759097</cx:pt>
          <cx:pt idx="1003">0.0045891650856627999</cx:pt>
          <cx:pt idx="1004">0.009067073714084925</cx:pt>
          <cx:pt idx="1005">0.0090919930533610999</cx:pt>
          <cx:pt idx="1006">0.0071265761239474503</cx:pt>
          <cx:pt idx="1007">0.0015107916439016625</cx:pt>
          <cx:pt idx="1008">0.000132079481358531</cx:pt>
          <cx:pt idx="1009">-6.5209092819013494e-05</cx:pt>
          <cx:pt idx="1010">-9.4025486733927003e-05</cx:pt>
          <cx:pt idx="1011">-0.0012660611475488026</cx:pt>
          <cx:pt idx="1012">-0.0025170720877932002</cx:pt>
          <cx:pt idx="1013">-0.0029918564023172002</cx:pt>
          <cx:pt idx="1014">-0.00038271272240199999</cx:pt>
          <cx:pt idx="1015">-0.0027481516720335498</cx:pt>
          <cx:pt idx="1016">-0.0074643601101411</cx:pt>
          <cx:pt idx="1017">-0.0043404795710420751</cx:pt>
          <cx:pt idx="1018">-0.001459541507374775</cx:pt>
          <cx:pt idx="1019">0.0066733546085469249</cx:pt>
          <cx:pt idx="1020">0.016590228094436475</cx:pt>
          <cx:pt idx="1021">0.01194154224334165</cx:pt>
          <cx:pt idx="1022">0.0014288892228919675</cx:pt>
          <cx:pt idx="1023">0.0050259304059423254</cx:pt>
          <cx:pt idx="1024">0.014299822062337325</cx:pt>
          <cx:pt idx="1025">0.0098160519248910744</cx:pt>
          <cx:pt idx="1026">0.0023202838155143399</cx:pt>
          <cx:pt idx="1027">0.0021802116643581224</cx:pt>
          <cx:pt idx="1028">0.004892605319573775</cx:pt>
          <cx:pt idx="1029">0.010174081914248449</cx:pt>
          <cx:pt idx="1030">0.0061015569378378249</cx:pt>
          <cx:pt idx="1031">0.0047554230162373248</cx:pt>
          <cx:pt idx="1032">0.0065641490359400999</cx:pt>
          <cx:pt idx="1033">0.0097692946521259743</cx:pt>
          <cx:pt idx="1034">0.0073272881623110504</cx:pt>
          <cx:pt idx="1035">0.0013507425343854374</cx:pt>
          <cx:pt idx="1036">0.00013566737310201674</cx:pt>
          <cx:pt idx="1037">2.2656461849666101e-05</cx:pt>
          <cx:pt idx="1038">-0.00016940585287350351</cx:pt>
          <cx:pt idx="1039">-0.0017007489033792325</cx:pt>
          <cx:pt idx="1040">-0.0021435072895061675</cx:pt>
          <cx:pt idx="1041">-0.0044061711118567248</cx:pt>
          <cx:pt idx="1042">-0.0048363093751062746</cx:pt>
          <cx:pt idx="1043">-0.0018956550526119051</cx:pt>
          <cx:pt idx="1044">0.00111123146841431</cx:pt>
          <cx:pt idx="1045">0.0010826635191528275</cx:pt>
          <cx:pt idx="1046">-0.0016032108387814975</cx:pt>
          <cx:pt idx="1047">0.00094410149825085998</cx:pt>
          <cx:pt idx="1048">0.01366995877014795</cx:pt>
          <cx:pt idx="1049">-0.00555378453449255</cx:pt>
          <cx:pt idx="1050">-0.013241233783242899</cx:pt>
          <cx:pt idx="1051">-0.0035350479119405</cx:pt>
          <cx:pt idx="1052">-0.0053036565000851004</cx:pt>
          <cx:pt idx="1053">-0.0059609821649380503</cx:pt>
          <cx:pt idx="1054">-0.013610525939960851</cx:pt>
          <cx:pt idx="1055">-0.017129098763522727</cx:pt>
          <cx:pt idx="1056">-0.012158653074579926</cx:pt>
          <cx:pt idx="1057">-0.00173959464497021</cx:pt>
          <cx:pt idx="1058">0.00070281249440767748</cx:pt>
          <cx:pt idx="1059">0.0054711925829947503</cx:pt>
          <cx:pt idx="1060">-0.00031702623647091499</cx:pt>
          <cx:pt idx="1061">0.0070095849013684748</cx:pt>
          <cx:pt idx="1062">0.0071929240150237746</cx:pt>
          <cx:pt idx="1063">0.00082698006447262499</cx:pt>
          <cx:pt idx="1064">0.00016648692137361575</cx:pt>
          <cx:pt idx="1065">-0.000196643396475968</cx:pt>
          <cx:pt idx="1066">-0.0001064304674497635</cx:pt>
          <cx:pt idx="1067">-0.00062157012107660501</cx:pt>
          <cx:pt idx="1068">0.00092223855702758002</cx:pt>
          <cx:pt idx="1069">-0.0028644732754064249</cx:pt>
          <cx:pt idx="1070">-0.0031812633077161001</cx:pt>
          <cx:pt idx="1071">0.0026080603197977501</cx:pt>
          <cx:pt idx="1072">0.0072737045686826754</cx:pt>
          <cx:pt idx="1073">0.0065292912945939746</cx:pt>
          <cx:pt idx="1074">0.0034883568559587498</cx:pt>
          <cx:pt idx="1075">0.00097317793009364748</cx:pt>
          <cx:pt idx="1076">0.0074064014472748248</cx:pt>
          <cx:pt idx="1077">-0.0035031613272566002</cx:pt>
          <cx:pt idx="1078">-0.0073062451683271997</cx:pt>
          <cx:pt idx="1079">-0.0021325300317234326</cx:pt>
          <cx:pt idx="1080">-0.004606148812517875</cx:pt>
          <cx:pt idx="1081">-0.0087507522888368248</cx:pt>
          <cx:pt idx="1082">-0.014638065362341326</cx:pt>
          <cx:pt idx="1083">-0.011805927505697426</cx:pt>
        </cx:lvl>
      </cx:numDim>
    </cx:data>
    <cx:data id="146">
      <cx:numDim type="val">
        <cx:f>Sheet2!$EQ$1:$EQ$1084</cx:f>
        <cx:lvl ptCount="1084" formatCode="0.00E+00">
          <cx:pt idx="0">4.4038315114092e-05</cx:pt>
          <cx:pt idx="1">0.000347862564169044</cx:pt>
          <cx:pt idx="2">4.1252425509073503e-05</cx:pt>
          <cx:pt idx="3">-0.00064211956368529204</cx:pt>
          <cx:pt idx="4">-1.7636670580132399e-05</cx:pt>
          <cx:pt idx="5">-0.00062801552817172196</cx:pt>
          <cx:pt idx="6">0.00054776653197029701</cx:pt>
          <cx:pt idx="7">-0.00032285223566195403</cx:pt>
          <cx:pt idx="8">0.00017025382143250401</cx:pt>
          <cx:pt idx="9">-5.9371392210753002e-05</cx:pt>
          <cx:pt idx="10">0.00041055045386408301</cx:pt>
          <cx:pt idx="11">0.00038588787997249598</cx:pt>
          <cx:pt idx="12">0.00019930407946935899</cx:pt>
          <cx:pt idx="13">-0.000364463605243688</cx:pt>
          <cx:pt idx="14">0.000291321375515002</cx:pt>
          <cx:pt idx="15">-0.00045622357610057698</cx:pt>
          <cx:pt idx="16">0.00015974500586121501</cx:pt>
          <cx:pt idx="17">0.00097719440821684598</cx:pt>
          <cx:pt idx="18">0.00036849522754104898</cx:pt>
          <cx:pt idx="19">-0.000139960871096768</cx:pt>
          <cx:pt idx="20">-0.000100492409646726</cx:pt>
          <cx:pt idx="21">0.00071137503534920001</cx:pt>
          <cx:pt idx="22">-0.00051549647497550299</cx:pt>
          <cx:pt idx="23">0.00041896299902022098</cx:pt>
          <cx:pt idx="24">0.000179074083289834</cx:pt>
          <cx:pt idx="25">0.00035204306541132899</cx:pt>
          <cx:pt idx="26">-0.00046845944720124799</cx:pt>
          <cx:pt idx="27">0.000192347604974534</cx:pt>
          <cx:pt idx="28">0.00057061633687971697</cx:pt>
          <cx:pt idx="29">2.7919113791134699e-05</cx:pt>
          <cx:pt idx="30">0.000154591909727278</cx:pt>
          <cx:pt idx="31">-6.5878773172379305e-05</cx:pt>
          <cx:pt idx="32">-8.9821016762744705e-06</cx:pt>
          <cx:pt idx="33">-0.00035203363455451101</cx:pt>
          <cx:pt idx="34">0.00057802330450058695</cx:pt>
          <cx:pt idx="35">-0.00096329329707516497</cx:pt>
          <cx:pt idx="36">-0.00029100833110215301</cx:pt>
          <cx:pt idx="37">0.000524520012623111</cx:pt>
          <cx:pt idx="38">-0.00063298512007577102</cx:pt>
          <cx:pt idx="39">-0.00046518673830789499</cx:pt>
          <cx:pt idx="40">0.00080918841111272195</cx:pt>
          <cx:pt idx="41">5.8267796358655597e-05</cx:pt>
          <cx:pt idx="42">0.00061678075813640298</cx:pt>
          <cx:pt idx="43">0.00093235202888167798</cx:pt>
          <cx:pt idx="44">0.0013832285532811601</cx:pt>
          <cx:pt idx="45">-0.00057961722415119396</cx:pt>
          <cx:pt idx="46">-0.00046801122304558802</cx:pt>
          <cx:pt idx="47">0.00070702348075708896</cx:pt>
          <cx:pt idx="48">-0.00018059148231053501</cx:pt>
          <cx:pt idx="49">-0.000249328745660152</cx:pt>
          <cx:pt idx="50">-0.00051828588858786903</cx:pt>
          <cx:pt idx="51">-0.00058484690829832997</cx:pt>
          <cx:pt idx="52">-7.8974131333830997e-05</cx:pt>
          <cx:pt idx="53">0.000402666843311728</cx:pt>
          <cx:pt idx="54">0.000208246419604839</cx:pt>
          <cx:pt idx="55">-6.7066700353793295e-05</cx:pt>
          <cx:pt idx="56">-0.0013289462442545</cx:pt>
          <cx:pt idx="57">0.00059329365024091097</cx:pt>
          <cx:pt idx="58">-5.4247722375266698e-05</cx:pt>
          <cx:pt idx="59">-9.5385650801550002e-05</cx:pt>
          <cx:pt idx="60">-0.00098288630168802209</cx:pt>
          <cx:pt idx="61">0.00047875909661491002</cx:pt>
          <cx:pt idx="62">0.000105131353219035</cx:pt>
          <cx:pt idx="63">-0.00027437792734582</cx:pt>
          <cx:pt idx="64">0.00059080447328000905</cx:pt>
          <cx:pt idx="65">-0.00090723023381616605</cx:pt>
          <cx:pt idx="66">-0.00100600453038227</cx:pt>
          <cx:pt idx="67">-0.0029455058775609199</cx:pt>
          <cx:pt idx="68">-0.0069081620525957999</cx:pt>
          <cx:pt idx="69">-0.0072651826790088303</cx:pt>
          <cx:pt idx="70">-0.0040490250320261399</cx:pt>
          <cx:pt idx="71">-0.0028256918389743101</cx:pt>
          <cx:pt idx="72">-0.0016404836861455001</cx:pt>
          <cx:pt idx="73">0.00144026542593876</cx:pt>
          <cx:pt idx="74">0.0040892374523954196</cx:pt>
          <cx:pt idx="75">-0.00030130438707264999</cx:pt>
          <cx:pt idx="76">-0.000115314091857447</cx:pt>
          <cx:pt idx="77">-0.0013668975298875899</cx:pt>
          <cx:pt idx="78">-0.00070701442692241198</cx:pt>
          <cx:pt idx="79">-3.3591172663725803e-05</cx:pt>
          <cx:pt idx="80">4.7871145680703797e-05</cx:pt>
          <cx:pt idx="81">-0.00044330914393905102</cx:pt>
          <cx:pt idx="82">-0.00055491973315837295</cx:pt>
          <cx:pt idx="83">2.40923274340558e-05</cx:pt>
          <cx:pt idx="84">-0.00016835211082752601</cx:pt>
          <cx:pt idx="85">0.00037840588834683599</cx:pt>
          <cx:pt idx="86">0.0010479162997550299</cx:pt>
          <cx:pt idx="87">-0.00013084847782820499</cx:pt>
          <cx:pt idx="88">0.00024909276714259502</cx:pt>
          <cx:pt idx="89">0.000143336757994698</cx:pt>
          <cx:pt idx="90">-0.000121846056291885</cx:pt>
          <cx:pt idx="91">0.0019914763251748699</cx:pt>
          <cx:pt idx="92">0.00260494006795916</cx:pt>
          <cx:pt idx="93">-0.0012162939267048301</cx:pt>
          <cx:pt idx="94">-0.0015856367475360401</cx:pt>
          <cx:pt idx="95">-0.0040496843475014499</cx:pt>
          <cx:pt idx="96">-0.0053052731028479403</cx:pt>
          <cx:pt idx="97">-0.0047295070775336002</cx:pt>
          <cx:pt idx="98">-0.0092157794994397399</cx:pt>
          <cx:pt idx="99">-0.0124652769186403</cx:pt>
          <cx:pt idx="100">-0.017739160829069799</cx:pt>
          <cx:pt idx="101">0.0043146389088404196</cx:pt>
          <cx:pt idx="102">0.0099338755570749001</cx:pt>
          <cx:pt idx="103">-0.0041656655620818401</cx:pt>
          <cx:pt idx="104">-0.0029182016180954698</cx:pt>
          <cx:pt idx="105">-0.00249090468436054</cx:pt>
          <cx:pt idx="106">-0.0034321151234688301</cx:pt>
          <cx:pt idx="107">-0.0022168835644688798</cx:pt>
          <cx:pt idx="108">-0.0023389136994415799</cx:pt>
          <cx:pt idx="109">0.00031081120327419698</cx:pt>
          <cx:pt idx="110">-0.00041298735149561199</cx:pt>
          <cx:pt idx="111">4.5576030858822603e-05</cx:pt>
          <cx:pt idx="112">-0.00085204185083916897</cx:pt>
          <cx:pt idx="113">-0.00094464348500797595</cx:pt>
          <cx:pt idx="114">0.0010575781813017</cx:pt>
          <cx:pt idx="115">0.00114763207789806</cx:pt>
          <cx:pt idx="116">0.0019551042736575801</cx:pt>
          <cx:pt idx="117">-0.00952338866033349</cx:pt>
          <cx:pt idx="118">-0.0048454899171234602</cx:pt>
          <cx:pt idx="119">0.000395894453590847</cx:pt>
          <cx:pt idx="120">0.0155808210180982</cx:pt>
          <cx:pt idx="121">0.0095433958359203604</cx:pt>
          <cx:pt idx="122">0.015683787856358902</cx:pt>
          <cx:pt idx="123">0.0092810840800699301</cx:pt>
          <cx:pt idx="124">-0.0061746463361294097</cx:pt>
          <cx:pt idx="125">0.0015535541808148401</cx:pt>
          <cx:pt idx="126">0.018184754320583901</cx:pt>
          <cx:pt idx="127">0.0088490226087015907</cx:pt>
          <cx:pt idx="128">0.0018877522551974499</cx:pt>
          <cx:pt idx="129">0.0170011563008736</cx:pt>
          <cx:pt idx="130">0.042622640241037402</cx:pt>
          <cx:pt idx="131">0.010716120501406599</cx:pt>
          <cx:pt idx="132">-0.0090753767733683099</cx:pt>
          <cx:pt idx="133">-0.0109269140861065</cx:pt>
          <cx:pt idx="134">-0.0094297389050905893</cx:pt>
          <cx:pt idx="135">-0.0089343153199356908</cx:pt>
          <cx:pt idx="136">-0.00091864933788239199</cx:pt>
          <cx:pt idx="137">0.0034558540045892499</cx:pt>
          <cx:pt idx="138">0.000225739892857064</cx:pt>
          <cx:pt idx="139">0.00017553822289106201</cx:pt>
          <cx:pt idx="140">0.00046053493812651703</cx:pt>
          <cx:pt idx="141">0.000204172251987066</cx:pt>
          <cx:pt idx="142">0.00037909931947955201</cx:pt>
          <cx:pt idx="143">0.00062934614838714104</cx:pt>
          <cx:pt idx="144">0.0048927915413348698</cx:pt>
          <cx:pt idx="145">-0.0042964567686205697</cx:pt>
          <cx:pt idx="146">0.00496010662107678</cx:pt>
          <cx:pt idx="147">0.010222151679211301</cx:pt>
          <cx:pt idx="148">-0.0084396101371608107</cx:pt>
          <cx:pt idx="149">-0.0168665910009742</cx:pt>
          <cx:pt idx="150">0.0067116207685288002</cx:pt>
          <cx:pt idx="151">-0.010733899524847001</cx:pt>
          <cx:pt idx="152">-0.0186717295694744</cx:pt>
          <cx:pt idx="153">0.018063724360361601</cx:pt>
          <cx:pt idx="154">0.029779913021989901</cx:pt>
          <cx:pt idx="155">0.010360056665229199</cx:pt>
          <cx:pt idx="156">0.0232423772462537</cx:pt>
          <cx:pt idx="157">0.028779145054536701</cx:pt>
          <cx:pt idx="158">0.021167736538871999</cx:pt>
          <cx:pt idx="159">0.0044519885151105302</cx:pt>
          <cx:pt idx="160">0.0112212707774963</cx:pt>
          <cx:pt idx="161">-0.026847849845238001</cx:pt>
          <cx:pt idx="162">-0.013206580321318899</cx:pt>
          <cx:pt idx="163">-0.0042274665967404201</cx:pt>
          <cx:pt idx="164">0.0054745931931744303</cx:pt>
          <cx:pt idx="165">0.0058648403628613396</cx:pt>
          <cx:pt idx="166">0.00137691699336903</cx:pt>
          <cx:pt idx="167">-0.00041704010493560901</cx:pt>
          <cx:pt idx="168">-0.0012902514297772299</cx:pt>
          <cx:pt idx="169">-0.000139035372644836</cx:pt>
          <cx:pt idx="170">0.0045585152856544098</cx:pt>
          <cx:pt idx="171">0.0097772511488283895</cx:pt>
          <cx:pt idx="172">0.0127063651521618</cx:pt>
          <cx:pt idx="173">0.0100767556842581</cx:pt>
          <cx:pt idx="174">0.0062327743288801297</cx:pt>
          <cx:pt idx="175">-0.0079637048152514205</cx:pt>
          <cx:pt idx="176">-0.00049050817811072795</cx:pt>
          <cx:pt idx="177">0.0284715454566817</cx:pt>
          <cx:pt idx="178">0.0039428112821700704</cx:pt>
          <cx:pt idx="179">-0.0130918735138221</cx:pt>
          <cx:pt idx="180">-0.016225870601674599</cx:pt>
          <cx:pt idx="181">-0.016842913658462001</cx:pt>
          <cx:pt idx="182">-0.030227657092126499</cx:pt>
          <cx:pt idx="183">0.0028216130003072999</cx:pt>
          <cx:pt idx="184">0.028283677993692701</cx:pt>
          <cx:pt idx="185">0.044248202490297497</cx:pt>
          <cx:pt idx="186">0.040095073808058601</cx:pt>
          <cx:pt idx="187">0.013554094439964999</cx:pt>
          <cx:pt idx="188">0.023075817769986399</cx:pt>
          <cx:pt idx="189">0.010886195540179401</cx:pt>
          <cx:pt idx="190">-0.0079926920247945493</cx:pt>
          <cx:pt idx="191">0.0013873556042054099</cx:pt>
          <cx:pt idx="192">0.0127582807207169</cx:pt>
          <cx:pt idx="193">0.00848401663073973</cx:pt>
          <cx:pt idx="194">0.0026560774508662898</cx:pt>
          <cx:pt idx="195">-5.0857291557150301e-05</cx:pt>
          <cx:pt idx="196">-2.20627713149708e-05</cx:pt>
          <cx:pt idx="197">0.00068374640312120704</cx:pt>
          <cx:pt idx="198">0.0043208676016150502</cx:pt>
          <cx:pt idx="199">0.0023465983670567748</cx:pt>
          <cx:pt idx="200">0.0043074151692838996</cx:pt>
          <cx:pt idx="201">0.0052283454622927246</cx:pt>
          <cx:pt idx="202">0.00014715805628773149</cx:pt>
          <cx:pt idx="203">-0.00130589971202778</cx:pt>
          <cx:pt idx="204">0.0055458820252464501</cx:pt>
          <cx:pt idx="205">0.004663281038482325</cx:pt>
          <cx:pt idx="206">-0.0032454377693801749</cx:pt>
          <cx:pt idx="207">-0.0067093922578732998</cx:pt>
          <cx:pt idx="208">0.0048324273281060252</cx:pt>
          <cx:pt idx="209">0.0043236290927799754</cx:pt>
          <cx:pt idx="210">0.0078278157884942492</cx:pt>
          <cx:pt idx="211">7.774471592133325e-05</cx:pt>
          <cx:pt idx="212">0.0046215322102388752</cx:pt>
          <cx:pt idx="213">0.0040965295936026746</cx:pt>
          <cx:pt idx="214">0.003986085903971575</cx:pt>
          <cx:pt idx="215">0.00047089279398502502</cx:pt>
          <cx:pt idx="216">0.0063410267262167998</cx:pt>
          <cx:pt idx="217">0.00015338927236078576</cx:pt>
          <cx:pt idx="218">4.6894969281767501e-05</cx:pt>
          <cx:pt idx="219">0.0016116154415418075</cx:pt>
          <cx:pt idx="220">0.00054802547542318004</cx:pt>
          <cx:pt idx="221">0.0013590283504031451</cx:pt>
          <cx:pt idx="222">0.0011141750665480876</cx:pt>
          <cx:pt idx="223">0.00022356692244412325</cx:pt>
          <cx:pt idx="224">0.000100200807172056</cx:pt>
          <cx:pt idx="225">-2.3286758343097926e-05</cx:pt>
          <cx:pt idx="226">0.00028356151555029998</cx:pt>
          <cx:pt idx="227">0.00188915763466322</cx:pt>
          <cx:pt idx="228">0.0052318194463959753</cx:pt>
          <cx:pt idx="229">0.0022599000168089874</cx:pt>
          <cx:pt idx="230">-0.0019930151570369298</cx:pt>
          <cx:pt idx="231">0.0044932965228571499</cx:pt>
          <cx:pt idx="232">0.0083014758914512748</cx:pt>
          <cx:pt idx="233">0.0066979749654314247</cx:pt>
          <cx:pt idx="234">-0.00016383039518951925</cx:pt>
          <cx:pt idx="235">-0.00013365758851069899</cx:pt>
          <cx:pt idx="236">0.0056301315587802504</cx:pt>
          <cx:pt idx="237">0.014675718598654325</cx:pt>
          <cx:pt idx="238">0.0032619617806148998</cx:pt>
          <cx:pt idx="239">0.002770287705731375</cx:pt>
          <cx:pt idx="240">0.0064524486037544748</cx:pt>
          <cx:pt idx="241">-0.0029019940000656252</cx:pt>
          <cx:pt idx="242">-0.0076715285452481751</cx:pt>
          <cx:pt idx="243">-0.00092637322341478003</cx:pt>
          <cx:pt idx="244">-0.0019115131731848125</cx:pt>
          <cx:pt idx="245">-0.0021715555629835451</cx:pt>
          <cx:pt idx="246">0.0041395845892932496</cx:pt>
          <cx:pt idx="247">0.00084382557199088497</cx:pt>
          <cx:pt idx="248">-0.00056481998492063001</cx:pt>
          <cx:pt idx="249">0.00076020709305044251</cx:pt>
          <cx:pt idx="250">0.000241510465453359</cx:pt>
          <cx:pt idx="251">0.000114071748679966</cx:pt>
          <cx:pt idx="252">-0.00028942425791288748</cx:pt>
          <cx:pt idx="253">-0.00011203048657160825</cx:pt>
          <cx:pt idx="254">0.00074829372684548498</cx:pt>
          <cx:pt idx="255">0.0017225030742400501</cx:pt>
          <cx:pt idx="256">0.0064485922200387498</cx:pt>
          <cx:pt idx="257">0.00082336193981864499</cx:pt>
          <cx:pt idx="258">0.0053594786879413749</cx:pt>
          <cx:pt idx="259">0.0098241582668139992</cx:pt>
          <cx:pt idx="260">0.0091592705230959994</cx:pt>
          <cx:pt idx="261">0.0035847598226790502</cx:pt>
          <cx:pt idx="262">-0.0030225589240512251</cx:pt>
          <cx:pt idx="263">-0.002882076669333425</cx:pt>
          <cx:pt idx="264">0.0040521187459825253</cx:pt>
          <cx:pt idx="265">0.0027792245687746002</cx:pt>
          <cx:pt idx="266">0.0038205629463452999</cx:pt>
          <cx:pt idx="267">0.00169406577029565</cx:pt>
          <cx:pt idx="268">-0.00041152912782127</cx:pt>
          <cx:pt idx="269">-0.012726756253128624</cx:pt>
          <cx:pt idx="270">-0.01074839369747055</cx:pt>
          <cx:pt idx="271">-0.00065887838099007749</cx:pt>
          <cx:pt idx="272">-0.0022250062228410549</cx:pt>
          <cx:pt idx="273">-0.0041939489377950997</cx:pt>
          <cx:pt idx="274">0.0056195488015192002</cx:pt>
          <cx:pt idx="275">0.0052412779958739501</cx:pt>
          <cx:pt idx="276">-0.00085806618073176505</cx:pt>
          <cx:pt idx="277">0.00062499013903505503</cx:pt>
          <cx:pt idx="278">-0.00024796025950782574</cx:pt>
          <cx:pt idx="279">8.2849427035820502e-05</cx:pt>
          <cx:pt idx="280">2.9987483731289501e-05</cx:pt>
          <cx:pt idx="281">-0.00010638655508195326</cx:pt>
          <cx:pt idx="282">0.000478681193746465</cx:pt>
          <cx:pt idx="283">0.0037125888443377752</cx:pt>
          <cx:pt idx="284">0.0042689926425645503</cx:pt>
          <cx:pt idx="285">0.0012329143138679025</cx:pt>
          <cx:pt idx="286">0.0021553370282319201</cx:pt>
          <cx:pt idx="287">0.0045481370367457504</cx:pt>
          <cx:pt idx="288">0.0078418427635378006</cx:pt>
          <cx:pt idx="289">-0.0032623141472249749</cx:pt>
          <cx:pt idx="290">-0.011114787951975151</cx:pt>
          <cx:pt idx="291">-0.0073884702325618503</cx:pt>
          <cx:pt idx="292">-0.0065691787032967752</cx:pt>
          <cx:pt idx="293">-0.01153351403186435</cx:pt>
          <cx:pt idx="294">-0.0077757893925682496</cx:pt>
          <cx:pt idx="295">-0.013925090112505799</cx:pt>
          <cx:pt idx="296">-0.010014521115684075</cx:pt>
          <cx:pt idx="297">-0.01222225617546195</cx:pt>
          <cx:pt idx="298">-0.010240422360460801</cx:pt>
          <cx:pt idx="299">-0.000217368020146441</cx:pt>
          <cx:pt idx="300">0.0118913752431047</cx:pt>
          <cx:pt idx="301">-0.027550915826514401</cx:pt>
          <cx:pt idx="302">0.0112658487223798</cx:pt>
          <cx:pt idx="303">0.00050826670974989596</cx:pt>
          <cx:pt idx="304">-0.0053196560323407697</cx:pt>
          <cx:pt idx="305">0.0023053593524960201</cx:pt>
          <cx:pt idx="306">0.0027432249531292498</cx:pt>
          <cx:pt idx="307">-0.00034044661481464798</cx:pt>
          <cx:pt idx="308">0.00087942704731424899</cx:pt>
          <cx:pt idx="309">8.91171082091066e-05</cx:pt>
          <cx:pt idx="310">-0.00061065047770241898</cx:pt>
          <cx:pt idx="311">0.011859508154604599</cx:pt>
          <cx:pt idx="312">0.0098790494602321206</cx:pt>
          <cx:pt idx="313">-0.0097288753939769098</cx:pt>
          <cx:pt idx="314">-0.0083632001348320703</cx:pt>
          <cx:pt idx="315">-0.019978590704929598</cx:pt>
          <cx:pt idx="316">-0.032390045032060902</cx:pt>
          <cx:pt idx="317">-0.029006771097297102</cx:pt>
          <cx:pt idx="318">-0.069811983705468997</cx:pt>
          <cx:pt idx="319">-0.053048381448765398</cx:pt>
          <cx:pt idx="320">-0.042321271395103</cx:pt>
          <cx:pt idx="321">-0.0102958205721028</cx:pt>
          <cx:pt idx="322">-0.0203549662599922</cx:pt>
          <cx:pt idx="323">-0.059939981470153003</cx:pt>
          <cx:pt idx="324">-0.0341152708588007</cx:pt>
          <cx:pt idx="325">-0.037299348021739197</cx:pt>
          <cx:pt idx="326">-0.0343311779890388</cx:pt>
          <cx:pt idx="327">-0.00366011211120437</cx:pt>
          <cx:pt idx="328">0.0036437301370756598</cx:pt>
          <cx:pt idx="329">-0.041838698541515</cx:pt>
          <cx:pt idx="330">-0.017569559261740898</cx:pt>
          <cx:pt idx="331">-0.0052247812818939799</cx:pt>
          <cx:pt idx="332">-0.00273257365396487</cx:pt>
          <cx:pt idx="333">0.0024169859931680499</cx:pt>
          <cx:pt idx="334">0.0021809894320204601</cx:pt>
          <cx:pt idx="335">-3.9056424753936403e-05</cx:pt>
          <cx:pt idx="336">0.00042438620389733398</cx:pt>
          <cx:pt idx="337">0.000155513611724455</cx:pt>
          <cx:pt idx="338">-0.0014070062743361601</cx:pt>
          <cx:pt idx="339">0.00086761997254611398</cx:pt>
          <cx:pt idx="340">0.000897262920682602</cx:pt>
          <cx:pt idx="341">-0.027094883807167701</cx:pt>
          <cx:pt idx="342">-0.035806186121033999</cx:pt>
          <cx:pt idx="343">-0.057824569914764201</cx:pt>
          <cx:pt idx="344">-0.076960661634416394</cx:pt>
          <cx:pt idx="345">-0.074090204620531203</cx:pt>
          <cx:pt idx="346">-0.071274598300202704</cx:pt>
          <cx:pt idx="347">-0.019994523679906701</cx:pt>
          <cx:pt idx="348">0.0139320116665568</cx:pt>
          <cx:pt idx="349">0.030530636418172798</cx:pt>
          <cx:pt idx="350">0.025341149622188301</cx:pt>
          <cx:pt idx="351">-0.025330721889881901</cx:pt>
          <cx:pt idx="352">-0.041588635158292697</cx:pt>
          <cx:pt idx="353">-0.0464456895753564</cx:pt>
          <cx:pt idx="354">0.0066638149049000096</cx:pt>
          <cx:pt idx="355">-0.036173127446713103</cx:pt>
          <cx:pt idx="356">-0.017340865047731201</cx:pt>
          <cx:pt idx="357">-0.051733096996054301</cx:pt>
          <cx:pt idx="358">-0.031134135699175801</cx:pt>
          <cx:pt idx="359">-0.0150324336990763</cx:pt>
          <cx:pt idx="360">-0.0045985768301903297</cx:pt>
          <cx:pt idx="361">0.00076841098143148304</cx:pt>
          <cx:pt idx="362">0.00106736460905453</cx:pt>
          <cx:pt idx="363">0.00040114228411171902</cx:pt>
          <cx:pt idx="364">0.00070463158310518897</cx:pt>
          <cx:pt idx="365">0.00054406455036144698</cx:pt>
          <cx:pt idx="366">0.00057957734919215399</cx:pt>
          <cx:pt idx="367">0.00026337151164107302</cx:pt>
          <cx:pt idx="368">-0.012890037375576299</cx:pt>
          <cx:pt idx="369">-0.030249451190820301</cx:pt>
          <cx:pt idx="370">-0.042341356136825298</cx:pt>
          <cx:pt idx="371">-0.067372901751114503</cx:pt>
          <cx:pt idx="372">-0.092232163614680396</cx:pt>
          <cx:pt idx="373">-0.063375880090369804</cx:pt>
          <cx:pt idx="374">-0.024800555644809801</cx:pt>
          <cx:pt idx="375">-0.0067774295130588903</cx:pt>
          <cx:pt idx="376">0.026905550269304999</cx:pt>
          <cx:pt idx="377">0.0075719070572998898</cx:pt>
          <cx:pt idx="378">-0.00087637718104897596</cx:pt>
          <cx:pt idx="379">-0.026131826812472801</cx:pt>
          <cx:pt idx="380">-0.0110094133331234</cx:pt>
          <cx:pt idx="381">-0.014884815383303201</cx:pt>
          <cx:pt idx="382">-0.014632474502176701</cx:pt>
          <cx:pt idx="383">-0.040074339787824001</cx:pt>
          <cx:pt idx="384">-0.024540417065274399</cx:pt>
          <cx:pt idx="385">-0.046132355509859099</cx:pt>
          <cx:pt idx="386">-0.044387746145373899</cx:pt>
          <cx:pt idx="387">-0.018028418926299802</cx:pt>
          <cx:pt idx="388">-0.0032067242799793602</cx:pt>
          <cx:pt idx="389">-0.00084542674186557096</cx:pt>
          <cx:pt idx="390">0.00018480165121689999</cx:pt>
          <cx:pt idx="391">-0.00016972876441471399</cx:pt>
          <cx:pt idx="392">-0.00080151291293129804</cx:pt>
          <cx:pt idx="393">0.0012569122231740799</cx:pt>
          <cx:pt idx="394">0.00052814499422002405</cx:pt>
          <cx:pt idx="395">-0.00244042749845814</cx:pt>
          <cx:pt idx="396">-0.010794035621515799</cx:pt>
          <cx:pt idx="397">-0.0331845879290011</cx:pt>
          <cx:pt idx="398">-0.043271625435631303</cx:pt>
          <cx:pt idx="399">-0.043988433200200898</cx:pt>
          <cx:pt idx="400">-0.027025453254384199</cx:pt>
          <cx:pt idx="401">-0.00049790708338098497</cx:pt>
          <cx:pt idx="402">0.00348785628616097</cx:pt>
          <cx:pt idx="403">0.0114182753789629</cx:pt>
          <cx:pt idx="404">0.039403169598958399</cx:pt>
          <cx:pt idx="405">0.0234211082654457</cx:pt>
          <cx:pt idx="406">0.024241372955686499</cx:pt>
          <cx:pt idx="407">-0.0054950544851949104</cx:pt>
          <cx:pt idx="408">-0.0045311705441939496</cx:pt>
          <cx:pt idx="409">0.0136233729073881</cx:pt>
          <cx:pt idx="410">0.00045141884889341398</cx:pt>
          <cx:pt idx="411">-0.024286520797780601</cx:pt>
          <cx:pt idx="412">-0.030928228031145401</cx:pt>
          <cx:pt idx="413">-0.033832049471674203</cx:pt>
          <cx:pt idx="414">-0.042784372717312898</cx:pt>
          <cx:pt idx="415">-0.014053909951790899</cx:pt>
          <cx:pt idx="416">0.00063822459679657695</cx:pt>
          <cx:pt idx="417">0.00146033209242427</cx:pt>
          <cx:pt idx="418">0.000123658650466355</cx:pt>
          <cx:pt idx="419">0.00017772924381773299</cx:pt>
          <cx:pt idx="420">-0.00040507304828063799</cx:pt>
          <cx:pt idx="421">0.00190862759371924</cx:pt>
          <cx:pt idx="422">0.00215107817547373</cx:pt>
          <cx:pt idx="423">-0.00084244316644792902</cx:pt>
          <cx:pt idx="424">-0.0097207638553585794</cx:pt>
          <cx:pt idx="425">-0.023931028037765801</cx:pt>
          <cx:pt idx="426">-0.0395780765832782</cx:pt>
          <cx:pt idx="427">-0.039855102653969403</cx:pt>
          <cx:pt idx="428">-0.0066011995456245901</cx:pt>
          <cx:pt idx="429">0.0181770903318242</cx:pt>
          <cx:pt idx="430">0.046109213768491197</cx:pt>
          <cx:pt idx="431">0.078894362684946803</cx:pt>
          <cx:pt idx="432">0.11392060342827399</cx:pt>
          <cx:pt idx="433">0.064049093754247194</cx:pt>
          <cx:pt idx="434">0.035534716492655702</cx:pt>
          <cx:pt idx="435">-0.0092252167165364999</cx:pt>
          <cx:pt idx="436">-0.022376207276693899</cx:pt>
          <cx:pt idx="437">-0.011469952825277199</cx:pt>
          <cx:pt idx="438">0.018094067220475001</cx:pt>
          <cx:pt idx="439">-0.0121036727811659</cx:pt>
          <cx:pt idx="440">0.0138540235983583</cx:pt>
          <cx:pt idx="441">-0.00150677199010697</cx:pt>
          <cx:pt idx="442">-0.0056770175955431802</cx:pt>
          <cx:pt idx="443">-0.0049872003277351903</cx:pt>
          <cx:pt idx="444">0.00091483018186495598</cx:pt>
          <cx:pt idx="445">-0.00011276527439340999</cx:pt>
          <cx:pt idx="446">6.0266429573184602e-05</cx:pt>
          <cx:pt idx="447">-0.0017655335315765</cx:pt>
          <cx:pt idx="448">0.000152299980631249</cx:pt>
          <cx:pt idx="449">0.00145899416037675</cx:pt>
          <cx:pt idx="450">0.0044078181241094796</cx:pt>
          <cx:pt idx="451">0.0035456020563725999</cx:pt>
          <cx:pt idx="452">-0.0034316775003052002</cx:pt>
          <cx:pt idx="453">-0.0313520145512583</cx:pt>
          <cx:pt idx="454">-0.053553785735777501</cx:pt>
          <cx:pt idx="455">-0.054625157742881299</cx:pt>
          <cx:pt idx="456">-0.061569663684027998</cx:pt>
          <cx:pt idx="457">-0.0114066510373517</cx:pt>
          <cx:pt idx="458">0.0175182706505717</cx:pt>
          <cx:pt idx="459">0.090051161876530103</cx:pt>
          <cx:pt idx="460">0.143560745896993</cx:pt>
          <cx:pt idx="461">0.14196349732068</cx:pt>
          <cx:pt idx="462">0.047960857753702603</cx:pt>
          <cx:pt idx="463">-0.0040212965737199402</cx:pt>
          <cx:pt idx="464">-0.00095931674009600498</cx:pt>
          <cx:pt idx="465">-0.0170764029934415</cx:pt>
          <cx:pt idx="466">0.019274807449053698</cx:pt>
          <cx:pt idx="467">0.0028421088435443701</cx:pt>
          <cx:pt idx="468">-0.0036245962739386199</cx:pt>
          <cx:pt idx="469">-0.0048043097325435697</cx:pt>
          <cx:pt idx="470">0.00990583712804269</cx:pt>
          <cx:pt idx="471">0.0012341205634409499</cx:pt>
          <cx:pt idx="472">-0.00017617416113312499</cx:pt>
          <cx:pt idx="473">0.00051251392907188499</cx:pt>
          <cx:pt idx="474">0.0020258556361578799</cx:pt>
          <cx:pt idx="475">-0.00069985873378686897</cx:pt>
          <cx:pt idx="476">-0.000448167643709068</cx:pt>
          <cx:pt idx="477">6.3707366341493401e-05</cx:pt>
          <cx:pt idx="478">0.0046015073364353903</cx:pt>
          <cx:pt idx="479">0.0074933462480310398</cx:pt>
          <cx:pt idx="480">-0.00637046239375291</cx:pt>
          <cx:pt idx="481">-0.030999010716855398</cx:pt>
          <cx:pt idx="482">-0.060563896223942502</cx:pt>
          <cx:pt idx="483">-0.068403636991050898</cx:pt>
          <cx:pt idx="484">-0.102434053576012</cx:pt>
          <cx:pt idx="485">-0.116619548956612</cx:pt>
          <cx:pt idx="486">-0.070573755523432105</cx:pt>
          <cx:pt idx="487">-0.018704080022329501</cx:pt>
          <cx:pt idx="488">0.027540916820582202</cx:pt>
          <cx:pt idx="489">0.0455412602830296</cx:pt>
          <cx:pt idx="490">0.029770558988218499</cx:pt>
          <cx:pt idx="491">0.0208720492693702</cx:pt>
          <cx:pt idx="492">-0.027321375988144301</cx:pt>
          <cx:pt idx="493">-0.0158125113664331</cx:pt>
          <cx:pt idx="494">0.022068869654661101</cx:pt>
          <cx:pt idx="495">0.00091022620006946402</cx:pt>
          <cx:pt idx="496">-0.0092420679642621593</cx:pt>
          <cx:pt idx="497">-0.017299457656902599</cx:pt>
          <cx:pt idx="498">-0.0048381230228815202</cx:pt>
          <cx:pt idx="499">-0.0145980548720074</cx:pt>
          <cx:pt idx="500">-0.022780524299145</cx:pt>
          <cx:pt idx="501">-0.00488928342234331</cx:pt>
          <cx:pt idx="502">-0.000162278128509192</cx:pt>
          <cx:pt idx="503">-0.00022844728935548001</cx:pt>
          <cx:pt idx="504">-7.7345183546727404e-05</cx:pt>
          <cx:pt idx="505">7.4041543842107895e-05</cx:pt>
          <cx:pt idx="506">0.00384402908878428</cx:pt>
          <cx:pt idx="507">0.011708262693874301</cx:pt>
          <cx:pt idx="508">-0.0044783638231916598</cx:pt>
          <cx:pt idx="509">-0.040510286091256897</cx:pt>
          <cx:pt idx="510">-0.058828142365935601</cx:pt>
          <cx:pt idx="511">-0.074153486990491402</cx:pt>
          <cx:pt idx="512">-0.113682075639699</cx:pt>
          <cx:pt idx="513">-0.12931494544056599</cx:pt>
          <cx:pt idx="514">-0.16352668352998501</cx:pt>
          <cx:pt idx="515">-0.18561272419198599</cx:pt>
          <cx:pt idx="516">-0.154872462830939</cx:pt>
          <cx:pt idx="517">-0.081921277387891206</cx:pt>
          <cx:pt idx="518">-0.0528098267340113</cx:pt>
          <cx:pt idx="519">-0.044948270115928397</cx:pt>
          <cx:pt idx="520">-0.0047120703612059901</cx:pt>
          <cx:pt idx="521">0.0078260429673045698</cx:pt>
          <cx:pt idx="522">0.0100182851735563</cx:pt>
          <cx:pt idx="523">0.019817558526642898</cx:pt>
          <cx:pt idx="524">0.0064607428794763401</cx:pt>
          <cx:pt idx="525">-0.00021604771851354399</cx:pt>
          <cx:pt idx="526">-0.012638529556821401</cx:pt>
          <cx:pt idx="527">-0.013159963616446601</cx:pt>
          <cx:pt idx="528">-0.0121116223992669</cx:pt>
          <cx:pt idx="529">0.0010176256593340499</cx:pt>
          <cx:pt idx="530">0.00070512453641682199</cx:pt>
          <cx:pt idx="531">0.00021185219496935401</cx:pt>
          <cx:pt idx="532">-0.00042256276229174998</cx:pt>
          <cx:pt idx="533">0.000217452265266325</cx:pt>
          <cx:pt idx="534">0.0018221661234474201</cx:pt>
          <cx:pt idx="535">0.0151799364024183</cx:pt>
          <cx:pt idx="536">0.013514027279469</cx:pt>
          <cx:pt idx="537">0.00108054616077006</cx:pt>
          <cx:pt idx="538">-0.031483676250722903</cx:pt>
          <cx:pt idx="539">-0.051716784144921299</cx:pt>
          <cx:pt idx="540">-0.089252710319131706</cx:pt>
          <cx:pt idx="541">-0.130017145556164</cx:pt>
          <cx:pt idx="542">-0.13488059671203201</cx:pt>
          <cx:pt idx="543">-0.11963224147694899</cx:pt>
          <cx:pt idx="544">-0.122540119964778</cx:pt>
          <cx:pt idx="545">-0.034781198121909801</cx:pt>
          <cx:pt idx="546">-0.034345642402090898</cx:pt>
          <cx:pt idx="547">-0.019591606388211402</cx:pt>
          <cx:pt idx="548">-0.017303478824268401</cx:pt>
          <cx:pt idx="549">-0.0067245462195558003</cx:pt>
          <cx:pt idx="550">0.0222509493591279</cx:pt>
          <cx:pt idx="551">0.0072092057903835596</cx:pt>
          <cx:pt idx="552">0.0137995363395525</cx:pt>
          <cx:pt idx="553">0.0107902812606938</cx:pt>
          <cx:pt idx="554">-0.00190867413400628</cx:pt>
          <cx:pt idx="555">-0.0065592884126986798</cx:pt>
          <cx:pt idx="556">-0.00916284498873602</cx:pt>
          <cx:pt idx="557">0.0036675483075155799</cx:pt>
          <cx:pt idx="558">0.000188690307553929</cx:pt>
          <cx:pt idx="559">0.00054134004198109901</cx:pt>
          <cx:pt idx="560">0.00030738878114886702</cx:pt>
          <cx:pt idx="561">-0.000202448289428432</cx:pt>
          <cx:pt idx="562">0.00173501258200739</cx:pt>
          <cx:pt idx="563">0.022340206669916401</cx:pt>
          <cx:pt idx="564">0.043403831373530197</cx:pt>
          <cx:pt idx="565">0.029976331016046999</cx:pt>
          <cx:pt idx="566">0.0145014332808019</cx:pt>
          <cx:pt idx="567">-0.0103599053371599</cx:pt>
          <cx:pt idx="568">-0.0181001240718918</cx:pt>
          <cx:pt idx="569">-0.043234679292611301</cx:pt>
          <cx:pt idx="570">-0.043484357331910403</cx:pt>
          <cx:pt idx="571">-0.029416676230850699</cx:pt>
          <cx:pt idx="572">-0.030749117465476001</cx:pt>
          <cx:pt idx="573">0.0095680146906246995</cx:pt>
          <cx:pt idx="574">0.0130621825676172</cx:pt>
          <cx:pt idx="575">0.024841153044597501</cx:pt>
          <cx:pt idx="576">0.0095052527534338002</cx:pt>
          <cx:pt idx="577">-0.0021950611968026799</cx:pt>
          <cx:pt idx="578">0.040845221726535701</cx:pt>
          <cx:pt idx="579">0.023102696273045099</cx:pt>
          <cx:pt idx="580">0.0176553894237543</cx:pt>
          <cx:pt idx="581">-0.0076958902042257296</cx:pt>
          <cx:pt idx="582">-0.017612460524737299</cx:pt>
          <cx:pt idx="583">-0.0117492826902442</cx:pt>
          <cx:pt idx="584">-0.010756491485487501</cx:pt>
          <cx:pt idx="585">0.0025219606688284902</cx:pt>
          <cx:pt idx="586">-0.00066612958890083305</cx:pt>
          <cx:pt idx="587">0.00069249407701950903</cx:pt>
          <cx:pt idx="588">-0.00058597590992416301</cx:pt>
          <cx:pt idx="589">0.00089594417447702601</cx:pt>
          <cx:pt idx="590">0.0034278441029199501</cx:pt>
          <cx:pt idx="591">0.0240452649538954</cx:pt>
          <cx:pt idx="592">0.040995214779155902</cx:pt>
          <cx:pt idx="593">0.032487311126314103</cx:pt>
          <cx:pt idx="594">0.0429178444538654</cx:pt>
          <cx:pt idx="595">0.075440837619541706</cx:pt>
          <cx:pt idx="596">0.039333818986236398</cx:pt>
          <cx:pt idx="597">-0.00022428999777714199</cx:pt>
          <cx:pt idx="598">0.030997217628217898</cx:pt>
          <cx:pt idx="599">0.033632755929762802</cx:pt>
          <cx:pt idx="600">0.054924955728207901</cx:pt>
          <cx:pt idx="601">0.045017313139266199</cx:pt>
          <cx:pt idx="602">0.035728994096419699</cx:pt>
          <cx:pt idx="603">0.024329006426106699</cx:pt>
          <cx:pt idx="604">0.0304193754308291</cx:pt>
          <cx:pt idx="605">0.0092346201378145296</cx:pt>
          <cx:pt idx="606">0.012723118448618599</cx:pt>
          <cx:pt idx="607">0.0025204326271601901</cx:pt>
          <cx:pt idx="608">0.0041677988142691299</cx:pt>
          <cx:pt idx="609">-0.013140013028344</cx:pt>
          <cx:pt idx="610">-0.023398023844979399</cx:pt>
          <cx:pt idx="611">-0.0106901216983771</cx:pt>
          <cx:pt idx="612">-0.00364147531020452</cx:pt>
          <cx:pt idx="613">0.0038491903263670399</cx:pt>
          <cx:pt idx="614">0.00092901227270655699</cx:pt>
          <cx:pt idx="615">0.00038487312595987099</cx:pt>
          <cx:pt idx="616">0.00026852734186166898</cx:pt>
          <cx:pt idx="617">0.00045471391764052599</cx:pt>
          <cx:pt idx="618">0.0035286571287500902</cx:pt>
          <cx:pt idx="619">0.0148371432654968</cx:pt>
          <cx:pt idx="620">0.022883495760676002</cx:pt>
          <cx:pt idx="621">0.040195092205582698</cx:pt>
          <cx:pt idx="622">0.030004239922262199</cx:pt>
          <cx:pt idx="623">0.070544574122822196</cx:pt>
          <cx:pt idx="624">0.056669224248401699</cx:pt>
          <cx:pt idx="625">0.0256204993325947</cx:pt>
          <cx:pt idx="626">0.054934016919277601</cx:pt>
          <cx:pt idx="627">0.080774770386817601</cx:pt>
          <cx:pt idx="628">0.055477001731089902</cx:pt>
          <cx:pt idx="629">0.0559471049100254</cx:pt>
          <cx:pt idx="630">-0.0086490600239201194</cx:pt>
          <cx:pt idx="631">0.0057740318285348299</cx:pt>
          <cx:pt idx="632">0.0013602309487227</cx:pt>
          <cx:pt idx="633">0.012153010514499501</cx:pt>
          <cx:pt idx="634">-0.00369049392215667</cx:pt>
          <cx:pt idx="635">-0.0205603173228333</cx:pt>
          <cx:pt idx="636">-0.011860428814306399</cx:pt>
          <cx:pt idx="637">-0.021491345029124399</cx:pt>
          <cx:pt idx="638">-0.014009580983591501</cx:pt>
          <cx:pt idx="639">0.0016380292548119301</cx:pt>
          <cx:pt idx="640">-0.00014295006365212199</cx:pt>
          <cx:pt idx="641">0.0023072249652197501</cx:pt>
          <cx:pt idx="642">0.00074242278859153101</cx:pt>
          <cx:pt idx="643">-3.07948854411704e-05</cx:pt>
          <cx:pt idx="644">0.000469054008364845</cx:pt>
          <cx:pt idx="645">-7.95739036807809e-05</cx:pt>
          <cx:pt idx="646">0.0026693471579313502</cx:pt>
          <cx:pt idx="647">0.0088111042906718704</cx:pt>
          <cx:pt idx="648">0.026107198193006099</cx:pt>
          <cx:pt idx="649">0.040296242509903997</cx:pt>
          <cx:pt idx="650">0.042144304361724602</cx:pt>
          <cx:pt idx="651">0.054841869921698899</cx:pt>
          <cx:pt idx="652">0.048872628857744502</cx:pt>
          <cx:pt idx="653">0.063498517654404701</cx:pt>
          <cx:pt idx="654">0.073112799976503204</cx:pt>
          <cx:pt idx="655">0.075210363274090405</cx:pt>
          <cx:pt idx="656">0.0024363978152521599</cx:pt>
          <cx:pt idx="657">0.00660643603852425</cx:pt>
          <cx:pt idx="658">0.0026864961244474602</cx:pt>
          <cx:pt idx="659">0.022372607120077301</cx:pt>
          <cx:pt idx="660">-0.00079724007396555704</cx:pt>
          <cx:pt idx="661">0.018127992341901399</cx:pt>
          <cx:pt idx="662">-0.0091257364866169297</cx:pt>
          <cx:pt idx="663">-0.0128086388999601</cx:pt>
          <cx:pt idx="664">-0.0060736244047056298</cx:pt>
          <cx:pt idx="665">-0.0256364324951922</cx:pt>
          <cx:pt idx="666">-0.0186089182648587</cx:pt>
          <cx:pt idx="667">-0.0025237631128109698</cx:pt>
          <cx:pt idx="668">-0.0020466976705271799</cx:pt>
          <cx:pt idx="669">0.000169948726143437</cx:pt>
          <cx:pt idx="670">0.000424653158161632</cx:pt>
          <cx:pt idx="671">0.00063871726297977599</cx:pt>
          <cx:pt idx="672">0.00068587959648330396</cx:pt>
          <cx:pt idx="673">-0.0011190231733476401</cx:pt>
          <cx:pt idx="674">0.0011025088847906601</cx:pt>
          <cx:pt idx="675">0.0075552882732001104</cx:pt>
          <cx:pt idx="676">0.019521788358245602</cx:pt>
          <cx:pt idx="677">0.022209727104065598</cx:pt>
          <cx:pt idx="678">0.0427018204044948</cx:pt>
          <cx:pt idx="679">0.059754399050654397</cx:pt>
          <cx:pt idx="680">0.031230701295046501</cx:pt>
          <cx:pt idx="681">0.039902096226489901</cx:pt>
          <cx:pt idx="682">0.027085030841410299</cx:pt>
          <cx:pt idx="683">0.00969897436411272</cx:pt>
          <cx:pt idx="684">-0.00028640318309224998</cx:pt>
          <cx:pt idx="685">-0.019543685380887001</cx:pt>
          <cx:pt idx="686">0.0094905533905378404</cx:pt>
          <cx:pt idx="687">-0.00385547494301659</cx:pt>
          <cx:pt idx="688">-0.033367196595591099</cx:pt>
          <cx:pt idx="689">0.0083381655126682601</cx:pt>
          <cx:pt idx="690">-0.0110728255453023</cx:pt>
          <cx:pt idx="691">-0.030051058895128501</cx:pt>
          <cx:pt idx="692">-0.018843885179941799</cx:pt>
          <cx:pt idx="693">-0.013433881979635</cx:pt>
          <cx:pt idx="694">-0.0041002624180556902</cx:pt>
          <cx:pt idx="695">-0.00184706439854732</cx:pt>
          <cx:pt idx="696">-0.0039970153698621301</cx:pt>
          <cx:pt idx="697">-2.7447243999368699e-06</cx:pt>
          <cx:pt idx="698">0.00015724518977642399</cx:pt>
          <cx:pt idx="699">0.00048037221380417203</cx:pt>
          <cx:pt idx="700">0.00022702525507275399</cx:pt>
          <cx:pt idx="701">-0.00034155630283651701</cx:pt>
          <cx:pt idx="702">-0.00022082870230752399</cx:pt>
          <cx:pt idx="703">-0.00017801158988429999</cx:pt>
          <cx:pt idx="704">0.0038013216308802398</cx:pt>
          <cx:pt idx="705">0.0086895963630611792</cx:pt>
          <cx:pt idx="706">0.018336127825277399</cx:pt>
          <cx:pt idx="707">0.0256000542739072</cx:pt>
          <cx:pt idx="708">0.033074251169481303</cx:pt>
          <cx:pt idx="709">0.0357679216170231</cx:pt>
          <cx:pt idx="710">0.022318982342889201</cx:pt>
          <cx:pt idx="711">0.022393556127006699</cx:pt>
          <cx:pt idx="712">0.019643418454344801</cx:pt>
          <cx:pt idx="713">0.017946444819930601</cx:pt>
          <cx:pt idx="714">-0.011744867171403901</cx:pt>
          <cx:pt idx="715">-0.00050959896148011503</cx:pt>
          <cx:pt idx="716">0.0094220314066782093</cx:pt>
          <cx:pt idx="717">-0.0025351546825167302</cx:pt>
          <cx:pt idx="718">-0.0028773116777799602</cx:pt>
          <cx:pt idx="719">0.013245478600729801</cx:pt>
          <cx:pt idx="720">0.0025135092797747998</cx:pt>
          <cx:pt idx="721">0.00493874280991806</cx:pt>
          <cx:pt idx="722">0.0063546201153736499</cx:pt>
          <cx:pt idx="723">0.0014268633395226799</cx:pt>
          <cx:pt idx="724">0.000741845201448102</cx:pt>
          <cx:pt idx="725">8.5172438594228404e-05</cx:pt>
          <cx:pt idx="726">0.00058521125700219695</cx:pt>
          <cx:pt idx="727">0.00034644366244248698</cx:pt>
          <cx:pt idx="728">0.00066141652550152105</cx:pt>
          <cx:pt idx="729">0.000457557467807351</cx:pt>
          <cx:pt idx="730">0.00058883320808598202</cx:pt>
          <cx:pt idx="731">1.0855062018789e-05</cx:pt>
          <cx:pt idx="732">-0.00023224958136682501</cx:pt>
          <cx:pt idx="733">-7.2521167236488498e-05</cx:pt>
          <cx:pt idx="734">0.00099076988299776807</cx:pt>
          <cx:pt idx="735">0.0014452199188790199</cx:pt>
          <cx:pt idx="736">3.9493778663444002e-05</cx:pt>
          <cx:pt idx="737">-0.0037476877929021402</cx:pt>
          <cx:pt idx="738">-0.0036892296271475002</cx:pt>
          <cx:pt idx="739">-0.0034407428803431101</cx:pt>
          <cx:pt idx="740">0.00031201734649312899</cx:pt>
          <cx:pt idx="741">0.0086836721751436096</cx:pt>
          <cx:pt idx="742">0.00244392849720825</cx:pt>
          <cx:pt idx="743">0.0044706974327772498</cx:pt>
          <cx:pt idx="744">0.0061853344059687801</cx:pt>
          <cx:pt idx="745">0.0079256791481306099</cx:pt>
          <cx:pt idx="746">0.00756526749266089</cx:pt>
          <cx:pt idx="747">0.0074169116753106798</cx:pt>
          <cx:pt idx="748">0.0035739140654324</cx:pt>
          <cx:pt idx="749">0.00317321961010864</cx:pt>
          <cx:pt idx="750">0.0020775047313052698</cx:pt>
          <cx:pt idx="751">-0.00063628665602736298</cx:pt>
          <cx:pt idx="752">-1.7994987944807201e-05</cx:pt>
          <cx:pt idx="753">0.000204150732349077</cx:pt>
          <cx:pt idx="754">0.00086325323977737897</cx:pt>
          <cx:pt idx="755">0.00018424156489123001</cx:pt>
          <cx:pt idx="756">-0.000296883571101414</cx:pt>
          <cx:pt idx="757">0.00044841448471618999</cx:pt>
          <cx:pt idx="758">0.00022204939174654101</cx:pt>
          <cx:pt idx="759">-0.00041400831895857998</cx:pt>
          <cx:pt idx="760">0.00014096619522455201</cx:pt>
          <cx:pt idx="761">0.00102972953826789</cx:pt>
          <cx:pt idx="762">0.000114589844794142</cx:pt>
          <cx:pt idx="763">-0.00014465345628723099</cx:pt>
          <cx:pt idx="764">3.9340720227308002e-05</cx:pt>
          <cx:pt idx="765">-0.00023170097716073901</cx:pt>
          <cx:pt idx="766">-0.00094441382892491098</cx:pt>
          <cx:pt idx="767">-0.0010499107420336999</cx:pt>
          <cx:pt idx="768">-0.00061301106976227398</cx:pt>
          <cx:pt idx="769">-3.7780467215529998e-05</cx:pt>
          <cx:pt idx="770">-0.0011560680033063501</cx:pt>
          <cx:pt idx="771">-0.000238630984215165</cx:pt>
          <cx:pt idx="772">0.00036820275309523102</cx:pt>
          <cx:pt idx="773">-0.00060845488339926804</cx:pt>
          <cx:pt idx="774">-0.00376914147340716</cx:pt>
          <cx:pt idx="775">-0.0021294003749607201</cx:pt>
          <cx:pt idx="776">0.00069406334825835604</cx:pt>
          <cx:pt idx="777">-0.000384705517187662</cx:pt>
          <cx:pt idx="778">-0.00021338199143765399</cx:pt>
          <cx:pt idx="779">0.00030192242835271797</cx:pt>
          <cx:pt idx="780">-0.00016556531102692999</cx:pt>
          <cx:pt idx="781">-0.00056070765227633898</cx:pt>
          <cx:pt idx="782">5.7468315525198403e-05</cx:pt>
          <cx:pt idx="783">-0.00055309037628295196</cx:pt>
          <cx:pt idx="784">0.0023465983670567748</cx:pt>
          <cx:pt idx="785">0.0043074151692838996</cx:pt>
          <cx:pt idx="786">0.0052283454622927246</cx:pt>
          <cx:pt idx="787">0.00014715805628773149</cx:pt>
          <cx:pt idx="788">-0.00130589971202778</cx:pt>
          <cx:pt idx="789">0.0055458820252464501</cx:pt>
          <cx:pt idx="790">0.004663281038482325</cx:pt>
          <cx:pt idx="791">-0.0032454377693801749</cx:pt>
          <cx:pt idx="792">-0.0067093922578732998</cx:pt>
          <cx:pt idx="793">0.0048324273281060252</cx:pt>
          <cx:pt idx="794">0.0043236290927799754</cx:pt>
          <cx:pt idx="795">0.0078278157884942492</cx:pt>
          <cx:pt idx="796">7.774471592133325e-05</cx:pt>
          <cx:pt idx="797">0.0046215322102388752</cx:pt>
          <cx:pt idx="798">0.0040965295936026746</cx:pt>
          <cx:pt idx="799">0.003986085903971575</cx:pt>
          <cx:pt idx="800">0.00047089279398502502</cx:pt>
          <cx:pt idx="801">0.0063410267262167998</cx:pt>
          <cx:pt idx="802">0.00015338927236078576</cx:pt>
          <cx:pt idx="803">4.6894969281767501e-05</cx:pt>
          <cx:pt idx="804">0.0016116154415418075</cx:pt>
          <cx:pt idx="805">0.00054802547542318004</cx:pt>
          <cx:pt idx="806">0.0013590283504031451</cx:pt>
          <cx:pt idx="807">0.0011141750665480876</cx:pt>
          <cx:pt idx="808">0.00022356692244412325</cx:pt>
          <cx:pt idx="809">0.000100200807172056</cx:pt>
          <cx:pt idx="810">-2.3286758343097926e-05</cx:pt>
          <cx:pt idx="811">0.00028356151555029998</cx:pt>
          <cx:pt idx="812">0.00188915763466322</cx:pt>
          <cx:pt idx="813">0.0052318194463959753</cx:pt>
          <cx:pt idx="814">0.0022599000168089874</cx:pt>
          <cx:pt idx="815">-0.0019930151570369298</cx:pt>
          <cx:pt idx="816">0.0044932965228571499</cx:pt>
          <cx:pt idx="817">0.0083014758914512748</cx:pt>
          <cx:pt idx="818">0.0066979749654314247</cx:pt>
          <cx:pt idx="819">-0.00016383039518951925</cx:pt>
          <cx:pt idx="820">-0.00013365758851069899</cx:pt>
          <cx:pt idx="821">0.0056301315587802504</cx:pt>
          <cx:pt idx="822">0.014675718598654325</cx:pt>
          <cx:pt idx="823">0.0032619617806148998</cx:pt>
          <cx:pt idx="824">0.002770287705731375</cx:pt>
          <cx:pt idx="825">0.0064524486037544748</cx:pt>
          <cx:pt idx="826">-0.0029019940000656252</cx:pt>
          <cx:pt idx="827">-0.0076715285452481751</cx:pt>
          <cx:pt idx="828">-0.00092637322341478003</cx:pt>
          <cx:pt idx="829">-0.0019115131731848125</cx:pt>
          <cx:pt idx="830">-0.0021715555629835451</cx:pt>
          <cx:pt idx="831">0.0041395845892932496</cx:pt>
          <cx:pt idx="832">0.00084382557199088497</cx:pt>
          <cx:pt idx="833">-0.00056481998492063001</cx:pt>
          <cx:pt idx="834">0.00076020709305044251</cx:pt>
          <cx:pt idx="835">0.000241510465453359</cx:pt>
          <cx:pt idx="836">0.000114071748679966</cx:pt>
          <cx:pt idx="837">-0.00028942425791288748</cx:pt>
          <cx:pt idx="838">-0.00011203048657160825</cx:pt>
          <cx:pt idx="839">0.00074829372684548498</cx:pt>
          <cx:pt idx="840">0.0017225030742400501</cx:pt>
          <cx:pt idx="841">0.0064485922200387498</cx:pt>
          <cx:pt idx="842">0.00082336193981864499</cx:pt>
          <cx:pt idx="843">0.0053594786879413749</cx:pt>
          <cx:pt idx="844">0.0098241582668139992</cx:pt>
          <cx:pt idx="845">0.0091592705230959994</cx:pt>
          <cx:pt idx="846">0.0035847598226790502</cx:pt>
          <cx:pt idx="847">-0.0030225589240512251</cx:pt>
          <cx:pt idx="848">-0.002882076669333425</cx:pt>
          <cx:pt idx="849">0.0040521187459825253</cx:pt>
          <cx:pt idx="850">0.0027792245687746002</cx:pt>
          <cx:pt idx="851">0.0038205629463452999</cx:pt>
          <cx:pt idx="852">0.00169406577029565</cx:pt>
          <cx:pt idx="853">-0.00041152912782127</cx:pt>
          <cx:pt idx="854">-0.012726756253128624</cx:pt>
          <cx:pt idx="855">-0.01074839369747055</cx:pt>
          <cx:pt idx="856">-0.00065887838099007749</cx:pt>
          <cx:pt idx="857">-0.0022250062228410549</cx:pt>
          <cx:pt idx="858">-0.0041939489377950997</cx:pt>
          <cx:pt idx="859">0.0056195488015192002</cx:pt>
          <cx:pt idx="860">0.0052412779958739501</cx:pt>
          <cx:pt idx="861">-0.00085806618073176505</cx:pt>
          <cx:pt idx="862">0.00062499013903505503</cx:pt>
          <cx:pt idx="863">-0.00024796025950782574</cx:pt>
          <cx:pt idx="864">8.2849427035820502e-05</cx:pt>
          <cx:pt idx="865">2.9987483731289501e-05</cx:pt>
          <cx:pt idx="866">-0.00010638655508195326</cx:pt>
          <cx:pt idx="867">0.000478681193746465</cx:pt>
          <cx:pt idx="868">0.0037125888443377752</cx:pt>
          <cx:pt idx="869">0.0042689926425645503</cx:pt>
          <cx:pt idx="870">0.0012329143138679025</cx:pt>
          <cx:pt idx="871">0.0021553370282319201</cx:pt>
          <cx:pt idx="872">0.0045481370367457504</cx:pt>
          <cx:pt idx="873">0.0078418427635378006</cx:pt>
          <cx:pt idx="874">-0.0032623141472249749</cx:pt>
          <cx:pt idx="875">-0.011114787951975151</cx:pt>
          <cx:pt idx="876">-0.0073884702325618503</cx:pt>
          <cx:pt idx="877">-0.0065691787032967752</cx:pt>
          <cx:pt idx="878">-0.01153351403186435</cx:pt>
          <cx:pt idx="879">-0.0077757893925682496</cx:pt>
          <cx:pt idx="880">-0.013925090112505799</cx:pt>
          <cx:pt idx="881">-0.010014521115684075</cx:pt>
          <cx:pt idx="882">-0.01222225617546195</cx:pt>
          <cx:pt idx="883">-0.010240422360460801</cx:pt>
          <cx:pt idx="884">0.0023465983670567748</cx:pt>
          <cx:pt idx="885">0.0043074151692838996</cx:pt>
          <cx:pt idx="886">0.0052283454622927246</cx:pt>
          <cx:pt idx="887">0.00014715805628773149</cx:pt>
          <cx:pt idx="888">-0.00130589971202778</cx:pt>
          <cx:pt idx="889">0.0055458820252464501</cx:pt>
          <cx:pt idx="890">0.004663281038482325</cx:pt>
          <cx:pt idx="891">-0.0032454377693801749</cx:pt>
          <cx:pt idx="892">-0.0067093922578732998</cx:pt>
          <cx:pt idx="893">0.0048324273281060252</cx:pt>
          <cx:pt idx="894">0.0043236290927799754</cx:pt>
          <cx:pt idx="895">0.0078278157884942492</cx:pt>
          <cx:pt idx="896">7.774471592133325e-05</cx:pt>
          <cx:pt idx="897">0.0046215322102388752</cx:pt>
          <cx:pt idx="898">0.0040965295936026746</cx:pt>
          <cx:pt idx="899">0.003986085903971575</cx:pt>
          <cx:pt idx="900">0.00047089279398502502</cx:pt>
          <cx:pt idx="901">0.0063410267262167998</cx:pt>
          <cx:pt idx="902">0.00015338927236078576</cx:pt>
          <cx:pt idx="903">4.6894969281767501e-05</cx:pt>
          <cx:pt idx="904">0.0016116154415418075</cx:pt>
          <cx:pt idx="905">0.00054802547542318004</cx:pt>
          <cx:pt idx="906">0.0013590283504031451</cx:pt>
          <cx:pt idx="907">0.0011141750665480876</cx:pt>
          <cx:pt idx="908">0.00022356692244412325</cx:pt>
          <cx:pt idx="909">0.000100200807172056</cx:pt>
          <cx:pt idx="910">-2.3286758343097926e-05</cx:pt>
          <cx:pt idx="911">0.00028356151555029998</cx:pt>
          <cx:pt idx="912">0.00188915763466322</cx:pt>
          <cx:pt idx="913">0.0052318194463959753</cx:pt>
          <cx:pt idx="914">0.0022599000168089874</cx:pt>
          <cx:pt idx="915">-0.0019930151570369298</cx:pt>
          <cx:pt idx="916">0.0044932965228571499</cx:pt>
          <cx:pt idx="917">0.0083014758914512748</cx:pt>
          <cx:pt idx="918">0.0066979749654314247</cx:pt>
          <cx:pt idx="919">-0.00016383039518951925</cx:pt>
          <cx:pt idx="920">-0.00013365758851069899</cx:pt>
          <cx:pt idx="921">0.0056301315587802504</cx:pt>
          <cx:pt idx="922">0.014675718598654325</cx:pt>
          <cx:pt idx="923">0.0032619617806148998</cx:pt>
          <cx:pt idx="924">0.002770287705731375</cx:pt>
          <cx:pt idx="925">0.0064524486037544748</cx:pt>
          <cx:pt idx="926">-0.0029019940000656252</cx:pt>
          <cx:pt idx="927">-0.0076715285452481751</cx:pt>
          <cx:pt idx="928">-0.00092637322341478003</cx:pt>
          <cx:pt idx="929">-0.0019115131731848125</cx:pt>
          <cx:pt idx="930">-0.0021715555629835451</cx:pt>
          <cx:pt idx="931">0.0041395845892932496</cx:pt>
          <cx:pt idx="932">0.00084382557199088497</cx:pt>
          <cx:pt idx="933">-0.00056481998492063001</cx:pt>
          <cx:pt idx="934">0.00076020709305044251</cx:pt>
          <cx:pt idx="935">0.000241510465453359</cx:pt>
          <cx:pt idx="936">0.000114071748679966</cx:pt>
          <cx:pt idx="937">-0.00028942425791288748</cx:pt>
          <cx:pt idx="938">-0.00011203048657160825</cx:pt>
          <cx:pt idx="939">0.00074829372684548498</cx:pt>
          <cx:pt idx="940">0.0017225030742400501</cx:pt>
          <cx:pt idx="941">0.0064485922200387498</cx:pt>
          <cx:pt idx="942">0.00082336193981864499</cx:pt>
          <cx:pt idx="943">0.0053594786879413749</cx:pt>
          <cx:pt idx="944">0.0098241582668139992</cx:pt>
          <cx:pt idx="945">0.0091592705230959994</cx:pt>
          <cx:pt idx="946">0.0035847598226790502</cx:pt>
          <cx:pt idx="947">-0.0030225589240512251</cx:pt>
          <cx:pt idx="948">-0.002882076669333425</cx:pt>
          <cx:pt idx="949">0.0040521187459825253</cx:pt>
          <cx:pt idx="950">0.0027792245687746002</cx:pt>
          <cx:pt idx="951">0.0038205629463452999</cx:pt>
          <cx:pt idx="952">0.00169406577029565</cx:pt>
          <cx:pt idx="953">-0.00041152912782127</cx:pt>
          <cx:pt idx="954">-0.012726756253128624</cx:pt>
          <cx:pt idx="955">-0.01074839369747055</cx:pt>
          <cx:pt idx="956">-0.00065887838099007749</cx:pt>
          <cx:pt idx="957">-0.0022250062228410549</cx:pt>
          <cx:pt idx="958">-0.0041939489377950997</cx:pt>
          <cx:pt idx="959">0.0056195488015192002</cx:pt>
          <cx:pt idx="960">0.0052412779958739501</cx:pt>
          <cx:pt idx="961">-0.00085806618073176505</cx:pt>
          <cx:pt idx="962">0.00062499013903505503</cx:pt>
          <cx:pt idx="963">-0.00024796025950782574</cx:pt>
          <cx:pt idx="964">8.2849427035820502e-05</cx:pt>
          <cx:pt idx="965">2.9987483731289501e-05</cx:pt>
          <cx:pt idx="966">-0.00010638655508195326</cx:pt>
          <cx:pt idx="967">0.000478681193746465</cx:pt>
          <cx:pt idx="968">0.0037125888443377752</cx:pt>
          <cx:pt idx="969">0.0042689926425645503</cx:pt>
          <cx:pt idx="970">0.0012329143138679025</cx:pt>
          <cx:pt idx="971">0.0021553370282319201</cx:pt>
          <cx:pt idx="972">0.0045481370367457504</cx:pt>
          <cx:pt idx="973">0.0078418427635378006</cx:pt>
          <cx:pt idx="974">-0.0032623141472249749</cx:pt>
          <cx:pt idx="975">-0.011114787951975151</cx:pt>
          <cx:pt idx="976">-0.0073884702325618503</cx:pt>
          <cx:pt idx="977">-0.0065691787032967752</cx:pt>
          <cx:pt idx="978">-0.01153351403186435</cx:pt>
          <cx:pt idx="979">-0.0077757893925682496</cx:pt>
          <cx:pt idx="980">-0.013925090112505799</cx:pt>
          <cx:pt idx="981">-0.010014521115684075</cx:pt>
          <cx:pt idx="982">-0.01222225617546195</cx:pt>
          <cx:pt idx="983">-0.010240422360460801</cx:pt>
          <cx:pt idx="984">0.0023465983670567748</cx:pt>
          <cx:pt idx="985">0.0043074151692838996</cx:pt>
          <cx:pt idx="986">0.0052283454622927246</cx:pt>
          <cx:pt idx="987">0.00014715805628773149</cx:pt>
          <cx:pt idx="988">-0.00130589971202778</cx:pt>
          <cx:pt idx="989">0.0055458820252464501</cx:pt>
          <cx:pt idx="990">0.004663281038482325</cx:pt>
          <cx:pt idx="991">-0.0032454377693801749</cx:pt>
          <cx:pt idx="992">-0.0067093922578732998</cx:pt>
          <cx:pt idx="993">0.0048324273281060252</cx:pt>
          <cx:pt idx="994">0.0043236290927799754</cx:pt>
          <cx:pt idx="995">0.0078278157884942492</cx:pt>
          <cx:pt idx="996">7.774471592133325e-05</cx:pt>
          <cx:pt idx="997">0.0046215322102388752</cx:pt>
          <cx:pt idx="998">0.0040965295936026746</cx:pt>
          <cx:pt idx="999">0.003986085903971575</cx:pt>
          <cx:pt idx="1000">0.00047089279398502502</cx:pt>
          <cx:pt idx="1001">0.0063410267262167998</cx:pt>
          <cx:pt idx="1002">0.00015338927236078576</cx:pt>
          <cx:pt idx="1003">4.6894969281767501e-05</cx:pt>
          <cx:pt idx="1004">0.0016116154415418075</cx:pt>
          <cx:pt idx="1005">0.00054802547542318004</cx:pt>
          <cx:pt idx="1006">0.0013590283504031451</cx:pt>
          <cx:pt idx="1007">0.0011141750665480876</cx:pt>
          <cx:pt idx="1008">0.00022356692244412325</cx:pt>
          <cx:pt idx="1009">0.000100200807172056</cx:pt>
          <cx:pt idx="1010">-2.3286758343097926e-05</cx:pt>
          <cx:pt idx="1011">0.00028356151555029998</cx:pt>
          <cx:pt idx="1012">0.00188915763466322</cx:pt>
          <cx:pt idx="1013">0.0052318194463959753</cx:pt>
          <cx:pt idx="1014">0.0022599000168089874</cx:pt>
          <cx:pt idx="1015">-0.0019930151570369298</cx:pt>
          <cx:pt idx="1016">0.0044932965228571499</cx:pt>
          <cx:pt idx="1017">0.0083014758914512748</cx:pt>
          <cx:pt idx="1018">0.0066979749654314247</cx:pt>
          <cx:pt idx="1019">-0.00016383039518951925</cx:pt>
          <cx:pt idx="1020">-0.00013365758851069899</cx:pt>
          <cx:pt idx="1021">0.0056301315587802504</cx:pt>
          <cx:pt idx="1022">0.014675718598654325</cx:pt>
          <cx:pt idx="1023">0.0032619617806148998</cx:pt>
          <cx:pt idx="1024">0.002770287705731375</cx:pt>
          <cx:pt idx="1025">0.0064524486037544748</cx:pt>
          <cx:pt idx="1026">-0.0029019940000656252</cx:pt>
          <cx:pt idx="1027">-0.0076715285452481751</cx:pt>
          <cx:pt idx="1028">-0.00092637322341478003</cx:pt>
          <cx:pt idx="1029">-0.0019115131731848125</cx:pt>
          <cx:pt idx="1030">-0.0021715555629835451</cx:pt>
          <cx:pt idx="1031">0.0041395845892932496</cx:pt>
          <cx:pt idx="1032">0.00084382557199088497</cx:pt>
          <cx:pt idx="1033">-0.00056481998492063001</cx:pt>
          <cx:pt idx="1034">0.00076020709305044251</cx:pt>
          <cx:pt idx="1035">0.000241510465453359</cx:pt>
          <cx:pt idx="1036">0.000114071748679966</cx:pt>
          <cx:pt idx="1037">-0.00028942425791288748</cx:pt>
          <cx:pt idx="1038">-0.00011203048657160825</cx:pt>
          <cx:pt idx="1039">0.00074829372684548498</cx:pt>
          <cx:pt idx="1040">0.0017225030742400501</cx:pt>
          <cx:pt idx="1041">0.0064485922200387498</cx:pt>
          <cx:pt idx="1042">0.00082336193981864499</cx:pt>
          <cx:pt idx="1043">0.0053594786879413749</cx:pt>
          <cx:pt idx="1044">0.0098241582668139992</cx:pt>
          <cx:pt idx="1045">0.0091592705230959994</cx:pt>
          <cx:pt idx="1046">0.0035847598226790502</cx:pt>
          <cx:pt idx="1047">-0.0030225589240512251</cx:pt>
          <cx:pt idx="1048">-0.002882076669333425</cx:pt>
          <cx:pt idx="1049">0.0040521187459825253</cx:pt>
          <cx:pt idx="1050">0.0027792245687746002</cx:pt>
          <cx:pt idx="1051">0.0038205629463452999</cx:pt>
          <cx:pt idx="1052">0.00169406577029565</cx:pt>
          <cx:pt idx="1053">-0.00041152912782127</cx:pt>
          <cx:pt idx="1054">-0.012726756253128624</cx:pt>
          <cx:pt idx="1055">-0.01074839369747055</cx:pt>
          <cx:pt idx="1056">-0.00065887838099007749</cx:pt>
          <cx:pt idx="1057">-0.0022250062228410549</cx:pt>
          <cx:pt idx="1058">-0.0041939489377950997</cx:pt>
          <cx:pt idx="1059">0.0056195488015192002</cx:pt>
          <cx:pt idx="1060">0.0052412779958739501</cx:pt>
          <cx:pt idx="1061">-0.00085806618073176505</cx:pt>
          <cx:pt idx="1062">0.00062499013903505503</cx:pt>
          <cx:pt idx="1063">-0.00024796025950782574</cx:pt>
          <cx:pt idx="1064">8.2849427035820502e-05</cx:pt>
          <cx:pt idx="1065">2.9987483731289501e-05</cx:pt>
          <cx:pt idx="1066">-0.00010638655508195326</cx:pt>
          <cx:pt idx="1067">0.000478681193746465</cx:pt>
          <cx:pt idx="1068">0.0037125888443377752</cx:pt>
          <cx:pt idx="1069">0.0042689926425645503</cx:pt>
          <cx:pt idx="1070">0.0012329143138679025</cx:pt>
          <cx:pt idx="1071">0.0021553370282319201</cx:pt>
          <cx:pt idx="1072">0.0045481370367457504</cx:pt>
          <cx:pt idx="1073">0.0078418427635378006</cx:pt>
          <cx:pt idx="1074">-0.0032623141472249749</cx:pt>
          <cx:pt idx="1075">-0.011114787951975151</cx:pt>
          <cx:pt idx="1076">-0.0073884702325618503</cx:pt>
          <cx:pt idx="1077">-0.0065691787032967752</cx:pt>
          <cx:pt idx="1078">-0.01153351403186435</cx:pt>
          <cx:pt idx="1079">-0.0077757893925682496</cx:pt>
          <cx:pt idx="1080">-0.013925090112505799</cx:pt>
          <cx:pt idx="1081">-0.010014521115684075</cx:pt>
          <cx:pt idx="1082">-0.01222225617546195</cx:pt>
          <cx:pt idx="1083">-0.010240422360460801</cx:pt>
        </cx:lvl>
      </cx:numDim>
    </cx:data>
    <cx:data id="147">
      <cx:numDim type="val">
        <cx:f>Sheet2!$ER$1:$ER$1084</cx:f>
        <cx:lvl ptCount="1084" formatCode="G/通用格式">
          <cx:pt idx="0">-0.00027939490339768601</cx:pt>
          <cx:pt idx="1">0.000141918080498029</cx:pt>
          <cx:pt idx="2">-0.00010281274891845099</cx:pt>
          <cx:pt idx="3">0.000112575691656265</cx:pt>
          <cx:pt idx="4">0.00056017192614423795</cx:pt>
          <cx:pt idx="5">-0.00040201336766976101</cx:pt>
          <cx:pt idx="6">-0.00049534514809963196</cx:pt>
          <cx:pt idx="7">-0.00025161595496372502</cx:pt>
          <cx:pt idx="8">0.00026935320393684902</cx:pt>
          <cx:pt idx="9">0.00051383481242031799</cx:pt>
          <cx:pt idx="10">-2.5314595453513901e-05</cx:pt>
          <cx:pt idx="11">-0.000501991404228329</cx:pt>
          <cx:pt idx="12">-0.00050493832928065095</cx:pt>
          <cx:pt idx="13">0.00025065167541287099</cx:pt>
          <cx:pt idx="14">4.7848319998777903e-05</cx:pt>
          <cx:pt idx="15">0.000309460254634286</cx:pt>
          <cx:pt idx="16">-0.00051205845304222301</cx:pt>
          <cx:pt idx="17">8.7653847937849204e-05</cx:pt>
          <cx:pt idx="18">0.00022111358184738399</cx:pt>
          <cx:pt idx="19">-0.00054423194902338998</cx:pt>
          <cx:pt idx="20">0.000178122895316392</cx:pt>
          <cx:pt idx="21">-0.00038925684984533401</cx:pt>
          <cx:pt idx="22">0.000157581301914368</cx:pt>
          <cx:pt idx="23">-0.00038170539742222998</cx:pt>
          <cx:pt idx="24">0.00093606870901103995</cx:pt>
          <cx:pt idx="25">-4.4644954057403502e-05</cx:pt>
          <cx:pt idx="26">0.00034127615710870799</cx:pt>
          <cx:pt idx="27">0.00052266557831434103</cx:pt>
          <cx:pt idx="28">-0.00072684457903653902</cx:pt>
          <cx:pt idx="29">0.00048475663008172001</cx:pt>
          <cx:pt idx="30">-9.2185221751411002e-05</cx:pt>
          <cx:pt idx="31">8.6946498442712496e-05</cx:pt>
          <cx:pt idx="32">-0.00022411234695914601</cx:pt>
          <cx:pt idx="33">2.6905350145726799e-05</cx:pt>
          <cx:pt idx="34">0.00066959231926718603</cx:pt>
          <cx:pt idx="35">-6.8113889541736606e-05</cx:pt>
          <cx:pt idx="36">-0.0012081373127404</cx:pt>
          <cx:pt idx="37">-0.00038194351532900401</cx:pt>
          <cx:pt idx="38">-0.00033308374009020702</cx:pt>
          <cx:pt idx="39">-0.00088850432485156202</cx:pt>
          <cx:pt idx="40">-0.00071203849608397003</cx:pt>
          <cx:pt idx="41">-0.00052552414500835198</cx:pt>
          <cx:pt idx="42">0.00039308609186123</cx:pt>
          <cx:pt idx="43">0.0020860605119557602</cx:pt>
          <cx:pt idx="44">0.00027664214937536203</cx:pt>
          <cx:pt idx="45">-0.00097300555689107903</cx:pt>
          <cx:pt idx="46">-0.00023377996890997001</cx:pt>
          <cx:pt idx="47">-0.00049142922783239503</cx:pt>
          <cx:pt idx="48">0.00029817542967953899</cx:pt>
          <cx:pt idx="49">-0.00096885557843696696</cx:pt>
          <cx:pt idx="50">0.000776986778945774</cx:pt>
          <cx:pt idx="51">-0.00015245814157699899</cx:pt>
          <cx:pt idx="52">-0.00040278835817007401</cx:pt>
          <cx:pt idx="53">0.00020023853559111</cx:pt>
          <cx:pt idx="54">2.14504435689142e-05</cx:pt>
          <cx:pt idx="55">0.00027714428922025701</cx:pt>
          <cx:pt idx="56">-0.000421469767264629</cx:pt>
          <cx:pt idx="57">-6.3505843867967999e-05</cx:pt>
          <cx:pt idx="58">-0.00073155073574758002</cx:pt>
          <cx:pt idx="59">-0.00044036604094072399</cx:pt>
          <cx:pt idx="60">0.00029755695477147502</cx:pt>
          <cx:pt idx="61">-0.00073054561573588001</cx:pt>
          <cx:pt idx="62">-0.00028980367360027798</cx:pt>
          <cx:pt idx="63">0.00052926107573577296</cx:pt>
          <cx:pt idx="64">-0.0013056561734331501</cx:pt>
          <cx:pt idx="65">-0.0027305069655400001</cx:pt>
          <cx:pt idx="66">-0.0033607152759861998</cx:pt>
          <cx:pt idx="67">-0.0011220697445267201</cx:pt>
          <cx:pt idx="68">0.00077265052571406803</cx:pt>
          <cx:pt idx="69">-0.0027568275253228199</cx:pt>
          <cx:pt idx="70">-0.0049491543555143704</cx:pt>
          <cx:pt idx="71">0.0030443219302755701</cx:pt>
          <cx:pt idx="72">0.0075369748393626203</cx:pt>
          <cx:pt idx="73">0.00297072191705073</cx:pt>
          <cx:pt idx="74">-0.0026838977223259701</cx:pt>
          <cx:pt idx="75">0.0015520586697458901</cx:pt>
          <cx:pt idx="76">-0.00062550038564991703</cx:pt>
          <cx:pt idx="77">-0.00174876907969542</cx:pt>
          <cx:pt idx="78">-0.00016061404077305901</cx:pt>
          <cx:pt idx="79">4.37411488032284e-05</cx:pt>
          <cx:pt idx="80">0.00025926034367333299</cx:pt>
          <cx:pt idx="81">0.0013153598209742</cx:pt>
          <cx:pt idx="82">0.00027922452721417001</cx:pt>
          <cx:pt idx="83">-0.00033259914139890999</cx:pt>
          <cx:pt idx="84">0.00083690697048062902</cx:pt>
          <cx:pt idx="85">0.00056417294987515102</cx:pt>
          <cx:pt idx="86">0.00016915100035332699</cx:pt>
          <cx:pt idx="87">-2.3340195041836699e-05</cx:pt>
          <cx:pt idx="88">0.00075505677436196695</cx:pt>
          <cx:pt idx="89">0.00147604611696077</cx:pt>
          <cx:pt idx="90">0.000201840671363093</cx:pt>
          <cx:pt idx="91">0.00027216884697170901</cx:pt>
          <cx:pt idx="92">-0.0020515993522944101</cx:pt>
          <cx:pt idx="93">-0.0044931430729744301</cx:pt>
          <cx:pt idx="94">-0.0068620119660575598</cx:pt>
          <cx:pt idx="95">-0.012860912967199999</cx:pt>
          <cx:pt idx="96">-0.013237935620263401</cx:pt>
          <cx:pt idx="97">-0.0143294650962536</cx:pt>
          <cx:pt idx="98">-0.018056451898858499</cx:pt>
          <cx:pt idx="99">0.0031950889458067298</cx:pt>
          <cx:pt idx="100">0.0065960538866545503</cx:pt>
          <cx:pt idx="101">-0.0060396210137305699</cx:pt>
          <cx:pt idx="102">-0.0073182776581505798</cx:pt>
          <cx:pt idx="103">-0.00373199914985556</cx:pt>
          <cx:pt idx="104">-0.0041074867328568798</cx:pt>
          <cx:pt idx="105">0.0071684686203990298</cx:pt>
          <cx:pt idx="106">0.0138872226930158</cx:pt>
          <cx:pt idx="107">0.010184160887154599</cx:pt>
          <cx:pt idx="108">0.0019672076150074901</cx:pt>
          <cx:pt idx="109">0.0015628965772070901</cx:pt>
          <cx:pt idx="110">-0.00056372507045617903</cx:pt>
          <cx:pt idx="111">0.00044580795620427803</cx:pt>
          <cx:pt idx="112">0.00043455895016280801</cx:pt>
          <cx:pt idx="113">-0.00011285398454265</cx:pt>
          <cx:pt idx="114">0.00039560781766258398</cx:pt>
          <cx:pt idx="115">-0.00044473918620529802</cx:pt>
          <cx:pt idx="116">0.00164694822339758</cx:pt>
          <cx:pt idx="117">0.0068604789654337899</cx:pt>
          <cx:pt idx="118">0.0054642070951662304</cx:pt>
          <cx:pt idx="119">0.0041476026194658096</cx:pt>
          <cx:pt idx="120">0.00562524147052586</cx:pt>
          <cx:pt idx="121">0.0060831273695734897</cx:pt>
          <cx:pt idx="122">0.0195465213553878</cx:pt>
          <cx:pt idx="123">0.0190297360171089</cx:pt>
          <cx:pt idx="124">0.0365456155296724</cx:pt>
          <cx:pt idx="125">0.022095083952141201</cx:pt>
          <cx:pt idx="126">0.031668374090986703</cx:pt>
          <cx:pt idx="127">0.040710156575188998</cx:pt>
          <cx:pt idx="128">0.054333470574660897</cx:pt>
          <cx:pt idx="129">0.027314466064862201</cx:pt>
          <cx:pt idx="130">-0.011844632450302</cx:pt>
          <cx:pt idx="131">0.00078193717143168896</cx:pt>
          <cx:pt idx="132">0.0088135054498336297</cx:pt>
          <cx:pt idx="133">0.011462274111521399</cx:pt>
          <cx:pt idx="134">0.0109187961260458</cx:pt>
          <cx:pt idx="135">0.0077651882222429698</cx:pt>
          <cx:pt idx="136">0.00011918143847585</cx:pt>
          <cx:pt idx="137">0.00127637805931657</cx:pt>
          <cx:pt idx="138">0.0013512809556748299</cx:pt>
          <cx:pt idx="139">0.00086688983047981396</cx:pt>
          <cx:pt idx="140">0.00023332321252176699</cx:pt>
          <cx:pt idx="141">-0.001001495965444</cx:pt>
          <cx:pt idx="142">0.00037244608384197402</cx:pt>
          <cx:pt idx="143">0.00169952996055957</cx:pt>
          <cx:pt idx="144">0.0052136806357922297</cx:pt>
          <cx:pt idx="145">0.0078085807506468397</cx:pt>
          <cx:pt idx="146">0.0039492126825372703</cx:pt>
          <cx:pt idx="147">0.0050307647428582498</cx:pt>
          <cx:pt idx="148">-0.0041817542365452202</cx:pt>
          <cx:pt idx="149">0.00095261866068691199</cx:pt>
          <cx:pt idx="150">0.011421026049801299</cx:pt>
          <cx:pt idx="151">0.037070616337202898</cx:pt>
          <cx:pt idx="152">0.056232200920141598</cx:pt>
          <cx:pt idx="153">0.0185370671250378</cx:pt>
          <cx:pt idx="154">-0.00045633924629999998</cx:pt>
          <cx:pt idx="155">0.0013589734322915501</cx:pt>
          <cx:pt idx="156">-0.0118152231704722</cx:pt>
          <cx:pt idx="157">-0.0051264221508390898</cx:pt>
          <cx:pt idx="158">-0.027393006872345999</cx:pt>
          <cx:pt idx="159">0.041490361004332302</cx:pt>
          <cx:pt idx="160">0.046416605483123298</cx:pt>
          <cx:pt idx="161">0.052532895612053598</cx:pt>
          <cx:pt idx="162">0.026876660166021901</cx:pt>
          <cx:pt idx="163">0.0111132490951414</cx:pt>
          <cx:pt idx="164">0.0074362970740588898</cx:pt>
          <cx:pt idx="165">0.0108310057753505</cx:pt>
          <cx:pt idx="166">0.0048017439685277804</cx:pt>
          <cx:pt idx="167">0.00050482972244833796</cx:pt>
          <cx:pt idx="168">-0.0010527476822109201</cx:pt>
          <cx:pt idx="169">-3.6869810410656397e-05</cx:pt>
          <cx:pt idx="170">-0.0014514809331394199</cx:pt>
          <cx:pt idx="171">-0.00042054753860666302</cx:pt>
          <cx:pt idx="172">-0.00123325977841267</cx:pt>
          <cx:pt idx="173">-0.0089885745271998801</cx:pt>
          <cx:pt idx="174">-0.011004127997045201</cx:pt>
          <cx:pt idx="175">-0.012085880014622101</cx:pt>
          <cx:pt idx="176">-0.0067820980783713696</cx:pt>
          <cx:pt idx="177">0.0056969930363236203</cx:pt>
          <cx:pt idx="178">0.024635678997187799</cx:pt>
          <cx:pt idx="179">0.052148017715638602</cx:pt>
          <cx:pt idx="180">0.047993144944560903</cx:pt>
          <cx:pt idx="181">0.030509983883305</cx:pt>
          <cx:pt idx="182">0.0071802110688783697</cx:pt>
          <cx:pt idx="183">-0.014679912818018901</cx:pt>
          <cx:pt idx="184">-0.0295201174796863</cx:pt>
          <cx:pt idx="185">-0.0058426473376836704</cx:pt>
          <cx:pt idx="186">-0.017697662174991</cx:pt>
          <cx:pt idx="187">0.0087939766277492296</cx:pt>
          <cx:pt idx="188">0.023771371024444501</cx:pt>
          <cx:pt idx="189">-0.0038946060770651898</cx:pt>
          <cx:pt idx="190">0.00231445353131567</cx:pt>
          <cx:pt idx="191">0.017854347188752999</cx:pt>
          <cx:pt idx="192">0.012292289883805299</cx:pt>
          <cx:pt idx="193">0.018953735467355699</cx:pt>
          <cx:pt idx="194">0.00361976888966513</cx:pt>
          <cx:pt idx="195">-0.00045590332915713098</cx:pt>
          <cx:pt idx="196">-0.00013127529209812101</cx:pt>
          <cx:pt idx="197">0.00042445372400319001</cx:pt>
          <cx:pt idx="198">-0.0082272141131596206</cx:pt>
          <cx:pt idx="199">-0.0028325772428622249</cx:pt>
          <cx:pt idx="200">8.7655408784804496e-05</cx:pt>
          <cx:pt idx="201">-0.0013073338331988601</cx:pt>
          <cx:pt idx="202">-0.0085637383208354498</cx:pt>
          <cx:pt idx="203">-0.0116687810742243</cx:pt>
          <cx:pt idx="204">-0.0036794249687912501</cx:pt>
          <cx:pt idx="205">-0.0031316573577667502</cx:pt>
          <cx:pt idx="206">0.0046244563667119749</cx:pt>
          <cx:pt idx="207">0.0022175266636740073</cx:pt>
          <cx:pt idx="208">0.0064345338151813999</cx:pt>
          <cx:pt idx="209">0.0017719201605120524</cx:pt>
          <cx:pt idx="210">-0.0010859376986176526</cx:pt>
          <cx:pt idx="211">0.0089514589757358504</cx:pt>
          <cx:pt idx="212">-0.0031217538764285249</cx:pt>
          <cx:pt idx="213">-0.0092042981246489748</cx:pt>
          <cx:pt idx="214">0.0020647367179881973</cx:pt>
          <cx:pt idx="215">0.0030075174266075751</cx:pt>
          <cx:pt idx="216">0.0031815421504433001</cx:pt>
          <cx:pt idx="217">0.0093244157467743758</cx:pt>
          <cx:pt idx="218">0.0097526265114381994</cx:pt>
          <cx:pt idx="219">0.006763150105012725</cx:pt>
          <cx:pt idx="220">0.0047306575643649247</cx:pt>
          <cx:pt idx="221">0.0046509741847007248</cx:pt>
          <cx:pt idx="222">0.00115572357455412</cx:pt>
          <cx:pt idx="223">-1.4317262285472099e-05</cx:pt>
          <cx:pt idx="224">-3.9993787866329748e-05</cx:pt>
          <cx:pt idx="225">-0.00020077787823583575</cx:pt>
          <cx:pt idx="226">-0.0014858258022313424</cx:pt>
          <cx:pt idx="227">-0.0012431689198994925</cx:pt>
          <cx:pt idx="228">0.0022170912351927902</cx:pt>
          <cx:pt idx="229">-0.00033375136758803003</cx:pt>
          <cx:pt idx="230">0.00055269763725054497</cx:pt>
          <cx:pt idx="231">-0.0029954004579185998</cx:pt>
          <cx:pt idx="232">-0.0020227254341015849</cx:pt>
          <cx:pt idx="233">-0.0012026112759882675</cx:pt>
          <cx:pt idx="234">0.0072193687499216997</cx:pt>
          <cx:pt idx="235">-0.0062403586941795252</cx:pt>
          <cx:pt idx="236">-0.003789042084471575</cx:pt>
          <cx:pt idx="237">0.0036079005707115</cx:pt>
          <cx:pt idx="238">-0.0029486444384380752</cx:pt>
          <cx:pt idx="239">-0.0027886894186637751</cx:pt>
          <cx:pt idx="240">0.001851822983835595</cx:pt>
          <cx:pt idx="241">-0.0027073313927714498</cx:pt>
          <cx:pt idx="242">0.00054381732901122998</cx:pt>
          <cx:pt idx="243">0.010256084179647275</cx:pt>
          <cx:pt idx="244">0.010089389804198025</cx:pt>
          <cx:pt idx="245">0.009221383707339225</cx:pt>
          <cx:pt idx="246">0.0101387065769776</cx:pt>
          <cx:pt idx="247">0.0054500175540752246</cx:pt>
          <cx:pt idx="248">0.0038460499091803502</cx:pt>
          <cx:pt idx="249">0.0034315431636239252</cx:pt>
          <cx:pt idx="250">0.0022946521911276449</cx:pt>
          <cx:pt idx="251">-4.4135862899515002e-05</cx:pt>
          <cx:pt idx="252">-4.2325798346564501e-05</cx:pt>
          <cx:pt idx="253">-0.00023927719477120826</cx:pt>
          <cx:pt idx="254">-0.00050282787849876501</cx:pt>
          <cx:pt idx="255">0.0010184402259564825</cx:pt>
          <cx:pt idx="256">-0.00068647085521052252</cx:pt>
          <cx:pt idx="257">0.00041487333640666003</cx:pt>
          <cx:pt idx="258">0.00243952859896921</cx:pt>
          <cx:pt idx="259">0.0037803616582049002</cx:pt>
          <cx:pt idx="260">0.0035385834501155001</cx:pt>
          <cx:pt idx="261">0.0056263363976476752</cx:pt>
          <cx:pt idx="262">0.0057443826016293749</cx:pt>
          <cx:pt idx="263">-0.0003123959859412525</cx:pt>
          <cx:pt idx="264">-0.0141239365312341</cx:pt>
          <cx:pt idx="265">-0.0031748835821940749</cx:pt>
          <cx:pt idx="266">0.00039684434833264499</cx:pt>
          <cx:pt idx="267">0.0087584645581784502</cx:pt>
          <cx:pt idx="268">0.0046138599446220504</cx:pt>
          <cx:pt idx="269">-0.0079502628095842257</cx:pt>
          <cx:pt idx="270">-0.010285423662116275</cx:pt>
          <cx:pt idx="271">0.0021524854393388825</cx:pt>
          <cx:pt idx="272">0.0095196717736364001</cx:pt>
          <cx:pt idx="273">0.0044102526684912753</cx:pt>
          <cx:pt idx="274">0.0082501658902127007</cx:pt>
          <cx:pt idx="275">0.0096706962237579248</cx:pt>
          <cx:pt idx="276">0.002283222418826775</cx:pt>
          <cx:pt idx="277">0.00074700545060260245</cx:pt>
          <cx:pt idx="278">-0.0014748203743939424</cx:pt>
          <cx:pt idx="279">-0.0030703081164634252</cx:pt>
          <cx:pt idx="280">-3.4985168062833498e-05</cx:pt>
          <cx:pt idx="281">-0.00011321221440554925</cx:pt>
          <cx:pt idx="282">-0.00054068188607276995</cx:pt>
          <cx:pt idx="283">0.0003340721395532775</cx:pt>
          <cx:pt idx="284">0.00022145184169290049</cx:pt>
          <cx:pt idx="285">0.0013207105914017101</cx:pt>
          <cx:pt idx="286">0.00094240768812327747</cx:pt>
          <cx:pt idx="287">0.0053003012251717253</cx:pt>
          <cx:pt idx="288">0.0023789018199280327</cx:pt>
          <cx:pt idx="289">-0.003287389515386875</cx:pt>
          <cx:pt idx="290">-0.0024286044610887249</cx:pt>
          <cx:pt idx="291">-0.0042392434345915999</cx:pt>
          <cx:pt idx="292">-0.0036542803129244001</cx:pt>
          <cx:pt idx="293">-0.0088153243094681501</cx:pt>
          <cx:pt idx="294">0.010879360418521325</cx:pt>
          <cx:pt idx="295">0.00075538163330401997</cx:pt>
          <cx:pt idx="296">-0.0012369133496139299</cx:pt>
          <cx:pt idx="297">-0.0026264104234032248</cx:pt>
          <cx:pt idx="298">-0.00072686242102000249</cx:pt>
          <cx:pt idx="299">0.00531313733999668</cx:pt>
          <cx:pt idx="300">0.023286104653191801</cx:pt>
          <cx:pt idx="301">0.0057997798308574103</cx:pt>
          <cx:pt idx="302">0.0052838489756833603</cx:pt>
          <cx:pt idx="303">0.021848190830553501</cx:pt>
          <cx:pt idx="304">-0.023263650960600901</cx:pt>
          <cx:pt idx="305">-0.021928769914422601</cx:pt>
          <cx:pt idx="306">-0.00717689775786522</cx:pt>
          <cx:pt idx="307">-0.0030208352875451799</cx:pt>
          <cx:pt idx="308">0.00012625651694624099</cx:pt>
          <cx:pt idx="309">-0.0015934326439848601</cx:pt>
          <cx:pt idx="310">-0.0058883518748991002</cx:pt>
          <cx:pt idx="311">-0.00084049661987194895</cx:pt>
          <cx:pt idx="312">0.013677804062135699</cx:pt>
          <cx:pt idx="313">-0.00053918260602128603</cx:pt>
          <cx:pt idx="314">-0.0031931724699376198</cx:pt>
          <cx:pt idx="315">-0.0081258635770610401</cx:pt>
          <cx:pt idx="316">-0.0134643371498988</cx:pt>
          <cx:pt idx="317">-0.0049577233513814602</cx:pt>
          <cx:pt idx="318">-0.028979431816940099</cx:pt>
          <cx:pt idx="319">-0.0116941942656771</cx:pt>
          <cx:pt idx="320">-0.0017024967368127299</cx:pt>
          <cx:pt idx="321">0.0059969702518907798</cx:pt>
          <cx:pt idx="322">0.055522450097237497</cx:pt>
          <cx:pt idx="323">0.049400023024184898</cx:pt>
          <cx:pt idx="324">0.023966253398259099</cx:pt>
          <cx:pt idx="325">0.027832260288261901</cx:pt>
          <cx:pt idx="326">0.043158306533950599</cx:pt>
          <cx:pt idx="327">0.026396220999544698</cx:pt>
          <cx:pt idx="328">0.036204994462022903</cx:pt>
          <cx:pt idx="329">-6.5461668088965202e-05</cx:pt>
          <cx:pt idx="330">-0.0410532336190901</cx:pt>
          <cx:pt idx="331">-0.0069759458725718697</cx:pt>
          <cx:pt idx="332">0.0043491610310787904</cx:pt>
          <cx:pt idx="333">0.0060973946609385703</cx:pt>
          <cx:pt idx="334">0.0034659045824435701</cx:pt>
          <cx:pt idx="335">-0.00041285201068838899</cx:pt>
          <cx:pt idx="336">-0.00072680486620503603</cx:pt>
          <cx:pt idx="337">-0.00089802166755783999</cx:pt>
          <cx:pt idx="338">-0.0040092982474165002</cx:pt>
          <cx:pt idx="339">0.0032362104532363801</cx:pt>
          <cx:pt idx="340">0.0129449651881307</cx:pt>
          <cx:pt idx="341">-0.0016850857585586801</cx:pt>
          <cx:pt idx="342">0.010028389382236</cx:pt>
          <cx:pt idx="343">0.0021471140753249402</cx:pt>
          <cx:pt idx="344">-0.036554444885071501</cx:pt>
          <cx:pt idx="345">0.0124542686224592</cx:pt>
          <cx:pt idx="346">0.00057188956755769996</cx:pt>
          <cx:pt idx="347">0.026788687226097199</cx:pt>
          <cx:pt idx="348">0.00331131860772253</cx:pt>
          <cx:pt idx="349">0.051101071281690197</cx:pt>
          <cx:pt idx="350">0.0727536840846979</cx:pt>
          <cx:pt idx="351">0.050283527000680103</cx:pt>
          <cx:pt idx="352">0.018296365795024399</cx:pt>
          <cx:pt idx="353">0.0875395416749324</cx:pt>
          <cx:pt idx="354">0.024968046723181501</cx:pt>
          <cx:pt idx="355">0.017067680381550598</cx:pt>
          <cx:pt idx="356">-0.0192053761387176</cx:pt>
          <cx:pt idx="357">-0.036947956233613903</cx:pt>
          <cx:pt idx="358">-0.047475299264782597</cx:pt>
          <cx:pt idx="359">-0.0111964795048601</cx:pt>
          <cx:pt idx="360">-0.0056958225635809099</cx:pt>
          <cx:pt idx="361">-0.00721225829776149</cx:pt>
          <cx:pt idx="362">-0.0040448057116147101</cx:pt>
          <cx:pt idx="363">-0.0022613594194654499</cx:pt>
          <cx:pt idx="364">-1.1517570957987e-05</cx:pt>
          <cx:pt idx="365">-0.00121343279023143</cx:pt>
          <cx:pt idx="366">-0.0023732654372281099</cx:pt>
          <cx:pt idx="367">0.00081316788505221105</cx:pt>
          <cx:pt idx="368">-0.0040624096240586697</cx:pt>
          <cx:pt idx="369">-0.00394845436254439</cx:pt>
          <cx:pt idx="370">0.00108455942300907</cx:pt>
          <cx:pt idx="371">0.0090983000913771993</cx:pt>
          <cx:pt idx="372">-6.8178003120315702e-05</cx:pt>
          <cx:pt idx="373">0.0099945536914084303</cx:pt>
          <cx:pt idx="374">-0.047740102903372897</cx:pt>
          <cx:pt idx="375">0.0282513120047377</cx:pt>
          <cx:pt idx="376">0.047643130925614903</cx:pt>
          <cx:pt idx="377">0.074131032761276</cx:pt>
          <cx:pt idx="378">0.086886942653736504</cx:pt>
          <cx:pt idx="379">0.063422831945086605</cx:pt>
          <cx:pt idx="380">0.026264534318231898</cx:pt>
          <cx:pt idx="381">0.042635742938141</cx:pt>
          <cx:pt idx="382">0.0076818194909937703</cx:pt>
          <cx:pt idx="383">-0.021128245732890402</cx:pt>
          <cx:pt idx="384">-0.035670492591254099</cx:pt>
          <cx:pt idx="385">-0.080451469898675507</cx:pt>
          <cx:pt idx="386">-0.059612228970869</cx:pt>
          <cx:pt idx="387">-0.041680118769197097</cx:pt>
          <cx:pt idx="388">-0.0255202023796973</cx:pt>
          <cx:pt idx="389">-0.0085230317496665098</cx:pt>
          <cx:pt idx="390">-0.0021168544793050098</cx:pt>
          <cx:pt idx="391">-0.00047945090103742102</cx:pt>
          <cx:pt idx="392">-7.84926081948373e-05</cx:pt>
          <cx:pt idx="393">-0.00169057429422562</cx:pt>
          <cx:pt idx="394">-0.0023562734805308199</cx:pt>
          <cx:pt idx="395">-0.0055620824076968002</cx:pt>
          <cx:pt idx="396">-0.010085848604910901</cx:pt>
          <cx:pt idx="397">-0.0067798028333935301</cx:pt>
          <cx:pt idx="398">-0.0051092487378796101</cx:pt>
          <cx:pt idx="399">-0.013403007041438099</cx:pt>
          <cx:pt idx="400">-0.0348972932460654</cx:pt>
          <cx:pt idx="401">-0.0265231027382422</cx:pt>
          <cx:pt idx="402">-0.0088370171385322195</cx:pt>
          <cx:pt idx="403">0.0288220203653165</cx:pt>
          <cx:pt idx="404">0.034296195061658201</cx:pt>
          <cx:pt idx="405">0.072035059848547203</cx:pt>
          <cx:pt idx="406">0.074646449001184098</cx:pt>
          <cx:pt idx="407">0.018811843986809702</cx:pt>
          <cx:pt idx="408">0.037125178327904601</cx:pt>
          <cx:pt idx="409">0.0271429763495405</cx:pt>
          <cx:pt idx="410">-0.029693125529953599</cx:pt>
          <cx:pt idx="411">-0.064586087866741304</cx:pt>
          <cx:pt idx="412">-0.061321055517583302</cx:pt>
          <cx:pt idx="413">-0.064369002783651694</cx:pt>
          <cx:pt idx="414">-0.054112463583455603</cx:pt>
          <cx:pt idx="415">-0.054953836648577101</cx:pt>
          <cx:pt idx="416">-0.019560618428596601</cx:pt>
          <cx:pt idx="417">0.0031767252588709299</cx:pt>
          <cx:pt idx="418">-0.00051075192530550902</cx:pt>
          <cx:pt idx="419">5.4983566808129497e-05</cx:pt>
          <cx:pt idx="420">0.00026202786240686301</cx:pt>
          <cx:pt idx="421">-0.00127155066645624</cx:pt>
          <cx:pt idx="422">-0.00073922972391267795</cx:pt>
          <cx:pt idx="423">-0.0045560506570955697</cx:pt>
          <cx:pt idx="424">-0.016256644403015601</cx:pt>
          <cx:pt idx="425">-0.024625636234070301</cx:pt>
          <cx:pt idx="426">-0.0103447281960483</cx:pt>
          <cx:pt idx="427">0.00065227367939518603</cx:pt>
          <cx:pt idx="428">-0.0087907206322494699</cx:pt>
          <cx:pt idx="429">-0.021602415333924398</cx:pt>
          <cx:pt idx="430">-0.012443502286588</cx:pt>
          <cx:pt idx="431">0.024345264936068998</cx:pt>
          <cx:pt idx="432">0.016856495083171202</cx:pt>
          <cx:pt idx="433">0.060794559831302303</cx:pt>
          <cx:pt idx="434">0.0290046266442303</cx:pt>
          <cx:pt idx="435">-0.062596332802716301</cx:pt>
          <cx:pt idx="436">-0.0096636994444587003</cx:pt>
          <cx:pt idx="437">-0.038516660245528203</cx:pt>
          <cx:pt idx="438">-0.013227232573418299</cx:pt>
          <cx:pt idx="439">-0.032467566227470102</cx:pt>
          <cx:pt idx="440">-0.041509018937643298</cx:pt>
          <cx:pt idx="441">-0.042773282414918103</cx:pt>
          <cx:pt idx="442">-0.035603936616025497</cx:pt>
          <cx:pt idx="443">-0.043794672094346801</cx:pt>
          <cx:pt idx="444">-0.0104813107239662</cx:pt>
          <cx:pt idx="445">0.0080279973599711001</cx:pt>
          <cx:pt idx="446">-0.0020936315846372499</cx:pt>
          <cx:pt idx="447">-0.00103083916650676</cx:pt>
          <cx:pt idx="448">0.00046750821455817998</cx:pt>
          <cx:pt idx="449">-0.00072984100228179396</cx:pt>
          <cx:pt idx="450">-0.00039168403408535498</cx:pt>
          <cx:pt idx="451">-0.0019678333727192699</cx:pt>
          <cx:pt idx="452">-0.015883079430318799</cx:pt>
          <cx:pt idx="453">-0.036747862141476101</cx:pt>
          <cx:pt idx="454">-0.0085038719960288996</cx:pt>
          <cx:pt idx="455">0.0074407258593710496</cx:pt>
          <cx:pt idx="456">-0.026846219746607499</cx:pt>
          <cx:pt idx="457">-0.0311388876932472</cx:pt>
          <cx:pt idx="458">-0.0100040301918141</cx:pt>
          <cx:pt idx="459">0.016976066611575202</cx:pt>
          <cx:pt idx="460">0.00543028836512494</cx:pt>
          <cx:pt idx="461">-0.0124630391704576</cx:pt>
          <cx:pt idx="462">-0.031177676061478699</cx:pt>
          <cx:pt idx="463">-0.0747094886514484</cx:pt>
          <cx:pt idx="464">-0.053240788034618701</cx:pt>
          <cx:pt idx="465">-0.050008945257571297</cx:pt>
          <cx:pt idx="466">0.0053752851451364398</cx:pt>
          <cx:pt idx="467">-0.0074944203560863999</cx:pt>
          <cx:pt idx="468">-0.012671255840636801</cx:pt>
          <cx:pt idx="469">-0.031433936974314597</cx:pt>
          <cx:pt idx="470">-0.0299817478173246</cx:pt>
          <cx:pt idx="471">-0.0099608859340558995</cx:pt>
          <cx:pt idx="472">-0.00152868777938203</cx:pt>
          <cx:pt idx="473">0.0047218291732411596</cx:pt>
          <cx:pt idx="474">-0.0030131295933446098</cx:pt>
          <cx:pt idx="475">-0.00174693843441226</cx:pt>
          <cx:pt idx="476">0.0011726499124856799</cx:pt>
          <cx:pt idx="477">-0.00084974022226335798</cx:pt>
          <cx:pt idx="478">-0.0010845538512185701</cx:pt>
          <cx:pt idx="479">1.89774833584815e-05</cx:pt>
          <cx:pt idx="480">0.000182321361760587</cx:pt>
          <cx:pt idx="481">-0.018726742656261602</cx:pt>
          <cx:pt idx="482">-0.0020085544833053199</cx:pt>
          <cx:pt idx="483">0.016960171565908299</cx:pt>
          <cx:pt idx="484">-0.0100336851453142</cx:pt>
          <cx:pt idx="485">-0.042120043175011897</cx:pt>
          <cx:pt idx="486">-0.035647778552531803</cx:pt>
          <cx:pt idx="487">-0.031644088891100097</cx:pt>
          <cx:pt idx="488">-0.050662565771863503</cx:pt>
          <cx:pt idx="489">-0.066322121971227194</cx:pt>
          <cx:pt idx="490">-0.047530390822486501</cx:pt>
          <cx:pt idx="491">-0.081461983748017705</cx:pt>
          <cx:pt idx="492">-0.00449616710822938</cx:pt>
          <cx:pt idx="493">-0.0106476955039143</cx:pt>
          <cx:pt idx="494">-0.00478988889754179</cx:pt>
          <cx:pt idx="495">0.014725552624943</cx:pt>
          <cx:pt idx="496">0.00602809480044985</cx:pt>
          <cx:pt idx="497">0.00047941637169025098</cx:pt>
          <cx:pt idx="498">-0.0132097134085671</cx:pt>
          <cx:pt idx="499">0.0094420481637161394</cx:pt>
          <cx:pt idx="500">-0.00051093563497346499</cx:pt>
          <cx:pt idx="501">-0.0059237564827527497</cx:pt>
          <cx:pt idx="502">-0.0041713757385135998</cx:pt>
          <cx:pt idx="503">0.000694219679304073</cx:pt>
          <cx:pt idx="504">7.3464100185224696e-06</cx:pt>
          <cx:pt idx="505">2.6319043787896699e-05</cx:pt>
          <cx:pt idx="506">0.00071821564962681905</cx:pt>
          <cx:pt idx="507">-0.000380975368527211</cx:pt>
          <cx:pt idx="508">0.0092104310679251705</cx:pt>
          <cx:pt idx="509">0.0071299249291830701</cx:pt>
          <cx:pt idx="510">0.0088888172569828294</cx:pt>
          <cx:pt idx="511">0.0022843680086681801</cx:pt>
          <cx:pt idx="512">-0.028809124750012498</cx:pt>
          <cx:pt idx="513">-0.037010735273468598</cx:pt>
          <cx:pt idx="514">-0.039506422528681501</cx:pt>
          <cx:pt idx="515">-0.073656857100740394</cx:pt>
          <cx:pt idx="516">-0.099017122887716594</cx:pt>
          <cx:pt idx="517">-0.051857236652855201</cx:pt>
          <cx:pt idx="518">-0.053965154984908302</cx:pt>
          <cx:pt idx="519">-0.0305334490877372</cx:pt>
          <cx:pt idx="520">0.0043721576203818802</cx:pt>
          <cx:pt idx="521">0.0018553209062342299</cx:pt>
          <cx:pt idx="522">-0.0327350463844224</cx:pt>
          <cx:pt idx="523">0.00383530498258989</cx:pt>
          <cx:pt idx="524">0.034538735547539799</cx:pt>
          <cx:pt idx="525">0.00088090440223941903</cx:pt>
          <cx:pt idx="526">-0.00093839884039396005</cx:pt>
          <cx:pt idx="527">0.0141293024955796</cx:pt>
          <cx:pt idx="528">-0.00139196416016393</cx:pt>
          <cx:pt idx="529">-0.00114887462463611</cx:pt>
          <cx:pt idx="530">-0.0018062897356794401</cx:pt>
          <cx:pt idx="531">-3.3739589291959397e-05</cx:pt>
          <cx:pt idx="532">-0.00061043617590967496</cx:pt>
          <cx:pt idx="533">-0.0011249639288848201</cx:pt>
          <cx:pt idx="534">0.00065436101111291496</cx:pt>
          <cx:pt idx="535">-0.00098655926334705892</cx:pt>
          <cx:pt idx="536">0.0114633698769949</cx:pt>
          <cx:pt idx="537">0.013792105544533801</cx:pt>
          <cx:pt idx="538">0.017296986245996699</cx:pt>
          <cx:pt idx="539">-0.00089462949283661199</cx:pt>
          <cx:pt idx="540">-0.024076082478692001</cx:pt>
          <cx:pt idx="541">-0.0283563569213846</cx:pt>
          <cx:pt idx="542">-0.041899037166477998</cx:pt>
          <cx:pt idx="543">-0.11651862352228599</cx:pt>
          <cx:pt idx="544">-0.104313498018152</cx:pt>
          <cx:pt idx="545">-0.048234870122834297</cx:pt>
          <cx:pt idx="546">-0.031885751780180403</cx:pt>
          <cx:pt idx="547">0.020870862112647898</cx:pt>
          <cx:pt idx="548">0.036711360278609002</cx:pt>
          <cx:pt idx="549">0.026986230841200502</cx:pt>
          <cx:pt idx="550">-0.0104972672922524</cx:pt>
          <cx:pt idx="551">0.0097650882227869103</cx:pt>
          <cx:pt idx="552">0.038135945442178597</cx:pt>
          <cx:pt idx="553">0.030177828235845999</cx:pt>
          <cx:pt idx="554">0.036273409121912702</cx:pt>
          <cx:pt idx="555">0.025982214048867299</cx:pt>
          <cx:pt idx="556">0.00105208214127163</cx:pt>
          <cx:pt idx="557">0.00046541344159726502</cx:pt>
          <cx:pt idx="558">-0.00051300209758378104</cx:pt>
          <cx:pt idx="559">0.00098362091123764192</cx:pt>
          <cx:pt idx="560">-0.00031348237751707502</cx:pt>
          <cx:pt idx="561">-0.000315352988192163</cx:pt>
          <cx:pt idx="562">0.0015889012382495401</cx:pt>
          <cx:pt idx="563">0.00080589565944344695</cx:pt>
          <cx:pt idx="564">0.021302741570626001</cx:pt>
          <cx:pt idx="565">0.011260138681392201</cx:pt>
          <cx:pt idx="566">0.031776684968269298</cx:pt>
          <cx:pt idx="567">0.0156057436780854</cx:pt>
          <cx:pt idx="568">-0.020130823266807801</cx:pt>
          <cx:pt idx="569">-0.036184983144313697</cx:pt>
          <cx:pt idx="570">-0.020485386140441</cx:pt>
          <cx:pt idx="571">-0.039597057142238601</cx:pt>
          <cx:pt idx="572">-0.018426808279053599</cx:pt>
          <cx:pt idx="573">-0.0036149849880095998</cx:pt>
          <cx:pt idx="574">0.0082419411442487805</cx:pt>
          <cx:pt idx="575">0.0122127098821058</cx:pt>
          <cx:pt idx="576">0.024948024903061399</cx:pt>
          <cx:pt idx="577">0.00330387450269988</cx:pt>
          <cx:pt idx="578">0.0207614314432613</cx:pt>
          <cx:pt idx="579">0.026788442320160699</cx:pt>
          <cx:pt idx="580">0.057190061316764997</cx:pt>
          <cx:pt idx="581">0.0442564551666349</cx:pt>
          <cx:pt idx="582">0.040647654332082998</cx:pt>
          <cx:pt idx="583">0.0199231353284916</cx:pt>
          <cx:pt idx="584">0.00034954744996231602</cx:pt>
          <cx:pt idx="585">-0.00265778646797587</cx:pt>
          <cx:pt idx="586">-0.00092462722393337805</cx:pt>
          <cx:pt idx="587">0.00085285610111287603</cx:pt>
          <cx:pt idx="588">-0.00019618496346363601</cx:pt>
          <cx:pt idx="589">0.000100596426902883</cx:pt>
          <cx:pt idx="590">0.00096783482520279595</cx:pt>
          <cx:pt idx="591">0.0053878871945637801</cx:pt>
          <cx:pt idx="592">0.0250779544519312</cx:pt>
          <cx:pt idx="593">0.024239414986395799</cx:pt>
          <cx:pt idx="594">0.055347468999460997</cx:pt>
          <cx:pt idx="595">0.053994484464513798</cx:pt>
          <cx:pt idx="596">0.00325859614039661</cx:pt>
          <cx:pt idx="597">0.0062872377077701396</cx:pt>
          <cx:pt idx="598">-0.025671225113126601</cx:pt>
          <cx:pt idx="599">0.023166218988206401</cx:pt>
          <cx:pt idx="600">0.043329410951612801</cx:pt>
          <cx:pt idx="601">0.055856919863890402</cx:pt>
          <cx:pt idx="602">0.034300061503121898</cx:pt>
          <cx:pt idx="603">0.0066670980809750398</cx:pt>
          <cx:pt idx="604">-0.0059064006693752202</cx:pt>
          <cx:pt idx="605">0.0133035955839363</cx:pt>
          <cx:pt idx="606">-0.0149596891976172</cx:pt>
          <cx:pt idx="607">0.021205068253671199</cx:pt>
          <cx:pt idx="608">0.035477006388862697</cx:pt>
          <cx:pt idx="609">0.0042513042480815302</cx:pt>
          <cx:pt idx="610">0.0104841320457068</cx:pt>
          <cx:pt idx="611">-0.0036743012089824902</cx:pt>
          <cx:pt idx="612">-0.0077401558335555096</cx:pt>
          <cx:pt idx="613">-0.00126151537845505</cx:pt>
          <cx:pt idx="614">-0.00029004162844577702</cx:pt>
          <cx:pt idx="615">0.00019827348031317701</cx:pt>
          <cx:pt idx="616">0.00042706411677239102</cx:pt>
          <cx:pt idx="617">0.00018429433567440401</cx:pt>
          <cx:pt idx="618">0.00032917427586614601</cx:pt>
          <cx:pt idx="619">0.0049371343315678697</cx:pt>
          <cx:pt idx="620">0.025606866672304999</cx:pt>
          <cx:pt idx="621">0.028842225145590001</cx:pt>
          <cx:pt idx="622">0.051623557054391499</cx:pt>
          <cx:pt idx="623">0.060054681342797601</cx:pt>
          <cx:pt idx="624">0.0074149539355086603</cx:pt>
          <cx:pt idx="625">-0.016089235931252301</cx:pt>
          <cx:pt idx="626">-0.016307193499932201</cx:pt>
          <cx:pt idx="627">0.032087381425128098</cx:pt>
          <cx:pt idx="628">0.014367502776209601</cx:pt>
          <cx:pt idx="629">0.036990647698162502</cx:pt>
          <cx:pt idx="630">0.014809047041493301</cx:pt>
          <cx:pt idx="631">-0.019628947567846701</cx:pt>
          <cx:pt idx="632">-0.0092380655973932704</cx:pt>
          <cx:pt idx="633">-0.015031600648459801</cx:pt>
          <cx:pt idx="634">-0.021293039236855299</cx:pt>
          <cx:pt idx="635">-0.0060495056466030699</cx:pt>
          <cx:pt idx="636">0.0129675913281443</cx:pt>
          <cx:pt idx="637">5.9617511040802099e-05</cx:pt>
          <cx:pt idx="638">0.00096028644195562897</cx:pt>
          <cx:pt idx="639">-0.0031220809908666402</cx:pt>
          <cx:pt idx="640">0.00062255822211250401</cx:pt>
          <cx:pt idx="641">0.0035726910991017899</cx:pt>
          <cx:pt idx="642">-0.000484983089430479</cx:pt>
          <cx:pt idx="643">0.00109873501838665</cx:pt>
          <cx:pt idx="644">-0.000304399609216046</cx:pt>
          <cx:pt idx="645">-0.000387410714848864</cx:pt>
          <cx:pt idx="646">0.0012050407363782701</cx:pt>
          <cx:pt idx="647">0.00182125168121613</cx:pt>
          <cx:pt idx="648">0.0074857076088299997</cx:pt>
          <cx:pt idx="649">0.0059121776107808601</cx:pt>
          <cx:pt idx="650">-0.00117140181599617</cx:pt>
          <cx:pt idx="651">0.0087757788576332801</cx:pt>
          <cx:pt idx="652">0.012983385950676499</cx:pt>
          <cx:pt idx="653">-0.0141496260938665</cx:pt>
          <cx:pt idx="654">-0.041915737622451002</cx:pt>
          <cx:pt idx="655">-0.033434339692273697</cx:pt>
          <cx:pt idx="656">-0.0101506761490279</cx:pt>
          <cx:pt idx="657">0.0103705210003381</cx:pt>
          <cx:pt idx="658">-0.040481086585733198</cx:pt>
          <cx:pt idx="659">-0.000466524666615894</cx:pt>
          <cx:pt idx="660">0.027696553452969699</cx:pt>
          <cx:pt idx="661">0.016229047885799801</cx:pt>
          <cx:pt idx="662">0.013104653781562401</cx:pt>
          <cx:pt idx="663">0.0046656649758037103</cx:pt>
          <cx:pt idx="664">0.010565805895702199</cx:pt>
          <cx:pt idx="665">0.0072806234951336901</cx:pt>
          <cx:pt idx="666">0.0127615320379495</cx:pt>
          <cx:pt idx="667">0.00267464440118401</cx:pt>
          <cx:pt idx="668">0.000544842395362488</cx:pt>
          <cx:pt idx="669">0.0036988115325095102</cx:pt>
          <cx:pt idx="670">0.00044090027435738201</cx:pt>
          <cx:pt idx="671">0.00025057926986383599</cx:pt>
          <cx:pt idx="672">-0.00024007799706841199</cx:pt>
          <cx:pt idx="673">0.00034754621455237002</cx:pt>
          <cx:pt idx="674">0.00106742580389154</cx:pt>
          <cx:pt idx="675">-0.00040298057441455801</cx:pt>
          <cx:pt idx="676">-0.0068156449244409396</cx:pt>
          <cx:pt idx="677">-0.0215635498616157</cx:pt>
          <cx:pt idx="678">-0.0072842977265571004</cx:pt>
          <cx:pt idx="679">-0.0037892865533656599</cx:pt>
          <cx:pt idx="680">0.018762382114664501</cx:pt>
          <cx:pt idx="681">0.032480509845330498</cx:pt>
          <cx:pt idx="682">0.016548522447561002</cx:pt>
          <cx:pt idx="683">-0.000285137839890995</cx:pt>
          <cx:pt idx="684">0.017270520128912899</cx:pt>
          <cx:pt idx="685">-0.031047472113479802</cx:pt>
          <cx:pt idx="686">-0.035121376734357002</cx:pt>
          <cx:pt idx="687">-0.0114929940843887</cx:pt>
          <cx:pt idx="688">0.011080978710008901</cx:pt>
          <cx:pt idx="689">-0.022510982220304301</cx:pt>
          <cx:pt idx="690">-0.0100355690247025</cx:pt>
          <cx:pt idx="691">-0.0098894850176973696</cx:pt>
          <cx:pt idx="692">-0.0068065455369247302</cx:pt>
          <cx:pt idx="693">-0.0065735203543210502</cx:pt>
          <cx:pt idx="694">-0.0113403175968012</cx:pt>
          <cx:pt idx="695">-0.0053327485686501903</cx:pt>
          <cx:pt idx="696">-0.00066730382983085795</cx:pt>
          <cx:pt idx="697">-0.00025405796131792102</cx:pt>
          <cx:pt idx="698">-0.000180585876217319</cx:pt>
          <cx:pt idx="699">0.00019906492227676401</cx:pt>
          <cx:pt idx="700">-0.000402369013128833</cx:pt>
          <cx:pt idx="701">0.00051760916843763302</cx:pt>
          <cx:pt idx="702">-0.000158121662858981</cx:pt>
          <cx:pt idx="703">-0.00186493247495447</cx:pt>
          <cx:pt idx="704">-0.0146604718085453</cx:pt>
          <cx:pt idx="705">-0.0185283290131012</cx:pt>
          <cx:pt idx="706">-0.0087960247175903408</cx:pt>
          <cx:pt idx="707">-0.0061137721364263398</cx:pt>
          <cx:pt idx="708">0.0097499443996154293</cx:pt>
          <cx:pt idx="709">0.030782713417226701</cx:pt>
          <cx:pt idx="710">0.035806960497505202</cx:pt>
          <cx:pt idx="711">-0.0036063646452569602</cx:pt>
          <cx:pt idx="712">0.022250811586562901</cx:pt>
          <cx:pt idx="713">0.0081153759106540897</cx:pt>
          <cx:pt idx="714">0.017298169888105602</cx:pt>
          <cx:pt idx="715">-0.0050141949137408404</cx:pt>
          <cx:pt idx="716">-0.0036316417587924799</cx:pt>
          <cx:pt idx="717">0.0220460515511996</cx:pt>
          <cx:pt idx="718">0.0095096700936650996</cx:pt>
          <cx:pt idx="719">0.0037633104842040399</cx:pt>
          <cx:pt idx="720">0.00191330192212086</cx:pt>
          <cx:pt idx="721">0.00153235144425298</cx:pt>
          <cx:pt idx="722">-0.0082007532451869002</cx:pt>
          <cx:pt idx="723">-0.0046773298662908898</cx:pt>
          <cx:pt idx="724">-0.00075163048000620198</cx:pt>
          <cx:pt idx="725">-0.00025322253960458302</cx:pt>
          <cx:pt idx="726">-6.1089558092510001e-05</cx:pt>
          <cx:pt idx="727">-0.00029179877880553901</cx:pt>
          <cx:pt idx="728">0.00087035145878579701</cx:pt>
          <cx:pt idx="729">-0.00037191193191309601</cx:pt>
          <cx:pt idx="730">0.00060415906890644495</cx:pt>
          <cx:pt idx="731">-0.000188752141298214</cx:pt>
          <cx:pt idx="732">0.00016333446941597601</cx:pt>
          <cx:pt idx="733">0.0023084424839655499</cx:pt>
          <cx:pt idx="734">0.0030480445224867398</cx:pt>
          <cx:pt idx="735">0.00541498936879878</cx:pt>
          <cx:pt idx="736">0.0097916681906729894</cx:pt>
          <cx:pt idx="737">0.018662692020932199</cx:pt>
          <cx:pt idx="738">0.023794925498946101</cx:pt>
          <cx:pt idx="739">0.0219212234311452</cx:pt>
          <cx:pt idx="740">0.019246042784668099</cx:pt>
          <cx:pt idx="741">-0.00605466423135611</cx:pt>
          <cx:pt idx="742">0.0076620381232951904</cx:pt>
          <cx:pt idx="743">0.0137810436454214</cx:pt>
          <cx:pt idx="744">0.018512982642112499</cx:pt>
          <cx:pt idx="745">0.021855776297887802</cx:pt>
          <cx:pt idx="746">0.0083360751631741392</cx:pt>
          <cx:pt idx="747">-0.0071137580270044997</cx:pt>
          <cx:pt idx="748">-0.00072906044830418795</cx:pt>
          <cx:pt idx="749">0.00369150452660979</cx:pt>
          <cx:pt idx="750">-0.00072270224793308398</cx:pt>
          <cx:pt idx="751">-6.6731856452389398e-06</cx:pt>
          <cx:pt idx="752">0.00026892277958332698</cx:pt>
          <cx:pt idx="753">0.00023087757163460699</cx:pt>
          <cx:pt idx="754">5.9262978542582599e-05</cx:pt>
          <cx:pt idx="755">-0.00031185505369969502</cx:pt>
          <cx:pt idx="756">5.1036654423051798e-05</cx:pt>
          <cx:pt idx="757">-0.000307891717168861</cx:pt>
          <cx:pt idx="758">0.00031057770287916397</cx:pt>
          <cx:pt idx="759">-0.00026731188726207198</cx:pt>
          <cx:pt idx="760">0.00021182768824346899</cx:pt>
          <cx:pt idx="761">-8.9666768709705196e-06</cx:pt>
          <cx:pt idx="762">0.00045839203263084801</cx:pt>
          <cx:pt idx="763">-0.00061800210552955903</cx:pt>
          <cx:pt idx="764">-0.00094922225714677403</cx:pt>
          <cx:pt idx="765">0.00069757960750222695</cx:pt>
          <cx:pt idx="766">-0.0021503305793788298</cx:pt>
          <cx:pt idx="767">0.0013996073488871099</cx:pt>
          <cx:pt idx="768">0.00295245048705114</cx:pt>
          <cx:pt idx="769">-0.000527093190579977</cx:pt>
          <cx:pt idx="770">0.00716627048209893</cx:pt>
          <cx:pt idx="771">0.0055012530363571103</cx:pt>
          <cx:pt idx="772">0.00044065139548993601</cx:pt>
          <cx:pt idx="773">-0.0024729990943925099</cx:pt>
          <cx:pt idx="774">-0.00098594632941697191</cx:pt>
          <cx:pt idx="775">0.0012391819960593899</cx:pt>
          <cx:pt idx="776">0.00024584809380615898</cx:pt>
          <cx:pt idx="777">-0.0014121950163413701</cx:pt>
          <cx:pt idx="778">-0.00078609214740164596</cx:pt>
          <cx:pt idx="779">9.4844465141526592e-06</cx:pt>
          <cx:pt idx="780">0.00048380669234868699</cx:pt>
          <cx:pt idx="781">-0.00067276990863179202</cx:pt>
          <cx:pt idx="782">-0.000535173383945145</cx:pt>
          <cx:pt idx="783">-0.00031389900174330599</cx:pt>
          <cx:pt idx="784">-0.0028325772428622249</cx:pt>
          <cx:pt idx="785">8.7655408784804496e-05</cx:pt>
          <cx:pt idx="786">-0.0013073338331988601</cx:pt>
          <cx:pt idx="787">-0.0085637383208354498</cx:pt>
          <cx:pt idx="788">-0.0116687810742243</cx:pt>
          <cx:pt idx="789">-0.0036794249687912501</cx:pt>
          <cx:pt idx="790">-0.0031316573577667502</cx:pt>
          <cx:pt idx="791">0.0046244563667119749</cx:pt>
          <cx:pt idx="792">0.0022175266636740073</cx:pt>
          <cx:pt idx="793">0.0064345338151813999</cx:pt>
          <cx:pt idx="794">0.0017719201605120524</cx:pt>
          <cx:pt idx="795">-0.0010859376986176526</cx:pt>
          <cx:pt idx="796">0.0089514589757358504</cx:pt>
          <cx:pt idx="797">-0.0031217538764285249</cx:pt>
          <cx:pt idx="798">-0.0092042981246489748</cx:pt>
          <cx:pt idx="799">0.0020647367179881973</cx:pt>
          <cx:pt idx="800">0.0030075174266075751</cx:pt>
          <cx:pt idx="801">0.0031815421504433001</cx:pt>
          <cx:pt idx="802">0.0093244157467743758</cx:pt>
          <cx:pt idx="803">0.0097526265114381994</cx:pt>
          <cx:pt idx="804">0.006763150105012725</cx:pt>
          <cx:pt idx="805">0.0047306575643649247</cx:pt>
          <cx:pt idx="806">0.0046509741847007248</cx:pt>
          <cx:pt idx="807">0.00115572357455412</cx:pt>
          <cx:pt idx="808">-1.4317262285472099e-05</cx:pt>
          <cx:pt idx="809">-3.9993787866329748e-05</cx:pt>
          <cx:pt idx="810">-0.00020077787823583575</cx:pt>
          <cx:pt idx="811">-0.0014858258022313424</cx:pt>
          <cx:pt idx="812">-0.0012431689198994925</cx:pt>
          <cx:pt idx="813">0.0022170912351927902</cx:pt>
          <cx:pt idx="814">-0.00033375136758803003</cx:pt>
          <cx:pt idx="815">0.00055269763725054497</cx:pt>
          <cx:pt idx="816">-0.0029954004579185998</cx:pt>
          <cx:pt idx="817">-0.0020227254341015849</cx:pt>
          <cx:pt idx="818">-0.0012026112759882675</cx:pt>
          <cx:pt idx="819">0.0072193687499216997</cx:pt>
          <cx:pt idx="820">-0.0062403586941795252</cx:pt>
          <cx:pt idx="821">-0.003789042084471575</cx:pt>
          <cx:pt idx="822">0.0036079005707115</cx:pt>
          <cx:pt idx="823">-0.0029486444384380752</cx:pt>
          <cx:pt idx="824">-0.0027886894186637751</cx:pt>
          <cx:pt idx="825">0.001851822983835595</cx:pt>
          <cx:pt idx="826">-0.0027073313927714498</cx:pt>
          <cx:pt idx="827">0.00054381732901122998</cx:pt>
          <cx:pt idx="828">0.010256084179647275</cx:pt>
          <cx:pt idx="829">0.010089389804198025</cx:pt>
          <cx:pt idx="830">0.009221383707339225</cx:pt>
          <cx:pt idx="831">0.0101387065769776</cx:pt>
          <cx:pt idx="832">0.0054500175540752246</cx:pt>
          <cx:pt idx="833">0.0038460499091803502</cx:pt>
          <cx:pt idx="834">0.0034315431636239252</cx:pt>
          <cx:pt idx="835">0.0022946521911276449</cx:pt>
          <cx:pt idx="836">-4.4135862899515002e-05</cx:pt>
          <cx:pt idx="837">-4.2325798346564501e-05</cx:pt>
          <cx:pt idx="838">-0.00023927719477120826</cx:pt>
          <cx:pt idx="839">-0.00050282787849876501</cx:pt>
          <cx:pt idx="840">0.0010184402259564825</cx:pt>
          <cx:pt idx="841">-0.00068647085521052252</cx:pt>
          <cx:pt idx="842">0.00041487333640666003</cx:pt>
          <cx:pt idx="843">0.00243952859896921</cx:pt>
          <cx:pt idx="844">0.0037803616582049002</cx:pt>
          <cx:pt idx="845">0.0035385834501155001</cx:pt>
          <cx:pt idx="846">0.0056263363976476752</cx:pt>
          <cx:pt idx="847">0.0057443826016293749</cx:pt>
          <cx:pt idx="848">-0.0003123959859412525</cx:pt>
          <cx:pt idx="849">-0.0141239365312341</cx:pt>
          <cx:pt idx="850">-0.0031748835821940749</cx:pt>
          <cx:pt idx="851">0.00039684434833264499</cx:pt>
          <cx:pt idx="852">0.0087584645581784502</cx:pt>
          <cx:pt idx="853">0.0046138599446220504</cx:pt>
          <cx:pt idx="854">-0.0079502628095842257</cx:pt>
          <cx:pt idx="855">-0.010285423662116275</cx:pt>
          <cx:pt idx="856">0.0021524854393388825</cx:pt>
          <cx:pt idx="857">0.0095196717736364001</cx:pt>
          <cx:pt idx="858">0.0044102526684912753</cx:pt>
          <cx:pt idx="859">0.0082501658902127007</cx:pt>
          <cx:pt idx="860">0.0096706962237579248</cx:pt>
          <cx:pt idx="861">0.002283222418826775</cx:pt>
          <cx:pt idx="862">0.00074700545060260245</cx:pt>
          <cx:pt idx="863">-0.0014748203743939424</cx:pt>
          <cx:pt idx="864">-0.0030703081164634252</cx:pt>
          <cx:pt idx="865">-3.4985168062833498e-05</cx:pt>
          <cx:pt idx="866">-0.00011321221440554925</cx:pt>
          <cx:pt idx="867">-0.00054068188607276995</cx:pt>
          <cx:pt idx="868">0.0003340721395532775</cx:pt>
          <cx:pt idx="869">0.00022145184169290049</cx:pt>
          <cx:pt idx="870">0.0013207105914017101</cx:pt>
          <cx:pt idx="871">0.00094240768812327747</cx:pt>
          <cx:pt idx="872">0.0053003012251717253</cx:pt>
          <cx:pt idx="873">0.0023789018199280327</cx:pt>
          <cx:pt idx="874">-0.003287389515386875</cx:pt>
          <cx:pt idx="875">-0.0024286044610887249</cx:pt>
          <cx:pt idx="876">-0.0042392434345915999</cx:pt>
          <cx:pt idx="877">-0.0036542803129244001</cx:pt>
          <cx:pt idx="878">-0.0088153243094681501</cx:pt>
          <cx:pt idx="879">0.010879360418521325</cx:pt>
          <cx:pt idx="880">0.00075538163330401997</cx:pt>
          <cx:pt idx="881">-0.0012369133496139299</cx:pt>
          <cx:pt idx="882">-0.0026264104234032248</cx:pt>
          <cx:pt idx="883">-0.00072686242102000249</cx:pt>
          <cx:pt idx="884">-0.0028325772428622249</cx:pt>
          <cx:pt idx="885">8.7655408784804496e-05</cx:pt>
          <cx:pt idx="886">-0.0013073338331988601</cx:pt>
          <cx:pt idx="887">-0.0085637383208354498</cx:pt>
          <cx:pt idx="888">-0.0116687810742243</cx:pt>
          <cx:pt idx="889">-0.0036794249687912501</cx:pt>
          <cx:pt idx="890">-0.0031316573577667502</cx:pt>
          <cx:pt idx="891">0.0046244563667119749</cx:pt>
          <cx:pt idx="892">0.0022175266636740073</cx:pt>
          <cx:pt idx="893">0.0064345338151813999</cx:pt>
          <cx:pt idx="894">0.0017719201605120524</cx:pt>
          <cx:pt idx="895">-0.0010859376986176526</cx:pt>
          <cx:pt idx="896">0.0089514589757358504</cx:pt>
          <cx:pt idx="897">-0.0031217538764285249</cx:pt>
          <cx:pt idx="898">-0.0092042981246489748</cx:pt>
          <cx:pt idx="899">0.0020647367179881973</cx:pt>
          <cx:pt idx="900">0.0030075174266075751</cx:pt>
          <cx:pt idx="901">0.0031815421504433001</cx:pt>
          <cx:pt idx="902">0.0093244157467743758</cx:pt>
          <cx:pt idx="903">0.0097526265114381994</cx:pt>
          <cx:pt idx="904">0.006763150105012725</cx:pt>
          <cx:pt idx="905">0.0047306575643649247</cx:pt>
          <cx:pt idx="906">0.0046509741847007248</cx:pt>
          <cx:pt idx="907">0.00115572357455412</cx:pt>
          <cx:pt idx="908">-1.4317262285472099e-05</cx:pt>
          <cx:pt idx="909">-3.9993787866329748e-05</cx:pt>
          <cx:pt idx="910">-0.00020077787823583575</cx:pt>
          <cx:pt idx="911">-0.0014858258022313424</cx:pt>
          <cx:pt idx="912">-0.0012431689198994925</cx:pt>
          <cx:pt idx="913">0.0022170912351927902</cx:pt>
          <cx:pt idx="914">-0.00033375136758803003</cx:pt>
          <cx:pt idx="915">0.00055269763725054497</cx:pt>
          <cx:pt idx="916">-0.0029954004579185998</cx:pt>
          <cx:pt idx="917">-0.0020227254341015849</cx:pt>
          <cx:pt idx="918">-0.0012026112759882675</cx:pt>
          <cx:pt idx="919">0.0072193687499216997</cx:pt>
          <cx:pt idx="920">-0.0062403586941795252</cx:pt>
          <cx:pt idx="921">-0.003789042084471575</cx:pt>
          <cx:pt idx="922">0.0036079005707115</cx:pt>
          <cx:pt idx="923">-0.0029486444384380752</cx:pt>
          <cx:pt idx="924">-0.0027886894186637751</cx:pt>
          <cx:pt idx="925">0.001851822983835595</cx:pt>
          <cx:pt idx="926">-0.0027073313927714498</cx:pt>
          <cx:pt idx="927">0.00054381732901122998</cx:pt>
          <cx:pt idx="928">0.010256084179647275</cx:pt>
          <cx:pt idx="929">0.010089389804198025</cx:pt>
          <cx:pt idx="930">0.009221383707339225</cx:pt>
          <cx:pt idx="931">0.0101387065769776</cx:pt>
          <cx:pt idx="932">0.0054500175540752246</cx:pt>
          <cx:pt idx="933">0.0038460499091803502</cx:pt>
          <cx:pt idx="934">0.0034315431636239252</cx:pt>
          <cx:pt idx="935">0.0022946521911276449</cx:pt>
          <cx:pt idx="936">-4.4135862899515002e-05</cx:pt>
          <cx:pt idx="937">-4.2325798346564501e-05</cx:pt>
          <cx:pt idx="938">-0.00023927719477120826</cx:pt>
          <cx:pt idx="939">-0.00050282787849876501</cx:pt>
          <cx:pt idx="940">0.0010184402259564825</cx:pt>
          <cx:pt idx="941">-0.00068647085521052252</cx:pt>
          <cx:pt idx="942">0.00041487333640666003</cx:pt>
          <cx:pt idx="943">0.00243952859896921</cx:pt>
          <cx:pt idx="944">0.0037803616582049002</cx:pt>
          <cx:pt idx="945">0.0035385834501155001</cx:pt>
          <cx:pt idx="946">0.0056263363976476752</cx:pt>
          <cx:pt idx="947">0.0057443826016293749</cx:pt>
          <cx:pt idx="948">-0.0003123959859412525</cx:pt>
          <cx:pt idx="949">-0.0141239365312341</cx:pt>
          <cx:pt idx="950">-0.0031748835821940749</cx:pt>
          <cx:pt idx="951">0.00039684434833264499</cx:pt>
          <cx:pt idx="952">0.0087584645581784502</cx:pt>
          <cx:pt idx="953">0.0046138599446220504</cx:pt>
          <cx:pt idx="954">-0.0079502628095842257</cx:pt>
          <cx:pt idx="955">-0.010285423662116275</cx:pt>
          <cx:pt idx="956">0.0021524854393388825</cx:pt>
          <cx:pt idx="957">0.0095196717736364001</cx:pt>
          <cx:pt idx="958">0.0044102526684912753</cx:pt>
          <cx:pt idx="959">0.0082501658902127007</cx:pt>
          <cx:pt idx="960">0.0096706962237579248</cx:pt>
          <cx:pt idx="961">0.002283222418826775</cx:pt>
          <cx:pt idx="962">0.00074700545060260245</cx:pt>
          <cx:pt idx="963">-0.0014748203743939424</cx:pt>
          <cx:pt idx="964">-0.0030703081164634252</cx:pt>
          <cx:pt idx="965">-3.4985168062833498e-05</cx:pt>
          <cx:pt idx="966">-0.00011321221440554925</cx:pt>
          <cx:pt idx="967">-0.00054068188607276995</cx:pt>
          <cx:pt idx="968">0.0003340721395532775</cx:pt>
          <cx:pt idx="969">0.00022145184169290049</cx:pt>
          <cx:pt idx="970">0.0013207105914017101</cx:pt>
          <cx:pt idx="971">0.00094240768812327747</cx:pt>
          <cx:pt idx="972">0.0053003012251717253</cx:pt>
          <cx:pt idx="973">0.0023789018199280327</cx:pt>
          <cx:pt idx="974">-0.003287389515386875</cx:pt>
          <cx:pt idx="975">-0.0024286044610887249</cx:pt>
          <cx:pt idx="976">-0.0042392434345915999</cx:pt>
          <cx:pt idx="977">-0.0036542803129244001</cx:pt>
          <cx:pt idx="978">-0.0088153243094681501</cx:pt>
          <cx:pt idx="979">0.010879360418521325</cx:pt>
          <cx:pt idx="980">0.00075538163330401997</cx:pt>
          <cx:pt idx="981">-0.0012369133496139299</cx:pt>
          <cx:pt idx="982">-0.0026264104234032248</cx:pt>
          <cx:pt idx="983">-0.00072686242102000249</cx:pt>
          <cx:pt idx="984">-0.0028325772428622249</cx:pt>
          <cx:pt idx="985">8.7655408784804496e-05</cx:pt>
          <cx:pt idx="986">-0.0013073338331988601</cx:pt>
          <cx:pt idx="987">-0.0085637383208354498</cx:pt>
          <cx:pt idx="988">-0.0116687810742243</cx:pt>
          <cx:pt idx="989">-0.0036794249687912501</cx:pt>
          <cx:pt idx="990">-0.0031316573577667502</cx:pt>
          <cx:pt idx="991">0.0046244563667119749</cx:pt>
          <cx:pt idx="992">0.0022175266636740073</cx:pt>
          <cx:pt idx="993">0.0064345338151813999</cx:pt>
          <cx:pt idx="994">0.0017719201605120524</cx:pt>
          <cx:pt idx="995">-0.0010859376986176526</cx:pt>
          <cx:pt idx="996">0.0089514589757358504</cx:pt>
          <cx:pt idx="997">-0.0031217538764285249</cx:pt>
          <cx:pt idx="998">-0.0092042981246489748</cx:pt>
          <cx:pt idx="999">0.0020647367179881973</cx:pt>
          <cx:pt idx="1000">0.0030075174266075751</cx:pt>
          <cx:pt idx="1001">0.0031815421504433001</cx:pt>
          <cx:pt idx="1002">0.0093244157467743758</cx:pt>
          <cx:pt idx="1003">0.0097526265114381994</cx:pt>
          <cx:pt idx="1004">0.006763150105012725</cx:pt>
          <cx:pt idx="1005">0.0047306575643649247</cx:pt>
          <cx:pt idx="1006">0.0046509741847007248</cx:pt>
          <cx:pt idx="1007">0.00115572357455412</cx:pt>
          <cx:pt idx="1008">-1.4317262285472099e-05</cx:pt>
          <cx:pt idx="1009">-3.9993787866329748e-05</cx:pt>
          <cx:pt idx="1010">-0.00020077787823583575</cx:pt>
          <cx:pt idx="1011">-0.0014858258022313424</cx:pt>
          <cx:pt idx="1012">-0.0012431689198994925</cx:pt>
          <cx:pt idx="1013">0.0022170912351927902</cx:pt>
          <cx:pt idx="1014">-0.00033375136758803003</cx:pt>
          <cx:pt idx="1015">0.00055269763725054497</cx:pt>
          <cx:pt idx="1016">-0.0029954004579185998</cx:pt>
          <cx:pt idx="1017">-0.0020227254341015849</cx:pt>
          <cx:pt idx="1018">-0.0012026112759882675</cx:pt>
          <cx:pt idx="1019">0.0072193687499216997</cx:pt>
          <cx:pt idx="1020">-0.0062403586941795252</cx:pt>
          <cx:pt idx="1021">-0.003789042084471575</cx:pt>
          <cx:pt idx="1022">0.0036079005707115</cx:pt>
          <cx:pt idx="1023">-0.0029486444384380752</cx:pt>
          <cx:pt idx="1024">-0.0027886894186637751</cx:pt>
          <cx:pt idx="1025">0.001851822983835595</cx:pt>
          <cx:pt idx="1026">-0.0027073313927714498</cx:pt>
          <cx:pt idx="1027">0.00054381732901122998</cx:pt>
          <cx:pt idx="1028">0.010256084179647275</cx:pt>
          <cx:pt idx="1029">0.010089389804198025</cx:pt>
          <cx:pt idx="1030">0.009221383707339225</cx:pt>
          <cx:pt idx="1031">0.0101387065769776</cx:pt>
          <cx:pt idx="1032">0.0054500175540752246</cx:pt>
          <cx:pt idx="1033">0.0038460499091803502</cx:pt>
          <cx:pt idx="1034">0.0034315431636239252</cx:pt>
          <cx:pt idx="1035">0.0022946521911276449</cx:pt>
          <cx:pt idx="1036">-4.4135862899515002e-05</cx:pt>
          <cx:pt idx="1037">-4.2325798346564501e-05</cx:pt>
          <cx:pt idx="1038">-0.00023927719477120826</cx:pt>
          <cx:pt idx="1039">-0.00050282787849876501</cx:pt>
          <cx:pt idx="1040">0.0010184402259564825</cx:pt>
          <cx:pt idx="1041">-0.00068647085521052252</cx:pt>
          <cx:pt idx="1042">0.00041487333640666003</cx:pt>
          <cx:pt idx="1043">0.00243952859896921</cx:pt>
          <cx:pt idx="1044">0.0037803616582049002</cx:pt>
          <cx:pt idx="1045">0.0035385834501155001</cx:pt>
          <cx:pt idx="1046">0.0056263363976476752</cx:pt>
          <cx:pt idx="1047">0.0057443826016293749</cx:pt>
          <cx:pt idx="1048">-0.0003123959859412525</cx:pt>
          <cx:pt idx="1049">-0.0141239365312341</cx:pt>
          <cx:pt idx="1050">-0.0031748835821940749</cx:pt>
          <cx:pt idx="1051">0.00039684434833264499</cx:pt>
          <cx:pt idx="1052">0.0087584645581784502</cx:pt>
          <cx:pt idx="1053">0.0046138599446220504</cx:pt>
          <cx:pt idx="1054">-0.0079502628095842257</cx:pt>
          <cx:pt idx="1055">-0.010285423662116275</cx:pt>
          <cx:pt idx="1056">0.0021524854393388825</cx:pt>
          <cx:pt idx="1057">0.0095196717736364001</cx:pt>
          <cx:pt idx="1058">0.0044102526684912753</cx:pt>
          <cx:pt idx="1059">0.0082501658902127007</cx:pt>
          <cx:pt idx="1060">0.0096706962237579248</cx:pt>
          <cx:pt idx="1061">0.002283222418826775</cx:pt>
          <cx:pt idx="1062">0.00074700545060260245</cx:pt>
          <cx:pt idx="1063">-0.0014748203743939424</cx:pt>
          <cx:pt idx="1064">-0.0030703081164634252</cx:pt>
          <cx:pt idx="1065">-3.4985168062833498e-05</cx:pt>
          <cx:pt idx="1066">-0.00011321221440554925</cx:pt>
          <cx:pt idx="1067">-0.00054068188607276995</cx:pt>
          <cx:pt idx="1068">0.0003340721395532775</cx:pt>
          <cx:pt idx="1069">0.00022145184169290049</cx:pt>
          <cx:pt idx="1070">0.0013207105914017101</cx:pt>
          <cx:pt idx="1071">0.00094240768812327747</cx:pt>
          <cx:pt idx="1072">0.0053003012251717253</cx:pt>
          <cx:pt idx="1073">0.0023789018199280327</cx:pt>
          <cx:pt idx="1074">-0.003287389515386875</cx:pt>
          <cx:pt idx="1075">-0.0024286044610887249</cx:pt>
          <cx:pt idx="1076">-0.0042392434345915999</cx:pt>
          <cx:pt idx="1077">-0.0036542803129244001</cx:pt>
          <cx:pt idx="1078">-0.0088153243094681501</cx:pt>
          <cx:pt idx="1079">0.010879360418521325</cx:pt>
          <cx:pt idx="1080">0.00075538163330401997</cx:pt>
          <cx:pt idx="1081">-0.0012369133496139299</cx:pt>
          <cx:pt idx="1082">-0.0026264104234032248</cx:pt>
          <cx:pt idx="1083">-0.00072686242102000249</cx:pt>
        </cx:lvl>
      </cx:numDim>
    </cx:data>
    <cx:data id="148">
      <cx:numDim type="val">
        <cx:f>Sheet2!$ES$1:$ES$1084</cx:f>
        <cx:lvl ptCount="1084" formatCode="0.00E+00">
          <cx:pt idx="0">-8.8192627220275906e-05</cx:pt>
          <cx:pt idx="1">0.000205999333298512</cx:pt>
          <cx:pt idx="2">0.0013198486779823001</cx:pt>
          <cx:pt idx="3">0.00052810483434378097</cx:pt>
          <cx:pt idx="4">0.00084251826560862396</cx:pt>
          <cx:pt idx="5">0.00043287014191028899</cx:pt>
          <cx:pt idx="6">-0.000114687130677779</cx:pt>
          <cx:pt idx="7">0.00027754936303869902</cx:pt>
          <cx:pt idx="8">-0.00049594289436020696</cx:pt>
          <cx:pt idx="9">-0.00031725932783148198</cx:pt>
          <cx:pt idx="10">-0.00016136604961071899</cx:pt>
          <cx:pt idx="11">0.00041371888977495297</cx:pt>
          <cx:pt idx="12">-0.000209756032072772</cx:pt>
          <cx:pt idx="13">0.00041875342332384501</cx:pt>
          <cx:pt idx="14">0.00035080306369685601</cx:pt>
          <cx:pt idx="15">-0.00041762495910749499</cx:pt>
          <cx:pt idx="16">-6.3618876170267801e-06</cx:pt>
          <cx:pt idx="17">5.2460085633176501e-06</cx:pt>
          <cx:pt idx="18">-0.00031001550427693398</cx:pt>
          <cx:pt idx="19">0.00079019303417979302</cx:pt>
          <cx:pt idx="20">0.00039003393753808002</cx:pt>
          <cx:pt idx="21">-0.0001574917152533</cx:pt>
          <cx:pt idx="22">-0.00064005545862113895</cx:pt>
          <cx:pt idx="23">-0.00024990836848508502</cx:pt>
          <cx:pt idx="24">-0.00045402680413526099</cx:pt>
          <cx:pt idx="25">0.00021842962301875</cx:pt>
          <cx:pt idx="26">-0.000120119043423777</cx:pt>
          <cx:pt idx="27">-0.00039590573539253398</cx:pt>
          <cx:pt idx="28">0.00014550319959085001</cx:pt>
          <cx:pt idx="29">-0.00024406033744819199</cx:pt>
          <cx:pt idx="30">0.00043941799297252798</cx:pt>
          <cx:pt idx="31">0.00030769453549706798</cx:pt>
          <cx:pt idx="32">3.5064384951846998e-05</cx:pt>
          <cx:pt idx="33">0.00091771243597820699</cx:pt>
          <cx:pt idx="34">-0.00023456839492375401</cx:pt>
          <cx:pt idx="35">0.00024048786507810499</cx:pt>
          <cx:pt idx="36">0.00098947091465656804</cx:pt>
          <cx:pt idx="37">0.00037755122277891598</cx:pt>
          <cx:pt idx="38">0.00070116601317804397</cx:pt>
          <cx:pt idx="39">0.00024156768040569401</cx:pt>
          <cx:pt idx="40">0.00107508130385451</cx:pt>
          <cx:pt idx="41">0.00084601394277781204</cx:pt>
          <cx:pt idx="42">-0.00189026724904476</cx:pt>
          <cx:pt idx="43">-0.0033751793468220102</cx:pt>
          <cx:pt idx="44">-0.00023299777361016999</cx:pt>
          <cx:pt idx="45">0.00092233613230760601</cx:pt>
          <cx:pt idx="46">0.00120937308422893</cx:pt>
          <cx:pt idx="47">0.0017013801378888999</cx:pt>
          <cx:pt idx="48">0.00046737571476176498</cx:pt>
          <cx:pt idx="49">0.000204542155520262</cx:pt>
          <cx:pt idx="50">-0.00027465785809597002</cx:pt>
          <cx:pt idx="51">-0.00028347875230383098</cx:pt>
          <cx:pt idx="52">-0.00045297314430627902</cx:pt>
          <cx:pt idx="53">0.00098894141225016599</cx:pt>
          <cx:pt idx="54">-0.00016924369312972201</cx:pt>
          <cx:pt idx="55">-1.30589175268292e-05</cx:pt>
          <cx:pt idx="56">-0.00025795679795858299</cx:pt>
          <cx:pt idx="57">0.00042747999817125998</cx:pt>
          <cx:pt idx="58">-0.00083267004599126796</cx:pt>
          <cx:pt idx="59">-0.000236429885087339</cx:pt>
          <cx:pt idx="60">0.00051308640011127598</cx:pt>
          <cx:pt idx="61">-1.35703248184605e-05</cx:pt>
          <cx:pt idx="62">-0.000119907768436614</cx:pt>
          <cx:pt idx="63">0.00042355761303946898</cx:pt>
          <cx:pt idx="64">0.0022660587014181601</cx:pt>
          <cx:pt idx="65">-0.00063285823569845699</cx:pt>
          <cx:pt idx="66">-0.0033327981431319998</cx:pt>
          <cx:pt idx="67">-0.0068061469355494104</cx:pt>
          <cx:pt idx="68">-0.0038552738826654401</cx:pt>
          <cx:pt idx="69">-0.0075119147032123397</cx:pt>
          <cx:pt idx="70">-0.013368560302908899</cx:pt>
          <cx:pt idx="71">-0.0155565686397965</cx:pt>
          <cx:pt idx="72">-0.010866511545246401</cx:pt>
          <cx:pt idx="73">-0.0098778834942202295</cx:pt>
          <cx:pt idx="74">-0.0035419546895526502</cx:pt>
          <cx:pt idx="75">-0.0022164573696135102</cx:pt>
          <cx:pt idx="76">-0.0049830154052451399</cx:pt>
          <cx:pt idx="77">-0.0035269741718512901</cx:pt>
          <cx:pt idx="78">-0.00065127991614544103</cx:pt>
          <cx:pt idx="79">-0.00099198550927054102</cx:pt>
          <cx:pt idx="80">-0.00213794119565002</cx:pt>
          <cx:pt idx="81">-0.00046989662612903098</cx:pt>
          <cx:pt idx="82">-0.00030317666357462998</cx:pt>
          <cx:pt idx="83">0.00025257674009468201</cx:pt>
          <cx:pt idx="84">0.000129394855893539</cx:pt>
          <cx:pt idx="85">1.4991573045588601e-05</cx:pt>
          <cx:pt idx="86">-0.0027720887046537401</cx:pt>
          <cx:pt idx="87">-0.00055025668391699004</cx:pt>
          <cx:pt idx="88">-0.00029518728263935602</cx:pt>
          <cx:pt idx="89">-0.00068564604163113998</cx:pt>
          <cx:pt idx="90">0.000209514311375611</cx:pt>
          <cx:pt idx="91">-0.00094786495481863798</cx:pt>
          <cx:pt idx="92">-0.00226075904535669</cx:pt>
          <cx:pt idx="93">-0.0080158177859424792</cx:pt>
          <cx:pt idx="94">-0.0184835743523909</cx:pt>
          <cx:pt idx="95">-0.021130979106033999</cx:pt>
          <cx:pt idx="96">-0.0069157668644198398</cx:pt>
          <cx:pt idx="97">0.0051803551678911604</cx:pt>
          <cx:pt idx="98">-0.0054443061892839898</cx:pt>
          <cx:pt idx="99">-0.023115443007838798</cx:pt>
          <cx:pt idx="100">-0.0180657030984641</cx:pt>
          <cx:pt idx="101">-0.0098828720503503394</cx:pt>
          <cx:pt idx="102">0.0038683438810473798</cx:pt>
          <cx:pt idx="103">-0.023502769500392401</cx:pt>
          <cx:pt idx="104">0.025237811082256398</cx:pt>
          <cx:pt idx="105">0.030474525717148999</cx:pt>
          <cx:pt idx="106">0.0098880029394223592</cx:pt>
          <cx:pt idx="107">-0.0106857548135389</cx:pt>
          <cx:pt idx="108">-0.012409112497646301</cx:pt>
          <cx:pt idx="109">0.011141619537745701</cx:pt>
          <cx:pt idx="110">0.0037427489622245298</cx:pt>
          <cx:pt idx="111">-7.7266257894595004e-05</cx:pt>
          <cx:pt idx="112">-0.00099123606531489493</cx:pt>
          <cx:pt idx="113">-0.00034425343291551202</cx:pt>
          <cx:pt idx="114">-0.0089905092152999001</cx:pt>
          <cx:pt idx="115">-0.0023845083906256</cx:pt>
          <cx:pt idx="116">-0.00043719399596483399</cx:pt>
          <cx:pt idx="117">-0.00046867064961492199</cx:pt>
          <cx:pt idx="118">-0.0022481008550666601</cx:pt>
          <cx:pt idx="119">-0.0022089815378979398</cx:pt>
          <cx:pt idx="120">-0.0099450286698399403</cx:pt>
          <cx:pt idx="121">-0.024467027053276701</cx:pt>
          <cx:pt idx="122">-0.028543337226993901</cx:pt>
          <cx:pt idx="123">-0.032168128847439498</cx:pt>
          <cx:pt idx="124">-0.041948435611280699</cx:pt>
          <cx:pt idx="125">0.0160162479918141</cx:pt>
          <cx:pt idx="126">0.037079889370313701</cx:pt>
          <cx:pt idx="127">0.039765113493217201</cx:pt>
          <cx:pt idx="128">0.055498090946053902</cx:pt>
          <cx:pt idx="129">0.021261768964098701</cx:pt>
          <cx:pt idx="130">-0.0186517999724993</cx:pt>
          <cx:pt idx="131">-0.042759575565471997</cx:pt>
          <cx:pt idx="132">-0.013751277374982201</cx:pt>
          <cx:pt idx="133">-0.0107896756870025</cx:pt>
          <cx:pt idx="134">-0.018594422722063599</cx:pt>
          <cx:pt idx="135">0.040650943355552298</cx:pt>
          <cx:pt idx="136">0.059377641460423999</cx:pt>
          <cx:pt idx="137">0.037793665503847398</cx:pt>
          <cx:pt idx="138">0.013364790115273801</cx:pt>
          <cx:pt idx="139">0.0023416737192551999</cx:pt>
          <cx:pt idx="140">0.00013485107844904599</cx:pt>
          <cx:pt idx="141">0.00039345743581946997</cx:pt>
          <cx:pt idx="142">-0.0010563441179767901</cx:pt>
          <cx:pt idx="143">-2.7624001771909502e-05</cx:pt>
          <cx:pt idx="144">-0.0011108020768453601</cx:pt>
          <cx:pt idx="145">-0.0054984977947468202</cx:pt>
          <cx:pt idx="146">-0.00471215594264731</cx:pt>
          <cx:pt idx="147">-0.0054096889140747102</cx:pt>
          <cx:pt idx="148">-0.016029409909012401</cx:pt>
          <cx:pt idx="149">-0.044576394124348002</cx:pt>
          <cx:pt idx="150">-0.0368496421666695</cx:pt>
          <cx:pt idx="151">-0.059299278517568901</cx:pt>
          <cx:pt idx="152">-0.055300575331239998</cx:pt>
          <cx:pt idx="153">0.026596668706214101</cx:pt>
          <cx:pt idx="154">0.0155341455368032</cx:pt>
          <cx:pt idx="155">0.085115988944079304</cx:pt>
          <cx:pt idx="156">0.066703373311101405</cx:pt>
          <cx:pt idx="157">0.094607546192772896</cx:pt>
          <cx:pt idx="158">-0.0155487979203751</cx:pt>
          <cx:pt idx="159">-0.075884167402969202</cx:pt>
          <cx:pt idx="160">0.055847724570423002</cx:pt>
          <cx:pt idx="161">0.026722310620646901</cx:pt>
          <cx:pt idx="162">-0.010841415110291601</cx:pt>
          <cx:pt idx="163">-0.0020356349274910299</cx:pt>
          <cx:pt idx="164">0.066064911123987199</cx:pt>
          <cx:pt idx="165">0.036429211644307999</cx:pt>
          <cx:pt idx="166">0.019535418956697699</cx:pt>
          <cx:pt idx="167">0.0015120063708782101</cx:pt>
          <cx:pt idx="168">0.00017626948609021699</cx:pt>
          <cx:pt idx="169">0.00075039984624152998</cx:pt>
          <cx:pt idx="170">-0.00010491180984699</cx:pt>
          <cx:pt idx="171">-0.00054787044825384702</cx:pt>
          <cx:pt idx="172">-0.0031898171392879598</cx:pt>
          <cx:pt idx="173">-0.0080919606554481008</cx:pt>
          <cx:pt idx="174">-0.0087207015214629899</cx:pt>
          <cx:pt idx="175">-0.01283663288638</cx:pt>
          <cx:pt idx="176">-0.020729578569350201</cx:pt>
          <cx:pt idx="177">-0.057576516106242003</cx:pt>
          <cx:pt idx="178">-0.069404716973286498</cx:pt>
          <cx:pt idx="179">-0.10759232468867</cx:pt>
          <cx:pt idx="180">-0.065892645723938006</cx:pt>
          <cx:pt idx="181">-0.039063819743565799</cx:pt>
          <cx:pt idx="182">-0.014011310384912601</cx:pt>
          <cx:pt idx="183">0.074497168853091295</cx:pt>
          <cx:pt idx="184">0.129913881315595</cx:pt>
          <cx:pt idx="185">0.101689188002637</cx:pt>
          <cx:pt idx="186">0.094875922442001506</cx:pt>
          <cx:pt idx="187">0.061201818926135999</cx:pt>
          <cx:pt idx="188">0.071234902292134195</cx:pt>
          <cx:pt idx="189">0.019724887225203502</cx:pt>
          <cx:pt idx="190">0.0092246681914377598</cx:pt>
          <cx:pt idx="191">0.032955508356039803</cx:pt>
          <cx:pt idx="192">0.0155423681257234</cx:pt>
          <cx:pt idx="193">0.0216504687183167</cx:pt>
          <cx:pt idx="194">0.0084550110894526503</cx:pt>
          <cx:pt idx="195">-0.0024126698284137799</cx:pt>
          <cx:pt idx="196">-0.000186904215661801</cx:pt>
          <cx:pt idx="197">-0.00084987433128620705</cx:pt>
          <cx:pt idx="198">-1.35143465610007e-05</cx:pt>
          <cx:pt idx="199">-0.00022790856283627626</cx:pt>
          <cx:pt idx="200">-0.0029998480748103999</cx:pt>
          <cx:pt idx="201">-0.004078370149868225</cx:pt>
          <cx:pt idx="202">-0.002551424375356525</cx:pt>
          <cx:pt idx="203">-0.0056215004528734997</cx:pt>
          <cx:pt idx="204">-0.0088703720230361507</cx:pt>
          <cx:pt idx="205">-0.016663854722789449</cx:pt>
          <cx:pt idx="206">-0.018849818079334724</cx:pt>
          <cx:pt idx="207">-0.012521162162936524</cx:pt>
          <cx:pt idx="208">-0.019730006293759199</cx:pt>
          <cx:pt idx="209">-0.021082367838900776</cx:pt>
          <cx:pt idx="210">-0.020352244105448326</cx:pt>
          <cx:pt idx="211">-0.023187157251778324</cx:pt>
          <cx:pt idx="212">-0.01165917090684615</cx:pt>
          <cx:pt idx="213">0.0034746378334914248</cx:pt>
          <cx:pt idx="214">0.0011850122025670749</cx:pt>
          <cx:pt idx="215">-0.016616265187545901</cx:pt>
          <cx:pt idx="216">-0.0057718551072143002</cx:pt>
          <cx:pt idx="217">-0.00141618295643215</cx:pt>
          <cx:pt idx="218">-0.0022388715359812151</cx:pt>
          <cx:pt idx="219">-0.00091969935120833255</cx:pt>
          <cx:pt idx="220">-0.0093620346126599245</cx:pt>
          <cx:pt idx="221">0.011272185914099325</cx:pt>
          <cx:pt idx="222">0.0028250011825364501</cx:pt>
          <cx:pt idx="223">-0.00023412417137669126</cx:pt>
          <cx:pt idx="224">1.4131982295769824e-05</cx:pt>
          <cx:pt idx="225">-0.0001133825703426735</cx:pt>
          <cx:pt idx="226">-0.00035302186132280249</cx:pt>
          <cx:pt idx="227">-0.00079022609855808996</cx:pt>
          <cx:pt idx="228">-0.00415432239442235</cx:pt>
          <cx:pt idx="229">-0.0057138678497348997</cx:pt>
          <cx:pt idx="230">-0.0055043593478748499</cx:pt>
          <cx:pt idx="231">-0.0098795115455082242</cx:pt>
          <cx:pt idx="232">-0.0122136923633068</cx:pt>
          <cx:pt idx="233">-0.012661525157764374</cx:pt>
          <cx:pt idx="234">-0.0079575905096869494</cx:pt>
          <cx:pt idx="235">-0.011226725352610274</cx:pt>
          <cx:pt idx="236">-0.0119303866526634</cx:pt>
          <cx:pt idx="237">-0.019897200688585876</cx:pt>
          <cx:pt idx="238">-0.03473112785062725</cx:pt>
          <cx:pt idx="239">-0.025659583637678</cx:pt>
          <cx:pt idx="240">-0.016664428733022402</cx:pt>
          <cx:pt idx="241">-0.0123003642140345</cx:pt>
          <cx:pt idx="242">-0.0069961327986019254</cx:pt>
          <cx:pt idx="243">0.0054418669758191504</cx:pt>
          <cx:pt idx="244">0.014153504320817224</cx:pt>
          <cx:pt idx="245">0.013801136080419576</cx:pt>
          <cx:pt idx="246">-0.0054947016011677504</cx:pt>
          <cx:pt idx="247">0.0073970116044493502</cx:pt>
          <cx:pt idx="248">0.0215363548803045</cx:pt>
          <cx:pt idx="249">0.021199119552330326</cx:pt>
          <cx:pt idx="250">0.0054738704323123999</cx:pt>
          <cx:pt idx="251">0.00043722587965522249</cx:pt>
          <cx:pt idx="252">-0.000152452391946314</cx:pt>
          <cx:pt idx="253">1.2066827390275901e-05</cx:pt>
          <cx:pt idx="254">-0.00010810258524986026</cx:pt>
          <cx:pt idx="255">-0.00079031986735634001</cx:pt>
          <cx:pt idx="256">-0.0042733295210434247</cx:pt>
          <cx:pt idx="257">-0.0059549625492629999</cx:pt>
          <cx:pt idx="258">-0.0085489859599734742</cx:pt>
          <cx:pt idx="259">-0.013487765435049251</cx:pt>
          <cx:pt idx="260">-0.0123154768379517</cx:pt>
          <cx:pt idx="261">-0.0096691407603846247</cx:pt>
          <cx:pt idx="262">0.0015806658531129375</cx:pt>
          <cx:pt idx="263">-0.019115305527054576</cx:pt>
          <cx:pt idx="264">-0.035591971900274501</cx:pt>
          <cx:pt idx="265">-0.014147820591344775</cx:pt>
          <cx:pt idx="266">-0.0011837223198918926</cx:pt>
          <cx:pt idx="267">-0.011474964100937325</cx:pt>
          <cx:pt idx="268">-0.013714038019139899</cx:pt>
          <cx:pt idx="269">0.007620116232386575</cx:pt>
          <cx:pt idx="270">-0.0078572782426284508</cx:pt>
          <cx:pt idx="271">0.0201356269316658</cx:pt>
          <cx:pt idx="272">0.026926176828239751</cx:pt>
          <cx:pt idx="273">0.01128287734443215</cx:pt>
          <cx:pt idx="274">0.0090750238770860997</cx:pt>
          <cx:pt idx="275">0.022193644957101001</cx:pt>
          <cx:pt idx="276">0.042498365325735997</cx:pt>
          <cx:pt idx="277">0.024003069736708526</cx:pt>
          <cx:pt idx="278">0.0060597377378992</cx:pt>
          <cx:pt idx="279">-0.0022686225138923927</cx:pt>
          <cx:pt idx="280">-7.7626218511634248e-05</cx:pt>
          <cx:pt idx="281">-5.9651964878692002e-05</cx:pt>
          <cx:pt idx="282">-0.00028003219836325252</cx:pt>
          <cx:pt idx="283">-0.00086987536378037745</cx:pt>
          <cx:pt idx="284">-0.0041361839223759246</cx:pt>
          <cx:pt idx="285">-0.0055127475333904248</cx:pt>
          <cx:pt idx="286">-0.0093013547003678743</cx:pt>
          <cx:pt idx="287">-0.0090621402719813001</cx:pt>
          <cx:pt idx="288">-0.0096020619570731502</cx:pt>
          <cx:pt idx="289">-0.0037104267225298751</cx:pt>
          <cx:pt idx="290">-0.0030107169452797001</cx:pt>
          <cx:pt idx="291">-0.018759493536918151</cx:pt>
          <cx:pt idx="292">-0.022860723916361674</cx:pt>
          <cx:pt idx="293">0.00078269115174008498</cx:pt>
          <cx:pt idx="294">0.016087124395689701</cx:pt>
          <cx:pt idx="295">0.0045043041964225004</cx:pt>
          <cx:pt idx="296">-0.018614643478339101</cx:pt>
          <cx:pt idx="297">-0.038140030554092499</cx:pt>
          <cx:pt idx="298">-0.015726477612112651</cx:pt>
          <cx:pt idx="299">0.029020305780611998</cx:pt>
          <cx:pt idx="300">0.10273857365860301</cx:pt>
          <cx:pt idx="301">0.11048292775627699</cx:pt>
          <cx:pt idx="302">0.11699114818587</cx:pt>
          <cx:pt idx="303">0.15345839494476601</cx:pt>
          <cx:pt idx="304">0.153765645394564</cx:pt>
          <cx:pt idx="305">0.101638513813024</cx:pt>
          <cx:pt idx="306">0.0284998226062553</cx:pt>
          <cx:pt idx="307">-0.0028473720495423701</cx:pt>
          <cx:pt idx="308">-0.000391785562590557</cx:pt>
          <cx:pt idx="309">-0.00051692917913842898</cx:pt>
          <cx:pt idx="310">-0.0026841249228494201</cx:pt>
          <cx:pt idx="311">-0.0033165260189869702</cx:pt>
          <cx:pt idx="312">-0.019259999587810502</cx:pt>
          <cx:pt idx="313">-0.027069460434836601</cx:pt>
          <cx:pt idx="314">-0.026681552515243401</cx:pt>
          <cx:pt idx="315">-0.023809742511892801</cx:pt>
          <cx:pt idx="316">-0.043859772943562102</cx:pt>
          <cx:pt idx="317">-0.062125036672189701</cx:pt>
          <cx:pt idx="318">-0.031049792041807502</cx:pt>
          <cx:pt idx="319">-0.032386987021509099</cx:pt>
          <cx:pt idx="320">-0.071503231962393707</cx:pt>
          <cx:pt idx="321">-0.0110040122473429</cx:pt>
          <cx:pt idx="322">-0.051450658689426103</cx:pt>
          <cx:pt idx="323">-0.056747433421181</cx:pt>
          <cx:pt idx="324">-0.15616037505386299</cx:pt>
          <cx:pt idx="325">-0.13016107365707499</cx:pt>
          <cx:pt idx="326">-0.072278056594485204</cx:pt>
          <cx:pt idx="327">-0.0478872242539225</cx:pt>
          <cx:pt idx="328">-0.023391776161978899</cx:pt>
          <cx:pt idx="329">0.032916636603442101</cx:pt>
          <cx:pt idx="330">0.038651248313085203</cx:pt>
          <cx:pt idx="331">0.065514312792520804</cx:pt>
          <cx:pt idx="332">0.067813439212330295</cx:pt>
          <cx:pt idx="333">0.057147532419277197</cx:pt>
          <cx:pt idx="334">0.019209704094538999</cx:pt>
          <cx:pt idx="335">-0.00046251263076218401</cx:pt>
          <cx:pt idx="336">0.00016070206911264199</cx:pt>
          <cx:pt idx="337">-1.29548391473245e-05</cx:pt>
          <cx:pt idx="338">-0.0024109559402856599</cx:pt>
          <cx:pt idx="339">-0.00288599882163017</cx:pt>
          <cx:pt idx="340">-0.020686421185370899</cx:pt>
          <cx:pt idx="341">-0.0209628278346881</cx:pt>
          <cx:pt idx="342">-0.023418694932440299</cx:pt>
          <cx:pt idx="343">-0.0234481276697939</cx:pt>
          <cx:pt idx="344">-0.049755274718498298</cx:pt>
          <cx:pt idx="345">-0.015596454929698101</cx:pt>
          <cx:pt idx="346">0.035182551568155702</cx:pt>
          <cx:pt idx="347">0.026151623949548598</cx:pt>
          <cx:pt idx="348">-0.051778259899440002</cx:pt>
          <cx:pt idx="349">-0.0051963255465755902</cx:pt>
          <cx:pt idx="350">-0.0197889863097187</cx:pt>
          <cx:pt idx="351">-0.054049690041985399</cx:pt>
          <cx:pt idx="352">-0.14474321359901701</cx:pt>
          <cx:pt idx="353">-0.12477051423978899</cx:pt>
          <cx:pt idx="354">-0.17470823851509901</cx:pt>
          <cx:pt idx="355">-0.153650719141012</cx:pt>
          <cx:pt idx="356">-0.129654806640013</cx:pt>
          <cx:pt idx="357">-0.12758088405131801</cx:pt>
          <cx:pt idx="358">-0.081322357616341198</cx:pt>
          <cx:pt idx="359">-0.017125320749996599</cx:pt>
          <cx:pt idx="360">0.013388961372787901</cx:pt>
          <cx:pt idx="361">0.011350938376946401</cx:pt>
          <cx:pt idx="362">0.010790297417212</cx:pt>
          <cx:pt idx="363">-0.0011352705883497999</cx:pt>
          <cx:pt idx="364">0.000370602783051994</cx:pt>
          <cx:pt idx="365">0.00013721197706509101</cx:pt>
          <cx:pt idx="366">-0.0012683176460074599</cx:pt>
          <cx:pt idx="367">-0.00378489669708594</cx:pt>
          <cx:pt idx="368">-0.020184853282590599</cx:pt>
          <cx:pt idx="369">-0.013619069282535401</cx:pt>
          <cx:pt idx="370">-0.0228969312679747</cx:pt>
          <cx:pt idx="371">-0.024782382968432298</cx:pt>
          <cx:pt idx="372">-0.0031618434052188499</cx:pt>
          <cx:pt idx="373">0.076824833554810998</cx:pt>
          <cx:pt idx="374">0.063402878431502593</cx:pt>
          <cx:pt idx="375">0.0620164824416021</cx:pt>
          <cx:pt idx="376">0.071896931297122296</cx:pt>
          <cx:pt idx="377">-0.0010824415444431401</cx:pt>
          <cx:pt idx="378">0.0079165409412359396</cx:pt>
          <cx:pt idx="379">-0.019112065480253002</cx:pt>
          <cx:pt idx="380">-0.026230855457319801</cx:pt>
          <cx:pt idx="381">-0.12055585812882801</cx:pt>
          <cx:pt idx="382">-0.24714121247682699</cx:pt>
          <cx:pt idx="383">-0.191518995347709</cx:pt>
          <cx:pt idx="384">-0.166551687400363</cx:pt>
          <cx:pt idx="385">-0.124711388071194</cx:pt>
          <cx:pt idx="386">-0.074307286349792404</cx:pt>
          <cx:pt idx="387">-0.0079819639521275295</cx:pt>
          <cx:pt idx="388">0.0152140676488984</cx:pt>
          <cx:pt idx="389">0.0012160376499943601</cx:pt>
          <cx:pt idx="390">0.0014461069976725699</cx:pt>
          <cx:pt idx="391">-0.00064909849873232505</cx:pt>
          <cx:pt idx="392">-0.00016045401737440899</cx:pt>
          <cx:pt idx="393">-1.9548343303832299e-05</cx:pt>
          <cx:pt idx="394">-0.00059410251520592805</cx:pt>
          <cx:pt idx="395">-0.00571799616084347</cx:pt>
          <cx:pt idx="396">-0.018699346635334801</cx:pt>
          <cx:pt idx="397">-0.0047051795724409396</cx:pt>
          <cx:pt idx="398">-0.031128679668632</cx:pt>
          <cx:pt idx="399">-0.055063446730724101</cx:pt>
          <cx:pt idx="400">-0.014326108486300801</cx:pt>
          <cx:pt idx="401">0.046553048541331098</cx:pt>
          <cx:pt idx="402">0.0733394611598705</cx:pt>
          <cx:pt idx="403">0.0451487299534803</cx:pt>
          <cx:pt idx="404">-0.021276101331321799</cx:pt>
          <cx:pt idx="405">0.056636604388114201</cx:pt>
          <cx:pt idx="406">-0.012497899672044</cx:pt>
          <cx:pt idx="407">0.0154044453335143</cx:pt>
          <cx:pt idx="408">-0.0080656441734703703</cx:pt>
          <cx:pt idx="409">-0.077942779310742394</cx:pt>
          <cx:pt idx="410">-0.207493340156817</cx:pt>
          <cx:pt idx="411">-0.22214708121962401</cx:pt>
          <cx:pt idx="412">-0.12808148130951599</cx:pt>
          <cx:pt idx="413">-0.089011574549236805</cx:pt>
          <cx:pt idx="414">-0.052087593598024999</cx:pt>
          <cx:pt idx="415">-0.0134145119646546</cx:pt>
          <cx:pt idx="416">0.0014792646319324099</cx:pt>
          <cx:pt idx="417">-0.0037655218220469899</cx:pt>
          <cx:pt idx="418">-0.0025012204646770301</cx:pt>
          <cx:pt idx="419">-0.00036547288325404102</cx:pt>
          <cx:pt idx="420">-0.000130598072765854</cx:pt>
          <cx:pt idx="421">-0.000162007459062974</cx:pt>
          <cx:pt idx="422">-0.0010633669019472799</cx:pt>
          <cx:pt idx="423">-0.0081909059863562294</cx:pt>
          <cx:pt idx="424">-0.0172893378626978</cx:pt>
          <cx:pt idx="425">-0.0064294347438765102</cx:pt>
          <cx:pt idx="426">-0.027072230181105501</cx:pt>
          <cx:pt idx="427">-0.042943827241543303</cx:pt>
          <cx:pt idx="428">-0.044932337821023502</cx:pt>
          <cx:pt idx="429">-0.045555120385068197</cx:pt>
          <cx:pt idx="430">-0.0078732766025173505</cx:pt>
          <cx:pt idx="431">-0.053915499400944901</cx:pt>
          <cx:pt idx="432">0.0163821874720338</cx:pt>
          <cx:pt idx="433">0.045669195723965599</cx:pt>
          <cx:pt idx="434">0.035087211710147101</cx:pt>
          <cx:pt idx="435">0.054489053982102797</cx:pt>
          <cx:pt idx="436">0.0089208331256744305</cx:pt>
          <cx:pt idx="437">-0.0085644085855181001</cx:pt>
          <cx:pt idx="438">-0.15400592494932</cx:pt>
          <cx:pt idx="439">-0.167139874898316</cx:pt>
          <cx:pt idx="440">-0.120764290883578</cx:pt>
          <cx:pt idx="441">-0.081566858259005198</cx:pt>
          <cx:pt idx="442">-0.029701173012259701</cx:pt>
          <cx:pt idx="443">-0.0013791297453038399</cx:pt>
          <cx:pt idx="444">-0.00042122197558230998</cx:pt>
          <cx:pt idx="445">-0.0055726412673051499</cx:pt>
          <cx:pt idx="446">-0.0027854876302075399</cx:pt>
          <cx:pt idx="447">-0.00083363666277618703</cx:pt>
          <cx:pt idx="448">0.00028951019262219899</cx:pt>
          <cx:pt idx="449">-0.00076721203097120604</cx:pt>
          <cx:pt idx="450">0.00030350996736658602</cx:pt>
          <cx:pt idx="451">-0.0094910282734077794</cx:pt>
          <cx:pt idx="452">-0.00702934547662126</cx:pt>
          <cx:pt idx="453">0.031908409779717602</cx:pt>
          <cx:pt idx="454">-5.6273752606647801e-05</cx:pt>
          <cx:pt idx="455">-0.0064092461978293696</cx:pt>
          <cx:pt idx="456">-0.046981205713316002</cx:pt>
          <cx:pt idx="457">-0.054871939964381597</cx:pt>
          <cx:pt idx="458">-0.0017525516144922899</cx:pt>
          <cx:pt idx="459">-0.081032049917214105</cx:pt>
          <cx:pt idx="460">-0.0108011979931777</cx:pt>
          <cx:pt idx="461">0.031886629499089603</cx:pt>
          <cx:pt idx="462">0.10910894752792701</cx:pt>
          <cx:pt idx="463">0.15196393451965101</cx:pt>
          <cx:pt idx="464">0.060164007252192203</cx:pt>
          <cx:pt idx="465">-0.033476539273157101</cx:pt>
          <cx:pt idx="466">-0.176548595343413</cx:pt>
          <cx:pt idx="467">-0.14657052497672701</cx:pt>
          <cx:pt idx="468">-0.097052979416737295</cx:pt>
          <cx:pt idx="469">-0.060318487288012902</cx:pt>
          <cx:pt idx="470">-0.015044676848135201</cx:pt>
          <cx:pt idx="471">-0.0064469060202317699</cx:pt>
          <cx:pt idx="472">-0.00034596182903585298</cx:pt>
          <cx:pt idx="473">-0.0074800164337362404</cx:pt>
          <cx:pt idx="474">-0.0039991530777323103</cx:pt>
          <cx:pt idx="475">-0.00064483938100226297</cx:pt>
          <cx:pt idx="476">0.00028884341240355098</cx:pt>
          <cx:pt idx="477">-0.00016058717377567401</cx:pt>
          <cx:pt idx="478">0.00099599603970074407</cx:pt>
          <cx:pt idx="479">-0.0063197504175765001</cx:pt>
          <cx:pt idx="480">0.020042339878449299</cx:pt>
          <cx:pt idx="481">0.044025274583693298</cx:pt>
          <cx:pt idx="482">0.020215000647471199</cx:pt>
          <cx:pt idx="483">0.032415497080157299</cx:pt>
          <cx:pt idx="484">0.00195005852375409</cx:pt>
          <cx:pt idx="485">0.041384092817459597</cx:pt>
          <cx:pt idx="486">0.00192621648607106</cx:pt>
          <cx:pt idx="487">-0.0087116836988661399</cx:pt>
          <cx:pt idx="488">-0.0428501552924122</cx:pt>
          <cx:pt idx="489">-0.034186542979265801</cx:pt>
          <cx:pt idx="490">0.038071799267938897</cx:pt>
          <cx:pt idx="491">0.13159141842045699</cx:pt>
          <cx:pt idx="492">0.074592405048442903</cx:pt>
          <cx:pt idx="493">-0.030259832764962798</cx:pt>
          <cx:pt idx="494">-0.13484180937529699</cx:pt>
          <cx:pt idx="495">-0.13695294645371101</cx:pt>
          <cx:pt idx="496">-0.095419218422926805</cx:pt>
          <cx:pt idx="497">-0.0579910787929485</cx:pt>
          <cx:pt idx="498">-0.021963139719551598</cx:pt>
          <cx:pt idx="499">-0.016510122828746299</cx:pt>
          <cx:pt idx="500">-0.012529095796385999</cx:pt>
          <cx:pt idx="501">-0.012817068739984699</cx:pt>
          <cx:pt idx="502">-0.0029769989223649698</cx:pt>
          <cx:pt idx="503">-0.00049491872531136198</cx:pt>
          <cx:pt idx="504">-0.00040551911554823501</cx:pt>
          <cx:pt idx="505">0.000613258456682785</cx:pt>
          <cx:pt idx="506">0.0022830282732579301</cx:pt>
          <cx:pt idx="507">-0.011286128121229699</cx:pt>
          <cx:pt idx="508">0.027019281189775399</cx:pt>
          <cx:pt idx="509">0.018567115833687298</cx:pt>
          <cx:pt idx="510">0.035301251436313498</cx:pt>
          <cx:pt idx="511">0.066855767387174095</cx:pt>
          <cx:pt idx="512">0.11148918284820999</cx:pt>
          <cx:pt idx="513">0.026520800730670199</cx:pt>
          <cx:pt idx="514">0.097026010732839493</cx:pt>
          <cx:pt idx="515">0.12310564559694</cx:pt>
          <cx:pt idx="516">0.080923536431126694</cx:pt>
          <cx:pt idx="517">0.0076949419200585201</cx:pt>
          <cx:pt idx="518">0.080101153086078902</cx:pt>
          <cx:pt idx="519">0.12772424796287499</cx:pt>
          <cx:pt idx="520">0.0409481902766081</cx:pt>
          <cx:pt idx="521">-0.068801412139519999</cx:pt>
          <cx:pt idx="522">-0.189095356605473</cx:pt>
          <cx:pt idx="523">-0.162657968615876</cx:pt>
          <cx:pt idx="524">-0.13848840855209399</cx:pt>
          <cx:pt idx="525">-0.059615664964126597</cx:pt>
          <cx:pt idx="526">-0.023139737205208798</cx:pt>
          <cx:pt idx="527">-0.017096256962793099</cx:pt>
          <cx:pt idx="528">-0.0184411201345848</cx:pt>
          <cx:pt idx="529">-0.0096985199633501107</cx:pt>
          <cx:pt idx="530">-0.0039681312233052404</cx:pt>
          <cx:pt idx="531">-0.00029071216074291398</cx:pt>
          <cx:pt idx="532">-7.7114850221165994e-05</cx:pt>
          <cx:pt idx="533">0.000107791115405977</cx:pt>
          <cx:pt idx="534">0.0028284360090699702</cx:pt>
          <cx:pt idx="535">-0.011408413810054001</cx:pt>
          <cx:pt idx="536">0.0077766530585550398</cx:pt>
          <cx:pt idx="537">-0.0062117883915982601</cx:pt>
          <cx:pt idx="538">0.041855318012492003</cx:pt>
          <cx:pt idx="539">0.0687181410736145</cx:pt>
          <cx:pt idx="540">0.115557664573887</cx:pt>
          <cx:pt idx="541">0.0098327875720835706</cx:pt>
          <cx:pt idx="542">0.067042885477457695</cx:pt>
          <cx:pt idx="543">0.041558643585396099</cx:pt>
          <cx:pt idx="544">0.0029224365590172002</cx:pt>
          <cx:pt idx="545">0.0128421144922741</cx:pt>
          <cx:pt idx="546">0.050369897137357303</cx:pt>
          <cx:pt idx="547">0.14092147361100901</cx:pt>
          <cx:pt idx="548">0.0244983250310121</cx:pt>
          <cx:pt idx="549">-0.13042707400475101</cx:pt>
          <cx:pt idx="550">-0.16048640099293901</cx:pt>
          <cx:pt idx="551">-0.15164276319277101</cx:pt>
          <cx:pt idx="552">-0.089653962526367897</cx:pt>
          <cx:pt idx="553">-0.0463819937929182</cx:pt>
          <cx:pt idx="554">-0.019668958514828399</cx:pt>
          <cx:pt idx="555">-0.015226704474491299</cx:pt>
          <cx:pt idx="556">-0.0090795411772567405</cx:pt>
          <cx:pt idx="557">-0.0065447613554091696</cx:pt>
          <cx:pt idx="558">-0.00178525624430119</cx:pt>
          <cx:pt idx="559">-0.00065190443400878597</cx:pt>
          <cx:pt idx="560">-0.00019628921429453599</cx:pt>
          <cx:pt idx="561">0.00087309672033682704</cx:pt>
          <cx:pt idx="562">0.00160164829348446</cx:pt>
          <cx:pt idx="563">0.00072645037872646795</cx:pt>
          <cx:pt idx="564">-0.00190789718320011</cx:pt>
          <cx:pt idx="565">0.0027985145239332199</cx:pt>
          <cx:pt idx="566">0.049707161971423101</cx:pt>
          <cx:pt idx="567">0.041920534749329497</cx:pt>
          <cx:pt idx="568">0.076341293349815195</cx:pt>
          <cx:pt idx="569">0.050797877835754603</cx:pt>
          <cx:pt idx="570">0.0802849083021899</cx:pt>
          <cx:pt idx="571">0.074048946654088496</cx:pt>
          <cx:pt idx="572">-0.0238007697461779</cx:pt>
          <cx:pt idx="573">0.048386312325458002</cx:pt>
          <cx:pt idx="574">0.013215304422755101</cx:pt>
          <cx:pt idx="575">0.031163733213437801</cx:pt>
          <cx:pt idx="576">-0.13218423728119599</cx:pt>
          <cx:pt idx="577">-0.14182983451584799</cx:pt>
          <cx:pt idx="578">-0.16151555480621399</cx:pt>
          <cx:pt idx="579">-0.130790973858849</cx:pt>
          <cx:pt idx="580">-0.077252306672774496</cx:pt>
          <cx:pt idx="581">-0.033068725184468302</cx:pt>
          <cx:pt idx="582">-0.011231753774186601</cx:pt>
          <cx:pt idx="583">-0.0099912016330350201</cx:pt>
          <cx:pt idx="584">-0.0072225695543436004</cx:pt>
          <cx:pt idx="585">-0.0032960590183034699</cx:pt>
          <cx:pt idx="586">-0.0016954180675553699</cx:pt>
          <cx:pt idx="587">-0.00011089754616058801</cx:pt>
          <cx:pt idx="588">0.000247191989342311</cx:pt>
          <cx:pt idx="589">0.00013299710058604699</cx:pt>
          <cx:pt idx="590">0.00091751457692966303</cx:pt>
          <cx:pt idx="591">-0.000277874257752834</cx:pt>
          <cx:pt idx="592">-0.0145821332666015</cx:pt>
          <cx:pt idx="593">0.0124812554844882</cx:pt>
          <cx:pt idx="594">0.0118858652409827</cx:pt>
          <cx:pt idx="595">0.0177304619985586</cx:pt>
          <cx:pt idx="596">0.0242917347693021</cx:pt>
          <cx:pt idx="597">0.093034182069499205</cx:pt>
          <cx:pt idx="598">0.084342310519949101</cx:pt>
          <cx:pt idx="599">0.14870070506105901</cx:pt>
          <cx:pt idx="600">0.10355734922469</cx:pt>
          <cx:pt idx="601">0.084442481372729403</cx:pt>
          <cx:pt idx="602">0.057459890120469197</cx:pt>
          <cx:pt idx="603">-0.077544683568748801</cx:pt>
          <cx:pt idx="604">-0.17964976827194301</cx:pt>
          <cx:pt idx="605">-0.127983012756992</cx:pt>
          <cx:pt idx="606">-0.13343772162502901</cx:pt>
          <cx:pt idx="607">-0.091950828113665103</cx:pt>
          <cx:pt idx="608">-0.062974245207203197</cx:pt>
          <cx:pt idx="609">-0.0278168376049296</cx:pt>
          <cx:pt idx="610">-0.0092086090288506194</cx:pt>
          <cx:pt idx="611">-0.0098299610603602306</cx:pt>
          <cx:pt idx="612">-0.00432339386418622</cx:pt>
          <cx:pt idx="613">-0.0014282129480450499</cx:pt>
          <cx:pt idx="614">0.00035901803747857998</cx:pt>
          <cx:pt idx="615">6.91499145938476e-06</cx:pt>
          <cx:pt idx="616">0.00039807901242823202</cx:pt>
          <cx:pt idx="617">-0.00067596366911057101</cx:pt>
          <cx:pt idx="618">0.00184692776035355</cx:pt>
          <cx:pt idx="619">0.0015280962037250701</cx:pt>
          <cx:pt idx="620">-0.016099104497485299</cx:pt>
          <cx:pt idx="621">-0.033509435374338502</cx:pt>
          <cx:pt idx="622">0.0051798711819487902</cx:pt>
          <cx:pt idx="623">0.013000347023236301</cx:pt>
          <cx:pt idx="624">0.038781103551030802</cx:pt>
          <cx:pt idx="625">0.115405880492397</cx:pt>
          <cx:pt idx="626">0.127346434592811</cx:pt>
          <cx:pt idx="627">0.17610426927258099</cx:pt>
          <cx:pt idx="628">0.15986560577622999</cx:pt>
          <cx:pt idx="629">0.15112808569942199</cx:pt>
          <cx:pt idx="630">0.032683793262833598</cx:pt>
          <cx:pt idx="631">-0.075607977256711797</cx:pt>
          <cx:pt idx="632">-0.12442080057794799</cx:pt>
          <cx:pt idx="633">-0.084609388096048205</cx:pt>
          <cx:pt idx="634">-0.095917951865968298</cx:pt>
          <cx:pt idx="635">-0.061081010488723102</cx:pt>
          <cx:pt idx="636">-0.0543677910338572</cx:pt>
          <cx:pt idx="637">-0.027792049049831201</cx:pt>
          <cx:pt idx="638">-0.0059538057738353</cx:pt>
          <cx:pt idx="639">-0.0029164991062268402</cx:pt>
          <cx:pt idx="640">-0.0020893831086558198</cx:pt>
          <cx:pt idx="641">-0.00047075934036422</cx:pt>
          <cx:pt idx="642">-0.000484842035549346</cx:pt>
          <cx:pt idx="643">-8.6288311055718697e-05</cx:pt>
          <cx:pt idx="644">0.000116609753187409</cx:pt>
          <cx:pt idx="645">-0.00032201715919154798</cx:pt>
          <cx:pt idx="646">0.00088495901937483902</cx:pt>
          <cx:pt idx="647">0.01169610371901</cx:pt>
          <cx:pt idx="648">0.00187306164133172</cx:pt>
          <cx:pt idx="649">-0.033914624325823199</cx:pt>
          <cx:pt idx="650">-0.055823121346581697</cx:pt>
          <cx:pt idx="651">-0.0105007234626963</cx:pt>
          <cx:pt idx="652">0.025326824338969</cx:pt>
          <cx:pt idx="653">0.0143855549837635</cx:pt>
          <cx:pt idx="654">0.0464100632795552</cx:pt>
          <cx:pt idx="655">0.023229611332930299</cx:pt>
          <cx:pt idx="656">0.060128477278988797</cx:pt>
          <cx:pt idx="657">0.023533559405155599</cx:pt>
          <cx:pt idx="658">-0.043054648106954703</cx:pt>
          <cx:pt idx="659">-0.086671635550154405</cx:pt>
          <cx:pt idx="660">-0.0847493077163365</cx:pt>
          <cx:pt idx="661">-0.075614959123868897</cx:pt>
          <cx:pt idx="662">-0.045408265602270799</cx:pt>
          <cx:pt idx="663">-0.047376985953653</cx:pt>
          <cx:pt idx="664">-0.0412416513278549</cx:pt>
          <cx:pt idx="665">-0.022379512212395099</cx:pt>
          <cx:pt idx="666">-0.0096860786612517295</cx:pt>
          <cx:pt idx="667">-0.000112676915716453</cx:pt>
          <cx:pt idx="668">-0.0028630553452199201</cx:pt>
          <cx:pt idx="669">-0.0027103139012844999</cx:pt>
          <cx:pt idx="670">-0.00147076852087745</cx:pt>
          <cx:pt idx="671">0.00021323997956302601</cx:pt>
          <cx:pt idx="672">7.2906082034363104e-05</cx:pt>
          <cx:pt idx="673">3.02662200315697e-05</cx:pt>
          <cx:pt idx="674">-0.00020700677371285399</cx:pt>
          <cx:pt idx="675">0.0072191972805472704</cx:pt>
          <cx:pt idx="676">-0.0021852435405093698</cx:pt>
          <cx:pt idx="677">-0.018257239501192599</cx:pt>
          <cx:pt idx="678">-0.034237651939998198</cx:pt>
          <cx:pt idx="679">-0.040580215580498798</cx:pt>
          <cx:pt idx="680">-0.0413141377782077</cx:pt>
          <cx:pt idx="681">0.019291237519451498</cx:pt>
          <cx:pt idx="682">-0.0116803267966533</cx:pt>
          <cx:pt idx="683">-0.016054872768836999</cx:pt>
          <cx:pt idx="684">0.0122632871309469</cx:pt>
          <cx:pt idx="685">-0.037310093989438901</cx:pt>
          <cx:pt idx="686">-0.077049076497052796</cx:pt>
          <cx:pt idx="687">-0.067099636972877796</cx:pt>
          <cx:pt idx="688">-0.046171325684941998</cx:pt>
          <cx:pt idx="689">-0.039279215099612297</cx:pt>
          <cx:pt idx="690">-0.0229063861051425</cx:pt>
          <cx:pt idx="691">-0.0311013728995004</cx:pt>
          <cx:pt idx="692">-0.015736038607148201</cx:pt>
          <cx:pt idx="693">-0.015304748317324099</cx:pt>
          <cx:pt idx="694">-0.010102291732276799</cx:pt>
          <cx:pt idx="695">-0.00127696300890752</cx:pt>
          <cx:pt idx="696">-0.000228845276731114</cx:pt>
          <cx:pt idx="697">-0.000187525021741425</cx:pt>
          <cx:pt idx="698">0.00057970388607270099</cx:pt>
          <cx:pt idx="699">0.00049107885637804795</cx:pt>
          <cx:pt idx="700">8.52664803907265e-05</cx:pt>
          <cx:pt idx="701">0.000198854006040025</cx:pt>
          <cx:pt idx="702">0.000219858894586827</cx:pt>
          <cx:pt idx="703">-0.00072332503863307095</cx:pt>
          <cx:pt idx="704">-0.0049857508496665001</cx:pt>
          <cx:pt idx="705">-0.0098212636141640098</cx:pt>
          <cx:pt idx="706">-0.016014508375924202</cx:pt>
          <cx:pt idx="707">-0.042981888785102798</cx:pt>
          <cx:pt idx="708">-0.050515595657984497</cx:pt>
          <cx:pt idx="709">-0.027265737092611601</cx:pt>
          <cx:pt idx="710">-0.060258987697805001</cx:pt>
          <cx:pt idx="711">-0.065915087078937507</cx:pt>
          <cx:pt idx="712">-0.036387798008417398</cx:pt>
          <cx:pt idx="713">-0.041779862165406599</cx:pt>
          <cx:pt idx="714">-0.040987452422996902</cx:pt>
          <cx:pt idx="715">-0.027900269999333701</cx:pt>
          <cx:pt idx="716">-0.00844434952092093</cx:pt>
          <cx:pt idx="717">-0.0103190280623942</cx:pt>
          <cx:pt idx="718">-0.0076747463712886297</cx:pt>
          <cx:pt idx="719">-0.0048230756546187503</cx:pt>
          <cx:pt idx="720">-0.0061305922534511002</cx:pt>
          <cx:pt idx="721">-0.0047751273257086698</cx:pt>
          <cx:pt idx="722">-0.00121729170361525</cx:pt>
          <cx:pt idx="723">-0.0030080122748569198</cx:pt>
          <cx:pt idx="724">-0.00068437757012213701</cx:pt>
          <cx:pt idx="725">-0.00015703415541526401</cx:pt>
          <cx:pt idx="726">-0.00041866359587936798</cx:pt>
          <cx:pt idx="727">-0.00052461985217115595</cx:pt>
          <cx:pt idx="728">0.000125272477111746</cx:pt>
          <cx:pt idx="729">-0.00051399312139837597</cx:pt>
          <cx:pt idx="730">0.00016068263823831299</cx:pt>
          <cx:pt idx="731">-0.00014822809458272699</cx:pt>
          <cx:pt idx="732">-0.00052557648897829897</cx:pt>
          <cx:pt idx="733">-0.0057482198341275801</cx:pt>
          <cx:pt idx="734">-0.0181111082872061</cx:pt>
          <cx:pt idx="735">-0.021828091947362901</cx:pt>
          <cx:pt idx="736">-0.0149492361034848</cx:pt>
          <cx:pt idx="737">-0.017682314129767399</cx:pt>
          <cx:pt idx="738">-0.037353739959569802</cx:pt>
          <cx:pt idx="739">-0.026077877375448599</cx:pt>
          <cx:pt idx="740">-0.0132210058754726</cx:pt>
          <cx:pt idx="741">-0.0093565654070491104</cx:pt>
          <cx:pt idx="742">-0.029406872171978599</cx:pt>
          <cx:pt idx="743">-0.026268304931170799</cx:pt>
          <cx:pt idx="744">-0.0075783669189637996</cx:pt>
          <cx:pt idx="745">-0.0069492197003393798</cx:pt>
          <cx:pt idx="746">-0.0054089350792832103</cx:pt>
          <cx:pt idx="747">-0.0021432106710532802</cx:pt>
          <cx:pt idx="748">-0.00062778957942519003</cx:pt>
          <cx:pt idx="749">0.00034631340906193499</cx:pt>
          <cx:pt idx="750">-0.00023534745037638799</cx:pt>
          <cx:pt idx="751">-0.00035148615762423699</cx:pt>
          <cx:pt idx="752">-0.00037180200640255298</cx:pt>
          <cx:pt idx="753">3.8739413846799098e-05</cx:pt>
          <cx:pt idx="754">-0.00036910641203229702</cx:pt>
          <cx:pt idx="755">-0.00080998720297326598</cx:pt>
          <cx:pt idx="756">5.2590774380691599e-05</cx:pt>
          <cx:pt idx="757">0.00086524651090291401</cx:pt>
          <cx:pt idx="758">0.00012054416404771101</cx:pt>
          <cx:pt idx="759">-0.00077292038207045402</cx:pt>
          <cx:pt idx="760">-0.00042070339977739199</cx:pt>
          <cx:pt idx="761">0.00083360091751429803</cx:pt>
          <cx:pt idx="762">0.000457567765377568</cx:pt>
          <cx:pt idx="763">-0.00056282557281201904</cx:pt>
          <cx:pt idx="764">0.000169245279661873</cx:pt>
          <cx:pt idx="765">-0.00088384574793430495</cx:pt>
          <cx:pt idx="766">-0.0035372591250606902</cx:pt>
          <cx:pt idx="767">0.00089715822279736596</cx:pt>
          <cx:pt idx="768">0.0022986665920961698</cx:pt>
          <cx:pt idx="769">-0.00118255053602264</cx:pt>
          <cx:pt idx="770">-0.00378835846002253</cx:pt>
          <cx:pt idx="771">-0.0025720117930025702</cx:pt>
          <cx:pt idx="772">-0.0019310296002343901</cx:pt>
          <cx:pt idx="773">-0.00091658326554273201</cx:pt>
          <cx:pt idx="774">-0.000475154525887083</cx:pt>
          <cx:pt idx="775">-0.00042605836136902698</cx:pt>
          <cx:pt idx="776">-0.00075558655358378497</cx:pt>
          <cx:pt idx="777">-0.00055774483193347804</cx:pt>
          <cx:pt idx="778">-0.00053906265681497598</cx:pt>
          <cx:pt idx="779">-7.7848529058150795e-05</cx:pt>
          <cx:pt idx="780">0.00047052491825491199</cx:pt>
          <cx:pt idx="781">0.00038494522806381499</cx:pt>
          <cx:pt idx="782">-0.00069641171154620496</cx:pt>
          <cx:pt idx="783">-0.00051736395734370698</cx:pt>
          <cx:pt idx="784">-0.00022790856283627626</cx:pt>
          <cx:pt idx="785">-0.0029998480748103999</cx:pt>
          <cx:pt idx="786">-0.004078370149868225</cx:pt>
          <cx:pt idx="787">-0.002551424375356525</cx:pt>
          <cx:pt idx="788">-0.0056215004528734997</cx:pt>
          <cx:pt idx="789">-0.0088703720230361507</cx:pt>
          <cx:pt idx="790">-0.016663854722789449</cx:pt>
          <cx:pt idx="791">-0.018849818079334724</cx:pt>
          <cx:pt idx="792">-0.012521162162936524</cx:pt>
          <cx:pt idx="793">-0.019730006293759199</cx:pt>
          <cx:pt idx="794">-0.021082367838900776</cx:pt>
          <cx:pt idx="795">-0.020352244105448326</cx:pt>
          <cx:pt idx="796">-0.023187157251778324</cx:pt>
          <cx:pt idx="797">-0.01165917090684615</cx:pt>
          <cx:pt idx="798">0.0034746378334914248</cx:pt>
          <cx:pt idx="799">0.0011850122025670749</cx:pt>
          <cx:pt idx="800">-0.016616265187545901</cx:pt>
          <cx:pt idx="801">-0.0057718551072143002</cx:pt>
          <cx:pt idx="802">-0.00141618295643215</cx:pt>
          <cx:pt idx="803">-0.0022388715359812151</cx:pt>
          <cx:pt idx="804">-0.00091969935120833255</cx:pt>
          <cx:pt idx="805">-0.0093620346126599245</cx:pt>
          <cx:pt idx="806">0.011272185914099325</cx:pt>
          <cx:pt idx="807">0.0028250011825364501</cx:pt>
          <cx:pt idx="808">-0.00023412417137669126</cx:pt>
          <cx:pt idx="809">1.4131982295769824e-05</cx:pt>
          <cx:pt idx="810">-0.0001133825703426735</cx:pt>
          <cx:pt idx="811">-0.00035302186132280249</cx:pt>
          <cx:pt idx="812">-0.00079022609855808996</cx:pt>
          <cx:pt idx="813">-0.00415432239442235</cx:pt>
          <cx:pt idx="814">-0.0057138678497348997</cx:pt>
          <cx:pt idx="815">-0.0055043593478748499</cx:pt>
          <cx:pt idx="816">-0.0098795115455082242</cx:pt>
          <cx:pt idx="817">-0.0122136923633068</cx:pt>
          <cx:pt idx="818">-0.012661525157764374</cx:pt>
          <cx:pt idx="819">-0.0079575905096869494</cx:pt>
          <cx:pt idx="820">-0.011226725352610274</cx:pt>
          <cx:pt idx="821">-0.0119303866526634</cx:pt>
          <cx:pt idx="822">-0.019897200688585876</cx:pt>
          <cx:pt idx="823">-0.03473112785062725</cx:pt>
          <cx:pt idx="824">-0.025659583637678</cx:pt>
          <cx:pt idx="825">-0.016664428733022402</cx:pt>
          <cx:pt idx="826">-0.0123003642140345</cx:pt>
          <cx:pt idx="827">-0.0069961327986019254</cx:pt>
          <cx:pt idx="828">0.0054418669758191504</cx:pt>
          <cx:pt idx="829">0.014153504320817224</cx:pt>
          <cx:pt idx="830">0.013801136080419576</cx:pt>
          <cx:pt idx="831">-0.0054947016011677504</cx:pt>
          <cx:pt idx="832">0.0073970116044493502</cx:pt>
          <cx:pt idx="833">0.0215363548803045</cx:pt>
          <cx:pt idx="834">0.021199119552330326</cx:pt>
          <cx:pt idx="835">0.0054738704323123999</cx:pt>
          <cx:pt idx="836">0.00043722587965522249</cx:pt>
          <cx:pt idx="837">-0.000152452391946314</cx:pt>
          <cx:pt idx="838">1.2066827390275901e-05</cx:pt>
          <cx:pt idx="839">-0.00010810258524986026</cx:pt>
          <cx:pt idx="840">-0.00079031986735634001</cx:pt>
          <cx:pt idx="841">-0.0042733295210434247</cx:pt>
          <cx:pt idx="842">-0.0059549625492629999</cx:pt>
          <cx:pt idx="843">-0.0085489859599734742</cx:pt>
          <cx:pt idx="844">-0.013487765435049251</cx:pt>
          <cx:pt idx="845">-0.0123154768379517</cx:pt>
          <cx:pt idx="846">-0.0096691407603846247</cx:pt>
          <cx:pt idx="847">0.0015806658531129375</cx:pt>
          <cx:pt idx="848">-0.019115305527054576</cx:pt>
          <cx:pt idx="849">-0.035591971900274501</cx:pt>
          <cx:pt idx="850">-0.014147820591344775</cx:pt>
          <cx:pt idx="851">-0.0011837223198918926</cx:pt>
          <cx:pt idx="852">-0.011474964100937325</cx:pt>
          <cx:pt idx="853">-0.013714038019139899</cx:pt>
          <cx:pt idx="854">0.007620116232386575</cx:pt>
          <cx:pt idx="855">-0.0078572782426284508</cx:pt>
          <cx:pt idx="856">0.0201356269316658</cx:pt>
          <cx:pt idx="857">0.026926176828239751</cx:pt>
          <cx:pt idx="858">0.01128287734443215</cx:pt>
          <cx:pt idx="859">0.0090750238770860997</cx:pt>
          <cx:pt idx="860">0.022193644957101001</cx:pt>
          <cx:pt idx="861">0.042498365325735997</cx:pt>
          <cx:pt idx="862">0.024003069736708526</cx:pt>
          <cx:pt idx="863">0.0060597377378992</cx:pt>
          <cx:pt idx="864">-0.0022686225138923927</cx:pt>
          <cx:pt idx="865">-7.7626218511634248e-05</cx:pt>
          <cx:pt idx="866">-5.9651964878692002e-05</cx:pt>
          <cx:pt idx="867">-0.00028003219836325252</cx:pt>
          <cx:pt idx="868">-0.00086987536378037745</cx:pt>
          <cx:pt idx="869">-0.0041361839223759246</cx:pt>
          <cx:pt idx="870">-0.0055127475333904248</cx:pt>
          <cx:pt idx="871">-0.0093013547003678743</cx:pt>
          <cx:pt idx="872">-0.0090621402719813001</cx:pt>
          <cx:pt idx="873">-0.0096020619570731502</cx:pt>
          <cx:pt idx="874">-0.0037104267225298751</cx:pt>
          <cx:pt idx="875">-0.0030107169452797001</cx:pt>
          <cx:pt idx="876">-0.018759493536918151</cx:pt>
          <cx:pt idx="877">-0.022860723916361674</cx:pt>
          <cx:pt idx="878">0.00078269115174008498</cx:pt>
          <cx:pt idx="879">0.016087124395689701</cx:pt>
          <cx:pt idx="880">0.0045043041964225004</cx:pt>
          <cx:pt idx="881">-0.018614643478339101</cx:pt>
          <cx:pt idx="882">-0.038140030554092499</cx:pt>
          <cx:pt idx="883">-0.015726477612112651</cx:pt>
          <cx:pt idx="884">-0.00022790856283627626</cx:pt>
          <cx:pt idx="885">-0.0029998480748103999</cx:pt>
          <cx:pt idx="886">-0.004078370149868225</cx:pt>
          <cx:pt idx="887">-0.002551424375356525</cx:pt>
          <cx:pt idx="888">-0.0056215004528734997</cx:pt>
          <cx:pt idx="889">-0.0088703720230361507</cx:pt>
          <cx:pt idx="890">-0.016663854722789449</cx:pt>
          <cx:pt idx="891">-0.018849818079334724</cx:pt>
          <cx:pt idx="892">-0.012521162162936524</cx:pt>
          <cx:pt idx="893">-0.019730006293759199</cx:pt>
          <cx:pt idx="894">-0.021082367838900776</cx:pt>
          <cx:pt idx="895">-0.020352244105448326</cx:pt>
          <cx:pt idx="896">-0.023187157251778324</cx:pt>
          <cx:pt idx="897">-0.01165917090684615</cx:pt>
          <cx:pt idx="898">0.0034746378334914248</cx:pt>
          <cx:pt idx="899">0.0011850122025670749</cx:pt>
          <cx:pt idx="900">-0.016616265187545901</cx:pt>
          <cx:pt idx="901">-0.0057718551072143002</cx:pt>
          <cx:pt idx="902">-0.00141618295643215</cx:pt>
          <cx:pt idx="903">-0.0022388715359812151</cx:pt>
          <cx:pt idx="904">-0.00091969935120833255</cx:pt>
          <cx:pt idx="905">-0.0093620346126599245</cx:pt>
          <cx:pt idx="906">0.011272185914099325</cx:pt>
          <cx:pt idx="907">0.0028250011825364501</cx:pt>
          <cx:pt idx="908">-0.00023412417137669126</cx:pt>
          <cx:pt idx="909">1.4131982295769824e-05</cx:pt>
          <cx:pt idx="910">-0.0001133825703426735</cx:pt>
          <cx:pt idx="911">-0.00035302186132280249</cx:pt>
          <cx:pt idx="912">-0.00079022609855808996</cx:pt>
          <cx:pt idx="913">-0.00415432239442235</cx:pt>
          <cx:pt idx="914">-0.0057138678497348997</cx:pt>
          <cx:pt idx="915">-0.0055043593478748499</cx:pt>
          <cx:pt idx="916">-0.0098795115455082242</cx:pt>
          <cx:pt idx="917">-0.0122136923633068</cx:pt>
          <cx:pt idx="918">-0.012661525157764374</cx:pt>
          <cx:pt idx="919">-0.0079575905096869494</cx:pt>
          <cx:pt idx="920">-0.011226725352610274</cx:pt>
          <cx:pt idx="921">-0.0119303866526634</cx:pt>
          <cx:pt idx="922">-0.019897200688585876</cx:pt>
          <cx:pt idx="923">-0.03473112785062725</cx:pt>
          <cx:pt idx="924">-0.025659583637678</cx:pt>
          <cx:pt idx="925">-0.016664428733022402</cx:pt>
          <cx:pt idx="926">-0.0123003642140345</cx:pt>
          <cx:pt idx="927">-0.0069961327986019254</cx:pt>
          <cx:pt idx="928">0.0054418669758191504</cx:pt>
          <cx:pt idx="929">0.014153504320817224</cx:pt>
          <cx:pt idx="930">0.013801136080419576</cx:pt>
          <cx:pt idx="931">-0.0054947016011677504</cx:pt>
          <cx:pt idx="932">0.0073970116044493502</cx:pt>
          <cx:pt idx="933">0.0215363548803045</cx:pt>
          <cx:pt idx="934">0.021199119552330326</cx:pt>
          <cx:pt idx="935">0.0054738704323123999</cx:pt>
          <cx:pt idx="936">0.00043722587965522249</cx:pt>
          <cx:pt idx="937">-0.000152452391946314</cx:pt>
          <cx:pt idx="938">1.2066827390275901e-05</cx:pt>
          <cx:pt idx="939">-0.00010810258524986026</cx:pt>
          <cx:pt idx="940">-0.00079031986735634001</cx:pt>
          <cx:pt idx="941">-0.0042733295210434247</cx:pt>
          <cx:pt idx="942">-0.0059549625492629999</cx:pt>
          <cx:pt idx="943">-0.0085489859599734742</cx:pt>
          <cx:pt idx="944">-0.013487765435049251</cx:pt>
          <cx:pt idx="945">-0.0123154768379517</cx:pt>
          <cx:pt idx="946">-0.0096691407603846247</cx:pt>
          <cx:pt idx="947">0.0015806658531129375</cx:pt>
          <cx:pt idx="948">-0.019115305527054576</cx:pt>
          <cx:pt idx="949">-0.035591971900274501</cx:pt>
          <cx:pt idx="950">-0.014147820591344775</cx:pt>
          <cx:pt idx="951">-0.0011837223198918926</cx:pt>
          <cx:pt idx="952">-0.011474964100937325</cx:pt>
          <cx:pt idx="953">-0.013714038019139899</cx:pt>
          <cx:pt idx="954">0.007620116232386575</cx:pt>
          <cx:pt idx="955">-0.0078572782426284508</cx:pt>
          <cx:pt idx="956">0.0201356269316658</cx:pt>
          <cx:pt idx="957">0.026926176828239751</cx:pt>
          <cx:pt idx="958">0.01128287734443215</cx:pt>
          <cx:pt idx="959">0.0090750238770860997</cx:pt>
          <cx:pt idx="960">0.022193644957101001</cx:pt>
          <cx:pt idx="961">0.042498365325735997</cx:pt>
          <cx:pt idx="962">0.024003069736708526</cx:pt>
          <cx:pt idx="963">0.0060597377378992</cx:pt>
          <cx:pt idx="964">-0.0022686225138923927</cx:pt>
          <cx:pt idx="965">-7.7626218511634248e-05</cx:pt>
          <cx:pt idx="966">-5.9651964878692002e-05</cx:pt>
          <cx:pt idx="967">-0.00028003219836325252</cx:pt>
          <cx:pt idx="968">-0.00086987536378037745</cx:pt>
          <cx:pt idx="969">-0.0041361839223759246</cx:pt>
          <cx:pt idx="970">-0.0055127475333904248</cx:pt>
          <cx:pt idx="971">-0.0093013547003678743</cx:pt>
          <cx:pt idx="972">-0.0090621402719813001</cx:pt>
          <cx:pt idx="973">-0.0096020619570731502</cx:pt>
          <cx:pt idx="974">-0.0037104267225298751</cx:pt>
          <cx:pt idx="975">-0.0030107169452797001</cx:pt>
          <cx:pt idx="976">-0.018759493536918151</cx:pt>
          <cx:pt idx="977">-0.022860723916361674</cx:pt>
          <cx:pt idx="978">0.00078269115174008498</cx:pt>
          <cx:pt idx="979">0.016087124395689701</cx:pt>
          <cx:pt idx="980">0.0045043041964225004</cx:pt>
          <cx:pt idx="981">-0.018614643478339101</cx:pt>
          <cx:pt idx="982">-0.038140030554092499</cx:pt>
          <cx:pt idx="983">-0.015726477612112651</cx:pt>
          <cx:pt idx="984">-0.00022790856283627626</cx:pt>
          <cx:pt idx="985">-0.0029998480748103999</cx:pt>
          <cx:pt idx="986">-0.004078370149868225</cx:pt>
          <cx:pt idx="987">-0.002551424375356525</cx:pt>
          <cx:pt idx="988">-0.0056215004528734997</cx:pt>
          <cx:pt idx="989">-0.0088703720230361507</cx:pt>
          <cx:pt idx="990">-0.016663854722789449</cx:pt>
          <cx:pt idx="991">-0.018849818079334724</cx:pt>
          <cx:pt idx="992">-0.012521162162936524</cx:pt>
          <cx:pt idx="993">-0.019730006293759199</cx:pt>
          <cx:pt idx="994">-0.021082367838900776</cx:pt>
          <cx:pt idx="995">-0.020352244105448326</cx:pt>
          <cx:pt idx="996">-0.023187157251778324</cx:pt>
          <cx:pt idx="997">-0.01165917090684615</cx:pt>
          <cx:pt idx="998">0.0034746378334914248</cx:pt>
          <cx:pt idx="999">0.0011850122025670749</cx:pt>
          <cx:pt idx="1000">-0.016616265187545901</cx:pt>
          <cx:pt idx="1001">-0.0057718551072143002</cx:pt>
          <cx:pt idx="1002">-0.00141618295643215</cx:pt>
          <cx:pt idx="1003">-0.0022388715359812151</cx:pt>
          <cx:pt idx="1004">-0.00091969935120833255</cx:pt>
          <cx:pt idx="1005">-0.0093620346126599245</cx:pt>
          <cx:pt idx="1006">0.011272185914099325</cx:pt>
          <cx:pt idx="1007">0.0028250011825364501</cx:pt>
          <cx:pt idx="1008">-0.00023412417137669126</cx:pt>
          <cx:pt idx="1009">1.4131982295769824e-05</cx:pt>
          <cx:pt idx="1010">-0.0001133825703426735</cx:pt>
          <cx:pt idx="1011">-0.00035302186132280249</cx:pt>
          <cx:pt idx="1012">-0.00079022609855808996</cx:pt>
          <cx:pt idx="1013">-0.00415432239442235</cx:pt>
          <cx:pt idx="1014">-0.0057138678497348997</cx:pt>
          <cx:pt idx="1015">-0.0055043593478748499</cx:pt>
          <cx:pt idx="1016">-0.0098795115455082242</cx:pt>
          <cx:pt idx="1017">-0.0122136923633068</cx:pt>
          <cx:pt idx="1018">-0.012661525157764374</cx:pt>
          <cx:pt idx="1019">-0.0079575905096869494</cx:pt>
          <cx:pt idx="1020">-0.011226725352610274</cx:pt>
          <cx:pt idx="1021">-0.0119303866526634</cx:pt>
          <cx:pt idx="1022">-0.019897200688585876</cx:pt>
          <cx:pt idx="1023">-0.03473112785062725</cx:pt>
          <cx:pt idx="1024">-0.025659583637678</cx:pt>
          <cx:pt idx="1025">-0.016664428733022402</cx:pt>
          <cx:pt idx="1026">-0.0123003642140345</cx:pt>
          <cx:pt idx="1027">-0.0069961327986019254</cx:pt>
          <cx:pt idx="1028">0.0054418669758191504</cx:pt>
          <cx:pt idx="1029">0.014153504320817224</cx:pt>
          <cx:pt idx="1030">0.013801136080419576</cx:pt>
          <cx:pt idx="1031">-0.0054947016011677504</cx:pt>
          <cx:pt idx="1032">0.0073970116044493502</cx:pt>
          <cx:pt idx="1033">0.0215363548803045</cx:pt>
          <cx:pt idx="1034">0.021199119552330326</cx:pt>
          <cx:pt idx="1035">0.0054738704323123999</cx:pt>
          <cx:pt idx="1036">0.00043722587965522249</cx:pt>
          <cx:pt idx="1037">-0.000152452391946314</cx:pt>
          <cx:pt idx="1038">1.2066827390275901e-05</cx:pt>
          <cx:pt idx="1039">-0.00010810258524986026</cx:pt>
          <cx:pt idx="1040">-0.00079031986735634001</cx:pt>
          <cx:pt idx="1041">-0.0042733295210434247</cx:pt>
          <cx:pt idx="1042">-0.0059549625492629999</cx:pt>
          <cx:pt idx="1043">-0.0085489859599734742</cx:pt>
          <cx:pt idx="1044">-0.013487765435049251</cx:pt>
          <cx:pt idx="1045">-0.0123154768379517</cx:pt>
          <cx:pt idx="1046">-0.0096691407603846247</cx:pt>
          <cx:pt idx="1047">0.0015806658531129375</cx:pt>
          <cx:pt idx="1048">-0.019115305527054576</cx:pt>
          <cx:pt idx="1049">-0.035591971900274501</cx:pt>
          <cx:pt idx="1050">-0.014147820591344775</cx:pt>
          <cx:pt idx="1051">-0.0011837223198918926</cx:pt>
          <cx:pt idx="1052">-0.011474964100937325</cx:pt>
          <cx:pt idx="1053">-0.013714038019139899</cx:pt>
          <cx:pt idx="1054">0.007620116232386575</cx:pt>
          <cx:pt idx="1055">-0.0078572782426284508</cx:pt>
          <cx:pt idx="1056">0.0201356269316658</cx:pt>
          <cx:pt idx="1057">0.026926176828239751</cx:pt>
          <cx:pt idx="1058">0.01128287734443215</cx:pt>
          <cx:pt idx="1059">0.0090750238770860997</cx:pt>
          <cx:pt idx="1060">0.022193644957101001</cx:pt>
          <cx:pt idx="1061">0.042498365325735997</cx:pt>
          <cx:pt idx="1062">0.024003069736708526</cx:pt>
          <cx:pt idx="1063">0.0060597377378992</cx:pt>
          <cx:pt idx="1064">-0.0022686225138923927</cx:pt>
          <cx:pt idx="1065">-7.7626218511634248e-05</cx:pt>
          <cx:pt idx="1066">-5.9651964878692002e-05</cx:pt>
          <cx:pt idx="1067">-0.00028003219836325252</cx:pt>
          <cx:pt idx="1068">-0.00086987536378037745</cx:pt>
          <cx:pt idx="1069">-0.0041361839223759246</cx:pt>
          <cx:pt idx="1070">-0.0055127475333904248</cx:pt>
          <cx:pt idx="1071">-0.0093013547003678743</cx:pt>
          <cx:pt idx="1072">-0.0090621402719813001</cx:pt>
          <cx:pt idx="1073">-0.0096020619570731502</cx:pt>
          <cx:pt idx="1074">-0.0037104267225298751</cx:pt>
          <cx:pt idx="1075">-0.0030107169452797001</cx:pt>
          <cx:pt idx="1076">-0.018759493536918151</cx:pt>
          <cx:pt idx="1077">-0.022860723916361674</cx:pt>
          <cx:pt idx="1078">0.00078269115174008498</cx:pt>
          <cx:pt idx="1079">0.016087124395689701</cx:pt>
          <cx:pt idx="1080">0.0045043041964225004</cx:pt>
          <cx:pt idx="1081">-0.018614643478339101</cx:pt>
          <cx:pt idx="1082">-0.038140030554092499</cx:pt>
          <cx:pt idx="1083">-0.015726477612112651</cx:pt>
        </cx:lvl>
      </cx:numDim>
    </cx:data>
    <cx:data id="149">
      <cx:numDim type="val">
        <cx:f>Sheet2!$ET$1:$ET$1084</cx:f>
        <cx:lvl ptCount="1084" formatCode="G/通用格式">
          <cx:pt idx="0">-0.00024137237511544099</cx:pt>
          <cx:pt idx="1">-0.00054623177886134401</cx:pt>
          <cx:pt idx="2">-0.00043427941306852397</cx:pt>
          <cx:pt idx="3">0.00013283724977048301</cx:pt>
          <cx:pt idx="4">0.00038389576667424903</cx:pt>
          <cx:pt idx="5">-0.00021373765041787001</cx:pt>
          <cx:pt idx="6">0.00059946365357523999</cx:pt>
          <cx:pt idx="7">-0.00051223723452866496</cx:pt>
          <cx:pt idx="8">-0.000180307210411524</cx:pt>
          <cx:pt idx="9">0.000222616870986712</cx:pt>
          <cx:pt idx="10">0.00046991112075517701</cx:pt>
          <cx:pt idx="11">4.8424872848876201e-05</cx:pt>
          <cx:pt idx="12">1.4197628899900899e-05</cx:pt>
          <cx:pt idx="13">-0.00072574071423223705</cx:pt>
          <cx:pt idx="14">-0.00013658791925944699</cx:pt>
          <cx:pt idx="15">0.0013937122568071</cx:pt>
          <cx:pt idx="16">0.000115621515533768</cx:pt>
          <cx:pt idx="17">-0.00025725006463273497</cx:pt>
          <cx:pt idx="18">-0.00079820582385670895</cx:pt>
          <cx:pt idx="19">-0.00091411790751957597</cx:pt>
          <cx:pt idx="20">0.000239787911555522</cx:pt>
          <cx:pt idx="21">-0.00021794338621517999</cx:pt>
          <cx:pt idx="22">-0.00068071765304275904</cx:pt>
          <cx:pt idx="23">-0.00080683584784651196</cx:pt>
          <cx:pt idx="24">0.00021163097881137099</cx:pt>
          <cx:pt idx="25">0.000150139882146216</cx:pt>
          <cx:pt idx="26">0.00013273408534428599</cx:pt>
          <cx:pt idx="27">0.00090430061033029599</cx:pt>
          <cx:pt idx="28">-0.00025554376600881302</cx:pt>
          <cx:pt idx="29">-0.00023131370395139799</cx:pt>
          <cx:pt idx="30">0.000194150692797411</cx:pt>
          <cx:pt idx="31">-0.00027964211958777802</cx:pt>
          <cx:pt idx="32">0.000148528768680579</cx:pt>
          <cx:pt idx="33">0.000306836341220889</cx:pt>
          <cx:pt idx="34">0.0022858456384020598</cx:pt>
          <cx:pt idx="35">0.0050351974131188498</cx:pt>
          <cx:pt idx="36">0.0031042470064352201</cx:pt>
          <cx:pt idx="37">0.00042539988333079401</cx:pt>
          <cx:pt idx="38">0.00214279404264205</cx:pt>
          <cx:pt idx="39">0.00368413481783078</cx:pt>
          <cx:pt idx="40">0.0020626571666150502</cx:pt>
          <cx:pt idx="41">0.0033196697938254198</cx:pt>
          <cx:pt idx="42">0.00133097929588671</cx:pt>
          <cx:pt idx="43">0.0040829340562490296</cx:pt>
          <cx:pt idx="44">0.0016195860130439801</cx:pt>
          <cx:pt idx="45">0.0025946430408644102</cx:pt>
          <cx:pt idx="46">0.00170950429960502</cx:pt>
          <cx:pt idx="47">0.0026671063598168298</cx:pt>
          <cx:pt idx="48">0.0032544816815810698</cx:pt>
          <cx:pt idx="49">0.0032956124097972602</cx:pt>
          <cx:pt idx="50">0.00018164382285541401</cx:pt>
          <cx:pt idx="51">-0.000308086296994946</cx:pt>
          <cx:pt idx="52">5.0336231779838202e-05</cx:pt>
          <cx:pt idx="53">0.00075180431982490702</cx:pt>
          <cx:pt idx="54">0.00024275285601960101</cx:pt>
          <cx:pt idx="55">0.00088500681263371903</cx:pt>
          <cx:pt idx="56">-0.000122865544070014</cx:pt>
          <cx:pt idx="57">-0.00061755089798683303</cx:pt>
          <cx:pt idx="58">-6.3948172155199606e-05</cx:pt>
          <cx:pt idx="59">6.4929993818452894e-05</cx:pt>
          <cx:pt idx="60">-0.00015435678519601099</cx:pt>
          <cx:pt idx="61">0.00051005918936721504</cx:pt>
          <cx:pt idx="62">0.00165427075993095</cx:pt>
          <cx:pt idx="63">0.00698969572449047</cx:pt>
          <cx:pt idx="64">0.0058157684371692902</cx:pt>
          <cx:pt idx="65">-0.0010617233297511</cx:pt>
          <cx:pt idx="66">0.00011931061899895501</cx:pt>
          <cx:pt idx="67">0.0117567854760318</cx:pt>
          <cx:pt idx="68">0.0070285774680669301</cx:pt>
          <cx:pt idx="69">-0.012863664355880501</cx:pt>
          <cx:pt idx="70">0.0051047802429863001</cx:pt>
          <cx:pt idx="71">0.026664465571181701</cx:pt>
          <cx:pt idx="72">0.039569396336650603</cx:pt>
          <cx:pt idx="73">0.024113768361819998</cx:pt>
          <cx:pt idx="74">0.037570348252713</cx:pt>
          <cx:pt idx="75">0.030492375136917198</cx:pt>
          <cx:pt idx="76">0.017499252153993599</cx:pt>
          <cx:pt idx="77">0.018279331644774899</cx:pt>
          <cx:pt idx="78">0.01100706720517</cx:pt>
          <cx:pt idx="79">0.0038852221551908101</cx:pt>
          <cx:pt idx="80">0.00060431529025515305</cx:pt>
          <cx:pt idx="81">0.00058378763674935604</cx:pt>
          <cx:pt idx="82">0.00024545281710048803</cx:pt>
          <cx:pt idx="83">-0.00033602353235784099</cx:pt>
          <cx:pt idx="84">-0.00048960844735693296</cx:pt>
          <cx:pt idx="85">-0.00077600210609021303</cx:pt>
          <cx:pt idx="86">-0.0027979136789213601</cx:pt>
          <cx:pt idx="87">-0.00010458263236518099</cx:pt>
          <cx:pt idx="88">0.0023079828403422698</cx:pt>
          <cx:pt idx="89">0.00087250572133899503</cx:pt>
          <cx:pt idx="90">0.0015102006859162699</cx:pt>
          <cx:pt idx="91">0.0085737706773507498</cx:pt>
          <cx:pt idx="92">0.0049425038362215703</cx:pt>
          <cx:pt idx="93">0.0042464388134733702</cx:pt>
          <cx:pt idx="94">-0.013499255181073099</cx:pt>
          <cx:pt idx="95">-0.0093353308215586902</cx:pt>
          <cx:pt idx="96">-0.032257807953398401</cx:pt>
          <cx:pt idx="97">0.0127526633676814</cx:pt>
          <cx:pt idx="98">0.032081320452684199</cx:pt>
          <cx:pt idx="99">0.048696864161869802</cx:pt>
          <cx:pt idx="100">0.042086945833345102</cx:pt>
          <cx:pt idx="101">0.0224920044333085</cx:pt>
          <cx:pt idx="102">0.081205145080272795</cx:pt>
          <cx:pt idx="103">0.083666952256223601</cx:pt>
          <cx:pt idx="104">0.0645180253693039</cx:pt>
          <cx:pt idx="105">0.043689054305799398</cx:pt>
          <cx:pt idx="106">0.018668574866910599</cx:pt>
          <cx:pt idx="107">0.0093511135170749795</cx:pt>
          <cx:pt idx="108">0.0063651225147025496</cx:pt>
          <cx:pt idx="109">-0.0010236932568605001</cx:pt>
          <cx:pt idx="110">9.7460640355778594e-05</cx:pt>
          <cx:pt idx="111">8.1276302343934406e-05</cx:pt>
          <cx:pt idx="112">-5.0605157957600201e-07</cx:pt>
          <cx:pt idx="113">0.00014555431622373499</cx:pt>
          <cx:pt idx="114">-0.0078862658333334092</cx:pt>
          <cx:pt idx="115">-0.00224370732437743</cx:pt>
          <cx:pt idx="116">-0.00075928733497116201</cx:pt>
          <cx:pt idx="117">-0.010019633438018399</cx:pt>
          <cx:pt idx="118">-0.020094189847521201</cx:pt>
          <cx:pt idx="119">-0.022087498617071301</cx:pt>
          <cx:pt idx="120">-0.0256027794722999</cx:pt>
          <cx:pt idx="121">0.010088146155444301</cx:pt>
          <cx:pt idx="122">-0.010522959931955201</cx:pt>
          <cx:pt idx="123">-0.022424470088853302</cx:pt>
          <cx:pt idx="124">-0.038124041020932101</cx:pt>
          <cx:pt idx="125">-0.042831082660666098</cx:pt>
          <cx:pt idx="126">-0.0247309955011457</cx:pt>
          <cx:pt idx="127">0.0108313023678068</cx:pt>
          <cx:pt idx="128">0.049321909113106799</cx:pt>
          <cx:pt idx="129">0.014955121622293</cx:pt>
          <cx:pt idx="130">0.0295203680361136</cx:pt>
          <cx:pt idx="131">0.077503125968666903</cx:pt>
          <cx:pt idx="132">0.070733986802163001</cx:pt>
          <cx:pt idx="133">0.071386936914458493</cx:pt>
          <cx:pt idx="134">0.032542567743873901</cx:pt>
          <cx:pt idx="135">0.021715947384970801</cx:pt>
          <cx:pt idx="136">-0.00073355831735404499</cx:pt>
          <cx:pt idx="137">-0.0028672621469829</cx:pt>
          <cx:pt idx="138">-0.0013784261744252001</cx:pt>
          <cx:pt idx="139">0.00057995399816104104</cx:pt>
          <cx:pt idx="140">0.00078882377856119503</cx:pt>
          <cx:pt idx="141">-0.000173589871604019</cx:pt>
          <cx:pt idx="142">-0.0010902580286636101</cx:pt>
          <cx:pt idx="143">-0.0014136015759259699</cx:pt>
          <cx:pt idx="144">-0.011032262689021299</cx:pt>
          <cx:pt idx="145">-0.024253960016092702</cx:pt>
          <cx:pt idx="146">-0.0426338917361824</cx:pt>
          <cx:pt idx="147">-0.037593067326405202</cx:pt>
          <cx:pt idx="148">-0.037852939045047801</cx:pt>
          <cx:pt idx="149">0.016215690672894099</cx:pt>
          <cx:pt idx="150">0.0103167076834979</cx:pt>
          <cx:pt idx="151">-0.037207724596220598</cx:pt>
          <cx:pt idx="152">-0.050063730405620399</cx:pt>
          <cx:pt idx="153">0.0015598809376355801</cx:pt>
          <cx:pt idx="154">0.038742732297855902</cx:pt>
          <cx:pt idx="155">0.066791273806824203</cx:pt>
          <cx:pt idx="156">0.098477279579708796</cx:pt>
          <cx:pt idx="157">0.097990311255693199</cx:pt>
          <cx:pt idx="158">0.106067144927806</cx:pt>
          <cx:pt idx="159">0.106503110007719</cx:pt>
          <cx:pt idx="160">0.076823028764616205</cx:pt>
          <cx:pt idx="161">0.051091461542111</cx:pt>
          <cx:pt idx="162">0.046011068737376898</cx:pt>
          <cx:pt idx="163">0.037411137742256899</cx:pt>
          <cx:pt idx="164">-0.0015148589839507601</cx:pt>
          <cx:pt idx="165">-0.0065677355365829602</cx:pt>
          <cx:pt idx="166">0.00037654905786667901</cx:pt>
          <cx:pt idx="167">0.00089636226243331601</cx:pt>
          <cx:pt idx="168">1.0378364650468e-05</cx:pt>
          <cx:pt idx="169">0.00050535850126503005</cx:pt>
          <cx:pt idx="170">-0.00042781192053480702</cx:pt>
          <cx:pt idx="171">-0.0093264143448387703</cx:pt>
          <cx:pt idx="172">-0.0233242415348591</cx:pt>
          <cx:pt idx="173">-0.025893834899777101</cx:pt>
          <cx:pt idx="174">-0.051545039454924002</cx:pt>
          <cx:pt idx="175">-0.038407131946204001</cx:pt>
          <cx:pt idx="176">-0.020057064048213401</cx:pt>
          <cx:pt idx="177">-0.0224591933373894</cx:pt>
          <cx:pt idx="178">-0.021110212296066699</cx:pt>
          <cx:pt idx="179">-0.0175910695183936</cx:pt>
          <cx:pt idx="180">0.012399215589606801</cx:pt>
          <cx:pt idx="181">0.026356780747603399</cx:pt>
          <cx:pt idx="182">0.076418755632335494</cx:pt>
          <cx:pt idx="183">0.10264036925603701</cx:pt>
          <cx:pt idx="184">0.081343629699355005</cx:pt>
          <cx:pt idx="185">0.050132061142203699</cx:pt>
          <cx:pt idx="186">0.088072846167725802</cx:pt>
          <cx:pt idx="187">0.099297747090847002</cx:pt>
          <cx:pt idx="188">0.058354712298421298</cx:pt>
          <cx:pt idx="189">0.0051565520553988704</cx:pt>
          <cx:pt idx="190">0.025646398392362602</cx:pt>
          <cx:pt idx="191">0.022284430361269699</cx:pt>
          <cx:pt idx="192">0.0088892543170911303</cx:pt>
          <cx:pt idx="193">0.0073497400621499601</cx:pt>
          <cx:pt idx="194">0.0016738551623917399</cx:pt>
          <cx:pt idx="195">0.00085837726746860403</cx:pt>
          <cx:pt idx="196">0.00081280037974000596</cx:pt>
          <cx:pt idx="197">-9.8911477615198302e-05</cx:pt>
          <cx:pt idx="198">-0.0021033245071268099</cx:pt>
          <cx:pt idx="199">-0.0058295574839980499</cx:pt>
          <cx:pt idx="200">-0.0076293710102453751</cx:pt>
          <cx:pt idx="201">-0.0053596724036431998</cx:pt>
          <cx:pt idx="202">-0.010582069856243249</cx:pt>
          <cx:pt idx="203">-0.0086533338527421001</cx:pt>
          <cx:pt idx="204">8.3326593163873754e-05</cx:pt>
          <cx:pt idx="205">0.0052725907362909498</cx:pt>
          <cx:pt idx="206">0.0075249563144288998</cx:pt>
          <cx:pt idx="207">0.00024010132027455801</cx:pt>
          <cx:pt idx="208">-0.0030328297004794998</cx:pt>
          <cx:pt idx="209">0.0089672370149263755</cx:pt>
          <cx:pt idx="210">0.015824523741718426</cx:pt>
          <cx:pt idx="211">0.0189559606967124</cx:pt>
          <cx:pt idx="212">0.0082810743003510004</cx:pt>
          <cx:pt idx="213">0.004167203641419725</cx:pt>
          <cx:pt idx="214">0.0038650167601395999</cx:pt>
          <cx:pt idx="215">0.011911468900510225</cx:pt>
          <cx:pt idx="216">0.0056087206569071998</cx:pt>
          <cx:pt idx="217">-0.0023655513215189374</cx:pt>
          <cx:pt idx="218">-0.0036176688141854752</cx:pt>
          <cx:pt idx="219">0.001616491206056965</cx:pt>
          <cx:pt idx="220">-0.00062285474923515498</cx:pt>
          <cx:pt idx="221">-0.00050462976186243255</cx:pt>
          <cx:pt idx="222">0.00059198599237543753</cx:pt>
          <cx:pt idx="223">0.00019563573968107051</cx:pt>
          <cx:pt idx="224">0.0001208080618911325</cx:pt>
          <cx:pt idx="225">-0.0003034712254040725</cx:pt>
          <cx:pt idx="226">-0.001322882364909405</cx:pt>
          <cx:pt idx="227">-0.0045773205394222249</cx:pt>
          <cx:pt idx="228">-0.0056364879127060504</cx:pt>
          <cx:pt idx="229">-0.0060634512122018751</cx:pt>
          <cx:pt idx="230">-0.0064578416575594997</cx:pt>
          <cx:pt idx="231">-0.0038820568049379748</cx:pt>
          <cx:pt idx="232">-0.0029234986301001748</cx:pt>
          <cx:pt idx="233">0.012921109723810826</cx:pt>
          <cx:pt idx="234">-0.00045565334726069002</cx:pt>
          <cx:pt idx="235">0.0023411535657649899</cx:pt>
          <cx:pt idx="236">0.0024769037404912923</cx:pt>
          <cx:pt idx="237">-0.01032966190935865</cx:pt>
          <cx:pt idx="238">-0.012740168730327125</cx:pt>
          <cx:pt idx="239">-0.016935285842404123</cx:pt>
          <cx:pt idx="240">-0.03149627804125725</cx:pt>
          <cx:pt idx="241">-0.023994428864814149</cx:pt>
          <cx:pt idx="242">-0.026229255479618001</cx:pt>
          <cx:pt idx="243">-0.021284360984984124</cx:pt>
          <cx:pt idx="244">-0.017466950332922074</cx:pt>
          <cx:pt idx="245">-0.0135524390644782</cx:pt>
          <cx:pt idx="246">-0.01313504680638825</cx:pt>
          <cx:pt idx="247">-0.0059610851701084747</cx:pt>
          <cx:pt idx="248">-0.0056780544633142751</cx:pt>
          <cx:pt idx="249">-0.0031462059388020001</cx:pt>
          <cx:pt idx="250">-0.00071930549255530497</cx:pt>
          <cx:pt idx="251">-0.00018331203073243475</cx:pt>
          <cx:pt idx="252">0.00019162636152833675</cx:pt>
          <cx:pt idx="253">3.7399592948666999e-05</cx:pt>
          <cx:pt idx="254">-0.00090665278609069751</cx:pt>
          <cx:pt idx="255">-0.0047904239489317754</cx:pt>
          <cx:pt idx="256">-0.0064657510653507999</cx:pt>
          <cx:pt idx="257">-0.010138001497767274</cx:pt>
          <cx:pt idx="258">-0.013445858152243501</cx:pt>
          <cx:pt idx="259">-0.0068692518399107753</cx:pt>
          <cx:pt idx="260">-0.0019985884697255375</cx:pt>
          <cx:pt idx="261">0.0054246993124784501</cx:pt>
          <cx:pt idx="262">-0.00500521170449635</cx:pt>
          <cx:pt idx="263">-0.00076662327298407504</cx:pt>
          <cx:pt idx="264">-0.0050345471091494997</cx:pt>
          <cx:pt idx="265">-0.025947219871545499</cx:pt>
          <cx:pt idx="266">-0.035373796387241502</cx:pt>
          <cx:pt idx="267">-0.036060881929961999</cx:pt>
          <cx:pt idx="268">-0.042669981919563497</cx:pt>
          <cx:pt idx="269">-0.042564714003679997</cx:pt>
          <cx:pt idx="270">-0.042844235075049752</cx:pt>
          <cx:pt idx="271">-0.038574454966623248</cx:pt>
          <cx:pt idx="272">-0.033003081886428247</cx:pt>
          <cx:pt idx="273">-0.034297928512858747</cx:pt>
          <cx:pt idx="274">-0.024565959265764874</cx:pt>
          <cx:pt idx="275">-0.015494044415418125</cx:pt>
          <cx:pt idx="276">-0.0092459728303748</cx:pt>
          <cx:pt idx="277">-0.0036969107580179499</cx:pt>
          <cx:pt idx="278">-0.001382362810048465</cx:pt>
          <cx:pt idx="279">-0.00014989640889290175</cx:pt>
          <cx:pt idx="280">-5.9235925557245e-05</cx:pt>
          <cx:pt idx="281">-0.00010681484966924925</cx:pt>
          <cx:pt idx="282">-0.00083409095618234251</cx:pt>
          <cx:pt idx="283">-0.0034176947719513</cx:pt>
          <cx:pt idx="284">-0.0064481489585101496</cx:pt>
          <cx:pt idx="285">-0.013521534390642624</cx:pt>
          <cx:pt idx="286">-0.013147051345636726</cx:pt>
          <cx:pt idx="287">-0.0055499441136005754</cx:pt>
          <cx:pt idx="288">0.0044372945516825751</cx:pt>
          <cx:pt idx="289">0.0049710130579280754</cx:pt>
          <cx:pt idx="290">-0.015350258304797375</cx:pt>
          <cx:pt idx="291">-0.0043174986629879748</cx:pt>
          <cx:pt idx="292">-0.010458484284315925</cx:pt>
          <cx:pt idx="293">-0.024156988562888726</cx:pt>
          <cx:pt idx="294">-0.026734690286580001</cx:pt>
          <cx:pt idx="295">-0.013315167043186275</cx:pt>
          <cx:pt idx="296">-0.02594926160238125</cx:pt>
          <cx:pt idx="297">-0.028952862834620251</cx:pt>
          <cx:pt idx="298">-0.034029627237114252</cx:pt>
          <cx:pt idx="299">-0.155243757941778</cx:pt>
          <cx:pt idx="300">-0.162822948717535</cx:pt>
          <cx:pt idx="301">-0.16883327786603</cx:pt>
          <cx:pt idx="302">-0.119106674041161</cx:pt>
          <cx:pt idx="303">-0.079336529430499805</cx:pt>
          <cx:pt idx="304">-0.043266595079941503</cx:pt>
          <cx:pt idx="305">-0.0179828279275316</cx:pt>
          <cx:pt idx="306">-0.0063280986813780199</cx:pt>
          <cx:pt idx="307">-0.00080235235437990605</cx:pt>
          <cx:pt idx="308">-0.00029110466921585399</cx:pt>
          <cx:pt idx="309">-0.0025945683793040602</cx:pt>
          <cx:pt idx="310">-0.0072658094415746603</cx:pt>
          <cx:pt idx="311">-0.014802673625461501</cx:pt>
          <cx:pt idx="312">-0.039172831563667299</cx:pt>
          <cx:pt idx="313">-0.043682795034680401</cx:pt>
          <cx:pt idx="314">-0.0120676855469233</cx:pt>
          <cx:pt idx="315">0.00041478041922521803</cx:pt>
          <cx:pt idx="316">0.0081308503872797502</cx:pt>
          <cx:pt idx="317">-0.035761478065562902</cx:pt>
          <cx:pt idx="318">-0.0146157304332542</cx:pt>
          <cx:pt idx="319">0.033141588143208403</cx:pt>
          <cx:pt idx="320">-0.0054524361287153897</cx:pt>
          <cx:pt idx="321">-0.047553187307867402</cx:pt>
          <cx:pt idx="322">-0.016514962505744</cx:pt>
          <cx:pt idx="323">0.0039524220521920204</cx:pt>
          <cx:pt idx="324">-0.019133132485171601</cx:pt>
          <cx:pt idx="325">-0.039349822177357198</cx:pt>
          <cx:pt idx="326">-0.050276034854225701</cx:pt>
          <cx:pt idx="327">-0.090177816320311896</cx:pt>
          <cx:pt idx="328">-0.139780339780224</cx:pt>
          <cx:pt idx="329">-0.155387035798288</cx:pt>
          <cx:pt idx="330">-0.13151429475760201</cx:pt>
          <cx:pt idx="331">-0.062362692387113998</cx:pt>
          <cx:pt idx="332">-0.0398594579841502</cx:pt>
          <cx:pt idx="333">-0.017585869775847199</cx:pt>
          <cx:pt idx="334">-0.00588584976283306</cx:pt>
          <cx:pt idx="335">-0.00072894620743596203</cx:pt>
          <cx:pt idx="336">-0.00030965520470754902</cx:pt>
          <cx:pt idx="337">-0.0018183545670089399</cx:pt>
          <cx:pt idx="338">-0.0047771667618057498</cx:pt>
          <cx:pt idx="339">-0.028442370753747101</cx:pt>
          <cx:pt idx="340">-0.049766679931598397</cx:pt>
          <cx:pt idx="341">-0.0414074916008524</cx:pt>
          <cx:pt idx="342">-0.0072439051514321404</cx:pt>
          <cx:pt idx="343">-0.021912072897156</cx:pt>
          <cx:pt idx="344">-0.0098195263279793801</cx:pt>
          <cx:pt idx="345">-0.035720969061740999</cx:pt>
          <cx:pt idx="346">0.058314535195460697</cx:pt>
          <cx:pt idx="347">0.10907319371749601</cx:pt>
          <cx:pt idx="348">0.015551506265785</cx:pt>
          <cx:pt idx="349">-0.0250229536351953</cx:pt>
          <cx:pt idx="350">0.0046611209157056696</cx:pt>
          <cx:pt idx="351">-0.021709211839897199</cx:pt>
          <cx:pt idx="352">-0.012100696548638599</cx:pt>
          <cx:pt idx="353">-0.0014107080173214001</cx:pt>
          <cx:pt idx="354">0.0077104100692489703</cx:pt>
          <cx:pt idx="355">-0.010799995242278501</cx:pt>
          <cx:pt idx="356">-0.063242146105708996</cx:pt>
          <cx:pt idx="357">-0.111681196749607</cx:pt>
          <cx:pt idx="358">-0.099107803239725206</cx:pt>
          <cx:pt idx="359">-0.037137033863585002</cx:pt>
          <cx:pt idx="360">-0.0271222822409154</cx:pt>
          <cx:pt idx="361">-0.0190177037882516</cx:pt>
          <cx:pt idx="362">-0.010714906084737699</cx:pt>
          <cx:pt idx="363">-0.0022259216943037998</cx:pt>
          <cx:pt idx="364">0.00044372325088447398</cx:pt>
          <cx:pt idx="365">0.00097421580413532404</cx:pt>
          <cx:pt idx="366">-0.00160002564558667</cx:pt>
          <cx:pt idx="367">-0.024885776585301701</cx:pt>
          <cx:pt idx="368">-0.046489903344461299</cx:pt>
          <cx:pt idx="369">-0.042351452738208298</cx:pt>
          <cx:pt idx="370">-0.013314253993998699</cx:pt>
          <cx:pt idx="371">-0.00125751150074274</cx:pt>
          <cx:pt idx="372">-0.026746932387053401</cx:pt>
          <cx:pt idx="373">0.0040986484762900004</cx:pt>
          <cx:pt idx="374">0.094918410270314904</cx:pt>
          <cx:pt idx="375">0.074321859872733806</cx:pt>
          <cx:pt idx="376">0.078398847126857907</cx:pt>
          <cx:pt idx="377">-0.0099167294826942101</cx:pt>
          <cx:pt idx="378">-0.0439607403369437</cx:pt>
          <cx:pt idx="379">-0.0228675484241164</cx:pt>
          <cx:pt idx="380">-0.0055298393259873603</cx:pt>
          <cx:pt idx="381">0.0210582541022158</cx:pt>
          <cx:pt idx="382">0.055135928060112097</cx:pt>
          <cx:pt idx="383">0.088237260116954305</cx:pt>
          <cx:pt idx="384">0.010429923608988799</cx:pt>
          <cx:pt idx="385">-0.043182512897562898</cx:pt>
          <cx:pt idx="386">-0.054608613964156602</cx:pt>
          <cx:pt idx="387">-0.021860308812912399</cx:pt>
          <cx:pt idx="388">-0.032483947365862603</cx:pt>
          <cx:pt idx="389">-0.024032380297213399</cx:pt>
          <cx:pt idx="390">-0.0103133124294955</cx:pt>
          <cx:pt idx="391">-0.0026265057527196998</cx:pt>
          <cx:pt idx="392">0.00050727603658642202</cx:pt>
          <cx:pt idx="393">-0.00027998511750518002</cx:pt>
          <cx:pt idx="394">0.000112779990195772</cx:pt>
          <cx:pt idx="395">-0.0091544338902417692</cx:pt>
          <cx:pt idx="396">-0.023052544843509899</cx:pt>
          <cx:pt idx="397">-0.023535299841070698</cx:pt>
          <cx:pt idx="398">-0.012691353075432701</cx:pt>
          <cx:pt idx="399">0.011617077126547999</cx:pt>
          <cx:pt idx="400">-0.0027875378701861298</cx:pt>
          <cx:pt idx="401">0.029396135917139101</cx:pt>
          <cx:pt idx="402">0.080130940048942806</cx:pt>
          <cx:pt idx="403">0.081616863291644803</cx:pt>
          <cx:pt idx="404">0.019680366783397098</cx:pt>
          <cx:pt idx="405">-0.031547738990268102</cx:pt>
          <cx:pt idx="406">-0.059328164604693201</cx:pt>
          <cx:pt idx="407">-0.052424514266084202</cx:pt>
          <cx:pt idx="408">2.5557924469227501e-05</cx:pt>
          <cx:pt idx="409">0.0061448809265916698</cx:pt>
          <cx:pt idx="410">0.088350237866937895</cx:pt>
          <cx:pt idx="411">0.13444345655946799</cx:pt>
          <cx:pt idx="412">0.102052014953025</cx:pt>
          <cx:pt idx="413">0.040526168252030897</cx:pt>
          <cx:pt idx="414">-0.026020458490152599</cx:pt>
          <cx:pt idx="415">-0.033123552116035501</cx:pt>
          <cx:pt idx="416">-0.024720776458247998</cx:pt>
          <cx:pt idx="417">-0.019579449247575299</cx:pt>
          <cx:pt idx="418">-0.0125797215492135</cx:pt>
          <cx:pt idx="419">-0.00020024071380662001</cx:pt>
          <cx:pt idx="420">-0.00031142141113894698</cx:pt>
          <cx:pt idx="421">0.00031522537506613899</cx:pt>
          <cx:pt idx="422">0.00042034219982338802</cx:pt>
          <cx:pt idx="423">-0.00410509722130781</cx:pt>
          <cx:pt idx="424">-0.0078125229382524398</cx:pt>
          <cx:pt idx="425">-0.0051796364243614796</cx:pt>
          <cx:pt idx="426">-0.035954050570026597</cx:pt>
          <cx:pt idx="427">0.0184033934281847</cx:pt>
          <cx:pt idx="428">0.0169891116905359</cx:pt>
          <cx:pt idx="429">0.035148582695085799</cx:pt>
          <cx:pt idx="430">0.0473586547396527</cx:pt>
          <cx:pt idx="431">0.043697968089802697</cx:pt>
          <cx:pt idx="432">0.0133271284766054</cx:pt>
          <cx:pt idx="433">-0.0447839026947566</cx:pt>
          <cx:pt idx="434">-0.043657652692893997</cx:pt>
          <cx:pt idx="435">-0.067339786605260299</cx:pt>
          <cx:pt idx="436">0.0171905790916939</cx:pt>
          <cx:pt idx="437">0.064057223871032298</cx:pt>
          <cx:pt idx="438">0.100605857228001</cx:pt>
          <cx:pt idx="439">0.13972827966885701</cx:pt>
          <cx:pt idx="440">0.117734788875651</cx:pt>
          <cx:pt idx="441">0.095306070215148003</cx:pt>
          <cx:pt idx="442">0.0078865293010244794</cx:pt>
          <cx:pt idx="443">-0.023293303436276801</cx:pt>
          <cx:pt idx="444">-0.024828794837960799</cx:pt>
          <cx:pt idx="445">-0.0163683559498667</cx:pt>
          <cx:pt idx="446">-0.015918869148000701</cx:pt>
          <cx:pt idx="447">-0.000895939027611885</cx:pt>
          <cx:pt idx="448">0.000178850541863467</cx:pt>
          <cx:pt idx="449">-0.00051785765982846003</cx:pt>
          <cx:pt idx="450">-0.00066311045491596195</cx:pt>
          <cx:pt idx="451">-0.0033425843362403398</cx:pt>
          <cx:pt idx="452">-0.0023420964618265198</cx:pt>
          <cx:pt idx="453">-0.00416673275089211</cx:pt>
          <cx:pt idx="454">-0.039906834751611601</cx:pt>
          <cx:pt idx="455">-0.0025032600382356102</cx:pt>
          <cx:pt idx="456">0.0062116034560423701</cx:pt>
          <cx:pt idx="457">0.016886265298672699</cx:pt>
          <cx:pt idx="458">0.0292616933224988</cx:pt>
          <cx:pt idx="459">0.055398881528992701</cx:pt>
          <cx:pt idx="460">0.013043631695014799</cx:pt>
          <cx:pt idx="461">-0.038289814837838998</cx:pt>
          <cx:pt idx="462">-0.024851276380745298</cx:pt>
          <cx:pt idx="463">-0.027734570057415801</cx:pt>
          <cx:pt idx="464">0.0170771441193221</cx:pt>
          <cx:pt idx="465">0.034663831829082697</cx:pt>
          <cx:pt idx="466">0.023179113509551201</cx:pt>
          <cx:pt idx="467">0.091493599217825697</cx:pt>
          <cx:pt idx="468">0.101460810468447</cx:pt>
          <cx:pt idx="469">0.085109193366239302</cx:pt>
          <cx:pt idx="470">0.0299631448492578</cx:pt>
          <cx:pt idx="471">-0.0048109512772796497</cx:pt>
          <cx:pt idx="472">-0.014078360131777899</cx:pt>
          <cx:pt idx="473">-0.0066584754440846602</cx:pt>
          <cx:pt idx="474">-0.0120941675435238</cx:pt>
          <cx:pt idx="475">-0.00324422275161704</cx:pt>
          <cx:pt idx="476">0.00049791563989604395</cx:pt>
          <cx:pt idx="477">0.00043138467353272698</cx:pt>
          <cx:pt idx="478">-0.0027279562293439901</cx:pt>
          <cx:pt idx="479">-0.000155145688497704</cx:pt>
          <cx:pt idx="480">0.00094339002002962</cx:pt>
          <cx:pt idx="481">-0.0053699905692150196</cx:pt>
          <cx:pt idx="482">-0.0059578314098048301</cx:pt>
          <cx:pt idx="483">0.0079231716464751092</cx:pt>
          <cx:pt idx="484">-0.0046628101435844498</cx:pt>
          <cx:pt idx="485">-0.0137974740887366</cx:pt>
          <cx:pt idx="486">0.069008729399938004</cx:pt>
          <cx:pt idx="487">0.037898588922714999</cx:pt>
          <cx:pt idx="488">0.0059197011447869102</cx:pt>
          <cx:pt idx="489">-0.010895805489364301</cx:pt>
          <cx:pt idx="490">-0.019863544109776698</cx:pt>
          <cx:pt idx="491">-0.059044261256467598</cx:pt>
          <cx:pt idx="492">-0.00194745271504008</cx:pt>
          <cx:pt idx="493">0.010209050633534399</cx:pt>
          <cx:pt idx="494">0.064132807107596307</cx:pt>
          <cx:pt idx="495">0.057656553078355398</cx:pt>
          <cx:pt idx="496">0.064221800669539295</cx:pt>
          <cx:pt idx="497">0.070865100395892194</cx:pt>
          <cx:pt idx="498">0.045430931241040001</cx:pt>
          <cx:pt idx="499">0.0112334455479241</cx:pt>
          <cx:pt idx="500">-0.0055063983059108696</cx:pt>
          <cx:pt idx="501">-0.0136745779308294</cx:pt>
          <cx:pt idx="502">-0.0090625693811819692</cx:pt>
          <cx:pt idx="503">-0.00047565824114586901</cx:pt>
          <cx:pt idx="504">-0.000189424942797669</cx:pt>
          <cx:pt idx="505">-2.6406613382223198e-05</cx:pt>
          <cx:pt idx="506">-0.0051168621166094302</cx:pt>
          <cx:pt idx="507">-0.00069934267468520596</cx:pt>
          <cx:pt idx="508">0.0043762141410151802</cx:pt>
          <cx:pt idx="509">0.0046307710440227096</cx:pt>
          <cx:pt idx="510">0.0056869989882738703</cx:pt>
          <cx:pt idx="511">-0.0084172534608375794</cx:pt>
          <cx:pt idx="512">-0.00038999018439819701</cx:pt>
          <cx:pt idx="513">-0.0060628662975686599</cx:pt>
          <cx:pt idx="514">0.019988359459092799</cx:pt>
          <cx:pt idx="515">-0.047661519645060303</cx:pt>
          <cx:pt idx="516">0.0050128110556263601</cx:pt>
          <cx:pt idx="517">0.0078421167953482002</cx:pt>
          <cx:pt idx="518">-0.0279029548303493</cx:pt>
          <cx:pt idx="519">0.0076019217154969796</cx:pt>
          <cx:pt idx="520">0.034173568346727398</cx:pt>
          <cx:pt idx="521">0.020909359333032201</cx:pt>
          <cx:pt idx="522">0.040201081253865498</cx:pt>
          <cx:pt idx="523">0.0154131889612931</cx:pt>
          <cx:pt idx="524">0.0131666368224094</cx:pt>
          <cx:pt idx="525">0.020151254748683199</cx:pt>
          <cx:pt idx="526">-0.0084403538270285197</cx:pt>
          <cx:pt idx="527">0.018784255958766299</cx:pt>
          <cx:pt idx="528">0.0095799798870014503</cx:pt>
          <cx:pt idx="529">-0.00047254809065055899</cx:pt>
          <cx:pt idx="530">-0.0028193511664215201</cx:pt>
          <cx:pt idx="531">-0.00050385296252925199</cx:pt>
          <cx:pt idx="532">-0.00031955805042671798</cx:pt>
          <cx:pt idx="533">-0.0012745490683540399</cx:pt>
          <cx:pt idx="534">-0.0022928207277370001</cx:pt>
          <cx:pt idx="535">-0.00087228971109452804</cx:pt>
          <cx:pt idx="536">0.0013470154779105</cx:pt>
          <cx:pt idx="537">-0.0150450684766762</cx:pt>
          <cx:pt idx="538">-0.017838692775249899</cx:pt>
          <cx:pt idx="539">-0.032925107041815102</cx:pt>
          <cx:pt idx="540">0.0036053127705285301</cx:pt>
          <cx:pt idx="541">-0.00718277399764654</cx:pt>
          <cx:pt idx="542">-0.013125296956163299</cx:pt>
          <cx:pt idx="543">-0.00407654514042592</cx:pt>
          <cx:pt idx="544">0.042197476994086797</cx:pt>
          <cx:pt idx="545">-0.00254756344991819</cx:pt>
          <cx:pt idx="546">0.017864050682745099</cx:pt>
          <cx:pt idx="547">0.038963000713340502</cx:pt>
          <cx:pt idx="548">-0.0066908408769640101</cx:pt>
          <cx:pt idx="549">0.0075276075890349002</cx:pt>
          <cx:pt idx="550">0.026767797681935601</cx:pt>
          <cx:pt idx="551">0.025652703554998001</cx:pt>
          <cx:pt idx="552">0.027589571931043201</cx:pt>
          <cx:pt idx="553">0.0130243330390008</cx:pt>
          <cx:pt idx="554">0.010020095742032701</cx:pt>
          <cx:pt idx="555">0.017125542733144601</cx:pt>
          <cx:pt idx="556">0.028246254345122301</cx:pt>
          <cx:pt idx="557">0.0077882874383842001</cx:pt>
          <cx:pt idx="558">-0.00088753860173374703</cx:pt>
          <cx:pt idx="559">0.00025928066519025701</cx:pt>
          <cx:pt idx="560">-0.00018954712854871999</cx:pt>
          <cx:pt idx="561">0.000113606732195755</cx:pt>
          <cx:pt idx="562">0.000801952025346332</cx:pt>
          <cx:pt idx="563">-0.00239391668804849</cx:pt>
          <cx:pt idx="564">-0.0072314652260850702</cx:pt>
          <cx:pt idx="565">-0.0214876171201316</cx:pt>
          <cx:pt idx="566">-0.040203233577106597</cx:pt>
          <cx:pt idx="567">-0.046752799812318703</cx:pt>
          <cx:pt idx="568">0.0044248675706629404</cx:pt>
          <cx:pt idx="569">0.060788258032600503</cx:pt>
          <cx:pt idx="570">0.015750211577168698</cx:pt>
          <cx:pt idx="571">-0.0115134336963126</cx:pt>
          <cx:pt idx="572">0.0071355504776942601</cx:pt>
          <cx:pt idx="573">0.016051817167765499</cx:pt>
          <cx:pt idx="574">0.032732404612259</cx:pt>
          <cx:pt idx="575">0.076493510040670398</cx:pt>
          <cx:pt idx="576">-0.0030972487915227301</cx:pt>
          <cx:pt idx="577">0.0019984614490838998</cx:pt>
          <cx:pt idx="578">0.00182294307098135</cx:pt>
          <cx:pt idx="579">0.032906126659109303</cx:pt>
          <cx:pt idx="580">-0.0048929282415914399</cx:pt>
          <cx:pt idx="581">0.00079974113794437399</cx:pt>
          <cx:pt idx="582">-0.025795072700260699</cx:pt>
          <cx:pt idx="583">-0.0089874378016242002</cx:pt>
          <cx:pt idx="584">0.020544630493235301</cx:pt>
          <cx:pt idx="585">0.0166624399444672</cx:pt>
          <cx:pt idx="586">0.00034962088785529002</cx:pt>
          <cx:pt idx="587">0.00055007264108063495</cx:pt>
          <cx:pt idx="588">-0.00064709496349688999</cx:pt>
          <cx:pt idx="589">0.000167697216624486</cx:pt>
          <cx:pt idx="590">-0.0016951227308801399</cx:pt>
          <cx:pt idx="591">-0.0030732191778335702</cx:pt>
          <cx:pt idx="592">-0.0030571572313572199</cx:pt>
          <cx:pt idx="593">-0.0023518513446567002</cx:pt>
          <cx:pt idx="594">-0.033282013712863899</cx:pt>
          <cx:pt idx="595">-0.029577918817683901</cx:pt>
          <cx:pt idx="596">-0.018234659040524698</cx:pt>
          <cx:pt idx="597">0.036142231639034503</cx:pt>
          <cx:pt idx="598">0.00832618815953233</cx:pt>
          <cx:pt idx="599">0.028557548043987101</cx:pt>
          <cx:pt idx="600">0.054212761883377002</cx:pt>
          <cx:pt idx="601">0.023528119843174999</cx:pt>
          <cx:pt idx="602">0.059798910018549999</cx:pt>
          <cx:pt idx="603">0.065417158485351498</cx:pt>
          <cx:pt idx="604">0.0213236939383303</cx:pt>
          <cx:pt idx="605">0.051617649431193097</cx:pt>
          <cx:pt idx="606">0.0460449951054814</cx:pt>
          <cx:pt idx="607">0.019907064803655401</cx:pt>
          <cx:pt idx="608">0.026659106759004202</cx:pt>
          <cx:pt idx="609">-0.022787018035704099</cx:pt>
          <cx:pt idx="610">-0.019879100352877099</cx:pt>
          <cx:pt idx="611">-0.0108823658358605</cx:pt>
          <cx:pt idx="612">0.017106030014314301</cx:pt>
          <cx:pt idx="613">0.020963480745747401</cx:pt>
          <cx:pt idx="614">-0.000104070875984822</cx:pt>
          <cx:pt idx="615">-0.00112914789765621</cx:pt>
          <cx:pt idx="616">0.00068059810775979298</cx:pt>
          <cx:pt idx="617">-0.00030043916134560701</cx:pt>
          <cx:pt idx="618">-0.00041057015493967602</cx:pt>
          <cx:pt idx="619">0.00034263416468425199</cx:pt>
          <cx:pt idx="620">-0.00607700288363551</cx:pt>
          <cx:pt idx="621">-0.015155967759262401</cx:pt>
          <cx:pt idx="622">-0.042426837121302498</cx:pt>
          <cx:pt idx="623">-0.022878727893315399</cx:pt>
          <cx:pt idx="624">-0.016172963996452901</cx:pt>
          <cx:pt idx="625">-0.023944087605669701</cx:pt>
          <cx:pt idx="626">-0.0099974447467207905</cx:pt>
          <cx:pt idx="627">-0.0184671349570345</cx:pt>
          <cx:pt idx="628">0.0070165783022005396</cx:pt>
          <cx:pt idx="629">-0.0108565869568235</cx:pt>
          <cx:pt idx="630">0.010132676672088701</cx:pt>
          <cx:pt idx="631">0.055241706370466</cx:pt>
          <cx:pt idx="632">0.030542448050694702</cx:pt>
          <cx:pt idx="633">-0.00183027344534677</cx:pt>
          <cx:pt idx="634">0.00204339935686439</cx:pt>
          <cx:pt idx="635">-0.00495039834189538</cx:pt>
          <cx:pt idx="636">-0.0286053861228148</cx:pt>
          <cx:pt idx="637">-0.043432933177920498</cx:pt>
          <cx:pt idx="638">-0.034669269730897401</cx:pt>
          <cx:pt idx="639">-0.00148689530014818</cx:pt>
          <cx:pt idx="640">0.0103996448989532</cx:pt>
          <cx:pt idx="641">0.014476507182509099</cx:pt>
          <cx:pt idx="642">0.0010674735339669999</cx:pt>
          <cx:pt idx="643">0.000793358900380225</cx:pt>
          <cx:pt idx="644">2.0192145923629299e-05</cx:pt>
          <cx:pt idx="645">-5.2658028929392102e-05</cx:pt>
          <cx:pt idx="646">-0.00081460377687583201</cx:pt>
          <cx:pt idx="647">0.0023392687564395202</cx:pt>
          <cx:pt idx="648">0.00249509783801903</cx:pt>
          <cx:pt idx="649">-0.012340331527093899</cx:pt>
          <cx:pt idx="650">-0.027747739574583801</cx:pt>
          <cx:pt idx="651">-0.023855465198401499</cx:pt>
          <cx:pt idx="652">0.0112210677698369</cx:pt>
          <cx:pt idx="653">-0.010882630284458</cx:pt>
          <cx:pt idx="654">-0.010451048888639399</cx:pt>
          <cx:pt idx="655">-0.0617281395104394</cx:pt>
          <cx:pt idx="656">-0.022852681115861501</cx:pt>
          <cx:pt idx="657">-0.012297201971673199</cx:pt>
          <cx:pt idx="658">0.073869483561635793</cx:pt>
          <cx:pt idx="659">0.040736793278551099</cx:pt>
          <cx:pt idx="660">-0.033091024892454503</cx:pt>
          <cx:pt idx="661">-0.0651647815881614</cx:pt>
          <cx:pt idx="662">-0.050973036845556499</cx:pt>
          <cx:pt idx="663">-0.048413654503195298</cx:pt>
          <cx:pt idx="664">-0.031286368121502102</cx:pt>
          <cx:pt idx="665">-0.039337998718910402</cx:pt>
          <cx:pt idx="666">-0.0136535768920762</cx:pt>
          <cx:pt idx="667">0.0088050008236149491</cx:pt>
          <cx:pt idx="668">0.0090110475495883205</cx:pt>
          <cx:pt idx="669">0.013894167328594101</cx:pt>
          <cx:pt idx="670">0.0012219351669960699</cx:pt>
          <cx:pt idx="671">0.000178649928504866</cx:pt>
          <cx:pt idx="672">-0.00105385122955826</cx:pt>
          <cx:pt idx="673">-0.00048610203830575199</cx:pt>
          <cx:pt idx="674">-0.0012985246945639601</cx:pt>
          <cx:pt idx="675">-0.00043699275382084801</cx:pt>
          <cx:pt idx="676">0.0011938032826508201</cx:pt>
          <cx:pt idx="677">0.0041553123398305096</cx:pt>
          <cx:pt idx="678">-0.0020665186014425701</cx:pt>
          <cx:pt idx="679">-0.00033793222260457501</cx:pt>
          <cx:pt idx="680">0.0096720152890441297</cx:pt>
          <cx:pt idx="681">0.019475496318091302</cx:pt>
          <cx:pt idx="682">-0.0081901104396437507</cx:pt>
          <cx:pt idx="683">-0.029424864876820198</cx:pt>
          <cx:pt idx="684">-0.017813140831436501</cx:pt>
          <cx:pt idx="685">-0.013889814701572099</cx:pt>
          <cx:pt idx="686">0.0035846380655011698</cx:pt>
          <cx:pt idx="687">0.0057347645679290604</cx:pt>
          <cx:pt idx="688">-0.011955412850598099</cx:pt>
          <cx:pt idx="689">-0.037364598535490699</cx:pt>
          <cx:pt idx="690">-0.040374219146932698</cx:pt>
          <cx:pt idx="691">-0.054183350589805099</cx:pt>
          <cx:pt idx="692">-0.0100877347582989</cx:pt>
          <cx:pt idx="693">-0.020386008303123499</cx:pt>
          <cx:pt idx="694">-0.012911934741149199</cx:pt>
          <cx:pt idx="695">-0.0109474291143094</cx:pt>
          <cx:pt idx="696">-0.00061065120060863596</cx:pt>
          <cx:pt idx="697">-0.00065266970643618899</cx:pt>
          <cx:pt idx="698">-0.00070878822047552501</cx:pt>
          <cx:pt idx="699">0.000640984256528535</cx:pt>
          <cx:pt idx="700">0.00015450212966667401</cx:pt>
          <cx:pt idx="701">6.07869898990808e-05</cx:pt>
          <cx:pt idx="702">-0.00038514795232128099</cx:pt>
          <cx:pt idx="703">0.00050462327882970005</cx:pt>
          <cx:pt idx="704">-0.000213634690026517</cx:pt>
          <cx:pt idx="705">0.00075653421309669101</cx:pt>
          <cx:pt idx="706">0.0057146707619330703</cx:pt>
          <cx:pt idx="707">0.017066400821937801</cx:pt>
          <cx:pt idx="708">0.011573528066593499</cx:pt>
          <cx:pt idx="709">0.0099576818550576596</cx:pt>
          <cx:pt idx="710">-0.0011917642178675401</cx:pt>
          <cx:pt idx="711">-0.0071990235481636704</cx:pt>
          <cx:pt idx="712">-0.00135497210443569</cx:pt>
          <cx:pt idx="713">-0.0027689472304337401</cx:pt>
          <cx:pt idx="714">-0.0103987796098476</cx:pt>
          <cx:pt idx="715">0.016174700883563601</cx:pt>
          <cx:pt idx="716">-0.0044272216670832301</cx:pt>
          <cx:pt idx="717">-0.022196157799415701</cx:pt>
          <cx:pt idx="718">-0.0136698666474612</cx:pt>
          <cx:pt idx="719">-0.00077381495336583295</cx:pt>
          <cx:pt idx="720">0.0132747345521075</cx:pt>
          <cx:pt idx="721">0.0124939881345179</cx:pt>
          <cx:pt idx="722">0.019470354522231802</cx:pt>
          <cx:pt idx="723">0.0020464779577477302</cx:pt>
          <cx:pt idx="724">-0.0012439740623234601</cx:pt>
          <cx:pt idx="725">-0.00064217933890007705</cx:pt>
          <cx:pt idx="726">0.00027518228043542299</cx:pt>
          <cx:pt idx="727">0.00014736455664166701</cx:pt>
          <cx:pt idx="728">3.9558313784269797e-05</cx:pt>
          <cx:pt idx="729">0.000139622483232464</cx:pt>
          <cx:pt idx="730">0.00012901806226762501</cx:pt>
          <cx:pt idx="731">0.00130232546143981</cx:pt>
          <cx:pt idx="732">0.00073446762038788596</cx:pt>
          <cx:pt idx="733">0.0015117930981266099</cx:pt>
          <cx:pt idx="734">0.0026820526441095698</cx:pt>
          <cx:pt idx="735">0.0028561577869973399</cx:pt>
          <cx:pt idx="736">0.0021433328013921401</cx:pt>
          <cx:pt idx="737">0.00189795783624652</cx:pt>
          <cx:pt idx="738">0.0054133621240993</cx:pt>
          <cx:pt idx="739">0.0045437811736968601</cx:pt>
          <cx:pt idx="740">-0.000230245213205073</cx:pt>
          <cx:pt idx="741">-0.0026603779223226798</cx:pt>
          <cx:pt idx="742">-0.010400024191724901</cx:pt>
          <cx:pt idx="743">-0.012479870140759301</cx:pt>
          <cx:pt idx="744">-0.016476562625272102</cx:pt>
          <cx:pt idx="745">-0.0149278783041344</cx:pt>
          <cx:pt idx="746">-0.0161353408620384</cx:pt>
          <cx:pt idx="747">-0.014133651277715899</cx:pt>
          <cx:pt idx="748">-0.0055298889623512804</cx:pt>
          <cx:pt idx="749">-0.0071285298267914797</cx:pt>
          <cx:pt idx="750">-0.0021937901843945601</cx:pt>
          <cx:pt idx="751">-6.5217854761550503e-05</cx:pt>
          <cx:pt idx="752">-0.00029246481985224603</cx:pt>
          <cx:pt idx="753">0.00033348171490434899</cx:pt>
          <cx:pt idx="754">-0.000121725612626448</cx:pt>
          <cx:pt idx="755">-0.00041750616833378598</cx:pt>
          <cx:pt idx="756">0.000241988559376251</cx:pt>
          <cx:pt idx="757">0.00040127228545997899</cx:pt>
          <cx:pt idx="758">0.00041365956347893802</cx:pt>
          <cx:pt idx="759">-0.00081041155826822996</cx:pt>
          <cx:pt idx="760">-0.00079761522821144995</cx:pt>
          <cx:pt idx="761">-2.73647253041587e-05</cx:pt>
          <cx:pt idx="762">0.00057548402328203702</cx:pt>
          <cx:pt idx="763">0.00062559944914961996</cx:pt>
          <cx:pt idx="764">8.8383207997742196e-05</cx:pt>
          <cx:pt idx="765">-0.00066345249638809201</cx:pt>
          <cx:pt idx="766">-0.0010103172235415799</cx:pt>
          <cx:pt idx="767">-0.00066510693679422102</cx:pt>
          <cx:pt idx="768">-0.0014845798267129201</cx:pt>
          <cx:pt idx="769">-0.00228058245136235</cx:pt>
          <cx:pt idx="770">-0.0024707777172302101</cx:pt>
          <cx:pt idx="771">0.00100124861640968</cx:pt>
          <cx:pt idx="772">-0.000223216700986077</cx:pt>
          <cx:pt idx="773">-0.000978261395945573</cx:pt>
          <cx:pt idx="774">-0.0017377768715991901</cx:pt>
          <cx:pt idx="775">-0.0013402745575535899</cx:pt>
          <cx:pt idx="776">0.00025995203851719403</cx:pt>
          <cx:pt idx="777">-0.00390980902485595</cx:pt>
          <cx:pt idx="778">-0.0019726092501036398</cx:pt>
          <cx:pt idx="779">-0.0012090088758114699</cx:pt>
          <cx:pt idx="780">-0.000250206010058385</cx:pt>
          <cx:pt idx="781">0.00047594537159407699</cx:pt>
          <cx:pt idx="782">-0.00049245735772006295</cx:pt>
          <cx:pt idx="783">-4.3128006932311602e-05</cx:pt>
          <cx:pt idx="784">-0.0058295574839980499</cx:pt>
          <cx:pt idx="785">-0.0076293710102453751</cx:pt>
          <cx:pt idx="786">-0.0053596724036431998</cx:pt>
          <cx:pt idx="787">-0.010582069856243249</cx:pt>
          <cx:pt idx="788">-0.0086533338527421001</cx:pt>
          <cx:pt idx="789">8.3326593163873754e-05</cx:pt>
          <cx:pt idx="790">0.0052725907362909498</cx:pt>
          <cx:pt idx="791">0.0075249563144288998</cx:pt>
          <cx:pt idx="792">0.00024010132027455801</cx:pt>
          <cx:pt idx="793">-0.0030328297004794998</cx:pt>
          <cx:pt idx="794">0.0089672370149263755</cx:pt>
          <cx:pt idx="795">0.015824523741718426</cx:pt>
          <cx:pt idx="796">0.0189559606967124</cx:pt>
          <cx:pt idx="797">0.0082810743003510004</cx:pt>
          <cx:pt idx="798">0.004167203641419725</cx:pt>
          <cx:pt idx="799">0.0038650167601395999</cx:pt>
          <cx:pt idx="800">0.011911468900510225</cx:pt>
          <cx:pt idx="801">0.0056087206569071998</cx:pt>
          <cx:pt idx="802">-0.0023655513215189374</cx:pt>
          <cx:pt idx="803">-0.0036176688141854752</cx:pt>
          <cx:pt idx="804">0.001616491206056965</cx:pt>
          <cx:pt idx="805">-0.00062285474923515498</cx:pt>
          <cx:pt idx="806">-0.00050462976186243255</cx:pt>
          <cx:pt idx="807">0.00059198599237543753</cx:pt>
          <cx:pt idx="808">0.00019563573968107051</cx:pt>
          <cx:pt idx="809">0.0001208080618911325</cx:pt>
          <cx:pt idx="810">-0.0003034712254040725</cx:pt>
          <cx:pt idx="811">-0.001322882364909405</cx:pt>
          <cx:pt idx="812">-0.0045773205394222249</cx:pt>
          <cx:pt idx="813">-0.0056364879127060504</cx:pt>
          <cx:pt idx="814">-0.0060634512122018751</cx:pt>
          <cx:pt idx="815">-0.0064578416575594997</cx:pt>
          <cx:pt idx="816">-0.0038820568049379748</cx:pt>
          <cx:pt idx="817">-0.0029234986301001748</cx:pt>
          <cx:pt idx="818">0.012921109723810826</cx:pt>
          <cx:pt idx="819">-0.00045565334726069002</cx:pt>
          <cx:pt idx="820">0.0023411535657649899</cx:pt>
          <cx:pt idx="821">0.0024769037404912923</cx:pt>
          <cx:pt idx="822">-0.01032966190935865</cx:pt>
          <cx:pt idx="823">-0.012740168730327125</cx:pt>
          <cx:pt idx="824">-0.016935285842404123</cx:pt>
          <cx:pt idx="825">-0.03149627804125725</cx:pt>
          <cx:pt idx="826">-0.023994428864814149</cx:pt>
          <cx:pt idx="827">-0.026229255479618001</cx:pt>
          <cx:pt idx="828">-0.021284360984984124</cx:pt>
          <cx:pt idx="829">-0.017466950332922074</cx:pt>
          <cx:pt idx="830">-0.0135524390644782</cx:pt>
          <cx:pt idx="831">-0.01313504680638825</cx:pt>
          <cx:pt idx="832">-0.0059610851701084747</cx:pt>
          <cx:pt idx="833">-0.0056780544633142751</cx:pt>
          <cx:pt idx="834">-0.0031462059388020001</cx:pt>
          <cx:pt idx="835">-0.00071930549255530497</cx:pt>
          <cx:pt idx="836">-0.00018331203073243475</cx:pt>
          <cx:pt idx="837">0.00019162636152833675</cx:pt>
          <cx:pt idx="838">3.7399592948666999e-05</cx:pt>
          <cx:pt idx="839">-0.00090665278609069751</cx:pt>
          <cx:pt idx="840">-0.0047904239489317754</cx:pt>
          <cx:pt idx="841">-0.0064657510653507999</cx:pt>
          <cx:pt idx="842">-0.010138001497767274</cx:pt>
          <cx:pt idx="843">-0.013445858152243501</cx:pt>
          <cx:pt idx="844">-0.0068692518399107753</cx:pt>
          <cx:pt idx="845">-0.0019985884697255375</cx:pt>
          <cx:pt idx="846">0.0054246993124784501</cx:pt>
          <cx:pt idx="847">-0.00500521170449635</cx:pt>
          <cx:pt idx="848">-0.00076662327298407504</cx:pt>
          <cx:pt idx="849">-0.0050345471091494997</cx:pt>
          <cx:pt idx="850">-0.025947219871545499</cx:pt>
          <cx:pt idx="851">-0.035373796387241502</cx:pt>
          <cx:pt idx="852">-0.036060881929961999</cx:pt>
          <cx:pt idx="853">-0.042669981919563497</cx:pt>
          <cx:pt idx="854">-0.042564714003679997</cx:pt>
          <cx:pt idx="855">-0.042844235075049752</cx:pt>
          <cx:pt idx="856">-0.038574454966623248</cx:pt>
          <cx:pt idx="857">-0.033003081886428247</cx:pt>
          <cx:pt idx="858">-0.034297928512858747</cx:pt>
          <cx:pt idx="859">-0.024565959265764874</cx:pt>
          <cx:pt idx="860">-0.015494044415418125</cx:pt>
          <cx:pt idx="861">-0.0092459728303748</cx:pt>
          <cx:pt idx="862">-0.0036969107580179499</cx:pt>
          <cx:pt idx="863">-0.001382362810048465</cx:pt>
          <cx:pt idx="864">-0.00014989640889290175</cx:pt>
          <cx:pt idx="865">-5.9235925557245e-05</cx:pt>
          <cx:pt idx="866">-0.00010681484966924925</cx:pt>
          <cx:pt idx="867">-0.00083409095618234251</cx:pt>
          <cx:pt idx="868">-0.0034176947719513</cx:pt>
          <cx:pt idx="869">-0.0064481489585101496</cx:pt>
          <cx:pt idx="870">-0.013521534390642624</cx:pt>
          <cx:pt idx="871">-0.013147051345636726</cx:pt>
          <cx:pt idx="872">-0.0055499441136005754</cx:pt>
          <cx:pt idx="873">0.0044372945516825751</cx:pt>
          <cx:pt idx="874">0.0049710130579280754</cx:pt>
          <cx:pt idx="875">-0.015350258304797375</cx:pt>
          <cx:pt idx="876">-0.0043174986629879748</cx:pt>
          <cx:pt idx="877">-0.010458484284315925</cx:pt>
          <cx:pt idx="878">-0.024156988562888726</cx:pt>
          <cx:pt idx="879">-0.026734690286580001</cx:pt>
          <cx:pt idx="880">-0.013315167043186275</cx:pt>
          <cx:pt idx="881">-0.02594926160238125</cx:pt>
          <cx:pt idx="882">-0.028952862834620251</cx:pt>
          <cx:pt idx="883">-0.034029627237114252</cx:pt>
          <cx:pt idx="884">-0.0058295574839980499</cx:pt>
          <cx:pt idx="885">-0.0076293710102453751</cx:pt>
          <cx:pt idx="886">-0.0053596724036431998</cx:pt>
          <cx:pt idx="887">-0.010582069856243249</cx:pt>
          <cx:pt idx="888">-0.0086533338527421001</cx:pt>
          <cx:pt idx="889">8.3326593163873754e-05</cx:pt>
          <cx:pt idx="890">0.0052725907362909498</cx:pt>
          <cx:pt idx="891">0.0075249563144288998</cx:pt>
          <cx:pt idx="892">0.00024010132027455801</cx:pt>
          <cx:pt idx="893">-0.0030328297004794998</cx:pt>
          <cx:pt idx="894">0.0089672370149263755</cx:pt>
          <cx:pt idx="895">0.015824523741718426</cx:pt>
          <cx:pt idx="896">0.0189559606967124</cx:pt>
          <cx:pt idx="897">0.0082810743003510004</cx:pt>
          <cx:pt idx="898">0.004167203641419725</cx:pt>
          <cx:pt idx="899">0.0038650167601395999</cx:pt>
          <cx:pt idx="900">0.011911468900510225</cx:pt>
          <cx:pt idx="901">0.0056087206569071998</cx:pt>
          <cx:pt idx="902">-0.0023655513215189374</cx:pt>
          <cx:pt idx="903">-0.0036176688141854752</cx:pt>
          <cx:pt idx="904">0.001616491206056965</cx:pt>
          <cx:pt idx="905">-0.00062285474923515498</cx:pt>
          <cx:pt idx="906">-0.00050462976186243255</cx:pt>
          <cx:pt idx="907">0.00059198599237543753</cx:pt>
          <cx:pt idx="908">0.00019563573968107051</cx:pt>
          <cx:pt idx="909">0.0001208080618911325</cx:pt>
          <cx:pt idx="910">-0.0003034712254040725</cx:pt>
          <cx:pt idx="911">-0.001322882364909405</cx:pt>
          <cx:pt idx="912">-0.0045773205394222249</cx:pt>
          <cx:pt idx="913">-0.0056364879127060504</cx:pt>
          <cx:pt idx="914">-0.0060634512122018751</cx:pt>
          <cx:pt idx="915">-0.0064578416575594997</cx:pt>
          <cx:pt idx="916">-0.0038820568049379748</cx:pt>
          <cx:pt idx="917">-0.0029234986301001748</cx:pt>
          <cx:pt idx="918">0.012921109723810826</cx:pt>
          <cx:pt idx="919">-0.00045565334726069002</cx:pt>
          <cx:pt idx="920">0.0023411535657649899</cx:pt>
          <cx:pt idx="921">0.0024769037404912923</cx:pt>
          <cx:pt idx="922">-0.01032966190935865</cx:pt>
          <cx:pt idx="923">-0.012740168730327125</cx:pt>
          <cx:pt idx="924">-0.016935285842404123</cx:pt>
          <cx:pt idx="925">-0.03149627804125725</cx:pt>
          <cx:pt idx="926">-0.023994428864814149</cx:pt>
          <cx:pt idx="927">-0.026229255479618001</cx:pt>
          <cx:pt idx="928">-0.021284360984984124</cx:pt>
          <cx:pt idx="929">-0.017466950332922074</cx:pt>
          <cx:pt idx="930">-0.0135524390644782</cx:pt>
          <cx:pt idx="931">-0.01313504680638825</cx:pt>
          <cx:pt idx="932">-0.0059610851701084747</cx:pt>
          <cx:pt idx="933">-0.0056780544633142751</cx:pt>
          <cx:pt idx="934">-0.0031462059388020001</cx:pt>
          <cx:pt idx="935">-0.00071930549255530497</cx:pt>
          <cx:pt idx="936">-0.00018331203073243475</cx:pt>
          <cx:pt idx="937">0.00019162636152833675</cx:pt>
          <cx:pt idx="938">3.7399592948666999e-05</cx:pt>
          <cx:pt idx="939">-0.00090665278609069751</cx:pt>
          <cx:pt idx="940">-0.0047904239489317754</cx:pt>
          <cx:pt idx="941">-0.0064657510653507999</cx:pt>
          <cx:pt idx="942">-0.010138001497767274</cx:pt>
          <cx:pt idx="943">-0.013445858152243501</cx:pt>
          <cx:pt idx="944">-0.0068692518399107753</cx:pt>
          <cx:pt idx="945">-0.0019985884697255375</cx:pt>
          <cx:pt idx="946">0.0054246993124784501</cx:pt>
          <cx:pt idx="947">-0.00500521170449635</cx:pt>
          <cx:pt idx="948">-0.00076662327298407504</cx:pt>
          <cx:pt idx="949">-0.0050345471091494997</cx:pt>
          <cx:pt idx="950">-0.025947219871545499</cx:pt>
          <cx:pt idx="951">-0.035373796387241502</cx:pt>
          <cx:pt idx="952">-0.036060881929961999</cx:pt>
          <cx:pt idx="953">-0.042669981919563497</cx:pt>
          <cx:pt idx="954">-0.042564714003679997</cx:pt>
          <cx:pt idx="955">-0.042844235075049752</cx:pt>
          <cx:pt idx="956">-0.038574454966623248</cx:pt>
          <cx:pt idx="957">-0.033003081886428247</cx:pt>
          <cx:pt idx="958">-0.034297928512858747</cx:pt>
          <cx:pt idx="959">-0.024565959265764874</cx:pt>
          <cx:pt idx="960">-0.015494044415418125</cx:pt>
          <cx:pt idx="961">-0.0092459728303748</cx:pt>
          <cx:pt idx="962">-0.0036969107580179499</cx:pt>
          <cx:pt idx="963">-0.001382362810048465</cx:pt>
          <cx:pt idx="964">-0.00014989640889290175</cx:pt>
          <cx:pt idx="965">-5.9235925557245e-05</cx:pt>
          <cx:pt idx="966">-0.00010681484966924925</cx:pt>
          <cx:pt idx="967">-0.00083409095618234251</cx:pt>
          <cx:pt idx="968">-0.0034176947719513</cx:pt>
          <cx:pt idx="969">-0.0064481489585101496</cx:pt>
          <cx:pt idx="970">-0.013521534390642624</cx:pt>
          <cx:pt idx="971">-0.013147051345636726</cx:pt>
          <cx:pt idx="972">-0.0055499441136005754</cx:pt>
          <cx:pt idx="973">0.0044372945516825751</cx:pt>
          <cx:pt idx="974">0.0049710130579280754</cx:pt>
          <cx:pt idx="975">-0.015350258304797375</cx:pt>
          <cx:pt idx="976">-0.0043174986629879748</cx:pt>
          <cx:pt idx="977">-0.010458484284315925</cx:pt>
          <cx:pt idx="978">-0.024156988562888726</cx:pt>
          <cx:pt idx="979">-0.026734690286580001</cx:pt>
          <cx:pt idx="980">-0.013315167043186275</cx:pt>
          <cx:pt idx="981">-0.02594926160238125</cx:pt>
          <cx:pt idx="982">-0.028952862834620251</cx:pt>
          <cx:pt idx="983">-0.034029627237114252</cx:pt>
          <cx:pt idx="984">-0.0058295574839980499</cx:pt>
          <cx:pt idx="985">-0.0076293710102453751</cx:pt>
          <cx:pt idx="986">-0.0053596724036431998</cx:pt>
          <cx:pt idx="987">-0.010582069856243249</cx:pt>
          <cx:pt idx="988">-0.0086533338527421001</cx:pt>
          <cx:pt idx="989">8.3326593163873754e-05</cx:pt>
          <cx:pt idx="990">0.0052725907362909498</cx:pt>
          <cx:pt idx="991">0.0075249563144288998</cx:pt>
          <cx:pt idx="992">0.00024010132027455801</cx:pt>
          <cx:pt idx="993">-0.0030328297004794998</cx:pt>
          <cx:pt idx="994">0.0089672370149263755</cx:pt>
          <cx:pt idx="995">0.015824523741718426</cx:pt>
          <cx:pt idx="996">0.0189559606967124</cx:pt>
          <cx:pt idx="997">0.0082810743003510004</cx:pt>
          <cx:pt idx="998">0.004167203641419725</cx:pt>
          <cx:pt idx="999">0.0038650167601395999</cx:pt>
          <cx:pt idx="1000">0.011911468900510225</cx:pt>
          <cx:pt idx="1001">0.0056087206569071998</cx:pt>
          <cx:pt idx="1002">-0.0023655513215189374</cx:pt>
          <cx:pt idx="1003">-0.0036176688141854752</cx:pt>
          <cx:pt idx="1004">0.001616491206056965</cx:pt>
          <cx:pt idx="1005">-0.00062285474923515498</cx:pt>
          <cx:pt idx="1006">-0.00050462976186243255</cx:pt>
          <cx:pt idx="1007">0.00059198599237543753</cx:pt>
          <cx:pt idx="1008">0.00019563573968107051</cx:pt>
          <cx:pt idx="1009">0.0001208080618911325</cx:pt>
          <cx:pt idx="1010">-0.0003034712254040725</cx:pt>
          <cx:pt idx="1011">-0.001322882364909405</cx:pt>
          <cx:pt idx="1012">-0.0045773205394222249</cx:pt>
          <cx:pt idx="1013">-0.0056364879127060504</cx:pt>
          <cx:pt idx="1014">-0.0060634512122018751</cx:pt>
          <cx:pt idx="1015">-0.0064578416575594997</cx:pt>
          <cx:pt idx="1016">-0.0038820568049379748</cx:pt>
          <cx:pt idx="1017">-0.0029234986301001748</cx:pt>
          <cx:pt idx="1018">0.012921109723810826</cx:pt>
          <cx:pt idx="1019">-0.00045565334726069002</cx:pt>
          <cx:pt idx="1020">0.0023411535657649899</cx:pt>
          <cx:pt idx="1021">0.0024769037404912923</cx:pt>
          <cx:pt idx="1022">-0.01032966190935865</cx:pt>
          <cx:pt idx="1023">-0.012740168730327125</cx:pt>
          <cx:pt idx="1024">-0.016935285842404123</cx:pt>
          <cx:pt idx="1025">-0.03149627804125725</cx:pt>
          <cx:pt idx="1026">-0.023994428864814149</cx:pt>
          <cx:pt idx="1027">-0.026229255479618001</cx:pt>
          <cx:pt idx="1028">-0.021284360984984124</cx:pt>
          <cx:pt idx="1029">-0.017466950332922074</cx:pt>
          <cx:pt idx="1030">-0.0135524390644782</cx:pt>
          <cx:pt idx="1031">-0.01313504680638825</cx:pt>
          <cx:pt idx="1032">-0.0059610851701084747</cx:pt>
          <cx:pt idx="1033">-0.0056780544633142751</cx:pt>
          <cx:pt idx="1034">-0.0031462059388020001</cx:pt>
          <cx:pt idx="1035">-0.00071930549255530497</cx:pt>
          <cx:pt idx="1036">-0.00018331203073243475</cx:pt>
          <cx:pt idx="1037">0.00019162636152833675</cx:pt>
          <cx:pt idx="1038">3.7399592948666999e-05</cx:pt>
          <cx:pt idx="1039">-0.00090665278609069751</cx:pt>
          <cx:pt idx="1040">-0.0047904239489317754</cx:pt>
          <cx:pt idx="1041">-0.0064657510653507999</cx:pt>
          <cx:pt idx="1042">-0.010138001497767274</cx:pt>
          <cx:pt idx="1043">-0.013445858152243501</cx:pt>
          <cx:pt idx="1044">-0.0068692518399107753</cx:pt>
          <cx:pt idx="1045">-0.0019985884697255375</cx:pt>
          <cx:pt idx="1046">0.0054246993124784501</cx:pt>
          <cx:pt idx="1047">-0.00500521170449635</cx:pt>
          <cx:pt idx="1048">-0.00076662327298407504</cx:pt>
          <cx:pt idx="1049">-0.0050345471091494997</cx:pt>
          <cx:pt idx="1050">-0.025947219871545499</cx:pt>
          <cx:pt idx="1051">-0.035373796387241502</cx:pt>
          <cx:pt idx="1052">-0.036060881929961999</cx:pt>
          <cx:pt idx="1053">-0.042669981919563497</cx:pt>
          <cx:pt idx="1054">-0.042564714003679997</cx:pt>
          <cx:pt idx="1055">-0.042844235075049752</cx:pt>
          <cx:pt idx="1056">-0.038574454966623248</cx:pt>
          <cx:pt idx="1057">-0.033003081886428247</cx:pt>
          <cx:pt idx="1058">-0.034297928512858747</cx:pt>
          <cx:pt idx="1059">-0.024565959265764874</cx:pt>
          <cx:pt idx="1060">-0.015494044415418125</cx:pt>
          <cx:pt idx="1061">-0.0092459728303748</cx:pt>
          <cx:pt idx="1062">-0.0036969107580179499</cx:pt>
          <cx:pt idx="1063">-0.001382362810048465</cx:pt>
          <cx:pt idx="1064">-0.00014989640889290175</cx:pt>
          <cx:pt idx="1065">-5.9235925557245e-05</cx:pt>
          <cx:pt idx="1066">-0.00010681484966924925</cx:pt>
          <cx:pt idx="1067">-0.00083409095618234251</cx:pt>
          <cx:pt idx="1068">-0.0034176947719513</cx:pt>
          <cx:pt idx="1069">-0.0064481489585101496</cx:pt>
          <cx:pt idx="1070">-0.013521534390642624</cx:pt>
          <cx:pt idx="1071">-0.013147051345636726</cx:pt>
          <cx:pt idx="1072">-0.0055499441136005754</cx:pt>
          <cx:pt idx="1073">0.0044372945516825751</cx:pt>
          <cx:pt idx="1074">0.0049710130579280754</cx:pt>
          <cx:pt idx="1075">-0.015350258304797375</cx:pt>
          <cx:pt idx="1076">-0.0043174986629879748</cx:pt>
          <cx:pt idx="1077">-0.010458484284315925</cx:pt>
          <cx:pt idx="1078">-0.024156988562888726</cx:pt>
          <cx:pt idx="1079">-0.026734690286580001</cx:pt>
          <cx:pt idx="1080">-0.013315167043186275</cx:pt>
          <cx:pt idx="1081">-0.02594926160238125</cx:pt>
          <cx:pt idx="1082">-0.028952862834620251</cx:pt>
          <cx:pt idx="1083">-0.034029627237114252</cx:pt>
        </cx:lvl>
      </cx:numDim>
    </cx:data>
    <cx:data id="150">
      <cx:numDim type="val">
        <cx:f>Sheet2!$EU$1:$EU$1084</cx:f>
        <cx:lvl ptCount="1084" formatCode="G/通用格式">
          <cx:pt idx="0">0.00017478557694849899</cx:pt>
          <cx:pt idx="1">8.9624978710662896e-05</cx:pt>
          <cx:pt idx="2">0.000212465771502682</cx:pt>
          <cx:pt idx="3">0.00065066672682861796</cx:pt>
          <cx:pt idx="4">0.00023995962627972701</cx:pt>
          <cx:pt idx="5">4.1881319525306802e-05</cx:pt>
          <cx:pt idx="6">0.00067728973711233002</cx:pt>
          <cx:pt idx="7">0.000103464901031295</cx:pt>
          <cx:pt idx="8">1.15161636214356e-05</cx:pt>
          <cx:pt idx="9">-9.8356852620611204e-05</cx:pt>
          <cx:pt idx="10">-1.64391719227995e-05</cx:pt>
          <cx:pt idx="11">-0.000206695540635763</cx:pt>
          <cx:pt idx="12">0.00019070139475822</cx:pt>
          <cx:pt idx="13">-9.9137129583385603e-05</cx:pt>
          <cx:pt idx="14">0.0012613126274510899</cx:pt>
          <cx:pt idx="15">0.00045444993199763602</cx:pt>
          <cx:pt idx="16">-0.000118881518809213</cx:pt>
          <cx:pt idx="17">0.00015475206092381401</cx:pt>
          <cx:pt idx="18">-9.8485504088061796e-05</cx:pt>
          <cx:pt idx="19">0.00038846263326632302</cx:pt>
          <cx:pt idx="20">-0.00012795594643169299</cx:pt>
          <cx:pt idx="21">0.00081317250349273505</cx:pt>
          <cx:pt idx="22">-0.00026232370327569703</cx:pt>
          <cx:pt idx="23">-1.40597345201949e-05</cx:pt>
          <cx:pt idx="24">-0.00022190419419068801</cx:pt>
          <cx:pt idx="25">-0.0012541937622991301</cx:pt>
          <cx:pt idx="26">-0.000139361057979677</cx:pt>
          <cx:pt idx="27">-0.000105037971946635</cx:pt>
          <cx:pt idx="28">0.000696141626917798</cx:pt>
          <cx:pt idx="29">0.00026973402314596099</cx:pt>
          <cx:pt idx="30">-0.00084369582531468095</cx:pt>
          <cx:pt idx="31">5.4188863429828303e-05</cx:pt>
          <cx:pt idx="32">-0.00015770678907062999</cx:pt>
          <cx:pt idx="33">0.00010439357377481699</cx:pt>
          <cx:pt idx="34">6.5701975354668897e-05</cx:pt>
          <cx:pt idx="35">-0.00034241641404481803</cx:pt>
          <cx:pt idx="36">-0.000750093521937044</cx:pt>
          <cx:pt idx="37">-0.00120317930663453</cx:pt>
          <cx:pt idx="38">-8.5808542452518494e-05</cx:pt>
          <cx:pt idx="39">6.0370722000254797e-06</cx:pt>
          <cx:pt idx="40">-0.00051310021289900003</cx:pt>
          <cx:pt idx="41">-0.0010665690066556199</cx:pt>
          <cx:pt idx="42">-0.00092764717917055998</cx:pt>
          <cx:pt idx="43">0.00055974077237774605</cx:pt>
          <cx:pt idx="44">-0.00068851261764429298</cx:pt>
          <cx:pt idx="45">-0.00069648763434494395</cx:pt>
          <cx:pt idx="46">-0.000119404172823667</cx:pt>
          <cx:pt idx="47">-0.00012065325820640701</cx:pt>
          <cx:pt idx="48">0.000144597494597706</cx:pt>
          <cx:pt idx="49">-0.00063859264103976901</cx:pt>
          <cx:pt idx="50">-0.000219356469470671</cx:pt>
          <cx:pt idx="51">-0.000109559552745756</cx:pt>
          <cx:pt idx="52">-0.000184506880803863</cx:pt>
          <cx:pt idx="53">-0.00075626886178691802</cx:pt>
          <cx:pt idx="54">-0.00047048516584658297</cx:pt>
          <cx:pt idx="55">-7.9619658745291901e-05</cx:pt>
          <cx:pt idx="56">3.49294757921871e-05</cx:pt>
          <cx:pt idx="57">0.00059467666028519797</cx:pt>
          <cx:pt idx="58">0.000212533028841827</cx:pt>
          <cx:pt idx="59">-0.00031042279783127498</cx:pt>
          <cx:pt idx="60">-0.000102932858387002</cx:pt>
          <cx:pt idx="61">0.000155973527797868</cx:pt>
          <cx:pt idx="62">-0.000127861426770391</cx:pt>
          <cx:pt idx="63">-0.00076567231890105304</cx:pt>
          <cx:pt idx="64">-0.0026328888167091802</cx:pt>
          <cx:pt idx="65">-0.00248868083406408</cx:pt>
          <cx:pt idx="66">-0.0030897414572818101</cx:pt>
          <cx:pt idx="67">-0.0024633727916639498</cx:pt>
          <cx:pt idx="68">-0.00268780579129131</cx:pt>
          <cx:pt idx="69">-0.0037325293823113298</cx:pt>
          <cx:pt idx="70">-0.00628339932899649</cx:pt>
          <cx:pt idx="71">-0.0039496531924652703</cx:pt>
          <cx:pt idx="72">0.000140645001924987</cx:pt>
          <cx:pt idx="73">-0.0025813715363126998</cx:pt>
          <cx:pt idx="74">-0.0064262682807819799</cx:pt>
          <cx:pt idx="75">-0.0034853801921483998</cx:pt>
          <cx:pt idx="76">-0.0043248372555199496</cx:pt>
          <cx:pt idx="77">-0.0041227784238838001</cx:pt>
          <cx:pt idx="78">-0.00167240820067604</cx:pt>
          <cx:pt idx="79">0.0001213991936235</cx:pt>
          <cx:pt idx="80">0.00038687864627391601</cx:pt>
          <cx:pt idx="81">0.00126851541758714</cx:pt>
          <cx:pt idx="82">0.00023502312181501199</cx:pt>
          <cx:pt idx="83">-2.93561734095521e-05</cx:pt>
          <cx:pt idx="84">-8.5212953449432494e-05</cx:pt>
          <cx:pt idx="85">-0.000455132930367962</cx:pt>
          <cx:pt idx="86">0.00051588559507514996</cx:pt>
          <cx:pt idx="87">-0.00014963721722116401</cx:pt>
          <cx:pt idx="88">-0.00066978251694594596</cx:pt>
          <cx:pt idx="89">3.8910376964062503e-05</cx:pt>
          <cx:pt idx="90">-0.00038929462950137799</cx:pt>
          <cx:pt idx="91">-0.00086278227245423602</cx:pt>
          <cx:pt idx="92">-0.0024891281787928301</cx:pt>
          <cx:pt idx="93">-0.0060713958606515503</cx:pt>
          <cx:pt idx="94">-0.0065804283944336604</cx:pt>
          <cx:pt idx="95">-0.0150160590265043</cx:pt>
          <cx:pt idx="96">-0.012627426659937199</cx:pt>
          <cx:pt idx="97">-0.014126999597811199</cx:pt>
          <cx:pt idx="98">-0.0309523133910947</cx:pt>
          <cx:pt idx="99">-0.017726903999276501</cx:pt>
          <cx:pt idx="100">-0.0089241875140478495</cx:pt>
          <cx:pt idx="101">-0.018248081040344699</cx:pt>
          <cx:pt idx="102">-0.0253789549745813</cx:pt>
          <cx:pt idx="103">-0.024563827064673499</cx:pt>
          <cx:pt idx="104">-0.013544741839298199</cx:pt>
          <cx:pt idx="105">0.0052326873268830404</cx:pt>
          <cx:pt idx="106">0.013916637123444601</cx:pt>
          <cx:pt idx="107">0.0099620449117702702</cx:pt>
          <cx:pt idx="108">-0.00056644830412869</cx:pt>
          <cx:pt idx="109">0.00123371929548067</cx:pt>
          <cx:pt idx="110">-0.00013295158560554899</cx:pt>
          <cx:pt idx="111">0.00019586042134363599</cx:pt>
          <cx:pt idx="112">0.00010496086100216199</cx:pt>
          <cx:pt idx="113">-0.00025309983759141702</cx:pt>
          <cx:pt idx="114">0.00133946696080591</cx:pt>
          <cx:pt idx="115">-0.00041137431494900502</cx:pt>
          <cx:pt idx="116">0.00106481375691459</cx:pt>
          <cx:pt idx="117">0.0070720468281318498</cx:pt>
          <cx:pt idx="118">0.00772485029393231</cx:pt>
          <cx:pt idx="119">0.0084666686128382004</cx:pt>
          <cx:pt idx="120">0.0092726660498457202</cx:pt>
          <cx:pt idx="121">0.0063164666881542599</cx:pt>
          <cx:pt idx="122">0.024954006506102501</cx:pt>
          <cx:pt idx="123">0.016873736087318701</cx:pt>
          <cx:pt idx="124">0.051032263699082599</cx:pt>
          <cx:pt idx="125">0.032047917777229901</cx:pt>
          <cx:pt idx="126">0.0455993012949912</cx:pt>
          <cx:pt idx="127">0.0420157356188006</cx:pt>
          <cx:pt idx="128">0.0458601707801631</cx:pt>
          <cx:pt idx="129">0.0217236074354046</cx:pt>
          <cx:pt idx="130">-0.030789414347374401</cx:pt>
          <cx:pt idx="131">-0.016784121447706898</cx:pt>
          <cx:pt idx="132">-0.00071307597065811202</cx:pt>
          <cx:pt idx="133">0.0023679168621344301</cx:pt>
          <cx:pt idx="134">-0.00218693056093755</cx:pt>
          <cx:pt idx="135">-0.0038507259040529598</cx:pt>
          <cx:pt idx="136">-0.00065217066752506299</cx:pt>
          <cx:pt idx="137">0.0025574834304462799</cx:pt>
          <cx:pt idx="138">0.00114657525968125</cx:pt>
          <cx:pt idx="139">-0.00036138709396826602</cx:pt>
          <cx:pt idx="140">0.00046967695842294499</cx:pt>
          <cx:pt idx="141">0.00038564251261285598</cx:pt>
          <cx:pt idx="142">-0.00069257145858115797</cx:pt>
          <cx:pt idx="143">0.0013131501969942301</cx:pt>
          <cx:pt idx="144">0.0059294460104006496</cx:pt>
          <cx:pt idx="145">0.0095650359032821205</cx:pt>
          <cx:pt idx="146">0.0062745427429377098</cx:pt>
          <cx:pt idx="147">0.00050703873535588905</cx:pt>
          <cx:pt idx="148">-0.0112452751013335</cx:pt>
          <cx:pt idx="149">-0.0022759144270616499</cx:pt>
          <cx:pt idx="150">0.0054444237334276497</cx:pt>
          <cx:pt idx="151">0.0549492622798275</cx:pt>
          <cx:pt idx="152">0.060955644232383602</cx:pt>
          <cx:pt idx="153">0.013623335254956201</cx:pt>
          <cx:pt idx="154">-0.0059882907669137004</cx:pt>
          <cx:pt idx="155">0.010695009120396899</cx:pt>
          <cx:pt idx="156">-0.0087062242168159196</cx:pt>
          <cx:pt idx="157">0.0152838472886204</cx:pt>
          <cx:pt idx="158">-0.00099552986422203811</cx:pt>
          <cx:pt idx="159">0.058844485168255099</cx:pt>
          <cx:pt idx="160">0.0645380125859462</cx:pt>
          <cx:pt idx="161">0.069952535376358704</cx:pt>
          <cx:pt idx="162">0.0273799696819296</cx:pt>
          <cx:pt idx="163">0.0066294748544663898</cx:pt>
          <cx:pt idx="164">0.0089531070430001296</cx:pt>
          <cx:pt idx="165">0.0155853379347776</cx:pt>
          <cx:pt idx="166">0.00561985731937455</cx:pt>
          <cx:pt idx="167">-6.04967706139264e-06</cx:pt>
          <cx:pt idx="168">-0.00021933191714221099</cx:pt>
          <cx:pt idx="169">-0.000432790985613892</cx:pt>
          <cx:pt idx="170">-0.0014604667590515099</cx:pt>
          <cx:pt idx="171">-9.6346970487779795e-05</cx:pt>
          <cx:pt idx="172">-0.00496179045194359</cx:pt>
          <cx:pt idx="173">-0.024877781198469499</cx:pt>
          <cx:pt idx="174">-0.026343186633374101</cx:pt>
          <cx:pt idx="175">-0.020730637126170098</cx:pt>
          <cx:pt idx="176">-0.0096713538466146401</cx:pt>
          <cx:pt idx="177">0.011391844771582</cx:pt>
          <cx:pt idx="178">0.020922821581141001</cx:pt>
          <cx:pt idx="179">0.047124274342460602</cx:pt>
          <cx:pt idx="180">0.041768849018039997</cx:pt>
          <cx:pt idx="181">0.046487352056546999</cx:pt>
          <cx:pt idx="182">0.0124107958364718</cx:pt>
          <cx:pt idx="183">-0.0128184831284188</cx:pt>
          <cx:pt idx="184">-0.027065329111545199</cx:pt>
          <cx:pt idx="185">-0.0025383902801842202</cx:pt>
          <cx:pt idx="186">-0.026854925973769699</cx:pt>
          <cx:pt idx="187">-0.0111055986757072</cx:pt>
          <cx:pt idx="188">0.027919517941533901</cx:pt>
          <cx:pt idx="189">0.0070201166464340398</cx:pt>
          <cx:pt idx="190">-0.0036937251578227398</cx:pt>
          <cx:pt idx="191">0.018672103702288199</cx:pt>
          <cx:pt idx="192">0.013145477485550301</cx:pt>
          <cx:pt idx="193">0.026379709746907402</cx:pt>
          <cx:pt idx="194">0.0033071843036475801</cx:pt>
          <cx:pt idx="195">-0.00165287150803478</cx:pt>
          <cx:pt idx="196">-0.00050168883800820897</cx:pt>
          <cx:pt idx="197">0.000153315044795756</cx:pt>
          <cx:pt idx="198">-0.010351928984136999</cx:pt>
          <cx:pt idx="199">-0.0039545574615953497</cx:pt>
          <cx:pt idx="200">-0.000583408468526045</cx:pt>
          <cx:pt idx="201">-0.0039449759472867498</cx:pt>
          <cx:pt idx="202">-0.011241207592363875</cx:pt>
          <cx:pt idx="203">-0.015435447792498926</cx:pt>
          <cx:pt idx="204">-0.0037095123320460498</cx:pt>
          <cx:pt idx="205">-0.0061649552616398502</cx:pt>
          <cx:pt idx="206">-0.0028738925869844752</cx:pt>
          <cx:pt idx="207">-0.0073066851273961998</cx:pt>
          <cx:pt idx="208">0.01016477557119945</cx:pt>
          <cx:pt idx="209">0.0083005059250135758</cx:pt>
          <cx:pt idx="210">0.0010336601123082201</cx:pt>
          <cx:pt idx="211">0.020316779419842099</cx:pt>
          <cx:pt idx="212">0.0031963879166365</cx:pt>
          <cx:pt idx="213">-0.017855109005291525</cx:pt>
          <cx:pt idx="214">-0.00077887812040251</cx:pt>
          <cx:pt idx="215">-0.0097402554508886751</cx:pt>
          <cx:pt idx="216">-0.0036983707868410501</cx:pt>
          <cx:pt idx="217">0.0092397263685699994</cx:pt>
          <cx:pt idx="218">0.0085861487352107257</cx:pt>
          <cx:pt idx="219">0.0058478314692937249</cx:pt>
          <cx:pt idx="220">0.0047331319006223248</cx:pt>
          <cx:pt idx="221">0.0049752145623385251</cx:pt>
          <cx:pt idx="222">0.00068854546422811996</cx:pt>
          <cx:pt idx="223">-0.00010498832676643275</cx:pt>
          <cx:pt idx="224">0.00010986409648409075</cx:pt>
          <cx:pt idx="225">-0.00022815216273057174</cx:pt>
          <cx:pt idx="226">-0.0020077956257549424</cx:pt>
          <cx:pt idx="227">-0.0021639777880308074</cx:pt>
          <cx:pt idx="228">0.0022700878042019477</cx:pt>
          <cx:pt idx="229">-0.0024541561928968824</cx:pt>
          <cx:pt idx="230">-0.00071177909198597001</cx:pt>
          <cx:pt idx="231">-0.011273507487035076</cx:pt>
          <cx:pt idx="232">-0.0064211918101228999</cx:pt>
          <cx:pt idx="233">-0.012283901847923275</cx:pt>
          <cx:pt idx="234">0.00099283392179138003</cx:pt>
          <cx:pt idx="235">-0.0038598828106281499</cx:pt>
          <cx:pt idx="236">-0.001858075046110155</cx:pt>
          <cx:pt idx="237">0.006990911781647925</cx:pt>
          <cx:pt idx="238">4.9921072341734252e-05</cx:pt>
          <cx:pt idx="239">0.0049572472416265501</cx:pt>
          <cx:pt idx="240">0.01265913678932455</cx:pt>
          <cx:pt idx="241">-0.008778561817552025</cx:pt>
          <cx:pt idx="242">-0.0063225257293003751</cx:pt>
          <cx:pt idx="243">0.0016555066924743924</cx:pt>
          <cx:pt idx="244">-0.00069482930963538504</cx:pt>
          <cx:pt idx="245">0.0076628914278913749</cx:pt>
          <cx:pt idx="246">0.0081348460101054992</cx:pt>
          <cx:pt idx="247">0.0035568440325987002</cx:pt>
          <cx:pt idx="248">0.004117795071601575</cx:pt>
          <cx:pt idx="249">0.00212098667795718</cx:pt>
          <cx:pt idx="250">0.0027851679621091249</cx:pt>
          <cx:pt idx="251">6.7919479627093506e-05</cx:pt>
          <cx:pt idx="252">-5.4646602017577253e-05</cx:pt>
          <cx:pt idx="253">-0.00039081817575388001</cx:pt>
          <cx:pt idx="254">-0.00058061826381229002</cx:pt>
          <cx:pt idx="255">0.00150378811279325</cx:pt>
          <cx:pt idx="256">-0.0011146654562521525</cx:pt>
          <cx:pt idx="257">-0.0024270959897232476</cx:pt>
          <cx:pt idx="258">-0.0045029122115379499</cx:pt>
          <cx:pt idx="259">-0.0069197343635377254</cx:pt>
          <cx:pt idx="260">-0.0063013626783835503</cx:pt>
          <cx:pt idx="261">0.0033511446179133502</cx:pt>
          <cx:pt idx="262">0.017037199725709624</cx:pt>
          <cx:pt idx="263">0.014021980786929475</cx:pt>
          <cx:pt idx="264">-0.0083910789465619744</cx:pt>
          <cx:pt idx="265">0.0030437049216497998</cx:pt>
          <cx:pt idx="266">0.002067680900748175</cx:pt>
          <cx:pt idx="267">0.015549290559937525</cx:pt>
          <cx:pt idx="268">0.01901075631108675</cx:pt>
          <cx:pt idx="269">0.00013000345092819849</cx:pt>
          <cx:pt idx="270">-0.0123888650949022</cx:pt>
          <cx:pt idx="271">-0.00282976840936555</cx:pt>
          <cx:pt idx="272">0.0045094637131342253</cx:pt>
          <cx:pt idx="273">0.0011797606874748025</cx:pt>
          <cx:pt idx="274">0.0032931714929198249</cx:pt>
          <cx:pt idx="275">0.0076920469187044252</cx:pt>
          <cx:pt idx="276">-0.00032688746637659998</cx:pt>
          <cx:pt idx="277">-0.00034295437970629502</cx:pt>
          <cx:pt idx="278">-0.00187259340306273</cx:pt>
          <cx:pt idx="279">-0.0041188275667539253</cx:pt>
          <cx:pt idx="280">-1.389041863606895e-05</cx:pt>
          <cx:pt idx="281">-5.8134157491390253e-05</cx:pt>
          <cx:pt idx="282">-0.0010510881716692575</cx:pt>
          <cx:pt idx="283">0.0017306795234999326</cx:pt>
          <cx:pt idx="284">0.00027730286441511251</cx:pt>
          <cx:pt idx="285">-0.0020954500782057899</cx:pt>
          <cx:pt idx="286">-0.0039315048914715751</cx:pt>
          <cx:pt idx="287">0.00072868665378393496</cx:pt>
          <cx:pt idx="288">0.001152890406567125</cx:pt>
          <cx:pt idx="289">0.0074101471858652249</cx:pt>
          <cx:pt idx="290">0.014674458884280825</cx:pt>
          <cx:pt idx="291">0.0143989209681797</cx:pt>
          <cx:pt idx="292">0.0043846496693491751</cx:pt>
          <cx:pt idx="293">-0.0043129159561098498</cx:pt>
          <cx:pt idx="294">0.016410471203098249</cx:pt>
          <cx:pt idx="295">-0.0030698060557843498</cx:pt>
          <cx:pt idx="296">0.0056895048892680253</cx:pt>
          <cx:pt idx="297">-0.00059727255784432004</cx:pt>
          <cx:pt idx="298">0.0023688366396757026</cx:pt>
          <cx:pt idx="299">0.027060577663961</cx:pt>
          <cx:pt idx="300">0.034750272527359197</cx:pt>
          <cx:pt idx="301">-0.0033906436273637101</cx:pt>
          <cx:pt idx="302">-0.0079202745927664797</cx:pt>
          <cx:pt idx="303">0.0066709810475663297</cx:pt>
          <cx:pt idx="304">-0.043988453526598602</cx:pt>
          <cx:pt idx="305">-0.029487094662934799</cx:pt>
          <cx:pt idx="306">-0.0093484316025930301</cx:pt>
          <cx:pt idx="307">-0.0047991897269607396</cx:pt>
          <cx:pt idx="308">-0.00013604981074040199</cx:pt>
          <cx:pt idx="309">-0.0021159385168885701</cx:pt>
          <cx:pt idx="310">-0.0076829910077587903</cx:pt>
          <cx:pt idx="311">-0.0060760246529281102</cx:pt>
          <cx:pt idx="312">0.014077321109092799</cx:pt>
          <cx:pt idx="313">-0.014266772508883601</cx:pt>
          <cx:pt idx="314">-0.026899261738845399</cx:pt>
          <cx:pt idx="315">0.0038762682613946399</cx:pt>
          <cx:pt idx="316">0.0056554618416933796</cx:pt>
          <cx:pt idx="317">0.038683099470834398</cx:pt>
          <cx:pt idx="318">0.029627239645799101</cx:pt>
          <cx:pt idx="319">0.018095555012091501</cx:pt>
          <cx:pt idx="320">-0.00667935174688795</cx:pt>
          <cx:pt idx="321">-0.011849731530324</cx:pt>
          <cx:pt idx="322">0.031823369782305599</cx:pt>
          <cx:pt idx="323">0.027903313674754002</cx:pt>
          <cx:pt idx="324">0.0303277505783381</cx:pt>
          <cx:pt idx="325">0.047721119994083197</cx:pt>
          <cx:pt idx="326">0.062278708326984303</cx:pt>
          <cx:pt idx="327">0.062596406946820005</cx:pt>
          <cx:pt idx="328">0.065231721855024294</cx:pt>
          <cx:pt idx="329">-0.013899767582127701</cx:pt>
          <cx:pt idx="330">-0.044500613768712803</cx:pt>
          <cx:pt idx="331">-0.017838350737654701</cx:pt>
          <cx:pt idx="332">-0.0064214014754486</cx:pt>
          <cx:pt idx="333">0.010879721581229899</cx:pt>
          <cx:pt idx="334">0.00710526126886962</cx:pt>
          <cx:pt idx="335">-0.0010308413172039101</cx:pt>
          <cx:pt idx="336">0.00036593560197205501</cx:pt>
          <cx:pt idx="337">-0.0021761997636527402</cx:pt>
          <cx:pt idx="338">-0.0044821709821445998</cx:pt>
          <cx:pt idx="339">-0.0055968161766880298</cx:pt>
          <cx:pt idx="340">0.019216362782805401</cx:pt>
          <cx:pt idx="341">-0.0063214935176502101</cx:pt>
          <cx:pt idx="342">-0.0087930103022832804</cx:pt>
          <cx:pt idx="343">0.016057327213776101</cx:pt>
          <cx:pt idx="344">-0.029759611450716001</cx:pt>
          <cx:pt idx="345">0.044384351115745797</cx:pt>
          <cx:pt idx="346">-0.0243506831903159</cx:pt>
          <cx:pt idx="347">-0.011112361578101099</cx:pt>
          <cx:pt idx="348">-0.041151965870119503</cx:pt>
          <cx:pt idx="349">0.0100085521366295</cx:pt>
          <cx:pt idx="350">0.056444014170507102</cx:pt>
          <cx:pt idx="351">0.063023462312603695</cx:pt>
          <cx:pt idx="352">0.034836077205055299</cx:pt>
          <cx:pt idx="353">0.13709911627794999</cx:pt>
          <cx:pt idx="354">0.065401487112688006</cx:pt>
          <cx:pt idx="355">0.065434926056201395</cx:pt>
          <cx:pt idx="356">-0.0323499044810188</cx:pt>
          <cx:pt idx="357">-0.055392661346451398</cx:pt>
          <cx:pt idx="358">-0.069035519510975099</cx:pt>
          <cx:pt idx="359">-0.021033878069129701</cx:pt>
          <cx:pt idx="360">-0.020713967110815999</cx:pt>
          <cx:pt idx="361">-0.0097654257930849999</cx:pt>
          <cx:pt idx="362">-0.0033601410901349599</cx:pt>
          <cx:pt idx="363">-0.0028244395689359502</cx:pt>
          <cx:pt idx="364">0.00044992067149385599</cx:pt>
          <cx:pt idx="365">-0.00077315619394373596</cx:pt>
          <cx:pt idx="366">-0.0034110024156984399</cx:pt>
          <cx:pt idx="367">-0.0120369395030835</cx:pt>
          <cx:pt idx="368">-0.0042482749792644801</cx:pt>
          <cx:pt idx="369">-0.017705084162312</cx:pt>
          <cx:pt idx="370">-0.010984920979659999</cx:pt>
          <cx:pt idx="371">0.0153478799894072</cx:pt>
          <cx:pt idx="372">0.0129998407146575</cx:pt>
          <cx:pt idx="373">-0.00062478113155115705</cx:pt>
          <cx:pt idx="374">-0.098187440202403803</cx:pt>
          <cx:pt idx="375">-0.0205416522275302</cx:pt>
          <cx:pt idx="376">0.0183846413235461</cx:pt>
          <cx:pt idx="377">0.057736585932551897</cx:pt>
          <cx:pt idx="378">0.10720762893272601</cx:pt>
          <cx:pt idx="379">0.093934374057434003</cx:pt>
          <cx:pt idx="380">0.070666854836182305</cx:pt>
          <cx:pt idx="381">0.096025856971434495</cx:pt>
          <cx:pt idx="382">0.058630016013730198</cx:pt>
          <cx:pt idx="383">0.013502022372870501</cx:pt>
          <cx:pt idx="384">-0.073902972742509093</cx:pt>
          <cx:pt idx="385">-0.13714254772203799</cx:pt>
          <cx:pt idx="386">-0.095647924082750205</cx:pt>
          <cx:pt idx="387">-0.057408529050124897</cx:pt>
          <cx:pt idx="388">-0.038808093623740901</cx:pt>
          <cx:pt idx="389">-0.0080958701513253808</cx:pt>
          <cx:pt idx="390">0.0012127413607385801</cx:pt>
          <cx:pt idx="391">-0.00016038358304769899</cx:pt>
          <cx:pt idx="392">-0.00036743501352329001</cx:pt>
          <cx:pt idx="393">-0.00067584783645802604</cx:pt>
          <cx:pt idx="394">-0.00180879473854976</cx:pt>
          <cx:pt idx="395">-0.0101434961926519</cx:pt>
          <cx:pt idx="396">-0.0169025564993825</cx:pt>
          <cx:pt idx="397">-0.017484537101352102</cx:pt>
          <cx:pt idx="398">-0.023471701865752301</cx:pt>
          <cx:pt idx="399">-0.0203461469693417</cx:pt>
          <cx:pt idx="400">-0.045862046919759099</cx:pt>
          <cx:pt idx="401">-0.065240924953295504</cx:pt>
          <cx:pt idx="402">-0.040324603474545799</cx:pt>
          <cx:pt idx="403">0.026845335344786701</cx:pt>
          <cx:pt idx="404">0.060082282466718498</cx:pt>
          <cx:pt idx="405">0.116171490634705</cx:pt>
          <cx:pt idx="406">0.106111624325551</cx:pt>
          <cx:pt idx="407">0.048835751037403501</cx:pt>
          <cx:pt idx="408">0.075417209856737194</cx:pt>
          <cx:pt idx="409">0.046535753092430202</cx:pt>
          <cx:pt idx="410">-0.0285597205557232</cx:pt>
          <cx:pt idx="411">-0.115456838279885</cx:pt>
          <cx:pt idx="412">-0.14046183419966099</cx:pt>
          <cx:pt idx="413">-0.127474977657586</cx:pt>
          <cx:pt idx="414">-0.087099416596500404</cx:pt>
          <cx:pt idx="415">-0.074960547210343301</cx:pt>
          <cx:pt idx="416">-0.0253685971163056</cx:pt>
          <cx:pt idx="417">0.0054829633728430997</cx:pt>
          <cx:pt idx="418">0.00025417274754217502</cx:pt>
          <cx:pt idx="419">0.000271540525892479</cx:pt>
          <cx:pt idx="420">0.00054493986063798496</cx:pt>
          <cx:pt idx="421">-0.0021333588758227101</cx:pt>
          <cx:pt idx="422">-0.0011779899373129501</cx:pt>
          <cx:pt idx="423">-0.0095002285565311002</cx:pt>
          <cx:pt idx="424">-0.016856700581474201</cx:pt>
          <cx:pt idx="425">-0.0298339483420073</cx:pt>
          <cx:pt idx="426">-0.028409817635727599</cx:pt>
          <cx:pt idx="427">-0.0018886148149998699</cx:pt>
          <cx:pt idx="428">-0.0063126976297368</cx:pt>
          <cx:pt idx="429">-0.013144994394509999</cx:pt>
          <cx:pt idx="430">-0.0098897287112456808</cx:pt>
          <cx:pt idx="431">0.055343843060580503</cx:pt>
          <cx:pt idx="432">0.053248206268886503</cx:pt>
          <cx:pt idx="433">0.12907426187940799</cx:pt>
          <cx:pt idx="434">0.087688177510003601</cx:pt>
          <cx:pt idx="435">-0.023848748515234001</cx:pt>
          <cx:pt idx="436">0.039882142112214997</cx:pt>
          <cx:pt idx="437">-0.054115842053265598</cx:pt>
          <cx:pt idx="438">-0.047268282992060998</cx:pt>
          <cx:pt idx="439">-0.092030989663770296</cx:pt>
          <cx:pt idx="440">-0.10900191463898699</cx:pt>
          <cx:pt idx="441">-0.098370577365896605</cx:pt>
          <cx:pt idx="442">-0.038384617885144801</cx:pt>
          <cx:pt idx="443">-0.050426757747394399</cx:pt>
          <cx:pt idx="444">-0.0098804534255656894</cx:pt>
          <cx:pt idx="445">0.0087279905135255308</cx:pt>
          <cx:pt idx="446">-0.0038272048241395598</cx:pt>
          <cx:pt idx="447">0.000117382841989134</cx:pt>
          <cx:pt idx="448">-0.00020073524446394299</cx:pt>
          <cx:pt idx="449">-0.00085364668821071802</cx:pt>
          <cx:pt idx="450">-0.00057351415935274705</cx:pt>
          <cx:pt idx="451">-0.0059779204908522298</cx:pt>
          <cx:pt idx="452">-0.0182125441177498</cx:pt>
          <cx:pt idx="453">-0.0474915718166923</cx:pt>
          <cx:pt idx="454">-0.0090928220045623908</cx:pt>
          <cx:pt idx="455">0.0073296234194357096</cx:pt>
          <cx:pt idx="456">-0.023087401116562802</cx:pt>
          <cx:pt idx="457">0.0111130278121179</cx:pt>
          <cx:pt idx="458">0.044375219352139103</cx:pt>
          <cx:pt idx="459">0.068521457751354903</cx:pt>
          <cx:pt idx="460">0.036770714187088403</cx:pt>
          <cx:pt idx="461">0.0231913627557499</cx:pt>
          <cx:pt idx="462">-0.017627619652497501</cx:pt>
          <cx:pt idx="463">-0.077794654785646997</cx:pt>
          <cx:pt idx="464">-0.045676184411983699</cx:pt>
          <cx:pt idx="465">-0.075287831234185504</cx:pt>
          <cx:pt idx="466">-0.030450691943993299</cx:pt>
          <cx:pt idx="467">-0.052417619629803597</cx:pt>
          <cx:pt idx="468">-0.040717142764894701</cx:pt>
          <cx:pt idx="469">-0.059163675992753899</cx:pt>
          <cx:pt idx="470">-0.032704605199366799</cx:pt>
          <cx:pt idx="471">-0.010829748529062501</cx:pt>
          <cx:pt idx="472">0.00020833005121610599</cx:pt>
          <cx:pt idx="473">0.0055904277448118999</cx:pt>
          <cx:pt idx="474">-0.0047438438222278702</cx:pt>
          <cx:pt idx="475">-0.00081352910322703305</cx:pt>
          <cx:pt idx="476">-0.000286261928758252</cx:pt>
          <cx:pt idx="477">-0.000217210931615168</cx:pt>
          <cx:pt idx="478">-0.00026491479501254</cx:pt>
          <cx:pt idx="479">-0.0030048995363965601</cx:pt>
          <cx:pt idx="480">-0.00290830264744934</cx:pt>
          <cx:pt idx="481">-0.024118506877640999</cx:pt>
          <cx:pt idx="482">-0.0136321254695402</cx:pt>
          <cx:pt idx="483">0.014101001384729099</cx:pt>
          <cx:pt idx="484">0.020472924327040901</cx:pt>
          <cx:pt idx="485">-0.025030146520485699</cx:pt>
          <cx:pt idx="486">-0.0095146387775816802</cx:pt>
          <cx:pt idx="487">-0.0087409603095805598</cx:pt>
          <cx:pt idx="488">-0.018848954091342501</cx:pt>
          <cx:pt idx="489">-0.075392934453512903</cx:pt>
          <cx:pt idx="490">-0.070897219229365996</cx:pt>
          <cx:pt idx="491">-0.10856269817453799</cx:pt>
          <cx:pt idx="492">-0.018378217673888302</cx:pt>
          <cx:pt idx="493">-0.0432187030821971</cx:pt>
          <cx:pt idx="494">-0.060414275838968599</cx:pt>
          <cx:pt idx="495">-0.020972774916315499</cx:pt>
          <cx:pt idx="496">-0.017991825871648</cx:pt>
          <cx:pt idx="497">-0.0113912029553969</cx:pt>
          <cx:pt idx="498">-0.028816527120596999</cx:pt>
          <cx:pt idx="499">0.012065673129646</cx:pt>
          <cx:pt idx="500">0.0014240188268964801</cx:pt>
          <cx:pt idx="501">-0.0027802387418733401</cx:pt>
          <cx:pt idx="502">-0.0025970106176742302</cx:pt>
          <cx:pt idx="503">-3.2645666997174598e-05</cx:pt>
          <cx:pt idx="504">0.00018361410191098</cx:pt>
          <cx:pt idx="505">0.000948861537060123</cx:pt>
          <cx:pt idx="506">0.0017153848018245999</cx:pt>
          <cx:pt idx="507">-0.0017427656473829301</cx:pt>
          <cx:pt idx="508">0.0054994880176761499</cx:pt>
          <cx:pt idx="509">0.0089545061942969597</cx:pt>
          <cx:pt idx="510">-0.0024601873626113602</cx:pt>
          <cx:pt idx="511">0.010081757595332299</cx:pt>
          <cx:pt idx="512">-0.0042269806200579902</cx:pt>
          <cx:pt idx="513">-0.0061326004922528298</cx:pt>
          <cx:pt idx="514">-0.033432749467010199</cx:pt>
          <cx:pt idx="515">-0.088717530816273302</cx:pt>
          <cx:pt idx="516">-0.132245787309236</cx:pt>
          <cx:pt idx="517">-0.082676231679268894</cx:pt>
          <cx:pt idx="518">-0.079208117830358596</cx:pt>
          <cx:pt idx="519">-0.078202087004045601</cx:pt>
          <cx:pt idx="520">-0.028616227798855899</cx:pt>
          <cx:pt idx="521">-0.030905480870905</cx:pt>
          <cx:pt idx="522">-0.055578762903870198</cx:pt>
          <cx:pt idx="523">-0.014901512373810001</cx:pt>
          <cx:pt idx="524">0.032287628212547798</cx:pt>
          <cx:pt idx="525">0.0079904509546434802</cx:pt>
          <cx:pt idx="526">0.017376560131227799</cx:pt>
          <cx:pt idx="527">0.0232668438358807</cx:pt>
          <cx:pt idx="528">-0.0092382378258026292</cx:pt>
          <cx:pt idx="529">-0.0033263804900111101</cx:pt>
          <cx:pt idx="530">-0.0023149745738835102</cx:pt>
          <cx:pt idx="531">-0.00029128359801087003</cx:pt>
          <cx:pt idx="532">-0.00052981455693994596</cx:pt>
          <cx:pt idx="533">-0.00096989269147725401</cx:pt>
          <cx:pt idx="534">0.00039505932476722501</cx:pt>
          <cx:pt idx="535">-0.0021914948318879001</cx:pt>
          <cx:pt idx="536">0.0083158186145581795</cx:pt>
          <cx:pt idx="537">0.0090801424030563897</cx:pt>
          <cx:pt idx="538">0.0053505957256791701</cx:pt>
          <cx:pt idx="539">-0.0037865689834304102</cx:pt>
          <cx:pt idx="540">-0.027325015958093501</cx:pt>
          <cx:pt idx="541">-0.036939525303530098</cx:pt>
          <cx:pt idx="542">-0.034909538994070601</cx:pt>
          <cx:pt idx="543">-0.15105792867576701</cx:pt>
          <cx:pt idx="544">-0.13649766279349501</cx:pt>
          <cx:pt idx="545">-0.049301525381714</cx:pt>
          <cx:pt idx="546">-0.070066303085118894</cx:pt>
          <cx:pt idx="547">-0.014389453307160001</cx:pt>
          <cx:pt idx="548">0.0258867395155583</cx:pt>
          <cx:pt idx="549">0.0072772093136918301</cx:pt>
          <cx:pt idx="550">-0.017746279726785299</cx:pt>
          <cx:pt idx="551">0.0083862854024789706</cx:pt>
          <cx:pt idx="552">0.048811614068356601</cx:pt>
          <cx:pt idx="553">0.051554213702643299</cx:pt>
          <cx:pt idx="554">0.062841642584461302</cx:pt>
          <cx:pt idx="555">0.038283399887134702</cx:pt>
          <cx:pt idx="556">-0.0104970109976943</cx:pt>
          <cx:pt idx="557">-0.0063938143588606403</cx:pt>
          <cx:pt idx="558">0.000423756771720344</cx:pt>
          <cx:pt idx="559">-0.00065347835383425896</cx:pt>
          <cx:pt idx="560">4.6559053742362e-05</cx:pt>
          <cx:pt idx="561">-5.1349175314012899e-05</cx:pt>
          <cx:pt idx="562">0.0011719387795944001</cx:pt>
          <cx:pt idx="563">0.0028842012321020302</cx:pt>
          <cx:pt idx="564">0.027801062692415699</cx:pt>
          <cx:pt idx="565">0.0099389123417647305</cx:pt>
          <cx:pt idx="566">0.010402693682625501</cx:pt>
          <cx:pt idx="567">0.00121112383210177</cx:pt>
          <cx:pt idx="568">-0.047707195171800498</cx:pt>
          <cx:pt idx="569">-0.069952249089804505</cx:pt>
          <cx:pt idx="570">-0.018014122268252698</cx:pt>
          <cx:pt idx="571">-0.053346039327242897</cx:pt>
          <cx:pt idx="572">-0.036267173709644801</cx:pt>
          <cx:pt idx="573">-0.0066754568747791204</cx:pt>
          <cx:pt idx="574">-0.026911265427152602</cx:pt>
          <cx:pt idx="575">-0.0078180930888831195</cx:pt>
          <cx:pt idx="576">0.0278533452412544</cx:pt>
          <cx:pt idx="577">-0.00033840029650459397</cx:pt>
          <cx:pt idx="578">0.0120058723428222</cx:pt>
          <cx:pt idx="579">0.015418595872915299</cx:pt>
          <cx:pt idx="580">0.087045068838297004</cx:pt>
          <cx:pt idx="581">0.071188691443915195</cx:pt>
          <cx:pt idx="582">0.055289602169386901</cx:pt>
          <cx:pt idx="583">0.032190235415110798</cx:pt>
          <cx:pt idx="584">-0.00610219048285049</cx:pt>
          <cx:pt idx="585">-0.0081336820313281794</cx:pt>
          <cx:pt idx="586">7.7965307032132997e-05</cx:pt>
          <cx:pt idx="587">0.00029643180544392802</cx:pt>
          <cx:pt idx="588">-0.00018314050266357199</cx:pt>
          <cx:pt idx="589">0.000374700899279383</cx:pt>
          <cx:pt idx="590">0.00111528228856576</cx:pt>
          <cx:pt idx="591">0.0076086532610507001</cx:pt>
          <cx:pt idx="592">0.028689803789510099</cx:pt>
          <cx:pt idx="593">0.013667994069403101</cx:pt>
          <cx:pt idx="594">0.037685935202716202</cx:pt>
          <cx:pt idx="595">0.026441314270213699</cx:pt>
          <cx:pt idx="596">-0.024772974503874799</cx:pt>
          <cx:pt idx="597">0.0031659906544479299</cx:pt>
          <cx:pt idx="598">-0.027722641317979801</cx:pt>
          <cx:pt idx="599">0.020159748325222999</cx:pt>
          <cx:pt idx="600">0.0266126063199046</cx:pt>
          <cx:pt idx="601">0.061618223287930998</cx:pt>
          <cx:pt idx="602">0.016870557501996501</cx:pt>
          <cx:pt idx="603">-0.0083962874977802394</cx:pt>
          <cx:pt idx="604">-0.00185395514535225</cx:pt>
          <cx:pt idx="605">0.0224418342240594</cx:pt>
          <cx:pt idx="606">-0.036462974245199599</cx:pt>
          <cx:pt idx="607">0.0132433448419769</cx:pt>
          <cx:pt idx="608">0.052694781583711499</cx:pt>
          <cx:pt idx="609">0.023853036201342499</cx:pt>
          <cx:pt idx="610">0.021154032371728498</cx:pt>
          <cx:pt idx="611">-0.0036897382062409702</cx:pt>
          <cx:pt idx="612">-0.0202553832343439</cx:pt>
          <cx:pt idx="613">-0.00867131072636914</cx:pt>
          <cx:pt idx="614">-0.00079756218385448104</cx:pt>
          <cx:pt idx="615">0.00083081216391399197</cx:pt>
          <cx:pt idx="616">-4.6027226902387197e-05</cx:pt>
          <cx:pt idx="617">0.00011167091740685301</cx:pt>
          <cx:pt idx="618">0.0014742211565179201</cx:pt>
          <cx:pt idx="619">0.0062302031227263396</cx:pt>
          <cx:pt idx="620">0.027624362764340799</cx:pt>
          <cx:pt idx="621">0.025082590122466299</cx:pt>
          <cx:pt idx="622">0.049338653488155401</cx:pt>
          <cx:pt idx="623">0.042206534207349197</cx:pt>
          <cx:pt idx="624">-0.018129793631063901</cx:pt>
          <cx:pt idx="625">-0.0144280144578686</cx:pt>
          <cx:pt idx="626">-0.0010275945080190901</cx:pt>
          <cx:pt idx="627">0.053362695377148599</cx:pt>
          <cx:pt idx="628">0.029701717628201198</cx:pt>
          <cx:pt idx="629">0.077292683334016593</cx:pt>
          <cx:pt idx="630">0.0346478981235799</cx:pt>
          <cx:pt idx="631">-0.0084682413320880494</cx:pt>
          <cx:pt idx="632">0.023762056126606299</cx:pt>
          <cx:pt idx="633">0.0111396328062021</cx:pt>
          <cx:pt idx="634">-0.0096725666406161908</cx:pt>
          <cx:pt idx="635">-0.010291315964950601</cx:pt>
          <cx:pt idx="636">0.0309796640013883</cx:pt>
          <cx:pt idx="637">0.00357241731870927</cx:pt>
          <cx:pt idx="638">0.003809118961257</cx:pt>
          <cx:pt idx="639">-0.00878634571844592</cx:pt>
          <cx:pt idx="640">-0.0084597988734731195</cx:pt>
          <cx:pt idx="641">-0.00028982523355653301</cx:pt>
          <cx:pt idx="642">-0.00015837840695503901</cx:pt>
          <cx:pt idx="643">1.49667760891209e-05</cx:pt>
          <cx:pt idx="644">0.00019701673893922101</cx:pt>
          <cx:pt idx="645">-0.00081130932378504898</cx:pt>
          <cx:pt idx="646">0.0016026405303921701</cx:pt>
          <cx:pt idx="647">0.00286994478500565</cx:pt>
          <cx:pt idx="648">0.00056591193656331301</cx:pt>
          <cx:pt idx="649">-0.0014345908389088401</cx:pt>
          <cx:pt idx="650">-0.010779518795227899</cx:pt>
          <cx:pt idx="651">-0.00040254472735405103</cx:pt>
          <cx:pt idx="652">0.020570964764372299</cx:pt>
          <cx:pt idx="653">-0.0035692749777843898</cx:pt>
          <cx:pt idx="654">-0.0099054736994962107</cx:pt>
          <cx:pt idx="655">0.0027731185407931401</cx:pt>
          <cx:pt idx="656">0.0119096945864994</cx:pt>
          <cx:pt idx="657">0.046352463677432898</cx:pt>
          <cx:pt idx="658">-0.034623284781277297</cx:pt>
          <cx:pt idx="659">0.029248403574497501</cx:pt>
          <cx:pt idx="660">0.067351949794549698</cx:pt>
          <cx:pt idx="661">0.061392001170394402</cx:pt>
          <cx:pt idx="662">0.051209856861030099</cx:pt>
          <cx:pt idx="663">0.0081016557724326605</cx:pt>
          <cx:pt idx="664">0.0191897903234691</cx:pt>
          <cx:pt idx="665">0.0060481695774814203</cx:pt>
          <cx:pt idx="666">0.012292389643063501</cx:pt>
          <cx:pt idx="667">0.0033691476789429698</cx:pt>
          <cx:pt idx="668">-3.1725761828447798e-05</cx:pt>
          <cx:pt idx="669">0.00073928844256756804</cx:pt>
          <cx:pt idx="670">-2.0519453742042601e-05</cx:pt>
          <cx:pt idx="671">-0.000478065671264822</cx:pt>
          <cx:pt idx="672">1.3040160755525e-05</cx:pt>
          <cx:pt idx="673">-0.00013960815587426499</cx:pt>
          <cx:pt idx="674">0.00095991588116477297</cx:pt>
          <cx:pt idx="675">0.00032738409505255801</cx:pt>
          <cx:pt idx="676">-0.0123794535717955</cx:pt>
          <cx:pt idx="677">-0.033445736899526297</cx:pt>
          <cx:pt idx="678">-0.016541345675000999</cx:pt>
          <cx:pt idx="679">-0.00218709239783432</cx:pt>
          <cx:pt idx="680">0.038823733478725198</cx:pt>
          <cx:pt idx="681">0.054125350027684899</cx:pt>
          <cx:pt idx="682">0.051112737583696999</cx:pt>
          <cx:pt idx="683">0.025368275097681699</cx:pt>
          <cx:pt idx="684">0.022632823157601598</cx:pt>
          <cx:pt idx="685">-0.0257226116359414</cx:pt>
          <cx:pt idx="686">-0.046245512297387999</cx:pt>
          <cx:pt idx="687">-8.8971683670855401e-05</cx:pt>
          <cx:pt idx="688">0.034654127410491599</cx:pt>
          <cx:pt idx="689">0.00178454591855358</cx:pt>
          <cx:pt idx="690">-0.00021365531529121101</cx:pt>
          <cx:pt idx="691">-0.0096709698087407495</cx:pt>
          <cx:pt idx="692">-0.0043029183462728804</cx:pt>
          <cx:pt idx="693">-0.0109262306135518</cx:pt>
          <cx:pt idx="694">-0.0180883312800744</cx:pt>
          <cx:pt idx="695">-0.0073578857282514797</cx:pt>
          <cx:pt idx="696">-0.0021065663177087502</cx:pt>
          <cx:pt idx="697">0.00032267183523427602</cx:pt>
          <cx:pt idx="698">-9.9257334503010105e-05</cx:pt>
          <cx:pt idx="699">-0.00052031604142444097</cx:pt>
          <cx:pt idx="700">-0.00055430338976760602</cx:pt>
          <cx:pt idx="701">-0.00037810631291176699</cx:pt>
          <cx:pt idx="702">-0.00063699961562423905</cx:pt>
          <cx:pt idx="703">-0.0019874408739069499</cx:pt>
          <cx:pt idx="704">-0.018848756060831098</cx:pt>
          <cx:pt idx="705">-0.0232435811348842</cx:pt>
          <cx:pt idx="706">-0.0155124872249121</cx:pt>
          <cx:pt idx="707">-0.0015688061666704501</cx:pt>
          <cx:pt idx="708">0.026687168542042599</cx:pt>
          <cx:pt idx="709">0.043471579932446602</cx:pt>
          <cx:pt idx="710">0.035060185479619803</cx:pt>
          <cx:pt idx="711">-0.0128929020850278</cx:pt>
          <cx:pt idx="712">0.0046509014992552698</cx:pt>
          <cx:pt idx="713">-0.00126553271434919</cx:pt>
          <cx:pt idx="714">0.020376041302788299</cx:pt>
          <cx:pt idx="715">-0.0069532580887063499</cx:pt>
          <cx:pt idx="716">0.0127299171818553</cx:pt>
          <cx:pt idx="717">0.0342146069178293</cx:pt>
          <cx:pt idx="718">0.012368768555973899</cx:pt>
          <cx:pt idx="719">0.017003069552382299</cx:pt>
          <cx:pt idx="720">0.0059573211825724197</cx:pt>
          <cx:pt idx="721">-0.0096369091325012503</cx:pt>
          <cx:pt idx="722">-0.0220071219390011</cx:pt>
          <cx:pt idx="723">-0.0126063356726497</cx:pt>
          <cx:pt idx="724">-0.0043154902475494097</cx:pt>
          <cx:pt idx="725">9.61332965606012e-05</cx:pt>
          <cx:pt idx="726">0.00039548954305681198</cx:pt>
          <cx:pt idx="727">-0.0012018488140814699</cx:pt>
          <cx:pt idx="728">0.000126218235239299</cx:pt>
          <cx:pt idx="729">0.00055475707282205504</cx:pt>
          <cx:pt idx="730">0.00035584515086940403</cx:pt>
          <cx:pt idx="731">0.000162667488746155</cx:pt>
          <cx:pt idx="732">-0.00084631003838049601</cx:pt>
          <cx:pt idx="733">0.0023926346256669499</cx:pt>
          <cx:pt idx="734">0.010106457113991701</cx:pt>
          <cx:pt idx="735">0.013007576261954</cx:pt>
          <cx:pt idx="736">0.0218434827238305</cx:pt>
          <cx:pt idx="737">0.0288332769437715</cx:pt>
          <cx:pt idx="738">0.029392885753945299</cx:pt>
          <cx:pt idx="739">0.033769564544367199</cx:pt>
          <cx:pt idx="740">0.03446971303344</cx:pt>
          <cx:pt idx="741">0.00799037991153035</cx:pt>
          <cx:pt idx="742">0.024318713918055301</cx:pt>
          <cx:pt idx="743">0.024032020419005401</cx:pt>
          <cx:pt idx="744">0.030662155506046999</cx:pt>
          <cx:pt idx="745">0.035689409080440097</cx:pt>
          <cx:pt idx="746">0.013518395389806899</cx:pt>
          <cx:pt idx="747">-0.0051073211975012902</cx:pt>
          <cx:pt idx="748">-0.00236159250560098</cx:pt>
          <cx:pt idx="749">3.3098809664438001e-05</cx:pt>
          <cx:pt idx="750">-0.00088664965533590998</cx:pt>
          <cx:pt idx="751">-2.0005320027272599e-05</cx:pt>
          <cx:pt idx="752">0.00064892706517699704</cx:pt>
          <cx:pt idx="753">-0.00013745322485232499</cx:pt>
          <cx:pt idx="754">8.1452395614631799e-05</cx:pt>
          <cx:pt idx="755">-0.00038054723855977302</cx:pt>
          <cx:pt idx="756">0.00054618149433702202</cx:pt>
          <cx:pt idx="757">-0.00064519941217549995</cx:pt>
          <cx:pt idx="758">0.000434375486499348</cx:pt>
          <cx:pt idx="759">-0.000178197000976867</cx:pt>
          <cx:pt idx="760">-0.00024023015235132201</cx:pt>
          <cx:pt idx="761">-0.0011523884650844699</cx:pt>
          <cx:pt idx="762">0.00046675770887720503</cx:pt>
          <cx:pt idx="763">-0.00064799264774011297</cx:pt>
          <cx:pt idx="764">-0.00051976957473427504</cx:pt>
          <cx:pt idx="765">-5.5754122013248397e-05</cx:pt>
          <cx:pt idx="766">-0.0029482545756767502</cx:pt>
          <cx:pt idx="767">1.7654843172124901e-05</cx:pt>
          <cx:pt idx="768">0.0020953125300518802</cx:pt>
          <cx:pt idx="769">0.00087911191275617698</cx:pt>
          <cx:pt idx="770">0.0135460912934704</cx:pt>
          <cx:pt idx="771">0.0091227933846951808</cx:pt>
          <cx:pt idx="772">0.0023386378171005198</cx:pt>
          <cx:pt idx="773">-0.0023586578437133601</cx:pt>
          <cx:pt idx="774">-0.00305353013720688</cx:pt>
          <cx:pt idx="775">0.00031276223481685803</cx:pt>
          <cx:pt idx="776">-0.00022561818853088699</cx:pt>
          <cx:pt idx="777">-0.0021515056393518698</cx:pt>
          <cx:pt idx="778">-0.00082231911727156405</cx:pt>
          <cx:pt idx="779">-6.9029109256534801e-05</cx:pt>
          <cx:pt idx="780">0.00045342518017682699</cx:pt>
          <cx:pt idx="781">-1.6701172115697201e-05</cx:pt>
          <cx:pt idx="782">9.4588211743872906e-05</cx:pt>
          <cx:pt idx="783">0.00037244962738507999</cx:pt>
          <cx:pt idx="784">-0.0039545574615953497</cx:pt>
          <cx:pt idx="785">-0.000583408468526045</cx:pt>
          <cx:pt idx="786">-0.0039449759472867498</cx:pt>
          <cx:pt idx="787">-0.011241207592363875</cx:pt>
          <cx:pt idx="788">-0.015435447792498926</cx:pt>
          <cx:pt idx="789">-0.0037095123320460498</cx:pt>
          <cx:pt idx="790">-0.0061649552616398502</cx:pt>
          <cx:pt idx="791">-0.0028738925869844752</cx:pt>
          <cx:pt idx="792">-0.0073066851273961998</cx:pt>
          <cx:pt idx="793">0.01016477557119945</cx:pt>
          <cx:pt idx="794">0.0083005059250135758</cx:pt>
          <cx:pt idx="795">0.0010336601123082201</cx:pt>
          <cx:pt idx="796">0.020316779419842099</cx:pt>
          <cx:pt idx="797">0.0031963879166365</cx:pt>
          <cx:pt idx="798">-0.017855109005291525</cx:pt>
          <cx:pt idx="799">-0.00077887812040251</cx:pt>
          <cx:pt idx="800">-0.0097402554508886751</cx:pt>
          <cx:pt idx="801">-0.0036983707868410501</cx:pt>
          <cx:pt idx="802">0.0092397263685699994</cx:pt>
          <cx:pt idx="803">0.0085861487352107257</cx:pt>
          <cx:pt idx="804">0.0058478314692937249</cx:pt>
          <cx:pt idx="805">0.0047331319006223248</cx:pt>
          <cx:pt idx="806">0.0049752145623385251</cx:pt>
          <cx:pt idx="807">0.00068854546422811996</cx:pt>
          <cx:pt idx="808">-0.00010498832676643275</cx:pt>
          <cx:pt idx="809">0.00010986409648409075</cx:pt>
          <cx:pt idx="810">-0.00022815216273057174</cx:pt>
          <cx:pt idx="811">-0.0020077956257549424</cx:pt>
          <cx:pt idx="812">-0.0021639777880308074</cx:pt>
          <cx:pt idx="813">0.0022700878042019477</cx:pt>
          <cx:pt idx="814">-0.0024541561928968824</cx:pt>
          <cx:pt idx="815">-0.00071177909198597001</cx:pt>
          <cx:pt idx="816">-0.011273507487035076</cx:pt>
          <cx:pt idx="817">-0.0064211918101228999</cx:pt>
          <cx:pt idx="818">-0.012283901847923275</cx:pt>
          <cx:pt idx="819">0.00099283392179138003</cx:pt>
          <cx:pt idx="820">-0.0038598828106281499</cx:pt>
          <cx:pt idx="821">-0.001858075046110155</cx:pt>
          <cx:pt idx="822">0.006990911781647925</cx:pt>
          <cx:pt idx="823">4.9921072341734252e-05</cx:pt>
          <cx:pt idx="824">0.0049572472416265501</cx:pt>
          <cx:pt idx="825">0.01265913678932455</cx:pt>
          <cx:pt idx="826">-0.008778561817552025</cx:pt>
          <cx:pt idx="827">-0.0063225257293003751</cx:pt>
          <cx:pt idx="828">0.0016555066924743924</cx:pt>
          <cx:pt idx="829">-0.00069482930963538504</cx:pt>
          <cx:pt idx="830">0.0076628914278913749</cx:pt>
          <cx:pt idx="831">0.0081348460101054992</cx:pt>
          <cx:pt idx="832">0.0035568440325987002</cx:pt>
          <cx:pt idx="833">0.004117795071601575</cx:pt>
          <cx:pt idx="834">0.00212098667795718</cx:pt>
          <cx:pt idx="835">0.0027851679621091249</cx:pt>
          <cx:pt idx="836">6.7919479627093506e-05</cx:pt>
          <cx:pt idx="837">-5.4646602017577253e-05</cx:pt>
          <cx:pt idx="838">-0.00039081817575388001</cx:pt>
          <cx:pt idx="839">-0.00058061826381229002</cx:pt>
          <cx:pt idx="840">0.00150378811279325</cx:pt>
          <cx:pt idx="841">-0.0011146654562521525</cx:pt>
          <cx:pt idx="842">-0.0024270959897232476</cx:pt>
          <cx:pt idx="843">-0.0045029122115379499</cx:pt>
          <cx:pt idx="844">-0.0069197343635377254</cx:pt>
          <cx:pt idx="845">-0.0063013626783835503</cx:pt>
          <cx:pt idx="846">0.0033511446179133502</cx:pt>
          <cx:pt idx="847">0.017037199725709624</cx:pt>
          <cx:pt idx="848">0.014021980786929475</cx:pt>
          <cx:pt idx="849">-0.0083910789465619744</cx:pt>
          <cx:pt idx="850">0.0030437049216497998</cx:pt>
          <cx:pt idx="851">0.002067680900748175</cx:pt>
          <cx:pt idx="852">0.015549290559937525</cx:pt>
          <cx:pt idx="853">0.01901075631108675</cx:pt>
          <cx:pt idx="854">0.00013000345092819849</cx:pt>
          <cx:pt idx="855">-0.0123888650949022</cx:pt>
          <cx:pt idx="856">-0.00282976840936555</cx:pt>
          <cx:pt idx="857">0.0045094637131342253</cx:pt>
          <cx:pt idx="858">0.0011797606874748025</cx:pt>
          <cx:pt idx="859">0.0032931714929198249</cx:pt>
          <cx:pt idx="860">0.0076920469187044252</cx:pt>
          <cx:pt idx="861">-0.00032688746637659998</cx:pt>
          <cx:pt idx="862">-0.00034295437970629502</cx:pt>
          <cx:pt idx="863">-0.00187259340306273</cx:pt>
          <cx:pt idx="864">-0.0041188275667539253</cx:pt>
          <cx:pt idx="865">-1.389041863606895e-05</cx:pt>
          <cx:pt idx="866">-5.8134157491390253e-05</cx:pt>
          <cx:pt idx="867">-0.0010510881716692575</cx:pt>
          <cx:pt idx="868">0.0017306795234999326</cx:pt>
          <cx:pt idx="869">0.00027730286441511251</cx:pt>
          <cx:pt idx="870">-0.0020954500782057899</cx:pt>
          <cx:pt idx="871">-0.0039315048914715751</cx:pt>
          <cx:pt idx="872">0.00072868665378393496</cx:pt>
          <cx:pt idx="873">0.001152890406567125</cx:pt>
          <cx:pt idx="874">0.0074101471858652249</cx:pt>
          <cx:pt idx="875">0.014674458884280825</cx:pt>
          <cx:pt idx="876">0.0143989209681797</cx:pt>
          <cx:pt idx="877">0.0043846496693491751</cx:pt>
          <cx:pt idx="878">-0.0043129159561098498</cx:pt>
          <cx:pt idx="879">0.016410471203098249</cx:pt>
          <cx:pt idx="880">-0.0030698060557843498</cx:pt>
          <cx:pt idx="881">0.0056895048892680253</cx:pt>
          <cx:pt idx="882">-0.00059727255784432004</cx:pt>
          <cx:pt idx="883">0.0023688366396757026</cx:pt>
          <cx:pt idx="884">-0.0039545574615953497</cx:pt>
          <cx:pt idx="885">-0.000583408468526045</cx:pt>
          <cx:pt idx="886">-0.0039449759472867498</cx:pt>
          <cx:pt idx="887">-0.011241207592363875</cx:pt>
          <cx:pt idx="888">-0.015435447792498926</cx:pt>
          <cx:pt idx="889">-0.0037095123320460498</cx:pt>
          <cx:pt idx="890">-0.0061649552616398502</cx:pt>
          <cx:pt idx="891">-0.0028738925869844752</cx:pt>
          <cx:pt idx="892">-0.0073066851273961998</cx:pt>
          <cx:pt idx="893">0.01016477557119945</cx:pt>
          <cx:pt idx="894">0.0083005059250135758</cx:pt>
          <cx:pt idx="895">0.0010336601123082201</cx:pt>
          <cx:pt idx="896">0.020316779419842099</cx:pt>
          <cx:pt idx="897">0.0031963879166365</cx:pt>
          <cx:pt idx="898">-0.017855109005291525</cx:pt>
          <cx:pt idx="899">-0.00077887812040251</cx:pt>
          <cx:pt idx="900">-0.0097402554508886751</cx:pt>
          <cx:pt idx="901">-0.0036983707868410501</cx:pt>
          <cx:pt idx="902">0.0092397263685699994</cx:pt>
          <cx:pt idx="903">0.0085861487352107257</cx:pt>
          <cx:pt idx="904">0.0058478314692937249</cx:pt>
          <cx:pt idx="905">0.0047331319006223248</cx:pt>
          <cx:pt idx="906">0.0049752145623385251</cx:pt>
          <cx:pt idx="907">0.00068854546422811996</cx:pt>
          <cx:pt idx="908">-0.00010498832676643275</cx:pt>
          <cx:pt idx="909">0.00010986409648409075</cx:pt>
          <cx:pt idx="910">-0.00022815216273057174</cx:pt>
          <cx:pt idx="911">-0.0020077956257549424</cx:pt>
          <cx:pt idx="912">-0.0021639777880308074</cx:pt>
          <cx:pt idx="913">0.0022700878042019477</cx:pt>
          <cx:pt idx="914">-0.0024541561928968824</cx:pt>
          <cx:pt idx="915">-0.00071177909198597001</cx:pt>
          <cx:pt idx="916">-0.011273507487035076</cx:pt>
          <cx:pt idx="917">-0.0064211918101228999</cx:pt>
          <cx:pt idx="918">-0.012283901847923275</cx:pt>
          <cx:pt idx="919">0.00099283392179138003</cx:pt>
          <cx:pt idx="920">-0.0038598828106281499</cx:pt>
          <cx:pt idx="921">-0.001858075046110155</cx:pt>
          <cx:pt idx="922">0.006990911781647925</cx:pt>
          <cx:pt idx="923">4.9921072341734252e-05</cx:pt>
          <cx:pt idx="924">0.0049572472416265501</cx:pt>
          <cx:pt idx="925">0.01265913678932455</cx:pt>
          <cx:pt idx="926">-0.008778561817552025</cx:pt>
          <cx:pt idx="927">-0.0063225257293003751</cx:pt>
          <cx:pt idx="928">0.0016555066924743924</cx:pt>
          <cx:pt idx="929">-0.00069482930963538504</cx:pt>
          <cx:pt idx="930">0.0076628914278913749</cx:pt>
          <cx:pt idx="931">0.0081348460101054992</cx:pt>
          <cx:pt idx="932">0.0035568440325987002</cx:pt>
          <cx:pt idx="933">0.004117795071601575</cx:pt>
          <cx:pt idx="934">0.00212098667795718</cx:pt>
          <cx:pt idx="935">0.0027851679621091249</cx:pt>
          <cx:pt idx="936">6.7919479627093506e-05</cx:pt>
          <cx:pt idx="937">-5.4646602017577253e-05</cx:pt>
          <cx:pt idx="938">-0.00039081817575388001</cx:pt>
          <cx:pt idx="939">-0.00058061826381229002</cx:pt>
          <cx:pt idx="940">0.00150378811279325</cx:pt>
          <cx:pt idx="941">-0.0011146654562521525</cx:pt>
          <cx:pt idx="942">-0.0024270959897232476</cx:pt>
          <cx:pt idx="943">-0.0045029122115379499</cx:pt>
          <cx:pt idx="944">-0.0069197343635377254</cx:pt>
          <cx:pt idx="945">-0.0063013626783835503</cx:pt>
          <cx:pt idx="946">0.0033511446179133502</cx:pt>
          <cx:pt idx="947">0.017037199725709624</cx:pt>
          <cx:pt idx="948">0.014021980786929475</cx:pt>
          <cx:pt idx="949">-0.0083910789465619744</cx:pt>
          <cx:pt idx="950">0.0030437049216497998</cx:pt>
          <cx:pt idx="951">0.002067680900748175</cx:pt>
          <cx:pt idx="952">0.015549290559937525</cx:pt>
          <cx:pt idx="953">0.01901075631108675</cx:pt>
          <cx:pt idx="954">0.00013000345092819849</cx:pt>
          <cx:pt idx="955">-0.0123888650949022</cx:pt>
          <cx:pt idx="956">-0.00282976840936555</cx:pt>
          <cx:pt idx="957">0.0045094637131342253</cx:pt>
          <cx:pt idx="958">0.0011797606874748025</cx:pt>
          <cx:pt idx="959">0.0032931714929198249</cx:pt>
          <cx:pt idx="960">0.0076920469187044252</cx:pt>
          <cx:pt idx="961">-0.00032688746637659998</cx:pt>
          <cx:pt idx="962">-0.00034295437970629502</cx:pt>
          <cx:pt idx="963">-0.00187259340306273</cx:pt>
          <cx:pt idx="964">-0.0041188275667539253</cx:pt>
          <cx:pt idx="965">-1.389041863606895e-05</cx:pt>
          <cx:pt idx="966">-5.8134157491390253e-05</cx:pt>
          <cx:pt idx="967">-0.0010510881716692575</cx:pt>
          <cx:pt idx="968">0.0017306795234999326</cx:pt>
          <cx:pt idx="969">0.00027730286441511251</cx:pt>
          <cx:pt idx="970">-0.0020954500782057899</cx:pt>
          <cx:pt idx="971">-0.0039315048914715751</cx:pt>
          <cx:pt idx="972">0.00072868665378393496</cx:pt>
          <cx:pt idx="973">0.001152890406567125</cx:pt>
          <cx:pt idx="974">0.0074101471858652249</cx:pt>
          <cx:pt idx="975">0.014674458884280825</cx:pt>
          <cx:pt idx="976">0.0143989209681797</cx:pt>
          <cx:pt idx="977">0.0043846496693491751</cx:pt>
          <cx:pt idx="978">-0.0043129159561098498</cx:pt>
          <cx:pt idx="979">0.016410471203098249</cx:pt>
          <cx:pt idx="980">-0.0030698060557843498</cx:pt>
          <cx:pt idx="981">0.0056895048892680253</cx:pt>
          <cx:pt idx="982">-0.00059727255784432004</cx:pt>
          <cx:pt idx="983">0.0023688366396757026</cx:pt>
          <cx:pt idx="984">-0.0039545574615953497</cx:pt>
          <cx:pt idx="985">-0.000583408468526045</cx:pt>
          <cx:pt idx="986">-0.0039449759472867498</cx:pt>
          <cx:pt idx="987">-0.011241207592363875</cx:pt>
          <cx:pt idx="988">-0.015435447792498926</cx:pt>
          <cx:pt idx="989">-0.0037095123320460498</cx:pt>
          <cx:pt idx="990">-0.0061649552616398502</cx:pt>
          <cx:pt idx="991">-0.0028738925869844752</cx:pt>
          <cx:pt idx="992">-0.0073066851273961998</cx:pt>
          <cx:pt idx="993">0.01016477557119945</cx:pt>
          <cx:pt idx="994">0.0083005059250135758</cx:pt>
          <cx:pt idx="995">0.0010336601123082201</cx:pt>
          <cx:pt idx="996">0.020316779419842099</cx:pt>
          <cx:pt idx="997">0.0031963879166365</cx:pt>
          <cx:pt idx="998">-0.017855109005291525</cx:pt>
          <cx:pt idx="999">-0.00077887812040251</cx:pt>
          <cx:pt idx="1000">-0.0097402554508886751</cx:pt>
          <cx:pt idx="1001">-0.0036983707868410501</cx:pt>
          <cx:pt idx="1002">0.0092397263685699994</cx:pt>
          <cx:pt idx="1003">0.0085861487352107257</cx:pt>
          <cx:pt idx="1004">0.0058478314692937249</cx:pt>
          <cx:pt idx="1005">0.0047331319006223248</cx:pt>
          <cx:pt idx="1006">0.0049752145623385251</cx:pt>
          <cx:pt idx="1007">0.00068854546422811996</cx:pt>
          <cx:pt idx="1008">-0.00010498832676643275</cx:pt>
          <cx:pt idx="1009">0.00010986409648409075</cx:pt>
          <cx:pt idx="1010">-0.00022815216273057174</cx:pt>
          <cx:pt idx="1011">-0.0020077956257549424</cx:pt>
          <cx:pt idx="1012">-0.0021639777880308074</cx:pt>
          <cx:pt idx="1013">0.0022700878042019477</cx:pt>
          <cx:pt idx="1014">-0.0024541561928968824</cx:pt>
          <cx:pt idx="1015">-0.00071177909198597001</cx:pt>
          <cx:pt idx="1016">-0.011273507487035076</cx:pt>
          <cx:pt idx="1017">-0.0064211918101228999</cx:pt>
          <cx:pt idx="1018">-0.012283901847923275</cx:pt>
          <cx:pt idx="1019">0.00099283392179138003</cx:pt>
          <cx:pt idx="1020">-0.0038598828106281499</cx:pt>
          <cx:pt idx="1021">-0.001858075046110155</cx:pt>
          <cx:pt idx="1022">0.006990911781647925</cx:pt>
          <cx:pt idx="1023">4.9921072341734252e-05</cx:pt>
          <cx:pt idx="1024">0.0049572472416265501</cx:pt>
          <cx:pt idx="1025">0.01265913678932455</cx:pt>
          <cx:pt idx="1026">-0.008778561817552025</cx:pt>
          <cx:pt idx="1027">-0.0063225257293003751</cx:pt>
          <cx:pt idx="1028">0.0016555066924743924</cx:pt>
          <cx:pt idx="1029">-0.00069482930963538504</cx:pt>
          <cx:pt idx="1030">0.0076628914278913749</cx:pt>
          <cx:pt idx="1031">0.0081348460101054992</cx:pt>
          <cx:pt idx="1032">0.0035568440325987002</cx:pt>
          <cx:pt idx="1033">0.004117795071601575</cx:pt>
          <cx:pt idx="1034">0.00212098667795718</cx:pt>
          <cx:pt idx="1035">0.0027851679621091249</cx:pt>
          <cx:pt idx="1036">6.7919479627093506e-05</cx:pt>
          <cx:pt idx="1037">-5.4646602017577253e-05</cx:pt>
          <cx:pt idx="1038">-0.00039081817575388001</cx:pt>
          <cx:pt idx="1039">-0.00058061826381229002</cx:pt>
          <cx:pt idx="1040">0.00150378811279325</cx:pt>
          <cx:pt idx="1041">-0.0011146654562521525</cx:pt>
          <cx:pt idx="1042">-0.0024270959897232476</cx:pt>
          <cx:pt idx="1043">-0.0045029122115379499</cx:pt>
          <cx:pt idx="1044">-0.0069197343635377254</cx:pt>
          <cx:pt idx="1045">-0.0063013626783835503</cx:pt>
          <cx:pt idx="1046">0.0033511446179133502</cx:pt>
          <cx:pt idx="1047">0.017037199725709624</cx:pt>
          <cx:pt idx="1048">0.014021980786929475</cx:pt>
          <cx:pt idx="1049">-0.0083910789465619744</cx:pt>
          <cx:pt idx="1050">0.0030437049216497998</cx:pt>
          <cx:pt idx="1051">0.002067680900748175</cx:pt>
          <cx:pt idx="1052">0.015549290559937525</cx:pt>
          <cx:pt idx="1053">0.01901075631108675</cx:pt>
          <cx:pt idx="1054">0.00013000345092819849</cx:pt>
          <cx:pt idx="1055">-0.0123888650949022</cx:pt>
          <cx:pt idx="1056">-0.00282976840936555</cx:pt>
          <cx:pt idx="1057">0.0045094637131342253</cx:pt>
          <cx:pt idx="1058">0.0011797606874748025</cx:pt>
          <cx:pt idx="1059">0.0032931714929198249</cx:pt>
          <cx:pt idx="1060">0.0076920469187044252</cx:pt>
          <cx:pt idx="1061">-0.00032688746637659998</cx:pt>
          <cx:pt idx="1062">-0.00034295437970629502</cx:pt>
          <cx:pt idx="1063">-0.00187259340306273</cx:pt>
          <cx:pt idx="1064">-0.0041188275667539253</cx:pt>
          <cx:pt idx="1065">-1.389041863606895e-05</cx:pt>
          <cx:pt idx="1066">-5.8134157491390253e-05</cx:pt>
          <cx:pt idx="1067">-0.0010510881716692575</cx:pt>
          <cx:pt idx="1068">0.0017306795234999326</cx:pt>
          <cx:pt idx="1069">0.00027730286441511251</cx:pt>
          <cx:pt idx="1070">-0.0020954500782057899</cx:pt>
          <cx:pt idx="1071">-0.0039315048914715751</cx:pt>
          <cx:pt idx="1072">0.00072868665378393496</cx:pt>
          <cx:pt idx="1073">0.001152890406567125</cx:pt>
          <cx:pt idx="1074">0.0074101471858652249</cx:pt>
          <cx:pt idx="1075">0.014674458884280825</cx:pt>
          <cx:pt idx="1076">0.0143989209681797</cx:pt>
          <cx:pt idx="1077">0.0043846496693491751</cx:pt>
          <cx:pt idx="1078">-0.0043129159561098498</cx:pt>
          <cx:pt idx="1079">0.016410471203098249</cx:pt>
          <cx:pt idx="1080">-0.0030698060557843498</cx:pt>
          <cx:pt idx="1081">0.0056895048892680253</cx:pt>
          <cx:pt idx="1082">-0.00059727255784432004</cx:pt>
          <cx:pt idx="1083">0.0023688366396757026</cx:pt>
        </cx:lvl>
      </cx:numDim>
    </cx:data>
    <cx:data id="151">
      <cx:numDim type="val">
        <cx:f>Sheet2!$EV$1:$EV$1084</cx:f>
        <cx:lvl ptCount="1084" formatCode="0.00E+00">
          <cx:pt idx="0">-7.5385032743785802e-05</cx:pt>
          <cx:pt idx="1">0.00053931864153114299</cx:pt>
          <cx:pt idx="2">0.00026411454490689502</cx:pt>
          <cx:pt idx="3">-9.5495562116617799e-05</cx:pt>
          <cx:pt idx="4">0.00039103721978072899</cx:pt>
          <cx:pt idx="5">-0.0004516964636022</cx:pt>
          <cx:pt idx="6">-0.00060194449771828302</cx:pt>
          <cx:pt idx="7">-0.0010388553598171899</cx:pt>
          <cx:pt idx="8">-0.00035076466723992303</cx:pt>
          <cx:pt idx="9">0.00075497201549159295</cx:pt>
          <cx:pt idx="10">-4.2529269965111103e-06</cx:pt>
          <cx:pt idx="11">0.00054769637999179798</cx:pt>
          <cx:pt idx="12">-0.00056166371297764004</cx:pt>
          <cx:pt idx="13">-2.8585611523763399e-05</cx:pt>
          <cx:pt idx="14">0.000153251057202114</cx:pt>
          <cx:pt idx="15">4.31339465622444e-05</cx:pt>
          <cx:pt idx="16">0.00065287253951435299</cx:pt>
          <cx:pt idx="17">-0.00055087953335185703</cx:pt>
          <cx:pt idx="18">0.00052747622479903803</cx:pt>
          <cx:pt idx="19">-0.00035539049114554098</cx:pt>
          <cx:pt idx="20">-0.00018963345323225799</cx:pt>
          <cx:pt idx="21">0.00065761232161575304</cx:pt>
          <cx:pt idx="22">0.000359020901472851</cx:pt>
          <cx:pt idx="23">0.00049482229625911502</cx:pt>
          <cx:pt idx="24">0.00031431239178833102</cx:pt>
          <cx:pt idx="25">-0.00156851987490567</cx:pt>
          <cx:pt idx="26">-2.8266438091626801e-05</cx:pt>
          <cx:pt idx="27">-0.00028143683755866899</cx:pt>
          <cx:pt idx="28">-0.00045773745096946798</cx:pt>
          <cx:pt idx="29">7.3371085751119001e-05</cx:pt>
          <cx:pt idx="30">-0.00043870744522729702</cx:pt>
          <cx:pt idx="31">0.000252167045412749</cx:pt>
          <cx:pt idx="32">-0.00013831724719147299</cx:pt>
          <cx:pt idx="33">-0.00042664524483232701</cx:pt>
          <cx:pt idx="34">-5.8967961172201e-05</cx:pt>
          <cx:pt idx="35">0.00084651938186038197</cx:pt>
          <cx:pt idx="36">-0.00012851286802996399</cx:pt>
          <cx:pt idx="37">-0.00078637192987734603</cx:pt>
          <cx:pt idx="38">-0.000624704148798469</cx:pt>
          <cx:pt idx="39">-0.00157419969867066</cx:pt>
          <cx:pt idx="40">-0.00087152590995335404</cx:pt>
          <cx:pt idx="41">0.00074093741149860103</cx:pt>
          <cx:pt idx="42">-0.00055273712515829202</cx:pt>
          <cx:pt idx="43">0.00078311088162765202</cx:pt>
          <cx:pt idx="44">-0.00023675158368775199</cx:pt>
          <cx:pt idx="45">-0.00026029322515197398</cx:pt>
          <cx:pt idx="46">-0.00042754814934052002</cx:pt>
          <cx:pt idx="47">-0.00034202476407514502</cx:pt>
          <cx:pt idx="48">-0.00134932490233061</cx:pt>
          <cx:pt idx="49">0.00029084987321824899</cx:pt>
          <cx:pt idx="50">-0.00030407397684791102</cx:pt>
          <cx:pt idx="51">-0.00054979109299408096</cx:pt>
          <cx:pt idx="52">0.00032858440330666799</cx:pt>
          <cx:pt idx="53">-0.00052237560164939301</cx:pt>
          <cx:pt idx="54">-2.3994829111877699e-05</cx:pt>
          <cx:pt idx="55">-0.00054095559744796998</cx:pt>
          <cx:pt idx="56">-0.00026562189571987399</cx:pt>
          <cx:pt idx="57">-0.00037185219997550701</cx:pt>
          <cx:pt idx="58">0.0010377376199109201</cx:pt>
          <cx:pt idx="59">-0.00032652783452761998</cx:pt>
          <cx:pt idx="60">0.00069380735356529104</cx:pt>
          <cx:pt idx="61">0.000108107258345379</cx:pt>
          <cx:pt idx="62">-0.00115804119389251</cx:pt>
          <cx:pt idx="63">5.9482774381566003e-05</cx:pt>
          <cx:pt idx="64">-0.00051772167821252603</cx:pt>
          <cx:pt idx="65">-0.0023213321654739398</cx:pt>
          <cx:pt idx="66">-0.0064000304892958401</cx:pt>
          <cx:pt idx="67">-0.0063643327922788904</cx:pt>
          <cx:pt idx="68">-0.0045478768642067003</cx:pt>
          <cx:pt idx="69">-0.00142512535855683</cx:pt>
          <cx:pt idx="70">-0.0027372653050778501</cx:pt>
          <cx:pt idx="71">-0.0019762026417614099</cx:pt>
          <cx:pt idx="72">-0.00106077955586989</cx:pt>
          <cx:pt idx="73">-0.0031385311081819399</cx:pt>
          <cx:pt idx="74">-0.0021442389490137501</cx:pt>
          <cx:pt idx="75">0.0048673480311677998</cx:pt>
          <cx:pt idx="76">0.00116404924400976</cx:pt>
          <cx:pt idx="77">-0.000499529137321565</cx:pt>
          <cx:pt idx="78">-0.00081272792164064104</cx:pt>
          <cx:pt idx="79">-0.00058784806555986697</cx:pt>
          <cx:pt idx="80">-0.00095556316006986295</cx:pt>
          <cx:pt idx="81">-0.00066048296039393798</cx:pt>
          <cx:pt idx="82">-0.00051086937197934105</cx:pt>
          <cx:pt idx="83">0.00040828194192923597</cx:pt>
          <cx:pt idx="84">-0.00070471993996625503</cx:pt>
          <cx:pt idx="85">-0.00032960819990163702</cx:pt>
          <cx:pt idx="86">-0.00031963524211085803</cx:pt>
          <cx:pt idx="87">-0.00069120335583740104</cx:pt>
          <cx:pt idx="88">0.000956100133809752</cx:pt>
          <cx:pt idx="89">0.00444687253410328</cx:pt>
          <cx:pt idx="90">0.0055215435857046804</cx:pt>
          <cx:pt idx="91">0.0071064101334194002</cx:pt>
          <cx:pt idx="92">0.0085601222553050409</cx:pt>
          <cx:pt idx="93">0.0081958076085365903</cx:pt>
          <cx:pt idx="94">0.012146929275854401</cx:pt>
          <cx:pt idx="95">-0.00075905962683442505</cx:pt>
          <cx:pt idx="96">0.0081512306060058</cx:pt>
          <cx:pt idx="97">0.0083241495800597896</cx:pt>
          <cx:pt idx="98">0.015834295391565199</cx:pt>
          <cx:pt idx="99">0.0211576674411364</cx:pt>
          <cx:pt idx="100">0.0037065026575648901</cx:pt>
          <cx:pt idx="101">-0.0075570018649745701</cx:pt>
          <cx:pt idx="102">0.0039133085461651</cx:pt>
          <cx:pt idx="103">0.0127935115360707</cx:pt>
          <cx:pt idx="104">0.019169073749973401</cx:pt>
          <cx:pt idx="105">-0.0082384669022617998</cx:pt>
          <cx:pt idx="106">-0.019880195136555898</cx:pt>
          <cx:pt idx="107">-0.0094281159691254196</cx:pt>
          <cx:pt idx="108">0.0038871623687079899</cx:pt>
          <cx:pt idx="109">0.0038944959266931302</cx:pt>
          <cx:pt idx="110">0.00067352209867845199</cx:pt>
          <cx:pt idx="111">-0.000115067444478309</cx:pt>
          <cx:pt idx="112">0.00044616093791780698</cx:pt>
          <cx:pt idx="113">0.00029962069798457498</cx:pt>
          <cx:pt idx="114">-9.9274643307811994e-05</cx:pt>
          <cx:pt idx="115">0.00118004998814283</cx:pt>
          <cx:pt idx="116">-0.00053416358485063097</cx:pt>
          <cx:pt idx="117">0.00147965259896702</cx:pt>
          <cx:pt idx="118">0.0015256980533231801</cx:pt>
          <cx:pt idx="119">0.0053200854524255003</cx:pt>
          <cx:pt idx="120">0.015300969964283401</cx:pt>
          <cx:pt idx="121">0.037292137968266803</cx:pt>
          <cx:pt idx="122">0.0288589440412498</cx:pt>
          <cx:pt idx="123">0.016583332192214501</cx:pt>
          <cx:pt idx="124">0.0093310712472660408</cx:pt>
          <cx:pt idx="125">0.0062087854375703104</cx:pt>
          <cx:pt idx="126">-0.0050290044858124199</cx:pt>
          <cx:pt idx="127">-0.0072464749839835502</cx:pt>
          <cx:pt idx="128">-0.017893555135212999</cx:pt>
          <cx:pt idx="129">-0.019367823045668801</cx:pt>
          <cx:pt idx="130">0.023285157644878901</cx:pt>
          <cx:pt idx="131">0.016871720376935798</cx:pt>
          <cx:pt idx="132">0.00033885312915874399</cx:pt>
          <cx:pt idx="133">0.016600121861922699</cx:pt>
          <cx:pt idx="134">0.00092829163597758898</cx:pt>
          <cx:pt idx="135">0.0080853694830268306</cx:pt>
          <cx:pt idx="136">0.033702590794756598</cx:pt>
          <cx:pt idx="137">0.0138998558269388</cx:pt>
          <cx:pt idx="138">0.00076076564375543898</cx:pt>
          <cx:pt idx="139">0.00025944975655019101</cx:pt>
          <cx:pt idx="140">-0.000281094781148485</cx:pt>
          <cx:pt idx="141">0.000382157547905092</cx:pt>
          <cx:pt idx="142">-0.00034827353226290797</cx:pt>
          <cx:pt idx="143">0.0020853892435772799</cx:pt>
          <cx:pt idx="144">0.00089836934259446895</cx:pt>
          <cx:pt idx="145">0.0071342502417276301</cx:pt>
          <cx:pt idx="146">0.0060909213364824201</cx:pt>
          <cx:pt idx="147">0.016310048188900798</cx:pt>
          <cx:pt idx="148">0.012884400431753601</cx:pt>
          <cx:pt idx="149">0.020409607413945201</cx:pt>
          <cx:pt idx="150">-0.0027889094338106901</cx:pt>
          <cx:pt idx="151">-0.011215590601650499</cx:pt>
          <cx:pt idx="152">-0.018371930338032898</cx:pt>
          <cx:pt idx="153">-0.016426097533574401</cx:pt>
          <cx:pt idx="154">-0.0068833090123068897</cx:pt>
          <cx:pt idx="155">-0.018935358680788099</cx:pt>
          <cx:pt idx="156">-0.00848317009322248</cx:pt>
          <cx:pt idx="157">0.0014744621625183999</cx:pt>
          <cx:pt idx="158">0.0228242452139398</cx:pt>
          <cx:pt idx="159">0.0088994980001339593</cx:pt>
          <cx:pt idx="160">0.0074310239037923996</cx:pt>
          <cx:pt idx="161">0.0085476235205500604</cx:pt>
          <cx:pt idx="162">0.024040646000280701</cx:pt>
          <cx:pt idx="163">0.0215356126866053</cx:pt>
          <cx:pt idx="164">0.028429907104539</cx:pt>
          <cx:pt idx="165">0.0095842245957618605</cx:pt>
          <cx:pt idx="166">0.0015760299089156301</cx:pt>
          <cx:pt idx="167">-0.00055636304110961196</cx:pt>
          <cx:pt idx="168">-0.00045286893353433202</cx:pt>
          <cx:pt idx="169">0.00035559334919271101</cx:pt>
          <cx:pt idx="170">0.00010663239466662</cx:pt>
          <cx:pt idx="171">-0.0019785818505178901</cx:pt>
          <cx:pt idx="172">0.00179013177608074</cx:pt>
          <cx:pt idx="173">0.0091790182501471102</cx:pt>
          <cx:pt idx="174">0.00350256471128165</cx:pt>
          <cx:pt idx="175">0.00175194858853231</cx:pt>
          <cx:pt idx="176">0.0101347054880547</cx:pt>
          <cx:pt idx="177">0.017321079022802399</cx:pt>
          <cx:pt idx="178">0.00065049680642722196</cx:pt>
          <cx:pt idx="179">-0.017972788378882502</cx:pt>
          <cx:pt idx="180">-0.020288610514484901</cx:pt>
          <cx:pt idx="181">-0.028120654015562602</cx:pt>
          <cx:pt idx="182">-0.0033155994271023702</cx:pt>
          <cx:pt idx="183">0.0109601354953924</cx:pt>
          <cx:pt idx="184">-0.0070620084891941798</cx:pt>
          <cx:pt idx="185">-0.0040122484278002296</cx:pt>
          <cx:pt idx="186">0.013052867608155</cx:pt>
          <cx:pt idx="187">0.019096486990616099</cx:pt>
          <cx:pt idx="188">0.022364593147236201</cx:pt>
          <cx:pt idx="189">0.023612288182489199</cx:pt>
          <cx:pt idx="190">0.031019552201117101</cx:pt>
          <cx:pt idx="191">0.034076859971504399</cx:pt>
          <cx:pt idx="192">0.032555894942504097</cx:pt>
          <cx:pt idx="193">0.023980549133289401</cx:pt>
          <cx:pt idx="194">0.0052773301208100297</cx:pt>
          <cx:pt idx="195">8.4411291641238695e-05</cx:pt>
          <cx:pt idx="196">-9.3691463681800104e-05</cx:pt>
          <cx:pt idx="197">0.00039248661883259698</cx:pt>
          <cx:pt idx="198">-0.0030471055509519898</cx:pt>
          <cx:pt idx="199">-0.0016379354172374749</cx:pt>
          <cx:pt idx="200">-0.001724670380824735</cx:pt>
          <cx:pt idx="201">0.0011552987878439625</cx:pt>
          <cx:pt idx="202">-0.00047040871960458248</cx:pt>
          <cx:pt idx="203">-0.00382098390453445</cx:pt>
          <cx:pt idx="204">-0.0017171853042716901</cx:pt>
          <cx:pt idx="205">-0.002044672547052775</cx:pt>
          <cx:pt idx="206">0.0027166767972379999</cx:pt>
          <cx:pt idx="207">0.0067755200052935253</cx:pt>
          <cx:pt idx="208">0.0037850302917348498</cx:pt>
          <cx:pt idx="209">-0.00066866406371758245</cx:pt>
          <cx:pt idx="210">0.013440885881051025</cx:pt>
          <cx:pt idx="211">0.01297016607201675</cx:pt>
          <cx:pt idx="212">0.01204330783249395</cx:pt>
          <cx:pt idx="213">0.017011803376097999</cx:pt>
          <cx:pt idx="214">0.0094035707468956755</cx:pt>
          <cx:pt idx="215">0.0090203831302738749</cx:pt>
          <cx:pt idx="216">0.014601867295656224</cx:pt>
          <cx:pt idx="217">0.0045458866537756498</cx:pt>
          <cx:pt idx="218">0.0059013960185369998</cx:pt>
          <cx:pt idx="219">0.0072926166441427001</cx:pt>
          <cx:pt idx="220">0.0061319018077935503</cx:pt>
          <cx:pt idx="221">0.0051437126974609249</cx:pt>
          <cx:pt idx="222">0.0010214446745497551</cx:pt>
          <cx:pt idx="223">-7.5879829908690757e-05</cx:pt>
          <cx:pt idx="224">-0.00010237527962423826</cx:pt>
          <cx:pt idx="225">-0.00012831955208846799</cx:pt>
          <cx:pt idx="226">-0.0012410915894078725</cx:pt>
          <cx:pt idx="227">-0.0018128668113051799</cx:pt>
          <cx:pt idx="228">-0.0037246618951790999</cx:pt>
          <cx:pt idx="229">-0.00032822420157669252</cx:pt>
          <cx:pt idx="230">-0.0044902895032492996</cx:pt>
          <cx:pt idx="231">-0.0097852346762849242</cx:pt>
          <cx:pt idx="232">-0.0077087090879558503</cx:pt>
          <cx:pt idx="233">-0.0041659675211596246</cx:pt>
          <cx:pt idx="234">0.0012915318549075626</cx:pt>
          <cx:pt idx="235">0.0092265368257361501</cx:pt>
          <cx:pt idx="236">0.0031802842666723498</cx:pt>
          <cx:pt idx="237">-0.0013806211037727324</cx:pt>
          <cx:pt idx="238">0.0047734592720254003</cx:pt>
          <cx:pt idx="239">0.0079605846990422995</cx:pt>
          <cx:pt idx="240">-0.0051111354744552999</cx:pt>
          <cx:pt idx="241">0.0020379025783241098</cx:pt>
          <cx:pt idx="242">0.0072424058098250251</cx:pt>
          <cx:pt idx="243">0.0051712519862156751</cx:pt>
          <cx:pt idx="244">0.012692009764651825</cx:pt>
          <cx:pt idx="245">0.0070230928094699996</cx:pt>
          <cx:pt idx="246">0.0019921185753597049</cx:pt>
          <cx:pt idx="247">0.001232100606709935</cx:pt>
          <cx:pt idx="248">0.0049217519677028747</cx:pt>
          <cx:pt idx="249">0.0042628889213654503</cx:pt>
          <cx:pt idx="250">0.00068398395874806747</cx:pt>
          <cx:pt idx="251">0.00015553997716725925</cx:pt>
          <cx:pt idx="252">2.1526615633093125e-05</cx:pt>
          <cx:pt idx="253">-8.7651097883174254e-05</cx:pt>
          <cx:pt idx="254">-0.0012084495539914425</cx:pt>
          <cx:pt idx="255">-0.0015474645909191701</cx:pt>
          <cx:pt idx="256">-0.0033691543998207499</cx:pt>
          <cx:pt idx="257">-0.0030472490442048999</cx:pt>
          <cx:pt idx="258">-0.00092010722293113501</cx:pt>
          <cx:pt idx="259">-0.0008931788782564475</cx:pt>
          <cx:pt idx="260">0.00052805323648265248</cx:pt>
          <cx:pt idx="261">-0.0022118638175193475</cx:pt>
          <cx:pt idx="262">-0.0024374694183343527</cx:pt>
          <cx:pt idx="263">0.010024344411488775</cx:pt>
          <cx:pt idx="264">0.0026731054053986251</cx:pt>
          <cx:pt idx="265">-0.0037959130841774252</cx:pt>
          <cx:pt idx="266">-0.00092571564166994496</cx:pt>
          <cx:pt idx="267">-0.010512349031866351</cx:pt>
          <cx:pt idx="268">-0.012869939450958275</cx:pt>
          <cx:pt idx="269">-0.014102200672882726</cx:pt>
          <cx:pt idx="270">-0.011016726404902526</cx:pt>
          <cx:pt idx="271">-0.0093081801616571747</cx:pt>
          <cx:pt idx="272">-0.001246263053466395</cx:pt>
          <cx:pt idx="273">-0.0053394120339765004</cx:pt>
          <cx:pt idx="274">-0.0072243102682379504</cx:pt>
          <cx:pt idx="275">-0.010085880215814925</cx:pt>
          <cx:pt idx="276">-0.00022996740311892775</cx:pt>
          <cx:pt idx="277">0.0021253353721968648</cx:pt>
          <cx:pt idx="278">-2.7566302294937e-05</cx:pt>
          <cx:pt idx="279">6.1752667634026501e-05</cx:pt>
          <cx:pt idx="280">1.7913316780337651e-05</cx:pt>
          <cx:pt idx="281">2.0874333951104451e-05</cx:pt>
          <cx:pt idx="282">-0.00069178044505791253</cx:pt>
          <cx:pt idx="283">-0.00065377379013062495</cx:pt>
          <cx:pt idx="284">-0.00247328297278823</cx:pt>
          <cx:pt idx="285">-0.0022227623655633501</cx:pt>
          <cx:pt idx="286">0.0011530956618625975</cx:pt>
          <cx:pt idx="287">0.00063701313210070252</cx:pt>
          <cx:pt idx="288">-0.0025167457921924752</cx:pt>
          <cx:pt idx="289">-0.00029195152141345</cx:pt>
          <cx:pt idx="290">-0.0015121087466569601</cx:pt>
          <cx:pt idx="291">0.0036110490381117749</cx:pt>
          <cx:pt idx="292">0.0018452362705567149</cx:pt>
          <cx:pt idx="293">-0.0010164458324803676</cx:pt>
          <cx:pt idx="294">-0.0066560228641565746</cx:pt>
          <cx:pt idx="295">-0.0092203418632515501</cx:pt>
          <cx:pt idx="296">-0.0143057809425305</cx:pt>
          <cx:pt idx="297">-0.014795799705698149</cx:pt>
          <cx:pt idx="298">-0.012255721591351075</cx:pt>
          <cx:pt idx="299">-0.039342214427483299</cx:pt>
          <cx:pt idx="300">-0.026713154582518401</cx:pt>
          <cx:pt idx="301">-0.057996291851907897</cx:pt>
          <cx:pt idx="302">-0.050164934414382301</cx:pt>
          <cx:pt idx="303">-0.059610995476244301</cx:pt>
          <cx:pt idx="304">-0.014028590148641299</cx:pt>
          <cx:pt idx="305">0.000292771387447089</cx:pt>
          <cx:pt idx="306">0.00041348725146518503</cx:pt>
          <cx:pt idx="307">0.00015804713746882899</cx:pt>
          <cx:pt idx="308">-0.000448181249690362</cx:pt>
          <cx:pt idx="309">-0.00144357613362788</cx:pt>
          <cx:pt idx="310">-0.0018129341211171599</cx:pt>
          <cx:pt idx="311">-0.00077791525966476301</cx:pt>
          <cx:pt idx="312">0.0017412272524819901</cx:pt>
          <cx:pt idx="313">0.0034207178732701998</cx:pt>
          <cx:pt idx="314">-0.0083523859915555897</cx:pt>
          <cx:pt idx="315">-0.0215652295730655</cx:pt>
          <cx:pt idx="316">-0.041703933055971497</cx:pt>
          <cx:pt idx="317">-0.031690132040568399</cx:pt>
          <cx:pt idx="318">0.0147714180231016</cx:pt>
          <cx:pt idx="319">0.00050861277817776005</cx:pt>
          <cx:pt idx="320">-0.011724054504979899</cx:pt>
          <cx:pt idx="321">-0.026506327993154902</cx:pt>
          <cx:pt idx="322">-0.013391000798905799</cx:pt>
          <cx:pt idx="323">0.0129339181976422</cx:pt>
          <cx:pt idx="324">0.0105339072912184</cx:pt>
          <cx:pt idx="325">0.026436323232296399</cx:pt>
          <cx:pt idx="326">0.014898502957122001</cx:pt>
          <cx:pt idx="327">-0.031033318112842899</cx:pt>
          <cx:pt idx="328">-0.016957102136170198</cx:pt>
          <cx:pt idx="329">-0.063247279347613899</cx:pt>
          <cx:pt idx="330">-0.061892361296783799</cx:pt>
          <cx:pt idx="331">-0.055783325847091801</cx:pt>
          <cx:pt idx="332">-0.031474332088855403</cx:pt>
          <cx:pt idx="333">-0.0094120676708548592</cx:pt>
          <cx:pt idx="334">-0.0014519779496755801</cx:pt>
          <cx:pt idx="335">-0.00047549316844027601</cx:pt>
          <cx:pt idx="336">2.2422636556781e-05</cx:pt>
          <cx:pt idx="337">-0.00091070800714923399</cx:pt>
          <cx:pt idx="338">-0.00067622536019079703</cx:pt>
          <cx:pt idx="339">0.00079411553784623605</cx:pt>
          <cx:pt idx="340">-0.000744842724745968</cx:pt>
          <cx:pt idx="341">0.0092776627894549206</cx:pt>
          <cx:pt idx="342">-0.017189921567468101</cx:pt>
          <cx:pt idx="343">-0.0325119277224818</cx:pt>
          <cx:pt idx="344">-0.035664542986977299</cx:pt>
          <cx:pt idx="345">-0.0472256717633339</cx:pt>
          <cx:pt idx="346">0.0091316160831560796</cx:pt>
          <cx:pt idx="347">-0.00427983627181628</cx:pt>
          <cx:pt idx="348">-0.0194691507465596</cx:pt>
          <cx:pt idx="349">-0.0046942095019580103</cx:pt>
          <cx:pt idx="350">0.00157401629883271</cx:pt>
          <cx:pt idx="351">0.027978857230977299</cx:pt>
          <cx:pt idx="352">0.0020137500442456201</cx:pt>
          <cx:pt idx="353">-0.0065620277344507604</cx:pt>
          <cx:pt idx="354">0.041472088910959798</cx:pt>
          <cx:pt idx="355">0.020138293768153001</cx:pt>
          <cx:pt idx="356">0.00175031483890882</cx:pt>
          <cx:pt idx="357">-0.013078410798563299</cx:pt>
          <cx:pt idx="358">-0.021537461889243398</cx:pt>
          <cx:pt idx="359">-0.031437806676140698</cx:pt>
          <cx:pt idx="360">-0.024716109425708298</cx:pt>
          <cx:pt idx="361">-0.0066290875952511596</cx:pt>
          <cx:pt idx="362">6.7132517982046395e-05</cx:pt>
          <cx:pt idx="363">-4.4931498002654198e-05</cx:pt>
          <cx:pt idx="364">0.000212811612412622</cx:pt>
          <cx:pt idx="365">0.00030356881822705598</cx:pt>
          <cx:pt idx="366">-0.0012722809675374501</cx:pt>
          <cx:pt idx="367">-0.00034548395929971898</cx:pt>
          <cx:pt idx="368">-0.0093780254923814307</cx:pt>
          <cx:pt idx="369">-0.0035287756116106701</cx:pt>
          <cx:pt idx="370">-0.0270056915743314</cx:pt>
          <cx:pt idx="371">-0.029011367439360902</cx:pt>
          <cx:pt idx="372">-0.034845938095743198</cx:pt>
          <cx:pt idx="373">-0.0299422935959015</cx:pt>
          <cx:pt idx="374">-0.018266935120622399</cx:pt>
          <cx:pt idx="375">-0.021870250009655898</cx:pt>
          <cx:pt idx="376">0.0035769754374341801</cx:pt>
          <cx:pt idx="377">0.016989975303284801</cx:pt>
          <cx:pt idx="378">-0.00129334899889443</cx:pt>
          <cx:pt idx="379">-0.0041392655898194698</cx:pt>
          <cx:pt idx="380">0.011134074298742001</cx:pt>
          <cx:pt idx="381">0.0109010748201249</cx:pt>
          <cx:pt idx="382">0.0076179968683203099</cx:pt>
          <cx:pt idx="383">0.0118799016247435</cx:pt>
          <cx:pt idx="384">0.00061151047138564005</cx:pt>
          <cx:pt idx="385">0.016481475195909898</cx:pt>
          <cx:pt idx="386">-0.0099534560047564499</cx:pt>
          <cx:pt idx="387">-0.0191626978546111</cx:pt>
          <cx:pt idx="388">-0.014160610162351201</cx:pt>
          <cx:pt idx="389">-0.0079086170004755204</cx:pt>
          <cx:pt idx="390">-0.00239412555400684</cx:pt>
          <cx:pt idx="391">-0.0011614985550324199</cx:pt>
          <cx:pt idx="392">-0.00080020892344905199</cx:pt>
          <cx:pt idx="393">0.00042092291050448301</cx:pt>
          <cx:pt idx="394">-0.00036118078451270898</cx:pt>
          <cx:pt idx="395">-0.00032862914691970398</cx:pt>
          <cx:pt idx="396">-0.018513994506694401</cx:pt>
          <cx:pt idx="397">-0.029181477079432701</cx:pt>
          <cx:pt idx="398">-0.038696547309239</cx:pt>
          <cx:pt idx="399">-0.050288209841440702</cx:pt>
          <cx:pt idx="400">-0.054180499854516097</cx:pt>
          <cx:pt idx="401">-0.068010933189097997</cx:pt>
          <cx:pt idx="402">-0.062396109956529597</cx:pt>
          <cx:pt idx="403">-0.028627696585821899</cx:pt>
          <cx:pt idx="404">-0.0080929805621519392</cx:pt>
          <cx:pt idx="405">0.0038350024933953598</cx:pt>
          <cx:pt idx="406">0.0092479789793521103</cx:pt>
          <cx:pt idx="407">0.00030035205421895201</cx:pt>
          <cx:pt idx="408">0.011912600211537699</cx:pt>
          <cx:pt idx="409">6.2939345036861402e-05</cx:pt>
          <cx:pt idx="410">0.0031462405561976299</cx:pt>
          <cx:pt idx="411">-0.0035521315152730001</cx:pt>
          <cx:pt idx="412">0.0102864214903533</cx:pt>
          <cx:pt idx="413">0.014726279449903</cx:pt>
          <cx:pt idx="414">0.0040745791052751203</cx:pt>
          <cx:pt idx="415">0.0101100995491298</cx:pt>
          <cx:pt idx="416">-0.00499196477887974</cx:pt>
          <cx:pt idx="417">-0.00217387693497505</cx:pt>
          <cx:pt idx="418">-0.00119877416241029</cx:pt>
          <cx:pt idx="419">0.00038509357574386999</cx:pt>
          <cx:pt idx="420">0.00024414274897425402</cx:pt>
          <cx:pt idx="421">0.0023424204509497198</cx:pt>
          <cx:pt idx="422">0.0020867701867969199</cx:pt>
          <cx:pt idx="423">-0.0071837503995676403</cx:pt>
          <cx:pt idx="424">-0.00358598853519785</cx:pt>
          <cx:pt idx="425">-0.011718421374498401</cx:pt>
          <cx:pt idx="426">-0.0288974854065829</cx:pt>
          <cx:pt idx="427">-0.065400110441196202</cx:pt>
          <cx:pt idx="428">-0.078887756253965893</cx:pt>
          <cx:pt idx="429">-0.11164910492074399</cx:pt>
          <cx:pt idx="430">-0.10243592331658399</cx:pt>
          <cx:pt idx="431">-0.062910844641172803</cx:pt>
          <cx:pt idx="432">-0.024406554933522701</cx:pt>
          <cx:pt idx="433">-0.0053219203763920303</cx:pt>
          <cx:pt idx="434">-0.0039102579529896302</cx:pt>
          <cx:pt idx="435">-0.031365257845845797</cx:pt>
          <cx:pt idx="436">-0.028917625293310201</cx:pt>
          <cx:pt idx="437">-0.00119629415986439</cx:pt>
          <cx:pt idx="438">-0.015224704363627099</cx:pt>
          <cx:pt idx="439">-0.0022875330948535001</cx:pt>
          <cx:pt idx="440">0.037780866623036001</cx:pt>
          <cx:pt idx="441">0.019355510701700201</cx:pt>
          <cx:pt idx="442">0.017549065290831702</cx:pt>
          <cx:pt idx="443">0.020684243791093199</cx:pt>
          <cx:pt idx="444">0.0063065761720361097</cx:pt>
          <cx:pt idx="445">-0.0023455499545400899</cx:pt>
          <cx:pt idx="446">-0.00059937321193127401</cx:pt>
          <cx:pt idx="447">-0.00034561202143653503</cx:pt>
          <cx:pt idx="448">0.00063809784478521803</cx:pt>
          <cx:pt idx="449">0.00097734690695316494</cx:pt>
          <cx:pt idx="450">0.0023359194746483498</cx:pt>
          <cx:pt idx="451">0.0047828307314805004</cx:pt>
          <cx:pt idx="452">0.015090489790608499</cx:pt>
          <cx:pt idx="453">0.013359534704781</cx:pt>
          <cx:pt idx="454">0.0022280864338628699</cx:pt>
          <cx:pt idx="455">-0.024616276825126099</cx:pt>
          <cx:pt idx="456">-0.045377530101401803</cx:pt>
          <cx:pt idx="457">-0.093203377254488101</cx:pt>
          <cx:pt idx="458">-0.11154558151850701</cx:pt>
          <cx:pt idx="459">-0.091130973392126502</cx:pt>
          <cx:pt idx="460">-0.066828095864516199</cx:pt>
          <cx:pt idx="461">-0.058241807789124703</cx:pt>
          <cx:pt idx="462">-0.042146869424237801</cx:pt>
          <cx:pt idx="463">-0.012564329495082901</cx:pt>
          <cx:pt idx="464">-0.0142566708130901</cx:pt>
          <cx:pt idx="465">0.0109003087677619</cx:pt>
          <cx:pt idx="466">-0.0024575100419460798</cx:pt>
          <cx:pt idx="467">0.0166717795001321</cx:pt>
          <cx:pt idx="468">0.030177903942139001</cx:pt>
          <cx:pt idx="469">-0.00061193357259554297</cx:pt>
          <cx:pt idx="470">0.0065595900399829203</cx:pt>
          <cx:pt idx="471">0.021400450221390199</cx:pt>
          <cx:pt idx="472">0.021043047924600398</cx:pt>
          <cx:pt idx="473">-0.0102862100265302</cx:pt>
          <cx:pt idx="474">-0.00287994851235148</cx:pt>
          <cx:pt idx="475">-0.00033320478429037898</cx:pt>
          <cx:pt idx="476">-0.00119108918081018</cx:pt>
          <cx:pt idx="477">0.000211529787377089</cx:pt>
          <cx:pt idx="478">0.000348139064390366</cx:pt>
          <cx:pt idx="479">0.0163867805347724</cx:pt>
          <cx:pt idx="480">0.024502440321760501</cx:pt>
          <cx:pt idx="481">0.02279946114416</cx:pt>
          <cx:pt idx="482">0.059146582072792303</cx:pt>
          <cx:pt idx="483">0.039055733738637001</cx:pt>
          <cx:pt idx="484">0.037012058364004702</cx:pt>
          <cx:pt idx="485">-0.021514601688975302</cx:pt>
          <cx:pt idx="486">-0.054063932710641999</cx:pt>
          <cx:pt idx="487">-0.062363332803298699</cx:pt>
          <cx:pt idx="488">-0.0664328120663321</cx:pt>
          <cx:pt idx="489">-0.078263725956948194</cx:pt>
          <cx:pt idx="490">-0.036350226747355802</cx:pt>
          <cx:pt idx="491">0.00502825767660581</cx:pt>
          <cx:pt idx="492">0.0064190634334039499</cx:pt>
          <cx:pt idx="493">0.038911265806886398</cx:pt>
          <cx:pt idx="494">0.023627249240844701</cx:pt>
          <cx:pt idx="495">0.027015493696163399</cx:pt>
          <cx:pt idx="496">0.035992792769238002</cx:pt>
          <cx:pt idx="497">-0.0084284479364943703</cx:pt>
          <cx:pt idx="498">-0.0157610633889715</cx:pt>
          <cx:pt idx="499">0.00193533058770056</cx:pt>
          <cx:pt idx="500">0.0094817221954498002</cx:pt>
          <cx:pt idx="501">-0.012630174363945999</cx:pt>
          <cx:pt idx="502">-0.00125173255335483</cx:pt>
          <cx:pt idx="503">0.00080731721949088705</cx:pt>
          <cx:pt idx="504">0.00030685166983149601</cx:pt>
          <cx:pt idx="505">0.00071338767650529905</cx:pt>
          <cx:pt idx="506">-0.00087960537410284396</cx:pt>
          <cx:pt idx="507">0.019203173859201499</cx:pt>
          <cx:pt idx="508">0.028248891554254901</cx:pt>
          <cx:pt idx="509">0.0416140113219002</cx:pt>
          <cx:pt idx="510">0.0985421227459123</cx:pt>
          <cx:pt idx="511">0.092555535925409105</cx:pt>
          <cx:pt idx="512">0.084746537314399198</cx:pt>
          <cx:pt idx="513">0.051607803370438701</cx:pt>
          <cx:pt idx="514">0.0127903338398637</cx:pt>
          <cx:pt idx="515">-0.0056894811525612802</cx:pt>
          <cx:pt idx="516">-0.038472665768298497</cx:pt>
          <cx:pt idx="517">-0.032919812783310402</cx:pt>
          <cx:pt idx="518">0.013912635150449999</cx:pt>
          <cx:pt idx="519">0.0124320335534817</cx:pt>
          <cx:pt idx="520">-0.0061431000922338797</cx:pt>
          <cx:pt idx="521">0.0136896417309518</cx:pt>
          <cx:pt idx="522">0.013528925161346799</cx:pt>
          <cx:pt idx="523">0.040250488465939802</cx:pt>
          <cx:pt idx="524">0.0288545969200684</cx:pt>
          <cx:pt idx="525">-0.0036329249361485199</cx:pt>
          <cx:pt idx="526">-0.017156252073089</cx:pt>
          <cx:pt idx="527">-0.0031184628730507101</cx:pt>
          <cx:pt idx="528">0.014233677517654799</cx:pt>
          <cx:pt idx="529">-0.0059953865362462298</cx:pt>
          <cx:pt idx="530">-0.000885373554467293</cx:pt>
          <cx:pt idx="531">0.000107003299230538</cx:pt>
          <cx:pt idx="532">-0.00025823467304089399</cx:pt>
          <cx:pt idx="533">-0.00099969713488241591</cx:pt>
          <cx:pt idx="534">-0.00124635602488645</cx:pt>
          <cx:pt idx="535">0.017326404560934799</cx:pt>
          <cx:pt idx="536">0.016819113900203599</cx:pt>
          <cx:pt idx="537">0.0464712670970912</cx:pt>
          <cx:pt idx="538">0.0980550345746527</cx:pt>
          <cx:pt idx="539">0.087650808357685406</cx:pt>
          <cx:pt idx="540">0.080315194239143697</cx:pt>
          <cx:pt idx="541">0.084573981675302307</cx:pt>
          <cx:pt idx="542">0.077033283870243094</cx:pt>
          <cx:pt idx="543">0.060949809160152198</cx:pt>
          <cx:pt idx="544">0.031341458737134502</cx:pt>
          <cx:pt idx="545">-0.0073567718933660797</cx:pt>
          <cx:pt idx="546">-0.0080105640653284002</cx:pt>
          <cx:pt idx="547">-0.030631897655955701</cx:pt>
          <cx:pt idx="548">-0.0172061671228615</cx:pt>
          <cx:pt idx="549">0.0083228390155108897</cx:pt>
          <cx:pt idx="550">0.0216280665613976</cx:pt>
          <cx:pt idx="551">0.0076063924129488999</cx:pt>
          <cx:pt idx="552">0.025235948904222798</cx:pt>
          <cx:pt idx="553">-0.012059935539379601</cx:pt>
          <cx:pt idx="554">-0.019505338774434101</cx:pt>
          <cx:pt idx="555">0.010376021597071501</cx:pt>
          <cx:pt idx="556">0.020962593260149098</cx:pt>
          <cx:pt idx="557">-0.0021145211754195702</cx:pt>
          <cx:pt idx="558">-0.0010019416308588501</cx:pt>
          <cx:pt idx="559">-0.00064704262523794303</cx:pt>
          <cx:pt idx="560">-0.00062445124918372502</cx:pt>
          <cx:pt idx="561">9.5968979168492802e-05</cx:pt>
          <cx:pt idx="562">-0.0045230420562406299</cx:pt>
          <cx:pt idx="563">-0.00690681816534884</cx:pt>
          <cx:pt idx="564">0.0012710245570888301</cx:pt>
          <cx:pt idx="565">0.0256109734448433</cx:pt>
          <cx:pt idx="566">0.052716396466271499</cx:pt>
          <cx:pt idx="567">0.0456652300825411</cx:pt>
          <cx:pt idx="568">0.048559715447945302</cx:pt>
          <cx:pt idx="569">0.065096129310271103</cx:pt>
          <cx:pt idx="570">0.049652349305320899</cx:pt>
          <cx:pt idx="571">0.049877518681517199</cx:pt>
          <cx:pt idx="572">0.020589622242977799</cx:pt>
          <cx:pt idx="573">0.018179081643694601</cx:pt>
          <cx:pt idx="574">0.0147060509258745</cx:pt>
          <cx:pt idx="575">-0.013153255430115401</cx:pt>
          <cx:pt idx="576">-0.0052369088713202297</cx:pt>
          <cx:pt idx="577">0.028002088857099001</cx:pt>
          <cx:pt idx="578">0.0166101878311853</cx:pt>
          <cx:pt idx="579">0.010681990547848399</cx:pt>
          <cx:pt idx="580">-0.015292807042651299</cx:pt>
          <cx:pt idx="581">-0.0185796015089131</cx:pt>
          <cx:pt idx="582">-0.0120515415631786</cx:pt>
          <cx:pt idx="583">-0.0055477932588143602</cx:pt>
          <cx:pt idx="584">0.0060842374633177697</cx:pt>
          <cx:pt idx="585">-0.0027400788068232102</cx:pt>
          <cx:pt idx="586">-0.00159751866849784</cx:pt>
          <cx:pt idx="587">4.20971674029507e-05</cx:pt>
          <cx:pt idx="588">7.9313446248515494e-05</cx:pt>
          <cx:pt idx="589">-0.00016959711419965099</cx:pt>
          <cx:pt idx="590">-0.0132285918812568</cx:pt>
          <cx:pt idx="591">-0.017104502113469901</cx:pt>
          <cx:pt idx="592">-0.017903491350592601</cx:pt>
          <cx:pt idx="593">-0.0127694728148719</cx:pt>
          <cx:pt idx="594">-0.0168240815299045</cx:pt>
          <cx:pt idx="595">0.0045769878660693302</cx:pt>
          <cx:pt idx="596">-0.00926904137599323</cx:pt>
          <cx:pt idx="597">-0.032877516529954298</cx:pt>
          <cx:pt idx="598">0.0107779314486345</cx:pt>
          <cx:pt idx="599">0.024713284957432</cx:pt>
          <cx:pt idx="600">0.045639578215922703</cx:pt>
          <cx:pt idx="601">0.038854925297574901</cx:pt>
          <cx:pt idx="602">0.0149028838645299</cx:pt>
          <cx:pt idx="603">-0.024158837740701</cx:pt>
          <cx:pt idx="604">-0.015427056717800199</cx:pt>
          <cx:pt idx="605">-0.00027322157672968899</cx:pt>
          <cx:pt idx="606">-0.0055447871867652298</cx:pt>
          <cx:pt idx="607">-0.0073315614526892701</cx:pt>
          <cx:pt idx="608">-0.0055116869347824797</cx:pt>
          <cx:pt idx="609">-0.0053361776204041101</cx:pt>
          <cx:pt idx="610">-0.018497765172816601</cx:pt>
          <cx:pt idx="611">-0.0138330548124465</cx:pt>
          <cx:pt idx="612">-0.0060680347262099896</cx:pt>
          <cx:pt idx="613">-0.0044285210739662901</cx:pt>
          <cx:pt idx="614">0.00022460290864191701</cx:pt>
          <cx:pt idx="615">0.00072822183738968204</cx:pt>
          <cx:pt idx="616">-0.00024473573150423999</cx:pt>
          <cx:pt idx="617">-0.00015207456366872599</cx:pt>
          <cx:pt idx="618">-0.0032355080784363301</cx:pt>
          <cx:pt idx="619">-0.0052109837035402796</cx:pt>
          <cx:pt idx="620">-0.0091597431363892798</cx:pt>
          <cx:pt idx="621">-0.021622272060919299</cx:pt>
          <cx:pt idx="622">-0.057830277503688202</cx:pt>
          <cx:pt idx="623">-0.063460534454363698</cx:pt>
          <cx:pt idx="624">-0.062098634293503603</cx:pt>
          <cx:pt idx="625">-0.070738528721060095</cx:pt>
          <cx:pt idx="626">-0.039284495923329901</cx:pt>
          <cx:pt idx="627">-0.0061598254244691897</cx:pt>
          <cx:pt idx="628">0.0089317070798354704</cx:pt>
          <cx:pt idx="629">0.0236382749238437</cx:pt>
          <cx:pt idx="630">0.023435427351971599</cx:pt>
          <cx:pt idx="631">0.011386662467333801</cx:pt>
          <cx:pt idx="632">0.016017742010160901</cx:pt>
          <cx:pt idx="633">0.0039541839103049399</cx:pt>
          <cx:pt idx="634">-0.0139515496990129</cx:pt>
          <cx:pt idx="635">-0.0089710575166892202</cx:pt>
          <cx:pt idx="636">0.0024460190623413502</cx:pt>
          <cx:pt idx="637">0.0053008042322326698</cx:pt>
          <cx:pt idx="638">0.000773869603516955</cx:pt>
          <cx:pt idx="639">-0.0026874094430725899</cx:pt>
          <cx:pt idx="640">-0.0028434252431358302</cx:pt>
          <cx:pt idx="641">-0.0046024280502871299</cx:pt>
          <cx:pt idx="642">-0.00060254203209631505</cx:pt>
          <cx:pt idx="643">-0.00034132874804522001</cx:pt>
          <cx:pt idx="644">0.00010967733844296501</cx:pt>
          <cx:pt idx="645">-0.00010717927846787599</cx:pt>
          <cx:pt idx="646">0.000225711860715151</cx:pt>
          <cx:pt idx="647">0.0033328158930507699</cx:pt>
          <cx:pt idx="648">0.0040441302366735297</cx:pt>
          <cx:pt idx="649">-0.0084217241187325396</cx:pt>
          <cx:pt idx="650">-0.0269974545322046</cx:pt>
          <cx:pt idx="651">-0.061812549813020201</cx:pt>
          <cx:pt idx="652">-0.079220647076566994</cx:pt>
          <cx:pt idx="653">-0.061769685464176299</cx:pt>
          <cx:pt idx="654">-0.027484880304428499</cx:pt>
          <cx:pt idx="655">-0.0138822766691726</cx:pt>
          <cx:pt idx="656">-0.0075836503246724703</cx:pt>
          <cx:pt idx="657">0.0125957883745547</cx:pt>
          <cx:pt idx="658">0.029154634075557101</cx:pt>
          <cx:pt idx="659">0.0098702769419454998</cx:pt>
          <cx:pt idx="660">-0.0031020789575530298</cx:pt>
          <cx:pt idx="661">-0.00195651540503232</cx:pt>
          <cx:pt idx="662">0.00336094859425162</cx:pt>
          <cx:pt idx="663">0.0091775447530559797</cx:pt>
          <cx:pt idx="664">0.0040202386416880696</cx:pt>
          <cx:pt idx="665">-0.0012910423595664201</cx:pt>
          <cx:pt idx="666">-0.0050775668024685503</cx:pt>
          <cx:pt idx="667">-0.00060924621419979096</cx:pt>
          <cx:pt idx="668">0.00049652777271821903</cx:pt>
          <cx:pt idx="669">-0.0029324271856847601</cx:pt>
          <cx:pt idx="670">0.00057566925004856996</cx:pt>
          <cx:pt idx="671">0.00072573729499099296</cx:pt>
          <cx:pt idx="672">0.00074628812886787395</cx:pt>
          <cx:pt idx="673">-0.00053051759590465796</cx:pt>
          <cx:pt idx="674">0.000979363442949644</cx:pt>
          <cx:pt idx="675">0.0036611749142389199</cx:pt>
          <cx:pt idx="676">0.00062745362678585199</cx:pt>
          <cx:pt idx="677">-0.0067864015143491701</cx:pt>
          <cx:pt idx="678">-0.0102716381116729</cx:pt>
          <cx:pt idx="679">-0.019231455101166198</cx:pt>
          <cx:pt idx="680">-0.031505902475690101</cx:pt>
          <cx:pt idx="681">-0.028340200990263398</cx:pt>
          <cx:pt idx="682">-0.029971590563240801</cx:pt>
          <cx:pt idx="683">-0.0039034152374677598</cx:pt>
          <cx:pt idx="684">-0.0040912621314514704</cx:pt>
          <cx:pt idx="685">-0.0041043224467814301</cx:pt>
          <cx:pt idx="686">-0.0057389020124527096</cx:pt>
          <cx:pt idx="687">-0.012507850785205599</cx:pt>
          <cx:pt idx="688">-0.0048064909875994702</cx:pt>
          <cx:pt idx="689">0.0117871376278524</cx:pt>
          <cx:pt idx="690">-0.0019852797424619001</cx:pt>
          <cx:pt idx="691">-0.0065090821287677996</cx:pt>
          <cx:pt idx="692">-0.0013040758766581001</cx:pt>
          <cx:pt idx="693">-0.0104723948036687</cx:pt>
          <cx:pt idx="694">-0.0021746984448022498</cx:pt>
          <cx:pt idx="695">-0.00156627837856947</cx:pt>
          <cx:pt idx="696">-0.0017612419308449499</cx:pt>
          <cx:pt idx="697">-0.00150121117633845</cx:pt>
          <cx:pt idx="698">0.00033129207260894301</cx:pt>
          <cx:pt idx="699">0.000105995684533421</cx:pt>
          <cx:pt idx="700">-0.00027229026445949999</cx:pt>
          <cx:pt idx="701">0.00053607421904356399</cx:pt>
          <cx:pt idx="702">0.00064903784831958503</cx:pt>
          <cx:pt idx="703">0.00095812922941638395</cx:pt>
          <cx:pt idx="704">-7.4713857036239597e-06</cx:pt>
          <cx:pt idx="705">-0.00048520365540095797</cx:pt>
          <cx:pt idx="706">-0.0016431627705785</cx:pt>
          <cx:pt idx="707">0.00062652107671553497</cx:pt>
          <cx:pt idx="708">0.00122089435864755</cx:pt>
          <cx:pt idx="709">0.0017172912971887501</cx:pt>
          <cx:pt idx="710">0.0042055346842007598</cx:pt>
          <cx:pt idx="711">0.0071477267318291599</cx:pt>
          <cx:pt idx="712">0.0152004467814952</cx:pt>
          <cx:pt idx="713">0.00885577756827792</cx:pt>
          <cx:pt idx="714">0.000570296296455607</cx:pt>
          <cx:pt idx="715">0.00093948456900872705</cx:pt>
          <cx:pt idx="716">0.00056921105657726102</cx:pt>
          <cx:pt idx="717">-0.0070869198523348404</cx:pt>
          <cx:pt idx="718">-0.0085343907926816003</cx:pt>
          <cx:pt idx="719">-0.0061143116798411702</cx:pt>
          <cx:pt idx="720">-0.00014507978280902401</cx:pt>
          <cx:pt idx="721">0.00078477701819517601</cx:pt>
          <cx:pt idx="722">0.00078546587192142195</cx:pt>
          <cx:pt idx="723">-0.00036671790141345198</cx:pt>
          <cx:pt idx="724">0.00056952074378870999</cx:pt>
          <cx:pt idx="725">0.00031207273487957602</cx:pt>
          <cx:pt idx="726">-0.00013290971078459501</cx:pt>
          <cx:pt idx="727">-5.5561283898370299e-05</cx:pt>
          <cx:pt idx="728">-0.00024895114607788001</cx:pt>
          <cx:pt idx="729">-0.00054518043083692802</cx:pt>
          <cx:pt idx="730">-1.0197411675330201e-05</cx:pt>
          <cx:pt idx="731">0.00011952832997158999</cx:pt>
          <cx:pt idx="732">0.00094953422006993995</cx:pt>
          <cx:pt idx="733">-9.4749296900521906e-05</cx:pt>
          <cx:pt idx="734">0.00017908259878504401</cx:pt>
          <cx:pt idx="735">0.00034662106602859402</cx:pt>
          <cx:pt idx="736">0.0026738328529521799</cx:pt>
          <cx:pt idx="737">0.0036116412759849099</cx:pt>
          <cx:pt idx="738">0.00363429157130544</cx:pt>
          <cx:pt idx="739">0.0067397107285243601</cx:pt>
          <cx:pt idx="740">2.8331700169972999e-05</cx:pt>
          <cx:pt idx="741">-0.0052384152671458902</cx:pt>
          <cx:pt idx="742">-0.0042046857240206599</cx:pt>
          <cx:pt idx="743">-0.00051946465600075998</cx:pt>
          <cx:pt idx="744">0.00064239667666014203</cx:pt>
          <cx:pt idx="745">-0.00068159813389326003</cx:pt>
          <cx:pt idx="746">-0.0032832608710937298</cx:pt>
          <cx:pt idx="747">-0.0030713051543322699</cx:pt>
          <cx:pt idx="748">-0.0014483587929715899</cx:pt>
          <cx:pt idx="749">-0.000796527237791452</cx:pt>
          <cx:pt idx="750">0.00031409426307343901</cx:pt>
          <cx:pt idx="751">-0.00034657979693644399</cx:pt>
          <cx:pt idx="752">-0.00014472650004701499</cx:pt>
          <cx:pt idx="753">0.00071596122906808198</cx:pt>
          <cx:pt idx="754">-0.00073269771825113504</cx:pt>
          <cx:pt idx="755">0.00045180439300261497</cx:pt>
          <cx:pt idx="756">-0.00016901405383241099</cx:pt>
          <cx:pt idx="757">0.00044985697697273101</cx:pt>
          <cx:pt idx="758">-0.00049975190562765196</cx:pt>
          <cx:pt idx="759">0.00046425610926838901</cx:pt>
          <cx:pt idx="760">-0.00042384185564550898</cx:pt>
          <cx:pt idx="761">0.00042401171182348499</cx:pt>
          <cx:pt idx="762">-0.000200019896998018</cx:pt>
          <cx:pt idx="763">0.00049629148834986103</cx:pt>
          <cx:pt idx="764">0.0011343270755179999</cx:pt>
          <cx:pt idx="765">4.6038850866223597e-05</cx:pt>
          <cx:pt idx="766">0.00022908009150493901</cx:pt>
          <cx:pt idx="767">-0.000466508614989464</cx:pt>
          <cx:pt idx="768">-0.00019202531350703399</cx:pt>
          <cx:pt idx="769">-0.00094817881392779001</cx:pt>
          <cx:pt idx="770">-0.0020841799074557102</cx:pt>
          <cx:pt idx="771">-0.00037282384567915397</cx:pt>
          <cx:pt idx="772">-0.00017293003260072701</cx:pt>
          <cx:pt idx="773">-0.00010306043961814999</cx:pt>
          <cx:pt idx="774">-0.00079037800912529199</cx:pt>
          <cx:pt idx="775">-0.0023931029033633002</cx:pt>
          <cx:pt idx="776">-0.00095670043083922898</cx:pt>
          <cx:pt idx="777">0.00051296427159932797</cx:pt>
          <cx:pt idx="778">0.00048723652123938802</cx:pt>
          <cx:pt idx="779">-0.00055460342094036403</cx:pt>
          <cx:pt idx="780">0.00041503466305415802</cx:pt>
          <cx:pt idx="781">0.00018393609862200601</cx:pt>
          <cx:pt idx="782">0.00052075111710234699</cx:pt>
          <cx:pt idx="783">0.000190639886205997</cx:pt>
          <cx:pt idx="784">-0.0016379354172374749</cx:pt>
          <cx:pt idx="785">-0.001724670380824735</cx:pt>
          <cx:pt idx="786">0.0011552987878439625</cx:pt>
          <cx:pt idx="787">-0.00047040871960458248</cx:pt>
          <cx:pt idx="788">-0.00382098390453445</cx:pt>
          <cx:pt idx="789">-0.0017171853042716901</cx:pt>
          <cx:pt idx="790">-0.002044672547052775</cx:pt>
          <cx:pt idx="791">0.0027166767972379999</cx:pt>
          <cx:pt idx="792">0.0067755200052935253</cx:pt>
          <cx:pt idx="793">0.0037850302917348498</cx:pt>
          <cx:pt idx="794">-0.00066866406371758245</cx:pt>
          <cx:pt idx="795">0.013440885881051025</cx:pt>
          <cx:pt idx="796">0.01297016607201675</cx:pt>
          <cx:pt idx="797">0.01204330783249395</cx:pt>
          <cx:pt idx="798">0.017011803376097999</cx:pt>
          <cx:pt idx="799">0.0094035707468956755</cx:pt>
          <cx:pt idx="800">0.0090203831302738749</cx:pt>
          <cx:pt idx="801">0.014601867295656224</cx:pt>
          <cx:pt idx="802">0.0045458866537756498</cx:pt>
          <cx:pt idx="803">0.0059013960185369998</cx:pt>
          <cx:pt idx="804">0.0072926166441427001</cx:pt>
          <cx:pt idx="805">0.0061319018077935503</cx:pt>
          <cx:pt idx="806">0.0051437126974609249</cx:pt>
          <cx:pt idx="807">0.0010214446745497551</cx:pt>
          <cx:pt idx="808">-7.5879829908690757e-05</cx:pt>
          <cx:pt idx="809">-0.00010237527962423826</cx:pt>
          <cx:pt idx="810">-0.00012831955208846799</cx:pt>
          <cx:pt idx="811">-0.0012410915894078725</cx:pt>
          <cx:pt idx="812">-0.0018128668113051799</cx:pt>
          <cx:pt idx="813">-0.0037246618951790999</cx:pt>
          <cx:pt idx="814">-0.00032822420157669252</cx:pt>
          <cx:pt idx="815">-0.0044902895032492996</cx:pt>
          <cx:pt idx="816">-0.0097852346762849242</cx:pt>
          <cx:pt idx="817">-0.0077087090879558503</cx:pt>
          <cx:pt idx="818">-0.0041659675211596246</cx:pt>
          <cx:pt idx="819">0.0012915318549075626</cx:pt>
          <cx:pt idx="820">0.0092265368257361501</cx:pt>
          <cx:pt idx="821">0.0031802842666723498</cx:pt>
          <cx:pt idx="822">-0.0013806211037727324</cx:pt>
          <cx:pt idx="823">0.0047734592720254003</cx:pt>
          <cx:pt idx="824">0.0079605846990422995</cx:pt>
          <cx:pt idx="825">-0.0051111354744552999</cx:pt>
          <cx:pt idx="826">0.0020379025783241098</cx:pt>
          <cx:pt idx="827">0.0072424058098250251</cx:pt>
          <cx:pt idx="828">0.0051712519862156751</cx:pt>
          <cx:pt idx="829">0.012692009764651825</cx:pt>
          <cx:pt idx="830">0.0070230928094699996</cx:pt>
          <cx:pt idx="831">0.0019921185753597049</cx:pt>
          <cx:pt idx="832">0.001232100606709935</cx:pt>
          <cx:pt idx="833">0.0049217519677028747</cx:pt>
          <cx:pt idx="834">0.0042628889213654503</cx:pt>
          <cx:pt idx="835">0.00068398395874806747</cx:pt>
          <cx:pt idx="836">0.00015553997716725925</cx:pt>
          <cx:pt idx="837">2.1526615633093125e-05</cx:pt>
          <cx:pt idx="838">-8.7651097883174254e-05</cx:pt>
          <cx:pt idx="839">-0.0012084495539914425</cx:pt>
          <cx:pt idx="840">-0.0015474645909191701</cx:pt>
          <cx:pt idx="841">-0.0033691543998207499</cx:pt>
          <cx:pt idx="842">-0.0030472490442048999</cx:pt>
          <cx:pt idx="843">-0.00092010722293113501</cx:pt>
          <cx:pt idx="844">-0.0008931788782564475</cx:pt>
          <cx:pt idx="845">0.00052805323648265248</cx:pt>
          <cx:pt idx="846">-0.0022118638175193475</cx:pt>
          <cx:pt idx="847">-0.0024374694183343527</cx:pt>
          <cx:pt idx="848">0.010024344411488775</cx:pt>
          <cx:pt idx="849">0.0026731054053986251</cx:pt>
          <cx:pt idx="850">-0.0037959130841774252</cx:pt>
          <cx:pt idx="851">-0.00092571564166994496</cx:pt>
          <cx:pt idx="852">-0.010512349031866351</cx:pt>
          <cx:pt idx="853">-0.012869939450958275</cx:pt>
          <cx:pt idx="854">-0.014102200672882726</cx:pt>
          <cx:pt idx="855">-0.011016726404902526</cx:pt>
          <cx:pt idx="856">-0.0093081801616571747</cx:pt>
          <cx:pt idx="857">-0.001246263053466395</cx:pt>
          <cx:pt idx="858">-0.0053394120339765004</cx:pt>
          <cx:pt idx="859">-0.0072243102682379504</cx:pt>
          <cx:pt idx="860">-0.010085880215814925</cx:pt>
          <cx:pt idx="861">-0.00022996740311892775</cx:pt>
          <cx:pt idx="862">0.0021253353721968648</cx:pt>
          <cx:pt idx="863">-2.7566302294937e-05</cx:pt>
          <cx:pt idx="864">6.1752667634026501e-05</cx:pt>
          <cx:pt idx="865">1.7913316780337651e-05</cx:pt>
          <cx:pt idx="866">2.0874333951104451e-05</cx:pt>
          <cx:pt idx="867">-0.00069178044505791253</cx:pt>
          <cx:pt idx="868">-0.00065377379013062495</cx:pt>
          <cx:pt idx="869">-0.00247328297278823</cx:pt>
          <cx:pt idx="870">-0.0022227623655633501</cx:pt>
          <cx:pt idx="871">0.0011530956618625975</cx:pt>
          <cx:pt idx="872">0.00063701313210070252</cx:pt>
          <cx:pt idx="873">-0.0025167457921924752</cx:pt>
          <cx:pt idx="874">-0.00029195152141345</cx:pt>
          <cx:pt idx="875">-0.0015121087466569601</cx:pt>
          <cx:pt idx="876">0.0036110490381117749</cx:pt>
          <cx:pt idx="877">0.0018452362705567149</cx:pt>
          <cx:pt idx="878">-0.0010164458324803676</cx:pt>
          <cx:pt idx="879">-0.0066560228641565746</cx:pt>
          <cx:pt idx="880">-0.0092203418632515501</cx:pt>
          <cx:pt idx="881">-0.0143057809425305</cx:pt>
          <cx:pt idx="882">-0.014795799705698149</cx:pt>
          <cx:pt idx="883">-0.012255721591351075</cx:pt>
          <cx:pt idx="884">-0.0016379354172374749</cx:pt>
          <cx:pt idx="885">-0.001724670380824735</cx:pt>
          <cx:pt idx="886">0.0011552987878439625</cx:pt>
          <cx:pt idx="887">-0.00047040871960458248</cx:pt>
          <cx:pt idx="888">-0.00382098390453445</cx:pt>
          <cx:pt idx="889">-0.0017171853042716901</cx:pt>
          <cx:pt idx="890">-0.002044672547052775</cx:pt>
          <cx:pt idx="891">0.0027166767972379999</cx:pt>
          <cx:pt idx="892">0.0067755200052935253</cx:pt>
          <cx:pt idx="893">0.0037850302917348498</cx:pt>
          <cx:pt idx="894">-0.00066866406371758245</cx:pt>
          <cx:pt idx="895">0.013440885881051025</cx:pt>
          <cx:pt idx="896">0.01297016607201675</cx:pt>
          <cx:pt idx="897">0.01204330783249395</cx:pt>
          <cx:pt idx="898">0.017011803376097999</cx:pt>
          <cx:pt idx="899">0.0094035707468956755</cx:pt>
          <cx:pt idx="900">0.0090203831302738749</cx:pt>
          <cx:pt idx="901">0.014601867295656224</cx:pt>
          <cx:pt idx="902">0.0045458866537756498</cx:pt>
          <cx:pt idx="903">0.0059013960185369998</cx:pt>
          <cx:pt idx="904">0.0072926166441427001</cx:pt>
          <cx:pt idx="905">0.0061319018077935503</cx:pt>
          <cx:pt idx="906">0.0051437126974609249</cx:pt>
          <cx:pt idx="907">0.0010214446745497551</cx:pt>
          <cx:pt idx="908">-7.5879829908690757e-05</cx:pt>
          <cx:pt idx="909">-0.00010237527962423826</cx:pt>
          <cx:pt idx="910">-0.00012831955208846799</cx:pt>
          <cx:pt idx="911">-0.0012410915894078725</cx:pt>
          <cx:pt idx="912">-0.0018128668113051799</cx:pt>
          <cx:pt idx="913">-0.0037246618951790999</cx:pt>
          <cx:pt idx="914">-0.00032822420157669252</cx:pt>
          <cx:pt idx="915">-0.0044902895032492996</cx:pt>
          <cx:pt idx="916">-0.0097852346762849242</cx:pt>
          <cx:pt idx="917">-0.0077087090879558503</cx:pt>
          <cx:pt idx="918">-0.0041659675211596246</cx:pt>
          <cx:pt idx="919">0.0012915318549075626</cx:pt>
          <cx:pt idx="920">0.0092265368257361501</cx:pt>
          <cx:pt idx="921">0.0031802842666723498</cx:pt>
          <cx:pt idx="922">-0.0013806211037727324</cx:pt>
          <cx:pt idx="923">0.0047734592720254003</cx:pt>
          <cx:pt idx="924">0.0079605846990422995</cx:pt>
          <cx:pt idx="925">-0.0051111354744552999</cx:pt>
          <cx:pt idx="926">0.0020379025783241098</cx:pt>
          <cx:pt idx="927">0.0072424058098250251</cx:pt>
          <cx:pt idx="928">0.0051712519862156751</cx:pt>
          <cx:pt idx="929">0.012692009764651825</cx:pt>
          <cx:pt idx="930">0.0070230928094699996</cx:pt>
          <cx:pt idx="931">0.0019921185753597049</cx:pt>
          <cx:pt idx="932">0.001232100606709935</cx:pt>
          <cx:pt idx="933">0.0049217519677028747</cx:pt>
          <cx:pt idx="934">0.0042628889213654503</cx:pt>
          <cx:pt idx="935">0.00068398395874806747</cx:pt>
          <cx:pt idx="936">0.00015553997716725925</cx:pt>
          <cx:pt idx="937">2.1526615633093125e-05</cx:pt>
          <cx:pt idx="938">-8.7651097883174254e-05</cx:pt>
          <cx:pt idx="939">-0.0012084495539914425</cx:pt>
          <cx:pt idx="940">-0.0015474645909191701</cx:pt>
          <cx:pt idx="941">-0.0033691543998207499</cx:pt>
          <cx:pt idx="942">-0.0030472490442048999</cx:pt>
          <cx:pt idx="943">-0.00092010722293113501</cx:pt>
          <cx:pt idx="944">-0.0008931788782564475</cx:pt>
          <cx:pt idx="945">0.00052805323648265248</cx:pt>
          <cx:pt idx="946">-0.0022118638175193475</cx:pt>
          <cx:pt idx="947">-0.0024374694183343527</cx:pt>
          <cx:pt idx="948">0.010024344411488775</cx:pt>
          <cx:pt idx="949">0.0026731054053986251</cx:pt>
          <cx:pt idx="950">-0.0037959130841774252</cx:pt>
          <cx:pt idx="951">-0.00092571564166994496</cx:pt>
          <cx:pt idx="952">-0.010512349031866351</cx:pt>
          <cx:pt idx="953">-0.012869939450958275</cx:pt>
          <cx:pt idx="954">-0.014102200672882726</cx:pt>
          <cx:pt idx="955">-0.011016726404902526</cx:pt>
          <cx:pt idx="956">-0.0093081801616571747</cx:pt>
          <cx:pt idx="957">-0.001246263053466395</cx:pt>
          <cx:pt idx="958">-0.0053394120339765004</cx:pt>
          <cx:pt idx="959">-0.0072243102682379504</cx:pt>
          <cx:pt idx="960">-0.010085880215814925</cx:pt>
          <cx:pt idx="961">-0.00022996740311892775</cx:pt>
          <cx:pt idx="962">0.0021253353721968648</cx:pt>
          <cx:pt idx="963">-2.7566302294937e-05</cx:pt>
          <cx:pt idx="964">6.1752667634026501e-05</cx:pt>
          <cx:pt idx="965">1.7913316780337651e-05</cx:pt>
          <cx:pt idx="966">2.0874333951104451e-05</cx:pt>
          <cx:pt idx="967">-0.00069178044505791253</cx:pt>
          <cx:pt idx="968">-0.00065377379013062495</cx:pt>
          <cx:pt idx="969">-0.00247328297278823</cx:pt>
          <cx:pt idx="970">-0.0022227623655633501</cx:pt>
          <cx:pt idx="971">0.0011530956618625975</cx:pt>
          <cx:pt idx="972">0.00063701313210070252</cx:pt>
          <cx:pt idx="973">-0.0025167457921924752</cx:pt>
          <cx:pt idx="974">-0.00029195152141345</cx:pt>
          <cx:pt idx="975">-0.0015121087466569601</cx:pt>
          <cx:pt idx="976">0.0036110490381117749</cx:pt>
          <cx:pt idx="977">0.0018452362705567149</cx:pt>
          <cx:pt idx="978">-0.0010164458324803676</cx:pt>
          <cx:pt idx="979">-0.0066560228641565746</cx:pt>
          <cx:pt idx="980">-0.0092203418632515501</cx:pt>
          <cx:pt idx="981">-0.0143057809425305</cx:pt>
          <cx:pt idx="982">-0.014795799705698149</cx:pt>
          <cx:pt idx="983">-0.012255721591351075</cx:pt>
          <cx:pt idx="984">-0.0016379354172374749</cx:pt>
          <cx:pt idx="985">-0.001724670380824735</cx:pt>
          <cx:pt idx="986">0.0011552987878439625</cx:pt>
          <cx:pt idx="987">-0.00047040871960458248</cx:pt>
          <cx:pt idx="988">-0.00382098390453445</cx:pt>
          <cx:pt idx="989">-0.0017171853042716901</cx:pt>
          <cx:pt idx="990">-0.002044672547052775</cx:pt>
          <cx:pt idx="991">0.0027166767972379999</cx:pt>
          <cx:pt idx="992">0.0067755200052935253</cx:pt>
          <cx:pt idx="993">0.0037850302917348498</cx:pt>
          <cx:pt idx="994">-0.00066866406371758245</cx:pt>
          <cx:pt idx="995">0.013440885881051025</cx:pt>
          <cx:pt idx="996">0.01297016607201675</cx:pt>
          <cx:pt idx="997">0.01204330783249395</cx:pt>
          <cx:pt idx="998">0.017011803376097999</cx:pt>
          <cx:pt idx="999">0.0094035707468956755</cx:pt>
          <cx:pt idx="1000">0.0090203831302738749</cx:pt>
          <cx:pt idx="1001">0.014601867295656224</cx:pt>
          <cx:pt idx="1002">0.0045458866537756498</cx:pt>
          <cx:pt idx="1003">0.0059013960185369998</cx:pt>
          <cx:pt idx="1004">0.0072926166441427001</cx:pt>
          <cx:pt idx="1005">0.0061319018077935503</cx:pt>
          <cx:pt idx="1006">0.0051437126974609249</cx:pt>
          <cx:pt idx="1007">0.0010214446745497551</cx:pt>
          <cx:pt idx="1008">-7.5879829908690757e-05</cx:pt>
          <cx:pt idx="1009">-0.00010237527962423826</cx:pt>
          <cx:pt idx="1010">-0.00012831955208846799</cx:pt>
          <cx:pt idx="1011">-0.0012410915894078725</cx:pt>
          <cx:pt idx="1012">-0.0018128668113051799</cx:pt>
          <cx:pt idx="1013">-0.0037246618951790999</cx:pt>
          <cx:pt idx="1014">-0.00032822420157669252</cx:pt>
          <cx:pt idx="1015">-0.0044902895032492996</cx:pt>
          <cx:pt idx="1016">-0.0097852346762849242</cx:pt>
          <cx:pt idx="1017">-0.0077087090879558503</cx:pt>
          <cx:pt idx="1018">-0.0041659675211596246</cx:pt>
          <cx:pt idx="1019">0.0012915318549075626</cx:pt>
          <cx:pt idx="1020">0.0092265368257361501</cx:pt>
          <cx:pt idx="1021">0.0031802842666723498</cx:pt>
          <cx:pt idx="1022">-0.0013806211037727324</cx:pt>
          <cx:pt idx="1023">0.0047734592720254003</cx:pt>
          <cx:pt idx="1024">0.0079605846990422995</cx:pt>
          <cx:pt idx="1025">-0.0051111354744552999</cx:pt>
          <cx:pt idx="1026">0.0020379025783241098</cx:pt>
          <cx:pt idx="1027">0.0072424058098250251</cx:pt>
          <cx:pt idx="1028">0.0051712519862156751</cx:pt>
          <cx:pt idx="1029">0.012692009764651825</cx:pt>
          <cx:pt idx="1030">0.0070230928094699996</cx:pt>
          <cx:pt idx="1031">0.0019921185753597049</cx:pt>
          <cx:pt idx="1032">0.001232100606709935</cx:pt>
          <cx:pt idx="1033">0.0049217519677028747</cx:pt>
          <cx:pt idx="1034">0.0042628889213654503</cx:pt>
          <cx:pt idx="1035">0.00068398395874806747</cx:pt>
          <cx:pt idx="1036">0.00015553997716725925</cx:pt>
          <cx:pt idx="1037">2.1526615633093125e-05</cx:pt>
          <cx:pt idx="1038">-8.7651097883174254e-05</cx:pt>
          <cx:pt idx="1039">-0.0012084495539914425</cx:pt>
          <cx:pt idx="1040">-0.0015474645909191701</cx:pt>
          <cx:pt idx="1041">-0.0033691543998207499</cx:pt>
          <cx:pt idx="1042">-0.0030472490442048999</cx:pt>
          <cx:pt idx="1043">-0.00092010722293113501</cx:pt>
          <cx:pt idx="1044">-0.0008931788782564475</cx:pt>
          <cx:pt idx="1045">0.00052805323648265248</cx:pt>
          <cx:pt idx="1046">-0.0022118638175193475</cx:pt>
          <cx:pt idx="1047">-0.0024374694183343527</cx:pt>
          <cx:pt idx="1048">0.010024344411488775</cx:pt>
          <cx:pt idx="1049">0.0026731054053986251</cx:pt>
          <cx:pt idx="1050">-0.0037959130841774252</cx:pt>
          <cx:pt idx="1051">-0.00092571564166994496</cx:pt>
          <cx:pt idx="1052">-0.010512349031866351</cx:pt>
          <cx:pt idx="1053">-0.012869939450958275</cx:pt>
          <cx:pt idx="1054">-0.014102200672882726</cx:pt>
          <cx:pt idx="1055">-0.011016726404902526</cx:pt>
          <cx:pt idx="1056">-0.0093081801616571747</cx:pt>
          <cx:pt idx="1057">-0.001246263053466395</cx:pt>
          <cx:pt idx="1058">-0.0053394120339765004</cx:pt>
          <cx:pt idx="1059">-0.0072243102682379504</cx:pt>
          <cx:pt idx="1060">-0.010085880215814925</cx:pt>
          <cx:pt idx="1061">-0.00022996740311892775</cx:pt>
          <cx:pt idx="1062">0.0021253353721968648</cx:pt>
          <cx:pt idx="1063">-2.7566302294937e-05</cx:pt>
          <cx:pt idx="1064">6.1752667634026501e-05</cx:pt>
          <cx:pt idx="1065">1.7913316780337651e-05</cx:pt>
          <cx:pt idx="1066">2.0874333951104451e-05</cx:pt>
          <cx:pt idx="1067">-0.00069178044505791253</cx:pt>
          <cx:pt idx="1068">-0.00065377379013062495</cx:pt>
          <cx:pt idx="1069">-0.00247328297278823</cx:pt>
          <cx:pt idx="1070">-0.0022227623655633501</cx:pt>
          <cx:pt idx="1071">0.0011530956618625975</cx:pt>
          <cx:pt idx="1072">0.00063701313210070252</cx:pt>
          <cx:pt idx="1073">-0.0025167457921924752</cx:pt>
          <cx:pt idx="1074">-0.00029195152141345</cx:pt>
          <cx:pt idx="1075">-0.0015121087466569601</cx:pt>
          <cx:pt idx="1076">0.0036110490381117749</cx:pt>
          <cx:pt idx="1077">0.0018452362705567149</cx:pt>
          <cx:pt idx="1078">-0.0010164458324803676</cx:pt>
          <cx:pt idx="1079">-0.0066560228641565746</cx:pt>
          <cx:pt idx="1080">-0.0092203418632515501</cx:pt>
          <cx:pt idx="1081">-0.0143057809425305</cx:pt>
          <cx:pt idx="1082">-0.014795799705698149</cx:pt>
          <cx:pt idx="1083">-0.012255721591351075</cx:pt>
        </cx:lvl>
      </cx:numDim>
    </cx:data>
    <cx:data id="152">
      <cx:numDim type="val">
        <cx:f>Sheet2!$EW$1:$EW$1084</cx:f>
        <cx:lvl ptCount="1084" formatCode="0.00E+00">
          <cx:pt idx="0">-1.18757520777711e-05</cx:pt>
          <cx:pt idx="1">-7.5948234306468996e-06</cx:pt>
          <cx:pt idx="2">-3.5601359856949103e-05</cx:pt>
          <cx:pt idx="3">0.00058161738893370402</cx:pt>
          <cx:pt idx="4">-0.00024164828856235699</cx:pt>
          <cx:pt idx="5">0.000351862159592366</cx:pt>
          <cx:pt idx="6">-0.00047650394363226898</cx:pt>
          <cx:pt idx="7">-0.00048292146042038599</cx:pt>
          <cx:pt idx="8">-0.00058421749999462203</cx:pt>
          <cx:pt idx="9">-0.00060858789158022605</cx:pt>
          <cx:pt idx="10">0.00014757278337926399</cx:pt>
          <cx:pt idx="11">0.000153803247300303</cx:pt>
          <cx:pt idx="12">-0.00016829677070129699</cx:pt>
          <cx:pt idx="13">-0.00048028564535344202</cx:pt>
          <cx:pt idx="14">0.00065845455461351803</cx:pt>
          <cx:pt idx="15">0.00022827257649748401</cx:pt>
          <cx:pt idx="16">-0.00041347202611069099</cx:pt>
          <cx:pt idx="17">0.000163572691516227</cx:pt>
          <cx:pt idx="18">-9.1777569314404199e-05</cx:pt>
          <cx:pt idx="19">-0.00065797464243929195</cx:pt>
          <cx:pt idx="20">9.6289648087224402e-05</cx:pt>
          <cx:pt idx="21">-0.00061220106223410799</cx:pt>
          <cx:pt idx="22">-0.00038212903444679501</cx:pt>
          <cx:pt idx="23">0.00014084191211732801</cx:pt>
          <cx:pt idx="24">0.00019444206423419299</cx:pt>
          <cx:pt idx="25">-0.000476298635904628</cx:pt>
          <cx:pt idx="26">0.000203873168377308</cx:pt>
          <cx:pt idx="27">-0.00049679989400136103</cx:pt>
          <cx:pt idx="28">-0.00066967822302690103</cx:pt>
          <cx:pt idx="29">0.00042899561133194502</cx:pt>
          <cx:pt idx="30">-7.0212132860120202e-05</cx:pt>
          <cx:pt idx="31">-0.000131175177386577</cx:pt>
          <cx:pt idx="32">-0.00058988394695019797</cx:pt>
          <cx:pt idx="33">-0.00015290013334586099</cx:pt>
          <cx:pt idx="34">-6.1862297165867405e-05</cx:pt>
          <cx:pt idx="35">-0.0015960873317741901</cx:pt>
          <cx:pt idx="36">-0.0027719226966501898</cx:pt>
          <cx:pt idx="37">-0.00036268321707515298</cx:pt>
          <cx:pt idx="38">-0.0022770905624006701</cx:pt>
          <cx:pt idx="39">-0.0075103587533630802</cx:pt>
          <cx:pt idx="40">-0.0017255240571552701</cx:pt>
          <cx:pt idx="41">-0.0015828383162283101</cx:pt>
          <cx:pt idx="42">-0.0011179119960021201</cx:pt>
          <cx:pt idx="43">0.00087195682768205203</cx:pt>
          <cx:pt idx="44">0.0074595134298626299</cx:pt>
          <cx:pt idx="45">0.0028578425885403399</cx:pt>
          <cx:pt idx="46">-0.00030352273486731102</cx:pt>
          <cx:pt idx="47">-0.00068886439340625004</cx:pt>
          <cx:pt idx="48">-0.0018142164525011401</cx:pt>
          <cx:pt idx="49">-0.00390288438016048</cx:pt>
          <cx:pt idx="50">-0.00097607748022197395</cx:pt>
          <cx:pt idx="51">-0.000283109464300956</cx:pt>
          <cx:pt idx="52">0.0012617025029873299</cx:pt>
          <cx:pt idx="53">-5.8994334254570302e-05</cx:pt>
          <cx:pt idx="54">8.1062502126578493e-05</cx:pt>
          <cx:pt idx="55">0.00023632839091417999</cx:pt>
          <cx:pt idx="56">-8.5877164431702193e-06</cx:pt>
          <cx:pt idx="57">-0.00038296712348251101</cx:pt>
          <cx:pt idx="58">-0.00023271709168415001</cx:pt>
          <cx:pt idx="59">-0.00019561370572140701</cx:pt>
          <cx:pt idx="60">-9.5865449692812804e-05</cx:pt>
          <cx:pt idx="61">-0.00015254611273434699</cx:pt>
          <cx:pt idx="62">-0.0023835568914304102</cx:pt>
          <cx:pt idx="63">-0.0063415010888339899</cx:pt>
          <cx:pt idx="64">-0.0076170551254456601</cx:pt>
          <cx:pt idx="65">-0.0063540007832109799</cx:pt>
          <cx:pt idx="66">-0.0104636984240838</cx:pt>
          <cx:pt idx="67">-0.0085913990223919403</cx:pt>
          <cx:pt idx="68">-0.0081317600624863703</cx:pt>
          <cx:pt idx="69">-0.013012588728259399</cx:pt>
          <cx:pt idx="70">-0.0159852398077658</cx:pt>
          <cx:pt idx="71">-0.00112955246374549</cx:pt>
          <cx:pt idx="72">0.022554892110853101</cx:pt>
          <cx:pt idx="73">0.0074484390316321902</cx:pt>
          <cx:pt idx="74">-0.0079060070411291605</cx:pt>
          <cx:pt idx="75">-0.017148484752049699</cx:pt>
          <cx:pt idx="76">-0.0016022167538532299</cx:pt>
          <cx:pt idx="77">-0.0096116071715366506</cx:pt>
          <cx:pt idx="78">-0.0077882800175218701</cx:pt>
          <cx:pt idx="79">-0.00140468246283769</cx:pt>
          <cx:pt idx="80">-0.00045158935419903898</cx:pt>
          <cx:pt idx="81">0.0011831471459355801</cx:pt>
          <cx:pt idx="82">3.70383061916411e-05</cx:pt>
          <cx:pt idx="83">-0.00053594608501366704</cx:pt>
          <cx:pt idx="84">0.00081785961153227696</cx:pt>
          <cx:pt idx="85">-0.00042592120470226897</cx:pt>
          <cx:pt idx="86">-0.00050701641145833702</cx:pt>
          <cx:pt idx="87">-0.00062250681969929899</cx:pt>
          <cx:pt idx="88">-0.00043334785201132997</cx:pt>
          <cx:pt idx="89">0.0013263960287059099</cx:pt>
          <cx:pt idx="90">-0.0026094252939275098</cx:pt>
          <cx:pt idx="91">-0.00108349370065473</cx:pt>
          <cx:pt idx="92">-0.00046577439919933799</cx:pt>
          <cx:pt idx="93">0.0038575823128741199</cx:pt>
          <cx:pt idx="94">-0.000306531456539089</cx:pt>
          <cx:pt idx="95">0.0019516538834609401</cx:pt>
          <cx:pt idx="96">0.023960584938096999</cx:pt>
          <cx:pt idx="97">0.0175986057481533</cx:pt>
          <cx:pt idx="98">0.00123529333281411</cx:pt>
          <cx:pt idx="99">0.015630799777356201</cx:pt>
          <cx:pt idx="100">0.033550467959221203</cx:pt>
          <cx:pt idx="101">0.0323391776831242</cx:pt>
          <cx:pt idx="102">0.00066522881545323697</cx:pt>
          <cx:pt idx="103">-0.031689706199250503</cx:pt>
          <cx:pt idx="104">-0.038158418132524199</cx:pt>
          <cx:pt idx="105">-0.0224705486113458</cx:pt>
          <cx:pt idx="106">-0.017637553634592001</cx:pt>
          <cx:pt idx="107">-0.015669541079377201</cx:pt>
          <cx:pt idx="108">-0.010197963328242601</cx:pt>
          <cx:pt idx="109">-0.00058253231186410298</cx:pt>
          <cx:pt idx="110">-0.00117451114325336</cx:pt>
          <cx:pt idx="111">0.000204584616775074</cx:pt>
          <cx:pt idx="112">0.0010287515679712599</cx:pt>
          <cx:pt idx="113">-9.8601965239670405e-05</cx:pt>
          <cx:pt idx="114">-0.00014834576296722201</cx:pt>
          <cx:pt idx="115">0.00029283388545650699</cx:pt>
          <cx:pt idx="116">-5.7536702511543098e-05</cx:pt>
          <cx:pt idx="117">-0.00073761543328305598</cx:pt>
          <cx:pt idx="118">0.0040392102996563099</cx:pt>
          <cx:pt idx="119">0.0115736309105822</cx:pt>
          <cx:pt idx="120">0.016783211494552999</cx:pt>
          <cx:pt idx="121">0.011660175618931399</cx:pt>
          <cx:pt idx="122">0.026784033046513001</cx:pt>
          <cx:pt idx="123">0.00072241438921998697</cx:pt>
          <cx:pt idx="124">-0.024808346288372401</cx:pt>
          <cx:pt idx="125">-0.038159383251091597</cx:pt>
          <cx:pt idx="126">-0.0288905370467053</cx:pt>
          <cx:pt idx="127">-0.0206559600894132</cx:pt>
          <cx:pt idx="128">0.0026700483916970098</cx:pt>
          <cx:pt idx="129">-0.0057232295725851198</cx:pt>
          <cx:pt idx="130">0.038648810929358297</cx:pt>
          <cx:pt idx="131">0.00426110176565383</cx:pt>
          <cx:pt idx="132">0.0115521518633326</cx:pt>
          <cx:pt idx="133">0.00058915742633837301</cx:pt>
          <cx:pt idx="134">-0.0070954333964883898</cx:pt>
          <cx:pt idx="135">-0.022544427242593101</cx:pt>
          <cx:pt idx="136">-0.017093113120498001</cx:pt>
          <cx:pt idx="137">-0.0055199571487687202</cx:pt>
          <cx:pt idx="138">-0.0016090741296002</cx:pt>
          <cx:pt idx="139">-0.00168299332866986</cx:pt>
          <cx:pt idx="140">0.00075055410057201205</cx:pt>
          <cx:pt idx="141">-0.00059970580046732802</cx:pt>
          <cx:pt idx="142">-5.5736703495366998e-05</cx:pt>
          <cx:pt idx="143">-0.0027903168737435499</cx:pt>
          <cx:pt idx="144">-0.000512338989912775</cx:pt>
          <cx:pt idx="145">-0.0020084486982413102</cx:pt>
          <cx:pt idx="146">0.0031577489922229702</cx:pt>
          <cx:pt idx="147">0.0069693325562986</cx:pt>
          <cx:pt idx="148">-0.022025057719650101</cx:pt>
          <cx:pt idx="149">-0.0116549180302584</cx:pt>
          <cx:pt idx="150">-0.00928236786274028</cx:pt>
          <cx:pt idx="151">-0.068542134595271004</cx:pt>
          <cx:pt idx="152">-0.057345043280263401</cx:pt>
          <cx:pt idx="153">-0.044899441000356602</cx:pt>
          <cx:pt idx="154">-0.051853254660622398</cx:pt>
          <cx:pt idx="155">-0.0063462834802936697</cx:pt>
          <cx:pt idx="156">0.055243804099680799</cx:pt>
          <cx:pt idx="157">-0.0285442379465577</cx:pt>
          <cx:pt idx="158">-0.033288407664921402</cx:pt>
          <cx:pt idx="159">-0.022509560449346301</cx:pt>
          <cx:pt idx="160">-0.041159045538336998</cx:pt>
          <cx:pt idx="161">0.0034442831541122701</cx:pt>
          <cx:pt idx="162">0.032979697467354699</cx:pt>
          <cx:pt idx="163">-0.015288574750724201</cx:pt>
          <cx:pt idx="164">-0.035705402578654698</cx:pt>
          <cx:pt idx="165">-0.0178103952494254</cx:pt>
          <cx:pt idx="166">-0.0068467478350015898</cx:pt>
          <cx:pt idx="167">-0.0021593604250227999</cx:pt>
          <cx:pt idx="168">-0.00066803060561757596</cx:pt>
          <cx:pt idx="169">-5.5429353738344903e-06</cx:pt>
          <cx:pt idx="170">0.0015584628107339</cx:pt>
          <cx:pt idx="171">-0.0027620787334175401</cx:pt>
          <cx:pt idx="172">0.00088005823748202804</cx:pt>
          <cx:pt idx="173">0.0100138903586543</cx:pt>
          <cx:pt idx="174">0.0130678564613005</cx:pt>
          <cx:pt idx="175">0.0040499099072150704</cx:pt>
          <cx:pt idx="176">-0.029465373152084799</cx:pt>
          <cx:pt idx="177">0.015897966611418402</cx:pt>
          <cx:pt idx="178">0.084549198860867994</cx:pt>
          <cx:pt idx="179">-0.0186972129017925</cx:pt>
          <cx:pt idx="180">0.0014322940498533599</cx:pt>
          <cx:pt idx="181">0.022025549427054002</cx:pt>
          <cx:pt idx="182">0.059077351378927598</cx:pt>
          <cx:pt idx="183">0.072556471181959306</cx:pt>
          <cx:pt idx="184">0.055882790174597498</cx:pt>
          <cx:pt idx="185">-0.016782520396315798</cx:pt>
          <cx:pt idx="186">-0.064248813302829597</cx:pt>
          <cx:pt idx="187">-0.000857707098329438</cx:pt>
          <cx:pt idx="188">-0.0214657123949555</cx:pt>
          <cx:pt idx="189">-0.0038033029592747301</cx:pt>
          <cx:pt idx="190">0.0410513372087511</cx:pt>
          <cx:pt idx="191">-0.039971277443736797</cx:pt>
          <cx:pt idx="192">-0.057877847424329901</cx:pt>
          <cx:pt idx="193">-0.028591938703586301</cx:pt>
          <cx:pt idx="194">-0.0017021656057116699</cx:pt>
          <cx:pt idx="195">-8.0791004283534403e-05</cx:pt>
          <cx:pt idx="196">0.00085183323054999498</cx:pt>
          <cx:pt idx="197">0.0022143407125601298</cx:pt>
          <cx:pt idx="198">0.0026566015151540802</cx:pt>
          <cx:pt idx="199">0.0015159861382431649</cx:pt>
          <cx:pt idx="200">0.0016224036301624751</cx:pt>
          <cx:pt idx="201">0.00015371008121456149</cx:pt>
          <cx:pt idx="202">0.0047232765256459749</cx:pt>
          <cx:pt idx="203">0.0013572955789436601</cx:pt>
          <cx:pt idx="204">0.0074958875486231752</cx:pt>
          <cx:pt idx="205">0.018677854551114276</cx:pt>
          <cx:pt idx="206">0.026305792120026001</cx:pt>
          <cx:pt idx="207">0.025909617533480749</cx:pt>
          <cx:pt idx="208">0.03550181470576725</cx:pt>
          <cx:pt idx="209">0.036276304246497498</cx:pt>
          <cx:pt idx="210">0.044085727318763999</cx:pt>
          <cx:pt idx="211">0.030205754950179249</cx:pt>
          <cx:pt idx="212">0.018261742826452099</cx:pt>
          <cx:pt idx="213">0.010227397351493774</cx:pt>
          <cx:pt idx="214">0.0030350913425996502</cx:pt>
          <cx:pt idx="215">0.0054045279372921503</cx:pt>
          <cx:pt idx="216">0.0037404596060649502</cx:pt>
          <cx:pt idx="217">-0.0029785019981100002</cx:pt>
          <cx:pt idx="218">0.0085554548383686996</cx:pt>
          <cx:pt idx="219">-0.014181020139342301</cx:pt>
          <cx:pt idx="220">-0.015348431064050551</cx:pt>
          <cx:pt idx="221">-0.0078672404575032256</cx:pt>
          <cx:pt idx="222">-0.00050840817972276999</cx:pt>
          <cx:pt idx="223">-0.00013466377161687251</cx:pt>
          <cx:pt idx="224">-0.00020933813845352975</cx:pt>
          <cx:pt idx="225">4.42044875023415e-05</cx:pt>
          <cx:pt idx="226">0.00039888190166050501</cx:pt>
          <cx:pt idx="227">0.0030374591331506998</cx:pt>
          <cx:pt idx="228">0.003378955011808325</cx:pt>
          <cx:pt idx="229">-0.00036951239656022499</cx:pt>
          <cx:pt idx="230">-0.0079471383606469249</cx:pt>
          <cx:pt idx="231">0.0022678429787187301</cx:pt>
          <cx:pt idx="232">0.0084782914669229749</cx:pt>
          <cx:pt idx="233">0.013707769710803525</cx:pt>
          <cx:pt idx="234">0.0183023413464104</cx:pt>
          <cx:pt idx="235">0.030207193998241001</cx:pt>
          <cx:pt idx="236">0.0042949238962256752</cx:pt>
          <cx:pt idx="237">0.016586830637487324</cx:pt>
          <cx:pt idx="238">0.03052113923594375</cx:pt>
          <cx:pt idx="239">0.02225210123422755</cx:pt>
          <cx:pt idx="240">0.0089451257837794493</cx:pt>
          <cx:pt idx="241">0.024502315509898401</cx:pt>
          <cx:pt idx="242">0.0161996851888732</cx:pt>
          <cx:pt idx="243">0.0066683353584183003</cx:pt>
          <cx:pt idx="244">-0.0058879055617224504</cx:pt>
          <cx:pt idx="245">0.0074253109694090748</cx:pt>
          <cx:pt idx="246">0.02291742731451445</cx:pt>
          <cx:pt idx="247">-0.0076408539978351751</cx:pt>
          <cx:pt idx="248">-0.022374805630305927</cx:pt>
          <cx:pt idx="249">-0.0081716277808360251</cx:pt>
          <cx:pt idx="250">-0.00020890050415673725</cx:pt>
          <cx:pt idx="251">4.1725192158279249e-05</cx:pt>
          <cx:pt idx="252">-4.8978875579761497e-05</cx:pt>
          <cx:pt idx="253">0.00021782567048692674</cx:pt>
          <cx:pt idx="254">0.0012415258272516375</cx:pt>
          <cx:pt idx="255">0.00206989354358607</cx:pt>
          <cx:pt idx="256">0.00068802709270396497</cx:pt>
          <cx:pt idx="257">-0.0064630700818517246</cx:pt>
          <cx:pt idx="258">5.6784359232672503e-05</cx:pt>
          <cx:pt idx="259">0.0021922755086754525</cx:pt>
          <cx:pt idx="260">0.018604625951645474</cx:pt>
          <cx:pt idx="261">0.004035794437354575</cx:pt>
          <cx:pt idx="262">-0.00087340625952263501</cx:pt>
          <cx:pt idx="263">-0.0054618707356073248</cx:pt>
          <cx:pt idx="264">-0.0073866682679331747</cx:pt>
          <cx:pt idx="265">-0.039905749875068751</cx:pt>
          <cx:pt idx="266">-0.030320042859355752</cx:pt>
          <cx:pt idx="267">-0.0026796311563508251</cx:pt>
          <cx:pt idx="268">-0.0051642814196795001</cx:pt>
          <cx:pt idx="269">0.0029622799706832</cx:pt>
          <cx:pt idx="270">0.017551969796460551</cx:pt>
          <cx:pt idx="271">-0.0037846434412389502</cx:pt>
          <cx:pt idx="272">-0.012974238135615676</cx:pt>
          <cx:pt idx="273">0.0041219817908795496</cx:pt>
          <cx:pt idx="274">0.020547993720731</cx:pt>
          <cx:pt idx="275">0.00191048429609521</cx:pt>
          <cx:pt idx="276">-0.017226096394159927</cx:pt>
          <cx:pt idx="277">-0.0044303486047213248</cx:pt>
          <cx:pt idx="278">0.0001451002877450785</cx:pt>
          <cx:pt idx="279">0.00010801331725591101</cx:pt>
          <cx:pt idx="280">2.5266108908770248e-05</cx:pt>
          <cx:pt idx="281">3.7562930000183252e-05</cx:pt>
          <cx:pt idx="282">-0.000256582367532255</cx:pt>
          <cx:pt idx="283">-0.0013868491778429325</cx:pt>
          <cx:pt idx="284">-0.0050943915705917997</cx:pt>
          <cx:pt idx="285">-0.016233501230837524</cx:pt>
          <cx:pt idx="286">-0.0049145351442006248</cx:pt>
          <cx:pt idx="287">-0.011259624905894475</cx:pt>
          <cx:pt idx="288">0.01053154345382375</cx:pt>
          <cx:pt idx="289">-0.024610479039668575</cx:pt>
          <cx:pt idx="290">-0.037504618703634501</cx:pt>
          <cx:pt idx="291">-0.041706084536125503</cx:pt>
          <cx:pt idx="292">-0.056528721096557752</cx:pt>
          <cx:pt idx="293">-0.072767874081375</cx:pt>
          <cx:pt idx="294">-0.059408961293859752</cx:pt>
          <cx:pt idx="295">-0.035513888527967503</cx:pt>
          <cx:pt idx="296">-0.015908084375293573</cx:pt>
          <cx:pt idx="297">-0.010470391691667875</cx:pt>
          <cx:pt idx="298">0.0050097077687050254</cx:pt>
          <cx:pt idx="299">0.014951366365802</cx:pt>
          <cx:pt idx="300">-0.024984122761087399</cx:pt>
          <cx:pt idx="301">0.0051530166500640103</cx:pt>
          <cx:pt idx="302">0.038728413742996799</cx:pt>
          <cx:pt idx="303">-0.024511588160429001</cx:pt>
          <cx:pt idx="304">-0.048441804178402999</cx:pt>
          <cx:pt idx="305">-0.0076190604933193103</cx:pt>
          <cx:pt idx="306">0.00141095386451135</cx:pt>
          <cx:pt idx="307">0.000275445727420516</cx:pt>
          <cx:pt idx="308">-0.00045400832911142599</cx:pt>
          <cx:pt idx="309">-0.00063212051247792198</cx:pt>
          <cx:pt idx="310">-0.0103114318566163</cx:pt>
          <cx:pt idx="311">-0.019160700660508501</cx:pt>
          <cx:pt idx="312">-0.063564999831836402</cx:pt>
          <cx:pt idx="313">-0.12476325664061901</cx:pt>
          <cx:pt idx="314">-0.10253548918581901</cx:pt>
          <cx:pt idx="315">-0.115387455237727</cx:pt>
          <cx:pt idx="316">-0.114980863439897</cx:pt>
          <cx:pt idx="317">-0.27949368595025897</cx:pt>
          <cx:pt idx="318">-0.31015556021982499</cx:pt>
          <cx:pt idx="319">-0.28492087098560598</cx:pt>
          <cx:pt idx="320">-0.35349084683868298</cx:pt>
          <cx:pt idx="321">-0.29012435885329002</cx:pt>
          <cx:pt idx="322">-0.146375929293007</cx:pt>
          <cx:pt idx="323">-0.12223125515626999</cx:pt>
          <cx:pt idx="324">-0.042907336865538701</cx:pt>
          <cx:pt idx="325">0.062121997490399698</cx:pt>
          <cx:pt idx="326">0.039365958057731902</cx:pt>
          <cx:pt idx="327">0.035885092027126399</cx:pt>
          <cx:pt idx="328">-0.0085057739515261507</cx:pt>
          <cx:pt idx="329">-0.053895811694202898</cx:pt>
          <cx:pt idx="330">-0.011604293842548701</cx:pt>
          <cx:pt idx="331">-0.041395216016918299</cx:pt>
          <cx:pt idx="332">-0.042712337478361999</cx:pt>
          <cx:pt idx="333">-0.0014125735276631301</cx:pt>
          <cx:pt idx="334">-9.1003485755149601e-05</cx:pt>
          <cx:pt idx="335">0.00039006004997231298</cx:pt>
          <cx:pt idx="336">-0.00047396618305670199</cx:pt>
          <cx:pt idx="337">-0.00059281000651444798</cx:pt>
          <cx:pt idx="338">-0.0098213314833253199</cx:pt>
          <cx:pt idx="339">-0.041929311381831098</cx:pt>
          <cx:pt idx="340">-0.097578610462400003</cx:pt>
          <cx:pt idx="341">-0.188582154506657</cx:pt>
          <cx:pt idx="342">-0.22019086431517301</cx:pt>
          <cx:pt idx="343">-0.182811788386855</cx:pt>
          <cx:pt idx="344">-0.230278661708749</cx:pt>
          <cx:pt idx="345">-0.358152553130346</cx:pt>
          <cx:pt idx="346">-0.29080045553381301</cx:pt>
          <cx:pt idx="347">-0.27996189257193099</cx:pt>
          <cx:pt idx="348">-0.18010981888524799</cx:pt>
          <cx:pt idx="349">-0.092692210416246701</cx:pt>
          <cx:pt idx="350">0.0046141172042187496</cx:pt>
          <cx:pt idx="351">0.0188412262529223</cx:pt>
          <cx:pt idx="352">0.052329470105071697</cx:pt>
          <cx:pt idx="353">0.021176489234625701</cx:pt>
          <cx:pt idx="354">0.00114092547544222</cx:pt>
          <cx:pt idx="355">-0.035808495011780697</cx:pt>
          <cx:pt idx="356">-0.0283438369246405</cx:pt>
          <cx:pt idx="357">-0.0019189650697629501</cx:pt>
          <cx:pt idx="358">-0.072799899947763105</cx:pt>
          <cx:pt idx="359">-0.060410354177024901</cx:pt>
          <cx:pt idx="360">-0.038611743442512898</cx:pt>
          <cx:pt idx="361">0.0047875196372405204</cx:pt>
          <cx:pt idx="362">-0.0023451347725729202</cx:pt>
          <cx:pt idx="363">-5.6012976661962697e-07</cx:pt>
          <cx:pt idx="364">-0.00051386121570576304</cx:pt>
          <cx:pt idx="365">-0.0018548914209817299</cx:pt>
          <cx:pt idx="366">-0.0014328501038655299</cx:pt>
          <cx:pt idx="367">-0.042795998478441101</cx:pt>
          <cx:pt idx="368">-0.11743736821987801</cx:pt>
          <cx:pt idx="369">-0.19424714857855199</cx:pt>
          <cx:pt idx="370">-0.216458406344716</cx:pt>
          <cx:pt idx="371">-0.19352879918978499</cx:pt>
          <cx:pt idx="372">-0.21015192835612501</cx:pt>
          <cx:pt idx="373">-0.117018851824574</cx:pt>
          <cx:pt idx="374">-0.032002156685874597</cx:pt>
          <cx:pt idx="375">-0.0889470265485513</cx:pt>
          <cx:pt idx="376">-0.0070575547872770801</cx:pt>
          <cx:pt idx="377">0.091406796217375796</cx:pt>
          <cx:pt idx="378">0.080428456347600694</cx:pt>
          <cx:pt idx="379">0.020869194149564198</cx:pt>
          <cx:pt idx="380">0.088312984848181897</cx:pt>
          <cx:pt idx="381">0.0426290778651017</cx:pt>
          <cx:pt idx="382">-0.021886496245432398</cx:pt>
          <cx:pt idx="383">-0.0262818727012793</cx:pt>
          <cx:pt idx="384">-0.011823901766208801</cx:pt>
          <cx:pt idx="385">-0.0015734820238248899</cx:pt>
          <cx:pt idx="386">-0.059124380510492403</cx:pt>
          <cx:pt idx="387">-0.071847952072437896</cx:pt>
          <cx:pt idx="388">-0.039071886809949601</cx:pt>
          <cx:pt idx="389">-0.00123334277582742</cx:pt>
          <cx:pt idx="390">-0.00012468711772832601</cx:pt>
          <cx:pt idx="391">0.00030385225477310199</cx:pt>
          <cx:pt idx="392">-0.00085266301056449105</cx:pt>
          <cx:pt idx="393">0.00116255271590393</cx:pt>
          <cx:pt idx="394">-8.35585382038985e-06</cx:pt>
          <cx:pt idx="395">-0.040423596085603503</cx:pt>
          <cx:pt idx="396">-0.077175958904263306</cx:pt>
          <cx:pt idx="397">-0.13631288458201701</cx:pt>
          <cx:pt idx="398">-0.106889003493378</cx:pt>
          <cx:pt idx="399">-0.029009333369694999</cx:pt>
          <cx:pt idx="400">-0.0097346775085821301</cx:pt>
          <cx:pt idx="401">0.095099143952857998</cx:pt>
          <cx:pt idx="402">0.092317288190361405</cx:pt>
          <cx:pt idx="403">0.0266072187142413</cx:pt>
          <cx:pt idx="404">0.118902210240728</cx:pt>
          <cx:pt idx="405">0.17622099718115899</cx:pt>
          <cx:pt idx="406">0.085060912793633703</cx:pt>
          <cx:pt idx="407">0.019044078122733201</cx:pt>
          <cx:pt idx="408">0.056013753713066501</cx:pt>
          <cx:pt idx="409">0.062604708325208494</cx:pt>
          <cx:pt idx="410">0.039033774231661302</cx:pt>
          <cx:pt idx="411">-0.019764111156780201</cx:pt>
          <cx:pt idx="412">-0.0055029737776290796</cx:pt>
          <cx:pt idx="413">-0.0211962869767587</cx:pt>
          <cx:pt idx="414">-0.029214717284952799</cx:pt>
          <cx:pt idx="415">-0.038827248487509701</cx:pt>
          <cx:pt idx="416">-0.025311314519534899</cx:pt>
          <cx:pt idx="417">0.0035571173303333798</cx:pt>
          <cx:pt idx="418">0.0105058257756046</cx:pt>
          <cx:pt idx="419">-9.4111836517375802e-05</cx:pt>
          <cx:pt idx="420">0.000212811683899867</cx:pt>
          <cx:pt idx="421">0.0043593134857595802</cx:pt>
          <cx:pt idx="422">0.00176514478610273</cx:pt>
          <cx:pt idx="423">-0.026245317979801199</cx:pt>
          <cx:pt idx="424">-0.0363778096120028</cx:pt>
          <cx:pt idx="425">-0.045827982016039999</cx:pt>
          <cx:pt idx="426">0.031862987153156497</cx:pt>
          <cx:pt idx="427">0.033150520958557701</cx:pt>
          <cx:pt idx="428">0.056853043678346898</cx:pt>
          <cx:pt idx="429">0.104262485747772</cx:pt>
          <cx:pt idx="430">0.098478208396036604</cx:pt>
          <cx:pt idx="431">-0.00046331516863622901</cx:pt>
          <cx:pt idx="432">0.030865204413853101</cx:pt>
          <cx:pt idx="433">0.074725372296360101</cx:pt>
          <cx:pt idx="434">0.014372035253952401</cx:pt>
          <cx:pt idx="435">0.040827526699548401</cx:pt>
          <cx:pt idx="436">0.0091806497377598297</cx:pt>
          <cx:pt idx="437">0.0281979942691515</cx:pt>
          <cx:pt idx="438">0.059795710341933497</cx:pt>
          <cx:pt idx="439">-0.0102598095222878</cx:pt>
          <cx:pt idx="440">-0.023294715474820399</cx:pt>
          <cx:pt idx="441">-0.0099365830909038892</cx:pt>
          <cx:pt idx="442">-0.017216701129129399</cx:pt>
          <cx:pt idx="443">-0.0181188269745097</cx:pt>
          <cx:pt idx="444">-0.014483033126142301</cx:pt>
          <cx:pt idx="445">0.0049683489723435599</cx:pt>
          <cx:pt idx="446">0.0029472068360526802</cx:pt>
          <cx:pt idx="447">0.000141610182565842</cx:pt>
          <cx:pt idx="448">0.00084925214177543405</cx:pt>
          <cx:pt idx="449">0.0031079608182345798</cx:pt>
          <cx:pt idx="450">0.00670156197992658</cx:pt>
          <cx:pt idx="451">0.0098489155972820708</cx:pt>
          <cx:pt idx="452">0.018219096090730798</cx:pt>
          <cx:pt idx="453">0.018187739829345101</cx:pt>
          <cx:pt idx="454">0.058504672574362197</cx:pt>
          <cx:pt idx="455">0.077682066822600204</cx:pt>
          <cx:pt idx="456">0.086642231752220897</cx:pt>
          <cx:pt idx="457">0.044203872836451698</cx:pt>
          <cx:pt idx="458">0.0287009197186005</cx:pt>
          <cx:pt idx="459">-0.0060052805304572398</cx:pt>
          <cx:pt idx="460">0.031047701694638399</cx:pt>
          <cx:pt idx="461">0.045900224258179897</cx:pt>
          <cx:pt idx="462">0.078366106990679807</cx:pt>
          <cx:pt idx="463">0.049745233898837601</cx:pt>
          <cx:pt idx="464">0.00130566059800615</cx:pt>
          <cx:pt idx="465">0.070795881120976401</cx:pt>
          <cx:pt idx="466">0.099182355739144898</cx:pt>
          <cx:pt idx="467">0.056170703835190003</cx:pt>
          <cx:pt idx="468">0.0258221090543224</cx:pt>
          <cx:pt idx="469">0.023777683145372201</cx:pt>
          <cx:pt idx="470">0.0092830883598858001</cx:pt>
          <cx:pt idx="471">-0.0010825090406768401</cx:pt>
          <cx:pt idx="472">0.0311745316600857</cx:pt>
          <cx:pt idx="473">0.031968621867958701</cx:pt>
          <cx:pt idx="474">0.0038581540495684799</cx:pt>
          <cx:pt idx="475">0.0016816407856176099</cx:pt>
          <cx:pt idx="476">3.6915520594262802e-05</cx:pt>
          <cx:pt idx="477">0.00101331523053092</cx:pt>
          <cx:pt idx="478">0.0075760486195591602</cx:pt>
          <cx:pt idx="479">0.036959719473511399</cx:pt>
          <cx:pt idx="480">0.0614232142986951</cx:pt>
          <cx:pt idx="481">0.058683338218425897</cx:pt>
          <cx:pt idx="482">0.052461788325624502</cx:pt>
          <cx:pt idx="483">0.070895273369650902</cx:pt>
          <cx:pt idx="484">0.107532592266847</cx:pt>
          <cx:pt idx="485">0.045493947261556797</cx:pt>
          <cx:pt idx="486">-0.027636836855733999</cx:pt>
          <cx:pt idx="487">-0.0094171528245415997</cx:pt>
          <cx:pt idx="488">0.045515226864720301</cx:pt>
          <cx:pt idx="489">0.082695977542599206</cx:pt>
          <cx:pt idx="490">0.15120541967280199</cx:pt>
          <cx:pt idx="491">0.13002182958432101</cx:pt>
          <cx:pt idx="492">0.0075765730714301097</cx:pt>
          <cx:pt idx="493">0.075887249346755697</cx:pt>
          <cx:pt idx="494">0.066241811478425699</cx:pt>
          <cx:pt idx="495">0.0333813787989009</cx:pt>
          <cx:pt idx="496">-0.0135275926462605</cx:pt>
          <cx:pt idx="497">-0.0262156049121035</cx:pt>
          <cx:pt idx="498">-0.000364008487728752</cx:pt>
          <cx:pt idx="499">0.0061527913513446898</cx:pt>
          <cx:pt idx="500">0.0227083653809237</cx:pt>
          <cx:pt idx="501">0.046048783296546401</cx:pt>
          <cx:pt idx="502">0.0086283134439552496</cx:pt>
          <cx:pt idx="503">0.0019760070190502198</cx:pt>
          <cx:pt idx="504">0.000285513668472865</cx:pt>
          <cx:pt idx="505">0.0010021706735937701</cx:pt>
          <cx:pt idx="506">0.0032669895193028898</cx:pt>
          <cx:pt idx="507">0.057031542921543298</cx:pt>
          <cx:pt idx="508">0.0422213238194395</cx:pt>
          <cx:pt idx="509">0.0151230790039345</cx:pt>
          <cx:pt idx="510">0.0013351000699605999</cx:pt>
          <cx:pt idx="511">0.0197198098324326</cx:pt>
          <cx:pt idx="512">0.029347137398442101</cx:pt>
          <cx:pt idx="513">0.0276482602698549</cx:pt>
          <cx:pt idx="514">-0.069756757693730895</cx:pt>
          <cx:pt idx="515">-0.109532885315613</cx:pt>
          <cx:pt idx="516">-0.072246459486437001</cx:pt>
          <cx:pt idx="517">0.0052283048527608398</cx:pt>
          <cx:pt idx="518">0.0372541922117995</cx:pt>
          <cx:pt idx="519">0.0042656648457814498</cx:pt>
          <cx:pt idx="520">0.045534975176767599</cx:pt>
          <cx:pt idx="521">0.10472295464303499</cx:pt>
          <cx:pt idx="522">0.049293256329588503</cx:pt>
          <cx:pt idx="523">0.087607612120603098</cx:pt>
          <cx:pt idx="524">-0.0224133961616266</cx:pt>
          <cx:pt idx="525">-0.023237478337934402</cx:pt>
          <cx:pt idx="526">-0.0063318783977635599</cx:pt>
          <cx:pt idx="527">0.015700017864520799</cx:pt>
          <cx:pt idx="528">0.035169407998685003</cx:pt>
          <cx:pt idx="529">0.0409982516111407</cx:pt>
          <cx:pt idx="530">0.0073621803716609896</cx:pt>
          <cx:pt idx="531">0.0024393591818049698</cx:pt>
          <cx:pt idx="532">-9.0814915941420096e-05</cx:pt>
          <cx:pt idx="533">0.00056680556612739201</cx:pt>
          <cx:pt idx="534">0.0021972448277018299</cx:pt>
          <cx:pt idx="535">0.0291313906362713</cx:pt>
          <cx:pt idx="536">0.026431984834310199</cx:pt>
          <cx:pt idx="537">0.032208572307212698</cx:pt>
          <cx:pt idx="538">0.030845236874415601</cx:pt>
          <cx:pt idx="539">0.055817514435464198</cx:pt>
          <cx:pt idx="540">-0.030878849983895999</cx:pt>
          <cx:pt idx="541">-0.010522943248823</cx:pt>
          <cx:pt idx="542">-0.067629491663645305</cx:pt>
          <cx:pt idx="543">-0.10758274296207999</cx:pt>
          <cx:pt idx="544">-0.19712448468597599</cx:pt>
          <cx:pt idx="545">-0.0088361880934472899</cx:pt>
          <cx:pt idx="546">-0.031761529301934703</cx:pt>
          <cx:pt idx="547">0.00280790554951833</cx:pt>
          <cx:pt idx="548">0.024376883613893199</cx:pt>
          <cx:pt idx="549">-0.0150170126985894</cx:pt>
          <cx:pt idx="550">-0.029143642040172599</cx:pt>
          <cx:pt idx="551">0.035260207853567101</cx:pt>
          <cx:pt idx="552">-0.000234140156409538</cx:pt>
          <cx:pt idx="553">-0.0043204663258641198</cx:pt>
          <cx:pt idx="554">-0.026387613711546999</cx:pt>
          <cx:pt idx="555">0.024303641567797699</cx:pt>
          <cx:pt idx="556">0.020817666465445601</cx:pt>
          <cx:pt idx="557">0.0325486892385351</cx:pt>
          <cx:pt idx="558">0.0073332549224610797</cx:pt>
          <cx:pt idx="559">4.5156895056805601e-05</cx:pt>
          <cx:pt idx="560">-0.00037517424970496101</cx:pt>
          <cx:pt idx="561">8.53410471588689e-05</cx:pt>
          <cx:pt idx="562">0.00546337702399796</cx:pt>
          <cx:pt idx="563">0.062091157702027298</cx:pt>
          <cx:pt idx="564">0.068540729958224605</cx:pt>
          <cx:pt idx="565">0.011067304298977201</cx:pt>
          <cx:pt idx="566">0.045936334165588302</cx:pt>
          <cx:pt idx="567">0.076963921863852605</cx:pt>
          <cx:pt idx="568">0.011141076651654799</cx:pt>
          <cx:pt idx="569">-0.032709064002326899</cx:pt>
          <cx:pt idx="570">-0.0319606913654032</cx:pt>
          <cx:pt idx="571">-0.064057951279716405</cx:pt>
          <cx:pt idx="572">-0.092638397919428003</cx:pt>
          <cx:pt idx="573">-0.0131557380321252</cx:pt>
          <cx:pt idx="574">0.037868710356287402</cx:pt>
          <cx:pt idx="575">-0.017357816557817499</cx:pt>
          <cx:pt idx="576">-0.0577541020790239</cx:pt>
          <cx:pt idx="577">-0.093298522912418497</cx:pt>
          <cx:pt idx="578">0.0102358660034485</cx:pt>
          <cx:pt idx="579">0.012800003773518901</cx:pt>
          <cx:pt idx="580">-0.057889337955306597</cx:pt>
          <cx:pt idx="581">-0.043525529042806203</cx:pt>
          <cx:pt idx="582">-0.047675003293501099</cx:pt>
          <cx:pt idx="583">-0.0012086986438903601</cx:pt>
          <cx:pt idx="584">0.0219043553399813</cx:pt>
          <cx:pt idx="585">0.017132868316190299</cx:pt>
          <cx:pt idx="586">0.0029575329484736899</cx:pt>
          <cx:pt idx="587">0.000451371543434092</cx:pt>
          <cx:pt idx="588">-7.5900440270012601e-05</cx:pt>
          <cx:pt idx="589">-7.1874436601490702e-05</cx:pt>
          <cx:pt idx="590">0.0060070912616108502</cx:pt>
          <cx:pt idx="591">0.046983282887233198</cx:pt>
          <cx:pt idx="592">0.034313048438015803</cx:pt>
          <cx:pt idx="593">-0.0164683149527802</cx:pt>
          <cx:pt idx="594">-0.0261199142299702</cx:pt>
          <cx:pt idx="595">-0.00360688925374589</cx:pt>
          <cx:pt idx="596">-0.0112228949155281</cx:pt>
          <cx:pt idx="597">-0.069492392179532098</cx:pt>
          <cx:pt idx="598">0.032836485672293601</cx:pt>
          <cx:pt idx="599">-0.0062246436563141404</cx:pt>
          <cx:pt idx="600">-0.0011619139976791299</cx:pt>
          <cx:pt idx="601">0.0042418955674614397</cx:pt>
          <cx:pt idx="602">0.049898764076185903</cx:pt>
          <cx:pt idx="603">-0.0578505108040605</cx:pt>
          <cx:pt idx="604">-0.046199709033476401</cx:pt>
          <cx:pt idx="605">-0.054038423823905897</cx:pt>
          <cx:pt idx="606">0.043891639780921803</cx:pt>
          <cx:pt idx="607">0.025839597387988199</cx:pt>
          <cx:pt idx="608">-0.022551688945804699</cx:pt>
          <cx:pt idx="609">0.042687319306455598</cx:pt>
          <cx:pt idx="610">-0.0019313502308814701</cx:pt>
          <cx:pt idx="611">0.043775822224091002</cx:pt>
          <cx:pt idx="612">0.036574878176410502</cx:pt>
          <cx:pt idx="613">0.0131187395558264</cx:pt>
          <cx:pt idx="614">0.00215095120854252</cx:pt>
          <cx:pt idx="615">-0.000953392875830468</cx:pt>
          <cx:pt idx="616">0.000671363134860422</cx:pt>
          <cx:pt idx="617">0.00053809055943134605</cx:pt>
          <cx:pt idx="618">0.0020071204499839202</cx:pt>
          <cx:pt idx="619">0.00134172526721848</cx:pt>
          <cx:pt idx="620">0.0123696253705247</cx:pt>
          <cx:pt idx="621">0.0513620942826708</cx:pt>
          <cx:pt idx="622">-0.0497687533233893</cx:pt>
          <cx:pt idx="623">0.0029182840657896998</cx:pt>
          <cx:pt idx="624">-0.0076047572341408102</cx:pt>
          <cx:pt idx="625">-0.0053292558937840196</cx:pt>
          <cx:pt idx="626">0.000377517724834932</cx:pt>
          <cx:pt idx="627">0.0028388376766408699</cx:pt>
          <cx:pt idx="628">-0.0345490202906426</cx:pt>
          <cx:pt idx="629">-0.0086665621761258006</cx:pt>
          <cx:pt idx="630">-0.0140720041121432</cx:pt>
          <cx:pt idx="631">-0.074366133299294701</cx:pt>
          <cx:pt idx="632">0.0041716945798789496</cx:pt>
          <cx:pt idx="633">0.032281620233069699</cx:pt>
          <cx:pt idx="634">0.0071763604545073403</cx:pt>
          <cx:pt idx="635">0.043356986402615497</cx:pt>
          <cx:pt idx="636">0.0310719625612965</cx:pt>
          <cx:pt idx="637">0.037066761216780299</cx:pt>
          <cx:pt idx="638">0.0095313779731661195</cx:pt>
          <cx:pt idx="639">0.043344697954479101</cx:pt>
          <cx:pt idx="640">0.0192659359748121</cx:pt>
          <cx:pt idx="641">0.0034289860395643598</cx:pt>
          <cx:pt idx="642">0.00177201379580169</cx:pt>
          <cx:pt idx="643">-0.00025600146957614799</cx:pt>
          <cx:pt idx="644">0.00030244127174109499</cx:pt>
          <cx:pt idx="645">-0.000221915828677748</cx:pt>
          <cx:pt idx="646">0.0017508487285681799</cx:pt>
          <cx:pt idx="647">-0.00218685263147512</cx:pt>
          <cx:pt idx="648">-0.0023348867928677602</cx:pt>
          <cx:pt idx="649">0.034810408496202302</cx:pt>
          <cx:pt idx="650">0.044336584983072101</cx:pt>
          <cx:pt idx="651">0.070897583502526895</cx:pt>
          <cx:pt idx="652">0.0058600255604979602</cx:pt>
          <cx:pt idx="653">-0.00902037232661115</cx:pt>
          <cx:pt idx="654">-0.0249830150046506</cx:pt>
          <cx:pt idx="655">0.016026260433956298</cx:pt>
          <cx:pt idx="656">-0.035355473948117902</cx:pt>
          <cx:pt idx="657">-0.036647705722576897</cx:pt>
          <cx:pt idx="658">-0.057583988553651301</cx:pt>
          <cx:pt idx="659">0.0061081420764260499</cx:pt>
          <cx:pt idx="660">0.031709713420448697</cx:pt>
          <cx:pt idx="661">-0.015793825248983599</cx:pt>
          <cx:pt idx="662">0.010678749053149601</cx:pt>
          <cx:pt idx="663">0.077676783181416603</cx:pt>
          <cx:pt idx="664">0.038635490839916298</cx:pt>
          <cx:pt idx="665">0.012360932348835301</cx:pt>
          <cx:pt idx="666">-0.00155064753621242</cx:pt>
          <cx:pt idx="667">0.0111998913078247</cx:pt>
          <cx:pt idx="668">0.0025323618540369301</cx:pt>
          <cx:pt idx="669">0.0012554137250850199</cx:pt>
          <cx:pt idx="670">0.0011370532335365001</cx:pt>
          <cx:pt idx="671">0.00038250800938068898</cx:pt>
          <cx:pt idx="672">9.5350897582707596e-05</cx:pt>
          <cx:pt idx="673">-1.3579571086177801e-06</cx:pt>
          <cx:pt idx="674">0.00090205606864406703</cx:pt>
          <cx:pt idx="675">0.0053450926649013398</cx:pt>
          <cx:pt idx="676">0.029278444159790602</cx:pt>
          <cx:pt idx="677">0.022375160506163599</cx:pt>
          <cx:pt idx="678">0.0232110080496498</cx:pt>
          <cx:pt idx="679">0.026078279922091399</cx:pt>
          <cx:pt idx="680">0.051219522047453503</cx:pt>
          <cx:pt idx="681">-0.0104099162198687</cx:pt>
          <cx:pt idx="682">-0.067835940074507994</cx:pt>
          <cx:pt idx="683">-0.0488074630360541</cx:pt>
          <cx:pt idx="684">-0.054855554699345499</cx:pt>
          <cx:pt idx="685">-0.13063757205871601</cx:pt>
          <cx:pt idx="686">-0.014160080684081</cx:pt>
          <cx:pt idx="687">-0.0047265503625553203</cx:pt>
          <cx:pt idx="688">-0.050503303828954203</cx:pt>
          <cx:pt idx="689">0.011410807090250099</cx:pt>
          <cx:pt idx="690">-0.036037966367707501</cx:pt>
          <cx:pt idx="691">-0.020412457825847101</cx:pt>
          <cx:pt idx="692">-0.044377336962053801</cx:pt>
          <cx:pt idx="693">-0.033352529759717697</cx:pt>
          <cx:pt idx="694">-0.016489809133221699</cx:pt>
          <cx:pt idx="695">-0.0067746005802666303</cx:pt>
          <cx:pt idx="696">0.0070795014021440596</cx:pt>
          <cx:pt idx="697">0.0036512571809686699</cx:pt>
          <cx:pt idx="698">0.0014153896220232801</cx:pt>
          <cx:pt idx="699">-0.000236533362534037</cx:pt>
          <cx:pt idx="700">-0.00064054647328798398</cx:pt>
          <cx:pt idx="701">-0.00016776256488962001</cx:pt>
          <cx:pt idx="702">-0.00055063904945185798</cx:pt>
          <cx:pt idx="703">0.0012439065125582501</cx:pt>
          <cx:pt idx="704">0.0038289594622611701</cx:pt>
          <cx:pt idx="705">-0.010980150406245901</cx:pt>
          <cx:pt idx="706">0.0013589658695374301</cx:pt>
          <cx:pt idx="707">0.017736678958473601</cx:pt>
          <cx:pt idx="708">0.053856924234223197</cx:pt>
          <cx:pt idx="709">0.051643435470824603</cx:pt>
          <cx:pt idx="710">0.059508766146532603</cx:pt>
          <cx:pt idx="711">0.070275340561577193</cx:pt>
          <cx:pt idx="712">0.0175015437223013</cx:pt>
          <cx:pt idx="713">-0.027434663983864901</cx:pt>
          <cx:pt idx="714">-0.018897119511180699</cx:pt>
          <cx:pt idx="715">0.0036790660728453998</cx:pt>
          <cx:pt idx="716">-0.0122135857789967</cx:pt>
          <cx:pt idx="717">-0.068421903067391099</cx:pt>
          <cx:pt idx="718">-0.063177019215396105</cx:pt>
          <cx:pt idx="719">-0.0061643973831298198</cx:pt>
          <cx:pt idx="720">-0.020100979001809599</cx:pt>
          <cx:pt idx="721">-0.049577337653834298</cx:pt>
          <cx:pt idx="722">-0.035416944095503701</cx:pt>
          <cx:pt idx="723">-0.011589049906175</cx:pt>
          <cx:pt idx="724">-0.0050403980103019804</cx:pt>
          <cx:pt idx="725">0.0013082241686044301</cx:pt>
          <cx:pt idx="726">0.00056776206053451499</cx:pt>
          <cx:pt idx="727">-1.4534589603982099e-05</cx:pt>
          <cx:pt idx="728">-0.000213511342874874</cx:pt>
          <cx:pt idx="729">0.00035837975851522299</cx:pt>
          <cx:pt idx="730">0.000297692311871663</cx:pt>
          <cx:pt idx="731">0.00032515532209279302</cx:pt>
          <cx:pt idx="732">-0.0087667359607910902</cx:pt>
          <cx:pt idx="733">-0.043238741802151197</cx:pt>
          <cx:pt idx="734">-0.039650347722977201</cx:pt>
          <cx:pt idx="735">-0.0040195647155915103</cx:pt>
          <cx:pt idx="736">0.0026487417390540801</cx:pt>
          <cx:pt idx="737">0.0036935083489390199</cx:pt>
          <cx:pt idx="738">0.011074494596438699</cx:pt>
          <cx:pt idx="739">0.014538521037397801</cx:pt>
          <cx:pt idx="740">-0.0053330481321784799</cx:pt>
          <cx:pt idx="741">-0.0112545446495973</cx:pt>
          <cx:pt idx="742">0.0099317765000145903</cx:pt>
          <cx:pt idx="743">0.0209002044230749</cx:pt>
          <cx:pt idx="744">0.0221629808920796</cx:pt>
          <cx:pt idx="745">0.0055283252245140503</cx:pt>
          <cx:pt idx="746">0.015539320088296</cx:pt>
          <cx:pt idx="747">0.025501132725085699</cx:pt>
          <cx:pt idx="748">0.0057032418090254</cx:pt>
          <cx:pt idx="749">-0.0128062985697288</cx:pt>
          <cx:pt idx="750">-0.0063465446278114799</cx:pt>
          <cx:pt idx="751">-0.00043609845697619202</cx:pt>
          <cx:pt idx="752">0.00027267599905121703</cx:pt>
          <cx:pt idx="753">-9.3115470791933994e-05</cx:pt>
          <cx:pt idx="754">-0.00074277019655635801</cx:pt>
          <cx:pt idx="755">-0.00093347846080798905</cx:pt>
          <cx:pt idx="756">-0.00066855634943921004</cx:pt>
          <cx:pt idx="757">0.00042519820877019699</cx:pt>
          <cx:pt idx="758">-1.5276702735769699e-05</cx:pt>
          <cx:pt idx="759">-0.00039261686692668098</cx:pt>
          <cx:pt idx="760">0.00044804909729255</cx:pt>
          <cx:pt idx="761">-4.4352998407323299e-05</cx:pt>
          <cx:pt idx="762">-0.00072323380020668997</cx:pt>
          <cx:pt idx="763">0.00037406626751557002</cx:pt>
          <cx:pt idx="764">-8.1770633288344005e-05</cx:pt>
          <cx:pt idx="765">0.00020200674058119399</cx:pt>
          <cx:pt idx="766">0.00329445698220856</cx:pt>
          <cx:pt idx="767">0.0011674681508363901</cx:pt>
          <cx:pt idx="768">0.00028873027275543798</cx:pt>
          <cx:pt idx="769">0.000151968527532317</cx:pt>
          <cx:pt idx="770">0.0020883010859974898</cx:pt>
          <cx:pt idx="771">0.0011225210924623299</cx:pt>
          <cx:pt idx="772">0.00076906601326554296</cx:pt>
          <cx:pt idx="773">0.000486100685766601</cx:pt>
          <cx:pt idx="774">-0.00071512025501100501</cx:pt>
          <cx:pt idx="775">-0.00034111903809924199</cx:pt>
          <cx:pt idx="776">-0.00064018457864414597</cx:pt>
          <cx:pt idx="777">-0.0012002221426058301</cx:pt>
          <cx:pt idx="778">-0.0090666512012057693</cx:pt>
          <cx:pt idx="779">5.4190438406538301e-05</cx:pt>
          <cx:pt idx="780">-0.00032670889831968599</cx:pt>
          <cx:pt idx="781">7.0526598243423694e-05</cx:pt>
          <cx:pt idx="782">0.00069912271409730596</cx:pt>
          <cx:pt idx="783">-0.00025342464298134398</cx:pt>
          <cx:pt idx="784">0.0015159861382431649</cx:pt>
          <cx:pt idx="785">0.0016224036301624751</cx:pt>
          <cx:pt idx="786">0.00015371008121456149</cx:pt>
          <cx:pt idx="787">0.0047232765256459749</cx:pt>
          <cx:pt idx="788">0.0013572955789436601</cx:pt>
          <cx:pt idx="789">0.0074958875486231752</cx:pt>
          <cx:pt idx="790">0.018677854551114276</cx:pt>
          <cx:pt idx="791">0.026305792120026001</cx:pt>
          <cx:pt idx="792">0.025909617533480749</cx:pt>
          <cx:pt idx="793">0.03550181470576725</cx:pt>
          <cx:pt idx="794">0.036276304246497498</cx:pt>
          <cx:pt idx="795">0.044085727318763999</cx:pt>
          <cx:pt idx="796">0.030205754950179249</cx:pt>
          <cx:pt idx="797">0.018261742826452099</cx:pt>
          <cx:pt idx="798">0.010227397351493774</cx:pt>
          <cx:pt idx="799">0.0030350913425996502</cx:pt>
          <cx:pt idx="800">0.0054045279372921503</cx:pt>
          <cx:pt idx="801">0.0037404596060649502</cx:pt>
          <cx:pt idx="802">-0.0029785019981100002</cx:pt>
          <cx:pt idx="803">0.0085554548383686996</cx:pt>
          <cx:pt idx="804">-0.014181020139342301</cx:pt>
          <cx:pt idx="805">-0.015348431064050551</cx:pt>
          <cx:pt idx="806">-0.0078672404575032256</cx:pt>
          <cx:pt idx="807">-0.00050840817972276999</cx:pt>
          <cx:pt idx="808">-0.00013466377161687251</cx:pt>
          <cx:pt idx="809">-0.00020933813845352975</cx:pt>
          <cx:pt idx="810">4.42044875023415e-05</cx:pt>
          <cx:pt idx="811">0.00039888190166050501</cx:pt>
          <cx:pt idx="812">0.0030374591331506998</cx:pt>
          <cx:pt idx="813">0.003378955011808325</cx:pt>
          <cx:pt idx="814">-0.00036951239656022499</cx:pt>
          <cx:pt idx="815">-0.0079471383606469249</cx:pt>
          <cx:pt idx="816">0.0022678429787187301</cx:pt>
          <cx:pt idx="817">0.0084782914669229749</cx:pt>
          <cx:pt idx="818">0.013707769710803525</cx:pt>
          <cx:pt idx="819">0.0183023413464104</cx:pt>
          <cx:pt idx="820">0.030207193998241001</cx:pt>
          <cx:pt idx="821">0.0042949238962256752</cx:pt>
          <cx:pt idx="822">0.016586830637487324</cx:pt>
          <cx:pt idx="823">0.03052113923594375</cx:pt>
          <cx:pt idx="824">0.02225210123422755</cx:pt>
          <cx:pt idx="825">0.0089451257837794493</cx:pt>
          <cx:pt idx="826">0.024502315509898401</cx:pt>
          <cx:pt idx="827">0.0161996851888732</cx:pt>
          <cx:pt idx="828">0.0066683353584183003</cx:pt>
          <cx:pt idx="829">-0.0058879055617224504</cx:pt>
          <cx:pt idx="830">0.0074253109694090748</cx:pt>
          <cx:pt idx="831">0.02291742731451445</cx:pt>
          <cx:pt idx="832">-0.0076408539978351751</cx:pt>
          <cx:pt idx="833">-0.022374805630305927</cx:pt>
          <cx:pt idx="834">-0.0081716277808360251</cx:pt>
          <cx:pt idx="835">-0.00020890050415673725</cx:pt>
          <cx:pt idx="836">4.1725192158279249e-05</cx:pt>
          <cx:pt idx="837">-4.8978875579761497e-05</cx:pt>
          <cx:pt idx="838">0.00021782567048692674</cx:pt>
          <cx:pt idx="839">0.0012415258272516375</cx:pt>
          <cx:pt idx="840">0.00206989354358607</cx:pt>
          <cx:pt idx="841">0.00068802709270396497</cx:pt>
          <cx:pt idx="842">-0.0064630700818517246</cx:pt>
          <cx:pt idx="843">5.6784359232672503e-05</cx:pt>
          <cx:pt idx="844">0.0021922755086754525</cx:pt>
          <cx:pt idx="845">0.018604625951645474</cx:pt>
          <cx:pt idx="846">0.004035794437354575</cx:pt>
          <cx:pt idx="847">-0.00087340625952263501</cx:pt>
          <cx:pt idx="848">-0.0054618707356073248</cx:pt>
          <cx:pt idx="849">-0.0073866682679331747</cx:pt>
          <cx:pt idx="850">-0.039905749875068751</cx:pt>
          <cx:pt idx="851">-0.030320042859355752</cx:pt>
          <cx:pt idx="852">-0.0026796311563508251</cx:pt>
          <cx:pt idx="853">-0.0051642814196795001</cx:pt>
          <cx:pt idx="854">0.0029622799706832</cx:pt>
          <cx:pt idx="855">0.017551969796460551</cx:pt>
          <cx:pt idx="856">-0.0037846434412389502</cx:pt>
          <cx:pt idx="857">-0.012974238135615676</cx:pt>
          <cx:pt idx="858">0.0041219817908795496</cx:pt>
          <cx:pt idx="859">0.020547993720731</cx:pt>
          <cx:pt idx="860">0.00191048429609521</cx:pt>
          <cx:pt idx="861">-0.017226096394159927</cx:pt>
          <cx:pt idx="862">-0.0044303486047213248</cx:pt>
          <cx:pt idx="863">0.0001451002877450785</cx:pt>
          <cx:pt idx="864">0.00010801331725591101</cx:pt>
          <cx:pt idx="865">2.5266108908770248e-05</cx:pt>
          <cx:pt idx="866">3.7562930000183252e-05</cx:pt>
          <cx:pt idx="867">-0.000256582367532255</cx:pt>
          <cx:pt idx="868">-0.0013868491778429325</cx:pt>
          <cx:pt idx="869">-0.0050943915705917997</cx:pt>
          <cx:pt idx="870">-0.016233501230837524</cx:pt>
          <cx:pt idx="871">-0.0049145351442006248</cx:pt>
          <cx:pt idx="872">-0.011259624905894475</cx:pt>
          <cx:pt idx="873">0.01053154345382375</cx:pt>
          <cx:pt idx="874">-0.024610479039668575</cx:pt>
          <cx:pt idx="875">-0.037504618703634501</cx:pt>
          <cx:pt idx="876">-0.041706084536125503</cx:pt>
          <cx:pt idx="877">-0.056528721096557752</cx:pt>
          <cx:pt idx="878">-0.072767874081375</cx:pt>
          <cx:pt idx="879">-0.059408961293859752</cx:pt>
          <cx:pt idx="880">-0.035513888527967503</cx:pt>
          <cx:pt idx="881">-0.015908084375293573</cx:pt>
          <cx:pt idx="882">-0.010470391691667875</cx:pt>
          <cx:pt idx="883">0.0050097077687050254</cx:pt>
          <cx:pt idx="884">0.0015159861382431649</cx:pt>
          <cx:pt idx="885">0.0016224036301624751</cx:pt>
          <cx:pt idx="886">0.00015371008121456149</cx:pt>
          <cx:pt idx="887">0.0047232765256459749</cx:pt>
          <cx:pt idx="888">0.0013572955789436601</cx:pt>
          <cx:pt idx="889">0.0074958875486231752</cx:pt>
          <cx:pt idx="890">0.018677854551114276</cx:pt>
          <cx:pt idx="891">0.026305792120026001</cx:pt>
          <cx:pt idx="892">0.025909617533480749</cx:pt>
          <cx:pt idx="893">0.03550181470576725</cx:pt>
          <cx:pt idx="894">0.036276304246497498</cx:pt>
          <cx:pt idx="895">0.044085727318763999</cx:pt>
          <cx:pt idx="896">0.030205754950179249</cx:pt>
          <cx:pt idx="897">0.018261742826452099</cx:pt>
          <cx:pt idx="898">0.010227397351493774</cx:pt>
          <cx:pt idx="899">0.0030350913425996502</cx:pt>
          <cx:pt idx="900">0.0054045279372921503</cx:pt>
          <cx:pt idx="901">0.0037404596060649502</cx:pt>
          <cx:pt idx="902">-0.0029785019981100002</cx:pt>
          <cx:pt idx="903">0.0085554548383686996</cx:pt>
          <cx:pt idx="904">-0.014181020139342301</cx:pt>
          <cx:pt idx="905">-0.015348431064050551</cx:pt>
          <cx:pt idx="906">-0.0078672404575032256</cx:pt>
          <cx:pt idx="907">-0.00050840817972276999</cx:pt>
          <cx:pt idx="908">-0.00013466377161687251</cx:pt>
          <cx:pt idx="909">-0.00020933813845352975</cx:pt>
          <cx:pt idx="910">4.42044875023415e-05</cx:pt>
          <cx:pt idx="911">0.00039888190166050501</cx:pt>
          <cx:pt idx="912">0.0030374591331506998</cx:pt>
          <cx:pt idx="913">0.003378955011808325</cx:pt>
          <cx:pt idx="914">-0.00036951239656022499</cx:pt>
          <cx:pt idx="915">-0.0079471383606469249</cx:pt>
          <cx:pt idx="916">0.0022678429787187301</cx:pt>
          <cx:pt idx="917">0.0084782914669229749</cx:pt>
          <cx:pt idx="918">0.013707769710803525</cx:pt>
          <cx:pt idx="919">0.0183023413464104</cx:pt>
          <cx:pt idx="920">0.030207193998241001</cx:pt>
          <cx:pt idx="921">0.0042949238962256752</cx:pt>
          <cx:pt idx="922">0.016586830637487324</cx:pt>
          <cx:pt idx="923">0.03052113923594375</cx:pt>
          <cx:pt idx="924">0.02225210123422755</cx:pt>
          <cx:pt idx="925">0.0089451257837794493</cx:pt>
          <cx:pt idx="926">0.024502315509898401</cx:pt>
          <cx:pt idx="927">0.0161996851888732</cx:pt>
          <cx:pt idx="928">0.0066683353584183003</cx:pt>
          <cx:pt idx="929">-0.0058879055617224504</cx:pt>
          <cx:pt idx="930">0.0074253109694090748</cx:pt>
          <cx:pt idx="931">0.02291742731451445</cx:pt>
          <cx:pt idx="932">-0.0076408539978351751</cx:pt>
          <cx:pt idx="933">-0.022374805630305927</cx:pt>
          <cx:pt idx="934">-0.0081716277808360251</cx:pt>
          <cx:pt idx="935">-0.00020890050415673725</cx:pt>
          <cx:pt idx="936">4.1725192158279249e-05</cx:pt>
          <cx:pt idx="937">-4.8978875579761497e-05</cx:pt>
          <cx:pt idx="938">0.00021782567048692674</cx:pt>
          <cx:pt idx="939">0.0012415258272516375</cx:pt>
          <cx:pt idx="940">0.00206989354358607</cx:pt>
          <cx:pt idx="941">0.00068802709270396497</cx:pt>
          <cx:pt idx="942">-0.0064630700818517246</cx:pt>
          <cx:pt idx="943">5.6784359232672503e-05</cx:pt>
          <cx:pt idx="944">0.0021922755086754525</cx:pt>
          <cx:pt idx="945">0.018604625951645474</cx:pt>
          <cx:pt idx="946">0.004035794437354575</cx:pt>
          <cx:pt idx="947">-0.00087340625952263501</cx:pt>
          <cx:pt idx="948">-0.0054618707356073248</cx:pt>
          <cx:pt idx="949">-0.0073866682679331747</cx:pt>
          <cx:pt idx="950">-0.039905749875068751</cx:pt>
          <cx:pt idx="951">-0.030320042859355752</cx:pt>
          <cx:pt idx="952">-0.0026796311563508251</cx:pt>
          <cx:pt idx="953">-0.0051642814196795001</cx:pt>
          <cx:pt idx="954">0.0029622799706832</cx:pt>
          <cx:pt idx="955">0.017551969796460551</cx:pt>
          <cx:pt idx="956">-0.0037846434412389502</cx:pt>
          <cx:pt idx="957">-0.012974238135615676</cx:pt>
          <cx:pt idx="958">0.0041219817908795496</cx:pt>
          <cx:pt idx="959">0.020547993720731</cx:pt>
          <cx:pt idx="960">0.00191048429609521</cx:pt>
          <cx:pt idx="961">-0.017226096394159927</cx:pt>
          <cx:pt idx="962">-0.0044303486047213248</cx:pt>
          <cx:pt idx="963">0.0001451002877450785</cx:pt>
          <cx:pt idx="964">0.00010801331725591101</cx:pt>
          <cx:pt idx="965">2.5266108908770248e-05</cx:pt>
          <cx:pt idx="966">3.7562930000183252e-05</cx:pt>
          <cx:pt idx="967">-0.000256582367532255</cx:pt>
          <cx:pt idx="968">-0.0013868491778429325</cx:pt>
          <cx:pt idx="969">-0.0050943915705917997</cx:pt>
          <cx:pt idx="970">-0.016233501230837524</cx:pt>
          <cx:pt idx="971">-0.0049145351442006248</cx:pt>
          <cx:pt idx="972">-0.011259624905894475</cx:pt>
          <cx:pt idx="973">0.01053154345382375</cx:pt>
          <cx:pt idx="974">-0.024610479039668575</cx:pt>
          <cx:pt idx="975">-0.037504618703634501</cx:pt>
          <cx:pt idx="976">-0.041706084536125503</cx:pt>
          <cx:pt idx="977">-0.056528721096557752</cx:pt>
          <cx:pt idx="978">-0.072767874081375</cx:pt>
          <cx:pt idx="979">-0.059408961293859752</cx:pt>
          <cx:pt idx="980">-0.035513888527967503</cx:pt>
          <cx:pt idx="981">-0.015908084375293573</cx:pt>
          <cx:pt idx="982">-0.010470391691667875</cx:pt>
          <cx:pt idx="983">0.0050097077687050254</cx:pt>
          <cx:pt idx="984">0.0015159861382431649</cx:pt>
          <cx:pt idx="985">0.0016224036301624751</cx:pt>
          <cx:pt idx="986">0.00015371008121456149</cx:pt>
          <cx:pt idx="987">0.0047232765256459749</cx:pt>
          <cx:pt idx="988">0.0013572955789436601</cx:pt>
          <cx:pt idx="989">0.0074958875486231752</cx:pt>
          <cx:pt idx="990">0.018677854551114276</cx:pt>
          <cx:pt idx="991">0.026305792120026001</cx:pt>
          <cx:pt idx="992">0.025909617533480749</cx:pt>
          <cx:pt idx="993">0.03550181470576725</cx:pt>
          <cx:pt idx="994">0.036276304246497498</cx:pt>
          <cx:pt idx="995">0.044085727318763999</cx:pt>
          <cx:pt idx="996">0.030205754950179249</cx:pt>
          <cx:pt idx="997">0.018261742826452099</cx:pt>
          <cx:pt idx="998">0.010227397351493774</cx:pt>
          <cx:pt idx="999">0.0030350913425996502</cx:pt>
          <cx:pt idx="1000">0.0054045279372921503</cx:pt>
          <cx:pt idx="1001">0.0037404596060649502</cx:pt>
          <cx:pt idx="1002">-0.0029785019981100002</cx:pt>
          <cx:pt idx="1003">0.0085554548383686996</cx:pt>
          <cx:pt idx="1004">-0.014181020139342301</cx:pt>
          <cx:pt idx="1005">-0.015348431064050551</cx:pt>
          <cx:pt idx="1006">-0.0078672404575032256</cx:pt>
          <cx:pt idx="1007">-0.00050840817972276999</cx:pt>
          <cx:pt idx="1008">-0.00013466377161687251</cx:pt>
          <cx:pt idx="1009">-0.00020933813845352975</cx:pt>
          <cx:pt idx="1010">4.42044875023415e-05</cx:pt>
          <cx:pt idx="1011">0.00039888190166050501</cx:pt>
          <cx:pt idx="1012">0.0030374591331506998</cx:pt>
          <cx:pt idx="1013">0.003378955011808325</cx:pt>
          <cx:pt idx="1014">-0.00036951239656022499</cx:pt>
          <cx:pt idx="1015">-0.0079471383606469249</cx:pt>
          <cx:pt idx="1016">0.0022678429787187301</cx:pt>
          <cx:pt idx="1017">0.0084782914669229749</cx:pt>
          <cx:pt idx="1018">0.013707769710803525</cx:pt>
          <cx:pt idx="1019">0.0183023413464104</cx:pt>
          <cx:pt idx="1020">0.030207193998241001</cx:pt>
          <cx:pt idx="1021">0.0042949238962256752</cx:pt>
          <cx:pt idx="1022">0.016586830637487324</cx:pt>
          <cx:pt idx="1023">0.03052113923594375</cx:pt>
          <cx:pt idx="1024">0.02225210123422755</cx:pt>
          <cx:pt idx="1025">0.0089451257837794493</cx:pt>
          <cx:pt idx="1026">0.024502315509898401</cx:pt>
          <cx:pt idx="1027">0.0161996851888732</cx:pt>
          <cx:pt idx="1028">0.0066683353584183003</cx:pt>
          <cx:pt idx="1029">-0.0058879055617224504</cx:pt>
          <cx:pt idx="1030">0.0074253109694090748</cx:pt>
          <cx:pt idx="1031">0.02291742731451445</cx:pt>
          <cx:pt idx="1032">-0.0076408539978351751</cx:pt>
          <cx:pt idx="1033">-0.022374805630305927</cx:pt>
          <cx:pt idx="1034">-0.0081716277808360251</cx:pt>
          <cx:pt idx="1035">-0.00020890050415673725</cx:pt>
          <cx:pt idx="1036">4.1725192158279249e-05</cx:pt>
          <cx:pt idx="1037">-4.8978875579761497e-05</cx:pt>
          <cx:pt idx="1038">0.00021782567048692674</cx:pt>
          <cx:pt idx="1039">0.0012415258272516375</cx:pt>
          <cx:pt idx="1040">0.00206989354358607</cx:pt>
          <cx:pt idx="1041">0.00068802709270396497</cx:pt>
          <cx:pt idx="1042">-0.0064630700818517246</cx:pt>
          <cx:pt idx="1043">5.6784359232672503e-05</cx:pt>
          <cx:pt idx="1044">0.0021922755086754525</cx:pt>
          <cx:pt idx="1045">0.018604625951645474</cx:pt>
          <cx:pt idx="1046">0.004035794437354575</cx:pt>
          <cx:pt idx="1047">-0.00087340625952263501</cx:pt>
          <cx:pt idx="1048">-0.0054618707356073248</cx:pt>
          <cx:pt idx="1049">-0.0073866682679331747</cx:pt>
          <cx:pt idx="1050">-0.039905749875068751</cx:pt>
          <cx:pt idx="1051">-0.030320042859355752</cx:pt>
          <cx:pt idx="1052">-0.0026796311563508251</cx:pt>
          <cx:pt idx="1053">-0.0051642814196795001</cx:pt>
          <cx:pt idx="1054">0.0029622799706832</cx:pt>
          <cx:pt idx="1055">0.017551969796460551</cx:pt>
          <cx:pt idx="1056">-0.0037846434412389502</cx:pt>
          <cx:pt idx="1057">-0.012974238135615676</cx:pt>
          <cx:pt idx="1058">0.0041219817908795496</cx:pt>
          <cx:pt idx="1059">0.020547993720731</cx:pt>
          <cx:pt idx="1060">0.00191048429609521</cx:pt>
          <cx:pt idx="1061">-0.017226096394159927</cx:pt>
          <cx:pt idx="1062">-0.0044303486047213248</cx:pt>
          <cx:pt idx="1063">0.0001451002877450785</cx:pt>
          <cx:pt idx="1064">0.00010801331725591101</cx:pt>
          <cx:pt idx="1065">2.5266108908770248e-05</cx:pt>
          <cx:pt idx="1066">3.7562930000183252e-05</cx:pt>
          <cx:pt idx="1067">-0.000256582367532255</cx:pt>
          <cx:pt idx="1068">-0.0013868491778429325</cx:pt>
          <cx:pt idx="1069">-0.0050943915705917997</cx:pt>
          <cx:pt idx="1070">-0.016233501230837524</cx:pt>
          <cx:pt idx="1071">-0.0049145351442006248</cx:pt>
          <cx:pt idx="1072">-0.011259624905894475</cx:pt>
          <cx:pt idx="1073">0.01053154345382375</cx:pt>
          <cx:pt idx="1074">-0.024610479039668575</cx:pt>
          <cx:pt idx="1075">-0.037504618703634501</cx:pt>
          <cx:pt idx="1076">-0.041706084536125503</cx:pt>
          <cx:pt idx="1077">-0.056528721096557752</cx:pt>
          <cx:pt idx="1078">-0.072767874081375</cx:pt>
          <cx:pt idx="1079">-0.059408961293859752</cx:pt>
          <cx:pt idx="1080">-0.035513888527967503</cx:pt>
          <cx:pt idx="1081">-0.015908084375293573</cx:pt>
          <cx:pt idx="1082">-0.010470391691667875</cx:pt>
          <cx:pt idx="1083">0.0050097077687050254</cx:pt>
        </cx:lvl>
      </cx:numDim>
    </cx:data>
    <cx:data id="153">
      <cx:numDim type="val">
        <cx:f>Sheet2!$EX$1:$EX$1084</cx:f>
        <cx:lvl ptCount="1084" formatCode="G/通用格式">
          <cx:pt idx="0">0.00026084004362312598</cx:pt>
          <cx:pt idx="1">-7.3243669904281099e-05</cx:pt>
          <cx:pt idx="2">-5.5552489608855397e-05</cx:pt>
          <cx:pt idx="3">3.5907539128488401e-05</cx:pt>
          <cx:pt idx="4">0.00037554600105968</cx:pt>
          <cx:pt idx="5">0.00042404218127421002</cx:pt>
          <cx:pt idx="6">0.000116560298327189</cx:pt>
          <cx:pt idx="7">0.00042933346968931902</cx:pt>
          <cx:pt idx="8">7.1526904800468802e-06</cx:pt>
          <cx:pt idx="9">-0.000149971161296905</cx:pt>
          <cx:pt idx="10">-1.05238140325154e-05</cx:pt>
          <cx:pt idx="11">-0.00015829236627855101</cx:pt>
          <cx:pt idx="12">0.000122398480242652</cx:pt>
          <cx:pt idx="13">0.00030920434053128301</cx:pt>
          <cx:pt idx="14">-7.4459555480047796e-05</cx:pt>
          <cx:pt idx="15">0.00050135001973584199</cx:pt>
          <cx:pt idx="16">-0.00042091021728404902</cx:pt>
          <cx:pt idx="17">0.00014672099355846299</cx:pt>
          <cx:pt idx="18">-0.000173554989670778</cx:pt>
          <cx:pt idx="19">-0.00041299037373645602</cx:pt>
          <cx:pt idx="20">-0.00050698784459785799</cx:pt>
          <cx:pt idx="21">-0.00071839772037625199</cx:pt>
          <cx:pt idx="22">0.00056483291618616201</cx:pt>
          <cx:pt idx="23">0.00081898573473618405</cx:pt>
          <cx:pt idx="24">0.000377842997497822</cx:pt>
          <cx:pt idx="25">-0.00040399779801201201</cx:pt>
          <cx:pt idx="26">0.0010892259189723</cx:pt>
          <cx:pt idx="27">-0.00046840979172640702</cx:pt>
          <cx:pt idx="28">0.00062252463793563699</cx:pt>
          <cx:pt idx="29">-0.0013426873228149299</cx:pt>
          <cx:pt idx="30">-0.0013749324314796701</cx:pt>
          <cx:pt idx="31">0.00016262558593340299</cx:pt>
          <cx:pt idx="32">-0.00068636160611980997</cx:pt>
          <cx:pt idx="33">-0.00057524994409781697</cx:pt>
          <cx:pt idx="34">0.0018946369090006999</cx:pt>
          <cx:pt idx="35">0.0023961512591364801</cx:pt>
          <cx:pt idx="36">0.0025320244658629098</cx:pt>
          <cx:pt idx="37">0.00113949344743714</cx:pt>
          <cx:pt idx="38">0.0014007992039719701</cx:pt>
          <cx:pt idx="39">0.0027980866772737501</cx:pt>
          <cx:pt idx="40">0.0033135996249363899</cx:pt>
          <cx:pt idx="41">0.0024204486860551701</cx:pt>
          <cx:pt idx="42">0.0010230310138386099</cx:pt>
          <cx:pt idx="43">0.00161953409621513</cx:pt>
          <cx:pt idx="44">0.0029138088222188099</cx:pt>
          <cx:pt idx="45">0.00180714075135524</cx:pt>
          <cx:pt idx="46">0.00190145910875266</cx:pt>
          <cx:pt idx="47">0.0020778434866656598</cx:pt>
          <cx:pt idx="48">0.0010170556648491399</cx:pt>
          <cx:pt idx="49">0.0012593993948073401</cx:pt>
          <cx:pt idx="50">0.000203162210843734</cx:pt>
          <cx:pt idx="51">0.00017830325250862099</cx:pt>
          <cx:pt idx="52">-0.00025819308129423598</cx:pt>
          <cx:pt idx="53">-0.00052974439860201702</cx:pt>
          <cx:pt idx="54">0.000254606407219732</cx:pt>
          <cx:pt idx="55">-0.00036913892929441299</cx:pt>
          <cx:pt idx="56">-5.32885731384095e-06</cx:pt>
          <cx:pt idx="57">0.000127123251264661</cx:pt>
          <cx:pt idx="58">-0.00095795475714367502</cx:pt>
          <cx:pt idx="59">7.7852156424126499e-05</cx:pt>
          <cx:pt idx="60">-0.00011448010823668801</cx:pt>
          <cx:pt idx="61">0.000454509218243583</cx:pt>
          <cx:pt idx="62">0.00161545491169618</cx:pt>
          <cx:pt idx="63">0.0057818755234389499</cx:pt>
          <cx:pt idx="64">0.0080267006430952501</cx:pt>
          <cx:pt idx="65">0.0091974128472103404</cx:pt>
          <cx:pt idx="66">0.011147698384444101</cx:pt>
          <cx:pt idx="67">0.0137235344016841</cx:pt>
          <cx:pt idx="68">0.011262881385877501</cx:pt>
          <cx:pt idx="69">0.0034154998784706198</cx:pt>
          <cx:pt idx="70">0.0107976399253625</cx:pt>
          <cx:pt idx="71">0.0139625748706977</cx:pt>
          <cx:pt idx="72">0.0162453955336232</cx:pt>
          <cx:pt idx="73">0.011048611156370101</cx:pt>
          <cx:pt idx="74">0.0134940763156413</cx:pt>
          <cx:pt idx="75">0.0044576036183364698</cx:pt>
          <cx:pt idx="76">0.0067976549757069304</cx:pt>
          <cx:pt idx="77">0.0064845306731208096</cx:pt>
          <cx:pt idx="78">0.0047876026704855197</cx:pt>
          <cx:pt idx="79">0.00109446885515803</cx:pt>
          <cx:pt idx="80">0.000302894734948035</cx:pt>
          <cx:pt idx="81">6.7655838840943798e-05</cx:pt>
          <cx:pt idx="82">0.0010713602316394101</cx:pt>
          <cx:pt idx="83">-0.00032289899263944803</cx:pt>
          <cx:pt idx="84">-0.00018955426931903</cx:pt>
          <cx:pt idx="85">-0.00018619469811129299</cx:pt>
          <cx:pt idx="86">-0.00168139133959186</cx:pt>
          <cx:pt idx="87">0.00030358554936123103</cx:pt>
          <cx:pt idx="88">0.0010416010809795699</cx:pt>
          <cx:pt idx="89">0.000170225015308172</cx:pt>
          <cx:pt idx="90">0.00310216518899544</cx:pt>
          <cx:pt idx="91">0.00449587348950651</cx:pt>
          <cx:pt idx="92">0.012227966185301401</cx:pt>
          <cx:pt idx="93">0.023844437559363701</cx:pt>
          <cx:pt idx="94">0.0197778616894192</cx:pt>
          <cx:pt idx="95">0.021829247895246099</cx:pt>
          <cx:pt idx="96">0.015727491216277301</cx:pt>
          <cx:pt idx="97">0.026712017833976299</cx:pt>
          <cx:pt idx="98">0.021527663720611601</cx:pt>
          <cx:pt idx="99">0.023800542574473602</cx:pt>
          <cx:pt idx="100">0.026649290344896399</cx:pt>
          <cx:pt idx="101">0.0103703626816035</cx:pt>
          <cx:pt idx="102">0.0096203250823883694</cx:pt>
          <cx:pt idx="103">0.0099195568075820008</cx:pt>
          <cx:pt idx="104">0.0135704504324937</cx:pt>
          <cx:pt idx="105">0.0128837988356213</cx:pt>
          <cx:pt idx="106">0.0063708336824184596</cx:pt>
          <cx:pt idx="107">0.0028808493605750399</cx:pt>
          <cx:pt idx="108">0.00083321792495534</cx:pt>
          <cx:pt idx="109">-0.00153177239684374</cx:pt>
          <cx:pt idx="110">-0.000111904955377185</cx:pt>
          <cx:pt idx="111">-0.00042515790443511503</cx:pt>
          <cx:pt idx="112">0.000105472098170218</cx:pt>
          <cx:pt idx="113">-0.00060331177158480195</cx:pt>
          <cx:pt idx="114">-0.0027597561536334102</cx:pt>
          <cx:pt idx="115">-0.00068872376998603698</cx:pt>
          <cx:pt idx="116">0.0011846513987940699</cx:pt>
          <cx:pt idx="117">0.00104513930945674</cx:pt>
          <cx:pt idx="118">0.00149674502806083</cx:pt>
          <cx:pt idx="119">0.0040940111770155297</cx:pt>
          <cx:pt idx="120">0.0062993626812098396</cx:pt>
          <cx:pt idx="121">0.026287355440350199</cx:pt>
          <cx:pt idx="122">0.025271977579368499</cx:pt>
          <cx:pt idx="123">0.029947653161974501</cx:pt>
          <cx:pt idx="124">0.029211914601366001</cx:pt>
          <cx:pt idx="125">-0.0063309836623225901</cx:pt>
          <cx:pt idx="126">-0.0018124292403478501</cx:pt>
          <cx:pt idx="127">0.0083993198657170004</cx:pt>
          <cx:pt idx="128">0.021556523842822299</cx:pt>
          <cx:pt idx="129">0.022093595000253902</cx:pt>
          <cx:pt idx="130">-0.00048959565587767704</cx:pt>
          <cx:pt idx="131">-0.0077506981788994104</cx:pt>
          <cx:pt idx="132">-0.0104126401914046</cx:pt>
          <cx:pt idx="133">-0.016406759830876801</cx:pt>
          <cx:pt idx="134">-0.0217976192365015</cx:pt>
          <cx:pt idx="135">-0.0146086343437373</cx:pt>
          <cx:pt idx="136">-0.0089838000627722008</cx:pt>
          <cx:pt idx="137">-0.0029486301639184299</cx:pt>
          <cx:pt idx="138">-0.00036045197710050101</cx:pt>
          <cx:pt idx="139">-0.000184025574523023</cx:pt>
          <cx:pt idx="140">-0.00065359303004382198</cx:pt>
          <cx:pt idx="141">-0.00012447260338872699</cx:pt>
          <cx:pt idx="142">-0.00071485851710803095</cx:pt>
          <cx:pt idx="143">-0.00135609343685059</cx:pt>
          <cx:pt idx="144">0.00044270963598741497</cx:pt>
          <cx:pt idx="145">-0.010723608419898599</cx:pt>
          <cx:pt idx="146">-0.0063451075478757803</cx:pt>
          <cx:pt idx="147">0.0057830700471548299</cx:pt>
          <cx:pt idx="148">0.0011045127218012</cx:pt>
          <cx:pt idx="149">0.0015463531978277599</cx:pt>
          <cx:pt idx="150">-0.0079222289704213907</cx:pt>
          <cx:pt idx="151">-0.0076937887219132202</cx:pt>
          <cx:pt idx="152">-0.022353233139416399</cx:pt>
          <cx:pt idx="153">-0.031149042262653099</cx:pt>
          <cx:pt idx="154">-0.0207034256945395</cx:pt>
          <cx:pt idx="155">-0.022871471702920601</cx:pt>
          <cx:pt idx="156">-0.00053094302757193896</cx:pt>
          <cx:pt idx="157">0.0136200965468394</cx:pt>
          <cx:pt idx="158">0.0110026147384878</cx:pt>
          <cx:pt idx="159">0.0039111525222854798</cx:pt>
          <cx:pt idx="160">-0.0025802858244522498</cx:pt>
          <cx:pt idx="161">-0.0100583043200978</cx:pt>
          <cx:pt idx="162">-0.022925947748778701</cx:pt>
          <cx:pt idx="163">-0.016509242850082501</cx:pt>
          <cx:pt idx="164">-0.00755934486170496</cx:pt>
          <cx:pt idx="165">-0.00026817776808924599</cx:pt>
          <cx:pt idx="166">0.0012562516063328701</cx:pt>
          <cx:pt idx="167">0.00024757990587192001</cx:pt>
          <cx:pt idx="168">-0.00053814273561349701</cx:pt>
          <cx:pt idx="169">0.000595146915222355</cx:pt>
          <cx:pt idx="170">-0.000283567827421527</cx:pt>
          <cx:pt idx="171">-0.0045441401972146703</cx:pt>
          <cx:pt idx="172">-0.0015773391987541701</cx:pt>
          <cx:pt idx="173">-0.00159723342320453</cx:pt>
          <cx:pt idx="174">-0.0059541588995261699</cx:pt>
          <cx:pt idx="175">0.0161142648729263</cx:pt>
          <cx:pt idx="176">0.0023931636029935</cx:pt>
          <cx:pt idx="177">-0.016879877804870599</cx:pt>
          <cx:pt idx="178">-0.0293624193174639</cx:pt>
          <cx:pt idx="179">-0.023568492901960201</cx:pt>
          <cx:pt idx="180">-0.046240124324517899</cx:pt>
          <cx:pt idx="181">-0.070922015676575106</cx:pt>
          <cx:pt idx="182">-0.058162921546328003</cx:pt>
          <cx:pt idx="183">-0.0226374034892367</cx:pt>
          <cx:pt idx="184">-0.00695760046749764</cx:pt>
          <cx:pt idx="185">-0.0060012236282845901</cx:pt>
          <cx:pt idx="186">-0.0093425202285232108</cx:pt>
          <cx:pt idx="187">-0.0151404587955686</cx:pt>
          <cx:pt idx="188">-0.036020375781990202</cx:pt>
          <cx:pt idx="189">-0.036602270538542002</cx:pt>
          <cx:pt idx="190">-0.030429778445210401</cx:pt>
          <cx:pt idx="191">-0.019066891653985198</cx:pt>
          <cx:pt idx="192">-0.0029792246090389399</cx:pt>
          <cx:pt idx="193">0.00259081156918554</cx:pt>
          <cx:pt idx="194">0.00185249299190168</cx:pt>
          <cx:pt idx="195">0.00023031894069912599</cx:pt>
          <cx:pt idx="196">3.44923760274424e-05</cx:pt>
          <cx:pt idx="197">0.00015288227233196101</cx:pt>
          <cx:pt idx="198">-0.0020304431251203601</cx:pt>
          <cx:pt idx="199">-0.0022417225718906974</cx:pt>
          <cx:pt idx="200">0.00057977165095165497</cx:pt>
          <cx:pt idx="201">0.0020956744231906224</cx:pt>
          <cx:pt idx="202">-0.001239436644001295</cx:pt>
          <cx:pt idx="203">0.00075708449539537001</cx:pt>
          <cx:pt idx="204">0.0041081982171310748</cx:pt>
          <cx:pt idx="205">-0.002078455259909795</cx:pt>
          <cx:pt idx="206">-0.005392580119989325</cx:pt>
          <cx:pt idx="207">-0.0045103250413146747</cx:pt>
          <cx:pt idx="208">-0.0091064249629768754</cx:pt>
          <cx:pt idx="209">-0.004184941158764075</cx:pt>
          <cx:pt idx="210">-0.0029095068560073749</cx:pt>
          <cx:pt idx="211">0.0042982917074546748</cx:pt>
          <cx:pt idx="212">-0.0025398317176484001</cx:pt>
          <cx:pt idx="213">-0.0074415768494871751</cx:pt>
          <cx:pt idx="214">-0.0017592915568075726</cx:pt>
          <cx:pt idx="215">-0.0065100955621078252</cx:pt>
          <cx:pt idx="216">-0.0104168493167259</cx:pt>
          <cx:pt idx="217">-0.0041283870093133997</cx:pt>
          <cx:pt idx="218">-0.0049342120249228254</cx:pt>
          <cx:pt idx="219">-0.005809981684334325</cx:pt>
          <cx:pt idx="220">-0.0020646864676443252</cx:pt>
          <cx:pt idx="221">0.000955277942076485</cx:pt>
          <cx:pt idx="222">0.000209651193497726</cx:pt>
          <cx:pt idx="223">2.09038820000722e-05</cx:pt>
          <cx:pt idx="224">0.00031319650464101752</cx:pt>
          <cx:pt idx="225">-0.00012022377740294775</cx:pt>
          <cx:pt idx="226">-6.0278408543396251e-05</cx:pt>
          <cx:pt idx="227">-0.00057839976307918247</cx:pt>
          <cx:pt idx="228">0.00176594174286773</cx:pt>
          <cx:pt idx="229">5.0798375851245001e-05</cx:pt>
          <cx:pt idx="230">-0.0012695248181386176</cx:pt>
          <cx:pt idx="231">-0.0034488557534501502</cx:pt>
          <cx:pt idx="232">-0.0058135900941200004</cx:pt>
          <cx:pt idx="233">-0.0083717117670403258</cx:pt>
          <cx:pt idx="234">-0.012053866096299874</cx:pt>
          <cx:pt idx="235">-0.0039716034250562504</cx:pt>
          <cx:pt idx="236">-0.00036232350165700002</cx:pt>
          <cx:pt idx="237">-0.00073406104386671001</cx:pt>
          <cx:pt idx="238">-0.00081756808349890252</cx:pt>
          <cx:pt idx="239">0.0023565660887021949</cx:pt>
          <cx:pt idx="240">0.0009622320989272075</cx:pt>
          <cx:pt idx="241">-0.0023318362842327202</cx:pt>
          <cx:pt idx="242">-0.0008590303163836325</cx:pt>
          <cx:pt idx="243">-0.001919441114073755</cx:pt>
          <cx:pt idx="244">-0.0047709751034908003</cx:pt>
          <cx:pt idx="245">3.7066659513254502e-05</cx:pt>
          <cx:pt idx="246">-0.00025585493528762498</cx:pt>
          <cx:pt idx="247">-0.00517171110702715</cx:pt>
          <cx:pt idx="248">-0.0019183556891735226</cx:pt>
          <cx:pt idx="249">-0.00054711830125396749</cx:pt>
          <cx:pt idx="250">-0.0001237090393290825</cx:pt>
          <cx:pt idx="251">4.8199211529782247e-05</cx:pt>
          <cx:pt idx="252">0.0001646486301361635</cx:pt>
          <cx:pt idx="253">-0.00017006132927980375</cx:pt>
          <cx:pt idx="254">0.00076239833715134749</cx:pt>
          <cx:pt idx="255">0.00081939346284583996</cx:pt>
          <cx:pt idx="256">-0.0020012890673088901</cx:pt>
          <cx:pt idx="257">-0.0029058126754413749</cx:pt>
          <cx:pt idx="258">-0.0049204193233252248</cx:pt>
          <cx:pt idx="259">-0.0082509049741465758</cx:pt>
          <cx:pt idx="260">-0.0086118680966861243</cx:pt>
          <cx:pt idx="261">-0.00290998733171955</cx:pt>
          <cx:pt idx="262">-0.0038709013505433001</cx:pt>
          <cx:pt idx="263">0.0010973377464772976</cx:pt>
          <cx:pt idx="264">0.0025794772499339248</cx:pt>
          <cx:pt idx="265">-0.0063951168887112246</cx:pt>
          <cx:pt idx="266">-0.0048708579284719999</cx:pt>
          <cx:pt idx="267">-0.00030797350149851498</cx:pt>
          <cx:pt idx="268">-0.0032070405330762251</cx:pt>
          <cx:pt idx="269">0.00035964007760018999</cx:pt>
          <cx:pt idx="270">-0.00058651732689576496</cx:pt>
          <cx:pt idx="271">7.0920029916076498e-05</cx:pt>
          <cx:pt idx="272">0.0016588858513018924</cx:pt>
          <cx:pt idx="273">-0.0022795362969666227</cx:pt>
          <cx:pt idx="274">-0.0017051094645567724</cx:pt>
          <cx:pt idx="275">-0.0014916490523396949</cx:pt>
          <cx:pt idx="276">0.00067367363282831748</cx:pt>
          <cx:pt idx="277">-0.0011585023256165199</cx:pt>
          <cx:pt idx="278">-0.001935371445562965</cx:pt>
          <cx:pt idx="279">-0.0026339823508487749</cx:pt>
          <cx:pt idx="280">-2.0080322956477575e-05</cx:pt>
          <cx:pt idx="281">-0.00018908094666185174</cx:pt>
          <cx:pt idx="282">-0.000489754301969835</cx:pt>
          <cx:pt idx="283">0.00091657531754229995</cx:pt>
          <cx:pt idx="284">-0.0017683848327865676</cx:pt>
          <cx:pt idx="285">-0.0037682350617665749</cx:pt>
          <cx:pt idx="286">-0.00047550034496922502</cx:pt>
          <cx:pt idx="287">-0.0028571933977964998</cx:pt>
          <cx:pt idx="288">-0.00079514238274262003</cx:pt>
          <cx:pt idx="289">0.006566489412025975</cx:pt>
          <cx:pt idx="290">0.0037735120648501748</cx:pt>
          <cx:pt idx="291">0.0065146196169783253</cx:pt>
          <cx:pt idx="292">-0.00029479091750499501</cx:pt>
          <cx:pt idx="293">-0.0117649982450467</cx:pt>
          <cx:pt idx="294">-0.0034899228368648499</cx:pt>
          <cx:pt idx="295">-0.003398840126993475</cx:pt>
          <cx:pt idx="296">-0.010656495477108599</cx:pt>
          <cx:pt idx="297">-0.012418696553522426</cx:pt>
          <cx:pt idx="298">-0.0042884516302739003</cx:pt>
          <cx:pt idx="299">0.016003752612843699</cx:pt>
          <cx:pt idx="300">-0.0034763554642890499</cx:pt>
          <cx:pt idx="301">-0.0100714698046672</cx:pt>
          <cx:pt idx="302">-0.00088777669628139697</cx:pt>
          <cx:pt idx="303">0.021869607761949801</cx:pt>
          <cx:pt idx="304">-0.000203777998069999</cx:pt>
          <cx:pt idx="305">-0.0089547769830780298</cx:pt>
          <cx:pt idx="306">-0.0056965474705857897</cx:pt>
          <cx:pt idx="307">-0.0023941418834785601</cx:pt>
          <cx:pt idx="308">0.00022392088764182599</cx:pt>
          <cx:pt idx="309">-0.00037997472520826599</cx:pt>
          <cx:pt idx="310">-0.00310846757736576</cx:pt>
          <cx:pt idx="311">-0.0043928751755252602</cx:pt>
          <cx:pt idx="312">-0.00162541164323056</cx:pt>
          <cx:pt idx="313">-0.011200935445277199</cx:pt>
          <cx:pt idx="314">0.0068272784555122598</cx:pt>
          <cx:pt idx="315">0.0065594879976917601</cx:pt>
          <cx:pt idx="316">-0.0059937638807468904</cx:pt>
          <cx:pt idx="317">0.0136560970572607</cx:pt>
          <cx:pt idx="318">0.010962285942878</cx:pt>
          <cx:pt idx="319">0.020306940800884202</cx:pt>
          <cx:pt idx="320">-0.019488873786810301</cx:pt>
          <cx:pt idx="321">-0.075862352374453004</cx:pt>
          <cx:pt idx="322">-0.045412209331814397</cx:pt>
          <cx:pt idx="323">-0.0469014431287069</cx:pt>
          <cx:pt idx="324">-0.055835757693991198</cx:pt>
          <cx:pt idx="325">-0.035308558853212102</cx:pt>
          <cx:pt idx="326">-0.0080164947462473598</cx:pt>
          <cx:pt idx="327">0.031585458252173397</cx:pt>
          <cx:pt idx="328">0.015611819795976201</cx:pt>
          <cx:pt idx="329">0.0144949801569462</cx:pt>
          <cx:pt idx="330">0.0086476141477185801</cx:pt>
          <cx:pt idx="331">0.027331424944054699</cx:pt>
          <cx:pt idx="332">0.015388114906269399</cx:pt>
          <cx:pt idx="333">0.0057041045391945698</cx:pt>
          <cx:pt idx="334">0.00143653482041344</cx:pt>
          <cx:pt idx="335">-0.00077312461154399495</cx:pt>
          <cx:pt idx="336">-0.000494807644400951</cx:pt>
          <cx:pt idx="337">-0.00016016167034336499</cx:pt>
          <cx:pt idx="338">-0.0012174750117288</cx:pt>
          <cx:pt idx="339">-0.0035863092145245702</cx:pt>
          <cx:pt idx="340">-0.0046777826267391902</cx:pt>
          <cx:pt idx="341">0.00107612613306217</cx:pt>
          <cx:pt idx="342">0.021720881700611001</cx:pt>
          <cx:pt idx="343">0.0075269980035692196</cx:pt>
          <cx:pt idx="344">-0.0193557259311333</cx:pt>
          <cx:pt idx="345">0.013721024901738699</cx:pt>
          <cx:pt idx="346">0.024873432755234501</cx:pt>
          <cx:pt idx="347">0.0235953645324232</cx:pt>
          <cx:pt idx="348">-0.0457421710033835</cx:pt>
          <cx:pt idx="349">-0.089328706460286095</cx:pt>
          <cx:pt idx="350">-0.071004637536599399</cx:pt>
          <cx:pt idx="351">-0.067539604809067802</cx:pt>
          <cx:pt idx="352">-0.0309731139557026</cx:pt>
          <cx:pt idx="353">-0.0283336967812363</cx:pt>
          <cx:pt idx="354">-0.0105054796096281</cx:pt>
          <cx:pt idx="355">0.045537732631783297</cx:pt>
          <cx:pt idx="356">0.0279572270695107</cx:pt>
          <cx:pt idx="357">0.032873433706403603</cx:pt>
          <cx:pt idx="358">0.0137015863850463</cx:pt>
          <cx:pt idx="359">0.017030931998426001</cx:pt>
          <cx:pt idx="360">0.0132033144556439</cx:pt>
          <cx:pt idx="361">-0.0053510917791717901</cx:pt>
          <cx:pt idx="362">-0.0067307216530609797</cx:pt>
          <cx:pt idx="363">-0.00371501728597359</cx:pt>
          <cx:pt idx="364">-0.00037079717952005</cx:pt>
          <cx:pt idx="365">0.00025215120120128902</cx:pt>
          <cx:pt idx="366">-0.00091937792855732096</cx:pt>
          <cx:pt idx="367">-0.0042594077460445497</cx:pt>
          <cx:pt idx="368">-0.0074336292628447197</cx:pt>
          <cx:pt idx="369">0.0113587402787088</cx:pt>
          <cx:pt idx="370">0.0135830511314239</cx:pt>
          <cx:pt idx="371">0.012846032765533699</cx:pt>
          <cx:pt idx="372">0.0119440877711188</cx:pt>
          <cx:pt idx="373">0.030661277687668301</cx:pt>
          <cx:pt idx="374">0.051746238075164597</cx:pt>
          <cx:pt idx="375">0.0072436183895543196</cx:pt>
          <cx:pt idx="376">-0.040927290394080898</cx:pt>
          <cx:pt idx="377">-0.064035054091204496</cx:pt>
          <cx:pt idx="378">-0.054567090847074999</cx:pt>
          <cx:pt idx="379">-0.022043851651197599</cx:pt>
          <cx:pt idx="380">0.0091762204037427395</cx:pt>
          <cx:pt idx="381">-0.024856554941560902</cx:pt>
          <cx:pt idx="382">0.0056933541307619103</cx:pt>
          <cx:pt idx="383">0.056054539729666002</cx:pt>
          <cx:pt idx="384">0.032410938268364303</cx:pt>
          <cx:pt idx="385">0.0227295187470926</cx:pt>
          <cx:pt idx="386">0.016087659395243901</cx:pt>
          <cx:pt idx="387">0.0102334594784183</cx:pt>
          <cx:pt idx="388">-0.0059741484573414697</cx:pt>
          <cx:pt idx="389">-0.0062732476232264401</cx:pt>
          <cx:pt idx="390">-0.00039789342016124002</cx:pt>
          <cx:pt idx="391">-0.00026264503669047698</cx:pt>
          <cx:pt idx="392">-0.000148764438992537</cx:pt>
          <cx:pt idx="393">-0.0011766747099537899</cx:pt>
          <cx:pt idx="394">-0.0010343314422127999</cx:pt>
          <cx:pt idx="395">0.0025997045402649899</cx:pt>
          <cx:pt idx="396">0.0083648529329997199</cx:pt>
          <cx:pt idx="397">0.014256307021764</cx:pt>
          <cx:pt idx="398">0.018945357943422201</cx:pt>
          <cx:pt idx="399">0.0037180163687854499</cx:pt>
          <cx:pt idx="400">0.0095655778099438399</cx:pt>
          <cx:pt idx="401">0.030982295050419901</cx:pt>
          <cx:pt idx="402">0.047959892791979798</cx:pt>
          <cx:pt idx="403">0.038032543328164699</cx:pt>
          <cx:pt idx="404">-0.027463478160809501</cx:pt>
          <cx:pt idx="405">-0.0117436976110049</cx:pt>
          <cx:pt idx="406">0.0018177337850973001</cx:pt>
          <cx:pt idx="407">0.032834897563218002</cx:pt>
          <cx:pt idx="408">0.019651440878804199</cx:pt>
          <cx:pt idx="409">0.0022303358370346902</cx:pt>
          <cx:pt idx="410">0.019511094717312001</cx:pt>
          <cx:pt idx="411">0.0060726452802037098</cx:pt>
          <cx:pt idx="412">0.0080511389667511993</cx:pt>
          <cx:pt idx="413">0.0132252301597087</cx:pt>
          <cx:pt idx="414">0.00114742045534095</cx:pt>
          <cx:pt idx="415">-0.0066728699784459004</cx:pt>
          <cx:pt idx="416">0.00598072154542241</cx:pt>
          <cx:pt idx="417">0.0017237598658787301</cx:pt>
          <cx:pt idx="418">7.6471852120053494e-05</cx:pt>
          <cx:pt idx="419">-2.4821578468141401e-05</cx:pt>
          <cx:pt idx="420">-0.00016023142548000999</cx:pt>
          <cx:pt idx="421">-0.0018615972096862701</cx:pt>
          <cx:pt idx="422">-0.00059605270875094695</cx:pt>
          <cx:pt idx="423">0.0077168608866013599</cx:pt>
          <cx:pt idx="424">0.0099023827745972105</cx:pt>
          <cx:pt idx="425">0.032363248483697503</cx:pt>
          <cx:pt idx="426">0.021563588729121001</cx:pt>
          <cx:pt idx="427">0.0127063883074732</cx:pt>
          <cx:pt idx="428">0.0209838937829347</cx:pt>
          <cx:pt idx="429">0.038058965371120697</cx:pt>
          <cx:pt idx="430">0.025220263971640799</cx:pt>
          <cx:pt idx="431">0.0202230872788547</cx:pt>
          <cx:pt idx="432">0.018978657897089499</cx:pt>
          <cx:pt idx="433">0.035749050823981401</cx:pt>
          <cx:pt idx="434">0.033828242996712103</cx:pt>
          <cx:pt idx="435">0.033307992625873299</cx:pt>
          <cx:pt idx="436">0.050638629519903403</cx:pt>
          <cx:pt idx="437">-0.00775001530908898</cx:pt>
          <cx:pt idx="438">0.010818879691005499</cx:pt>
          <cx:pt idx="439">-0.0192050331778078</cx:pt>
          <cx:pt idx="440">-0.031479405984202402</cx:pt>
          <cx:pt idx="441">-0.036999656056056603</cx:pt>
          <cx:pt idx="442">-0.045495148432389901</cx:pt>
          <cx:pt idx="443">-0.016400183760346201</cx:pt>
          <cx:pt idx="444">0.012987936655858</cx:pt>
          <cx:pt idx="445">0.0100780439441184</cx:pt>
          <cx:pt idx="446">0.00074589794015343202</cx:pt>
          <cx:pt idx="447">0.00039616327716929998</cx:pt>
          <cx:pt idx="448">6.9651341699624705e-05</cx:pt>
          <cx:pt idx="449">-0.00059262123052119305</cx:pt>
          <cx:pt idx="450">-0.0014022796944917</cx:pt>
          <cx:pt idx="451">0.00448438316216704</cx:pt>
          <cx:pt idx="452">0.0071873785477657402</cx:pt>
          <cx:pt idx="453">0.020366161438664199</cx:pt>
          <cx:pt idx="454">0.014114542697877</cx:pt>
          <cx:pt idx="455">0.0080420969711470901</cx:pt>
          <cx:pt idx="456">-0.0027349235362738801</cx:pt>
          <cx:pt idx="457">0.014215786892199401</cx:pt>
          <cx:pt idx="458">0.0227006838634514</cx:pt>
          <cx:pt idx="459">0.036155151851780101</cx:pt>
          <cx:pt idx="460">0.048496987727145502</cx:pt>
          <cx:pt idx="461">0.047473699592246302</cx:pt>
          <cx:pt idx="462">0.034820183309814699</cx:pt>
          <cx:pt idx="463">0.030232606679462499</cx:pt>
          <cx:pt idx="464">0.0361300682167323</cx:pt>
          <cx:pt idx="465">-0.0025156327556179101</cx:pt>
          <cx:pt idx="466">-0.026055917903143301</cx:pt>
          <cx:pt idx="467">-0.041146262941862598</cx:pt>
          <cx:pt idx="468">-0.043205923948693999</cx:pt>
          <cx:pt idx="469">-0.046253417873511699</cx:pt>
          <cx:pt idx="470">-0.032999038486699599</cx:pt>
          <cx:pt idx="471">-0.0093898236063623703</cx:pt>
          <cx:pt idx="472">0.0075446824034607202</cx:pt>
          <cx:pt idx="473">0.0153166819774797</cx:pt>
          <cx:pt idx="474">0.00077631699814941901</cx:pt>
          <cx:pt idx="475">-0.00018210506605372399</cx:pt>
          <cx:pt idx="476">-1.7459711082657298e-05</cx:pt>
          <cx:pt idx="477">-0.00061463884627778204</cx:pt>
          <cx:pt idx="478">0.0010824185119309301</cx:pt>
          <cx:pt idx="479">0.0026423416301243198</cx:pt>
          <cx:pt idx="480">0.0027732696757521501</cx:pt>
          <cx:pt idx="481">0.00071430011147118804</cx:pt>
          <cx:pt idx="482">-0.0057082948728321399</cx:pt>
          <cx:pt idx="483">0.0023042864775527101</cx:pt>
          <cx:pt idx="484">0.0053799521132548503</cx:pt>
          <cx:pt idx="485">0.0064975519044521398</cx:pt>
          <cx:pt idx="486">0.037082225700304602</cx:pt>
          <cx:pt idx="487">0.036956375085162599</cx:pt>
          <cx:pt idx="488">0.050696466519886997</cx:pt>
          <cx:pt idx="489">0.033900138937404602</cx:pt>
          <cx:pt idx="490">0.0023859541555730801</cx:pt>
          <cx:pt idx="491">-0.014080136557544601</cx:pt>
          <cx:pt idx="492">0.0040302047332492199</cx:pt>
          <cx:pt idx="493">0.00228785717566904</cx:pt>
          <cx:pt idx="494">-0.033396786878070898</cx:pt>
          <cx:pt idx="495">-0.033181613873006201</cx:pt>
          <cx:pt idx="496">-0.038995073274123299</cx:pt>
          <cx:pt idx="497">-0.031919468817799002</cx:pt>
          <cx:pt idx="498">-0.019089897701857698</cx:pt>
          <cx:pt idx="499">0.0037064611817473501</cx:pt>
          <cx:pt idx="500">0.00047256004503483102</cx:pt>
          <cx:pt idx="501">0.00529593763406341</cx:pt>
          <cx:pt idx="502">-0.0011428395327014501</cx:pt>
          <cx:pt idx="503">0.00073119919263181401</cx:pt>
          <cx:pt idx="504">-0.00080919065323297097</cx:pt>
          <cx:pt idx="505">3.3701281383697302e-05</cx:pt>
          <cx:pt idx="506">0.00065644054674330503</cx:pt>
          <cx:pt idx="507">-0.0020304684116732</cx:pt>
          <cx:pt idx="508">0.00029570105408341602</cx:pt>
          <cx:pt idx="509">-0.0057246335945672</cx:pt>
          <cx:pt idx="510">-0.00049920910650231003</cx:pt>
          <cx:pt idx="511">-0.00379221565242778</cx:pt>
          <cx:pt idx="512">0.0047749324506736199</cx:pt>
          <cx:pt idx="513">0.0181344929477056</cx:pt>
          <cx:pt idx="514">0.0462377627919782</cx:pt>
          <cx:pt idx="515">0.0409556664279861</cx:pt>
          <cx:pt idx="516">0.081633609021659906</cx:pt>
          <cx:pt idx="517">0.054499431371833898</cx:pt>
          <cx:pt idx="518">0.022278092957677902</cx:pt>
          <cx:pt idx="519">-0.0139701815868807</cx:pt>
          <cx:pt idx="520">-0.033242057725105897</cx:pt>
          <cx:pt idx="521">-0.0253514294222358</cx:pt>
          <cx:pt idx="522">-0.029971511949909602</cx:pt>
          <cx:pt idx="523">-0.0271954244297722</cx:pt>
          <cx:pt idx="524">-0.034819859318351999</cx:pt>
          <cx:pt idx="525">-0.025379022380377599</cx:pt>
          <cx:pt idx="526">-0.0092330669117727596</cx:pt>
          <cx:pt idx="527">0.0139293868092996</cx:pt>
          <cx:pt idx="528">0.0094568132978424292</cx:pt>
          <cx:pt idx="529">0.0075869378636880796</cx:pt>
          <cx:pt idx="530">-0.00077645347034352701</cx:pt>
          <cx:pt idx="531">-0.00072967209878810595</cx:pt>
          <cx:pt idx="532">-0.00041505410385014201</cx:pt>
          <cx:pt idx="533">-0.00020990712063184201</cx:pt>
          <cx:pt idx="534">-0.0018837308010738801</cx:pt>
          <cx:pt idx="535">-0.0054952836142284399</cx:pt>
          <cx:pt idx="536">-0.0062600868532815303</cx:pt>
          <cx:pt idx="537">-0.018387096515275501</cx:pt>
          <cx:pt idx="538">-0.015463244724425401</cx:pt>
          <cx:pt idx="539">-0.0091609978718013192</cx:pt>
          <cx:pt idx="540">-0.0092265205656718707</cx:pt>
          <cx:pt idx="541">-0.016032215531148399</cx:pt>
          <cx:pt idx="542">0.028355877730756499</cx:pt>
          <cx:pt idx="543">0.042320977399953899</cx:pt>
          <cx:pt idx="544">0.081003613018532705</cx:pt>
          <cx:pt idx="545">0.053018184035124698</cx:pt>
          <cx:pt idx="546">0.0271159039724049</cx:pt>
          <cx:pt idx="547">-0.0140769539346665</cx:pt>
          <cx:pt idx="548">-0.017976059940013701</cx:pt>
          <cx:pt idx="549">0.00066715329747256196</cx:pt>
          <cx:pt idx="550">0.0056704042909527397</cx:pt>
          <cx:pt idx="551">-0.018731943892087599</cx:pt>
          <cx:pt idx="552">-0.018928755889508</cx:pt>
          <cx:pt idx="553">-0.012830194665730699</cx:pt>
          <cx:pt idx="554">0.0035295540083378702</cx:pt>
          <cx:pt idx="555">0.014989472216098599</cx:pt>
          <cx:pt idx="556">0.011469040367652899</cx:pt>
          <cx:pt idx="557">0.00533879780268493</cx:pt>
          <cx:pt idx="558">0.00032760178529822397</cx:pt>
          <cx:pt idx="559">4.2409101732357198e-05</cx:pt>
          <cx:pt idx="560">-0.00030968611538206002</cx:pt>
          <cx:pt idx="561">0.00074080446114239301</cx:pt>
          <cx:pt idx="562">-0.00074044363366354104</cx:pt>
          <cx:pt idx="563">-0.00212817165961452</cx:pt>
          <cx:pt idx="564">-0.0065429603481961598</cx:pt>
          <cx:pt idx="565">-0.017576382184183101</cx:pt>
          <cx:pt idx="566">-0.032697718774402501</cx:pt>
          <cx:pt idx="567">-0.024494515493951999</cx:pt>
          <cx:pt idx="568">-0.019398784996399</cx:pt>
          <cx:pt idx="569">-0.019285140504590199</cx:pt>
          <cx:pt idx="570">-0.0019182155631307101</cx:pt>
          <cx:pt idx="571">0.022273448730501601</cx:pt>
          <cx:pt idx="572">0.022097701907796301</cx:pt>
          <cx:pt idx="573">0.0077798768004231104</cx:pt>
          <cx:pt idx="574">0.0049995476122298797</cx:pt>
          <cx:pt idx="575">0.016894805533151501</cx:pt>
          <cx:pt idx="576">0.0051884465499584496</cx:pt>
          <cx:pt idx="577">0.012278216987328399</cx:pt>
          <cx:pt idx="578">0.017625371722801101</cx:pt>
          <cx:pt idx="579">-0.0179065896786351</cx:pt>
          <cx:pt idx="580">-0.0080464111204541205</cx:pt>
          <cx:pt idx="581">0.0085603123981252693</cx:pt>
          <cx:pt idx="582">0.021701540831327502</cx:pt>
          <cx:pt idx="583">0.020030958856693998</cx:pt>
          <cx:pt idx="584">0.0101172572773271</cx:pt>
          <cx:pt idx="585">0.0058990869745033196</cx:pt>
          <cx:pt idx="586">-0.00014281764201308001</cx:pt>
          <cx:pt idx="587">0.00015314313009452801</cx:pt>
          <cx:pt idx="588">-0.000152515445261898</cx:pt>
          <cx:pt idx="589">0.00047368404417090802</cx:pt>
          <cx:pt idx="590">0.00073222135406821097</cx:pt>
          <cx:pt idx="591">0.000703758948234191</cx:pt>
          <cx:pt idx="592">-0.0019398343074164201</cx:pt>
          <cx:pt idx="593">-0.030722849913077801</cx:pt>
          <cx:pt idx="594">-0.031403601241883801</cx:pt>
          <cx:pt idx="595">-0.0234596731745217</cx:pt>
          <cx:pt idx="596">-0.035582665701624903</cx:pt>
          <cx:pt idx="597">-0.0198522039084508</cx:pt>
          <cx:pt idx="598">-0.00300064732572237</cx:pt>
          <cx:pt idx="599">0.0177817118378885</cx:pt>
          <cx:pt idx="600">-0.00229631884224644</cx:pt>
          <cx:pt idx="601">0.0034256453992342201</cx:pt>
          <cx:pt idx="602">0.023163467992821301</cx:pt>
          <cx:pt idx="603">0.026636610988731699</cx:pt>
          <cx:pt idx="604">0.033211757157683701</cx:pt>
          <cx:pt idx="605">0.053320843263407601</cx:pt>
          <cx:pt idx="606">0.0319458925233638</cx:pt>
          <cx:pt idx="607">0.015240216016640501</cx:pt>
          <cx:pt idx="608">0.0093819746102255294</cx:pt>
          <cx:pt idx="609">0.019495319603347501</cx:pt>
          <cx:pt idx="610">0.038415391163292199</cx:pt>
          <cx:pt idx="611">0.0219010315333594</cx:pt>
          <cx:pt idx="612">0.0095903645244711008</cx:pt>
          <cx:pt idx="613">0.0043375207121511897</cx:pt>
          <cx:pt idx="614">0.0020776764372213599</cx:pt>
          <cx:pt idx="615">-0.000682908796758199</cx:pt>
          <cx:pt idx="616">-0.000104981174881622</cx:pt>
          <cx:pt idx="617">0.00048021953808745398</cx:pt>
          <cx:pt idx="618">-0.000100750707196094</cx:pt>
          <cx:pt idx="619">0.00069734460964341303</cx:pt>
          <cx:pt idx="620">0.00043326880355897798</cx:pt>
          <cx:pt idx="621">-0.0204031060726588</cx:pt>
          <cx:pt idx="622">-0.031889890607809002</cx:pt>
          <cx:pt idx="623">-0.037044200563205398</cx:pt>
          <cx:pt idx="624">-0.041608372055385902</cx:pt>
          <cx:pt idx="625">-0.030578106834678001</cx:pt>
          <cx:pt idx="626">-0.022592386667917099</cx:pt>
          <cx:pt idx="627">-0.0277180575457046</cx:pt>
          <cx:pt idx="628">-0.0233469695174232</cx:pt>
          <cx:pt idx="629">-0.0099068207668505798</cx:pt>
          <cx:pt idx="630">0.0012423352494799801</cx:pt>
          <cx:pt idx="631">0.019671240384457798</cx:pt>
          <cx:pt idx="632">0.040923486388946703</cx:pt>
          <cx:pt idx="633">0.039351877678561797</cx:pt>
          <cx:pt idx="634">0.024328836963991601</cx:pt>
          <cx:pt idx="635">0.013049116395715901</cx:pt>
          <cx:pt idx="636">0.0190107604755465</cx:pt>
          <cx:pt idx="637">0.014832174045879901</cx:pt>
          <cx:pt idx="638">0.0221956320453159</cx:pt>
          <cx:pt idx="639">0.0107144572042498</cx:pt>
          <cx:pt idx="640">0.00250921255389775</cx:pt>
          <cx:pt idx="641">0.00242485086335225</cx:pt>
          <cx:pt idx="642">0.00038382326944425102</cx:pt>
          <cx:pt idx="643">-0.0011075212704942301</cx:pt>
          <cx:pt idx="644">0.000248499922427321</cx:pt>
          <cx:pt idx="645">0.00036737948386887502</cx:pt>
          <cx:pt idx="646">-0.00041690413109963598</cx:pt>
          <cx:pt idx="647">0.00060935763186962502</cx:pt>
          <cx:pt idx="648">-0.0049502283307074199</cx:pt>
          <cx:pt idx="649">-0.020601811071494801</cx:pt>
          <cx:pt idx="650">-0.050995371447648402</cx:pt>
          <cx:pt idx="651">-0.070025425607731603</cx:pt>
          <cx:pt idx="652">-0.0332148135869944</cx:pt>
          <cx:pt idx="653">-0.019689096825461501</cx:pt>
          <cx:pt idx="654">-0.0088000928215416496</cx:pt>
          <cx:pt idx="655">-0.024807137726228501</cx:pt>
          <cx:pt idx="656">-0.030614562292633301</cx:pt>
          <cx:pt idx="657">-0.0048874839512796399</cx:pt>
          <cx:pt idx="658">0.0192107368406506</cx:pt>
          <cx:pt idx="659">0.025179671749339501</cx:pt>
          <cx:pt idx="660">0.0127844886424305</cx:pt>
          <cx:pt idx="661">0.011867317281141199</cx:pt>
          <cx:pt idx="662">0.026276331753077701</cx:pt>
          <cx:pt idx="663">0.024781949503293099</cx:pt>
          <cx:pt idx="664">0.0331425624071396</cx:pt>
          <cx:pt idx="665">0.021848574155032101</cx:pt>
          <cx:pt idx="666">0.022496247675704101</cx:pt>
          <cx:pt idx="667">0.016373574895418401</cx:pt>
          <cx:pt idx="668">0.00064720720022771398</cx:pt>
          <cx:pt idx="669">0.00058857882942279702</cx:pt>
          <cx:pt idx="670">0.00021931695271726399</cx:pt>
          <cx:pt idx="671">0.00078704246408419496</cx:pt>
          <cx:pt idx="672">0.00020022276366490899</cx:pt>
          <cx:pt idx="673">-9.4394795430985894e-05</cx:pt>
          <cx:pt idx="674">0.00081081361844668695</cx:pt>
          <cx:pt idx="675">-0.00094823504450705404</cx:pt>
          <cx:pt idx="676">-0.0057548013786339804</cx:pt>
          <cx:pt idx="677">-0.017686787693012501</cx:pt>
          <cx:pt idx="678">-0.037984099641938503</cx:pt>
          <cx:pt idx="679">-0.037561564697140302</cx:pt>
          <cx:pt idx="680">-0.031722010701267303</cx:pt>
          <cx:pt idx="681">-0.0095477316850965197</cx:pt>
          <cx:pt idx="682">-0.0063290741677178002</cx:pt>
          <cx:pt idx="683">0.00224683441673958</cx:pt>
          <cx:pt idx="684">-0.0050076480536051802</cx:pt>
          <cx:pt idx="685">0.022125172951494999</cx:pt>
          <cx:pt idx="686">0.030145329922097001</cx:pt>
          <cx:pt idx="687">0.015778714544596301</cx:pt>
          <cx:pt idx="688">0.043887834376728399</cx:pt>
          <cx:pt idx="689">0.0108599045396907</cx:pt>
          <cx:pt idx="690">0.019596042289128</cx:pt>
          <cx:pt idx="691">0.033566692098355701</cx:pt>
          <cx:pt idx="692">0.032828420235178499</cx:pt>
          <cx:pt idx="693">0.012574863390337501</cx:pt>
          <cx:pt idx="694">0.0121393413099151</cx:pt>
          <cx:pt idx="695">0.0096484198915253901</cx:pt>
          <cx:pt idx="696">0.0034766809872037699</cx:pt>
          <cx:pt idx="697">0.0012175638379622899</cx:pt>
          <cx:pt idx="698">0.00041896574703282599</cx:pt>
          <cx:pt idx="699">0.00076667060572928802</cx:pt>
          <cx:pt idx="700">0.00014918691541300201</cx:pt>
          <cx:pt idx="701">0.00020027411211257401</cx:pt>
          <cx:pt idx="702">-0.00049742568733214998</cx:pt>
          <cx:pt idx="703">-0.0013903687320528601</cx:pt>
          <cx:pt idx="704">7.66972045736434e-05</cx:pt>
          <cx:pt idx="705">0.00141317013416872</cx:pt>
          <cx:pt idx="706">0.0019551236437992101</cx:pt>
          <cx:pt idx="707">0.00211686230031468</cx:pt>
          <cx:pt idx="708">0.0043252184378214497</cx:pt>
          <cx:pt idx="709">0.0030269881678813199</cx:pt>
          <cx:pt idx="710">-0.000293968115441958</cx:pt>
          <cx:pt idx="711">-0.0125954435114119</cx:pt>
          <cx:pt idx="712">-0.0067904813145389098</cx:pt>
          <cx:pt idx="713">0.014426314904212201</cx:pt>
          <cx:pt idx="714">0.00696678768540722</cx:pt>
          <cx:pt idx="715">0.0019439902733968</cx:pt>
          <cx:pt idx="716">0.0242469442578345</cx:pt>
          <cx:pt idx="717">0.014480318453654301</cx:pt>
          <cx:pt idx="718">0.010283174334553899</cx:pt>
          <cx:pt idx="719">0.023155635736526101</cx:pt>
          <cx:pt idx="720">0.013628153537746599</cx:pt>
          <cx:pt idx="721">0.0075411091282340898</cx:pt>
          <cx:pt idx="722">0.0048638876487053697</cx:pt>
          <cx:pt idx="723">0.0053668326096969901</cx:pt>
          <cx:pt idx="724">0.00173956816675034</cx:pt>
          <cx:pt idx="725">-0.00039800429310551098</cx:pt>
          <cx:pt idx="726">0.00023137570699137601</cx:pt>
          <cx:pt idx="727">0.00027873034530335301</cx:pt>
          <cx:pt idx="728">-0.00056001386098518901</cx:pt>
          <cx:pt idx="729">0.00034917974774524498</cx:pt>
          <cx:pt idx="730">0.00071263539738393596</cx:pt>
          <cx:pt idx="731">-0.0002926891557449</cx:pt>
          <cx:pt idx="732">0.0015767383753912401</cx:pt>
          <cx:pt idx="733">0.0082029399019237798</cx:pt>
          <cx:pt idx="734">0.0109962759299446</cx:pt>
          <cx:pt idx="735">0.0080957616679423802</cx:pt>
          <cx:pt idx="736">0.0116140236509885</cx:pt>
          <cx:pt idx="737">0.0059917795465132904</cx:pt>
          <cx:pt idx="738">0.0039990827492166099</cx:pt>
          <cx:pt idx="739">0.0073274395451624402</cx:pt>
          <cx:pt idx="740">0.0204943898581143</cx:pt>
          <cx:pt idx="741">0.018550753504079701</cx:pt>
          <cx:pt idx="742">-0.0010077235395325799</cx:pt>
          <cx:pt idx="743">-0.0062474231728281903</cx:pt>
          <cx:pt idx="744">0.00642063426086718</cx:pt>
          <cx:pt idx="745">0.0060677246159791202</cx:pt>
          <cx:pt idx="746">0.00086262182038926395</cx:pt>
          <cx:pt idx="747">0.00214898489158581</cx:pt>
          <cx:pt idx="748">0.0030774148923866898</cx:pt>
          <cx:pt idx="749">0.000129534240437835</cx:pt>
          <cx:pt idx="750">-0.00049744631572380899</cx:pt>
          <cx:pt idx="751">0.00098283912980347992</cx:pt>
          <cx:pt idx="752">-0.00056605130862077795</cx:pt>
          <cx:pt idx="753">8.2911567630537605e-05</cx:pt>
          <cx:pt idx="754">-0.000288787499974005</cx:pt>
          <cx:pt idx="755">-0.00068028605889421199</cx:pt>
          <cx:pt idx="756">-0.000134302552751127</cx:pt>
          <cx:pt idx="757">-3.3005721684424498e-07</cx:pt>
          <cx:pt idx="758">0.00034147379582500801</cx:pt>
          <cx:pt idx="759">-0.00014112322157556901</cx:pt>
          <cx:pt idx="760">0.000247436145791307</cx:pt>
          <cx:pt idx="761">-0.00033222754242363898</cx:pt>
          <cx:pt idx="762">-0.00072565126423794197</cx:pt>
          <cx:pt idx="763">0.00088114584245351803</cx:pt>
          <cx:pt idx="764">0.00087638398721069503</cx:pt>
          <cx:pt idx="765">0.00053658849870477502</cx:pt>
          <cx:pt idx="766">8.5856944642745102e-05</cx:pt>
          <cx:pt idx="767">-0.00031830815456948297</cx:pt>
          <cx:pt idx="768">-0.00032136045406829102</cx:pt>
          <cx:pt idx="769">-0.00092176421418795897</cx:pt>
          <cx:pt idx="770">-0.00063423210494458902</cx:pt>
          <cx:pt idx="771">-6.0801124358434801e-05</cx:pt>
          <cx:pt idx="772">-0.00209203151332292</cx:pt>
          <cx:pt idx="773">-0.00405810143818011</cx:pt>
          <cx:pt idx="774">-0.0066123048123747901</cx:pt>
          <cx:pt idx="775">-0.0011587470661801899</cx:pt>
          <cx:pt idx="776">0.00088752634685674799</cx:pt>
          <cx:pt idx="777">-0.00205317195622198</cx:pt>
          <cx:pt idx="778">-0.0020430552258627801</cx:pt>
          <cx:pt idx="779">-0.00076452694181074296</cx:pt>
          <cx:pt idx="780">-1.7848198792090901e-05</cx:pt>
          <cx:pt idx="781">-0.00016923192793288799</cx:pt>
          <cx:pt idx="782">0.00044958266291580999</cx:pt>
          <cx:pt idx="783">-0.00063371990735832696</cx:pt>
          <cx:pt idx="784">-0.0022417225718906974</cx:pt>
          <cx:pt idx="785">0.00057977165095165497</cx:pt>
          <cx:pt idx="786">0.0020956744231906224</cx:pt>
          <cx:pt idx="787">-0.001239436644001295</cx:pt>
          <cx:pt idx="788">0.00075708449539537001</cx:pt>
          <cx:pt idx="789">0.0041081982171310748</cx:pt>
          <cx:pt idx="790">-0.002078455259909795</cx:pt>
          <cx:pt idx="791">-0.005392580119989325</cx:pt>
          <cx:pt idx="792">-0.0045103250413146747</cx:pt>
          <cx:pt idx="793">-0.0091064249629768754</cx:pt>
          <cx:pt idx="794">-0.004184941158764075</cx:pt>
          <cx:pt idx="795">-0.0029095068560073749</cx:pt>
          <cx:pt idx="796">0.0042982917074546748</cx:pt>
          <cx:pt idx="797">-0.0025398317176484001</cx:pt>
          <cx:pt idx="798">-0.0074415768494871751</cx:pt>
          <cx:pt idx="799">-0.0017592915568075726</cx:pt>
          <cx:pt idx="800">-0.0065100955621078252</cx:pt>
          <cx:pt idx="801">-0.0104168493167259</cx:pt>
          <cx:pt idx="802">-0.0041283870093133997</cx:pt>
          <cx:pt idx="803">-0.0049342120249228254</cx:pt>
          <cx:pt idx="804">-0.005809981684334325</cx:pt>
          <cx:pt idx="805">-0.0020646864676443252</cx:pt>
          <cx:pt idx="806">0.000955277942076485</cx:pt>
          <cx:pt idx="807">0.000209651193497726</cx:pt>
          <cx:pt idx="808">2.09038820000722e-05</cx:pt>
          <cx:pt idx="809">0.00031319650464101752</cx:pt>
          <cx:pt idx="810">-0.00012022377740294775</cx:pt>
          <cx:pt idx="811">-6.0278408543396251e-05</cx:pt>
          <cx:pt idx="812">-0.00057839976307918247</cx:pt>
          <cx:pt idx="813">0.00176594174286773</cx:pt>
          <cx:pt idx="814">5.0798375851245001e-05</cx:pt>
          <cx:pt idx="815">-0.0012695248181386176</cx:pt>
          <cx:pt idx="816">-0.0034488557534501502</cx:pt>
          <cx:pt idx="817">-0.0058135900941200004</cx:pt>
          <cx:pt idx="818">-0.0083717117670403258</cx:pt>
          <cx:pt idx="819">-0.012053866096299874</cx:pt>
          <cx:pt idx="820">-0.0039716034250562504</cx:pt>
          <cx:pt idx="821">-0.00036232350165700002</cx:pt>
          <cx:pt idx="822">-0.00073406104386671001</cx:pt>
          <cx:pt idx="823">-0.00081756808349890252</cx:pt>
          <cx:pt idx="824">0.0023565660887021949</cx:pt>
          <cx:pt idx="825">0.0009622320989272075</cx:pt>
          <cx:pt idx="826">-0.0023318362842327202</cx:pt>
          <cx:pt idx="827">-0.0008590303163836325</cx:pt>
          <cx:pt idx="828">-0.001919441114073755</cx:pt>
          <cx:pt idx="829">-0.0047709751034908003</cx:pt>
          <cx:pt idx="830">3.7066659513254502e-05</cx:pt>
          <cx:pt idx="831">-0.00025585493528762498</cx:pt>
          <cx:pt idx="832">-0.00517171110702715</cx:pt>
          <cx:pt idx="833">-0.0019183556891735226</cx:pt>
          <cx:pt idx="834">-0.00054711830125396749</cx:pt>
          <cx:pt idx="835">-0.0001237090393290825</cx:pt>
          <cx:pt idx="836">4.8199211529782247e-05</cx:pt>
          <cx:pt idx="837">0.0001646486301361635</cx:pt>
          <cx:pt idx="838">-0.00017006132927980375</cx:pt>
          <cx:pt idx="839">0.00076239833715134749</cx:pt>
          <cx:pt idx="840">0.00081939346284583996</cx:pt>
          <cx:pt idx="841">-0.0020012890673088901</cx:pt>
          <cx:pt idx="842">-0.0029058126754413749</cx:pt>
          <cx:pt idx="843">-0.0049204193233252248</cx:pt>
          <cx:pt idx="844">-0.0082509049741465758</cx:pt>
          <cx:pt idx="845">-0.0086118680966861243</cx:pt>
          <cx:pt idx="846">-0.00290998733171955</cx:pt>
          <cx:pt idx="847">-0.0038709013505433001</cx:pt>
          <cx:pt idx="848">0.0010973377464772976</cx:pt>
          <cx:pt idx="849">0.0025794772499339248</cx:pt>
          <cx:pt idx="850">-0.0063951168887112246</cx:pt>
          <cx:pt idx="851">-0.0048708579284719999</cx:pt>
          <cx:pt idx="852">-0.00030797350149851498</cx:pt>
          <cx:pt idx="853">-0.0032070405330762251</cx:pt>
          <cx:pt idx="854">0.00035964007760018999</cx:pt>
          <cx:pt idx="855">-0.00058651732689576496</cx:pt>
          <cx:pt idx="856">7.0920029916076498e-05</cx:pt>
          <cx:pt idx="857">0.0016588858513018924</cx:pt>
          <cx:pt idx="858">-0.0022795362969666227</cx:pt>
          <cx:pt idx="859">-0.0017051094645567724</cx:pt>
          <cx:pt idx="860">-0.0014916490523396949</cx:pt>
          <cx:pt idx="861">0.00067367363282831748</cx:pt>
          <cx:pt idx="862">-0.0011585023256165199</cx:pt>
          <cx:pt idx="863">-0.001935371445562965</cx:pt>
          <cx:pt idx="864">-0.0026339823508487749</cx:pt>
          <cx:pt idx="865">-2.0080322956477575e-05</cx:pt>
          <cx:pt idx="866">-0.00018908094666185174</cx:pt>
          <cx:pt idx="867">-0.000489754301969835</cx:pt>
          <cx:pt idx="868">0.00091657531754229995</cx:pt>
          <cx:pt idx="869">-0.0017683848327865676</cx:pt>
          <cx:pt idx="870">-0.0037682350617665749</cx:pt>
          <cx:pt idx="871">-0.00047550034496922502</cx:pt>
          <cx:pt idx="872">-0.0028571933977964998</cx:pt>
          <cx:pt idx="873">-0.00079514238274262003</cx:pt>
          <cx:pt idx="874">0.006566489412025975</cx:pt>
          <cx:pt idx="875">0.0037735120648501748</cx:pt>
          <cx:pt idx="876">0.0065146196169783253</cx:pt>
          <cx:pt idx="877">-0.00029479091750499501</cx:pt>
          <cx:pt idx="878">-0.0117649982450467</cx:pt>
          <cx:pt idx="879">-0.0034899228368648499</cx:pt>
          <cx:pt idx="880">-0.003398840126993475</cx:pt>
          <cx:pt idx="881">-0.010656495477108599</cx:pt>
          <cx:pt idx="882">-0.012418696553522426</cx:pt>
          <cx:pt idx="883">-0.0042884516302739003</cx:pt>
          <cx:pt idx="884">-0.0022417225718906974</cx:pt>
          <cx:pt idx="885">0.00057977165095165497</cx:pt>
          <cx:pt idx="886">0.0020956744231906224</cx:pt>
          <cx:pt idx="887">-0.001239436644001295</cx:pt>
          <cx:pt idx="888">0.00075708449539537001</cx:pt>
          <cx:pt idx="889">0.0041081982171310748</cx:pt>
          <cx:pt idx="890">-0.002078455259909795</cx:pt>
          <cx:pt idx="891">-0.005392580119989325</cx:pt>
          <cx:pt idx="892">-0.0045103250413146747</cx:pt>
          <cx:pt idx="893">-0.0091064249629768754</cx:pt>
          <cx:pt idx="894">-0.004184941158764075</cx:pt>
          <cx:pt idx="895">-0.0029095068560073749</cx:pt>
          <cx:pt idx="896">0.0042982917074546748</cx:pt>
          <cx:pt idx="897">-0.0025398317176484001</cx:pt>
          <cx:pt idx="898">-0.0074415768494871751</cx:pt>
          <cx:pt idx="899">-0.0017592915568075726</cx:pt>
          <cx:pt idx="900">-0.0065100955621078252</cx:pt>
          <cx:pt idx="901">-0.0104168493167259</cx:pt>
          <cx:pt idx="902">-0.0041283870093133997</cx:pt>
          <cx:pt idx="903">-0.0049342120249228254</cx:pt>
          <cx:pt idx="904">-0.005809981684334325</cx:pt>
          <cx:pt idx="905">-0.0020646864676443252</cx:pt>
          <cx:pt idx="906">0.000955277942076485</cx:pt>
          <cx:pt idx="907">0.000209651193497726</cx:pt>
          <cx:pt idx="908">2.09038820000722e-05</cx:pt>
          <cx:pt idx="909">0.00031319650464101752</cx:pt>
          <cx:pt idx="910">-0.00012022377740294775</cx:pt>
          <cx:pt idx="911">-6.0278408543396251e-05</cx:pt>
          <cx:pt idx="912">-0.00057839976307918247</cx:pt>
          <cx:pt idx="913">0.00176594174286773</cx:pt>
          <cx:pt idx="914">5.0798375851245001e-05</cx:pt>
          <cx:pt idx="915">-0.0012695248181386176</cx:pt>
          <cx:pt idx="916">-0.0034488557534501502</cx:pt>
          <cx:pt idx="917">-0.0058135900941200004</cx:pt>
          <cx:pt idx="918">-0.0083717117670403258</cx:pt>
          <cx:pt idx="919">-0.012053866096299874</cx:pt>
          <cx:pt idx="920">-0.0039716034250562504</cx:pt>
          <cx:pt idx="921">-0.00036232350165700002</cx:pt>
          <cx:pt idx="922">-0.00073406104386671001</cx:pt>
          <cx:pt idx="923">-0.00081756808349890252</cx:pt>
          <cx:pt idx="924">0.0023565660887021949</cx:pt>
          <cx:pt idx="925">0.0009622320989272075</cx:pt>
          <cx:pt idx="926">-0.0023318362842327202</cx:pt>
          <cx:pt idx="927">-0.0008590303163836325</cx:pt>
          <cx:pt idx="928">-0.001919441114073755</cx:pt>
          <cx:pt idx="929">-0.0047709751034908003</cx:pt>
          <cx:pt idx="930">3.7066659513254502e-05</cx:pt>
          <cx:pt idx="931">-0.00025585493528762498</cx:pt>
          <cx:pt idx="932">-0.00517171110702715</cx:pt>
          <cx:pt idx="933">-0.0019183556891735226</cx:pt>
          <cx:pt idx="934">-0.00054711830125396749</cx:pt>
          <cx:pt idx="935">-0.0001237090393290825</cx:pt>
          <cx:pt idx="936">4.8199211529782247e-05</cx:pt>
          <cx:pt idx="937">0.0001646486301361635</cx:pt>
          <cx:pt idx="938">-0.00017006132927980375</cx:pt>
          <cx:pt idx="939">0.00076239833715134749</cx:pt>
          <cx:pt idx="940">0.00081939346284583996</cx:pt>
          <cx:pt idx="941">-0.0020012890673088901</cx:pt>
          <cx:pt idx="942">-0.0029058126754413749</cx:pt>
          <cx:pt idx="943">-0.0049204193233252248</cx:pt>
          <cx:pt idx="944">-0.0082509049741465758</cx:pt>
          <cx:pt idx="945">-0.0086118680966861243</cx:pt>
          <cx:pt idx="946">-0.00290998733171955</cx:pt>
          <cx:pt idx="947">-0.0038709013505433001</cx:pt>
          <cx:pt idx="948">0.0010973377464772976</cx:pt>
          <cx:pt idx="949">0.0025794772499339248</cx:pt>
          <cx:pt idx="950">-0.0063951168887112246</cx:pt>
          <cx:pt idx="951">-0.0048708579284719999</cx:pt>
          <cx:pt idx="952">-0.00030797350149851498</cx:pt>
          <cx:pt idx="953">-0.0032070405330762251</cx:pt>
          <cx:pt idx="954">0.00035964007760018999</cx:pt>
          <cx:pt idx="955">-0.00058651732689576496</cx:pt>
          <cx:pt idx="956">7.0920029916076498e-05</cx:pt>
          <cx:pt idx="957">0.0016588858513018924</cx:pt>
          <cx:pt idx="958">-0.0022795362969666227</cx:pt>
          <cx:pt idx="959">-0.0017051094645567724</cx:pt>
          <cx:pt idx="960">-0.0014916490523396949</cx:pt>
          <cx:pt idx="961">0.00067367363282831748</cx:pt>
          <cx:pt idx="962">-0.0011585023256165199</cx:pt>
          <cx:pt idx="963">-0.001935371445562965</cx:pt>
          <cx:pt idx="964">-0.0026339823508487749</cx:pt>
          <cx:pt idx="965">-2.0080322956477575e-05</cx:pt>
          <cx:pt idx="966">-0.00018908094666185174</cx:pt>
          <cx:pt idx="967">-0.000489754301969835</cx:pt>
          <cx:pt idx="968">0.00091657531754229995</cx:pt>
          <cx:pt idx="969">-0.0017683848327865676</cx:pt>
          <cx:pt idx="970">-0.0037682350617665749</cx:pt>
          <cx:pt idx="971">-0.00047550034496922502</cx:pt>
          <cx:pt idx="972">-0.0028571933977964998</cx:pt>
          <cx:pt idx="973">-0.00079514238274262003</cx:pt>
          <cx:pt idx="974">0.006566489412025975</cx:pt>
          <cx:pt idx="975">0.0037735120648501748</cx:pt>
          <cx:pt idx="976">0.0065146196169783253</cx:pt>
          <cx:pt idx="977">-0.00029479091750499501</cx:pt>
          <cx:pt idx="978">-0.0117649982450467</cx:pt>
          <cx:pt idx="979">-0.0034899228368648499</cx:pt>
          <cx:pt idx="980">-0.003398840126993475</cx:pt>
          <cx:pt idx="981">-0.010656495477108599</cx:pt>
          <cx:pt idx="982">-0.012418696553522426</cx:pt>
          <cx:pt idx="983">-0.0042884516302739003</cx:pt>
          <cx:pt idx="984">-0.0022417225718906974</cx:pt>
          <cx:pt idx="985">0.00057977165095165497</cx:pt>
          <cx:pt idx="986">0.0020956744231906224</cx:pt>
          <cx:pt idx="987">-0.001239436644001295</cx:pt>
          <cx:pt idx="988">0.00075708449539537001</cx:pt>
          <cx:pt idx="989">0.0041081982171310748</cx:pt>
          <cx:pt idx="990">-0.002078455259909795</cx:pt>
          <cx:pt idx="991">-0.005392580119989325</cx:pt>
          <cx:pt idx="992">-0.0045103250413146747</cx:pt>
          <cx:pt idx="993">-0.0091064249629768754</cx:pt>
          <cx:pt idx="994">-0.004184941158764075</cx:pt>
          <cx:pt idx="995">-0.0029095068560073749</cx:pt>
          <cx:pt idx="996">0.0042982917074546748</cx:pt>
          <cx:pt idx="997">-0.0025398317176484001</cx:pt>
          <cx:pt idx="998">-0.0074415768494871751</cx:pt>
          <cx:pt idx="999">-0.0017592915568075726</cx:pt>
          <cx:pt idx="1000">-0.0065100955621078252</cx:pt>
          <cx:pt idx="1001">-0.0104168493167259</cx:pt>
          <cx:pt idx="1002">-0.0041283870093133997</cx:pt>
          <cx:pt idx="1003">-0.0049342120249228254</cx:pt>
          <cx:pt idx="1004">-0.005809981684334325</cx:pt>
          <cx:pt idx="1005">-0.0020646864676443252</cx:pt>
          <cx:pt idx="1006">0.000955277942076485</cx:pt>
          <cx:pt idx="1007">0.000209651193497726</cx:pt>
          <cx:pt idx="1008">2.09038820000722e-05</cx:pt>
          <cx:pt idx="1009">0.00031319650464101752</cx:pt>
          <cx:pt idx="1010">-0.00012022377740294775</cx:pt>
          <cx:pt idx="1011">-6.0278408543396251e-05</cx:pt>
          <cx:pt idx="1012">-0.00057839976307918247</cx:pt>
          <cx:pt idx="1013">0.00176594174286773</cx:pt>
          <cx:pt idx="1014">5.0798375851245001e-05</cx:pt>
          <cx:pt idx="1015">-0.0012695248181386176</cx:pt>
          <cx:pt idx="1016">-0.0034488557534501502</cx:pt>
          <cx:pt idx="1017">-0.0058135900941200004</cx:pt>
          <cx:pt idx="1018">-0.0083717117670403258</cx:pt>
          <cx:pt idx="1019">-0.012053866096299874</cx:pt>
          <cx:pt idx="1020">-0.0039716034250562504</cx:pt>
          <cx:pt idx="1021">-0.00036232350165700002</cx:pt>
          <cx:pt idx="1022">-0.00073406104386671001</cx:pt>
          <cx:pt idx="1023">-0.00081756808349890252</cx:pt>
          <cx:pt idx="1024">0.0023565660887021949</cx:pt>
          <cx:pt idx="1025">0.0009622320989272075</cx:pt>
          <cx:pt idx="1026">-0.0023318362842327202</cx:pt>
          <cx:pt idx="1027">-0.0008590303163836325</cx:pt>
          <cx:pt idx="1028">-0.001919441114073755</cx:pt>
          <cx:pt idx="1029">-0.0047709751034908003</cx:pt>
          <cx:pt idx="1030">3.7066659513254502e-05</cx:pt>
          <cx:pt idx="1031">-0.00025585493528762498</cx:pt>
          <cx:pt idx="1032">-0.00517171110702715</cx:pt>
          <cx:pt idx="1033">-0.0019183556891735226</cx:pt>
          <cx:pt idx="1034">-0.00054711830125396749</cx:pt>
          <cx:pt idx="1035">-0.0001237090393290825</cx:pt>
          <cx:pt idx="1036">4.8199211529782247e-05</cx:pt>
          <cx:pt idx="1037">0.0001646486301361635</cx:pt>
          <cx:pt idx="1038">-0.00017006132927980375</cx:pt>
          <cx:pt idx="1039">0.00076239833715134749</cx:pt>
          <cx:pt idx="1040">0.00081939346284583996</cx:pt>
          <cx:pt idx="1041">-0.0020012890673088901</cx:pt>
          <cx:pt idx="1042">-0.0029058126754413749</cx:pt>
          <cx:pt idx="1043">-0.0049204193233252248</cx:pt>
          <cx:pt idx="1044">-0.0082509049741465758</cx:pt>
          <cx:pt idx="1045">-0.0086118680966861243</cx:pt>
          <cx:pt idx="1046">-0.00290998733171955</cx:pt>
          <cx:pt idx="1047">-0.0038709013505433001</cx:pt>
          <cx:pt idx="1048">0.0010973377464772976</cx:pt>
          <cx:pt idx="1049">0.0025794772499339248</cx:pt>
          <cx:pt idx="1050">-0.0063951168887112246</cx:pt>
          <cx:pt idx="1051">-0.0048708579284719999</cx:pt>
          <cx:pt idx="1052">-0.00030797350149851498</cx:pt>
          <cx:pt idx="1053">-0.0032070405330762251</cx:pt>
          <cx:pt idx="1054">0.00035964007760018999</cx:pt>
          <cx:pt idx="1055">-0.00058651732689576496</cx:pt>
          <cx:pt idx="1056">7.0920029916076498e-05</cx:pt>
          <cx:pt idx="1057">0.0016588858513018924</cx:pt>
          <cx:pt idx="1058">-0.0022795362969666227</cx:pt>
          <cx:pt idx="1059">-0.0017051094645567724</cx:pt>
          <cx:pt idx="1060">-0.0014916490523396949</cx:pt>
          <cx:pt idx="1061">0.00067367363282831748</cx:pt>
          <cx:pt idx="1062">-0.0011585023256165199</cx:pt>
          <cx:pt idx="1063">-0.001935371445562965</cx:pt>
          <cx:pt idx="1064">-0.0026339823508487749</cx:pt>
          <cx:pt idx="1065">-2.0080322956477575e-05</cx:pt>
          <cx:pt idx="1066">-0.00018908094666185174</cx:pt>
          <cx:pt idx="1067">-0.000489754301969835</cx:pt>
          <cx:pt idx="1068">0.00091657531754229995</cx:pt>
          <cx:pt idx="1069">-0.0017683848327865676</cx:pt>
          <cx:pt idx="1070">-0.0037682350617665749</cx:pt>
          <cx:pt idx="1071">-0.00047550034496922502</cx:pt>
          <cx:pt idx="1072">-0.0028571933977964998</cx:pt>
          <cx:pt idx="1073">-0.00079514238274262003</cx:pt>
          <cx:pt idx="1074">0.006566489412025975</cx:pt>
          <cx:pt idx="1075">0.0037735120648501748</cx:pt>
          <cx:pt idx="1076">0.0065146196169783253</cx:pt>
          <cx:pt idx="1077">-0.00029479091750499501</cx:pt>
          <cx:pt idx="1078">-0.0117649982450467</cx:pt>
          <cx:pt idx="1079">-0.0034899228368648499</cx:pt>
          <cx:pt idx="1080">-0.003398840126993475</cx:pt>
          <cx:pt idx="1081">-0.010656495477108599</cx:pt>
          <cx:pt idx="1082">-0.012418696553522426</cx:pt>
          <cx:pt idx="1083">-0.0042884516302739003</cx:pt>
        </cx:lvl>
      </cx:numDim>
    </cx:data>
    <cx:data id="154">
      <cx:numDim type="val">
        <cx:f>Sheet2!$EY$1:$EY$1084</cx:f>
        <cx:lvl ptCount="1084" formatCode="0.00E+00">
          <cx:pt idx="0">6.5844373996633998e-05</cx:pt>
          <cx:pt idx="1">-0.00086400397379242301</cx:pt>
          <cx:pt idx="2">0.00038833614333676702</cx:pt>
          <cx:pt idx="3">5.6769823905303899e-06</cx:pt>
          <cx:pt idx="4">0.00086859834330693501</cx:pt>
          <cx:pt idx="5">6.0736415132793297e-05</cx:pt>
          <cx:pt idx="6">-0.00034087620923976402</cx:pt>
          <cx:pt idx="7">-0.000511044820368832</cx:pt>
          <cx:pt idx="8">0.00056598686009925005</cx:pt>
          <cx:pt idx="9">0.00044205663405963501</cx:pt>
          <cx:pt idx="10">0.00024265791568673099</cx:pt>
          <cx:pt idx="11">0.000484688636060361</cx:pt>
          <cx:pt idx="12">0.000169670361685385</cx:pt>
          <cx:pt idx="13">0.000165831729886349</cx:pt>
          <cx:pt idx="14">0.00045390974980280498</cx:pt>
          <cx:pt idx="15">-0.00115094512419601</cx:pt>
          <cx:pt idx="16">-0.00026508609482876901</cx:pt>
          <cx:pt idx="17">-0.00036522463261449398</cx:pt>
          <cx:pt idx="18">0.00056895634349827303</cx:pt>
          <cx:pt idx="19">0.00035669571766161099</cx:pt>
          <cx:pt idx="20">-0.00041081748328878498</cx:pt>
          <cx:pt idx="21">-0.00067248044076554704</cx:pt>
          <cx:pt idx="22">0.00010224904140951999</cx:pt>
          <cx:pt idx="23">-0.00037317607817966198</cx:pt>
          <cx:pt idx="24">0.00024656476152094001</cx:pt>
          <cx:pt idx="25">0.000312888685242126</cx:pt>
          <cx:pt idx="26">-0.000111522913188741</cx:pt>
          <cx:pt idx="27">6.3720830955046897e-05</cx:pt>
          <cx:pt idx="28">0.00049884068965156704</cx:pt>
          <cx:pt idx="29">-0.000945728105625677</cx:pt>
          <cx:pt idx="30">-0.000178477832634398</cx:pt>
          <cx:pt idx="31">-0.00052919600100219399</cx:pt>
          <cx:pt idx="32">2.6040104360710799e-05</cx:pt>
          <cx:pt idx="33">-0.000212596698038095</cx:pt>
          <cx:pt idx="34">-0.00014807949369166</cx:pt>
          <cx:pt idx="35">-0.00016693302533093301</cx:pt>
          <cx:pt idx="36">0.00020169894569532001</cx:pt>
          <cx:pt idx="37">-0.000936972964699669</cx:pt>
          <cx:pt idx="38">-0.00096875409702282397</cx:pt>
          <cx:pt idx="39">-0.0010942633691268301</cx:pt>
          <cx:pt idx="40">-0.0010795201322033601</cx:pt>
          <cx:pt idx="41">-0.00074555261414230301</cx:pt>
          <cx:pt idx="42">0.0010465099734176401</cx:pt>
          <cx:pt idx="43">0.00094894767875852595</cx:pt>
          <cx:pt idx="44">0.00062905603212321198</cx:pt>
          <cx:pt idx="45">-0.00058137337768291396</cx:pt>
          <cx:pt idx="46">-0.000404242371098672</cx:pt>
          <cx:pt idx="47">-0.00050619636855132898</cx:pt>
          <cx:pt idx="48">-0.00083699592962370201</cx:pt>
          <cx:pt idx="49">-0.00029729034286649601</cx:pt>
          <cx:pt idx="50">7.0206091682794195e-05</cx:pt>
          <cx:pt idx="51">-0.00104530175152424</cx:pt>
          <cx:pt idx="52">-0.000655362743396733</cx:pt>
          <cx:pt idx="53">0.00077801090972583404</cx:pt>
          <cx:pt idx="54">0.000649972447921092</cx:pt>
          <cx:pt idx="55">0.000504727567984325</cx:pt>
          <cx:pt idx="56">-0.000453786001658006</cx:pt>
          <cx:pt idx="57">-5.19563997633713e-05</cx:pt>
          <cx:pt idx="58">0.00063156057419576101</cx:pt>
          <cx:pt idx="59">6.1699621881359498e-05</cx:pt>
          <cx:pt idx="60">0.00016033480058663999</cx:pt>
          <cx:pt idx="61">-6.1482907735936499e-05</cx:pt>
          <cx:pt idx="62">0.00023923123848390701</cx:pt>
          <cx:pt idx="63">-0.00056970247135693704</cx:pt>
          <cx:pt idx="64">-0.00048947735584946197</cx:pt>
          <cx:pt idx="65">0.0011974695494453801</cx:pt>
          <cx:pt idx="66">-0.00053766368449268602</cx:pt>
          <cx:pt idx="67">0.0022805206763861999</cx:pt>
          <cx:pt idx="68">0.0063668877948066596</cx:pt>
          <cx:pt idx="69">0.012958015677544499</cx:pt>
          <cx:pt idx="70">0.017017058453596402</cx:pt>
          <cx:pt idx="71">0.016177481681095798</cx:pt>
          <cx:pt idx="72">0.0065909592497681701</cx:pt>
          <cx:pt idx="73">0.0055665948313629804</cx:pt>
          <cx:pt idx="74">-0.0016693346203517799</cx:pt>
          <cx:pt idx="75">-0.00877233860476208</cx:pt>
          <cx:pt idx="76">-0.0055197930462229598</cx:pt>
          <cx:pt idx="77">-0.0047859679808540398</cx:pt>
          <cx:pt idx="78">-0.0034642163875629899</cx:pt>
          <cx:pt idx="79">-0.00060255365583806401</cx:pt>
          <cx:pt idx="80">0.00169983110277152</cx:pt>
          <cx:pt idx="81">0.00112181662675535</cx:pt>
          <cx:pt idx="82">-0.00050106015661904499</cx:pt>
          <cx:pt idx="83">-0.00049614465016132496</cx:pt>
          <cx:pt idx="84">0.00039927329182400302</cx:pt>
          <cx:pt idx="85">0.00047363942692140701</cx:pt>
          <cx:pt idx="86">0.0010785520114009999</cx:pt>
          <cx:pt idx="87">0.0002501587870006</cx:pt>
          <cx:pt idx="88">-0.00033808613174764798</cx:pt>
          <cx:pt idx="89">-0.0031023707145868798</cx:pt>
          <cx:pt idx="90">-0.0022244386342595902</cx:pt>
          <cx:pt idx="91">-0.0038502889001976099</cx:pt>
          <cx:pt idx="92">-0.00336805168198485</cx:pt>
          <cx:pt idx="93">0.00317039700165279</cx:pt>
          <cx:pt idx="94">0.0054620819181477997</cx:pt>
          <cx:pt idx="95">0.0114218512492953</cx:pt>
          <cx:pt idx="96">0.0130543658316677</cx:pt>
          <cx:pt idx="97">-0.0078379402605317002</cx:pt>
          <cx:pt idx="98">-0.021030738584065602</cx:pt>
          <cx:pt idx="99">-0.0023544879896301601</cx:pt>
          <cx:pt idx="100">0.027212611275565499</cx:pt>
          <cx:pt idx="101">0.0081540888867790394</cx:pt>
          <cx:pt idx="102">-0.0023272077808560799</cx:pt>
          <cx:pt idx="103">-0.0060914239642522097</cx:pt>
          <cx:pt idx="104">-0.039127030589662298</cx:pt>
          <cx:pt idx="105">-0.025448996689373199</cx:pt>
          <cx:pt idx="106">-0.0086816055316343496</cx:pt>
          <cx:pt idx="107">0.00207368233297716</cx:pt>
          <cx:pt idx="108">0.00312677572278545</cx:pt>
          <cx:pt idx="109">-0.0027225453966399299</cx:pt>
          <cx:pt idx="110">-0.0017523044114763</cx:pt>
          <cx:pt idx="111">0.000216925683990656</cx:pt>
          <cx:pt idx="112">-0.00042786218684800001</cx:pt>
          <cx:pt idx="113">-0.000214657861211228</cx:pt>
          <cx:pt idx="114">0.00237739885610071</cx:pt>
          <cx:pt idx="115">0.00048084750588894099</cx:pt>
          <cx:pt idx="116">-0.00082394758596770503</cx:pt>
          <cx:pt idx="117">0.0015778414810247599</cx:pt>
          <cx:pt idx="118">0.0069731584426323198</cx:pt>
          <cx:pt idx="119">0.0089439268861744407</cx:pt>
          <cx:pt idx="120">0.0052793882437581503</cx:pt>
          <cx:pt idx="121">0.0042230206656588597</cx:pt>
          <cx:pt idx="122">0.017513163734362701</cx:pt>
          <cx:pt idx="123">0.0086667080561383704</cx:pt>
          <cx:pt idx="124">0.015282474528122101</cx:pt>
          <cx:pt idx="125">0.025981039587973299</cx:pt>
          <cx:pt idx="126">0.041064450042639797</cx:pt>
          <cx:pt idx="127">0.039180659318417403</cx:pt>
          <cx:pt idx="128">0.0420974450596922</cx:pt>
          <cx:pt idx="129">0.037798661947532598</cx:pt>
          <cx:pt idx="130">0.016615720995552401</cx:pt>
          <cx:pt idx="131">0.0278030130866985</cx:pt>
          <cx:pt idx="132">-0.00030552463366955102</cx:pt>
          <cx:pt idx="133">-0.037041264836748598</cx:pt>
          <cx:pt idx="134">-0.0333140675470215</cx:pt>
          <cx:pt idx="135">-0.037408996105101899</cx:pt>
          <cx:pt idx="136">-0.033963393081536501</cx:pt>
          <cx:pt idx="137">-0.015393347645642499</cx:pt>
          <cx:pt idx="138">-0.0031984235260350499</cx:pt>
          <cx:pt idx="139">-0.00081582576672243202</cx:pt>
          <cx:pt idx="140">-0.00057106193996520505</cx:pt>
          <cx:pt idx="141">-0.00067091913855513098</cx:pt>
          <cx:pt idx="142">5.7013390428748303e-05</cx:pt>
          <cx:pt idx="143">0.00071045012100985302</cx:pt>
          <cx:pt idx="144">0.0022435053241207799</cx:pt>
          <cx:pt idx="145">0.00337318628770834</cx:pt>
          <cx:pt idx="146">0.0013308386576913901</cx:pt>
          <cx:pt idx="147">-0.0037238937441910701</cx:pt>
          <cx:pt idx="148">-0.017819343302205502</cx:pt>
          <cx:pt idx="149">-0.031292264932692097</cx:pt>
          <cx:pt idx="150">-0.023173566807162899</cx:pt>
          <cx:pt idx="151">-0.022736435391727702</cx:pt>
          <cx:pt idx="152">-0.00087568766040328598</cx:pt>
          <cx:pt idx="153">-0.00087577410522721795</cx:pt>
          <cx:pt idx="154">0.016689594799317201</cx:pt>
          <cx:pt idx="155">0.047560984308639698</cx:pt>
          <cx:pt idx="156">0.060894459320617003</cx:pt>
          <cx:pt idx="157">0.046290316460920702</cx:pt>
          <cx:pt idx="158">0.045200846623371101</cx:pt>
          <cx:pt idx="159">0.089336911874516395</cx:pt>
          <cx:pt idx="160">0.039483699278780302</cx:pt>
          <cx:pt idx="161">0.030251383485576301</cx:pt>
          <cx:pt idx="162">-0.0094778850142190202</cx:pt>
          <cx:pt idx="163">-0.032018605192051498</cx:pt>
          <cx:pt idx="164">-0.033778882329670301</cx:pt>
          <cx:pt idx="165">-0.0097814217838463006</cx:pt>
          <cx:pt idx="166">-0.0017993252341597099</cx:pt>
          <cx:pt idx="167">-0.0010166348110473001</cx:pt>
          <cx:pt idx="168">-0.00042630427126617902</cx:pt>
          <cx:pt idx="169">0.000153828419658852</cx:pt>
          <cx:pt idx="170">-0.00350603436117618</cx:pt>
          <cx:pt idx="171">-0.00047032789986336198</cx:pt>
          <cx:pt idx="172">-0.00075660046861831696</cx:pt>
          <cx:pt idx="173">-0.0141935117781887</cx:pt>
          <cx:pt idx="174">-0.0248136219509229</cx:pt>
          <cx:pt idx="175">-0.0362921655916753</cx:pt>
          <cx:pt idx="176">-0.061955935520252602</cx:pt>
          <cx:pt idx="177">-0.058554368813037702</cx:pt>
          <cx:pt idx="178">-0.0393276734781886</cx:pt>
          <cx:pt idx="179">-0.0116170966839523</cx:pt>
          <cx:pt idx="180">0.028875109831551098</cx:pt>
          <cx:pt idx="181">0.029383858338961</cx:pt>
          <cx:pt idx="182">-0.027129890368486401</cx:pt>
          <cx:pt idx="183">-0.058800686308713497</cx:pt>
          <cx:pt idx="184">-0.0261314889206807</cx:pt>
          <cx:pt idx="185">0.00515547472556146</cx:pt>
          <cx:pt idx="186">0.050433615984446602</cx:pt>
          <cx:pt idx="187">0.077795565587816307</cx:pt>
          <cx:pt idx="188">0.0174056301960984</cx:pt>
          <cx:pt idx="189">-0.017212990440110099</cx:pt>
          <cx:pt idx="190">-0.0148713799167181</cx:pt>
          <cx:pt idx="191">-0.029895954746114999</cx:pt>
          <cx:pt idx="192">-0.030151189046499601</cx:pt>
          <cx:pt idx="193">-0.0096163914107041202</cx:pt>
          <cx:pt idx="194">-0.0012255085605098099</cx:pt>
          <cx:pt idx="195">0.00046821166307258399</cx:pt>
          <cx:pt idx="196">-0.00034073777774525999</cx:pt>
          <cx:pt idx="197">-2.0097603034003399e-05</cx:pt>
          <cx:pt idx="198">-0.0059355245121182603</cx:pt>
          <cx:pt idx="199">-0.0012540121225979824</cx:pt>
          <cx:pt idx="200">-0.00014240243655833475</cx:pt>
          <cx:pt idx="201">-0.0041590794492241496</cx:pt>
          <cx:pt idx="202">-0.0085314139193429245</cx:pt>
          <cx:pt idx="203">-0.011344630085876476</cx:pt>
          <cx:pt idx="204">-0.017832975483979874</cx:pt>
          <cx:pt idx="205">-0.020581100409492875</cx:pt>
          <cx:pt idx="206">-0.0031242789664966998</cx:pt>
          <cx:pt idx="207">0.0020005142654874876</cx:pt>
          <cx:pt idx="208">0.0098745470156349005</cx:pt>
          <cx:pt idx="209">0.0091222349887976253</cx:pt>
          <cx:pt idx="210">-0.0045792298021556498</cx:pt>
          <cx:pt idx="211">-0.002743060835578875</cx:pt>
          <cx:pt idx="212">-0.010057287817102125</cx:pt>
          <cx:pt idx="213">-0.0024542469403486399</cx:pt>
          <cx:pt idx="214">0.018659959905846249</cx:pt>
          <cx:pt idx="215">0.027312910149558001</cx:pt>
          <cx:pt idx="216">0.0093627526538136007</cx:pt>
          <cx:pt idx="217">0.01365800856612125</cx:pt>
          <cx:pt idx="218">0.013709670111733975</cx:pt>
          <cx:pt idx="219">-0.0028058660473661498</cx:pt>
          <cx:pt idx="220">-0.0042165170603125253</cx:pt>
          <cx:pt idx="221">-0.0050667979553765501</cx:pt>
          <cx:pt idx="222">-0.00049466240868683252</cx:pt>
          <cx:pt idx="223">-4.7254090470309499e-05</cx:pt>
          <cx:pt idx="224">-0.00022617637283722349</cx:pt>
          <cx:pt idx="225">0.00023332619308739301</cx:pt>
          <cx:pt idx="226">-0.000369261529561725</cx:pt>
          <cx:pt idx="227">-0.00074664001059261752</cx:pt>
          <cx:pt idx="228">0.0021899936696190901</cx:pt>
          <cx:pt idx="229">-0.00617889059812425</cx:pt>
          <cx:pt idx="230">-0.0081959307127478249</cx:pt>
          <cx:pt idx="231">-0.0033193938037190999</cx:pt>
          <cx:pt idx="232">-0.020748039880908901</cx:pt>
          <cx:pt idx="233">-0.015020934427849301</cx:pt>
          <cx:pt idx="234">-0.0014957120873416124</cx:pt>
          <cx:pt idx="235">0.0051374575174820249</cx:pt>
          <cx:pt idx="236">0.010915488078809574</cx:pt>
          <cx:pt idx="237">0.0062641233952756246</cx:pt>
          <cx:pt idx="238">0.01569244866713395</cx:pt>
          <cx:pt idx="239">0.0093650398863303497</cx:pt>
          <cx:pt idx="240">0.0025488408765617751</cx:pt>
          <cx:pt idx="241">0.015445201720340924</cx:pt>
          <cx:pt idx="242">0.0108722862893163</cx:pt>
          <cx:pt idx="243">0.015346460696298849</cx:pt>
          <cx:pt idx="244">0.011054225923040674</cx:pt>
          <cx:pt idx="245">0.0085956155850596006</cx:pt>
          <cx:pt idx="246">0.018960532429769625</cx:pt>
          <cx:pt idx="247">0.0054582366952880997</cx:pt>
          <cx:pt idx="248">-0.010932098949333426</cx:pt>
          <cx:pt idx="249">-0.0048376963277155247</cx:pt>
          <cx:pt idx="250">0.00046076311967362251</cx:pt>
          <cx:pt idx="251">0.00027899465401967502</cx:pt>
          <cx:pt idx="252">4.8326038882225e-05</cx:pt>
          <cx:pt idx="253">4.8857076620890747e-05</cx:pt>
          <cx:pt idx="254">8.4773777254147e-05</cx:pt>
          <cx:pt idx="255">0.0010347661388844275</cx:pt>
          <cx:pt idx="256">0.00085965044590862502</cx:pt>
          <cx:pt idx="257">-0.0031241213284310251</cx:pt>
          <cx:pt idx="258">-0.0072748997916598501</cx:pt>
          <cx:pt idx="259">-0.00149862652324422</cx:pt>
          <cx:pt idx="260">-0.0053884823353933502</cx:pt>
          <cx:pt idx="261">-0.0034338718112320002</cx:pt>
          <cx:pt idx="262">-0.00504372793835245</cx:pt>
          <cx:pt idx="263">0.00030319021227414997</cx:pt>
          <cx:pt idx="264">0.00440151729368095</cx:pt>
          <cx:pt idx="265">-2.2719992387142549e-05</cx:pt>
          <cx:pt idx="266">0.0055799295241538002</cx:pt>
          <cx:pt idx="267">0.007530862672107075</cx:pt>
          <cx:pt idx="268">0.0020534043973229974</cx:pt>
          <cx:pt idx="269">0.0011922595312921524</cx:pt>
          <cx:pt idx="270">-0.0044146542735392499</cx:pt>
          <cx:pt idx="271">-0.009627210691858375</cx:pt>
          <cx:pt idx="272">-0.0032231324350421248</cx:pt>
          <cx:pt idx="273">0.012022680333873974</cx:pt>
          <cx:pt idx="274">0.014996249050875574</cx:pt>
          <cx:pt idx="275">0.0097320791537911996</cx:pt>
          <cx:pt idx="276">-0.0063108197498840746</cx:pt>
          <cx:pt idx="277">-0.0025275018813805251</cx:pt>
          <cx:pt idx="278">0.0012388847873965299</cx:pt>
          <cx:pt idx="279">-0.00058154649320789505</cx:pt>
          <cx:pt idx="280">-2.8817354281247499e-05</cx:pt>
          <cx:pt idx="281">-0.00016324749749317574</cx:pt>
          <cx:pt idx="282">-8.1182724339368497e-05</cx:pt>
          <cx:pt idx="283">0.0008907759773218425</cx:pt>
          <cx:pt idx="284">-0.0010759030008127999</cx:pt>
          <cx:pt idx="285">-0.0028064214267475751</cx:pt>
          <cx:pt idx="286">-0.00034073327248461502</cx:pt>
          <cx:pt idx="287">0.00014370339814168449</cx:pt>
          <cx:pt idx="288">-0.0010918261607028501</cx:pt>
          <cx:pt idx="289">-0.0020183293742878148</cx:pt>
          <cx:pt idx="290">0.0016214969254152</cx:pt>
          <cx:pt idx="291">0.0037499109500839498</cx:pt>
          <cx:pt idx="292">-0.00140927320530729</cx:pt>
          <cx:pt idx="293">0.0035924009035388001</cx:pt>
          <cx:pt idx="294">0.0087706150825437503</cx:pt>
          <cx:pt idx="295">-0.001285572765203485</cx:pt>
          <cx:pt idx="296">-0.0054277516012773749</cx:pt>
          <cx:pt idx="297">0.00064762170236210253</cx:pt>
          <cx:pt idx="298">-0.017311469990879826</cx:pt>
          <cx:pt idx="299">-0.0363230966003791</cx:pt>
          <cx:pt idx="300">-0.0189813897431532</cx:pt>
          <cx:pt idx="301">0.0282957004062292</cx:pt>
          <cx:pt idx="302">0.056702087361988701</cx:pt>
          <cx:pt idx="303">0.0289604869061608</cx:pt>
          <cx:pt idx="304">-0.0154100019617127</cx:pt>
          <cx:pt idx="305">-0.0085464391318215895</cx:pt>
          <cx:pt idx="306">-0.0022039089371559601</cx:pt>
          <cx:pt idx="307">-0.00061703603819296198</cx:pt>
          <cx:pt idx="308">0.00094213850632036402</cx:pt>
          <cx:pt idx="309">0.000285583726824292</cx:pt>
          <cx:pt idx="310">-0.00046305542478579099</cx:pt>
          <cx:pt idx="311">-0.00104163826288591</cx:pt>
          <cx:pt idx="312">-0.0053084206452152999</cx:pt>
          <cx:pt idx="313">-0.00742431153978411</cx:pt>
          <cx:pt idx="314">-0.011565131199560401</cx:pt>
          <cx:pt idx="315">-0.0074424618538178004</cx:pt>
          <cx:pt idx="316">-0.0150685968592589</cx:pt>
          <cx:pt idx="317">0.019372604051621899</cx:pt>
          <cx:pt idx="318">-0.0220547428148982</cx:pt>
          <cx:pt idx="319">-0.0021155434185302401</cx:pt>
          <cx:pt idx="320">0.028961315005106399</cx:pt>
          <cx:pt idx="321">0.0366641518096682</cx:pt>
          <cx:pt idx="322">0.085928139537926607</cx:pt>
          <cx:pt idx="323">0.033311361457571798</cx:pt>
          <cx:pt idx="324">-0.0515559542686286</cx:pt>
          <cx:pt idx="325">-0.047078862866219699</cx:pt>
          <cx:pt idx="326">-0.085080201550245399</cx:pt>
          <cx:pt idx="327">-0.0260836525714815</cx:pt>
          <cx:pt idx="328">0.014813822861581999</cx:pt>
          <cx:pt idx="329">0.021807438581373899</cx:pt>
          <cx:pt idx="330">0.038377461479111703</cx:pt>
          <cx:pt idx="331">0.026436799445137001</cx:pt>
          <cx:pt idx="332">0.00049474153650431898</cx:pt>
          <cx:pt idx="333">-0.0059054717875493198</cx:pt>
          <cx:pt idx="334">-0.0039979874356548904</cx:pt>
          <cx:pt idx="335">-0.000115784775602488</cx:pt>
          <cx:pt idx="336">0.00068249998725263396</cx:pt>
          <cx:pt idx="337">0.00070556547680708905</cx:pt>
          <cx:pt idx="338">0.00022555015356213001</cx:pt>
          <cx:pt idx="339">-0.0045150770316206099</cx:pt>
          <cx:pt idx="340">-0.010782282291952199</cx:pt>
          <cx:pt idx="341">-0.040552933459261503</cx:pt>
          <cx:pt idx="342">-0.041679232912580598</cx:pt>
          <cx:pt idx="343">-0.029714983135021699</cx:pt>
          <cx:pt idx="344">-0.014745584231145</cx:pt>
          <cx:pt idx="345">0.019546540012547998</cx:pt>
          <cx:pt idx="346">-0.069853547480982797</cx:pt>
          <cx:pt idx="347">-0.060092928972684201</cx:pt>
          <cx:pt idx="348">-0.0288820413781514</cx:pt>
          <cx:pt idx="349">-0.0039687854758346597</cx:pt>
          <cx:pt idx="350">0.050375245722196399</cx:pt>
          <cx:pt idx="351">-0.037845603850046101</cx:pt>
          <cx:pt idx="352">-0.082262647405049003</cx:pt>
          <cx:pt idx="353">-0.062873565118469393</cx:pt>
          <cx:pt idx="354">-0.096151245666186297</cx:pt>
          <cx:pt idx="355">-0.029477902326475101</cx:pt>
          <cx:pt idx="356">0.0127182233255057</cx:pt>
          <cx:pt idx="357">0.022867146775415299</cx:pt>
          <cx:pt idx="358">0.013449874851662999</cx:pt>
          <cx:pt idx="359">0.0175754355084397</cx:pt>
          <cx:pt idx="360">0.018075331960933801</cx:pt>
          <cx:pt idx="361">0.0071873266233388302</cx:pt>
          <cx:pt idx="362">-0.00094398426644464405</cx:pt>
          <cx:pt idx="363">0.00100181466565408</cx:pt>
          <cx:pt idx="364">0.000112070781773854</cx:pt>
          <cx:pt idx="365">0.00099649432903577595</cx:pt>
          <cx:pt idx="366">-3.63576579743469e-05</cx:pt>
          <cx:pt idx="367">-0.0036926790639102</cx:pt>
          <cx:pt idx="368">-0.025722117188494299</cx:pt>
          <cx:pt idx="369">-0.067436099085777801</cx:pt>
          <cx:pt idx="370">-0.081507326592757695</cx:pt>
          <cx:pt idx="371">-0.085499526794819203</cx:pt>
          <cx:pt idx="372">-0.030767367587709499</cx:pt>
          <cx:pt idx="373">-0.026946655696579301</cx:pt>
          <cx:pt idx="374">-0.083657381458746002</cx:pt>
          <cx:pt idx="375">-0.076978524754849606</cx:pt>
          <cx:pt idx="376">-0.067222710307112604</cx:pt>
          <cx:pt idx="377">-0.0068226233652145104</cx:pt>
          <cx:pt idx="378">-0.0060659044129915199</cx:pt>
          <cx:pt idx="379">-0.052241689838607198</cx:pt>
          <cx:pt idx="380">-0.068591718076040795</cx:pt>
          <cx:pt idx="381">-0.043052649710022803</cx:pt>
          <cx:pt idx="382">-0.0279855331046324</cx:pt>
          <cx:pt idx="383">-0.036723467505809897</cx:pt>
          <cx:pt idx="384">0.0205266391530728</cx:pt>
          <cx:pt idx="385">-0.0054246277434735002</cx:pt>
          <cx:pt idx="386">-0.0117494202920401</cx:pt>
          <cx:pt idx="387">-0.0213512837515645</cx:pt>
          <cx:pt idx="388">0.00093847399814959705</cx:pt>
          <cx:pt idx="389">0.0076350882099875299</cx:pt>
          <cx:pt idx="390">0.00246641752526198</cx:pt>
          <cx:pt idx="391">0.00084576602524672102</cx:pt>
          <cx:pt idx="392">0.000531898677212576</cx:pt>
          <cx:pt idx="393">-0.0014676938827472899</cx:pt>
          <cx:pt idx="394">-0.00013317211724157401</cx:pt>
          <cx:pt idx="395">-0.0046915186773557101</cx:pt>
          <cx:pt idx="396">-0.027925152596991899</cx:pt>
          <cx:pt idx="397">-0.0770789424977633</cx:pt>
          <cx:pt idx="398">-0.098834381646154101</cx:pt>
          <cx:pt idx="399">-0.084981289417185801</cx:pt>
          <cx:pt idx="400">-0.054312661077796497</cx:pt>
          <cx:pt idx="401">-0.087349675909449601</cx:pt>
          <cx:pt idx="402">-0.080531854193639202</cx:pt>
          <cx:pt idx="403">-0.064786887979096805</cx:pt>
          <cx:pt idx="404">-0.048096350001303002</cx:pt>
          <cx:pt idx="405">-0.032760347501183701</cx:pt>
          <cx:pt idx="406">-0.016383370507547498</cx:pt>
          <cx:pt idx="407">-0.061751868508687899</cx:pt>
          <cx:pt idx="408">-0.073729989415220396</cx:pt>
          <cx:pt idx="409">-0.039792541260167298</cx:pt>
          <cx:pt idx="410">-0.0455294227937268</cx:pt>
          <cx:pt idx="411">-0.033327576222065197</cx:pt>
          <cx:pt idx="412">-0.052632400418730602</cx:pt>
          <cx:pt idx="413">-0.058418861642179402</cx:pt>
          <cx:pt idx="414">-0.058564439205321797</cx:pt>
          <cx:pt idx="415">-0.072513215059834796</cx:pt>
          <cx:pt idx="416">-0.023965618689784599</cx:pt>
          <cx:pt idx="417">0.0047878953422726299</cx:pt>
          <cx:pt idx="418">0.00513456705732406</cx:pt>
          <cx:pt idx="419">-0.00077428319472768597</cx:pt>
          <cx:pt idx="420">0.000113659521373332</cx:pt>
          <cx:pt idx="421">-0.00150771019829945</cx:pt>
          <cx:pt idx="422">-0.0014929757226188</cx:pt>
          <cx:pt idx="423">0.00439786404360015</cx:pt>
          <cx:pt idx="424">-0.0153200104510596</cx:pt>
          <cx:pt idx="425">-0.0455156117920004</cx:pt>
          <cx:pt idx="426">-0.062114360936276598</cx:pt>
          <cx:pt idx="427">-0.065788370836920101</cx:pt>
          <cx:pt idx="428">-0.0331295440643102</cx:pt>
          <cx:pt idx="429">-0.024491050277018901</cx:pt>
          <cx:pt idx="430">-0.028651990985168001</cx:pt>
          <cx:pt idx="431">-0.0030226875440601598</cx:pt>
          <cx:pt idx="432">-0.0054949356221887296</cx:pt>
          <cx:pt idx="433">0.044139462139023297</cx:pt>
          <cx:pt idx="434">0.060124577024952899</cx:pt>
          <cx:pt idx="435">-0.032708402676262398</cx:pt>
          <cx:pt idx="436">-0.035738928867375501</cx:pt>
          <cx:pt idx="437">-0.0671430559827252</cx:pt>
          <cx:pt idx="438">-0.083604135930053794</cx:pt>
          <cx:pt idx="439">-0.092401595898669003</cx:pt>
          <cx:pt idx="440">-0.11079362490426201</cx:pt>
          <cx:pt idx="441">-0.082860294439436197</cx:pt>
          <cx:pt idx="442">-0.0671482532100071</cx:pt>
          <cx:pt idx="443">-0.075869828822184099</cx:pt>
          <cx:pt idx="444">-0.030890300063430499</cx:pt>
          <cx:pt idx="445">0.0100071343116491</cx:pt>
          <cx:pt idx="446">0.0048258609803353602</cx:pt>
          <cx:pt idx="447">0.0025712984098323201</cx:pt>
          <cx:pt idx="448">0.00038900153468544797</cx:pt>
          <cx:pt idx="449">-0.00076417557661382805</cx:pt>
          <cx:pt idx="450">-0.00303732208717935</cx:pt>
          <cx:pt idx="451">0.0065804564986443499</cx:pt>
          <cx:pt idx="452">-0.0073333876298524803</cx:pt>
          <cx:pt idx="453">-0.0276785077410341</cx:pt>
          <cx:pt idx="454">-0.038815887185908698</cx:pt>
          <cx:pt idx="455">-0.033356429557708601</cx:pt>
          <cx:pt idx="456">0.017663556749367301</cx:pt>
          <cx:pt idx="457">0.035898913203301401</cx:pt>
          <cx:pt idx="458">0.018229571253129899</cx:pt>
          <cx:pt idx="459">0.029094020291977898</cx:pt>
          <cx:pt idx="460">0.017290522789057201</cx:pt>
          <cx:pt idx="461">0.041680509071649302</cx:pt>
          <cx:pt idx="462">0.031093465927677599</cx:pt>
          <cx:pt idx="463">-0.028581355122573902</cx:pt>
          <cx:pt idx="464">-0.00105296981619046</cx:pt>
          <cx:pt idx="465">-0.0469312058417947</cx:pt>
          <cx:pt idx="466">-0.104016876329998</cx:pt>
          <cx:pt idx="467">-0.108237893783626</cx:pt>
          <cx:pt idx="468">-0.13367917144716701</cx:pt>
          <cx:pt idx="469">-0.076841014978966601</cx:pt>
          <cx:pt idx="470">-0.050850177666892399</cx:pt>
          <cx:pt idx="471">-0.045766646131290098</cx:pt>
          <cx:pt idx="472">-0.0235963212061529</cx:pt>
          <cx:pt idx="473">0.021426171878262099</cx:pt>
          <cx:pt idx="474">0.010937237433629701</cx:pt>
          <cx:pt idx="475">0.0052154198335581303</cx:pt>
          <cx:pt idx="476">0.00033445133753241802</cx:pt>
          <cx:pt idx="477">-0.00015467719792992601</cx:pt>
          <cx:pt idx="478">-0.0023037264806807199</cx:pt>
          <cx:pt idx="479">0.010516959593276601</cx:pt>
          <cx:pt idx="480">0.012988838643996701</cx:pt>
          <cx:pt idx="481">0.0093270880730374692</cx:pt>
          <cx:pt idx="482">-0.015993216246304998</cx:pt>
          <cx:pt idx="483">-0.018925350504996399</cx:pt>
          <cx:pt idx="484">-0.00040921170334665499</cx:pt>
          <cx:pt idx="485">-0.0025630491334324899</cx:pt>
          <cx:pt idx="486">0.0240861119996525</cx:pt>
          <cx:pt idx="487">0.0225621864554017</cx:pt>
          <cx:pt idx="488">0.018201456115585699</cx:pt>
          <cx:pt idx="489">0.035319323263891103</cx:pt>
          <cx:pt idx="490">0.035861780013893098</cx:pt>
          <cx:pt idx="491">-0.063416272332571202</cx:pt>
          <cx:pt idx="492">-0.0081425688738571197</cx:pt>
          <cx:pt idx="493">-0.088747571702260705</cx:pt>
          <cx:pt idx="494">-0.120895730536447</cx:pt>
          <cx:pt idx="495">-0.113694289310137</cx:pt>
          <cx:pt idx="496">-0.13232743373849501</cx:pt>
          <cx:pt idx="497">-0.066460077529910705</cx:pt>
          <cx:pt idx="498">-0.0214786249028305</cx:pt>
          <cx:pt idx="499">-0.0103438714384117</cx:pt>
          <cx:pt idx="500">0.0082864902952795201</cx:pt>
          <cx:pt idx="501">0.029483284629313</cx:pt>
          <cx:pt idx="502">0.0063896784698017498</cx:pt>
          <cx:pt idx="503">0.00072641888360162605</cx:pt>
          <cx:pt idx="504">-0.00111777097131976</cx:pt>
          <cx:pt idx="505">-8.0281807472162796e-05</cx:pt>
          <cx:pt idx="506">-0.0024656687192844899</cx:pt>
          <cx:pt idx="507">0.028212873954026</cx:pt>
          <cx:pt idx="508">0.044594530282416098</cx:pt>
          <cx:pt idx="509">0.037322015582675699</cx:pt>
          <cx:pt idx="510">0.020085119433281701</cx:pt>
          <cx:pt idx="511">0.00201378336322648</cx:pt>
          <cx:pt idx="512">-0.011112402295759299</cx:pt>
          <cx:pt idx="513">0.0102960461092636</cx:pt>
          <cx:pt idx="514">0.00159521664604743</cx:pt>
          <cx:pt idx="515">-0.018737532605781499</cx:pt>
          <cx:pt idx="516">-0.00209852129187935</cx:pt>
          <cx:pt idx="517">0.018502408812718901</cx:pt>
          <cx:pt idx="518">-0.026518276670006901</cx:pt>
          <cx:pt idx="519">-0.0258062791375442</cx:pt>
          <cx:pt idx="520">-0.0017312874570092</cx:pt>
          <cx:pt idx="521">-0.071130424768272804</cx:pt>
          <cx:pt idx="522">-0.038722632476426697</cx:pt>
          <cx:pt idx="523">-0.079940081212937206</cx:pt>
          <cx:pt idx="524">-0.039955676637581698</cx:pt>
          <cx:pt idx="525">-0.012635245581270001</cx:pt>
          <cx:pt idx="526">0.0277343498722511</cx:pt>
          <cx:pt idx="527">0.0249461225184608</cx:pt>
          <cx:pt idx="528">0.025320189856682201</cx:pt>
          <cx:pt idx="529">0.024980208780472999</cx:pt>
          <cx:pt idx="530">0.0037447136733022302</cx:pt>
          <cx:pt idx="531">0.0011728016900665499</cx:pt>
          <cx:pt idx="532">0.00039184151274672201</cx:pt>
          <cx:pt idx="533">-0.00026933220350764</cx:pt>
          <cx:pt idx="534">-0.0019910489727891201</cx:pt>
          <cx:pt idx="535">0.0206920005096034</cx:pt>
          <cx:pt idx="536">0.046448965782226001</cx:pt>
          <cx:pt idx="537">0.040660707994667797</cx:pt>
          <cx:pt idx="538">0.045532214572034997</cx:pt>
          <cx:pt idx="539">0.041029706852342501</cx:pt>
          <cx:pt idx="540">0.0079444620063728894</cx:pt>
          <cx:pt idx="541">0.058345225189607199</cx:pt>
          <cx:pt idx="542">0.054133551345245098</cx:pt>
          <cx:pt idx="543">0.022082518830543602</cx:pt>
          <cx:pt idx="544">-0.0035567464653898299</cx:pt>
          <cx:pt idx="545">0.035906456762947597</cx:pt>
          <cx:pt idx="546">0.0041923714389839502</cx:pt>
          <cx:pt idx="547">0.0034352903280863</cx:pt>
          <cx:pt idx="548">0.0083069137079999997</cx:pt>
          <cx:pt idx="549">0.011053200782264801</cx:pt>
          <cx:pt idx="550">-0.0132458158494716</cx:pt>
          <cx:pt idx="551">0.0030947564756988902</cx:pt>
          <cx:pt idx="552">0.0069756002091759797</cx:pt>
          <cx:pt idx="553">0.024044587559019601</cx:pt>
          <cx:pt idx="554">0.042263727231120103</cx:pt>
          <cx:pt idx="555">0.049452689904288402</cx:pt>
          <cx:pt idx="556">0.020275949813752601</cx:pt>
          <cx:pt idx="557">0.025944937408711399</cx:pt>
          <cx:pt idx="558">0.00468954649213533</cx:pt>
          <cx:pt idx="559">-3.9188418602856003e-05</cx:pt>
          <cx:pt idx="560">0.00072202250424638695</cx:pt>
          <cx:pt idx="561">-0.00080448384670939101</cx:pt>
          <cx:pt idx="562">0.0041772768453533097</cx:pt>
          <cx:pt idx="563">0.029341105975779599</cx:pt>
          <cx:pt idx="564">0.040431523699013303</cx:pt>
          <cx:pt idx="565">0.022166602683573199</cx:pt>
          <cx:pt idx="566">0.078598195048814906</cx:pt>
          <cx:pt idx="567">0.092763898335666395</cx:pt>
          <cx:pt idx="568">0.037171767127373002</cx:pt>
          <cx:pt idx="569">0.041283140280401497</cx:pt>
          <cx:pt idx="570">0.048176028205851699</cx:pt>
          <cx:pt idx="571">0.04508667542507</cx:pt>
          <cx:pt idx="572">0.044674924520545597</cx:pt>
          <cx:pt idx="573">-0.014718888680260901</cx:pt>
          <cx:pt idx="574">0.053712588668014503</cx:pt>
          <cx:pt idx="575">0.053484252557802203</cx:pt>
          <cx:pt idx="576">0.062310219805991697</cx:pt>
          <cx:pt idx="577">0.050575785683459197</cx:pt>
          <cx:pt idx="578">0.056511557599741302</cx:pt>
          <cx:pt idx="579">0.047080628907379997</cx:pt>
          <cx:pt idx="580">0.050923759646744303</cx:pt>
          <cx:pt idx="581">0.060163303270817897</cx:pt>
          <cx:pt idx="582">0.058852025754094303</cx:pt>
          <cx:pt idx="583">0.065092068318336194</cx:pt>
          <cx:pt idx="584">0.024167754911594501</cx:pt>
          <cx:pt idx="585">0.016823016062539001</cx:pt>
          <cx:pt idx="586">0.0027115398069214899</cx:pt>
          <cx:pt idx="587">0.00024331659775079901</cx:pt>
          <cx:pt idx="588">-0.00018091272939188701</cx:pt>
          <cx:pt idx="589">0.00025356180917997402</cx:pt>
          <cx:pt idx="590">0.013123334529712699</cx:pt>
          <cx:pt idx="591">0.028897138906488502</cx:pt>
          <cx:pt idx="592">0.050179710074756599</cx:pt>
          <cx:pt idx="593">0.027559119236952302</cx:pt>
          <cx:pt idx="594">0.075050344856931697</cx:pt>
          <cx:pt idx="595">0.073476223904785906</cx:pt>
          <cx:pt idx="596">0.025650270744166901</cx:pt>
          <cx:pt idx="597">0.024270200690251698</cx:pt>
          <cx:pt idx="598">0.0133359285542815</cx:pt>
          <cx:pt idx="599">-0.019530152399097299</cx:pt>
          <cx:pt idx="600">0.0184547262798</cx:pt>
          <cx:pt idx="601">0.015576889717343501</cx:pt>
          <cx:pt idx="602">0.031815156473343299</cx:pt>
          <cx:pt idx="603">0.055476516119508198</cx:pt>
          <cx:pt idx="604">0.035587113162181799</cx:pt>
          <cx:pt idx="605">0.025600289248004799</cx:pt>
          <cx:pt idx="606">0.052423679513341301</cx:pt>
          <cx:pt idx="607">0.0484509773711349</cx:pt>
          <cx:pt idx="608">0.049356774379205</cx:pt>
          <cx:pt idx="609">0.038066785021328001</cx:pt>
          <cx:pt idx="610">0.059058950444534103</cx:pt>
          <cx:pt idx="611">0.036963848154890303</cx:pt>
          <cx:pt idx="612">0.018216622734057199</cx:pt>
          <cx:pt idx="613">0.01151657226507</cx:pt>
          <cx:pt idx="614">0.0020637018302304701</cx:pt>
          <cx:pt idx="615">0.00024699726526134701</cx:pt>
          <cx:pt idx="616">-0.00079839219147175998</cx:pt>
          <cx:pt idx="617">-0.00018572788003201501</cx:pt>
          <cx:pt idx="618">0.0063546631332395799</cx:pt>
          <cx:pt idx="619">0.010228489975854</cx:pt>
          <cx:pt idx="620">0.0400707686456944</cx:pt>
          <cx:pt idx="621">0.060300075877221297</cx:pt>
          <cx:pt idx="622">0.069367201784326593</cx:pt>
          <cx:pt idx="623">0.0825818664214127</cx:pt>
          <cx:pt idx="624">0.0529922679302798</cx:pt>
          <cx:pt idx="625">0.045571869404725303</cx:pt>
          <cx:pt idx="626">0.0104035461901648</cx:pt>
          <cx:pt idx="627">-0.0085674415055236892</cx:pt>
          <cx:pt idx="628">-0.0254793749772959</cx:pt>
          <cx:pt idx="629">0.016441116750189499</cx:pt>
          <cx:pt idx="630">0.053274589988916397</cx:pt>
          <cx:pt idx="631">0.0347920550041965</cx:pt>
          <cx:pt idx="632">0.00099478134293416298</cx:pt>
          <cx:pt idx="633">-0.0125822195385505</cx:pt>
          <cx:pt idx="634">0.021354401542844501</cx:pt>
          <cx:pt idx="635">0.062052071860186402</cx:pt>
          <cx:pt idx="636">0.053882424233769002</cx:pt>
          <cx:pt idx="637">0.035311783564393899</cx:pt>
          <cx:pt idx="638">0.021020318345056702</cx:pt>
          <cx:pt idx="639">0.014045447435128601</cx:pt>
          <cx:pt idx="640">0.0057368815479851201</cx:pt>
          <cx:pt idx="641">0.0040819148694372998</cx:pt>
          <cx:pt idx="642">-0.000120456663137663</cx:pt>
          <cx:pt idx="643">-5.0029590698675803e-05</cx:pt>
          <cx:pt idx="644">-0.000238325769761316</cx:pt>
          <cx:pt idx="645">0.00034348797307437901</cx:pt>
          <cx:pt idx="646">0.00043526295322308402</cx:pt>
          <cx:pt idx="647">-0.00049245324139109701</cx:pt>
          <cx:pt idx="648">0.0076590801303448404</cx:pt>
          <cx:pt idx="649">0.0024970217783921401</cx:pt>
          <cx:pt idx="650">-0.00348981201664918</cx:pt>
          <cx:pt idx="651">0.0151126843428721</cx:pt>
          <cx:pt idx="652">0.0068118735940814398</cx:pt>
          <cx:pt idx="653">0.00706333996666836</cx:pt>
          <cx:pt idx="654">0.0059962079494866602</cx:pt>
          <cx:pt idx="655">0.037852591720913799</cx:pt>
          <cx:pt idx="656">0.048019515778401599</cx:pt>
          <cx:pt idx="657">0.064624776397586001</cx:pt>
          <cx:pt idx="658">-0.0029854862960517598</cx:pt>
          <cx:pt idx="659">-0.00517200992191313</cx:pt>
          <cx:pt idx="660">0.025509702291512299</cx:pt>
          <cx:pt idx="661">0.014282630119685001</cx:pt>
          <cx:pt idx="662">0.0254662048120506</cx:pt>
          <cx:pt idx="663">0.043214056795539198</cx:pt>
          <cx:pt idx="664">0.029213174367810499</cx:pt>
          <cx:pt idx="665">0.0099057540141447506</cx:pt>
          <cx:pt idx="666">0.0084252517296043907</cx:pt>
          <cx:pt idx="667">0.00408819021913204</cx:pt>
          <cx:pt idx="668">0.0025709337338247402</cx:pt>
          <cx:pt idx="669">0.00195011283673939</cx:pt>
          <cx:pt idx="670">0.00013234837239296099</cx:pt>
          <cx:pt idx="671">0.00017054289511496</cx:pt>
          <cx:pt idx="672">0.00017304351025222399</cx:pt>
          <cx:pt idx="673">0.000148391742410287</cx:pt>
          <cx:pt idx="674">0.00055768257342673404</cx:pt>
          <cx:pt idx="675">-0.0053225896678518302</cx:pt>
          <cx:pt idx="676">-0.0088814462899400905</cx:pt>
          <cx:pt idx="677">-0.020677983416796001</cx:pt>
          <cx:pt idx="678">-0.0283610712717468</cx:pt>
          <cx:pt idx="679">-0.0540613998270255</cx:pt>
          <cx:pt idx="680">-0.046209019534772099</cx:pt>
          <cx:pt idx="681">-0.017684464485291498</cx:pt>
          <cx:pt idx="682">-0.0149032065066598</cx:pt>
          <cx:pt idx="683">0.0144717695988144</cx:pt>
          <cx:pt idx="684">0.0054036998223494399</cx:pt>
          <cx:pt idx="685">0.024845155944020599</cx:pt>
          <cx:pt idx="686">0.023831358264369801</cx:pt>
          <cx:pt idx="687">-0.015500866869305701</cx:pt>
          <cx:pt idx="688">0.0041024146972599299</cx:pt>
          <cx:pt idx="689">0.021462140507042399</cx:pt>
          <cx:pt idx="690">0.018307005449264301</cx:pt>
          <cx:pt idx="691">0.020345942809491101</cx:pt>
          <cx:pt idx="692">-3.7962406260978001e-06</cx:pt>
          <cx:pt idx="693">-0.0068469960531243003</cx:pt>
          <cx:pt idx="694">-0.010198652438714401</cx:pt>
          <cx:pt idx="695">-0.0068144336983852498</cx:pt>
          <cx:pt idx="696">0.0025567218749705601</cx:pt>
          <cx:pt idx="697">0.0022707339030138599</cx:pt>
          <cx:pt idx="698">0.00023421164642511801</cx:pt>
          <cx:pt idx="699">-6.5457523833716794e-05</cx:pt>
          <cx:pt idx="700">-0.00014642782310018</cx:pt>
          <cx:pt idx="701">0.00028072299459301701</cx:pt>
          <cx:pt idx="702">-0.00016633608455357001</cx:pt>
          <cx:pt idx="703">-0.0012301846035259001</cx:pt>
          <cx:pt idx="704">-0.0074704138620406198</cx:pt>
          <cx:pt idx="705">-0.016907315101341601</cx:pt>
          <cx:pt idx="706">-0.0043597458969751</cx:pt>
          <cx:pt idx="707">-0.013226002417554601</cx:pt>
          <cx:pt idx="708">-0.022296065819530302</cx:pt>
          <cx:pt idx="709">-0.015958411021089199</cx:pt>
          <cx:pt idx="710">-0.0075055595508824102</cx:pt>
          <cx:pt idx="711">0.0015542409576464601</cx:pt>
          <cx:pt idx="712">0.00814441287681009</cx:pt>
          <cx:pt idx="713">0.0157126254380426</cx:pt>
          <cx:pt idx="714">0.021884711609878801</cx:pt>
          <cx:pt idx="715">0.0114159087071299</cx:pt>
          <cx:pt idx="716">0.0016413356410258199</cx:pt>
          <cx:pt idx="717">0.0063804364067289602</cx:pt>
          <cx:pt idx="718">0.0037137529351597299</cx:pt>
          <cx:pt idx="719">-0.0037488090602962</cx:pt>
          <cx:pt idx="720">-0.012698146285988201</cx:pt>
          <cx:pt idx="721">-0.014746831650908</cx:pt>
          <cx:pt idx="722">-0.015756845751178</cx:pt>
          <cx:pt idx="723">-0.00458886694210839</cx:pt>
          <cx:pt idx="724">-0.0010127635642199499</cx:pt>
          <cx:pt idx="725">-0.00055068367209550701</cx:pt>
          <cx:pt idx="726">0.00090305279374955599</cx:pt>
          <cx:pt idx="727">-0.000596863654370538</cx:pt>
          <cx:pt idx="728">-0.00062913441309430805</cx:pt>
          <cx:pt idx="729">-6.1792231313669303e-05</cx:pt>
          <cx:pt idx="730">-0.000266992050693047</cx:pt>
          <cx:pt idx="731">0.00053100718256182298</cx:pt>
          <cx:pt idx="732">-0.0036244316408521301</cx:pt>
          <cx:pt idx="733">-0.0096520670070138793</cx:pt>
          <cx:pt idx="734">-0.011793343428524901</cx:pt>
          <cx:pt idx="735">-0.0070568052642191702</cx:pt>
          <cx:pt idx="736">0.00040132466633840703</cx:pt>
          <cx:pt idx="737">-0.0012540439500213099</cx:pt>
          <cx:pt idx="738">0.000325789429130863</cx:pt>
          <cx:pt idx="739">0.0053215460581998598</cx:pt>
          <cx:pt idx="740">-0.0061523860753348999</cx:pt>
          <cx:pt idx="741">-0.0083738221869199998</cx:pt>
          <cx:pt idx="742">-0.0078131964538325199</cx:pt>
          <cx:pt idx="743">-0.0083674177366819206</cx:pt>
          <cx:pt idx="744">-0.0072179674082647697</cx:pt>
          <cx:pt idx="745">-0.00313442386634259</cx:pt>
          <cx:pt idx="746">-0.00078260672120089299</cx:pt>
          <cx:pt idx="747">-0.0022574457314392198</cx:pt>
          <cx:pt idx="748">-0.0029878541420778502</cx:pt>
          <cx:pt idx="749">-0.0025406390304889299</cx:pt>
          <cx:pt idx="750">-0.00095953858738093199</cx:pt>
          <cx:pt idx="751">0.00067548737815857304</cx:pt>
          <cx:pt idx="752">-9.4373035887960395e-05</cx:pt>
          <cx:pt idx="753">-0.00014087845137251</cx:pt>
          <cx:pt idx="754">-9.4703191593840895e-05</cx:pt>
          <cx:pt idx="755">-0.00094369633732557605</cx:pt>
          <cx:pt idx="756">-5.1701450874799198e-05</cx:pt>
          <cx:pt idx="757">-0.000106671522827604</cx:pt>
          <cx:pt idx="758">3.7779040542301801e-05</cx:pt>
          <cx:pt idx="759">-0.00076036493873774002</cx:pt>
          <cx:pt idx="760">-0.00027390595443437199</cx:pt>
          <cx:pt idx="761">0.00029543444687299999</cx:pt>
          <cx:pt idx="762">2.6528739147035002e-05</cx:pt>
          <cx:pt idx="763">-0.000136103657738614</cx:pt>
          <cx:pt idx="764">0.00028102110287042399</cx:pt>
          <cx:pt idx="765">0.000288806489868247</cx:pt>
          <cx:pt idx="766">0.0022983798547410502</cx:pt>
          <cx:pt idx="767">-0.00019951985974912099</cx:pt>
          <cx:pt idx="768">-0.000770327407904335</cx:pt>
          <cx:pt idx="769">-0.00088998217648407604</cx:pt>
          <cx:pt idx="770">0.00119474256670692</cx:pt>
          <cx:pt idx="771">0.00110990128741711</cx:pt>
          <cx:pt idx="772">0.00010004213601907999</cx:pt>
          <cx:pt idx="773">-8.9462640281384896e-05</cx:pt>
          <cx:pt idx="774">-0.00078781704767244098</cx:pt>
          <cx:pt idx="775">0.000187569321623153</cx:pt>
          <cx:pt idx="776">-0.00057031588523372102</cx:pt>
          <cx:pt idx="777">2.78532915684966e-05</cx:pt>
          <cx:pt idx="778">-0.00096898163257736099</cx:pt>
          <cx:pt idx="779">-0.00039527201256369803</cx:pt>
          <cx:pt idx="780">-0.00042735821487399601</cx:pt>
          <cx:pt idx="781">-0.00020395526828233699</cx:pt>
          <cx:pt idx="782">-0.00086073863942102795</cx:pt>
          <cx:pt idx="783">-0.000188071872915764</cx:pt>
          <cx:pt idx="784">-0.0012540121225979824</cx:pt>
          <cx:pt idx="785">-0.00014240243655833475</cx:pt>
          <cx:pt idx="786">-0.0041590794492241496</cx:pt>
          <cx:pt idx="787">-0.0085314139193429245</cx:pt>
          <cx:pt idx="788">-0.011344630085876476</cx:pt>
          <cx:pt idx="789">-0.017832975483979874</cx:pt>
          <cx:pt idx="790">-0.020581100409492875</cx:pt>
          <cx:pt idx="791">-0.0031242789664966998</cx:pt>
          <cx:pt idx="792">0.0020005142654874876</cx:pt>
          <cx:pt idx="793">0.0098745470156349005</cx:pt>
          <cx:pt idx="794">0.0091222349887976253</cx:pt>
          <cx:pt idx="795">-0.0045792298021556498</cx:pt>
          <cx:pt idx="796">-0.002743060835578875</cx:pt>
          <cx:pt idx="797">-0.010057287817102125</cx:pt>
          <cx:pt idx="798">-0.0024542469403486399</cx:pt>
          <cx:pt idx="799">0.018659959905846249</cx:pt>
          <cx:pt idx="800">0.027312910149558001</cx:pt>
          <cx:pt idx="801">0.0093627526538136007</cx:pt>
          <cx:pt idx="802">0.01365800856612125</cx:pt>
          <cx:pt idx="803">0.013709670111733975</cx:pt>
          <cx:pt idx="804">-0.0028058660473661498</cx:pt>
          <cx:pt idx="805">-0.0042165170603125253</cx:pt>
          <cx:pt idx="806">-0.0050667979553765501</cx:pt>
          <cx:pt idx="807">-0.00049466240868683252</cx:pt>
          <cx:pt idx="808">-4.7254090470309499e-05</cx:pt>
          <cx:pt idx="809">-0.00022617637283722349</cx:pt>
          <cx:pt idx="810">0.00023332619308739301</cx:pt>
          <cx:pt idx="811">-0.000369261529561725</cx:pt>
          <cx:pt idx="812">-0.00074664001059261752</cx:pt>
          <cx:pt idx="813">0.0021899936696190901</cx:pt>
          <cx:pt idx="814">-0.00617889059812425</cx:pt>
          <cx:pt idx="815">-0.0081959307127478249</cx:pt>
          <cx:pt idx="816">-0.0033193938037190999</cx:pt>
          <cx:pt idx="817">-0.020748039880908901</cx:pt>
          <cx:pt idx="818">-0.015020934427849301</cx:pt>
          <cx:pt idx="819">-0.0014957120873416124</cx:pt>
          <cx:pt idx="820">0.0051374575174820249</cx:pt>
          <cx:pt idx="821">0.010915488078809574</cx:pt>
          <cx:pt idx="822">0.0062641233952756246</cx:pt>
          <cx:pt idx="823">0.01569244866713395</cx:pt>
          <cx:pt idx="824">0.0093650398863303497</cx:pt>
          <cx:pt idx="825">0.0025488408765617751</cx:pt>
          <cx:pt idx="826">0.015445201720340924</cx:pt>
          <cx:pt idx="827">0.0108722862893163</cx:pt>
          <cx:pt idx="828">0.015346460696298849</cx:pt>
          <cx:pt idx="829">0.011054225923040674</cx:pt>
          <cx:pt idx="830">0.0085956155850596006</cx:pt>
          <cx:pt idx="831">0.018960532429769625</cx:pt>
          <cx:pt idx="832">0.0054582366952880997</cx:pt>
          <cx:pt idx="833">-0.010932098949333426</cx:pt>
          <cx:pt idx="834">-0.0048376963277155247</cx:pt>
          <cx:pt idx="835">0.00046076311967362251</cx:pt>
          <cx:pt idx="836">0.00027899465401967502</cx:pt>
          <cx:pt idx="837">4.8326038882225e-05</cx:pt>
          <cx:pt idx="838">4.8857076620890747e-05</cx:pt>
          <cx:pt idx="839">8.4773777254147e-05</cx:pt>
          <cx:pt idx="840">0.0010347661388844275</cx:pt>
          <cx:pt idx="841">0.00085965044590862502</cx:pt>
          <cx:pt idx="842">-0.0031241213284310251</cx:pt>
          <cx:pt idx="843">-0.0072748997916598501</cx:pt>
          <cx:pt idx="844">-0.00149862652324422</cx:pt>
          <cx:pt idx="845">-0.0053884823353933502</cx:pt>
          <cx:pt idx="846">-0.0034338718112320002</cx:pt>
          <cx:pt idx="847">-0.00504372793835245</cx:pt>
          <cx:pt idx="848">0.00030319021227414997</cx:pt>
          <cx:pt idx="849">0.00440151729368095</cx:pt>
          <cx:pt idx="850">-2.2719992387142549e-05</cx:pt>
          <cx:pt idx="851">0.0055799295241538002</cx:pt>
          <cx:pt idx="852">0.007530862672107075</cx:pt>
          <cx:pt idx="853">0.0020534043973229974</cx:pt>
          <cx:pt idx="854">0.0011922595312921524</cx:pt>
          <cx:pt idx="855">-0.0044146542735392499</cx:pt>
          <cx:pt idx="856">-0.009627210691858375</cx:pt>
          <cx:pt idx="857">-0.0032231324350421248</cx:pt>
          <cx:pt idx="858">0.012022680333873974</cx:pt>
          <cx:pt idx="859">0.014996249050875574</cx:pt>
          <cx:pt idx="860">0.0097320791537911996</cx:pt>
          <cx:pt idx="861">-0.0063108197498840746</cx:pt>
          <cx:pt idx="862">-0.0025275018813805251</cx:pt>
          <cx:pt idx="863">0.0012388847873965299</cx:pt>
          <cx:pt idx="864">-0.00058154649320789505</cx:pt>
          <cx:pt idx="865">-2.8817354281247499e-05</cx:pt>
          <cx:pt idx="866">-0.00016324749749317574</cx:pt>
          <cx:pt idx="867">-8.1182724339368497e-05</cx:pt>
          <cx:pt idx="868">0.0008907759773218425</cx:pt>
          <cx:pt idx="869">-0.0010759030008127999</cx:pt>
          <cx:pt idx="870">-0.0028064214267475751</cx:pt>
          <cx:pt idx="871">-0.00034073327248461502</cx:pt>
          <cx:pt idx="872">0.00014370339814168449</cx:pt>
          <cx:pt idx="873">-0.0010918261607028501</cx:pt>
          <cx:pt idx="874">-0.0020183293742878148</cx:pt>
          <cx:pt idx="875">0.0016214969254152</cx:pt>
          <cx:pt idx="876">0.0037499109500839498</cx:pt>
          <cx:pt idx="877">-0.00140927320530729</cx:pt>
          <cx:pt idx="878">0.0035924009035388001</cx:pt>
          <cx:pt idx="879">0.0087706150825437503</cx:pt>
          <cx:pt idx="880">-0.001285572765203485</cx:pt>
          <cx:pt idx="881">-0.0054277516012773749</cx:pt>
          <cx:pt idx="882">0.00064762170236210253</cx:pt>
          <cx:pt idx="883">-0.017311469990879826</cx:pt>
          <cx:pt idx="884">-0.0012540121225979824</cx:pt>
          <cx:pt idx="885">-0.00014240243655833475</cx:pt>
          <cx:pt idx="886">-0.0041590794492241496</cx:pt>
          <cx:pt idx="887">-0.0085314139193429245</cx:pt>
          <cx:pt idx="888">-0.011344630085876476</cx:pt>
          <cx:pt idx="889">-0.017832975483979874</cx:pt>
          <cx:pt idx="890">-0.020581100409492875</cx:pt>
          <cx:pt idx="891">-0.0031242789664966998</cx:pt>
          <cx:pt idx="892">0.0020005142654874876</cx:pt>
          <cx:pt idx="893">0.0098745470156349005</cx:pt>
          <cx:pt idx="894">0.0091222349887976253</cx:pt>
          <cx:pt idx="895">-0.0045792298021556498</cx:pt>
          <cx:pt idx="896">-0.002743060835578875</cx:pt>
          <cx:pt idx="897">-0.010057287817102125</cx:pt>
          <cx:pt idx="898">-0.0024542469403486399</cx:pt>
          <cx:pt idx="899">0.018659959905846249</cx:pt>
          <cx:pt idx="900">0.027312910149558001</cx:pt>
          <cx:pt idx="901">0.0093627526538136007</cx:pt>
          <cx:pt idx="902">0.01365800856612125</cx:pt>
          <cx:pt idx="903">0.013709670111733975</cx:pt>
          <cx:pt idx="904">-0.0028058660473661498</cx:pt>
          <cx:pt idx="905">-0.0042165170603125253</cx:pt>
          <cx:pt idx="906">-0.0050667979553765501</cx:pt>
          <cx:pt idx="907">-0.00049466240868683252</cx:pt>
          <cx:pt idx="908">-4.7254090470309499e-05</cx:pt>
          <cx:pt idx="909">-0.00022617637283722349</cx:pt>
          <cx:pt idx="910">0.00023332619308739301</cx:pt>
          <cx:pt idx="911">-0.000369261529561725</cx:pt>
          <cx:pt idx="912">-0.00074664001059261752</cx:pt>
          <cx:pt idx="913">0.0021899936696190901</cx:pt>
          <cx:pt idx="914">-0.00617889059812425</cx:pt>
          <cx:pt idx="915">-0.0081959307127478249</cx:pt>
          <cx:pt idx="916">-0.0033193938037190999</cx:pt>
          <cx:pt idx="917">-0.020748039880908901</cx:pt>
          <cx:pt idx="918">-0.015020934427849301</cx:pt>
          <cx:pt idx="919">-0.0014957120873416124</cx:pt>
          <cx:pt idx="920">0.0051374575174820249</cx:pt>
          <cx:pt idx="921">0.010915488078809574</cx:pt>
          <cx:pt idx="922">0.0062641233952756246</cx:pt>
          <cx:pt idx="923">0.01569244866713395</cx:pt>
          <cx:pt idx="924">0.0093650398863303497</cx:pt>
          <cx:pt idx="925">0.0025488408765617751</cx:pt>
          <cx:pt idx="926">0.015445201720340924</cx:pt>
          <cx:pt idx="927">0.0108722862893163</cx:pt>
          <cx:pt idx="928">0.015346460696298849</cx:pt>
          <cx:pt idx="929">0.011054225923040674</cx:pt>
          <cx:pt idx="930">0.0085956155850596006</cx:pt>
          <cx:pt idx="931">0.018960532429769625</cx:pt>
          <cx:pt idx="932">0.0054582366952880997</cx:pt>
          <cx:pt idx="933">-0.010932098949333426</cx:pt>
          <cx:pt idx="934">-0.0048376963277155247</cx:pt>
          <cx:pt idx="935">0.00046076311967362251</cx:pt>
          <cx:pt idx="936">0.00027899465401967502</cx:pt>
          <cx:pt idx="937">4.8326038882225e-05</cx:pt>
          <cx:pt idx="938">4.8857076620890747e-05</cx:pt>
          <cx:pt idx="939">8.4773777254147e-05</cx:pt>
          <cx:pt idx="940">0.0010347661388844275</cx:pt>
          <cx:pt idx="941">0.00085965044590862502</cx:pt>
          <cx:pt idx="942">-0.0031241213284310251</cx:pt>
          <cx:pt idx="943">-0.0072748997916598501</cx:pt>
          <cx:pt idx="944">-0.00149862652324422</cx:pt>
          <cx:pt idx="945">-0.0053884823353933502</cx:pt>
          <cx:pt idx="946">-0.0034338718112320002</cx:pt>
          <cx:pt idx="947">-0.00504372793835245</cx:pt>
          <cx:pt idx="948">0.00030319021227414997</cx:pt>
          <cx:pt idx="949">0.00440151729368095</cx:pt>
          <cx:pt idx="950">-2.2719992387142549e-05</cx:pt>
          <cx:pt idx="951">0.0055799295241538002</cx:pt>
          <cx:pt idx="952">0.007530862672107075</cx:pt>
          <cx:pt idx="953">0.0020534043973229974</cx:pt>
          <cx:pt idx="954">0.0011922595312921524</cx:pt>
          <cx:pt idx="955">-0.0044146542735392499</cx:pt>
          <cx:pt idx="956">-0.009627210691858375</cx:pt>
          <cx:pt idx="957">-0.0032231324350421248</cx:pt>
          <cx:pt idx="958">0.012022680333873974</cx:pt>
          <cx:pt idx="959">0.014996249050875574</cx:pt>
          <cx:pt idx="960">0.0097320791537911996</cx:pt>
          <cx:pt idx="961">-0.0063108197498840746</cx:pt>
          <cx:pt idx="962">-0.0025275018813805251</cx:pt>
          <cx:pt idx="963">0.0012388847873965299</cx:pt>
          <cx:pt idx="964">-0.00058154649320789505</cx:pt>
          <cx:pt idx="965">-2.8817354281247499e-05</cx:pt>
          <cx:pt idx="966">-0.00016324749749317574</cx:pt>
          <cx:pt idx="967">-8.1182724339368497e-05</cx:pt>
          <cx:pt idx="968">0.0008907759773218425</cx:pt>
          <cx:pt idx="969">-0.0010759030008127999</cx:pt>
          <cx:pt idx="970">-0.0028064214267475751</cx:pt>
          <cx:pt idx="971">-0.00034073327248461502</cx:pt>
          <cx:pt idx="972">0.00014370339814168449</cx:pt>
          <cx:pt idx="973">-0.0010918261607028501</cx:pt>
          <cx:pt idx="974">-0.0020183293742878148</cx:pt>
          <cx:pt idx="975">0.0016214969254152</cx:pt>
          <cx:pt idx="976">0.0037499109500839498</cx:pt>
          <cx:pt idx="977">-0.00140927320530729</cx:pt>
          <cx:pt idx="978">0.0035924009035388001</cx:pt>
          <cx:pt idx="979">0.0087706150825437503</cx:pt>
          <cx:pt idx="980">-0.001285572765203485</cx:pt>
          <cx:pt idx="981">-0.0054277516012773749</cx:pt>
          <cx:pt idx="982">0.00064762170236210253</cx:pt>
          <cx:pt idx="983">-0.017311469990879826</cx:pt>
          <cx:pt idx="984">-0.0012540121225979824</cx:pt>
          <cx:pt idx="985">-0.00014240243655833475</cx:pt>
          <cx:pt idx="986">-0.0041590794492241496</cx:pt>
          <cx:pt idx="987">-0.0085314139193429245</cx:pt>
          <cx:pt idx="988">-0.011344630085876476</cx:pt>
          <cx:pt idx="989">-0.017832975483979874</cx:pt>
          <cx:pt idx="990">-0.020581100409492875</cx:pt>
          <cx:pt idx="991">-0.0031242789664966998</cx:pt>
          <cx:pt idx="992">0.0020005142654874876</cx:pt>
          <cx:pt idx="993">0.0098745470156349005</cx:pt>
          <cx:pt idx="994">0.0091222349887976253</cx:pt>
          <cx:pt idx="995">-0.0045792298021556498</cx:pt>
          <cx:pt idx="996">-0.002743060835578875</cx:pt>
          <cx:pt idx="997">-0.010057287817102125</cx:pt>
          <cx:pt idx="998">-0.0024542469403486399</cx:pt>
          <cx:pt idx="999">0.018659959905846249</cx:pt>
          <cx:pt idx="1000">0.027312910149558001</cx:pt>
          <cx:pt idx="1001">0.0093627526538136007</cx:pt>
          <cx:pt idx="1002">0.01365800856612125</cx:pt>
          <cx:pt idx="1003">0.013709670111733975</cx:pt>
          <cx:pt idx="1004">-0.0028058660473661498</cx:pt>
          <cx:pt idx="1005">-0.0042165170603125253</cx:pt>
          <cx:pt idx="1006">-0.0050667979553765501</cx:pt>
          <cx:pt idx="1007">-0.00049466240868683252</cx:pt>
          <cx:pt idx="1008">-4.7254090470309499e-05</cx:pt>
          <cx:pt idx="1009">-0.00022617637283722349</cx:pt>
          <cx:pt idx="1010">0.00023332619308739301</cx:pt>
          <cx:pt idx="1011">-0.000369261529561725</cx:pt>
          <cx:pt idx="1012">-0.00074664001059261752</cx:pt>
          <cx:pt idx="1013">0.0021899936696190901</cx:pt>
          <cx:pt idx="1014">-0.00617889059812425</cx:pt>
          <cx:pt idx="1015">-0.0081959307127478249</cx:pt>
          <cx:pt idx="1016">-0.0033193938037190999</cx:pt>
          <cx:pt idx="1017">-0.020748039880908901</cx:pt>
          <cx:pt idx="1018">-0.015020934427849301</cx:pt>
          <cx:pt idx="1019">-0.0014957120873416124</cx:pt>
          <cx:pt idx="1020">0.0051374575174820249</cx:pt>
          <cx:pt idx="1021">0.010915488078809574</cx:pt>
          <cx:pt idx="1022">0.0062641233952756246</cx:pt>
          <cx:pt idx="1023">0.01569244866713395</cx:pt>
          <cx:pt idx="1024">0.0093650398863303497</cx:pt>
          <cx:pt idx="1025">0.0025488408765617751</cx:pt>
          <cx:pt idx="1026">0.015445201720340924</cx:pt>
          <cx:pt idx="1027">0.0108722862893163</cx:pt>
          <cx:pt idx="1028">0.015346460696298849</cx:pt>
          <cx:pt idx="1029">0.011054225923040674</cx:pt>
          <cx:pt idx="1030">0.0085956155850596006</cx:pt>
          <cx:pt idx="1031">0.018960532429769625</cx:pt>
          <cx:pt idx="1032">0.0054582366952880997</cx:pt>
          <cx:pt idx="1033">-0.010932098949333426</cx:pt>
          <cx:pt idx="1034">-0.0048376963277155247</cx:pt>
          <cx:pt idx="1035">0.00046076311967362251</cx:pt>
          <cx:pt idx="1036">0.00027899465401967502</cx:pt>
          <cx:pt idx="1037">4.8326038882225e-05</cx:pt>
          <cx:pt idx="1038">4.8857076620890747e-05</cx:pt>
          <cx:pt idx="1039">8.4773777254147e-05</cx:pt>
          <cx:pt idx="1040">0.0010347661388844275</cx:pt>
          <cx:pt idx="1041">0.00085965044590862502</cx:pt>
          <cx:pt idx="1042">-0.0031241213284310251</cx:pt>
          <cx:pt idx="1043">-0.0072748997916598501</cx:pt>
          <cx:pt idx="1044">-0.00149862652324422</cx:pt>
          <cx:pt idx="1045">-0.0053884823353933502</cx:pt>
          <cx:pt idx="1046">-0.0034338718112320002</cx:pt>
          <cx:pt idx="1047">-0.00504372793835245</cx:pt>
          <cx:pt idx="1048">0.00030319021227414997</cx:pt>
          <cx:pt idx="1049">0.00440151729368095</cx:pt>
          <cx:pt idx="1050">-2.2719992387142549e-05</cx:pt>
          <cx:pt idx="1051">0.0055799295241538002</cx:pt>
          <cx:pt idx="1052">0.007530862672107075</cx:pt>
          <cx:pt idx="1053">0.0020534043973229974</cx:pt>
          <cx:pt idx="1054">0.0011922595312921524</cx:pt>
          <cx:pt idx="1055">-0.0044146542735392499</cx:pt>
          <cx:pt idx="1056">-0.009627210691858375</cx:pt>
          <cx:pt idx="1057">-0.0032231324350421248</cx:pt>
          <cx:pt idx="1058">0.012022680333873974</cx:pt>
          <cx:pt idx="1059">0.014996249050875574</cx:pt>
          <cx:pt idx="1060">0.0097320791537911996</cx:pt>
          <cx:pt idx="1061">-0.0063108197498840746</cx:pt>
          <cx:pt idx="1062">-0.0025275018813805251</cx:pt>
          <cx:pt idx="1063">0.0012388847873965299</cx:pt>
          <cx:pt idx="1064">-0.00058154649320789505</cx:pt>
          <cx:pt idx="1065">-2.8817354281247499e-05</cx:pt>
          <cx:pt idx="1066">-0.00016324749749317574</cx:pt>
          <cx:pt idx="1067">-8.1182724339368497e-05</cx:pt>
          <cx:pt idx="1068">0.0008907759773218425</cx:pt>
          <cx:pt idx="1069">-0.0010759030008127999</cx:pt>
          <cx:pt idx="1070">-0.0028064214267475751</cx:pt>
          <cx:pt idx="1071">-0.00034073327248461502</cx:pt>
          <cx:pt idx="1072">0.00014370339814168449</cx:pt>
          <cx:pt idx="1073">-0.0010918261607028501</cx:pt>
          <cx:pt idx="1074">-0.0020183293742878148</cx:pt>
          <cx:pt idx="1075">0.0016214969254152</cx:pt>
          <cx:pt idx="1076">0.0037499109500839498</cx:pt>
          <cx:pt idx="1077">-0.00140927320530729</cx:pt>
          <cx:pt idx="1078">0.0035924009035388001</cx:pt>
          <cx:pt idx="1079">0.0087706150825437503</cx:pt>
          <cx:pt idx="1080">-0.001285572765203485</cx:pt>
          <cx:pt idx="1081">-0.0054277516012773749</cx:pt>
          <cx:pt idx="1082">0.00064762170236210253</cx:pt>
          <cx:pt idx="1083">-0.017311469990879826</cx:pt>
        </cx:lvl>
      </cx:numDim>
    </cx:data>
    <cx:data id="155">
      <cx:numDim type="val">
        <cx:f>Sheet2!$EZ$1:$EZ$1084</cx:f>
        <cx:lvl ptCount="1084" formatCode="0.00E+00">
          <cx:pt idx="0">-6.1250433886158798e-05</cx:pt>
          <cx:pt idx="1">0.0003527988679092</cx:pt>
          <cx:pt idx="2">-0.000198627900632209</cx:pt>
          <cx:pt idx="3">0.000323336310301731</cx:pt>
          <cx:pt idx="4">-0.00019183286880025501</cx:pt>
          <cx:pt idx="5">-0.0010382743376903801</cx:pt>
          <cx:pt idx="6">0.000121821217250785</cx:pt>
          <cx:pt idx="7">0.000114003384092941</cx:pt>
          <cx:pt idx="8">-0.00019940153532605799</cx:pt>
          <cx:pt idx="9">-0.00015923355246033101</cx:pt>
          <cx:pt idx="10">0.00025526104032606498</cx:pt>
          <cx:pt idx="11">-0.000224386880073396</cx:pt>
          <cx:pt idx="12">0.00088094611032662801</cx:pt>
          <cx:pt idx="13">0.00014425909340278601</cx:pt>
          <cx:pt idx="14">0.00056491196982223703</cx:pt>
          <cx:pt idx="15">-0.00042191578402423402</cx:pt>
          <cx:pt idx="16">-0.000364227870309656</cx:pt>
          <cx:pt idx="17">2.11090374059101e-05</cx:pt>
          <cx:pt idx="18">0.00078568567662645403</cx:pt>
          <cx:pt idx="19">-0.00094408111129257503</cx:pt>
          <cx:pt idx="20">5.7619782121920002e-05</cx:pt>
          <cx:pt idx="21">-0.00019301409530572699</cx:pt>
          <cx:pt idx="22">8.7077508000187794e-05</cx:pt>
          <cx:pt idx="23">0.0010253297475437801</cx:pt>
          <cx:pt idx="24">0.00036686646193018999</cx:pt>
          <cx:pt idx="25">0.00021058153182867999</cx:pt>
          <cx:pt idx="26">8.3537874263810106e-05</cx:pt>
          <cx:pt idx="27">-9.84788396925926e-05</cx:pt>
          <cx:pt idx="28">-0.00017782101056852299</cx:pt>
          <cx:pt idx="29">-0.00044608524248031099</cx:pt>
          <cx:pt idx="30">-0.00037123174983005999</cx:pt>
          <cx:pt idx="31">0.00045023628872687598</cx:pt>
          <cx:pt idx="32">0.000121508560537798</cx:pt>
          <cx:pt idx="33">0.000107557934452218</cx:pt>
          <cx:pt idx="34">-0.00055370654279008496</cx:pt>
          <cx:pt idx="35">0.0012364988072183401</cx:pt>
          <cx:pt idx="36">0.00036817116698337801</cx:pt>
          <cx:pt idx="37">-0.00029662525125182697</cx:pt>
          <cx:pt idx="38">-0.0011534889437793501</cx:pt>
          <cx:pt idx="39">-0.0027121579177758598</cx:pt>
          <cx:pt idx="40">-4.9988142837318799e-05</cx:pt>
          <cx:pt idx="41">-0.00070742175332614296</cx:pt>
          <cx:pt idx="42">0.00022984572412771</cx:pt>
          <cx:pt idx="43">0.0012486543541821501</cx:pt>
          <cx:pt idx="44">0.0025848616835728502</cx:pt>
          <cx:pt idx="45">0.00045299351608487601</cx:pt>
          <cx:pt idx="46">0.00012574387674164201</cx:pt>
          <cx:pt idx="47">0.00070912642092801198</cx:pt>
          <cx:pt idx="48">-0.00108557571553905</cx:pt>
          <cx:pt idx="49">0.00057378158091474804</cx:pt>
          <cx:pt idx="50">-5.97577053531729e-05</cx:pt>
          <cx:pt idx="51">0.00023247890308639399</cx:pt>
          <cx:pt idx="52">0.00023484199145524899</cx:pt>
          <cx:pt idx="53">0.00014080999138747899</cx:pt>
          <cx:pt idx="54">-0.00063827676203529696</cx:pt>
          <cx:pt idx="55">-0.00016725169737766399</cx:pt>
          <cx:pt idx="56">-0.00069015780332705695</cx:pt>
          <cx:pt idx="57">-0.00037311867610613898</cx:pt>
          <cx:pt idx="58">-4.7354416806921301e-05</cx:pt>
          <cx:pt idx="59">0.000134378352646231</cx:pt>
          <cx:pt idx="60">0.000118094350121988</cx:pt>
          <cx:pt idx="61">-2.6682677469332301e-05</cx:pt>
          <cx:pt idx="62">0.00049054730494968099</cx:pt>
          <cx:pt idx="63">-0.00047044040796456499</cx:pt>
          <cx:pt idx="64">-0.000484804045097976</cx:pt>
          <cx:pt idx="65">-0.00065957394733961495</cx:pt>
          <cx:pt idx="66">0.00017886764217383099</cx:pt>
          <cx:pt idx="67">0.00270319978603909</cx:pt>
          <cx:pt idx="68">0.0074093960484690998</cx:pt>
          <cx:pt idx="69">0.0080541792075870099</cx:pt>
          <cx:pt idx="70">0.0043872157185960601</cx:pt>
          <cx:pt idx="71">0.0071396635480082196</cx:pt>
          <cx:pt idx="72">0.0125034664217665</cx:pt>
          <cx:pt idx="73">0.00849154037191969</cx:pt>
          <cx:pt idx="74">0.0032290636246219999</cx:pt>
          <cx:pt idx="75">-0.0076331596632490404</cx:pt>
          <cx:pt idx="76">-2.69290313967325e-05</cx:pt>
          <cx:pt idx="77">-0.0028376808793058499</cx:pt>
          <cx:pt idx="78">-0.0022745226641665301</cx:pt>
          <cx:pt idx="79">-0.00104946566483681</cx:pt>
          <cx:pt idx="80">0.000411577047492697</cx:pt>
          <cx:pt idx="81">0.00018170913145952101</cx:pt>
          <cx:pt idx="82">0.000154801846230635</cx:pt>
          <cx:pt idx="83">-5.4896580222967997e-05</cx:pt>
          <cx:pt idx="84">0.00029039647944825698</cx:pt>
          <cx:pt idx="85">0.00027410881240661698</cx:pt>
          <cx:pt idx="86">0.000259395728114961</cx:pt>
          <cx:pt idx="87">-0.000480795886219387</cx:pt>
          <cx:pt idx="88">-0.0010643516697384</cx:pt>
          <cx:pt idx="89">-7.27477411260907e-05</cx:pt>
          <cx:pt idx="90">0.00032263610266807798</cx:pt>
          <cx:pt idx="91">0.00080005082311473399</cx:pt>
          <cx:pt idx="92">0.0019114043367278199</cx:pt>
          <cx:pt idx="93">0.0043659867100720199</cx:pt>
          <cx:pt idx="94">0.0044858194136363503</cx:pt>
          <cx:pt idx="95">0.013442395804548099</cx:pt>
          <cx:pt idx="96">0.024081797196446299</cx:pt>
          <cx:pt idx="97">0.030034356811140101</cx:pt>
          <cx:pt idx="98">0.021945729860466601</cx:pt>
          <cx:pt idx="99">0.024599680070638601</cx:pt>
          <cx:pt idx="100">0.037647655173545201</cx:pt>
          <cx:pt idx="101">0.037459477387327397</cx:pt>
          <cx:pt idx="102">0.0219288340129946</cx:pt>
          <cx:pt idx="103">0.0072010207088440198</cx:pt>
          <cx:pt idx="104">-0.0078469004416432103</cx:pt>
          <cx:pt idx="105">-0.0114110623047719</cx:pt>
          <cx:pt idx="106">-0.0060768624161378201</cx:pt>
          <cx:pt idx="107">-0.0067014061715010001</cx:pt>
          <cx:pt idx="108">-0.0033648872773609198</cx:pt>
          <cx:pt idx="109">-0.0010924812545202701</cx:pt>
          <cx:pt idx="110">-0.00036008005349607002</cx:pt>
          <cx:pt idx="111">0.00057191654314130299</cx:pt>
          <cx:pt idx="112">0.00095453793234329999</cx:pt>
          <cx:pt idx="113">0.00086301383034046396</cx:pt>
          <cx:pt idx="114">0.00014017325384738699</cx:pt>
          <cx:pt idx="115">-0.000215322313900429</cx:pt>
          <cx:pt idx="116">-0.00152161851987005</cx:pt>
          <cx:pt idx="117">-0.000334783534755582</cx:pt>
          <cx:pt idx="118">0.0054561744382175302</cx:pt>
          <cx:pt idx="119">0.0083697534450088203</cx:pt>
          <cx:pt idx="120">0.0039884275010260697</cx:pt>
          <cx:pt idx="121">0.0057221139307947399</cx:pt>
          <cx:pt idx="122">0.0122359440648962</cx:pt>
          <cx:pt idx="123">-0.0012727587560646199</cx:pt>
          <cx:pt idx="124">0.011296418894572899</cx:pt>
          <cx:pt idx="125">0.0086093043045024492</cx:pt>
          <cx:pt idx="126">0.015381733338830601</cx:pt>
          <cx:pt idx="127">0.0321135461006231</cx:pt>
          <cx:pt idx="128">0.0281409905787527</cx:pt>
          <cx:pt idx="129">0.038364461762357499</cx:pt>
          <cx:pt idx="130">0.059569909039870299</cx:pt>
          <cx:pt idx="131">0.054954795499301497</cx:pt>
          <cx:pt idx="132">0.0375197745924871</cx:pt>
          <cx:pt idx="133">0.0053234491586945203</cx:pt>
          <cx:pt idx="134">0.0025594470521586301</cx:pt>
          <cx:pt idx="135">-0.0155056104858889</cx:pt>
          <cx:pt idx="136">-0.016749086546844899</cx:pt>
          <cx:pt idx="137">-0.0048124459039569903</cx:pt>
          <cx:pt idx="138">-0.00082745185397177404</cx:pt>
          <cx:pt idx="139">-0.00090380067830644699</cx:pt>
          <cx:pt idx="140">-5.6267654311838701e-05</cx:pt>
          <cx:pt idx="141">0.000115430941752478</cx:pt>
          <cx:pt idx="142">-0.00032075888664735198</cx:pt>
          <cx:pt idx="143">-0.0010595082566165501</cx:pt>
          <cx:pt idx="144">-0.0021217357865665702</cx:pt>
          <cx:pt idx="145">0.00112263698182064</cx:pt>
          <cx:pt idx="146">0.0072393855751797798</cx:pt>
          <cx:pt idx="147">0.00163418075612128</cx:pt>
          <cx:pt idx="148">-0.0090855703117949296</cx:pt>
          <cx:pt idx="149">0.0042218560498587503</cx:pt>
          <cx:pt idx="150">0.012890180964755501</cx:pt>
          <cx:pt idx="151">0.0016639967148314599</cx:pt>
          <cx:pt idx="152">0.0020275281176219801</cx:pt>
          <cx:pt idx="153">-0.0181686439363088</cx:pt>
          <cx:pt idx="154">-0.017965453706895999</cx:pt>
          <cx:pt idx="155">0.0263786538626841</cx:pt>
          <cx:pt idx="156">0.054614952238231401</cx:pt>
          <cx:pt idx="157">-0.0088995821951581497</cx:pt>
          <cx:pt idx="158">0.0064806143970118904</cx:pt>
          <cx:pt idx="159">0.0283480323734129</cx:pt>
          <cx:pt idx="160">0.026414943298394899</cx:pt>
          <cx:pt idx="161">0.0163753485459457</cx:pt>
          <cx:pt idx="162">0.0043041879795402598</cx:pt>
          <cx:pt idx="163">-0.0127291890950645</cx:pt>
          <cx:pt idx="164">-0.014628935248523101</cx:pt>
          <cx:pt idx="165">-0.0112233437113542</cx:pt>
          <cx:pt idx="166">-0.0063240614025668598</cx:pt>
          <cx:pt idx="167">-0.0024023963643810199</cx:pt>
          <cx:pt idx="168">-0.00033053905738703699</cx:pt>
          <cx:pt idx="169">3.2271878281282001e-05</cx:pt>
          <cx:pt idx="170">7.7046310601299597e-05</cx:pt>
          <cx:pt idx="171">-0.00111807828818737</cx:pt>
          <cx:pt idx="172">-0.0030519516551880299</cx:pt>
          <cx:pt idx="173">0.00135077122672475</cx:pt>
          <cx:pt idx="174">0.00047605138237579998</cx:pt>
          <cx:pt idx="175">-0.00645438422733134</cx:pt>
          <cx:pt idx="176">-0.0070816237151180598</cx:pt>
          <cx:pt idx="177">0.015467428630257799</cx:pt>
          <cx:pt idx="178">0.0087732758583623695</cx:pt>
          <cx:pt idx="179">-0.0012199075435935401</cx:pt>
          <cx:pt idx="180">0.0017253710662105499</cx:pt>
          <cx:pt idx="181">0.00092180812828428498</cx:pt>
          <cx:pt idx="182">0.018558861056313901</cx:pt>
          <cx:pt idx="183">0.0126512488325051</cx:pt>
          <cx:pt idx="184">0.027130180432851699</cx:pt>
          <cx:pt idx="185">0.0134040915931883</cx:pt>
          <cx:pt idx="186">0.0017164563034792199</cx:pt>
          <cx:pt idx="187">0.00827665174962397</cx:pt>
          <cx:pt idx="188">0.010203852891820899</cx:pt>
          <cx:pt idx="189">0.00453926366333337</cx:pt>
          <cx:pt idx="190">0.0123153098572321</cx:pt>
          <cx:pt idx="191">-0.011048230193797901</cx:pt>
          <cx:pt idx="192">-0.0058443809187108996</cx:pt>
          <cx:pt idx="193">-0.0085070217701716608</cx:pt>
          <cx:pt idx="194">-0.0018826385625131999</cx:pt>
          <cx:pt idx="195">-0.00046617586800229199</cx:pt>
          <cx:pt idx="196">6.2370994320083193e-05</cx:pt>
          <cx:pt idx="197">0.00107678140663379</cx:pt>
          <cx:pt idx="198">0.00095369524494545699</cx:pt>
          <cx:pt idx="199">0.0002553966341860675</cx:pt>
          <cx:pt idx="200">-0.0013277436121270851</cx:pt>
          <cx:pt idx="201">-0.0018890177851434199</cx:pt>
          <cx:pt idx="202">-0.0045146960294531252</cx:pt>
          <cx:pt idx="203">-0.00317123547531795</cx:pt>
          <cx:pt idx="204">0.0036229913961818251</cx:pt>
          <cx:pt idx="205">0.0049883072267140997</cx:pt>
          <cx:pt idx="206">0.0068995020517118996</cx:pt>
          <cx:pt idx="207">0.0044754441431718497</cx:pt>
          <cx:pt idx="208">0.0048140166322449499</cx:pt>
          <cx:pt idx="209">0.0060680934232032</cx:pt>
          <cx:pt idx="210">0.0041797724114816751</cx:pt>
          <cx:pt idx="211">0.0001013823954693305</cx:pt>
          <cx:pt idx="212">0.0047177992152512751</cx:pt>
          <cx:pt idx="213">0.01187294232177155</cx:pt>
          <cx:pt idx="214">0.01118271391996585</cx:pt>
          <cx:pt idx="215">0.0056744693069724246</cx:pt>
          <cx:pt idx="216">0.00087055197074460504</cx:pt>
          <cx:pt idx="217">0.002763709671916025</cx:pt>
          <cx:pt idx="218">0.0047734034684084499</cx:pt>
          <cx:pt idx="219">-0.0028026221953504748</cx:pt>
          <cx:pt idx="220">-0.0031179343902411</cx:pt>
          <cx:pt idx="221">-0.00264096417916865</cx:pt>
          <cx:pt idx="222">-0.00033769425242348</cx:pt>
          <cx:pt idx="223">4.0561159407945997e-05</cx:pt>
          <cx:pt idx="224">-0.00013282200967144076</cx:pt>
          <cx:pt idx="225">-2.6270077355312e-05</cx:pt>
          <cx:pt idx="226">0.00028996122919356998</cx:pt>
          <cx:pt idx="227">-0.00024036836275730675</cx:pt>
          <cx:pt idx="228">-0.0020378434865385574</cx:pt>
          <cx:pt idx="229">-0.0050153020255328503</cx:pt>
          <cx:pt idx="230">-0.0083196158221611992</cx:pt>
          <cx:pt idx="231">-0.003167975362684575</cx:pt>
          <cx:pt idx="232">0.0021513965647094449</cx:pt>
          <cx:pt idx="233">0.0073209081578141247</cx:pt>
          <cx:pt idx="234">0.0055466224163724003</cx:pt>
          <cx:pt idx="235">0.012657565356194824</cx:pt>
          <cx:pt idx="236">0.0085246567750724492</cx:pt>
          <cx:pt idx="237">-0.0049630539903039251</cx:pt>
          <cx:pt idx="238">-0.0085586318326016254</cx:pt>
          <cx:pt idx="239">-0.01573092846798535</cx:pt>
          <cx:pt idx="240">-0.0017707696619993099</cx:pt>
          <cx:pt idx="241">0.01512709027335855</cx:pt>
          <cx:pt idx="242">0.013333637536648501</cx:pt>
          <cx:pt idx="243">0.0051631244238605246</cx:pt>
          <cx:pt idx="244">-0.00037060732990830002</cx:pt>
          <cx:pt idx="245">-0.0011817779991520349</cx:pt>
          <cx:pt idx="246">0.00159551049606838</cx:pt>
          <cx:pt idx="247">-0.0046003839495111247</cx:pt>
          <cx:pt idx="248">-0.0067517057517735247</cx:pt>
          <cx:pt idx="249">-0.0030683606815644499</cx:pt>
          <cx:pt idx="250">0.00011327393388016675</cx:pt>
          <cx:pt idx="251">-1.7337677704159199e-05</cx:pt>
          <cx:pt idx="252">0.0001549589983995035</cx:pt>
          <cx:pt idx="253">0.00012614678705069699</cx:pt>
          <cx:pt idx="254">0.00029627394910174999</cx:pt>
          <cx:pt idx="255">-0.00035141166860736</cx:pt>
          <cx:pt idx="256">-0.002060298692208275</cx:pt>
          <cx:pt idx="257">-0.0051661084433222999</cx:pt>
          <cx:pt idx="258">-0.0073656669035355752</cx:pt>
          <cx:pt idx="259">-0.00043033694904516252</cx:pt>
          <cx:pt idx="260">0.0044724534504019002</cx:pt>
          <cx:pt idx="261">0.00034578019622318252</cx:pt>
          <cx:pt idx="262">0.0019091966285909624</cx:pt>
          <cx:pt idx="263">0.0059823756997813751</cx:pt>
          <cx:pt idx="264">-0.0028633618512807751</cx:pt>
          <cx:pt idx="265">-0.026752794671344751</cx:pt>
          <cx:pt idx="266">-0.035375807435916749</cx:pt>
          <cx:pt idx="267">-0.029428152717905501</cx:pt>
          <cx:pt idx="268">-0.00595406514936965</cx:pt>
          <cx:pt idx="269">0.0083344881932369257</cx:pt>
          <cx:pt idx="270">0.01444444948452395</cx:pt>
          <cx:pt idx="271">0.0045859687871907502</cx:pt>
          <cx:pt idx="272">-0.0089641180765913497</cx:pt>
          <cx:pt idx="273">-0.0058515212395168249</cx:pt>
          <cx:pt idx="274">-0.0020526591172169576</cx:pt>
          <cx:pt idx="275">-0.0053780451773385246</cx:pt>
          <cx:pt idx="276">-0.0069577271617961498</cx:pt>
          <cx:pt idx="277">-0.0017119325596834599</cx:pt>
          <cx:pt idx="278">0.00014192794189043075</cx:pt>
          <cx:pt idx="279">0.0001128113206039245</cx:pt>
          <cx:pt idx="280">0.00011486333098868175</cx:pt>
          <cx:pt idx="281">-3.4015684770593248e-05</cx:pt>
          <cx:pt idx="282">-0.00038053507242357499</cx:pt>
          <cx:pt idx="283">-0.00090176147939782249</cx:pt>
          <cx:pt idx="284">-0.0010142993672473549</cx:pt>
          <cx:pt idx="285">-0.0032839603924602499</cx:pt>
          <cx:pt idx="286">-0.0051386704932614999</cx:pt>
          <cx:pt idx="287">-0.0034808407101104498</cx:pt>
          <cx:pt idx="288">-0.00049761795809173746</cx:pt>
          <cx:pt idx="289">-0.01033686496560665</cx:pt>
          <cx:pt idx="290">-0.01185394504084215</cx:pt>
          <cx:pt idx="291">-0.0099989768573489502</cx:pt>
          <cx:pt idx="292">-0.021168871790075726</cx:pt>
          <cx:pt idx="293">-0.035548106114332748</cx:pt>
          <cx:pt idx="294">-0.043789070414045748</cx:pt>
          <cx:pt idx="295">-0.029831539310112249</cx:pt>
          <cx:pt idx="296">-0.0025268947756841749</cx:pt>
          <cx:pt idx="297">0.011268467829106475</cx:pt>
          <cx:pt idx="298">0.011194494230664275</cx:pt>
          <cx:pt idx="299">0.018823030921131599</cx:pt>
          <cx:pt idx="300">-0.043458266720410102</cx:pt>
          <cx:pt idx="301">-0.033713348360625499</cx:pt>
          <cx:pt idx="302">-0.0090104326068492207</cx:pt>
          <cx:pt idx="303">-0.0192136546873879</cx:pt>
          <cx:pt idx="304">-0.017941090813775401</cx:pt>
          <cx:pt idx="305">-0.00266577641381123</cx:pt>
          <cx:pt idx="306">0.000178515434762827</cx:pt>
          <cx:pt idx="307">-0.00034108502545003599</cx:pt>
          <cx:pt idx="308">6.9464248519136298e-05</cx:pt>
          <cx:pt idx="309">-0.000358489104388287</cx:pt>
          <cx:pt idx="310">-0.0033761430707272798</cx:pt>
          <cx:pt idx="311">-0.0047202679201283097</cx:pt>
          <cx:pt idx="312">-0.0123950765568368</cx:pt>
          <cx:pt idx="313">-0.023857785169406499</cx:pt>
          <cx:pt idx="314">-0.021850928282608099</cx:pt>
          <cx:pt idx="315">-0.048134642785113001</cx:pt>
          <cx:pt idx="316">-0.049467199099292099</cx:pt>
          <cx:pt idx="317">-0.075419041782409907</cx:pt>
          <cx:pt idx="318">-0.072735218417642897</cx:pt>
          <cx:pt idx="319">-0.082242106868499601</cx:pt>
          <cx:pt idx="320">-0.11385599833337</cx:pt>
          <cx:pt idx="321">-0.112139545183779</cx:pt>
          <cx:pt idx="322">-0.111807777610706</cx:pt>
          <cx:pt idx="323">-0.0602011566997388</cx:pt>
          <cx:pt idx="324">-0.0101669976615784</cx:pt>
          <cx:pt idx="325">0.041528270448524703</cx:pt>
          <cx:pt idx="326">0.0084257371345867905</cx:pt>
          <cx:pt idx="327">0.0089521775829593808</cx:pt>
          <cx:pt idx="328">-0.026770019934851799</cx:pt>
          <cx:pt idx="329">-0.037786034932843798</cx:pt>
          <cx:pt idx="330">-0.0113780732554321</cx:pt>
          <cx:pt idx="331">-0.0142526600973079</cx:pt>
          <cx:pt idx="332">-0.011019587489060101</cx:pt>
          <cx:pt idx="333">-0.00106409421805272</cx:pt>
          <cx:pt idx="334">-0.00052379461690627504</cx:pt>
          <cx:pt idx="335">-2.3946990383024201e-05</cx:pt>
          <cx:pt idx="336">-0.00051285733783142898</cx:pt>
          <cx:pt idx="337">0.00045890823582671602</cx:pt>
          <cx:pt idx="338">-0.0022903930793405098</cx:pt>
          <cx:pt idx="339">-0.0079271261983028408</cx:pt>
          <cx:pt idx="340">-0.025131128856624801</cx:pt>
          <cx:pt idx="341">-0.041276241108085698</cx:pt>
          <cx:pt idx="342">-0.052897617360055001</cx:pt>
          <cx:pt idx="343">-0.064289722746872502</cx:pt>
          <cx:pt idx="344">-0.086591593181439594</cx:pt>
          <cx:pt idx="345">-0.096164900733590103</cx:pt>
          <cx:pt idx="346">-0.065594619218146605</cx:pt>
          <cx:pt idx="347">-0.071728652627802494</cx:pt>
          <cx:pt idx="348">-0.066241849146165599</cx:pt>
          <cx:pt idx="349">-0.060998189174578499</cx:pt>
          <cx:pt idx="350">-0.024049815790219</cx:pt>
          <cx:pt idx="351">-0.020029707535594202</cx:pt>
          <cx:pt idx="352">0.010842777577191201</cx:pt>
          <cx:pt idx="353">0.0051227399513091498</cx:pt>
          <cx:pt idx="354">-0.016425813357000999</cx:pt>
          <cx:pt idx="355">-0.028126813977842099</cx:pt>
          <cx:pt idx="356">-0.0159274544071237</cx:pt>
          <cx:pt idx="357">-0.014521782262466001</cx:pt>
          <cx:pt idx="358">-0.020525790573187101</cx:pt>
          <cx:pt idx="359">-0.017968842219415099</cx:pt>
          <cx:pt idx="360">-0.0078321565416022195</cx:pt>
          <cx:pt idx="361">0.00031159850292328403</cx:pt>
          <cx:pt idx="362">-0.00316984169792447</cx:pt>
          <cx:pt idx="363">0.00091065146490348599</cx:pt>
          <cx:pt idx="364">-0.000348015837532107</cx:pt>
          <cx:pt idx="365">0.00029526989472764502</cx:pt>
          <cx:pt idx="366">-0.00080716861863376003</cx:pt>
          <cx:pt idx="367">-0.0052239023213552904</cx:pt>
          <cx:pt idx="368">-0.027788445456776899</cx:pt>
          <cx:pt idx="369">-0.045140355867180203</cx:pt>
          <cx:pt idx="370">-0.060219689031516303</cx:pt>
          <cx:pt idx="371">-0.065312964974145002</cx:pt>
          <cx:pt idx="372">-0.0616007680478367</cx:pt>
          <cx:pt idx="373">-0.032923154536503602</cx:pt>
          <cx:pt idx="374">-0.0085832689976457592</cx:pt>
          <cx:pt idx="375">-0.031193326029666901</cx:pt>
          <cx:pt idx="376">-0.032427674933495902</cx:pt>
          <cx:pt idx="377">0.0027155792856812899</cx:pt>
          <cx:pt idx="378">0.0135633201821048</cx:pt>
          <cx:pt idx="379">0.0293524531865582</cx:pt>
          <cx:pt idx="380">0.0260079479166683</cx:pt>
          <cx:pt idx="381">-0.016328824000985401</cx:pt>
          <cx:pt idx="382">-0.036218130128606398</cx:pt>
          <cx:pt idx="383">-0.0074206140095140101</cx:pt>
          <cx:pt idx="384">-0.0027163249343040399</cx:pt>
          <cx:pt idx="385">0.0086604681789171998</cx:pt>
          <cx:pt idx="386">-0.0046635737523115298</cx:pt>
          <cx:pt idx="387">-0.016534842316621001</cx:pt>
          <cx:pt idx="388">-0.00614321712250616</cx:pt>
          <cx:pt idx="389">0.00029469717785591198</cx:pt>
          <cx:pt idx="390">-0.0016824881495616801</cx:pt>
          <cx:pt idx="391">-0.00092499116324604202</cx:pt>
          <cx:pt idx="392">0.00067215287826184495</cx:pt>
          <cx:pt idx="393">-9.8781544720326803e-05</cx:pt>
          <cx:pt idx="394">-2.1571194529462699e-05</cx:pt>
          <cx:pt idx="395">-0.0043133296552796902</cx:pt>
          <cx:pt idx="396">-0.024693932924211001</cx:pt>
          <cx:pt idx="397">-0.0299375662185568</cx:pt>
          <cx:pt idx="398">-0.035968359835358898</cx:pt>
          <cx:pt idx="399">-0.026655245731160199</cx:pt>
          <cx:pt idx="400">-0.00131411721422039</cx:pt>
          <cx:pt idx="401">0.038728220899707302</cx:pt>
          <cx:pt idx="402">0.015162351531393999</cx:pt>
          <cx:pt idx="403">-0.0195558338365114</cx:pt>
          <cx:pt idx="404">0.0049648643759277198</cx:pt>
          <cx:pt idx="405">0.0098342713857079104</cx:pt>
          <cx:pt idx="406">0.0370778131340644</cx:pt>
          <cx:pt idx="407">0.0169902548049836</cx:pt>
          <cx:pt idx="408">0.031263641419306799</cx:pt>
          <cx:pt idx="409">-0.016233148133710702</cx:pt>
          <cx:pt idx="410">-0.011707069722866399</cx:pt>
          <cx:pt idx="411">0.015767713267616799</cx:pt>
          <cx:pt idx="412">0.0066466936842335504</cx:pt>
          <cx:pt idx="413">0.020639949856652601</cx:pt>
          <cx:pt idx="414">0.0026584903731023801</cx:pt>
          <cx:pt idx="415">-0.0073970025642925898</cx:pt>
          <cx:pt idx="416">-0.0068948968963532904</cx:pt>
          <cx:pt idx="417">0.00124360670608341</cx:pt>
          <cx:pt idx="418">0.0027155205392677402</cx:pt>
          <cx:pt idx="419">0.00034298713725438098</cx:pt>
          <cx:pt idx="420">-0.00010011573266042</cx:pt>
          <cx:pt idx="421">0.0016129268815697601</cx:pt>
          <cx:pt idx="422">0.00098240840974006191</cx:pt>
          <cx:pt idx="423">-0.0013783208637765101</cx:pt>
          <cx:pt idx="424">-0.014980985483986501</cx:pt>
          <cx:pt idx="425">-0.0163379768203002</cx:pt>
          <cx:pt idx="426">-0.0053930085898693603</cx:pt>
          <cx:pt idx="427">-0.023525611203274201</cx:pt>
          <cx:pt idx="428">0.0063213177689107596</cx:pt>
          <cx:pt idx="429">0.029251178457250102</cx:pt>
          <cx:pt idx="430">0.039564583920976802</cx:pt>
          <cx:pt idx="431">0.0021950685953039798</cx:pt>
          <cx:pt idx="432">-0.018711184849721899</cx:pt>
          <cx:pt idx="433">0.0087261075153120694</cx:pt>
          <cx:pt idx="434">0.0394237666120342</cx:pt>
          <cx:pt idx="435">0.021661338660873601</cx:pt>
          <cx:pt idx="436">-0.017205187015055998</cx:pt>
          <cx:pt idx="437">-0.028191667175198599</cx:pt>
          <cx:pt idx="438">0.0289079465429209</cx:pt>
          <cx:pt idx="439">0.018380705362801699</cx:pt>
          <cx:pt idx="440">-0.017684039899359499</cx:pt>
          <cx:pt idx="441">0.0031218679983183398</cx:pt>
          <cx:pt idx="442">-0.0172862897281152</cx:pt>
          <cx:pt idx="443">-0.0066272581735596298</cx:pt>
          <cx:pt idx="444">-0.00258642796104063</cx:pt>
          <cx:pt idx="445">0.0019069443513792901</cx:pt>
          <cx:pt idx="446">0.0020698355731757099</cx:pt>
          <cx:pt idx="447">-0.00045250445956101902</cx:pt>
          <cx:pt idx="448">0.00046982654681742902</cx:pt>
          <cx:pt idx="449">0.00099358647862355493</cx:pt>
          <cx:pt idx="450">0.00270827802611967</cx:pt>
          <cx:pt idx="451">0.0063920336184987003</cx:pt>
          <cx:pt idx="452">0.00025694114637260301</cx:pt>
          <cx:pt idx="453">-0.0025954216104151499</cx:pt>
          <cx:pt idx="454">-0.0011977612770169</cx:pt>
          <cx:pt idx="455">-0.029481227559134401</cx:pt>
          <cx:pt idx="456">-0.014827129405405299</cx:pt>
          <cx:pt idx="457">0.023931572286660398</cx:pt>
          <cx:pt idx="458">0.027903705955505301</cx:pt>
          <cx:pt idx="459">0.053852523349756001</cx:pt>
          <cx:pt idx="460">0.052282895612178797</cx:pt>
          <cx:pt idx="461">0.042612460285339597</cx:pt>
          <cx:pt idx="462">0.0190461577966223</cx:pt>
          <cx:pt idx="463">-0.019361074320653902</cx:pt>
          <cx:pt idx="464">-0.046852947202143502</cx:pt>
          <cx:pt idx="465">-0.018591819748030002</cx:pt>
          <cx:pt idx="466">0.0214686870520975</cx:pt>
          <cx:pt idx="467">0.0285794890296245</cx:pt>
          <cx:pt idx="468">-0.0055848865148514001</cx:pt>
          <cx:pt idx="469">0.0085807926605581397</cx:pt>
          <cx:pt idx="470">-0.0085892946447100604</cx:pt>
          <cx:pt idx="471">-0.010949635905694101</cx:pt>
          <cx:pt idx="472">0.010990245371900201</cx:pt>
          <cx:pt idx="473">0.0085860099208483302</cx:pt>
          <cx:pt idx="474">0.0021375051555798802</cx:pt>
          <cx:pt idx="475">-4.8209478957653403e-05</cx:pt>
          <cx:pt idx="476">0.00031315456105066302</cx:pt>
          <cx:pt idx="477">0.00015158398072746799</cx:pt>
          <cx:pt idx="478">0.0028804773607529199</cx:pt>
          <cx:pt idx="479">0.011099453802537299</cx:pt>
          <cx:pt idx="480">0.0028474057777964899</cx:pt>
          <cx:pt idx="481">0.00029315254892623598</cx:pt>
          <cx:pt idx="482">0.00092832555044522101</cx:pt>
          <cx:pt idx="483">-0.012412304612570001</cx:pt>
          <cx:pt idx="484">0.0175615868329294</cx:pt>
          <cx:pt idx="485">0.013964038121675799</cx:pt>
          <cx:pt idx="486">0.011434045583203401</cx:pt>
          <cx:pt idx="487">0.046971214254091502</cx:pt>
          <cx:pt idx="488">0.035659917792563299</cx:pt>
          <cx:pt idx="489">0.0110536046854039</cx:pt>
          <cx:pt idx="490">0.0058237830869225403</cx:pt>
          <cx:pt idx="491">-0.014638496454525</cx:pt>
          <cx:pt idx="492">-0.044796145906382</cx:pt>
          <cx:pt idx="493">-0.057087679708861798</cx:pt>
          <cx:pt idx="494">-0.0057227884210570498</cx:pt>
          <cx:pt idx="495">0.016041211021828702</cx:pt>
          <cx:pt idx="496">-0.00081629121532513296</cx:pt>
          <cx:pt idx="497">0.0100569157947048</cx:pt>
          <cx:pt idx="498">0.00152226499274625</cx:pt>
          <cx:pt idx="499">-0.0073671530801432397</cx:pt>
          <cx:pt idx="500">0.0078396603931946401</cx:pt>
          <cx:pt idx="501">0.0154991858397925</cx:pt>
          <cx:pt idx="502">0.0040704009145744596</cx:pt>
          <cx:pt idx="503">-0.000329511683470002</cx:pt>
          <cx:pt idx="504">-0.00027546719199433698</cx:pt>
          <cx:pt idx="505">-0.00014254232003732699</cx:pt>
          <cx:pt idx="506">0.0026523787861763102</cx:pt>
          <cx:pt idx="507">0.017691436527795101</cx:pt>
          <cx:pt idx="508">0.0015369592145876799</cx:pt>
          <cx:pt idx="509">-0.014572853919338401</cx:pt>
          <cx:pt idx="510">-0.0116183798835748</cx:pt>
          <cx:pt idx="511">0.0098911880527897296</cx:pt>
          <cx:pt idx="512">0.0301671803702688</cx:pt>
          <cx:pt idx="513">0.035735349552533803</cx:pt>
          <cx:pt idx="514">0.0084270270822795392</cx:pt>
          <cx:pt idx="515">0.0106006248296937</cx:pt>
          <cx:pt idx="516">0.0264336065932839</cx:pt>
          <cx:pt idx="517">0.0116414006559374</cx:pt>
          <cx:pt idx="518">0.00010352770222406</cx:pt>
          <cx:pt idx="519">-0.0391392317885478</cx:pt>
          <cx:pt idx="520">-0.022906037976969801</cx:pt>
          <cx:pt idx="521">-0.0424634890137459</cx:pt>
          <cx:pt idx="522">-0.0020954887017914101</cx:pt>
          <cx:pt idx="523">0.048733143734655197</cx:pt>
          <cx:pt idx="524">0.0279360033098255</cx:pt>
          <cx:pt idx="525">0.0215538821001123</cx:pt>
          <cx:pt idx="526">0.0088709922949708198</cx:pt>
          <cx:pt idx="527">-0.00192773297620764</cx:pt>
          <cx:pt idx="528">0.00277250946312584</cx:pt>
          <cx:pt idx="529">0.0086534573238614999</cx:pt>
          <cx:pt idx="530">0.00212134412124963</cx:pt>
          <cx:pt idx="531">0.00018063190796679799</cx:pt>
          <cx:pt idx="532">-9.8330319143825803e-05</cx:pt>
          <cx:pt idx="533">-6.5287580953814596e-05</cx:pt>
          <cx:pt idx="534">1.12873131272429e-05</cx:pt>
          <cx:pt idx="535">0.0129843623565929</cx:pt>
          <cx:pt idx="536">-0.0049327211767522198</cx:pt>
          <cx:pt idx="537">-0.0087286146908206099</cx:pt>
          <cx:pt idx="538">0.0071336388064141597</cx:pt>
          <cx:pt idx="539">0.0257083952611444</cx:pt>
          <cx:pt idx="540">0.00695652879049304</cx:pt>
          <cx:pt idx="541">0.032417382404291303</cx:pt>
          <cx:pt idx="542">0.0349462867057906</cx:pt>
          <cx:pt idx="543">0.023304295282080199</cx:pt>
          <cx:pt idx="544">-0.017453353856153001</cx:pt>
          <cx:pt idx="545">-0.0055693507328205202</cx:pt>
          <cx:pt idx="546">-0.0403371084680011</cx:pt>
          <cx:pt idx="547">-0.034751870531753298</cx:pt>
          <cx:pt idx="548">-0.0133965344726021</cx:pt>
          <cx:pt idx="549">-0.020519883978904301</cx:pt>
          <cx:pt idx="550">-0.0072981158340552901</cx:pt>
          <cx:pt idx="551">0.026569572885419598</cx:pt>
          <cx:pt idx="552">0.026069869917579501</cx:pt>
          <cx:pt idx="553">0.0097627192615015006</cx:pt>
          <cx:pt idx="554">-0.0012030983518502799</cx:pt>
          <cx:pt idx="555">0.014031017821366201</cx:pt>
          <cx:pt idx="556">0.0021341750674719298</cx:pt>
          <cx:pt idx="557">0.0058534595080108401</cx:pt>
          <cx:pt idx="558">0.0018603271665056701</cx:pt>
          <cx:pt idx="559">0.00042686614561750203</cx:pt>
          <cx:pt idx="560">-7.5862163145177404e-06</cx:pt>
          <cx:pt idx="561">-0.00024176831128052499</cx:pt>
          <cx:pt idx="562">0.00038987567786987902</cx:pt>
          <cx:pt idx="563">0.0153427159041396</cx:pt>
          <cx:pt idx="564">-0.0037604991828909498</cx:pt>
          <cx:pt idx="565">-0.0081814878011705096</cx:pt>
          <cx:pt idx="566">0.0140299159759084</cx:pt>
          <cx:pt idx="567">0.041922246743623999</cx:pt>
          <cx:pt idx="568">0.036280498024471503</cx:pt>
          <cx:pt idx="569">0.025979710122707399</cx:pt>
          <cx:pt idx="570">0.0337847183460845</cx:pt>
          <cx:pt idx="571">0.0103982959052769</cx:pt>
          <cx:pt idx="572">-0.011987337520693499</cx:pt>
          <cx:pt idx="573">-0.035483337152850299</cx:pt>
          <cx:pt idx="574">-0.0391966383250325</cx:pt>
          <cx:pt idx="575">-0.012777897621665301</cx:pt>
          <cx:pt idx="576">0.035514690177239898</cx:pt>
          <cx:pt idx="577">0.033907647972090199</cx:pt>
          <cx:pt idx="578">0.0328620857858717</cx:pt>
          <cx:pt idx="579">0.022717464973887502</cx:pt>
          <cx:pt idx="580">0.0044016227326933999</cx:pt>
          <cx:pt idx="581">-0.0020223708482645102</cx:pt>
          <cx:pt idx="582">-0.000113845225185317</cx:pt>
          <cx:pt idx="583">0.0152548804070814</cx:pt>
          <cx:pt idx="584">0.0064563772074124198</cx:pt>
          <cx:pt idx="585">0.0030306951324011902</cx:pt>
          <cx:pt idx="586">0.0010336263967626899</cx:pt>
          <cx:pt idx="587">0.00039803122932069202</cx:pt>
          <cx:pt idx="588">-9.4720291528003494e-05</cx:pt>
          <cx:pt idx="589">0.00061990288221893698</cx:pt>
          <cx:pt idx="590">0.0021114997869806401</cx:pt>
          <cx:pt idx="591">0.0067498327813481302</cx:pt>
          <cx:pt idx="592">-0.0103958798078364</cx:pt>
          <cx:pt idx="593">-0.0169280713744899</cx:pt>
          <cx:pt idx="594">-0.010751180862002101</cx:pt>
          <cx:pt idx="595">0.018571420320668199</cx:pt>
          <cx:pt idx="596">0.037616409552943202</cx:pt>
          <cx:pt idx="597">0.0086886761113773806</cx:pt>
          <cx:pt idx="598">0.049754554758267303</cx:pt>
          <cx:pt idx="599">0.00109573802723004</cx:pt>
          <cx:pt idx="600">-0.016155144892289801</cx:pt>
          <cx:pt idx="601">-0.034532886803967502</cx:pt>
          <cx:pt idx="602">-0.013979882976946099</cx:pt>
          <cx:pt idx="603">0.0122680901719559</cx:pt>
          <cx:pt idx="604">0.0279652390213046</cx:pt>
          <cx:pt idx="605">0.031626756871107803</cx:pt>
          <cx:pt idx="606">0.038510867757109102</cx:pt>
          <cx:pt idx="607">0.037588900120904802</cx:pt>
          <cx:pt idx="608">0.010543605523864401</cx:pt>
          <cx:pt idx="609">0.019615832842621</cx:pt>
          <cx:pt idx="610">0.020585890405661399</cx:pt>
          <cx:pt idx="611">0.022300809680436399</cx:pt>
          <cx:pt idx="612">0.0072257112204484799</cx:pt>
          <cx:pt idx="613">0.00164055968728508</cx:pt>
          <cx:pt idx="614">0.00073554259526336296</cx:pt>
          <cx:pt idx="615">-0.00034929571386153402</cx:pt>
          <cx:pt idx="616">1.20619759692036e-05</cx:pt>
          <cx:pt idx="617">0.00040058945776704098</cx:pt>
          <cx:pt idx="618">0.0022926627768317799</cx:pt>
          <cx:pt idx="619">0.00029098691992975701</cx:pt>
          <cx:pt idx="620">-0.0029841706555281799</cx:pt>
          <cx:pt idx="621">0.0133245449466839</cx:pt>
          <cx:pt idx="622">-0.014949180056022301</cx:pt>
          <cx:pt idx="623">0.012415252687580199</cx:pt>
          <cx:pt idx="624">0.036173011059293603</cx:pt>
          <cx:pt idx="625">0.0219851731437305</cx:pt>
          <cx:pt idx="626">0.019252269718120999</cx:pt>
          <cx:pt idx="627">0.00107321951976892</cx:pt>
          <cx:pt idx="628">-0.036950939977506397</cx:pt>
          <cx:pt idx="629">-0.027703451365511399</cx:pt>
          <cx:pt idx="630">-0.00031977542933059598</cx:pt>
          <cx:pt idx="631">-0.014965359785425699</cx:pt>
          <cx:pt idx="632">0.020502120700244299</cx:pt>
          <cx:pt idx="633">0.027028854603233701</cx:pt>
          <cx:pt idx="634">-0.0056954982898834699</cx:pt>
          <cx:pt idx="635">0.010616621644856101</cx:pt>
          <cx:pt idx="636">0.0038303343709758901</cx:pt>
          <cx:pt idx="637">0.021806935493065699</cx:pt>
          <cx:pt idx="638">0.017438855217802099</cx:pt>
          <cx:pt idx="639">0.0120978550881203</cx:pt>
          <cx:pt idx="640">0.0031962800437721401</cx:pt>
          <cx:pt idx="641">-0.0029040674319057301</cx:pt>
          <cx:pt idx="642">0.00045463834955685199</cx:pt>
          <cx:pt idx="643">-0.00084748214094426005</cx:pt>
          <cx:pt idx="644">-0.00026051775796540202</cx:pt>
          <cx:pt idx="645">-8.2676748933734303e-05</cx:pt>
          <cx:pt idx="646">0.00064402501956589903</cx:pt>
          <cx:pt idx="647">-0.0012362191325965199</cx:pt>
          <cx:pt idx="648">0.00219768342973088</cx:pt>
          <cx:pt idx="649">0.022171156611340701</cx:pt>
          <cx:pt idx="650">0.0240102986463182</cx:pt>
          <cx:pt idx="651">0.027652580025451901</cx:pt>
          <cx:pt idx="652">0.0211248632026497</cx:pt>
          <cx:pt idx="653">0.0071827709747000999</cx:pt>
          <cx:pt idx="654">-0.015660571826982501</cx:pt>
          <cx:pt idx="655">-0.019271244170126899</cx:pt>
          <cx:pt idx="656">-0.020206594969054501</cx:pt>
          <cx:pt idx="657">-0.028559312232561099</cx:pt>
          <cx:pt idx="658">-0.038643398029177302</cx:pt>
          <cx:pt idx="659">-0.032114460358913501</cx:pt>
          <cx:pt idx="660">-0.029729157676252602</cx:pt>
          <cx:pt idx="661">-0.036054519951279201</cx:pt>
          <cx:pt idx="662">-0.0175210499023437</cx:pt>
          <cx:pt idx="663">-0.0034567191400520299</cx:pt>
          <cx:pt idx="664">-0.0031447042806421101</cx:pt>
          <cx:pt idx="665">0.0058912204824650202</cx:pt>
          <cx:pt idx="666">0.00047439749270346602</cx:pt>
          <cx:pt idx="667">0.00069912271651649896</cx:pt>
          <cx:pt idx="668">-0.00179115011599548</cx:pt>
          <cx:pt idx="669">-0.0025143285282900199</cx:pt>
          <cx:pt idx="670">-3.46239546471105e-06</cx:pt>
          <cx:pt idx="671">0.00070269264624202104</cx:pt>
          <cx:pt idx="672">-9.6385574996270601e-05</cx:pt>
          <cx:pt idx="673">-0.00101238974742729</cx:pt>
          <cx:pt idx="674">0.00108306435930727</cx:pt>
          <cx:pt idx="675">-0.00081291943821615103</cx:pt>
          <cx:pt idx="676">0.0066330526431442197</cx:pt>
          <cx:pt idx="677">0.0116326409821873</cx:pt>
          <cx:pt idx="678">0.0044910316128748597</cx:pt>
          <cx:pt idx="679">0.0181370345123457</cx:pt>
          <cx:pt idx="680">0.029700663655687298</cx:pt>
          <cx:pt idx="681">0.0072601085349286503</cx:pt>
          <cx:pt idx="682">-0.028646165375662801</cx:pt>
          <cx:pt idx="683">-0.024644944447434501</cx:pt>
          <cx:pt idx="684">-0.0073742040600720399</cx:pt>
          <cx:pt idx="685">-0.0065579064128466298</cx:pt>
          <cx:pt idx="686">-0.00068017335849732</cx:pt>
          <cx:pt idx="687">-0.0169670633335029</cx:pt>
          <cx:pt idx="688">-0.022560829417315499</cx:pt>
          <cx:pt idx="689">-0.0153926092031494</cx:pt>
          <cx:pt idx="690">-0.015412187993723001</cx:pt>
          <cx:pt idx="691">-0.022069662481330899</cx:pt>
          <cx:pt idx="692">-0.0128862274323868</cx:pt>
          <cx:pt idx="693">-0.0069933567379170704</cx:pt>
          <cx:pt idx="694">-0.0035564562976133402</cx:pt>
          <cx:pt idx="695">-0.00169875841356252</cx:pt>
          <cx:pt idx="696">0.00079066184023351396</cx:pt>
          <cx:pt idx="697">0.00048085088158391698</cx:pt>
          <cx:pt idx="698">0.00100773472750224</cx:pt>
          <cx:pt idx="699">0.00036119082253394103</cx:pt>
          <cx:pt idx="700">7.51538252276019e-05</cx:pt>
          <cx:pt idx="701">0.00018045221027602199</cx:pt>
          <cx:pt idx="702">-0.000123131581391347</cx:pt>
          <cx:pt idx="703">0.00059173043537358902</cx:pt>
          <cx:pt idx="704">0.0037655003312400499</cx:pt>
          <cx:pt idx="705">0.00417797024998831</cx:pt>
          <cx:pt idx="706">0.00055040985859346799</cx:pt>
          <cx:pt idx="707">0.0057758697903276899</cx:pt>
          <cx:pt idx="708">0.012754743964706401</cx:pt>
          <cx:pt idx="709">0.0100910034699073</cx:pt>
          <cx:pt idx="710">0.018904015421583601</cx:pt>
          <cx:pt idx="711">0.032599612434937697</cx:pt>
          <cx:pt idx="712">0.023269322266727</cx:pt>
          <cx:pt idx="713">0.0132302666993029</cx:pt>
          <cx:pt idx="714">0.00154980049869843</cx:pt>
          <cx:pt idx="715">-0.017491131624042401</cx:pt>
          <cx:pt idx="716">-0.0105400415241818</cx:pt>
          <cx:pt idx="717">-0.012102133844433399</cx:pt>
          <cx:pt idx="718">-0.0139975725579183</cx:pt>
          <cx:pt idx="719">-0.0100926144811803</cx:pt>
          <cx:pt idx="720">-0.0070674261828222304</cx:pt>
          <cx:pt idx="721">-0.0079355967709666894</cx:pt>
          <cx:pt idx="722">-0.0066080168552481201</cx:pt>
          <cx:pt idx="723">-0.0025644636362200401</cx:pt>
          <cx:pt idx="724">-0.00145946643430147</cx:pt>
          <cx:pt idx="725">0.00026816357439904799</cx:pt>
          <cx:pt idx="726">0.00031462999469558602</cx:pt>
          <cx:pt idx="727">7.6001572675678396e-05</cx:pt>
          <cx:pt idx="728">-0.00028489167078015203</cx:pt>
          <cx:pt idx="729">-0.00089366834456137501</cx:pt>
          <cx:pt idx="730">-0.00064115066831839298</cx:pt>
          <cx:pt idx="731">8.5866227722167506e-05</cx:pt>
          <cx:pt idx="732">-0.00141443204696319</cx:pt>
          <cx:pt idx="733">-0.0075240239783492101</cx:pt>
          <cx:pt idx="734">-0.00691683421741236</cx:pt>
          <cx:pt idx="735">0.0010540459986478599</cx:pt>
          <cx:pt idx="736">-7.3826039222224096e-05</cx:pt>
          <cx:pt idx="737">-0.000319566056165787</cx:pt>
          <cx:pt idx="738">0.0010700283354911</cx:pt>
          <cx:pt idx="739">0.0014177364341030399</cx:pt>
          <cx:pt idx="740">-0.00074669343374182901</cx:pt>
          <cx:pt idx="741">-0.00159079010450632</cx:pt>
          <cx:pt idx="742">-0.00205327074011412</cx:pt>
          <cx:pt idx="743">-0.0048108219199231297</cx:pt>
          <cx:pt idx="744">-0.0045935085700537399</cx:pt>
          <cx:pt idx="745">-0.0033927485805253801</cx:pt>
          <cx:pt idx="746">-0.0028151485074723098</cx:pt>
          <cx:pt idx="747">-0.00075635066026106504</cx:pt>
          <cx:pt idx="748">-0.00168681022999687</cx:pt>
          <cx:pt idx="749">-0.00013400888887857699</cx:pt>
          <cx:pt idx="750">0.00014610796773821601</cx:pt>
          <cx:pt idx="751">0.00017727012710390199</cx:pt>
          <cx:pt idx="752">-4.2133716386447503e-05</cx:pt>
          <cx:pt idx="753">0.00039820677668899401</cx:pt>
          <cx:pt idx="754">-0.00077740009055538202</cx:pt>
          <cx:pt idx="755">4.5394817648590996e-06</cx:pt>
          <cx:pt idx="756">-0.00074386621129896198</cx:pt>
          <cx:pt idx="757">-6.8459396903782006e-05</cx:pt>
          <cx:pt idx="758">-0.00025507229017033498</cx:pt>
          <cx:pt idx="759">-0.000561621571122226</cx:pt>
          <cx:pt idx="760">-0.00039003927163560199</cx:pt>
          <cx:pt idx="761">-0.00014997208086900201</cx:pt>
          <cx:pt idx="762">0.00038637867952893398</cx:pt>
          <cx:pt idx="763">0.000168464280352844</cx:pt>
          <cx:pt idx="764">0.00017745504903864199</cx:pt>
          <cx:pt idx="765">0.000138831492387958</cx:pt>
          <cx:pt idx="766">0.00032693014245615702</cx:pt>
          <cx:pt idx="767">5.4505609912956099e-06</cx:pt>
          <cx:pt idx="768">-0.00078746632396903304</cx:pt>
          <cx:pt idx="769">-0.00018982639290765301</cx:pt>
          <cx:pt idx="770">-0.00024113811356508001</cx:pt>
          <cx:pt idx="771">0.00056753139098054896</cx:pt>
          <cx:pt idx="772">0.00032810205967273299</cx:pt>
          <cx:pt idx="773">-0.00057618946819834897</cx:pt>
          <cx:pt idx="774">-0.00028988250705930799</cx:pt>
          <cx:pt idx="775">0.00047381660595340302</cx:pt>
          <cx:pt idx="776">-0.00030297174166627199</cx:pt>
          <cx:pt idx="777">-0.00035583427166445701</cx:pt>
          <cx:pt idx="778">0.00053529398326115397</cx:pt>
          <cx:pt idx="779">0.00025098368421619101</cx:pt>
          <cx:pt idx="780">0.00043902105513010599</cx:pt>
          <cx:pt idx="781">-0.00045363475560535797</cx:pt>
          <cx:pt idx="782">0.000378858401084129</cx:pt>
          <cx:pt idx="783">-0.00028439701428793198</cx:pt>
          <cx:pt idx="784">0.0002553966341860675</cx:pt>
          <cx:pt idx="785">-0.0013277436121270851</cx:pt>
          <cx:pt idx="786">-0.0018890177851434199</cx:pt>
          <cx:pt idx="787">-0.0045146960294531252</cx:pt>
          <cx:pt idx="788">-0.00317123547531795</cx:pt>
          <cx:pt idx="789">0.0036229913961818251</cx:pt>
          <cx:pt idx="790">0.0049883072267140997</cx:pt>
          <cx:pt idx="791">0.0068995020517118996</cx:pt>
          <cx:pt idx="792">0.0044754441431718497</cx:pt>
          <cx:pt idx="793">0.0048140166322449499</cx:pt>
          <cx:pt idx="794">0.0060680934232032</cx:pt>
          <cx:pt idx="795">0.0041797724114816751</cx:pt>
          <cx:pt idx="796">0.0001013823954693305</cx:pt>
          <cx:pt idx="797">0.0047177992152512751</cx:pt>
          <cx:pt idx="798">0.01187294232177155</cx:pt>
          <cx:pt idx="799">0.01118271391996585</cx:pt>
          <cx:pt idx="800">0.0056744693069724246</cx:pt>
          <cx:pt idx="801">0.00087055197074460504</cx:pt>
          <cx:pt idx="802">0.002763709671916025</cx:pt>
          <cx:pt idx="803">0.0047734034684084499</cx:pt>
          <cx:pt idx="804">-0.0028026221953504748</cx:pt>
          <cx:pt idx="805">-0.0031179343902411</cx:pt>
          <cx:pt idx="806">-0.00264096417916865</cx:pt>
          <cx:pt idx="807">-0.00033769425242348</cx:pt>
          <cx:pt idx="808">4.0561159407945997e-05</cx:pt>
          <cx:pt idx="809">-0.00013282200967144076</cx:pt>
          <cx:pt idx="810">-2.6270077355312e-05</cx:pt>
          <cx:pt idx="811">0.00028996122919356998</cx:pt>
          <cx:pt idx="812">-0.00024036836275730675</cx:pt>
          <cx:pt idx="813">-0.0020378434865385574</cx:pt>
          <cx:pt idx="814">-0.0050153020255328503</cx:pt>
          <cx:pt idx="815">-0.0083196158221611992</cx:pt>
          <cx:pt idx="816">-0.003167975362684575</cx:pt>
          <cx:pt idx="817">0.0021513965647094449</cx:pt>
          <cx:pt idx="818">0.0073209081578141247</cx:pt>
          <cx:pt idx="819">0.0055466224163724003</cx:pt>
          <cx:pt idx="820">0.012657565356194824</cx:pt>
          <cx:pt idx="821">0.0085246567750724492</cx:pt>
          <cx:pt idx="822">-0.0049630539903039251</cx:pt>
          <cx:pt idx="823">-0.0085586318326016254</cx:pt>
          <cx:pt idx="824">-0.01573092846798535</cx:pt>
          <cx:pt idx="825">-0.0017707696619993099</cx:pt>
          <cx:pt idx="826">0.01512709027335855</cx:pt>
          <cx:pt idx="827">0.013333637536648501</cx:pt>
          <cx:pt idx="828">0.0051631244238605246</cx:pt>
          <cx:pt idx="829">-0.00037060732990830002</cx:pt>
          <cx:pt idx="830">-0.0011817779991520349</cx:pt>
          <cx:pt idx="831">0.00159551049606838</cx:pt>
          <cx:pt idx="832">-0.0046003839495111247</cx:pt>
          <cx:pt idx="833">-0.0067517057517735247</cx:pt>
          <cx:pt idx="834">-0.0030683606815644499</cx:pt>
          <cx:pt idx="835">0.00011327393388016675</cx:pt>
          <cx:pt idx="836">-1.7337677704159199e-05</cx:pt>
          <cx:pt idx="837">0.0001549589983995035</cx:pt>
          <cx:pt idx="838">0.00012614678705069699</cx:pt>
          <cx:pt idx="839">0.00029627394910174999</cx:pt>
          <cx:pt idx="840">-0.00035141166860736</cx:pt>
          <cx:pt idx="841">-0.002060298692208275</cx:pt>
          <cx:pt idx="842">-0.0051661084433222999</cx:pt>
          <cx:pt idx="843">-0.0073656669035355752</cx:pt>
          <cx:pt idx="844">-0.00043033694904516252</cx:pt>
          <cx:pt idx="845">0.0044724534504019002</cx:pt>
          <cx:pt idx="846">0.00034578019622318252</cx:pt>
          <cx:pt idx="847">0.0019091966285909624</cx:pt>
          <cx:pt idx="848">0.0059823756997813751</cx:pt>
          <cx:pt idx="849">-0.0028633618512807751</cx:pt>
          <cx:pt idx="850">-0.026752794671344751</cx:pt>
          <cx:pt idx="851">-0.035375807435916749</cx:pt>
          <cx:pt idx="852">-0.029428152717905501</cx:pt>
          <cx:pt idx="853">-0.00595406514936965</cx:pt>
          <cx:pt idx="854">0.0083344881932369257</cx:pt>
          <cx:pt idx="855">0.01444444948452395</cx:pt>
          <cx:pt idx="856">0.0045859687871907502</cx:pt>
          <cx:pt idx="857">-0.0089641180765913497</cx:pt>
          <cx:pt idx="858">-0.0058515212395168249</cx:pt>
          <cx:pt idx="859">-0.0020526591172169576</cx:pt>
          <cx:pt idx="860">-0.0053780451773385246</cx:pt>
          <cx:pt idx="861">-0.0069577271617961498</cx:pt>
          <cx:pt idx="862">-0.0017119325596834599</cx:pt>
          <cx:pt idx="863">0.00014192794189043075</cx:pt>
          <cx:pt idx="864">0.0001128113206039245</cx:pt>
          <cx:pt idx="865">0.00011486333098868175</cx:pt>
          <cx:pt idx="866">-3.4015684770593248e-05</cx:pt>
          <cx:pt idx="867">-0.00038053507242357499</cx:pt>
          <cx:pt idx="868">-0.00090176147939782249</cx:pt>
          <cx:pt idx="869">-0.0010142993672473549</cx:pt>
          <cx:pt idx="870">-0.0032839603924602499</cx:pt>
          <cx:pt idx="871">-0.0051386704932614999</cx:pt>
          <cx:pt idx="872">-0.0034808407101104498</cx:pt>
          <cx:pt idx="873">-0.00049761795809173746</cx:pt>
          <cx:pt idx="874">-0.01033686496560665</cx:pt>
          <cx:pt idx="875">-0.01185394504084215</cx:pt>
          <cx:pt idx="876">-0.0099989768573489502</cx:pt>
          <cx:pt idx="877">-0.021168871790075726</cx:pt>
          <cx:pt idx="878">-0.035548106114332748</cx:pt>
          <cx:pt idx="879">-0.043789070414045748</cx:pt>
          <cx:pt idx="880">-0.029831539310112249</cx:pt>
          <cx:pt idx="881">-0.0025268947756841749</cx:pt>
          <cx:pt idx="882">0.011268467829106475</cx:pt>
          <cx:pt idx="883">0.011194494230664275</cx:pt>
          <cx:pt idx="884">0.0002553966341860675</cx:pt>
          <cx:pt idx="885">-0.0013277436121270851</cx:pt>
          <cx:pt idx="886">-0.0018890177851434199</cx:pt>
          <cx:pt idx="887">-0.0045146960294531252</cx:pt>
          <cx:pt idx="888">-0.00317123547531795</cx:pt>
          <cx:pt idx="889">0.0036229913961818251</cx:pt>
          <cx:pt idx="890">0.0049883072267140997</cx:pt>
          <cx:pt idx="891">0.0068995020517118996</cx:pt>
          <cx:pt idx="892">0.0044754441431718497</cx:pt>
          <cx:pt idx="893">0.0048140166322449499</cx:pt>
          <cx:pt idx="894">0.0060680934232032</cx:pt>
          <cx:pt idx="895">0.0041797724114816751</cx:pt>
          <cx:pt idx="896">0.0001013823954693305</cx:pt>
          <cx:pt idx="897">0.0047177992152512751</cx:pt>
          <cx:pt idx="898">0.01187294232177155</cx:pt>
          <cx:pt idx="899">0.01118271391996585</cx:pt>
          <cx:pt idx="900">0.0056744693069724246</cx:pt>
          <cx:pt idx="901">0.00087055197074460504</cx:pt>
          <cx:pt idx="902">0.002763709671916025</cx:pt>
          <cx:pt idx="903">0.0047734034684084499</cx:pt>
          <cx:pt idx="904">-0.0028026221953504748</cx:pt>
          <cx:pt idx="905">-0.0031179343902411</cx:pt>
          <cx:pt idx="906">-0.00264096417916865</cx:pt>
          <cx:pt idx="907">-0.00033769425242348</cx:pt>
          <cx:pt idx="908">4.0561159407945997e-05</cx:pt>
          <cx:pt idx="909">-0.00013282200967144076</cx:pt>
          <cx:pt idx="910">-2.6270077355312e-05</cx:pt>
          <cx:pt idx="911">0.00028996122919356998</cx:pt>
          <cx:pt idx="912">-0.00024036836275730675</cx:pt>
          <cx:pt idx="913">-0.0020378434865385574</cx:pt>
          <cx:pt idx="914">-0.0050153020255328503</cx:pt>
          <cx:pt idx="915">-0.0083196158221611992</cx:pt>
          <cx:pt idx="916">-0.003167975362684575</cx:pt>
          <cx:pt idx="917">0.0021513965647094449</cx:pt>
          <cx:pt idx="918">0.0073209081578141247</cx:pt>
          <cx:pt idx="919">0.0055466224163724003</cx:pt>
          <cx:pt idx="920">0.012657565356194824</cx:pt>
          <cx:pt idx="921">0.0085246567750724492</cx:pt>
          <cx:pt idx="922">-0.0049630539903039251</cx:pt>
          <cx:pt idx="923">-0.0085586318326016254</cx:pt>
          <cx:pt idx="924">-0.01573092846798535</cx:pt>
          <cx:pt idx="925">-0.0017707696619993099</cx:pt>
          <cx:pt idx="926">0.01512709027335855</cx:pt>
          <cx:pt idx="927">0.013333637536648501</cx:pt>
          <cx:pt idx="928">0.0051631244238605246</cx:pt>
          <cx:pt idx="929">-0.00037060732990830002</cx:pt>
          <cx:pt idx="930">-0.0011817779991520349</cx:pt>
          <cx:pt idx="931">0.00159551049606838</cx:pt>
          <cx:pt idx="932">-0.0046003839495111247</cx:pt>
          <cx:pt idx="933">-0.0067517057517735247</cx:pt>
          <cx:pt idx="934">-0.0030683606815644499</cx:pt>
          <cx:pt idx="935">0.00011327393388016675</cx:pt>
          <cx:pt idx="936">-1.7337677704159199e-05</cx:pt>
          <cx:pt idx="937">0.0001549589983995035</cx:pt>
          <cx:pt idx="938">0.00012614678705069699</cx:pt>
          <cx:pt idx="939">0.00029627394910174999</cx:pt>
          <cx:pt idx="940">-0.00035141166860736</cx:pt>
          <cx:pt idx="941">-0.002060298692208275</cx:pt>
          <cx:pt idx="942">-0.0051661084433222999</cx:pt>
          <cx:pt idx="943">-0.0073656669035355752</cx:pt>
          <cx:pt idx="944">-0.00043033694904516252</cx:pt>
          <cx:pt idx="945">0.0044724534504019002</cx:pt>
          <cx:pt idx="946">0.00034578019622318252</cx:pt>
          <cx:pt idx="947">0.0019091966285909624</cx:pt>
          <cx:pt idx="948">0.0059823756997813751</cx:pt>
          <cx:pt idx="949">-0.0028633618512807751</cx:pt>
          <cx:pt idx="950">-0.026752794671344751</cx:pt>
          <cx:pt idx="951">-0.035375807435916749</cx:pt>
          <cx:pt idx="952">-0.029428152717905501</cx:pt>
          <cx:pt idx="953">-0.00595406514936965</cx:pt>
          <cx:pt idx="954">0.0083344881932369257</cx:pt>
          <cx:pt idx="955">0.01444444948452395</cx:pt>
          <cx:pt idx="956">0.0045859687871907502</cx:pt>
          <cx:pt idx="957">-0.0089641180765913497</cx:pt>
          <cx:pt idx="958">-0.0058515212395168249</cx:pt>
          <cx:pt idx="959">-0.0020526591172169576</cx:pt>
          <cx:pt idx="960">-0.0053780451773385246</cx:pt>
          <cx:pt idx="961">-0.0069577271617961498</cx:pt>
          <cx:pt idx="962">-0.0017119325596834599</cx:pt>
          <cx:pt idx="963">0.00014192794189043075</cx:pt>
          <cx:pt idx="964">0.0001128113206039245</cx:pt>
          <cx:pt idx="965">0.00011486333098868175</cx:pt>
          <cx:pt idx="966">-3.4015684770593248e-05</cx:pt>
          <cx:pt idx="967">-0.00038053507242357499</cx:pt>
          <cx:pt idx="968">-0.00090176147939782249</cx:pt>
          <cx:pt idx="969">-0.0010142993672473549</cx:pt>
          <cx:pt idx="970">-0.0032839603924602499</cx:pt>
          <cx:pt idx="971">-0.0051386704932614999</cx:pt>
          <cx:pt idx="972">-0.0034808407101104498</cx:pt>
          <cx:pt idx="973">-0.00049761795809173746</cx:pt>
          <cx:pt idx="974">-0.01033686496560665</cx:pt>
          <cx:pt idx="975">-0.01185394504084215</cx:pt>
          <cx:pt idx="976">-0.0099989768573489502</cx:pt>
          <cx:pt idx="977">-0.021168871790075726</cx:pt>
          <cx:pt idx="978">-0.035548106114332748</cx:pt>
          <cx:pt idx="979">-0.043789070414045748</cx:pt>
          <cx:pt idx="980">-0.029831539310112249</cx:pt>
          <cx:pt idx="981">-0.0025268947756841749</cx:pt>
          <cx:pt idx="982">0.011268467829106475</cx:pt>
          <cx:pt idx="983">0.011194494230664275</cx:pt>
          <cx:pt idx="984">0.0002553966341860675</cx:pt>
          <cx:pt idx="985">-0.0013277436121270851</cx:pt>
          <cx:pt idx="986">-0.0018890177851434199</cx:pt>
          <cx:pt idx="987">-0.0045146960294531252</cx:pt>
          <cx:pt idx="988">-0.00317123547531795</cx:pt>
          <cx:pt idx="989">0.0036229913961818251</cx:pt>
          <cx:pt idx="990">0.0049883072267140997</cx:pt>
          <cx:pt idx="991">0.0068995020517118996</cx:pt>
          <cx:pt idx="992">0.0044754441431718497</cx:pt>
          <cx:pt idx="993">0.0048140166322449499</cx:pt>
          <cx:pt idx="994">0.0060680934232032</cx:pt>
          <cx:pt idx="995">0.0041797724114816751</cx:pt>
          <cx:pt idx="996">0.0001013823954693305</cx:pt>
          <cx:pt idx="997">0.0047177992152512751</cx:pt>
          <cx:pt idx="998">0.01187294232177155</cx:pt>
          <cx:pt idx="999">0.01118271391996585</cx:pt>
          <cx:pt idx="1000">0.0056744693069724246</cx:pt>
          <cx:pt idx="1001">0.00087055197074460504</cx:pt>
          <cx:pt idx="1002">0.002763709671916025</cx:pt>
          <cx:pt idx="1003">0.0047734034684084499</cx:pt>
          <cx:pt idx="1004">-0.0028026221953504748</cx:pt>
          <cx:pt idx="1005">-0.0031179343902411</cx:pt>
          <cx:pt idx="1006">-0.00264096417916865</cx:pt>
          <cx:pt idx="1007">-0.00033769425242348</cx:pt>
          <cx:pt idx="1008">4.0561159407945997e-05</cx:pt>
          <cx:pt idx="1009">-0.00013282200967144076</cx:pt>
          <cx:pt idx="1010">-2.6270077355312e-05</cx:pt>
          <cx:pt idx="1011">0.00028996122919356998</cx:pt>
          <cx:pt idx="1012">-0.00024036836275730675</cx:pt>
          <cx:pt idx="1013">-0.0020378434865385574</cx:pt>
          <cx:pt idx="1014">-0.0050153020255328503</cx:pt>
          <cx:pt idx="1015">-0.0083196158221611992</cx:pt>
          <cx:pt idx="1016">-0.003167975362684575</cx:pt>
          <cx:pt idx="1017">0.0021513965647094449</cx:pt>
          <cx:pt idx="1018">0.0073209081578141247</cx:pt>
          <cx:pt idx="1019">0.0055466224163724003</cx:pt>
          <cx:pt idx="1020">0.012657565356194824</cx:pt>
          <cx:pt idx="1021">0.0085246567750724492</cx:pt>
          <cx:pt idx="1022">-0.0049630539903039251</cx:pt>
          <cx:pt idx="1023">-0.0085586318326016254</cx:pt>
          <cx:pt idx="1024">-0.01573092846798535</cx:pt>
          <cx:pt idx="1025">-0.0017707696619993099</cx:pt>
          <cx:pt idx="1026">0.01512709027335855</cx:pt>
          <cx:pt idx="1027">0.013333637536648501</cx:pt>
          <cx:pt idx="1028">0.0051631244238605246</cx:pt>
          <cx:pt idx="1029">-0.00037060732990830002</cx:pt>
          <cx:pt idx="1030">-0.0011817779991520349</cx:pt>
          <cx:pt idx="1031">0.00159551049606838</cx:pt>
          <cx:pt idx="1032">-0.0046003839495111247</cx:pt>
          <cx:pt idx="1033">-0.0067517057517735247</cx:pt>
          <cx:pt idx="1034">-0.0030683606815644499</cx:pt>
          <cx:pt idx="1035">0.00011327393388016675</cx:pt>
          <cx:pt idx="1036">-1.7337677704159199e-05</cx:pt>
          <cx:pt idx="1037">0.0001549589983995035</cx:pt>
          <cx:pt idx="1038">0.00012614678705069699</cx:pt>
          <cx:pt idx="1039">0.00029627394910174999</cx:pt>
          <cx:pt idx="1040">-0.00035141166860736</cx:pt>
          <cx:pt idx="1041">-0.002060298692208275</cx:pt>
          <cx:pt idx="1042">-0.0051661084433222999</cx:pt>
          <cx:pt idx="1043">-0.0073656669035355752</cx:pt>
          <cx:pt idx="1044">-0.00043033694904516252</cx:pt>
          <cx:pt idx="1045">0.0044724534504019002</cx:pt>
          <cx:pt idx="1046">0.00034578019622318252</cx:pt>
          <cx:pt idx="1047">0.0019091966285909624</cx:pt>
          <cx:pt idx="1048">0.0059823756997813751</cx:pt>
          <cx:pt idx="1049">-0.0028633618512807751</cx:pt>
          <cx:pt idx="1050">-0.026752794671344751</cx:pt>
          <cx:pt idx="1051">-0.035375807435916749</cx:pt>
          <cx:pt idx="1052">-0.029428152717905501</cx:pt>
          <cx:pt idx="1053">-0.00595406514936965</cx:pt>
          <cx:pt idx="1054">0.0083344881932369257</cx:pt>
          <cx:pt idx="1055">0.01444444948452395</cx:pt>
          <cx:pt idx="1056">0.0045859687871907502</cx:pt>
          <cx:pt idx="1057">-0.0089641180765913497</cx:pt>
          <cx:pt idx="1058">-0.0058515212395168249</cx:pt>
          <cx:pt idx="1059">-0.0020526591172169576</cx:pt>
          <cx:pt idx="1060">-0.0053780451773385246</cx:pt>
          <cx:pt idx="1061">-0.0069577271617961498</cx:pt>
          <cx:pt idx="1062">-0.0017119325596834599</cx:pt>
          <cx:pt idx="1063">0.00014192794189043075</cx:pt>
          <cx:pt idx="1064">0.0001128113206039245</cx:pt>
          <cx:pt idx="1065">0.00011486333098868175</cx:pt>
          <cx:pt idx="1066">-3.4015684770593248e-05</cx:pt>
          <cx:pt idx="1067">-0.00038053507242357499</cx:pt>
          <cx:pt idx="1068">-0.00090176147939782249</cx:pt>
          <cx:pt idx="1069">-0.0010142993672473549</cx:pt>
          <cx:pt idx="1070">-0.0032839603924602499</cx:pt>
          <cx:pt idx="1071">-0.0051386704932614999</cx:pt>
          <cx:pt idx="1072">-0.0034808407101104498</cx:pt>
          <cx:pt idx="1073">-0.00049761795809173746</cx:pt>
          <cx:pt idx="1074">-0.01033686496560665</cx:pt>
          <cx:pt idx="1075">-0.01185394504084215</cx:pt>
          <cx:pt idx="1076">-0.0099989768573489502</cx:pt>
          <cx:pt idx="1077">-0.021168871790075726</cx:pt>
          <cx:pt idx="1078">-0.035548106114332748</cx:pt>
          <cx:pt idx="1079">-0.043789070414045748</cx:pt>
          <cx:pt idx="1080">-0.029831539310112249</cx:pt>
          <cx:pt idx="1081">-0.0025268947756841749</cx:pt>
          <cx:pt idx="1082">0.011268467829106475</cx:pt>
          <cx:pt idx="1083">0.011194494230664275</cx:pt>
        </cx:lvl>
      </cx:numDim>
    </cx:data>
    <cx:data id="156">
      <cx:numDim type="val">
        <cx:f>Sheet2!$FA$1:$FA$1084</cx:f>
        <cx:lvl ptCount="1084" formatCode="G/通用格式">
          <cx:pt idx="0">0.000119988104610034</cx:pt>
          <cx:pt idx="1">0.00080955816815534896</cx:pt>
          <cx:pt idx="2">0.00029127346068759299</cx:pt>
          <cx:pt idx="3">0.00071037979199030995</cx:pt>
          <cx:pt idx="4">0.00058473622051284397</cx:pt>
          <cx:pt idx="5">-3.89757702836821e-05</cx:pt>
          <cx:pt idx="6">0.000132799164524982</cx:pt>
          <cx:pt idx="7">3.0510077963087301e-05</cx:pt>
          <cx:pt idx="8">0.000734816782693293</cx:pt>
          <cx:pt idx="9">-0.00016161185434227499</cx:pt>
          <cx:pt idx="10">-0.00054232803325034704</cx:pt>
          <cx:pt idx="11">-0.00033069617734308299</cx:pt>
          <cx:pt idx="12">0.000204972276097372</cx:pt>
          <cx:pt idx="13">0.000161496688492131</cx:pt>
          <cx:pt idx="14">-0.00058197870583115202</cx:pt>
          <cx:pt idx="15">0.00043506769130704202</cx:pt>
          <cx:pt idx="16">7.7661371709683094e-05</cx:pt>
          <cx:pt idx="17">1.65659681822526e-06</cx:pt>
          <cx:pt idx="18">-0.0010427195889332001</cx:pt>
          <cx:pt idx="19">0.00027329047521957298</cx:pt>
          <cx:pt idx="20">0.00027112110817199901</cx:pt>
          <cx:pt idx="21">0.000187873462209164</cx:pt>
          <cx:pt idx="22">-0.00060396322110173599</cx:pt>
          <cx:pt idx="23">7.4895117391608106e-05</cx:pt>
          <cx:pt idx="24">-0.00042193321075841797</cx:pt>
          <cx:pt idx="25">-0.00032133159872597999</cx:pt>
          <cx:pt idx="26">-0.00012221624743627001</cx:pt>
          <cx:pt idx="27">-0.00016628369782558801</cx:pt>
          <cx:pt idx="28">0.00071340329179436497</cx:pt>
          <cx:pt idx="29">0.00057441184132269005</cx:pt>
          <cx:pt idx="30">-0.00044592974692214601</cx:pt>
          <cx:pt idx="31">-8.9748088509350601e-05</cx:pt>
          <cx:pt idx="32">-0.00019165454466346299</cx:pt>
          <cx:pt idx="33">0.000203563610360353</cx:pt>
          <cx:pt idx="34">0.0020837134227230298</cx:pt>
          <cx:pt idx="35">0.00295790730927405</cx:pt>
          <cx:pt idx="36">0.0035924851661641001</cx:pt>
          <cx:pt idx="37">0.0015280199829358701</cx:pt>
          <cx:pt idx="38">0.0025162037458922098</cx:pt>
          <cx:pt idx="39">0.0047237235369353798</cx:pt>
          <cx:pt idx="40">0.0057151519175203799</cx:pt>
          <cx:pt idx="41">0.0028863020178620702</cx:pt>
          <cx:pt idx="42">0.000673875511477934</cx:pt>
          <cx:pt idx="43">0.00203503545585079</cx:pt>
          <cx:pt idx="44">0.0054012077722413801</cx:pt>
          <cx:pt idx="45">0.0035786667540733401</cx:pt>
          <cx:pt idx="46">0.0026472557041637302</cx:pt>
          <cx:pt idx="47">0.0020887664549153499</cx:pt>
          <cx:pt idx="48">0.00147029485070541</cx:pt>
          <cx:pt idx="49">0.0023029437030313601</cx:pt>
          <cx:pt idx="50">0.00103037748134095</cx:pt>
          <cx:pt idx="51">0.00041571069272314302</cx:pt>
          <cx:pt idx="52">-0.000398662696925515</cx:pt>
          <cx:pt idx="53">0.00039291559191127599</cx:pt>
          <cx:pt idx="54">0.00077435421237588402</cx:pt>
          <cx:pt idx="55">0.00035273667733472897</cx:pt>
          <cx:pt idx="56">-4.8627564221629301e-06</cx:pt>
          <cx:pt idx="57">0.00071775692527495697</cx:pt>
          <cx:pt idx="58">-0.000809243926115433</cx:pt>
          <cx:pt idx="59">-0.00021249353411909101</cx:pt>
          <cx:pt idx="60">0.000562709114372964</cx:pt>
          <cx:pt idx="61">5.5324106044317703e-05</cx:pt>
          <cx:pt idx="62">0.0021204574192789402</cx:pt>
          <cx:pt idx="63">0.0067517174269126901</cx:pt>
          <cx:pt idx="64">0.011058283042123499</cx:pt>
          <cx:pt idx="65">0.0127837626033852</cx:pt>
          <cx:pt idx="66">0.0167057711067457</cx:pt>
          <cx:pt idx="67">0.021963335681708</cx:pt>
          <cx:pt idx="68">0.017977154419975001</cx:pt>
          <cx:pt idx="69">2.19479684804242e-06</cx:pt>
          <cx:pt idx="70">0.014453318874109999</cx:pt>
          <cx:pt idx="71">0.0149739872552151</cx:pt>
          <cx:pt idx="72">0.015624871313084401</cx:pt>
          <cx:pt idx="73">0.0161033167868374</cx:pt>
          <cx:pt idx="74">0.025191464410976701</cx:pt>
          <cx:pt idx="75">0.013311239494518399</cx:pt>
          <cx:pt idx="76">0.013366281534418401</cx:pt>
          <cx:pt idx="77">0.0124405089412046</cx:pt>
          <cx:pt idx="78">0.0073298302977085998</cx:pt>
          <cx:pt idx="79">0.0028299875783742998</cx:pt>
          <cx:pt idx="80">-0.00078008829672609201</cx:pt>
          <cx:pt idx="81">-0.0015882974748139701</cx:pt>
          <cx:pt idx="82">-0.00047865573604908602</cx:pt>
          <cx:pt idx="83">0.000109506565453669</cx:pt>
          <cx:pt idx="84">0.00024425779392362102</cx:pt>
          <cx:pt idx="85">-0.00017994556691125599</cx:pt>
          <cx:pt idx="86">-0.0017449658982203499</cx:pt>
          <cx:pt idx="87">-0.00089455090194160499</cx:pt>
          <cx:pt idx="88">0.0012354046949315601</cx:pt>
          <cx:pt idx="89">-0.0010193674305765401</cx:pt>
          <cx:pt idx="90">0.0031499298241856001</cx:pt>
          <cx:pt idx="91">0.0055464826827127901</cx:pt>
          <cx:pt idx="92">0.0140393790618361</cx:pt>
          <cx:pt idx="93">0.030196382181778898</cx:pt>
          <cx:pt idx="94">0.025514178199956199</cx:pt>
          <cx:pt idx="95">0.035930646112240401</cx:pt>
          <cx:pt idx="96">0.015324307856836901</cx:pt>
          <cx:pt idx="97">0.023255347172173899</cx:pt>
          <cx:pt idx="98">0.0207522685160017</cx:pt>
          <cx:pt idx="99">0.020275946832081001</cx:pt>
          <cx:pt idx="100">0.022182839785558298</cx:pt>
          <cx:pt idx="101">-0.0036010359642975999</cx:pt>
          <cx:pt idx="102">-0.00111992013764499</cx:pt>
          <cx:pt idx="103">0.00863527286934084</cx:pt>
          <cx:pt idx="104">0.0076179634842778402</cx:pt>
          <cx:pt idx="105">0.018290129139213102</cx:pt>
          <cx:pt idx="106">0.0100162222276543</cx:pt>
          <cx:pt idx="107">0.0072242084715928301</cx:pt>
          <cx:pt idx="108">0.0027611466211116499</cx:pt>
          <cx:pt idx="109">-0.0028688727131934398</cx:pt>
          <cx:pt idx="110">-0.00090798644140699001</cx:pt>
          <cx:pt idx="111">0.00036809510951515902</cx:pt>
          <cx:pt idx="112">9.2645602597607194e-05</cx:pt>
          <cx:pt idx="113">0.00018967160032928599</cx:pt>
          <cx:pt idx="114">-0.0040750688016210302</cx:pt>
          <cx:pt idx="115">-0.00065637995300974199</cx:pt>
          <cx:pt idx="116">0.00018139870813446701</cx:pt>
          <cx:pt idx="117">0.00017517537049740301</cx:pt>
          <cx:pt idx="118">0.0035711193415520199</cx:pt>
          <cx:pt idx="119">0.0079376668800979697</cx:pt>
          <cx:pt idx="120">0.010159628890195499</cx:pt>
          <cx:pt idx="121">0.0297870573372012</cx:pt>
          <cx:pt idx="122">0.031732641972625</cx:pt>
          <cx:pt idx="123">0.023069714690915701</cx:pt>
          <cx:pt idx="124">0.0175554156190218</cx:pt>
          <cx:pt idx="125">-0.020839328597196401</cx:pt>
          <cx:pt idx="126">-0.019078065688223601</cx:pt>
          <cx:pt idx="127">-0.0125321939768417</cx:pt>
          <cx:pt idx="128">0.021789816808955899</cx:pt>
          <cx:pt idx="129">0.018971028411114699</cx:pt>
          <cx:pt idx="130">-0.023982738447567199</cx:pt>
          <cx:pt idx="131">-0.025223501622791501</cx:pt>
          <cx:pt idx="132">-0.023195756655561998</cx:pt>
          <cx:pt idx="133">-0.027784236623428101</cx:pt>
          <cx:pt idx="134">-0.0296986836807718</cx:pt>
          <cx:pt idx="135">-0.0143116923166522</cx:pt>
          <cx:pt idx="136">-0.0043075470886148196</cx:pt>
          <cx:pt idx="137">-0.0074211126266971799</cx:pt>
          <cx:pt idx="138">-0.00194711223982882</cx:pt>
          <cx:pt idx="139">0.0016268467505220199</cx:pt>
          <cx:pt idx="140">-0.00022660110216952099</cx:pt>
          <cx:pt idx="141">4.4208775201154097e-05</cx:pt>
          <cx:pt idx="142">-0.00061667205621389798</cx:pt>
          <cx:pt idx="143">-0.0010922083125616401</cx:pt>
          <cx:pt idx="144">-0.0020443570523227101</cx:pt>
          <cx:pt idx="145">-0.0160730120846149</cx:pt>
          <cx:pt idx="146">-0.0116874091007336</cx:pt>
          <cx:pt idx="147">0.0058604708722733703</cx:pt>
          <cx:pt idx="148">0.010900508266833</cx:pt>
          <cx:pt idx="149">-0.0058351864010602302</cx:pt>
          <cx:pt idx="150">-0.0081338693216936597</cx:pt>
          <cx:pt idx="151">0.00029982682724492301</cx:pt>
          <cx:pt idx="152">0.0061592793079609503</cx:pt>
          <cx:pt idx="153">0.0042637331998488098</cx:pt>
          <cx:pt idx="154">0.026498162000258601</cx:pt>
          <cx:pt idx="155">0.024267899564134301</cx:pt>
          <cx:pt idx="156">0.032473420609160503</cx:pt>
          <cx:pt idx="157">0.028124821311923402</cx:pt>
          <cx:pt idx="158">-0.00087503453554348002</cx:pt>
          <cx:pt idx="159">-0.0162171635031833</cx:pt>
          <cx:pt idx="160">-0.0019805093436094899</cx:pt>
          <cx:pt idx="161">-0.0097975177623884305</cx:pt>
          <cx:pt idx="162">-0.016380834026254301</cx:pt>
          <cx:pt idx="163">-0.0051452862642071603</cx:pt>
          <cx:pt idx="164">-0.0052673479228827003</cx:pt>
          <cx:pt idx="165">0.0014533355420857401</cx:pt>
          <cx:pt idx="166">0.0030412024121041002</cx:pt>
          <cx:pt idx="167">0.0019461788512355499</cx:pt>
          <cx:pt idx="168">0.000264862466029371</cx:pt>
          <cx:pt idx="169">-4.06046417360273e-05</cx:pt>
          <cx:pt idx="170">6.1645665272561398e-06</cx:pt>
          <cx:pt idx="171">-0.0053099375526685904</cx:pt>
          <cx:pt idx="172">-0.00138007986726837</cx:pt>
          <cx:pt idx="173">-0.0044706890371126696</cx:pt>
          <cx:pt idx="174">-0.0196762544839394</cx:pt>
          <cx:pt idx="175">0.0064204726855336298</cx:pt>
          <cx:pt idx="176">0.0081703830044923299</cx:pt>
          <cx:pt idx="177">-0.016164769504907299</cx:pt>
          <cx:pt idx="178">-0.040616537947633501</cx:pt>
          <cx:pt idx="179">0.017401477205140899</cx:pt>
          <cx:pt idx="180">0.0126391238667446</cx:pt>
          <cx:pt idx="181">0.00670955718606205</cx:pt>
          <cx:pt idx="182">-0.012785578449810099</cx:pt>
          <cx:pt idx="183">-0.0067842159787033498</cx:pt>
          <cx:pt idx="184">0.0029866778375344698</cx:pt>
          <cx:pt idx="185">-0.021050368849469699</cx:pt>
          <cx:pt idx="186">-0.034046087019581298</cx:pt>
          <cx:pt idx="187">-0.018730637840632499</cx:pt>
          <cx:pt idx="188">-0.044218737428147803</cx:pt>
          <cx:pt idx="189">-0.0369430078327663</cx:pt>
          <cx:pt idx="190">-0.0131626825442614</cx:pt>
          <cx:pt idx="191">-0.0066283237370898</cx:pt>
          <cx:pt idx="192">-0.00338866417615052</cx:pt>
          <cx:pt idx="193">0.00097038233642421801</cx:pt>
          <cx:pt idx="194">0.0013635773984100399</cx:pt>
          <cx:pt idx="195">0.00190346345545803</cx:pt>
          <cx:pt idx="196">2.4714969442200599e-05</cx:pt>
          <cx:pt idx="197">0.00081074619891463096</cx:pt>
          <cx:pt idx="198">-0.0012226029138861501</cx:pt>
          <cx:pt idx="199">-0.0025440281482613501</cx:pt>
          <cx:pt idx="200">0.00157197250042479</cx:pt>
          <cx:pt idx="201">0.0040996488057111254</cx:pt>
          <cx:pt idx="202">-0.0012647302731224174</cx:pt>
          <cx:pt idx="203">-0.0012649318469066275</cx:pt>
          <cx:pt idx="204">0.0040753958700352998</cx:pt>
          <cx:pt idx="205">-0.0008105153582567675</cx:pt>
          <cx:pt idx="206">-0.0034423928382695248</cx:pt>
          <cx:pt idx="207">-0.00080834077966398252</cx:pt>
          <cx:pt idx="208">-0.000456604003243555</cx:pt>
          <cx:pt idx="209">0.0050659618730878753</cx:pt>
          <cx:pt idx="210">-0.007349823899088225</cx:pt>
          <cx:pt idx="211">0.00071222747546632501</cx:pt>
          <cx:pt idx="212">-0.0078840353057559008</cx:pt>
          <cx:pt idx="213">-0.013306087720609426</cx:pt>
          <cx:pt idx="214">-0.0032845779993320502</cx:pt>
          <cx:pt idx="215">-0.0063817345246905003</cx:pt>
          <cx:pt idx="216">-0.011129158641792125</cx:pt>
          <cx:pt idx="217">-0.0052501909264128501</cx:pt>
          <cx:pt idx="218">-0.0048834545575429751</cx:pt>
          <cx:pt idx="219">-0.004872245935472125</cx:pt>
          <cx:pt idx="220">-0.0027568547224983502</cx:pt>
          <cx:pt idx="221">-0.0013945466137069424</cx:pt>
          <cx:pt idx="222">0.00033512535011750251</cx:pt>
          <cx:pt idx="223">0.00027486500293815499</cx:pt>
          <cx:pt idx="224">0.00032200990788354249</cx:pt>
          <cx:pt idx="225">-2.8449387291152499e-05</cx:pt>
          <cx:pt idx="226">-0.00035079853071422499</cx:pt>
          <cx:pt idx="227">-0.00081526026562280755</cx:pt>
          <cx:pt idx="228">0.002378318317773135</cx:pt>
          <cx:pt idx="229">0.00034055111492653251</cx:pt>
          <cx:pt idx="230">-0.00083512129936577498</cx:pt>
          <cx:pt idx="231">-0.0043995808659699253</cx:pt>
          <cx:pt idx="232">-0.0052688186360244247</cx:pt>
          <cx:pt idx="233">-0.005108346914424325</cx:pt>
          <cx:pt idx="234">-0.0106250481640945</cx:pt>
          <cx:pt idx="235">-0.010031553416630999</cx:pt>
          <cx:pt idx="236">-0.0045044987140545499</cx:pt>
          <cx:pt idx="237">-0.0052574744285048998</cx:pt>
          <cx:pt idx="238">-0.01210099899814695</cx:pt>
          <cx:pt idx="239">-0.010937143219905075</cx:pt>
          <cx:pt idx="240">-0.0047420570194485001</cx:pt>
          <cx:pt idx="241">-0.0024430168044881325</cx:pt>
          <cx:pt idx="242">0.002259129873569955</cx:pt>
          <cx:pt idx="243">0.004904016471629075</cx:pt>
          <cx:pt idx="244">-0.004893151957329275</cx:pt>
          <cx:pt idx="245">-0.00016994486768828301</cx:pt>
          <cx:pt idx="246">-0.0078690868841023998</cx:pt>
          <cx:pt idx="247">-0.012140933019661</cx:pt>
          <cx:pt idx="248">-0.0071465786514156747</cx:pt>
          <cx:pt idx="249">-0.0019276349367869576</cx:pt>
          <cx:pt idx="250">-0.0002291562039993565</cx:pt>
          <cx:pt idx="251">6.3502275978608499e-05</cx:pt>
          <cx:pt idx="252">0.00028225636133534998</cx:pt>
          <cx:pt idx="253">-0.000352605441786645</cx:pt>
          <cx:pt idx="254">0.0003305455804799225</cx:pt>
          <cx:pt idx="255">0.00091480070845769746</cx:pt>
          <cx:pt idx="256">-0.0022062164195224198</cx:pt>
          <cx:pt idx="257">-0.0020594280054721699</cx:pt>
          <cx:pt idx="258">-0.0046163380373182503</cx:pt>
          <cx:pt idx="259">-0.0067449631977071498</cx:pt>
          <cx:pt idx="260">-0.0094482239379500999</cx:pt>
          <cx:pt idx="261">-0.004846801761453275</cx:pt>
          <cx:pt idx="262">-0.0087126186051948752</cx:pt>
          <cx:pt idx="263">-0.0063292101017430004</cx:pt>
          <cx:pt idx="264">-0.0025709590226504998</cx:pt>
          <cx:pt idx="265">-0.0048454173969065496</cx:pt>
          <cx:pt idx="266">-0.013314888384486049</cx:pt>
          <cx:pt idx="267">-0.014063855873600775</cx:pt>
          <cx:pt idx="268">-0.0046835594354181003</cx:pt>
          <cx:pt idx="269">0.008398384821799925</cx:pt>
          <cx:pt idx="270">0.0041845973800946996</cx:pt>
          <cx:pt idx="271">0.0094935439565439258</cx:pt>
          <cx:pt idx="272">0.0097343686234029492</cx:pt>
          <cx:pt idx="273">-0.00060989211732131001</cx:pt>
          <cx:pt idx="274">-0.013708208846948325</cx:pt>
          <cx:pt idx="275">-0.0093428131905796494</cx:pt>
          <cx:pt idx="276">-0.003339687171120675</cx:pt>
          <cx:pt idx="277">-0.0033946532651336252</cx:pt>
          <cx:pt idx="278">-0.0032475946661876249</cx:pt>
          <cx:pt idx="279">-0.0027491790652452749</cx:pt>
          <cx:pt idx="280">-0.00014237209057693876</cx:pt>
          <cx:pt idx="281">-0.00036300910782418499</cx:pt>
          <cx:pt idx="282">-0.00043611447462150999</cx:pt>
          <cx:pt idx="283">0.0017932339143176025</cx:pt>
          <cx:pt idx="284">-0.00051881965819944504</cx:pt>
          <cx:pt idx="285">0.0026382020093561752</cx:pt>
          <cx:pt idx="286">0.0056454599698729504</cx:pt>
          <cx:pt idx="287">0.0034132568771718251</cx:pt>
          <cx:pt idx="288">-0.0020001384132588675</cx:pt>
          <cx:pt idx="289">0.00365313419644355</cx:pt>
          <cx:pt idx="290">-0.0018126072600055301</cx:pt>
          <cx:pt idx="291">0.0014689462420309149</cx:pt>
          <cx:pt idx="292">-0.0014497213837988551</cx:pt>
          <cx:pt idx="293">-0.014375780006298876</cx:pt>
          <cx:pt idx="294">-0.01521577360148635</cx:pt>
          <cx:pt idx="295">-0.0166129849351556</cx:pt>
          <cx:pt idx="296">-0.006031882745355475</cx:pt>
          <cx:pt idx="297">-0.0036648603964927</cx:pt>
          <cx:pt idx="298">0.00070429786498887002</cx:pt>
          <cx:pt idx="299">0.035261685491387397</cx:pt>
          <cx:pt idx="300">0.0086944417680826606</cx:pt>
          <cx:pt idx="301">-0.0240563155773575</cx:pt>
          <cx:pt idx="302">-0.040014518394208602</cx:pt>
          <cx:pt idx="303">-0.0058065254748381799</cx:pt>
          <cx:pt idx="304">-0.0131507723569341</cx:pt>
          <cx:pt idx="305">-0.022219135095723</cx:pt>
          <cx:pt idx="306">-0.0099878939312093903</cx:pt>
          <cx:pt idx="307">-0.0029508421878920699</cx:pt>
          <cx:pt idx="308">-0.00080288446137701799</cx:pt>
          <cx:pt idx="309">0.00066749095433287799</cx:pt>
          <cx:pt idx="310">0.00012791380753156799</cx:pt>
          <cx:pt idx="311">0.0046248641283692903</cx:pt>
          <cx:pt idx="312">0.0086115439039377902</cx:pt>
          <cx:pt idx="313">0.019436103629312501</cx:pt>
          <cx:pt idx="314">0.035946238625620498</cx:pt>
          <cx:pt idx="315">0.0246416285690647</cx:pt>
          <cx:pt idx="316">-0.00861202929167461</cx:pt>
          <cx:pt idx="317">0.0137654295120061</cx:pt>
          <cx:pt idx="318">0.0065496706727845803</cx:pt>
          <cx:pt idx="319">-0.0015751705091001801</cx:pt>
          <cx:pt idx="320">-0.022898318860507701</cx:pt>
          <cx:pt idx="321">-0.100715480412917</cx:pt>
          <cx:pt idx="322">-0.080460605400251697</cx:pt>
          <cx:pt idx="323">-0.067332368360143502</cx:pt>
          <cx:pt idx="324">-0.0305322053752476</cx:pt>
          <cx:pt idx="325">-0.037376199676205799</cx:pt>
          <cx:pt idx="326">-0.0099151146103898802</cx:pt>
          <cx:pt idx="327">0.025191577828748001</cx:pt>
          <cx:pt idx="328">-0.0201180814789279</cx:pt>
          <cx:pt idx="329">-0.0109203883160762</cx:pt>
          <cx:pt idx="330">-0.010158545503124301</cx:pt>
          <cx:pt idx="331">0.0187579213973363</cx:pt>
          <cx:pt idx="332">0.013769826458305</cx:pt>
          <cx:pt idx="333">0.0014955124794542899</cx:pt>
          <cx:pt idx="334">0.00072892636313952905</cx:pt>
          <cx:pt idx="335">-0.00095618399244794803</cx:pt>
          <cx:pt idx="336">0.000260296417047595</cx:pt>
          <cx:pt idx="337">-8.5334251421230901e-05</cx:pt>
          <cx:pt idx="338">0.00034307780987149702</cx:pt>
          <cx:pt idx="339">0.00376007101938139</cx:pt>
          <cx:pt idx="340">0.0093071847794449301</cx:pt>
          <cx:pt idx="341">0.032491783020996499</cx:pt>
          <cx:pt idx="342">0.031930822716660298</cx:pt>
          <cx:pt idx="343">0.0078667020319778506</cx:pt>
          <cx:pt idx="344">-0.022654318199078399</cx:pt>
          <cx:pt idx="345">0.0238630282818767</cx:pt>
          <cx:pt idx="346">0.020904525714009799</cx:pt>
          <cx:pt idx="347">0.014433962780416599</cx:pt>
          <cx:pt idx="348">-0.077081704934914799</cx:pt>
          <cx:pt idx="349">-0.10599715135382599</cx:pt>
          <cx:pt idx="350">-0.094370326390743095</cx:pt>
          <cx:pt idx="351">-0.078720665891896899</cx:pt>
          <cx:pt idx="352">-0.051802691495480398</cx:pt>
          <cx:pt idx="353">-0.036242183636082399</cx:pt>
          <cx:pt idx="354">-0.036625299940402603</cx:pt>
          <cx:pt idx="355">0.025767816735830801</cx:pt>
          <cx:pt idx="356">4.3476548167033102e-05</cx:pt>
          <cx:pt idx="357">0.031955125142533999</cx:pt>
          <cx:pt idx="358">0.0279748413894839</cx:pt>
          <cx:pt idx="359">0.042505593200209503</cx:pt>
          <cx:pt idx="360">0.026349010335235401</cx:pt>
          <cx:pt idx="361">-0.0072530784687897601</cx:pt>
          <cx:pt idx="362">-0.0079359051778752892</cx:pt>
          <cx:pt idx="363">-0.0042349808676125202</cx:pt>
          <cx:pt idx="364">-0.00088377517174296496</cx:pt>
          <cx:pt idx="365">0.00070263330921277597</cx:pt>
          <cx:pt idx="366">0.00050330393066819895</cx:pt>
          <cx:pt idx="367">0.0020088332183322601</cx:pt>
          <cx:pt idx="368">0.0045618827922204799</cx:pt>
          <cx:pt idx="369">0.036849128691628798</cx:pt>
          <cx:pt idx="370">0.030417809940475701</cx:pt>
          <cx:pt idx="371">0.024234087794625499</cx:pt>
          <cx:pt idx="372">0.025136095656541201</cx:pt>
          <cx:pt idx="373">0.057933945694787603</cx:pt>
          <cx:pt idx="374">0.050737939107564897</cx:pt>
          <cx:pt idx="375">-0.0081429665862943895</cx:pt>
          <cx:pt idx="376">-0.055273973654465097</cx:pt>
          <cx:pt idx="377">-0.065240323819496598</cx:pt>
          <cx:pt idx="378">-0.039321516767622598</cx:pt>
          <cx:pt idx="379">-0.0025849233670094201</cx:pt>
          <cx:pt idx="380">-0.0163718980894598</cx:pt>
          <cx:pt idx="381">-0.050212838000264</cx:pt>
          <cx:pt idx="382">-0.013456214184997799</cx:pt>
          <cx:pt idx="383">0.0186917356766448</cx:pt>
          <cx:pt idx="384">0.014540281128552501</cx:pt>
          <cx:pt idx="385">0.049474253445551598</cx:pt>
          <cx:pt idx="386">0.054226114089667203</cx:pt>
          <cx:pt idx="387">0.049068264001929603</cx:pt>
          <cx:pt idx="388">0.0049286483475115498</cx:pt>
          <cx:pt idx="389">-0.0043379518302692202</cx:pt>
          <cx:pt idx="390">-0.0022434023754603401</cx:pt>
          <cx:pt idx="391">-0.00031482803936256802</cx:pt>
          <cx:pt idx="392">0.00044282770684094002</cx:pt>
          <cx:pt idx="393">-0.00043025191188788599</cx:pt>
          <cx:pt idx="394">-0.00052765627247028997</cx:pt>
          <cx:pt idx="395">0.0091989633536080605</cx:pt>
          <cx:pt idx="396">0.0198666661227863</cx:pt>
          <cx:pt idx="397">0.0292347369831483</cx:pt>
          <cx:pt idx="398">0.024145899039111102</cx:pt>
          <cx:pt idx="399">0.0129718500685691</cx:pt>
          <cx:pt idx="400">0.0378862569527572</cx:pt>
          <cx:pt idx="401">0.073310157082262198</cx:pt>
          <cx:pt idx="402">0.060952759608545203</cx:pt>
          <cx:pt idx="403">0.034041429204522501</cx:pt>
          <cx:pt idx="404">-0.0301670071293672</cx:pt>
          <cx:pt idx="405">0.0201362914021085</cx:pt>
          <cx:pt idx="406">0.042039624266420897</cx:pt>
          <cx:pt idx="407">0.0354019758179882</cx:pt>
          <cx:pt idx="408">0.0100010681990869</cx:pt>
          <cx:pt idx="409">-0.021133465642591099</cx:pt>
          <cx:pt idx="410">-0.019065822501004401</cx:pt>
          <cx:pt idx="411">-0.025222063444476101</cx:pt>
          <cx:pt idx="412">-0.010800150977278</cx:pt>
          <cx:pt idx="413">0.040490857706174103</cx:pt>
          <cx:pt idx="414">0.038789850621528302</cx:pt>
          <cx:pt idx="415">0.0037987992779361501</cx:pt>
          <cx:pt idx="416">0.013340145918236099</cx:pt>
          <cx:pt idx="417">0.0082534750738771801</cx:pt>
          <cx:pt idx="418">-0.0012803181671815699</cx:pt>
          <cx:pt idx="419">0.000280344232002161</cx:pt>
          <cx:pt idx="420">-0.000371073807654733</cx:pt>
          <cx:pt idx="421">-0.0021490913041668299</cx:pt>
          <cx:pt idx="422">-0.00193335642808303</cx:pt>
          <cx:pt idx="423">0.0139157490977802</cx:pt>
          <cx:pt idx="424">0.017477444689049999</cx:pt>
          <cx:pt idx="425">0.029490579485692101</cx:pt>
          <cx:pt idx="426">0.0094299547788029101</cx:pt>
          <cx:pt idx="427">0.022279268977845101</cx:pt>
          <cx:pt idx="428">0.050372341305288101</cx:pt>
          <cx:pt idx="429">0.066926051880670703</cx:pt>
          <cx:pt idx="430">0.034128880672721899</cx:pt>
          <cx:pt idx="431">0.0050473265443645799</cx:pt>
          <cx:pt idx="432">0.042812232094397398</cx:pt>
          <cx:pt idx="433">0.078932015098188299</cx:pt>
          <cx:pt idx="434">0.071003347321441201</cx:pt>
          <cx:pt idx="435">0.0308908410513212</cx:pt>
          <cx:pt idx="436">0.0395587162261841</cx:pt>
          <cx:pt idx="437">0.00076741117729489097</cx:pt>
          <cx:pt idx="438">-0.00033691836780106702</cx:pt>
          <cx:pt idx="439">-0.032054915495480903</cx:pt>
          <cx:pt idx="440">-0.046063493054487002</cx:pt>
          <cx:pt idx="441">-0.0252778179280151</cx:pt>
          <cx:pt idx="442">-0.018034416850194201</cx:pt>
          <cx:pt idx="443">-0.0063198991761674499</cx:pt>
          <cx:pt idx="444">0.023411316770950399</cx:pt>
          <cx:pt idx="445">0.021320576689243899</cx:pt>
          <cx:pt idx="446">0.00018371829314752099</cx:pt>
          <cx:pt idx="447">-0.000267989227438831</cx:pt>
          <cx:pt idx="448">0.00020089289602493401</cx:pt>
          <cx:pt idx="449">-0.0010058443754754299</cx:pt>
          <cx:pt idx="450">-0.0025145106483799098</cx:pt>
          <cx:pt idx="451">0.0047577268473093697</cx:pt>
          <cx:pt idx="452">0.0138658471685662</cx:pt>
          <cx:pt idx="453">0.0321303065350515</cx:pt>
          <cx:pt idx="454">0.029065504380834901</cx:pt>
          <cx:pt idx="455">0.014078318889429699</cx:pt>
          <cx:pt idx="456">0.00036124177154818297</cx:pt>
          <cx:pt idx="457">0.00141530520342403</cx:pt>
          <cx:pt idx="458">0.0128887131871367</cx:pt>
          <cx:pt idx="459">0.051932280317260097</cx:pt>
          <cx:pt idx="460">0.103074452073529</cx:pt>
          <cx:pt idx="461">0.069769159297531094</cx:pt>
          <cx:pt idx="462">0.0472915783022856</cx:pt>
          <cx:pt idx="463">0.0183097410971024</cx:pt>
          <cx:pt idx="464">0.0548943916168462</cx:pt>
          <cx:pt idx="465">0.047844325519802403</cx:pt>
          <cx:pt idx="466">-0.028006202868982599</cx:pt>
          <cx:pt idx="467">-0.050487887141277797</cx:pt>
          <cx:pt idx="468">-0.039277525268653003</cx:pt>
          <cx:pt idx="469">-0.031103688195052201</cx:pt>
          <cx:pt idx="470">-0.0147572837364691</cx:pt>
          <cx:pt idx="471">0.0103570182213554</cx:pt>
          <cx:pt idx="472">0.00658815477647873</cx:pt>
          <cx:pt idx="473">0.028883233564400399</cx:pt>
          <cx:pt idx="474">0.0013201738581591501</cx:pt>
          <cx:pt idx="475">0.00044059346393991202</cx:pt>
          <cx:pt idx="476">-0.00077372184740560597</cx:pt>
          <cx:pt idx="477">-0.000699200431937113</cx:pt>
          <cx:pt idx="478">0.00134732232185931</cx:pt>
          <cx:pt idx="479">-0.0018297631976449799</cx:pt>
          <cx:pt idx="480">0.0066809706514628997</cx:pt>
          <cx:pt idx="481">0.0116094283379103</cx:pt>
          <cx:pt idx="482">0.0083571276029709499</cx:pt>
          <cx:pt idx="483">0.00190516110232853</cx:pt>
          <cx:pt idx="484">-0.015371808471923</cx:pt>
          <cx:pt idx="485">-0.025613629272181901</cx:pt>
          <cx:pt idx="486">0.0175027726082401</cx:pt>
          <cx:pt idx="487">0.053725774522637597</cx:pt>
          <cx:pt idx="488">0.078762048683535105</cx:pt>
          <cx:pt idx="489">0.047891367235796602</cx:pt>
          <cx:pt idx="490">0.0030574985922623898</cx:pt>
          <cx:pt idx="491">-0.0102238508984031</cx:pt>
          <cx:pt idx="492">0.0289355216441467</cx:pt>
          <cx:pt idx="493">0.032259918197710402</cx:pt>
          <cx:pt idx="494">-0.029790750434733001</cx:pt>
          <cx:pt idx="495">-0.047681342257380702</cx:pt>
          <cx:pt idx="496">-0.034911249674343101</cx:pt>
          <cx:pt idx="497">-0.0096148179314806698</cx:pt>
          <cx:pt idx="498">-0.0062707726398318004</cx:pt>
          <cx:pt idx="499">0.014831755223394</cx:pt>
          <cx:pt idx="500">0.010105518985387901</cx:pt>
          <cx:pt idx="501">0.015759234811244398</cx:pt>
          <cx:pt idx="502">-0.00059275644862254401</cx:pt>
          <cx:pt idx="503">0.00057685440108058304</cx:pt>
          <cx:pt idx="504">0.00030454297600581402</cx:pt>
          <cx:pt idx="505">1.8947699292769802e-05</cx:pt>
          <cx:pt idx="506">0.00019168452026338499</cx:pt>
          <cx:pt idx="507">-0.0059774030729491199</cx:pt>
          <cx:pt idx="508">0.000155053237527444</cx:pt>
          <cx:pt idx="509">0.0035365424914942001</cx:pt>
          <cx:pt idx="510">0.0078650526727538899</cx:pt>
          <cx:pt idx="511">-0.0078176974878336001</cx:pt>
          <cx:pt idx="512">-0.022688278008205699</cx:pt>
          <cx:pt idx="513">-0.0074122795818063799</cx:pt>
          <cx:pt idx="514">0.051021090164803301</cx:pt>
          <cx:pt idx="515">0.068526455788332302</cx:pt>
          <cx:pt idx="516">0.097695733980509097</cx:pt>
          <cx:pt idx="517">0.029432497160383101</cx:pt>
          <cx:pt idx="518">0.0380382400745383</cx:pt>
          <cx:pt idx="519">0.036217094258631899</cx:pt>
          <cx:pt idx="520">-0.0138081581700684</cx:pt>
          <cx:pt idx="521">-0.023703036488836898</cx:pt>
          <cx:pt idx="522">-0.022961385376399301</cx:pt>
          <cx:pt idx="523">-0.045816888140090897</cx:pt>
          <cx:pt idx="524">-0.0430080996497028</cx:pt>
          <cx:pt idx="525">-0.0124696420736771</cx:pt>
          <cx:pt idx="526">0.0072543786991796002</cx:pt>
          <cx:pt idx="527">0.027497058805030301</cx:pt>
          <cx:pt idx="528">0.022130793593457002</cx:pt>
          <cx:pt idx="529">0.013570187289979401</cx:pt>
          <cx:pt idx="530">-1.3431435294337401e-05</cx:pt>
          <cx:pt idx="531">-0.00052369656471030102</cx:pt>
          <cx:pt idx="532">0.00034416829187156397</cx:pt>
          <cx:pt idx="533">0.000115798796111701</cx:pt>
          <cx:pt idx="534">-0.0027937402616116302</cx:pt>
          <cx:pt idx="535">-0.010280485635467599</cx:pt>
          <cx:pt idx="536">-0.017487560118442502</cx:pt>
          <cx:pt idx="537">-0.024144261318258101</cx:pt>
          <cx:pt idx="538">-0.0178516015445895</cx:pt>
          <cx:pt idx="539">0.0011635807058821099</cx:pt>
          <cx:pt idx="540">-0.00079123392748064005</cx:pt>
          <cx:pt idx="541">0.0067708299395673804</cx:pt>
          <cx:pt idx="542">0.075122868156242403</cx:pt>
          <cx:pt idx="543">0.078590643147286907</cx:pt>
          <cx:pt idx="544">0.056819443071098097</cx:pt>
          <cx:pt idx="545">0.021429570224531298</cx:pt>
          <cx:pt idx="546">0.058774802343672203</cx:pt>
          <cx:pt idx="547">0.058920925179510399</cx:pt>
          <cx:pt idx="548">0.0024021049435224298</cx:pt>
          <cx:pt idx="549">0.0114651243769036</cx:pt>
          <cx:pt idx="550">0.0266482105633058</cx:pt>
          <cx:pt idx="551">-0.0228836588403587</cx:pt>
          <cx:pt idx="552">-0.010360633033143401</cx:pt>
          <cx:pt idx="553">0.0051164918657537499</cx:pt>
          <cx:pt idx="554">0.023827381134438001</cx:pt>
          <cx:pt idx="555">0.036552959870771999</cx:pt>
          <cx:pt idx="556">0.017702740122202899</cx:pt>
          <cx:pt idx="557">0.0062486450440627098</cx:pt>
          <cx:pt idx="558">0.0024099720587830698</cx:pt>
          <cx:pt idx="559">0.000186664332503543</cx:pt>
          <cx:pt idx="560">-0.00037114899093098898</cx:pt>
          <cx:pt idx="561">-0.00035857277773488602</cx:pt>
          <cx:pt idx="562">0.000216673637795275</cx:pt>
          <cx:pt idx="563">-0.00322831934088492</cx:pt>
          <cx:pt idx="564">-0.0112760506831761</cx:pt>
          <cx:pt idx="565">-0.027913464067025499</cx:pt>
          <cx:pt idx="566">-0.042878165507162003</cx:pt>
          <cx:pt idx="567">-0.025064242600392101</cx:pt>
          <cx:pt idx="568">0.0087207695197318597</cx:pt>
          <cx:pt idx="569">0.045982993393772098</cx:pt>
          <cx:pt idx="570">0.0624183937358124</cx:pt>
          <cx:pt idx="571">0.054071341918977701</cx:pt>
          <cx:pt idx="572">0.013370021355070099</cx:pt>
          <cx:pt idx="573">-0.015734351015309001</cx:pt>
          <cx:pt idx="574">0.039356671642426101</cx:pt>
          <cx:pt idx="575">0.065695290109656496</cx:pt>
          <cx:pt idx="576">-0.0052576651098570799</cx:pt>
          <cx:pt idx="577">-0.0037711592459230602</cx:pt>
          <cx:pt idx="578">0.0046777863170366597</cx:pt>
          <cx:pt idx="579">-0.025524908414421101</cx:pt>
          <cx:pt idx="580">-0.0137966495860653</cx:pt>
          <cx:pt idx="581">0.0139823811385904</cx:pt>
          <cx:pt idx="582">0.034200548282439097</cx:pt>
          <cx:pt idx="583">0.0242760566577566</cx:pt>
          <cx:pt idx="584">0.013560866776473401</cx:pt>
          <cx:pt idx="585">0.0058567949601545299</cx:pt>
          <cx:pt idx="586">0.00078954331261372199</cx:pt>
          <cx:pt idx="587">0.000231318597507108</cx:pt>
          <cx:pt idx="588">0.00014380608603813499</cx:pt>
          <cx:pt idx="589">-0.000371067339468516</cx:pt>
          <cx:pt idx="590">0.0013952187767912801</cx:pt>
          <cx:pt idx="591">-0.00111792633126988</cx:pt>
          <cx:pt idx="592">-0.00067559291870154001</cx:pt>
          <cx:pt idx="593">-0.034922079634013101</cx:pt>
          <cx:pt idx="594">-0.043144737649505202</cx:pt>
          <cx:pt idx="595">-0.021831525317819001</cx:pt>
          <cx:pt idx="596">0.025585517397156098</cx:pt>
          <cx:pt idx="597">0.060967216916440102</cx:pt>
          <cx:pt idx="598">0.041064479320798701</cx:pt>
          <cx:pt idx="599">0.034490460114004903</cx:pt>
          <cx:pt idx="600">0.0024548425906563099</cx:pt>
          <cx:pt idx="601">0.0287954463596761</cx:pt>
          <cx:pt idx="602">0.051114051508621403</cx:pt>
          <cx:pt idx="603">0.0054241421269679603</cx:pt>
          <cx:pt idx="604">-0.050918120237975199</cx:pt>
          <cx:pt idx="605">0.013258812596020001</cx:pt>
          <cx:pt idx="606">0.0025535360678601202</cx:pt>
          <cx:pt idx="607">0.0041760372754244797</cx:pt>
          <cx:pt idx="608">-0.0082046459162841093</cx:pt>
          <cx:pt idx="609">0.0061559644967337096</cx:pt>
          <cx:pt idx="610">0.052503662455595901</cx:pt>
          <cx:pt idx="611">0.035847920610217701</cx:pt>
          <cx:pt idx="612">0.0067078184944795796</cx:pt>
          <cx:pt idx="613">-0.00067894613950893797</cx:pt>
          <cx:pt idx="614">0.0023299911874920202</cx:pt>
          <cx:pt idx="615">0.00022896034224380299</cx:pt>
          <cx:pt idx="616">0.00110053558416755</cx:pt>
          <cx:pt idx="617">-0.00023712631276912499</cx:pt>
          <cx:pt idx="618">0.00156220818226319</cx:pt>
          <cx:pt idx="619">0.0055983966736607698</cx:pt>
          <cx:pt idx="620">0.0094577699634472798</cx:pt>
          <cx:pt idx="621">-0.012414106305651601</cx:pt>
          <cx:pt idx="622">-0.040791504519891601</cx:pt>
          <cx:pt idx="623">-0.0299957284081891</cx:pt>
          <cx:pt idx="624">0.00490567872558234</cx:pt>
          <cx:pt idx="625">0.0108568314967854</cx:pt>
          <cx:pt idx="626">0.0112547780595672</cx:pt>
          <cx:pt idx="627">-0.0040115185648540502</cx:pt>
          <cx:pt idx="628">-0.0022933341949943399</cx:pt>
          <cx:pt idx="629">0.0026621832206669598</cx:pt>
          <cx:pt idx="630">-0.00961385812412212</cx:pt>
          <cx:pt idx="631">-0.0104629061279889</cx:pt>
          <cx:pt idx="632">-0.014983256428157199</cx:pt>
          <cx:pt idx="633">-0.0156045302102294</cx:pt>
          <cx:pt idx="634">-0.0048652804067711303</cx:pt>
          <cx:pt idx="635">0.0165386149396189</cx:pt>
          <cx:pt idx="636">0.0127707275629791</cx:pt>
          <cx:pt idx="637">0.016833635273867501</cx:pt>
          <cx:pt idx="638">0.038195375800559699</cx:pt>
          <cx:pt idx="639">0.016192208033401299</cx:pt>
          <cx:pt idx="640">0.0025830526349702298</cx:pt>
          <cx:pt idx="641">-0.00224190188657815</cx:pt>
          <cx:pt idx="642">-0.00132972958971977</cx:pt>
          <cx:pt idx="643">0.00027317826883524698</cx:pt>
          <cx:pt idx="644">2.94490439998857e-05</cx:pt>
          <cx:pt idx="645">-0.00058724901353557205</cx:pt>
          <cx:pt idx="646">-0.00016629276716364499</cx:pt>
          <cx:pt idx="647">0.00457306260052454</cx:pt>
          <cx:pt idx="648">0.0051662144345971297</cx:pt>
          <cx:pt idx="649">-0.0210408782431625</cx:pt>
          <cx:pt idx="650">-0.0794170135576521</cx:pt>
          <cx:pt idx="651">-0.081340124178061093</cx:pt>
          <cx:pt idx="652">-0.012663548021692899</cx:pt>
          <cx:pt idx="653">-0.0098193990195219304</cx:pt>
          <cx:pt idx="654">-0.00219891773289458</cx:pt>
          <cx:pt idx="655">-0.0082707967287057801</cx:pt>
          <cx:pt idx="656">-0.024794158339403901</cx:pt>
          <cx:pt idx="657">-0.0153167557702725</cx:pt>
          <cx:pt idx="658">0.036578223867478901</cx:pt>
          <cx:pt idx="659">0.0326380162902375</cx:pt>
          <cx:pt idx="660">0.0032939777557612201</cx:pt>
          <cx:pt idx="661">4.5491478227212498e-05</cx:pt>
          <cx:pt idx="662">0.026587374466499999</cx:pt>
          <cx:pt idx="663">0.0068100688318206599</cx:pt>
          <cx:pt idx="664">0.0271986451128759</cx:pt>
          <cx:pt idx="665">0.031511859224452703</cx:pt>
          <cx:pt idx="666">0.033583002337434401</cx:pt>
          <cx:pt idx="667">0.020665739028316098</cx:pt>
          <cx:pt idx="668">-0.0030691849845108699</cx:pt>
          <cx:pt idx="669">-0.00241456226926564</cx:pt>
          <cx:pt idx="670">-0.00109141929045372</cx:pt>
          <cx:pt idx="671">-0.000449185522050865</cx:pt>
          <cx:pt idx="672">0.00091067330272720601</cx:pt>
          <cx:pt idx="673">0.00035694407779787398</cx:pt>
          <cx:pt idx="674">-0.00049580374220915097</cx:pt>
          <cx:pt idx="675">-0.0018731395187559</cx:pt>
          <cx:pt idx="676">-0.0078084933663212803</cx:pt>
          <cx:pt idx="677">-0.033040505896137398</cx:pt>
          <cx:pt idx="678">-0.065698419860628299</cx:pt>
          <cx:pt idx="679">-0.065149422359557202</cx:pt>
          <cx:pt idx="680">-0.052750561407826899</cx:pt>
          <cx:pt idx="681">-0.023641197596342998</cx:pt>
          <cx:pt idx="682">-0.0276814772656187</cx:pt>
          <cx:pt idx="683">-0.020463921343805098</cx:pt>
          <cx:pt idx="684">-0.0205049153818802</cx:pt>
          <cx:pt idx="685">0.026016637747299402</cx:pt>
          <cx:pt idx="686">0.0362293956827031</cx:pt>
          <cx:pt idx="687">0.027807217241482999</cx:pt>
          <cx:pt idx="688">0.054146849860244602</cx:pt>
          <cx:pt idx="689">-0.0037074040147347799</cx:pt>
          <cx:pt idx="690">0.0254032831902983</cx:pt>
          <cx:pt idx="691">0.019355416443978899</cx:pt>
          <cx:pt idx="692">0.0201529780310589</cx:pt>
          <cx:pt idx="693">0.0058518896815637298</cx:pt>
          <cx:pt idx="694">0.0110693857504198</cx:pt>
          <cx:pt idx="695">0.011152429902515099</cx:pt>
          <cx:pt idx="696">0.0025184889644757902</cx:pt>
          <cx:pt idx="697">0.0013275719011271599</cx:pt>
          <cx:pt idx="698">0.00025366578255035202</cx:pt>
          <cx:pt idx="699">7.1333171742911196e-05</cx:pt>
          <cx:pt idx="700">-0.000278867382010143</cx:pt>
          <cx:pt idx="701">0.000118154315968758</cx:pt>
          <cx:pt idx="702">-0.000108555950606419</cx:pt>
          <cx:pt idx="703">-0.0026483844213215399</cx:pt>
          <cx:pt idx="704">-0.0051966244289463996</cx:pt>
          <cx:pt idx="705">-0.0106877079979472</cx:pt>
          <cx:pt idx="706">-0.0108629692307888</cx:pt>
          <cx:pt idx="707">-0.0157754464979434</cx:pt>
          <cx:pt idx="708">-0.028140775756442801</cx:pt>
          <cx:pt idx="709">-0.030553126433030701</cx:pt>
          <cx:pt idx="710">-0.034441844293176399</cx:pt>
          <cx:pt idx="711">-0.056566908871047802</cx:pt>
          <cx:pt idx="712">-0.057582935591867002</cx:pt>
          <cx:pt idx="713">-0.014835762195334499</cx:pt>
          <cx:pt idx="714">0.0019668881223649402</cx:pt>
          <cx:pt idx="715">0.022575528249356099</cx:pt>
          <cx:pt idx="716">0.035373249277043599</cx:pt>
          <cx:pt idx="717">0.019222152502841702</cx:pt>
          <cx:pt idx="718">0.023977351556982902</cx:pt>
          <cx:pt idx="719">0.0177066839130007</cx:pt>
          <cx:pt idx="720">0.0076635045339150604</cx:pt>
          <cx:pt idx="721">0.0067976900731997504</cx:pt>
          <cx:pt idx="722">0.0024340695722081598</cx:pt>
          <cx:pt idx="723">0.00638365956676253</cx:pt>
          <cx:pt idx="724">0.0010849358175415401</cx:pt>
          <cx:pt idx="725">0.00049359117401562703</cx:pt>
          <cx:pt idx="726">0.00040591491934141197</cx:pt>
          <cx:pt idx="727">0.000211781707371247</cx:pt>
          <cx:pt idx="728">0.000388076484176491</cx:pt>
          <cx:pt idx="729">0.00019964168683978001</cx:pt>
          <cx:pt idx="730">0.00049388354588273395</cx:pt>
          <cx:pt idx="731">0.000296677393421466</cx:pt>
          <cx:pt idx="732">0.00206594198513533</cx:pt>
          <cx:pt idx="733">0.010855343783652899</cx:pt>
          <cx:pt idx="734">0.0143048312926277</cx:pt>
          <cx:pt idx="735">0.0050521127047211201</cx:pt>
          <cx:pt idx="736">0.0063764141460194096</cx:pt>
          <cx:pt idx="737">-0.00094839669373943103</cx:pt>
          <cx:pt idx="738">-0.0087454154369448998</cx:pt>
          <cx:pt idx="739">-0.00375470449238078</cx:pt>
          <cx:pt idx="740">0.0143723754671372</cx:pt>
          <cx:pt idx="741">0.0123413887119569</cx:pt>
          <cx:pt idx="742">-0.0047337276512457701</cx:pt>
          <cx:pt idx="743">-0.0124171359540201</cx:pt>
          <cx:pt idx="744">-0.0042735522406812301</cx:pt>
          <cx:pt idx="745">-0.0076455034186990196</cx:pt>
          <cx:pt idx="746">-0.0030216101047824198</cx:pt>
          <cx:pt idx="747">-0.0037727299035755198</cx:pt>
          <cx:pt idx="748">-0.00132386298948547</cx:pt>
          <cx:pt idx="749">0.00047959102823993298</cx:pt>
          <cx:pt idx="750">-0.0035561440255638499</cx:pt>
          <cx:pt idx="751">0.000220515194485899</cx:pt>
          <cx:pt idx="752">0.00040938956978102701</cx:pt>
          <cx:pt idx="753">0.00035051632954500401</cx:pt>
          <cx:pt idx="754">-0.000110749047190333</cx:pt>
          <cx:pt idx="755">-0.00038633828554926198</cx:pt>
          <cx:pt idx="756">-0.00037653307640563401</cx:pt>
          <cx:pt idx="757">-0.00013669715045017</cx:pt>
          <cx:pt idx="758">-0.00030917245129046699</cx:pt>
          <cx:pt idx="759">0.00060499060692529303</cx:pt>
          <cx:pt idx="760">-0.00028656633669302999</cx:pt>
          <cx:pt idx="761">-0.000439195954895551</cx:pt>
          <cx:pt idx="762">6.0181192343777399e-05</cx:pt>
          <cx:pt idx="763">-0.00054342882031349605</cx:pt>
          <cx:pt idx="764">-0.00102583476426782</cx:pt>
          <cx:pt idx="765">0.00080635178476754497</cx:pt>
          <cx:pt idx="766">-0.0010300372962509399</cx:pt>
          <cx:pt idx="767">-0.00094974969891633404</cx:pt>
          <cx:pt idx="768">-8.2369234837989397e-05</cx:pt>
          <cx:pt idx="769">-0.0020367645816592801</cx:pt>
          <cx:pt idx="770">-0.00235188356475881</cx:pt>
          <cx:pt idx="771">-0.0027987574311325999</cx:pt>
          <cx:pt idx="772">-0.0019472644060102499</cx:pt>
          <cx:pt idx="773">-0.0040836917716214199</cx:pt>
          <cx:pt idx="774">-0.0073217799499983201</cx:pt>
          <cx:pt idx="775">-0.00080002526284010298</cx:pt>
          <cx:pt idx="776">0.0015828237420349601</cx:pt>
          <cx:pt idx="777">-0.0019039388117895501</cx:pt>
          <cx:pt idx="778">-0.0045495104343384598</cx:pt>
          <cx:pt idx="779">-0.0017796536068865</cx:pt>
          <cx:pt idx="780">0.00049445069383449399</cx:pt>
          <cx:pt idx="781">0.00057040401590742701</cx:pt>
          <cx:pt idx="782">-0.00064362201159307703</cx:pt>
          <cx:pt idx="783">0.00028040210827580202</cx:pt>
          <cx:pt idx="784">-0.0025440281482613501</cx:pt>
          <cx:pt idx="785">0.00157197250042479</cx:pt>
          <cx:pt idx="786">0.0040996488057111254</cx:pt>
          <cx:pt idx="787">-0.0012647302731224174</cx:pt>
          <cx:pt idx="788">-0.0012649318469066275</cx:pt>
          <cx:pt idx="789">0.0040753958700352998</cx:pt>
          <cx:pt idx="790">-0.0008105153582567675</cx:pt>
          <cx:pt idx="791">-0.0034423928382695248</cx:pt>
          <cx:pt idx="792">-0.00080834077966398252</cx:pt>
          <cx:pt idx="793">-0.000456604003243555</cx:pt>
          <cx:pt idx="794">0.0050659618730878753</cx:pt>
          <cx:pt idx="795">-0.007349823899088225</cx:pt>
          <cx:pt idx="796">0.00071222747546632501</cx:pt>
          <cx:pt idx="797">-0.0078840353057559008</cx:pt>
          <cx:pt idx="798">-0.013306087720609426</cx:pt>
          <cx:pt idx="799">-0.0032845779993320502</cx:pt>
          <cx:pt idx="800">-0.0063817345246905003</cx:pt>
          <cx:pt idx="801">-0.011129158641792125</cx:pt>
          <cx:pt idx="802">-0.0052501909264128501</cx:pt>
          <cx:pt idx="803">-0.0048834545575429751</cx:pt>
          <cx:pt idx="804">-0.004872245935472125</cx:pt>
          <cx:pt idx="805">-0.0027568547224983502</cx:pt>
          <cx:pt idx="806">-0.0013945466137069424</cx:pt>
          <cx:pt idx="807">0.00033512535011750251</cx:pt>
          <cx:pt idx="808">0.00027486500293815499</cx:pt>
          <cx:pt idx="809">0.00032200990788354249</cx:pt>
          <cx:pt idx="810">-2.8449387291152499e-05</cx:pt>
          <cx:pt idx="811">-0.00035079853071422499</cx:pt>
          <cx:pt idx="812">-0.00081526026562280755</cx:pt>
          <cx:pt idx="813">0.002378318317773135</cx:pt>
          <cx:pt idx="814">0.00034055111492653251</cx:pt>
          <cx:pt idx="815">-0.00083512129936577498</cx:pt>
          <cx:pt idx="816">-0.0043995808659699253</cx:pt>
          <cx:pt idx="817">-0.0052688186360244247</cx:pt>
          <cx:pt idx="818">-0.005108346914424325</cx:pt>
          <cx:pt idx="819">-0.0106250481640945</cx:pt>
          <cx:pt idx="820">-0.010031553416630999</cx:pt>
          <cx:pt idx="821">-0.0045044987140545499</cx:pt>
          <cx:pt idx="822">-0.0052574744285048998</cx:pt>
          <cx:pt idx="823">-0.01210099899814695</cx:pt>
          <cx:pt idx="824">-0.010937143219905075</cx:pt>
          <cx:pt idx="825">-0.0047420570194485001</cx:pt>
          <cx:pt idx="826">-0.0024430168044881325</cx:pt>
          <cx:pt idx="827">0.002259129873569955</cx:pt>
          <cx:pt idx="828">0.004904016471629075</cx:pt>
          <cx:pt idx="829">-0.004893151957329275</cx:pt>
          <cx:pt idx="830">-0.00016994486768828301</cx:pt>
          <cx:pt idx="831">-0.0078690868841023998</cx:pt>
          <cx:pt idx="832">-0.012140933019661</cx:pt>
          <cx:pt idx="833">-0.0071465786514156747</cx:pt>
          <cx:pt idx="834">-0.0019276349367869576</cx:pt>
          <cx:pt idx="835">-0.0002291562039993565</cx:pt>
          <cx:pt idx="836">6.3502275978608499e-05</cx:pt>
          <cx:pt idx="837">0.00028225636133534998</cx:pt>
          <cx:pt idx="838">-0.000352605441786645</cx:pt>
          <cx:pt idx="839">0.0003305455804799225</cx:pt>
          <cx:pt idx="840">0.00091480070845769746</cx:pt>
          <cx:pt idx="841">-0.0022062164195224198</cx:pt>
          <cx:pt idx="842">-0.0020594280054721699</cx:pt>
          <cx:pt idx="843">-0.0046163380373182503</cx:pt>
          <cx:pt idx="844">-0.0067449631977071498</cx:pt>
          <cx:pt idx="845">-0.0094482239379500999</cx:pt>
          <cx:pt idx="846">-0.004846801761453275</cx:pt>
          <cx:pt idx="847">-0.0087126186051948752</cx:pt>
          <cx:pt idx="848">-0.0063292101017430004</cx:pt>
          <cx:pt idx="849">-0.0025709590226504998</cx:pt>
          <cx:pt idx="850">-0.0048454173969065496</cx:pt>
          <cx:pt idx="851">-0.013314888384486049</cx:pt>
          <cx:pt idx="852">-0.014063855873600775</cx:pt>
          <cx:pt idx="853">-0.0046835594354181003</cx:pt>
          <cx:pt idx="854">0.008398384821799925</cx:pt>
          <cx:pt idx="855">0.0041845973800946996</cx:pt>
          <cx:pt idx="856">0.0094935439565439258</cx:pt>
          <cx:pt idx="857">0.0097343686234029492</cx:pt>
          <cx:pt idx="858">-0.00060989211732131001</cx:pt>
          <cx:pt idx="859">-0.013708208846948325</cx:pt>
          <cx:pt idx="860">-0.0093428131905796494</cx:pt>
          <cx:pt idx="861">-0.003339687171120675</cx:pt>
          <cx:pt idx="862">-0.0033946532651336252</cx:pt>
          <cx:pt idx="863">-0.0032475946661876249</cx:pt>
          <cx:pt idx="864">-0.0027491790652452749</cx:pt>
          <cx:pt idx="865">-0.00014237209057693876</cx:pt>
          <cx:pt idx="866">-0.00036300910782418499</cx:pt>
          <cx:pt idx="867">-0.00043611447462150999</cx:pt>
          <cx:pt idx="868">0.0017932339143176025</cx:pt>
          <cx:pt idx="869">-0.00051881965819944504</cx:pt>
          <cx:pt idx="870">0.0026382020093561752</cx:pt>
          <cx:pt idx="871">0.0056454599698729504</cx:pt>
          <cx:pt idx="872">0.0034132568771718251</cx:pt>
          <cx:pt idx="873">-0.0020001384132588675</cx:pt>
          <cx:pt idx="874">0.00365313419644355</cx:pt>
          <cx:pt idx="875">-0.0018126072600055301</cx:pt>
          <cx:pt idx="876">0.0014689462420309149</cx:pt>
          <cx:pt idx="877">-0.0014497213837988551</cx:pt>
          <cx:pt idx="878">-0.014375780006298876</cx:pt>
          <cx:pt idx="879">-0.01521577360148635</cx:pt>
          <cx:pt idx="880">-0.0166129849351556</cx:pt>
          <cx:pt idx="881">-0.006031882745355475</cx:pt>
          <cx:pt idx="882">-0.0036648603964927</cx:pt>
          <cx:pt idx="883">0.00070429786498887002</cx:pt>
          <cx:pt idx="884">-0.0025440281482613501</cx:pt>
          <cx:pt idx="885">0.00157197250042479</cx:pt>
          <cx:pt idx="886">0.0040996488057111254</cx:pt>
          <cx:pt idx="887">-0.0012647302731224174</cx:pt>
          <cx:pt idx="888">-0.0012649318469066275</cx:pt>
          <cx:pt idx="889">0.0040753958700352998</cx:pt>
          <cx:pt idx="890">-0.0008105153582567675</cx:pt>
          <cx:pt idx="891">-0.0034423928382695248</cx:pt>
          <cx:pt idx="892">-0.00080834077966398252</cx:pt>
          <cx:pt idx="893">-0.000456604003243555</cx:pt>
          <cx:pt idx="894">0.0050659618730878753</cx:pt>
          <cx:pt idx="895">-0.007349823899088225</cx:pt>
          <cx:pt idx="896">0.00071222747546632501</cx:pt>
          <cx:pt idx="897">-0.0078840353057559008</cx:pt>
          <cx:pt idx="898">-0.013306087720609426</cx:pt>
          <cx:pt idx="899">-0.0032845779993320502</cx:pt>
          <cx:pt idx="900">-0.0063817345246905003</cx:pt>
          <cx:pt idx="901">-0.011129158641792125</cx:pt>
          <cx:pt idx="902">-0.0052501909264128501</cx:pt>
          <cx:pt idx="903">-0.0048834545575429751</cx:pt>
          <cx:pt idx="904">-0.004872245935472125</cx:pt>
          <cx:pt idx="905">-0.0027568547224983502</cx:pt>
          <cx:pt idx="906">-0.0013945466137069424</cx:pt>
          <cx:pt idx="907">0.00033512535011750251</cx:pt>
          <cx:pt idx="908">0.00027486500293815499</cx:pt>
          <cx:pt idx="909">0.00032200990788354249</cx:pt>
          <cx:pt idx="910">-2.8449387291152499e-05</cx:pt>
          <cx:pt idx="911">-0.00035079853071422499</cx:pt>
          <cx:pt idx="912">-0.00081526026562280755</cx:pt>
          <cx:pt idx="913">0.002378318317773135</cx:pt>
          <cx:pt idx="914">0.00034055111492653251</cx:pt>
          <cx:pt idx="915">-0.00083512129936577498</cx:pt>
          <cx:pt idx="916">-0.0043995808659699253</cx:pt>
          <cx:pt idx="917">-0.0052688186360244247</cx:pt>
          <cx:pt idx="918">-0.005108346914424325</cx:pt>
          <cx:pt idx="919">-0.0106250481640945</cx:pt>
          <cx:pt idx="920">-0.010031553416630999</cx:pt>
          <cx:pt idx="921">-0.0045044987140545499</cx:pt>
          <cx:pt idx="922">-0.0052574744285048998</cx:pt>
          <cx:pt idx="923">-0.01210099899814695</cx:pt>
          <cx:pt idx="924">-0.010937143219905075</cx:pt>
          <cx:pt idx="925">-0.0047420570194485001</cx:pt>
          <cx:pt idx="926">-0.0024430168044881325</cx:pt>
          <cx:pt idx="927">0.002259129873569955</cx:pt>
          <cx:pt idx="928">0.004904016471629075</cx:pt>
          <cx:pt idx="929">-0.004893151957329275</cx:pt>
          <cx:pt idx="930">-0.00016994486768828301</cx:pt>
          <cx:pt idx="931">-0.0078690868841023998</cx:pt>
          <cx:pt idx="932">-0.012140933019661</cx:pt>
          <cx:pt idx="933">-0.0071465786514156747</cx:pt>
          <cx:pt idx="934">-0.0019276349367869576</cx:pt>
          <cx:pt idx="935">-0.0002291562039993565</cx:pt>
          <cx:pt idx="936">6.3502275978608499e-05</cx:pt>
          <cx:pt idx="937">0.00028225636133534998</cx:pt>
          <cx:pt idx="938">-0.000352605441786645</cx:pt>
          <cx:pt idx="939">0.0003305455804799225</cx:pt>
          <cx:pt idx="940">0.00091480070845769746</cx:pt>
          <cx:pt idx="941">-0.0022062164195224198</cx:pt>
          <cx:pt idx="942">-0.0020594280054721699</cx:pt>
          <cx:pt idx="943">-0.0046163380373182503</cx:pt>
          <cx:pt idx="944">-0.0067449631977071498</cx:pt>
          <cx:pt idx="945">-0.0094482239379500999</cx:pt>
          <cx:pt idx="946">-0.004846801761453275</cx:pt>
          <cx:pt idx="947">-0.0087126186051948752</cx:pt>
          <cx:pt idx="948">-0.0063292101017430004</cx:pt>
          <cx:pt idx="949">-0.0025709590226504998</cx:pt>
          <cx:pt idx="950">-0.0048454173969065496</cx:pt>
          <cx:pt idx="951">-0.013314888384486049</cx:pt>
          <cx:pt idx="952">-0.014063855873600775</cx:pt>
          <cx:pt idx="953">-0.0046835594354181003</cx:pt>
          <cx:pt idx="954">0.008398384821799925</cx:pt>
          <cx:pt idx="955">0.0041845973800946996</cx:pt>
          <cx:pt idx="956">0.0094935439565439258</cx:pt>
          <cx:pt idx="957">0.0097343686234029492</cx:pt>
          <cx:pt idx="958">-0.00060989211732131001</cx:pt>
          <cx:pt idx="959">-0.013708208846948325</cx:pt>
          <cx:pt idx="960">-0.0093428131905796494</cx:pt>
          <cx:pt idx="961">-0.003339687171120675</cx:pt>
          <cx:pt idx="962">-0.0033946532651336252</cx:pt>
          <cx:pt idx="963">-0.0032475946661876249</cx:pt>
          <cx:pt idx="964">-0.0027491790652452749</cx:pt>
          <cx:pt idx="965">-0.00014237209057693876</cx:pt>
          <cx:pt idx="966">-0.00036300910782418499</cx:pt>
          <cx:pt idx="967">-0.00043611447462150999</cx:pt>
          <cx:pt idx="968">0.0017932339143176025</cx:pt>
          <cx:pt idx="969">-0.00051881965819944504</cx:pt>
          <cx:pt idx="970">0.0026382020093561752</cx:pt>
          <cx:pt idx="971">0.0056454599698729504</cx:pt>
          <cx:pt idx="972">0.0034132568771718251</cx:pt>
          <cx:pt idx="973">-0.0020001384132588675</cx:pt>
          <cx:pt idx="974">0.00365313419644355</cx:pt>
          <cx:pt idx="975">-0.0018126072600055301</cx:pt>
          <cx:pt idx="976">0.0014689462420309149</cx:pt>
          <cx:pt idx="977">-0.0014497213837988551</cx:pt>
          <cx:pt idx="978">-0.014375780006298876</cx:pt>
          <cx:pt idx="979">-0.01521577360148635</cx:pt>
          <cx:pt idx="980">-0.0166129849351556</cx:pt>
          <cx:pt idx="981">-0.006031882745355475</cx:pt>
          <cx:pt idx="982">-0.0036648603964927</cx:pt>
          <cx:pt idx="983">0.00070429786498887002</cx:pt>
          <cx:pt idx="984">-0.0025440281482613501</cx:pt>
          <cx:pt idx="985">0.00157197250042479</cx:pt>
          <cx:pt idx="986">0.0040996488057111254</cx:pt>
          <cx:pt idx="987">-0.0012647302731224174</cx:pt>
          <cx:pt idx="988">-0.0012649318469066275</cx:pt>
          <cx:pt idx="989">0.0040753958700352998</cx:pt>
          <cx:pt idx="990">-0.0008105153582567675</cx:pt>
          <cx:pt idx="991">-0.0034423928382695248</cx:pt>
          <cx:pt idx="992">-0.00080834077966398252</cx:pt>
          <cx:pt idx="993">-0.000456604003243555</cx:pt>
          <cx:pt idx="994">0.0050659618730878753</cx:pt>
          <cx:pt idx="995">-0.007349823899088225</cx:pt>
          <cx:pt idx="996">0.00071222747546632501</cx:pt>
          <cx:pt idx="997">-0.0078840353057559008</cx:pt>
          <cx:pt idx="998">-0.013306087720609426</cx:pt>
          <cx:pt idx="999">-0.0032845779993320502</cx:pt>
          <cx:pt idx="1000">-0.0063817345246905003</cx:pt>
          <cx:pt idx="1001">-0.011129158641792125</cx:pt>
          <cx:pt idx="1002">-0.0052501909264128501</cx:pt>
          <cx:pt idx="1003">-0.0048834545575429751</cx:pt>
          <cx:pt idx="1004">-0.004872245935472125</cx:pt>
          <cx:pt idx="1005">-0.0027568547224983502</cx:pt>
          <cx:pt idx="1006">-0.0013945466137069424</cx:pt>
          <cx:pt idx="1007">0.00033512535011750251</cx:pt>
          <cx:pt idx="1008">0.00027486500293815499</cx:pt>
          <cx:pt idx="1009">0.00032200990788354249</cx:pt>
          <cx:pt idx="1010">-2.8449387291152499e-05</cx:pt>
          <cx:pt idx="1011">-0.00035079853071422499</cx:pt>
          <cx:pt idx="1012">-0.00081526026562280755</cx:pt>
          <cx:pt idx="1013">0.002378318317773135</cx:pt>
          <cx:pt idx="1014">0.00034055111492653251</cx:pt>
          <cx:pt idx="1015">-0.00083512129936577498</cx:pt>
          <cx:pt idx="1016">-0.0043995808659699253</cx:pt>
          <cx:pt idx="1017">-0.0052688186360244247</cx:pt>
          <cx:pt idx="1018">-0.005108346914424325</cx:pt>
          <cx:pt idx="1019">-0.0106250481640945</cx:pt>
          <cx:pt idx="1020">-0.010031553416630999</cx:pt>
          <cx:pt idx="1021">-0.0045044987140545499</cx:pt>
          <cx:pt idx="1022">-0.0052574744285048998</cx:pt>
          <cx:pt idx="1023">-0.01210099899814695</cx:pt>
          <cx:pt idx="1024">-0.010937143219905075</cx:pt>
          <cx:pt idx="1025">-0.0047420570194485001</cx:pt>
          <cx:pt idx="1026">-0.0024430168044881325</cx:pt>
          <cx:pt idx="1027">0.002259129873569955</cx:pt>
          <cx:pt idx="1028">0.004904016471629075</cx:pt>
          <cx:pt idx="1029">-0.004893151957329275</cx:pt>
          <cx:pt idx="1030">-0.00016994486768828301</cx:pt>
          <cx:pt idx="1031">-0.0078690868841023998</cx:pt>
          <cx:pt idx="1032">-0.012140933019661</cx:pt>
          <cx:pt idx="1033">-0.0071465786514156747</cx:pt>
          <cx:pt idx="1034">-0.0019276349367869576</cx:pt>
          <cx:pt idx="1035">-0.0002291562039993565</cx:pt>
          <cx:pt idx="1036">6.3502275978608499e-05</cx:pt>
          <cx:pt idx="1037">0.00028225636133534998</cx:pt>
          <cx:pt idx="1038">-0.000352605441786645</cx:pt>
          <cx:pt idx="1039">0.0003305455804799225</cx:pt>
          <cx:pt idx="1040">0.00091480070845769746</cx:pt>
          <cx:pt idx="1041">-0.0022062164195224198</cx:pt>
          <cx:pt idx="1042">-0.0020594280054721699</cx:pt>
          <cx:pt idx="1043">-0.0046163380373182503</cx:pt>
          <cx:pt idx="1044">-0.0067449631977071498</cx:pt>
          <cx:pt idx="1045">-0.0094482239379500999</cx:pt>
          <cx:pt idx="1046">-0.004846801761453275</cx:pt>
          <cx:pt idx="1047">-0.0087126186051948752</cx:pt>
          <cx:pt idx="1048">-0.0063292101017430004</cx:pt>
          <cx:pt idx="1049">-0.0025709590226504998</cx:pt>
          <cx:pt idx="1050">-0.0048454173969065496</cx:pt>
          <cx:pt idx="1051">-0.013314888384486049</cx:pt>
          <cx:pt idx="1052">-0.014063855873600775</cx:pt>
          <cx:pt idx="1053">-0.0046835594354181003</cx:pt>
          <cx:pt idx="1054">0.008398384821799925</cx:pt>
          <cx:pt idx="1055">0.0041845973800946996</cx:pt>
          <cx:pt idx="1056">0.0094935439565439258</cx:pt>
          <cx:pt idx="1057">0.0097343686234029492</cx:pt>
          <cx:pt idx="1058">-0.00060989211732131001</cx:pt>
          <cx:pt idx="1059">-0.013708208846948325</cx:pt>
          <cx:pt idx="1060">-0.0093428131905796494</cx:pt>
          <cx:pt idx="1061">-0.003339687171120675</cx:pt>
          <cx:pt idx="1062">-0.0033946532651336252</cx:pt>
          <cx:pt idx="1063">-0.0032475946661876249</cx:pt>
          <cx:pt idx="1064">-0.0027491790652452749</cx:pt>
          <cx:pt idx="1065">-0.00014237209057693876</cx:pt>
          <cx:pt idx="1066">-0.00036300910782418499</cx:pt>
          <cx:pt idx="1067">-0.00043611447462150999</cx:pt>
          <cx:pt idx="1068">0.0017932339143176025</cx:pt>
          <cx:pt idx="1069">-0.00051881965819944504</cx:pt>
          <cx:pt idx="1070">0.0026382020093561752</cx:pt>
          <cx:pt idx="1071">0.0056454599698729504</cx:pt>
          <cx:pt idx="1072">0.0034132568771718251</cx:pt>
          <cx:pt idx="1073">-0.0020001384132588675</cx:pt>
          <cx:pt idx="1074">0.00365313419644355</cx:pt>
          <cx:pt idx="1075">-0.0018126072600055301</cx:pt>
          <cx:pt idx="1076">0.0014689462420309149</cx:pt>
          <cx:pt idx="1077">-0.0014497213837988551</cx:pt>
          <cx:pt idx="1078">-0.014375780006298876</cx:pt>
          <cx:pt idx="1079">-0.01521577360148635</cx:pt>
          <cx:pt idx="1080">-0.0166129849351556</cx:pt>
          <cx:pt idx="1081">-0.006031882745355475</cx:pt>
          <cx:pt idx="1082">-0.0036648603964927</cx:pt>
          <cx:pt idx="1083">0.00070429786498887002</cx:pt>
        </cx:lvl>
      </cx:numDim>
    </cx:data>
    <cx:data id="157">
      <cx:numDim type="val">
        <cx:f>Sheet2!$FB$1:$FB$1084</cx:f>
        <cx:lvl ptCount="1084" formatCode="G/通用格式">
          <cx:pt idx="0">0.00073878911634418798</cx:pt>
          <cx:pt idx="1">-0.00043062042352159599</cx:pt>
          <cx:pt idx="2">0.00031802091438355398</cx:pt>
          <cx:pt idx="3">8.3796226038291703e-05</cx:pt>
          <cx:pt idx="4">-0.00065042915375497002</cx:pt>
          <cx:pt idx="5">-0.00038384848171352698</cx:pt>
          <cx:pt idx="6">-0.00016928778928626201</cx:pt>
          <cx:pt idx="7">0.00029917281512619397</cx:pt>
          <cx:pt idx="8">-0.00024806008353365702</cx:pt>
          <cx:pt idx="9">-0.000223475033667213</cx:pt>
          <cx:pt idx="10">-0.00021237737109944401</cx:pt>
          <cx:pt idx="11">-0.00042466053530614798</cx:pt>
          <cx:pt idx="12">-0.00053147268374883995</cx:pt>
          <cx:pt idx="13">-0.000297634733192359</cx:pt>
          <cx:pt idx="14">-0.00020365736873770001</cx:pt>
          <cx:pt idx="15">0.00025859507519117802</cx:pt>
          <cx:pt idx="16">0.00066852853729683001</cx:pt>
          <cx:pt idx="17">-0.000145172023672671</cx:pt>
          <cx:pt idx="18">-0.00034702419944791801</cx:pt>
          <cx:pt idx="19">0.000189812593472186</cx:pt>
          <cx:pt idx="20">0.00066439151231023499</cx:pt>
          <cx:pt idx="21">1.05516638462098e-05</cx:pt>
          <cx:pt idx="22">-0.000374461421817315</cx:pt>
          <cx:pt idx="23">8.1529674301330604e-05</cx:pt>
          <cx:pt idx="24">0.00083752359019975697</cx:pt>
          <cx:pt idx="25">-0.0015714281045831899</cx:pt>
          <cx:pt idx="26">0.00043609340810494201</cx:pt>
          <cx:pt idx="27">0.000598631000531632</cx:pt>
          <cx:pt idx="28">-9.0642234564037197e-05</cx:pt>
          <cx:pt idx="29">0.000256765349641099</cx:pt>
          <cx:pt idx="30">-0.00069549836896233</cx:pt>
          <cx:pt idx="31">0.000107948903399881</cx:pt>
          <cx:pt idx="32">-3.7132920112286197e-05</cx:pt>
          <cx:pt idx="33">-0.00125643897585191</cx:pt>
          <cx:pt idx="34">-0.000125479644654054</cx:pt>
          <cx:pt idx="35">0.000161274386631247</cx:pt>
          <cx:pt idx="36">0.00105158400250999</cx:pt>
          <cx:pt idx="37">0.00107759858122752</cx:pt>
          <cx:pt idx="38">0.00182994481675774</cx:pt>
          <cx:pt idx="39">0.0018148457636461301</cx:pt>
          <cx:pt idx="40">0.00101553305453169</cx:pt>
          <cx:pt idx="41">0.00093468100824452499</cx:pt>
          <cx:pt idx="42">0.00342582268018591</cx:pt>
          <cx:pt idx="43">0.00293172724153148</cx:pt>
          <cx:pt idx="44">-0.00171070737147112</cx:pt>
          <cx:pt idx="45">0.0011554359878795299</cx:pt>
          <cx:pt idx="46">0.00076749178400505101</cx:pt>
          <cx:pt idx="47">0.0011629157734691601</cx:pt>
          <cx:pt idx="48">0.0010428723431208701</cx:pt>
          <cx:pt idx="49">0.0018661728725442</cx:pt>
          <cx:pt idx="50">-4.1532684964446099e-05</cx:pt>
          <cx:pt idx="51">-5.1142743486629398e-05</cx:pt>
          <cx:pt idx="52">-0.00058025743116498602</cx:pt>
          <cx:pt idx="53">-0.00091592060340706495</cx:pt>
          <cx:pt idx="54">-0.000408666541703959</cx:pt>
          <cx:pt idx="55">9.8252228129777202e-05</cx:pt>
          <cx:pt idx="56">-0.00045502854178372997</cx:pt>
          <cx:pt idx="57">-0.00058232410783326202</cx:pt>
          <cx:pt idx="58">-0.00059945691162584995</cx:pt>
          <cx:pt idx="59">1.4435941694275601e-05</cx:pt>
          <cx:pt idx="60">0.00054816213943542505</cx:pt>
          <cx:pt idx="61">-0.00051164141335001705</cx:pt>
          <cx:pt idx="62">0.00060948554922266105</cx:pt>
          <cx:pt idx="63">0.0019558276797196402</cx:pt>
          <cx:pt idx="64">0.0013396253547065199</cx:pt>
          <cx:pt idx="65">-0.000815390104060426</cx:pt>
          <cx:pt idx="66">0.0050163479085828999</cx:pt>
          <cx:pt idx="67">0.0079741267811600999</cx:pt>
          <cx:pt idx="68">0.0098704226626270299</cx:pt>
          <cx:pt idx="69">0.011117146573279699</cx:pt>
          <cx:pt idx="70">0.0165522102842484</cx:pt>
          <cx:pt idx="71">0.0199569829769282</cx:pt>
          <cx:pt idx="72">0.022308914582183901</cx:pt>
          <cx:pt idx="73">0.014862912073491301</cx:pt>
          <cx:pt idx="74">0.016115328828917599</cx:pt>
          <cx:pt idx="75">0.018009772886074301</cx:pt>
          <cx:pt idx="76">0.0148631873044997</cx:pt>
          <cx:pt idx="77">0.0117721526901638</cx:pt>
          <cx:pt idx="78">0.0066417144257553302</cx:pt>
          <cx:pt idx="79">0.0021315459287809401</cx:pt>
          <cx:pt idx="80">-0.00130935457861023</cx:pt>
          <cx:pt idx="81">-6.9509134503272699e-07</cx:pt>
          <cx:pt idx="82">0.00015009926642260601</cx:pt>
          <cx:pt idx="83">-0.00028204337619496401</cx:pt>
          <cx:pt idx="84">-0.00043632000032603003</cx:pt>
          <cx:pt idx="85">0.000529180062425373</cx:pt>
          <cx:pt idx="86">0.00046018807065462201</cx:pt>
          <cx:pt idx="87">-0.00084395347242842899</cx:pt>
          <cx:pt idx="88">2.17894199589048e-05</cx:pt>
          <cx:pt idx="89">-0.00015839349360110899</cx:pt>
          <cx:pt idx="90">0.0018570056034423099</cx:pt>
          <cx:pt idx="91">0.0027734516817123</cx:pt>
          <cx:pt idx="92">0.00341105848966593</cx:pt>
          <cx:pt idx="93">0.0040902398669344798</cx:pt>
          <cx:pt idx="94">0.00759849753408527</cx:pt>
          <cx:pt idx="95">-0.0015759143806255301</cx:pt>
          <cx:pt idx="96">0.00109799029774395</cx:pt>
          <cx:pt idx="97">-0.0065852949435030797</cx:pt>
          <cx:pt idx="98">-0.010854272498004599</cx:pt>
          <cx:pt idx="99">0.0104318413521693</cx:pt>
          <cx:pt idx="100">0.015966568948353299</cx:pt>
          <cx:pt idx="101">0.0104732730585811</cx:pt>
          <cx:pt idx="102">0.027266739344912101</cx:pt>
          <cx:pt idx="103">0.035143785185087199</cx:pt>
          <cx:pt idx="104">0.0258911077585166</cx:pt>
          <cx:pt idx="105">0.024344127863644201</cx:pt>
          <cx:pt idx="106">0.0230845731334503</cx:pt>
          <cx:pt idx="107">0.0179854289102922</cx:pt>
          <cx:pt idx="108">0.0061994264581509599</cx:pt>
          <cx:pt idx="109">-0.00111300874821239</cx:pt>
          <cx:pt idx="110">0.000113002770503954</cx:pt>
          <cx:pt idx="111">0.00150914003814538</cx:pt>
          <cx:pt idx="112">0.00054364992929203601</cx:pt>
          <cx:pt idx="113">-0.000198674294964074</cx:pt>
          <cx:pt idx="114">0.0018143597388586099</cx:pt>
          <cx:pt idx="115">-0.00016577212113134401</cx:pt>
          <cx:pt idx="116">0.0018562570641905</cx:pt>
          <cx:pt idx="117">0.0060015843489917503</cx:pt>
          <cx:pt idx="118">0.0040493993855000802</cx:pt>
          <cx:pt idx="119">-0.0016328358570553</cx:pt>
          <cx:pt idx="120">-0.0116675631204679</cx:pt>
          <cx:pt idx="121">-0.0176776919766162</cx:pt>
          <cx:pt idx="122">-0.021095097592656299</cx:pt>
          <cx:pt idx="123">-0.030648946156866499</cx:pt>
          <cx:pt idx="124">-0.020741961466278901</cx:pt>
          <cx:pt idx="125">-0.034161289419903901</cx:pt>
          <cx:pt idx="126">-0.017204428677233399</cx:pt>
          <cx:pt idx="127">-0.00026166246496385899</cx:pt>
          <cx:pt idx="128">0.010458903955314401</cx:pt>
          <cx:pt idx="129">0.0153302707489767</cx:pt>
          <cx:pt idx="130">0.018677066510402001</cx:pt>
          <cx:pt idx="131">0.0323448897413059</cx:pt>
          <cx:pt idx="132">0.016304332030167599</cx:pt>
          <cx:pt idx="133">0.028499250410583502</cx:pt>
          <cx:pt idx="134">0.0287438773677543</cx:pt>
          <cx:pt idx="135">0.025620030467078</cx:pt>
          <cx:pt idx="136">0.0071277844511108699</cx:pt>
          <cx:pt idx="137">-0.00030843665202115602</cx:pt>
          <cx:pt idx="138">-0.0014622677780496199</cx:pt>
          <cx:pt idx="139">0.00023814917018535401</cx:pt>
          <cx:pt idx="140">5.5880308759606898e-05</cx:pt>
          <cx:pt idx="141">-0.000202067603417314</cx:pt>
          <cx:pt idx="142">-0.00068283294369511801</cx:pt>
          <cx:pt idx="143">0.00067486538932731298</cx:pt>
          <cx:pt idx="144">-0.000301507064019464</cx:pt>
          <cx:pt idx="145">-0.0022059878655945999</cx:pt>
          <cx:pt idx="146">-0.0065530284607952204</cx:pt>
          <cx:pt idx="147">-0.0144681850555375</cx:pt>
          <cx:pt idx="148">-0.032993170338256501</cx:pt>
          <cx:pt idx="149">-0.046934892423831497</cx:pt>
          <cx:pt idx="150">-0.070996502607067594</cx:pt>
          <cx:pt idx="151">-0.085806501139144606</cx:pt>
          <cx:pt idx="152">-0.034045066341933203</cx:pt>
          <cx:pt idx="153">-0.046561431833183203</cx:pt>
          <cx:pt idx="154">-0.032948453035962798</cx:pt>
          <cx:pt idx="155">-0.026081710939187</cx:pt>
          <cx:pt idx="156">-0.0095940957860870899</cx:pt>
          <cx:pt idx="157">-0.015785025116783299</cx:pt>
          <cx:pt idx="158">-0.0155696856054674</cx:pt>
          <cx:pt idx="159">0.081896255883226493</cx:pt>
          <cx:pt idx="160">0.05722067772232</cx:pt>
          <cx:pt idx="161">0.055236369434272597</cx:pt>
          <cx:pt idx="162">0.043850183476778798</cx:pt>
          <cx:pt idx="163">0.034922090632637098</cx:pt>
          <cx:pt idx="164">0.020055239178757601</cx:pt>
          <cx:pt idx="165">0.00813584606889446</cx:pt>
          <cx:pt idx="166">0.0036798861436993201</cx:pt>
          <cx:pt idx="167">0.000186879847808185</cx:pt>
          <cx:pt idx="168">-0.00070978149674585304</cx:pt>
          <cx:pt idx="169">0.000328261067384079</cx:pt>
          <cx:pt idx="170">-0.0013006426477859801</cx:pt>
          <cx:pt idx="171">-0.0020738877877838802</cx:pt>
          <cx:pt idx="172">-0.0077874798204137603</cx:pt>
          <cx:pt idx="173">-0.0022724528596018601</cx:pt>
          <cx:pt idx="174">-0.013268101144213101</cx:pt>
          <cx:pt idx="175">-0.021682802393026002</cx:pt>
          <cx:pt idx="176">-0.026080998000475902</cx:pt>
          <cx:pt idx="177">-0.060379087758281998</cx:pt>
          <cx:pt idx="178">-0.065307813949972995</cx:pt>
          <cx:pt idx="179">-0.024626547186208301</cx:pt>
          <cx:pt idx="180">-0.011411918722702301</cx:pt>
          <cx:pt idx="181">-0.0560886901462107</cx:pt>
          <cx:pt idx="182">-0.037689768694254298</cx:pt>
          <cx:pt idx="183">-0.043759038089091401</cx:pt>
          <cx:pt idx="184">-0.066581320953412307</cx:pt>
          <cx:pt idx="185">-0.055953576031169801</cx:pt>
          <cx:pt idx="186">-0.043921838820976902</cx:pt>
          <cx:pt idx="187">0.011559033075283101</cx:pt>
          <cx:pt idx="188">0.0246233543112549</cx:pt>
          <cx:pt idx="189">0.0050378051109361503</cx:pt>
          <cx:pt idx="190">0.0333415761876431</cx:pt>
          <cx:pt idx="191">0.055037871883831697</cx:pt>
          <cx:pt idx="192">0.033328081048141299</cx:pt>
          <cx:pt idx="193">0.023756885592273101</cx:pt>
          <cx:pt idx="194">0.0039575288123959796</cx:pt>
          <cx:pt idx="195">0.00057815508905363503</cx:pt>
          <cx:pt idx="196">0.000377601939845261</cx:pt>
          <cx:pt idx="197">0.000128260102443943</cx:pt>
          <cx:pt idx="198">-0.0089314967913859001</cx:pt>
          <cx:pt idx="199">-0.0031906097256013252</cx:pt>
          <cx:pt idx="200">-0.0025396920273268002</cx:pt>
          <cx:pt idx="201">9.0700460323293998e-06</cx:pt>
          <cx:pt idx="202">-0.0055932168406374501</cx:pt>
          <cx:pt idx="203">-0.009349416031152075</cx:pt>
          <cx:pt idx="204">-0.012131350200414051</cx:pt>
          <cx:pt idx="205">-0.0094277221730135249</cx:pt>
          <cx:pt idx="206">-0.0034295948419183001</cx:pt>
          <cx:pt idx="207">-0.0048555743199996003</cx:pt>
          <cx:pt idx="208">-0.0068000706223919254</cx:pt>
          <cx:pt idx="209">-0.0067528160283826747</cx:pt>
          <cx:pt idx="210">0.003407241553115625</cx:pt>
          <cx:pt idx="211">0.005394816587915025</cx:pt>
          <cx:pt idx="212">-0.016977742280766976</cx:pt>
          <cx:pt idx="213">-0.023318663844275226</cx:pt>
          <cx:pt idx="214">-0.0048976597420492003</cx:pt>
          <cx:pt idx="215">0.00064958459002779749</cx:pt>
          <cx:pt idx="216">-0.0032247551892687501</cx:pt>
          <cx:pt idx="217">0.011103848187896399</cx:pt>
          <cx:pt idx="218">0.01498195812173005</cx:pt>
          <cx:pt idx="219">0.015049823502908399</cx:pt>
          <cx:pt idx="220">0.010163762050421524</cx:pt>
          <cx:pt idx="221">0.0051319754578981998</cx:pt>
          <cx:pt idx="222">0.0020394778708281176</cx:pt>
          <cx:pt idx="223">-0.00010921106918483451</cx:pt>
          <cx:pt idx="224">-7.6766554498898244e-05</cx:pt>
          <cx:pt idx="225">-8.7259124169487246e-05</cx:pt>
          <cx:pt idx="226">-0.0011953073865794851</cx:pt>
          <cx:pt idx="227">-0.0026414020641931748</cx:pt>
          <cx:pt idx="228">-0.0032159003436985252</cx:pt>
          <cx:pt idx="229">-0.0014273746714581826</cx:pt>
          <cx:pt idx="230">-0.00179956269477101</cx:pt>
          <cx:pt idx="231">-0.0046694814271116504</cx:pt>
          <cx:pt idx="232">-0.0086341004893609255</cx:pt>
          <cx:pt idx="233">0.00072145355696050999</cx:pt>
          <cx:pt idx="234">-0.0037737421934649251</cx:pt>
          <cx:pt idx="235">-0.0201569028892917</cx:pt>
          <cx:pt idx="236">-0.013352360726592726</cx:pt>
          <cx:pt idx="237">0.00073657721120150255</cx:pt>
          <cx:pt idx="238">0.012166432449360574</cx:pt>
          <cx:pt idx="239">0.0080479477416924745</cx:pt>
          <cx:pt idx="240">-0.010007862184430925</cx:pt>
          <cx:pt idx="241">-0.0093824849736567992</cx:pt>
          <cx:pt idx="242">-0.0011663651011074425</cx:pt>
          <cx:pt idx="243">0.001286208059582675</cx:pt>
          <cx:pt idx="244">-0.0014993397707362599</cx:pt>
          <cx:pt idx="245">0.0099772893582558749</cx:pt>
          <cx:pt idx="246">0.0084705495704180747</cx:pt>
          <cx:pt idx="247">0.0084201875320752007</cx:pt>
          <cx:pt idx="248">0.0082068596413883508</cx:pt>
          <cx:pt idx="249">0.0049238550364880248</cx:pt>
          <cx:pt idx="250">0.0015986537034666699</cx:pt>
          <cx:pt idx="251">7.4030861133399744e-05</cx:pt>
          <cx:pt idx="252">-0.00012092897017260051</cx:pt>
          <cx:pt idx="253">-0.0003117469594511025</cx:pt>
          <cx:pt idx="254">-2.5681865262987501e-05</cx:pt>
          <cx:pt idx="255">-0.0012445161465787476</cx:pt>
          <cx:pt idx="256">-0.0031708384272115999</cx:pt>
          <cx:pt idx="257">-0.0052100905546684497</cx:pt>
          <cx:pt idx="258">-0.002705295359080775</cx:pt>
          <cx:pt idx="259">-0.00015417524724843599</cx:pt>
          <cx:pt idx="260">0.0011170923744656526</cx:pt>
          <cx:pt idx="261">0.0098772768395501247</cx:pt>
          <cx:pt idx="262">-0.0087042562490181243</cx:pt>
          <cx:pt idx="263">-0.010256831053619075</cx:pt>
          <cx:pt idx="264">-0.020586807256247949</cx:pt>
          <cx:pt idx="265">-0.0034984241192658251</cx:pt>
          <cx:pt idx="266">0.0039811423144282499</cx:pt>
          <cx:pt idx="267">0.00074418074142210003</cx:pt>
          <cx:pt idx="268">0.0035042004779697001</cx:pt>
          <cx:pt idx="269">-0.0011638384695967026</cx:pt>
          <cx:pt idx="270">0.0029472020722017748</cx:pt>
          <cx:pt idx="271">0.002500358811604075</cx:pt>
          <cx:pt idx="272">0.0041362299173703003</cx:pt>
          <cx:pt idx="273">0.0064482127145082503</cx:pt>
          <cx:pt idx="274">0.0072320858980561746</cx:pt>
          <cx:pt idx="275">0.00790281834345395</cx:pt>
          <cx:pt idx="276">0.0039194775351954498</cx:pt>
          <cx:pt idx="277">0.00143105249042192</cx:pt>
          <cx:pt idx="278">-7.9889515793032248e-05</cx:pt>
          <cx:pt idx="279">-0.00165690582953771</cx:pt>
          <cx:pt idx="280">7.7527150585510497e-05</cx:pt>
          <cx:pt idx="281">-0.00024701809254785826</cx:pt>
          <cx:pt idx="282">-0.00084969011180782998</cx:pt>
          <cx:pt idx="283">-0.0021380490472398201</cx:pt>
          <cx:pt idx="284">-0.0014141556397253775</cx:pt>
          <cx:pt idx="285">-0.0062850643644048248</cx:pt>
          <cx:pt idx="286">-0.0084621562679561002</cx:pt>
          <cx:pt idx="287">-0.0020628417503251173</cx:pt>
          <cx:pt idx="288">0.0031766609026390499</cx:pt>
          <cx:pt idx="289">0.0046912383397049251</cx:pt>
          <cx:pt idx="290">-0.00096043988254416253</cx:pt>
          <cx:pt idx="291">-0.0064449330933936998</cx:pt>
          <cx:pt idx="292">-0.003908670450044725</cx:pt>
          <cx:pt idx="293">-0.013814100662641949</cx:pt>
          <cx:pt idx="294">-0.0061540834437854002</cx:pt>
          <cx:pt idx="295">-0.012939146772382525</cx:pt>
          <cx:pt idx="296">-0.0139497143730159</cx:pt>
          <cx:pt idx="297">0.0017045309041069125</cx:pt>
          <cx:pt idx="298">0.0037342067030686748</cx:pt>
          <cx:pt idx="299">-0.0043152141766696402</cx:pt>
          <cx:pt idx="300">-0.0093237535234514807</cx:pt>
          <cx:pt idx="301">-0.00705134205905842</cx:pt>
          <cx:pt idx="302">-0.0121451142807048</cx:pt>
          <cx:pt idx="303">0.0041585432445659697</cx:pt>
          <cx:pt idx="304">-0.012981222430457399</cx:pt>
          <cx:pt idx="305">-0.0098604153054216992</cx:pt>
          <cx:pt idx="306">-0.00061671033116925404</cx:pt>
          <cx:pt idx="307">-0.00131387952202117</cx:pt>
          <cx:pt idx="308">9.4441534285798396e-05</cx:pt>
          <cx:pt idx="309">-0.0017219895638700101</cx:pt>
          <cx:pt idx="310">-0.0066102177978065403</cx:pt>
          <cx:pt idx="311">-0.0135528260665344</cx:pt>
          <cx:pt idx="312">-0.0097832626744228102</cx:pt>
          <cx:pt idx="313">-0.0146210916107277</cx:pt>
          <cx:pt idx="314">-0.014605451814312701</cx:pt>
          <cx:pt idx="315">-0.011965885946077601</cx:pt>
          <cx:pt idx="316">-0.016670437043062501</cx:pt>
          <cx:pt idx="317">0.030036392341873198</cx:pt>
          <cx:pt idx="318">-0.0050752938612777703</cx:pt>
          <cx:pt idx="319">-0.067284914605990107</cx:pt>
          <cx:pt idx="320">-0.040029928379711498</cx:pt>
          <cx:pt idx="321">-0.025853011690444402</cx:pt>
          <cx:pt idx="322">-0.0065737167584090503</cx:pt>
          <cx:pt idx="323">-0.039692329315626801</cx:pt>
          <cx:pt idx="324">-0.042298322755564603</cx:pt>
          <cx:pt idx="325">-0.0348209704457609</cx:pt>
          <cx:pt idx="326">-0.021573555601559199</cx:pt>
          <cx:pt idx="327">-0.0082292251264559895</cx:pt>
          <cx:pt idx="328">-0.0078306321031375095</cx:pt>
          <cx:pt idx="329">-0.0137182194217384</cx:pt>
          <cx:pt idx="330">-0.042192041840320403</cx:pt>
          <cx:pt idx="331">-0.015533560182105799</cx:pt>
          <cx:pt idx="332">-0.0056239700558478097</cx:pt>
          <cx:pt idx="333">0.0012089319920123101</cx:pt>
          <cx:pt idx="334">0.0067318987156122197</cx:pt>
          <cx:pt idx="335">-0.00051348273707462096</cx:pt>
          <cx:pt idx="336">-0.000164469090447891</cx:pt>
          <cx:pt idx="337">-0.00044452021230093302</cx:pt>
          <cx:pt idx="338">-0.0023760774839562998</cx:pt>
          <cx:pt idx="339">-0.0057779525291752698</cx:pt>
          <cx:pt idx="340">-0.011704469889845999</cx:pt>
          <cx:pt idx="341">-0.024087816287599699</cx:pt>
          <cx:pt idx="342">0.021215531164850501</cx:pt>
          <cx:pt idx="343">0.033598724563338102</cx:pt>
          <cx:pt idx="344">0.0219776501795566</cx:pt>
          <cx:pt idx="345">0.025632552894258202</cx:pt>
          <cx:pt idx="346">-0.0090054208878070103</cx:pt>
          <cx:pt idx="347">-0.033253932979339498</cx:pt>
          <cx:pt idx="348">0.015138804022745899</cx:pt>
          <cx:pt idx="349">0.035897315376532603</cx:pt>
          <cx:pt idx="350">0.0092818418027421409</cx:pt>
          <cx:pt idx="351">-0.021176253486178898</cx:pt>
          <cx:pt idx="352">-0.0266275343174757</cx:pt>
          <cx:pt idx="353">-0.0189928660431768</cx:pt>
          <cx:pt idx="354">-0.046250785179541398</cx:pt>
          <cx:pt idx="355">0.0093626203674040294</cx:pt>
          <cx:pt idx="356">0.033242946155917698</cx:pt>
          <cx:pt idx="357">0.010945555775587401</cx:pt>
          <cx:pt idx="358">-0.034525006632833602</cx:pt>
          <cx:pt idx="359">-0.00734427095350371</cx:pt>
          <cx:pt idx="360">-0.0128785561047605</cx:pt>
          <cx:pt idx="361">-0.019538668109067701</cx:pt>
          <cx:pt idx="362">-0.0113878181471278</cx:pt>
          <cx:pt idx="363">-0.0036457370450414099</cx:pt>
          <cx:pt idx="364">0.000103624645852969</cx:pt>
          <cx:pt idx="365">0.00141277809995851</cx:pt>
          <cx:pt idx="366">-0.00038336238659605399</cx:pt>
          <cx:pt idx="367">-0.0054581098790369102</cx:pt>
          <cx:pt idx="368">-0.026994623333854498</cx:pt>
          <cx:pt idx="369">-0.027217549401632301</cx:pt>
          <cx:pt idx="370">0.020803509503325199</cx:pt>
          <cx:pt idx="371">0.057765544399646103</cx:pt>
          <cx:pt idx="372">0.077805603637808904</cx:pt>
          <cx:pt idx="373">0.068049398191594307</cx:pt>
          <cx:pt idx="374">-0.026389193707869699</cx:pt>
          <cx:pt idx="375">0.0030971673775020202</cx:pt>
          <cx:pt idx="376">0.031283282068744499</cx:pt>
          <cx:pt idx="377">0.017518325855368399</cx:pt>
          <cx:pt idx="378">0.0612927587135099</cx:pt>
          <cx:pt idx="379">0.052486561574658197</cx:pt>
          <cx:pt idx="380">-0.019350656162429501</cx:pt>
          <cx:pt idx="381">-0.00017415234009973899</cx:pt>
          <cx:pt idx="382">-0.0091583562249257493</cx:pt>
          <cx:pt idx="383">0.0289648525939009</cx:pt>
          <cx:pt idx="384">-0.0080236740700056798</cx:pt>
          <cx:pt idx="385">-0.049146873166609498</cx:pt>
          <cx:pt idx="386">-0.045234332228283498</cx:pt>
          <cx:pt idx="387">-0.032446979754301802</cx:pt>
          <cx:pt idx="388">-0.031669825475572497</cx:pt>
          <cx:pt idx="389">-0.020728987833890201</cx:pt>
          <cx:pt idx="390">-0.0075159244372614703</cx:pt>
          <cx:pt idx="391">-0.000907415853453173</cx:pt>
          <cx:pt idx="392">2.90224272204832e-05</cx:pt>
          <cx:pt idx="393">0.00075365116155684205</cx:pt>
          <cx:pt idx="394">0.00083550124591369804</cx:pt>
          <cx:pt idx="395">-0.0027323173416532601</cx:pt>
          <cx:pt idx="396">-0.0259518430259413</cx:pt>
          <cx:pt idx="397">-0.0032303859157149701</cx:pt>
          <cx:pt idx="398">0.019505507969821399</cx:pt>
          <cx:pt idx="399">0.033811310842953801</cx:pt>
          <cx:pt idx="400">0.086169668706529798</cx:pt>
          <cx:pt idx="401">0.039497631641670403</cx:pt>
          <cx:pt idx="402">-0.00563722355571306</cx:pt>
          <cx:pt idx="403">-0.0114298847207411</cx:pt>
          <cx:pt idx="404">-0.012357459361822601</cx:pt>
          <cx:pt idx="405">0.041023497397188503</cx:pt>
          <cx:pt idx="406">0.118685962370392</cx:pt>
          <cx:pt idx="407">0.027535025900061499</cx:pt>
          <cx:pt idx="408">0.017004713277569299</cx:pt>
          <cx:pt idx="409">-0.0060984993728474103</cx:pt>
          <cx:pt idx="410">-0.032316139860608703</cx:pt>
          <cx:pt idx="411">-0.0165610238438322</cx:pt>
          <cx:pt idx="412">-0.079306168612748196</cx:pt>
          <cx:pt idx="413">-0.089067437907772495</cx:pt>
          <cx:pt idx="414">-0.056149689792334</cx:pt>
          <cx:pt idx="415">-0.048223611815361299</cx:pt>
          <cx:pt idx="416">-0.025697605619230599</cx:pt>
          <cx:pt idx="417">-0.0113115712512334</cx:pt>
          <cx:pt idx="418">-0.0052817765293074297</cx:pt>
          <cx:pt idx="419">-0.00052613516555202603</cx:pt>
          <cx:pt idx="420">-0.00077456046830468896</cx:pt>
          <cx:pt idx="421">0.0010854137009903601</cx:pt>
          <cx:pt idx="422">0.0027200833319711401</cx:pt>
          <cx:pt idx="423">-0.00041479475368161399</cx:pt>
          <cx:pt idx="424">-0.015644131407006701</cx:pt>
          <cx:pt idx="425">-0.0093050566941057702</cx:pt>
          <cx:pt idx="426">-0.0022014003892201401</cx:pt>
          <cx:pt idx="427">0.040753229477857103</cx:pt>
          <cx:pt idx="428">0.045864571450491998</cx:pt>
          <cx:pt idx="429">0.053047512488925301</cx:pt>
          <cx:pt idx="430">0.0016673412071559501</cx:pt>
          <cx:pt idx="431">-0.034904979518339402</cx:pt>
          <cx:pt idx="432">-0.024621967383693499</cx:pt>
          <cx:pt idx="433">0.070589336053773197</cx:pt>
          <cx:pt idx="434">0.13843012199561699</cx:pt>
          <cx:pt idx="435">0.0161839044837262</cx:pt>
          <cx:pt idx="436">0.0200985483566547</cx:pt>
          <cx:pt idx="437">-0.039767048242882998</cx:pt>
          <cx:pt idx="438">-0.050592029982837003</cx:pt>
          <cx:pt idx="439">-0.078324122558424705</cx:pt>
          <cx:pt idx="440">-0.109341055956953</cx:pt>
          <cx:pt idx="441">-0.0825492477761125</cx:pt>
          <cx:pt idx="442">-0.040534066788251201</cx:pt>
          <cx:pt idx="443">-0.029851485077046901</cx:pt>
          <cx:pt idx="444">-0.0212552879369616</cx:pt>
          <cx:pt idx="445">-0.0079348182130008302</cx:pt>
          <cx:pt idx="446">-0.0021526241865183799</cx:pt>
          <cx:pt idx="447">-0.00092138054895701403</cx:pt>
          <cx:pt idx="448">-0.000292632711397223</cx:pt>
          <cx:pt idx="449">0.00052355390515273896</cx:pt>
          <cx:pt idx="450">0.00020817356512577701</cx:pt>
          <cx:pt idx="451">-0.0059352417466847799</cx:pt>
          <cx:pt idx="452">-0.019628633225261202</cx:pt>
          <cx:pt idx="453">-0.022566110745093501</cx:pt>
          <cx:pt idx="454">-0.016319550409003999</cx:pt>
          <cx:pt idx="455">-0.0131283962961809</cx:pt>
          <cx:pt idx="456">-0.0195376820399801</cx:pt>
          <cx:pt idx="457">0.025826251540624099</cx:pt>
          <cx:pt idx="458">-0.024606786927932101</cx:pt>
          <cx:pt idx="459">-0.049089666295746098</cx:pt>
          <cx:pt idx="460">-0.0069362110368760598</cx:pt>
          <cx:pt idx="461">0.051366531067094302</cx:pt>
          <cx:pt idx="462">0.13283228890672499</cx:pt>
          <cx:pt idx="463">0.076526022222150006</cx:pt>
          <cx:pt idx="464">0.052334021736321797</cx:pt>
          <cx:pt idx="465">-0.030842626238778401</cx:pt>
          <cx:pt idx="466">-0.0381903925229609</cx:pt>
          <cx:pt idx="467">-0.094545827892996995</cx:pt>
          <cx:pt idx="468">-0.100583437833523</cx:pt>
          <cx:pt idx="469">-0.063094736466909995</cx:pt>
          <cx:pt idx="470">-0.037262195001054203</cx:pt>
          <cx:pt idx="471">-0.028304208813628901</cx:pt>
          <cx:pt idx="472">-0.016953003216847101</cx:pt>
          <cx:pt idx="473">-0.0089036547016091306</cx:pt>
          <cx:pt idx="474">-0.0086648814865959902</cx:pt>
          <cx:pt idx="475">-0.0022638315030812902</cx:pt>
          <cx:pt idx="476">0.00024820917744385903</cx:pt>
          <cx:pt idx="477">7.7317935939696898e-05</cx:pt>
          <cx:pt idx="478">2.37094000474339e-05</cx:pt>
          <cx:pt idx="479">-0.0100331267013824</cx:pt>
          <cx:pt idx="480">-0.019167214868557401</cx:pt>
          <cx:pt idx="481">-0.0269648774337043</cx:pt>
          <cx:pt idx="482">-0.051720520906489903</cx:pt>
          <cx:pt idx="483">-0.066038475748834702</cx:pt>
          <cx:pt idx="484">-0.0452908875941785</cx:pt>
          <cx:pt idx="485">-0.033234444337758899</cx:pt>
          <cx:pt idx="486">-0.036014513049608302</cx:pt>
          <cx:pt idx="487">-0.0274050754563267</cx:pt>
          <cx:pt idx="488">-0.016358853750746999</cx:pt>
          <cx:pt idx="489">0.026007844799791902</cx:pt>
          <cx:pt idx="490">0.11984216467405701</cx:pt>
          <cx:pt idx="491">0.064545642428970804</cx:pt>
          <cx:pt idx="492">0.080587028980683595</cx:pt>
          <cx:pt idx="493">-0.020281368127874601</cx:pt>
          <cx:pt idx="494">-0.039205892845267702</cx:pt>
          <cx:pt idx="495">-0.066464775961454906</cx:pt>
          <cx:pt idx="496">-0.047504249406949001</cx:pt>
          <cx:pt idx="497">-0.019534801821996801</cx:pt>
          <cx:pt idx="498">-0.021176264814538701</cx:pt>
          <cx:pt idx="499">-0.024425712514456799</cx:pt>
          <cx:pt idx="500">-0.021337505501236202</cx:pt>
          <cx:pt idx="501">-0.016286306717197802</cx:pt>
          <cx:pt idx="502">-0.00679790792069413</cx:pt>
          <cx:pt idx="503">0.00021631589362885301</cx:pt>
          <cx:pt idx="504">-0.0011994368574032299</cx:pt>
          <cx:pt idx="505">-4.1683208036592097e-05</cx:pt>
          <cx:pt idx="506">-0.0017135694388200201</cx:pt>
          <cx:pt idx="507">-0.010335913814269401</cx:pt>
          <cx:pt idx="508">-0.0217622703725672</cx:pt>
          <cx:pt idx="509">-0.026074714545467201</cx:pt>
          <cx:pt idx="510">-0.053525962578350197</cx:pt>
          <cx:pt idx="511">-0.084844451617972105</cx:pt>
          <cx:pt idx="512">-0.077380817050081596</cx:pt>
          <cx:pt idx="513">-0.043427064091686701</cx:pt>
          <cx:pt idx="514">-0.021449875541718701</cx:pt>
          <cx:pt idx="515">-0.0277937826784018</cx:pt>
          <cx:pt idx="516">-0.039584994963820098</cx:pt>
          <cx:pt idx="517">0.0268500815185484</cx:pt>
          <cx:pt idx="518">0.058174940893597503</cx:pt>
          <cx:pt idx="519">0.042182186023719703</cx:pt>
          <cx:pt idx="520">0.050251016086898199</cx:pt>
          <cx:pt idx="521">0.0034518656890085999</cx:pt>
          <cx:pt idx="522">-0.029426095352559599</cx:pt>
          <cx:pt idx="523">-0.033596066014541001</cx:pt>
          <cx:pt idx="524">0.014152400581522799</cx:pt>
          <cx:pt idx="525">-0.0033702900292859501</cx:pt>
          <cx:pt idx="526">-0.029263024622993201</cx:pt>
          <cx:pt idx="527">-0.042439161071676397</cx:pt>
          <cx:pt idx="528">-0.013848079047479801</cx:pt>
          <cx:pt idx="529">-0.0066137516672450398</cx:pt>
          <cx:pt idx="530">-0.0029951269827169702</cx:pt>
          <cx:pt idx="531">0.00055383309540613698</cx:pt>
          <cx:pt idx="532">-0.00022066429738862699</cx:pt>
          <cx:pt idx="533">-0.0010266588868028501</cx:pt>
          <cx:pt idx="534">-0.0029103723408535399</cx:pt>
          <cx:pt idx="535">-0.0132973612200597</cx:pt>
          <cx:pt idx="536">-0.029784787920221802</cx:pt>
          <cx:pt idx="537">-0.035405897729422903</cx:pt>
          <cx:pt idx="538">-0.048195725402422</cx:pt>
          <cx:pt idx="539">-0.074500848330007405</cx:pt>
          <cx:pt idx="540">-0.042146635939967897</cx:pt>
          <cx:pt idx="541">0.0021355849005004002</cx:pt>
          <cx:pt idx="542">-0.00071286450219103204</cx:pt>
          <cx:pt idx="543">-0.014388096041958899</cx:pt>
          <cx:pt idx="544">-0.037301370237074798</cx:pt>
          <cx:pt idx="545">0.0120751660333401</cx:pt>
          <cx:pt idx="546">0.036512074660800503</cx:pt>
          <cx:pt idx="547">0.062669564934611899</cx:pt>
          <cx:pt idx="548">0.077176279179065693</cx:pt>
          <cx:pt idx="549">0.057544231289490697</cx:pt>
          <cx:pt idx="550">-0.00071290282023455396</cx:pt>
          <cx:pt idx="551">-0.0135591713714055</cx:pt>
          <cx:pt idx="552">0.0124590359560176</cx:pt>
          <cx:pt idx="553">-0.0140009565545121</cx:pt>
          <cx:pt idx="554">-0.0263256879496034</cx:pt>
          <cx:pt idx="555">-0.020004687996695199</cx:pt>
          <cx:pt idx="556">0.00076416231374965796</cx:pt>
          <cx:pt idx="557">-0.0012918444875995999</cx:pt>
          <cx:pt idx="558">-0.0014397357083226999</cx:pt>
          <cx:pt idx="559">0.00027055111553045798</cx:pt>
          <cx:pt idx="560">0.00101387825484058</cx:pt>
          <cx:pt idx="561">-0.00034959724429964903</cx:pt>
          <cx:pt idx="562">-0.00152383476228049</cx:pt>
          <cx:pt idx="563">-0.0162836791100739</cx:pt>
          <cx:pt idx="564">-0.035967205391685998</cx:pt>
          <cx:pt idx="565">-0.032323925913581901</cx:pt>
          <cx:pt idx="566">-0.0445838214607805</cx:pt>
          <cx:pt idx="567">-0.044481130345971898</cx:pt>
          <cx:pt idx="568">-0.0101915491402554</cx:pt>
          <cx:pt idx="569">-0.020338743715298799</cx:pt>
          <cx:pt idx="570">-0.0039718589917436403</cx:pt>
          <cx:pt idx="571">0.022373415224092499</cx:pt>
          <cx:pt idx="572">0.00872857827402777</cx:pt>
          <cx:pt idx="573">-0.037318587437898003</cx:pt>
          <cx:pt idx="574">0.024774182193355899</cx:pt>
          <cx:pt idx="575">0.084293353431787593</cx:pt>
          <cx:pt idx="576">0.078194250601890294</cx:pt>
          <cx:pt idx="577">0.063026811493248097</cx:pt>
          <cx:pt idx="578">0.030067600774060201</cx:pt>
          <cx:pt idx="579">0.012626444110003099</cx:pt>
          <cx:pt idx="580">-0.00099527976984535105</cx:pt>
          <cx:pt idx="581">-0.0016977413655436099</cx:pt>
          <cx:pt idx="582">-0.013869267874422501</cx:pt>
          <cx:pt idx="583">-0.015697462017309101</cx:pt>
          <cx:pt idx="584">-0.00172301159055915</cx:pt>
          <cx:pt idx="585">-0.0022611334286140798</cx:pt>
          <cx:pt idx="586">-0.00084462589453578496</cx:pt>
          <cx:pt idx="587">0.00013273401516433899</cx:pt>
          <cx:pt idx="588">-0.00011174558004502</cx:pt>
          <cx:pt idx="589">-0.00053043477294487898</cx:pt>
          <cx:pt idx="590">-0.00096942803036701396</cx:pt>
          <cx:pt idx="591">-0.0098582253754951402</cx:pt>
          <cx:pt idx="592">-0.01856111567641</cx:pt>
          <cx:pt idx="593">-0.0212687973191109</cx:pt>
          <cx:pt idx="594">-0.0137789012173293</cx:pt>
          <cx:pt idx="595">-0.00091479174436094601</cx:pt>
          <cx:pt idx="596">0.012961679940577399</cx:pt>
          <cx:pt idx="597">0.0079093301250245107</cx:pt>
          <cx:pt idx="598">-0.030116542225979301</cx:pt>
          <cx:pt idx="599">0.0150829808256323</cx:pt>
          <cx:pt idx="600">0.0106258821120207</cx:pt>
          <cx:pt idx="601">0.032966630562347499</cx:pt>
          <cx:pt idx="602">0.0251243717222846</cx:pt>
          <cx:pt idx="603">0.082660877587258305</cx:pt>
          <cx:pt idx="604">0.051062375454358502</cx:pt>
          <cx:pt idx="605">0.057087884695268203</cx:pt>
          <cx:pt idx="606">0.0236520555271422</cx:pt>
          <cx:pt idx="607">0.0063257128362951198</cx:pt>
          <cx:pt idx="608">0.0027113635624845</cx:pt>
          <cx:pt idx="609">0.0051661794622780699</cx:pt>
          <cx:pt idx="610">0.0071373120424165198</cx:pt>
          <cx:pt idx="611">-0.013119203639376501</cx:pt>
          <cx:pt idx="612">-0.0058318584472813696</cx:pt>
          <cx:pt idx="613">-0.0024292088158052502</cx:pt>
          <cx:pt idx="614">0.00059065584619045195</cx:pt>
          <cx:pt idx="615">0.00073701722398984899</cx:pt>
          <cx:pt idx="616">-0.00053309911698236996</cx:pt>
          <cx:pt idx="617">3.1262017103717598e-05</cx:pt>
          <cx:pt idx="618">-0.00096320324626934795</cx:pt>
          <cx:pt idx="619">-0.0086955695466409098</cx:pt>
          <cx:pt idx="620">-0.0043882297109554104</cx:pt>
          <cx:pt idx="621">-0.0057358311056360696</cx:pt>
          <cx:pt idx="622">0.0016686745884280101</cx:pt>
          <cx:pt idx="623">0.0148878082067165</cx:pt>
          <cx:pt idx="624">0.0228895773331734</cx:pt>
          <cx:pt idx="625">0.0193877312889775</cx:pt>
          <cx:pt idx="626">-0.035312964932287298</cx:pt>
          <cx:pt idx="627">-0.00026206636253499598</cx:pt>
          <cx:pt idx="628">-0.031941846436082902</cx:pt>
          <cx:pt idx="629">0.0242282643195195</cx:pt>
          <cx:pt idx="630">0.033023290090283097</cx:pt>
          <cx:pt idx="631">0.070812026291986005</cx:pt>
          <cx:pt idx="632">0.065040413012190504</cx:pt>
          <cx:pt idx="633">0.041783834126524401</cx:pt>
          <cx:pt idx="634">0.047374938774055603</cx:pt>
          <cx:pt idx="635">0.035810858928854501</cx:pt>
          <cx:pt idx="636">0.0228937435130337</cx:pt>
          <cx:pt idx="637">0.023285698364533099</cx:pt>
          <cx:pt idx="638">0.0060517855173269899</cx:pt>
          <cx:pt idx="639">-0.0137436406756789</cx:pt>
          <cx:pt idx="640">-0.0013592084855948399</cx:pt>
          <cx:pt idx="641">-0.00080013069396899102</cx:pt>
          <cx:pt idx="642">-0.0010061397924321801</cx:pt>
          <cx:pt idx="643">-9.1622545824491302e-05</cx:pt>
          <cx:pt idx="644">0.00063862209478681797</cx:pt>
          <cx:pt idx="645">0.00027069523371889601</cx:pt>
          <cx:pt idx="646">-0.00070563703624584005</cx:pt>
          <cx:pt idx="647">-0.0055926409537952098</cx:pt>
          <cx:pt idx="648">-0.0058230427091129702</cx:pt>
          <cx:pt idx="649">-0.016922684655996698</cx:pt>
          <cx:pt idx="650">-0.0136584219481263</cx:pt>
          <cx:pt idx="651">-0.0098521904807131692</cx:pt>
          <cx:pt idx="652">0.018090433727853201</cx:pt>
          <cx:pt idx="653">0.0436363091751285</cx:pt>
          <cx:pt idx="654">0.0026665874263226501</cx:pt>
          <cx:pt idx="655">-0.016792307726727199</cx:pt>
          <cx:pt idx="656">-0.0095517144326339298</cx:pt>
          <cx:pt idx="657">0.029329260087107598</cx:pt>
          <cx:pt idx="658">0.036082685843646399</cx:pt>
          <cx:pt idx="659">0.077830355208924298</cx:pt>
          <cx:pt idx="660">0.095086457134706204</cx:pt>
          <cx:pt idx="661">0.052502786235470202</cx:pt>
          <cx:pt idx="662">0.054578771862527901</cx:pt>
          <cx:pt idx="663">0.038386756795811001</cx:pt>
          <cx:pt idx="664">0.0233418133191866</cx:pt>
          <cx:pt idx="665">0.0096714947443686493</cx:pt>
          <cx:pt idx="666">-0.00026450377967215098</cx:pt>
          <cx:pt idx="667">-0.00944787055992353</cx:pt>
          <cx:pt idx="668">-0.0046288656088446798</cx:pt>
          <cx:pt idx="669">-0.00031502231877191401</cx:pt>
          <cx:pt idx="670">0.00014657139045750901</cx:pt>
          <cx:pt idx="671">0.000553688193667549</cx:pt>
          <cx:pt idx="672">-0.00049014448655752395</cx:pt>
          <cx:pt idx="673">-0.0011057307276821601</cx:pt>
          <cx:pt idx="674">0.00058277927721076298</cx:pt>
          <cx:pt idx="675">-0.00092579627414594195</cx:pt>
          <cx:pt idx="676">-0.0068622624513112697</cx:pt>
          <cx:pt idx="677">-0.026599300057470899</cx:pt>
          <cx:pt idx="678">-0.034593336265953102</cx:pt>
          <cx:pt idx="679">-0.025466734121934901</cx:pt>
          <cx:pt idx="680">-0.0018581730925089301</cx:pt>
          <cx:pt idx="681">0.052361070684037801</cx:pt>
          <cx:pt idx="682">0.039331296192370697</cx:pt>
          <cx:pt idx="683">0.044681618673262702</cx:pt>
          <cx:pt idx="684">0.024758088015442398</cx:pt>
          <cx:pt idx="685">-0.020814163239968299</cx:pt>
          <cx:pt idx="686">-0.0041138502821679796</cx:pt>
          <cx:pt idx="687">0.026253053667844799</cx:pt>
          <cx:pt idx="688">0.047373269402372797</cx:pt>
          <cx:pt idx="689">0.0093086575826387408</cx:pt>
          <cx:pt idx="690">0.0231779991644811</cx:pt>
          <cx:pt idx="691">0.016611574782980101</cx:pt>
          <cx:pt idx="692">-0.00070492461752688597</cx:pt>
          <cx:pt idx="693">-0.0062111304577386001</cx:pt>
          <cx:pt idx="694">-0.0088185291859275202</cx:pt>
          <cx:pt idx="695">-0.0071710819628350696</cx:pt>
          <cx:pt idx="696">-0.00405385515433294</cx:pt>
          <cx:pt idx="697">-0.00073796531349952803</cx:pt>
          <cx:pt idx="698">-0.00021918150526487</cx:pt>
          <cx:pt idx="699">6.7639329238831098e-05</cx:pt>
          <cx:pt idx="700">0.00058774227774994797</cx:pt>
          <cx:pt idx="701">4.7320126861747101e-05</cx:pt>
          <cx:pt idx="702">0.00011516646420880399</cx:pt>
          <cx:pt idx="703">-0.0011948610754141701</cx:pt>
          <cx:pt idx="704">-0.0106558920908656</cx:pt>
          <cx:pt idx="705">-0.019215800963772001</cx:pt>
          <cx:pt idx="706">-0.023124705704298601</cx:pt>
          <cx:pt idx="707">-0.027127320152105099</cx:pt>
          <cx:pt idx="708">-0.018337563939984199</cx:pt>
          <cx:pt idx="709">-0.0047520538152070798</cx:pt>
          <cx:pt idx="710">-0.0108562353571913</cx:pt>
          <cx:pt idx="711">-0.034410825907897097</cx:pt>
          <cx:pt idx="712">-0.015428166503743601</cx:pt>
          <cx:pt idx="713">-0.033347518402427202</cx:pt>
          <cx:pt idx="714">-0.029563744291787701</cx:pt>
          <cx:pt idx="715">-0.015925554554949199</cx:pt>
          <cx:pt idx="716">-0.0043614754362649496</cx:pt>
          <cx:pt idx="717">0.0066331124107404903</cx:pt>
          <cx:pt idx="718">0.0072504320152912399</cx:pt>
          <cx:pt idx="719">0.00065861851026892805</cx:pt>
          <cx:pt idx="720">-0.0041717039770697902</cx:pt>
          <cx:pt idx="721">-0.00185507577743986</cx:pt>
          <cx:pt idx="722">-0.00289404736665946</cx:pt>
          <cx:pt idx="723">-0.0019965546753758401</cx:pt>
          <cx:pt idx="724">-0.00108790082078262</cx:pt>
          <cx:pt idx="725">-0.00138051190526081</cx:pt>
          <cx:pt idx="726">-2.70944793826336e-05</cx:pt>
          <cx:pt idx="727">0.000262742543673607</cx:pt>
          <cx:pt idx="728">0.00032516566385219</cx:pt>
          <cx:pt idx="729">3.1299535711261199e-05</cx:pt>
          <cx:pt idx="730">-0.00052898675015694205</cx:pt>
          <cx:pt idx="731">-0.00057644921540464999</cx:pt>
          <cx:pt idx="732">0.00083385857596626897</cx:pt>
          <cx:pt idx="733">-0.00037013841937414202</cx:pt>
          <cx:pt idx="734">-0.00069933461605719497</cx:pt>
          <cx:pt idx="735">-0.0030164747533967199</cx:pt>
          <cx:pt idx="736">-0.010510296423901701</cx:pt>
          <cx:pt idx="737">-0.018752815163037801</cx:pt>
          <cx:pt idx="738">-0.0080215741294148105</cx:pt>
          <cx:pt idx="739">-0.0058075592636075996</cx:pt>
          <cx:pt idx="740">-0.0088597514854278307</cx:pt>
          <cx:pt idx="741">-0.045436530817497503</cx:pt>
          <cx:pt idx="742">-0.0397984339504628</cx:pt>
          <cx:pt idx="743">-0.0138475240521933</cx:pt>
          <cx:pt idx="744">-0.0035750081573009901</cx:pt>
          <cx:pt idx="745">-0.0041846169569718702</cx:pt>
          <cx:pt idx="746">-0.0122780279726272</cx:pt>
          <cx:pt idx="747">-0.015293495555184101</cx:pt>
          <cx:pt idx="748">-0.0091397073043165793</cx:pt>
          <cx:pt idx="749">-0.0036040919728346499</cx:pt>
          <cx:pt idx="750">-0.0031458765400016</cx:pt>
          <cx:pt idx="751">-0.00066324216345573699</cx:pt>
          <cx:pt idx="752">0.00059703810028303105</cx:pt>
          <cx:pt idx="753">0.000589790569872982</cx:pt>
          <cx:pt idx="754">0.00028426522419514001</cx:pt>
          <cx:pt idx="755">0.00131556110311982</cx:pt>
          <cx:pt idx="756">0.000261838171973342</cx:pt>
          <cx:pt idx="757">-0.00065682870934204304</cx:pt>
          <cx:pt idx="758">-0.00026702684696753101</cx:pt>
          <cx:pt idx="759">0.00024976201068864799</cx:pt>
          <cx:pt idx="760">-0.00013407719376214801</cx:pt>
          <cx:pt idx="761">0.000133355603938915</cx:pt>
          <cx:pt idx="762">-0.00053493245000937905</cx:pt>
          <cx:pt idx="763">-0.0014745029337267599</cx:pt>
          <cx:pt idx="764">-0.0021548158283509699</cx:pt>
          <cx:pt idx="765">-0.00055384145392298103</cx:pt>
          <cx:pt idx="766">-0.0039996762731935101</cx:pt>
          <cx:pt idx="767">-0.00177407448373748</cx:pt>
          <cx:pt idx="768">-0.00088932264152508805</cx:pt>
          <cx:pt idx="769">-0.0014771219086760999</cx:pt>
          <cx:pt idx="770">-5.3733227136035297e-05</cx:pt>
          <cx:pt idx="771">0.00060920133410206098</cx:pt>
          <cx:pt idx="772">-0.0021643155245924801</cx:pt>
          <cx:pt idx="773">-0.0044745688879372601</cx:pt>
          <cx:pt idx="774">-0.0099139348149528406</cx:pt>
          <cx:pt idx="775">-0.00176626468709854</cx:pt>
          <cx:pt idx="776">0.00042148873861682599</cx:pt>
          <cx:pt idx="777">-0.0013719607224154599</cx:pt>
          <cx:pt idx="778">-0.00076920898153167501</cx:pt>
          <cx:pt idx="779">5.7428419160228899e-05</cx:pt>
          <cx:pt idx="780">0.00031286011141762202</cx:pt>
          <cx:pt idx="781">-0.00020540913457865899</cx:pt>
          <cx:pt idx="782">0.00073798731110157403</cx:pt>
          <cx:pt idx="783">-0.00044838723166849799</cx:pt>
          <cx:pt idx="784">-0.0031906097256013252</cx:pt>
          <cx:pt idx="785">-0.0025396920273268002</cx:pt>
          <cx:pt idx="786">9.0700460323293998e-06</cx:pt>
          <cx:pt idx="787">-0.0055932168406374501</cx:pt>
          <cx:pt idx="788">-0.009349416031152075</cx:pt>
          <cx:pt idx="789">-0.012131350200414051</cx:pt>
          <cx:pt idx="790">-0.0094277221730135249</cx:pt>
          <cx:pt idx="791">-0.0034295948419183001</cx:pt>
          <cx:pt idx="792">-0.0048555743199996003</cx:pt>
          <cx:pt idx="793">-0.0068000706223919254</cx:pt>
          <cx:pt idx="794">-0.0067528160283826747</cx:pt>
          <cx:pt idx="795">0.003407241553115625</cx:pt>
          <cx:pt idx="796">0.005394816587915025</cx:pt>
          <cx:pt idx="797">-0.016977742280766976</cx:pt>
          <cx:pt idx="798">-0.023318663844275226</cx:pt>
          <cx:pt idx="799">-0.0048976597420492003</cx:pt>
          <cx:pt idx="800">0.00064958459002779749</cx:pt>
          <cx:pt idx="801">-0.0032247551892687501</cx:pt>
          <cx:pt idx="802">0.011103848187896399</cx:pt>
          <cx:pt idx="803">0.01498195812173005</cx:pt>
          <cx:pt idx="804">0.015049823502908399</cx:pt>
          <cx:pt idx="805">0.010163762050421524</cx:pt>
          <cx:pt idx="806">0.0051319754578981998</cx:pt>
          <cx:pt idx="807">0.0020394778708281176</cx:pt>
          <cx:pt idx="808">-0.00010921106918483451</cx:pt>
          <cx:pt idx="809">-7.6766554498898244e-05</cx:pt>
          <cx:pt idx="810">-8.7259124169487246e-05</cx:pt>
          <cx:pt idx="811">-0.0011953073865794851</cx:pt>
          <cx:pt idx="812">-0.0026414020641931748</cx:pt>
          <cx:pt idx="813">-0.0032159003436985252</cx:pt>
          <cx:pt idx="814">-0.0014273746714581826</cx:pt>
          <cx:pt idx="815">-0.00179956269477101</cx:pt>
          <cx:pt idx="816">-0.0046694814271116504</cx:pt>
          <cx:pt idx="817">-0.0086341004893609255</cx:pt>
          <cx:pt idx="818">0.00072145355696050999</cx:pt>
          <cx:pt idx="819">-0.0037737421934649251</cx:pt>
          <cx:pt idx="820">-0.0201569028892917</cx:pt>
          <cx:pt idx="821">-0.013352360726592726</cx:pt>
          <cx:pt idx="822">0.00073657721120150255</cx:pt>
          <cx:pt idx="823">0.012166432449360574</cx:pt>
          <cx:pt idx="824">0.0080479477416924745</cx:pt>
          <cx:pt idx="825">-0.010007862184430925</cx:pt>
          <cx:pt idx="826">-0.0093824849736567992</cx:pt>
          <cx:pt idx="827">-0.0011663651011074425</cx:pt>
          <cx:pt idx="828">0.001286208059582675</cx:pt>
          <cx:pt idx="829">-0.0014993397707362599</cx:pt>
          <cx:pt idx="830">0.0099772893582558749</cx:pt>
          <cx:pt idx="831">0.0084705495704180747</cx:pt>
          <cx:pt idx="832">0.0084201875320752007</cx:pt>
          <cx:pt idx="833">0.0082068596413883508</cx:pt>
          <cx:pt idx="834">0.0049238550364880248</cx:pt>
          <cx:pt idx="835">0.0015986537034666699</cx:pt>
          <cx:pt idx="836">7.4030861133399744e-05</cx:pt>
          <cx:pt idx="837">-0.00012092897017260051</cx:pt>
          <cx:pt idx="838">-0.0003117469594511025</cx:pt>
          <cx:pt idx="839">-2.5681865262987501e-05</cx:pt>
          <cx:pt idx="840">-0.0012445161465787476</cx:pt>
          <cx:pt idx="841">-0.0031708384272115999</cx:pt>
          <cx:pt idx="842">-0.0052100905546684497</cx:pt>
          <cx:pt idx="843">-0.002705295359080775</cx:pt>
          <cx:pt idx="844">-0.00015417524724843599</cx:pt>
          <cx:pt idx="845">0.0011170923744656526</cx:pt>
          <cx:pt idx="846">0.0098772768395501247</cx:pt>
          <cx:pt idx="847">-0.0087042562490181243</cx:pt>
          <cx:pt idx="848">-0.010256831053619075</cx:pt>
          <cx:pt idx="849">-0.020586807256247949</cx:pt>
          <cx:pt idx="850">-0.0034984241192658251</cx:pt>
          <cx:pt idx="851">0.0039811423144282499</cx:pt>
          <cx:pt idx="852">0.00074418074142210003</cx:pt>
          <cx:pt idx="853">0.0035042004779697001</cx:pt>
          <cx:pt idx="854">-0.0011638384695967026</cx:pt>
          <cx:pt idx="855">0.0029472020722017748</cx:pt>
          <cx:pt idx="856">0.002500358811604075</cx:pt>
          <cx:pt idx="857">0.0041362299173703003</cx:pt>
          <cx:pt idx="858">0.0064482127145082503</cx:pt>
          <cx:pt idx="859">0.0072320858980561746</cx:pt>
          <cx:pt idx="860">0.00790281834345395</cx:pt>
          <cx:pt idx="861">0.0039194775351954498</cx:pt>
          <cx:pt idx="862">0.00143105249042192</cx:pt>
          <cx:pt idx="863">-7.9889515793032248e-05</cx:pt>
          <cx:pt idx="864">-0.00165690582953771</cx:pt>
          <cx:pt idx="865">7.7527150585510497e-05</cx:pt>
          <cx:pt idx="866">-0.00024701809254785826</cx:pt>
          <cx:pt idx="867">-0.00084969011180782998</cx:pt>
          <cx:pt idx="868">-0.0021380490472398201</cx:pt>
          <cx:pt idx="869">-0.0014141556397253775</cx:pt>
          <cx:pt idx="870">-0.0062850643644048248</cx:pt>
          <cx:pt idx="871">-0.0084621562679561002</cx:pt>
          <cx:pt idx="872">-0.0020628417503251173</cx:pt>
          <cx:pt idx="873">0.0031766609026390499</cx:pt>
          <cx:pt idx="874">0.0046912383397049251</cx:pt>
          <cx:pt idx="875">-0.00096043988254416253</cx:pt>
          <cx:pt idx="876">-0.0064449330933936998</cx:pt>
          <cx:pt idx="877">-0.003908670450044725</cx:pt>
          <cx:pt idx="878">-0.013814100662641949</cx:pt>
          <cx:pt idx="879">-0.0061540834437854002</cx:pt>
          <cx:pt idx="880">-0.012939146772382525</cx:pt>
          <cx:pt idx="881">-0.0139497143730159</cx:pt>
          <cx:pt idx="882">0.0017045309041069125</cx:pt>
          <cx:pt idx="883">0.0037342067030686748</cx:pt>
          <cx:pt idx="884">-0.0031906097256013252</cx:pt>
          <cx:pt idx="885">-0.0025396920273268002</cx:pt>
          <cx:pt idx="886">9.0700460323293998e-06</cx:pt>
          <cx:pt idx="887">-0.0055932168406374501</cx:pt>
          <cx:pt idx="888">-0.009349416031152075</cx:pt>
          <cx:pt idx="889">-0.012131350200414051</cx:pt>
          <cx:pt idx="890">-0.0094277221730135249</cx:pt>
          <cx:pt idx="891">-0.0034295948419183001</cx:pt>
          <cx:pt idx="892">-0.0048555743199996003</cx:pt>
          <cx:pt idx="893">-0.0068000706223919254</cx:pt>
          <cx:pt idx="894">-0.0067528160283826747</cx:pt>
          <cx:pt idx="895">0.003407241553115625</cx:pt>
          <cx:pt idx="896">0.005394816587915025</cx:pt>
          <cx:pt idx="897">-0.016977742280766976</cx:pt>
          <cx:pt idx="898">-0.023318663844275226</cx:pt>
          <cx:pt idx="899">-0.0048976597420492003</cx:pt>
          <cx:pt idx="900">0.00064958459002779749</cx:pt>
          <cx:pt idx="901">-0.0032247551892687501</cx:pt>
          <cx:pt idx="902">0.011103848187896399</cx:pt>
          <cx:pt idx="903">0.01498195812173005</cx:pt>
          <cx:pt idx="904">0.015049823502908399</cx:pt>
          <cx:pt idx="905">0.010163762050421524</cx:pt>
          <cx:pt idx="906">0.0051319754578981998</cx:pt>
          <cx:pt idx="907">0.0020394778708281176</cx:pt>
          <cx:pt idx="908">-0.00010921106918483451</cx:pt>
          <cx:pt idx="909">-7.6766554498898244e-05</cx:pt>
          <cx:pt idx="910">-8.7259124169487246e-05</cx:pt>
          <cx:pt idx="911">-0.0011953073865794851</cx:pt>
          <cx:pt idx="912">-0.0026414020641931748</cx:pt>
          <cx:pt idx="913">-0.0032159003436985252</cx:pt>
          <cx:pt idx="914">-0.0014273746714581826</cx:pt>
          <cx:pt idx="915">-0.00179956269477101</cx:pt>
          <cx:pt idx="916">-0.0046694814271116504</cx:pt>
          <cx:pt idx="917">-0.0086341004893609255</cx:pt>
          <cx:pt idx="918">0.00072145355696050999</cx:pt>
          <cx:pt idx="919">-0.0037737421934649251</cx:pt>
          <cx:pt idx="920">-0.0201569028892917</cx:pt>
          <cx:pt idx="921">-0.013352360726592726</cx:pt>
          <cx:pt idx="922">0.00073657721120150255</cx:pt>
          <cx:pt idx="923">0.012166432449360574</cx:pt>
          <cx:pt idx="924">0.0080479477416924745</cx:pt>
          <cx:pt idx="925">-0.010007862184430925</cx:pt>
          <cx:pt idx="926">-0.0093824849736567992</cx:pt>
          <cx:pt idx="927">-0.0011663651011074425</cx:pt>
          <cx:pt idx="928">0.001286208059582675</cx:pt>
          <cx:pt idx="929">-0.0014993397707362599</cx:pt>
          <cx:pt idx="930">0.0099772893582558749</cx:pt>
          <cx:pt idx="931">0.0084705495704180747</cx:pt>
          <cx:pt idx="932">0.0084201875320752007</cx:pt>
          <cx:pt idx="933">0.0082068596413883508</cx:pt>
          <cx:pt idx="934">0.0049238550364880248</cx:pt>
          <cx:pt idx="935">0.0015986537034666699</cx:pt>
          <cx:pt idx="936">7.4030861133399744e-05</cx:pt>
          <cx:pt idx="937">-0.00012092897017260051</cx:pt>
          <cx:pt idx="938">-0.0003117469594511025</cx:pt>
          <cx:pt idx="939">-2.5681865262987501e-05</cx:pt>
          <cx:pt idx="940">-0.0012445161465787476</cx:pt>
          <cx:pt idx="941">-0.0031708384272115999</cx:pt>
          <cx:pt idx="942">-0.0052100905546684497</cx:pt>
          <cx:pt idx="943">-0.002705295359080775</cx:pt>
          <cx:pt idx="944">-0.00015417524724843599</cx:pt>
          <cx:pt idx="945">0.0011170923744656526</cx:pt>
          <cx:pt idx="946">0.0098772768395501247</cx:pt>
          <cx:pt idx="947">-0.0087042562490181243</cx:pt>
          <cx:pt idx="948">-0.010256831053619075</cx:pt>
          <cx:pt idx="949">-0.020586807256247949</cx:pt>
          <cx:pt idx="950">-0.0034984241192658251</cx:pt>
          <cx:pt idx="951">0.0039811423144282499</cx:pt>
          <cx:pt idx="952">0.00074418074142210003</cx:pt>
          <cx:pt idx="953">0.0035042004779697001</cx:pt>
          <cx:pt idx="954">-0.0011638384695967026</cx:pt>
          <cx:pt idx="955">0.0029472020722017748</cx:pt>
          <cx:pt idx="956">0.002500358811604075</cx:pt>
          <cx:pt idx="957">0.0041362299173703003</cx:pt>
          <cx:pt idx="958">0.0064482127145082503</cx:pt>
          <cx:pt idx="959">0.0072320858980561746</cx:pt>
          <cx:pt idx="960">0.00790281834345395</cx:pt>
          <cx:pt idx="961">0.0039194775351954498</cx:pt>
          <cx:pt idx="962">0.00143105249042192</cx:pt>
          <cx:pt idx="963">-7.9889515793032248e-05</cx:pt>
          <cx:pt idx="964">-0.00165690582953771</cx:pt>
          <cx:pt idx="965">7.7527150585510497e-05</cx:pt>
          <cx:pt idx="966">-0.00024701809254785826</cx:pt>
          <cx:pt idx="967">-0.00084969011180782998</cx:pt>
          <cx:pt idx="968">-0.0021380490472398201</cx:pt>
          <cx:pt idx="969">-0.0014141556397253775</cx:pt>
          <cx:pt idx="970">-0.0062850643644048248</cx:pt>
          <cx:pt idx="971">-0.0084621562679561002</cx:pt>
          <cx:pt idx="972">-0.0020628417503251173</cx:pt>
          <cx:pt idx="973">0.0031766609026390499</cx:pt>
          <cx:pt idx="974">0.0046912383397049251</cx:pt>
          <cx:pt idx="975">-0.00096043988254416253</cx:pt>
          <cx:pt idx="976">-0.0064449330933936998</cx:pt>
          <cx:pt idx="977">-0.003908670450044725</cx:pt>
          <cx:pt idx="978">-0.013814100662641949</cx:pt>
          <cx:pt idx="979">-0.0061540834437854002</cx:pt>
          <cx:pt idx="980">-0.012939146772382525</cx:pt>
          <cx:pt idx="981">-0.0139497143730159</cx:pt>
          <cx:pt idx="982">0.0017045309041069125</cx:pt>
          <cx:pt idx="983">0.0037342067030686748</cx:pt>
          <cx:pt idx="984">-0.0031906097256013252</cx:pt>
          <cx:pt idx="985">-0.0025396920273268002</cx:pt>
          <cx:pt idx="986">9.0700460323293998e-06</cx:pt>
          <cx:pt idx="987">-0.0055932168406374501</cx:pt>
          <cx:pt idx="988">-0.009349416031152075</cx:pt>
          <cx:pt idx="989">-0.012131350200414051</cx:pt>
          <cx:pt idx="990">-0.0094277221730135249</cx:pt>
          <cx:pt idx="991">-0.0034295948419183001</cx:pt>
          <cx:pt idx="992">-0.0048555743199996003</cx:pt>
          <cx:pt idx="993">-0.0068000706223919254</cx:pt>
          <cx:pt idx="994">-0.0067528160283826747</cx:pt>
          <cx:pt idx="995">0.003407241553115625</cx:pt>
          <cx:pt idx="996">0.005394816587915025</cx:pt>
          <cx:pt idx="997">-0.016977742280766976</cx:pt>
          <cx:pt idx="998">-0.023318663844275226</cx:pt>
          <cx:pt idx="999">-0.0048976597420492003</cx:pt>
          <cx:pt idx="1000">0.00064958459002779749</cx:pt>
          <cx:pt idx="1001">-0.0032247551892687501</cx:pt>
          <cx:pt idx="1002">0.011103848187896399</cx:pt>
          <cx:pt idx="1003">0.01498195812173005</cx:pt>
          <cx:pt idx="1004">0.015049823502908399</cx:pt>
          <cx:pt idx="1005">0.010163762050421524</cx:pt>
          <cx:pt idx="1006">0.0051319754578981998</cx:pt>
          <cx:pt idx="1007">0.0020394778708281176</cx:pt>
          <cx:pt idx="1008">-0.00010921106918483451</cx:pt>
          <cx:pt idx="1009">-7.6766554498898244e-05</cx:pt>
          <cx:pt idx="1010">-8.7259124169487246e-05</cx:pt>
          <cx:pt idx="1011">-0.0011953073865794851</cx:pt>
          <cx:pt idx="1012">-0.0026414020641931748</cx:pt>
          <cx:pt idx="1013">-0.0032159003436985252</cx:pt>
          <cx:pt idx="1014">-0.0014273746714581826</cx:pt>
          <cx:pt idx="1015">-0.00179956269477101</cx:pt>
          <cx:pt idx="1016">-0.0046694814271116504</cx:pt>
          <cx:pt idx="1017">-0.0086341004893609255</cx:pt>
          <cx:pt idx="1018">0.00072145355696050999</cx:pt>
          <cx:pt idx="1019">-0.0037737421934649251</cx:pt>
          <cx:pt idx="1020">-0.0201569028892917</cx:pt>
          <cx:pt idx="1021">-0.013352360726592726</cx:pt>
          <cx:pt idx="1022">0.00073657721120150255</cx:pt>
          <cx:pt idx="1023">0.012166432449360574</cx:pt>
          <cx:pt idx="1024">0.0080479477416924745</cx:pt>
          <cx:pt idx="1025">-0.010007862184430925</cx:pt>
          <cx:pt idx="1026">-0.0093824849736567992</cx:pt>
          <cx:pt idx="1027">-0.0011663651011074425</cx:pt>
          <cx:pt idx="1028">0.001286208059582675</cx:pt>
          <cx:pt idx="1029">-0.0014993397707362599</cx:pt>
          <cx:pt idx="1030">0.0099772893582558749</cx:pt>
          <cx:pt idx="1031">0.0084705495704180747</cx:pt>
          <cx:pt idx="1032">0.0084201875320752007</cx:pt>
          <cx:pt idx="1033">0.0082068596413883508</cx:pt>
          <cx:pt idx="1034">0.0049238550364880248</cx:pt>
          <cx:pt idx="1035">0.0015986537034666699</cx:pt>
          <cx:pt idx="1036">7.4030861133399744e-05</cx:pt>
          <cx:pt idx="1037">-0.00012092897017260051</cx:pt>
          <cx:pt idx="1038">-0.0003117469594511025</cx:pt>
          <cx:pt idx="1039">-2.5681865262987501e-05</cx:pt>
          <cx:pt idx="1040">-0.0012445161465787476</cx:pt>
          <cx:pt idx="1041">-0.0031708384272115999</cx:pt>
          <cx:pt idx="1042">-0.0052100905546684497</cx:pt>
          <cx:pt idx="1043">-0.002705295359080775</cx:pt>
          <cx:pt idx="1044">-0.00015417524724843599</cx:pt>
          <cx:pt idx="1045">0.0011170923744656526</cx:pt>
          <cx:pt idx="1046">0.0098772768395501247</cx:pt>
          <cx:pt idx="1047">-0.0087042562490181243</cx:pt>
          <cx:pt idx="1048">-0.010256831053619075</cx:pt>
          <cx:pt idx="1049">-0.020586807256247949</cx:pt>
          <cx:pt idx="1050">-0.0034984241192658251</cx:pt>
          <cx:pt idx="1051">0.0039811423144282499</cx:pt>
          <cx:pt idx="1052">0.00074418074142210003</cx:pt>
          <cx:pt idx="1053">0.0035042004779697001</cx:pt>
          <cx:pt idx="1054">-0.0011638384695967026</cx:pt>
          <cx:pt idx="1055">0.0029472020722017748</cx:pt>
          <cx:pt idx="1056">0.002500358811604075</cx:pt>
          <cx:pt idx="1057">0.0041362299173703003</cx:pt>
          <cx:pt idx="1058">0.0064482127145082503</cx:pt>
          <cx:pt idx="1059">0.0072320858980561746</cx:pt>
          <cx:pt idx="1060">0.00790281834345395</cx:pt>
          <cx:pt idx="1061">0.0039194775351954498</cx:pt>
          <cx:pt idx="1062">0.00143105249042192</cx:pt>
          <cx:pt idx="1063">-7.9889515793032248e-05</cx:pt>
          <cx:pt idx="1064">-0.00165690582953771</cx:pt>
          <cx:pt idx="1065">7.7527150585510497e-05</cx:pt>
          <cx:pt idx="1066">-0.00024701809254785826</cx:pt>
          <cx:pt idx="1067">-0.00084969011180782998</cx:pt>
          <cx:pt idx="1068">-0.0021380490472398201</cx:pt>
          <cx:pt idx="1069">-0.0014141556397253775</cx:pt>
          <cx:pt idx="1070">-0.0062850643644048248</cx:pt>
          <cx:pt idx="1071">-0.0084621562679561002</cx:pt>
          <cx:pt idx="1072">-0.0020628417503251173</cx:pt>
          <cx:pt idx="1073">0.0031766609026390499</cx:pt>
          <cx:pt idx="1074">0.0046912383397049251</cx:pt>
          <cx:pt idx="1075">-0.00096043988254416253</cx:pt>
          <cx:pt idx="1076">-0.0064449330933936998</cx:pt>
          <cx:pt idx="1077">-0.003908670450044725</cx:pt>
          <cx:pt idx="1078">-0.013814100662641949</cx:pt>
          <cx:pt idx="1079">-0.0061540834437854002</cx:pt>
          <cx:pt idx="1080">-0.012939146772382525</cx:pt>
          <cx:pt idx="1081">-0.0139497143730159</cx:pt>
          <cx:pt idx="1082">0.0017045309041069125</cx:pt>
          <cx:pt idx="1083">0.0037342067030686748</cx:pt>
        </cx:lvl>
      </cx:numDim>
    </cx:data>
    <cx:data id="158">
      <cx:numDim type="val">
        <cx:f>Sheet2!$FC$1:$FC$1084</cx:f>
        <cx:lvl ptCount="1084" formatCode="G/通用格式">
          <cx:pt idx="0">0.000320638734808657</cx:pt>
          <cx:pt idx="1">-0.000102747935434947</cx:pt>
          <cx:pt idx="2">-0.00033013302727601199</cx:pt>
          <cx:pt idx="3">-0.000110364556614551</cx:pt>
          <cx:pt idx="4">0.000404076835588551</cx:pt>
          <cx:pt idx="5">-0.000190518124236434</cx:pt>
          <cx:pt idx="6">-0.00047030074619939702</cx:pt>
          <cx:pt idx="7">-0.0013299826446488601</cx:pt>
          <cx:pt idx="8">-0.00050102261648190204</cx:pt>
          <cx:pt idx="9">0.00045646835281918302</cx:pt>
          <cx:pt idx="10">-0.00037881006024711197</cx:pt>
          <cx:pt idx="11">-0.00019564862643489799</cx:pt>
          <cx:pt idx="12">-0.00013922914830104299</cx:pt>
          <cx:pt idx="13">-0.00012302402446282901</cx:pt>
          <cx:pt idx="14">0.00040218653524207398</cx:pt>
          <cx:pt idx="15">-0.00068032851343571995</cx:pt>
          <cx:pt idx="16">-4.07381593701941e-05</cx:pt>
          <cx:pt idx="17">0.00041004116042171903</cx:pt>
          <cx:pt idx="18">-0.000129539144067263</cx:pt>
          <cx:pt idx="19">0.000311241922190947</cx:pt>
          <cx:pt idx="20">-0.00038240221661400001</cx:pt>
          <cx:pt idx="21">-0.00012362094909031801</cx:pt>
          <cx:pt idx="22">-0.00070307518421370804</cx:pt>
          <cx:pt idx="23">0.00025029994569681702</cx:pt>
          <cx:pt idx="24">5.9273417828376397e-05</cx:pt>
          <cx:pt idx="25">0.00047874972687134598</cx:pt>
          <cx:pt idx="26">0.00025131336227724902</cx:pt>
          <cx:pt idx="27">-0.000242785020790032</cx:pt>
          <cx:pt idx="28">0.000109814310953426</cx:pt>
          <cx:pt idx="29">-0.00028075390642238698</cx:pt>
          <cx:pt idx="30">0.00024466195871251603</cx:pt>
          <cx:pt idx="31">0.00037116448431687599</cx:pt>
          <cx:pt idx="32">-0.00016754023688888799</cx:pt>
          <cx:pt idx="33">0.00045680625653565402</cx:pt>
          <cx:pt idx="34">-0.00049620840740891795</cx:pt>
          <cx:pt idx="35">-0.00086326687165477203</cx:pt>
          <cx:pt idx="36">-0.00061618081151978998</cx:pt>
          <cx:pt idx="37">-0.0010492814797645801</cx:pt>
          <cx:pt idx="38">-0.00023394231987332401</cx:pt>
          <cx:pt idx="39">-0.00029296905762504001</cx:pt>
          <cx:pt idx="40">-0.000752578602764636</cx:pt>
          <cx:pt idx="41">-0.00103079649441324</cx:pt>
          <cx:pt idx="42">-0.000894777127659105</cx:pt>
          <cx:pt idx="43">-0.00028863131909081299</cx:pt>
          <cx:pt idx="44">-0.000319595942741788</cx:pt>
          <cx:pt idx="45">-0.00035336780314715202</cx:pt>
          <cx:pt idx="46">-0.00082257157602302097</cx:pt>
          <cx:pt idx="47">-0.00060172250902055396</cx:pt>
          <cx:pt idx="48">-0.00022827088230311301</cx:pt>
          <cx:pt idx="49">-0.00057810673439003305</cx:pt>
          <cx:pt idx="50">-0.00019877204687339899</cx:pt>
          <cx:pt idx="51">2.86513707139131e-05</cx:pt>
          <cx:pt idx="52">0.00045573604767330301</cx:pt>
          <cx:pt idx="53">-3.7374721601961302e-05</cx:pt>
          <cx:pt idx="54">0.00054245291743528704</cx:pt>
          <cx:pt idx="55">-0.00013361331787871899</cx:pt>
          <cx:pt idx="56">-0.000204951298988703</cx:pt>
          <cx:pt idx="57">-0.00053277401552458495</cx:pt>
          <cx:pt idx="58">0.000141715728921686</cx:pt>
          <cx:pt idx="59">1.98606729334388e-05</cx:pt>
          <cx:pt idx="60">0.00042665131833570698</cx:pt>
          <cx:pt idx="61">0.00032484950231045201</cx:pt>
          <cx:pt idx="62">-0.00068032393821871196</cx:pt>
          <cx:pt idx="63">-0.00187803106238568</cx:pt>
          <cx:pt idx="64">-0.00242311992544335</cx:pt>
          <cx:pt idx="65">-0.0026690667059400099</cx:pt>
          <cx:pt idx="66">-0.0028712056210212101</cx:pt>
          <cx:pt idx="67">-0.0067078115020437201</cx:pt>
          <cx:pt idx="68">-0.0085776161386235707</cx:pt>
          <cx:pt idx="69">-0.0078458735372180597</cx:pt>
          <cx:pt idx="70">-0.0067130507687131998</cx:pt>
          <cx:pt idx="71">-0.0050396374974141503</cx:pt>
          <cx:pt idx="72">-0.00387649531370624</cx:pt>
          <cx:pt idx="73">-0.0027979314815930502</cx:pt>
          <cx:pt idx="74">-0.00088443045347893904</cx:pt>
          <cx:pt idx="75">-0.0033497049748760399</cx:pt>
          <cx:pt idx="76">-0.00042632122977623999</cx:pt>
          <cx:pt idx="77">-0.00042758393359293</cx:pt>
          <cx:pt idx="78">-0.000261118664480871</cx:pt>
          <cx:pt idx="79">0.00013962131303878401</cx:pt>
          <cx:pt idx="80">0.00057623177347035002</cx:pt>
          <cx:pt idx="81">-0.00033306371164031398</cx:pt>
          <cx:pt idx="82">-0.00066915449598987605</cx:pt>
          <cx:pt idx="83">0.00032357037826041498</cx:pt>
          <cx:pt idx="84">0.00017817122683283</cx:pt>
          <cx:pt idx="85">3.0669259859594202e-06</cx:pt>
          <cx:pt idx="86">-0.00104733489619875</cx:pt>
          <cx:pt idx="87">-0.00024461793878177598</cx:pt>
          <cx:pt idx="88">0.000465112788378458</cx:pt>
          <cx:pt idx="89">-0.00015643210547212899</cx:pt>
          <cx:pt idx="90">-0.00015191164875734799</cx:pt>
          <cx:pt idx="91">-0.00254449790585454</cx:pt>
          <cx:pt idx="92">-0.0043699350467799698</cx:pt>
          <cx:pt idx="93">-0.0096130998821045699</cx:pt>
          <cx:pt idx="94">-0.012156876671023499</cx:pt>
          <cx:pt idx="95">-0.018583379974969699</cx:pt>
          <cx:pt idx="96">-0.0223915916763224</cx:pt>
          <cx:pt idx="97">-0.0246895412708374</cx:pt>
          <cx:pt idx="98">-0.0167857751815212</cx:pt>
          <cx:pt idx="99">-0.0101691056487066</cx:pt>
          <cx:pt idx="100">-0.0045559782194571404</cx:pt>
          <cx:pt idx="101">-0.0072541447661423203</cx:pt>
          <cx:pt idx="102">-0.0087081434017639101</cx:pt>
          <cx:pt idx="103">-0.0101488616217374</cx:pt>
          <cx:pt idx="104">-0.0067981184647419</cx:pt>
          <cx:pt idx="105">-0.0052952888056620601</cx:pt>
          <cx:pt idx="106">-0.0036741872718124898</cx:pt>
          <cx:pt idx="107">-0.0022072094124260598</cx:pt>
          <cx:pt idx="108">-0.00041441290597845801</cx:pt>
          <cx:pt idx="109">-0.000326710219199862</cx:pt>
          <cx:pt idx="110">0.00075695756636087199</cx:pt>
          <cx:pt idx="111">0.000124754543590994</cx:pt>
          <cx:pt idx="112">0.000191912596065063</cx:pt>
          <cx:pt idx="113">-5.6088232630373099e-06</cx:pt>
          <cx:pt idx="114">-0.000129760591353696</cx:pt>
          <cx:pt idx="115">3.5894880676375703e-05</cx:pt>
          <cx:pt idx="116">0.00049191379643890199</cx:pt>
          <cx:pt idx="117">-0.0010122627572505701</cx:pt>
          <cx:pt idx="118">-0.0010231379722543299</cx:pt>
          <cx:pt idx="119">0.00040099422135544998</cx:pt>
          <cx:pt idx="120">-0.00591363397058642</cx:pt>
          <cx:pt idx="121">-0.014120152620952</cx:pt>
          <cx:pt idx="122">-0.0114259858626676</cx:pt>
          <cx:pt idx="123">-0.0066668905707027003</cx:pt>
          <cx:pt idx="124">-0.010991289900057301</cx:pt>
          <cx:pt idx="125">-0.014059323168796699</cx:pt>
          <cx:pt idx="126">0.0013153647998712899</cx:pt>
          <cx:pt idx="127">0.0046445818057749798</cx:pt>
          <cx:pt idx="128">0.00125458072838218</cx:pt>
          <cx:pt idx="129">-0.0044013010984221401</cx:pt>
          <cx:pt idx="130">-0.00345243072732157</cx:pt>
          <cx:pt idx="131">-0.0034518514157766602</cx:pt>
          <cx:pt idx="132">-0.0085986935481086792</cx:pt>
          <cx:pt idx="133">-0.0043942855781575899</cx:pt>
          <cx:pt idx="134">-0.0045436749485949501</cx:pt>
          <cx:pt idx="135">0.00085793397493745701</cx:pt>
          <cx:pt idx="136">0.0046032276395892796</cx:pt>
          <cx:pt idx="137">0.0024928454672076602</cx:pt>
          <cx:pt idx="138">0.00077507535436680799</cx:pt>
          <cx:pt idx="139">-0.000138047142682785</cx:pt>
          <cx:pt idx="140">0.00046028902478031399</cx:pt>
          <cx:pt idx="141">0.00087750464351744602</cx:pt>
          <cx:pt idx="142">0.00020217627272284001</cx:pt>
          <cx:pt idx="143">-0.00022626118008682499</cx:pt>
          <cx:pt idx="144">0.00046398542160481598</cx:pt>
          <cx:pt idx="145">0.0025793996794253901</cx:pt>
          <cx:pt idx="146">0.0016802610693094099</cx:pt>
          <cx:pt idx="147">-0.0061907371306289798</cx:pt>
          <cx:pt idx="148">-0.0084296784232832395</cx:pt>
          <cx:pt idx="149">-0.013328699502197901</cx:pt>
          <cx:pt idx="150">-0.015149168091385201</cx:pt>
          <cx:pt idx="151">0.0070373721294069696</cx:pt>
          <cx:pt idx="152">0.01471210693334</cx:pt>
          <cx:pt idx="153">0.0116063023083025</cx:pt>
          <cx:pt idx="154">-0.0122087772627766</cx:pt>
          <cx:pt idx="155">-0.031790911744918403</cx:pt>
          <cx:pt idx="156">-0.047990687168309301</cx:pt>
          <cx:pt idx="157">-0.038330371053963398</cx:pt>
          <cx:pt idx="158">-0.0279634242976275</cx:pt>
          <cx:pt idx="159">-0.021309053896158899</cx:pt>
          <cx:pt idx="160">-0.0121949575317673</cx:pt>
          <cx:pt idx="161">-0.010799457707916099</cx:pt>
          <cx:pt idx="162">-0.0073117389219897197</cx:pt>
          <cx:pt idx="163">0.0027627715599696499</cx:pt>
          <cx:pt idx="164">0.0066413852333917101</cx:pt>
          <cx:pt idx="165">0.0043518640536063403</cx:pt>
          <cx:pt idx="166">0.0013348591564796299</cx:pt>
          <cx:pt idx="167">0.00064337736729790595</cx:pt>
          <cx:pt idx="168">0.00086162453664847204</cx:pt>
          <cx:pt idx="169">0.00047817294764555297</cx:pt>
          <cx:pt idx="170">-0.00010834092486095699</cx:pt>
          <cx:pt idx="171">4.2607381120177098e-05</cx:pt>
          <cx:pt idx="172">0.0056239926380481902</cx:pt>
          <cx:pt idx="173">0.00091625098657472401</cx:pt>
          <cx:pt idx="174">0.0027424962492839898</cx:pt>
          <cx:pt idx="175">-0.0060518971744036197</cx:pt>
          <cx:pt idx="176">-0.00116552488483425</cx:pt>
          <cx:pt idx="177">0.00334721122529866</cx:pt>
          <cx:pt idx="178">-0.0059734848799693598</cx:pt>
          <cx:pt idx="179">0.0041699824117649399</cx:pt>
          <cx:pt idx="180">-0.0035233134912010999</cx:pt>
          <cx:pt idx="181">-0.0087409338118721192</cx:pt>
          <cx:pt idx="182">-0.0332502644346645</cx:pt>
          <cx:pt idx="183">-0.037121329703062998</cx:pt>
          <cx:pt idx="184">-0.0171100804880201</cx:pt>
          <cx:pt idx="185">-0.014354301863302299</cx:pt>
          <cx:pt idx="186">-0.024470107653293102</cx:pt>
          <cx:pt idx="187">-0.023893111587550399</cx:pt>
          <cx:pt idx="188">-0.010482499461858299</cx:pt>
          <cx:pt idx="189">0.0014012077374555201</cx:pt>
          <cx:pt idx="190">-0.0074321538811761697</cx:pt>
          <cx:pt idx="191">-7.2979134195288501e-05</cx:pt>
          <cx:pt idx="192">0.0064029546858532299</cx:pt>
          <cx:pt idx="193">0.0059167937828263403</cx:pt>
          <cx:pt idx="194">0.0014157966284848501</cx:pt>
          <cx:pt idx="195">0.00026357251211525402</cx:pt>
          <cx:pt idx="196">0.000133770711421832</cx:pt>
          <cx:pt idx="197">0.00036704998033967298</cx:pt>
          <cx:pt idx="198">0.0042455920996943</cx:pt>
          <cx:pt idx="199">0.0018514995979576449</cx:pt>
          <cx:pt idx="200">0.0022151946101633224</cx:pt>
          <cx:pt idx="201">0.00042134352388954001</cx:pt>
          <cx:pt idx="202">0.0038180873719381998</cx:pt>
          <cx:pt idx="203">0.0021943556687148173</cx:pt>
          <cx:pt idx="204">0.0031623928251311001</cx:pt>
          <cx:pt idx="205">0.0027244277098926501</cx:pt>
          <cx:pt idx="206">0.0014315480808072124</cx:pt>
          <cx:pt idx="207">-0.0019976182475689177</cx:pt>
          <cx:pt idx="208">-0.0021875627690234726</cx:pt>
          <cx:pt idx="209">-0.001101010078155415</cx:pt>
          <cx:pt idx="210">-0.0041499114724828003</cx:pt>
          <cx:pt idx="211">-0.001123843456644095</cx:pt>
          <cx:pt idx="212">0.0017650973539945324</cx:pt>
          <cx:pt idx="213">0.0030253916834949751</cx:pt>
          <cx:pt idx="214">0.0014597101464706649</cx:pt>
          <cx:pt idx="215">0.00053455516052059002</cx:pt>
          <cx:pt idx="216">0.00058112407998324998</cx:pt>
          <cx:pt idx="217">-0.0027091936706355002</cx:pt>
          <cx:pt idx="218">-0.0025541592072959498</cx:pt>
          <cx:pt idx="219">-0.00023387118200960549</cx:pt>
          <cx:pt idx="220">0.0013631118641863876</cx:pt>
          <cx:pt idx="221">0.0011158650591803125</cx:pt>
          <cx:pt idx="222">0.00035456264850316002</cx:pt>
          <cx:pt idx="223">9.4528785284002254e-05</cx:pt>
          <cx:pt idx="224">-0.00016068071358908825</cx:pt>
          <cx:pt idx="225">0.00015215186566853325</cx:pt>
          <cx:pt idx="226">0.0012735679831028649</cx:pt>
          <cx:pt idx="227">0.00245704440037341</cx:pt>
          <cx:pt idx="228">0.0028447114216843751</cx:pt>
          <cx:pt idx="229">0.00238471219517451</cx:pt>
          <cx:pt idx="230">0.00250484233659445</cx:pt>
          <cx:pt idx="231">0.001463026189814375</cx:pt>
          <cx:pt idx="232">0.010596884495245699</cx:pt>
          <cx:pt idx="233">0.0091012149491946255</cx:pt>
          <cx:pt idx="234">0.0054591398079346246</cx:pt>
          <cx:pt idx="235">0.0049905180669789252</cx:pt>
          <cx:pt idx="236">0.0025626278107281002</cx:pt>
          <cx:pt idx="237">0.001665621271495345</cx:pt>
          <cx:pt idx="238">0.0056596676589998002</cx:pt>
          <cx:pt idx="239">0.010711113045454451</cx:pt>
          <cx:pt idx="240">0.0057288905217689999</cx:pt>
          <cx:pt idx="241">0.00128780931045252</cx:pt>
          <cx:pt idx="242">0.0025031070951305749</cx:pt>
          <cx:pt idx="243">0.002829346261503175</cx:pt>
          <cx:pt idx="244">0.0010714547406322501</cx:pt>
          <cx:pt idx="245">-0.0013078663916915401</cx:pt>
          <cx:pt idx="246">-0.00098555968569696991</cx:pt>
          <cx:pt idx="247">-0.00035515936862771252</cx:pt>
          <cx:pt idx="248">0.00221760226300743</cx:pt>
          <cx:pt idx="249">0.0018870596078331475</cx:pt>
          <cx:pt idx="250">0.00078595041221327252</cx:pt>
          <cx:pt idx="251">-3.3774056103659247e-05</cx:pt>
          <cx:pt idx="252">3.6785640201415502e-05</cx:pt>
          <cx:pt idx="253">0.00018620957745658624</cx:pt>
          <cx:pt idx="254">0.00069484649911247254</cx:pt>
          <cx:pt idx="255">0.002144768665780665</cx:pt>
          <cx:pt idx="256">0.0043051547650327501</cx:pt>
          <cx:pt idx="257">0.00097787429333612503</cx:pt>
          <cx:pt idx="258">0.0042481502044057502</cx:pt>
          <cx:pt idx="259">0.0042538469443653753</cx:pt>
          <cx:pt idx="260">0.008708905226333075</cx:pt>
          <cx:pt idx="261">0.0082714760424955243</cx:pt>
          <cx:pt idx="262">0.0039154962499831254</cx:pt>
          <cx:pt idx="263">0.0034089168816021751</cx:pt>
          <cx:pt idx="264">0.0040661492726067503</cx:pt>
          <cx:pt idx="265">0.00033626439537712998</cx:pt>
          <cx:pt idx="266">0.0033830649957182</cx:pt>
          <cx:pt idx="267">0.0031537777827569248</cx:pt>
          <cx:pt idx="268">0.0037471175030191249</cx:pt>
          <cx:pt idx="269">0.0050191884286588497</cx:pt>
          <cx:pt idx="270">-0.0019182325314187399</cx:pt>
          <cx:pt idx="271">0.00021143917610317876</cx:pt>
          <cx:pt idx="272">0.0033487859786405999</cx:pt>
          <cx:pt idx="273">0.0022985718229398574</cx:pt>
          <cx:pt idx="274">-0.00026708674689510749</cx:pt>
          <cx:pt idx="275">-0.00095857623741438496</cx:pt>
          <cx:pt idx="276">0.0010679054749888526</cx:pt>
          <cx:pt idx="277">0.0021139704925303327</cx:pt>
          <cx:pt idx="278">0.0013457032926702825</cx:pt>
          <cx:pt idx="279">0.00081907245538893002</cx:pt>
          <cx:pt idx="280">2.492320234461665e-05</cx:pt>
          <cx:pt idx="281">0.00018295522082160224</cx:pt>
          <cx:pt idx="282">0.00093194156891654</cx:pt>
          <cx:pt idx="283">0.0018935470719694</cx:pt>
          <cx:pt idx="284">0.0045067096703519998</cx:pt>
          <cx:pt idx="285">0.0021010339490302576</cx:pt>
          <cx:pt idx="286">0.0036990201357733499</cx:pt>
          <cx:pt idx="287">0.0049723454029041748</cx:pt>
          <cx:pt idx="288">0.0077029486951673502</cx:pt>
          <cx:pt idx="289">0.0094568469866384754</cx:pt>
          <cx:pt idx="290">0.0010456234327024425</cx:pt>
          <cx:pt idx="291">-0.0015164765551542801</cx:pt>
          <cx:pt idx="292">-0.0038470184011137748</cx:pt>
          <cx:pt idx="293">0.00089403212140051248</cx:pt>
          <cx:pt idx="294">0.0027432161747966001</cx:pt>
          <cx:pt idx="295">-0.0012220740715923825</cx:pt>
          <cx:pt idx="296">0.00094670094441916253</cx:pt>
          <cx:pt idx="297">-0.0047632292144468499</cx:pt>
          <cx:pt idx="298">-0.00057823161216165005</cx:pt>
          <cx:pt idx="299">0.0040849343435512596</cx:pt>
          <cx:pt idx="300">0.016214171893221399</cx:pt>
          <cx:pt idx="301">0.0067077906627302803</cx:pt>
          <cx:pt idx="302">0.0049230290687190597</cx:pt>
          <cx:pt idx="303">0.0044404677119664598</cx:pt>
          <cx:pt idx="304">0.0044873613112124998</cx:pt>
          <cx:pt idx="305">0.0103077433478943</cx:pt>
          <cx:pt idx="306">0.00464973840838409</cx:pt>
          <cx:pt idx="307">0.00154966533194112</cx:pt>
          <cx:pt idx="308">4.89277095519583e-05</cx:pt>
          <cx:pt idx="309">0.00038496201004114899</cx:pt>
          <cx:pt idx="310">0.0057674927989516504</cx:pt>
          <cx:pt idx="311">0.0105082066056713</cx:pt>
          <cx:pt idx="312">0.0269400519281832</cx:pt>
          <cx:pt idx="313">0.020526574005990401</cx:pt>
          <cx:pt idx="314">0.0184617688219052</cx:pt>
          <cx:pt idx="315">0.038329171072405098</cx:pt>
          <cx:pt idx="316">0.039898686171003797</cx:pt>
          <cx:pt idx="317">0.025723352401770101</cx:pt>
          <cx:pt idx="318">0.0046595974766706202</cx:pt>
          <cx:pt idx="319">0.0141306444831445</cx:pt>
          <cx:pt idx="320">0.0169230367526715</cx:pt>
          <cx:pt idx="321">0.033422547780215299</cx:pt>
          <cx:pt idx="322">0.045463766425355399</cx:pt>
          <cx:pt idx="323">0.0151630465629737</cx:pt>
          <cx:pt idx="324">-0.019886441036476701</cx:pt>
          <cx:pt idx="325">-0.0088921223081950308</cx:pt>
          <cx:pt idx="326">0.0041708545311674198</cx:pt>
          <cx:pt idx="327">-0.00131131187009861</cx:pt>
          <cx:pt idx="328">0.020042371968539099</cx:pt>
          <cx:pt idx="329">0.00238692848819088</cx:pt>
          <cx:pt idx="330">0.0120828127451406</cx:pt>
          <cx:pt idx="331">0.010104323185197101</cx:pt>
          <cx:pt idx="332">0.0015719379178350801</cx:pt>
          <cx:pt idx="333">0.0051047253016643004</cx:pt>
          <cx:pt idx="334">0.0026017253485218902</cx:pt>
          <cx:pt idx="335">0.000726633871271093</cx:pt>
          <cx:pt idx="336">0.00068764659234944498</cx:pt>
          <cx:pt idx="337">0.0010371791776597099</cx:pt>
          <cx:pt idx="338">0.00453264556899382</cx:pt>
          <cx:pt idx="339">0.0097402622348876904</cx:pt>
          <cx:pt idx="340">0.034150751148550998</cx:pt>
          <cx:pt idx="341">0.0245091365960372</cx:pt>
          <cx:pt idx="342">0.00552729426811712</cx:pt>
          <cx:pt idx="343">0.023816557033527599</cx:pt>
          <cx:pt idx="344">0.0199660969183953</cx:pt>
          <cx:pt idx="345">-0.0046911196110597702</cx:pt>
          <cx:pt idx="346">-0.0118247354864394</cx:pt>
          <cx:pt idx="347">0.0106300732429445</cx:pt>
          <cx:pt idx="348">0.0015490799725235</cx:pt>
          <cx:pt idx="349">0.010382708995266899</cx:pt>
          <cx:pt idx="350">0.039929672719714399</cx:pt>
          <cx:pt idx="351">0.024466894382286698</cx:pt>
          <cx:pt idx="352">-0.0083789215855517608</cx:pt>
          <cx:pt idx="353">-0.0173540956547392</cx:pt>
          <cx:pt idx="354">0.011555646179458701</cx:pt>
          <cx:pt idx="355">-0.000504910136131924</cx:pt>
          <cx:pt idx="356">0.016309306022292001</cx:pt>
          <cx:pt idx="357">0.0069569459635305496</cx:pt>
          <cx:pt idx="358">0.0168883662528528</cx:pt>
          <cx:pt idx="359">0.0071360735051993196</cx:pt>
          <cx:pt idx="360">-0.010962698964906</cx:pt>
          <cx:pt idx="361">0.0045487844819748604</cx:pt>
          <cx:pt idx="362">0.0053685996259818297</cx:pt>
          <cx:pt idx="363">0.0014353413214201901</cx:pt>
          <cx:pt idx="364">-0.000381113552615162</cx:pt>
          <cx:pt idx="365">9.53664127884721e-05</cx:pt>
          <cx:pt idx="366">0.0028788283353637901</cx:pt>
          <cx:pt idx="367">0.0048739413908139599</cx:pt>
          <cx:pt idx="368">0.030723390710970699</cx:pt>
          <cx:pt idx="369">0.014341710755599001</cx:pt>
          <cx:pt idx="370">-0.0079102861732893194</cx:pt>
          <cx:pt idx="371">0.0109762424942721</cx:pt>
          <cx:pt idx="372">-0.0015875278939386399</cx:pt>
          <cx:pt idx="373">-0.0071096735476590001</cx:pt>
          <cx:pt idx="374">0.0060828416740696797</cx:pt>
          <cx:pt idx="375">0.022908200938563401</cx:pt>
          <cx:pt idx="376">0.013216556002915001</cx:pt>
          <cx:pt idx="377">0.042268071414500598</cx:pt>
          <cx:pt idx="378">0.053893516422918598</cx:pt>
          <cx:pt idx="379">0.020474372491680101</cx:pt>
          <cx:pt idx="380">0.0202180497123895</cx:pt>
          <cx:pt idx="381">-0.016535748728718401</cx:pt>
          <cx:pt idx="382">-0.000169477123885887</cx:pt>
          <cx:pt idx="383">0.010498742490013801</cx:pt>
          <cx:pt idx="384">0.027582147744770202</cx:pt>
          <cx:pt idx="385">0.026760800938308502</cx:pt>
          <cx:pt idx="386">0.0117813729589993</cx:pt>
          <cx:pt idx="387">-0.0049274728828779804</cx:pt>
          <cx:pt idx="388">-0.0154327632625767</cx:pt>
          <cx:pt idx="389">2.1256713478490099e-05</cx:pt>
          <cx:pt idx="390">0.00062672574951400605</cx:pt>
          <cx:pt idx="391">-0.00043316619955999903</cx:pt>
          <cx:pt idx="392">0.00073083528459580904</cx:pt>
          <cx:pt idx="393">-0.000273150812888115</cx:pt>
          <cx:pt idx="394">0.0010215215337295699</cx:pt>
          <cx:pt idx="395">0.0032700654256365902</cx:pt>
          <cx:pt idx="396">0.0121349035557935</cx:pt>
          <cx:pt idx="397">-0.0036474153366297299</cx:pt>
          <cx:pt idx="398">-0.012808144145857301</cx:pt>
          <cx:pt idx="399">-0.015100147640943799</cx:pt>
          <cx:pt idx="400">-0.027292444003261401</cx:pt>
          <cx:pt idx="401">-0.0023004443563647498</cx:pt>
          <cx:pt idx="402">-0.0018800947258285801</cx:pt>
          <cx:pt idx="403">0.010307068713744099</cx:pt>
          <cx:pt idx="404">0.036862161403014397</cx:pt>
          <cx:pt idx="405">0.038025005338636599</cx:pt>
          <cx:pt idx="406">0.020467592020775</cx:pt>
          <cx:pt idx="407">0.0204529114099836</cx:pt>
          <cx:pt idx="408">0.0130143754294882</cx:pt>
          <cx:pt idx="409">0.0070183098426082804</cx:pt>
          <cx:pt idx="410">0.011000267346688001</cx:pt>
          <cx:pt idx="411">0.015598855791114301</cx:pt>
          <cx:pt idx="412">0.027535670077142499</cx:pt>
          <cx:pt idx="413">0.018388464783403301</cx:pt>
          <cx:pt idx="414">0.016607977519110001</cx:pt>
          <cx:pt idx="415">0.0043604353721181602</cx:pt>
          <cx:pt idx="416">-0.016656672981521799</cx:pt>
          <cx:pt idx="417">-0.0067040173325609896</cx:pt>
          <cx:pt idx="418">-0.0011902866427202701</cx:pt>
          <cx:pt idx="419">-0.00043994420662963398</cx:pt>
          <cx:pt idx="420">0.00012553096224667099</cx:pt>
          <cx:pt idx="421">-0.000192130056276453</cx:pt>
          <cx:pt idx="422">-8.2778781669978405e-05</cx:pt>
          <cx:pt idx="423">0.0009137430093607</cx:pt>
          <cx:pt idx="424">0.0027632082678378999</cx:pt>
          <cx:pt idx="425">-0.0125992036023599</cx:pt>
          <cx:pt idx="426">-0.0161437235089073</cx:pt>
          <cx:pt idx="427">-0.0260675301626207</cx:pt>
          <cx:pt idx="428">-0.0259786436628031</cx:pt>
          <cx:pt idx="429">-0.010785767880512699</cx:pt>
          <cx:pt idx="430">-0.0079721832581629692</cx:pt>
          <cx:pt idx="431">0.0025746234992046302</cx:pt>
          <cx:pt idx="432">0.0097474082690034592</cx:pt>
          <cx:pt idx="433">0.019880986872464899</cx:pt>
          <cx:pt idx="434">0.017549270156827699</cx:pt>
          <cx:pt idx="435">0.033172116886279301</cx:pt>
          <cx:pt idx="436">0.034854981441491698</cx:pt>
          <cx:pt idx="437">0.046093321183000101</cx:pt>
          <cx:pt idx="438">0.0146955832302325</cx:pt>
          <cx:pt idx="439">0.019030805200951701</cx:pt>
          <cx:pt idx="440">0.024398172947424201</cx:pt>
          <cx:pt idx="441">0.026047505781061301</cx:pt>
          <cx:pt idx="442">0.0229819193121335</cx:pt>
          <cx:pt idx="443">0.0045643846990653597</cx:pt>
          <cx:pt idx="444">-0.014319602408046301</cx:pt>
          <cx:pt idx="445">-0.0105021063599089</cx:pt>
          <cx:pt idx="446">-0.0020288323001192198</cx:pt>
          <cx:pt idx="447">-0.00183821718367138</cx:pt>
          <cx:pt idx="448">-0.00066171564443300598</cx:pt>
          <cx:pt idx="449">-0.000118334749079003</cx:pt>
          <cx:pt idx="450">0.00081378381915490504</cx:pt>
          <cx:pt idx="451">0.000111235384265182</cx:pt>
          <cx:pt idx="452">0.0047158618626602696</cx:pt>
          <cx:pt idx="453">-0.016850940594558699</cx:pt>
          <cx:pt idx="454">-0.0259048421479748</cx:pt>
          <cx:pt idx="455">-0.01898356676047</cx:pt>
          <cx:pt idx="456">-0.0099643146760192303</cx:pt>
          <cx:pt idx="457">-0.015519296521004399</cx:pt>
          <cx:pt idx="458">-0.0151815160586248</cx:pt>
          <cx:pt idx="459">-0.019450442146405001</cx:pt>
          <cx:pt idx="460">0.0038700943130891802</cx:pt>
          <cx:pt idx="461">0.020671546875440001</cx:pt>
          <cx:pt idx="462">0.0068482942665855596</cx:pt>
          <cx:pt idx="463">0.017249735440667598</cx:pt>
          <cx:pt idx="464">0.031364011583508801</cx:pt>
          <cx:pt idx="465">0.035601493585892</cx:pt>
          <cx:pt idx="466">0.0193325201266497</cx:pt>
          <cx:pt idx="467">0.0119665983850522</cx:pt>
          <cx:pt idx="468">0.012739868585987101</cx:pt>
          <cx:pt idx="469">0.0136039625571109</cx:pt>
          <cx:pt idx="470">0.014276547601232399</cx:pt>
          <cx:pt idx="471">-0.0028175031600034001</cx:pt>
          <cx:pt idx="472">-0.0089172429211804901</cx:pt>
          <cx:pt idx="473">-0.0128593923128584</cx:pt>
          <cx:pt idx="474">-0.0042637790131971904</cx:pt>
          <cx:pt idx="475">-0.00086402792542932601</cx:pt>
          <cx:pt idx="476">-0.00048988909912783102</cx:pt>
          <cx:pt idx="477">0.00053525068907825304</cx:pt>
          <cx:pt idx="478">0.00055542612034113195</cx:pt>
          <cx:pt idx="479">-0.0011805786048167</cx:pt>
          <cx:pt idx="480">-0.0034332318742938701</cx:pt>
          <cx:pt idx="481">-0.0169183477786795</cx:pt>
          <cx:pt idx="482">-0.029613186091142999</cx:pt>
          <cx:pt idx="483">-0.034458930472041398</cx:pt>
          <cx:pt idx="484">-0.0225883890014799</cx:pt>
          <cx:pt idx="485">-0.019953007781561401</cx:pt>
          <cx:pt idx="486">-0.0314498788927551</cx:pt>
          <cx:pt idx="487">-0.0314817883111271</cx:pt>
          <cx:pt idx="488">-0.031058835131115299</cx:pt>
          <cx:pt idx="489">0.0029016838012645698</cx:pt>
          <cx:pt idx="490">-0.0072167435925392298</cx:pt>
          <cx:pt idx="491">-0.00329454130527566</cx:pt>
          <cx:pt idx="492">-0.0085814610610254593</cx:pt>
          <cx:pt idx="493">0.011586777098163</cx:pt>
          <cx:pt idx="494">0.0034035145216189501</cx:pt>
          <cx:pt idx="495">0.00387527089602773</cx:pt>
          <cx:pt idx="496">0.014657459872482299</cx:pt>
          <cx:pt idx="497">0.0016167499342844001</cx:pt>
          <cx:pt idx="498">0.010205981575431299</cx:pt>
          <cx:pt idx="499">-0.0042557971267115297</cx:pt>
          <cx:pt idx="500">-0.0110848358120218</cx:pt>
          <cx:pt idx="501">-0.0067925476149034297</cx:pt>
          <cx:pt idx="502">-0.00073641426436894895</cx:pt>
          <cx:pt idx="503">0.000366107444431389</cx:pt>
          <cx:pt idx="504">0.00083670302521222299</cx:pt>
          <cx:pt idx="505">0.000157077327720087</cx:pt>
          <cx:pt idx="506">0.0020852907216132401</cx:pt>
          <cx:pt idx="507">-0.0023747860916533401</cx:pt>
          <cx:pt idx="508">-0.0050443865528081297</cx:pt>
          <cx:pt idx="509">-0.0195027113709321</cx:pt>
          <cx:pt idx="510">-0.030496302328682501</cx:pt>
          <cx:pt idx="511">-0.034875257000885097</cx:pt>
          <cx:pt idx="512">-0.0285953651018627</cx:pt>
          <cx:pt idx="513">-0.028477979178947298</cx:pt>
          <cx:pt idx="514">-0.0311488859623456</cx:pt>
          <cx:pt idx="515">-0.041560475732403901</cx:pt>
          <cx:pt idx="516">-0.047277133222494098</cx:pt>
          <cx:pt idx="517">-0.016985071295192299</cx:pt>
          <cx:pt idx="518">-0.035104288200431301</cx:pt>
          <cx:pt idx="519">-0.041814486460937397</cx:pt>
          <cx:pt idx="520">-0.045488781972546598</cx:pt>
          <cx:pt idx="521">-0.0032130018141249298</cx:pt>
          <cx:pt idx="522">-0.0047087699168478197</cx:pt>
          <cx:pt idx="523">0.016254863347744401</cx:pt>
          <cx:pt idx="524">0.0092864804460285801</cx:pt>
          <cx:pt idx="525">-0.0098745206730821294</cx:pt>
          <cx:pt idx="526">-0.0044900641609874796</cx:pt>
          <cx:pt idx="527">-0.023707394190228701</cx:pt>
          <cx:pt idx="528">-0.024796634501886201</cx:pt>
          <cx:pt idx="529">-0.0044590505668916499</cx:pt>
          <cx:pt idx="530">0.0017122385792421699</cx:pt>
          <cx:pt idx="531">-0.00060882347974608702</cx:pt>
          <cx:pt idx="532">-0.00122364391387411</cx:pt>
          <cx:pt idx="533">0.00057851442689415395</cx:pt>
          <cx:pt idx="534">0.0016249215470175401</cx:pt>
          <cx:pt idx="535">-0.0030277364149118901</cx:pt>
          <cx:pt idx="536">-0.0096373861388613594</cx:pt>
          <cx:pt idx="537">-0.016544836029094401</cx:pt>
          <cx:pt idx="538">-0.026367278378858602</cx:pt>
          <cx:pt idx="539">-0.022831762634613</cx:pt>
          <cx:pt idx="540">-0.0148366075106563</cx:pt>
          <cx:pt idx="541">-0.0073846837653993103</cx:pt>
          <cx:pt idx="542">-0.022903225534834801</cx:pt>
          <cx:pt idx="543">-0.0380565411100958</cx:pt>
          <cx:pt idx="544">-0.0193464564022592</cx:pt>
          <cx:pt idx="545">-0.016965782439820401</cx:pt>
          <cx:pt idx="546">-0.036632615506570501</cx:pt>
          <cx:pt idx="547">-0.033827464443923302</cx:pt>
          <cx:pt idx="548">-0.039873899251937302</cx:pt>
          <cx:pt idx="549">-0.010883189265661499</cx:pt>
          <cx:pt idx="550">-0.000411078533880481</cx:pt>
          <cx:pt idx="551">0.019645832987876199</cx:pt>
          <cx:pt idx="552">-0.0056970578217197497</cx:pt>
          <cx:pt idx="553">-0.029113333731962201</cx:pt>
          <cx:pt idx="554">-0.023612964808834999</cx:pt>
          <cx:pt idx="555">-0.025685080220704499</cx:pt>
          <cx:pt idx="556">-0.022043036411363199</cx:pt>
          <cx:pt idx="557">-0.0048584932733181799</cx:pt>
          <cx:pt idx="558">-0.00059348647070308095</cx:pt>
          <cx:pt idx="559">-0.000132596895273343</cx:pt>
          <cx:pt idx="560">0.00049884685815807601</cx:pt>
          <cx:pt idx="561">-0.00037067225480121599</cx:pt>
          <cx:pt idx="562">-0.00021492953484873999</cx:pt>
          <cx:pt idx="563">-0.00293790856111426</cx:pt>
          <cx:pt idx="564">-0.0067701425157395403</cx:pt>
          <cx:pt idx="565">-0.0085008459537943403</cx:pt>
          <cx:pt idx="566">-0.0139033782145455</cx:pt>
          <cx:pt idx="567">-0.0085175403986017199</cx:pt>
          <cx:pt idx="568">0.0088892879333291198</cx:pt>
          <cx:pt idx="569">-0.0069836180997422097</cx:pt>
          <cx:pt idx="570">-0.010010118463268399</cx:pt>
          <cx:pt idx="571">-0.00935530636468687</cx:pt>
          <cx:pt idx="572">-0.0036764694218228101</cx:pt>
          <cx:pt idx="573">-0.015835850322750099</cx:pt>
          <cx:pt idx="574">-0.0177674789737053</cx:pt>
          <cx:pt idx="575">-0.023567487347503101</cx:pt>
          <cx:pt idx="576">-0.031313512421467002</cx:pt>
          <cx:pt idx="577">-0.01166459693095</cx:pt>
          <cx:pt idx="578">-0.018025408221508402</cx:pt>
          <cx:pt idx="579">0.00730609429400517</cx:pt>
          <cx:pt idx="580">-0.0045272403502578801</cx:pt>
          <cx:pt idx="581">-0.023044623047407502</cx:pt>
          <cx:pt idx="582">-0.017135419781578801</cx:pt>
          <cx:pt idx="583">-0.016712058636280201</cx:pt>
          <cx:pt idx="584">-0.0100522154906255</cx:pt>
          <cx:pt idx="585">-0.00181398451021623</cx:pt>
          <cx:pt idx="586">-0.00095785114787470598</cx:pt>
          <cx:pt idx="587">-0.00013008434882649499</cx:pt>
          <cx:pt idx="588">0.00054415695294118599</cx:pt>
          <cx:pt idx="589">0.00073814663412789198</cx:pt>
          <cx:pt idx="590">-0.00088385819510507799</cx:pt>
          <cx:pt idx="591">-0.0048098982641879796</cx:pt>
          <cx:pt idx="592">-0.0039770454244483803</cx:pt>
          <cx:pt idx="593">-0.0019589927454908502</cx:pt>
          <cx:pt idx="594">-0.0075243474303961499</cx:pt>
          <cx:pt idx="595">0.00320303724206267</cx:pt>
          <cx:pt idx="596">0.0082763127464107692</cx:pt>
          <cx:pt idx="597">0.0048217720085876898</cx:pt>
          <cx:pt idx="598">0.018363570754027999</cx:pt>
          <cx:pt idx="599">-0.0033244194081157299</cx:pt>
          <cx:pt idx="600">0.00065624710454998498</cx:pt>
          <cx:pt idx="601">-0.013296748571229399</cx:pt>
          <cx:pt idx="602">-0.025775339296476699</cx:pt>
          <cx:pt idx="603">-0.0109922611467717</cx:pt>
          <cx:pt idx="604">-0.00514815952556849</cx:pt>
          <cx:pt idx="605">-0.0084238264248979594</cx:pt>
          <cx:pt idx="606">-0.011829129739086701</cx:pt>
          <cx:pt idx="607">0.000131566217639871</cx:pt>
          <cx:pt idx="608">0.0069968957013730199</cx:pt>
          <cx:pt idx="609">-0.0081679046332035297</cx:pt>
          <cx:pt idx="610">-0.025021715666686099</cx:pt>
          <cx:pt idx="611">-0.016685952923682499</cx:pt>
          <cx:pt idx="612">-0.0084868473690097399</cx:pt>
          <cx:pt idx="613">-0.0060719718859784597</cx:pt>
          <cx:pt idx="614">-0.000311800622803742</cx:pt>
          <cx:pt idx="615">-0.00053093132918017802</cx:pt>
          <cx:pt idx="616">-7.1717698957006996e-05</cx:pt>
          <cx:pt idx="617">0.00082166199415722703</cx:pt>
          <cx:pt idx="618">-0.00021086326685132101</cx:pt>
          <cx:pt idx="619">-0.0033648330102847498</cx:pt>
          <cx:pt idx="620">-0.00016159570849726501</cx:pt>
          <cx:pt idx="621">0.0056789221883815702</cx:pt>
          <cx:pt idx="622">0.00059878441086233297</cx:pt>
          <cx:pt idx="623">0.00504100905476509</cx:pt>
          <cx:pt idx="624">0.0041717850740624098</cx:pt>
          <cx:pt idx="625">0.0066494555844990796</cx:pt>
          <cx:pt idx="626">0.014883266202450099</cx:pt>
          <cx:pt idx="627">-0.010244308268450599</cx:pt>
          <cx:pt idx="628">-0.0108781476613149</cx:pt>
          <cx:pt idx="629">-0.019107470840589402</cx:pt>
          <cx:pt idx="630">0.0045978031612175898</cx:pt>
          <cx:pt idx="631">0.001342496692803</cx:pt>
          <cx:pt idx="632">0.015307793472297399</cx:pt>
          <cx:pt idx="633">0.0077704873913756502</cx:pt>
          <cx:pt idx="634">-0.00021990636362517499</cx:pt>
          <cx:pt idx="635">-0.0022919159292968598</cx:pt>
          <cx:pt idx="636">-0.0066476828871890698</cx:pt>
          <cx:pt idx="637">-0.030236028332578099</cx:pt>
          <cx:pt idx="638">-0.0199442184590937</cx:pt>
          <cx:pt idx="639">-0.0141961400291507</cx:pt>
          <cx:pt idx="640">-0.0092364034090878702</cx:pt>
          <cx:pt idx="641">-0.0038500914268261698</cx:pt>
          <cx:pt idx="642">0.000214230270039915</cx:pt>
          <cx:pt idx="643">-0.00033769541677427698</cx:pt>
          <cx:pt idx="644">-0.000111402718947161</cx:pt>
          <cx:pt idx="645">-0.00023848579403271599</cx:pt>
          <cx:pt idx="646">-0.00045332468705041597</cx:pt>
          <cx:pt idx="647">-0.000851012161012153</cx:pt>
          <cx:pt idx="648">0.0041931262985459902</cx:pt>
          <cx:pt idx="649">0.0118112319613176</cx:pt>
          <cx:pt idx="650">0.018659412073961702</cx:pt>
          <cx:pt idx="651">0.0123799178180082</cx:pt>
          <cx:pt idx="652">-0.00092651441997514995</cx:pt>
          <cx:pt idx="653">-0.0048208006366331196</cx:pt>
          <cx:pt idx="654">0.0014551356229960399</cx:pt>
          <cx:pt idx="655">-0.010441261283339699</cx:pt>
          <cx:pt idx="656">-0.0046062657964143303</cx:pt>
          <cx:pt idx="657">0.0012819636022180999</cx:pt>
          <cx:pt idx="658">0.0019369989389660101</cx:pt>
          <cx:pt idx="659">0.0066083641983596796</cx:pt>
          <cx:pt idx="660">0.0044778016998360797</cx:pt>
          <cx:pt idx="661">-0.00095735228805362204</cx:pt>
          <cx:pt idx="662">0.0056689069674813698</cx:pt>
          <cx:pt idx="663">-0.0084317026425742604</cx:pt>
          <cx:pt idx="664">-0.0137646658737214</cx:pt>
          <cx:pt idx="665">-0.0223618896326363</cx:pt>
          <cx:pt idx="666">-0.022846165987574399</cx:pt>
          <cx:pt idx="667">-0.0089492100563551401</cx:pt>
          <cx:pt idx="668">-0.0047680278870439897</cx:pt>
          <cx:pt idx="669">-0.0028057605010845801</cx:pt>
          <cx:pt idx="670">1.7736017517776202e-05</cx:pt>
          <cx:pt idx="671">0.00087869880317612296</cx:pt>
          <cx:pt idx="672">0.00031382730078147999</cx:pt>
          <cx:pt idx="673">0.00036079332180833198</cx:pt>
          <cx:pt idx="674">6.5162890238835405e-05</cx:pt>
          <cx:pt idx="675">0.0019540071860072198</cx:pt>
          <cx:pt idx="676">0.0085186559660238009</cx:pt>
          <cx:pt idx="677">0.018585485886224801</cx:pt>
          <cx:pt idx="678">0.0146500067220789</cx:pt>
          <cx:pt idx="679">0.0073755357474617903</cx:pt>
          <cx:pt idx="680">0.0022460057069497701</cx:pt>
          <cx:pt idx="681">-0.00052808846806162496</cx:pt>
          <cx:pt idx="682">0.0099015673318457592</cx:pt>
          <cx:pt idx="683">-0.00194513683296338</cx:pt>
          <cx:pt idx="684">-0.0134790771445529</cx:pt>
          <cx:pt idx="685">-0.0072811817089907596</cx:pt>
          <cx:pt idx="686">-0.022079220508685101</cx:pt>
          <cx:pt idx="687">-0.0039928928274363404</cx:pt>
          <cx:pt idx="688">-0.0021834567340520499</cx:pt>
          <cx:pt idx="689">-0.0072447803329452999</cx:pt>
          <cx:pt idx="690">-0.0085342352089865098</cx:pt>
          <cx:pt idx="691">0.0044868285735875299</cx:pt>
          <cx:pt idx="692">0.0025751187435261299</cx:pt>
          <cx:pt idx="693">-0.0097358843000415508</cx:pt>
          <cx:pt idx="694">-0.012674827413732199</cx:pt>
          <cx:pt idx="695">-0.0061031710315333498</cx:pt>
          <cx:pt idx="696">-0.0054315628971196104</cx:pt>
          <cx:pt idx="697">-0.0012034071637054501</cx:pt>
          <cx:pt idx="698">-0.00027621947368384298</cx:pt>
          <cx:pt idx="699">0.00036373438066703901</cx:pt>
          <cx:pt idx="700">-0.000120735097778703</cx:pt>
          <cx:pt idx="701">-0.00031017082919232702</cx:pt>
          <cx:pt idx="702">-0.0010567126931728501</cx:pt>
          <cx:pt idx="703">0.000334773792831467</cx:pt>
          <cx:pt idx="704">0.0038259142465660702</cx:pt>
          <cx:pt idx="705">0.0097285859493364303</cx:pt>
          <cx:pt idx="706">0.00194080775974934</cx:pt>
          <cx:pt idx="707">0.0077898565878491803</cx:pt>
          <cx:pt idx="708">0.01228218596274</cx:pt>
          <cx:pt idx="709">0.0106407121974098</cx:pt>
          <cx:pt idx="710">0.0062713564377453804</cx:pt>
          <cx:pt idx="711">0.0124647041579671</cx:pt>
          <cx:pt idx="712">0.0069981268103193996</cx:pt>
          <cx:pt idx="713">0.00376783634209944</cx:pt>
          <cx:pt idx="714">0.0084218907051907908</cx:pt>
          <cx:pt idx="715">0.014583292829343701</cx:pt>
          <cx:pt idx="716">0.029117199054940601</cx:pt>
          <cx:pt idx="717">0.0123173451431736</cx:pt>
          <cx:pt idx="718">0.0108354236294578</cx:pt>
          <cx:pt idx="719">0.021728694666257601</cx:pt>
          <cx:pt idx="720">0.012291164966871399</cx:pt>
          <cx:pt idx="721">-0.00058001423556933705</cx:pt>
          <cx:pt idx="722">-0.0064848530699967996</cx:pt>
          <cx:pt idx="723">-0.0053352045520979104</cx:pt>
          <cx:pt idx="724">-0.0016734766977618001</cx:pt>
          <cx:pt idx="725">-4.4309318038191498e-05</cx:pt>
          <cx:pt idx="726">-0.000180549452095898</cx:pt>
          <cx:pt idx="727">-0.00033335067176197802</cx:pt>
          <cx:pt idx="728">-0.00035433792563407599</cx:pt>
          <cx:pt idx="729">-0.00037204296410859201</cx:pt>
          <cx:pt idx="730">0.00046793860918074902</cx:pt>
          <cx:pt idx="731">0.00079004076463392496</cx:pt>
          <cx:pt idx="732">-0.00066249576373282495</cx:pt>
          <cx:pt idx="733">-0.0020520296482887299</cx:pt>
          <cx:pt idx="734">-0.00042949331572009501</cx:pt>
          <cx:pt idx="735">0.0060541264360808901</cx:pt>
          <cx:pt idx="736">0.012548220530688201</cx:pt>
          <cx:pt idx="737">0.016607723340222601</cx:pt>
          <cx:pt idx="738">0.0124226847119942</cx:pt>
          <cx:pt idx="739">0.012239564064643599</cx:pt>
          <cx:pt idx="740">0.020267700919436301</cx:pt>
          <cx:pt idx="741">0.034258278861179298</cx:pt>
          <cx:pt idx="742">0.0373502066656504</cx:pt>
          <cx:pt idx="743">0.020535955254199802</cx:pt>
          <cx:pt idx="744">0.019863764255290101</cx:pt>
          <cx:pt idx="745">0.021954692679726402</cx:pt>
          <cx:pt idx="746">0.0188655651730089</cx:pt>
          <cx:pt idx="747">0.0169263197036594</cx:pt>
          <cx:pt idx="748">0.0094749093294462308</cx:pt>
          <cx:pt idx="749">0.0056704227469271404</cx:pt>
          <cx:pt idx="750">0.00181671914507263</cx:pt>
          <cx:pt idx="751">-0.00086538081337552699</cx:pt>
          <cx:pt idx="752">-0.000128403290923247</cx:pt>
          <cx:pt idx="753">-0.00050411995670641204</cx:pt>
          <cx:pt idx="754">-0.00053080403516113795</cx:pt>
          <cx:pt idx="755">0.00017882737273440199</cx:pt>
          <cx:pt idx="756">7.5355947021918499e-05</cx:pt>
          <cx:pt idx="757">0.00028406080088714598</cx:pt>
          <cx:pt idx="758">0.00028198323001269799</cx:pt>
          <cx:pt idx="759">-0.000281318528978559</cx:pt>
          <cx:pt idx="760">-0.0013102508933441001</cx:pt>
          <cx:pt idx="761">-0.00044485635082580697</cx:pt>
          <cx:pt idx="762">6.1947945040140295e-05</cx:pt>
          <cx:pt idx="763">0.0012891770808629601</cx:pt>
          <cx:pt idx="764">0.0010416889484133401</cx:pt>
          <cx:pt idx="765">0.0016483333373584401</cx:pt>
          <cx:pt idx="766">0.0033359425285597898</cx:pt>
          <cx:pt idx="767">0.00223696393136367</cx:pt>
          <cx:pt idx="768">0.00043454525259193299</cx:pt>
          <cx:pt idx="769">0.0038614076188852298</cx:pt>
          <cx:pt idx="770">0.0047390062211175501</cx:pt>
          <cx:pt idx="771">0.0040356203131617701</cx:pt>
          <cx:pt idx="772">0.0038871584039527301</cx:pt>
          <cx:pt idx="773">0.0037706591980640799</cx:pt>
          <cx:pt idx="774">0.00584586627689477</cx:pt>
          <cx:pt idx="775">0.0034914548913340198</cx:pt>
          <cx:pt idx="776">0.0016637116609615301</cx:pt>
          <cx:pt idx="777">0.00026933439025080501</cx:pt>
          <cx:pt idx="778">0.0013578222254646199</cx:pt>
          <cx:pt idx="779">7.6076695789505596e-05</cx:pt>
          <cx:pt idx="780">0.00020269356448366101</cx:pt>
          <cx:pt idx="781">-6.8495259529880402e-05</cx:pt>
          <cx:pt idx="782">-0.00048742706620812998</cx:pt>
          <cx:pt idx="783">0.00066035379319851904</cx:pt>
          <cx:pt idx="784">0.0018514995979576449</cx:pt>
          <cx:pt idx="785">0.0022151946101633224</cx:pt>
          <cx:pt idx="786">0.00042134352388954001</cx:pt>
          <cx:pt idx="787">0.0038180873719381998</cx:pt>
          <cx:pt idx="788">0.0021943556687148173</cx:pt>
          <cx:pt idx="789">0.0031623928251311001</cx:pt>
          <cx:pt idx="790">0.0027244277098926501</cx:pt>
          <cx:pt idx="791">0.0014315480808072124</cx:pt>
          <cx:pt idx="792">-0.0019976182475689177</cx:pt>
          <cx:pt idx="793">-0.0021875627690234726</cx:pt>
          <cx:pt idx="794">-0.001101010078155415</cx:pt>
          <cx:pt idx="795">-0.0041499114724828003</cx:pt>
          <cx:pt idx="796">-0.001123843456644095</cx:pt>
          <cx:pt idx="797">0.0017650973539945324</cx:pt>
          <cx:pt idx="798">0.0030253916834949751</cx:pt>
          <cx:pt idx="799">0.0014597101464706649</cx:pt>
          <cx:pt idx="800">0.00053455516052059002</cx:pt>
          <cx:pt idx="801">0.00058112407998324998</cx:pt>
          <cx:pt idx="802">-0.0027091936706355002</cx:pt>
          <cx:pt idx="803">-0.0025541592072959498</cx:pt>
          <cx:pt idx="804">-0.00023387118200960549</cx:pt>
          <cx:pt idx="805">0.0013631118641863876</cx:pt>
          <cx:pt idx="806">0.0011158650591803125</cx:pt>
          <cx:pt idx="807">0.00035456264850316002</cx:pt>
          <cx:pt idx="808">9.4528785284002254e-05</cx:pt>
          <cx:pt idx="809">-0.00016068071358908825</cx:pt>
          <cx:pt idx="810">0.00015215186566853325</cx:pt>
          <cx:pt idx="811">0.0012735679831028649</cx:pt>
          <cx:pt idx="812">0.00245704440037341</cx:pt>
          <cx:pt idx="813">0.0028447114216843751</cx:pt>
          <cx:pt idx="814">0.00238471219517451</cx:pt>
          <cx:pt idx="815">0.00250484233659445</cx:pt>
          <cx:pt idx="816">0.001463026189814375</cx:pt>
          <cx:pt idx="817">0.010596884495245699</cx:pt>
          <cx:pt idx="818">0.0091012149491946255</cx:pt>
          <cx:pt idx="819">0.0054591398079346246</cx:pt>
          <cx:pt idx="820">0.0049905180669789252</cx:pt>
          <cx:pt idx="821">0.0025626278107281002</cx:pt>
          <cx:pt idx="822">0.001665621271495345</cx:pt>
          <cx:pt idx="823">0.0056596676589998002</cx:pt>
          <cx:pt idx="824">0.010711113045454451</cx:pt>
          <cx:pt idx="825">0.0057288905217689999</cx:pt>
          <cx:pt idx="826">0.00128780931045252</cx:pt>
          <cx:pt idx="827">0.0025031070951305749</cx:pt>
          <cx:pt idx="828">0.002829346261503175</cx:pt>
          <cx:pt idx="829">0.0010714547406322501</cx:pt>
          <cx:pt idx="830">-0.0013078663916915401</cx:pt>
          <cx:pt idx="831">-0.00098555968569696991</cx:pt>
          <cx:pt idx="832">-0.00035515936862771252</cx:pt>
          <cx:pt idx="833">0.00221760226300743</cx:pt>
          <cx:pt idx="834">0.0018870596078331475</cx:pt>
          <cx:pt idx="835">0.00078595041221327252</cx:pt>
          <cx:pt idx="836">-3.3774056103659247e-05</cx:pt>
          <cx:pt idx="837">3.6785640201415502e-05</cx:pt>
          <cx:pt idx="838">0.00018620957745658624</cx:pt>
          <cx:pt idx="839">0.00069484649911247254</cx:pt>
          <cx:pt idx="840">0.002144768665780665</cx:pt>
          <cx:pt idx="841">0.0043051547650327501</cx:pt>
          <cx:pt idx="842">0.00097787429333612503</cx:pt>
          <cx:pt idx="843">0.0042481502044057502</cx:pt>
          <cx:pt idx="844">0.0042538469443653753</cx:pt>
          <cx:pt idx="845">0.008708905226333075</cx:pt>
          <cx:pt idx="846">0.0082714760424955243</cx:pt>
          <cx:pt idx="847">0.0039154962499831254</cx:pt>
          <cx:pt idx="848">0.0034089168816021751</cx:pt>
          <cx:pt idx="849">0.0040661492726067503</cx:pt>
          <cx:pt idx="850">0.00033626439537712998</cx:pt>
          <cx:pt idx="851">0.0033830649957182</cx:pt>
          <cx:pt idx="852">0.0031537777827569248</cx:pt>
          <cx:pt idx="853">0.0037471175030191249</cx:pt>
          <cx:pt idx="854">0.0050191884286588497</cx:pt>
          <cx:pt idx="855">-0.0019182325314187399</cx:pt>
          <cx:pt idx="856">0.00021143917610317876</cx:pt>
          <cx:pt idx="857">0.0033487859786405999</cx:pt>
          <cx:pt idx="858">0.0022985718229398574</cx:pt>
          <cx:pt idx="859">-0.00026708674689510749</cx:pt>
          <cx:pt idx="860">-0.00095857623741438496</cx:pt>
          <cx:pt idx="861">0.0010679054749888526</cx:pt>
          <cx:pt idx="862">0.0021139704925303327</cx:pt>
          <cx:pt idx="863">0.0013457032926702825</cx:pt>
          <cx:pt idx="864">0.00081907245538893002</cx:pt>
          <cx:pt idx="865">2.492320234461665e-05</cx:pt>
          <cx:pt idx="866">0.00018295522082160224</cx:pt>
          <cx:pt idx="867">0.00093194156891654</cx:pt>
          <cx:pt idx="868">0.0018935470719694</cx:pt>
          <cx:pt idx="869">0.0045067096703519998</cx:pt>
          <cx:pt idx="870">0.0021010339490302576</cx:pt>
          <cx:pt idx="871">0.0036990201357733499</cx:pt>
          <cx:pt idx="872">0.0049723454029041748</cx:pt>
          <cx:pt idx="873">0.0077029486951673502</cx:pt>
          <cx:pt idx="874">0.0094568469866384754</cx:pt>
          <cx:pt idx="875">0.0010456234327024425</cx:pt>
          <cx:pt idx="876">-0.0015164765551542801</cx:pt>
          <cx:pt idx="877">-0.0038470184011137748</cx:pt>
          <cx:pt idx="878">0.00089403212140051248</cx:pt>
          <cx:pt idx="879">0.0027432161747966001</cx:pt>
          <cx:pt idx="880">-0.0012220740715923825</cx:pt>
          <cx:pt idx="881">0.00094670094441916253</cx:pt>
          <cx:pt idx="882">-0.0047632292144468499</cx:pt>
          <cx:pt idx="883">-0.00057823161216165005</cx:pt>
          <cx:pt idx="884">0.0018514995979576449</cx:pt>
          <cx:pt idx="885">0.0022151946101633224</cx:pt>
          <cx:pt idx="886">0.00042134352388954001</cx:pt>
          <cx:pt idx="887">0.0038180873719381998</cx:pt>
          <cx:pt idx="888">0.0021943556687148173</cx:pt>
          <cx:pt idx="889">0.0031623928251311001</cx:pt>
          <cx:pt idx="890">0.0027244277098926501</cx:pt>
          <cx:pt idx="891">0.0014315480808072124</cx:pt>
          <cx:pt idx="892">-0.0019976182475689177</cx:pt>
          <cx:pt idx="893">-0.0021875627690234726</cx:pt>
          <cx:pt idx="894">-0.001101010078155415</cx:pt>
          <cx:pt idx="895">-0.0041499114724828003</cx:pt>
          <cx:pt idx="896">-0.001123843456644095</cx:pt>
          <cx:pt idx="897">0.0017650973539945324</cx:pt>
          <cx:pt idx="898">0.0030253916834949751</cx:pt>
          <cx:pt idx="899">0.0014597101464706649</cx:pt>
          <cx:pt idx="900">0.00053455516052059002</cx:pt>
          <cx:pt idx="901">0.00058112407998324998</cx:pt>
          <cx:pt idx="902">-0.0027091936706355002</cx:pt>
          <cx:pt idx="903">-0.0025541592072959498</cx:pt>
          <cx:pt idx="904">-0.00023387118200960549</cx:pt>
          <cx:pt idx="905">0.0013631118641863876</cx:pt>
          <cx:pt idx="906">0.0011158650591803125</cx:pt>
          <cx:pt idx="907">0.00035456264850316002</cx:pt>
          <cx:pt idx="908">9.4528785284002254e-05</cx:pt>
          <cx:pt idx="909">-0.00016068071358908825</cx:pt>
          <cx:pt idx="910">0.00015215186566853325</cx:pt>
          <cx:pt idx="911">0.0012735679831028649</cx:pt>
          <cx:pt idx="912">0.00245704440037341</cx:pt>
          <cx:pt idx="913">0.0028447114216843751</cx:pt>
          <cx:pt idx="914">0.00238471219517451</cx:pt>
          <cx:pt idx="915">0.00250484233659445</cx:pt>
          <cx:pt idx="916">0.001463026189814375</cx:pt>
          <cx:pt idx="917">0.010596884495245699</cx:pt>
          <cx:pt idx="918">0.0091012149491946255</cx:pt>
          <cx:pt idx="919">0.0054591398079346246</cx:pt>
          <cx:pt idx="920">0.0049905180669789252</cx:pt>
          <cx:pt idx="921">0.0025626278107281002</cx:pt>
          <cx:pt idx="922">0.001665621271495345</cx:pt>
          <cx:pt idx="923">0.0056596676589998002</cx:pt>
          <cx:pt idx="924">0.010711113045454451</cx:pt>
          <cx:pt idx="925">0.0057288905217689999</cx:pt>
          <cx:pt idx="926">0.00128780931045252</cx:pt>
          <cx:pt idx="927">0.0025031070951305749</cx:pt>
          <cx:pt idx="928">0.002829346261503175</cx:pt>
          <cx:pt idx="929">0.0010714547406322501</cx:pt>
          <cx:pt idx="930">-0.0013078663916915401</cx:pt>
          <cx:pt idx="931">-0.00098555968569696991</cx:pt>
          <cx:pt idx="932">-0.00035515936862771252</cx:pt>
          <cx:pt idx="933">0.00221760226300743</cx:pt>
          <cx:pt idx="934">0.0018870596078331475</cx:pt>
          <cx:pt idx="935">0.00078595041221327252</cx:pt>
          <cx:pt idx="936">-3.3774056103659247e-05</cx:pt>
          <cx:pt idx="937">3.6785640201415502e-05</cx:pt>
          <cx:pt idx="938">0.00018620957745658624</cx:pt>
          <cx:pt idx="939">0.00069484649911247254</cx:pt>
          <cx:pt idx="940">0.002144768665780665</cx:pt>
          <cx:pt idx="941">0.0043051547650327501</cx:pt>
          <cx:pt idx="942">0.00097787429333612503</cx:pt>
          <cx:pt idx="943">0.0042481502044057502</cx:pt>
          <cx:pt idx="944">0.0042538469443653753</cx:pt>
          <cx:pt idx="945">0.008708905226333075</cx:pt>
          <cx:pt idx="946">0.0082714760424955243</cx:pt>
          <cx:pt idx="947">0.0039154962499831254</cx:pt>
          <cx:pt idx="948">0.0034089168816021751</cx:pt>
          <cx:pt idx="949">0.0040661492726067503</cx:pt>
          <cx:pt idx="950">0.00033626439537712998</cx:pt>
          <cx:pt idx="951">0.0033830649957182</cx:pt>
          <cx:pt idx="952">0.0031537777827569248</cx:pt>
          <cx:pt idx="953">0.0037471175030191249</cx:pt>
          <cx:pt idx="954">0.0050191884286588497</cx:pt>
          <cx:pt idx="955">-0.0019182325314187399</cx:pt>
          <cx:pt idx="956">0.00021143917610317876</cx:pt>
          <cx:pt idx="957">0.0033487859786405999</cx:pt>
          <cx:pt idx="958">0.0022985718229398574</cx:pt>
          <cx:pt idx="959">-0.00026708674689510749</cx:pt>
          <cx:pt idx="960">-0.00095857623741438496</cx:pt>
          <cx:pt idx="961">0.0010679054749888526</cx:pt>
          <cx:pt idx="962">0.0021139704925303327</cx:pt>
          <cx:pt idx="963">0.0013457032926702825</cx:pt>
          <cx:pt idx="964">0.00081907245538893002</cx:pt>
          <cx:pt idx="965">2.492320234461665e-05</cx:pt>
          <cx:pt idx="966">0.00018295522082160224</cx:pt>
          <cx:pt idx="967">0.00093194156891654</cx:pt>
          <cx:pt idx="968">0.0018935470719694</cx:pt>
          <cx:pt idx="969">0.0045067096703519998</cx:pt>
          <cx:pt idx="970">0.0021010339490302576</cx:pt>
          <cx:pt idx="971">0.0036990201357733499</cx:pt>
          <cx:pt idx="972">0.0049723454029041748</cx:pt>
          <cx:pt idx="973">0.0077029486951673502</cx:pt>
          <cx:pt idx="974">0.0094568469866384754</cx:pt>
          <cx:pt idx="975">0.0010456234327024425</cx:pt>
          <cx:pt idx="976">-0.0015164765551542801</cx:pt>
          <cx:pt idx="977">-0.0038470184011137748</cx:pt>
          <cx:pt idx="978">0.00089403212140051248</cx:pt>
          <cx:pt idx="979">0.0027432161747966001</cx:pt>
          <cx:pt idx="980">-0.0012220740715923825</cx:pt>
          <cx:pt idx="981">0.00094670094441916253</cx:pt>
          <cx:pt idx="982">-0.0047632292144468499</cx:pt>
          <cx:pt idx="983">-0.00057823161216165005</cx:pt>
          <cx:pt idx="984">0.0018514995979576449</cx:pt>
          <cx:pt idx="985">0.0022151946101633224</cx:pt>
          <cx:pt idx="986">0.00042134352388954001</cx:pt>
          <cx:pt idx="987">0.0038180873719381998</cx:pt>
          <cx:pt idx="988">0.0021943556687148173</cx:pt>
          <cx:pt idx="989">0.0031623928251311001</cx:pt>
          <cx:pt idx="990">0.0027244277098926501</cx:pt>
          <cx:pt idx="991">0.0014315480808072124</cx:pt>
          <cx:pt idx="992">-0.0019976182475689177</cx:pt>
          <cx:pt idx="993">-0.0021875627690234726</cx:pt>
          <cx:pt idx="994">-0.001101010078155415</cx:pt>
          <cx:pt idx="995">-0.0041499114724828003</cx:pt>
          <cx:pt idx="996">-0.001123843456644095</cx:pt>
          <cx:pt idx="997">0.0017650973539945324</cx:pt>
          <cx:pt idx="998">0.0030253916834949751</cx:pt>
          <cx:pt idx="999">0.0014597101464706649</cx:pt>
          <cx:pt idx="1000">0.00053455516052059002</cx:pt>
          <cx:pt idx="1001">0.00058112407998324998</cx:pt>
          <cx:pt idx="1002">-0.0027091936706355002</cx:pt>
          <cx:pt idx="1003">-0.0025541592072959498</cx:pt>
          <cx:pt idx="1004">-0.00023387118200960549</cx:pt>
          <cx:pt idx="1005">0.0013631118641863876</cx:pt>
          <cx:pt idx="1006">0.0011158650591803125</cx:pt>
          <cx:pt idx="1007">0.00035456264850316002</cx:pt>
          <cx:pt idx="1008">9.4528785284002254e-05</cx:pt>
          <cx:pt idx="1009">-0.00016068071358908825</cx:pt>
          <cx:pt idx="1010">0.00015215186566853325</cx:pt>
          <cx:pt idx="1011">0.0012735679831028649</cx:pt>
          <cx:pt idx="1012">0.00245704440037341</cx:pt>
          <cx:pt idx="1013">0.0028447114216843751</cx:pt>
          <cx:pt idx="1014">0.00238471219517451</cx:pt>
          <cx:pt idx="1015">0.00250484233659445</cx:pt>
          <cx:pt idx="1016">0.001463026189814375</cx:pt>
          <cx:pt idx="1017">0.010596884495245699</cx:pt>
          <cx:pt idx="1018">0.0091012149491946255</cx:pt>
          <cx:pt idx="1019">0.0054591398079346246</cx:pt>
          <cx:pt idx="1020">0.0049905180669789252</cx:pt>
          <cx:pt idx="1021">0.0025626278107281002</cx:pt>
          <cx:pt idx="1022">0.001665621271495345</cx:pt>
          <cx:pt idx="1023">0.0056596676589998002</cx:pt>
          <cx:pt idx="1024">0.010711113045454451</cx:pt>
          <cx:pt idx="1025">0.0057288905217689999</cx:pt>
          <cx:pt idx="1026">0.00128780931045252</cx:pt>
          <cx:pt idx="1027">0.0025031070951305749</cx:pt>
          <cx:pt idx="1028">0.002829346261503175</cx:pt>
          <cx:pt idx="1029">0.0010714547406322501</cx:pt>
          <cx:pt idx="1030">-0.0013078663916915401</cx:pt>
          <cx:pt idx="1031">-0.00098555968569696991</cx:pt>
          <cx:pt idx="1032">-0.00035515936862771252</cx:pt>
          <cx:pt idx="1033">0.00221760226300743</cx:pt>
          <cx:pt idx="1034">0.0018870596078331475</cx:pt>
          <cx:pt idx="1035">0.00078595041221327252</cx:pt>
          <cx:pt idx="1036">-3.3774056103659247e-05</cx:pt>
          <cx:pt idx="1037">3.6785640201415502e-05</cx:pt>
          <cx:pt idx="1038">0.00018620957745658624</cx:pt>
          <cx:pt idx="1039">0.00069484649911247254</cx:pt>
          <cx:pt idx="1040">0.002144768665780665</cx:pt>
          <cx:pt idx="1041">0.0043051547650327501</cx:pt>
          <cx:pt idx="1042">0.00097787429333612503</cx:pt>
          <cx:pt idx="1043">0.0042481502044057502</cx:pt>
          <cx:pt idx="1044">0.0042538469443653753</cx:pt>
          <cx:pt idx="1045">0.008708905226333075</cx:pt>
          <cx:pt idx="1046">0.0082714760424955243</cx:pt>
          <cx:pt idx="1047">0.0039154962499831254</cx:pt>
          <cx:pt idx="1048">0.0034089168816021751</cx:pt>
          <cx:pt idx="1049">0.0040661492726067503</cx:pt>
          <cx:pt idx="1050">0.00033626439537712998</cx:pt>
          <cx:pt idx="1051">0.0033830649957182</cx:pt>
          <cx:pt idx="1052">0.0031537777827569248</cx:pt>
          <cx:pt idx="1053">0.0037471175030191249</cx:pt>
          <cx:pt idx="1054">0.0050191884286588497</cx:pt>
          <cx:pt idx="1055">-0.0019182325314187399</cx:pt>
          <cx:pt idx="1056">0.00021143917610317876</cx:pt>
          <cx:pt idx="1057">0.0033487859786405999</cx:pt>
          <cx:pt idx="1058">0.0022985718229398574</cx:pt>
          <cx:pt idx="1059">-0.00026708674689510749</cx:pt>
          <cx:pt idx="1060">-0.00095857623741438496</cx:pt>
          <cx:pt idx="1061">0.0010679054749888526</cx:pt>
          <cx:pt idx="1062">0.0021139704925303327</cx:pt>
          <cx:pt idx="1063">0.0013457032926702825</cx:pt>
          <cx:pt idx="1064">0.00081907245538893002</cx:pt>
          <cx:pt idx="1065">2.492320234461665e-05</cx:pt>
          <cx:pt idx="1066">0.00018295522082160224</cx:pt>
          <cx:pt idx="1067">0.00093194156891654</cx:pt>
          <cx:pt idx="1068">0.0018935470719694</cx:pt>
          <cx:pt idx="1069">0.0045067096703519998</cx:pt>
          <cx:pt idx="1070">0.0021010339490302576</cx:pt>
          <cx:pt idx="1071">0.0036990201357733499</cx:pt>
          <cx:pt idx="1072">0.0049723454029041748</cx:pt>
          <cx:pt idx="1073">0.0077029486951673502</cx:pt>
          <cx:pt idx="1074">0.0094568469866384754</cx:pt>
          <cx:pt idx="1075">0.0010456234327024425</cx:pt>
          <cx:pt idx="1076">-0.0015164765551542801</cx:pt>
          <cx:pt idx="1077">-0.0038470184011137748</cx:pt>
          <cx:pt idx="1078">0.00089403212140051248</cx:pt>
          <cx:pt idx="1079">0.0027432161747966001</cx:pt>
          <cx:pt idx="1080">-0.0012220740715923825</cx:pt>
          <cx:pt idx="1081">0.00094670094441916253</cx:pt>
          <cx:pt idx="1082">-0.0047632292144468499</cx:pt>
          <cx:pt idx="1083">-0.00057823161216165005</cx:pt>
        </cx:lvl>
      </cx:numDim>
    </cx:data>
    <cx:data id="159">
      <cx:numDim type="val">
        <cx:f>Sheet2!$FD$1:$FD$1084</cx:f>
        <cx:lvl ptCount="1084" formatCode="0.00E+00">
          <cx:pt idx="0">-8.1759125197343704e-05</cx:pt>
          <cx:pt idx="1">-0.00142770219898449</cx:pt>
          <cx:pt idx="2">-0.00067139901945390803</cx:pt>
          <cx:pt idx="3">4.8427699797355903e-05</cx:pt>
          <cx:pt idx="4">0.00016364791398415599</cx:pt>
          <cx:pt idx="5">-0.00067291883757048595</cx:pt>
          <cx:pt idx="6">0.000152241476334675</cx:pt>
          <cx:pt idx="7">-0.00028498021847241301</cx:pt>
          <cx:pt idx="8">-0.00064745724307439399</cx:pt>
          <cx:pt idx="9">-0.00027781741315328901</cx:pt>
          <cx:pt idx="10">0.00075858012852221698</cx:pt>
          <cx:pt idx="11">-0.00051023299195591498</cx:pt>
          <cx:pt idx="12">-6.5534049171074899e-05</cx:pt>
          <cx:pt idx="13">0.00095175017247901004</cx:pt>
          <cx:pt idx="14">0.00036762789606046501</cx:pt>
          <cx:pt idx="15">-0.00046979563137415203</cx:pt>
          <cx:pt idx="16">-0.00023371236473590699</cx:pt>
          <cx:pt idx="17">0.00043457816768202698</cx:pt>
          <cx:pt idx="18">-9.6776420369043404e-05</cx:pt>
          <cx:pt idx="19">0.00026700322998317799</cx:pt>
          <cx:pt idx="20">-0.00012501655201832199</cx:pt>
          <cx:pt idx="21">0.000237776493407029</cx:pt>
          <cx:pt idx="22">1.4845732458244499e-05</cx:pt>
          <cx:pt idx="23">0.00120031874285803</cx:pt>
          <cx:pt idx="24">-0.000326151668872732</cx:pt>
          <cx:pt idx="25">-0.00107635296422071</cx:pt>
          <cx:pt idx="26">0.000238938630886131</cx:pt>
          <cx:pt idx="27">0.000187757070665044</cx:pt>
          <cx:pt idx="28">4.4108971975384901e-05</cx:pt>
          <cx:pt idx="29">0.000127954645185333</cx:pt>
          <cx:pt idx="30">0.00061023177847208099</cx:pt>
          <cx:pt idx="31">-0.00067181100289232399</cx:pt>
          <cx:pt idx="32">-7.6982078346795295e-05</cx:pt>
          <cx:pt idx="33">0.00030415511978489301</cx:pt>
          <cx:pt idx="34">0.00060175517140377902</cx:pt>
          <cx:pt idx="35">0.0024284034513431399</cx:pt>
          <cx:pt idx="36">0.0024158689275662702</cx:pt>
          <cx:pt idx="37">0.0010958272804823599</cx:pt>
          <cx:pt idx="38">0.0019944569772857301</cx:pt>
          <cx:pt idx="39">0.00349384329632536</cx:pt>
          <cx:pt idx="40">0.0048540834000299002</cx:pt>
          <cx:pt idx="41">0.0024108676316872898</cx:pt>
          <cx:pt idx="42">0.00051999487585428804</cx:pt>
          <cx:pt idx="43">0.0016223848860065801</cx:pt>
          <cx:pt idx="44">0.0045691019566293303</cx:pt>
          <cx:pt idx="45">0.0027589549812375501</cx:pt>
          <cx:pt idx="46">0.0016584070703172301</cx:pt>
          <cx:pt idx="47">0.0020662005072629298</cx:pt>
          <cx:pt idx="48">0.0023894396178870802</cx:pt>
          <cx:pt idx="49">0.00067797232195189396</cx:pt>
          <cx:pt idx="50">0.00089664130854679499</cx:pt>
          <cx:pt idx="51">8.9593702628098994e-05</cx:pt>
          <cx:pt idx="52">0.00072844649123429803</cx:pt>
          <cx:pt idx="53">0.0010742096030465899</cx:pt>
          <cx:pt idx="54">0.00075933365867020004</cx:pt>
          <cx:pt idx="55">-0.00032192499768516502</cx:pt>
          <cx:pt idx="56">-0.000115976302700095</cx:pt>
          <cx:pt idx="57">-8.2016409099985396e-05</cx:pt>
          <cx:pt idx="58">0.00026613813068304302</cx:pt>
          <cx:pt idx="59">0.00061278119532993003</cx:pt>
          <cx:pt idx="60">-0.00018092454820659799</cx:pt>
          <cx:pt idx="61">9.6050009752994599e-05</cx:pt>
          <cx:pt idx="62">0.00187967047199469</cx:pt>
          <cx:pt idx="63">0.0049191133327949202</cx:pt>
          <cx:pt idx="64">0.0098694140065300907</cx:pt>
          <cx:pt idx="65">0.014946068476467801</cx:pt>
          <cx:pt idx="66">0.022147955294305299</cx:pt>
          <cx:pt idx="67">0.026164549745750599</cx:pt>
          <cx:pt idx="68">0.025365224182757599</cx:pt>
          <cx:pt idx="69">0.0092700862031403503</cx:pt>
          <cx:pt idx="70">0.021094458606219502</cx:pt>
          <cx:pt idx="71">0.014237012503867601</cx:pt>
          <cx:pt idx="72">0.0151849801949455</cx:pt>
          <cx:pt idx="73">0.015934773591706902</cx:pt>
          <cx:pt idx="74">0.014569308362437</cx:pt>
          <cx:pt idx="75">0.0049610359604940401</cx:pt>
          <cx:pt idx="76">0.0096888565337342608</cx:pt>
          <cx:pt idx="77">0.0094873648806412195</cx:pt>
          <cx:pt idx="78">0.0069003645211539299</cx:pt>
          <cx:pt idx="79">0.00200279323428599</cx:pt>
          <cx:pt idx="80">-4.7682576704988203e-05</cx:pt>
          <cx:pt idx="81">-0.00030962266214015402</cx:pt>
          <cx:pt idx="82">0.00040604760809190402</cx:pt>
          <cx:pt idx="83">0.000112500561157755</cx:pt>
          <cx:pt idx="84">0.00017099962130675999</cx:pt>
          <cx:pt idx="85">-0.000682066459953412</cx:pt>
          <cx:pt idx="86">-0.00014491666019797499</cx:pt>
          <cx:pt idx="87">0.0014295919959771001</cx:pt>
          <cx:pt idx="88">0.00065246722958391698</cx:pt>
          <cx:pt idx="89">-0.00068193649239603601</cx:pt>
          <cx:pt idx="90">0.00202181529835761</cx:pt>
          <cx:pt idx="91">0.0013217336886365799</cx:pt>
          <cx:pt idx="92">0.010067601879933301</cx:pt>
          <cx:pt idx="93">0.026377643549006301</cx:pt>
          <cx:pt idx="94">0.021064679093822699</cx:pt>
          <cx:pt idx="95">0.034503029876788403</cx:pt>
          <cx:pt idx="96">0.021560772430559799</cx:pt>
          <cx:pt idx="97">0.0048570505545490498</cx:pt>
          <cx:pt idx="98">-0.00236872186483426</cx:pt>
          <cx:pt idx="99">-0.0019492480601521101</cx:pt>
          <cx:pt idx="100">-0.0057625373669742902</cx:pt>
          <cx:pt idx="101">-0.033466157776902802</cx:pt>
          <cx:pt idx="102">-0.018869194261747799</cx:pt>
          <cx:pt idx="103">0.00071692097951473605</cx:pt>
          <cx:pt idx="104">-0.0063519594574162697</cx:pt>
          <cx:pt idx="105">-0.0107503131130315</cx:pt>
          <cx:pt idx="106">-0.0110084322656979</cx:pt>
          <cx:pt idx="107">-0.0013775882985306799</cx:pt>
          <cx:pt idx="108">-0.00113155936518593</cx:pt>
          <cx:pt idx="109">-0.0017379930687387</cx:pt>
          <cx:pt idx="110">0.00079960599408065102</cx:pt>
          <cx:pt idx="111">6.6150534501717499e-05</cx:pt>
          <cx:pt idx="112">-0.00014321910070715701</cx:pt>
          <cx:pt idx="113">-0.00052323724487089902</cx:pt>
          <cx:pt idx="114">0.00079923120691875098</cx:pt>
          <cx:pt idx="115">0.00039541250294272999</cx:pt>
          <cx:pt idx="116">0.00150748782485018</cx:pt>
          <cx:pt idx="117">0.0043019444056783202</cx:pt>
          <cx:pt idx="118">0.0068724649678776001</cx:pt>
          <cx:pt idx="119">0.0072346974789118798</cx:pt>
          <cx:pt idx="120">0.020010311852306398</cx:pt>
          <cx:pt idx="121">0.034895719684694002</cx:pt>
          <cx:pt idx="122">0.037141545520232203</cx:pt>
          <cx:pt idx="123">0.0123687802759864</cx:pt>
          <cx:pt idx="124">0.015889407726313799</cx:pt>
          <cx:pt idx="125">0.0090808178068487195</cx:pt>
          <cx:pt idx="126">0.0149926827969391</cx:pt>
          <cx:pt idx="127">-0.020912565226213299</cx:pt>
          <cx:pt idx="128">-0.00142247870859694</cx:pt>
          <cx:pt idx="129">0.0072771476346964901</cx:pt>
          <cx:pt idx="130">0.010997208319435599</cx:pt>
          <cx:pt idx="131">0.0129340724219267</cx:pt>
          <cx:pt idx="132">-0.0125841164885184</cx:pt>
          <cx:pt idx="133">-0.035216822135889302</cx:pt>
          <cx:pt idx="134">-0.0410833999149504</cx:pt>
          <cx:pt idx="135">-0.032358936962995501</cx:pt>
          <cx:pt idx="136">-0.019516854783335699</cx:pt>
          <cx:pt idx="137">-0.0074351469640693696</cx:pt>
          <cx:pt idx="138">-0.00067432709743839097</cx:pt>
          <cx:pt idx="139">-0.000173010076107023</cx:pt>
          <cx:pt idx="140">0.000118637746042817</cx:pt>
          <cx:pt idx="141">-0.00075144965781409698</cx:pt>
          <cx:pt idx="142">-7.1191422082763695e-05</cx:pt>
          <cx:pt idx="143">-0.0010685991635566701</cx:pt>
          <cx:pt idx="144">-0.00469280880286033</cx:pt>
          <cx:pt idx="145">-0.0152493047366794</cx:pt>
          <cx:pt idx="146">-0.00773367144714566</cx:pt>
          <cx:pt idx="147">0.00076995316871528001</cx:pt>
          <cx:pt idx="148">0.00666557214689973</cx:pt>
          <cx:pt idx="149">-0.0171702986936953</cx:pt>
          <cx:pt idx="150">-0.019258271901691899</cx:pt>
          <cx:pt idx="151">-0.0194345550318232</cx:pt>
          <cx:pt idx="152">0.0141272115947237</cx:pt>
          <cx:pt idx="153">0.034725488153489303</cx:pt>
          <cx:pt idx="154">0.040649751398324198</cx:pt>
          <cx:pt idx="155">0.0175619025907944</cx:pt>
          <cx:pt idx="156">0.0341552245018183</cx:pt>
          <cx:pt idx="157">0.057360935020069198</cx:pt>
          <cx:pt idx="158">0.0529604958215538</cx:pt>
          <cx:pt idx="159">0.044684122735411398</cx:pt>
          <cx:pt idx="160">0.012497785564484901</cx:pt>
          <cx:pt idx="161">-0.027005599975059101</cx:pt>
          <cx:pt idx="162">-0.0248863098990675</cx:pt>
          <cx:pt idx="163">-0.022029636958336402</cx:pt>
          <cx:pt idx="164">-0.016996584896046801</cx:pt>
          <cx:pt idx="165">0.0043934277754446296</cx:pt>
          <cx:pt idx="166">-0.00031345341169978602</cx:pt>
          <cx:pt idx="167">0.000289987595897544</cx:pt>
          <cx:pt idx="168">5.6166189927413197e-05</cx:pt>
          <cx:pt idx="169">0.00026402716625425902</cx:pt>
          <cx:pt idx="170">7.1872582970405403e-06</cx:pt>
          <cx:pt idx="171">-0.0026463055702496499</cx:pt>
          <cx:pt idx="172">-0.00163111796930065</cx:pt>
          <cx:pt idx="173">-0.016122835667865799</cx:pt>
          <cx:pt idx="174">-0.027802287002827299</cx:pt>
          <cx:pt idx="175">-0.028832631742698098</cx:pt>
          <cx:pt idx="176">-0.037498938279128001</cx:pt>
          <cx:pt idx="177">-0.045573733130059003</cx:pt>
          <cx:pt idx="178">-0.0616690352293442</cx:pt>
          <cx:pt idx="179">0.0123064014727129</cx:pt>
          <cx:pt idx="180">0.0254447013928835</cx:pt>
          <cx:pt idx="181">0.036230795549110698</cx:pt>
          <cx:pt idx="182">0.0072809899448228396</cx:pt>
          <cx:pt idx="183">-0.016780600152341899</cx:pt>
          <cx:pt idx="184">-0.032845966303992502</cx:pt>
          <cx:pt idx="185">-0.020529016167151699</cx:pt>
          <cx:pt idx="186">-0.046840722046186202</cx:pt>
          <cx:pt idx="187">-0.041690400457401001</cx:pt>
          <cx:pt idx="188">-0.028708142987697301</cx:pt>
          <cx:pt idx="189">-0.026409064484138801</cx:pt>
          <cx:pt idx="190">-0.0264927297076063</cx:pt>
          <cx:pt idx="191">-0.0176567551693841</cx:pt>
          <cx:pt idx="192">-0.012341827747944701</cx:pt>
          <cx:pt idx="193">-0.00458677762916324</cx:pt>
          <cx:pt idx="194">-0.0010796614642429299</cx:pt>
          <cx:pt idx="195">-0.00030355137118536098</cx:pt>
          <cx:pt idx="196">-0.00025758218263539098</cx:pt>
          <cx:pt idx="197">5.45959729427223e-05</cx:pt>
          <cx:pt idx="198">-0.000305787916509647</cx:pt>
          <cx:pt idx="199">-0.00094081094843118747</cx:pt>
          <cx:pt idx="200">-0.0011193308391267574</cx:pt>
          <cx:pt idx="201">-0.0074478840412406499</cx:pt>
          <cx:pt idx="202">-0.0094716104876922252</cx:pt>
          <cx:pt idx="203">-0.01145449483056735</cx:pt>
          <cx:pt idx="204">-0.0079598925822956992</cx:pt>
          <cx:pt idx="205">-0.0050821418409883251</cx:pt>
          <cx:pt idx="206">-0.0016192541476776825</cx:pt>
          <cx:pt idx="207">0.0092964807082768757</cx:pt>
          <cx:pt idx="208">0.0045907022365146754</cx:pt>
          <cx:pt idx="209">0.0050681476251333499</cx:pt>
          <cx:pt idx="210">-0.0027160406813790498</cx:pt>
          <cx:pt idx="211">-0.0027744883148655749</cx:pt>
          <cx:pt idx="212">-0.0076388496824655004</cx:pt>
          <cx:pt idx="213">-0.015217115125125726</cx:pt>
          <cx:pt idx="214">-0.015382978831701024</cx:pt>
          <cx:pt idx="215">-0.013670867968596024</cx:pt>
          <cx:pt idx="216">-0.006378313584790375</cx:pt>
          <cx:pt idx="217">-0.0083848736658644497</cx:pt>
          <cx:pt idx="218">-0.0115811331478946</cx:pt>
          <cx:pt idx="219">-0.01143024767255625</cx:pt>
          <cx:pt idx="220">0.0001162657548374575</cx:pt>
          <cx:pt idx="221">0.0011266041828195926</cx:pt>
          <cx:pt idx="222">0.0002098985292418825</cx:pt>
          <cx:pt idx="223">-7.8118499413024498e-05</cx:pt>
          <cx:pt idx="224">0.00035055840536979248</cx:pt>
          <cx:pt idx="225">5.4191503406743249e-05</cx:pt>
          <cx:pt idx="226">-0.00026148571827308001</cx:pt>
          <cx:pt idx="227">-0.0011959568208595949</cx:pt>
          <cx:pt idx="228">-0.0038133955656238748</cx:pt>
          <cx:pt idx="229">-0.0094714994311015255</cx:pt>
          <cx:pt idx="230">-0.0073271176398570998</cx:pt>
          <cx:pt idx="231">-0.010196110553581749</cx:pt>
          <cx:pt idx="232">-0.010436718541585101</cx:pt>
          <cx:pt idx="233">0.0030764029360068001</cx:pt>
          <cx:pt idx="234">0.0051988561038937998</cx:pt>
          <cx:pt idx="235">0.0043272739902071996</cx:pt>
          <cx:pt idx="236">0.0084791687855153997</cx:pt>
          <cx:pt idx="237">0.0048610079139905001</cx:pt>
          <cx:pt idx="238">-0.00074621688686108247</cx:pt>
          <cx:pt idx="239">-0.00331752278161395</cx:pt>
          <cx:pt idx="240">-0.0069123306689910253</cx:pt>
          <cx:pt idx="241">-0.01254796588355785</cx:pt>
          <cx:pt idx="242">-0.010388805600786276</cx:pt>
          <cx:pt idx="243">-0.0052100993144540498</cx:pt>
          <cx:pt idx="244">-0.0082316754346023254</cx:pt>
          <cx:pt idx="245">-0.014566117952614225</cx:pt>
          <cx:pt idx="246">-0.01521390222298165</cx:pt>
          <cx:pt idx="247">-0.010971618217855675</cx:pt>
          <cx:pt idx="248">-0.0042035183868567002</cx:pt>
          <cx:pt idx="249">0.0005506488543164</cx:pt>
          <cx:pt idx="250">0.00013018171792182425</cx:pt>
          <cx:pt idx="251">-0.00013637581724650774</cx:pt>
          <cx:pt idx="252">-1.6651667275898975e-05</cx:pt>
          <cx:pt idx="253">-0.00016742677187856275</cx:pt>
          <cx:pt idx="254">-0.00027022586055985002</cx:pt>
          <cx:pt idx="255">-0.00051872657810231499</cx:pt>
          <cx:pt idx="256">-0.0033014335959796999</cx:pt>
          <cx:pt idx="257">-0.0078128022893692757</cx:pt>
          <cx:pt idx="258">-0.0088952915344373499</cx:pt>
          <cx:pt idx="259">-0.0085811691688460756</cx:pt>
          <cx:pt idx="260">-0.0093869585484135758</cx:pt>
          <cx:pt idx="261">-0.0012666762792475875</cx:pt>
          <cx:pt idx="262">-0.0065095761013517</cx:pt>
          <cx:pt idx="263">-0.0030067243674073499</cx:pt>
          <cx:pt idx="264">0.0074550603419139749</cx:pt>
          <cx:pt idx="265">0.0018613095502016575</cx:pt>
          <cx:pt idx="266">-0.0019772723903868027</cx:pt>
          <cx:pt idx="267">-0.018838184616011576</cx:pt>
          <cx:pt idx="268">-0.021186750603606825</cx:pt>
          <cx:pt idx="269">-0.0094009633008023258</cx:pt>
          <cx:pt idx="270">-0.00258555620303395</cx:pt>
          <cx:pt idx="271">-0.003569675627671875</cx:pt>
          <cx:pt idx="272">-0.0057947901149727503</cx:pt>
          <cx:pt idx="273">-0.0074811310319773498</cx:pt>
          <cx:pt idx="274">-0.012532752300208975</cx:pt>
          <cx:pt idx="275">-0.0072476390665717752</cx:pt>
          <cx:pt idx="276">-8.2581805290185e-05</cx:pt>
          <cx:pt idx="277">-0.0023499145923125248</cx:pt>
          <cx:pt idx="278">-0.0015508354222667274</cx:pt>
          <cx:pt idx="279">-0.00053362145057911251</cx:pt>
          <cx:pt idx="280">-0.00014956949116290175</cx:pt>
          <cx:pt idx="281">-0.000184565193542319</cx:pt>
          <cx:pt idx="282">-0.00053297292489279998</cx:pt>
          <cx:pt idx="283">-0.00077037521245693498</cx:pt>
          <cx:pt idx="284">-0.0013650149941369699</cx:pt>
          <cx:pt idx="285">0.00056967543339677003</cx:pt>
          <cx:pt idx="286">-0.0015672792695723</cx:pt>
          <cx:pt idx="287">-0.0067020150563954746</cx:pt>
          <cx:pt idx="288">-0.011678330221866651</cx:pt>
          <cx:pt idx="289">-0.0049031539088525249</cx:pt>
          <cx:pt idx="290">-0.0058767407482426754</cx:pt>
          <cx:pt idx="291">0.0045187862919494502</cx:pt>
          <cx:pt idx="292">0.0037442750393469749</cx:pt>
          <cx:pt idx="293">-0.0046418106361131497</cx:pt>
          <cx:pt idx="294">-0.018388761326096476</cx:pt>
          <cx:pt idx="295">-0.028950016889733251</cx:pt>
          <cx:pt idx="296">-0.01247003825471415</cx:pt>
          <cx:pt idx="297">0.0045199396794594997</cx:pt>
          <cx:pt idx="298">0.0084462634583004504</cx:pt>
          <cx:pt idx="299">-0.0069426294447794898</cx:pt>
          <cx:pt idx="300">-0.010510096800301299</cx:pt>
          <cx:pt idx="301">0.00060657570724249204</cx:pt>
          <cx:pt idx="302">-0.034577271399789</cx:pt>
          <cx:pt idx="303">-0.015802136129196599</cx:pt>
          <cx:pt idx="304">-0.0083659145246077708</cx:pt>
          <cx:pt idx="305">-0.019865203755603699</cx:pt>
          <cx:pt idx="306">-0.0073973801168015097</cx:pt>
          <cx:pt idx="307">-0.00049850062824561702</cx:pt>
          <cx:pt idx="308">0.00034634410512194999</cx:pt>
          <cx:pt idx="309">0.00055249235319753298</cx:pt>
          <cx:pt idx="310">-0.0020884101568266998</cx:pt>
          <cx:pt idx="311">-0.0026492890210706699</cx:pt>
          <cx:pt idx="312">-0.0141287159878987</cx:pt>
          <cx:pt idx="313">-0.0077252660082986098</cx:pt>
          <cx:pt idx="314">0.013187729408001</cx:pt>
          <cx:pt idx="315">0.000420993600509989</cx:pt>
          <cx:pt idx="316">-0.033041078821666299</cx:pt>
          <cx:pt idx="317">-0.0062330813789524897</cx:pt>
          <cx:pt idx="318">0.015681838337221799</cx:pt>
          <cx:pt idx="319">0.022348912326416899</cx:pt>
          <cx:pt idx="320">-0.0057541544828289297</cx:pt>
          <cx:pt idx="321">-0.0574683512233388</cx:pt>
          <cx:pt idx="322">-0.0755171698174361</cx:pt>
          <cx:pt idx="323">-0.098076576508713806</cx:pt>
          <cx:pt idx="324">0.0084251749250574704</cx:pt>
          <cx:pt idx="325">0.023658373911796801</cx:pt>
          <cx:pt idx="326">0.018187933285744001</cx:pt>
          <cx:pt idx="327">0.051421756583983298</cx:pt>
          <cx:pt idx="328">0.00695153434116841</cx:pt>
          <cx:pt idx="329">0.0041164043982008097</cx:pt>
          <cx:pt idx="330">-0.000119977951386923</cx:pt>
          <cx:pt idx="331">-0.0054063292355271703</cx:pt>
          <cx:pt idx="332">-0.017850067873712499</cx:pt>
          <cx:pt idx="333">-0.0106851309028609</cx:pt>
          <cx:pt idx="334">-0.0105150253994508</cx:pt>
          <cx:pt idx="335">-0.000518963528389684</cx:pt>
          <cx:pt idx="336">0.00066662392936015001</cx:pt>
          <cx:pt idx="337">-0.00125637331297411</cx:pt>
          <cx:pt idx="338">-0.00163633637215763</cx:pt>
          <cx:pt idx="339">-0.00094468615671942804</cx:pt>
          <cx:pt idx="340">-0.0257663776617626</cx:pt>
          <cx:pt idx="341">-0.024170770399185498</cx:pt>
          <cx:pt idx="342">-0.010166694251994599</cx:pt>
          <cx:pt idx="343">-0.024450795329937301</cx:pt>
          <cx:pt idx="344">-0.033238948188097403</cx:pt>
          <cx:pt idx="345">-0.0021479948465138198</cx:pt>
          <cx:pt idx="346">0.030709843471911101</cx:pt>
          <cx:pt idx="347">0.015147179406786501</cx:pt>
          <cx:pt idx="348">-0.038697478594500102</cx:pt>
          <cx:pt idx="349">-0.086638259782119406</cx:pt>
          <cx:pt idx="350">-0.075431491158977695</cx:pt>
          <cx:pt idx="351">-0.104615953166128</cx:pt>
          <cx:pt idx="352">-0.0076879890259963701</cx:pt>
          <cx:pt idx="353">-0.0051222065315230398</cx:pt>
          <cx:pt idx="354">-0.033627375361167999</cx:pt>
          <cx:pt idx="355">-0.0109327675472339</cx:pt>
          <cx:pt idx="356">-0.0152228820893792</cx:pt>
          <cx:pt idx="357">-0.0061279416471742001</cx:pt>
          <cx:pt idx="358">0.023483772641218099</cx:pt>
          <cx:pt idx="359">-0.0046753283391598403</cx:pt>
          <cx:pt idx="360">-0.0016008536002620601</cx:pt>
          <cx:pt idx="361">-0.0072203621708876601</cx:pt>
          <cx:pt idx="362">-0.0102028249419065</cx:pt>
          <cx:pt idx="363">-0.0016066124636499801</cx:pt>
          <cx:pt idx="364">0.00038649281028006402</cx:pt>
          <cx:pt idx="365">-0.000137204220558097</cx:pt>
          <cx:pt idx="366">-6.3909885790580304e-05</cx:pt>
          <cx:pt idx="367">-0.0019359069286655399</cx:pt>
          <cx:pt idx="368">-0.032411616477280997</cx:pt>
          <cx:pt idx="369">-0.0059517765772728196</cx:pt>
          <cx:pt idx="370">0.0180764025446409</cx:pt>
          <cx:pt idx="371">-0.0094382575804744101</cx:pt>
          <cx:pt idx="372">-0.00037265915733261201</cx:pt>
          <cx:pt idx="373">0.010145789273823799</cx:pt>
          <cx:pt idx="374">-0.0304029882460773</cx:pt>
          <cx:pt idx="375">-0.018368727699862801</cx:pt>
          <cx:pt idx="376">-0.0533384676523527</cx:pt>
          <cx:pt idx="377">-0.058275917880714297</cx:pt>
          <cx:pt idx="378">-0.084425361244724897</cx:pt>
          <cx:pt idx="379">-0.037235568645613802</cx:pt>
          <cx:pt idx="380">-0.031146543272340899</cx:pt>
          <cx:pt idx="381">-0.0432856692798637</cx:pt>
          <cx:pt idx="382">-0.0276654316230244</cx:pt>
          <cx:pt idx="383">-0.027040366618984499</cx:pt>
          <cx:pt idx="384">-0.031718289504738303</cx:pt>
          <cx:pt idx="385">0.026502818018119101</cx:pt>
          <cx:pt idx="386">0.034218841356738097</cx:pt>
          <cx:pt idx="387">0.018416826165634299</cx:pt>
          <cx:pt idx="388">0.0129045443874065</cx:pt>
          <cx:pt idx="389">0.0080122360349730408</cx:pt>
          <cx:pt idx="390">0.0047434409987050802</cx:pt>
          <cx:pt idx="391">0.0031841182478261299</cx:pt>
          <cx:pt idx="392">0.00050481560857151505</cx:pt>
          <cx:pt idx="393">-0.00036949601699540202</cx:pt>
          <cx:pt idx="394">0.00055790537709196598</cx:pt>
          <cx:pt idx="395">0.0042581718017571796</cx:pt>
          <cx:pt idx="396">-0.021152153287595499</cx:pt>
          <cx:pt idx="397">-0.0021004031119731701</cx:pt>
          <cx:pt idx="398">0.0113430576087635</cx:pt>
          <cx:pt idx="399">0.0059504346381407201</cx:pt>
          <cx:pt idx="400">0.018061469246003499</cx:pt>
          <cx:pt idx="401">0.030405373234649001</cx:pt>
          <cx:pt idx="402">-0.035961967077456101</cx:pt>
          <cx:pt idx="403">0.0048681271526504998</cx:pt>
          <cx:pt idx="404">-0.024392759194452801</cx:pt>
          <cx:pt idx="405">-0.026277917989056598</cx:pt>
          <cx:pt idx="406">-0.015941227985529698</cx:pt>
          <cx:pt idx="407">0.0066025447314085797</cx:pt>
          <cx:pt idx="408">0.025759240409596301</cx:pt>
          <cx:pt idx="409">-0.025000734476459199</cx:pt>
          <cx:pt idx="410">-0.039381765425118301</cx:pt>
          <cx:pt idx="411">-0.048984487663137899</cx:pt>
          <cx:pt idx="412">-0.0572688704466792</cx:pt>
          <cx:pt idx="413">0.014374672035713401</cx:pt>
          <cx:pt idx="414">0.031283002008780203</cx:pt>
          <cx:pt idx="415">0.0059987356608563703</cx:pt>
          <cx:pt idx="416">0.0217012567227114</cx:pt>
          <cx:pt idx="417">0.017794706981496999</cx:pt>
          <cx:pt idx="418">0.0046294033719242204</cx:pt>
          <cx:pt idx="419">-0.000252465078813708</cx:pt>
          <cx:pt idx="420">0.00046189274342546798</cx:pt>
          <cx:pt idx="421">-0.00079226957172951905</cx:pt>
          <cx:pt idx="422">0.00037676440569092402</cx:pt>
          <cx:pt idx="423">0.0125947591423293</cx:pt>
          <cx:pt idx="424">-0.0089523863707086093</cx:pt>
          <cx:pt idx="425">0.0023077093272027699</cx:pt>
          <cx:pt idx="426">-0.0080856749802928896</cx:pt>
          <cx:pt idx="427">0.0035433618487661599</cx:pt>
          <cx:pt idx="428">0.031521781070547199</cx:pt>
          <cx:pt idx="429">0.0549244273521102</cx:pt>
          <cx:pt idx="430">0.044563798694089898</cx:pt>
          <cx:pt idx="431">0.073354510041260604</cx:pt>
          <cx:pt idx="432">0.027157958060605499</cx:pt>
          <cx:pt idx="433">0.0291534968756209</cx:pt>
          <cx:pt idx="434">0.0146103241186395</cx:pt>
          <cx:pt idx="435">0.040812571018086198</cx:pt>
          <cx:pt idx="436">0.054790396179453103</cx:pt>
          <cx:pt idx="437">0.010560999871117501</cx:pt>
          <cx:pt idx="438">-0.0108865233309155</cx:pt>
          <cx:pt idx="439">0.0015150300204551099</cx:pt>
          <cx:pt idx="440">-0.043027713106640803</cx:pt>
          <cx:pt idx="441">-0.016338684500081399</cx:pt>
          <cx:pt idx="442">0.0154608963221789</cx:pt>
          <cx:pt idx="443">0.028432003529410499</cx:pt>
          <cx:pt idx="444">0.042350099881495601</cx:pt>
          <cx:pt idx="445">0.035811614014119697</cx:pt>
          <cx:pt idx="446">0.0153943849011134</cx:pt>
          <cx:pt idx="447">0.0051066087369812498</cx:pt>
          <cx:pt idx="448">0.00037385245551452002</cx:pt>
          <cx:pt idx="449">-6.3216207710740994e-05</cx:pt>
          <cx:pt idx="450">0.000119118187286467</cx:pt>
          <cx:pt idx="451">0.012209288047623701</cx:pt>
          <cx:pt idx="452">0.0042656633320134604</cx:pt>
          <cx:pt idx="453">0.019152019563364001</cx:pt>
          <cx:pt idx="454">0.024295856377309698</cx:pt>
          <cx:pt idx="455">0.027791606191349402</cx:pt>
          <cx:pt idx="456">0.046647465930926703</cx:pt>
          <cx:pt idx="457">0.0594641115590877</cx:pt>
          <cx:pt idx="458">0.052521883095616499</cx:pt>
          <cx:pt idx="459">0.071937348484618399</cx:pt>
          <cx:pt idx="460">0.028947728240886001</cx:pt>
          <cx:pt idx="461">0.011767318026262</cx:pt>
          <cx:pt idx="462">0.056959873510855998</cx:pt>
          <cx:pt idx="463">0.075964406025788397</cx:pt>
          <cx:pt idx="464">0.096606429863784204</cx:pt>
          <cx:pt idx="465">0.078796303703889597</cx:pt>
          <cx:pt idx="466">0.0142676981106963</cx:pt>
          <cx:pt idx="467">0.027344703559380699</cx:pt>
          <cx:pt idx="468">-0.0066685350907314698</cx:pt>
          <cx:pt idx="469">0.0247243647496295</cx:pt>
          <cx:pt idx="470">0.0167366953413839</cx:pt>
          <cx:pt idx="471">0.041738809138846998</cx:pt>
          <cx:pt idx="472">0.029750065767466301</cx:pt>
          <cx:pt idx="473">0.046499592405837502</cx:pt>
          <cx:pt idx="474">0.0136187445964439</cx:pt>
          <cx:pt idx="475">0.0018421496721658299</cx:pt>
          <cx:pt idx="476">7.9316845167485596e-05</cx:pt>
          <cx:pt idx="477">0.00069251270037906296</cx:pt>
          <cx:pt idx="478">0.0076979403070953504</cx:pt>
          <cx:pt idx="479">0.010407212640217401</cx:pt>
          <cx:pt idx="480">0.024363206430182801</cx:pt>
          <cx:pt idx="481">0.038276570020204403</cx:pt>
          <cx:pt idx="482">0.027540544525127001</cx:pt>
          <cx:pt idx="483">0.0186553218166262</cx:pt>
          <cx:pt idx="484">0.034917756507344501</cx:pt>
          <cx:pt idx="485">0.0164836066838773</cx:pt>
          <cx:pt idx="486">-0.026918376787257801</cx:pt>
          <cx:pt idx="487">0.00086966887817907599</cx:pt>
          <cx:pt idx="488">0.0092114055173991294</cx:pt>
          <cx:pt idx="489">0.057742565271781697</cx:pt>
          <cx:pt idx="490">0.071531000409151099</cx:pt>
          <cx:pt idx="491">0.069051867290191707</cx:pt>
          <cx:pt idx="492">0.072083662116100497</cx:pt>
          <cx:pt idx="493">0.056427544440550398</cx:pt>
          <cx:pt idx="494">0.048143626020492103</cx:pt>
          <cx:pt idx="495">0.0098135486459438193</cx:pt>
          <cx:pt idx="496">0.0087850119364385696</cx:pt>
          <cx:pt idx="497">0.062094765179496997</cx:pt>
          <cx:pt idx="498">0.026813977317967998</cx:pt>
          <cx:pt idx="499">0.041024015000318</cx:pt>
          <cx:pt idx="500">0.035941303234945897</cx:pt>
          <cx:pt idx="501">0.04273774196756</cx:pt>
          <cx:pt idx="502">0.0060206627934276504</cx:pt>
          <cx:pt idx="503">0.0017433960841321101</cx:pt>
          <cx:pt idx="504">-0.00073313541793470095</cx:pt>
          <cx:pt idx="505">0.00052713857077125201</cx:pt>
          <cx:pt idx="506">0.00528067481742674</cx:pt>
          <cx:pt idx="507">0.014915356581694799</cx:pt>
          <cx:pt idx="508">0.0388247186953928</cx:pt>
          <cx:pt idx="509">0.036754361443199497</cx:pt>
          <cx:pt idx="510">0.029888218867686001</cx:pt>
          <cx:pt idx="511">0.047884214734909197</cx:pt>
          <cx:pt idx="512">0.020317371408476202</cx:pt>
          <cx:pt idx="513">0.0113001839630626</cx:pt>
          <cx:pt idx="514">-0.035266303299626697</cx:pt>
          <cx:pt idx="515">-0.0245141654693895</cx:pt>
          <cx:pt idx="516">0.041205941853542302</cx:pt>
          <cx:pt idx="517">0.049038991027704801</cx:pt>
          <cx:pt idx="518">0.0798127819881813</cx:pt>
          <cx:pt idx="519">0.063981406318842499</cx:pt>
          <cx:pt idx="520">0.073376720457986502</cx:pt>
          <cx:pt idx="521">0.026244724504658201</cx:pt>
          <cx:pt idx="522">0.032949824726191297</cx:pt>
          <cx:pt idx="523">0.015621744110329299</cx:pt>
          <cx:pt idx="524">0.012573760092308799</cx:pt>
          <cx:pt idx="525">0.054775473953011501</cx:pt>
          <cx:pt idx="526">0.036963401406964601</cx:pt>
          <cx:pt idx="527">0.047379664581018499</cx:pt>
          <cx:pt idx="528">0.043545683115203598</cx:pt>
          <cx:pt idx="529">0.029295397444615699</cx:pt>
          <cx:pt idx="530">0.0036823583256484198</cx:pt>
          <cx:pt idx="531">0.00151499486605715</cx:pt>
          <cx:pt idx="532">-0.0010977382941415</cx:pt>
          <cx:pt idx="533">-1.9847720838149701e-05</cx:pt>
          <cx:pt idx="534">0.00028559758567615998</cx:pt>
          <cx:pt idx="535">0.010040968097415601</cx:pt>
          <cx:pt idx="536">0.032785808337720601</cx:pt>
          <cx:pt idx="537">0.028980248409069501</cx:pt>
          <cx:pt idx="538">0.00674619116271184</cx:pt>
          <cx:pt idx="539">0.027516951148635199</cx:pt>
          <cx:pt idx="540">0.030551185521449298</cx:pt>
          <cx:pt idx="541">-0.0137428718233331</cx:pt>
          <cx:pt idx="542">-0.038572584437678303</cx:pt>
          <cx:pt idx="543">-0.0087467942474853191</cx:pt>
          <cx:pt idx="544">-0.0099918423762437696</cx:pt>
          <cx:pt idx="545">-0.0055465575790039998</cx:pt>
          <cx:pt idx="546">0.0137447870881889</cx:pt>
          <cx:pt idx="547">0.0573092950573941</cx:pt>
          <cx:pt idx="548">0.057412018344252101</cx:pt>
          <cx:pt idx="549">0.062675539889184201</cx:pt>
          <cx:pt idx="550">0.041713534887863099</cx:pt>
          <cx:pt idx="551">0.0067787782054678598</cx:pt>
          <cx:pt idx="552">0.0147197721335327</cx:pt>
          <cx:pt idx="553">0.030419074322967199</cx:pt>
          <cx:pt idx="554">0.035292395114143602</cx:pt>
          <cx:pt idx="555">0.055896325755038397</cx:pt>
          <cx:pt idx="556">0.0189269272702773</cx:pt>
          <cx:pt idx="557">0.017634999347102401</cx:pt>
          <cx:pt idx="558">0.0071805960001475504</cx:pt>
          <cx:pt idx="559">-1.6468202657261902e-05</cx:pt>
          <cx:pt idx="560">-3.9425638004228498e-05</cx:pt>
          <cx:pt idx="561">7.1498428907156201e-06</cx:pt>
          <cx:pt idx="562">0.00121996216007624</cx:pt>
          <cx:pt idx="563">0.012136343452174099</cx:pt>
          <cx:pt idx="564">0.0315423214538193</cx:pt>
          <cx:pt idx="565">0.018869235852310099</cx:pt>
          <cx:pt idx="566">-0.015075852836421801</cx:pt>
          <cx:pt idx="567">0.026714688233490901</cx:pt>
          <cx:pt idx="568">0.049955940225124298</cx:pt>
          <cx:pt idx="569">0.0013873847767715301</cx:pt>
          <cx:pt idx="570">-0.0096169227776993493</cx:pt>
          <cx:pt idx="571">0.0047151392775821198</cx:pt>
          <cx:pt idx="572">-0.0078121092758867</cx:pt>
          <cx:pt idx="573">-0.073527144021952998</cx:pt>
          <cx:pt idx="574">-0.052225319579741698</cx:pt>
          <cx:pt idx="575">-0.0022390493910635998</cx:pt>
          <cx:pt idx="576">0.017587068575775799</cx:pt>
          <cx:pt idx="577">0.01048715308921</cx:pt>
          <cx:pt idx="578">0.029686240416075201</cx:pt>
          <cx:pt idx="579">-0.0059327809223721599</cx:pt>
          <cx:pt idx="580">0.026904764897884698</cx:pt>
          <cx:pt idx="581">0.036040508801768602</cx:pt>
          <cx:pt idx="582">0.034063796150466001</cx:pt>
          <cx:pt idx="583">0.026765913370019</cx:pt>
          <cx:pt idx="584">0.0072982318297106002</cx:pt>
          <cx:pt idx="585">0.0036553477005533699</cx:pt>
          <cx:pt idx="586">0.00320994339969005</cx:pt>
          <cx:pt idx="587">0.000259974166271813</cx:pt>
          <cx:pt idx="588">0.00026336329483672201</cx:pt>
          <cx:pt idx="589">0.00133944814658141</cx:pt>
          <cx:pt idx="590">0.00080301775188506403</cx:pt>
          <cx:pt idx="591">0.0112230041663907</cx:pt>
          <cx:pt idx="592">0.0286876542960895</cx:pt>
          <cx:pt idx="593">0.0149938089087425</cx:pt>
          <cx:pt idx="594">-0.010531246096191301</cx:pt>
          <cx:pt idx="595">0.0011940977266030699</cx:pt>
          <cx:pt idx="596">0.0471891399472084</cx:pt>
          <cx:pt idx="597">0.0185405813791567</cx:pt>
          <cx:pt idx="598">0.0115440090218672</cx:pt>
          <cx:pt idx="599">-0.017741991652765798</cx:pt>
          <cx:pt idx="600">-0.021234137455717301</cx:pt>
          <cx:pt idx="601">-0.056334739972171102</cx:pt>
          <cx:pt idx="602">-0.079562680437413102</cx:pt>
          <cx:pt idx="603">-0.076106097998171196</cx:pt>
          <cx:pt idx="604">-0.061578945538959297</cx:pt>
          <cx:pt idx="605">-0.0142562644202631</cx:pt>
          <cx:pt idx="606">-0.0144751907889599</cx:pt>
          <cx:pt idx="607">-0.0090036255004939201</cx:pt>
          <cx:pt idx="608">0.0291810969898928</cx:pt>
          <cx:pt idx="609">0.0226301403154088</cx:pt>
          <cx:pt idx="610">0.047085801357583099</cx:pt>
          <cx:pt idx="611">0.041667391533710497</cx:pt>
          <cx:pt idx="612">-0.0039529183435834002</cx:pt>
          <cx:pt idx="613">-0.0056351863930749002</cx:pt>
          <cx:pt idx="614">0.0033187499152086898</cx:pt>
          <cx:pt idx="615">6.26735237809708e-05</cx:pt>
          <cx:pt idx="616">0.000224067195770891</cx:pt>
          <cx:pt idx="617">-0.00079659149178475997</cx:pt>
          <cx:pt idx="618">0.0013746393148715899</cx:pt>
          <cx:pt idx="619">0.0081485951891451403</cx:pt>
          <cx:pt idx="620">0.0147609186338585</cx:pt>
          <cx:pt idx="621">0.010181074002428301</cx:pt>
          <cx:pt idx="622">-0.0090113336730335992</cx:pt>
          <cx:pt idx="623">-0.0068002535192297304</cx:pt>
          <cx:pt idx="624">0.0162048521627337</cx:pt>
          <cx:pt idx="625">0.0156119012429275</cx:pt>
          <cx:pt idx="626">0.0146763556436667</cx:pt>
          <cx:pt idx="627">-0.032393838308665698</cx:pt>
          <cx:pt idx="628">-0.019716769449726699</cx:pt>
          <cx:pt idx="629">-0.0265051640379113</cx:pt>
          <cx:pt idx="630">-0.056831701721967297</cx:pt>
          <cx:pt idx="631">-0.049055481713505503</cx:pt>
          <cx:pt idx="632">-0.046991608243651298</cx:pt>
          <cx:pt idx="633">-0.052458146278141903</cx:pt>
          <cx:pt idx="634">-0.039409645517108398</cx:pt>
          <cx:pt idx="635">-0.015111137283174401</cx:pt>
          <cx:pt idx="636">-0.0031422381851006001</cx:pt>
          <cx:pt idx="637">0.018387374266883</cx:pt>
          <cx:pt idx="638">0.0234635863917412</cx:pt>
          <cx:pt idx="639">0.0035068926849218698</cx:pt>
          <cx:pt idx="640">-0.0141691176796874</cx:pt>
          <cx:pt idx="641">-0.011430584465504099</cx:pt>
          <cx:pt idx="642">-0.0041079955775886398</cx:pt>
          <cx:pt idx="643">-0.00039888111096186802</cx:pt>
          <cx:pt idx="644">-0.00013557611574177499</cx:pt>
          <cx:pt idx="645">-6.0896160924272498e-05</cx:pt>
          <cx:pt idx="646">0.000364670409325707</cx:pt>
          <cx:pt idx="647">0.0063145479149404101</cx:pt>
          <cx:pt idx="648">0.00112133559401762</cx:pt>
          <cx:pt idx="649">-0.018700100125453201</cx:pt>
          <cx:pt idx="650">-0.053021456287947299</cx:pt>
          <cx:pt idx="651">-0.029381145462886799</cx:pt>
          <cx:pt idx="652">0.0045345283264637704</cx:pt>
          <cx:pt idx="653">0.00336936399540277</cx:pt>
          <cx:pt idx="654">0.010786094523587701</cx:pt>
          <cx:pt idx="655">-0.0074829192410378297</cx:pt>
          <cx:pt idx="656">-0.0127437218202422</cx:pt>
          <cx:pt idx="657">-0.033966285045992702</cx:pt>
          <cx:pt idx="658">-0.043574571142427403</cx:pt>
          <cx:pt idx="659">-0.022464457482404401</cx:pt>
          <cx:pt idx="660">-0.049780992979289902</cx:pt>
          <cx:pt idx="661">-0.076099509804568199</cx:pt>
          <cx:pt idx="662">-0.036604354399707301</cx:pt>
          <cx:pt idx="663">-0.036452506607337197</cx:pt>
          <cx:pt idx="664">-0.032586301486228299</cx:pt>
          <cx:pt idx="665">0.00017551808255968399</cx:pt>
          <cx:pt idx="666">0.0049524300690755498</cx:pt>
          <cx:pt idx="667">-0.0071787036367772098</cx:pt>
          <cx:pt idx="668">-0.0246386598047761</cx:pt>
          <cx:pt idx="669">-0.0103649167689995</cx:pt>
          <cx:pt idx="670">-0.0020805400167922799</cx:pt>
          <cx:pt idx="671">-0.000207547616431739</cx:pt>
          <cx:pt idx="672">0.00076798198551625003</cx:pt>
          <cx:pt idx="673">0.00021636215336773599</cx:pt>
          <cx:pt idx="674">-0.00029513652078815402</cx:pt>
          <cx:pt idx="675">-0.00252482861555022</cx:pt>
          <cx:pt idx="676">-0.0079962031801803397</cx:pt>
          <cx:pt idx="677">-0.022964351682035498</cx:pt>
          <cx:pt idx="678">-0.0520638444927937</cx:pt>
          <cx:pt idx="679">-0.044624276507264901</cx:pt>
          <cx:pt idx="680">-0.044020419190231003</cx:pt>
          <cx:pt idx="681">-0.038153609157693599</cx:pt>
          <cx:pt idx="682">-0.026723709859001899</cx:pt>
          <cx:pt idx="683">-0.025136538303850601</cx:pt>
          <cx:pt idx="684">-0.058389230152313398</cx:pt>
          <cx:pt idx="685">-0.063683441329144899</cx:pt>
          <cx:pt idx="686">-0.071800410888029603</cx:pt>
          <cx:pt idx="687">-0.045936234622650299</cx:pt>
          <cx:pt idx="688">-0.036697525595337503</cx:pt>
          <cx:pt idx="689">-0.067143239983183098</cx:pt>
          <cx:pt idx="690">-0.045906906712404598</cx:pt>
          <cx:pt idx="691">-0.058090004025282901</cx:pt>
          <cx:pt idx="692">-0.0528189656859539</cx:pt>
          <cx:pt idx="693">-0.0416915961375115</cx:pt>
          <cx:pt idx="694">-0.0181983481141147</cx:pt>
          <cx:pt idx="695">-0.01269683676917</cx:pt>
          <cx:pt idx="696">-0.00168066000546178</cx:pt>
          <cx:pt idx="697">0.00163106517312786</cx:pt>
          <cx:pt idx="698">-0.000121874216042315</cx:pt>
          <cx:pt idx="699">-0.000121596813729304</cx:pt>
          <cx:pt idx="700">-1.34739038969281e-05</cx:pt>
          <cx:pt idx="701">0.00022693785938898901</cx:pt>
          <cx:pt idx="702">0.00028539366930720601</cx:pt>
          <cx:pt idx="703">-0.00018683275700511601</cx:pt>
          <cx:pt idx="704">-0.0011548860153255799</cx:pt>
          <cx:pt idx="705">-0.0074932762719038901</cx:pt>
          <cx:pt idx="706">-0.0074879737481221096</cx:pt>
          <cx:pt idx="707">-0.0054484624557014499</cx:pt>
          <cx:pt idx="708">-0.020302670923116301</cx:pt>
          <cx:pt idx="709">-0.031624040832641302</cx:pt>
          <cx:pt idx="710">-0.024114139334947399</cx:pt>
          <cx:pt idx="711">-0.026890297671657199</cx:pt>
          <cx:pt idx="712">-0.042354382344458298</cx:pt>
          <cx:pt idx="713">-0.0326106512687259</cx:pt>
          <cx:pt idx="714">-0.043945509834930702</cx:pt>
          <cx:pt idx="715">-0.0240195355100381</cx:pt>
          <cx:pt idx="716">-0.0127007873580784</cx:pt>
          <cx:pt idx="717">-0.043089458289720002</cx:pt>
          <cx:pt idx="718">-0.051976325503993198</cx:pt>
          <cx:pt idx="719">-0.053612548980658301</cx:pt>
          <cx:pt idx="720">-0.041179903776212598</cx:pt>
          <cx:pt idx="721">-0.0150422391692598</cx:pt>
          <cx:pt idx="722">-0.0067780727722183201</cx:pt>
          <cx:pt idx="723">-0.00211855652183596</cx:pt>
          <cx:pt idx="724">-0.0013875034561946101</cx:pt>
          <cx:pt idx="725">-0.000129501198812788</cx:pt>
          <cx:pt idx="726">0.000166346763574195</cx:pt>
          <cx:pt idx="727">-3.38929628279868e-05</cx:pt>
          <cx:pt idx="728">0.00045182319879877699</cx:pt>
          <cx:pt idx="729">-0.000219112511267349</cx:pt>
          <cx:pt idx="730">0.000123224234430684</cx:pt>
          <cx:pt idx="731">-0.000221596234940093</cx:pt>
          <cx:pt idx="732">0.00015395937324488599</cx:pt>
          <cx:pt idx="733">3.9766267529334899e-05</cx:pt>
          <cx:pt idx="734">-0.00201619247560852</cx:pt>
          <cx:pt idx="735">-0.0036956640398071701</cx:pt>
          <cx:pt idx="736">-0.0080501000123141108</cx:pt>
          <cx:pt idx="737">-0.0092509759405968103</cx:pt>
          <cx:pt idx="738">-0.0090469138293272303</cx:pt>
          <cx:pt idx="739">-0.0073668167918724704</cx:pt>
          <cx:pt idx="740">-0.0036539403599984599</cx:pt>
          <cx:pt idx="741">-0.0061546298524553797</cx:pt>
          <cx:pt idx="742">-0.0166948585975163</cx:pt>
          <cx:pt idx="743">-0.015235644023991701</cx:pt>
          <cx:pt idx="744">-0.013666689994485601</cx:pt>
          <cx:pt idx="745">-0.0195142892344118</cx:pt>
          <cx:pt idx="746">-0.0140570161398718</cx:pt>
          <cx:pt idx="747">-0.014588321558211201</cx:pt>
          <cx:pt idx="748">-0.0106859324453067</cx:pt>
          <cx:pt idx="749">-0.0057550700135521604</cx:pt>
          <cx:pt idx="750">-0.0051655335136110104</cx:pt>
          <cx:pt idx="751">0.00069006520077233801</cx:pt>
          <cx:pt idx="752">-0.00062021222338770002</cx:pt>
          <cx:pt idx="753">7.5046427069721695e-05</cx:pt>
          <cx:pt idx="754">0.000239143130519339</cx:pt>
          <cx:pt idx="755">0.00032709938396363998</cx:pt>
          <cx:pt idx="756">-3.9698268998280797e-06</cx:pt>
          <cx:pt idx="757">-0.000318725085745402</cx:pt>
          <cx:pt idx="758">-9.1724761826453597e-05</cx:pt>
          <cx:pt idx="759">6.1776594768845895e-05</cx:pt>
          <cx:pt idx="760">0.00056544195927291996</cx:pt>
          <cx:pt idx="761">-0.00038579364390581701</cx:pt>
          <cx:pt idx="762">-0.00023290200711775601</cx:pt>
          <cx:pt idx="763">-0.0018066758287166101</cx:pt>
          <cx:pt idx="764">-0.0024206919692983898</cx:pt>
          <cx:pt idx="765">-0.00061797962710160497</cx:pt>
          <cx:pt idx="766">0.00028105011379648301</cx:pt>
          <cx:pt idx="767">0.00108328971380755</cx:pt>
          <cx:pt idx="768">0.00092518482156116904</cx:pt>
          <cx:pt idx="769">-0.00082679575930767301</cx:pt>
          <cx:pt idx="770">-0.0021847858974736799</cx:pt>
          <cx:pt idx="771">-0.0024783540845070701</cx:pt>
          <cx:pt idx="772">-0.0022573098183998998</cx:pt>
          <cx:pt idx="773">-0.0032829013113323002</cx:pt>
          <cx:pt idx="774">-0.0046190030049540797</cx:pt>
          <cx:pt idx="775">-0.0014595042103990399</cx:pt>
          <cx:pt idx="776">-0.00053545955137256497</cx:pt>
          <cx:pt idx="777">-0.00060586966294624703</cx:pt>
          <cx:pt idx="778">-0.00371434102058164</cx:pt>
          <cx:pt idx="779">-0.00069012991998869595</cx:pt>
          <cx:pt idx="780">0.00041189144067727202</cx:pt>
          <cx:pt idx="781">-0.000420632243431182</cx:pt>
          <cx:pt idx="782">0.00013456705588851499</cx:pt>
          <cx:pt idx="783">-0.00056380071772548705</cx:pt>
          <cx:pt idx="784">-0.00094081094843118747</cx:pt>
          <cx:pt idx="785">-0.0011193308391267574</cx:pt>
          <cx:pt idx="786">-0.0074478840412406499</cx:pt>
          <cx:pt idx="787">-0.0094716104876922252</cx:pt>
          <cx:pt idx="788">-0.01145449483056735</cx:pt>
          <cx:pt idx="789">-0.0079598925822956992</cx:pt>
          <cx:pt idx="790">-0.0050821418409883251</cx:pt>
          <cx:pt idx="791">-0.0016192541476776825</cx:pt>
          <cx:pt idx="792">0.0092964807082768757</cx:pt>
          <cx:pt idx="793">0.0045907022365146754</cx:pt>
          <cx:pt idx="794">0.0050681476251333499</cx:pt>
          <cx:pt idx="795">-0.0027160406813790498</cx:pt>
          <cx:pt idx="796">-0.0027744883148655749</cx:pt>
          <cx:pt idx="797">-0.0076388496824655004</cx:pt>
          <cx:pt idx="798">-0.015217115125125726</cx:pt>
          <cx:pt idx="799">-0.015382978831701024</cx:pt>
          <cx:pt idx="800">-0.013670867968596024</cx:pt>
          <cx:pt idx="801">-0.006378313584790375</cx:pt>
          <cx:pt idx="802">-0.0083848736658644497</cx:pt>
          <cx:pt idx="803">-0.0115811331478946</cx:pt>
          <cx:pt idx="804">-0.01143024767255625</cx:pt>
          <cx:pt idx="805">0.0001162657548374575</cx:pt>
          <cx:pt idx="806">0.0011266041828195926</cx:pt>
          <cx:pt idx="807">0.0002098985292418825</cx:pt>
          <cx:pt idx="808">-7.8118499413024498e-05</cx:pt>
          <cx:pt idx="809">0.00035055840536979248</cx:pt>
          <cx:pt idx="810">5.4191503406743249e-05</cx:pt>
          <cx:pt idx="811">-0.00026148571827308001</cx:pt>
          <cx:pt idx="812">-0.0011959568208595949</cx:pt>
          <cx:pt idx="813">-0.0038133955656238748</cx:pt>
          <cx:pt idx="814">-0.0094714994311015255</cx:pt>
          <cx:pt idx="815">-0.0073271176398570998</cx:pt>
          <cx:pt idx="816">-0.010196110553581749</cx:pt>
          <cx:pt idx="817">-0.010436718541585101</cx:pt>
          <cx:pt idx="818">0.0030764029360068001</cx:pt>
          <cx:pt idx="819">0.0051988561038937998</cx:pt>
          <cx:pt idx="820">0.0043272739902071996</cx:pt>
          <cx:pt idx="821">0.0084791687855153997</cx:pt>
          <cx:pt idx="822">0.0048610079139905001</cx:pt>
          <cx:pt idx="823">-0.00074621688686108247</cx:pt>
          <cx:pt idx="824">-0.00331752278161395</cx:pt>
          <cx:pt idx="825">-0.0069123306689910253</cx:pt>
          <cx:pt idx="826">-0.01254796588355785</cx:pt>
          <cx:pt idx="827">-0.010388805600786276</cx:pt>
          <cx:pt idx="828">-0.0052100993144540498</cx:pt>
          <cx:pt idx="829">-0.0082316754346023254</cx:pt>
          <cx:pt idx="830">-0.014566117952614225</cx:pt>
          <cx:pt idx="831">-0.01521390222298165</cx:pt>
          <cx:pt idx="832">-0.010971618217855675</cx:pt>
          <cx:pt idx="833">-0.0042035183868567002</cx:pt>
          <cx:pt idx="834">0.0005506488543164</cx:pt>
          <cx:pt idx="835">0.00013018171792182425</cx:pt>
          <cx:pt idx="836">-0.00013637581724650774</cx:pt>
          <cx:pt idx="837">-1.6651667275898975e-05</cx:pt>
          <cx:pt idx="838">-0.00016742677187856275</cx:pt>
          <cx:pt idx="839">-0.00027022586055985002</cx:pt>
          <cx:pt idx="840">-0.00051872657810231499</cx:pt>
          <cx:pt idx="841">-0.0033014335959796999</cx:pt>
          <cx:pt idx="842">-0.0078128022893692757</cx:pt>
          <cx:pt idx="843">-0.0088952915344373499</cx:pt>
          <cx:pt idx="844">-0.0085811691688460756</cx:pt>
          <cx:pt idx="845">-0.0093869585484135758</cx:pt>
          <cx:pt idx="846">-0.0012666762792475875</cx:pt>
          <cx:pt idx="847">-0.0065095761013517</cx:pt>
          <cx:pt idx="848">-0.0030067243674073499</cx:pt>
          <cx:pt idx="849">0.0074550603419139749</cx:pt>
          <cx:pt idx="850">0.0018613095502016575</cx:pt>
          <cx:pt idx="851">-0.0019772723903868027</cx:pt>
          <cx:pt idx="852">-0.018838184616011576</cx:pt>
          <cx:pt idx="853">-0.021186750603606825</cx:pt>
          <cx:pt idx="854">-0.0094009633008023258</cx:pt>
          <cx:pt idx="855">-0.00258555620303395</cx:pt>
          <cx:pt idx="856">-0.003569675627671875</cx:pt>
          <cx:pt idx="857">-0.0057947901149727503</cx:pt>
          <cx:pt idx="858">-0.0074811310319773498</cx:pt>
          <cx:pt idx="859">-0.012532752300208975</cx:pt>
          <cx:pt idx="860">-0.0072476390665717752</cx:pt>
          <cx:pt idx="861">-8.2581805290185e-05</cx:pt>
          <cx:pt idx="862">-0.0023499145923125248</cx:pt>
          <cx:pt idx="863">-0.0015508354222667274</cx:pt>
          <cx:pt idx="864">-0.00053362145057911251</cx:pt>
          <cx:pt idx="865">-0.00014956949116290175</cx:pt>
          <cx:pt idx="866">-0.000184565193542319</cx:pt>
          <cx:pt idx="867">-0.00053297292489279998</cx:pt>
          <cx:pt idx="868">-0.00077037521245693498</cx:pt>
          <cx:pt idx="869">-0.0013650149941369699</cx:pt>
          <cx:pt idx="870">0.00056967543339677003</cx:pt>
          <cx:pt idx="871">-0.0015672792695723</cx:pt>
          <cx:pt idx="872">-0.0067020150563954746</cx:pt>
          <cx:pt idx="873">-0.011678330221866651</cx:pt>
          <cx:pt idx="874">-0.0049031539088525249</cx:pt>
          <cx:pt idx="875">-0.0058767407482426754</cx:pt>
          <cx:pt idx="876">0.0045187862919494502</cx:pt>
          <cx:pt idx="877">0.0037442750393469749</cx:pt>
          <cx:pt idx="878">-0.0046418106361131497</cx:pt>
          <cx:pt idx="879">-0.018388761326096476</cx:pt>
          <cx:pt idx="880">-0.028950016889733251</cx:pt>
          <cx:pt idx="881">-0.01247003825471415</cx:pt>
          <cx:pt idx="882">0.0045199396794594997</cx:pt>
          <cx:pt idx="883">0.0084462634583004504</cx:pt>
          <cx:pt idx="884">-0.00094081094843118747</cx:pt>
          <cx:pt idx="885">-0.0011193308391267574</cx:pt>
          <cx:pt idx="886">-0.0074478840412406499</cx:pt>
          <cx:pt idx="887">-0.0094716104876922252</cx:pt>
          <cx:pt idx="888">-0.01145449483056735</cx:pt>
          <cx:pt idx="889">-0.0079598925822956992</cx:pt>
          <cx:pt idx="890">-0.0050821418409883251</cx:pt>
          <cx:pt idx="891">-0.0016192541476776825</cx:pt>
          <cx:pt idx="892">0.0092964807082768757</cx:pt>
          <cx:pt idx="893">0.0045907022365146754</cx:pt>
          <cx:pt idx="894">0.0050681476251333499</cx:pt>
          <cx:pt idx="895">-0.0027160406813790498</cx:pt>
          <cx:pt idx="896">-0.0027744883148655749</cx:pt>
          <cx:pt idx="897">-0.0076388496824655004</cx:pt>
          <cx:pt idx="898">-0.015217115125125726</cx:pt>
          <cx:pt idx="899">-0.015382978831701024</cx:pt>
          <cx:pt idx="900">-0.013670867968596024</cx:pt>
          <cx:pt idx="901">-0.006378313584790375</cx:pt>
          <cx:pt idx="902">-0.0083848736658644497</cx:pt>
          <cx:pt idx="903">-0.0115811331478946</cx:pt>
          <cx:pt idx="904">-0.01143024767255625</cx:pt>
          <cx:pt idx="905">0.0001162657548374575</cx:pt>
          <cx:pt idx="906">0.0011266041828195926</cx:pt>
          <cx:pt idx="907">0.0002098985292418825</cx:pt>
          <cx:pt idx="908">-7.8118499413024498e-05</cx:pt>
          <cx:pt idx="909">0.00035055840536979248</cx:pt>
          <cx:pt idx="910">5.4191503406743249e-05</cx:pt>
          <cx:pt idx="911">-0.00026148571827308001</cx:pt>
          <cx:pt idx="912">-0.0011959568208595949</cx:pt>
          <cx:pt idx="913">-0.0038133955656238748</cx:pt>
          <cx:pt idx="914">-0.0094714994311015255</cx:pt>
          <cx:pt idx="915">-0.0073271176398570998</cx:pt>
          <cx:pt idx="916">-0.010196110553581749</cx:pt>
          <cx:pt idx="917">-0.010436718541585101</cx:pt>
          <cx:pt idx="918">0.0030764029360068001</cx:pt>
          <cx:pt idx="919">0.0051988561038937998</cx:pt>
          <cx:pt idx="920">0.0043272739902071996</cx:pt>
          <cx:pt idx="921">0.0084791687855153997</cx:pt>
          <cx:pt idx="922">0.0048610079139905001</cx:pt>
          <cx:pt idx="923">-0.00074621688686108247</cx:pt>
          <cx:pt idx="924">-0.00331752278161395</cx:pt>
          <cx:pt idx="925">-0.0069123306689910253</cx:pt>
          <cx:pt idx="926">-0.01254796588355785</cx:pt>
          <cx:pt idx="927">-0.010388805600786276</cx:pt>
          <cx:pt idx="928">-0.0052100993144540498</cx:pt>
          <cx:pt idx="929">-0.0082316754346023254</cx:pt>
          <cx:pt idx="930">-0.014566117952614225</cx:pt>
          <cx:pt idx="931">-0.01521390222298165</cx:pt>
          <cx:pt idx="932">-0.010971618217855675</cx:pt>
          <cx:pt idx="933">-0.0042035183868567002</cx:pt>
          <cx:pt idx="934">0.0005506488543164</cx:pt>
          <cx:pt idx="935">0.00013018171792182425</cx:pt>
          <cx:pt idx="936">-0.00013637581724650774</cx:pt>
          <cx:pt idx="937">-1.6651667275898975e-05</cx:pt>
          <cx:pt idx="938">-0.00016742677187856275</cx:pt>
          <cx:pt idx="939">-0.00027022586055985002</cx:pt>
          <cx:pt idx="940">-0.00051872657810231499</cx:pt>
          <cx:pt idx="941">-0.0033014335959796999</cx:pt>
          <cx:pt idx="942">-0.0078128022893692757</cx:pt>
          <cx:pt idx="943">-0.0088952915344373499</cx:pt>
          <cx:pt idx="944">-0.0085811691688460756</cx:pt>
          <cx:pt idx="945">-0.0093869585484135758</cx:pt>
          <cx:pt idx="946">-0.0012666762792475875</cx:pt>
          <cx:pt idx="947">-0.0065095761013517</cx:pt>
          <cx:pt idx="948">-0.0030067243674073499</cx:pt>
          <cx:pt idx="949">0.0074550603419139749</cx:pt>
          <cx:pt idx="950">0.0018613095502016575</cx:pt>
          <cx:pt idx="951">-0.0019772723903868027</cx:pt>
          <cx:pt idx="952">-0.018838184616011576</cx:pt>
          <cx:pt idx="953">-0.021186750603606825</cx:pt>
          <cx:pt idx="954">-0.0094009633008023258</cx:pt>
          <cx:pt idx="955">-0.00258555620303395</cx:pt>
          <cx:pt idx="956">-0.003569675627671875</cx:pt>
          <cx:pt idx="957">-0.0057947901149727503</cx:pt>
          <cx:pt idx="958">-0.0074811310319773498</cx:pt>
          <cx:pt idx="959">-0.012532752300208975</cx:pt>
          <cx:pt idx="960">-0.0072476390665717752</cx:pt>
          <cx:pt idx="961">-8.2581805290185e-05</cx:pt>
          <cx:pt idx="962">-0.0023499145923125248</cx:pt>
          <cx:pt idx="963">-0.0015508354222667274</cx:pt>
          <cx:pt idx="964">-0.00053362145057911251</cx:pt>
          <cx:pt idx="965">-0.00014956949116290175</cx:pt>
          <cx:pt idx="966">-0.000184565193542319</cx:pt>
          <cx:pt idx="967">-0.00053297292489279998</cx:pt>
          <cx:pt idx="968">-0.00077037521245693498</cx:pt>
          <cx:pt idx="969">-0.0013650149941369699</cx:pt>
          <cx:pt idx="970">0.00056967543339677003</cx:pt>
          <cx:pt idx="971">-0.0015672792695723</cx:pt>
          <cx:pt idx="972">-0.0067020150563954746</cx:pt>
          <cx:pt idx="973">-0.011678330221866651</cx:pt>
          <cx:pt idx="974">-0.0049031539088525249</cx:pt>
          <cx:pt idx="975">-0.0058767407482426754</cx:pt>
          <cx:pt idx="976">0.0045187862919494502</cx:pt>
          <cx:pt idx="977">0.0037442750393469749</cx:pt>
          <cx:pt idx="978">-0.0046418106361131497</cx:pt>
          <cx:pt idx="979">-0.018388761326096476</cx:pt>
          <cx:pt idx="980">-0.028950016889733251</cx:pt>
          <cx:pt idx="981">-0.01247003825471415</cx:pt>
          <cx:pt idx="982">0.0045199396794594997</cx:pt>
          <cx:pt idx="983">0.0084462634583004504</cx:pt>
          <cx:pt idx="984">-0.00094081094843118747</cx:pt>
          <cx:pt idx="985">-0.0011193308391267574</cx:pt>
          <cx:pt idx="986">-0.0074478840412406499</cx:pt>
          <cx:pt idx="987">-0.0094716104876922252</cx:pt>
          <cx:pt idx="988">-0.01145449483056735</cx:pt>
          <cx:pt idx="989">-0.0079598925822956992</cx:pt>
          <cx:pt idx="990">-0.0050821418409883251</cx:pt>
          <cx:pt idx="991">-0.0016192541476776825</cx:pt>
          <cx:pt idx="992">0.0092964807082768757</cx:pt>
          <cx:pt idx="993">0.0045907022365146754</cx:pt>
          <cx:pt idx="994">0.0050681476251333499</cx:pt>
          <cx:pt idx="995">-0.0027160406813790498</cx:pt>
          <cx:pt idx="996">-0.0027744883148655749</cx:pt>
          <cx:pt idx="997">-0.0076388496824655004</cx:pt>
          <cx:pt idx="998">-0.015217115125125726</cx:pt>
          <cx:pt idx="999">-0.015382978831701024</cx:pt>
          <cx:pt idx="1000">-0.013670867968596024</cx:pt>
          <cx:pt idx="1001">-0.006378313584790375</cx:pt>
          <cx:pt idx="1002">-0.0083848736658644497</cx:pt>
          <cx:pt idx="1003">-0.0115811331478946</cx:pt>
          <cx:pt idx="1004">-0.01143024767255625</cx:pt>
          <cx:pt idx="1005">0.0001162657548374575</cx:pt>
          <cx:pt idx="1006">0.0011266041828195926</cx:pt>
          <cx:pt idx="1007">0.0002098985292418825</cx:pt>
          <cx:pt idx="1008">-7.8118499413024498e-05</cx:pt>
          <cx:pt idx="1009">0.00035055840536979248</cx:pt>
          <cx:pt idx="1010">5.4191503406743249e-05</cx:pt>
          <cx:pt idx="1011">-0.00026148571827308001</cx:pt>
          <cx:pt idx="1012">-0.0011959568208595949</cx:pt>
          <cx:pt idx="1013">-0.0038133955656238748</cx:pt>
          <cx:pt idx="1014">-0.0094714994311015255</cx:pt>
          <cx:pt idx="1015">-0.0073271176398570998</cx:pt>
          <cx:pt idx="1016">-0.010196110553581749</cx:pt>
          <cx:pt idx="1017">-0.010436718541585101</cx:pt>
          <cx:pt idx="1018">0.0030764029360068001</cx:pt>
          <cx:pt idx="1019">0.0051988561038937998</cx:pt>
          <cx:pt idx="1020">0.0043272739902071996</cx:pt>
          <cx:pt idx="1021">0.0084791687855153997</cx:pt>
          <cx:pt idx="1022">0.0048610079139905001</cx:pt>
          <cx:pt idx="1023">-0.00074621688686108247</cx:pt>
          <cx:pt idx="1024">-0.00331752278161395</cx:pt>
          <cx:pt idx="1025">-0.0069123306689910253</cx:pt>
          <cx:pt idx="1026">-0.01254796588355785</cx:pt>
          <cx:pt idx="1027">-0.010388805600786276</cx:pt>
          <cx:pt idx="1028">-0.0052100993144540498</cx:pt>
          <cx:pt idx="1029">-0.0082316754346023254</cx:pt>
          <cx:pt idx="1030">-0.014566117952614225</cx:pt>
          <cx:pt idx="1031">-0.01521390222298165</cx:pt>
          <cx:pt idx="1032">-0.010971618217855675</cx:pt>
          <cx:pt idx="1033">-0.0042035183868567002</cx:pt>
          <cx:pt idx="1034">0.0005506488543164</cx:pt>
          <cx:pt idx="1035">0.00013018171792182425</cx:pt>
          <cx:pt idx="1036">-0.00013637581724650774</cx:pt>
          <cx:pt idx="1037">-1.6651667275898975e-05</cx:pt>
          <cx:pt idx="1038">-0.00016742677187856275</cx:pt>
          <cx:pt idx="1039">-0.00027022586055985002</cx:pt>
          <cx:pt idx="1040">-0.00051872657810231499</cx:pt>
          <cx:pt idx="1041">-0.0033014335959796999</cx:pt>
          <cx:pt idx="1042">-0.0078128022893692757</cx:pt>
          <cx:pt idx="1043">-0.0088952915344373499</cx:pt>
          <cx:pt idx="1044">-0.0085811691688460756</cx:pt>
          <cx:pt idx="1045">-0.0093869585484135758</cx:pt>
          <cx:pt idx="1046">-0.0012666762792475875</cx:pt>
          <cx:pt idx="1047">-0.0065095761013517</cx:pt>
          <cx:pt idx="1048">-0.0030067243674073499</cx:pt>
          <cx:pt idx="1049">0.0074550603419139749</cx:pt>
          <cx:pt idx="1050">0.0018613095502016575</cx:pt>
          <cx:pt idx="1051">-0.0019772723903868027</cx:pt>
          <cx:pt idx="1052">-0.018838184616011576</cx:pt>
          <cx:pt idx="1053">-0.021186750603606825</cx:pt>
          <cx:pt idx="1054">-0.0094009633008023258</cx:pt>
          <cx:pt idx="1055">-0.00258555620303395</cx:pt>
          <cx:pt idx="1056">-0.003569675627671875</cx:pt>
          <cx:pt idx="1057">-0.0057947901149727503</cx:pt>
          <cx:pt idx="1058">-0.0074811310319773498</cx:pt>
          <cx:pt idx="1059">-0.012532752300208975</cx:pt>
          <cx:pt idx="1060">-0.0072476390665717752</cx:pt>
          <cx:pt idx="1061">-8.2581805290185e-05</cx:pt>
          <cx:pt idx="1062">-0.0023499145923125248</cx:pt>
          <cx:pt idx="1063">-0.0015508354222667274</cx:pt>
          <cx:pt idx="1064">-0.00053362145057911251</cx:pt>
          <cx:pt idx="1065">-0.00014956949116290175</cx:pt>
          <cx:pt idx="1066">-0.000184565193542319</cx:pt>
          <cx:pt idx="1067">-0.00053297292489279998</cx:pt>
          <cx:pt idx="1068">-0.00077037521245693498</cx:pt>
          <cx:pt idx="1069">-0.0013650149941369699</cx:pt>
          <cx:pt idx="1070">0.00056967543339677003</cx:pt>
          <cx:pt idx="1071">-0.0015672792695723</cx:pt>
          <cx:pt idx="1072">-0.0067020150563954746</cx:pt>
          <cx:pt idx="1073">-0.011678330221866651</cx:pt>
          <cx:pt idx="1074">-0.0049031539088525249</cx:pt>
          <cx:pt idx="1075">-0.0058767407482426754</cx:pt>
          <cx:pt idx="1076">0.0045187862919494502</cx:pt>
          <cx:pt idx="1077">0.0037442750393469749</cx:pt>
          <cx:pt idx="1078">-0.0046418106361131497</cx:pt>
          <cx:pt idx="1079">-0.018388761326096476</cx:pt>
          <cx:pt idx="1080">-0.028950016889733251</cx:pt>
          <cx:pt idx="1081">-0.01247003825471415</cx:pt>
          <cx:pt idx="1082">0.0045199396794594997</cx:pt>
          <cx:pt idx="1083">0.0084462634583004504</cx:pt>
        </cx:lvl>
      </cx:numDim>
    </cx:data>
    <cx:data id="160">
      <cx:numDim type="val">
        <cx:f>Sheet2!$FE$1:$FE$1084</cx:f>
        <cx:lvl ptCount="1084" formatCode="0.00E+00">
          <cx:pt idx="0">3.2882271295000003e-05</cx:pt>
          <cx:pt idx="1">-2.9984601346371302e-05</cx:pt>
          <cx:pt idx="2">-0.00051935908630038096</cx:pt>
          <cx:pt idx="3">-0.00041193942922114002</cx:pt>
          <cx:pt idx="4">-0.000158622912307181</cx:pt>
          <cx:pt idx="5">9.9057484082833996e-05</cx:pt>
          <cx:pt idx="6">-0.000117421439934907</cx:pt>
          <cx:pt idx="7">-2.1191524417710999e-05</cx:pt>
          <cx:pt idx="8">5.4146923355212202e-05</cx:pt>
          <cx:pt idx="9">0.00051973923985906801</cx:pt>
          <cx:pt idx="10">0.00058427760076332701</cx:pt>
          <cx:pt idx="11">9.5334430406107001e-05</cx:pt>
          <cx:pt idx="12">-4.0853014502297302e-05</cx:pt>
          <cx:pt idx="13">0.00030318357203110499</cx:pt>
          <cx:pt idx="14">-3.6810720096208601e-06</cx:pt>
          <cx:pt idx="15">2.1518189708014298e-05</cx:pt>
          <cx:pt idx="16">0.00015087829603938299</cx:pt>
          <cx:pt idx="17">0.000295899304548542</cx:pt>
          <cx:pt idx="18">-0.00032365091234593402</cx:pt>
          <cx:pt idx="19">0.00056924255320046501</cx:pt>
          <cx:pt idx="20">0.00030213619273653701</cx:pt>
          <cx:pt idx="21">0.00047633220973114602</cx:pt>
          <cx:pt idx="22">-4.8328002152148701e-05</cx:pt>
          <cx:pt idx="23">1.7712614519381399e-06</cx:pt>
          <cx:pt idx="24">-0.00024467352227395699</cx:pt>
          <cx:pt idx="25">-0.00021047763812291799</cx:pt>
          <cx:pt idx="26">0.00013733427155421799</cx:pt>
          <cx:pt idx="27">0.0011726180494097201</cx:pt>
          <cx:pt idx="28">0.00015033445063944499</cx:pt>
          <cx:pt idx="29">-6.9379085961830306e-05</cx:pt>
          <cx:pt idx="30">1.4624749152987699e-05</cx:pt>
          <cx:pt idx="31">3.24626348382089e-05</cx:pt>
          <cx:pt idx="32">0.000623283751419283</cx:pt>
          <cx:pt idx="33">0.00029454343905157198</cx:pt>
          <cx:pt idx="34">0.00056027898063780999</cx:pt>
          <cx:pt idx="35">-0.00073169467302723905</cx:pt>
          <cx:pt idx="36">9.8946915710984095e-06</cx:pt>
          <cx:pt idx="37">-9.73598468913778e-05</cx:pt>
          <cx:pt idx="38">-0.00090424273126451897</cx:pt>
          <cx:pt idx="39">-0.00065944619258097401</cx:pt>
          <cx:pt idx="40">0.00028211316297623701</cx:pt>
          <cx:pt idx="41">-0.0019412970554819099</cx:pt>
          <cx:pt idx="42">-0.00116480164280493</cx:pt>
          <cx:pt idx="43">-0.000588735618620184</cx:pt>
          <cx:pt idx="44">0.00079377229100736197</cx:pt>
          <cx:pt idx="45">-0.000111604558433602</cx:pt>
          <cx:pt idx="46">0.00044964507232304098</cx:pt>
          <cx:pt idx="47">-0.00034594052765858798</cx:pt>
          <cx:pt idx="48">0.000240177189584515</cx:pt>
          <cx:pt idx="49">-0.00066702002197092697</cx:pt>
          <cx:pt idx="50">-7.7976176709425901e-05</cx:pt>
          <cx:pt idx="51">0.00029208075150553403</cx:pt>
          <cx:pt idx="52">0.000598004648695986</cx:pt>
          <cx:pt idx="53">-0.00042161372181065399</cx:pt>
          <cx:pt idx="54">-2.7487141356339001e-05</cx:pt>
          <cx:pt idx="55">0.00015206321207397199</cx:pt>
          <cx:pt idx="56">0.000171578770507395</cx:pt>
          <cx:pt idx="57">0.00028044084485985798</cx:pt>
          <cx:pt idx="58">-0.00018033283948778301</cx:pt>
          <cx:pt idx="59">-6.9078984030396506e-05</cx:pt>
          <cx:pt idx="60">-0.00024024937306114</cx:pt>
          <cx:pt idx="61">0.00036557168913455598</cx:pt>
          <cx:pt idx="62">8.8129523570564598e-05</cx:pt>
          <cx:pt idx="63">-0.00027642861461270302</cx:pt>
          <cx:pt idx="64">0.00017692499957107499</cx:pt>
          <cx:pt idx="65">0.00040040344722427402</cx:pt>
          <cx:pt idx="66">-0.00088690379092602896</cx:pt>
          <cx:pt idx="67">-0.00091217399376998997</cx:pt>
          <cx:pt idx="68">0.00078967594987912901</cx:pt>
          <cx:pt idx="69">1.48038137676216e-05</cx:pt>
          <cx:pt idx="70">-0.0045570977588679697</cx:pt>
          <cx:pt idx="71">-0.0030899942141063398</cx:pt>
          <cx:pt idx="72">0.00019379583319927501</cx:pt>
          <cx:pt idx="73">-0.0016636622818921401</cx:pt>
          <cx:pt idx="74">-0.0042647103086840398</cx:pt>
          <cx:pt idx="75">-0.0072646322466400704</cx:pt>
          <cx:pt idx="76">-0.0046464902723225799</cx:pt>
          <cx:pt idx="77">-0.00297941653320965</cx:pt>
          <cx:pt idx="78">-0.0020461541309648801</cx:pt>
          <cx:pt idx="79">-0.00015343875397496801</cx:pt>
          <cx:pt idx="80">0.00041104946387033199</cx:pt>
          <cx:pt idx="81">-3.1302027136255502e-05</cx:pt>
          <cx:pt idx="82">-0.00013541358513240699</cx:pt>
          <cx:pt idx="83">-4.7727433646089197e-05</cx:pt>
          <cx:pt idx="84">-0.00052010688628824505</cx:pt>
          <cx:pt idx="85">-0.000426220363455017</cx:pt>
          <cx:pt idx="86">-0.000385391896156703</cx:pt>
          <cx:pt idx="87">8.17989372467832e-05</cx:pt>
          <cx:pt idx="88">-0.00080470550952007496</cx:pt>
          <cx:pt idx="89">-0.00047412472137610802</cx:pt>
          <cx:pt idx="90">-0.00114388943461397</cx:pt>
          <cx:pt idx="91">-0.0017959830043128</cx:pt>
          <cx:pt idx="92">-0.00192222492656459</cx:pt>
          <cx:pt idx="93">0.0017856329372980999</cx:pt>
          <cx:pt idx="94">0.0033465635447667398</cx:pt>
          <cx:pt idx="95">0.0052696080469429498</cx:pt>
          <cx:pt idx="96">0.0027347280274826798</cx:pt>
          <cx:pt idx="97">-0.0029432442183224398</cx:pt>
          <cx:pt idx="98">-0.016571391044560201</cx:pt>
          <cx:pt idx="99">-0.019638554532197101</cx:pt>
          <cx:pt idx="100">-0.0094078038036814002</cx:pt>
          <cx:pt idx="101">-0.0139005902808378</cx:pt>
          <cx:pt idx="102">-0.0079759440964045896</cx:pt>
          <cx:pt idx="103">-0.0125082859741941</cx:pt>
          <cx:pt idx="104">-0.016552446759997699</cx:pt>
          <cx:pt idx="105">-0.0053251150527188701</cx:pt>
          <cx:pt idx="106">-0.00070271641323863497</cx:pt>
          <cx:pt idx="107">0.00092037522978495796</cx:pt>
          <cx:pt idx="108">-0.0013827059119179701</cx:pt>
          <cx:pt idx="109">-0.00060999538839062002</cx:pt>
          <cx:pt idx="110">-0.00035806496293040301</cx:pt>
          <cx:pt idx="111">0.00018066838884323399</cx:pt>
          <cx:pt idx="112">0.00053529684904994699</cx:pt>
          <cx:pt idx="113">-0.00026476561992670099</cx:pt>
          <cx:pt idx="114">-0.000132919791362894</cx:pt>
          <cx:pt idx="115">-0.00064930265976231405</cx:pt>
          <cx:pt idx="116">-0.0016088325020249801</cx:pt>
          <cx:pt idx="117">0.000244185627036336</cx:pt>
          <cx:pt idx="118">0.0029413936939057801</cx:pt>
          <cx:pt idx="119">0.0061709107583949102</cx:pt>
          <cx:pt idx="120">-0.00324934328483133</cx:pt>
          <cx:pt idx="121">0.0045118214476892104</cx:pt>
          <cx:pt idx="122">0.017906978421463798</cx:pt>
          <cx:pt idx="123">0.020956118545058602</cx:pt>
          <cx:pt idx="124">0.015238264657711499</cx:pt>
          <cx:pt idx="125">0.00311276296936207</cx:pt>
          <cx:pt idx="126">0.0093288627450099394</cx:pt>
          <cx:pt idx="127">0.0134474361794601</cx:pt>
          <cx:pt idx="128">0.0166477110369588</cx:pt>
          <cx:pt idx="129">0.017618204600165801</cx:pt>
          <cx:pt idx="130">0.0018207648639579901</cx:pt>
          <cx:pt idx="131">-0.00212559402736354</cx:pt>
          <cx:pt idx="132">-0.0045724953357538199</cx:pt>
          <cx:pt idx="133">-0.020046605127611201</cx:pt>
          <cx:pt idx="134">-0.024282036670696599</cx:pt>
          <cx:pt idx="135">-0.016228071689159199</cx:pt>
          <cx:pt idx="136">-0.015098541098574</cx:pt>
          <cx:pt idx="137">-0.0052069481483066199</cx:pt>
          <cx:pt idx="138">0.00098777348202666007</cx:pt>
          <cx:pt idx="139">-9.69177072990753e-05</cx:pt>
          <cx:pt idx="140">-1.26525434388233e-05</cx:pt>
          <cx:pt idx="141">0.00025406837409557302</cx:pt>
          <cx:pt idx="142">0.00022195650193805101</cx:pt>
          <cx:pt idx="143">-7.4411128311607002e-05</cx:pt>
          <cx:pt idx="144">-0.000161867768585787</cx:pt>
          <cx:pt idx="145">-0.0019953858530522201</cx:pt>
          <cx:pt idx="146">0.00484712575407816</cx:pt>
          <cx:pt idx="147">0.0052335041938276804</cx:pt>
          <cx:pt idx="148">-0.0059457099927289602</cx:pt>
          <cx:pt idx="149">0.000852269239456061</cx:pt>
          <cx:pt idx="150">0.021384224897849701</cx:pt>
          <cx:pt idx="151">0.024099647407847698</cx:pt>
          <cx:pt idx="152">0.024670455713438701</cx:pt>
          <cx:pt idx="153">0.016647263522284201</cx:pt>
          <cx:pt idx="154">0.019250288787049499</cx:pt>
          <cx:pt idx="155">0.042672781316025601</cx:pt>
          <cx:pt idx="156">0.044332541479465699</cx:pt>
          <cx:pt idx="157">0.043288886203351799</cx:pt>
          <cx:pt idx="158">0.049732571500136602</cx:pt>
          <cx:pt idx="159">0.061262798677701402</cx:pt>
          <cx:pt idx="160">0.0368640017420344</cx:pt>
          <cx:pt idx="161">0.040348630739500603</cx:pt>
          <cx:pt idx="162">0.0093251086290838305</cx:pt>
          <cx:pt idx="163">-0.0102388914523108</cx:pt>
          <cx:pt idx="164">-0.0038519520777045299</cx:pt>
          <cx:pt idx="165">0.0062258977888966401</cx:pt>
          <cx:pt idx="166">0.0034157540643871601</cx:pt>
          <cx:pt idx="167">7.28541045564919e-05</cx:pt>
          <cx:pt idx="168">-0.00038737859333077803</cx:pt>
          <cx:pt idx="169">0.00022324800713955899</cx:pt>
          <cx:pt idx="170">-0.0013165942195863499</cx:pt>
          <cx:pt idx="171">0.00070849913849875697</cx:pt>
          <cx:pt idx="172">-0.0019642755110521001</cx:pt>
          <cx:pt idx="173">-0.012377311844796899</cx:pt>
          <cx:pt idx="174">-0.0138993815243995</cx:pt>
          <cx:pt idx="175">-0.014304721842926599</cx:pt>
          <cx:pt idx="176">-0.0145350176435146</cx:pt>
          <cx:pt idx="177">0.0083074725635702198</cx:pt>
          <cx:pt idx="178">0.023866831998048</cx:pt>
          <cx:pt idx="179">0.0096243999508929309</cx:pt>
          <cx:pt idx="180">0.033762408499558402</cx:pt>
          <cx:pt idx="181">0.029018341630319199</cx:pt>
          <cx:pt idx="182">0.0451802049869066</cx:pt>
          <cx:pt idx="183">0.0494727244981173</cx:pt>
          <cx:pt idx="184">0.052561082061263302</cx:pt>
          <cx:pt idx="185">0.076297700122247306</cx:pt>
          <cx:pt idx="186">0.079466848094653805</cx:pt>
          <cx:pt idx="187">0.065469622494088303</cx:pt>
          <cx:pt idx="188">0.031718515027060398</cx:pt>
          <cx:pt idx="189">0.0300260888911296</cx:pt>
          <cx:pt idx="190">0.010134147326108799</cx:pt>
          <cx:pt idx="191">-0.0082475072598760003</cx:pt>
          <cx:pt idx="192">-0.017331836552859001</cx:pt>
          <cx:pt idx="193">0.0057232949528713203</cx:pt>
          <cx:pt idx="194">-0.0021880574503035598</cx:pt>
          <cx:pt idx="195">-0.00095834910892450195</cx:pt>
          <cx:pt idx="196">0.000138418814922945</cx:pt>
          <cx:pt idx="197">0.00018053639341979901</cx:pt>
          <cx:pt idx="198">-0.0036560964874837601</cx:pt>
          <cx:pt idx="199">-0.00090958794331749498</cx:pt>
          <cx:pt idx="200">0.00048620257287293499</cx:pt>
          <cx:pt idx="201">-0.0032793100914834</cx:pt>
          <cx:pt idx="202">-0.0050477530843221503</cx:pt>
          <cx:pt idx="203">-0.0037955456913949751</cx:pt>
          <cx:pt idx="204">0.00187151739239819</cx:pt>
          <cx:pt idx="205">0.0017347338686596601</cx:pt>
          <cx:pt idx="206">0.002002730260007505</cx:pt>
          <cx:pt idx="207">0.00097667255140869999</cx:pt>
          <cx:pt idx="208">0.0039611595380541504</cx:pt>
          <cx:pt idx="209">0.0092721475062399507</cx:pt>
          <cx:pt idx="210">0.003317822280370925</cx:pt>
          <cx:pt idx="211">0.012465272369904475</cx:pt>
          <cx:pt idx="212">0.0066802684027811752</cx:pt>
          <cx:pt idx="213">0.00133124154597189</cx:pt>
          <cx:pt idx="214">0.018469498302637076</cx:pt>
          <cx:pt idx="215">0.012373247921626074</cx:pt>
          <cx:pt idx="216">0.0065765757625684748</cx:pt>
          <cx:pt idx="217">0.014591746693365975</cx:pt>
          <cx:pt idx="218">0.010716575917873001</cx:pt>
          <cx:pt idx="219">-0.0023693756621300673</cx:pt>
          <cx:pt idx="220">-0.0065063000482041</cx:pt>
          <cx:pt idx="221">-0.002936067674573</cx:pt>
          <cx:pt idx="222">-0.00036104033624205999</cx:pt>
          <cx:pt idx="223">-5.4559427385777001e-05</cx:pt>
          <cx:pt idx="224">-3.2371557856676e-05</cx:pt>
          <cx:pt idx="225">-7.2586874856558998e-06</cx:pt>
          <cx:pt idx="226">-0.0003778569803590925</cx:pt>
          <cx:pt idx="227">-0.00028548967981017001</cx:pt>
          <cx:pt idx="228">0.0020667519227413299</cx:pt>
          <cx:pt idx="229">-0.0032623484456049752</cx:pt>
          <cx:pt idx="230">-0.0015263320260278975</cx:pt>
          <cx:pt idx="231">0.00023760549204863824</cx:pt>
          <cx:pt idx="232">-0.0019200477014164575</cx:pt>
          <cx:pt idx="233">-0.0024680891212510848</cx:pt>
          <cx:pt idx="234">0.00075088790077139746</cx:pt>
          <cx:pt idx="235">-0.0049271263914896501</cx:pt>
          <cx:pt idx="236">-0.0017270126273435001</cx:pt>
          <cx:pt idx="237">0.00069756739093105246</cx:pt>
          <cx:pt idx="238">-0.0016927025953133901</cx:pt>
          <cx:pt idx="239">-0.0043834858584328</cx:pt>
          <cx:pt idx="240">0.006488794604224175</cx:pt>
          <cx:pt idx="241">0.0063963858407653498</cx:pt>
          <cx:pt idx="242">0.0081496141689974249</cx:pt>
          <cx:pt idx="243">0.011660627543371349</cx:pt>
          <cx:pt idx="244">0.0057240983747871002</cx:pt>
          <cx:pt idx="245">0.0080131683856347995</cx:pt>
          <cx:pt idx="246">0.012571577618097875</cx:pt>
          <cx:pt idx="247">0.0025126997843764251</cx:pt>
          <cx:pt idx="248">-0.0085728879483429003</cx:pt>
          <cx:pt idx="249">-0.0040164332302161246</cx:pt>
          <cx:pt idx="250">0.00058509355157563745</cx:pt>
          <cx:pt idx="251">1.2001770904097651e-05</cx:pt>
          <cx:pt idx="252">4.06812572735635e-06</cx:pt>
          <cx:pt idx="253">-2.8763068812808501e-05</cx:pt>
          <cx:pt idx="254">0.00038054874406881001</cx:pt>
          <cx:pt idx="255">0.0011771573025352951</cx:pt>
          <cx:pt idx="256">0.0012746750723105374</cx:pt>
          <cx:pt idx="257">6.2043574913719748e-06</cx:pt>
          <cx:pt idx="258">-0.00027800056841851249</cx:pt>
          <cx:pt idx="259">0.00068694982102158499</cx:pt>
          <cx:pt idx="260">0.0043482808836903747</cx:pt>
          <cx:pt idx="261">0.000827698818797645</cx:pt>
          <cx:pt idx="262">-0.0007094724505715775</cx:pt>
          <cx:pt idx="263">-0.0039415526436808249</cx:pt>
          <cx:pt idx="264">-6.2918638693184003e-05</cx:pt>
          <cx:pt idx="265">-0.001945842398954155</cx:pt>
          <cx:pt idx="266">-0.011375529405952574</cx:pt>
          <cx:pt idx="267">-0.0078380243495047505</cx:pt>
          <cx:pt idx="268">0.0007784790071472575</cx:pt>
          <cx:pt idx="269">-0.0064274237997650752</cx:pt>
          <cx:pt idx="270">-0.0042991166501508754</cx:pt>
          <cx:pt idx="271">-7.3570686630587e-06</cx:pt>
          <cx:pt idx="272">0.00087922973898252755</cx:pt>
          <cx:pt idx="273">0.0034250710907470249</cx:pt>
          <cx:pt idx="274">0.009521679218050175</cx:pt>
          <cx:pt idx="275">0.0091329439819561251</cx:pt>
          <cx:pt idx="276">-0.0049428355109076751</cx:pt>
          <cx:pt idx="277">-0.0022185542502612676</cx:pt>
          <cx:pt idx="278">0.001357423239698145</cx:pt>
          <cx:pt idx="279">-0.00066329838995538752</cx:pt>
          <cx:pt idx="280">0.000173306041554805</cx:pt>
          <cx:pt idx="281">0.00017744412272664549</cx:pt>
          <cx:pt idx="282">-0.00013952210269531725</cx:pt>
          <cx:pt idx="283">0.00067684124091118496</cx:pt>
          <cx:pt idx="284">0.00190819451492919</cx:pt>
          <cx:pt idx="285">0.0012240228659067124</cx:pt>
          <cx:pt idx="286">0.0041833980012197253</cx:pt>
          <cx:pt idx="287">0.0034773287912246249</cx:pt>
          <cx:pt idx="288">0.0038459245348703998</cx:pt>
          <cx:pt idx="289">-0.0015788279831967099</cx:pt>
          <cx:pt idx="290">0.0033530673926327249</cx:pt>
          <cx:pt idx="291">0.00496656683031975</cx:pt>
          <cx:pt idx="292">0.00043096409945854751</cx:pt>
          <cx:pt idx="293">-0.0051466232514043248</cx:pt>
          <cx:pt idx="294">-0.006361222174498</cx:pt>
          <cx:pt idx="295">-0.011553962529610174</cx:pt>
          <cx:pt idx="296">-0.0054367887246628251</cx:pt>
          <cx:pt idx="297">-0.012441654191097299</cx:pt>
          <cx:pt idx="298">-0.0068267020632753247</cx:pt>
          <cx:pt idx="299">-0.0058003918379247203</cx:pt>
          <cx:pt idx="300">-0.0022104024625525802</cx:pt>
          <cx:pt idx="301">0.0115172122297592</cx:pt>
          <cx:pt idx="302">0.038435270899268903</cx:pt>
          <cx:pt idx="303">0.036216052069235602</cx:pt>
          <cx:pt idx="304">-0.0066711277354938696</cx:pt>
          <cx:pt idx="305">-0.0085380751478108894</cx:pt>
          <cx:pt idx="306">0.00039859659099555</cx:pt>
          <cx:pt idx="307">-0.00055780602325266899</cx:pt>
          <cx:pt idx="308">-0.00034513904458394402</cx:pt>
          <cx:pt idx="309">6.5868568624720199e-05</cx:pt>
          <cx:pt idx="310">-0.0021503828854643301</cx:pt>
          <cx:pt idx="311">0.0047387049404746502</cx:pt>
          <cx:pt idx="312">0.0158370213609021</cx:pt>
          <cx:pt idx="313">-0.00191899057037782</cx:pt>
          <cx:pt idx="314">0.0098665086957664995</cx:pt>
          <cx:pt idx="315">0.0081877327260727693</cx:pt>
          <cx:pt idx="316">0.0049113109066830597</cx:pt>
          <cx:pt idx="317">0.0067452612660793302</cx:pt>
          <cx:pt idx="318">-0.00187601194425545</cx:pt>
          <cx:pt idx="319">0.025741695425209099</cx:pt>
          <cx:pt idx="320">0.010377638986237</cx:pt>
          <cx:pt idx="321">-0.0090993171178693193</cx:pt>
          <cx:pt idx="322">-0.020867455464678501</cx:pt>
          <cx:pt idx="323">-0.040148605276935097</cx:pt>
          <cx:pt idx="324">-0.060668391712073902</cx:pt>
          <cx:pt idx="325">-0.059163216825461197</cx:pt>
          <cx:pt idx="326">-0.0283394998741845</cx:pt>
          <cx:pt idx="327">-0.0057158965112321996</cx:pt>
          <cx:pt idx="328">0.018520040173194599</cx:pt>
          <cx:pt idx="329">0.017573514564180302</cx:pt>
          <cx:pt idx="330">0.020986259004113699</cx:pt>
          <cx:pt idx="331">0.0206018476039103</cx:pt>
          <cx:pt idx="332">0.00713890599347614</cx:pt>
          <cx:pt idx="333">0.0033872149926713201</cx:pt>
          <cx:pt idx="334">0.00033827475306530798</cx:pt>
          <cx:pt idx="335">5.9631398426799798e-05</cx:pt>
          <cx:pt idx="336">0.00012209006008260799</cx:pt>
          <cx:pt idx="337">-0.00069057317863044799</cx:pt>
          <cx:pt idx="338">-0.00018539706182189601</cx:pt>
          <cx:pt idx="339">0.0038929029653481401</cx:pt>
          <cx:pt idx="340">0.00273665383630139</cx:pt>
          <cx:pt idx="341">-0.022794550688737002</cx:pt>
          <cx:pt idx="342">-0.0076161774743974103</cx:pt>
          <cx:pt idx="343">-3.02862338719686e-05</cx:pt>
          <cx:pt idx="344">-0.0061283772991652403</cx:pt>
          <cx:pt idx="345">0.0106202831391314</cx:pt>
          <cx:pt idx="346">-0.030310027841979299</cx:pt>
          <cx:pt idx="347">-0.022707364419992299</cx:pt>
          <cx:pt idx="348">-0.0376377738016253</cx:pt>
          <cx:pt idx="349">-0.042051707751008797</cx:pt>
          <cx:pt idx="350">-0.022638674783825401</cx:pt>
          <cx:pt idx="351">-0.048540456192154399</cx:pt>
          <cx:pt idx="352">-0.043972883092081201</cx:pt>
          <cx:pt idx="353">-0.0096497669680261598</cx:pt>
          <cx:pt idx="354">-0.028020114853133399</cx:pt>
          <cx:pt idx="355">0.0088916542325350404</cx:pt>
          <cx:pt idx="356">0.019028618727389798</cx:pt>
          <cx:pt idx="357">0.025103498531912401</cx:pt>
          <cx:pt idx="358">-0.0037804566919744302</cx:pt>
          <cx:pt idx="359">0.0021755175177920901</cx:pt>
          <cx:pt idx="360">0.010122182606369099</cx:pt>
          <cx:pt idx="361">0.0092031093250198506</cx:pt>
          <cx:pt idx="362">0.0043433585207511101</cx:pt>
          <cx:pt idx="363">0.00067808054991456198</cx:pt>
          <cx:pt idx="364">5.0112673509370302e-05</cx:pt>
          <cx:pt idx="365">0.000101652624196652</cx:pt>
          <cx:pt idx="366">-7.4681110914845896e-05</cx:pt>
          <cx:pt idx="367">0.00072246085378992804</cx:pt>
          <cx:pt idx="368">-0.0106538252282747</cx:pt>
          <cx:pt idx="369">-0.025888397060833599</cx:pt>
          <cx:pt idx="370">-0.022190041890491299</cx:pt>
          <cx:pt idx="371">-0.026345835445425899</cx:pt>
          <cx:pt idx="372">-0.0105814912438179</cx:pt>
          <cx:pt idx="373">-0.0074896759142881299</cx:pt>
          <cx:pt idx="374">-0.0376757841821352</cx:pt>
          <cx:pt idx="375">-0.019425640951668901</cx:pt>
          <cx:pt idx="376">-0.034331139150559999</cx:pt>
          <cx:pt idx="377">-0.0019437024761068901</cx:pt>
          <cx:pt idx="378">-0.0021516592566081698</cx:pt>
          <cx:pt idx="379">-0.0314275260083356</cx:pt>
          <cx:pt idx="380">-0.021972376690979799</cx:pt>
          <cx:pt idx="381">-0.0059173564829631299</cx:pt>
          <cx:pt idx="382">0.0102867595850434</cx:pt>
          <cx:pt idx="383">0.0103657322992765</cx:pt>
          <cx:pt idx="384">0.020380290788652999</cx:pt>
          <cx:pt idx="385">-0.0039191096685003198</cx:pt>
          <cx:pt idx="386">-0.0121494710835533</cx:pt>
          <cx:pt idx="387">-0.025010757901723999</cx:pt>
          <cx:pt idx="388">-0.0063005310246092702</cx:pt>
          <cx:pt idx="389">0.0073883252821173497</cx:pt>
          <cx:pt idx="390">0.0050607678753262601</cx:pt>
          <cx:pt idx="391">0.0010495704414692801</cx:pt>
          <cx:pt idx="392">-0.00020707681553606001</cx:pt>
          <cx:pt idx="393">-0.00039179641435257301</cx:pt>
          <cx:pt idx="394">0.00019142047580593901</cx:pt>
          <cx:pt idx="395">-0.0038708488762229099</cx:pt>
          <cx:pt idx="396">-0.0114732347661803</cx:pt>
          <cx:pt idx="397">-0.031492702147778398</cx:pt>
          <cx:pt idx="398">-0.032849164128102397</cx:pt>
          <cx:pt idx="399">-0.035027079395951101</cx:pt>
          <cx:pt idx="400">-0.044230480661200902</cx:pt>
          <cx:pt idx="401">-0.050797162651420799</cx:pt>
          <cx:pt idx="402">-0.030633675836777601</cx:pt>
          <cx:pt idx="403">-0.0067322550471400804</cx:pt>
          <cx:pt idx="404">-0.022412840373326099</cx:pt>
          <cx:pt idx="405">0.0177034067082734</cx:pt>
          <cx:pt idx="406">0.0138922484495606</cx:pt>
          <cx:pt idx="407">-0.010294760578038799</cx:pt>
          <cx:pt idx="408">-0.020546326253436002</cx:pt>
          <cx:pt idx="409">-0.011573100845898</cx:pt>
          <cx:pt idx="410">0.00032199478564515102</cx:pt>
          <cx:pt idx="411">-0.0104957946715522</cx:pt>
          <cx:pt idx="412">-0.025473957930148099</cx:pt>
          <cx:pt idx="413">-0.028824560997922698</cx:pt>
          <cx:pt idx="414">-0.0320281922387698</cx:pt>
          <cx:pt idx="415">-0.044677197594855403</cx:pt>
          <cx:pt idx="416">-0.0120216453916418</cx:pt>
          <cx:pt idx="417">0.0043722651309026197</cx:pt>
          <cx:pt idx="418">0.0038540891431762302</cx:pt>
          <cx:pt idx="419">0.00014481891586096</cx:pt>
          <cx:pt idx="420">-0.000116351258153544</cx:pt>
          <cx:pt idx="421">-0.0011946052671545099</cx:pt>
          <cx:pt idx="422">-0.0017124820609178801</cx:pt>
          <cx:pt idx="423">-0.0027933178772650701</cx:pt>
          <cx:pt idx="424">-0.0087099675796417295</cx:pt>
          <cx:pt idx="425">-0.0143222579439842</cx:pt>
          <cx:pt idx="426">-0.0073100842109549502</cx:pt>
          <cx:pt idx="427">-0.0071701439970019596</cx:pt>
          <cx:pt idx="428">0.0076371987277551196</cx:pt>
          <cx:pt idx="429">0.0049096720075950196</cx:pt>
          <cx:pt idx="430">-0.021219392597187199</cx:pt>
          <cx:pt idx="431">-0.0141531338617015</cx:pt>
          <cx:pt idx="432">-0.029433003084834701</cx:pt>
          <cx:pt idx="433">0.0294861625438252</cx:pt>
          <cx:pt idx="434">0.044811670397915997</cx:pt>
          <cx:pt idx="435">0.021268034923897498</cx:pt>
          <cx:pt idx="436">0.0201031120946761</cx:pt>
          <cx:pt idx="437">-0.041104590475047997</cx:pt>
          <cx:pt idx="438">-0.016142207674949002</cx:pt>
          <cx:pt idx="439">-0.034713813103169497</cx:pt>
          <cx:pt idx="440">-0.041988330912946098</cx:pt>
          <cx:pt idx="441">-0.049409280720519998</cx:pt>
          <cx:pt idx="442">-0.035607918403205298</cx:pt>
          <cx:pt idx="443">-0.038069037944617801</cx:pt>
          <cx:pt idx="444">-0.0051753803052306899</cx:pt>
          <cx:pt idx="445">0.0083308593369026598</cx:pt>
          <cx:pt idx="446">0.0036362113522513499</cx:pt>
          <cx:pt idx="447">-0.00032215968577986999</cx:pt>
          <cx:pt idx="448">-0.00016537185640421001</cx:pt>
          <cx:pt idx="449">-0.00053286780453621501</cx:pt>
          <cx:pt idx="450">-0.0015157461596955199</cx:pt>
          <cx:pt idx="451">0.00039925552853311799</cx:pt>
          <cx:pt idx="452">-0.0030718540130122598</cx:pt>
          <cx:pt idx="453">-0.0061605244195002701</cx:pt>
          <cx:pt idx="454">-0.018337781630854699</cx:pt>
          <cx:pt idx="455">0.0035478493699505802</cx:pt>
          <cx:pt idx="456">0.019498971093101999</cx:pt>
          <cx:pt idx="457">0.0252292724298659</cx:pt>
          <cx:pt idx="458">-0.00512837143042961</cx:pt>
          <cx:pt idx="459">-0.0305187166160059</cx:pt>
          <cx:pt idx="460">-0.037745509596693302</cx:pt>
          <cx:pt idx="461">0.0102401128647368</cx:pt>
          <cx:pt idx="462">0.029032520020046099</cx:pt>
          <cx:pt idx="463">0.025502479318295301</cx:pt>
          <cx:pt idx="464">0.0175022009469489</cx:pt>
          <cx:pt idx="465">-0.0072859630954748697</cx:pt>
          <cx:pt idx="466">-0.0193028770937363</cx:pt>
          <cx:pt idx="467">-0.033960285719262698</cx:pt>
          <cx:pt idx="468">-0.0340136941244297</cx:pt>
          <cx:pt idx="469">-0.023787560128782099</cx:pt>
          <cx:pt idx="470">-0.029467456496257701</cx:pt>
          <cx:pt idx="471">-0.0121037352183703</cx:pt>
          <cx:pt idx="472">-0.0041254062189319601</cx:pt>
          <cx:pt idx="473">0.0127968659287339</cx:pt>
          <cx:pt idx="474">0.0055306315070568499</cx:pt>
          <cx:pt idx="475">0.00116577794303333</cx:pt>
          <cx:pt idx="476">0.00054547569221727603</cx:pt>
          <cx:pt idx="477">4.3761736671396102e-05</cx:pt>
          <cx:pt idx="478">-0.00129954118561777</cx:pt>
          <cx:pt idx="479">0.00354005987598881</cx:pt>
          <cx:pt idx="480">0.0091255882801457699</cx:pt>
          <cx:pt idx="481">0.012204738299643801</cx:pt>
          <cx:pt idx="482">-0.0086176295449971203</cx:pt>
          <cx:pt idx="483">-0.0110162547311461</cx:pt>
          <cx:pt idx="484">0.023715418612966201</cx:pt>
          <cx:pt idx="485">0.025072364455245199</cx:pt>
          <cx:pt idx="486">-0.013208876431563</cx:pt>
          <cx:pt idx="487">-0.022109983934101799</cx:pt>
          <cx:pt idx="488">-0.023932687573629301</cx:pt>
          <cx:pt idx="489">0.0151104520408663</cx:pt>
          <cx:pt idx="490">0.0445142310374275</cx:pt>
          <cx:pt idx="491">0.021206718551141299</cx:pt>
          <cx:pt idx="492">0.0202056668512655</cx:pt>
          <cx:pt idx="493">-0.012648611837325701</cx:pt>
          <cx:pt idx="494">-0.043907883528432501</cx:pt>
          <cx:pt idx="495">-0.0399360046990326</cx:pt>
          <cx:pt idx="496">-0.034305139834564097</cx:pt>
          <cx:pt idx="497">-0.0266993172420328</cx:pt>
          <cx:pt idx="498">-0.010498744163176</cx:pt>
          <cx:pt idx="499">0.0059837609458001902</cx:pt>
          <cx:pt idx="500">0.0081711934171935906</cx:pt>
          <cx:pt idx="501">0.0125635159591136</cx:pt>
          <cx:pt idx="502">0.0045081903574008299</cx:pt>
          <cx:pt idx="503">0.00106767520842443</cx:pt>
          <cx:pt idx="504">-0.00084381834453956602</cx:pt>
          <cx:pt idx="505">0.000377398693265039</cx:pt>
          <cx:pt idx="506">0.00049220290910241299</cx:pt>
          <cx:pt idx="507">0.0105635912636127</cx:pt>
          <cx:pt idx="508">0.021658899581626399</cx:pt>
          <cx:pt idx="509">0.021673598264474299</cx:pt>
          <cx:pt idx="510">0.010231081271913399</cx:pt>
          <cx:pt idx="511">0.017158835756717901</cx:pt>
          <cx:pt idx="512">0.0179851419206753</cx:pt>
          <cx:pt idx="513">0.017744046173065499</cx:pt>
          <cx:pt idx="514">-0.0062298134396076999</cx:pt>
          <cx:pt idx="515">-0.049536277731300302</cx:pt>
          <cx:pt idx="516">-0.034446313768210002</cx:pt>
          <cx:pt idx="517">0.0067779198649606</cx:pt>
          <cx:pt idx="518">0.0023388158256894402</cx:pt>
          <cx:pt idx="519">-0.00040828061674936698</cx:pt>
          <cx:pt idx="520">-0.0098138821290234997</cx:pt>
          <cx:pt idx="521">-0.043547010837238498</cx:pt>
          <cx:pt idx="522">-0.0246933359646468</cx:pt>
          <cx:pt idx="523">-0.029708209078310802</cx:pt>
          <cx:pt idx="524">-0.033015308290507799</cx:pt>
          <cx:pt idx="525">-0.039061205119068299</cx:pt>
          <cx:pt idx="526">-0.0012572986147689101</cx:pt>
          <cx:pt idx="527">0.016523535501934802</cx:pt>
          <cx:pt idx="528">0.017022461615801399</cx:pt>
          <cx:pt idx="529">0.0092563302764630696</cx:pt>
          <cx:pt idx="530">0.00198304526744888</cx:pt>
          <cx:pt idx="531">0.00011892296008335099</cx:pt>
          <cx:pt idx="532">0.00012238866099533699</cx:pt>
          <cx:pt idx="533">-0.000177400069190045</cx:pt>
          <cx:pt idx="534">-0.00018470519093991399</cx:pt>
          <cx:pt idx="535">0.0060643048741529596</cx:pt>
          <cx:pt idx="536">0.0214975348749324</cx:pt>
          <cx:pt idx="537">0.0244281473445664</cx:pt>
          <cx:pt idx="538">0.022482014963706401</cx:pt>
          <cx:pt idx="539">0.033587120077383903</cx:pt>
          <cx:pt idx="540">0.0193146962641557</cx:pt>
          <cx:pt idx="541">2.9771462279546701e-05</cx:pt>
          <cx:pt idx="542">-0.026621038220792401</cx:pt>
          <cx:pt idx="543">-0.073240065816403896</cx:pt>
          <cx:pt idx="544">-0.049204372451913302</cx:pt>
          <cx:pt idx="545">0.01372330384766</cx:pt>
          <cx:pt idx="546">-0.016180265935610501</cx:pt>
          <cx:pt idx="547">-0.030484395931060899</cx:pt>
          <cx:pt idx="548">-0.017010069917912901</cx:pt>
          <cx:pt idx="549">-0.0022235575752387999</cx:pt>
          <cx:pt idx="550">-0.0091510207747003709</cx:pt>
          <cx:pt idx="551">0.0116257837303364</cx:pt>
          <cx:pt idx="552">-0.0237223157565059</cx:pt>
          <cx:pt idx="553">-0.0149298240859876</cx:pt>
          <cx:pt idx="554">0.011839351014154001</cx:pt>
          <cx:pt idx="555">0.034651034160737101</cx:pt>
          <cx:pt idx="556">0.0083332351222058093</cx:pt>
          <cx:pt idx="557">0.0051629921769250197</cx:pt>
          <cx:pt idx="558">0.0020326013064852701</cx:pt>
          <cx:pt idx="559">-0.00027644939863385098</cx:pt>
          <cx:pt idx="560">0.000101677443844029</cx:pt>
          <cx:pt idx="561">-0.00041367026681408801</cx:pt>
          <cx:pt idx="562">0.0016429279441804599</cx:pt>
          <cx:pt idx="563">0.0126912587113209</cx:pt>
          <cx:pt idx="564">0.025332834000877699</cx:pt>
          <cx:pt idx="565">0.0177953174890082</cx:pt>
          <cx:pt idx="566">0.038238640710637303</cx:pt>
          <cx:pt idx="567">0.043803444162421899</cx:pt>
          <cx:pt idx="568">0.0144351810050658</cx:pt>
          <cx:pt idx="569">-0.016269718486952599</cx:pt>
          <cx:pt idx="570">-0.023420988582835998</cx:pt>
          <cx:pt idx="571">-0.030115280866838401</cx:pt>
          <cx:pt idx="572">-0.022752282107690699</cx:pt>
          <cx:pt idx="573">-0.045999776850589501</cx:pt>
          <cx:pt idx="574">-0.030151902317214301</cx:pt>
          <cx:pt idx="575">-0.024311373982798</cx:pt>
          <cx:pt idx="576">0.00090747528600240495</cx:pt>
          <cx:pt idx="577">0.0058613208738443404</cx:pt>
          <cx:pt idx="578">0.0124036940764442</cx:pt>
          <cx:pt idx="579">0.0204081948279487</cx:pt>
          <cx:pt idx="580">0.010295303118265599</cx:pt>
          <cx:pt idx="581">0.0168090373597941</cx:pt>
          <cx:pt idx="582">0.027043179746231501</cx:pt>
          <cx:pt idx="583">0.037072684996240099</cx:pt>
          <cx:pt idx="584">0.0069459325547095302</cx:pt>
          <cx:pt idx="585">0.00164497926230814</cx:pt>
          <cx:pt idx="586">0.00115328652970888</cx:pt>
          <cx:pt idx="587">-0.00018294476633840201</cx:pt>
          <cx:pt idx="588">0.00048828499709699304</cx:pt>
          <cx:pt idx="589">0.000119408949828586</cx:pt>
          <cx:pt idx="590">0.0046326390820781499</cx:pt>
          <cx:pt idx="591">0.012715838199962699</cx:pt>
          <cx:pt idx="592">0.020994663526686899</cx:pt>
          <cx:pt idx="593">0.00699545137696628</cx:pt>
          <cx:pt idx="594">0.034180204354297597</cx:pt>
          <cx:pt idx="595">0.036503933162158601</cx:pt>
          <cx:pt idx="596">0.0084039978250386501</cx:pt>
          <cx:pt idx="597">0.012599688478467101</cx:pt>
          <cx:pt idx="598">-0.0091495458066142392</cx:pt>
          <cx:pt idx="599">-0.017427494399214701</cx:pt>
          <cx:pt idx="600">-0.026671004508315999</cx:pt>
          <cx:pt idx="601">-0.019114125563977999</cx:pt>
          <cx:pt idx="602">0.0042497298655087799</cx:pt>
          <cx:pt idx="603">-0.010757194276740401</cx:pt>
          <cx:pt idx="604">0.0076946236455363503</cx:pt>
          <cx:pt idx="605">0.031620711822274203</cx:pt>
          <cx:pt idx="606">0.025585496070513601</cx:pt>
          <cx:pt idx="607">0.029490207836938401</cx:pt>
          <cx:pt idx="608">0.0045875040633266799</cx:pt>
          <cx:pt idx="609">0.0141060382724989</cx:pt>
          <cx:pt idx="610">0.029957878665198199</cx:pt>
          <cx:pt idx="611">0.026706569744358099</cx:pt>
          <cx:pt idx="612">0.00342165291778526</cx:pt>
          <cx:pt idx="613">-0.000132294531453912</cx:pt>
          <cx:pt idx="614">0.0011951378040292999</cx:pt>
          <cx:pt idx="615">5.6818040328194598e-05</cx:pt>
          <cx:pt idx="616">-0.00078649414235738304</cx:pt>
          <cx:pt idx="617">-0.000163527084310428</cx:pt>
          <cx:pt idx="618">0.0022811055524015601</cx:pt>
          <cx:pt idx="619">0.0027608353652812199</cx:pt>
          <cx:pt idx="620">0.015485490396571299</cx:pt>
          <cx:pt idx="621">0.023327267959658601</cx:pt>
          <cx:pt idx="622">0.034867953335907101</cx:pt>
          <cx:pt idx="623">0.041311970829786097</cx:pt>
          <cx:pt idx="624">0.025843095907417499</cx:pt>
          <cx:pt idx="625">0.039059136035884803</cx:pt>
          <cx:pt idx="626">0.012919654548641401</cx:pt>
          <cx:pt idx="627">0.0061654299055924197</cx:pt>
          <cx:pt idx="628">-0.010415393857766801</cx:pt>
          <cx:pt idx="629">0.0071190735218417496</cx:pt>
          <cx:pt idx="630">0.0267490790888107</cx:pt>
          <cx:pt idx="631">0.012931482531836701</cx:pt>
          <cx:pt idx="632">0.010196209210943399</cx:pt>
          <cx:pt idx="633">0.0184157522314349</cx:pt>
          <cx:pt idx="634">0.038103943938522997</cx:pt>
          <cx:pt idx="635">0.033168234065427099</cx:pt>
          <cx:pt idx="636">0.016953543150517301</cx:pt>
          <cx:pt idx="637">0.0154120870464546</cx:pt>
          <cx:pt idx="638">0.014216851822347601</cx:pt>
          <cx:pt idx="639">0.0141171761392628</cx:pt>
          <cx:pt idx="640">0.0056296955125770204</cx:pt>
          <cx:pt idx="641">0.00017265293707981099</cx:pt>
          <cx:pt idx="642">4.3341498543361098e-05</cx:pt>
          <cx:pt idx="643">0.000278570587501784</cx:pt>
          <cx:pt idx="644">0.00027805749953205099</cx:pt>
          <cx:pt idx="645">-0.00086943217953152404</cx:pt>
          <cx:pt idx="646">0.0011702860758030099</cx:pt>
          <cx:pt idx="647">0.00093129121032835196</cx:pt>
          <cx:pt idx="648">-0.0033428039514511098</cx:pt>
          <cx:pt idx="649">-0.0042783566817439899</cx:pt>
          <cx:pt idx="650">-0.017016233485596301</cx:pt>
          <cx:pt idx="651">-0.0021301236554402401</cx:pt>
          <cx:pt idx="652">0.020120715137005901</cx:pt>
          <cx:pt idx="653">0.026471262594330799</cx:pt>
          <cx:pt idx="654">0.024101354798315301</cx:pt>
          <cx:pt idx="655">0.031225395990770601</cx:pt>
          <cx:pt idx="656">0.0257913308189824</cx:pt>
          <cx:pt idx="657">0.039721082633325501</cx:pt>
          <cx:pt idx="658">0.0068082139349654302</cx:pt>
          <cx:pt idx="659">0.028086031554966799</cx:pt>
          <cx:pt idx="660">0.053523295177554199</cx:pt>
          <cx:pt idx="661">0.056017312002794098</cx:pt>
          <cx:pt idx="662">0.062551688138096903</cx:pt>
          <cx:pt idx="663">0.0514432787501274</cx:pt>
          <cx:pt idx="664">0.0241960762346086</cx:pt>
          <cx:pt idx="665">0.0164060899988678</cx:pt>
          <cx:pt idx="666">0.017981009231147298</cx:pt>
          <cx:pt idx="667">0.011486441825685</cx:pt>
          <cx:pt idx="668">0.00069074193142188399</cx:pt>
          <cx:pt idx="669">-0.00090093087562303803</cx:pt>
          <cx:pt idx="670">-0.00093731054030924603</cx:pt>
          <cx:pt idx="671">0.00059680011816104798</cx:pt>
          <cx:pt idx="672">0.000455298470728887</cx:pt>
          <cx:pt idx="673">-0.00053526614325858605</cx:pt>
          <cx:pt idx="674">-0.00075806370936389001</cx:pt>
          <cx:pt idx="675">-0.0019699663445583901</cx:pt>
          <cx:pt idx="676">-0.0080978155612974594</cx:pt>
          <cx:pt idx="677">-0.0171101768468526</cx:pt>
          <cx:pt idx="678">-0.021179234442391299</cx:pt>
          <cx:pt idx="679">-0.028346698803085602</cx:pt>
          <cx:pt idx="680">-0.020285287215788799</cx:pt>
          <cx:pt idx="681">-0.0070508171240544499</cx:pt>
          <cx:pt idx="682">-0.0015807222036950601</cx:pt>
          <cx:pt idx="683">0.0048034005125784998</cx:pt>
          <cx:pt idx="684">0.0180736070171592</cx:pt>
          <cx:pt idx="685">0.024110054110490099</cx:pt>
          <cx:pt idx="686">0.013784246689841099</cx:pt>
          <cx:pt idx="687">0.023517242885584801</cx:pt>
          <cx:pt idx="688">0.0295323164371354</cx:pt>
          <cx:pt idx="689">0.027797841264767</cx:pt>
          <cx:pt idx="690">0.047780012437677002</cx:pt>
          <cx:pt idx="691">0.046337460023055298</cx:pt>
          <cx:pt idx="692">0.013938910113262501</cx:pt>
          <cx:pt idx="693">0.00079980186478385102</cx:pt>
          <cx:pt idx="694">-0.0043701256971484196</cx:pt>
          <cx:pt idx="695">-0.0030777079020217102</cx:pt>
          <cx:pt idx="696">0.0024830529176355001</cx:pt>
          <cx:pt idx="697">0.0015353258781333301</cx:pt>
          <cx:pt idx="698">-0.000945001142209018</cx:pt>
          <cx:pt idx="699">-0.00085466712458491696</cx:pt>
          <cx:pt idx="700">0.00085704459472068302</cx:pt>
          <cx:pt idx="701">-0.00032075897955891899</cx:pt>
          <cx:pt idx="702">0.00057715463544349499</cx:pt>
          <cx:pt idx="703">-0.00113241410950761</cx:pt>
          <cx:pt idx="704">-0.0075872505249601598</cx:pt>
          <cx:pt idx="705">-0.013903184837916201</cx:pt>
          <cx:pt idx="706">0.0015135314496386701</cx:pt>
          <cx:pt idx="707">-0.00170153805214439</cx:pt>
          <cx:pt idx="708">-2.6356565655459101e-05</cx:pt>
          <cx:pt idx="709">-0.0046582994339362197</cx:pt>
          <cx:pt idx="710">-0.00284501125171454</cx:pt>
          <cx:pt idx="711">-0.016655494135009899</cx:pt>
          <cx:pt idx="712">-0.0067298286439801897</cx:pt>
          <cx:pt idx="713">-0.0032379709514308102</cx:pt>
          <cx:pt idx="714">-0.0019226405007392801</cx:pt>
          <cx:pt idx="715">0.00434451759790936</cx:pt>
          <cx:pt idx="716">0.0170531016064942</cx:pt>
          <cx:pt idx="717">0.012265694616062301</cx:pt>
          <cx:pt idx="718">0.017149291421313401</cx:pt>
          <cx:pt idx="719">0.028111171279431</cx:pt>
          <cx:pt idx="720">0.0092345573696473102</cx:pt>
          <cx:pt idx="721">-0.0063965197103326996</cx:pt>
          <cx:pt idx="722">-0.012057036115355999</cx:pt>
          <cx:pt idx="723">-0.0041934136907517596</cx:pt>
          <cx:pt idx="724">-0.00083868335538753896</cx:pt>
          <cx:pt idx="725">-8.8324675295049998e-05</cx:pt>
          <cx:pt idx="726">-0.00031494451050390401</cx:pt>
          <cx:pt idx="727">0.00071974612301678204</cx:pt>
          <cx:pt idx="728">0.00087649289348761504</cx:pt>
          <cx:pt idx="729">-0.00034980239241478401</cx:pt>
          <cx:pt idx="730">0.00022638762081522899</cx:pt>
          <cx:pt idx="731">-0.00020675541398872501</cx:pt>
          <cx:pt idx="732">-0.0016488581632274301</cx:pt>
          <cx:pt idx="733">-0.0076772677738777897</cx:pt>
          <cx:pt idx="734">-0.0071166931285035796</cx:pt>
          <cx:pt idx="735">-0.00022615681546553099</cx:pt>
          <cx:pt idx="736">0.00313028727843935</cx:pt>
          <cx:pt idx="737">0.0011415943864745101</cx:pt>
          <cx:pt idx="738">0.00147204542161468</cx:pt>
          <cx:pt idx="739">0.0037898639071632201</cx:pt>
          <cx:pt idx="740">0.00133877850114077</cx:pt>
          <cx:pt idx="741">-0.0020774445105568901</cx:pt>
          <cx:pt idx="742">-0.0013741817321362201</cx:pt>
          <cx:pt idx="743">-0.00091094250946247902</cx:pt>
          <cx:pt idx="744">0.0019767744137309902</cx:pt>
          <cx:pt idx="745">0.0022709454719910299</cx:pt>
          <cx:pt idx="746">0.0084514894063664695</cx:pt>
          <cx:pt idx="747">0.0116543072282357</cx:pt>
          <cx:pt idx="748">0.0027253499845486598</cx:pt>
          <cx:pt idx="749">-0.0017123111011207099</cx:pt>
          <cx:pt idx="750">-0.00086338827644403897</cx:pt>
          <cx:pt idx="751">-0.00028033648557371102</cx:pt>
          <cx:pt idx="752">-6.1438409239650404e-05</cx:pt>
          <cx:pt idx="753">0.000104925947881296</cx:pt>
          <cx:pt idx="754">-0.00058128917839691304</cx:pt>
          <cx:pt idx="755">-0.00064016353114612796</cx:pt>
          <cx:pt idx="756">-0.00021459191442496699</cx:pt>
          <cx:pt idx="757">0.000130646642231708</cx:pt>
          <cx:pt idx="758">0.00032584629119926497</cx:pt>
          <cx:pt idx="759">0.00057670030142332096</cx:pt>
          <cx:pt idx="760">3.4984420433796999e-05</cx:pt>
          <cx:pt idx="761">0.00034225779884557801</cx:pt>
          <cx:pt idx="762">-0.00032985425406035102</cx:pt>
          <cx:pt idx="763">0.00020156423536634601</cx:pt>
          <cx:pt idx="764">0.000453920066919221</cx:pt>
          <cx:pt idx="765">7.8859919335194995e-06</cx:pt>
          <cx:pt idx="766">9.1785008823424795e-05</cx:pt>
          <cx:pt idx="767">0.00092246471883464503</cx:pt>
          <cx:pt idx="768">0.00025513644341345899</cx:pt>
          <cx:pt idx="769">0.0011364237152469399</cx:pt>
          <cx:pt idx="770">0.00108957062766537</cx:pt>
          <cx:pt idx="771">5.1204119229305099e-05</cx:pt>
          <cx:pt idx="772">5.7339522582584296e-06</cx:pt>
          <cx:pt idx="773">0.00013876935222593799</cx:pt>
          <cx:pt idx="774">0.00071676104772232696</cx:pt>
          <cx:pt idx="775">0.00077096343050684301</cx:pt>
          <cx:pt idx="776">-0.00070193645696971902</cx:pt>
          <cx:pt idx="777">-0.00037054870973127798</cx:pt>
          <cx:pt idx="778">-0.0010359663723664601</cx:pt>
          <cx:pt idx="779">0.000382153154472587</cx:pt>
          <cx:pt idx="780">0.00041673350604250398</cx:pt>
          <cx:pt idx="781">0.000164670189542621</cx:pt>
          <cx:pt idx="782">-0.000400296800929663</cx:pt>
          <cx:pt idx="783">-0.00025834375110010802</cx:pt>
          <cx:pt idx="784">-0.00090958794331749498</cx:pt>
          <cx:pt idx="785">0.00048620257287293499</cx:pt>
          <cx:pt idx="786">-0.0032793100914834</cx:pt>
          <cx:pt idx="787">-0.0050477530843221503</cx:pt>
          <cx:pt idx="788">-0.0037955456913949751</cx:pt>
          <cx:pt idx="789">0.00187151739239819</cx:pt>
          <cx:pt idx="790">0.0017347338686596601</cx:pt>
          <cx:pt idx="791">0.002002730260007505</cx:pt>
          <cx:pt idx="792">0.00097667255140869999</cx:pt>
          <cx:pt idx="793">0.0039611595380541504</cx:pt>
          <cx:pt idx="794">0.0092721475062399507</cx:pt>
          <cx:pt idx="795">0.003317822280370925</cx:pt>
          <cx:pt idx="796">0.012465272369904475</cx:pt>
          <cx:pt idx="797">0.0066802684027811752</cx:pt>
          <cx:pt idx="798">0.00133124154597189</cx:pt>
          <cx:pt idx="799">0.018469498302637076</cx:pt>
          <cx:pt idx="800">0.012373247921626074</cx:pt>
          <cx:pt idx="801">0.0065765757625684748</cx:pt>
          <cx:pt idx="802">0.014591746693365975</cx:pt>
          <cx:pt idx="803">0.010716575917873001</cx:pt>
          <cx:pt idx="804">-0.0023693756621300673</cx:pt>
          <cx:pt idx="805">-0.0065063000482041</cx:pt>
          <cx:pt idx="806">-0.002936067674573</cx:pt>
          <cx:pt idx="807">-0.00036104033624205999</cx:pt>
          <cx:pt idx="808">-5.4559427385777001e-05</cx:pt>
          <cx:pt idx="809">-3.2371557856676e-05</cx:pt>
          <cx:pt idx="810">-7.2586874856558998e-06</cx:pt>
          <cx:pt idx="811">-0.0003778569803590925</cx:pt>
          <cx:pt idx="812">-0.00028548967981017001</cx:pt>
          <cx:pt idx="813">0.0020667519227413299</cx:pt>
          <cx:pt idx="814">-0.0032623484456049752</cx:pt>
          <cx:pt idx="815">-0.0015263320260278975</cx:pt>
          <cx:pt idx="816">0.00023760549204863824</cx:pt>
          <cx:pt idx="817">-0.0019200477014164575</cx:pt>
          <cx:pt idx="818">-0.0024680891212510848</cx:pt>
          <cx:pt idx="819">0.00075088790077139746</cx:pt>
          <cx:pt idx="820">-0.0049271263914896501</cx:pt>
          <cx:pt idx="821">-0.0017270126273435001</cx:pt>
          <cx:pt idx="822">0.00069756739093105246</cx:pt>
          <cx:pt idx="823">-0.0016927025953133901</cx:pt>
          <cx:pt idx="824">-0.0043834858584328</cx:pt>
          <cx:pt idx="825">0.006488794604224175</cx:pt>
          <cx:pt idx="826">0.0063963858407653498</cx:pt>
          <cx:pt idx="827">0.0081496141689974249</cx:pt>
          <cx:pt idx="828">0.011660627543371349</cx:pt>
          <cx:pt idx="829">0.0057240983747871002</cx:pt>
          <cx:pt idx="830">0.0080131683856347995</cx:pt>
          <cx:pt idx="831">0.012571577618097875</cx:pt>
          <cx:pt idx="832">0.0025126997843764251</cx:pt>
          <cx:pt idx="833">-0.0085728879483429003</cx:pt>
          <cx:pt idx="834">-0.0040164332302161246</cx:pt>
          <cx:pt idx="835">0.00058509355157563745</cx:pt>
          <cx:pt idx="836">1.2001770904097651e-05</cx:pt>
          <cx:pt idx="837">4.06812572735635e-06</cx:pt>
          <cx:pt idx="838">-2.8763068812808501e-05</cx:pt>
          <cx:pt idx="839">0.00038054874406881001</cx:pt>
          <cx:pt idx="840">0.0011771573025352951</cx:pt>
          <cx:pt idx="841">0.0012746750723105374</cx:pt>
          <cx:pt idx="842">6.2043574913719748e-06</cx:pt>
          <cx:pt idx="843">-0.00027800056841851249</cx:pt>
          <cx:pt idx="844">0.00068694982102158499</cx:pt>
          <cx:pt idx="845">0.0043482808836903747</cx:pt>
          <cx:pt idx="846">0.000827698818797645</cx:pt>
          <cx:pt idx="847">-0.0007094724505715775</cx:pt>
          <cx:pt idx="848">-0.0039415526436808249</cx:pt>
          <cx:pt idx="849">-6.2918638693184003e-05</cx:pt>
          <cx:pt idx="850">-0.001945842398954155</cx:pt>
          <cx:pt idx="851">-0.011375529405952574</cx:pt>
          <cx:pt idx="852">-0.0078380243495047505</cx:pt>
          <cx:pt idx="853">0.0007784790071472575</cx:pt>
          <cx:pt idx="854">-0.0064274237997650752</cx:pt>
          <cx:pt idx="855">-0.0042991166501508754</cx:pt>
          <cx:pt idx="856">-7.3570686630587e-06</cx:pt>
          <cx:pt idx="857">0.00087922973898252755</cx:pt>
          <cx:pt idx="858">0.0034250710907470249</cx:pt>
          <cx:pt idx="859">0.009521679218050175</cx:pt>
          <cx:pt idx="860">0.0091329439819561251</cx:pt>
          <cx:pt idx="861">-0.0049428355109076751</cx:pt>
          <cx:pt idx="862">-0.0022185542502612676</cx:pt>
          <cx:pt idx="863">0.001357423239698145</cx:pt>
          <cx:pt idx="864">-0.00066329838995538752</cx:pt>
          <cx:pt idx="865">0.000173306041554805</cx:pt>
          <cx:pt idx="866">0.00017744412272664549</cx:pt>
          <cx:pt idx="867">-0.00013952210269531725</cx:pt>
          <cx:pt idx="868">0.00067684124091118496</cx:pt>
          <cx:pt idx="869">0.00190819451492919</cx:pt>
          <cx:pt idx="870">0.0012240228659067124</cx:pt>
          <cx:pt idx="871">0.0041833980012197253</cx:pt>
          <cx:pt idx="872">0.0034773287912246249</cx:pt>
          <cx:pt idx="873">0.0038459245348703998</cx:pt>
          <cx:pt idx="874">-0.0015788279831967099</cx:pt>
          <cx:pt idx="875">0.0033530673926327249</cx:pt>
          <cx:pt idx="876">0.00496656683031975</cx:pt>
          <cx:pt idx="877">0.00043096409945854751</cx:pt>
          <cx:pt idx="878">-0.0051466232514043248</cx:pt>
          <cx:pt idx="879">-0.006361222174498</cx:pt>
          <cx:pt idx="880">-0.011553962529610174</cx:pt>
          <cx:pt idx="881">-0.0054367887246628251</cx:pt>
          <cx:pt idx="882">-0.012441654191097299</cx:pt>
          <cx:pt idx="883">-0.0068267020632753247</cx:pt>
          <cx:pt idx="884">-0.00090958794331749498</cx:pt>
          <cx:pt idx="885">0.00048620257287293499</cx:pt>
          <cx:pt idx="886">-0.0032793100914834</cx:pt>
          <cx:pt idx="887">-0.0050477530843221503</cx:pt>
          <cx:pt idx="888">-0.0037955456913949751</cx:pt>
          <cx:pt idx="889">0.00187151739239819</cx:pt>
          <cx:pt idx="890">0.0017347338686596601</cx:pt>
          <cx:pt idx="891">0.002002730260007505</cx:pt>
          <cx:pt idx="892">0.00097667255140869999</cx:pt>
          <cx:pt idx="893">0.0039611595380541504</cx:pt>
          <cx:pt idx="894">0.0092721475062399507</cx:pt>
          <cx:pt idx="895">0.003317822280370925</cx:pt>
          <cx:pt idx="896">0.012465272369904475</cx:pt>
          <cx:pt idx="897">0.0066802684027811752</cx:pt>
          <cx:pt idx="898">0.00133124154597189</cx:pt>
          <cx:pt idx="899">0.018469498302637076</cx:pt>
          <cx:pt idx="900">0.012373247921626074</cx:pt>
          <cx:pt idx="901">0.0065765757625684748</cx:pt>
          <cx:pt idx="902">0.014591746693365975</cx:pt>
          <cx:pt idx="903">0.010716575917873001</cx:pt>
          <cx:pt idx="904">-0.0023693756621300673</cx:pt>
          <cx:pt idx="905">-0.0065063000482041</cx:pt>
          <cx:pt idx="906">-0.002936067674573</cx:pt>
          <cx:pt idx="907">-0.00036104033624205999</cx:pt>
          <cx:pt idx="908">-5.4559427385777001e-05</cx:pt>
          <cx:pt idx="909">-3.2371557856676e-05</cx:pt>
          <cx:pt idx="910">-7.2586874856558998e-06</cx:pt>
          <cx:pt idx="911">-0.0003778569803590925</cx:pt>
          <cx:pt idx="912">-0.00028548967981017001</cx:pt>
          <cx:pt idx="913">0.0020667519227413299</cx:pt>
          <cx:pt idx="914">-0.0032623484456049752</cx:pt>
          <cx:pt idx="915">-0.0015263320260278975</cx:pt>
          <cx:pt idx="916">0.00023760549204863824</cx:pt>
          <cx:pt idx="917">-0.0019200477014164575</cx:pt>
          <cx:pt idx="918">-0.0024680891212510848</cx:pt>
          <cx:pt idx="919">0.00075088790077139746</cx:pt>
          <cx:pt idx="920">-0.0049271263914896501</cx:pt>
          <cx:pt idx="921">-0.0017270126273435001</cx:pt>
          <cx:pt idx="922">0.00069756739093105246</cx:pt>
          <cx:pt idx="923">-0.0016927025953133901</cx:pt>
          <cx:pt idx="924">-0.0043834858584328</cx:pt>
          <cx:pt idx="925">0.006488794604224175</cx:pt>
          <cx:pt idx="926">0.0063963858407653498</cx:pt>
          <cx:pt idx="927">0.0081496141689974249</cx:pt>
          <cx:pt idx="928">0.011660627543371349</cx:pt>
          <cx:pt idx="929">0.0057240983747871002</cx:pt>
          <cx:pt idx="930">0.0080131683856347995</cx:pt>
          <cx:pt idx="931">0.012571577618097875</cx:pt>
          <cx:pt idx="932">0.0025126997843764251</cx:pt>
          <cx:pt idx="933">-0.0085728879483429003</cx:pt>
          <cx:pt idx="934">-0.0040164332302161246</cx:pt>
          <cx:pt idx="935">0.00058509355157563745</cx:pt>
          <cx:pt idx="936">1.2001770904097651e-05</cx:pt>
          <cx:pt idx="937">4.06812572735635e-06</cx:pt>
          <cx:pt idx="938">-2.8763068812808501e-05</cx:pt>
          <cx:pt idx="939">0.00038054874406881001</cx:pt>
          <cx:pt idx="940">0.0011771573025352951</cx:pt>
          <cx:pt idx="941">0.0012746750723105374</cx:pt>
          <cx:pt idx="942">6.2043574913719748e-06</cx:pt>
          <cx:pt idx="943">-0.00027800056841851249</cx:pt>
          <cx:pt idx="944">0.00068694982102158499</cx:pt>
          <cx:pt idx="945">0.0043482808836903747</cx:pt>
          <cx:pt idx="946">0.000827698818797645</cx:pt>
          <cx:pt idx="947">-0.0007094724505715775</cx:pt>
          <cx:pt idx="948">-0.0039415526436808249</cx:pt>
          <cx:pt idx="949">-6.2918638693184003e-05</cx:pt>
          <cx:pt idx="950">-0.001945842398954155</cx:pt>
          <cx:pt idx="951">-0.011375529405952574</cx:pt>
          <cx:pt idx="952">-0.0078380243495047505</cx:pt>
          <cx:pt idx="953">0.0007784790071472575</cx:pt>
          <cx:pt idx="954">-0.0064274237997650752</cx:pt>
          <cx:pt idx="955">-0.0042991166501508754</cx:pt>
          <cx:pt idx="956">-7.3570686630587e-06</cx:pt>
          <cx:pt idx="957">0.00087922973898252755</cx:pt>
          <cx:pt idx="958">0.0034250710907470249</cx:pt>
          <cx:pt idx="959">0.009521679218050175</cx:pt>
          <cx:pt idx="960">0.0091329439819561251</cx:pt>
          <cx:pt idx="961">-0.0049428355109076751</cx:pt>
          <cx:pt idx="962">-0.0022185542502612676</cx:pt>
          <cx:pt idx="963">0.001357423239698145</cx:pt>
          <cx:pt idx="964">-0.00066329838995538752</cx:pt>
          <cx:pt idx="965">0.000173306041554805</cx:pt>
          <cx:pt idx="966">0.00017744412272664549</cx:pt>
          <cx:pt idx="967">-0.00013952210269531725</cx:pt>
          <cx:pt idx="968">0.00067684124091118496</cx:pt>
          <cx:pt idx="969">0.00190819451492919</cx:pt>
          <cx:pt idx="970">0.0012240228659067124</cx:pt>
          <cx:pt idx="971">0.0041833980012197253</cx:pt>
          <cx:pt idx="972">0.0034773287912246249</cx:pt>
          <cx:pt idx="973">0.0038459245348703998</cx:pt>
          <cx:pt idx="974">-0.0015788279831967099</cx:pt>
          <cx:pt idx="975">0.0033530673926327249</cx:pt>
          <cx:pt idx="976">0.00496656683031975</cx:pt>
          <cx:pt idx="977">0.00043096409945854751</cx:pt>
          <cx:pt idx="978">-0.0051466232514043248</cx:pt>
          <cx:pt idx="979">-0.006361222174498</cx:pt>
          <cx:pt idx="980">-0.011553962529610174</cx:pt>
          <cx:pt idx="981">-0.0054367887246628251</cx:pt>
          <cx:pt idx="982">-0.012441654191097299</cx:pt>
          <cx:pt idx="983">-0.0068267020632753247</cx:pt>
          <cx:pt idx="984">-0.00090958794331749498</cx:pt>
          <cx:pt idx="985">0.00048620257287293499</cx:pt>
          <cx:pt idx="986">-0.0032793100914834</cx:pt>
          <cx:pt idx="987">-0.0050477530843221503</cx:pt>
          <cx:pt idx="988">-0.0037955456913949751</cx:pt>
          <cx:pt idx="989">0.00187151739239819</cx:pt>
          <cx:pt idx="990">0.0017347338686596601</cx:pt>
          <cx:pt idx="991">0.002002730260007505</cx:pt>
          <cx:pt idx="992">0.00097667255140869999</cx:pt>
          <cx:pt idx="993">0.0039611595380541504</cx:pt>
          <cx:pt idx="994">0.0092721475062399507</cx:pt>
          <cx:pt idx="995">0.003317822280370925</cx:pt>
          <cx:pt idx="996">0.012465272369904475</cx:pt>
          <cx:pt idx="997">0.0066802684027811752</cx:pt>
          <cx:pt idx="998">0.00133124154597189</cx:pt>
          <cx:pt idx="999">0.018469498302637076</cx:pt>
          <cx:pt idx="1000">0.012373247921626074</cx:pt>
          <cx:pt idx="1001">0.0065765757625684748</cx:pt>
          <cx:pt idx="1002">0.014591746693365975</cx:pt>
          <cx:pt idx="1003">0.010716575917873001</cx:pt>
          <cx:pt idx="1004">-0.0023693756621300673</cx:pt>
          <cx:pt idx="1005">-0.0065063000482041</cx:pt>
          <cx:pt idx="1006">-0.002936067674573</cx:pt>
          <cx:pt idx="1007">-0.00036104033624205999</cx:pt>
          <cx:pt idx="1008">-5.4559427385777001e-05</cx:pt>
          <cx:pt idx="1009">-3.2371557856676e-05</cx:pt>
          <cx:pt idx="1010">-7.2586874856558998e-06</cx:pt>
          <cx:pt idx="1011">-0.0003778569803590925</cx:pt>
          <cx:pt idx="1012">-0.00028548967981017001</cx:pt>
          <cx:pt idx="1013">0.0020667519227413299</cx:pt>
          <cx:pt idx="1014">-0.0032623484456049752</cx:pt>
          <cx:pt idx="1015">-0.0015263320260278975</cx:pt>
          <cx:pt idx="1016">0.00023760549204863824</cx:pt>
          <cx:pt idx="1017">-0.0019200477014164575</cx:pt>
          <cx:pt idx="1018">-0.0024680891212510848</cx:pt>
          <cx:pt idx="1019">0.00075088790077139746</cx:pt>
          <cx:pt idx="1020">-0.0049271263914896501</cx:pt>
          <cx:pt idx="1021">-0.0017270126273435001</cx:pt>
          <cx:pt idx="1022">0.00069756739093105246</cx:pt>
          <cx:pt idx="1023">-0.0016927025953133901</cx:pt>
          <cx:pt idx="1024">-0.0043834858584328</cx:pt>
          <cx:pt idx="1025">0.006488794604224175</cx:pt>
          <cx:pt idx="1026">0.0063963858407653498</cx:pt>
          <cx:pt idx="1027">0.0081496141689974249</cx:pt>
          <cx:pt idx="1028">0.011660627543371349</cx:pt>
          <cx:pt idx="1029">0.0057240983747871002</cx:pt>
          <cx:pt idx="1030">0.0080131683856347995</cx:pt>
          <cx:pt idx="1031">0.012571577618097875</cx:pt>
          <cx:pt idx="1032">0.0025126997843764251</cx:pt>
          <cx:pt idx="1033">-0.0085728879483429003</cx:pt>
          <cx:pt idx="1034">-0.0040164332302161246</cx:pt>
          <cx:pt idx="1035">0.00058509355157563745</cx:pt>
          <cx:pt idx="1036">1.2001770904097651e-05</cx:pt>
          <cx:pt idx="1037">4.06812572735635e-06</cx:pt>
          <cx:pt idx="1038">-2.8763068812808501e-05</cx:pt>
          <cx:pt idx="1039">0.00038054874406881001</cx:pt>
          <cx:pt idx="1040">0.0011771573025352951</cx:pt>
          <cx:pt idx="1041">0.0012746750723105374</cx:pt>
          <cx:pt idx="1042">6.2043574913719748e-06</cx:pt>
          <cx:pt idx="1043">-0.00027800056841851249</cx:pt>
          <cx:pt idx="1044">0.00068694982102158499</cx:pt>
          <cx:pt idx="1045">0.0043482808836903747</cx:pt>
          <cx:pt idx="1046">0.000827698818797645</cx:pt>
          <cx:pt idx="1047">-0.0007094724505715775</cx:pt>
          <cx:pt idx="1048">-0.0039415526436808249</cx:pt>
          <cx:pt idx="1049">-6.2918638693184003e-05</cx:pt>
          <cx:pt idx="1050">-0.001945842398954155</cx:pt>
          <cx:pt idx="1051">-0.011375529405952574</cx:pt>
          <cx:pt idx="1052">-0.0078380243495047505</cx:pt>
          <cx:pt idx="1053">0.0007784790071472575</cx:pt>
          <cx:pt idx="1054">-0.0064274237997650752</cx:pt>
          <cx:pt idx="1055">-0.0042991166501508754</cx:pt>
          <cx:pt idx="1056">-7.3570686630587e-06</cx:pt>
          <cx:pt idx="1057">0.00087922973898252755</cx:pt>
          <cx:pt idx="1058">0.0034250710907470249</cx:pt>
          <cx:pt idx="1059">0.009521679218050175</cx:pt>
          <cx:pt idx="1060">0.0091329439819561251</cx:pt>
          <cx:pt idx="1061">-0.0049428355109076751</cx:pt>
          <cx:pt idx="1062">-0.0022185542502612676</cx:pt>
          <cx:pt idx="1063">0.001357423239698145</cx:pt>
          <cx:pt idx="1064">-0.00066329838995538752</cx:pt>
          <cx:pt idx="1065">0.000173306041554805</cx:pt>
          <cx:pt idx="1066">0.00017744412272664549</cx:pt>
          <cx:pt idx="1067">-0.00013952210269531725</cx:pt>
          <cx:pt idx="1068">0.00067684124091118496</cx:pt>
          <cx:pt idx="1069">0.00190819451492919</cx:pt>
          <cx:pt idx="1070">0.0012240228659067124</cx:pt>
          <cx:pt idx="1071">0.0041833980012197253</cx:pt>
          <cx:pt idx="1072">0.0034773287912246249</cx:pt>
          <cx:pt idx="1073">0.0038459245348703998</cx:pt>
          <cx:pt idx="1074">-0.0015788279831967099</cx:pt>
          <cx:pt idx="1075">0.0033530673926327249</cx:pt>
          <cx:pt idx="1076">0.00496656683031975</cx:pt>
          <cx:pt idx="1077">0.00043096409945854751</cx:pt>
          <cx:pt idx="1078">-0.0051466232514043248</cx:pt>
          <cx:pt idx="1079">-0.006361222174498</cx:pt>
          <cx:pt idx="1080">-0.011553962529610174</cx:pt>
          <cx:pt idx="1081">-0.0054367887246628251</cx:pt>
          <cx:pt idx="1082">-0.012441654191097299</cx:pt>
          <cx:pt idx="1083">-0.0068267020632753247</cx:pt>
        </cx:lvl>
      </cx:numDim>
    </cx:data>
    <cx:data id="161">
      <cx:numDim type="val">
        <cx:f>Sheet2!$FF$1:$FF$1084</cx:f>
        <cx:lvl ptCount="1084" formatCode="G/通用格式">
          <cx:pt idx="0">0.00033955438217505299</cx:pt>
          <cx:pt idx="1">8.3153061617244898e-05</cx:pt>
          <cx:pt idx="2">-0.00058149748735047697</cx:pt>
          <cx:pt idx="3">0.00056273126871060001</cx:pt>
          <cx:pt idx="4">0.000824537413350073</cx:pt>
          <cx:pt idx="5">-0.00081815673262630002</cx:pt>
          <cx:pt idx="6">-0.00022885975113596201</cx:pt>
          <cx:pt idx="7">0.00041343745919739501</cx:pt>
          <cx:pt idx="8">0.00058990289957825195</cx:pt>
          <cx:pt idx="9">0.00081939350271016795</cx:pt>
          <cx:pt idx="10">6.2150985689126396e-05</cx:pt>
          <cx:pt idx="11">-0.0011607108524155499</cx:pt>
          <cx:pt idx="12">0.00084718472463418996</cx:pt>
          <cx:pt idx="13">0.00034175061556872602</cx:pt>
          <cx:pt idx="14">-7.7486532480860196e-05</cx:pt>
          <cx:pt idx="15">0.000510449852873521</cx:pt>
          <cx:pt idx="16">-0.00014523388423777101</cx:pt>
          <cx:pt idx="17">-3.0243178191067501e-05</cx:pt>
          <cx:pt idx="18">0.000838265731116252</cx:pt>
          <cx:pt idx="19">0.000429514272234921</cx:pt>
          <cx:pt idx="20">-0.00062658683770984501</cx:pt>
          <cx:pt idx="21">3.9699223085166097e-05</cx:pt>
          <cx:pt idx="22">0.00040576066597510798</cx:pt>
          <cx:pt idx="23">-0.000191120787616514</cx:pt>
          <cx:pt idx="24">4.7516287321379e-05</cx:pt>
          <cx:pt idx="25">-0.00052132298535029101</cx:pt>
          <cx:pt idx="26">0.000423080921407457</cx:pt>
          <cx:pt idx="27">-0.000166502596642354</cx:pt>
          <cx:pt idx="28">-0.00072423008464142697</cx:pt>
          <cx:pt idx="29">0.000429390211817439</cx:pt>
          <cx:pt idx="30">-4.3192670982117999e-06</cx:pt>
          <cx:pt idx="31">-0.0010548778659137199</cx:pt>
          <cx:pt idx="32">0.000124890775104075</cx:pt>
          <cx:pt idx="33">-0.000112340827072307</cx:pt>
          <cx:pt idx="34">-7.7257926626815896e-05</cx:pt>
          <cx:pt idx="35">-0.00061089865700905395</cx:pt>
          <cx:pt idx="36">0.00107267491904082</cx:pt>
          <cx:pt idx="37">0.00095431736227642998</cx:pt>
          <cx:pt idx="38">0.00068830481057526797</cx:pt>
          <cx:pt idx="39">0.00029470607281155197</cx:pt>
          <cx:pt idx="40">-5.6714132377596602e-05</cx:pt>
          <cx:pt idx="41">0.000547658275958285</cx:pt>
          <cx:pt idx="42">-0.000179999340616084</cx:pt>
          <cx:pt idx="43">-0.00048925099272047201</cx:pt>
          <cx:pt idx="44">0.00046306072183051902</cx:pt>
          <cx:pt idx="45">0.0010184570464822199</cx:pt>
          <cx:pt idx="46">0.00043337490777122802</cx:pt>
          <cx:pt idx="47">-3.8645325609934103e-05</cx:pt>
          <cx:pt idx="48">0.000137846247482165</cx:pt>
          <cx:pt idx="49">-0.00034977216656456697</cx:pt>
          <cx:pt idx="50">-0.000511086162100953</cx:pt>
          <cx:pt idx="51">-0.00024453872312055799</cx:pt>
          <cx:pt idx="52">0.000408144758320024</cx:pt>
          <cx:pt idx="53">0.00040095206698423201</cx:pt>
          <cx:pt idx="54">-0.00030164876008873502</cx:pt>
          <cx:pt idx="55">-0.00084156552350092301</cx:pt>
          <cx:pt idx="56">7.8272357625749695e-06</cx:pt>
          <cx:pt idx="57">-0.0011353998896705801</cx:pt>
          <cx:pt idx="58">-0.00013143995337604501</cx:pt>
          <cx:pt idx="59">-0.0010454659649589101</cx:pt>
          <cx:pt idx="60">-0.00057390891478326805</cx:pt>
          <cx:pt idx="61">-0.00078257224312068096</cx:pt>
          <cx:pt idx="62">0.00055008664467330105</cx:pt>
          <cx:pt idx="63">0.00017065122570005201</cx:pt>
          <cx:pt idx="64">0.00211590599467702</cx:pt>
          <cx:pt idx="65">0.00052059668554684598</cx:pt>
          <cx:pt idx="66">0.000114694044959205</cx:pt>
          <cx:pt idx="67">0.00031484793978929499</cx:pt>
          <cx:pt idx="68">0.00025131483086047302</cx:pt>
          <cx:pt idx="69">-0.00020720569571212801</cx:pt>
          <cx:pt idx="70">-0.0065217698862480898</cx:pt>
          <cx:pt idx="71">-0.0088147765549023496</cx:pt>
          <cx:pt idx="72">-0.0058287187783839104</cx:pt>
          <cx:pt idx="73">0.0036910224610744399</cx:pt>
          <cx:pt idx="74">0.0086725170623979594</cx:pt>
          <cx:pt idx="75">0.0022808550752025998</cx:pt>
          <cx:pt idx="76">0.00105897249668817</cx:pt>
          <cx:pt idx="77">0.0010643549303916899</cx:pt>
          <cx:pt idx="78">0.0011256444138518201</cx:pt>
          <cx:pt idx="79">-0.00064106137672271504</cx:pt>
          <cx:pt idx="80">3.6567120547628097e-05</cx:pt>
          <cx:pt idx="81">0.00045231014321014902</cx:pt>
          <cx:pt idx="82">-0.00080153574460142699</cx:pt>
          <cx:pt idx="83">-1.60891379572233e-05</cx:pt>
          <cx:pt idx="84">0.00095102596468400497</cx:pt>
          <cx:pt idx="85">-0.00066447112760058995</cx:pt>
          <cx:pt idx="86">0.00020324435576177599</cx:pt>
          <cx:pt idx="87">0.0011470597018235201</cx:pt>
          <cx:pt idx="88">-3.66410577420424e-05</cx:pt>
          <cx:pt idx="89">0.00039471641640159</cx:pt>
          <cx:pt idx="90">0.00060135689659195296</cx:pt>
          <cx:pt idx="91">-5.8102786405072803e-05</cx:pt>
          <cx:pt idx="92">0.000367616736925741</cx:pt>
          <cx:pt idx="93">-0.0096677059838172104</cx:pt>
          <cx:pt idx="94">-0.016240089897674101</cx:pt>
          <cx:pt idx="95">-0.016384875222880801</cx:pt>
          <cx:pt idx="96">-0.00251891723025067</cx:pt>
          <cx:pt idx="97">-0.022891256811892399</cx:pt>
          <cx:pt idx="98">-0.033358492455368802</cx:pt>
          <cx:pt idx="99">-0.032917643987163597</cx:pt>
          <cx:pt idx="100">-0.035308214217317398</cx:pt>
          <cx:pt idx="101">-0.0112684981814103</cx:pt>
          <cx:pt idx="102">-0.0088411860393475903</cx:pt>
          <cx:pt idx="103">-0.020693188693481499</cx:pt>
          <cx:pt idx="104">-0.0137855560445262</cx:pt>
          <cx:pt idx="105">-0.0038310877902636899</cx:pt>
          <cx:pt idx="106">-0.0104439697169562</cx:pt>
          <cx:pt idx="107">-0.030351500985253601</cx:pt>
          <cx:pt idx="108">-0.019902527370492099</cx:pt>
          <cx:pt idx="109">0.0104993141887193</cx:pt>
          <cx:pt idx="110">0.0033859010305541401</cx:pt>
          <cx:pt idx="111">0.000108157000677223</cx:pt>
          <cx:pt idx="112">-0.00086136703618107098</cx:pt>
          <cx:pt idx="113">-0.00076287644620243698</cx:pt>
          <cx:pt idx="114">-0.00025469084473136398</cx:pt>
          <cx:pt idx="115">0.00130791837115685</cx:pt>
          <cx:pt idx="116">0.0028650159255120102</cx:pt>
          <cx:pt idx="117">0.0017481467021485001</cx:pt>
          <cx:pt idx="118">0.00055735816114426805</cx:pt>
          <cx:pt idx="119">0.0081649829213949702</cx:pt>
          <cx:pt idx="120">-0.012069815835297201</cx:pt>
          <cx:pt idx="121">-0.029084901930939999</cx:pt>
          <cx:pt idx="122">-0.042123286848373499</cx:pt>
          <cx:pt idx="123">-0.042634745559262402</cx:pt>
          <cx:pt idx="124">-0.053493140375506898</cx:pt>
          <cx:pt idx="125">-0.054945689706468001</cx:pt>
          <cx:pt idx="126">-0.057379318567657898</cx:pt>
          <cx:pt idx="127">-0.098658972657257704</cx:pt>
          <cx:pt idx="128">-0.064519816450594306</cx:pt>
          <cx:pt idx="129">0.0078354526994329193</cx:pt>
          <cx:pt idx="130">-0.0022278015197743101</cx:pt>
          <cx:pt idx="131">-0.104818619067982</cx:pt>
          <cx:pt idx="132">-0.095321754669329503</cx:pt>
          <cx:pt idx="133">-0.0372420224310464</cx:pt>
          <cx:pt idx="134">0.00098197728783065296</cx:pt>
          <cx:pt idx="135">0.0265865107723285</cx:pt>
          <cx:pt idx="136">0.049218637963897402</cx:pt>
          <cx:pt idx="137">0.044534803912527302</cx:pt>
          <cx:pt idx="138">0.015206658054415701</cx:pt>
          <cx:pt idx="139">0.0022659926808789501</cx:pt>
          <cx:pt idx="140">-0.00012459157133519499</cx:pt>
          <cx:pt idx="141">0.00033363708438902302</cx:pt>
          <cx:pt idx="142">-0.00057161487059272098</cx:pt>
          <cx:pt idx="143">-7.4684401952930906e-05</cx:pt>
          <cx:pt idx="144">0.000368545587123261</cx:pt>
          <cx:pt idx="145">-0.00227902438599345</cx:pt>
          <cx:pt idx="146">-0.0153258430354083</cx:pt>
          <cx:pt idx="147">-0.0110279781023103</cx:pt>
          <cx:pt idx="148">-0.020219082325717001</cx:pt>
          <cx:pt idx="149">-0.039332070820557397</cx:pt>
          <cx:pt idx="150">-0.028962372467353</cx:pt>
          <cx:pt idx="151">0.0177981285368163</cx:pt>
          <cx:pt idx="152">0.0130469459281841</cx:pt>
          <cx:pt idx="153">0.044100594611864399</cx:pt>
          <cx:pt idx="154">-0.0740091537805012</cx:pt>
          <cx:pt idx="155">-0.14202513082585699</cx:pt>
          <cx:pt idx="156">-0.018303879673821001</cx:pt>
          <cx:pt idx="157">0.045188233153652099</cx:pt>
          <cx:pt idx="158">-0.098193389376816403</cx:pt>
          <cx:pt idx="159">-0.111170429379695</cx:pt>
          <cx:pt idx="160">-0.0088139334681853494</cx:pt>
          <cx:pt idx="161">0.00143954540568829</cx:pt>
          <cx:pt idx="162">0.070197713641375101</cx:pt>
          <cx:pt idx="163">0.088351887396884099</cx:pt>
          <cx:pt idx="164">0.10333140850873999</cx:pt>
          <cx:pt idx="165">0.054382543254001499</cx:pt>
          <cx:pt idx="166">0.0118798350863389</cx:pt>
          <cx:pt idx="167">0.0018140142503373501</cx:pt>
          <cx:pt idx="168">-0.00032806191591197001</cx:pt>
          <cx:pt idx="169">-0.00032642581598120001</cx:pt>
          <cx:pt idx="170">0.0034187942974263602</cx:pt>
          <cx:pt idx="171">-0.0019950942116513</cx:pt>
          <cx:pt idx="172">-0.0069853897633152797</cx:pt>
          <cx:pt idx="173">-0.026430997518278401</cx:pt>
          <cx:pt idx="174">-0.0445197598254242</cx:pt>
          <cx:pt idx="175">-0.060335689884014797</cx:pt>
          <cx:pt idx="176">-0.076738267745310701</cx:pt>
          <cx:pt idx="177">-0.075158803076887507</cx:pt>
          <cx:pt idx="178">0.015631970131087299</cx:pt>
          <cx:pt idx="179">0.029926330249636101</cx:pt>
          <cx:pt idx="180">0.088333752361400897</cx:pt>
          <cx:pt idx="181">0.052637740197853299</cx:pt>
          <cx:pt idx="182">-0.0081096830329354403</cx:pt>
          <cx:pt idx="183">-0.117847968872985</cx:pt>
          <cx:pt idx="184">-0.086045849950848394</cx:pt>
          <cx:pt idx="185">-0.01277486135192</cx:pt>
          <cx:pt idx="186">0.0057411004021722797</cx:pt>
          <cx:pt idx="187">0.091391145794918194</cx:pt>
          <cx:pt idx="188">0.0741383500437722</cx:pt>
          <cx:pt idx="189">0.101749207533542</cx:pt>
          <cx:pt idx="190">0.133261904041834</cx:pt>
          <cx:pt idx="191">0.108142306724455</cx:pt>
          <cx:pt idx="192">0.14039709964289401</cx:pt>
          <cx:pt idx="193">0.075860389346333601</cx:pt>
          <cx:pt idx="194">0.0222826428271071</cx:pt>
          <cx:pt idx="195">0.0029936030560589501</cx:pt>
          <cx:pt idx="196">-0.00028072069183047099</cx:pt>
          <cx:pt idx="197">-0.00070373185587657597</cx:pt>
          <cx:pt idx="198">0.0021708826278191598</cx:pt>
          <cx:pt idx="199">-0.0021597422107119775</cx:pt>
          <cx:pt idx="200">-0.0038009495333883002</cx:pt>
          <cx:pt idx="201">-0.0059016041217400004</cx:pt>
          <cx:pt idx="202">-0.0089906704790457502</cx:pt>
          <cx:pt idx="203">-0.020586697641932751</cx:pt>
          <cx:pt idx="204">-0.023494543503714601</cx:pt>
          <cx:pt idx="205">-0.0083515688865825506</cx:pt>
          <cx:pt idx="206">0.0027343061652392751</cx:pt>
          <cx:pt idx="207">0.0171056827575942</cx:pt>
          <cx:pt idx="208">0.0061196595327277</cx:pt>
          <cx:pt idx="209">0.0093290576166639508</cx:pt>
          <cx:pt idx="210">0.013955412117788999</cx:pt>
          <cx:pt idx="211">0.019695347490700399</cx:pt>
          <cx:pt idx="212">0.016460037744577851</cx:pt>
          <cx:pt idx="213">0.035690109623053252</cx:pt>
          <cx:pt idx="214">0.043630600730236752</cx:pt>
          <cx:pt idx="215">0.040588251484884</cx:pt>
          <cx:pt idx="216">0.040446614429505999</cx:pt>
          <cx:pt idx="217">0.038933248706322497</cx:pt>
          <cx:pt idx="218">0.045836562281269498</cx:pt>
          <cx:pt idx="219">0.027024582906403249</cx:pt>
          <cx:pt idx="220">0.014109942556669626</cx:pt>
          <cx:pt idx="221">0.011210184550033225</cx:pt>
          <cx:pt idx="222">0.0059506350430271254</cx:pt>
          <cx:pt idx="223">0.00054604821834276004</cx:pt>
          <cx:pt idx="224">0.000117912777878428</cx:pt>
          <cx:pt idx="225">-0.000117528936632633</cx:pt>
          <cx:pt idx="226">-8.2975733251500246e-05</cx:pt>
          <cx:pt idx="227">-0.0022129323656910199</cx:pt>
          <cx:pt idx="228">-0.0048011289164736001</cx:pt>
          <cx:pt idx="229">-0.0052717982302610501</cx:pt>
          <cx:pt idx="230">-0.0089462909562687751</cx:pt>
          <cx:pt idx="231">-0.016460320166843977</cx:pt>
          <cx:pt idx="232">-0.020205833259809101</cx:pt>
          <cx:pt idx="233">-0.0050687812697282749</cx:pt>
          <cx:pt idx="234">-0.01587377654023055</cx:pt>
          <cx:pt idx="235">-0.0021685440371368376</cx:pt>
          <cx:pt idx="236">0.0097935950746286249</cx:pt>
          <cx:pt idx="237">0.0023835302024557124</cx:pt>
          <cx:pt idx="238">0.02140787635071675</cx:pt>
          <cx:pt idx="239">0.044936248066278002</cx:pt>
          <cx:pt idx="240">0.063418307292053999</cx:pt>
          <cx:pt idx="241">0.053820610313789</cx:pt>
          <cx:pt idx="242">0.05435450107451175</cx:pt>
          <cx:pt idx="243">0.049810306049505503</cx:pt>
          <cx:pt idx="244">0.031188095763268749</cx:pt>
          <cx:pt idx="245">0.033379867545920747</cx:pt>
          <cx:pt idx="246">0.030248102007715751</cx:pt>
          <cx:pt idx="247">0.01618415647736195</cx:pt>
          <cx:pt idx="248">0.016745115714258477</cx:pt>
          <cx:pt idx="249">0.012035904222852325</cx:pt>
          <cx:pt idx="250">0.0072224383751896496</cx:pt>
          <cx:pt idx="251">0.00059962712764049251</cx:pt>
          <cx:pt idx="252">-0.0001225085828694615</cx:pt>
          <cx:pt idx="253">-1.1129817637407026e-05</cx:pt>
          <cx:pt idx="254">-0.00036454297870512251</cx:pt>
          <cx:pt idx="255">-0.0035534523139598251</cx:pt>
          <cx:pt idx="256">-0.0027262246413657502</cx:pt>
          <cx:pt idx="257">-0.0053234426478008749</cx:pt>
          <cx:pt idx="258">-0.0073892459413681501</cx:pt>
          <cx:pt idx="259">-0.015881332329322474</cx:pt>
          <cx:pt idx="260">-0.016539697156654824</cx:pt>
          <cx:pt idx="261">-0.0064543723763965501</cx:pt>
          <cx:pt idx="262">-0.02190905349180455</cx:pt>
          <cx:pt idx="263">-0.0257563907901905</cx:pt>
          <cx:pt idx="264">-0.012422266964608575</cx:pt>
          <cx:pt idx="265">0.0084825778275669748</cx:pt>
          <cx:pt idx="266">0.0093911806299412752</cx:pt>
          <cx:pt idx="267">-0.0013697494843549626</cx:pt>
          <cx:pt idx="268">0.0017708554117946201</cx:pt>
          <cx:pt idx="269">0.001435642101684775</cx:pt>
          <cx:pt idx="270">0.0115259791142459</cx:pt>
          <cx:pt idx="271">-0.0022381243101951076</cx:pt>
          <cx:pt idx="272">-0.016353684019885999</cx:pt>
          <cx:pt idx="273">-0.013608499082133725</cx:pt>
          <cx:pt idx="274">0.0049849711615451752</cx:pt>
          <cx:pt idx="275">-0.0033139043243019749</cx:pt>
          <cx:pt idx="276">0.020471022979167999</cx:pt>
          <cx:pt idx="277">0.017506644241990148</cx:pt>
          <cx:pt idx="278">0.00174467965496896</cx:pt>
          <cx:pt idx="279">0.00020692586334849949</cx:pt>
          <cx:pt idx="280">0.00015291162655277151</cx:pt>
          <cx:pt idx="281">-0.00017187326325414576</cx:pt>
          <cx:pt idx="282">-0.00046533443476751499</cx:pt>
          <cx:pt idx="283">-0.002002905556664155</cx:pt>
          <cx:pt idx="284">-0.000194384002963887</cx:pt>
          <cx:pt idx="285">0.0023670813713513525</cx:pt>
          <cx:pt idx="286">0.00068704676102331248</cx:pt>
          <cx:pt idx="287">-0.0044887269398889247</cx:pt>
          <cx:pt idx="288">-0.0090955918110561494</cx:pt>
          <cx:pt idx="289">-0.007278833673578425</cx:pt>
          <cx:pt idx="290">-0.0066500573832514497</cx:pt>
          <cx:pt idx="291">-0.019891313365534249</cx:pt>
          <cx:pt idx="292">-0.0062383924340135496</cx:pt>
          <cx:pt idx="293">-0.022325971016317475</cx:pt>
          <cx:pt idx="294">-0.033125053276725248</cx:pt>
          <cx:pt idx="295">-0.042168006109566503</cx:pt>
          <cx:pt idx="296">-0.065603439077554504</cx:pt>
          <cx:pt idx="297">-0.070246288410364996</cx:pt>
          <cx:pt idx="298">-0.05577134178877325</cx:pt>
          <cx:pt idx="299">-0.23490688444571101</cx:pt>
          <cx:pt idx="300">-0.15562004209420299</cx:pt>
          <cx:pt idx="301">-0.13936354133367099</cx:pt>
          <cx:pt idx="302">-0.079731427203080907</cx:pt>
          <cx:pt idx="303">-0.057939077956511098</cx:pt>
          <cx:pt idx="304">0.0303941189498887</cx:pt>
          <cx:pt idx="305">0.030254096527970401</cx:pt>
          <cx:pt idx="306">0.0060823624552002699</cx:pt>
          <cx:pt idx="307">-0.00037038905669965099</cx:pt>
          <cx:pt idx="308">0.00066324808338727903</cx:pt>
          <cx:pt idx="309">-0.00144341584897992</cx:pt>
          <cx:pt idx="310">-0.0020860474267357398</cx:pt>
          <cx:pt idx="311">-0.0066613246150906899</cx:pt>
          <cx:pt idx="312">0.015744299575567999</cx:pt>
          <cx:pt idx="313">0.0082286352178222496</cx:pt>
          <cx:pt idx="314">-0.0130621010958501</cx:pt>
          <cx:pt idx="315">-0.077068535878795599</cx:pt>
          <cx:pt idx="316">-0.082690220927290906</cx:pt>
          <cx:pt idx="317">-0.11750347087190301</cx:pt>
          <cx:pt idx="318">-0.097914976456338204</cx:pt>
          <cx:pt idx="319">-0.092737758520501701</cx:pt>
          <cx:pt idx="320">-0.065870248608964302</cx:pt>
          <cx:pt idx="321">-0.068452510418579804</cx:pt>
          <cx:pt idx="322">-0.114951459845149</cx:pt>
          <cx:pt idx="323">-0.15663316613909001</cx:pt>
          <cx:pt idx="324">-0.26014077871235403</cx:pt>
          <cx:pt idx="325">-0.310910795401111</cx:pt>
          <cx:pt idx="326">-0.20588691159182701</cx:pt>
          <cx:pt idx="327">-0.28281430939726998</cx:pt>
          <cx:pt idx="328">-0.246631737976751</cx:pt>
          <cx:pt idx="329">-0.16231745489673099</cx:pt>
          <cx:pt idx="330">-0.099075227814065206</cx:pt>
          <cx:pt idx="331">-0.064358556731779898</cx:pt>
          <cx:pt idx="332">-0.0277612476789676</cx:pt>
          <cx:pt idx="333">-0.0070472009647416798</cx:pt>
          <cx:pt idx="334">0.00213406789761587</cx:pt>
          <cx:pt idx="335">-0.00035355662664313499</cx:pt>
          <cx:pt idx="336">0.00046115819158462602</cx:pt>
          <cx:pt idx="337">-0.00082324936975428802</cx:pt>
          <cx:pt idx="338">-0.0021926737754918899</cx:pt>
          <cx:pt idx="339">-0.0012190905865782</cx:pt>
          <cx:pt idx="340">0.0094326083596022597</cx:pt>
          <cx:pt idx="341">-0.0032010104980022699</cx:pt>
          <cx:pt idx="342">-0.032204433623767098</cx:pt>
          <cx:pt idx="343">-0.068977177203941295</cx:pt>
          <cx:pt idx="344">-0.056175954363569203</cx:pt>
          <cx:pt idx="345">-0.087502287625814204</cx:pt>
          <cx:pt idx="346">-0.047399923476159997</cx:pt>
          <cx:pt idx="347">0.0035206125964153201</cx:pt>
          <cx:pt idx="348">0.061894902441472201</cx:pt>
          <cx:pt idx="349">-0.0026955682097774699</cx:pt>
          <cx:pt idx="350">-0.048439609441142402</cx:pt>
          <cx:pt idx="351">-0.063741146091618198</cx:pt>
          <cx:pt idx="352">-0.148998442665423</cx:pt>
          <cx:pt idx="353">-0.17278946415477101</cx:pt>
          <cx:pt idx="354">-0.16955137273846599</cx:pt>
          <cx:pt idx="355">-0.22661602441496601</cx:pt>
          <cx:pt idx="356">-0.17169393638622199</cx:pt>
          <cx:pt idx="357">-0.152664732188942</cx:pt>
          <cx:pt idx="358">-0.105938507997866</cx:pt>
          <cx:pt idx="359">-0.041419490029643798</cx:pt>
          <cx:pt idx="360">-0.016918526120274498</cx:pt>
          <cx:pt idx="361">-0.0076556668252672003</cx:pt>
          <cx:pt idx="362">0.00043134922942855702</cx:pt>
          <cx:pt idx="363">-0.00011789613666191101</cx:pt>
          <cx:pt idx="364">-0.00012411755743574701</cx:pt>
          <cx:pt idx="365">-0.00044567203033791202</cx:pt>
          <cx:pt idx="366">-0.000806010543194904</cx:pt>
          <cx:pt idx="367">0.00046966135415007397</cx:pt>
          <cx:pt idx="368">-0.0012957132470103501</cx:pt>
          <cx:pt idx="369">0.0048932373830426201</cx:pt>
          <cx:pt idx="370">-0.0092561692107644995</cx:pt>
          <cx:pt idx="371">-0.00057974784346633002</cx:pt>
          <cx:pt idx="372">-0.068418483087560697</cx:pt>
          <cx:pt idx="373">-0.033973758043192803</cx:pt>
          <cx:pt idx="374">-0.046596878259882901</cx:pt>
          <cx:pt idx="375">0.022660586216807801</cx:pt>
          <cx:pt idx="376">0.118242359620848</cx:pt>
          <cx:pt idx="377">0.102758682987995</cx:pt>
          <cx:pt idx="378">0.086729582684693093</cx:pt>
          <cx:pt idx="379">0.10894388865432</cx:pt>
          <cx:pt idx="380">0.069828146174374994</cx:pt>
          <cx:pt idx="381">-0.074065001800828201</cx:pt>
          <cx:pt idx="382">-0.10004644240893</cx:pt>
          <cx:pt idx="383">-0.158251796415877</cx:pt>
          <cx:pt idx="384">-0.15669364773450101</cx:pt>
          <cx:pt idx="385">-0.153221038724211</cx:pt>
          <cx:pt idx="386">-0.105812859842266</cx:pt>
          <cx:pt idx="387">-0.013112945038979701</cx:pt>
          <cx:pt idx="388">0.0063013239141014397</cx:pt>
          <cx:pt idx="389">-0.0050151760900923803</cx:pt>
          <cx:pt idx="390">0.00061925321909067903</cx:pt>
          <cx:pt idx="391">0.00017804290340525699</cx:pt>
          <cx:pt idx="392">-0.00096928999701104395</cx:pt>
          <cx:pt idx="393">-0.000477068152598084</cx:pt>
          <cx:pt idx="394">-0.0010456505013279999</cx:pt>
          <cx:pt idx="395">-0.00218169884969116</cx:pt>
          <cx:pt idx="396">0.0112941509823564</cx:pt>
          <cx:pt idx="397">-0.0055529420884976102</cx:pt>
          <cx:pt idx="398">0.0097553287309260495</cx:pt>
          <cx:pt idx="399">-0.0207352081349363</cx:pt>
          <cx:pt idx="400">-0.055426661305167997</cx:pt>
          <cx:pt idx="401">-0.016767388683491299</cx:pt>
          <cx:pt idx="402">0.00594711575759823</cx:pt>
          <cx:pt idx="403">0.024984838853760499</cx:pt>
          <cx:pt idx="404">0.061789970055599497</cx:pt>
          <cx:pt idx="405">0.124357781192278</cx:pt>
          <cx:pt idx="406">0.072960760191240495</cx:pt>
          <cx:pt idx="407">0.105619957280187</cx:pt>
          <cx:pt idx="408">0.058194278274467701</cx:pt>
          <cx:pt idx="409">-0.044149271270999199</cx:pt>
          <cx:pt idx="410">-0.078535528806931307</cx:pt>
          <cx:pt idx="411">-0.118173121055514</cx:pt>
          <cx:pt idx="412">-0.14448994049140601</cx:pt>
          <cx:pt idx="413">-0.142599957993334</cx:pt>
          <cx:pt idx="414">-0.078130927406760198</cx:pt>
          <cx:pt idx="415">0.0199274869137731</cx:pt>
          <cx:pt idx="416">0.021911348058564799</cx:pt>
          <cx:pt idx="417">-0.0058769368070756799</cx:pt>
          <cx:pt idx="418">-0.00127881904050294</cx:pt>
          <cx:pt idx="419">0.000598715819348919</cx:pt>
          <cx:pt idx="420">0.00016304045491712801</cx:pt>
          <cx:pt idx="421">-0.000183147312028547</cx:pt>
          <cx:pt idx="422">0.000222052548383784</cx:pt>
          <cx:pt idx="423">-0.00199338392408259</cx:pt>
          <cx:pt idx="424">0.0049925216429882397</cx:pt>
          <cx:pt idx="425">0.0057419574505466701</cx:pt>
          <cx:pt idx="426">-0.0218927872275082</cx:pt>
          <cx:pt idx="427">-0.011914910653942399</cx:pt>
          <cx:pt idx="428">-0.0078807710082395895</cx:pt>
          <cx:pt idx="429">-0.0082697384987632499</cx:pt>
          <cx:pt idx="430">0.053825912888562699</cx:pt>
          <cx:pt idx="431">0.060015570796264503</cx:pt>
          <cx:pt idx="432">0.108200838961636</cx:pt>
          <cx:pt idx="433">-0.027343074671308198</cx:pt>
          <cx:pt idx="434">-0.074764585187754307</cx:pt>
          <cx:pt idx="435">0.0131078221605469</cx:pt>
          <cx:pt idx="436">-0.027654636504491799</cx:pt>
          <cx:pt idx="437">0.026124055460257999</cx:pt>
          <cx:pt idx="438">-0.077384491436033306</cx:pt>
          <cx:pt idx="439">-0.097399351003257403</cx:pt>
          <cx:pt idx="440">-0.059291977676360103</cx:pt>
          <cx:pt idx="441">-0.069052243317966402</cx:pt>
          <cx:pt idx="442">-0.044731761768627899</cx:pt>
          <cx:pt idx="443">0.044856856713083301</cx:pt>
          <cx:pt idx="444">0.029550227781912498</cx:pt>
          <cx:pt idx="445">-0.0076295564850374399</cx:pt>
          <cx:pt idx="446">-0.0014718006578447499</cx:pt>
          <cx:pt idx="447">0.0010876083820048599</cx:pt>
          <cx:pt idx="448">5.2692231351497302e-05</cx:pt>
          <cx:pt idx="449">0.00021202625168733599</cx:pt>
          <cx:pt idx="450">3.7632573478856201e-05</cx:pt>
          <cx:pt idx="451">0.00096191604731453299</cx:pt>
          <cx:pt idx="452">-0.0018587346995737801</cx:pt>
          <cx:pt idx="453">-0.0191500644574495</cx:pt>
          <cx:pt idx="454">-0.057728312447115002</cx:pt>
          <cx:pt idx="455">-0.018291202870311</cx:pt>
          <cx:pt idx="456">-0.063127235265118695</cx:pt>
          <cx:pt idx="457">-0.0143970212466872</cx:pt>
          <cx:pt idx="458">0.110583793020488</cx:pt>
          <cx:pt idx="459">0.039579262763021497</cx:pt>
          <cx:pt idx="460">0.0041563231588303802</cx:pt>
          <cx:pt idx="461">0.026990084375032398</cx:pt>
          <cx:pt idx="462">-0.033485062096919503</cx:pt>
          <cx:pt idx="463">-0.056116966733371999</cx:pt>
          <cx:pt idx="464">-0.066236604051883502</cx:pt>
          <cx:pt idx="465">0.020009877204473898</cx:pt>
          <cx:pt idx="466">-0.0737854210500173</cx:pt>
          <cx:pt idx="467">-0.078108900260073805</cx:pt>
          <cx:pt idx="468">-0.039414663295938498</cx:pt>
          <cx:pt idx="469">-0.0158800793013316</cx:pt>
          <cx:pt idx="470">-0.0219172304359707</cx:pt>
          <cx:pt idx="471">0.028181990561264299</cx:pt>
          <cx:pt idx="472">0.011806406592042599</cx:pt>
          <cx:pt idx="473">-0.014809729522126801</cx:pt>
          <cx:pt idx="474">-0.0048154946288635099</cx:pt>
          <cx:pt idx="475">-0.00056980311905611904</cx:pt>
          <cx:pt idx="476">0.00039393382930887598</cx:pt>
          <cx:pt idx="477">0.00038194772047256398</cx:pt>
          <cx:pt idx="478">0.00052796739511544195</cx:pt>
          <cx:pt idx="479">0.0116648243442894</cx:pt>
          <cx:pt idx="480">0.013823972203116699</cx:pt>
          <cx:pt idx="481">-0.023632347082928599</cx:pt>
          <cx:pt idx="482">-0.078656828038743895</cx:pt>
          <cx:pt idx="483">-0.065080198698861794</cx:pt>
          <cx:pt idx="484">-0.17206046496477001</cx:pt>
          <cx:pt idx="485">-0.10758564871048901</cx:pt>
          <cx:pt idx="486">-0.0242268194643625</cx:pt>
          <cx:pt idx="487">-0.093438109131628394</cx:pt>
          <cx:pt idx="488">-0.15064387361838</cx:pt>
          <cx:pt idx="489">-0.111726141949768</cx:pt>
          <cx:pt idx="490">-0.10003088366985199</cx:pt>
          <cx:pt idx="491">-0.010306210910584101</cx:pt>
          <cx:pt idx="492">-0.023559878467925802</cx:pt>
          <cx:pt idx="493">0.070780027947146107</cx:pt>
          <cx:pt idx="494">-0.0048364206481439301</cx:pt>
          <cx:pt idx="495">-0.035687607633613998</cx:pt>
          <cx:pt idx="496">-0.029992799688527302</cx:pt>
          <cx:pt idx="497">-0.027362459091178001</cx:pt>
          <cx:pt idx="498">-0.00385738911826139</cx:pt>
          <cx:pt idx="499">-0.0128588676931613</cx:pt>
          <cx:pt idx="500">-0.019532104386873202</cx:pt>
          <cx:pt idx="501">-0.026190723052373702</cx:pt>
          <cx:pt idx="502">-0.0038160547644601</cx:pt>
          <cx:pt idx="503">0.00081563112370203802</cx:pt>
          <cx:pt idx="504">0.00012769960349683399</cx:pt>
          <cx:pt idx="505">0.000156351585387387</cx:pt>
          <cx:pt idx="506">0.00340735356889699</cx:pt>
          <cx:pt idx="507">0.014874946527019499</cx:pt>
          <cx:pt idx="508">0.046249087115636398</cx:pt>
          <cx:pt idx="509">-0.026454679897317</cx:pt>
          <cx:pt idx="510">-0.044542775298676798</cx:pt>
          <cx:pt idx="511">-0.054610858591665798</cx:pt>
          <cx:pt idx="512">-0.103079519462086</cx:pt>
          <cx:pt idx="513">-0.194772503095613</cx:pt>
          <cx:pt idx="514">-0.24797249431357499</cx:pt>
          <cx:pt idx="515">-0.17884357992458599</cx:pt>
          <cx:pt idx="516">-0.133310712180297</cx:pt>
          <cx:pt idx="517">-0.156888640781569</cx:pt>
          <cx:pt idx="518">-0.090316676006122004</cx:pt>
          <cx:pt idx="519">-0.0574098238528628</cx:pt>
          <cx:pt idx="520">0.0596658148735515</cx:pt>
          <cx:pt idx="521">0.103125943363784</cx:pt>
          <cx:pt idx="522">-0.021437493021187099</cx:pt>
          <cx:pt idx="523">-0.0274087437192988</cx:pt>
          <cx:pt idx="524">0.014714457473182899</cx:pt>
          <cx:pt idx="525">-0.0302632603728628</cx:pt>
          <cx:pt idx="526">0.00898792923786184</cx:pt>
          <cx:pt idx="527">-0.0059453475473348798</cx:pt>
          <cx:pt idx="528">-0.022323658989574099</cx:pt>
          <cx:pt idx="529">-0.0156636573049313</cx:pt>
          <cx:pt idx="530">-0.000431963612245675</cx:pt>
          <cx:pt idx="531">0.0001118070400801</cx:pt>
          <cx:pt idx="532">-0.00032564063387569399</cx:pt>
          <cx:pt idx="533">0.00028504999584705201</cx:pt>
          <cx:pt idx="534">0.0050750455878971904</cx:pt>
          <cx:pt idx="535">0.0100534843238678</cx:pt>
          <cx:pt idx="536">0.044281028816984098</cx:pt>
          <cx:pt idx="537">0.0114153004302584</cx:pt>
          <cx:pt idx="538">0.0043872765573100504</cx:pt>
          <cx:pt idx="539">0.0013020420591028101</cx:pt>
          <cx:pt idx="540">0.026103497227383098</cx:pt>
          <cx:pt idx="541">-0.135657554042246</cx:pt>
          <cx:pt idx="542">-0.18196187049814799</cx:pt>
          <cx:pt idx="543">-0.12583392988616299</cx:pt>
          <cx:pt idx="544">-0.081619912583291404</cx:pt>
          <cx:pt idx="545">-0.034085724614234897</cx:pt>
          <cx:pt idx="546">-0.035312417100239198</cx:pt>
          <cx:pt idx="547">0.00175994992032435</cx:pt>
          <cx:pt idx="548">0.030867577922000601</cx:pt>
          <cx:pt idx="549">0.0550857121943477</cx:pt>
          <cx:pt idx="550">0.0082205621722821094</cx:pt>
          <cx:pt idx="551">-0.0203373443122493</cx:pt>
          <cx:pt idx="552">0.056490625064564801</cx:pt>
          <cx:pt idx="553">0.016512873906207801</cx:pt>
          <cx:pt idx="554">0.0078961254443117093</cx:pt>
          <cx:pt idx="555">-0.0108079363925882</cx:pt>
          <cx:pt idx="556">-0.015411441131967</cx:pt>
          <cx:pt idx="557">-0.0133620120113663</cx:pt>
          <cx:pt idx="558">-0.00030729390440599198</cx:pt>
          <cx:pt idx="559">-0.000449058468982656</cx:pt>
          <cx:pt idx="560">-9.3521933841362001e-06</cx:pt>
          <cx:pt idx="561">-0.00050677258343779195</cx:pt>
          <cx:pt idx="562">0.0051165604436614097</cx:pt>
          <cx:pt idx="563">0.0161724700625826</cx:pt>
          <cx:pt idx="564">0.0285749663065125</cx:pt>
          <cx:pt idx="565">0.068756552894203293</cx:pt>
          <cx:pt idx="566">0.052685519151241401</cx:pt>
          <cx:pt idx="567">-0.00651451104997499</cx:pt>
          <cx:pt idx="568">0.115865376037195</cx:pt>
          <cx:pt idx="569">-0.0036206355764118502</cx:pt>
          <cx:pt idx="570">-0.035727657494106002</cx:pt>
          <cx:pt idx="571">0.0060837363301184796</cx:pt>
          <cx:pt idx="572">0.00024237914981245401</cx:pt>
          <cx:pt idx="573">0.070966932428578794</cx:pt>
          <cx:pt idx="574">-0.070333951593531396</cx:pt>
          <cx:pt idx="575">0.029554373968276801</cx:pt>
          <cx:pt idx="576">-0.049064844666318497</cx:pt>
          <cx:pt idx="577">-0.0038607036300002001</cx:pt>
          <cx:pt idx="578">-0.0413231279613911</cx:pt>
          <cx:pt idx="579">0.032451686745794697</cx:pt>
          <cx:pt idx="580">0.029266564806422101</cx:pt>
          <cx:pt idx="581">-0.011652528357218601</cx:pt>
          <cx:pt idx="582">-0.0053748785215086197</cx:pt>
          <cx:pt idx="583">-0.0100396512974668</cx:pt>
          <cx:pt idx="584">-0.018347684201307599</cx:pt>
          <cx:pt idx="585">-0.0077766059267067103</cx:pt>
          <cx:pt idx="586">-0.000316878354288247</cx:pt>
          <cx:pt idx="587">-0.00035360254659191399</cx:pt>
          <cx:pt idx="588">0.00030433262042287701</cx:pt>
          <cx:pt idx="589">0.000531833112287569</cx:pt>
          <cx:pt idx="590">0.0042467518992201801</cx:pt>
          <cx:pt idx="591">0.025848334577468299</cx:pt>
          <cx:pt idx="592">0.0338785693340896</cx:pt>
          <cx:pt idx="593">0.0542597450348637</cx:pt>
          <cx:pt idx="594">0.00838426649406665</cx:pt>
          <cx:pt idx="595">-0.0088907674961681508</cx:pt>
          <cx:pt idx="596">0.088004373403779299</cx:pt>
          <cx:pt idx="597">0.109771782929413</cx:pt>
          <cx:pt idx="598">0.042328952875902402</cx:pt>
          <cx:pt idx="599">0.057129167715410198</cx:pt>
          <cx:pt idx="600">0.093694220789857605</cx:pt>
          <cx:pt idx="601">0.066102551454810796</cx:pt>
          <cx:pt idx="602">0.047315000696724598</cx:pt>
          <cx:pt idx="603">0.028228718172721601</cx:pt>
          <cx:pt idx="604">-0.106914200786839</cx:pt>
          <cx:pt idx="605">-0.069421139017955796</cx:pt>
          <cx:pt idx="606">-0.0131666224115567</cx:pt>
          <cx:pt idx="607">0.0263256248160758</cx:pt>
          <cx:pt idx="608">0.0163934293998357</cx:pt>
          <cx:pt idx="609">-0.039085365399524397</cx:pt>
          <cx:pt idx="610">-0.021598295244595701</cx:pt>
          <cx:pt idx="611">-0.0054870708057758099</cx:pt>
          <cx:pt idx="612">-0.0174449492995143</cx:pt>
          <cx:pt idx="613">-0.0035833556547580601</cx:pt>
          <cx:pt idx="614">-0.00032170293333051898</cx:pt>
          <cx:pt idx="615">0.00086673479897929101</cx:pt>
          <cx:pt idx="616">-0.00010101333451731201</cx:pt>
          <cx:pt idx="617">-0.000259115800387055</cx:pt>
          <cx:pt idx="618">0.0033665635631008502</cx:pt>
          <cx:pt idx="619">0.037197718503274899</cx:pt>
          <cx:pt idx="620">0.0073147796036251702</cx:pt>
          <cx:pt idx="621">-0.0022625432488964999</cx:pt>
          <cx:pt idx="622">-0.022976118899789202</cx:pt>
          <cx:pt idx="623">-0.081924158975763495</cx:pt>
          <cx:pt idx="624">-0.0095594131191191704</cx:pt>
          <cx:pt idx="625">0.010262303458840201</cx:pt>
          <cx:pt idx="626">0.053623083806180201</cx:pt>
          <cx:pt idx="627">0.10978739225221699</cx:pt>
          <cx:pt idx="628">0.031377348596669602</cx:pt>
          <cx:pt idx="629">0.00065316313555948899</cx:pt>
          <cx:pt idx="630">0.079083219830599003</cx:pt>
          <cx:pt idx="631">0.0142730928154776</cx:pt>
          <cx:pt idx="632">-0.045970085512598902</cx:pt>
          <cx:pt idx="633">0.041408750342868401</cx:pt>
          <cx:pt idx="634">-0.024657878052747099</cx:pt>
          <cx:pt idx="635">-0.063071482943157606</cx:pt>
          <cx:pt idx="636">-0.0079817930763286596</cx:pt>
          <cx:pt idx="637">-0.030481702960993399</cx:pt>
          <cx:pt idx="638">-0.0133614347055897</cx:pt>
          <cx:pt idx="639">0.0113440281909831</cx:pt>
          <cx:pt idx="640">0.00204554471687934</cx:pt>
          <cx:pt idx="641">-0.00072064542720315003</cx:pt>
          <cx:pt idx="642">0.00043110291357649402</cx:pt>
          <cx:pt idx="643">-0.00072985178949327501</cx:pt>
          <cx:pt idx="644">-0.00014568009722526701</cx:pt>
          <cx:pt idx="645">0.00043226654206449301</cx:pt>
          <cx:pt idx="646">0.00405969107199965</cx:pt>
          <cx:pt idx="647">0.022341923084597301</cx:pt>
          <cx:pt idx="648">0.047386344203301699</cx:pt>
          <cx:pt idx="649">0.056390808555051998</cx:pt>
          <cx:pt idx="650">0.034429480557628102</cx:pt>
          <cx:pt idx="651">0.037156500538121202</cx:pt>
          <cx:pt idx="652">0.0059418279802685801</cx:pt>
          <cx:pt idx="653">-0.0098249909301418702</cx:pt>
          <cx:pt idx="654">0.122306758370602</cx:pt>
          <cx:pt idx="655">0.13611677306119699</cx:pt>
          <cx:pt idx="656">0.089955564504706098</cx:pt>
          <cx:pt idx="657">-0.0096204436918795998</cx:pt>
          <cx:pt idx="658">0.109659643060565</cx:pt>
          <cx:pt idx="659">0.038764253635152797</cx:pt>
          <cx:pt idx="660">-0.0309213635347723</cx:pt>
          <cx:pt idx="661">-0.0170847962295551</cx:pt>
          <cx:pt idx="662">-0.025759062661586101</cx:pt>
          <cx:pt idx="663">-0.030710496888341401</cx:pt>
          <cx:pt idx="664">0.0148937932748736</cx:pt>
          <cx:pt idx="665">0.0019922463523004402</cx:pt>
          <cx:pt idx="666">0.017682851746456899</cx:pt>
          <cx:pt idx="667">0.018446448822643999</cx:pt>
          <cx:pt idx="668">0.0125082174435451</cx:pt>
          <cx:pt idx="669">-0.00080873095464850295</cx:pt>
          <cx:pt idx="670">-0.00041171691004111399</cx:pt>
          <cx:pt idx="671">-0.000522642406665371</cx:pt>
          <cx:pt idx="672">-0.00041363189346331697</cx:pt>
          <cx:pt idx="673">0.00024603869137937998</cx:pt>
          <cx:pt idx="674">0.00152519457669459</cx:pt>
          <cx:pt idx="675">0.0071089471060374401</cx:pt>
          <cx:pt idx="676">0.0107905127910437</cx:pt>
          <cx:pt idx="677">0.017364655948176801</cx:pt>
          <cx:pt idx="678">0.022687905381212101</cx:pt>
          <cx:pt idx="679">0.054254924191505599</cx:pt>
          <cx:pt idx="680">0.012546395654721701</cx:pt>
          <cx:pt idx="681">0.0308371510007889</cx:pt>
          <cx:pt idx="682">0.0309069913041678</cx:pt>
          <cx:pt idx="683">0.0798168099301476</cx:pt>
          <cx:pt idx="684">0.050059469816944598</cx:pt>
          <cx:pt idx="685">-0.022954709160418401</cx:pt>
          <cx:pt idx="686">0.011790491505884199</cx:pt>
          <cx:pt idx="687">-0.045408542343159199</cx:pt>
          <cx:pt idx="688">-0.067503979248986198</cx:pt>
          <cx:pt idx="689">-0.050101526157963198</cx:pt>
          <cx:pt idx="690">0.033179177086796803</cx:pt>
          <cx:pt idx="691">-0.025933211317084901</cx:pt>
          <cx:pt idx="692">0.029963784489745598</cx:pt>
          <cx:pt idx="693">0.022332559746111098</cx:pt>
          <cx:pt idx="694">0.025386989584359601</cx:pt>
          <cx:pt idx="695">0.0153043665900498</cx:pt>
          <cx:pt idx="696">0.0153042945922462</cx:pt>
          <cx:pt idx="697">-0.00146694987712942</cx:pt>
          <cx:pt idx="698">-0.00053296210923635704</cx:pt>
          <cx:pt idx="699">-0.00034161293612320199</cx:pt>
          <cx:pt idx="700">-0.00026914658302117501</cx:pt>
          <cx:pt idx="701">-0.00051886323927372198</cx:pt>
          <cx:pt idx="702">-7.28897779867073e-06</cx:pt>
          <cx:pt idx="703">0.00146334284233065</cx:pt>
          <cx:pt idx="704">-0.0076233553534531999</cx:pt>
          <cx:pt idx="705">-0.032689853976151297</cx:pt>
          <cx:pt idx="706">-0.0242620559012229</cx:pt>
          <cx:pt idx="707">-0.0090377104566719806</cx:pt>
          <cx:pt idx="708">-0.027417535447232799</cx:pt>
          <cx:pt idx="709">-0.071856023789394805</cx:pt>
          <cx:pt idx="710">-0.12002047316492701</cx:pt>
          <cx:pt idx="711">-0.061661201427942097</cx:pt>
          <cx:pt idx="712">0.0099437481061834202</cx:pt>
          <cx:pt idx="713">0.00147611471884226</cx:pt>
          <cx:pt idx="714">-0.055643953065527101</cx:pt>
          <cx:pt idx="715">-0.086597096760184095</cx:pt>
          <cx:pt idx="716">-0.098960777063662603</cx:pt>
          <cx:pt idx="717">-0.0381169568338319</cx:pt>
          <cx:pt idx="718">-0.0118500092370405</cx:pt>
          <cx:pt idx="719">0.0084845718298025702</cx:pt>
          <cx:pt idx="720">0.021236073570634801</cx:pt>
          <cx:pt idx="721">0.030654502597471</cx:pt>
          <cx:pt idx="722">0.0329493269351194</cx:pt>
          <cx:pt idx="723">0.017436829106323101</cx:pt>
          <cx:pt idx="724">0.012998387493949401</cx:pt>
          <cx:pt idx="725">0.00031397509664902198</cx:pt>
          <cx:pt idx="726">0.00023953630066844001</cx:pt>
          <cx:pt idx="727">0.00049854213311854097</cx:pt>
          <cx:pt idx="728">0.00012337120916191199</cx:pt>
          <cx:pt idx="729">-0.00081666265833475705</cx:pt>
          <cx:pt idx="730">-5.92818090110709e-05</cx:pt>
          <cx:pt idx="731">0.00054350944797952204</cx:pt>
          <cx:pt idx="732">0.00039498588181717802</cx:pt>
          <cx:pt idx="733">-0.0103833770243325</cx:pt>
          <cx:pt idx="734">-0.010236127634941399</cx:pt>
          <cx:pt idx="735">-0.014489691816234799</cx:pt>
          <cx:pt idx="736">-0.016729970341934401</cx:pt>
          <cx:pt idx="737">-0.027734894851952699</cx:pt>
          <cx:pt idx="738">-0.0302357335328119</cx:pt>
          <cx:pt idx="739">-0.023763285879164299</cx:pt>
          <cx:pt idx="740">-0.011384970624115399</cx:pt>
          <cx:pt idx="741">-0.0196694524970134</cx:pt>
          <cx:pt idx="742">-0.063047571530716703</cx:pt>
          <cx:pt idx="743">-0.049313692155393003</cx:pt>
          <cx:pt idx="744">0.0042692085062125597</cx:pt>
          <cx:pt idx="745">0.0070203801092805001</cx:pt>
          <cx:pt idx="746">0.0073419036029495699</cx:pt>
          <cx:pt idx="747">0.0085153875900569401</cx:pt>
          <cx:pt idx="748">0.013591510391990301</cx:pt>
          <cx:pt idx="749">0.0170198781153683</cx:pt>
          <cx:pt idx="750">0.0065746650542216198</cx:pt>
          <cx:pt idx="751">0.00032383172309573402</cx:pt>
          <cx:pt idx="752">-0.00035784427655841501</cx:pt>
          <cx:pt idx="753">-0.00042434867966829897</cx:pt>
          <cx:pt idx="754">-0.00052792138817926596</cx:pt>
          <cx:pt idx="755">-0.000413310655714185</cx:pt>
          <cx:pt idx="756">0.00066546382893897403</cx:pt>
          <cx:pt idx="757">0.00054220300413684701</cx:pt>
          <cx:pt idx="758">0.000316690048924262</cx:pt>
          <cx:pt idx="759">-0.000114896105148886</cx:pt>
          <cx:pt idx="760">0.000611322467581651</cx:pt>
          <cx:pt idx="761">9.9849827603601195e-05</cx:pt>
          <cx:pt idx="762">-2.08177432147528e-05</cx:pt>
          <cx:pt idx="763">-1.2567193382258e-05</cx:pt>
          <cx:pt idx="764">-0.00058339947496905396</cx:pt>
          <cx:pt idx="765">-0.0004042364696471</cx:pt>
          <cx:pt idx="766">-0.0013591134856092201</cx:pt>
          <cx:pt idx="767">-0.0018764625215164799</cx:pt>
          <cx:pt idx="768">-0.0018723761165804101</cx:pt>
          <cx:pt idx="769">-0.0025463583147953199</cx:pt>
          <cx:pt idx="770">-0.0037009971625022501</cx:pt>
          <cx:pt idx="771">-0.0023058751645292099</cx:pt>
          <cx:pt idx="772">-0.00063656677382829298</cx:pt>
          <cx:pt idx="773">-0.00079742416786053995</cx:pt>
          <cx:pt idx="774">-0.00085952580324245799</cx:pt>
          <cx:pt idx="775">-0.00078969013808100801</cx:pt>
          <cx:pt idx="776">-0.0011578605596362799</cx:pt>
          <cx:pt idx="777">-0.00058027163436280202</cx:pt>
          <cx:pt idx="778">3.12124470745479e-05</cx:pt>
          <cx:pt idx="779">0.00031550665768368498</cx:pt>
          <cx:pt idx="780">0.00035827035775756099</cx:pt>
          <cx:pt idx="781">0.000301440493773193</cx:pt>
          <cx:pt idx="782">0.00042138985788528997</cx:pt>
          <cx:pt idx="783">0.00020102920372683</cx:pt>
          <cx:pt idx="784">-0.0021597422107119775</cx:pt>
          <cx:pt idx="785">-0.0038009495333883002</cx:pt>
          <cx:pt idx="786">-0.0059016041217400004</cx:pt>
          <cx:pt idx="787">-0.0089906704790457502</cx:pt>
          <cx:pt idx="788">-0.020586697641932751</cx:pt>
          <cx:pt idx="789">-0.023494543503714601</cx:pt>
          <cx:pt idx="790">-0.0083515688865825506</cx:pt>
          <cx:pt idx="791">0.0027343061652392751</cx:pt>
          <cx:pt idx="792">0.0171056827575942</cx:pt>
          <cx:pt idx="793">0.0061196595327277</cx:pt>
          <cx:pt idx="794">0.0093290576166639508</cx:pt>
          <cx:pt idx="795">0.013955412117788999</cx:pt>
          <cx:pt idx="796">0.019695347490700399</cx:pt>
          <cx:pt idx="797">0.016460037744577851</cx:pt>
          <cx:pt idx="798">0.035690109623053252</cx:pt>
          <cx:pt idx="799">0.043630600730236752</cx:pt>
          <cx:pt idx="800">0.040588251484884</cx:pt>
          <cx:pt idx="801">0.040446614429505999</cx:pt>
          <cx:pt idx="802">0.038933248706322497</cx:pt>
          <cx:pt idx="803">0.045836562281269498</cx:pt>
          <cx:pt idx="804">0.027024582906403249</cx:pt>
          <cx:pt idx="805">0.014109942556669626</cx:pt>
          <cx:pt idx="806">0.011210184550033225</cx:pt>
          <cx:pt idx="807">0.0059506350430271254</cx:pt>
          <cx:pt idx="808">0.00054604821834276004</cx:pt>
          <cx:pt idx="809">0.000117912777878428</cx:pt>
          <cx:pt idx="810">-0.000117528936632633</cx:pt>
          <cx:pt idx="811">-8.2975733251500246e-05</cx:pt>
          <cx:pt idx="812">-0.0022129323656910199</cx:pt>
          <cx:pt idx="813">-0.0048011289164736001</cx:pt>
          <cx:pt idx="814">-0.0052717982302610501</cx:pt>
          <cx:pt idx="815">-0.0089462909562687751</cx:pt>
          <cx:pt idx="816">-0.016460320166843977</cx:pt>
          <cx:pt idx="817">-0.020205833259809101</cx:pt>
          <cx:pt idx="818">-0.0050687812697282749</cx:pt>
          <cx:pt idx="819">-0.01587377654023055</cx:pt>
          <cx:pt idx="820">-0.0021685440371368376</cx:pt>
          <cx:pt idx="821">0.0097935950746286249</cx:pt>
          <cx:pt idx="822">0.0023835302024557124</cx:pt>
          <cx:pt idx="823">0.02140787635071675</cx:pt>
          <cx:pt idx="824">0.044936248066278002</cx:pt>
          <cx:pt idx="825">0.063418307292053999</cx:pt>
          <cx:pt idx="826">0.053820610313789</cx:pt>
          <cx:pt idx="827">0.05435450107451175</cx:pt>
          <cx:pt idx="828">0.049810306049505503</cx:pt>
          <cx:pt idx="829">0.031188095763268749</cx:pt>
          <cx:pt idx="830">0.033379867545920747</cx:pt>
          <cx:pt idx="831">0.030248102007715751</cx:pt>
          <cx:pt idx="832">0.01618415647736195</cx:pt>
          <cx:pt idx="833">0.016745115714258477</cx:pt>
          <cx:pt idx="834">0.012035904222852325</cx:pt>
          <cx:pt idx="835">0.0072224383751896496</cx:pt>
          <cx:pt idx="836">0.00059962712764049251</cx:pt>
          <cx:pt idx="837">-0.0001225085828694615</cx:pt>
          <cx:pt idx="838">-1.1129817637407026e-05</cx:pt>
          <cx:pt idx="839">-0.00036454297870512251</cx:pt>
          <cx:pt idx="840">-0.0035534523139598251</cx:pt>
          <cx:pt idx="841">-0.0027262246413657502</cx:pt>
          <cx:pt idx="842">-0.0053234426478008749</cx:pt>
          <cx:pt idx="843">-0.0073892459413681501</cx:pt>
          <cx:pt idx="844">-0.015881332329322474</cx:pt>
          <cx:pt idx="845">-0.016539697156654824</cx:pt>
          <cx:pt idx="846">-0.0064543723763965501</cx:pt>
          <cx:pt idx="847">-0.02190905349180455</cx:pt>
          <cx:pt idx="848">-0.0257563907901905</cx:pt>
          <cx:pt idx="849">-0.012422266964608575</cx:pt>
          <cx:pt idx="850">0.0084825778275669748</cx:pt>
          <cx:pt idx="851">0.0093911806299412752</cx:pt>
          <cx:pt idx="852">-0.0013697494843549626</cx:pt>
          <cx:pt idx="853">0.0017708554117946201</cx:pt>
          <cx:pt idx="854">0.001435642101684775</cx:pt>
          <cx:pt idx="855">0.0115259791142459</cx:pt>
          <cx:pt idx="856">-0.0022381243101951076</cx:pt>
          <cx:pt idx="857">-0.016353684019885999</cx:pt>
          <cx:pt idx="858">-0.013608499082133725</cx:pt>
          <cx:pt idx="859">0.0049849711615451752</cx:pt>
          <cx:pt idx="860">-0.0033139043243019749</cx:pt>
          <cx:pt idx="861">0.020471022979167999</cx:pt>
          <cx:pt idx="862">0.017506644241990148</cx:pt>
          <cx:pt idx="863">0.00174467965496896</cx:pt>
          <cx:pt idx="864">0.00020692586334849949</cx:pt>
          <cx:pt idx="865">0.00015291162655277151</cx:pt>
          <cx:pt idx="866">-0.00017187326325414576</cx:pt>
          <cx:pt idx="867">-0.00046533443476751499</cx:pt>
          <cx:pt idx="868">-0.002002905556664155</cx:pt>
          <cx:pt idx="869">-0.000194384002963887</cx:pt>
          <cx:pt idx="870">0.0023670813713513525</cx:pt>
          <cx:pt idx="871">0.00068704676102331248</cx:pt>
          <cx:pt idx="872">-0.0044887269398889247</cx:pt>
          <cx:pt idx="873">-0.0090955918110561494</cx:pt>
          <cx:pt idx="874">-0.007278833673578425</cx:pt>
          <cx:pt idx="875">-0.0066500573832514497</cx:pt>
          <cx:pt idx="876">-0.019891313365534249</cx:pt>
          <cx:pt idx="877">-0.0062383924340135496</cx:pt>
          <cx:pt idx="878">-0.022325971016317475</cx:pt>
          <cx:pt idx="879">-0.033125053276725248</cx:pt>
          <cx:pt idx="880">-0.042168006109566503</cx:pt>
          <cx:pt idx="881">-0.065603439077554504</cx:pt>
          <cx:pt idx="882">-0.070246288410364996</cx:pt>
          <cx:pt idx="883">-0.05577134178877325</cx:pt>
          <cx:pt idx="884">-0.0021597422107119775</cx:pt>
          <cx:pt idx="885">-0.0038009495333883002</cx:pt>
          <cx:pt idx="886">-0.0059016041217400004</cx:pt>
          <cx:pt idx="887">-0.0089906704790457502</cx:pt>
          <cx:pt idx="888">-0.020586697641932751</cx:pt>
          <cx:pt idx="889">-0.023494543503714601</cx:pt>
          <cx:pt idx="890">-0.0083515688865825506</cx:pt>
          <cx:pt idx="891">0.0027343061652392751</cx:pt>
          <cx:pt idx="892">0.0171056827575942</cx:pt>
          <cx:pt idx="893">0.0061196595327277</cx:pt>
          <cx:pt idx="894">0.0093290576166639508</cx:pt>
          <cx:pt idx="895">0.013955412117788999</cx:pt>
          <cx:pt idx="896">0.019695347490700399</cx:pt>
          <cx:pt idx="897">0.016460037744577851</cx:pt>
          <cx:pt idx="898">0.035690109623053252</cx:pt>
          <cx:pt idx="899">0.043630600730236752</cx:pt>
          <cx:pt idx="900">0.040588251484884</cx:pt>
          <cx:pt idx="901">0.040446614429505999</cx:pt>
          <cx:pt idx="902">0.038933248706322497</cx:pt>
          <cx:pt idx="903">0.045836562281269498</cx:pt>
          <cx:pt idx="904">0.027024582906403249</cx:pt>
          <cx:pt idx="905">0.014109942556669626</cx:pt>
          <cx:pt idx="906">0.011210184550033225</cx:pt>
          <cx:pt idx="907">0.0059506350430271254</cx:pt>
          <cx:pt idx="908">0.00054604821834276004</cx:pt>
          <cx:pt idx="909">0.000117912777878428</cx:pt>
          <cx:pt idx="910">-0.000117528936632633</cx:pt>
          <cx:pt idx="911">-8.2975733251500246e-05</cx:pt>
          <cx:pt idx="912">-0.0022129323656910199</cx:pt>
          <cx:pt idx="913">-0.0048011289164736001</cx:pt>
          <cx:pt idx="914">-0.0052717982302610501</cx:pt>
          <cx:pt idx="915">-0.0089462909562687751</cx:pt>
          <cx:pt idx="916">-0.016460320166843977</cx:pt>
          <cx:pt idx="917">-0.020205833259809101</cx:pt>
          <cx:pt idx="918">-0.0050687812697282749</cx:pt>
          <cx:pt idx="919">-0.01587377654023055</cx:pt>
          <cx:pt idx="920">-0.0021685440371368376</cx:pt>
          <cx:pt idx="921">0.0097935950746286249</cx:pt>
          <cx:pt idx="922">0.0023835302024557124</cx:pt>
          <cx:pt idx="923">0.02140787635071675</cx:pt>
          <cx:pt idx="924">0.044936248066278002</cx:pt>
          <cx:pt idx="925">0.063418307292053999</cx:pt>
          <cx:pt idx="926">0.053820610313789</cx:pt>
          <cx:pt idx="927">0.05435450107451175</cx:pt>
          <cx:pt idx="928">0.049810306049505503</cx:pt>
          <cx:pt idx="929">0.031188095763268749</cx:pt>
          <cx:pt idx="930">0.033379867545920747</cx:pt>
          <cx:pt idx="931">0.030248102007715751</cx:pt>
          <cx:pt idx="932">0.01618415647736195</cx:pt>
          <cx:pt idx="933">0.016745115714258477</cx:pt>
          <cx:pt idx="934">0.012035904222852325</cx:pt>
          <cx:pt idx="935">0.0072224383751896496</cx:pt>
          <cx:pt idx="936">0.00059962712764049251</cx:pt>
          <cx:pt idx="937">-0.0001225085828694615</cx:pt>
          <cx:pt idx="938">-1.1129817637407026e-05</cx:pt>
          <cx:pt idx="939">-0.00036454297870512251</cx:pt>
          <cx:pt idx="940">-0.0035534523139598251</cx:pt>
          <cx:pt idx="941">-0.0027262246413657502</cx:pt>
          <cx:pt idx="942">-0.0053234426478008749</cx:pt>
          <cx:pt idx="943">-0.0073892459413681501</cx:pt>
          <cx:pt idx="944">-0.015881332329322474</cx:pt>
          <cx:pt idx="945">-0.016539697156654824</cx:pt>
          <cx:pt idx="946">-0.0064543723763965501</cx:pt>
          <cx:pt idx="947">-0.02190905349180455</cx:pt>
          <cx:pt idx="948">-0.0257563907901905</cx:pt>
          <cx:pt idx="949">-0.012422266964608575</cx:pt>
          <cx:pt idx="950">0.0084825778275669748</cx:pt>
          <cx:pt idx="951">0.0093911806299412752</cx:pt>
          <cx:pt idx="952">-0.0013697494843549626</cx:pt>
          <cx:pt idx="953">0.0017708554117946201</cx:pt>
          <cx:pt idx="954">0.001435642101684775</cx:pt>
          <cx:pt idx="955">0.0115259791142459</cx:pt>
          <cx:pt idx="956">-0.0022381243101951076</cx:pt>
          <cx:pt idx="957">-0.016353684019885999</cx:pt>
          <cx:pt idx="958">-0.013608499082133725</cx:pt>
          <cx:pt idx="959">0.0049849711615451752</cx:pt>
          <cx:pt idx="960">-0.0033139043243019749</cx:pt>
          <cx:pt idx="961">0.020471022979167999</cx:pt>
          <cx:pt idx="962">0.017506644241990148</cx:pt>
          <cx:pt idx="963">0.00174467965496896</cx:pt>
          <cx:pt idx="964">0.00020692586334849949</cx:pt>
          <cx:pt idx="965">0.00015291162655277151</cx:pt>
          <cx:pt idx="966">-0.00017187326325414576</cx:pt>
          <cx:pt idx="967">-0.00046533443476751499</cx:pt>
          <cx:pt idx="968">-0.002002905556664155</cx:pt>
          <cx:pt idx="969">-0.000194384002963887</cx:pt>
          <cx:pt idx="970">0.0023670813713513525</cx:pt>
          <cx:pt idx="971">0.00068704676102331248</cx:pt>
          <cx:pt idx="972">-0.0044887269398889247</cx:pt>
          <cx:pt idx="973">-0.0090955918110561494</cx:pt>
          <cx:pt idx="974">-0.007278833673578425</cx:pt>
          <cx:pt idx="975">-0.0066500573832514497</cx:pt>
          <cx:pt idx="976">-0.019891313365534249</cx:pt>
          <cx:pt idx="977">-0.0062383924340135496</cx:pt>
          <cx:pt idx="978">-0.022325971016317475</cx:pt>
          <cx:pt idx="979">-0.033125053276725248</cx:pt>
          <cx:pt idx="980">-0.042168006109566503</cx:pt>
          <cx:pt idx="981">-0.065603439077554504</cx:pt>
          <cx:pt idx="982">-0.070246288410364996</cx:pt>
          <cx:pt idx="983">-0.05577134178877325</cx:pt>
          <cx:pt idx="984">-0.0021597422107119775</cx:pt>
          <cx:pt idx="985">-0.0038009495333883002</cx:pt>
          <cx:pt idx="986">-0.0059016041217400004</cx:pt>
          <cx:pt idx="987">-0.0089906704790457502</cx:pt>
          <cx:pt idx="988">-0.020586697641932751</cx:pt>
          <cx:pt idx="989">-0.023494543503714601</cx:pt>
          <cx:pt idx="990">-0.0083515688865825506</cx:pt>
          <cx:pt idx="991">0.0027343061652392751</cx:pt>
          <cx:pt idx="992">0.0171056827575942</cx:pt>
          <cx:pt idx="993">0.0061196595327277</cx:pt>
          <cx:pt idx="994">0.0093290576166639508</cx:pt>
          <cx:pt idx="995">0.013955412117788999</cx:pt>
          <cx:pt idx="996">0.019695347490700399</cx:pt>
          <cx:pt idx="997">0.016460037744577851</cx:pt>
          <cx:pt idx="998">0.035690109623053252</cx:pt>
          <cx:pt idx="999">0.043630600730236752</cx:pt>
          <cx:pt idx="1000">0.040588251484884</cx:pt>
          <cx:pt idx="1001">0.040446614429505999</cx:pt>
          <cx:pt idx="1002">0.038933248706322497</cx:pt>
          <cx:pt idx="1003">0.045836562281269498</cx:pt>
          <cx:pt idx="1004">0.027024582906403249</cx:pt>
          <cx:pt idx="1005">0.014109942556669626</cx:pt>
          <cx:pt idx="1006">0.011210184550033225</cx:pt>
          <cx:pt idx="1007">0.0059506350430271254</cx:pt>
          <cx:pt idx="1008">0.00054604821834276004</cx:pt>
          <cx:pt idx="1009">0.000117912777878428</cx:pt>
          <cx:pt idx="1010">-0.000117528936632633</cx:pt>
          <cx:pt idx="1011">-8.2975733251500246e-05</cx:pt>
          <cx:pt idx="1012">-0.0022129323656910199</cx:pt>
          <cx:pt idx="1013">-0.0048011289164736001</cx:pt>
          <cx:pt idx="1014">-0.0052717982302610501</cx:pt>
          <cx:pt idx="1015">-0.0089462909562687751</cx:pt>
          <cx:pt idx="1016">-0.016460320166843977</cx:pt>
          <cx:pt idx="1017">-0.020205833259809101</cx:pt>
          <cx:pt idx="1018">-0.0050687812697282749</cx:pt>
          <cx:pt idx="1019">-0.01587377654023055</cx:pt>
          <cx:pt idx="1020">-0.0021685440371368376</cx:pt>
          <cx:pt idx="1021">0.0097935950746286249</cx:pt>
          <cx:pt idx="1022">0.0023835302024557124</cx:pt>
          <cx:pt idx="1023">0.02140787635071675</cx:pt>
          <cx:pt idx="1024">0.044936248066278002</cx:pt>
          <cx:pt idx="1025">0.063418307292053999</cx:pt>
          <cx:pt idx="1026">0.053820610313789</cx:pt>
          <cx:pt idx="1027">0.05435450107451175</cx:pt>
          <cx:pt idx="1028">0.049810306049505503</cx:pt>
          <cx:pt idx="1029">0.031188095763268749</cx:pt>
          <cx:pt idx="1030">0.033379867545920747</cx:pt>
          <cx:pt idx="1031">0.030248102007715751</cx:pt>
          <cx:pt idx="1032">0.01618415647736195</cx:pt>
          <cx:pt idx="1033">0.016745115714258477</cx:pt>
          <cx:pt idx="1034">0.012035904222852325</cx:pt>
          <cx:pt idx="1035">0.0072224383751896496</cx:pt>
          <cx:pt idx="1036">0.00059962712764049251</cx:pt>
          <cx:pt idx="1037">-0.0001225085828694615</cx:pt>
          <cx:pt idx="1038">-1.1129817637407026e-05</cx:pt>
          <cx:pt idx="1039">-0.00036454297870512251</cx:pt>
          <cx:pt idx="1040">-0.0035534523139598251</cx:pt>
          <cx:pt idx="1041">-0.0027262246413657502</cx:pt>
          <cx:pt idx="1042">-0.0053234426478008749</cx:pt>
          <cx:pt idx="1043">-0.0073892459413681501</cx:pt>
          <cx:pt idx="1044">-0.015881332329322474</cx:pt>
          <cx:pt idx="1045">-0.016539697156654824</cx:pt>
          <cx:pt idx="1046">-0.0064543723763965501</cx:pt>
          <cx:pt idx="1047">-0.02190905349180455</cx:pt>
          <cx:pt idx="1048">-0.0257563907901905</cx:pt>
          <cx:pt idx="1049">-0.012422266964608575</cx:pt>
          <cx:pt idx="1050">0.0084825778275669748</cx:pt>
          <cx:pt idx="1051">0.0093911806299412752</cx:pt>
          <cx:pt idx="1052">-0.0013697494843549626</cx:pt>
          <cx:pt idx="1053">0.0017708554117946201</cx:pt>
          <cx:pt idx="1054">0.001435642101684775</cx:pt>
          <cx:pt idx="1055">0.0115259791142459</cx:pt>
          <cx:pt idx="1056">-0.0022381243101951076</cx:pt>
          <cx:pt idx="1057">-0.016353684019885999</cx:pt>
          <cx:pt idx="1058">-0.013608499082133725</cx:pt>
          <cx:pt idx="1059">0.0049849711615451752</cx:pt>
          <cx:pt idx="1060">-0.0033139043243019749</cx:pt>
          <cx:pt idx="1061">0.020471022979167999</cx:pt>
          <cx:pt idx="1062">0.017506644241990148</cx:pt>
          <cx:pt idx="1063">0.00174467965496896</cx:pt>
          <cx:pt idx="1064">0.00020692586334849949</cx:pt>
          <cx:pt idx="1065">0.00015291162655277151</cx:pt>
          <cx:pt idx="1066">-0.00017187326325414576</cx:pt>
          <cx:pt idx="1067">-0.00046533443476751499</cx:pt>
          <cx:pt idx="1068">-0.002002905556664155</cx:pt>
          <cx:pt idx="1069">-0.000194384002963887</cx:pt>
          <cx:pt idx="1070">0.0023670813713513525</cx:pt>
          <cx:pt idx="1071">0.00068704676102331248</cx:pt>
          <cx:pt idx="1072">-0.0044887269398889247</cx:pt>
          <cx:pt idx="1073">-0.0090955918110561494</cx:pt>
          <cx:pt idx="1074">-0.007278833673578425</cx:pt>
          <cx:pt idx="1075">-0.0066500573832514497</cx:pt>
          <cx:pt idx="1076">-0.019891313365534249</cx:pt>
          <cx:pt idx="1077">-0.0062383924340135496</cx:pt>
          <cx:pt idx="1078">-0.022325971016317475</cx:pt>
          <cx:pt idx="1079">-0.033125053276725248</cx:pt>
          <cx:pt idx="1080">-0.042168006109566503</cx:pt>
          <cx:pt idx="1081">-0.065603439077554504</cx:pt>
          <cx:pt idx="1082">-0.070246288410364996</cx:pt>
          <cx:pt idx="1083">-0.05577134178877325</cx:pt>
        </cx:lvl>
      </cx:numDim>
    </cx:data>
    <cx:data id="162">
      <cx:numDim type="val">
        <cx:f>Sheet2!$FG$1:$FG$1084</cx:f>
        <cx:lvl ptCount="1084" formatCode="G/通用格式">
          <cx:pt idx="0">-0.000149522698150088</cx:pt>
          <cx:pt idx="1">-0.000102735076460086</cx:pt>
          <cx:pt idx="2">0.00055549295361799803</cx:pt>
          <cx:pt idx="3">0.00014103055955157499</cx:pt>
          <cx:pt idx="4">6.9449962373754803e-05</cx:pt>
          <cx:pt idx="5">0.00020554799403362599</cx:pt>
          <cx:pt idx="6">-0.00052055732747750599</cx:pt>
          <cx:pt idx="7">-0.00090890598752868198</cx:pt>
          <cx:pt idx="8">-9.2239541095092e-05</cx:pt>
          <cx:pt idx="9">-0.000122296542681104</cx:pt>
          <cx:pt idx="10">0.000293728027995368</cx:pt>
          <cx:pt idx="11">-0.00072948966997148502</cx:pt>
          <cx:pt idx="12">0.00021881455132877699</cx:pt>
          <cx:pt idx="13">0.000884392907523426</cx:pt>
          <cx:pt idx="14">-2.4825421870366701e-05</cx:pt>
          <cx:pt idx="15">0.000119850521866602</cx:pt>
          <cx:pt idx="16">0.00060119503695279099</cx:pt>
          <cx:pt idx="17">0.00051143980181954103</cx:pt>
          <cx:pt idx="18">0.000707635017905172</cx:pt>
          <cx:pt idx="19">5.13749032426006e-05</cx:pt>
          <cx:pt idx="20">-0.000278087377409794</cx:pt>
          <cx:pt idx="21">0.00017390569201783599</cx:pt>
          <cx:pt idx="22">0.000667499096255813</cx:pt>
          <cx:pt idx="23">0.00125268296629567</cx:pt>
          <cx:pt idx="24">0.000456966161669594</cx:pt>
          <cx:pt idx="25">-0.00023063243035633801</cx:pt>
          <cx:pt idx="26">0.00012342473312622701</cx:pt>
          <cx:pt idx="27">0.00017878107957031199</cx:pt>
          <cx:pt idx="28">-0.00070202763610721197</cx:pt>
          <cx:pt idx="29">0.00021691953717333399</cx:pt>
          <cx:pt idx="30">-3.0063664988222999e-05</cx:pt>
          <cx:pt idx="31">-0.000806639752767387</cx:pt>
          <cx:pt idx="32">-0.00078005119234858002</cx:pt>
          <cx:pt idx="33">0.00036313032455711298</cx:pt>
          <cx:pt idx="34">0.00031879667043826902</cx:pt>
          <cx:pt idx="35">9.9945944008892899e-05</cx:pt>
          <cx:pt idx="36">0.0011323103474639401</cx:pt>
          <cx:pt idx="37">0.0012129846257633</cx:pt>
          <cx:pt idx="38">0.0031232338172605201</cx:pt>
          <cx:pt idx="39">0.0043628944604274002</cx:pt>
          <cx:pt idx="40">0.0024638660065274898</cx:pt>
          <cx:pt idx="41">0.0017339022100330999</cx:pt>
          <cx:pt idx="42">0.00447480938936672</cx:pt>
          <cx:pt idx="43">0.00279405078320146</cx:pt>
          <cx:pt idx="44">-0.0033651046049691601</cx:pt>
          <cx:pt idx="45">0.0013141463806074301</cx:pt>
          <cx:pt idx="46">0.0012581969635309801</cx:pt>
          <cx:pt idx="47">0.0016659663060082999</cx:pt>
          <cx:pt idx="48">0.0012537208342152601</cx:pt>
          <cx:pt idx="49">0.0017599961220104499</cx:pt>
          <cx:pt idx="50">0.00040504734213541197</cx:pt>
          <cx:pt idx="51">0.00062927641257746797</cx:pt>
          <cx:pt idx="52">0.00013267403713541001</cx:pt>
          <cx:pt idx="53">0.00024065040751783899</cx:pt>
          <cx:pt idx="54">0.000108147394520017</cx:pt>
          <cx:pt idx="55">-0.00055000235135246704</cx:pt>
          <cx:pt idx="56">-0.00094978020097640501</cx:pt>
          <cx:pt idx="57">2.6239149274142801e-05</cx:pt>
          <cx:pt idx="58">-0.0014395302110060599</cx:pt>
          <cx:pt idx="59">-0.000308601193438308</cx:pt>
          <cx:pt idx="60">8.4641972848049506e-05</cx:pt>
          <cx:pt idx="61">0.0010304461114328499</cx:pt>
          <cx:pt idx="62">0.0014218827261915699</cx:pt>
          <cx:pt idx="63">0.0030777340453496801</cx:pt>
          <cx:pt idx="64">0.0076566932278175201</cx:pt>
          <cx:pt idx="65">0.017292810123299401</cx:pt>
          <cx:pt idx="66">0.025120026890672099</cx:pt>
          <cx:pt idx="67">0.0311680148567899</cx:pt>
          <cx:pt idx="68">0.032951708560631898</cx:pt>
          <cx:pt idx="69">0.040500661148573501</cx:pt>
          <cx:pt idx="70">0.054876961935224497</cx:pt>
          <cx:pt idx="71">0.054929103424054597</cx:pt>
          <cx:pt idx="72">0.048804406051709097</cx:pt>
          <cx:pt idx="73">0.046284431171802497</cx:pt>
          <cx:pt idx="74">0.038767993192125302</cx:pt>
          <cx:pt idx="75">0.032186345079632299</cx:pt>
          <cx:pt idx="76">0.026372341149446799</cx:pt>
          <cx:pt idx="77">0.019046995473925899</cx:pt>
          <cx:pt idx="78">0.0092901289772001003</cx:pt>
          <cx:pt idx="79">0.0044686941440503797</cx:pt>
          <cx:pt idx="80">-0.00077241273998371698</cx:pt>
          <cx:pt idx="81">-0.0014786157033827799</cx:pt>
          <cx:pt idx="82">0.00055028025029397196</cx:pt>
          <cx:pt idx="83">0.000111986111270795</cx:pt>
          <cx:pt idx="84">0.000485226071645519</cx:pt>
          <cx:pt idx="85">0.00031872670838124399</cx:pt>
          <cx:pt idx="86">-0.000111408988974415</cx:pt>
          <cx:pt idx="87">0.00016477984203004599</cx:pt>
          <cx:pt idx="88">0.00133636125233859</cx:pt>
          <cx:pt idx="89">0.000447623986489239</cx:pt>
          <cx:pt idx="90">0.0037855360751146401</cx:pt>
          <cx:pt idx="91">0.0075660901536516098</cx:pt>
          <cx:pt idx="92">0.015668066858772301</cx:pt>
          <cx:pt idx="93">0.0226859710271403</cx:pt>
          <cx:pt idx="94">0.036403764380070203</cx:pt>
          <cx:pt idx="95">0.038665847004229897</cx:pt>
          <cx:pt idx="96">0.042810534397156</cx:pt>
          <cx:pt idx="97">0.023798779143409499</cx:pt>
          <cx:pt idx="98">0.033484917562977799</cx:pt>
          <cx:pt idx="99">0.053725325216607001</cx:pt>
          <cx:pt idx="100">0.044217683005824099</cx:pt>
          <cx:pt idx="101">0.0048382697868137097</cx:pt>
          <cx:pt idx="102">0.027638624926640501</cx:pt>
          <cx:pt idx="103">0.0342949028632775</cx:pt>
          <cx:pt idx="104">0.0159944900957034</cx:pt>
          <cx:pt idx="105">0.039205461355482703</cx:pt>
          <cx:pt idx="106">0.038271014658397703</cx:pt>
          <cx:pt idx="107">0.024911674840234401</cx:pt>
          <cx:pt idx="108">0.0105634446723031</cx:pt>
          <cx:pt idx="109">-0.0020638870148588099</cx:pt>
          <cx:pt idx="110">-0.00068163892430621298</cx:pt>
          <cx:pt idx="111">-0.00077428289200352904</cx:pt>
          <cx:pt idx="112">1.0014215241466101e-05</cx:pt>
          <cx:pt idx="113">-0.000436995410019947</cx:pt>
          <cx:pt idx="114">-0.000179254511582971</cx:pt>
          <cx:pt idx="115">-0.000454117999085109</cx:pt>
          <cx:pt idx="116">0.0016062183016864</cx:pt>
          <cx:pt idx="117">0.012096843152160801</cx:pt>
          <cx:pt idx="118">0.0153292612801386</cx:pt>
          <cx:pt idx="119">0.010899244410855701</cx:pt>
          <cx:pt idx="120">0.0086530619126841506</cx:pt>
          <cx:pt idx="121">0.014801920447092</cx:pt>
          <cx:pt idx="122">0.045281303278603899</cx:pt>
          <cx:pt idx="123">0.015072585362142</cx:pt>
          <cx:pt idx="124">0.0518730604554428</cx:pt>
          <cx:pt idx="125">0.061303446209291103</cx:pt>
          <cx:pt idx="126">0.050979097871752803</cx:pt>
          <cx:pt idx="127">-0.0094886476781996399</cx:pt>
          <cx:pt idx="128">0.0061408491057008598</cx:pt>
          <cx:pt idx="129">-0.049250219065070197</cx:pt>
          <cx:pt idx="130">-0.055507400132728001</cx:pt>
          <cx:pt idx="131">-0.0096451757203609104</cx:pt>
          <cx:pt idx="132">-0.00517815544216646</cx:pt>
          <cx:pt idx="133">0.016448992392922902</cx:pt>
          <cx:pt idx="134">0.0335504476608533</cx:pt>
          <cx:pt idx="135">0.0281197733657031</cx:pt>
          <cx:pt idx="136">-0.0034318334337007398</cx:pt>
          <cx:pt idx="137">-0.010409079426351</cx:pt>
          <cx:pt idx="138">-0.0054163369791587696</cx:pt>
          <cx:pt idx="139">0.00026824997691189797</cx:pt>
          <cx:pt idx="140">0.00044109825383592901</cx:pt>
          <cx:pt idx="141">3.8507025461082599e-05</cx:pt>
          <cx:pt idx="142">0.00075450757263287197</cx:pt>
          <cx:pt idx="143">0.0011039349194137201</cx:pt>
          <cx:pt idx="144">0.0035061745223791902</cx:pt>
          <cx:pt idx="145">0.0049045803718197403</cx:pt>
          <cx:pt idx="146">0.0105893444038414</cx:pt>
          <cx:pt idx="147">-0.010970871052317401</cx:pt>
          <cx:pt idx="148">-0.0149129772494949</cx:pt>
          <cx:pt idx="149">-0.026919911174433198</cx:pt>
          <cx:pt idx="150">-0.023819040889666899</cx:pt>
          <cx:pt idx="151">-0.049487781460942397</cx:pt>
          <cx:pt idx="152">0.047296993190570603</cx:pt>
          <cx:pt idx="153">0.015871682480611701</cx:pt>
          <cx:pt idx="154">0.0286684501266317</cx:pt>
          <cx:pt idx="155">0.0161277288103285</cx:pt>
          <cx:pt idx="156">0.017811286230243702</cx:pt>
          <cx:pt idx="157">0.0079154299272771993</cx:pt>
          <cx:pt idx="158">-0.040520690459721502</cx:pt>
          <cx:pt idx="159">0.028511446528876699</cx:pt>
          <cx:pt idx="160">-0.0097408031756886296</cx:pt>
          <cx:pt idx="161">0.017150656310026002</cx:pt>
          <cx:pt idx="162">0.044658556614010199</cx:pt>
          <cx:pt idx="163">0.047914870383580499</cx:pt>
          <cx:pt idx="164">0.0110317849200685</cx:pt>
          <cx:pt idx="165">-0.0011296506342551001</cx:pt>
          <cx:pt idx="166">-0.00158126579059773</cx:pt>
          <cx:pt idx="167">0.00046050526774933198</cx:pt>
          <cx:pt idx="168">0.00043930652629087003</cx:pt>
          <cx:pt idx="169">-0.00063289764891740895</cx:pt>
          <cx:pt idx="170">-0.00026961653058458899</cx:pt>
          <cx:pt idx="171">0.0049821449524545701</cx:pt>
          <cx:pt idx="172">0.00740307810553397</cx:pt>
          <cx:pt idx="173">0.0173277716584644</cx:pt>
          <cx:pt idx="174">-0.0095419409616030598</cx:pt>
          <cx:pt idx="175">-0.051996009753960799</cx:pt>
          <cx:pt idx="176">-0.070052122009491097</cx:pt>
          <cx:pt idx="177">-0.077631348988141696</cx:pt>
          <cx:pt idx="178">-0.086762052327510594</cx:pt>
          <cx:pt idx="179">-0.0083530727398239309</cx:pt>
          <cx:pt idx="180">0.049491816523651803</cx:pt>
          <cx:pt idx="181">0.0265311047205662</cx:pt>
          <cx:pt idx="182">0.030786141656436498</cx:pt>
          <cx:pt idx="183">0.030554613882284198</cx:pt>
          <cx:pt idx="184">-0.0268883635248281</cx:pt>
          <cx:pt idx="185">-0.058122362070180997</cx:pt>
          <cx:pt idx="186">-0.108020169923382</cx:pt>
          <cx:pt idx="187">-0.026543500929265801</cx:pt>
          <cx:pt idx="188">-0.071358863381410301</cx:pt>
          <cx:pt idx="189">-0.033812551072042597</cx:pt>
          <cx:pt idx="190">0.0308050601356042</cx:pt>
          <cx:pt idx="191">0.046107004614207699</cx:pt>
          <cx:pt idx="192">0.022347346972611599</cx:pt>
          <cx:pt idx="193">0.0029606905023726298</cx:pt>
          <cx:pt idx="194">0.0020418400564491102</cx:pt>
          <cx:pt idx="195">0.0025001564472936499</cx:pt>
          <cx:pt idx="196">-0.00041488764526966199</cx:pt>
          <cx:pt idx="197">-0.000485425537358347</cx:pt>
          <cx:pt idx="198">-0.0010013781846273</cx:pt>
          <cx:pt idx="199">-0.00094326947286111251</cx:pt>
          <cx:pt idx="200">-0.00098753237405686746</cx:pt>
          <cx:pt idx="201">-0.0030997563177717251</cx:pt>
          <cx:pt idx="202">-0.012679717928062975</cx:pt>
          <cx:pt idx="203">-0.017130849605026074</cx:pt>
          <cx:pt idx="204">-0.020699610315909073</cx:pt>
          <cx:pt idx="205">-0.026188824693468251</cx:pt>
          <cx:pt idx="206">-0.015106976189985175</cx:pt>
          <cx:pt idx="207">0.0026445563787830498</cx:pt>
          <cx:pt idx="208">0.0045360464102811001</cx:pt>
          <cx:pt idx="209">0.0084738324602507496</cx:pt>
          <cx:pt idx="210">0.0094640041186345256</cx:pt>
          <cx:pt idx="211">-0.0010054345263943124</cx:pt>
          <cx:pt idx="212">-0.019954068320813576</cx:pt>
          <cx:pt idx="213">-0.016919067863043601</cx:pt>
          <cx:pt idx="214">-0.026184795655195749</cx:pt>
          <cx:pt idx="215">-0.020417624736971975</cx:pt>
          <cx:pt idx="216">-0.018685571245035448</cx:pt>
          <cx:pt idx="217">-0.0098328093526671</cx:pt>
          <cx:pt idx="218">0.0020406606980750601</cx:pt>
          <cx:pt idx="219">0.000493723299483935</cx:pt>
          <cx:pt idx="220">0.0038542521015049501</cx:pt>
          <cx:pt idx="221">-0.00019072209684868475</cx:pt>
          <cx:pt idx="222">0.0021361031823048252</cx:pt>
          <cx:pt idx="223">0.00065001309238205997</cx:pt>
          <cx:pt idx="224">-3.7224699154059003e-05</cx:pt>
          <cx:pt idx="225">-0.00020123797451702101</cx:pt>
          <cx:pt idx="226">-0.00049812034736837745</cx:pt>
          <cx:pt idx="227">-0.0025963585708830002</cx:pt>
          <cx:pt idx="228">-0.004745003348744125</cx:pt>
          <cx:pt idx="229">-0.0074694272156528999</cx:pt>
          <cx:pt idx="230">-0.010748349637950575</cx:pt>
          <cx:pt idx="231">-0.0082326729679885746</cx:pt>
          <cx:pt idx="232">-0.019609165422349976</cx:pt>
          <cx:pt idx="233">-0.00913224197648165</cx:pt>
          <cx:pt idx="234">-0.0082333375439487752</cx:pt>
          <cx:pt idx="235">-0.005683720953829575</cx:pt>
          <cx:pt idx="236">0.0087554618174853008</cx:pt>
          <cx:pt idx="237">0.0083180486739573758</cx:pt>
          <cx:pt idx="238">-0.004592555007918925</cx:pt>
          <cx:pt idx="239">-0.017443407244140601</cx:pt>
          <cx:pt idx="240">-0.035845964493730502</cx:pt>
          <cx:pt idx="241">-0.020848843582391724</cx:pt>
          <cx:pt idx="242">-0.021533309858674202</cx:pt>
          <cx:pt idx="243">-0.020734475618491725</cx:pt>
          <cx:pt idx="244">-0.0072114830214206251</cx:pt>
          <cx:pt idx="245">-0.00643662207821035</cx:pt>
          <cx:pt idx="246">-0.0010494601547517124</cx:pt>
          <cx:pt idx="247">-0.0057955654929890254</cx:pt>
          <cx:pt idx="248">-0.0063799565243279248</cx:pt>
          <cx:pt idx="249">0.00010812213733718549</cx:pt>
          <cx:pt idx="250">0.00085174703494215749</cx:pt>
          <cx:pt idx="251">-0.0001648191741914565</cx:pt>
          <cx:pt idx="252">9.0766126196630001e-05</cx:pt>
          <cx:pt idx="253">-0.000764310201657575</cx:pt>
          <cx:pt idx="254">-0.0010963553689543925</cx:pt>
          <cx:pt idx="255">-0.0039038877468914501</cx:pt>
          <cx:pt idx="256">-0.010533758265113624</cx:pt>
          <cx:pt idx="257">-0.0106194077210568</cx:pt>
          <cx:pt idx="258">-0.013750001605325425</cx:pt>
          <cx:pt idx="259">-0.0054695243027162747</cx:pt>
          <cx:pt idx="260">-0.013093955497343974</cx:pt>
          <cx:pt idx="261">-0.0070701977698217752</cx:pt>
          <cx:pt idx="262">-0.018471567225702975</cx:pt>
          <cx:pt idx="263">-0.0086486953367657243</cx:pt>
          <cx:pt idx="264">-0.0052539107305792998</cx:pt>
          <cx:pt idx="265">-0.012735220577882926</cx:pt>
          <cx:pt idx="266">-0.021078315524186375</cx:pt>
          <cx:pt idx="267">-0.026520186104494251</cx:pt>
          <cx:pt idx="268">-0.028484843417751999</cx:pt>
          <cx:pt idx="269">-0.015195984355865701</cx:pt>
          <cx:pt idx="270">-0.00471156625706855</cx:pt>
          <cx:pt idx="271">-0.0028974126066568001</cx:pt>
          <cx:pt idx="272">0.0033414952404377</cx:pt>
          <cx:pt idx="273">0.007190853372387525</cx:pt>
          <cx:pt idx="274">-0.0029550596324230002</cx:pt>
          <cx:pt idx="275">-0.01141388489396095</cx:pt>
          <cx:pt idx="276">-0.0095911668719160254</cx:pt>
          <cx:pt idx="277">-0.0044476120256600749</cx:pt>
          <cx:pt idx="278">-0.0022807949179331124</cx:pt>
          <cx:pt idx="279">-0.0014488915617780851</cx:pt>
          <cx:pt idx="280">-0.00016631672291068375</cx:pt>
          <cx:pt idx="281">-0.00040231000875979499</cx:pt>
          <cx:pt idx="282">-0.0022155020183760748</cx:pt>
          <cx:pt idx="283">-0.0054287706962238254</cx:pt>
          <cx:pt idx="284">-0.011365876222354175</cx:pt>
          <cx:pt idx="285">-0.012046896955177275</cx:pt>
          <cx:pt idx="286">-0.012060497835851326</cx:pt>
          <cx:pt idx="287">-0.01051367847235945</cx:pt>
          <cx:pt idx="288">-0.014576756569631699</cx:pt>
          <cx:pt idx="289">-0.017173236445347451</cx:pt>
          <cx:pt idx="290">-0.0070619430730535998</cx:pt>
          <cx:pt idx="291">-0.0086715038949446242</cx:pt>
          <cx:pt idx="292">-0.0048810542713238749</cx:pt>
          <cx:pt idx="293">-0.014910487022842625</cx:pt>
          <cx:pt idx="294">-0.021066977634182023</cx:pt>
          <cx:pt idx="295">-0.020340364604602802</cx:pt>
          <cx:pt idx="296">-0.023656679026037925</cx:pt>
          <cx:pt idx="297">-0.00163582842106984</cx:pt>
          <cx:pt idx="298">0.0046243178868880996</cx:pt>
          <cx:pt idx="299">-0.0060192361462321504</cx:pt>
          <cx:pt idx="300">-0.022329983983592101</cx:pt>
          <cx:pt idx="301">-0.0099776360462390506</cx:pt>
          <cx:pt idx="302">-0.066524801332136202</cx:pt>
          <cx:pt idx="303">-0.064038353267369993</cx:pt>
          <cx:pt idx="304">-0.047223245810865601</cx:pt>
          <cx:pt idx="305">-0.031876475336825</cx:pt>
          <cx:pt idx="306">-0.0080046374882433192</cx:pt>
          <cx:pt idx="307">-0.0028634821816028201</cx:pt>
          <cx:pt idx="308">-4.3111420760750102e-05</cx:pt>
          <cx:pt idx="309">-0.0025684647511395901</cx:pt>
          <cx:pt idx="310">-0.015047917958698399</cx:pt>
          <cx:pt idx="311">-0.028891634327818001</cx:pt>
          <cx:pt idx="312">-0.062028162191643602</cx:pt>
          <cx:pt idx="313">-0.061561085067351799</cx:pt>
          <cx:pt idx="314">-0.038441403592329101</cx:pt>
          <cx:pt idx="315">-0.0568566985522184</cx:pt>
          <cx:pt idx="316">-0.046371271604762898</cx:pt>
          <cx:pt idx="317">-0.00360825223659132</cx:pt>
          <cx:pt idx="318">-0.0057045979287186502</cx:pt>
          <cx:pt idx="319">-0.066262482463712899</cx:pt>
          <cx:pt idx="320">-0.064699137993769404</cx:pt>
          <cx:pt idx="321">-0.081527125587767604</cx:pt>
          <cx:pt idx="322">-0.050396691295844002</cx:pt>
          <cx:pt idx="323">-0.051580273119476397</cx:pt>
          <cx:pt idx="324">-0.017756412470919299</cx:pt>
          <cx:pt idx="325">-0.0518023958508615</cx:pt>
          <cx:pt idx="326">0.013351955667698701</cx:pt>
          <cx:pt idx="327">0.034512937127739202</cx:pt>
          <cx:pt idx="328">-0.055788253254920699</cx:pt>
          <cx:pt idx="329">-0.049278096544869997</cx:pt>
          <cx:pt idx="330">-0.0727990043703821</cx:pt>
          <cx:pt idx="331">-0.043808622319336299</cx:pt>
          <cx:pt idx="332">-0.043103171542785</cx:pt>
          <cx:pt idx="333">-0.0123205665251826</cx:pt>
          <cx:pt idx="334">-0.0064588862525313297</cx:pt>
          <cx:pt idx="335">-0.0015198850584675499</cx:pt>
          <cx:pt idx="336">0.00051976743438681501</cx:pt>
          <cx:pt idx="337">-0.00085669965824718901</cx:pt>
          <cx:pt idx="338">-0.0073958514555165699</cx:pt>
          <cx:pt idx="339">-0.030989169464871201</cx:pt>
          <cx:pt idx="340">-0.071921752821287405</cx:pt>
          <cx:pt idx="341">-0.0764535045571198</cx:pt>
          <cx:pt idx="342">-0.049523422844187398</cx:pt>
          <cx:pt idx="343">-0.033969373030939498</cx:pt>
          <cx:pt idx="344">-0.0071079871902182496</cx:pt>
          <cx:pt idx="345">0.0031284377047977102</cx:pt>
          <cx:pt idx="346">0.039897761323624603</cx:pt>
          <cx:pt idx="347">0.0072340318712231597</cx:pt>
          <cx:pt idx="348">0.0155247108059475</cx:pt>
          <cx:pt idx="349">0.037617508379070297</cx:pt>
          <cx:pt idx="350">0.0538163571329517</cx:pt>
          <cx:pt idx="351">-0.0125813827720874</cx:pt>
          <cx:pt idx="352">-0.016656123178727</cx:pt>
          <cx:pt idx="353">-0.045593457019936702</cx:pt>
          <cx:pt idx="354">-0.034798113968841797</cx:pt>
          <cx:pt idx="355">-0.059027845464319502</cx:pt>
          <cx:pt idx="356">-0.074748118271935907</cx:pt>
          <cx:pt idx="357">-0.053414016159489298</cx:pt>
          <cx:pt idx="358">-0.0260701193368722</cx:pt>
          <cx:pt idx="359">-0.029909683475812701</cx:pt>
          <cx:pt idx="360">-0.020963702646039799</cx:pt>
          <cx:pt idx="361">-0.015211791287369301</cx:pt>
          <cx:pt idx="362">-0.015938993562179</cx:pt>
          <cx:pt idx="363">-0.00403258983488984</cx:pt>
          <cx:pt idx="364">0.000115197449425697</cx:pt>
          <cx:pt idx="365">0.00133791561618562</cx:pt>
          <cx:pt idx="366">-0.0029498093190510801</cx:pt>
          <cx:pt idx="367">-0.021187273946312299</cx:pt>
          <cx:pt idx="368">-0.069204770619994693</cx:pt>
          <cx:pt idx="369">-0.069999873802936194</cx:pt>
          <cx:pt idx="370">-0.00085603737358770095</cx:pt>
          <cx:pt idx="371">0.0154806317142191</cx:pt>
          <cx:pt idx="372">0.038097106343638998</cx:pt>
          <cx:pt idx="373">0.036416787423396303</cx:pt>
          <cx:pt idx="374">0.027920633729337799</cx:pt>
          <cx:pt idx="375">0.0471813307699901</cx:pt>
          <cx:pt idx="376">0.071043957049843301</cx:pt>
          <cx:pt idx="377">0.092882182271004102</cx:pt>
          <cx:pt idx="378">0.065357180496886297</cx:pt>
          <cx:pt idx="379">0.078790105496298404</cx:pt>
          <cx:pt idx="380">-0.0069681192360726198</cx:pt>
          <cx:pt idx="381">0.0223255421051584</cx:pt>
          <cx:pt idx="382">-0.0091678978905200305</cx:pt>
          <cx:pt idx="383">-0.063230025995291497</cx:pt>
          <cx:pt idx="384">-0.081742454441283294</cx:pt>
          <cx:pt idx="385">-0.037663675953938998</cx:pt>
          <cx:pt idx="386">-0.026944197300408299</cx:pt>
          <cx:pt idx="387">-0.018989518280128299</cx:pt>
          <cx:pt idx="388">-0.0211989042155524</cx:pt>
          <cx:pt idx="389">-0.0126219479699071</cx:pt>
          <cx:pt idx="390">-0.00607251025223413</cx:pt>
          <cx:pt idx="391">-0.00067847149126541099</cx:pt>
          <cx:pt idx="392">6.7051013290421896e-05</cx:pt>
          <cx:pt idx="393">0.00101416521193961</cx:pt>
          <cx:pt idx="394">0.00073910158326791502</cx:pt>
          <cx:pt idx="395">0.0062564694960078803</cx:pt>
          <cx:pt idx="396">-0.024371016224670299</cx:pt>
          <cx:pt idx="397">-0.010697117550956</cx:pt>
          <cx:pt idx="398">0.037929020556613201</cx:pt>
          <cx:pt idx="399">0.035988672562036299</cx:pt>
          <cx:pt idx="400">0.035068961544448801</cx:pt>
          <cx:pt idx="401">0.050753247694165601</cx:pt>
          <cx:pt idx="402">-0.0101427129403615</cx:pt>
          <cx:pt idx="403">0.072301819919712296</cx:pt>
          <cx:pt idx="404">0.084472538549876602</cx:pt>
          <cx:pt idx="405">0.0496997249964767</cx:pt>
          <cx:pt idx="406">0.107966166464154</cx:pt>
          <cx:pt idx="407">0.071313244021557601</cx:pt>
          <cx:pt idx="408">0.098848570164091404</cx:pt>
          <cx:pt idx="409">0.055534297768822398</cx:pt>
          <cx:pt idx="410">-0.046690097674212797</cx:pt>
          <cx:pt idx="411">-0.078030620269619294</cx:pt>
          <cx:pt idx="412">-0.13206712559882899</cx:pt>
          <cx:pt idx="413">-0.070692530516967306</cx:pt>
          <cx:pt idx="414">-0.017785185625839799</cx:pt>
          <cx:pt idx="415">-0.037171224996112202</cx:pt>
          <cx:pt idx="416">-0.015337716738013299</cx:pt>
          <cx:pt idx="417">0.00909132098337701</cx:pt>
          <cx:pt idx="418">-0.00041480293003729699</cx:pt>
          <cx:pt idx="419">0.00043226834690297399</cx:pt>
          <cx:pt idx="420">-0.000111786583055152</cx:pt>
          <cx:pt idx="421">-0.0011766799159630499</cx:pt>
          <cx:pt idx="422">0.0026050140709108901</cx:pt>
          <cx:pt idx="423">0.0176720779517196</cx:pt>
          <cx:pt idx="424">0.0085813302569280603</cx:pt>
          <cx:pt idx="425">0.00258680332568077</cx:pt>
          <cx:pt idx="426">0.023008167670876399</cx:pt>
          <cx:pt idx="427">0.049826437886788699</cx:pt>
          <cx:pt idx="428">0.0279930835337882</cx:pt>
          <cx:pt idx="429">0.0207773107601762</cx:pt>
          <cx:pt idx="430">0.0024995246349028902</cx:pt>
          <cx:pt idx="431">0.018619115026010501</cx:pt>
          <cx:pt idx="432">0.025681097553166801</cx:pt>
          <cx:pt idx="433">0.076115402771816998</cx:pt>
          <cx:pt idx="434">0.15293656505673001</cx:pt>
          <cx:pt idx="435">0.050114673342005998</cx:pt>
          <cx:pt idx="436">0.068526395458390899</cx:pt>
          <cx:pt idx="437">0.011450248867329199</cx:pt>
          <cx:pt idx="438">-0.035286792095805701</cx:pt>
          <cx:pt idx="439">-0.0476001900252358</cx:pt>
          <cx:pt idx="440">-0.107698859881297</cx:pt>
          <cx:pt idx="441">-0.022725554868213201</cx:pt>
          <cx:pt idx="442">0.0123090589537236</cx:pt>
          <cx:pt idx="443">0.0032446335330413301</cx:pt>
          <cx:pt idx="444">0.011652680756583701</cx:pt>
          <cx:pt idx="445">0.035816613040687402</cx:pt>
          <cx:pt idx="446">0.013928153707263099</cx:pt>
          <cx:pt idx="447">0.0041825546659707601</cx:pt>
          <cx:pt idx="448">0.00043549806468272601</cx:pt>
          <cx:pt idx="449">-0.00038837392693822102</cx:pt>
          <cx:pt idx="450">0.0011214185139852299</cx:pt>
          <cx:pt idx="451">0.013576970608551699</cx:pt>
          <cx:pt idx="452">0.00122775663316759</cx:pt>
          <cx:pt idx="453">0.0049163338052981599</cx:pt>
          <cx:pt idx="454">0.057511017873497397</cx:pt>
          <cx:pt idx="455">0.062091201009044902</cx:pt>
          <cx:pt idx="456">0.021858915902512498</cx:pt>
          <cx:pt idx="457">0.014894211086416901</cx:pt>
          <cx:pt idx="458">-0.00089812700804398603</cx:pt>
          <cx:pt idx="459">0.050280430372533297</cx:pt>
          <cx:pt idx="460">0.044044632729883799</cx:pt>
          <cx:pt idx="461">0.067976487686591799</cx:pt>
          <cx:pt idx="462">0.14432182743786301</cx:pt>
          <cx:pt idx="463">0.077827481849795904</cx:pt>
          <cx:pt idx="464">0.048940928109464897</cx:pt>
          <cx:pt idx="465">0.019166288628429302</cx:pt>
          <cx:pt idx="466">0.014154854822512299</cx:pt>
          <cx:pt idx="467">0.012639394495614799</cx:pt>
          <cx:pt idx="468">-0.0101079086429413</cx:pt>
          <cx:pt idx="469">0.051729923630672497</cx:pt>
          <cx:pt idx="470">0.024409578184626302</cx:pt>
          <cx:pt idx="471">0.0482246798300002</cx:pt>
          <cx:pt idx="472">0.044086906105541397</cx:pt>
          <cx:pt idx="473">0.045088831261017502</cx:pt>
          <cx:pt idx="474">0.00687822266346078</cx:pt>
          <cx:pt idx="475">0.0024492500712147498</cx:pt>
          <cx:pt idx="476">-0.00055009576801540205</cx:pt>
          <cx:pt idx="477">-7.0688423701993898e-05</cx:pt>
          <cx:pt idx="478">0.0054791185600109099</cx:pt>
          <cx:pt idx="479">0.0048023712547895199</cx:pt>
          <cx:pt idx="480">0.0027566427088658099</cx:pt>
          <cx:pt idx="481">0.013626589985544999</cx:pt>
          <cx:pt idx="482">0.032494904494468499</cx:pt>
          <cx:pt idx="483">0.053193429413199197</cx:pt>
          <cx:pt idx="484">0.069418603752599395</cx:pt>
          <cx:pt idx="485">0.031636769118847198</cx:pt>
          <cx:pt idx="486">0.025237233791655701</cx:pt>
          <cx:pt idx="487">0.022498276156266799</cx:pt>
          <cx:pt idx="488">-0.027871212617676298</cx:pt>
          <cx:pt idx="489">0.0479730263984895</cx:pt>
          <cx:pt idx="490">0.117862669520391</cx:pt>
          <cx:pt idx="491">0.031703525348962397</cx:pt>
          <cx:pt idx="492">0.043618382371807901</cx:pt>
          <cx:pt idx="493">0.035091010142448399</cx:pt>
          <cx:pt idx="494">0.121058500286204</cx:pt>
          <cx:pt idx="495">0.057803757220877001</cx:pt>
          <cx:pt idx="496">0.0190761876399713</cx:pt>
          <cx:pt idx="497">0.099332457497582197</cx:pt>
          <cx:pt idx="498">0.050542273807620101</cx:pt>
          <cx:pt idx="499">0.046623700285622099</cx:pt>
          <cx:pt idx="500">0.035235957907470798</cx:pt>
          <cx:pt idx="501">0.027162931359438699</cx:pt>
          <cx:pt idx="502">-0.0012522982879392399</cx:pt>
          <cx:pt idx="503">0.000164310051438433</cx:pt>
          <cx:pt idx="504">0.00019132292410506499</cx:pt>
          <cx:pt idx="505">-0.00032094517552495102</cx:pt>
          <cx:pt idx="506">0.0013515489881547401</cx:pt>
          <cx:pt idx="507">0.0089106662777312506</cx:pt>
          <cx:pt idx="508">0.017543249612833801</cx:pt>
          <cx:pt idx="509">0.0132193383104888</cx:pt>
          <cx:pt idx="510">0.032705049368681197</cx:pt>
          <cx:pt idx="511">0.065845571699327504</cx:pt>
          <cx:pt idx="512">0.045249239992109697</cx:pt>
          <cx:pt idx="513">0.078330888501837906</cx:pt>
          <cx:pt idx="514">0.017200199283006999</cx:pt>
          <cx:pt idx="515">-0.087062841511283295</cx:pt>
          <cx:pt idx="516">-0.073227100584616595</cx:pt>
          <cx:pt idx="517">0.019768638050284799</cx:pt>
          <cx:pt idx="518">0.065206169602182104</cx:pt>
          <cx:pt idx="519">-0.0100107941682245</cx:pt>
          <cx:pt idx="520">0.021957056824076698</cx:pt>
          <cx:pt idx="521">0.043063601198984697</cx:pt>
          <cx:pt idx="522">0.060626862760759799</cx:pt>
          <cx:pt idx="523">0.025655190597472701</cx:pt>
          <cx:pt idx="524">0.048698626672107302</cx:pt>
          <cx:pt idx="525">0.071262023685140299</cx:pt>
          <cx:pt idx="526">0.0436121217362367</cx:pt>
          <cx:pt idx="527">0.059306787186411802</cx:pt>
          <cx:pt idx="528">0.0448102957341159</cx:pt>
          <cx:pt idx="529">0.0233601215323921</cx:pt>
          <cx:pt idx="530">-0.00301301425741516</cx:pt>
          <cx:pt idx="531">0.00060666616314921902</cx:pt>
          <cx:pt idx="532">2.8880452823446499e-06</cx:pt>
          <cx:pt idx="533">-0.0020226681577368601</cx:pt>
          <cx:pt idx="534">-0.0040435539430049997</cx:pt>
          <cx:pt idx="535">0.00045950235984960203</cx:pt>
          <cx:pt idx="536">0.0157854272572404</cx:pt>
          <cx:pt idx="537">0.018473277702057402</cx:pt>
          <cx:pt idx="538">0.00784582769600921</cx:pt>
          <cx:pt idx="539">0.035690556862924203</cx:pt>
          <cx:pt idx="540">0.010133426065785199</cx:pt>
          <cx:pt idx="541">0.042476520096958403</cx:pt>
          <cx:pt idx="542">-0.022521102048821601</cx:pt>
          <cx:pt idx="543">-0.051007261398946499</cx:pt>
          <cx:pt idx="544">-0.14009347661328</cx:pt>
          <cx:pt idx="545">-0.0474040440965676</cx:pt>
          <cx:pt idx="546">-0.00512236727456831</cx:pt>
          <cx:pt idx="547">0.049740242911006302</cx:pt>
          <cx:pt idx="548">0.095229274477069706</cx:pt>
          <cx:pt idx="549">0.102523089206649</cx:pt>
          <cx:pt idx="550">0.048608527878718402</cx:pt>
          <cx:pt idx="551">0.0301509788058981</cx:pt>
          <cx:pt idx="552">0.063355058258686994</cx:pt>
          <cx:pt idx="553">0.072464623832641406</cx:pt>
          <cx:pt idx="554">0.068786410998528794</cx:pt>
          <cx:pt idx="555">0.080913577310627205</cx:pt>
          <cx:pt idx="556">0.042738167596953001</cx:pt>
          <cx:pt idx="557">0.023867022987574801</cx:pt>
          <cx:pt idx="558">0.0036883598427279399</cx:pt>
          <cx:pt idx="559">0.00101071663441782</cx:pt>
          <cx:pt idx="560">0.00054190242418145301</cx:pt>
          <cx:pt idx="561">-0.000359345992494545</cx:pt>
          <cx:pt idx="562">-0.00106881603881886</cx:pt>
          <cx:pt idx="563">-0.0072784893365510301</cx:pt>
          <cx:pt idx="564">0.0025972537141615202</cx:pt>
          <cx:pt idx="565">-0.0102082833323621</cx:pt>
          <cx:pt idx="566">-0.017536685852876401</cx:pt>
          <cx:pt idx="567">0.019328335266927</cx:pt>
          <cx:pt idx="568">0.014267330946554999</cx:pt>
          <cx:pt idx="569">-0.0040803959222129099</cx:pt>
          <cx:pt idx="570">-0.073614920338920697</cx:pt>
          <cx:pt idx="571">-0.021095266734620699</cx:pt>
          <cx:pt idx="572">-0.0092899028571324805</cx:pt>
          <cx:pt idx="573">-0.049522695975681902</cx:pt>
          <cx:pt idx="574">0.022582523128260899</cx:pt>
          <cx:pt idx="575">0.088592687191770603</cx:pt>
          <cx:pt idx="576">0.089868485203736206</cx:pt>
          <cx:pt idx="577">0.049996982834388602</cx:pt>
          <cx:pt idx="578">0.097440168946202693</cx:pt>
          <cx:pt idx="579">0.0693469033234803</cx:pt>
          <cx:pt idx="580">0.101814311947938</cx:pt>
          <cx:pt idx="581">0.123268680461371</cx:pt>
          <cx:pt idx="582">0.0706683856105223</cx:pt>
          <cx:pt idx="583">0.051328381602113803</cx:pt>
          <cx:pt idx="584">0.0323505963069491</cx:pt>
          <cx:pt idx="585">0.0087158525158206601</cx:pt>
          <cx:pt idx="586">0.0014486299148704</cx:pt>
          <cx:pt idx="587">6.9273404372782599e-05</cx:pt>
          <cx:pt idx="588">0.00033940076385073701</cx:pt>
          <cx:pt idx="589">-0.00074540147953726301</cx:pt>
          <cx:pt idx="590">-0.00061417688316994898</cx:pt>
          <cx:pt idx="591">-0.0051266906162671299</cx:pt>
          <cx:pt idx="592">0.0026032261206794202</cx:pt>
          <cx:pt idx="593">0.0044503322092778203</cx:pt>
          <cx:pt idx="594">-0.0055603716264132604</cx:pt>
          <cx:pt idx="595">0.00100942789607536</cx:pt>
          <cx:pt idx="596">0.034323832224966301</cx:pt>
          <cx:pt idx="597">-0.0029540255099251801</cx:pt>
          <cx:pt idx="598">-0.056339591707090401</cx:pt>
          <cx:pt idx="599">-0.022637993425995401</cx:pt>
          <cx:pt idx="600">0.0305466753632621</cx:pt>
          <cx:pt idx="601">0.0616747949749561</cx:pt>
          <cx:pt idx="602">0.030880952771792099</cx:pt>
          <cx:pt idx="603">-0.0096694267311566301</cx:pt>
          <cx:pt idx="604">-0.055940045903792902</cx:pt>
          <cx:pt idx="605">-0.018635024611427801</cx:pt>
          <cx:pt idx="606">0.054033840725270503</cx:pt>
          <cx:pt idx="607">0.083283819807066894</cx:pt>
          <cx:pt idx="608">0.116112891600923</cx:pt>
          <cx:pt idx="609">0.071056151453443697</cx:pt>
          <cx:pt idx="610">0.064107203276069405</cx:pt>
          <cx:pt idx="611">0.044381241759732702</cx:pt>
          <cx:pt idx="612">0.022671150280768201</cx:pt>
          <cx:pt idx="613">0.0028546858770341901</cx:pt>
          <cx:pt idx="614">0.00023248004478976101</cx:pt>
          <cx:pt idx="615">0.00035585341542560401</cx:pt>
          <cx:pt idx="616">0.00018797744362224799</cx:pt>
          <cx:pt idx="617">-0.00049490559926657399</cx:pt>
          <cx:pt idx="618">-0.00069706937468244396</cx:pt>
          <cx:pt idx="619">-0.00330073646898105</cx:pt>
          <cx:pt idx="620">0.00587064827444694</cx:pt>
          <cx:pt idx="621">0.0058573673139363704</cx:pt>
          <cx:pt idx="622">0.00079880576621459999</cx:pt>
          <cx:pt idx="623">0.023744489074018799</cx:pt>
          <cx:pt idx="624">0.0181424046384287</cx:pt>
          <cx:pt idx="625">0.0051631207193967403</cx:pt>
          <cx:pt idx="626">-0.028191997831296198</cx:pt>
          <cx:pt idx="627">-0.050093303557608902</cx:pt>
          <cx:pt idx="628">-0.020026531421515899</cx:pt>
          <cx:pt idx="629">0.024293989809146099</cx:pt>
          <cx:pt idx="630">-0.034664226774816898</cx:pt>
          <cx:pt idx="631">-0.065663676995721204</cx:pt>
          <cx:pt idx="632">-0.1053850446633</cx:pt>
          <cx:pt idx="633">-0.074351145137126595</cx:pt>
          <cx:pt idx="634">-0.0119804334051942</cx:pt>
          <cx:pt idx="635">0.081601712442921803</cx:pt>
          <cx:pt idx="636">0.076470604287975502</cx:pt>
          <cx:pt idx="637">0.080651232066469999</cx:pt>
          <cx:pt idx="638">0.041670426902024403</cx:pt>
          <cx:pt idx="639">0.0139153621103304</cx:pt>
          <cx:pt idx="640">0.0056205541332442401</cx:pt>
          <cx:pt idx="641">-0.0050768675821718798</cx:pt>
          <cx:pt idx="642">-0.00255865217564024</cx:pt>
          <cx:pt idx="643">0.00052007391766164103</cx:pt>
          <cx:pt idx="644">0.000182921757590453</cx:pt>
          <cx:pt idx="645">-0.00074498376552617495</cx:pt>
          <cx:pt idx="646">-9.6456593336311303e-05</cx:pt>
          <cx:pt idx="647">0.00126100911539097</cx:pt>
          <cx:pt idx="648">0.00020721193954642499</cx:pt>
          <cx:pt idx="649">-0.013467660653014701</cx:pt>
          <cx:pt idx="650">-0.0243435740581316</cx:pt>
          <cx:pt idx="651">-0.0097558095786701108</cx:pt>
          <cx:pt idx="652">0.0222474413219193</cx:pt>
          <cx:pt idx="653">-0.00160897775888267</cx:pt>
          <cx:pt idx="654">-0.043650801427925302</cx:pt>
          <cx:pt idx="655">-0.058680745186312</cx:pt>
          <cx:pt idx="656">-0.026463388380885002</cx:pt>
          <cx:pt idx="657">-0.0179772368056349</cx:pt>
          <cx:pt idx="658">-0.020586182981386099</cx:pt>
          <cx:pt idx="659">-0.053026326281801997</cx:pt>
          <cx:pt idx="660">-0.0598085423962854</cx:pt>
          <cx:pt idx="661">-0.082965646739524196</cx:pt>
          <cx:pt idx="662">-0.0030648036128369601</cx:pt>
          <cx:pt idx="663">0.035522273135543</cx:pt>
          <cx:pt idx="664">0.043007789148882501</cx:pt>
          <cx:pt idx="665">0.039488826043526298</cx:pt>
          <cx:pt idx="666">0.027051401731645899</cx:pt>
          <cx:pt idx="667">0.00087372541762363695</cx:pt>
          <cx:pt idx="668">-0.0114611187185395</cx:pt>
          <cx:pt idx="669">-0.0061914359332794003</cx:pt>
          <cx:pt idx="670">-0.0012079996748216399</cx:pt>
          <cx:pt idx="671">0.00086567360418808798</cx:pt>
          <cx:pt idx="672">-0.00024672224156556697</cx:pt>
          <cx:pt idx="673">-9.6210124996891701e-06</cx:pt>
          <cx:pt idx="674">-0.000104279989644384</cx:pt>
          <cx:pt idx="675">-0.00076551205719691603</cx:pt>
          <cx:pt idx="676">-0.0064518827939734997</cx:pt>
          <cx:pt idx="677">-0.0130241292115503</cx:pt>
          <cx:pt idx="678">-0.022191922615462399</cx:pt>
          <cx:pt idx="679">-0.0134425972166617</cx:pt>
          <cx:pt idx="680">-0.011983609110748999</cx:pt>
          <cx:pt idx="681">0.017484707735133598</cx:pt>
          <cx:pt idx="682">0.0148301684780071</cx:pt>
          <cx:pt idx="683">0.010206733155518901</cx:pt>
          <cx:pt idx="684">-0.0266201766352227</cx:pt>
          <cx:pt idx="685">-0.060922817257867697</cx:pt>
          <cx:pt idx="686">-0.048783029912533298</cx:pt>
          <cx:pt idx="687">-0.039011365673198899</cx:pt>
          <cx:pt idx="688">-0.0229888843884869</cx:pt>
          <cx:pt idx="689">-0.080153137292679602</cx:pt>
          <cx:pt idx="690">-0.028543572547143601</cx:pt>
          <cx:pt idx="691">-0.018838193896968201</cx:pt>
          <cx:pt idx="692">0.00324440452296707</cx:pt>
          <cx:pt idx="693">0.0148318659611653</cx:pt>
          <cx:pt idx="694">0.0115663532072444</cx:pt>
          <cx:pt idx="695">-0.0010082719955993101</cx:pt>
          <cx:pt idx="696">0.00139984453938359</cx:pt>
          <cx:pt idx="697">0.00173265873303257</cx:pt>
          <cx:pt idx="698">-7.0977786845607897e-05</cx:pt>
          <cx:pt idx="699">0.00097518659423089101</cx:pt>
          <cx:pt idx="700">0.000224426177127431</cx:pt>
          <cx:pt idx="701">5.6849936771052301e-05</cx:pt>
          <cx:pt idx="702">0.00082239706418799703</cx:pt>
          <cx:pt idx="703">-0.00058023372645346399</cx:pt>
          <cx:pt idx="704">-0.0073179059404702498</cx:pt>
          <cx:pt idx="705">-0.0135786989582779</cx:pt>
          <cx:pt idx="706">-0.0128731537602285</cx:pt>
          <cx:pt idx="707">-0.0148054839557481</cx:pt>
          <cx:pt idx="708">-0.0297801184175196</cx:pt>
          <cx:pt idx="709">-0.039740916059245797</cx:pt>
          <cx:pt idx="710">-0.0248025249596695</cx:pt>
          <cx:pt idx="711">-0.021127750881133198</cx:pt>
          <cx:pt idx="712">-0.025582261010470599</cx:pt>
          <cx:pt idx="713">-0.041103076743559203</cx:pt>
          <cx:pt idx="714">-0.049781831189003499</cx:pt>
          <cx:pt idx="715">-0.033549215229239503</cx:pt>
          <cx:pt idx="716">-0.068832699534179698</cx:pt>
          <cx:pt idx="717">-0.086628921610876902</cx:pt>
          <cx:pt idx="718">-0.075190340698875605</cx:pt>
          <cx:pt idx="719">-0.085502106146000206</cx:pt>
          <cx:pt idx="720">-0.046586446092113099</cx:pt>
          <cx:pt idx="721">-0.0079823999604004998</cx:pt>
          <cx:pt idx="722">0.0094441723305195499</cx:pt>
          <cx:pt idx="723">0.0088975516737088492</cx:pt>
          <cx:pt idx="724">0.00040073827419688599</cx:pt>
          <cx:pt idx="725">-0.000424926791735698</cx:pt>
          <cx:pt idx="726">0.00040608253166656401</cx:pt>
          <cx:pt idx="727">0.00013721255690418301</cx:pt>
          <cx:pt idx="728">-7.7157995873032795e-05</cx:pt>
          <cx:pt idx="729">0.000162477328824735</cx:pt>
          <cx:pt idx="730">3.1294626216605997e-05</cx:pt>
          <cx:pt idx="731">-0.000280914534053276</cx:pt>
          <cx:pt idx="732">0.0011563468124744299</cx:pt>
          <cx:pt idx="733">-0.0059335141633390697</cx:pt>
          <cx:pt idx="734">-0.0054548626132238402</cx:pt>
          <cx:pt idx="735">-0.0048433906769575798</cx:pt>
          <cx:pt idx="736">-0.020933723216088499</cx:pt>
          <cx:pt idx="737">-0.0341253556583676</cx:pt>
          <cx:pt idx="738">-0.020499138549097701</cx:pt>
          <cx:pt idx="739">-0.017826830318857002</cx:pt>
          <cx:pt idx="740">-0.0201075725494183</cx:pt>
          <cx:pt idx="741">-0.0380594761053391</cx:pt>
          <cx:pt idx="742">-0.048978604926607799</cx:pt>
          <cx:pt idx="743">-0.036167625729862297</cx:pt>
          <cx:pt idx="744">-0.034409518707852201</cx:pt>
          <cx:pt idx="745">-0.0464218813681678</cx:pt>
          <cx:pt idx="746">-0.033814899121482403</cx:pt>
          <cx:pt idx="747">-0.036243297422123698</cx:pt>
          <cx:pt idx="748">-0.025009254209803902</cx:pt>
          <cx:pt idx="749">-0.0150277577257414</cx:pt>
          <cx:pt idx="750">-0.0067316215947924299</cx:pt>
          <cx:pt idx="751">-7.3152242577661998e-05</cx:pt>
          <cx:pt idx="752">-0.00044579485691909803</cx:pt>
          <cx:pt idx="753">-0.000167122932281093</cx:pt>
          <cx:pt idx="754">0.00029124254120775801</cx:pt>
          <cx:pt idx="755">-1.5009584554502e-05</cx:pt>
          <cx:pt idx="756">-0.000118768551931607</cx:pt>
          <cx:pt idx="757">0.00069563975365397003</cx:pt>
          <cx:pt idx="758">0.00024460218542191303</cx:pt>
          <cx:pt idx="759">0.00031656661607763103</cx:pt>
          <cx:pt idx="760">0.00043304634573489398</cx:pt>
          <cx:pt idx="761">0.00041446646455030702</cx:pt>
          <cx:pt idx="762">3.7567664448675898e-05</cx:pt>
          <cx:pt idx="763">-0.00378903452935042</cx:pt>
          <cx:pt idx="764">-0.0038413243795694901</cx:pt>
          <cx:pt idx="765">-0.00059927483455098605</cx:pt>
          <cx:pt idx="766">-0.0040881892656760496</cx:pt>
          <cx:pt idx="767">-0.00143027379828305</cx:pt>
          <cx:pt idx="768">-0.00045666636739763298</cx:pt>
          <cx:pt idx="769">-0.0024248142027418901</cx:pt>
          <cx:pt idx="770">-0.0059730772135393002</cx:pt>
          <cx:pt idx="771">-0.0047014942986248996</cx:pt>
          <cx:pt idx="772">-0.0059308112090764101</cx:pt>
          <cx:pt idx="773">-0.0058077143705950801</cx:pt>
          <cx:pt idx="774">-0.0115612088785034</cx:pt>
          <cx:pt idx="775">-0.0049045750528037496</cx:pt>
          <cx:pt idx="776">-0.00132315761999995</cx:pt>
          <cx:pt idx="777">-0.0056265654182436698</cx:pt>
          <cx:pt idx="778">-0.0032628479287893099</cx:pt>
          <cx:pt idx="779">-0.00040810477868507899</cx:pt>
          <cx:pt idx="780">-0.00034172955896362699</cx:pt>
          <cx:pt idx="781">4.6813278199183702e-05</cx:pt>
          <cx:pt idx="782">0.000100827529781185</cx:pt>
          <cx:pt idx="783">-0.00029327181448354902</cx:pt>
          <cx:pt idx="784">-0.00094326947286111251</cx:pt>
          <cx:pt idx="785">-0.00098753237405686746</cx:pt>
          <cx:pt idx="786">-0.0030997563177717251</cx:pt>
          <cx:pt idx="787">-0.012679717928062975</cx:pt>
          <cx:pt idx="788">-0.017130849605026074</cx:pt>
          <cx:pt idx="789">-0.020699610315909073</cx:pt>
          <cx:pt idx="790">-0.026188824693468251</cx:pt>
          <cx:pt idx="791">-0.015106976189985175</cx:pt>
          <cx:pt idx="792">0.0026445563787830498</cx:pt>
          <cx:pt idx="793">0.0045360464102811001</cx:pt>
          <cx:pt idx="794">0.0084738324602507496</cx:pt>
          <cx:pt idx="795">0.0094640041186345256</cx:pt>
          <cx:pt idx="796">-0.0010054345263943124</cx:pt>
          <cx:pt idx="797">-0.019954068320813576</cx:pt>
          <cx:pt idx="798">-0.016919067863043601</cx:pt>
          <cx:pt idx="799">-0.026184795655195749</cx:pt>
          <cx:pt idx="800">-0.020417624736971975</cx:pt>
          <cx:pt idx="801">-0.018685571245035448</cx:pt>
          <cx:pt idx="802">-0.0098328093526671</cx:pt>
          <cx:pt idx="803">0.0020406606980750601</cx:pt>
          <cx:pt idx="804">0.000493723299483935</cx:pt>
          <cx:pt idx="805">0.0038542521015049501</cx:pt>
          <cx:pt idx="806">-0.00019072209684868475</cx:pt>
          <cx:pt idx="807">0.0021361031823048252</cx:pt>
          <cx:pt idx="808">0.00065001309238205997</cx:pt>
          <cx:pt idx="809">-3.7224699154059003e-05</cx:pt>
          <cx:pt idx="810">-0.00020123797451702101</cx:pt>
          <cx:pt idx="811">-0.00049812034736837745</cx:pt>
          <cx:pt idx="812">-0.0025963585708830002</cx:pt>
          <cx:pt idx="813">-0.004745003348744125</cx:pt>
          <cx:pt idx="814">-0.0074694272156528999</cx:pt>
          <cx:pt idx="815">-0.010748349637950575</cx:pt>
          <cx:pt idx="816">-0.0082326729679885746</cx:pt>
          <cx:pt idx="817">-0.019609165422349976</cx:pt>
          <cx:pt idx="818">-0.00913224197648165</cx:pt>
          <cx:pt idx="819">-0.0082333375439487752</cx:pt>
          <cx:pt idx="820">-0.005683720953829575</cx:pt>
          <cx:pt idx="821">0.0087554618174853008</cx:pt>
          <cx:pt idx="822">0.0083180486739573758</cx:pt>
          <cx:pt idx="823">-0.004592555007918925</cx:pt>
          <cx:pt idx="824">-0.017443407244140601</cx:pt>
          <cx:pt idx="825">-0.035845964493730502</cx:pt>
          <cx:pt idx="826">-0.020848843582391724</cx:pt>
          <cx:pt idx="827">-0.021533309858674202</cx:pt>
          <cx:pt idx="828">-0.020734475618491725</cx:pt>
          <cx:pt idx="829">-0.0072114830214206251</cx:pt>
          <cx:pt idx="830">-0.00643662207821035</cx:pt>
          <cx:pt idx="831">-0.0010494601547517124</cx:pt>
          <cx:pt idx="832">-0.0057955654929890254</cx:pt>
          <cx:pt idx="833">-0.0063799565243279248</cx:pt>
          <cx:pt idx="834">0.00010812213733718549</cx:pt>
          <cx:pt idx="835">0.00085174703494215749</cx:pt>
          <cx:pt idx="836">-0.0001648191741914565</cx:pt>
          <cx:pt idx="837">9.0766126196630001e-05</cx:pt>
          <cx:pt idx="838">-0.000764310201657575</cx:pt>
          <cx:pt idx="839">-0.0010963553689543925</cx:pt>
          <cx:pt idx="840">-0.0039038877468914501</cx:pt>
          <cx:pt idx="841">-0.010533758265113624</cx:pt>
          <cx:pt idx="842">-0.0106194077210568</cx:pt>
          <cx:pt idx="843">-0.013750001605325425</cx:pt>
          <cx:pt idx="844">-0.0054695243027162747</cx:pt>
          <cx:pt idx="845">-0.013093955497343974</cx:pt>
          <cx:pt idx="846">-0.0070701977698217752</cx:pt>
          <cx:pt idx="847">-0.018471567225702975</cx:pt>
          <cx:pt idx="848">-0.0086486953367657243</cx:pt>
          <cx:pt idx="849">-0.0052539107305792998</cx:pt>
          <cx:pt idx="850">-0.012735220577882926</cx:pt>
          <cx:pt idx="851">-0.021078315524186375</cx:pt>
          <cx:pt idx="852">-0.026520186104494251</cx:pt>
          <cx:pt idx="853">-0.028484843417751999</cx:pt>
          <cx:pt idx="854">-0.015195984355865701</cx:pt>
          <cx:pt idx="855">-0.00471156625706855</cx:pt>
          <cx:pt idx="856">-0.0028974126066568001</cx:pt>
          <cx:pt idx="857">0.0033414952404377</cx:pt>
          <cx:pt idx="858">0.007190853372387525</cx:pt>
          <cx:pt idx="859">-0.0029550596324230002</cx:pt>
          <cx:pt idx="860">-0.01141388489396095</cx:pt>
          <cx:pt idx="861">-0.0095911668719160254</cx:pt>
          <cx:pt idx="862">-0.0044476120256600749</cx:pt>
          <cx:pt idx="863">-0.0022807949179331124</cx:pt>
          <cx:pt idx="864">-0.0014488915617780851</cx:pt>
          <cx:pt idx="865">-0.00016631672291068375</cx:pt>
          <cx:pt idx="866">-0.00040231000875979499</cx:pt>
          <cx:pt idx="867">-0.0022155020183760748</cx:pt>
          <cx:pt idx="868">-0.0054287706962238254</cx:pt>
          <cx:pt idx="869">-0.011365876222354175</cx:pt>
          <cx:pt idx="870">-0.012046896955177275</cx:pt>
          <cx:pt idx="871">-0.012060497835851326</cx:pt>
          <cx:pt idx="872">-0.01051367847235945</cx:pt>
          <cx:pt idx="873">-0.014576756569631699</cx:pt>
          <cx:pt idx="874">-0.017173236445347451</cx:pt>
          <cx:pt idx="875">-0.0070619430730535998</cx:pt>
          <cx:pt idx="876">-0.0086715038949446242</cx:pt>
          <cx:pt idx="877">-0.0048810542713238749</cx:pt>
          <cx:pt idx="878">-0.014910487022842625</cx:pt>
          <cx:pt idx="879">-0.021066977634182023</cx:pt>
          <cx:pt idx="880">-0.020340364604602802</cx:pt>
          <cx:pt idx="881">-0.023656679026037925</cx:pt>
          <cx:pt idx="882">-0.00163582842106984</cx:pt>
          <cx:pt idx="883">0.0046243178868880996</cx:pt>
          <cx:pt idx="884">-0.00094326947286111251</cx:pt>
          <cx:pt idx="885">-0.00098753237405686746</cx:pt>
          <cx:pt idx="886">-0.0030997563177717251</cx:pt>
          <cx:pt idx="887">-0.012679717928062975</cx:pt>
          <cx:pt idx="888">-0.017130849605026074</cx:pt>
          <cx:pt idx="889">-0.020699610315909073</cx:pt>
          <cx:pt idx="890">-0.026188824693468251</cx:pt>
          <cx:pt idx="891">-0.015106976189985175</cx:pt>
          <cx:pt idx="892">0.0026445563787830498</cx:pt>
          <cx:pt idx="893">0.0045360464102811001</cx:pt>
          <cx:pt idx="894">0.0084738324602507496</cx:pt>
          <cx:pt idx="895">0.0094640041186345256</cx:pt>
          <cx:pt idx="896">-0.0010054345263943124</cx:pt>
          <cx:pt idx="897">-0.019954068320813576</cx:pt>
          <cx:pt idx="898">-0.016919067863043601</cx:pt>
          <cx:pt idx="899">-0.026184795655195749</cx:pt>
          <cx:pt idx="900">-0.020417624736971975</cx:pt>
          <cx:pt idx="901">-0.018685571245035448</cx:pt>
          <cx:pt idx="902">-0.0098328093526671</cx:pt>
          <cx:pt idx="903">0.0020406606980750601</cx:pt>
          <cx:pt idx="904">0.000493723299483935</cx:pt>
          <cx:pt idx="905">0.0038542521015049501</cx:pt>
          <cx:pt idx="906">-0.00019072209684868475</cx:pt>
          <cx:pt idx="907">0.0021361031823048252</cx:pt>
          <cx:pt idx="908">0.00065001309238205997</cx:pt>
          <cx:pt idx="909">-3.7224699154059003e-05</cx:pt>
          <cx:pt idx="910">-0.00020123797451702101</cx:pt>
          <cx:pt idx="911">-0.00049812034736837745</cx:pt>
          <cx:pt idx="912">-0.0025963585708830002</cx:pt>
          <cx:pt idx="913">-0.004745003348744125</cx:pt>
          <cx:pt idx="914">-0.0074694272156528999</cx:pt>
          <cx:pt idx="915">-0.010748349637950575</cx:pt>
          <cx:pt idx="916">-0.0082326729679885746</cx:pt>
          <cx:pt idx="917">-0.019609165422349976</cx:pt>
          <cx:pt idx="918">-0.00913224197648165</cx:pt>
          <cx:pt idx="919">-0.0082333375439487752</cx:pt>
          <cx:pt idx="920">-0.005683720953829575</cx:pt>
          <cx:pt idx="921">0.0087554618174853008</cx:pt>
          <cx:pt idx="922">0.0083180486739573758</cx:pt>
          <cx:pt idx="923">-0.004592555007918925</cx:pt>
          <cx:pt idx="924">-0.017443407244140601</cx:pt>
          <cx:pt idx="925">-0.035845964493730502</cx:pt>
          <cx:pt idx="926">-0.020848843582391724</cx:pt>
          <cx:pt idx="927">-0.021533309858674202</cx:pt>
          <cx:pt idx="928">-0.020734475618491725</cx:pt>
          <cx:pt idx="929">-0.0072114830214206251</cx:pt>
          <cx:pt idx="930">-0.00643662207821035</cx:pt>
          <cx:pt idx="931">-0.0010494601547517124</cx:pt>
          <cx:pt idx="932">-0.0057955654929890254</cx:pt>
          <cx:pt idx="933">-0.0063799565243279248</cx:pt>
          <cx:pt idx="934">0.00010812213733718549</cx:pt>
          <cx:pt idx="935">0.00085174703494215749</cx:pt>
          <cx:pt idx="936">-0.0001648191741914565</cx:pt>
          <cx:pt idx="937">9.0766126196630001e-05</cx:pt>
          <cx:pt idx="938">-0.000764310201657575</cx:pt>
          <cx:pt idx="939">-0.0010963553689543925</cx:pt>
          <cx:pt idx="940">-0.0039038877468914501</cx:pt>
          <cx:pt idx="941">-0.010533758265113624</cx:pt>
          <cx:pt idx="942">-0.0106194077210568</cx:pt>
          <cx:pt idx="943">-0.013750001605325425</cx:pt>
          <cx:pt idx="944">-0.0054695243027162747</cx:pt>
          <cx:pt idx="945">-0.013093955497343974</cx:pt>
          <cx:pt idx="946">-0.0070701977698217752</cx:pt>
          <cx:pt idx="947">-0.018471567225702975</cx:pt>
          <cx:pt idx="948">-0.0086486953367657243</cx:pt>
          <cx:pt idx="949">-0.0052539107305792998</cx:pt>
          <cx:pt idx="950">-0.012735220577882926</cx:pt>
          <cx:pt idx="951">-0.021078315524186375</cx:pt>
          <cx:pt idx="952">-0.026520186104494251</cx:pt>
          <cx:pt idx="953">-0.028484843417751999</cx:pt>
          <cx:pt idx="954">-0.015195984355865701</cx:pt>
          <cx:pt idx="955">-0.00471156625706855</cx:pt>
          <cx:pt idx="956">-0.0028974126066568001</cx:pt>
          <cx:pt idx="957">0.0033414952404377</cx:pt>
          <cx:pt idx="958">0.007190853372387525</cx:pt>
          <cx:pt idx="959">-0.0029550596324230002</cx:pt>
          <cx:pt idx="960">-0.01141388489396095</cx:pt>
          <cx:pt idx="961">-0.0095911668719160254</cx:pt>
          <cx:pt idx="962">-0.0044476120256600749</cx:pt>
          <cx:pt idx="963">-0.0022807949179331124</cx:pt>
          <cx:pt idx="964">-0.0014488915617780851</cx:pt>
          <cx:pt idx="965">-0.00016631672291068375</cx:pt>
          <cx:pt idx="966">-0.00040231000875979499</cx:pt>
          <cx:pt idx="967">-0.0022155020183760748</cx:pt>
          <cx:pt idx="968">-0.0054287706962238254</cx:pt>
          <cx:pt idx="969">-0.011365876222354175</cx:pt>
          <cx:pt idx="970">-0.012046896955177275</cx:pt>
          <cx:pt idx="971">-0.012060497835851326</cx:pt>
          <cx:pt idx="972">-0.01051367847235945</cx:pt>
          <cx:pt idx="973">-0.014576756569631699</cx:pt>
          <cx:pt idx="974">-0.017173236445347451</cx:pt>
          <cx:pt idx="975">-0.0070619430730535998</cx:pt>
          <cx:pt idx="976">-0.0086715038949446242</cx:pt>
          <cx:pt idx="977">-0.0048810542713238749</cx:pt>
          <cx:pt idx="978">-0.014910487022842625</cx:pt>
          <cx:pt idx="979">-0.021066977634182023</cx:pt>
          <cx:pt idx="980">-0.020340364604602802</cx:pt>
          <cx:pt idx="981">-0.023656679026037925</cx:pt>
          <cx:pt idx="982">-0.00163582842106984</cx:pt>
          <cx:pt idx="983">0.0046243178868880996</cx:pt>
          <cx:pt idx="984">-0.00094326947286111251</cx:pt>
          <cx:pt idx="985">-0.00098753237405686746</cx:pt>
          <cx:pt idx="986">-0.0030997563177717251</cx:pt>
          <cx:pt idx="987">-0.012679717928062975</cx:pt>
          <cx:pt idx="988">-0.017130849605026074</cx:pt>
          <cx:pt idx="989">-0.020699610315909073</cx:pt>
          <cx:pt idx="990">-0.026188824693468251</cx:pt>
          <cx:pt idx="991">-0.015106976189985175</cx:pt>
          <cx:pt idx="992">0.0026445563787830498</cx:pt>
          <cx:pt idx="993">0.0045360464102811001</cx:pt>
          <cx:pt idx="994">0.0084738324602507496</cx:pt>
          <cx:pt idx="995">0.0094640041186345256</cx:pt>
          <cx:pt idx="996">-0.0010054345263943124</cx:pt>
          <cx:pt idx="997">-0.019954068320813576</cx:pt>
          <cx:pt idx="998">-0.016919067863043601</cx:pt>
          <cx:pt idx="999">-0.026184795655195749</cx:pt>
          <cx:pt idx="1000">-0.020417624736971975</cx:pt>
          <cx:pt idx="1001">-0.018685571245035448</cx:pt>
          <cx:pt idx="1002">-0.0098328093526671</cx:pt>
          <cx:pt idx="1003">0.0020406606980750601</cx:pt>
          <cx:pt idx="1004">0.000493723299483935</cx:pt>
          <cx:pt idx="1005">0.0038542521015049501</cx:pt>
          <cx:pt idx="1006">-0.00019072209684868475</cx:pt>
          <cx:pt idx="1007">0.0021361031823048252</cx:pt>
          <cx:pt idx="1008">0.00065001309238205997</cx:pt>
          <cx:pt idx="1009">-3.7224699154059003e-05</cx:pt>
          <cx:pt idx="1010">-0.00020123797451702101</cx:pt>
          <cx:pt idx="1011">-0.00049812034736837745</cx:pt>
          <cx:pt idx="1012">-0.0025963585708830002</cx:pt>
          <cx:pt idx="1013">-0.004745003348744125</cx:pt>
          <cx:pt idx="1014">-0.0074694272156528999</cx:pt>
          <cx:pt idx="1015">-0.010748349637950575</cx:pt>
          <cx:pt idx="1016">-0.0082326729679885746</cx:pt>
          <cx:pt idx="1017">-0.019609165422349976</cx:pt>
          <cx:pt idx="1018">-0.00913224197648165</cx:pt>
          <cx:pt idx="1019">-0.0082333375439487752</cx:pt>
          <cx:pt idx="1020">-0.005683720953829575</cx:pt>
          <cx:pt idx="1021">0.0087554618174853008</cx:pt>
          <cx:pt idx="1022">0.0083180486739573758</cx:pt>
          <cx:pt idx="1023">-0.004592555007918925</cx:pt>
          <cx:pt idx="1024">-0.017443407244140601</cx:pt>
          <cx:pt idx="1025">-0.035845964493730502</cx:pt>
          <cx:pt idx="1026">-0.020848843582391724</cx:pt>
          <cx:pt idx="1027">-0.021533309858674202</cx:pt>
          <cx:pt idx="1028">-0.020734475618491725</cx:pt>
          <cx:pt idx="1029">-0.0072114830214206251</cx:pt>
          <cx:pt idx="1030">-0.00643662207821035</cx:pt>
          <cx:pt idx="1031">-0.0010494601547517124</cx:pt>
          <cx:pt idx="1032">-0.0057955654929890254</cx:pt>
          <cx:pt idx="1033">-0.0063799565243279248</cx:pt>
          <cx:pt idx="1034">0.00010812213733718549</cx:pt>
          <cx:pt idx="1035">0.00085174703494215749</cx:pt>
          <cx:pt idx="1036">-0.0001648191741914565</cx:pt>
          <cx:pt idx="1037">9.0766126196630001e-05</cx:pt>
          <cx:pt idx="1038">-0.000764310201657575</cx:pt>
          <cx:pt idx="1039">-0.0010963553689543925</cx:pt>
          <cx:pt idx="1040">-0.0039038877468914501</cx:pt>
          <cx:pt idx="1041">-0.010533758265113624</cx:pt>
          <cx:pt idx="1042">-0.0106194077210568</cx:pt>
          <cx:pt idx="1043">-0.013750001605325425</cx:pt>
          <cx:pt idx="1044">-0.0054695243027162747</cx:pt>
          <cx:pt idx="1045">-0.013093955497343974</cx:pt>
          <cx:pt idx="1046">-0.0070701977698217752</cx:pt>
          <cx:pt idx="1047">-0.018471567225702975</cx:pt>
          <cx:pt idx="1048">-0.0086486953367657243</cx:pt>
          <cx:pt idx="1049">-0.0052539107305792998</cx:pt>
          <cx:pt idx="1050">-0.012735220577882926</cx:pt>
          <cx:pt idx="1051">-0.021078315524186375</cx:pt>
          <cx:pt idx="1052">-0.026520186104494251</cx:pt>
          <cx:pt idx="1053">-0.028484843417751999</cx:pt>
          <cx:pt idx="1054">-0.015195984355865701</cx:pt>
          <cx:pt idx="1055">-0.00471156625706855</cx:pt>
          <cx:pt idx="1056">-0.0028974126066568001</cx:pt>
          <cx:pt idx="1057">0.0033414952404377</cx:pt>
          <cx:pt idx="1058">0.007190853372387525</cx:pt>
          <cx:pt idx="1059">-0.0029550596324230002</cx:pt>
          <cx:pt idx="1060">-0.01141388489396095</cx:pt>
          <cx:pt idx="1061">-0.0095911668719160254</cx:pt>
          <cx:pt idx="1062">-0.0044476120256600749</cx:pt>
          <cx:pt idx="1063">-0.0022807949179331124</cx:pt>
          <cx:pt idx="1064">-0.0014488915617780851</cx:pt>
          <cx:pt idx="1065">-0.00016631672291068375</cx:pt>
          <cx:pt idx="1066">-0.00040231000875979499</cx:pt>
          <cx:pt idx="1067">-0.0022155020183760748</cx:pt>
          <cx:pt idx="1068">-0.0054287706962238254</cx:pt>
          <cx:pt idx="1069">-0.011365876222354175</cx:pt>
          <cx:pt idx="1070">-0.012046896955177275</cx:pt>
          <cx:pt idx="1071">-0.012060497835851326</cx:pt>
          <cx:pt idx="1072">-0.01051367847235945</cx:pt>
          <cx:pt idx="1073">-0.014576756569631699</cx:pt>
          <cx:pt idx="1074">-0.017173236445347451</cx:pt>
          <cx:pt idx="1075">-0.0070619430730535998</cx:pt>
          <cx:pt idx="1076">-0.0086715038949446242</cx:pt>
          <cx:pt idx="1077">-0.0048810542713238749</cx:pt>
          <cx:pt idx="1078">-0.014910487022842625</cx:pt>
          <cx:pt idx="1079">-0.021066977634182023</cx:pt>
          <cx:pt idx="1080">-0.020340364604602802</cx:pt>
          <cx:pt idx="1081">-0.023656679026037925</cx:pt>
          <cx:pt idx="1082">-0.00163582842106984</cx:pt>
          <cx:pt idx="1083">0.0046243178868880996</cx:pt>
        </cx:lvl>
      </cx:numDim>
    </cx:data>
    <cx:data id="163">
      <cx:numDim type="val">
        <cx:f>Sheet2!$FH$1:$FH$1084</cx:f>
        <cx:lvl ptCount="1084" formatCode="G/通用格式">
          <cx:pt idx="0">-0.00038356344076324601</cx:pt>
          <cx:pt idx="1">0.00049692868862231195</cx:pt>
          <cx:pt idx="2">0.000417025945713101</cx:pt>
          <cx:pt idx="3">0.00082967108217161297</cx:pt>
          <cx:pt idx="4">1.6649203717582001e-05</cx:pt>
          <cx:pt idx="5">-1.4591364622884299e-05</cx:pt>
          <cx:pt idx="6">-0.00018450447935852401</cx:pt>
          <cx:pt idx="7">-0.00033625180996144902</cx:pt>
          <cx:pt idx="8">0.00048872221179035199</cx:pt>
          <cx:pt idx="9">0.00135218413810194</cx:pt>
          <cx:pt idx="10">-0.00014721442811693001</cx:pt>
          <cx:pt idx="11">-0.000277945951407194</cx:pt>
          <cx:pt idx="12">-0.00018007785110978099</cx:pt>
          <cx:pt idx="13">-0.00078901725640210098</cx:pt>
          <cx:pt idx="14">0.000321499878694313</cx:pt>
          <cx:pt idx="15">7.0882158649361203e-05</cx:pt>
          <cx:pt idx="16">0.00041330206504728401</cx:pt>
          <cx:pt idx="17">-0.00036853599414747102</cx:pt>
          <cx:pt idx="18">-0.00029052367011453601</cx:pt>
          <cx:pt idx="19">0.000113636547924334</cx:pt>
          <cx:pt idx="20">-7.19089393464929e-05</cx:pt>
          <cx:pt idx="21">-0.000535714248082864</cx:pt>
          <cx:pt idx="22">-0.00050103960362612998</cx:pt>
          <cx:pt idx="23">-9.0428701269358401e-05</cx:pt>
          <cx:pt idx="24">-0.000180011221211477</cx:pt>
          <cx:pt idx="25">-0.000380287063375224</cx:pt>
          <cx:pt idx="26">-0.0010208877915880001</cx:pt>
          <cx:pt idx="27">0.000218314494898696</cx:pt>
          <cx:pt idx="28">0.00072566818170065697</cx:pt>
          <cx:pt idx="29">-1.57545283937619e-05</cx:pt>
          <cx:pt idx="30">-0.000389739835127817</cx:pt>
          <cx:pt idx="31">0.000121247870165266</cx:pt>
          <cx:pt idx="32">0.00046573155114663098</cx:pt>
          <cx:pt idx="33">-0.00058874870334733604</cx:pt>
          <cx:pt idx="34">0.00043572956468730802</cx:pt>
          <cx:pt idx="35">0.00037022991565772501</cx:pt>
          <cx:pt idx="36">-8.2912562362334903e-05</cx:pt>
          <cx:pt idx="37">-0.00010123989137258001</cx:pt>
          <cx:pt idx="38">-0.00029971179057702402</cx:pt>
          <cx:pt idx="39">-0.00074625019727319805</cx:pt>
          <cx:pt idx="40">-0.000210160783262789</cx:pt>
          <cx:pt idx="41">-0.0016165449586762401</cx:pt>
          <cx:pt idx="42">-0.00056514873724445897</cx:pt>
          <cx:pt idx="43">-0.00021217670926223001</cx:pt>
          <cx:pt idx="44">0.0017503870834288499</cx:pt>
          <cx:pt idx="45">0.00108777871613091</cx:pt>
          <cx:pt idx="46">-0.00039213036323117103</cx:pt>
          <cx:pt idx="47">-0.000467256008965918</cx:pt>
          <cx:pt idx="48">-0.00054333342518272302</cx:pt>
          <cx:pt idx="49">-0.00092831238618852597</cx:pt>
          <cx:pt idx="50">2.5049614488197498e-05</cx:pt>
          <cx:pt idx="51">0.00042856224847503602</cx:pt>
          <cx:pt idx="52">-0.00068446717458573304</cx:pt>
          <cx:pt idx="53">0.000182471259279765</cx:pt>
          <cx:pt idx="54">-0.00019444693370235201</cx:pt>
          <cx:pt idx="55">0.00105298099744248</cx:pt>
          <cx:pt idx="56">4.0493738381860402e-05</cx:pt>
          <cx:pt idx="57">-0.00031741337771084302</cx:pt>
          <cx:pt idx="58">0.00045077051753355401</cx:pt>
          <cx:pt idx="59">0.000185795437635879</cx:pt>
          <cx:pt idx="60">0.00051035064481663804</cx:pt>
          <cx:pt idx="61">-0.00029113291131228702</cx:pt>
          <cx:pt idx="62">-0.00017335837077635301</cx:pt>
          <cx:pt idx="63">-0.00062365786090117002</cx:pt>
          <cx:pt idx="64">-0.00025806220546584397</cx:pt>
          <cx:pt idx="65">-0.00055436821095018198</cx:pt>
          <cx:pt idx="66">-0.0022212449559335899</cx:pt>
          <cx:pt idx="67">-0.00073579570441879296</cx:pt>
          <cx:pt idx="68">-0.00203091082139266</cx:pt>
          <cx:pt idx="69">-0.0109481378460721</cx:pt>
          <cx:pt idx="70">-0.0088596896158349408</cx:pt>
          <cx:pt idx="71">-0.0042838257776686098</cx:pt>
          <cx:pt idx="72">-0.0043405763176953601</cx:pt>
          <cx:pt idx="73">-0.0051855683430706602</cx:pt>
          <cx:pt idx="74">-0.0082192023484385195</cx:pt>
          <cx:pt idx="75">-0.0103619238318095</cx:pt>
          <cx:pt idx="76">-0.0048192216393594597</cx:pt>
          <cx:pt idx="77">-0.0021446431892232598</cx:pt>
          <cx:pt idx="78">-0.00033279041136822601</cx:pt>
          <cx:pt idx="79">-0.00057858814480317802</cx:pt>
          <cx:pt idx="80">0.00052345183907398399</cx:pt>
          <cx:pt idx="81">0.000116389225938661</cx:pt>
          <cx:pt idx="82">-0.00053796172435437303</cx:pt>
          <cx:pt idx="83">0.00034189894372053302</cx:pt>
          <cx:pt idx="84">0.00013579794751436799</cx:pt>
          <cx:pt idx="85">7.4864500719544597e-05</cx:pt>
          <cx:pt idx="86">0.000351018068437207</cx:pt>
          <cx:pt idx="87">-0.00081338282932294905</cx:pt>
          <cx:pt idx="88">0.00025390551628134701</cx:pt>
          <cx:pt idx="89">0.00117109161187152</cx:pt>
          <cx:pt idx="90">0.00049392213162139905</cx:pt>
          <cx:pt idx="91">0.00060784894090840297</cx:pt>
          <cx:pt idx="92">0.0038919194706805</cx:pt>
          <cx:pt idx="93">0.0043792372567273896</cx:pt>
          <cx:pt idx="94">0.00703945837752438</cx:pt>
          <cx:pt idx="95">0.0096925804079736697</cx:pt>
          <cx:pt idx="96">0.0064941777917259299</cx:pt>
          <cx:pt idx="97">-0.00074411552220291399</cx:pt>
          <cx:pt idx="98">-0.011648572693716001</cx:pt>
          <cx:pt idx="99">-0.0166564181175302</cx:pt>
          <cx:pt idx="100">-0.020329731314659899</cx:pt>
          <cx:pt idx="101">-0.024356821978290099</cx:pt>
          <cx:pt idx="102">-0.022669140339765199</cx:pt>
          <cx:pt idx="103">-0.022453325013119599</cx:pt>
          <cx:pt idx="104">-0.0075425051786197203</cx:pt>
          <cx:pt idx="105">-0.00084094648667955405</cx:pt>
          <cx:pt idx="106">0.0023715177025851598</cx:pt>
          <cx:pt idx="107">0.0023157915712863002</cx:pt>
          <cx:pt idx="108">-0.000242761258463836</cx:pt>
          <cx:pt idx="109">0.00053123430405216301</cx:pt>
          <cx:pt idx="110">-3.4711947690379798e-05</cx:pt>
          <cx:pt idx="111">-0.00057956883867744296</cx:pt>
          <cx:pt idx="112">-0.00018350134123124501</cx:pt>
          <cx:pt idx="113">-2.3546584381637198e-05</cx:pt>
          <cx:pt idx="114">0.00086495115183192201</cx:pt>
          <cx:pt idx="115">0.00026137236968049</cx:pt>
          <cx:pt idx="116">0.00035433146982327099</cx:pt>
          <cx:pt idx="117">-0.00061542721044704205</cx:pt>
          <cx:pt idx="118">0.0033126782406487998</cx:pt>
          <cx:pt idx="119">0.0140847486807597</cx:pt>
          <cx:pt idx="120">0.0178641915517294</cx:pt>
          <cx:pt idx="121">0.022829096057398999</cx:pt>
          <cx:pt idx="122">0.026375813679626402</cx:pt>
          <cx:pt idx="123">0.034474177226759002</cx:pt>
          <cx:pt idx="124">0.030922104026285001</cx:pt>
          <cx:pt idx="125">0.0024687779125382499</cx:pt>
          <cx:pt idx="126">-0.015491789730143301</cx:pt>
          <cx:pt idx="127">-0.011690736987670199</cx:pt>
          <cx:pt idx="128">-0.027475886029602999</cx:pt>
          <cx:pt idx="129">-0.0198397502376454</cx:pt>
          <cx:pt idx="130">-0.011239496588152801</cx:pt>
          <cx:pt idx="131">-0.0125273628915541</cx:pt>
          <cx:pt idx="132">0.0022504373550024902</cx:pt>
          <cx:pt idx="133">-0.0023591110596255702</cx:pt>
          <cx:pt idx="134">-0.0050636993291760801</cx:pt>
          <cx:pt idx="135">-0.00123188420703386</cx:pt>
          <cx:pt idx="136">6.34433104794731e-05</cx:pt>
          <cx:pt idx="137">0.00042010178662229099</cx:pt>
          <cx:pt idx="138">0.00038883448102277701</cx:pt>
          <cx:pt idx="139">0.00020197344917241301</cx:pt>
          <cx:pt idx="140">0.00030479713324749902</cx:pt>
          <cx:pt idx="141">0.00048362281842564302</cx:pt>
          <cx:pt idx="142">-0.00032334759794097801</cx:pt>
          <cx:pt idx="143">-0.00019405117117329401</cx:pt>
          <cx:pt idx="144">0.0032753313472316499</cx:pt>
          <cx:pt idx="145">0.000445616542527999</cx:pt>
          <cx:pt idx="146">0.015399457845869401</cx:pt>
          <cx:pt idx="147">0.026708599461661799</cx:pt>
          <cx:pt idx="148">0.014359885682729801</cx:pt>
          <cx:pt idx="149">0.0085978690113596105</cx:pt>
          <cx:pt idx="150">0.015790932673543898</cx:pt>
          <cx:pt idx="151">0.024534900290743199</cx:pt>
          <cx:pt idx="152">-0.00994974716352315</cx:pt>
          <cx:pt idx="153">-0.019203263400349099</cx:pt>
          <cx:pt idx="154">-0.018446048293127501</cx:pt>
          <cx:pt idx="155">0.00124749174624606</cx:pt>
          <cx:pt idx="156">0.0025927529604227199</cx:pt>
          <cx:pt idx="157">0.023619851312750399</cx:pt>
          <cx:pt idx="158">0.030046309584890001</cx:pt>
          <cx:pt idx="159">0.0214045528295677</cx:pt>
          <cx:pt idx="160">0.0092262095570825493</cx:pt>
          <cx:pt idx="161">0.0082094237036259097</cx:pt>
          <cx:pt idx="162">-0.012594297134268099</cx:pt>
          <cx:pt idx="163">-0.011308884156887</cx:pt>
          <cx:pt idx="164">-0.0015289602506792499</cx:pt>
          <cx:pt idx="165">0.0011824770287465799</cx:pt>
          <cx:pt idx="166">2.61516925160212e-05</cx:pt>
          <cx:pt idx="167">-0.000748280309607444</cx:pt>
          <cx:pt idx="168">0.00052885125101276103</cx:pt>
          <cx:pt idx="169">-0.000336595415269908</cx:pt>
          <cx:pt idx="170">-9.2693874009306797e-05</cx:pt>
          <cx:pt idx="171">-0.00027215780325239199</cx:pt>
          <cx:pt idx="172">0.0019704633238108202</cx:pt>
          <cx:pt idx="173">-0.0048710016714656598</cx:pt>
          <cx:pt idx="174">0.0056527556775329601</cx:pt>
          <cx:pt idx="175">0.0048076823683515599</cx:pt>
          <cx:pt idx="176">-0.0048154580819004299</cx:pt>
          <cx:pt idx="177">0.0137496387378616</cx:pt>
          <cx:pt idx="178">0.013716185494125401</cx:pt>
          <cx:pt idx="179">-0.022285520695966399</cx:pt>
          <cx:pt idx="180">-0.026613875297136599</cx:pt>
          <cx:pt idx="181">0.0367138076146096</cx:pt>
          <cx:pt idx="182">0.072859871615021096</cx:pt>
          <cx:pt idx="183">0.11628991488130901</cx:pt>
          <cx:pt idx="184">0.094378208678198905</cx:pt>
          <cx:pt idx="185">0.065571602446873795</cx:pt>
          <cx:pt idx="186">0.0436856671511935</cx:pt>
          <cx:pt idx="187">-0.020021318377097801</cx:pt>
          <cx:pt idx="188">-0.031864579952248</cx:pt>
          <cx:pt idx="189">-0.011374556330079</cx:pt>
          <cx:pt idx="190">-0.028282754616805201</cx:pt>
          <cx:pt idx="191">-0.0266446456912613</cx:pt>
          <cx:pt idx="192">-0.0144505539873828</cx:pt>
          <cx:pt idx="193">-0.00285878246461858</cx:pt>
          <cx:pt idx="194">0.00111964676673059</cx:pt>
          <cx:pt idx="195">0.00014496340306378801</cx:pt>
          <cx:pt idx="196">0.00051001639615672902</cx:pt>
          <cx:pt idx="197">4.8739596762811302e-05</cx:pt>
          <cx:pt idx="198">-0.0012558518591836</cx:pt>
          <cx:pt idx="199">-2.89877893947e-05</cx:pt>
          <cx:pt idx="200">-0.00010478841546987151</cx:pt>
          <cx:pt idx="201">-0.0020706158950118099</cx:pt>
          <cx:pt idx="202">-0.0026899854667215999</cx:pt>
          <cx:pt idx="203">-0.0052187027010340004</cx:pt>
          <cx:pt idx="204">-0.00036809722897588752</cx:pt>
          <cx:pt idx="205">-0.0014325131655425699</cx:pt>
          <cx:pt idx="206">-0.0043724780070473254</cx:pt>
          <cx:pt idx="207">-0.0035388610821009002</cx:pt>
          <cx:pt idx="208">0.0075539846273140997</cx:pt>
          <cx:pt idx="209">0.022684500473492901</cx:pt>
          <cx:pt idx="210">0.028975422229839998</cx:pt>
          <cx:pt idx="211">0.028145138974383501</cx:pt>
          <cx:pt idx="212">0.0135756341271773</cx:pt>
          <cx:pt idx="213">-0.0047645345534517497</cx:pt>
          <cx:pt idx="214">-0.00389323798072375</cx:pt>
          <cx:pt idx="215">-0.01853253285694445</cx:pt>
          <cx:pt idx="216">-0.01320655970176475</cx:pt>
          <cx:pt idx="217">-0.0051640204850993496</cx:pt>
          <cx:pt idx="218">-0.0071030827128527501</cx:pt>
          <cx:pt idx="219">-0.0094298951289500995</cx:pt>
          <cx:pt idx="220">-0.0070538882823871999</cx:pt>
          <cx:pt idx="221">-0.0028441705501981501</cx:pt>
          <cx:pt idx="222">-0.00010513576232107926</cx:pt>
          <cx:pt idx="223">-0.00010268434838635375</cx:pt>
          <cx:pt idx="224">-5.901961854062325e-06</cx:pt>
          <cx:pt idx="225">0.00019634105388362499</cx:pt>
          <cx:pt idx="226">0.00044225523753712253</cx:pt>
          <cx:pt idx="227">0.001133128625370965</cx:pt>
          <cx:pt idx="228">0.0019682580481079773</cx:pt>
          <cx:pt idx="229">-0.0027709527597383501</cx:pt>
          <cx:pt idx="230">-0.0040620886561464004</cx:pt>
          <cx:pt idx="231">-0.0085004782435465498</cx:pt>
          <cx:pt idx="232">-0.0023005118028013149</cx:pt>
          <cx:pt idx="233">-0.002501212746243825</cx:pt>
          <cx:pt idx="234">0.0078943468563198258</cx:pt>
          <cx:pt idx="235">0.0048849000264271749</cx:pt>
          <cx:pt idx="236">0.0085160779404047007</cx:pt>
          <cx:pt idx="237">0.017881881862231323</cx:pt>
          <cx:pt idx="238">0.0092686900249825503</cx:pt>
          <cx:pt idx="239">-0.0044100894915958498</cx:pt>
          <cx:pt idx="240">-0.012278770666161376</cx:pt>
          <cx:pt idx="241">-0.0081709346337231498</cx:pt>
          <cx:pt idx="242">-0.0017063550744137151</cx:pt>
          <cx:pt idx="243">-0.0083734317052780501</cx:pt>
          <cx:pt idx="244">-0.0117210294132812</cx:pt>
          <cx:pt idx="245">-0.0085010514135545247</cx:pt>
          <cx:pt idx="246">-0.0048968169397312997</cx:pt>
          <cx:pt idx="247">-0.0076720314465484746</cx:pt>
          <cx:pt idx="248">-0.0067054932892477749</cx:pt>
          <cx:pt idx="249">-0.0026245615578988752</cx:pt>
          <cx:pt idx="250">0.00059464723838799751</cx:pt>
          <cx:pt idx="251">0.00025263021577945751</cx:pt>
          <cx:pt idx="252">1.7952102526736724e-05</cx:pt>
          <cx:pt idx="253">0.00013543260838578026</cx:pt>
          <cx:pt idx="254">0.00080661525490927251</cx:pt>
          <cx:pt idx="255">0.0021236254262274276</cx:pt>
          <cx:pt idx="256">0.0024884212900185276</cx:pt>
          <cx:pt idx="257">-0.0013822765564109076</cx:pt>
          <cx:pt idx="258">-0.0019371300131419699</cx:pt>
          <cx:pt idx="259">-0.0035078629425302501</cx:pt>
          <cx:pt idx="260">0.0028029748797353251</cx:pt>
          <cx:pt idx="261">0.01254008156150125</cx:pt>
          <cx:pt idx="262">0.014338580809689975</cx:pt>
          <cx:pt idx="263">0.0068465384963562253</cx:pt>
          <cx:pt idx="264">0.0092639611478136756</cx:pt>
          <cx:pt idx="265">0.0018225800084242774</cx:pt>
          <cx:pt idx="266">-0.014168657259201399</cx:pt>
          <cx:pt idx="267">-0.017657679902620349</cx:pt>
          <cx:pt idx="268">-0.013861128031079925</cx:pt>
          <cx:pt idx="269">-0.0036925325707210001</cx:pt>
          <cx:pt idx="270">0.00057153760340979251</cx:pt>
          <cx:pt idx="271">-0.0032515604089432501</cx:pt>
          <cx:pt idx="272">-0.0074244748909031502</cx:pt>
          <cx:pt idx="273">-0.011054300270053075</cx:pt>
          <cx:pt idx="274">-0.0045285727270600248</cx:pt>
          <cx:pt idx="275">-0.0014779009752691375</cx:pt>
          <cx:pt idx="276">-0.005106958774136975</cx:pt>
          <cx:pt idx="277">-0.0009406838648194425</cx:pt>
          <cx:pt idx="278">0.00049335863023080499</cx:pt>
          <cx:pt idx="279">-2.7253086438507751e-05</cx:pt>
          <cx:pt idx="280">4.490687036719375e-05</cx:pt>
          <cx:pt idx="281">2.2090099938459299e-05</cx:pt>
          <cx:pt idx="282">0.000168045754155337</cx:pt>
          <cx:pt idx="283">0.0023138248830322449</cx:pt>
          <cx:pt idx="284">0.00066584453112023998</cx:pt>
          <cx:pt idx="285">0.00033512672331831501</cx:pt>
          <cx:pt idx="286">0.0049481855240498997</cx:pt>
          <cx:pt idx="287">0.002093731498962405</cx:pt>
          <cx:pt idx="288">0.010199217625620776</cx:pt>
          <cx:pt idx="289">0.012160973449301799</cx:pt>
          <cx:pt idx="290">0.0072263992425714253</cx:pt>
          <cx:pt idx="291">0.0060513511888026497</cx:pt>
          <cx:pt idx="292">-0.0021589127608713527</cx:pt>
          <cx:pt idx="293">-0.011645342668814625</cx:pt>
          <cx:pt idx="294">-0.019729011453834624</cx:pt>
          <cx:pt idx="295">-0.016162774500575076</cx:pt>
          <cx:pt idx="296">-0.0039843024809105999</cx:pt>
          <cx:pt idx="297">-0.0085541290141322498</cx:pt>
          <cx:pt idx="298">0.0060337663388351</cx:pt>
          <cx:pt idx="299">0.018113134384939399</cx:pt>
          <cx:pt idx="300">-0.00146403032764593</cx:pt>
          <cx:pt idx="301">-0.029830433275418702</cx:pt>
          <cx:pt idx="302">0.0048247092472265404</cx:pt>
          <cx:pt idx="303">0.00168506097040442</cx:pt>
          <cx:pt idx="304">-0.010862235618898</cx:pt>
          <cx:pt idx="305">-0.0035021450259785799</cx:pt>
          <cx:pt idx="306">0.00058003577278805199</cx:pt>
          <cx:pt idx="307">8.9301555298083304e-05</cx:pt>
          <cx:pt idx="308">-0.000246987971802608</cx:pt>
          <cx:pt idx="309">0.00048752297180250099</cx:pt>
          <cx:pt idx="310">0.00037716156732861301</cx:pt>
          <cx:pt idx="311">0.0019918830741118701</cx:pt>
          <cx:pt idx="312">-0.0036044020356569301</cx:pt>
          <cx:pt idx="313">-0.0054464094634744603</cx:pt>
          <cx:pt idx="314">0.016752537171165101</cx:pt>
          <cx:pt idx="315">0.0061399569200043299</cx:pt>
          <cx:pt idx="316">-0.0029465720429724899</cx:pt>
          <cx:pt idx="317">0.0056624378973991699</cx:pt>
          <cx:pt idx="318">-0.0090386809538767297</cx:pt>
          <cx:pt idx="319">0.0010470177308485699</cx:pt>
          <cx:pt idx="320">-0.043854341796573999</cx:pt>
          <cx:pt idx="321">-0.0612706877055424</cx:pt>
          <cx:pt idx="322">-0.058259568214750403</cx:pt>
          <cx:pt idx="323">-0.020275679059452</cx:pt>
          <cx:pt idx="324">-0.0107887198851172</cx:pt>
          <cx:pt idx="325">-0.0081291081091899101</cx:pt>
          <cx:pt idx="326">0.046897075393551299</cx:pt>
          <cx:pt idx="327">0.026871945857043899</cx:pt>
          <cx:pt idx="328">0.0115907811508231</cx:pt>
          <cx:pt idx="329">-0.00425940002271672</cx:pt>
          <cx:pt idx="330">-0.00058135051469037702</cx:pt>
          <cx:pt idx="331">-0.0127043524261261</cx:pt>
          <cx:pt idx="332">-0.010100039781214799</cx:pt>
          <cx:pt idx="333">-0.0011912603397190001</cx:pt>
          <cx:pt idx="334">0.00032939925795344102</cx:pt>
          <cx:pt idx="335">0.000401970902436711</cx:pt>
          <cx:pt idx="336">0.00017102461216378999</cx:pt>
          <cx:pt idx="337">-0.00021183050795461301</cx:pt>
          <cx:pt idx="338">0.00111098769314528</cx:pt>
          <cx:pt idx="339">-0.0022429786851752499</cx:pt>
          <cx:pt idx="340">-0.011975655764489401</cx:pt>
          <cx:pt idx="341">-0.0285795737589035</cx:pt>
          <cx:pt idx="342">-0.024466255050789799</cx:pt>
          <cx:pt idx="343">-0.0076161284917600899</cx:pt>
          <cx:pt idx="344">-0.067081550219362907</cx:pt>
          <cx:pt idx="345">-0.049760322006941402</cx:pt>
          <cx:pt idx="346">-0.051578997024420002</cx:pt>
          <cx:pt idx="347">-0.0653075255106631</cx:pt>
          <cx:pt idx="348">-0.102398565212524</cx:pt>
          <cx:pt idx="349">-0.061234430332879702</cx:pt>
          <cx:pt idx="350">0.0066911222115252</cx:pt>
          <cx:pt idx="351">0.0126446854391497</cx:pt>
          <cx:pt idx="352">-0.0016792616918117401</cx:pt>
          <cx:pt idx="353">0.0151007036739745</cx:pt>
          <cx:pt idx="354">0.028629611657591099</cx:pt>
          <cx:pt idx="355">0.040235952136903098</cx:pt>
          <cx:pt idx="356">0.024088050956481401</cx:pt>
          <cx:pt idx="357">0.011764798351499701</cx:pt>
          <cx:pt idx="358">-0.019085660377226699</cx:pt>
          <cx:pt idx="359">-0.0257674868845604</cx:pt>
          <cx:pt idx="360">-0.019251983957466402</cx:pt>
          <cx:pt idx="361">-0.0010520506920955301</cx:pt>
          <cx:pt idx="362">0.0023156380328537298</cx:pt>
          <cx:pt idx="363">0.00046325108116686498</cx:pt>
          <cx:pt idx="364">0.00060823823214237703</cx:pt>
          <cx:pt idx="365">-0.000120712135653544</cx:pt>
          <cx:pt idx="366">-0.00034283825314823701</cx:pt>
          <cx:pt idx="367">-0.0033205797956764199</cx:pt>
          <cx:pt idx="368">-0.033292723123453299</cx:pt>
          <cx:pt idx="369">-0.048066998227079903</cx:pt>
          <cx:pt idx="370">-0.047797104653098402</cx:pt>
          <cx:pt idx="371">-0.038994955629512898</cx:pt>
          <cx:pt idx="372">-0.051833633359370503</cx:pt>
          <cx:pt idx="373">-0.050456910959361702</cx:pt>
          <cx:pt idx="374">-0.035182828322369297</cx:pt>
          <cx:pt idx="375">-0.0612293938040522</cx:pt>
          <cx:pt idx="376">-0.065654424757434507</cx:pt>
          <cx:pt idx="377">-0.00090455826955511398</cx:pt>
          <cx:pt idx="378">0.0253025179046956</cx:pt>
          <cx:pt idx="379">-0.013679317482489</cx:pt>
          <cx:pt idx="380">0.022502443319429102</cx:pt>
          <cx:pt idx="381">0.034908517613078997</cx:pt>
          <cx:pt idx="382">0.036621717266778597</cx:pt>
          <cx:pt idx="383">0.0028853650342940801</cx:pt>
          <cx:pt idx="384">0.0080324579731383804</cx:pt>
          <cx:pt idx="385">-0.0191798319489427</cx:pt>
          <cx:pt idx="386">-0.033694170568585001</cx:pt>
          <cx:pt idx="387">-0.0413678991434904</cx:pt>
          <cx:pt idx="388">-0.027130098173500101</cx:pt>
          <cx:pt idx="389">-0.0021083362888028598</cx:pt>
          <cx:pt idx="390">0.00098268063372733091</cx:pt>
          <cx:pt idx="391">-0.00084664343420021203</cx:pt>
          <cx:pt idx="392">-0.0010617258825302001</cx:pt>
          <cx:pt idx="393">0.00145342487815362</cx:pt>
          <cx:pt idx="394">-0.00026473473187131001</cx:pt>
          <cx:pt idx="395">-0.0027290180746885602</cx:pt>
          <cx:pt idx="396">-0.026328505856293601</cx:pt>
          <cx:pt idx="397">-0.068173524154217194</cx:pt>
          <cx:pt idx="398">-0.048331280813269102</cx:pt>
          <cx:pt idx="399">-0.052214341948897902</cx:pt>
          <cx:pt idx="400">-0.057907334229081397</cx:pt>
          <cx:pt idx="401">-0.068798832028998697</cx:pt>
          <cx:pt idx="402">-0.0464789532987301</cx:pt>
          <cx:pt idx="403">-0.049116384620506298</cx:pt>
          <cx:pt idx="404">-0.046442380567725997</cx:pt>
          <cx:pt idx="405">0.017851304440959701</cx:pt>
          <cx:pt idx="406">0.0016768873476714801</cx:pt>
          <cx:pt idx="407">0.0200730660128852</cx:pt>
          <cx:pt idx="408">0.037964876593301097</cx:pt>
          <cx:pt idx="409">0.051528538433515202</cx:pt>
          <cx:pt idx="410">0.0143311656824162</cx:pt>
          <cx:pt idx="411">-0.054380390037647802</cx:pt>
          <cx:pt idx="412">-0.026715404820200499</cx:pt>
          <cx:pt idx="413">-0.017418009115027801</cx:pt>
          <cx:pt idx="414">-0.038016455589652297</cx:pt>
          <cx:pt idx="415">-0.038058623489107303</cx:pt>
          <cx:pt idx="416">-0.019228075201263201</cx:pt>
          <cx:pt idx="417">-0.000160310064812453</cx:pt>
          <cx:pt idx="418">0.0013463324554922301</cx:pt>
          <cx:pt idx="419">-0.00027336097609734097</cx:pt>
          <cx:pt idx="420">-0.00024650875987412699</cx:pt>
          <cx:pt idx="421">0.0014153729054261601</cx:pt>
          <cx:pt idx="422">5.11049678580173e-05</cx:pt>
          <cx:pt idx="423">-0.0043590483216782699</cx:pt>
          <cx:pt idx="424">-0.016710770977407099</cx:pt>
          <cx:pt idx="425">-0.046690247121161897</cx:pt>
          <cx:pt idx="426">-0.0247250428292622</cx:pt>
          <cx:pt idx="427">-0.026867592579799801</cx:pt>
          <cx:pt idx="428">-0.037442936126554499</cx:pt>
          <cx:pt idx="429">-0.071605173777587502</cx:pt>
          <cx:pt idx="430">-0.055077539493828001</cx:pt>
          <cx:pt idx="431">-0.0396153355366499</cx:pt>
          <cx:pt idx="432">-0.052319546563732597</cx:pt>
          <cx:pt idx="433">0.0078343239551111298</cx:pt>
          <cx:pt idx="434">0.014878149118993199</cx:pt>
          <cx:pt idx="435">0.058504623659288199</cx:pt>
          <cx:pt idx="436">0.053290534090633501</cx:pt>
          <cx:pt idx="437">0.0433705484776735</cx:pt>
          <cx:pt idx="438">-0.0030317401874350499</cx:pt>
          <cx:pt idx="439">-0.058409677952468202</cx:pt>
          <cx:pt idx="440">-0.0283950331856101</cx:pt>
          <cx:pt idx="441">-0.0241773184080014</cx:pt>
          <cx:pt idx="442">-0.0247058109282987</cx:pt>
          <cx:pt idx="443">-0.029525247512977301</cx:pt>
          <cx:pt idx="444">-0.0035836937074798202</cx:pt>
          <cx:pt idx="445">0.0030165758429343999</cx:pt>
          <cx:pt idx="446">0.00075661249379165604</cx:pt>
          <cx:pt idx="447">0.00116734680296488</cx:pt>
          <cx:pt idx="448">0.00028290224752873299</cx:pt>
          <cx:pt idx="449">0.00038041298310365502</cx:pt>
          <cx:pt idx="450">0.0018958545772969899</cx:pt>
          <cx:pt idx="451">0.00073672596393522703</cx:pt>
          <cx:pt idx="452">-0.0067127663595011296</cx:pt>
          <cx:pt idx="453">-0.027943785569905399</cx:pt>
          <cx:pt idx="454">-0.028941341311619399</cx:pt>
          <cx:pt idx="455">-0.0360120736301398</cx:pt>
          <cx:pt idx="456">-0.038043995361742897</cx:pt>
          <cx:pt idx="457">-0.049491541697251999</cx:pt>
          <cx:pt idx="458">-0.013788457992648899</cx:pt>
          <cx:pt idx="459">0.016233934309772002</cx:pt>
          <cx:pt idx="460">-0.0067113496032495104</cx:pt>
          <cx:pt idx="461">0.030389038225611901</cx:pt>
          <cx:pt idx="462">0.0137620906220863</cx:pt>
          <cx:pt idx="463">0.029887646863351401</cx:pt>
          <cx:pt idx="464">0.020161904303350301</cx:pt>
          <cx:pt idx="465">0.0091581544984214204</cx:pt>
          <cx:pt idx="466">0.0147938317868564</cx:pt>
          <cx:pt idx="467">-0.030938974000904399</cx:pt>
          <cx:pt idx="468">-0.032952177909936597</cx:pt>
          <cx:pt idx="469">-0.0232625733271155</cx:pt>
          <cx:pt idx="470">-0.0039336628494947802</cx:pt>
          <cx:pt idx="471">-0.0131260793838789</cx:pt>
          <cx:pt idx="472">-0.0019670431531744999</cx:pt>
          <cx:pt idx="473">0.0068375186892667798</cx:pt>
          <cx:pt idx="474">0.0038182558035359899</cx:pt>
          <cx:pt idx="475">0.00081300643079258402</cx:pt>
          <cx:pt idx="476">0.00051754152772199202</cx:pt>
          <cx:pt idx="477">2.7911762755860999e-06</cx:pt>
          <cx:pt idx="478">0.00084157099195114799</cx:pt>
          <cx:pt idx="479">0.0057647693804917903</cx:pt>
          <cx:pt idx="480">0.0014469568119928099</cx:pt>
          <cx:pt idx="481">-0.0090356365749777092</cx:pt>
          <cx:pt idx="482">-0.030707471056094199</cx:pt>
          <cx:pt idx="483">-0.0263149187695275</cx:pt>
          <cx:pt idx="484">-0.011708659825915299</cx:pt>
          <cx:pt idx="485">-0.014153590027806501</cx:pt>
          <cx:pt idx="486">0.0044517889348414004</cx:pt>
          <cx:pt idx="487">0.022620657810395399</cx:pt>
          <cx:pt idx="488">0.023941739408606499</cx:pt>
          <cx:pt idx="489">0.041244730111113397</cx:pt>
          <cx:pt idx="490">0.0385140925124993</cx:pt>
          <cx:pt idx="491">0.035759792265899301</cx:pt>
          <cx:pt idx="492">-0.00237420533712161</cx:pt>
          <cx:pt idx="493">-0.017147987633356801</cx:pt>
          <cx:pt idx="494">-0.035534938201335603</cx:pt>
          <cx:pt idx="495">-0.052900132044909599</cx:pt>
          <cx:pt idx="496">-0.059961376292377799</cx:pt>
          <cx:pt idx="497">-0.047322778886607499</cx:pt>
          <cx:pt idx="498">-0.0234780517764402</cx:pt>
          <cx:pt idx="499">-0.016214544379281</cx:pt>
          <cx:pt idx="500">-0.0055510362932682201</cx:pt>
          <cx:pt idx="501">0.0090809381330242307</cx:pt>
          <cx:pt idx="502">0.0025620880736796801</cx:pt>
          <cx:pt idx="503">-4.9849109499961402e-05</cx:pt>
          <cx:pt idx="504">-5.4466364436788103e-06</cx:pt>
          <cx:pt idx="505">-0.00031637702998138099</cx:pt>
          <cx:pt idx="506">0.00107439863695006</cx:pt>
          <cx:pt idx="507">0.0056580640546756997</cx:pt>
          <cx:pt idx="508">0.0037562437070652998</cx:pt>
          <cx:pt idx="509">-0.0042282020828681502</cx:pt>
          <cx:pt idx="510">-0.024271337637497201</cx:pt>
          <cx:pt idx="511">-0.024094214182527201</cx:pt>
          <cx:pt idx="512">0.00020351175713696499</cx:pt>
          <cx:pt idx="513">0.0237904839590285</cx:pt>
          <cx:pt idx="514">0.026688761794077202</cx:pt>
          <cx:pt idx="515">0.025879893823112399</cx:pt>
          <cx:pt idx="516">0.0045845218666468899</cx:pt>
          <cx:pt idx="517">0.016790519372256701</cx:pt>
          <cx:pt idx="518">0.00018552347648715601</cx:pt>
          <cx:pt idx="519">0.0130000469845958</cx:pt>
          <cx:pt idx="520">-0.030996798057786299</cx:pt>
          <cx:pt idx="521">-0.034631438814220497</cx:pt>
          <cx:pt idx="522">-0.025976018768686299</cx:pt>
          <cx:pt idx="523">-0.031385341955101197</cx:pt>
          <cx:pt idx="524">-0.048973492335065399</cx:pt>
          <cx:pt idx="525">-0.043151361381302197</cx:pt>
          <cx:pt idx="526">-0.021327493831629098</cx:pt>
          <cx:pt idx="527">-0.010581567459702601</cx:pt>
          <cx:pt idx="528">-0.0011166236661038201</cx:pt>
          <cx:pt idx="529">0.0077049209827938798</cx:pt>
          <cx:pt idx="530">0.00103814261849034</cx:pt>
          <cx:pt idx="531">0.00021031712713986801</cx:pt>
          <cx:pt idx="532">-0.00011088313847851499</cx:pt>
          <cx:pt idx="533">0.00049865143215012202</cx:pt>
          <cx:pt idx="534">0.00061435885722245704</cx:pt>
          <cx:pt idx="535">0.00609130951810036</cx:pt>
          <cx:pt idx="536">0.0026771653480261101</cx:pt>
          <cx:pt idx="537">0.0015822645772256799</cx:pt>
          <cx:pt idx="538">-0.016826805986821299</cx:pt>
          <cx:pt idx="539">-0.0046422789969212197</cx:pt>
          <cx:pt idx="540">0.0034774164969820901</cx:pt>
          <cx:pt idx="541">0.0045219388199601099</cx:pt>
          <cx:pt idx="542">0.0072740474652078797</cx:pt>
          <cx:pt idx="543">-0.019506327760789501</cx:pt>
          <cx:pt idx="544">-0.023614692941107102</cx:pt>
          <cx:pt idx="545">-0.0078518329241304696</cx:pt>
          <cx:pt idx="546">-0.016479251711752799</cx:pt>
          <cx:pt idx="547">-0.0110097755683039</cx:pt>
          <cx:pt idx="548">-0.00092177601886873602</cx:pt>
          <cx:pt idx="549">-0.0437709555648082</cx:pt>
          <cx:pt idx="550">0.0082577357968583003</cx:pt>
          <cx:pt idx="551">0.00049055024908071804</cx:pt>
          <cx:pt idx="552">-0.0225461376165936</cx:pt>
          <cx:pt idx="553">-0.0167301221332526</cx:pt>
          <cx:pt idx="554">-0.0065211795216045098</cx:pt>
          <cx:pt idx="555">0.0081801672625663804</cx:pt>
          <cx:pt idx="556">0.0023615344405180602</cx:pt>
          <cx:pt idx="557">0.0039304290827240499</cx:pt>
          <cx:pt idx="558">0.00051689480349146699</cx:pt>
          <cx:pt idx="559">0.00042355824561664902</cx:pt>
          <cx:pt idx="560">-0.000572392955540278</cx:pt>
          <cx:pt idx="561">-0.000130983809139069</cx:pt>
          <cx:pt idx="562">0.00122179371116904</cx:pt>
          <cx:pt idx="563">0.00828901602811471</cx:pt>
          <cx:pt idx="564">0.013935193028451301</cx:pt>
          <cx:pt idx="565">-0.00057725577016943695</cx:pt>
          <cx:pt idx="566">0.0017190373370458501</cx:pt>
          <cx:pt idx="567">0.0242846134874731</cx:pt>
          <cx:pt idx="568">0.020727368799177099</cx:pt>
          <cx:pt idx="569">-0.0089825005042521999</cx:pt>
          <cx:pt idx="570">-0.0026485431825315699</cx:pt>
          <cx:pt idx="571">-0.034058815687511901</cx:pt>
          <cx:pt idx="572">-0.053245132690004998</cx:pt>
          <cx:pt idx="573">-0.055826656289730103</cx:pt>
          <cx:pt idx="574">-0.038958941694035902</cx:pt>
          <cx:pt idx="575">-0.015903690405854098</cx:pt>
          <cx:pt idx="576">0.020879258287668401</cx:pt>
          <cx:pt idx="577">-0.00792543675163296</cx:pt>
          <cx:pt idx="578">0.0182538557461734</cx:pt>
          <cx:pt idx="579">0.0090165270958022497</cx:pt>
          <cx:pt idx="580">-0.000227022033142767</cx:pt>
          <cx:pt idx="581">-0.012634647000367399</cx:pt>
          <cx:pt idx="582">0.00361755369238498</cx:pt>
          <cx:pt idx="583">0.0178199196548748</cx:pt>
          <cx:pt idx="584">0.0075102381727047297</cx:pt>
          <cx:pt idx="585">0.0028776676417966102</cx:pt>
          <cx:pt idx="586">0.00027689784001608503</cx:pt>
          <cx:pt idx="587">0.00060591091783505197</cx:pt>
          <cx:pt idx="588">-0.00040140095718604798</cx:pt>
          <cx:pt idx="589">2.9126820682183299e-05</cx:pt>
          <cx:pt idx="590">0.0011842179949284699</cx:pt>
          <cx:pt idx="591">0.0034776310647331699</cx:pt>
          <cx:pt idx="592">0.0090742399480961602</cx:pt>
          <cx:pt idx="593">-0.00128437757187422</cx:pt>
          <cx:pt idx="594">0.0057883158056929104</cx:pt>
          <cx:pt idx="595">0.0167003862986345</cx:pt>
          <cx:pt idx="596">0.0020421560669716399</cx:pt>
          <cx:pt idx="597">-0.0077696266489413104</cx:pt>
          <cx:pt idx="598">-0.0048898236634311197</cx:pt>
          <cx:pt idx="599">-0.028292187658758301</cx:pt>
          <cx:pt idx="600">-0.0321263215009856</cx:pt>
          <cx:pt idx="601">-0.039859225213224499</cx:pt>
          <cx:pt idx="602">-0.0155858241781464</cx:pt>
          <cx:pt idx="603">-0.00625060315449777</cx:pt>
          <cx:pt idx="604">-0.0061702167321869301</cx:pt>
          <cx:pt idx="605">-0.0055614758088708798</cx:pt>
          <cx:pt idx="606">0.0099661592537920295</cx:pt>
          <cx:pt idx="607">0.00345476993560159</cx:pt>
          <cx:pt idx="608">-0.013769581192761201</cx:pt>
          <cx:pt idx="609">-0.0015312104202558001</cx:pt>
          <cx:pt idx="610">0.0083601814576883208</cx:pt>
          <cx:pt idx="611">0.014991915587321001</cx:pt>
          <cx:pt idx="612">0.0015092559562547099</cx:pt>
          <cx:pt idx="613">-0.00155629788577289</cx:pt>
          <cx:pt idx="614">-0.000158863640063206</cx:pt>
          <cx:pt idx="615">-0.00036461327559166203</cx:pt>
          <cx:pt idx="616">0.00019901850191129901</cx:pt>
          <cx:pt idx="617">-9.5349753337588706e-05</cx:pt>
          <cx:pt idx="618">0.000751960736820625</cx:pt>
          <cx:pt idx="619">-8.8018182318317503e-05</cx:pt>
          <cx:pt idx="620">0.0030995242865367299</cx:pt>
          <cx:pt idx="621">0.0013431146960661601</cx:pt>
          <cx:pt idx="622">-0.0049956110882180202</cx:pt>
          <cx:pt idx="623">-0.0047713651968117003</cx:pt>
          <cx:pt idx="624">-0.015006931972260501</cx:pt>
          <cx:pt idx="625">-0.015292533753943001</cx:pt>
          <cx:pt idx="626">-0.0219022522770944</cx:pt>
          <cx:pt idx="627">-0.010036548410727099</cx:pt>
          <cx:pt idx="628">-0.0070301940799484298</cx:pt>
          <cx:pt idx="629">0.0056737359456832497</cx:pt>
          <cx:pt idx="630">0.027331651453886101</cx:pt>
          <cx:pt idx="631">-0.00583094961392964</cx:pt>
          <cx:pt idx="632">-0.00020741648892365301</cx:pt>
          <cx:pt idx="633">0.0077887900622994099</cx:pt>
          <cx:pt idx="634">0.011111713197228101</cx:pt>
          <cx:pt idx="635">-0.0096445890268080092</cx:pt>
          <cx:pt idx="636">0.00165688002041856</cx:pt>
          <cx:pt idx="637">0.00193010152903154</cx:pt>
          <cx:pt idx="638">0.00852188586169156</cx:pt>
          <cx:pt idx="639">0.0066827618568784802</cx:pt>
          <cx:pt idx="640">7.26118483742667e-06</cx:pt>
          <cx:pt idx="641">-0.0015597577052278201</cx:pt>
          <cx:pt idx="642">0.00081857903416537002</cx:pt>
          <cx:pt idx="643">-0.00044906085933306802</cx:pt>
          <cx:pt idx="644">-0.00038091391082493899</cx:pt>
          <cx:pt idx="645">-0.000324235771619363</cx:pt>
          <cx:pt idx="646">0.00028314091949825198</cx:pt>
          <cx:pt idx="647">0.00160897105277496</cx:pt>
          <cx:pt idx="648">-0.00046742014850158702</cx:pt>
          <cx:pt idx="649">0.0013442848881037</cx:pt>
          <cx:pt idx="650">-0.0071127224160478803</cx:pt>
          <cx:pt idx="651">-0.0121772580381991</cx:pt>
          <cx:pt idx="652">-0.012205847579114601</cx:pt>
          <cx:pt idx="653">-0.022256347898176002</cx:pt>
          <cx:pt idx="654">-0.014608085408226</cx:pt>
          <cx:pt idx="655">0.0169567530286764</cx:pt>
          <cx:pt idx="656">-0.0098873020938544508</cx:pt>
          <cx:pt idx="657">0.0110350957969688</cx:pt>
          <cx:pt idx="658">0.016090333112381901</cx:pt>
          <cx:pt idx="659">0.031359309996395197</cx:pt>
          <cx:pt idx="660">0.0240015481137268</cx:pt>
          <cx:pt idx="661">0.035852828223178701</cx:pt>
          <cx:pt idx="662">0.0301616326307887</cx:pt>
          <cx:pt idx="663">0.016788064036774901</cx:pt>
          <cx:pt idx="664">0.021362509259004101</cx:pt>
          <cx:pt idx="665">0.0133512187390693</cx:pt>
          <cx:pt idx="666">0.0097400807764045205</cx:pt>
          <cx:pt idx="667">0.00749712105840461</cx:pt>
          <cx:pt idx="668">0.00052816522901669605</cx:pt>
          <cx:pt idx="669">-0.00041032385986525802</cx:pt>
          <cx:pt idx="670">-0.00026480984820047401</cx:pt>
          <cx:pt idx="671">9.7921339878586606e-05</cx:pt>
          <cx:pt idx="672">8.0981759122415701e-05</cx:pt>
          <cx:pt idx="673">-0.000103783351285122</cx:pt>
          <cx:pt idx="674">-0.00081516258174091697</cx:pt>
          <cx:pt idx="675">0.0012517238473245501</cx:pt>
          <cx:pt idx="676">0.00240827117883235</cx:pt>
          <cx:pt idx="677">0.00043819521359893298</cx:pt>
          <cx:pt idx="678">-0.0081953102600966395</cx:pt>
          <cx:pt idx="679">-0.0076627331985177297</cx:pt>
          <cx:pt idx="680">-0.00156630655560488</cx:pt>
          <cx:pt idx="681">-0.0085556798684676694</cx:pt>
          <cx:pt idx="682">-0.0031995728723714402</cx:pt>
          <cx:pt idx="683">0.00724386592756194</cx:pt>
          <cx:pt idx="684">-0.0062718595763521998</cx:pt>
          <cx:pt idx="685">0.0072452572140276799</cx:pt>
          <cx:pt idx="686">0.030551519125353602</cx:pt>
          <cx:pt idx="687">0.038921040098459599</cx:pt>
          <cx:pt idx="688">0.0168662992212089</cx:pt>
          <cx:pt idx="689">0.034075380464737098</cx:pt>
          <cx:pt idx="690">0.019620467092732002</cx:pt>
          <cx:pt idx="691">0.017405543833016499</cx:pt>
          <cx:pt idx="692">0.012599044777908399</cx:pt>
          <cx:pt idx="693">0.00249658446022178</cx:pt>
          <cx:pt idx="694">0.0034052739854139999</cx:pt>
          <cx:pt idx="695">0.0030190335556475002</cx:pt>
          <cx:pt idx="696">0.00129750895082629</cx:pt>
          <cx:pt idx="697">0.00067769556528575405</cx:pt>
          <cx:pt idx="698">0.00070861843890386805</cx:pt>
          <cx:pt idx="699">-0.000156073293879403</cx:pt>
          <cx:pt idx="700">0.00012861348866561299</cx:pt>
          <cx:pt idx="701">0.00056221865186534205</cx:pt>
          <cx:pt idx="702">0.000106666314902241</cx:pt>
          <cx:pt idx="703">-0.00063229023471968995</cx:pt>
          <cx:pt idx="704">-0.00270572960302971</cx:pt>
          <cx:pt idx="705">-0.0093439820751941398</cx:pt>
          <cx:pt idx="706">-0.0067438690675696196</cx:pt>
          <cx:pt idx="707">-0.0079621260748470399</cx:pt>
          <cx:pt idx="708">0.0072866791334400098</cx:pt>
          <cx:pt idx="709">0.0080894218161815506</cx:pt>
          <cx:pt idx="710">0.023664303034089701</cx:pt>
          <cx:pt idx="711">0.0088045241745738807</cx:pt>
          <cx:pt idx="712">0.0082826164989619703</cx:pt>
          <cx:pt idx="713">0.0053780127716526</cx:pt>
          <cx:pt idx="714">0.0196233528230969</cx:pt>
          <cx:pt idx="715">0.00377009212731079</cx:pt>
          <cx:pt idx="716">0.0149402259528882</cx:pt>
          <cx:pt idx="717">0.0335007579573319</cx:pt>
          <cx:pt idx="718">0.029866612325969599</cx:pt>
          <cx:pt idx="719">0.037115731093835501</cx:pt>
          <cx:pt idx="720">0.022278237352253798</cx:pt>
          <cx:pt idx="721">0.00371513814797161</cx:pt>
          <cx:pt idx="722">-0.0069612825762422397</cx:pt>
          <cx:pt idx="723">-0.0027417398650760698</cx:pt>
          <cx:pt idx="724">-0.00076085803733201996</cx:pt>
          <cx:pt idx="725">0.00038358986461339498</cx:pt>
          <cx:pt idx="726">1.17219516417294e-05</cx:pt>
          <cx:pt idx="727">0.000316516330458612</cx:pt>
          <cx:pt idx="728">-0.000258222387184015</cx:pt>
          <cx:pt idx="729">0.00022746692655845299</cx:pt>
          <cx:pt idx="730">0.00062120463152788303</cx:pt>
          <cx:pt idx="731">-9.45798944209648e-05</cx:pt>
          <cx:pt idx="732">-0.0026710444293901198</cx:pt>
          <cx:pt idx="733">-0.0103458577186005</cx:pt>
          <cx:pt idx="734">-0.0084114498338320499</cx:pt>
          <cx:pt idx="735">0.00101725785819319</cx:pt>
          <cx:pt idx="736">0.00602828309418475</cx:pt>
          <cx:pt idx="737">0.0095727018753393595</cx:pt>
          <cx:pt idx="738">0.0127853170128806</cx:pt>
          <cx:pt idx="739">0.0136869956129598</cx:pt>
          <cx:pt idx="740">0.0165494554896982</cx:pt>
          <cx:pt idx="741">0.020914281308053399</cx:pt>
          <cx:pt idx="742">0.022158155852535801</cx:pt>
          <cx:pt idx="743">0.0152413856995981</cx:pt>
          <cx:pt idx="744">0.031194204422164602</cx:pt>
          <cx:pt idx="745">0.028661316401745501</cx:pt>
          <cx:pt idx="746">0.0120331768918557</cx:pt>
          <cx:pt idx="747">0.0106089246803016</cx:pt>
          <cx:pt idx="748">0.00460293765507364</cx:pt>
          <cx:pt idx="749">0.0020102432645728399</cx:pt>
          <cx:pt idx="750">0.0011885825540508899</cx:pt>
          <cx:pt idx="751">-0.00023970224598961499</cx:pt>
          <cx:pt idx="752">0.00023639415925303799</cx:pt>
          <cx:pt idx="753">6.2734811823041597e-05</cx:pt>
          <cx:pt idx="754">-0.00021994663361685801</cx:pt>
          <cx:pt idx="755">-1.6155192806347001e-06</cx:pt>
          <cx:pt idx="756">0.00051344132607916097</cx:pt>
          <cx:pt idx="757">0.00072125274479682298</cx:pt>
          <cx:pt idx="758">-0.000136538588722484</cx:pt>
          <cx:pt idx="759">0.00066959180382517795</cx:pt>
          <cx:pt idx="760">0.00080456139282383398</cx:pt>
          <cx:pt idx="761">-0.00032580889146546402</cx:pt>
          <cx:pt idx="762">-0.00017642200278251001</cx:pt>
          <cx:pt idx="763">0.00012920694860154501</cx:pt>
          <cx:pt idx="764">0.00064743071069770603</cx:pt>
          <cx:pt idx="765">0.00060195543288127601</cx:pt>
          <cx:pt idx="766">-0.000127890677371189</cx:pt>
          <cx:pt idx="767">9.5670280245808395e-05</cx:pt>
          <cx:pt idx="768">0.000613675316173517</cx:pt>
          <cx:pt idx="769">0.00106550435568809</cx:pt>
          <cx:pt idx="770">0.0029946565988227601</cx:pt>
          <cx:pt idx="771">0.00192126223790659</cx:pt>
          <cx:pt idx="772">0.0014659055358692799</cx:pt>
          <cx:pt idx="773">0.00181753334684031</cx:pt>
          <cx:pt idx="774">0.0021808729310975098</cx:pt>
          <cx:pt idx="775">0.0013084069914909801</cx:pt>
          <cx:pt idx="776">0.00049621515310555996</cx:pt>
          <cx:pt idx="777">9.6100789570736393e-05</cx:pt>
          <cx:pt idx="778">0.00024134923910145499</cx:pt>
          <cx:pt idx="779">-0.00074187630760908397</cx:pt>
          <cx:pt idx="780">-0.00033984117760699401</cx:pt>
          <cx:pt idx="781">0.00026422822857549602</cx:pt>
          <cx:pt idx="782">0.00042770199453407402</cx:pt>
          <cx:pt idx="783">0.00042769702940466397</cx:pt>
          <cx:pt idx="784">-2.89877893947e-05</cx:pt>
          <cx:pt idx="785">-0.00010478841546987151</cx:pt>
          <cx:pt idx="786">-0.0020706158950118099</cx:pt>
          <cx:pt idx="787">-0.0026899854667215999</cx:pt>
          <cx:pt idx="788">-0.0052187027010340004</cx:pt>
          <cx:pt idx="789">-0.00036809722897588752</cx:pt>
          <cx:pt idx="790">-0.0014325131655425699</cx:pt>
          <cx:pt idx="791">-0.0043724780070473254</cx:pt>
          <cx:pt idx="792">-0.0035388610821009002</cx:pt>
          <cx:pt idx="793">0.0075539846273140997</cx:pt>
          <cx:pt idx="794">0.022684500473492901</cx:pt>
          <cx:pt idx="795">0.028975422229839998</cx:pt>
          <cx:pt idx="796">0.028145138974383501</cx:pt>
          <cx:pt idx="797">0.0135756341271773</cx:pt>
          <cx:pt idx="798">-0.0047645345534517497</cx:pt>
          <cx:pt idx="799">-0.00389323798072375</cx:pt>
          <cx:pt idx="800">-0.01853253285694445</cx:pt>
          <cx:pt idx="801">-0.01320655970176475</cx:pt>
          <cx:pt idx="802">-0.0051640204850993496</cx:pt>
          <cx:pt idx="803">-0.0071030827128527501</cx:pt>
          <cx:pt idx="804">-0.0094298951289500995</cx:pt>
          <cx:pt idx="805">-0.0070538882823871999</cx:pt>
          <cx:pt idx="806">-0.0028441705501981501</cx:pt>
          <cx:pt idx="807">-0.00010513576232107926</cx:pt>
          <cx:pt idx="808">-0.00010268434838635375</cx:pt>
          <cx:pt idx="809">-5.901961854062325e-06</cx:pt>
          <cx:pt idx="810">0.00019634105388362499</cx:pt>
          <cx:pt idx="811">0.00044225523753712253</cx:pt>
          <cx:pt idx="812">0.001133128625370965</cx:pt>
          <cx:pt idx="813">0.0019682580481079773</cx:pt>
          <cx:pt idx="814">-0.0027709527597383501</cx:pt>
          <cx:pt idx="815">-0.0040620886561464004</cx:pt>
          <cx:pt idx="816">-0.0085004782435465498</cx:pt>
          <cx:pt idx="817">-0.0023005118028013149</cx:pt>
          <cx:pt idx="818">-0.002501212746243825</cx:pt>
          <cx:pt idx="819">0.0078943468563198258</cx:pt>
          <cx:pt idx="820">0.0048849000264271749</cx:pt>
          <cx:pt idx="821">0.0085160779404047007</cx:pt>
          <cx:pt idx="822">0.017881881862231323</cx:pt>
          <cx:pt idx="823">0.0092686900249825503</cx:pt>
          <cx:pt idx="824">-0.0044100894915958498</cx:pt>
          <cx:pt idx="825">-0.012278770666161376</cx:pt>
          <cx:pt idx="826">-0.0081709346337231498</cx:pt>
          <cx:pt idx="827">-0.0017063550744137151</cx:pt>
          <cx:pt idx="828">-0.0083734317052780501</cx:pt>
          <cx:pt idx="829">-0.0117210294132812</cx:pt>
          <cx:pt idx="830">-0.0085010514135545247</cx:pt>
          <cx:pt idx="831">-0.0048968169397312997</cx:pt>
          <cx:pt idx="832">-0.0076720314465484746</cx:pt>
          <cx:pt idx="833">-0.0067054932892477749</cx:pt>
          <cx:pt idx="834">-0.0026245615578988752</cx:pt>
          <cx:pt idx="835">0.00059464723838799751</cx:pt>
          <cx:pt idx="836">0.00025263021577945751</cx:pt>
          <cx:pt idx="837">1.7952102526736724e-05</cx:pt>
          <cx:pt idx="838">0.00013543260838578026</cx:pt>
          <cx:pt idx="839">0.00080661525490927251</cx:pt>
          <cx:pt idx="840">0.0021236254262274276</cx:pt>
          <cx:pt idx="841">0.0024884212900185276</cx:pt>
          <cx:pt idx="842">-0.0013822765564109076</cx:pt>
          <cx:pt idx="843">-0.0019371300131419699</cx:pt>
          <cx:pt idx="844">-0.0035078629425302501</cx:pt>
          <cx:pt idx="845">0.0028029748797353251</cx:pt>
          <cx:pt idx="846">0.01254008156150125</cx:pt>
          <cx:pt idx="847">0.014338580809689975</cx:pt>
          <cx:pt idx="848">0.0068465384963562253</cx:pt>
          <cx:pt idx="849">0.0092639611478136756</cx:pt>
          <cx:pt idx="850">0.0018225800084242774</cx:pt>
          <cx:pt idx="851">-0.014168657259201399</cx:pt>
          <cx:pt idx="852">-0.017657679902620349</cx:pt>
          <cx:pt idx="853">-0.013861128031079925</cx:pt>
          <cx:pt idx="854">-0.0036925325707210001</cx:pt>
          <cx:pt idx="855">0.00057153760340979251</cx:pt>
          <cx:pt idx="856">-0.0032515604089432501</cx:pt>
          <cx:pt idx="857">-0.0074244748909031502</cx:pt>
          <cx:pt idx="858">-0.011054300270053075</cx:pt>
          <cx:pt idx="859">-0.0045285727270600248</cx:pt>
          <cx:pt idx="860">-0.0014779009752691375</cx:pt>
          <cx:pt idx="861">-0.005106958774136975</cx:pt>
          <cx:pt idx="862">-0.0009406838648194425</cx:pt>
          <cx:pt idx="863">0.00049335863023080499</cx:pt>
          <cx:pt idx="864">-2.7253086438507751e-05</cx:pt>
          <cx:pt idx="865">4.490687036719375e-05</cx:pt>
          <cx:pt idx="866">2.2090099938459299e-05</cx:pt>
          <cx:pt idx="867">0.000168045754155337</cx:pt>
          <cx:pt idx="868">0.0023138248830322449</cx:pt>
          <cx:pt idx="869">0.00066584453112023998</cx:pt>
          <cx:pt idx="870">0.00033512672331831501</cx:pt>
          <cx:pt idx="871">0.0049481855240498997</cx:pt>
          <cx:pt idx="872">0.002093731498962405</cx:pt>
          <cx:pt idx="873">0.010199217625620776</cx:pt>
          <cx:pt idx="874">0.012160973449301799</cx:pt>
          <cx:pt idx="875">0.0072263992425714253</cx:pt>
          <cx:pt idx="876">0.0060513511888026497</cx:pt>
          <cx:pt idx="877">-0.0021589127608713527</cx:pt>
          <cx:pt idx="878">-0.011645342668814625</cx:pt>
          <cx:pt idx="879">-0.019729011453834624</cx:pt>
          <cx:pt idx="880">-0.016162774500575076</cx:pt>
          <cx:pt idx="881">-0.0039843024809105999</cx:pt>
          <cx:pt idx="882">-0.0085541290141322498</cx:pt>
          <cx:pt idx="883">0.0060337663388351</cx:pt>
          <cx:pt idx="884">-2.89877893947e-05</cx:pt>
          <cx:pt idx="885">-0.00010478841546987151</cx:pt>
          <cx:pt idx="886">-0.0020706158950118099</cx:pt>
          <cx:pt idx="887">-0.0026899854667215999</cx:pt>
          <cx:pt idx="888">-0.0052187027010340004</cx:pt>
          <cx:pt idx="889">-0.00036809722897588752</cx:pt>
          <cx:pt idx="890">-0.0014325131655425699</cx:pt>
          <cx:pt idx="891">-0.0043724780070473254</cx:pt>
          <cx:pt idx="892">-0.0035388610821009002</cx:pt>
          <cx:pt idx="893">0.0075539846273140997</cx:pt>
          <cx:pt idx="894">0.022684500473492901</cx:pt>
          <cx:pt idx="895">0.028975422229839998</cx:pt>
          <cx:pt idx="896">0.028145138974383501</cx:pt>
          <cx:pt idx="897">0.0135756341271773</cx:pt>
          <cx:pt idx="898">-0.0047645345534517497</cx:pt>
          <cx:pt idx="899">-0.00389323798072375</cx:pt>
          <cx:pt idx="900">-0.01853253285694445</cx:pt>
          <cx:pt idx="901">-0.01320655970176475</cx:pt>
          <cx:pt idx="902">-0.0051640204850993496</cx:pt>
          <cx:pt idx="903">-0.0071030827128527501</cx:pt>
          <cx:pt idx="904">-0.0094298951289500995</cx:pt>
          <cx:pt idx="905">-0.0070538882823871999</cx:pt>
          <cx:pt idx="906">-0.0028441705501981501</cx:pt>
          <cx:pt idx="907">-0.00010513576232107926</cx:pt>
          <cx:pt idx="908">-0.00010268434838635375</cx:pt>
          <cx:pt idx="909">-5.901961854062325e-06</cx:pt>
          <cx:pt idx="910">0.00019634105388362499</cx:pt>
          <cx:pt idx="911">0.00044225523753712253</cx:pt>
          <cx:pt idx="912">0.001133128625370965</cx:pt>
          <cx:pt idx="913">0.0019682580481079773</cx:pt>
          <cx:pt idx="914">-0.0027709527597383501</cx:pt>
          <cx:pt idx="915">-0.0040620886561464004</cx:pt>
          <cx:pt idx="916">-0.0085004782435465498</cx:pt>
          <cx:pt idx="917">-0.0023005118028013149</cx:pt>
          <cx:pt idx="918">-0.002501212746243825</cx:pt>
          <cx:pt idx="919">0.0078943468563198258</cx:pt>
          <cx:pt idx="920">0.0048849000264271749</cx:pt>
          <cx:pt idx="921">0.0085160779404047007</cx:pt>
          <cx:pt idx="922">0.017881881862231323</cx:pt>
          <cx:pt idx="923">0.0092686900249825503</cx:pt>
          <cx:pt idx="924">-0.0044100894915958498</cx:pt>
          <cx:pt idx="925">-0.012278770666161376</cx:pt>
          <cx:pt idx="926">-0.0081709346337231498</cx:pt>
          <cx:pt idx="927">-0.0017063550744137151</cx:pt>
          <cx:pt idx="928">-0.0083734317052780501</cx:pt>
          <cx:pt idx="929">-0.0117210294132812</cx:pt>
          <cx:pt idx="930">-0.0085010514135545247</cx:pt>
          <cx:pt idx="931">-0.0048968169397312997</cx:pt>
          <cx:pt idx="932">-0.0076720314465484746</cx:pt>
          <cx:pt idx="933">-0.0067054932892477749</cx:pt>
          <cx:pt idx="934">-0.0026245615578988752</cx:pt>
          <cx:pt idx="935">0.00059464723838799751</cx:pt>
          <cx:pt idx="936">0.00025263021577945751</cx:pt>
          <cx:pt idx="937">1.7952102526736724e-05</cx:pt>
          <cx:pt idx="938">0.00013543260838578026</cx:pt>
          <cx:pt idx="939">0.00080661525490927251</cx:pt>
          <cx:pt idx="940">0.0021236254262274276</cx:pt>
          <cx:pt idx="941">0.0024884212900185276</cx:pt>
          <cx:pt idx="942">-0.0013822765564109076</cx:pt>
          <cx:pt idx="943">-0.0019371300131419699</cx:pt>
          <cx:pt idx="944">-0.0035078629425302501</cx:pt>
          <cx:pt idx="945">0.0028029748797353251</cx:pt>
          <cx:pt idx="946">0.01254008156150125</cx:pt>
          <cx:pt idx="947">0.014338580809689975</cx:pt>
          <cx:pt idx="948">0.0068465384963562253</cx:pt>
          <cx:pt idx="949">0.0092639611478136756</cx:pt>
          <cx:pt idx="950">0.0018225800084242774</cx:pt>
          <cx:pt idx="951">-0.014168657259201399</cx:pt>
          <cx:pt idx="952">-0.017657679902620349</cx:pt>
          <cx:pt idx="953">-0.013861128031079925</cx:pt>
          <cx:pt idx="954">-0.0036925325707210001</cx:pt>
          <cx:pt idx="955">0.00057153760340979251</cx:pt>
          <cx:pt idx="956">-0.0032515604089432501</cx:pt>
          <cx:pt idx="957">-0.0074244748909031502</cx:pt>
          <cx:pt idx="958">-0.011054300270053075</cx:pt>
          <cx:pt idx="959">-0.0045285727270600248</cx:pt>
          <cx:pt idx="960">-0.0014779009752691375</cx:pt>
          <cx:pt idx="961">-0.005106958774136975</cx:pt>
          <cx:pt idx="962">-0.0009406838648194425</cx:pt>
          <cx:pt idx="963">0.00049335863023080499</cx:pt>
          <cx:pt idx="964">-2.7253086438507751e-05</cx:pt>
          <cx:pt idx="965">4.490687036719375e-05</cx:pt>
          <cx:pt idx="966">2.2090099938459299e-05</cx:pt>
          <cx:pt idx="967">0.000168045754155337</cx:pt>
          <cx:pt idx="968">0.0023138248830322449</cx:pt>
          <cx:pt idx="969">0.00066584453112023998</cx:pt>
          <cx:pt idx="970">0.00033512672331831501</cx:pt>
          <cx:pt idx="971">0.0049481855240498997</cx:pt>
          <cx:pt idx="972">0.002093731498962405</cx:pt>
          <cx:pt idx="973">0.010199217625620776</cx:pt>
          <cx:pt idx="974">0.012160973449301799</cx:pt>
          <cx:pt idx="975">0.0072263992425714253</cx:pt>
          <cx:pt idx="976">0.0060513511888026497</cx:pt>
          <cx:pt idx="977">-0.0021589127608713527</cx:pt>
          <cx:pt idx="978">-0.011645342668814625</cx:pt>
          <cx:pt idx="979">-0.019729011453834624</cx:pt>
          <cx:pt idx="980">-0.016162774500575076</cx:pt>
          <cx:pt idx="981">-0.0039843024809105999</cx:pt>
          <cx:pt idx="982">-0.0085541290141322498</cx:pt>
          <cx:pt idx="983">0.0060337663388351</cx:pt>
          <cx:pt idx="984">-2.89877893947e-05</cx:pt>
          <cx:pt idx="985">-0.00010478841546987151</cx:pt>
          <cx:pt idx="986">-0.0020706158950118099</cx:pt>
          <cx:pt idx="987">-0.0026899854667215999</cx:pt>
          <cx:pt idx="988">-0.0052187027010340004</cx:pt>
          <cx:pt idx="989">-0.00036809722897588752</cx:pt>
          <cx:pt idx="990">-0.0014325131655425699</cx:pt>
          <cx:pt idx="991">-0.0043724780070473254</cx:pt>
          <cx:pt idx="992">-0.0035388610821009002</cx:pt>
          <cx:pt idx="993">0.0075539846273140997</cx:pt>
          <cx:pt idx="994">0.022684500473492901</cx:pt>
          <cx:pt idx="995">0.028975422229839998</cx:pt>
          <cx:pt idx="996">0.028145138974383501</cx:pt>
          <cx:pt idx="997">0.0135756341271773</cx:pt>
          <cx:pt idx="998">-0.0047645345534517497</cx:pt>
          <cx:pt idx="999">-0.00389323798072375</cx:pt>
          <cx:pt idx="1000">-0.01853253285694445</cx:pt>
          <cx:pt idx="1001">-0.01320655970176475</cx:pt>
          <cx:pt idx="1002">-0.0051640204850993496</cx:pt>
          <cx:pt idx="1003">-0.0071030827128527501</cx:pt>
          <cx:pt idx="1004">-0.0094298951289500995</cx:pt>
          <cx:pt idx="1005">-0.0070538882823871999</cx:pt>
          <cx:pt idx="1006">-0.0028441705501981501</cx:pt>
          <cx:pt idx="1007">-0.00010513576232107926</cx:pt>
          <cx:pt idx="1008">-0.00010268434838635375</cx:pt>
          <cx:pt idx="1009">-5.901961854062325e-06</cx:pt>
          <cx:pt idx="1010">0.00019634105388362499</cx:pt>
          <cx:pt idx="1011">0.00044225523753712253</cx:pt>
          <cx:pt idx="1012">0.001133128625370965</cx:pt>
          <cx:pt idx="1013">0.0019682580481079773</cx:pt>
          <cx:pt idx="1014">-0.0027709527597383501</cx:pt>
          <cx:pt idx="1015">-0.0040620886561464004</cx:pt>
          <cx:pt idx="1016">-0.0085004782435465498</cx:pt>
          <cx:pt idx="1017">-0.0023005118028013149</cx:pt>
          <cx:pt idx="1018">-0.002501212746243825</cx:pt>
          <cx:pt idx="1019">0.0078943468563198258</cx:pt>
          <cx:pt idx="1020">0.0048849000264271749</cx:pt>
          <cx:pt idx="1021">0.0085160779404047007</cx:pt>
          <cx:pt idx="1022">0.017881881862231323</cx:pt>
          <cx:pt idx="1023">0.0092686900249825503</cx:pt>
          <cx:pt idx="1024">-0.0044100894915958498</cx:pt>
          <cx:pt idx="1025">-0.012278770666161376</cx:pt>
          <cx:pt idx="1026">-0.0081709346337231498</cx:pt>
          <cx:pt idx="1027">-0.0017063550744137151</cx:pt>
          <cx:pt idx="1028">-0.0083734317052780501</cx:pt>
          <cx:pt idx="1029">-0.0117210294132812</cx:pt>
          <cx:pt idx="1030">-0.0085010514135545247</cx:pt>
          <cx:pt idx="1031">-0.0048968169397312997</cx:pt>
          <cx:pt idx="1032">-0.0076720314465484746</cx:pt>
          <cx:pt idx="1033">-0.0067054932892477749</cx:pt>
          <cx:pt idx="1034">-0.0026245615578988752</cx:pt>
          <cx:pt idx="1035">0.00059464723838799751</cx:pt>
          <cx:pt idx="1036">0.00025263021577945751</cx:pt>
          <cx:pt idx="1037">1.7952102526736724e-05</cx:pt>
          <cx:pt idx="1038">0.00013543260838578026</cx:pt>
          <cx:pt idx="1039">0.00080661525490927251</cx:pt>
          <cx:pt idx="1040">0.0021236254262274276</cx:pt>
          <cx:pt idx="1041">0.0024884212900185276</cx:pt>
          <cx:pt idx="1042">-0.0013822765564109076</cx:pt>
          <cx:pt idx="1043">-0.0019371300131419699</cx:pt>
          <cx:pt idx="1044">-0.0035078629425302501</cx:pt>
          <cx:pt idx="1045">0.0028029748797353251</cx:pt>
          <cx:pt idx="1046">0.01254008156150125</cx:pt>
          <cx:pt idx="1047">0.014338580809689975</cx:pt>
          <cx:pt idx="1048">0.0068465384963562253</cx:pt>
          <cx:pt idx="1049">0.0092639611478136756</cx:pt>
          <cx:pt idx="1050">0.0018225800084242774</cx:pt>
          <cx:pt idx="1051">-0.014168657259201399</cx:pt>
          <cx:pt idx="1052">-0.017657679902620349</cx:pt>
          <cx:pt idx="1053">-0.013861128031079925</cx:pt>
          <cx:pt idx="1054">-0.0036925325707210001</cx:pt>
          <cx:pt idx="1055">0.00057153760340979251</cx:pt>
          <cx:pt idx="1056">-0.0032515604089432501</cx:pt>
          <cx:pt idx="1057">-0.0074244748909031502</cx:pt>
          <cx:pt idx="1058">-0.011054300270053075</cx:pt>
          <cx:pt idx="1059">-0.0045285727270600248</cx:pt>
          <cx:pt idx="1060">-0.0014779009752691375</cx:pt>
          <cx:pt idx="1061">-0.005106958774136975</cx:pt>
          <cx:pt idx="1062">-0.0009406838648194425</cx:pt>
          <cx:pt idx="1063">0.00049335863023080499</cx:pt>
          <cx:pt idx="1064">-2.7253086438507751e-05</cx:pt>
          <cx:pt idx="1065">4.490687036719375e-05</cx:pt>
          <cx:pt idx="1066">2.2090099938459299e-05</cx:pt>
          <cx:pt idx="1067">0.000168045754155337</cx:pt>
          <cx:pt idx="1068">0.0023138248830322449</cx:pt>
          <cx:pt idx="1069">0.00066584453112023998</cx:pt>
          <cx:pt idx="1070">0.00033512672331831501</cx:pt>
          <cx:pt idx="1071">0.0049481855240498997</cx:pt>
          <cx:pt idx="1072">0.002093731498962405</cx:pt>
          <cx:pt idx="1073">0.010199217625620776</cx:pt>
          <cx:pt idx="1074">0.012160973449301799</cx:pt>
          <cx:pt idx="1075">0.0072263992425714253</cx:pt>
          <cx:pt idx="1076">0.0060513511888026497</cx:pt>
          <cx:pt idx="1077">-0.0021589127608713527</cx:pt>
          <cx:pt idx="1078">-0.011645342668814625</cx:pt>
          <cx:pt idx="1079">-0.019729011453834624</cx:pt>
          <cx:pt idx="1080">-0.016162774500575076</cx:pt>
          <cx:pt idx="1081">-0.0039843024809105999</cx:pt>
          <cx:pt idx="1082">-0.0085541290141322498</cx:pt>
          <cx:pt idx="1083">0.0060337663388351</cx:pt>
        </cx:lvl>
      </cx:numDim>
    </cx:data>
    <cx:data id="164">
      <cx:numDim type="val">
        <cx:f>Sheet2!$FI$1:$FI$1084</cx:f>
        <cx:lvl ptCount="1084" formatCode="G/通用格式">
          <cx:pt idx="0">-0.00043784599753633502</cx:pt>
          <cx:pt idx="1">-0.00055066746284368202</cx:pt>
          <cx:pt idx="2">-2.17000841368078e-05</cx:pt>
          <cx:pt idx="3">-0.00056655728129061101</cx:pt>
          <cx:pt idx="4">-0.000618615292906488</cx:pt>
          <cx:pt idx="5">-6.1332481462461101e-05</cx:pt>
          <cx:pt idx="6">0.00076913838011372505</cx:pt>
          <cx:pt idx="7">0.00059690594843995603</cx:pt>
          <cx:pt idx="8">-0.00060998068597311998</cx:pt>
          <cx:pt idx="9">-0.00063366264901314499</cx:pt>
          <cx:pt idx="10">-0.00036646826852307802</cx:pt>
          <cx:pt idx="11">0.00033794137456301599</cx:pt>
          <cx:pt idx="12">-0.00040807092163397602</cx:pt>
          <cx:pt idx="13">-0.00039914874672376002</cx:pt>
          <cx:pt idx="14">-2.6451208661345599e-05</cx:pt>
          <cx:pt idx="15">-0.00024016687487831901</cx:pt>
          <cx:pt idx="16">0.00017258061552790499</cx:pt>
          <cx:pt idx="17">-0.00029001705884215798</cx:pt>
          <cx:pt idx="18">0.00016606479972610701</cx:pt>
          <cx:pt idx="19">0.00074817455430631005</cx:pt>
          <cx:pt idx="20">-0.00039313768343562</cx:pt>
          <cx:pt idx="21">0.00025509269634662999</cx:pt>
          <cx:pt idx="22">0.00050919727664091002</cx:pt>
          <cx:pt idx="23">-0.00025605487336700298</cx:pt>
          <cx:pt idx="24">-0.00028168106849131298</cx:pt>
          <cx:pt idx="25">4.9643882918490502e-05</cx:pt>
          <cx:pt idx="26">-4.8123542012337803e-05</cx:pt>
          <cx:pt idx="27">-0.00034266834499153498</cx:pt>
          <cx:pt idx="28">-0.000108298678112748</cx:pt>
          <cx:pt idx="29">-0.00068095805575354095</cx:pt>
          <cx:pt idx="30">0.00047776131158012801</cx:pt>
          <cx:pt idx="31">-0.000424395432500141</cx:pt>
          <cx:pt idx="32">5.5518820301004599e-05</cx:pt>
          <cx:pt idx="33">0.00034173587616198402</cx:pt>
          <cx:pt idx="34">0.00042741669360626201</cx:pt>
          <cx:pt idx="35">0.00044542012915696298</cx:pt>
          <cx:pt idx="36">-0.000368384408404387</cx:pt>
          <cx:pt idx="37">-0.00042788548717236498</cx:pt>
          <cx:pt idx="38">3.5868951231420803e-05</cx:pt>
          <cx:pt idx="39">-0.00078406621890767599</cx:pt>
          <cx:pt idx="40">-0.00045723518288652099</cx:pt>
          <cx:pt idx="41">-0.00080751272794445702</cx:pt>
          <cx:pt idx="42">0.00031340578050429899</cx:pt>
          <cx:pt idx="43">-0.00118628745385504</cx:pt>
          <cx:pt idx="44">-2.0918341258012498e-05</cx:pt>
          <cx:pt idx="45">-0.00054711436203615097</cx:pt>
          <cx:pt idx="46">9.9186570448156697e-05</cx:pt>
          <cx:pt idx="47">9.9537099780738094e-05</cx:pt>
          <cx:pt idx="48">-0.00085643238083609699</cx:pt>
          <cx:pt idx="49">-3.0051732102750199e-05</cx:pt>
          <cx:pt idx="50">0.0012176415637854699</cx:pt>
          <cx:pt idx="51">0.00019109461075142599</cx:pt>
          <cx:pt idx="52">-0.000150035137412634</cx:pt>
          <cx:pt idx="53">0.00071547729143975705</cx:pt>
          <cx:pt idx="54">-0.00023262792122128901</cx:pt>
          <cx:pt idx="55">0.00088397684277672598</cx:pt>
          <cx:pt idx="56">0.00090154101450599</cx:pt>
          <cx:pt idx="57">-0.00032368507131216401</cx:pt>
          <cx:pt idx="58">0.00055528666895859002</cx:pt>
          <cx:pt idx="59">7.39038924445127e-05</cx:pt>
          <cx:pt idx="60">0.00021445747665396999</cx:pt>
          <cx:pt idx="61">-0.00020993192991882701</cx:pt>
          <cx:pt idx="62">0.00039622059980714598</cx:pt>
          <cx:pt idx="63">-0.000213883279586237</cx:pt>
          <cx:pt idx="64">-0.00040932606524261302</cx:pt>
          <cx:pt idx="65">-0.00181257995278531</cx:pt>
          <cx:pt idx="66">-6.2004477555041896e-05</cx:pt>
          <cx:pt idx="67">-0.00362482723737229</cx:pt>
          <cx:pt idx="68">-0.0088479692821453095</cx:pt>
          <cx:pt idx="69">-0.0087297733662347592</cx:pt>
          <cx:pt idx="70">-0.0071285132644679401</cx:pt>
          <cx:pt idx="71">-0.00522119857445445</cx:pt>
          <cx:pt idx="72">-0.0031854221008551799</cx:pt>
          <cx:pt idx="73">0.0014625582586015101</cx:pt>
          <cx:pt idx="74">0.00236721890597734</cx:pt>
          <cx:pt idx="75">-0.00150860479727811</cx:pt>
          <cx:pt idx="76">-0.00304962418956599</cx:pt>
          <cx:pt idx="77">-0.0020915242967691301</cx:pt>
          <cx:pt idx="78">-0.00152232278025207</cx:pt>
          <cx:pt idx="79">-0.00076956265824726095</cx:pt>
          <cx:pt idx="80">0.00047649423595431798</cx:pt>
          <cx:pt idx="81">0.00015237382988227499</cx:pt>
          <cx:pt idx="82">0.00089296175278852504</cx:pt>
          <cx:pt idx="83">-0.00103264353878582</cx:pt>
          <cx:pt idx="84">-0.00069703482816298201</cx:pt>
          <cx:pt idx="85">-0.00075088047360476196</cx:pt>
          <cx:pt idx="86">0.00051043887421283395</cx:pt>
          <cx:pt idx="87">0.00037903505953738398</cx:pt>
          <cx:pt idx="88">0.00026333948966739601</cx:pt>
          <cx:pt idx="89">0.00126145971203052</cx:pt>
          <cx:pt idx="90">0.00111507520083131</cx:pt>
          <cx:pt idx="91">0.0038169055254149201</cx:pt>
          <cx:pt idx="92">0.0092252208867915093</cx:pt>
          <cx:pt idx="93">8.8145500291694306e-05</cx:pt>
          <cx:pt idx="94">-0.00010388282026784299</cx:pt>
          <cx:pt idx="95">-0.00446059853881778</cx:pt>
          <cx:pt idx="96">-0.0090863168551074004</cx:pt>
          <cx:pt idx="97">-0.0094051554048708505</cx:pt>
          <cx:pt idx="98">-0.016349263174228801</cx:pt>
          <cx:pt idx="99">-0.0208299749560414</cx:pt>
          <cx:pt idx="100">-0.025742183411880198</cx:pt>
          <cx:pt idx="101">-0.0095290800952869594</cx:pt>
          <cx:pt idx="102">-0.00652077830687222</cx:pt>
          <cx:pt idx="103">-0.0097775750305907298</cx:pt>
          <cx:pt idx="104">-0.0066535463076824496</cx:pt>
          <cx:pt idx="105">-0.0070968736310002504</cx:pt>
          <cx:pt idx="106">-0.0051506800742341903</cx:pt>
          <cx:pt idx="107">-0.0042480799084719297</cx:pt>
          <cx:pt idx="108">-0.0018982465390431299</cx:pt>
          <cx:pt idx="109">0.0010814386726719499</cx:pt>
          <cx:pt idx="110">5.6559715160412002e-05</cx:pt>
          <cx:pt idx="111">-3.46555538155773e-05</cx:pt>
          <cx:pt idx="112">-6.4155165331752505e-05</cx:pt>
          <cx:pt idx="113">-0.00054080168356518399</cx:pt>
          <cx:pt idx="114">0.00055617685449296805</cx:pt>
          <cx:pt idx="115">0.0010052980654202601</cx:pt>
          <cx:pt idx="116">0.0018137877874175199</cx:pt>
          <cx:pt idx="117">-0.0058348096881843297</cx:pt>
          <cx:pt idx="118">6.5071120857576198e-06</cx:pt>
          <cx:pt idx="119">0.010489333775443</cx:pt>
          <cx:pt idx="120">0.032395625556067002</cx:pt>
          <cx:pt idx="121">0.0097908307364717</cx:pt>
          <cx:pt idx="122">0.018513062036045899</cx:pt>
          <cx:pt idx="123">0.0085082992668729703</cx:pt>
          <cx:pt idx="124">-0.022945344904925599</cx:pt>
          <cx:pt idx="125">-0.030711771977571099</cx:pt>
          <cx:pt idx="126">-0.034419823122510601</cx:pt>
          <cx:pt idx="127">-0.035923427780839803</cx:pt>
          <cx:pt idx="128">-0.030347599202568399</cx:pt>
          <cx:pt idx="129">-0.0149249822954029</cx:pt>
          <cx:pt idx="130">0.0125494519038042</cx:pt>
          <cx:pt idx="131">0.0016716139563837701</cx:pt>
          <cx:pt idx="132">-0.0106577384242842</cx:pt>
          <cx:pt idx="133">-0.0177845773232428</cx:pt>
          <cx:pt idx="134">-0.014417314796158501</cx:pt>
          <cx:pt idx="135">-0.00776100141707635</cx:pt>
          <cx:pt idx="136">-0.00026062626774526402</cx:pt>
          <cx:pt idx="137">0.00093211700000902099</cx:pt>
          <cx:pt idx="138">2.31132199194052e-05</cx:pt>
          <cx:pt idx="139">0.00014072497675462299</cx:pt>
          <cx:pt idx="140">0.00039678148954176099</cx:pt>
          <cx:pt idx="141">0.00031304219564369799</cx:pt>
          <cx:pt idx="142">-0.00012741282322526501</cx:pt>
          <cx:pt idx="143">0.0038095221539769502</cx:pt>
          <cx:pt idx="144">0.011514461043806001</cx:pt>
          <cx:pt idx="145">0.0053407754225254598</cx:pt>
          <cx:pt idx="146">0.0145074429224744</cx:pt>
          <cx:pt idx="147">0.025754249926174099</cx:pt>
          <cx:pt idx="148">-0.0093892595012111807</cx:pt>
          <cx:pt idx="149">-0.0412019568816826</cx:pt>
          <cx:pt idx="150">-0.020137763186180099</cx:pt>
          <cx:pt idx="151">-0.021582719412337401</cx:pt>
          <cx:pt idx="152">-0.038825563292343497</cx:pt>
          <cx:pt idx="153">-0.011148282714453899</cx:pt>
          <cx:pt idx="154">-0.0068521032536065602</cx:pt>
          <cx:pt idx="155">0.012183044028418501</cx:pt>
          <cx:pt idx="156">0.0062544537229356498</cx:pt>
          <cx:pt idx="157">-0.010983825183848101</cx:pt>
          <cx:pt idx="158">-0.0293507800824621</cx:pt>
          <cx:pt idx="159">-0.0149804673110058</cx:pt>
          <cx:pt idx="160">-0.0031554510468134</cx:pt>
          <cx:pt idx="161">-0.029824140744618002</cx:pt>
          <cx:pt idx="162">-0.011717366261182</cx:pt>
          <cx:pt idx="163">0.00162064662572778</cx:pt>
          <cx:pt idx="164">0.00040206546038261003</cx:pt>
          <cx:pt idx="165">0.0016043614398138499</cx:pt>
          <cx:pt idx="166">0.0017147790873581301</cx:pt>
          <cx:pt idx="167">-0.000432577057405785</cx:pt>
          <cx:pt idx="168">0.00019123072100900299</cx:pt>
          <cx:pt idx="169">0.000311019520882415</cx:pt>
          <cx:pt idx="170">0.0024119116690969702</cx:pt>
          <cx:pt idx="171">0.0085541400441295906</cx:pt>
          <cx:pt idx="172">0.015352420025220701</cx:pt>
          <cx:pt idx="173">0.00767210442580968</cx:pt>
          <cx:pt idx="174">0.0045083127782752398</cx:pt>
          <cx:pt idx="175">-0.0023719828705751102</cx:pt>
          <cx:pt idx="176">-0.0167971329790427</cx:pt>
          <cx:pt idx="177">-0.0086712211332555401</cx:pt>
          <cx:pt idx="178">-0.019602807291302801</cx:pt>
          <cx:pt idx="179">-0.0132750284378414</cx:pt>
          <cx:pt idx="180">-0.0112975357821636</cx:pt>
          <cx:pt idx="181">-0.0073479664563649997</cx:pt>
          <cx:pt idx="182">-0.0143043043427087</cx:pt>
          <cx:pt idx="183">0.0080516534697995905</cx:pt>
          <cx:pt idx="184">0.0064086368767884696</cx:pt>
          <cx:pt idx="185">-0.0175079815187584</cx:pt>
          <cx:pt idx="186">-0.019446091120301601</cx:pt>
          <cx:pt idx="187">-0.0230364158489237</cx:pt>
          <cx:pt idx="188">-0.012467665271203</cx:pt>
          <cx:pt idx="189">0.017405078956665598</cx:pt>
          <cx:pt idx="190">0.0045815191340850001</cx:pt>
          <cx:pt idx="191">0.00623582460510534</cx:pt>
          <cx:pt idx="192">0.0029166284882006098</cx:pt>
          <cx:pt idx="193">-0.00051494025031334999</cx:pt>
          <cx:pt idx="194">0.000268915463655545</cx:pt>
          <cx:pt idx="195">-0.00048675724608366401</cx:pt>
          <cx:pt idx="196">-0.00025502151464622898</cx:pt>
          <cx:pt idx="197">0.000378091068667776</cx:pt>
          <cx:pt idx="198">-6.6289853358724001e-06</cx:pt>
          <cx:pt idx="199">0.0015618898304519051</cx:pt>
          <cx:pt idx="200">0.0037463755608673501</cx:pt>
          <cx:pt idx="201">0.0040348513781783253</cx:pt>
          <cx:pt idx="202">-0.0020330364319406649</cx:pt>
          <cx:pt idx="203">-0.0038171582950266248</cx:pt>
          <cx:pt idx="204">0.0040898305903656496</cx:pt>
          <cx:pt idx="205">-0.00071530288845739253</cx:pt>
          <cx:pt idx="206">0.0023865396860380649</cx:pt>
          <cx:pt idx="207">-0.00033277225243036248</cx:pt>
          <cx:pt idx="208">0.005287485624594075</cx:pt>
          <cx:pt idx="209">0.0081135977805264006</cx:pt>
          <cx:pt idx="210">0.0043368896268184999</cx:pt>
          <cx:pt idx="211">-0.0078776662187579997</cx:pt>
          <cx:pt idx="212">-0.0026404405441843751</cx:pt>
          <cx:pt idx="213">0.00039983313778072503</cx:pt>
          <cx:pt idx="214">-0.0011871612532903524</cx:pt>
          <cx:pt idx="215">-0.0028365215287911249</cx:pt>
          <cx:pt idx="216">0.0047435462308056996</cx:pt>
          <cx:pt idx="217">0.003803749325817775</cx:pt>
          <cx:pt idx="218">0.0018689082043739824</cx:pt>
          <cx:pt idx="219">-0.0016464502051635624</cx:pt>
          <cx:pt idx="220">-0.0015177041657577</cx:pt>
          <cx:pt idx="221">-0.00058201912741393002</cx:pt>
          <cx:pt idx="222">0.00045007409592666002</cx:pt>
          <cx:pt idx="223">4.8966535601004003e-05</cx:pt>
          <cx:pt idx="224">-4.8013472475131748e-05</cx:pt>
          <cx:pt idx="225">-2.1775198141409425e-05</cx:pt>
          <cx:pt idx="226">0.00058784208525401</cx:pt>
          <cx:pt idx="227">0.0016328994356938225</cx:pt>
          <cx:pt idx="228">0.0067707168469699503</cx:pt>
          <cx:pt idx="229">0.00260708999864635</cx:pt>
          <cx:pt idx="230">-0.00344529802576235</cx:pt>
          <cx:pt idx="231">-0.00085619899793536246</cx:pt>
          <cx:pt idx="232">0.0076128898391814998</cx:pt>
          <cx:pt idx="233">0.01025929145810835</cx:pt>
          <cx:pt idx="234">0.014683779467883649</cx:pt>
          <cx:pt idx="235">0.0016719645646307724</cx:pt>
          <cx:pt idx="236">-0.0011974131204634325</cx:pt>
          <cx:pt idx="237">0.0084727469297234004</cx:pt>
          <cx:pt idx="238">0.0066846687144560997</cx:pt>
          <cx:pt idx="239">0.0042313138151363746</cx:pt>
          <cx:pt idx="240">0.0011796959139839325</cx:pt>
          <cx:pt idx="241">-0.00094660644520594753</cx:pt>
          <cx:pt idx="242">0.00089909438372674495</cx:pt>
          <cx:pt idx="243">0.0073874732034797247</cx:pt>
          <cx:pt idx="244">0.0067303913133373496</cx:pt>
          <cx:pt idx="245">0.0086529165632320999</cx:pt>
          <cx:pt idx="246">0.0067054466229746496</cx:pt>
          <cx:pt idx="247">-0.0030894189590445001</cx:pt>
          <cx:pt idx="248">-0.0029609034212416002</cx:pt>
          <cx:pt idx="249">6.9983310713809496e-05</cx:pt>
          <cx:pt idx="250">0.00012039091697118575</cx:pt>
          <cx:pt idx="251">7.0785831894937506e-05</cx:pt>
          <cx:pt idx="252">3.5792010958474747e-05</cx:pt>
          <cx:pt idx="253">-0.00014403686017765824</cx:pt>
          <cx:pt idx="254">0.0012795677329908849</cx:pt>
          <cx:pt idx="255">0.00290042165345225</cx:pt>
          <cx:pt idx="256">0.0080400830597420498</cx:pt>
          <cx:pt idx="257">0.0055013434910745496</cx:pt>
          <cx:pt idx="258">0.014662401861208825</cx:pt>
          <cx:pt idx="259">0.016379766731654175</cx:pt>
          <cx:pt idx="260">0.016573562206200598</cx:pt>
          <cx:pt idx="261">0.0085478600967675497</cx:pt>
          <cx:pt idx="262">0.0068245491600229247</cx:pt>
          <cx:pt idx="263">0.001191627992066915</cx:pt>
          <cx:pt idx="264">-0.00014396465881942301</cx:pt>
          <cx:pt idx="265">-0.0035990912635449749</cx:pt>
          <cx:pt idx="266">9.0499136411375999e-05</cx:pt>
          <cx:pt idx="267">0.00041764672746294999</cx:pt>
          <cx:pt idx="268">0.00036446396517954001</cx:pt>
          <cx:pt idx="269">-0.0033412801597399251</cx:pt>
          <cx:pt idx="270">-0.00061109140018054248</cx:pt>
          <cx:pt idx="271">0.0097067794547689001</cx:pt>
          <cx:pt idx="272">0.0066062371456258248</cx:pt>
          <cx:pt idx="273">0.0047700677292205999</cx:pt>
          <cx:pt idx="274">0.0047950332619639251</cx:pt>
          <cx:pt idx="275">0.0030036190064019002</cx:pt>
          <cx:pt idx="276">-0.0025451778180635501</cx:pt>
          <cx:pt idx="277">-0.00035755688637252749</cx:pt>
          <cx:pt idx="278">-0.00023958907939943851</cx:pt>
          <cx:pt idx="279">-0.00012949232655420199</cx:pt>
          <cx:pt idx="280">1.7346222710546626e-05</cx:pt>
          <cx:pt idx="281">6.8863852563492495e-05</cx:pt>
          <cx:pt idx="282">-0.00015441011510511124</cx:pt>
          <cx:pt idx="283">0.0042772624937788247</cx:pt>
          <cx:pt idx="284">0.0035422845126353748</cx:pt>
          <cx:pt idx="285">0.0047667270887460002</cx:pt>
          <cx:pt idx="286">0.013073944763554</cx:pt>
          <cx:pt idx="287">0.0098836289409786008</cx:pt>
          <cx:pt idx="288">0.011133918365420725</cx:pt>
          <cx:pt idx="289">-0.0090519418884080997</cx:pt>
          <cx:pt idx="290">-0.012951050861035825</cx:pt>
          <cx:pt idx="291">-0.016601666279499626</cx:pt>
          <cx:pt idx="292">-0.02583286280799825</cx:pt>
          <cx:pt idx="293">-0.021148725151373501</cx:pt>
          <cx:pt idx="294">-0.014792906031832274</cx:pt>
          <cx:pt idx="295">-0.012677638796685251</cx:pt>
          <cx:pt idx="296">-0.010551239168174799</cx:pt>
          <cx:pt idx="297">0.0045113473339193997</cx:pt>
          <cx:pt idx="298">0.0085141889762764249</cx:pt>
          <cx:pt idx="299">0.035005624142632003</cx:pt>
          <cx:pt idx="300">0.042159648224771799</cx:pt>
          <cx:pt idx="301">0.0036758912562841</cx:pt>
          <cx:pt idx="302">0.016562018129789</cx:pt>
          <cx:pt idx="303">0.0050867623651987097</cx:pt>
          <cx:pt idx="304">-0.00567540250765929</cx:pt>
          <cx:pt idx="305">0.00227661990958531</cx:pt>
          <cx:pt idx="306">0.00129551128982637</cx:pt>
          <cx:pt idx="307">-0.00040327686760654303</cx:pt>
          <cx:pt idx="308">2.77552302267973e-05</cx:pt>
          <cx:pt idx="309">-0.00026422586445531997</cx:pt>
          <cx:pt idx="310">-0.00181884314179342</cx:pt>
          <cx:pt idx="311">0.0121503093690918</cx:pt>
          <cx:pt idx="312">0.0060601467137710403</cx:pt>
          <cx:pt idx="313">-0.0121501996296094</cx:pt>
          <cx:pt idx="314">0.0024016080479340898</cx:pt>
          <cx:pt idx="315">-0.028281762775658401</cx:pt>
          <cx:pt idx="316">-0.065894237994955196</cx:pt>
          <cx:pt idx="317">-0.106723816261031</cx:pt>
          <cx:pt idx="318">-0.12538039844937199</cx:pt>
          <cx:pt idx="319">-0.095372410946888003</cx:pt>
          <cx:pt idx="320">-0.088303584759023807</cx:pt>
          <cx:pt idx="321">-0.048923341241764999</cx:pt>
          <cx:pt idx="322">-0.038937685178462203</cx:pt>
          <cx:pt idx="323">-0.048592386667032299</cx:pt>
          <cx:pt idx="324">-0.044291198859932199</cx:pt>
          <cx:pt idx="325">-0.0066112995691771899</cx:pt>
          <cx:pt idx="326">-0.016883846165720001</cx:pt>
          <cx:pt idx="327">0.0129143186577589</cx:pt>
          <cx:pt idx="328">0.028250051467935199</cx:pt>
          <cx:pt idx="329">-0.031680811388567598</cx:pt>
          <cx:pt idx="330">-0.010496096445476799</cx:pt>
          <cx:pt idx="331">-0.0155082886303885</cx:pt>
          <cx:pt idx="332">-0.0107621084695693</cx:pt>
          <cx:pt idx="333">0.00271510349695506</cx:pt>
          <cx:pt idx="334">0.00091045383358090003</cx:pt>
          <cx:pt idx="335">-0.00025087644383771102</cx:pt>
          <cx:pt idx="336">-1.3572151655542701e-05</cx:pt>
          <cx:pt idx="337">-0.00036034654766246301</cx:pt>
          <cx:pt idx="338">-0.0025140434100721599</cx:pt>
          <cx:pt idx="339">0.0020377802254163599</cx:pt>
          <cx:pt idx="340">-0.0061182409950406198</cx:pt>
          <cx:pt idx="341">-0.032390122203364603</cx:pt>
          <cx:pt idx="342">-0.045329483083470602</cx:pt>
          <cx:pt idx="343">-0.0873421075548136</cx:pt>
          <cx:pt idx="344">-0.13242942650648201</cx:pt>
          <cx:pt idx="345">-0.14710274621212899</cx:pt>
          <cx:pt idx="346">-0.108513795384915</cx:pt>
          <cx:pt idx="347">-0.014513594374846501</cx:pt>
          <cx:pt idx="348">0.012261714145760501</cx:pt>
          <cx:pt idx="349">0.023709070944795602</cx:pt>
          <cx:pt idx="350">0.061490548951294598</cx:pt>
          <cx:pt idx="351">-0.0076397280615943999</cx:pt>
          <cx:pt idx="352">-0.044569606896170198</cx:pt>
          <cx:pt idx="353">-0.0479101902846608</cx:pt>
          <cx:pt idx="354">-0.0288453570119469</cx:pt>
          <cx:pt idx="355">-0.033432029197652403</cx:pt>
          <cx:pt idx="356">-0.034939004671680603</cx:pt>
          <cx:pt idx="357">-0.0557841945603023</cx:pt>
          <cx:pt idx="358">-0.035266642512649299</cx:pt>
          <cx:pt idx="359">-0.028550175561694799</cx:pt>
          <cx:pt idx="360">-0.016816952359246701</cx:pt>
          <cx:pt idx="361">-0.00012095678412039899</cx:pt>
          <cx:pt idx="362">-9.1072076256888402e-05</cx:pt>
          <cx:pt idx="363">-3.87385768277891e-05</cx:pt>
          <cx:pt idx="364">0.00055226257099285096</cx:pt>
          <cx:pt idx="365">-0.00079775689206989804</cx:pt>
          <cx:pt idx="366">-0.0013812064724277699</cx:pt>
          <cx:pt idx="367">-0.00036876436413664699</cx:pt>
          <cx:pt idx="368">-0.0246432012679417</cx:pt>
          <cx:pt idx="369">-0.054429270120929997</cx:pt>
          <cx:pt idx="370">-0.0665081910604641</cx:pt>
          <cx:pt idx="371">-0.10312745967447599</cx:pt>
          <cx:pt idx="372">-0.12681416841731299</cx:pt>
          <cx:pt idx="373">-0.096687072223893694</cx:pt>
          <cx:pt idx="374">-0.025831311785804299</cx:pt>
          <cx:pt idx="375">0.011859430694731801</cx:pt>
          <cx:pt idx="376">-0.000725978778114105</cx:pt>
          <cx:pt idx="377">-0.00709563088543789</cx:pt>
          <cx:pt idx="378">0.0088028432852433908</cx:pt>
          <cx:pt idx="379">-0.0434181665328865</cx:pt>
          <cx:pt idx="380">0.0134232017528703</cx:pt>
          <cx:pt idx="381">0.0118406854153711</cx:pt>
          <cx:pt idx="382">-0.0411841020741213</cx:pt>
          <cx:pt idx="383">-0.068088072958617005</cx:pt>
          <cx:pt idx="384">-0.0560364713022974</cx:pt>
          <cx:pt idx="385">-0.050431425615084298</cx:pt>
          <cx:pt idx="386">-0.055214241595283403</cx:pt>
          <cx:pt idx="387">-0.034566567286834597</cx:pt>
          <cx:pt idx="388">-0.014748811198588899</cx:pt>
          <cx:pt idx="389">-0.0037919483968702401</cx:pt>
          <cx:pt idx="390">0.00064366375686829703</cx:pt>
          <cx:pt idx="391">-0.00022418179863248401</cx:pt>
          <cx:pt idx="392">-0.00076476499775835404</cx:pt>
          <cx:pt idx="393">0.00194512308030947</cx:pt>
          <cx:pt idx="394">-0.000111937600497359</cx:pt>
          <cx:pt idx="395">-0.0024607366193248599</cx:pt>
          <cx:pt idx="396">-0.0268314670502443</cx:pt>
          <cx:pt idx="397">-0.057055280971751797</cx:pt>
          <cx:pt idx="398">-0.063710367998492695</cx:pt>
          <cx:pt idx="399">-0.0589690574307975</cx:pt>
          <cx:pt idx="400">-0.038201199426776002</cx:pt>
          <cx:pt idx="401">-0.0101079465245649</cx:pt>
          <cx:pt idx="402">0.012168556951562499</cx:pt>
          <cx:pt idx="403">-0.0022613552696569401</cx:pt>
          <cx:pt idx="404">0.0018379741428215599</cx:pt>
          <cx:pt idx="405">0.029280856803952999</cx:pt>
          <cx:pt idx="406">0.060355429228522502</cx:pt>
          <cx:pt idx="407">0.029600474407702099</cx:pt>
          <cx:pt idx="408">0.019401264077462399</cx:pt>
          <cx:pt idx="409">0.040267264147013503</cx:pt>
          <cx:pt idx="410">-0.014360605101692899</cx:pt>
          <cx:pt idx="411">-0.044957846599262503</cx:pt>
          <cx:pt idx="412">-0.0452664430272922</cx:pt>
          <cx:pt idx="413">-0.030870901349380999</cx:pt>
          <cx:pt idx="414">-0.046471867015171503</cx:pt>
          <cx:pt idx="415">-0.021782624240008999</cx:pt>
          <cx:pt idx="416">-0.00341955062309261</cx:pt>
          <cx:pt idx="417">0.00093093162116381003</cx:pt>
          <cx:pt idx="418">0.00062780610106133005</cx:pt>
          <cx:pt idx="419">-1.64280762148119e-05</cx:pt>
          <cx:pt idx="420">0.00033627521525717501</cx:pt>
          <cx:pt idx="421">0.0039330496658982203</cx:pt>
          <cx:pt idx="422">0.0034539646609362401</cx:pt>
          <cx:pt idx="423">-0.00441767542093919</cx:pt>
          <cx:pt idx="424">-0.0238686899886793</cx:pt>
          <cx:pt idx="425">-0.034231884192010301</cx:pt>
          <cx:pt idx="426">-0.042230095941116999</cx:pt>
          <cx:pt idx="427">-0.033702517216366003</cx:pt>
          <cx:pt idx="428">-0.00217474801098756</cx:pt>
          <cx:pt idx="429">0.0047135151324154898</cx:pt>
          <cx:pt idx="430">0.029728594646147601</cx:pt>
          <cx:pt idx="431">0.011057971158311201</cx:pt>
          <cx:pt idx="432">0.063790292515867</cx:pt>
          <cx:pt idx="433">0.11282213912245199</cx:pt>
          <cx:pt idx="434">0.10984195741501</cx:pt>
          <cx:pt idx="435">0.040563007572915699</cx:pt>
          <cx:pt idx="436">-0.0046144393321074098</cx:pt>
          <cx:pt idx="437">0.0099186699028181603</cx:pt>
          <cx:pt idx="438">0.041590927531720202</cx:pt>
          <cx:pt idx="439">-0.0026499293757793899</cx:pt>
          <cx:pt idx="440">0.0132356247957208</cx:pt>
          <cx:pt idx="441">0.0090910059305066692</cx:pt>
          <cx:pt idx="442">0.0022976066298322998</cx:pt>
          <cx:pt idx="443">0.00191309222475247</cx:pt>
          <cx:pt idx="444">0.0089930033125895405</cx:pt>
          <cx:pt idx="445">0.0058526700320951103</cx:pt>
          <cx:pt idx="446">0.00097543054760672397</cx:pt>
          <cx:pt idx="447">0.00043178816010292398</cx:pt>
          <cx:pt idx="448">-0.0014794509503865099</cx:pt>
          <cx:pt idx="449">0.00177601581796274</cx:pt>
          <cx:pt idx="450">0.0064553297271646897</cx:pt>
          <cx:pt idx="451">0.00256515607215113</cx:pt>
          <cx:pt idx="452">-0.012591772154232499</cx:pt>
          <cx:pt idx="453">-0.029069340791086501</cx:pt>
          <cx:pt idx="454">-0.034914410338108499</cx:pt>
          <cx:pt idx="455">-0.020907148532382298</cx:pt>
          <cx:pt idx="456">-0.033777969507040498</cx:pt>
          <cx:pt idx="457">-0.0121355418654676</cx:pt>
          <cx:pt idx="458">-0.0127997327842068</cx:pt>
          <cx:pt idx="459">0.0149840411220282</cx:pt>
          <cx:pt idx="460">0.079550766045306295</cx:pt>
          <cx:pt idx="461">0.10108354481534799</cx:pt>
          <cx:pt idx="462">0.058654633873024102</cx:pt>
          <cx:pt idx="463">0.0268690029759623</cx:pt>
          <cx:pt idx="464">0.0056962755582434799</cx:pt>
          <cx:pt idx="465">0.0226428391662814</cx:pt>
          <cx:pt idx="466">0.057964289633965597</cx:pt>
          <cx:pt idx="467">0.017716707905922901</cx:pt>
          <cx:pt idx="468">0.00215582205112194</cx:pt>
          <cx:pt idx="469">0.0103680593314237</cx:pt>
          <cx:pt idx="470">0.0091306682291704307</cx:pt>
          <cx:pt idx="471">0.01546379867577</cx:pt>
          <cx:pt idx="472">0.026291910314930798</cx:pt>
          <cx:pt idx="473">0.0092368999248724007</cx:pt>
          <cx:pt idx="474">0.0067300904855175101</cx:pt>
          <cx:pt idx="475">0.00060378041849376096</cx:pt>
          <cx:pt idx="476">-0.00028028568761893799</cx:pt>
          <cx:pt idx="477">0.00048980503739782795</cx:pt>
          <cx:pt idx="478">0.0063083375677422697</cx:pt>
          <cx:pt idx="479">0.012861574145197801</cx:pt>
          <cx:pt idx="480">-0.00841249787978832</cx:pt>
          <cx:pt idx="481">-0.024529311632916901</cx:pt>
          <cx:pt idx="482">-0.0350495229550312</cx:pt>
          <cx:pt idx="483">-0.0132724314519294</cx:pt>
          <cx:pt idx="484">-0.0536750462130407</cx:pt>
          <cx:pt idx="485">-0.092230314151059506</cx:pt>
          <cx:pt idx="486">-0.073267067380442197</cx:pt>
          <cx:pt idx="487">-0.045715577904412101</cx:pt>
          <cx:pt idx="488">-0.020880796693427701</cx:pt>
          <cx:pt idx="489">-0.013067078512865701</cx:pt>
          <cx:pt idx="490">-0.0077454106882347204</cx:pt>
          <cx:pt idx="491">-0.020976798607742899</cx:pt>
          <cx:pt idx="492">-0.0261967771954211</cx:pt>
          <cx:pt idx="493">-0.0045369433682930999</cx:pt>
          <cx:pt idx="494">0.021797747587380501</cx:pt>
          <cx:pt idx="495">0.019258346073013102</cx:pt>
          <cx:pt idx="496">-0.0048664872563568698</cx:pt>
          <cx:pt idx="497">-0.0039116161259183596</cx:pt>
          <cx:pt idx="498">-0.0033278732188637</cx:pt>
          <cx:pt idx="499">-0.0028242944678258902</cx:pt>
          <cx:pt idx="500">-0.019655449442728099</cx:pt>
          <cx:pt idx="501">-0.0023705595228477598</cx:pt>
          <cx:pt idx="502">0.0025596010209220999</cx:pt>
          <cx:pt idx="503">-0.00037534420090313999</cx:pt>
          <cx:pt idx="504">-0.00045614997222032198</cx:pt>
          <cx:pt idx="505">-3.5744264468668701e-05</cx:pt>
          <cx:pt idx="506">0.0060935570476673799</cx:pt>
          <cx:pt idx="507">0.017729427662757102</cx:pt>
          <cx:pt idx="508">0.00023038837134892699</cx:pt>
          <cx:pt idx="509">-0.032601140480830501</cx:pt>
          <cx:pt idx="510">-0.039770893773705698</cx:pt>
          <cx:pt idx="511">-0.042188802465192299</cx:pt>
          <cx:pt idx="512">-0.084029893284257404</cx:pt>
          <cx:pt idx="513">-0.10042997144303401</cx:pt>
          <cx:pt idx="514">-0.12855316725635499</cx:pt>
          <cx:pt idx="515">-0.165912437158271</cx:pt>
          <cx:pt idx="516">-0.17713746149243301</cx:pt>
          <cx:pt idx="517">-0.125960635976887</cx:pt>
          <cx:pt idx="518">-0.093415287459251303</cx:pt>
          <cx:pt idx="519">-0.072580516324125294</cx:pt>
          <cx:pt idx="520">0.0031716992295092602</cx:pt>
          <cx:pt idx="521">0.0159143117436523</cx:pt>
          <cx:pt idx="522">-0.0020652929205958498</cx:pt>
          <cx:pt idx="523">0.046935083588217498</cx:pt>
          <cx:pt idx="524">0.025219026496294698</cx:pt>
          <cx:pt idx="525">0.028776061311756401</cx:pt>
          <cx:pt idx="526">0.0026163163161214802</cx:pt>
          <cx:pt idx="527">-0.0030494153102429301</cx:pt>
          <cx:pt idx="528">-0.017697425822772499</cx:pt>
          <cx:pt idx="529">0.00183884641139977</cx:pt>
          <cx:pt idx="530">0.00086988074380262004</cx:pt>
          <cx:pt idx="531">2.0109238566018099e-05</cx:pt>
          <cx:pt idx="532">-0.00013986640209224201</cx:pt>
          <cx:pt idx="533">-9.4808105768174307e-05</cx:pt>
          <cx:pt idx="534">0.00308790161160665</cx:pt>
          <cx:pt idx="535">0.015482876495709201</cx:pt>
          <cx:pt idx="536">0.016463721465356199</cx:pt>
          <cx:pt idx="537">0.0019990531808808999</cx:pt>
          <cx:pt idx="538">-0.0164203757892371</cx:pt>
          <cx:pt idx="539">-0.0200183744641769</cx:pt>
          <cx:pt idx="540">-0.071796902061779994</cx:pt>
          <cx:pt idx="541">-0.075988133982918704</cx:pt>
          <cx:pt idx="542">-0.070463269703876799</cx:pt>
          <cx:pt idx="543">-0.087591569606578407</cx:pt>
          <cx:pt idx="544">-0.12907096632279899</cx:pt>
          <cx:pt idx="545">-0.085214121961370404</cx:pt>
          <cx:pt idx="546">-0.077370558894250901</cx:pt>
          <cx:pt idx="547">-0.041613545259046598</cx:pt>
          <cx:pt idx="548">-0.0090797149744480301</cx:pt>
          <cx:pt idx="549">-0.0054350741543880803</cx:pt>
          <cx:pt idx="550">0.033776398166212002</cx:pt>
          <cx:pt idx="551">0.041746577051211702</cx:pt>
          <cx:pt idx="552">0.0305729089942369</cx:pt>
          <cx:pt idx="553">0.050449259000274402</cx:pt>
          <cx:pt idx="554">0.0109833397973191</cx:pt>
          <cx:pt idx="555">-0.015746400627653</cx:pt>
          <cx:pt idx="556">-0.018586776217534601</cx:pt>
          <cx:pt idx="557">0.00325958668620246</cx:pt>
          <cx:pt idx="558">0.00069562554735104302</cx:pt>
          <cx:pt idx="559">-0.00024443173434409999</cx:pt>
          <cx:pt idx="560">5.1014731628577603e-05</cx:pt>
          <cx:pt idx="561">-2.1826189852319e-05</cx:pt>
          <cx:pt idx="562">0.00135548293991614</cx:pt>
          <cx:pt idx="563">0.022562334410034201</cx:pt>
          <cx:pt idx="564">0.047592832474845699</cx:pt>
          <cx:pt idx="565">0.012866877866292301</cx:pt>
          <cx:pt idx="566">0.010625773316709599</cx:pt>
          <cx:pt idx="567">0.0138815611995825</cx:pt>
          <cx:pt idx="568">0.0013557352173727501</cx:pt>
          <cx:pt idx="569">0.027222503464842399</cx:pt>
          <cx:pt idx="570">0.033948089449624998</cx:pt>
          <cx:pt idx="571">0.023565655556345301</cx:pt>
          <cx:pt idx="572">-0.0084592776310962094</cx:pt>
          <cx:pt idx="573">-0.024512070160830901</cx:pt>
          <cx:pt idx="574">-0.041404211998489301</cx:pt>
          <cx:pt idx="575">-0.0261123165701737</cx:pt>
          <cx:pt idx="576">-0.0197071479122253</cx:pt>
          <cx:pt idx="577">-0.0051650788514254501</cx:pt>
          <cx:pt idx="578">0.068468947987590401</cx:pt>
          <cx:pt idx="579">0.034154542003925002</cx:pt>
          <cx:pt idx="580">0.039204662304121597</cx:pt>
          <cx:pt idx="581">0.0250471762669984</cx:pt>
          <cx:pt idx="582">-0.0262201790744644</cx:pt>
          <cx:pt idx="583">-0.027985754252840299</cx:pt>
          <cx:pt idx="584">-0.0247154798577198</cx:pt>
          <cx:pt idx="585">0.00039882040415821702</cx:pt>
          <cx:pt idx="586">0.00085928771809247603</cx:pt>
          <cx:pt idx="587">0.000101229706897716</cx:pt>
          <cx:pt idx="588">9.1730027232371595e-05</cx:pt>
          <cx:pt idx="589">-0.00015904413806013801</cx:pt>
          <cx:pt idx="590">0.0029726323749725502</cx:pt>
          <cx:pt idx="591">0.026223642007724101</cx:pt>
          <cx:pt idx="592">0.049281001503072797</cx:pt>
          <cx:pt idx="593">0.0155066059205336</cx:pt>
          <cx:pt idx="594">0.0161651499601661</cx:pt>
          <cx:pt idx="595">0.063016243986012202</cx:pt>
          <cx:pt idx="596">0.033331201184113902</cx:pt>
          <cx:pt idx="597">0.0054565242853034804</cx:pt>
          <cx:pt idx="598">0.061585148515584102</cx:pt>
          <cx:pt idx="599">0.058398146964869703</cx:pt>
          <cx:pt idx="600">0.069772626511883498</cx:pt>
          <cx:pt idx="601">0.031843555031881701</cx:pt>
          <cx:pt idx="602">-0.014699738074458299</cx:pt>
          <cx:pt idx="603">-0.0106355318028014</cx:pt>
          <cx:pt idx="604">0.0059736959434466101</cx:pt>
          <cx:pt idx="605">-0.0032973752112776902</cx:pt>
          <cx:pt idx="606">0.027781098035620001</cx:pt>
          <cx:pt idx="607">0.0113024293876254</cx:pt>
          <cx:pt idx="608">0.037238597592694801</cx:pt>
          <cx:pt idx="609">0.0074651339050393201</cx:pt>
          <cx:pt idx="610">-0.038277201967908202</cx:pt>
          <cx:pt idx="611">-0.0241186685938579</cx:pt>
          <cx:pt idx="612">-0.0090224505240216503</cx:pt>
          <cx:pt idx="613">0.00223022787409958</cx:pt>
          <cx:pt idx="614">-0.00039310538839344001</cx:pt>
          <cx:pt idx="615">-0.00031670237985359902</cx:pt>
          <cx:pt idx="616">0.00020262591279645399</cx:pt>
          <cx:pt idx="617">2.5639578833199701e-05</cx:pt>
          <cx:pt idx="618">0.0027455518328900102</cx:pt>
          <cx:pt idx="619">0.014159239674418799</cx:pt>
          <cx:pt idx="620">0.037804391202380799</cx:pt>
          <cx:pt idx="621">0.044333527753620899</cx:pt>
          <cx:pt idx="622">0.010384662558691001</cx:pt>
          <cx:pt idx="623">0.057798148836097497</cx:pt>
          <cx:pt idx="624">0.046994111016965497</cx:pt>
          <cx:pt idx="625">-0.027659049983835001</cx:pt>
          <cx:pt idx="626">-0.019013931318852501</cx:pt>
          <cx:pt idx="627">0.037116284869803</cx:pt>
          <cx:pt idx="628">0.050202825756514503</cx:pt>
          <cx:pt idx="629">0.059226642847654803</cx:pt>
          <cx:pt idx="630">-0.0089356155279095503</cx:pt>
          <cx:pt idx="631">-0.00263402576473279</cx:pt>
          <cx:pt idx="632">-0.00139919348458641</cx:pt>
          <cx:pt idx="633">0.020634640368134598</cx:pt>
          <cx:pt idx="634">0.035074213049766698</cx:pt>
          <cx:pt idx="635">0.0098231193145676896</cx:pt>
          <cx:pt idx="636">-0.00011510655838520401</cx:pt>
          <cx:pt idx="637">-0.018160916440598401</cx:pt>
          <cx:pt idx="638">-0.017211497312503599</cx:pt>
          <cx:pt idx="639">-0.00227217670113304</cx:pt>
          <cx:pt idx="640">-0.0025396244970030302</cx:pt>
          <cx:pt idx="641">0.00097281402509815696</cx:pt>
          <cx:pt idx="642">-1.43601992352133e-05</cx:pt>
          <cx:pt idx="643">-0.00025225955953616503</cx:pt>
          <cx:pt idx="644">0.00026376903996616402</cx:pt>
          <cx:pt idx="645">0.00030156447230592098</cx:pt>
          <cx:pt idx="646">0.0033869664411051502</cx:pt>
          <cx:pt idx="647">0.00727656535486853</cx:pt>
          <cx:pt idx="648">0.025910098246575398</cx:pt>
          <cx:pt idx="649">0.045451681133581799</cx:pt>
          <cx:pt idx="650">0.035695638265996602</cx:pt>
          <cx:pt idx="651">0.048805690806274303</cx:pt>
          <cx:pt idx="652">0.028835500760417</cx:pt>
          <cx:pt idx="653">0.0108876724857121</cx:pt>
          <cx:pt idx="654">-0.0031634791215538298</cx:pt>
          <cx:pt idx="655">0.020836138161388001</cx:pt>
          <cx:pt idx="656">-0.0077175279542833703</cx:pt>
          <cx:pt idx="657">0.0398345209873519</cx:pt>
          <cx:pt idx="658">-0.010409241122271699</cx:pt>
          <cx:pt idx="659">0.024362994572544101</cx:pt>
          <cx:pt idx="660">0.0165059379275663</cx:pt>
          <cx:pt idx="661">0.054087867028597997</cx:pt>
          <cx:pt idx="662">0.012211280400509301</cx:pt>
          <cx:pt idx="663">-0.024411964938319999</cx:pt>
          <cx:pt idx="664">-0.0128191200300971</cx:pt>
          <cx:pt idx="665">-0.0259756377667692</cx:pt>
          <cx:pt idx="666">-0.021306842571251702</cx:pt>
          <cx:pt idx="667">-0.0030466007024522301</cx:pt>
          <cx:pt idx="668">-0.0023596824549859301</cx:pt>
          <cx:pt idx="669">-0.000116303949928707</cx:pt>
          <cx:pt idx="670">-7.6927160650479902e-05</cx:pt>
          <cx:pt idx="671">-0.00053619209823563198</cx:pt>
          <cx:pt idx="672">0.00029933176116988202</cx:pt>
          <cx:pt idx="673">-2.55535149435753e-05</cx:pt>
          <cx:pt idx="674">0.00082873552673842397</cx:pt>
          <cx:pt idx="675">0.0080887774361852703</cx:pt>
          <cx:pt idx="676">0.0210297529198449</cx:pt>
          <cx:pt idx="677">0.023281223140983898</cx:pt>
          <cx:pt idx="678">0.044239957170577202</cx:pt>
          <cx:pt idx="679">0.043979736338259003</cx:pt>
          <cx:pt idx="680">0.026440886521896401</cx:pt>
          <cx:pt idx="681">0.033323089858272703</cx:pt>
          <cx:pt idx="682">0.030941265468026401</cx:pt>
          <cx:pt idx="683">0.018099287880025499</cx:pt>
          <cx:pt idx="684">0.0060271249612451798</cx:pt>
          <cx:pt idx="685">-0.0271044255188965</cx:pt>
          <cx:pt idx="686">0.0027320592356947998</cx:pt>
          <cx:pt idx="687">-0.0088344435437526306</cx:pt>
          <cx:pt idx="688">-0.000946384968146568</cx:pt>
          <cx:pt idx="689">0.033322231200839297</cx:pt>
          <cx:pt idx="690">-0.033733339410649203</cx:pt>
          <cx:pt idx="691">-0.066513185691008198</cx:pt>
          <cx:pt idx="692">-0.029472058650266201</cx:pt>
          <cx:pt idx="693">-0.0092764699566613203</cx:pt>
          <cx:pt idx="694">-0.0053285566641772296</cx:pt>
          <cx:pt idx="695">-0.0031449880062777102</cx:pt>
          <cx:pt idx="696">-0.00516674614478286</cx:pt>
          <cx:pt idx="697">4.2171528703979902e-05</cx:pt>
          <cx:pt idx="698">0.00066920714569057799</cx:pt>
          <cx:pt idx="699">7.4426746575421502e-05</cx:pt>
          <cx:pt idx="700">9.7310232438272394e-05</cx:pt>
          <cx:pt idx="701">-0.00056473391901575205</cx:pt>
          <cx:pt idx="702">-0.00046091594248306203</cx:pt>
          <cx:pt idx="703">0.00066315606180618</cx:pt>
          <cx:pt idx="704">0.0072927280272009898</cx:pt>
          <cx:pt idx="705">0.013448727384832</cx:pt>
          <cx:pt idx="706">0.015495093665229401</cx:pt>
          <cx:pt idx="707">0.021993940778938199</cx:pt>
          <cx:pt idx="708">0.035837077190547198</cx:pt>
          <cx:pt idx="709">0.039705143587231602</cx:pt>
          <cx:pt idx="710">0.055546413574121198</cx:pt>
          <cx:pt idx="711">0.047662661691548001</cx:pt>
          <cx:pt idx="712">0.0305112986168306</cx:pt>
          <cx:pt idx="713">0.0035106459886817599</cx:pt>
          <cx:pt idx="714">-0.024927896149927499</cx:pt>
          <cx:pt idx="715">0.0053490304877443799</cx:pt>
          <cx:pt idx="716">0.023473845475729501</cx:pt>
          <cx:pt idx="717">-0.027218081852856599</cx:pt>
          <cx:pt idx="718">-0.031962808092522998</cx:pt>
          <cx:pt idx="719">0.0047301604586262001</cx:pt>
          <cx:pt idx="720">0.0014942716656847</cx:pt>
          <cx:pt idx="721">0.0063055529382613999</cx:pt>
          <cx:pt idx="722">0.00158524107999055</cx:pt>
          <cx:pt idx="723">-0.00025473291069473298</cx:pt>
          <cx:pt idx="724">0.00050275440871313604</cx:pt>
          <cx:pt idx="725">0.00022357678018289999</cx:pt>
          <cx:pt idx="726">0.00058912368133156104</cx:pt>
          <cx:pt idx="727">-0.00076547973508078097</cx:pt>
          <cx:pt idx="728">-0.000195742019714661</cx:pt>
          <cx:pt idx="729">0.00038874908068525701</cx:pt>
          <cx:pt idx="730">-0.000408754169592253</cx:pt>
          <cx:pt idx="731">-7.9519498289520494e-05</cx:pt>
          <cx:pt idx="732">0.0010103259044211799</cx:pt>
          <cx:pt idx="733">-1.23773245334638e-05</cx:pt>
          <cx:pt idx="734">0.000711482249112419</cx:pt>
          <cx:pt idx="735">0.0011792337895528101</cx:pt>
          <cx:pt idx="736">0.00025392727108504399</cx:pt>
          <cx:pt idx="737">-0.0039004521341684099</cx:pt>
          <cx:pt idx="738">0.00332777162369344</cx:pt>
          <cx:pt idx="739">0.0090190832774407793</cx:pt>
          <cx:pt idx="740">0.0046904183374262302</cx:pt>
          <cx:pt idx="741">0.0090555026712703292</cx:pt>
          <cx:pt idx="742">-0.00185889859313327</cx:pt>
          <cx:pt idx="743">0.0055227101998198301</cx:pt>
          <cx:pt idx="744">0.0075186042387012002</cx:pt>
          <cx:pt idx="745">0.0079521276218539692</cx:pt>
          <cx:pt idx="746">0.0070328291115914401</cx:pt>
          <cx:pt idx="747">0.0070493569602629201</cx:pt>
          <cx:pt idx="748">0.00081345476278016804</cx:pt>
          <cx:pt idx="749">0.00283402293885403</cx:pt>
          <cx:pt idx="750">0.0029053206863011299</cx:pt>
          <cx:pt idx="751">-0.00076931031663186704</cx:pt>
          <cx:pt idx="752">2.6625876810347201e-06</cx:pt>
          <cx:pt idx="753">-9.0920381614411705e-05</cx:pt>
          <cx:pt idx="754">-0.000276949339819703</cx:pt>
          <cx:pt idx="755">-0.000140154810335214</cx:pt>
          <cx:pt idx="756">0.00044635162485059802</cx:pt>
          <cx:pt idx="757">-0.00028734646064335501</cx:pt>
          <cx:pt idx="758">-0.00043353657966916102</cx:pt>
          <cx:pt idx="759">-3.1075049659156903e-05</cx:pt>
          <cx:pt idx="760">-0.00027399693292500302</cx:pt>
          <cx:pt idx="761">-0.00028935345010618399</cx:pt>
          <cx:pt idx="762">5.3686500189839398e-05</cx:pt>
          <cx:pt idx="763">-0.000215336114563852</cx:pt>
          <cx:pt idx="764">0.00035953466796922399</cx:pt>
          <cx:pt idx="765">-0.000229982146222057</cx:pt>
          <cx:pt idx="766">-0.00019753367815393799</cx:pt>
          <cx:pt idx="767">-3.0637504982499201e-05</cx:pt>
          <cx:pt idx="768">-0.00026276181893338999</cx:pt>
          <cx:pt idx="769">-0.00029406724903807002</cx:pt>
          <cx:pt idx="770">7.4886140868468204e-05</cx:pt>
          <cx:pt idx="771">0.000157972808916535</cx:pt>
          <cx:pt idx="772">-0.00035392180181136799</cx:pt>
          <cx:pt idx="773">-0.00062270187618861301</cx:pt>
          <cx:pt idx="774">-0.0038770545067355298</cx:pt>
          <cx:pt idx="775">-0.0051065679232683396</cx:pt>
          <cx:pt idx="776">-0.00082965589234318404</cx:pt>
          <cx:pt idx="777">0.00034936533174232499</cx:pt>
          <cx:pt idx="778">0.00038032255294521901</cx:pt>
          <cx:pt idx="779">0.00034266651692379298</cx:pt>
          <cx:pt idx="780">-0.000443964340533743</cx:pt>
          <cx:pt idx="781">-0.00032950851078558999</cx:pt>
          <cx:pt idx="782">0.000109385766306709</cx:pt>
          <cx:pt idx="783">0.00015336617467299801</cx:pt>
          <cx:pt idx="784">0.0015618898304519051</cx:pt>
          <cx:pt idx="785">0.0037463755608673501</cx:pt>
          <cx:pt idx="786">0.0040348513781783253</cx:pt>
          <cx:pt idx="787">-0.0020330364319406649</cx:pt>
          <cx:pt idx="788">-0.0038171582950266248</cx:pt>
          <cx:pt idx="789">0.0040898305903656496</cx:pt>
          <cx:pt idx="790">-0.00071530288845739253</cx:pt>
          <cx:pt idx="791">0.0023865396860380649</cx:pt>
          <cx:pt idx="792">-0.00033277225243036248</cx:pt>
          <cx:pt idx="793">0.005287485624594075</cx:pt>
          <cx:pt idx="794">0.0081135977805264006</cx:pt>
          <cx:pt idx="795">0.0043368896268184999</cx:pt>
          <cx:pt idx="796">-0.0078776662187579997</cx:pt>
          <cx:pt idx="797">-0.0026404405441843751</cx:pt>
          <cx:pt idx="798">0.00039983313778072503</cx:pt>
          <cx:pt idx="799">-0.0011871612532903524</cx:pt>
          <cx:pt idx="800">-0.0028365215287911249</cx:pt>
          <cx:pt idx="801">0.0047435462308056996</cx:pt>
          <cx:pt idx="802">0.003803749325817775</cx:pt>
          <cx:pt idx="803">0.0018689082043739824</cx:pt>
          <cx:pt idx="804">-0.0016464502051635624</cx:pt>
          <cx:pt idx="805">-0.0015177041657577</cx:pt>
          <cx:pt idx="806">-0.00058201912741393002</cx:pt>
          <cx:pt idx="807">0.00045007409592666002</cx:pt>
          <cx:pt idx="808">4.8966535601004003e-05</cx:pt>
          <cx:pt idx="809">-4.8013472475131748e-05</cx:pt>
          <cx:pt idx="810">-2.1775198141409425e-05</cx:pt>
          <cx:pt idx="811">0.00058784208525401</cx:pt>
          <cx:pt idx="812">0.0016328994356938225</cx:pt>
          <cx:pt idx="813">0.0067707168469699503</cx:pt>
          <cx:pt idx="814">0.00260708999864635</cx:pt>
          <cx:pt idx="815">-0.00344529802576235</cx:pt>
          <cx:pt idx="816">-0.00085619899793536246</cx:pt>
          <cx:pt idx="817">0.0076128898391814998</cx:pt>
          <cx:pt idx="818">0.01025929145810835</cx:pt>
          <cx:pt idx="819">0.014683779467883649</cx:pt>
          <cx:pt idx="820">0.0016719645646307724</cx:pt>
          <cx:pt idx="821">-0.0011974131204634325</cx:pt>
          <cx:pt idx="822">0.0084727469297234004</cx:pt>
          <cx:pt idx="823">0.0066846687144560997</cx:pt>
          <cx:pt idx="824">0.0042313138151363746</cx:pt>
          <cx:pt idx="825">0.0011796959139839325</cx:pt>
          <cx:pt idx="826">-0.00094660644520594753</cx:pt>
          <cx:pt idx="827">0.00089909438372674495</cx:pt>
          <cx:pt idx="828">0.0073874732034797247</cx:pt>
          <cx:pt idx="829">0.0067303913133373496</cx:pt>
          <cx:pt idx="830">0.0086529165632320999</cx:pt>
          <cx:pt idx="831">0.0067054466229746496</cx:pt>
          <cx:pt idx="832">-0.0030894189590445001</cx:pt>
          <cx:pt idx="833">-0.0029609034212416002</cx:pt>
          <cx:pt idx="834">6.9983310713809496e-05</cx:pt>
          <cx:pt idx="835">0.00012039091697118575</cx:pt>
          <cx:pt idx="836">7.0785831894937506e-05</cx:pt>
          <cx:pt idx="837">3.5792010958474747e-05</cx:pt>
          <cx:pt idx="838">-0.00014403686017765824</cx:pt>
          <cx:pt idx="839">0.0012795677329908849</cx:pt>
          <cx:pt idx="840">0.00290042165345225</cx:pt>
          <cx:pt idx="841">0.0080400830597420498</cx:pt>
          <cx:pt idx="842">0.0055013434910745496</cx:pt>
          <cx:pt idx="843">0.014662401861208825</cx:pt>
          <cx:pt idx="844">0.016379766731654175</cx:pt>
          <cx:pt idx="845">0.016573562206200598</cx:pt>
          <cx:pt idx="846">0.0085478600967675497</cx:pt>
          <cx:pt idx="847">0.0068245491600229247</cx:pt>
          <cx:pt idx="848">0.001191627992066915</cx:pt>
          <cx:pt idx="849">-0.00014396465881942301</cx:pt>
          <cx:pt idx="850">-0.0035990912635449749</cx:pt>
          <cx:pt idx="851">9.0499136411375999e-05</cx:pt>
          <cx:pt idx="852">0.00041764672746294999</cx:pt>
          <cx:pt idx="853">0.00036446396517954001</cx:pt>
          <cx:pt idx="854">-0.0033412801597399251</cx:pt>
          <cx:pt idx="855">-0.00061109140018054248</cx:pt>
          <cx:pt idx="856">0.0097067794547689001</cx:pt>
          <cx:pt idx="857">0.0066062371456258248</cx:pt>
          <cx:pt idx="858">0.0047700677292205999</cx:pt>
          <cx:pt idx="859">0.0047950332619639251</cx:pt>
          <cx:pt idx="860">0.0030036190064019002</cx:pt>
          <cx:pt idx="861">-0.0025451778180635501</cx:pt>
          <cx:pt idx="862">-0.00035755688637252749</cx:pt>
          <cx:pt idx="863">-0.00023958907939943851</cx:pt>
          <cx:pt idx="864">-0.00012949232655420199</cx:pt>
          <cx:pt idx="865">1.7346222710546626e-05</cx:pt>
          <cx:pt idx="866">6.8863852563492495e-05</cx:pt>
          <cx:pt idx="867">-0.00015441011510511124</cx:pt>
          <cx:pt idx="868">0.0042772624937788247</cx:pt>
          <cx:pt idx="869">0.0035422845126353748</cx:pt>
          <cx:pt idx="870">0.0047667270887460002</cx:pt>
          <cx:pt idx="871">0.013073944763554</cx:pt>
          <cx:pt idx="872">0.0098836289409786008</cx:pt>
          <cx:pt idx="873">0.011133918365420725</cx:pt>
          <cx:pt idx="874">-0.0090519418884080997</cx:pt>
          <cx:pt idx="875">-0.012951050861035825</cx:pt>
          <cx:pt idx="876">-0.016601666279499626</cx:pt>
          <cx:pt idx="877">-0.02583286280799825</cx:pt>
          <cx:pt idx="878">-0.021148725151373501</cx:pt>
          <cx:pt idx="879">-0.014792906031832274</cx:pt>
          <cx:pt idx="880">-0.012677638796685251</cx:pt>
          <cx:pt idx="881">-0.010551239168174799</cx:pt>
          <cx:pt idx="882">0.0045113473339193997</cx:pt>
          <cx:pt idx="883">0.0085141889762764249</cx:pt>
          <cx:pt idx="884">0.0015618898304519051</cx:pt>
          <cx:pt idx="885">0.0037463755608673501</cx:pt>
          <cx:pt idx="886">0.0040348513781783253</cx:pt>
          <cx:pt idx="887">-0.0020330364319406649</cx:pt>
          <cx:pt idx="888">-0.0038171582950266248</cx:pt>
          <cx:pt idx="889">0.0040898305903656496</cx:pt>
          <cx:pt idx="890">-0.00071530288845739253</cx:pt>
          <cx:pt idx="891">0.0023865396860380649</cx:pt>
          <cx:pt idx="892">-0.00033277225243036248</cx:pt>
          <cx:pt idx="893">0.005287485624594075</cx:pt>
          <cx:pt idx="894">0.0081135977805264006</cx:pt>
          <cx:pt idx="895">0.0043368896268184999</cx:pt>
          <cx:pt idx="896">-0.0078776662187579997</cx:pt>
          <cx:pt idx="897">-0.0026404405441843751</cx:pt>
          <cx:pt idx="898">0.00039983313778072503</cx:pt>
          <cx:pt idx="899">-0.0011871612532903524</cx:pt>
          <cx:pt idx="900">-0.0028365215287911249</cx:pt>
          <cx:pt idx="901">0.0047435462308056996</cx:pt>
          <cx:pt idx="902">0.003803749325817775</cx:pt>
          <cx:pt idx="903">0.0018689082043739824</cx:pt>
          <cx:pt idx="904">-0.0016464502051635624</cx:pt>
          <cx:pt idx="905">-0.0015177041657577</cx:pt>
          <cx:pt idx="906">-0.00058201912741393002</cx:pt>
          <cx:pt idx="907">0.00045007409592666002</cx:pt>
          <cx:pt idx="908">4.8966535601004003e-05</cx:pt>
          <cx:pt idx="909">-4.8013472475131748e-05</cx:pt>
          <cx:pt idx="910">-2.1775198141409425e-05</cx:pt>
          <cx:pt idx="911">0.00058784208525401</cx:pt>
          <cx:pt idx="912">0.0016328994356938225</cx:pt>
          <cx:pt idx="913">0.0067707168469699503</cx:pt>
          <cx:pt idx="914">0.00260708999864635</cx:pt>
          <cx:pt idx="915">-0.00344529802576235</cx:pt>
          <cx:pt idx="916">-0.00085619899793536246</cx:pt>
          <cx:pt idx="917">0.0076128898391814998</cx:pt>
          <cx:pt idx="918">0.01025929145810835</cx:pt>
          <cx:pt idx="919">0.014683779467883649</cx:pt>
          <cx:pt idx="920">0.0016719645646307724</cx:pt>
          <cx:pt idx="921">-0.0011974131204634325</cx:pt>
          <cx:pt idx="922">0.0084727469297234004</cx:pt>
          <cx:pt idx="923">0.0066846687144560997</cx:pt>
          <cx:pt idx="924">0.0042313138151363746</cx:pt>
          <cx:pt idx="925">0.0011796959139839325</cx:pt>
          <cx:pt idx="926">-0.00094660644520594753</cx:pt>
          <cx:pt idx="927">0.00089909438372674495</cx:pt>
          <cx:pt idx="928">0.0073874732034797247</cx:pt>
          <cx:pt idx="929">0.0067303913133373496</cx:pt>
          <cx:pt idx="930">0.0086529165632320999</cx:pt>
          <cx:pt idx="931">0.0067054466229746496</cx:pt>
          <cx:pt idx="932">-0.0030894189590445001</cx:pt>
          <cx:pt idx="933">-0.0029609034212416002</cx:pt>
          <cx:pt idx="934">6.9983310713809496e-05</cx:pt>
          <cx:pt idx="935">0.00012039091697118575</cx:pt>
          <cx:pt idx="936">7.0785831894937506e-05</cx:pt>
          <cx:pt idx="937">3.5792010958474747e-05</cx:pt>
          <cx:pt idx="938">-0.00014403686017765824</cx:pt>
          <cx:pt idx="939">0.0012795677329908849</cx:pt>
          <cx:pt idx="940">0.00290042165345225</cx:pt>
          <cx:pt idx="941">0.0080400830597420498</cx:pt>
          <cx:pt idx="942">0.0055013434910745496</cx:pt>
          <cx:pt idx="943">0.014662401861208825</cx:pt>
          <cx:pt idx="944">0.016379766731654175</cx:pt>
          <cx:pt idx="945">0.016573562206200598</cx:pt>
          <cx:pt idx="946">0.0085478600967675497</cx:pt>
          <cx:pt idx="947">0.0068245491600229247</cx:pt>
          <cx:pt idx="948">0.001191627992066915</cx:pt>
          <cx:pt idx="949">-0.00014396465881942301</cx:pt>
          <cx:pt idx="950">-0.0035990912635449749</cx:pt>
          <cx:pt idx="951">9.0499136411375999e-05</cx:pt>
          <cx:pt idx="952">0.00041764672746294999</cx:pt>
          <cx:pt idx="953">0.00036446396517954001</cx:pt>
          <cx:pt idx="954">-0.0033412801597399251</cx:pt>
          <cx:pt idx="955">-0.00061109140018054248</cx:pt>
          <cx:pt idx="956">0.0097067794547689001</cx:pt>
          <cx:pt idx="957">0.0066062371456258248</cx:pt>
          <cx:pt idx="958">0.0047700677292205999</cx:pt>
          <cx:pt idx="959">0.0047950332619639251</cx:pt>
          <cx:pt idx="960">0.0030036190064019002</cx:pt>
          <cx:pt idx="961">-0.0025451778180635501</cx:pt>
          <cx:pt idx="962">-0.00035755688637252749</cx:pt>
          <cx:pt idx="963">-0.00023958907939943851</cx:pt>
          <cx:pt idx="964">-0.00012949232655420199</cx:pt>
          <cx:pt idx="965">1.7346222710546626e-05</cx:pt>
          <cx:pt idx="966">6.8863852563492495e-05</cx:pt>
          <cx:pt idx="967">-0.00015441011510511124</cx:pt>
          <cx:pt idx="968">0.0042772624937788247</cx:pt>
          <cx:pt idx="969">0.0035422845126353748</cx:pt>
          <cx:pt idx="970">0.0047667270887460002</cx:pt>
          <cx:pt idx="971">0.013073944763554</cx:pt>
          <cx:pt idx="972">0.0098836289409786008</cx:pt>
          <cx:pt idx="973">0.011133918365420725</cx:pt>
          <cx:pt idx="974">-0.0090519418884080997</cx:pt>
          <cx:pt idx="975">-0.012951050861035825</cx:pt>
          <cx:pt idx="976">-0.016601666279499626</cx:pt>
          <cx:pt idx="977">-0.02583286280799825</cx:pt>
          <cx:pt idx="978">-0.021148725151373501</cx:pt>
          <cx:pt idx="979">-0.014792906031832274</cx:pt>
          <cx:pt idx="980">-0.012677638796685251</cx:pt>
          <cx:pt idx="981">-0.010551239168174799</cx:pt>
          <cx:pt idx="982">0.0045113473339193997</cx:pt>
          <cx:pt idx="983">0.0085141889762764249</cx:pt>
          <cx:pt idx="984">0.0015618898304519051</cx:pt>
          <cx:pt idx="985">0.0037463755608673501</cx:pt>
          <cx:pt idx="986">0.0040348513781783253</cx:pt>
          <cx:pt idx="987">-0.0020330364319406649</cx:pt>
          <cx:pt idx="988">-0.0038171582950266248</cx:pt>
          <cx:pt idx="989">0.0040898305903656496</cx:pt>
          <cx:pt idx="990">-0.00071530288845739253</cx:pt>
          <cx:pt idx="991">0.0023865396860380649</cx:pt>
          <cx:pt idx="992">-0.00033277225243036248</cx:pt>
          <cx:pt idx="993">0.005287485624594075</cx:pt>
          <cx:pt idx="994">0.0081135977805264006</cx:pt>
          <cx:pt idx="995">0.0043368896268184999</cx:pt>
          <cx:pt idx="996">-0.0078776662187579997</cx:pt>
          <cx:pt idx="997">-0.0026404405441843751</cx:pt>
          <cx:pt idx="998">0.00039983313778072503</cx:pt>
          <cx:pt idx="999">-0.0011871612532903524</cx:pt>
          <cx:pt idx="1000">-0.0028365215287911249</cx:pt>
          <cx:pt idx="1001">0.0047435462308056996</cx:pt>
          <cx:pt idx="1002">0.003803749325817775</cx:pt>
          <cx:pt idx="1003">0.0018689082043739824</cx:pt>
          <cx:pt idx="1004">-0.0016464502051635624</cx:pt>
          <cx:pt idx="1005">-0.0015177041657577</cx:pt>
          <cx:pt idx="1006">-0.00058201912741393002</cx:pt>
          <cx:pt idx="1007">0.00045007409592666002</cx:pt>
          <cx:pt idx="1008">4.8966535601004003e-05</cx:pt>
          <cx:pt idx="1009">-4.8013472475131748e-05</cx:pt>
          <cx:pt idx="1010">-2.1775198141409425e-05</cx:pt>
          <cx:pt idx="1011">0.00058784208525401</cx:pt>
          <cx:pt idx="1012">0.0016328994356938225</cx:pt>
          <cx:pt idx="1013">0.0067707168469699503</cx:pt>
          <cx:pt idx="1014">0.00260708999864635</cx:pt>
          <cx:pt idx="1015">-0.00344529802576235</cx:pt>
          <cx:pt idx="1016">-0.00085619899793536246</cx:pt>
          <cx:pt idx="1017">0.0076128898391814998</cx:pt>
          <cx:pt idx="1018">0.01025929145810835</cx:pt>
          <cx:pt idx="1019">0.014683779467883649</cx:pt>
          <cx:pt idx="1020">0.0016719645646307724</cx:pt>
          <cx:pt idx="1021">-0.0011974131204634325</cx:pt>
          <cx:pt idx="1022">0.0084727469297234004</cx:pt>
          <cx:pt idx="1023">0.0066846687144560997</cx:pt>
          <cx:pt idx="1024">0.0042313138151363746</cx:pt>
          <cx:pt idx="1025">0.0011796959139839325</cx:pt>
          <cx:pt idx="1026">-0.00094660644520594753</cx:pt>
          <cx:pt idx="1027">0.00089909438372674495</cx:pt>
          <cx:pt idx="1028">0.0073874732034797247</cx:pt>
          <cx:pt idx="1029">0.0067303913133373496</cx:pt>
          <cx:pt idx="1030">0.0086529165632320999</cx:pt>
          <cx:pt idx="1031">0.0067054466229746496</cx:pt>
          <cx:pt idx="1032">-0.0030894189590445001</cx:pt>
          <cx:pt idx="1033">-0.0029609034212416002</cx:pt>
          <cx:pt idx="1034">6.9983310713809496e-05</cx:pt>
          <cx:pt idx="1035">0.00012039091697118575</cx:pt>
          <cx:pt idx="1036">7.0785831894937506e-05</cx:pt>
          <cx:pt idx="1037">3.5792010958474747e-05</cx:pt>
          <cx:pt idx="1038">-0.00014403686017765824</cx:pt>
          <cx:pt idx="1039">0.0012795677329908849</cx:pt>
          <cx:pt idx="1040">0.00290042165345225</cx:pt>
          <cx:pt idx="1041">0.0080400830597420498</cx:pt>
          <cx:pt idx="1042">0.0055013434910745496</cx:pt>
          <cx:pt idx="1043">0.014662401861208825</cx:pt>
          <cx:pt idx="1044">0.016379766731654175</cx:pt>
          <cx:pt idx="1045">0.016573562206200598</cx:pt>
          <cx:pt idx="1046">0.0085478600967675497</cx:pt>
          <cx:pt idx="1047">0.0068245491600229247</cx:pt>
          <cx:pt idx="1048">0.001191627992066915</cx:pt>
          <cx:pt idx="1049">-0.00014396465881942301</cx:pt>
          <cx:pt idx="1050">-0.0035990912635449749</cx:pt>
          <cx:pt idx="1051">9.0499136411375999e-05</cx:pt>
          <cx:pt idx="1052">0.00041764672746294999</cx:pt>
          <cx:pt idx="1053">0.00036446396517954001</cx:pt>
          <cx:pt idx="1054">-0.0033412801597399251</cx:pt>
          <cx:pt idx="1055">-0.00061109140018054248</cx:pt>
          <cx:pt idx="1056">0.0097067794547689001</cx:pt>
          <cx:pt idx="1057">0.0066062371456258248</cx:pt>
          <cx:pt idx="1058">0.0047700677292205999</cx:pt>
          <cx:pt idx="1059">0.0047950332619639251</cx:pt>
          <cx:pt idx="1060">0.0030036190064019002</cx:pt>
          <cx:pt idx="1061">-0.0025451778180635501</cx:pt>
          <cx:pt idx="1062">-0.00035755688637252749</cx:pt>
          <cx:pt idx="1063">-0.00023958907939943851</cx:pt>
          <cx:pt idx="1064">-0.00012949232655420199</cx:pt>
          <cx:pt idx="1065">1.7346222710546626e-05</cx:pt>
          <cx:pt idx="1066">6.8863852563492495e-05</cx:pt>
          <cx:pt idx="1067">-0.00015441011510511124</cx:pt>
          <cx:pt idx="1068">0.0042772624937788247</cx:pt>
          <cx:pt idx="1069">0.0035422845126353748</cx:pt>
          <cx:pt idx="1070">0.0047667270887460002</cx:pt>
          <cx:pt idx="1071">0.013073944763554</cx:pt>
          <cx:pt idx="1072">0.0098836289409786008</cx:pt>
          <cx:pt idx="1073">0.011133918365420725</cx:pt>
          <cx:pt idx="1074">-0.0090519418884080997</cx:pt>
          <cx:pt idx="1075">-0.012951050861035825</cx:pt>
          <cx:pt idx="1076">-0.016601666279499626</cx:pt>
          <cx:pt idx="1077">-0.02583286280799825</cx:pt>
          <cx:pt idx="1078">-0.021148725151373501</cx:pt>
          <cx:pt idx="1079">-0.014792906031832274</cx:pt>
          <cx:pt idx="1080">-0.012677638796685251</cx:pt>
          <cx:pt idx="1081">-0.010551239168174799</cx:pt>
          <cx:pt idx="1082">0.0045113473339193997</cx:pt>
          <cx:pt idx="1083">0.0085141889762764249</cx:pt>
        </cx:lvl>
      </cx:numDim>
    </cx:data>
    <cx:data id="165">
      <cx:numDim type="val">
        <cx:f>Sheet2!$FJ$1:$FJ$1084</cx:f>
        <cx:lvl ptCount="1084" formatCode="0.00E+00">
          <cx:pt idx="0">4.7695074376436301e-05</cx:pt>
          <cx:pt idx="1">-0.00017010344277169901</cx:pt>
          <cx:pt idx="2">-0.00021722117417020701</cx:pt>
          <cx:pt idx="3">0.00061626431987965905</cx:pt>
          <cx:pt idx="4">-0.000240938546334483</cx:pt>
          <cx:pt idx="5">0.000315202932230701</cx:pt>
          <cx:pt idx="6">-0.00067635924325269996</cx:pt>
          <cx:pt idx="7">6.6090023030716805e-05</cx:pt>
          <cx:pt idx="8">6.2744473754544202e-05</cx:pt>
          <cx:pt idx="9">-0.000343138578926352</cx:pt>
          <cx:pt idx="10">-0.00024507431031921002</cx:pt>
          <cx:pt idx="11">0.0011346649829952499</cx:pt>
          <cx:pt idx="12">-0.00033845533750453402</cx:pt>
          <cx:pt idx="13">-0.00046382446444240098</cx:pt>
          <cx:pt idx="14">-0.00039931378192530699</cx:pt>
          <cx:pt idx="15">-0.00010767459874655499</cx:pt>
          <cx:pt idx="16">0.00018179886012541501</cx:pt>
          <cx:pt idx="17">0.00043987525757313198</cx:pt>
          <cx:pt idx="18">0.00020735424612647199</cx:pt>
          <cx:pt idx="19">0.00048046799097004403</cx:pt>
          <cx:pt idx="20">-7.0831536110938696e-05</cx:pt>
          <cx:pt idx="21">0.00040306656297069002</cx:pt>
          <cx:pt idx="22">-0.00037734292042489599</cx:pt>
          <cx:pt idx="23">0.00023160808446852301</cx:pt>
          <cx:pt idx="24">-0.00071486448390085001</cx:pt>
          <cx:pt idx="25">0.00049203457115815498</cx:pt>
          <cx:pt idx="26">-1.5823736177442399e-05</cx:pt>
          <cx:pt idx="27">-0.00051773743805943995</cx:pt>
          <cx:pt idx="28">-0.00031112263159902497</cx:pt>
          <cx:pt idx="29">0.00028109123123115301</cx:pt>
          <cx:pt idx="30">-0.00055017079716234395</cx:pt>
          <cx:pt idx="31">-0.000108671603762731</cx:pt>
          <cx:pt idx="32">0.00026801820359882098</cx:pt>
          <cx:pt idx="33">3.26211649069398e-05</cx:pt>
          <cx:pt idx="34">-0.00132183626056047</cx:pt>
          <cx:pt idx="35">-0.00242797465081546</cx:pt>
          <cx:pt idx="36">-0.0022443548089550601</cx:pt>
          <cx:pt idx="37">-0.00086218797603226601</cx:pt>
          <cx:pt idx="38">-0.00110170948685066</cx:pt>
          <cx:pt idx="39">-0.0029848211808623901</cx:pt>
          <cx:pt idx="40">-0.00429786704696343</cx:pt>
          <cx:pt idx="41">-0.0013847838479422699</cx:pt>
          <cx:pt idx="42">8.5260338110522199e-05</cx:pt>
          <cx:pt idx="43">-0.00091503934109418196</cx:pt>
          <cx:pt idx="44">-0.00149847644052758</cx:pt>
          <cx:pt idx="45">-0.0014252361926659399</cx:pt>
          <cx:pt idx="46">0.000558984853519414</cx:pt>
          <cx:pt idx="47">-0.00061436628663418403</cx:pt>
          <cx:pt idx="48">-0.00038765880872931798</cx:pt>
          <cx:pt idx="49">-0.00086850599028911199</cx:pt>
          <cx:pt idx="50">-0.0011409906745657799</cx:pt>
          <cx:pt idx="51">-0.00087922165367022495</cx:pt>
          <cx:pt idx="52">0.00029203685401932999</cx:pt>
          <cx:pt idx="53">-0.00012271549013967699</cx:pt>
          <cx:pt idx="54">0.00040180615450054798</cx:pt>
          <cx:pt idx="55">0.00013891910333519101</cx:pt>
          <cx:pt idx="56">-9.4984489265052501e-05</cx:pt>
          <cx:pt idx="57">0.00030278182328097699</cx:pt>
          <cx:pt idx="58">-0.00080194268176576704</cx:pt>
          <cx:pt idx="59">-0.0010150833013333901</cx:pt>
          <cx:pt idx="60">-0.000452180142195151</cx:pt>
          <cx:pt idx="61">-7.2101709899275994e-05</cx:pt>
          <cx:pt idx="62">-0.00066830904925519298</cx:pt>
          <cx:pt idx="63">-0.0041606578890174698</cx:pt>
          <cx:pt idx="64">-0.0041292545777045896</cx:pt>
          <cx:pt idx="65">-0.0044704237223246396</cx:pt>
          <cx:pt idx="66">-0.0091484792180713901</cx:pt>
          <cx:pt idx="67">-0.012370903030839001</cx:pt>
          <cx:pt idx="68">-0.0159245738636603</cx:pt>
          <cx:pt idx="69">-0.0137652804483104</cx:pt>
          <cx:pt idx="70">-0.01182365690043</cx:pt>
          <cx:pt idx="71">-0.0089760659791037496</cx:pt>
          <cx:pt idx="72">-0.0081773019290730994</cx:pt>
          <cx:pt idx="73">-0.0053116769502171302</cx:pt>
          <cx:pt idx="74">-0.0044585164784145996</cx:pt>
          <cx:pt idx="75">-0.00262914943936465</cx:pt>
          <cx:pt idx="76">-0.0018103652978746999</cx:pt>
          <cx:pt idx="77">-0.00214609673339562</cx:pt>
          <cx:pt idx="78">-0.0016878409285281</cx:pt>
          <cx:pt idx="79">-0.00190266865553924</cx:pt>
          <cx:pt idx="80">-0.00023598007184665699</cx:pt>
          <cx:pt idx="81">-1.52426762482865e-05</cx:pt>
          <cx:pt idx="82">-0.00023485005985790299</cx:pt>
          <cx:pt idx="83">0.00083185094967897996</cx:pt>
          <cx:pt idx="84">0.00024173383794882</cx:pt>
          <cx:pt idx="85">-0.00080023395254744405</cx:pt>
          <cx:pt idx="86">-0.00031793065922563498</cx:pt>
          <cx:pt idx="87">0.00051245491091643101</cx:pt>
          <cx:pt idx="88">-1.41067861807716e-05</cx:pt>
          <cx:pt idx="89">-0.00046905052652257</cx:pt>
          <cx:pt idx="90">-0.0024536214425238301</cx:pt>
          <cx:pt idx="91">-0.00605614017116191</cx:pt>
          <cx:pt idx="92">-0.0085548810748153504</cx:pt>
          <cx:pt idx="93">-0.014516917938716701</cx:pt>
          <cx:pt idx="94">-0.017629674395920399</cx:pt>
          <cx:pt idx="95">-0.015872079109908701</cx:pt>
          <cx:pt idx="96">-0.029920946102087499</cx:pt>
          <cx:pt idx="97">-0.041841222002367097</cx:pt>
          <cx:pt idx="98">-0.033663257563599697</cx:pt>
          <cx:pt idx="99">-0.025497457073569901</cx:pt>
          <cx:pt idx="100">-0.0079368897430135196</cx:pt>
          <cx:pt idx="101">0.0109617834551075</cx:pt>
          <cx:pt idx="102">0.018124315377732101</cx:pt>
          <cx:pt idx="103">0.015405311349053701</cx:pt>
          <cx:pt idx="104">0.0085205215911692903</cx:pt>
          <cx:pt idx="105">0.0030282939662659302</cx:pt>
          <cx:pt idx="106">0.00018945456654530799</cx:pt>
          <cx:pt idx="107">-0.00065186478336861796</cx:pt>
          <cx:pt idx="108">-0.0010485040386158399</cx:pt>
          <cx:pt idx="109">-0.0004506779128409</cx:pt>
          <cx:pt idx="110">-0.000274841736914709</cx:pt>
          <cx:pt idx="111">0.00039927611258746198</cx:pt>
          <cx:pt idx="112">0.000169313548203765</cx:pt>
          <cx:pt idx="113">-0.00035366382037400201</cx:pt>
          <cx:pt idx="114">3.50957995002382e-06</cx:pt>
          <cx:pt idx="115">0.00049641334570122797</cx:pt>
          <cx:pt idx="116">0.00083587754128108002</cx:pt>
          <cx:pt idx="117">3.9998105238073998e-05</cx:pt>
          <cx:pt idx="118">-0.0035119446137892299</cx:pt>
          <cx:pt idx="119">-0.0067773529639575201</cx:pt>
          <cx:pt idx="120">-0.0157392343106228</cx:pt>
          <cx:pt idx="121">-0.0223966860097293</cx:pt>
          <cx:pt idx="122">-0.018804027502493902</cx:pt>
          <cx:pt idx="123">-0.010913892824436401</cx:pt>
          <cx:pt idx="124">-0.032781845063008401</cx:pt>
          <cx:pt idx="125">-0.039430262357512097</cx:pt>
          <cx:pt idx="126">-0.047397878615397501</cx:pt>
          <cx:pt idx="127">-0.027937906067974399</cx:pt>
          <cx:pt idx="128">-0.00054572173008744004</cx:pt>
          <cx:pt idx="129">0.010963167313664699</cx:pt>
          <cx:pt idx="130">0.025002882793759</cx:pt>
          <cx:pt idx="131">0.0211136318734199</cx:pt>
          <cx:pt idx="132">0.00745378661804028</cx:pt>
          <cx:pt idx="133">0.015688704600314001</cx:pt>
          <cx:pt idx="134">0.013374755691024301</cx:pt>
          <cx:pt idx="135">0.014516704412310601</cx:pt>
          <cx:pt idx="136">0.0112778444249741</cx:pt>
          <cx:pt idx="137">0.0025675854512025699</cx:pt>
          <cx:pt idx="138">-0.000497779063682978</cx:pt>
          <cx:pt idx="139">-0.00036882198139332498</cx:pt>
          <cx:pt idx="140">0.00043853242375039398</cx:pt>
          <cx:pt idx="141">-0.00032112294384054898</cx:pt>
          <cx:pt idx="142">0.00033253585764314602</cx:pt>
          <cx:pt idx="143">-0.00090186887532472005</cx:pt>
          <cx:pt idx="144">-0.0030323704450874499</cx:pt>
          <cx:pt idx="145">0.0042520036941212699</cx:pt>
          <cx:pt idx="146">0.0050946544125913202</cx:pt>
          <cx:pt idx="147">-0.00067895474678182405</cx:pt>
          <cx:pt idx="148">0.0019521784673041599</cx:pt>
          <cx:pt idx="149">0.0052101922961913299</cx:pt>
          <cx:pt idx="150">0.0071479889215511202</cx:pt>
          <cx:pt idx="151">0.016163472699856098</cx:pt>
          <cx:pt idx="152">-0.0013280970866732999</cx:pt>
          <cx:pt idx="153">-0.0065533011689659698</cx:pt>
          <cx:pt idx="154">0.00383952256146452</cx:pt>
          <cx:pt idx="155">-0.018384226745789201</cx:pt>
          <cx:pt idx="156">-0.022028571480154899</cx:pt>
          <cx:pt idx="157">0.0028439283371042099</cx:pt>
          <cx:pt idx="158">0.0070620460922242896</cx:pt>
          <cx:pt idx="159">-0.015453208499890399</cx:pt>
          <cx:pt idx="160">-0.0051948867254989397</cx:pt>
          <cx:pt idx="161">-0.0072005327450026697</cx:pt>
          <cx:pt idx="162">0.0025491216286529302</cx:pt>
          <cx:pt idx="163">0.0133676903672402</cx:pt>
          <cx:pt idx="164">0.016155343781812201</cx:pt>
          <cx:pt idx="165">0.00574189482512346</cx:pt>
          <cx:pt idx="166">0.000224473975908662</cx:pt>
          <cx:pt idx="167">0.00058499452362013198</cx:pt>
          <cx:pt idx="168">-0.00078033203225331602</cx:pt>
          <cx:pt idx="169">0.00030450066298612501</cx:pt>
          <cx:pt idx="170">-0.000156391201437986</cx:pt>
          <cx:pt idx="171">-0.00073623419420259096</cx:pt>
          <cx:pt idx="172">-0.0038619180307065499</cx:pt>
          <cx:pt idx="173">0.00347746155484313</cx:pt>
          <cx:pt idx="174">0.0102051821584125</cx:pt>
          <cx:pt idx="175">-7.7504010896448805e-05</cx:pt>
          <cx:pt idx="176">0.016501464132073901</cx:pt>
          <cx:pt idx="177">0.0274068239028529</cx:pt>
          <cx:pt idx="178">0.0223229345959138</cx:pt>
          <cx:pt idx="179">0.0141945736665492</cx:pt>
          <cx:pt idx="180">0.0107693492806451</cx:pt>
          <cx:pt idx="181">0.036755878016705198</cx:pt>
          <cx:pt idx="182">0.0264202032765069</cx:pt>
          <cx:pt idx="183">0.00361273475873123</cx:pt>
          <cx:pt idx="184">0.011900363921050599</cx:pt>
          <cx:pt idx="185">0.029875416907709899</cx:pt>
          <cx:pt idx="186">0.017780404352074501</cx:pt>
          <cx:pt idx="187">-0.0049809784048639102</cx:pt>
          <cx:pt idx="188">-0.0063708603937444198</cx:pt>
          <cx:pt idx="189">-0.0126324968400627</cx:pt>
          <cx:pt idx="190">-0.0071398577819497596</cx:pt>
          <cx:pt idx="191">0.00224311106804332</cx:pt>
          <cx:pt idx="192">0.011536125403298</cx:pt>
          <cx:pt idx="193">0.0022932962990569699</cx:pt>
          <cx:pt idx="194">0.00087481747159396598</cx:pt>
          <cx:pt idx="195">8.8857378052596898e-05</cx:pt>
          <cx:pt idx="196">0.000208647321237822</cx:pt>
          <cx:pt idx="197">0.00019654924029394101</cx:pt>
          <cx:pt idx="198">0.00150123973386463</cx:pt>
          <cx:pt idx="199">0.00020757609053356974</cx:pt>
          <cx:pt idx="200">-0.0022397931697207825</cx:pt>
          <cx:pt idx="201">-0.0036842014741647749</cx:pt>
          <cx:pt idx="202">7.0974851026915756e-05</cx:pt>
          <cx:pt idx="203">-0.0018138934597946</cx:pt>
          <cx:pt idx="204">0.0011023789818627851</cx:pt>
          <cx:pt idx="205">0.0031776550255911999</cx:pt>
          <cx:pt idx="206">0.0021838017720833824</cx:pt>
          <cx:pt idx="207">0.0028331670546689748</cx:pt>
          <cx:pt idx="208">0.0095044979343979243</cx:pt>
          <cx:pt idx="209">0.0093271452563660259</cx:pt>
          <cx:pt idx="210">0.0022327541855608549</cx:pt>
          <cx:pt idx="211">-0.0038824032731818001</cx:pt>
          <cx:pt idx="212">-0.00017479912967556725</cx:pt>
          <cx:pt idx="213">0.0065997040072716248</cx:pt>
          <cx:pt idx="214">0.0021656869206570601</cx:pt>
          <cx:pt idx="215">-0.00022990830152419775</cx:pt>
          <cx:pt idx="216">-0.001072731707339255</cx:pt>
          <cx:pt idx="217">-0.0050065682298090497</cx:pt>
          <cx:pt idx="218">-0.004150221447728625</cx:pt>
          <cx:pt idx="219">0.00144681846850932</cx:pt>
          <cx:pt idx="220">0.00088062523121336497</cx:pt>
          <cx:pt idx="221">-0.0010758841822648075</cx:pt>
          <cx:pt idx="222">0.00026068641993508501</cx:pt>
          <cx:pt idx="223">-0.00013372241930175276</cx:pt>
          <cx:pt idx="224">-8.1411379568566502e-05</cx:pt>
          <cx:pt idx="225">-0.00024399762655128625</cx:pt>
          <cx:pt idx="226">0.0003875393639053175</cx:pt>
          <cx:pt idx="227">0.00072834958410276495</cx:pt>
          <cx:pt idx="228">-0.0010748488465003199</cx:pt>
          <cx:pt idx="229">-0.0025448432223036002</cx:pt>
          <cx:pt idx="230">-0.0016179298004932901</cx:pt>
          <cx:pt idx="231">-0.0012188330554903</cx:pt>
          <cx:pt idx="232">0.0054746274386847501</cx:pt>
          <cx:pt idx="233">0.0033856715536991502</cx:pt>
          <cx:pt idx="234">0.0021036999350342602</cx:pt>
          <cx:pt idx="235">0.0075070904234432502</cx:pt>
          <cx:pt idx="236">0.00330615817912705</cx:pt>
          <cx:pt idx="237">0.0020866580503994098</cx:pt>
          <cx:pt idx="238">-0.0013617990205200001</cx:pt>
          <cx:pt idx="239">0.00050024423171817498</cx:pt>
          <cx:pt idx="240">-0.0016893167207331274</cx:pt>
          <cx:pt idx="241">-0.00038047500637341001</cx:pt>
          <cx:pt idx="242">0.002916565962612575</cx:pt>
          <cx:pt idx="243">-0.0022152429437507426</cx:pt>
          <cx:pt idx="244">-0.0040876911120416252</cx:pt>
          <cx:pt idx="245">-0.002150815871573895</cx:pt>
          <cx:pt idx="246">-0.0036394510592981251</cx:pt>
          <cx:pt idx="247">-0.0025165850645852998</cx:pt>
          <cx:pt idx="248">0.00085090720085205247</cx:pt>
          <cx:pt idx="249">-0.00033120526983522252</cx:pt>
          <cx:pt idx="250">-0.00016876366593978999</cx:pt>
          <cx:pt idx="251">-2.4822589818051324e-05</cx:pt>
          <cx:pt idx="252">0.00013144346215475901</cx:pt>
          <cx:pt idx="253">3.4296525395010502e-05</cx:pt>
          <cx:pt idx="254">0.00040685601607040503</cx:pt>
          <cx:pt idx="255">0.00080922862841393997</cx:pt>
          <cx:pt idx="256">-0.0009135100959605175</cx:pt>
          <cx:pt idx="257">-0.0024996155294798824</cx:pt>
          <cx:pt idx="258">0.00040426379722639252</cx:pt>
          <cx:pt idx="259">-0.0017531633479952724</cx:pt>
          <cx:pt idx="260">0.00154969362812165</cx:pt>
          <cx:pt idx="261">0.0023819137565969724</cx:pt>
          <cx:pt idx="262">0.00050524290701537246</cx:pt>
          <cx:pt idx="263">-0.0016365420320955551</cx:pt>
          <cx:pt idx="264">-0.0015601941826242074</cx:pt>
          <cx:pt idx="265">0.0005004649347343425</cx:pt>
          <cx:pt idx="266">-0.00130355907587799</cx:pt>
          <cx:pt idx="267">0.000442680046261535</cx:pt>
          <cx:pt idx="268">-0.0002978227749598625</cx:pt>
          <cx:pt idx="269">0.0087840147528221758</cx:pt>
          <cx:pt idx="270">0.0016172542569495324</cx:pt>
          <cx:pt idx="271">-0.0012421212962240075</cx:pt>
          <cx:pt idx="272">-0.00137036618653753</cx:pt>
          <cx:pt idx="273">-0.003686030184816</cx:pt>
          <cx:pt idx="274">-0.0079078202506308991</cx:pt>
          <cx:pt idx="275">-0.0058423494143979501</cx:pt>
          <cx:pt idx="276">-0.0041169914455373748</cx:pt>
          <cx:pt idx="277">-0.0013212818363370776</cx:pt>
          <cx:pt idx="278">-1.4242062516303851e-05</cx:pt>
          <cx:pt idx="279">0.0014129154776071826</cx:pt>
          <cx:pt idx="280">-2.5707426756386749e-05</cx:pt>
          <cx:pt idx="281">3.004682041411725e-05</cx:pt>
          <cx:pt idx="282">0.00053140422522806002</cx:pt>
          <cx:pt idx="283">0.00048222027504122499</cx:pt>
          <cx:pt idx="284">-0.0020854190021609149</cx:pt>
          <cx:pt idx="285">-0.0029944206446670752</cx:pt>
          <cx:pt idx="286">-0.0015741198096972775</cx:pt>
          <cx:pt idx="287">-0.0042781573247409497</cx:pt>
          <cx:pt idx="288">-0.0023242389418058327</cx:pt>
          <cx:pt idx="289">0.0025045729853202252</cx:pt>
          <cx:pt idx="290">-0.00062389159932860249</cx:pt>
          <cx:pt idx="291">-0.0064309492575638496</cx:pt>
          <cx:pt idx="292">-0.002624932350259675</cx:pt>
          <cx:pt idx="293">-0.0039085744701647246</cx:pt>
          <cx:pt idx="294">-0.0057460565578448999</cx:pt>
          <cx:pt idx="295">-0.0003096744067727925</cx:pt>
          <cx:pt idx="296">0.0037929253355210748</cx:pt>
          <cx:pt idx="297">0.00346881033114105</cx:pt>
          <cx:pt idx="298">0.0032856302161882751</cx:pt>
          <cx:pt idx="299">0.016671030627750799</cx:pt>
          <cx:pt idx="300">-0.0075013544305004799</cx:pt>
          <cx:pt idx="301">-0.041641460376485501</cx:pt>
          <cx:pt idx="302">-0.030026155267522298</cx:pt>
          <cx:pt idx="303">-0.0230925901290291</cx:pt>
          <cx:pt idx="304">-0.0113139196103489</cx:pt>
          <cx:pt idx="305">0.00027367957800368201</cx:pt>
          <cx:pt idx="306">-3.9197459766240702e-05</cx:pt>
          <cx:pt idx="307">0.0028208948236711599</cx:pt>
          <cx:pt idx="308">-0.00012456395665807601</cx:pt>
          <cx:pt idx="309">-0.00071001338652259399</cx:pt>
          <cx:pt idx="310">0.0045340136058962203</cx:pt>
          <cx:pt idx="311">0.0010983096745268901</cx:pt>
          <cx:pt idx="312">-0.0101795690114401</cx:pt>
          <cx:pt idx="313">-0.0018580839599325501</cx:pt>
          <cx:pt idx="314">0.01682619179221</cx:pt>
          <cx:pt idx="315">0.010589218398886499</cx:pt>
          <cx:pt idx="316">0.024333870384789999</cx:pt>
          <cx:pt idx="317">0.021019573871511099</cx:pt>
          <cx:pt idx="318">0.0181798741420083</cx:pt>
          <cx:pt idx="319">-0.00308704272433651</cx:pt>
          <cx:pt idx="320">-0.0025051150267277099</cx:pt>
          <cx:pt idx="321">-0.016902988082115801</cx:pt>
          <cx:pt idx="322">-0.00688598158622115</cx:pt>
          <cx:pt idx="323">0.0148454259895195</cx:pt>
          <cx:pt idx="324">0.0310951727280083</cx:pt>
          <cx:pt idx="325">0.020056768487651099</cx:pt>
          <cx:pt idx="326">0.0081734544381563204</cx:pt>
          <cx:pt idx="327">0.0034888143110846101</cx:pt>
          <cx:pt idx="328">-0.0043245237628513102</cx:pt>
          <cx:pt idx="329">-0.0150778715946117</cx:pt>
          <cx:pt idx="330">-0.0023411131683049699</cx:pt>
          <cx:pt idx="331">-0.021569759492305999</cx:pt>
          <cx:pt idx="332">-0.0196404363984111</cx:pt>
          <cx:pt idx="333">-0.0058397204140062603</cx:pt>
          <cx:pt idx="334">-0.00120110132429855</cx:pt>
          <cx:pt idx="335">-4.8611478254551202e-05</cx:pt>
          <cx:pt idx="336">0.00013804040129148401</cx:pt>
          <cx:pt idx="337">-0.000219824666048586</cx:pt>
          <cx:pt idx="338">0.00196981573629635</cx:pt>
          <cx:pt idx="339">-0.00327956233214126</cx:pt>
          <cx:pt idx="340">0.0031468733156549801</cx:pt>
          <cx:pt idx="341">0.0011427410036758401</cx:pt>
          <cx:pt idx="342">0.0099407953841533</cx:pt>
          <cx:pt idx="343">0.0190236046723119</cx:pt>
          <cx:pt idx="344">0.0145838788506542</cx:pt>
          <cx:pt idx="345">-0.0017483488094816901</cx:pt>
          <cx:pt idx="346">-0.0019096510548807001</cx:pt>
          <cx:pt idx="347">-0.033891996187153897</cx:pt>
          <cx:pt idx="348">-0.022613846572605002</cx:pt>
          <cx:pt idx="349">0.0106994884330168</cx:pt>
          <cx:pt idx="350">0.01100208242392</cx:pt>
          <cx:pt idx="351">0.027264090996315798</cx:pt>
          <cx:pt idx="352">0.0054314407317599903</cx:pt>
          <cx:pt idx="353">-0.016765482814486501</cx:pt>
          <cx:pt idx="354">-0.00200205172704879</cx:pt>
          <cx:pt idx="355">-0.026683276901341001</cx:pt>
          <cx:pt idx="356">-0.0015786526528296101</cx:pt>
          <cx:pt idx="357">-0.0033547335153365902</cx:pt>
          <cx:pt idx="358">-0.0010167431418182499</cx:pt>
          <cx:pt idx="359">-0.020642163998901598</cx:pt>
          <cx:pt idx="360">-0.023542174328395199</cx:pt>
          <cx:pt idx="361">-0.0034704912460449002</cx:pt>
          <cx:pt idx="362">-0.0015799185237946</cx:pt>
          <cx:pt idx="363">0.00020293498892789001</cx:pt>
          <cx:pt idx="364">-0.00066969531289567496</cx:pt>
          <cx:pt idx="365">-0.00037180760529923401</cx:pt>
          <cx:pt idx="366">0.00097780766938040009</cx:pt>
          <cx:pt idx="367">-0.0036853282333178502</cx:pt>
          <cx:pt idx="368">0.0127185214396397</cx:pt>
          <cx:pt idx="369">-0.0049731150930887001</cx:pt>
          <cx:pt idx="370">0.0055278611910729702</cx:pt>
          <cx:pt idx="371">0.030231105068475799</cx:pt>
          <cx:pt idx="372">0.018377822548614399</cx:pt>
          <cx:pt idx="373">0.0074993210606193704</cx:pt>
          <cx:pt idx="374">-0.0048485905093340201</cx:pt>
          <cx:pt idx="375">-0.039215692504959002</cx:pt>
          <cx:pt idx="376">-0.015924806625697001</cx:pt>
          <cx:pt idx="377">0.0176845080519644</cx:pt>
          <cx:pt idx="378">0.015601063295628499</cx:pt>
          <cx:pt idx="379">0.020191635022312499</cx:pt>
          <cx:pt idx="380">0.0145908905425212</cx:pt>
          <cx:pt idx="381">0.0020596208648504298</cx:pt>
          <cx:pt idx="382">-0.026714608740325701</cx:pt>
          <cx:pt idx="383">-0.031714203139524298</cx:pt>
          <cx:pt idx="384">0.00167820192316561</cx:pt>
          <cx:pt idx="385">-0.00073184348322350996</cx:pt>
          <cx:pt idx="386">-0.015680278421244798</cx:pt>
          <cx:pt idx="387">-0.039764311172525497</cx:pt>
          <cx:pt idx="388">-0.038318306461790401</cx:pt>
          <cx:pt idx="389">-0.0128355287893988</cx:pt>
          <cx:pt idx="390">-0.0083993039188776306</cx:pt>
          <cx:pt idx="391">-0.00029649594907228699</cx:pt>
          <cx:pt idx="392">-0.00074230942766726296</cx:pt>
          <cx:pt idx="393">6.70434449425391e-05</cx:pt>
          <cx:pt idx="394">0.00022395484589896701</cx:pt>
          <cx:pt idx="395">0.00033255694446727801</cx:pt>
          <cx:pt idx="396">0.0116567031569337</cx:pt>
          <cx:pt idx="397">-0.0126420151746493</cx:pt>
          <cx:pt idx="398">-0.0032050410467880201</cx:pt>
          <cx:pt idx="399">0.032126116404091298</cx:pt>
          <cx:pt idx="400">0.0226720653792555</cx:pt>
          <cx:pt idx="401">0.0310350685027669</cx:pt>
          <cx:pt idx="402">-0.00055057198391932202</cx:pt>
          <cx:pt idx="403">-0.023916653117011001</cx:pt>
          <cx:pt idx="404">0.0026122930586282901</cx:pt>
          <cx:pt idx="405">0.024157056048698101</cx:pt>
          <cx:pt idx="406">0.0130891421389708</cx:pt>
          <cx:pt idx="407">0.041210238375255399</cx:pt>
          <cx:pt idx="408">0.016775185365405398</cx:pt>
          <cx:pt idx="409">0.00166693704617408</cx:pt>
          <cx:pt idx="410">-0.0106040767784126</cx:pt>
          <cx:pt idx="411">0.0022894462627248199</cx:pt>
          <cx:pt idx="412">0.014655271258769901</cx:pt>
          <cx:pt idx="413">-0.0025469568098332399</cx:pt>
          <cx:pt idx="414">-0.024884113607284899</cx:pt>
          <cx:pt idx="415">-0.039816449309155802</cx:pt>
          <cx:pt idx="416">-0.043123122595238803</cx:pt>
          <cx:pt idx="417">-0.014942589739334501</cx:pt>
          <cx:pt idx="418">-0.0041826707394190896</cx:pt>
          <cx:pt idx="419">5.8213204195367903e-05</cx:pt>
          <cx:pt idx="420">-0.00019555441884105601</cx:pt>
          <cx:pt idx="421">-0.00024887637691988</cx:pt>
          <cx:pt idx="422">-0.00097855653065905706</cx:pt>
          <cx:pt idx="423">0.0023666541695774698</cx:pt>
          <cx:pt idx="424">0.0088156493158444704</cx:pt>
          <cx:pt idx="425">-0.0055688147914255597</cx:pt>
          <cx:pt idx="426">-0.0010819504052036299</cx:pt>
          <cx:pt idx="427">0.020351116868258901</cx:pt>
          <cx:pt idx="428">0.028562450700512099</cx:pt>
          <cx:pt idx="429">0.037373562025358499</cx:pt>
          <cx:pt idx="430">0.049618077567562001</cx:pt>
          <cx:pt idx="431">0.038293011924851302</cx:pt>
          <cx:pt idx="432">0.023045158649334801</cx:pt>
          <cx:pt idx="433">0.015694579075058598</cx:pt>
          <cx:pt idx="434">0.013231886087710001</cx:pt>
          <cx:pt idx="435">0.0505177574548418</cx:pt>
          <cx:pt idx="436">0.0295695850248021</cx:pt>
          <cx:pt idx="437">0.031804073737539497</cx:pt>
          <cx:pt idx="438">0.0078945672787426695</cx:pt>
          <cx:pt idx="439">0.012098111589383899</cx:pt>
          <cx:pt idx="440">0.01743607476352</cx:pt>
          <cx:pt idx="441">0.0138552877608243</cx:pt>
          <cx:pt idx="442">0.0013624961478004699</cx:pt>
          <cx:pt idx="443">-0.0161417068717228</cx:pt>
          <cx:pt idx="444">-0.033610835157762801</cx:pt>
          <cx:pt idx="445">-0.0197073097249988</cx:pt>
          <cx:pt idx="446">-0.0011487610974379599</cx:pt>
          <cx:pt idx="447">-0.0011165197041335499</cx:pt>
          <cx:pt idx="448">0.00040988509045862602</cx:pt>
          <cx:pt idx="449">-0.00033561270678022901</cx:pt>
          <cx:pt idx="450">-0.00084833126104098204</cx:pt>
          <cx:pt idx="451">-0.0040424913391882899</cx:pt>
          <cx:pt idx="452">-0.0033148133347431102</cx:pt>
          <cx:pt idx="453">-0.0087737927049850208</cx:pt>
          <cx:pt idx="454">0.0051916071834989504</cx:pt>
          <cx:pt idx="455">0.016722390242525899</cx:pt>
          <cx:pt idx="456">0.035502795362931702</cx:pt>
          <cx:pt idx="457">0.045495009228482999</cx:pt>
          <cx:pt idx="458">0.071106945980501698</cx:pt>
          <cx:pt idx="459">0.078047848185444593</cx:pt>
          <cx:pt idx="460">0.095610859322773495</cx:pt>
          <cx:pt idx="461">0.064160122446334206</cx:pt>
          <cx:pt idx="462">0.0031009992634804901</cx:pt>
          <cx:pt idx="463">0.040168650319056601</cx:pt>
          <cx:pt idx="464">0.012843805157559601</cx:pt>
          <cx:pt idx="465">0.0097660539503250793</cx:pt>
          <cx:pt idx="466">0.011056831611519101</cx:pt>
          <cx:pt idx="467">0.0146314935169245</cx:pt>
          <cx:pt idx="468">0.010560382540282199</cx:pt>
          <cx:pt idx="469">-0.0050640087274419496</cx:pt>
          <cx:pt idx="470">-0.0066161536246790702</cx:pt>
          <cx:pt idx="471">-0.010010809659662201</cx:pt>
          <cx:pt idx="472">-0.022968356186983702</cx:pt>
          <cx:pt idx="473">-0.0221763869926795</cx:pt>
          <cx:pt idx="474">-0.0050496382986651598</cx:pt>
          <cx:pt idx="475">0.000175466559650328</cx:pt>
          <cx:pt idx="476">0.00022125668906337699</cx:pt>
          <cx:pt idx="477">-0.00016547689858560299</cx:pt>
          <cx:pt idx="478">-0.00211025239650577</cx:pt>
          <cx:pt idx="479">-0.010167460161053301</cx:pt>
          <cx:pt idx="480">-0.0148182893741216</cx:pt>
          <cx:pt idx="481">-0.0150254704558498</cx:pt>
          <cx:pt idx="482">-0.012333134475964199</cx:pt>
          <cx:pt idx="483">0.0061874340584983497</cx:pt>
          <cx:pt idx="484">0.020735474234285099</cx:pt>
          <cx:pt idx="485">0.027131173795353201</cx:pt>
          <cx:pt idx="486">0.0490575876298492</cx:pt>
          <cx:pt idx="487">0.065804089598834895</cx:pt>
          <cx:pt idx="488">0.079902815108379197</cx:pt>
          <cx:pt idx="489">0.055070270503286702</cx:pt>
          <cx:pt idx="490">-0.00187508510135816</cx:pt>
          <cx:pt idx="491">0.043388169297510201</cx:pt>
          <cx:pt idx="492">-0.0076797987925019502</cx:pt>
          <cx:pt idx="493">-0.018414155650989798</cx:pt>
          <cx:pt idx="494">-0.0088676016212377896</cx:pt>
          <cx:pt idx="495">-0.01137304141857</cx:pt>
          <cx:pt idx="496">-0.014893087656129801</cx:pt>
          <cx:pt idx="497">-0.0117420019515157</cx:pt>
          <cx:pt idx="498">-0.0077713315062304502</cx:pt>
          <cx:pt idx="499">-0.0110291582048657</cx:pt>
          <cx:pt idx="500">-0.018972868780303499</cx:pt>
          <cx:pt idx="501">-0.0108224539748058</cx:pt>
          <cx:pt idx="502">-0.00215405550666211</cx:pt>
          <cx:pt idx="503">-0.00089863716933341804</cx:pt>
          <cx:pt idx="504">0.00033356823377020899</cx:pt>
          <cx:pt idx="505">-0.00012577985358802401</cx:pt>
          <cx:pt idx="506">-0.0011056625641910299</cx:pt>
          <cx:pt idx="507">-0.0100113263262508</cx:pt>
          <cx:pt idx="508">-0.0171005169928364</cx:pt>
          <cx:pt idx="509">-0.017601278692255799</cx:pt>
          <cx:pt idx="510">-0.0321395971512786</cx:pt>
          <cx:pt idx="511">-0.034457435875540302</cx:pt>
          <cx:pt idx="512">-0.030169639433671101</cx:pt>
          <cx:pt idx="513">-0.0322114711635016</cx:pt>
          <cx:pt idx="514">-0.024207685200441399</cx:pt>
          <cx:pt idx="515">0.0048077137006438198</cx:pt>
          <cx:pt idx="516">-0.0129001290761112</cx:pt>
          <cx:pt idx="517">-0.0017457424049980501</cx:pt>
          <cx:pt idx="518">-0.013184451658890799</cx:pt>
          <cx:pt idx="519">-0.0209317954626571</cx:pt>
          <cx:pt idx="520">-0.029957220166202302</cx:pt>
          <cx:pt idx="521">-0.0036291745957904302</cx:pt>
          <cx:pt idx="522">-0.028679884803105599</cx:pt>
          <cx:pt idx="523">-0.025647353323989</cx:pt>
          <cx:pt idx="524">-0.015652028652586299</cx:pt>
          <cx:pt idx="525">-0.0116139173940315</cx:pt>
          <cx:pt idx="526">-0.017738048236347701</cx:pt>
          <cx:pt idx="527">-0.022236031437489201</cx:pt>
          <cx:pt idx="528">-0.0229938273375354</cx:pt>
          <cx:pt idx="529">-0.0079539523826616092</cx:pt>
          <cx:pt idx="530">0.00156518883528199</cx:pt>
          <cx:pt idx="531">-9.0321074239794398e-05</cx:pt>
          <cx:pt idx="532">0.000112136161575656</cx:pt>
          <cx:pt idx="533">-0.000189920517749076</cx:pt>
          <cx:pt idx="534">-0.00042519835005781802</cx:pt>
          <cx:pt idx="535">-0.0087656169237392296</cx:pt>
          <cx:pt idx="536">-0.016852415680625399</cx:pt>
          <cx:pt idx="537">-0.023711774799207198</cx:pt>
          <cx:pt idx="538">-0.044648424955708997</cx:pt>
          <cx:pt idx="539">-0.053597059384539701</cx:pt>
          <cx:pt idx="540">-0.065878316888745694</cx:pt>
          <cx:pt idx="541">-0.082230852381770095</cx:pt>
          <cx:pt idx="542">-0.094561846829728402</cx:pt>
          <cx:pt idx="543">-0.080416345412587895</cx:pt>
          <cx:pt idx="544">-0.080663021175628596</cx:pt>
          <cx:pt idx="545">-0.0675658869877062</cx:pt>
          <cx:pt idx="546">-0.035425454539107802</cx:pt>
          <cx:pt idx="547">-0.035916909721594802</cx:pt>
          <cx:pt idx="548">-0.0316480065357772</cx:pt>
          <cx:pt idx="549">-0.0054612368654515797</cx:pt>
          <cx:pt idx="550">-0.021681277560443201</cx:pt>
          <cx:pt idx="551">-0.0101682630523103</cx:pt>
          <cx:pt idx="552">-0.016971135101562</cx:pt>
          <cx:pt idx="553">-0.0107811705801183</cx:pt>
          <cx:pt idx="554">-0.020440616002004801</cx:pt>
          <cx:pt idx="555">-0.027185828934548</cx:pt>
          <cx:pt idx="556">-0.0177266323853916</cx:pt>
          <cx:pt idx="557">-0.0055431708718427196</cx:pt>
          <cx:pt idx="558">-0.0021375029647409298</cx:pt>
          <cx:pt idx="559">0.00014257977854520399</cx:pt>
          <cx:pt idx="560">-0.00084688516733396702</cx:pt>
          <cx:pt idx="561">-0.00045227926060207398</cx:pt>
          <cx:pt idx="562">-0.00050656384084249895</cx:pt>
          <cx:pt idx="563">-0.0050924170199652501</cx:pt>
          <cx:pt idx="564">-0.0149296756464495</cx:pt>
          <cx:pt idx="565">-0.0242183343057636</cx:pt>
          <cx:pt idx="566">-0.044238223085752697</cx:pt>
          <cx:pt idx="567">-0.059614094670885603</cx:pt>
          <cx:pt idx="568">-0.060428321260634299</cx:pt>
          <cx:pt idx="569">-0.077988007234671003</cx:pt>
          <cx:pt idx="570">-0.095957496688719807</cx:pt>
          <cx:pt idx="571">-0.098509931159532604</cx:pt>
          <cx:pt idx="572">-0.085254336759182495</cx:pt>
          <cx:pt idx="573">-0.018580160442915699</cx:pt>
          <cx:pt idx="574">-0.011385671413868301</cx:pt>
          <cx:pt idx="575">-0.0323672648213187</cx:pt>
          <cx:pt idx="576">-0.0117816208476305</cx:pt>
          <cx:pt idx="577">-0.0051179093690720103</cx:pt>
          <cx:pt idx="578">-0.013850546006889401</cx:pt>
          <cx:pt idx="579">-0.011930450251738899</cx:pt>
          <cx:pt idx="580">-0.0084356998928901104</cx:pt>
          <cx:pt idx="581">0.0044593791479643303</cx:pt>
          <cx:pt idx="582">-0.00359816342582207</cx:pt>
          <cx:pt idx="583">-0.0154734114199905</cx:pt>
          <cx:pt idx="584">-0.00378907608883614</cx:pt>
          <cx:pt idx="585">0.000292011036246404</cx:pt>
          <cx:pt idx="586">-0.00104045496408537</cx:pt>
          <cx:pt idx="587">-0.000201724162624615</cx:pt>
          <cx:pt idx="588">-0.00078875720732504305</cx:pt>
          <cx:pt idx="589">-0.00106857354492998</cx:pt>
          <cx:pt idx="590">-0.00050491543002041</cx:pt>
          <cx:pt idx="591">-0.0036646887527581099</cx:pt>
          <cx:pt idx="592">-0.0134546116177008</cx:pt>
          <cx:pt idx="593">-0.023071371324696999</cx:pt>
          <cx:pt idx="594">-0.033290245776113801</cx:pt>
          <cx:pt idx="595">-0.0342807459960216</cx:pt>
          <cx:pt idx="596">-0.026232296126648201</cx:pt>
          <cx:pt idx="597">-0.036357038863719403</cx:pt>
          <cx:pt idx="598">-0.032045290390735899</cx:pt>
          <cx:pt idx="599">-0.045678471062469299</cx:pt>
          <cx:pt idx="600">-0.00747431806091716</cx:pt>
          <cx:pt idx="601">0.0010544810457508199</cx:pt>
          <cx:pt idx="602">0.00140192253153872</cx:pt>
          <cx:pt idx="603">-0.0181068398419332</cx:pt>
          <cx:pt idx="604">-0.0022919988063680699</cx:pt>
          <cx:pt idx="605">-0.029936824327231201</cx:pt>
          <cx:pt idx="606">-0.025699574262995802</cx:pt>
          <cx:pt idx="607">-0.045001267193523299</cx:pt>
          <cx:pt idx="608">-0.023645271149045102</cx:pt>
          <cx:pt idx="609">-0.00052008238973535504</cx:pt>
          <cx:pt idx="610">-0.0067570462729797604</cx:pt>
          <cx:pt idx="611">-0.0120617630249107</cx:pt>
          <cx:pt idx="612">0.00488358174152619</cx:pt>
          <cx:pt idx="613">0.0015289489846165899</cx:pt>
          <cx:pt idx="614">-0.00076094603190721599</cx:pt>
          <cx:pt idx="615">0.00016218878081544901</cx:pt>
          <cx:pt idx="616">-0.000607183868868339</cx:pt>
          <cx:pt idx="617">-0.000227700673627274</cx:pt>
          <cx:pt idx="618">-0.00221378112953485</cx:pt>
          <cx:pt idx="619">-0.0055325155246303903</cx:pt>
          <cx:pt idx="620">-0.0095515343383947206</cx:pt>
          <cx:pt idx="621">-0.015397267677835899</cx:pt>
          <cx:pt idx="622">-0.020483302443175599</cx:pt>
          <cx:pt idx="623">-0.014224392333336</cx:pt>
          <cx:pt idx="624">-0.0019997600284566101</cx:pt>
          <cx:pt idx="625">-0.0150932453441991</cx:pt>
          <cx:pt idx="626">0.0057377517407106596</cx:pt>
          <cx:pt idx="627">0.0070066414898321498</cx:pt>
          <cx:pt idx="628">0.027007470606401102</cx:pt>
          <cx:pt idx="629">0.0035451501201916999</cx:pt>
          <cx:pt idx="630">-0.00124930627123153</cx:pt>
          <cx:pt idx="631">-0.027807791089043601</cx:pt>
          <cx:pt idx="632">-0.0299849248330652</cx:pt>
          <cx:pt idx="633">-0.045665151214952897</cx:pt>
          <cx:pt idx="634">-0.052439793908577101</cx:pt>
          <cx:pt idx="635">-0.052116884744584098</cx:pt>
          <cx:pt idx="636">-0.0279212003118662</cx:pt>
          <cx:pt idx="637">-0.01564957472053</cx:pt>
          <cx:pt idx="638">0.000114718617381953</cx:pt>
          <cx:pt idx="639">0.00084956515527558399</cx:pt>
          <cx:pt idx="640">0.0053093524617337899</cx:pt>
          <cx:pt idx="641">0.0053458220911608697</cx:pt>
          <cx:pt idx="642">0.0021146960594797099</cx:pt>
          <cx:pt idx="643">0.00053240630249542001</cx:pt>
          <cx:pt idx="644">0.000570854780620118</cx:pt>
          <cx:pt idx="645">-5.0922270908041698e-05</cx:pt>
          <cx:pt idx="646">-0.0011021790101503599</cx:pt>
          <cx:pt idx="647">-0.0039393297218218099</cx:pt>
          <cx:pt idx="648">-0.0056232303453104503</cx:pt>
          <cx:pt idx="649">-0.0021476976169013998</cx:pt>
          <cx:pt idx="650">-0.0018121309440236101</cx:pt>
          <cx:pt idx="651">-0.00123232291348405</cx:pt>
          <cx:pt idx="652">0.0078211262637146294</cx:pt>
          <cx:pt idx="653">-0.00427885168030791</cx:pt>
          <cx:pt idx="654">0.0071341485286146597</cx:pt>
          <cx:pt idx="655">0.017060836383521401</cx:pt>
          <cx:pt idx="656">0.0059840910566974397</cx:pt>
          <cx:pt idx="657">-0.0082349889270678499</cx:pt>
          <cx:pt idx="658">-0.012630271845306599</cx:pt>
          <cx:pt idx="659">-0.0278368769410418</cx:pt>
          <cx:pt idx="660">-0.027670514385190501</cx:pt>
          <cx:pt idx="661">-0.025262487941016501</cx:pt>
          <cx:pt idx="662">-0.045126361548897702</cx:pt>
          <cx:pt idx="663">-0.047327323900994402</cx:pt>
          <cx:pt idx="664">-0.022460706523157299</cx:pt>
          <cx:pt idx="665">-0.0043475936728786498</cx:pt>
          <cx:pt idx="666">0.00490398751942802</cx:pt>
          <cx:pt idx="667">0.0065316550117508303</cx:pt>
          <cx:pt idx="668">0.0103092766301699</cx:pt>
          <cx:pt idx="669">0.0055922044432761596</cx:pt>
          <cx:pt idx="670">0.00096166052112655297</cx:pt>
          <cx:pt idx="671">-0.00059045173526666599</cx:pt>
          <cx:pt idx="672">0.000104101387518942</cx:pt>
          <cx:pt idx="673">-0.00070568786915593698</cx:pt>
          <cx:pt idx="674">-0.00065234183968789004</cx:pt>
          <cx:pt idx="675">-4.0315028535844098e-07</cx:pt>
          <cx:pt idx="676">0.0063152889740394199</cx:pt>
          <cx:pt idx="677">0.0147143276771915</cx:pt>
          <cx:pt idx="678">0.019658761668089102</cx:pt>
          <cx:pt idx="679">0.030711228459991299</cx:pt>
          <cx:pt idx="680">0.044522005398134397</cx:pt>
          <cx:pt idx="681">0.018754897489228199</cx:pt>
          <cx:pt idx="682">0.025047820222174801</cx:pt>
          <cx:pt idx="683">0.012132921550772099</cx:pt>
          <cx:pt idx="684">-0.0099519010139834992</cx:pt>
          <cx:pt idx="685">-0.0013394897702429999</cx:pt>
          <cx:pt idx="686">-0.0073610827355516904</cx:pt>
          <cx:pt idx="687">-0.011992087498197799</cx:pt>
          <cx:pt idx="688">-0.0023362981180162401</cx:pt>
          <cx:pt idx="689">-0.015846449487245898</cx:pt>
          <cx:pt idx="690">-0.039962847489653203</cx:pt>
          <cx:pt idx="691">-0.0251729428780481</cx:pt>
          <cx:pt idx="692">0.00037187447147014099</cx:pt>
          <cx:pt idx="693">0.0131122024666859</cx:pt>
          <cx:pt idx="694">0.015472561490477601</cx:pt>
          <cx:pt idx="695">0.0113226795340075</cx:pt>
          <cx:pt idx="696">-0.0013782271435618799</cx:pt>
          <cx:pt idx="697">9.6949599662536603e-06</cx:pt>
          <cx:pt idx="698">-0.00032942795616548699</cx:pt>
          <cx:pt idx="699">-0.00021883937427599301</cx:pt>
          <cx:pt idx="700">0.00027609327811788299</cx:pt>
          <cx:pt idx="701">0.00039303967709093597</cx:pt>
          <cx:pt idx="702">-0.00010374821721250099</cx:pt>
          <cx:pt idx="703">1.95877589233189e-06</cx:pt>
          <cx:pt idx="704">0.00503509540660257</cx:pt>
          <cx:pt idx="705">0.010286474745747501</cx:pt>
          <cx:pt idx="706">0.0115028693788412</cx:pt>
          <cx:pt idx="707">0.022303480003170398</cx:pt>
          <cx:pt idx="708">0.034934474645864903</cx:pt>
          <cx:pt idx="709">0.029112889416868799</cx:pt>
          <cx:pt idx="710">0.015849518219473901</cx:pt>
          <cx:pt idx="711">0.0145395290644116</cx:pt>
          <cx:pt idx="712">0.0069810757833780402</cx:pt>
          <cx:pt idx="713">0.015495828261193501</cx:pt>
          <cx:pt idx="714">0.0099128755619261304</cx:pt>
          <cx:pt idx="715">0.0016276708211068001</cx:pt>
          <cx:pt idx="716">0.0088872613958705399</cx:pt>
          <cx:pt idx="717">-0.016387140686286199</cx:pt>
          <cx:pt idx="718">-0.0110119819473456</cx:pt>
          <cx:pt idx="719">0.0040499775638357096</cx:pt>
          <cx:pt idx="720">0.0095823891505914909</cx:pt>
          <cx:pt idx="721">0.0048265014112507101</cx:pt>
          <cx:pt idx="722">0.00068081722881590298</cx:pt>
          <cx:pt idx="723">-0.00090260221610687801</cx:pt>
          <cx:pt idx="724">-0.0026873391740024101</cx:pt>
          <cx:pt idx="725">-3.3231848525400497e-05</cx:pt>
          <cx:pt idx="726">-0.00063818783967453197</cx:pt>
          <cx:pt idx="727">0.00027244564648247699</cx:pt>
          <cx:pt idx="728">0.00074304435510293403</cx:pt>
          <cx:pt idx="729">-0.000348334820675988</cx:pt>
          <cx:pt idx="730">-8.70040503264166e-05</cx:pt>
          <cx:pt idx="731">-0.00032493672599535802</cx:pt>
          <cx:pt idx="732">0.0015328399307952599</cx:pt>
          <cx:pt idx="733">0.0038450355522186802</cx:pt>
          <cx:pt idx="734">0.0080574829946745193</cx:pt>
          <cx:pt idx="735">0.0115737301746245</cx:pt>
          <cx:pt idx="736">0.0175061737254876</cx:pt>
          <cx:pt idx="737">0.024441253312743001</cx:pt>
          <cx:pt idx="738">0.023036662592915601</cx:pt>
          <cx:pt idx="739">0.0202770516377976</cx:pt>
          <cx:pt idx="740">0.024505381188801498</cx:pt>
          <cx:pt idx="741">0.027983266251552501</cx:pt>
          <cx:pt idx="742">0.040673895166477299</cx:pt>
          <cx:pt idx="743">0.0291464682125178</cx:pt>
          <cx:pt idx="744">0.023165575568437</cx:pt>
          <cx:pt idx="745">0.017846490520131299</cx:pt>
          <cx:pt idx="746">0.0176417650060385</cx:pt>
          <cx:pt idx="747">0.010810199559467999</cx:pt>
          <cx:pt idx="748">0.0060208782731096802</cx:pt>
          <cx:pt idx="749">0.0040785427348015201</cx:pt>
          <cx:pt idx="750">0.00144436905442892</cx:pt>
          <cx:pt idx="751">0.00094437823490069802</cx:pt>
          <cx:pt idx="752">-0.00026095288486367799</cx:pt>
          <cx:pt idx="753">5.83002900743192e-05</cx:pt>
          <cx:pt idx="754">0.000709510573427779</cx:pt>
          <cx:pt idx="755">0.000182652547933685</cx:pt>
          <cx:pt idx="756">-0.000274567905109626</cx:pt>
          <cx:pt idx="757">-0.00070813465545479203</cx:pt>
          <cx:pt idx="758">0.00016583011447174399</cx:pt>
          <cx:pt idx="759">-0.00019186105771853201</cx:pt>
          <cx:pt idx="760">-0.00017174082024682099</cx:pt>
          <cx:pt idx="761">-0.000214741258754872</cx:pt>
          <cx:pt idx="762">1.4713918257789699e-05</cx:pt>
          <cx:pt idx="763">0.0018641421378157901</cx:pt>
          <cx:pt idx="764">0.00133384299048433</cx:pt>
          <cx:pt idx="765">0.0019351764241759899</cx:pt>
          <cx:pt idx="766">0.00066019717793827095</cx:pt>
          <cx:pt idx="767">0.00031142837565450299</cx:pt>
          <cx:pt idx="768">0.0019325203020849301</cx:pt>
          <cx:pt idx="769">0.0021135853098879802</cx:pt>
          <cx:pt idx="770">0.00699151598157221</cx:pt>
          <cx:pt idx="771">0.0041448359030369199</cx:pt>
          <cx:pt idx="772">0.00385132755304135</cx:pt>
          <cx:pt idx="773">0.0040168530534119996</cx:pt>
          <cx:pt idx="774">0.0085351576480990499</cx:pt>
          <cx:pt idx="775">0.00315913136983099</cx:pt>
          <cx:pt idx="776">0.00096836230604379996</cx:pt>
          <cx:pt idx="777">0.00059261951615839897</cx:pt>
          <cx:pt idx="778">0.0010525368604578</cx:pt>
          <cx:pt idx="779">0.000130102865248618</cx:pt>
          <cx:pt idx="780">-0.00045727228886495398</cx:pt>
          <cx:pt idx="781">0.000180306435028598</cx:pt>
          <cx:pt idx="782">-0.00051502986140646002</cx:pt>
          <cx:pt idx="783">5.3554185142463998e-05</cx:pt>
          <cx:pt idx="784">0.00020757609053356974</cx:pt>
          <cx:pt idx="785">-0.0022397931697207825</cx:pt>
          <cx:pt idx="786">-0.0036842014741647749</cx:pt>
          <cx:pt idx="787">7.0974851026915756e-05</cx:pt>
          <cx:pt idx="788">-0.0018138934597946</cx:pt>
          <cx:pt idx="789">0.0011023789818627851</cx:pt>
          <cx:pt idx="790">0.0031776550255911999</cx:pt>
          <cx:pt idx="791">0.0021838017720833824</cx:pt>
          <cx:pt idx="792">0.0028331670546689748</cx:pt>
          <cx:pt idx="793">0.0095044979343979243</cx:pt>
          <cx:pt idx="794">0.0093271452563660259</cx:pt>
          <cx:pt idx="795">0.0022327541855608549</cx:pt>
          <cx:pt idx="796">-0.0038824032731818001</cx:pt>
          <cx:pt idx="797">-0.00017479912967556725</cx:pt>
          <cx:pt idx="798">0.0065997040072716248</cx:pt>
          <cx:pt idx="799">0.0021656869206570601</cx:pt>
          <cx:pt idx="800">-0.00022990830152419775</cx:pt>
          <cx:pt idx="801">-0.001072731707339255</cx:pt>
          <cx:pt idx="802">-0.0050065682298090497</cx:pt>
          <cx:pt idx="803">-0.004150221447728625</cx:pt>
          <cx:pt idx="804">0.00144681846850932</cx:pt>
          <cx:pt idx="805">0.00088062523121336497</cx:pt>
          <cx:pt idx="806">-0.0010758841822648075</cx:pt>
          <cx:pt idx="807">0.00026068641993508501</cx:pt>
          <cx:pt idx="808">-0.00013372241930175276</cx:pt>
          <cx:pt idx="809">-8.1411379568566502e-05</cx:pt>
          <cx:pt idx="810">-0.00024399762655128625</cx:pt>
          <cx:pt idx="811">0.0003875393639053175</cx:pt>
          <cx:pt idx="812">0.00072834958410276495</cx:pt>
          <cx:pt idx="813">-0.0010748488465003199</cx:pt>
          <cx:pt idx="814">-0.0025448432223036002</cx:pt>
          <cx:pt idx="815">-0.0016179298004932901</cx:pt>
          <cx:pt idx="816">-0.0012188330554903</cx:pt>
          <cx:pt idx="817">0.0054746274386847501</cx:pt>
          <cx:pt idx="818">0.0033856715536991502</cx:pt>
          <cx:pt idx="819">0.0021036999350342602</cx:pt>
          <cx:pt idx="820">0.0075070904234432502</cx:pt>
          <cx:pt idx="821">0.00330615817912705</cx:pt>
          <cx:pt idx="822">0.0020866580503994098</cx:pt>
          <cx:pt idx="823">-0.0013617990205200001</cx:pt>
          <cx:pt idx="824">0.00050024423171817498</cx:pt>
          <cx:pt idx="825">-0.0016893167207331274</cx:pt>
          <cx:pt idx="826">-0.00038047500637341001</cx:pt>
          <cx:pt idx="827">0.002916565962612575</cx:pt>
          <cx:pt idx="828">-0.0022152429437507426</cx:pt>
          <cx:pt idx="829">-0.0040876911120416252</cx:pt>
          <cx:pt idx="830">-0.002150815871573895</cx:pt>
          <cx:pt idx="831">-0.0036394510592981251</cx:pt>
          <cx:pt idx="832">-0.0025165850645852998</cx:pt>
          <cx:pt idx="833">0.00085090720085205247</cx:pt>
          <cx:pt idx="834">-0.00033120526983522252</cx:pt>
          <cx:pt idx="835">-0.00016876366593978999</cx:pt>
          <cx:pt idx="836">-2.4822589818051324e-05</cx:pt>
          <cx:pt idx="837">0.00013144346215475901</cx:pt>
          <cx:pt idx="838">3.4296525395010502e-05</cx:pt>
          <cx:pt idx="839">0.00040685601607040503</cx:pt>
          <cx:pt idx="840">0.00080922862841393997</cx:pt>
          <cx:pt idx="841">-0.0009135100959605175</cx:pt>
          <cx:pt idx="842">-0.0024996155294798824</cx:pt>
          <cx:pt idx="843">0.00040426379722639252</cx:pt>
          <cx:pt idx="844">-0.0017531633479952724</cx:pt>
          <cx:pt idx="845">0.00154969362812165</cx:pt>
          <cx:pt idx="846">0.0023819137565969724</cx:pt>
          <cx:pt idx="847">0.00050524290701537246</cx:pt>
          <cx:pt idx="848">-0.0016365420320955551</cx:pt>
          <cx:pt idx="849">-0.0015601941826242074</cx:pt>
          <cx:pt idx="850">0.0005004649347343425</cx:pt>
          <cx:pt idx="851">-0.00130355907587799</cx:pt>
          <cx:pt idx="852">0.000442680046261535</cx:pt>
          <cx:pt idx="853">-0.0002978227749598625</cx:pt>
          <cx:pt idx="854">0.0087840147528221758</cx:pt>
          <cx:pt idx="855">0.0016172542569495324</cx:pt>
          <cx:pt idx="856">-0.0012421212962240075</cx:pt>
          <cx:pt idx="857">-0.00137036618653753</cx:pt>
          <cx:pt idx="858">-0.003686030184816</cx:pt>
          <cx:pt idx="859">-0.0079078202506308991</cx:pt>
          <cx:pt idx="860">-0.0058423494143979501</cx:pt>
          <cx:pt idx="861">-0.0041169914455373748</cx:pt>
          <cx:pt idx="862">-0.0013212818363370776</cx:pt>
          <cx:pt idx="863">-1.4242062516303851e-05</cx:pt>
          <cx:pt idx="864">0.0014129154776071826</cx:pt>
          <cx:pt idx="865">-2.5707426756386749e-05</cx:pt>
          <cx:pt idx="866">3.004682041411725e-05</cx:pt>
          <cx:pt idx="867">0.00053140422522806002</cx:pt>
          <cx:pt idx="868">0.00048222027504122499</cx:pt>
          <cx:pt idx="869">-0.0020854190021609149</cx:pt>
          <cx:pt idx="870">-0.0029944206446670752</cx:pt>
          <cx:pt idx="871">-0.0015741198096972775</cx:pt>
          <cx:pt idx="872">-0.0042781573247409497</cx:pt>
          <cx:pt idx="873">-0.0023242389418058327</cx:pt>
          <cx:pt idx="874">0.0025045729853202252</cx:pt>
          <cx:pt idx="875">-0.00062389159932860249</cx:pt>
          <cx:pt idx="876">-0.0064309492575638496</cx:pt>
          <cx:pt idx="877">-0.002624932350259675</cx:pt>
          <cx:pt idx="878">-0.0039085744701647246</cx:pt>
          <cx:pt idx="879">-0.0057460565578448999</cx:pt>
          <cx:pt idx="880">-0.0003096744067727925</cx:pt>
          <cx:pt idx="881">0.0037929253355210748</cx:pt>
          <cx:pt idx="882">0.00346881033114105</cx:pt>
          <cx:pt idx="883">0.0032856302161882751</cx:pt>
          <cx:pt idx="884">0.00020757609053356974</cx:pt>
          <cx:pt idx="885">-0.0022397931697207825</cx:pt>
          <cx:pt idx="886">-0.0036842014741647749</cx:pt>
          <cx:pt idx="887">7.0974851026915756e-05</cx:pt>
          <cx:pt idx="888">-0.0018138934597946</cx:pt>
          <cx:pt idx="889">0.0011023789818627851</cx:pt>
          <cx:pt idx="890">0.0031776550255911999</cx:pt>
          <cx:pt idx="891">0.0021838017720833824</cx:pt>
          <cx:pt idx="892">0.0028331670546689748</cx:pt>
          <cx:pt idx="893">0.0095044979343979243</cx:pt>
          <cx:pt idx="894">0.0093271452563660259</cx:pt>
          <cx:pt idx="895">0.0022327541855608549</cx:pt>
          <cx:pt idx="896">-0.0038824032731818001</cx:pt>
          <cx:pt idx="897">-0.00017479912967556725</cx:pt>
          <cx:pt idx="898">0.0065997040072716248</cx:pt>
          <cx:pt idx="899">0.0021656869206570601</cx:pt>
          <cx:pt idx="900">-0.00022990830152419775</cx:pt>
          <cx:pt idx="901">-0.001072731707339255</cx:pt>
          <cx:pt idx="902">-0.0050065682298090497</cx:pt>
          <cx:pt idx="903">-0.004150221447728625</cx:pt>
          <cx:pt idx="904">0.00144681846850932</cx:pt>
          <cx:pt idx="905">0.00088062523121336497</cx:pt>
          <cx:pt idx="906">-0.0010758841822648075</cx:pt>
          <cx:pt idx="907">0.00026068641993508501</cx:pt>
          <cx:pt idx="908">-0.00013372241930175276</cx:pt>
          <cx:pt idx="909">-8.1411379568566502e-05</cx:pt>
          <cx:pt idx="910">-0.00024399762655128625</cx:pt>
          <cx:pt idx="911">0.0003875393639053175</cx:pt>
          <cx:pt idx="912">0.00072834958410276495</cx:pt>
          <cx:pt idx="913">-0.0010748488465003199</cx:pt>
          <cx:pt idx="914">-0.0025448432223036002</cx:pt>
          <cx:pt idx="915">-0.0016179298004932901</cx:pt>
          <cx:pt idx="916">-0.0012188330554903</cx:pt>
          <cx:pt idx="917">0.0054746274386847501</cx:pt>
          <cx:pt idx="918">0.0033856715536991502</cx:pt>
          <cx:pt idx="919">0.0021036999350342602</cx:pt>
          <cx:pt idx="920">0.0075070904234432502</cx:pt>
          <cx:pt idx="921">0.00330615817912705</cx:pt>
          <cx:pt idx="922">0.0020866580503994098</cx:pt>
          <cx:pt idx="923">-0.0013617990205200001</cx:pt>
          <cx:pt idx="924">0.00050024423171817498</cx:pt>
          <cx:pt idx="925">-0.0016893167207331274</cx:pt>
          <cx:pt idx="926">-0.00038047500637341001</cx:pt>
          <cx:pt idx="927">0.002916565962612575</cx:pt>
          <cx:pt idx="928">-0.0022152429437507426</cx:pt>
          <cx:pt idx="929">-0.0040876911120416252</cx:pt>
          <cx:pt idx="930">-0.002150815871573895</cx:pt>
          <cx:pt idx="931">-0.0036394510592981251</cx:pt>
          <cx:pt idx="932">-0.0025165850645852998</cx:pt>
          <cx:pt idx="933">0.00085090720085205247</cx:pt>
          <cx:pt idx="934">-0.00033120526983522252</cx:pt>
          <cx:pt idx="935">-0.00016876366593978999</cx:pt>
          <cx:pt idx="936">-2.4822589818051324e-05</cx:pt>
          <cx:pt idx="937">0.00013144346215475901</cx:pt>
          <cx:pt idx="938">3.4296525395010502e-05</cx:pt>
          <cx:pt idx="939">0.00040685601607040503</cx:pt>
          <cx:pt idx="940">0.00080922862841393997</cx:pt>
          <cx:pt idx="941">-0.0009135100959605175</cx:pt>
          <cx:pt idx="942">-0.0024996155294798824</cx:pt>
          <cx:pt idx="943">0.00040426379722639252</cx:pt>
          <cx:pt idx="944">-0.0017531633479952724</cx:pt>
          <cx:pt idx="945">0.00154969362812165</cx:pt>
          <cx:pt idx="946">0.0023819137565969724</cx:pt>
          <cx:pt idx="947">0.00050524290701537246</cx:pt>
          <cx:pt idx="948">-0.0016365420320955551</cx:pt>
          <cx:pt idx="949">-0.0015601941826242074</cx:pt>
          <cx:pt idx="950">0.0005004649347343425</cx:pt>
          <cx:pt idx="951">-0.00130355907587799</cx:pt>
          <cx:pt idx="952">0.000442680046261535</cx:pt>
          <cx:pt idx="953">-0.0002978227749598625</cx:pt>
          <cx:pt idx="954">0.0087840147528221758</cx:pt>
          <cx:pt idx="955">0.0016172542569495324</cx:pt>
          <cx:pt idx="956">-0.0012421212962240075</cx:pt>
          <cx:pt idx="957">-0.00137036618653753</cx:pt>
          <cx:pt idx="958">-0.003686030184816</cx:pt>
          <cx:pt idx="959">-0.0079078202506308991</cx:pt>
          <cx:pt idx="960">-0.0058423494143979501</cx:pt>
          <cx:pt idx="961">-0.0041169914455373748</cx:pt>
          <cx:pt idx="962">-0.0013212818363370776</cx:pt>
          <cx:pt idx="963">-1.4242062516303851e-05</cx:pt>
          <cx:pt idx="964">0.0014129154776071826</cx:pt>
          <cx:pt idx="965">-2.5707426756386749e-05</cx:pt>
          <cx:pt idx="966">3.004682041411725e-05</cx:pt>
          <cx:pt idx="967">0.00053140422522806002</cx:pt>
          <cx:pt idx="968">0.00048222027504122499</cx:pt>
          <cx:pt idx="969">-0.0020854190021609149</cx:pt>
          <cx:pt idx="970">-0.0029944206446670752</cx:pt>
          <cx:pt idx="971">-0.0015741198096972775</cx:pt>
          <cx:pt idx="972">-0.0042781573247409497</cx:pt>
          <cx:pt idx="973">-0.0023242389418058327</cx:pt>
          <cx:pt idx="974">0.0025045729853202252</cx:pt>
          <cx:pt idx="975">-0.00062389159932860249</cx:pt>
          <cx:pt idx="976">-0.0064309492575638496</cx:pt>
          <cx:pt idx="977">-0.002624932350259675</cx:pt>
          <cx:pt idx="978">-0.0039085744701647246</cx:pt>
          <cx:pt idx="979">-0.0057460565578448999</cx:pt>
          <cx:pt idx="980">-0.0003096744067727925</cx:pt>
          <cx:pt idx="981">0.0037929253355210748</cx:pt>
          <cx:pt idx="982">0.00346881033114105</cx:pt>
          <cx:pt idx="983">0.0032856302161882751</cx:pt>
          <cx:pt idx="984">0.00020757609053356974</cx:pt>
          <cx:pt idx="985">-0.0022397931697207825</cx:pt>
          <cx:pt idx="986">-0.0036842014741647749</cx:pt>
          <cx:pt idx="987">7.0974851026915756e-05</cx:pt>
          <cx:pt idx="988">-0.0018138934597946</cx:pt>
          <cx:pt idx="989">0.0011023789818627851</cx:pt>
          <cx:pt idx="990">0.0031776550255911999</cx:pt>
          <cx:pt idx="991">0.0021838017720833824</cx:pt>
          <cx:pt idx="992">0.0028331670546689748</cx:pt>
          <cx:pt idx="993">0.0095044979343979243</cx:pt>
          <cx:pt idx="994">0.0093271452563660259</cx:pt>
          <cx:pt idx="995">0.0022327541855608549</cx:pt>
          <cx:pt idx="996">-0.0038824032731818001</cx:pt>
          <cx:pt idx="997">-0.00017479912967556725</cx:pt>
          <cx:pt idx="998">0.0065997040072716248</cx:pt>
          <cx:pt idx="999">0.0021656869206570601</cx:pt>
          <cx:pt idx="1000">-0.00022990830152419775</cx:pt>
          <cx:pt idx="1001">-0.001072731707339255</cx:pt>
          <cx:pt idx="1002">-0.0050065682298090497</cx:pt>
          <cx:pt idx="1003">-0.004150221447728625</cx:pt>
          <cx:pt idx="1004">0.00144681846850932</cx:pt>
          <cx:pt idx="1005">0.00088062523121336497</cx:pt>
          <cx:pt idx="1006">-0.0010758841822648075</cx:pt>
          <cx:pt idx="1007">0.00026068641993508501</cx:pt>
          <cx:pt idx="1008">-0.00013372241930175276</cx:pt>
          <cx:pt idx="1009">-8.1411379568566502e-05</cx:pt>
          <cx:pt idx="1010">-0.00024399762655128625</cx:pt>
          <cx:pt idx="1011">0.0003875393639053175</cx:pt>
          <cx:pt idx="1012">0.00072834958410276495</cx:pt>
          <cx:pt idx="1013">-0.0010748488465003199</cx:pt>
          <cx:pt idx="1014">-0.0025448432223036002</cx:pt>
          <cx:pt idx="1015">-0.0016179298004932901</cx:pt>
          <cx:pt idx="1016">-0.0012188330554903</cx:pt>
          <cx:pt idx="1017">0.0054746274386847501</cx:pt>
          <cx:pt idx="1018">0.0033856715536991502</cx:pt>
          <cx:pt idx="1019">0.0021036999350342602</cx:pt>
          <cx:pt idx="1020">0.0075070904234432502</cx:pt>
          <cx:pt idx="1021">0.00330615817912705</cx:pt>
          <cx:pt idx="1022">0.0020866580503994098</cx:pt>
          <cx:pt idx="1023">-0.0013617990205200001</cx:pt>
          <cx:pt idx="1024">0.00050024423171817498</cx:pt>
          <cx:pt idx="1025">-0.0016893167207331274</cx:pt>
          <cx:pt idx="1026">-0.00038047500637341001</cx:pt>
          <cx:pt idx="1027">0.002916565962612575</cx:pt>
          <cx:pt idx="1028">-0.0022152429437507426</cx:pt>
          <cx:pt idx="1029">-0.0040876911120416252</cx:pt>
          <cx:pt idx="1030">-0.002150815871573895</cx:pt>
          <cx:pt idx="1031">-0.0036394510592981251</cx:pt>
          <cx:pt idx="1032">-0.0025165850645852998</cx:pt>
          <cx:pt idx="1033">0.00085090720085205247</cx:pt>
          <cx:pt idx="1034">-0.00033120526983522252</cx:pt>
          <cx:pt idx="1035">-0.00016876366593978999</cx:pt>
          <cx:pt idx="1036">-2.4822589818051324e-05</cx:pt>
          <cx:pt idx="1037">0.00013144346215475901</cx:pt>
          <cx:pt idx="1038">3.4296525395010502e-05</cx:pt>
          <cx:pt idx="1039">0.00040685601607040503</cx:pt>
          <cx:pt idx="1040">0.00080922862841393997</cx:pt>
          <cx:pt idx="1041">-0.0009135100959605175</cx:pt>
          <cx:pt idx="1042">-0.0024996155294798824</cx:pt>
          <cx:pt idx="1043">0.00040426379722639252</cx:pt>
          <cx:pt idx="1044">-0.0017531633479952724</cx:pt>
          <cx:pt idx="1045">0.00154969362812165</cx:pt>
          <cx:pt idx="1046">0.0023819137565969724</cx:pt>
          <cx:pt idx="1047">0.00050524290701537246</cx:pt>
          <cx:pt idx="1048">-0.0016365420320955551</cx:pt>
          <cx:pt idx="1049">-0.0015601941826242074</cx:pt>
          <cx:pt idx="1050">0.0005004649347343425</cx:pt>
          <cx:pt idx="1051">-0.00130355907587799</cx:pt>
          <cx:pt idx="1052">0.000442680046261535</cx:pt>
          <cx:pt idx="1053">-0.0002978227749598625</cx:pt>
          <cx:pt idx="1054">0.0087840147528221758</cx:pt>
          <cx:pt idx="1055">0.0016172542569495324</cx:pt>
          <cx:pt idx="1056">-0.0012421212962240075</cx:pt>
          <cx:pt idx="1057">-0.00137036618653753</cx:pt>
          <cx:pt idx="1058">-0.003686030184816</cx:pt>
          <cx:pt idx="1059">-0.0079078202506308991</cx:pt>
          <cx:pt idx="1060">-0.0058423494143979501</cx:pt>
          <cx:pt idx="1061">-0.0041169914455373748</cx:pt>
          <cx:pt idx="1062">-0.0013212818363370776</cx:pt>
          <cx:pt idx="1063">-1.4242062516303851e-05</cx:pt>
          <cx:pt idx="1064">0.0014129154776071826</cx:pt>
          <cx:pt idx="1065">-2.5707426756386749e-05</cx:pt>
          <cx:pt idx="1066">3.004682041411725e-05</cx:pt>
          <cx:pt idx="1067">0.00053140422522806002</cx:pt>
          <cx:pt idx="1068">0.00048222027504122499</cx:pt>
          <cx:pt idx="1069">-0.0020854190021609149</cx:pt>
          <cx:pt idx="1070">-0.0029944206446670752</cx:pt>
          <cx:pt idx="1071">-0.0015741198096972775</cx:pt>
          <cx:pt idx="1072">-0.0042781573247409497</cx:pt>
          <cx:pt idx="1073">-0.0023242389418058327</cx:pt>
          <cx:pt idx="1074">0.0025045729853202252</cx:pt>
          <cx:pt idx="1075">-0.00062389159932860249</cx:pt>
          <cx:pt idx="1076">-0.0064309492575638496</cx:pt>
          <cx:pt idx="1077">-0.002624932350259675</cx:pt>
          <cx:pt idx="1078">-0.0039085744701647246</cx:pt>
          <cx:pt idx="1079">-0.0057460565578448999</cx:pt>
          <cx:pt idx="1080">-0.0003096744067727925</cx:pt>
          <cx:pt idx="1081">0.0037929253355210748</cx:pt>
          <cx:pt idx="1082">0.00346881033114105</cx:pt>
          <cx:pt idx="1083">0.0032856302161882751</cx:pt>
        </cx:lvl>
      </cx:numDim>
    </cx:data>
    <cx:data id="166">
      <cx:numDim type="val">
        <cx:f>Sheet2!$FK$1:$FK$1084</cx:f>
        <cx:lvl ptCount="1084" formatCode="G/通用格式">
          <cx:pt idx="0">-0.00049425106918753105</cx:pt>
          <cx:pt idx="1">-7.4444556197896599e-05</cx:pt>
          <cx:pt idx="2">-0.00044565358800371002</cx:pt>
          <cx:pt idx="3">3.8621349648562797e-05</cx:pt>
          <cx:pt idx="4">0.000159976926285893</cx:pt>
          <cx:pt idx="5">-0.00028281327660938902</cx:pt>
          <cx:pt idx="6">0.00033341222177931502</cx:pt>
          <cx:pt idx="7">0.00037050345966189698</cx:pt>
          <cx:pt idx="8">-0.000293259822887356</cx:pt>
          <cx:pt idx="9">-0.000235487911938672</cx:pt>
          <cx:pt idx="10">-0.00027943238695151101</cx:pt>
          <cx:pt idx="11">-0.00072586314451850197</cx:pt>
          <cx:pt idx="12">-0.00069151810457521905</cx:pt>
          <cx:pt idx="13">-0.00047674633747753399</cx:pt>
          <cx:pt idx="14">1.8920554615073399e-05</cx:pt>
          <cx:pt idx="15">0.00075614959599436802</cx:pt>
          <cx:pt idx="16">-9.5157705773459393e-05</cx:pt>
          <cx:pt idx="17">-0.00055906568628177997</cx:pt>
          <cx:pt idx="18">-0.000291035597387599</cx:pt>
          <cx:pt idx="19">0.00036787147857301903</cx:pt>
          <cx:pt idx="20">8.9806244448061701e-05</cx:pt>
          <cx:pt idx="21">0.00057314640335139804</cx:pt>
          <cx:pt idx="22">0.000280968127446321</cx:pt>
          <cx:pt idx="23">0.00013563832473320901</cx:pt>
          <cx:pt idx="24">-0.000200560788345526</cx:pt>
          <cx:pt idx="25">-0.00065981858021808902</cx:pt>
          <cx:pt idx="26">-0.00026990623691830999</cx:pt>
          <cx:pt idx="27">-0.00080492180245714902</cx:pt>
          <cx:pt idx="28">-0.000248632632580749</cx:pt>
          <cx:pt idx="29">-2.4470504986440401e-05</cx:pt>
          <cx:pt idx="30">-0.00081523264816819397</cx:pt>
          <cx:pt idx="31">0.00077070082886282097</cx:pt>
          <cx:pt idx="32">0.00050811610278013702</cx:pt>
          <cx:pt idx="33">1.74508801209675e-05</cx:pt>
          <cx:pt idx="34">-0.00028083732862785202</cx:pt>
          <cx:pt idx="35">-0.0010923414369679899</cx:pt>
          <cx:pt idx="36">-0.00136754832512645</cx:pt>
          <cx:pt idx="37">0.00011883236399649</cx:pt>
          <cx:pt idx="38">-0.00069946804706199196</cx:pt>
          <cx:pt idx="39">-0.0025480141269027599</cx:pt>
          <cx:pt idx="40">-0.00072788234619688703</cx:pt>
          <cx:pt idx="41">-0.0026295883585789599</cx:pt>
          <cx:pt idx="42">-0.00038438482165677098</cx:pt>
          <cx:pt idx="43">0.00055613984430639399</cx:pt>
          <cx:pt idx="44">0.0024740464890948902</cx:pt>
          <cx:pt idx="45">0.00118000709133857</cx:pt>
          <cx:pt idx="46">-0.00040311646772473001</cx:pt>
          <cx:pt idx="47">-0.00028788494599665701</cx:pt>
          <cx:pt idx="48">-0.0011399111476047899</cx:pt>
          <cx:pt idx="49">-0.00102946381758127</cx:pt>
          <cx:pt idx="50">0.00041578963122406901</cx:pt>
          <cx:pt idx="51">-0.00019861958121931701</cx:pt>
          <cx:pt idx="52">0.00041476989367583998</cx:pt>
          <cx:pt idx="53">0.00025576523680972599</cx:pt>
          <cx:pt idx="54">0.00015058311502612101</cx:pt>
          <cx:pt idx="55">0.000276816857849904</cx:pt>
          <cx:pt idx="56">0.000228986591666658</cx:pt>
          <cx:pt idx="57">-0.00020793833941182399</cx:pt>
          <cx:pt idx="58">-1.7981574808420601e-05</cx:pt>
          <cx:pt idx="59">9.3767126593161205e-05</cx:pt>
          <cx:pt idx="60">0.00013180825366878901</cx:pt>
          <cx:pt idx="61">0.00033131310598013202</cx:pt>
          <cx:pt idx="62">-0.00024399245021076901</cx:pt>
          <cx:pt idx="63">-0.0014868830489364101</cx:pt>
          <cx:pt idx="64">-0.00060092761718930695</cx:pt>
          <cx:pt idx="65">-0.00048604028417177999</cx:pt>
          <cx:pt idx="66">0.00015025538379445701</cx:pt>
          <cx:pt idx="67">0.0042726364007120796</cx:pt>
          <cx:pt idx="68">-0.00102436348225584</cx:pt>
          <cx:pt idx="69">0.00342301995392484</cx:pt>
          <cx:pt idx="70">-0.012428115445339401</cx:pt>
          <cx:pt idx="71">-0.012080927747017099</cx:pt>
          <cx:pt idx="72">-0.00167333697142354</cx:pt>
          <cx:pt idx="73">0.0040410796221967598</cx:pt>
          <cx:pt idx="74">-0.0084458743741466207</cx:pt>
          <cx:pt idx="75">-0.0154857825039896</cx:pt>
          <cx:pt idx="76">-0.0094364034534649092</cx:pt>
          <cx:pt idx="77">-0.0077487546305102604</cx:pt>
          <cx:pt idx="78">-0.0040730868573877598</cx:pt>
          <cx:pt idx="79">-0.00071793493960004495</cx:pt>
          <cx:pt idx="80">0.0011503302598757301</cx:pt>
          <cx:pt idx="81">0.00044665342784611502</cx:pt>
          <cx:pt idx="82">0.00032206593812604903</cx:pt>
          <cx:pt idx="83">-4.4657683533906799e-05</cx:pt>
          <cx:pt idx="84">-0.00029305795447484199</cx:pt>
          <cx:pt idx="85">-0.00082570616644052602</cx:pt>
          <cx:pt idx="86">0.0021974757390905699</cx:pt>
          <cx:pt idx="87">0.000214995970877894</cx:pt>
          <cx:pt idx="88">-0.00062279068615211399</cx:pt>
          <cx:pt idx="89">-0.0028672867463336998</cx:pt>
          <cx:pt idx="90">-0.0013493479433723901</cx:pt>
          <cx:pt idx="91">0.00052332963920526001</cx:pt>
          <cx:pt idx="92">-0.0072749977002365797</cx:pt>
          <cx:pt idx="93">-0.0071871771447067703</cx:pt>
          <cx:pt idx="94">-0.0131688519285709</cx:pt>
          <cx:pt idx="95">0.0044051565389525401</cx:pt>
          <cx:pt idx="96">0.0150259975084556</cx:pt>
          <cx:pt idx="97">-0.0084919096718417304</cx:pt>
          <cx:pt idx="98">-0.048762016775940997</cx:pt>
          <cx:pt idx="99">-0.042565496017217597</cx:pt>
          <cx:pt idx="100">-0.031873248028208602</cx:pt>
          <cx:pt idx="101">-0.0133014569342008</cx:pt>
          <cx:pt idx="102">0.0013444460300478199</cx:pt>
          <cx:pt idx="103">-0.026838800145664601</cx:pt>
          <cx:pt idx="104">-0.038530868610859803</cx:pt>
          <cx:pt idx="105">-0.0208391787665872</cx:pt>
          <cx:pt idx="106">0.0017753089975638199</cx:pt>
          <cx:pt idx="107">0.00157494169190821</cx:pt>
          <cx:pt idx="108">-0.0022510722298869699</cx:pt>
          <cx:pt idx="109">4.3429886194366703e-05</cx:pt>
          <cx:pt idx="110">-0.00055657838420983101</cx:pt>
          <cx:pt idx="111">0.000127700790638182</cx:pt>
          <cx:pt idx="112">0.00058464712403771997</cx:pt>
          <cx:pt idx="113">0.00031052516354802498</cx:pt>
          <cx:pt idx="114">0.0043006176037009396</cx:pt>
          <cx:pt idx="115">0.00130781147399236</cx:pt>
          <cx:pt idx="116">-0.00050591449253663495</cx:pt>
          <cx:pt idx="117">0.0028312075933836799</cx:pt>
          <cx:pt idx="118">0.020201371415068101</cx:pt>
          <cx:pt idx="119">0.024601915645864801</cx:pt>
          <cx:pt idx="120">0.0140212382795184</cx:pt>
          <cx:pt idx="121">-0.00078549197029001796</cx:pt>
          <cx:pt idx="122">-0.00313006152010492</cx:pt>
          <cx:pt idx="123">0.0031168558190314399</cx:pt>
          <cx:pt idx="124">-0.0087878511348466592</cx:pt>
          <cx:pt idx="125">0.018505196089224001</cx:pt>
          <cx:pt idx="126">0.017499586117932099</cx:pt>
          <cx:pt idx="127">0.051795448408467899</cx:pt>
          <cx:pt idx="128">0.0331583693176511</cx:pt>
          <cx:pt idx="129">0.040654239145457002</cx:pt>
          <cx:pt idx="130">0.022894105360776101</cx:pt>
          <cx:pt idx="131">0.0120641160475057</cx:pt>
          <cx:pt idx="132">0.0041322520681420097</cx:pt>
          <cx:pt idx="133">-0.0089386645876494801</cx:pt>
          <cx:pt idx="134">-0.0128994867729669</cx:pt>
          <cx:pt idx="135">-0.015803079856232801</cx:pt>
          <cx:pt idx="136">-0.032434130103823199</cx:pt>
          <cx:pt idx="137">-0.00344459183254065</cx:pt>
          <cx:pt idx="138">-0.00021747137089473401</cx:pt>
          <cx:pt idx="139">-0.00287653253291967</cx:pt>
          <cx:pt idx="140">-0.00083563760210041398</cx:pt>
          <cx:pt idx="141">-0.0011484538198230101</cx:pt>
          <cx:pt idx="142">0.00079963778284564396</cx:pt>
          <cx:pt idx="143">0.000964485687360149</cx:pt>
          <cx:pt idx="144">0.00052269250163943003</cx:pt>
          <cx:pt idx="145">0.0031142816342710701</cx:pt>
          <cx:pt idx="146">-0.0087919194027423105</cx:pt>
          <cx:pt idx="147">0.0028242243848576698</cx:pt>
          <cx:pt idx="148">0.0149194588777815</cx:pt>
          <cx:pt idx="149">0.030931169385150899</cx:pt>
          <cx:pt idx="150">0.026532895979615501</cx:pt>
          <cx:pt idx="151">-0.0154868857942416</cx:pt>
          <cx:pt idx="152">0.025195047597092901</cx:pt>
          <cx:pt idx="153">-0.0055373339148049603</cx:pt>
          <cx:pt idx="154">0.0191286987552961</cx:pt>
          <cx:pt idx="155">0.019125419072745599</cx:pt>
          <cx:pt idx="156">0.039544184399723799</cx:pt>
          <cx:pt idx="157">0.00702869565345394</cx:pt>
          <cx:pt idx="158">0.0071568903397919896</cx:pt>
          <cx:pt idx="159">0.051635295507255603</cx:pt>
          <cx:pt idx="160">-0.020432020035644798</cx:pt>
          <cx:pt idx="161">0.051209594805076301</cx:pt>
          <cx:pt idx="162">0.0245853006532177</cx:pt>
          <cx:pt idx="163">-0.0129653466443815</cx:pt>
          <cx:pt idx="164">-0.0094719257866896101</cx:pt>
          <cx:pt idx="165">0.00026785354032706399</cx:pt>
          <cx:pt idx="166">-0.0059506108287585499</cx:pt>
          <cx:pt idx="167">-0.0041149456619589799</cx:pt>
          <cx:pt idx="168">0.00070912487492908903</cx:pt>
          <cx:pt idx="169">0.00014560020176392801</cx:pt>
          <cx:pt idx="170">-0.0056744287982840903</cx:pt>
          <cx:pt idx="171">0.00421414786307296</cx:pt>
          <cx:pt idx="172">0.0053794896904650899</cx:pt>
          <cx:pt idx="173">-0.00341256927893344</cx:pt>
          <cx:pt idx="174">-0.0321079795460434</cx:pt>
          <cx:pt idx="175">-0.042902844560982603</cx:pt>
          <cx:pt idx="176">-0.0215738291024383</cx:pt>
          <cx:pt idx="177">0.0149618545695744</cx:pt>
          <cx:pt idx="178">0.065585404498360506</cx:pt>
          <cx:pt idx="179">-0.020976518762843101</cx:pt>
          <cx:pt idx="180">0.041983156290070697</cx:pt>
          <cx:pt idx="181">-0.016022891190618001</cx:pt>
          <cx:pt idx="182">-0.067411608120116095</cx:pt>
          <cx:pt idx="183">-0.12765918417791999</cx:pt>
          <cx:pt idx="184">-0.060328698142481402</cx:pt>
          <cx:pt idx="185">0.048002093309134797</cx:pt>
          <cx:pt idx="186">0.0037901554825372002</cx:pt>
          <cx:pt idx="187">0.038507836489355199</cx:pt>
          <cx:pt idx="188">-0.00856607452567551</cx:pt>
          <cx:pt idx="189">0.051111757987819702</cx:pt>
          <cx:pt idx="190">0.051431766578034901</cx:pt>
          <cx:pt idx="191">-0.016700418615843399</cx:pt>
          <cx:pt idx="192">-0.016040146522188901</cx:pt>
          <cx:pt idx="193">-0.0042592136390390296</cx:pt>
          <cx:pt idx="194">0.00052178638328434805</cx:pt>
          <cx:pt idx="195">-0.0015320024671921699</cx:pt>
          <cx:pt idx="196">0.00058859263028033398</cx:pt>
          <cx:pt idx="197">0.00031432124847606102</cx:pt>
          <cx:pt idx="198">-0.0029988627881005702</cx:pt>
          <cx:pt idx="199">0.0031339383739022249</cx:pt>
          <cx:pt idx="200">0.006353353116702075</cx:pt>
          <cx:pt idx="201">-0.001551846050148025</cx:pt>
          <cx:pt idx="202">-0.0082228473470831003</cx:pt>
          <cx:pt idx="203">-0.0051007463720989001</cx:pt>
          <cx:pt idx="204">-0.00077340238785879995</cx:pt>
          <cx:pt idx="205">0.010438544616908751</cx:pt>
          <cx:pt idx="206">0.015620447885193576</cx:pt>
          <cx:pt idx="207">-0.0137787135010294</cx:pt>
          <cx:pt idx="208">-0.0066239605376574246</cx:pt>
          <cx:pt idx="209">0.0053684713630105753</cx:pt>
          <cx:pt idx="210">-0.015472020838411425</cx:pt>
          <cx:pt idx="211">-0.019037832567476199</cx:pt>
          <cx:pt idx="212">-0.0089600263429005494</cx:pt>
          <cx:pt idx="213">-0.00046666699570379998</cx:pt>
          <cx:pt idx="214">0.0081537249195357507</cx:pt>
          <cx:pt idx="215">0.018622332395695124</cx:pt>
          <cx:pt idx="216">0.0062625247447527753</cx:pt>
          <cx:pt idx="217">0.024605460654167476</cx:pt>
          <cx:pt idx="218">0.028933648347940499</cx:pt>
          <cx:pt idx="219">-0.0051299080361894497</cx:pt>
          <cx:pt idx="220">-0.0084990925494181496</cx:pt>
          <cx:pt idx="221">-0.0016617432845159976</cx:pt>
          <cx:pt idx="222">0.0014574959465319399</cx:pt>
          <cx:pt idx="223">-0.00030263027156237</cx:pt>
          <cx:pt idx="224">-0.00027260622273161998</cx:pt>
          <cx:pt idx="225">0.00044655647160451751</cx:pt>
          <cx:pt idx="226">0.0010643799986160825</cx:pt>
          <cx:pt idx="227">0.0037905776131180249</cx:pt>
          <cx:pt idx="228">0.010936360039534574</cx:pt>
          <cx:pt idx="229">0.0045668803193528998</cx:pt>
          <cx:pt idx="230">-0.0047332041135425499</cx:pt>
          <cx:pt idx="231">0.01223469395417515</cx:pt>
          <cx:pt idx="232">0.0012380153969038874</cx:pt>
          <cx:pt idx="233">-0.002985615080612675</cx:pt>
          <cx:pt idx="234">0.010318606096483975</cx:pt>
          <cx:pt idx="235">-0.0041508620433847749</cx:pt>
          <cx:pt idx="236">-0.0014350426372915276</cx:pt>
          <cx:pt idx="237">0.017639486434966951</cx:pt>
          <cx:pt idx="238">0.045262037782954997</cx:pt>
          <cx:pt idx="239">0.0299747276190215</cx:pt>
          <cx:pt idx="240">0.011183708993749999</cx:pt>
          <cx:pt idx="241">0.0055999464267525749</cx:pt>
          <cx:pt idx="242">-0.0015284011935586274</cx:pt>
          <cx:pt idx="243">-1.7051054308836301e-05</cx:pt>
          <cx:pt idx="244">0.01227652301813395</cx:pt>
          <cx:pt idx="245">0.0047906099359356497</cx:pt>
          <cx:pt idx="246">0.029309788145215499</cx:pt>
          <cx:pt idx="247">0.013258193101421</cx:pt>
          <cx:pt idx="248">-0.0066406588797522752</cx:pt>
          <cx:pt idx="249">2.3081348280957549e-05</cx:pt>
          <cx:pt idx="250">0.0017783862481365424</cx:pt>
          <cx:pt idx="251">0.00011155388203355274</cx:pt>
          <cx:pt idx="252">0.0001609690852614125</cx:pt>
          <cx:pt idx="253">0.00058167916023450002</cx:pt>
          <cx:pt idx="254">0.001919696526158075</cx:pt>
          <cx:pt idx="255">0.0048440691335016502</cx:pt>
          <cx:pt idx="256">0.01085513535672995</cx:pt>
          <cx:pt idx="257">0.021735294638240074</cx:pt>
          <cx:pt idx="258">0.012775300419639949</cx:pt>
          <cx:pt idx="259">0.0046109395716796</cx:pt>
          <cx:pt idx="260">0.0093337116237505995</cx:pt>
          <cx:pt idx="261">0.0018434197070006249</cx:pt>
          <cx:pt idx="262">0.0140280466892905</cx:pt>
          <cx:pt idx="263">0.0045154306597455004</cx:pt>
          <cx:pt idx="264">0.022324692306269302</cx:pt>
          <cx:pt idx="265">0.020482797038637549</cx:pt>
          <cx:pt idx="266">0.021894164338229351</cx:pt>
          <cx:pt idx="267">0.0216316293345944</cx:pt>
          <cx:pt idx="268">0.015742061724653474</cx:pt>
          <cx:pt idx="269">0.013199923122609175</cx:pt>
          <cx:pt idx="270">-0.015978630305371225</cx:pt>
          <cx:pt idx="271">-0.0102797211423098</cx:pt>
          <cx:pt idx="272">-0.0039560577548965496</cx:pt>
          <cx:pt idx="273">0.00287810719487185</cx:pt>
          <cx:pt idx="274">0.020231458205601752</cx:pt>
          <cx:pt idx="275">0.019413363335646576</cx:pt>
          <cx:pt idx="276">-0.0017262283229286699</cx:pt>
          <cx:pt idx="277">-0.00029575653497454252</cx:pt>
          <cx:pt idx="278">0.0039269463206619004</cx:pt>
          <cx:pt idx="279">0.00073169656224911998</cx:pt>
          <cx:pt idx="280">5.5433782147641748e-05</cx:pt>
          <cx:pt idx="281">0.00055127699056191999</cx:pt>
          <cx:pt idx="282">0.0021843479798399198</cx:pt>
          <cx:pt idx="283">0.0030063137061862749</cx:pt>
          <cx:pt idx="284">0.01198899081252745</cx:pt>
          <cx:pt idx="285">0.02499435985386465</cx:pt>
          <cx:pt idx="286">0.021469105131758176</cx:pt>
          <cx:pt idx="287">0.0039631102416233998</cx:pt>
          <cx:pt idx="288">0.0178880324128507</cx:pt>
          <cx:pt idx="289">0.0089370620413509756</cx:pt>
          <cx:pt idx="290">0.043795858585898247</cx:pt>
          <cx:pt idx="291">0.0245544446434805</cx:pt>
          <cx:pt idx="292">0.0123619742047512</cx:pt>
          <cx:pt idx="293">-0.011139071475529824</cx:pt>
          <cx:pt idx="294">-0.025631192958733749</cx:pt>
          <cx:pt idx="295">-0.0064713134282434002</cx:pt>
          <cx:pt idx="296">-0.0026330345140383252</cx:pt>
          <cx:pt idx="297">0.0037009355853455752</cx:pt>
          <cx:pt idx="298">-0.0088875400125832255</cx:pt>
          <cx:pt idx="299">0.039564904658913297</cx:pt>
          <cx:pt idx="300">0.028819645480870001</cx:pt>
          <cx:pt idx="301">0.0380711619930416</cx:pt>
          <cx:pt idx="302">0.025715047682733201</cx:pt>
          <cx:pt idx="303">0.029848389482208901</cx:pt>
          <cx:pt idx="304">0.012242767602048701</cx:pt>
          <cx:pt idx="305">-0.00405501165798246</cx:pt>
          <cx:pt idx="306">0.00201694597514069</cx:pt>
          <cx:pt idx="307">0.00046182649766663499</cx:pt>
          <cx:pt idx="308">-3.4166807331129898e-05</cx:pt>
          <cx:pt idx="309">0.00051595610787653597</cx:pt>
          <cx:pt idx="310">0.0052906784061771501</cx:pt>
          <cx:pt idx="311">-0.00086123412392380904</cx:pt>
          <cx:pt idx="312">0.039874631046320698</cx:pt>
          <cx:pt idx="313">0.08964259935287</cx:pt>
          <cx:pt idx="314">0.092225913232356294</cx:pt>
          <cx:pt idx="315">0.0703870109098403</cx:pt>
          <cx:pt idx="316">0.044660413434908799</cx:pt>
          <cx:pt idx="317">0.099007418082401696</cx:pt>
          <cx:pt idx="318">0.089536701665927199</cx:pt>
          <cx:pt idx="319">0.067727976438444804</cx:pt>
          <cx:pt idx="320">-0.0354018981431782</cx:pt>
          <cx:pt idx="321">-0.24273387203605301</cx:pt>
          <cx:pt idx="322">-0.20440080503917701</cx:pt>
          <cx:pt idx="323">-0.11321623598642699</cx:pt>
          <cx:pt idx="324">-0.049513253218012997</cx:pt>
          <cx:pt idx="325">0.010739866059625699</cx:pt>
          <cx:pt idx="326">-0.0234708885749291</cx:pt>
          <cx:pt idx="327">0.084834695459565401</cx:pt>
          <cx:pt idx="328">0.079274446846310895</cx:pt>
          <cx:pt idx="329">0.0228329276998144</cx:pt>
          <cx:pt idx="330">-0.046681048464553399</cx:pt>
          <cx:pt idx="331">0.0127497249218777</cx:pt>
          <cx:pt idx="332">-0.00454361053473644</cx:pt>
          <cx:pt idx="333">-0.0034583573007760399</cx:pt>
          <cx:pt idx="334">-0.0019964539550348399</cx:pt>
          <cx:pt idx="335">-0.00048233189779228102</cx:pt>
          <cx:pt idx="336">1.2564419932937001e-05</cx:pt>
          <cx:pt idx="337">0.0010285773751115899</cx:pt>
          <cx:pt idx="338">0.0013064161301272301</cx:pt>
          <cx:pt idx="339">-0.0249481897991067</cx:pt>
          <cx:pt idx="340">-0.0028026897847477201</cx:pt>
          <cx:pt idx="341">-0.023646463829413</cx:pt>
          <cx:pt idx="342">0.043163482250382697</cx:pt>
          <cx:pt idx="343">0.060008491168686597</cx:pt>
          <cx:pt idx="344">0.0124671911003919</cx:pt>
          <cx:pt idx="345">0.012589269021769101</cx:pt>
          <cx:pt idx="346">-0.025494134073709901</cx:pt>
          <cx:pt idx="347">-0.10093096189693899</cx:pt>
          <cx:pt idx="348">-0.19995132351129499</cx:pt>
          <cx:pt idx="349">-0.38436177173509001</cx:pt>
          <cx:pt idx="350">-0.23497315807937999</cx:pt>
          <cx:pt idx="351">-0.14445108803468601</cx:pt>
          <cx:pt idx="352">0.011195788640855501</cx:pt>
          <cx:pt idx="353">-0.073877510290745102</cx:pt>
          <cx:pt idx="354">-0.061864958791456502</cx:pt>
          <cx:pt idx="355">-0.0035749087043109098</cx:pt>
          <cx:pt idx="356">0.0098391711077130597</cx:pt>
          <cx:pt idx="357">-0.034532986108642402</cx:pt>
          <cx:pt idx="358">-0.109082422540961</cx:pt>
          <cx:pt idx="359">-0.040380038888621801</cx:pt>
          <cx:pt idx="360">0.0034421625238740799</cx:pt>
          <cx:pt idx="361">0.014759493988481601</cx:pt>
          <cx:pt idx="362">0.0075384302736895697</cx:pt>
          <cx:pt idx="363">0.0011807770891065</cx:pt>
          <cx:pt idx="364">-0.00075911090334314704</cx:pt>
          <cx:pt idx="365">0.00023150595813848499</cx:pt>
          <cx:pt idx="366">0.0027881121148074801</cx:pt>
          <cx:pt idx="367">-0.037664798365511801</cx:pt>
          <cx:pt idx="368">-0.073463830496779597</cx:pt>
          <cx:pt idx="369">-0.103529532638528</cx:pt>
          <cx:pt idx="370">-0.039816085982695898</cx:pt>
          <cx:pt idx="371">-0.077706310155099004</cx:pt>
          <cx:pt idx="372">-0.11840058837726899</cx:pt>
          <cx:pt idx="373">-0.097972418607152695</cx:pt>
          <cx:pt idx="374">-0.12926365954032101</cx:pt>
          <cx:pt idx="375">-0.107625904632917</cx:pt>
          <cx:pt idx="376">-0.27407223504905498</cx:pt>
          <cx:pt idx="377">-0.20176494842787601</cx:pt>
          <cx:pt idx="378">-0.078733082297784196</cx:pt>
          <cx:pt idx="379">-0.105879875627402</cx:pt>
          <cx:pt idx="380">-0.060498983946205002</cx:pt>
          <cx:pt idx="381">-0.014881512018926599</cx:pt>
          <cx:pt idx="382">-0.00053903186142630196</cx:pt>
          <cx:pt idx="383">-0.041797279024084998</cx:pt>
          <cx:pt idx="384">-0.066469239477566902</cx:pt>
          <cx:pt idx="385">-0.091224982287786499</cx:pt>
          <cx:pt idx="386">-0.069627447019122504</cx:pt>
          <cx:pt idx="387">-0.072798778246496401</cx:pt>
          <cx:pt idx="388">-0.0018311990233195201</cx:pt>
          <cx:pt idx="389">0.013229953245006899</cx:pt>
          <cx:pt idx="390">0.0084583350792665803</cx:pt>
          <cx:pt idx="391">0.0034802792293309398</cx:pt>
          <cx:pt idx="392">8.1182857606150195e-06</cx:pt>
          <cx:pt idx="393">0.00041958942037626098</cx:pt>
          <cx:pt idx="394">0.0023550691142095299</cx:pt>
          <cx:pt idx="395">-0.046549012926261998</cx:pt>
          <cx:pt idx="396">-0.108272558854039</cx:pt>
          <cx:pt idx="397">-0.15677847450027299</cx:pt>
          <cx:pt idx="398">-0.13748503999964601</cx:pt>
          <cx:pt idx="399">-0.174934862308497</cx:pt>
          <cx:pt idx="400">-0.222692712611328</cx:pt>
          <cx:pt idx="401">-0.246692972125789</cx:pt>
          <cx:pt idx="402">-0.201529277396755</cx:pt>
          <cx:pt idx="403">-0.15656580372159401</cx:pt>
          <cx:pt idx="404">-0.149961231180086</cx:pt>
          <cx:pt idx="405">-0.071838360199477494</cx:pt>
          <cx:pt idx="406">-0.014317917485390399</cx:pt>
          <cx:pt idx="407">-0.036895633934340803</cx:pt>
          <cx:pt idx="408">-0.046183705564081301</cx:pt>
          <cx:pt idx="409">-0.0109774194166469</cx:pt>
          <cx:pt idx="410">-0.029623184379438901</cx:pt>
          <cx:pt idx="411">-0.059494405396320199</cx:pt>
          <cx:pt idx="412">-0.127325848677075</cx:pt>
          <cx:pt idx="413">-0.040492276142670397</cx:pt>
          <cx:pt idx="414">-0.031430845500523497</cx:pt>
          <cx:pt idx="415">-0.052034010225869697</cx:pt>
          <cx:pt idx="416">-0.0079484949637638608</cx:pt>
          <cx:pt idx="417">0.0113597229441414</cx:pt>
          <cx:pt idx="418">0.0069293438085068597</cx:pt>
          <cx:pt idx="419">0.00069120305468689796</cx:pt>
          <cx:pt idx="420">-0.00039063921986268098</cx:pt>
          <cx:pt idx="421">-0.00066088155015462497</cx:pt>
          <cx:pt idx="422">0.000163560373277625</cx:pt>
          <cx:pt idx="423">-0.050969262084724298</cx:pt>
          <cx:pt idx="424">-0.122154143292433</cx:pt>
          <cx:pt idx="425">-0.177371212881898</cx:pt>
          <cx:pt idx="426">-0.17844789379505799</cx:pt>
          <cx:pt idx="427">-0.23194765518145799</cx:pt>
          <cx:pt idx="428">-0.26476665445084402</cx:pt>
          <cx:pt idx="429">-0.22066109556229799</cx:pt>
          <cx:pt idx="430">-0.16029172878429701</cx:pt>
          <cx:pt idx="431">-0.091967225772776995</cx:pt>
          <cx:pt idx="432">-0.055399005537320502</cx:pt>
          <cx:pt idx="433">0.0057249058532849303</cx:pt>
          <cx:pt idx="434">0.044905576549873698</cx:pt>
          <cx:pt idx="435">0.016147696161613701</cx:pt>
          <cx:pt idx="436">-0.0052966463062655298</cx:pt>
          <cx:pt idx="437">-0.109308984010449</cx:pt>
          <cx:pt idx="438">-0.091055112235502306</cx:pt>
          <cx:pt idx="439">-0.11865335403942601</cx:pt>
          <cx:pt idx="440">-0.068351750479977602</cx:pt>
          <cx:pt idx="441">-0.0267288678916347</cx:pt>
          <cx:pt idx="442">-0.047565030959150899</cx:pt>
          <cx:pt idx="443">-0.053869539460946102</cx:pt>
          <cx:pt idx="444">-0.00098865531001883196</cx:pt>
          <cx:pt idx="445">0.0106373620487938</cx:pt>
          <cx:pt idx="446">0.0080576544442788507</cx:pt>
          <cx:pt idx="447">0.0040382356900526802</cx:pt>
          <cx:pt idx="448">-0.00017210823334956699</cx:pt>
          <cx:pt idx="449">-0.00041529086732975702</cx:pt>
          <cx:pt idx="450">-0.0017315697641322801</cx:pt>
          <cx:pt idx="451">-0.035383271630911199</cx:pt>
          <cx:pt idx="452">-0.132163534070246</cx:pt>
          <cx:pt idx="453">-0.20120718507744301</cx:pt>
          <cx:pt idx="454">-0.20200806037468499</cx:pt>
          <cx:pt idx="455">-0.222234657742611</cx:pt>
          <cx:pt idx="456">-0.18910415337785599</cx:pt>
          <cx:pt idx="457">-0.11245852025332299</cx:pt>
          <cx:pt idx="458">-0.034467753105454302</cx:pt>
          <cx:pt idx="459">0.021631144178722798</cx:pt>
          <cx:pt idx="460">0.047212941985871303</cx:pt>
          <cx:pt idx="461">0.092331655485591302</cx:pt>
          <cx:pt idx="462">0.059524702523042997</cx:pt>
          <cx:pt idx="463">-0.046797962501112102</cx:pt>
          <cx:pt idx="464">0.052471950588595703</cx:pt>
          <cx:pt idx="465">0.015623541633919699</cx:pt>
          <cx:pt idx="466">-0.013745703852674001</cx:pt>
          <cx:pt idx="467">0.010236387936982699</cx:pt>
          <cx:pt idx="468">-0.029389572164479599</cx:pt>
          <cx:pt idx="469">0.048462016711219302</cx:pt>
          <cx:pt idx="470">-0.0164850568325688</cx:pt>
          <cx:pt idx="471">-0.01021348169959</cx:pt>
          <cx:pt idx="472">0.0091504094215138897</cx:pt>
          <cx:pt idx="473">0.0307304028476066</cx:pt>
          <cx:pt idx="474">0.0214739936467888</cx:pt>
          <cx:pt idx="475">0.0057212628308316903</cx:pt>
          <cx:pt idx="476">-0.000234983145809821</cx:pt>
          <cx:pt idx="477">-3.9816377329271303e-05</cx:pt>
          <cx:pt idx="478">-0.00121391110628521</cx:pt>
          <cx:pt idx="479">-0.0144191847516959</cx:pt>
          <cx:pt idx="480">-0.090341952783943899</cx:pt>
          <cx:pt idx="481">-0.137468021621894</cx:pt>
          <cx:pt idx="482">-0.15020947249633201</cx:pt>
          <cx:pt idx="483">-0.160534857498107</cx:pt>
          <cx:pt idx="484">-0.064776282226109996</cx:pt>
          <cx:pt idx="485">0.010308301140197901</cx:pt>
          <cx:pt idx="486">0.0230685443346277</cx:pt>
          <cx:pt idx="487">0.10218620928005399</cx:pt>
          <cx:pt idx="488">0.117375611793374</cx:pt>
          <cx:pt idx="489">0.12623300059077799</cx:pt>
          <cx:pt idx="490">0.083998406212248106</cx:pt>
          <cx:pt idx="491">-0.047880610839198999</cx:pt>
          <cx:pt idx="492">0.068139701709088896</cx:pt>
          <cx:pt idx="493">0.057624008590610197</cx:pt>
          <cx:pt idx="494">0.025600750690920999</cx:pt>
          <cx:pt idx="495">0.019135145623924502</cx:pt>
          <cx:pt idx="496">-0.0051437254532574203</cx:pt>
          <cx:pt idx="497">0.020177397747104499</cx:pt>
          <cx:pt idx="498">-0.012676513811454199</cx:pt>
          <cx:pt idx="499">0.0072450807417315704</cx:pt>
          <cx:pt idx="500">0.040059740213151299</cx:pt>
          <cx:pt idx="501">0.048962897433076399</cx:pt>
          <cx:pt idx="502">0.014856872921204</cx:pt>
          <cx:pt idx="503">0.00063121289379822795</cx:pt>
          <cx:pt idx="504">-0.000165707714909528</cx:pt>
          <cx:pt idx="505">-0.00014291684424233201</cx:pt>
          <cx:pt idx="506">-0.00286349798485348</cx:pt>
          <cx:pt idx="507">0.013960871117710201</cx:pt>
          <cx:pt idx="508">-0.027300174358194301</cx:pt>
          <cx:pt idx="509">-0.095132512351537496</cx:pt>
          <cx:pt idx="510">-0.094834691279420402</cx:pt>
          <cx:pt idx="511">-0.043054088430936298</cx:pt>
          <cx:pt idx="512">-0.0390647443605108</cx:pt>
          <cx:pt idx="513">0.013378844201018701</cx:pt>
          <cx:pt idx="514">0.039921226251044703</cx:pt>
          <cx:pt idx="515">0.068213647466162902</cx:pt>
          <cx:pt idx="516">0.084104812229988696</cx:pt>
          <cx:pt idx="517">0.091016008405481297</cx:pt>
          <cx:pt idx="518">-0.0064007606283619798</cx:pt>
          <cx:pt idx="519">0.041654750945183901</cx:pt>
          <cx:pt idx="520">0.0118283530162388</cx:pt>
          <cx:pt idx="521">-0.0091734354102114002</cx:pt>
          <cx:pt idx="522">-0.0056381229722205703</cx:pt>
          <cx:pt idx="523">-0.047148183887640402</cx:pt>
          <cx:pt idx="524">-0.069219988815143907</cx:pt>
          <cx:pt idx="525">-0.083314598051276001</cx:pt>
          <cx:pt idx="526">-0.035536250186292098</cx:pt>
          <cx:pt idx="527">0.031010319950559501</cx:pt>
          <cx:pt idx="528">0.056008629407739902</cx:pt>
          <cx:pt idx="529">0.0301036491568278</cx:pt>
          <cx:pt idx="530">0.00458400987166936</cx:pt>
          <cx:pt idx="531">0.0010517602167866901</cx:pt>
          <cx:pt idx="532">0.00018152653458940001</cx:pt>
          <cx:pt idx="533">-0.000425959707010778</cx:pt>
          <cx:pt idx="534">-0.0058160074470025701</cx:pt>
          <cx:pt idx="535">0.018278278581424699</cx:pt>
          <cx:pt idx="536">0.0295273904164906</cx:pt>
          <cx:pt idx="537">-0.0467540434387839</cx:pt>
          <cx:pt idx="538">-0.041494578494244601</cx:pt>
          <cx:pt idx="539">0.026599706155281198</cx:pt>
          <cx:pt idx="540">0.040963718895190397</cx:pt>
          <cx:pt idx="541">0.0243527434575255</cx:pt>
          <cx:pt idx="542">0.013957478847851999</cx:pt>
          <cx:pt idx="543">0.092774327978679794</cx:pt>
          <cx:pt idx="544">0.034411209255602399</cx:pt>
          <cx:pt idx="545">0.096782215831181101</cx:pt>
          <cx:pt idx="546">0.037820069507929599</cx:pt>
          <cx:pt idx="547">0.0528617282819158</cx:pt>
          <cx:pt idx="548">0.0029561684465333501</cx:pt>
          <cx:pt idx="549">-0.0125533567966362</cx:pt>
          <cx:pt idx="550">-0.088624539657660095</cx:pt>
          <cx:pt idx="551">-0.040866188827196198</cx:pt>
          <cx:pt idx="552">-0.103400873443262</cx:pt>
          <cx:pt idx="553">-0.094907056364127607</cx:pt>
          <cx:pt idx="554">-0.041673328178048599</cx:pt>
          <cx:pt idx="555">0.056862003772074898</cx:pt>
          <cx:pt idx="556">0.046061687305190897</cx:pt>
          <cx:pt idx="557">0.0262064727085701</cx:pt>
          <cx:pt idx="558">0.0045836395431209801</cx:pt>
          <cx:pt idx="559">0.00042104846343757498</cx:pt>
          <cx:pt idx="560">0.000129844991782319</cx:pt>
          <cx:pt idx="561">-0.00018616221226777399</cx:pt>
          <cx:pt idx="562">0.0033849165962850898</cx:pt>
          <cx:pt idx="563">0.048913864815935397</cx:pt>
          <cx:pt idx="564">0.063929941399703996</cx:pt>
          <cx:pt idx="565">-0.0162325253633318</cx:pt>
          <cx:pt idx="566">0.023282807260135999</cx:pt>
          <cx:pt idx="567">0.070037462565344502</cx:pt>
          <cx:pt idx="568">0.071882326999877302</cx:pt>
          <cx:pt idx="569">0.015036264397085801</cx:pt>
          <cx:pt idx="570">0.063369490479298504</cx:pt>
          <cx:pt idx="571">0.13560579667529199</cx:pt>
          <cx:pt idx="572">0.105844370349005</cx:pt>
          <cx:pt idx="573">0.032062107426149102</cx:pt>
          <cx:pt idx="574">0.059434567766226999</cx:pt>
          <cx:pt idx="575">0.039613487410370303</cx:pt>
          <cx:pt idx="576">0.0143761867460321</cx:pt>
          <cx:pt idx="577">0.0486034428521918</cx:pt>
          <cx:pt idx="578">0.055369167500417198</cx:pt>
          <cx:pt idx="579">-0.0066695767374959003</cx:pt>
          <cx:pt idx="580">-0.0014348750120066599</cx:pt>
          <cx:pt idx="581">0.0011537692965377501</cx:pt>
          <cx:pt idx="582">0.0296079974579153</cx:pt>
          <cx:pt idx="583">0.067900647594477601</cx:pt>
          <cx:pt idx="584">0.042571743213098097</cx:pt>
          <cx:pt idx="585">0.0155864041385899</cx:pt>
          <cx:pt idx="586">0.0038103722094747</cx:pt>
          <cx:pt idx="587">0.00023327056008391899</cx:pt>
          <cx:pt idx="588">0.00065035879878326704</cx:pt>
          <cx:pt idx="589">-0.00085015919704219101</cx:pt>
          <cx:pt idx="590">0.018901975855573801</cx:pt>
          <cx:pt idx="591">0.047187278525660299</cx:pt>
          <cx:pt idx="592">0.084892765625351405</cx:pt>
          <cx:pt idx="593">0.056334937350746801</cx:pt>
          <cx:pt idx="594">0.038737149335848702</cx:pt>
          <cx:pt idx="595">-0.0094024010149801399</cx:pt>
          <cx:pt idx="596">0.023369092128171402</cx:pt>
          <cx:pt idx="597">0.051318894138209899</cx:pt>
          <cx:pt idx="598">0.106972423438867</cx:pt>
          <cx:pt idx="599">0.0266908110049459</cx:pt>
          <cx:pt idx="600">0.030598341221438001</cx:pt>
          <cx:pt idx="601">0.0426256155561393</cx:pt>
          <cx:pt idx="602">0.046464636206047898</cx:pt>
          <cx:pt idx="603">0.076132898261011397</cx:pt>
          <cx:pt idx="604">0.035041708525439599</cx:pt>
          <cx:pt idx="605">0.078074528843226895</cx:pt>
          <cx:pt idx="606">0.091508819844370898</cx:pt>
          <cx:pt idx="607">0.056013277118052998</cx:pt>
          <cx:pt idx="608">-0.013661913268054901</cx:pt>
          <cx:pt idx="609">0.033095205765114898</cx:pt>
          <cx:pt idx="610">0.062172986092199303</cx:pt>
          <cx:pt idx="611">0.068707461458965405</cx:pt>
          <cx:pt idx="612">0.028263161636496999</cx:pt>
          <cx:pt idx="613">0.0123772338124783</cx:pt>
          <cx:pt idx="614">0.00055226946850200096</cx:pt>
          <cx:pt idx="615">-0.00036266195693371197</cx:pt>
          <cx:pt idx="616">-0.00040163389261324399</cx:pt>
          <cx:pt idx="617">0.0011356203383618101</cx:pt>
          <cx:pt idx="618">0.0076586091437976598</cx:pt>
          <cx:pt idx="619">0.00182249366347308</cx:pt>
          <cx:pt idx="620">0.034453395393452199</cx:pt>
          <cx:pt idx="621">0.075343536901567795</cx:pt>
          <cx:pt idx="622">0.061210457757390001</cx:pt>
          <cx:pt idx="623">0.059912822684360698</cx:pt>
          <cx:pt idx="624">0.0621127837932723</cx:pt>
          <cx:pt idx="625">0.15737560878397799</cx:pt>
          <cx:pt idx="626">0.075865946327292696</cx:pt>
          <cx:pt idx="627">0.047343550181086901</cx:pt>
          <cx:pt idx="628">-0.040406608944871601</cx:pt>
          <cx:pt idx="629">0.053627572394387597</cx:pt>
          <cx:pt idx="630">0.093342379780877893</cx:pt>
          <cx:pt idx="631">0.038983853823027201</cx:pt>
          <cx:pt idx="632">-0.048696725878758701</cx:pt>
          <cx:pt idx="633">0.032312147262015103</cx:pt>
          <cx:pt idx="634">0.0161018671288513</cx:pt>
          <cx:pt idx="635">0.0077037510321112598</cx:pt>
          <cx:pt idx="636">-0.026169200589644899</cx:pt>
          <cx:pt idx="637">0.020598607756407299</cx:pt>
          <cx:pt idx="638">0.039589235899314498</cx:pt>
          <cx:pt idx="639">0.052975831942879997</cx:pt>
          <cx:pt idx="640">0.024765051466021901</cx:pt>
          <cx:pt idx="641">0.0090443032944815104</cx:pt>
          <cx:pt idx="642">-0.00138599787247062</cx:pt>
          <cx:pt idx="643">-0.00042714019499828901</cx:pt>
          <cx:pt idx="644">0.00036695655522932702</cx:pt>
          <cx:pt idx="645">8.2335104237202003e-05</cx:pt>
          <cx:pt idx="646">0.00080034759700799401</cx:pt>
          <cx:pt idx="647">-0.0125195764909248</cx:pt>
          <cx:pt idx="648">-0.017123534791551799</cx:pt>
          <cx:pt idx="649">-0.0116911756537975</cx:pt>
          <cx:pt idx="650">0.030339688239211401</cx:pt>
          <cx:pt idx="651">0.053211476087331601</cx:pt>
          <cx:pt idx="652">0.040486303615733202</cx:pt>
          <cx:pt idx="653">0.12087478257735</cx:pt>
          <cx:pt idx="654">0.071229700346521499</cx:pt>
          <cx:pt idx="655">0.0698951155049162</cx:pt>
          <cx:pt idx="656">0.020085021580644499</cx:pt>
          <cx:pt idx="657">0.058097862735826102</cx:pt>
          <cx:pt idx="658">-0.0146101654257445</cx:pt>
          <cx:pt idx="659">0.027177809188694401</cx:pt>
          <cx:pt idx="660">0.078586436029462498</cx:pt>
          <cx:pt idx="661">0.057760837332101002</cx:pt>
          <cx:pt idx="662">0.049388699651391803</cx:pt>
          <cx:pt idx="663">0.073823969392295199</cx:pt>
          <cx:pt idx="664">-0.031005521611958801</cx:pt>
          <cx:pt idx="665">-0.0132097296474215</cx:pt>
          <cx:pt idx="666">0.0246716002167729</cx:pt>
          <cx:pt idx="667">0.0348428094979105</cx:pt>
          <cx:pt idx="668">0.0113685075304791</cx:pt>
          <cx:pt idx="669">0.0063872687495784</cx:pt>
          <cx:pt idx="670">-0.00036018587701241902</cx:pt>
          <cx:pt idx="671">0.000137833356989698</cx:pt>
          <cx:pt idx="672">0.00013328489629878799</cx:pt>
          <cx:pt idx="673">-0.00037497053501845599</cx:pt>
          <cx:pt idx="674">-0.00098016465214410993</cx:pt>
          <cx:pt idx="675">-0.0068993594240687201</cx:pt>
          <cx:pt idx="676">-0.0051654994172790399</cx:pt>
          <cx:pt idx="677">-0.0035356825026032798</cx:pt>
          <cx:pt idx="678">0.0051268906916850298</cx:pt>
          <cx:pt idx="679">-0.059184311094106198</cx:pt>
          <cx:pt idx="680">-0.044657878610060903</cx:pt>
          <cx:pt idx="681">-0.031116519338101601</cx:pt>
          <cx:pt idx="682">-0.020737125829567001</cx:pt>
          <cx:pt idx="683">-0.038219038098541901</cx:pt>
          <cx:pt idx="684">-0.052222870726826402</cx:pt>
          <cx:pt idx="685">-0.023554339222944701</cx:pt>
          <cx:pt idx="686">-0.0032866508937772401</cx:pt>
          <cx:pt idx="687">0.0441447988384185</cx:pt>
          <cx:pt idx="688">0.017564655147786701</cx:pt>
          <cx:pt idx="689">0.053909663552899799</cx:pt>
          <cx:pt idx="690">0.037761672213580601</cx:pt>
          <cx:pt idx="691">0.045240887806570297</cx:pt>
          <cx:pt idx="692">-0.026016699127727399</cx:pt>
          <cx:pt idx="693">-0.024987024584618801</cx:pt>
          <cx:pt idx="694">-0.0019446153101084799</cx:pt>
          <cx:pt idx="695">0.0104443252877181</cx:pt>
          <cx:pt idx="696">0.013170804646820199</cx:pt>
          <cx:pt idx="697">0.00464509910939388</cx:pt>
          <cx:pt idx="698">0.00134624329589344</cx:pt>
          <cx:pt idx="699">0.00027672011424224299</cx:pt>
          <cx:pt idx="700">0.00053020527345254301</cx:pt>
          <cx:pt idx="701">-0.00073121529792876999</cx:pt>
          <cx:pt idx="702">-2.1378985060786901e-05</cx:pt>
          <cx:pt idx="703">0.00219912061412814</cx:pt>
          <cx:pt idx="704">0.00076464028741188804</cx:pt>
          <cx:pt idx="705">0.0068748522675129899</cx:pt>
          <cx:pt idx="706">0.030832029782333199</cx:pt>
          <cx:pt idx="707">0.020706483234458901</cx:pt>
          <cx:pt idx="708">0.037593088197937698</cx:pt>
          <cx:pt idx="709">0.019158565652494301</cx:pt>
          <cx:pt idx="710">-0.042944208422164599</cx:pt>
          <cx:pt idx="711">-0.057653784313082802</cx:pt>
          <cx:pt idx="712">0.0187119197781964</cx:pt>
          <cx:pt idx="713">0.0341625744152435</cx:pt>
          <cx:pt idx="714">0.067778130392233807</cx:pt>
          <cx:pt idx="715">0.082747974092499593</cx:pt>
          <cx:pt idx="716">0.057602092668265797</cx:pt>
          <cx:pt idx="717">0.012208005669533201</cx:pt>
          <cx:pt idx="718">0.00091498614448092398</cx:pt>
          <cx:pt idx="719">-0.0062094932042263502</cx:pt>
          <cx:pt idx="720">-0.0246385858819087</cx:pt>
          <cx:pt idx="721">-0.029420455896344799</cx:pt>
          <cx:pt idx="722">-0.0089986001093264392</cx:pt>
          <cx:pt idx="723">-0.0015862879817491601</cx:pt>
          <cx:pt idx="724">-0.00092428219215683603</cx:pt>
          <cx:pt idx="725">0.00117180338241081</cx:pt>
          <cx:pt idx="726">0.000713649604877007</cx:pt>
          <cx:pt idx="727">0.00048128215132547101</cx:pt>
          <cx:pt idx="728">9.2465185376840699e-05</cx:pt>
          <cx:pt idx="729">0.000439387377940712</cx:pt>
          <cx:pt idx="730">0.000501542486505019</cx:pt>
          <cx:pt idx="731">-0.00054563368147306104</cx:pt>
          <cx:pt idx="732">-0.0092758990859821196</cx:pt>
          <cx:pt idx="733">-0.0293740534873486</cx:pt>
          <cx:pt idx="734">-0.034891617441624598</cx:pt>
          <cx:pt idx="735">0.0017464519896221999</cx:pt>
          <cx:pt idx="736">0.0176429254191224</cx:pt>
          <cx:pt idx="737">0.016612755003910299</cx:pt>
          <cx:pt idx="738">-0.020905695356791699</cx:pt>
          <cx:pt idx="739">-0.048713825012542601</cx:pt>
          <cx:pt idx="740">-0.036486201531917201</cx:pt>
          <cx:pt idx="741">0.022431882828263298</cx:pt>
          <cx:pt idx="742">0.038987271920037501</cx:pt>
          <cx:pt idx="743">0.021621406160829401</cx:pt>
          <cx:pt idx="744">-0.0140604838753826</cx:pt>
          <cx:pt idx="745">-0.031330874942817499</cx:pt>
          <cx:pt idx="746">-0.0161957846140766</cx:pt>
          <cx:pt idx="747">0.0025731989423193801</cx:pt>
          <cx:pt idx="748">-0.0088335609091144806</cx:pt>
          <cx:pt idx="749">-0.015574302667231201</cx:pt>
          <cx:pt idx="750">-0.00578890062364717</cx:pt>
          <cx:pt idx="751">0.00062737714793687296</cx:pt>
          <cx:pt idx="752">0.00055086656011170399</cx:pt>
          <cx:pt idx="753">3.5120368353794199e-05</cx:pt>
          <cx:pt idx="754">0.00016494252672208699</cx:pt>
          <cx:pt idx="755">-0.000146463249950879</cx:pt>
          <cx:pt idx="756">-0.00035683551928297302</cx:pt>
          <cx:pt idx="757">0.00068735585359644001</cx:pt>
          <cx:pt idx="758">0.00048098474179009002</cx:pt>
          <cx:pt idx="759">0.00010383678121308301</cx:pt>
          <cx:pt idx="760">-0.000193267146028996</cx:pt>
          <cx:pt idx="761">0.00047900086289976899</cx:pt>
          <cx:pt idx="762">0.00051756854890476598</cx:pt>
          <cx:pt idx="763">0.0017947738479842099</cx:pt>
          <cx:pt idx="764">0.0052818333192198698</cx:pt>
          <cx:pt idx="765">0.0075482914174649996</cx:pt>
          <cx:pt idx="766">0.0077016171649851297</cx:pt>
          <cx:pt idx="767">-0.00127925242403589</cx:pt>
          <cx:pt idx="768">0.00192523144244073</cx:pt>
          <cx:pt idx="769">0.0099342207241374693</cx:pt>
          <cx:pt idx="770">-0.0032483479330952399</cx:pt>
          <cx:pt idx="771">0.0022010491126985801</cx:pt>
          <cx:pt idx="772">0.0042714529521438102</cx:pt>
          <cx:pt idx="773">0.0025968458852266602</cx:pt>
          <cx:pt idx="774">-0.0049835144798633501</cx:pt>
          <cx:pt idx="775">0.0021638973274104899</cx:pt>
          <cx:pt idx="776">-0.0051562734363391196</cx:pt>
          <cx:pt idx="777">-0.00517924467222347</cx:pt>
          <cx:pt idx="778">-0.010424444474280399</cx:pt>
          <cx:pt idx="779">0.000187712265757716</cx:pt>
          <cx:pt idx="780">0.00068570725904325302</cx:pt>
          <cx:pt idx="781">0.00029955000999554702</cx:pt>
          <cx:pt idx="782">0.000308599622501762</cx:pt>
          <cx:pt idx="783">-0.00019525362245699</cx:pt>
          <cx:pt idx="784">0.0031339383739022249</cx:pt>
          <cx:pt idx="785">0.006353353116702075</cx:pt>
          <cx:pt idx="786">-0.001551846050148025</cx:pt>
          <cx:pt idx="787">-0.0082228473470831003</cx:pt>
          <cx:pt idx="788">-0.0051007463720989001</cx:pt>
          <cx:pt idx="789">-0.00077340238785879995</cx:pt>
          <cx:pt idx="790">0.010438544616908751</cx:pt>
          <cx:pt idx="791">0.015620447885193576</cx:pt>
          <cx:pt idx="792">-0.0137787135010294</cx:pt>
          <cx:pt idx="793">-0.0066239605376574246</cx:pt>
          <cx:pt idx="794">0.0053684713630105753</cx:pt>
          <cx:pt idx="795">-0.015472020838411425</cx:pt>
          <cx:pt idx="796">-0.019037832567476199</cx:pt>
          <cx:pt idx="797">-0.0089600263429005494</cx:pt>
          <cx:pt idx="798">-0.00046666699570379998</cx:pt>
          <cx:pt idx="799">0.0081537249195357507</cx:pt>
          <cx:pt idx="800">0.018622332395695124</cx:pt>
          <cx:pt idx="801">0.0062625247447527753</cx:pt>
          <cx:pt idx="802">0.024605460654167476</cx:pt>
          <cx:pt idx="803">0.028933648347940499</cx:pt>
          <cx:pt idx="804">-0.0051299080361894497</cx:pt>
          <cx:pt idx="805">-0.0084990925494181496</cx:pt>
          <cx:pt idx="806">-0.0016617432845159976</cx:pt>
          <cx:pt idx="807">0.0014574959465319399</cx:pt>
          <cx:pt idx="808">-0.00030263027156237</cx:pt>
          <cx:pt idx="809">-0.00027260622273161998</cx:pt>
          <cx:pt idx="810">0.00044655647160451751</cx:pt>
          <cx:pt idx="811">0.0010643799986160825</cx:pt>
          <cx:pt idx="812">0.0037905776131180249</cx:pt>
          <cx:pt idx="813">0.010936360039534574</cx:pt>
          <cx:pt idx="814">0.0045668803193528998</cx:pt>
          <cx:pt idx="815">-0.0047332041135425499</cx:pt>
          <cx:pt idx="816">0.01223469395417515</cx:pt>
          <cx:pt idx="817">0.0012380153969038874</cx:pt>
          <cx:pt idx="818">-0.002985615080612675</cx:pt>
          <cx:pt idx="819">0.010318606096483975</cx:pt>
          <cx:pt idx="820">-0.0041508620433847749</cx:pt>
          <cx:pt idx="821">-0.0014350426372915276</cx:pt>
          <cx:pt idx="822">0.017639486434966951</cx:pt>
          <cx:pt idx="823">0.045262037782954997</cx:pt>
          <cx:pt idx="824">0.0299747276190215</cx:pt>
          <cx:pt idx="825">0.011183708993749999</cx:pt>
          <cx:pt idx="826">0.0055999464267525749</cx:pt>
          <cx:pt idx="827">-0.0015284011935586274</cx:pt>
          <cx:pt idx="828">-1.7051054308836301e-05</cx:pt>
          <cx:pt idx="829">0.01227652301813395</cx:pt>
          <cx:pt idx="830">0.0047906099359356497</cx:pt>
          <cx:pt idx="831">0.029309788145215499</cx:pt>
          <cx:pt idx="832">0.013258193101421</cx:pt>
          <cx:pt idx="833">-0.0066406588797522752</cx:pt>
          <cx:pt idx="834">2.3081348280957549e-05</cx:pt>
          <cx:pt idx="835">0.0017783862481365424</cx:pt>
          <cx:pt idx="836">0.00011155388203355274</cx:pt>
          <cx:pt idx="837">0.0001609690852614125</cx:pt>
          <cx:pt idx="838">0.00058167916023450002</cx:pt>
          <cx:pt idx="839">0.001919696526158075</cx:pt>
          <cx:pt idx="840">0.0048440691335016502</cx:pt>
          <cx:pt idx="841">0.01085513535672995</cx:pt>
          <cx:pt idx="842">0.021735294638240074</cx:pt>
          <cx:pt idx="843">0.012775300419639949</cx:pt>
          <cx:pt idx="844">0.0046109395716796</cx:pt>
          <cx:pt idx="845">0.0093337116237505995</cx:pt>
          <cx:pt idx="846">0.0018434197070006249</cx:pt>
          <cx:pt idx="847">0.0140280466892905</cx:pt>
          <cx:pt idx="848">0.0045154306597455004</cx:pt>
          <cx:pt idx="849">0.022324692306269302</cx:pt>
          <cx:pt idx="850">0.020482797038637549</cx:pt>
          <cx:pt idx="851">0.021894164338229351</cx:pt>
          <cx:pt idx="852">0.0216316293345944</cx:pt>
          <cx:pt idx="853">0.015742061724653474</cx:pt>
          <cx:pt idx="854">0.013199923122609175</cx:pt>
          <cx:pt idx="855">-0.015978630305371225</cx:pt>
          <cx:pt idx="856">-0.0102797211423098</cx:pt>
          <cx:pt idx="857">-0.0039560577548965496</cx:pt>
          <cx:pt idx="858">0.00287810719487185</cx:pt>
          <cx:pt idx="859">0.020231458205601752</cx:pt>
          <cx:pt idx="860">0.019413363335646576</cx:pt>
          <cx:pt idx="861">-0.0017262283229286699</cx:pt>
          <cx:pt idx="862">-0.00029575653497454252</cx:pt>
          <cx:pt idx="863">0.0039269463206619004</cx:pt>
          <cx:pt idx="864">0.00073169656224911998</cx:pt>
          <cx:pt idx="865">5.5433782147641748e-05</cx:pt>
          <cx:pt idx="866">0.00055127699056191999</cx:pt>
          <cx:pt idx="867">0.0021843479798399198</cx:pt>
          <cx:pt idx="868">0.0030063137061862749</cx:pt>
          <cx:pt idx="869">0.01198899081252745</cx:pt>
          <cx:pt idx="870">0.02499435985386465</cx:pt>
          <cx:pt idx="871">0.021469105131758176</cx:pt>
          <cx:pt idx="872">0.0039631102416233998</cx:pt>
          <cx:pt idx="873">0.0178880324128507</cx:pt>
          <cx:pt idx="874">0.0089370620413509756</cx:pt>
          <cx:pt idx="875">0.043795858585898247</cx:pt>
          <cx:pt idx="876">0.0245544446434805</cx:pt>
          <cx:pt idx="877">0.0123619742047512</cx:pt>
          <cx:pt idx="878">-0.011139071475529824</cx:pt>
          <cx:pt idx="879">-0.025631192958733749</cx:pt>
          <cx:pt idx="880">-0.0064713134282434002</cx:pt>
          <cx:pt idx="881">-0.0026330345140383252</cx:pt>
          <cx:pt idx="882">0.0037009355853455752</cx:pt>
          <cx:pt idx="883">-0.0088875400125832255</cx:pt>
          <cx:pt idx="884">0.0031339383739022249</cx:pt>
          <cx:pt idx="885">0.006353353116702075</cx:pt>
          <cx:pt idx="886">-0.001551846050148025</cx:pt>
          <cx:pt idx="887">-0.0082228473470831003</cx:pt>
          <cx:pt idx="888">-0.0051007463720989001</cx:pt>
          <cx:pt idx="889">-0.00077340238785879995</cx:pt>
          <cx:pt idx="890">0.010438544616908751</cx:pt>
          <cx:pt idx="891">0.015620447885193576</cx:pt>
          <cx:pt idx="892">-0.0137787135010294</cx:pt>
          <cx:pt idx="893">-0.0066239605376574246</cx:pt>
          <cx:pt idx="894">0.0053684713630105753</cx:pt>
          <cx:pt idx="895">-0.015472020838411425</cx:pt>
          <cx:pt idx="896">-0.019037832567476199</cx:pt>
          <cx:pt idx="897">-0.0089600263429005494</cx:pt>
          <cx:pt idx="898">-0.00046666699570379998</cx:pt>
          <cx:pt idx="899">0.0081537249195357507</cx:pt>
          <cx:pt idx="900">0.018622332395695124</cx:pt>
          <cx:pt idx="901">0.0062625247447527753</cx:pt>
          <cx:pt idx="902">0.024605460654167476</cx:pt>
          <cx:pt idx="903">0.028933648347940499</cx:pt>
          <cx:pt idx="904">-0.0051299080361894497</cx:pt>
          <cx:pt idx="905">-0.0084990925494181496</cx:pt>
          <cx:pt idx="906">-0.0016617432845159976</cx:pt>
          <cx:pt idx="907">0.0014574959465319399</cx:pt>
          <cx:pt idx="908">-0.00030263027156237</cx:pt>
          <cx:pt idx="909">-0.00027260622273161998</cx:pt>
          <cx:pt idx="910">0.00044655647160451751</cx:pt>
          <cx:pt idx="911">0.0010643799986160825</cx:pt>
          <cx:pt idx="912">0.0037905776131180249</cx:pt>
          <cx:pt idx="913">0.010936360039534574</cx:pt>
          <cx:pt idx="914">0.0045668803193528998</cx:pt>
          <cx:pt idx="915">-0.0047332041135425499</cx:pt>
          <cx:pt idx="916">0.01223469395417515</cx:pt>
          <cx:pt idx="917">0.0012380153969038874</cx:pt>
          <cx:pt idx="918">-0.002985615080612675</cx:pt>
          <cx:pt idx="919">0.010318606096483975</cx:pt>
          <cx:pt idx="920">-0.0041508620433847749</cx:pt>
          <cx:pt idx="921">-0.0014350426372915276</cx:pt>
          <cx:pt idx="922">0.017639486434966951</cx:pt>
          <cx:pt idx="923">0.045262037782954997</cx:pt>
          <cx:pt idx="924">0.0299747276190215</cx:pt>
          <cx:pt idx="925">0.011183708993749999</cx:pt>
          <cx:pt idx="926">0.0055999464267525749</cx:pt>
          <cx:pt idx="927">-0.0015284011935586274</cx:pt>
          <cx:pt idx="928">-1.7051054308836301e-05</cx:pt>
          <cx:pt idx="929">0.01227652301813395</cx:pt>
          <cx:pt idx="930">0.0047906099359356497</cx:pt>
          <cx:pt idx="931">0.029309788145215499</cx:pt>
          <cx:pt idx="932">0.013258193101421</cx:pt>
          <cx:pt idx="933">-0.0066406588797522752</cx:pt>
          <cx:pt idx="934">2.3081348280957549e-05</cx:pt>
          <cx:pt idx="935">0.0017783862481365424</cx:pt>
          <cx:pt idx="936">0.00011155388203355274</cx:pt>
          <cx:pt idx="937">0.0001609690852614125</cx:pt>
          <cx:pt idx="938">0.00058167916023450002</cx:pt>
          <cx:pt idx="939">0.001919696526158075</cx:pt>
          <cx:pt idx="940">0.0048440691335016502</cx:pt>
          <cx:pt idx="941">0.01085513535672995</cx:pt>
          <cx:pt idx="942">0.021735294638240074</cx:pt>
          <cx:pt idx="943">0.012775300419639949</cx:pt>
          <cx:pt idx="944">0.0046109395716796</cx:pt>
          <cx:pt idx="945">0.0093337116237505995</cx:pt>
          <cx:pt idx="946">0.0018434197070006249</cx:pt>
          <cx:pt idx="947">0.0140280466892905</cx:pt>
          <cx:pt idx="948">0.0045154306597455004</cx:pt>
          <cx:pt idx="949">0.022324692306269302</cx:pt>
          <cx:pt idx="950">0.020482797038637549</cx:pt>
          <cx:pt idx="951">0.021894164338229351</cx:pt>
          <cx:pt idx="952">0.0216316293345944</cx:pt>
          <cx:pt idx="953">0.015742061724653474</cx:pt>
          <cx:pt idx="954">0.013199923122609175</cx:pt>
          <cx:pt idx="955">-0.015978630305371225</cx:pt>
          <cx:pt idx="956">-0.0102797211423098</cx:pt>
          <cx:pt idx="957">-0.0039560577548965496</cx:pt>
          <cx:pt idx="958">0.00287810719487185</cx:pt>
          <cx:pt idx="959">0.020231458205601752</cx:pt>
          <cx:pt idx="960">0.019413363335646576</cx:pt>
          <cx:pt idx="961">-0.0017262283229286699</cx:pt>
          <cx:pt idx="962">-0.00029575653497454252</cx:pt>
          <cx:pt idx="963">0.0039269463206619004</cx:pt>
          <cx:pt idx="964">0.00073169656224911998</cx:pt>
          <cx:pt idx="965">5.5433782147641748e-05</cx:pt>
          <cx:pt idx="966">0.00055127699056191999</cx:pt>
          <cx:pt idx="967">0.0021843479798399198</cx:pt>
          <cx:pt idx="968">0.0030063137061862749</cx:pt>
          <cx:pt idx="969">0.01198899081252745</cx:pt>
          <cx:pt idx="970">0.02499435985386465</cx:pt>
          <cx:pt idx="971">0.021469105131758176</cx:pt>
          <cx:pt idx="972">0.0039631102416233998</cx:pt>
          <cx:pt idx="973">0.0178880324128507</cx:pt>
          <cx:pt idx="974">0.0089370620413509756</cx:pt>
          <cx:pt idx="975">0.043795858585898247</cx:pt>
          <cx:pt idx="976">0.0245544446434805</cx:pt>
          <cx:pt idx="977">0.0123619742047512</cx:pt>
          <cx:pt idx="978">-0.011139071475529824</cx:pt>
          <cx:pt idx="979">-0.025631192958733749</cx:pt>
          <cx:pt idx="980">-0.0064713134282434002</cx:pt>
          <cx:pt idx="981">-0.0026330345140383252</cx:pt>
          <cx:pt idx="982">0.0037009355853455752</cx:pt>
          <cx:pt idx="983">-0.0088875400125832255</cx:pt>
          <cx:pt idx="984">0.0031339383739022249</cx:pt>
          <cx:pt idx="985">0.006353353116702075</cx:pt>
          <cx:pt idx="986">-0.001551846050148025</cx:pt>
          <cx:pt idx="987">-0.0082228473470831003</cx:pt>
          <cx:pt idx="988">-0.0051007463720989001</cx:pt>
          <cx:pt idx="989">-0.00077340238785879995</cx:pt>
          <cx:pt idx="990">0.010438544616908751</cx:pt>
          <cx:pt idx="991">0.015620447885193576</cx:pt>
          <cx:pt idx="992">-0.0137787135010294</cx:pt>
          <cx:pt idx="993">-0.0066239605376574246</cx:pt>
          <cx:pt idx="994">0.0053684713630105753</cx:pt>
          <cx:pt idx="995">-0.015472020838411425</cx:pt>
          <cx:pt idx="996">-0.019037832567476199</cx:pt>
          <cx:pt idx="997">-0.0089600263429005494</cx:pt>
          <cx:pt idx="998">-0.00046666699570379998</cx:pt>
          <cx:pt idx="999">0.0081537249195357507</cx:pt>
          <cx:pt idx="1000">0.018622332395695124</cx:pt>
          <cx:pt idx="1001">0.0062625247447527753</cx:pt>
          <cx:pt idx="1002">0.024605460654167476</cx:pt>
          <cx:pt idx="1003">0.028933648347940499</cx:pt>
          <cx:pt idx="1004">-0.0051299080361894497</cx:pt>
          <cx:pt idx="1005">-0.0084990925494181496</cx:pt>
          <cx:pt idx="1006">-0.0016617432845159976</cx:pt>
          <cx:pt idx="1007">0.0014574959465319399</cx:pt>
          <cx:pt idx="1008">-0.00030263027156237</cx:pt>
          <cx:pt idx="1009">-0.00027260622273161998</cx:pt>
          <cx:pt idx="1010">0.00044655647160451751</cx:pt>
          <cx:pt idx="1011">0.0010643799986160825</cx:pt>
          <cx:pt idx="1012">0.0037905776131180249</cx:pt>
          <cx:pt idx="1013">0.010936360039534574</cx:pt>
          <cx:pt idx="1014">0.0045668803193528998</cx:pt>
          <cx:pt idx="1015">-0.0047332041135425499</cx:pt>
          <cx:pt idx="1016">0.01223469395417515</cx:pt>
          <cx:pt idx="1017">0.0012380153969038874</cx:pt>
          <cx:pt idx="1018">-0.002985615080612675</cx:pt>
          <cx:pt idx="1019">0.010318606096483975</cx:pt>
          <cx:pt idx="1020">-0.0041508620433847749</cx:pt>
          <cx:pt idx="1021">-0.0014350426372915276</cx:pt>
          <cx:pt idx="1022">0.017639486434966951</cx:pt>
          <cx:pt idx="1023">0.045262037782954997</cx:pt>
          <cx:pt idx="1024">0.0299747276190215</cx:pt>
          <cx:pt idx="1025">0.011183708993749999</cx:pt>
          <cx:pt idx="1026">0.0055999464267525749</cx:pt>
          <cx:pt idx="1027">-0.0015284011935586274</cx:pt>
          <cx:pt idx="1028">-1.7051054308836301e-05</cx:pt>
          <cx:pt idx="1029">0.01227652301813395</cx:pt>
          <cx:pt idx="1030">0.0047906099359356497</cx:pt>
          <cx:pt idx="1031">0.029309788145215499</cx:pt>
          <cx:pt idx="1032">0.013258193101421</cx:pt>
          <cx:pt idx="1033">-0.0066406588797522752</cx:pt>
          <cx:pt idx="1034">2.3081348280957549e-05</cx:pt>
          <cx:pt idx="1035">0.0017783862481365424</cx:pt>
          <cx:pt idx="1036">0.00011155388203355274</cx:pt>
          <cx:pt idx="1037">0.0001609690852614125</cx:pt>
          <cx:pt idx="1038">0.00058167916023450002</cx:pt>
          <cx:pt idx="1039">0.001919696526158075</cx:pt>
          <cx:pt idx="1040">0.0048440691335016502</cx:pt>
          <cx:pt idx="1041">0.01085513535672995</cx:pt>
          <cx:pt idx="1042">0.021735294638240074</cx:pt>
          <cx:pt idx="1043">0.012775300419639949</cx:pt>
          <cx:pt idx="1044">0.0046109395716796</cx:pt>
          <cx:pt idx="1045">0.0093337116237505995</cx:pt>
          <cx:pt idx="1046">0.0018434197070006249</cx:pt>
          <cx:pt idx="1047">0.0140280466892905</cx:pt>
          <cx:pt idx="1048">0.0045154306597455004</cx:pt>
          <cx:pt idx="1049">0.022324692306269302</cx:pt>
          <cx:pt idx="1050">0.020482797038637549</cx:pt>
          <cx:pt idx="1051">0.021894164338229351</cx:pt>
          <cx:pt idx="1052">0.0216316293345944</cx:pt>
          <cx:pt idx="1053">0.015742061724653474</cx:pt>
          <cx:pt idx="1054">0.013199923122609175</cx:pt>
          <cx:pt idx="1055">-0.015978630305371225</cx:pt>
          <cx:pt idx="1056">-0.0102797211423098</cx:pt>
          <cx:pt idx="1057">-0.0039560577548965496</cx:pt>
          <cx:pt idx="1058">0.00287810719487185</cx:pt>
          <cx:pt idx="1059">0.020231458205601752</cx:pt>
          <cx:pt idx="1060">0.019413363335646576</cx:pt>
          <cx:pt idx="1061">-0.0017262283229286699</cx:pt>
          <cx:pt idx="1062">-0.00029575653497454252</cx:pt>
          <cx:pt idx="1063">0.0039269463206619004</cx:pt>
          <cx:pt idx="1064">0.00073169656224911998</cx:pt>
          <cx:pt idx="1065">5.5433782147641748e-05</cx:pt>
          <cx:pt idx="1066">0.00055127699056191999</cx:pt>
          <cx:pt idx="1067">0.0021843479798399198</cx:pt>
          <cx:pt idx="1068">0.0030063137061862749</cx:pt>
          <cx:pt idx="1069">0.01198899081252745</cx:pt>
          <cx:pt idx="1070">0.02499435985386465</cx:pt>
          <cx:pt idx="1071">0.021469105131758176</cx:pt>
          <cx:pt idx="1072">0.0039631102416233998</cx:pt>
          <cx:pt idx="1073">0.0178880324128507</cx:pt>
          <cx:pt idx="1074">0.0089370620413509756</cx:pt>
          <cx:pt idx="1075">0.043795858585898247</cx:pt>
          <cx:pt idx="1076">0.0245544446434805</cx:pt>
          <cx:pt idx="1077">0.0123619742047512</cx:pt>
          <cx:pt idx="1078">-0.011139071475529824</cx:pt>
          <cx:pt idx="1079">-0.025631192958733749</cx:pt>
          <cx:pt idx="1080">-0.0064713134282434002</cx:pt>
          <cx:pt idx="1081">-0.0026330345140383252</cx:pt>
          <cx:pt idx="1082">0.0037009355853455752</cx:pt>
          <cx:pt idx="1083">-0.0088875400125832255</cx:pt>
        </cx:lvl>
      </cx:numDim>
    </cx:data>
    <cx:data id="167">
      <cx:numDim type="val">
        <cx:f>Sheet2!$FL$1:$FL$1084</cx:f>
        <cx:lvl ptCount="1084" formatCode="G/通用格式">
          <cx:pt idx="0">-0.00046799201877150299</cx:pt>
          <cx:pt idx="1">0.00060086633744086998</cx:pt>
          <cx:pt idx="2">-0.00015193801715346201</cx:pt>
          <cx:pt idx="3">-0.00025658668732871299</cx:pt>
          <cx:pt idx="4">-0.00040594302865806998</cx:pt>
          <cx:pt idx="5">0.000111732620593099</cx:pt>
          <cx:pt idx="6">-0.00080971183077497297</cx:pt>
          <cx:pt idx="7">-0.00023406144030564701</cx:pt>
          <cx:pt idx="8">-0.00073020557295590803</cx:pt>
          <cx:pt idx="9">-0.00048855383044519403</cx:pt>
          <cx:pt idx="10">-0.00048614785772619701</cx:pt>
          <cx:pt idx="11">-0.00047975695336763399</cx:pt>
          <cx:pt idx="12">6.3930980759323601e-05</cx:pt>
          <cx:pt idx="13">0.000130674505872152</cx:pt>
          <cx:pt idx="14">-0.00030570240723404898</cx:pt>
          <cx:pt idx="15">-0.00033267431509016</cx:pt>
          <cx:pt idx="16">0.00068296844325761805</cx:pt>
          <cx:pt idx="17">0.00027089304277020499</cx:pt>
          <cx:pt idx="18">0.000184736463310366</cx:pt>
          <cx:pt idx="19">-0.00060412328501885002</cx:pt>
          <cx:pt idx="20">-0.00056022564577808403</cx:pt>
          <cx:pt idx="21">-0.00030545366965699697</cx:pt>
          <cx:pt idx="22">-9.7850010804046195e-05</cx:pt>
          <cx:pt idx="23">-0.00066237182216125903</cx:pt>
          <cx:pt idx="24">7.3968656415487606e-05</cx:pt>
          <cx:pt idx="25">5.3475277886707398e-05</cx:pt>
          <cx:pt idx="26">8.5195550158974706e-05</cx:pt>
          <cx:pt idx="27">-0.00113125143507983</cx:pt>
          <cx:pt idx="28">0.00012399443833467199</cx:pt>
          <cx:pt idx="29">0.00060156210038857705</cx:pt>
          <cx:pt idx="30">-0.00047680295309601202</cx:pt>
          <cx:pt idx="31">-0.00026930788552505198</cx:pt>
          <cx:pt idx="32">0.00046440336641066001</cx:pt>
          <cx:pt idx="33">-0.00035425060283556398</cx:pt>
          <cx:pt idx="34">0.000308005463300833</cx:pt>
          <cx:pt idx="35">0.0011678176545050899</cx:pt>
          <cx:pt idx="36">0.00169910058901295</cx:pt>
          <cx:pt idx="37">0.00112939456206497</cx:pt>
          <cx:pt idx="38">0.00097799987173407795</cx:pt>
          <cx:pt idx="39">0.00209538763413121</cx:pt>
          <cx:pt idx="40">0.0022285194325045101</cx:pt>
          <cx:pt idx="41">0.0013009144084630601</cx:pt>
          <cx:pt idx="42">0.00070416346688656299</cx:pt>
          <cx:pt idx="43">-7.6356201453351693e-05</cx:pt>
          <cx:pt idx="44">0.0016996695440287899</cx:pt>
          <cx:pt idx="45">0.00188617935843242</cx:pt>
          <cx:pt idx="46">0.00114691344607112</cx:pt>
          <cx:pt idx="47">0.00072854582721909404</cx:pt>
          <cx:pt idx="48">0.0011369641823525301</cx:pt>
          <cx:pt idx="49">0.0010413847385935</cx:pt>
          <cx:pt idx="50">0.00076887935984648495</cx:pt>
          <cx:pt idx="51">0.00063411729860400905</cx:pt>
          <cx:pt idx="52">-0.00064907087024512701</cx:pt>
          <cx:pt idx="53">0.00051104605680842301</cx:pt>
          <cx:pt idx="54">-0.00041009659234578699</cx:pt>
          <cx:pt idx="55">-0.00029594483859227198</cx:pt>
          <cx:pt idx="56">-0.000113033656675937</cx:pt>
          <cx:pt idx="57">0.00056504367661648299</cx:pt>
          <cx:pt idx="58">0.0010088568832382701</cx:pt>
          <cx:pt idx="59">-0.00030145086309888201</cx:pt>
          <cx:pt idx="60">-0.00073745985662644403</cx:pt>
          <cx:pt idx="61">0.000194608758077312</cx:pt>
          <cx:pt idx="62">0.00067941876871369295</cx:pt>
          <cx:pt idx="63">0.00195055139654073</cx:pt>
          <cx:pt idx="64">0.0045597009466025202</cx:pt>
          <cx:pt idx="65">0.0063382251125241196</cx:pt>
          <cx:pt idx="66">0.0089063639490145202</cx:pt>
          <cx:pt idx="67">0.0100263046059825</cx:pt>
          <cx:pt idx="68">0.0106103641274527</cx:pt>
          <cx:pt idx="69">0.0088768317423149994</cx:pt>
          <cx:pt idx="70">0.0109361491936155</cx:pt>
          <cx:pt idx="71">0.010678090048911499</cx:pt>
          <cx:pt idx="72">0.0102573844510162</cx:pt>
          <cx:pt idx="73">0.0112194024467447</cx:pt>
          <cx:pt idx="74">0.0107070386331418</cx:pt>
          <cx:pt idx="75">0.0062563491960725796</cx:pt>
          <cx:pt idx="76">0.0088952437521914608</cx:pt>
          <cx:pt idx="77">0.0063287496100512099</cx:pt>
          <cx:pt idx="78">0.0034083301400171799</cx:pt>
          <cx:pt idx="79">0.00112842954956642</cx:pt>
          <cx:pt idx="80">-0.00013263988696136201</cx:pt>
          <cx:pt idx="81">0.000117057184001894</cx:pt>
          <cx:pt idx="82">0.00021278899125170799</cx:pt>
          <cx:pt idx="83">-0.000164856813962469</cx:pt>
          <cx:pt idx="84">0.00021050101231074499</cx:pt>
          <cx:pt idx="85">0.000435073703527135</cx:pt>
          <cx:pt idx="86">0.000366084078212817</cx:pt>
          <cx:pt idx="87">0.00044644544199981502</cx:pt>
          <cx:pt idx="88">0.00032660897319587701</cx:pt>
          <cx:pt idx="89">0.00040782045403801501</cx:pt>
          <cx:pt idx="90">0.00057190556722384097</cx:pt>
          <cx:pt idx="91">0.0023190884455138701</cx:pt>
          <cx:pt idx="92">0.00583260686212518</cx:pt>
          <cx:pt idx="93">0.0117217095899304</cx:pt>
          <cx:pt idx="94">0.016011168403882701</cx:pt>
          <cx:pt idx="95">0.0183106762413839</cx:pt>
          <cx:pt idx="96">0.012510138115850901</cx:pt>
          <cx:pt idx="97">0.013349076014767199</cx:pt>
          <cx:pt idx="98">0.0118519894539786</cx:pt>
          <cx:pt idx="99">0.0098090131166421093</cx:pt>
          <cx:pt idx="100">0.0175818032513738</cx:pt>
          <cx:pt idx="101">0.012864031536519899</cx:pt>
          <cx:pt idx="102">0.014218023843205601</cx:pt>
          <cx:pt idx="103">0.012855493452829001</cx:pt>
          <cx:pt idx="104">0.010523514609163001</cx:pt>
          <cx:pt idx="105">0.015828130472499102</cx:pt>
          <cx:pt idx="106">0.011126285550729901</cx:pt>
          <cx:pt idx="107">0.0070755437485734499</cx:pt>
          <cx:pt idx="108">0.00217076665289432</cx:pt>
          <cx:pt idx="109">0.00040958086306807799</cx:pt>
          <cx:pt idx="110">0.00048463410793870101</cx:pt>
          <cx:pt idx="111">-0.000161120291746383</cx:pt>
          <cx:pt idx="112">9.8965740559766097e-05</cx:pt>
          <cx:pt idx="113">-0.00060520493582617103</cx:pt>
          <cx:pt idx="114">-0.0011182322239165301</cx:pt>
          <cx:pt idx="115">-0.00044175125428643202</cx:pt>
          <cx:pt idx="116">-0.0012751324212762699</cx:pt>
          <cx:pt idx="117">-0.0045214457138849197</cx:pt>
          <cx:pt idx="118">-0.0046101103880228696</cx:pt>
          <cx:pt idx="119">-0.00377921657564231</cx:pt>
          <cx:pt idx="120">-0.0053308792390141602</cx:pt>
          <cx:pt idx="121">0.0072066082268596602</cx:pt>
          <cx:pt idx="122">0.016261422472552502</cx:pt>
          <cx:pt idx="123">0.024556701624690799</cx:pt>
          <cx:pt idx="124">0.028207251173715201</cx:pt>
          <cx:pt idx="125">0.0058762892354698396</cx:pt>
          <cx:pt idx="126">0.0112194218695452</cx:pt>
          <cx:pt idx="127">0.0108881081614218</cx:pt>
          <cx:pt idx="128">0.023890021761797602</cx:pt>
          <cx:pt idx="129">0.01521436178752</cx:pt>
          <cx:pt idx="130">-0.0049754236545381204</cx:pt>
          <cx:pt idx="131">-0.0133201567432578</cx:pt>
          <cx:pt idx="132">-0.0067656686133348498</cx:pt>
          <cx:pt idx="133">-0.0039147517422023596</cx:pt>
          <cx:pt idx="134">-0.0082861136051279403</cx:pt>
          <cx:pt idx="135">-0.0044718237443069899</cx:pt>
          <cx:pt idx="136">-0.00011461885891131601</cx:pt>
          <cx:pt idx="137">0.00162605025213428</cx:pt>
          <cx:pt idx="138">0.00057826972290942304</cx:pt>
          <cx:pt idx="139">2.03157136436926e-05</cx:pt>
          <cx:pt idx="140">-0.00063770221756223198</cx:pt>
          <cx:pt idx="141">4.9874398861885398e-05</cx:pt>
          <cx:pt idx="142">0.00038347730614051101</cx:pt>
          <cx:pt idx="143">-0.00064463388496372104</cx:pt>
          <cx:pt idx="144">-0.0036790375163516702</cx:pt>
          <cx:pt idx="145">-0.013646925177580101</cx:pt>
          <cx:pt idx="146">-0.011802660170166301</cx:pt>
          <cx:pt idx="147">-0.0051397906549313904</cx:pt>
          <cx:pt idx="148">-0.0058809839362727401</cx:pt>
          <cx:pt idx="149">0.0020563301891796098</cx:pt>
          <cx:pt idx="150">0.0025171602912873398</cx:pt>
          <cx:pt idx="151">0.019703991903758399</cx:pt>
          <cx:pt idx="152">0.029558678455782</cx:pt>
          <cx:pt idx="153">-0.00174040523186229</cx:pt>
          <cx:pt idx="154">0.011207653615065901</cx:pt>
          <cx:pt idx="155">0.0062849183875617904</cx:pt>
          <cx:pt idx="156">0.014537256991493301</cx:pt>
          <cx:pt idx="157">0.013362652127276</cx:pt>
          <cx:pt idx="158">-0.0090005823958963695</cx:pt>
          <cx:pt idx="159">-0.0025242943320002401</cx:pt>
          <cx:pt idx="160">0.0038929029742519701</cx:pt>
          <cx:pt idx="161">0.011667877709773801</cx:pt>
          <cx:pt idx="162">-0.0042763480165153803</cx:pt>
          <cx:pt idx="163">-0.0054187585627585204</cx:pt>
          <cx:pt idx="164">0.000153078581437754</cx:pt>
          <cx:pt idx="165">0.0049517157542410999</cx:pt>
          <cx:pt idx="166">0.00186585705776904</cx:pt>
          <cx:pt idx="167">0.00089381062255785605</cx:pt>
          <cx:pt idx="168">-0.000135291205455179</cx:pt>
          <cx:pt idx="169">0.00064538065969407202</cx:pt>
          <cx:pt idx="170">-0.00085151671756155799</cx:pt>
          <cx:pt idx="171">-0.0036277420733095002</cx:pt>
          <cx:pt idx="172">-0.00558327325925602</cx:pt>
          <cx:pt idx="173">-0.010473537325174</cx:pt>
          <cx:pt idx="174">-0.019143205649823698</cx:pt>
          <cx:pt idx="175">-0.00951994839311655</cx:pt>
          <cx:pt idx="176">-0.0027773985822135902</cx:pt>
          <cx:pt idx="177">0.0017974530150197</cx:pt>
          <cx:pt idx="178">-0.016764851355972301</cx:pt>
          <cx:pt idx="179">-0.00985830239287349</cx:pt>
          <cx:pt idx="180">0.0011716148060898</cx:pt>
          <cx:pt idx="181">-0.0102579561506517</cx:pt>
          <cx:pt idx="182">-0.018379025325854899</cx:pt>
          <cx:pt idx="183">-0.0060083665752580402</cx:pt>
          <cx:pt idx="184">0.00327381059506368</cx:pt>
          <cx:pt idx="185">0.0063640975063293604</cx:pt>
          <cx:pt idx="186">-0.012672380609127201</cx:pt>
          <cx:pt idx="187">0.0094255966105012794</cx:pt>
          <cx:pt idx="188">-0.0079388080569277892</cx:pt>
          <cx:pt idx="189">0.0011796815609521</cx:pt>
          <cx:pt idx="190">0.0094212347170692292</cx:pt>
          <cx:pt idx="191">0.0088893968348731003</cx:pt>
          <cx:pt idx="192">0.00064109682869423602</cx:pt>
          <cx:pt idx="193">0.0075270036543713097</cx:pt>
          <cx:pt idx="194">-0.00065788605840848703</cx:pt>
          <cx:pt idx="195">-0.0012039196134491299</cx:pt>
          <cx:pt idx="196">-4.5036603794327803e-05</cx:pt>
          <cx:pt idx="197">-0.00054467624034937995</cx:pt>
          <cx:pt idx="198">-0.00211992065905287</cx:pt>
          <cx:pt idx="199">-0.0015273991241492675</cx:pt>
          <cx:pt idx="200">-0.00059045999401392748</cx:pt>
          <cx:pt idx="201">-0.00084434663358381751</cx:pt>
          <cx:pt idx="202">-0.0034165058616877002</cx:pt>
          <cx:pt idx="203">-0.0044460930601784498</cx:pt>
          <cx:pt idx="204">0.00017434845718591001</cx:pt>
          <cx:pt idx="205">-0.000148095562178196</cx:pt>
          <cx:pt idx="206">-0.0043800065291796</cx:pt>
          <cx:pt idx="207">-0.0051503284434824496</cx:pt>
          <cx:pt idx="208">-0.0027616231700823002</cx:pt>
          <cx:pt idx="209">0.00079798710867219505</cx:pt>
          <cx:pt idx="210">-0.0037858616686529999</cx:pt>
          <cx:pt idx="211">0.0046942607070089249</cx:pt>
          <cx:pt idx="212">-0.00026664494967137248</cx:pt>
          <cx:pt idx="213">0.00119372773792065</cx:pt>
          <cx:pt idx="214">0.0038367587452751749</cx:pt>
          <cx:pt idx="215">-5.1174779240383003e-05</cx:pt>
          <cx:pt idx="216">-0.0039454364503178751</cx:pt>
          <cx:pt idx="217">0.0022636616001144401</cx:pt>
          <cx:pt idx="218">0.0038803992562075249</cx:pt>
          <cx:pt idx="219">0.0027147937244702751</cx:pt>
          <cx:pt idx="220">0.002847058970749525</cx:pt>
          <cx:pt idx="221">0.0020206530341013024</cx:pt>
          <cx:pt idx="222">4.4609583165666249e-05</cx:pt>
          <cx:pt idx="223">-0.00018077017104149926</cx:pt>
          <cx:pt idx="224">8.6040586810535503e-05</cx:pt>
          <cx:pt idx="225">5.6947011503259e-05</cx:pt>
          <cx:pt idx="226">-0.00037107889957123998</cx:pt>
          <cx:pt idx="227">-0.00063718940239823997</cx:pt>
          <cx:pt idx="228">-0.0005966989395804525</cx:pt>
          <cx:pt idx="229">-0.0015253990228111299</cx:pt>
          <cx:pt idx="230">-0.0014307892270095876</cx:pt>
          <cx:pt idx="231">-0.0041596770634106748</cx:pt>
          <cx:pt idx="232">-0.0046642101996497752</cx:pt>
          <cx:pt idx="233">-0.00122822319558075</cx:pt>
          <cx:pt idx="234">-0.00024814818142046227</cx:pt>
          <cx:pt idx="235">0.00053546922057504749</cx:pt>
          <cx:pt idx="236">0.0012625330413168199</cx:pt>
          <cx:pt idx="237">0.0041067803835017746</cx:pt>
          <cx:pt idx="238">-0.0011360315231419</cx:pt>
          <cx:pt idx="239">0.00019096979319861726</cx:pt>
          <cx:pt idx="240">0.0031965694587368248</cx:pt>
          <cx:pt idx="241">0.00079724441686812001</cx:pt>
          <cx:pt idx="242">0.0026561652163479498</cx:pt>
          <cx:pt idx="243">0.00310769538676755</cx:pt>
          <cx:pt idx="244">-0.00081986572271149246</cx:pt>
          <cx:pt idx="245">0.0022917271200465598</cx:pt>
          <cx:pt idx="246">0.0031217548769733</cx:pt>
          <cx:pt idx="247">0.003987607952084575</cx:pt>
          <cx:pt idx="248">0.004154347710977925</cx:pt>
          <cx:pt idx="249">0.0025879254135005251</cx:pt>
          <cx:pt idx="250">0.00068373480424119997</cx:pt>
          <cx:pt idx="251">0.00010334395316083775</cx:pt>
          <cx:pt idx="252">0.000120018357552051</cx:pt>
          <cx:pt idx="253">-0.00038517774635270501</cx:pt>
          <cx:pt idx="254">-4.96411405370865e-05</cx:pt>
          <cx:pt idx="255">-5.39295517288255e-05</cx:pt>
          <cx:pt idx="256">-0.0020313258399507449</cx:pt>
          <cx:pt idx="257">-0.00275971886978385</cx:pt>
          <cx:pt idx="258">-0.0026388673415153</cx:pt>
          <cx:pt idx="259">-0.0066247589055577752</cx:pt>
          <cx:pt idx="260">-0.0041722882110634754</cx:pt>
          <cx:pt idx="261">0.0025140280111335751</cx:pt>
          <cx:pt idx="262">0.0013750353056868675</cx:pt>
          <cx:pt idx="263">-0.00018208505833862526</cx:pt>
          <cx:pt idx="264">0.00056612012011338748</cx:pt>
          <cx:pt idx="265">-0.0018690545341231201</cx:pt>
          <cx:pt idx="266">-0.0045864860785582752</cx:pt>
          <cx:pt idx="267">-0.0044193333037966754</cx:pt>
          <cx:pt idx="268">-0.0039235456092441747</cx:pt>
          <cx:pt idx="269">-0.0013330358038648499</cx:pt>
          <cx:pt idx="270">-0.001290892614515645</cx:pt>
          <cx:pt idx="271">0.00033594706943773498</cx:pt>
          <cx:pt idx="272">0.0038532405289137001</cx:pt>
          <cx:pt idx="273">0.001352511165367795</cx:pt>
          <cx:pt idx="274">0.0035068522455265001</cx:pt>
          <cx:pt idx="275">0.0068675246743541999</cx:pt>
          <cx:pt idx="276">0.0048093329343594001</cx:pt>
          <cx:pt idx="277">0.0011522470516369125</cx:pt>
          <cx:pt idx="278">-0.00030623601725291252</cx:pt>
          <cx:pt idx="279">-0.0012145667920220725</cx:pt>
          <cx:pt idx="280">0.00013320258732340474</cx:pt>
          <cx:pt idx="281">-0.00027612718722153502</cx:pt>
          <cx:pt idx="282">-0.00097446203271990496</cx:pt>
          <cx:pt idx="283">-0.00046605876780346999</cx:pt>
          <cx:pt idx="284">-0.00125591390949429</cx:pt>
          <cx:pt idx="285">-0.00095961333670615753</cx:pt>
          <cx:pt idx="286">-8.0534084508057248e-05</cx:pt>
          <cx:pt idx="287">-0.0004552680628328825</cx:pt>
          <cx:pt idx="288">-0.00060805882488868001</cx:pt>
          <cx:pt idx="289">0.0040838242922577248</cx:pt>
          <cx:pt idx="290">0.0032523975207133251</cx:pt>
          <cx:pt idx="291">0.0030769185145222751</cx:pt>
          <cx:pt idx="292">0.0017931084541093125</cx:pt>
          <cx:pt idx="293">-0.0061889309935389504</cx:pt>
          <cx:pt idx="294">-0.0029632568076869001</cx:pt>
          <cx:pt idx="295">-0.011350758974759175</cx:pt>
          <cx:pt idx="296">-0.0061219139848721748</cx:pt>
          <cx:pt idx="297">-0.00703792677665235</cx:pt>
          <cx:pt idx="298">-0.0024051273443216024</cx:pt>
          <cx:pt idx="299">-0.0047808349183714096</cx:pt>
          <cx:pt idx="300">-0.0119902988704061</cx:pt>
          <cx:pt idx="301">-0.0037836463127280001</cx:pt>
          <cx:pt idx="302">0.0056136778526297603</cx:pt>
          <cx:pt idx="303">0.0302610005927803</cx:pt>
          <cx:pt idx="304">0.0099089484965145403</cx:pt>
          <cx:pt idx="305">-0.0094677146816205208</cx:pt>
          <cx:pt idx="306">-0.0011888012942918599</cx:pt>
          <cx:pt idx="307">-0.0010144490724728599</cx:pt>
          <cx:pt idx="308">-0.00020944415473892801</cx:pt>
          <cx:pt idx="309">-0.00127315969135655</cx:pt>
          <cx:pt idx="310">-0.0051902656727951697</cx:pt>
          <cx:pt idx="311">-0.0056221595920559796</cx:pt>
          <cx:pt idx="312">-0.0024426174840572398</cx:pt>
          <cx:pt idx="313">0.0019620158907655899</cx:pt>
          <cx:pt idx="314">0.011542521478690299</cx:pt>
          <cx:pt idx="315">0.017924143566445502</cx:pt>
          <cx:pt idx="316">0.0073562215688535203</cx:pt>
          <cx:pt idx="317">0.029408967574517799</cx:pt>
          <cx:pt idx="318">0.0034418706612405299</cx:pt>
          <cx:pt idx="319">0.0174034281977552</cx:pt>
          <cx:pt idx="320">-0.0032974992635660602</cx:pt>
          <cx:pt idx="321">-0.037206519568355897</cx:pt>
          <cx:pt idx="322">-0.0259226542778822</cx:pt>
          <cx:pt idx="323">-0.044307582825434698</cx:pt>
          <cx:pt idx="324">-0.031650246267897197</cx:pt>
          <cx:pt idx="325">-0.044593943990491498</cx:pt>
          <cx:pt idx="326">-0.0247939003033756</cx:pt>
          <cx:pt idx="327">0.0026959013383164201</cx:pt>
          <cx:pt idx="328">-0.0138888384808639</cx:pt>
          <cx:pt idx="329">0.00206158999473709</cx:pt>
          <cx:pt idx="330">-0.00445624371117548</cx:pt>
          <cx:pt idx="331">0.0227398916918524</cx:pt>
          <cx:pt idx="332">0.0223514027620649</cx:pt>
          <cx:pt idx="333">0.0053845431651493502</cx:pt>
          <cx:pt idx="334">0.0042170548869438504</cx:pt>
          <cx:pt idx="335">-0.00033827220301496799</cx:pt>
          <cx:pt idx="336">-0.00026242806597967299</cx:pt>
          <cx:pt idx="337">-0.000118476938060684</cx:pt>
          <cx:pt idx="338">-0.00253403118088573</cx:pt>
          <cx:pt idx="339">-0.00277192975738603</cx:pt>
          <cx:pt idx="340">-0.0017918624685819</cx:pt>
          <cx:pt idx="341">0.0072342550312437699</cx:pt>
          <cx:pt idx="342">0.019982271712269899</cx:pt>
          <cx:pt idx="343">0.0135994419622137</cx:pt>
          <cx:pt idx="344">-0.00677109919761976</cx:pt>
          <cx:pt idx="345">0.0055802892047437103</cx:pt>
          <cx:pt idx="346">-0.00684651653464609</cx:pt>
          <cx:pt idx="347">0.0071164888184912303</cx:pt>
          <cx:pt idx="348">-0.017854262116521899</cx:pt>
          <cx:pt idx="349">-0.0204690961823836</cx:pt>
          <cx:pt idx="350">-0.022674244741384499</cx:pt>
          <cx:pt idx="351">-0.020371537310836602</cx:pt>
          <cx:pt idx="352">-0.0243902526187753</cx:pt>
          <cx:pt idx="353">-0.026520674633820501</cx:pt>
          <cx:pt idx="354">-0.0205357378565897</cx:pt>
          <cx:pt idx="355">0.026094388830035099</cx:pt>
          <cx:pt idx="356">0.021128823106175299</cx:pt>
          <cx:pt idx="357">0.019407979413157299</cx:pt>
          <cx:pt idx="358">0.0033956673536203702</cx:pt>
          <cx:pt idx="359">0.020855705248849301</cx:pt>
          <cx:pt idx="360">0.0196302835171961</cx:pt>
          <cx:pt idx="361">-0.00058277231516347698</cx:pt>
          <cx:pt idx="362">-0.00041126910320316202</cx:pt>
          <cx:pt idx="363">-0.0021943990896734801</cx:pt>
          <cx:pt idx="364">0.00054237647560806705</cx:pt>
          <cx:pt idx="365">0.000391422290916143</cx:pt>
          <cx:pt idx="366">-0.00148366514903847</cx:pt>
          <cx:pt idx="367">-0.0038469093167671801</cx:pt>
          <cx:pt idx="368">-0.0052692323438738604</cx:pt>
          <cx:pt idx="369">0.010152434040760499</cx:pt>
          <cx:pt idx="370">0.018643903064320601</cx:pt>
          <cx:pt idx="371">0.017236984158984999</cx:pt>
          <cx:pt idx="372">0.0110681815097296</cx:pt>
          <cx:pt idx="373">0.010558788489933401</cx:pt>
          <cx:pt idx="374">0.0053539774500315496</cx:pt>
          <cx:pt idx="375">0.020289396054410502</cx:pt>
          <cx:pt idx="376">0.0251513107287883</cx:pt>
          <cx:pt idx="377">0.0168731015742224</cx:pt>
          <cx:pt idx="378">0.0088368508377063108</cx:pt>
          <cx:pt idx="379">0.026083495709449501</cx:pt>
          <cx:pt idx="380">-0.0070262395302828603</cx:pt>
          <cx:pt idx="381">-0.028884745479179501</cx:pt>
          <cx:pt idx="382">0.0029678985561209801</cx:pt>
          <cx:pt idx="383">0.0242569053666256</cx:pt>
          <cx:pt idx="384">0.0140482753973043</cx:pt>
          <cx:pt idx="385">0.00106869354551578</cx:pt>
          <cx:pt idx="386">0.0071748092066612496</cx:pt>
          <cx:pt idx="387">0.0061013065502519602</cx:pt>
          <cx:pt idx="388">-0.00025941350645076799</cx:pt>
          <cx:pt idx="389">0.00086762293584084305</cx:pt>
          <cx:pt idx="390">0.0022649063770198599</cx:pt>
          <cx:pt idx="391">-0.00048932175914790201</cx:pt>
          <cx:pt idx="392">-0.000158093488128081</cx:pt>
          <cx:pt idx="393">0.00081696049760397195</cx:pt>
          <cx:pt idx="394">-0.0010382507388980099</cx:pt>
          <cx:pt idx="395">-0.0025056721775521202</cx:pt>
          <cx:pt idx="396">-0.00309911441754327</cx:pt>
          <cx:pt idx="397">0.0176477826479868</cx:pt>
          <cx:pt idx="398">0.019997568519183401</cx:pt>
          <cx:pt idx="399">0.0102411622548838</cx:pt>
          <cx:pt idx="400">0.0022950319257516198</cx:pt>
          <cx:pt idx="401">0.0049497478393178296</cx:pt>
          <cx:pt idx="402">0.027003389575600299</cx:pt>
          <cx:pt idx="403">0.053261627266964803</cx:pt>
          <cx:pt idx="404">0.032436953227824798</cx:pt>
          <cx:pt idx="405">0.045347359428719897</cx:pt>
          <cx:pt idx="406">0.039734993650185901</cx:pt>
          <cx:pt idx="407">0.024874086770640302</cx:pt>
          <cx:pt idx="408">0.0041718882529821304</cx:pt>
          <cx:pt idx="409">-0.010200018190173601</cx:pt>
          <cx:pt idx="410">-0.0158370541769099</cx:pt>
          <cx:pt idx="411">-0.017161275610726501</cx:pt>
          <cx:pt idx="412">-0.022786764154027001</cx:pt>
          <cx:pt idx="413">-0.016977919108155399</cx:pt>
          <cx:pt idx="414">-0.015863733050104301</cx:pt>
          <cx:pt idx="415">-0.016380354974337499</cx:pt>
          <cx:pt idx="416">-2.7343605213166901e-05</cx:pt>
          <cx:pt idx="417">0.0033129191649783401</cx:pt>
          <cx:pt idx="418">0.00084259904083027902</cx:pt>
          <cx:pt idx="419">1.3392720147896501e-05</cx:pt>
          <cx:pt idx="420">0.000108128846963466</cx:pt>
          <cx:pt idx="421">-0.00083843230085107101</cx:pt>
          <cx:pt idx="422">0.000161223795622975</cx:pt>
          <cx:pt idx="423">0.0022917289678670199</cx:pt>
          <cx:pt idx="424">-0.0069905027115801403</cx:pt>
          <cx:pt idx="425">0.0091587019888009005</cx:pt>
          <cx:pt idx="426">0.0057613888658486099</cx:pt>
          <cx:pt idx="427">0.0032013290603519701</cx:pt>
          <cx:pt idx="428">0.0098168974880485007</cx:pt>
          <cx:pt idx="429">0.032412660280193697</cx:pt>
          <cx:pt idx="430">0.022776917798332099</cx:pt>
          <cx:pt idx="431">0.031161069030737999</cx:pt>
          <cx:pt idx="432">0.032237953253490402</cx:pt>
          <cx:pt idx="433">0.054214077286063998</cx:pt>
          <cx:pt idx="434">0.046052134310599999</cx:pt>
          <cx:pt idx="435">0.0085043881807669499</cx:pt>
          <cx:pt idx="436">0.016459889442699702</cx:pt>
          <cx:pt idx="437">-0.014915342318605401</cx:pt>
          <cx:pt idx="438">-0.011050051105491499</cx:pt>
          <cx:pt idx="439">-0.0253860427779962</cx:pt>
          <cx:pt idx="440">-0.043749809501059701</cx:pt>
          <cx:pt idx="441">-0.044237719044931699</cx:pt>
          <cx:pt idx="442">-0.033959223188553801</cx:pt>
          <cx:pt idx="443">-0.016342077528050902</cx:pt>
          <cx:pt idx="444">0.00367475953647189</cx:pt>
          <cx:pt idx="445">0.0077150617739169302</cx:pt>
          <cx:pt idx="446">0.0016118582703277199</cx:pt>
          <cx:pt idx="447">0.00045600396655547299</cx:pt>
          <cx:pt idx="448">-0.00012514683527959199</cx:pt>
          <cx:pt idx="449">-0.000544729601231863</cx:pt>
          <cx:pt idx="450">-0.0013730967117830399</cx:pt>
          <cx:pt idx="451">-0.00061191253002657096</cx:pt>
          <cx:pt idx="452">-0.012292499661104199</cx:pt>
          <cx:pt idx="453">-0.0093913031201053009</cx:pt>
          <cx:pt idx="454">-0.0040739772223776297</cx:pt>
          <cx:pt idx="455">-0.0084766529043968693</cx:pt>
          <cx:pt idx="456">-0.0087811037224435999</cx:pt>
          <cx:pt idx="457">0.017269744924644202</cx:pt>
          <cx:pt idx="458">0.031739410266987601</cx:pt>
          <cx:pt idx="459">0.0249260158261485</cx:pt>
          <cx:pt idx="460">0.043865876155676602</cx:pt>
          <cx:pt idx="461">0.044715776544857699</cx:pt>
          <cx:pt idx="462">0.024434753478365798</cx:pt>
          <cx:pt idx="463">0.015182970631027901</cx:pt>
          <cx:pt idx="464">0.0096262689507175207</cx:pt>
          <cx:pt idx="465">0.00027910276645169501</cx:pt>
          <cx:pt idx="466">-0.017646167881264298</cx:pt>
          <cx:pt idx="467">-0.031459581040608899</cx:pt>
          <cx:pt idx="468">-0.032627973520974497</cx:pt>
          <cx:pt idx="469">-0.0333428771778667</cx:pt>
          <cx:pt idx="470">-0.025652371066114801</cx:pt>
          <cx:pt idx="471">-0.0067548310068733901</cx:pt>
          <cx:pt idx="472">0.00056023531422485302</cx:pt>
          <cx:pt idx="473">0.011753838882570301</cx:pt>
          <cx:pt idx="474">0.00240369305251343</cx:pt>
          <cx:pt idx="475">8.5592249959480594e-05</cx:pt>
          <cx:pt idx="476">-0.00035148421588465401</cx:pt>
          <cx:pt idx="477">-0.00020303871834965</cx:pt>
          <cx:pt idx="478">-0.00080602468090033397</cx:pt>
          <cx:pt idx="479">-0.0017300711290322199</cx:pt>
          <cx:pt idx="480">-0.0048685723194936397</cx:pt>
          <cx:pt idx="481">-0.0088882159248120703</cx:pt>
          <cx:pt idx="482">-0.0090222244520061692</cx:pt>
          <cx:pt idx="483">-0.013137045261435099</cx:pt>
          <cx:pt idx="484">-0.0016774038376696999</cx:pt>
          <cx:pt idx="485">0.0138142594588709</cx:pt>
          <cx:pt idx="486">0.0082383061124027598</cx:pt>
          <cx:pt idx="487">0.030008945408844499</cx:pt>
          <cx:pt idx="488">0.035262734373776798</cx:pt>
          <cx:pt idx="489">0.017304752551628801</cx:pt>
          <cx:pt idx="490">-0.00033635205742475001</cx:pt>
          <cx:pt idx="491">-0.0073014673010372896</cx:pt>
          <cx:pt idx="492">0.0123676632408892</cx:pt>
          <cx:pt idx="493">0.0072583434243156499</cx:pt>
          <cx:pt idx="494">-0.026179345156652802</cx:pt>
          <cx:pt idx="495">-0.021700768998235399</cx:pt>
          <cx:pt idx="496">-0.012342811595175</cx:pt>
          <cx:pt idx="497">-0.0144527999320536</cx:pt>
          <cx:pt idx="498">-0.0100304632491501</cx:pt>
          <cx:pt idx="499">0.00453607584741647</cx:pt>
          <cx:pt idx="500">0.0030663297305625801</cx:pt>
          <cx:pt idx="501">0.0031597223830078301</cx:pt>
          <cx:pt idx="502">-4.4857407465463301e-05</cx:pt>
          <cx:pt idx="503">0.000171552854513445</cx:pt>
          <cx:pt idx="504">0.00049894349378572104</cx:pt>
          <cx:pt idx="505">-6.7268638179305103e-05</cx:pt>
          <cx:pt idx="506">-0.00038871967451666999</cx:pt>
          <cx:pt idx="507">-0.0056358280431547296</cx:pt>
          <cx:pt idx="508">-0.0024190182399856102</cx:pt>
          <cx:pt idx="509">0.0056752225062374701</cx:pt>
          <cx:pt idx="510">0.013821623146512901</cx:pt>
          <cx:pt idx="511">0.0060925032636407698</cx:pt>
          <cx:pt idx="512">0.0069849468692427504</cx:pt>
          <cx:pt idx="513">0.0109442451900971</cx:pt>
          <cx:pt idx="514">0.0210137777018428</cx:pt>
          <cx:pt idx="515">0.018685104000426202</cx:pt>
          <cx:pt idx="516">0.019180720134011401</cx:pt>
          <cx:pt idx="517">-0.0037064104064787498</cx:pt>
          <cx:pt idx="518">-0.0183253774761593</cx:pt>
          <cx:pt idx="519">-0.0057685013393482401</cx:pt>
          <cx:pt idx="520">-0.022878321505581799</cx:pt>
          <cx:pt idx="521">-0.0088969745629375995</cx:pt>
          <cx:pt idx="522">-0.011939565813931101</cx:pt>
          <cx:pt idx="523">-0.010182949745085801</cx:pt>
          <cx:pt idx="524">-0.00031867824815324402</cx:pt>
          <cx:pt idx="525">-0.0049092678267011799</cx:pt>
          <cx:pt idx="526">0.0078054298776590002</cx:pt>
          <cx:pt idx="527">0.0134869621725759</cx:pt>
          <cx:pt idx="528">0.0092765220059008394</cx:pt>
          <cx:pt idx="529">0.00061779648412781097</cx:pt>
          <cx:pt idx="530">-0.00053373505108960501</cx:pt>
          <cx:pt idx="531">4.95172448367709e-05</cx:pt>
          <cx:pt idx="532">0.0010802029326932199</cx:pt>
          <cx:pt idx="533">-8.0062958659272794e-05</cx:pt>
          <cx:pt idx="534">-0.0017642213158476901</cx:pt>
          <cx:pt idx="535">-0.0105173448761117</cx:pt>
          <cx:pt idx="536">-0.00262970172808953</cx:pt>
          <cx:pt idx="537">0.0017884436135865299</cx:pt>
          <cx:pt idx="538">0.00647440548154073</cx:pt>
          <cx:pt idx="539">0.0106285014728411</cx:pt>
          <cx:pt idx="540">0.0044992928453239404</cx:pt>
          <cx:pt idx="541">-0.00150440093899609</cx:pt>
          <cx:pt idx="542">0.0220363886325638</cx:pt>
          <cx:pt idx="543">0.0017615601916874701</cx:pt>
          <cx:pt idx="544">-0.013041014495717001</cx:pt>
          <cx:pt idx="545">-0.023361005477997399</cx:pt>
          <cx:pt idx="546">-0.023884447346269901</cx:pt>
          <cx:pt idx="547">0.000204857704488847</cx:pt>
          <cx:pt idx="548">-0.0070820906936917604</cx:pt>
          <cx:pt idx="549">0.0197201888271934</cx:pt>
          <cx:pt idx="550">0.010840400466775601</cx:pt>
          <cx:pt idx="551">0.00051418667428082402</cx:pt>
          <cx:pt idx="552">-0.0019594417220349801</cx:pt>
          <cx:pt idx="553">0.0126120604074479</cx:pt>
          <cx:pt idx="554">0.0233064991760576</cx:pt>
          <cx:pt idx="555">0.0222909138579452</cx:pt>
          <cx:pt idx="556">0.0079544077508516796</cx:pt>
          <cx:pt idx="557">-0.00194081308636653</cx:pt>
          <cx:pt idx="558">0.0018758354727457199</cx:pt>
          <cx:pt idx="559">0.00058451790413036097</cx:pt>
          <cx:pt idx="560">6.1701514656394403e-05</cx:pt>
          <cx:pt idx="561">-0.000357368195789807</cx:pt>
          <cx:pt idx="562">-3.6120622682064398e-05</cx:pt>
          <cx:pt idx="563">-0.0046503107446066103</cx:pt>
          <cx:pt idx="564">-0.00011920251054432799</cx:pt>
          <cx:pt idx="565">0.0056175111776535702</cx:pt>
          <cx:pt idx="566">0.0066094195861164697</cx:pt>
          <cx:pt idx="567">0.016083720834137699</cx:pt>
          <cx:pt idx="568">0.0022678133110791798</cx:pt>
          <cx:pt idx="569">-0.016185941775501499</cx:pt>
          <cx:pt idx="570">-0.00048399468070164302</cx:pt>
          <cx:pt idx="571">-0.00068786692281511499</cx:pt>
          <cx:pt idx="572">-0.021774330395668999</cx:pt>
          <cx:pt idx="573">-0.034932358159148497</cx:pt>
          <cx:pt idx="574">-0.017290509251008099</cx:pt>
          <cx:pt idx="575">0.023787923915185898</cx:pt>
          <cx:pt idx="576">0.0053164378017185798</cx:pt>
          <cx:pt idx="577">0.0046058555522948304</cx:pt>
          <cx:pt idx="578">0.0038857089024725098</cx:pt>
          <cx:pt idx="579">-0.0054372857788804602</cx:pt>
          <cx:pt idx="580">0.0096652325090492899</cx:pt>
          <cx:pt idx="581">0.0288409630797197</cx:pt>
          <cx:pt idx="582">0.029680336936448701</cx:pt>
          <cx:pt idx="583">0.019138019765057301</cx:pt>
          <cx:pt idx="584">0.00270768576183931</cx:pt>
          <cx:pt idx="585">-0.0010921542563327</cx:pt>
          <cx:pt idx="586">0.00031612398919676998</cx:pt>
          <cx:pt idx="587">8.4816663561931404e-05</cx:pt>
          <cx:pt idx="588">0.00038090270734488001</cx:pt>
          <cx:pt idx="589">2.7219655178725598e-05</cx:pt>
          <cx:pt idx="590">0.00052247254863964203</cx:pt>
          <cx:pt idx="591">-0.0012296930743050699</cx:pt>
          <cx:pt idx="592">0.0044586999854764097</cx:pt>
          <cx:pt idx="593">-0.00061615199859983401</cx:pt>
          <cx:pt idx="594">0.0072839306119594997</cx:pt>
          <cx:pt idx="595">0.017385690010232002</cx:pt>
          <cx:pt idx="596">0.00086877814421029405</cx:pt>
          <cx:pt idx="597">0.0082968889473238397</cx:pt>
          <cx:pt idx="598">-0.0070165382628086404</cx:pt>
          <cx:pt idx="599">0.0086016376373592805</cx:pt>
          <cx:pt idx="600">-0.0101092511669609</cx:pt>
          <cx:pt idx="601">-0.0065936732079400796</cx:pt>
          <cx:pt idx="602">-0.0035695494561186801</cx:pt>
          <cx:pt idx="603">0.0051517753183322797</cx:pt>
          <cx:pt idx="604">-0.0090600396421378297</cx:pt>
          <cx:pt idx="605">0.017887719266580698</cx:pt>
          <cx:pt idx="606">-0.0073596527115819899</cx:pt>
          <cx:pt idx="607">0.0081583182566501607</cx:pt>
          <cx:pt idx="608">0.0095521475718115499</cx:pt>
          <cx:pt idx="609">0.0181025164543978</cx:pt>
          <cx:pt idx="610">0.034505427330884901</cx:pt>
          <cx:pt idx="611">0.017918441738365199</cx:pt>
          <cx:pt idx="612">-0.00059744948171278598</cx:pt>
          <cx:pt idx="613">-0.0024283056090252898</cx:pt>
          <cx:pt idx="614">0.00028166632664921302</cx:pt>
          <cx:pt idx="615">-0.000181382552276873</cx:pt>
          <cx:pt idx="616">0.000351153656722513</cx:pt>
          <cx:pt idx="617">0.00073613021955836095</cx:pt>
          <cx:pt idx="618">0.00071865383093993099</cx:pt>
          <cx:pt idx="619">0.00050436989375222702</cx:pt>
          <cx:pt idx="620">0.0048008739244808901</cx:pt>
          <cx:pt idx="621">-0.00085175216911977005</cx:pt>
          <cx:pt idx="622">0.0094272150239039492</cx:pt>
          <cx:pt idx="623">0.018253909207349199</cx:pt>
          <cx:pt idx="624">0.0081580749980750093</cx:pt>
          <cx:pt idx="625">0.00991309288566696</cx:pt>
          <cx:pt idx="626">0.0022419076706291299</cx:pt>
          <cx:pt idx="627">0.0117850977549718</cx:pt>
          <cx:pt idx="628">0.0038817828061659702</cx:pt>
          <cx:pt idx="629">-0.0014508902364534699</cx:pt>
          <cx:pt idx="630">-0.0022070876528355599</cx:pt>
          <cx:pt idx="631">-0.0137411386747219</cx:pt>
          <cx:pt idx="632">-0.0114063055486292</cx:pt>
          <cx:pt idx="633">-0.0069657575095776296</cx:pt>
          <cx:pt idx="634">-0.0059243262930698199</cx:pt>
          <cx:pt idx="635">0.014053273910671101</cx:pt>
          <cx:pt idx="636">0.0096832834315381307</cx:pt>
          <cx:pt idx="637">0.013242870283602401</cx:pt>
          <cx:pt idx="638">0.0197068489132761</cx:pt>
          <cx:pt idx="639">0.0067475336361190802</cx:pt>
          <cx:pt idx="640">0.00097251580507712202</cx:pt>
          <cx:pt idx="641">-0.0023645755320803302</cx:pt>
          <cx:pt idx="642">0.00016887535608490299</cx:pt>
          <cx:pt idx="643">0.00046077172708986798</cx:pt>
          <cx:pt idx="644">0.00032468004304107899</cx:pt>
          <cx:pt idx="645">-0.00084213813888710297</cx:pt>
          <cx:pt idx="646">0.00111646194440027</cx:pt>
          <cx:pt idx="647">0.00091666006964257699</cx:pt>
          <cx:pt idx="648">-0.0027665422793742801</cx:pt>
          <cx:pt idx="649">-0.0152342571713829</cx:pt>
          <cx:pt idx="650">-0.0240797560173035</cx:pt>
          <cx:pt idx="651">-0.011100413833704701</cx:pt>
          <cx:pt idx="652">0.014594840089607101</cx:pt>
          <cx:pt idx="653">0.0149204583608565</cx:pt>
          <cx:pt idx="654">0.0105758834222364</cx:pt>
          <cx:pt idx="655">0.01453447783897</cx:pt>
          <cx:pt idx="656">0.0021735374058846398</cx:pt>
          <cx:pt idx="657">0.023152433702719102</cx:pt>
          <cx:pt idx="658">0.018263277864605298</cx:pt>
          <cx:pt idx="659">0.012875644398405699</cx:pt>
          <cx:pt idx="660">0.010477267666512901</cx:pt>
          <cx:pt idx="661">-0.00079753129395476405</cx:pt>
          <cx:pt idx="662">0.023396560735234599</cx:pt>
          <cx:pt idx="663">0.022515420981525099</cx:pt>
          <cx:pt idx="664">0.0190860920200999</cx:pt>
          <cx:pt idx="665">0.0160226455145203</cx:pt>
          <cx:pt idx="666">0.015515681818003699</cx:pt>
          <cx:pt idx="667">0.0078485298774243206</cx:pt>
          <cx:pt idx="668">-0.0013897302210078</cx:pt>
          <cx:pt idx="669">-0.00097050015771319505</cx:pt>
          <cx:pt idx="670">-0.00068754160494222398</cx:pt>
          <cx:pt idx="671">0.00036578778913464301</cx:pt>
          <cx:pt idx="672">-9.3401614984682505e-05</cx:pt>
          <cx:pt idx="673">-0.00041723771065140203</cx:pt>
          <cx:pt idx="674">0.00035445627645145999</cx:pt>
          <cx:pt idx="675">-0.0012768753466403399</cx:pt>
          <cx:pt idx="676">-0.0109197197069368</cx:pt>
          <cx:pt idx="677">-0.018786252364515501</cx:pt>
          <cx:pt idx="678">-0.023845973807366801</cx:pt>
          <cx:pt idx="679">-0.018141303166919399</cx:pt>
          <cx:pt idx="680">0.00062959930097748903</cx:pt>
          <cx:pt idx="681">0.018921536437178602</cx:pt>
          <cx:pt idx="682">0.021871456967265598</cx:pt>
          <cx:pt idx="683">0.024601795487591799</cx:pt>
          <cx:pt idx="684">0.0250408171307617</cx:pt>
          <cx:pt idx="685">0.045620588316484897</cx:pt>
          <cx:pt idx="686">0.0377352401630245</cx:pt>
          <cx:pt idx="687">0.025285188353414</cx:pt>
          <cx:pt idx="688">0.029082331399602101</cx:pt>
          <cx:pt idx="689">-0.00352492017112859</cx:pt>
          <cx:pt idx="690">0.0111357677537416</cx:pt>
          <cx:pt idx="691">0.016601275106044401</cx:pt>
          <cx:pt idx="692">0.0124584940839107</cx:pt>
          <cx:pt idx="693">0.000555161135191254</cx:pt>
          <cx:pt idx="694">0.0024896718925597498</cx:pt>
          <cx:pt idx="695">0.0025684776572029999</cx:pt>
          <cx:pt idx="696">0.0016076944963978601</cx:pt>
          <cx:pt idx="697">0.00064942112756038301</cx:pt>
          <cx:pt idx="698">0.00040242661443435799</cx:pt>
          <cx:pt idx="699">0.00033140463681134599</cx:pt>
          <cx:pt idx="700">0.00028512351910094699</cx:pt>
          <cx:pt idx="701">0.00029040153222094898</cx:pt>
          <cx:pt idx="702">6.0483080056470503e-05</cx:pt>
          <cx:pt idx="703">-0.00056756976261650898</cx:pt>
          <cx:pt idx="704">-0.0074131600623969498</cx:pt>
          <cx:pt idx="705">-0.012320884371362899</cx:pt>
          <cx:pt idx="706">-0.0040277181735144801</cx:pt>
          <cx:pt idx="707">-0.0065220521257419598</cx:pt>
          <cx:pt idx="708">-0.00926104396223296</cx:pt>
          <cx:pt idx="709">-0.0024631784853830301</cx:pt>
          <cx:pt idx="710">0.0078206575461962705</cx:pt>
          <cx:pt idx="711">-0.0079969407251392604</cx:pt>
          <cx:pt idx="712">-0.0103096455556326</cx:pt>
          <cx:pt idx="713">0.0094215447048348402</cx:pt>
          <cx:pt idx="714">0.0197499724601993</cx:pt>
          <cx:pt idx="715">0.0212571018805599</cx:pt>
          <cx:pt idx="716">0.018335592960080801</cx:pt>
          <cx:pt idx="717">0.010580653596666399</cx:pt>
          <cx:pt idx="718">0.0057462554076300899</cx:pt>
          <cx:pt idx="719">0.0079764238609171603</cx:pt>
          <cx:pt idx="720">0.0048985331846949304</cx:pt>
          <cx:pt idx="721">7.6674333203394297e-05</cx:pt>
          <cx:pt idx="722">-0.0022075716323416501</cx:pt>
          <cx:pt idx="723">-0.00036462080885626502</cx:pt>
          <cx:pt idx="724">-0.000151491711584605</cx:pt>
          <cx:pt idx="725">0.00030112492745251599</cx:pt>
          <cx:pt idx="726">0.00073618079253616605</cx:pt>
          <cx:pt idx="727">-0.000227204809213763</cx:pt>
          <cx:pt idx="728">-0.00018902407517226301</cx:pt>
          <cx:pt idx="729">0.00039540234851549402</cx:pt>
          <cx:pt idx="730">0.00043767280857713603</cx:pt>
          <cx:pt idx="731">-4.1198394125120299e-06</cx:pt>
          <cx:pt idx="732">0.00051016952743626999</cx:pt>
          <cx:pt idx="733">0.00138636472303436</cx:pt>
          <cx:pt idx="734">0.00046192877969234499</cx:pt>
          <cx:pt idx="735">-0.0013765570045973</cx:pt>
          <cx:pt idx="736">-0.0038486341545091898</cx:pt>
          <cx:pt idx="737">-0.0082898574299236794</cx:pt>
          <cx:pt idx="738">-0.00724151100323152</cx:pt>
          <cx:pt idx="739">-0.0016911231438768101</cx:pt>
          <cx:pt idx="740">0.0033904243905787499</cx:pt>
          <cx:pt idx="741">0.0070816788150449804</cx:pt>
          <cx:pt idx="742">0.0046299399108804496</cx:pt>
          <cx:pt idx="743">-0.00694545940037324</cx:pt>
          <cx:pt idx="744">0.00011802706595702301</cx:pt>
          <cx:pt idx="745">-0.00062008684334288202</cx:pt>
          <cx:pt idx="746">-0.00082772677880160804</cx:pt>
          <cx:pt idx="747">0.0013300705938333599</cx:pt>
          <cx:pt idx="748">0.0040018720345275103</cx:pt>
          <cx:pt idx="749">0.00076263372376084301</cx:pt>
          <cx:pt idx="750">-0.0020357767919763799</cx:pt>
          <cx:pt idx="751">0.00063310043462434199</cx:pt>
          <cx:pt idx="752">-1.1589509132463299e-05</cx:pt>
          <cx:pt idx="753">0.00024215717221992599</cx:pt>
          <cx:pt idx="754">-0.00046599533667012703</cx:pt>
          <cx:pt idx="755">-5.8381922666491403e-05</cx:pt>
          <cx:pt idx="756">4.5229019344485998e-05</cx:pt>
          <cx:pt idx="757">0.000114985695707421</cx:pt>
          <cx:pt idx="758">-0.00058020717069692698</cx:pt>
          <cx:pt idx="759">-0.00079156330434775198</cx:pt>
          <cx:pt idx="760">0.00041189279217640002</cx:pt>
          <cx:pt idx="761">0.00084390763551294302</cx:pt>
          <cx:pt idx="762">0.00025948245898019099</cx:pt>
          <cx:pt idx="763">-0.000118292752849824</cx:pt>
          <cx:pt idx="764">-0.00080406556955882802</cx:pt>
          <cx:pt idx="765">-0.00043819959529381501</cx:pt>
          <cx:pt idx="766">0.000241078787767122</cx:pt>
          <cx:pt idx="767">0.00076184012156410401</cx:pt>
          <cx:pt idx="768">-0.000405871735062793</cx:pt>
          <cx:pt idx="769">-0.00129020149314075</cx:pt>
          <cx:pt idx="770">-0.0012304766776635001</cx:pt>
          <cx:pt idx="771">-0.0028160784002674399</cx:pt>
          <cx:pt idx="772">-0.0026718425025708502</cx:pt>
          <cx:pt idx="773">-0.0031733787609330099</cx:pt>
          <cx:pt idx="774">-0.0038735555664876501</cx:pt>
          <cx:pt idx="775">0.00078312038230342698</cx:pt>
          <cx:pt idx="776">0.00093511901567995201</cx:pt>
          <cx:pt idx="777">-0.0015432149999254699</cx:pt>
          <cx:pt idx="778">-0.0021988165894604801</cx:pt>
          <cx:pt idx="779">-0.00084629083366379</cx:pt>
          <cx:pt idx="780">-9.1933931197509498e-05</cx:pt>
          <cx:pt idx="781">0.000353874679961967</cx:pt>
          <cx:pt idx="782">0.000164282498811004</cx:pt>
          <cx:pt idx="783">6.7513741004950504e-05</cx:pt>
          <cx:pt idx="784">-0.0015273991241492675</cx:pt>
          <cx:pt idx="785">-0.00059045999401392748</cx:pt>
          <cx:pt idx="786">-0.00084434663358381751</cx:pt>
          <cx:pt idx="787">-0.0034165058616877002</cx:pt>
          <cx:pt idx="788">-0.0044460930601784498</cx:pt>
          <cx:pt idx="789">0.00017434845718591001</cx:pt>
          <cx:pt idx="790">-0.000148095562178196</cx:pt>
          <cx:pt idx="791">-0.0043800065291796</cx:pt>
          <cx:pt idx="792">-0.0051503284434824496</cx:pt>
          <cx:pt idx="793">-0.0027616231700823002</cx:pt>
          <cx:pt idx="794">0.00079798710867219505</cx:pt>
          <cx:pt idx="795">-0.0037858616686529999</cx:pt>
          <cx:pt idx="796">0.0046942607070089249</cx:pt>
          <cx:pt idx="797">-0.00026664494967137248</cx:pt>
          <cx:pt idx="798">0.00119372773792065</cx:pt>
          <cx:pt idx="799">0.0038367587452751749</cx:pt>
          <cx:pt idx="800">-5.1174779240383003e-05</cx:pt>
          <cx:pt idx="801">-0.0039454364503178751</cx:pt>
          <cx:pt idx="802">0.0022636616001144401</cx:pt>
          <cx:pt idx="803">0.0038803992562075249</cx:pt>
          <cx:pt idx="804">0.0027147937244702751</cx:pt>
          <cx:pt idx="805">0.002847058970749525</cx:pt>
          <cx:pt idx="806">0.0020206530341013024</cx:pt>
          <cx:pt idx="807">4.4609583165666249e-05</cx:pt>
          <cx:pt idx="808">-0.00018077017104149926</cx:pt>
          <cx:pt idx="809">8.6040586810535503e-05</cx:pt>
          <cx:pt idx="810">5.6947011503259e-05</cx:pt>
          <cx:pt idx="811">-0.00037107889957123998</cx:pt>
          <cx:pt idx="812">-0.00063718940239823997</cx:pt>
          <cx:pt idx="813">-0.0005966989395804525</cx:pt>
          <cx:pt idx="814">-0.0015253990228111299</cx:pt>
          <cx:pt idx="815">-0.0014307892270095876</cx:pt>
          <cx:pt idx="816">-0.0041596770634106748</cx:pt>
          <cx:pt idx="817">-0.0046642101996497752</cx:pt>
          <cx:pt idx="818">-0.00122822319558075</cx:pt>
          <cx:pt idx="819">-0.00024814818142046227</cx:pt>
          <cx:pt idx="820">0.00053546922057504749</cx:pt>
          <cx:pt idx="821">0.0012625330413168199</cx:pt>
          <cx:pt idx="822">0.0041067803835017746</cx:pt>
          <cx:pt idx="823">-0.0011360315231419</cx:pt>
          <cx:pt idx="824">0.00019096979319861726</cx:pt>
          <cx:pt idx="825">0.0031965694587368248</cx:pt>
          <cx:pt idx="826">0.00079724441686812001</cx:pt>
          <cx:pt idx="827">0.0026561652163479498</cx:pt>
          <cx:pt idx="828">0.00310769538676755</cx:pt>
          <cx:pt idx="829">-0.00081986572271149246</cx:pt>
          <cx:pt idx="830">0.0022917271200465598</cx:pt>
          <cx:pt idx="831">0.0031217548769733</cx:pt>
          <cx:pt idx="832">0.003987607952084575</cx:pt>
          <cx:pt idx="833">0.004154347710977925</cx:pt>
          <cx:pt idx="834">0.0025879254135005251</cx:pt>
          <cx:pt idx="835">0.00068373480424119997</cx:pt>
          <cx:pt idx="836">0.00010334395316083775</cx:pt>
          <cx:pt idx="837">0.000120018357552051</cx:pt>
          <cx:pt idx="838">-0.00038517774635270501</cx:pt>
          <cx:pt idx="839">-4.96411405370865e-05</cx:pt>
          <cx:pt idx="840">-5.39295517288255e-05</cx:pt>
          <cx:pt idx="841">-0.0020313258399507449</cx:pt>
          <cx:pt idx="842">-0.00275971886978385</cx:pt>
          <cx:pt idx="843">-0.0026388673415153</cx:pt>
          <cx:pt idx="844">-0.0066247589055577752</cx:pt>
          <cx:pt idx="845">-0.0041722882110634754</cx:pt>
          <cx:pt idx="846">0.0025140280111335751</cx:pt>
          <cx:pt idx="847">0.0013750353056868675</cx:pt>
          <cx:pt idx="848">-0.00018208505833862526</cx:pt>
          <cx:pt idx="849">0.00056612012011338748</cx:pt>
          <cx:pt idx="850">-0.0018690545341231201</cx:pt>
          <cx:pt idx="851">-0.0045864860785582752</cx:pt>
          <cx:pt idx="852">-0.0044193333037966754</cx:pt>
          <cx:pt idx="853">-0.0039235456092441747</cx:pt>
          <cx:pt idx="854">-0.0013330358038648499</cx:pt>
          <cx:pt idx="855">-0.001290892614515645</cx:pt>
          <cx:pt idx="856">0.00033594706943773498</cx:pt>
          <cx:pt idx="857">0.0038532405289137001</cx:pt>
          <cx:pt idx="858">0.001352511165367795</cx:pt>
          <cx:pt idx="859">0.0035068522455265001</cx:pt>
          <cx:pt idx="860">0.0068675246743541999</cx:pt>
          <cx:pt idx="861">0.0048093329343594001</cx:pt>
          <cx:pt idx="862">0.0011522470516369125</cx:pt>
          <cx:pt idx="863">-0.00030623601725291252</cx:pt>
          <cx:pt idx="864">-0.0012145667920220725</cx:pt>
          <cx:pt idx="865">0.00013320258732340474</cx:pt>
          <cx:pt idx="866">-0.00027612718722153502</cx:pt>
          <cx:pt idx="867">-0.00097446203271990496</cx:pt>
          <cx:pt idx="868">-0.00046605876780346999</cx:pt>
          <cx:pt idx="869">-0.00125591390949429</cx:pt>
          <cx:pt idx="870">-0.00095961333670615753</cx:pt>
          <cx:pt idx="871">-8.0534084508057248e-05</cx:pt>
          <cx:pt idx="872">-0.0004552680628328825</cx:pt>
          <cx:pt idx="873">-0.00060805882488868001</cx:pt>
          <cx:pt idx="874">0.0040838242922577248</cx:pt>
          <cx:pt idx="875">0.0032523975207133251</cx:pt>
          <cx:pt idx="876">0.0030769185145222751</cx:pt>
          <cx:pt idx="877">0.0017931084541093125</cx:pt>
          <cx:pt idx="878">-0.0061889309935389504</cx:pt>
          <cx:pt idx="879">-0.0029632568076869001</cx:pt>
          <cx:pt idx="880">-0.011350758974759175</cx:pt>
          <cx:pt idx="881">-0.0061219139848721748</cx:pt>
          <cx:pt idx="882">-0.00703792677665235</cx:pt>
          <cx:pt idx="883">-0.0024051273443216024</cx:pt>
          <cx:pt idx="884">-0.0015273991241492675</cx:pt>
          <cx:pt idx="885">-0.00059045999401392748</cx:pt>
          <cx:pt idx="886">-0.00084434663358381751</cx:pt>
          <cx:pt idx="887">-0.0034165058616877002</cx:pt>
          <cx:pt idx="888">-0.0044460930601784498</cx:pt>
          <cx:pt idx="889">0.00017434845718591001</cx:pt>
          <cx:pt idx="890">-0.000148095562178196</cx:pt>
          <cx:pt idx="891">-0.0043800065291796</cx:pt>
          <cx:pt idx="892">-0.0051503284434824496</cx:pt>
          <cx:pt idx="893">-0.0027616231700823002</cx:pt>
          <cx:pt idx="894">0.00079798710867219505</cx:pt>
          <cx:pt idx="895">-0.0037858616686529999</cx:pt>
          <cx:pt idx="896">0.0046942607070089249</cx:pt>
          <cx:pt idx="897">-0.00026664494967137248</cx:pt>
          <cx:pt idx="898">0.00119372773792065</cx:pt>
          <cx:pt idx="899">0.0038367587452751749</cx:pt>
          <cx:pt idx="900">-5.1174779240383003e-05</cx:pt>
          <cx:pt idx="901">-0.0039454364503178751</cx:pt>
          <cx:pt idx="902">0.0022636616001144401</cx:pt>
          <cx:pt idx="903">0.0038803992562075249</cx:pt>
          <cx:pt idx="904">0.0027147937244702751</cx:pt>
          <cx:pt idx="905">0.002847058970749525</cx:pt>
          <cx:pt idx="906">0.0020206530341013024</cx:pt>
          <cx:pt idx="907">4.4609583165666249e-05</cx:pt>
          <cx:pt idx="908">-0.00018077017104149926</cx:pt>
          <cx:pt idx="909">8.6040586810535503e-05</cx:pt>
          <cx:pt idx="910">5.6947011503259e-05</cx:pt>
          <cx:pt idx="911">-0.00037107889957123998</cx:pt>
          <cx:pt idx="912">-0.00063718940239823997</cx:pt>
          <cx:pt idx="913">-0.0005966989395804525</cx:pt>
          <cx:pt idx="914">-0.0015253990228111299</cx:pt>
          <cx:pt idx="915">-0.0014307892270095876</cx:pt>
          <cx:pt idx="916">-0.0041596770634106748</cx:pt>
          <cx:pt idx="917">-0.0046642101996497752</cx:pt>
          <cx:pt idx="918">-0.00122822319558075</cx:pt>
          <cx:pt idx="919">-0.00024814818142046227</cx:pt>
          <cx:pt idx="920">0.00053546922057504749</cx:pt>
          <cx:pt idx="921">0.0012625330413168199</cx:pt>
          <cx:pt idx="922">0.0041067803835017746</cx:pt>
          <cx:pt idx="923">-0.0011360315231419</cx:pt>
          <cx:pt idx="924">0.00019096979319861726</cx:pt>
          <cx:pt idx="925">0.0031965694587368248</cx:pt>
          <cx:pt idx="926">0.00079724441686812001</cx:pt>
          <cx:pt idx="927">0.0026561652163479498</cx:pt>
          <cx:pt idx="928">0.00310769538676755</cx:pt>
          <cx:pt idx="929">-0.00081986572271149246</cx:pt>
          <cx:pt idx="930">0.0022917271200465598</cx:pt>
          <cx:pt idx="931">0.0031217548769733</cx:pt>
          <cx:pt idx="932">0.003987607952084575</cx:pt>
          <cx:pt idx="933">0.004154347710977925</cx:pt>
          <cx:pt idx="934">0.0025879254135005251</cx:pt>
          <cx:pt idx="935">0.00068373480424119997</cx:pt>
          <cx:pt idx="936">0.00010334395316083775</cx:pt>
          <cx:pt idx="937">0.000120018357552051</cx:pt>
          <cx:pt idx="938">-0.00038517774635270501</cx:pt>
          <cx:pt idx="939">-4.96411405370865e-05</cx:pt>
          <cx:pt idx="940">-5.39295517288255e-05</cx:pt>
          <cx:pt idx="941">-0.0020313258399507449</cx:pt>
          <cx:pt idx="942">-0.00275971886978385</cx:pt>
          <cx:pt idx="943">-0.0026388673415153</cx:pt>
          <cx:pt idx="944">-0.0066247589055577752</cx:pt>
          <cx:pt idx="945">-0.0041722882110634754</cx:pt>
          <cx:pt idx="946">0.0025140280111335751</cx:pt>
          <cx:pt idx="947">0.0013750353056868675</cx:pt>
          <cx:pt idx="948">-0.00018208505833862526</cx:pt>
          <cx:pt idx="949">0.00056612012011338748</cx:pt>
          <cx:pt idx="950">-0.0018690545341231201</cx:pt>
          <cx:pt idx="951">-0.0045864860785582752</cx:pt>
          <cx:pt idx="952">-0.0044193333037966754</cx:pt>
          <cx:pt idx="953">-0.0039235456092441747</cx:pt>
          <cx:pt idx="954">-0.0013330358038648499</cx:pt>
          <cx:pt idx="955">-0.001290892614515645</cx:pt>
          <cx:pt idx="956">0.00033594706943773498</cx:pt>
          <cx:pt idx="957">0.0038532405289137001</cx:pt>
          <cx:pt idx="958">0.001352511165367795</cx:pt>
          <cx:pt idx="959">0.0035068522455265001</cx:pt>
          <cx:pt idx="960">0.0068675246743541999</cx:pt>
          <cx:pt idx="961">0.0048093329343594001</cx:pt>
          <cx:pt idx="962">0.0011522470516369125</cx:pt>
          <cx:pt idx="963">-0.00030623601725291252</cx:pt>
          <cx:pt idx="964">-0.0012145667920220725</cx:pt>
          <cx:pt idx="965">0.00013320258732340474</cx:pt>
          <cx:pt idx="966">-0.00027612718722153502</cx:pt>
          <cx:pt idx="967">-0.00097446203271990496</cx:pt>
          <cx:pt idx="968">-0.00046605876780346999</cx:pt>
          <cx:pt idx="969">-0.00125591390949429</cx:pt>
          <cx:pt idx="970">-0.00095961333670615753</cx:pt>
          <cx:pt idx="971">-8.0534084508057248e-05</cx:pt>
          <cx:pt idx="972">-0.0004552680628328825</cx:pt>
          <cx:pt idx="973">-0.00060805882488868001</cx:pt>
          <cx:pt idx="974">0.0040838242922577248</cx:pt>
          <cx:pt idx="975">0.0032523975207133251</cx:pt>
          <cx:pt idx="976">0.0030769185145222751</cx:pt>
          <cx:pt idx="977">0.0017931084541093125</cx:pt>
          <cx:pt idx="978">-0.0061889309935389504</cx:pt>
          <cx:pt idx="979">-0.0029632568076869001</cx:pt>
          <cx:pt idx="980">-0.011350758974759175</cx:pt>
          <cx:pt idx="981">-0.0061219139848721748</cx:pt>
          <cx:pt idx="982">-0.00703792677665235</cx:pt>
          <cx:pt idx="983">-0.0024051273443216024</cx:pt>
          <cx:pt idx="984">-0.0015273991241492675</cx:pt>
          <cx:pt idx="985">-0.00059045999401392748</cx:pt>
          <cx:pt idx="986">-0.00084434663358381751</cx:pt>
          <cx:pt idx="987">-0.0034165058616877002</cx:pt>
          <cx:pt idx="988">-0.0044460930601784498</cx:pt>
          <cx:pt idx="989">0.00017434845718591001</cx:pt>
          <cx:pt idx="990">-0.000148095562178196</cx:pt>
          <cx:pt idx="991">-0.0043800065291796</cx:pt>
          <cx:pt idx="992">-0.0051503284434824496</cx:pt>
          <cx:pt idx="993">-0.0027616231700823002</cx:pt>
          <cx:pt idx="994">0.00079798710867219505</cx:pt>
          <cx:pt idx="995">-0.0037858616686529999</cx:pt>
          <cx:pt idx="996">0.0046942607070089249</cx:pt>
          <cx:pt idx="997">-0.00026664494967137248</cx:pt>
          <cx:pt idx="998">0.00119372773792065</cx:pt>
          <cx:pt idx="999">0.0038367587452751749</cx:pt>
          <cx:pt idx="1000">-5.1174779240383003e-05</cx:pt>
          <cx:pt idx="1001">-0.0039454364503178751</cx:pt>
          <cx:pt idx="1002">0.0022636616001144401</cx:pt>
          <cx:pt idx="1003">0.0038803992562075249</cx:pt>
          <cx:pt idx="1004">0.0027147937244702751</cx:pt>
          <cx:pt idx="1005">0.002847058970749525</cx:pt>
          <cx:pt idx="1006">0.0020206530341013024</cx:pt>
          <cx:pt idx="1007">4.4609583165666249e-05</cx:pt>
          <cx:pt idx="1008">-0.00018077017104149926</cx:pt>
          <cx:pt idx="1009">8.6040586810535503e-05</cx:pt>
          <cx:pt idx="1010">5.6947011503259e-05</cx:pt>
          <cx:pt idx="1011">-0.00037107889957123998</cx:pt>
          <cx:pt idx="1012">-0.00063718940239823997</cx:pt>
          <cx:pt idx="1013">-0.0005966989395804525</cx:pt>
          <cx:pt idx="1014">-0.0015253990228111299</cx:pt>
          <cx:pt idx="1015">-0.0014307892270095876</cx:pt>
          <cx:pt idx="1016">-0.0041596770634106748</cx:pt>
          <cx:pt idx="1017">-0.0046642101996497752</cx:pt>
          <cx:pt idx="1018">-0.00122822319558075</cx:pt>
          <cx:pt idx="1019">-0.00024814818142046227</cx:pt>
          <cx:pt idx="1020">0.00053546922057504749</cx:pt>
          <cx:pt idx="1021">0.0012625330413168199</cx:pt>
          <cx:pt idx="1022">0.0041067803835017746</cx:pt>
          <cx:pt idx="1023">-0.0011360315231419</cx:pt>
          <cx:pt idx="1024">0.00019096979319861726</cx:pt>
          <cx:pt idx="1025">0.0031965694587368248</cx:pt>
          <cx:pt idx="1026">0.00079724441686812001</cx:pt>
          <cx:pt idx="1027">0.0026561652163479498</cx:pt>
          <cx:pt idx="1028">0.00310769538676755</cx:pt>
          <cx:pt idx="1029">-0.00081986572271149246</cx:pt>
          <cx:pt idx="1030">0.0022917271200465598</cx:pt>
          <cx:pt idx="1031">0.0031217548769733</cx:pt>
          <cx:pt idx="1032">0.003987607952084575</cx:pt>
          <cx:pt idx="1033">0.004154347710977925</cx:pt>
          <cx:pt idx="1034">0.0025879254135005251</cx:pt>
          <cx:pt idx="1035">0.00068373480424119997</cx:pt>
          <cx:pt idx="1036">0.00010334395316083775</cx:pt>
          <cx:pt idx="1037">0.000120018357552051</cx:pt>
          <cx:pt idx="1038">-0.00038517774635270501</cx:pt>
          <cx:pt idx="1039">-4.96411405370865e-05</cx:pt>
          <cx:pt idx="1040">-5.39295517288255e-05</cx:pt>
          <cx:pt idx="1041">-0.0020313258399507449</cx:pt>
          <cx:pt idx="1042">-0.00275971886978385</cx:pt>
          <cx:pt idx="1043">-0.0026388673415153</cx:pt>
          <cx:pt idx="1044">-0.0066247589055577752</cx:pt>
          <cx:pt idx="1045">-0.0041722882110634754</cx:pt>
          <cx:pt idx="1046">0.0025140280111335751</cx:pt>
          <cx:pt idx="1047">0.0013750353056868675</cx:pt>
          <cx:pt idx="1048">-0.00018208505833862526</cx:pt>
          <cx:pt idx="1049">0.00056612012011338748</cx:pt>
          <cx:pt idx="1050">-0.0018690545341231201</cx:pt>
          <cx:pt idx="1051">-0.0045864860785582752</cx:pt>
          <cx:pt idx="1052">-0.0044193333037966754</cx:pt>
          <cx:pt idx="1053">-0.0039235456092441747</cx:pt>
          <cx:pt idx="1054">-0.0013330358038648499</cx:pt>
          <cx:pt idx="1055">-0.001290892614515645</cx:pt>
          <cx:pt idx="1056">0.00033594706943773498</cx:pt>
          <cx:pt idx="1057">0.0038532405289137001</cx:pt>
          <cx:pt idx="1058">0.001352511165367795</cx:pt>
          <cx:pt idx="1059">0.0035068522455265001</cx:pt>
          <cx:pt idx="1060">0.0068675246743541999</cx:pt>
          <cx:pt idx="1061">0.0048093329343594001</cx:pt>
          <cx:pt idx="1062">0.0011522470516369125</cx:pt>
          <cx:pt idx="1063">-0.00030623601725291252</cx:pt>
          <cx:pt idx="1064">-0.0012145667920220725</cx:pt>
          <cx:pt idx="1065">0.00013320258732340474</cx:pt>
          <cx:pt idx="1066">-0.00027612718722153502</cx:pt>
          <cx:pt idx="1067">-0.00097446203271990496</cx:pt>
          <cx:pt idx="1068">-0.00046605876780346999</cx:pt>
          <cx:pt idx="1069">-0.00125591390949429</cx:pt>
          <cx:pt idx="1070">-0.00095961333670615753</cx:pt>
          <cx:pt idx="1071">-8.0534084508057248e-05</cx:pt>
          <cx:pt idx="1072">-0.0004552680628328825</cx:pt>
          <cx:pt idx="1073">-0.00060805882488868001</cx:pt>
          <cx:pt idx="1074">0.0040838242922577248</cx:pt>
          <cx:pt idx="1075">0.0032523975207133251</cx:pt>
          <cx:pt idx="1076">0.0030769185145222751</cx:pt>
          <cx:pt idx="1077">0.0017931084541093125</cx:pt>
          <cx:pt idx="1078">-0.0061889309935389504</cx:pt>
          <cx:pt idx="1079">-0.0029632568076869001</cx:pt>
          <cx:pt idx="1080">-0.011350758974759175</cx:pt>
          <cx:pt idx="1081">-0.0061219139848721748</cx:pt>
          <cx:pt idx="1082">-0.00703792677665235</cx:pt>
          <cx:pt idx="1083">-0.0024051273443216024</cx:pt>
        </cx:lvl>
      </cx:numDim>
    </cx:data>
    <cx:data id="168">
      <cx:numDim type="val">
        <cx:f>Sheet2!$FM$1:$FM$1084</cx:f>
        <cx:lvl ptCount="1084" formatCode="G/通用格式">
          <cx:pt idx="0">-0.00041068070713994498</cx:pt>
          <cx:pt idx="1">0.00063835653846857005</cx:pt>
          <cx:pt idx="2">6.5145971916013505e-05</cx:pt>
          <cx:pt idx="3">-4.4371819085393403e-05</cx:pt>
          <cx:pt idx="4">0.00075026856771639495</cx:pt>
          <cx:pt idx="5">-0.00030015668588603898</cx:pt>
          <cx:pt idx="6">-8.7376591565294402e-05</cx:pt>
          <cx:pt idx="7">-0.000386450076447507</cx:pt>
          <cx:pt idx="8">3.7167556480543e-05</cx:pt>
          <cx:pt idx="9">0.000144424275694206</cx:pt>
          <cx:pt idx="10">-0.000109233767688488</cx:pt>
          <cx:pt idx="11">-0.000106168814737098</cx:pt>
          <cx:pt idx="12">-0.00028174685942836803</cx:pt>
          <cx:pt idx="13">0.000331921390343573</cx:pt>
          <cx:pt idx="14">-0.00032407900753181302</cx:pt>
          <cx:pt idx="15">-7.3664845264494105e-05</cx:pt>
          <cx:pt idx="16">0.00027816173102332002</cx:pt>
          <cx:pt idx="17">-0.000193536132325345</cx:pt>
          <cx:pt idx="18">-0.00011366085390766</cx:pt>
          <cx:pt idx="19">0.000188577624508969</cx:pt>
          <cx:pt idx="20">0.0011873604653126601</cx:pt>
          <cx:pt idx="21">0.000113398916381351</cx:pt>
          <cx:pt idx="22">0.000118707483347892</cx:pt>
          <cx:pt idx="23">0.00031975257885189298</cx:pt>
          <cx:pt idx="24">0.00036805357828395698</cx:pt>
          <cx:pt idx="25">0.00049344901248519698</cx:pt>
          <cx:pt idx="26">-3.1824161991031997e-05</cx:pt>
          <cx:pt idx="27">8.2152838505789103e-05</cx:pt>
          <cx:pt idx="28">9.9001106126263305e-05</cx:pt>
          <cx:pt idx="29">-0.00023105461691145401</cx:pt>
          <cx:pt idx="30">-0.00023195985510338801</cx:pt>
          <cx:pt idx="31">0.00036878062604313501</cx:pt>
          <cx:pt idx="32">7.5884732660419794e-05</cx:pt>
          <cx:pt idx="33">-0.00035619000396973501</cx:pt>
          <cx:pt idx="34">-0.00056933706155916104</cx:pt>
          <cx:pt idx="35">0.00046034522927281002</cx:pt>
          <cx:pt idx="36">-0.00014153161564231401</cx:pt>
          <cx:pt idx="37">0.00076809859119186905</cx:pt>
          <cx:pt idx="38">-0.0010961988992530499</cx:pt>
          <cx:pt idx="39">-0.0010510081138885199</cx:pt>
          <cx:pt idx="40">-0.000161541041209108</cx:pt>
          <cx:pt idx="41">-0.0010289427259346901</cx:pt>
          <cx:pt idx="42">-7.0292657041794404e-06</cx:pt>
          <cx:pt idx="43">0.00052983338939429801</cx:pt>
          <cx:pt idx="44">0.0012092546342369101</cx:pt>
          <cx:pt idx="45">3.2482109875332702e-06</cx:pt>
          <cx:pt idx="46">-0.00061356624564893204</cx:pt>
          <cx:pt idx="47">-0.000211124601682454</cx:pt>
          <cx:pt idx="48">-0.00079077678268601396</cx:pt>
          <cx:pt idx="49">-0.00140036539055944</cx:pt>
          <cx:pt idx="50">0.00013056530781071799</cx:pt>
          <cx:pt idx="51">-0.000358379993175045</cx:pt>
          <cx:pt idx="52">-5.2370633011099601e-05</cx:pt>
          <cx:pt idx="53">-5.0952438244389599e-05</cx:pt>
          <cx:pt idx="54">0.00032692055262784298</cx:pt>
          <cx:pt idx="55">-0.00012641839878790799</cx:pt>
          <cx:pt idx="56">6.9764641902986299e-06</cx:pt>
          <cx:pt idx="57">-0.000419853959429812</cx:pt>
          <cx:pt idx="58">0.000163871694751419</cx:pt>
          <cx:pt idx="59">-0.000163351443175851</cx:pt>
          <cx:pt idx="60">-0.00047557719435025998</cx:pt>
          <cx:pt idx="61">-0.00051492238508040703</cx:pt>
          <cx:pt idx="62">0.00027898346185416798</cx:pt>
          <cx:pt idx="63">9.8462931593015898e-05</cx:pt>
          <cx:pt idx="64">0.00183780053879767</cx:pt>
          <cx:pt idx="65">0.0091047895140273297</cx:pt>
          <cx:pt idx="66">0.012892597714675999</cx:pt>
          <cx:pt idx="67">0.0112475828169138</cx:pt>
          <cx:pt idx="68">0.0090838624688905998</cx:pt>
          <cx:pt idx="69">0.0048742208052130103</cx:pt>
          <cx:pt idx="70">-0.00262822734223699</cx:pt>
          <cx:pt idx="71">-0.00086438750306414101</cx:pt>
          <cx:pt idx="72">-0.00051201563201737701</cx:pt>
          <cx:pt idx="73">-0.0078504223781950006</cx:pt>
          <cx:pt idx="74">-0.0091340415229894008</cx:pt>
          <cx:pt idx="75">-0.0149986423847671</cx:pt>
          <cx:pt idx="76">-0.0103176468767149</cx:pt>
          <cx:pt idx="77">-0.0101633037960863</cx:pt>
          <cx:pt idx="78">-0.0068779605248155302</cx:pt>
          <cx:pt idx="79">-0.00080632103913792601</cx:pt>
          <cx:pt idx="80">0.00126164127638504</cx:pt>
          <cx:pt idx="81">0.0010155223842858499</cx:pt>
          <cx:pt idx="82">-0.00043846489002785698</cx:pt>
          <cx:pt idx="83">-7.2931089182200602e-05</cx:pt>
          <cx:pt idx="84">-0.00040016168790102901</cx:pt>
          <cx:pt idx="85">0.00055615051968375105</cx:pt>
          <cx:pt idx="86">0.00028912993911605798</cx:pt>
          <cx:pt idx="87">0.00013813154726474301</cx:pt>
          <cx:pt idx="88">-0.00034307927007178502</cx:pt>
          <cx:pt idx="89">0.00217464593984953</cx:pt>
          <cx:pt idx="90">0.00179121586981589</cx:pt>
          <cx:pt idx="91">0.00147866042469276</cx:pt>
          <cx:pt idx="92">0.0098111688832480705</cx:pt>
          <cx:pt idx="93">0.0264753964525354</cx:pt>
          <cx:pt idx="94">0.044385177419417499</cx:pt>
          <cx:pt idx="95">0.0523839357452116</cx:pt>
          <cx:pt idx="96">0.050609094626195401</cx:pt>
          <cx:pt idx="97">0.024674963341765901</cx:pt>
          <cx:pt idx="98">0.018952975197598601</cx:pt>
          <cx:pt idx="99">0.0062883240861601603</cx:pt>
          <cx:pt idx="100">0.000158525388706407</cx:pt>
          <cx:pt idx="101">-0.0094163686327169809</cx:pt>
          <cx:pt idx="102">-0.020684384301937801</cx:pt>
          <cx:pt idx="103">-0.023336797182993699</cx:pt>
          <cx:pt idx="104">-0.035964491664609903</cx:pt>
          <cx:pt idx="105">-0.033652674507938303</cx:pt>
          <cx:pt idx="106">-0.017351929053653601</cx:pt>
          <cx:pt idx="107">-0.0122587542555568</cx:pt>
          <cx:pt idx="108">-0.0070513897201693503</cx:pt>
          <cx:pt idx="109">-0.00029132034219100299</cx:pt>
          <cx:pt idx="110">-0.00044891188405990799</cx:pt>
          <cx:pt idx="111">-0.000112479436259663</cx:pt>
          <cx:pt idx="112">0.00018545032686968299</cx:pt>
          <cx:pt idx="113">-0.00074552588638993197</cx:pt>
          <cx:pt idx="114">0.0021975931164061701</cx:pt>
          <cx:pt idx="115">0.0012980545724201101</cx:pt>
          <cx:pt idx="116">0.00058565092554681601</cx:pt>
          <cx:pt idx="117">0.00488217436371121</cx:pt>
          <cx:pt idx="118">0.0096645009873999703</cx:pt>
          <cx:pt idx="119">0.0142536231792537</cx:pt>
          <cx:pt idx="120">0.037732534831495398</cx:pt>
          <cx:pt idx="121">0.046799698718371002</cx:pt>
          <cx:pt idx="122">0.056582202790346099</cx:pt>
          <cx:pt idx="123">0.040168771388565699</cx:pt>
          <cx:pt idx="124">0.025419320856950901</cx:pt>
          <cx:pt idx="125">0.0337790348505351</cx:pt>
          <cx:pt idx="126">-0.015202424426152701</cx:pt>
          <cx:pt idx="127">0.0045246778930905299</cx:pt>
          <cx:pt idx="128">-0.0150449520820041</cx:pt>
          <cx:pt idx="129">-0.032725331725715498</cx:pt>
          <cx:pt idx="130">-0.0036183441075991799</cx:pt>
          <cx:pt idx="131">-0.027295232060555601</cx:pt>
          <cx:pt idx="132">-0.025352541649929099</cx:pt>
          <cx:pt idx="133">-0.021644327504093799</cx:pt>
          <cx:pt idx="134">-0.0200477240194845</cx:pt>
          <cx:pt idx="135">-0.038649585466959797</cx:pt>
          <cx:pt idx="136">-0.024292523456601298</cx:pt>
          <cx:pt idx="137">-0.0062612820064305496</cx:pt>
          <cx:pt idx="138">5.7656251073538897e-05</cx:pt>
          <cx:pt idx="139">-0.00068430514644036305</cx:pt>
          <cx:pt idx="140">0.00051711927731351202</cx:pt>
          <cx:pt idx="141">0.00105471155242289</cx:pt>
          <cx:pt idx="142">-0.00022425122093593501</cx:pt>
          <cx:pt idx="143">0.0019374248568895</cx:pt>
          <cx:pt idx="144">0.0072909178074758796</cx:pt>
          <cx:pt idx="145">0.0056313575259789696</cx:pt>
          <cx:pt idx="146">0.0191864586805774</cx:pt>
          <cx:pt idx="147">0.018031843887144801</cx:pt>
          <cx:pt idx="148">0.00030351927083468501</cx:pt>
          <cx:pt idx="149">-0.0061846036975056603</cx:pt>
          <cx:pt idx="150">-0.0021781189317347698</cx:pt>
          <cx:pt idx="151">0.0059318089168397996</cx:pt>
          <cx:pt idx="152">0.0507817665597841</cx:pt>
          <cx:pt idx="153">0.068063936613106904</cx:pt>
          <cx:pt idx="154">0.019003321102554802</cx:pt>
          <cx:pt idx="155">0.031204835530234301</cx:pt>
          <cx:pt idx="156">0.031135751346155101</cx:pt>
          <cx:pt idx="157">-0.018916350275225299</cx:pt>
          <cx:pt idx="158">-0.0111781263225926</cx:pt>
          <cx:pt idx="159">-0.0083227926439634493</cx:pt>
          <cx:pt idx="160">-0.037182557809351903</cx:pt>
          <cx:pt idx="161">-0.048558024364632003</cx:pt>
          <cx:pt idx="162">-0.0396817423447203</cx:pt>
          <cx:pt idx="163">-0.053095351295137802</cx:pt>
          <cx:pt idx="164">-0.022857702222967902</cx:pt>
          <cx:pt idx="165">-0.0058192034049530297</cx:pt>
          <cx:pt idx="166">-0.00017210949784780201</cx:pt>
          <cx:pt idx="167">0.00024862860674573398</cx:pt>
          <cx:pt idx="168">-0.000453526126969948</cx:pt>
          <cx:pt idx="169">-0.00065909553617966301</cx:pt>
          <cx:pt idx="170">0.0018282848769751901</cx:pt>
          <cx:pt idx="171">0.0049966656957055201</cx:pt>
          <cx:pt idx="172">0.017768919707614399</cx:pt>
          <cx:pt idx="173">0.0150536697545711</cx:pt>
          <cx:pt idx="174">0.024546840539926701</cx:pt>
          <cx:pt idx="175">0.0088290074728783301</cx:pt>
          <cx:pt idx="176">-0.018924395606951801</cx:pt>
          <cx:pt idx="177">0.016647545676467299</cx:pt>
          <cx:pt idx="178">0.043996223149140097</cx:pt>
          <cx:pt idx="179">0.096001412762777003</cx:pt>
          <cx:pt idx="180">0.090301684773712296</cx:pt>
          <cx:pt idx="181">0.098922559152620798</cx:pt>
          <cx:pt idx="182">0.051534455246339601</cx:pt>
          <cx:pt idx="183">0.055102190693123797</cx:pt>
          <cx:pt idx="184">0.023278741977491201</cx:pt>
          <cx:pt idx="185">-0.020539633173683999</cx:pt>
          <cx:pt idx="186">0.0174493914179021</cx:pt>
          <cx:pt idx="187">0.00108680949061023</cx:pt>
          <cx:pt idx="188">-0.0287991275739811</cx:pt>
          <cx:pt idx="189">-0.036685926221629299</cx:pt>
          <cx:pt idx="190">-0.040572745609496703</cx:pt>
          <cx:pt idx="191">-0.039557343473851897</cx:pt>
          <cx:pt idx="192">-0.017398355591221801</cx:pt>
          <cx:pt idx="193">-0.0112807502543794</cx:pt>
          <cx:pt idx="194">-0.0035002022948467299</cx:pt>
          <cx:pt idx="195">-0.0029645430134606298</cx:pt>
          <cx:pt idx="196">-0.00074299761347378101</cx:pt>
          <cx:pt idx="197">0.00175978129813609</cx:pt>
          <cx:pt idx="198">0.00091633325925810497</cx:pt>
          <cx:pt idx="199">0.0018658203076894976</cx:pt>
          <cx:pt idx="200">0.0054307880452358999</cx:pt>
          <cx:pt idx="201">0.0050401936910039</cx:pt>
          <cx:pt idx="202">0.0092234739092412251</cx:pt>
          <cx:pt idx="203">0.0029763464337545999</cx:pt>
          <cx:pt idx="204">0.0082242847952736994</cx:pt>
          <cx:pt idx="205">0.012291027731650399</cx:pt>
          <cx:pt idx="206">0.021902556217203575</cx:pt>
          <cx:pt idx="207">0.029466948753537749</cx:pt>
          <cx:pt idx="208">0.019697095031180951</cx:pt>
          <cx:pt idx="209">0.0056921264779302497</cx:pt>
          <cx:pt idx="210">-0.00022168970616713625</cx:pt>
          <cx:pt idx="211">-0.0046312470070451498</cx:pt>
          <cx:pt idx="212">0.00308325164649955</cx:pt>
          <cx:pt idx="213">0.0027589808679769749</cx:pt>
          <cx:pt idx="214">-0.003535755040701825</cx:pt>
          <cx:pt idx="215">0.005132952280452175</cx:pt>
          <cx:pt idx="216">-0.001727090334254295</cx:pt>
          <cx:pt idx="217">-0.0019983530522508426</cx:pt>
          <cx:pt idx="218">-0.0096251292451270502</cx:pt>
          <cx:pt idx="219">-0.011514927228551051</cx:pt>
          <cx:pt idx="220">-0.0075683967065041501</cx:pt>
          <cx:pt idx="221">-0.002799815193814325</cx:pt>
          <cx:pt idx="222">-0.00056899262034111999</cx:pt>
          <cx:pt idx="223">-0.00012254461319328725</cx:pt>
          <cx:pt idx="224">-0.00013140730043099876</cx:pt>
          <cx:pt idx="225">8.9412748749700998e-05</cx:pt>
          <cx:pt idx="226">9.8781234432408749e-08</cx:pt>
          <cx:pt idx="227">0.0015255343002929099</cx:pt>
          <cx:pt idx="228">0.0063825075955876998</cx:pt>
          <cx:pt idx="229">0.0018863532814611475</cx:pt>
          <cx:pt idx="230">-0.0017020371841508575</cx:pt>
          <cx:pt idx="231">0.0037942137641242498</cx:pt>
          <cx:pt idx="232">0.0043035829210527248</cx:pt>
          <cx:pt idx="233">0.0083508305257840743</cx:pt>
          <cx:pt idx="234">0.0075670685387752498</cx:pt>
          <cx:pt idx="235">-0.012131281536872075</cx:pt>
          <cx:pt idx="236">-0.028147284089097498</cx:pt>
          <cx:pt idx="237">-0.03212553454790875</cx:pt>
          <cx:pt idx="238">-0.0124040732082915</cx:pt>
          <cx:pt idx="239">-0.0036765772524299002</cx:pt>
          <cx:pt idx="240">0.012753905293562349</cx:pt>
          <cx:pt idx="241">0.019488611677634424</cx:pt>
          <cx:pt idx="242">0.0067261828894036001</cx:pt>
          <cx:pt idx="243">0.0043300384335945253</cx:pt>
          <cx:pt idx="244">-0.0040695948348795251</cx:pt>
          <cx:pt idx="245">-0.0070055687690071247</cx:pt>
          <cx:pt idx="246">-0.0080381805535153748</cx:pt>
          <cx:pt idx="247">-0.011738784431197075</cx:pt>
          <cx:pt idx="248">-0.0061490382595616004</cx:pt>
          <cx:pt idx="249">-0.0023209016996192824</cx:pt>
          <cx:pt idx="250">-0.00024899971065505674</cx:pt>
          <cx:pt idx="251">9.4568173519192497e-05</cx:pt>
          <cx:pt idx="252">-0.00012811232657964375</cx:pt>
          <cx:pt idx="253">4.6892984120973248e-05</cx:pt>
          <cx:pt idx="254">2.8936951278790751e-05</cx:pt>
          <cx:pt idx="255">0.00055290596530175001</cx:pt>
          <cx:pt idx="256">0.003639369319033275</cx:pt>
          <cx:pt idx="257">-0.0048935938348556004</cx:pt>
          <cx:pt idx="258">-0.0013259513277240401</cx:pt>
          <cx:pt idx="259">-0.00017454468092928025</cx:pt>
          <cx:pt idx="260">-0.0095528898890105754</cx:pt>
          <cx:pt idx="261">-0.02273442452335505</cx:pt>
          <cx:pt idx="262">-0.036520947548926</cx:pt>
          <cx:pt idx="263">-0.05681527646403025</cx:pt>
          <cx:pt idx="264">-0.060990626056979497</cx:pt>
          <cx:pt idx="265">-0.050988205427679997</cx:pt>
          <cx:pt idx="266">-0.017597999812518375</cx:pt>
          <cx:pt idx="267">0.0132350197000623</cx:pt>
          <cx:pt idx="268">0.026762363429371751</cx:pt>
          <cx:pt idx="269">0.026674798921786751</cx:pt>
          <cx:pt idx="270">0.011392821847819125</cx:pt>
          <cx:pt idx="271">-0.0015163688784162049</cx:pt>
          <cx:pt idx="272">-0.010021142561197649</cx:pt>
          <cx:pt idx="273">-0.0090018689814890494</cx:pt>
          <cx:pt idx="274">-0.007611460264177675</cx:pt>
          <cx:pt idx="275">-0.0071090429967775003</cx:pt>
          <cx:pt idx="276">-0.0048966767199847498</cx:pt>
          <cx:pt idx="277">0.00031925099955328501</cx:pt>
          <cx:pt idx="278">-0.00010627235154948524</cx:pt>
          <cx:pt idx="279">3.7009220259345753e-05</cx:pt>
          <cx:pt idx="280">0.00011869594513591775</cx:pt>
          <cx:pt idx="281">5.4999252142690502e-05</cx:pt>
          <cx:pt idx="282">-0.00101415367665839</cx:pt>
          <cx:pt idx="283">-0.0013440894068053749</cx:pt>
          <cx:pt idx="284">-0.0017388779094686399</cx:pt>
          <cx:pt idx="285">-0.010527223354182351</cx:pt>
          <cx:pt idx="286">-0.0085817344680503751</cx:pt>
          <cx:pt idx="287">-0.016641848157194699</cx:pt>
          <cx:pt idx="288">-0.0379553292886095</cx:pt>
          <cx:pt idx="289">-0.060915229345476253</cx:pt>
          <cx:pt idx="290">-0.056829267085999252</cx:pt>
          <cx:pt idx="291">-0.048593951317161252</cx:pt>
          <cx:pt idx="292">-0.044943806407064253</cx:pt>
          <cx:pt idx="293">-0.011249310835232024</cx:pt>
          <cx:pt idx="294">0.016726423896351376</cx:pt>
          <cx:pt idx="295">0.01417093448030915</cx:pt>
          <cx:pt idx="296">0.026127549584898251</cx:pt>
          <cx:pt idx="297">0.018835670311525925</cx:pt>
          <cx:pt idx="298">0.0057107000413673253</cx:pt>
          <cx:pt idx="299">-0.031622494608830702</cx:pt>
          <cx:pt idx="300">-0.030153517880345801</cx:pt>
          <cx:pt idx="301">-0.050286290970590897</cx:pt>
          <cx:pt idx="302">-0.032338274789068103</cx:pt>
          <cx:pt idx="303">-0.020798347706440099</cx:pt>
          <cx:pt idx="304">-0.016361775805811</cx:pt>
          <cx:pt idx="305">0.0065162267078799499</cx:pt>
          <cx:pt idx="306">-0.00070399041241058695</cx:pt>
          <cx:pt idx="307">0.00045352363220132498</cx:pt>
          <cx:pt idx="308">0.00087207420519627699</cx:pt>
          <cx:pt idx="309">-7.1439800165988703e-05</cx:pt>
          <cx:pt idx="310">-0.00779589327772999</cx:pt>
          <cx:pt idx="311">-0.0040934603476913403</cx:pt>
          <cx:pt idx="312">-0.020303659398654101</cx:pt>
          <cx:pt idx="313">-0.054559361690514403</cx:pt>
          <cx:pt idx="314">-0.0644894080827174</cx:pt>
          <cx:pt idx="315">-0.102801417536933</cx:pt>
          <cx:pt idx="316">-0.14416165481085999</cx:pt>
          <cx:pt idx="317">-0.18979971422789699</cx:pt>
          <cx:pt idx="318">-0.087872161944217694</cx:pt>
          <cx:pt idx="319">-0.00051327424144152203</cx:pt>
          <cx:pt idx="320">0.0526957980194009</cx:pt>
          <cx:pt idx="321">0.057543436145181398</cx:pt>
          <cx:pt idx="322">0.078869908613237297</cx:pt>
          <cx:pt idx="323">0.017654580222087001</cx:pt>
          <cx:pt idx="324">-0.0225269882656902</cx:pt>
          <cx:pt idx="325">-0.0027708227256898498</cx:pt>
          <cx:pt idx="326">-0.0422315197462656</cx:pt>
          <cx:pt idx="327">-0.0305481265578957</cx:pt>
          <cx:pt idx="328">-0.042824349378228599</cx:pt>
          <cx:pt idx="329">-0.059333926806220703</cx:pt>
          <cx:pt idx="330">-0.027072319121149501</cx:pt>
          <cx:pt idx="331">-0.00209071977097758</cx:pt>
          <cx:pt idx="332">-0.0060055895012581396</cx:pt>
          <cx:pt idx="333">-0.00091096015822906596</cx:pt>
          <cx:pt idx="334">-0.0015942114467518301</cx:pt>
          <cx:pt idx="335">-0.00033339779703390598</cx:pt>
          <cx:pt idx="336">2.2448193827924501e-05</cx:pt>
          <cx:pt idx="337">-0.00068569016377897202</cx:pt>
          <cx:pt idx="338">-0.0057898404705073502</cx:pt>
          <cx:pt idx="339">-0.0039635480266772298</cx:pt>
          <cx:pt idx="340">-0.035175825107937798</cx:pt>
          <cx:pt idx="341">-0.056030618577381598</cx:pt>
          <cx:pt idx="342">-0.087486607559282503</cx:pt>
          <cx:pt idx="343">-0.092156174275990793</cx:pt>
          <cx:pt idx="344">-0.078642515125738499</cx:pt>
          <cx:pt idx="345">-0.050477455567424799</cx:pt>
          <cx:pt idx="346">0.046731723213010397</cx:pt>
          <cx:pt idx="347">0.095210411326363806</cx:pt>
          <cx:pt idx="348">0.092030683429531898</cx:pt>
          <cx:pt idx="349">0.034672973195807297</cx:pt>
          <cx:pt idx="350">0.067976248462739197</cx:pt>
          <cx:pt idx="351">-0.0134895571607574</cx:pt>
          <cx:pt idx="352">-0.0306535314904685</cx:pt>
          <cx:pt idx="353">-0.057086585594217303</cx:pt>
          <cx:pt idx="354">-0.028304605584898199</cx:pt>
          <cx:pt idx="355">-0.0120219893473741</cx:pt>
          <cx:pt idx="356">-0.0217262380266178</cx:pt>
          <cx:pt idx="357">-0.042909254447242397</cx:pt>
          <cx:pt idx="358">-0.035263236594297302</cx:pt>
          <cx:pt idx="359">-0.0234311831085827</cx:pt>
          <cx:pt idx="360">-0.0082476611799965297</cx:pt>
          <cx:pt idx="361">0.00233804616013831</cx:pt>
          <cx:pt idx="362">0.0018147462932128801</cx:pt>
          <cx:pt idx="363">0.00066507566521189002</cx:pt>
          <cx:pt idx="364">0.00014018394763129599</cx:pt>
          <cx:pt idx="365">-0.0010689597363835899</cx:pt>
          <cx:pt idx="366">0.0010404679522260001</cx:pt>
          <cx:pt idx="367">-0.00044440726276172201</cx:pt>
          <cx:pt idx="368">-0.022707401859161098</cx:pt>
          <cx:pt idx="369">-0.063121251970986406</cx:pt>
          <cx:pt idx="370">-0.0360782099517769</cx:pt>
          <cx:pt idx="371">0.0031681689558248601</cx:pt>
          <cx:pt idx="372">-0.023076492843101901</cx:pt>
          <cx:pt idx="373">-0.015897817185456398</cx:pt>
          <cx:pt idx="374">0.050432951144966501</cx:pt>
          <cx:pt idx="375">0.036326754214376297</cx:pt>
          <cx:pt idx="376">0.038281361417598102</cx:pt>
          <cx:pt idx="377">0.037498772656517999</cx:pt>
          <cx:pt idx="378">0.018344944181686699</cx:pt>
          <cx:pt idx="379">-0.044670403582409202</cx:pt>
          <cx:pt idx="380">0.0041226945021372299</cx:pt>
          <cx:pt idx="381">-0.026245788811957702</cx:pt>
          <cx:pt idx="382">0.0015299360885342899</cx:pt>
          <cx:pt idx="383">-0.021534544185480901</cx:pt>
          <cx:pt idx="384">-0.0075450609263570199</cx:pt>
          <cx:pt idx="385">-0.023326111481029799</cx:pt>
          <cx:pt idx="386">-0.049028727775323702</cx:pt>
          <cx:pt idx="387">-0.0308926121192084</cx:pt>
          <cx:pt idx="388">-0.0111403286770902</cx:pt>
          <cx:pt idx="389">0.0040235932870097899</cx:pt>
          <cx:pt idx="390">0.0013840200493138799</cx:pt>
          <cx:pt idx="391">0.000113536464971335</cx:pt>
          <cx:pt idx="392">0.00097240823660021795</cx:pt>
          <cx:pt idx="393">-0.00069441978428150296</cx:pt>
          <cx:pt idx="394">-0.00084947623347902501</cx:pt>
          <cx:pt idx="395">0.0042055942191260203</cx:pt>
          <cx:pt idx="396">-0.0081558401746886101</cx:pt>
          <cx:pt idx="397">-0.042126709500487303</cx:pt>
          <cx:pt idx="398">0.0032558324258729798</cx:pt>
          <cx:pt idx="399">0.062091033461876201</cx:pt>
          <cx:pt idx="400">0.020402106344587199</cx:pt>
          <cx:pt idx="401">-0.0145236593642619</cx:pt>
          <cx:pt idx="402">0.0024540273173899898</cx:pt>
          <cx:pt idx="403">-0.0076174199761749198</cx:pt>
          <cx:pt idx="404">0.011474752072987199</cx:pt>
          <cx:pt idx="405">0.014034740066368999</cx:pt>
          <cx:pt idx="406">0.054365392304892401</cx:pt>
          <cx:pt idx="407">-0.0294754235155755</cx:pt>
          <cx:pt idx="408">-0.041949276609985701</cx:pt>
          <cx:pt idx="409">-0.00171522588163993</cx:pt>
          <cx:pt idx="410">0.0061784737127549803</cx:pt>
          <cx:pt idx="411">0.00419062913759895</cx:pt>
          <cx:pt idx="412">-0.017646014433170799</cx:pt>
          <cx:pt idx="413">-0.016166509040394499</cx:pt>
          <cx:pt idx="414">-0.021940191636478298</cx:pt>
          <cx:pt idx="415">-0.022011636752788898</cx:pt>
          <cx:pt idx="416">0.0024683551515920798</cx:pt>
          <cx:pt idx="417">0.0101513957931595</cx:pt>
          <cx:pt idx="418">0.0069859779989264598</cx:pt>
          <cx:pt idx="419">-0.00033718291220907802</cx:pt>
          <cx:pt idx="420">-0.000212405370852526</cx:pt>
          <cx:pt idx="421">-0.000223922737458437</cx:pt>
          <cx:pt idx="422">-0.00015882124697472601</cx:pt>
          <cx:pt idx="423">0.0024144421724951702</cx:pt>
          <cx:pt idx="424">-0.0052610706545705198</cx:pt>
          <cx:pt idx="425">-0.015957937448161302</cx:pt>
          <cx:pt idx="426">0.027260230267268801</cx:pt>
          <cx:pt idx="427">0.035405023406176003</cx:pt>
          <cx:pt idx="428">-0.0057244534162311797</cx:pt>
          <cx:pt idx="429">-0.0217755682104727</cx:pt>
          <cx:pt idx="430">-0.016566614613328201</cx:pt>
          <cx:pt idx="431">-0.034391381775294702</cx:pt>
          <cx:pt idx="432">-0.020383200576345899</cx:pt>
          <cx:pt idx="433">0.016733727807459201</cx:pt>
          <cx:pt idx="434">0.0026332438396755001</cx:pt>
          <cx:pt idx="435">0.0060828432271832098</cx:pt>
          <cx:pt idx="436">0.021500232316410399</cx:pt>
          <cx:pt idx="437">-0.0435460150605219</cx:pt>
          <cx:pt idx="438">-0.010904059625998301</cx:pt>
          <cx:pt idx="439">-0.015932889127007702</cx:pt>
          <cx:pt idx="440">-0.055874906647987298</cx:pt>
          <cx:pt idx="441">-0.033658775528828601</cx:pt>
          <cx:pt idx="442">-0.0099315634969501607</cx:pt>
          <cx:pt idx="443">-0.0022687431594140802</cx:pt>
          <cx:pt idx="444">0.0136364484845915</cx:pt>
          <cx:pt idx="445">0.0156800691722568</cx:pt>
          <cx:pt idx="446">0.0073821085683361699</cx:pt>
          <cx:pt idx="447">0.000249002139625405</cx:pt>
          <cx:pt idx="448">0.00053877747116916396</cx:pt>
          <cx:pt idx="449">-0.00051108119790794701</cx:pt>
          <cx:pt idx="450">-0.000242946624460675</cx:pt>
          <cx:pt idx="451">0.0025402093154629798</cx:pt>
          <cx:pt idx="452">-0.0068478165983200702</cx:pt>
          <cx:pt idx="453">-0.026226440632331299</cx:pt>
          <cx:pt idx="454">-0.00020562803997476399</cx:pt>
          <cx:pt idx="455">0.013607762532006001</cx:pt>
          <cx:pt idx="456">-0.0050442614245542099</cx:pt>
          <cx:pt idx="457">0.027715785311909699</cx:pt>
          <cx:pt idx="458">0.011158692900358799</cx:pt>
          <cx:pt idx="459">-0.024390664118972599</cx:pt>
          <cx:pt idx="460">0.0040109076347043899</cx:pt>
          <cx:pt idx="461">0.0084065954398516596</cx:pt>
          <cx:pt idx="462">0.0296936629583366</cx:pt>
          <cx:pt idx="463">-0.00184434736787829</cx:pt>
          <cx:pt idx="464">0.041856853859182398</cx:pt>
          <cx:pt idx="465">-0.034414285077983699</cx:pt>
          <cx:pt idx="466">0.0022588275416667901</cx:pt>
          <cx:pt idx="467">-0.00077374337640216499</cx:pt>
          <cx:pt idx="468">-0.045405615530490197</cx:pt>
          <cx:pt idx="469">-0.014025380155445501</cx:pt>
          <cx:pt idx="470">0.011567058477534401</cx:pt>
          <cx:pt idx="471">0.0080376972663074708</cx:pt>
          <cx:pt idx="472">0.0156225891162827</cx:pt>
          <cx:pt idx="473">0.0169757953851329</cx:pt>
          <cx:pt idx="474">0.0076364163510034798</cx:pt>
          <cx:pt idx="475">0.0015347793767560101</cx:pt>
          <cx:pt idx="476">-0.000224358582190635</cx:pt>
          <cx:pt idx="477">-0.00061980675451781301</cx:pt>
          <cx:pt idx="478">0.0020039507439660099</cx:pt>
          <cx:pt idx="479">0.0052823837076557099</cx:pt>
          <cx:pt idx="480">-0.016388094866902798</cx:pt>
          <cx:pt idx="481">-0.031547610186516598</cx:pt>
          <cx:pt idx="482">-0.015393907530421001</cx:pt>
          <cx:pt idx="483">0.0090880432399151594</cx:pt>
          <cx:pt idx="484">0.017302699023700501</cx:pt>
          <cx:pt idx="485">0.00629561779791998</cx:pt>
          <cx:pt idx="486">-0.034712528888118703</cx:pt>
          <cx:pt idx="487">-0.051844581066568397</cx:pt>
          <cx:pt idx="488">-0.0010715082353617001</cx:pt>
          <cx:pt idx="489">0.023622781684170601</cx:pt>
          <cx:pt idx="490">0.049038548636560597</cx:pt>
          <cx:pt idx="491">0.0092200091633425092</cx:pt>
          <cx:pt idx="492">0.00587363394233312</cx:pt>
          <cx:pt idx="493">-0.0129703754501698</cx:pt>
          <cx:pt idx="494">0.0070182257048719398</cx:pt>
          <cx:pt idx="495">-0.0068506522191593196</cx:pt>
          <cx:pt idx="496">-0.030397471057241499</cx:pt>
          <cx:pt idx="497">0.010123502810129401</cx:pt>
          <cx:pt idx="498">0.0360007579634967</cx:pt>
          <cx:pt idx="499">0.015449974393760999</cx:pt>
          <cx:pt idx="500">-0.0031780379558472298</cx:pt>
          <cx:pt idx="501">0.015926064625667001</cx:pt>
          <cx:pt idx="502">0.0091650178093824301</cx:pt>
          <cx:pt idx="503">0.00090216297399173001</cx:pt>
          <cx:pt idx="504">0.00029224147807262098</cx:pt>
          <cx:pt idx="505">0.00088376294900692097</cx:pt>
          <cx:pt idx="506">0.0024738406398854699</cx:pt>
          <cx:pt idx="507">0.0131379771628744</cx:pt>
          <cx:pt idx="508">-0.0120925803190585</cx:pt>
          <cx:pt idx="509">-0.034347641675590797</cx:pt>
          <cx:pt idx="510">-0.035864658892901503</cx:pt>
          <cx:pt idx="511">-0.0016765233601439299</cx:pt>
          <cx:pt idx="512">0.00870459581327045</cx:pt>
          <cx:pt idx="513">-0.0015865973489209201</cx:pt>
          <cx:pt idx="514">-0.014361162236861701</cx:pt>
          <cx:pt idx="515">-0.066782340694838793</cx:pt>
          <cx:pt idx="516">-0.040672532395264797</cx:pt>
          <cx:pt idx="517">-0.0131097500256441</cx:pt>
          <cx:pt idx="518">0.00058929332520502704</cx:pt>
          <cx:pt idx="519">-0.0056574979275597704</cx:pt>
          <cx:pt idx="520">0.024420032063567802</cx:pt>
          <cx:pt idx="521">0.025672170348187601</cx:pt>
          <cx:pt idx="522">0.027272199638300802</cx:pt>
          <cx:pt idx="523">0.0259503656618712</cx:pt>
          <cx:pt idx="524">-0.0183316403817325</cx:pt>
          <cx:pt idx="525">0.034004664823107197</cx:pt>
          <cx:pt idx="526">0.046037692829157997</cx:pt>
          <cx:pt idx="527">0.016702417521389599</cx:pt>
          <cx:pt idx="528">0.0019747312696386499</cx:pt>
          <cx:pt idx="529">0.0150353369235582</cx:pt>
          <cx:pt idx="530">0.0061500461464658396</cx:pt>
          <cx:pt idx="531">0.0017525207192774399</cx:pt>
          <cx:pt idx="532">0.00070850795129378597</cx:pt>
          <cx:pt idx="533">-0.00077769379835632905</cx:pt>
          <cx:pt idx="534">0.00042567713694124199</cx:pt>
          <cx:pt idx="535">0.019018014032985701</cx:pt>
          <cx:pt idx="536">0.0070487334894983704</cx:pt>
          <cx:pt idx="537">-0.032811215871247398</cx:pt>
          <cx:pt idx="538">-0.056169915704379902</cx:pt>
          <cx:pt idx="539">-0.046406997444908102</cx:pt>
          <cx:pt idx="540">-0.077307083979381394</cx:pt>
          <cx:pt idx="541">-0.056104834773948599</cx:pt>
          <cx:pt idx="542">-0.0424688311318056</cx:pt>
          <cx:pt idx="543">-0.056151389383330197</cx:pt>
          <cx:pt idx="544">-0.037073693126685001</cx:pt>
          <cx:pt idx="545">-0.0053668059613930499</cx:pt>
          <cx:pt idx="546">-0.0268210045436491</cx:pt>
          <cx:pt idx="547">0.0086498275302173307</cx:pt>
          <cx:pt idx="548">-0.034548634140816298</cx:pt>
          <cx:pt idx="549">-0.016687448326836302</cx:pt>
          <cx:pt idx="550">0.0198058751570361</cx:pt>
          <cx:pt idx="551">-0.0053592624007107398</cx:pt>
          <cx:pt idx="552">-0.032103020587692301</cx:pt>
          <cx:pt idx="553">0.028335858084999201</cx:pt>
          <cx:pt idx="554">0.0303612250298699</cx:pt>
          <cx:pt idx="555">0.0052092917500518397</cx:pt>
          <cx:pt idx="556">-0.0013855372908383201</cx:pt>
          <cx:pt idx="557">0.0060015992333230699</cx:pt>
          <cx:pt idx="558">0.0031629468351051502</cx:pt>
          <cx:pt idx="559">0.00054764446864241905</cx:pt>
          <cx:pt idx="560">0.00087297132279495196</cx:pt>
          <cx:pt idx="561">-0.00076367099242254999</cx:pt>
          <cx:pt idx="562">0.0024279910492536901</cx:pt>
          <cx:pt idx="563">0.020428379172095199</cx:pt>
          <cx:pt idx="564">0.0188867240873721</cx:pt>
          <cx:pt idx="565">-0.0253274124041559</cx:pt>
          <cx:pt idx="566">-0.058480149455218601</cx:pt>
          <cx:pt idx="567">-0.077608746737057602</cx:pt>
          <cx:pt idx="568">-0.091442509531443006</cx:pt>
          <cx:pt idx="569">-0.062285583925879899</cx:pt>
          <cx:pt idx="570">-0.041796508965235499</cx:pt>
          <cx:pt idx="571">-0.029226411728983201</cx:pt>
          <cx:pt idx="572">0.0094958602635693799</cx:pt>
          <cx:pt idx="573">0.0044101778741387704</cx:pt>
          <cx:pt idx="574">-0.022926119309513798</cx:pt>
          <cx:pt idx="575">-0.048277412696866001</cx:pt>
          <cx:pt idx="576">-0.070755610361300098</cx:pt>
          <cx:pt idx="577">-0.0245689589086549</cx:pt>
          <cx:pt idx="578">0.044857407962992202</cx:pt>
          <cx:pt idx="579">-0.0310560576646726</cx:pt>
          <cx:pt idx="580">-0.0201185078196548</cx:pt>
          <cx:pt idx="581">0.053671197972718798</cx:pt>
          <cx:pt idx="582">0.028234795261460999</cx:pt>
          <cx:pt idx="583">-0.0146672301574193</cx:pt>
          <cx:pt idx="584">-0.00042468808406872702</cx:pt>
          <cx:pt idx="585">1.90337573922308e-05</cx:pt>
          <cx:pt idx="586">0.0023754260896304302</cx:pt>
          <cx:pt idx="587">2.5915888007875801e-05</cx:pt>
          <cx:pt idx="588">-0.00027273490221910201</cx:pt>
          <cx:pt idx="589">0.00019712699931719499</cx:pt>
          <cx:pt idx="590">0.0022159485940905599</cx:pt>
          <cx:pt idx="591">0.010575794208417</cx:pt>
          <cx:pt idx="592">0.023484887973411899</cx:pt>
          <cx:pt idx="593">-0.014426724831374801</cx:pt>
          <cx:pt idx="594">-0.021106676960463401</cx:pt>
          <cx:pt idx="595">-0.049741755523073597</cx:pt>
          <cx:pt idx="596">-0.054518292091067302</cx:pt>
          <cx:pt idx="597">-0.037161638854161003</cx:pt>
          <cx:pt idx="598">0.025447528872196801</cx:pt>
          <cx:pt idx="599">-0.021338795163033601</cx:pt>
          <cx:pt idx="600">0.0175819232870249</cx:pt>
          <cx:pt idx="601">0.016329195905285199</cx:pt>
          <cx:pt idx="602">0.0105617068440624</cx:pt>
          <cx:pt idx="603">-0.044360757133534698</cx:pt>
          <cx:pt idx="604">-0.023923613946025098</cx:pt>
          <cx:pt idx="605">0.0144091155663223</cx:pt>
          <cx:pt idx="606">0.056837956968186602</cx:pt>
          <cx:pt idx="607">0.0080601424295865896</cx:pt>
          <cx:pt idx="608">0.0225000829333756</cx:pt>
          <cx:pt idx="609">0.031578357547123702</cx:pt>
          <cx:pt idx="610">-0.0041656384850652798</cx:pt>
          <cx:pt idx="611">-0.0036706424533853102</cx:pt>
          <cx:pt idx="612">0.00182950762519606</cx:pt>
          <cx:pt idx="613">0.0030445078327741701</cx:pt>
          <cx:pt idx="614">0.00041283738222019299</cx:pt>
          <cx:pt idx="615">-0.000282343828942692</cx:pt>
          <cx:pt idx="616">-0.00046483941831356297</cx:pt>
          <cx:pt idx="617">0.00084837427171712302</cx:pt>
          <cx:pt idx="618">0.00178852935019039</cx:pt>
          <cx:pt idx="619">0.012512716268522101</cx:pt>
          <cx:pt idx="620">0.027049371556277398</cx:pt>
          <cx:pt idx="621">0.022402869443450601</cx:pt>
          <cx:pt idx="622">0.0043908592299111496</cx:pt>
          <cx:pt idx="623">0.0032210146127401801</cx:pt>
          <cx:pt idx="624">-0.0152265198693391</cx:pt>
          <cx:pt idx="625">-0.027521304846217801</cx:pt>
          <cx:pt idx="626">-0.00366406653125234</cx:pt>
          <cx:pt idx="627">-0.032356451282976997</cx:pt>
          <cx:pt idx="628">-0.048251576191826497</cx:pt>
          <cx:pt idx="629">-0.0181939397304283</cx:pt>
          <cx:pt idx="630">-0.0104777389791944</cx:pt>
          <cx:pt idx="631">0.023218366092060599</cx:pt>
          <cx:pt idx="632">0.036345758853497702</cx:pt>
          <cx:pt idx="633">-0.0069613874470201799</cx:pt>
          <cx:pt idx="634">0.0069395171366070001</cx:pt>
          <cx:pt idx="635">0.035006284327061703</cx:pt>
          <cx:pt idx="636">0.024972323521106499</cx:pt>
          <cx:pt idx="637">-0.0040617166337327598</cx:pt>
          <cx:pt idx="638">-0.014077504759934901</cx:pt>
          <cx:pt idx="639">0.000179522440458344</cx:pt>
          <cx:pt idx="640">0.0025626810942812701</cx:pt>
          <cx:pt idx="641">0.0012656376143137199</cx:pt>
          <cx:pt idx="642">0.00011847818009111499</cx:pt>
          <cx:pt idx="643">0.00046181608313613902</cx:pt>
          <cx:pt idx="644">0.00038659601140241602</cx:pt>
          <cx:pt idx="645">-0.000353031892669604</cx:pt>
          <cx:pt idx="646">0.00129289677157389</cx:pt>
          <cx:pt idx="647">0.0082041002215476905</cx:pt>
          <cx:pt idx="648">0.0203434836027921</cx:pt>
          <cx:pt idx="649">0.034106545514913197</cx:pt>
          <cx:pt idx="650">0.017723692719517799</cx:pt>
          <cx:pt idx="651">0.035775237554919098</cx:pt>
          <cx:pt idx="652">0.018694791080014098</cx:pt>
          <cx:pt idx="653">0.021062321055135801</cx:pt>
          <cx:pt idx="654">0.0058874539700860999</cx:pt>
          <cx:pt idx="655">0.018834034452646201</cx:pt>
          <cx:pt idx="656">0.0034085271824725</cx:pt>
          <cx:pt idx="657">0.026353691287281301</cx:pt>
          <cx:pt idx="658">-0.0062272171389787098</cx:pt>
          <cx:pt idx="659">0.0264841946422462</cx:pt>
          <cx:pt idx="660">-0.0090619743331350998</cx:pt>
          <cx:pt idx="661">-0.039453570657626301</cx:pt>
          <cx:pt idx="662">0.0028459233640448002</cx:pt>
          <cx:pt idx="663">0.0166871788578771</cx:pt>
          <cx:pt idx="664">-0.00207067381120663</cx:pt>
          <cx:pt idx="665">-0.016276963436751099</cx:pt>
          <cx:pt idx="666">-0.0150656795908472</cx:pt>
          <cx:pt idx="667">-0.00185250873924762</cx:pt>
          <cx:pt idx="668">0.0017617841388256001</cx:pt>
          <cx:pt idx="669">0.00194948057233281</cx:pt>
          <cx:pt idx="670">0.00063174357254378</cx:pt>
          <cx:pt idx="671">0.00030595081319606098</cx:pt>
          <cx:pt idx="672">-0.00065669375304416595</cx:pt>
          <cx:pt idx="673">0.00042282293514913797</cx:pt>
          <cx:pt idx="674">0.00025740260811335801</cx:pt>
          <cx:pt idx="675">0.0040109725189672301</cx:pt>
          <cx:pt idx="676">0.013269180311509299</cx:pt>
          <cx:pt idx="677">0.0083608063399642305</cx:pt>
          <cx:pt idx="678">0.0167372521156458</cx:pt>
          <cx:pt idx="679">0.0353424151310242</cx:pt>
          <cx:pt idx="680">0.064660918259505706</cx:pt>
          <cx:pt idx="681">0.068419889081195298</cx:pt>
          <cx:pt idx="682">0.010500734242617001</cx:pt>
          <cx:pt idx="683">0.013882082559592</cx:pt>
          <cx:pt idx="684">0.0057896249741255902</cx:pt>
          <cx:pt idx="685">0.038664110308239498</cx:pt>
          <cx:pt idx="686">0.042536307214711397</cx:pt>
          <cx:pt idx="687">0.015979300981190301</cx:pt>
          <cx:pt idx="688">-0.026775225267392001</cx:pt>
          <cx:pt idx="689">0.023447828910310501</cx:pt>
          <cx:pt idx="690">0.021609434232533999</cx:pt>
          <cx:pt idx="691">-0.020506603242917101</cx:pt>
          <cx:pt idx="692">-0.034797758457409102</cx:pt>
          <cx:pt idx="693">-0.018188193528744699</cx:pt>
          <cx:pt idx="694">-0.0066135874274922497</cx:pt>
          <cx:pt idx="695">-0.0039646852703265597</cx:pt>
          <cx:pt idx="696">0.00080482310634720196</cx:pt>
          <cx:pt idx="697">0.000587820938782368</cx:pt>
          <cx:pt idx="698">0.00053745222812370103</cx:pt>
          <cx:pt idx="699">0.00018910868497361099</cx:pt>
          <cx:pt idx="700">0.00030071064737602598</cx:pt>
          <cx:pt idx="701">0.00031754914253174002</cx:pt>
          <cx:pt idx="702">-0.00067149721125213998</cx:pt>
          <cx:pt idx="703">-6.7030656668554399e-05</cx:pt>
          <cx:pt idx="704">0.0045419955847899197</cx:pt>
          <cx:pt idx="705">0.0015905459251644</cx:pt>
          <cx:pt idx="706">0.0023656207939725198</cx:pt>
          <cx:pt idx="707">0.0078413585109073404</cx:pt>
          <cx:pt idx="708">0.0213018264106835</cx:pt>
          <cx:pt idx="709">0.030643785254282799</cx:pt>
          <cx:pt idx="710">0.040629341933605401</cx:pt>
          <cx:pt idx="711">0.0335951705111023</cx:pt>
          <cx:pt idx="712">0.027400816289127598</cx:pt>
          <cx:pt idx="713">0.00303763914119589</cx:pt>
          <cx:pt idx="714">-0.034910311140090799</cx:pt>
          <cx:pt idx="715">-0.052863215286902701</cx:pt>
          <cx:pt idx="716">-0.029214867786738302</cx:pt>
          <cx:pt idx="717">-0.016329998758443501</cx:pt>
          <cx:pt idx="718">-0.015066835088718001</cx:pt>
          <cx:pt idx="719">-0.010744291910076101</cx:pt>
          <cx:pt idx="720">-0.014794931953600401</cx:pt>
          <cx:pt idx="721">-0.016362481361753101</cx:pt>
          <cx:pt idx="722">-0.0116529254071857</cx:pt>
          <cx:pt idx="723">-0.0049887002268519699</cx:pt>
          <cx:pt idx="724">-3.6504025344226502e-05</cx:pt>
          <cx:pt idx="725">0.00046651924049171702</cx:pt>
          <cx:pt idx="726">0.00052572992961254401</cx:pt>
          <cx:pt idx="727">0.00053172883363390396</cx:pt>
          <cx:pt idx="728">-0.00061074420052778197</cx:pt>
          <cx:pt idx="729">0.000132015065140402</cx:pt>
          <cx:pt idx="730">-0.000121066637381662</cx:pt>
          <cx:pt idx="731">-0.00055925329054966398</cx:pt>
          <cx:pt idx="732">-0.00071522484587596897</cx:pt>
          <cx:pt idx="733">6.3440880159350299e-05</cx:pt>
          <cx:pt idx="734">-0.000185243973454808</cx:pt>
          <cx:pt idx="735">-0.0057969473763937801</cx:pt>
          <cx:pt idx="736">-0.0059945439407660403</cx:pt>
          <cx:pt idx="737">-0.00041807152268279402</cx:pt>
          <cx:pt idx="738">0.010695635979576099</cx:pt>
          <cx:pt idx="739">0.014102901635820999</cx:pt>
          <cx:pt idx="740">0.012310880071323201</cx:pt>
          <cx:pt idx="741">0.011901673015201</cx:pt>
          <cx:pt idx="742">-0.00375138025566961</cx:pt>
          <cx:pt idx="743">-0.0077668528062948402</cx:pt>
          <cx:pt idx="744">-0.0055596544298229097</cx:pt>
          <cx:pt idx="745">0.00095190459085308103</cx:pt>
          <cx:pt idx="746">-0.0021081575292565698</cx:pt>
          <cx:pt idx="747">-0.00149982997582237</cx:pt>
          <cx:pt idx="748">-0.00082517709538797699</cx:pt>
          <cx:pt idx="749">-0.0021221467198406499</cx:pt>
          <cx:pt idx="750">0.0016065024040759</cx:pt>
          <cx:pt idx="751">0.00069046398798886497</cx:pt>
          <cx:pt idx="752">0.00056643347278077902</cx:pt>
          <cx:pt idx="753">-0.00044161607291407802</cx:pt>
          <cx:pt idx="754">0.00083982111659478497</cx:pt>
          <cx:pt idx="755">-0.00048603660154301599</cx:pt>
          <cx:pt idx="756">-0.00047679007477339802</cx:pt>
          <cx:pt idx="757">0.00075917096937209701</cx:pt>
          <cx:pt idx="758">0.000241202127326773</cx:pt>
          <cx:pt idx="759">0.00055500841940717301</cx:pt>
          <cx:pt idx="760">-3.01803467510557e-05</cx:pt>
          <cx:pt idx="761">0.00044387055541280003</cx:pt>
          <cx:pt idx="762">-0.00089722696203863104</cx:pt>
          <cx:pt idx="763">0.00013531618812803801</cx:pt>
          <cx:pt idx="764">-0.00019874074820377599</cx:pt>
          <cx:pt idx="765">0.00057452832766786597</cx:pt>
          <cx:pt idx="766">0.0012923984131279101</cx:pt>
          <cx:pt idx="767">0.00060748294680418498</cx:pt>
          <cx:pt idx="768">-0.000158875670547213</cx:pt>
          <cx:pt idx="769">0.00076380249353494799</cx:pt>
          <cx:pt idx="770">0.00084449012631041996</cx:pt>
          <cx:pt idx="771">0.0014662061747963799</cx:pt>
          <cx:pt idx="772">0.00049603264172258304</cx:pt>
          <cx:pt idx="773">-0.00086194914222686601</cx:pt>
          <cx:pt idx="774">-0.0014311959863920799</cx:pt>
          <cx:pt idx="775">-0.00016859525050599399</cx:pt>
          <cx:pt idx="776">0.00028339687120790198</cx:pt>
          <cx:pt idx="777">-1.18354523651273e-05</cx:pt>
          <cx:pt idx="778">-0.00012072222619679099</cx:pt>
          <cx:pt idx="779">-0.00041637391322533898</cx:pt>
          <cx:pt idx="780">0.00034469315179896698</cx:pt>
          <cx:pt idx="781">-0.000231482338154176</cx:pt>
          <cx:pt idx="782">-0.00022929886767661801</cx:pt>
          <cx:pt idx="783">0.000135340982871134</cx:pt>
          <cx:pt idx="784">0.0018658203076894976</cx:pt>
          <cx:pt idx="785">0.0054307880452358999</cx:pt>
          <cx:pt idx="786">0.0050401936910039</cx:pt>
          <cx:pt idx="787">0.0092234739092412251</cx:pt>
          <cx:pt idx="788">0.0029763464337545999</cx:pt>
          <cx:pt idx="789">0.0082242847952736994</cx:pt>
          <cx:pt idx="790">0.012291027731650399</cx:pt>
          <cx:pt idx="791">0.021902556217203575</cx:pt>
          <cx:pt idx="792">0.029466948753537749</cx:pt>
          <cx:pt idx="793">0.019697095031180951</cx:pt>
          <cx:pt idx="794">0.0056921264779302497</cx:pt>
          <cx:pt idx="795">-0.00022168970616713625</cx:pt>
          <cx:pt idx="796">-0.0046312470070451498</cx:pt>
          <cx:pt idx="797">0.00308325164649955</cx:pt>
          <cx:pt idx="798">0.0027589808679769749</cx:pt>
          <cx:pt idx="799">-0.003535755040701825</cx:pt>
          <cx:pt idx="800">0.005132952280452175</cx:pt>
          <cx:pt idx="801">-0.001727090334254295</cx:pt>
          <cx:pt idx="802">-0.0019983530522508426</cx:pt>
          <cx:pt idx="803">-0.0096251292451270502</cx:pt>
          <cx:pt idx="804">-0.011514927228551051</cx:pt>
          <cx:pt idx="805">-0.0075683967065041501</cx:pt>
          <cx:pt idx="806">-0.002799815193814325</cx:pt>
          <cx:pt idx="807">-0.00056899262034111999</cx:pt>
          <cx:pt idx="808">-0.00012254461319328725</cx:pt>
          <cx:pt idx="809">-0.00013140730043099876</cx:pt>
          <cx:pt idx="810">8.9412748749700998e-05</cx:pt>
          <cx:pt idx="811">9.8781234432408749e-08</cx:pt>
          <cx:pt idx="812">0.0015255343002929099</cx:pt>
          <cx:pt idx="813">0.0063825075955876998</cx:pt>
          <cx:pt idx="814">0.0018863532814611475</cx:pt>
          <cx:pt idx="815">-0.0017020371841508575</cx:pt>
          <cx:pt idx="816">0.0037942137641242498</cx:pt>
          <cx:pt idx="817">0.0043035829210527248</cx:pt>
          <cx:pt idx="818">0.0083508305257840743</cx:pt>
          <cx:pt idx="819">0.0075670685387752498</cx:pt>
          <cx:pt idx="820">-0.012131281536872075</cx:pt>
          <cx:pt idx="821">-0.028147284089097498</cx:pt>
          <cx:pt idx="822">-0.03212553454790875</cx:pt>
          <cx:pt idx="823">-0.0124040732082915</cx:pt>
          <cx:pt idx="824">-0.0036765772524299002</cx:pt>
          <cx:pt idx="825">0.012753905293562349</cx:pt>
          <cx:pt idx="826">0.019488611677634424</cx:pt>
          <cx:pt idx="827">0.0067261828894036001</cx:pt>
          <cx:pt idx="828">0.0043300384335945253</cx:pt>
          <cx:pt idx="829">-0.0040695948348795251</cx:pt>
          <cx:pt idx="830">-0.0070055687690071247</cx:pt>
          <cx:pt idx="831">-0.0080381805535153748</cx:pt>
          <cx:pt idx="832">-0.011738784431197075</cx:pt>
          <cx:pt idx="833">-0.0061490382595616004</cx:pt>
          <cx:pt idx="834">-0.0023209016996192824</cx:pt>
          <cx:pt idx="835">-0.00024899971065505674</cx:pt>
          <cx:pt idx="836">9.4568173519192497e-05</cx:pt>
          <cx:pt idx="837">-0.00012811232657964375</cx:pt>
          <cx:pt idx="838">4.6892984120973248e-05</cx:pt>
          <cx:pt idx="839">2.8936951278790751e-05</cx:pt>
          <cx:pt idx="840">0.00055290596530175001</cx:pt>
          <cx:pt idx="841">0.003639369319033275</cx:pt>
          <cx:pt idx="842">-0.0048935938348556004</cx:pt>
          <cx:pt idx="843">-0.0013259513277240401</cx:pt>
          <cx:pt idx="844">-0.00017454468092928025</cx:pt>
          <cx:pt idx="845">-0.0095528898890105754</cx:pt>
          <cx:pt idx="846">-0.02273442452335505</cx:pt>
          <cx:pt idx="847">-0.036520947548926</cx:pt>
          <cx:pt idx="848">-0.05681527646403025</cx:pt>
          <cx:pt idx="849">-0.060990626056979497</cx:pt>
          <cx:pt idx="850">-0.050988205427679997</cx:pt>
          <cx:pt idx="851">-0.017597999812518375</cx:pt>
          <cx:pt idx="852">0.0132350197000623</cx:pt>
          <cx:pt idx="853">0.026762363429371751</cx:pt>
          <cx:pt idx="854">0.026674798921786751</cx:pt>
          <cx:pt idx="855">0.011392821847819125</cx:pt>
          <cx:pt idx="856">-0.0015163688784162049</cx:pt>
          <cx:pt idx="857">-0.010021142561197649</cx:pt>
          <cx:pt idx="858">-0.0090018689814890494</cx:pt>
          <cx:pt idx="859">-0.007611460264177675</cx:pt>
          <cx:pt idx="860">-0.0071090429967775003</cx:pt>
          <cx:pt idx="861">-0.0048966767199847498</cx:pt>
          <cx:pt idx="862">0.00031925099955328501</cx:pt>
          <cx:pt idx="863">-0.00010627235154948524</cx:pt>
          <cx:pt idx="864">3.7009220259345753e-05</cx:pt>
          <cx:pt idx="865">0.00011869594513591775</cx:pt>
          <cx:pt idx="866">5.4999252142690502e-05</cx:pt>
          <cx:pt idx="867">-0.00101415367665839</cx:pt>
          <cx:pt idx="868">-0.0013440894068053749</cx:pt>
          <cx:pt idx="869">-0.0017388779094686399</cx:pt>
          <cx:pt idx="870">-0.010527223354182351</cx:pt>
          <cx:pt idx="871">-0.0085817344680503751</cx:pt>
          <cx:pt idx="872">-0.016641848157194699</cx:pt>
          <cx:pt idx="873">-0.0379553292886095</cx:pt>
          <cx:pt idx="874">-0.060915229345476253</cx:pt>
          <cx:pt idx="875">-0.056829267085999252</cx:pt>
          <cx:pt idx="876">-0.048593951317161252</cx:pt>
          <cx:pt idx="877">-0.044943806407064253</cx:pt>
          <cx:pt idx="878">-0.011249310835232024</cx:pt>
          <cx:pt idx="879">0.016726423896351376</cx:pt>
          <cx:pt idx="880">0.01417093448030915</cx:pt>
          <cx:pt idx="881">0.026127549584898251</cx:pt>
          <cx:pt idx="882">0.018835670311525925</cx:pt>
          <cx:pt idx="883">0.0057107000413673253</cx:pt>
          <cx:pt idx="884">0.0018658203076894976</cx:pt>
          <cx:pt idx="885">0.0054307880452358999</cx:pt>
          <cx:pt idx="886">0.0050401936910039</cx:pt>
          <cx:pt idx="887">0.0092234739092412251</cx:pt>
          <cx:pt idx="888">0.0029763464337545999</cx:pt>
          <cx:pt idx="889">0.0082242847952736994</cx:pt>
          <cx:pt idx="890">0.012291027731650399</cx:pt>
          <cx:pt idx="891">0.021902556217203575</cx:pt>
          <cx:pt idx="892">0.029466948753537749</cx:pt>
          <cx:pt idx="893">0.019697095031180951</cx:pt>
          <cx:pt idx="894">0.0056921264779302497</cx:pt>
          <cx:pt idx="895">-0.00022168970616713625</cx:pt>
          <cx:pt idx="896">-0.0046312470070451498</cx:pt>
          <cx:pt idx="897">0.00308325164649955</cx:pt>
          <cx:pt idx="898">0.0027589808679769749</cx:pt>
          <cx:pt idx="899">-0.003535755040701825</cx:pt>
          <cx:pt idx="900">0.005132952280452175</cx:pt>
          <cx:pt idx="901">-0.001727090334254295</cx:pt>
          <cx:pt idx="902">-0.0019983530522508426</cx:pt>
          <cx:pt idx="903">-0.0096251292451270502</cx:pt>
          <cx:pt idx="904">-0.011514927228551051</cx:pt>
          <cx:pt idx="905">-0.0075683967065041501</cx:pt>
          <cx:pt idx="906">-0.002799815193814325</cx:pt>
          <cx:pt idx="907">-0.00056899262034111999</cx:pt>
          <cx:pt idx="908">-0.00012254461319328725</cx:pt>
          <cx:pt idx="909">-0.00013140730043099876</cx:pt>
          <cx:pt idx="910">8.9412748749700998e-05</cx:pt>
          <cx:pt idx="911">9.8781234432408749e-08</cx:pt>
          <cx:pt idx="912">0.0015255343002929099</cx:pt>
          <cx:pt idx="913">0.0063825075955876998</cx:pt>
          <cx:pt idx="914">0.0018863532814611475</cx:pt>
          <cx:pt idx="915">-0.0017020371841508575</cx:pt>
          <cx:pt idx="916">0.0037942137641242498</cx:pt>
          <cx:pt idx="917">0.0043035829210527248</cx:pt>
          <cx:pt idx="918">0.0083508305257840743</cx:pt>
          <cx:pt idx="919">0.0075670685387752498</cx:pt>
          <cx:pt idx="920">-0.012131281536872075</cx:pt>
          <cx:pt idx="921">-0.028147284089097498</cx:pt>
          <cx:pt idx="922">-0.03212553454790875</cx:pt>
          <cx:pt idx="923">-0.0124040732082915</cx:pt>
          <cx:pt idx="924">-0.0036765772524299002</cx:pt>
          <cx:pt idx="925">0.012753905293562349</cx:pt>
          <cx:pt idx="926">0.019488611677634424</cx:pt>
          <cx:pt idx="927">0.0067261828894036001</cx:pt>
          <cx:pt idx="928">0.0043300384335945253</cx:pt>
          <cx:pt idx="929">-0.0040695948348795251</cx:pt>
          <cx:pt idx="930">-0.0070055687690071247</cx:pt>
          <cx:pt idx="931">-0.0080381805535153748</cx:pt>
          <cx:pt idx="932">-0.011738784431197075</cx:pt>
          <cx:pt idx="933">-0.0061490382595616004</cx:pt>
          <cx:pt idx="934">-0.0023209016996192824</cx:pt>
          <cx:pt idx="935">-0.00024899971065505674</cx:pt>
          <cx:pt idx="936">9.4568173519192497e-05</cx:pt>
          <cx:pt idx="937">-0.00012811232657964375</cx:pt>
          <cx:pt idx="938">4.6892984120973248e-05</cx:pt>
          <cx:pt idx="939">2.8936951278790751e-05</cx:pt>
          <cx:pt idx="940">0.00055290596530175001</cx:pt>
          <cx:pt idx="941">0.003639369319033275</cx:pt>
          <cx:pt idx="942">-0.0048935938348556004</cx:pt>
          <cx:pt idx="943">-0.0013259513277240401</cx:pt>
          <cx:pt idx="944">-0.00017454468092928025</cx:pt>
          <cx:pt idx="945">-0.0095528898890105754</cx:pt>
          <cx:pt idx="946">-0.02273442452335505</cx:pt>
          <cx:pt idx="947">-0.036520947548926</cx:pt>
          <cx:pt idx="948">-0.05681527646403025</cx:pt>
          <cx:pt idx="949">-0.060990626056979497</cx:pt>
          <cx:pt idx="950">-0.050988205427679997</cx:pt>
          <cx:pt idx="951">-0.017597999812518375</cx:pt>
          <cx:pt idx="952">0.0132350197000623</cx:pt>
          <cx:pt idx="953">0.026762363429371751</cx:pt>
          <cx:pt idx="954">0.026674798921786751</cx:pt>
          <cx:pt idx="955">0.011392821847819125</cx:pt>
          <cx:pt idx="956">-0.0015163688784162049</cx:pt>
          <cx:pt idx="957">-0.010021142561197649</cx:pt>
          <cx:pt idx="958">-0.0090018689814890494</cx:pt>
          <cx:pt idx="959">-0.007611460264177675</cx:pt>
          <cx:pt idx="960">-0.0071090429967775003</cx:pt>
          <cx:pt idx="961">-0.0048966767199847498</cx:pt>
          <cx:pt idx="962">0.00031925099955328501</cx:pt>
          <cx:pt idx="963">-0.00010627235154948524</cx:pt>
          <cx:pt idx="964">3.7009220259345753e-05</cx:pt>
          <cx:pt idx="965">0.00011869594513591775</cx:pt>
          <cx:pt idx="966">5.4999252142690502e-05</cx:pt>
          <cx:pt idx="967">-0.00101415367665839</cx:pt>
          <cx:pt idx="968">-0.0013440894068053749</cx:pt>
          <cx:pt idx="969">-0.0017388779094686399</cx:pt>
          <cx:pt idx="970">-0.010527223354182351</cx:pt>
          <cx:pt idx="971">-0.0085817344680503751</cx:pt>
          <cx:pt idx="972">-0.016641848157194699</cx:pt>
          <cx:pt idx="973">-0.0379553292886095</cx:pt>
          <cx:pt idx="974">-0.060915229345476253</cx:pt>
          <cx:pt idx="975">-0.056829267085999252</cx:pt>
          <cx:pt idx="976">-0.048593951317161252</cx:pt>
          <cx:pt idx="977">-0.044943806407064253</cx:pt>
          <cx:pt idx="978">-0.011249310835232024</cx:pt>
          <cx:pt idx="979">0.016726423896351376</cx:pt>
          <cx:pt idx="980">0.01417093448030915</cx:pt>
          <cx:pt idx="981">0.026127549584898251</cx:pt>
          <cx:pt idx="982">0.018835670311525925</cx:pt>
          <cx:pt idx="983">0.0057107000413673253</cx:pt>
          <cx:pt idx="984">0.0018658203076894976</cx:pt>
          <cx:pt idx="985">0.0054307880452358999</cx:pt>
          <cx:pt idx="986">0.0050401936910039</cx:pt>
          <cx:pt idx="987">0.0092234739092412251</cx:pt>
          <cx:pt idx="988">0.0029763464337545999</cx:pt>
          <cx:pt idx="989">0.0082242847952736994</cx:pt>
          <cx:pt idx="990">0.012291027731650399</cx:pt>
          <cx:pt idx="991">0.021902556217203575</cx:pt>
          <cx:pt idx="992">0.029466948753537749</cx:pt>
          <cx:pt idx="993">0.019697095031180951</cx:pt>
          <cx:pt idx="994">0.0056921264779302497</cx:pt>
          <cx:pt idx="995">-0.00022168970616713625</cx:pt>
          <cx:pt idx="996">-0.0046312470070451498</cx:pt>
          <cx:pt idx="997">0.00308325164649955</cx:pt>
          <cx:pt idx="998">0.0027589808679769749</cx:pt>
          <cx:pt idx="999">-0.003535755040701825</cx:pt>
          <cx:pt idx="1000">0.005132952280452175</cx:pt>
          <cx:pt idx="1001">-0.001727090334254295</cx:pt>
          <cx:pt idx="1002">-0.0019983530522508426</cx:pt>
          <cx:pt idx="1003">-0.0096251292451270502</cx:pt>
          <cx:pt idx="1004">-0.011514927228551051</cx:pt>
          <cx:pt idx="1005">-0.0075683967065041501</cx:pt>
          <cx:pt idx="1006">-0.002799815193814325</cx:pt>
          <cx:pt idx="1007">-0.00056899262034111999</cx:pt>
          <cx:pt idx="1008">-0.00012254461319328725</cx:pt>
          <cx:pt idx="1009">-0.00013140730043099876</cx:pt>
          <cx:pt idx="1010">8.9412748749700998e-05</cx:pt>
          <cx:pt idx="1011">9.8781234432408749e-08</cx:pt>
          <cx:pt idx="1012">0.0015255343002929099</cx:pt>
          <cx:pt idx="1013">0.0063825075955876998</cx:pt>
          <cx:pt idx="1014">0.0018863532814611475</cx:pt>
          <cx:pt idx="1015">-0.0017020371841508575</cx:pt>
          <cx:pt idx="1016">0.0037942137641242498</cx:pt>
          <cx:pt idx="1017">0.0043035829210527248</cx:pt>
          <cx:pt idx="1018">0.0083508305257840743</cx:pt>
          <cx:pt idx="1019">0.0075670685387752498</cx:pt>
          <cx:pt idx="1020">-0.012131281536872075</cx:pt>
          <cx:pt idx="1021">-0.028147284089097498</cx:pt>
          <cx:pt idx="1022">-0.03212553454790875</cx:pt>
          <cx:pt idx="1023">-0.0124040732082915</cx:pt>
          <cx:pt idx="1024">-0.0036765772524299002</cx:pt>
          <cx:pt idx="1025">0.012753905293562349</cx:pt>
          <cx:pt idx="1026">0.019488611677634424</cx:pt>
          <cx:pt idx="1027">0.0067261828894036001</cx:pt>
          <cx:pt idx="1028">0.0043300384335945253</cx:pt>
          <cx:pt idx="1029">-0.0040695948348795251</cx:pt>
          <cx:pt idx="1030">-0.0070055687690071247</cx:pt>
          <cx:pt idx="1031">-0.0080381805535153748</cx:pt>
          <cx:pt idx="1032">-0.011738784431197075</cx:pt>
          <cx:pt idx="1033">-0.0061490382595616004</cx:pt>
          <cx:pt idx="1034">-0.0023209016996192824</cx:pt>
          <cx:pt idx="1035">-0.00024899971065505674</cx:pt>
          <cx:pt idx="1036">9.4568173519192497e-05</cx:pt>
          <cx:pt idx="1037">-0.00012811232657964375</cx:pt>
          <cx:pt idx="1038">4.6892984120973248e-05</cx:pt>
          <cx:pt idx="1039">2.8936951278790751e-05</cx:pt>
          <cx:pt idx="1040">0.00055290596530175001</cx:pt>
          <cx:pt idx="1041">0.003639369319033275</cx:pt>
          <cx:pt idx="1042">-0.0048935938348556004</cx:pt>
          <cx:pt idx="1043">-0.0013259513277240401</cx:pt>
          <cx:pt idx="1044">-0.00017454468092928025</cx:pt>
          <cx:pt idx="1045">-0.0095528898890105754</cx:pt>
          <cx:pt idx="1046">-0.02273442452335505</cx:pt>
          <cx:pt idx="1047">-0.036520947548926</cx:pt>
          <cx:pt idx="1048">-0.05681527646403025</cx:pt>
          <cx:pt idx="1049">-0.060990626056979497</cx:pt>
          <cx:pt idx="1050">-0.050988205427679997</cx:pt>
          <cx:pt idx="1051">-0.017597999812518375</cx:pt>
          <cx:pt idx="1052">0.0132350197000623</cx:pt>
          <cx:pt idx="1053">0.026762363429371751</cx:pt>
          <cx:pt idx="1054">0.026674798921786751</cx:pt>
          <cx:pt idx="1055">0.011392821847819125</cx:pt>
          <cx:pt idx="1056">-0.0015163688784162049</cx:pt>
          <cx:pt idx="1057">-0.010021142561197649</cx:pt>
          <cx:pt idx="1058">-0.0090018689814890494</cx:pt>
          <cx:pt idx="1059">-0.007611460264177675</cx:pt>
          <cx:pt idx="1060">-0.0071090429967775003</cx:pt>
          <cx:pt idx="1061">-0.0048966767199847498</cx:pt>
          <cx:pt idx="1062">0.00031925099955328501</cx:pt>
          <cx:pt idx="1063">-0.00010627235154948524</cx:pt>
          <cx:pt idx="1064">3.7009220259345753e-05</cx:pt>
          <cx:pt idx="1065">0.00011869594513591775</cx:pt>
          <cx:pt idx="1066">5.4999252142690502e-05</cx:pt>
          <cx:pt idx="1067">-0.00101415367665839</cx:pt>
          <cx:pt idx="1068">-0.0013440894068053749</cx:pt>
          <cx:pt idx="1069">-0.0017388779094686399</cx:pt>
          <cx:pt idx="1070">-0.010527223354182351</cx:pt>
          <cx:pt idx="1071">-0.0085817344680503751</cx:pt>
          <cx:pt idx="1072">-0.016641848157194699</cx:pt>
          <cx:pt idx="1073">-0.0379553292886095</cx:pt>
          <cx:pt idx="1074">-0.060915229345476253</cx:pt>
          <cx:pt idx="1075">-0.056829267085999252</cx:pt>
          <cx:pt idx="1076">-0.048593951317161252</cx:pt>
          <cx:pt idx="1077">-0.044943806407064253</cx:pt>
          <cx:pt idx="1078">-0.011249310835232024</cx:pt>
          <cx:pt idx="1079">0.016726423896351376</cx:pt>
          <cx:pt idx="1080">0.01417093448030915</cx:pt>
          <cx:pt idx="1081">0.026127549584898251</cx:pt>
          <cx:pt idx="1082">0.018835670311525925</cx:pt>
          <cx:pt idx="1083">0.0057107000413673253</cx:pt>
        </cx:lvl>
      </cx:numDim>
    </cx:data>
    <cx:data id="169">
      <cx:numDim type="val">
        <cx:f>Sheet2!$FN$1:$FN$1084</cx:f>
        <cx:lvl ptCount="1084" formatCode="G/通用格式">
          <cx:pt idx="0">-0.00062090094909226796</cx:pt>
          <cx:pt idx="1">-0.00040767796124305603</cx:pt>
          <cx:pt idx="2">-7.3424696774962794e-05</cx:pt>
          <cx:pt idx="3">0.00050717035245292105</cx:pt>
          <cx:pt idx="4">-0.000181336713621522</cx:pt>
          <cx:pt idx="5">0.000204436952051451</cx:pt>
          <cx:pt idx="6">-0.00010899797016111101</cx:pt>
          <cx:pt idx="7">0.00021282619510414801</cx:pt>
          <cx:pt idx="8">-0.00014053358486260101</cx:pt>
          <cx:pt idx="9">0.00017773837162873799</cx:pt>
          <cx:pt idx="10">0.00045966054980751698</cx:pt>
          <cx:pt idx="11">-0.00075019628555556396</cx:pt>
          <cx:pt idx="12">0.00034091656523573802</cx:pt>
          <cx:pt idx="13">0.0012243793795960901</cx:pt>
          <cx:pt idx="14">-0.00012227467595405899</cx:pt>
          <cx:pt idx="15">-3.8148012276783202e-05</cx:pt>
          <cx:pt idx="16">-0.000129740875595159</cx:pt>
          <cx:pt idx="17">5.5076157750858897e-05</cx:pt>
          <cx:pt idx="18">-3.4658005010104201e-05</cx:pt>
          <cx:pt idx="19">-5.0308423781967899e-05</cx:pt>
          <cx:pt idx="20">-0.00011385442177627401</cx:pt>
          <cx:pt idx="21">0.00048261191153953399</cx:pt>
          <cx:pt idx="22">-0.00072428386265463603</cx:pt>
          <cx:pt idx="23">-4.5890518693573298e-05</cx:pt>
          <cx:pt idx="24">-0.00019730253520184099</cx:pt>
          <cx:pt idx="25">0.00071791961928140103</cx:pt>
          <cx:pt idx="26">7.4654577282778296e-05</cx:pt>
          <cx:pt idx="27">-0.00014764664806163599</cx:pt>
          <cx:pt idx="28">0.00035353210648801799</cx:pt>
          <cx:pt idx="29">-0.00051437417873721899</cx:pt>
          <cx:pt idx="30">0.00019986366624130699</cx:pt>
          <cx:pt idx="31">-0.00048969402172576197</cx:pt>
          <cx:pt idx="32">-9.3920332045661903e-05</cx:pt>
          <cx:pt idx="33">0.00028368127549606301</cx:pt>
          <cx:pt idx="34">-0.00036591692919021602</cx:pt>
          <cx:pt idx="35">0.00063677937463659895</cx:pt>
          <cx:pt idx="36">0.00019037746260291001</cx:pt>
          <cx:pt idx="37">0.0012404477685941499</cx:pt>
          <cx:pt idx="38">0.0024598044079571601</cx:pt>
          <cx:pt idx="39">0.00175691787336531</cx:pt>
          <cx:pt idx="40">0.00318811417884422</cx:pt>
          <cx:pt idx="41">0.00145419501160247</cx:pt>
          <cx:pt idx="42">0.00081818125548425698</cx:pt>
          <cx:pt idx="43">-0.00051047475889670396</cx:pt>
          <cx:pt idx="44">0.0033918887037485499</cx:pt>
          <cx:pt idx="45">0.0014536245602414699</cx:pt>
          <cx:pt idx="46">0.00052186342871687798</cx:pt>
          <cx:pt idx="47">0.00120603968013418</cx:pt>
          <cx:pt idx="48">0.00077356990711017603</cx:pt>
          <cx:pt idx="49">-1.2923262773219499e-05</cx:pt>
          <cx:pt idx="50">0.00020530394736847501</cx:pt>
          <cx:pt idx="51">0.000382258737788619</cx:pt>
          <cx:pt idx="52">0.00016512518384501499</cx:pt>
          <cx:pt idx="53">-0.00014283013763848499</cx:pt>
          <cx:pt idx="54">0.00031264460242936502</cx:pt>
          <cx:pt idx="55">-0.00032313599733511201</cx:pt>
          <cx:pt idx="56">-3.9366938334327599e-05</cx:pt>
          <cx:pt idx="57">0.00021385042106132401</cx:pt>
          <cx:pt idx="58">-0.00037115646171533402</cx:pt>
          <cx:pt idx="59">-6.8387677211545597e-05</cx:pt>
          <cx:pt idx="60">-4.5200978842376302e-05</cx:pt>
          <cx:pt idx="61">-0.00025481796133181299</cx:pt>
          <cx:pt idx="62">5.3304004935885098e-05</cx:pt>
          <cx:pt idx="63">0.0022697517982884301</cx:pt>
          <cx:pt idx="64">0.00683679950908808</cx:pt>
          <cx:pt idx="65">0.0147405916109802</cx:pt>
          <cx:pt idx="66">0.0166215600523444</cx:pt>
          <cx:pt idx="67">0.015987536597913601</cx:pt>
          <cx:pt idx="68">0.019815911469638601</cx:pt>
          <cx:pt idx="69">0.0095689133217956805</cx:pt>
          <cx:pt idx="70">0.0202334751845718</cx:pt>
          <cx:pt idx="71">0.013780193317592299</cx:pt>
          <cx:pt idx="72">0.012592242974892099</cx:pt>
          <cx:pt idx="73">0.0146626438117492</cx:pt>
          <cx:pt idx="74">0.0105362324306795</cx:pt>
          <cx:pt idx="75">0.0040480531372721401</cx:pt>
          <cx:pt idx="76">0.010758424598688501</cx:pt>
          <cx:pt idx="77">0.00818834796410506</cx:pt>
          <cx:pt idx="78">0.0052558518186585296</cx:pt>
          <cx:pt idx="79">0.0023008658266498701</cx:pt>
          <cx:pt idx="80">0.00069311369985497495</cx:pt>
          <cx:pt idx="81">0.00066797984462059902</cx:pt>
          <cx:pt idx="82">0.00053730393524836502</cx:pt>
          <cx:pt idx="83">-0.00015633939205179399</cx:pt>
          <cx:pt idx="84">0.000274474229389464</cx:pt>
          <cx:pt idx="85">0.00038113226854238501</cx:pt>
          <cx:pt idx="86">-0.00020347991969978999</cx:pt>
          <cx:pt idx="87">-0.000215789814722782</cx:pt>
          <cx:pt idx="88">-0.00098974567669951694</cx:pt>
          <cx:pt idx="89">-0.0026198217807731198</cx:pt>
          <cx:pt idx="90">-0.00157546441282546</cx:pt>
          <cx:pt idx="91">0.0013187564377675699</cx:pt>
          <cx:pt idx="92">0.00917251786272626</cx:pt>
          <cx:pt idx="93">0.023713569295452</cx:pt>
          <cx:pt idx="94">0.024751688015093198</cx:pt>
          <cx:pt idx="95">0.035873266738791001</cx:pt>
          <cx:pt idx="96">0.016992243584914399</cx:pt>
          <cx:pt idx="97">-0.000879643432757098</cx:pt>
          <cx:pt idx="98">-0.0017775687568694801</cx:pt>
          <cx:pt idx="99">0.00087079348872850701</cx:pt>
          <cx:pt idx="100">0.017775051524563799</cx:pt>
          <cx:pt idx="101">-0.0057068320121068401</cx:pt>
          <cx:pt idx="102">-0.0087212823600206994</cx:pt>
          <cx:pt idx="103">-0.0028096039305467199</cx:pt>
          <cx:pt idx="104">-0.0023611571647719101</cx:pt>
          <cx:pt idx="105">0.0155343814908859</cx:pt>
          <cx:pt idx="106">0.017493832382526799</cx:pt>
          <cx:pt idx="107">0.012463089297159001</cx:pt>
          <cx:pt idx="108">0.0050673779133610496</cx:pt>
          <cx:pt idx="109">-0.0028771481181195401</cx:pt>
          <cx:pt idx="110">-0.0014471435412940299</cx:pt>
          <cx:pt idx="111">-0.00077198750414883403</cx:pt>
          <cx:pt idx="112">-0.00027071399989900703</cx:pt>
          <cx:pt idx="113">0.00040261771933756702</cx:pt>
          <cx:pt idx="114">0.00035479597245135</cx:pt>
          <cx:pt idx="115">-0.00117220517697806</cx:pt>
          <cx:pt idx="116">-0.0016917345232640201</cx:pt>
          <cx:pt idx="117">-0.0107148811791619</cx:pt>
          <cx:pt idx="118">-0.0059076501553898299</cx:pt>
          <cx:pt idx="119">-0.00027506743924117998</cx:pt>
          <cx:pt idx="120">0.00125824978446758</cx:pt>
          <cx:pt idx="121">0.0066349186839916099</cx:pt>
          <cx:pt idx="122">0.0131547218459536</cx:pt>
          <cx:pt idx="123">0.00185137845242446</cx:pt>
          <cx:pt idx="124">0.012984036397788799</cx:pt>
          <cx:pt idx="125">0.0089976843522516</cx:pt>
          <cx:pt idx="126">0.0117189047370331</cx:pt>
          <cx:pt idx="127">0.0079310416446952692</cx:pt>
          <cx:pt idx="128">0.025768037243096401</cx:pt>
          <cx:pt idx="129">0.0151924416737464</cx:pt>
          <cx:pt idx="130">-0.0098757818623400693</cx:pt>
          <cx:pt idx="131">-0.017764595821998901</cx:pt>
          <cx:pt idx="132">-0.010947481484553699</cx:pt>
          <cx:pt idx="133">-0.011033691300449301</cx:pt>
          <cx:pt idx="134">-0.0028372724856116399</cx:pt>
          <cx:pt idx="135">-0.00572747080019528</cx:pt>
          <cx:pt idx="136">-0.013688838695765501</cx:pt>
          <cx:pt idx="137">-0.0100163190500201</cx:pt>
          <cx:pt idx="138">-0.00225961753060115</cx:pt>
          <cx:pt idx="139">1.59818709297161e-05</cx:pt>
          <cx:pt idx="140">0.000137201235910547</cx:pt>
          <cx:pt idx="141">-0.00053209024665104804</cx:pt>
          <cx:pt idx="142">-0.000380054562938709</cx:pt>
          <cx:pt idx="143">-0.00191029881822664</cx:pt>
          <cx:pt idx="144">-0.0080899018591223497</cx:pt>
          <cx:pt idx="145">-0.0222723948958112</cx:pt>
          <cx:pt idx="146">-0.0153442546379684</cx:pt>
          <cx:pt idx="147">-0.0095677050951282101</cx:pt>
          <cx:pt idx="148">-0.0124936130946181</cx:pt>
          <cx:pt idx="149">-0.029646901138637299</cx:pt>
          <cx:pt idx="150">-0.034447451930647799</cx:pt>
          <cx:pt idx="151">-0.0232705555992508</cx:pt>
          <cx:pt idx="152">0.018167124728637601</cx:pt>
          <cx:pt idx="153">0.025016176326278498</cx:pt>
          <cx:pt idx="154">0.0575230165568223</cx:pt>
          <cx:pt idx="155">0.060486795291619697</cx:pt>
          <cx:pt idx="156">0.074080663677445993</cx:pt>
          <cx:pt idx="157">0.052047809319864101</cx:pt>
          <cx:pt idx="158">0.0300060338598961</cx:pt>
          <cx:pt idx="159">0.013334096563806</cx:pt>
          <cx:pt idx="160">0.0070037187468037698</cx:pt>
          <cx:pt idx="161">0.00038205836523161303</cx:pt>
          <cx:pt idx="162">-0.0090473696886515399</cx:pt>
          <cx:pt idx="163">-0.0024379851186618101</cx:pt>
          <cx:pt idx="164">-0.0089220476196933303</cx:pt>
          <cx:pt idx="165">0.00074088370269019001</cx:pt>
          <cx:pt idx="166">0.00098823258267278493</cx:pt>
          <cx:pt idx="167">0.0017069759438012001</cx:pt>
          <cx:pt idx="168">0.00058879748028791399</cx:pt>
          <cx:pt idx="169">1.5759982623341699e-05</cx:pt>
          <cx:pt idx="170">0.00075422056802639502</cx:pt>
          <cx:pt idx="171">-0.0047634981485209903</cx:pt>
          <cx:pt idx="172">-0.0089217001502098492</cx:pt>
          <cx:pt idx="173">-0.019722804932609299</cx:pt>
          <cx:pt idx="174">-0.0320911884444696</cx:pt>
          <cx:pt idx="175">-0.0261853917930608</cx:pt>
          <cx:pt idx="176">-0.035624449354464897</cx:pt>
          <cx:pt idx="177">-0.048166560561489102</cx:pt>
          <cx:pt idx="178">-0.073520408835421797</cx:pt>
          <cx:pt idx="179">-0.026648452775793901</cx:pt>
          <cx:pt idx="180">0.019521049856054299</cx:pt>
          <cx:pt idx="181">0.017698852305070099</cx:pt>
          <cx:pt idx="182">0.0035377696359841599</cx:pt>
          <cx:pt idx="183">0.0084807977652640795</cx:pt>
          <cx:pt idx="184">0.0051989113598982497</cx:pt>
          <cx:pt idx="185">-0.00123888076853127</cx:pt>
          <cx:pt idx="186">-0.022933329162319702</cx:pt>
          <cx:pt idx="187">0.019800927291016901</cx:pt>
          <cx:pt idx="188">-0.0102909942438222</cx:pt>
          <cx:pt idx="189">-0.0027798777594192901</cx:pt>
          <cx:pt idx="190">0.0057412014332652601</cx:pt>
          <cx:pt idx="191">0.0057395548832636497</cx:pt>
          <cx:pt idx="192">-0.0048807263913330399</cx:pt>
          <cx:pt idx="193">-0.0044978349648033197</cx:pt>
          <cx:pt idx="194">-0.00193663211946796</cx:pt>
          <cx:pt idx="195">0.00161032416710737</cx:pt>
          <cx:pt idx="196">0.00027683503501992502</cx:pt>
          <cx:pt idx="197">0.00017835278478413501</cx:pt>
          <cx:pt idx="198">0.0017641242085150799</cx:pt>
          <cx:pt idx="199">-0.0013414480034046399</cx:pt>
          <cx:pt idx="200">-0.0025123848310610502</cx:pt>
          <cx:pt idx="201">-0.0051475534596388253</cx:pt>
          <cx:pt idx="202">-0.0073768197469580247</cx:pt>
          <cx:pt idx="203">-0.011510865622456975</cx:pt>
          <cx:pt idx="204">-0.01153564918006255</cx:pt>
          <cx:pt idx="205">-0.010328752261782851</cx:pt>
          <cx:pt idx="206">-0.013665201049437225</cx:pt>
          <cx:pt idx="207">-0.0049348956537768503</cx:pt>
          <cx:pt idx="208">-0.0041385281212587251</cx:pt>
          <cx:pt idx="209">0.0011184735410482926</cx:pt>
          <cx:pt idx="210">-0.0066284504143636251</cx:pt>
          <cx:pt idx="211">0.00077861465328243505</cx:pt>
          <cx:pt idx="212">-0.0047478083195845499</cx:pt>
          <cx:pt idx="213">-0.0016385844081869001</cx:pt>
          <cx:pt idx="214">0.0012374389400339649</cx:pt>
          <cx:pt idx="215">0.0029940490025828748</cx:pt>
          <cx:pt idx="216">-0.0019643484495510451</cx:pt>
          <cx:pt idx="217">-0.0033503724192296752</cx:pt>
          <cx:pt idx="218">0.00063017063225528751</cx:pt>
          <cx:pt idx="219">-0.00066680132351772245</cx:pt>
          <cx:pt idx="220">0.0040538893123944998</cx:pt>
          <cx:pt idx="221">-0.0019928692149079451</cx:pt>
          <cx:pt idx="222">-8.8047352473617004e-05</cx:pt>
          <cx:pt idx="223">-2.0393461819221698e-05</cx:pt>
          <cx:pt idx="224">1.1894015714252375e-05</cx:pt>
          <cx:pt idx="225">0.00014425925365840449</cx:pt>
          <cx:pt idx="226">0.00061525004033203753</cx:pt>
          <cx:pt idx="227">-0.0017208908161991225</cx:pt>
          <cx:pt idx="228">-0.0054892028918407249</cx:pt>
          <cx:pt idx="229">-0.0089003099139329748</cx:pt>
          <cx:pt idx="230">-0.010660537039429575</cx:pt>
          <cx:pt idx="231">-0.015124583797952749</cx:pt>
          <cx:pt idx="232">-0.019278525928259325</cx:pt>
          <cx:pt idx="233">-0.01153371016135765</cx:pt>
          <cx:pt idx="234">-0.01016816387625105</cx:pt>
          <cx:pt idx="235">-0.0038517623365967499</cx:pt>
          <cx:pt idx="236">0.00041728679209223002</cx:pt>
          <cx:pt idx="237">0.0033823548441363998</cx:pt>
          <cx:pt idx="238">-0.0043118983017066499</cx:pt>
          <cx:pt idx="239">-0.002978984681409</cx:pt>
          <cx:pt idx="240">-0.0039060944007994749</cx:pt>
          <cx:pt idx="241">-0.0030217241766855251</cx:pt>
          <cx:pt idx="242">0.00075362815517188749</cx:pt>
          <cx:pt idx="243">0.0046587769944411751</cx:pt>
          <cx:pt idx="244">-0.00469962983027725</cx:pt>
          <cx:pt idx="245">-0.006907916532422175</cx:pt>
          <cx:pt idx="246">-0.0036802256902744501</cx:pt>
          <cx:pt idx="247">-0.0042753463495261252</cx:pt>
          <cx:pt idx="248">-5.3744851927772501e-05</cx:pt>
          <cx:pt idx="249">-0.0017070198607246974</cx:pt>
          <cx:pt idx="250">0.00024155067948369724</cx:pt>
          <cx:pt idx="251">-2.862802352261775e-05</cx:pt>
          <cx:pt idx="252">0.00010344028553374475</cx:pt>
          <cx:pt idx="253">-0.00035840102378788751</cx:pt>
          <cx:pt idx="254">-6.3662797783939497e-05</cx:pt>
          <cx:pt idx="255">-0.0012983297256358125</cx:pt>
          <cx:pt idx="256">-0.0075753593196775998</cx:pt>
          <cx:pt idx="257">-0.011406222482747625</cx:pt>
          <cx:pt idx="258">-0.0117901160254524</cx:pt>
          <cx:pt idx="259">-0.016730371730102375</cx:pt>
          <cx:pt idx="260">-0.021103827262489674</cx:pt>
          <cx:pt idx="261">-0.0106051489995215</cx:pt>
          <cx:pt idx="262">-0.0083956628193366748</cx:pt>
          <cx:pt idx="263">-0.0036927352925592251</cx:pt>
          <cx:pt idx="264">0.0054270309120773999</cx:pt>
          <cx:pt idx="265">0.003677029791631</cx:pt>
          <cx:pt idx="266">-0.0031480793316256499</cx:pt>
          <cx:pt idx="267">-0.01762162235932865</cx:pt>
          <cx:pt idx="268">-0.0133802657315019</cx:pt>
          <cx:pt idx="269">-0.0033969557975332501</cx:pt>
          <cx:pt idx="270">0.0057380837626857502</cx:pt>
          <cx:pt idx="271">-0.0014718758569597951</cx:pt>
          <cx:pt idx="272">-0.0016009422165825099</cx:pt>
          <cx:pt idx="273">-0.0011484618684273549</cx:pt>
          <cx:pt idx="274">-0.0049276055638857253</cx:pt>
          <cx:pt idx="275">-0.0031333457513876002</cx:pt>
          <cx:pt idx="276">-0.00303504754072735</cx:pt>
          <cx:pt idx="277">-0.0051097107387460747</cx:pt>
          <cx:pt idx="278">-0.001672736150843395</cx:pt>
          <cx:pt idx="279">-0.00050857784747894246</cx:pt>
          <cx:pt idx="280">-2.6091438140189251e-05</cx:pt>
          <cx:pt idx="281">-0.00021067733530495301</cx:pt>
          <cx:pt idx="282">-0.001037218317084935</cx:pt>
          <cx:pt idx="283">-0.0011782613732516599</cx:pt>
          <cx:pt idx="284">-0.0064633336816361997</cx:pt>
          <cx:pt idx="285">-0.0059204076626611247</cx:pt>
          <cx:pt idx="286">-0.0068009862354642498</cx:pt>
          <cx:pt idx="287">-0.0078414471469559748</cx:pt>
          <cx:pt idx="288">-0.014263327364527151</cx:pt>
          <cx:pt idx="289">-0.0072126759450248752</cx:pt>
          <cx:pt idx="290">-0.0025259015752241501</cx:pt>
          <cx:pt idx="291">0.00718149863769645</cx:pt>
          <cx:pt idx="292">0.010880665199417074</cx:pt>
          <cx:pt idx="293">0.0011852844021933949</cx:pt>
          <cx:pt idx="294">-0.011658642121465425</cx:pt>
          <cx:pt idx="295">-0.028532890370569001</cx:pt>
          <cx:pt idx="296">-0.0139701087134295</cx:pt>
          <cx:pt idx="297">0.0037848579631378</cx:pt>
          <cx:pt idx="298">0.0082400734634414247</cx:pt>
          <cx:pt idx="299">-0.0053801399019531701</cx:pt>
          <cx:pt idx="300">-0.042563299621599902</cx:pt>
          <cx:pt idx="301">-0.024453832719731498</cx:pt>
          <cx:pt idx="302">-0.017950928702622101</cx:pt>
          <cx:pt idx="303">-0.0113773769639266</cx:pt>
          <cx:pt idx="304">-0.024224425036118099</cx:pt>
          <cx:pt idx="305">-0.031595706254376597</cx:pt>
          <cx:pt idx="306">-0.010075168473066</cx:pt>
          <cx:pt idx="307">-0.00072607702243249899</cx:pt>
          <cx:pt idx="308">-0.00068181339811526197</cx:pt>
          <cx:pt idx="309">-0.00193807112005629</cx:pt>
          <cx:pt idx="310">-0.0055088110009221397</cx:pt>
          <cx:pt idx="311">-0.0095876402347679895</cx:pt>
          <cx:pt idx="312">-0.030653065367841899</cx:pt>
          <cx:pt idx="313">-0.018647926120581599</cx:pt>
          <cx:pt idx="314">0.012192790230594599</cx:pt>
          <cx:pt idx="315">0.0081634866335371006</cx:pt>
          <cx:pt idx="316">-0.0320799823808397</cx:pt>
          <cx:pt idx="317">0.019712697604654199</cx:pt>
          <cx:pt idx="318">0.035650717949493399</cx:pt>
          <cx:pt idx="319">0.042740612248335398</cx:pt>
          <cx:pt idx="320">0.029897209615686801</cx:pt>
          <cx:pt idx="321">-0.029856225714044199</cx:pt>
          <cx:pt idx="322">-0.072580261252711303</cx:pt>
          <cx:pt idx="323">-0.122859247268559</cx:pt>
          <cx:pt idx="324">-0.025529779980256</cx:pt>
          <cx:pt idx="325">-0.0045746458454321796</cx:pt>
          <cx:pt idx="326">-0.0055130167252249902</cx:pt>
          <cx:pt idx="327">0.0193798060991777</cx:pt>
          <cx:pt idx="328">-0.060121842500977997</cx:pt>
          <cx:pt idx="329">-0.0194047900171271</cx:pt>
          <cx:pt idx="330">-0.010593937202704899</cx:pt>
          <cx:pt idx="331">-0.0060729746826749696</cx:pt>
          <cx:pt idx="332">-0.015096518387646699</cx:pt>
          <cx:pt idx="333">-0.0188069410798056</cx:pt>
          <cx:pt idx="334">-0.0090364794494745704</cx:pt>
          <cx:pt idx="335">-0.00092610671915954702</cx:pt>
          <cx:pt idx="336">0.000416412868914504</cx:pt>
          <cx:pt idx="337">-0.000765304351986447</cx:pt>
          <cx:pt idx="338">-0.0027038380457376199</cx:pt>
          <cx:pt idx="339">-0.0093177520259736402</cx:pt>
          <cx:pt idx="340">-0.029157675990287901</cx:pt>
          <cx:pt idx="341">-0.010106508776243899</cx:pt>
          <cx:pt idx="342">0.0056705524378515898</cx:pt>
          <cx:pt idx="343">-0.0086217995749828403</cx:pt>
          <cx:pt idx="344">-0.0118092805320201</cx:pt>
          <cx:pt idx="345">0.019570443963903301</cx:pt>
          <cx:pt idx="346">0.034049742929231602</cx:pt>
          <cx:pt idx="347">0.026716400849716201</cx:pt>
          <cx:pt idx="348">-0.0042155292385561496</cx:pt>
          <cx:pt idx="349">-0.041643221063866302</cx:pt>
          <cx:pt idx="350">-0.063292480643905899</cx:pt>
          <cx:pt idx="351">-0.086552224446402801</cx:pt>
          <cx:pt idx="352">-0.023373393631063</cx:pt>
          <cx:pt idx="353">-0.00042497150443505602</cx:pt>
          <cx:pt idx="354">-0.020109895007273299</cx:pt>
          <cx:pt idx="355">-0.0153790536010252</cx:pt>
          <cx:pt idx="356">-0.033978208347502099</cx:pt>
          <cx:pt idx="357">-0.0096642295943480897</cx:pt>
          <cx:pt idx="358">0.0065961903159537398</cx:pt>
          <cx:pt idx="359">-0.0059312153302209202</cx:pt>
          <cx:pt idx="360">-0.0035164568307377701</cx:pt>
          <cx:pt idx="361">-0.011474302759069599</cx:pt>
          <cx:pt idx="362">-0.0108028820883555</cx:pt>
          <cx:pt idx="363">-0.00116834792106484</cx:pt>
          <cx:pt idx="364">0.000118555476652316</cx:pt>
          <cx:pt idx="365">0.00022179696076004399</cx:pt>
          <cx:pt idx="366">-0.0016888007202403199</cx:pt>
          <cx:pt idx="367">-0.0066433241687881301</cx:pt>
          <cx:pt idx="368">-0.025508714036215199</cx:pt>
          <cx:pt idx="369">-0.0067045488513694804</cx:pt>
          <cx:pt idx="370">0.028518688691525101</cx:pt>
          <cx:pt idx="371">0.017377850683160799</cx:pt>
          <cx:pt idx="372">0.040951346051110997</cx:pt>
          <cx:pt idx="373">0.033343310642083797</cx:pt>
          <cx:pt idx="374">0.024161813317005201</cx:pt>
          <cx:pt idx="375">-0.0086994694012727698</cx:pt>
          <cx:pt idx="376">-0.034279596744887897</cx:pt>
          <cx:pt idx="377">-0.044509843861670499</cx:pt>
          <cx:pt idx="378">-0.045729968679027101</cx:pt>
          <cx:pt idx="379">-0.0120492677755029</cx:pt>
          <cx:pt idx="380">-0.011990639445253699</cx:pt>
          <cx:pt idx="381">-0.011059470582224101</cx:pt>
          <cx:pt idx="382">-0.0090373441784722102</cx:pt>
          <cx:pt idx="383">-0.027557186719200901</cx:pt>
          <cx:pt idx="384">-0.036697379203902099</cx:pt>
          <cx:pt idx="385">0.00239694378484401</cx:pt>
          <cx:pt idx="386">0.021492255024339699</cx:pt>
          <cx:pt idx="387">-0.0016790174117489801</cx:pt>
          <cx:pt idx="388">-0.0081219942752638</cx:pt>
          <cx:pt idx="389">-0.0048242595832015201</cx:pt>
          <cx:pt idx="390">-0.00331936518664642</cx:pt>
          <cx:pt idx="391">0.00087135576208668703</cx:pt>
          <cx:pt idx="392">-3.4954023659875401e-05</cx:pt>
          <cx:pt idx="393">0.00027529945547478799</cx:pt>
          <cx:pt idx="394">-0.0012998373693251599</cx:pt>
          <cx:pt idx="395">-0.0010745268793726499</cx:pt>
          <cx:pt idx="396">-0.0077218645352398699</cx:pt>
          <cx:pt idx="397">0.016762624388437598</cx:pt>
          <cx:pt idx="398">0.0308079053503219</cx:pt>
          <cx:pt idx="399">0.039404621352140699</cx:pt>
          <cx:pt idx="400">0.063256547477500605</cx:pt>
          <cx:pt idx="401">0.048792055873315802</cx:pt>
          <cx:pt idx="402">0.00526345763063379</cx:pt>
          <cx:pt idx="403">0.015358464062192699</cx:pt>
          <cx:pt idx="404">-0.0278865411234657</cx:pt>
          <cx:pt idx="405">-0.0120274106992089</cx:pt>
          <cx:pt idx="406">0.00373237088365549</cx:pt>
          <cx:pt idx="407">-0.0033233842895177301</cx:pt>
          <cx:pt idx="408">0.031959365621223798</cx:pt>
          <cx:pt idx="409">-0.0196495717088278</cx:pt>
          <cx:pt idx="410">-0.0449205862563299</cx:pt>
          <cx:pt idx="411">-0.0128159381923804</cx:pt>
          <cx:pt idx="412">-0.0435370430403412</cx:pt>
          <cx:pt idx="413">-0.0091658977499316108</cx:pt>
          <cx:pt idx="414">0.0013280458628543901</cx:pt>
          <cx:pt idx="415">-0.017157720119875701</cx:pt>
          <cx:pt idx="416">0.0012333321764068899</cx:pt>
          <cx:pt idx="417">0.0075202859889589796</cx:pt>
          <cx:pt idx="418">0.0030198280070871898</cx:pt>
          <cx:pt idx="419">-0.00037676707212511802</cx:pt>
          <cx:pt idx="420">0.00059456990109478199</cx:pt>
          <cx:pt idx="421">-0.00137625470064855</cx:pt>
          <cx:pt idx="422">0.000256166033938353</cx:pt>
          <cx:pt idx="423">0.013279661665892501</cx:pt>
          <cx:pt idx="424">0.0099739441483397296</cx:pt>
          <cx:pt idx="425">0.0152881872544758</cx:pt>
          <cx:pt idx="426">0.00164489200542565</cx:pt>
          <cx:pt idx="427">0.019772497272992701</cx:pt>
          <cx:pt idx="428">0.040214596602870703</cx:pt>
          <cx:pt idx="429">0.067003314365727706</cx:pt>
          <cx:pt idx="430">0.036888303661509497</cx:pt>
          <cx:pt idx="431">0.026029372454463601</cx:pt>
          <cx:pt idx="432">0.027947439184443201</cx:pt>
          <cx:pt idx="433">0.048975655494014697</cx:pt>
          <cx:pt idx="434">0.040368156580520301</cx:pt>
          <cx:pt idx="435">0.028827155581923902</cx:pt>
          <cx:pt idx="436">0.048811185205647097</cx:pt>
          <cx:pt idx="437">-0.0083545261937930503</cx:pt>
          <cx:pt idx="438">-0.013858911145794</cx:pt>
          <cx:pt idx="439">-0.0031620558082548099</cx:pt>
          <cx:pt idx="440">-0.044123814957613902</cx:pt>
          <cx:pt idx="441">-0.010711601491867499</cx:pt>
          <cx:pt idx="442">-0.00588156977679259</cx:pt>
          <cx:pt idx="443">-0.00706924810958557</cx:pt>
          <cx:pt idx="444">0.00804455268073038</cx:pt>
          <cx:pt idx="445">0.021719375452475698</cx:pt>
          <cx:pt idx="446">0.010140614315483401</cx:pt>
          <cx:pt idx="447">0.0019102505855166699</cx:pt>
          <cx:pt idx="448">-3.1251066367881198e-05</cx:pt>
          <cx:pt idx="449">-0.00086604530418886503</cx:pt>
          <cx:pt idx="450">-0.0015739516768031501</cx:pt>
          <cx:pt idx="451">0.012383319858176501</cx:pt>
          <cx:pt idx="452">0.0039849009163816004</cx:pt>
          <cx:pt idx="453">0.013901798543936699</cx:pt>
          <cx:pt idx="454">0.017036980436101998</cx:pt>
          <cx:pt idx="455">0.021980137272093799</cx:pt>
          <cx:pt idx="456">0.027451189392748501</cx:pt>
          <cx:pt idx="457">0.043983765079317699</cx:pt>
          <cx:pt idx="458">0.045612714458232</cx:pt>
          <cx:pt idx="459">0.069734954457615905</cx:pt>
          <cx:pt idx="460">0.078852960663686605</cx:pt>
          <cx:pt idx="461">0.072167784351443803</cx:pt>
          <cx:pt idx="462">0.044415736789622899</cx:pt>
          <cx:pt idx="463">0.046649343675516597</cx:pt>
          <cx:pt idx="464">0.039851893691414397</cx:pt>
          <cx:pt idx="465">0.0416863081898819</cx:pt>
          <cx:pt idx="466">0.0027570180385301699</cx:pt>
          <cx:pt idx="467">0.00982458526591805</cx:pt>
          <cx:pt idx="468">0.027743956028584201</cx:pt>
          <cx:pt idx="469">0.046662064611731301</cx:pt>
          <cx:pt idx="470">0.0072838831664756897</cx:pt>
          <cx:pt idx="471">-0.00410609644322576</cx:pt>
          <cx:pt idx="472">0.00107127964240069</cx:pt>
          <cx:pt idx="473">0.029461556506202899</cx:pt>
          <cx:pt idx="474">0.0103098128525134</cx:pt>
          <cx:pt idx="475">0.0014665479544760001</cx:pt>
          <cx:pt idx="476">-0.000752343069867946</cx:pt>
          <cx:pt idx="477">-0.00078813026226806204</cx:pt>
          <cx:pt idx="478">0.0044962213701884701</cx:pt>
          <cx:pt idx="479">0.0065238059950826601</cx:pt>
          <cx:pt idx="480">0.020120029793582499</cx:pt>
          <cx:pt idx="481">0.028518149147723701</cx:pt>
          <cx:pt idx="482">0.014146230070477</cx:pt>
          <cx:pt idx="483">0.0043141729026300998</cx:pt>
          <cx:pt idx="484">0.018987117836815899</cx:pt>
          <cx:pt idx="485">0.029546477098260599</cx:pt>
          <cx:pt idx="486">0.0291361153730956</cx:pt>
          <cx:pt idx="487">0.043421547036205897</cx:pt>
          <cx:pt idx="488">0.053951000544234698</cx:pt>
          <cx:pt idx="489">0.067342987019549397</cx:pt>
          <cx:pt idx="490">0.040098926559978702</cx:pt>
          <cx:pt idx="491">0.014521431624096999</cx:pt>
          <cx:pt idx="492">0.0363592958218543</cx:pt>
          <cx:pt idx="493">0.015735955752667299</cx:pt>
          <cx:pt idx="494">-0.012978412019947099</cx:pt>
          <cx:pt idx="495">-0.0083911115428796906</cx:pt>
          <cx:pt idx="496">0.0140597322960784</cx:pt>
          <cx:pt idx="497">0.055724612271895402</cx:pt>
          <cx:pt idx="498">0.024897900866455599</cx:pt>
          <cx:pt idx="499">0.0068353535353278703</cx:pt>
          <cx:pt idx="500">0.0037679163963962102</cx:pt>
          <cx:pt idx="501">0.020191220043836201</cx:pt>
          <cx:pt idx="502">0.0044757708295855899</cx:pt>
          <cx:pt idx="503">0.00163735454484362</cx:pt>
          <cx:pt idx="504">0.000116931452916341</cx:pt>
          <cx:pt idx="505">-0.00077903334338291004</cx:pt>
          <cx:pt idx="506">0.00218787461921067</cx:pt>
          <cx:pt idx="507">0.0056557411079256898</cx:pt>
          <cx:pt idx="508">0.031905504238902899</cx:pt>
          <cx:pt idx="509">0.031587942820630897</cx:pt>
          <cx:pt idx="510">0.041271621407103803</cx:pt>
          <cx:pt idx="511">0.048457488975563401</cx:pt>
          <cx:pt idx="512">0.046876292409718003</cx:pt>
          <cx:pt idx="513">0.0436750666780805</cx:pt>
          <cx:pt idx="514">0.0066512849730378902</cx:pt>
          <cx:pt idx="515">0.0181598170209336</cx:pt>
          <cx:pt idx="516">0.037916834460162099</cx:pt>
          <cx:pt idx="517">0.027035532577248601</cx:pt>
          <cx:pt idx="518">0.022751981308870201</cx:pt>
          <cx:pt idx="519">-0.0085530092575597898</cx:pt>
          <cx:pt idx="520">0.0288897575139931</cx:pt>
          <cx:pt idx="521">0.000922354711510332</cx:pt>
          <cx:pt idx="522">0.0057452577348458597</cx:pt>
          <cx:pt idx="523">0.015130970159767099</cx:pt>
          <cx:pt idx="524">0.0233932979378026</cx:pt>
          <cx:pt idx="525">0.052192429384004597</cx:pt>
          <cx:pt idx="526">0.0380682710551686</cx:pt>
          <cx:pt idx="527">0.013123193486287399</cx:pt>
          <cx:pt idx="528">0.0116114038308343</cx:pt>
          <cx:pt idx="529">0.0052686123405528001</cx:pt>
          <cx:pt idx="530">0.00070672544206973396</cx:pt>
          <cx:pt idx="531">0.0014032867222797799</cx:pt>
          <cx:pt idx="532">-0.00017648850528256699</cx:pt>
          <cx:pt idx="533">-0.0011227286784379</cx:pt>
          <cx:pt idx="534">-0.00153621562115614</cx:pt>
          <cx:pt idx="535">-0.0038272536968042602</cx:pt>
          <cx:pt idx="536">0.022309287170837001</cx:pt>
          <cx:pt idx="537">0.025736400562539102</cx:pt>
          <cx:pt idx="538">0.018506375719373601</cx:pt>
          <cx:pt idx="539">0.041863183646836</cx:pt>
          <cx:pt idx="540">0.017164634997547602</cx:pt>
          <cx:pt idx="541">0.017194004990194699</cx:pt>
          <cx:pt idx="542">0.016904766958991499</cx:pt>
          <cx:pt idx="543">0.0068570890451155504</cx:pt>
          <cx:pt idx="544">-0.034901416405226197</cx:pt>
          <cx:pt idx="545">-0.041459151206498901</cx:pt>
          <cx:pt idx="546">-0.011477727425612099</cx:pt>
          <cx:pt idx="547">0.0074692871915752797</cx:pt>
          <cx:pt idx="548">0.0368802436660201</cx:pt>
          <cx:pt idx="549">0.023960761248078701</cx:pt>
          <cx:pt idx="550">0.016358047660872399</cx:pt>
          <cx:pt idx="551">0.0070970399212181897</cx:pt>
          <cx:pt idx="552">0.0089629529589038207</cx:pt>
          <cx:pt idx="553">0.035006504471622402</cx:pt>
          <cx:pt idx="554">0.032025787853896301</cx:pt>
          <cx:pt idx="555">0.027929617164556001</cx:pt>
          <cx:pt idx="556">0.0050412782439121897</cx:pt>
          <cx:pt idx="557">-0.00180969607635053</cx:pt>
          <cx:pt idx="558">0.0038199325570708099</cx:pt>
          <cx:pt idx="559">-0.000214560158455932</cx:pt>
          <cx:pt idx="560">0.00053583227709276299</cx:pt>
          <cx:pt idx="561">-0.000408707853867097</cx:pt>
          <cx:pt idx="562">-0.00035995914572588202</cx:pt>
          <cx:pt idx="563">0.0013022433432108901</cx:pt>
          <cx:pt idx="564">0.0129663291639836</cx:pt>
          <cx:pt idx="565">0.0113008878007779</cx:pt>
          <cx:pt idx="566">-7.0904946382214793e-05</cx:pt>
          <cx:pt idx="567">0.038288645504875603</cx:pt>
          <cx:pt idx="568">0.0246703108022624</cx:pt>
          <cx:pt idx="569">0.00197211105815769</cx:pt>
          <cx:pt idx="570">0.0122905878693113</cx:pt>
          <cx:pt idx="571">-0.0052191088610837599</cx:pt>
          <cx:pt idx="572">-0.035282601674504303</cx:pt>
          <cx:pt idx="573">-0.073035788262450996</cx:pt>
          <cx:pt idx="574">-0.054515128593468201</cx:pt>
          <cx:pt idx="575">0.00273493846157524</cx:pt>
          <cx:pt idx="576">0.0367977014241593</cx:pt>
          <cx:pt idx="577">0.011728047266789899</cx:pt>
          <cx:pt idx="578">0.0089722748473595997</cx:pt>
          <cx:pt idx="579">-0.0036166346291596901</cx:pt>
          <cx:pt idx="580">0.015893958488788499</cx:pt>
          <cx:pt idx="581">0.041605845364473003</cx:pt>
          <cx:pt idx="582">0.0304496058184195</cx:pt>
          <cx:pt idx="583">0.027068693671192901</cx:pt>
          <cx:pt idx="584">0.0060551654733971803</cx:pt>
          <cx:pt idx="585">-0.0061395522332165402</cx:pt>
          <cx:pt idx="586">0.00249419188895146</cx:pt>
          <cx:pt idx="587">-0.00053179410449915405</cx:pt>
          <cx:pt idx="588">0.000118995748251605</cx:pt>
          <cx:pt idx="589">7.6907819266455201e-05</cx:pt>
          <cx:pt idx="590">0.00093671294232806402</cx:pt>
          <cx:pt idx="591">0.0029449688489658699</cx:pt>
          <cx:pt idx="592">0.013878177062610001</cx:pt>
          <cx:pt idx="593">0.0151209600800426</cx:pt>
          <cx:pt idx="594">-0.0042233720484903797</cx:pt>
          <cx:pt idx="595">0.0120269653783371</cx:pt>
          <cx:pt idx="596">0.033199938849598001</cx:pt>
          <cx:pt idx="597">0.029045801409140402</cx:pt>
          <cx:pt idx="598">0.0269143532044731</cx:pt>
          <cx:pt idx="599">0.0100810231279739</cx:pt>
          <cx:pt idx="600">-0.0043217098690211501</cx:pt>
          <cx:pt idx="601">-0.038676528655064997</cx:pt>
          <cx:pt idx="602">-0.050465551801826103</cx:pt>
          <cx:pt idx="603">-0.039511531969696603</cx:pt>
          <cx:pt idx="604">-0.018362470964499101</cx:pt>
          <cx:pt idx="605">0.00100082416900855</cx:pt>
          <cx:pt idx="606">-0.010538418042306199</cx:pt>
          <cx:pt idx="607">0.015956474999318002</cx:pt>
          <cx:pt idx="608">0.037761496766520401</cx:pt>
          <cx:pt idx="609">0.039370730639337298</cx:pt>
          <cx:pt idx="610">0.054758526637346198</cx:pt>
          <cx:pt idx="611">0.042389690680701399</cx:pt>
          <cx:pt idx="612">0.0050354448047738101</cx:pt>
          <cx:pt idx="613">-0.0071674851816113201</cx:pt>
          <cx:pt idx="614">0.00074118180332729199</cx:pt>
          <cx:pt idx="615">-0.00065607171079150501</cx:pt>
          <cx:pt idx="616">0.00050684440887280302</cx:pt>
          <cx:pt idx="617">-0.00073563908706493996</cx:pt>
          <cx:pt idx="618">0.00075170371573258599</cx:pt>
          <cx:pt idx="619">0.0064486314864454801</cx:pt>
          <cx:pt idx="620">0.013871411238731301</cx:pt>
          <cx:pt idx="621">0.0076181815926855603</cx:pt>
          <cx:pt idx="622">-0.0050216639985764897</cx:pt>
          <cx:pt idx="623">0.00159230626751444</cx:pt>
          <cx:pt idx="624">0.0060918280184239799</cx:pt>
          <cx:pt idx="625">0.0146441358583374</cx:pt>
          <cx:pt idx="626">0.0524446831346283</cx:pt>
          <cx:pt idx="627">0.043844024112905798</cx:pt>
          <cx:pt idx="628">0.029013619095546901</cx:pt>
          <cx:pt idx="629">-0.0173714924021664</cx:pt>
          <cx:pt idx="630">-0.066364107855902493</cx:pt>
          <cx:pt idx="631">-0.044161002131832897</cx:pt>
          <cx:pt idx="632">-0.024527382978909301</cx:pt>
          <cx:pt idx="633">-0.038758974232524702</cx:pt>
          <cx:pt idx="634">-0.016988461481911198</cx:pt>
          <cx:pt idx="635">0.031563868980701897</cx:pt>
          <cx:pt idx="636">0.030685979326161399</cx:pt>
          <cx:pt idx="637">0.042747556590782797</cx:pt>
          <cx:pt idx="638">0.040929098749367301</cx:pt>
          <cx:pt idx="639">0.0169538112870968</cx:pt>
          <cx:pt idx="640">0.0021751957564035201</cx:pt>
          <cx:pt idx="641">-0.0085061897367147594</cx:pt>
          <cx:pt idx="642">-0.0019384171083715999</cx:pt>
          <cx:pt idx="643">-0.00025684269136374898</cx:pt>
          <cx:pt idx="644">0.00045775204229619998</cx:pt>
          <cx:pt idx="645">-0.000124472893426151</cx:pt>
          <cx:pt idx="646">0.00051753583848343</cx:pt>
          <cx:pt idx="647">0.0057042324109727802</cx:pt>
          <cx:pt idx="648">0.00040872928261413498</cx:pt>
          <cx:pt idx="649">-0.020821275809602899</cx:pt>
          <cx:pt idx="650">-0.0372004282223821</cx:pt>
          <cx:pt idx="651">-0.023085993915026401</cx:pt>
          <cx:pt idx="652">-0.0033013472143355702</cx:pt>
          <cx:pt idx="653">-0.010202780587963201</cx:pt>
          <cx:pt idx="654">0.023392481097120499</cx:pt>
          <cx:pt idx="655">0.032866086827597597</cx:pt>
          <cx:pt idx="656">0.00734252251856885</cx:pt>
          <cx:pt idx="657">-0.013159962349267799</cx:pt>
          <cx:pt idx="658">-0.031301546097352001</cx:pt>
          <cx:pt idx="659">-0.0035734462221740401</cx:pt>
          <cx:pt idx="660">-0.011697823031760601</cx:pt>
          <cx:pt idx="661">-0.0252236844803824</cx:pt>
          <cx:pt idx="662">0.0089772143408257798</cx:pt>
          <cx:pt idx="663">0.010213748888303001</cx:pt>
          <cx:pt idx="664">0.0132901299863193</cx:pt>
          <cx:pt idx="665">0.025761229640992901</cx:pt>
          <cx:pt idx="666">0.017635728083027699</cx:pt>
          <cx:pt idx="667">0.0056162689907976798</cx:pt>
          <cx:pt idx="668">-0.0081847257025646492</cx:pt>
          <cx:pt idx="669">-0.0069538691148636296</cx:pt>
          <cx:pt idx="670">-0.0017144992257051999</cx:pt>
          <cx:pt idx="671">6.1612923018934999e-05</cx:pt>
          <cx:pt idx="672">-0.000118153414554649</cx:pt>
          <cx:pt idx="673">-2.2400992984370201e-05</cx:pt>
          <cx:pt idx="674">-0.00029785275437399901</cx:pt>
          <cx:pt idx="675">-0.0019801378710128099</cx:pt>
          <cx:pt idx="676">-0.010034829446904399</cx:pt>
          <cx:pt idx="677">-0.026530697164484699</cx:pt>
          <cx:pt idx="678">-0.041750367253224799</cx:pt>
          <cx:pt idx="679">-0.039704327237923699</cx:pt>
          <cx:pt idx="680">-0.029026925599124499</cx:pt>
          <cx:pt idx="681">-0.0151750688138043</cx:pt>
          <cx:pt idx="682">-0.0116144312065296</cx:pt>
          <cx:pt idx="683">-0.00085738458174637697</cx:pt>
          <cx:pt idx="684">-0.027665956527645998</cx:pt>
          <cx:pt idx="685">-0.0178521584420007</cx:pt>
          <cx:pt idx="686">-0.010159010552604399</cx:pt>
          <cx:pt idx="687">-0.0099676052214828902</cx:pt>
          <cx:pt idx="688">0.0077038311028128801</cx:pt>
          <cx:pt idx="689">-0.0283628009354546</cx:pt>
          <cx:pt idx="690">0.0013199238176594601</cx:pt>
          <cx:pt idx="691">-0.00474700207518666</cx:pt>
          <cx:pt idx="692">-0.0064022352523189097</cx:pt>
          <cx:pt idx="693">-0.0039342666383782301</cx:pt>
          <cx:pt idx="694">-0.00011619408472742999</cx:pt>
          <cx:pt idx="695">-0.00038096230870543501</cx:pt>
          <cx:pt idx="696">-0.0016906958484466199</cx:pt>
          <cx:pt idx="697">0.0013447328097141401</cx:pt>
          <cx:pt idx="698">0.00092545285467033602</cx:pt>
          <cx:pt idx="699">0.000243338453828581</cx:pt>
          <cx:pt idx="700">0.0015194586633403399</cx:pt>
          <cx:pt idx="701">-0.00059307052508686202</cx:pt>
          <cx:pt idx="702">0.00040302425563062499</cx:pt>
          <cx:pt idx="703">-0.00064223513994214295</cx:pt>
          <cx:pt idx="704">-0.0061615592964064199</cx:pt>
          <cx:pt idx="705">-0.0147624180984461</cx:pt>
          <cx:pt idx="706">-0.0094355522554092301</cx:pt>
          <cx:pt idx="707">-0.011225580499463801</cx:pt>
          <cx:pt idx="708">-0.024550964674197099</cx:pt>
          <cx:pt idx="709">-0.035021172737913803</cx:pt>
          <cx:pt idx="710">-0.033277860991866803</cx:pt>
          <cx:pt idx="711">-0.043060095405875402</cx:pt>
          <cx:pt idx="712">-0.053723800833718499</cx:pt>
          <cx:pt idx="713">-0.027520705011579698</cx:pt>
          <cx:pt idx="714">-0.013992846692170401</cx:pt>
          <cx:pt idx="715">-0.0080622295557161699</cx:pt>
          <cx:pt idx="716">-7.1155987631402596e-05</cx:pt>
          <cx:pt idx="717">-0.017558647424969601</cx:pt>
          <cx:pt idx="718">-0.019362490310653301</cx:pt>
          <cx:pt idx="719">-0.027661328038745801</cx:pt>
          <cx:pt idx="720">-0.019866748725290199</cx:pt>
          <cx:pt idx="721">-0.010104992613811301</cx:pt>
          <cx:pt idx="722">-0.0052203278425309099</cx:pt>
          <cx:pt idx="723">-0.00093037948282667302</cx:pt>
          <cx:pt idx="724">-0.0022588685196615198</cx:pt>
          <cx:pt idx="725">0.000405818488448275</cx:pt>
          <cx:pt idx="726">0.00089644144415909404</cx:pt>
          <cx:pt idx="727">0.00081657455212292499</cx:pt>
          <cx:pt idx="728">-0.00072164216215114796</cx:pt>
          <cx:pt idx="729">-0.00033170907841491098</cx:pt>
          <cx:pt idx="730">0.00032847330368476697</cx:pt>
          <cx:pt idx="731">-0.00093421058046144799</cx:pt>
          <cx:pt idx="732">-0.00030631801262922002</cx:pt>
          <cx:pt idx="733">-0.00043447002504870899</cx:pt>
          <cx:pt idx="734">0.00028250244612058</cx:pt>
          <cx:pt idx="735">-0.0012774002232963501</cx:pt>
          <cx:pt idx="736">-0.0101272237065214</cx:pt>
          <cx:pt idx="737">-0.016461809266939999</cx:pt>
          <cx:pt idx="738">-0.014333529559011699</cx:pt>
          <cx:pt idx="739">-0.0045765991986023002</cx:pt>
          <cx:pt idx="740">0.00043296256264603502</cx:pt>
          <cx:pt idx="741">-0.0046994276425736201</cx:pt>
          <cx:pt idx="742">-0.016427657423049601</cx:pt>
          <cx:pt idx="743">-0.019641853718142602</cx:pt>
          <cx:pt idx="744">-0.013676422601017301</cx:pt>
          <cx:pt idx="745">-0.0209154157941236</cx:pt>
          <cx:pt idx="746">-0.0109405140647005</cx:pt>
          <cx:pt idx="747">-0.0097991076677582094</cx:pt>
          <cx:pt idx="748">-0.0055320954591889203</cx:pt>
          <cx:pt idx="749">-0.0053144975402030599</cx:pt>
          <cx:pt idx="750">-0.0061670239794250296</cx:pt>
          <cx:pt idx="751">0.000384406905937896</cx:pt>
          <cx:pt idx="752">-0.000184358136898726</cx:pt>
          <cx:pt idx="753">-0.00052720071078725405</cx:pt>
          <cx:pt idx="754">0.00060756522496564303</cx:pt>
          <cx:pt idx="755">0.00085763183803771396</cx:pt>
          <cx:pt idx="756">-0.00034515093597069398</cx:pt>
          <cx:pt idx="757">-0.000138403930423503</cx:pt>
          <cx:pt idx="758">0.00036581420774302499</cx:pt>
          <cx:pt idx="759">-0.000426782741700756</cx:pt>
          <cx:pt idx="760">0.00037666605342970597</cx:pt>
          <cx:pt idx="761">5.3957178414964503e-05</cx:pt>
          <cx:pt idx="762">-0.00081911655385164699</cx:pt>
          <cx:pt idx="763">-0.00124653717132627</cx:pt>
          <cx:pt idx="764">-0.00132201852792324</cx:pt>
          <cx:pt idx="765">-0.00072662285391244402</cx:pt>
          <cx:pt idx="766">-0.00035892821068937101</cx:pt>
          <cx:pt idx="767">-0.00095971517073646802</cx:pt>
          <cx:pt idx="768">-0.00079403143815263998</cx:pt>
          <cx:pt idx="769">-0.0017304480610218799</cx:pt>
          <cx:pt idx="770">-0.0017410107919429701</cx:pt>
          <cx:pt idx="771">-0.0023132573026200302</cx:pt>
          <cx:pt idx="772">-0.00141068595411018</cx:pt>
          <cx:pt idx="773">-0.0023128014753848601</cx:pt>
          <cx:pt idx="774">-0.0046224379027639002</cx:pt>
          <cx:pt idx="775">-0.0018152210556113301</cx:pt>
          <cx:pt idx="776">0.0012673170032848</cx:pt>
          <cx:pt idx="777">-0.0043955827113350198</cx:pt>
          <cx:pt idx="778">-0.0056769928581683398</cx:pt>
          <cx:pt idx="779">-0.00102748712409585</cx:pt>
          <cx:pt idx="780">-0.00051092413489871996</cx:pt>
          <cx:pt idx="781">-0.00138930146553961</cx:pt>
          <cx:pt idx="782">0.00062930366769402995</cx:pt>
          <cx:pt idx="783">0.00023930684640190001</cx:pt>
          <cx:pt idx="784">-0.0013414480034046399</cx:pt>
          <cx:pt idx="785">-0.0025123848310610502</cx:pt>
          <cx:pt idx="786">-0.0051475534596388253</cx:pt>
          <cx:pt idx="787">-0.0073768197469580247</cx:pt>
          <cx:pt idx="788">-0.011510865622456975</cx:pt>
          <cx:pt idx="789">-0.01153564918006255</cx:pt>
          <cx:pt idx="790">-0.010328752261782851</cx:pt>
          <cx:pt idx="791">-0.013665201049437225</cx:pt>
          <cx:pt idx="792">-0.0049348956537768503</cx:pt>
          <cx:pt idx="793">-0.0041385281212587251</cx:pt>
          <cx:pt idx="794">0.0011184735410482926</cx:pt>
          <cx:pt idx="795">-0.0066284504143636251</cx:pt>
          <cx:pt idx="796">0.00077861465328243505</cx:pt>
          <cx:pt idx="797">-0.0047478083195845499</cx:pt>
          <cx:pt idx="798">-0.0016385844081869001</cx:pt>
          <cx:pt idx="799">0.0012374389400339649</cx:pt>
          <cx:pt idx="800">0.0029940490025828748</cx:pt>
          <cx:pt idx="801">-0.0019643484495510451</cx:pt>
          <cx:pt idx="802">-0.0033503724192296752</cx:pt>
          <cx:pt idx="803">0.00063017063225528751</cx:pt>
          <cx:pt idx="804">-0.00066680132351772245</cx:pt>
          <cx:pt idx="805">0.0040538893123944998</cx:pt>
          <cx:pt idx="806">-0.0019928692149079451</cx:pt>
          <cx:pt idx="807">-8.8047352473617004e-05</cx:pt>
          <cx:pt idx="808">-2.0393461819221698e-05</cx:pt>
          <cx:pt idx="809">1.1894015714252375e-05</cx:pt>
          <cx:pt idx="810">0.00014425925365840449</cx:pt>
          <cx:pt idx="811">0.00061525004033203753</cx:pt>
          <cx:pt idx="812">-0.0017208908161991225</cx:pt>
          <cx:pt idx="813">-0.0054892028918407249</cx:pt>
          <cx:pt idx="814">-0.0089003099139329748</cx:pt>
          <cx:pt idx="815">-0.010660537039429575</cx:pt>
          <cx:pt idx="816">-0.015124583797952749</cx:pt>
          <cx:pt idx="817">-0.019278525928259325</cx:pt>
          <cx:pt idx="818">-0.01153371016135765</cx:pt>
          <cx:pt idx="819">-0.01016816387625105</cx:pt>
          <cx:pt idx="820">-0.0038517623365967499</cx:pt>
          <cx:pt idx="821">0.00041728679209223002</cx:pt>
          <cx:pt idx="822">0.0033823548441363998</cx:pt>
          <cx:pt idx="823">-0.0043118983017066499</cx:pt>
          <cx:pt idx="824">-0.002978984681409</cx:pt>
          <cx:pt idx="825">-0.0039060944007994749</cx:pt>
          <cx:pt idx="826">-0.0030217241766855251</cx:pt>
          <cx:pt idx="827">0.00075362815517188749</cx:pt>
          <cx:pt idx="828">0.0046587769944411751</cx:pt>
          <cx:pt idx="829">-0.00469962983027725</cx:pt>
          <cx:pt idx="830">-0.006907916532422175</cx:pt>
          <cx:pt idx="831">-0.0036802256902744501</cx:pt>
          <cx:pt idx="832">-0.0042753463495261252</cx:pt>
          <cx:pt idx="833">-5.3744851927772501e-05</cx:pt>
          <cx:pt idx="834">-0.0017070198607246974</cx:pt>
          <cx:pt idx="835">0.00024155067948369724</cx:pt>
          <cx:pt idx="836">-2.862802352261775e-05</cx:pt>
          <cx:pt idx="837">0.00010344028553374475</cx:pt>
          <cx:pt idx="838">-0.00035840102378788751</cx:pt>
          <cx:pt idx="839">-6.3662797783939497e-05</cx:pt>
          <cx:pt idx="840">-0.0012983297256358125</cx:pt>
          <cx:pt idx="841">-0.0075753593196775998</cx:pt>
          <cx:pt idx="842">-0.011406222482747625</cx:pt>
          <cx:pt idx="843">-0.0117901160254524</cx:pt>
          <cx:pt idx="844">-0.016730371730102375</cx:pt>
          <cx:pt idx="845">-0.021103827262489674</cx:pt>
          <cx:pt idx="846">-0.0106051489995215</cx:pt>
          <cx:pt idx="847">-0.0083956628193366748</cx:pt>
          <cx:pt idx="848">-0.0036927352925592251</cx:pt>
          <cx:pt idx="849">0.0054270309120773999</cx:pt>
          <cx:pt idx="850">0.003677029791631</cx:pt>
          <cx:pt idx="851">-0.0031480793316256499</cx:pt>
          <cx:pt idx="852">-0.01762162235932865</cx:pt>
          <cx:pt idx="853">-0.0133802657315019</cx:pt>
          <cx:pt idx="854">-0.0033969557975332501</cx:pt>
          <cx:pt idx="855">0.0057380837626857502</cx:pt>
          <cx:pt idx="856">-0.0014718758569597951</cx:pt>
          <cx:pt idx="857">-0.0016009422165825099</cx:pt>
          <cx:pt idx="858">-0.0011484618684273549</cx:pt>
          <cx:pt idx="859">-0.0049276055638857253</cx:pt>
          <cx:pt idx="860">-0.0031333457513876002</cx:pt>
          <cx:pt idx="861">-0.00303504754072735</cx:pt>
          <cx:pt idx="862">-0.0051097107387460747</cx:pt>
          <cx:pt idx="863">-0.001672736150843395</cx:pt>
          <cx:pt idx="864">-0.00050857784747894246</cx:pt>
          <cx:pt idx="865">-2.6091438140189251e-05</cx:pt>
          <cx:pt idx="866">-0.00021067733530495301</cx:pt>
          <cx:pt idx="867">-0.001037218317084935</cx:pt>
          <cx:pt idx="868">-0.0011782613732516599</cx:pt>
          <cx:pt idx="869">-0.0064633336816361997</cx:pt>
          <cx:pt idx="870">-0.0059204076626611247</cx:pt>
          <cx:pt idx="871">-0.0068009862354642498</cx:pt>
          <cx:pt idx="872">-0.0078414471469559748</cx:pt>
          <cx:pt idx="873">-0.014263327364527151</cx:pt>
          <cx:pt idx="874">-0.0072126759450248752</cx:pt>
          <cx:pt idx="875">-0.0025259015752241501</cx:pt>
          <cx:pt idx="876">0.00718149863769645</cx:pt>
          <cx:pt idx="877">0.010880665199417074</cx:pt>
          <cx:pt idx="878">0.0011852844021933949</cx:pt>
          <cx:pt idx="879">-0.011658642121465425</cx:pt>
          <cx:pt idx="880">-0.028532890370569001</cx:pt>
          <cx:pt idx="881">-0.0139701087134295</cx:pt>
          <cx:pt idx="882">0.0037848579631378</cx:pt>
          <cx:pt idx="883">0.0082400734634414247</cx:pt>
          <cx:pt idx="884">-0.0013414480034046399</cx:pt>
          <cx:pt idx="885">-0.0025123848310610502</cx:pt>
          <cx:pt idx="886">-0.0051475534596388253</cx:pt>
          <cx:pt idx="887">-0.0073768197469580247</cx:pt>
          <cx:pt idx="888">-0.011510865622456975</cx:pt>
          <cx:pt idx="889">-0.01153564918006255</cx:pt>
          <cx:pt idx="890">-0.010328752261782851</cx:pt>
          <cx:pt idx="891">-0.013665201049437225</cx:pt>
          <cx:pt idx="892">-0.0049348956537768503</cx:pt>
          <cx:pt idx="893">-0.0041385281212587251</cx:pt>
          <cx:pt idx="894">0.0011184735410482926</cx:pt>
          <cx:pt idx="895">-0.0066284504143636251</cx:pt>
          <cx:pt idx="896">0.00077861465328243505</cx:pt>
          <cx:pt idx="897">-0.0047478083195845499</cx:pt>
          <cx:pt idx="898">-0.0016385844081869001</cx:pt>
          <cx:pt idx="899">0.0012374389400339649</cx:pt>
          <cx:pt idx="900">0.0029940490025828748</cx:pt>
          <cx:pt idx="901">-0.0019643484495510451</cx:pt>
          <cx:pt idx="902">-0.0033503724192296752</cx:pt>
          <cx:pt idx="903">0.00063017063225528751</cx:pt>
          <cx:pt idx="904">-0.00066680132351772245</cx:pt>
          <cx:pt idx="905">0.0040538893123944998</cx:pt>
          <cx:pt idx="906">-0.0019928692149079451</cx:pt>
          <cx:pt idx="907">-8.8047352473617004e-05</cx:pt>
          <cx:pt idx="908">-2.0393461819221698e-05</cx:pt>
          <cx:pt idx="909">1.1894015714252375e-05</cx:pt>
          <cx:pt idx="910">0.00014425925365840449</cx:pt>
          <cx:pt idx="911">0.00061525004033203753</cx:pt>
          <cx:pt idx="912">-0.0017208908161991225</cx:pt>
          <cx:pt idx="913">-0.0054892028918407249</cx:pt>
          <cx:pt idx="914">-0.0089003099139329748</cx:pt>
          <cx:pt idx="915">-0.010660537039429575</cx:pt>
          <cx:pt idx="916">-0.015124583797952749</cx:pt>
          <cx:pt idx="917">-0.019278525928259325</cx:pt>
          <cx:pt idx="918">-0.01153371016135765</cx:pt>
          <cx:pt idx="919">-0.01016816387625105</cx:pt>
          <cx:pt idx="920">-0.0038517623365967499</cx:pt>
          <cx:pt idx="921">0.00041728679209223002</cx:pt>
          <cx:pt idx="922">0.0033823548441363998</cx:pt>
          <cx:pt idx="923">-0.0043118983017066499</cx:pt>
          <cx:pt idx="924">-0.002978984681409</cx:pt>
          <cx:pt idx="925">-0.0039060944007994749</cx:pt>
          <cx:pt idx="926">-0.0030217241766855251</cx:pt>
          <cx:pt idx="927">0.00075362815517188749</cx:pt>
          <cx:pt idx="928">0.0046587769944411751</cx:pt>
          <cx:pt idx="929">-0.00469962983027725</cx:pt>
          <cx:pt idx="930">-0.006907916532422175</cx:pt>
          <cx:pt idx="931">-0.0036802256902744501</cx:pt>
          <cx:pt idx="932">-0.0042753463495261252</cx:pt>
          <cx:pt idx="933">-5.3744851927772501e-05</cx:pt>
          <cx:pt idx="934">-0.0017070198607246974</cx:pt>
          <cx:pt idx="935">0.00024155067948369724</cx:pt>
          <cx:pt idx="936">-2.862802352261775e-05</cx:pt>
          <cx:pt idx="937">0.00010344028553374475</cx:pt>
          <cx:pt idx="938">-0.00035840102378788751</cx:pt>
          <cx:pt idx="939">-6.3662797783939497e-05</cx:pt>
          <cx:pt idx="940">-0.0012983297256358125</cx:pt>
          <cx:pt idx="941">-0.0075753593196775998</cx:pt>
          <cx:pt idx="942">-0.011406222482747625</cx:pt>
          <cx:pt idx="943">-0.0117901160254524</cx:pt>
          <cx:pt idx="944">-0.016730371730102375</cx:pt>
          <cx:pt idx="945">-0.021103827262489674</cx:pt>
          <cx:pt idx="946">-0.0106051489995215</cx:pt>
          <cx:pt idx="947">-0.0083956628193366748</cx:pt>
          <cx:pt idx="948">-0.0036927352925592251</cx:pt>
          <cx:pt idx="949">0.0054270309120773999</cx:pt>
          <cx:pt idx="950">0.003677029791631</cx:pt>
          <cx:pt idx="951">-0.0031480793316256499</cx:pt>
          <cx:pt idx="952">-0.01762162235932865</cx:pt>
          <cx:pt idx="953">-0.0133802657315019</cx:pt>
          <cx:pt idx="954">-0.0033969557975332501</cx:pt>
          <cx:pt idx="955">0.0057380837626857502</cx:pt>
          <cx:pt idx="956">-0.0014718758569597951</cx:pt>
          <cx:pt idx="957">-0.0016009422165825099</cx:pt>
          <cx:pt idx="958">-0.0011484618684273549</cx:pt>
          <cx:pt idx="959">-0.0049276055638857253</cx:pt>
          <cx:pt idx="960">-0.0031333457513876002</cx:pt>
          <cx:pt idx="961">-0.00303504754072735</cx:pt>
          <cx:pt idx="962">-0.0051097107387460747</cx:pt>
          <cx:pt idx="963">-0.001672736150843395</cx:pt>
          <cx:pt idx="964">-0.00050857784747894246</cx:pt>
          <cx:pt idx="965">-2.6091438140189251e-05</cx:pt>
          <cx:pt idx="966">-0.00021067733530495301</cx:pt>
          <cx:pt idx="967">-0.001037218317084935</cx:pt>
          <cx:pt idx="968">-0.0011782613732516599</cx:pt>
          <cx:pt idx="969">-0.0064633336816361997</cx:pt>
          <cx:pt idx="970">-0.0059204076626611247</cx:pt>
          <cx:pt idx="971">-0.0068009862354642498</cx:pt>
          <cx:pt idx="972">-0.0078414471469559748</cx:pt>
          <cx:pt idx="973">-0.014263327364527151</cx:pt>
          <cx:pt idx="974">-0.0072126759450248752</cx:pt>
          <cx:pt idx="975">-0.0025259015752241501</cx:pt>
          <cx:pt idx="976">0.00718149863769645</cx:pt>
          <cx:pt idx="977">0.010880665199417074</cx:pt>
          <cx:pt idx="978">0.0011852844021933949</cx:pt>
          <cx:pt idx="979">-0.011658642121465425</cx:pt>
          <cx:pt idx="980">-0.028532890370569001</cx:pt>
          <cx:pt idx="981">-0.0139701087134295</cx:pt>
          <cx:pt idx="982">0.0037848579631378</cx:pt>
          <cx:pt idx="983">0.0082400734634414247</cx:pt>
          <cx:pt idx="984">-0.0013414480034046399</cx:pt>
          <cx:pt idx="985">-0.0025123848310610502</cx:pt>
          <cx:pt idx="986">-0.0051475534596388253</cx:pt>
          <cx:pt idx="987">-0.0073768197469580247</cx:pt>
          <cx:pt idx="988">-0.011510865622456975</cx:pt>
          <cx:pt idx="989">-0.01153564918006255</cx:pt>
          <cx:pt idx="990">-0.010328752261782851</cx:pt>
          <cx:pt idx="991">-0.013665201049437225</cx:pt>
          <cx:pt idx="992">-0.0049348956537768503</cx:pt>
          <cx:pt idx="993">-0.0041385281212587251</cx:pt>
          <cx:pt idx="994">0.0011184735410482926</cx:pt>
          <cx:pt idx="995">-0.0066284504143636251</cx:pt>
          <cx:pt idx="996">0.00077861465328243505</cx:pt>
          <cx:pt idx="997">-0.0047478083195845499</cx:pt>
          <cx:pt idx="998">-0.0016385844081869001</cx:pt>
          <cx:pt idx="999">0.0012374389400339649</cx:pt>
          <cx:pt idx="1000">0.0029940490025828748</cx:pt>
          <cx:pt idx="1001">-0.0019643484495510451</cx:pt>
          <cx:pt idx="1002">-0.0033503724192296752</cx:pt>
          <cx:pt idx="1003">0.00063017063225528751</cx:pt>
          <cx:pt idx="1004">-0.00066680132351772245</cx:pt>
          <cx:pt idx="1005">0.0040538893123944998</cx:pt>
          <cx:pt idx="1006">-0.0019928692149079451</cx:pt>
          <cx:pt idx="1007">-8.8047352473617004e-05</cx:pt>
          <cx:pt idx="1008">-2.0393461819221698e-05</cx:pt>
          <cx:pt idx="1009">1.1894015714252375e-05</cx:pt>
          <cx:pt idx="1010">0.00014425925365840449</cx:pt>
          <cx:pt idx="1011">0.00061525004033203753</cx:pt>
          <cx:pt idx="1012">-0.0017208908161991225</cx:pt>
          <cx:pt idx="1013">-0.0054892028918407249</cx:pt>
          <cx:pt idx="1014">-0.0089003099139329748</cx:pt>
          <cx:pt idx="1015">-0.010660537039429575</cx:pt>
          <cx:pt idx="1016">-0.015124583797952749</cx:pt>
          <cx:pt idx="1017">-0.019278525928259325</cx:pt>
          <cx:pt idx="1018">-0.01153371016135765</cx:pt>
          <cx:pt idx="1019">-0.01016816387625105</cx:pt>
          <cx:pt idx="1020">-0.0038517623365967499</cx:pt>
          <cx:pt idx="1021">0.00041728679209223002</cx:pt>
          <cx:pt idx="1022">0.0033823548441363998</cx:pt>
          <cx:pt idx="1023">-0.0043118983017066499</cx:pt>
          <cx:pt idx="1024">-0.002978984681409</cx:pt>
          <cx:pt idx="1025">-0.0039060944007994749</cx:pt>
          <cx:pt idx="1026">-0.0030217241766855251</cx:pt>
          <cx:pt idx="1027">0.00075362815517188749</cx:pt>
          <cx:pt idx="1028">0.0046587769944411751</cx:pt>
          <cx:pt idx="1029">-0.00469962983027725</cx:pt>
          <cx:pt idx="1030">-0.006907916532422175</cx:pt>
          <cx:pt idx="1031">-0.0036802256902744501</cx:pt>
          <cx:pt idx="1032">-0.0042753463495261252</cx:pt>
          <cx:pt idx="1033">-5.3744851927772501e-05</cx:pt>
          <cx:pt idx="1034">-0.0017070198607246974</cx:pt>
          <cx:pt idx="1035">0.00024155067948369724</cx:pt>
          <cx:pt idx="1036">-2.862802352261775e-05</cx:pt>
          <cx:pt idx="1037">0.00010344028553374475</cx:pt>
          <cx:pt idx="1038">-0.00035840102378788751</cx:pt>
          <cx:pt idx="1039">-6.3662797783939497e-05</cx:pt>
          <cx:pt idx="1040">-0.0012983297256358125</cx:pt>
          <cx:pt idx="1041">-0.0075753593196775998</cx:pt>
          <cx:pt idx="1042">-0.011406222482747625</cx:pt>
          <cx:pt idx="1043">-0.0117901160254524</cx:pt>
          <cx:pt idx="1044">-0.016730371730102375</cx:pt>
          <cx:pt idx="1045">-0.021103827262489674</cx:pt>
          <cx:pt idx="1046">-0.0106051489995215</cx:pt>
          <cx:pt idx="1047">-0.0083956628193366748</cx:pt>
          <cx:pt idx="1048">-0.0036927352925592251</cx:pt>
          <cx:pt idx="1049">0.0054270309120773999</cx:pt>
          <cx:pt idx="1050">0.003677029791631</cx:pt>
          <cx:pt idx="1051">-0.0031480793316256499</cx:pt>
          <cx:pt idx="1052">-0.01762162235932865</cx:pt>
          <cx:pt idx="1053">-0.0133802657315019</cx:pt>
          <cx:pt idx="1054">-0.0033969557975332501</cx:pt>
          <cx:pt idx="1055">0.0057380837626857502</cx:pt>
          <cx:pt idx="1056">-0.0014718758569597951</cx:pt>
          <cx:pt idx="1057">-0.0016009422165825099</cx:pt>
          <cx:pt idx="1058">-0.0011484618684273549</cx:pt>
          <cx:pt idx="1059">-0.0049276055638857253</cx:pt>
          <cx:pt idx="1060">-0.0031333457513876002</cx:pt>
          <cx:pt idx="1061">-0.00303504754072735</cx:pt>
          <cx:pt idx="1062">-0.0051097107387460747</cx:pt>
          <cx:pt idx="1063">-0.001672736150843395</cx:pt>
          <cx:pt idx="1064">-0.00050857784747894246</cx:pt>
          <cx:pt idx="1065">-2.6091438140189251e-05</cx:pt>
          <cx:pt idx="1066">-0.00021067733530495301</cx:pt>
          <cx:pt idx="1067">-0.001037218317084935</cx:pt>
          <cx:pt idx="1068">-0.0011782613732516599</cx:pt>
          <cx:pt idx="1069">-0.0064633336816361997</cx:pt>
          <cx:pt idx="1070">-0.0059204076626611247</cx:pt>
          <cx:pt idx="1071">-0.0068009862354642498</cx:pt>
          <cx:pt idx="1072">-0.0078414471469559748</cx:pt>
          <cx:pt idx="1073">-0.014263327364527151</cx:pt>
          <cx:pt idx="1074">-0.0072126759450248752</cx:pt>
          <cx:pt idx="1075">-0.0025259015752241501</cx:pt>
          <cx:pt idx="1076">0.00718149863769645</cx:pt>
          <cx:pt idx="1077">0.010880665199417074</cx:pt>
          <cx:pt idx="1078">0.0011852844021933949</cx:pt>
          <cx:pt idx="1079">-0.011658642121465425</cx:pt>
          <cx:pt idx="1080">-0.028532890370569001</cx:pt>
          <cx:pt idx="1081">-0.0139701087134295</cx:pt>
          <cx:pt idx="1082">0.0037848579631378</cx:pt>
          <cx:pt idx="1083">0.0082400734634414247</cx:pt>
        </cx:lvl>
      </cx:numDim>
    </cx:data>
    <cx:data id="170">
      <cx:numDim type="val">
        <cx:f>Sheet2!$FO$1:$FO$1084</cx:f>
        <cx:lvl ptCount="1084" formatCode="G/通用格式">
          <cx:pt idx="0">0.00027894314012769599</cx:pt>
          <cx:pt idx="1">-0.00072365233983164696</cx:pt>
          <cx:pt idx="2">0.00010170910045865801</cx:pt>
          <cx:pt idx="3">0.00021939310324564</cx:pt>
          <cx:pt idx="4">-0.00062521767242819295</cx:pt>
          <cx:pt idx="5">-0.000270509733873934</cx:pt>
          <cx:pt idx="6">0.000925448885904208</cx:pt>
          <cx:pt idx="7">9.2138709004880594e-06</cx:pt>
          <cx:pt idx="8">0.00066522087805114395</cx:pt>
          <cx:pt idx="9">0.00024054217717950899</cx:pt>
          <cx:pt idx="10">0.00039264890720340203</cx:pt>
          <cx:pt idx="11">0.00064048510352375802</cx:pt>
          <cx:pt idx="12">0.00031986374029644099</cx:pt>
          <cx:pt idx="13">0.00025972959592567501</cx:pt>
          <cx:pt idx="14">6.5997817324476503e-05</cx:pt>
          <cx:pt idx="15">-0.00084317590859742304</cx:pt>
          <cx:pt idx="16">-0.000154262001974989</cx:pt>
          <cx:pt idx="17">-3.98900146793935e-06</cx:pt>
          <cx:pt idx="18">-0.00032656623482835102</cx:pt>
          <cx:pt idx="19">0.00032464046151028502</cx:pt>
          <cx:pt idx="20">0.000442885409080955</cx:pt>
          <cx:pt idx="21">0.000758300321194029</cx:pt>
          <cx:pt idx="22">0.00118334170662367</cx:pt>
          <cx:pt idx="23">-0.00087065288892990405</cx:pt>
          <cx:pt idx="24">-0.000149396458507734</cx:pt>
          <cx:pt idx="25">-0.00037977408340302601</cx:pt>
          <cx:pt idx="26">-0.00015346898994841499</cx:pt>
          <cx:pt idx="27">0.000351075543060413</cx:pt>
          <cx:pt idx="28">0.00047579794124041701</cx:pt>
          <cx:pt idx="29">-2.7040403606998099e-05</cx:pt>
          <cx:pt idx="30">0.000373884173922905</cx:pt>
          <cx:pt idx="31">0.00026994477576813098</cx:pt>
          <cx:pt idx="32">-0.000222892010957219</cx:pt>
          <cx:pt idx="33">0.00068326637015239601</cx:pt>
          <cx:pt idx="34">-3.2055744436832901e-05</cx:pt>
          <cx:pt idx="35">0.000147555425925027</cx:pt>
          <cx:pt idx="36">-4.1132867613081001e-05</cx:pt>
          <cx:pt idx="37">-0.00052134671901866102</cx:pt>
          <cx:pt idx="38">-0.00175971131093806</cx:pt>
          <cx:pt idx="39">-0.0032054635389462001</cx:pt>
          <cx:pt idx="40">-0.0014862794821021701</cx:pt>
          <cx:pt idx="41">-0.00118234967949836</cx:pt>
          <cx:pt idx="42">-0.000350436892906964</cx:pt>
          <cx:pt idx="43">0.00050720350403537595</cx:pt>
          <cx:pt idx="44">0.0015449681368265599</cx:pt>
          <cx:pt idx="45">0.00066358144620590697</cx:pt>
          <cx:pt idx="46">-0.00079541807623762797</cx:pt>
          <cx:pt idx="47">-0.00025741291210984002</cx:pt>
          <cx:pt idx="48">-0.00101814604334073</cx:pt>
          <cx:pt idx="49">-0.0015821520786032</cx:pt>
          <cx:pt idx="50">-0.00075462600407216903</cx:pt>
          <cx:pt idx="51">-0.00063407680645679503</cx:pt>
          <cx:pt idx="52">-0.00044274083157402601</cx:pt>
          <cx:pt idx="53">0.000213596801546744</cx:pt>
          <cx:pt idx="54">0.00110707941535633</cx:pt>
          <cx:pt idx="55">-0.00076818786507804201</cx:pt>
          <cx:pt idx="56">1.8586558959411699e-05</cx:pt>
          <cx:pt idx="57">-0.00081683093114078595</cx:pt>
          <cx:pt idx="58">-0.000447393535762177</cx:pt>
          <cx:pt idx="59">4.0456338465881699e-05</cx:pt>
          <cx:pt idx="60">0.00079337020810240104</cx:pt>
          <cx:pt idx="61">0.00047663258617358298</cx:pt>
          <cx:pt idx="62">0.00034479801806315698</cx:pt>
          <cx:pt idx="63">-0.00073283777000804405</cx:pt>
          <cx:pt idx="64">-0.00099967632132182691</cx:pt>
          <cx:pt idx="65">0.00072550586731677904</cx:pt>
          <cx:pt idx="66">-0.0019896158114943302</cx:pt>
          <cx:pt idx="67">-0.0016716843289734001</cx:pt>
          <cx:pt idx="68">-0.00089062313931931596</cx:pt>
          <cx:pt idx="69">0.00174226577270414</cx:pt>
          <cx:pt idx="70">-0.0053179237057419497</cx:pt>
          <cx:pt idx="71">-0.0012955481900758399</cx:pt>
          <cx:pt idx="72">0.0048806442311412797</cx:pt>
          <cx:pt idx="73">-0.0018338859298069601</cx:pt>
          <cx:pt idx="74">-0.0058804541417584698</cx:pt>
          <cx:pt idx="75">-0.0105250577328898</cx:pt>
          <cx:pt idx="76">-0.0080869844215821895</cx:pt>
          <cx:pt idx="77">-0.0098558426507443595</cx:pt>
          <cx:pt idx="78">-0.0069921224602137299</cx:pt>
          <cx:pt idx="79">-0.00087140297693765498</cx:pt>
          <cx:pt idx="80">0.00035924887128952198</cx:pt>
          <cx:pt idx="81">0.00069587708671830205</cx:pt>
          <cx:pt idx="82">-0.00025700852438653401</cx:pt>
          <cx:pt idx="83">0.00061824382084148396</cx:pt>
          <cx:pt idx="84">-0.00042976850052052701</cx:pt>
          <cx:pt idx="85">-0.00041483498565427201</cx:pt>
          <cx:pt idx="86">-0.00068222960526689901</cx:pt>
          <cx:pt idx="87">9.7640873379791794e-05</cx:pt>
          <cx:pt idx="88">-0.00061967644286442601</cx:pt>
          <cx:pt idx="89">0.0023210158216503598</cx:pt>
          <cx:pt idx="90">0.0028428936075580499</cx:pt>
          <cx:pt idx="91">0.0028222918701943898</cx:pt>
          <cx:pt idx="92">0.0051870329662543702</cx:pt>
          <cx:pt idx="93">0.0111244876335784</cx:pt>
          <cx:pt idx="94">0.015674336223794098</cx:pt>
          <cx:pt idx="95">0.021804739293746302</cx:pt>
          <cx:pt idx="96">0.046693033259428703</cx:pt>
          <cx:pt idx="97">0.040902087564647402</cx:pt>
          <cx:pt idx="98">0.038053071812679203</cx:pt>
          <cx:pt idx="99">0.037814252874592502</cx:pt>
          <cx:pt idx="100">0.015735226906449899</cx:pt>
          <cx:pt idx="101">-0.00054023213060708903</cx:pt>
          <cx:pt idx="102">-0.020534905673568301</cx:pt>
          <cx:pt idx="103">-0.026966226651638999</cx:pt>
          <cx:pt idx="104">-0.031549008140808403</cx:pt>
          <cx:pt idx="105">-0.0357910810119874</cx:pt>
          <cx:pt idx="106">-0.0239355571561299</cx:pt>
          <cx:pt idx="107">-0.013721985945898499</cx:pt>
          <cx:pt idx="108">-0.0072179521659820898</cx:pt>
          <cx:pt idx="109">0.000363643215517018</cx:pt>
          <cx:pt idx="110">-4.4144992166567101e-05</cx:pt>
          <cx:pt idx="111">0.00078456922281483303</cx:pt>
          <cx:pt idx="112">-0.00040926653455285698</cx:pt>
          <cx:pt idx="113">0.00072562828454224803</cx:pt>
          <cx:pt idx="114">0.000339601963906901</cx:pt>
          <cx:pt idx="115">0.00059542546177961304</cx:pt>
          <cx:pt idx="116">0.0017122240828723299</cx:pt>
          <cx:pt idx="117">0.00623899984497774</cx:pt>
          <cx:pt idx="118">0.011830395429235301</cx:pt>
          <cx:pt idx="119">0.019949865771972199</cx:pt>
          <cx:pt idx="120">0.023948481310666798</cx:pt>
          <cx:pt idx="121">0.028284353729757499</cx:pt>
          <cx:pt idx="122">0.040695732583476703</cx:pt>
          <cx:pt idx="123">0.034807048876542401</cx:pt>
          <cx:pt idx="124">0.024952992740203801</cx:pt>
          <cx:pt idx="125">0.042603682296851103</cx:pt>
          <cx:pt idx="126">0.044464770183693401</cx:pt>
          <cx:pt idx="127">0.0323226974500333</cx:pt>
          <cx:pt idx="128">0.00093376618264567001</cx:pt>
          <cx:pt idx="129">-0.0068241959929170497</cx:pt>
          <cx:pt idx="130">0.0121629395392864</cx:pt>
          <cx:pt idx="131">-0.0029017561186781399</cx:pt>
          <cx:pt idx="132">0.0088045823524258802</cx:pt>
          <cx:pt idx="133">-0.016692692394193399</cx:pt>
          <cx:pt idx="134">-0.027707810831645401</cx:pt>
          <cx:pt idx="135">-0.034588374336529899</cx:pt>
          <cx:pt idx="136">-0.017505328080762401</cx:pt>
          <cx:pt idx="137">-0.0053175102447767398</cx:pt>
          <cx:pt idx="138">-0.00215853042909484</cx:pt>
          <cx:pt idx="139">-0.0014724074763189899</cx:pt>
          <cx:pt idx="140">-0.000146032739747977</cx:pt>
          <cx:pt idx="141">0.00045549764724092201</cx:pt>
          <cx:pt idx="142">0.00060531104642225903</cx:pt>
          <cx:pt idx="143">-0.00029778790586143099</cx:pt>
          <cx:pt idx="144">0.0043000829068331201</cx:pt>
          <cx:pt idx="145">0.0081099805376673596</cx:pt>
          <cx:pt idx="146">0.012398090021914301</cx:pt>
          <cx:pt idx="147">-0.0076185113372562703</cx:pt>
          <cx:pt idx="148">-0.0216929445523956</cx:pt>
          <cx:pt idx="149">-0.00191650061780018</cx:pt>
          <cx:pt idx="150">0.0034012109148781498</cx:pt>
          <cx:pt idx="151">0.0161330623071534</cx:pt>
          <cx:pt idx="152">0.041487780734753198</cx:pt>
          <cx:pt idx="153">0.076453639313716404</cx:pt>
          <cx:pt idx="154">0.059256959351738699</cx:pt>
          <cx:pt idx="155">0.084286317012640194</cx:pt>
          <cx:pt idx="156">0.065645973244281397</cx:pt>
          <cx:pt idx="157">-0.0139315269417219</cx:pt>
          <cx:pt idx="158">-0.00016938344271084799</cx:pt>
          <cx:pt idx="159">0.021616565358247901</cx:pt>
          <cx:pt idx="160">0.020304370089344301</cx:pt>
          <cx:pt idx="161">0.021133171111899</cx:pt>
          <cx:pt idx="162">-0.00379533217475509</cx:pt>
          <cx:pt idx="163">-0.037496214666693402</cx:pt>
          <cx:pt idx="164">-0.029981763740508299</cx:pt>
          <cx:pt idx="165">-0.014843572254477499</cx:pt>
          <cx:pt idx="166">-0.00468254923364068</cx:pt>
          <cx:pt idx="167">-0.00083867284657883595</cx:pt>
          <cx:pt idx="168">-4.5240027750738502e-05</cx:pt>
          <cx:pt idx="169">-0.00038674971151150399</cx:pt>
          <cx:pt idx="170">-0.00039015025728665202</cx:pt>
          <cx:pt idx="171">0.00066161211626163195</cx:pt>
          <cx:pt idx="172">0.0105722035334432</cx:pt>
          <cx:pt idx="173">0.0127097235401243</cx:pt>
          <cx:pt idx="174">0.00538135972039011</cx:pt>
          <cx:pt idx="175">-0.01370137299864</cx:pt>
          <cx:pt idx="176">-0.033573833947359702</cx:pt>
          <cx:pt idx="177">0.0023801590427286298</cx:pt>
          <cx:pt idx="178">0.047938314363486098</cx:pt>
          <cx:pt idx="179">0.057433783993815803</cx:pt>
          <cx:pt idx="180">0.070098013429049699</cx:pt>
          <cx:pt idx="181">0.096440403805349004</cx:pt>
          <cx:pt idx="182">0.074660491244223401</cx:pt>
          <cx:pt idx="183">0.063898441022677194</cx:pt>
          <cx:pt idx="184">0.021211274118798799</cx:pt>
          <cx:pt idx="185">-0.047518535056948398</cx:pt>
          <cx:pt idx="186">-0.025488201263249001</cx:pt>
          <cx:pt idx="187">-0.014563929681232501</cx:pt>
          <cx:pt idx="188">0.0071513991629224803</cx:pt>
          <cx:pt idx="189">0.026846108227515399</cx:pt>
          <cx:pt idx="190">-0.0025387197328401098</cx:pt>
          <cx:pt idx="191">-0.0405236499195974</cx:pt>
          <cx:pt idx="192">-0.029406336566140199</cx:pt>
          <cx:pt idx="193">-0.018530362366141698</cx:pt>
          <cx:pt idx="194">-0.0042680742562223699</cx:pt>
          <cx:pt idx="195">-0.0021239873268656499</cx:pt>
          <cx:pt idx="196">0.00059953046411995799</cx:pt>
          <cx:pt idx="197">0.00154336669015621</cx:pt>
          <cx:pt idx="198">0.00171220004824487</cx:pt>
          <cx:pt idx="199">0.001372720876732765</cx:pt>
          <cx:pt idx="200">0.0016838810924573876</cx:pt>
          <cx:pt idx="201">0.00077644788389174505</cx:pt>
          <cx:pt idx="202">0.00146295502528276</cx:pt>
          <cx:pt idx="203">-0.0043991641314612747</cx:pt>
          <cx:pt idx="204">0.006447716672373525</cx:pt>
          <cx:pt idx="205">0.015950518188364026</cx:pt>
          <cx:pt idx="206">0.027412182252440999</cx:pt>
          <cx:pt idx="207">0.017213899861940999</cx:pt>
          <cx:pt idx="208">0.0062113097647690501</cx:pt>
          <cx:pt idx="209">0.0029096666143551748</cx:pt>
          <cx:pt idx="210">-9.079571128004425e-05</cx:pt>
          <cx:pt idx="211">-0.006016440965964525</cx:pt>
          <cx:pt idx="212">0.0044031627957169502</cx:pt>
          <cx:pt idx="213">6.2747435332426006e-05</cx:pt>
          <cx:pt idx="214">-0.0038780974208414</cx:pt>
          <cx:pt idx="215">-0.0041914837488092752</cx:pt>
          <cx:pt idx="216">0.0044034201071518004</cx:pt>
          <cx:pt idx="217">0.011851240597245126</cx:pt>
          <cx:pt idx="218">-0.0013422315575170125</cx:pt>
          <cx:pt idx="219">-0.011805266329482025</cx:pt>
          <cx:pt idx="220">-0.010887541420290825</cx:pt>
          <cx:pt idx="221">-0.0045231422949438002</cx:pt>
          <cx:pt idx="222">-0.00078742856913047751</cx:pt>
          <cx:pt idx="223">-0.00030339121867480501</cx:pt>
          <cx:pt idx="224">-3.4218340689428502e-05</cx:pt>
          <cx:pt idx="225">0.00017505853040560875</cx:pt>
          <cx:pt idx="226">-0.00083739063037121999</cx:pt>
          <cx:pt idx="227">-5.335287860230625e-06</cx:pt>
          <cx:pt idx="228">0.00056019407482088253</cx:pt>
          <cx:pt idx="229">-0.0035087271065251252</cx:pt>
          <cx:pt idx="230">-0.0046887249085705001</cx:pt>
          <cx:pt idx="231">0.0030352158810988748</cx:pt>
          <cx:pt idx="232">0.012173101982281701</cx:pt>
          <cx:pt idx="233">0.010686489559216875</cx:pt>
          <cx:pt idx="234">0.00031820153487058749</cx:pt>
          <cx:pt idx="235">-0.015382849192278249</cx:pt>
          <cx:pt idx="236">-0.0247635551251142</cx:pt>
          <cx:pt idx="237">-0.028429952493167501</cx:pt>
          <cx:pt idx="238">-0.022360808714544274</cx:pt>
          <cx:pt idx="239">-0.016662414106594376</cx:pt>
          <cx:pt idx="240">-0.00016521319792118676</cx:pt>
          <cx:pt idx="241">0.010698837338275599</cx:pt>
          <cx:pt idx="242">0.0101980119140558</cx:pt>
          <cx:pt idx="243">0.0075557550303155</cx:pt>
          <cx:pt idx="244">0.0025246950476281748</cx:pt>
          <cx:pt idx="245">0.0056788329692357004</cx:pt>
          <cx:pt idx="246">-0.00022718338168144624</cx:pt>
          <cx:pt idx="247">-0.014292155268126499</cx:pt>
          <cx:pt idx="248">-0.013995818369943975</cx:pt>
          <cx:pt idx="249">-0.0045091299424625001</cx:pt>
          <cx:pt idx="250">-0.00024542562191950327</cx:pt>
          <cx:pt idx="251">0.00023075466236097974</cx:pt>
          <cx:pt idx="252">-1.0469415286519024e-05</cx:pt>
          <cx:pt idx="253">0.00010466323437316725</cx:pt>
          <cx:pt idx="254">-6.9549222252375244e-05</cx:pt>
          <cx:pt idx="255">-0.0013360130316387301</cx:pt>
          <cx:pt idx="256">-0.0015694654456334274</cx:pt>
          <cx:pt idx="257">-0.0090071366343798497</cx:pt>
          <cx:pt idx="258">0.0020631456092398098</cx:pt>
          <cx:pt idx="259">0.0066807793715741252</cx:pt>
          <cx:pt idx="260">0.001084681496537775</cx:pt>
          <cx:pt idx="261">-0.0145959276060125</cx:pt>
          <cx:pt idx="262">-0.031665238549437751</cx:pt>
          <cx:pt idx="263">-0.039548922206854249</cx:pt>
          <cx:pt idx="264">-0.0431782331811335</cx:pt>
          <cx:pt idx="265">-0.046479236414594748</cx:pt>
          <cx:pt idx="266">-0.026441807203332252</cx:pt>
          <cx:pt idx="267">-0.0031265191583041501</cx:pt>
          <cx:pt idx="268">0.0057946381158089002</cx:pt>
          <cx:pt idx="269">0.0089314122725044753</cx:pt>
          <cx:pt idx="270">0.019778110599240749</cx:pt>
          <cx:pt idx="271">0.0086974535435907756</cx:pt>
          <cx:pt idx="272">-0.0031640016302644752</cx:pt>
          <cx:pt idx="273">-0.0072224083101693247</cx:pt>
          <cx:pt idx="274">-0.0051308802895569747</cx:pt>
          <cx:pt idx="275">-0.012831358745851075</cx:pt>
          <cx:pt idx="276">-0.012548216787024224</cx:pt>
          <cx:pt idx="277">-0.0026044275536289</cx:pt>
          <cx:pt idx="278">5.10928548330925e-05</cx:pt>
          <cx:pt idx="279">-1.8867234244658674e-06</cx:pt>
          <cx:pt idx="280">0.00011635302538784775</cx:pt>
          <cx:pt idx="281">0.00014663294027053101</cx:pt>
          <cx:pt idx="282">-0.00099377467247037995</cx:pt>
          <cx:pt idx="283">-0.0003716695215537425</cx:pt>
          <cx:pt idx="284">-0.0034526287716985498</cx:pt>
          <cx:pt idx="285">-0.0097504789168156494</cx:pt>
          <cx:pt idx="286">-0.00082667720729083245</cx:pt>
          <cx:pt idx="287">-0.0073301941415403003</cx:pt>
          <cx:pt idx="288">-0.026608959224036249</cx:pt>
          <cx:pt idx="289">-0.05372653664864975</cx:pt>
          <cx:pt idx="290">-0.055463138249662501</cx:pt>
          <cx:pt idx="291">-0.04845665390404575</cx:pt>
          <cx:pt idx="292">-0.035753341893623752</cx:pt>
          <cx:pt idx="293">-0.024005678665147748</cx:pt>
          <cx:pt idx="294">-0.0020490545871438676</cx:pt>
          <cx:pt idx="295">-0.0061716356910113748</cx:pt>
          <cx:pt idx="296">0.00782954781005815</cx:pt>
          <cx:pt idx="297">0.0074930495462485003</cx:pt>
          <cx:pt idx="298">0.017909430389346875</cx:pt>
          <cx:pt idx="299">0.035003829715532897</cx:pt>
          <cx:pt idx="300">-0.0109535166166647</cx:pt>
          <cx:pt idx="301">-0.043670934899361101</cx:pt>
          <cx:pt idx="302">-0.027191276600447199</cx:pt>
          <cx:pt idx="303">-0.035210222783995798</cx:pt>
          <cx:pt idx="304">-0.032533560741508899</cx:pt>
          <cx:pt idx="305">-0.0042010022834717302</cx:pt>
          <cx:pt idx="306">-0.00058321062392804499</cx:pt>
          <cx:pt idx="307">0.00061458651265222999</cx:pt>
          <cx:pt idx="308">-0.00092454144574205001</cx:pt>
          <cx:pt idx="309">0.00035383941128640098</cx:pt>
          <cx:pt idx="310">-0.0042011449037236102</cx:pt>
          <cx:pt idx="311">0.0037466278183800801</cx:pt>
          <cx:pt idx="312">-0.013399215457003099</cx:pt>
          <cx:pt idx="313">-0.057280076541925899</cx:pt>
          <cx:pt idx="314">-0.039501501040698397</cx:pt>
          <cx:pt idx="315">-0.081686303405104799</cx:pt>
          <cx:pt idx="316">-0.165015613337892</cx:pt>
          <cx:pt idx="317">-0.20448806794737001</cx:pt>
          <cx:pt idx="318">-0.13495501208862401</cx:pt>
          <cx:pt idx="319">-0.062158726633594001</cx:pt>
          <cx:pt idx="320">-0.015019262117540901</cx:pt>
          <cx:pt idx="321">-0.0024884393569409302</cx:pt>
          <cx:pt idx="322">0.017087640225838599</cx:pt>
          <cx:pt idx="323">-0.0012542730128791799</cx:pt>
          <cx:pt idx="324">0.0024350829562505001</cx:pt>
          <cx:pt idx="325">0.064996502517746094</cx:pt>
          <cx:pt idx="326">0.0166734946047449</cx:pt>
          <cx:pt idx="327">0.027751570485925001</cx:pt>
          <cx:pt idx="328">-0.0094162636901699293</cx:pt>
          <cx:pt idx="329">-0.055880368454512802</cx:pt>
          <cx:pt idx="330">-0.027077030718618202</cx:pt>
          <cx:pt idx="331">-0.0153686928749845</cx:pt>
          <cx:pt idx="332">-0.0116716817431947</cx:pt>
          <cx:pt idx="333">0.00050360364045544902</cx:pt>
          <cx:pt idx="334">-0.000549796126678778</cx:pt>
          <cx:pt idx="335">-0.000149197486549221</cx:pt>
          <cx:pt idx="336">4.7163743490557702e-07</cx:pt>
          <cx:pt idx="337">-2.0384737633566299e-05</cx:pt>
          <cx:pt idx="338">-0.0068895632545112502</cx:pt>
          <cx:pt idx="339">-0.0031882657041847899</cx:pt>
          <cx:pt idx="340">-0.026988573824857299</cx:pt>
          <cx:pt idx="341">-0.0533864190982795</cx:pt>
          <cx:pt idx="342">-0.085535859324783498</cx:pt>
          <cx:pt idx="343">-0.102265021145122</cx:pt>
          <cx:pt idx="344">-0.118700331347878</cx:pt>
          <cx:pt idx="345">-0.065412006136551196</cx:pt>
          <cx:pt idx="346">0.012734580392543699</cx:pt>
          <cx:pt idx="347">0.054829842845234601</cx:pt>
          <cx:pt idx="348">0.0194267105279975</cx:pt>
          <cx:pt idx="349">0.016893487625073401</cx:pt>
          <cx:pt idx="350">0.0314124064421702</cx:pt>
          <cx:pt idx="351">-0.023122945368887999</cx:pt>
          <cx:pt idx="352">0.00012383377998434499</cx:pt>
          <cx:pt idx="353">-0.0047265102365548596</cx:pt>
          <cx:pt idx="354">-0.018471979125773801</cx:pt>
          <cx:pt idx="355">-0.0131352564648245</cx:pt>
          <cx:pt idx="356">-0.013978251084098199</cx:pt>
          <cx:pt idx="357">-0.036745429920501699</cx:pt>
          <cx:pt idx="358">-0.040129888555115803</cx:pt>
          <cx:pt idx="359">-0.025105589807307399</cx:pt>
          <cx:pt idx="360">-0.0105929124956772</cx:pt>
          <cx:pt idx="361">0.0031788596425185302</cx:pt>
          <cx:pt idx="362">-0.00045563109621338401</cx:pt>
          <cx:pt idx="363">0.00024395736814092201</cx:pt>
          <cx:pt idx="364">0.000298226730348695</cx:pt>
          <cx:pt idx="365">-0.0012094141103760701</cx:pt>
          <cx:pt idx="366">-0.00036046977669251698</cx:pt>
          <cx:pt idx="367">-0.0072481543038340297</cx:pt>
          <cx:pt idx="368">-0.0290370185949409</cx:pt>
          <cx:pt idx="369">-0.0543453899038095</cx:pt>
          <cx:pt idx="370">-0.051669210532096797</cx:pt>
          <cx:pt idx="371">-0.030010725134607199</cx:pt>
          <cx:pt idx="372">-0.037227646883322897</cx:pt>
          <cx:pt idx="373">0.038550105450930898</cx:pt>
          <cx:pt idx="374">0.087001618190625102</cx:pt>
          <cx:pt idx="375">0.062110214772721099</cx:pt>
          <cx:pt idx="376">0.0265667721324904</cx:pt>
          <cx:pt idx="377">0.033590883307710998</cx:pt>
          <cx:pt idx="378">-0.0080278203985663498</cx:pt>
          <cx:pt idx="379">-0.018677653847845001</cx:pt>
          <cx:pt idx="380">0.014430324636605299</cx:pt>
          <cx:pt idx="381">-0.043550919564217402</cx:pt>
          <cx:pt idx="382">-0.025112263667356201</cx:pt>
          <cx:pt idx="383">-0.019922182257465001</cx:pt>
          <cx:pt idx="384">-0.0055976141385261202</cx:pt>
          <cx:pt idx="385">-0.021545365637471399</cx:pt>
          <cx:pt idx="386">-0.0412280613973392</cx:pt>
          <cx:pt idx="387">-0.043567941211557597</cx:pt>
          <cx:pt idx="388">-0.018090135176139201</cx:pt>
          <cx:pt idx="389">0.0014750502943252099</cx:pt>
          <cx:pt idx="390">0.00071933079491556297</cx:pt>
          <cx:pt idx="391">0.000354457834784975</cx:pt>
          <cx:pt idx="392">0.00035156929312171303</cx:pt>
          <cx:pt idx="393">-0.00034363308209139199</cx:pt>
          <cx:pt idx="394">-0.00014000888465863899</cx:pt>
          <cx:pt idx="395">-0.00051682810292436195</cx:pt>
          <cx:pt idx="396">-0.018192063491527102</cx:pt>
          <cx:pt idx="397">-0.026406897617458701</cx:pt>
          <cx:pt idx="398">-0.018394804202834798</cx:pt>
          <cx:pt idx="399">0.027033069911193801</cx:pt>
          <cx:pt idx="400">0.0084867987260779099</cx:pt>
          <cx:pt idx="401">0.0355561393796473</cx:pt>
          <cx:pt idx="402">0.065341149575794594</cx:pt>
          <cx:pt idx="403">0.0360419425926716</cx:pt>
          <cx:pt idx="404">0.048227685828281699</cx:pt>
          <cx:pt idx="405">0.061194241559447901</cx:pt>
          <cx:pt idx="406">0.068144125546972703</cx:pt>
          <cx:pt idx="407">0.0078526249721249698</cx:pt>
          <cx:pt idx="408">-0.025709617506591301</cx:pt>
          <cx:pt idx="409">-0.00045980310216655397</cx:pt>
          <cx:pt idx="410">-0.020379962111291901</cx:pt>
          <cx:pt idx="411">-0.015718535514136701</cx:pt>
          <cx:pt idx="412">-0.0290714343973742</cx:pt>
          <cx:pt idx="413">-0.0062974682447629396</cx:pt>
          <cx:pt idx="414">-0.024271239835391499</cx:pt>
          <cx:pt idx="415">-0.0284692130349475</cx:pt>
          <cx:pt idx="416">-0.015636733741877198</cx:pt>
          <cx:pt idx="417">0.0052602084638516096</cx:pt>
          <cx:pt idx="418">0.0064111629112436602</cx:pt>
          <cx:pt idx="419">0.00082730557382122195</cx:pt>
          <cx:pt idx="420">-4.8934433935647502e-05</cx:pt>
          <cx:pt idx="421">-1.2636168582175699e-05</cx:pt>
          <cx:pt idx="422">0.00075909240889962103</cx:pt>
          <cx:pt idx="423">-0.00213648096101511</cx:pt>
          <cx:pt idx="424">-0.00888171587452442</cx:pt>
          <cx:pt idx="425">0.0078343405339508093</cx:pt>
          <cx:pt idx="426">0.029543463812437401</cx:pt>
          <cx:pt idx="427">-0.0178950835124102</cx:pt>
          <cx:pt idx="428">-0.031591069747779497</cx:pt>
          <cx:pt idx="429">-0.0083021140360330301</cx:pt>
          <cx:pt idx="430">0.033180637436536702</cx:pt>
          <cx:pt idx="431">0.0068118465598890803</cx:pt>
          <cx:pt idx="432">-0.034014945230893698</cx:pt>
          <cx:pt idx="433">0.024788154558483402</cx:pt>
          <cx:pt idx="434">0.053954259490248402</cx:pt>
          <cx:pt idx="435">0.0057780038710440801</cx:pt>
          <cx:pt idx="436">-3.3708195412721001e-05</cx:pt>
          <cx:pt idx="437">-0.058338117005079501</cx:pt>
          <cx:pt idx="438">-0.037785603973498498</cx:pt>
          <cx:pt idx="439">-0.0494616549943485</cx:pt>
          <cx:pt idx="440">-0.073615050856958797</cx:pt>
          <cx:pt idx="441">-0.0200668207015464</cx:pt>
          <cx:pt idx="442">-0.0160307218506811</cx:pt>
          <cx:pt idx="443">-0.0089887941476784593</cx:pt>
          <cx:pt idx="444">-0.0018500330530445801</cx:pt>
          <cx:pt idx="445">0.0122297422109966</cx:pt>
          <cx:pt idx="446">0.0068673715701420496</cx:pt>
          <cx:pt idx="447">-8.0572575327680394e-05</cx:pt>
          <cx:pt idx="448">-0.00023672732010666101</cx:pt>
          <cx:pt idx="449">0.00041980492837288201</cx:pt>
          <cx:pt idx="450">0.0030701075776457401</cx:pt>
          <cx:pt idx="451">0.0089511315020579605</cx:pt>
          <cx:pt idx="452">0.0065972516172989604</cx:pt>
          <cx:pt idx="453">0.0090303070247830398</cx:pt>
          <cx:pt idx="454">0.010861775076742099</cx:pt>
          <cx:pt idx="455">-0.0275316460397899</cx:pt>
          <cx:pt idx="456">-0.049050909591709102</cx:pt>
          <cx:pt idx="457">0.0046313917334166203</cx:pt>
          <cx:pt idx="458">0.016173349401607501</cx:pt>
          <cx:pt idx="459">-0.0271944926436554</cx:pt>
          <cx:pt idx="460">-0.020817301635864701</cx:pt>
          <cx:pt idx="461">0.0012175628033288899</cx:pt>
          <cx:pt idx="462">0.029118218966464798</cx:pt>
          <cx:pt idx="463">-0.015003360891894</cx:pt>
          <cx:pt idx="464">-0.016883111292272102</cx:pt>
          <cx:pt idx="465">-0.027817983281316801</cx:pt>
          <cx:pt idx="466">0.00208499574102044</cx:pt>
          <cx:pt idx="467">-0.020782996920986101</cx:pt>
          <cx:pt idx="468">-0.072117678544229194</cx:pt>
          <cx:pt idx="469">-0.021043658910249102</cx:pt>
          <cx:pt idx="470">-0.0027584806897356399</cx:pt>
          <cx:pt idx="471">0.0031650097209117399</cx:pt>
          <cx:pt idx="472">0.025241656027983801</cx:pt>
          <cx:pt idx="473">0.0154986598204193</cx:pt>
          <cx:pt idx="474">0.0076965440894202599</cx:pt>
          <cx:pt idx="475">0.00022877139518887201</cx:pt>
          <cx:pt idx="476">-0.00051370969839410502</cx:pt>
          <cx:pt idx="477">0.00024386880250789299</cx:pt>
          <cx:pt idx="478">0.0054629455153975097</cx:pt>
          <cx:pt idx="479">0.0154887147486689</cx:pt>
          <cx:pt idx="480">-0.0019092947694632201</cx:pt>
          <cx:pt idx="481">0.0034392121504138798</cx:pt>
          <cx:pt idx="482">-0.0083105751399917306</cx:pt>
          <cx:pt idx="483">-0.030589972332397498</cx:pt>
          <cx:pt idx="484">-0.0231753939013137</cx:pt>
          <cx:pt idx="485">-0.0062619800950584103</cx:pt>
          <cx:pt idx="486">-0.024817766581307701</cx:pt>
          <cx:pt idx="487">-0.059755096691324297</cx:pt>
          <cx:pt idx="488">-0.079257881432565305</cx:pt>
          <cx:pt idx="489">-0.033419068771904502</cx:pt>
          <cx:pt idx="490">0.014084319629879201</cx:pt>
          <cx:pt idx="491">0.0275132557632752</cx:pt>
          <cx:pt idx="492">0.015858074853184401</cx:pt>
          <cx:pt idx="493">0.0027517463745036701</cx:pt>
          <cx:pt idx="494">0.030278259308323102</cx:pt>
          <cx:pt idx="495">0.0071351311687048299</cx:pt>
          <cx:pt idx="496">-0.051886465447480802</cx:pt>
          <cx:pt idx="497">-0.019327028366755799</cx:pt>
          <cx:pt idx="498">0.00011499138665691501</cx:pt>
          <cx:pt idx="499">0.0070184814718541799</cx:pt>
          <cx:pt idx="500">0.0087348297562901498</cx:pt>
          <cx:pt idx="501">0.0141588242305322</cx:pt>
          <cx:pt idx="502">0.0049329701127189002</cx:pt>
          <cx:pt idx="503">0.000217679772486949</cx:pt>
          <cx:pt idx="504">0.000227583003629998</cx:pt>
          <cx:pt idx="505">0.00088268209271879703</cx:pt>
          <cx:pt idx="506">0.00659630637632036</cx:pt>
          <cx:pt idx="507">0.028822694047456399</cx:pt>
          <cx:pt idx="508">-0.0040158270633344796</cx:pt>
          <cx:pt idx="509">-0.0071122406690603997</cx:pt>
          <cx:pt idx="510">-0.026450291757394301</cx:pt>
          <cx:pt idx="511">-0.046033622583275001</cx:pt>
          <cx:pt idx="512">-0.021311778684379501</cx:pt>
          <cx:pt idx="513">0.028415262556833101</cx:pt>
          <cx:pt idx="514">0.0047139943085575797</cx:pt>
          <cx:pt idx="515">-0.057884488617428398</cx:pt>
          <cx:pt idx="516">-0.080294015481205197</cx:pt>
          <cx:pt idx="517">-0.027506367108962999</cx:pt>
          <cx:pt idx="518">-0.0127113544718218</cx:pt>
          <cx:pt idx="519">0.0053781079984468296</cx:pt>
          <cx:pt idx="520">0.054567068765153701</cx:pt>
          <cx:pt idx="521">0.045093781568173202</cx:pt>
          <cx:pt idx="522">0.037035791202116301</cx:pt>
          <cx:pt idx="523">0.0448446176985643</cx:pt>
          <cx:pt idx="524">-0.015044017018187399</cx:pt>
          <cx:pt idx="525">-0.0092916834023732808</cx:pt>
          <cx:pt idx="526">-0.0062322074298099802</cx:pt>
          <cx:pt idx="527">0.0030325993831555802</cx:pt>
          <cx:pt idx="528">0.0026530178405724</cx:pt>
          <cx:pt idx="529">0.014631783033303701</cx:pt>
          <cx:pt idx="530">0.0026656817338276098</cx:pt>
          <cx:pt idx="531">0.00052765426361499302</cx:pt>
          <cx:pt idx="532">0.00017345791176640301</cx:pt>
          <cx:pt idx="533">-0.00103780794822886</cx:pt>
          <cx:pt idx="534">0.0025093703007740401</cx:pt>
          <cx:pt idx="535">0.024683478119035301</cx:pt>
          <cx:pt idx="536">0.00016131865911023601</cx:pt>
          <cx:pt idx="537">-0.012280019685279499</cx:pt>
          <cx:pt idx="538">-0.031562176505533703</cx:pt>
          <cx:pt idx="539">-0.047530450103533697</cx:pt>
          <cx:pt idx="540">-0.089119668497685905</cx:pt>
          <cx:pt idx="541">-0.021655145919810499</cx:pt>
          <cx:pt idx="542">-0.00096191595100513102</cx:pt>
          <cx:pt idx="543">-0.051650918608983402</cx:pt>
          <cx:pt idx="544">-0.073563916921161196</cx:pt>
          <cx:pt idx="545">0.0017138015159395999</cx:pt>
          <cx:pt idx="546">-0.023573574574821399</cx:pt>
          <cx:pt idx="547">-0.00038905949601882001</cx:pt>
          <cx:pt idx="548">0.0127845454447373</cx:pt>
          <cx:pt idx="549">0.0077623389856683097</cx:pt>
          <cx:pt idx="550">0.0256496241592984</cx:pt>
          <cx:pt idx="551">0.0055605910189119104</cx:pt>
          <cx:pt idx="552">-0.015768933766946502</cx:pt>
          <cx:pt idx="553">0.0152155840606237</cx:pt>
          <cx:pt idx="554">-0.021739428383449999</cx:pt>
          <cx:pt idx="555">0.00194061205852088</cx:pt>
          <cx:pt idx="556">-0.00026143528866565</cx:pt>
          <cx:pt idx="557">0.0086597638523662895</cx:pt>
          <cx:pt idx="558">0.0021509724919044899</cx:pt>
          <cx:pt idx="559">0.00061482564762376901</cx:pt>
          <cx:pt idx="560">-4.43230412202982e-05</cx:pt>
          <cx:pt idx="561">-0.00069859363575598297</cx:pt>
          <cx:pt idx="562">-0.00052156280368577499</cx:pt>
          <cx:pt idx="563">0.0251056664316841</cx:pt>
          <cx:pt idx="564">0.021780369260192198</cx:pt>
          <cx:pt idx="565">-0.018588221787099301</cx:pt>
          <cx:pt idx="566">-0.023365187987136701</cx:pt>
          <cx:pt idx="567">-0.048753533219106499</cx:pt>
          <cx:pt idx="568">-0.069142590789592895</cx:pt>
          <cx:pt idx="569">-0.029812615349398702</cx:pt>
          <cx:pt idx="570">-0.0207921497033077</cx:pt>
          <cx:pt idx="571">-0.029879460095352601</cx:pt>
          <cx:pt idx="572">-0.0384358340661844</cx:pt>
          <cx:pt idx="573">-0.0070843239372888204</cx:pt>
          <cx:pt idx="574">-0.0114767530428949</cx:pt>
          <cx:pt idx="575">-0.035047853716049397</cx:pt>
          <cx:pt idx="576">-0.0353776852832784</cx:pt>
          <cx:pt idx="577">0.0043928860944329297</cx:pt>
          <cx:pt idx="578">0.044764216239892497</cx:pt>
          <cx:pt idx="579">0.0161669082298731</cx:pt>
          <cx:pt idx="580">0.024545937533371</cx:pt>
          <cx:pt idx="581">0.042179518306036903</cx:pt>
          <cx:pt idx="582">-0.0108307512983406</cx:pt>
          <cx:pt idx="583">-0.0079886251442031903</cx:pt>
          <cx:pt idx="584">0.0060854810545397497</cx:pt>
          <cx:pt idx="585">0.00328037316695473</cx:pt>
          <cx:pt idx="586">0.00033006188562670699</cx:pt>
          <cx:pt idx="587">0.00032546703122889698</cx:pt>
          <cx:pt idx="588">0.00026825884609006298</cx:pt>
          <cx:pt idx="589">-0.00014368704908606701</cx:pt>
          <cx:pt idx="590">0.0034234009950497601</cx:pt>
          <cx:pt idx="591">0.015930307974690399</cx:pt>
          <cx:pt idx="592">0.0112524511725185</cx:pt>
          <cx:pt idx="593">-0.038185764638793002</cx:pt>
          <cx:pt idx="594">-0.0236579197886547</cx:pt>
          <cx:pt idx="595">-0.032159624265475598</cx:pt>
          <cx:pt idx="596">-0.044151989543528503</cx:pt>
          <cx:pt idx="597">-0.045023380711667498</cx:pt>
          <cx:pt idx="598">0.038619109751885899</cx:pt>
          <cx:pt idx="599">-0.013787324096401401</cx:pt>
          <cx:pt idx="600">-0.012189877784046199</cx:pt>
          <cx:pt idx="601">0.0087798615836111697</cx:pt>
          <cx:pt idx="602">-0.013972979433997199</cx:pt>
          <cx:pt idx="603">-0.052304954798710897</cx:pt>
          <cx:pt idx="604">0.0071366905911872001</cx:pt>
          <cx:pt idx="605">0.00166034638597364</cx:pt>
          <cx:pt idx="606">0.032006552530103198</cx:pt>
          <cx:pt idx="607">0.049302194294883597</cx:pt>
          <cx:pt idx="608">0.059919561064655701</cx:pt>
          <cx:pt idx="609">0.021082432672353001</cx:pt>
          <cx:pt idx="610">-0.021631613186635801</cx:pt>
          <cx:pt idx="611">0.0093609643782190995</cx:pt>
          <cx:pt idx="612">0.0081917087373826903</cx:pt>
          <cx:pt idx="613">0.0043732970141039497</cx:pt>
          <cx:pt idx="614">-5.1380118001923099e-05</cx:pt>
          <cx:pt idx="615">0.000107122568113223</cx:pt>
          <cx:pt idx="616">0.000778669396089559</cx:pt>
          <cx:pt idx="617">-0.00020038857770303601</cx:pt>
          <cx:pt idx="618">0.0018786731999276599</cx:pt>
          <cx:pt idx="619">0.0139576259059095</cx:pt>
          <cx:pt idx="620">0.0253592261880526</cx:pt>
          <cx:pt idx="621">0.018960714638945501</cx:pt>
          <cx:pt idx="622">-0.013528326329006199</cx:pt>
          <cx:pt idx="623">-0.030540065004263501</cx:pt>
          <cx:pt idx="624">-0.027123401270798701</cx:pt>
          <cx:pt idx="625">-0.036190132474335897</cx:pt>
          <cx:pt idx="626">0.016889297872405399</cx:pt>
          <cx:pt idx="627">0.022467599809939901</cx:pt>
          <cx:pt idx="628">-0.0045819709583072602</cx:pt>
          <cx:pt idx="629">0.0062569651758391902</cx:pt>
          <cx:pt idx="630">0.0128436334517259</cx:pt>
          <cx:pt idx="631">0.018682520495215901</cx:pt>
          <cx:pt idx="632">0.037985702661434403</cx:pt>
          <cx:pt idx="633">0.00900727222948766</cx:pt>
          <cx:pt idx="634">0.0152013224814794</cx:pt>
          <cx:pt idx="635">0.055965619915543802</cx:pt>
          <cx:pt idx="636">0.039997930779340801</cx:pt>
          <cx:pt idx="637">-0.0129813547336884</cx:pt>
          <cx:pt idx="638">-0.010743637253802099</cx:pt>
          <cx:pt idx="639">0.0106524396225515</cx:pt>
          <cx:pt idx="640">0.0044862255951868</cx:pt>
          <cx:pt idx="641">0.000410295650851923</cx:pt>
          <cx:pt idx="642">-0.00050730440196279896</cx:pt>
          <cx:pt idx="643">0.000812967466304059</cx:pt>
          <cx:pt idx="644">-0.00084401819149751</cx:pt>
          <cx:pt idx="645">0.00046438501684806699</cx:pt>
          <cx:pt idx="646">0.00084676490811844596</cx:pt>
          <cx:pt idx="647">0.010727749416258999</cx:pt>
          <cx:pt idx="648">0.024098526102252899</cx:pt>
          <cx:pt idx="649">0.046706837054682003</cx:pt>
          <cx:pt idx="650">0.032622922844751802</cx:pt>
          <cx:pt idx="651">0.0183946928251188</cx:pt>
          <cx:pt idx="652">-0.0117654809792702</cx:pt>
          <cx:pt idx="653">-0.0074591784987744396</cx:pt>
          <cx:pt idx="654">0.0076966358422372099</cx:pt>
          <cx:pt idx="655">0.011138429277616</cx:pt>
          <cx:pt idx="656">-0.024509190308912601</cx:pt>
          <cx:pt idx="657">-0.00586732096834678</cx:pt>
          <cx:pt idx="658">0.0090853686264658895</cx:pt>
          <cx:pt idx="659">0.054591924559745902</cx:pt>
          <cx:pt idx="660">0.013848320090730001</cx:pt>
          <cx:pt idx="661">0.013443336074478099</cx:pt>
          <cx:pt idx="662">0.054003246965547397</cx:pt>
          <cx:pt idx="663">0.056641822167822597</cx:pt>
          <cx:pt idx="664">0.0206606664577028</cx:pt>
          <cx:pt idx="665">-0.010359485820291</cx:pt>
          <cx:pt idx="666">-0.015934531317447299</cx:pt>
          <cx:pt idx="667">0.0021747204604399</cx:pt>
          <cx:pt idx="668">-0.00024461845957778901</cx:pt>
          <cx:pt idx="669">-5.7408321449699002e-05</cx:pt>
          <cx:pt idx="670">0.00089231687275680897</cx:pt>
          <cx:pt idx="671">-0.00026326727365970598</cx:pt>
          <cx:pt idx="672">-9.6073411213914794e-05</cx:pt>
          <cx:pt idx="673">0.00036632556453056002</cx:pt>
          <cx:pt idx="674">0.00063071419816174699</cx:pt>
          <cx:pt idx="675">0.0046931195158808597</cx:pt>
          <cx:pt idx="676">0.016101280383678401</cx:pt>
          <cx:pt idx="677">0.0171974530085683</cx:pt>
          <cx:pt idx="678">0.020852256933367699</cx:pt>
          <cx:pt idx="679">0.0408369232567488</cx:pt>
          <cx:pt idx="680">0.055517318854715003</cx:pt>
          <cx:pt idx="681">0.039283294078707301</cx:pt>
          <cx:pt idx="682">0.0102035341642047</cx:pt>
          <cx:pt idx="683">-0.0051743694300045804</cx:pt>
          <cx:pt idx="684">-0.00184565653924532</cx:pt>
          <cx:pt idx="685">0.011895421493592399</cx:pt>
          <cx:pt idx="686">0.050933146852440499</cx:pt>
          <cx:pt idx="687">0.032041968212087601</cx:pt>
          <cx:pt idx="688">0.0147090910739165</cx:pt>
          <cx:pt idx="689">0.052110784351553301</cx:pt>
          <cx:pt idx="690">0.035992160696682499</cx:pt>
          <cx:pt idx="691">-0.0062850069302457703</cx:pt>
          <cx:pt idx="692">-0.033467652590938798</cx:pt>
          <cx:pt idx="693">-0.020235297057745301</cx:pt>
          <cx:pt idx="694">-0.010637260869042301</cx:pt>
          <cx:pt idx="695">-0.0011156480663878001</cx:pt>
          <cx:pt idx="696">0.0022942908611742899</cx:pt>
          <cx:pt idx="697">0.00055737342416992196</cx:pt>
          <cx:pt idx="698">-0.00023726645434029301</cx:pt>
          <cx:pt idx="699">-0.00022181338285363401</cx:pt>
          <cx:pt idx="700">3.3272688940213102e-05</cx:pt>
          <cx:pt idx="701">-0.00094516646113422499</cx:pt>
          <cx:pt idx="702">-0.00051276391851988196</cx:pt>
          <cx:pt idx="703">-0.000536728860703397</cx:pt>
          <cx:pt idx="704">0.0021033559309347901</cx:pt>
          <cx:pt idx="705">0.0012095956298629499</cx:pt>
          <cx:pt idx="706">-0.0059064803390382597</cx:pt>
          <cx:pt idx="707">-0.0067345422356779603</cx:pt>
          <cx:pt idx="708">0.011694552743365101</cx:pt>
          <cx:pt idx="709">0.029296767473603502</cx:pt>
          <cx:pt idx="710">0.041200139998943099</cx:pt>
          <cx:pt idx="711">0.028191469006704301</cx:pt>
          <cx:pt idx="712">0.0142358128405775</cx:pt>
          <cx:pt idx="713">0.00133574518313874</cx:pt>
          <cx:pt idx="714">-0.0229967662885327</cx:pt>
          <cx:pt idx="715">-0.042994108211172298</cx:pt>
          <cx:pt idx="716">-0.019797754755721202</cx:pt>
          <cx:pt idx="717">-0.020800502645235499</cx:pt>
          <cx:pt idx="718">-0.025145324371754402</cx:pt>
          <cx:pt idx="719">-0.0134117465902236</cx:pt>
          <cx:pt idx="720">-0.0176697296416502</cx:pt>
          <cx:pt idx="721">-0.014812293269082399</cx:pt>
          <cx:pt idx="722">-0.0130233217366827</cx:pt>
          <cx:pt idx="723">-0.0023389821629853</cx:pt>
          <cx:pt idx="724">-0.000245075066952527</cx:pt>
          <cx:pt idx="725">-2.3855015852076499e-05</cx:pt>
          <cx:pt idx="726">0.00027341165315263299</cx:pt>
          <cx:pt idx="727">0.00059022105221045703</cx:pt>
          <cx:pt idx="728">-0.00039642186229339602</cx:pt>
          <cx:pt idx="729">2.26538418591346e-05</cx:pt>
          <cx:pt idx="730">-0.00084692678314934498</cx:pt>
          <cx:pt idx="731">-5.0991413126640801e-05</cx:pt>
          <cx:pt idx="732">0.00074089956952406598</cx:pt>
          <cx:pt idx="733">-0.00079606470351158099</cx:pt>
          <cx:pt idx="734">0.00036414043549560799</cx:pt>
          <cx:pt idx="735">0.000121341235098439</cx:pt>
          <cx:pt idx="736">0.0011645524349291299</cx:pt>
          <cx:pt idx="737">0.0020097648512162401</cx:pt>
          <cx:pt idx="738">0.0037506846706026999</cx:pt>
          <cx:pt idx="739">0.00050702959469782103</cx:pt>
          <cx:pt idx="740">0.00010915845822053</cx:pt>
          <cx:pt idx="741">0.0025560325686379498</cx:pt>
          <cx:pt idx="742">-0.0018553462280230301</cx:pt>
          <cx:pt idx="743">-0.00246635160085163</cx:pt>
          <cx:pt idx="744">0.00470753319882679</cx:pt>
          <cx:pt idx="745">0.0076501889350424502</cx:pt>
          <cx:pt idx="746">0.00432278646166944</cx:pt>
          <cx:pt idx="747">0.0019737238104784098</cx:pt>
          <cx:pt idx="748">-0.000553747436757384</cx:pt>
          <cx:pt idx="749">-0.0018373241122420501</cx:pt>
          <cx:pt idx="750">0.00039132106583926099</cx:pt>
          <cx:pt idx="751">-0.00023195136614251999</cx:pt>
          <cx:pt idx="752">-0.00050907058546834495</cx:pt>
          <cx:pt idx="753">-0.00024933742869263502</cx:pt>
          <cx:pt idx="754">-0.00018770623443962</cx:pt>
          <cx:pt idx="755">0.000225348336372235</cx:pt>
          <cx:pt idx="756">-0.00025918007417161001</cx:pt>
          <cx:pt idx="757">0.00039714415223142402</cx:pt>
          <cx:pt idx="758">0.00011242479436294199</cx:pt>
          <cx:pt idx="759">-0.00052216655689997396</cx:pt>
          <cx:pt idx="760">0.00023377864481931201</cx:pt>
          <cx:pt idx="761">0.00075678578864946198</cx:pt>
          <cx:pt idx="762">-0.00016013076089703101</cx:pt>
          <cx:pt idx="763">0.00068461920910441697</cx:pt>
          <cx:pt idx="764">-0.00077822595259618803</cx:pt>
          <cx:pt idx="765">0.00081196194969826603</cx:pt>
          <cx:pt idx="766">0.00047113200982537199</cx:pt>
          <cx:pt idx="767">0.00094296441445540003</cx:pt>
          <cx:pt idx="768">7.5300497832733805e-05</cx:pt>
          <cx:pt idx="769">0.000119601207733793</cx:pt>
          <cx:pt idx="770">0.00040687509376051699</cx:pt>
          <cx:pt idx="771">0.00098262653584722001</cx:pt>
          <cx:pt idx="772">0.00369156510321941</cx:pt>
          <cx:pt idx="773">0.00079081858184553995</cx:pt>
          <cx:pt idx="774">0.00016124630194775999</cx:pt>
          <cx:pt idx="775">0.000826105148540421</cx:pt>
          <cx:pt idx="776">9.6997324132111295e-05</cx:pt>
          <cx:pt idx="777">-0.00089861220777543403</cx:pt>
          <cx:pt idx="778">-0.000347282187621579</cx:pt>
          <cx:pt idx="779">-0.00040674438179481398</cx:pt>
          <cx:pt idx="780">-0.00071625769239207302</cx:pt>
          <cx:pt idx="781">0.00012605759741093301</cx:pt>
          <cx:pt idx="782">-0.00040343120059163298</cx:pt>
          <cx:pt idx="783">2.3305869050514201e-05</cx:pt>
          <cx:pt idx="784">0.001372720876732765</cx:pt>
          <cx:pt idx="785">0.0016838810924573876</cx:pt>
          <cx:pt idx="786">0.00077644788389174505</cx:pt>
          <cx:pt idx="787">0.00146295502528276</cx:pt>
          <cx:pt idx="788">-0.0043991641314612747</cx:pt>
          <cx:pt idx="789">0.006447716672373525</cx:pt>
          <cx:pt idx="790">0.015950518188364026</cx:pt>
          <cx:pt idx="791">0.027412182252440999</cx:pt>
          <cx:pt idx="792">0.017213899861940999</cx:pt>
          <cx:pt idx="793">0.0062113097647690501</cx:pt>
          <cx:pt idx="794">0.0029096666143551748</cx:pt>
          <cx:pt idx="795">-9.079571128004425e-05</cx:pt>
          <cx:pt idx="796">-0.006016440965964525</cx:pt>
          <cx:pt idx="797">0.0044031627957169502</cx:pt>
          <cx:pt idx="798">6.2747435332426006e-05</cx:pt>
          <cx:pt idx="799">-0.0038780974208414</cx:pt>
          <cx:pt idx="800">-0.0041914837488092752</cx:pt>
          <cx:pt idx="801">0.0044034201071518004</cx:pt>
          <cx:pt idx="802">0.011851240597245126</cx:pt>
          <cx:pt idx="803">-0.0013422315575170125</cx:pt>
          <cx:pt idx="804">-0.011805266329482025</cx:pt>
          <cx:pt idx="805">-0.010887541420290825</cx:pt>
          <cx:pt idx="806">-0.0045231422949438002</cx:pt>
          <cx:pt idx="807">-0.00078742856913047751</cx:pt>
          <cx:pt idx="808">-0.00030339121867480501</cx:pt>
          <cx:pt idx="809">-3.4218340689428502e-05</cx:pt>
          <cx:pt idx="810">0.00017505853040560875</cx:pt>
          <cx:pt idx="811">-0.00083739063037121999</cx:pt>
          <cx:pt idx="812">-5.335287860230625e-06</cx:pt>
          <cx:pt idx="813">0.00056019407482088253</cx:pt>
          <cx:pt idx="814">-0.0035087271065251252</cx:pt>
          <cx:pt idx="815">-0.0046887249085705001</cx:pt>
          <cx:pt idx="816">0.0030352158810988748</cx:pt>
          <cx:pt idx="817">0.012173101982281701</cx:pt>
          <cx:pt idx="818">0.010686489559216875</cx:pt>
          <cx:pt idx="819">0.00031820153487058749</cx:pt>
          <cx:pt idx="820">-0.015382849192278249</cx:pt>
          <cx:pt idx="821">-0.0247635551251142</cx:pt>
          <cx:pt idx="822">-0.028429952493167501</cx:pt>
          <cx:pt idx="823">-0.022360808714544274</cx:pt>
          <cx:pt idx="824">-0.016662414106594376</cx:pt>
          <cx:pt idx="825">-0.00016521319792118676</cx:pt>
          <cx:pt idx="826">0.010698837338275599</cx:pt>
          <cx:pt idx="827">0.0101980119140558</cx:pt>
          <cx:pt idx="828">0.0075557550303155</cx:pt>
          <cx:pt idx="829">0.0025246950476281748</cx:pt>
          <cx:pt idx="830">0.0056788329692357004</cx:pt>
          <cx:pt idx="831">-0.00022718338168144624</cx:pt>
          <cx:pt idx="832">-0.014292155268126499</cx:pt>
          <cx:pt idx="833">-0.013995818369943975</cx:pt>
          <cx:pt idx="834">-0.0045091299424625001</cx:pt>
          <cx:pt idx="835">-0.00024542562191950327</cx:pt>
          <cx:pt idx="836">0.00023075466236097974</cx:pt>
          <cx:pt idx="837">-1.0469415286519024e-05</cx:pt>
          <cx:pt idx="838">0.00010466323437316725</cx:pt>
          <cx:pt idx="839">-6.9549222252375244e-05</cx:pt>
          <cx:pt idx="840">-0.0013360130316387301</cx:pt>
          <cx:pt idx="841">-0.0015694654456334274</cx:pt>
          <cx:pt idx="842">-0.0090071366343798497</cx:pt>
          <cx:pt idx="843">0.0020631456092398098</cx:pt>
          <cx:pt idx="844">0.0066807793715741252</cx:pt>
          <cx:pt idx="845">0.001084681496537775</cx:pt>
          <cx:pt idx="846">-0.0145959276060125</cx:pt>
          <cx:pt idx="847">-0.031665238549437751</cx:pt>
          <cx:pt idx="848">-0.039548922206854249</cx:pt>
          <cx:pt idx="849">-0.0431782331811335</cx:pt>
          <cx:pt idx="850">-0.046479236414594748</cx:pt>
          <cx:pt idx="851">-0.026441807203332252</cx:pt>
          <cx:pt idx="852">-0.0031265191583041501</cx:pt>
          <cx:pt idx="853">0.0057946381158089002</cx:pt>
          <cx:pt idx="854">0.0089314122725044753</cx:pt>
          <cx:pt idx="855">0.019778110599240749</cx:pt>
          <cx:pt idx="856">0.0086974535435907756</cx:pt>
          <cx:pt idx="857">-0.0031640016302644752</cx:pt>
          <cx:pt idx="858">-0.0072224083101693247</cx:pt>
          <cx:pt idx="859">-0.0051308802895569747</cx:pt>
          <cx:pt idx="860">-0.012831358745851075</cx:pt>
          <cx:pt idx="861">-0.012548216787024224</cx:pt>
          <cx:pt idx="862">-0.0026044275536289</cx:pt>
          <cx:pt idx="863">5.10928548330925e-05</cx:pt>
          <cx:pt idx="864">-1.8867234244658674e-06</cx:pt>
          <cx:pt idx="865">0.00011635302538784775</cx:pt>
          <cx:pt idx="866">0.00014663294027053101</cx:pt>
          <cx:pt idx="867">-0.00099377467247037995</cx:pt>
          <cx:pt idx="868">-0.0003716695215537425</cx:pt>
          <cx:pt idx="869">-0.0034526287716985498</cx:pt>
          <cx:pt idx="870">-0.0097504789168156494</cx:pt>
          <cx:pt idx="871">-0.00082667720729083245</cx:pt>
          <cx:pt idx="872">-0.0073301941415403003</cx:pt>
          <cx:pt idx="873">-0.026608959224036249</cx:pt>
          <cx:pt idx="874">-0.05372653664864975</cx:pt>
          <cx:pt idx="875">-0.055463138249662501</cx:pt>
          <cx:pt idx="876">-0.04845665390404575</cx:pt>
          <cx:pt idx="877">-0.035753341893623752</cx:pt>
          <cx:pt idx="878">-0.024005678665147748</cx:pt>
          <cx:pt idx="879">-0.0020490545871438676</cx:pt>
          <cx:pt idx="880">-0.0061716356910113748</cx:pt>
          <cx:pt idx="881">0.00782954781005815</cx:pt>
          <cx:pt idx="882">0.0074930495462485003</cx:pt>
          <cx:pt idx="883">0.017909430389346875</cx:pt>
          <cx:pt idx="884">0.001372720876732765</cx:pt>
          <cx:pt idx="885">0.0016838810924573876</cx:pt>
          <cx:pt idx="886">0.00077644788389174505</cx:pt>
          <cx:pt idx="887">0.00146295502528276</cx:pt>
          <cx:pt idx="888">-0.0043991641314612747</cx:pt>
          <cx:pt idx="889">0.006447716672373525</cx:pt>
          <cx:pt idx="890">0.015950518188364026</cx:pt>
          <cx:pt idx="891">0.027412182252440999</cx:pt>
          <cx:pt idx="892">0.017213899861940999</cx:pt>
          <cx:pt idx="893">0.0062113097647690501</cx:pt>
          <cx:pt idx="894">0.0029096666143551748</cx:pt>
          <cx:pt idx="895">-9.079571128004425e-05</cx:pt>
          <cx:pt idx="896">-0.006016440965964525</cx:pt>
          <cx:pt idx="897">0.0044031627957169502</cx:pt>
          <cx:pt idx="898">6.2747435332426006e-05</cx:pt>
          <cx:pt idx="899">-0.0038780974208414</cx:pt>
          <cx:pt idx="900">-0.0041914837488092752</cx:pt>
          <cx:pt idx="901">0.0044034201071518004</cx:pt>
          <cx:pt idx="902">0.011851240597245126</cx:pt>
          <cx:pt idx="903">-0.0013422315575170125</cx:pt>
          <cx:pt idx="904">-0.011805266329482025</cx:pt>
          <cx:pt idx="905">-0.010887541420290825</cx:pt>
          <cx:pt idx="906">-0.0045231422949438002</cx:pt>
          <cx:pt idx="907">-0.00078742856913047751</cx:pt>
          <cx:pt idx="908">-0.00030339121867480501</cx:pt>
          <cx:pt idx="909">-3.4218340689428502e-05</cx:pt>
          <cx:pt idx="910">0.00017505853040560875</cx:pt>
          <cx:pt idx="911">-0.00083739063037121999</cx:pt>
          <cx:pt idx="912">-5.335287860230625e-06</cx:pt>
          <cx:pt idx="913">0.00056019407482088253</cx:pt>
          <cx:pt idx="914">-0.0035087271065251252</cx:pt>
          <cx:pt idx="915">-0.0046887249085705001</cx:pt>
          <cx:pt idx="916">0.0030352158810988748</cx:pt>
          <cx:pt idx="917">0.012173101982281701</cx:pt>
          <cx:pt idx="918">0.010686489559216875</cx:pt>
          <cx:pt idx="919">0.00031820153487058749</cx:pt>
          <cx:pt idx="920">-0.015382849192278249</cx:pt>
          <cx:pt idx="921">-0.0247635551251142</cx:pt>
          <cx:pt idx="922">-0.028429952493167501</cx:pt>
          <cx:pt idx="923">-0.022360808714544274</cx:pt>
          <cx:pt idx="924">-0.016662414106594376</cx:pt>
          <cx:pt idx="925">-0.00016521319792118676</cx:pt>
          <cx:pt idx="926">0.010698837338275599</cx:pt>
          <cx:pt idx="927">0.0101980119140558</cx:pt>
          <cx:pt idx="928">0.0075557550303155</cx:pt>
          <cx:pt idx="929">0.0025246950476281748</cx:pt>
          <cx:pt idx="930">0.0056788329692357004</cx:pt>
          <cx:pt idx="931">-0.00022718338168144624</cx:pt>
          <cx:pt idx="932">-0.014292155268126499</cx:pt>
          <cx:pt idx="933">-0.013995818369943975</cx:pt>
          <cx:pt idx="934">-0.0045091299424625001</cx:pt>
          <cx:pt idx="935">-0.00024542562191950327</cx:pt>
          <cx:pt idx="936">0.00023075466236097974</cx:pt>
          <cx:pt idx="937">-1.0469415286519024e-05</cx:pt>
          <cx:pt idx="938">0.00010466323437316725</cx:pt>
          <cx:pt idx="939">-6.9549222252375244e-05</cx:pt>
          <cx:pt idx="940">-0.0013360130316387301</cx:pt>
          <cx:pt idx="941">-0.0015694654456334274</cx:pt>
          <cx:pt idx="942">-0.0090071366343798497</cx:pt>
          <cx:pt idx="943">0.0020631456092398098</cx:pt>
          <cx:pt idx="944">0.0066807793715741252</cx:pt>
          <cx:pt idx="945">0.001084681496537775</cx:pt>
          <cx:pt idx="946">-0.0145959276060125</cx:pt>
          <cx:pt idx="947">-0.031665238549437751</cx:pt>
          <cx:pt idx="948">-0.039548922206854249</cx:pt>
          <cx:pt idx="949">-0.0431782331811335</cx:pt>
          <cx:pt idx="950">-0.046479236414594748</cx:pt>
          <cx:pt idx="951">-0.026441807203332252</cx:pt>
          <cx:pt idx="952">-0.0031265191583041501</cx:pt>
          <cx:pt idx="953">0.0057946381158089002</cx:pt>
          <cx:pt idx="954">0.0089314122725044753</cx:pt>
          <cx:pt idx="955">0.019778110599240749</cx:pt>
          <cx:pt idx="956">0.0086974535435907756</cx:pt>
          <cx:pt idx="957">-0.0031640016302644752</cx:pt>
          <cx:pt idx="958">-0.0072224083101693247</cx:pt>
          <cx:pt idx="959">-0.0051308802895569747</cx:pt>
          <cx:pt idx="960">-0.012831358745851075</cx:pt>
          <cx:pt idx="961">-0.012548216787024224</cx:pt>
          <cx:pt idx="962">-0.0026044275536289</cx:pt>
          <cx:pt idx="963">5.10928548330925e-05</cx:pt>
          <cx:pt idx="964">-1.8867234244658674e-06</cx:pt>
          <cx:pt idx="965">0.00011635302538784775</cx:pt>
          <cx:pt idx="966">0.00014663294027053101</cx:pt>
          <cx:pt idx="967">-0.00099377467247037995</cx:pt>
          <cx:pt idx="968">-0.0003716695215537425</cx:pt>
          <cx:pt idx="969">-0.0034526287716985498</cx:pt>
          <cx:pt idx="970">-0.0097504789168156494</cx:pt>
          <cx:pt idx="971">-0.00082667720729083245</cx:pt>
          <cx:pt idx="972">-0.0073301941415403003</cx:pt>
          <cx:pt idx="973">-0.026608959224036249</cx:pt>
          <cx:pt idx="974">-0.05372653664864975</cx:pt>
          <cx:pt idx="975">-0.055463138249662501</cx:pt>
          <cx:pt idx="976">-0.04845665390404575</cx:pt>
          <cx:pt idx="977">-0.035753341893623752</cx:pt>
          <cx:pt idx="978">-0.024005678665147748</cx:pt>
          <cx:pt idx="979">-0.0020490545871438676</cx:pt>
          <cx:pt idx="980">-0.0061716356910113748</cx:pt>
          <cx:pt idx="981">0.00782954781005815</cx:pt>
          <cx:pt idx="982">0.0074930495462485003</cx:pt>
          <cx:pt idx="983">0.017909430389346875</cx:pt>
          <cx:pt idx="984">0.001372720876732765</cx:pt>
          <cx:pt idx="985">0.0016838810924573876</cx:pt>
          <cx:pt idx="986">0.00077644788389174505</cx:pt>
          <cx:pt idx="987">0.00146295502528276</cx:pt>
          <cx:pt idx="988">-0.0043991641314612747</cx:pt>
          <cx:pt idx="989">0.006447716672373525</cx:pt>
          <cx:pt idx="990">0.015950518188364026</cx:pt>
          <cx:pt idx="991">0.027412182252440999</cx:pt>
          <cx:pt idx="992">0.017213899861940999</cx:pt>
          <cx:pt idx="993">0.0062113097647690501</cx:pt>
          <cx:pt idx="994">0.0029096666143551748</cx:pt>
          <cx:pt idx="995">-9.079571128004425e-05</cx:pt>
          <cx:pt idx="996">-0.006016440965964525</cx:pt>
          <cx:pt idx="997">0.0044031627957169502</cx:pt>
          <cx:pt idx="998">6.2747435332426006e-05</cx:pt>
          <cx:pt idx="999">-0.0038780974208414</cx:pt>
          <cx:pt idx="1000">-0.0041914837488092752</cx:pt>
          <cx:pt idx="1001">0.0044034201071518004</cx:pt>
          <cx:pt idx="1002">0.011851240597245126</cx:pt>
          <cx:pt idx="1003">-0.0013422315575170125</cx:pt>
          <cx:pt idx="1004">-0.011805266329482025</cx:pt>
          <cx:pt idx="1005">-0.010887541420290825</cx:pt>
          <cx:pt idx="1006">-0.0045231422949438002</cx:pt>
          <cx:pt idx="1007">-0.00078742856913047751</cx:pt>
          <cx:pt idx="1008">-0.00030339121867480501</cx:pt>
          <cx:pt idx="1009">-3.4218340689428502e-05</cx:pt>
          <cx:pt idx="1010">0.00017505853040560875</cx:pt>
          <cx:pt idx="1011">-0.00083739063037121999</cx:pt>
          <cx:pt idx="1012">-5.335287860230625e-06</cx:pt>
          <cx:pt idx="1013">0.00056019407482088253</cx:pt>
          <cx:pt idx="1014">-0.0035087271065251252</cx:pt>
          <cx:pt idx="1015">-0.0046887249085705001</cx:pt>
          <cx:pt idx="1016">0.0030352158810988748</cx:pt>
          <cx:pt idx="1017">0.012173101982281701</cx:pt>
          <cx:pt idx="1018">0.010686489559216875</cx:pt>
          <cx:pt idx="1019">0.00031820153487058749</cx:pt>
          <cx:pt idx="1020">-0.015382849192278249</cx:pt>
          <cx:pt idx="1021">-0.0247635551251142</cx:pt>
          <cx:pt idx="1022">-0.028429952493167501</cx:pt>
          <cx:pt idx="1023">-0.022360808714544274</cx:pt>
          <cx:pt idx="1024">-0.016662414106594376</cx:pt>
          <cx:pt idx="1025">-0.00016521319792118676</cx:pt>
          <cx:pt idx="1026">0.010698837338275599</cx:pt>
          <cx:pt idx="1027">0.0101980119140558</cx:pt>
          <cx:pt idx="1028">0.0075557550303155</cx:pt>
          <cx:pt idx="1029">0.0025246950476281748</cx:pt>
          <cx:pt idx="1030">0.0056788329692357004</cx:pt>
          <cx:pt idx="1031">-0.00022718338168144624</cx:pt>
          <cx:pt idx="1032">-0.014292155268126499</cx:pt>
          <cx:pt idx="1033">-0.013995818369943975</cx:pt>
          <cx:pt idx="1034">-0.0045091299424625001</cx:pt>
          <cx:pt idx="1035">-0.00024542562191950327</cx:pt>
          <cx:pt idx="1036">0.00023075466236097974</cx:pt>
          <cx:pt idx="1037">-1.0469415286519024e-05</cx:pt>
          <cx:pt idx="1038">0.00010466323437316725</cx:pt>
          <cx:pt idx="1039">-6.9549222252375244e-05</cx:pt>
          <cx:pt idx="1040">-0.0013360130316387301</cx:pt>
          <cx:pt idx="1041">-0.0015694654456334274</cx:pt>
          <cx:pt idx="1042">-0.0090071366343798497</cx:pt>
          <cx:pt idx="1043">0.0020631456092398098</cx:pt>
          <cx:pt idx="1044">0.0066807793715741252</cx:pt>
          <cx:pt idx="1045">0.001084681496537775</cx:pt>
          <cx:pt idx="1046">-0.0145959276060125</cx:pt>
          <cx:pt idx="1047">-0.031665238549437751</cx:pt>
          <cx:pt idx="1048">-0.039548922206854249</cx:pt>
          <cx:pt idx="1049">-0.0431782331811335</cx:pt>
          <cx:pt idx="1050">-0.046479236414594748</cx:pt>
          <cx:pt idx="1051">-0.026441807203332252</cx:pt>
          <cx:pt idx="1052">-0.0031265191583041501</cx:pt>
          <cx:pt idx="1053">0.0057946381158089002</cx:pt>
          <cx:pt idx="1054">0.0089314122725044753</cx:pt>
          <cx:pt idx="1055">0.019778110599240749</cx:pt>
          <cx:pt idx="1056">0.0086974535435907756</cx:pt>
          <cx:pt idx="1057">-0.0031640016302644752</cx:pt>
          <cx:pt idx="1058">-0.0072224083101693247</cx:pt>
          <cx:pt idx="1059">-0.0051308802895569747</cx:pt>
          <cx:pt idx="1060">-0.012831358745851075</cx:pt>
          <cx:pt idx="1061">-0.012548216787024224</cx:pt>
          <cx:pt idx="1062">-0.0026044275536289</cx:pt>
          <cx:pt idx="1063">5.10928548330925e-05</cx:pt>
          <cx:pt idx="1064">-1.8867234244658674e-06</cx:pt>
          <cx:pt idx="1065">0.00011635302538784775</cx:pt>
          <cx:pt idx="1066">0.00014663294027053101</cx:pt>
          <cx:pt idx="1067">-0.00099377467247037995</cx:pt>
          <cx:pt idx="1068">-0.0003716695215537425</cx:pt>
          <cx:pt idx="1069">-0.0034526287716985498</cx:pt>
          <cx:pt idx="1070">-0.0097504789168156494</cx:pt>
          <cx:pt idx="1071">-0.00082667720729083245</cx:pt>
          <cx:pt idx="1072">-0.0073301941415403003</cx:pt>
          <cx:pt idx="1073">-0.026608959224036249</cx:pt>
          <cx:pt idx="1074">-0.05372653664864975</cx:pt>
          <cx:pt idx="1075">-0.055463138249662501</cx:pt>
          <cx:pt idx="1076">-0.04845665390404575</cx:pt>
          <cx:pt idx="1077">-0.035753341893623752</cx:pt>
          <cx:pt idx="1078">-0.024005678665147748</cx:pt>
          <cx:pt idx="1079">-0.0020490545871438676</cx:pt>
          <cx:pt idx="1080">-0.0061716356910113748</cx:pt>
          <cx:pt idx="1081">0.00782954781005815</cx:pt>
          <cx:pt idx="1082">0.0074930495462485003</cx:pt>
          <cx:pt idx="1083">0.017909430389346875</cx:pt>
        </cx:lvl>
      </cx:numDim>
    </cx:data>
    <cx:data id="171">
      <cx:numDim type="val">
        <cx:f>Sheet2!$FP$1:$FP$1084</cx:f>
        <cx:lvl ptCount="1084" formatCode="0.00E+00">
          <cx:pt idx="0">-3.7004637615171999e-05</cx:pt>
          <cx:pt idx="1">0.00025318661160491799</cx:pt>
          <cx:pt idx="2">-0.00045122489674163599</cx:pt>
          <cx:pt idx="3">0.00035604613330474902</cx:pt>
          <cx:pt idx="4">-0.00027314679455204698</cx:pt>
          <cx:pt idx="5">-0.00094070669183590196</cx:pt>
          <cx:pt idx="6">-0.00122544865209312</cx:pt>
          <cx:pt idx="7">0.00022816777650415301</cx:pt>
          <cx:pt idx="8">0.00052592070836502704</cx:pt>
          <cx:pt idx="9">-0.00044561964696684502</cx:pt>
          <cx:pt idx="10">-0.00034637807396426797</cx:pt>
          <cx:pt idx="11">0.00035562705132929099</cx:pt>
          <cx:pt idx="12">7.9131187655602901e-05</cx:pt>
          <cx:pt idx="13">0.000181355183311086</cx:pt>
          <cx:pt idx="14">-3.4702488467926502e-05</cx:pt>
          <cx:pt idx="15">-0.00010560615042563999</cx:pt>
          <cx:pt idx="16">1.3173594451873601e-05</cx:pt>
          <cx:pt idx="17">0.00017766405011170701</cx:pt>
          <cx:pt idx="18">0.00072910004543539698</cx:pt>
          <cx:pt idx="19">-0.000336874301640947</cx:pt>
          <cx:pt idx="20">0.00079962610317584396</cx:pt>
          <cx:pt idx="21">0.00035701797562436699</cx:pt>
          <cx:pt idx="22">9.1090768372845802e-05</cx:pt>
          <cx:pt idx="23">8.5589520168484698e-05</cx:pt>
          <cx:pt idx="24">0.00082216509612430602</cx:pt>
          <cx:pt idx="25">-0.00045259120707788898</cx:pt>
          <cx:pt idx="26">-2.5569052513619401e-05</cx:pt>
          <cx:pt idx="27">0.00085253650534862198</cx:pt>
          <cx:pt idx="28">-0.00087145441500425397</cx:pt>
          <cx:pt idx="29">0.00030315234733653399</cx:pt>
          <cx:pt idx="30">-0.000113827422090173</cx:pt>
          <cx:pt idx="31">0.00070905407260543304</cx:pt>
          <cx:pt idx="32">0.00040031972889525898</cx:pt>
          <cx:pt idx="33">-0.000400601548775257</cx:pt>
          <cx:pt idx="34">-0.00061369648869789503</cx:pt>
          <cx:pt idx="35">-0.00018263945408827901</cx:pt>
          <cx:pt idx="36">-0.00062889008551747299</cx:pt>
          <cx:pt idx="37">-0.00070491519259115697</cx:pt>
          <cx:pt idx="38">-0.0024179718908801801</cx:pt>
          <cx:pt idx="39">-0.0089272862884152999</cx:pt>
          <cx:pt idx="40">-0.0031461883902255002</cx:pt>
          <cx:pt idx="41">-0.00137260686885246</cx:pt>
          <cx:pt idx="42">-0.00043336884282403198</cx:pt>
          <cx:pt idx="43">0.00040468869451008198</cx:pt>
          <cx:pt idx="44">0.00145301663027246</cx:pt>
          <cx:pt idx="45">-0.00083577591428353796</cx:pt>
          <cx:pt idx="46">-0.00141039608178087</cx:pt>
          <cx:pt idx="47">-0.0010521767717756999</cx:pt>
          <cx:pt idx="48">-0.0024952815880692901</cx:pt>
          <cx:pt idx="49">-0.0072423311322344398</cx:pt>
          <cx:pt idx="50">-0.00014424918017376799</cx:pt>
          <cx:pt idx="51">0.00036818914018206002</cx:pt>
          <cx:pt idx="52">-0.00057876141815467702</cx:pt>
          <cx:pt idx="53">0.00071892148019663601</cx:pt>
          <cx:pt idx="54">-0.00040829752729703802</cx:pt>
          <cx:pt idx="55">0.00010977534329431399</cx:pt>
          <cx:pt idx="56">0.000252772806847149</cx:pt>
          <cx:pt idx="57">-0.00022622142890436699</cx:pt>
          <cx:pt idx="58">-0.00098729477960833199</cx:pt>
          <cx:pt idx="59">-3.3958202831892398e-05</cx:pt>
          <cx:pt idx="60">-3.15002577039366e-05</cx:pt>
          <cx:pt idx="61">5.3075515621297201e-05</cx:pt>
          <cx:pt idx="62">0.0010271624249614899</cx:pt>
          <cx:pt idx="63">-5.8538945817441898e-05</cx:pt>
          <cx:pt idx="64">-0.0014892260844314299</cx:pt>
          <cx:pt idx="65">-0.0020360063850173599</cx:pt>
          <cx:pt idx="66">-0.0096197340795294399</cx:pt>
          <cx:pt idx="67">-0.0026428511530345099</cx:pt>
          <cx:pt idx="68">0.0107022913012949</cx:pt>
          <cx:pt idx="69">0.0058913484544773301</cx:pt>
          <cx:pt idx="70">-0.00074186953672324097</cx:pt>
          <cx:pt idx="71">0.010489128470787401</cx:pt>
          <cx:pt idx="72">0.0231296327420768</cx:pt>
          <cx:pt idx="73">0.0126114109741683</cx:pt>
          <cx:pt idx="74">-0.0050867690922559699</cx:pt>
          <cx:pt idx="75">-0.0059447274279060304</cx:pt>
          <cx:pt idx="76">-0.0085194496993154598</cx:pt>
          <cx:pt idx="77">-0.019937850035963101</cx:pt>
          <cx:pt idx="78">-0.0136321128536136</cx:pt>
          <cx:pt idx="79">-0.00323004682939331</cx:pt>
          <cx:pt idx="80">-0.0012608020816848801</cx:pt>
          <cx:pt idx="81">5.58728042511924e-05</cx:pt>
          <cx:pt idx="82">0.00054480236822495405</cx:pt>
          <cx:pt idx="83">-0.000120171018223376</cx:pt>
          <cx:pt idx="84">0.00020049403410361301</cx:pt>
          <cx:pt idx="85">0.00035383271387167298</cx:pt>
          <cx:pt idx="86">0.00249979950740467</cx:pt>
          <cx:pt idx="87">0.00079881785409077798</cx:pt>
          <cx:pt idx="88">-0.0014885773116404401</cx:pt>
          <cx:pt idx="89">-0.000140887132657399</cx:pt>
          <cx:pt idx="90">0.00084866666230999502</cx:pt>
          <cx:pt idx="91">-0.00054236164188968203</cx:pt>
          <cx:pt idx="92">-0.00088277840983679999</cx:pt>
          <cx:pt idx="93">-0.0017959979855211401</cx:pt>
          <cx:pt idx="94">-0.0062468868501175502</cx:pt>
          <cx:pt idx="95">0.0090997856793783704</cx:pt>
          <cx:pt idx="96">0.055272872130906002</cx:pt>
          <cx:pt idx="97">0.044047973269335898</cx:pt>
          <cx:pt idx="98">0.070222943030150795</cx:pt>
          <cx:pt idx="99">0.11112239186612299</cx:pt>
          <cx:pt idx="100">0.10996790997497</cx:pt>
          <cx:pt idx="101">0.14192870810112199</cx:pt>
          <cx:pt idx="102">0.13281750915617399</cx:pt>
          <cx:pt idx="103">0.065946448828917995</cx:pt>
          <cx:pt idx="104">0.0098233124851333405</cx:pt>
          <cx:pt idx="105">-0.067785681660892896</cx:pt>
          <cx:pt idx="106">-0.053713805696819598</cx:pt>
          <cx:pt idx="107">-0.032306365848430101</cx:pt>
          <cx:pt idx="108">-0.0179823963957014</cx:pt>
          <cx:pt idx="109">-0.00336637829445519</cx:pt>
          <cx:pt idx="110">0.00059258255661699102</cx:pt>
          <cx:pt idx="111">0.00030232324040140902</cx:pt>
          <cx:pt idx="112">-0.00037470630702927298</cx:pt>
          <cx:pt idx="113">0.00036402092821360201</cx:pt>
          <cx:pt idx="114">0.0070933442389773602</cx:pt>
          <cx:pt idx="115">0.00136193612873401</cx:pt>
          <cx:pt idx="116">-0.0018036188292749099</cx:pt>
          <cx:pt idx="117">-0.0033983893366469598</cx:pt>
          <cx:pt idx="118">0.00071755578306588995</cx:pt>
          <cx:pt idx="119">0.0062356264005690998</cx:pt>
          <cx:pt idx="120">0.023261637406667101</cx:pt>
          <cx:pt idx="121">0.035248657778537897</cx:pt>
          <cx:pt idx="122">0.047749880084909699</cx:pt>
          <cx:pt idx="123">0.063545177349845203</cx:pt>
          <cx:pt idx="124">0.033220414120483502</cx:pt>
          <cx:pt idx="125">-0.00089605527354886204</cx:pt>
          <cx:pt idx="126">0.029573294392795602</cx:pt>
          <cx:pt idx="127">0.077924483010466006</cx:pt>
          <cx:pt idx="128">0.10735480938684901</cx:pt>
          <cx:pt idx="129">0.116035666447143</cx:pt>
          <cx:pt idx="130">0.16936879248270301</cx:pt>
          <cx:pt idx="131">0.13392024001088201</cx:pt>
          <cx:pt idx="132">0.088936296127949593</cx:pt>
          <cx:pt idx="133">-0.0190618817432417</cx:pt>
          <cx:pt idx="134">-0.048620799431699002</cx:pt>
          <cx:pt idx="135">-0.0717672588947183</cx:pt>
          <cx:pt idx="136">-0.041852201318734801</cx:pt>
          <cx:pt idx="137">-0.0091736765788418793</cx:pt>
          <cx:pt idx="138">-0.0025130851068285698</cx:pt>
          <cx:pt idx="139">-0.0027166243251821902</cx:pt>
          <cx:pt idx="140">-0.00089170622295716697</cx:pt>
          <cx:pt idx="141">0.00025488635156464302</cx:pt>
          <cx:pt idx="142">0.00033421570493054402</cx:pt>
          <cx:pt idx="143">-0.00036576027026404901</cx:pt>
          <cx:pt idx="144">-0.0056658590730086699</cx:pt>
          <cx:pt idx="145">-0.0067763295689713702</cx:pt>
          <cx:pt idx="146">-0.0022487543670088399</cx:pt>
          <cx:pt idx="147">0.0115534961459101</cx:pt>
          <cx:pt idx="148">0.0290180721480429</cx:pt>
          <cx:pt idx="149">0.060241330698474101</cx:pt>
          <cx:pt idx="150">0.037317060937554603</cx:pt>
          <cx:pt idx="151">-0.0163908327403346</cx:pt>
          <cx:pt idx="152">-0.045675036462966397</cx:pt>
          <cx:pt idx="153">-0.089511188784795803</cx:pt>
          <cx:pt idx="154">-0.10834907384888</cx:pt>
          <cx:pt idx="155">-0.020917270319388701</cx:pt>
          <cx:pt idx="156">0.051910173162815799</cx:pt>
          <cx:pt idx="157">0.0064003106896032098</cx:pt>
          <cx:pt idx="158">0.100947247593641</cx:pt>
          <cx:pt idx="159">0.11751321718843601</cx:pt>
          <cx:pt idx="160">0.084961354172696499</cx:pt>
          <cx:pt idx="161">0.051581054617277501</cx:pt>
          <cx:pt idx="162">0.051574701356102502</cx:pt>
          <cx:pt idx="163">0.0121635762527082</cx:pt>
          <cx:pt idx="164">-0.0266549121302459</cx:pt>
          <cx:pt idx="165">-0.0271245471861833</cx:pt>
          <cx:pt idx="166">-0.0120189756284192</cx:pt>
          <cx:pt idx="167">-0.0044543321840596097</cx:pt>
          <cx:pt idx="168">0.00082723537187770295</cx:pt>
          <cx:pt idx="169">-0.00042410112459858099</cx:pt>
          <cx:pt idx="170">0.00032181904281984803</cx:pt>
          <cx:pt idx="171">0.00041004842565848702</cx:pt>
          <cx:pt idx="172">-0.010230310348923299</cx:pt>
          <cx:pt idx="173">-0.0084144884074874096</cx:pt>
          <cx:pt idx="174">-0.0061764225701757096</cx:pt>
          <cx:pt idx="175">-0.00164265998548153</cx:pt>
          <cx:pt idx="176">-0.028242477673217799</cx:pt>
          <cx:pt idx="177">0.0052636728427639199</cx:pt>
          <cx:pt idx="178">-0.0033140701072059899</cx:pt>
          <cx:pt idx="179">-0.034234927501060899</cx:pt>
          <cx:pt idx="180">-0.011821766498281899</cx:pt>
          <cx:pt idx="181">-0.048131873751891797</cx:pt>
          <cx:pt idx="182">-0.0232334643224229</cx:pt>
          <cx:pt idx="183">-0.0519159380231188</cx:pt>
          <cx:pt idx="184">-0.0609326250705702</cx:pt>
          <cx:pt idx="185">0.00050206422523750799</cx:pt>
          <cx:pt idx="186">0.058536895248365202</cx:pt>
          <cx:pt idx="187">0.0132646994922942</cx:pt>
          <cx:pt idx="188">0.052927359567878501</cx:pt>
          <cx:pt idx="189">0.055731799238563501</cx:pt>
          <cx:pt idx="190">0.064854304117703501</cx:pt>
          <cx:pt idx="191">0.031688287126005597</cx:pt>
          <cx:pt idx="192">0.0294832375129046</cx:pt>
          <cx:pt idx="193">-0.0201053641833467</cx:pt>
          <cx:pt idx="194">-0.0063318695958355002</cx:pt>
          <cx:pt idx="195">-0.00433026804213255</cx:pt>
          <cx:pt idx="196">-0.00018129120241473399</cx:pt>
          <cx:pt idx="197">0.0027503078924935799</cx:pt>
          <cx:pt idx="198">0.00043491560749124602</cx:pt>
          <cx:pt idx="199">-0.00057021347599826248</cx:pt>
          <cx:pt idx="200">-0.002876457432085225</cx:pt>
          <cx:pt idx="201">-0.0060761975814033753</cx:pt>
          <cx:pt idx="202">-0.0092137822434912742</cx:pt>
          <cx:pt idx="203">-0.016495537005896926</cx:pt>
          <cx:pt idx="204">-0.016752359566078401</cx:pt>
          <cx:pt idx="205">-0.0140952896613444</cx:pt>
          <cx:pt idx="206">-0.011093888674264925</cx:pt>
          <cx:pt idx="207">-0.0090635945342651507</cx:pt>
          <cx:pt idx="208">-0.0022790405112719826</cx:pt>
          <cx:pt idx="209">-0.0042832602101608996</cx:pt>
          <cx:pt idx="210">0.0027490000600446001</cx:pt>
          <cx:pt idx="211">0.00058688878246093245</cx:pt>
          <cx:pt idx="212">0.0085530234740936757</cx:pt>
          <cx:pt idx="213">0.020662474166161099</cx:pt>
          <cx:pt idx="214">0.0097804922690422243</cx:pt>
          <cx:pt idx="215">0.016420350127381127</cx:pt>
          <cx:pt idx="216">0.016605048832593599</cx:pt>
          <cx:pt idx="217">0.020165289568650799</cx:pt>
          <cx:pt idx="218">0.016101122209841976</cx:pt>
          <cx:pt idx="219">0.0139523202709781</cx:pt>
          <cx:pt idx="220">0.0028579757151802249</cx:pt>
          <cx:pt idx="221">-0.0050311946145977253</cx:pt>
          <cx:pt idx="222">-0.001537677661279675</cx:pt>
          <cx:pt idx="223">-0.00081537145291548253</cx:pt>
          <cx:pt idx="224">-8.3942081298694248e-05</cx:pt>
          <cx:pt idx="225">-9.84756883297345e-05</cx:pt>
          <cx:pt idx="226">-0.0011182435390801626</cx:pt>
          <cx:pt idx="227">-0.00048191250877343498</cx:pt>
          <cx:pt idx="228">-0.0052342066457575749</cx:pt>
          <cx:pt idx="229">-0.010522710114618625</cx:pt>
          <cx:pt idx="230">-0.014556712044056124</cx:pt>
          <cx:pt idx="231">-0.025616668412268499</cx:pt>
          <cx:pt idx="232">-0.023247806355571599</cx:pt>
          <cx:pt idx="233">-0.023596132151383949</cx:pt>
          <cx:pt idx="234">-0.017192513761312575</cx:pt>
          <cx:pt idx="235">-0.01454809692120885</cx:pt>
          <cx:pt idx="236">-0.020117199107061275</cx:pt>
          <cx:pt idx="237">-0.01363983115318535</cx:pt>
          <cx:pt idx="238">-0.021512372228173825</cx:pt>
          <cx:pt idx="239">-0.01727150062183835</cx:pt>
          <cx:pt idx="240">0.0068576270957486753</cx:pt>
          <cx:pt idx="241">0.021725024091424499</cx:pt>
          <cx:pt idx="242">0.013110544800218549</cx:pt>
          <cx:pt idx="243">0.0093687593556851505</cx:pt>
          <cx:pt idx="244">0.00634803678364245</cx:pt>
          <cx:pt idx="245">0.0091584521983767257</cx:pt>
          <cx:pt idx="246">0.019629438617509223</cx:pt>
          <cx:pt idx="247">0.0087150700284197996</cx:pt>
          <cx:pt idx="248">-0.0050300134762871996</cx:pt>
          <cx:pt idx="249">-0.0031397565672979999</cx:pt>
          <cx:pt idx="250">-0.00032487766228028498</cx:pt>
          <cx:pt idx="251">6.1840587193740494e-05</cx:pt>
          <cx:pt idx="252">-8.02674976132925e-05</cx:pt>
          <cx:pt idx="253">0.0001891007386217035</cx:pt>
          <cx:pt idx="254">-0.0010633641033003249</cx:pt>
          <cx:pt idx="255">-9.7695477855101252e-05</cx:pt>
          <cx:pt idx="256">-0.005989752700688575</cx:pt>
          <cx:pt idx="257">-0.014419892643733424</cx:pt>
          <cx:pt idx="258">-0.017275647663665777</cx:pt>
          <cx:pt idx="259">-0.030791296186504249</cx:pt>
          <cx:pt idx="260">-0.026933363943321249</cx:pt>
          <cx:pt idx="261">-0.035193772341944748</cx:pt>
          <cx:pt idx="262">-0.027478902082354501</cx:pt>
          <cx:pt idx="263">-0.03432659676688625</cx:pt>
          <cx:pt idx="264">-0.025829333264305001</cx:pt>
          <cx:pt idx="265">-0.040647646318746247</cx:pt>
          <cx:pt idx="266">-0.061792031764508752</cx:pt>
          <cx:pt idx="267">-0.039943896896043753</cx:pt>
          <cx:pt idx="268">0.010383573475172925</cx:pt>
          <cx:pt idx="269">0.0081333719830783743</cx:pt>
          <cx:pt idx="270">0.016427703687387</cx:pt>
          <cx:pt idx="271">0.015434020055250051</cx:pt>
          <cx:pt idx="272">-0.0083999524208564994</cx:pt>
          <cx:pt idx="273">-0.0037514897681089998</cx:pt>
          <cx:pt idx="274">0.0101992023202041</cx:pt>
          <cx:pt idx="275">-0.004780261750406075</cx:pt>
          <cx:pt idx="276">-0.0134125777962141</cx:pt>
          <cx:pt idx="277">-0.0013416387088184675</cx:pt>
          <cx:pt idx="278">0.00079633473166135249</cx:pt>
          <cx:pt idx="279">-0.00012352097775388676</cx:pt>
          <cx:pt idx="280">-0.00016050256904941249</cx:pt>
          <cx:pt idx="281">-2.84166794170495e-05</cx:pt>
          <cx:pt idx="282">-0.00082309466136184497</cx:pt>
          <cx:pt idx="283">-0.00098681052879392257</cx:pt>
          <cx:pt idx="284">-0.0086124262851775494</cx:pt>
          <cx:pt idx="285">-0.021470746314436524</cx:pt>
          <cx:pt idx="286">-0.025546166557826249</cx:pt>
          <cx:pt idx="287">-0.033604647066112499</cx:pt>
          <cx:pt idx="288">-0.034246358810451252</cx:pt>
          <cx:pt idx="289">-0.037998049452976253</cx:pt>
          <cx:pt idx="290">-0.0430582963945495</cx:pt>
          <cx:pt idx="291">-0.049404518547854499</cx:pt>
          <cx:pt idx="292">-0.032413566173106749</cx:pt>
          <cx:pt idx="293">-0.04570387862967875</cx:pt>
          <cx:pt idx="294">-0.051539413536928501</cx:pt>
          <cx:pt idx="295">-0.018873181821432002</cx:pt>
          <cx:pt idx="296">0.0212581731654026</cx:pt>
          <cx:pt idx="297">0.011445763797110851</cx:pt>
          <cx:pt idx="298">0.016408139694527226</cx:pt>
          <cx:pt idx="299">0.067408585822478301</cx:pt>
          <cx:pt idx="300">-0.025073843904206299</cx:pt>
          <cx:pt idx="301">-0.0507700985382196</cx:pt>
          <cx:pt idx="302">-0.00148536004680423</cx:pt>
          <cx:pt idx="303">-0.057792388062724999</cx:pt>
          <cx:pt idx="304">-0.0248715606076652</cx:pt>
          <cx:pt idx="305">0.0092528752748077692</cx:pt>
          <cx:pt idx="306">0.00032263438471560603</cx:pt>
          <cx:pt idx="307">6.01331954344584e-05</cx:pt>
          <cx:pt idx="308">-0.000209751996450431</cx:pt>
          <cx:pt idx="309">-0.00090735351843801697</cx:pt>
          <cx:pt idx="310">-0.0047113690467218599</cx:pt>
          <cx:pt idx="311">-0.0052558963298121398</cx:pt>
          <cx:pt idx="312">-0.036390644780325103</cx:pt>
          <cx:pt idx="313">-0.093673079928552103</cx:pt>
          <cx:pt idx="314">-0.106735121440223</cx:pt>
          <cx:pt idx="315">-0.14144320149783399</cx:pt>
          <cx:pt idx="316">-0.11852820105989099</cx:pt>
          <cx:pt idx="317">-0.108026021781552</cx:pt>
          <cx:pt idx="318">-0.070455939587678595</cx:pt>
          <cx:pt idx="319">-0.13160330933759301</cx:pt>
          <cx:pt idx="320">-0.15625524525027701</cx:pt>
          <cx:pt idx="321">-0.067279397550014497</cx:pt>
          <cx:pt idx="322">-0.019912193317582198</cx:pt>
          <cx:pt idx="323">0.082258012444029402</cx:pt>
          <cx:pt idx="324">0.088131395843016602</cx:pt>
          <cx:pt idx="325">0.13099108124651701</cx:pt>
          <cx:pt idx="326">0.072375107565422397</cx:pt>
          <cx:pt idx="327">0.043092990433634903</cx:pt>
          <cx:pt idx="328">-0.0200028958734371</cx:pt>
          <cx:pt idx="329">-0.071479000244314903</cx:pt>
          <cx:pt idx="330">-0.023037464157106599</cx:pt>
          <cx:pt idx="331">-0.059197897714962103</cx:pt>
          <cx:pt idx="332">-0.0242565840399343</cx:pt>
          <cx:pt idx="333">-0.0027108947297000202</cx:pt>
          <cx:pt idx="334">-0.0012883905962686999</cx:pt>
          <cx:pt idx="335">0.00010387310905997</cx:pt>
          <cx:pt idx="336">-0.00064948696335029896</cx:pt>
          <cx:pt idx="337">3.3578476478304203e-05</cx:pt>
          <cx:pt idx="338">-0.0086161291986592194</cx:pt>
          <cx:pt idx="339">-0.000215938915721369</cx:pt>
          <cx:pt idx="340">-0.018778348501270799</cx:pt>
          <cx:pt idx="341">-0.054854643590590599</cx:pt>
          <cx:pt idx="342">-0.075031501251390895</cx:pt>
          <cx:pt idx="343">-0.077403199615440593</cx:pt>
          <cx:pt idx="344">-0.042471601810775098</cx:pt>
          <cx:pt idx="345">0.016776101489987299</cx:pt>
          <cx:pt idx="346">0.00062012106887088605</cx:pt>
          <cx:pt idx="347">-0.0487764636877486</cx:pt>
          <cx:pt idx="348">0.037107967583845901</cx:pt>
          <cx:pt idx="349">0.095554632552859606</cx:pt>
          <cx:pt idx="350">0.100065928796554</cx:pt>
          <cx:pt idx="351">0.082090821350378401</cx:pt>
          <cx:pt idx="352">0.120552205541165</cx:pt>
          <cx:pt idx="353">0.037822935017789397</cx:pt>
          <cx:pt idx="354">0.054437727477244097</cx:pt>
          <cx:pt idx="355">-0.046490917624518603</cx:pt>
          <cx:pt idx="356">-0.042641183187535098</cx:pt>
          <cx:pt idx="357">-0.035355722868539101</cx:pt>
          <cx:pt idx="358">-0.043737349624111299</cx:pt>
          <cx:pt idx="359">-0.0603853966252497</cx:pt>
          <cx:pt idx="360">-0.024526615911381399</cx:pt>
          <cx:pt idx="361">0.0028135834736306201</cx:pt>
          <cx:pt idx="362">-2.9560443213448301e-05</cx:pt>
          <cx:pt idx="363">-8.3720258393006195e-06</cx:pt>
          <cx:pt idx="364">-0.00048184588806434001</cx:pt>
          <cx:pt idx="365">-0.0015518782811158899</cx:pt>
          <cx:pt idx="366">-0.0015648115297088501</cx:pt>
          <cx:pt idx="367">0.0056437520486565902</cx:pt>
          <cx:pt idx="368">0.0013422882841187399</cx:pt>
          <cx:pt idx="369">0.0048052972656822098</cx:pt>
          <cx:pt idx="370">-0.0064329779447968201</cx:pt>
          <cx:pt idx="371">-0.021240899953961799</cx:pt>
          <cx:pt idx="372">0.0020410110020186801</cx:pt>
          <cx:pt idx="373">0.043453478395519003</cx:pt>
          <cx:pt idx="374">0.032571545859550799</cx:pt>
          <cx:pt idx="375">0.062805939259941698</cx:pt>
          <cx:pt idx="376">0.012911514835870601</cx:pt>
          <cx:pt idx="377">0.0681698089817286</cx:pt>
          <cx:pt idx="378">0.033039206645701098</cx:pt>
          <cx:pt idx="379">0.064771399693708501</cx:pt>
          <cx:pt idx="380">0.055583390129318802</cx:pt>
          <cx:pt idx="381">0.0110867959686832</cx:pt>
          <cx:pt idx="382">0.040748154967766001</cx:pt>
          <cx:pt idx="383">-0.0147348596883362</cx:pt>
          <cx:pt idx="384">-0.017381591203237401</cx:pt>
          <cx:pt idx="385">0.000881149374265357</cx:pt>
          <cx:pt idx="386">-0.0226448440914617</cx:pt>
          <cx:pt idx="387">-0.051321830858291499</cx:pt>
          <cx:pt idx="388">-0.016240691820960901</cx:pt>
          <cx:pt idx="389">0.0047102088315858796</cx:pt>
          <cx:pt idx="390">0.00029660598748917102</cx:pt>
          <cx:pt idx="391">0.00066717352912191302</cx:pt>
          <cx:pt idx="392">0.00022062502407438399</cx:pt>
          <cx:pt idx="393">-9.7955635931817005e-05</cx:pt>
          <cx:pt idx="394">-0.00072931268657505199</cx:pt>
          <cx:pt idx="395">0.0050982241924229796</cx:pt>
          <cx:pt idx="396">0.0092834717505387906</cx:pt>
          <cx:pt idx="397">0.015947757870433801</cx:pt>
          <cx:pt idx="398">0.048944780353434698</cx:pt>
          <cx:pt idx="399">0.047809992434391602</cx:pt>
          <cx:pt idx="400">0.0433061165782469</cx:pt>
          <cx:pt idx="401">0.051518647764353297</cx:pt>
          <cx:pt idx="402">-0.031612467794398698</cx:pt>
          <cx:pt idx="403">-0.0121631685002777</cx:pt>
          <cx:pt idx="404">-0.014100291459712099</cx:pt>
          <cx:pt idx="405">-0.016552590061884798</cx:pt>
          <cx:pt idx="406">0.0485718353383374</cx:pt>
          <cx:pt idx="407">-0.017992463855882299</cx:pt>
          <cx:pt idx="408">-0.00086037193059929702</cx:pt>
          <cx:pt idx="409">0.018189652278992399</cx:pt>
          <cx:pt idx="410">0.047120011913134197</cx:pt>
          <cx:pt idx="411">0.0203905160659087</cx:pt>
          <cx:pt idx="412">-0.00041205831086092899</cx:pt>
          <cx:pt idx="413">0.042791762266670502</cx:pt>
          <cx:pt idx="414">0.00090452485178341201</cx:pt>
          <cx:pt idx="415">-4.8717965801881803e-05</cx:pt>
          <cx:pt idx="416">0.00076564609861958801</cx:pt>
          <cx:pt idx="417">0.0075005371731154203</cx:pt>
          <cx:pt idx="418">0.0045774726965751699</cx:pt>
          <cx:pt idx="419">0.00095808695841212801</cx:pt>
          <cx:pt idx="420">0.00045513600878250898</cx:pt>
          <cx:pt idx="421">0.00275369217418861</cx:pt>
          <cx:pt idx="422">0.00248577754405108</cx:pt>
          <cx:pt idx="423">0.011406256975681</cx:pt>
          <cx:pt idx="424">0.0503996959183209</cx:pt>
          <cx:pt idx="425">0.0849545182900944</cx:pt>
          <cx:pt idx="426">0.0875199619061173</cx:pt>
          <cx:pt idx="427">0.030231245098802501</cx:pt>
          <cx:pt idx="428">0.020209288333071999</cx:pt>
          <cx:pt idx="429">-0.0119983362369702</cx:pt>
          <cx:pt idx="430">-0.0460962724617087</cx:pt>
          <cx:pt idx="431">-0.069804141899998395</cx:pt>
          <cx:pt idx="432">-0.080890482858161694</cx:pt>
          <cx:pt idx="433">-0.0325195380194125</cx:pt>
          <cx:pt idx="434">-0.0221856992959579</cx:pt>
          <cx:pt idx="435">-0.032109460550874297</cx:pt>
          <cx:pt idx="436">-0.020702308493237901</cx:pt>
          <cx:pt idx="437">-0.027174335654575801</cx:pt>
          <cx:pt idx="438">0.061614514862559602</cx:pt>
          <cx:pt idx="439">0.0247313044228861</cx:pt>
          <cx:pt idx="440">0.00358062148100643</cx:pt>
          <cx:pt idx="441">0.0080793825903436606</cx:pt>
          <cx:pt idx="442">-0.022316804018335998</cx:pt>
          <cx:pt idx="443">-0.0126758856572644</cx:pt>
          <cx:pt idx="444">-0.0070838872370551</cx:pt>
          <cx:pt idx="445">0.0053754797490423696</cx:pt>
          <cx:pt idx="446">2.3081425307598501e-05</cx:pt>
          <cx:pt idx="447">-0.00018061686248910201</cx:pt>
          <cx:pt idx="448">-8.1256147937249903e-05</cx:pt>
          <cx:pt idx="449">0.00159324878420509</cx:pt>
          <cx:pt idx="450">0.0056427181675866699</cx:pt>
          <cx:pt idx="451">0.037158827359041899</cx:pt>
          <cx:pt idx="452">0.077111113744549306</cx:pt>
          <cx:pt idx="453">0.067005824038071496</cx:pt>
          <cx:pt idx="454">0.0269954911300271</cx:pt>
          <cx:pt idx="455">-0.00438238903680312</cx:pt>
          <cx:pt idx="456">-0.018029372683954999</cx:pt>
          <cx:pt idx="457">0.0088184232038619192</cx:pt>
          <cx:pt idx="458">-0.026670400207044202</cx:pt>
          <cx:pt idx="459">-0.0098203663058549599</cx:pt>
          <cx:pt idx="460">0.022786772896148898</cx:pt>
          <cx:pt idx="461">-0.0145052447019841</cx:pt>
          <cx:pt idx="462">-0.047897533575279497</cx:pt>
          <cx:pt idx="463">-0.052540753577809698</cx:pt>
          <cx:pt idx="464">-0.034734244832434702</cx:pt>
          <cx:pt idx="465">-0.00053921732812367096</cx:pt>
          <cx:pt idx="466">0.0460259747327273</cx:pt>
          <cx:pt idx="467">0.045997072530739598</cx:pt>
          <cx:pt idx="468">0.010640180869428299</cx:pt>
          <cx:pt idx="469">-0.014873693055202</cx:pt>
          <cx:pt idx="470">-0.020040472091945101</cx:pt>
          <cx:pt idx="471">-0.0049368870434420096</cx:pt>
          <cx:pt idx="472">0.0065781722105227704</cx:pt>
          <cx:pt idx="473">0.0071507750075330999</cx:pt>
          <cx:pt idx="474">-0.00204964652021243</cx:pt>
          <cx:pt idx="475">-0.00017811585428399501</cx:pt>
          <cx:pt idx="476">-2.5030485258483399e-05</cx:pt>
          <cx:pt idx="477">0.00011362710932069499</cx:pt>
          <cx:pt idx="478">0.0022653500433317598</cx:pt>
          <cx:pt idx="479">0.053624072347184602</cx:pt>
          <cx:pt idx="480">0.049506539662265002</cx:pt>
          <cx:pt idx="481">0.065833849815687698</cx:pt>
          <cx:pt idx="482">0.038977285948426102</cx:pt>
          <cx:pt idx="483">-0.0158315371697044</cx:pt>
          <cx:pt idx="484">0.0312060024340358</cx:pt>
          <cx:pt idx="485">0.0027347219638207301</cx:pt>
          <cx:pt idx="486">-0.0068198413806181803</cx:pt>
          <cx:pt idx="487">0.083504026197446499</cx:pt>
          <cx:pt idx="488">0.041201425864665298</cx:pt>
          <cx:pt idx="489">-0.035752178718410903</cx:pt>
          <cx:pt idx="490">-0.081740559079176503</cx:pt>
          <cx:pt idx="491">-0.023530746182396398</cx:pt>
          <cx:pt idx="492">-0.0145308498950139</cx:pt>
          <cx:pt idx="493">0.0049783242575659296</cx:pt>
          <cx:pt idx="494">0.087740752494732205</cx:pt>
          <cx:pt idx="495">0.067869708813760393</cx:pt>
          <cx:pt idx="496">0.0050827245166885698</cx:pt>
          <cx:pt idx="497">-0.025072477904428101</cx:pt>
          <cx:pt idx="498">-0.0224620426184233</cx:pt>
          <cx:pt idx="499">-0.0016325031655652399</cx:pt>
          <cx:pt idx="500">0.0070334153071912198</cx:pt>
          <cx:pt idx="501">0.011474903507775001</cx:pt>
          <cx:pt idx="502">0.00032236082884257801</cx:pt>
          <cx:pt idx="503">-0.00085311327089721803</cx:pt>
          <cx:pt idx="504">-0.00033541049730371699</cx:pt>
          <cx:pt idx="505">0.00024344057604865801</cx:pt>
          <cx:pt idx="506">0.00107252699360399</cx:pt>
          <cx:pt idx="507">0.070215884813684695</cx:pt>
          <cx:pt idx="508">0.00850776063629596</cx:pt>
          <cx:pt idx="509">0.030471892295310998</cx:pt>
          <cx:pt idx="510">0.039551352808077297</cx:pt>
          <cx:pt idx="511">-0.0222827057851815</cx:pt>
          <cx:pt idx="512">0.027108958836355199</cx:pt>
          <cx:pt idx="513">0.035546088296268097</cx:pt>
          <cx:pt idx="514">0.037414537626648099</cx:pt>
          <cx:pt idx="515">0.079257863152080804</cx:pt>
          <cx:pt idx="516">0.037507425062241001</cx:pt>
          <cx:pt idx="517">0.047040699379028598</cx:pt>
          <cx:pt idx="518">0.0093757176007178995</cx:pt>
          <cx:pt idx="519">0.053274327638477503</cx:pt>
          <cx:pt idx="520">0.045656643365440203</cx:pt>
          <cx:pt idx="521">0.048968105830679703</cx:pt>
          <cx:pt idx="522">0.041814525869363198</cx:pt>
          <cx:pt idx="523">0.049826619800481101</cx:pt>
          <cx:pt idx="524">-0.0025761677933622299</cx:pt>
          <cx:pt idx="525">-0.0225134506623999</cx:pt>
          <cx:pt idx="526">-0.0141117951530232</cx:pt>
          <cx:pt idx="527">-0.0075232180931563896</cx:pt>
          <cx:pt idx="528">0.0114541502772285</cx:pt>
          <cx:pt idx="529">0.0077481251245151601</cx:pt>
          <cx:pt idx="530">0.0023731667561786001</cx:pt>
          <cx:pt idx="531">-0.00027965055561320903</cx:pt>
          <cx:pt idx="532">0.00049994401183505398</cx:pt>
          <cx:pt idx="533">-0.00073523104153789902</cx:pt>
          <cx:pt idx="534">-0.0022489325234582901</cx:pt>
          <cx:pt idx="535">0.053749777330342897</cx:pt>
          <cx:pt idx="536">0.0218260226874896</cx:pt>
          <cx:pt idx="537">0.0103185340800325</cx:pt>
          <cx:pt idx="538">0.035438771150223501</cx:pt>
          <cx:pt idx="539">0.012067256652527499</cx:pt>
          <cx:pt idx="540">-0.035008214642852802</cx:pt>
          <cx:pt idx="541">-7.3575078542853996e-05</cx:pt>
          <cx:pt idx="542">0.086374451396197705</cx:pt>
          <cx:pt idx="543">0.072828490978745705</cx:pt>
          <cx:pt idx="544">0.040032215845095899</cx:pt>
          <cx:pt idx="545">0.104077149936389</cx:pt>
          <cx:pt idx="546">0.053507826992422</cx:pt>
          <cx:pt idx="547">0.043326519782802997</cx:pt>
          <cx:pt idx="548">0.046110358052282703</cx:pt>
          <cx:pt idx="549">0.0879267005930503</cx:pt>
          <cx:pt idx="550">-0.00187318852988587</cx:pt>
          <cx:pt idx="551">-0.0432869965685806</cx:pt>
          <cx:pt idx="552">-0.024921128828723299</cx:pt>
          <cx:pt idx="553">-0.0257486028441434</cx:pt>
          <cx:pt idx="554">-0.021512254051236801</cx:pt>
          <cx:pt idx="555">-0.00053182587960106005</cx:pt>
          <cx:pt idx="556">0.00270822791093718</cx:pt>
          <cx:pt idx="557">0.0055079779250744396</cx:pt>
          <cx:pt idx="558">0.00181459837801914</cx:pt>
          <cx:pt idx="559">0.0011687529113235599</cx:pt>
          <cx:pt idx="560">-6.7652195518137307e-05</cx:pt>
          <cx:pt idx="561">-0.00096160606486225895</cx:pt>
          <cx:pt idx="562">-0.0043474920645218303</cx:pt>
          <cx:pt idx="563">0.033775691001350701</cx:pt>
          <cx:pt idx="564">0.036327141262651803</cx:pt>
          <cx:pt idx="565">-0.0092259068962237799</cx:pt>
          <cx:pt idx="566">0.026551830616945899</cx:pt>
          <cx:pt idx="567">0.0043122888088136298</cx:pt>
          <cx:pt idx="568">-0.010658698011150099</cx:pt>
          <cx:pt idx="569">-0.0029657789846311202</cx:pt>
          <cx:pt idx="570">0.037707398563239097</cx:pt>
          <cx:pt idx="571">0.084421831074474304</cx:pt>
          <cx:pt idx="572">0.10189119765453</cx:pt>
          <cx:pt idx="573">0.077382039902623906</cx:pt>
          <cx:pt idx="574">0.084401071427875299</cx:pt>
          <cx:pt idx="575">-0.0066587390860523401</cx:pt>
          <cx:pt idx="576">0.0040398802735525799</cx:pt>
          <cx:pt idx="577">-0.00090889398939528296</cx:pt>
          <cx:pt idx="578">-0.0129304187716254</cx:pt>
          <cx:pt idx="579">-0.022783992524953601</cx:pt>
          <cx:pt idx="580">-0.0213898028487708</cx:pt>
          <cx:pt idx="581">-0.0302734474628709</cx:pt>
          <cx:pt idx="582">-0.0330727663756877</cx:pt>
          <cx:pt idx="583">-0.00065073498749477696</cx:pt>
          <cx:pt idx="584">0.0094361954462111406</cx:pt>
          <cx:pt idx="585">0.0025097824587348798</cx:pt>
          <cx:pt idx="586">0.0013678826330261299</cx:pt>
          <cx:pt idx="587">0.00050467156744188097</cx:pt>
          <cx:pt idx="588">-0.000717977589827301</cx:pt>
          <cx:pt idx="589">0.00049445132428775401</cx:pt>
          <cx:pt idx="590">-0.00041697126737542202</cx:pt>
          <cx:pt idx="591">0.0044344018387725897</cx:pt>
          <cx:pt idx="592">-0.033947290349105499</cx:pt>
          <cx:pt idx="593">-0.061585465342988602</cx:pt>
          <cx:pt idx="594">-0.0274442769671022</cx:pt>
          <cx:pt idx="595">-0.0112757553134897</cx:pt>
          <cx:pt idx="596">-0.031726599893015399</cx:pt>
          <cx:pt idx="597">-0.060756471325336799</cx:pt>
          <cx:pt idx="598">0.031694680348290198</cx:pt>
          <cx:pt idx="599">0.00284528255192886</cx:pt>
          <cx:pt idx="600">-0.0053349271161483398</cx:pt>
          <cx:pt idx="601">0.0039572364199712698</cx:pt>
          <cx:pt idx="602">0.0064224885657347503</cx:pt>
          <cx:pt idx="603">-0.023805528412849102</cx:pt>
          <cx:pt idx="604">0.016502064870657199</cx:pt>
          <cx:pt idx="605">0.012419266174265401</cx:pt>
          <cx:pt idx="606">-0.0036468249753870302</cx:pt>
          <cx:pt idx="607">-0.00208913064553115</cx:pt>
          <cx:pt idx="608">-0.035092810863865703</cx:pt>
          <cx:pt idx="609">-0.026582646469973999</cx:pt>
          <cx:pt idx="610">-0.029722233900740299</cx:pt>
          <cx:pt idx="611">0.012452905984879499</cx:pt>
          <cx:pt idx="612">0.0058108632342144502</cx:pt>
          <cx:pt idx="613">0.0026457239565375601</cx:pt>
          <cx:pt idx="614">0.00069531047893483199</cx:pt>
          <cx:pt idx="615">-2.2433082941575198e-05</cx:pt>
          <cx:pt idx="616">-1.46220804587811e-05</cx:pt>
          <cx:pt idx="617">0.00063713009382185401</cx:pt>
          <cx:pt idx="618">0.00046179230794416099</cx:pt>
          <cx:pt idx="619">-0.0039307603314447</cx:pt>
          <cx:pt idx="620">-0.038363063639448303</cx:pt>
          <cx:pt idx="621">-0.045179209731883302</cx:pt>
          <cx:pt idx="622">-0.093875230808103102</cx:pt>
          <cx:pt idx="623">-0.093633015727370594</cx:pt>
          <cx:pt idx="624">-0.089555766199245795</cx:pt>
          <cx:pt idx="625">-0.060516300133894502</cx:pt>
          <cx:pt idx="626">-0.0337740975412417</cx:pt>
          <cx:pt idx="627">-0.035023241917295098</cx:pt>
          <cx:pt idx="628">-0.082943329307451297</cx:pt>
          <cx:pt idx="629">0.0037992112111743599</cx:pt>
          <cx:pt idx="630">0.035211547927230899</cx:pt>
          <cx:pt idx="631">0.020025100712046998</cx:pt>
          <cx:pt idx="632">0.0021878421690488701</cx:pt>
          <cx:pt idx="633">-0.0039433348648877297</cx:pt>
          <cx:pt idx="634">-0.039007683572925299</cx:pt>
          <cx:pt idx="635">-0.061805877112400397</cx:pt>
          <cx:pt idx="636">-0.037506812563495001</cx:pt>
          <cx:pt idx="637">-0.028250171311964601</cx:pt>
          <cx:pt idx="638">-0.014635309693633801</cx:pt>
          <cx:pt idx="639">0.00536885867083523</cx:pt>
          <cx:pt idx="640">0.00056534760169651803</cx:pt>
          <cx:pt idx="641">0.00027941920299410502</cx:pt>
          <cx:pt idx="642">0.00029393047224657499</cx:pt>
          <cx:pt idx="643">-0.00032211863108170098</cx:pt>
          <cx:pt idx="644">-7.5362720953448901e-06</cx:pt>
          <cx:pt idx="645">-7.69278700231279e-05</cx:pt>
          <cx:pt idx="646">0.0017678502138428001</cx:pt>
          <cx:pt idx="647">0.0036862103587917698</cx:pt>
          <cx:pt idx="648">-0.020284028851378502</cx:pt>
          <cx:pt idx="649">-0.013697945714736299</cx:pt>
          <cx:pt idx="650">-0.024481003114831</cx:pt>
          <cx:pt idx="651">-0.040916969460268099</cx:pt>
          <cx:pt idx="652">-0.055797738188916</cx:pt>
          <cx:pt idx="653">0.014464595987045</cx:pt>
          <cx:pt idx="654">0.035011807162906701</cx:pt>
          <cx:pt idx="655">0.026707904908509002</cx:pt>
          <cx:pt idx="656">-0.022460628312258299</cx:pt>
          <cx:pt idx="657">0.00016836711647693801</cx:pt>
          <cx:pt idx="658">-0.020195430664085901</cx:pt>
          <cx:pt idx="659">0.015538910852270301</cx:pt>
          <cx:pt idx="660">-0.026553639932815998</cx:pt>
          <cx:pt idx="661">-0.033365170703201601</cx:pt>
          <cx:pt idx="662">-0.063863586445796802</cx:pt>
          <cx:pt idx="663">-0.040860402761885198</cx:pt>
          <cx:pt idx="664">-0.041257535363614199</cx:pt>
          <cx:pt idx="665">-0.018017546245588899</cx:pt>
          <cx:pt idx="666">-0.0060105886207095097</cx:pt>
          <cx:pt idx="667">-0.00386865451004505</cx:pt>
          <cx:pt idx="668">0.00142883797306509</cx:pt>
          <cx:pt idx="669">0.00075684697627706899</cx:pt>
          <cx:pt idx="670">0.00140891299068791</cx:pt>
          <cx:pt idx="671">0.000178042606342998</cx:pt>
          <cx:pt idx="672">-0.00016685714275512301</cx:pt>
          <cx:pt idx="673">0.00055385456703328404</cx:pt>
          <cx:pt idx="674">-0.000222339546889867</cx:pt>
          <cx:pt idx="675">0.0062114167580240298</cx:pt>
          <cx:pt idx="676">0.010473431970723099</cx:pt>
          <cx:pt idx="677">-0.0139197444960509</cx:pt>
          <cx:pt idx="678">-0.015359206361761701</cx:pt>
          <cx:pt idx="679">0.0052554825577311899</cx:pt>
          <cx:pt idx="680">0.0230013495313349</cx:pt>
          <cx:pt idx="681">0.0048437196928846904</cx:pt>
          <cx:pt idx="682">0.014355818172530699</cx:pt>
          <cx:pt idx="683">0.0139755408559984</cx:pt>
          <cx:pt idx="684">0.0303248957798741</cx:pt>
          <cx:pt idx="685">0.080778472071842994</cx:pt>
          <cx:pt idx="686">0.058569357688710001</cx:pt>
          <cx:pt idx="687">0.0152500347745424</cx:pt>
          <cx:pt idx="688">-0.041391559247372402</cx:pt>
          <cx:pt idx="689">-0.035565985527019499</cx:pt>
          <cx:pt idx="690">-0.041129787207138502</cx:pt>
          <cx:pt idx="691">-0.046246286122211898</cx:pt>
          <cx:pt idx="692">-0.030002756709907</cx:pt>
          <cx:pt idx="693">-0.0075519005122348304</cx:pt>
          <cx:pt idx="694">-0.0016309706367182901</cx:pt>
          <cx:pt idx="695">-0.0028657175111874902</cx:pt>
          <cx:pt idx="696">0.00039562320085682499</cx:pt>
          <cx:pt idx="697">0.00033524400048344001</cx:pt>
          <cx:pt idx="698">-0.00087918552479512998</cx:pt>
          <cx:pt idx="699">-0.00054850987488355403</cx:pt>
          <cx:pt idx="700">0.000701118072684596</cx:pt>
          <cx:pt idx="701">-0.000179225138430011</cx:pt>
          <cx:pt idx="702">0.00036044943306809499</cx:pt>
          <cx:pt idx="703">0.00093161159017217995</cx:pt>
          <cx:pt idx="704">0.0052028461577076903</cx:pt>
          <cx:pt idx="705">-0.00114331968713125</cx:pt>
          <cx:pt idx="706">-0.014797831792883499</cx:pt>
          <cx:pt idx="707">-0.017414423199890401</cx:pt>
          <cx:pt idx="708">-0.00039063779294374701</cx:pt>
          <cx:pt idx="709">0.0099057749231626704</cx:pt>
          <cx:pt idx="710">-0.00873586033709693</cx:pt>
          <cx:pt idx="711">-0.014502192863935099</cx:pt>
          <cx:pt idx="712">0.034602295411994</cx:pt>
          <cx:pt idx="713">0.042734095262839597</cx:pt>
          <cx:pt idx="714">0.0018370383535075601</cx:pt>
          <cx:pt idx="715">-0.0228280076616195</cx:pt>
          <cx:pt idx="716">-0.019789139816507699</cx:pt>
          <cx:pt idx="717">-0.021072389343711199</cx:pt>
          <cx:pt idx="718">-0.0183022009326902</cx:pt>
          <cx:pt idx="719">-0.013336973896634199</cx:pt>
          <cx:pt idx="720">-0.0081682271619464997</cx:pt>
          <cx:pt idx="721">-0.0042982469069082997</cx:pt>
          <cx:pt idx="722">-0.0038159318757771499</cx:pt>
          <cx:pt idx="723">-0.0026090938727461399</cx:pt>
          <cx:pt idx="724">-0.00026682769813105798</cx:pt>
          <cx:pt idx="725">0.000104798552202363</cx:pt>
          <cx:pt idx="726">-0.00068699977908242204</cx:pt>
          <cx:pt idx="727">0.000356143158914789</cx:pt>
          <cx:pt idx="728">-0.00032366058022661098</cx:pt>
          <cx:pt idx="729">-8.4444381638272806e-06</cx:pt>
          <cx:pt idx="730">0.00036253526848362502</cx:pt>
          <cx:pt idx="731">-0.00034477463454690997</cx:pt>
          <cx:pt idx="732">-0.00023745901068557499</cx:pt>
          <cx:pt idx="733">0.00037456243552750598</cx:pt>
          <cx:pt idx="734">-0.0010257548359543401</cx:pt>
          <cx:pt idx="735">-0.00173417441977814</cx:pt>
          <cx:pt idx="736">0.00152744680939409</cx:pt>
          <cx:pt idx="737">0.0015170147842059601</cx:pt>
          <cx:pt idx="738">-2.4554037970344001e-05</cx:pt>
          <cx:pt idx="739">-0.0026378326110413999</cx:pt>
          <cx:pt idx="740">-0.0026348813661008401</cx:pt>
          <cx:pt idx="741">0.0029060884759274101</cx:pt>
          <cx:pt idx="742">-0.0018080870702293301</cx:pt>
          <cx:pt idx="743">-0.00064813092921824696</cx:pt>
          <cx:pt idx="744">0.0058276055120894399</cx:pt>
          <cx:pt idx="745">0.0060116195533975198</cx:pt>
          <cx:pt idx="746">0.000462265363979967</cx:pt>
          <cx:pt idx="747">0.00010465964203943099</cx:pt>
          <cx:pt idx="748">-0.00095959990076873803</cx:pt>
          <cx:pt idx="749">0.00025430178888360299</cx:pt>
          <cx:pt idx="750">0.00091186923595445296</cx:pt>
          <cx:pt idx="751">-0.00031624947913124499</cx:pt>
          <cx:pt idx="752">0.000122739933304079</cx:pt>
          <cx:pt idx="753">-0.0012643774800026699</cx:pt>
          <cx:pt idx="754">0.00044724971073778898</cx:pt>
          <cx:pt idx="755">0.00039084037045187902</cx:pt>
          <cx:pt idx="756">-0.000311264134949477</cx:pt>
          <cx:pt idx="757">0.000101860287571418</cx:pt>
          <cx:pt idx="758">-0.00067148578453149596</cx:pt>
          <cx:pt idx="759">-0.00032205792088696298</cx:pt>
          <cx:pt idx="760">0.000202700217318144</cx:pt>
          <cx:pt idx="761">-0.00097965291026574507</cx:pt>
          <cx:pt idx="762">-0.00099513697136194507</cx:pt>
          <cx:pt idx="763">-0.00033339697534849502</cx:pt>
          <cx:pt idx="764">2.00049923870033e-05</cx:pt>
          <cx:pt idx="765">-0.00012308811209742399</cx:pt>
          <cx:pt idx="766">0.0010057944338546501</cx:pt>
          <cx:pt idx="767">0.00061601912263942302</cx:pt>
          <cx:pt idx="768">0.00041047702750875902</cx:pt>
          <cx:pt idx="769">-0.000224449410769733</cx:pt>
          <cx:pt idx="770">0.0010376700692264901</cx:pt>
          <cx:pt idx="771">0.00091543750964561495</cx:pt>
          <cx:pt idx="772">0.0035547686092580401</cx:pt>
          <cx:pt idx="773">0.0019282519497133301</cx:pt>
          <cx:pt idx="774">0.000220552378102051</cx:pt>
          <cx:pt idx="775">0.00033276653652761597</cx:pt>
          <cx:pt idx="776">9.0182531183747105e-05</cx:pt>
          <cx:pt idx="777">-0.00027135197222235001</cx:pt>
          <cx:pt idx="778">-0.00033668562195588402</cx:pt>
          <cx:pt idx="779">-0.00091418320446973297</cx:pt>
          <cx:pt idx="780">-0.00030122801918016902</cx:pt>
          <cx:pt idx="781">-8.3946473149490994e-05</cx:pt>
          <cx:pt idx="782">-0.00015847231547956399</cx:pt>
          <cx:pt idx="783">-0.00059513297309861802</cx:pt>
          <cx:pt idx="784">-0.00057021347599826248</cx:pt>
          <cx:pt idx="785">-0.002876457432085225</cx:pt>
          <cx:pt idx="786">-0.0060761975814033753</cx:pt>
          <cx:pt idx="787">-0.0092137822434912742</cx:pt>
          <cx:pt idx="788">-0.016495537005896926</cx:pt>
          <cx:pt idx="789">-0.016752359566078401</cx:pt>
          <cx:pt idx="790">-0.0140952896613444</cx:pt>
          <cx:pt idx="791">-0.011093888674264925</cx:pt>
          <cx:pt idx="792">-0.0090635945342651507</cx:pt>
          <cx:pt idx="793">-0.0022790405112719826</cx:pt>
          <cx:pt idx="794">-0.0042832602101608996</cx:pt>
          <cx:pt idx="795">0.0027490000600446001</cx:pt>
          <cx:pt idx="796">0.00058688878246093245</cx:pt>
          <cx:pt idx="797">0.0085530234740936757</cx:pt>
          <cx:pt idx="798">0.020662474166161099</cx:pt>
          <cx:pt idx="799">0.0097804922690422243</cx:pt>
          <cx:pt idx="800">0.016420350127381127</cx:pt>
          <cx:pt idx="801">0.016605048832593599</cx:pt>
          <cx:pt idx="802">0.020165289568650799</cx:pt>
          <cx:pt idx="803">0.016101122209841976</cx:pt>
          <cx:pt idx="804">0.0139523202709781</cx:pt>
          <cx:pt idx="805">0.0028579757151802249</cx:pt>
          <cx:pt idx="806">-0.0050311946145977253</cx:pt>
          <cx:pt idx="807">-0.001537677661279675</cx:pt>
          <cx:pt idx="808">-0.00081537145291548253</cx:pt>
          <cx:pt idx="809">-8.3942081298694248e-05</cx:pt>
          <cx:pt idx="810">-9.84756883297345e-05</cx:pt>
          <cx:pt idx="811">-0.0011182435390801626</cx:pt>
          <cx:pt idx="812">-0.00048191250877343498</cx:pt>
          <cx:pt idx="813">-0.0052342066457575749</cx:pt>
          <cx:pt idx="814">-0.010522710114618625</cx:pt>
          <cx:pt idx="815">-0.014556712044056124</cx:pt>
          <cx:pt idx="816">-0.025616668412268499</cx:pt>
          <cx:pt idx="817">-0.023247806355571599</cx:pt>
          <cx:pt idx="818">-0.023596132151383949</cx:pt>
          <cx:pt idx="819">-0.017192513761312575</cx:pt>
          <cx:pt idx="820">-0.01454809692120885</cx:pt>
          <cx:pt idx="821">-0.020117199107061275</cx:pt>
          <cx:pt idx="822">-0.01363983115318535</cx:pt>
          <cx:pt idx="823">-0.021512372228173825</cx:pt>
          <cx:pt idx="824">-0.01727150062183835</cx:pt>
          <cx:pt idx="825">0.0068576270957486753</cx:pt>
          <cx:pt idx="826">0.021725024091424499</cx:pt>
          <cx:pt idx="827">0.013110544800218549</cx:pt>
          <cx:pt idx="828">0.0093687593556851505</cx:pt>
          <cx:pt idx="829">0.00634803678364245</cx:pt>
          <cx:pt idx="830">0.0091584521983767257</cx:pt>
          <cx:pt idx="831">0.019629438617509223</cx:pt>
          <cx:pt idx="832">0.0087150700284197996</cx:pt>
          <cx:pt idx="833">-0.0050300134762871996</cx:pt>
          <cx:pt idx="834">-0.0031397565672979999</cx:pt>
          <cx:pt idx="835">-0.00032487766228028498</cx:pt>
          <cx:pt idx="836">6.1840587193740494e-05</cx:pt>
          <cx:pt idx="837">-8.02674976132925e-05</cx:pt>
          <cx:pt idx="838">0.0001891007386217035</cx:pt>
          <cx:pt idx="839">-0.0010633641033003249</cx:pt>
          <cx:pt idx="840">-9.7695477855101252e-05</cx:pt>
          <cx:pt idx="841">-0.005989752700688575</cx:pt>
          <cx:pt idx="842">-0.014419892643733424</cx:pt>
          <cx:pt idx="843">-0.017275647663665777</cx:pt>
          <cx:pt idx="844">-0.030791296186504249</cx:pt>
          <cx:pt idx="845">-0.026933363943321249</cx:pt>
          <cx:pt idx="846">-0.035193772341944748</cx:pt>
          <cx:pt idx="847">-0.027478902082354501</cx:pt>
          <cx:pt idx="848">-0.03432659676688625</cx:pt>
          <cx:pt idx="849">-0.025829333264305001</cx:pt>
          <cx:pt idx="850">-0.040647646318746247</cx:pt>
          <cx:pt idx="851">-0.061792031764508752</cx:pt>
          <cx:pt idx="852">-0.039943896896043753</cx:pt>
          <cx:pt idx="853">0.010383573475172925</cx:pt>
          <cx:pt idx="854">0.0081333719830783743</cx:pt>
          <cx:pt idx="855">0.016427703687387</cx:pt>
          <cx:pt idx="856">0.015434020055250051</cx:pt>
          <cx:pt idx="857">-0.0083999524208564994</cx:pt>
          <cx:pt idx="858">-0.0037514897681089998</cx:pt>
          <cx:pt idx="859">0.0101992023202041</cx:pt>
          <cx:pt idx="860">-0.004780261750406075</cx:pt>
          <cx:pt idx="861">-0.0134125777962141</cx:pt>
          <cx:pt idx="862">-0.0013416387088184675</cx:pt>
          <cx:pt idx="863">0.00079633473166135249</cx:pt>
          <cx:pt idx="864">-0.00012352097775388676</cx:pt>
          <cx:pt idx="865">-0.00016050256904941249</cx:pt>
          <cx:pt idx="866">-2.84166794170495e-05</cx:pt>
          <cx:pt idx="867">-0.00082309466136184497</cx:pt>
          <cx:pt idx="868">-0.00098681052879392257</cx:pt>
          <cx:pt idx="869">-0.0086124262851775494</cx:pt>
          <cx:pt idx="870">-0.021470746314436524</cx:pt>
          <cx:pt idx="871">-0.025546166557826249</cx:pt>
          <cx:pt idx="872">-0.033604647066112499</cx:pt>
          <cx:pt idx="873">-0.034246358810451252</cx:pt>
          <cx:pt idx="874">-0.037998049452976253</cx:pt>
          <cx:pt idx="875">-0.0430582963945495</cx:pt>
          <cx:pt idx="876">-0.049404518547854499</cx:pt>
          <cx:pt idx="877">-0.032413566173106749</cx:pt>
          <cx:pt idx="878">-0.04570387862967875</cx:pt>
          <cx:pt idx="879">-0.051539413536928501</cx:pt>
          <cx:pt idx="880">-0.018873181821432002</cx:pt>
          <cx:pt idx="881">0.0212581731654026</cx:pt>
          <cx:pt idx="882">0.011445763797110851</cx:pt>
          <cx:pt idx="883">0.016408139694527226</cx:pt>
          <cx:pt idx="884">-0.00057021347599826248</cx:pt>
          <cx:pt idx="885">-0.002876457432085225</cx:pt>
          <cx:pt idx="886">-0.0060761975814033753</cx:pt>
          <cx:pt idx="887">-0.0092137822434912742</cx:pt>
          <cx:pt idx="888">-0.016495537005896926</cx:pt>
          <cx:pt idx="889">-0.016752359566078401</cx:pt>
          <cx:pt idx="890">-0.0140952896613444</cx:pt>
          <cx:pt idx="891">-0.011093888674264925</cx:pt>
          <cx:pt idx="892">-0.0090635945342651507</cx:pt>
          <cx:pt idx="893">-0.0022790405112719826</cx:pt>
          <cx:pt idx="894">-0.0042832602101608996</cx:pt>
          <cx:pt idx="895">0.0027490000600446001</cx:pt>
          <cx:pt idx="896">0.00058688878246093245</cx:pt>
          <cx:pt idx="897">0.0085530234740936757</cx:pt>
          <cx:pt idx="898">0.020662474166161099</cx:pt>
          <cx:pt idx="899">0.0097804922690422243</cx:pt>
          <cx:pt idx="900">0.016420350127381127</cx:pt>
          <cx:pt idx="901">0.016605048832593599</cx:pt>
          <cx:pt idx="902">0.020165289568650799</cx:pt>
          <cx:pt idx="903">0.016101122209841976</cx:pt>
          <cx:pt idx="904">0.0139523202709781</cx:pt>
          <cx:pt idx="905">0.0028579757151802249</cx:pt>
          <cx:pt idx="906">-0.0050311946145977253</cx:pt>
          <cx:pt idx="907">-0.001537677661279675</cx:pt>
          <cx:pt idx="908">-0.00081537145291548253</cx:pt>
          <cx:pt idx="909">-8.3942081298694248e-05</cx:pt>
          <cx:pt idx="910">-9.84756883297345e-05</cx:pt>
          <cx:pt idx="911">-0.0011182435390801626</cx:pt>
          <cx:pt idx="912">-0.00048191250877343498</cx:pt>
          <cx:pt idx="913">-0.0052342066457575749</cx:pt>
          <cx:pt idx="914">-0.010522710114618625</cx:pt>
          <cx:pt idx="915">-0.014556712044056124</cx:pt>
          <cx:pt idx="916">-0.025616668412268499</cx:pt>
          <cx:pt idx="917">-0.023247806355571599</cx:pt>
          <cx:pt idx="918">-0.023596132151383949</cx:pt>
          <cx:pt idx="919">-0.017192513761312575</cx:pt>
          <cx:pt idx="920">-0.01454809692120885</cx:pt>
          <cx:pt idx="921">-0.020117199107061275</cx:pt>
          <cx:pt idx="922">-0.01363983115318535</cx:pt>
          <cx:pt idx="923">-0.021512372228173825</cx:pt>
          <cx:pt idx="924">-0.01727150062183835</cx:pt>
          <cx:pt idx="925">0.0068576270957486753</cx:pt>
          <cx:pt idx="926">0.021725024091424499</cx:pt>
          <cx:pt idx="927">0.013110544800218549</cx:pt>
          <cx:pt idx="928">0.0093687593556851505</cx:pt>
          <cx:pt idx="929">0.00634803678364245</cx:pt>
          <cx:pt idx="930">0.0091584521983767257</cx:pt>
          <cx:pt idx="931">0.019629438617509223</cx:pt>
          <cx:pt idx="932">0.0087150700284197996</cx:pt>
          <cx:pt idx="933">-0.0050300134762871996</cx:pt>
          <cx:pt idx="934">-0.0031397565672979999</cx:pt>
          <cx:pt idx="935">-0.00032487766228028498</cx:pt>
          <cx:pt idx="936">6.1840587193740494e-05</cx:pt>
          <cx:pt idx="937">-8.02674976132925e-05</cx:pt>
          <cx:pt idx="938">0.0001891007386217035</cx:pt>
          <cx:pt idx="939">-0.0010633641033003249</cx:pt>
          <cx:pt idx="940">-9.7695477855101252e-05</cx:pt>
          <cx:pt idx="941">-0.005989752700688575</cx:pt>
          <cx:pt idx="942">-0.014419892643733424</cx:pt>
          <cx:pt idx="943">-0.017275647663665777</cx:pt>
          <cx:pt idx="944">-0.030791296186504249</cx:pt>
          <cx:pt idx="945">-0.026933363943321249</cx:pt>
          <cx:pt idx="946">-0.035193772341944748</cx:pt>
          <cx:pt idx="947">-0.027478902082354501</cx:pt>
          <cx:pt idx="948">-0.03432659676688625</cx:pt>
          <cx:pt idx="949">-0.025829333264305001</cx:pt>
          <cx:pt idx="950">-0.040647646318746247</cx:pt>
          <cx:pt idx="951">-0.061792031764508752</cx:pt>
          <cx:pt idx="952">-0.039943896896043753</cx:pt>
          <cx:pt idx="953">0.010383573475172925</cx:pt>
          <cx:pt idx="954">0.0081333719830783743</cx:pt>
          <cx:pt idx="955">0.016427703687387</cx:pt>
          <cx:pt idx="956">0.015434020055250051</cx:pt>
          <cx:pt idx="957">-0.0083999524208564994</cx:pt>
          <cx:pt idx="958">-0.0037514897681089998</cx:pt>
          <cx:pt idx="959">0.0101992023202041</cx:pt>
          <cx:pt idx="960">-0.004780261750406075</cx:pt>
          <cx:pt idx="961">-0.0134125777962141</cx:pt>
          <cx:pt idx="962">-0.0013416387088184675</cx:pt>
          <cx:pt idx="963">0.00079633473166135249</cx:pt>
          <cx:pt idx="964">-0.00012352097775388676</cx:pt>
          <cx:pt idx="965">-0.00016050256904941249</cx:pt>
          <cx:pt idx="966">-2.84166794170495e-05</cx:pt>
          <cx:pt idx="967">-0.00082309466136184497</cx:pt>
          <cx:pt idx="968">-0.00098681052879392257</cx:pt>
          <cx:pt idx="969">-0.0086124262851775494</cx:pt>
          <cx:pt idx="970">-0.021470746314436524</cx:pt>
          <cx:pt idx="971">-0.025546166557826249</cx:pt>
          <cx:pt idx="972">-0.033604647066112499</cx:pt>
          <cx:pt idx="973">-0.034246358810451252</cx:pt>
          <cx:pt idx="974">-0.037998049452976253</cx:pt>
          <cx:pt idx="975">-0.0430582963945495</cx:pt>
          <cx:pt idx="976">-0.049404518547854499</cx:pt>
          <cx:pt idx="977">-0.032413566173106749</cx:pt>
          <cx:pt idx="978">-0.04570387862967875</cx:pt>
          <cx:pt idx="979">-0.051539413536928501</cx:pt>
          <cx:pt idx="980">-0.018873181821432002</cx:pt>
          <cx:pt idx="981">0.0212581731654026</cx:pt>
          <cx:pt idx="982">0.011445763797110851</cx:pt>
          <cx:pt idx="983">0.016408139694527226</cx:pt>
          <cx:pt idx="984">-0.00057021347599826248</cx:pt>
          <cx:pt idx="985">-0.002876457432085225</cx:pt>
          <cx:pt idx="986">-0.0060761975814033753</cx:pt>
          <cx:pt idx="987">-0.0092137822434912742</cx:pt>
          <cx:pt idx="988">-0.016495537005896926</cx:pt>
          <cx:pt idx="989">-0.016752359566078401</cx:pt>
          <cx:pt idx="990">-0.0140952896613444</cx:pt>
          <cx:pt idx="991">-0.011093888674264925</cx:pt>
          <cx:pt idx="992">-0.0090635945342651507</cx:pt>
          <cx:pt idx="993">-0.0022790405112719826</cx:pt>
          <cx:pt idx="994">-0.0042832602101608996</cx:pt>
          <cx:pt idx="995">0.0027490000600446001</cx:pt>
          <cx:pt idx="996">0.00058688878246093245</cx:pt>
          <cx:pt idx="997">0.0085530234740936757</cx:pt>
          <cx:pt idx="998">0.020662474166161099</cx:pt>
          <cx:pt idx="999">0.0097804922690422243</cx:pt>
          <cx:pt idx="1000">0.016420350127381127</cx:pt>
          <cx:pt idx="1001">0.016605048832593599</cx:pt>
          <cx:pt idx="1002">0.020165289568650799</cx:pt>
          <cx:pt idx="1003">0.016101122209841976</cx:pt>
          <cx:pt idx="1004">0.0139523202709781</cx:pt>
          <cx:pt idx="1005">0.0028579757151802249</cx:pt>
          <cx:pt idx="1006">-0.0050311946145977253</cx:pt>
          <cx:pt idx="1007">-0.001537677661279675</cx:pt>
          <cx:pt idx="1008">-0.00081537145291548253</cx:pt>
          <cx:pt idx="1009">-8.3942081298694248e-05</cx:pt>
          <cx:pt idx="1010">-9.84756883297345e-05</cx:pt>
          <cx:pt idx="1011">-0.0011182435390801626</cx:pt>
          <cx:pt idx="1012">-0.00048191250877343498</cx:pt>
          <cx:pt idx="1013">-0.0052342066457575749</cx:pt>
          <cx:pt idx="1014">-0.010522710114618625</cx:pt>
          <cx:pt idx="1015">-0.014556712044056124</cx:pt>
          <cx:pt idx="1016">-0.025616668412268499</cx:pt>
          <cx:pt idx="1017">-0.023247806355571599</cx:pt>
          <cx:pt idx="1018">-0.023596132151383949</cx:pt>
          <cx:pt idx="1019">-0.017192513761312575</cx:pt>
          <cx:pt idx="1020">-0.01454809692120885</cx:pt>
          <cx:pt idx="1021">-0.020117199107061275</cx:pt>
          <cx:pt idx="1022">-0.01363983115318535</cx:pt>
          <cx:pt idx="1023">-0.021512372228173825</cx:pt>
          <cx:pt idx="1024">-0.01727150062183835</cx:pt>
          <cx:pt idx="1025">0.0068576270957486753</cx:pt>
          <cx:pt idx="1026">0.021725024091424499</cx:pt>
          <cx:pt idx="1027">0.013110544800218549</cx:pt>
          <cx:pt idx="1028">0.0093687593556851505</cx:pt>
          <cx:pt idx="1029">0.00634803678364245</cx:pt>
          <cx:pt idx="1030">0.0091584521983767257</cx:pt>
          <cx:pt idx="1031">0.019629438617509223</cx:pt>
          <cx:pt idx="1032">0.0087150700284197996</cx:pt>
          <cx:pt idx="1033">-0.0050300134762871996</cx:pt>
          <cx:pt idx="1034">-0.0031397565672979999</cx:pt>
          <cx:pt idx="1035">-0.00032487766228028498</cx:pt>
          <cx:pt idx="1036">6.1840587193740494e-05</cx:pt>
          <cx:pt idx="1037">-8.02674976132925e-05</cx:pt>
          <cx:pt idx="1038">0.0001891007386217035</cx:pt>
          <cx:pt idx="1039">-0.0010633641033003249</cx:pt>
          <cx:pt idx="1040">-9.7695477855101252e-05</cx:pt>
          <cx:pt idx="1041">-0.005989752700688575</cx:pt>
          <cx:pt idx="1042">-0.014419892643733424</cx:pt>
          <cx:pt idx="1043">-0.017275647663665777</cx:pt>
          <cx:pt idx="1044">-0.030791296186504249</cx:pt>
          <cx:pt idx="1045">-0.026933363943321249</cx:pt>
          <cx:pt idx="1046">-0.035193772341944748</cx:pt>
          <cx:pt idx="1047">-0.027478902082354501</cx:pt>
          <cx:pt idx="1048">-0.03432659676688625</cx:pt>
          <cx:pt idx="1049">-0.025829333264305001</cx:pt>
          <cx:pt idx="1050">-0.040647646318746247</cx:pt>
          <cx:pt idx="1051">-0.061792031764508752</cx:pt>
          <cx:pt idx="1052">-0.039943896896043753</cx:pt>
          <cx:pt idx="1053">0.010383573475172925</cx:pt>
          <cx:pt idx="1054">0.0081333719830783743</cx:pt>
          <cx:pt idx="1055">0.016427703687387</cx:pt>
          <cx:pt idx="1056">0.015434020055250051</cx:pt>
          <cx:pt idx="1057">-0.0083999524208564994</cx:pt>
          <cx:pt idx="1058">-0.0037514897681089998</cx:pt>
          <cx:pt idx="1059">0.0101992023202041</cx:pt>
          <cx:pt idx="1060">-0.004780261750406075</cx:pt>
          <cx:pt idx="1061">-0.0134125777962141</cx:pt>
          <cx:pt idx="1062">-0.0013416387088184675</cx:pt>
          <cx:pt idx="1063">0.00079633473166135249</cx:pt>
          <cx:pt idx="1064">-0.00012352097775388676</cx:pt>
          <cx:pt idx="1065">-0.00016050256904941249</cx:pt>
          <cx:pt idx="1066">-2.84166794170495e-05</cx:pt>
          <cx:pt idx="1067">-0.00082309466136184497</cx:pt>
          <cx:pt idx="1068">-0.00098681052879392257</cx:pt>
          <cx:pt idx="1069">-0.0086124262851775494</cx:pt>
          <cx:pt idx="1070">-0.021470746314436524</cx:pt>
          <cx:pt idx="1071">-0.025546166557826249</cx:pt>
          <cx:pt idx="1072">-0.033604647066112499</cx:pt>
          <cx:pt idx="1073">-0.034246358810451252</cx:pt>
          <cx:pt idx="1074">-0.037998049452976253</cx:pt>
          <cx:pt idx="1075">-0.0430582963945495</cx:pt>
          <cx:pt idx="1076">-0.049404518547854499</cx:pt>
          <cx:pt idx="1077">-0.032413566173106749</cx:pt>
          <cx:pt idx="1078">-0.04570387862967875</cx:pt>
          <cx:pt idx="1079">-0.051539413536928501</cx:pt>
          <cx:pt idx="1080">-0.018873181821432002</cx:pt>
          <cx:pt idx="1081">0.0212581731654026</cx:pt>
          <cx:pt idx="1082">0.011445763797110851</cx:pt>
          <cx:pt idx="1083">0.016408139694527226</cx:pt>
        </cx:lvl>
      </cx:numDim>
    </cx:data>
    <cx:data id="172">
      <cx:numDim type="val">
        <cx:f>Sheet2!$FQ$1:$FQ$1084</cx:f>
        <cx:lvl ptCount="1084" formatCode="0.00E+00">
          <cx:pt idx="0">8.3487381463065395e-05</cx:pt>
          <cx:pt idx="1">0.000130122867873952</cx:pt>
          <cx:pt idx="2">0.00010724962059012701</cx:pt>
          <cx:pt idx="3">0.000248754448733069</cx:pt>
          <cx:pt idx="4">0.00010357331976890501</cx:pt>
          <cx:pt idx="5">-0.00045210494266198199</cx:pt>
          <cx:pt idx="6">0.00031136791337567701</cx:pt>
          <cx:pt idx="7">0.00023898881320080399</cx:pt>
          <cx:pt idx="8">0.00048937848333893198</cx:pt>
          <cx:pt idx="9">-0.00063446217819892797</cx:pt>
          <cx:pt idx="10">-0.00059895615325712302</cx:pt>
          <cx:pt idx="11">4.1591202724692599e-05</cx:pt>
          <cx:pt idx="12">-0.00063965102021006505</cx:pt>
          <cx:pt idx="13">-0.00037951281234630999</cx:pt>
          <cx:pt idx="14">0.00062916348817413704</cx:pt>
          <cx:pt idx="15">-0.00022609146546777699</cx:pt>
          <cx:pt idx="16">-0.000320476566891197</cx:pt>
          <cx:pt idx="17">-8.5563671990175196e-05</cx:pt>
          <cx:pt idx="18">0.00024967473089725902</cx:pt>
          <cx:pt idx="19">-0.00032401306766385401</cx:pt>
          <cx:pt idx="20">0.00047793981299106399</cx:pt>
          <cx:pt idx="21">0.00119665096760742</cx:pt>
          <cx:pt idx="22">0.00020004883499127101</cx:pt>
          <cx:pt idx="23">-0.00081218085060720101</cx:pt>
          <cx:pt idx="24">0.00017705490550216601</cx:pt>
          <cx:pt idx="25">-0.00014820066198502401</cx:pt>
          <cx:pt idx="26">0.00011644153642501901</cx:pt>
          <cx:pt idx="27">-0.000174416880016544</cx:pt>
          <cx:pt idx="28">0.00057430631365393097</cx:pt>
          <cx:pt idx="29">0.00048612064083492098</cx:pt>
          <cx:pt idx="30">0.00068159311253495301</cx:pt>
          <cx:pt idx="31">0.00038582389305056003</cx:pt>
          <cx:pt idx="32">0.00033887405051395898</cx:pt>
          <cx:pt idx="33">-0.00015451361686919199</cx:pt>
          <cx:pt idx="34">-0.0012809866105184199</cx:pt>
          <cx:pt idx="35">-0.0025395953583642098</cx:pt>
          <cx:pt idx="36">-0.0030472802280109</cx:pt>
          <cx:pt idx="37">-0.0021045792112332901</cx:pt>
          <cx:pt idx="38">-0.00127594457889025</cx:pt>
          <cx:pt idx="39">-0.0018005109902418501</cx:pt>
          <cx:pt idx="40">-0.0036004327055860698</cx:pt>
          <cx:pt idx="41">-0.0029060664746834702</cx:pt>
          <cx:pt idx="42">-0.00064585635435698103</cx:pt>
          <cx:pt idx="43">-0.00063630475715415196</cx:pt>
          <cx:pt idx="44">-0.00054836991175563697</cx:pt>
          <cx:pt idx="45">-0.00063506976126456</cx:pt>
          <cx:pt idx="46">-0.0015301650931120699</cx:pt>
          <cx:pt idx="47">-0.00169669213046159</cx:pt>
          <cx:pt idx="48">-0.00059082089642037297</cx:pt>
          <cx:pt idx="49">-0.0012574253677014699</cx:pt>
          <cx:pt idx="50">-0.0018544545816276</cx:pt>
          <cx:pt idx="51">-0.00122950449447979</cx:pt>
          <cx:pt idx="52">4.4398901469657003e-05</cx:pt>
          <cx:pt idx="53">0.00040535972515200902</cx:pt>
          <cx:pt idx="54">-7.4813564078883405e-05</cx:pt>
          <cx:pt idx="55">0.00071901760349639605</cx:pt>
          <cx:pt idx="56">-7.6366144871058299e-05</cx:pt>
          <cx:pt idx="57">3.2513877734429998e-05</cx:pt>
          <cx:pt idx="58">0.00026686605171091001</cx:pt>
          <cx:pt idx="59">0.00044237293015210498</cx:pt>
          <cx:pt idx="60">0.000321755584502881</cx:pt>
          <cx:pt idx="61">-0.00030858155275124798</cx:pt>
          <cx:pt idx="62">-0.00193592053822601</cx:pt>
          <cx:pt idx="63">-0.0043219510686575901</cx:pt>
          <cx:pt idx="64">-0.0058283340394965702</cx:pt>
          <cx:pt idx="65">-0.0070774151873146699</cx:pt>
          <cx:pt idx="66">-0.0160441553403423</cx:pt>
          <cx:pt idx="67">-0.021092293059707501</cx:pt>
          <cx:pt idx="68">-0.023386472994698301</cx:pt>
          <cx:pt idx="69">-0.022932968551808201</cx:pt>
          <cx:pt idx="70">-0.021819351113835199</cx:pt>
          <cx:pt idx="71">-0.019429300043165801</cx:pt>
          <cx:pt idx="72">-0.019316490088075199</cx:pt>
          <cx:pt idx="73">-0.0126307488696457</cx:pt>
          <cx:pt idx="74">-0.00853942284794066</cx:pt>
          <cx:pt idx="75">-0.0073693565755300096</cx:pt>
          <cx:pt idx="76">-0.0044616887544900096</cx:pt>
          <cx:pt idx="77">-0.0056959963881081602</cx:pt>
          <cx:pt idx="78">-0.0041060269626504997</cx:pt>
          <cx:pt idx="79">-0.0017403323334121801</cx:pt>
          <cx:pt idx="80">-3.6467762063001201e-06</cx:pt>
          <cx:pt idx="81">-0.00025832343583493902</cx:pt>
          <cx:pt idx="82">-0.00044734766287289</cx:pt>
          <cx:pt idx="83">1.09533864581002e-05</cx:pt>
          <cx:pt idx="84">0.00085890077186860203</cx:pt>
          <cx:pt idx="85">-8.8619610398406096e-05</cx:pt>
          <cx:pt idx="86">0.00044784394230760799</cx:pt>
          <cx:pt idx="87">-0.00019919301655929299</cx:pt>
          <cx:pt idx="88">0.00047708986956798997</cx:pt>
          <cx:pt idx="89">-2.5982248187359098e-05</cx:pt>
          <cx:pt idx="90">-0.0038798405325361301</cx:pt>
          <cx:pt idx="91">-0.0070570716798596502</cx:pt>
          <cx:pt idx="92">-0.0151334433235513</cx:pt>
          <cx:pt idx="93">-0.025593087299707499</cx:pt>
          <cx:pt idx="94">-0.035580790110241997</cx:pt>
          <cx:pt idx="95">-0.042706559428451897</cx:pt>
          <cx:pt idx="96">-0.068524065335088202</cx:pt>
          <cx:pt idx="97">-0.085688318052523402</cx:pt>
          <cx:pt idx="98">-0.067752547272723507</cx:pt>
          <cx:pt idx="99">-0.037617937595730302</cx:pt>
          <cx:pt idx="100">-0.0235795867591914</cx:pt>
          <cx:pt idx="101">-0.0034459154477237</cx:pt>
          <cx:pt idx="102">-0.011170782151041401</cx:pt>
          <cx:pt idx="103">-0.0045851851636515796</cx:pt>
          <cx:pt idx="104">0.0066886501408309797</cx:pt>
          <cx:pt idx="105">0.0064497337323850702</cx:pt>
          <cx:pt idx="106">-0.00073044604664159699</cx:pt>
          <cx:pt idx="107">-0.0053863791264538597</cx:pt>
          <cx:pt idx="108">-0.0033896241439067801</cx:pt>
          <cx:pt idx="109">0.0032761470824467999</cx:pt>
          <cx:pt idx="110">0.000302223880685429</cx:pt>
          <cx:pt idx="111">0.00075084606485099903</cx:pt>
          <cx:pt idx="112">-0.00026364509698709399</cx:pt>
          <cx:pt idx="113">-4.1668857465487599e-05</cx:pt>
          <cx:pt idx="114">0.00066607061021246199</cx:pt>
          <cx:pt idx="115">0.000251833586364348</cx:pt>
          <cx:pt idx="116">0.00016676952135303601</cx:pt>
          <cx:pt idx="117">-0.0058486400332309002</cx:pt>
          <cx:pt idx="118">-0.0079437314602535999</cx:pt>
          <cx:pt idx="119">-0.00728095748529883</cx:pt>
          <cx:pt idx="120">-0.033812373999657697</cx:pt>
          <cx:pt idx="121">-0.041325929881598902</cx:pt>
          <cx:pt idx="122">-0.048264716258316999</cx:pt>
          <cx:pt idx="123">-0.028186446975305299</cx:pt>
          <cx:pt idx="124">-0.061165631454891602</cx:pt>
          <cx:pt idx="125">-0.091330098867239307</cx:pt>
          <cx:pt idx="126">-0.073760187700714699</cx:pt>
          <cx:pt idx="127">-0.0312866656412088</cx:pt>
          <cx:pt idx="128">-0.0051520949237000603</cx:pt>
          <cx:pt idx="129">0.0333679414290581</cx:pt>
          <cx:pt idx="130">0.0119778089962214</cx:pt>
          <cx:pt idx="131">-0.013695662595503101</cx:pt>
          <cx:pt idx="132">0.010624796881785199</cx:pt>
          <cx:pt idx="133">0.016486293411230799</cx:pt>
          <cx:pt idx="134">0.0029447186272640201</cx:pt>
          <cx:pt idx="135">0.0065062783529224203</cx:pt>
          <cx:pt idx="136">0.020459665005139599</cx:pt>
          <cx:pt idx="137">0.016010395943084</cx:pt>
          <cx:pt idx="138">0.0058425880142963099</cx:pt>
          <cx:pt idx="139">-0.00014901765658540899</cx:pt>
          <cx:pt idx="140">-0.00015334236039939899</cx:pt>
          <cx:pt idx="141">3.5648697536886401e-05</cx:pt>
          <cx:pt idx="142">0.000131640179871905</cx:pt>
          <cx:pt idx="143">-0.000142844796808735</cx:pt>
          <cx:pt idx="144">-0.00034409603562457502</cx:pt>
          <cx:pt idx="145">0.00301289402818508</cx:pt>
          <cx:pt idx="146">0.00072898384758332297</cx:pt>
          <cx:pt idx="147">-0.0214445184550318</cx:pt>
          <cx:pt idx="148">-0.024289003337185699</cx:pt>
          <cx:pt idx="149">-0.013653175177347</cx:pt>
          <cx:pt idx="150">-0.034072204715165699</cx:pt>
          <cx:pt idx="151">0.0132726509744483</cx:pt>
          <cx:pt idx="152">0.020952893488494301</cx:pt>
          <cx:pt idx="153">-0.012530422206337899</cx:pt>
          <cx:pt idx="154">-0.03485077426963</cx:pt>
          <cx:pt idx="155">-0.069741193023208706</cx:pt>
          <cx:pt idx="156">-0.051927795907951303</cx:pt>
          <cx:pt idx="157">-0.042147499770368899</cx:pt>
          <cx:pt idx="158">-0.054721635508262999</cx:pt>
          <cx:pt idx="159">-0.061044906237552703</cx:pt>
          <cx:pt idx="160">-0.0093857546352481402</cx:pt>
          <cx:pt idx="161">0.024417119996588299</cx:pt>
          <cx:pt idx="162">0.0092045968647123198</cx:pt>
          <cx:pt idx="163">0.0044487231390811198</cx:pt>
          <cx:pt idx="164">0.018321720115522699</cx:pt>
          <cx:pt idx="165">0.0092979200430315396</cx:pt>
          <cx:pt idx="166">0.0012742718890479</cx:pt>
          <cx:pt idx="167">-8.4444203705196896e-05</cx:pt>
          <cx:pt idx="168">0.00086688961745359403</cx:pt>
          <cx:pt idx="169">-0.00063325199342663201</cx:pt>
          <cx:pt idx="170">0.00090904668733646199</cx:pt>
          <cx:pt idx="171">0.0031142868419094701</cx:pt>
          <cx:pt idx="172">0.00520359115733711</cx:pt>
          <cx:pt idx="173">0.0085596359446249107</cx:pt>
          <cx:pt idx="174">0.00218399066431294</cx:pt>
          <cx:pt idx="175">-0.020286785781141001</cx:pt>
          <cx:pt idx="176">-0.0051943188341800799</cx:pt>
          <cx:pt idx="177">0.022869118536716599</cx:pt>
          <cx:pt idx="178">-0.00101820776460565</cx:pt>
          <cx:pt idx="179">0.024941404651683201</cx:pt>
          <cx:pt idx="180">0.0291889513672649</cx:pt>
          <cx:pt idx="181">0.011221490620962201</cx:pt>
          <cx:pt idx="182">-0.023426560382046002</cx:pt>
          <cx:pt idx="183">-0.022678263945298</cx:pt>
          <cx:pt idx="184">0.00034374161891557499</cx:pt>
          <cx:pt idx="185">0.020951445865249298</cx:pt>
          <cx:pt idx="186">-0.0280920309427415</cx:pt>
          <cx:pt idx="187">-0.0082591241130533996</cx:pt>
          <cx:pt idx="188">0.018964115349078599</cx:pt>
          <cx:pt idx="189">0.041318914895060198</cx:pt>
          <cx:pt idx="190">0.036252873959838998</cx:pt>
          <cx:pt idx="191">0.028273433646254401</cx:pt>
          <cx:pt idx="192">0.0141223184642209</cx:pt>
          <cx:pt idx="193">0.014450930046349401</cx:pt>
          <cx:pt idx="194">-0.0037417882037434902</cx:pt>
          <cx:pt idx="195">-0.0066780644949285903</cx:pt>
          <cx:pt idx="196">0.00014269835443149199</cx:pt>
          <cx:pt idx="197">8.1897406124974395e-05</cx:pt>
          <cx:pt idx="198">0.0074388175912107899</cx:pt>
          <cx:pt idx="199">0.0022834939553508251</cx:pt>
          <cx:pt idx="200">0.00012782559461381874</cx:pt>
          <cx:pt idx="201">0.00054455010653323502</cx:pt>
          <cx:pt idx="202">0.0066924510367641753</cx:pt>
          <cx:pt idx="203">0.0023501223309955752</cx:pt>
          <cx:pt idx="204">0.0053664392801285</cx:pt>
          <cx:pt idx="205">0.010951673569438925</cx:pt>
          <cx:pt idx="206">0.0033263912086691498</cx:pt>
          <cx:pt idx="207">0.0010955488900313249</cx:pt>
          <cx:pt idx="208">0.0087286165452160752</cx:pt>
          <cx:pt idx="209">0.0041587462042833503</cx:pt>
          <cx:pt idx="210">-0.0093556487730652258</cx:pt>
          <cx:pt idx="211">0.001644651060974395</cx:pt>
          <cx:pt idx="212">0.0066782915347803999</cx:pt>
          <cx:pt idx="213">0.019130772512202174</cx:pt>
          <cx:pt idx="214">0.0075381028213921501</cx:pt>
          <cx:pt idx="215">0.007713287975453475</cx:pt>
          <cx:pt idx="216">0.0077169613015293003</cx:pt>
          <cx:pt idx="217">0.010024467118298601</cx:pt>
          <cx:pt idx="218">0.0096360323822674756</cx:pt>
          <cx:pt idx="219">0.01208931244973235</cx:pt>
          <cx:pt idx="220">0.0065544361116945003</cx:pt>
          <cx:pt idx="221">0.0054828335095126503</cx:pt>
          <cx:pt idx="222">-0.000700019442471265</cx:pt>
          <cx:pt idx="223">-0.00078853282937108255</cx:pt>
          <cx:pt idx="224">-6.6572918510970244e-05</cx:pt>
          <cx:pt idx="225">5.4833237578101753e-06</cx:pt>
          <cx:pt idx="226">0.0016566019884970251</cx:pt>
          <cx:pt idx="227">0.002863483731441325</cx:pt>
          <cx:pt idx="228">0.0020010955565860325</cx:pt>
          <cx:pt idx="229">0.0064573082694903998</cx:pt>
          <cx:pt idx="230">0.013745570499585176</cx:pt>
          <cx:pt idx="231">0.0070901089565905996</cx:pt>
          <cx:pt idx="232">0.015729887748577399</cx:pt>
          <cx:pt idx="233">0.014727667906668801</cx:pt>
          <cx:pt idx="234">0.011871672345280301</cx:pt>
          <cx:pt idx="235">0.013688940368831675</cx:pt>
          <cx:pt idx="236">0.01202100968301475</cx:pt>
          <cx:pt idx="237">0.0084429293366135756</cx:pt>
          <cx:pt idx="238">0.0094123425907832008</cx:pt>
          <cx:pt idx="239">0.0090151603306619504</cx:pt>
          <cx:pt idx="240">0.0064264013425256996</cx:pt>
          <cx:pt idx="241">0.0050061243500429502</cx:pt>
          <cx:pt idx="242">0.011688329106788575</cx:pt>
          <cx:pt idx="243">0.0052594057747005251</cx:pt>
          <cx:pt idx="244">0.002010146415584725</cx:pt>
          <cx:pt idx="245">0.0016751952339187075</cx:pt>
          <cx:pt idx="246">0.0044841579795800749</cx:pt>
          <cx:pt idx="247">0.0130171338580662</cx:pt>
          <cx:pt idx="248">0.014683896914106875</cx:pt>
          <cx:pt idx="249">0.0071270955334723999</cx:pt>
          <cx:pt idx="250">0.0014947688190484925</cx:pt>
          <cx:pt idx="251">5.4433239857945252e-05</cx:pt>
          <cx:pt idx="252">-1.2594031044020024e-05</cx:pt>
          <cx:pt idx="253">0.00037969459163564252</cx:pt>
          <cx:pt idx="254">0.0012640927907159301</cx:pt>
          <cx:pt idx="255">0.0031143472090771002</cx:pt>
          <cx:pt idx="256">0.0029236611883736502</cx:pt>
          <cx:pt idx="257">0.0029533001144680252</cx:pt>
          <cx:pt idx="258">0.010681544592436251</cx:pt>
          <cx:pt idx="259">0.00126546189259855</cx:pt>
          <cx:pt idx="260">0.0043463180381201746</cx:pt>
          <cx:pt idx="261">0.010623831060161924</cx:pt>
          <cx:pt idx="262">0.01395006733309195</cx:pt>
          <cx:pt idx="263">0.0138165735954103</cx:pt>
          <cx:pt idx="264">0.012287647599422375</cx:pt>
          <cx:pt idx="265">0.010725434936614825</cx:pt>
          <cx:pt idx="266">0.01164452311716265</cx:pt>
          <cx:pt idx="267">-0.00054839428821952996</cx:pt>
          <cx:pt idx="268">-0.0027722345194937498</cx:pt>
          <cx:pt idx="269">0.0016440612858133676</cx:pt>
          <cx:pt idx="270">0.002735736685743275</cx:pt>
          <cx:pt idx="271">0.0022574003485017874</cx:pt>
          <cx:pt idx="272">0.0074993701011488254</cx:pt>
          <cx:pt idx="273">0.0027366270302093499</cx:pt>
          <cx:pt idx="274">0.009074962041192975</cx:pt>
          <cx:pt idx="275">0.014853705501539</cx:pt>
          <cx:pt idx="276">0.012427653264480851</cx:pt>
          <cx:pt idx="277">0.0080470675639542008</cx:pt>
          <cx:pt idx="278">0.0025312292241257998</cx:pt>
          <cx:pt idx="279">0.00035242202829771001</cx:pt>
          <cx:pt idx="280">0.00027391989223530752</cx:pt>
          <cx:pt idx="281">0.00031698336314249249</cx:pt>
          <cx:pt idx="282">0.00164768996602027</cx:pt>
          <cx:pt idx="283">0.0020022253912032576</cx:pt>
          <cx:pt idx="284">0.0049819957858214499</cx:pt>
          <cx:pt idx="285">0.00093913434093414495</cx:pt>
          <cx:pt idx="286">0.0027173194679675</cx:pt>
          <cx:pt idx="287">-0.0010313375083629225</cx:pt>
          <cx:pt idx="288">0.0023874616522199551</cx:pt>
          <cx:pt idx="289">0.01270603066921205</cx:pt>
          <cx:pt idx="290">0.01308830116728305</cx:pt>
          <cx:pt idx="291">0.00067954074756349002</cx:pt>
          <cx:pt idx="292">-0.0061971313943378252</cx:pt>
          <cx:pt idx="293">-0.0014752577521588775</cx:pt>
          <cx:pt idx="294">0.00562771845220015</cx:pt>
          <cx:pt idx="295">-0.0079269887453220257</cx:pt>
          <cx:pt idx="296">-0.0045501930866444253</cx:pt>
          <cx:pt idx="297">-0.010483424895519049</cx:pt>
          <cx:pt idx="298">0.0031554030958301999</cx:pt>
          <cx:pt idx="299">0.024237140577460799</cx:pt>
          <cx:pt idx="300">0.024932936033587799</cx:pt>
          <cx:pt idx="301">-0.00056645124477673397</cx:pt>
          <cx:pt idx="302">0.036924084986747603</cx:pt>
          <cx:pt idx="303">0.053807015248118303</cx:pt>
          <cx:pt idx="304">0.0364221351411598</cx:pt>
          <cx:pt idx="305">0.018457003970351198</cx:pt>
          <cx:pt idx="306">0.00588518600656296</cx:pt>
          <cx:pt idx="307">0.00138222350212838</cx:pt>
          <cx:pt idx="308">0.00043167244047628698</cx:pt>
          <cx:pt idx="309">0.00098142554993561502</cx:pt>
          <cx:pt idx="310">0.0082763527072401508</cx:pt>
          <cx:pt idx="311">0.018036491397858501</cx:pt>
          <cx:pt idx="312">0.037596531760031401</cx:pt>
          <cx:pt idx="313">0.018934367010720401</cx:pt>
          <cx:pt idx="314">0.015927188739705899</cx:pt>
          <cx:pt idx="315">0.036551216913803697</cx:pt>
          <cx:pt idx="316">0.040937213626632697</cx:pt>
          <cx:pt idx="317">0.044432174938216697</cx:pt>
          <cx:pt idx="318">0.044213711200135897</cx:pt>
          <cx:pt idx="319">0.039432333787803399</cx:pt>
          <cx:pt idx="320">-0.00036527985333937598</cx:pt>
          <cx:pt idx="321">0.016473360748143699</cx:pt>
          <cx:pt idx="322">0.035634847624821497</cx:pt>
          <cx:pt idx="323">0.0047222532397895901</cx:pt>
          <cx:pt idx="324">-0.055138810556446302</cx:pt>
          <cx:pt idx="325">-0.024468234784247998</cx:pt>
          <cx:pt idx="326">0.0091303079773464198</cx:pt>
          <cx:pt idx="327">-0.0079782586573032294</cx:pt>
          <cx:pt idx="328">0.0107442493269134</cx:pt>
          <cx:pt idx="329">-0.0054978533487179898</cx:pt>
          <cx:pt idx="330">0.030116231767004901</cx:pt>
          <cx:pt idx="331">0.033463390266388102</cx:pt>
          <cx:pt idx="332">0.023351713531160799</cx:pt>
          <cx:pt idx="333">0.012100191619270799</cx:pt>
          <cx:pt idx="334">0.010133810054312801</cx:pt>
          <cx:pt idx="335">0.00073950606350143796</cx:pt>
          <cx:pt idx="336">-0.000127285761834957</cx:pt>
          <cx:pt idx="337">0.00129468579271118</cx:pt>
          <cx:pt idx="338">0.0062255134364759398</cx:pt>
          <cx:pt idx="339">0.022562091296765799</cx:pt>
          <cx:pt idx="340">0.047127725943729201</cx:pt>
          <cx:pt idx="341">0.032813625621219797</cx:pt>
          <cx:pt idx="342">0.011741228929715301</cx:pt>
          <cx:pt idx="343">0.0324881388582327</cx:pt>
          <cx:pt idx="344">0.042032145083720503</cx:pt>
          <cx:pt idx="345">0.032794432439274497</cx:pt>
          <cx:pt idx="346">0.0192338028074702</cx:pt>
          <cx:pt idx="347">0.033281044973986401</cx:pt>
          <cx:pt idx="348">-0.027683283120352498</cx:pt>
          <cx:pt idx="349">-0.017527507074741201</cx:pt>
          <cx:pt idx="350">-0.0336869499808818</cx:pt>
          <cx:pt idx="351">-0.0073339727542162799</cx:pt>
          <cx:pt idx="352">-0.057428714228511403</cx:pt>
          <cx:pt idx="353">-0.022197328287440501</cx:pt>
          <cx:pt idx="354">0.036735991489343603</cx:pt>
          <cx:pt idx="355">0.036957104766784502</cx:pt>
          <cx:pt idx="356">0.017964428439084398</cx:pt>
          <cx:pt idx="357">0.026436322999014099</cx:pt>
          <cx:pt idx="358">0.031405050334997603</cx:pt>
          <cx:pt idx="359">0.0150999410320613</cx:pt>
          <cx:pt idx="360">-0.0063156505194603496</cx:pt>
          <cx:pt idx="361">0.00504022191412732</cx:pt>
          <cx:pt idx="362">0.0103630153317796</cx:pt>
          <cx:pt idx="363">0.0010095505965617101</cx:pt>
          <cx:pt idx="364">0.000189497705885664</cx:pt>
          <cx:pt idx="365">0.00073207458404475905</cx:pt>
          <cx:pt idx="366">0.00486024120089989</cx:pt>
          <cx:pt idx="367">0.0122490425083527</cx:pt>
          <cx:pt idx="368">0.0464173036642819</cx:pt>
          <cx:pt idx="369">0.032864026540459897</cx:pt>
          <cx:pt idx="370">-0.01340224439734</cx:pt>
          <cx:pt idx="371">0.030048144373432301</cx:pt>
          <cx:pt idx="372">0.048393170759881497</cx:pt>
          <cx:pt idx="373">0.052706380242217098</cx:pt>
          <cx:pt idx="374">0.058996027994324303</cx:pt>
          <cx:pt idx="375">0.070515040365168799</cx:pt>
          <cx:pt idx="376">0.021099163997901401</cx:pt>
          <cx:pt idx="377">-0.00098908697785437399</cx:pt>
          <cx:pt idx="378">0.0168767188829194</cx:pt>
          <cx:pt idx="379">0.0025792285206094898</cx:pt>
          <cx:pt idx="380">-0.039085758872474299</cx:pt>
          <cx:pt idx="381">-0.054797022812603603</cx:pt>
          <cx:pt idx="382">0.0102358785884391</cx:pt>
          <cx:pt idx="383">0.0101285515683813</cx:pt>
          <cx:pt idx="384">0.040460383265337199</cx:pt>
          <cx:pt idx="385">0.045551419947519801</cx:pt>
          <cx:pt idx="386">0.0287107412608896</cx:pt>
          <cx:pt idx="387">-0.0155489127303912</cx:pt>
          <cx:pt idx="388">-0.019542339510796699</cx:pt>
          <cx:pt idx="389">0.00087626666553845801</cx:pt>
          <cx:pt idx="390">0.00077662214945858996</cx:pt>
          <cx:pt idx="391">-0.0010813434287769901</cx:pt>
          <cx:pt idx="392">-7.9738918228255395e-05</cx:pt>
          <cx:pt idx="393">0.00087626264140970198</cx:pt>
          <cx:pt idx="394">0.00136254311161898</cx:pt>
          <cx:pt idx="395">0.0028941418079769798</cx:pt>
          <cx:pt idx="396">0.023127487463533901</cx:pt>
          <cx:pt idx="397">0.019029759819567001</cx:pt>
          <cx:pt idx="398">0.0052158084407128999</cx:pt>
          <cx:pt idx="399">0.0285817863236963</cx:pt>
          <cx:pt idx="400">0.0198940170474791</cx:pt>
          <cx:pt idx="401">0.050554426254564903</cx:pt>
          <cx:pt idx="402">0.073805788222080101</cx:pt>
          <cx:pt idx="403">0.055903109875195901</cx:pt>
          <cx:pt idx="404">0.037839627970952298</cx:pt>
          <cx:pt idx="405">0.011501159295102399</cx:pt>
          <cx:pt idx="406">0.0166751403827178</cx:pt>
          <cx:pt idx="407">-0.0173190555788535</cx:pt>
          <cx:pt idx="408">-0.076458053691524294</cx:pt>
          <cx:pt idx="409">-0.037884795857678802</cx:pt>
          <cx:pt idx="410">0.0101408425979818</cx:pt>
          <cx:pt idx="411">0.026739851881033401</cx:pt>
          <cx:pt idx="412">0.034112191454210503</cx:pt>
          <cx:pt idx="413">0.014735972676005699</cx:pt>
          <cx:pt idx="414">0.011019767565133299</cx:pt>
          <cx:pt idx="415">-0.0071247520906689704</cx:pt>
          <cx:pt idx="416">-0.0167119914479864</cx:pt>
          <cx:pt idx="417">-0.010187493898255301</cx:pt>
          <cx:pt idx="418">-0.0026311602328530298</cx:pt>
          <cx:pt idx="419">-0.000252845229030542</cx:pt>
          <cx:pt idx="420">-0.00035620924575871797</cx:pt>
          <cx:pt idx="421">0.00059083732000992999</cx:pt>
          <cx:pt idx="422">-0.0016929686842226399</cx:pt>
          <cx:pt idx="423">0.0013062185866601699</cx:pt>
          <cx:pt idx="424">0.00212546594704933</cx:pt>
          <cx:pt idx="425">-0.0051805612271413398</cx:pt>
          <cx:pt idx="426">0.0046361120555600604</cx:pt>
          <cx:pt idx="427">0.0120993674515383</cx:pt>
          <cx:pt idx="428">0.022615603883076499</cx:pt>
          <cx:pt idx="429">0.057027336145768201</cx:pt>
          <cx:pt idx="430">0.052243634074150197</cx:pt>
          <cx:pt idx="431">0.0471002268447352</cx:pt>
          <cx:pt idx="432">-0.0092428232149673693</cx:pt>
          <cx:pt idx="433">-0.0032817575106180298</cx:pt>
          <cx:pt idx="434">0.028564586794312799</cx:pt>
          <cx:pt idx="435">0.010324480263074301</cx:pt>
          <cx:pt idx="436">-0.046574859528379801</cx:pt>
          <cx:pt idx="437">-0.0021733029650825501</cx:pt>
          <cx:pt idx="438">-0.0042766669995783404</cx:pt>
          <cx:pt idx="439">0.0014362408608570099</cx:pt>
          <cx:pt idx="440">0.017156769239418598</cx:pt>
          <cx:pt idx="441">0.013782036359892599</cx:pt>
          <cx:pt idx="442">0.0074468255256667304</cx:pt>
          <cx:pt idx="443">0.0010835795941629199</cx:pt>
          <cx:pt idx="444">-0.0162454060525986</cx:pt>
          <cx:pt idx="445">-0.020982833158488999</cx:pt>
          <cx:pt idx="446">-0.0059415607354417104</cx:pt>
          <cx:pt idx="447">-0.0029023511348638099</cx:pt>
          <cx:pt idx="448">-0.00053504290566950099</cx:pt>
          <cx:pt idx="449">-0.00028321878964012798</cx:pt>
          <cx:pt idx="450">-0.0015520737444239699</cx:pt>
          <cx:pt idx="451">-0.00651416002885813</cx:pt>
          <cx:pt idx="452">-0.013003751131412</cx:pt>
          <cx:pt idx="453">-0.026972990794870901</cx:pt>
          <cx:pt idx="454">-0.017478622398294098</cx:pt>
          <cx:pt idx="455">-0.0043299995528328699</cx:pt>
          <cx:pt idx="456">0.0080513030290319393</cx:pt>
          <cx:pt idx="457">0.0133210262851338</cx:pt>
          <cx:pt idx="458">0.016332122788157401</cx:pt>
          <cx:pt idx="459">-0.0125107357551622</cx:pt>
          <cx:pt idx="460">-0.000301441709786649</cx:pt>
          <cx:pt idx="461">0.052862855030541597</cx:pt>
          <cx:pt idx="462">0.016661497486796299</cx:pt>
          <cx:pt idx="463">0.00269192702735209</cx:pt>
          <cx:pt idx="464">-0.0058146647407273698</cx:pt>
          <cx:pt idx="465">0.017948653362201802</cx:pt>
          <cx:pt idx="466">-0.0109830002843517</cx:pt>
          <cx:pt idx="467">-0.043298149895304297</cx:pt>
          <cx:pt idx="468">0.0126640663024389</cx:pt>
          <cx:pt idx="469">-0.00064078289689806103</cx:pt>
          <cx:pt idx="470">0.00511746551747302</cx:pt>
          <cx:pt idx="471">-0.0130609762743939</cx:pt>
          <cx:pt idx="472">-0.0174274872587976</cx:pt>
          <cx:pt idx="473">-0.029207366623414301</cx:pt>
          <cx:pt idx="474">-0.0073011295617684303</cx:pt>
          <cx:pt idx="475">-0.0030854103570291001</cx:pt>
          <cx:pt idx="476">-0.000340909971730268</cx:pt>
          <cx:pt idx="477">-0.00022577867785383</cx:pt>
          <cx:pt idx="478">-0.0040477450410834398</cx:pt>
          <cx:pt idx="479">-0.014689594412020101</cx:pt>
          <cx:pt idx="480">-0.033071886626945199</cx:pt>
          <cx:pt idx="481">-0.0371076669367396</cx:pt>
          <cx:pt idx="482">-0.0118446406102311</cx:pt>
          <cx:pt idx="483">-0.015008238104620601</cx:pt>
          <cx:pt idx="484">-0.011078362081032401</cx:pt>
          <cx:pt idx="485">0.021757046584017802</cx:pt>
          <cx:pt idx="486">-0.0052192189849234799</cx:pt>
          <cx:pt idx="487">-0.0010348233717281999</cx:pt>
          <cx:pt idx="488">0.0040883147641733201</cx:pt>
          <cx:pt idx="489">0.052543606551213803</cx:pt>
          <cx:pt idx="490">0.019965516557597401</cx:pt>
          <cx:pt idx="491">0.0062603992877506998</cx:pt>
          <cx:pt idx="492">0.034462170735060298</cx:pt>
          <cx:pt idx="493">0.0438925993768291</cx:pt>
          <cx:pt idx="494">-0.0154967603958849</cx:pt>
          <cx:pt idx="495">-0.0327003457533084</cx:pt>
          <cx:pt idx="496">0.0112858795438564</cx:pt>
          <cx:pt idx="497">0.0026922071527792401</cx:pt>
          <cx:pt idx="498">0.0132780559321618</cx:pt>
          <cx:pt idx="499">-0.0052442445784442798</cx:pt>
          <cx:pt idx="500">-0.0085236435258940393</cx:pt>
          <cx:pt idx="501">-0.030434339558649898</cx:pt>
          <cx:pt idx="502">-0.0028654836720716599</cx:pt>
          <cx:pt idx="503">-0.00024896664446416702</cx:pt>
          <cx:pt idx="504">0.00055207426919500196</cx:pt>
          <cx:pt idx="505">0.00023770463932475499</cx:pt>
          <cx:pt idx="506">-0.00091184226849613695</cx:pt>
          <cx:pt idx="507">-0.018830516541252899</cx:pt>
          <cx:pt idx="508">-0.044852778795285798</cx:pt>
          <cx:pt idx="509">-0.032583193258376698</cx:pt>
          <cx:pt idx="510">0.00170062957671216</cx:pt>
          <cx:pt idx="511">-0.013844993677504599</cx:pt>
          <cx:pt idx="512">-0.018940082658429801</cx:pt>
          <cx:pt idx="513">-0.016713890786407601</cx:pt>
          <cx:pt idx="514">-0.00550064130448219</cx:pt>
          <cx:pt idx="515">-0.012058897835432699</cx:pt>
          <cx:pt idx="516">0.013558244731982199</cx:pt>
          <cx:pt idx="517">0.044315644767400901</cx:pt>
          <cx:pt idx="518">-0.010526837871947499</cx:pt>
          <cx:pt idx="519">-0.019359111190172501</cx:pt>
          <cx:pt idx="520">-0.0084989575559018</cx:pt>
          <cx:pt idx="521">0.028055746716829401</cx:pt>
          <cx:pt idx="522">-0.0080318649474352098</cx:pt>
          <cx:pt idx="523">-0.021424114516534799</cx:pt>
          <cx:pt idx="524">-0.0070736051972727903</cx:pt>
          <cx:pt idx="525">-0.0135352023115821</cx:pt>
          <cx:pt idx="526">0.00123639454180722</cx:pt>
          <cx:pt idx="527">-0.029055553767444099</cx:pt>
          <cx:pt idx="528">-0.032769817128128202</cx:pt>
          <cx:pt idx="529">-0.025771885306112501</cx:pt>
          <cx:pt idx="530">0.00164619668245739</cx:pt>
          <cx:pt idx="531">-0.00070211132655450203</cx:pt>
          <cx:pt idx="532">9.6519849661238396e-05</cx:pt>
          <cx:pt idx="533">0.00061406566852923101</cx:pt>
          <cx:pt idx="534">0.00116185029385074</cx:pt>
          <cx:pt idx="535">-0.016027188915438001</cx:pt>
          <cx:pt idx="536">-0.045833974577269398</cx:pt>
          <cx:pt idx="537">-0.039312991174689997</cx:pt>
          <cx:pt idx="538">-0.0231142512136677</cx:pt>
          <cx:pt idx="539">-0.0178702502632214</cx:pt>
          <cx:pt idx="540">-0.00028026895299628</cx:pt>
          <cx:pt idx="541">-0.013616482018705699</cx:pt>
          <cx:pt idx="542">-0.018999258398792698</cx:pt>
          <cx:pt idx="543">-0.0419033928996944</cx:pt>
          <cx:pt idx="544">0.045758147236778499</cx:pt>
          <cx:pt idx="545">0.035841557188738403</cx:pt>
          <cx:pt idx="546">-0.030948676400652301</cx:pt>
          <cx:pt idx="547">-0.035678287983965197</cx:pt>
          <cx:pt idx="548">-0.034639174011868903</cx:pt>
          <cx:pt idx="549">0.036718248629044298</cx:pt>
          <cx:pt idx="550">0.00011870048400724499</cx:pt>
          <cx:pt idx="551">-0.00077051994964797105</cx:pt>
          <cx:pt idx="552">-0.039309223108785499</cx:pt>
          <cx:pt idx="553">-0.041493051608349998</cx:pt>
          <cx:pt idx="554">-0.025744209631915298</cx:pt>
          <cx:pt idx="555">-0.0306400375434089</cx:pt>
          <cx:pt idx="556">-0.022787729513494399</cx:pt>
          <cx:pt idx="557">-0.0239234333191694</cx:pt>
          <cx:pt idx="558">-0.0029872533557400698</cx:pt>
          <cx:pt idx="559">-0.00079293881144204298</cx:pt>
          <cx:pt idx="560">-0.00027380501237487501</cx:pt>
          <cx:pt idx="561">-0.00011650688690018099</cx:pt>
          <cx:pt idx="562">-0.00052961405761684096</cx:pt>
          <cx:pt idx="563">-0.0145960802749506</cx:pt>
          <cx:pt idx="564">-0.038511379938801903</cx:pt>
          <cx:pt idx="565">-0.033423804519291597</cx:pt>
          <cx:pt idx="566">-0.032076876670412202</cx:pt>
          <cx:pt idx="567">-0.027053454126590701</cx:pt>
          <cx:pt idx="568">0.024423741273993299</cx:pt>
          <cx:pt idx="569">-0.030080436846006298</cx:pt>
          <cx:pt idx="570">-0.034747543442774698</cx:pt>
          <cx:pt idx="571">-0.026689257659774701</cx:pt>
          <cx:pt idx="572">0.024234822414080402</cx:pt>
          <cx:pt idx="573">0.040028908140719903</cx:pt>
          <cx:pt idx="574">-0.0319423914101181</cx:pt>
          <cx:pt idx="575">-0.027873056925629702</cx:pt>
          <cx:pt idx="576">-0.0297954700959654</cx:pt>
          <cx:pt idx="577">0.015496181860486499</cx:pt>
          <cx:pt idx="578">-0.0297721773968605</cx:pt>
          <cx:pt idx="579">0.0046884846203946199</cx:pt>
          <cx:pt idx="580">-0.029092857046245799</cx:pt>
          <cx:pt idx="581">-0.029238176954910901</cx:pt>
          <cx:pt idx="582">-0.0122733707154158</cx:pt>
          <cx:pt idx="583">-0.0095448633832456893</cx:pt>
          <cx:pt idx="584">-0.00917559299071663</cx:pt>
          <cx:pt idx="585">-0.0096112456212590607</cx:pt>
          <cx:pt idx="586">-0.0020494957437583402</cx:pt>
          <cx:pt idx="587">0.00031879385427633001</cx:pt>
          <cx:pt idx="588">-1.1732807360942401e-05</cx:pt>
          <cx:pt idx="589">-1.6650313950041001e-05</cx:pt>
          <cx:pt idx="590">-0.00087159074534635397</cx:pt>
          <cx:pt idx="591">-0.0115947097003005</cx:pt>
          <cx:pt idx="592">-0.024582674722287499</cx:pt>
          <cx:pt idx="593">-0.0180739656418741</cx:pt>
          <cx:pt idx="594">-0.014585150871834301</cx:pt>
          <cx:pt idx="595">0.013755915932610699</cx:pt>
          <cx:pt idx="596">-0.0043822673366174904</cx:pt>
          <cx:pt idx="597">-0.024669631538549001</cx:pt>
          <cx:pt idx="598">-0.040042666659786598</cx:pt>
          <cx:pt idx="599">-0.016298263139680799</cx:pt>
          <cx:pt idx="600">0.018856943565998999</cx:pt>
          <cx:pt idx="601">-0.014144906692788801</cx:pt>
          <cx:pt idx="602">-0.081915234012805094</cx:pt>
          <cx:pt idx="603">-0.042075130890887699</cx:pt>
          <cx:pt idx="604">-0.0204962492364365</cx:pt>
          <cx:pt idx="605">-0.021535125365817101</cx:pt>
          <cx:pt idx="606">-0.0387327932508926</cx:pt>
          <cx:pt idx="607">-0.0143377076699489</cx:pt>
          <cx:pt idx="608">-0.029470542499058699</cx:pt>
          <cx:pt idx="609">-0.029651425248906401</cx:pt>
          <cx:pt idx="610">-0.024666069297357901</cx:pt>
          <cx:pt idx="611">-0.017619276102020499</cx:pt>
          <cx:pt idx="612">-0.0085185568103958893</cx:pt>
          <cx:pt idx="613">-0.0051815388164649003</cx:pt>
          <cx:pt idx="614">-0.00117750668942679</cx:pt>
          <cx:pt idx="615">-4.0068952615207701e-05</cx:pt>
          <cx:pt idx="616">-4.20105040312699e-05</cx:pt>
          <cx:pt idx="617">0.00030477892765664899</cx:pt>
          <cx:pt idx="618">-0.00057484058107761405</cx:pt>
          <cx:pt idx="619">-0.0078830815573201797</cx:pt>
          <cx:pt idx="620">-0.0095741364967166301</cx:pt>
          <cx:pt idx="621">-0.011564491565433</cx:pt>
          <cx:pt idx="622">-0.0072985466102715602</cx:pt>
          <cx:pt idx="623">0.0058884306750033701</cx:pt>
          <cx:pt idx="624">-0.0032269304428807202</cx:pt>
          <cx:pt idx="625">-0.016276376432080301</cx:pt>
          <cx:pt idx="626">-0.025370590576960499</cx:pt>
          <cx:pt idx="627">0.00057274506496376597</cx:pt>
          <cx:pt idx="628">-0.0018099017882331999</cx:pt>
          <cx:pt idx="629">-0.045409489502208002</cx:pt>
          <cx:pt idx="630">-0.0101312088776725</cx:pt>
          <cx:pt idx="631">-0.035995688489058299</cx:pt>
          <cx:pt idx="632">0.0100662940130095</cx:pt>
          <cx:pt idx="633">0.00022801367781121701</cx:pt>
          <cx:pt idx="634">-0.033645991956905499</cx:pt>
          <cx:pt idx="635">-0.037112575456133098</cx:pt>
          <cx:pt idx="636">-0.0486993681477755</cx:pt>
          <cx:pt idx="637">-0.049304792105469598</cx:pt>
          <cx:pt idx="638">-0.016853679035195</cx:pt>
          <cx:pt idx="639">-0.0088527570240734994</cx:pt>
          <cx:pt idx="640">-0.00013500079283457799</cx:pt>
          <cx:pt idx="641">0.0014871333399653899</cx:pt>
          <cx:pt idx="642">0.0017999422494406399</cx:pt>
          <cx:pt idx="643">-0.00060155696099349404</cx:pt>
          <cx:pt idx="644">0.00026344713453301698</cx:pt>
          <cx:pt idx="645">-0.00035357231508064698</cx:pt>
          <cx:pt idx="646">-0.0010144737112400899</cx:pt>
          <cx:pt idx="647">-0.0055044448721547398</cx:pt>
          <cx:pt idx="648">-0.00124318011439252</cx:pt>
          <cx:pt idx="649">0.0042400370516822699</cx:pt>
          <cx:pt idx="650">0.0099252428912538493</cx:pt>
          <cx:pt idx="651">0.0022845948630145899</cx:pt>
          <cx:pt idx="652">-0.017349186628524499</cx:pt>
          <cx:pt idx="653">-0.031876571138031697</cx:pt>
          <cx:pt idx="654">-0.0279726491951022</cx:pt>
          <cx:pt idx="655">-0.0088903290746569896</cx:pt>
          <cx:pt idx="656">-0.0026387633887935001</cx:pt>
          <cx:pt idx="657">0.0015118223517919501</cx:pt>
          <cx:pt idx="658">-0.00091021570541075804</cx:pt>
          <cx:pt idx="659">0.0084926479744300305</cx:pt>
          <cx:pt idx="660">0.038196331568129502</cx:pt>
          <cx:pt idx="661">0.00077725821954888598</cx:pt>
          <cx:pt idx="662">-0.031984281341472499</cx:pt>
          <cx:pt idx="663">-0.034249840559806802</cx:pt>
          <cx:pt idx="664">-0.037313038580037303</cx:pt>
          <cx:pt idx="665">-0.027890255938185098</cx:pt>
          <cx:pt idx="666">-0.017006008698489099</cx:pt>
          <cx:pt idx="667">-0.00317420755129508</cx:pt>
          <cx:pt idx="668">0.00318759400823281</cx:pt>
          <cx:pt idx="669">0.0011910819974272199</cx:pt>
          <cx:pt idx="670">0.000318115730990243</cx:pt>
          <cx:pt idx="671">0.00045898279707856703</cx:pt>
          <cx:pt idx="672">-0.00040587838080708002</cx:pt>
          <cx:pt idx="673">0.00096086508432561104</cx:pt>
          <cx:pt idx="674">0.00012435356959922801</cx:pt>
          <cx:pt idx="675">0.0012787406157198501</cx:pt>
          <cx:pt idx="676">0.0063410432823851302</cx:pt>
          <cx:pt idx="677">0.0208152595666838</cx:pt>
          <cx:pt idx="678">0.015118849979248301</cx:pt>
          <cx:pt idx="679">-0.0032255115664839001</cx:pt>
          <cx:pt idx="680">-0.0075464356264688497</cx:pt>
          <cx:pt idx="681">-0.020301368411613899</cx:pt>
          <cx:pt idx="682">0.01738469004195</cx:pt>
          <cx:pt idx="683">0.034365692555859202</cx:pt>
          <cx:pt idx="684">0.040908575338914899</cx:pt>
          <cx:pt idx="685">0.045686646071240899</cx:pt>
          <cx:pt idx="686">0.0069839689221108401</cx:pt>
          <cx:pt idx="687">0.0138884492382115</cx:pt>
          <cx:pt idx="688">0.010387235512198599</cx:pt>
          <cx:pt idx="689">-0.045207765567691301</cx:pt>
          <cx:pt idx="690">-0.040016487907901299</cx:pt>
          <cx:pt idx="691">0.0015683995219763201</cx:pt>
          <cx:pt idx="692">0.0021367940728780799</cx:pt>
          <cx:pt idx="693">-0.00102075233663621</cx:pt>
          <cx:pt idx="694">0.00033147642392070402</cx:pt>
          <cx:pt idx="695">0.0019918836129952698</cx:pt>
          <cx:pt idx="696">-0.0044049134143627402</cx:pt>
          <cx:pt idx="697">-0.00387337489557954</cx:pt>
          <cx:pt idx="698">-0.00103836493859709</cx:pt>
          <cx:pt idx="699">-0.00023795689599784601</cx:pt>
          <cx:pt idx="700">0.00023499278030066</cx:pt>
          <cx:pt idx="701">0.00071841326652797601</cx:pt>
          <cx:pt idx="702">0.00022998973256660899</cx:pt>
          <cx:pt idx="703">0.00098981945412880104</cx:pt>
          <cx:pt idx="704">0.0039941061782440704</cx:pt>
          <cx:pt idx="705">0.0104763178547321</cx:pt>
          <cx:pt idx="706">0.00574846657418832</cx:pt>
          <cx:pt idx="707">0.0080588798907979507</cx:pt>
          <cx:pt idx="708">0.0048336720775422901</cx:pt>
          <cx:pt idx="709">0.0073828232968172498</cx:pt>
          <cx:pt idx="710">0.016653995308263801</cx:pt>
          <cx:pt idx="711">0.026194310708825701</cx:pt>
          <cx:pt idx="712">0.017356928296465499</cx:pt>
          <cx:pt idx="713">0.016686394915747201</cx:pt>
          <cx:pt idx="714">0.030668849023963499</cx:pt>
          <cx:pt idx="715">0.035391835439403399</cx:pt>
          <cx:pt idx="716">0.044448543171640799</cx:pt>
          <cx:pt idx="717">0.027946742907776601</cx:pt>
          <cx:pt idx="718">0.019481072677922501</cx:pt>
          <cx:pt idx="719">0.032542330037176201</cx:pt>
          <cx:pt idx="720">0.0234028526884087</cx:pt>
          <cx:pt idx="721">0.0102442855541908</cx:pt>
          <cx:pt idx="722">-0.000154175844045842</cx:pt>
          <cx:pt idx="723">-0.00057069402849234895</cx:pt>
          <cx:pt idx="724">-2.8137688337702201e-05</cx:pt>
          <cx:pt idx="725">0.00015381714879145501</cx:pt>
          <cx:pt idx="726">-0.00085843907923117003</cx:pt>
          <cx:pt idx="727">0.00027121930316518101</cx:pt>
          <cx:pt idx="728">0.000194290644015176</cx:pt>
          <cx:pt idx="729">7.4219923623376093e-05</cx:pt>
          <cx:pt idx="730">-0.00018437150142601799</cx:pt>
          <cx:pt idx="731">-0.00032037165192308801</cx:pt>
          <cx:pt idx="732">-0.00039613797952934502</cx:pt>
          <cx:pt idx="733">0.0013244767560455699</cx:pt>
          <cx:pt idx="734">0.00229456815213543</cx:pt>
          <cx:pt idx="735">0.0074079694989808102</cx:pt>
          <cx:pt idx="736">0.014338045002646399</cx:pt>
          <cx:pt idx="737">0.024750698059732901</cx:pt>
          <cx:pt idx="738">0.018083676360041701</cx:pt>
          <cx:pt idx="739">0.018574001748011399</cx:pt>
          <cx:pt idx="740">0.034013493003257497</cx:pt>
          <cx:pt idx="741">0.053678246714248097</cx:pt>
          <cx:pt idx="742">0.057402249589642199</cx:pt>
          <cx:pt idx="743">0.032523098663151999</cx:pt>
          <cx:pt idx="744">0.029280397205589202</cx:pt>
          <cx:pt idx="745">0.032944844161309397</cx:pt>
          <cx:pt idx="746">0.027481746008853201</cx:pt>
          <cx:pt idx="747">0.022002708392573199</cx:pt>
          <cx:pt idx="748">0.015391608634525</cx:pt>
          <cx:pt idx="749">0.0089425097573089304</cx:pt>
          <cx:pt idx="750">0.0048524129006473496</cx:pt>
          <cx:pt idx="751">-5.7369711343410298e-06</cx:pt>
          <cx:pt idx="752">0.00017004131481193301</cx:pt>
          <cx:pt idx="753">-1.3069381919770199e-05</cx:pt>
          <cx:pt idx="754">-0.00036014141562396799</cx:pt>
          <cx:pt idx="755">0.00092042544505010603</cx:pt>
          <cx:pt idx="756">4.5800811673860301e-05</cx:pt>
          <cx:pt idx="757">-0.00019443226016127699</cx:pt>
          <cx:pt idx="758">0.00015221519463124301</cx:pt>
          <cx:pt idx="759">0.00019100052210609399</cx:pt>
          <cx:pt idx="760">-0.00062782599414916299</cx:pt>
          <cx:pt idx="761">0.00062412118712406402</cx:pt>
          <cx:pt idx="762">-9.0640099567396902e-05</cx:pt>
          <cx:pt idx="763">0.0011343834668226999</cx:pt>
          <cx:pt idx="764">0.00181843142678486</cx:pt>
          <cx:pt idx="765">0.0021492797711803202</cx:pt>
          <cx:pt idx="766">0.0047360508477871498</cx:pt>
          <cx:pt idx="767">0.00151566498544869</cx:pt>
          <cx:pt idx="768">0.0023170132021700998</cx:pt>
          <cx:pt idx="769">0.0046114335965273603</cx:pt>
          <cx:pt idx="770">0.0083619357495276301</cx:pt>
          <cx:pt idx="771">0.0062740147446190596</cx:pt>
          <cx:pt idx="772">0.0057620237130810402</cx:pt>
          <cx:pt idx="773">0.0041291658439850804</cx:pt>
          <cx:pt idx="774">0.0044740378410481401</cx:pt>
          <cx:pt idx="775">0.0043167527780329498</cx:pt>
          <cx:pt idx="776">0.0024196941602935501</cx:pt>
          <cx:pt idx="777">0.0021942003780917201</cx:pt>
          <cx:pt idx="778">0.0020300307275490301</cx:pt>
          <cx:pt idx="779">0.00072585508817381197</cx:pt>
          <cx:pt idx="780">-8.9421985799736394e-05</cx:pt>
          <cx:pt idx="781">-0.00027101345631132202</cx:pt>
          <cx:pt idx="782">0.000244088458206441</cx:pt>
          <cx:pt idx="783">-0.00024355080358817399</cx:pt>
          <cx:pt idx="784">0.0022834939553508251</cx:pt>
          <cx:pt idx="785">0.00012782559461381874</cx:pt>
          <cx:pt idx="786">0.00054455010653323502</cx:pt>
          <cx:pt idx="787">0.0066924510367641753</cx:pt>
          <cx:pt idx="788">0.0023501223309955752</cx:pt>
          <cx:pt idx="789">0.0053664392801285</cx:pt>
          <cx:pt idx="790">0.010951673569438925</cx:pt>
          <cx:pt idx="791">0.0033263912086691498</cx:pt>
          <cx:pt idx="792">0.0010955488900313249</cx:pt>
          <cx:pt idx="793">0.0087286165452160752</cx:pt>
          <cx:pt idx="794">0.0041587462042833503</cx:pt>
          <cx:pt idx="795">-0.0093556487730652258</cx:pt>
          <cx:pt idx="796">0.001644651060974395</cx:pt>
          <cx:pt idx="797">0.0066782915347803999</cx:pt>
          <cx:pt idx="798">0.019130772512202174</cx:pt>
          <cx:pt idx="799">0.0075381028213921501</cx:pt>
          <cx:pt idx="800">0.007713287975453475</cx:pt>
          <cx:pt idx="801">0.0077169613015293003</cx:pt>
          <cx:pt idx="802">0.010024467118298601</cx:pt>
          <cx:pt idx="803">0.0096360323822674756</cx:pt>
          <cx:pt idx="804">0.01208931244973235</cx:pt>
          <cx:pt idx="805">0.0065544361116945003</cx:pt>
          <cx:pt idx="806">0.0054828335095126503</cx:pt>
          <cx:pt idx="807">-0.000700019442471265</cx:pt>
          <cx:pt idx="808">-0.00078853282937108255</cx:pt>
          <cx:pt idx="809">-6.6572918510970244e-05</cx:pt>
          <cx:pt idx="810">5.4833237578101753e-06</cx:pt>
          <cx:pt idx="811">0.0016566019884970251</cx:pt>
          <cx:pt idx="812">0.002863483731441325</cx:pt>
          <cx:pt idx="813">0.0020010955565860325</cx:pt>
          <cx:pt idx="814">0.0064573082694903998</cx:pt>
          <cx:pt idx="815">0.013745570499585176</cx:pt>
          <cx:pt idx="816">0.0070901089565905996</cx:pt>
          <cx:pt idx="817">0.015729887748577399</cx:pt>
          <cx:pt idx="818">0.014727667906668801</cx:pt>
          <cx:pt idx="819">0.011871672345280301</cx:pt>
          <cx:pt idx="820">0.013688940368831675</cx:pt>
          <cx:pt idx="821">0.01202100968301475</cx:pt>
          <cx:pt idx="822">0.0084429293366135756</cx:pt>
          <cx:pt idx="823">0.0094123425907832008</cx:pt>
          <cx:pt idx="824">0.0090151603306619504</cx:pt>
          <cx:pt idx="825">0.0064264013425256996</cx:pt>
          <cx:pt idx="826">0.0050061243500429502</cx:pt>
          <cx:pt idx="827">0.011688329106788575</cx:pt>
          <cx:pt idx="828">0.0052594057747005251</cx:pt>
          <cx:pt idx="829">0.002010146415584725</cx:pt>
          <cx:pt idx="830">0.0016751952339187075</cx:pt>
          <cx:pt idx="831">0.0044841579795800749</cx:pt>
          <cx:pt idx="832">0.0130171338580662</cx:pt>
          <cx:pt idx="833">0.014683896914106875</cx:pt>
          <cx:pt idx="834">0.0071270955334723999</cx:pt>
          <cx:pt idx="835">0.0014947688190484925</cx:pt>
          <cx:pt idx="836">5.4433239857945252e-05</cx:pt>
          <cx:pt idx="837">-1.2594031044020024e-05</cx:pt>
          <cx:pt idx="838">0.00037969459163564252</cx:pt>
          <cx:pt idx="839">0.0012640927907159301</cx:pt>
          <cx:pt idx="840">0.0031143472090771002</cx:pt>
          <cx:pt idx="841">0.0029236611883736502</cx:pt>
          <cx:pt idx="842">0.0029533001144680252</cx:pt>
          <cx:pt idx="843">0.010681544592436251</cx:pt>
          <cx:pt idx="844">0.00126546189259855</cx:pt>
          <cx:pt idx="845">0.0043463180381201746</cx:pt>
          <cx:pt idx="846">0.010623831060161924</cx:pt>
          <cx:pt idx="847">0.01395006733309195</cx:pt>
          <cx:pt idx="848">0.0138165735954103</cx:pt>
          <cx:pt idx="849">0.012287647599422375</cx:pt>
          <cx:pt idx="850">0.010725434936614825</cx:pt>
          <cx:pt idx="851">0.01164452311716265</cx:pt>
          <cx:pt idx="852">-0.00054839428821952996</cx:pt>
          <cx:pt idx="853">-0.0027722345194937498</cx:pt>
          <cx:pt idx="854">0.0016440612858133676</cx:pt>
          <cx:pt idx="855">0.002735736685743275</cx:pt>
          <cx:pt idx="856">0.0022574003485017874</cx:pt>
          <cx:pt idx="857">0.0074993701011488254</cx:pt>
          <cx:pt idx="858">0.0027366270302093499</cx:pt>
          <cx:pt idx="859">0.009074962041192975</cx:pt>
          <cx:pt idx="860">0.014853705501539</cx:pt>
          <cx:pt idx="861">0.012427653264480851</cx:pt>
          <cx:pt idx="862">0.0080470675639542008</cx:pt>
          <cx:pt idx="863">0.0025312292241257998</cx:pt>
          <cx:pt idx="864">0.00035242202829771001</cx:pt>
          <cx:pt idx="865">0.00027391989223530752</cx:pt>
          <cx:pt idx="866">0.00031698336314249249</cx:pt>
          <cx:pt idx="867">0.00164768996602027</cx:pt>
          <cx:pt idx="868">0.0020022253912032576</cx:pt>
          <cx:pt idx="869">0.0049819957858214499</cx:pt>
          <cx:pt idx="870">0.00093913434093414495</cx:pt>
          <cx:pt idx="871">0.0027173194679675</cx:pt>
          <cx:pt idx="872">-0.0010313375083629225</cx:pt>
          <cx:pt idx="873">0.0023874616522199551</cx:pt>
          <cx:pt idx="874">0.01270603066921205</cx:pt>
          <cx:pt idx="875">0.01308830116728305</cx:pt>
          <cx:pt idx="876">0.00067954074756349002</cx:pt>
          <cx:pt idx="877">-0.0061971313943378252</cx:pt>
          <cx:pt idx="878">-0.0014752577521588775</cx:pt>
          <cx:pt idx="879">0.00562771845220015</cx:pt>
          <cx:pt idx="880">-0.0079269887453220257</cx:pt>
          <cx:pt idx="881">-0.0045501930866444253</cx:pt>
          <cx:pt idx="882">-0.010483424895519049</cx:pt>
          <cx:pt idx="883">0.0031554030958301999</cx:pt>
          <cx:pt idx="884">0.0022834939553508251</cx:pt>
          <cx:pt idx="885">0.00012782559461381874</cx:pt>
          <cx:pt idx="886">0.00054455010653323502</cx:pt>
          <cx:pt idx="887">0.0066924510367641753</cx:pt>
          <cx:pt idx="888">0.0023501223309955752</cx:pt>
          <cx:pt idx="889">0.0053664392801285</cx:pt>
          <cx:pt idx="890">0.010951673569438925</cx:pt>
          <cx:pt idx="891">0.0033263912086691498</cx:pt>
          <cx:pt idx="892">0.0010955488900313249</cx:pt>
          <cx:pt idx="893">0.0087286165452160752</cx:pt>
          <cx:pt idx="894">0.0041587462042833503</cx:pt>
          <cx:pt idx="895">-0.0093556487730652258</cx:pt>
          <cx:pt idx="896">0.001644651060974395</cx:pt>
          <cx:pt idx="897">0.0066782915347803999</cx:pt>
          <cx:pt idx="898">0.019130772512202174</cx:pt>
          <cx:pt idx="899">0.0075381028213921501</cx:pt>
          <cx:pt idx="900">0.007713287975453475</cx:pt>
          <cx:pt idx="901">0.0077169613015293003</cx:pt>
          <cx:pt idx="902">0.010024467118298601</cx:pt>
          <cx:pt idx="903">0.0096360323822674756</cx:pt>
          <cx:pt idx="904">0.01208931244973235</cx:pt>
          <cx:pt idx="905">0.0065544361116945003</cx:pt>
          <cx:pt idx="906">0.0054828335095126503</cx:pt>
          <cx:pt idx="907">-0.000700019442471265</cx:pt>
          <cx:pt idx="908">-0.00078853282937108255</cx:pt>
          <cx:pt idx="909">-6.6572918510970244e-05</cx:pt>
          <cx:pt idx="910">5.4833237578101753e-06</cx:pt>
          <cx:pt idx="911">0.0016566019884970251</cx:pt>
          <cx:pt idx="912">0.002863483731441325</cx:pt>
          <cx:pt idx="913">0.0020010955565860325</cx:pt>
          <cx:pt idx="914">0.0064573082694903998</cx:pt>
          <cx:pt idx="915">0.013745570499585176</cx:pt>
          <cx:pt idx="916">0.0070901089565905996</cx:pt>
          <cx:pt idx="917">0.015729887748577399</cx:pt>
          <cx:pt idx="918">0.014727667906668801</cx:pt>
          <cx:pt idx="919">0.011871672345280301</cx:pt>
          <cx:pt idx="920">0.013688940368831675</cx:pt>
          <cx:pt idx="921">0.01202100968301475</cx:pt>
          <cx:pt idx="922">0.0084429293366135756</cx:pt>
          <cx:pt idx="923">0.0094123425907832008</cx:pt>
          <cx:pt idx="924">0.0090151603306619504</cx:pt>
          <cx:pt idx="925">0.0064264013425256996</cx:pt>
          <cx:pt idx="926">0.0050061243500429502</cx:pt>
          <cx:pt idx="927">0.011688329106788575</cx:pt>
          <cx:pt idx="928">0.0052594057747005251</cx:pt>
          <cx:pt idx="929">0.002010146415584725</cx:pt>
          <cx:pt idx="930">0.0016751952339187075</cx:pt>
          <cx:pt idx="931">0.0044841579795800749</cx:pt>
          <cx:pt idx="932">0.0130171338580662</cx:pt>
          <cx:pt idx="933">0.014683896914106875</cx:pt>
          <cx:pt idx="934">0.0071270955334723999</cx:pt>
          <cx:pt idx="935">0.0014947688190484925</cx:pt>
          <cx:pt idx="936">5.4433239857945252e-05</cx:pt>
          <cx:pt idx="937">-1.2594031044020024e-05</cx:pt>
          <cx:pt idx="938">0.00037969459163564252</cx:pt>
          <cx:pt idx="939">0.0012640927907159301</cx:pt>
          <cx:pt idx="940">0.0031143472090771002</cx:pt>
          <cx:pt idx="941">0.0029236611883736502</cx:pt>
          <cx:pt idx="942">0.0029533001144680252</cx:pt>
          <cx:pt idx="943">0.010681544592436251</cx:pt>
          <cx:pt idx="944">0.00126546189259855</cx:pt>
          <cx:pt idx="945">0.0043463180381201746</cx:pt>
          <cx:pt idx="946">0.010623831060161924</cx:pt>
          <cx:pt idx="947">0.01395006733309195</cx:pt>
          <cx:pt idx="948">0.0138165735954103</cx:pt>
          <cx:pt idx="949">0.012287647599422375</cx:pt>
          <cx:pt idx="950">0.010725434936614825</cx:pt>
          <cx:pt idx="951">0.01164452311716265</cx:pt>
          <cx:pt idx="952">-0.00054839428821952996</cx:pt>
          <cx:pt idx="953">-0.0027722345194937498</cx:pt>
          <cx:pt idx="954">0.0016440612858133676</cx:pt>
          <cx:pt idx="955">0.002735736685743275</cx:pt>
          <cx:pt idx="956">0.0022574003485017874</cx:pt>
          <cx:pt idx="957">0.0074993701011488254</cx:pt>
          <cx:pt idx="958">0.0027366270302093499</cx:pt>
          <cx:pt idx="959">0.009074962041192975</cx:pt>
          <cx:pt idx="960">0.014853705501539</cx:pt>
          <cx:pt idx="961">0.012427653264480851</cx:pt>
          <cx:pt idx="962">0.0080470675639542008</cx:pt>
          <cx:pt idx="963">0.0025312292241257998</cx:pt>
          <cx:pt idx="964">0.00035242202829771001</cx:pt>
          <cx:pt idx="965">0.00027391989223530752</cx:pt>
          <cx:pt idx="966">0.00031698336314249249</cx:pt>
          <cx:pt idx="967">0.00164768996602027</cx:pt>
          <cx:pt idx="968">0.0020022253912032576</cx:pt>
          <cx:pt idx="969">0.0049819957858214499</cx:pt>
          <cx:pt idx="970">0.00093913434093414495</cx:pt>
          <cx:pt idx="971">0.0027173194679675</cx:pt>
          <cx:pt idx="972">-0.0010313375083629225</cx:pt>
          <cx:pt idx="973">0.0023874616522199551</cx:pt>
          <cx:pt idx="974">0.01270603066921205</cx:pt>
          <cx:pt idx="975">0.01308830116728305</cx:pt>
          <cx:pt idx="976">0.00067954074756349002</cx:pt>
          <cx:pt idx="977">-0.0061971313943378252</cx:pt>
          <cx:pt idx="978">-0.0014752577521588775</cx:pt>
          <cx:pt idx="979">0.00562771845220015</cx:pt>
          <cx:pt idx="980">-0.0079269887453220257</cx:pt>
          <cx:pt idx="981">-0.0045501930866444253</cx:pt>
          <cx:pt idx="982">-0.010483424895519049</cx:pt>
          <cx:pt idx="983">0.0031554030958301999</cx:pt>
          <cx:pt idx="984">0.0022834939553508251</cx:pt>
          <cx:pt idx="985">0.00012782559461381874</cx:pt>
          <cx:pt idx="986">0.00054455010653323502</cx:pt>
          <cx:pt idx="987">0.0066924510367641753</cx:pt>
          <cx:pt idx="988">0.0023501223309955752</cx:pt>
          <cx:pt idx="989">0.0053664392801285</cx:pt>
          <cx:pt idx="990">0.010951673569438925</cx:pt>
          <cx:pt idx="991">0.0033263912086691498</cx:pt>
          <cx:pt idx="992">0.0010955488900313249</cx:pt>
          <cx:pt idx="993">0.0087286165452160752</cx:pt>
          <cx:pt idx="994">0.0041587462042833503</cx:pt>
          <cx:pt idx="995">-0.0093556487730652258</cx:pt>
          <cx:pt idx="996">0.001644651060974395</cx:pt>
          <cx:pt idx="997">0.0066782915347803999</cx:pt>
          <cx:pt idx="998">0.019130772512202174</cx:pt>
          <cx:pt idx="999">0.0075381028213921501</cx:pt>
          <cx:pt idx="1000">0.007713287975453475</cx:pt>
          <cx:pt idx="1001">0.0077169613015293003</cx:pt>
          <cx:pt idx="1002">0.010024467118298601</cx:pt>
          <cx:pt idx="1003">0.0096360323822674756</cx:pt>
          <cx:pt idx="1004">0.01208931244973235</cx:pt>
          <cx:pt idx="1005">0.0065544361116945003</cx:pt>
          <cx:pt idx="1006">0.0054828335095126503</cx:pt>
          <cx:pt idx="1007">-0.000700019442471265</cx:pt>
          <cx:pt idx="1008">-0.00078853282937108255</cx:pt>
          <cx:pt idx="1009">-6.6572918510970244e-05</cx:pt>
          <cx:pt idx="1010">5.4833237578101753e-06</cx:pt>
          <cx:pt idx="1011">0.0016566019884970251</cx:pt>
          <cx:pt idx="1012">0.002863483731441325</cx:pt>
          <cx:pt idx="1013">0.0020010955565860325</cx:pt>
          <cx:pt idx="1014">0.0064573082694903998</cx:pt>
          <cx:pt idx="1015">0.013745570499585176</cx:pt>
          <cx:pt idx="1016">0.0070901089565905996</cx:pt>
          <cx:pt idx="1017">0.015729887748577399</cx:pt>
          <cx:pt idx="1018">0.014727667906668801</cx:pt>
          <cx:pt idx="1019">0.011871672345280301</cx:pt>
          <cx:pt idx="1020">0.013688940368831675</cx:pt>
          <cx:pt idx="1021">0.01202100968301475</cx:pt>
          <cx:pt idx="1022">0.0084429293366135756</cx:pt>
          <cx:pt idx="1023">0.0094123425907832008</cx:pt>
          <cx:pt idx="1024">0.0090151603306619504</cx:pt>
          <cx:pt idx="1025">0.0064264013425256996</cx:pt>
          <cx:pt idx="1026">0.0050061243500429502</cx:pt>
          <cx:pt idx="1027">0.011688329106788575</cx:pt>
          <cx:pt idx="1028">0.0052594057747005251</cx:pt>
          <cx:pt idx="1029">0.002010146415584725</cx:pt>
          <cx:pt idx="1030">0.0016751952339187075</cx:pt>
          <cx:pt idx="1031">0.0044841579795800749</cx:pt>
          <cx:pt idx="1032">0.0130171338580662</cx:pt>
          <cx:pt idx="1033">0.014683896914106875</cx:pt>
          <cx:pt idx="1034">0.0071270955334723999</cx:pt>
          <cx:pt idx="1035">0.0014947688190484925</cx:pt>
          <cx:pt idx="1036">5.4433239857945252e-05</cx:pt>
          <cx:pt idx="1037">-1.2594031044020024e-05</cx:pt>
          <cx:pt idx="1038">0.00037969459163564252</cx:pt>
          <cx:pt idx="1039">0.0012640927907159301</cx:pt>
          <cx:pt idx="1040">0.0031143472090771002</cx:pt>
          <cx:pt idx="1041">0.0029236611883736502</cx:pt>
          <cx:pt idx="1042">0.0029533001144680252</cx:pt>
          <cx:pt idx="1043">0.010681544592436251</cx:pt>
          <cx:pt idx="1044">0.00126546189259855</cx:pt>
          <cx:pt idx="1045">0.0043463180381201746</cx:pt>
          <cx:pt idx="1046">0.010623831060161924</cx:pt>
          <cx:pt idx="1047">0.01395006733309195</cx:pt>
          <cx:pt idx="1048">0.0138165735954103</cx:pt>
          <cx:pt idx="1049">0.012287647599422375</cx:pt>
          <cx:pt idx="1050">0.010725434936614825</cx:pt>
          <cx:pt idx="1051">0.01164452311716265</cx:pt>
          <cx:pt idx="1052">-0.00054839428821952996</cx:pt>
          <cx:pt idx="1053">-0.0027722345194937498</cx:pt>
          <cx:pt idx="1054">0.0016440612858133676</cx:pt>
          <cx:pt idx="1055">0.002735736685743275</cx:pt>
          <cx:pt idx="1056">0.0022574003485017874</cx:pt>
          <cx:pt idx="1057">0.0074993701011488254</cx:pt>
          <cx:pt idx="1058">0.0027366270302093499</cx:pt>
          <cx:pt idx="1059">0.009074962041192975</cx:pt>
          <cx:pt idx="1060">0.014853705501539</cx:pt>
          <cx:pt idx="1061">0.012427653264480851</cx:pt>
          <cx:pt idx="1062">0.0080470675639542008</cx:pt>
          <cx:pt idx="1063">0.0025312292241257998</cx:pt>
          <cx:pt idx="1064">0.00035242202829771001</cx:pt>
          <cx:pt idx="1065">0.00027391989223530752</cx:pt>
          <cx:pt idx="1066">0.00031698336314249249</cx:pt>
          <cx:pt idx="1067">0.00164768996602027</cx:pt>
          <cx:pt idx="1068">0.0020022253912032576</cx:pt>
          <cx:pt idx="1069">0.0049819957858214499</cx:pt>
          <cx:pt idx="1070">0.00093913434093414495</cx:pt>
          <cx:pt idx="1071">0.0027173194679675</cx:pt>
          <cx:pt idx="1072">-0.0010313375083629225</cx:pt>
          <cx:pt idx="1073">0.0023874616522199551</cx:pt>
          <cx:pt idx="1074">0.01270603066921205</cx:pt>
          <cx:pt idx="1075">0.01308830116728305</cx:pt>
          <cx:pt idx="1076">0.00067954074756349002</cx:pt>
          <cx:pt idx="1077">-0.0061971313943378252</cx:pt>
          <cx:pt idx="1078">-0.0014752577521588775</cx:pt>
          <cx:pt idx="1079">0.00562771845220015</cx:pt>
          <cx:pt idx="1080">-0.0079269887453220257</cx:pt>
          <cx:pt idx="1081">-0.0045501930866444253</cx:pt>
          <cx:pt idx="1082">-0.010483424895519049</cx:pt>
          <cx:pt idx="1083">0.0031554030958301999</cx:pt>
        </cx:lvl>
      </cx:numDim>
    </cx:data>
    <cx:data id="173">
      <cx:numDim type="val">
        <cx:f>Sheet2!$FR$1:$FR$1084</cx:f>
        <cx:lvl ptCount="1084" formatCode="G/通用格式">
          <cx:pt idx="0">0.00016319647142055201</cx:pt>
          <cx:pt idx="1">0.00046247802259672299</cx:pt>
          <cx:pt idx="2">0.000253434627123333</cx:pt>
          <cx:pt idx="3">0.00038229890633341001</cx:pt>
          <cx:pt idx="4">0.000376135485693773</cx:pt>
          <cx:pt idx="5">0.00066045080971403099</cx:pt>
          <cx:pt idx="6">0.00042238284879122899</cx:pt>
          <cx:pt idx="7">-0.00090060656728259999</cx:pt>
          <cx:pt idx="8">8.4659740939289595e-05</cx:pt>
          <cx:pt idx="9">0.00016329735550956999</cx:pt>
          <cx:pt idx="10">8.4817179429747005e-05</cx:pt>
          <cx:pt idx="11">0.000920080779731113</cx:pt>
          <cx:pt idx="12">0.00024943664073177901</cx:pt>
          <cx:pt idx="13">-0.00061716153543288398</cx:pt>
          <cx:pt idx="14">-0.00026665623653945002</cx:pt>
          <cx:pt idx="15">3.8993914592129601e-05</cx:pt>
          <cx:pt idx="16">9.4078806245992403e-05</cx:pt>
          <cx:pt idx="17">-0.00074317179486298505</cx:pt>
          <cx:pt idx="18">0.00041952653558717599</cx:pt>
          <cx:pt idx="19">-7.8567874554297293e-06</cx:pt>
          <cx:pt idx="20">-2.68447742689928e-06</cx:pt>
          <cx:pt idx="21">-0.00071512934440422801</cx:pt>
          <cx:pt idx="22">-0.00028667905730770402</cx:pt>
          <cx:pt idx="23">-0.00062448035523926298</cx:pt>
          <cx:pt idx="24">-2.42365802112673e-05</cx:pt>
          <cx:pt idx="25">-0.00020084908079906201</cx:pt>
          <cx:pt idx="26">0.00030154642397221202</cx:pt>
          <cx:pt idx="27">0.00072543353119174298</cx:pt>
          <cx:pt idx="28">-6.3783446592404099e-05</cx:pt>
          <cx:pt idx="29">7.5732653278304702e-06</cx:pt>
          <cx:pt idx="30">-0.00014859534270249099</cx:pt>
          <cx:pt idx="31">0.00087292829895813996</cx:pt>
          <cx:pt idx="32">0.00043905600518508598</cx:pt>
          <cx:pt idx="33">-0.00026027853568083998</cx:pt>
          <cx:pt idx="34">-0.00060605948329395503</cx:pt>
          <cx:pt idx="35">-0.00066702906940405301</cx:pt>
          <cx:pt idx="36">-0.0015634477543482201</cx:pt>
          <cx:pt idx="37">-0.0015197532427013601</cx:pt>
          <cx:pt idx="38">-0.00150749939653148</cx:pt>
          <cx:pt idx="39">-0.00189403525819925</cx:pt>
          <cx:pt idx="40">-0.0046919292403701197</cx:pt>
          <cx:pt idx="41">-0.00169540903455325</cx:pt>
          <cx:pt idx="42">-0.000369342060819067</cx:pt>
          <cx:pt idx="43">-0.00032721833556467901</cx:pt>
          <cx:pt idx="44">-0.00024104152971716201</cx:pt>
          <cx:pt idx="45">0.000237746682629606</cx:pt>
          <cx:pt idx="46">-0.00090584581528519305</cx:pt>
          <cx:pt idx="47">-0.00034965708723836298</cx:pt>
          <cx:pt idx="48">-0.00034875992568512298</cx:pt>
          <cx:pt idx="49">-0.00068344992010880396</cx:pt>
          <cx:pt idx="50">-0.00079271058657467898</cx:pt>
          <cx:pt idx="51">-0.0021453389724156299</cx:pt>
          <cx:pt idx="52">-0.00046931766472474299</cx:pt>
          <cx:pt idx="53">-0.000255884207048692</cx:pt>
          <cx:pt idx="54">0.00044730344452853401</cx:pt>
          <cx:pt idx="55">0.00070800393670829699</cx:pt>
          <cx:pt idx="56">-0.00017005823179201199</cx:pt>
          <cx:pt idx="57">0.00028336272412207101</cx:pt>
          <cx:pt idx="58">0.00018393494963803099</cx:pt>
          <cx:pt idx="59">0.00020224058668495999</cx:pt>
          <cx:pt idx="60">0.00023833857667522501</cx:pt>
          <cx:pt idx="61">6.0566101375789601e-05</cx:pt>
          <cx:pt idx="62">-0.00033801997145924698</cx:pt>
          <cx:pt idx="63">-0.0011854283950154</cx:pt>
          <cx:pt idx="64">-0.0025188946804816799</cx:pt>
          <cx:pt idx="65">-0.0040778612037687704</cx:pt>
          <cx:pt idx="66">-0.0095289769522819198</cx:pt>
          <cx:pt idx="67">-0.0096238379191966004</cx:pt>
          <cx:pt idx="68">-0.0148561670115264</cx:pt>
          <cx:pt idx="69">-0.0141029190102154</cx:pt>
          <cx:pt idx="70">-0.0127402425188153</cx:pt>
          <cx:pt idx="71">-0.0101274716274683</cx:pt>
          <cx:pt idx="72">-0.0077357475532934001</cx:pt>
          <cx:pt idx="73">-0.0054918374078958502</cx:pt>
          <cx:pt idx="74">-0.00217169033661746</cx:pt>
          <cx:pt idx="75">-0.0041315957551925301</cx:pt>
          <cx:pt idx="76">-0.00201926939708228</cx:pt>
          <cx:pt idx="77">-0.0014925852080826701</cx:pt>
          <cx:pt idx="78">-0.0015192055949456999</cx:pt>
          <cx:pt idx="79">-0.00072653278711317705</cx:pt>
          <cx:pt idx="80">0.00015788723467327899</cx:pt>
          <cx:pt idx="81">-0.000370627577231223</cx:pt>
          <cx:pt idx="82">0.000381669587030704</cx:pt>
          <cx:pt idx="83">0.00035188514423563501</cx:pt>
          <cx:pt idx="84">-0.00084192141012943403</cx:pt>
          <cx:pt idx="85">-0.000253202674537754</cx:pt>
          <cx:pt idx="86">-0.00044446857756814799</cx:pt>
          <cx:pt idx="87">-7.3204974855312007e-05</cx:pt>
          <cx:pt idx="88">-0.00058585419390722602</cx:pt>
          <cx:pt idx="89">0.00055094207595604398</cx:pt>
          <cx:pt idx="90">-0.0018868978531510899</cx:pt>
          <cx:pt idx="91">-0.0034024724699209001</cx:pt>
          <cx:pt idx="92">-0.0046256359168745896</cx:pt>
          <cx:pt idx="93">-0.0087419391236097706</cx:pt>
          <cx:pt idx="94">-0.015779042355456199</cx:pt>
          <cx:pt idx="95">-0.017625173721865301</cx:pt>
          <cx:pt idx="96">-0.033922555488930098</cx:pt>
          <cx:pt idx="97">-0.042839068201295002</cx:pt>
          <cx:pt idx="98">-0.027920716967156801</cx:pt>
          <cx:pt idx="99">-0.031972778603055203</cx:pt>
          <cx:pt idx="100">-0.030957286936222499</cx:pt>
          <cx:pt idx="101">-0.0169866230714407</cx:pt>
          <cx:pt idx="102">-0.0061830518424118601</cx:pt>
          <cx:pt idx="103">-0.0130356011165419</cx:pt>
          <cx:pt idx="104">-0.0059188673602726801</cx:pt>
          <cx:pt idx="105">-0.0014508592021989801</cx:pt>
          <cx:pt idx="106">-0.0029366514952068202</cx:pt>
          <cx:pt idx="107">0.00205757631796893</cx:pt>
          <cx:pt idx="108">-0.00065645177799474302</cx:pt>
          <cx:pt idx="109">-0.00030949396550696299</cx:pt>
          <cx:pt idx="110">0.00026365746127454898</cx:pt>
          <cx:pt idx="111">6.3196201803360802e-05</cx:pt>
          <cx:pt idx="112">-0.00031831713848699198</cx:pt>
          <cx:pt idx="113">0.00043491522406247899</cx:pt>
          <cx:pt idx="114">-7.70572150647902e-05</cx:pt>
          <cx:pt idx="115">0.00053454515384087503</cx:pt>
          <cx:pt idx="116">0.0019453940659995401</cx:pt>
          <cx:pt idx="117">0.0018505175851727799</cx:pt>
          <cx:pt idx="118">-0.00126653238323675</cx:pt>
          <cx:pt idx="119">-0.0049970126435046197</cx:pt>
          <cx:pt idx="120">-0.0165238182284713</cx:pt>
          <cx:pt idx="121">-0.027197166941133399</cx:pt>
          <cx:pt idx="122">-0.021325374401522899</cx:pt>
          <cx:pt idx="123">-0.0114526190685164</cx:pt>
          <cx:pt idx="124">-0.035370342134441901</cx:pt>
          <cx:pt idx="125">-0.0348635864692887</cx:pt>
          <cx:pt idx="126">-0.019156396776571501</cx:pt>
          <cx:pt idx="127">-0.0057988227600847698</cx:pt>
          <cx:pt idx="128">0.0157892375992244</cx:pt>
          <cx:pt idx="129">0.039064252948849597</cx:pt>
          <cx:pt idx="130">0.049811212137815898</cx:pt>
          <cx:pt idx="131">0.031635124728013699</cx:pt>
          <cx:pt idx="132">0.026344310609949</cx:pt>
          <cx:pt idx="133">0.0229344602516076</cx:pt>
          <cx:pt idx="134">0.014622002594202601</cx:pt>
          <cx:pt idx="135">0.015470366228996099</cx:pt>
          <cx:pt idx="136">0.011060004488769299</cx:pt>
          <cx:pt idx="137">0.0018076602291664399</cx:pt>
          <cx:pt idx="138">-0.00020742277023669899</cx:pt>
          <cx:pt idx="139">-0.00033128632151397199</cx:pt>
          <cx:pt idx="140">-0.00057823338795188702</cx:pt>
          <cx:pt idx="141">0.00055103888068295896</cx:pt>
          <cx:pt idx="142">0.000183644348445981</cx:pt>
          <cx:pt idx="143">-0.00051995891991992696</cx:pt>
          <cx:pt idx="144">-0.000159208217876388</cx:pt>
          <cx:pt idx="145">0.0099379029583297595</cx:pt>
          <cx:pt idx="146">0.0030168658669279102</cx:pt>
          <cx:pt idx="147">-0.0181990006633833</cx:pt>
          <cx:pt idx="148">-0.0076456838901252802</cx:pt>
          <cx:pt idx="149">0.0062056816797209898</cx:pt>
          <cx:pt idx="150">-0.00807919154016957</cx:pt>
          <cx:pt idx="151">0.037334294311573001</cx:pt>
          <cx:pt idx="152">0.049243409608641403</cx:pt>
          <cx:pt idx="153">0.054453609354253099</cx:pt>
          <cx:pt idx="154">0.027986543825598301</cx:pt>
          <cx:pt idx="155">-0.0129388654278219</cx:pt>
          <cx:pt idx="156">-0.038913491154447803</cx:pt>
          <cx:pt idx="157">0.042484803606011798</cx:pt>
          <cx:pt idx="158">0.0469208656035544</cx:pt>
          <cx:pt idx="159">0.024468104501693601</cx:pt>
          <cx:pt idx="160">0.043571652116955503</cx:pt>
          <cx:pt idx="161">0.0224755485209512</cx:pt>
          <cx:pt idx="162">0.0132471595060486</cx:pt>
          <cx:pt idx="163">0.014075951933594601</cx:pt>
          <cx:pt idx="164">0.014535780875944</cx:pt>
          <cx:pt idx="165">0.0045332030659183103</cx:pt>
          <cx:pt idx="166">0.00074328726915203305</cx:pt>
          <cx:pt idx="167">0.00119693039333085</cx:pt>
          <cx:pt idx="168">-0.00065810051955966797</cx:pt>
          <cx:pt idx="169">6.27061687254425e-06</cx:pt>
          <cx:pt idx="170">0.00090407585444091598</cx:pt>
          <cx:pt idx="171">-0.0035032562917413999</cx:pt>
          <cx:pt idx="172">-0.0017610290785039699</cx:pt>
          <cx:pt idx="173">0.0082811639280319406</cx:pt>
          <cx:pt idx="174">0.0026438229449690198</cx:pt>
          <cx:pt idx="175">-0.00992102264590633</cx:pt>
          <cx:pt idx="176">0.019602992413986001</cx:pt>
          <cx:pt idx="177">0.034217824665805099</cx:pt>
          <cx:pt idx="178">0.047458383224574102</cx:pt>
          <cx:pt idx="179">0.073920836463731807</cx:pt>
          <cx:pt idx="180">0.060856466973807498</cx:pt>
          <cx:pt idx="181">0.095440018711991106</cx:pt>
          <cx:pt idx="182">0.051130433515918998</cx:pt>
          <cx:pt idx="183">0.054468529124996799</cx:pt>
          <cx:pt idx="184">0.087740383676769201</cx:pt>
          <cx:pt idx="185">0.099988831506240994</cx:pt>
          <cx:pt idx="186">0.065318768245285402</cx:pt>
          <cx:pt idx="187">0.014194373911662299</cx:pt>
          <cx:pt idx="188">0.017053675268051401</cx:pt>
          <cx:pt idx="189">-0.00650441731377691</cx:pt>
          <cx:pt idx="190">-0.031774790709280298</cx:pt>
          <cx:pt idx="191">-0.0081540305337479899</cx:pt>
          <cx:pt idx="192">0.0141598906914312</cx:pt>
          <cx:pt idx="193">0.0077777500279794104</cx:pt>
          <cx:pt idx="194">0.0015014026061354901</cx:pt>
          <cx:pt idx="195">-0.00096821250178899998</cx:pt>
          <cx:pt idx="196">0.00096993156359253803</cx:pt>
          <cx:pt idx="197">-0.00050660552523660804</cx:pt>
          <cx:pt idx="198">0.00185417296334429</cx:pt>
          <cx:pt idx="199">-0.00013917735736375825</cx:pt>
          <cx:pt idx="200">-0.0043321361691063751</cx:pt>
          <cx:pt idx="201">-0.007044721970550275</cx:pt>
          <cx:pt idx="202">-0.0038866721159812002</cx:pt>
          <cx:pt idx="203">-0.005247146217882</cx:pt>
          <cx:pt idx="204">-0.0011088517312516049</cx:pt>
          <cx:pt idx="205">0.010037546700173625</cx:pt>
          <cx:pt idx="206">0.012368499622596426</cx:pt>
          <cx:pt idx="207">0.01567720732624615</cx:pt>
          <cx:pt idx="208">0.019855707596667351</cx:pt>
          <cx:pt idx="209">0.0119720610843588</cx:pt>
          <cx:pt idx="210">0.0064045891976665754</cx:pt>
          <cx:pt idx="211">0.0056432401250067253</cx:pt>
          <cx:pt idx="212">0.017305901875735202</cx:pt>
          <cx:pt idx="213">0.013570705792825649</cx:pt>
          <cx:pt idx="214">0.0081448858316863007</cx:pt>
          <cx:pt idx="215">0.0029397227847002749</cx:pt>
          <cx:pt idx="216">-0.0011843494003102276</cx:pt>
          <cx:pt idx="217">-0.0027516802749582752</cx:pt>
          <cx:pt idx="218">-0.0125115180152879</cx:pt>
          <cx:pt idx="219">-0.0074656690864341249</cx:pt>
          <cx:pt idx="220">-0.0038699666769725998</cx:pt>
          <cx:pt idx="221">-0.0014113987925351425</cx:pt>
          <cx:pt idx="222">-0.00019522486694288049</cx:pt>
          <cx:pt idx="223">0.00027135873419567499</cx:pt>
          <cx:pt idx="224">-3.7251406816910501e-05</cx:pt>
          <cx:pt idx="225">-0.00016365651584351426</cx:pt>
          <cx:pt idx="226">0.00037886157248829248</cx:pt>
          <cx:pt idx="227">0.00014004366708835801</cx:pt>
          <cx:pt idx="228">-0.0050505957338166747</cx:pt>
          <cx:pt idx="229">-0.0054523166008052246</cx:pt>
          <cx:pt idx="230">0.00077766816999957997</cx:pt>
          <cx:pt idx="231">-0.0029605571084715</cx:pt>
          <cx:pt idx="232">0.011430688353957726</cx:pt>
          <cx:pt idx="233">0.0072959542075595246</cx:pt>
          <cx:pt idx="234">0.0034962413743472999</cx:pt>
          <cx:pt idx="235">0.0097057594620032998</cx:pt>
          <cx:pt idx="236">0.0025246243644006252</cx:pt>
          <cx:pt idx="237">0.0099044655192446745</cx:pt>
          <cx:pt idx="238">-0.00024095824049071176</cx:pt>
          <cx:pt idx="239">0.0089850332365788745</cx:pt>
          <cx:pt idx="240">-0.0064678364665135754</cx:pt>
          <cx:pt idx="241">-0.016088371554822976</cx:pt>
          <cx:pt idx="242">-0.0040192488564408501</cx:pt>
          <cx:pt idx="243">0.00092304215288974254</cx:pt>
          <cx:pt idx="244">-0.0058320582116288501</cx:pt>
          <cx:pt idx="245">0.0054942548501868997</cx:pt>
          <cx:pt idx="246">-0.0066384623677597249</cx:pt>
          <cx:pt idx="247">-0.010737726422832874</cx:pt>
          <cx:pt idx="248">-0.0046387812189545253</cx:pt>
          <cx:pt idx="249">0.00044012999516766002</cx:pt>
          <cx:pt idx="250">0.001129415190283355</cx:pt>
          <cx:pt idx="251">0.00042338326549137752</cx:pt>
          <cx:pt idx="252">-6.5213895080476003e-06</cx:pt>
          <cx:pt idx="253">0.00014635478205650125</cx:pt>
          <cx:pt idx="254">0.0007079795479576625</cx:pt>
          <cx:pt idx="255">0.0013212145233743224</cx:pt>
          <cx:pt idx="256">-0.00072735415197470749</cx:pt>
          <cx:pt idx="257">-0.0038378901055134249</cx:pt>
          <cx:pt idx="258">0.0055497102660583752</cx:pt>
          <cx:pt idx="259">-0.001355998705520955</cx:pt>
          <cx:pt idx="260">0.0032551757613398001</cx:pt>
          <cx:pt idx="261">0.012233185090914625</cx:pt>
          <cx:pt idx="262">-0.001724158445928085</cx:pt>
          <cx:pt idx="263">-0.0083063078023702507</cx:pt>
          <cx:pt idx="264">-0.011148634959289975</cx:pt>
          <cx:pt idx="265">-0.0034257120517708251</cx:pt>
          <cx:pt idx="266">-0.011966162681980501</cx:pt>
          <cx:pt idx="267">-0.010023372963014475</cx:pt>
          <cx:pt idx="268">-0.019312084409238376</cx:pt>
          <cx:pt idx="269">-0.0069764526310201252</cx:pt>
          <cx:pt idx="270">-0.011750267492119826</cx:pt>
          <cx:pt idx="271">0.0038961517405211249</cx:pt>
          <cx:pt idx="272">0.013227504837692999</cx:pt>
          <cx:pt idx="273">0.0045322909762656001</cx:pt>
          <cx:pt idx="274">-0.00067323526891657748</cx:pt>
          <cx:pt idx="275">-0.011651663033507375</cx:pt>
          <cx:pt idx="276">-0.0062923410271823752</cx:pt>
          <cx:pt idx="277">-0.0010001001705828849</cx:pt>
          <cx:pt idx="278">0.00154661338971052</cx:pt>
          <cx:pt idx="279">0.00089326636735773005</cx:pt>
          <cx:pt idx="280">0.00023695011449532374</cx:pt>
          <cx:pt idx="281">1.1719765375506175e-05</cx:pt>
          <cx:pt idx="282">0.00046458803649367998</cx:pt>
          <cx:pt idx="283">0.0010931469094505751</cx:pt>
          <cx:pt idx="284">2.031429926411825e-05</cx:pt>
          <cx:pt idx="285">-0.0010699049433662176</cx:pt>
          <cx:pt idx="286">0.0025573011330843748</cx:pt>
          <cx:pt idx="287">-0.0038798774595137251</cx:pt>
          <cx:pt idx="288">-0.00047772856423009002</cx:pt>
          <cx:pt idx="289">0.00082174948061211747</cx:pt>
          <cx:pt idx="290">-0.018012480820831549</cx:pt>
          <cx:pt idx="291">-0.019427831944549376</cx:pt>
          <cx:pt idx="292">-0.0088734904938300753</cx:pt>
          <cx:pt idx="293">-0.020838433322493074</cx:pt>
          <cx:pt idx="294">-0.026037348030999</cx:pt>
          <cx:pt idx="295">-0.026465450828398001</cx:pt>
          <cx:pt idx="296">-0.017915569075928325</cx:pt>
          <cx:pt idx="297">-0.006970613065875075</cx:pt>
          <cx:pt idx="298">0.00048194352232216499</cx:pt>
          <cx:pt idx="299">0.046795911958679402</cx:pt>
          <cx:pt idx="300">0.076114274303000398</cx:pt>
          <cx:pt idx="301">0.0071764397355640096</cx:pt>
          <cx:pt idx="302">0.024300693135169301</cx:pt>
          <cx:pt idx="303">0.015974903194138902</cx:pt>
          <cx:pt idx="304">0.0024803649688962801</cx:pt>
          <cx:pt idx="305">0.0109875231675386</cx:pt>
          <cx:pt idx="306">0.0041582875525079397</cx:pt>
          <cx:pt idx="307">0.0014754867311808</cx:pt>
          <cx:pt idx="308">-0.00074170202718967402</cx:pt>
          <cx:pt idx="309">-3.4575069627277101e-06</cx:pt>
          <cx:pt idx="310">0.0041400467965790203</cx:pt>
          <cx:pt idx="311">-0.0037562478848045099</cx:pt>
          <cx:pt idx="312">-0.0038579221884202002</cx:pt>
          <cx:pt idx="313">-0.00240174479617107</cx:pt>
          <cx:pt idx="314">0.022290261845764801</cx:pt>
          <cx:pt idx="315">0.0081625881972666008</cx:pt>
          <cx:pt idx="316">0.0124948839744853</cx:pt>
          <cx:pt idx="317">-0.020820573638089299</cx:pt>
          <cx:pt idx="318">-0.069190925368820003</cx:pt>
          <cx:pt idx="319">-0.0529987807509631</cx:pt>
          <cx:pt idx="320">-0.0310337716500898</cx:pt>
          <cx:pt idx="321">-0.081692158302861001</cx:pt>
          <cx:pt idx="322">-0.071910263098452901</cx:pt>
          <cx:pt idx="323">-0.048094657342210398</cx:pt>
          <cx:pt idx="324">0.0280766560178227</cx:pt>
          <cx:pt idx="325">0.045927148225744098</cx:pt>
          <cx:pt idx="326">0.037951405271270999</cx:pt>
          <cx:pt idx="327">0.026613111291066801</cx:pt>
          <cx:pt idx="328">0.063289693292333402</cx:pt>
          <cx:pt idx="329">0.022952777732997899</cx:pt>
          <cx:pt idx="330">0.046304582004985301</cx:pt>
          <cx:pt idx="331">0.034609668016705501</cx:pt>
          <cx:pt idx="332">0.012633081255047401</cx:pt>
          <cx:pt idx="333">0.0057712076374966201</cx:pt>
          <cx:pt idx="334">0.0057654510059625703</cx:pt>
          <cx:pt idx="335">0.00013324095834138901</cx:pt>
          <cx:pt idx="336">-0.00013307152902135199</cx:pt>
          <cx:pt idx="337">0.000418218350325795</cx:pt>
          <cx:pt idx="338">0.0034392092821724702</cx:pt>
          <cx:pt idx="339">-0.0078400606323015803</cx:pt>
          <cx:pt idx="340">0.026081298908533099</cx:pt>
          <cx:pt idx="341">0.00537076718883515</cx:pt>
          <cx:pt idx="342">-0.0025337235183205899</cx:pt>
          <cx:pt idx="343">0.0069514312277456497</cx:pt>
          <cx:pt idx="344">-0.00728856021395753</cx:pt>
          <cx:pt idx="345">-0.041227018350377197</cx:pt>
          <cx:pt idx="346">-0.090316078149065906</cx:pt>
          <cx:pt idx="347">-0.0578194830037611</cx:pt>
          <cx:pt idx="348">-0.066520015577572797</cx:pt>
          <cx:pt idx="349">-0.017005534702374401</cx:pt>
          <cx:pt idx="350">-0.0130590560918577</cx:pt>
          <cx:pt idx="351">0.0128115440283963</cx:pt>
          <cx:pt idx="352">0.0248932462154559</cx:pt>
          <cx:pt idx="353">0.023818476083931599</cx:pt>
          <cx:pt idx="354">0.059577345876249299</cx:pt>
          <cx:pt idx="355">0.015748740630273299</cx:pt>
          <cx:pt idx="356">0.059960414997900398</cx:pt>
          <cx:pt idx="357">0.048598441293735098</cx:pt>
          <cx:pt idx="358">0.038162460163003002</cx:pt>
          <cx:pt idx="359">0.0259185800213955</cx:pt>
          <cx:pt idx="360">-0.016989639572666599</cx:pt>
          <cx:pt idx="361">0.0017216926182836</cx:pt>
          <cx:pt idx="362">0.0040627117304927202</cx:pt>
          <cx:pt idx="363">-0.00030536791902624098</cx:pt>
          <cx:pt idx="364">-0.00049521010814212898</cx:pt>
          <cx:pt idx="365">-0.00033254797304873798</cx:pt>
          <cx:pt idx="366">0.00027267774280581098</cx:pt>
          <cx:pt idx="367">-0.0076345965599448704</cx:pt>
          <cx:pt idx="368">0.0210135329711847</cx:pt>
          <cx:pt idx="369">0.0052629077743674103</cx:pt>
          <cx:pt idx="370">-0.028465269058816901</cx:pt>
          <cx:pt idx="371">0.0140908542296729</cx:pt>
          <cx:pt idx="372">-0.0024658566740390999</cx:pt>
          <cx:pt idx="373">-0.030704605849149798</cx:pt>
          <cx:pt idx="374">-0.035305685685087899</cx:pt>
          <cx:pt idx="375">-0.039009157276329601</cx:pt>
          <cx:pt idx="376">-0.0221832392446712</cx:pt>
          <cx:pt idx="377">0.0181954238967229</cx:pt>
          <cx:pt idx="378">0.032000944689277402</cx:pt>
          <cx:pt idx="379">0.025179325879481101</cx:pt>
          <cx:pt idx="380">0.0283635153224925</cx:pt>
          <cx:pt idx="381">0.032237762028750297</cx:pt>
          <cx:pt idx="382">-0.0053885654262366602</cx:pt>
          <cx:pt idx="383">-0.019040296692960298</cx:pt>
          <cx:pt idx="384">0.0459831463527961</cx:pt>
          <cx:pt idx="385">0.021600030631001299</cx:pt>
          <cx:pt idx="386">0.0034281675898518498</cx:pt>
          <cx:pt idx="387">-0.020477746089599399</cx:pt>
          <cx:pt idx="388">-0.047905974348949998</cx:pt>
          <cx:pt idx="389">-0.0184736634852368</cx:pt>
          <cx:pt idx="390">-0.0095947834366071991</cx:pt>
          <cx:pt idx="391">-0.00038808317544299998</cx:pt>
          <cx:pt idx="392">-3.7264771004647897e-05</cx:pt>
          <cx:pt idx="393">0.00036622214267931398</cx:pt>
          <cx:pt idx="394">2.4484811678587699e-05</cx:pt>
          <cx:pt idx="395">0.000774581098934532</cx:pt>
          <cx:pt idx="396">0.0130534111390873</cx:pt>
          <cx:pt idx="397">-0.0136620791814303</cx:pt>
          <cx:pt idx="398">-0.0302561770269895</cx:pt>
          <cx:pt idx="399">0.00015698814754916201</cx:pt>
          <cx:pt idx="400">0.015232216379219199</cx:pt>
          <cx:pt idx="401">0.046147308764595198</cx:pt>
          <cx:pt idx="402">0.036524874942944603</cx:pt>
          <cx:pt idx="403">0.0032284728475219199</cx:pt>
          <cx:pt idx="404">0.026311814406301499</cx:pt>
          <cx:pt idx="405">0.0531018777813312</cx:pt>
          <cx:pt idx="406">0.011197586871909001</cx:pt>
          <cx:pt idx="407">0.047585978644709502</cx:pt>
          <cx:pt idx="408">0.015103823131261599</cx:pt>
          <cx:pt idx="409">0.019864569783271498</cx:pt>
          <cx:pt idx="410">0.0088649262351498601</cx:pt>
          <cx:pt idx="411">-0.034807684061578803</cx:pt>
          <cx:pt idx="412">0.0054737323749901399</cx:pt>
          <cx:pt idx="413">-0.0129873749076792</cx:pt>
          <cx:pt idx="414">-0.024333662104374099</cx:pt>
          <cx:pt idx="415">-0.039778431150002701</cx:pt>
          <cx:pt idx="416">-0.061580858285817199</cx:pt>
          <cx:pt idx="417">-0.0238179948086755</cx:pt>
          <cx:pt idx="418">-0.0074797656174510202</cx:pt>
          <cx:pt idx="419">0.00032150178438938501</cx:pt>
          <cx:pt idx="420">-0.00017289217840878301</cx:pt>
          <cx:pt idx="421">0.00110595430814102</cx:pt>
          <cx:pt idx="422">0.000108208351008375</cx:pt>
          <cx:pt idx="423">-0.0010171897020053099</cx:pt>
          <cx:pt idx="424">0.0037892316741529402</cx:pt>
          <cx:pt idx="425">-0.0159143396939198</cx:pt>
          <cx:pt idx="426">-0.044576791638590497</cx:pt>
          <cx:pt idx="427">-0.019179652121786499</cx:pt>
          <cx:pt idx="428">0.0098854224082524297</cx:pt>
          <cx:pt idx="429">0.068775650341769495</cx:pt>
          <cx:pt idx="430">0.081804140319623603</cx:pt>
          <cx:pt idx="431">0.087853249715889203</cx:pt>
          <cx:pt idx="432">0.077582762457057794</cx:pt>
          <cx:pt idx="433">0.037877453141428701</cx:pt>
          <cx:pt idx="434">-0.0068014652463011596</cx:pt>
          <cx:pt idx="435">0.043553926483916698</cx:pt>
          <cx:pt idx="436">0.058232761333816198</cx:pt>
          <cx:pt idx="437">0.060162964494061603</cx:pt>
          <cx:pt idx="438">-0.029036578248085299</cx:pt>
          <cx:pt idx="439">-0.083746863321989898</cx:pt>
          <cx:pt idx="440">-0.043408891803207297</cx:pt>
          <cx:pt idx="441">-0.013434205382263999</cx:pt>
          <cx:pt idx="442">0.0055059754121246302</cx:pt>
          <cx:pt idx="443">-0.028760511430142799</cx:pt>
          <cx:pt idx="444">-0.048708565698206203</cx:pt>
          <cx:pt idx="445">-0.023953154289854599</cx:pt>
          <cx:pt idx="446">-0.0036366311890704199</cx:pt>
          <cx:pt idx="447">-0.00063439489987052503</cx:pt>
          <cx:pt idx="448">0.00041219874096899201</cx:pt>
          <cx:pt idx="449">6.0032584568151498e-05</cx:pt>
          <cx:pt idx="450">0.00095966122396213801</cx:pt>
          <cx:pt idx="451">-0.0050826671193583703</cx:pt>
          <cx:pt idx="452">-0.0178522442635985</cx:pt>
          <cx:pt idx="453">-0.057520165177579498</cx:pt>
          <cx:pt idx="454">-0.056386516599412198</cx:pt>
          <cx:pt idx="455">-0.038633675150178903</cx:pt>
          <cx:pt idx="456">-0.019424781008079799</cx:pt>
          <cx:pt idx="457">0.032012946556005603</cx:pt>
          <cx:pt idx="458">0.063996424209866704</cx:pt>
          <cx:pt idx="459">0.094326082399941502</cx:pt>
          <cx:pt idx="460">0.120422944642629</cx:pt>
          <cx:pt idx="461">0.065315180070860596</cx:pt>
          <cx:pt idx="462">-0.0056922235464717799</cx:pt>
          <cx:pt idx="463">0.0210902996232873</cx:pt>
          <cx:pt idx="464">0.051141911920926403</cx:pt>
          <cx:pt idx="465">0.0066640116163646304</cx:pt>
          <cx:pt idx="466">-0.049511283945292597</cx:pt>
          <cx:pt idx="467">-0.094316102488812698</cx:pt>
          <cx:pt idx="468">-0.073972774291120993</cx:pt>
          <cx:pt idx="469">-0.050647495543111098</cx:pt>
          <cx:pt idx="470">0.0022367544434261899</cx:pt>
          <cx:pt idx="471">-0.0214736144658055</cx:pt>
          <cx:pt idx="472">-0.029922824590948398</cx:pt>
          <cx:pt idx="473">-0.0235850203443062</cx:pt>
          <cx:pt idx="474">-0.0094225706366566301</cx:pt>
          <cx:pt idx="475">0.00016057845385939799</cx:pt>
          <cx:pt idx="476">-0.00071858358171837504</cx:pt>
          <cx:pt idx="477">-0.00034872245950790703</cx:pt>
          <cx:pt idx="478">0.00046447519666109897</cx:pt>
          <cx:pt idx="479">-0.0095802878370193998</cx:pt>
          <cx:pt idx="480">-0.040735236312038597</cx:pt>
          <cx:pt idx="481">-0.068173069316551094</cx:pt>
          <cx:pt idx="482">-0.076306269285369002</cx:pt>
          <cx:pt idx="483">-0.059678153394640901</cx:pt>
          <cx:pt idx="484">-0.063418617895504098</cx:pt>
          <cx:pt idx="485">-0.049124142186562199</cx:pt>
          <cx:pt idx="486">-0.010121255215724901</cx:pt>
          <cx:pt idx="487">0.0521365128712762</cx:pt>
          <cx:pt idx="488">0.068395684615855407</cx:pt>
          <cx:pt idx="489">0.055718983571854702</cx:pt>
          <cx:pt idx="490">-0.0037449525160881598</cx:pt>
          <cx:pt idx="491">0.026185895026829401</cx:pt>
          <cx:pt idx="492">-0.013860423055562799</cx:pt>
          <cx:pt idx="493">-0.046926514285163298</cx:pt>
          <cx:pt idx="494">-0.020803792401586099</cx:pt>
          <cx:pt idx="495">-0.085746788449749797</cx:pt>
          <cx:pt idx="496">-0.0550041609380581</cx:pt>
          <cx:pt idx="497">-0.035681789211515498</cx:pt>
          <cx:pt idx="498">-0.020689499938892401</cx:pt>
          <cx:pt idx="499">-0.0371339161848721</cx:pt>
          <cx:pt idx="500">-0.032224945949204303</cx:pt>
          <cx:pt idx="501">-0.0140316113382096</cx:pt>
          <cx:pt idx="502">-0.0031014697614827002</cx:pt>
          <cx:pt idx="503">-0.00045585517617027598</cx:pt>
          <cx:pt idx="504">-2.5516101285917501e-06</cx:pt>
          <cx:pt idx="505">-0.00031938199149429502</cx:pt>
          <cx:pt idx="506">0.0015816757964980199</cx:pt>
          <cx:pt idx="507">-0.0142243384927511</cx:pt>
          <cx:pt idx="508">-0.042813706801935303</cx:pt>
          <cx:pt idx="509">-0.049987112336988097</cx:pt>
          <cx:pt idx="510">-0.0603886727029515</cx:pt>
          <cx:pt idx="511">-0.084601788817709897</cx:pt>
          <cx:pt idx="512">-0.0955341368952069</cx:pt>
          <cx:pt idx="513">-0.094306743382754896</cx:pt>
          <cx:pt idx="514">-0.056547198613144098</cx:pt>
          <cx:pt idx="515">-0.017902589631927299</cx:pt>
          <cx:pt idx="516">-0.024381479645644601</cx:pt>
          <cx:pt idx="517">0.041652517100673303</cx:pt>
          <cx:pt idx="518">-0.0041143265592253099</cx:pt>
          <cx:pt idx="519">-0.010394323601165999</cx:pt>
          <cx:pt idx="520">-0.028376465030492501</cx:pt>
          <cx:pt idx="521">-0.0022005867150193901</cx:pt>
          <cx:pt idx="522">-0.0023062918980036201</cx:pt>
          <cx:pt idx="523">-0.034175936167195498</cx:pt>
          <cx:pt idx="524">-0.023382407024610901</cx:pt>
          <cx:pt idx="525">-0.024685961099059701</cx:pt>
          <cx:pt idx="526">-0.044586314175157099</cx:pt>
          <cx:pt idx="527">-0.0518723181333322</cx:pt>
          <cx:pt idx="528">-0.0355749523015777</cx:pt>
          <cx:pt idx="529">-0.0082941745213369507</cx:pt>
          <cx:pt idx="530">0.0017623587583967799</cx:pt>
          <cx:pt idx="531">-6.3514739371291597e-05</cx:pt>
          <cx:pt idx="532">-0.00054170149828843103</cx:pt>
          <cx:pt idx="533">0.00089448289288498301</cx:pt>
          <cx:pt idx="534">0.00094796938121085802</cx:pt>
          <cx:pt idx="535">-0.0097034223532823805</cx:pt>
          <cx:pt idx="536">-0.0224726185641081</cx:pt>
          <cx:pt idx="537">-0.021017647472839102</cx:pt>
          <cx:pt idx="538">-0.037869086404890701</cx:pt>
          <cx:pt idx="539">-0.059219760044360699</cx:pt>
          <cx:pt idx="540">-0.093671218798076494</cx:pt>
          <cx:pt idx="541">-0.13683627432933401</cx:pt>
          <cx:pt idx="542">-0.11038500645773</cx:pt>
          <cx:pt idx="543">-0.12358429351172701</cx:pt>
          <cx:pt idx="544">-0.10154434548228</cx:pt>
          <cx:pt idx="545">-0.070178298220222896</cx:pt>
          <cx:pt idx="546">-0.040019540056610202</cx:pt>
          <cx:pt idx="547">0.010932931339049601</cx:pt>
          <cx:pt idx="548">0.0125575350935622</cx:pt>
          <cx:pt idx="549">0.015755493023090001</cx:pt>
          <cx:pt idx="550">0.021244570600423601</cx:pt>
          <cx:pt idx="551">0.0190228486990397</cx:pt>
          <cx:pt idx="552">-0.021840790739608901</cx:pt>
          <cx:pt idx="553">-0.040927400842578898</cx:pt>
          <cx:pt idx="554">-0.054552379831960603</cx:pt>
          <cx:pt idx="555">-0.047162304177297998</cx:pt>
          <cx:pt idx="556">-0.032019995800666903</cx:pt>
          <cx:pt idx="557">-0.0082300704382925506</cx:pt>
          <cx:pt idx="558">-0.0024092428223949401</cx:pt>
          <cx:pt idx="559">-0.00042569323308594198</cx:pt>
          <cx:pt idx="560">-0.00024697426022975101</cx:pt>
          <cx:pt idx="561">8.4582082576767402e-05</cx:pt>
          <cx:pt idx="562">-0.0012145194791686801</cx:pt>
          <cx:pt idx="563">-0.0061471698932087501</cx:pt>
          <cx:pt idx="564">-0.0067602558635461302</cx:pt>
          <cx:pt idx="565">-0.00055347767998525802</cx:pt>
          <cx:pt idx="566">-0.017349543252284199</cx:pt>
          <cx:pt idx="567">-0.024203777292121999</cx:pt>
          <cx:pt idx="568">-0.0242891835010259</cx:pt>
          <cx:pt idx="569">-0.084675499955594105</cx:pt>
          <cx:pt idx="570">-0.106677738384663</cx:pt>
          <cx:pt idx="571">-0.11647148418754801</cx:pt>
          <cx:pt idx="572">-0.12190163907967499</cx:pt>
          <cx:pt idx="573">-0.075409278828750106</cx:pt>
          <cx:pt idx="574">-0.048999066398461001</cx:pt>
          <cx:pt idx="575">-0.0031043067802747201</cx:pt>
          <cx:pt idx="576">-0.011284621587084801</cx:pt>
          <cx:pt idx="577">0.0075198342996516199</cx:pt>
          <cx:pt idx="578">0.032291919652328603</cx:pt>
          <cx:pt idx="579">0.042415694508875799</cx:pt>
          <cx:pt idx="580">-0.0192736962309163</cx:pt>
          <cx:pt idx="581">-0.046328486636266</cx:pt>
          <cx:pt idx="582">-0.040784832569541303</cx:pt>
          <cx:pt idx="583">-0.033174672800558302</cx:pt>
          <cx:pt idx="584">-0.0218574211848808</cx:pt>
          <cx:pt idx="585">-0.0084063793400496901</cx:pt>
          <cx:pt idx="586">-0.0026505748772648599</cx:pt>
          <cx:pt idx="587">-0.000154282357096166</cx:pt>
          <cx:pt idx="588">0.00059612588464574704</cx:pt>
          <cx:pt idx="589">-0.00057530104004409105</cx:pt>
          <cx:pt idx="590">-8.9318287520198094e-05</cx:pt>
          <cx:pt idx="591">-0.00321209742014384</cx:pt>
          <cx:pt idx="592">0.0028719950639135398</cx:pt>
          <cx:pt idx="593">0.0182760419394087</cx:pt>
          <cx:pt idx="594">0.0225772357396542</cx:pt>
          <cx:pt idx="595">0.041473971355968801</cx:pt>
          <cx:pt idx="596">0.035385342634823402</cx:pt>
          <cx:pt idx="597">0.00033089115225955402</cx:pt>
          <cx:pt idx="598">0.00541801357093738</cx:pt>
          <cx:pt idx="599">-0.0258529945018484</cx:pt>
          <cx:pt idx="600">-0.035484717847697002</cx:pt>
          <cx:pt idx="601">-0.071748460476338802</cx:pt>
          <cx:pt idx="602">-0.037486650923361599</cx:pt>
          <cx:pt idx="603">0.0032434077044167101</cx:pt>
          <cx:pt idx="604">0.00643634681727113</cx:pt>
          <cx:pt idx="605">-0.039337784579130598</cx:pt>
          <cx:pt idx="606">0.0010820753798449099</cx:pt>
          <cx:pt idx="607">-0.030002462470101202</cx:pt>
          <cx:pt idx="608">-0.029787983539478601</cx:pt>
          <cx:pt idx="609">-0.042434055015963201</cx:pt>
          <cx:pt idx="610">-0.045662545646584798</cx:pt>
          <cx:pt idx="611">-0.027863684533154499</cx:pt>
          <cx:pt idx="612">-0.0122553395105774</cx:pt>
          <cx:pt idx="613">-0.0072834992961984899</cx:pt>
          <cx:pt idx="614">-0.00269373822642569</cx:pt>
          <cx:pt idx="615">-4.1285648675788298e-05</cx:pt>
          <cx:pt idx="616">-0.00061685652504740805</cx:pt>
          <cx:pt idx="617">0.00043893780704549698</cx:pt>
          <cx:pt idx="618">-0.0018532951319896001</cx:pt>
          <cx:pt idx="619">-0.00294850802735435</cx:pt>
          <cx:pt idx="620">-0.00057421470617356599</cx:pt>
          <cx:pt idx="621">0.022500987670303198</cx:pt>
          <cx:pt idx="622">0.040038662069278801</cx:pt>
          <cx:pt idx="623">0.051642514987886197</cx:pt>
          <cx:pt idx="624">0.054901480389186103</cx:pt>
          <cx:pt idx="625">0.044153318268667197</cx:pt>
          <cx:pt idx="626">0.058271826092898701</cx:pt>
          <cx:pt idx="627">0.064358795467556407</cx:pt>
          <cx:pt idx="628">0.016914953804210198</cx:pt>
          <cx:pt idx="629">0.0063593933793772801</cx:pt>
          <cx:pt idx="630">0.025077024584268401</cx:pt>
          <cx:pt idx="631">0.025021343339690302</cx:pt>
          <cx:pt idx="632">-0.047739234291327003</cx:pt>
          <cx:pt idx="633">-0.081949814819652203</cx:pt>
          <cx:pt idx="634">-0.069916922252480904</cx:pt>
          <cx:pt idx="635">-0.077889803770680499</cx:pt>
          <cx:pt idx="636">-0.063055103084779601</cx:pt>
          <cx:pt idx="637">-0.074394494051956098</cx:pt>
          <cx:pt idx="638">-0.0339337732090738</cx:pt>
          <cx:pt idx="639">-0.017379859323945802</cx:pt>
          <cx:pt idx="640">-0.00533569645138505</cx:pt>
          <cx:pt idx="641">-0.00178023177448257</cx:pt>
          <cx:pt idx="642">-0.00065109080622487603</cx:pt>
          <cx:pt idx="643">0.00024050459335148801</cx:pt>
          <cx:pt idx="644">0.00060143511776357004</cx:pt>
          <cx:pt idx="645">-0.00041532793935805299</cx:pt>
          <cx:pt idx="646">-0.0015597915493423601</cx:pt>
          <cx:pt idx="647">-0.0043445180744994399</cx:pt>
          <cx:pt idx="648">-0.0011714720974951799</cx:pt>
          <cx:pt idx="649">0.0165219072588219</cx:pt>
          <cx:pt idx="650">0.037454208006862402</cx:pt>
          <cx:pt idx="651">0.030554443591304301</cx:pt>
          <cx:pt idx="652">0.057034449141799198</cx:pt>
          <cx:pt idx="653">0.041216639487617203</cx:pt>
          <cx:pt idx="654">0.0567295459744004</cx:pt>
          <cx:pt idx="655">0.046308227918727497</cx:pt>
          <cx:pt idx="656">-0.026640989597484</cx:pt>
          <cx:pt idx="657">0.014356462321058401</cx:pt>
          <cx:pt idx="658">0.038782632476054603</cx:pt>
          <cx:pt idx="659">0.00025515637989520799</cx:pt>
          <cx:pt idx="660">-0.060604029827270603</cx:pt>
          <cx:pt idx="661">-0.077219873953796994</cx:pt>
          <cx:pt idx="662">-0.073275581104258303</cx:pt>
          <cx:pt idx="663">-0.072923086408778801</cx:pt>
          <cx:pt idx="664">-0.031934786599286002</cx:pt>
          <cx:pt idx="665">-0.021371433631231399</cx:pt>
          <cx:pt idx="666">-0.0083377717660301793</cx:pt>
          <cx:pt idx="667">-0.0054981210586357203</cx:pt>
          <cx:pt idx="668">0.0010945656312856399</cx:pt>
          <cx:pt idx="669">-0.00064163930133922002</cx:pt>
          <cx:pt idx="670">-0.00027447499343680399</cx:pt>
          <cx:pt idx="671">-0.00072247078579640203</cx:pt>
          <cx:pt idx="672">0.00038483711214154102</cx:pt>
          <cx:pt idx="673">-0.00069255785278348597</cx:pt>
          <cx:pt idx="674">0.0012705937959701301</cx:pt>
          <cx:pt idx="675">0.0031635597005811198</cx:pt>
          <cx:pt idx="676">0.00981477615307637</cx:pt>
          <cx:pt idx="677">0.016545735053329701</cx:pt>
          <cx:pt idx="678">0.027369768753953399</cx:pt>
          <cx:pt idx="679">0.047565664998496203</cx:pt>
          <cx:pt idx="680">0.065983950944099506</cx:pt>
          <cx:pt idx="681">0.0230109077598439</cx:pt>
          <cx:pt idx="682">0.034566131743767499</cx:pt>
          <cx:pt idx="683">0.0106118776788191</cx:pt>
          <cx:pt idx="684">-0.0412452442379432</cx:pt>
          <cx:pt idx="685">0.014624736554587001</cx:pt>
          <cx:pt idx="686">0.0254455109890009</cx:pt>
          <cx:pt idx="687">-0.0133232530013882</cx:pt>
          <cx:pt idx="688">-0.0549236740804014</cx:pt>
          <cx:pt idx="689">-0.065821644464874596</cx:pt>
          <cx:pt idx="690">-0.075308758009436205</cx:pt>
          <cx:pt idx="691">-0.039988133323509402</cx:pt>
          <cx:pt idx="692">0.0069262628917598499</cx:pt>
          <cx:pt idx="693">0.0069513244311535998</cx:pt>
          <cx:pt idx="694">0.0072091691311564603</cx:pt>
          <cx:pt idx="695">0.0092807928566749597</cx:pt>
          <cx:pt idx="696">-0.0033242111513302999</cx:pt>
          <cx:pt idx="697">-0.0026780220312365801</cx:pt>
          <cx:pt idx="698">-0.00042409086467485999</cx:pt>
          <cx:pt idx="699">-0.00014976050010263601</cx:pt>
          <cx:pt idx="700">0.00042133340539316698</cx:pt>
          <cx:pt idx="701">-0.000370140562206848</cx:pt>
          <cx:pt idx="702">-0.000273979847367717</cx:pt>
          <cx:pt idx="703">0.0011937190692242201</cx:pt>
          <cx:pt idx="704">0.00368862161896427</cx:pt>
          <cx:pt idx="705">0.0173875103337452</cx:pt>
          <cx:pt idx="706">0.00101390221037359</cx:pt>
          <cx:pt idx="707">0.0157130443428764</cx:pt>
          <cx:pt idx="708">0.043490875945536002</cx:pt>
          <cx:pt idx="709">0.0262203933610658</cx:pt>
          <cx:pt idx="710">-0.0079567115105236494</cx:pt>
          <cx:pt idx="711">-0.0039506901251439002</cx:pt>
          <cx:pt idx="712">-0.0014896396244410499</cx:pt>
          <cx:pt idx="713">0.0103951178497186</cx:pt>
          <cx:pt idx="714">0.0183112225654815</cx:pt>
          <cx:pt idx="715">-0.0080561227514758197</cx:pt>
          <cx:pt idx="716">-0.0073114232642920796</cx:pt>
          <cx:pt idx="717">-0.0089669265465050704</cx:pt>
          <cx:pt idx="718">-0.0040410207100593397</cx:pt>
          <cx:pt idx="719">0.0311212113355725</cx:pt>
          <cx:pt idx="720">0.0231808123467479</cx:pt>
          <cx:pt idx="721">0.0135681700328521</cx:pt>
          <cx:pt idx="722">0.0071816463447548001</cx:pt>
          <cx:pt idx="723">0.0022274893671457401</cx:pt>
          <cx:pt idx="724">0.00027115370386760298</cx:pt>
          <cx:pt idx="725">-0.00038866550921232699</cx:pt>
          <cx:pt idx="726">-4.2671830383272999e-05</cx:pt>
          <cx:pt idx="727">-5.9810277384477202e-05</cx:pt>
          <cx:pt idx="728">7.4038384670394101e-05</cx:pt>
          <cx:pt idx="729">-0.00087492980392057799</cx:pt>
          <cx:pt idx="730">-0.00010568133685948201</cx:pt>
          <cx:pt idx="731">-0.00069997330062475903</cx:pt>
          <cx:pt idx="732">0.0019699298418293099</cx:pt>
          <cx:pt idx="733">0.0093219591663945001</cx:pt>
          <cx:pt idx="734">0.0148653798681695</cx:pt>
          <cx:pt idx="735">0.0185913441073908</cx:pt>
          <cx:pt idx="736">0.0329398458976842</cx:pt>
          <cx:pt idx="737">0.0413202147746227</cx:pt>
          <cx:pt idx="738">0.034385544653772998</cx:pt>
          <cx:pt idx="739">0.035723541311615703</cx:pt>
          <cx:pt idx="740">0.045203928467950703</cx:pt>
          <cx:pt idx="741">0.059196838532695202</cx:pt>
          <cx:pt idx="742">0.062463142455480299</cx:pt>
          <cx:pt idx="743">0.042044407090694701</cx:pt>
          <cx:pt idx="744">0.052575021324775699</cx:pt>
          <cx:pt idx="745">0.049896057403630997</cx:pt>
          <cx:pt idx="746">0.036900015198215001</cx:pt>
          <cx:pt idx="747">0.031711215176438601</cx:pt>
          <cx:pt idx="748">0.0188940873757883</cx:pt>
          <cx:pt idx="749">0.0096094698413955199</cx:pt>
          <cx:pt idx="750">0.0041441527779154099</cx:pt>
          <cx:pt idx="751">0.00081732557847465103</cx:pt>
          <cx:pt idx="752">0.00014333402360616399</cx:pt>
          <cx:pt idx="753">0.00012698840768801499</cx:pt>
          <cx:pt idx="754">0.00017379776903050101</cx:pt>
          <cx:pt idx="755">0.00028117216447258599</cx:pt>
          <cx:pt idx="756">0.00029233197669769099</cx:pt>
          <cx:pt idx="757">-6.6607669118973304e-05</cx:pt>
          <cx:pt idx="758">0.00048280065993159399</cx:pt>
          <cx:pt idx="759">0.00031273850761653899</cx:pt>
          <cx:pt idx="760">-2.0866106737524699e-05</cx:pt>
          <cx:pt idx="761">0.000847625653325706</cx:pt>
          <cx:pt idx="762">-9.8755917232400302e-06</cx:pt>
          <cx:pt idx="763">0.00122717334636699</cx:pt>
          <cx:pt idx="764">0.00053898746583339095</cx:pt>
          <cx:pt idx="765">0.00187394855654517</cx:pt>
          <cx:pt idx="766">-0.00095919179177635398</cx:pt>
          <cx:pt idx="767">0.0026139950800739401</cx:pt>
          <cx:pt idx="768">0.0041767813989931702</cx:pt>
          <cx:pt idx="769">0.00375791752296902</cx:pt>
          <cx:pt idx="770">0.010059684569878101</cx:pt>
          <cx:pt idx="771">0.0048484959755407397</cx:pt>
          <cx:pt idx="772">0.00361561292394866</cx:pt>
          <cx:pt idx="773">0.0024964762352819901</cx:pt>
          <cx:pt idx="774">0.0026261664577836301</cx:pt>
          <cx:pt idx="775">0.0018707924129262199</cx:pt>
          <cx:pt idx="776">0.00094889815849235899</cx:pt>
          <cx:pt idx="777">0.00079026079118398897</cx:pt>
          <cx:pt idx="778">0.00071714581615716201</cx:pt>
          <cx:pt idx="779">-0.000225252494777505</cx:pt>
          <cx:pt idx="780">0.00019902477927445501</cx:pt>
          <cx:pt idx="781">0.000548568028824187</cx:pt>
          <cx:pt idx="782">8.3102600304786608e-06</cx:pt>
          <cx:pt idx="783">-0.00085195632211035896</cx:pt>
          <cx:pt idx="784">-0.00013917735736375825</cx:pt>
          <cx:pt idx="785">-0.0043321361691063751</cx:pt>
          <cx:pt idx="786">-0.007044721970550275</cx:pt>
          <cx:pt idx="787">-0.0038866721159812002</cx:pt>
          <cx:pt idx="788">-0.005247146217882</cx:pt>
          <cx:pt idx="789">-0.0011088517312516049</cx:pt>
          <cx:pt idx="790">0.010037546700173625</cx:pt>
          <cx:pt idx="791">0.012368499622596426</cx:pt>
          <cx:pt idx="792">0.01567720732624615</cx:pt>
          <cx:pt idx="793">0.019855707596667351</cx:pt>
          <cx:pt idx="794">0.0119720610843588</cx:pt>
          <cx:pt idx="795">0.0064045891976665754</cx:pt>
          <cx:pt idx="796">0.0056432401250067253</cx:pt>
          <cx:pt idx="797">0.017305901875735202</cx:pt>
          <cx:pt idx="798">0.013570705792825649</cx:pt>
          <cx:pt idx="799">0.0081448858316863007</cx:pt>
          <cx:pt idx="800">0.0029397227847002749</cx:pt>
          <cx:pt idx="801">-0.0011843494003102276</cx:pt>
          <cx:pt idx="802">-0.0027516802749582752</cx:pt>
          <cx:pt idx="803">-0.0125115180152879</cx:pt>
          <cx:pt idx="804">-0.0074656690864341249</cx:pt>
          <cx:pt idx="805">-0.0038699666769725998</cx:pt>
          <cx:pt idx="806">-0.0014113987925351425</cx:pt>
          <cx:pt idx="807">-0.00019522486694288049</cx:pt>
          <cx:pt idx="808">0.00027135873419567499</cx:pt>
          <cx:pt idx="809">-3.7251406816910501e-05</cx:pt>
          <cx:pt idx="810">-0.00016365651584351426</cx:pt>
          <cx:pt idx="811">0.00037886157248829248</cx:pt>
          <cx:pt idx="812">0.00014004366708835801</cx:pt>
          <cx:pt idx="813">-0.0050505957338166747</cx:pt>
          <cx:pt idx="814">-0.0054523166008052246</cx:pt>
          <cx:pt idx="815">0.00077766816999957997</cx:pt>
          <cx:pt idx="816">-0.0029605571084715</cx:pt>
          <cx:pt idx="817">0.011430688353957726</cx:pt>
          <cx:pt idx="818">0.0072959542075595246</cx:pt>
          <cx:pt idx="819">0.0034962413743472999</cx:pt>
          <cx:pt idx="820">0.0097057594620032998</cx:pt>
          <cx:pt idx="821">0.0025246243644006252</cx:pt>
          <cx:pt idx="822">0.0099044655192446745</cx:pt>
          <cx:pt idx="823">-0.00024095824049071176</cx:pt>
          <cx:pt idx="824">0.0089850332365788745</cx:pt>
          <cx:pt idx="825">-0.0064678364665135754</cx:pt>
          <cx:pt idx="826">-0.016088371554822976</cx:pt>
          <cx:pt idx="827">-0.0040192488564408501</cx:pt>
          <cx:pt idx="828">0.00092304215288974254</cx:pt>
          <cx:pt idx="829">-0.0058320582116288501</cx:pt>
          <cx:pt idx="830">0.0054942548501868997</cx:pt>
          <cx:pt idx="831">-0.0066384623677597249</cx:pt>
          <cx:pt idx="832">-0.010737726422832874</cx:pt>
          <cx:pt idx="833">-0.0046387812189545253</cx:pt>
          <cx:pt idx="834">0.00044012999516766002</cx:pt>
          <cx:pt idx="835">0.001129415190283355</cx:pt>
          <cx:pt idx="836">0.00042338326549137752</cx:pt>
          <cx:pt idx="837">-6.5213895080476003e-06</cx:pt>
          <cx:pt idx="838">0.00014635478205650125</cx:pt>
          <cx:pt idx="839">0.0007079795479576625</cx:pt>
          <cx:pt idx="840">0.0013212145233743224</cx:pt>
          <cx:pt idx="841">-0.00072735415197470749</cx:pt>
          <cx:pt idx="842">-0.0038378901055134249</cx:pt>
          <cx:pt idx="843">0.0055497102660583752</cx:pt>
          <cx:pt idx="844">-0.001355998705520955</cx:pt>
          <cx:pt idx="845">0.0032551757613398001</cx:pt>
          <cx:pt idx="846">0.012233185090914625</cx:pt>
          <cx:pt idx="847">-0.001724158445928085</cx:pt>
          <cx:pt idx="848">-0.0083063078023702507</cx:pt>
          <cx:pt idx="849">-0.011148634959289975</cx:pt>
          <cx:pt idx="850">-0.0034257120517708251</cx:pt>
          <cx:pt idx="851">-0.011966162681980501</cx:pt>
          <cx:pt idx="852">-0.010023372963014475</cx:pt>
          <cx:pt idx="853">-0.019312084409238376</cx:pt>
          <cx:pt idx="854">-0.0069764526310201252</cx:pt>
          <cx:pt idx="855">-0.011750267492119826</cx:pt>
          <cx:pt idx="856">0.0038961517405211249</cx:pt>
          <cx:pt idx="857">0.013227504837692999</cx:pt>
          <cx:pt idx="858">0.0045322909762656001</cx:pt>
          <cx:pt idx="859">-0.00067323526891657748</cx:pt>
          <cx:pt idx="860">-0.011651663033507375</cx:pt>
          <cx:pt idx="861">-0.0062923410271823752</cx:pt>
          <cx:pt idx="862">-0.0010001001705828849</cx:pt>
          <cx:pt idx="863">0.00154661338971052</cx:pt>
          <cx:pt idx="864">0.00089326636735773005</cx:pt>
          <cx:pt idx="865">0.00023695011449532374</cx:pt>
          <cx:pt idx="866">1.1719765375506175e-05</cx:pt>
          <cx:pt idx="867">0.00046458803649367998</cx:pt>
          <cx:pt idx="868">0.0010931469094505751</cx:pt>
          <cx:pt idx="869">2.031429926411825e-05</cx:pt>
          <cx:pt idx="870">-0.0010699049433662176</cx:pt>
          <cx:pt idx="871">0.0025573011330843748</cx:pt>
          <cx:pt idx="872">-0.0038798774595137251</cx:pt>
          <cx:pt idx="873">-0.00047772856423009002</cx:pt>
          <cx:pt idx="874">0.00082174948061211747</cx:pt>
          <cx:pt idx="875">-0.018012480820831549</cx:pt>
          <cx:pt idx="876">-0.019427831944549376</cx:pt>
          <cx:pt idx="877">-0.0088734904938300753</cx:pt>
          <cx:pt idx="878">-0.020838433322493074</cx:pt>
          <cx:pt idx="879">-0.026037348030999</cx:pt>
          <cx:pt idx="880">-0.026465450828398001</cx:pt>
          <cx:pt idx="881">-0.017915569075928325</cx:pt>
          <cx:pt idx="882">-0.006970613065875075</cx:pt>
          <cx:pt idx="883">0.00048194352232216499</cx:pt>
          <cx:pt idx="884">-0.00013917735736375825</cx:pt>
          <cx:pt idx="885">-0.0043321361691063751</cx:pt>
          <cx:pt idx="886">-0.007044721970550275</cx:pt>
          <cx:pt idx="887">-0.0038866721159812002</cx:pt>
          <cx:pt idx="888">-0.005247146217882</cx:pt>
          <cx:pt idx="889">-0.0011088517312516049</cx:pt>
          <cx:pt idx="890">0.010037546700173625</cx:pt>
          <cx:pt idx="891">0.012368499622596426</cx:pt>
          <cx:pt idx="892">0.01567720732624615</cx:pt>
          <cx:pt idx="893">0.019855707596667351</cx:pt>
          <cx:pt idx="894">0.0119720610843588</cx:pt>
          <cx:pt idx="895">0.0064045891976665754</cx:pt>
          <cx:pt idx="896">0.0056432401250067253</cx:pt>
          <cx:pt idx="897">0.017305901875735202</cx:pt>
          <cx:pt idx="898">0.013570705792825649</cx:pt>
          <cx:pt idx="899">0.0081448858316863007</cx:pt>
          <cx:pt idx="900">0.0029397227847002749</cx:pt>
          <cx:pt idx="901">-0.0011843494003102276</cx:pt>
          <cx:pt idx="902">-0.0027516802749582752</cx:pt>
          <cx:pt idx="903">-0.0125115180152879</cx:pt>
          <cx:pt idx="904">-0.0074656690864341249</cx:pt>
          <cx:pt idx="905">-0.0038699666769725998</cx:pt>
          <cx:pt idx="906">-0.0014113987925351425</cx:pt>
          <cx:pt idx="907">-0.00019522486694288049</cx:pt>
          <cx:pt idx="908">0.00027135873419567499</cx:pt>
          <cx:pt idx="909">-3.7251406816910501e-05</cx:pt>
          <cx:pt idx="910">-0.00016365651584351426</cx:pt>
          <cx:pt idx="911">0.00037886157248829248</cx:pt>
          <cx:pt idx="912">0.00014004366708835801</cx:pt>
          <cx:pt idx="913">-0.0050505957338166747</cx:pt>
          <cx:pt idx="914">-0.0054523166008052246</cx:pt>
          <cx:pt idx="915">0.00077766816999957997</cx:pt>
          <cx:pt idx="916">-0.0029605571084715</cx:pt>
          <cx:pt idx="917">0.011430688353957726</cx:pt>
          <cx:pt idx="918">0.0072959542075595246</cx:pt>
          <cx:pt idx="919">0.0034962413743472999</cx:pt>
          <cx:pt idx="920">0.0097057594620032998</cx:pt>
          <cx:pt idx="921">0.0025246243644006252</cx:pt>
          <cx:pt idx="922">0.0099044655192446745</cx:pt>
          <cx:pt idx="923">-0.00024095824049071176</cx:pt>
          <cx:pt idx="924">0.0089850332365788745</cx:pt>
          <cx:pt idx="925">-0.0064678364665135754</cx:pt>
          <cx:pt idx="926">-0.016088371554822976</cx:pt>
          <cx:pt idx="927">-0.0040192488564408501</cx:pt>
          <cx:pt idx="928">0.00092304215288974254</cx:pt>
          <cx:pt idx="929">-0.0058320582116288501</cx:pt>
          <cx:pt idx="930">0.0054942548501868997</cx:pt>
          <cx:pt idx="931">-0.0066384623677597249</cx:pt>
          <cx:pt idx="932">-0.010737726422832874</cx:pt>
          <cx:pt idx="933">-0.0046387812189545253</cx:pt>
          <cx:pt idx="934">0.00044012999516766002</cx:pt>
          <cx:pt idx="935">0.001129415190283355</cx:pt>
          <cx:pt idx="936">0.00042338326549137752</cx:pt>
          <cx:pt idx="937">-6.5213895080476003e-06</cx:pt>
          <cx:pt idx="938">0.00014635478205650125</cx:pt>
          <cx:pt idx="939">0.0007079795479576625</cx:pt>
          <cx:pt idx="940">0.0013212145233743224</cx:pt>
          <cx:pt idx="941">-0.00072735415197470749</cx:pt>
          <cx:pt idx="942">-0.0038378901055134249</cx:pt>
          <cx:pt idx="943">0.0055497102660583752</cx:pt>
          <cx:pt idx="944">-0.001355998705520955</cx:pt>
          <cx:pt idx="945">0.0032551757613398001</cx:pt>
          <cx:pt idx="946">0.012233185090914625</cx:pt>
          <cx:pt idx="947">-0.001724158445928085</cx:pt>
          <cx:pt idx="948">-0.0083063078023702507</cx:pt>
          <cx:pt idx="949">-0.011148634959289975</cx:pt>
          <cx:pt idx="950">-0.0034257120517708251</cx:pt>
          <cx:pt idx="951">-0.011966162681980501</cx:pt>
          <cx:pt idx="952">-0.010023372963014475</cx:pt>
          <cx:pt idx="953">-0.019312084409238376</cx:pt>
          <cx:pt idx="954">-0.0069764526310201252</cx:pt>
          <cx:pt idx="955">-0.011750267492119826</cx:pt>
          <cx:pt idx="956">0.0038961517405211249</cx:pt>
          <cx:pt idx="957">0.013227504837692999</cx:pt>
          <cx:pt idx="958">0.0045322909762656001</cx:pt>
          <cx:pt idx="959">-0.00067323526891657748</cx:pt>
          <cx:pt idx="960">-0.011651663033507375</cx:pt>
          <cx:pt idx="961">-0.0062923410271823752</cx:pt>
          <cx:pt idx="962">-0.0010001001705828849</cx:pt>
          <cx:pt idx="963">0.00154661338971052</cx:pt>
          <cx:pt idx="964">0.00089326636735773005</cx:pt>
          <cx:pt idx="965">0.00023695011449532374</cx:pt>
          <cx:pt idx="966">1.1719765375506175e-05</cx:pt>
          <cx:pt idx="967">0.00046458803649367998</cx:pt>
          <cx:pt idx="968">0.0010931469094505751</cx:pt>
          <cx:pt idx="969">2.031429926411825e-05</cx:pt>
          <cx:pt idx="970">-0.0010699049433662176</cx:pt>
          <cx:pt idx="971">0.0025573011330843748</cx:pt>
          <cx:pt idx="972">-0.0038798774595137251</cx:pt>
          <cx:pt idx="973">-0.00047772856423009002</cx:pt>
          <cx:pt idx="974">0.00082174948061211747</cx:pt>
          <cx:pt idx="975">-0.018012480820831549</cx:pt>
          <cx:pt idx="976">-0.019427831944549376</cx:pt>
          <cx:pt idx="977">-0.0088734904938300753</cx:pt>
          <cx:pt idx="978">-0.020838433322493074</cx:pt>
          <cx:pt idx="979">-0.026037348030999</cx:pt>
          <cx:pt idx="980">-0.026465450828398001</cx:pt>
          <cx:pt idx="981">-0.017915569075928325</cx:pt>
          <cx:pt idx="982">-0.006970613065875075</cx:pt>
          <cx:pt idx="983">0.00048194352232216499</cx:pt>
          <cx:pt idx="984">-0.00013917735736375825</cx:pt>
          <cx:pt idx="985">-0.0043321361691063751</cx:pt>
          <cx:pt idx="986">-0.007044721970550275</cx:pt>
          <cx:pt idx="987">-0.0038866721159812002</cx:pt>
          <cx:pt idx="988">-0.005247146217882</cx:pt>
          <cx:pt idx="989">-0.0011088517312516049</cx:pt>
          <cx:pt idx="990">0.010037546700173625</cx:pt>
          <cx:pt idx="991">0.012368499622596426</cx:pt>
          <cx:pt idx="992">0.01567720732624615</cx:pt>
          <cx:pt idx="993">0.019855707596667351</cx:pt>
          <cx:pt idx="994">0.0119720610843588</cx:pt>
          <cx:pt idx="995">0.0064045891976665754</cx:pt>
          <cx:pt idx="996">0.0056432401250067253</cx:pt>
          <cx:pt idx="997">0.017305901875735202</cx:pt>
          <cx:pt idx="998">0.013570705792825649</cx:pt>
          <cx:pt idx="999">0.0081448858316863007</cx:pt>
          <cx:pt idx="1000">0.0029397227847002749</cx:pt>
          <cx:pt idx="1001">-0.0011843494003102276</cx:pt>
          <cx:pt idx="1002">-0.0027516802749582752</cx:pt>
          <cx:pt idx="1003">-0.0125115180152879</cx:pt>
          <cx:pt idx="1004">-0.0074656690864341249</cx:pt>
          <cx:pt idx="1005">-0.0038699666769725998</cx:pt>
          <cx:pt idx="1006">-0.0014113987925351425</cx:pt>
          <cx:pt idx="1007">-0.00019522486694288049</cx:pt>
          <cx:pt idx="1008">0.00027135873419567499</cx:pt>
          <cx:pt idx="1009">-3.7251406816910501e-05</cx:pt>
          <cx:pt idx="1010">-0.00016365651584351426</cx:pt>
          <cx:pt idx="1011">0.00037886157248829248</cx:pt>
          <cx:pt idx="1012">0.00014004366708835801</cx:pt>
          <cx:pt idx="1013">-0.0050505957338166747</cx:pt>
          <cx:pt idx="1014">-0.0054523166008052246</cx:pt>
          <cx:pt idx="1015">0.00077766816999957997</cx:pt>
          <cx:pt idx="1016">-0.0029605571084715</cx:pt>
          <cx:pt idx="1017">0.011430688353957726</cx:pt>
          <cx:pt idx="1018">0.0072959542075595246</cx:pt>
          <cx:pt idx="1019">0.0034962413743472999</cx:pt>
          <cx:pt idx="1020">0.0097057594620032998</cx:pt>
          <cx:pt idx="1021">0.0025246243644006252</cx:pt>
          <cx:pt idx="1022">0.0099044655192446745</cx:pt>
          <cx:pt idx="1023">-0.00024095824049071176</cx:pt>
          <cx:pt idx="1024">0.0089850332365788745</cx:pt>
          <cx:pt idx="1025">-0.0064678364665135754</cx:pt>
          <cx:pt idx="1026">-0.016088371554822976</cx:pt>
          <cx:pt idx="1027">-0.0040192488564408501</cx:pt>
          <cx:pt idx="1028">0.00092304215288974254</cx:pt>
          <cx:pt idx="1029">-0.0058320582116288501</cx:pt>
          <cx:pt idx="1030">0.0054942548501868997</cx:pt>
          <cx:pt idx="1031">-0.0066384623677597249</cx:pt>
          <cx:pt idx="1032">-0.010737726422832874</cx:pt>
          <cx:pt idx="1033">-0.0046387812189545253</cx:pt>
          <cx:pt idx="1034">0.00044012999516766002</cx:pt>
          <cx:pt idx="1035">0.001129415190283355</cx:pt>
          <cx:pt idx="1036">0.00042338326549137752</cx:pt>
          <cx:pt idx="1037">-6.5213895080476003e-06</cx:pt>
          <cx:pt idx="1038">0.00014635478205650125</cx:pt>
          <cx:pt idx="1039">0.0007079795479576625</cx:pt>
          <cx:pt idx="1040">0.0013212145233743224</cx:pt>
          <cx:pt idx="1041">-0.00072735415197470749</cx:pt>
          <cx:pt idx="1042">-0.0038378901055134249</cx:pt>
          <cx:pt idx="1043">0.0055497102660583752</cx:pt>
          <cx:pt idx="1044">-0.001355998705520955</cx:pt>
          <cx:pt idx="1045">0.0032551757613398001</cx:pt>
          <cx:pt idx="1046">0.012233185090914625</cx:pt>
          <cx:pt idx="1047">-0.001724158445928085</cx:pt>
          <cx:pt idx="1048">-0.0083063078023702507</cx:pt>
          <cx:pt idx="1049">-0.011148634959289975</cx:pt>
          <cx:pt idx="1050">-0.0034257120517708251</cx:pt>
          <cx:pt idx="1051">-0.011966162681980501</cx:pt>
          <cx:pt idx="1052">-0.010023372963014475</cx:pt>
          <cx:pt idx="1053">-0.019312084409238376</cx:pt>
          <cx:pt idx="1054">-0.0069764526310201252</cx:pt>
          <cx:pt idx="1055">-0.011750267492119826</cx:pt>
          <cx:pt idx="1056">0.0038961517405211249</cx:pt>
          <cx:pt idx="1057">0.013227504837692999</cx:pt>
          <cx:pt idx="1058">0.0045322909762656001</cx:pt>
          <cx:pt idx="1059">-0.00067323526891657748</cx:pt>
          <cx:pt idx="1060">-0.011651663033507375</cx:pt>
          <cx:pt idx="1061">-0.0062923410271823752</cx:pt>
          <cx:pt idx="1062">-0.0010001001705828849</cx:pt>
          <cx:pt idx="1063">0.00154661338971052</cx:pt>
          <cx:pt idx="1064">0.00089326636735773005</cx:pt>
          <cx:pt idx="1065">0.00023695011449532374</cx:pt>
          <cx:pt idx="1066">1.1719765375506175e-05</cx:pt>
          <cx:pt idx="1067">0.00046458803649367998</cx:pt>
          <cx:pt idx="1068">0.0010931469094505751</cx:pt>
          <cx:pt idx="1069">2.031429926411825e-05</cx:pt>
          <cx:pt idx="1070">-0.0010699049433662176</cx:pt>
          <cx:pt idx="1071">0.0025573011330843748</cx:pt>
          <cx:pt idx="1072">-0.0038798774595137251</cx:pt>
          <cx:pt idx="1073">-0.00047772856423009002</cx:pt>
          <cx:pt idx="1074">0.00082174948061211747</cx:pt>
          <cx:pt idx="1075">-0.018012480820831549</cx:pt>
          <cx:pt idx="1076">-0.019427831944549376</cx:pt>
          <cx:pt idx="1077">-0.0088734904938300753</cx:pt>
          <cx:pt idx="1078">-0.020838433322493074</cx:pt>
          <cx:pt idx="1079">-0.026037348030999</cx:pt>
          <cx:pt idx="1080">-0.026465450828398001</cx:pt>
          <cx:pt idx="1081">-0.017915569075928325</cx:pt>
          <cx:pt idx="1082">-0.006970613065875075</cx:pt>
          <cx:pt idx="1083">0.00048194352232216499</cx:pt>
        </cx:lvl>
      </cx:numDim>
    </cx:data>
    <cx:data id="174">
      <cx:numDim type="val">
        <cx:f>Sheet2!$FS$1:$FS$1084</cx:f>
        <cx:lvl ptCount="1084" formatCode="G/通用格式">
          <cx:pt idx="0">-0.000326470734962078</cx:pt>
          <cx:pt idx="1">0.00014943397076431001</cx:pt>
          <cx:pt idx="2">-0.000345360385929561</cx:pt>
          <cx:pt idx="3">-0.00040180293114773399</cx:pt>
          <cx:pt idx="4">0.00021375338766777899</cx:pt>
          <cx:pt idx="5">0.000131032690209787</cx:pt>
          <cx:pt idx="6">0.00074624851828515104</cx:pt>
          <cx:pt idx="7">-0.00066831404494353396</cx:pt>
          <cx:pt idx="8">-0.000166054798173477</cx:pt>
          <cx:pt idx="9">-8.6665729315052196e-05</cx:pt>
          <cx:pt idx="10">-0.0011469382748153401</cx:pt>
          <cx:pt idx="11">0.000515715831543755</cx:pt>
          <cx:pt idx="12">-0.00018872888034312499</cx:pt>
          <cx:pt idx="13">0.00044377541619061202</cx:pt>
          <cx:pt idx="14">-0.00092557111517471897</cx:pt>
          <cx:pt idx="15">0.00045195364772759899</cx:pt>
          <cx:pt idx="16">-0.000171353277158952</cx:pt>
          <cx:pt idx="17">0.00012623066700550599</cx:pt>
          <cx:pt idx="18">-0.00051090687822550099</cx:pt>
          <cx:pt idx="19">-0.00054676980515026201</cx:pt>
          <cx:pt idx="20">0.00058085877064982397</cx:pt>
          <cx:pt idx="21">-0.000114994597841186</cx:pt>
          <cx:pt idx="22">-1.39206200685751e-05</cx:pt>
          <cx:pt idx="23">0.00023220615214663399</cx:pt>
          <cx:pt idx="24">-0.00014671300816533199</cx:pt>
          <cx:pt idx="25">-9.6983137633094703e-06</cx:pt>
          <cx:pt idx="26">-0.00031982231681581999</cx:pt>
          <cx:pt idx="27">0.000641604425663448</cx:pt>
          <cx:pt idx="28">0.00033775071633033099</cx:pt>
          <cx:pt idx="29">-0.00099217901832232796</cx:pt>
          <cx:pt idx="30">0.00055239165881095604</cx:pt>
          <cx:pt idx="31">0.00054659666162225004</cx:pt>
          <cx:pt idx="32">0.00026920842335310599</cx:pt>
          <cx:pt idx="33">-0.00017533886283811501</cx:pt>
          <cx:pt idx="34">-0.0025289704122937601</cx:pt>
          <cx:pt idx="35">-0.0042747178078250004</cx:pt>
          <cx:pt idx="36">-0.0016942600227316</cx:pt>
          <cx:pt idx="37">-0.00125964638197857</cx:pt>
          <cx:pt idx="38">-0.0010836509877515299</cx:pt>
          <cx:pt idx="39">-0.0022971012375553801</cx:pt>
          <cx:pt idx="40">-0.0041044067661125099</cx:pt>
          <cx:pt idx="41">-0.0015136952564831301</cx:pt>
          <cx:pt idx="42">0.00028224799608327598</cx:pt>
          <cx:pt idx="43">-0.00146840038140071</cx:pt>
          <cx:pt idx="44">-0.0022177616465290598</cx:pt>
          <cx:pt idx="45">-0.0033984113933648499</cx:pt>
          <cx:pt idx="46">-0.00097124834238906498</cx:pt>
          <cx:pt idx="47">-0.00124225892387976</cx:pt>
          <cx:pt idx="48">-0.00072171339767275499</cx:pt>
          <cx:pt idx="49">-0.00054887984333215102</cx:pt>
          <cx:pt idx="50">-0.00044408313642845898</cx:pt>
          <cx:pt idx="51">-0.00083271308097686997</cx:pt>
          <cx:pt idx="52">0.00053690881542071403</cx:pt>
          <cx:pt idx="53">-0.00033680732701367802</cx:pt>
          <cx:pt idx="54">8.4820592804243605e-05</cx:pt>
          <cx:pt idx="55">0.000331435244144823</cx:pt>
          <cx:pt idx="56">-4.5598020616203399e-05</cx:pt>
          <cx:pt idx="57">-0.00032003953317048101</cx:pt>
          <cx:pt idx="58">-0.0011018038272492699</cx:pt>
          <cx:pt idx="59">-0.00149649023673764</cx:pt>
          <cx:pt idx="60">-0.00079583030849925899</cx:pt>
          <cx:pt idx="61">-0.000748308862492343</cx:pt>
          <cx:pt idx="62">-0.0014699084047260201</cx:pt>
          <cx:pt idx="63">-0.0050812192630030903</cx:pt>
          <cx:pt idx="64">-0.0046622710831077004</cx:pt>
          <cx:pt idx="65">-0.0046953363111883204</cx:pt>
          <cx:pt idx="66">-0.014177081548189301</cx:pt>
          <cx:pt idx="67">-0.017606478291469</cx:pt>
          <cx:pt idx="68">-0.020857566438868502</cx:pt>
          <cx:pt idx="69">-0.0156867937506888</cx:pt>
          <cx:pt idx="70">-0.012011298426325799</cx:pt>
          <cx:pt idx="71">-0.0151845720925292</cx:pt>
          <cx:pt idx="72">-0.017389411070483699</cx:pt>
          <cx:pt idx="73">-0.0087936827969879207</cx:pt>
          <cx:pt idx="74">-0.0124981654235417</cx:pt>
          <cx:pt idx="75">-0.0058302305772686197</cx:pt>
          <cx:pt idx="76">-0.0012157942569313799</cx:pt>
          <cx:pt idx="77">-0.00046486219787737201</cx:pt>
          <cx:pt idx="78">-0.0022595466360453599</cx:pt>
          <cx:pt idx="79">0.00010305815207929701</cx:pt>
          <cx:pt idx="80">-0.00038508127189114898</cx:pt>
          <cx:pt idx="81">-0.00086706961072138095</cx:pt>
          <cx:pt idx="82">0.000267740280797629</cx:pt>
          <cx:pt idx="83">-8.7329123564850995e-05</cx:pt>
          <cx:pt idx="84">4.4118555801746702e-05</cx:pt>
          <cx:pt idx="85">0.00020032364537542199</cx:pt>
          <cx:pt idx="86">0.00025557356935392098</cx:pt>
          <cx:pt idx="87">-0.0031421819953616698</cx:pt>
          <cx:pt idx="88">0.00029205762918549101</cx:pt>
          <cx:pt idx="89">-0.00096943634571443804</cx:pt>
          <cx:pt idx="90">-0.0039894890092032403</cx:pt>
          <cx:pt idx="91">-0.0031838484804581299</cx:pt>
          <cx:pt idx="92">-0.0079992631001164494</cx:pt>
          <cx:pt idx="93">-0.0122161812502981</cx:pt>
          <cx:pt idx="94">-0.00139780653283475</cx:pt>
          <cx:pt idx="95">-0.0014614980279223</cx:pt>
          <cx:pt idx="96">-0.018362314607299</cx:pt>
          <cx:pt idx="97">-0.0295767837712641</cx:pt>
          <cx:pt idx="98">-0.0148580732776795</cx:pt>
          <cx:pt idx="99">0.000876272567267294</cx:pt>
          <cx:pt idx="100">-0.0023606028148576499</cx:pt>
          <cx:pt idx="101">0.0080165873855064605</cx:pt>
          <cx:pt idx="102">0.011824162185921701</cx:pt>
          <cx:pt idx="103">0.012300564282862801</cx:pt>
          <cx:pt idx="104">0.023046198948948701</cx:pt>
          <cx:pt idx="105">0.0155860263117752</cx:pt>
          <cx:pt idx="106">0.0072697974370681002</cx:pt>
          <cx:pt idx="107">-0.0017151533987810801</cx:pt>
          <cx:pt idx="108">-0.0011098298629282301</cx:pt>
          <cx:pt idx="109">0.0040882768414682398</cx:pt>
          <cx:pt idx="110">0.0011810740702531599</cx:pt>
          <cx:pt idx="111">0.00035896820442573099</cx:pt>
          <cx:pt idx="112">0.00013515055353614301</cx:pt>
          <cx:pt idx="113">-0.0010054297683508399</cx:pt>
          <cx:pt idx="114">0.000403733673490789</cx:pt>
          <cx:pt idx="115">0.000183082136984523</cx:pt>
          <cx:pt idx="116">0.000716890003517431</cx:pt>
          <cx:pt idx="117">-0.0055409280848563898</cx:pt>
          <cx:pt idx="118">-0.010866767485536</cx:pt>
          <cx:pt idx="119">-0.0075760214529249203</cx:pt>
          <cx:pt idx="120">-0.022024056528178501</cx:pt>
          <cx:pt idx="121">-0.0272336173741346</cx:pt>
          <cx:pt idx="122">-0.0090419976281129397</cx:pt>
          <cx:pt idx="123">0.0070602161439399401</cx:pt>
          <cx:pt idx="124">-0.00665697674614523</cx:pt>
          <cx:pt idx="125">-0.0045925617211503098</cx:pt>
          <cx:pt idx="126">-0.0061550439395823796</cx:pt>
          <cx:pt idx="127">-0.0074365806012727598</cx:pt>
          <cx:pt idx="128">-0.020922774222958001</cx:pt>
          <cx:pt idx="129">-0.016696224671408601</cx:pt>
          <cx:pt idx="130">0.0042087581526675704</cx:pt>
          <cx:pt idx="131">0.0095469759950910799</cx:pt>
          <cx:pt idx="132">0.028575071941108501</cx:pt>
          <cx:pt idx="133">0.031800636346265697</cx:pt>
          <cx:pt idx="134">0.02185852023617</cx:pt>
          <cx:pt idx="135">0.026272641501815699</cx:pt>
          <cx:pt idx="136">0.023064355655651299</cx:pt>
          <cx:pt idx="137">0.011110731223940899</cx:pt>
          <cx:pt idx="138">0.0035932232636908998</cx:pt>
          <cx:pt idx="139">-0.00068427882165038995</cx:pt>
          <cx:pt idx="140">0.00050620972670817603</cx:pt>
          <cx:pt idx="141">0.00064794234969875204</cx:pt>
          <cx:pt idx="142">-0.000680197897338404</cx:pt>
          <cx:pt idx="143">0.00029962910961013497</cx:pt>
          <cx:pt idx="144">-0.0033843695658321502</cx:pt>
          <cx:pt idx="145">-0.0091960154690329601</cx:pt>
          <cx:pt idx="146">-0.013223651493726601</cx:pt>
          <cx:pt idx="147">-0.017672474225699401</cx:pt>
          <cx:pt idx="148">-0.031178358204301301</cx:pt>
          <cx:pt idx="149">-0.020831094047237101</cx:pt>
          <cx:pt idx="150">-0.0207443147531877</cx:pt>
          <cx:pt idx="151">0.0048525628169012302</cx:pt>
          <cx:pt idx="152">-0.00029142640803775198</cx:pt>
          <cx:pt idx="153">-0.028120431014826801</cx:pt>
          <cx:pt idx="154">-0.0200579429224539</cx:pt>
          <cx:pt idx="155">-0.022110585078136801</cx:pt>
          <cx:pt idx="156">-0.047206749629612299</cx:pt>
          <cx:pt idx="157">-0.027156875944743201</cx:pt>
          <cx:pt idx="158">0.0025548323069152601</cx:pt>
          <cx:pt idx="159">-0.0027424166142387702</cx:pt>
          <cx:pt idx="160">0.016735667724323298</cx:pt>
          <cx:pt idx="161">0.0081026975993083797</cx:pt>
          <cx:pt idx="162">0.0157585289198953</cx:pt>
          <cx:pt idx="163">0.033747558089828697</cx:pt>
          <cx:pt idx="164">0.026110627113463101</cx:pt>
          <cx:pt idx="165">0.00136375523416131</cx:pt>
          <cx:pt idx="166">-0.00029098692579973399</cx:pt>
          <cx:pt idx="167">-0.00028535414091910498</cx:pt>
          <cx:pt idx="168">-0.00080874670372868302</cx:pt>
          <cx:pt idx="169">-0.00025742705713705899</cx:pt>
          <cx:pt idx="170">0.0010884594881262299</cx:pt>
          <cx:pt idx="171">-0.001163852162488</cx:pt>
          <cx:pt idx="172">-0.0043995649703158198</cx:pt>
          <cx:pt idx="173">-0.0050128154942169004</cx:pt>
          <cx:pt idx="174">-0.0084875029292373703</cx:pt>
          <cx:pt idx="175">-0.023379544833334601</cx:pt>
          <cx:pt idx="176">-0.037987372275638101</cx:pt>
          <cx:pt idx="177">-0.016749255313149299</cx:pt>
          <cx:pt idx="178">-0.0197507742846325</cx:pt>
          <cx:pt idx="179">-0.027637231781329999</cx:pt>
          <cx:pt idx="180">-0.023432740665282299</cx:pt>
          <cx:pt idx="181">-0.019364710610908598</cx:pt>
          <cx:pt idx="182">0.0141640335577446</cx:pt>
          <cx:pt idx="183">0.0056075851570039298</cx:pt>
          <cx:pt idx="184">0.00075759975113135597</cx:pt>
          <cx:pt idx="185">0.0082576073543415094</cx:pt>
          <cx:pt idx="186">0.036944241451107702</cx:pt>
          <cx:pt idx="187">0.031229856072933101</cx:pt>
          <cx:pt idx="188">0.040286731768467102</cx:pt>
          <cx:pt idx="189">0.00766733798637845</cx:pt>
          <cx:pt idx="190">0.017880802526777099</cx:pt>
          <cx:pt idx="191">0.050653934441243699</cx:pt>
          <cx:pt idx="192">0.031615034926898197</cx:pt>
          <cx:pt idx="193">0.00097931699011301701</cx:pt>
          <cx:pt idx="194">0.0016343832761430001</cx:pt>
          <cx:pt idx="195">-8.5735084694912398e-05</cx:pt>
          <cx:pt idx="196">-0.00087534872400741497</cx:pt>
          <cx:pt idx="197">0.00055987883267719096</cx:pt>
          <cx:pt idx="198">-0.00041953483909708001</cx:pt>
          <cx:pt idx="199">-0.0012082034657361126</cx:pt>
          <cx:pt idx="200">-0.0025954531246019001</cx:pt>
          <cx:pt idx="201">-0.0028900755070203248</cx:pt>
          <cx:pt idx="202">-0.0060698633764897248</cx:pt>
          <cx:pt idx="203">-0.01162727647280175</cx:pt>
          <cx:pt idx="204">-0.0079943202092559</cx:pt>
          <cx:pt idx="205">-0.0077294285570261752</cx:pt>
          <cx:pt idx="206">-0.0077649753176688499</cx:pt>
          <cx:pt idx="207">-0.0051753063858461252</cx:pt>
          <cx:pt idx="208">-0.00079892256002747001</cx:pt>
          <cx:pt idx="209">0.0020488852116700451</cx:pt>
          <cx:pt idx="210">0.0077280456641967751</cx:pt>
          <cx:pt idx="211">0.0071927799332672498</cx:pt>
          <cx:pt idx="212">0.0052819598180008</cx:pt>
          <cx:pt idx="213">0.0090661196749429254</cx:pt>
          <cx:pt idx="214">0.0024134122927127102</cx:pt>
          <cx:pt idx="215">0.0024009986396418773</cx:pt>
          <cx:pt idx="216">-0.0011508239156771574</cx:pt>
          <cx:pt idx="217">-0.0023770143451027426</cx:pt>
          <cx:pt idx="218">-0.00138039103071343</cx:pt>
          <cx:pt idx="219">0.0075640838954300496</cx:pt>
          <cx:pt idx="220">0.0041303259934393748</cx:pt>
          <cx:pt idx="221">-0.0019644981313124525</cx:pt>
          <cx:pt idx="222">0.00050760104841229001</cx:pt>
          <cx:pt idx="223">-0.00026048180962666249</cx:pt>
          <cx:pt idx="224">-0.00051068240771286503</cx:pt>
          <cx:pt idx="225">-0.00021423808558012974</cx:pt>
          <cx:pt idx="226">2.7350102830416498e-05</cx:pt>
          <cx:pt idx="227">-0.00028669648000735252</cx:pt>
          <cx:pt idx="228">-0.002516482267748</cx:pt>
          <cx:pt idx="229">-0.0052752450921974498</cx:pt>
          <cx:pt idx="230">-0.0044906603398284003</cx:pt>
          <cx:pt idx="231">-0.0032481116066749752</cx:pt>
          <cx:pt idx="232">-0.0040279785304470749</cx:pt>
          <cx:pt idx="233">-0.010173972257175826</cx:pt>
          <cx:pt idx="234">-0.010082187408932524</cx:pt>
          <cx:pt idx="235">-0.003477615283603725</cx:pt>
          <cx:pt idx="236">-0.0023031908121805026</cx:pt>
          <cx:pt idx="237">0.0008528791444252675</cx:pt>
          <cx:pt idx="238">0.00089231635988144755</cx:pt>
          <cx:pt idx="239">0.00273486532097245</cx:pt>
          <cx:pt idx="240">0.0019375756467348724</cx:pt>
          <cx:pt idx="241">0.014509791401286949</cx:pt>
          <cx:pt idx="242">0.010006295140705475</cx:pt>
          <cx:pt idx="243">0.0026428545364426</cx:pt>
          <cx:pt idx="244">0.0035995797128735001</cx:pt>
          <cx:pt idx="245">0.010909431239297626</cx:pt>
          <cx:pt idx="246">0.0010894850083555975</cx:pt>
          <cx:pt idx="247">-0.0052302365356601248</cx:pt>
          <cx:pt idx="248">0.0066874788373762753</cx:pt>
          <cx:pt idx="249">0.0019301054232745275</cx:pt>
          <cx:pt idx="250">0.00024776559017170398</cx:pt>
          <cx:pt idx="251">0.00014455472834190675</cx:pt>
          <cx:pt idx="252">-0.00018593785731759249</cx:pt>
          <cx:pt idx="253">-0.00025435324845849252</cx:pt>
          <cx:pt idx="254">0.00016787576771712625</cx:pt>
          <cx:pt idx="255">-0.00010615753399466224</cx:pt>
          <cx:pt idx="256">-0.0055475571636306497</cx:pt>
          <cx:pt idx="257">-0.0070899129460414252</cx:pt>
          <cx:pt idx="258">-0.00072872926035558996</cx:pt>
          <cx:pt idx="259">-0.0053750162767607747</cx:pt>
          <cx:pt idx="260">-0.0067900702863198754</cx:pt>
          <cx:pt idx="261">-0.0060614525016903752</cx:pt>
          <cx:pt idx="262">-0.0092895027901042249</cx:pt>
          <cx:pt idx="263">-0.00053866433143194754</cx:pt>
          <cx:pt idx="264">-0.0057662618017762001</cx:pt>
          <cx:pt idx="265">-0.0018550356581213149</cx:pt>
          <cx:pt idx="266">-0.00413767515584195</cx:pt>
          <cx:pt idx="267">-0.0015223421382324226</cx:pt>
          <cx:pt idx="268">0.0024617627609691351</cx:pt>
          <cx:pt idx="269">0.015857012200268951</cx:pt>
          <cx:pt idx="270">0.018780895541912548</cx:pt>
          <cx:pt idx="271">0.0071396653966718749</cx:pt>
          <cx:pt idx="272">0.011982720039970826</cx:pt>
          <cx:pt idx="273">0.0058708823455850502</cx:pt>
          <cx:pt idx="274">-0.0059647845202137496</cx:pt>
          <cx:pt idx="275">-0.011930399752328026</cx:pt>
          <cx:pt idx="276">-0.0062784853383985751</cx:pt>
          <cx:pt idx="277">-7.3317083401709505e-05</cx:pt>
          <cx:pt idx="278">-0.00030265485751082501</cx:pt>
          <cx:pt idx="279">-3.4052312372972498e-05</cx:pt>
          <cx:pt idx="280">-0.00019279672466877151</cx:pt>
          <cx:pt idx="281">3.2904857419829752e-05</cx:pt>
          <cx:pt idx="282">-0.00031025757732255498</cx:pt>
          <cx:pt idx="283">-0.00062307813348444247</cx:pt>
          <cx:pt idx="284">-0.0076167294976123004</cx:pt>
          <cx:pt idx="285">-0.0081768624699146246</cx:pt>
          <cx:pt idx="286">-0.0016663028525203776</cx:pt>
          <cx:pt idx="287">-0.0069800038134469247</cx:pt>
          <cx:pt idx="288">-0.0096395205943219757</cx:pt>
          <cx:pt idx="289">-0.0039280121789985753</cx:pt>
          <cx:pt idx="290">-0.003266719420267775</cx:pt>
          <cx:pt idx="291">-0.0076149513867401252</cx:pt>
          <cx:pt idx="292">-0.0044478296508830752</cx:pt>
          <cx:pt idx="293">-0.010132251359413225</cx:pt>
          <cx:pt idx="294">-0.015632389425360951</cx:pt>
          <cx:pt idx="295">0.000208009326807144</cx:pt>
          <cx:pt idx="296">-0.0012768306269586799</cx:pt>
          <cx:pt idx="297">0.0010341981076319299</cx:pt>
          <cx:pt idx="298">-0.00059657987100732504</cx:pt>
          <cx:pt idx="299">0.0173338295544796</cx:pt>
          <cx:pt idx="300">0.0128215148243706</cx:pt>
          <cx:pt idx="301">-0.041209153861511597</cx:pt>
          <cx:pt idx="302">-0.0247131101453868</cx:pt>
          <cx:pt idx="303">-0.033434112382529801</cx:pt>
          <cx:pt idx="304">-0.022220438434959001</cx:pt>
          <cx:pt idx="305">0.0096058342612275107</cx:pt>
          <cx:pt idx="306">-0.0016339399641500101</cx:pt>
          <cx:pt idx="307">0.00078918087302133004</cx:pt>
          <cx:pt idx="308">-0.00021590721907187901</cx:pt>
          <cx:pt idx="309">-0.0024352264095400498</cx:pt>
          <cx:pt idx="310">-0.0019471591475094399</cx:pt>
          <cx:pt idx="311">-0.018181097791311201</cx:pt>
          <cx:pt idx="312">-0.033192972594429097</cx:pt>
          <cx:pt idx="313">-0.0147252190211449</cx:pt>
          <cx:pt idx="314">0.019906160948845401</cx:pt>
          <cx:pt idx="315">-0.0248102707354056</cx:pt>
          <cx:pt idx="316">-0.014439124107237401</cx:pt>
          <cx:pt idx="317">-0.00330151968651311</cx:pt>
          <cx:pt idx="318">-0.0045323703199087496</cx:pt>
          <cx:pt idx="319">0.0109590455751609</cx:pt>
          <cx:pt idx="320">-0.010438104949287</cx:pt>
          <cx:pt idx="321">-0.052605326721873701</cx:pt>
          <cx:pt idx="322">-0.0179097274306825</cx:pt>
          <cx:pt idx="323">0.012150414284569901</cx:pt>
          <cx:pt idx="324">-0.0024233186556773499</cx:pt>
          <cx:pt idx="325">0.017066125141049601</cx:pt>
          <cx:pt idx="326">-0.0089096129870540001</cx:pt>
          <cx:pt idx="327">0.0137390727957081</cx:pt>
          <cx:pt idx="328">0.0049290021015683701</cx:pt>
          <cx:pt idx="329">-0.0118948370885197</cx:pt>
          <cx:pt idx="330">0.0068824163731703398</cx:pt>
          <cx:pt idx="331">-0.0099001755069028398</cx:pt>
          <cx:pt idx="332">-0.014735506258922001</cx:pt>
          <cx:pt idx="333">-0.00267281201586175</cx:pt>
          <cx:pt idx="334">-0.0026980743204919502</cx:pt>
          <cx:pt idx="335">-0.00037575131089982901</cx:pt>
          <cx:pt idx="336">-3.1246027295258398e-05</cx:pt>
          <cx:pt idx="337">-0.00077950235953536595</cx:pt>
          <cx:pt idx="338">-0.00087034241716023601</cx:pt>
          <cx:pt idx="339">-0.02315851603036</cx:pt>
          <cx:pt idx="340">-0.0080797436822640702</cx:pt>
          <cx:pt idx="341">0.00611660548335171</cx:pt>
          <cx:pt idx="342">0.0278329062452203</cx:pt>
          <cx:pt idx="343">0.0011840448010570601</cx:pt>
          <cx:pt idx="344">0.001880586780857</cx:pt>
          <cx:pt idx="345">-0.051962508347369402</cx:pt>
          <cx:pt idx="346">-0.0398808929579006</cx:pt>
          <cx:pt idx="347">-0.048907797940209503</cx:pt>
          <cx:pt idx="348">-0.0187323232638568</cx:pt>
          <cx:pt idx="349">-0.0249039804450105</cx:pt>
          <cx:pt idx="350">0.0010498512033981901</cx:pt>
          <cx:pt idx="351">0.042286026617221098</cx:pt>
          <cx:pt idx="352">-0.011276228479275299</cx:pt>
          <cx:pt idx="353">0.0039962019471985804</cx:pt>
          <cx:pt idx="354">0.0027029923361569699</cx:pt>
          <cx:pt idx="355">0.018457351904740502</cx:pt>
          <cx:pt idx="356">0.00080286742689595703</cx:pt>
          <cx:pt idx="357">0.0024692292663611799</cx:pt>
          <cx:pt idx="358">0.00118170567627289</cx:pt>
          <cx:pt idx="359">-0.0068535875936676198</cx:pt>
          <cx:pt idx="360">-0.025398627944364899</cx:pt>
          <cx:pt idx="361">-0.0065689634253024596</cx:pt>
          <cx:pt idx="362">-0.0031813694145278399</cx:pt>
          <cx:pt idx="363">4.5492041622586302e-05</cx:pt>
          <cx:pt idx="364">-0.00013089273040655801</cx:pt>
          <cx:pt idx="365">-0.00037311982337693802</cx:pt>
          <cx:pt idx="366">-0.00197974690450553</cx:pt>
          <cx:pt idx="367">-0.018236721274402502</cx:pt>
          <cx:pt idx="368">0.0033860340995094601</cx:pt>
          <cx:pt idx="369">-0.0016182409650891401</cx:pt>
          <cx:pt idx="370">0.0087011596282055605</cx:pt>
          <cx:pt idx="371">0.038743013274103302</cx:pt>
          <cx:pt idx="372">0.016442792820468399</cx:pt>
          <cx:pt idx="373">-0.0126356346047464</cx:pt>
          <cx:pt idx="374">-0.016513999622460598</cx:pt>
          <cx:pt idx="375">-0.056731808821046503</cx:pt>
          <cx:pt idx="376">-0.048874153280134398</cx:pt>
          <cx:pt idx="377">-0.042579038824276799</cx:pt>
          <cx:pt idx="378">4.6080514493541201e-05</cx:pt>
          <cx:pt idx="379">-0.0041138184317253603</cx:pt>
          <cx:pt idx="380">-0.0015460876952170699</cx:pt>
          <cx:pt idx="381">0.02155276986762</cx:pt>
          <cx:pt idx="382">-0.0052692337500551099</cx:pt>
          <cx:pt idx="383">0.0145974644427908</cx:pt>
          <cx:pt idx="384">0.030163954806742999</cx:pt>
          <cx:pt idx="385">0.0070172185559677202</cx:pt>
          <cx:pt idx="386">-0.016455929569437502</cx:pt>
          <cx:pt idx="387">-0.028280737882171399</cx:pt>
          <cx:pt idx="388">-0.0345308675265713</cx:pt>
          <cx:pt idx="389">-0.0116234328765802</cx:pt>
          <cx:pt idx="390">-0.0060534813064652996</cx:pt>
          <cx:pt idx="391">-0.0024253052047375</cx:pt>
          <cx:pt idx="392">-1.9294054712997101e-05</cx:pt>
          <cx:pt idx="393">-0.00053318160539341799</cx:pt>
          <cx:pt idx="394">-0.00127351024793709</cx:pt>
          <cx:pt idx="395">0.00117693685875028</cx:pt>
          <cx:pt idx="396">0.027750208143301001</cx:pt>
          <cx:pt idx="397">0.013171692663954401</cx:pt>
          <cx:pt idx="398">0.037993145720539703</cx:pt>
          <cx:pt idx="399">0.056717893846288302</cx:pt>
          <cx:pt idx="400">0.049761713297816</cx:pt>
          <cx:pt idx="401">0.0155418855768243</cx:pt>
          <cx:pt idx="402">0.016551304104663201</cx:pt>
          <cx:pt idx="403">-0.048046220593765301</cx:pt>
          <cx:pt idx="404">-0.074853507064768995</cx:pt>
          <cx:pt idx="405">-0.034844972168388902</cx:pt>
          <cx:pt idx="406">-0.018455878211884401</cx:pt>
          <cx:pt idx="407">-0.025118163922354501</cx:pt>
          <cx:pt idx="408">-0.0101451294739141</cx:pt>
          <cx:pt idx="409">0.0046417675395007104</cx:pt>
          <cx:pt idx="410">0.011025666248538299</cx:pt>
          <cx:pt idx="411">0.051756932604596698</cx:pt>
          <cx:pt idx="412">0.058096840902241001</cx:pt>
          <cx:pt idx="413">-0.019881031228417299</cx:pt>
          <cx:pt idx="414">-0.046115072951084198</cx:pt>
          <cx:pt idx="415">-0.052899033391831198</cx:pt>
          <cx:pt idx="416">-0.038135281222974098</cx:pt>
          <cx:pt idx="417">-0.016641322803607</cx:pt>
          <cx:pt idx="418">-0.0050855390698532101</cx:pt>
          <cx:pt idx="419">0.00015104035632877401</cx:pt>
          <cx:pt idx="420">0.00042916800374172</cx:pt>
          <cx:pt idx="421">-0.00017438797991030399</cx:pt>
          <cx:pt idx="422">-0.00047453081983179102</cx:pt>
          <cx:pt idx="423">0.0092588160267938601</cx:pt>
          <cx:pt idx="424">0.051686538309480702</cx:pt>
          <cx:pt idx="425">0.065168351990520595</cx:pt>
          <cx:pt idx="426">0.078931240129458499</cx:pt>
          <cx:pt idx="427">0.10303194647964201</cx:pt>
          <cx:pt idx="428">0.096179794090426193</cx:pt>
          <cx:pt idx="429">0.021699122654995399</cx:pt>
          <cx:pt idx="430">0.030893860671538299</cx:pt>
          <cx:pt idx="431">-0.0095467778881224499</cx:pt>
          <cx:pt idx="432">-0.0334048031649226</cx:pt>
          <cx:pt idx="433">-0.049186903590625802</cx:pt>
          <cx:pt idx="434">-0.040793894030272698</cx:pt>
          <cx:pt idx="435">-0.062936425013661396</cx:pt>
          <cx:pt idx="436">-0.045310163646571103</cx:pt>
          <cx:pt idx="437">-0.0034279928883188199</cx:pt>
          <cx:pt idx="438">0.0268912158814981</cx:pt>
          <cx:pt idx="439">0.040064791182098797</cx:pt>
          <cx:pt idx="440">0.031262141113877699</cx:pt>
          <cx:pt idx="441">-0.0208891982368987</cx:pt>
          <cx:pt idx="442">-0.041823359628850698</cx:pt>
          <cx:pt idx="443">-0.043101128857749797</cx:pt>
          <cx:pt idx="444">-0.033877547040247702</cx:pt>
          <cx:pt idx="445">-0.016269462779210101</cx:pt>
          <cx:pt idx="446">-0.0057008556983861799</cx:pt>
          <cx:pt idx="447">-0.0023765761514193502</cx:pt>
          <cx:pt idx="448">-0.000212061959402938</cx:pt>
          <cx:pt idx="449">-0.00025430533483615102</cx:pt>
          <cx:pt idx="450">-0.00017943142775565701</cx:pt>
          <cx:pt idx="451">0.0061230861725922103</cx:pt>
          <cx:pt idx="452">0.037984313951910501</cx:pt>
          <cx:pt idx="453">0.066515360204771307</cx:pt>
          <cx:pt idx="454">0.071276106851664398</cx:pt>
          <cx:pt idx="455">0.0906839937370926</cx:pt>
          <cx:pt idx="456">0.070841210234407495</cx:pt>
          <cx:pt idx="457">0.070526265363322599</cx:pt>
          <cx:pt idx="458">0.10740659576278699</cx:pt>
          <cx:pt idx="459">0.073684092961316505</cx:pt>
          <cx:pt idx="460">0.036582277599165998</cx:pt>
          <cx:pt idx="461">0.026617245129250799</cx:pt>
          <cx:pt idx="462">-0.059753650430111299</cx:pt>
          <cx:pt idx="463">-0.081551402896392594</cx:pt>
          <cx:pt idx="464">-0.067332007672969804</cx:pt>
          <cx:pt idx="465">-0.023199412248680398</cx:pt>
          <cx:pt idx="466">0.046024572468164403</cx:pt>
          <cx:pt idx="467">0.0305089139347899</cx:pt>
          <cx:pt idx="468">0.041450710411300599</cx:pt>
          <cx:pt idx="469">-0.020238081841237199</cx:pt>
          <cx:pt idx="470">-0.021392367654488698</cx:pt>
          <cx:pt idx="471">-0.032101619797245899</cx:pt>
          <cx:pt idx="472">-0.018331449800686302</cx:pt>
          <cx:pt idx="473">-0.019777780351202399</cx:pt>
          <cx:pt idx="474">-0.0077783580725123997</cx:pt>
          <cx:pt idx="475">0.00067644953226298702</cx:pt>
          <cx:pt idx="476">-6.4735825186037295e-05</cx:pt>
          <cx:pt idx="477">0.000455981097074776</cx:pt>
          <cx:pt idx="478">-0.0037287914105311698</cx:pt>
          <cx:pt idx="479">-0.000487560189788116</cx:pt>
          <cx:pt idx="480">0.011777385223433001</cx:pt>
          <cx:pt idx="481">0.032215156216651997</cx:pt>
          <cx:pt idx="482">0.0483665422141372</cx:pt>
          <cx:pt idx="483">0.094534315329104904</cx:pt>
          <cx:pt idx="484">0.093193634721384103</cx:pt>
          <cx:pt idx="485">0.094357182513538099</cx:pt>
          <cx:pt idx="486">0.15612385427228301</cx:pt>
          <cx:pt idx="487">0.108434713577879</cx:pt>
          <cx:pt idx="488">0.056444768431879497</cx:pt>
          <cx:pt idx="489">0.040782833293803798</cx:pt>
          <cx:pt idx="490">-0.0259177709095651</cx:pt>
          <cx:pt idx="491">-0.0094043419749957405</cx:pt>
          <cx:pt idx="492">0.020467310015410502</cx:pt>
          <cx:pt idx="493">0.051620588524995403</cx:pt>
          <cx:pt idx="494">0.040483328113634101</cx:pt>
          <cx:pt idx="495">0.028106532097297399</cx:pt>
          <cx:pt idx="496">0.015525141229462599</cx:pt>
          <cx:pt idx="497">-0.035598985128676298</cx:pt>
          <cx:pt idx="498">-0.0211413661210407</cx:pt>
          <cx:pt idx="499">-0.025238961627981601</cx:pt>
          <cx:pt idx="500">-0.0285461583053775</cx:pt>
          <cx:pt idx="501">-0.019619584004291798</cx:pt>
          <cx:pt idx="502">-0.0030963971973921099</cx:pt>
          <cx:pt idx="503">-0.00184988291475765</cx:pt>
          <cx:pt idx="504">-0.000137941959367206</cx:pt>
          <cx:pt idx="505">-0.000362914839147066</cx:pt>
          <cx:pt idx="506">-0.0031564135860845601</cx:pt>
          <cx:pt idx="507">-0.0143131353738005</cx:pt>
          <cx:pt idx="508">-0.0202016263651306</cx:pt>
          <cx:pt idx="509">-0.0015005053966336401</cx:pt>
          <cx:pt idx="510">0.016712189943190101</cx:pt>
          <cx:pt idx="511">0.052874643035513598</cx:pt>
          <cx:pt idx="512">0.095618035838433396</cx:pt>
          <cx:pt idx="513">0.080317847543576598</cx:pt>
          <cx:pt idx="514">0.096612924113614398</cx:pt>
          <cx:pt idx="515">0.093365104601992793</cx:pt>
          <cx:pt idx="516">0.067042426350834905</cx:pt>
          <cx:pt idx="517">0.0588223077638221</cx:pt>
          <cx:pt idx="518">0.032214270507634001</cx:pt>
          <cx:pt idx="519">0.0120586749292161</cx:pt>
          <cx:pt idx="520">0.045447059145115397</cx:pt>
          <cx:pt idx="521">0.065786116088287203</cx:pt>
          <cx:pt idx="522">0.0075569869623364604</cx:pt>
          <cx:pt idx="523">0.020911230771129101</cx:pt>
          <cx:pt idx="524">2.76712132480358e-05</cx:pt>
          <cx:pt idx="525">-0.027338881825636902</cx:pt>
          <cx:pt idx="526">-0.029514381327820499</cx:pt>
          <cx:pt idx="527">-0.0265841741027859</cx:pt>
          <cx:pt idx="528">-0.024926003505835501</cx:pt>
          <cx:pt idx="529">-0.0111259103708145</cx:pt>
          <cx:pt idx="530">-0.0028817999920483601</cx:pt>
          <cx:pt idx="531">-0.00039763260658364299</cx:pt>
          <cx:pt idx="532">-0.00041955532426092199</cx:pt>
          <cx:pt idx="533">-0.00064686743467129405</cx:pt>
          <cx:pt idx="534">-0.0023068516768115798</cx:pt>
          <cx:pt idx="535">-0.026093660644950101</cx:pt>
          <cx:pt idx="536">-0.038371970869199502</cx:pt>
          <cx:pt idx="537">-0.024093143657309</cx:pt>
          <cx:pt idx="538">-0.022297920433035599</cx:pt>
          <cx:pt idx="539">0.0055555044934190003</cx:pt>
          <cx:pt idx="540">0.023978227044506001</cx:pt>
          <cx:pt idx="541">0.027121646898473999</cx:pt>
          <cx:pt idx="542">0.030846773261027902</cx:pt>
          <cx:pt idx="543">0.038159411748568003</cx:pt>
          <cx:pt idx="544">0.016613685584921101</cx:pt>
          <cx:pt idx="545">-0.0056175898860764501</cx:pt>
          <cx:pt idx="546">-0.00349370051748925</cx:pt>
          <cx:pt idx="547">-0.0028140712063763401</cx:pt>
          <cx:pt idx="548">0.038012279791556199</cx:pt>
          <cx:pt idx="549">0.040666314924765197</cx:pt>
          <cx:pt idx="550">0.046341667685468199</cx:pt>
          <cx:pt idx="551">0.031302877005793699</cx:pt>
          <cx:pt idx="552">0.0068769689970841399</cx:pt>
          <cx:pt idx="553">-0.0297262964279328</cx:pt>
          <cx:pt idx="554">-0.043609966077566897</cx:pt>
          <cx:pt idx="555">-0.0131971013927042</cx:pt>
          <cx:pt idx="556">-0.000158163697811772</cx:pt>
          <cx:pt idx="557">-0.0032788140569179202</cx:pt>
          <cx:pt idx="558">-0.0044508925012004298</cx:pt>
          <cx:pt idx="559">0.00077686371739144403</cx:pt>
          <cx:pt idx="560">-5.8844008638579802e-05</cx:pt>
          <cx:pt idx="561">-0.000315050726673431</cx:pt>
          <cx:pt idx="562">-0.00429871958362406</cx:pt>
          <cx:pt idx="563">-0.028334180636311001</cx:pt>
          <cx:pt idx="564">-0.0440230343663056</cx:pt>
          <cx:pt idx="565">-0.037224646109322801</cx:pt>
          <cx:pt idx="566">-0.036415055071338499</cx:pt>
          <cx:pt idx="567">-0.053365797190951698</cx:pt>
          <cx:pt idx="568">-0.035790764901305498</cx:pt>
          <cx:pt idx="569">-0.0225681841287373</cx:pt>
          <cx:pt idx="570">-0.049653683981478902</cx:pt>
          <cx:pt idx="571">-0.0522192152283463</cx:pt>
          <cx:pt idx="572">-0.063057499273824202</cx:pt>
          <cx:pt idx="573">-0.0251026907335569</cx:pt>
          <cx:pt idx="574">-0.0047731766542835003</cx:pt>
          <cx:pt idx="575">-0.0123340431424578</cx:pt>
          <cx:pt idx="576">0.031263817672443198</cx:pt>
          <cx:pt idx="577">0.049313803261382398</cx:pt>
          <cx:pt idx="578">0.0222413329996662</cx:pt>
          <cx:pt idx="579">0.011724786468664599</cx:pt>
          <cx:pt idx="580">-0.0061325158739038502</cx:pt>
          <cx:pt idx="581">-0.033321805422186698</cx:pt>
          <cx:pt idx="582">-0.0293189693054733</cx:pt>
          <cx:pt idx="583">0.0065715080956112804</cx:pt>
          <cx:pt idx="584">0.022050907847068601</cx:pt>
          <cx:pt idx="585">0.011603487654465901</cx:pt>
          <cx:pt idx="586">-0.0033467141128793198</cx:pt>
          <cx:pt idx="587">-0.00060248624032091102</cx:pt>
          <cx:pt idx="588">-0.00025590238578808102</cx:pt>
          <cx:pt idx="589">-0.00067210350138530303</cx:pt>
          <cx:pt idx="590">-0.0070278981026681</cx:pt>
          <cx:pt idx="591">-0.0213343089605528</cx:pt>
          <cx:pt idx="592">-0.039868260371048798</cx:pt>
          <cx:pt idx="593">-0.038320469050644297</cx:pt>
          <cx:pt idx="594">-0.043748825690197599</cx:pt>
          <cx:pt idx="595">-0.053186547363979202</cx:pt>
          <cx:pt idx="596">-0.062183004236833199</cx:pt>
          <cx:pt idx="597">-0.036717177246645402</cx:pt>
          <cx:pt idx="598">-0.034883084470296997</cx:pt>
          <cx:pt idx="599">-0.048693348897010102</cx:pt>
          <cx:pt idx="600">-0.026477187651999998</cx:pt>
          <cx:pt idx="601">-0.040542218407466198</cx:pt>
          <cx:pt idx="602">-0.017075263507252799</cx:pt>
          <cx:pt idx="603">-0.024528524635950299</cx:pt>
          <cx:pt idx="604">0.027583724558154499</cx:pt>
          <cx:pt idx="605">-0.015916662203482399</cx:pt>
          <cx:pt idx="606">0.0095019035300594693</cx:pt>
          <cx:pt idx="607">-0.0035094835685508001</cx:pt>
          <cx:pt idx="608">-0.0070932817444478297</cx:pt>
          <cx:pt idx="609">0.00638880206583333</cx:pt>
          <cx:pt idx="610">0.00161052592185694</cx:pt>
          <cx:pt idx="611">0.0077939113138569896</cx:pt>
          <cx:pt idx="612">0.025175751638593698</cx:pt>
          <cx:pt idx="613">0.0115275137931321</cx:pt>
          <cx:pt idx="614">-0.0062664844804556502</cx:pt>
          <cx:pt idx="615">0.000117813759897972</cx:pt>
          <cx:pt idx="616">-0.00039472124416639598</cx:pt>
          <cx:pt idx="617">0.00032712694508780599</cx:pt>
          <cx:pt idx="618">-0.0038269676429049</cx:pt>
          <cx:pt idx="619">-0.0118360239551633</cx:pt>
          <cx:pt idx="620">-0.022114753497743101</cx:pt>
          <cx:pt idx="621">-0.030409207840236801</cx:pt>
          <cx:pt idx="622">-0.0472923206510555</cx:pt>
          <cx:pt idx="623">-0.055936746759155498</cx:pt>
          <cx:pt idx="624">-0.064773125011352004</cx:pt>
          <cx:pt idx="625">-0.053881276995824297</cx:pt>
          <cx:pt idx="626">-0.0371649306250353</cx:pt>
          <cx:pt idx="627">-0.023351552093787899</cx:pt>
          <cx:pt idx="628">-0.0233869951816509</cx:pt>
          <cx:pt idx="629">-0.0235134230473464</cx:pt>
          <cx:pt idx="630">-0.013152635247702301</cx:pt>
          <cx:pt idx="631">-0.034925802416061198</cx:pt>
          <cx:pt idx="632">-0.012323724932611701</cx:pt>
          <cx:pt idx="633">-0.025809071204082001</cx:pt>
          <cx:pt idx="634">-0.0136087017990782</cx:pt>
          <cx:pt idx="635">-0.024778140066368099</cx:pt>
          <cx:pt idx="636">0.031563676805050601</cx:pt>
          <cx:pt idx="637">0.024432760879782401</cx:pt>
          <cx:pt idx="638">0.023950408926385901</cx:pt>
          <cx:pt idx="639">0.0225813561433524</cx:pt>
          <cx:pt idx="640">0.0243098829270143</cx:pt>
          <cx:pt idx="641">0.0142197658996629</cx:pt>
          <cx:pt idx="642">0.0027178841219274098</cx:pt>
          <cx:pt idx="643">-0.00104566426181645</cx:pt>
          <cx:pt idx="644">-5.6567376867868497e-06</cx:pt>
          <cx:pt idx="645">1.9022805173389502e-05</cx:pt>
          <cx:pt idx="646">-0.0020552489289020698</cx:pt>
          <cx:pt idx="647">-0.00465341010486573</cx:pt>
          <cx:pt idx="648">-0.010333543679329499</cx:pt>
          <cx:pt idx="649">-0.012060547602551999</cx:pt>
          <cx:pt idx="650">-0.0081556247269670406</cx:pt>
          <cx:pt idx="651">-0.0154191339115158</cx:pt>
          <cx:pt idx="652">-0.034612991117887799</cx:pt>
          <cx:pt idx="653">-0.042580850194338098</cx:pt>
          <cx:pt idx="654">-0.047261415144265399</cx:pt>
          <cx:pt idx="655">-0.0295164499053246</cx:pt>
          <cx:pt idx="656">-0.0217163521571083</cx:pt>
          <cx:pt idx="657">-0.015683616929775001</cx:pt>
          <cx:pt idx="658">0.0080918444324981093</cx:pt>
          <cx:pt idx="659">-0.0178295139042048</cx:pt>
          <cx:pt idx="660">-0.033508911549038303</cx:pt>
          <cx:pt idx="661">-0.018369557479634101</cx:pt>
          <cx:pt idx="662">-0.0163123975054244</cx:pt>
          <cx:pt idx="663">0.0096266674809509702</cx:pt>
          <cx:pt idx="664">0.045374565157157501</cx:pt>
          <cx:pt idx="665">0.039477066419039801</cx:pt>
          <cx:pt idx="666">0.027940500541166001</cx:pt>
          <cx:pt idx="667">0.021120086532687501</cx:pt>
          <cx:pt idx="668">0.0228027652879732</cx:pt>
          <cx:pt idx="669">0.0114557797545881</cx:pt>
          <cx:pt idx="670">0.0011496267415481299</cx:pt>
          <cx:pt idx="671">-0.00041378769455036101</cx:pt>
          <cx:pt idx="672">0.00073485916660638204</cx:pt>
          <cx:pt idx="673">-7.04125596433321e-05</cx:pt>
          <cx:pt idx="674">-0.00071835318499863796</cx:pt>
          <cx:pt idx="675">7.1640811954903701e-05</cx:pt>
          <cx:pt idx="676">-0.00080643392027584095</cx:pt>
          <cx:pt idx="677">-0.0064922044298476502</cx:pt>
          <cx:pt idx="678">0.0119822198659049</cx:pt>
          <cx:pt idx="679">0.019016105289105099</cx:pt>
          <cx:pt idx="680">0.028770430382770301</cx:pt>
          <cx:pt idx="681">0.015857211278895601</cx:pt>
          <cx:pt idx="682">-0.013255911977243399</cx:pt>
          <cx:pt idx="683">0.0124270811949273</cx:pt>
          <cx:pt idx="684">0.0204555932282817</cx:pt>
          <cx:pt idx="685">0.027615113659507699</cx:pt>
          <cx:pt idx="686">0.043650290465366698</cx:pt>
          <cx:pt idx="687">0.0086865783552481698</cx:pt>
          <cx:pt idx="688">0.013964996883601</cx:pt>
          <cx:pt idx="689">0.00927799943620943</cx:pt>
          <cx:pt idx="690">0.00646942671254426</cx:pt>
          <cx:pt idx="691">0.0291828969638144</cx:pt>
          <cx:pt idx="692">0.045499893558951399</cx:pt>
          <cx:pt idx="693">0.038690141770428801</cx:pt>
          <cx:pt idx="694">0.033312777452115701</cx:pt>
          <cx:pt idx="695">0.0234252275467834</cx:pt>
          <cx:pt idx="696">0.000922530374489828</cx:pt>
          <cx:pt idx="697">-0.00073104834165417596</cx:pt>
          <cx:pt idx="698">-0.00148888166621948</cx:pt>
          <cx:pt idx="699">0.000115245790006592</cx:pt>
          <cx:pt idx="700">1.14596482462433e-06</cx:pt>
          <cx:pt idx="701">-0.00041580747587635598</cx:pt>
          <cx:pt idx="702">-6.9469071868181499e-05</cx:pt>
          <cx:pt idx="703">-0.00024490703767829998</cx:pt>
          <cx:pt idx="704">-0.00023880004020830999</cx:pt>
          <cx:pt idx="705">0.0073530433751598104</cx:pt>
          <cx:pt idx="706">0.0130215817566897</cx:pt>
          <cx:pt idx="707">0.014356027263641</cx:pt>
          <cx:pt idx="708">0.017486160670953699</cx:pt>
          <cx:pt idx="709">0.0122596501673688</cx:pt>
          <cx:pt idx="710">0.0074407283238854503</cx:pt>
          <cx:pt idx="711">0.0120534601665037</cx:pt>
          <cx:pt idx="712">0.0087952644865744601</cx:pt>
          <cx:pt idx="713">0.035976015577925798</cx:pt>
          <cx:pt idx="714">0.038727691266326997</cx:pt>
          <cx:pt idx="715">0.017331689849556599</cx:pt>
          <cx:pt idx="716">0.0048188813615146799</cx:pt>
          <cx:pt idx="717">0.0032145601526130199</cx:pt>
          <cx:pt idx="718">0.014424699632488601</cx:pt>
          <cx:pt idx="719">0.0175876436487899</cx:pt>
          <cx:pt idx="720">0.0291998276088931</cx:pt>
          <cx:pt idx="721">0.028003313507448901</cx:pt>
          <cx:pt idx="722">0.0124584113222759</cx:pt>
          <cx:pt idx="723">0.0063772016829565003</cx:pt>
          <cx:pt idx="724">-0.000223934167948937</cx:pt>
          <cx:pt idx="725">0.00065634226973898904</cx:pt>
          <cx:pt idx="726">-7.0860230584882605e-05</cx:pt>
          <cx:pt idx="727">0.00053098270717053995</cx:pt>
          <cx:pt idx="728">0.00042990110256273299</cx:pt>
          <cx:pt idx="729">0.000567543149285772</cx:pt>
          <cx:pt idx="730">-0.00035461067369037703</cx:pt>
          <cx:pt idx="731">7.1150019629843401e-07</cx:pt>
          <cx:pt idx="732">3.0713347176146503e-05</cx:pt>
          <cx:pt idx="733">0.0073267332046451803</cx:pt>
          <cx:pt idx="734">0.0128031934406771</cx:pt>
          <cx:pt idx="735">0.0103606578320406</cx:pt>
          <cx:pt idx="736">0.013374560278813801</cx:pt>
          <cx:pt idx="737">0.016250472485120199</cx:pt>
          <cx:pt idx="738">0.020321907860092001</cx:pt>
          <cx:pt idx="739">0.017526127206677702</cx:pt>
          <cx:pt idx="740">0.0211775592300791</cx:pt>
          <cx:pt idx="741">0.022360871829565102</cx:pt>
          <cx:pt idx="742">0.0270135203110358</cx:pt>
          <cx:pt idx="743">0.0136555074772081</cx:pt>
          <cx:pt idx="744">0.0098021697023465294</cx:pt>
          <cx:pt idx="745">0.0147479360158853</cx:pt>
          <cx:pt idx="746">0.0148816293668471</cx:pt>
          <cx:pt idx="747">0.0082227574420905905</cx:pt>
          <cx:pt idx="748">0.010920731752297101</cx:pt>
          <cx:pt idx="749">0.0094899647691626798</cx:pt>
          <cx:pt idx="750">0.00180938908096317</cx:pt>
          <cx:pt idx="751">0.00021065345242882099</cx:pt>
          <cx:pt idx="752">0.00014565761867598001</cx:pt>
          <cx:pt idx="753">0.00038484946555878698</cx:pt>
          <cx:pt idx="754">-0.00039742290733388102</cx:pt>
          <cx:pt idx="755">6.1022695377278701e-05</cx:pt>
          <cx:pt idx="756">0.000121717419189091</cx:pt>
          <cx:pt idx="757">0.000130249177093952</cx:pt>
          <cx:pt idx="758">0.00044464824411710301</cx:pt>
          <cx:pt idx="759">-0.00050458402447044702</cx:pt>
          <cx:pt idx="760">-0.000251732480583255</cx:pt>
          <cx:pt idx="761">-0.0010175317042789001</cx:pt>
          <cx:pt idx="762">0.000824840158100276</cx:pt>
          <cx:pt idx="763">0.0010144551622553899</cx:pt>
          <cx:pt idx="764">0.00077766830819446899</cx:pt>
          <cx:pt idx="765">0.000193007202437704</cx:pt>
          <cx:pt idx="766">0.00033057253196572202</cx:pt>
          <cx:pt idx="767">-0.0013933863528061701</cx:pt>
          <cx:pt idx="768">-0.00039390854567689603</cx:pt>
          <cx:pt idx="769">-0.00016354849309035201</cx:pt>
          <cx:pt idx="770">0.0050048685577798397</cx:pt>
          <cx:pt idx="771">0.00253948201532566</cx:pt>
          <cx:pt idx="772">-0.000512086698672119</cx:pt>
          <cx:pt idx="773">-0.0019626856194752801</cx:pt>
          <cx:pt idx="774">0.0058729015692007601</cx:pt>
          <cx:pt idx="775">0.0030028478352220299</cx:pt>
          <cx:pt idx="776">0.0023709593469182998</cx:pt>
          <cx:pt idx="777">-0.000383802409005425</cx:pt>
          <cx:pt idx="778">0.00027492739549187499</cx:pt>
          <cx:pt idx="779">8.8842764785609503e-05</cx:pt>
          <cx:pt idx="780">0.00100582704330728</cx:pt>
          <cx:pt idx="781">0.000100273652623865</cx:pt>
          <cx:pt idx="782">0.00023298571572982399</cx:pt>
          <cx:pt idx="783">-0.00037015671910972301</cx:pt>
          <cx:pt idx="784">-0.0012082034657361126</cx:pt>
          <cx:pt idx="785">-0.0025954531246019001</cx:pt>
          <cx:pt idx="786">-0.0028900755070203248</cx:pt>
          <cx:pt idx="787">-0.0060698633764897248</cx:pt>
          <cx:pt idx="788">-0.01162727647280175</cx:pt>
          <cx:pt idx="789">-0.0079943202092559</cx:pt>
          <cx:pt idx="790">-0.0077294285570261752</cx:pt>
          <cx:pt idx="791">-0.0077649753176688499</cx:pt>
          <cx:pt idx="792">-0.0051753063858461252</cx:pt>
          <cx:pt idx="793">-0.00079892256002747001</cx:pt>
          <cx:pt idx="794">0.0020488852116700451</cx:pt>
          <cx:pt idx="795">0.0077280456641967751</cx:pt>
          <cx:pt idx="796">0.0071927799332672498</cx:pt>
          <cx:pt idx="797">0.0052819598180008</cx:pt>
          <cx:pt idx="798">0.0090661196749429254</cx:pt>
          <cx:pt idx="799">0.0024134122927127102</cx:pt>
          <cx:pt idx="800">0.0024009986396418773</cx:pt>
          <cx:pt idx="801">-0.0011508239156771574</cx:pt>
          <cx:pt idx="802">-0.0023770143451027426</cx:pt>
          <cx:pt idx="803">-0.00138039103071343</cx:pt>
          <cx:pt idx="804">0.0075640838954300496</cx:pt>
          <cx:pt idx="805">0.0041303259934393748</cx:pt>
          <cx:pt idx="806">-0.0019644981313124525</cx:pt>
          <cx:pt idx="807">0.00050760104841229001</cx:pt>
          <cx:pt idx="808">-0.00026048180962666249</cx:pt>
          <cx:pt idx="809">-0.00051068240771286503</cx:pt>
          <cx:pt idx="810">-0.00021423808558012974</cx:pt>
          <cx:pt idx="811">2.7350102830416498e-05</cx:pt>
          <cx:pt idx="812">-0.00028669648000735252</cx:pt>
          <cx:pt idx="813">-0.002516482267748</cx:pt>
          <cx:pt idx="814">-0.0052752450921974498</cx:pt>
          <cx:pt idx="815">-0.0044906603398284003</cx:pt>
          <cx:pt idx="816">-0.0032481116066749752</cx:pt>
          <cx:pt idx="817">-0.0040279785304470749</cx:pt>
          <cx:pt idx="818">-0.010173972257175826</cx:pt>
          <cx:pt idx="819">-0.010082187408932524</cx:pt>
          <cx:pt idx="820">-0.003477615283603725</cx:pt>
          <cx:pt idx="821">-0.0023031908121805026</cx:pt>
          <cx:pt idx="822">0.0008528791444252675</cx:pt>
          <cx:pt idx="823">0.00089231635988144755</cx:pt>
          <cx:pt idx="824">0.00273486532097245</cx:pt>
          <cx:pt idx="825">0.0019375756467348724</cx:pt>
          <cx:pt idx="826">0.014509791401286949</cx:pt>
          <cx:pt idx="827">0.010006295140705475</cx:pt>
          <cx:pt idx="828">0.0026428545364426</cx:pt>
          <cx:pt idx="829">0.0035995797128735001</cx:pt>
          <cx:pt idx="830">0.010909431239297626</cx:pt>
          <cx:pt idx="831">0.0010894850083555975</cx:pt>
          <cx:pt idx="832">-0.0052302365356601248</cx:pt>
          <cx:pt idx="833">0.0066874788373762753</cx:pt>
          <cx:pt idx="834">0.0019301054232745275</cx:pt>
          <cx:pt idx="835">0.00024776559017170398</cx:pt>
          <cx:pt idx="836">0.00014455472834190675</cx:pt>
          <cx:pt idx="837">-0.00018593785731759249</cx:pt>
          <cx:pt idx="838">-0.00025435324845849252</cx:pt>
          <cx:pt idx="839">0.00016787576771712625</cx:pt>
          <cx:pt idx="840">-0.00010615753399466224</cx:pt>
          <cx:pt idx="841">-0.0055475571636306497</cx:pt>
          <cx:pt idx="842">-0.0070899129460414252</cx:pt>
          <cx:pt idx="843">-0.00072872926035558996</cx:pt>
          <cx:pt idx="844">-0.0053750162767607747</cx:pt>
          <cx:pt idx="845">-0.0067900702863198754</cx:pt>
          <cx:pt idx="846">-0.0060614525016903752</cx:pt>
          <cx:pt idx="847">-0.0092895027901042249</cx:pt>
          <cx:pt idx="848">-0.00053866433143194754</cx:pt>
          <cx:pt idx="849">-0.0057662618017762001</cx:pt>
          <cx:pt idx="850">-0.0018550356581213149</cx:pt>
          <cx:pt idx="851">-0.00413767515584195</cx:pt>
          <cx:pt idx="852">-0.0015223421382324226</cx:pt>
          <cx:pt idx="853">0.0024617627609691351</cx:pt>
          <cx:pt idx="854">0.015857012200268951</cx:pt>
          <cx:pt idx="855">0.018780895541912548</cx:pt>
          <cx:pt idx="856">0.0071396653966718749</cx:pt>
          <cx:pt idx="857">0.011982720039970826</cx:pt>
          <cx:pt idx="858">0.0058708823455850502</cx:pt>
          <cx:pt idx="859">-0.0059647845202137496</cx:pt>
          <cx:pt idx="860">-0.011930399752328026</cx:pt>
          <cx:pt idx="861">-0.0062784853383985751</cx:pt>
          <cx:pt idx="862">-7.3317083401709505e-05</cx:pt>
          <cx:pt idx="863">-0.00030265485751082501</cx:pt>
          <cx:pt idx="864">-3.4052312372972498e-05</cx:pt>
          <cx:pt idx="865">-0.00019279672466877151</cx:pt>
          <cx:pt idx="866">3.2904857419829752e-05</cx:pt>
          <cx:pt idx="867">-0.00031025757732255498</cx:pt>
          <cx:pt idx="868">-0.00062307813348444247</cx:pt>
          <cx:pt idx="869">-0.0076167294976123004</cx:pt>
          <cx:pt idx="870">-0.0081768624699146246</cx:pt>
          <cx:pt idx="871">-0.0016663028525203776</cx:pt>
          <cx:pt idx="872">-0.0069800038134469247</cx:pt>
          <cx:pt idx="873">-0.0096395205943219757</cx:pt>
          <cx:pt idx="874">-0.0039280121789985753</cx:pt>
          <cx:pt idx="875">-0.003266719420267775</cx:pt>
          <cx:pt idx="876">-0.0076149513867401252</cx:pt>
          <cx:pt idx="877">-0.0044478296508830752</cx:pt>
          <cx:pt idx="878">-0.010132251359413225</cx:pt>
          <cx:pt idx="879">-0.015632389425360951</cx:pt>
          <cx:pt idx="880">0.000208009326807144</cx:pt>
          <cx:pt idx="881">-0.0012768306269586799</cx:pt>
          <cx:pt idx="882">0.0010341981076319299</cx:pt>
          <cx:pt idx="883">-0.00059657987100732504</cx:pt>
          <cx:pt idx="884">-0.0012082034657361126</cx:pt>
          <cx:pt idx="885">-0.0025954531246019001</cx:pt>
          <cx:pt idx="886">-0.0028900755070203248</cx:pt>
          <cx:pt idx="887">-0.0060698633764897248</cx:pt>
          <cx:pt idx="888">-0.01162727647280175</cx:pt>
          <cx:pt idx="889">-0.0079943202092559</cx:pt>
          <cx:pt idx="890">-0.0077294285570261752</cx:pt>
          <cx:pt idx="891">-0.0077649753176688499</cx:pt>
          <cx:pt idx="892">-0.0051753063858461252</cx:pt>
          <cx:pt idx="893">-0.00079892256002747001</cx:pt>
          <cx:pt idx="894">0.0020488852116700451</cx:pt>
          <cx:pt idx="895">0.0077280456641967751</cx:pt>
          <cx:pt idx="896">0.0071927799332672498</cx:pt>
          <cx:pt idx="897">0.0052819598180008</cx:pt>
          <cx:pt idx="898">0.0090661196749429254</cx:pt>
          <cx:pt idx="899">0.0024134122927127102</cx:pt>
          <cx:pt idx="900">0.0024009986396418773</cx:pt>
          <cx:pt idx="901">-0.0011508239156771574</cx:pt>
          <cx:pt idx="902">-0.0023770143451027426</cx:pt>
          <cx:pt idx="903">-0.00138039103071343</cx:pt>
          <cx:pt idx="904">0.0075640838954300496</cx:pt>
          <cx:pt idx="905">0.0041303259934393748</cx:pt>
          <cx:pt idx="906">-0.0019644981313124525</cx:pt>
          <cx:pt idx="907">0.00050760104841229001</cx:pt>
          <cx:pt idx="908">-0.00026048180962666249</cx:pt>
          <cx:pt idx="909">-0.00051068240771286503</cx:pt>
          <cx:pt idx="910">-0.00021423808558012974</cx:pt>
          <cx:pt idx="911">2.7350102830416498e-05</cx:pt>
          <cx:pt idx="912">-0.00028669648000735252</cx:pt>
          <cx:pt idx="913">-0.002516482267748</cx:pt>
          <cx:pt idx="914">-0.0052752450921974498</cx:pt>
          <cx:pt idx="915">-0.0044906603398284003</cx:pt>
          <cx:pt idx="916">-0.0032481116066749752</cx:pt>
          <cx:pt idx="917">-0.0040279785304470749</cx:pt>
          <cx:pt idx="918">-0.010173972257175826</cx:pt>
          <cx:pt idx="919">-0.010082187408932524</cx:pt>
          <cx:pt idx="920">-0.003477615283603725</cx:pt>
          <cx:pt idx="921">-0.0023031908121805026</cx:pt>
          <cx:pt idx="922">0.0008528791444252675</cx:pt>
          <cx:pt idx="923">0.00089231635988144755</cx:pt>
          <cx:pt idx="924">0.00273486532097245</cx:pt>
          <cx:pt idx="925">0.0019375756467348724</cx:pt>
          <cx:pt idx="926">0.014509791401286949</cx:pt>
          <cx:pt idx="927">0.010006295140705475</cx:pt>
          <cx:pt idx="928">0.0026428545364426</cx:pt>
          <cx:pt idx="929">0.0035995797128735001</cx:pt>
          <cx:pt idx="930">0.010909431239297626</cx:pt>
          <cx:pt idx="931">0.0010894850083555975</cx:pt>
          <cx:pt idx="932">-0.0052302365356601248</cx:pt>
          <cx:pt idx="933">0.0066874788373762753</cx:pt>
          <cx:pt idx="934">0.0019301054232745275</cx:pt>
          <cx:pt idx="935">0.00024776559017170398</cx:pt>
          <cx:pt idx="936">0.00014455472834190675</cx:pt>
          <cx:pt idx="937">-0.00018593785731759249</cx:pt>
          <cx:pt idx="938">-0.00025435324845849252</cx:pt>
          <cx:pt idx="939">0.00016787576771712625</cx:pt>
          <cx:pt idx="940">-0.00010615753399466224</cx:pt>
          <cx:pt idx="941">-0.0055475571636306497</cx:pt>
          <cx:pt idx="942">-0.0070899129460414252</cx:pt>
          <cx:pt idx="943">-0.00072872926035558996</cx:pt>
          <cx:pt idx="944">-0.0053750162767607747</cx:pt>
          <cx:pt idx="945">-0.0067900702863198754</cx:pt>
          <cx:pt idx="946">-0.0060614525016903752</cx:pt>
          <cx:pt idx="947">-0.0092895027901042249</cx:pt>
          <cx:pt idx="948">-0.00053866433143194754</cx:pt>
          <cx:pt idx="949">-0.0057662618017762001</cx:pt>
          <cx:pt idx="950">-0.0018550356581213149</cx:pt>
          <cx:pt idx="951">-0.00413767515584195</cx:pt>
          <cx:pt idx="952">-0.0015223421382324226</cx:pt>
          <cx:pt idx="953">0.0024617627609691351</cx:pt>
          <cx:pt idx="954">0.015857012200268951</cx:pt>
          <cx:pt idx="955">0.018780895541912548</cx:pt>
          <cx:pt idx="956">0.0071396653966718749</cx:pt>
          <cx:pt idx="957">0.011982720039970826</cx:pt>
          <cx:pt idx="958">0.0058708823455850502</cx:pt>
          <cx:pt idx="959">-0.0059647845202137496</cx:pt>
          <cx:pt idx="960">-0.011930399752328026</cx:pt>
          <cx:pt idx="961">-0.0062784853383985751</cx:pt>
          <cx:pt idx="962">-7.3317083401709505e-05</cx:pt>
          <cx:pt idx="963">-0.00030265485751082501</cx:pt>
          <cx:pt idx="964">-3.4052312372972498e-05</cx:pt>
          <cx:pt idx="965">-0.00019279672466877151</cx:pt>
          <cx:pt idx="966">3.2904857419829752e-05</cx:pt>
          <cx:pt idx="967">-0.00031025757732255498</cx:pt>
          <cx:pt idx="968">-0.00062307813348444247</cx:pt>
          <cx:pt idx="969">-0.0076167294976123004</cx:pt>
          <cx:pt idx="970">-0.0081768624699146246</cx:pt>
          <cx:pt idx="971">-0.0016663028525203776</cx:pt>
          <cx:pt idx="972">-0.0069800038134469247</cx:pt>
          <cx:pt idx="973">-0.0096395205943219757</cx:pt>
          <cx:pt idx="974">-0.0039280121789985753</cx:pt>
          <cx:pt idx="975">-0.003266719420267775</cx:pt>
          <cx:pt idx="976">-0.0076149513867401252</cx:pt>
          <cx:pt idx="977">-0.0044478296508830752</cx:pt>
          <cx:pt idx="978">-0.010132251359413225</cx:pt>
          <cx:pt idx="979">-0.015632389425360951</cx:pt>
          <cx:pt idx="980">0.000208009326807144</cx:pt>
          <cx:pt idx="981">-0.0012768306269586799</cx:pt>
          <cx:pt idx="982">0.0010341981076319299</cx:pt>
          <cx:pt idx="983">-0.00059657987100732504</cx:pt>
          <cx:pt idx="984">-0.0012082034657361126</cx:pt>
          <cx:pt idx="985">-0.0025954531246019001</cx:pt>
          <cx:pt idx="986">-0.0028900755070203248</cx:pt>
          <cx:pt idx="987">-0.0060698633764897248</cx:pt>
          <cx:pt idx="988">-0.01162727647280175</cx:pt>
          <cx:pt idx="989">-0.0079943202092559</cx:pt>
          <cx:pt idx="990">-0.0077294285570261752</cx:pt>
          <cx:pt idx="991">-0.0077649753176688499</cx:pt>
          <cx:pt idx="992">-0.0051753063858461252</cx:pt>
          <cx:pt idx="993">-0.00079892256002747001</cx:pt>
          <cx:pt idx="994">0.0020488852116700451</cx:pt>
          <cx:pt idx="995">0.0077280456641967751</cx:pt>
          <cx:pt idx="996">0.0071927799332672498</cx:pt>
          <cx:pt idx="997">0.0052819598180008</cx:pt>
          <cx:pt idx="998">0.0090661196749429254</cx:pt>
          <cx:pt idx="999">0.0024134122927127102</cx:pt>
          <cx:pt idx="1000">0.0024009986396418773</cx:pt>
          <cx:pt idx="1001">-0.0011508239156771574</cx:pt>
          <cx:pt idx="1002">-0.0023770143451027426</cx:pt>
          <cx:pt idx="1003">-0.00138039103071343</cx:pt>
          <cx:pt idx="1004">0.0075640838954300496</cx:pt>
          <cx:pt idx="1005">0.0041303259934393748</cx:pt>
          <cx:pt idx="1006">-0.0019644981313124525</cx:pt>
          <cx:pt idx="1007">0.00050760104841229001</cx:pt>
          <cx:pt idx="1008">-0.00026048180962666249</cx:pt>
          <cx:pt idx="1009">-0.00051068240771286503</cx:pt>
          <cx:pt idx="1010">-0.00021423808558012974</cx:pt>
          <cx:pt idx="1011">2.7350102830416498e-05</cx:pt>
          <cx:pt idx="1012">-0.00028669648000735252</cx:pt>
          <cx:pt idx="1013">-0.002516482267748</cx:pt>
          <cx:pt idx="1014">-0.0052752450921974498</cx:pt>
          <cx:pt idx="1015">-0.0044906603398284003</cx:pt>
          <cx:pt idx="1016">-0.0032481116066749752</cx:pt>
          <cx:pt idx="1017">-0.0040279785304470749</cx:pt>
          <cx:pt idx="1018">-0.010173972257175826</cx:pt>
          <cx:pt idx="1019">-0.010082187408932524</cx:pt>
          <cx:pt idx="1020">-0.003477615283603725</cx:pt>
          <cx:pt idx="1021">-0.0023031908121805026</cx:pt>
          <cx:pt idx="1022">0.0008528791444252675</cx:pt>
          <cx:pt idx="1023">0.00089231635988144755</cx:pt>
          <cx:pt idx="1024">0.00273486532097245</cx:pt>
          <cx:pt idx="1025">0.0019375756467348724</cx:pt>
          <cx:pt idx="1026">0.014509791401286949</cx:pt>
          <cx:pt idx="1027">0.010006295140705475</cx:pt>
          <cx:pt idx="1028">0.0026428545364426</cx:pt>
          <cx:pt idx="1029">0.0035995797128735001</cx:pt>
          <cx:pt idx="1030">0.010909431239297626</cx:pt>
          <cx:pt idx="1031">0.0010894850083555975</cx:pt>
          <cx:pt idx="1032">-0.0052302365356601248</cx:pt>
          <cx:pt idx="1033">0.0066874788373762753</cx:pt>
          <cx:pt idx="1034">0.0019301054232745275</cx:pt>
          <cx:pt idx="1035">0.00024776559017170398</cx:pt>
          <cx:pt idx="1036">0.00014455472834190675</cx:pt>
          <cx:pt idx="1037">-0.00018593785731759249</cx:pt>
          <cx:pt idx="1038">-0.00025435324845849252</cx:pt>
          <cx:pt idx="1039">0.00016787576771712625</cx:pt>
          <cx:pt idx="1040">-0.00010615753399466224</cx:pt>
          <cx:pt idx="1041">-0.0055475571636306497</cx:pt>
          <cx:pt idx="1042">-0.0070899129460414252</cx:pt>
          <cx:pt idx="1043">-0.00072872926035558996</cx:pt>
          <cx:pt idx="1044">-0.0053750162767607747</cx:pt>
          <cx:pt idx="1045">-0.0067900702863198754</cx:pt>
          <cx:pt idx="1046">-0.0060614525016903752</cx:pt>
          <cx:pt idx="1047">-0.0092895027901042249</cx:pt>
          <cx:pt idx="1048">-0.00053866433143194754</cx:pt>
          <cx:pt idx="1049">-0.0057662618017762001</cx:pt>
          <cx:pt idx="1050">-0.0018550356581213149</cx:pt>
          <cx:pt idx="1051">-0.00413767515584195</cx:pt>
          <cx:pt idx="1052">-0.0015223421382324226</cx:pt>
          <cx:pt idx="1053">0.0024617627609691351</cx:pt>
          <cx:pt idx="1054">0.015857012200268951</cx:pt>
          <cx:pt idx="1055">0.018780895541912548</cx:pt>
          <cx:pt idx="1056">0.0071396653966718749</cx:pt>
          <cx:pt idx="1057">0.011982720039970826</cx:pt>
          <cx:pt idx="1058">0.0058708823455850502</cx:pt>
          <cx:pt idx="1059">-0.0059647845202137496</cx:pt>
          <cx:pt idx="1060">-0.011930399752328026</cx:pt>
          <cx:pt idx="1061">-0.0062784853383985751</cx:pt>
          <cx:pt idx="1062">-7.3317083401709505e-05</cx:pt>
          <cx:pt idx="1063">-0.00030265485751082501</cx:pt>
          <cx:pt idx="1064">-3.4052312372972498e-05</cx:pt>
          <cx:pt idx="1065">-0.00019279672466877151</cx:pt>
          <cx:pt idx="1066">3.2904857419829752e-05</cx:pt>
          <cx:pt idx="1067">-0.00031025757732255498</cx:pt>
          <cx:pt idx="1068">-0.00062307813348444247</cx:pt>
          <cx:pt idx="1069">-0.0076167294976123004</cx:pt>
          <cx:pt idx="1070">-0.0081768624699146246</cx:pt>
          <cx:pt idx="1071">-0.0016663028525203776</cx:pt>
          <cx:pt idx="1072">-0.0069800038134469247</cx:pt>
          <cx:pt idx="1073">-0.0096395205943219757</cx:pt>
          <cx:pt idx="1074">-0.0039280121789985753</cx:pt>
          <cx:pt idx="1075">-0.003266719420267775</cx:pt>
          <cx:pt idx="1076">-0.0076149513867401252</cx:pt>
          <cx:pt idx="1077">-0.0044478296508830752</cx:pt>
          <cx:pt idx="1078">-0.010132251359413225</cx:pt>
          <cx:pt idx="1079">-0.015632389425360951</cx:pt>
          <cx:pt idx="1080">0.000208009326807144</cx:pt>
          <cx:pt idx="1081">-0.0012768306269586799</cx:pt>
          <cx:pt idx="1082">0.0010341981076319299</cx:pt>
          <cx:pt idx="1083">-0.00059657987100732504</cx:pt>
        </cx:lvl>
      </cx:numDim>
    </cx:data>
    <cx:data id="175">
      <cx:numDim type="val">
        <cx:f>Sheet2!$FT$1:$FT$1084</cx:f>
        <cx:lvl ptCount="1084" formatCode="G/通用格式">
          <cx:pt idx="0">0.00072705772987650399</cx:pt>
          <cx:pt idx="1">-9.1180900681845395e-05</cx:pt>
          <cx:pt idx="2">-0.00077127892945491497</cx:pt>
          <cx:pt idx="3">8.6551292550743103e-05</cx:pt>
          <cx:pt idx="4">0.00039776352776910802</cx:pt>
          <cx:pt idx="5">1.23571071027845e-05</cx:pt>
          <cx:pt idx="6">-0.00029198509958620401</cx:pt>
          <cx:pt idx="7">-0.00021772176530686599</cx:pt>
          <cx:pt idx="8">-0.000101209828164744</cx:pt>
          <cx:pt idx="9">0.00053356248066874202</cx:pt>
          <cx:pt idx="10">0.00039805304389461602</cx:pt>
          <cx:pt idx="11">0.00023548839429511401</cx:pt>
          <cx:pt idx="12">0.00081229499713731995</cx:pt>
          <cx:pt idx="13">-0.000136415229654468</cx:pt>
          <cx:pt idx="14">0.00014619596345130201</cx:pt>
          <cx:pt idx="15">-0.00010024356811135501</cx:pt>
          <cx:pt idx="16">6.6152892675479502e-05</cx:pt>
          <cx:pt idx="17">-0.00021032942774027401</cx:pt>
          <cx:pt idx="18">0.00025590154339171298</cx:pt>
          <cx:pt idx="19">-0.000320921363694772</cx:pt>
          <cx:pt idx="20">-0.000255209772123147</cx:pt>
          <cx:pt idx="21">0.00015948067078360901</cx:pt>
          <cx:pt idx="22">-0.00022740052165184699</cx:pt>
          <cx:pt idx="23">-0.00050338543293568596</cx:pt>
          <cx:pt idx="24">0.00073489179215513001</cx:pt>
          <cx:pt idx="25">-0.000274292255817403</cx:pt>
          <cx:pt idx="26">-0.00013561217419079101</cx:pt>
          <cx:pt idx="27">-0.00010228911783887001</cx:pt>
          <cx:pt idx="28">0.000232688329932269</cx:pt>
          <cx:pt idx="29">-0.000147891321892277</cx:pt>
          <cx:pt idx="30">-0.00037083168773157</cx:pt>
          <cx:pt idx="31">-7.6811026243817199e-05</cx:pt>
          <cx:pt idx="32">-8.5902607726483197e-05</cx:pt>
          <cx:pt idx="33">0.00030949059527921198</cx:pt>
          <cx:pt idx="34">-0.00082642518137952304</cx:pt>
          <cx:pt idx="35">-0.0025881029970349499</cx:pt>
          <cx:pt idx="36">-0.00189068882024455</cx:pt>
          <cx:pt idx="37">-0.00044795245615394702</cx:pt>
          <cx:pt idx="38">-0.00076456157693438804</cx:pt>
          <cx:pt idx="39">7.2675347807281204e-05</cx:pt>
          <cx:pt idx="40">-0.0020240687113954798</cx:pt>
          <cx:pt idx="41">-0.00134652134657751</cx:pt>
          <cx:pt idx="42">-0.00136891175576545</cx:pt>
          <cx:pt idx="43">-0.0027246854658832102</cx:pt>
          <cx:pt idx="44">-0.0068011478875113704</cx:pt>
          <cx:pt idx="45">-0.0030484019779186801</cx:pt>
          <cx:pt idx="46">-0.00080611695194906195</cx:pt>
          <cx:pt idx="47">0.00024450327351731402</cx:pt>
          <cx:pt idx="48">-0.00061830973597585496</cx:pt>
          <cx:pt idx="49">-0.00051891533723248304</cx:pt>
          <cx:pt idx="50">-0.00053035212926910995</cx:pt>
          <cx:pt idx="51">0.00035828845241081401</cx:pt>
          <cx:pt idx="52">0.00032757199252167799</cx:pt>
          <cx:pt idx="53">-0.00014790127949692599</cx:pt>
          <cx:pt idx="54">0.00016000630025559599</cx:pt>
          <cx:pt idx="55">0.00058740572899810401</cx:pt>
          <cx:pt idx="56">-0.000131577090143773</cx:pt>
          <cx:pt idx="57">0.00089856840933556499</cx:pt>
          <cx:pt idx="58">0.00064601255802823902</cx:pt>
          <cx:pt idx="59">0.000381703430101034</cx:pt>
          <cx:pt idx="60">0.00031370324559948999</cx:pt>
          <cx:pt idx="61">-0.00046883580938346701</cx:pt>
          <cx:pt idx="62">-0.00042265753341719502</cx:pt>
          <cx:pt idx="63">-0.00340660067319919</cx:pt>
          <cx:pt idx="64">-0.0038177078274346</cx:pt>
          <cx:pt idx="65">-0.00465178284733604</cx:pt>
          <cx:pt idx="66">-0.014202042879051699</cx:pt>
          <cx:pt idx="67">-0.0086221931664225895</cx:pt>
          <cx:pt idx="68">-0.0074642418978787704</cx:pt>
          <cx:pt idx="69">-0.0088197710144059197</cx:pt>
          <cx:pt idx="70">-0.0094379442142317194</cx:pt>
          <cx:pt idx="71">-0.00639795863439779</cx:pt>
          <cx:pt idx="72">-0.010687599686135901</cx:pt>
          <cx:pt idx="73">-0.00366411735035345</cx:pt>
          <cx:pt idx="74">-0.0054851786904186097</cx:pt>
          <cx:pt idx="75">-0.00229481700278034</cx:pt>
          <cx:pt idx="76">0.00108664471312469</cx:pt>
          <cx:pt idx="77">0.0015037844010748901</cx:pt>
          <cx:pt idx="78">-0.00064119678409676095</cx:pt>
          <cx:pt idx="79">-0.00058922727232008098</cx:pt>
          <cx:pt idx="80">-0.00064481096067904098</cx:pt>
          <cx:pt idx="81">0.000297316423752784</cx:pt>
          <cx:pt idx="82">-0.00016556414023308501</cx:pt>
          <cx:pt idx="83">-3.3261035236637602e-05</cx:pt>
          <cx:pt idx="84">-0.00017198177853399601</cx:pt>
          <cx:pt idx="85">-0.0002645305528217</cx:pt>
          <cx:pt idx="86">0.000589157598737598</cx:pt>
          <cx:pt idx="87">-0.000150202021773448</cx:pt>
          <cx:pt idx="88">-6.7887199561452902e-05</cx:pt>
          <cx:pt idx="89">-0.00052831562394521202</cx:pt>
          <cx:pt idx="90">-3.9312079447245202e-05</cx:pt>
          <cx:pt idx="91">-0.0033449434870580601</cx:pt>
          <cx:pt idx="92">-0.022092818618828999</cx:pt>
          <cx:pt idx="93">-0.028389053202708299</cx:pt>
          <cx:pt idx="94">-0.021421269592870999</cx:pt>
          <cx:pt idx="95">-0.0059966592205403599</cx:pt>
          <cx:pt idx="96">-0.027826969433888699</cx:pt>
          <cx:pt idx="97">-0.049029424956699701</cx:pt>
          <cx:pt idx="98">-0.047656057568747599</cx:pt>
          <cx:pt idx="99">-0.069861110150078495</cx:pt>
          <cx:pt idx="100">-0.039980766071997999</cx:pt>
          <cx:pt idx="101">-0.0147290273215793</cx:pt>
          <cx:pt idx="102">-0.028366484429543301</cx:pt>
          <cx:pt idx="103">-0.0080726866382720905</cx:pt>
          <cx:pt idx="104">0.0084595174519330896</cx:pt>
          <cx:pt idx="105">0.0113314544070318</cx:pt>
          <cx:pt idx="106">0.0040633207643972404</cx:pt>
          <cx:pt idx="107">0.0014195409056236099</cx:pt>
          <cx:pt idx="108">0.0019449460592908399</cx:pt>
          <cx:pt idx="109">0.00060789810389721196</cx:pt>
          <cx:pt idx="110">0.000224624421342363</cx:pt>
          <cx:pt idx="111">-0.00038948472946386198</cx:pt>
          <cx:pt idx="112">0.00025066678463199</cx:pt>
          <cx:pt idx="113">-0.00077508230985151203</cx:pt>
          <cx:pt idx="114">8.0259718241090604e-05</cx:pt>
          <cx:pt idx="115">0.00061164403205727605</cx:pt>
          <cx:pt idx="116">-0.00123729487511451</cx:pt>
          <cx:pt idx="117">0.0034544644458298999</cx:pt>
          <cx:pt idx="118">0.00191888964061231</cx:pt>
          <cx:pt idx="119">-0.0051632222599253897</cx:pt>
          <cx:pt idx="120">-0.0238154211316675</cx:pt>
          <cx:pt idx="121">-0.0467613158285013</cx:pt>
          <cx:pt idx="122">-0.0546985053565213</cx:pt>
          <cx:pt idx="123">-0.0422761698254129</cx:pt>
          <cx:pt idx="124">-0.056570315038593999</cx:pt>
          <cx:pt idx="125">-0.114687811695709</cx:pt>
          <cx:pt idx="126">-0.193445115341638</cx:pt>
          <cx:pt idx="127">-0.127431396768343</cx:pt>
          <cx:pt idx="128">-0.067035614178999295</cx:pt>
          <cx:pt idx="129">-0.080372240396462097</cx:pt>
          <cx:pt idx="130">-0.054647974092394899</cx:pt>
          <cx:pt idx="131">-0.0336820217807361</cx:pt>
          <cx:pt idx="132">-0.0192901327918822</cx:pt>
          <cx:pt idx="133">0.011521615516512901</cx:pt>
          <cx:pt idx="134">0.017976089783669699</cx:pt>
          <cx:pt idx="135">0.0180733726631481</cx:pt>
          <cx:pt idx="136">0.00053012124434593502</cx:pt>
          <cx:pt idx="137">-0.0069127465499076004</cx:pt>
          <cx:pt idx="138">-0.0039338102825502499</cx:pt>
          <cx:pt idx="139">0.000243213240411651</cx:pt>
          <cx:pt idx="140">0.00043082656413313998</cx:pt>
          <cx:pt idx="141">-5.2315087502768902e-05</cx:pt>
          <cx:pt idx="142">9.2831654281539801e-05</cx:pt>
          <cx:pt idx="143">-0.0016832093723300101</cx:pt>
          <cx:pt idx="144">-0.0045443122882109603</cx:pt>
          <cx:pt idx="145">0.022712237600463502</cx:pt>
          <cx:pt idx="146">0.037019351854459898</cx:pt>
          <cx:pt idx="147">0.018017089323288701</cx:pt>
          <cx:pt idx="148">0.0299014866182583</cx:pt>
          <cx:pt idx="149">0.0401775210491436</cx:pt>
          <cx:pt idx="150">0.025908640554220499</cx:pt>
          <cx:pt idx="151">-0.0056698425827922203</cx:pt>
          <cx:pt idx="152">-0.073346804201569402</cx:pt>
          <cx:pt idx="153">-0.152458063567222</cx:pt>
          <cx:pt idx="154">-0.13658144227576199</cx:pt>
          <cx:pt idx="155">-0.095207235881528698</cx:pt>
          <cx:pt idx="156">-0.0405340038171325</cx:pt>
          <cx:pt idx="157">-0.025705656328090201</cx:pt>
          <cx:pt idx="158">-0.057425531949398999</cx:pt>
          <cx:pt idx="159">-0.121533387862496</cx:pt>
          <cx:pt idx="160">-0.11096687411492499</cx:pt>
          <cx:pt idx="161">-0.069529950363315093</cx:pt>
          <cx:pt idx="162">0.0061120430023298804</cx:pt>
          <cx:pt idx="163">0.047462900249934999</cx:pt>
          <cx:pt idx="164">0.0238676309909375</cx:pt>
          <cx:pt idx="165">-0.0045957598891954096</cx:pt>
          <cx:pt idx="166">-0.017154882061620799</cx:pt>
          <cx:pt idx="167">0.00015772237822563999</cx:pt>
          <cx:pt idx="168">0.00010014833489072599</cx:pt>
          <cx:pt idx="169">0.00057226554971044196</cx:pt>
          <cx:pt idx="170">0.0052272266357828697</cx:pt>
          <cx:pt idx="171">0.00070581173857444497</cx:pt>
          <cx:pt idx="172">0.0023556541409389402</cx:pt>
          <cx:pt idx="173">0.048199851543107797</cx:pt>
          <cx:pt idx="174">0.053803354588133998</cx:pt>
          <cx:pt idx="175">0.020804080969721899</cx:pt>
          <cx:pt idx="176">0.034298580540462101</cx:pt>
          <cx:pt idx="177">0.035434721267200001</cx:pt>
          <cx:pt idx="178">-0.045691783830263802</cx:pt>
          <cx:pt idx="179">-0.025937408692964199</cx:pt>
          <cx:pt idx="180">-0.076819966368586498</cx:pt>
          <cx:pt idx="181">-0.11828396727823599</cx:pt>
          <cx:pt idx="182">-0.108517973754266</cx:pt>
          <cx:pt idx="183">-0.055525316617059103</cx:pt>
          <cx:pt idx="184">-0.012732540108134099</cx:pt>
          <cx:pt idx="185">0.026042112298815302</cx:pt>
          <cx:pt idx="186">0.0022765862139917099</cx:pt>
          <cx:pt idx="187">0.0109279248600774</cx:pt>
          <cx:pt idx="188">0.00073964567147750797</cx:pt>
          <cx:pt idx="189">0.079466297463259894</cx:pt>
          <cx:pt idx="190">0.117401983255482</cx:pt>
          <cx:pt idx="191">0.094356232012363095</cx:pt>
          <cx:pt idx="192">0.040694483555527398</cx:pt>
          <cx:pt idx="193">-0.011939889972388099</cx:pt>
          <cx:pt idx="194">-0.000262840614289249</cx:pt>
          <cx:pt idx="195">0.00131545202812759</cx:pt>
          <cx:pt idx="196">0.00014932099212082499</cx:pt>
          <cx:pt idx="197">-0.00096157351824219803</cx:pt>
          <cx:pt idx="198">0.015170000080998201</cx:pt>
          <cx:pt idx="199">0.0053701127360758997</cx:pt>
          <cx:pt idx="200">-0.00030448617598616501</cx:pt>
          <cx:pt idx="201">0.0022386109212856474</cx:pt>
          <cx:pt idx="202">0.01087531258037275</cx:pt>
          <cx:pt idx="203">0.0057332106244184248</cx:pt>
          <cx:pt idx="204">-0.003028826702885525</cx:pt>
          <cx:pt idx="205">0.012072546525283201</cx:pt>
          <cx:pt idx="206">0.0084173822001651754</cx:pt>
          <cx:pt idx="207">-0.017462388934386099</cx:pt>
          <cx:pt idx="208">-0.017463854828555076</cx:pt>
          <cx:pt idx="209">0.0032811326411538752</cx:pt>
          <cx:pt idx="210">-0.012232495884719875</cx:pt>
          <cx:pt idx="211">-0.020372078134879724</cx:pt>
          <cx:pt idx="212">0.0024422284555533076</cx:pt>
          <cx:pt idx="213">0.013582215950342725</cx:pt>
          <cx:pt idx="214">-0.0086619923582482005</cx:pt>
          <cx:pt idx="215">0.0077611899053640753</cx:pt>
          <cx:pt idx="216">0.011150188564274424</cx:pt>
          <cx:pt idx="217">0.0074178537250664499</cx:pt>
          <cx:pt idx="218">0.021140372988473152</cx:pt>
          <cx:pt idx="219">0.034902192933128753</cx:pt>
          <cx:pt idx="220">0.027814750352490002</cx:pt>
          <cx:pt idx="221">-0.0027294185816516248</cx:pt>
          <cx:pt idx="222">0.0017790968717306724</cx:pt>
          <cx:pt idx="223">0.00030358335585368751</cx:pt>
          <cx:pt idx="224">-0.00048149573729305752</cx:pt>
          <cx:pt idx="225">-0.00025396601520856499</cx:pt>
          <cx:pt idx="226">0.001931691543847895</cx:pt>
          <cx:pt idx="227">0.0034612258019638248</cx:pt>
          <cx:pt idx="228">-0.0047342537538395254</cx:pt>
          <cx:pt idx="229">0.0037452859200053498</cx:pt>
          <cx:pt idx="230">0.0033427651986363749</cx:pt>
          <cx:pt idx="231">-0.00057866408001556752</cx:pt>
          <cx:pt idx="232">0.0058663525142982498</cx:pt>
          <cx:pt idx="233">0.031447565908299002</cx:pt>
          <cx:pt idx="234">0.020442232150501526</cx:pt>
          <cx:pt idx="235">0.0035895488681726251</cx:pt>
          <cx:pt idx="236">-0.0043940797198138747</cx:pt>
          <cx:pt idx="237">-0.016797966423252798</cx:pt>
          <cx:pt idx="238">-0.0090535234895006995</cx:pt>
          <cx:pt idx="239">-0.0105841881531303</cx:pt>
          <cx:pt idx="240">-0.017711474364726601</cx:pt>
          <cx:pt idx="241">-0.0081161771115519747</cx:pt>
          <cx:pt idx="242">0.0084943011481746992</cx:pt>
          <cx:pt idx="243">-0.0020128755814068674</cx:pt>
          <cx:pt idx="244">-0.0051917455934962246</cx:pt>
          <cx:pt idx="245">-0.0065023596360209747</cx:pt>
          <cx:pt idx="246">0.0073921777956142496</cx:pt>
          <cx:pt idx="247">0.018592743463938698</cx:pt>
          <cx:pt idx="248">0.019111223150253525</cx:pt>
          <cx:pt idx="249">0.00033732602332327749</cx:pt>
          <cx:pt idx="250">-0.0026640044759505752</cx:pt>
          <cx:pt idx="251">-0.00059118886334335252</cx:pt>
          <cx:pt idx="252">-0.00023892141547948674</cx:pt>
          <cx:pt idx="253">0.00033795292394716252</cx:pt>
          <cx:pt idx="254">-0.000545937050793785</cx:pt>
          <cx:pt idx="255">-0.00187947011529189</cx:pt>
          <cx:pt idx="256">-0.0085715484330229508</cx:pt>
          <cx:pt idx="257">-0.0030903131104219501</cx:pt>
          <cx:pt idx="258">-0.0061452464364107999</cx:pt>
          <cx:pt idx="259">-0.0009870905128644249</cx:pt>
          <cx:pt idx="260">0.01431173842935385</cx:pt>
          <cx:pt idx="261">0.0041495229080499999</cx:pt>
          <cx:pt idx="262">-0.0068823440745391998</cx:pt>
          <cx:pt idx="263">-0.0067664377732359502</cx:pt>
          <cx:pt idx="264">0.0015685368694140125</cx:pt>
          <cx:pt idx="265">-0.021636164116713898</cx:pt>
          <cx:pt idx="266">-0.019516330103770775</cx:pt>
          <cx:pt idx="267">-0.0037229402261540249</cx:pt>
          <cx:pt idx="268">-0.0031157547332823499</cx:pt>
          <cx:pt idx="269">0.018216811716010726</cx:pt>
          <cx:pt idx="270">0.018307574950940601</cx:pt>
          <cx:pt idx="271">0.010541573259859775</cx:pt>
          <cx:pt idx="272">0.0038737758166346998</cx:pt>
          <cx:pt idx="273">0.0030830249855819248</cx:pt>
          <cx:pt idx="274">0.0055737056123593247</cx:pt>
          <cx:pt idx="275">0.0045905549921729499</cx:pt>
          <cx:pt idx="276">-0.00029208515821163252</cx:pt>
          <cx:pt idx="277">-0.0040741610514199254</cx:pt>
          <cx:pt idx="278">-0.0056361105454023749</cx:pt>
          <cx:pt idx="279">-9.1807351868444006e-05</cx:pt>
          <cx:pt idx="280">-2.579898309977375e-06</cx:pt>
          <cx:pt idx="281">-2.4499404620179576e-05</cx:pt>
          <cx:pt idx="282">0.00024078829476890725</cx:pt>
          <cx:pt idx="283">-0.0033441321016408751</cx:pt>
          <cx:pt idx="284">-0.01016533325344105</cx:pt>
          <cx:pt idx="285">-0.0090938823313892747</cx:pt>
          <cx:pt idx="286">-0.010683555092867725</cx:pt>
          <cx:pt idx="287">-0.012179094562836151</cx:pt>
          <cx:pt idx="288">0.00079685864756152503</cx:pt>
          <cx:pt idx="289">-0.012706392170151626</cx:pt>
          <cx:pt idx="290">-0.012339532310291324</cx:pt>
          <cx:pt idx="291">-0.015464783507808276</cx:pt>
          <cx:pt idx="292">-0.014011286034668875</cx:pt>
          <cx:pt idx="293">-0.016101850217139474</cx:pt>
          <cx:pt idx="294">-0.024321012274352349</cx:pt>
          <cx:pt idx="295">0.023612221592498851</cx:pt>
          <cx:pt idx="296">0.0093836170545773499</cx:pt>
          <cx:pt idx="297">0.019436625005476424</cx:pt>
          <cx:pt idx="298">0.011042222475686101</cx:pt>
          <cx:pt idx="299">0.119761842790717</cx:pt>
          <cx:pt idx="300">0.062634163128598902</cx:pt>
          <cx:pt idx="301">-0.025392720518878</cx:pt>
          <cx:pt idx="302">-0.044701241389420499</cx:pt>
          <cx:pt idx="303">-0.0895521181193355</cx:pt>
          <cx:pt idx="304">-0.054300935013996403</cx:pt>
          <cx:pt idx="305">-0.0253135469481904</cx:pt>
          <cx:pt idx="306">-0.016916746008958799</cx:pt>
          <cx:pt idx="307">-0.00084463482813165801</cx:pt>
          <cx:pt idx="308">-0.00060445615537597095</cx:pt>
          <cx:pt idx="309">-0.0015340816454719401</cx:pt>
          <cx:pt idx="310">0.00395708179744417</cx:pt>
          <cx:pt idx="311">0.00096882855991724302</cx:pt>
          <cx:pt idx="312">-0.052170505300474602</cx:pt>
          <cx:pt idx="313">-0.061398298091462397</cx:pt>
          <cx:pt idx="314">-0.090264675468852695</cx:pt>
          <cx:pt idx="315">-0.047667329054185303</cx:pt>
          <cx:pt idx="316">0.016084487333259501</cx:pt>
          <cx:pt idx="317">0.00094079150502158603</cx:pt>
          <cx:pt idx="318">0.0127761184560315</cx:pt>
          <cx:pt idx="319">-0.0178706506841603</cx:pt>
          <cx:pt idx="320">0.019600659802092</cx:pt>
          <cx:pt idx="321">-0.113697893526057</cx:pt>
          <cx:pt idx="322">-0.0082173300582077304</cx:pt>
          <cx:pt idx="323">0.118443375486771</cx:pt>
          <cx:pt idx="324">0.066717573235071298</cx:pt>
          <cx:pt idx="325">-0.0084696754299792305</cx:pt>
          <cx:pt idx="326">-0.069524687006268099</cx:pt>
          <cx:pt idx="327">0.0091148640539590407</cx:pt>
          <cx:pt idx="328">-0.041073282270681598</cx:pt>
          <cx:pt idx="329">-0.0083980491893956392</cx:pt>
          <cx:pt idx="330">-0.086774261901916297</cx:pt>
          <cx:pt idx="331">-0.12878273559199699</cx:pt>
          <cx:pt idx="332">-0.076371403710328398</cx:pt>
          <cx:pt idx="333">-0.031777989080873002</cx:pt>
          <cx:pt idx="334">-0.0097994737218913205</cx:pt>
          <cx:pt idx="335">0.00102298746870942</cx:pt>
          <cx:pt idx="336">-0.00087228987911474795</cx:pt>
          <cx:pt idx="337">-0.00014315431337614501</cx:pt>
          <cx:pt idx="338">0.0056824179482284302</cx:pt>
          <cx:pt idx="339">0.0034063391624966702</cx:pt>
          <cx:pt idx="340">-0.065944028650470402</cx:pt>
          <cx:pt idx="341">-0.085785792622730103</cx:pt>
          <cx:pt idx="342">-0.072642115427121207</cx:pt>
          <cx:pt idx="343">-0.00620108431826219</cx:pt>
          <cx:pt idx="344">0.089171489200722195</cx:pt>
          <cx:pt idx="345">0.036768434886906301</cx:pt>
          <cx:pt idx="346">0.0482443932915907</cx:pt>
          <cx:pt idx="347">0.055757268431433402</cx:pt>
          <cx:pt idx="348">0.072216823795881901</cx:pt>
          <cx:pt idx="349">0.030288551938780699</cx:pt>
          <cx:pt idx="350">0.070223024357323804</cx:pt>
          <cx:pt idx="351">0.236700225363698</cx:pt>
          <cx:pt idx="352">0.139611435276674</cx:pt>
          <cx:pt idx="353">-0.033886786265775799</cx:pt>
          <cx:pt idx="354">0.0130280458607981</cx:pt>
          <cx:pt idx="355">-0.0046821624234736304</cx:pt>
          <cx:pt idx="356">-0.038371054998553297</cx:pt>
          <cx:pt idx="357">-0.017279404198892599</cx:pt>
          <cx:pt idx="358">-0.050546621668241497</cx:pt>
          <cx:pt idx="359">-0.095468344893770707</cx:pt>
          <cx:pt idx="360">-0.0342534488405375</cx:pt>
          <cx:pt idx="361">-0.0124639096464387</cx:pt>
          <cx:pt idx="362">-0.0081396331878247092</cx:pt>
          <cx:pt idx="363">0.00347390110634425</cx:pt>
          <cx:pt idx="364">-0.0012300301684593899</cx:pt>
          <cx:pt idx="365">0.0011884160848535899</cx:pt>
          <cx:pt idx="366">0.00331323563468832</cx:pt>
          <cx:pt idx="367">0.0058696884909081497</cx:pt>
          <cx:pt idx="368">-0.036780098626695103</cx:pt>
          <cx:pt idx="369">-0.0337418543652903</cx:pt>
          <cx:pt idx="370">0.0203476881348339</cx:pt>
          <cx:pt idx="371">0.089362431281172106</cx:pt>
          <cx:pt idx="372">0.087859061225546695</cx:pt>
          <cx:pt idx="373">0.081850621075689606</cx:pt>
          <cx:pt idx="374">0.068175293401650405</cx:pt>
          <cx:pt idx="375">-0.0107529906572405</cx:pt>
          <cx:pt idx="376">-0.073123332472575797</cx:pt>
          <cx:pt idx="377">-0.061002465055273701</cx:pt>
          <cx:pt idx="378">0.053787967634271502</cx:pt>
          <cx:pt idx="379">0.171553868067439</cx:pt>
          <cx:pt idx="380">0.070691710055899304</cx:pt>
          <cx:pt idx="381">0.0517423679310118</cx:pt>
          <cx:pt idx="382">0.078270890517566097</cx:pt>
          <cx:pt idx="383">0.023401764794471699</cx:pt>
          <cx:pt idx="384">0.012393573178938499</cx:pt>
          <cx:pt idx="385">0.023978639161127999</cx:pt>
          <cx:pt idx="386">-0.012747349081697799</cx:pt>
          <cx:pt idx="387">-0.041573632611773298</cx:pt>
          <cx:pt idx="388">-0.026792670174529</cx:pt>
          <cx:pt idx="389">-0.025810293565428501</cx:pt>
          <cx:pt idx="390">-0.027554817738313701</cx:pt>
          <cx:pt idx="391">-0.0019979251900642502</cx:pt>
          <cx:pt idx="392">3.1078451043757699e-06</cx:pt>
          <cx:pt idx="393">0.0013543386004307299</cx:pt>
          <cx:pt idx="394">0.00049957320519060204</cx:pt>
          <cx:pt idx="395">0.0042560512160385398</cx:pt>
          <cx:pt idx="396">0.018530256869892601</cx:pt>
          <cx:pt idx="397">0.032302561869136701</cx:pt>
          <cx:pt idx="398">0.017164294582125299</cx:pt>
          <cx:pt idx="399">0.119834525916676</cx:pt>
          <cx:pt idx="400">0.099209686315802501</cx:pt>
          <cx:pt idx="401">0.0717145258841487</cx:pt>
          <cx:pt idx="402">-0.042470030145192003</cx:pt>
          <cx:pt idx="403">-0.074471642433670701</cx:pt>
          <cx:pt idx="404">-0.060442331109715003</cx:pt>
          <cx:pt idx="405">-0.032942436880323597</cx:pt>
          <cx:pt idx="406">0.079045534161023001</cx:pt>
          <cx:pt idx="407">0.138230064311374</cx:pt>
          <cx:pt idx="408">0.073243985096432707</cx:pt>
          <cx:pt idx="409">0.094804379171028505</cx:pt>
          <cx:pt idx="410">0.099075691538069902</cx:pt>
          <cx:pt idx="411">0.140182259130543</cx:pt>
          <cx:pt idx="412">0.041469020228550299</cx:pt>
          <cx:pt idx="413">0.022988737295570699</cx:pt>
          <cx:pt idx="414">0.0100084807091642</cx:pt>
          <cx:pt idx="415">-0.019854404086787101</cx:pt>
          <cx:pt idx="416">-0.0565222367797589</cx:pt>
          <cx:pt idx="417">-0.0296131424645741</cx:pt>
          <cx:pt idx="418">-0.012352603357965701</cx:pt>
          <cx:pt idx="419">-0.000111871002321912</cx:pt>
          <cx:pt idx="420">6.4867039737374104e-05</cx:pt>
          <cx:pt idx="421">0.00027846265533373399</cx:pt>
          <cx:pt idx="422">0.000181210903689912</cx:pt>
          <cx:pt idx="423">0.010172926773051901</cx:pt>
          <cx:pt idx="424">0.0397503908848778</cx:pt>
          <cx:pt idx="425">-0.0139390219859133</cx:pt>
          <cx:pt idx="426">-0.0079112673908325899</cx:pt>
          <cx:pt idx="427">0.059634959990433403</cx:pt>
          <cx:pt idx="428">0.086637408698046994</cx:pt>
          <cx:pt idx="429">0.050682408495219197</cx:pt>
          <cx:pt idx="430">-0.034317950638117198</cx:pt>
          <cx:pt idx="431">-0.057479803761245597</cx:pt>
          <cx:pt idx="432">-0.0313952007763229</cx:pt>
          <cx:pt idx="433">-0.028925603435432101</cx:pt>
          <cx:pt idx="434">0.091518779508868206</cx:pt>
          <cx:pt idx="435">0.16771718452498699</cx:pt>
          <cx:pt idx="436">0.078237403242899906</cx:pt>
          <cx:pt idx="437">0.17019074247851601</cx:pt>
          <cx:pt idx="438">0.038093122302733998</cx:pt>
          <cx:pt idx="439">0.095355377904050506</cx:pt>
          <cx:pt idx="440">0.073475143024944706</cx:pt>
          <cx:pt idx="441">0.072924716062688397</cx:pt>
          <cx:pt idx="442">0.061083533641175303</cx:pt>
          <cx:pt idx="443">0.041720801637655403</cx:pt>
          <cx:pt idx="444">-0.0397546265720123</cx:pt>
          <cx:pt idx="445">-0.023175219894365599</cx:pt>
          <cx:pt idx="446">-0.0035055357443402701</cx:pt>
          <cx:pt idx="447">-0.00027365637958358998</cx:pt>
          <cx:pt idx="448">0.00034987226655515402</cx:pt>
          <cx:pt idx="449">-0.00013215470585819101</cx:pt>
          <cx:pt idx="450">-0.0011274600623032199</cx:pt>
          <cx:pt idx="451">-0.0097118883994680594</cx:pt>
          <cx:pt idx="452">0.015620769535579801</cx:pt>
          <cx:pt idx="453">-0.036322593326019302</cx:pt>
          <cx:pt idx="454">0.021613207078342599</cx:pt>
          <cx:pt idx="455">0.023577499503422399</cx:pt>
          <cx:pt idx="456">0.069384452019844597</cx:pt>
          <cx:pt idx="457">0.015386025882622801</cx:pt>
          <cx:pt idx="458">-0.022518817940308699</cx:pt>
          <cx:pt idx="459">-0.061894935606549503</cx:pt>
          <cx:pt idx="460">0.049082144222099999</cx:pt>
          <cx:pt idx="461">0.057639006376426799</cx:pt>
          <cx:pt idx="462">0.15032827242468599</cx:pt>
          <cx:pt idx="463">0.179987838296713</cx:pt>
          <cx:pt idx="464">0.195467875968974</cx:pt>
          <cx:pt idx="465">0.050044010491960098</cx:pt>
          <cx:pt idx="466">0.023972268611294801</cx:pt>
          <cx:pt idx="467">0.068964649095681105</cx:pt>
          <cx:pt idx="468">0.072882340179609206</cx:pt>
          <cx:pt idx="469">0.032949194070045602</cx:pt>
          <cx:pt idx="470">-0.0096237551764973804</cx:pt>
          <cx:pt idx="471">0.013842575977623599</cx:pt>
          <cx:pt idx="472">-0.015677672355122501</cx:pt>
          <cx:pt idx="473">-0.029855143826638501</cx:pt>
          <cx:pt idx="474">-0.018771206380230901</cx:pt>
          <cx:pt idx="475">0.0002858077266331</cx:pt>
          <cx:pt idx="476">-0.00057092702028218201</cx:pt>
          <cx:pt idx="477">-0.00020159292608957301</cx:pt>
          <cx:pt idx="478">0.00023402299710570599</cx:pt>
          <cx:pt idx="479">-0.0112804158516973</cx:pt>
          <cx:pt idx="480">0.0025393427080645701</cx:pt>
          <cx:pt idx="481">-0.019065388874841299</cx:pt>
          <cx:pt idx="482">0.0055989022125031299</cx:pt>
          <cx:pt idx="483">-0.0276598983732563</cx:pt>
          <cx:pt idx="484">-0.030013394014931499</cx:pt>
          <cx:pt idx="485">-0.0514358274132862</cx:pt>
          <cx:pt idx="486">-0.046183238911546402</cx:pt>
          <cx:pt idx="487">-0.083852789304464395</cx:pt>
          <cx:pt idx="488">-0.053644699659753999</cx:pt>
          <cx:pt idx="489">0.0058468208053165504</cx:pt>
          <cx:pt idx="490">0.065115012049552806</cx:pt>
          <cx:pt idx="491">0.11763005192025699</cx:pt>
          <cx:pt idx="492">0.119639632491123</cx:pt>
          <cx:pt idx="493">-0.0561411652703818</cx:pt>
          <cx:pt idx="494">0.00084584774779159399</cx:pt>
          <cx:pt idx="495">-0.035952929503634802</cx:pt>
          <cx:pt idx="496">-0.0280325630153908</cx:pt>
          <cx:pt idx="497">-0.0054967788215831799</cx:pt>
          <cx:pt idx="498">-0.045129162339278897</cx:pt>
          <cx:pt idx="499">-0.0024188562518690599</cx:pt>
          <cx:pt idx="500">0.0131698456646049</cx:pt>
          <cx:pt idx="501">0.0055640703069647001</cx:pt>
          <cx:pt idx="502">-0.00028554847540795801</cx:pt>
          <cx:pt idx="503">-0.00267097795721078</cx:pt>
          <cx:pt idx="504">-0.00057171573324893497</cx:pt>
          <cx:pt idx="505">-8.2107170262138798e-05</cx:pt>
          <cx:pt idx="506">-0.0017145490720920501</cx:pt>
          <cx:pt idx="507">0.00163253069909537</cx:pt>
          <cx:pt idx="508">-0.0012814674056192</cx:pt>
          <cx:pt idx="509">-0.025558565565319401</cx:pt>
          <cx:pt idx="510">-0.021610349654471301</cx:pt>
          <cx:pt idx="511">-0.057228479043638099</cx:pt>
          <cx:pt idx="512">-0.10518995389175299</cx:pt>
          <cx:pt idx="513">-0.16800297481561199</cx:pt>
          <cx:pt idx="514">-0.211636382336164</cx:pt>
          <cx:pt idx="515">-0.139298519662993</cx:pt>
          <cx:pt idx="516">-0.088741289827121497</cx:pt>
          <cx:pt idx="517">0.0049505141598666499</cx:pt>
          <cx:pt idx="518">0.030912542481301802</cx:pt>
          <cx:pt idx="519">-0.0134453290006941</cx:pt>
          <cx:pt idx="520">-0.075766189914083501</cx:pt>
          <cx:pt idx="521">-0.15015906529426401</cx:pt>
          <cx:pt idx="522">-0.109687260296217</cx:pt>
          <cx:pt idx="523">-0.123089540389487</cx:pt>
          <cx:pt idx="524">-0.10902174482414199</cx:pt>
          <cx:pt idx="525">-0.061285667846714798</cx:pt>
          <cx:pt idx="526">-0.092411891961138304</cx:pt>
          <cx:pt idx="527">-0.071737881689519306</cx:pt>
          <cx:pt idx="528">-0.019135526866533699</cx:pt>
          <cx:pt idx="529">0.0036083711949702999</cx:pt>
          <cx:pt idx="530">0.00300795241025468</cx:pt>
          <cx:pt idx="531">0.00050437027720399096</cx:pt>
          <cx:pt idx="532">-0.00065482884026629197</cx:pt>
          <cx:pt idx="533">0.00018850323818967601</cx:pt>
          <cx:pt idx="534">-0.00368006358851075</cx:pt>
          <cx:pt idx="535">-0.00116313156093705</cx:pt>
          <cx:pt idx="536">-0.021571171334105198</cx:pt>
          <cx:pt idx="537">-0.051515873624401097</cx:pt>
          <cx:pt idx="538">-0.073266781392532704</cx:pt>
          <cx:pt idx="539">-0.085133637014108907</cx:pt>
          <cx:pt idx="540">-0.112376313316638</cx:pt>
          <cx:pt idx="541">-0.130025857998573</cx:pt>
          <cx:pt idx="542">-0.22873207761082701</cx:pt>
          <cx:pt idx="543">-0.118887153747415</cx:pt>
          <cx:pt idx="544">-0.10493678805486201</cx:pt>
          <cx:pt idx="545">0.0503308227157932</cx:pt>
          <cx:pt idx="546">0.040552396370341602</cx:pt>
          <cx:pt idx="547">-0.090427355681415605</cx:pt>
          <cx:pt idx="548">-0.207755285704492</cx:pt>
          <cx:pt idx="549">-0.190419080262482</cx:pt>
          <cx:pt idx="550">-0.18358000765238999</cx:pt>
          <cx:pt idx="551">-0.147174062862794</cx:pt>
          <cx:pt idx="552">-0.117069689369696</cx:pt>
          <cx:pt idx="553">-0.063313106264614796</cx:pt>
          <cx:pt idx="554">-0.114798005349094</cx:pt>
          <cx:pt idx="555">-0.100121742708802</cx:pt>
          <cx:pt idx="556">-0.0308082881517933</cx:pt>
          <cx:pt idx="557">-0.0058008564231438898</cx:pt>
          <cx:pt idx="558">-0.00043628534641408097</cx:pt>
          <cx:pt idx="559">-0.00049784342634514797</cx:pt>
          <cx:pt idx="560">0.00017634113337962801</cx:pt>
          <cx:pt idx="561">-0.00043570277507131702</cx:pt>
          <cx:pt idx="562">-0.0022879695741943201</cx:pt>
          <cx:pt idx="563">-0.0116290523149722</cx:pt>
          <cx:pt idx="564">-0.032858679652752201</cx:pt>
          <cx:pt idx="565">-0.073490631826448202</cx:pt>
          <cx:pt idx="566">-0.12469378098098199</cx:pt>
          <cx:pt idx="567">-0.116179769021676</cx:pt>
          <cx:pt idx="568">-0.155013747440751</cx:pt>
          <cx:pt idx="569">-0.13435011506305999</cx:pt>
          <cx:pt idx="570">-0.107036306763847</cx:pt>
          <cx:pt idx="571">-0.0299879583464563</cx:pt>
          <cx:pt idx="572">0.082664327640800103</cx:pt>
          <cx:pt idx="573">0.109489802029411</cx:pt>
          <cx:pt idx="574">0.013498418468257001</cx:pt>
          <cx:pt idx="575">-0.11716788178333</cx:pt>
          <cx:pt idx="576">-0.13116171047505101</cx:pt>
          <cx:pt idx="577">-0.095969576681148097</cx:pt>
          <cx:pt idx="578">-0.079561369978978502</cx:pt>
          <cx:pt idx="579">-0.057220167480779398</cx:pt>
          <cx:pt idx="580">-0.059001902334626898</cx:pt>
          <cx:pt idx="581">-0.019458172337585601</cx:pt>
          <cx:pt idx="582">-0.075584571563213798</cx:pt>
          <cx:pt idx="583">-0.079697181368814304</cx:pt>
          <cx:pt idx="584">-0.015891870355422801</cx:pt>
          <cx:pt idx="585">-0.0107388848249297</cx:pt>
          <cx:pt idx="586">0.00027538469341709798</cx:pt>
          <cx:pt idx="587">-0.00017892174358402101</cx:pt>
          <cx:pt idx="588">-0.00019274964290808699</cx:pt>
          <cx:pt idx="589">-0.000154516372396577</cx:pt>
          <cx:pt idx="590">-0.0021678355868954701</cx:pt>
          <cx:pt idx="591">-0.0093265216202736406</cx:pt>
          <cx:pt idx="592">-0.0189190351453568</cx:pt>
          <cx:pt idx="593">-0.072960640470742702</cx:pt>
          <cx:pt idx="594">-0.13312519397631101</cx:pt>
          <cx:pt idx="595">-0.114021961793698</cx:pt>
          <cx:pt idx="596">-0.076853830347470994</cx:pt>
          <cx:pt idx="597">-0.0183120135686815</cx:pt>
          <cx:pt idx="598">0.0509564111897979</cx:pt>
          <cx:pt idx="599">0.059289775240733998</cx:pt>
          <cx:pt idx="600">0.088562102461814299</cx:pt>
          <cx:pt idx="601">0.056930491439831199</cx:pt>
          <cx:pt idx="602">-0.095448015289513993</cx:pt>
          <cx:pt idx="603">-0.16907426896393199</cx:pt>
          <cx:pt idx="604">-0.098842728464913696</cx:pt>
          <cx:pt idx="605">-0.087900726059086304</cx:pt>
          <cx:pt idx="606">-0.065390869859734996</cx:pt>
          <cx:pt idx="607">-0.046625501466740098</cx:pt>
          <cx:pt idx="608">-0.0555738560226295</cx:pt>
          <cx:pt idx="609">-0.035695541247046797</cx:pt>
          <cx:pt idx="610">-0.0623898471578853</cx:pt>
          <cx:pt idx="611">-0.044424567892609901</cx:pt>
          <cx:pt idx="612">-0.0079742737733070699</cx:pt>
          <cx:pt idx="613">-0.010744677591789599</cx:pt>
          <cx:pt idx="614">-0.0046077187115663703</cx:pt>
          <cx:pt idx="615">-0.000442723257547587</cx:pt>
          <cx:pt idx="616">-0.00014110435464259101</cx:pt>
          <cx:pt idx="617">-0.00030189826664695201</cx:pt>
          <cx:pt idx="618">-0.00174917876818812</cx:pt>
          <cx:pt idx="619">-0.0024212903893791799</cx:pt>
          <cx:pt idx="620">-0.026348135784867999</cx:pt>
          <cx:pt idx="621">-0.076616598843768494</cx:pt>
          <cx:pt idx="622">-0.062332314952574602</cx:pt>
          <cx:pt idx="623">-0.043146225523096299</cx:pt>
          <cx:pt idx="624">0.0094269188232237802</cx:pt>
          <cx:pt idx="625">-0.016841010924539601</cx:pt>
          <cx:pt idx="626">0.119271742747875</cx:pt>
          <cx:pt idx="627">0.0522392572265701</cx:pt>
          <cx:pt idx="628">0.051825030591970203</cx:pt>
          <cx:pt idx="629">-0.033307657221445498</cx:pt>
          <cx:pt idx="630">-0.096481255502906801</cx:pt>
          <cx:pt idx="631">-0.088001948069218697</cx:pt>
          <cx:pt idx="632">-0.050469722786641497</cx:pt>
          <cx:pt idx="633">-0.109721470728048</cx:pt>
          <cx:pt idx="634">-0.083855620453715904</cx:pt>
          <cx:pt idx="635">-0.034641654295401302</cx:pt>
          <cx:pt idx="636">-0.059071935290099499</cx:pt>
          <cx:pt idx="637">-0.022307685874314299</cx:pt>
          <cx:pt idx="638">-0.0545729178170049</cx:pt>
          <cx:pt idx="639">-0.048263998623093399</cx:pt>
          <cx:pt idx="640">-0.013393518177051899</cx:pt>
          <cx:pt idx="641">0.00082075686152868602</cx:pt>
          <cx:pt idx="642">-0.00030814939905981001</cx:pt>
          <cx:pt idx="643">0.00042913699363773399</cx:pt>
          <cx:pt idx="644">-0.00044288688948804998</cx:pt>
          <cx:pt idx="645">-0.00070788505157254398</cx:pt>
          <cx:pt idx="646">-0.0037915213863910198</cx:pt>
          <cx:pt idx="647">-0.013908893436666901</cx:pt>
          <cx:pt idx="648">-0.039197889899033098</cx:pt>
          <cx:pt idx="649">-0.039878673134975597</cx:pt>
          <cx:pt idx="650">0.027899010038279</cx:pt>
          <cx:pt idx="651">0.049903681835710603</cx:pt>
          <cx:pt idx="652">0.0033830926761958201</cx:pt>
          <cx:pt idx="653">0.018475611210615198</cx:pt>
          <cx:pt idx="654">0.083554663416104902</cx:pt>
          <cx:pt idx="655">0.115419012992159</cx:pt>
          <cx:pt idx="656">0.10999133314918801</cx:pt>
          <cx:pt idx="657">0.041835232267441597</cx:pt>
          <cx:pt idx="658">-0.031329772719525299</cx:pt>
          <cx:pt idx="659">-0.100644783279742</cx:pt>
          <cx:pt idx="660">-0.0101258107166754</cx:pt>
          <cx:pt idx="661">-0.061859286067241899</cx:pt>
          <cx:pt idx="662">-0.052563766365629899</cx:pt>
          <cx:pt idx="663">-0.063265196152115996</cx:pt>
          <cx:pt idx="664">-0.056456989012601599</cx:pt>
          <cx:pt idx="665">-0.0017538907087761</cx:pt>
          <cx:pt idx="666">-0.030560203945387599</cx:pt>
          <cx:pt idx="667">-0.036289751070178997</cx:pt>
          <cx:pt idx="668">-0.0106020900308335</cx:pt>
          <cx:pt idx="669">0.00229516825215372</cx:pt>
          <cx:pt idx="670">-0.00012872189114715999</cx:pt>
          <cx:pt idx="671">0.00025435740596848802</cx:pt>
          <cx:pt idx="672">0.00086979405543777298</cx:pt>
          <cx:pt idx="673">-0.00014062602908912001</cx:pt>
          <cx:pt idx="674">-0.00049947713484423399</cx:pt>
          <cx:pt idx="675">-0.010887339027984499</cx:pt>
          <cx:pt idx="676">-0.016003080917871101</cx:pt>
          <cx:pt idx="677">0.0103367906541647</cx:pt>
          <cx:pt idx="678">0.022037170161203601</cx:pt>
          <cx:pt idx="679">0.019022076323845401</cx:pt>
          <cx:pt idx="680">0.031346525985925897</cx:pt>
          <cx:pt idx="681">0.0075561514525340698</cx:pt>
          <cx:pt idx="682">0.069183733378553297</cx:pt>
          <cx:pt idx="683">0.126003037724494</cx:pt>
          <cx:pt idx="684">0.061241668283186002</cx:pt>
          <cx:pt idx="685">0.0371796778961032</cx:pt>
          <cx:pt idx="686">-0.031130001938529099</cx:pt>
          <cx:pt idx="687">-0.042806541918458202</cx:pt>
          <cx:pt idx="688">-0.030004737016968999</cx:pt>
          <cx:pt idx="689">-0.033613374963225001</cx:pt>
          <cx:pt idx="690">-0.056404332151956102</cx:pt>
          <cx:pt idx="691">-0.069801896839011904</cx:pt>
          <cx:pt idx="692">-0.030381471370879501</cx:pt>
          <cx:pt idx="693">-0.010765748147908901</cx:pt>
          <cx:pt idx="694">-0.0047816543958756697</cx:pt>
          <cx:pt idx="695">-0.016397494089752999</cx:pt>
          <cx:pt idx="696">-0.0094114052229020608</cx:pt>
          <cx:pt idx="697">-0.00037591331777880302</cx:pt>
          <cx:pt idx="698">-0.00032450548313480901</cx:pt>
          <cx:pt idx="699">-0.0012907513429967501</cx:pt>
          <cx:pt idx="700">0.00054256411541306403</cx:pt>
          <cx:pt idx="701">0.00038645663982287602</cx:pt>
          <cx:pt idx="702">0.00032996694050873898</cx:pt>
          <cx:pt idx="703">0.00142282328278036</cx:pt>
          <cx:pt idx="704">0.019015725038319699</cx:pt>
          <cx:pt idx="705">0.0121677642632253</cx:pt>
          <cx:pt idx="706">-0.00926154510379785</cx:pt>
          <cx:pt idx="707">-0.024140478085297099</cx:pt>
          <cx:pt idx="708">-0.0017062673322611999</cx:pt>
          <cx:pt idx="709">-0.0104613884768589</cx:pt>
          <cx:pt idx="710">0.0041333690042177898</cx:pt>
          <cx:pt idx="711">0.050836928683422503</cx:pt>
          <cx:pt idx="712">-0.017359300479589099</cx:pt>
          <cx:pt idx="713">0.038507966446553098</cx:pt>
          <cx:pt idx="714">-0.015899238542199198</cx:pt>
          <cx:pt idx="715">-0.0170160161466541</cx:pt>
          <cx:pt idx="716">-0.056697011441157602</cx:pt>
          <cx:pt idx="717">-0.075326438151494396</cx:pt>
          <cx:pt idx="718">-0.058129942856173303</cx:pt>
          <cx:pt idx="719">-0.120661830380747</cx:pt>
          <cx:pt idx="720">-0.069855045784737793</cx:pt>
          <cx:pt idx="721">-0.047829678824545002</cx:pt>
          <cx:pt idx="722">-0.0116049442750925</cx:pt>
          <cx:pt idx="723">-0.010271912823871</cx:pt>
          <cx:pt idx="724">-0.0086848802680166703</cx:pt>
          <cx:pt idx="725">0.00012664132956054499</cx:pt>
          <cx:pt idx="726">-6.3896258553328202e-05</cx:pt>
          <cx:pt idx="727">0.00045318051566061698</cx:pt>
          <cx:pt idx="728">0.00079159939134801197</cx:pt>
          <cx:pt idx="729">0.000397739886856507</cx:pt>
          <cx:pt idx="730">0.00024692836802891398</cx:pt>
          <cx:pt idx="731">0.00059610694544242899</cx:pt>
          <cx:pt idx="732">0.00052526450062065399</cx:pt>
          <cx:pt idx="733">-0.015961589228239901</cx:pt>
          <cx:pt idx="734">-0.0142395532116014</cx:pt>
          <cx:pt idx="735">-0.0047753996612916296</cx:pt>
          <cx:pt idx="736">-0.027921761968736001</cx:pt>
          <cx:pt idx="737">-0.039876244481834598</cx:pt>
          <cx:pt idx="738">-0.038395230899054798</cx:pt>
          <cx:pt idx="739">-0.048107197879154497</cx:pt>
          <cx:pt idx="740">-0.036179115068521103</cx:pt>
          <cx:pt idx="741">0.0105447662442971</cx:pt>
          <cx:pt idx="742">-0.0183582467351323</cx:pt>
          <cx:pt idx="743">-0.016837690963743799</cx:pt>
          <cx:pt idx="744">-0.028011007004933201</cx:pt>
          <cx:pt idx="745">-0.044162816960994999</cx:pt>
          <cx:pt idx="746">-0.033606234396491498</cx:pt>
          <cx:pt idx="747">-0.039453536710215398</cx:pt>
          <cx:pt idx="748">-0.025288483124216499</cx:pt>
          <cx:pt idx="749">-0.017855415646555701</cx:pt>
          <cx:pt idx="750">-0.00608867162986326</cx:pt>
          <cx:pt idx="751">-0.00084633503439153902</cx:pt>
          <cx:pt idx="752">-0.000166029039565768</cx:pt>
          <cx:pt idx="753">-0.00045998211735913299</cx:pt>
          <cx:pt idx="754">-0.00027537146831008998</cx:pt>
          <cx:pt idx="755">0.000190554376431092</cx:pt>
          <cx:pt idx="756">0.00025920349417374398</cx:pt>
          <cx:pt idx="757">-0.00042535728464205798</cx:pt>
          <cx:pt idx="758">0.00026766537484613199</cx:pt>
          <cx:pt idx="759">-0.00071796446784415</cx:pt>
          <cx:pt idx="760">-0.00050324148900168699</cx:pt>
          <cx:pt idx="761">0.000446321346854294</cx:pt>
          <cx:pt idx="762">-0.00027063495558301702</cx:pt>
          <cx:pt idx="763">-0.0041633258391383298</cx:pt>
          <cx:pt idx="764">-0.0044266136079996101</cx:pt>
          <cx:pt idx="765">-0.0010323870873478499</cx:pt>
          <cx:pt idx="766">-0.000125381119034748</cx:pt>
          <cx:pt idx="767">-0.00016487577159728201</cx:pt>
          <cx:pt idx="768">-0.0026084099951960999</cx:pt>
          <cx:pt idx="769">-0.0036150884113656501</cx:pt>
          <cx:pt idx="770">-0.0133917722423414</cx:pt>
          <cx:pt idx="771">-0.00189821512540585</cx:pt>
          <cx:pt idx="772">-0.0030046445623333998</cx:pt>
          <cx:pt idx="773">0.00069596786980673003</cx:pt>
          <cx:pt idx="774">0.0089067973976998793</cx:pt>
          <cx:pt idx="775">-0.0040205823268657896</cx:pt>
          <cx:pt idx="776">-0.00079574162189392805</cx:pt>
          <cx:pt idx="777">0.0024189997103786398</cx:pt>
          <cx:pt idx="778">0.00160446967764145</cx:pt>
          <cx:pt idx="779">-0.000134822693334426</cx:pt>
          <cx:pt idx="780">-0.000682817555211034</cx:pt>
          <cx:pt idx="781">2.7658635910305799e-05</cx:pt>
          <cx:pt idx="782">0.000283188540391022</cx:pt>
          <cx:pt idx="783">-0.00069840815232514899</cx:pt>
          <cx:pt idx="784">0.0053701127360758997</cx:pt>
          <cx:pt idx="785">-0.00030448617598616501</cx:pt>
          <cx:pt idx="786">0.0022386109212856474</cx:pt>
          <cx:pt idx="787">0.01087531258037275</cx:pt>
          <cx:pt idx="788">0.0057332106244184248</cx:pt>
          <cx:pt idx="789">-0.003028826702885525</cx:pt>
          <cx:pt idx="790">0.012072546525283201</cx:pt>
          <cx:pt idx="791">0.0084173822001651754</cx:pt>
          <cx:pt idx="792">-0.017462388934386099</cx:pt>
          <cx:pt idx="793">-0.017463854828555076</cx:pt>
          <cx:pt idx="794">0.0032811326411538752</cx:pt>
          <cx:pt idx="795">-0.012232495884719875</cx:pt>
          <cx:pt idx="796">-0.020372078134879724</cx:pt>
          <cx:pt idx="797">0.0024422284555533076</cx:pt>
          <cx:pt idx="798">0.013582215950342725</cx:pt>
          <cx:pt idx="799">-0.0086619923582482005</cx:pt>
          <cx:pt idx="800">0.0077611899053640753</cx:pt>
          <cx:pt idx="801">0.011150188564274424</cx:pt>
          <cx:pt idx="802">0.0074178537250664499</cx:pt>
          <cx:pt idx="803">0.021140372988473152</cx:pt>
          <cx:pt idx="804">0.034902192933128753</cx:pt>
          <cx:pt idx="805">0.027814750352490002</cx:pt>
          <cx:pt idx="806">-0.0027294185816516248</cx:pt>
          <cx:pt idx="807">0.0017790968717306724</cx:pt>
          <cx:pt idx="808">0.00030358335585368751</cx:pt>
          <cx:pt idx="809">-0.00048149573729305752</cx:pt>
          <cx:pt idx="810">-0.00025396601520856499</cx:pt>
          <cx:pt idx="811">0.001931691543847895</cx:pt>
          <cx:pt idx="812">0.0034612258019638248</cx:pt>
          <cx:pt idx="813">-0.0047342537538395254</cx:pt>
          <cx:pt idx="814">0.0037452859200053498</cx:pt>
          <cx:pt idx="815">0.0033427651986363749</cx:pt>
          <cx:pt idx="816">-0.00057866408001556752</cx:pt>
          <cx:pt idx="817">0.0058663525142982498</cx:pt>
          <cx:pt idx="818">0.031447565908299002</cx:pt>
          <cx:pt idx="819">0.020442232150501526</cx:pt>
          <cx:pt idx="820">0.0035895488681726251</cx:pt>
          <cx:pt idx="821">-0.0043940797198138747</cx:pt>
          <cx:pt idx="822">-0.016797966423252798</cx:pt>
          <cx:pt idx="823">-0.0090535234895006995</cx:pt>
          <cx:pt idx="824">-0.0105841881531303</cx:pt>
          <cx:pt idx="825">-0.017711474364726601</cx:pt>
          <cx:pt idx="826">-0.0081161771115519747</cx:pt>
          <cx:pt idx="827">0.0084943011481746992</cx:pt>
          <cx:pt idx="828">-0.0020128755814068674</cx:pt>
          <cx:pt idx="829">-0.0051917455934962246</cx:pt>
          <cx:pt idx="830">-0.0065023596360209747</cx:pt>
          <cx:pt idx="831">0.0073921777956142496</cx:pt>
          <cx:pt idx="832">0.018592743463938698</cx:pt>
          <cx:pt idx="833">0.019111223150253525</cx:pt>
          <cx:pt idx="834">0.00033732602332327749</cx:pt>
          <cx:pt idx="835">-0.0026640044759505752</cx:pt>
          <cx:pt idx="836">-0.00059118886334335252</cx:pt>
          <cx:pt idx="837">-0.00023892141547948674</cx:pt>
          <cx:pt idx="838">0.00033795292394716252</cx:pt>
          <cx:pt idx="839">-0.000545937050793785</cx:pt>
          <cx:pt idx="840">-0.00187947011529189</cx:pt>
          <cx:pt idx="841">-0.0085715484330229508</cx:pt>
          <cx:pt idx="842">-0.0030903131104219501</cx:pt>
          <cx:pt idx="843">-0.0061452464364107999</cx:pt>
          <cx:pt idx="844">-0.0009870905128644249</cx:pt>
          <cx:pt idx="845">0.01431173842935385</cx:pt>
          <cx:pt idx="846">0.0041495229080499999</cx:pt>
          <cx:pt idx="847">-0.0068823440745391998</cx:pt>
          <cx:pt idx="848">-0.0067664377732359502</cx:pt>
          <cx:pt idx="849">0.0015685368694140125</cx:pt>
          <cx:pt idx="850">-0.021636164116713898</cx:pt>
          <cx:pt idx="851">-0.019516330103770775</cx:pt>
          <cx:pt idx="852">-0.0037229402261540249</cx:pt>
          <cx:pt idx="853">-0.0031157547332823499</cx:pt>
          <cx:pt idx="854">0.018216811716010726</cx:pt>
          <cx:pt idx="855">0.018307574950940601</cx:pt>
          <cx:pt idx="856">0.010541573259859775</cx:pt>
          <cx:pt idx="857">0.0038737758166346998</cx:pt>
          <cx:pt idx="858">0.0030830249855819248</cx:pt>
          <cx:pt idx="859">0.0055737056123593247</cx:pt>
          <cx:pt idx="860">0.0045905549921729499</cx:pt>
          <cx:pt idx="861">-0.00029208515821163252</cx:pt>
          <cx:pt idx="862">-0.0040741610514199254</cx:pt>
          <cx:pt idx="863">-0.0056361105454023749</cx:pt>
          <cx:pt idx="864">-9.1807351868444006e-05</cx:pt>
          <cx:pt idx="865">-2.579898309977375e-06</cx:pt>
          <cx:pt idx="866">-2.4499404620179576e-05</cx:pt>
          <cx:pt idx="867">0.00024078829476890725</cx:pt>
          <cx:pt idx="868">-0.0033441321016408751</cx:pt>
          <cx:pt idx="869">-0.01016533325344105</cx:pt>
          <cx:pt idx="870">-0.0090938823313892747</cx:pt>
          <cx:pt idx="871">-0.010683555092867725</cx:pt>
          <cx:pt idx="872">-0.012179094562836151</cx:pt>
          <cx:pt idx="873">0.00079685864756152503</cx:pt>
          <cx:pt idx="874">-0.012706392170151626</cx:pt>
          <cx:pt idx="875">-0.012339532310291324</cx:pt>
          <cx:pt idx="876">-0.015464783507808276</cx:pt>
          <cx:pt idx="877">-0.014011286034668875</cx:pt>
          <cx:pt idx="878">-0.016101850217139474</cx:pt>
          <cx:pt idx="879">-0.024321012274352349</cx:pt>
          <cx:pt idx="880">0.023612221592498851</cx:pt>
          <cx:pt idx="881">0.0093836170545773499</cx:pt>
          <cx:pt idx="882">0.019436625005476424</cx:pt>
          <cx:pt idx="883">0.011042222475686101</cx:pt>
          <cx:pt idx="884">0.0053701127360758997</cx:pt>
          <cx:pt idx="885">-0.00030448617598616501</cx:pt>
          <cx:pt idx="886">0.0022386109212856474</cx:pt>
          <cx:pt idx="887">0.01087531258037275</cx:pt>
          <cx:pt idx="888">0.0057332106244184248</cx:pt>
          <cx:pt idx="889">-0.003028826702885525</cx:pt>
          <cx:pt idx="890">0.012072546525283201</cx:pt>
          <cx:pt idx="891">0.0084173822001651754</cx:pt>
          <cx:pt idx="892">-0.017462388934386099</cx:pt>
          <cx:pt idx="893">-0.017463854828555076</cx:pt>
          <cx:pt idx="894">0.0032811326411538752</cx:pt>
          <cx:pt idx="895">-0.012232495884719875</cx:pt>
          <cx:pt idx="896">-0.020372078134879724</cx:pt>
          <cx:pt idx="897">0.0024422284555533076</cx:pt>
          <cx:pt idx="898">0.013582215950342725</cx:pt>
          <cx:pt idx="899">-0.0086619923582482005</cx:pt>
          <cx:pt idx="900">0.0077611899053640753</cx:pt>
          <cx:pt idx="901">0.011150188564274424</cx:pt>
          <cx:pt idx="902">0.0074178537250664499</cx:pt>
          <cx:pt idx="903">0.021140372988473152</cx:pt>
          <cx:pt idx="904">0.034902192933128753</cx:pt>
          <cx:pt idx="905">0.027814750352490002</cx:pt>
          <cx:pt idx="906">-0.0027294185816516248</cx:pt>
          <cx:pt idx="907">0.0017790968717306724</cx:pt>
          <cx:pt idx="908">0.00030358335585368751</cx:pt>
          <cx:pt idx="909">-0.00048149573729305752</cx:pt>
          <cx:pt idx="910">-0.00025396601520856499</cx:pt>
          <cx:pt idx="911">0.001931691543847895</cx:pt>
          <cx:pt idx="912">0.0034612258019638248</cx:pt>
          <cx:pt idx="913">-0.0047342537538395254</cx:pt>
          <cx:pt idx="914">0.0037452859200053498</cx:pt>
          <cx:pt idx="915">0.0033427651986363749</cx:pt>
          <cx:pt idx="916">-0.00057866408001556752</cx:pt>
          <cx:pt idx="917">0.0058663525142982498</cx:pt>
          <cx:pt idx="918">0.031447565908299002</cx:pt>
          <cx:pt idx="919">0.020442232150501526</cx:pt>
          <cx:pt idx="920">0.0035895488681726251</cx:pt>
          <cx:pt idx="921">-0.0043940797198138747</cx:pt>
          <cx:pt idx="922">-0.016797966423252798</cx:pt>
          <cx:pt idx="923">-0.0090535234895006995</cx:pt>
          <cx:pt idx="924">-0.0105841881531303</cx:pt>
          <cx:pt idx="925">-0.017711474364726601</cx:pt>
          <cx:pt idx="926">-0.0081161771115519747</cx:pt>
          <cx:pt idx="927">0.0084943011481746992</cx:pt>
          <cx:pt idx="928">-0.0020128755814068674</cx:pt>
          <cx:pt idx="929">-0.0051917455934962246</cx:pt>
          <cx:pt idx="930">-0.0065023596360209747</cx:pt>
          <cx:pt idx="931">0.0073921777956142496</cx:pt>
          <cx:pt idx="932">0.018592743463938698</cx:pt>
          <cx:pt idx="933">0.019111223150253525</cx:pt>
          <cx:pt idx="934">0.00033732602332327749</cx:pt>
          <cx:pt idx="935">-0.0026640044759505752</cx:pt>
          <cx:pt idx="936">-0.00059118886334335252</cx:pt>
          <cx:pt idx="937">-0.00023892141547948674</cx:pt>
          <cx:pt idx="938">0.00033795292394716252</cx:pt>
          <cx:pt idx="939">-0.000545937050793785</cx:pt>
          <cx:pt idx="940">-0.00187947011529189</cx:pt>
          <cx:pt idx="941">-0.0085715484330229508</cx:pt>
          <cx:pt idx="942">-0.0030903131104219501</cx:pt>
          <cx:pt idx="943">-0.0061452464364107999</cx:pt>
          <cx:pt idx="944">-0.0009870905128644249</cx:pt>
          <cx:pt idx="945">0.01431173842935385</cx:pt>
          <cx:pt idx="946">0.0041495229080499999</cx:pt>
          <cx:pt idx="947">-0.0068823440745391998</cx:pt>
          <cx:pt idx="948">-0.0067664377732359502</cx:pt>
          <cx:pt idx="949">0.0015685368694140125</cx:pt>
          <cx:pt idx="950">-0.021636164116713898</cx:pt>
          <cx:pt idx="951">-0.019516330103770775</cx:pt>
          <cx:pt idx="952">-0.0037229402261540249</cx:pt>
          <cx:pt idx="953">-0.0031157547332823499</cx:pt>
          <cx:pt idx="954">0.018216811716010726</cx:pt>
          <cx:pt idx="955">0.018307574950940601</cx:pt>
          <cx:pt idx="956">0.010541573259859775</cx:pt>
          <cx:pt idx="957">0.0038737758166346998</cx:pt>
          <cx:pt idx="958">0.0030830249855819248</cx:pt>
          <cx:pt idx="959">0.0055737056123593247</cx:pt>
          <cx:pt idx="960">0.0045905549921729499</cx:pt>
          <cx:pt idx="961">-0.00029208515821163252</cx:pt>
          <cx:pt idx="962">-0.0040741610514199254</cx:pt>
          <cx:pt idx="963">-0.0056361105454023749</cx:pt>
          <cx:pt idx="964">-9.1807351868444006e-05</cx:pt>
          <cx:pt idx="965">-2.579898309977375e-06</cx:pt>
          <cx:pt idx="966">-2.4499404620179576e-05</cx:pt>
          <cx:pt idx="967">0.00024078829476890725</cx:pt>
          <cx:pt idx="968">-0.0033441321016408751</cx:pt>
          <cx:pt idx="969">-0.01016533325344105</cx:pt>
          <cx:pt idx="970">-0.0090938823313892747</cx:pt>
          <cx:pt idx="971">-0.010683555092867725</cx:pt>
          <cx:pt idx="972">-0.012179094562836151</cx:pt>
          <cx:pt idx="973">0.00079685864756152503</cx:pt>
          <cx:pt idx="974">-0.012706392170151626</cx:pt>
          <cx:pt idx="975">-0.012339532310291324</cx:pt>
          <cx:pt idx="976">-0.015464783507808276</cx:pt>
          <cx:pt idx="977">-0.014011286034668875</cx:pt>
          <cx:pt idx="978">-0.016101850217139474</cx:pt>
          <cx:pt idx="979">-0.024321012274352349</cx:pt>
          <cx:pt idx="980">0.023612221592498851</cx:pt>
          <cx:pt idx="981">0.0093836170545773499</cx:pt>
          <cx:pt idx="982">0.019436625005476424</cx:pt>
          <cx:pt idx="983">0.011042222475686101</cx:pt>
          <cx:pt idx="984">0.0053701127360758997</cx:pt>
          <cx:pt idx="985">-0.00030448617598616501</cx:pt>
          <cx:pt idx="986">0.0022386109212856474</cx:pt>
          <cx:pt idx="987">0.01087531258037275</cx:pt>
          <cx:pt idx="988">0.0057332106244184248</cx:pt>
          <cx:pt idx="989">-0.003028826702885525</cx:pt>
          <cx:pt idx="990">0.012072546525283201</cx:pt>
          <cx:pt idx="991">0.0084173822001651754</cx:pt>
          <cx:pt idx="992">-0.017462388934386099</cx:pt>
          <cx:pt idx="993">-0.017463854828555076</cx:pt>
          <cx:pt idx="994">0.0032811326411538752</cx:pt>
          <cx:pt idx="995">-0.012232495884719875</cx:pt>
          <cx:pt idx="996">-0.020372078134879724</cx:pt>
          <cx:pt idx="997">0.0024422284555533076</cx:pt>
          <cx:pt idx="998">0.013582215950342725</cx:pt>
          <cx:pt idx="999">-0.0086619923582482005</cx:pt>
          <cx:pt idx="1000">0.0077611899053640753</cx:pt>
          <cx:pt idx="1001">0.011150188564274424</cx:pt>
          <cx:pt idx="1002">0.0074178537250664499</cx:pt>
          <cx:pt idx="1003">0.021140372988473152</cx:pt>
          <cx:pt idx="1004">0.034902192933128753</cx:pt>
          <cx:pt idx="1005">0.027814750352490002</cx:pt>
          <cx:pt idx="1006">-0.0027294185816516248</cx:pt>
          <cx:pt idx="1007">0.0017790968717306724</cx:pt>
          <cx:pt idx="1008">0.00030358335585368751</cx:pt>
          <cx:pt idx="1009">-0.00048149573729305752</cx:pt>
          <cx:pt idx="1010">-0.00025396601520856499</cx:pt>
          <cx:pt idx="1011">0.001931691543847895</cx:pt>
          <cx:pt idx="1012">0.0034612258019638248</cx:pt>
          <cx:pt idx="1013">-0.0047342537538395254</cx:pt>
          <cx:pt idx="1014">0.0037452859200053498</cx:pt>
          <cx:pt idx="1015">0.0033427651986363749</cx:pt>
          <cx:pt idx="1016">-0.00057866408001556752</cx:pt>
          <cx:pt idx="1017">0.0058663525142982498</cx:pt>
          <cx:pt idx="1018">0.031447565908299002</cx:pt>
          <cx:pt idx="1019">0.020442232150501526</cx:pt>
          <cx:pt idx="1020">0.0035895488681726251</cx:pt>
          <cx:pt idx="1021">-0.0043940797198138747</cx:pt>
          <cx:pt idx="1022">-0.016797966423252798</cx:pt>
          <cx:pt idx="1023">-0.0090535234895006995</cx:pt>
          <cx:pt idx="1024">-0.0105841881531303</cx:pt>
          <cx:pt idx="1025">-0.017711474364726601</cx:pt>
          <cx:pt idx="1026">-0.0081161771115519747</cx:pt>
          <cx:pt idx="1027">0.0084943011481746992</cx:pt>
          <cx:pt idx="1028">-0.0020128755814068674</cx:pt>
          <cx:pt idx="1029">-0.0051917455934962246</cx:pt>
          <cx:pt idx="1030">-0.0065023596360209747</cx:pt>
          <cx:pt idx="1031">0.0073921777956142496</cx:pt>
          <cx:pt idx="1032">0.018592743463938698</cx:pt>
          <cx:pt idx="1033">0.019111223150253525</cx:pt>
          <cx:pt idx="1034">0.00033732602332327749</cx:pt>
          <cx:pt idx="1035">-0.0026640044759505752</cx:pt>
          <cx:pt idx="1036">-0.00059118886334335252</cx:pt>
          <cx:pt idx="1037">-0.00023892141547948674</cx:pt>
          <cx:pt idx="1038">0.00033795292394716252</cx:pt>
          <cx:pt idx="1039">-0.000545937050793785</cx:pt>
          <cx:pt idx="1040">-0.00187947011529189</cx:pt>
          <cx:pt idx="1041">-0.0085715484330229508</cx:pt>
          <cx:pt idx="1042">-0.0030903131104219501</cx:pt>
          <cx:pt idx="1043">-0.0061452464364107999</cx:pt>
          <cx:pt idx="1044">-0.0009870905128644249</cx:pt>
          <cx:pt idx="1045">0.01431173842935385</cx:pt>
          <cx:pt idx="1046">0.0041495229080499999</cx:pt>
          <cx:pt idx="1047">-0.0068823440745391998</cx:pt>
          <cx:pt idx="1048">-0.0067664377732359502</cx:pt>
          <cx:pt idx="1049">0.0015685368694140125</cx:pt>
          <cx:pt idx="1050">-0.021636164116713898</cx:pt>
          <cx:pt idx="1051">-0.019516330103770775</cx:pt>
          <cx:pt idx="1052">-0.0037229402261540249</cx:pt>
          <cx:pt idx="1053">-0.0031157547332823499</cx:pt>
          <cx:pt idx="1054">0.018216811716010726</cx:pt>
          <cx:pt idx="1055">0.018307574950940601</cx:pt>
          <cx:pt idx="1056">0.010541573259859775</cx:pt>
          <cx:pt idx="1057">0.0038737758166346998</cx:pt>
          <cx:pt idx="1058">0.0030830249855819248</cx:pt>
          <cx:pt idx="1059">0.0055737056123593247</cx:pt>
          <cx:pt idx="1060">0.0045905549921729499</cx:pt>
          <cx:pt idx="1061">-0.00029208515821163252</cx:pt>
          <cx:pt idx="1062">-0.0040741610514199254</cx:pt>
          <cx:pt idx="1063">-0.0056361105454023749</cx:pt>
          <cx:pt idx="1064">-9.1807351868444006e-05</cx:pt>
          <cx:pt idx="1065">-2.579898309977375e-06</cx:pt>
          <cx:pt idx="1066">-2.4499404620179576e-05</cx:pt>
          <cx:pt idx="1067">0.00024078829476890725</cx:pt>
          <cx:pt idx="1068">-0.0033441321016408751</cx:pt>
          <cx:pt idx="1069">-0.01016533325344105</cx:pt>
          <cx:pt idx="1070">-0.0090938823313892747</cx:pt>
          <cx:pt idx="1071">-0.010683555092867725</cx:pt>
          <cx:pt idx="1072">-0.012179094562836151</cx:pt>
          <cx:pt idx="1073">0.00079685864756152503</cx:pt>
          <cx:pt idx="1074">-0.012706392170151626</cx:pt>
          <cx:pt idx="1075">-0.012339532310291324</cx:pt>
          <cx:pt idx="1076">-0.015464783507808276</cx:pt>
          <cx:pt idx="1077">-0.014011286034668875</cx:pt>
          <cx:pt idx="1078">-0.016101850217139474</cx:pt>
          <cx:pt idx="1079">-0.024321012274352349</cx:pt>
          <cx:pt idx="1080">0.023612221592498851</cx:pt>
          <cx:pt idx="1081">0.0093836170545773499</cx:pt>
          <cx:pt idx="1082">0.019436625005476424</cx:pt>
          <cx:pt idx="1083">0.011042222475686101</cx:pt>
        </cx:lvl>
      </cx:numDim>
    </cx:data>
    <cx:data id="176">
      <cx:numDim type="val">
        <cx:f>Sheet2!$FU$1:$FU$1084</cx:f>
        <cx:lvl ptCount="1084" formatCode="0.00E+00">
          <cx:pt idx="0">-1.02104233573969e-05</cx:pt>
          <cx:pt idx="1">0.00015507238482496299</cx:pt>
          <cx:pt idx="2">0.00023298295316027701</cx:pt>
          <cx:pt idx="3">-0.00035421735523331503</cx:pt>
          <cx:pt idx="4">0.00085803127367152</cx:pt>
          <cx:pt idx="5">-0.00025491918730791998</cx:pt>
          <cx:pt idx="6">-0.00026394810090598801</cx:pt>
          <cx:pt idx="7">-0.00067945927625060398</cx:pt>
          <cx:pt idx="8">0.000173631326516602</cx:pt>
          <cx:pt idx="9">-0.000106101408499959</cx:pt>
          <cx:pt idx="10">6.0225243710095101e-05</cx:pt>
          <cx:pt idx="11">0.00011187679963499199</cx:pt>
          <cx:pt idx="12">9.4885440320659095e-05</cx:pt>
          <cx:pt idx="13">0.000139613184402315</cx:pt>
          <cx:pt idx="14">0.000214870119754275</cx:pt>
          <cx:pt idx="15">-0.00054099256370129497</cx:pt>
          <cx:pt idx="16">0.00084279717433180003</cx:pt>
          <cx:pt idx="17">-1.6200064210263199e-05</cx:pt>
          <cx:pt idx="18">0.00023530789626024601</cx:pt>
          <cx:pt idx="19">-0.000106399834885241</cx:pt>
          <cx:pt idx="20">5.9695003054445697e-05</cx:pt>
          <cx:pt idx="21">-0.00048591425641378799</cx:pt>
          <cx:pt idx="22">0.000191531601625073</cx:pt>
          <cx:pt idx="23">0.00014087834712370799</cx:pt>
          <cx:pt idx="24">-0.00039770347291743201</cx:pt>
          <cx:pt idx="25">0.00018754224904926999</cx:pt>
          <cx:pt idx="26">0.00023479676982685101</cx:pt>
          <cx:pt idx="27">1.3810685555581099e-05</cx:pt>
          <cx:pt idx="28">0.00065637267313202105</cx:pt>
          <cx:pt idx="29">-0.00067975603125037198</cx:pt>
          <cx:pt idx="30">-0.00063523535223066895</cx:pt>
          <cx:pt idx="31">0.00092290125982463799</cx:pt>
          <cx:pt idx="32">0.00068907763450226796</cx:pt>
          <cx:pt idx="33">-0.00090065476426829803</cx:pt>
          <cx:pt idx="34">0.0014500065322474601</cx:pt>
          <cx:pt idx="35">0.00281730083788657</cx:pt>
          <cx:pt idx="36">0.0038877138728223601</cx:pt>
          <cx:pt idx="37">0.0028583161778925601</cx:pt>
          <cx:pt idx="38">0.0028908321597293498</cx:pt>
          <cx:pt idx="39">0.00496509822511919</cx:pt>
          <cx:pt idx="40">0.0070942585017580596</cx:pt>
          <cx:pt idx="41">0.0045928211496568897</cx:pt>
          <cx:pt idx="42">0.00107410355836839</cx:pt>
          <cx:pt idx="43">0.00119348817453668</cx:pt>
          <cx:pt idx="44">0.0049672131640140999</cx:pt>
          <cx:pt idx="45">0.0031097310606075499</cx:pt>
          <cx:pt idx="46">0.0026871763431442499</cx:pt>
          <cx:pt idx="47">0.0026345872891135901</cx:pt>
          <cx:pt idx="48">0.00184766872641963</cx:pt>
          <cx:pt idx="49">-0.00018955918421481799</cx:pt>
          <cx:pt idx="50">0.0017674135170784699</cx:pt>
          <cx:pt idx="51">0.00040152198574673999</cx:pt>
          <cx:pt idx="52">-0.00026950488231405699</cx:pt>
          <cx:pt idx="53">6.6341224274258406e-05</cx:pt>
          <cx:pt idx="54">0.000625544341176672</cx:pt>
          <cx:pt idx="55">4.6847525767947897e-05</cx:pt>
          <cx:pt idx="56">-0.00048924368322955799</cx:pt>
          <cx:pt idx="57">-1.1503132360096201e-05</cx:pt>
          <cx:pt idx="58">-3.3634397899680398e-05</cx:pt>
          <cx:pt idx="59">-0.00027211065954408698</cx:pt>
          <cx:pt idx="60">5.1623891995383403e-05</cx:pt>
          <cx:pt idx="61">0.00037410186854630698</cx:pt>
          <cx:pt idx="62">0.0019438132584799199</cx:pt>
          <cx:pt idx="63">0.0062084487783348801</cx:pt>
          <cx:pt idx="64">0.011428657838875001</cx:pt>
          <cx:pt idx="65">0.0139065574806471</cx:pt>
          <cx:pt idx="66">0.020696124115922299</cx:pt>
          <cx:pt idx="67">0.023986606186864899</cx:pt>
          <cx:pt idx="68">0.024575621711272699</cx:pt>
          <cx:pt idx="69">0.0093995918560373405</cx:pt>
          <cx:pt idx="70">0.015890354381469001</cx:pt>
          <cx:pt idx="71">0.0136655084936572</cx:pt>
          <cx:pt idx="72">0.016546200454868699</cx:pt>
          <cx:pt idx="73">0.020825406163851701</cx:pt>
          <cx:pt idx="74">0.0218914152713699</cx:pt>
          <cx:pt idx="75">0.0127240806299686</cx:pt>
          <cx:pt idx="76">0.0138042892457043</cx:pt>
          <cx:pt idx="77">0.0100355265391181</cx:pt>
          <cx:pt idx="78">0.0061279048327762802</cx:pt>
          <cx:pt idx="79">0.0013289359103903101</cx:pt>
          <cx:pt idx="80">0.0014948288923932599</cx:pt>
          <cx:pt idx="81">1.28993107797072e-05</cx:pt>
          <cx:pt idx="82">0.00022001324031051099</cx:pt>
          <cx:pt idx="83">-0.00033263330517741598</cx:pt>
          <cx:pt idx="84">0.00012871034706966099</cx:pt>
          <cx:pt idx="85">0.00065737521533672705</cx:pt>
          <cx:pt idx="86">-0.00049060582632697199</cx:pt>
          <cx:pt idx="87">0.00035191044818228098</cx:pt>
          <cx:pt idx="88">-5.2331195963120897e-05</cx:pt>
          <cx:pt idx="89">-0.00124276778614024</cx:pt>
          <cx:pt idx="90">0.0015857478383517001</cx:pt>
          <cx:pt idx="91">0.0063774718974397302</cx:pt>
          <cx:pt idx="92">0.016852916760276199</cx:pt>
          <cx:pt idx="93">0.0283866483864662</cx:pt>
          <cx:pt idx="94">0.039771663084522201</cx:pt>
          <cx:pt idx="95">0.0521113272740822</cx:pt>
          <cx:pt idx="96">0.033671308983418503</cx:pt>
          <cx:pt idx="97">0.032704409992094799</cx:pt>
          <cx:pt idx="98">0.018002830967724599</cx:pt>
          <cx:pt idx="99">0.013309695680990699</cx:pt>
          <cx:pt idx="100">0.024485583381429199</cx:pt>
          <cx:pt idx="101">0.0101352026731777</cx:pt>
          <cx:pt idx="102">0.0075966400031029901</cx:pt>
          <cx:pt idx="103">0.0054366383574087898</cx:pt>
          <cx:pt idx="104">0.0031868075788356498</cx:pt>
          <cx:pt idx="105">0.018555063906762901</cx:pt>
          <cx:pt idx="106">0.015314164710499499</cx:pt>
          <cx:pt idx="107">0.0103660526872977</cx:pt>
          <cx:pt idx="108">0.00366643629463514</cx:pt>
          <cx:pt idx="109">-0.0016706028673473801</cx:pt>
          <cx:pt idx="110">-0.00049990980217970405</cx:pt>
          <cx:pt idx="111">-0.00047432209625546102</cx:pt>
          <cx:pt idx="112">4.6564760784881602e-05</cx:pt>
          <cx:pt idx="113">8.9131882873465495e-05</cx:pt>
          <cx:pt idx="114">-0.0014026414159539801</cx:pt>
          <cx:pt idx="115">-0.00086426112373263499</cx:pt>
          <cx:pt idx="116">-0.0013297591323144101</cx:pt>
          <cx:pt idx="117">-0.0048245883619249296</cx:pt>
          <cx:pt idx="118">-5.0287920748319997e-05</cx:pt>
          <cx:pt idx="119">0.0094443612076530702</cx:pt>
          <cx:pt idx="120">0.0176622322280716</cx:pt>
          <cx:pt idx="121">0.037600427450054603</cx:pt>
          <cx:pt idx="122">0.0559964055475776</cx:pt>
          <cx:pt idx="123">0.061215449377236497</cx:pt>
          <cx:pt idx="124">0.0560791659867673</cx:pt>
          <cx:pt idx="125">0.0123994580177625</cx:pt>
          <cx:pt idx="126">0.000980445849945544</cx:pt>
          <cx:pt idx="127">-0.00123799001958605</cx:pt>
          <cx:pt idx="128">0.025370395948601399</cx:pt>
          <cx:pt idx="129">0.0094418702059107101</cx:pt>
          <cx:pt idx="130">-0.038792478640088897</cx:pt>
          <cx:pt idx="131">-0.056839055873915599</cx:pt>
          <cx:pt idx="132">-0.047205289506903697</cx:pt>
          <cx:pt idx="133">-0.038776557816936799</cx:pt>
          <cx:pt idx="134">-0.033862931540553497</cx:pt>
          <cx:pt idx="135">-0.024955252351912</cx:pt>
          <cx:pt idx="136">-0.016830385175148802</cx:pt>
          <cx:pt idx="137">-0.0054136424321466698</cx:pt>
          <cx:pt idx="138">0.00040187774511736503</cx:pt>
          <cx:pt idx="139">0.00106868740912772</cx:pt>
          <cx:pt idx="140">0.00041271363531655998</cx:pt>
          <cx:pt idx="141">-0.00071976506658685195</cx:pt>
          <cx:pt idx="142">0.00021751933136028101</cx:pt>
          <cx:pt idx="143">-0.0015267401278110299</cx:pt>
          <cx:pt idx="144">-0.0066103104096815902</cx:pt>
          <cx:pt idx="145">-0.026154321020665498</cx:pt>
          <cx:pt idx="146">-0.017217480569503101</cx:pt>
          <cx:pt idx="147">0.0078791130606593093</cx:pt>
          <cx:pt idx="148">0.0098798422772751002</cx:pt>
          <cx:pt idx="149">0.018997633722443199</cx:pt>
          <cx:pt idx="150">0.034771129912388503</cx:pt>
          <cx:pt idx="151">0.053164510253336399</cx:pt>
          <cx:pt idx="152">0.049948571134439901</cx:pt>
          <cx:pt idx="153">0.011963642998171301</cx:pt>
          <cx:pt idx="154">0.0149853209796975</cx:pt>
          <cx:pt idx="155">-0.00217007875483101</cx:pt>
          <cx:pt idx="156">0.0014750510086896499</cx:pt>
          <cx:pt idx="157">-0.0010301824845348501</cx:pt>
          <cx:pt idx="158">-0.041462847611268699</cx:pt>
          <cx:pt idx="159">-0.033205594713242498</cx:pt>
          <cx:pt idx="160">-0.014865599402231</cx:pt>
          <cx:pt idx="161">-0.0096941452845306503</cx:pt>
          <cx:pt idx="162">-0.028247454256034199</cx:pt>
          <cx:pt idx="163">-0.024357790926083402</cx:pt>
          <cx:pt idx="164">-0.0136934265464795</cx:pt>
          <cx:pt idx="165">0.0036957928222268299</cx:pt>
          <cx:pt idx="166">0.0030886082586160102</cx:pt>
          <cx:pt idx="167">0.00075477178724603995</cx:pt>
          <cx:pt idx="168">0.00020117479182040599</cx:pt>
          <cx:pt idx="169">0.00023430815422600501</cx:pt>
          <cx:pt idx="170">0.00042024719232162</cx:pt>
          <cx:pt idx="171">-0.0020661263581769401</cx:pt>
          <cx:pt idx="172">-0.0057715642914220704</cx:pt>
          <cx:pt idx="173">-0.020963942305321899</cx:pt>
          <cx:pt idx="174">-0.030248202464224098</cx:pt>
          <cx:pt idx="175">-0.0023492010260208998</cx:pt>
          <cx:pt idx="176">0.0032178910026918</cx:pt>
          <cx:pt idx="177">0.0059400305483183896</cx:pt>
          <cx:pt idx="178">-0.019486642583282299</cx:pt>
          <cx:pt idx="179">-0.017591556129152801</cx:pt>
          <cx:pt idx="180">-0.010707677574482599</cx:pt>
          <cx:pt idx="181">-0.0050236320851771901</cx:pt>
          <cx:pt idx="182">-0.023320757682432101</cx:pt>
          <cx:pt idx="183">-0.0024323154759409902</cx:pt>
          <cx:pt idx="184">-0.0070107615458825804</cx:pt>
          <cx:pt idx="185">-0.0062523747671297397</cx:pt>
          <cx:pt idx="186">-0.040674818248542098</cx:pt>
          <cx:pt idx="187">-0.022220584479904701</cx:pt>
          <cx:pt idx="188">-0.0330254334756954</cx:pt>
          <cx:pt idx="189">-0.011033063124431201</cx:pt>
          <cx:pt idx="190">0.0023864266883314002</cx:pt>
          <cx:pt idx="191">-0.0086006301556093793</cx:pt>
          <cx:pt idx="192">-0.0184626164484414</cx:pt>
          <cx:pt idx="193">0.0029521212588886799</cx:pt>
          <cx:pt idx="194">-0.00049743118728336503</cx:pt>
          <cx:pt idx="195">-0.00047175704868214301</cx:pt>
          <cx:pt idx="196">0.000150582814589413</cx:pt>
          <cx:pt idx="197">-5.6891822357731799e-05</cx:pt>
          <cx:pt idx="198">-0.0031003869569155898</cx:pt>
          <cx:pt idx="199">-0.0022530321775605226</cx:pt>
          <cx:pt idx="200">0.0011504098409939624</cx:pt>
          <cx:pt idx="201">-0.00062359661295487004</cx:pt>
          <cx:pt idx="202">-0.0059431291927510002</cx:pt>
          <cx:pt idx="203">-0.010168833432091275</cx:pt>
          <cx:pt idx="204">-0.0015178885366969974</cx:pt>
          <cx:pt idx="205">-0.00078630876467940497</cx:pt>
          <cx:pt idx="206">-0.0094194019516398251</cx:pt>
          <cx:pt idx="207">-0.011630663522168475</cx:pt>
          <cx:pt idx="208">-0.010027780159129401</cx:pt>
          <cx:pt idx="209">-0.001097845896920755</cx:pt>
          <cx:pt idx="210">-0.0074839032955548003</cx:pt>
          <cx:pt idx="211">0.0085219475906317</cx:pt>
          <cx:pt idx="212">-0.0010400279610744525</cx:pt>
          <cx:pt idx="213">-0.0050643858648671998</cx:pt>
          <cx:pt idx="214">0.0046150403634283499</cx:pt>
          <cx:pt idx="215">-0.0056422175628141249</cx:pt>
          <cx:pt idx="216">-0.014151411241753925</cx:pt>
          <cx:pt idx="217">-0.0016990136173594675</cx:pt>
          <cx:pt idx="218">0.0004004595647679075</cx:pt>
          <cx:pt idx="219">-0.0022439623780069876</cx:pt>
          <cx:pt idx="220">-0.00064145566114607753</cx:pt>
          <cx:pt idx="221">-2.0626070851774601e-05</cx:pt>
          <cx:pt idx="222">-0.00029899737984601999</cx:pt>
          <cx:pt idx="223">-0.00011835318862055</cx:pt>
          <cx:pt idx="224">0.00017269751304024275</cx:pt>
          <cx:pt idx="225">-0.00010647521982069751</cx:pt>
          <cx:pt idx="226">-0.00034762852152397749</cx:pt>
          <cx:pt idx="227">-0.001375841090270105</cx:pt>
          <cx:pt idx="228">0.00068510896777270499</cx:pt>
          <cx:pt idx="229">-0.003459122111398</cx:pt>
          <cx:pt idx="230">-0.001289607189593725</cx:pt>
          <cx:pt idx="231">-0.010423316805585101</cx:pt>
          <cx:pt idx="232">-0.0089091123024453503</cx:pt>
          <cx:pt idx="233">-0.003955291183787</cx:pt>
          <cx:pt idx="234">-0.0046828148602332002</cx:pt>
          <cx:pt idx="235">-0.0073680357031898503</cx:pt>
          <cx:pt idx="236">-0.0022105749020185474</cx:pt>
          <cx:pt idx="237">0.01290049911158875</cx:pt>
          <cx:pt idx="238">0.0055161077979984001</cx:pt>
          <cx:pt idx="239">0.0024152447822224552</cx:pt>
          <cx:pt idx="240">0.010089591600909826</cx:pt>
          <cx:pt idx="241">-0.00041347770930679498</cx:pt>
          <cx:pt idx="242">0.0034686946086422499</cx:pt>
          <cx:pt idx="243">0.0062978260241157496</cx:pt>
          <cx:pt idx="244">-0.0050184558854658497</cx:pt>
          <cx:pt idx="245">0.0015499422088513851</cx:pt>
          <cx:pt idx="246">-0.0010098927244145725</cx:pt>
          <cx:pt idx="247">-0.0044214755536737746</cx:pt>
          <cx:pt idx="248">-0.0025726702432245499</cx:pt>
          <cx:pt idx="249">-0.0001096922868352995</cx:pt>
          <cx:pt idx="250">0.0011562125216637075</cx:pt>
          <cx:pt idx="251">0.000263697059568395</cx:pt>
          <cx:pt idx="252">3.700449913601375e-05</cx:pt>
          <cx:pt idx="253">-0.00059950072853635255</cx:pt>
          <cx:pt idx="254">-0.00043339357688961498</cx:pt>
          <cx:pt idx="255">-0.00036660757553162748</cx:pt>
          <cx:pt idx="256">-0.003573275966218775</cx:pt>
          <cx:pt idx="257">-0.0041247960127731497</cx:pt>
          <cx:pt idx="258">-0.0035239914026486499</cx:pt>
          <cx:pt idx="259">-0.01205686512972525</cx:pt>
          <cx:pt idx="260">-0.0045436151984949748</cx:pt>
          <cx:pt idx="261">0.0056526411931181499</cx:pt>
          <cx:pt idx="262">0.00372087549774685</cx:pt>
          <cx:pt idx="263">-0.0021285346565688926</cx:pt>
          <cx:pt idx="264">0.001715387264336085</cx:pt>
          <cx:pt idx="265">0.0092890327299849258</cx:pt>
          <cx:pt idx="266">0.001914214641369945</cx:pt>
          <cx:pt idx="267">-0.0041306049261745246</cx:pt>
          <cx:pt idx="268">-0.0073744042555387752</cx:pt>
          <cx:pt idx="269">-0.0041567407157036248</cx:pt>
          <cx:pt idx="270">-0.00367906924941075</cx:pt>
          <cx:pt idx="271">0.0003994341079521225</cx:pt>
          <cx:pt idx="272">0.00932558839665335</cx:pt>
          <cx:pt idx="273">0.0014864689332245401</cx:pt>
          <cx:pt idx="274">0.00061244557496117999</cx:pt>
          <cx:pt idx="275">0.0053822862418081751</cx:pt>
          <cx:pt idx="276">0.0025713906185930498</cx:pt>
          <cx:pt idx="277">-0.0011286838437898925</cx:pt>
          <cx:pt idx="278">-0.0010421151865343549</cx:pt>
          <cx:pt idx="279">-0.0025308928776044252</cx:pt>
          <cx:pt idx="280">1.172577564611595e-05</cx:pt>
          <cx:pt idx="281">-0.00064560861209724246</cx:pt>
          <cx:pt idx="282">-0.0016261852322187449</cx:pt>
          <cx:pt idx="283">-0.00062082809135825497</cx:pt>
          <cx:pt idx="284">-0.0038081466939996751</cx:pt>
          <cx:pt idx="285">0.00073289614752944745</cx:pt>
          <cx:pt idx="286">0.0052669100874944003</cx:pt>
          <cx:pt idx="287">0.0033764189752320752</cx:pt>
          <cx:pt idx="288">0.0038548682947087249</cx:pt>
          <cx:pt idx="289">0.0097969158090539504</cx:pt>
          <cx:pt idx="290">0.0025023562492730248</cx:pt>
          <cx:pt idx="291">0.0025682879056649999</cx:pt>
          <cx:pt idx="292">0.0013780576960494299</cx:pt>
          <cx:pt idx="293">-0.0053226271067902996</cx:pt>
          <cx:pt idx="294">0.0045444028183555998</cx:pt>
          <cx:pt idx="295">-0.015762533019473099</cx:pt>
          <cx:pt idx="296">-0.0096223540661986746</cx:pt>
          <cx:pt idx="297">-0.0074483832133115501</cx:pt>
          <cx:pt idx="298">0.0005757974207359725</cx:pt>
          <cx:pt idx="299">-0.0070368129183458403</cx:pt>
          <cx:pt idx="300">-0.016123195429645701</cx:pt>
          <cx:pt idx="301">-0.0075587488054706196</cx:pt>
          <cx:pt idx="302">0.012473680459406399</cx:pt>
          <cx:pt idx="303">0.051813213108501101</cx:pt>
          <cx:pt idx="304">0.0071791663968149696</cx:pt>
          <cx:pt idx="305">-0.024175009358354701</cx:pt>
          <cx:pt idx="306">-0.0068762423801778504</cx:pt>
          <cx:pt idx="307">-0.00196478580728016</cx:pt>
          <cx:pt idx="308">-0.00019213496847341</cx:pt>
          <cx:pt idx="309">-0.0018277898634825799</cx:pt>
          <cx:pt idx="310">-0.0103617563909698</cx:pt>
          <cx:pt idx="311">-0.010064940352317401</cx:pt>
          <cx:pt idx="312">-0.014033150586377</cx:pt>
          <cx:pt idx="313">0.0010870895178623299</cx:pt>
          <cx:pt idx="314">0.042900747966114899</cx:pt>
          <cx:pt idx="315">0.052767823862049</cx:pt>
          <cx:pt idx="316">0.045100792899950497</cx:pt>
          <cx:pt idx="317">0.0504656448315568</cx:pt>
          <cx:pt idx="318">-0.011988845547922801</cx:pt>
          <cx:pt idx="319">0.0043134433995759601</cx:pt>
          <cx:pt idx="320">-0.0336175968704652</cx:pt>
          <cx:pt idx="321">-0.057033276275375397</cx:pt>
          <cx:pt idx="322">-0.0195065079835295</cx:pt>
          <cx:pt idx="323">-0.074224307220314006</cx:pt>
          <cx:pt idx="324">-0.047530136853324502</cx:pt>
          <cx:pt idx="325">-0.043582868776314801</cx:pt>
          <cx:pt idx="326">-0.020123343444010101</cx:pt>
          <cx:pt idx="327">0.018256929594317201</cx:pt>
          <cx:pt idx="328">-0.019769728474997399</cx:pt>
          <cx:pt idx="329">0.0096987341095016305</cx:pt>
          <cx:pt idx="330">0.0022263059367425399</cx:pt>
          <cx:pt idx="331">0.048365310251140901</cx:pt>
          <cx:pt idx="332">0.045771025646842503</cx:pt>
          <cx:pt idx="333">0.00668106827147813</cx:pt>
          <cx:pt idx="334">0.00405604519606654</cx:pt>
          <cx:pt idx="335">-0.00083269164592584795</cx:pt>
          <cx:pt idx="336">-0.00058303064418660001</cx:pt>
          <cx:pt idx="337">-0.0016555604466901199</cx:pt>
          <cx:pt idx="338">-0.0066757963581485502</cx:pt>
          <cx:pt idx="339">-0.0135710931567407</cx:pt>
          <cx:pt idx="340">-0.0075402210286024101</cx:pt>
          <cx:pt idx="341">0.025725448227041502</cx:pt>
          <cx:pt idx="342">0.049266199595821999</cx:pt>
          <cx:pt idx="343">0.024684529268722399</cx:pt>
          <cx:pt idx="344">-0.021166461140442499</cx:pt>
          <cx:pt idx="345">0.00676677965395364</cx:pt>
          <cx:pt idx="346">-0.0132787086559184</cx:pt>
          <cx:pt idx="347">-0.0071555765487357603</cx:pt>
          <cx:pt idx="348">-0.046500156942258598</cx:pt>
          <cx:pt idx="349">-0.024413772078428202</cx:pt>
          <cx:pt idx="350">-0.021515848703029299</cx:pt>
          <cx:pt idx="351">-0.036050174385733103</cx:pt>
          <cx:pt idx="352">-0.044994686422668302</cx:pt>
          <cx:pt idx="353">0.0027050606745185699</cx:pt>
          <cx:pt idx="354">-0.0340475449663993</cx:pt>
          <cx:pt idx="355">0.030871181088036301</cx:pt>
          <cx:pt idx="356">0.016071216458589801</cx:pt>
          <cx:pt idx="357">0.035859256359764301</cx:pt>
          <cx:pt idx="358">0.020643996075471498</cx:pt>
          <cx:pt idx="359">0.065048504615038305</cx:pt>
          <cx:pt idx="360">0.052202294323326397</cx:pt>
          <cx:pt idx="361">-0.0022989443991427</cx:pt>
          <cx:pt idx="362">-0.0027481500333969501</cx:pt>
          <cx:pt idx="363">-0.0033529381291859599</cx:pt>
          <cx:pt idx="364">-0.0010004452891161199</cx:pt>
          <cx:pt idx="365">0.00046655519486588499</cx:pt>
          <cx:pt idx="366">-0.0029067154016364201</cx:pt>
          <cx:pt idx="367">-0.011819899603832401</cx:pt>
          <cx:pt idx="368">-0.00980515111173994</cx:pt>
          <cx:pt idx="369">0.0251993616458017</cx:pt>
          <cx:pt idx="370">0.034400587172958803</cx:pt>
          <cx:pt idx="371">0.016731557337373901</cx:pt>
          <cx:pt idx="372">-0.0019383602200688699</cx:pt>
          <cx:pt idx="373">-0.0038910217829858499</cx:pt>
          <cx:pt idx="374">0.0115323073214637</cx:pt>
          <cx:pt idx="375">0.041342672236116901</cx:pt>
          <cx:pt idx="376">0.035390122838501001</cx:pt>
          <cx:pt idx="377">0.029340132886163401</cx:pt>
          <cx:pt idx="378">0.019709831355588701</cx:pt>
          <cx:pt idx="379">0.0348521798878101</cx:pt>
          <cx:pt idx="380">0.0011491976058555101</cx:pt>
          <cx:pt idx="381">0.0035134367968627702</cx:pt>
          <cx:pt idx="382">0.033837356619135298</cx:pt>
          <cx:pt idx="383">0.044882486914039697</cx:pt>
          <cx:pt idx="384">0.0023751207146507202</cx:pt>
          <cx:pt idx="385">0.0060681769677618999</cx:pt>
          <cx:pt idx="386">0.036277923635394803</cx:pt>
          <cx:pt idx="387">0.050259335577743598</cx:pt>
          <cx:pt idx="388">0.0171254834142766</cx:pt>
          <cx:pt idx="389">0.00325323610174144</cx:pt>
          <cx:pt idx="390">0.00560838171466632</cx:pt>
          <cx:pt idx="391">0.0026505753645653801</cx:pt>
          <cx:pt idx="392">0.00048383665030689597</cx:pt>
          <cx:pt idx="393">-0.00099284115329969602</cx:pt>
          <cx:pt idx="394">-0.0026266769629023799</cx:pt>
          <cx:pt idx="395">-0.0046082851980289701</cx:pt>
          <cx:pt idx="396">-0.0026541434039028</cx:pt>
          <cx:pt idx="397">0.037501507862688598</cx:pt>
          <cx:pt idx="398">0.0291868902144569</cx:pt>
          <cx:pt idx="399">0.0048747745412012601</cx:pt>
          <cx:pt idx="400">-0.018283758517864301</cx:pt>
          <cx:pt idx="401">-0.020155372402960701</cx:pt>
          <cx:pt idx="402">0.025672076288619099</cx:pt>
          <cx:pt idx="403">0.0827918941516287</cx:pt>
          <cx:pt idx="404">0.059585796588871899</cx:pt>
          <cx:pt idx="405">0.078016331154915797</cx:pt>
          <cx:pt idx="406">0.048572376867681802</cx:pt>
          <cx:pt idx="407">0.016947328360734398</cx:pt>
          <cx:pt idx="408">0.0119332381282035</cx:pt>
          <cx:pt idx="409">0.0122604575218162</cx:pt>
          <cx:pt idx="410">0.014026148634733299</cx:pt>
          <cx:pt idx="411">-0.013638725952189901</cx:pt>
          <cx:pt idx="412">-0.026005419013461199</cx:pt>
          <cx:pt idx="413">-0.00589911228551956</cx:pt>
          <cx:pt idx="414">-0.0019886008279739599</cx:pt>
          <cx:pt idx="415">-0.0076020459433655098</cx:pt>
          <cx:pt idx="416">0.018682573618997798</cx:pt>
          <cx:pt idx="417">0.015232926142972799</cx:pt>
          <cx:pt idx="418">0.0040486613393643</cx:pt>
          <cx:pt idx="419">0.00033394624975281799</cx:pt>
          <cx:pt idx="420">-0.000158769626650057</cx:pt>
          <cx:pt idx="421">-0.00098553832032708105</cx:pt>
          <cx:pt idx="422">-0.0016588536346503601</cx:pt>
          <cx:pt idx="423">0.0030416147736282702</cx:pt>
          <cx:pt idx="424">0.00079800577361688102</cx:pt>
          <cx:pt idx="425">0.033544059241653497</cx:pt>
          <cx:pt idx="426">0.0030995017123778301</cx:pt>
          <cx:pt idx="427">0.0046910194969950201</cx:pt>
          <cx:pt idx="428">0.0030449322161929201</cx:pt>
          <cx:pt idx="429">0.021656761462842001</cx:pt>
          <cx:pt idx="430">0.0183299660553197</cx:pt>
          <cx:pt idx="431">0.043127016217579597</cx:pt>
          <cx:pt idx="432">0.048798419490278903</cx:pt>
          <cx:pt idx="433">0.076619389850746802</cx:pt>
          <cx:pt idx="434">0.054603520223856401</cx:pt>
          <cx:pt idx="435">-0.015834553339177</cx:pt>
          <cx:pt idx="436">0.028743476482908099</cx:pt>
          <cx:pt idx="437">-0.0083759218237956408</cx:pt>
          <cx:pt idx="438">0.0260933015640279</cx:pt>
          <cx:pt idx="439">-0.012682198194383799</cx:pt>
          <cx:pt idx="440">-0.048385812279205603</cx:pt>
          <cx:pt idx="441">-0.067292244816461094</cx:pt>
          <cx:pt idx="442">-0.043583556359097698</cx:pt>
          <cx:pt idx="443">-0.012558437390790499</cx:pt>
          <cx:pt idx="444">0.033926168919221102</cx:pt>
          <cx:pt idx="445">0.030221390355596699</cx:pt>
          <cx:pt idx="446">0.00704900789886814</cx:pt>
          <cx:pt idx="447">0.0027031916581011601</cx:pt>
          <cx:pt idx="448">-0.00027293029626773301</cx:pt>
          <cx:pt idx="449">-0.00053332053431872305</cx:pt>
          <cx:pt idx="450">-0.00176162197201102</cx:pt>
          <cx:pt idx="451">0.0065532530434724802</cx:pt>
          <cx:pt idx="452">0.0013392267118930499</cx:pt>
          <cx:pt idx="453">0.0104374287975217</cx:pt>
          <cx:pt idx="454">-0.0074377098221701703</cx:pt>
          <cx:pt idx="455">-0.015985914265576599</cx:pt>
          <cx:pt idx="456">-0.045282559045162298</cx:pt>
          <cx:pt idx="457">-0.0127245480003808</cx:pt>
          <cx:pt idx="458">0.038833133359312599</cx:pt>
          <cx:pt idx="459">0.057400585750154803</cx:pt>
          <cx:pt idx="460">0.0569923493823263</cx:pt>
          <cx:pt idx="461">0.030923681701610899</cx:pt>
          <cx:pt idx="462">-0.0105641925621879</cx:pt>
          <cx:pt idx="463">-0.025267415825106099</cx:pt>
          <cx:pt idx="464">0.0256611357660179</cx:pt>
          <cx:pt idx="465">0.027038236640449801</cx:pt>
          <cx:pt idx="466">0.012352010887652099</cx:pt>
          <cx:pt idx="467">-0.0223918816934566</cx:pt>
          <cx:pt idx="468">-0.0271339722661545</cx:pt>
          <cx:pt idx="469">-0.046268367269202998</cx:pt>
          <cx:pt idx="470">-0.025800749369475101</cx:pt>
          <cx:pt idx="471">0.0059568651217614304</cx:pt>
          <cx:pt idx="472">0.020051873419461901</cx:pt>
          <cx:pt idx="473">0.038423947923794603</cx:pt>
          <cx:pt idx="474">0.0097009980558228192</cx:pt>
          <cx:pt idx="475">0.000216666857326694</cx:pt>
          <cx:pt idx="476">-0.000349552230803189</cx:pt>
          <cx:pt idx="477">-0.00033545184753680599</cx:pt>
          <cx:pt idx="478">0.0025606289891507302</cx:pt>
          <cx:pt idx="479">0.0024571551438556999</cx:pt>
          <cx:pt idx="480">0.0153407591072394</cx:pt>
          <cx:pt idx="481">0.0074859923654759398</cx:pt>
          <cx:pt idx="482">-0.0070370512021436099</cx:pt>
          <cx:pt idx="483">-0.0092527085499818102</cx:pt>
          <cx:pt idx="484">-0.013778699700455701</cx:pt>
          <cx:pt idx="485">0.00525995872115063</cx:pt>
          <cx:pt idx="486">0.0111030506097578</cx:pt>
          <cx:pt idx="487">0.034547042144904803</cx:pt>
          <cx:pt idx="488">0.040851810650176297</cx:pt>
          <cx:pt idx="489">-0.0093405042255135899</cx:pt>
          <cx:pt idx="490">-0.053115878274953301</cx:pt>
          <cx:pt idx="491">-0.041571330741204997</cx:pt>
          <cx:pt idx="492">0.0438088088869589</cx:pt>
          <cx:pt idx="493">0.038721739102012903</cx:pt>
          <cx:pt idx="494">-0.017882489532900302</cx:pt>
          <cx:pt idx="495">-0.0131499832025661</cx:pt>
          <cx:pt idx="496">-0.020183636645364801</cx:pt>
          <cx:pt idx="497">-0.00078303528467598197</cx:pt>
          <cx:pt idx="498">0.0022580352718696299</cx:pt>
          <cx:pt idx="499">0.025578224751960501</cx:pt>
          <cx:pt idx="500">0.021688731022046399</cx:pt>
          <cx:pt idx="501">0.021516782855347898</cx:pt>
          <cx:pt idx="502">0.0040492813449994501</cx:pt>
          <cx:pt idx="503">0.0027372571340371402</cx:pt>
          <cx:pt idx="504">0.00030984812218220402</cx:pt>
          <cx:pt idx="505">-0.00027773285450155999</cx:pt>
          <cx:pt idx="506">0.00196514833075504</cx:pt>
          <cx:pt idx="507">-0.0060785089945001904</cx:pt>
          <cx:pt idx="508">0.017828545360044901</cx:pt>
          <cx:pt idx="509">0.032597081057982098</cx:pt>
          <cx:pt idx="510">0.038298304690254102</cx:pt>
          <cx:pt idx="511">0.022782178567243901</cx:pt>
          <cx:pt idx="512">0.0125401191925914</cx:pt>
          <cx:pt idx="513">0.015915845385542499</cx:pt>
          <cx:pt idx="514">0.051460722081802399</cx:pt>
          <cx:pt idx="515">0.061448360825294999</cx:pt>
          <cx:pt idx="516">0.058853323621459099</cx:pt>
          <cx:pt idx="517">-0.0059598900263425304</cx:pt>
          <cx:pt idx="518">-0.027095032834280199</cx:pt>
          <cx:pt idx="519">0.024465137113686301</cx:pt>
          <cx:pt idx="520">-0.0020575640512640798</cx:pt>
          <cx:pt idx="521">0.0061163215826189297</cx:pt>
          <cx:pt idx="522">-0.0025944887921961002</cx:pt>
          <cx:pt idx="523">-0.0110485442490014</cx:pt>
          <cx:pt idx="524">0.0056088664038284903</cx:pt>
          <cx:pt idx="525">0.0161800412977515</cx:pt>
          <cx:pt idx="526">0.045134845407849199</cx:pt>
          <cx:pt idx="527">0.049926561827378903</cx:pt>
          <cx:pt idx="528">0.028692734434713901</cx:pt>
          <cx:pt idx="529">0.0086235785964456496</cx:pt>
          <cx:pt idx="530">0.00041410430841242</cx:pt>
          <cx:pt idx="531">0.00022315942927814001</cx:pt>
          <cx:pt idx="532">-0.00057613353903582297</cx:pt>
          <cx:pt idx="533">-0.00178445384759026</cx:pt>
          <cx:pt idx="534">-9.7444997352692998e-05</cx:pt>
          <cx:pt idx="535">-0.016638538086164702</cx:pt>
          <cx:pt idx="536">0.0196152267006354</cx:pt>
          <cx:pt idx="537">0.039467446556781</cx:pt>
          <cx:pt idx="538">0.0284990455461318</cx:pt>
          <cx:pt idx="539">0.039360619797311001</cx:pt>
          <cx:pt idx="540">0.021076455186384301</cx:pt>
          <cx:pt idx="541">0.0165318267521164</cx:pt>
          <cx:pt idx="542">0.079032420021583699</cx:pt>
          <cx:pt idx="543">0.050740392552600301</cx:pt>
          <cx:pt idx="544">0.033033931559430303</cx:pt>
          <cx:pt idx="545">-0.0232180583339518</cx:pt>
          <cx:pt idx="546">-0.0211559403192173</cx:pt>
          <cx:pt idx="547">0.028502235537335399</cx:pt>
          <cx:pt idx="548">-0.0048639581308503096</cx:pt>
          <cx:pt idx="549">0.034751114109332099</cx:pt>
          <cx:pt idx="550">0.0402738888859209</cx:pt>
          <cx:pt idx="551">0.0087058680784498702</cx:pt>
          <cx:pt idx="552">0.0208504311755583</cx:pt>
          <cx:pt idx="553">0.057232678247160398</cx:pt>
          <cx:pt idx="554">0.074960969574659406</cx:pt>
          <cx:pt idx="555">0.052607578562197402</cx:pt>
          <cx:pt idx="556">0.010568976648813899</cx:pt>
          <cx:pt idx="557">-0.0012537334340476801</cx:pt>
          <cx:pt idx="558">0.0041070839644505204</cx:pt>
          <cx:pt idx="559">-0.00036913955951000402</cx:pt>
          <cx:pt idx="560">4.9585224235745803e-05</cx:pt>
          <cx:pt idx="561">0.000409438198089087</cx:pt>
          <cx:pt idx="562">0.0021419265596054802</cx:pt>
          <cx:pt idx="563">-0.00103274533239423</cx:pt>
          <cx:pt idx="564">0.026302625930079201</cx:pt>
          <cx:pt idx="565">0.042621416875848597</cx:pt>
          <cx:pt idx="566">0.030339480326637899</cx:pt>
          <cx:pt idx="567">0.043196459350570801</cx:pt>
          <cx:pt idx="568">0.021684806801659399</cx:pt>
          <cx:pt idx="569">0.0062542674232481804</cx:pt>
          <cx:pt idx="570">0.040249954041661803</cx:pt>
          <cx:pt idx="571">0.021187381361089601</cx:pt>
          <cx:pt idx="572">-0.015559655992599199</cx:pt>
          <cx:pt idx="573">-0.056902807483168998</cx:pt>
          <cx:pt idx="574">-0.034565146607200101</cx:pt>
          <cx:pt idx="575">0.038551610448049903</cx:pt>
          <cx:pt idx="576">-0.00386369354420231</cx:pt>
          <cx:pt idx="577">-0.01469947826671</cx:pt>
          <cx:pt idx="578">0.016481288915933701</cx:pt>
          <cx:pt idx="579">-0.0044356874910335999</cx:pt>
          <cx:pt idx="580">0.045504933443271098</cx:pt>
          <cx:pt idx="581">0.067890996119852304</cx:pt>
          <cx:pt idx="582">0.061602643752088397</cx:pt>
          <cx:pt idx="583">0.0337869133527718</cx:pt>
          <cx:pt idx="584">0.0026988036909428798</cx:pt>
          <cx:pt idx="585">-0.0035334820814345099</cx:pt>
          <cx:pt idx="586">0.0015569987074374699</cx:pt>
          <cx:pt idx="587">0.00033370586314848802</cx:pt>
          <cx:pt idx="588">-0.00027558503134906501</cx:pt>
          <cx:pt idx="589">0.00061120621903659701</cx:pt>
          <cx:pt idx="590">0.0028308760926460601</cx:pt>
          <cx:pt idx="591">0.0062969779150281796</cx:pt>
          <cx:pt idx="592">0.024560620065891499</cx:pt>
          <cx:pt idx="593">0.0151558905299759</cx:pt>
          <cx:pt idx="594">0.032776153321275599</cx:pt>
          <cx:pt idx="595">0.038820179410926699</cx:pt>
          <cx:pt idx="596">0.023028578866734699</cx:pt>
          <cx:pt idx="597">0.0267278293894515</cx:pt>
          <cx:pt idx="598">-0.0017763021304245</cx:pt>
          <cx:pt idx="599">0.012322365201196899</cx:pt>
          <cx:pt idx="600">-0.0020981541623693498</cx:pt>
          <cx:pt idx="601">0.0040782927549524303</cx:pt>
          <cx:pt idx="602">-0.0024460070299643401</cx:pt>
          <cx:pt idx="603">-0.013640206537949</cx:pt>
          <cx:pt idx="604">-0.0395978102313655</cx:pt>
          <cx:pt idx="605">0.0254202951331844</cx:pt>
          <cx:pt idx="606">-0.0076993988396917403</cx:pt>
          <cx:pt idx="607">0.0151552107078311</cx:pt>
          <cx:pt idx="608">0.0170279754912919</cx:pt>
          <cx:pt idx="609">0.017237292242260598</cx:pt>
          <cx:pt idx="610">0.059849080394538498</cx:pt>
          <cx:pt idx="611">0.036832641670360003</cx:pt>
          <cx:pt idx="612">-0.00558514359512531</cx:pt>
          <cx:pt idx="613">-0.0080063783865538408</cx:pt>
          <cx:pt idx="614">0.0027368693508175298</cx:pt>
          <cx:pt idx="615">-5.57525617894228e-05</cx:pt>
          <cx:pt idx="616">0.00039740178693808802</cx:pt>
          <cx:pt idx="617">0.00034575201203674801</cx:pt>
          <cx:pt idx="618">0.00274011078901484</cx:pt>
          <cx:pt idx="619">0.0061212981164121003</cx:pt>
          <cx:pt idx="620">0.014236773212738399</cx:pt>
          <cx:pt idx="621">0.0099553715396789606</cx:pt>
          <cx:pt idx="622">0.023145741293059501</cx:pt>
          <cx:pt idx="623">0.022580570544895501</cx:pt>
          <cx:pt idx="624">0.011749646689843501</cx:pt>
          <cx:pt idx="625">0.018257246108825401</cx:pt>
          <cx:pt idx="626">0.011664695683782001</cx:pt>
          <cx:pt idx="627">0.0320809442308643</cx:pt>
          <cx:pt idx="628">0.029252853970163899</cx:pt>
          <cx:pt idx="629">0.031091622529394201</cx:pt>
          <cx:pt idx="630">-0.010926472577946499</cx:pt>
          <cx:pt idx="631">-0.045609056827361098</cx:pt>
          <cx:pt idx="632">-0.029429088211483899</cx:pt>
          <cx:pt idx="633">-0.016181697334385601</cx:pt>
          <cx:pt idx="634">-0.0098490169706519897</cx:pt>
          <cx:pt idx="635">0.0123347575450197</cx:pt>
          <cx:pt idx="636">0.011737869375472099</cx:pt>
          <cx:pt idx="637">0.012126158574321901</cx:pt>
          <cx:pt idx="638">0.036016372304308701</cx:pt>
          <cx:pt idx="639">0.0124042729832641</cx:pt>
          <cx:pt idx="640">-0.00198098475275367</cx:pt>
          <cx:pt idx="641">-0.0063214427992766397</cx:pt>
          <cx:pt idx="642">-0.0010557633834539801</cx:pt>
          <cx:pt idx="643">-0.00080078039040656999</cx:pt>
          <cx:pt idx="644">0.00025828697460568499</cx:pt>
          <cx:pt idx="645">5.84777535890572e-05</cx:pt>
          <cx:pt idx="646">0.00089825957283867699</cx:pt>
          <cx:pt idx="647">0.0041763998958088897</cx:pt>
          <cx:pt idx="648">-0.0106060275946706</cx:pt>
          <cx:pt idx="649">-0.026538430069761601</cx:pt>
          <cx:pt idx="650">-0.058732273302624899</cx:pt>
          <cx:pt idx="651">-0.034857884003148203</cx:pt>
          <cx:pt idx="652">0.021229845246251201</cx:pt>
          <cx:pt idx="653">0.0145026882032642</cx:pt>
          <cx:pt idx="654">0.020716749835863</cx:pt>
          <cx:pt idx="655">0.037951421308627997</cx:pt>
          <cx:pt idx="656">0.0133989593182481</cx:pt>
          <cx:pt idx="657">0.043869014292734203</cx:pt>
          <cx:pt idx="658">0.0027665601694879401</cx:pt>
          <cx:pt idx="659">-0.0102346192097372</cx:pt>
          <cx:pt idx="660">0.0053494722201969996</cx:pt>
          <cx:pt idx="661">-0.0058305698485500599</cx:pt>
          <cx:pt idx="662">0.042859568573066997</cx:pt>
          <cx:pt idx="663">0.020289882838424499</cx:pt>
          <cx:pt idx="664">0.0228090667865402</cx:pt>
          <cx:pt idx="665">0.033713131381249498</cx:pt>
          <cx:pt idx="666">0.035328574338689099</cx:pt>
          <cx:pt idx="667">0.0153258075007623</cx:pt>
          <cx:pt idx="668">-0.0044777846798497402</cx:pt>
          <cx:pt idx="669">-0.0035983257894932198</cx:pt>
          <cx:pt idx="670">-0.00129463152032789</cx:pt>
          <cx:pt idx="671">-0.00043301812184400301</cx:pt>
          <cx:pt idx="672">-0.00032986802154045701</cx:pt>
          <cx:pt idx="673">-0.00069679126786234503</cx:pt>
          <cx:pt idx="674">-0.00023890933328719199</cx:pt>
          <cx:pt idx="675">-0.00095588514170181495</cx:pt>
          <cx:pt idx="676">-0.021429954596685601</cx:pt>
          <cx:pt idx="677">-0.046652981874009097</cx:pt>
          <cx:pt idx="678">-0.057797853333561702</cx:pt>
          <cx:pt idx="679">-0.047268597932253402</cx:pt>
          <cx:pt idx="680">-0.0157035995231408</cx:pt>
          <cx:pt idx="681">0.0070664307187697697</cx:pt>
          <cx:pt idx="682">0.029845385373768799</cx:pt>
          <cx:pt idx="683">0.037751767309826503</cx:pt>
          <cx:pt idx="684">0.040837753130476197</cx:pt>
          <cx:pt idx="685">0.076692117878493504</cx:pt>
          <cx:pt idx="686">0.067852969404612495</cx:pt>
          <cx:pt idx="687">0.048217974845156802</cx:pt>
          <cx:pt idx="688">0.059939105375469301</cx:pt>
          <cx:pt idx="689">-0.0046109601473966304</cx:pt>
          <cx:pt idx="690">0.026659768475390699</cx:pt>
          <cx:pt idx="691">0.017306058138142701</cx:pt>
          <cx:pt idx="692">0.0129678797360431</cx:pt>
          <cx:pt idx="693">-0.0068598494268957196</cx:pt>
          <cx:pt idx="694">0.0034165365696614699</cx:pt>
          <cx:pt idx="695">0.00398576100662245</cx:pt>
          <cx:pt idx="696">0.0021676782416239402</cx:pt>
          <cx:pt idx="697">0.00328329610846319</cx:pt>
          <cx:pt idx="698">0.00074824413300543903</cx:pt>
          <cx:pt idx="699">-0.00031861631983273601</cx:pt>
          <cx:pt idx="700">0.00018440206887048699</cx:pt>
          <cx:pt idx="701">-0.00054353653152577105</cx:pt>
          <cx:pt idx="702">1.6601969939166001e-05</cx:pt>
          <cx:pt idx="703">-0.0022901019022345702</cx:pt>
          <cx:pt idx="704">-0.016680295333130299</cx:pt>
          <cx:pt idx="705">-0.0295438439595151</cx:pt>
          <cx:pt idx="706">-0.0175342556766452</cx:pt>
          <cx:pt idx="707">-0.026508046611528301</cx:pt>
          <cx:pt idx="708">-0.035305789281049701</cx:pt>
          <cx:pt idx="709">-0.015693115880274201</cx:pt>
          <cx:pt idx="710">0.012882595470326099</cx:pt>
          <cx:pt idx="711">-0.020405516157831701</cx:pt>
          <cx:pt idx="712">-0.037275278353190403</cx:pt>
          <cx:pt idx="713">0.0071181765429575699</cx:pt>
          <cx:pt idx="714">0.0378244086686544</cx:pt>
          <cx:pt idx="715">0.027830191099465499</cx:pt>
          <cx:pt idx="716">0.020229032565745</cx:pt>
          <cx:pt idx="717">0.0139408489341422</cx:pt>
          <cx:pt idx="718">0.0054224391698576404</cx:pt>
          <cx:pt idx="719">0.0073472329163844297</cx:pt>
          <cx:pt idx="720">0.0040391368283221301</cx:pt>
          <cx:pt idx="721">-0.0057948753098942801</cx:pt>
          <cx:pt idx="722">-0.0099535470381703697</cx:pt>
          <cx:pt idx="723">-0.0031253728923091402</cx:pt>
          <cx:pt idx="724">-0.00157097166821374</cx:pt>
          <cx:pt idx="725">0.000111614314702292</cx:pt>
          <cx:pt idx="726">0.00058970354003934399</cx:pt>
          <cx:pt idx="727">-0.000309417899212993</cx:pt>
          <cx:pt idx="728">0.00031890052031800298</cx:pt>
          <cx:pt idx="729">0.00020125057803548901</cx:pt>
          <cx:pt idx="730">0.000430219461709114</cx:pt>
          <cx:pt idx="731">-0.000321344350596796</cx:pt>
          <cx:pt idx="732">0.0018965913859381801</cx:pt>
          <cx:pt idx="733">0.0041514731137772204</cx:pt>
          <cx:pt idx="734">0.0025638705101280398</cx:pt>
          <cx:pt idx="735">-0.0051199295713541702</cx:pt>
          <cx:pt idx="736">-0.0147522601519643</cx:pt>
          <cx:pt idx="737">-0.012162756337537601</cx:pt>
          <cx:pt idx="738">-0.0095681231263077399</cx:pt>
          <cx:pt idx="739">-0.0015289855430461699</cx:pt>
          <cx:pt idx="740">0.00326366403608017</cx:pt>
          <cx:pt idx="741">0.0071718041362321197</cx:pt>
          <cx:pt idx="742">0.00712881268478172</cx:pt>
          <cx:pt idx="743">-0.0176832073924513</cx:pt>
          <cx:pt idx="744">-0.0026304642532462199</cx:pt>
          <cx:pt idx="745">-0.0011641314001198499</cx:pt>
          <cx:pt idx="746">-0.0023429285925688301</cx:pt>
          <cx:pt idx="747">-0.0080175936172113896</cx:pt>
          <cx:pt idx="748">0.00062695000518064696</cx:pt>
          <cx:pt idx="749">-7.4139981267377998e-05</cx:pt>
          <cx:pt idx="750">-0.0051805915950899704</cx:pt>
          <cx:pt idx="751">0.00083183975617139797</cx:pt>
          <cx:pt idx="752">0.00037782172851901597</cx:pt>
          <cx:pt idx="753">0.00016208630831292999</cx:pt>
          <cx:pt idx="754">-0.00020567980973672199</cx:pt>
          <cx:pt idx="755">-0.000102473388471821</cx:pt>
          <cx:pt idx="756">0.00063542541400146105</cx:pt>
          <cx:pt idx="757">0.0010831904939289101</cx:pt>
          <cx:pt idx="758">-0.00053318280761638901</cx:pt>
          <cx:pt idx="759">0.0006539581509979</cx:pt>
          <cx:pt idx="760">-0.00050448627713012696</cx:pt>
          <cx:pt idx="761">0.00016240318594766201</cx:pt>
          <cx:pt idx="762">-0.00025270797594988402</cx:pt>
          <cx:pt idx="763">-0.00047016183794477398</cx:pt>
          <cx:pt idx="764">-0.00181941745963792</cx:pt>
          <cx:pt idx="765">-0.0013313212365139201</cx:pt>
          <cx:pt idx="766">-0.00091965547849723198</cx:pt>
          <cx:pt idx="767">-0.00035536227171120699</cx:pt>
          <cx:pt idx="768">-0.00061294918555199402</cx:pt>
          <cx:pt idx="769">-0.0031240783302778998</cx:pt>
          <cx:pt idx="770">0.00099142659643983795</cx:pt>
          <cx:pt idx="771">-0.0026721177329944701</cx:pt>
          <cx:pt idx="772">-0.0050995907159649403</cx:pt>
          <cx:pt idx="773">-0.0058604209849116304</cx:pt>
          <cx:pt idx="774">-0.0049541248542662297</cx:pt>
          <cx:pt idx="775">0.0031771243324882998</cx:pt>
          <cx:pt idx="776">0.0013812362481139301</cx:pt>
          <cx:pt idx="777">-0.0031871669333069599</cx:pt>
          <cx:pt idx="778">-0.0068563689902328903</cx:pt>
          <cx:pt idx="779">-0.00121591595262478</cx:pt>
          <cx:pt idx="780">1.5198799535271e-05</cx:pt>
          <cx:pt idx="781">-0.00041339563511622903</cx:pt>
          <cx:pt idx="782">0.00026321744089877701</cx:pt>
          <cx:pt idx="783">-0.000192446898719368</cx:pt>
          <cx:pt idx="784">-0.0022530321775605226</cx:pt>
          <cx:pt idx="785">0.0011504098409939624</cx:pt>
          <cx:pt idx="786">-0.00062359661295487004</cx:pt>
          <cx:pt idx="787">-0.0059431291927510002</cx:pt>
          <cx:pt idx="788">-0.010168833432091275</cx:pt>
          <cx:pt idx="789">-0.0015178885366969974</cx:pt>
          <cx:pt idx="790">-0.00078630876467940497</cx:pt>
          <cx:pt idx="791">-0.0094194019516398251</cx:pt>
          <cx:pt idx="792">-0.011630663522168475</cx:pt>
          <cx:pt idx="793">-0.010027780159129401</cx:pt>
          <cx:pt idx="794">-0.001097845896920755</cx:pt>
          <cx:pt idx="795">-0.0074839032955548003</cx:pt>
          <cx:pt idx="796">0.0085219475906317</cx:pt>
          <cx:pt idx="797">-0.0010400279610744525</cx:pt>
          <cx:pt idx="798">-0.0050643858648671998</cx:pt>
          <cx:pt idx="799">0.0046150403634283499</cx:pt>
          <cx:pt idx="800">-0.0056422175628141249</cx:pt>
          <cx:pt idx="801">-0.014151411241753925</cx:pt>
          <cx:pt idx="802">-0.0016990136173594675</cx:pt>
          <cx:pt idx="803">0.0004004595647679075</cx:pt>
          <cx:pt idx="804">-0.0022439623780069876</cx:pt>
          <cx:pt idx="805">-0.00064145566114607753</cx:pt>
          <cx:pt idx="806">-2.0626070851774601e-05</cx:pt>
          <cx:pt idx="807">-0.00029899737984601999</cx:pt>
          <cx:pt idx="808">-0.00011835318862055</cx:pt>
          <cx:pt idx="809">0.00017269751304024275</cx:pt>
          <cx:pt idx="810">-0.00010647521982069751</cx:pt>
          <cx:pt idx="811">-0.00034762852152397749</cx:pt>
          <cx:pt idx="812">-0.001375841090270105</cx:pt>
          <cx:pt idx="813">0.00068510896777270499</cx:pt>
          <cx:pt idx="814">-0.003459122111398</cx:pt>
          <cx:pt idx="815">-0.001289607189593725</cx:pt>
          <cx:pt idx="816">-0.010423316805585101</cx:pt>
          <cx:pt idx="817">-0.0089091123024453503</cx:pt>
          <cx:pt idx="818">-0.003955291183787</cx:pt>
          <cx:pt idx="819">-0.0046828148602332002</cx:pt>
          <cx:pt idx="820">-0.0073680357031898503</cx:pt>
          <cx:pt idx="821">-0.0022105749020185474</cx:pt>
          <cx:pt idx="822">0.01290049911158875</cx:pt>
          <cx:pt idx="823">0.0055161077979984001</cx:pt>
          <cx:pt idx="824">0.0024152447822224552</cx:pt>
          <cx:pt idx="825">0.010089591600909826</cx:pt>
          <cx:pt idx="826">-0.00041347770930679498</cx:pt>
          <cx:pt idx="827">0.0034686946086422499</cx:pt>
          <cx:pt idx="828">0.0062978260241157496</cx:pt>
          <cx:pt idx="829">-0.0050184558854658497</cx:pt>
          <cx:pt idx="830">0.0015499422088513851</cx:pt>
          <cx:pt idx="831">-0.0010098927244145725</cx:pt>
          <cx:pt idx="832">-0.0044214755536737746</cx:pt>
          <cx:pt idx="833">-0.0025726702432245499</cx:pt>
          <cx:pt idx="834">-0.0001096922868352995</cx:pt>
          <cx:pt idx="835">0.0011562125216637075</cx:pt>
          <cx:pt idx="836">0.000263697059568395</cx:pt>
          <cx:pt idx="837">3.700449913601375e-05</cx:pt>
          <cx:pt idx="838">-0.00059950072853635255</cx:pt>
          <cx:pt idx="839">-0.00043339357688961498</cx:pt>
          <cx:pt idx="840">-0.00036660757553162748</cx:pt>
          <cx:pt idx="841">-0.003573275966218775</cx:pt>
          <cx:pt idx="842">-0.0041247960127731497</cx:pt>
          <cx:pt idx="843">-0.0035239914026486499</cx:pt>
          <cx:pt idx="844">-0.01205686512972525</cx:pt>
          <cx:pt idx="845">-0.0045436151984949748</cx:pt>
          <cx:pt idx="846">0.0056526411931181499</cx:pt>
          <cx:pt idx="847">0.00372087549774685</cx:pt>
          <cx:pt idx="848">-0.0021285346565688926</cx:pt>
          <cx:pt idx="849">0.001715387264336085</cx:pt>
          <cx:pt idx="850">0.0092890327299849258</cx:pt>
          <cx:pt idx="851">0.001914214641369945</cx:pt>
          <cx:pt idx="852">-0.0041306049261745246</cx:pt>
          <cx:pt idx="853">-0.0073744042555387752</cx:pt>
          <cx:pt idx="854">-0.0041567407157036248</cx:pt>
          <cx:pt idx="855">-0.00367906924941075</cx:pt>
          <cx:pt idx="856">0.0003994341079521225</cx:pt>
          <cx:pt idx="857">0.00932558839665335</cx:pt>
          <cx:pt idx="858">0.0014864689332245401</cx:pt>
          <cx:pt idx="859">0.00061244557496117999</cx:pt>
          <cx:pt idx="860">0.0053822862418081751</cx:pt>
          <cx:pt idx="861">0.0025713906185930498</cx:pt>
          <cx:pt idx="862">-0.0011286838437898925</cx:pt>
          <cx:pt idx="863">-0.0010421151865343549</cx:pt>
          <cx:pt idx="864">-0.0025308928776044252</cx:pt>
          <cx:pt idx="865">1.172577564611595e-05</cx:pt>
          <cx:pt idx="866">-0.00064560861209724246</cx:pt>
          <cx:pt idx="867">-0.0016261852322187449</cx:pt>
          <cx:pt idx="868">-0.00062082809135825497</cx:pt>
          <cx:pt idx="869">-0.0038081466939996751</cx:pt>
          <cx:pt idx="870">0.00073289614752944745</cx:pt>
          <cx:pt idx="871">0.0052669100874944003</cx:pt>
          <cx:pt idx="872">0.0033764189752320752</cx:pt>
          <cx:pt idx="873">0.0038548682947087249</cx:pt>
          <cx:pt idx="874">0.0097969158090539504</cx:pt>
          <cx:pt idx="875">0.0025023562492730248</cx:pt>
          <cx:pt idx="876">0.0025682879056649999</cx:pt>
          <cx:pt idx="877">0.0013780576960494299</cx:pt>
          <cx:pt idx="878">-0.0053226271067902996</cx:pt>
          <cx:pt idx="879">0.0045444028183555998</cx:pt>
          <cx:pt idx="880">-0.015762533019473099</cx:pt>
          <cx:pt idx="881">-0.0096223540661986746</cx:pt>
          <cx:pt idx="882">-0.0074483832133115501</cx:pt>
          <cx:pt idx="883">0.0005757974207359725</cx:pt>
          <cx:pt idx="884">-0.0022530321775605226</cx:pt>
          <cx:pt idx="885">0.0011504098409939624</cx:pt>
          <cx:pt idx="886">-0.00062359661295487004</cx:pt>
          <cx:pt idx="887">-0.0059431291927510002</cx:pt>
          <cx:pt idx="888">-0.010168833432091275</cx:pt>
          <cx:pt idx="889">-0.0015178885366969974</cx:pt>
          <cx:pt idx="890">-0.00078630876467940497</cx:pt>
          <cx:pt idx="891">-0.0094194019516398251</cx:pt>
          <cx:pt idx="892">-0.011630663522168475</cx:pt>
          <cx:pt idx="893">-0.010027780159129401</cx:pt>
          <cx:pt idx="894">-0.001097845896920755</cx:pt>
          <cx:pt idx="895">-0.0074839032955548003</cx:pt>
          <cx:pt idx="896">0.0085219475906317</cx:pt>
          <cx:pt idx="897">-0.0010400279610744525</cx:pt>
          <cx:pt idx="898">-0.0050643858648671998</cx:pt>
          <cx:pt idx="899">0.0046150403634283499</cx:pt>
          <cx:pt idx="900">-0.0056422175628141249</cx:pt>
          <cx:pt idx="901">-0.014151411241753925</cx:pt>
          <cx:pt idx="902">-0.0016990136173594675</cx:pt>
          <cx:pt idx="903">0.0004004595647679075</cx:pt>
          <cx:pt idx="904">-0.0022439623780069876</cx:pt>
          <cx:pt idx="905">-0.00064145566114607753</cx:pt>
          <cx:pt idx="906">-2.0626070851774601e-05</cx:pt>
          <cx:pt idx="907">-0.00029899737984601999</cx:pt>
          <cx:pt idx="908">-0.00011835318862055</cx:pt>
          <cx:pt idx="909">0.00017269751304024275</cx:pt>
          <cx:pt idx="910">-0.00010647521982069751</cx:pt>
          <cx:pt idx="911">-0.00034762852152397749</cx:pt>
          <cx:pt idx="912">-0.001375841090270105</cx:pt>
          <cx:pt idx="913">0.00068510896777270499</cx:pt>
          <cx:pt idx="914">-0.003459122111398</cx:pt>
          <cx:pt idx="915">-0.001289607189593725</cx:pt>
          <cx:pt idx="916">-0.010423316805585101</cx:pt>
          <cx:pt idx="917">-0.0089091123024453503</cx:pt>
          <cx:pt idx="918">-0.003955291183787</cx:pt>
          <cx:pt idx="919">-0.0046828148602332002</cx:pt>
          <cx:pt idx="920">-0.0073680357031898503</cx:pt>
          <cx:pt idx="921">-0.0022105749020185474</cx:pt>
          <cx:pt idx="922">0.01290049911158875</cx:pt>
          <cx:pt idx="923">0.0055161077979984001</cx:pt>
          <cx:pt idx="924">0.0024152447822224552</cx:pt>
          <cx:pt idx="925">0.010089591600909826</cx:pt>
          <cx:pt idx="926">-0.00041347770930679498</cx:pt>
          <cx:pt idx="927">0.0034686946086422499</cx:pt>
          <cx:pt idx="928">0.0062978260241157496</cx:pt>
          <cx:pt idx="929">-0.0050184558854658497</cx:pt>
          <cx:pt idx="930">0.0015499422088513851</cx:pt>
          <cx:pt idx="931">-0.0010098927244145725</cx:pt>
          <cx:pt idx="932">-0.0044214755536737746</cx:pt>
          <cx:pt idx="933">-0.0025726702432245499</cx:pt>
          <cx:pt idx="934">-0.0001096922868352995</cx:pt>
          <cx:pt idx="935">0.0011562125216637075</cx:pt>
          <cx:pt idx="936">0.000263697059568395</cx:pt>
          <cx:pt idx="937">3.700449913601375e-05</cx:pt>
          <cx:pt idx="938">-0.00059950072853635255</cx:pt>
          <cx:pt idx="939">-0.00043339357688961498</cx:pt>
          <cx:pt idx="940">-0.00036660757553162748</cx:pt>
          <cx:pt idx="941">-0.003573275966218775</cx:pt>
          <cx:pt idx="942">-0.0041247960127731497</cx:pt>
          <cx:pt idx="943">-0.0035239914026486499</cx:pt>
          <cx:pt idx="944">-0.01205686512972525</cx:pt>
          <cx:pt idx="945">-0.0045436151984949748</cx:pt>
          <cx:pt idx="946">0.0056526411931181499</cx:pt>
          <cx:pt idx="947">0.00372087549774685</cx:pt>
          <cx:pt idx="948">-0.0021285346565688926</cx:pt>
          <cx:pt idx="949">0.001715387264336085</cx:pt>
          <cx:pt idx="950">0.0092890327299849258</cx:pt>
          <cx:pt idx="951">0.001914214641369945</cx:pt>
          <cx:pt idx="952">-0.0041306049261745246</cx:pt>
          <cx:pt idx="953">-0.0073744042555387752</cx:pt>
          <cx:pt idx="954">-0.0041567407157036248</cx:pt>
          <cx:pt idx="955">-0.00367906924941075</cx:pt>
          <cx:pt idx="956">0.0003994341079521225</cx:pt>
          <cx:pt idx="957">0.00932558839665335</cx:pt>
          <cx:pt idx="958">0.0014864689332245401</cx:pt>
          <cx:pt idx="959">0.00061244557496117999</cx:pt>
          <cx:pt idx="960">0.0053822862418081751</cx:pt>
          <cx:pt idx="961">0.0025713906185930498</cx:pt>
          <cx:pt idx="962">-0.0011286838437898925</cx:pt>
          <cx:pt idx="963">-0.0010421151865343549</cx:pt>
          <cx:pt idx="964">-0.0025308928776044252</cx:pt>
          <cx:pt idx="965">1.172577564611595e-05</cx:pt>
          <cx:pt idx="966">-0.00064560861209724246</cx:pt>
          <cx:pt idx="967">-0.0016261852322187449</cx:pt>
          <cx:pt idx="968">-0.00062082809135825497</cx:pt>
          <cx:pt idx="969">-0.0038081466939996751</cx:pt>
          <cx:pt idx="970">0.00073289614752944745</cx:pt>
          <cx:pt idx="971">0.0052669100874944003</cx:pt>
          <cx:pt idx="972">0.0033764189752320752</cx:pt>
          <cx:pt idx="973">0.0038548682947087249</cx:pt>
          <cx:pt idx="974">0.0097969158090539504</cx:pt>
          <cx:pt idx="975">0.0025023562492730248</cx:pt>
          <cx:pt idx="976">0.0025682879056649999</cx:pt>
          <cx:pt idx="977">0.0013780576960494299</cx:pt>
          <cx:pt idx="978">-0.0053226271067902996</cx:pt>
          <cx:pt idx="979">0.0045444028183555998</cx:pt>
          <cx:pt idx="980">-0.015762533019473099</cx:pt>
          <cx:pt idx="981">-0.0096223540661986746</cx:pt>
          <cx:pt idx="982">-0.0074483832133115501</cx:pt>
          <cx:pt idx="983">0.0005757974207359725</cx:pt>
          <cx:pt idx="984">-0.0022530321775605226</cx:pt>
          <cx:pt idx="985">0.0011504098409939624</cx:pt>
          <cx:pt idx="986">-0.00062359661295487004</cx:pt>
          <cx:pt idx="987">-0.0059431291927510002</cx:pt>
          <cx:pt idx="988">-0.010168833432091275</cx:pt>
          <cx:pt idx="989">-0.0015178885366969974</cx:pt>
          <cx:pt idx="990">-0.00078630876467940497</cx:pt>
          <cx:pt idx="991">-0.0094194019516398251</cx:pt>
          <cx:pt idx="992">-0.011630663522168475</cx:pt>
          <cx:pt idx="993">-0.010027780159129401</cx:pt>
          <cx:pt idx="994">-0.001097845896920755</cx:pt>
          <cx:pt idx="995">-0.0074839032955548003</cx:pt>
          <cx:pt idx="996">0.0085219475906317</cx:pt>
          <cx:pt idx="997">-0.0010400279610744525</cx:pt>
          <cx:pt idx="998">-0.0050643858648671998</cx:pt>
          <cx:pt idx="999">0.0046150403634283499</cx:pt>
          <cx:pt idx="1000">-0.0056422175628141249</cx:pt>
          <cx:pt idx="1001">-0.014151411241753925</cx:pt>
          <cx:pt idx="1002">-0.0016990136173594675</cx:pt>
          <cx:pt idx="1003">0.0004004595647679075</cx:pt>
          <cx:pt idx="1004">-0.0022439623780069876</cx:pt>
          <cx:pt idx="1005">-0.00064145566114607753</cx:pt>
          <cx:pt idx="1006">-2.0626070851774601e-05</cx:pt>
          <cx:pt idx="1007">-0.00029899737984601999</cx:pt>
          <cx:pt idx="1008">-0.00011835318862055</cx:pt>
          <cx:pt idx="1009">0.00017269751304024275</cx:pt>
          <cx:pt idx="1010">-0.00010647521982069751</cx:pt>
          <cx:pt idx="1011">-0.00034762852152397749</cx:pt>
          <cx:pt idx="1012">-0.001375841090270105</cx:pt>
          <cx:pt idx="1013">0.00068510896777270499</cx:pt>
          <cx:pt idx="1014">-0.003459122111398</cx:pt>
          <cx:pt idx="1015">-0.001289607189593725</cx:pt>
          <cx:pt idx="1016">-0.010423316805585101</cx:pt>
          <cx:pt idx="1017">-0.0089091123024453503</cx:pt>
          <cx:pt idx="1018">-0.003955291183787</cx:pt>
          <cx:pt idx="1019">-0.0046828148602332002</cx:pt>
          <cx:pt idx="1020">-0.0073680357031898503</cx:pt>
          <cx:pt idx="1021">-0.0022105749020185474</cx:pt>
          <cx:pt idx="1022">0.01290049911158875</cx:pt>
          <cx:pt idx="1023">0.0055161077979984001</cx:pt>
          <cx:pt idx="1024">0.0024152447822224552</cx:pt>
          <cx:pt idx="1025">0.010089591600909826</cx:pt>
          <cx:pt idx="1026">-0.00041347770930679498</cx:pt>
          <cx:pt idx="1027">0.0034686946086422499</cx:pt>
          <cx:pt idx="1028">0.0062978260241157496</cx:pt>
          <cx:pt idx="1029">-0.0050184558854658497</cx:pt>
          <cx:pt idx="1030">0.0015499422088513851</cx:pt>
          <cx:pt idx="1031">-0.0010098927244145725</cx:pt>
          <cx:pt idx="1032">-0.0044214755536737746</cx:pt>
          <cx:pt idx="1033">-0.0025726702432245499</cx:pt>
          <cx:pt idx="1034">-0.0001096922868352995</cx:pt>
          <cx:pt idx="1035">0.0011562125216637075</cx:pt>
          <cx:pt idx="1036">0.000263697059568395</cx:pt>
          <cx:pt idx="1037">3.700449913601375e-05</cx:pt>
          <cx:pt idx="1038">-0.00059950072853635255</cx:pt>
          <cx:pt idx="1039">-0.00043339357688961498</cx:pt>
          <cx:pt idx="1040">-0.00036660757553162748</cx:pt>
          <cx:pt idx="1041">-0.003573275966218775</cx:pt>
          <cx:pt idx="1042">-0.0041247960127731497</cx:pt>
          <cx:pt idx="1043">-0.0035239914026486499</cx:pt>
          <cx:pt idx="1044">-0.01205686512972525</cx:pt>
          <cx:pt idx="1045">-0.0045436151984949748</cx:pt>
          <cx:pt idx="1046">0.0056526411931181499</cx:pt>
          <cx:pt idx="1047">0.00372087549774685</cx:pt>
          <cx:pt idx="1048">-0.0021285346565688926</cx:pt>
          <cx:pt idx="1049">0.001715387264336085</cx:pt>
          <cx:pt idx="1050">0.0092890327299849258</cx:pt>
          <cx:pt idx="1051">0.001914214641369945</cx:pt>
          <cx:pt idx="1052">-0.0041306049261745246</cx:pt>
          <cx:pt idx="1053">-0.0073744042555387752</cx:pt>
          <cx:pt idx="1054">-0.0041567407157036248</cx:pt>
          <cx:pt idx="1055">-0.00367906924941075</cx:pt>
          <cx:pt idx="1056">0.0003994341079521225</cx:pt>
          <cx:pt idx="1057">0.00932558839665335</cx:pt>
          <cx:pt idx="1058">0.0014864689332245401</cx:pt>
          <cx:pt idx="1059">0.00061244557496117999</cx:pt>
          <cx:pt idx="1060">0.0053822862418081751</cx:pt>
          <cx:pt idx="1061">0.0025713906185930498</cx:pt>
          <cx:pt idx="1062">-0.0011286838437898925</cx:pt>
          <cx:pt idx="1063">-0.0010421151865343549</cx:pt>
          <cx:pt idx="1064">-0.0025308928776044252</cx:pt>
          <cx:pt idx="1065">1.172577564611595e-05</cx:pt>
          <cx:pt idx="1066">-0.00064560861209724246</cx:pt>
          <cx:pt idx="1067">-0.0016261852322187449</cx:pt>
          <cx:pt idx="1068">-0.00062082809135825497</cx:pt>
          <cx:pt idx="1069">-0.0038081466939996751</cx:pt>
          <cx:pt idx="1070">0.00073289614752944745</cx:pt>
          <cx:pt idx="1071">0.0052669100874944003</cx:pt>
          <cx:pt idx="1072">0.0033764189752320752</cx:pt>
          <cx:pt idx="1073">0.0038548682947087249</cx:pt>
          <cx:pt idx="1074">0.0097969158090539504</cx:pt>
          <cx:pt idx="1075">0.0025023562492730248</cx:pt>
          <cx:pt idx="1076">0.0025682879056649999</cx:pt>
          <cx:pt idx="1077">0.0013780576960494299</cx:pt>
          <cx:pt idx="1078">-0.0053226271067902996</cx:pt>
          <cx:pt idx="1079">0.0045444028183555998</cx:pt>
          <cx:pt idx="1080">-0.015762533019473099</cx:pt>
          <cx:pt idx="1081">-0.0096223540661986746</cx:pt>
          <cx:pt idx="1082">-0.0074483832133115501</cx:pt>
          <cx:pt idx="1083">0.0005757974207359725</cx:pt>
        </cx:lvl>
      </cx:numDim>
    </cx:data>
    <cx:data id="177">
      <cx:numDim type="val">
        <cx:f>Sheet2!$FV$1:$FV$1084</cx:f>
        <cx:lvl ptCount="1084" formatCode="G/通用格式">
          <cx:pt idx="0">-0.00051124211356129402</cx:pt>
          <cx:pt idx="1">0.00021595427719702</cx:pt>
          <cx:pt idx="2">-0.00020860661765926199</cx:pt>
          <cx:pt idx="3">0.00013181821250472301</cx:pt>
          <cx:pt idx="4">9.1773276301408894e-05</cx:pt>
          <cx:pt idx="5">0.000201336572444176</cx:pt>
          <cx:pt idx="6">0.00020980429896818</cx:pt>
          <cx:pt idx="7">0.00045882545713266099</cx:pt>
          <cx:pt idx="8">-0.00061779215075260304</cx:pt>
          <cx:pt idx="9">-0.000176925876198746</cx:pt>
          <cx:pt idx="10">-0.000230971464812344</cx:pt>
          <cx:pt idx="11">0.00014946167700230801</cx:pt>
          <cx:pt idx="12">-0.000236320696678659</cx:pt>
          <cx:pt idx="13">0.00027677335092205602</cx:pt>
          <cx:pt idx="14">-0.00035143163268494098</cx:pt>
          <cx:pt idx="15">0.00065040132557984704</cx:pt>
          <cx:pt idx="16">0.00047319225275854298</cx:pt>
          <cx:pt idx="17">0.00037947158582222801</cx:pt>
          <cx:pt idx="18">-0.000415664317145447</cx:pt>
          <cx:pt idx="19">-0.000111271550269015</cx:pt>
          <cx:pt idx="20">-0.00046304264719280699</cx:pt>
          <cx:pt idx="21">-0.00091115091070145598</cx:pt>
          <cx:pt idx="22">0.00015650542281298699</cx:pt>
          <cx:pt idx="23">-0.00023252215275903899</cx:pt>
          <cx:pt idx="24">-0.000174105028998631</cx:pt>
          <cx:pt idx="25">0.000289135042732591</cx:pt>
          <cx:pt idx="26">-0.00058046504007352702</cx:pt>
          <cx:pt idx="27">-0.000162410511299007</cx:pt>
          <cx:pt idx="28">-9.1930936895701695e-05</cx:pt>
          <cx:pt idx="29">-6.0961920200704597e-05</cx:pt>
          <cx:pt idx="30">-0.00016796944222565599</cx:pt>
          <cx:pt idx="31">-0.00030745094331428201</cx:pt>
          <cx:pt idx="32">0.000190375563909473</cx:pt>
          <cx:pt idx="33">0.00037304572588134198</cx:pt>
          <cx:pt idx="34">-0.0042672538695774399</cx:pt>
          <cx:pt idx="35">-0.0083958741605868106</cx:pt>
          <cx:pt idx="36">-0.0059707014036617396</cx:pt>
          <cx:pt idx="37">-0.0028922998509448199</cx:pt>
          <cx:pt idx="38">-0.0021147708370669702</cx:pt>
          <cx:pt idx="39">-0.0031943684106743998</cx:pt>
          <cx:pt idx="40">-0.0063417010884192796</cx:pt>
          <cx:pt idx="41">-0.00433724041280699</cx:pt>
          <cx:pt idx="42">-0.000291927668094337</cx:pt>
          <cx:pt idx="43">-0.0045165744464617996</cx:pt>
          <cx:pt idx="44">-0.00058149051327851002</cx:pt>
          <cx:pt idx="45">-0.0029298075959640602</cx:pt>
          <cx:pt idx="46">-0.0025925349922099601</cx:pt>
          <cx:pt idx="47">-0.0040010195657381098</cx:pt>
          <cx:pt idx="48">-0.0024739462507683101</cx:pt>
          <cx:pt idx="49">-0.0023701903968061499</cx:pt>
          <cx:pt idx="50">-0.0012902567482082901</cx:pt>
          <cx:pt idx="51">-0.00075023504703181098</cx:pt>
          <cx:pt idx="52">-1.4354063333910101e-05</cx:pt>
          <cx:pt idx="53">-3.9995363613304802e-05</cx:pt>
          <cx:pt idx="54">-0.00046732447682286301</cx:pt>
          <cx:pt idx="55">-0.0012721663605935101</cx:pt>
          <cx:pt idx="56">0.000208414820591989</cx:pt>
          <cx:pt idx="57">0.000108222052610513</cx:pt>
          <cx:pt idx="58">-9.4653896369110302e-05</cx:pt>
          <cx:pt idx="59">0.00017090832393324801</cx:pt>
          <cx:pt idx="60">-0.00052955845167208403</cx:pt>
          <cx:pt idx="61">4.7550403587928597e-05</cx:pt>
          <cx:pt idx="62">-0.0040367927363273003</cx:pt>
          <cx:pt idx="63">-0.0127080012519586</cx:pt>
          <cx:pt idx="64">-0.0130626421084325</cx:pt>
          <cx:pt idx="65">-0.010287456987159301</cx:pt>
          <cx:pt idx="66">-0.0176935751277504</cx:pt>
          <cx:pt idx="67">-0.0212097092647624</cx:pt>
          <cx:pt idx="68">-0.0274363146893979</cx:pt>
          <cx:pt idx="69">-0.028495895371704601</cx:pt>
          <cx:pt idx="70">-0.026378708345015801</cx:pt>
          <cx:pt idx="71">-0.026572603951195501</cx:pt>
          <cx:pt idx="72">-0.018276104366302101</cx:pt>
          <cx:pt idx="73">-0.0143139682478651</cx:pt>
          <cx:pt idx="74">-0.0177373308129136</cx:pt>
          <cx:pt idx="75">-0.011454680767644601</cx:pt>
          <cx:pt idx="76">-0.0060424358898710498</cx:pt>
          <cx:pt idx="77">-0.0069236638119094199</cx:pt>
          <cx:pt idx="78">-0.0054161052373177298</cx:pt>
          <cx:pt idx="79">-0.0017117083230120101</cx:pt>
          <cx:pt idx="80">-7.9526143062378205e-06</cx:pt>
          <cx:pt idx="81">0.00027214315877065301</cx:pt>
          <cx:pt idx="82">0.00060528357901339298</cx:pt>
          <cx:pt idx="83">-0.000629191888149316</cx:pt>
          <cx:pt idx="84">0.00068747987302976096</cx:pt>
          <cx:pt idx="85">-0.000704504877274169</cx:pt>
          <cx:pt idx="86">-0.00020958340146351399</cx:pt>
          <cx:pt idx="87">-0.00092994094398025603</cx:pt>
          <cx:pt idx="88">-0.00085198413961884195</cx:pt>
          <cx:pt idx="89">-0.0017257871033326501</cx:pt>
          <cx:pt idx="90">-0.0077228996168484604</cx:pt>
          <cx:pt idx="91">-0.017338234437249599</cx:pt>
          <cx:pt idx="92">-0.024700518289745399</cx:pt>
          <cx:pt idx="93">-0.0276444114626807</cx:pt>
          <cx:pt idx="94">-0.029049924936007401</cx:pt>
          <cx:pt idx="95">-0.033878052811277301</cx:pt>
          <cx:pt idx="96">-0.054450959393107401</cx:pt>
          <cx:pt idx="97">-0.086283250785980203</cx:pt>
          <cx:pt idx="98">-0.068026513055349402</cx:pt>
          <cx:pt idx="99">-0.0413058611180456</cx:pt>
          <cx:pt idx="100">-0.026392000166594601</cx:pt>
          <cx:pt idx="101">-0.027410664022757499</cx:pt>
          <cx:pt idx="102">-0.033411268066297503</cx:pt>
          <cx:pt idx="103">-0.0160237767444684</cx:pt>
          <cx:pt idx="104">-0.00728405129743069</cx:pt>
          <cx:pt idx="105">-0.0025020691736431801</cx:pt>
          <cx:pt idx="106">0.0017318670522210001</cx:pt>
          <cx:pt idx="107">0.00167359667223362</cx:pt>
          <cx:pt idx="108">-0.00046027635902603202</cx:pt>
          <cx:pt idx="109">0.00051761294982559001</cx:pt>
          <cx:pt idx="110">4.63432407135741e-05</cx:pt>
          <cx:pt idx="111">-7.6301278194581995e-05</cx:pt>
          <cx:pt idx="112">-1.2393436413418e-05</cx:pt>
          <cx:pt idx="113">3.7579536302842e-05</cx:pt>
          <cx:pt idx="114">-0.00061202029652666695</cx:pt>
          <cx:pt idx="115">0.00047553114226611502</cx:pt>
          <cx:pt idx="116">0.001199322718289</cx:pt>
          <cx:pt idx="117">-0.010180225088322999</cx:pt>
          <cx:pt idx="118">-0.020297907787377601</cx:pt>
          <cx:pt idx="119">-0.0165147074707661</cx:pt>
          <cx:pt idx="120">-0.0251237627342875</cx:pt>
          <cx:pt idx="121">-0.038630972510904901</cx:pt>
          <cx:pt idx="122">-0.039904312046940199</cx:pt>
          <cx:pt idx="123">-0.036249006376495398</cx:pt>
          <cx:pt idx="124">-0.047008346386739598</cx:pt>
          <cx:pt idx="125">-0.069679902652677497</cx:pt>
          <cx:pt idx="126">-0.078412191517646404</cx:pt>
          <cx:pt idx="127">-0.052412332451451701</cx:pt>
          <cx:pt idx="128">-0.020673241354563401</cx:pt>
          <cx:pt idx="129">0.0040174816567708199</cx:pt>
          <cx:pt idx="130">-0.0086846161726347806</cx:pt>
          <cx:pt idx="131">-0.0191908805834155</cx:pt>
          <cx:pt idx="132">0.00056475709226031</cx:pt>
          <cx:pt idx="133">0.0050546902985392798</cx:pt>
          <cx:pt idx="134">0.0070786906730220898</cx:pt>
          <cx:pt idx="135">0.0193874546751664</cx:pt>
          <cx:pt idx="136">0.015998304141538799</cx:pt>
          <cx:pt idx="137">0.0038273044317585899</cx:pt>
          <cx:pt idx="138">-0.00073579246379213</cx:pt>
          <cx:pt idx="139">0.000243702740754634</cx:pt>
          <cx:pt idx="140">-0.00028108861628702698</cx:pt>
          <cx:pt idx="141">-0.00077809010557350897</cx:pt>
          <cx:pt idx="142">-0.000228735446768293</cx:pt>
          <cx:pt idx="143">-0.0017837337606061701</cx:pt>
          <cx:pt idx="144">-0.0027951949877537698</cx:pt>
          <cx:pt idx="145">-0.0030291296867129801</cx:pt>
          <cx:pt idx="146">-0.018012500971748599</cx:pt>
          <cx:pt idx="147">-0.021833332948213401</cx:pt>
          <cx:pt idx="148">-0.018979346165318801</cx:pt>
          <cx:pt idx="149">-0.031228561424164501</cx:pt>
          <cx:pt idx="150">-0.046758572729007797</cx:pt>
          <cx:pt idx="151">0.0013570052874751399</cx:pt>
          <cx:pt idx="152">0.00025152441570569099</cx:pt>
          <cx:pt idx="153">0.00038860837015286098</cx:pt>
          <cx:pt idx="154">-0.0034866409172227102</cx:pt>
          <cx:pt idx="155">-0.021670815332840401</cx:pt>
          <cx:pt idx="156">-0.033815094937173898</cx:pt>
          <cx:pt idx="157">0.0020982387545610999</cx:pt>
          <cx:pt idx="158">0.026291823643919798</cx:pt>
          <cx:pt idx="159">-0.0267751886977333</cx:pt>
          <cx:pt idx="160">-0.00153600852597442</cx:pt>
          <cx:pt idx="161">-0.00532971397538536</cx:pt>
          <cx:pt idx="162">-0.0110735423630152</cx:pt>
          <cx:pt idx="163">0.0096978024296341305</cx:pt>
          <cx:pt idx="164">0.0087092065409709093</cx:pt>
          <cx:pt idx="165">0.00097825791567418205</cx:pt>
          <cx:pt idx="166">-0.0011839894522296601</cx:pt>
          <cx:pt idx="167">4.5045209244933697e-05</cx:pt>
          <cx:pt idx="168">-6.5172951026870094e-05</cx:pt>
          <cx:pt idx="169">0.00045985342653572902</cx:pt>
          <cx:pt idx="170">0.00032619142499811898</cx:pt>
          <cx:pt idx="171">-0.0039288787257357998</cx:pt>
          <cx:pt idx="172">-0.0078473693601212296</cx:pt>
          <cx:pt idx="173">-0.016251851214274301</cx:pt>
          <cx:pt idx="174">-0.020709388832059202</cx:pt>
          <cx:pt idx="175">-0.023510090704901902</cx:pt>
          <cx:pt idx="176">-0.0144603116095072</cx:pt>
          <cx:pt idx="177">0.0045024335353629503</cx:pt>
          <cx:pt idx="178">0.00018260257572484399</cx:pt>
          <cx:pt idx="179">0.0203900589839872</cx:pt>
          <cx:pt idx="180">0.025239588418971899</cx:pt>
          <cx:pt idx="181">0.068500698771409199</cx:pt>
          <cx:pt idx="182">0.074656382754815995</cx:pt>
          <cx:pt idx="183">0.092558079517988098</cx:pt>
          <cx:pt idx="184">0.099896896480417899</cx:pt>
          <cx:pt idx="185">0.10148270505486801</cx:pt>
          <cx:pt idx="186">0.051922453782878498</cx:pt>
          <cx:pt idx="187">0.013572714651938199</cx:pt>
          <cx:pt idx="188">0.0068182785624008799</cx:pt>
          <cx:pt idx="189">0.00065564681262474795</cx:pt>
          <cx:pt idx="190">-0.024083931994988601</cx:pt>
          <cx:pt idx="191">0.0084761606601520094</cx:pt>
          <cx:pt idx="192">-0.0106489187286986</cx:pt>
          <cx:pt idx="193">-0.0082141876753511495</cx:pt>
          <cx:pt idx="194">-0.00115498462891249</cx:pt>
          <cx:pt idx="195">-0.000234517221588972</cx:pt>
          <cx:pt idx="196">-0.00072868700147107998</cx:pt>
          <cx:pt idx="197">-0.00098639869679259897</cx:pt>
          <cx:pt idx="198">0.00261549666565724</cx:pt>
          <cx:pt idx="199">0.00037221646892000751</cx:pt>
          <cx:pt idx="200">-0.0068192836278406247</cx:pt>
          <cx:pt idx="201">-0.010948811760035575</cx:pt>
          <cx:pt idx="202">-0.0083079578877852493</cx:pt>
          <cx:pt idx="203">-0.015189632793080551</cx:pt>
          <cx:pt idx="204">-0.0059305983378617746</cx:pt>
          <cx:pt idx="205">0.0042740501297910249</cx:pt>
          <cx:pt idx="206">0.0013624755794844074</cx:pt>
          <cx:pt idx="207">0.01287413650253145</cx:pt>
          <cx:pt idx="208">0.021187958443246373</cx:pt>
          <cx:pt idx="209">0.026556630804860249</cx:pt>
          <cx:pt idx="210">0.013391986737586375</cx:pt>
          <cx:pt idx="211">0.014856955949691251</cx:pt>
          <cx:pt idx="212">0.018016953341163225</cx:pt>
          <cx:pt idx="213">0.020007944996308352</cx:pt>
          <cx:pt idx="214">0.0084445029789512998</cx:pt>
          <cx:pt idx="215">0.0028794551858957749</cx:pt>
          <cx:pt idx="216">0.00093589715810004498</cx:pt>
          <cx:pt idx="217">-0.0065417286924449253</cx:pt>
          <cx:pt idx="218">-0.012798041422248749</cx:pt>
          <cx:pt idx="219">-0.0062468467787746501</cx:pt>
          <cx:pt idx="220">-0.0049770320999530998</cx:pt>
          <cx:pt idx="221">-0.0040815592897853253</cx:pt>
          <cx:pt idx="222">-0.00048104177612730747</cx:pt>
          <cx:pt idx="223">-0.00014286024760774876</cx:pt>
          <cx:pt idx="224">-0.00041735239587888502</cx:pt>
          <cx:pt idx="225">8.1166663618344997e-05</cx:pt>
          <cx:pt idx="226">0.00063533477668738995</cx:pt>
          <cx:pt idx="227">0.00046513900189861749</cx:pt>
          <cx:pt idx="228">-0.0059259160983785751</cx:pt>
          <cx:pt idx="229">-0.011212983017916751</cx:pt>
          <cx:pt idx="230">-0.0090010270305484006</cx:pt>
          <cx:pt idx="231">-0.015546323206349974</cx:pt>
          <cx:pt idx="232">0.0078156607423537743</cx:pt>
          <cx:pt idx="233">0.0030919481610888252</cx:pt>
          <cx:pt idx="234">0.0052867887885750496</cx:pt>
          <cx:pt idx="235">0.022164791822626474</cx:pt>
          <cx:pt idx="236">0.012538229947221525</cx:pt>
          <cx:pt idx="237">0.0081961872351041503</cx:pt>
          <cx:pt idx="238">0.000975964228140175</cx:pt>
          <cx:pt idx="239">0.00048551140156803002</cx:pt>
          <cx:pt idx="240">0.0025079896566921251</cx:pt>
          <cx:pt idx="241">-0.002714497150444225</cx:pt>
          <cx:pt idx="242">0.012464761740505426</cx:pt>
          <cx:pt idx="243">0.0034298668675590248</cx:pt>
          <cx:pt idx="244">-0.0054547216150776746</cx:pt>
          <cx:pt idx="245">-0.0066993468043626001</cx:pt>
          <cx:pt idx="246">-0.013415988163428649</cx:pt>
          <cx:pt idx="247">-0.018263557774085074</cx:pt>
          <cx:pt idx="248">-0.0089349556197566259</cx:pt>
          <cx:pt idx="249">-0.0060799082474508248</cx:pt>
          <cx:pt idx="250">-0.00070844048845406502</cx:pt>
          <cx:pt idx="251">7.6510365417030007e-05</cx:pt>
          <cx:pt idx="252">4.4417807483768752e-05</cx:pt>
          <cx:pt idx="253">-5.7911105741730498e-05</cx:pt>
          <cx:pt idx="254">0.00072546034620557748</cx:pt>
          <cx:pt idx="255">0.00079046248307073502</cx:pt>
          <cx:pt idx="256">-0.00827151032220645</cx:pt>
          <cx:pt idx="257">-0.0098828788545337748</cx:pt>
          <cx:pt idx="258">-0.0044325638440370248</cx:pt>
          <cx:pt idx="259">-0.013253012070555525</cx:pt>
          <cx:pt idx="260">0.00037290670755386001</cx:pt>
          <cx:pt idx="261">0.0086498437629743252</cx:pt>
          <cx:pt idx="262">0.00893832334181505</cx:pt>
          <cx:pt idx="263">0.0058294904854243003</cx:pt>
          <cx:pt idx="264">0.0049619678008183251</cx:pt>
          <cx:pt idx="265">0.0056472122287482751</cx:pt>
          <cx:pt idx="266">0.0030030912404415749</cx:pt>
          <cx:pt idx="267">-0.00183687243935665</cx:pt>
          <cx:pt idx="268">-0.0039601402665301504</cx:pt>
          <cx:pt idx="269">0.0051007751265222997</cx:pt>
          <cx:pt idx="270">0.015749828421851225</cx:pt>
          <cx:pt idx="271">0.0094989340017040992</cx:pt>
          <cx:pt idx="272">0.0082603824787024008</cx:pt>
          <cx:pt idx="273">-0.0037008580898463001</cx:pt>
          <cx:pt idx="274">-0.0081271005435732992</cx:pt>
          <cx:pt idx="275">-0.018948493386669998</cx:pt>
          <cx:pt idx="276">-0.017242762398494774</cx:pt>
          <cx:pt idx="277">-0.0091094310735654258</cx:pt>
          <cx:pt idx="278">-0.00130524832109336</cx:pt>
          <cx:pt idx="279">0.0012029928652606426</cx:pt>
          <cx:pt idx="280">9.0914300727729005e-05</cx:pt>
          <cx:pt idx="281">0.00020104441378495099</cx:pt>
          <cx:pt idx="282">0.00081992273908420004</cx:pt>
          <cx:pt idx="283">-0.0003003054547308875</cx:pt>
          <cx:pt idx="284">-0.0071628213150871003</cx:pt>
          <cx:pt idx="285">-0.0061422678209580002</cx:pt>
          <cx:pt idx="286">-0.0059010833102834748</cx:pt>
          <cx:pt idx="287">-0.0059877792365202751</cx:pt>
          <cx:pt idx="288">0.0013187305497684276</cx:pt>
          <cx:pt idx="289">0.010700502905711526</cx:pt>
          <cx:pt idx="290">-0.0066377884432597001</cx:pt>
          <cx:pt idx="291">-0.014120215282999825</cx:pt>
          <cx:pt idx="292">0.0017646681972508876</cx:pt>
          <cx:pt idx="293">0.0011770012751244176</cx:pt>
          <cx:pt idx="294">0.00097204196642468245</cx:pt>
          <cx:pt idx="295">-0.0054830069613916498</cx:pt>
          <cx:pt idx="296">0.00022583014987358476</cx:pt>
          <cx:pt idx="297">-0.0049944900842329</cx:pt>
          <cx:pt idx="298">0.006125114360365975</cx:pt>
          <cx:pt idx="299">0.050290397211418501</cx:pt>
          <cx:pt idx="300">0.022232446382183298</cx:pt>
          <cx:pt idx="301">-0.031574465685407803</cx:pt>
          <cx:pt idx="302">-0.032793460249665403</cx:pt>
          <cx:pt idx="303">-0.052489031629599302</cx:pt>
          <cx:pt idx="304">-0.064219676287277705</cx:pt>
          <cx:pt idx="305">-0.0269296025448925</cx:pt>
          <cx:pt idx="306">-0.0094736686335816292</cx:pt>
          <cx:pt idx="307">0.00137014057780096</cx:pt>
          <cx:pt idx="308">0.00062124257040232502</cx:pt>
          <cx:pt idx="309">0.000146520295747613</cx:pt>
          <cx:pt idx="310">0.0036627487127964499</cx:pt>
          <cx:pt idx="311">-0.0042619900393070396</cx:pt>
          <cx:pt idx="312">-0.013601255820303099</cx:pt>
          <cx:pt idx="313">-0.0030003273897267601</cx:pt>
          <cx:pt idx="314">0.019388237834161</cx:pt>
          <cx:pt idx="315">0.021271248908229099</cx:pt>
          <cx:pt idx="316">0.045482467754449397</cx:pt>
          <cx:pt idx="317">0.0374902142855148</cx:pt>
          <cx:pt idx="318">-0.0092101054244062997</cx:pt>
          <cx:pt idx="319">0.0072865908339534002</cx:pt>
          <cx:pt idx="320">0.067557685484348401</cx:pt>
          <cx:pt idx="321">0.0067490183276415899</cx:pt>
          <cx:pt idx="322">0.0065854305074034497</cx:pt>
          <cx:pt idx="323">-0.0035253436815994902</cx:pt>
          <cx:pt idx="324">0.0069400563550275698</cx:pt>
          <cx:pt idx="325">-0.0016193122818239499</cx:pt>
          <cx:pt idx="326">0.0042735891090166303</cx:pt>
          <cx:pt idx="327">0.034277046709741903</cx:pt>
          <cx:pt idx="328">0.035384945674547197</cx:pt>
          <cx:pt idx="329">0.011523178898821601</cx:pt>
          <cx:pt idx="330">-0.0076280789941450301</cx:pt>
          <cx:pt idx="331">-0.064154364551116796</cx:pt>
          <cx:pt idx="332">-0.062129048295130503</cx:pt>
          <cx:pt idx="333">-0.0273479567507341</cx:pt>
          <cx:pt idx="334">-0.0071572936518817703</cx:pt>
          <cx:pt idx="335">-4.0845183761996599e-05</cx:pt>
          <cx:pt idx="336">-0.00030672871862543702</cx:pt>
          <cx:pt idx="337">0.0010008461687368499</cx:pt>
          <cx:pt idx="338">0.00214380193366098</cx:pt>
          <cx:pt idx="339">-0.0069804808670756099</cx:pt>
          <cx:pt idx="340">0.023855805074545398</cx:pt>
          <cx:pt idx="341">0.032500820405621397</cx:pt>
          <cx:pt idx="342">0.0246059352282978</cx:pt>
          <cx:pt idx="343">0.0096490639047313292</cx:pt>
          <cx:pt idx="344">0.011024467526673999</cx:pt>
          <cx:pt idx="345">-0.024843963416883299</cx:pt>
          <cx:pt idx="346">-0.039590624761254703</cx:pt>
          <cx:pt idx="347">0.0011369315577296501</cx:pt>
          <cx:pt idx="348">-0.0054137650193923203</cx:pt>
          <cx:pt idx="349">0.0056178685277650797</cx:pt>
          <cx:pt idx="350">-0.0030523119451787801</cx:pt>
          <cx:pt idx="351">0.043605613921563799</cx:pt>
          <cx:pt idx="352">-0.0014656448690979599</cx:pt>
          <cx:pt idx="353">-0.027763727782035001</cx:pt>
          <cx:pt idx="354">0.0045656641303573799</cx:pt>
          <cx:pt idx="355">0.0277555976014764</cx:pt>
          <cx:pt idx="356">0.0093761529183379998</cx:pt>
          <cx:pt idx="357">0.035932509716684297</cx:pt>
          <cx:pt idx="358">0.0112602912618412</cx:pt>
          <cx:pt idx="359">-0.038019528350533502</cx:pt>
          <cx:pt idx="360">-0.075477679296007905</cx:pt>
          <cx:pt idx="361">-0.021929170813124999</cx:pt>
          <cx:pt idx="362">-0.0055453118793014197</cx:pt>
          <cx:pt idx="363">-0.00093846510859683105</cx:pt>
          <cx:pt idx="364">-0.00016343451559593301</cx:pt>
          <cx:pt idx="365">0.00066133673073462298</cx:pt>
          <cx:pt idx="366">0.0009867199615892859</cx:pt>
          <cx:pt idx="367">-0.0070573378428977797</cx:pt>
          <cx:pt idx="368">0.046909335846529801</cx:pt>
          <cx:pt idx="369">0.032605993900048001</cx:pt>
          <cx:pt idx="370">0.0063293742893473998</cx:pt>
          <cx:pt idx="371">0.038040476709448198</cx:pt>
          <cx:pt idx="372">0.0373456536857757</cx:pt>
          <cx:pt idx="373">-0.0305880878939674</cx:pt>
          <cx:pt idx="374">-0.015570876495065099</cx:pt>
          <cx:pt idx="375">-0.0253961277055854</cx:pt>
          <cx:pt idx="376">-0.0061843866579768701</cx:pt>
          <cx:pt idx="377">-0.0086903145727985701</cx:pt>
          <cx:pt idx="378">0.021064325406082499</cx:pt>
          <cx:pt idx="379">0.0455990690770346</cx:pt>
          <cx:pt idx="380">0.0258979599322391</cx:pt>
          <cx:pt idx="381">-0.0133474839385163</cx:pt>
          <cx:pt idx="382">-0.0113775779715963</cx:pt>
          <cx:pt idx="383">0.0045829563227103099</cx:pt>
          <cx:pt idx="384">0.036118741006265602</cx:pt>
          <cx:pt idx="385">0.050406433115707999</cx:pt>
          <cx:pt idx="386">0.017830376241036699</cx:pt>
          <cx:pt idx="387">-0.055725726884362899</cx:pt>
          <cx:pt idx="388">-0.081000781823090603</cx:pt>
          <cx:pt idx="389">-0.020386584319506702</cx:pt>
          <cx:pt idx="390">-0.0078904050627677993</cx:pt>
          <cx:pt idx="391">-0.00068470247534485498</cx:pt>
          <cx:pt idx="392">-0.00062102030284332996</cx:pt>
          <cx:pt idx="393">0.00067441813168379395</cx:pt>
          <cx:pt idx="394">0.000299234028583587</cx:pt>
          <cx:pt idx="395">0.0076325466426460601</cx:pt>
          <cx:pt idx="396">0.053233268078375001</cx:pt>
          <cx:pt idx="397">0.021998010979724099</cx:pt>
          <cx:pt idx="398">0.0301724113921399</cx:pt>
          <cx:pt idx="399">0.063812204142078804</cx:pt>
          <cx:pt idx="400">0.0212789024023218</cx:pt>
          <cx:pt idx="401">-0.035506956122327599</cx:pt>
          <cx:pt idx="402">-0.041533243543689098</cx:pt>
          <cx:pt idx="403">-0.0255778140656398</cx:pt>
          <cx:pt idx="404">-0.0123450250552689</cx:pt>
          <cx:pt idx="405">-0.0056276434338604501</cx:pt>
          <cx:pt idx="406">-0.016317431604209402</cx:pt>
          <cx:pt idx="407">0.019045618216177802</cx:pt>
          <cx:pt idx="408">0.00200883415339466</cx:pt>
          <cx:pt idx="409">-0.021196818243632998</cx:pt>
          <cx:pt idx="410">-0.0105706868862653</cx:pt>
          <cx:pt idx="411">0.051991620951698299</cx:pt>
          <cx:pt idx="412">0.063856193388642402</cx:pt>
          <cx:pt idx="413">0.0146968410950182</cx:pt>
          <cx:pt idx="414">-0.0136131146093664</cx:pt>
          <cx:pt idx="415">-0.081136365898684296</cx:pt>
          <cx:pt idx="416">-0.072110408685541194</cx:pt>
          <cx:pt idx="417">-0.019980843265614501</cx:pt>
          <cx:pt idx="418">-0.0070035331107638999</cx:pt>
          <cx:pt idx="419">0.00030816297380600503</cx:pt>
          <cx:pt idx="420">-0.00060032413621507997</cx:pt>
          <cx:pt idx="421">-0.000665288649242828</cx:pt>
          <cx:pt idx="422">-0.00184250780381652</cx:pt>
          <cx:pt idx="423">0.012235856364278101</cx:pt>
          <cx:pt idx="424">0.046123417949922398</cx:pt>
          <cx:pt idx="425">0.026610804754154699</cx:pt>
          <cx:pt idx="426">0.018677356985873798</cx:pt>
          <cx:pt idx="427">0.0022783178998832098</cx:pt>
          <cx:pt idx="428">0.0049618704983124002</cx:pt>
          <cx:pt idx="429">-0.017484394572748699</cx:pt>
          <cx:pt idx="430">0.0104470678782009</cx:pt>
          <cx:pt idx="431">0.0061977715832666697</cx:pt>
          <cx:pt idx="432">-0.041712893107420997</cx:pt>
          <cx:pt idx="433">-0.027080838901189098</cx:pt>
          <cx:pt idx="434">-0.016989357665251101</cx:pt>
          <cx:pt idx="435">0.043636870856722902</cx:pt>
          <cx:pt idx="436">0.032476248956336398</cx:pt>
          <cx:pt idx="437">0.047298829553968399</cx:pt>
          <cx:pt idx="438">0.037697086464207198</cx:pt>
          <cx:pt idx="439">0.042665476365372698</cx:pt>
          <cx:pt idx="440">0.0181884535610955</cx:pt>
          <cx:pt idx="441">-0.0086700889829712299</cx:pt>
          <cx:pt idx="442">-0.0152941305138135</cx:pt>
          <cx:pt idx="443">-0.058169517156523499</cx:pt>
          <cx:pt idx="444">-0.060152946050610598</cx:pt>
          <cx:pt idx="445">-0.030711799434309399</cx:pt>
          <cx:pt idx="446">-0.0048537936092306602</cx:pt>
          <cx:pt idx="447">-0.0012454139062757501</cx:pt>
          <cx:pt idx="448">0.0012483064173732</cx:pt>
          <cx:pt idx="449">-0.00041827993287359898</cx:pt>
          <cx:pt idx="450">-0.00191096865299208</cx:pt>
          <cx:pt idx="451">0.00043322462668361598</cx:pt>
          <cx:pt idx="452">0.015743658964165901</cx:pt>
          <cx:pt idx="453">0.024724321503003101</cx:pt>
          <cx:pt idx="454">0.0014425355423969301</cx:pt>
          <cx:pt idx="455">-0.017006764002993401</cx:pt>
          <cx:pt idx="456">0.0082714025199109396</cx:pt>
          <cx:pt idx="457">0.000238027756428219</cx:pt>
          <cx:pt idx="458">0.024093533149277799</cx:pt>
          <cx:pt idx="459">0.022887658083863099</cx:pt>
          <cx:pt idx="460">0.020234169147949101</cx:pt>
          <cx:pt idx="461">0.0136001629200437</cx:pt>
          <cx:pt idx="462">-0.0390770090456279</cx:pt>
          <cx:pt idx="463">0.024920991440936201</cx:pt>
          <cx:pt idx="464">0.042840781154638602</cx:pt>
          <cx:pt idx="465">0.075857857671199305</cx:pt>
          <cx:pt idx="466">0.041288708831799199</cx:pt>
          <cx:pt idx="467">-0.0078920193725138602</cx:pt>
          <cx:pt idx="468">0.022484335739523</cx:pt>
          <cx:pt idx="469">-0.019868677891443799</cx:pt>
          <cx:pt idx="470">-0.0195878094825369</cx:pt>
          <cx:pt idx="471">-0.062933237120127203</cx:pt>
          <cx:pt idx="472">-0.060209395807783297</cx:pt>
          <cx:pt idx="473">-0.030724335760872901</cx:pt>
          <cx:pt idx="474">-0.0058800888868449702</cx:pt>
          <cx:pt idx="475">-0.00038552086344395699</cx:pt>
          <cx:pt idx="476">0.00061831512256573103</cx:pt>
          <cx:pt idx="477">0.00075970716037913595</cx:pt>
          <cx:pt idx="478">-0.0038470374085164999</cx:pt>
          <cx:pt idx="479">-0.014611001913052901</cx:pt>
          <cx:pt idx="480">-0.0152083667179844</cx:pt>
          <cx:pt idx="481">-0.0052782496849524303</cx:pt>
          <cx:pt idx="482">-0.021174754422076999</cx:pt>
          <cx:pt idx="483">-0.019381587876527401</cx:pt>
          <cx:pt idx="484">0.051550208773534098</cx:pt>
          <cx:pt idx="485">0.067148517805731195</cx:pt>
          <cx:pt idx="486">0.061389684933280897</cx:pt>
          <cx:pt idx="487">0.018364366461014001</cx:pt>
          <cx:pt idx="488">0.017457423481824701</cx:pt>
          <cx:pt idx="489">0.018634287237608699</cx:pt>
          <cx:pt idx="490">-0.0134011111416855</cx:pt>
          <cx:pt idx="491">0.068326532285516703</cx:pt>
          <cx:pt idx="492">0.065196624085325894</cx:pt>
          <cx:pt idx="493">0.058353539188124699</cx:pt>
          <cx:pt idx="494">0.0062086779498156204</cx:pt>
          <cx:pt idx="495">-0.034661307371225698</cx:pt>
          <cx:pt idx="496">-0.029823149446348202</cx:pt>
          <cx:pt idx="497">-0.034314300740358898</cx:pt>
          <cx:pt idx="498">-0.028342226802606001</cx:pt>
          <cx:pt idx="499">-0.059760531218501597</cx:pt>
          <cx:pt idx="500">-0.053521261319551899</cx:pt>
          <cx:pt idx="501">-0.024353368520720401</cx:pt>
          <cx:pt idx="502">-0.0022282120646858398</cx:pt>
          <cx:pt idx="503">0.00098183467073715202</cx:pt>
          <cx:pt idx="504">-0.00051250235922850899</cx:pt>
          <cx:pt idx="505">-0.000392954715524003</cx:pt>
          <cx:pt idx="506">-0.0023470526343607901</cx:pt>
          <cx:pt idx="507">-0.025306913248770501</cx:pt>
          <cx:pt idx="508">-0.0307516069621547</cx:pt>
          <cx:pt idx="509">-0.023180488652185902</cx:pt>
          <cx:pt idx="510">-0.011787823388999299</cx:pt>
          <cx:pt idx="511">-0.012217892664208099</cx:pt>
          <cx:pt idx="512">0.053056359486870999</cx:pt>
          <cx:pt idx="513">0.037772618541503503</cx:pt>
          <cx:pt idx="514">0.039847034248772402</cx:pt>
          <cx:pt idx="515">0.062686988427706106</cx:pt>
          <cx:pt idx="516">0.0118408890363769</cx:pt>
          <cx:pt idx="517">0.020193331495494699</cx:pt>
          <cx:pt idx="518">0.0419689949330544</cx:pt>
          <cx:pt idx="519">0.0378755847226903</cx:pt>
          <cx:pt idx="520">0.0488354042405768</cx:pt>
          <cx:pt idx="521">0.027525714619469201</cx:pt>
          <cx:pt idx="522">-0.00025316992562400201</cx:pt>
          <cx:pt idx="523">-0.0020546034124045601</cx:pt>
          <cx:pt idx="524">-0.0209399906594929</cx:pt>
          <cx:pt idx="525">-0.0139914127079095</cx:pt>
          <cx:pt idx="526">-0.036988623468871398</cx:pt>
          <cx:pt idx="527">-0.068138953195455307</cx:pt>
          <cx:pt idx="528">-0.0620692820908023</cx:pt>
          <cx:pt idx="529">-0.023718272119233299</cx:pt>
          <cx:pt idx="530">0.00067660299302098</cx:pt>
          <cx:pt idx="531">-0.00039919684219794798</cx:pt>
          <cx:pt idx="532">-0.00028434281487214002</cx:pt>
          <cx:pt idx="533">-0.00051840777455582001</cx:pt>
          <cx:pt idx="534">-0.00173206920214821</cx:pt>
          <cx:pt idx="535">-0.019367828663781901</cx:pt>
          <cx:pt idx="536">-0.029132990055658899</cx:pt>
          <cx:pt idx="537">-0.032909026928603799</cx:pt>
          <cx:pt idx="538">-0.029092081078441901</cx:pt>
          <cx:pt idx="539">-0.014644583989978499</cx:pt>
          <cx:pt idx="540">0.0102662152965889</cx:pt>
          <cx:pt idx="541">-0.00924018235897223</cx:pt>
          <cx:pt idx="542">0.00342573929418117</cx:pt>
          <cx:pt idx="543">0.016840939818179301</cx:pt>
          <cx:pt idx="544">0.0036461623195600899</cx:pt>
          <cx:pt idx="545">-0.032851371769581902</cx:pt>
          <cx:pt idx="546">0.020742197100905101</cx:pt>
          <cx:pt idx="547">0.0028946875967097601</cx:pt>
          <cx:pt idx="548">0.0306376018836572</cx:pt>
          <cx:pt idx="549">0.0218854288265499</cx:pt>
          <cx:pt idx="550">0.030833224607226099</cx:pt>
          <cx:pt idx="551">0.0063472265562243297</cx:pt>
          <cx:pt idx="552">-0.019056419310628601</cx:pt>
          <cx:pt idx="553">-0.030042261424725401</cx:pt>
          <cx:pt idx="554">-0.043152983103132002</cx:pt>
          <cx:pt idx="555">-0.047358258530543297</cx:pt>
          <cx:pt idx="556">-0.0374868521420548</cx:pt>
          <cx:pt idx="557">-0.0196203810261932</cx:pt>
          <cx:pt idx="558">-0.00085458719415623901</cx:pt>
          <cx:pt idx="559">0.00073227439518123202</cx:pt>
          <cx:pt idx="560">4.8867501595682902e-05</cx:pt>
          <cx:pt idx="561">0.00036947159087664098</cx:pt>
          <cx:pt idx="562">-0.0022178045264928501</cx:pt>
          <cx:pt idx="563">-0.019048991611620599</cx:pt>
          <cx:pt idx="564">-0.0324475438613877</cx:pt>
          <cx:pt idx="565">-0.051058726727730201</cx:pt>
          <cx:pt idx="566">-0.063710415458543598</cx:pt>
          <cx:pt idx="567">-0.050012593061268498</cx:pt>
          <cx:pt idx="568">-0.0131548335421727</cx:pt>
          <cx:pt idx="569">-0.054689134684282298</cx:pt>
          <cx:pt idx="570">-0.067516326715495095</cx:pt>
          <cx:pt idx="571">-0.086726774098129497</cx:pt>
          <cx:pt idx="572">-0.096433955047034003</cx:pt>
          <cx:pt idx="573">-0.028278136281865401</cx:pt>
          <cx:pt idx="574">-0.0354897877402644</cx:pt>
          <cx:pt idx="575">-0.070874159930412101</cx:pt>
          <cx:pt idx="576">0.024968220401765499</cx:pt>
          <cx:pt idx="577">0.00414664146312178</cx:pt>
          <cx:pt idx="578">-0.038688385693201703</cx:pt>
          <cx:pt idx="579">-0.033443724924351499</cx:pt>
          <cx:pt idx="580">-0.042456679567442</cx:pt>
          <cx:pt idx="581">-0.035398856805015998</cx:pt>
          <cx:pt idx="582">-0.031800173092123303</cx:pt>
          <cx:pt idx="583">-0.025761745453148601</cx:pt>
          <cx:pt idx="584">-0.0062254552691626596</cx:pt>
          <cx:pt idx="585">-0.0072200945573278096</cx:pt>
          <cx:pt idx="586">-0.00094341030527346004</cx:pt>
          <cx:pt idx="587">0.00018752070305956201</cx:pt>
          <cx:pt idx="588">0.00025592869200818398</cx:pt>
          <cx:pt idx="589">-0.00043379572413685497</cx:pt>
          <cx:pt idx="590">-0.0028640791741128598</cx:pt>
          <cx:pt idx="591">-0.0195679475857704</cx:pt>
          <cx:pt idx="592">-0.027044396192288499</cx:pt>
          <cx:pt idx="593">-0.0302986502171643</cx:pt>
          <cx:pt idx="594">-0.0435406066687321</cx:pt>
          <cx:pt idx="595">-0.049958128739339899</cx:pt>
          <cx:pt idx="596">-0.032961545268305699</cx:pt>
          <cx:pt idx="597">-0.051246897706104598</cx:pt>
          <cx:pt idx="598">-0.0499277704845719</cx:pt>
          <cx:pt idx="599">-0.0706526550911247</cx:pt>
          <cx:pt idx="600">-0.0415422608521498</cx:pt>
          <cx:pt idx="601">-0.044048245453373998</cx:pt>
          <cx:pt idx="602">-0.041781652686342201</cx:pt>
          <cx:pt idx="603">-0.066629706887654003</cx:pt>
          <cx:pt idx="604">-0.0193024895562697</cx:pt>
          <cx:pt idx="605">-0.058647594879806697</cx:pt>
          <cx:pt idx="606">-0.065463373704911704</cx:pt>
          <cx:pt idx="607">-0.061073373063107401</cx:pt>
          <cx:pt idx="608">-0.0401927923957376</cx:pt>
          <cx:pt idx="609">-0.0140348327867996</cx:pt>
          <cx:pt idx="610">-0.030681142008107901</cx:pt>
          <cx:pt idx="611">-0.018641606780267099</cx:pt>
          <cx:pt idx="612">-0.0062864522157728498</cx:pt>
          <cx:pt idx="613">-0.0106114029007541</cx:pt>
          <cx:pt idx="614">-0.0049123780066157099</cx:pt>
          <cx:pt idx="615">-0.00041893403770481403</cx:pt>
          <cx:pt idx="616">-0.00035233069061896499</cx:pt>
          <cx:pt idx="617">-0.000121570614525063</cx:pt>
          <cx:pt idx="618">-0.0037391729912313902</cx:pt>
          <cx:pt idx="619">-0.0091531784186463395</cx:pt>
          <cx:pt idx="620">-0.017250249568137099</cx:pt>
          <cx:pt idx="621">-0.0213958922776071</cx:pt>
          <cx:pt idx="622">-0.017312446788642102</cx:pt>
          <cx:pt idx="623">-0.035242702558052501</cx:pt>
          <cx:pt idx="624">-0.034058280595683499</cx:pt>
          <cx:pt idx="625">-0.064119889955842294</cx:pt>
          <cx:pt idx="626">-0.0141553544698747</cx:pt>
          <cx:pt idx="627">0.0068275976292768601</cx:pt>
          <cx:pt idx="628">0.021894155241610098</cx:pt>
          <cx:pt idx="629">-0.047878808978212201</cx:pt>
          <cx:pt idx="630">-0.0292156258203751</cx:pt>
          <cx:pt idx="631">-0.110440561962331</cx:pt>
          <cx:pt idx="632">-0.0956119421707326</cx:pt>
          <cx:pt idx="633">-0.12355542017146499</cx:pt>
          <cx:pt idx="634">-0.103283207344096</cx:pt>
          <cx:pt idx="635">-0.077280119181798598</cx:pt>
          <cx:pt idx="636">-0.0255767542538742</cx:pt>
          <cx:pt idx="637">-0.018507477872192001</cx:pt>
          <cx:pt idx="638">-0.00116032446750163</cx:pt>
          <cx:pt idx="639">-0.0015608595031848199</cx:pt>
          <cx:pt idx="640">0.00029146222600788898</cx:pt>
          <cx:pt idx="641">-0.00198478391692478</cx:pt>
          <cx:pt idx="642">-0.00040566361590001199</cx:pt>
          <cx:pt idx="643">-0.00050540491959066998</cx:pt>
          <cx:pt idx="644">0.00076516896781761998</cx:pt>
          <cx:pt idx="645">-0.00031507019572040698</cx:pt>
          <cx:pt idx="646">-0.0026539409243430301</cx:pt>
          <cx:pt idx="647">-0.0039998855284903998</cx:pt>
          <cx:pt idx="648">-0.0096865664743104093</cx:pt>
          <cx:pt idx="649">-0.0024459982048720399</cx:pt>
          <cx:pt idx="650">0.0066665651857262601</cx:pt>
          <cx:pt idx="651">0.0069146532943515802</cx:pt>
          <cx:pt idx="652">-0.00178020701891681</cx:pt>
          <cx:pt idx="653">-0.072172949369519401</cx:pt>
          <cx:pt idx="654">-0.0305262957751532</cx:pt>
          <cx:pt idx="655">0.033684532155516499</cx:pt>
          <cx:pt idx="656">0.021307294605424101</cx:pt>
          <cx:pt idx="657">-0.047608819363500997</cx:pt>
          <cx:pt idx="658">-0.071089369555935603</cx:pt>
          <cx:pt idx="659">-0.075803573372917599</cx:pt>
          <cx:pt idx="660">-0.075827077724352501</cx:pt>
          <cx:pt idx="661">-0.083527937271347996</cx:pt>
          <cx:pt idx="662">-0.084114190528501304</cx:pt>
          <cx:pt idx="663">-0.055952357299230301</cx:pt>
          <cx:pt idx="664">-0.00098263649284734806</cx:pt>
          <cx:pt idx="665">0.0134920769359287</cx:pt>
          <cx:pt idx="666">0.0155122270121374</cx:pt>
          <cx:pt idx="667">0.010019281914764699</cx:pt>
          <cx:pt idx="668">0.0079624513709293902</cx:pt>
          <cx:pt idx="669">-0.0016587527420964801</cx:pt>
          <cx:pt idx="670">5.8418271871473402e-05</cx:pt>
          <cx:pt idx="671">0.00065603405865171402</cx:pt>
          <cx:pt idx="672">0.00040894438092831499</cx:pt>
          <cx:pt idx="673">0.00057212651643534604</cx:pt>
          <cx:pt idx="674">-0.00142122448540937</cx:pt>
          <cx:pt idx="675">-0.00137137430396104</cx:pt>
          <cx:pt idx="676">0.012755730732804799</cx:pt>
          <cx:pt idx="677">0.0300363372249393</cx:pt>
          <cx:pt idx="678">0.0331179008859359</cx:pt>
          <cx:pt idx="679">0.043698267477532401</cx:pt>
          <cx:pt idx="680">0.050380377559777902</cx:pt>
          <cx:pt idx="681">-0.0133024263658072</cx:pt>
          <cx:pt idx="682">-0.0022555078400229899</cx:pt>
          <cx:pt idx="683">0.00012205586080973</cx:pt>
          <cx:pt idx="684">-0.0097805260287675295</cx:pt>
          <cx:pt idx="685">-0.0238344942739608</cx:pt>
          <cx:pt idx="686">-0.038717614701443803</cx:pt>
          <cx:pt idx="687">-0.017565632970555599</cx:pt>
          <cx:pt idx="688">-0.0043735478175389499</cx:pt>
          <cx:pt idx="689">-0.042778700406380599</cx:pt>
          <cx:pt idx="690">-0.054349590686031797</cx:pt>
          <cx:pt idx="691">-0.0030149242980421799</cx:pt>
          <cx:pt idx="692">0.044339219666940398</cx:pt>
          <cx:pt idx="693">0.036124474751349299</cx:pt>
          <cx:pt idx="694">0.0274228191238946</cx:pt>
          <cx:pt idx="695">0.019016717299240701</cx:pt>
          <cx:pt idx="696">-0.0034431094856894901</cx:pt>
          <cx:pt idx="697">-0.0021163848805195</cx:pt>
          <cx:pt idx="698">-0.00054967380026417305</cx:pt>
          <cx:pt idx="699">0.00026652316641016501</cx:pt>
          <cx:pt idx="700">-0.00057497840709790104</cx:pt>
          <cx:pt idx="701">0.00019151406494111501</cx:pt>
          <cx:pt idx="702">3.3440539536560298e-05</cx:pt>
          <cx:pt idx="703">0.00026551117149172399</cx:pt>
          <cx:pt idx="704">0.00544914487248484</cx:pt>
          <cx:pt idx="705">0.0155639452481907</cx:pt>
          <cx:pt idx="706">0.0162259326182276</cx:pt>
          <cx:pt idx="707">0.025600276356037802</cx:pt>
          <cx:pt idx="708">0.038551608371655798</cx:pt>
          <cx:pt idx="709">0.027238120870493002</cx:pt>
          <cx:pt idx="710">0.022945789702639299</cx:pt>
          <cx:pt idx="711">0.0055201085732209804</cx:pt>
          <cx:pt idx="712">-0.028862790224585998</cx:pt>
          <cx:pt idx="713">-0.0022755591623239099</cx:pt>
          <cx:pt idx="714">0.037400907861178001</cx:pt>
          <cx:pt idx="715">0.022999676862527199</cx:pt>
          <cx:pt idx="716">0.024529131178598899</cx:pt>
          <cx:pt idx="717">-0.0035924510702454301</cx:pt>
          <cx:pt idx="718">0.00225197337967353</cx:pt>
          <cx:pt idx="719">0.020564264676460799</cx:pt>
          <cx:pt idx="720">0.035982126090831699</cx:pt>
          <cx:pt idx="721">0.0190246963434593</cx:pt>
          <cx:pt idx="722">-0.00460976025442833</cx:pt>
          <cx:pt idx="723">-0.00319188333960837</cx:pt>
          <cx:pt idx="724">-0.0053981220442752796</cx:pt>
          <cx:pt idx="725">0.00019811432815308299</cx:pt>
          <cx:pt idx="726">-0.00085335098883617603</cx:pt>
          <cx:pt idx="727">0.00042178684736997302</cx:pt>
          <cx:pt idx="728">-0.00030536182085397299</cx:pt>
          <cx:pt idx="729">-0.00020179560687410999</cx:pt>
          <cx:pt idx="730">-0.00071786888577701302</cx:pt>
          <cx:pt idx="731">0.00010925344788312601</cx:pt>
          <cx:pt idx="732">0.00071032845949247703</cx:pt>
          <cx:pt idx="733">0.0078907433196368296</cx:pt>
          <cx:pt idx="734">0.017368720633701901</cx:pt>
          <cx:pt idx="735">0.0252944538562766</cx:pt>
          <cx:pt idx="736">0.037486656548457703</cx:pt>
          <cx:pt idx="737">0.049524566940647899</cx:pt>
          <cx:pt idx="738">0.040104130797588997</cx:pt>
          <cx:pt idx="739">0.029022749394095999</cx:pt>
          <cx:pt idx="740">0.0453902405033152</cx:pt>
          <cx:pt idx="741">0.046803010408687201</cx:pt>
          <cx:pt idx="742">0.074554329930929003</cx:pt>
          <cx:pt idx="743">0.048551907905794799</cx:pt>
          <cx:pt idx="744">0.0433145367832862</cx:pt>
          <cx:pt idx="745">0.034046445412349802</cx:pt>
          <cx:pt idx="746">0.029948863339247699</cx:pt>
          <cx:pt idx="747">0.016887709297955401</cx:pt>
          <cx:pt idx="748">0.014207126703393001</cx:pt>
          <cx:pt idx="749">0.014709351634899</cx:pt>
          <cx:pt idx="750">0.0036498594655660901</cx:pt>
          <cx:pt idx="751">0.0012371663678592501</cx:pt>
          <cx:pt idx="752">0.00039041542227038101</cx:pt>
          <cx:pt idx="753">-0.00016104093870336901</cx:pt>
          <cx:pt idx="754">0.00059436776425562097</cx:pt>
          <cx:pt idx="755">-0.000112559648968784</cx:pt>
          <cx:pt idx="756">7.4608588507212907e-05</cx:pt>
          <cx:pt idx="757">0.00011369920300744799</cx:pt>
          <cx:pt idx="758">-0.000388715981214965</cx:pt>
          <cx:pt idx="759">-0.000456369806421855</cx:pt>
          <cx:pt idx="760">7.39624346866279e-05</cx:pt>
          <cx:pt idx="761">0.00041782280589479001</cx:pt>
          <cx:pt idx="762">-0.00015934632595173001</cx:pt>
          <cx:pt idx="763">0.0016368691443852299</cx:pt>
          <cx:pt idx="764">0.0022520869893694101</cx:pt>
          <cx:pt idx="765">0.00074931386003027805</cx:pt>
          <cx:pt idx="766">-0.0019462862513872101</cx:pt>
          <cx:pt idx="767">-0.0019268936423597401</cx:pt>
          <cx:pt idx="768">0.00069852650035086001</cx:pt>
          <cx:pt idx="769">0.00457958118556521</cx:pt>
          <cx:pt idx="770">0.013562797116185001</cx:pt>
          <cx:pt idx="771">0.0100073644097795</cx:pt>
          <cx:pt idx="772">0.0068831556961469302</cx:pt>
          <cx:pt idx="773">0.0052890383895688904</cx:pt>
          <cx:pt idx="774">0.0108099694046155</cx:pt>
          <cx:pt idx="775">0.0072355439513143403</cx:pt>
          <cx:pt idx="776">0.0038069760110510599</cx:pt>
          <cx:pt idx="777">-0.00027491683658298501</cx:pt>
          <cx:pt idx="778">0.0021665557306603401</cx:pt>
          <cx:pt idx="779">-0.000274061439530931</cx:pt>
          <cx:pt idx="780">-0.00062592536969866203</cx:pt>
          <cx:pt idx="781">0.00074952660153329998</cx:pt>
          <cx:pt idx="782">-0.00031129972476469299</cx:pt>
          <cx:pt idx="783">-2.38660698738379e-06</cx:pt>
          <cx:pt idx="784">0.00037221646892000751</cx:pt>
          <cx:pt idx="785">-0.0068192836278406247</cx:pt>
          <cx:pt idx="786">-0.010948811760035575</cx:pt>
          <cx:pt idx="787">-0.0083079578877852493</cx:pt>
          <cx:pt idx="788">-0.015189632793080551</cx:pt>
          <cx:pt idx="789">-0.0059305983378617746</cx:pt>
          <cx:pt idx="790">0.0042740501297910249</cx:pt>
          <cx:pt idx="791">0.0013624755794844074</cx:pt>
          <cx:pt idx="792">0.01287413650253145</cx:pt>
          <cx:pt idx="793">0.021187958443246373</cx:pt>
          <cx:pt idx="794">0.026556630804860249</cx:pt>
          <cx:pt idx="795">0.013391986737586375</cx:pt>
          <cx:pt idx="796">0.014856955949691251</cx:pt>
          <cx:pt idx="797">0.018016953341163225</cx:pt>
          <cx:pt idx="798">0.020007944996308352</cx:pt>
          <cx:pt idx="799">0.0084445029789512998</cx:pt>
          <cx:pt idx="800">0.0028794551858957749</cx:pt>
          <cx:pt idx="801">0.00093589715810004498</cx:pt>
          <cx:pt idx="802">-0.0065417286924449253</cx:pt>
          <cx:pt idx="803">-0.012798041422248749</cx:pt>
          <cx:pt idx="804">-0.0062468467787746501</cx:pt>
          <cx:pt idx="805">-0.0049770320999530998</cx:pt>
          <cx:pt idx="806">-0.0040815592897853253</cx:pt>
          <cx:pt idx="807">-0.00048104177612730747</cx:pt>
          <cx:pt idx="808">-0.00014286024760774876</cx:pt>
          <cx:pt idx="809">-0.00041735239587888502</cx:pt>
          <cx:pt idx="810">8.1166663618344997e-05</cx:pt>
          <cx:pt idx="811">0.00063533477668738995</cx:pt>
          <cx:pt idx="812">0.00046513900189861749</cx:pt>
          <cx:pt idx="813">-0.0059259160983785751</cx:pt>
          <cx:pt idx="814">-0.011212983017916751</cx:pt>
          <cx:pt idx="815">-0.0090010270305484006</cx:pt>
          <cx:pt idx="816">-0.015546323206349974</cx:pt>
          <cx:pt idx="817">0.0078156607423537743</cx:pt>
          <cx:pt idx="818">0.0030919481610888252</cx:pt>
          <cx:pt idx="819">0.0052867887885750496</cx:pt>
          <cx:pt idx="820">0.022164791822626474</cx:pt>
          <cx:pt idx="821">0.012538229947221525</cx:pt>
          <cx:pt idx="822">0.0081961872351041503</cx:pt>
          <cx:pt idx="823">0.000975964228140175</cx:pt>
          <cx:pt idx="824">0.00048551140156803002</cx:pt>
          <cx:pt idx="825">0.0025079896566921251</cx:pt>
          <cx:pt idx="826">-0.002714497150444225</cx:pt>
          <cx:pt idx="827">0.012464761740505426</cx:pt>
          <cx:pt idx="828">0.0034298668675590248</cx:pt>
          <cx:pt idx="829">-0.0054547216150776746</cx:pt>
          <cx:pt idx="830">-0.0066993468043626001</cx:pt>
          <cx:pt idx="831">-0.013415988163428649</cx:pt>
          <cx:pt idx="832">-0.018263557774085074</cx:pt>
          <cx:pt idx="833">-0.0089349556197566259</cx:pt>
          <cx:pt idx="834">-0.0060799082474508248</cx:pt>
          <cx:pt idx="835">-0.00070844048845406502</cx:pt>
          <cx:pt idx="836">7.6510365417030007e-05</cx:pt>
          <cx:pt idx="837">4.4417807483768752e-05</cx:pt>
          <cx:pt idx="838">-5.7911105741730498e-05</cx:pt>
          <cx:pt idx="839">0.00072546034620557748</cx:pt>
          <cx:pt idx="840">0.00079046248307073502</cx:pt>
          <cx:pt idx="841">-0.00827151032220645</cx:pt>
          <cx:pt idx="842">-0.0098828788545337748</cx:pt>
          <cx:pt idx="843">-0.0044325638440370248</cx:pt>
          <cx:pt idx="844">-0.013253012070555525</cx:pt>
          <cx:pt idx="845">0.00037290670755386001</cx:pt>
          <cx:pt idx="846">0.0086498437629743252</cx:pt>
          <cx:pt idx="847">0.00893832334181505</cx:pt>
          <cx:pt idx="848">0.0058294904854243003</cx:pt>
          <cx:pt idx="849">0.0049619678008183251</cx:pt>
          <cx:pt idx="850">0.0056472122287482751</cx:pt>
          <cx:pt idx="851">0.0030030912404415749</cx:pt>
          <cx:pt idx="852">-0.00183687243935665</cx:pt>
          <cx:pt idx="853">-0.0039601402665301504</cx:pt>
          <cx:pt idx="854">0.0051007751265222997</cx:pt>
          <cx:pt idx="855">0.015749828421851225</cx:pt>
          <cx:pt idx="856">0.0094989340017040992</cx:pt>
          <cx:pt idx="857">0.0082603824787024008</cx:pt>
          <cx:pt idx="858">-0.0037008580898463001</cx:pt>
          <cx:pt idx="859">-0.0081271005435732992</cx:pt>
          <cx:pt idx="860">-0.018948493386669998</cx:pt>
          <cx:pt idx="861">-0.017242762398494774</cx:pt>
          <cx:pt idx="862">-0.0091094310735654258</cx:pt>
          <cx:pt idx="863">-0.00130524832109336</cx:pt>
          <cx:pt idx="864">0.0012029928652606426</cx:pt>
          <cx:pt idx="865">9.0914300727729005e-05</cx:pt>
          <cx:pt idx="866">0.00020104441378495099</cx:pt>
          <cx:pt idx="867">0.00081992273908420004</cx:pt>
          <cx:pt idx="868">-0.0003003054547308875</cx:pt>
          <cx:pt idx="869">-0.0071628213150871003</cx:pt>
          <cx:pt idx="870">-0.0061422678209580002</cx:pt>
          <cx:pt idx="871">-0.0059010833102834748</cx:pt>
          <cx:pt idx="872">-0.0059877792365202751</cx:pt>
          <cx:pt idx="873">0.0013187305497684276</cx:pt>
          <cx:pt idx="874">0.010700502905711526</cx:pt>
          <cx:pt idx="875">-0.0066377884432597001</cx:pt>
          <cx:pt idx="876">-0.014120215282999825</cx:pt>
          <cx:pt idx="877">0.0017646681972508876</cx:pt>
          <cx:pt idx="878">0.0011770012751244176</cx:pt>
          <cx:pt idx="879">0.00097204196642468245</cx:pt>
          <cx:pt idx="880">-0.0054830069613916498</cx:pt>
          <cx:pt idx="881">0.00022583014987358476</cx:pt>
          <cx:pt idx="882">-0.0049944900842329</cx:pt>
          <cx:pt idx="883">0.006125114360365975</cx:pt>
          <cx:pt idx="884">0.00037221646892000751</cx:pt>
          <cx:pt idx="885">-0.0068192836278406247</cx:pt>
          <cx:pt idx="886">-0.010948811760035575</cx:pt>
          <cx:pt idx="887">-0.0083079578877852493</cx:pt>
          <cx:pt idx="888">-0.015189632793080551</cx:pt>
          <cx:pt idx="889">-0.0059305983378617746</cx:pt>
          <cx:pt idx="890">0.0042740501297910249</cx:pt>
          <cx:pt idx="891">0.0013624755794844074</cx:pt>
          <cx:pt idx="892">0.01287413650253145</cx:pt>
          <cx:pt idx="893">0.021187958443246373</cx:pt>
          <cx:pt idx="894">0.026556630804860249</cx:pt>
          <cx:pt idx="895">0.013391986737586375</cx:pt>
          <cx:pt idx="896">0.014856955949691251</cx:pt>
          <cx:pt idx="897">0.018016953341163225</cx:pt>
          <cx:pt idx="898">0.020007944996308352</cx:pt>
          <cx:pt idx="899">0.0084445029789512998</cx:pt>
          <cx:pt idx="900">0.0028794551858957749</cx:pt>
          <cx:pt idx="901">0.00093589715810004498</cx:pt>
          <cx:pt idx="902">-0.0065417286924449253</cx:pt>
          <cx:pt idx="903">-0.012798041422248749</cx:pt>
          <cx:pt idx="904">-0.0062468467787746501</cx:pt>
          <cx:pt idx="905">-0.0049770320999530998</cx:pt>
          <cx:pt idx="906">-0.0040815592897853253</cx:pt>
          <cx:pt idx="907">-0.00048104177612730747</cx:pt>
          <cx:pt idx="908">-0.00014286024760774876</cx:pt>
          <cx:pt idx="909">-0.00041735239587888502</cx:pt>
          <cx:pt idx="910">8.1166663618344997e-05</cx:pt>
          <cx:pt idx="911">0.00063533477668738995</cx:pt>
          <cx:pt idx="912">0.00046513900189861749</cx:pt>
          <cx:pt idx="913">-0.0059259160983785751</cx:pt>
          <cx:pt idx="914">-0.011212983017916751</cx:pt>
          <cx:pt idx="915">-0.0090010270305484006</cx:pt>
          <cx:pt idx="916">-0.015546323206349974</cx:pt>
          <cx:pt idx="917">0.0078156607423537743</cx:pt>
          <cx:pt idx="918">0.0030919481610888252</cx:pt>
          <cx:pt idx="919">0.0052867887885750496</cx:pt>
          <cx:pt idx="920">0.022164791822626474</cx:pt>
          <cx:pt idx="921">0.012538229947221525</cx:pt>
          <cx:pt idx="922">0.0081961872351041503</cx:pt>
          <cx:pt idx="923">0.000975964228140175</cx:pt>
          <cx:pt idx="924">0.00048551140156803002</cx:pt>
          <cx:pt idx="925">0.0025079896566921251</cx:pt>
          <cx:pt idx="926">-0.002714497150444225</cx:pt>
          <cx:pt idx="927">0.012464761740505426</cx:pt>
          <cx:pt idx="928">0.0034298668675590248</cx:pt>
          <cx:pt idx="929">-0.0054547216150776746</cx:pt>
          <cx:pt idx="930">-0.0066993468043626001</cx:pt>
          <cx:pt idx="931">-0.013415988163428649</cx:pt>
          <cx:pt idx="932">-0.018263557774085074</cx:pt>
          <cx:pt idx="933">-0.0089349556197566259</cx:pt>
          <cx:pt idx="934">-0.0060799082474508248</cx:pt>
          <cx:pt idx="935">-0.00070844048845406502</cx:pt>
          <cx:pt idx="936">7.6510365417030007e-05</cx:pt>
          <cx:pt idx="937">4.4417807483768752e-05</cx:pt>
          <cx:pt idx="938">-5.7911105741730498e-05</cx:pt>
          <cx:pt idx="939">0.00072546034620557748</cx:pt>
          <cx:pt idx="940">0.00079046248307073502</cx:pt>
          <cx:pt idx="941">-0.00827151032220645</cx:pt>
          <cx:pt idx="942">-0.0098828788545337748</cx:pt>
          <cx:pt idx="943">-0.0044325638440370248</cx:pt>
          <cx:pt idx="944">-0.013253012070555525</cx:pt>
          <cx:pt idx="945">0.00037290670755386001</cx:pt>
          <cx:pt idx="946">0.0086498437629743252</cx:pt>
          <cx:pt idx="947">0.00893832334181505</cx:pt>
          <cx:pt idx="948">0.0058294904854243003</cx:pt>
          <cx:pt idx="949">0.0049619678008183251</cx:pt>
          <cx:pt idx="950">0.0056472122287482751</cx:pt>
          <cx:pt idx="951">0.0030030912404415749</cx:pt>
          <cx:pt idx="952">-0.00183687243935665</cx:pt>
          <cx:pt idx="953">-0.0039601402665301504</cx:pt>
          <cx:pt idx="954">0.0051007751265222997</cx:pt>
          <cx:pt idx="955">0.015749828421851225</cx:pt>
          <cx:pt idx="956">0.0094989340017040992</cx:pt>
          <cx:pt idx="957">0.0082603824787024008</cx:pt>
          <cx:pt idx="958">-0.0037008580898463001</cx:pt>
          <cx:pt idx="959">-0.0081271005435732992</cx:pt>
          <cx:pt idx="960">-0.018948493386669998</cx:pt>
          <cx:pt idx="961">-0.017242762398494774</cx:pt>
          <cx:pt idx="962">-0.0091094310735654258</cx:pt>
          <cx:pt idx="963">-0.00130524832109336</cx:pt>
          <cx:pt idx="964">0.0012029928652606426</cx:pt>
          <cx:pt idx="965">9.0914300727729005e-05</cx:pt>
          <cx:pt idx="966">0.00020104441378495099</cx:pt>
          <cx:pt idx="967">0.00081992273908420004</cx:pt>
          <cx:pt idx="968">-0.0003003054547308875</cx:pt>
          <cx:pt idx="969">-0.0071628213150871003</cx:pt>
          <cx:pt idx="970">-0.0061422678209580002</cx:pt>
          <cx:pt idx="971">-0.0059010833102834748</cx:pt>
          <cx:pt idx="972">-0.0059877792365202751</cx:pt>
          <cx:pt idx="973">0.0013187305497684276</cx:pt>
          <cx:pt idx="974">0.010700502905711526</cx:pt>
          <cx:pt idx="975">-0.0066377884432597001</cx:pt>
          <cx:pt idx="976">-0.014120215282999825</cx:pt>
          <cx:pt idx="977">0.0017646681972508876</cx:pt>
          <cx:pt idx="978">0.0011770012751244176</cx:pt>
          <cx:pt idx="979">0.00097204196642468245</cx:pt>
          <cx:pt idx="980">-0.0054830069613916498</cx:pt>
          <cx:pt idx="981">0.00022583014987358476</cx:pt>
          <cx:pt idx="982">-0.0049944900842329</cx:pt>
          <cx:pt idx="983">0.006125114360365975</cx:pt>
          <cx:pt idx="984">0.00037221646892000751</cx:pt>
          <cx:pt idx="985">-0.0068192836278406247</cx:pt>
          <cx:pt idx="986">-0.010948811760035575</cx:pt>
          <cx:pt idx="987">-0.0083079578877852493</cx:pt>
          <cx:pt idx="988">-0.015189632793080551</cx:pt>
          <cx:pt idx="989">-0.0059305983378617746</cx:pt>
          <cx:pt idx="990">0.0042740501297910249</cx:pt>
          <cx:pt idx="991">0.0013624755794844074</cx:pt>
          <cx:pt idx="992">0.01287413650253145</cx:pt>
          <cx:pt idx="993">0.021187958443246373</cx:pt>
          <cx:pt idx="994">0.026556630804860249</cx:pt>
          <cx:pt idx="995">0.013391986737586375</cx:pt>
          <cx:pt idx="996">0.014856955949691251</cx:pt>
          <cx:pt idx="997">0.018016953341163225</cx:pt>
          <cx:pt idx="998">0.020007944996308352</cx:pt>
          <cx:pt idx="999">0.0084445029789512998</cx:pt>
          <cx:pt idx="1000">0.0028794551858957749</cx:pt>
          <cx:pt idx="1001">0.00093589715810004498</cx:pt>
          <cx:pt idx="1002">-0.0065417286924449253</cx:pt>
          <cx:pt idx="1003">-0.012798041422248749</cx:pt>
          <cx:pt idx="1004">-0.0062468467787746501</cx:pt>
          <cx:pt idx="1005">-0.0049770320999530998</cx:pt>
          <cx:pt idx="1006">-0.0040815592897853253</cx:pt>
          <cx:pt idx="1007">-0.00048104177612730747</cx:pt>
          <cx:pt idx="1008">-0.00014286024760774876</cx:pt>
          <cx:pt idx="1009">-0.00041735239587888502</cx:pt>
          <cx:pt idx="1010">8.1166663618344997e-05</cx:pt>
          <cx:pt idx="1011">0.00063533477668738995</cx:pt>
          <cx:pt idx="1012">0.00046513900189861749</cx:pt>
          <cx:pt idx="1013">-0.0059259160983785751</cx:pt>
          <cx:pt idx="1014">-0.011212983017916751</cx:pt>
          <cx:pt idx="1015">-0.0090010270305484006</cx:pt>
          <cx:pt idx="1016">-0.015546323206349974</cx:pt>
          <cx:pt idx="1017">0.0078156607423537743</cx:pt>
          <cx:pt idx="1018">0.0030919481610888252</cx:pt>
          <cx:pt idx="1019">0.0052867887885750496</cx:pt>
          <cx:pt idx="1020">0.022164791822626474</cx:pt>
          <cx:pt idx="1021">0.012538229947221525</cx:pt>
          <cx:pt idx="1022">0.0081961872351041503</cx:pt>
          <cx:pt idx="1023">0.000975964228140175</cx:pt>
          <cx:pt idx="1024">0.00048551140156803002</cx:pt>
          <cx:pt idx="1025">0.0025079896566921251</cx:pt>
          <cx:pt idx="1026">-0.002714497150444225</cx:pt>
          <cx:pt idx="1027">0.012464761740505426</cx:pt>
          <cx:pt idx="1028">0.0034298668675590248</cx:pt>
          <cx:pt idx="1029">-0.0054547216150776746</cx:pt>
          <cx:pt idx="1030">-0.0066993468043626001</cx:pt>
          <cx:pt idx="1031">-0.013415988163428649</cx:pt>
          <cx:pt idx="1032">-0.018263557774085074</cx:pt>
          <cx:pt idx="1033">-0.0089349556197566259</cx:pt>
          <cx:pt idx="1034">-0.0060799082474508248</cx:pt>
          <cx:pt idx="1035">-0.00070844048845406502</cx:pt>
          <cx:pt idx="1036">7.6510365417030007e-05</cx:pt>
          <cx:pt idx="1037">4.4417807483768752e-05</cx:pt>
          <cx:pt idx="1038">-5.7911105741730498e-05</cx:pt>
          <cx:pt idx="1039">0.00072546034620557748</cx:pt>
          <cx:pt idx="1040">0.00079046248307073502</cx:pt>
          <cx:pt idx="1041">-0.00827151032220645</cx:pt>
          <cx:pt idx="1042">-0.0098828788545337748</cx:pt>
          <cx:pt idx="1043">-0.0044325638440370248</cx:pt>
          <cx:pt idx="1044">-0.013253012070555525</cx:pt>
          <cx:pt idx="1045">0.00037290670755386001</cx:pt>
          <cx:pt idx="1046">0.0086498437629743252</cx:pt>
          <cx:pt idx="1047">0.00893832334181505</cx:pt>
          <cx:pt idx="1048">0.0058294904854243003</cx:pt>
          <cx:pt idx="1049">0.0049619678008183251</cx:pt>
          <cx:pt idx="1050">0.0056472122287482751</cx:pt>
          <cx:pt idx="1051">0.0030030912404415749</cx:pt>
          <cx:pt idx="1052">-0.00183687243935665</cx:pt>
          <cx:pt idx="1053">-0.0039601402665301504</cx:pt>
          <cx:pt idx="1054">0.0051007751265222997</cx:pt>
          <cx:pt idx="1055">0.015749828421851225</cx:pt>
          <cx:pt idx="1056">0.0094989340017040992</cx:pt>
          <cx:pt idx="1057">0.0082603824787024008</cx:pt>
          <cx:pt idx="1058">-0.0037008580898463001</cx:pt>
          <cx:pt idx="1059">-0.0081271005435732992</cx:pt>
          <cx:pt idx="1060">-0.018948493386669998</cx:pt>
          <cx:pt idx="1061">-0.017242762398494774</cx:pt>
          <cx:pt idx="1062">-0.0091094310735654258</cx:pt>
          <cx:pt idx="1063">-0.00130524832109336</cx:pt>
          <cx:pt idx="1064">0.0012029928652606426</cx:pt>
          <cx:pt idx="1065">9.0914300727729005e-05</cx:pt>
          <cx:pt idx="1066">0.00020104441378495099</cx:pt>
          <cx:pt idx="1067">0.00081992273908420004</cx:pt>
          <cx:pt idx="1068">-0.0003003054547308875</cx:pt>
          <cx:pt idx="1069">-0.0071628213150871003</cx:pt>
          <cx:pt idx="1070">-0.0061422678209580002</cx:pt>
          <cx:pt idx="1071">-0.0059010833102834748</cx:pt>
          <cx:pt idx="1072">-0.0059877792365202751</cx:pt>
          <cx:pt idx="1073">0.0013187305497684276</cx:pt>
          <cx:pt idx="1074">0.010700502905711526</cx:pt>
          <cx:pt idx="1075">-0.0066377884432597001</cx:pt>
          <cx:pt idx="1076">-0.014120215282999825</cx:pt>
          <cx:pt idx="1077">0.0017646681972508876</cx:pt>
          <cx:pt idx="1078">0.0011770012751244176</cx:pt>
          <cx:pt idx="1079">0.00097204196642468245</cx:pt>
          <cx:pt idx="1080">-0.0054830069613916498</cx:pt>
          <cx:pt idx="1081">0.00022583014987358476</cx:pt>
          <cx:pt idx="1082">-0.0049944900842329</cx:pt>
          <cx:pt idx="1083">0.006125114360365975</cx:pt>
        </cx:lvl>
      </cx:numDim>
    </cx:data>
    <cx:data id="178">
      <cx:numDim type="val">
        <cx:f>Sheet2!$FW$1:$FW$1084</cx:f>
        <cx:lvl ptCount="1084" formatCode="G/通用格式">
          <cx:pt idx="0">-0.00049291513365413205</cx:pt>
          <cx:pt idx="1">-0.000239079246565382</cx:pt>
          <cx:pt idx="2">7.7642827669021006e-05</cx:pt>
          <cx:pt idx="3">0.00031345573305015798</cx:pt>
          <cx:pt idx="4">0.00046612600670373899</cx:pt>
          <cx:pt idx="5">0.00068611478413799101</cx:pt>
          <cx:pt idx="6">0.00030755412434355702</cx:pt>
          <cx:pt idx="7">-0.00042865391753141302</cx:pt>
          <cx:pt idx="8">-0.00028001308382374001</cx:pt>
          <cx:pt idx="9">0.00057133093418986305</cx:pt>
          <cx:pt idx="10">-0.00012940488889407801</cx:pt>
          <cx:pt idx="11">0.00073994364853931401</cx:pt>
          <cx:pt idx="12">-0.000271103370983295</cx:pt>
          <cx:pt idx="13">-0.00017849931094369501</cx:pt>
          <cx:pt idx="14">0.00042744147289925402</cx:pt>
          <cx:pt idx="15">-5.50772149001823e-05</cx:pt>
          <cx:pt idx="16">-0.00055457722157073799</cx:pt>
          <cx:pt idx="17">0.00012361297604008501</cx:pt>
          <cx:pt idx="18">-0.00045840342347597198</cx:pt>
          <cx:pt idx="19">0.00029535444279465099</cx:pt>
          <cx:pt idx="20">-0.00024313337337563399</cx:pt>
          <cx:pt idx="21">0.000263295860361429</cx:pt>
          <cx:pt idx="22">-0.00027255707492180502</cx:pt>
          <cx:pt idx="23">-0.00037573785903456398</cx:pt>
          <cx:pt idx="24">0.00081283665383851897</cx:pt>
          <cx:pt idx="25">8.1149110452087098e-05</cx:pt>
          <cx:pt idx="26">0.00092859267909048795</cx:pt>
          <cx:pt idx="27">-0.00031854218581400503</cx:pt>
          <cx:pt idx="28">0.00036691987550441799</cx:pt>
          <cx:pt idx="29">-0.00041616826197161602</cx:pt>
          <cx:pt idx="30">0.00046174875883282801</cx:pt>
          <cx:pt idx="31">-0.00023321506909929001</cx:pt>
          <cx:pt idx="32">-0.00081549978709627305</cx:pt>
          <cx:pt idx="33">-8.8074173002905001e-07</cx:pt>
          <cx:pt idx="34">0.00098018517115197102</cx:pt>
          <cx:pt idx="35">0.0034300842587741899</cx:pt>
          <cx:pt idx="36">0.0042610194825199897</cx:pt>
          <cx:pt idx="37">0.0029684763609355599</cx:pt>
          <cx:pt idx="38">0.0042577135411776199</cx:pt>
          <cx:pt idx="39">0.0041610241390443604</cx:pt>
          <cx:pt idx="40">0.0065971692794734903</cx:pt>
          <cx:pt idx="41">0.0044332743742673099</cx:pt>
          <cx:pt idx="42">0.0010394080929524499</cx:pt>
          <cx:pt idx="43">0.0028341273667192601</cx:pt>
          <cx:pt idx="44">0.00457088872726975</cx:pt>
          <cx:pt idx="45">0.00281826484595161</cx:pt>
          <cx:pt idx="46">0.0022182642235600101</cx:pt>
          <cx:pt idx="47">0.0026164064306260001</cx:pt>
          <cx:pt idx="48">0.0013892027058458301</cx:pt>
          <cx:pt idx="49">0.0010573615166255899</cx:pt>
          <cx:pt idx="50">0.00093658118759569703</cx:pt>
          <cx:pt idx="51">-0.00038572638227812601</cx:pt>
          <cx:pt idx="52">-9.0171319828073694e-05</cx:pt>
          <cx:pt idx="53">-0.00042579868665397198</cx:pt>
          <cx:pt idx="54">0.000493813724065957</cx:pt>
          <cx:pt idx="55">6.2624215180524402e-05</cx:pt>
          <cx:pt idx="56">-0.00041062805886267099</cx:pt>
          <cx:pt idx="57">-0.00035180746581168798</cx:pt>
          <cx:pt idx="58">7.6583139430539998e-05</cx:pt>
          <cx:pt idx="59">2.5094149900771599e-05</cx:pt>
          <cx:pt idx="60">0.000116423271584013</cx:pt>
          <cx:pt idx="61">0.00023279461891955599</cx:pt>
          <cx:pt idx="62">0.0029405661782460099</cx:pt>
          <cx:pt idx="63">0.00757845478040204</cx:pt>
          <cx:pt idx="64">0.010717210023053101</cx:pt>
          <cx:pt idx="65">0.0116426994975278</cx:pt>
          <cx:pt idx="66">0.018102154439081999</cx:pt>
          <cx:pt idx="67">0.0228172458474518</cx:pt>
          <cx:pt idx="68">0.021914423918285901</cx:pt>
          <cx:pt idx="69">0.0082144686909028704</cx:pt>
          <cx:pt idx="70">0.014700254577657499</cx:pt>
          <cx:pt idx="71">0.0158512606373265</cx:pt>
          <cx:pt idx="72">0.024998810940483701</cx:pt>
          <cx:pt idx="73">0.025524771095411299</cx:pt>
          <cx:pt idx="74">0.0258919801420462</cx:pt>
          <cx:pt idx="75">0.014390764158374999</cx:pt>
          <cx:pt idx="76">0.0146539345776719</cx:pt>
          <cx:pt idx="77">0.010991925769604</cx:pt>
          <cx:pt idx="78">0.0069090140173413903</cx:pt>
          <cx:pt idx="79">0.0031663142328253202</cx:pt>
          <cx:pt idx="80">6.3942217733026398e-05</cx:pt>
          <cx:pt idx="81">0.00028604676148079197</cx:pt>
          <cx:pt idx="82">0.00056786213410520701</cx:pt>
          <cx:pt idx="83">-0.00025896144139645101</cx:pt>
          <cx:pt idx="84">-0.00082329842575521405</cx:pt>
          <cx:pt idx="85">-0.00034781174117054801</cx:pt>
          <cx:pt idx="86">-0.00073976039886975104</cx:pt>
          <cx:pt idx="87">-0.00086021994576183805</cx:pt>
          <cx:pt idx="88">0.0012623460999523701</cx:pt>
          <cx:pt idx="89">-0.00037692390726593901</cx:pt>
          <cx:pt idx="90">0.0016458665659793499</cx:pt>
          <cx:pt idx="91">0.0055794846972192502</cx:pt>
          <cx:pt idx="92">0.013019595299365199</cx:pt>
          <cx:pt idx="93">0.024864147228010301</cx:pt>
          <cx:pt idx="94">0.029356759981971601</cx:pt>
          <cx:pt idx="95">0.036594276170597302</cx:pt>
          <cx:pt idx="96">0.028789000818765599</cx:pt>
          <cx:pt idx="97">0.0393289298957211</cx:pt>
          <cx:pt idx="98">0.025194109797516</cx:pt>
          <cx:pt idx="99">0.035508640235413898</cx:pt>
          <cx:pt idx="100">0.0462780543837365</cx:pt>
          <cx:pt idx="101">0.034155731699559197</cx:pt>
          <cx:pt idx="102">0.040881810212546603</cx:pt>
          <cx:pt idx="103">0.033620346619816499</cx:pt>
          <cx:pt idx="104">0.0224248563195504</cx:pt>
          <cx:pt idx="105">0.021914710317164</cx:pt>
          <cx:pt idx="106">0.014804914566252599</cx:pt>
          <cx:pt idx="107">0.0093773239330957794</cx:pt>
          <cx:pt idx="108">0.0034537687862927599</cx:pt>
          <cx:pt idx="109">-0.000576488247619786</cx:pt>
          <cx:pt idx="110">0.00107911737267265</cx:pt>
          <cx:pt idx="111">0.00048126918627416898</cx:pt>
          <cx:pt idx="112">0.00047044623637700701</cx:pt>
          <cx:pt idx="113">0.00064636722589778996</cx:pt>
          <cx:pt idx="114">-0.0023436738867649298</cx:pt>
          <cx:pt idx="115">-6.1876960432027801e-05</cx:pt>
          <cx:pt idx="116">-0.00093863683566296403</cx:pt>
          <cx:pt idx="117">-0.0077782186041429804</cx:pt>
          <cx:pt idx="118">-0.00638859307484265</cx:pt>
          <cx:pt idx="119">-0.0026951254871552901</cx:pt>
          <cx:pt idx="120">-0.0055190663218946502</cx:pt>
          <cx:pt idx="121">0.027094787726536802</cx:pt>
          <cx:pt idx="122">0.046252822734173499</cx:pt>
          <cx:pt idx="123">0.066666120987352695</cx:pt>
          <cx:pt idx="124">0.081392971404312703</cx:pt>
          <cx:pt idx="125">0.0255681178118311</cx:pt>
          <cx:pt idx="126">0.0292724310231171</cx:pt>
          <cx:pt idx="127">0.037945571185215</cx:pt>
          <cx:pt idx="128">0.050440654231529602</cx:pt>
          <cx:pt idx="129">0.0292789101753889</cx:pt>
          <cx:pt idx="130">-0.0082300431315756699</cx:pt>
          <cx:pt idx="131">-0.0274314757795961</cx:pt>
          <cx:pt idx="132">-0.031999501176374498</cx:pt>
          <cx:pt idx="133">-0.033657402700038197</cx:pt>
          <cx:pt idx="134">-0.035049883678091698</cx:pt>
          <cx:pt idx="135">-0.0190036047028341</cx:pt>
          <cx:pt idx="136">-0.0072747696711624897</cx:pt>
          <cx:pt idx="137">2.6946610869818501e-05</cx:pt>
          <cx:pt idx="138">0.0025113409512008901</cx:pt>
          <cx:pt idx="139">0.00018218610120452399</cx:pt>
          <cx:pt idx="140">6.6261843386287398e-05</cx:pt>
          <cx:pt idx="141">4.3132169077216901e-05</cx:pt>
          <cx:pt idx="142">-0.000158150435123903</cx:pt>
          <cx:pt idx="143">-0.0024037231141484502</cx:pt>
          <cx:pt idx="144">-0.0077771453875861204</cx:pt>
          <cx:pt idx="145">-0.028576859640733299</cx:pt>
          <cx:pt idx="146">-0.029156416520825301</cx:pt>
          <cx:pt idx="147">-0.0090967087025377192</cx:pt>
          <cx:pt idx="148">0.0032299598874786302</cx:pt>
          <cx:pt idx="149">0.025026430712980899</cx:pt>
          <cx:pt idx="150">0.038907186007042002</cx:pt>
          <cx:pt idx="151">0.079828370555440301</cx:pt>
          <cx:pt idx="152">0.078393191987871702</cx:pt>
          <cx:pt idx="153">0.023000674151490399</cx:pt>
          <cx:pt idx="154">0.037307446022341199</cx:pt>
          <cx:pt idx="155">0.00285545479317378</cx:pt>
          <cx:pt idx="156">0.0092889139688567598</cx:pt>
          <cx:pt idx="157">0.014256383315120601</cx:pt>
          <cx:pt idx="158">-0.036615432705767198</cx:pt>
          <cx:pt idx="159">-0.0372949800456161</cx:pt>
          <cx:pt idx="160">-0.037616510536262797</cx:pt>
          <cx:pt idx="161">-0.036358517092140802</cx:pt>
          <cx:pt idx="162">-0.0525317057340925</cx:pt>
          <cx:pt idx="163">-0.039408645642851001</cx:pt>
          <cx:pt idx="164">-0.00772120291557253</cx:pt>
          <cx:pt idx="165">0.0087944744961036495</cx:pt>
          <cx:pt idx="166">0.0038744862758649501</cx:pt>
          <cx:pt idx="167">0.00094878668550210698</cx:pt>
          <cx:pt idx="168">0.00059879440412607195</cx:pt>
          <cx:pt idx="169">7.0035948612668603e-05</cx:pt>
          <cx:pt idx="170">-0.0012054642942801799</cx:pt>
          <cx:pt idx="171">-0.0085729533655511201</cx:pt>
          <cx:pt idx="172">-0.0118502645098836</cx:pt>
          <cx:pt idx="173">-0.021884849223048598</cx:pt>
          <cx:pt idx="174">-0.040623661540071999</cx:pt>
          <cx:pt idx="175">-0.0080032109791748299</cx:pt>
          <cx:pt idx="176">0.013767272909932999</cx:pt>
          <cx:pt idx="177">0.0303656982625117</cx:pt>
          <cx:pt idx="178">0.014109060593425199</cx:pt>
          <cx:pt idx="179">0.018944371621905699</cx:pt>
          <cx:pt idx="180">0.015991330126220001</cx:pt>
          <cx:pt idx="181">0.0059708968074211697</cx:pt>
          <cx:pt idx="182">-0.033921982466530998</cx:pt>
          <cx:pt idx="183">-0.013011942799832499</cx:pt>
          <cx:pt idx="184">-0.0041904912431706002</cx:pt>
          <cx:pt idx="185">0.0130039210768757</cx:pt>
          <cx:pt idx="186">-0.038348997423414598</cx:pt>
          <cx:pt idx="187">-0.013383502607487399</cx:pt>
          <cx:pt idx="188">-0.050096509907171703</cx:pt>
          <cx:pt idx="189">-0.0460922898134839</cx:pt>
          <cx:pt idx="190">-0.0251803183225239</cx:pt>
          <cx:pt idx="191">-0.0159367108328104</cx:pt>
          <cx:pt idx="192">-0.010098345720113399</cx:pt>
          <cx:pt idx="193">0.011406150681922</cx:pt>
          <cx:pt idx="194">-0.0019577122640787102</cx:pt>
          <cx:pt idx="195">-0.0022935630985204498</cx:pt>
          <cx:pt idx="196">0.00086732593456731498</cx:pt>
          <cx:pt idx="197">0.00024714949955251199</cx:pt>
          <cx:pt idx="198">-0.0017947909899008101</cx:pt>
          <cx:pt idx="199">-0.0033786563884567748</cx:pt>
          <cx:pt idx="200">-0.0005800961537785525</cx:pt>
          <cx:pt idx="201">-0.00051060177497724249</cx:pt>
          <cx:pt idx="202">-0.0066274697974279999</cx:pt>
          <cx:pt idx="203">-0.010026892046654899</cx:pt>
          <cx:pt idx="204">0.0017184687185599974</cx:pt>
          <cx:pt idx="205">0.0024416478542996075</cx:pt>
          <cx:pt idx="206">-0.0017927860963328824</cx:pt>
          <cx:pt idx="207">-0.0079741002484924745</cx:pt>
          <cx:pt idx="208">-0.0079341504533482505</cx:pt>
          <cx:pt idx="209">-0.0049013602692727001</cx:pt>
          <cx:pt idx="210">-0.0064588537698202749</cx:pt>
          <cx:pt idx="211">0.00881698623240465</cx:pt>
          <cx:pt idx="212">-0.0012288785090059501</cx:pt>
          <cx:pt idx="213">0.0037306989607803001</cx:pt>
          <cx:pt idx="214">0.00409535181083395</cx:pt>
          <cx:pt idx="215">-0.0040086894746726252</cx:pt>
          <cx:pt idx="216">-0.0138854006483006</cx:pt>
          <cx:pt idx="217">-0.00036607769726030502</cx:pt>
          <cx:pt idx="218">0.0011615485383792549</cx:pt>
          <cx:pt idx="219">-0.0020983444772922277</cx:pt>
          <cx:pt idx="220">-0.00074181239768331749</cx:pt>
          <cx:pt idx="221">0.0017135255443465199</cx:pt>
          <cx:pt idx="222">-0.00036619525701898253</cx:pt>
          <cx:pt idx="223">-0.00047348149200586751</cx:pt>
          <cx:pt idx="224">0.00019550666288031926</cx:pt>
          <cx:pt idx="225">-0.00012139483735996075</cx:pt>
          <cx:pt idx="226">-0.00023512513182622749</cx:pt>
          <cx:pt idx="227">-0.00089492437982047505</cx:pt>
          <cx:pt idx="228">-0.00019410319193768726</cx:pt>
          <cx:pt idx="229">-0.0035919546382679</cx:pt>
          <cx:pt idx="230">-0.0011137902324636149</cx:pt>
          <cx:pt idx="231">-0.0071865074452922249</cx:pt>
          <cx:pt idx="232">-0.0077265375444896247</cx:pt>
          <cx:pt idx="233">-0.0051501557809297003</cx:pt>
          <cx:pt idx="234">-0.0033281613767786248</cx:pt>
          <cx:pt idx="235">-0.0021389672321042749</cx:pt>
          <cx:pt idx="236">0.00080946140500272996</cx:pt>
          <cx:pt idx="237">0.0020790074468740849</cx:pt>
          <cx:pt idx="238">0.00065714029315901254</cx:pt>
          <cx:pt idx="239">-0.001713716598552595</cx:pt>
          <cx:pt idx="240">0.0059631108907639502</cx:pt>
          <cx:pt idx="241">0.0082333760978096256</cx:pt>
          <cx:pt idx="242">0.0048254766025167999</cx:pt>
          <cx:pt idx="243">0.010231579616718825</cx:pt>
          <cx:pt idx="244">-8.6444225508664505e-05</cx:pt>
          <cx:pt idx="245">0.0033233237706978749</cx:pt>
          <cx:pt idx="246">-0.001708098573839815</cx:pt>
          <cx:pt idx="247">-0.0026876167880565999</cx:pt>
          <cx:pt idx="248">-0.00045008570953216747</cx:pt>
          <cx:pt idx="249">0.0012499121665772925</cx:pt>
          <cx:pt idx="250">0.0012266330486194025</cx:pt>
          <cx:pt idx="251">0.00024824466466183051</cx:pt>
          <cx:pt idx="252">-5.0586425916072247e-05</cx:pt>
          <cx:pt idx="253">-0.00061228524019549247</cx:pt>
          <cx:pt idx="254">1.2772020842245301e-05</cx:pt>
          <cx:pt idx="255">0.00012733957567520675</cx:pt>
          <cx:pt idx="256">-0.0047712141219156999</cx:pt>
          <cx:pt idx="257">-0.0035718413847932</cx:pt>
          <cx:pt idx="258">-0.00014283175640330349</cx:pt>
          <cx:pt idx="259">-0.0093622321160411748</cx:pt>
          <cx:pt idx="260">-0.0063467848146716247</cx:pt>
          <cx:pt idx="261">0.00193244004909016</cx:pt>
          <cx:pt idx="262">0.0022627043781858376</cx:pt>
          <cx:pt idx="263">-0.00013379366988105999</cx:pt>
          <cx:pt idx="264">-0.0030189159015070999</cx:pt>
          <cx:pt idx="265">-0.00318909935554315</cx:pt>
          <cx:pt idx="266">-0.0094294645003067008</cx:pt>
          <cx:pt idx="267">-0.0070187860797457499</cx:pt>
          <cx:pt idx="268">-0.0045324302784944754</cx:pt>
          <cx:pt idx="269">0.0052081029446512002</cx:pt>
          <cx:pt idx="270">0.0016156864197509075</cx:pt>
          <cx:pt idx="271">0.0060947935469943754</cx:pt>
          <cx:pt idx="272">0.011762950638514276</cx:pt>
          <cx:pt idx="273">-0.0019829741806094273</cx:pt>
          <cx:pt idx="274">-0.0026831626958769249</cx:pt>
          <cx:pt idx="275">0.0043841211855586999</cx:pt>
          <cx:pt idx="276">0.0064054535293251499</cx:pt>
          <cx:pt idx="277">0.00071839999670502005</cx:pt>
          <cx:pt idx="278">-0.0012209508300838176</cx:pt>
          <cx:pt idx="279">-0.0030165137492675249</cx:pt>
          <cx:pt idx="280">-0.000106222469905223</cx:pt>
          <cx:pt idx="281">-0.00036207180737099498</cx:pt>
          <cx:pt idx="282">-0.0015150982818689549</cx:pt>
          <cx:pt idx="283">-0.00095141286873837996</cx:pt>
          <cx:pt idx="284">-0.002924046518243825</cx:pt>
          <cx:pt idx="285">0.0032319417426226499</cx:pt>
          <cx:pt idx="286">0.0099628969368629246</cx:pt>
          <cx:pt idx="287">0.0054345414210114004</cx:pt>
          <cx:pt idx="288">0.0030553592788323748</cx:pt>
          <cx:pt idx="289">0.0098253448956388753</cx:pt>
          <cx:pt idx="290">0.0020230909859572377</cx:pt>
          <cx:pt idx="291">-0.00086249498681352</cx:pt>
          <cx:pt idx="292">-0.0083353042700752746</cx:pt>
          <cx:pt idx="293">-0.017060446683520775</cx:pt>
          <cx:pt idx="294">-0.004392629310318575</cx:pt>
          <cx:pt idx="295">-0.017806995387774624</cx:pt>
          <cx:pt idx="296">-0.010658152447475776</cx:pt>
          <cx:pt idx="297">-0.0086384998751495752</cx:pt>
          <cx:pt idx="298">-0.0009852285332565575</cx:pt>
          <cx:pt idx="299">0.011982477690886501</cx:pt>
          <cx:pt idx="300">-0.00055151712437511097</cx:pt>
          <cx:pt idx="301">-0.0057731627966259502</cx:pt>
          <cx:pt idx="302">-0.0080610130551936401</cx:pt>
          <cx:pt idx="303">0.054578817812113399</cx:pt>
          <cx:pt idx="304">0.021608617684974601</cx:pt>
          <cx:pt idx="305">-0.0184873636381764</cx:pt>
          <cx:pt idx="306">-0.0047072901987639196</cx:pt>
          <cx:pt idx="307">-0.0029733783144555198</cx:pt>
          <cx:pt idx="308">3.0760857468405101e-05</cx:pt>
          <cx:pt idx="309">-0.0021576711522645802</cx:pt>
          <cx:pt idx="310">-0.0097428976961489895</cx:pt>
          <cx:pt idx="311">-0.010546256115349</cx:pt>
          <cx:pt idx="312">0.00036936253736522201</cx:pt>
          <cx:pt idx="313">0.0213454325534344</cx:pt>
          <cx:pt idx="314">0.049458320922024297</cx:pt>
          <cx:pt idx="315">0.067761750625771194</cx:pt>
          <cx:pt idx="316">0.040313161526200098</cx:pt>
          <cx:pt idx="317">0.052679604848306902</cx:pt>
          <cx:pt idx="318">-0.0032665180922734202</cx:pt>
          <cx:pt idx="319">0.011077990863391399</cx:pt>
          <cx:pt idx="320">-0.059889504930754602</cx:pt>
          <cx:pt idx="321">-0.078119905137231702</cx:pt>
          <cx:pt idx="322">-0.031161841410359201</cx:pt>
          <cx:pt idx="323">-0.055328787607722099</cx:pt>
          <cx:pt idx="324">-0.046117406201813101</cx:pt>
          <cx:pt idx="325">-0.074395726407750704</cx:pt>
          <cx:pt idx="326">-0.034083795738333603</cx:pt>
          <cx:pt idx="327">0.0030895302307805501</cx:pt>
          <cx:pt idx="328">-0.013650411035289601</cx:pt>
          <cx:pt idx="329">0.027576787980800599</cx:pt>
          <cx:pt idx="330">0.0057232290623501804</cx:pt>
          <cx:pt idx="331">0.059511505378330498</cx:pt>
          <cx:pt idx="332">0.064505170510938195</cx:pt>
          <cx:pt idx="333">0.017052029002600201</cx:pt>
          <cx:pt idx="334">0.010436646018976399</cx:pt>
          <cx:pt idx="335">-0.000414320617232847</cx:pt>
          <cx:pt idx="336">-0.000983044910105726</cx:pt>
          <cx:pt idx="337">-0.00179509213014959</cx:pt>
          <cx:pt idx="338">-0.0058088875218004904</cx:pt>
          <cx:pt idx="339">-0.0021464447666004098</cx:pt>
          <cx:pt idx="340">0.0070257536500591498</cx:pt>
          <cx:pt idx="341">0.035284408850448402</cx:pt>
          <cx:pt idx="342">0.0602391814219259</cx:pt>
          <cx:pt idx="343">0.048578977509371297</cx:pt>
          <cx:pt idx="344">-0.0081441167526993506</cx:pt>
          <cx:pt idx="345">0.017389438400762999</cx:pt>
          <cx:pt idx="346">-0.0054292402228478002</cx:pt>
          <cx:pt idx="347">0.0191235881376173</cx:pt>
          <cx:pt idx="348">-0.057864833591107299</cx:pt>
          <cx:pt idx="349">-0.059375005447057601</cx:pt>
          <cx:pt idx="350">-0.062012738749265203</cx:pt>
          <cx:pt idx="351">-0.0297928970685814</cx:pt>
          <cx:pt idx="352">-0.053082167651518603</cx:pt>
          <cx:pt idx="353">-0.039398082616984097</cx:pt>
          <cx:pt idx="354">-0.052812121068668401</cx:pt>
          <cx:pt idx="355">0.053820620316244003</cx:pt>
          <cx:pt idx="356">0.044523917889869702</cx:pt>
          <cx:pt idx="357">0.063068961519496106</cx:pt>
          <cx:pt idx="358">0.038998617747151597</cx:pt>
          <cx:pt idx="359">0.078640448363357096</cx:pt>
          <cx:pt idx="360">0.061327860587957</cx:pt>
          <cx:pt idx="361">0.0046484743092857798</cx:pt>
          <cx:pt idx="362">0.00107224969962835</cx:pt>
          <cx:pt idx="363">-0.0024965806960020702</cx:pt>
          <cx:pt idx="364">-0.00015435980283560799</cx:pt>
          <cx:pt idx="365">0.00084984719039974896</cx:pt>
          <cx:pt idx="366">-0.0031552423120863901</cx:pt>
          <cx:pt idx="367">-0.0031654552813694102</cx:pt>
          <cx:pt idx="368">-0.00035551114570213198</cx:pt>
          <cx:pt idx="369">0.0383590379975094</cx:pt>
          <cx:pt idx="370">0.041042909480054499</cx:pt>
          <cx:pt idx="371">0.037868853281658697</cx:pt>
          <cx:pt idx="372">0.0043976847214065801</cx:pt>
          <cx:pt idx="373">0.0212690315032295</cx:pt>
          <cx:pt idx="374">0.034339237579177499</cx:pt>
          <cx:pt idx="375">0.045849952991086303</cx:pt>
          <cx:pt idx="376">0.021827623595751199</cx:pt>
          <cx:pt idx="377">0.0055874916864404401</cx:pt>
          <cx:pt idx="378">0.00320025171403425</cx:pt>
          <cx:pt idx="379">0.034573642981403301</cx:pt>
          <cx:pt idx="380">-0.023733468298614599</cx:pt>
          <cx:pt idx="381">-0.0549290155097759</cx:pt>
          <cx:pt idx="382">0.00076887630327425395</cx:pt>
          <cx:pt idx="383">0.068138731229975394</cx:pt>
          <cx:pt idx="384">0.039914270742531802</cx:pt>
          <cx:pt idx="385">0.026689733673465499</cx:pt>
          <cx:pt idx="386">0.047713798392804901</cx:pt>
          <cx:pt idx="387">0.054636992679523898</cx:pt>
          <cx:pt idx="388">0.017982627610659701</cx:pt>
          <cx:pt idx="389">0.00304592304729767</cx:pt>
          <cx:pt idx="390">0.0053084336842659403</cx:pt>
          <cx:pt idx="391">0.000137077010222547</cx:pt>
          <cx:pt idx="392">0.0011639685431667499</cx:pt>
          <cx:pt idx="393">-0.00069972553385553996</cx:pt>
          <cx:pt idx="394">-0.0026858116548608701</cx:pt>
          <cx:pt idx="395">-0.0026335793025984398</cx:pt>
          <cx:pt idx="396">0.0099110364013626894</cx:pt>
          <cx:pt idx="397">0.050144118590190301</cx:pt>
          <cx:pt idx="398">0.050693894169959001</cx:pt>
          <cx:pt idx="399">0.017664737600155599</cx:pt>
          <cx:pt idx="400">-0.016087641569391301</cx:pt>
          <cx:pt idx="401">-0.0058375681502857999</cx:pt>
          <cx:pt idx="402">0.074213228368251893</cx:pt>
          <cx:pt idx="403">0.104980191821596</cx:pt>
          <cx:pt idx="404">0.027414882814152101</cx:pt>
          <cx:pt idx="405">0.042596548085554499</cx:pt>
          <cx:pt idx="406">0.047433587843494399</cx:pt>
          <cx:pt idx="407">0.028788686232981399</cx:pt>
          <cx:pt idx="408">0.00447091369207095</cx:pt>
          <cx:pt idx="409">0.0011521009156710599</cx:pt>
          <cx:pt idx="410">0.0023230812784333001</cx:pt>
          <cx:pt idx="411">-0.0101108238919085</cx:pt>
          <cx:pt idx="412">-0.0208030358391986</cx:pt>
          <cx:pt idx="413">0.0071401316250367299</cx:pt>
          <cx:pt idx="414">0.000974800099412889</cx:pt>
          <cx:pt idx="415">-0.0103120158350968</cx:pt>
          <cx:pt idx="416">0.0123506750398985</cx:pt>
          <cx:pt idx="417">0.010252039915098401</cx:pt>
          <cx:pt idx="418">0.0024097308525065399</cx:pt>
          <cx:pt idx="419">0.00019656609783931501</cx:pt>
          <cx:pt idx="420">0.00036911823983533203</cx:pt>
          <cx:pt idx="421">-0.0014223690493213399</cx:pt>
          <cx:pt idx="422">-0.0021988677721689002</cx:pt>
          <cx:pt idx="423">0.0044324336293009798</cx:pt>
          <cx:pt idx="424">0.0028399662648501299</cx:pt>
          <cx:pt idx="425">0.036523285432427402</cx:pt>
          <cx:pt idx="426">0.018343506781675799</cx:pt>
          <cx:pt idx="427">0.0224192295600339</cx:pt>
          <cx:pt idx="428">0.020622380350493501</cx:pt>
          <cx:pt idx="429">0.052194215483214797</cx:pt>
          <cx:pt idx="430">0.0410793215060066</cx:pt>
          <cx:pt idx="431">0.0542222920061428</cx:pt>
          <cx:pt idx="432">0.0390447285947454</cx:pt>
          <cx:pt idx="433">0.074332392258672997</cx:pt>
          <cx:pt idx="434">0.047284873475099902</cx:pt>
          <cx:pt idx="435">-0.020239248072917701</cx:pt>
          <cx:pt idx="436">0.035114682118165798</cx:pt>
          <cx:pt idx="437">-0.0019870298166802698</cx:pt>
          <cx:pt idx="438">0.00031018523373647401</cx:pt>
          <cx:pt idx="439">-0.033242881621958903</cx:pt>
          <cx:pt idx="440">-0.062539945785391404</cx:pt>
          <cx:pt idx="441">-0.060797727694212801</cx:pt>
          <cx:pt idx="442">-0.057978839095806499</cx:pt>
          <cx:pt idx="443">-0.018957842950361001</cx:pt>
          <cx:pt idx="444">0.020819420823089001</cx:pt>
          <cx:pt idx="445">0.020981014431477998</cx:pt>
          <cx:pt idx="446">0.00052743519548183399</cx:pt>
          <cx:pt idx="447">-0.00015391443081258599</cx:pt>
          <cx:pt idx="448">0.00056453339958943097</cx:pt>
          <cx:pt idx="449">-0.0012241340701506899</cx:pt>
          <cx:pt idx="450">-0.0025397839594668002</cx:pt>
          <cx:pt idx="451">0.00118373927273518</cx:pt>
          <cx:pt idx="452">-0.0090979358858774197</cx:pt>
          <cx:pt idx="453">0.0098935961964673001</cx:pt>
          <cx:pt idx="454">0.0048478004833146498</cx:pt>
          <cx:pt idx="455">-0.0019509419653245201</cx:pt>
          <cx:pt idx="456">-0.0203107009723324</cx:pt>
          <cx:pt idx="457">0.0040973819519819401</cx:pt>
          <cx:pt idx="458">0.030228451484101401</cx:pt>
          <cx:pt idx="459">0.044433165276807303</cx:pt>
          <cx:pt idx="460">0.067635838986519606</cx:pt>
          <cx:pt idx="461">0.0480120862421776</cx:pt>
          <cx:pt idx="462">-0.0025184739994741599</cx:pt>
          <cx:pt idx="463">-0.0206745453168087</cx:pt>
          <cx:pt idx="464">0.026721632191003101</cx:pt>
          <cx:pt idx="465">0.0112102292358066</cx:pt>
          <cx:pt idx="466">-0.028221524711762199</cx:pt>
          <cx:pt idx="467">-0.057402001678935097</cx:pt>
          <cx:pt idx="468">-0.042858620096679997</cx:pt>
          <cx:pt idx="469">-0.069853700479173997</cx:pt>
          <cx:pt idx="470">-0.0484458003742506</cx:pt>
          <cx:pt idx="471">0.00036294288590842398</cx:pt>
          <cx:pt idx="472">0.00637694522788521</cx:pt>
          <cx:pt idx="473">0.028553218466252799</cx:pt>
          <cx:pt idx="474">0.0034304380499601298</cx:pt>
          <cx:pt idx="475">-0.00096737045583058004</cx:pt>
          <cx:pt idx="476">-0.00018580615234181199</cx:pt>
          <cx:pt idx="477">-0.00080408707459435705</cx:pt>
          <cx:pt idx="478">-0.00043105045718611399</cx:pt>
          <cx:pt idx="479">-0.0052959475862037701</cx:pt>
          <cx:pt idx="480">0.0038760473432529999</cx:pt>
          <cx:pt idx="481">0.0077906226373410997</cx:pt>
          <cx:pt idx="482">0.0026101848111920799</cx:pt>
          <cx:pt idx="483">-0.0031431774569235099</cx:pt>
          <cx:pt idx="484">-0.00047969180615130801</cx:pt>
          <cx:pt idx="485">0.013906032645501699</cx:pt>
          <cx:pt idx="486">0.0089212943602946203</cx:pt>
          <cx:pt idx="487">0.038926653833268703</cx:pt>
          <cx:pt idx="488">0.048562786837536898</cx:pt>
          <cx:pt idx="489">-0.0090326023457687095</cx:pt>
          <cx:pt idx="490">-0.057080689552531899</cx:pt>
          <cx:pt idx="491">-0.060512315614210499</cx:pt>
          <cx:pt idx="492">0.011930902131542199</cx:pt>
          <cx:pt idx="493">0.0093319053160993998</cx:pt>
          <cx:pt idx="494">-0.0499475360913431</cx:pt>
          <cx:pt idx="495">-0.032909223191792902</cx:pt>
          <cx:pt idx="496">-0.016153487811017199</cx:pt>
          <cx:pt idx="497">-0.0310153214250782</cx:pt>
          <cx:pt idx="498">-0.0110815544494132</cx:pt>
          <cx:pt idx="499">0.022106844304587599</cx:pt>
          <cx:pt idx="500">0.0155813933095357</cx:pt>
          <cx:pt idx="501">0.0095165054766440504</cx:pt>
          <cx:pt idx="502">0.00074846838860738495</cx:pt>
          <cx:pt idx="503">0.00086510844694625904</cx:pt>
          <cx:pt idx="504">-0.000337713416034061</cx:pt>
          <cx:pt idx="505">-0.000250212625714021</cx:pt>
          <cx:pt idx="506">-0.00050276069516411496</cx:pt>
          <cx:pt idx="507">-0.015264444629501101</cx:pt>
          <cx:pt idx="508">0.00458847690542976</cx:pt>
          <cx:pt idx="509">0.030383828091416001</cx:pt>
          <cx:pt idx="510">0.040286108921489101</cx:pt>
          <cx:pt idx="511">0.019502613958603001</cx:pt>
          <cx:pt idx="512">0.0199735476508974</cx:pt>
          <cx:pt idx="513">0.00323785460899632</cx:pt>
          <cx:pt idx="514">0.027596050406896801</cx:pt>
          <cx:pt idx="515">0.027177036488756901</cx:pt>
          <cx:pt idx="516">0.032048845114829499</cx:pt>
          <cx:pt idx="517">-0.028412258644289101</cx:pt>
          <cx:pt idx="518">-0.070394380961446706</cx:pt>
          <cx:pt idx="519">-0.029055914791376699</cx:pt>
          <cx:pt idx="520">-0.077874377879940004</cx:pt>
          <cx:pt idx="521">-0.016577225184511699</cx:pt>
          <cx:pt idx="522">-0.031006159087017801</cx:pt>
          <cx:pt idx="523">-0.023047334645928199</cx:pt>
          <cx:pt idx="524">0.00097447191959415796</cx:pt>
          <cx:pt idx="525">-0.0151405943410329</cx:pt>
          <cx:pt idx="526">0.024457102547822799</cx:pt>
          <cx:pt idx="527">0.040801847979457399</cx:pt>
          <cx:pt idx="528">0.0237984343045522</cx:pt>
          <cx:pt idx="529">0.0056440945946523999</cx:pt>
          <cx:pt idx="530">8.6778780855637896e-05</cx:pt>
          <cx:pt idx="531">0.00051891754173283202</cx:pt>
          <cx:pt idx="532">2.8273210525381099e-05</cx:pt>
          <cx:pt idx="533">6.9406630932792901e-05</cx:pt>
          <cx:pt idx="534">-0.0020912531538839299</cx:pt>
          <cx:pt idx="535">-0.021390751219689801</cx:pt>
          <cx:pt idx="536">-0.0019999729896342101</cx:pt>
          <cx:pt idx="537">0.0091199095731062402</cx:pt>
          <cx:pt idx="538">0.016506419760517001</cx:pt>
          <cx:pt idx="539">0.027194136126805799</cx:pt>
          <cx:pt idx="540">0.024873240726466801</cx:pt>
          <cx:pt idx="541">-0.019352179456018501</cx:pt>
          <cx:pt idx="542">0.036192956443266401</cx:pt>
          <cx:pt idx="543">0.0277234047280875</cx:pt>
          <cx:pt idx="544">0.035988901527844001</cx:pt>
          <cx:pt idx="545">-0.037803162130583802</cx:pt>
          <cx:pt idx="546">-0.058900309629754698</cx:pt>
          <cx:pt idx="547">0.0077790051421294899</cx:pt>
          <cx:pt idx="548">-0.034924713806409803</cx:pt>
          <cx:pt idx="549">0.0250297841337517</cx:pt>
          <cx:pt idx="550">0.019674968771106902</cx:pt>
          <cx:pt idx="551">-0.0021013357707997302</cx:pt>
          <cx:pt idx="552">0.0083934112037649302</cx:pt>
          <cx:pt idx="553">0.031385017896442297</cx:pt>
          <cx:pt idx="554">0.055331876218269398</cx:pt>
          <cx:pt idx="555">0.044039124228507302</cx:pt>
          <cx:pt idx="556">0.013021114672268699</cx:pt>
          <cx:pt idx="557">-0.00312762648366057</cx:pt>
          <cx:pt idx="558">0.00159060320536539</cx:pt>
          <cx:pt idx="559">0.00088044327174986497</cx:pt>
          <cx:pt idx="560">0.00098773244290476609</cx:pt>
          <cx:pt idx="561">0.00033074318646734399</cx:pt>
          <cx:pt idx="562">2.6104539069085099e-05</cx:pt>
          <cx:pt idx="563">-0.0077304333169251399</cx:pt>
          <cx:pt idx="564">0.0016187701557079401</cx:pt>
          <cx:pt idx="565">0.021089955623559101</cx:pt>
          <cx:pt idx="566">0.020383820237900099</cx:pt>
          <cx:pt idx="567">0.030834262484402401</cx:pt>
          <cx:pt idx="568">0.016963547095755101</cx:pt>
          <cx:pt idx="569">-0.0388073464945232</cx:pt>
          <cx:pt idx="570">0.0105239858010045</cx:pt>
          <cx:pt idx="571">0.054510526698016801</cx:pt>
          <cx:pt idx="572">0.029971151339519601</cx:pt>
          <cx:pt idx="573">-0.052813492824425101</cx:pt>
          <cx:pt idx="574">-0.0294998805039858</cx:pt>
          <cx:pt idx="575">0.077709995932311093</cx:pt>
          <cx:pt idx="576">0.022171433639770699</cx:pt>
          <cx:pt idx="577">0.00069576641003023601</cx:pt>
          <cx:pt idx="578">-0.00956927421604142</cx:pt>
          <cx:pt idx="579">-0.023568945713418801</cx:pt>
          <cx:pt idx="580">0.012077014494456299</cx:pt>
          <cx:pt idx="581">0.044505639529956099</cx:pt>
          <cx:pt idx="582">0.051908267192906699</cx:pt>
          <cx:pt idx="583">0.031238290986972901</cx:pt>
          <cx:pt idx="584">0.0031161827047654599</cx:pt>
          <cx:pt idx="585">-0.0038442855461785202</cx:pt>
          <cx:pt idx="586">0.00055781544364959896</cx:pt>
          <cx:pt idx="587">0.000237019315896651</cx:pt>
          <cx:pt idx="588">5.9985456070694696e-06</cx:pt>
          <cx:pt idx="589">-0.000186751119017438</cx:pt>
          <cx:pt idx="590">0.00172030734347195</cx:pt>
          <cx:pt idx="591">0.0011050400758803201</cx:pt>
          <cx:pt idx="592">0.010469535700984601</cx:pt>
          <cx:pt idx="593">0.0067048599915697704</cx:pt>
          <cx:pt idx="594">0.029733328876355099</cx:pt>
          <cx:pt idx="595">0.038416494928928298</cx:pt>
          <cx:pt idx="596">-0.0065870953814516102</cx:pt>
          <cx:pt idx="597">0.0033051191311554398</cx:pt>
          <cx:pt idx="598">-0.021390418552743502</cx:pt>
          <cx:pt idx="599">0.035239135387123303</cx:pt>
          <cx:pt idx="600">-0.0058940218770865702</cx:pt>
          <cx:pt idx="601">-0.0131053811200146</cx:pt>
          <cx:pt idx="602">0.0154183417378225</cx:pt>
          <cx:pt idx="603">0.046799120969537998</cx:pt>
          <cx:pt idx="604">0.0025212612322182901</cx:pt>
          <cx:pt idx="605">0.033241300595472999</cx:pt>
          <cx:pt idx="606">-0.0238613687937035</cx:pt>
          <cx:pt idx="607">-0.0045810258027364301</cx:pt>
          <cx:pt idx="608">0.000406712724662595</cx:pt>
          <cx:pt idx="609">0.0088572572965520402</cx:pt>
          <cx:pt idx="610">0.059541589386894203</cx:pt>
          <cx:pt idx="611">0.034316236500722602</cx:pt>
          <cx:pt idx="612">-0.00084835653227138699</cx:pt>
          <cx:pt idx="613">-0.0040170583895765399</cx:pt>
          <cx:pt idx="614">0.00148842472082125</cx:pt>
          <cx:pt idx="615">0.00072807277332412204</cx:pt>
          <cx:pt idx="616">-0.00068408394892118397</cx:pt>
          <cx:pt idx="617">-1.7819669509732302e-05</cx:pt>
          <cx:pt idx="618">0.00088226482598473797</cx:pt>
          <cx:pt idx="619">0.0050225407785535999</cx:pt>
          <cx:pt idx="620">0.0085099389743381205</cx:pt>
          <cx:pt idx="621">-0.0040588983928120199</cx:pt>
          <cx:pt idx="622">0.014014765337014101</cx:pt>
          <cx:pt idx="623">0.0197275383632784</cx:pt>
          <cx:pt idx="624">-0.0134245225948742</cx:pt>
          <cx:pt idx="625">-0.0212603454729667</cx:pt>
          <cx:pt idx="626">-0.028386047301892901</cx:pt>
          <cx:pt idx="627">0.0061950046382965298</cx:pt>
          <cx:pt idx="628">0.0112534520073436</cx:pt>
          <cx:pt idx="629">0.0150437605650695</cx:pt>
          <cx:pt idx="630">0.034934174723257702</cx:pt>
          <cx:pt idx="631">0.020435798746165801</cx:pt>
          <cx:pt idx="632">0.00312474010158481</cx:pt>
          <cx:pt idx="633">-0.0033836108777419199</cx:pt>
          <cx:pt idx="634">-0.026788783988095099</cx:pt>
          <cx:pt idx="635">0.00092607303253408396</cx:pt>
          <cx:pt idx="636">0.0078295717204983403</cx:pt>
          <cx:pt idx="637">0.0127026775209677</cx:pt>
          <cx:pt idx="638">0.038188652315408397</cx:pt>
          <cx:pt idx="639">0.016304880131950101</cx:pt>
          <cx:pt idx="640">0.0063358277467856798</cx:pt>
          <cx:pt idx="641">-0.00134457075764935</cx:pt>
          <cx:pt idx="642">-0.00035945898498114997</cx:pt>
          <cx:pt idx="643">0.00039764137688464302</cx:pt>
          <cx:pt idx="644">-0.00039084244793671303</cx:pt>
          <cx:pt idx="645">-0.00065757951383085703</cx:pt>
          <cx:pt idx="646">0.0011883723537157399</cx:pt>
          <cx:pt idx="647">0.0030861610708382099</cx:pt>
          <cx:pt idx="648">-0.0024279286550347601</cx:pt>
          <cx:pt idx="649">-0.026205311824735001</cx:pt>
          <cx:pt idx="650">-0.069000373194764805</cx:pt>
          <cx:pt idx="651">-0.060582385140062499</cx:pt>
          <cx:pt idx="652">0.0061212355388010099</cx:pt>
          <cx:pt idx="653">0.0071084135279511299</cx:pt>
          <cx:pt idx="654">-0.0108893027593195</cx:pt>
          <cx:pt idx="655">0.019138358583619699</cx:pt>
          <cx:pt idx="656">0.023628206631529799</cx:pt>
          <cx:pt idx="657">0.089776715173258095</cx:pt>
          <cx:pt idx="658">0.083517230463178604</cx:pt>
          <cx:pt idx="659">0.042174029613672899</cx:pt>
          <cx:pt idx="660">0.0168803008141701</cx:pt>
          <cx:pt idx="661">-0.0024673630480703999</cx:pt>
          <cx:pt idx="662">0.0300057754102457</cx:pt>
          <cx:pt idx="663">0.021904846378318701</cx:pt>
          <cx:pt idx="664">0.032586370425656201</cx:pt>
          <cx:pt idx="665">0.037203673110561102</cx:pt>
          <cx:pt idx="666">0.0413789125231823</cx:pt>
          <cx:pt idx="667">0.025001550618184699</cx:pt>
          <cx:pt idx="668">0.00181559107483134</cx:pt>
          <cx:pt idx="669">0.00195511001949045</cx:pt>
          <cx:pt idx="670">-0.00064765503401144602</cx:pt>
          <cx:pt idx="671">-8.0788401831474494e-05</cx:pt>
          <cx:pt idx="672">-0.00066842442703281496</cx:pt>
          <cx:pt idx="673">0.000136957608640538</cx:pt>
          <cx:pt idx="674">-0.00053336171936294897</cx:pt>
          <cx:pt idx="675">-0.0024929309191277101</cx:pt>
          <cx:pt idx="676">-0.016467751773657599</cx:pt>
          <cx:pt idx="677">-0.037939227789420001</cx:pt>
          <cx:pt idx="678">-0.0605354457105899</cx:pt>
          <cx:pt idx="679">-0.050895898675955099</cx:pt>
          <cx:pt idx="680">-0.0060823214142827998</cx:pt>
          <cx:pt idx="681">0.038736180204215501</cx:pt>
          <cx:pt idx="682">0.053505646556989001</cx:pt>
          <cx:pt idx="683">0.0676771342079798</cx:pt>
          <cx:pt idx="684">0.076705009367942806</cx:pt>
          <cx:pt idx="685">0.12043658029778299</cx:pt>
          <cx:pt idx="686">0.086507448705531495</cx:pt>
          <cx:pt idx="687">0.0489276355795581</cx:pt>
          <cx:pt idx="688">0.050040649135300201</cx:pt>
          <cx:pt idx="689">-0.0140829118481463</cx:pt>
          <cx:pt idx="690">0.012350487280654099</cx:pt>
          <cx:pt idx="691">0.024852780254545199</cx:pt>
          <cx:pt idx="692">0.0291396234064598</cx:pt>
          <cx:pt idx="693">0.0026616272764911401</cx:pt>
          <cx:pt idx="694">0.0063412665035466999</cx:pt>
          <cx:pt idx="695">0.0087745094964038796</cx:pt>
          <cx:pt idx="696">0.0043094761857310499</cx:pt>
          <cx:pt idx="697">0.00179921426683619</cx:pt>
          <cx:pt idx="698">0.00078259079436243304</cx:pt>
          <cx:pt idx="699">0.00034880447085863</cx:pt>
          <cx:pt idx="700">0.00075847187783790798</cx:pt>
          <cx:pt idx="701">0.00103796771013294</cx:pt>
          <cx:pt idx="702">0.00061065806095317397</cx:pt>
          <cx:pt idx="703">-0.0017470103783405601</cx:pt>
          <cx:pt idx="704">-0.0086490849992439493</cx:pt>
          <cx:pt idx="705">-0.019594448139178999</cx:pt>
          <cx:pt idx="706">-0.0212235972911065</cx:pt>
          <cx:pt idx="707">-0.024259103162023</cx:pt>
          <cx:pt idx="708">-0.019538337026878599</cx:pt>
          <cx:pt idx="709">7.5157633372018501e-05</cx:pt>
          <cx:pt idx="710">0.012292646898508</cx:pt>
          <cx:pt idx="711">-0.028290354685265799</cx:pt>
          <cx:pt idx="712">-0.0332692601888794</cx:pt>
          <cx:pt idx="713">0.019499035839958</cx:pt>
          <cx:pt idx="714">0.036187245767509597</cx:pt>
          <cx:pt idx="715">0.024533824789060799</cx:pt>
          <cx:pt idx="716">0.022455018099373499</cx:pt>
          <cx:pt idx="717">0.023789386988797401</cx:pt>
          <cx:pt idx="718">0.0054119387580037204</cx:pt>
          <cx:pt idx="719">0.020928265758900302</cx:pt>
          <cx:pt idx="720">0.016878626422974701</cx:pt>
          <cx:pt idx="721">0.0081923675203841393</cx:pt>
          <cx:pt idx="722">-0.00099145827111867695</cx:pt>
          <cx:pt idx="723">0.0033105941509695399</cx:pt>
          <cx:pt idx="724">0.0012566476415603301</cx:pt>
          <cx:pt idx="725">0.000391860520965973</cx:pt>
          <cx:pt idx="726">0.0010198927786273101</cx:pt>
          <cx:pt idx="727">0.00022302938737256799</cx:pt>
          <cx:pt idx="728">0.00047678261074450502</cx:pt>
          <cx:pt idx="729">-0.00022794962499997199</cx:pt>
          <cx:pt idx="730">-0.000505772576385841</cx:pt>
          <cx:pt idx="731">-0.00048062953780979501</cx:pt>
          <cx:pt idx="732">0.0012859260451869501</cx:pt>
          <cx:pt idx="733">0.0046070455306317301</cx:pt>
          <cx:pt idx="734">0.0060838538204706803</cx:pt>
          <cx:pt idx="735">-0.0016909401368243801</cx:pt>
          <cx:pt idx="736">-0.00496250583173319</cx:pt>
          <cx:pt idx="737">-0.0097179956314505898</cx:pt>
          <cx:pt idx="738">-0.0096103061603174094</cx:pt>
          <cx:pt idx="739">-0.0049703421029727397</cx:pt>
          <cx:pt idx="740">0.0128412881042909</cx:pt>
          <cx:pt idx="741">0.019513810561790301</cx:pt>
          <cx:pt idx="742">0.0057049828110903597</cx:pt>
          <cx:pt idx="743">-0.0233679442678341</cx:pt>
          <cx:pt idx="744">-0.0036536224248975499</cx:pt>
          <cx:pt idx="745">0.0019851553178367501</cx:pt>
          <cx:pt idx="746">0.00063887782315075398</cx:pt>
          <cx:pt idx="747">0.0050327402243433702</cx:pt>
          <cx:pt idx="748">0.012967261626201</cx:pt>
          <cx:pt idx="749">0.0046447056972668196</cx:pt>
          <cx:pt idx="750">-0.0044841517029385498</cx:pt>
          <cx:pt idx="751">0.00048849411217621104</cx:pt>
          <cx:pt idx="752">-0.00027468670499065597</cx:pt>
          <cx:pt idx="753">0.00066153125525270095</cx:pt>
          <cx:pt idx="754">-8.7939106098718203e-05</cx:pt>
          <cx:pt idx="755">0.00057023001235700899</cx:pt>
          <cx:pt idx="756">0.000327085701110662</cx:pt>
          <cx:pt idx="757">0.00079835932874333204</cx:pt>
          <cx:pt idx="758">-5.1212875245694202e-05</cx:pt>
          <cx:pt idx="759">-0.000119163357885961</cx:pt>
          <cx:pt idx="760">-0.00022985799025403099</cx:pt>
          <cx:pt idx="761">-0.000396344649293778</cx:pt>
          <cx:pt idx="762">-0.000332675356088701</cx:pt>
          <cx:pt idx="763">0.00041465250532627399</cx:pt>
          <cx:pt idx="764">-0.0012846622452034799</cx:pt>
          <cx:pt idx="765">-0.00166652809996365</cx:pt>
          <cx:pt idx="766">-0.00076989550112639704</cx:pt>
          <cx:pt idx="767">-0.000201653756307428</cx:pt>
          <cx:pt idx="768">0.00078967365388349104</cx:pt>
          <cx:pt idx="769">-0.0022213721534841699</cx:pt>
          <cx:pt idx="770">-0.0044598632058250199</cx:pt>
          <cx:pt idx="771">-0.0058877809943349698</cx:pt>
          <cx:pt idx="772">-0.0062234571367876497</cx:pt>
          <cx:pt idx="773">-0.0063889807229801096</cx:pt>
          <cx:pt idx="774">-0.0072882797344367596</cx:pt>
          <cx:pt idx="775">0.0022664550802162699</cx:pt>
          <cx:pt idx="776">0.0023839457066593701</cx:pt>
          <cx:pt idx="777">-0.0046539454775099704</cx:pt>
          <cx:pt idx="778">-0.0058174101070907697</cx:pt>
          <cx:pt idx="779">-0.00062175442854691299</cx:pt>
          <cx:pt idx="780">-0.00067636082762500302</cx:pt>
          <cx:pt idx="781">0.00074386187179877495</cx:pt>
          <cx:pt idx="782">-0.00037411800373480202</cx:pt>
          <cx:pt idx="783">-4.7837504125454397e-05</cx:pt>
          <cx:pt idx="784">-0.0033786563884567748</cx:pt>
          <cx:pt idx="785">-0.0005800961537785525</cx:pt>
          <cx:pt idx="786">-0.00051060177497724249</cx:pt>
          <cx:pt idx="787">-0.0066274697974279999</cx:pt>
          <cx:pt idx="788">-0.010026892046654899</cx:pt>
          <cx:pt idx="789">0.0017184687185599974</cx:pt>
          <cx:pt idx="790">0.0024416478542996075</cx:pt>
          <cx:pt idx="791">-0.0017927860963328824</cx:pt>
          <cx:pt idx="792">-0.0079741002484924745</cx:pt>
          <cx:pt idx="793">-0.0079341504533482505</cx:pt>
          <cx:pt idx="794">-0.0049013602692727001</cx:pt>
          <cx:pt idx="795">-0.0064588537698202749</cx:pt>
          <cx:pt idx="796">0.00881698623240465</cx:pt>
          <cx:pt idx="797">-0.0012288785090059501</cx:pt>
          <cx:pt idx="798">0.0037306989607803001</cx:pt>
          <cx:pt idx="799">0.00409535181083395</cx:pt>
          <cx:pt idx="800">-0.0040086894746726252</cx:pt>
          <cx:pt idx="801">-0.0138854006483006</cx:pt>
          <cx:pt idx="802">-0.00036607769726030502</cx:pt>
          <cx:pt idx="803">0.0011615485383792549</cx:pt>
          <cx:pt idx="804">-0.0020983444772922277</cx:pt>
          <cx:pt idx="805">-0.00074181239768331749</cx:pt>
          <cx:pt idx="806">0.0017135255443465199</cx:pt>
          <cx:pt idx="807">-0.00036619525701898253</cx:pt>
          <cx:pt idx="808">-0.00047348149200586751</cx:pt>
          <cx:pt idx="809">0.00019550666288031926</cx:pt>
          <cx:pt idx="810">-0.00012139483735996075</cx:pt>
          <cx:pt idx="811">-0.00023512513182622749</cx:pt>
          <cx:pt idx="812">-0.00089492437982047505</cx:pt>
          <cx:pt idx="813">-0.00019410319193768726</cx:pt>
          <cx:pt idx="814">-0.0035919546382679</cx:pt>
          <cx:pt idx="815">-0.0011137902324636149</cx:pt>
          <cx:pt idx="816">-0.0071865074452922249</cx:pt>
          <cx:pt idx="817">-0.0077265375444896247</cx:pt>
          <cx:pt idx="818">-0.0051501557809297003</cx:pt>
          <cx:pt idx="819">-0.0033281613767786248</cx:pt>
          <cx:pt idx="820">-0.0021389672321042749</cx:pt>
          <cx:pt idx="821">0.00080946140500272996</cx:pt>
          <cx:pt idx="822">0.0020790074468740849</cx:pt>
          <cx:pt idx="823">0.00065714029315901254</cx:pt>
          <cx:pt idx="824">-0.001713716598552595</cx:pt>
          <cx:pt idx="825">0.0059631108907639502</cx:pt>
          <cx:pt idx="826">0.0082333760978096256</cx:pt>
          <cx:pt idx="827">0.0048254766025167999</cx:pt>
          <cx:pt idx="828">0.010231579616718825</cx:pt>
          <cx:pt idx="829">-8.6444225508664505e-05</cx:pt>
          <cx:pt idx="830">0.0033233237706978749</cx:pt>
          <cx:pt idx="831">-0.001708098573839815</cx:pt>
          <cx:pt idx="832">-0.0026876167880565999</cx:pt>
          <cx:pt idx="833">-0.00045008570953216747</cx:pt>
          <cx:pt idx="834">0.0012499121665772925</cx:pt>
          <cx:pt idx="835">0.0012266330486194025</cx:pt>
          <cx:pt idx="836">0.00024824466466183051</cx:pt>
          <cx:pt idx="837">-5.0586425916072247e-05</cx:pt>
          <cx:pt idx="838">-0.00061228524019549247</cx:pt>
          <cx:pt idx="839">1.2772020842245301e-05</cx:pt>
          <cx:pt idx="840">0.00012733957567520675</cx:pt>
          <cx:pt idx="841">-0.0047712141219156999</cx:pt>
          <cx:pt idx="842">-0.0035718413847932</cx:pt>
          <cx:pt idx="843">-0.00014283175640330349</cx:pt>
          <cx:pt idx="844">-0.0093622321160411748</cx:pt>
          <cx:pt idx="845">-0.0063467848146716247</cx:pt>
          <cx:pt idx="846">0.00193244004909016</cx:pt>
          <cx:pt idx="847">0.0022627043781858376</cx:pt>
          <cx:pt idx="848">-0.00013379366988105999</cx:pt>
          <cx:pt idx="849">-0.0030189159015070999</cx:pt>
          <cx:pt idx="850">-0.00318909935554315</cx:pt>
          <cx:pt idx="851">-0.0094294645003067008</cx:pt>
          <cx:pt idx="852">-0.0070187860797457499</cx:pt>
          <cx:pt idx="853">-0.0045324302784944754</cx:pt>
          <cx:pt idx="854">0.0052081029446512002</cx:pt>
          <cx:pt idx="855">0.0016156864197509075</cx:pt>
          <cx:pt idx="856">0.0060947935469943754</cx:pt>
          <cx:pt idx="857">0.011762950638514276</cx:pt>
          <cx:pt idx="858">-0.0019829741806094273</cx:pt>
          <cx:pt idx="859">-0.0026831626958769249</cx:pt>
          <cx:pt idx="860">0.0043841211855586999</cx:pt>
          <cx:pt idx="861">0.0064054535293251499</cx:pt>
          <cx:pt idx="862">0.00071839999670502005</cx:pt>
          <cx:pt idx="863">-0.0012209508300838176</cx:pt>
          <cx:pt idx="864">-0.0030165137492675249</cx:pt>
          <cx:pt idx="865">-0.000106222469905223</cx:pt>
          <cx:pt idx="866">-0.00036207180737099498</cx:pt>
          <cx:pt idx="867">-0.0015150982818689549</cx:pt>
          <cx:pt idx="868">-0.00095141286873837996</cx:pt>
          <cx:pt idx="869">-0.002924046518243825</cx:pt>
          <cx:pt idx="870">0.0032319417426226499</cx:pt>
          <cx:pt idx="871">0.0099628969368629246</cx:pt>
          <cx:pt idx="872">0.0054345414210114004</cx:pt>
          <cx:pt idx="873">0.0030553592788323748</cx:pt>
          <cx:pt idx="874">0.0098253448956388753</cx:pt>
          <cx:pt idx="875">0.0020230909859572377</cx:pt>
          <cx:pt idx="876">-0.00086249498681352</cx:pt>
          <cx:pt idx="877">-0.0083353042700752746</cx:pt>
          <cx:pt idx="878">-0.017060446683520775</cx:pt>
          <cx:pt idx="879">-0.004392629310318575</cx:pt>
          <cx:pt idx="880">-0.017806995387774624</cx:pt>
          <cx:pt idx="881">-0.010658152447475776</cx:pt>
          <cx:pt idx="882">-0.0086384998751495752</cx:pt>
          <cx:pt idx="883">-0.0009852285332565575</cx:pt>
          <cx:pt idx="884">-0.0033786563884567748</cx:pt>
          <cx:pt idx="885">-0.0005800961537785525</cx:pt>
          <cx:pt idx="886">-0.00051060177497724249</cx:pt>
          <cx:pt idx="887">-0.0066274697974279999</cx:pt>
          <cx:pt idx="888">-0.010026892046654899</cx:pt>
          <cx:pt idx="889">0.0017184687185599974</cx:pt>
          <cx:pt idx="890">0.0024416478542996075</cx:pt>
          <cx:pt idx="891">-0.0017927860963328824</cx:pt>
          <cx:pt idx="892">-0.0079741002484924745</cx:pt>
          <cx:pt idx="893">-0.0079341504533482505</cx:pt>
          <cx:pt idx="894">-0.0049013602692727001</cx:pt>
          <cx:pt idx="895">-0.0064588537698202749</cx:pt>
          <cx:pt idx="896">0.00881698623240465</cx:pt>
          <cx:pt idx="897">-0.0012288785090059501</cx:pt>
          <cx:pt idx="898">0.0037306989607803001</cx:pt>
          <cx:pt idx="899">0.00409535181083395</cx:pt>
          <cx:pt idx="900">-0.0040086894746726252</cx:pt>
          <cx:pt idx="901">-0.0138854006483006</cx:pt>
          <cx:pt idx="902">-0.00036607769726030502</cx:pt>
          <cx:pt idx="903">0.0011615485383792549</cx:pt>
          <cx:pt idx="904">-0.0020983444772922277</cx:pt>
          <cx:pt idx="905">-0.00074181239768331749</cx:pt>
          <cx:pt idx="906">0.0017135255443465199</cx:pt>
          <cx:pt idx="907">-0.00036619525701898253</cx:pt>
          <cx:pt idx="908">-0.00047348149200586751</cx:pt>
          <cx:pt idx="909">0.00019550666288031926</cx:pt>
          <cx:pt idx="910">-0.00012139483735996075</cx:pt>
          <cx:pt idx="911">-0.00023512513182622749</cx:pt>
          <cx:pt idx="912">-0.00089492437982047505</cx:pt>
          <cx:pt idx="913">-0.00019410319193768726</cx:pt>
          <cx:pt idx="914">-0.0035919546382679</cx:pt>
          <cx:pt idx="915">-0.0011137902324636149</cx:pt>
          <cx:pt idx="916">-0.0071865074452922249</cx:pt>
          <cx:pt idx="917">-0.0077265375444896247</cx:pt>
          <cx:pt idx="918">-0.0051501557809297003</cx:pt>
          <cx:pt idx="919">-0.0033281613767786248</cx:pt>
          <cx:pt idx="920">-0.0021389672321042749</cx:pt>
          <cx:pt idx="921">0.00080946140500272996</cx:pt>
          <cx:pt idx="922">0.0020790074468740849</cx:pt>
          <cx:pt idx="923">0.00065714029315901254</cx:pt>
          <cx:pt idx="924">-0.001713716598552595</cx:pt>
          <cx:pt idx="925">0.0059631108907639502</cx:pt>
          <cx:pt idx="926">0.0082333760978096256</cx:pt>
          <cx:pt idx="927">0.0048254766025167999</cx:pt>
          <cx:pt idx="928">0.010231579616718825</cx:pt>
          <cx:pt idx="929">-8.6444225508664505e-05</cx:pt>
          <cx:pt idx="930">0.0033233237706978749</cx:pt>
          <cx:pt idx="931">-0.001708098573839815</cx:pt>
          <cx:pt idx="932">-0.0026876167880565999</cx:pt>
          <cx:pt idx="933">-0.00045008570953216747</cx:pt>
          <cx:pt idx="934">0.0012499121665772925</cx:pt>
          <cx:pt idx="935">0.0012266330486194025</cx:pt>
          <cx:pt idx="936">0.00024824466466183051</cx:pt>
          <cx:pt idx="937">-5.0586425916072247e-05</cx:pt>
          <cx:pt idx="938">-0.00061228524019549247</cx:pt>
          <cx:pt idx="939">1.2772020842245301e-05</cx:pt>
          <cx:pt idx="940">0.00012733957567520675</cx:pt>
          <cx:pt idx="941">-0.0047712141219156999</cx:pt>
          <cx:pt idx="942">-0.0035718413847932</cx:pt>
          <cx:pt idx="943">-0.00014283175640330349</cx:pt>
          <cx:pt idx="944">-0.0093622321160411748</cx:pt>
          <cx:pt idx="945">-0.0063467848146716247</cx:pt>
          <cx:pt idx="946">0.00193244004909016</cx:pt>
          <cx:pt idx="947">0.0022627043781858376</cx:pt>
          <cx:pt idx="948">-0.00013379366988105999</cx:pt>
          <cx:pt idx="949">-0.0030189159015070999</cx:pt>
          <cx:pt idx="950">-0.00318909935554315</cx:pt>
          <cx:pt idx="951">-0.0094294645003067008</cx:pt>
          <cx:pt idx="952">-0.0070187860797457499</cx:pt>
          <cx:pt idx="953">-0.0045324302784944754</cx:pt>
          <cx:pt idx="954">0.0052081029446512002</cx:pt>
          <cx:pt idx="955">0.0016156864197509075</cx:pt>
          <cx:pt idx="956">0.0060947935469943754</cx:pt>
          <cx:pt idx="957">0.011762950638514276</cx:pt>
          <cx:pt idx="958">-0.0019829741806094273</cx:pt>
          <cx:pt idx="959">-0.0026831626958769249</cx:pt>
          <cx:pt idx="960">0.0043841211855586999</cx:pt>
          <cx:pt idx="961">0.0064054535293251499</cx:pt>
          <cx:pt idx="962">0.00071839999670502005</cx:pt>
          <cx:pt idx="963">-0.0012209508300838176</cx:pt>
          <cx:pt idx="964">-0.0030165137492675249</cx:pt>
          <cx:pt idx="965">-0.000106222469905223</cx:pt>
          <cx:pt idx="966">-0.00036207180737099498</cx:pt>
          <cx:pt idx="967">-0.0015150982818689549</cx:pt>
          <cx:pt idx="968">-0.00095141286873837996</cx:pt>
          <cx:pt idx="969">-0.002924046518243825</cx:pt>
          <cx:pt idx="970">0.0032319417426226499</cx:pt>
          <cx:pt idx="971">0.0099628969368629246</cx:pt>
          <cx:pt idx="972">0.0054345414210114004</cx:pt>
          <cx:pt idx="973">0.0030553592788323748</cx:pt>
          <cx:pt idx="974">0.0098253448956388753</cx:pt>
          <cx:pt idx="975">0.0020230909859572377</cx:pt>
          <cx:pt idx="976">-0.00086249498681352</cx:pt>
          <cx:pt idx="977">-0.0083353042700752746</cx:pt>
          <cx:pt idx="978">-0.017060446683520775</cx:pt>
          <cx:pt idx="979">-0.004392629310318575</cx:pt>
          <cx:pt idx="980">-0.017806995387774624</cx:pt>
          <cx:pt idx="981">-0.010658152447475776</cx:pt>
          <cx:pt idx="982">-0.0086384998751495752</cx:pt>
          <cx:pt idx="983">-0.0009852285332565575</cx:pt>
          <cx:pt idx="984">-0.0033786563884567748</cx:pt>
          <cx:pt idx="985">-0.0005800961537785525</cx:pt>
          <cx:pt idx="986">-0.00051060177497724249</cx:pt>
          <cx:pt idx="987">-0.0066274697974279999</cx:pt>
          <cx:pt idx="988">-0.010026892046654899</cx:pt>
          <cx:pt idx="989">0.0017184687185599974</cx:pt>
          <cx:pt idx="990">0.0024416478542996075</cx:pt>
          <cx:pt idx="991">-0.0017927860963328824</cx:pt>
          <cx:pt idx="992">-0.0079741002484924745</cx:pt>
          <cx:pt idx="993">-0.0079341504533482505</cx:pt>
          <cx:pt idx="994">-0.0049013602692727001</cx:pt>
          <cx:pt idx="995">-0.0064588537698202749</cx:pt>
          <cx:pt idx="996">0.00881698623240465</cx:pt>
          <cx:pt idx="997">-0.0012288785090059501</cx:pt>
          <cx:pt idx="998">0.0037306989607803001</cx:pt>
          <cx:pt idx="999">0.00409535181083395</cx:pt>
          <cx:pt idx="1000">-0.0040086894746726252</cx:pt>
          <cx:pt idx="1001">-0.0138854006483006</cx:pt>
          <cx:pt idx="1002">-0.00036607769726030502</cx:pt>
          <cx:pt idx="1003">0.0011615485383792549</cx:pt>
          <cx:pt idx="1004">-0.0020983444772922277</cx:pt>
          <cx:pt idx="1005">-0.00074181239768331749</cx:pt>
          <cx:pt idx="1006">0.0017135255443465199</cx:pt>
          <cx:pt idx="1007">-0.00036619525701898253</cx:pt>
          <cx:pt idx="1008">-0.00047348149200586751</cx:pt>
          <cx:pt idx="1009">0.00019550666288031926</cx:pt>
          <cx:pt idx="1010">-0.00012139483735996075</cx:pt>
          <cx:pt idx="1011">-0.00023512513182622749</cx:pt>
          <cx:pt idx="1012">-0.00089492437982047505</cx:pt>
          <cx:pt idx="1013">-0.00019410319193768726</cx:pt>
          <cx:pt idx="1014">-0.0035919546382679</cx:pt>
          <cx:pt idx="1015">-0.0011137902324636149</cx:pt>
          <cx:pt idx="1016">-0.0071865074452922249</cx:pt>
          <cx:pt idx="1017">-0.0077265375444896247</cx:pt>
          <cx:pt idx="1018">-0.0051501557809297003</cx:pt>
          <cx:pt idx="1019">-0.0033281613767786248</cx:pt>
          <cx:pt idx="1020">-0.0021389672321042749</cx:pt>
          <cx:pt idx="1021">0.00080946140500272996</cx:pt>
          <cx:pt idx="1022">0.0020790074468740849</cx:pt>
          <cx:pt idx="1023">0.00065714029315901254</cx:pt>
          <cx:pt idx="1024">-0.001713716598552595</cx:pt>
          <cx:pt idx="1025">0.0059631108907639502</cx:pt>
          <cx:pt idx="1026">0.0082333760978096256</cx:pt>
          <cx:pt idx="1027">0.0048254766025167999</cx:pt>
          <cx:pt idx="1028">0.010231579616718825</cx:pt>
          <cx:pt idx="1029">-8.6444225508664505e-05</cx:pt>
          <cx:pt idx="1030">0.0033233237706978749</cx:pt>
          <cx:pt idx="1031">-0.001708098573839815</cx:pt>
          <cx:pt idx="1032">-0.0026876167880565999</cx:pt>
          <cx:pt idx="1033">-0.00045008570953216747</cx:pt>
          <cx:pt idx="1034">0.0012499121665772925</cx:pt>
          <cx:pt idx="1035">0.0012266330486194025</cx:pt>
          <cx:pt idx="1036">0.00024824466466183051</cx:pt>
          <cx:pt idx="1037">-5.0586425916072247e-05</cx:pt>
          <cx:pt idx="1038">-0.00061228524019549247</cx:pt>
          <cx:pt idx="1039">1.2772020842245301e-05</cx:pt>
          <cx:pt idx="1040">0.00012733957567520675</cx:pt>
          <cx:pt idx="1041">-0.0047712141219156999</cx:pt>
          <cx:pt idx="1042">-0.0035718413847932</cx:pt>
          <cx:pt idx="1043">-0.00014283175640330349</cx:pt>
          <cx:pt idx="1044">-0.0093622321160411748</cx:pt>
          <cx:pt idx="1045">-0.0063467848146716247</cx:pt>
          <cx:pt idx="1046">0.00193244004909016</cx:pt>
          <cx:pt idx="1047">0.0022627043781858376</cx:pt>
          <cx:pt idx="1048">-0.00013379366988105999</cx:pt>
          <cx:pt idx="1049">-0.0030189159015070999</cx:pt>
          <cx:pt idx="1050">-0.00318909935554315</cx:pt>
          <cx:pt idx="1051">-0.0094294645003067008</cx:pt>
          <cx:pt idx="1052">-0.0070187860797457499</cx:pt>
          <cx:pt idx="1053">-0.0045324302784944754</cx:pt>
          <cx:pt idx="1054">0.0052081029446512002</cx:pt>
          <cx:pt idx="1055">0.0016156864197509075</cx:pt>
          <cx:pt idx="1056">0.0060947935469943754</cx:pt>
          <cx:pt idx="1057">0.011762950638514276</cx:pt>
          <cx:pt idx="1058">-0.0019829741806094273</cx:pt>
          <cx:pt idx="1059">-0.0026831626958769249</cx:pt>
          <cx:pt idx="1060">0.0043841211855586999</cx:pt>
          <cx:pt idx="1061">0.0064054535293251499</cx:pt>
          <cx:pt idx="1062">0.00071839999670502005</cx:pt>
          <cx:pt idx="1063">-0.0012209508300838176</cx:pt>
          <cx:pt idx="1064">-0.0030165137492675249</cx:pt>
          <cx:pt idx="1065">-0.000106222469905223</cx:pt>
          <cx:pt idx="1066">-0.00036207180737099498</cx:pt>
          <cx:pt idx="1067">-0.0015150982818689549</cx:pt>
          <cx:pt idx="1068">-0.00095141286873837996</cx:pt>
          <cx:pt idx="1069">-0.002924046518243825</cx:pt>
          <cx:pt idx="1070">0.0032319417426226499</cx:pt>
          <cx:pt idx="1071">0.0099628969368629246</cx:pt>
          <cx:pt idx="1072">0.0054345414210114004</cx:pt>
          <cx:pt idx="1073">0.0030553592788323748</cx:pt>
          <cx:pt idx="1074">0.0098253448956388753</cx:pt>
          <cx:pt idx="1075">0.0020230909859572377</cx:pt>
          <cx:pt idx="1076">-0.00086249498681352</cx:pt>
          <cx:pt idx="1077">-0.0083353042700752746</cx:pt>
          <cx:pt idx="1078">-0.017060446683520775</cx:pt>
          <cx:pt idx="1079">-0.004392629310318575</cx:pt>
          <cx:pt idx="1080">-0.017806995387774624</cx:pt>
          <cx:pt idx="1081">-0.010658152447475776</cx:pt>
          <cx:pt idx="1082">-0.0086384998751495752</cx:pt>
          <cx:pt idx="1083">-0.0009852285332565575</cx:pt>
        </cx:lvl>
      </cx:numDim>
    </cx:data>
    <cx:data id="179">
      <cx:numDim type="val">
        <cx:f>Sheet2!$FX$1:$FX$1084</cx:f>
        <cx:lvl ptCount="1084" formatCode="G/通用格式">
          <cx:pt idx="0">0.00061392255983275202</cx:pt>
          <cx:pt idx="1">4.0113111279950099e-05</cx:pt>
          <cx:pt idx="2">0.00060291651004283501</cx:pt>
          <cx:pt idx="3">-0.00023876840070615301</cx:pt>
          <cx:pt idx="4">0.00044652646727047003</cx:pt>
          <cx:pt idx="5">-0.00061738517939107602</cx:pt>
          <cx:pt idx="6">-0.00056013163147945397</cx:pt>
          <cx:pt idx="7">-0.00016481646015713299</cx:pt>
          <cx:pt idx="8">-4.4575448851388602e-06</cx:pt>
          <cx:pt idx="9">-0.00045444203981620897</cx:pt>
          <cx:pt idx="10">0.00040235412921994399</cx:pt>
          <cx:pt idx="11">-0.00044078328079308403</cx:pt>
          <cx:pt idx="12">0.00018700693267854299</cx:pt>
          <cx:pt idx="13">0.00046827820068314098</cx:pt>
          <cx:pt idx="14">7.6731430633811306e-05</cx:pt>
          <cx:pt idx="15">-0.0014159607901263499</cx:pt>
          <cx:pt idx="16">0.00034185255915935398</cx:pt>
          <cx:pt idx="17">0.00055886769820316</cx:pt>
          <cx:pt idx="18">0.00076392375039628397</cx:pt>
          <cx:pt idx="19">0.00069706085300998101</cx:pt>
          <cx:pt idx="20">0.00094881180130670299</cx:pt>
          <cx:pt idx="21">-0.000828929889097715</cx:pt>
          <cx:pt idx="22">-4.3805530762091597e-05</cx:pt>
          <cx:pt idx="23">3.9783409250781801e-06</cx:pt>
          <cx:pt idx="24">0.00030736535121395899</cx:pt>
          <cx:pt idx="25">0.00053880665266067005</cx:pt>
          <cx:pt idx="26">-0.00050932721218304897</cx:pt>
          <cx:pt idx="27">-0.00032501598969908902</cx:pt>
          <cx:pt idx="28">-0.00064648702718871</cx:pt>
          <cx:pt idx="29">-6.5920602867829597e-05</cx:pt>
          <cx:pt idx="30">0.00079499498873870705</cx:pt>
          <cx:pt idx="31">-0.00040147982931050102</cx:pt>
          <cx:pt idx="32">0.00110586251232498</cx:pt>
          <cx:pt idx="33">9.3530609018915398e-05</cx:pt>
          <cx:pt idx="34">0.00053066750535264696</cx:pt>
          <cx:pt idx="35">-8.6178535032301504e-05</cx:pt>
          <cx:pt idx="36">-6.3970434535352402e-05</cx:pt>
          <cx:pt idx="37">-0.00043584547053459601</cx:pt>
          <cx:pt idx="38">0.00032694935235875902</cx:pt>
          <cx:pt idx="39">-0.000432237812171059</cx:pt>
          <cx:pt idx="40">0.000336796875112649</cx:pt>
          <cx:pt idx="41">0.00020484982865267301</cx:pt>
          <cx:pt idx="42">0.00039942881522146402</cx:pt>
          <cx:pt idx="43">0.00060663585836631705</cx:pt>
          <cx:pt idx="44">-0.000700010937142139</cx:pt>
          <cx:pt idx="45">0.00033625389539594799</cx:pt>
          <cx:pt idx="46">0.00045573136216505897</cx:pt>
          <cx:pt idx="47">0.00028045094414056099</cx:pt>
          <cx:pt idx="48">0.00012142837138199799</cx:pt>
          <cx:pt idx="49">-0.00023069756041934399</cx:pt>
          <cx:pt idx="50">-6.0786616074975998e-05</cx:pt>
          <cx:pt idx="51">-0.00044993943530973498</cx:pt>
          <cx:pt idx="52">-0.00052940163680628</cx:pt>
          <cx:pt idx="53">9.03427706312035e-05</cx:pt>
          <cx:pt idx="54">-0.00026143068264345603</cx:pt>
          <cx:pt idx="55">0.000390930681042514</cx:pt>
          <cx:pt idx="56">0.000173481017871706</cx:pt>
          <cx:pt idx="57">0.00037141491473455701</cx:pt>
          <cx:pt idx="58">-0.000288300670073366</cx:pt>
          <cx:pt idx="59">0.00032151661814145002</cx:pt>
          <cx:pt idx="60">-0.00049444014294087004</cx:pt>
          <cx:pt idx="61">-0.00036798230173708599</cx:pt>
          <cx:pt idx="62">0.00022821990655189799</cx:pt>
          <cx:pt idx="63">9.2107078717409101e-05</cx:pt>
          <cx:pt idx="64">-0.0016978118614724301</cx:pt>
          <cx:pt idx="65">-0.0046492205747033196</cx:pt>
          <cx:pt idx="66">-0.0039659060490473998</cx:pt>
          <cx:pt idx="67">-0.0034266791247809202</cx:pt>
          <cx:pt idx="68">-0.0039703221807195696</cx:pt>
          <cx:pt idx="69">-0.0013257408830193601</cx:pt>
          <cx:pt idx="70">-0.0062858164200609197</cx:pt>
          <cx:pt idx="71">-0.00013591987647377799</cx:pt>
          <cx:pt idx="72">0.0046057510121666999</cx:pt>
          <cx:pt idx="73">0.0053657939876298102</cx:pt>
          <cx:pt idx="74">0.0049483533750087402</cx:pt>
          <cx:pt idx="75">0.0043106303129694197</cx:pt>
          <cx:pt idx="76">0.0010170525867434701</cx:pt>
          <cx:pt idx="77">-0.000134979468158416</cx:pt>
          <cx:pt idx="78">-0.000546640594682021</cx:pt>
          <cx:pt idx="79">-0.00114057346254369</cx:pt>
          <cx:pt idx="80">-0.00037651200984891299</cx:pt>
          <cx:pt idx="81">-0.00085609252642970704</cx:pt>
          <cx:pt idx="82">-0.00045503315570577101</cx:pt>
          <cx:pt idx="83">-0.00040414516940693999</cx:pt>
          <cx:pt idx="84">3.5580861211967803e-05</cx:pt>
          <cx:pt idx="85">3.7474863598513401e-05</cx:pt>
          <cx:pt idx="86">0.00018190392728457101</cx:pt>
          <cx:pt idx="87">0.000295427164265461</cx:pt>
          <cx:pt idx="88">0.00050656819921490802</cx:pt>
          <cx:pt idx="89">0.0028551569903707001</cx:pt>
          <cx:pt idx="90">0.00171378911500241</cx:pt>
          <cx:pt idx="91">0.0039369463392083404</cx:pt>
          <cx:pt idx="92">0.0011404437707246699</cx:pt>
          <cx:pt idx="93">-0.0090661431117936599</cx:pt>
          <cx:pt idx="94">-0.0098075708885352799</cx:pt>
          <cx:pt idx="95">-0.019164505607534198</cx:pt>
          <cx:pt idx="96">-0.011461110323143699</cx:pt>
          <cx:pt idx="97">-0.0083681792446799498</cx:pt>
          <cx:pt idx="98">-0.0058264882449845096</cx:pt>
          <cx:pt idx="99">0.00200836733192831</cx:pt>
          <cx:pt idx="100">0.00273336878393816</cx:pt>
          <cx:pt idx="101">-0.00054402938917473705</cx:pt>
          <cx:pt idx="102">0.0037863529602825299</cx:pt>
          <cx:pt idx="103">0.00176109054260794</cx:pt>
          <cx:pt idx="104">0.0037566344586295502</cx:pt>
          <cx:pt idx="105">0.0047299019130213997</cx:pt>
          <cx:pt idx="106">0.0015695124795019799</cx:pt>
          <cx:pt idx="107">0.0017458707672582099</cx:pt>
          <cx:pt idx="108">0.000264650573543904</cx:pt>
          <cx:pt idx="109">-5.99430356217343e-05</cx:pt>
          <cx:pt idx="110">-0.00070379422995770001</cx:pt>
          <cx:pt idx="111">0.00090546351458299201</cx:pt>
          <cx:pt idx="112">-0.000119727071968417</cx:pt>
          <cx:pt idx="113">0.00032708643432805798</cx:pt>
          <cx:pt idx="114">0.00052399338468696799</cx:pt>
          <cx:pt idx="115">-9.7302111126033097e-05</cx:pt>
          <cx:pt idx="116">0.000643522620328954</cx:pt>
          <cx:pt idx="117">0.00213472032499594</cx:pt>
          <cx:pt idx="118">0.0023139162463307302</cx:pt>
          <cx:pt idx="119">0.00217161763951697</cx:pt>
          <cx:pt idx="120">0.0047297490141640997</cx:pt>
          <cx:pt idx="121">0.0080059158657610902</cx:pt>
          <cx:pt idx="122">0.012036152931355499</cx:pt>
          <cx:pt idx="123">0.0071977906790226696</cx:pt>
          <cx:pt idx="124">0.012695622952356</cx:pt>
          <cx:pt idx="125">0.0049256780111892997</cx:pt>
          <cx:pt idx="126">0.0091375492747570296</cx:pt>
          <cx:pt idx="127">0.024250448542453399</cx:pt>
          <cx:pt idx="128">0.033472068554781798</cx:pt>
          <cx:pt idx="129">0.0137149634396302</cx:pt>
          <cx:pt idx="130">0.0066897594064285497</cx:pt>
          <cx:pt idx="131">0.0065813616527217404</cx:pt>
          <cx:pt idx="132">-0.00074858992686390195</cx:pt>
          <cx:pt idx="133">0.0081913310520694092</cx:pt>
          <cx:pt idx="134">-0.000297621027325653</cx:pt>
          <cx:pt idx="135">0.0017993637787814499</cx:pt>
          <cx:pt idx="136">0.00829896976453901</cx:pt>
          <cx:pt idx="137">0.0043334592413915704</cx:pt>
          <cx:pt idx="138">-0.000216295623701423</cx:pt>
          <cx:pt idx="139">4.2118202303499703e-06</cx:pt>
          <cx:pt idx="140">0.00026420892654288797</cx:pt>
          <cx:pt idx="141">8.7980190345718494e-06</cx:pt>
          <cx:pt idx="142">0.00032313630580899398</cx:pt>
          <cx:pt idx="143">0.000575554761603676</cx:pt>
          <cx:pt idx="144">-0.00038367942920645</cx:pt>
          <cx:pt idx="145">0.0040577441092633096</cx:pt>
          <cx:pt idx="146">0.0039072883914771702</cx:pt>
          <cx:pt idx="147">0.0105509928595332</cx:pt>
          <cx:pt idx="148">0.014240825010885701</cx:pt>
          <cx:pt idx="149">0.019111858285441301</cx:pt>
          <cx:pt idx="150">0.0178235313119364</cx:pt>
          <cx:pt idx="151">0.019820206160831501</cx:pt>
          <cx:pt idx="152">0.0110860434693387</cx:pt>
          <cx:pt idx="153">-0.0069142479077054803</cx:pt>
          <cx:pt idx="154">0.0036180124730398498</cx:pt>
          <cx:pt idx="155">0.010688732108126301</cx:pt>
          <cx:pt idx="156">0.028022344158023502</cx:pt>
          <cx:pt idx="157">0.026019483128008301</cx:pt>
          <cx:pt idx="158">0.0082466148312287293</cx:pt>
          <cx:pt idx="159">0.0139257118792981</cx:pt>
          <cx:pt idx="160">0.0071060760868190097</cx:pt>
          <cx:pt idx="161">0.00025608330087749099</cx:pt>
          <cx:pt idx="162">-0.0039474985383695701</cx:pt>
          <cx:pt idx="163">-0.00041807085078807301</cx:pt>
          <cx:pt idx="164">0.0037360338961532199</cx:pt>
          <cx:pt idx="165">0.0047048333039250703</cx:pt>
          <cx:pt idx="166">0.00081353282645560204</cx:pt>
          <cx:pt idx="167">-0.00090916817852250995</cx:pt>
          <cx:pt idx="168">0.00017916750792232601</cx:pt>
          <cx:pt idx="169">-0.00026883361125883598</cx:pt>
          <cx:pt idx="170">0.00049534938548499296</cx:pt>
          <cx:pt idx="171">-0.00503838788393224</cx:pt>
          <cx:pt idx="172">-0.0048150811517306599</cx:pt>
          <cx:pt idx="173">0.0017582105115156899</cx:pt>
          <cx:pt idx="174">0.0030890245556340198</cx:pt>
          <cx:pt idx="175">0.010580704267400799</cx:pt>
          <cx:pt idx="176">0.016189230543478001</cx:pt>
          <cx:pt idx="177">0.019235023561786298</cx:pt>
          <cx:pt idx="178">0.013865644702928301</cx:pt>
          <cx:pt idx="179">0.00506279007201808</cx:pt>
          <cx:pt idx="180">-0.0084375437018311805</cx:pt>
          <cx:pt idx="181">-0.0059891975888540297</cx:pt>
          <cx:pt idx="182">0.0060887433176331296</cx:pt>
          <cx:pt idx="183">0.027061286333790902</cx:pt>
          <cx:pt idx="184">0.035570749431427198</cx:pt>
          <cx:pt idx="185">0.024730806594561401</cx:pt>
          <cx:pt idx="186">-0.0024367516224618798</cx:pt>
          <cx:pt idx="187">0.0109968625867067</cx:pt>
          <cx:pt idx="188">0.0138414575132325</cx:pt>
          <cx:pt idx="189">-0.0023669618859180402</cx:pt>
          <cx:pt idx="190">-0.0062914836014060296</cx:pt>
          <cx:pt idx="191">0.0010466451490237999</cx:pt>
          <cx:pt idx="192">0.0040019693534445204</cx:pt>
          <cx:pt idx="193">0.0085201602674171793</cx:pt>
          <cx:pt idx="194">0.0015331742528464701</cx:pt>
          <cx:pt idx="195">0.00036040161545905801</cx:pt>
          <cx:pt idx="196">0.000113462242183145</cx:pt>
          <cx:pt idx="197">-0.00027637544708998399</cx:pt>
          <cx:pt idx="198">-0.00282909297154804</cx:pt>
          <cx:pt idx="199">-0.002657989335826675</cx:pt>
          <cx:pt idx="200">-0.0020374175609149999</cx:pt>
          <cx:pt idx="201">0.00016979992548194376</cx:pt>
          <cx:pt idx="202">-0.0020300613230920502</cx:pt>
          <cx:pt idx="203">-0.002772049543444875</cx:pt>
          <cx:pt idx="204">0.001810061588752605</cx:pt>
          <cx:pt idx="205">0.0027555650240586251</cx:pt>
          <cx:pt idx="206">0.0037438652409787</cx:pt>
          <cx:pt idx="207">0.0033125108279269499</cx:pt>
          <cx:pt idx="208">0.0056251431348721247</cx:pt>
          <cx:pt idx="209">0.001448945175931815</cx:pt>
          <cx:pt idx="210">0.0043105292800763497</cx:pt>
          <cx:pt idx="211">0.011671115181951649</cx:pt>
          <cx:pt idx="212">0.010905731068777125</cx:pt>
          <cx:pt idx="213">0.0087114530623338248</cx:pt>
          <cx:pt idx="214">8.8686010039645504e-05</cx:pt>
          <cx:pt idx="215">0.0031111203890484998</cx:pt>
          <cx:pt idx="216">0.0055529856954932254</cx:pt>
          <cx:pt idx="217">0.0022112830502585925</cx:pt>
          <cx:pt idx="218">0.0004083549755876425</cx:pt>
          <cx:pt idx="219">-0.0015993747896997899</cx:pt>
          <cx:pt idx="220">0.00051711374871668255</cx:pt>
          <cx:pt idx="221">0.0023525739504423925</cx:pt>
          <cx:pt idx="222">0.00061733983720411751</cx:pt>
          <cx:pt idx="223">-9.6990672069301745e-05</cx:pt>
          <cx:pt idx="224">4.9867324093847497e-06</cx:pt>
          <cx:pt idx="225">2.4984587355011701e-05</cx:pt>
          <cx:pt idx="226">-0.00093419859284033001</cx:pt>
          <cx:pt idx="227">-0.00098266353946623248</cx:pt>
          <cx:pt idx="228">-0.00098059808819859259</cx:pt>
          <cx:pt idx="229">0.00084427054810334</cx:pt>
          <cx:pt idx="230">0.0001144074070891385</cx:pt>
          <cx:pt idx="231">-0.00149297660857571</cx:pt>
          <cx:pt idx="232">0.0036573870258114248</cx:pt>
          <cx:pt idx="233">0.0030831444007826752</cx:pt>
          <cx:pt idx="234">0.0043979438531138249</cx:pt>
          <cx:pt idx="235">0.0057378775758128</cx:pt>
          <cx:pt idx="236">0.0066611999996416503</cx:pt>
          <cx:pt idx="237">0.0069156948550324997</cx:pt>
          <cx:pt idx="238">0.0010983681575166</cx:pt>
          <cx:pt idx="239">0.0071617140469260251</cx:pt>
          <cx:pt idx="240">0.0058872442169366499</cx:pt>
          <cx:pt idx="241">0.00011141189858299625</cx:pt>
          <cx:pt idx="242">-0.0011752817952303651</cx:pt>
          <cx:pt idx="243">0.0028062797634491</cx:pt>
          <cx:pt idx="244">0.0054051978904898499</cx:pt>
          <cx:pt idx="245">0.0036066324810330001</cx:pt>
          <cx:pt idx="246">0.00080487734559450002</cx:pt>
          <cx:pt idx="247">-0.0016623893434300099</cx:pt>
          <cx:pt idx="248">0.0015539324750009349</cx:pt>
          <cx:pt idx="249">0.0031039680200123749</cx:pt>
          <cx:pt idx="250">0.0009008504132583425</cx:pt>
          <cx:pt idx="251">0.00031506639863572498</cx:pt>
          <cx:pt idx="252">8.5115206204037746e-05</cx:pt>
          <cx:pt idx="253">0.0001671231244825905</cx:pt>
          <cx:pt idx="254">-0.00045781030029278501</cx:pt>
          <cx:pt idx="255">0.00027019680753249752</cx:pt>
          <cx:pt idx="256">-0.0025349608303324501</cx:pt>
          <cx:pt idx="257">0.00050351884596691501</cx:pt>
          <cx:pt idx="258">0.0022762418000486424</cx:pt>
          <cx:pt idx="259">0.0028106540405963502</cx:pt>
          <cx:pt idx="260">0.0095848807548791007</cx:pt>
          <cx:pt idx="261">0.0083912220539036995</cx:pt>
          <cx:pt idx="262">0.0034901484803776502</cx:pt>
          <cx:pt idx="263">0.0070490219802705999</cx:pt>
          <cx:pt idx="264">0.00099196789090802255</cx:pt>
          <cx:pt idx="265">-0.0042672844228828751</cx:pt>
          <cx:pt idx="266">-0.0056345888014373499</cx:pt>
          <cx:pt idx="267">-0.0013355136464862226</cx:pt>
          <cx:pt idx="268">-0.0048786957888198252</cx:pt>
          <cx:pt idx="269">-0.0075154648530001752</cx:pt>
          <cx:pt idx="270">-0.0051578059546102248</cx:pt>
          <cx:pt idx="271">0.00074989040719447998</cx:pt>
          <cx:pt idx="272">0.0049867734147230752</cx:pt>
          <cx:pt idx="273">0.00071381027782536997</cx:pt>
          <cx:pt idx="274">0.0012900240573183975</cx:pt>
          <cx:pt idx="275">-0.0029048415950242751</cx:pt>
          <cx:pt idx="276">0.0004484146800605225</cx:pt>
          <cx:pt idx="277">0.0030774082377396251</cx:pt>
          <cx:pt idx="278">0.0010372362243172325</cx:pt>
          <cx:pt idx="279">-1.21408936622689e-05</cx:pt>
          <cx:pt idx="280">5.7536661785627999e-05</cx:pt>
          <cx:pt idx="281">-0.00029125790546513501</cx:pt>
          <cx:pt idx="282">-0.00068532309752009752</cx:pt>
          <cx:pt idx="283">0.00062836559600761249</cx:pt>
          <cx:pt idx="284">-0.0018034747963009525</cx:pt>
          <cx:pt idx="285">-0.00010302828519719774</cx:pt>
          <cx:pt idx="286">0.0016400684701569125</cx:pt>
          <cx:pt idx="287">0.0076300645221554749</cx:pt>
          <cx:pt idx="288">0.0083458586426918505</cx:pt>
          <cx:pt idx="289">0.0026938726114044752</cx:pt>
          <cx:pt idx="290">0.0021600028920738599</cx:pt>
          <cx:pt idx="291">0.00044373612015110502</cx:pt>
          <cx:pt idx="292">-0.00025440036130032999</cx:pt>
          <cx:pt idx="293">-0.007428555495374925</cx:pt>
          <cx:pt idx="294">-0.003020011494031125</cx:pt>
          <cx:pt idx="295">-0.0046723346868899496</cx:pt>
          <cx:pt idx="296">-0.013051449047675525</cx:pt>
          <cx:pt idx="297">-0.0091606180826881</cx:pt>
          <cx:pt idx="298">0.00095237172950028747</cx:pt>
          <cx:pt idx="299">0.023470386188418901</cx:pt>
          <cx:pt idx="300">0.021774284928331299</cx:pt>
          <cx:pt idx="301">-0.0036823702437599002</cx:pt>
          <cx:pt idx="302">-0.0189151308246518</cx:pt>
          <cx:pt idx="303">-0.0096799303490998599</cx:pt>
          <cx:pt idx="304">-0.0016777141350304799</cx:pt>
          <cx:pt idx="305">0.0079756690668800201</cx:pt>
          <cx:pt idx="306">0.00280186808674106</cx:pt>
          <cx:pt idx="307">-0.00038739959495768497</cx:pt>
          <cx:pt idx="308">-0.00043250728583988897</cx:pt>
          <cx:pt idx="309">-0.0012873366374704699</cx:pt>
          <cx:pt idx="310">-0.0049145359207369401</cx:pt>
          <cx:pt idx="311">-0.00551728480289361</cx:pt>
          <cx:pt idx="312">-0.014718719039051699</cx:pt>
          <cx:pt idx="313">-0.019225825744683799</cx:pt>
          <cx:pt idx="314">-0.0028761310860306402</cx:pt>
          <cx:pt idx="315">0.0103620780622183</cx:pt>
          <cx:pt idx="316">0.011915037579806401</cx:pt>
          <cx:pt idx="317">0.0139518375860913</cx:pt>
          <cx:pt idx="318">0.0129109627940532</cx:pt>
          <cx:pt idx="319">0.029751858583696701</cx:pt>
          <cx:pt idx="320">0.031660439356868797</cx:pt>
          <cx:pt idx="321">-0.00043214432649171298</cx:pt>
          <cx:pt idx="322">0.043656810671916201</cx:pt>
          <cx:pt idx="323">0.026736630579044199</cx:pt>
          <cx:pt idx="324">-0.0051349337171653396</cx:pt>
          <cx:pt idx="325">0.0106281698177515</cx:pt>
          <cx:pt idx="326">0.030769415360722401</cx:pt>
          <cx:pt idx="327">0.028919222977147298</cx:pt>
          <cx:pt idx="328">0.033218077919322998</cx:pt>
          <cx:pt idx="329">0.0024703450786733201</cx:pt>
          <cx:pt idx="330">-0.027968315332952201</cx:pt>
          <cx:pt idx="331">-0.010730232440591399</cx:pt>
          <cx:pt idx="332">-0.00070697721053935897</cx:pt>
          <cx:pt idx="333">0.0078292001197208094</cx:pt>
          <cx:pt idx="334">0.0017129547307838</cx:pt>
          <cx:pt idx="335">-0.00046612639253607101</cx:pt>
          <cx:pt idx="336">0.000278343847846236</cx:pt>
          <cx:pt idx="337">-0.000918258817796336</cx:pt>
          <cx:pt idx="338">-0.00361217571265094</cx:pt>
          <cx:pt idx="339">-0.012884677699713401</cx:pt>
          <cx:pt idx="340">-0.022283986510840601</cx:pt>
          <cx:pt idx="341">-0.0206279195143282</cx:pt>
          <cx:pt idx="342">-0.0027467230164301801</cx:pt>
          <cx:pt idx="343">-0.017375110272088601</cx:pt>
          <cx:pt idx="344">-0.015653679589562101</cx:pt>
          <cx:pt idx="345">0.0033018925094019801</cx:pt>
          <cx:pt idx="346">0.045486846428996898</cx:pt>
          <cx:pt idx="347">0.047091371243561601</cx:pt>
          <cx:pt idx="348">0.0486071353949728</cx:pt>
          <cx:pt idx="349">0.048644447536300102</cx:pt>
          <cx:pt idx="350">0.064283047687127004</cx:pt>
          <cx:pt idx="351">0.055742231614529798</cx:pt>
          <cx:pt idx="352">0.0101552887426022</cx:pt>
          <cx:pt idx="353">0.017933525873244201</cx:pt>
          <cx:pt idx="354">0.0316412356632663</cx:pt>
          <cx:pt idx="355">0.023001502210631599</cx:pt>
          <cx:pt idx="356">0.0049656474158995796</cx:pt>
          <cx:pt idx="357">-0.0179891668523307</cx:pt>
          <cx:pt idx="358">-0.025741226793648101</cx:pt>
          <cx:pt idx="359">-0.0145672156596377</cx:pt>
          <cx:pt idx="360">-0.012324566197465</cx:pt>
          <cx:pt idx="361">-5.3706973829075597e-05</cx:pt>
          <cx:pt idx="362">0.00081757465529070804</cx:pt>
          <cx:pt idx="363">-0.00029910537237489403</cx:pt>
          <cx:pt idx="364">0.00015085128810769099</cx:pt>
          <cx:pt idx="365">-0.00117117077598578</cx:pt>
          <cx:pt idx="366">-0.00301371943402933</cx:pt>
          <cx:pt idx="367">-0.0133192996642104</cx:pt>
          <cx:pt idx="368">-0.0305680043020049</cx:pt>
          <cx:pt idx="369">-0.021026491213434102</cx:pt>
          <cx:pt idx="370">-0.023263398759278998</cx:pt>
          <cx:pt idx="371">-0.0051907223093429801</cx:pt>
          <cx:pt idx="372">0.0011330901343712999</cx:pt>
          <cx:pt idx="373">0.0018577053208140399</cx:pt>
          <cx:pt idx="374">0.00067302522115365003</cx:pt>
          <cx:pt idx="375">0.038025209207587903</cx:pt>
          <cx:pt idx="376">0.059196622211198903</cx:pt>
          <cx:pt idx="377">0.073095684354250595</cx:pt>
          <cx:pt idx="378">0.057491568082050401</cx:pt>
          <cx:pt idx="379">0.038307798634584</cx:pt>
          <cx:pt idx="380">0.0320550259567043</cx:pt>
          <cx:pt idx="381">0.0201760729041837</cx:pt>
          <cx:pt idx="382">0.0014884637321982001</cx:pt>
          <cx:pt idx="383">0.0037080823735968502</cx:pt>
          <cx:pt idx="384">-0.0052917463363483302</cx:pt>
          <cx:pt idx="385">-0.024802011610683902</cx:pt>
          <cx:pt idx="386">-0.023996258784114901</cx:pt>
          <cx:pt idx="387">-0.019500328771889699</cx:pt>
          <cx:pt idx="388">-0.0116836871588792</cx:pt>
          <cx:pt idx="389">-0.0020357700794637699</cx:pt>
          <cx:pt idx="390">-0.0014990304303574499</cx:pt>
          <cx:pt idx="391">-0.0012652521000094401</cx:pt>
          <cx:pt idx="392">0.00023503984043238201</cx:pt>
          <cx:pt idx="393">0.000102463880780211</cx:pt>
          <cx:pt idx="394">-0.0020360672141011898</cx:pt>
          <cx:pt idx="395">-0.00757323307488316</cx:pt>
          <cx:pt idx="396">-0.0161217263161277</cx:pt>
          <cx:pt idx="397">-0.0183703786620809</cx:pt>
          <cx:pt idx="398">-0.014652462061220501</cx:pt>
          <cx:pt idx="399">-0.016504681219133899</cx:pt>
          <cx:pt idx="400">-0.0251378113229274</cx:pt>
          <cx:pt idx="401">-0.0204823340696468</cx:pt>
          <cx:pt idx="402">-0.0062318849773267499</cx:pt>
          <cx:pt idx="403">0.016111725500488699</cx:pt>
          <cx:pt idx="404">0.037425375178627103</cx:pt>
          <cx:pt idx="405">0.050384973641928801</cx:pt>
          <cx:pt idx="406">0.0265080412680622</cx:pt>
          <cx:pt idx="407">0.0228585695392385</cx:pt>
          <cx:pt idx="408">0.0437991607489032</cx:pt>
          <cx:pt idx="409">0.0082320376439794507</cx:pt>
          <cx:pt idx="410">-0.0137845020132171</cx:pt>
          <cx:pt idx="411">-0.022182835395791502</cx:pt>
          <cx:pt idx="412">-0.0023776947996541299</cx:pt>
          <cx:pt idx="413">-0.0032894822642758601</cx:pt>
          <cx:pt idx="414">-0.0065039457195502099</cx:pt>
          <cx:pt idx="415">-0.023454826863350101</cx:pt>
          <cx:pt idx="416">-0.00820199748709418</cx:pt>
          <cx:pt idx="417">-0.00016166234856291201</cx:pt>
          <cx:pt idx="418">-0.0016199108405764199</cx:pt>
          <cx:pt idx="419">0.00041428844879479599</cx:pt>
          <cx:pt idx="420">-7.9180560430156896e-05</cx:pt>
          <cx:pt idx="421">-0.00140264706452784</cx:pt>
          <cx:pt idx="422">0.00027158045003342898</cx:pt>
          <cx:pt idx="423">-0.0023350273631465401</cx:pt>
          <cx:pt idx="424">0.0030267310908634599</cx:pt>
          <cx:pt idx="425">-0.018037490526586399</cx:pt>
          <cx:pt idx="426">-0.026663443295410601</cx:pt>
          <cx:pt idx="427">-0.0263216309132412</cx:pt>
          <cx:pt idx="428">-0.016150555367924001</cx:pt>
          <cx:pt idx="429">-0.039669255840785303</cx:pt>
          <cx:pt idx="430">-0.051514102136113897</cx:pt>
          <cx:pt idx="431">-0.031435132613753601</cx:pt>
          <cx:pt idx="432">-0.0106542281913896</cx:pt>
          <cx:pt idx="433">0.0030201685921601999</cx:pt>
          <cx:pt idx="434">-0.0098940320288385206</cx:pt>
          <cx:pt idx="435">-0.0149016354632563</cx:pt>
          <cx:pt idx="436">0.0083207833567319808</cx:pt>
          <cx:pt idx="437">-0.011638758298884401</cx:pt>
          <cx:pt idx="438">-0.0038703438877492999</cx:pt>
          <cx:pt idx="439">-0.0033724712018073501</cx:pt>
          <cx:pt idx="440">0.0107135106542819</cx:pt>
          <cx:pt idx="441">0.017942926724996901</cx:pt>
          <cx:pt idx="442">0.0069485044061006699</cx:pt>
          <cx:pt idx="443">-0.00133264514389945</cx:pt>
          <cx:pt idx="444">0.0035032000176729301</cx:pt>
          <cx:pt idx="445">0.0037081791436665399</cx:pt>
          <cx:pt idx="446">-0.00105868053023551</cx:pt>
          <cx:pt idx="447">-0.00113616090943599</cx:pt>
          <cx:pt idx="448">-4.79425839421907e-05</cx:pt>
          <cx:pt idx="449">-0.00028690085200159198</cx:pt>
          <cx:pt idx="450">0.00025626645452920898</cx:pt>
          <cx:pt idx="451">0.0030252977523092398</cx:pt>
          <cx:pt idx="452">0.0049241566350467399</cx:pt>
          <cx:pt idx="453">-0.021953732941910501</cx:pt>
          <cx:pt idx="454">-0.026218387494688401</cx:pt>
          <cx:pt idx="455">-0.015445889285153299</cx:pt>
          <cx:pt idx="456">-0.0228673047388059</cx:pt>
          <cx:pt idx="457">-0.041585611018093202</cx:pt>
          <cx:pt idx="458">-0.074090120010639193</cx:pt>
          <cx:pt idx="459">-0.068361969215055995</cx:pt>
          <cx:pt idx="460">-0.048236208408435802</cx:pt>
          <cx:pt idx="461">-0.050317581055844197</cx:pt>
          <cx:pt idx="462">-0.053278327977508297</cx:pt>
          <cx:pt idx="463">-0.029406010492268601</cx:pt>
          <cx:pt idx="464">-0.021284405923357001</cx:pt>
          <cx:pt idx="465">-0.026065525155435601</cx:pt>
          <cx:pt idx="466">0.013864484545023901</cx:pt>
          <cx:pt idx="467">0.018762472023235801</cx:pt>
          <cx:pt idx="468">0.028187742681126601</cx:pt>
          <cx:pt idx="469">0.014435537791872</cx:pt>
          <cx:pt idx="470">0.0017907816452670401</cx:pt>
          <cx:pt idx="471">0.016266247564182101</cx:pt>
          <cx:pt idx="472">0.013334193354303799</cx:pt>
          <cx:pt idx="473">-0.0023944510869108198</cx:pt>
          <cx:pt idx="474">-0.0037047179737329599</cx:pt>
          <cx:pt idx="475">-0.00183436638719735</cx:pt>
          <cx:pt idx="476">-0.00059685024906905402</cx:pt>
          <cx:pt idx="477">-0.00033595295657965998</cx:pt>
          <cx:pt idx="478">-0.00033907063386414598</cx:pt>
          <cx:pt idx="479">0.0058348139628437096</cx:pt>
          <cx:pt idx="480">0.0157312134632796</cx:pt>
          <cx:pt idx="481">0.0059316527353846004</cx:pt>
          <cx:pt idx="482">0.0110644006002297</cx:pt>
          <cx:pt idx="483">-0.00192139380340015</cx:pt>
          <cx:pt idx="484">-0.0048570807892069296</cx:pt>
          <cx:pt idx="485">-0.023824804931921999</cx:pt>
          <cx:pt idx="486">-0.047493815091608001</cx:pt>
          <cx:pt idx="487">-0.057672471120962097</cx:pt>
          <cx:pt idx="488">-0.0638436272756603</cx:pt>
          <cx:pt idx="489">-0.054923468256289097</cx:pt>
          <cx:pt idx="490">-0.042326952287765403</cx:pt>
          <cx:pt idx="491">-0.023280337406689101</cx:pt>
          <cx:pt idx="492">-0.011214419988843601</cx:pt>
          <cx:pt idx="493">0.00042258590354988802</cx:pt>
          <cx:pt idx="494">0.017358504403675</cx:pt>
          <cx:pt idx="495">0.044322313177806702</cx:pt>
          <cx:pt idx="496">0.038067720836699397</cx:pt>
          <cx:pt idx="497">0.012405398051829299</cx:pt>
          <cx:pt idx="498">-0.0064371313282337297</cx:pt>
          <cx:pt idx="499">0.0219121295190833</cx:pt>
          <cx:pt idx="500">0.0109375657152103</cx:pt>
          <cx:pt idx="501">-0.0093446301081172804</cx:pt>
          <cx:pt idx="502">-0.0024469972996827502</cx:pt>
          <cx:pt idx="503">-0.00035613754290358301</cx:pt>
          <cx:pt idx="504">0.00065076694291728299</cx:pt>
          <cx:pt idx="505">1.8737059683956601e-06</cx:pt>
          <cx:pt idx="506">6.5984606772825598e-05</cx:pt>
          <cx:pt idx="507">0.0094379762833324398</cx:pt>
          <cx:pt idx="508">0.031821565715915497</cx:pt>
          <cx:pt idx="509">0.025100475868532</cx:pt>
          <cx:pt idx="510">0.031639004081606997</cx:pt>
          <cx:pt idx="511">0.018908245298516899</cx:pt>
          <cx:pt idx="512">0.00246462069691907</cx:pt>
          <cx:pt idx="513">-0.015155072742606201</cx:pt>
          <cx:pt idx="514">-0.0058612066601132704</cx:pt>
          <cx:pt idx="515">-0.018756952249478799</cx:pt>
          <cx:pt idx="516">-0.0272376339973774</cx:pt>
          <cx:pt idx="517">-0.025714424118313001</cx:pt>
          <cx:pt idx="518">-0.038094254005571003</cx:pt>
          <cx:pt idx="519">-0.0382123526655243</cx:pt>
          <cx:pt idx="520">-0.014481814846321</cx:pt>
          <cx:pt idx="521">0.010971905190362201</cx:pt>
          <cx:pt idx="522">-0.00049384355568453701</cx:pt>
          <cx:pt idx="523">0.038399959563946401</cx:pt>
          <cx:pt idx="524">0.022823183338843402</cx:pt>
          <cx:pt idx="525">-0.015579100612457</cx:pt>
          <cx:pt idx="526">-0.021126867810198</cx:pt>
          <cx:pt idx="527">0.019605312873526501</cx:pt>
          <cx:pt idx="528">0.0097869948578634004</cx:pt>
          <cx:pt idx="529">-0.0018423894977303301</cx:pt>
          <cx:pt idx="530">-0.0018659739288602901</cx:pt>
          <cx:pt idx="531">0.00045650329582146501</cx:pt>
          <cx:pt idx="532">-0.00077606117209731902</cx:pt>
          <cx:pt idx="533">-0.00070632968781437903</cx:pt>
          <cx:pt idx="534">-0.00082239462509390497</cx:pt>
          <cx:pt idx="535">0.0071777923927590003</cx:pt>
          <cx:pt idx="536">0.0246044927325249</cx:pt>
          <cx:pt idx="537">0.033271770209965398</cx:pt>
          <cx:pt idx="538">0.033329026660579297</cx:pt>
          <cx:pt idx="539">0.023761034235349199</cx:pt>
          <cx:pt idx="540">0.025053504376477399</cx:pt>
          <cx:pt idx="541">0.011150670978846099</cx:pt>
          <cx:pt idx="542">0.022121764816844001</cx:pt>
          <cx:pt idx="543">0.011933960443915899</cx:pt>
          <cx:pt idx="544">-0.00294918276901122</cx:pt>
          <cx:pt idx="545">-0.0300465081288789</cx:pt>
          <cx:pt idx="546">-0.0384208003494158</cx:pt>
          <cx:pt idx="547">-0.025753907587806098</cx:pt>
          <cx:pt idx="548">0.0141963701049983</cx:pt>
          <cx:pt idx="549">0.0022361664621069499</cx:pt>
          <cx:pt idx="550">0.010637734438712</cx:pt>
          <cx:pt idx="551">0.019972056341160501</cx:pt>
          <cx:pt idx="552">0.010084357618022399</cx:pt>
          <cx:pt idx="553">-0.0034325862807419701</cx:pt>
          <cx:pt idx="554">0.0050630040000179</cx:pt>
          <cx:pt idx="555">0.0229602792998598</cx:pt>
          <cx:pt idx="556">0.0093873691011036407</cx:pt>
          <cx:pt idx="557">-0.00126596998750539</cx:pt>
          <cx:pt idx="558">-0.0019600432453006499</cx:pt>
          <cx:pt idx="559">-0.00068133210645587199</cx:pt>
          <cx:pt idx="560">-0.000301091908370016</cx:pt>
          <cx:pt idx="561">3.6393850486504202e-05</cx:pt>
          <cx:pt idx="562">-0.0017690586159236901</cx:pt>
          <cx:pt idx="563">-0.0028173386342448602</cx:pt>
          <cx:pt idx="564">0.021338369597073699</cx:pt>
          <cx:pt idx="565">0.024940914698318401</cx:pt>
          <cx:pt idx="566">0.030509233096509599</cx:pt>
          <cx:pt idx="567">0.0071641769374885299</cx:pt>
          <cx:pt idx="568">0.018839401284050102</cx:pt>
          <cx:pt idx="569">0.023658081066439001</cx:pt>
          <cx:pt idx="570">0.0170986892175163</cx:pt>
          <cx:pt idx="571">0.012460318880775499</cx:pt>
          <cx:pt idx="572">-0.024998989985308698</cx:pt>
          <cx:pt idx="573">-0.025714508584609701</cx:pt>
          <cx:pt idx="574">-0.026247187925520901</cx:pt>
          <cx:pt idx="575">-0.0157895145889267</cx:pt>
          <cx:pt idx="576">0.0062813792306995299</cx:pt>
          <cx:pt idx="577">-0.0132341176442558</cx:pt>
          <cx:pt idx="578">-9.2533859572663905e-05</cx:pt>
          <cx:pt idx="579">0.0118692264007024</cx:pt>
          <cx:pt idx="580">0.019744284469921301</cx:pt>
          <cx:pt idx="581">0.016405553065009099</cx:pt>
          <cx:pt idx="582">0.0223171027719513</cx:pt>
          <cx:pt idx="583">0.0077283769250076897</cx:pt>
          <cx:pt idx="584">0.0019175157490980499</cx:pt>
          <cx:pt idx="585">-0.0048853988236228297</cx:pt>
          <cx:pt idx="586">-0.00069540127584781801</cx:pt>
          <cx:pt idx="587">0.00037951292361506999</cx:pt>
          <cx:pt idx="588">-0.00022618778766436299</cx:pt>
          <cx:pt idx="589">1.3398944716215e-05</cx:pt>
          <cx:pt idx="590">-0.0065673828973025501</cx:pt>
          <cx:pt idx="591">-0.00188056830768279</cx:pt>
          <cx:pt idx="592">0.017383694601504799</cx:pt>
          <cx:pt idx="593">0.0219189296865238</cx:pt>
          <cx:pt idx="594">0.011111461217128599</cx:pt>
          <cx:pt idx="595">-0.0030631866670226301</cx:pt>
          <cx:pt idx="596">0.0028337871937970799</cx:pt>
          <cx:pt idx="597">0.013069779660132501</cx:pt>
          <cx:pt idx="598">-0.0078971029049211203</cx:pt>
          <cx:pt idx="599">-0.0132033328444803</cx:pt>
          <cx:pt idx="600">-0.0187773914923666</cx:pt>
          <cx:pt idx="601">-0.018547793820535698</cx:pt>
          <cx:pt idx="602">-0.012734368232420201</cx:pt>
          <cx:pt idx="603">-0.0027722530512001701</cx:pt>
          <cx:pt idx="604">-0.015249780141551501</cx:pt>
          <cx:pt idx="605">-0.0125394309580414</cx:pt>
          <cx:pt idx="606">-0.021752247982769798</cx:pt>
          <cx:pt idx="607">0.0051169160462132199</cx:pt>
          <cx:pt idx="608">0.037470915264082201</cx:pt>
          <cx:pt idx="609">0.020237062838226998</cx:pt>
          <cx:pt idx="610">0.0052313267309154398</cx:pt>
          <cx:pt idx="611">-0.0113710272482032</cx:pt>
          <cx:pt idx="612">-0.0060366916256687896</cx:pt>
          <cx:pt idx="613">-0.0022763957994866202</cx:pt>
          <cx:pt idx="614">0.00058307559741109798</cx:pt>
          <cx:pt idx="615">-1.64839854597056e-05</cx:pt>
          <cx:pt idx="616">-0.00092776086518690597</cx:pt>
          <cx:pt idx="617">0.00057652194891449795</cx:pt>
          <cx:pt idx="618">-0.00185661492381506</cx:pt>
          <cx:pt idx="619">0.0026119604580554399</cx:pt>
          <cx:pt idx="620">0.0130255489447537</cx:pt>
          <cx:pt idx="621">0.0088349367817537501</cx:pt>
          <cx:pt idx="622">-0.0138492304582547</cx:pt>
          <cx:pt idx="623">-0.023100613362680999</cx:pt>
          <cx:pt idx="624">-0.028061181886290198</cx:pt>
          <cx:pt idx="625">-0.035985192106565603</cx:pt>
          <cx:pt idx="626">-0.021935466725938699</cx:pt>
          <cx:pt idx="627">-0.0100253559264376</cx:pt>
          <cx:pt idx="628">-0.031806856944860899</cx:pt>
          <cx:pt idx="629">-0.022730955838302799</cx:pt>
          <cx:pt idx="630">-0.0078629146500147299</cx:pt>
          <cx:pt idx="631">-0.015078634526825299</cx:pt>
          <cx:pt idx="632">-0.0070437081762774398</cx:pt>
          <cx:pt idx="633">-0.0078951759593129892</cx:pt>
          <cx:pt idx="634">-0.017837136538518001</cx:pt>
          <cx:pt idx="635">-0.0086303387410866499</cx:pt>
          <cx:pt idx="636">0.016272597178641102</cx:pt>
          <cx:pt idx="637">0.0073514088475612601</cx:pt>
          <cx:pt idx="638">0.00045855474177300902</cx:pt>
          <cx:pt idx="639">-0.0088101173372087897</cx:pt>
          <cx:pt idx="640">-0.00055178544459236396</cx:pt>
          <cx:pt idx="641">-0.0012319017231853799</cx:pt>
          <cx:pt idx="642">-0.00013659431498029399</cx:pt>
          <cx:pt idx="643">0.00074793342091617095</cx:pt>
          <cx:pt idx="644">0.00069295005700879895</cx:pt>
          <cx:pt idx="645">0.00074630657694658</cx:pt>
          <cx:pt idx="646">0.00038445093419857602</cx:pt>
          <cx:pt idx="647">0.00326737147730244</cx:pt>
          <cx:pt idx="648">0.0058097304585352496</cx:pt>
          <cx:pt idx="649">0.0036961314198016401</cx:pt>
          <cx:pt idx="650">-0.0040114799322633603</cx:pt>
          <cx:pt idx="651">-0.0183320822421583</cx:pt>
          <cx:pt idx="652">-0.034990704407261701</cx:pt>
          <cx:pt idx="653">-0.037104024788126397</cx:pt>
          <cx:pt idx="654">-0.037085779665244602</cx:pt>
          <cx:pt idx="655">-0.018332701930278601</cx:pt>
          <cx:pt idx="656">-0.0024795813672811701</cx:pt>
          <cx:pt idx="657">0.00039118921884990398</cx:pt>
          <cx:pt idx="658">-0.0083936821246034608</cx:pt>
          <cx:pt idx="659">-0.0060705912570422297</cx:pt>
          <cx:pt idx="660">0.0066580196329568599</cx:pt>
          <cx:pt idx="661">-0.011115307921012301</cx:pt>
          <cx:pt idx="662">-0.0096426916010458295</cx:pt>
          <cx:pt idx="663">-0.0023522882097347002</cx:pt>
          <cx:pt idx="664">0.0115350782095665</cx:pt>
          <cx:pt idx="665">0.0066206165236493298</cx:pt>
          <cx:pt idx="666">0.0022803789841325602</cx:pt>
          <cx:pt idx="667">-0.0019130500379538899</cx:pt>
          <cx:pt idx="668">0.00037962866609849799</cx:pt>
          <cx:pt idx="669">0.00061044009284910098</cx:pt>
          <cx:pt idx="670">0.000120610219020917</cx:pt>
          <cx:pt idx="671">1.4952657255669699e-05</cx:pt>
          <cx:pt idx="672">0.00085311478391987897</cx:pt>
          <cx:pt idx="673">0.00053670390303615304</cx:pt>
          <cx:pt idx="674">0.00100502541025944</cx:pt>
          <cx:pt idx="675">0.00196481581578903</cx:pt>
          <cx:pt idx="676">-0.00094931365505593801</cx:pt>
          <cx:pt idx="677">-0.0023725389848312001</cx:pt>
          <cx:pt idx="678">0.0044082046945424398</cx:pt>
          <cx:pt idx="679">0.0059163340903668499</cx:pt>
          <cx:pt idx="680">-0.0035144138085084499</cx:pt>
          <cx:pt idx="681">0.0048709197816601902</cx:pt>
          <cx:pt idx="682">0.0105297363093056</cx:pt>
          <cx:pt idx="683">0.0102225190844975</cx:pt>
          <cx:pt idx="684">0.0060381151130225099</cx:pt>
          <cx:pt idx="685">-0.022678824386922002</cx:pt>
          <cx:pt idx="686">-0.018976477866416399</cx:pt>
          <cx:pt idx="687">-0.0184879726859302</cx:pt>
          <cx:pt idx="688">-0.0153884336274116</cx:pt>
          <cx:pt idx="689">-0.021091022798189401</cx:pt>
          <cx:pt idx="690">-0.019483956742380001</cx:pt>
          <cx:pt idx="691">-0.011436279403365101</cx:pt>
          <cx:pt idx="692">0.0052386619724751103</cx:pt>
          <cx:pt idx="693">0.00134459623329256</cx:pt>
          <cx:pt idx="694">0.00070425387350762697</cx:pt>
          <cx:pt idx="695">-0.00029182957500686299</cx:pt>
          <cx:pt idx="696">-0.0012007129653678499</cx:pt>
          <cx:pt idx="697">-0.00065505421853281204</cx:pt>
          <cx:pt idx="698">-0.000237491199201298</cx:pt>
          <cx:pt idx="699">0.00023956014568956199</cx:pt>
          <cx:pt idx="700">2.2894899864035501e-05</cx:pt>
          <cx:pt idx="701">-0.00025809291772736</cx:pt>
          <cx:pt idx="702">5.4357828064686002e-05</cx:pt>
          <cx:pt idx="703">-7.5270181337150797e-05</cx:pt>
          <cx:pt idx="704">-0.0028056625870565002</cx:pt>
          <cx:pt idx="705">-0.0019086651025148999</cx:pt>
          <cx:pt idx="706">0.00272134330073041</cx:pt>
          <cx:pt idx="707">0.0019042796644311</cx:pt>
          <cx:pt idx="708">0.00339296163790756</cx:pt>
          <cx:pt idx="709">0.0067496992382620399</cx:pt>
          <cx:pt idx="710">0.025628846484588099</cx:pt>
          <cx:pt idx="711">0.014788078747556501</cx:pt>
          <cx:pt idx="712">0.0190277159293799</cx:pt>
          <cx:pt idx="713">0.0028582016604201299</cx:pt>
          <cx:pt idx="714">0.00282846962525152</cx:pt>
          <cx:pt idx="715">-0.00219910932530991</cx:pt>
          <cx:pt idx="716">-0.00960768935091731</cx:pt>
          <cx:pt idx="717">-0.0037436374156146401</cx:pt>
          <cx:pt idx="718">-0.0054192697359985399</cx:pt>
          <cx:pt idx="719">-0.0042212831211877596</cx:pt>
          <cx:pt idx="720">0.0077553932402318901</cx:pt>
          <cx:pt idx="721">0.0069436984159394997</cx:pt>
          <cx:pt idx="722">0.00217101350793991</cx:pt>
          <cx:pt idx="723">0.00049827409507631005</cx:pt>
          <cx:pt idx="724">0.00065965061589006704</cx:pt>
          <cx:pt idx="725">-0.00056555963794747196</cx:pt>
          <cx:pt idx="726">0.00024279346551014599</cx:pt>
          <cx:pt idx="727">0.000289374701223494</cx:pt>
          <cx:pt idx="728">0.00039510286207518997</cx:pt>
          <cx:pt idx="729">-0.00114372460193867</cx:pt>
          <cx:pt idx="730">0.00064012074350996604</cx:pt>
          <cx:pt idx="731">-0.00024902008328507</cx:pt>
          <cx:pt idx="732">0.00027205497884924703</cx:pt>
          <cx:pt idx="733">0.0012187720900980401</cx:pt>
          <cx:pt idx="734">0.00174431222954013</cx:pt>
          <cx:pt idx="735">0.0041083037796458902</cx:pt>
          <cx:pt idx="736">0.0032826897917058598</cx:pt>
          <cx:pt idx="737">0.0073890447175433997</cx:pt>
          <cx:pt idx="738">0.0151283316338432</cx:pt>
          <cx:pt idx="739">0.0155063038735313</cx:pt>
          <cx:pt idx="740">0.016102842318291399</cx:pt>
          <cx:pt idx="741">0.0011725675404083301</cx:pt>
          <cx:pt idx="742">0.0060371779015403401</cx:pt>
          <cx:pt idx="743">0.00585518866648853</cx:pt>
          <cx:pt idx="744">0.0092046897531882308</cx:pt>
          <cx:pt idx="745">0.0075877205963851401</cx:pt>
          <cx:pt idx="746">0.0040339847906953798</cx:pt>
          <cx:pt idx="747">-0.0052354152761080004</cx:pt>
          <cx:pt idx="748">-0.00098590133999669092</cx:pt>
          <cx:pt idx="749">0.00051865568314154802</cx:pt>
          <cx:pt idx="750">-0.0012443796146048901</cx:pt>
          <cx:pt idx="751">0.000100441850252057</cx:pt>
          <cx:pt idx="752">-0.00092060104140973095</cx:pt>
          <cx:pt idx="753">-0.00040734513875582501</cx:pt>
          <cx:pt idx="754">0.00064183772637218205</cx:pt>
          <cx:pt idx="755">3.5925035429506902e-05</cx:pt>
          <cx:pt idx="756">0.00054527111132432297</cx:pt>
          <cx:pt idx="757">0.000113562714939338</cx:pt>
          <cx:pt idx="758">0.00060867016197271601</cx:pt>
          <cx:pt idx="759">-0.000278664530973216</cx:pt>
          <cx:pt idx="760">0.00033640172919021202</cx:pt>
          <cx:pt idx="761">4.99464641486623e-05</cx:pt>
          <cx:pt idx="762">0.00038329102471147702</cx:pt>
          <cx:pt idx="763">-0.000186823897806129</cx:pt>
          <cx:pt idx="764">-0.00022981722841886599</cx:pt>
          <cx:pt idx="765">-0.00136300675332672</cx:pt>
          <cx:pt idx="766">-0.0055273361933864699</cx:pt>
          <cx:pt idx="767">-0.00032354658612324702</cx:pt>
          <cx:pt idx="768">0.0012092335789769999</cx:pt>
          <cx:pt idx="769">-0.0011574482384972399</cx:pt>
          <cx:pt idx="770">0.00059983654413252698</cx:pt>
          <cx:pt idx="771">0.00166348560850082</cx:pt>
          <cx:pt idx="772">-0.00104368065568806</cx:pt>
          <cx:pt idx="773">-0.0011859741003922</cx:pt>
          <cx:pt idx="774">0.0014131846240117601</cx:pt>
          <cx:pt idx="775">0.00060496140495111398</cx:pt>
          <cx:pt idx="776">-0.00060901729389921399</cx:pt>
          <cx:pt idx="777">-0.00146255766936451</cx:pt>
          <cx:pt idx="778">-0.0014833488609247299</cx:pt>
          <cx:pt idx="779">-0.00021542012377140599</cx:pt>
          <cx:pt idx="780">-0.000230921988710461</cx:pt>
          <cx:pt idx="781">-0.00015206856104148101</cx:pt>
          <cx:pt idx="782">-0.00036724960318170401</cx:pt>
          <cx:pt idx="783">-0.00055087590747710305</cx:pt>
          <cx:pt idx="784">-0.002657989335826675</cx:pt>
          <cx:pt idx="785">-0.0020374175609149999</cx:pt>
          <cx:pt idx="786">0.00016979992548194376</cx:pt>
          <cx:pt idx="787">-0.0020300613230920502</cx:pt>
          <cx:pt idx="788">-0.002772049543444875</cx:pt>
          <cx:pt idx="789">0.001810061588752605</cx:pt>
          <cx:pt idx="790">0.0027555650240586251</cx:pt>
          <cx:pt idx="791">0.0037438652409787</cx:pt>
          <cx:pt idx="792">0.0033125108279269499</cx:pt>
          <cx:pt idx="793">0.0056251431348721247</cx:pt>
          <cx:pt idx="794">0.001448945175931815</cx:pt>
          <cx:pt idx="795">0.0043105292800763497</cx:pt>
          <cx:pt idx="796">0.011671115181951649</cx:pt>
          <cx:pt idx="797">0.010905731068777125</cx:pt>
          <cx:pt idx="798">0.0087114530623338248</cx:pt>
          <cx:pt idx="799">8.8686010039645504e-05</cx:pt>
          <cx:pt idx="800">0.0031111203890484998</cx:pt>
          <cx:pt idx="801">0.0055529856954932254</cx:pt>
          <cx:pt idx="802">0.0022112830502585925</cx:pt>
          <cx:pt idx="803">0.0004083549755876425</cx:pt>
          <cx:pt idx="804">-0.0015993747896997899</cx:pt>
          <cx:pt idx="805">0.00051711374871668255</cx:pt>
          <cx:pt idx="806">0.0023525739504423925</cx:pt>
          <cx:pt idx="807">0.00061733983720411751</cx:pt>
          <cx:pt idx="808">-9.6990672069301745e-05</cx:pt>
          <cx:pt idx="809">4.9867324093847497e-06</cx:pt>
          <cx:pt idx="810">2.4984587355011701e-05</cx:pt>
          <cx:pt idx="811">-0.00093419859284033001</cx:pt>
          <cx:pt idx="812">-0.00098266353946623248</cx:pt>
          <cx:pt idx="813">-0.00098059808819859259</cx:pt>
          <cx:pt idx="814">0.00084427054810334</cx:pt>
          <cx:pt idx="815">0.0001144074070891385</cx:pt>
          <cx:pt idx="816">-0.00149297660857571</cx:pt>
          <cx:pt idx="817">0.0036573870258114248</cx:pt>
          <cx:pt idx="818">0.0030831444007826752</cx:pt>
          <cx:pt idx="819">0.0043979438531138249</cx:pt>
          <cx:pt idx="820">0.0057378775758128</cx:pt>
          <cx:pt idx="821">0.0066611999996416503</cx:pt>
          <cx:pt idx="822">0.0069156948550324997</cx:pt>
          <cx:pt idx="823">0.0010983681575166</cx:pt>
          <cx:pt idx="824">0.0071617140469260251</cx:pt>
          <cx:pt idx="825">0.0058872442169366499</cx:pt>
          <cx:pt idx="826">0.00011141189858299625</cx:pt>
          <cx:pt idx="827">-0.0011752817952303651</cx:pt>
          <cx:pt idx="828">0.0028062797634491</cx:pt>
          <cx:pt idx="829">0.0054051978904898499</cx:pt>
          <cx:pt idx="830">0.0036066324810330001</cx:pt>
          <cx:pt idx="831">0.00080487734559450002</cx:pt>
          <cx:pt idx="832">-0.0016623893434300099</cx:pt>
          <cx:pt idx="833">0.0015539324750009349</cx:pt>
          <cx:pt idx="834">0.0031039680200123749</cx:pt>
          <cx:pt idx="835">0.0009008504132583425</cx:pt>
          <cx:pt idx="836">0.00031506639863572498</cx:pt>
          <cx:pt idx="837">8.5115206204037746e-05</cx:pt>
          <cx:pt idx="838">0.0001671231244825905</cx:pt>
          <cx:pt idx="839">-0.00045781030029278501</cx:pt>
          <cx:pt idx="840">0.00027019680753249752</cx:pt>
          <cx:pt idx="841">-0.0025349608303324501</cx:pt>
          <cx:pt idx="842">0.00050351884596691501</cx:pt>
          <cx:pt idx="843">0.0022762418000486424</cx:pt>
          <cx:pt idx="844">0.0028106540405963502</cx:pt>
          <cx:pt idx="845">0.0095848807548791007</cx:pt>
          <cx:pt idx="846">0.0083912220539036995</cx:pt>
          <cx:pt idx="847">0.0034901484803776502</cx:pt>
          <cx:pt idx="848">0.0070490219802705999</cx:pt>
          <cx:pt idx="849">0.00099196789090802255</cx:pt>
          <cx:pt idx="850">-0.0042672844228828751</cx:pt>
          <cx:pt idx="851">-0.0056345888014373499</cx:pt>
          <cx:pt idx="852">-0.0013355136464862226</cx:pt>
          <cx:pt idx="853">-0.0048786957888198252</cx:pt>
          <cx:pt idx="854">-0.0075154648530001752</cx:pt>
          <cx:pt idx="855">-0.0051578059546102248</cx:pt>
          <cx:pt idx="856">0.00074989040719447998</cx:pt>
          <cx:pt idx="857">0.0049867734147230752</cx:pt>
          <cx:pt idx="858">0.00071381027782536997</cx:pt>
          <cx:pt idx="859">0.0012900240573183975</cx:pt>
          <cx:pt idx="860">-0.0029048415950242751</cx:pt>
          <cx:pt idx="861">0.0004484146800605225</cx:pt>
          <cx:pt idx="862">0.0030774082377396251</cx:pt>
          <cx:pt idx="863">0.0010372362243172325</cx:pt>
          <cx:pt idx="864">-1.21408936622689e-05</cx:pt>
          <cx:pt idx="865">5.7536661785627999e-05</cx:pt>
          <cx:pt idx="866">-0.00029125790546513501</cx:pt>
          <cx:pt idx="867">-0.00068532309752009752</cx:pt>
          <cx:pt idx="868">0.00062836559600761249</cx:pt>
          <cx:pt idx="869">-0.0018034747963009525</cx:pt>
          <cx:pt idx="870">-0.00010302828519719774</cx:pt>
          <cx:pt idx="871">0.0016400684701569125</cx:pt>
          <cx:pt idx="872">0.0076300645221554749</cx:pt>
          <cx:pt idx="873">0.0083458586426918505</cx:pt>
          <cx:pt idx="874">0.0026938726114044752</cx:pt>
          <cx:pt idx="875">0.0021600028920738599</cx:pt>
          <cx:pt idx="876">0.00044373612015110502</cx:pt>
          <cx:pt idx="877">-0.00025440036130032999</cx:pt>
          <cx:pt idx="878">-0.007428555495374925</cx:pt>
          <cx:pt idx="879">-0.003020011494031125</cx:pt>
          <cx:pt idx="880">-0.0046723346868899496</cx:pt>
          <cx:pt idx="881">-0.013051449047675525</cx:pt>
          <cx:pt idx="882">-0.0091606180826881</cx:pt>
          <cx:pt idx="883">0.00095237172950028747</cx:pt>
          <cx:pt idx="884">-0.002657989335826675</cx:pt>
          <cx:pt idx="885">-0.0020374175609149999</cx:pt>
          <cx:pt idx="886">0.00016979992548194376</cx:pt>
          <cx:pt idx="887">-0.0020300613230920502</cx:pt>
          <cx:pt idx="888">-0.002772049543444875</cx:pt>
          <cx:pt idx="889">0.001810061588752605</cx:pt>
          <cx:pt idx="890">0.0027555650240586251</cx:pt>
          <cx:pt idx="891">0.0037438652409787</cx:pt>
          <cx:pt idx="892">0.0033125108279269499</cx:pt>
          <cx:pt idx="893">0.0056251431348721247</cx:pt>
          <cx:pt idx="894">0.001448945175931815</cx:pt>
          <cx:pt idx="895">0.0043105292800763497</cx:pt>
          <cx:pt idx="896">0.011671115181951649</cx:pt>
          <cx:pt idx="897">0.010905731068777125</cx:pt>
          <cx:pt idx="898">0.0087114530623338248</cx:pt>
          <cx:pt idx="899">8.8686010039645504e-05</cx:pt>
          <cx:pt idx="900">0.0031111203890484998</cx:pt>
          <cx:pt idx="901">0.0055529856954932254</cx:pt>
          <cx:pt idx="902">0.0022112830502585925</cx:pt>
          <cx:pt idx="903">0.0004083549755876425</cx:pt>
          <cx:pt idx="904">-0.0015993747896997899</cx:pt>
          <cx:pt idx="905">0.00051711374871668255</cx:pt>
          <cx:pt idx="906">0.0023525739504423925</cx:pt>
          <cx:pt idx="907">0.00061733983720411751</cx:pt>
          <cx:pt idx="908">-9.6990672069301745e-05</cx:pt>
          <cx:pt idx="909">4.9867324093847497e-06</cx:pt>
          <cx:pt idx="910">2.4984587355011701e-05</cx:pt>
          <cx:pt idx="911">-0.00093419859284033001</cx:pt>
          <cx:pt idx="912">-0.00098266353946623248</cx:pt>
          <cx:pt idx="913">-0.00098059808819859259</cx:pt>
          <cx:pt idx="914">0.00084427054810334</cx:pt>
          <cx:pt idx="915">0.0001144074070891385</cx:pt>
          <cx:pt idx="916">-0.00149297660857571</cx:pt>
          <cx:pt idx="917">0.0036573870258114248</cx:pt>
          <cx:pt idx="918">0.0030831444007826752</cx:pt>
          <cx:pt idx="919">0.0043979438531138249</cx:pt>
          <cx:pt idx="920">0.0057378775758128</cx:pt>
          <cx:pt idx="921">0.0066611999996416503</cx:pt>
          <cx:pt idx="922">0.0069156948550324997</cx:pt>
          <cx:pt idx="923">0.0010983681575166</cx:pt>
          <cx:pt idx="924">0.0071617140469260251</cx:pt>
          <cx:pt idx="925">0.0058872442169366499</cx:pt>
          <cx:pt idx="926">0.00011141189858299625</cx:pt>
          <cx:pt idx="927">-0.0011752817952303651</cx:pt>
          <cx:pt idx="928">0.0028062797634491</cx:pt>
          <cx:pt idx="929">0.0054051978904898499</cx:pt>
          <cx:pt idx="930">0.0036066324810330001</cx:pt>
          <cx:pt idx="931">0.00080487734559450002</cx:pt>
          <cx:pt idx="932">-0.0016623893434300099</cx:pt>
          <cx:pt idx="933">0.0015539324750009349</cx:pt>
          <cx:pt idx="934">0.0031039680200123749</cx:pt>
          <cx:pt idx="935">0.0009008504132583425</cx:pt>
          <cx:pt idx="936">0.00031506639863572498</cx:pt>
          <cx:pt idx="937">8.5115206204037746e-05</cx:pt>
          <cx:pt idx="938">0.0001671231244825905</cx:pt>
          <cx:pt idx="939">-0.00045781030029278501</cx:pt>
          <cx:pt idx="940">0.00027019680753249752</cx:pt>
          <cx:pt idx="941">-0.0025349608303324501</cx:pt>
          <cx:pt idx="942">0.00050351884596691501</cx:pt>
          <cx:pt idx="943">0.0022762418000486424</cx:pt>
          <cx:pt idx="944">0.0028106540405963502</cx:pt>
          <cx:pt idx="945">0.0095848807548791007</cx:pt>
          <cx:pt idx="946">0.0083912220539036995</cx:pt>
          <cx:pt idx="947">0.0034901484803776502</cx:pt>
          <cx:pt idx="948">0.0070490219802705999</cx:pt>
          <cx:pt idx="949">0.00099196789090802255</cx:pt>
          <cx:pt idx="950">-0.0042672844228828751</cx:pt>
          <cx:pt idx="951">-0.0056345888014373499</cx:pt>
          <cx:pt idx="952">-0.0013355136464862226</cx:pt>
          <cx:pt idx="953">-0.0048786957888198252</cx:pt>
          <cx:pt idx="954">-0.0075154648530001752</cx:pt>
          <cx:pt idx="955">-0.0051578059546102248</cx:pt>
          <cx:pt idx="956">0.00074989040719447998</cx:pt>
          <cx:pt idx="957">0.0049867734147230752</cx:pt>
          <cx:pt idx="958">0.00071381027782536997</cx:pt>
          <cx:pt idx="959">0.0012900240573183975</cx:pt>
          <cx:pt idx="960">-0.0029048415950242751</cx:pt>
          <cx:pt idx="961">0.0004484146800605225</cx:pt>
          <cx:pt idx="962">0.0030774082377396251</cx:pt>
          <cx:pt idx="963">0.0010372362243172325</cx:pt>
          <cx:pt idx="964">-1.21408936622689e-05</cx:pt>
          <cx:pt idx="965">5.7536661785627999e-05</cx:pt>
          <cx:pt idx="966">-0.00029125790546513501</cx:pt>
          <cx:pt idx="967">-0.00068532309752009752</cx:pt>
          <cx:pt idx="968">0.00062836559600761249</cx:pt>
          <cx:pt idx="969">-0.0018034747963009525</cx:pt>
          <cx:pt idx="970">-0.00010302828519719774</cx:pt>
          <cx:pt idx="971">0.0016400684701569125</cx:pt>
          <cx:pt idx="972">0.0076300645221554749</cx:pt>
          <cx:pt idx="973">0.0083458586426918505</cx:pt>
          <cx:pt idx="974">0.0026938726114044752</cx:pt>
          <cx:pt idx="975">0.0021600028920738599</cx:pt>
          <cx:pt idx="976">0.00044373612015110502</cx:pt>
          <cx:pt idx="977">-0.00025440036130032999</cx:pt>
          <cx:pt idx="978">-0.007428555495374925</cx:pt>
          <cx:pt idx="979">-0.003020011494031125</cx:pt>
          <cx:pt idx="980">-0.0046723346868899496</cx:pt>
          <cx:pt idx="981">-0.013051449047675525</cx:pt>
          <cx:pt idx="982">-0.0091606180826881</cx:pt>
          <cx:pt idx="983">0.00095237172950028747</cx:pt>
          <cx:pt idx="984">-0.002657989335826675</cx:pt>
          <cx:pt idx="985">-0.0020374175609149999</cx:pt>
          <cx:pt idx="986">0.00016979992548194376</cx:pt>
          <cx:pt idx="987">-0.0020300613230920502</cx:pt>
          <cx:pt idx="988">-0.002772049543444875</cx:pt>
          <cx:pt idx="989">0.001810061588752605</cx:pt>
          <cx:pt idx="990">0.0027555650240586251</cx:pt>
          <cx:pt idx="991">0.0037438652409787</cx:pt>
          <cx:pt idx="992">0.0033125108279269499</cx:pt>
          <cx:pt idx="993">0.0056251431348721247</cx:pt>
          <cx:pt idx="994">0.001448945175931815</cx:pt>
          <cx:pt idx="995">0.0043105292800763497</cx:pt>
          <cx:pt idx="996">0.011671115181951649</cx:pt>
          <cx:pt idx="997">0.010905731068777125</cx:pt>
          <cx:pt idx="998">0.0087114530623338248</cx:pt>
          <cx:pt idx="999">8.8686010039645504e-05</cx:pt>
          <cx:pt idx="1000">0.0031111203890484998</cx:pt>
          <cx:pt idx="1001">0.0055529856954932254</cx:pt>
          <cx:pt idx="1002">0.0022112830502585925</cx:pt>
          <cx:pt idx="1003">0.0004083549755876425</cx:pt>
          <cx:pt idx="1004">-0.0015993747896997899</cx:pt>
          <cx:pt idx="1005">0.00051711374871668255</cx:pt>
          <cx:pt idx="1006">0.0023525739504423925</cx:pt>
          <cx:pt idx="1007">0.00061733983720411751</cx:pt>
          <cx:pt idx="1008">-9.6990672069301745e-05</cx:pt>
          <cx:pt idx="1009">4.9867324093847497e-06</cx:pt>
          <cx:pt idx="1010">2.4984587355011701e-05</cx:pt>
          <cx:pt idx="1011">-0.00093419859284033001</cx:pt>
          <cx:pt idx="1012">-0.00098266353946623248</cx:pt>
          <cx:pt idx="1013">-0.00098059808819859259</cx:pt>
          <cx:pt idx="1014">0.00084427054810334</cx:pt>
          <cx:pt idx="1015">0.0001144074070891385</cx:pt>
          <cx:pt idx="1016">-0.00149297660857571</cx:pt>
          <cx:pt idx="1017">0.0036573870258114248</cx:pt>
          <cx:pt idx="1018">0.0030831444007826752</cx:pt>
          <cx:pt idx="1019">0.0043979438531138249</cx:pt>
          <cx:pt idx="1020">0.0057378775758128</cx:pt>
          <cx:pt idx="1021">0.0066611999996416503</cx:pt>
          <cx:pt idx="1022">0.0069156948550324997</cx:pt>
          <cx:pt idx="1023">0.0010983681575166</cx:pt>
          <cx:pt idx="1024">0.0071617140469260251</cx:pt>
          <cx:pt idx="1025">0.0058872442169366499</cx:pt>
          <cx:pt idx="1026">0.00011141189858299625</cx:pt>
          <cx:pt idx="1027">-0.0011752817952303651</cx:pt>
          <cx:pt idx="1028">0.0028062797634491</cx:pt>
          <cx:pt idx="1029">0.0054051978904898499</cx:pt>
          <cx:pt idx="1030">0.0036066324810330001</cx:pt>
          <cx:pt idx="1031">0.00080487734559450002</cx:pt>
          <cx:pt idx="1032">-0.0016623893434300099</cx:pt>
          <cx:pt idx="1033">0.0015539324750009349</cx:pt>
          <cx:pt idx="1034">0.0031039680200123749</cx:pt>
          <cx:pt idx="1035">0.0009008504132583425</cx:pt>
          <cx:pt idx="1036">0.00031506639863572498</cx:pt>
          <cx:pt idx="1037">8.5115206204037746e-05</cx:pt>
          <cx:pt idx="1038">0.0001671231244825905</cx:pt>
          <cx:pt idx="1039">-0.00045781030029278501</cx:pt>
          <cx:pt idx="1040">0.00027019680753249752</cx:pt>
          <cx:pt idx="1041">-0.0025349608303324501</cx:pt>
          <cx:pt idx="1042">0.00050351884596691501</cx:pt>
          <cx:pt idx="1043">0.0022762418000486424</cx:pt>
          <cx:pt idx="1044">0.0028106540405963502</cx:pt>
          <cx:pt idx="1045">0.0095848807548791007</cx:pt>
          <cx:pt idx="1046">0.0083912220539036995</cx:pt>
          <cx:pt idx="1047">0.0034901484803776502</cx:pt>
          <cx:pt idx="1048">0.0070490219802705999</cx:pt>
          <cx:pt idx="1049">0.00099196789090802255</cx:pt>
          <cx:pt idx="1050">-0.0042672844228828751</cx:pt>
          <cx:pt idx="1051">-0.0056345888014373499</cx:pt>
          <cx:pt idx="1052">-0.0013355136464862226</cx:pt>
          <cx:pt idx="1053">-0.0048786957888198252</cx:pt>
          <cx:pt idx="1054">-0.0075154648530001752</cx:pt>
          <cx:pt idx="1055">-0.0051578059546102248</cx:pt>
          <cx:pt idx="1056">0.00074989040719447998</cx:pt>
          <cx:pt idx="1057">0.0049867734147230752</cx:pt>
          <cx:pt idx="1058">0.00071381027782536997</cx:pt>
          <cx:pt idx="1059">0.0012900240573183975</cx:pt>
          <cx:pt idx="1060">-0.0029048415950242751</cx:pt>
          <cx:pt idx="1061">0.0004484146800605225</cx:pt>
          <cx:pt idx="1062">0.0030774082377396251</cx:pt>
          <cx:pt idx="1063">0.0010372362243172325</cx:pt>
          <cx:pt idx="1064">-1.21408936622689e-05</cx:pt>
          <cx:pt idx="1065">5.7536661785627999e-05</cx:pt>
          <cx:pt idx="1066">-0.00029125790546513501</cx:pt>
          <cx:pt idx="1067">-0.00068532309752009752</cx:pt>
          <cx:pt idx="1068">0.00062836559600761249</cx:pt>
          <cx:pt idx="1069">-0.0018034747963009525</cx:pt>
          <cx:pt idx="1070">-0.00010302828519719774</cx:pt>
          <cx:pt idx="1071">0.0016400684701569125</cx:pt>
          <cx:pt idx="1072">0.0076300645221554749</cx:pt>
          <cx:pt idx="1073">0.0083458586426918505</cx:pt>
          <cx:pt idx="1074">0.0026938726114044752</cx:pt>
          <cx:pt idx="1075">0.0021600028920738599</cx:pt>
          <cx:pt idx="1076">0.00044373612015110502</cx:pt>
          <cx:pt idx="1077">-0.00025440036130032999</cx:pt>
          <cx:pt idx="1078">-0.007428555495374925</cx:pt>
          <cx:pt idx="1079">-0.003020011494031125</cx:pt>
          <cx:pt idx="1080">-0.0046723346868899496</cx:pt>
          <cx:pt idx="1081">-0.013051449047675525</cx:pt>
          <cx:pt idx="1082">-0.0091606180826881</cx:pt>
          <cx:pt idx="1083">0.00095237172950028747</cx:pt>
        </cx:lvl>
      </cx:numDim>
    </cx:data>
    <cx:data id="180">
      <cx:numDim type="val">
        <cx:f>Sheet2!$FY$1:$FY$1084</cx:f>
        <cx:lvl ptCount="1084" formatCode="0.00E+00">
          <cx:pt idx="0">1.91358014124367e-05</cx:pt>
          <cx:pt idx="1">5.1699454602493203e-05</cx:pt>
          <cx:pt idx="2">-0.00028619735575719901</cx:pt>
          <cx:pt idx="3">-0.00045385541658682197</cx:pt>
          <cx:pt idx="4">0.000268946948987973</cx:pt>
          <cx:pt idx="5">-0.000202520748310587</cx:pt>
          <cx:pt idx="6">0.00051059927829048802</cx:pt>
          <cx:pt idx="7">0.00051539135285227802</cx:pt>
          <cx:pt idx="8">-0.00054016582531045605</cx:pt>
          <cx:pt idx="9">0.00052527531839787497</cx:pt>
          <cx:pt idx="10">-0.00033553163530640798</cx:pt>
          <cx:pt idx="11">-0.00017188968731756801</cx:pt>
          <cx:pt idx="12">0.00020136818170634</cx:pt>
          <cx:pt idx="13">-5.7195889896749501e-05</cx:pt>
          <cx:pt idx="14">-0.00049261753760231595</cx:pt>
          <cx:pt idx="15">0.00019546121241944501</cx:pt>
          <cx:pt idx="16">0.00046010022889595603</cx:pt>
          <cx:pt idx="17">-0.00056228293938565097</cx:pt>
          <cx:pt idx="18">-0.00079474051133589295</cx:pt>
          <cx:pt idx="19">-0.00015487507369433499</cx:pt>
          <cx:pt idx="20">-0.00036226213126405</cx:pt>
          <cx:pt idx="21">-0.00082848566327201599</cx:pt>
          <cx:pt idx="22">5.3561535648537797e-05</cx:pt>
          <cx:pt idx="23">-8.1745480904629399e-06</cx:pt>
          <cx:pt idx="24">3.9694825566064102e-05</cx:pt>
          <cx:pt idx="25">-0.00064317287621421296</cx:pt>
          <cx:pt idx="26">-0.00037364170542900901</cx:pt>
          <cx:pt idx="27">-0.00056342551626372003</cx:pt>
          <cx:pt idx="28">0.00040202893683343799</cx:pt>
          <cx:pt idx="29">0.00071007640199419501</cx:pt>
          <cx:pt idx="30">-2.5369980769403301e-07</cx:pt>
          <cx:pt idx="31">0.00063790765889162101</cx:pt>
          <cx:pt idx="32">-0.00036362560168137602</cx:pt>
          <cx:pt idx="33">0.00056933795466287702</cx:pt>
          <cx:pt idx="34">0.00040029224086362999</cx:pt>
          <cx:pt idx="35">0.00061357569754114897</cx:pt>
          <cx:pt idx="36">-0.00043049702148696402</cx:pt>
          <cx:pt idx="37">0.00062495449740136797</cx:pt>
          <cx:pt idx="38">0.00019684161849612401</cx:pt>
          <cx:pt idx="39">-0.00029447543022695897</cx:pt>
          <cx:pt idx="40">0.00039750063973859902</cx:pt>
          <cx:pt idx="41">0.00066504969930547</cx:pt>
          <cx:pt idx="42">-0.00239318113555186</cx:pt>
          <cx:pt idx="43">-0.00175415054656243</cx:pt>
          <cx:pt idx="44">0.00165415714030326</cx:pt>
          <cx:pt idx="45">0.000778682257494556</cx:pt>
          <cx:pt idx="46">0.0024771855630905401</cx:pt>
          <cx:pt idx="47">0.00316260749482125</cx:pt>
          <cx:pt idx="48">0.0022387535097555199</cx:pt>
          <cx:pt idx="49">0.0015990873928244801</cx:pt>
          <cx:pt idx="50">0.00026854335475884903</cx:pt>
          <cx:pt idx="51">0.00017661788827712301</cx:pt>
          <cx:pt idx="52">-0.000338490474568126</cx:pt>
          <cx:pt idx="53">-5.3954171202371499e-05</cx:pt>
          <cx:pt idx="54">0.00024635274300117602</cx:pt>
          <cx:pt idx="55">-0.00073097364489969896</cx:pt>
          <cx:pt idx="56">-0.00045035430328188602</cx:pt>
          <cx:pt idx="57">-0.00040367605503365998</cx:pt>
          <cx:pt idx="58">-0.00020194188385697301</cx:pt>
          <cx:pt idx="59">0.00098898513506196807</cx:pt>
          <cx:pt idx="60">0.00015126212335836</cx:pt>
          <cx:pt idx="61">-0.000156685138779485</cx:pt>
          <cx:pt idx="62">-0.00050803728342008105</cx:pt>
          <cx:pt idx="63">0.00076347581911058904</cx:pt>
          <cx:pt idx="64">0.0019825744752713799</cx:pt>
          <cx:pt idx="65">0.0017206603021924301</cx:pt>
          <cx:pt idx="66">0.0045622046766900697</cx:pt>
          <cx:pt idx="67">0.0048912211265410002</cx:pt>
          <cx:pt idx="68">0.00160759875688585</cx:pt>
          <cx:pt idx="69">-0.0013837555095985599</cx:pt>
          <cx:pt idx="70">-0.0076185538074186199</cx:pt>
          <cx:pt idx="71">-0.0087276347534516897</cx:pt>
          <cx:pt idx="72">0.00086797696305789397</cx:pt>
          <cx:pt idx="73">-0.00099432985780882697</cx:pt>
          <cx:pt idx="74">0.0073209848246120002</cx:pt>
          <cx:pt idx="75">0.0046136854080093903</cx:pt>
          <cx:pt idx="76">0.00052635745317996998</cx:pt>
          <cx:pt idx="77">0.0025274669183564498</cx:pt>
          <cx:pt idx="78">0.00059041991021868895</cx:pt>
          <cx:pt idx="79">-0.00028443056700899901</cx:pt>
          <cx:pt idx="80">0.00084516304654009796</cx:pt>
          <cx:pt idx="81">0.00108681504454359</cx:pt>
          <cx:pt idx="82">2.9490149090255299e-05</cx:pt>
          <cx:pt idx="83">0.000100160637995147</cx:pt>
          <cx:pt idx="84">-0.0005382126858915</cx:pt>
          <cx:pt idx="85">0.00068506805434314104</cx:pt>
          <cx:pt idx="86">-0.0011411091004586099</cx:pt>
          <cx:pt idx="87">0.0025940243536426298</cx:pt>
          <cx:pt idx="88">0.0032461439412222</cx:pt>
          <cx:pt idx="89">0.00169530931381155</cx:pt>
          <cx:pt idx="90">-0.00058559170570603603</cx:pt>
          <cx:pt idx="91">-0.00283437977387098</cx:pt>
          <cx:pt idx="92">0.0025810008803423901</cx:pt>
          <cx:pt idx="93">0.013181323382253401</cx:pt>
          <cx:pt idx="94">0.010299052259471</cx:pt>
          <cx:pt idx="95">0.0140541985438918</cx:pt>
          <cx:pt idx="96">0.017401544475695901</cx:pt>
          <cx:pt idx="97">0.043277393837697999</cx:pt>
          <cx:pt idx="98">0.045932332289179797</cx:pt>
          <cx:pt idx="99">0.026615193612609701</cx:pt>
          <cx:pt idx="100">0.031170936404103299</cx:pt>
          <cx:pt idx="101">0.026391275882738</cx:pt>
          <cx:pt idx="102">0.029592640984427099</cx:pt>
          <cx:pt idx="103">0.0108954692338184</cx:pt>
          <cx:pt idx="104">-0.00030533710164660902</cx:pt>
          <cx:pt idx="105">-0.00564337736149189</cx:pt>
          <cx:pt idx="106">-0.012268730824293601</cx:pt>
          <cx:pt idx="107">-0.0032986444617250999</cx:pt>
          <cx:pt idx="108">-0.0014440654003052399</cx:pt>
          <cx:pt idx="109">0.0015013633549446101</cx:pt>
          <cx:pt idx="110">0.0010458130635774699</cx:pt>
          <cx:pt idx="111">0.00034629534624516897</cx:pt>
          <cx:pt idx="112">-0.000458160008450923</cx:pt>
          <cx:pt idx="113">0.00021560019316401301</cx:pt>
          <cx:pt idx="114">-0.00395658128709858</cx:pt>
          <cx:pt idx="115">-0.00081001939596695403</cx:pt>
          <cx:pt idx="116">0.0033699212923492998</cx:pt>
          <cx:pt idx="117">0.0069637175355701398</cx:pt>
          <cx:pt idx="118">-0.0013918170000538901</cx:pt>
          <cx:pt idx="119">0.0157893558354332</cx:pt>
          <cx:pt idx="120">0.020840672613561598</cx:pt>
          <cx:pt idx="121">0.028369625431745302</cx:pt>
          <cx:pt idx="122">0.024286175053506699</cx:pt>
          <cx:pt idx="123">0.023317097208657999</cx:pt>
          <cx:pt idx="124">0.042266418167984002</cx:pt>
          <cx:pt idx="125">0.069534296381468699</cx:pt>
          <cx:pt idx="126">0.036525856522371503</cx:pt>
          <cx:pt idx="127">0.044017984496446998</cx:pt>
          <cx:pt idx="128">0.0551826898074841</cx:pt>
          <cx:pt idx="129">0.045038575722248599</cx:pt>
          <cx:pt idx="130">0.0253815035491478</cx:pt>
          <cx:pt idx="131">-0.0063965870474910601</cx:pt>
          <cx:pt idx="132">-0.0256191834906562</cx:pt>
          <cx:pt idx="133">-0.030737285557284</cx:pt>
          <cx:pt idx="134">-0.033773653253282999</cx:pt>
          <cx:pt idx="135">-0.020993843621171401</cx:pt>
          <cx:pt idx="136">-0.0076510887073017999</cx:pt>
          <cx:pt idx="137">-0.000153768993425485</cx:pt>
          <cx:pt idx="138">0.0021736385336043199</cx:pt>
          <cx:pt idx="139">-0.00018715649811526299</cx:pt>
          <cx:pt idx="140">-0.00032833311565523597</cx:pt>
          <cx:pt idx="141">0.00061719960495358204</cx:pt>
          <cx:pt idx="142">-0.00086435119403018305</cx:pt>
          <cx:pt idx="143">0.00097069124443530498</cx:pt>
          <cx:pt idx="144">0.0065099682617201903</cx:pt>
          <cx:pt idx="145">-0.0053463376634036198</cx:pt>
          <cx:pt idx="146">-0.0099202910431788697</cx:pt>
          <cx:pt idx="147">0.0091388593541032095</cx:pt>
          <cx:pt idx="148">0.0085100752920233003</cx:pt>
          <cx:pt idx="149">0.0092685748112051793</cx:pt>
          <cx:pt idx="150">0.012080400267078101</cx:pt>
          <cx:pt idx="151">0.0028617770802690599</cx:pt>
          <cx:pt idx="152">-0.0209129428179997</cx:pt>
          <cx:pt idx="153">-0.0381866895775375</cx:pt>
          <cx:pt idx="154">-0.0127206670795998</cx:pt>
          <cx:pt idx="155">0.035721380917507199</cx:pt>
          <cx:pt idx="156">0.023979918009804198</cx:pt>
          <cx:pt idx="157">0.0178556756201366</cx:pt>
          <cx:pt idx="158">0.0023291940953327002</cx:pt>
          <cx:pt idx="159">0.0164292803709397</cx:pt>
          <cx:pt idx="160">0.058345824137534599</cx:pt>
          <cx:pt idx="161">0.044759361386510897</cx:pt>
          <cx:pt idx="162">0.0025647190840534001</cx:pt>
          <cx:pt idx="163">-0.029111097540002202</cx:pt>
          <cx:pt idx="164">-0.014988739785178401</cx:pt>
          <cx:pt idx="165">0.0029100292069079402</cx:pt>
          <cx:pt idx="166">0.0054511956039308496</cx:pt>
          <cx:pt idx="167">0.0011893743579356299</cx:pt>
          <cx:pt idx="168">0.00013537191179746299</cx:pt>
          <cx:pt idx="169">0.00061611603943118899</cx:pt>
          <cx:pt idx="170">2.5200192877119599e-05</cx:pt>
          <cx:pt idx="171">0.00446923349032609</cx:pt>
          <cx:pt idx="172">0.0059940070691508604</cx:pt>
          <cx:pt idx="173">-0.0018331237727180201</cx:pt>
          <cx:pt idx="174">-0.0126018654845578</cx:pt>
          <cx:pt idx="175">-0.0082673047310894299</cx:pt>
          <cx:pt idx="176">-0.0026968424021501201</cx:pt>
          <cx:pt idx="177">-0.0146788683145085</cx:pt>
          <cx:pt idx="178">-0.0256692232171657</cx:pt>
          <cx:pt idx="179">-0.057548313509118001</cx:pt>
          <cx:pt idx="180">-0.098202115030007794</cx:pt>
          <cx:pt idx="181">-0.105806798916774</cx:pt>
          <cx:pt idx="182">-0.099107282691065599</cx:pt>
          <cx:pt idx="183">-0.10871886152674499</cx:pt>
          <cx:pt idx="184">-0.030886307551872501</cx:pt>
          <cx:pt idx="185">0.0022105059169487099</cx:pt>
          <cx:pt idx="186">0.014373179443010999</cx:pt>
          <cx:pt idx="187">0.051842106357199401</cx:pt>
          <cx:pt idx="188">0.079019786747066403</cx:pt>
          <cx:pt idx="189">0.063431706025641799</cx:pt>
          <cx:pt idx="190">0.029418175240761801</cx:pt>
          <cx:pt idx="191">-0.0049790878577918697</cx:pt>
          <cx:pt idx="192">-0.0081259877053045295</cx:pt>
          <cx:pt idx="193">0.0097525002191468195</cx:pt>
          <cx:pt idx="194">0.00377795667013821</cx:pt>
          <cx:pt idx="195">-9.5713992069935004e-06</cx:pt>
          <cx:pt idx="196">0.00068781165620153395</cx:pt>
          <cx:pt idx="197">0.00021000132122099999</cx:pt>
          <cx:pt idx="198">0.000281108301104463</cx:pt>
          <cx:pt idx="199">0.00056958427022915246</cx:pt>
          <cx:pt idx="200">0.0012963491569871325</cx:pt>
          <cx:pt idx="201">0.00069787790278784249</cx:pt>
          <cx:pt idx="202">-0.0044068195035461503</cx:pt>
          <cx:pt idx="203">-0.0061973419463576497</cx:pt>
          <cx:pt idx="204">-0.0070974039120039996</cx:pt>
          <cx:pt idx="205">-0.0040604946507406996</cx:pt>
          <cx:pt idx="206">-0.007310183764996675</cx:pt>
          <cx:pt idx="207">-0.0086464378316112745</cx:pt>
          <cx:pt idx="208">-0.018326636754974798</cx:pt>
          <cx:pt idx="209">-0.016098033568701375</cx:pt>
          <cx:pt idx="210">-0.019181044367721549</cx:pt>
          <cx:pt idx="211">-0.0069319873689539504</cx:pt>
          <cx:pt idx="212">-0.00013528657551407024</cx:pt>
          <cx:pt idx="213">0.019058710480215724</cx:pt>
          <cx:pt idx="214">0.019285079060212575</cx:pt>
          <cx:pt idx="215">0.014545353289946075</cx:pt>
          <cx:pt idx="216">0.0111884345261937</cx:pt>
          <cx:pt idx="217">0.011231671076089651</cx:pt>
          <cx:pt idx="218">0.0065116486721462754</cx:pt>
          <cx:pt idx="219">0.00683219443180705</cx:pt>
          <cx:pt idx="220">-0.00089905062047693251</cx:pt>
          <cx:pt idx="221">0.0068519700969212251</cx:pt>
          <cx:pt idx="222">-0.00032503243231717999</cx:pt>
          <cx:pt idx="223">0.000189270628834831</cx:pt>
          <cx:pt idx="224">-0.00019558865757853875</cx:pt>
          <cx:pt idx="225">1.8783546345464525e-05</cx:pt>
          <cx:pt idx="226">-0.00034939357342586499</cx:pt>
          <cx:pt idx="227">-0.00053721223265421004</cx:pt>
          <cx:pt idx="228">0.0012916668243829</cx:pt>
          <cx:pt idx="229">0.00032185505111157999</cx:pt>
          <cx:pt idx="230">-0.0020514359825674526</cx:pt>
          <cx:pt idx="231">-0.0073695109547489753</cx:pt>
          <cx:pt idx="232">-0.01150745855397335</cx:pt>
          <cx:pt idx="233">-0.0080209803467061001</cx:pt>
          <cx:pt idx="234">0.00094033860962643254</cx:pt>
          <cx:pt idx="235">-0.0013308419637412599</cx:pt>
          <cx:pt idx="236">-0.0080807442016888244</cx:pt>
          <cx:pt idx="237">-0.0097204309352336999</cx:pt>
          <cx:pt idx="238">-0.0014667183797446126</cx:pt>
          <cx:pt idx="239">-0.0010224076178974675</cx:pt>
          <cx:pt idx="240">0.018187004754694602</cx:pt>
          <cx:pt idx="241">0.02299159494595935</cx:pt>
          <cx:pt idx="242">0.011855716778519924</cx:pt>
          <cx:pt idx="243">0.019224146973348451</cx:pt>
          <cx:pt idx="244">0.02581813091171525</cx:pt>
          <cx:pt idx="245">0.020893946054937274</cx:pt>
          <cx:pt idx="246">0.016854907888295349</cx:pt>
          <cx:pt idx="247">0.013819584992629525</cx:pt>
          <cx:pt idx="248">0.0043521715415378998</cx:pt>
          <cx:pt idx="249">0.0074939836419193251</cx:pt>
          <cx:pt idx="250">-0.00020772149687999349</cx:pt>
          <cx:pt idx="251">6.6971715422301499e-05</cx:pt>
          <cx:pt idx="252">0.00010517355968894825</cx:pt>
          <cx:pt idx="253">0.00021219888359140076</cx:pt>
          <cx:pt idx="254">-1.8707248707484277e-05</cx:pt>
          <cx:pt idx="255">-0.00052374515018016252</cx:pt>
          <cx:pt idx="256">-0.0022193059625687924</cx:pt>
          <cx:pt idx="257">-0.0037866991489808998</cx:pt>
          <cx:pt idx="258">-0.0094813092279101494</cx:pt>
          <cx:pt idx="259">-0.0092602801030719755</cx:pt>
          <cx:pt idx="260">-0.0113122780267721</cx:pt>
          <cx:pt idx="261">-0.017818649474535899</cx:pt>
          <cx:pt idx="262">0.000624969246334655</cx:pt>
          <cx:pt idx="263">0.0101218558352167</cx:pt>
          <cx:pt idx="264">0.00078420867775402</cx:pt>
          <cx:pt idx="265">-4.1809147362781001e-05</cx:pt>
          <cx:pt idx="266">-0.0062539966786684751</cx:pt>
          <cx:pt idx="267">-0.011073701481150526</cx:pt>
          <cx:pt idx="268">-0.00358979300237875</cx:pt>
          <cx:pt idx="269">-0.0054309649531030001</cx:pt>
          <cx:pt idx="270">-0.020592484344363698</cx:pt>
          <cx:pt idx="271">-0.0092062304125784759</cx:pt>
          <cx:pt idx="272">0.00972773540960945</cx:pt>
          <cx:pt idx="273">0.0065772713510591748</cx:pt>
          <cx:pt idx="274">0.023524045201604799</cx:pt>
          <cx:pt idx="275">0.02448965111820315</cx:pt>
          <cx:pt idx="276">0.020102596073607475</cx:pt>
          <cx:pt idx="277">0.0046645239694404752</cx:pt>
          <cx:pt idx="278">-0.0014843329280393126</cx:pt>
          <cx:pt idx="279">-0.0039837837811578253</cx:pt>
          <cx:pt idx="280">-0.000175771098015365</cx:pt>
          <cx:pt idx="281">-9.6439444439990997e-05</cx:pt>
          <cx:pt idx="282">-0.00076938886684526503</cx:pt>
          <cx:pt idx="283">-0.00047440885142889001</cx:pt>
          <cx:pt idx="284">-0.0044086765056573253</cx:pt>
          <cx:pt idx="285">-0.0083005498655529756</cx:pt>
          <cx:pt idx="286">-0.0092102839651853497</cx:pt>
          <cx:pt idx="287">-0.0059114984294736496</cx:pt>
          <cx:pt idx="288">-0.010929734144459601</cx:pt>
          <cx:pt idx="289">-0.013377299142003149</cx:pt>
          <cx:pt idx="290">0.0094979848622409255</cx:pt>
          <cx:pt idx="291">0.0092940021391914492</cx:pt>
          <cx:pt idx="292">0.020564674890150899</cx:pt>
          <cx:pt idx="293">0.0088556986676339242</cx:pt>
          <cx:pt idx="294">0.0094738640799317247</cx:pt>
          <cx:pt idx="295">-0.0044611523554977002</cx:pt>
          <cx:pt idx="296">-0.0021815847337489026</cx:pt>
          <cx:pt idx="297">-0.013802485176856526</cx:pt>
          <cx:pt idx="298">-0.024417616423311226</cx:pt>
          <cx:pt idx="299">-0.14116165630699401</cx:pt>
          <cx:pt idx="300">-0.033664833752059101</cx:pt>
          <cx:pt idx="301">0.0266341850553895</cx:pt>
          <cx:pt idx="302">0.108079028418925</cx:pt>
          <cx:pt idx="303">0.086511922000911096</cx:pt>
          <cx:pt idx="304">0.050506734024013802</cx:pt>
          <cx:pt idx="305">0.0068477852233915096</cx:pt>
          <cx:pt idx="306">0.0019322494348398001</cx:pt>
          <cx:pt idx="307">-0.0048122468861808701</cx:pt>
          <cx:pt idx="308">2.8184538646989201e-05</cx:pt>
          <cx:pt idx="309">-0.00056073156185886398</cx:pt>
          <cx:pt idx="310">-0.0060577647573545196</cx:pt>
          <cx:pt idx="311">-0.0019908786459571699</cx:pt>
          <cx:pt idx="312">-0.0204068593442896</cx:pt>
          <cx:pt idx="313">-0.040206232227931599</cx:pt>
          <cx:pt idx="314">-0.0153661571886827</cx:pt>
          <cx:pt idx="315">0.0150027471499638</cx:pt>
          <cx:pt idx="316">-0.0282478333070624</cx:pt>
          <cx:pt idx="317">-0.046455936790762702</cx:pt>
          <cx:pt idx="318">-0.031732584888624099</cx:pt>
          <cx:pt idx="319">0.0179328547282901</cx:pt>
          <cx:pt idx="320">0.012964725876979199</cx:pt>
          <cx:pt idx="321">0.024737590644663</cx:pt>
          <cx:pt idx="322">0.051390448937114003</cx:pt>
          <cx:pt idx="323">0.052499679234167498</cx:pt>
          <cx:pt idx="324">-0.022215832479379301</cx:pt>
          <cx:pt idx="325">-0.046917569012864799</cx:pt>
          <cx:pt idx="326">-0.0631381737222554</cx:pt>
          <cx:pt idx="327">-0.13192439123186001</cx:pt>
          <cx:pt idx="328">-0.104689887975477</cx:pt>
          <cx:pt idx="329">-0.0156985564496658</cx:pt>
          <cx:pt idx="330">0.0298664627333921</cx:pt>
          <cx:pt idx="331">0.034934031675772997</cx:pt>
          <cx:pt idx="332">0.041938352383020502</cx:pt>
          <cx:pt idx="333">0.0204861090967292</cx:pt>
          <cx:pt idx="334">0.011146995448430799</cx:pt>
          <cx:pt idx="335">-0.00063160015374660102</cx:pt>
          <cx:pt idx="336">0.00083531673056901198</cx:pt>
          <cx:pt idx="337">-0.00046230199707996002</cx:pt>
          <cx:pt idx="338">-0.0036844772531595001</cx:pt>
          <cx:pt idx="339">0.0015657214243609699</cx:pt>
          <cx:pt idx="340">-0.0221195996482242</cx:pt>
          <cx:pt idx="341">-0.025507210257266599</cx:pt>
          <cx:pt idx="342">-0.00360932057011551</cx:pt>
          <cx:pt idx="343">-0.0155744307964984</cx:pt>
          <cx:pt idx="344">-0.056849628630928101</cx:pt>
          <cx:pt idx="345">0.034036376442893097</cx:pt>
          <cx:pt idx="346">0.0043547206282578297</cx:pt>
          <cx:pt idx="347">-0.074059210604054196</cx:pt>
          <cx:pt idx="348">-0.0638836801625597</cx:pt>
          <cx:pt idx="349">0.048574080394327597</cx:pt>
          <cx:pt idx="350">0.078300057323699004</cx:pt>
          <cx:pt idx="351">0.067953643848840894</cx:pt>
          <cx:pt idx="352">-0.013483814222557801</cx:pt>
          <cx:pt idx="353">0.0255365283133023</cx:pt>
          <cx:pt idx="354">-0.038851486238457397</cx:pt>
          <cx:pt idx="355">-0.0634855360053352</cx:pt>
          <cx:pt idx="356">-0.046046340722036699</cx:pt>
          <cx:pt idx="357">-0.031980412915300099</cx:pt>
          <cx:pt idx="358">0.017727581775394699</cx:pt>
          <cx:pt idx="359">0.033945907117822</cx:pt>
          <cx:pt idx="360">0.031851486013347398</cx:pt>
          <cx:pt idx="361">-0.0027124217954790299</cx:pt>
          <cx:pt idx="362">-0.00048217041445184402</cx:pt>
          <cx:pt idx="363">-0.0029578424905065399</cx:pt>
          <cx:pt idx="364">0.00050790702925134596</cx:pt>
          <cx:pt idx="365">0.00025326128625381499</cx:pt>
          <cx:pt idx="366">-0.00019851773727478899</cx:pt>
          <cx:pt idx="367">0.0032213153672210398</cx:pt>
          <cx:pt idx="368">-0.0107347014132671</cx:pt>
          <cx:pt idx="369">0.0052575665851952204</cx:pt>
          <cx:pt idx="370">-0.0078324743829339804</cx:pt>
          <cx:pt idx="371">-0.040989909239047398</cx:pt>
          <cx:pt idx="372">0.030321656571860998</cx:pt>
          <cx:pt idx="373">0.041505053808756701</cx:pt>
          <cx:pt idx="374">-0.066076860715058902</cx:pt>
          <cx:pt idx="375">-0.056815174933486902</cx:pt>
          <cx:pt idx="376">0.014273100769329101</cx:pt>
          <cx:pt idx="377">0.0121316618630834</cx:pt>
          <cx:pt idx="378">0.032820898325072401</cx:pt>
          <cx:pt idx="379">0.025709503540599699</cx:pt>
          <cx:pt idx="380">-0.0089962317382495695</cx:pt>
          <cx:pt idx="381">-0.0038236774277453801</cx:pt>
          <cx:pt idx="382">-0.00012630348025923101</cx:pt>
          <cx:pt idx="383">-0.017214740938934599</cx:pt>
          <cx:pt idx="384">-0.036134564152917797</cx:pt>
          <cx:pt idx="385">-0.00121425850353488</cx:pt>
          <cx:pt idx="386">0.010447789273487201</cx:pt>
          <cx:pt idx="387">0.031323325980535201</cx:pt>
          <cx:pt idx="388">0.0068652554577098004</cx:pt>
          <cx:pt idx="389">-0.0079971501968092197</cx:pt>
          <cx:pt idx="390">0.0039109811431779001</cx:pt>
          <cx:pt idx="391">-0.00057447285273255495</cx:pt>
          <cx:pt idx="392">7.9971511432080195e-05</cx:pt>
          <cx:pt idx="393">0.00013175564351269699</cx:pt>
          <cx:pt idx="394">0.000229509049805538</cx:pt>
          <cx:pt idx="395">-1.1938781886389199e-05</cx:pt>
          <cx:pt idx="396">-0.0067478469986052697</cx:pt>
          <cx:pt idx="397">0.023099289320818901</cx:pt>
          <cx:pt idx="398">-0.015508815447831999</cx:pt>
          <cx:pt idx="399">-0.032429734493439902</cx:pt>
          <cx:pt idx="400">-0.0036026252511773202</cx:pt>
          <cx:pt idx="401">0.047682370312281397</cx:pt>
          <cx:pt idx="402">0.022521004071898401</cx:pt>
          <cx:pt idx="403">0.0075105527247436802</cx:pt>
          <cx:pt idx="404">0.0081648780784923502</cx:pt>
          <cx:pt idx="405">0.077020719463673198</cx:pt>
          <cx:pt idx="406">0.0268503644960284</cx:pt>
          <cx:pt idx="407">-0.0059514540643063303</cx:pt>
          <cx:pt idx="408">-0.057596602523479</cx:pt>
          <cx:pt idx="409">0.021995908834140002</cx:pt>
          <cx:pt idx="410">0.047090938900651698</cx:pt>
          <cx:pt idx="411">0.00127464830825991</cx:pt>
          <cx:pt idx="412">0.054120353653112102</cx:pt>
          <cx:pt idx="413">0.032896517112719903</cx:pt>
          <cx:pt idx="414">0.00195064743121504</cx:pt>
          <cx:pt idx="415">0.0079052503442111396</cx:pt>
          <cx:pt idx="416">0.0034559844106503701</cx:pt>
          <cx:pt idx="417">-0.012993213343069901</cx:pt>
          <cx:pt idx="418">-0.0034024787698821802</cx:pt>
          <cx:pt idx="419">0.000159005314243455</cx:pt>
          <cx:pt idx="420">-0.00017926810136821201</cx:pt>
          <cx:pt idx="421">-0.00054778169355149901</cx:pt>
          <cx:pt idx="422">0.00038886279311629401</cx:pt>
          <cx:pt idx="423">-0.0088709274283871303</cx:pt>
          <cx:pt idx="424">-0.0134429628826931</cx:pt>
          <cx:pt idx="425">0.030602520875570902</cx:pt>
          <cx:pt idx="426">0.00054474243641016904</cx:pt>
          <cx:pt idx="427">-0.046925335383055801</cx:pt>
          <cx:pt idx="428">0.0160004970835998</cx:pt>
          <cx:pt idx="429">0.017749507675930799</cx:pt>
          <cx:pt idx="430">-0.025103835094273601</cx:pt>
          <cx:pt idx="431">-0.059349033872446</cx:pt>
          <cx:pt idx="432">0.014966210140665201</cx:pt>
          <cx:pt idx="433">-0.0089918074492227208</cx:pt>
          <cx:pt idx="434">-0.030617329100937</cx:pt>
          <cx:pt idx="435">-0.068736797042890901</cx:pt>
          <cx:pt idx="436">-0.070994488522768295</cx:pt>
          <cx:pt idx="437">-0.060512637085129398</cx:pt>
          <cx:pt idx="438">0.0137721482152517</cx:pt>
          <cx:pt idx="439">-0.0041338856357716596</cx:pt>
          <cx:pt idx="440">0.037478721655643199</cx:pt>
          <cx:pt idx="441">-0.0183108474483526</cx:pt>
          <cx:pt idx="442">-0.013771122766614401</cx:pt>
          <cx:pt idx="443">0.011596629767875699</cx:pt>
          <cx:pt idx="444">0.0166750720199903</cx:pt>
          <cx:pt idx="445">-0.011216959301114399</cx:pt>
          <cx:pt idx="446">-0.0072785515173717404</cx:pt>
          <cx:pt idx="447">-0.00056955527138838097</cx:pt>
          <cx:pt idx="448">-0.00033527351475072802</cx:pt>
          <cx:pt idx="449">-0.00029446929606006899</cx:pt>
          <cx:pt idx="450">0.00025706923754739399</cx:pt>
          <cx:pt idx="451">-0.011361830837330601</cx:pt>
          <cx:pt idx="452">-0.010363063345954699</cx:pt>
          <cx:pt idx="453">0.028994043507336999</cx:pt>
          <cx:pt idx="454">-0.00558164118521811</cx:pt>
          <cx:pt idx="455">0.0080737656932984101</cx:pt>
          <cx:pt idx="456">0.033111440605097603</cx:pt>
          <cx:pt idx="457">0.030428843743353199</cx:pt>
          <cx:pt idx="458">0.053153408183891901</cx:pt>
          <cx:pt idx="459">0.011855848901049499</cx:pt>
          <cx:pt idx="460">0.0045116312156185997</cx:pt>
          <cx:pt idx="461">-0.066233400548171895</cx:pt>
          <cx:pt idx="462">-0.065311535121276895</cx:pt>
          <cx:pt idx="463">-0.081385889109840306</cx:pt>
          <cx:pt idx="464">-0.092885200337958704</cx:pt>
          <cx:pt idx="465">-0.0077380969165392298</cx:pt>
          <cx:pt idx="466">0.0152081624546564</cx:pt>
          <cx:pt idx="467">0.0109443961122289</cx:pt>
          <cx:pt idx="468">0.0078120499261755899</cx:pt>
          <cx:pt idx="469">-0.0504910264129644</cx:pt>
          <cx:pt idx="470">-0.0175809343409109</cx:pt>
          <cx:pt idx="471">0.0059822879708877298</cx:pt>
          <cx:pt idx="472">0.000795366198841471</cx:pt>
          <cx:pt idx="473">-0.0155776592425302</cx:pt>
          <cx:pt idx="474">-0.0096380148221200199</cx:pt>
          <cx:pt idx="475">-0.0017069131444925</cx:pt>
          <cx:pt idx="476">0.000173326896543887</cx:pt>
          <cx:pt idx="477">-0.00019887081898652199</cx:pt>
          <cx:pt idx="478">-0.0051624287324696302</cx:pt>
          <cx:pt idx="479">-0.0079126066824565001</cx:pt>
          <cx:pt idx="480">-0.0103967798205433</cx:pt>
          <cx:pt idx="481">0.00012739350841095299</cx:pt>
          <cx:pt idx="482">0.017225983765707598</cx:pt>
          <cx:pt idx="483">0.069377618039083905</cx:pt>
          <cx:pt idx="484">0.051204200860462297</cx:pt>
          <cx:pt idx="485">0.065569586313019498</cx:pt>
          <cx:pt idx="486">0.062933871169993799</cx:pt>
          <cx:pt idx="487">0.040678090320565401</cx:pt>
          <cx:pt idx="488">0.0030670561379505402</cx:pt>
          <cx:pt idx="489">-0.090583413162553902</cx:pt>
          <cx:pt idx="490">-0.105405035093769</cx:pt>
          <cx:pt idx="491">-0.087008414352287705</cx:pt>
          <cx:pt idx="492">-0.015361011016065899</cx:pt>
          <cx:pt idx="493">0.065604461597031302</cx:pt>
          <cx:pt idx="494">0.017104351525604002</cx:pt>
          <cx:pt idx="495">0.019469402427718701</cx:pt>
          <cx:pt idx="496">-0.0088285461915533405</cx:pt>
          <cx:pt idx="497">-0.056030787181515503</cx:pt>
          <cx:pt idx="498">-0.013870056761324599</cx:pt>
          <cx:pt idx="499">-0.00179693225546236</cx:pt>
          <cx:pt idx="500">-0.011759251690822399</cx:pt>
          <cx:pt idx="501">-0.020545492800997399</cx:pt>
          <cx:pt idx="502">-0.0042629851030638504</cx:pt>
          <cx:pt idx="503">0.00151472169357014</cx:pt>
          <cx:pt idx="504">0.00033184802776981399</cx:pt>
          <cx:pt idx="505">0.00079229923459673602</cx:pt>
          <cx:pt idx="506">-0.00080110758974903402</cx:pt>
          <cx:pt idx="507">-0.011420994425369599</cx:pt>
          <cx:pt idx="508">-0.0056296114173063896</cx:pt>
          <cx:pt idx="509">0.0115747867993582</cx:pt>
          <cx:pt idx="510">0.015094454973501901</cx:pt>
          <cx:pt idx="511">0.055704521874876102</cx:pt>
          <cx:pt idx="512">0.091067090159941494</cx:pt>
          <cx:pt idx="513">0.065152558916520803</cx:pt>
          <cx:pt idx="514">0.077761731004843501</cx:pt>
          <cx:pt idx="515">0.077615631384244196</cx:pt>
          <cx:pt idx="516">0.0065230611761188696</cx:pt>
          <cx:pt idx="517">-0.101784780146616</cx:pt>
          <cx:pt idx="518">-0.092204235073365198</cx:pt>
          <cx:pt idx="519">-0.0189768825894246</cx:pt>
          <cx:pt idx="520">0.031161764589187999</cx:pt>
          <cx:pt idx="521">0.048660608372633599</cx:pt>
          <cx:pt idx="522">0.032270766658083302</cx:pt>
          <cx:pt idx="523">0.0081641326967970395</cx:pt>
          <cx:pt idx="524">-0.056389005915406701</cx:pt>
          <cx:pt idx="525">-0.067470820214313595</cx:pt>
          <cx:pt idx="526">-0.018748099942615601</cx:pt>
          <cx:pt idx="527">-0.0110746177935859</cx:pt>
          <cx:pt idx="528">-0.0133412377719224</cx:pt>
          <cx:pt idx="529">-0.0133042681792701</cx:pt>
          <cx:pt idx="530">-0.00216345863785013</cx:pt>
          <cx:pt idx="531">-0.00020663020306741601</cx:pt>
          <cx:pt idx="532">-0.00017279548907698299</cx:pt>
          <cx:pt idx="533">-0.0013497566843436099</cx:pt>
          <cx:pt idx="534">0.00352500162892295</cx:pt>
          <cx:pt idx="535">-0.012750988632935001</cx:pt>
          <cx:pt idx="536">0.0092291580595444001</cx:pt>
          <cx:pt idx="537">0.018362434814452801</cx:pt>
          <cx:pt idx="538">0.0089741812820667097</cx:pt>
          <cx:pt idx="539">0.010838018601001901</cx:pt>
          <cx:pt idx="540">0.054581670347137998</cx:pt>
          <cx:pt idx="541">0.0031222903147142302</cx:pt>
          <cx:pt idx="542">0.072800487477017797</cx:pt>
          <cx:pt idx="543">0.040471477283378202</cx:pt>
          <cx:pt idx="544">0.018188194786198</cx:pt>
          <cx:pt idx="545">-0.022157193329097599</cx:pt>
          <cx:pt idx="546">-0.033916122762315599</cx:pt>
          <cx:pt idx="547">0.0147519643658759</cx:pt>
          <cx:pt idx="548">-0.0131277376444977</cx:pt>
          <cx:pt idx="549">0.089325190168780003</cx:pt>
          <cx:pt idx="550">0.069627278566636697</cx:pt>
          <cx:pt idx="551">0.0035616449345375598</cx:pt>
          <cx:pt idx="552">-0.033528603076494502</cx:pt>
          <cx:pt idx="553">-0.045987386252116701</cx:pt>
          <cx:pt idx="554">-0.024833299963021801</cx:pt>
          <cx:pt idx="555">-0.025700129477036399</cx:pt>
          <cx:pt idx="556">-0.0092872282491271198</cx:pt>
          <cx:pt idx="557">-0.0137616027011233</cx:pt>
          <cx:pt idx="558">-0.00143708970863525</cx:pt>
          <cx:pt idx="559">-9.9300239700835801e-05</cx:pt>
          <cx:pt idx="560">0.000230651772603168</cx:pt>
          <cx:pt idx="561">0.0011826542003508099</cx:pt>
          <cx:pt idx="562">0.0022097246554385499</cx:pt>
          <cx:pt idx="563">0.0053809313248940702</cx:pt>
          <cx:pt idx="564">0.013747858751312099</cx:pt>
          <cx:pt idx="565">0.012203209479966301</cx:pt>
          <cx:pt idx="566">0.0069293445339753904</cx:pt>
          <cx:pt idx="567">-0.00422985771296006</cx:pt>
          <cx:pt idx="568">0.0229057269072615</cx:pt>
          <cx:pt idx="569">0.053729652289552503</cx:pt>
          <cx:pt idx="570">0.109607502770352</cx:pt>
          <cx:pt idx="571">0.0534828642977975</cx:pt>
          <cx:pt idx="572">0.0183430846582965</cx:pt>
          <cx:pt idx="573">0.034634093469241498</cx:pt>
          <cx:pt idx="574">-0.042314327238637497</cx:pt>
          <cx:pt idx="575">0.00775247522664452</cx:pt>
          <cx:pt idx="576">-0.0116891408181983</cx:pt>
          <cx:pt idx="577">0.055696534093783001</cx:pt>
          <cx:pt idx="578">0.0112873566788635</cx:pt>
          <cx:pt idx="579">-0.029309764897257101</cx:pt>
          <cx:pt idx="580">-0.048159686629817997</cx:pt>
          <cx:pt idx="581">-0.0397295559749389</cx:pt>
          <cx:pt idx="582">-0.044492705477746697</cx:pt>
          <cx:pt idx="583">-0.040957006530402199</cx:pt>
          <cx:pt idx="584">-0.018827468191366901</cx:pt>
          <cx:pt idx="585">-0.0077260521935416902</cx:pt>
          <cx:pt idx="586">-0.00103258002484704</cx:pt>
          <cx:pt idx="587">0.00061911843081726196</cx:pt>
          <cx:pt idx="588">0.00043141006379438001</cx:pt>
          <cx:pt idx="589">-0.00056368996629977601</cx:pt>
          <cx:pt idx="590">-0.000681862898262431</cx:pt>
          <cx:pt idx="591">0.0115611625709275</cx:pt>
          <cx:pt idx="592">-0.000329245689904625</cx:pt>
          <cx:pt idx="593">-0.0242635489835277</cx:pt>
          <cx:pt idx="594">-0.0031835710625414799</cx:pt>
          <cx:pt idx="595">0.014605058969838901</cx:pt>
          <cx:pt idx="596">-0.0124710391599776</cx:pt>
          <cx:pt idx="597">0.034680850472183597</cx:pt>
          <cx:pt idx="598">0.049198084961847001</cx:pt>
          <cx:pt idx="599">0.066244623993767293</cx:pt>
          <cx:pt idx="600">0.063169742039925605</cx:pt>
          <cx:pt idx="601">0.055644326619020502</cx:pt>
          <cx:pt idx="602">0.043559358016130097</cx:pt>
          <cx:pt idx="603">0.063993856554341103</cx:pt>
          <cx:pt idx="604">0.038082296512562501</cx:pt>
          <cx:pt idx="605">0.0223573755324404</cx:pt>
          <cx:pt idx="606">-0.018606889443113499</cx:pt>
          <cx:pt idx="607">-0.0073678727513392696</cx:pt>
          <cx:pt idx="608">-0.063446191649997194</cx:pt>
          <cx:pt idx="609">-0.054671460431334098</cx:pt>
          <cx:pt idx="610">-0.041345111157313201</cx:pt>
          <cx:pt idx="611">-0.0342171438124644</cx:pt>
          <cx:pt idx="612">-0.023121809839880301</cx:pt>
          <cx:pt idx="613">-0.0046815606724328997</cx:pt>
          <cx:pt idx="614">-0.00014591438477021401</cx:pt>
          <cx:pt idx="615">-0.000106215209814443</cx:pt>
          <cx:pt idx="616">5.5686962216148903e-05</cx:pt>
          <cx:pt idx="617">-5.5076347213179099e-05</cx:pt>
          <cx:pt idx="618">0.0010074736716860499</cx:pt>
          <cx:pt idx="619">0.020855321131992701</cx:pt>
          <cx:pt idx="620">0.016950821515520999</cx:pt>
          <cx:pt idx="621">0.00090876077185815204</cx:pt>
          <cx:pt idx="622">0.0055231739890504597</cx:pt>
          <cx:pt idx="623">0.0044809285860719101</cx:pt>
          <cx:pt idx="624">-0.018932697263067899</cx:pt>
          <cx:pt idx="625">0.011975411804832799</cx:pt>
          <cx:pt idx="626">0.032141971388274002</cx:pt>
          <cx:pt idx="627">0.097913488817560596</cx:pt>
          <cx:pt idx="628">0.120618143703779</cx:pt>
          <cx:pt idx="629">0.106879962751722</cx:pt>
          <cx:pt idx="630">0.0768593372233181</cx:pt>
          <cx:pt idx="631">0.0758499806570508</cx:pt>
          <cx:pt idx="632">0.021562422356717001</cx:pt>
          <cx:pt idx="633">-0.0288610696733308</cx:pt>
          <cx:pt idx="634">-0.026869104677044699</cx:pt>
          <cx:pt idx="635">-0.021401929325150101</cx:pt>
          <cx:pt idx="636">-0.064377539081982502</cx:pt>
          <cx:pt idx="637">-0.067700540358124298</cx:pt>
          <cx:pt idx="638">-0.039825147933710101</cx:pt>
          <cx:pt idx="639">-0.023749703892819898</cx:pt>
          <cx:pt idx="640">-0.0091923279273760997</cx:pt>
          <cx:pt idx="641">-0.0013115089731215101</cx:pt>
          <cx:pt idx="642">0.00025202260834263898</cx:pt>
          <cx:pt idx="643">0.00053382092388373195</cx:pt>
          <cx:pt idx="644">-9.0299898687457592e-06</cx:pt>
          <cx:pt idx="645">0.00058071307073194695</cx:pt>
          <cx:pt idx="646">0.0026879016344085499</cx:pt>
          <cx:pt idx="647">0.011167936257828101</cx:pt>
          <cx:pt idx="648">0.011920821652176601</cx:pt>
          <cx:pt idx="649">0.0131429076758876</cx:pt>
          <cx:pt idx="650">-0.016301140615925198</cx:pt>
          <cx:pt idx="651">-0.0140513063972537</cx:pt>
          <cx:pt idx="652">-0.0064167523945841297</cx:pt>
          <cx:pt idx="653">-0.0306838722349684</cx:pt>
          <cx:pt idx="654">0.00146713121500008</cx:pt>
          <cx:pt idx="655">0.044899168942353199</cx:pt>
          <cx:pt idx="656">0.039876026303239998</cx:pt>
          <cx:pt idx="657">0.041938638888197897</cx:pt>
          <cx:pt idx="658">0.0432799265922807</cx:pt>
          <cx:pt idx="659">0.0193051913910855</cx:pt>
          <cx:pt idx="660">-0.040115994517216799</cx:pt>
          <cx:pt idx="661">-0.051414018213131803</cx:pt>
          <cx:pt idx="662">-0.027537985302246298</cx:pt>
          <cx:pt idx="663">-0.036729736543213799</cx:pt>
          <cx:pt idx="664">-0.052192983753541498</cx:pt>
          <cx:pt idx="665">-0.028882079576573998</cx:pt>
          <cx:pt idx="666">-0.0124408083897118</cx:pt>
          <cx:pt idx="667">-0.0083928884558469898</cx:pt>
          <cx:pt idx="668">-0.0032135303430144298</cx:pt>
          <cx:pt idx="669">-0.00092595770727286401</cx:pt>
          <cx:pt idx="670">-0.00136589071859821</cx:pt>
          <cx:pt idx="671">0.00069981762332615397</cx:pt>
          <cx:pt idx="672">-0.00055543454692644299</cx:pt>
          <cx:pt idx="673">-0.00016668638468680599</cx:pt>
          <cx:pt idx="674">-5.1403714128741699e-05</cx:pt>
          <cx:pt idx="675">0.0054176223233961002</cx:pt>
          <cx:pt idx="676">-0.00214312987400827</cx:pt>
          <cx:pt idx="677">-0.01393673094329</cx:pt>
          <cx:pt idx="678">-0.0130415668438498</cx:pt>
          <cx:pt idx="679">-0.017558491272163999</cx:pt>
          <cx:pt idx="680">-0.0059485739921457496</cx:pt>
          <cx:pt idx="681">-0.0039033375224304498</cx:pt>
          <cx:pt idx="682">-0.023478969115806599</cx:pt>
          <cx:pt idx="683">-0.022494917456571499</cx:pt>
          <cx:pt idx="684">0.03764994968773</cx:pt>
          <cx:pt idx="685">-0.0029856824431486301</cx:pt>
          <cx:pt idx="686">-0.031674911214122602</cx:pt>
          <cx:pt idx="687">-0.038206074640357898</cx:pt>
          <cx:pt idx="688">-0.044240679502277197</cx:pt>
          <cx:pt idx="689">-0.029024681228739</cx:pt>
          <cx:pt idx="690">-0.0153490564754036</cx:pt>
          <cx:pt idx="691">-0.0398767756044607</cx:pt>
          <cx:pt idx="692">-0.010755213252511</cx:pt>
          <cx:pt idx="693">-0.0111154500056065</cx:pt>
          <cx:pt idx="694">-0.012582645696245801</cx:pt>
          <cx:pt idx="695">-0.0075848837824298698</cx:pt>
          <cx:pt idx="696">-0.0011399592301926801</cx:pt>
          <cx:pt idx="697">0.00052081202095127202</cx:pt>
          <cx:pt idx="698">1.5999113497357001e-05</cx:pt>
          <cx:pt idx="699">0.00024256669812173701</cx:pt>
          <cx:pt idx="700">0.00069581374853777797</cx:pt>
          <cx:pt idx="701">0.00011422790092298499</cx:pt>
          <cx:pt idx="702">0.00028265280508756702</cx:pt>
          <cx:pt idx="703">0.00041676553891098998</cx:pt>
          <cx:pt idx="704">-0.012946989246016401</cx:pt>
          <cx:pt idx="705">-0.027138724752964499</cx:pt>
          <cx:pt idx="706">-0.0040996233411088601</cx:pt>
          <cx:pt idx="707">-0.0023059013798446999</cx:pt>
          <cx:pt idx="708">-0.0099643872320510692</cx:pt>
          <cx:pt idx="709">-0.00049780677478660201</cx:pt>
          <cx:pt idx="710">0.0143017925760025</cx:pt>
          <cx:pt idx="711">-0.0053726280423518399</cx:pt>
          <cx:pt idx="712">-0.033315402026465601</cx:pt>
          <cx:pt idx="713">-0.050889276881249002</cx:pt>
          <cx:pt idx="714">-0.078792378704649196</cx:pt>
          <cx:pt idx="715">-0.0393039997979691</cx:pt>
          <cx:pt idx="716">-0.0112606482213558</cx:pt>
          <cx:pt idx="717">0.0018226970830832901</cx:pt>
          <cx:pt idx="718">-0.0075196987382524496</cx:pt>
          <cx:pt idx="719">-0.0120354477457504</cx:pt>
          <cx:pt idx="720">-0.0029015329585774098</cx:pt>
          <cx:pt idx="721">-0.0047413828382370004</cx:pt>
          <cx:pt idx="722">-0.0052509953695257603</cx:pt>
          <cx:pt idx="723">-0.0044592140070495497</cx:pt>
          <cx:pt idx="724">-0.00056422807173085103</cx:pt>
          <cx:pt idx="725">0.000883635815675752</cx:pt>
          <cx:pt idx="726">0.00042127003827063401</cx:pt>
          <cx:pt idx="727">0.00032807698320730199</cx:pt>
          <cx:pt idx="728">0.00038169861156444799</cx:pt>
          <cx:pt idx="729">3.6644278015651303e-05</cx:pt>
          <cx:pt idx="730">0.000192507779050858</cx:pt>
          <cx:pt idx="731">0.00040481031627180602</cx:pt>
          <cx:pt idx="732">-0.00033335850242869599</cx:pt>
          <cx:pt idx="733">-0.0036077253346302901</cx:pt>
          <cx:pt idx="734">-0.0087646949382176806</cx:pt>
          <cx:pt idx="735">-0.013054732241221299</cx:pt>
          <cx:pt idx="736">0.00123518751879339</cx:pt>
          <cx:pt idx="737">0.0088562814012371899</cx:pt>
          <cx:pt idx="738">-0.0068991457137649098</cx:pt>
          <cx:pt idx="739">-0.0045888653549675798</cx:pt>
          <cx:pt idx="740">-0.0118062048818731</cx:pt>
          <cx:pt idx="741">-0.022074423496062499</cx:pt>
          <cx:pt idx="742">-0.0398956300589242</cx:pt>
          <cx:pt idx="743">-0.022463644928100199</cx:pt>
          <cx:pt idx="744">-0.00050881908911787896</cx:pt>
          <cx:pt idx="745">0.0044590595681104801</cx:pt>
          <cx:pt idx="746">-0.0132349353637677</cx:pt>
          <cx:pt idx="747">-0.0091167410743009797</cx:pt>
          <cx:pt idx="748">-0.00054953929927055402</cx:pt>
          <cx:pt idx="749">0.000452871978035496</cx:pt>
          <cx:pt idx="750">-9.2033278972289501e-05</cx:pt>
          <cx:pt idx="751">-0.00036633600506668198</cx:pt>
          <cx:pt idx="752">0.00085496443731885999</cx:pt>
          <cx:pt idx="753">0.00040346108216730099</cx:pt>
          <cx:pt idx="754">-0.00047637678077065303</cx:pt>
          <cx:pt idx="755">-6.4864833331206403e-05</cx:pt>
          <cx:pt idx="756">0.00031680841141237202</cx:pt>
          <cx:pt idx="757">4.95354142800251e-05</cx:pt>
          <cx:pt idx="758">0.00029275115399664102</cx:pt>
          <cx:pt idx="759">-0.000513876285153769</cx:pt>
          <cx:pt idx="760">0.00012619274368360901</cx:pt>
          <cx:pt idx="761">0.00019984715388860101</cx:pt>
          <cx:pt idx="762">-0.00018837981553018699</cx:pt>
          <cx:pt idx="763">0.0019580104774124</cx:pt>
          <cx:pt idx="764">0.00153141070601206</cx:pt>
          <cx:pt idx="765">-0.00179946543509278</cx:pt>
          <cx:pt idx="766">-0.0022035895188560399</cx:pt>
          <cx:pt idx="767">-0.00171058688777768</cx:pt>
          <cx:pt idx="768">-0.00077786063707350203</cx:pt>
          <cx:pt idx="769">-0.0035649751626284799</cx:pt>
          <cx:pt idx="770">-0.0023299883655332099</cx:pt>
          <cx:pt idx="771">-0.0022868588505159898</cx:pt>
          <cx:pt idx="772">-0.00038156868858847399</cx:pt>
          <cx:pt idx="773">-0.00201542290549722</cx:pt>
          <cx:pt idx="774">-0.0031395120607560401</cx:pt>
          <cx:pt idx="775">7.54133568597158e-05</cx:pt>
          <cx:pt idx="776">0.00048968788446168601</cx:pt>
          <cx:pt idx="777">0.00044810499507173801</cx:pt>
          <cx:pt idx="778">-0.00033964165503740898</cx:pt>
          <cx:pt idx="779">0.00055720980231957398</cx:pt>
          <cx:pt idx="780">5.3055531584009199e-05</cx:pt>
          <cx:pt idx="781">-9.0952551642410604e-05</cx:pt>
          <cx:pt idx="782">-8.61473815977029e-05</cx:pt>
          <cx:pt idx="783">4.7055694651627997e-05</cx:pt>
          <cx:pt idx="784">0.00056958427022915246</cx:pt>
          <cx:pt idx="785">0.0012963491569871325</cx:pt>
          <cx:pt idx="786">0.00069787790278784249</cx:pt>
          <cx:pt idx="787">-0.0044068195035461503</cx:pt>
          <cx:pt idx="788">-0.0061973419463576497</cx:pt>
          <cx:pt idx="789">-0.0070974039120039996</cx:pt>
          <cx:pt idx="790">-0.0040604946507406996</cx:pt>
          <cx:pt idx="791">-0.007310183764996675</cx:pt>
          <cx:pt idx="792">-0.0086464378316112745</cx:pt>
          <cx:pt idx="793">-0.018326636754974798</cx:pt>
          <cx:pt idx="794">-0.016098033568701375</cx:pt>
          <cx:pt idx="795">-0.019181044367721549</cx:pt>
          <cx:pt idx="796">-0.0069319873689539504</cx:pt>
          <cx:pt idx="797">-0.00013528657551407024</cx:pt>
          <cx:pt idx="798">0.019058710480215724</cx:pt>
          <cx:pt idx="799">0.019285079060212575</cx:pt>
          <cx:pt idx="800">0.014545353289946075</cx:pt>
          <cx:pt idx="801">0.0111884345261937</cx:pt>
          <cx:pt idx="802">0.011231671076089651</cx:pt>
          <cx:pt idx="803">0.0065116486721462754</cx:pt>
          <cx:pt idx="804">0.00683219443180705</cx:pt>
          <cx:pt idx="805">-0.00089905062047693251</cx:pt>
          <cx:pt idx="806">0.0068519700969212251</cx:pt>
          <cx:pt idx="807">-0.00032503243231717999</cx:pt>
          <cx:pt idx="808">0.000189270628834831</cx:pt>
          <cx:pt idx="809">-0.00019558865757853875</cx:pt>
          <cx:pt idx="810">1.8783546345464525e-05</cx:pt>
          <cx:pt idx="811">-0.00034939357342586499</cx:pt>
          <cx:pt idx="812">-0.00053721223265421004</cx:pt>
          <cx:pt idx="813">0.0012916668243829</cx:pt>
          <cx:pt idx="814">0.00032185505111157999</cx:pt>
          <cx:pt idx="815">-0.0020514359825674526</cx:pt>
          <cx:pt idx="816">-0.0073695109547489753</cx:pt>
          <cx:pt idx="817">-0.01150745855397335</cx:pt>
          <cx:pt idx="818">-0.0080209803467061001</cx:pt>
          <cx:pt idx="819">0.00094033860962643254</cx:pt>
          <cx:pt idx="820">-0.0013308419637412599</cx:pt>
          <cx:pt idx="821">-0.0080807442016888244</cx:pt>
          <cx:pt idx="822">-0.0097204309352336999</cx:pt>
          <cx:pt idx="823">-0.0014667183797446126</cx:pt>
          <cx:pt idx="824">-0.0010224076178974675</cx:pt>
          <cx:pt idx="825">0.018187004754694602</cx:pt>
          <cx:pt idx="826">0.02299159494595935</cx:pt>
          <cx:pt idx="827">0.011855716778519924</cx:pt>
          <cx:pt idx="828">0.019224146973348451</cx:pt>
          <cx:pt idx="829">0.02581813091171525</cx:pt>
          <cx:pt idx="830">0.020893946054937274</cx:pt>
          <cx:pt idx="831">0.016854907888295349</cx:pt>
          <cx:pt idx="832">0.013819584992629525</cx:pt>
          <cx:pt idx="833">0.0043521715415378998</cx:pt>
          <cx:pt idx="834">0.0074939836419193251</cx:pt>
          <cx:pt idx="835">-0.00020772149687999349</cx:pt>
          <cx:pt idx="836">6.6971715422301499e-05</cx:pt>
          <cx:pt idx="837">0.00010517355968894825</cx:pt>
          <cx:pt idx="838">0.00021219888359140076</cx:pt>
          <cx:pt idx="839">-1.8707248707484277e-05</cx:pt>
          <cx:pt idx="840">-0.00052374515018016252</cx:pt>
          <cx:pt idx="841">-0.0022193059625687924</cx:pt>
          <cx:pt idx="842">-0.0037866991489808998</cx:pt>
          <cx:pt idx="843">-0.0094813092279101494</cx:pt>
          <cx:pt idx="844">-0.0092602801030719755</cx:pt>
          <cx:pt idx="845">-0.0113122780267721</cx:pt>
          <cx:pt idx="846">-0.017818649474535899</cx:pt>
          <cx:pt idx="847">0.000624969246334655</cx:pt>
          <cx:pt idx="848">0.0101218558352167</cx:pt>
          <cx:pt idx="849">0.00078420867775402</cx:pt>
          <cx:pt idx="850">-4.1809147362781001e-05</cx:pt>
          <cx:pt idx="851">-0.0062539966786684751</cx:pt>
          <cx:pt idx="852">-0.011073701481150526</cx:pt>
          <cx:pt idx="853">-0.00358979300237875</cx:pt>
          <cx:pt idx="854">-0.0054309649531030001</cx:pt>
          <cx:pt idx="855">-0.020592484344363698</cx:pt>
          <cx:pt idx="856">-0.0092062304125784759</cx:pt>
          <cx:pt idx="857">0.00972773540960945</cx:pt>
          <cx:pt idx="858">0.0065772713510591748</cx:pt>
          <cx:pt idx="859">0.023524045201604799</cx:pt>
          <cx:pt idx="860">0.02448965111820315</cx:pt>
          <cx:pt idx="861">0.020102596073607475</cx:pt>
          <cx:pt idx="862">0.0046645239694404752</cx:pt>
          <cx:pt idx="863">-0.0014843329280393126</cx:pt>
          <cx:pt idx="864">-0.0039837837811578253</cx:pt>
          <cx:pt idx="865">-0.000175771098015365</cx:pt>
          <cx:pt idx="866">-9.6439444439990997e-05</cx:pt>
          <cx:pt idx="867">-0.00076938886684526503</cx:pt>
          <cx:pt idx="868">-0.00047440885142889001</cx:pt>
          <cx:pt idx="869">-0.0044086765056573253</cx:pt>
          <cx:pt idx="870">-0.0083005498655529756</cx:pt>
          <cx:pt idx="871">-0.0092102839651853497</cx:pt>
          <cx:pt idx="872">-0.0059114984294736496</cx:pt>
          <cx:pt idx="873">-0.010929734144459601</cx:pt>
          <cx:pt idx="874">-0.013377299142003149</cx:pt>
          <cx:pt idx="875">0.0094979848622409255</cx:pt>
          <cx:pt idx="876">0.0092940021391914492</cx:pt>
          <cx:pt idx="877">0.020564674890150899</cx:pt>
          <cx:pt idx="878">0.0088556986676339242</cx:pt>
          <cx:pt idx="879">0.0094738640799317247</cx:pt>
          <cx:pt idx="880">-0.0044611523554977002</cx:pt>
          <cx:pt idx="881">-0.0021815847337489026</cx:pt>
          <cx:pt idx="882">-0.013802485176856526</cx:pt>
          <cx:pt idx="883">-0.024417616423311226</cx:pt>
          <cx:pt idx="884">0.00056958427022915246</cx:pt>
          <cx:pt idx="885">0.0012963491569871325</cx:pt>
          <cx:pt idx="886">0.00069787790278784249</cx:pt>
          <cx:pt idx="887">-0.0044068195035461503</cx:pt>
          <cx:pt idx="888">-0.0061973419463576497</cx:pt>
          <cx:pt idx="889">-0.0070974039120039996</cx:pt>
          <cx:pt idx="890">-0.0040604946507406996</cx:pt>
          <cx:pt idx="891">-0.007310183764996675</cx:pt>
          <cx:pt idx="892">-0.0086464378316112745</cx:pt>
          <cx:pt idx="893">-0.018326636754974798</cx:pt>
          <cx:pt idx="894">-0.016098033568701375</cx:pt>
          <cx:pt idx="895">-0.019181044367721549</cx:pt>
          <cx:pt idx="896">-0.0069319873689539504</cx:pt>
          <cx:pt idx="897">-0.00013528657551407024</cx:pt>
          <cx:pt idx="898">0.019058710480215724</cx:pt>
          <cx:pt idx="899">0.019285079060212575</cx:pt>
          <cx:pt idx="900">0.014545353289946075</cx:pt>
          <cx:pt idx="901">0.0111884345261937</cx:pt>
          <cx:pt idx="902">0.011231671076089651</cx:pt>
          <cx:pt idx="903">0.0065116486721462754</cx:pt>
          <cx:pt idx="904">0.00683219443180705</cx:pt>
          <cx:pt idx="905">-0.00089905062047693251</cx:pt>
          <cx:pt idx="906">0.0068519700969212251</cx:pt>
          <cx:pt idx="907">-0.00032503243231717999</cx:pt>
          <cx:pt idx="908">0.000189270628834831</cx:pt>
          <cx:pt idx="909">-0.00019558865757853875</cx:pt>
          <cx:pt idx="910">1.8783546345464525e-05</cx:pt>
          <cx:pt idx="911">-0.00034939357342586499</cx:pt>
          <cx:pt idx="912">-0.00053721223265421004</cx:pt>
          <cx:pt idx="913">0.0012916668243829</cx:pt>
          <cx:pt idx="914">0.00032185505111157999</cx:pt>
          <cx:pt idx="915">-0.0020514359825674526</cx:pt>
          <cx:pt idx="916">-0.0073695109547489753</cx:pt>
          <cx:pt idx="917">-0.01150745855397335</cx:pt>
          <cx:pt idx="918">-0.0080209803467061001</cx:pt>
          <cx:pt idx="919">0.00094033860962643254</cx:pt>
          <cx:pt idx="920">-0.0013308419637412599</cx:pt>
          <cx:pt idx="921">-0.0080807442016888244</cx:pt>
          <cx:pt idx="922">-0.0097204309352336999</cx:pt>
          <cx:pt idx="923">-0.0014667183797446126</cx:pt>
          <cx:pt idx="924">-0.0010224076178974675</cx:pt>
          <cx:pt idx="925">0.018187004754694602</cx:pt>
          <cx:pt idx="926">0.02299159494595935</cx:pt>
          <cx:pt idx="927">0.011855716778519924</cx:pt>
          <cx:pt idx="928">0.019224146973348451</cx:pt>
          <cx:pt idx="929">0.02581813091171525</cx:pt>
          <cx:pt idx="930">0.020893946054937274</cx:pt>
          <cx:pt idx="931">0.016854907888295349</cx:pt>
          <cx:pt idx="932">0.013819584992629525</cx:pt>
          <cx:pt idx="933">0.0043521715415378998</cx:pt>
          <cx:pt idx="934">0.0074939836419193251</cx:pt>
          <cx:pt idx="935">-0.00020772149687999349</cx:pt>
          <cx:pt idx="936">6.6971715422301499e-05</cx:pt>
          <cx:pt idx="937">0.00010517355968894825</cx:pt>
          <cx:pt idx="938">0.00021219888359140076</cx:pt>
          <cx:pt idx="939">-1.8707248707484277e-05</cx:pt>
          <cx:pt idx="940">-0.00052374515018016252</cx:pt>
          <cx:pt idx="941">-0.0022193059625687924</cx:pt>
          <cx:pt idx="942">-0.0037866991489808998</cx:pt>
          <cx:pt idx="943">-0.0094813092279101494</cx:pt>
          <cx:pt idx="944">-0.0092602801030719755</cx:pt>
          <cx:pt idx="945">-0.0113122780267721</cx:pt>
          <cx:pt idx="946">-0.017818649474535899</cx:pt>
          <cx:pt idx="947">0.000624969246334655</cx:pt>
          <cx:pt idx="948">0.0101218558352167</cx:pt>
          <cx:pt idx="949">0.00078420867775402</cx:pt>
          <cx:pt idx="950">-4.1809147362781001e-05</cx:pt>
          <cx:pt idx="951">-0.0062539966786684751</cx:pt>
          <cx:pt idx="952">-0.011073701481150526</cx:pt>
          <cx:pt idx="953">-0.00358979300237875</cx:pt>
          <cx:pt idx="954">-0.0054309649531030001</cx:pt>
          <cx:pt idx="955">-0.020592484344363698</cx:pt>
          <cx:pt idx="956">-0.0092062304125784759</cx:pt>
          <cx:pt idx="957">0.00972773540960945</cx:pt>
          <cx:pt idx="958">0.0065772713510591748</cx:pt>
          <cx:pt idx="959">0.023524045201604799</cx:pt>
          <cx:pt idx="960">0.02448965111820315</cx:pt>
          <cx:pt idx="961">0.020102596073607475</cx:pt>
          <cx:pt idx="962">0.0046645239694404752</cx:pt>
          <cx:pt idx="963">-0.0014843329280393126</cx:pt>
          <cx:pt idx="964">-0.0039837837811578253</cx:pt>
          <cx:pt idx="965">-0.000175771098015365</cx:pt>
          <cx:pt idx="966">-9.6439444439990997e-05</cx:pt>
          <cx:pt idx="967">-0.00076938886684526503</cx:pt>
          <cx:pt idx="968">-0.00047440885142889001</cx:pt>
          <cx:pt idx="969">-0.0044086765056573253</cx:pt>
          <cx:pt idx="970">-0.0083005498655529756</cx:pt>
          <cx:pt idx="971">-0.0092102839651853497</cx:pt>
          <cx:pt idx="972">-0.0059114984294736496</cx:pt>
          <cx:pt idx="973">-0.010929734144459601</cx:pt>
          <cx:pt idx="974">-0.013377299142003149</cx:pt>
          <cx:pt idx="975">0.0094979848622409255</cx:pt>
          <cx:pt idx="976">0.0092940021391914492</cx:pt>
          <cx:pt idx="977">0.020564674890150899</cx:pt>
          <cx:pt idx="978">0.0088556986676339242</cx:pt>
          <cx:pt idx="979">0.0094738640799317247</cx:pt>
          <cx:pt idx="980">-0.0044611523554977002</cx:pt>
          <cx:pt idx="981">-0.0021815847337489026</cx:pt>
          <cx:pt idx="982">-0.013802485176856526</cx:pt>
          <cx:pt idx="983">-0.024417616423311226</cx:pt>
          <cx:pt idx="984">0.00056958427022915246</cx:pt>
          <cx:pt idx="985">0.0012963491569871325</cx:pt>
          <cx:pt idx="986">0.00069787790278784249</cx:pt>
          <cx:pt idx="987">-0.0044068195035461503</cx:pt>
          <cx:pt idx="988">-0.0061973419463576497</cx:pt>
          <cx:pt idx="989">-0.0070974039120039996</cx:pt>
          <cx:pt idx="990">-0.0040604946507406996</cx:pt>
          <cx:pt idx="991">-0.007310183764996675</cx:pt>
          <cx:pt idx="992">-0.0086464378316112745</cx:pt>
          <cx:pt idx="993">-0.018326636754974798</cx:pt>
          <cx:pt idx="994">-0.016098033568701375</cx:pt>
          <cx:pt idx="995">-0.019181044367721549</cx:pt>
          <cx:pt idx="996">-0.0069319873689539504</cx:pt>
          <cx:pt idx="997">-0.00013528657551407024</cx:pt>
          <cx:pt idx="998">0.019058710480215724</cx:pt>
          <cx:pt idx="999">0.019285079060212575</cx:pt>
          <cx:pt idx="1000">0.014545353289946075</cx:pt>
          <cx:pt idx="1001">0.0111884345261937</cx:pt>
          <cx:pt idx="1002">0.011231671076089651</cx:pt>
          <cx:pt idx="1003">0.0065116486721462754</cx:pt>
          <cx:pt idx="1004">0.00683219443180705</cx:pt>
          <cx:pt idx="1005">-0.00089905062047693251</cx:pt>
          <cx:pt idx="1006">0.0068519700969212251</cx:pt>
          <cx:pt idx="1007">-0.00032503243231717999</cx:pt>
          <cx:pt idx="1008">0.000189270628834831</cx:pt>
          <cx:pt idx="1009">-0.00019558865757853875</cx:pt>
          <cx:pt idx="1010">1.8783546345464525e-05</cx:pt>
          <cx:pt idx="1011">-0.00034939357342586499</cx:pt>
          <cx:pt idx="1012">-0.00053721223265421004</cx:pt>
          <cx:pt idx="1013">0.0012916668243829</cx:pt>
          <cx:pt idx="1014">0.00032185505111157999</cx:pt>
          <cx:pt idx="1015">-0.0020514359825674526</cx:pt>
          <cx:pt idx="1016">-0.0073695109547489753</cx:pt>
          <cx:pt idx="1017">-0.01150745855397335</cx:pt>
          <cx:pt idx="1018">-0.0080209803467061001</cx:pt>
          <cx:pt idx="1019">0.00094033860962643254</cx:pt>
          <cx:pt idx="1020">-0.0013308419637412599</cx:pt>
          <cx:pt idx="1021">-0.0080807442016888244</cx:pt>
          <cx:pt idx="1022">-0.0097204309352336999</cx:pt>
          <cx:pt idx="1023">-0.0014667183797446126</cx:pt>
          <cx:pt idx="1024">-0.0010224076178974675</cx:pt>
          <cx:pt idx="1025">0.018187004754694602</cx:pt>
          <cx:pt idx="1026">0.02299159494595935</cx:pt>
          <cx:pt idx="1027">0.011855716778519924</cx:pt>
          <cx:pt idx="1028">0.019224146973348451</cx:pt>
          <cx:pt idx="1029">0.02581813091171525</cx:pt>
          <cx:pt idx="1030">0.020893946054937274</cx:pt>
          <cx:pt idx="1031">0.016854907888295349</cx:pt>
          <cx:pt idx="1032">0.013819584992629525</cx:pt>
          <cx:pt idx="1033">0.0043521715415378998</cx:pt>
          <cx:pt idx="1034">0.0074939836419193251</cx:pt>
          <cx:pt idx="1035">-0.00020772149687999349</cx:pt>
          <cx:pt idx="1036">6.6971715422301499e-05</cx:pt>
          <cx:pt idx="1037">0.00010517355968894825</cx:pt>
          <cx:pt idx="1038">0.00021219888359140076</cx:pt>
          <cx:pt idx="1039">-1.8707248707484277e-05</cx:pt>
          <cx:pt idx="1040">-0.00052374515018016252</cx:pt>
          <cx:pt idx="1041">-0.0022193059625687924</cx:pt>
          <cx:pt idx="1042">-0.0037866991489808998</cx:pt>
          <cx:pt idx="1043">-0.0094813092279101494</cx:pt>
          <cx:pt idx="1044">-0.0092602801030719755</cx:pt>
          <cx:pt idx="1045">-0.0113122780267721</cx:pt>
          <cx:pt idx="1046">-0.017818649474535899</cx:pt>
          <cx:pt idx="1047">0.000624969246334655</cx:pt>
          <cx:pt idx="1048">0.0101218558352167</cx:pt>
          <cx:pt idx="1049">0.00078420867775402</cx:pt>
          <cx:pt idx="1050">-4.1809147362781001e-05</cx:pt>
          <cx:pt idx="1051">-0.0062539966786684751</cx:pt>
          <cx:pt idx="1052">-0.011073701481150526</cx:pt>
          <cx:pt idx="1053">-0.00358979300237875</cx:pt>
          <cx:pt idx="1054">-0.0054309649531030001</cx:pt>
          <cx:pt idx="1055">-0.020592484344363698</cx:pt>
          <cx:pt idx="1056">-0.0092062304125784759</cx:pt>
          <cx:pt idx="1057">0.00972773540960945</cx:pt>
          <cx:pt idx="1058">0.0065772713510591748</cx:pt>
          <cx:pt idx="1059">0.023524045201604799</cx:pt>
          <cx:pt idx="1060">0.02448965111820315</cx:pt>
          <cx:pt idx="1061">0.020102596073607475</cx:pt>
          <cx:pt idx="1062">0.0046645239694404752</cx:pt>
          <cx:pt idx="1063">-0.0014843329280393126</cx:pt>
          <cx:pt idx="1064">-0.0039837837811578253</cx:pt>
          <cx:pt idx="1065">-0.000175771098015365</cx:pt>
          <cx:pt idx="1066">-9.6439444439990997e-05</cx:pt>
          <cx:pt idx="1067">-0.00076938886684526503</cx:pt>
          <cx:pt idx="1068">-0.00047440885142889001</cx:pt>
          <cx:pt idx="1069">-0.0044086765056573253</cx:pt>
          <cx:pt idx="1070">-0.0083005498655529756</cx:pt>
          <cx:pt idx="1071">-0.0092102839651853497</cx:pt>
          <cx:pt idx="1072">-0.0059114984294736496</cx:pt>
          <cx:pt idx="1073">-0.010929734144459601</cx:pt>
          <cx:pt idx="1074">-0.013377299142003149</cx:pt>
          <cx:pt idx="1075">0.0094979848622409255</cx:pt>
          <cx:pt idx="1076">0.0092940021391914492</cx:pt>
          <cx:pt idx="1077">0.020564674890150899</cx:pt>
          <cx:pt idx="1078">0.0088556986676339242</cx:pt>
          <cx:pt idx="1079">0.0094738640799317247</cx:pt>
          <cx:pt idx="1080">-0.0044611523554977002</cx:pt>
          <cx:pt idx="1081">-0.0021815847337489026</cx:pt>
          <cx:pt idx="1082">-0.013802485176856526</cx:pt>
          <cx:pt idx="1083">-0.024417616423311226</cx:pt>
        </cx:lvl>
      </cx:numDim>
    </cx:data>
    <cx:data id="181">
      <cx:numDim type="val">
        <cx:f>Sheet2!$FZ$1:$FZ$1084</cx:f>
        <cx:lvl ptCount="1084" formatCode="0.00E+00">
          <cx:pt idx="0">7.8511871019590703e-05</cx:pt>
          <cx:pt idx="1">-0.000705368756840023</cx:pt>
          <cx:pt idx="2">0.00014244054228714899</cx:pt>
          <cx:pt idx="3">-0.000394007135952686</cx:pt>
          <cx:pt idx="4">0.000516412030297913</cx:pt>
          <cx:pt idx="5">0.00027200582447819998</cx:pt>
          <cx:pt idx="6">-0.000527887257717518</cx:pt>
          <cx:pt idx="7">8.8115399487953601e-05</cx:pt>
          <cx:pt idx="8">1.1405247998027399e-05</cx:pt>
          <cx:pt idx="9">0.000390068989368096</cx:pt>
          <cx:pt idx="10">-0.00065286040015049695</cx:pt>
          <cx:pt idx="11">-0.00068015635429576201</cx:pt>
          <cx:pt idx="12">0.00040758230025855199</cx:pt>
          <cx:pt idx="13">0.00015885863428163999</cx:pt>
          <cx:pt idx="14">-5.8484155329622202e-05</cx:pt>
          <cx:pt idx="15">0.00059255269789858797</cx:pt>
          <cx:pt idx="16">-0.00088233315833430596</cx:pt>
          <cx:pt idx="17">-0.00020061011757798499</cx:pt>
          <cx:pt idx="18">-0.00052075572255107705</cx:pt>
          <cx:pt idx="19">-0.00014690989780883601</cx:pt>
          <cx:pt idx="20">5.6748228542599497e-05</cx:pt>
          <cx:pt idx="21">-0.00028474052595687399</cx:pt>
          <cx:pt idx="22">-0.00039896197335689501</cx:pt>
          <cx:pt idx="23">0.00065928502231322398</cx:pt>
          <cx:pt idx="24">0.00034782759543979598</cx:pt>
          <cx:pt idx="25">-9.5834520634874396e-05</cx:pt>
          <cx:pt idx="26">-0.00041359230028635297</cx:pt>
          <cx:pt idx="27">-0.00018535024369426001</cx:pt>
          <cx:pt idx="28">0.00013436067299355599</cx:pt>
          <cx:pt idx="29">-0.000167170613086289</cx:pt>
          <cx:pt idx="30">0.00090257510286358101</cx:pt>
          <cx:pt idx="31">9.3294650334759994e-05</cx:pt>
          <cx:pt idx="32">0.00023393422697431899</cx:pt>
          <cx:pt idx="33">0.00041475107405089003</cx:pt>
          <cx:pt idx="34">-0.00044605369357685</cx:pt>
          <cx:pt idx="35">-6.85810265634805e-05</cx:pt>
          <cx:pt idx="36">-9.9458329018317198e-05</cx:pt>
          <cx:pt idx="37">-0.00051984496448195903</cx:pt>
          <cx:pt idx="38">0.00018164403328067101</cx:pt>
          <cx:pt idx="39">-0.00048857518813145398</cx:pt>
          <cx:pt idx="40">-0.0010640932379820101</cx:pt>
          <cx:pt idx="41">-0.00081412539320561495</cx:pt>
          <cx:pt idx="42">0.00043912078897647398</cx:pt>
          <cx:pt idx="43">0.00144268823742866</cx:pt>
          <cx:pt idx="44">-0.00032160702902331003</cx:pt>
          <cx:pt idx="45">-0.00029655773536860198</cx:pt>
          <cx:pt idx="46">0.00017875120706574901</cx:pt>
          <cx:pt idx="47">-0.00017298737140780001</cx:pt>
          <cx:pt idx="48">-7.3142642301738501e-05</cx:pt>
          <cx:pt idx="49">-0.00049430942244101399</cx:pt>
          <cx:pt idx="50">0.00093972546026056098</cx:pt>
          <cx:pt idx="51">5.3428403914619298e-06</cx:pt>
          <cx:pt idx="52">-2.4339871788489199e-05</cx:pt>
          <cx:pt idx="53">0.00019859652614833301</cx:pt>
          <cx:pt idx="54">0.00027045351917480599</cx:pt>
          <cx:pt idx="55">0.00040773003876685699</cx:pt>
          <cx:pt idx="56">-7.7487722383851195e-05</cx:pt>
          <cx:pt idx="57">0.00041817116403506299</cx:pt>
          <cx:pt idx="58">0.00034387428816050802</cx:pt>
          <cx:pt idx="59">2.1975180560714799e-05</cx:pt>
          <cx:pt idx="60">0.00013097454353488101</cx:pt>
          <cx:pt idx="61">0.00093454311457612997</cx:pt>
          <cx:pt idx="62">0.00020527341919150701</cx:pt>
          <cx:pt idx="63">3.7802022867841797e-05</cx:pt>
          <cx:pt idx="64">0.0010321694096687101</cx:pt>
          <cx:pt idx="65">0.0073842053372557498</cx:pt>
          <cx:pt idx="66">0.0120766307018237</cx:pt>
          <cx:pt idx="67">0.0084583356141271406</cx:pt>
          <cx:pt idx="68">0.016002234232895599</cx:pt>
          <cx:pt idx="69">0.0267505970169458</cx:pt>
          <cx:pt idx="70">0.027084492268905601</cx:pt>
          <cx:pt idx="71">0.0160418502091919</cx:pt>
          <cx:pt idx="72">-0.0046629254649906303</cx:pt>
          <cx:pt idx="73">-0.00690890002510998</cx:pt>
          <cx:pt idx="74">-0.0089238024617744899</cx:pt>
          <cx:pt idx="75">-0.0067278134073444603</cx:pt>
          <cx:pt idx="76">-0.0048146553468209801</cx:pt>
          <cx:pt idx="77">-0.0050292016513416599</cx:pt>
          <cx:pt idx="78">-0.0025354345925641501</cx:pt>
          <cx:pt idx="79">-0.0012813499608054499</cx:pt>
          <cx:pt idx="80">0.00015369066335805501</cx:pt>
          <cx:pt idx="81">-0.000223111685409385</cx:pt>
          <cx:pt idx="82">8.9404657177628396e-05</cx:pt>
          <cx:pt idx="83">0.00029396662500766498</cx:pt>
          <cx:pt idx="84">0.00090707920917793895</cx:pt>
          <cx:pt idx="85">-0.00012549357463106299</cx:pt>
          <cx:pt idx="86">0.00097778947991278699</cx:pt>
          <cx:pt idx="87">5.0629901272766799e-05</cx:pt>
          <cx:pt idx="88">0.0011206115846426701</cx:pt>
          <cx:pt idx="89">0.0026366181292715</cx:pt>
          <cx:pt idx="90">0.0029685724376786299</cx:pt>
          <cx:pt idx="91">0.0045950021275376497</cx:pt>
          <cx:pt idx="92">0.0099447563174220807</cx:pt>
          <cx:pt idx="93">0.0131626144553561</cx:pt>
          <cx:pt idx="94">0.030651534853417699</cx:pt>
          <cx:pt idx="95">0.042313368618434002</cx:pt>
          <cx:pt idx="96">0.069568658851841506</cx:pt>
          <cx:pt idx="97">0.038511449894439102</cx:pt>
          <cx:pt idx="98">0.0078389099348148798</cx:pt>
          <cx:pt idx="99">-0.014723943673603501</cx:pt>
          <cx:pt idx="100">-0.0034393620779818901</cx:pt>
          <cx:pt idx="101">0.0069264840482824103</cx:pt>
          <cx:pt idx="102">-0.013064133932551099</cx:pt>
          <cx:pt idx="103">-0.0096573959244187404</cx:pt>
          <cx:pt idx="104">-0.0134610090548004</cx:pt>
          <cx:pt idx="105">-0.016076693793011299</cx:pt>
          <cx:pt idx="106">-0.0083299697101346798</cx:pt>
          <cx:pt idx="107">-0.0044147478549413297</cx:pt>
          <cx:pt idx="108">-0.0031700713613215499</cx:pt>
          <cx:pt idx="109">0.000176616561907449</cx:pt>
          <cx:pt idx="110">0.00082523239308997199</cx:pt>
          <cx:pt idx="111">0.000172592326239916</cx:pt>
          <cx:pt idx="112">0.00053836127064168702</cx:pt>
          <cx:pt idx="113">0.000114266331764661</cx:pt>
          <cx:pt idx="114">0.0059639969896644104</cx:pt>
          <cx:pt idx="115">0.00128724074699662</cx:pt>
          <cx:pt idx="116">0.00053498225527754805</cx:pt>
          <cx:pt idx="117">0.0059941177397709999</cx:pt>
          <cx:pt idx="118">0.0133194073431933</cx:pt>
          <cx:pt idx="119">0.013467804637206499</cx:pt>
          <cx:pt idx="120">0.038114584558243701</cx:pt>
          <cx:pt idx="121">0.0269740799153801</cx:pt>
          <cx:pt idx="122">0.0372308092531086</cx:pt>
          <cx:pt idx="123">0.069650982749055998</cx:pt>
          <cx:pt idx="124">0.074283981422372997</cx:pt>
          <cx:pt idx="125">0.089467258690249393</cx:pt>
          <cx:pt idx="126">-0.0057278327574881802</cx:pt>
          <cx:pt idx="127">-0.039911357318129302</cx:pt>
          <cx:pt idx="128">-0.049343891808584298</cx:pt>
          <cx:pt idx="129">-0.036680849782360803</cx:pt>
          <cx:pt idx="130">-0.0144783055531081</cx:pt>
          <cx:pt idx="131">-0.028895289010106701</cx:pt>
          <cx:pt idx="132">-0.0310790295924737</cx:pt>
          <cx:pt idx="133">-0.029697085203095899</cx:pt>
          <cx:pt idx="134">-0.018785554780820699</cx:pt>
          <cx:pt idx="135">-0.015889610760753001</cx:pt>
          <cx:pt idx="136">-0.0079394960055336108</cx:pt>
          <cx:pt idx="137">-0.00123280368804579</cx:pt>
          <cx:pt idx="138">0.0010350965840231899</cx:pt>
          <cx:pt idx="139">0.00024459062421305802</cx:pt>
          <cx:pt idx="140">-0.00032336125306334403</cx:pt>
          <cx:pt idx="141">0.00081516465123159302</cx:pt>
          <cx:pt idx="142">0.00073798254270084995</cx:pt>
          <cx:pt idx="143">0.0023050546270047402</cx:pt>
          <cx:pt idx="144">0.0052296559050082903</cx:pt>
          <cx:pt idx="145">0.014107925057394201</cx:pt>
          <cx:pt idx="146">0.030544160697880799</cx:pt>
          <cx:pt idx="147">0.0202057359208879</cx:pt>
          <cx:pt idx="148">0.0065501644967445897</cx:pt>
          <cx:pt idx="149">0.012834114574932</cx:pt>
          <cx:pt idx="150">0.031268701147442901</cx:pt>
          <cx:pt idx="151">0.041316003736794199</cx:pt>
          <cx:pt idx="152">0.0575554209856972</cx:pt>
          <cx:pt idx="153">0.086317413190821798</cx:pt>
          <cx:pt idx="154">0.0770508626393024</cx:pt>
          <cx:pt idx="155">0.027806645391652399</cx:pt>
          <cx:pt idx="156">-0.029770214344569199</cx:pt>
          <cx:pt idx="157">-0.0193261245471473</cx:pt>
          <cx:pt idx="158">-0.012717480764331299</cx:pt>
          <cx:pt idx="159">-0.026230982113057199</cx:pt>
          <cx:pt idx="160">-0.047386888377271799</cx:pt>
          <cx:pt idx="161">-0.0402088936761257</cx:pt>
          <cx:pt idx="162">-0.03947452214437</cx:pt>
          <cx:pt idx="163">-0.0309293506709644</cx:pt>
          <cx:pt idx="164">-0.0114478819626557</cx:pt>
          <cx:pt idx="165">-0.00291638394427433</cx:pt>
          <cx:pt idx="166">-0.0011682868318548399</cx:pt>
          <cx:pt idx="167">-0.00080146661600831697</cx:pt>
          <cx:pt idx="168">0.00066516346185312397</cx:pt>
          <cx:pt idx="169">0.00060421019736655896</cx:pt>
          <cx:pt idx="170">0.00046529130901032297</cx:pt>
          <cx:pt idx="171">0.0036532488968948301</cx:pt>
          <cx:pt idx="172">0.0096213024104455803</cx:pt>
          <cx:pt idx="173">0.0065525580853749398</cx:pt>
          <cx:pt idx="174">0.018153809707218301</cx:pt>
          <cx:pt idx="175">-0.022154875512861501</cx:pt>
          <cx:pt idx="176">-0.029972881215074</cx:pt>
          <cx:pt idx="177">0.0056889659142085403</cx:pt>
          <cx:pt idx="178">0.038788387058724901</cx:pt>
          <cx:pt idx="179">0.091905438469462503</cx:pt>
          <cx:pt idx="180">0.089741616241005101</cx:pt>
          <cx:pt idx="181">0.117705450114409</cx:pt>
          <cx:pt idx="182">0.080166285561803802</cx:pt>
          <cx:pt idx="183">0.0280093119037448</cx:pt>
          <cx:pt idx="184">-0.017271215638872298</cx:pt>
          <cx:pt idx="185">-0.0034924749888769601</cx:pt>
          <cx:pt idx="186">-0.0052089372501530297</cx:pt>
          <cx:pt idx="187">-0.059898764730053497</cx:pt>
          <cx:pt idx="188">-0.043652098157294802</cx:pt>
          <cx:pt idx="189">-0.033336946463052602</cx:pt>
          <cx:pt idx="190">-0.032069468507043099</cx:pt>
          <cx:pt idx="191">-0.035823536896806202</cx:pt>
          <cx:pt idx="192">-0.0154291734479662</cx:pt>
          <cx:pt idx="193">-0.0040975857709387199</cx:pt>
          <cx:pt idx="194">-0.00018247226398357701</cx:pt>
          <cx:pt idx="195">2.4860777508123401e-05</cx:pt>
          <cx:pt idx="196">0.00033336777735590902</cx:pt>
          <cx:pt idx="197">0.00058491712926805905</cx:pt>
          <cx:pt idx="198">0.00073376576980476197</cx:pt>
          <cx:pt idx="199">0.00097689970238708755</cx:pt>
          <cx:pt idx="200">0.00152402603589374</cx:pt>
          <cx:pt idx="201">-0.0010190597872621625</cx:pt>
          <cx:pt idx="202">-0.0015391610752001426</cx:pt>
          <cx:pt idx="203">-0.0090640122859465752</cx:pt>
          <cx:pt idx="204">0.00035484709509088502</cx:pt>
          <cx:pt idx="205">0.0085653466296562245</cx:pt>
          <cx:pt idx="206">0.0084137787695536745</cx:pt>
          <cx:pt idx="207">0.0092573217719434508</cx:pt>
          <cx:pt idx="208">0.0088448105604525505</cx:pt>
          <cx:pt idx="209">0.0059288650059300249</cx:pt>
          <cx:pt idx="210">0.015115374554643025</cx:pt>
          <cx:pt idx="211">0.0085994279832590503</cx:pt>
          <cx:pt idx="212">0.0054618066953630749</cx:pt>
          <cx:pt idx="213">0.0023887154816084623</cx:pt>
          <cx:pt idx="214">-0.0032557686424936</cx:pt>
          <cx:pt idx="215">-0.013372484541362225</cx:pt>
          <cx:pt idx="216">-0.013115920150284125</cx:pt>
          <cx:pt idx="217">-0.0091161810772966752</cx:pt>
          <cx:pt idx="218">-0.0088715115663356506</cx:pt>
          <cx:pt idx="219">-0.0081852916380670757</cx:pt>
          <cx:pt idx="220">-0.0056335485860156253</cx:pt>
          <cx:pt idx="221">-0.0011213266770606974</cx:pt>
          <cx:pt idx="222">-9.23086313216505e-05</cx:pt>
          <cx:pt idx="223">0.00014829214008074251</cx:pt>
          <cx:pt idx="224">-0.00019863163101267525</cx:pt>
          <cx:pt idx="225">-9.7447536022942494e-06</cx:pt>
          <cx:pt idx="226">0.0002633226829110725</cx:pt>
          <cx:pt idx="227">0.00083005950787407501</cx:pt>
          <cx:pt idx="228">0.0028921045349116002</cx:pt>
          <cx:pt idx="229">-0.0015689618781326025</cx:pt>
          <cx:pt idx="230">-0.0077508614342997996</cx:pt>
          <cx:pt idx="231">-0.0040663992554899001</cx:pt>
          <cx:pt idx="232">0.000721401846024675</cx:pt>
          <cx:pt idx="233">0.004165002272532475</cx:pt>
          <cx:pt idx="234">-0.0055968131224912749</cx:pt>
          <cx:pt idx="235">-0.027396887797902749</cx:pt>
          <cx:pt idx="236">-0.024733726756796651</cx:pt>
          <cx:pt idx="237">-0.0069765745724824496</cx:pt>
          <cx:pt idx="238">0.017413938231937001</cx:pt>
          <cx:pt idx="239">0.01296702980446025</cx:pt>
          <cx:pt idx="240">0.00014316261641327875</cx:pt>
          <cx:pt idx="241">0.004333333568840375</cx:pt>
          <cx:pt idx="242">-0.0042752098625034249</cx:pt>
          <cx:pt idx="243">-0.015240152590864925</cx:pt>
          <cx:pt idx="244">-0.012382893500962749</cx:pt>
          <cx:pt idx="245">-0.012065162473606126</cx:pt>
          <cx:pt idx="246">-0.0075096592091199246</cx:pt>
          <cx:pt idx="247">-0.0085618719229773495</cx:pt>
          <cx:pt idx="248">-0.006421357988634825</cx:pt>
          <cx:pt idx="249">-0.0017403359446299851</cx:pt>
          <cx:pt idx="250">-7.1198919621234e-05</cx:pt>
          <cx:pt idx="251">6.2183098654493006e-05</cx:pt>
          <cx:pt idx="252">0.00017816654524524774</cx:pt>
          <cx:pt idx="253">-0.0001365414053472835</cx:pt>
          <cx:pt idx="254">2.6855619212303498e-05</cx:pt>
          <cx:pt idx="255">0.00051212945792951001</cx:pt>
          <cx:pt idx="256">0.002828093870584475</cx:pt>
          <cx:pt idx="257">-0.0055924101495030496</cx:pt>
          <cx:pt idx="258">-0.01193131483228645</cx:pt>
          <cx:pt idx="259">-0.0081432549541827996</cx:pt>
          <cx:pt idx="260">-0.012744620646412025</cx:pt>
          <cx:pt idx="261">-0.024470913304453074</cx:pt>
          <cx:pt idx="262">-0.036018834045536997</cx:pt>
          <cx:pt idx="263">-0.043465116167923</cx:pt>
          <cx:pt idx="264">-0.03149415933072975</cx:pt>
          <cx:pt idx="265">-0.0021195565868173376</cx:pt>
          <cx:pt idx="266">0.017168515651641375</cx:pt>
          <cx:pt idx="267">0.015319893753416075</cx:pt>
          <cx:pt idx="268">0.0021208614666510099</cx:pt>
          <cx:pt idx="269">-0.0059760676013958748</cx:pt>
          <cx:pt idx="270">-0.015584766539760649</cx:pt>
          <cx:pt idx="271">-0.019864020540497601</cx:pt>
          <cx:pt idx="272">-0.017294642464748523</cx:pt>
          <cx:pt idx="273">-0.011882151798261525</cx:pt>
          <cx:pt idx="274">-0.0066768629362678501</cx:pt>
          <cx:pt idx="275">-0.00624295764661335</cx:pt>
          <cx:pt idx="276">-0.0052878473679723748</cx:pt>
          <cx:pt idx="277">-0.0012775840387320376</cx:pt>
          <cx:pt idx="278">-7.2915439357310003e-05</cx:pt>
          <cx:pt idx="279">-0.000271957160661725</cx:pt>
          <cx:pt idx="280">2.421154712102965e-05</cx:pt>
          <cx:pt idx="281">8.132128909532975e-05</cx:pt>
          <cx:pt idx="282">0.00017255558880875549</cx:pt>
          <cx:pt idx="283">0.00081972101583982753</cx:pt>
          <cx:pt idx="284">-0.00054494687680569753</cx:pt>
          <cx:pt idx="285">-0.0088715395593472</cx:pt>
          <cx:pt idx="286">-0.01544813541638365</cx:pt>
          <cx:pt idx="287">-0.016507849010852126</cx:pt>
          <cx:pt idx="288">-0.026631881664355001</cx:pt>
          <cx:pt idx="289">-0.02921914285172475</cx:pt>
          <cx:pt idx="290">-0.020504674467848576</cx:pt>
          <cx:pt idx="291">-0.017853563745340226</cx:pt>
          <cx:pt idx="292">-0.0070929278834036</cx:pt>
          <cx:pt idx="293">0.019308648342855023</cx:pt>
          <cx:pt idx="294">0.033802161654595</cx:pt>
          <cx:pt idx="295">0.0097176404766458491</cx:pt>
          <cx:pt idx="296">0.0040461275824916001</cx:pt>
          <cx:pt idx="297">-0.0091371644950173758</cx:pt>
          <cx:pt idx="298">-0.019233741069906451</cx:pt>
          <cx:pt idx="299">-0.073460225649481597</cx:pt>
          <cx:pt idx="300">-0.0552442672595772</cx:pt>
          <cx:pt idx="301">-0.039765644454574603</cx:pt>
          <cx:pt idx="302">-0.017822587189771099</cx:pt>
          <cx:pt idx="303">-0.010260904871875001</cx:pt>
          <cx:pt idx="304">-0.015785265203454399</cx:pt>
          <cx:pt idx="305">-0.00148935126214953</cx:pt>
          <cx:pt idx="306">-0.000792556273849351</cx:pt>
          <cx:pt idx="307">1.16608117806214e-05</cx:pt>
          <cx:pt idx="308">0.00035916398871174699</cx:pt>
          <cx:pt idx="309">0.00030595416870499398</cx:pt>
          <cx:pt idx="310">0.0027723741723706201</cx:pt>
          <cx:pt idx="311">0.0031333025516789999</cx:pt>
          <cx:pt idx="312">-0.0052953126980424597</cx:pt>
          <cx:pt idx="313">-0.034792422666376902</cx:pt>
          <cx:pt idx="314">-0.061985748718185602</cx:pt>
          <cx:pt idx="315">-0.063245999315596005</cx:pt>
          <cx:pt idx="316">-0.042232736526310703</cx:pt>
          <cx:pt idx="317">-0.0267915177232446</cx:pt>
          <cx:pt idx="318">-0.0063415475963894598</cx:pt>
          <cx:pt idx="319">0.0102799625069588</cx:pt>
          <cx:pt idx="320">0.0793095629900257</cx:pt>
          <cx:pt idx="321">0.080365005694048294</cx:pt>
          <cx:pt idx="322">0.095439974349320597</cx:pt>
          <cx:pt idx="323">0.0067346320000491299</cx:pt>
          <cx:pt idx="324">-0.055647624023907001</cx:pt>
          <cx:pt idx="325">-0.075911795987002206</cx:pt>
          <cx:pt idx="326">-0.080644936317978505</cx:pt>
          <cx:pt idx="327">-0.065550603477973896</cx:pt>
          <cx:pt idx="328">-0.041393626116264397</cx:pt>
          <cx:pt idx="329">-0.031299099821015697</cx:pt>
          <cx:pt idx="330">-0.020505284535713101</cx:pt>
          <cx:pt idx="331">-0.0038605317872651302</cx:pt>
          <cx:pt idx="332">-0.0112696330277913</cx:pt>
          <cx:pt idx="333">-0.00180707307781931</cx:pt>
          <cx:pt idx="334">-0.0011375434986381099</cx:pt>
          <cx:pt idx="335">0.00131478307185611</cx:pt>
          <cx:pt idx="336">-0.00049145326725475997</cx:pt>
          <cx:pt idx="337">0.00015536966452107601</cx:pt>
          <cx:pt idx="338">0.0019617136489184402</cx:pt>
          <cx:pt idx="339">0.0018371995031986701</cx:pt>
          <cx:pt idx="340">-0.0092460480199542203</cx:pt>
          <cx:pt idx="341">-0.0202965703673295</cx:pt>
          <cx:pt idx="342">-0.038882296418921498</cx:pt>
          <cx:pt idx="343">-0.0261853680863409</cx:pt>
          <cx:pt idx="344">0.0056414960460356902</cx:pt>
          <cx:pt idx="345">0.038090808834763103</cx:pt>
          <cx:pt idx="346">0.020829542421754201</cx:pt>
          <cx:pt idx="347">0.043730969080354301</cx:pt>
          <cx:pt idx="348">0.10713446967536901</cx:pt>
          <cx:pt idx="349">0.025304005490606601</cx:pt>
          <cx:pt idx="350">0.042800399133823198</cx:pt>
          <cx:pt idx="351">-0.0364089406663533</cx:pt>
          <cx:pt idx="352">-0.030210703501403102</cx:pt>
          <cx:pt idx="353">-0.059418726802901202</cx:pt>
          <cx:pt idx="354">-0.037867376430690797</cx:pt>
          <cx:pt idx="355">-0.037935049488646302</cx:pt>
          <cx:pt idx="356">-0.0259427990088258</cx:pt>
          <cx:pt idx="357">-0.020724897610162499</cx:pt>
          <cx:pt idx="358">-0.0136618739957303</cx:pt>
          <cx:pt idx="359">-0.00710816700403657</cx:pt>
          <cx:pt idx="360">0.00247356395400149</cx:pt>
          <cx:pt idx="361">0.010363047311553301</cx:pt>
          <cx:pt idx="362">0.0068602372532574002</cx:pt>
          <cx:pt idx="363">0.0049460953462094797</cx:pt>
          <cx:pt idx="364">-0.00029480261626590602</cx:pt>
          <cx:pt idx="365">-0.00029377167157075801</cx:pt>
          <cx:pt idx="366">0.00156843044058814</cx:pt>
          <cx:pt idx="367">0.00111023217034711</cx:pt>
          <cx:pt idx="368">0.0018342082506242201</cx:pt>
          <cx:pt idx="369">-0.0153075650087275</cx:pt>
          <cx:pt idx="370">-0.0097516584941341501</cx:pt>
          <cx:pt idx="371">0.0059032141687282401</cx:pt>
          <cx:pt idx="372">-0.017053333546449299</cx:pt>
          <cx:pt idx="373">-0.0076109937254182402</cx:pt>
          <cx:pt idx="374">0.0095148979090114005</cx:pt>
          <cx:pt idx="375">0.044077672505031001</cx:pt>
          <cx:pt idx="376">0.037512850233667003</cx:pt>
          <cx:pt idx="377">-0.0068841784654685703</cx:pt>
          <cx:pt idx="378">-0.0055665381766442498</cx:pt>
          <cx:pt idx="379">-0.055935490625142803</cx:pt>
          <cx:pt idx="380">-0.0168882960588971</cx:pt>
          <cx:pt idx="381">-0.016968481679753501</cx:pt>
          <cx:pt idx="382">0.00194638896030247</cx:pt>
          <cx:pt idx="383">0.00478437170084092</cx:pt>
          <cx:pt idx="384">0.010396177631883399</cx:pt>
          <cx:pt idx="385">-0.00157322990632341</cx:pt>
          <cx:pt idx="386">-0.0200749220317352</cx:pt>
          <cx:pt idx="387">-0.0130035985900133</cx:pt>
          <cx:pt idx="388">-0.0067784219613101796</cx:pt>
          <cx:pt idx="389">0.0010469750845879099</cx:pt>
          <cx:pt idx="390">0.00046530535909504803</cx:pt>
          <cx:pt idx="391">-0.00060570164245190802</cx:pt>
          <cx:pt idx="392">-8.3012960001721507e-05</cx:pt>
          <cx:pt idx="393">7.7963259923002906e-05</cx:pt>
          <cx:pt idx="394">-4.4574743652402598e-07</cx:pt>
          <cx:pt idx="395">0.00331233824821242</cx:pt>
          <cx:pt idx="396">0.0030029241206572001</cx:pt>
          <cx:pt idx="397">-0.0070134566677703004</cx:pt>
          <cx:pt idx="398">-0.0022524455893303602</cx:pt>
          <cx:pt idx="399">0.0088147214953889601</cx:pt>
          <cx:pt idx="400">0.0012848980205797001</cx:pt>
          <cx:pt idx="401">-0.0214896893538306</cx:pt>
          <cx:pt idx="402">-0.063175877304078504</cx:pt>
          <cx:pt idx="403">-0.027197629096274</cx:pt>
          <cx:pt idx="404">-0.0151393861792501</cx:pt>
          <cx:pt idx="405">-0.039914192541022901</cx:pt>
          <cx:pt idx="406">0.028020602298888801</cx:pt>
          <cx:pt idx="407">-0.010674377295313099</cx:pt>
          <cx:pt idx="408">-0.049131454964451898</cx:pt>
          <cx:pt idx="409">-0.018721925912893799</cx:pt>
          <cx:pt idx="410">-0.034998689457158103</cx:pt>
          <cx:pt idx="411">-0.0061609735402453399</cx:pt>
          <cx:pt idx="412">-0.0097813914667441697</cx:pt>
          <cx:pt idx="413">0.0136473099864735</cx:pt>
          <cx:pt idx="414">-0.00217991230157011</cx:pt>
          <cx:pt idx="415">-0.011630371627997901</cx:pt>
          <cx:pt idx="416">0.0020305108320029098</cx:pt>
          <cx:pt idx="417">0.0017316427578953099</cx:pt>
          <cx:pt idx="418">0.0017891100981206</cx:pt>
          <cx:pt idx="419">2.5261895951621e-05</cx:pt>
          <cx:pt idx="420">0.000186591853341452</cx:pt>
          <cx:pt idx="421">-0.00043751232828558999</cx:pt>
          <cx:pt idx="422">0.00039425899271605398</cx:pt>
          <cx:pt idx="423">0.0045592365367094698</cx:pt>
          <cx:pt idx="424">6.2088875184208205e-05</cx:pt>
          <cx:pt idx="425">-0.0060396042321048697</cx:pt>
          <cx:pt idx="426">0.0103870785411846</cx:pt>
          <cx:pt idx="427">-0.00173749097641012</cx:pt>
          <cx:pt idx="428">-0.031109920914460101</cx:pt>
          <cx:pt idx="429">-0.0148931661809346</cx:pt>
          <cx:pt idx="430">-0.060183883363919603</cx:pt>
          <cx:pt idx="431">-0.0214607348486822</cx:pt>
          <cx:pt idx="432">-0.00287227725753713</cx:pt>
          <cx:pt idx="433">0.023822086219953301</cx:pt>
          <cx:pt idx="434">-0.015236857443289601</cx:pt>
          <cx:pt idx="435">-0.0631356431591545</cx:pt>
          <cx:pt idx="436">-0.029706561546398901</cx:pt>
          <cx:pt idx="437">-0.040358745841122298</cx:pt>
          <cx:pt idx="438">-0.027752974857380201</cx:pt>
          <cx:pt idx="439">-0.048190929815867499</cx:pt>
          <cx:pt idx="440">-0.045156880314469697</cx:pt>
          <cx:pt idx="441">0.0014005629554212501</cx:pt>
          <cx:pt idx="442">0.0087678607066621304</cx:pt>
          <cx:pt idx="443">-0.000951608752624455</cx:pt>
          <cx:pt idx="444">0.0045308689348499201</cx:pt>
          <cx:pt idx="445">0.0023357998129389301</cx:pt>
          <cx:pt idx="446">0.0030288680039159202</cx:pt>
          <cx:pt idx="447">-0.00070077430720606997</cx:pt>
          <cx:pt idx="448">-0.00017378686934285299</cx:pt>
          <cx:pt idx="449">-0.00028629416896624701</cx:pt>
          <cx:pt idx="450">0.00033444849224992501</cx:pt>
          <cx:pt idx="451">0.0040471384426559896</cx:pt>
          <cx:pt idx="452">-0.0018478342649575199</cx:pt>
          <cx:pt idx="453">-0.0082120521694885595</cx:pt>
          <cx:pt idx="454">0.00136398675253226</cx:pt>
          <cx:pt idx="455">-0.0089205208639452308</cx:pt>
          <cx:pt idx="456">-0.010603819630927099</cx:pt>
          <cx:pt idx="457">-0.0037877755480787501</cx:pt>
          <cx:pt idx="458">-0.023422850383682699</cx:pt>
          <cx:pt idx="459">-0.00247632713694414</cx:pt>
          <cx:pt idx="460">-0.0336269486846709</cx:pt>
          <cx:pt idx="461">0.028028214991933399</cx:pt>
          <cx:pt idx="462">-0.021733054070867699</cx:pt>
          <cx:pt idx="463">-0.103611812477371</cx:pt>
          <cx:pt idx="464">-0.046538240366039103</cx:pt>
          <cx:pt idx="465">-0.046489145979594401</cx:pt>
          <cx:pt idx="466">-0.0168749580148072</cx:pt>
          <cx:pt idx="467">-0.013474216020096699</cx:pt>
          <cx:pt idx="468">-0.039503186953177498</cx:pt>
          <cx:pt idx="469">-0.0063567186005168003</cx:pt>
          <cx:pt idx="470">0.0084461388630234103</cx:pt>
          <cx:pt idx="471">0.0093717320836606294</cx:pt>
          <cx:pt idx="472">0.011409966541569</cx:pt>
          <cx:pt idx="473">0.00548707624759416</cx:pt>
          <cx:pt idx="474">0.0024565250275886</cx:pt>
          <cx:pt idx="475">0.00071326191092181495</cx:pt>
          <cx:pt idx="476">2.30628415330379e-07</cx:pt>
          <cx:pt idx="477">-0.00111147082907522</cx:pt>
          <cx:pt idx="478">0.00139190358908347</cx:pt>
          <cx:pt idx="479">0.0048063732025625102</cx:pt>
          <cx:pt idx="480">-0.0048190940645299303</cx:pt>
          <cx:pt idx="481">-0.0143333306019257</cx:pt>
          <cx:pt idx="482">-0.0069214308749108999</cx:pt>
          <cx:pt idx="483">-0.014593090723642101</cx:pt>
          <cx:pt idx="484">-0.014496224831878001</cx:pt>
          <cx:pt idx="485">-0.034850658838392501</cx:pt>
          <cx:pt idx="486">-0.066676798187920494</cx:pt>
          <cx:pt idx="487">-0.075231776873561598</cx:pt>
          <cx:pt idx="488">-0.037044029103778298</cx:pt>
          <cx:pt idx="489">0.036677835790705202</cx:pt>
          <cx:pt idx="490">0.0058591134721855797</cx:pt>
          <cx:pt idx="491">-0.089240368842727194</cx:pt>
          <cx:pt idx="492">-0.084583784749700394</cx:pt>
          <cx:pt idx="493">-0.016040490862244499</cx:pt>
          <cx:pt idx="494">-0.025840532586542099</cx:pt>
          <cx:pt idx="495">-0.019347821647143999</cx:pt>
          <cx:pt idx="496">-0.0356250246846724</cx:pt>
          <cx:pt idx="497">-0.016559069633586599</cx:pt>
          <cx:pt idx="498">0.0056797014364150002</cx:pt>
          <cx:pt idx="499">0.0048127267491811501</cx:pt>
          <cx:pt idx="500">0.011688791819870901</cx:pt>
          <cx:pt idx="501">0.0182831605831166</cx:pt>
          <cx:pt idx="502">0.0062603908058064999</cx:pt>
          <cx:pt idx="503">0.00095618808849141598</cx:pt>
          <cx:pt idx="504">0.00021798697990124501</cx:pt>
          <cx:pt idx="505">0.000290689293048125</cx:pt>
          <cx:pt idx="506">0.0014545978282269399</cx:pt>
          <cx:pt idx="507">0.0056551317159360898</cx:pt>
          <cx:pt idx="508">0.0012041308723106799</cx:pt>
          <cx:pt idx="509">0.0021420505529678299</cx:pt>
          <cx:pt idx="510">-0.0088887173088952904</cx:pt>
          <cx:pt idx="511">-0.017335816163719101</cx:pt>
          <cx:pt idx="512">-0.017236255052736401</cx:pt>
          <cx:pt idx="513">-0.017758911671613298</cx:pt>
          <cx:pt idx="514">-0.0519451606435943</cx:pt>
          <cx:pt idx="515">-0.0840025345292605</cx:pt>
          <cx:pt idx="516">-0.042617944636045201</cx:pt>
          <cx:pt idx="517">0.040782297914396401</cx:pt>
          <cx:pt idx="518">0.0103490232524799</cx:pt>
          <cx:pt idx="519">-0.060421561675506399</cx:pt>
          <cx:pt idx="520">-0.073434347811394005</cx:pt>
          <cx:pt idx="521">-0.011730635381764699</cx:pt>
          <cx:pt idx="522">0.0334381245810896</cx:pt>
          <cx:pt idx="523">0.0040602457724325898</cx:pt>
          <cx:pt idx="524">0.00097105701279465303</cx:pt>
          <cx:pt idx="525">0.033585701076308101</cx:pt>
          <cx:pt idx="526">0.039432746317214003</cx:pt>
          <cx:pt idx="527">0.0049268817864633104</cx:pt>
          <cx:pt idx="528">0.013944473708268399</cx:pt>
          <cx:pt idx="529">0.014103801662211099</cx:pt>
          <cx:pt idx="530">0.00332560464532151</cx:pt>
          <cx:pt idx="531">0.0020167444629144902</cx:pt>
          <cx:pt idx="532">9.5443998737426597e-05</cx:pt>
          <cx:pt idx="533">-2.2055496351794699e-05</cx:pt>
          <cx:pt idx="534">-0.0037877286247458299</cx:pt>
          <cx:pt idx="535">0.0026932549199421502</cx:pt>
          <cx:pt idx="536">0.00285784376130674</cx:pt>
          <cx:pt idx="537">-0.0035917469817057001</cx:pt>
          <cx:pt idx="538">-0.00903943482224971</cx:pt>
          <cx:pt idx="539">-0.030038473206153399</cx:pt>
          <cx:pt idx="540">-0.0319766335320791</cx:pt>
          <cx:pt idx="541">-0.0102158827325132</cx:pt>
          <cx:pt idx="542">-0.044087693577043799</cx:pt>
          <cx:pt idx="543">-0.045411644127624197</cx:pt>
          <cx:pt idx="544">0.019551074778956401</cx:pt>
          <cx:pt idx="545">0.076047098075365901</cx:pt>
          <cx:pt idx="546">0.038890992081095303</cx:pt>
          <cx:pt idx="547">-0.0137828680503072</cx:pt>
          <cx:pt idx="548">-0.054464076216283998</cx:pt>
          <cx:pt idx="549">-0.032998721298983298</cx:pt>
          <cx:pt idx="550">0.052171708647957601</cx:pt>
          <cx:pt idx="551">0.0127573835506308</cx:pt>
          <cx:pt idx="552">-0.015409419477146399</cx:pt>
          <cx:pt idx="553">0.022608885662379698</cx:pt>
          <cx:pt idx="554">0.0207510515594738</cx:pt>
          <cx:pt idx="555">-0.0075470755968254999</cx:pt>
          <cx:pt idx="556">-0.0028704932308744702</cx:pt>
          <cx:pt idx="557">0.0083577685377544605</cx:pt>
          <cx:pt idx="558">0.0032528987221057399</cx:pt>
          <cx:pt idx="559">0.00077513498716716802</cx:pt>
          <cx:pt idx="560">-0.00057538127130039103</cx:pt>
          <cx:pt idx="561">0.00048320188772745399</cx:pt>
          <cx:pt idx="562">-0.0028103159386189398</cx:pt>
          <cx:pt idx="563">0.0027099302831787501</cx:pt>
          <cx:pt idx="564">-0.0039257107990307502</cx:pt>
          <cx:pt idx="565">-0.0180827464497532</cx:pt>
          <cx:pt idx="566">-0.021582752660274099</cx:pt>
          <cx:pt idx="567">-0.040961665604490799</cx:pt>
          <cx:pt idx="568">-0.043145313536073003</cx:pt>
          <cx:pt idx="569">-0.0104511237265301</cx:pt>
          <cx:pt idx="570">-0.048253630587634003</cx:pt>
          <cx:pt idx="571">-0.0027829626708454299</cx:pt>
          <cx:pt idx="572">0.074260003168027597</cx:pt>
          <cx:pt idx="573">0.057055905982975601</cx:pt>
          <cx:pt idx="574">0.0340412198327011</cx:pt>
          <cx:pt idx="575">-0.016817105633710298</cx:pt>
          <cx:pt idx="576">-0.0198497904996741</cx:pt>
          <cx:pt idx="577">-0.044785633559844197</cx:pt>
          <cx:pt idx="578">0.0267366748036953</cx:pt>
          <cx:pt idx="579">-0.0151489382614591</cx:pt>
          <cx:pt idx="580">-0.0093184432491145198</cx:pt>
          <cx:pt idx="581">0.0012223460478958</cx:pt>
          <cx:pt idx="582">0.0111360951957054</cx:pt>
          <cx:pt idx="583">-0.0076289474185521804</cx:pt>
          <cx:pt idx="584">-0.00059078660785868802</cx:pt>
          <cx:pt idx="585">0.0032042233755733502</cx:pt>
          <cx:pt idx="586">0.000796259338418269</cx:pt>
          <cx:pt idx="587">0.00074525984486260302</cx:pt>
          <cx:pt idx="588">0.00036516866340907298</cx:pt>
          <cx:pt idx="589">0.000264157253290751</cx:pt>
          <cx:pt idx="590">0.00125362044060728</cx:pt>
          <cx:pt idx="591">0.00229808887141511</cx:pt>
          <cx:pt idx="592">0.00053542794958021404</cx:pt>
          <cx:pt idx="593">-0.020714970322774098</cx:pt>
          <cx:pt idx="594">-0.033822670312464498</cx:pt>
          <cx:pt idx="595">-0.041203278986122797</cx:pt>
          <cx:pt idx="596">-0.056431429428194603</cx:pt>
          <cx:pt idx="597">-0.020366841328059999</cx:pt>
          <cx:pt idx="598">-0.0062707737021594203</cx:pt>
          <cx:pt idx="599">0.000840120551487731</cx:pt>
          <cx:pt idx="600">0.0244754662858436</cx:pt>
          <cx:pt idx="601">-0.0234688495109595</cx:pt>
          <cx:pt idx="602">0.0104725913060674</cx:pt>
          <cx:pt idx="603">0.0099668664983547893</cx:pt>
          <cx:pt idx="604">0.0173393846152444</cx:pt>
          <cx:pt idx="605">-0.0565252675418201</cx:pt>
          <cx:pt idx="606">-0.0198724424007336</cx:pt>
          <cx:pt idx="607">-0.036279376204809297</cx:pt>
          <cx:pt idx="608">-0.046108612650566802</cx:pt>
          <cx:pt idx="609">-0.051893351784815099</cx:pt>
          <cx:pt idx="610">-0.023790246013881199</cx:pt>
          <cx:pt idx="611">-0.0032340765375898002</cx:pt>
          <cx:pt idx="612">0.000336056373000592</cx:pt>
          <cx:pt idx="613">0.00041508089887768698</cx:pt>
          <cx:pt idx="614">0.0015030144901902701</cx:pt>
          <cx:pt idx="615">0.00088572489204119097</cx:pt>
          <cx:pt idx="616">0.00019756762365593901</cx:pt>
          <cx:pt idx="617">-0.00015961208277560601</cx:pt>
          <cx:pt idx="618">0.00054901256701514597</cx:pt>
          <cx:pt idx="619">0.0059125708811872697</cx:pt>
          <cx:pt idx="620">0.015267044705621799</cx:pt>
          <cx:pt idx="621">0.0064794787796807604</cx:pt>
          <cx:pt idx="622">0.0069734859205074001</cx:pt>
          <cx:pt idx="623">0.0060355271434991498</cx:pt>
          <cx:pt idx="624">-0.013118647598867</cx:pt>
          <cx:pt idx="625">0.013485217105078001</cx:pt>
          <cx:pt idx="626">0.021462700152398199</cx:pt>
          <cx:pt idx="627">0.033865984536104898</cx:pt>
          <cx:pt idx="628">0.031903942248862699</cx:pt>
          <cx:pt idx="629">0.0052636377855059101</cx:pt>
          <cx:pt idx="630">0.0209007669566235</cx:pt>
          <cx:pt idx="631">0.0400788426122771</cx:pt>
          <cx:pt idx="632">-0.0122271285357821</cx:pt>
          <cx:pt idx="633">-0.070829632903881307</cx:pt>
          <cx:pt idx="634">-0.00568560264609179</cx:pt>
          <cx:pt idx="635">-0.019308470916953299</cx:pt>
          <cx:pt idx="636">-0.033742889809962297</cx:pt>
          <cx:pt idx="637">-0.050273168843026503</cx:pt>
          <cx:pt idx="638">-0.015881375919592801</cx:pt>
          <cx:pt idx="639">0.00052707304853428496</cx:pt>
          <cx:pt idx="640">7.8518147023802701e-05</cx:pt>
          <cx:pt idx="641">0.00073779577922286003</cx:pt>
          <cx:pt idx="642">0.00062797028731945603</cx:pt>
          <cx:pt idx="643">0.00038261570525421602</cx:pt>
          <cx:pt idx="644">0.00021655792115441599</cx:pt>
          <cx:pt idx="645">0.00075976135288024105</cx:pt>
          <cx:pt idx="646">0.00023411096830183199</cx:pt>
          <cx:pt idx="647">0.0033965145896498799</cx:pt>
          <cx:pt idx="648">0.0098415089546413492</cx:pt>
          <cx:pt idx="649">0.0090927118267038008</cx:pt>
          <cx:pt idx="650">0.00789227726405182</cx:pt>
          <cx:pt idx="651">0.026030431325785901</cx:pt>
          <cx:pt idx="652">0.020207719982669299</cx:pt>
          <cx:pt idx="653">0.041976286455659997</cx:pt>
          <cx:pt idx="654">0.044601639765881898</cx:pt>
          <cx:pt idx="655">0.0765823289928933</cx:pt>
          <cx:pt idx="656">0.063965548954258197</cx:pt>
          <cx:pt idx="657">0.0089223765390704195</cx:pt>
          <cx:pt idx="658">-0.0017334540245818101</cx:pt>
          <cx:pt idx="659">0.018983890806425999</cx:pt>
          <cx:pt idx="660">-0.011855110850313899</cx:pt>
          <cx:pt idx="661">-0.024361888132092901</cx:pt>
          <cx:pt idx="662">-0.0130439502040297</cx:pt>
          <cx:pt idx="663">-0.035601902501916402</cx:pt>
          <cx:pt idx="664">-0.035684236280738198</cx:pt>
          <cx:pt idx="665">-0.029462249053245501</cx:pt>
          <cx:pt idx="666">-0.010319530442534501</cx:pt>
          <cx:pt idx="667">-0.00084850915183074904</cx:pt>
          <cx:pt idx="668">-0.00030652426129933901</cx:pt>
          <cx:pt idx="669">0.00047934605151154998</cx:pt>
          <cx:pt idx="670">0.00075758271145194198</cx:pt>
          <cx:pt idx="671">0.000177541536007691</cx:pt>
          <cx:pt idx="672">-0.00044961501999410798</cx:pt>
          <cx:pt idx="673">-0.00066206976328654599</cx:pt>
          <cx:pt idx="674">0.00055561694857852496</cx:pt>
          <cx:pt idx="675">0.0010208110388393501</cx:pt>
          <cx:pt idx="676">0.0062962725358728299</cx:pt>
          <cx:pt idx="677">0.0069890712987022699</cx:pt>
          <cx:pt idx="678">0.0045845477240234597</cx:pt>
          <cx:pt idx="679">0.0120958179102739</cx:pt>
          <cx:pt idx="680">0.0219082114129509</cx:pt>
          <cx:pt idx="681">0.044656386765368102</cx:pt>
          <cx:pt idx="682">0.021959252839873201</cx:pt>
          <cx:pt idx="683">0.042487722555090299</cx:pt>
          <cx:pt idx="684">0.019198665807165099</cx:pt>
          <cx:pt idx="685">0.022720781615509701</cx:pt>
          <cx:pt idx="686">0.018800045428898599</cx:pt>
          <cx:pt idx="687">-0.021054300647996599</cx:pt>
          <cx:pt idx="688">-0.032577851947234698</cx:pt>
          <cx:pt idx="689">0.00506489801908757</cx:pt>
          <cx:pt idx="690">-0.0191620162073033</cx:pt>
          <cx:pt idx="691">-0.015921204328247601</cx:pt>
          <cx:pt idx="692">-0.026761744285332199</cx:pt>
          <cx:pt idx="693">-0.0061844620950480501</cx:pt>
          <cx:pt idx="694">-0.00035967108726947701</cx:pt>
          <cx:pt idx="695">-0.0019315807785115499</cx:pt>
          <cx:pt idx="696">-0.00023912478290055901</cx:pt>
          <cx:pt idx="697">0.00173626215043915</cx:pt>
          <cx:pt idx="698">-0.00014007206993556099</cx:pt>
          <cx:pt idx="699">0.00022203024562718299</cx:pt>
          <cx:pt idx="700">0.000190126969670482</cx:pt>
          <cx:pt idx="701">-0.00011563231601743</cx:pt>
          <cx:pt idx="702">-0.000137622343981802</cx:pt>
          <cx:pt idx="703">-0.00030379294886324898</cx:pt>
          <cx:pt idx="704">0.0025351479423804698</cx:pt>
          <cx:pt idx="705">0.0028539265001808699</cx:pt>
          <cx:pt idx="706">0.005185527600996</cx:pt>
          <cx:pt idx="707">0.0048374548285746704</cx:pt>
          <cx:pt idx="708">0.00029975611338040601</cx:pt>
          <cx:pt idx="709">0.00225461419044102</cx:pt>
          <cx:pt idx="710">-0.0057104933468111897</cx:pt>
          <cx:pt idx="711">-0.00191515276285746</cx:pt>
          <cx:pt idx="712">-0.00450411514783851</cx:pt>
          <cx:pt idx="713">-0.0185969342756491</cx:pt>
          <cx:pt idx="714">-0.027900002963212399</cx:pt>
          <cx:pt idx="715">-0.030049125591824301</cx:pt>
          <cx:pt idx="716">-0.020207473644119799</cx:pt>
          <cx:pt idx="717">-0.010347102512416899</cx:pt>
          <cx:pt idx="718">-0.0059034538898652704</cx:pt>
          <cx:pt idx="719">-0.0024969776527609898</cx:pt>
          <cx:pt idx="720">-0.0031837491581278802</cx:pt>
          <cx:pt idx="721">-0.00055704168194894098</cx:pt>
          <cx:pt idx="722">-0.00024253345413580599</cx:pt>
          <cx:pt idx="723">0.00026450481447643003</cx:pt>
          <cx:pt idx="724">0.000154257099351803</cx:pt>
          <cx:pt idx="725">-0.000186348976746189</cx:pt>
          <cx:pt idx="726">0.00052238807044734396</cx:pt>
          <cx:pt idx="727">-0.00024677005446837599</cx:pt>
          <cx:pt idx="728">-0.00056909810778333204</cx:pt>
          <cx:pt idx="729">-0.00020097908642739299</cx:pt>
          <cx:pt idx="730">0.00061143482639694198</cx:pt>
          <cx:pt idx="731">1.56349174064353e-05</cx:pt>
          <cx:pt idx="732">-0.00028645951617447602</cx:pt>
          <cx:pt idx="733">0.00065123622261131797</cx:pt>
          <cx:pt idx="734">-0.000450715539697441</cx:pt>
          <cx:pt idx="735">5.9608722136326901e-05</cx:pt>
          <cx:pt idx="736">-0.00039285946701541702</cx:pt>
          <cx:pt idx="737">-0.0066814278936513398</cx:pt>
          <cx:pt idx="738">-0.0022971597899453799</cx:pt>
          <cx:pt idx="739">0.0037580116264099299</cx:pt>
          <cx:pt idx="740">-0.00441776075556982</cx:pt>
          <cx:pt idx="741">-0.0034943512535958701</cx:pt>
          <cx:pt idx="742">-0.0085432836466771203</cx:pt>
          <cx:pt idx="743">-0.0052849887359501403</cx:pt>
          <cx:pt idx="744">-0.0023355340326423699</cx:pt>
          <cx:pt idx="745">0.00078103099127497502</cx:pt>
          <cx:pt idx="746">-0.0020319371783375098</cx:pt>
          <cx:pt idx="747">-0.00072970816026947502</cx:pt>
          <cx:pt idx="748">-0.00072015514021657597</cx:pt>
          <cx:pt idx="749">-0.000129134443409417</cx:pt>
          <cx:pt idx="750">-0.00063103182561116905</cx:pt>
          <cx:pt idx="751">-0.00025075624315456699</cx:pt>
          <cx:pt idx="752">9.7696666061502998e-05</cx:pt>
          <cx:pt idx="753">-0.00020633065076168099</cx:pt>
          <cx:pt idx="754">0.00102080449590953</cx:pt>
          <cx:pt idx="755">-0.00018734520914031699</cx:pt>
          <cx:pt idx="756">-0.00055400026250595797</cx:pt>
          <cx:pt idx="757">0.00021038384676165501</cx:pt>
          <cx:pt idx="758">0.000238243020504408</cx:pt>
          <cx:pt idx="759">0.00065986051538536195</cx:pt>
          <cx:pt idx="760">-9.6872795804198205e-05</cx:pt>
          <cx:pt idx="761">0.00054458152281530801</cx:pt>
          <cx:pt idx="762">0.000807217882051528</cx:pt>
          <cx:pt idx="763">0.00087531577580467299</cx:pt>
          <cx:pt idx="764">4.8719958875387598e-05</cx:pt>
          <cx:pt idx="765">-0.000114894437741762</cx:pt>
          <cx:pt idx="766">0.00021229046183850799</cx:pt>
          <cx:pt idx="767">0.000182765990801688</cx:pt>
          <cx:pt idx="768">-0.00066286563382234097</cx:pt>
          <cx:pt idx="769">-7.2380137885207796e-07</cx:pt>
          <cx:pt idx="770">0.00068317356412277803</cx:pt>
          <cx:pt idx="771">0.000264279358836828</cx:pt>
          <cx:pt idx="772">0.00045371840702401398</cx:pt>
          <cx:pt idx="773">-0.00058333497222895904</cx:pt>
          <cx:pt idx="774">-0.0012438967997498501</cx:pt>
          <cx:pt idx="775">0.00019211140656844299</cx:pt>
          <cx:pt idx="776">-0.00032871398868767303</cx:pt>
          <cx:pt idx="777">0.000330335678405658</cx:pt>
          <cx:pt idx="778">6.4966595282673796e-08</cx:pt>
          <cx:pt idx="779">-0.00020469806693767701</cx:pt>
          <cx:pt idx="780">0.00036474070448853902</cx:pt>
          <cx:pt idx="781">-0.00046169166112398099</cx:pt>
          <cx:pt idx="782">-1.85076798264996e-05</cx:pt>
          <cx:pt idx="783">0.00013277271080915201</cx:pt>
          <cx:pt idx="784">0.00097689970238708755</cx:pt>
          <cx:pt idx="785">0.00152402603589374</cx:pt>
          <cx:pt idx="786">-0.0010190597872621625</cx:pt>
          <cx:pt idx="787">-0.0015391610752001426</cx:pt>
          <cx:pt idx="788">-0.0090640122859465752</cx:pt>
          <cx:pt idx="789">0.00035484709509088502</cx:pt>
          <cx:pt idx="790">0.0085653466296562245</cx:pt>
          <cx:pt idx="791">0.0084137787695536745</cx:pt>
          <cx:pt idx="792">0.0092573217719434508</cx:pt>
          <cx:pt idx="793">0.0088448105604525505</cx:pt>
          <cx:pt idx="794">0.0059288650059300249</cx:pt>
          <cx:pt idx="795">0.015115374554643025</cx:pt>
          <cx:pt idx="796">0.0085994279832590503</cx:pt>
          <cx:pt idx="797">0.0054618066953630749</cx:pt>
          <cx:pt idx="798">0.0023887154816084623</cx:pt>
          <cx:pt idx="799">-0.0032557686424936</cx:pt>
          <cx:pt idx="800">-0.013372484541362225</cx:pt>
          <cx:pt idx="801">-0.013115920150284125</cx:pt>
          <cx:pt idx="802">-0.0091161810772966752</cx:pt>
          <cx:pt idx="803">-0.0088715115663356506</cx:pt>
          <cx:pt idx="804">-0.0081852916380670757</cx:pt>
          <cx:pt idx="805">-0.0056335485860156253</cx:pt>
          <cx:pt idx="806">-0.0011213266770606974</cx:pt>
          <cx:pt idx="807">-9.23086313216505e-05</cx:pt>
          <cx:pt idx="808">0.00014829214008074251</cx:pt>
          <cx:pt idx="809">-0.00019863163101267525</cx:pt>
          <cx:pt idx="810">-9.7447536022942494e-06</cx:pt>
          <cx:pt idx="811">0.0002633226829110725</cx:pt>
          <cx:pt idx="812">0.00083005950787407501</cx:pt>
          <cx:pt idx="813">0.0028921045349116002</cx:pt>
          <cx:pt idx="814">-0.0015689618781326025</cx:pt>
          <cx:pt idx="815">-0.0077508614342997996</cx:pt>
          <cx:pt idx="816">-0.0040663992554899001</cx:pt>
          <cx:pt idx="817">0.000721401846024675</cx:pt>
          <cx:pt idx="818">0.004165002272532475</cx:pt>
          <cx:pt idx="819">-0.0055968131224912749</cx:pt>
          <cx:pt idx="820">-0.027396887797902749</cx:pt>
          <cx:pt idx="821">-0.024733726756796651</cx:pt>
          <cx:pt idx="822">-0.0069765745724824496</cx:pt>
          <cx:pt idx="823">0.017413938231937001</cx:pt>
          <cx:pt idx="824">0.01296702980446025</cx:pt>
          <cx:pt idx="825">0.00014316261641327875</cx:pt>
          <cx:pt idx="826">0.004333333568840375</cx:pt>
          <cx:pt idx="827">-0.0042752098625034249</cx:pt>
          <cx:pt idx="828">-0.015240152590864925</cx:pt>
          <cx:pt idx="829">-0.012382893500962749</cx:pt>
          <cx:pt idx="830">-0.012065162473606126</cx:pt>
          <cx:pt idx="831">-0.0075096592091199246</cx:pt>
          <cx:pt idx="832">-0.0085618719229773495</cx:pt>
          <cx:pt idx="833">-0.006421357988634825</cx:pt>
          <cx:pt idx="834">-0.0017403359446299851</cx:pt>
          <cx:pt idx="835">-7.1198919621234e-05</cx:pt>
          <cx:pt idx="836">6.2183098654493006e-05</cx:pt>
          <cx:pt idx="837">0.00017816654524524774</cx:pt>
          <cx:pt idx="838">-0.0001365414053472835</cx:pt>
          <cx:pt idx="839">2.6855619212303498e-05</cx:pt>
          <cx:pt idx="840">0.00051212945792951001</cx:pt>
          <cx:pt idx="841">0.002828093870584475</cx:pt>
          <cx:pt idx="842">-0.0055924101495030496</cx:pt>
          <cx:pt idx="843">-0.01193131483228645</cx:pt>
          <cx:pt idx="844">-0.0081432549541827996</cx:pt>
          <cx:pt idx="845">-0.012744620646412025</cx:pt>
          <cx:pt idx="846">-0.024470913304453074</cx:pt>
          <cx:pt idx="847">-0.036018834045536997</cx:pt>
          <cx:pt idx="848">-0.043465116167923</cx:pt>
          <cx:pt idx="849">-0.03149415933072975</cx:pt>
          <cx:pt idx="850">-0.0021195565868173376</cx:pt>
          <cx:pt idx="851">0.017168515651641375</cx:pt>
          <cx:pt idx="852">0.015319893753416075</cx:pt>
          <cx:pt idx="853">0.0021208614666510099</cx:pt>
          <cx:pt idx="854">-0.0059760676013958748</cx:pt>
          <cx:pt idx="855">-0.015584766539760649</cx:pt>
          <cx:pt idx="856">-0.019864020540497601</cx:pt>
          <cx:pt idx="857">-0.017294642464748523</cx:pt>
          <cx:pt idx="858">-0.011882151798261525</cx:pt>
          <cx:pt idx="859">-0.0066768629362678501</cx:pt>
          <cx:pt idx="860">-0.00624295764661335</cx:pt>
          <cx:pt idx="861">-0.0052878473679723748</cx:pt>
          <cx:pt idx="862">-0.0012775840387320376</cx:pt>
          <cx:pt idx="863">-7.2915439357310003e-05</cx:pt>
          <cx:pt idx="864">-0.000271957160661725</cx:pt>
          <cx:pt idx="865">2.421154712102965e-05</cx:pt>
          <cx:pt idx="866">8.132128909532975e-05</cx:pt>
          <cx:pt idx="867">0.00017255558880875549</cx:pt>
          <cx:pt idx="868">0.00081972101583982753</cx:pt>
          <cx:pt idx="869">-0.00054494687680569753</cx:pt>
          <cx:pt idx="870">-0.0088715395593472</cx:pt>
          <cx:pt idx="871">-0.01544813541638365</cx:pt>
          <cx:pt idx="872">-0.016507849010852126</cx:pt>
          <cx:pt idx="873">-0.026631881664355001</cx:pt>
          <cx:pt idx="874">-0.02921914285172475</cx:pt>
          <cx:pt idx="875">-0.020504674467848576</cx:pt>
          <cx:pt idx="876">-0.017853563745340226</cx:pt>
          <cx:pt idx="877">-0.0070929278834036</cx:pt>
          <cx:pt idx="878">0.019308648342855023</cx:pt>
          <cx:pt idx="879">0.033802161654595</cx:pt>
          <cx:pt idx="880">0.0097176404766458491</cx:pt>
          <cx:pt idx="881">0.0040461275824916001</cx:pt>
          <cx:pt idx="882">-0.0091371644950173758</cx:pt>
          <cx:pt idx="883">-0.019233741069906451</cx:pt>
          <cx:pt idx="884">0.00097689970238708755</cx:pt>
          <cx:pt idx="885">0.00152402603589374</cx:pt>
          <cx:pt idx="886">-0.0010190597872621625</cx:pt>
          <cx:pt idx="887">-0.0015391610752001426</cx:pt>
          <cx:pt idx="888">-0.0090640122859465752</cx:pt>
          <cx:pt idx="889">0.00035484709509088502</cx:pt>
          <cx:pt idx="890">0.0085653466296562245</cx:pt>
          <cx:pt idx="891">0.0084137787695536745</cx:pt>
          <cx:pt idx="892">0.0092573217719434508</cx:pt>
          <cx:pt idx="893">0.0088448105604525505</cx:pt>
          <cx:pt idx="894">0.0059288650059300249</cx:pt>
          <cx:pt idx="895">0.015115374554643025</cx:pt>
          <cx:pt idx="896">0.0085994279832590503</cx:pt>
          <cx:pt idx="897">0.0054618066953630749</cx:pt>
          <cx:pt idx="898">0.0023887154816084623</cx:pt>
          <cx:pt idx="899">-0.0032557686424936</cx:pt>
          <cx:pt idx="900">-0.013372484541362225</cx:pt>
          <cx:pt idx="901">-0.013115920150284125</cx:pt>
          <cx:pt idx="902">-0.0091161810772966752</cx:pt>
          <cx:pt idx="903">-0.0088715115663356506</cx:pt>
          <cx:pt idx="904">-0.0081852916380670757</cx:pt>
          <cx:pt idx="905">-0.0056335485860156253</cx:pt>
          <cx:pt idx="906">-0.0011213266770606974</cx:pt>
          <cx:pt idx="907">-9.23086313216505e-05</cx:pt>
          <cx:pt idx="908">0.00014829214008074251</cx:pt>
          <cx:pt idx="909">-0.00019863163101267525</cx:pt>
          <cx:pt idx="910">-9.7447536022942494e-06</cx:pt>
          <cx:pt idx="911">0.0002633226829110725</cx:pt>
          <cx:pt idx="912">0.00083005950787407501</cx:pt>
          <cx:pt idx="913">0.0028921045349116002</cx:pt>
          <cx:pt idx="914">-0.0015689618781326025</cx:pt>
          <cx:pt idx="915">-0.0077508614342997996</cx:pt>
          <cx:pt idx="916">-0.0040663992554899001</cx:pt>
          <cx:pt idx="917">0.000721401846024675</cx:pt>
          <cx:pt idx="918">0.004165002272532475</cx:pt>
          <cx:pt idx="919">-0.0055968131224912749</cx:pt>
          <cx:pt idx="920">-0.027396887797902749</cx:pt>
          <cx:pt idx="921">-0.024733726756796651</cx:pt>
          <cx:pt idx="922">-0.0069765745724824496</cx:pt>
          <cx:pt idx="923">0.017413938231937001</cx:pt>
          <cx:pt idx="924">0.01296702980446025</cx:pt>
          <cx:pt idx="925">0.00014316261641327875</cx:pt>
          <cx:pt idx="926">0.004333333568840375</cx:pt>
          <cx:pt idx="927">-0.0042752098625034249</cx:pt>
          <cx:pt idx="928">-0.015240152590864925</cx:pt>
          <cx:pt idx="929">-0.012382893500962749</cx:pt>
          <cx:pt idx="930">-0.012065162473606126</cx:pt>
          <cx:pt idx="931">-0.0075096592091199246</cx:pt>
          <cx:pt idx="932">-0.0085618719229773495</cx:pt>
          <cx:pt idx="933">-0.006421357988634825</cx:pt>
          <cx:pt idx="934">-0.0017403359446299851</cx:pt>
          <cx:pt idx="935">-7.1198919621234e-05</cx:pt>
          <cx:pt idx="936">6.2183098654493006e-05</cx:pt>
          <cx:pt idx="937">0.00017816654524524774</cx:pt>
          <cx:pt idx="938">-0.0001365414053472835</cx:pt>
          <cx:pt idx="939">2.6855619212303498e-05</cx:pt>
          <cx:pt idx="940">0.00051212945792951001</cx:pt>
          <cx:pt idx="941">0.002828093870584475</cx:pt>
          <cx:pt idx="942">-0.0055924101495030496</cx:pt>
          <cx:pt idx="943">-0.01193131483228645</cx:pt>
          <cx:pt idx="944">-0.0081432549541827996</cx:pt>
          <cx:pt idx="945">-0.012744620646412025</cx:pt>
          <cx:pt idx="946">-0.024470913304453074</cx:pt>
          <cx:pt idx="947">-0.036018834045536997</cx:pt>
          <cx:pt idx="948">-0.043465116167923</cx:pt>
          <cx:pt idx="949">-0.03149415933072975</cx:pt>
          <cx:pt idx="950">-0.0021195565868173376</cx:pt>
          <cx:pt idx="951">0.017168515651641375</cx:pt>
          <cx:pt idx="952">0.015319893753416075</cx:pt>
          <cx:pt idx="953">0.0021208614666510099</cx:pt>
          <cx:pt idx="954">-0.0059760676013958748</cx:pt>
          <cx:pt idx="955">-0.015584766539760649</cx:pt>
          <cx:pt idx="956">-0.019864020540497601</cx:pt>
          <cx:pt idx="957">-0.017294642464748523</cx:pt>
          <cx:pt idx="958">-0.011882151798261525</cx:pt>
          <cx:pt idx="959">-0.0066768629362678501</cx:pt>
          <cx:pt idx="960">-0.00624295764661335</cx:pt>
          <cx:pt idx="961">-0.0052878473679723748</cx:pt>
          <cx:pt idx="962">-0.0012775840387320376</cx:pt>
          <cx:pt idx="963">-7.2915439357310003e-05</cx:pt>
          <cx:pt idx="964">-0.000271957160661725</cx:pt>
          <cx:pt idx="965">2.421154712102965e-05</cx:pt>
          <cx:pt idx="966">8.132128909532975e-05</cx:pt>
          <cx:pt idx="967">0.00017255558880875549</cx:pt>
          <cx:pt idx="968">0.00081972101583982753</cx:pt>
          <cx:pt idx="969">-0.00054494687680569753</cx:pt>
          <cx:pt idx="970">-0.0088715395593472</cx:pt>
          <cx:pt idx="971">-0.01544813541638365</cx:pt>
          <cx:pt idx="972">-0.016507849010852126</cx:pt>
          <cx:pt idx="973">-0.026631881664355001</cx:pt>
          <cx:pt idx="974">-0.02921914285172475</cx:pt>
          <cx:pt idx="975">-0.020504674467848576</cx:pt>
          <cx:pt idx="976">-0.017853563745340226</cx:pt>
          <cx:pt idx="977">-0.0070929278834036</cx:pt>
          <cx:pt idx="978">0.019308648342855023</cx:pt>
          <cx:pt idx="979">0.033802161654595</cx:pt>
          <cx:pt idx="980">0.0097176404766458491</cx:pt>
          <cx:pt idx="981">0.0040461275824916001</cx:pt>
          <cx:pt idx="982">-0.0091371644950173758</cx:pt>
          <cx:pt idx="983">-0.019233741069906451</cx:pt>
          <cx:pt idx="984">0.00097689970238708755</cx:pt>
          <cx:pt idx="985">0.00152402603589374</cx:pt>
          <cx:pt idx="986">-0.0010190597872621625</cx:pt>
          <cx:pt idx="987">-0.0015391610752001426</cx:pt>
          <cx:pt idx="988">-0.0090640122859465752</cx:pt>
          <cx:pt idx="989">0.00035484709509088502</cx:pt>
          <cx:pt idx="990">0.0085653466296562245</cx:pt>
          <cx:pt idx="991">0.0084137787695536745</cx:pt>
          <cx:pt idx="992">0.0092573217719434508</cx:pt>
          <cx:pt idx="993">0.0088448105604525505</cx:pt>
          <cx:pt idx="994">0.0059288650059300249</cx:pt>
          <cx:pt idx="995">0.015115374554643025</cx:pt>
          <cx:pt idx="996">0.0085994279832590503</cx:pt>
          <cx:pt idx="997">0.0054618066953630749</cx:pt>
          <cx:pt idx="998">0.0023887154816084623</cx:pt>
          <cx:pt idx="999">-0.0032557686424936</cx:pt>
          <cx:pt idx="1000">-0.013372484541362225</cx:pt>
          <cx:pt idx="1001">-0.013115920150284125</cx:pt>
          <cx:pt idx="1002">-0.0091161810772966752</cx:pt>
          <cx:pt idx="1003">-0.0088715115663356506</cx:pt>
          <cx:pt idx="1004">-0.0081852916380670757</cx:pt>
          <cx:pt idx="1005">-0.0056335485860156253</cx:pt>
          <cx:pt idx="1006">-0.0011213266770606974</cx:pt>
          <cx:pt idx="1007">-9.23086313216505e-05</cx:pt>
          <cx:pt idx="1008">0.00014829214008074251</cx:pt>
          <cx:pt idx="1009">-0.00019863163101267525</cx:pt>
          <cx:pt idx="1010">-9.7447536022942494e-06</cx:pt>
          <cx:pt idx="1011">0.0002633226829110725</cx:pt>
          <cx:pt idx="1012">0.00083005950787407501</cx:pt>
          <cx:pt idx="1013">0.0028921045349116002</cx:pt>
          <cx:pt idx="1014">-0.0015689618781326025</cx:pt>
          <cx:pt idx="1015">-0.0077508614342997996</cx:pt>
          <cx:pt idx="1016">-0.0040663992554899001</cx:pt>
          <cx:pt idx="1017">0.000721401846024675</cx:pt>
          <cx:pt idx="1018">0.004165002272532475</cx:pt>
          <cx:pt idx="1019">-0.0055968131224912749</cx:pt>
          <cx:pt idx="1020">-0.027396887797902749</cx:pt>
          <cx:pt idx="1021">-0.024733726756796651</cx:pt>
          <cx:pt idx="1022">-0.0069765745724824496</cx:pt>
          <cx:pt idx="1023">0.017413938231937001</cx:pt>
          <cx:pt idx="1024">0.01296702980446025</cx:pt>
          <cx:pt idx="1025">0.00014316261641327875</cx:pt>
          <cx:pt idx="1026">0.004333333568840375</cx:pt>
          <cx:pt idx="1027">-0.0042752098625034249</cx:pt>
          <cx:pt idx="1028">-0.015240152590864925</cx:pt>
          <cx:pt idx="1029">-0.012382893500962749</cx:pt>
          <cx:pt idx="1030">-0.012065162473606126</cx:pt>
          <cx:pt idx="1031">-0.0075096592091199246</cx:pt>
          <cx:pt idx="1032">-0.0085618719229773495</cx:pt>
          <cx:pt idx="1033">-0.006421357988634825</cx:pt>
          <cx:pt idx="1034">-0.0017403359446299851</cx:pt>
          <cx:pt idx="1035">-7.1198919621234e-05</cx:pt>
          <cx:pt idx="1036">6.2183098654493006e-05</cx:pt>
          <cx:pt idx="1037">0.00017816654524524774</cx:pt>
          <cx:pt idx="1038">-0.0001365414053472835</cx:pt>
          <cx:pt idx="1039">2.6855619212303498e-05</cx:pt>
          <cx:pt idx="1040">0.00051212945792951001</cx:pt>
          <cx:pt idx="1041">0.002828093870584475</cx:pt>
          <cx:pt idx="1042">-0.0055924101495030496</cx:pt>
          <cx:pt idx="1043">-0.01193131483228645</cx:pt>
          <cx:pt idx="1044">-0.0081432549541827996</cx:pt>
          <cx:pt idx="1045">-0.012744620646412025</cx:pt>
          <cx:pt idx="1046">-0.024470913304453074</cx:pt>
          <cx:pt idx="1047">-0.036018834045536997</cx:pt>
          <cx:pt idx="1048">-0.043465116167923</cx:pt>
          <cx:pt idx="1049">-0.03149415933072975</cx:pt>
          <cx:pt idx="1050">-0.0021195565868173376</cx:pt>
          <cx:pt idx="1051">0.017168515651641375</cx:pt>
          <cx:pt idx="1052">0.015319893753416075</cx:pt>
          <cx:pt idx="1053">0.0021208614666510099</cx:pt>
          <cx:pt idx="1054">-0.0059760676013958748</cx:pt>
          <cx:pt idx="1055">-0.015584766539760649</cx:pt>
          <cx:pt idx="1056">-0.019864020540497601</cx:pt>
          <cx:pt idx="1057">-0.017294642464748523</cx:pt>
          <cx:pt idx="1058">-0.011882151798261525</cx:pt>
          <cx:pt idx="1059">-0.0066768629362678501</cx:pt>
          <cx:pt idx="1060">-0.00624295764661335</cx:pt>
          <cx:pt idx="1061">-0.0052878473679723748</cx:pt>
          <cx:pt idx="1062">-0.0012775840387320376</cx:pt>
          <cx:pt idx="1063">-7.2915439357310003e-05</cx:pt>
          <cx:pt idx="1064">-0.000271957160661725</cx:pt>
          <cx:pt idx="1065">2.421154712102965e-05</cx:pt>
          <cx:pt idx="1066">8.132128909532975e-05</cx:pt>
          <cx:pt idx="1067">0.00017255558880875549</cx:pt>
          <cx:pt idx="1068">0.00081972101583982753</cx:pt>
          <cx:pt idx="1069">-0.00054494687680569753</cx:pt>
          <cx:pt idx="1070">-0.0088715395593472</cx:pt>
          <cx:pt idx="1071">-0.01544813541638365</cx:pt>
          <cx:pt idx="1072">-0.016507849010852126</cx:pt>
          <cx:pt idx="1073">-0.026631881664355001</cx:pt>
          <cx:pt idx="1074">-0.02921914285172475</cx:pt>
          <cx:pt idx="1075">-0.020504674467848576</cx:pt>
          <cx:pt idx="1076">-0.017853563745340226</cx:pt>
          <cx:pt idx="1077">-0.0070929278834036</cx:pt>
          <cx:pt idx="1078">0.019308648342855023</cx:pt>
          <cx:pt idx="1079">0.033802161654595</cx:pt>
          <cx:pt idx="1080">0.0097176404766458491</cx:pt>
          <cx:pt idx="1081">0.0040461275824916001</cx:pt>
          <cx:pt idx="1082">-0.0091371644950173758</cx:pt>
          <cx:pt idx="1083">-0.019233741069906451</cx:pt>
        </cx:lvl>
      </cx:numDim>
    </cx:data>
    <cx:data id="182">
      <cx:numDim type="val">
        <cx:f>Sheet2!$GA$1:$GA$1084</cx:f>
        <cx:lvl ptCount="1084" formatCode="0.00E+00">
          <cx:pt idx="0">9.3551423870028499e-05</cx:pt>
          <cx:pt idx="1">0.00036953713232477399</cx:pt>
          <cx:pt idx="2">0.00018787674184187199</cx:pt>
          <cx:pt idx="3">0.00042149948310645901</cx:pt>
          <cx:pt idx="4">2.1964230591108401e-05</cx:pt>
          <cx:pt idx="5">-1.01133271393098e-05</cx:pt>
          <cx:pt idx="6">-0.00025215748175467698</cx:pt>
          <cx:pt idx="7">0.000160409552270903</cx:pt>
          <cx:pt idx="8">0.00067496349142461801</cx:pt>
          <cx:pt idx="9">0.00065764953364275396</cx:pt>
          <cx:pt idx="10">-0.00091889173854307904</cx:pt>
          <cx:pt idx="11">0.00012923555890416601</cx:pt>
          <cx:pt idx="12">-0.000194461863215529</cx:pt>
          <cx:pt idx="13">-0.00095358004850522099</cx:pt>
          <cx:pt idx="14">-0.00049888819472607398</cx:pt>
          <cx:pt idx="15">-0.000120653697732371</cx:pt>
          <cx:pt idx="16">4.70356808545476e-05</cx:pt>
          <cx:pt idx="17">0.00010008838013693</cx:pt>
          <cx:pt idx="18">0.00021577904772415699</cx:pt>
          <cx:pt idx="19">0.00047594448956920398</cx:pt>
          <cx:pt idx="20">0.00074152020143970104</cx:pt>
          <cx:pt idx="21">-0.00067929768195328999</cx:pt>
          <cx:pt idx="22">0.00027026783314309502</cx:pt>
          <cx:pt idx="23">0.00022844460250817501</cx:pt>
          <cx:pt idx="24">0.00077080050479902103</cx:pt>
          <cx:pt idx="25">0.00068733963211021001</cx:pt>
          <cx:pt idx="26">0.00015496626978635299</cx:pt>
          <cx:pt idx="27">0.00013773351282676401</cx:pt>
          <cx:pt idx="28">0.00037492573909723802</cx:pt>
          <cx:pt idx="29">-6.0692027468055799e-05</cx:pt>
          <cx:pt idx="30">0.00034389336810443301</cx:pt>
          <cx:pt idx="31">-0.00049338000414471004</cx:pt>
          <cx:pt idx="32">-0.00016781555415549401</cx:pt>
          <cx:pt idx="33">-0.00089310201983441298</cx:pt>
          <cx:pt idx="34">0.00025028962368890499</cx:pt>
          <cx:pt idx="35">0.00028084989485459901</cx:pt>
          <cx:pt idx="36">-0.00096035426143765903</cx:pt>
          <cx:pt idx="37">-0.00149978140828932</cx:pt>
          <cx:pt idx="38">4.0022547841482503e-05</cx:pt>
          <cx:pt idx="39">0.00027572157003597799</cx:pt>
          <cx:pt idx="40">-0.00046399218909908701</cx:pt>
          <cx:pt idx="41">-0.00121150837811623</cx:pt>
          <cx:pt idx="42">0.00136218889458549</cx:pt>
          <cx:pt idx="43">0.00333181815267898</cx:pt>
          <cx:pt idx="44">8.2937291910127603e-05</cx:pt>
          <cx:pt idx="45">0.00016008895466771401</cx:pt>
          <cx:pt idx="46">0.00029364786568642702</cx:pt>
          <cx:pt idx="47">-0.000250274760013752</cx:pt>
          <cx:pt idx="48">8.0005837460746899e-05</cx:pt>
          <cx:pt idx="49">-0.000493358693707125</cx:pt>
          <cx:pt idx="50">0.00024526812702715299</cx:pt>
          <cx:pt idx="51">-0.00042422532021042499</cx:pt>
          <cx:pt idx="52">-0.000159611652960443</cx:pt>
          <cx:pt idx="53">0.00031452734716075099</cx:pt>
          <cx:pt idx="54">0.0010012945632862601</cx:pt>
          <cx:pt idx="55">-0.00012119766529940199</cx:pt>
          <cx:pt idx="56">-0.000221948926230148</cx:pt>
          <cx:pt idx="57">0.00032944186430028502</cx:pt>
          <cx:pt idx="58">-0.00067272431182196504</cx:pt>
          <cx:pt idx="59">0.00055982357496926402</cx:pt>
          <cx:pt idx="60">0.00016960961504293299</cx:pt>
          <cx:pt idx="61">0.000276217417437423</cx:pt>
          <cx:pt idx="62">-0.000274446515695547</cx:pt>
          <cx:pt idx="63">-0.00070870588999154998</cx:pt>
          <cx:pt idx="64">-0.00268284294879328</cx:pt>
          <cx:pt idx="65">-0.0037438307004927099</cx:pt>
          <cx:pt idx="66">-0.0022844691662482399</cx:pt>
          <cx:pt idx="67">-0.00340014428081125</cx:pt>
          <cx:pt idx="68">-0.0022402550212861898</cx:pt>
          <cx:pt idx="69">0.0087274930611825306</cx:pt>
          <cx:pt idx="70">0.0036935408704285399</cx:pt>
          <cx:pt idx="71">0.0120385065578526</cx:pt>
          <cx:pt idx="72">0.013192689074882901</cx:pt>
          <cx:pt idx="73">0.0049211646710219902</cx:pt>
          <cx:pt idx="74">-0.00172697871167392</cx:pt>
          <cx:pt idx="75">0.0032647001273483</cx:pt>
          <cx:pt idx="76">-0.0012215436360897901</cx:pt>
          <cx:pt idx="77">-0.0020485127816914101</cx:pt>
          <cx:pt idx="78">-0.00178039528551089</cx:pt>
          <cx:pt idx="79">-0.000623970653209339</cx:pt>
          <cx:pt idx="80">4.6677535613357202e-05</cx:pt>
          <cx:pt idx="81">0.00018851024918556199</cx:pt>
          <cx:pt idx="82">-0.000332048263120992</cx:pt>
          <cx:pt idx="83">0.00034041693429198402</cx:pt>
          <cx:pt idx="84">-0.00030237009291101498</cx:pt>
          <cx:pt idx="85">0.00074263452701980198</cx:pt>
          <cx:pt idx="86">0.00073000194407189399</cx:pt>
          <cx:pt idx="87">-0.000573323475877719</cx:pt>
          <cx:pt idx="88">-0.00103742024163997</cx:pt>
          <cx:pt idx="89">0.00170227562824447</cx:pt>
          <cx:pt idx="90">0.00032662460759993501</cx:pt>
          <cx:pt idx="91">0.00044064618764881402</cx:pt>
          <cx:pt idx="92">0.00181782681280561</cx:pt>
          <cx:pt idx="93">-0.0035865792195695599</cx:pt>
          <cx:pt idx="94">-0.00010909719793513201</cx:pt>
          <cx:pt idx="95">-0.00881331238062724</cx:pt>
          <cx:pt idx="96">-0.0020015914711908199</cx:pt>
          <cx:pt idx="97">-0.0100729655022056</cx:pt>
          <cx:pt idx="98">-0.013770170618688699</cx:pt>
          <cx:pt idx="99">0.0166269229630026</cx:pt>
          <cx:pt idx="100">0.0157618331753249</cx:pt>
          <cx:pt idx="101">0.00063480096882431096</cx:pt>
          <cx:pt idx="102">0.00566256025631642</cx:pt>
          <cx:pt idx="103">0.0027430099681588398</cx:pt>
          <cx:pt idx="104">0.00089748016493902097</cx:pt>
          <cx:pt idx="105">0.00312413107778834</cx:pt>
          <cx:pt idx="106">0.0098756815619408002</cx:pt>
          <cx:pt idx="107">0.010134729344358599</cx:pt>
          <cx:pt idx="108">1.82802148014427e-05</cx:pt>
          <cx:pt idx="109">-0.000317157176276527</cx:pt>
          <cx:pt idx="110">-0.00093533629086956795</cx:pt>
          <cx:pt idx="111">0.00051829561594795995</cx:pt>
          <cx:pt idx="112">0.000112802299208529</cx:pt>
          <cx:pt idx="113">-0.00080217083331860103</cx:pt>
          <cx:pt idx="114">0.0021519243454528902</cx:pt>
          <cx:pt idx="115">0.00076666023935505602</cx:pt>
          <cx:pt idx="116">0.00206675332364735</cx:pt>
          <cx:pt idx="117">0.0121938356148018</cx:pt>
          <cx:pt idx="118">0.013424915143901499</cx:pt>
          <cx:pt idx="119">0.017136818663055602</cx:pt>
          <cx:pt idx="120">0.023101896986975599</cx:pt>
          <cx:pt idx="121">0.022189106239416199</cx:pt>
          <cx:pt idx="122">0.046127950116362199</cx:pt>
          <cx:pt idx="123">0.039794450035627801</cx:pt>
          <cx:pt idx="124">0.0595622874648329</cx:pt>
          <cx:pt idx="125">0.055993845429824898</cx:pt>
          <cx:pt idx="126">0.061451147101828398</cx:pt>
          <cx:pt idx="127">0.082039754805594195</cx:pt>
          <cx:pt idx="128">0.081448022967677905</cx:pt>
          <cx:pt idx="129">0.027923359939730601</cx:pt>
          <cx:pt idx="130">-0.0102392548097891</cx:pt>
          <cx:pt idx="131">-0.0049237341743202699</cx:pt>
          <cx:pt idx="132">0.00063634204938689402</cx:pt>
          <cx:pt idx="133">-0.00082001292883938004</cx:pt>
          <cx:pt idx="134">-0.00074268757806495204</cx:pt>
          <cx:pt idx="135">-0.0023877338708863998</cx:pt>
          <cx:pt idx="136">0.00226541115754405</cx:pt>
          <cx:pt idx="137">0.0052944219753533603</cx:pt>
          <cx:pt idx="138">0.0020495732512108198</cx:pt>
          <cx:pt idx="139">-0.00043284114326457099</cx:pt>
          <cx:pt idx="140">-0.00036126113310030301</cx:pt>
          <cx:pt idx="141">-0.00035705436454189302</cx:pt>
          <cx:pt idx="142">0.00012772053825128</cx:pt>
          <cx:pt idx="143">0.0018412317918244301</cx:pt>
          <cx:pt idx="144">0.0059934116219570498</cx:pt>
          <cx:pt idx="145">0.022315003014871999</cx:pt>
          <cx:pt idx="146">0.025822353680896599</cx:pt>
          <cx:pt idx="147">0.021362961674508699</cx:pt>
          <cx:pt idx="148">0.0177776994064275</cx:pt>
          <cx:pt idx="149">0.011760310245437</cx:pt>
          <cx:pt idx="150">0.0071250820241503402</cx:pt>
          <cx:pt idx="151">0.029020649701504201</cx:pt>
          <cx:pt idx="152">0.050593683516393997</cx:pt>
          <cx:pt idx="153">0.0077722785230198198</cx:pt>
          <cx:pt idx="154">-0.0015432825208015299</cx:pt>
          <cx:pt idx="155">0.0078257557103043208</cx:pt>
          <cx:pt idx="156">0.00703406537095215</cx:pt>
          <cx:pt idx="157">0.010716386078560999</cx:pt>
          <cx:pt idx="158">-0.024903452274017399</cx:pt>
          <cx:pt idx="159">0.034803841060224397</cx:pt>
          <cx:pt idx="160">0.037705205794999599</cx:pt>
          <cx:pt idx="161">0.047120758836446397</cx:pt>
          <cx:pt idx="162">0.021932466791832601</cx:pt>
          <cx:pt idx="163">0.011261408354561801</cx:pt>
          <cx:pt idx="164">0.0053239493548299897</cx:pt>
          <cx:pt idx="165">0.014187212834801901</cx:pt>
          <cx:pt idx="166">0.0028039424406347902</cx:pt>
          <cx:pt idx="167">-0.00052183666794075297</cx:pt>
          <cx:pt idx="168">-0.00035207228125498099</cx:pt>
          <cx:pt idx="169">0.000146973391860585</cx:pt>
          <cx:pt idx="170">-0.0022777948561571101</cx:pt>
          <cx:pt idx="171">0.0012305531444996201</cx:pt>
          <cx:pt idx="172">0.0040437623415349603</cx:pt>
          <cx:pt idx="173">0.00495426654048629</cx:pt>
          <cx:pt idx="174">0.0135721894579216</cx:pt>
          <cx:pt idx="175">0.0085735564040857401</cx:pt>
          <cx:pt idx="176">0.015650819461740802</cx:pt>
          <cx:pt idx="177">0.0224174502329904</cx:pt>
          <cx:pt idx="178">0.0135210362471093</cx:pt>
          <cx:pt idx="179">0.0368613089132451</cx:pt>
          <cx:pt idx="180">0.033360833985882098</cx:pt>
          <cx:pt idx="181">0.012340918776057299</cx:pt>
          <cx:pt idx="182">-0.0017622088302613899</cx:pt>
          <cx:pt idx="183">-0.026349107579499102</cx:pt>
          <cx:pt idx="184">-0.015705666288162799</cx:pt>
          <cx:pt idx="185">0.0016219172648558799</cx:pt>
          <cx:pt idx="186">-0.014925094647854201</cx:pt>
          <cx:pt idx="187">0.0024645260551526401</cx:pt>
          <cx:pt idx="188">0.0193162250914082</cx:pt>
          <cx:pt idx="189">0.0097117919723075097</cx:pt>
          <cx:pt idx="190">0.0040580137444204099</cx:pt>
          <cx:pt idx="191">0.016015991006919202</cx:pt>
          <cx:pt idx="192">0.0151754267060367</cx:pt>
          <cx:pt idx="193">0.017089884266022499</cx:pt>
          <cx:pt idx="194">0.00056156736224458395</cx:pt>
          <cx:pt idx="195">-0.0023539524133388899</cx:pt>
          <cx:pt idx="196">0.00046973465244639999</cx:pt>
          <cx:pt idx="197">-0.00013423771945920599</cx:pt>
          <cx:pt idx="198">-0.0065909835382181297</cx:pt>
          <cx:pt idx="199">-0.001244648770621195</cx:pt>
          <cx:pt idx="200">0.00254352255045775</cx:pt>
          <cx:pt idx="201">-0.00089543353208973745</cx:pt>
          <cx:pt idx="202">-0.0038274935338911999</cx:pt>
          <cx:pt idx="203">-0.00469668510560155</cx:pt>
          <cx:pt idx="204">0.00052961690064204999</cx:pt>
          <cx:pt idx="205">-0.0027177660312648999</cx:pt>
          <cx:pt idx="206">0.00012711716297435449</cx:pt>
          <cx:pt idx="207">-0.0059860035427481252</cx:pt>
          <cx:pt idx="208">0.0055092493273047752</cx:pt>
          <cx:pt idx="209">0.0016092487637471024</cx:pt>
          <cx:pt idx="210">-0.0035505087353086</cx:pt>
          <cx:pt idx="211">0.005843386679573675</cx:pt>
          <cx:pt idx="212">-0.0030441432947933252</cx:pt>
          <cx:pt idx="213">-0.0069012667389092997</cx:pt>
          <cx:pt idx="214">-0.0041450675282657</cx:pt>
          <cx:pt idx="215">-0.00076500514215471749</cx:pt>
          <cx:pt idx="216">0.0029943475253177</cx:pt>
          <cx:pt idx="217">0.0073151733307076248</cx:pt>
          <cx:pt idx="218">0.0056885418420304498</cx:pt>
          <cx:pt idx="219">0.0050576328936470247</cx:pt>
          <cx:pt idx="220">0.0033479152102528749</cx:pt>
          <cx:pt idx="221">0.0034168441728171248</cx:pt>
          <cx:pt idx="222">0.00072030657878956498</cx:pt>
          <cx:pt idx="223">-0.00037888304338919751</cx:pt>
          <cx:pt idx="224">0.00012660951014848725</cx:pt>
          <cx:pt idx="225">-0.00030417875306872999</cx:pt>
          <cx:pt idx="226">-0.0014891855562256125</cx:pt>
          <cx:pt idx="227">0.00025930088608680252</cx:pt>
          <cx:pt idx="228">0.0045143036478037003</cx:pt>
          <cx:pt idx="229">-5.0297396263843248e-05</cx:pt>
          <cx:pt idx="230">0.00055686440862405995</cx:pt>
          <cx:pt idx="231">-0.0035042003639298501</cx:pt>
          <cx:pt idx="232">0.00021231362116957099</cx:pt>
          <cx:pt idx="233">-0.0039016546447674999</cx:pt>
          <cx:pt idx="234">0.0058506964817390001</cx:pt>
          <cx:pt idx="235">-0.0049601649706996001</cx:pt>
          <cx:pt idx="236">-0.0015009964363206475</cx:pt>
          <cx:pt idx="237">0.0053970931287910251</cx:pt>
          <cx:pt idx="238">-0.0055289266105342004</cx:pt>
          <cx:pt idx="239">-0.0044335308133328999</cx:pt>
          <cx:pt idx="240">-0.0059511072962704498</cx:pt>
          <cx:pt idx="241">-0.011725366659977025</cx:pt>
          <cx:pt idx="242">-0.0029797618177014248</cx:pt>
          <cx:pt idx="243">0.010125237031464675</cx:pt>
          <cx:pt idx="244">0.0077025674242097502</cx:pt>
          <cx:pt idx="245">0.0032999048854367749</cx:pt>
          <cx:pt idx="246">0.0064393125297886747</cx:pt>
          <cx:pt idx="247">0.0046205452053030248</cx:pt>
          <cx:pt idx="248">0.0021615169328204802</cx:pt>
          <cx:pt idx="249">0.0028697824766720499</cx:pt>
          <cx:pt idx="250">0.0027860181371113001</cx:pt>
          <cx:pt idx="251">0.0003507835002059175</cx:pt>
          <cx:pt idx="252">0.00013736774390600326</cx:pt>
          <cx:pt idx="253">-0.00032338726059828499</cx:pt>
          <cx:pt idx="254">-0.000313735403245875</cx:pt>
          <cx:pt idx="255">0.00224231087256219</cx:pt>
          <cx:pt idx="256">0.0042585591563414496</cx:pt>
          <cx:pt idx="257">-0.00077390006955357004</cx:pt>
          <cx:pt idx="258">-0.0017402791932076226</cx:pt>
          <cx:pt idx="259">0.0016344419321139675</cx:pt>
          <cx:pt idx="260">0.0060216396000508749</cx:pt>
          <cx:pt idx="261">0.0076382274103011247</cx:pt>
          <cx:pt idx="262">0.0094553277379813994</cx:pt>
          <cx:pt idx="263">0.01162515768953225</cx:pt>
          <cx:pt idx="264">-0.0027036589618489502</cx:pt>
          <cx:pt idx="265">-0.00023805719378653401</cx:pt>
          <cx:pt idx="266">-0.00258346143566405</cx:pt>
          <cx:pt idx="267">-0.0012618097205317775</cx:pt>
          <cx:pt idx="268">-0.0064577318080610751</cx:pt>
          <cx:pt idx="269">-0.011759070624608474</cx:pt>
          <cx:pt idx="270">-0.0087950926986996008</cx:pt>
          <cx:pt idx="271">0.0075087042497113746</cx:pt>
          <cx:pt idx="272">0.0092511930038200497</cx:pt>
          <cx:pt idx="273">0.0064613959020150746</cx:pt>
          <cx:pt idx="274">0.0061777268104074752</cx:pt>
          <cx:pt idx="275">0.0066611489738726253</cx:pt>
          <cx:pt idx="276">0.00041418272929786502</cx:pt>
          <cx:pt idx="277">0.0020735622747542976</cx:pt>
          <cx:pt idx="278">-0.00095689918882641749</cx:pt>
          <cx:pt idx="279">-0.0029038145272849499</cx:pt>
          <cx:pt idx="280">-8.9477193437114753e-05</cx:pt>
          <cx:pt idx="281">-0.000101399835946089</cx:pt>
          <cx:pt idx="282">-0.00057314180117046503</cx:pt>
          <cx:pt idx="283">0.001380323315896005</cx:pt>
          <cx:pt idx="284">0.0023709378573257374</cx:pt>
          <cx:pt idx="285">-0.0055566406078359247</cx:pt>
          <cx:pt idx="286">-0.0076989572192111251</cx:pt>
          <cx:pt idx="287">0.0059521553990460998</cx:pt>
          <cx:pt idx="288">0.007465634656589175</cx:pt>
          <cx:pt idx="289">0.0041647098056148751</cx:pt>
          <cx:pt idx="290">0.01306621756396875</cx:pt>
          <cx:pt idx="291">0.012264263186715725</cx:pt>
          <cx:pt idx="292">0.011089828399710774</cx:pt>
          <cx:pt idx="293">-0.0083741617184383745</cx:pt>
          <cx:pt idx="294">0.0091379684412337247</cx:pt>
          <cx:pt idx="295">-0.0091792047537507752</cx:pt>
          <cx:pt idx="296">-0.0047320408023241748</cx:pt>
          <cx:pt idx="297">0.00095107177288935999</cx:pt>
          <cx:pt idx="298">0.0080872784112398996</cx:pt>
          <cx:pt idx="299">0.031720529842405601</cx:pt>
          <cx:pt idx="300">0.031983620959530203</cx:pt>
          <cx:pt idx="301">-0.00085194569251113102</cx:pt>
          <cx:pt idx="302">-0.0085232928660002594</cx:pt>
          <cx:pt idx="303">-0.0065443818095228196</cx:pt>
          <cx:pt idx="304">-0.0422406643816573</cx:pt>
          <cx:pt idx="305">-0.022496493669223398</cx:pt>
          <cx:pt idx="306">-0.0059357385953277197</cx:pt>
          <cx:pt idx="307">-0.0020516259859410602</cx:pt>
          <cx:pt idx="308">8.9799227708691308e-06</cx:pt>
          <cx:pt idx="309">-0.00029490385683213899</cx:pt>
          <cx:pt idx="310">-0.0026430786285325698</cx:pt>
          <cx:pt idx="311">-0.0032499357767919999</cx:pt>
          <cx:pt idx="312">-0.0020380014526195701</cx:pt>
          <cx:pt idx="313">-0.036298232252744603</cx:pt>
          <cx:pt idx="314">-0.028435529166202001</cx:pt>
          <cx:pt idx="315">-0.0053967096998018297</cx:pt>
          <cx:pt idx="316">0.0157289818740124</cx:pt>
          <cx:pt idx="317">0.019200451458526599</cx:pt>
          <cx:pt idx="318">0.0225850265001604</cx:pt>
          <cx:pt idx="319">0.036981427949855698</cx:pt>
          <cx:pt idx="320">0.030376721129817</cx:pt>
          <cx:pt idx="321">-0.015480988359432599</cx:pt>
          <cx:pt idx="322">0.050956008570282103</cx:pt>
          <cx:pt idx="323">0.032816410640258802</cx:pt>
          <cx:pt idx="324">0.0276129733245459</cx:pt>
          <cx:pt idx="325">0.055754171803354798</cx:pt>
          <cx:pt idx="326">0.0606539034654709</cx:pt>
          <cx:pt idx="327">0.0306763982158984</cx:pt>
          <cx:pt idx="328">0.046544550353918503</cx:pt>
          <cx:pt idx="329">-0.027206571810252</cx:pt>
          <cx:pt idx="330">-0.0645386146456359</cx:pt>
          <cx:pt idx="331">-0.033929748259853898</cx:pt>
          <cx:pt idx="332">-0.0118440414508072</cx:pt>
          <cx:pt idx="333">0.010438588061958</cx:pt>
          <cx:pt idx="334">0.0038569519970438602</cx:pt>
          <cx:pt idx="335">8.7416020800762403e-05</cx:pt>
          <cx:pt idx="336">6.1301360695159004e-05</cx:pt>
          <cx:pt idx="337">-0.00104356105007495</cx:pt>
          <cx:pt idx="338">-0.00091977280372284198</cx:pt>
          <cx:pt idx="339">-0.0058435794308398896</cx:pt>
          <cx:pt idx="340">-0.0061721696318978603</cx:pt>
          <cx:pt idx="341">-0.0311057829622064</cx:pt>
          <cx:pt idx="342">-0.019303600009480001</cx:pt>
          <cx:pt idx="343">-0.013246878547890899</cx:pt>
          <cx:pt idx="344">-0.038542344916108098</cx:pt>
          <cx:pt idx="345">0.00167734068967899</cx:pt>
          <cx:pt idx="346">0.0050267317349214297</cx:pt>
          <cx:pt idx="347">0.029685250444047798</cx:pt>
          <cx:pt idx="348">0.016256370871538701</cx:pt>
          <cx:pt idx="349">0.049172809238321999</cx:pt>
          <cx:pt idx="350">0.108284750776795</cx:pt>
          <cx:pt idx="351">0.095729122277929402</cx:pt>
          <cx:pt idx="352">0.061331691688723898</cx:pt>
          <cx:pt idx="353">0.121567204857226</cx:pt>
          <cx:pt idx="354">0.027989151361449999</cx:pt>
          <cx:pt idx="355">0.0082081516549160002</cx:pt>
          <cx:pt idx="356">-0.042111572920933302</cx:pt>
          <cx:pt idx="357">-0.064828066738595702</cx:pt>
          <cx:pt idx="358">-0.056805150179370302</cx:pt>
          <cx:pt idx="359">-0.029405222908308298</cx:pt>
          <cx:pt idx="360">-0.022631673125327299</cx:pt>
          <cx:pt idx="361">-0.0075173842156200498</cx:pt>
          <cx:pt idx="362">-0.0042601477904889596</cx:pt>
          <cx:pt idx="363">-0.0017251878138447</cx:pt>
          <cx:pt idx="364">-0.00056921485832953902</cx:pt>
          <cx:pt idx="365">-0.00150633892444475</cx:pt>
          <cx:pt idx="366">-0.00132750531892945</cx:pt>
          <cx:pt idx="367">-0.00992544764741762</cx:pt>
          <cx:pt idx="368">-0.027595818281116201</cx:pt>
          <cx:pt idx="369">-0.0568806350372425</cx:pt>
          <cx:pt idx="370">-0.046209223471508902</cx:pt>
          <cx:pt idx="371">-0.022708581935713599</cx:pt>
          <cx:pt idx="372">-0.041356224900779802</cx:pt>
          <cx:pt idx="373">-0.063565944858605894</cx:pt>
          <cx:pt idx="374">-0.091397608235938496</cx:pt>
          <cx:pt idx="375">0.032874119681781201</cx:pt>
          <cx:pt idx="376">0.062431937708095998</cx:pt>
          <cx:pt idx="377">0.084012365512731599</cx:pt>
          <cx:pt idx="378">0.14970969435342801</cx:pt>
          <cx:pt idx="379">0.13242795561656201</cx:pt>
          <cx:pt idx="380">0.091278887735992603</cx:pt>
          <cx:pt idx="381">0.100821378741432</cx:pt>
          <cx:pt idx="382">0.0062906738999470796</cx:pt>
          <cx:pt idx="383">-0.019442945051028001</cx:pt>
          <cx:pt idx="384">-0.015740146817913699</cx:pt>
          <cx:pt idx="385">-0.069878480943778798</cx:pt>
          <cx:pt idx="386">-0.058314422996211202</cx:pt>
          <cx:pt idx="387">-0.0477234557263174</cx:pt>
          <cx:pt idx="388">-0.037809441082530697</cx:pt>
          <cx:pt idx="389">-0.0078772875979062403</cx:pt>
          <cx:pt idx="390">-0.0011304090752407201</cx:pt>
          <cx:pt idx="391">0.00072236318650590605</cx:pt>
          <cx:pt idx="392">0.00024153514233883299</cx:pt>
          <cx:pt idx="393">-0.0010823123335268201</cx:pt>
          <cx:pt idx="394">-0.0010055920464271499</cx:pt>
          <cx:pt idx="395">-0.0107202494020192</cx:pt>
          <cx:pt idx="396">-0.034753208522912402</cx:pt>
          <cx:pt idx="397">-0.068690592231911804</cx:pt>
          <cx:pt idx="398">-0.077634723574544498</cx:pt>
          <cx:pt idx="399">-0.073465915487535199</cx:pt>
          <cx:pt idx="400">-0.101626320143704</cx:pt>
          <cx:pt idx="401">-0.095890681710738099</cx:pt>
          <cx:pt idx="402">-0.067762593443358707</cx:pt>
          <cx:pt idx="403">-0.0053145975614861101</cx:pt>
          <cx:pt idx="404">0.034354236800091101</cx:pt>
          <cx:pt idx="405">0.072030708235283597</cx:pt>
          <cx:pt idx="406">0.10872458465202101</cx:pt>
          <cx:pt idx="407">0.035340004366446499</cx:pt>
          <cx:pt idx="408">0.0383749638381898</cx:pt>
          <cx:pt idx="409">0.032547248360986901</cx:pt>
          <cx:pt idx="410">-0.0472115221614871</cx:pt>
          <cx:pt idx="411">-0.049132627162974903</cx:pt>
          <cx:pt idx="412">-0.046028436231237702</cx:pt>
          <cx:pt idx="413">-0.025088947857805299</cx:pt>
          <cx:pt idx="414">-0.036944172186024998</cx:pt>
          <cx:pt idx="415">-0.047110748272472303</cx:pt>
          <cx:pt idx="416">-0.018809227052609401</cx:pt>
          <cx:pt idx="417">0.0029281790183412</cx:pt>
          <cx:pt idx="418">0.000311264447925707</cx:pt>
          <cx:pt idx="419">-0.00032336398664578798</cx:pt>
          <cx:pt idx="420">0.000216918944740135</cx:pt>
          <cx:pt idx="421">-0.0014522641632999701</cx:pt>
          <cx:pt idx="422">0.00099415941353140909</cx:pt>
          <cx:pt idx="423">-0.0066804417685354198</cx:pt>
          <cx:pt idx="424">-0.023763785769834601</cx:pt>
          <cx:pt idx="425">-0.070159507953075295</cx:pt>
          <cx:pt idx="426">-0.081969924450502801</cx:pt>
          <cx:pt idx="427">-0.049088411889111103</cx:pt>
          <cx:pt idx="428">-0.039815420267084997</cx:pt>
          <cx:pt idx="429">-0.0632533082258908</cx:pt>
          <cx:pt idx="430">-0.0672491968951687</cx:pt>
          <cx:pt idx="431">-0.032939039198338897</cx:pt>
          <cx:pt idx="432">-0.026861372802149099</cx:pt>
          <cx:pt idx="433">0.048706300695329302</cx:pt>
          <cx:pt idx="434">0.048061718440221599</cx:pt>
          <cx:pt idx="435">-0.042376847435447403</cx:pt>
          <cx:pt idx="436">-0.016726757661968399</cx:pt>
          <cx:pt idx="437">-0.053044710695163498</cx:pt>
          <cx:pt idx="438">-0.025952931435927001</cx:pt>
          <cx:pt idx="439">-0.050159791544884397</cx:pt>
          <cx:pt idx="440">-0.0376867941185971</cx:pt>
          <cx:pt idx="441">-0.014736476340915799</cx:pt>
          <cx:pt idx="442">-0.0047703347846185604</cx:pt>
          <cx:pt idx="443">-0.0279433608955027</cx:pt>
          <cx:pt idx="444">-0.0026713477866383102</cx:pt>
          <cx:pt idx="445">0.012823543960095799</cx:pt>
          <cx:pt idx="446">0.00151508497544363</cx:pt>
          <cx:pt idx="447">-0.00018562624927676301</cx:pt>
          <cx:pt idx="448">0.00015313113292928</cx:pt>
          <cx:pt idx="449">-0.00056829867861197701</cx:pt>
          <cx:pt idx="450">0.0018051730417416099</cx:pt>
          <cx:pt idx="451">-0.00200129318962419</cx:pt>
          <cx:pt idx="452">-0.021475093729128002</cx:pt>
          <cx:pt idx="453">-0.0692378427685756</cx:pt>
          <cx:pt idx="454">-0.043105838950549799</cx:pt>
          <cx:pt idx="455">-0.015129741916958799</cx:pt>
          <cx:pt idx="456">-0.044372710995399502</cx:pt>
          <cx:pt idx="457">-0.042733797310614698</cx:pt>
          <cx:pt idx="458">-0.047658916111155102</cx:pt>
          <cx:pt idx="459">-0.047397514102016702</cx:pt>
          <cx:pt idx="460">-0.040531180080354598</cx:pt>
          <cx:pt idx="461">-0.025512989306193098</cx:pt>
          <cx:pt idx="462">-0.012164445118177899</cx:pt>
          <cx:pt idx="463">-0.066419282615522199</cx:pt>
          <cx:pt idx="464">-0.062586144276224207</cx:pt>
          <cx:pt idx="465">-0.054525865788722899</cx:pt>
          <cx:pt idx="466">-0.00118829978130155</cx:pt>
          <cx:pt idx="467">-0.022729095190283599</cx:pt>
          <cx:pt idx="468">-0.031150928775691401</cx:pt>
          <cx:pt idx="469">-0.028684817301484301</cx:pt>
          <cx:pt idx="470">-0.0149999335285671</cx:pt>
          <cx:pt idx="471">0.0049536314929787603</cx:pt>
          <cx:pt idx="472">0.014573086994518</cx:pt>
          <cx:pt idx="473">0.0059099187140623901</cx:pt>
          <cx:pt idx="474">-0.00259307877299534</cx:pt>
          <cx:pt idx="475">-0.0020435021394648299</cx:pt>
          <cx:pt idx="476">-0.00072806054737365204</cx:pt>
          <cx:pt idx="477">-4.4485263613165102e-05</cx:pt>
          <cx:pt idx="478">0.0023164601693589702</cx:pt>
          <cx:pt idx="479">0.00024833160859817302</cx:pt>
          <cx:pt idx="480">-0.0089650266025602492</cx:pt>
          <cx:pt idx="481">-0.0340205066428627</cx:pt>
          <cx:pt idx="482">-0.0099626426306143098</cx:pt>
          <cx:pt idx="483">0.0143630036371582</cx:pt>
          <cx:pt idx="484">0.0101190132124221</cx:pt>
          <cx:pt idx="485">-0.054298063104485997</cx:pt>
          <cx:pt idx="486">-0.068053031403216405</cx:pt>
          <cx:pt idx="487">-0.068562783428878601</cx:pt>
          <cx:pt idx="488">-0.077989800881788293</cx:pt>
          <cx:pt idx="489">-0.086338715313809905</cx:pt>
          <cx:pt idx="490">-0.062236481154370298</cx:pt>
          <cx:pt idx="491">-0.094033874048388894</cx:pt>
          <cx:pt idx="492">-0.016253646947439401</cx:pt>
          <cx:pt idx="493">-0.032956377020764198</cx:pt>
          <cx:pt idx="494">-0.039350970311793798</cx:pt>
          <cx:pt idx="495">-0.0070391697447680698</cx:pt>
          <cx:pt idx="496">-0.0243493252131105</cx:pt>
          <cx:pt idx="497">-0.025391888336868399</cx:pt>
          <cx:pt idx="498">-0.0068333931306902799</cx:pt>
          <cx:pt idx="499">0.033291261276674602</cx:pt>
          <cx:pt idx="500">0.0187016283752478</cx:pt>
          <cx:pt idx="501">-0.0036019999305824698</cx:pt>
          <cx:pt idx="502">-0.0021199640630368802</cx:pt>
          <cx:pt idx="503">-0.00035465976531140697</cx:pt>
          <cx:pt idx="504">-0.00040574832174060502</cx:pt>
          <cx:pt idx="505">-0.00055634428085043705</cx:pt>
          <cx:pt idx="506">0.00271397814730805</cx:pt>
          <cx:pt idx="507">0.0051556053306318203</cx:pt>
          <cx:pt idx="508">0.0046005228611339299</cx:pt>
          <cx:pt idx="509">-0.00040182831065243597</cx:pt>
          <cx:pt idx="510">0.0116810957659333</cx:pt>
          <cx:pt idx="511">0.016175341106376799</cx:pt>
          <cx:pt idx="512">-0.015786675110777498</cx:pt>
          <cx:pt idx="513">-0.027629352772892302</cx:pt>
          <cx:pt idx="514">-0.054140166542383197</cx:pt>
          <cx:pt idx="515">-0.072992166327470201</cx:pt>
          <cx:pt idx="516">-0.126002667294311</cx:pt>
          <cx:pt idx="517">-0.089693973825294301</cx:pt>
          <cx:pt idx="518">-0.081161997694697396</cx:pt>
          <cx:pt idx="519">-0.047914162137665001</cx:pt>
          <cx:pt idx="520">0.0083421685233010402</cx:pt>
          <cx:pt idx="521">0.0010498372600620501</cx:pt>
          <cx:pt idx="522">-0.052747306476199497</cx:pt>
          <cx:pt idx="523">0.0046522191272779902</cx:pt>
          <cx:pt idx="524">0.018295411335991701</cx:pt>
          <cx:pt idx="525">-0.025011749223775501</cx:pt>
          <cx:pt idx="526">0.00114670715430389</cx:pt>
          <cx:pt idx="527">0.035956324616565498</cx:pt>
          <cx:pt idx="528">0.00911357194311419</cx:pt>
          <cx:pt idx="529">0.0010645474527712501</cx:pt>
          <cx:pt idx="530">-0.0011216857699129501</cx:pt>
          <cx:pt idx="531">0.00047889373705374598</cx:pt>
          <cx:pt idx="532">-0.00021588312544980299</cx:pt>
          <cx:pt idx="533">-0.00160125259424658</cx:pt>
          <cx:pt idx="534">0.0013123136557445199</cx:pt>
          <cx:pt idx="535">0.0045410928276933696</cx:pt>
          <cx:pt idx="536">0.011409270254188199</cx:pt>
          <cx:pt idx="537">0.0051092680314025604</cx:pt>
          <cx:pt idx="538">0.0149131204324114</cx:pt>
          <cx:pt idx="539">0.0310426370313465</cx:pt>
          <cx:pt idx="540">0.0020533863962622001</cx:pt>
          <cx:pt idx="541">-0.00088158223688678005</cx:pt>
          <cx:pt idx="542">-0.026284553020656298</cx:pt>
          <cx:pt idx="543">-0.089682581413677201</cx:pt>
          <cx:pt idx="544">-0.093551445407460299</cx:pt>
          <cx:pt idx="545">-0.0585860363119243</cx:pt>
          <cx:pt idx="546">-0.058330002247675199</cx:pt>
          <cx:pt idx="547">0.041567281350951397</cx:pt>
          <cx:pt idx="548">0.057617126186458402</cx:pt>
          <cx:pt idx="549">0.041462592503864401</cx:pt>
          <cx:pt idx="550">-0.0106637798912165</cx:pt>
          <cx:pt idx="551">0.023738896671442501</cx:pt>
          <cx:pt idx="552">0.015878232856764499</cx:pt>
          <cx:pt idx="553">-0.000101790749975939</cx:pt>
          <cx:pt idx="554">0.018967111125597302</cx:pt>
          <cx:pt idx="555">0.034299612150378897</cx:pt>
          <cx:pt idx="556">-0.0058494354722437702</cx:pt>
          <cx:pt idx="557">0.0049216512004716202</cx:pt>
          <cx:pt idx="558">-0.0021373621144400298</cx:pt>
          <cx:pt idx="559">-0.00031797571904289501</cx:pt>
          <cx:pt idx="560">-0.00075873040074989897</cx:pt>
          <cx:pt idx="561">-0.00020820598338283899</cx:pt>
          <cx:pt idx="562">0.00051511984997194003</cx:pt>
          <cx:pt idx="563">0.0056943092646355104</cx:pt>
          <cx:pt idx="564">0.024119145196327799</cx:pt>
          <cx:pt idx="565">-0.0059187000360331598</cx:pt>
          <cx:pt idx="566">0.031381471131499701</cx:pt>
          <cx:pt idx="567">0.037260967667388102</cx:pt>
          <cx:pt idx="568">0.0055025339806605402</cx:pt>
          <cx:pt idx="569">-0.0048996147518152204</cx:pt>
          <cx:pt idx="570">0.024359580342080502</cx:pt>
          <cx:pt idx="571">0.022079152096553201</cx:pt>
          <cx:pt idx="572">0.0120949807595026</cx:pt>
          <cx:pt idx="573">-0.0074018783414848202</cx:pt>
          <cx:pt idx="574">0.0138018855991737</cx:pt>
          <cx:pt idx="575">0.027941885635954799</cx:pt>
          <cx:pt idx="576">0.034226727520209201</cx:pt>
          <cx:pt idx="577">0.0055143470121866</cx:pt>
          <cx:pt idx="578">0.039206717893758902</cx:pt>
          <cx:pt idx="579">0.029061984725988602</cx:pt>
          <cx:pt idx="580">0.037797060439307001</cx:pt>
          <cx:pt idx="581">0.019999623323851801</cx:pt>
          <cx:pt idx="582">0.027458045142620201</cx:pt>
          <cx:pt idx="583">0.014782440165886399</cx:pt>
          <cx:pt idx="584">-0.0037050605617816599</cx:pt>
          <cx:pt idx="585">0.00099398753292263007</cx:pt>
          <cx:pt idx="586">9.4936460480212406e-05</cx:pt>
          <cx:pt idx="587">0.00026117597007774799</cx:pt>
          <cx:pt idx="588">0.00042884349514027398</cx:pt>
          <cx:pt idx="589">0.000153483383379439</cx:pt>
          <cx:pt idx="590">5.1332442260231701e-05</cx:pt>
          <cx:pt idx="591">0.0072198195583238504</cx:pt>
          <cx:pt idx="592">0.023199053585322</cx:pt>
          <cx:pt idx="593">0.012587863774013301</cx:pt>
          <cx:pt idx="594">0.052032468795441697</cx:pt>
          <cx:pt idx="595">0.060999255831181397</cx:pt>
          <cx:pt idx="596">0.0207728729424571</cx:pt>
          <cx:pt idx="597">0.020942295346159798</cx:pt>
          <cx:pt idx="598">0.018514450413347001</cx:pt>
          <cx:pt idx="599">0.058069233930615499</cx:pt>
          <cx:pt idx="600">0.066877604172754596</cx:pt>
          <cx:pt idx="601">0.080337076216108402</cx:pt>
          <cx:pt idx="602">0.048274457046296099</cx:pt>
          <cx:pt idx="603">0.032023499803432998</cx:pt>
          <cx:pt idx="604">-0.028820828651646601</cx:pt>
          <cx:pt idx="605">-0.015126943863107801</cx:pt>
          <cx:pt idx="606">-0.021987962227895501</cx:pt>
          <cx:pt idx="607">0.0036504640612961999</cx:pt>
          <cx:pt idx="608">0.0198670633825027</cx:pt>
          <cx:pt idx="609">-0.0094140356316757094</cx:pt>
          <cx:pt idx="610">-0.014031869578841699</cx:pt>
          <cx:pt idx="611">-0.026609639926945199</cx:pt>
          <cx:pt idx="612">-0.0089672762473005704</cx:pt>
          <cx:pt idx="613">0.0018614709507397101</cx:pt>
          <cx:pt idx="614">-0.00041183942362479399</cx:pt>
          <cx:pt idx="615">-0.00022106721001295999</cx:pt>
          <cx:pt idx="616">-0.00056966224073727297</cx:pt>
          <cx:pt idx="617">0.00016021349685376099</cx:pt>
          <cx:pt idx="618">0.00064378121712331299</cx:pt>
          <cx:pt idx="619">0.0023065396983215402</cx:pt>
          <cx:pt idx="620">0.0209614292729167</cx:pt>
          <cx:pt idx="621">0.026951905029051801</cx:pt>
          <cx:pt idx="622">0.049513762620000297</cx:pt>
          <cx:pt idx="623">0.045527274120703898</cx:pt>
          <cx:pt idx="624">-0.00288622682340003</cx:pt>
          <cx:pt idx="625">-0.029601686965649202</cx:pt>
          <cx:pt idx="626">-0.021823644290159101</cx:pt>
          <cx:pt idx="627">0.034043144601014798</cx:pt>
          <cx:pt idx="628">0.0073423244450157897</cx:pt>
          <cx:pt idx="629">0.048567837923076597</cx:pt>
          <cx:pt idx="630">0.036045574593099899</cx:pt>
          <cx:pt idx="631">-0.011619173150897701</cx:pt>
          <cx:pt idx="632">-0.024636246841157498</cx:pt>
          <cx:pt idx="633">-0.0308021604916742</cx:pt>
          <cx:pt idx="634">-0.036868450911526199</cx:pt>
          <cx:pt idx="635">-0.0274023483714886</cx:pt>
          <cx:pt idx="636">-0.0060980546839877296</cx:pt>
          <cx:pt idx="637">-0.038304060215648902</cx:pt>
          <cx:pt idx="638">-0.026318525022430199</cx:pt>
          <cx:pt idx="639">-0.028312591668362599</cx:pt>
          <cx:pt idx="640">-0.0057729806286920598</cx:pt>
          <cx:pt idx="641">0.0059079726932206996</cx:pt>
          <cx:pt idx="642">-0.00076715176135648501</cx:pt>
          <cx:pt idx="643">0.000128068112690442</cx:pt>
          <cx:pt idx="644">0.000163775241912586</cx:pt>
          <cx:pt idx="645">0.00038363392125735098</cx:pt>
          <cx:pt idx="646">0.00080221449652806995</cx:pt>
          <cx:pt idx="647">-0.0023964250832787699</cx:pt>
          <cx:pt idx="648">-0.00273151207990238</cx:pt>
          <cx:pt idx="649">-0.0015114346531191201</cx:pt>
          <cx:pt idx="650">-0.0057178833849819699</cx:pt>
          <cx:pt idx="651">0.0020188493398556502</cx:pt>
          <cx:pt idx="652">-0.0101724487130158</cx:pt>
          <cx:pt idx="653">-0.037909676925095698</cx:pt>
          <cx:pt idx="654">-0.072892438404454502</cx:pt>
          <cx:pt idx="655">-0.050981107736149799</cx:pt>
          <cx:pt idx="656">0.0015247121483543101</cx:pt>
          <cx:pt idx="657">0.025061479414493701</cx:pt>
          <cx:pt idx="658">-0.056811708848617602</cx:pt>
          <cx:pt idx="659">-0.0151523913970805</cx:pt>
          <cx:pt idx="660">0.0119892409274437</cx:pt>
          <cx:pt idx="661">-0.00461257853504246</cx:pt>
          <cx:pt idx="662">-0.017474133567179299</cx:pt>
          <cx:pt idx="663">-0.0186742504583783</cx:pt>
          <cx:pt idx="664">-0.027359809077754</cx:pt>
          <cx:pt idx="665">-0.034489807407044201</cx:pt>
          <cx:pt idx="666">-0.019183191277227198</cx:pt>
          <cx:pt idx="667">-0.0178945883757585</cx:pt>
          <cx:pt idx="668">-0.0038320278807148899</cx:pt>
          <cx:pt idx="669">0.0032411551130484299</cx:pt>
          <cx:pt idx="670">-0.00098183374853036496</cx:pt>
          <cx:pt idx="671">8.5013844070692105e-05</cx:pt>
          <cx:pt idx="672">0.000371960799863842</cx:pt>
          <cx:pt idx="673">0.000404168739792925</cx:pt>
          <cx:pt idx="674">0.00054025424639934905</cx:pt>
          <cx:pt idx="675">-0.00041664684659006</cx:pt>
          <cx:pt idx="676">-0.0050790938851048304</cx:pt>
          <cx:pt idx="677">-0.021370131695013499</cx:pt>
          <cx:pt idx="678">-0.0093351263165672906</cx:pt>
          <cx:pt idx="679">-0.0025269438349384602</cx:pt>
          <cx:pt idx="680">0.0081588704618264507</cx:pt>
          <cx:pt idx="681">0.011424658650509401</cx:pt>
          <cx:pt idx="682">-0.0037638633072106902</cx:pt>
          <cx:pt idx="683">-0.012269840052421099</cx:pt>
          <cx:pt idx="684">-0.0062402277668427699</cx:pt>
          <cx:pt idx="685">-0.047385552053807498</cx:pt>
          <cx:pt idx="686">-0.076295650104150195</cx:pt>
          <cx:pt idx="687">-0.022481911894643099</cx:pt>
          <cx:pt idx="688">-0.019445342054902701</cx:pt>
          <cx:pt idx="689">-0.048966933180098898</cx:pt>
          <cx:pt idx="690">-0.028993661194823099</cx:pt>
          <cx:pt idx="691">-0.020734270076994198</cx:pt>
          <cx:pt idx="692">-0.0218148047894123</cx:pt>
          <cx:pt idx="693">-0.0217570347862572</cx:pt>
          <cx:pt idx="694">-0.023239863018396398</cx:pt>
          <cx:pt idx="695">-0.0153440869351414</cx:pt>
          <cx:pt idx="696">-0.0060090158993365596</cx:pt>
          <cx:pt idx="697">-0.00186220242599654</cx:pt>
          <cx:pt idx="698">-0.00081231282626009998</cx:pt>
          <cx:pt idx="699">0.0014482317756089999</cx:pt>
          <cx:pt idx="700">0.000137683340503358</cx:pt>
          <cx:pt idx="701">-0.000107330593460833</cx:pt>
          <cx:pt idx="702">0.000489320181869811</cx:pt>
          <cx:pt idx="703">-0.00203059385426163</cx:pt>
          <cx:pt idx="704">-0.0106680216073529</cx:pt>
          <cx:pt idx="705">-0.0115921188281183</cx:pt>
          <cx:pt idx="706">-0.0072396435908381003</cx:pt>
          <cx:pt idx="707">-0.0107255552609607</cx:pt>
          <cx:pt idx="708">0.012318817253892301</cx:pt>
          <cx:pt idx="709">0.039838808823418802</cx:pt>
          <cx:pt idx="710">0.039264541025745801</cx:pt>
          <cx:pt idx="711">0.016483814877769301</cx:pt>
          <cx:pt idx="712">0.0396304345276993</cx:pt>
          <cx:pt idx="713">0.015696953733449499</cx:pt>
          <cx:pt idx="714">0.019792968839119102</cx:pt>
          <cx:pt idx="715">-0.017476076220893699</cx:pt>
          <cx:pt idx="716">0.00040937055963741599</cx:pt>
          <cx:pt idx="717">0.029844893899341699</cx:pt>
          <cx:pt idx="718">0.01850338700358</cx:pt>
          <cx:pt idx="719">0.0093878607256015403</cx:pt>
          <cx:pt idx="720">-0.00129728837714932</cx:pt>
          <cx:pt idx="721">-0.0086436648668295792</cx:pt>
          <cx:pt idx="722">-0.0152552614576225</cx:pt>
          <cx:pt idx="723">-0.010746840123842499</cx:pt>
          <cx:pt idx="724">-0.0036300620629245699</cx:pt>
          <cx:pt idx="725">-0.000440083107604222</cx:pt>
          <cx:pt idx="726">0.00049268807990777497</cx:pt>
          <cx:pt idx="727">-0.000140767715026939</cx:pt>
          <cx:pt idx="728">-0.000433895382122146</cx:pt>
          <cx:pt idx="729">-0.00018011468699096701</cx:pt>
          <cx:pt idx="730">0.00102076627502625</cx:pt>
          <cx:pt idx="731">-0.0013021252599037</cx:pt>
          <cx:pt idx="732">-0.00071590687683634896</cx:pt>
          <cx:pt idx="733">0.00158761586609179</cx:pt>
          <cx:pt idx="734">0.00326265622228498</cx:pt>
          <cx:pt idx="735">0.0061168901948799098</cx:pt>
          <cx:pt idx="736">0.011941588768278799</cx:pt>
          <cx:pt idx="737">0.026214447376562401</cx:pt>
          <cx:pt idx="738">0.0301276598850896</cx:pt>
          <cx:pt idx="739">0.030049057239071301</cx:pt>
          <cx:pt idx="740">0.027255794123654101</cx:pt>
          <cx:pt idx="741">0.00562178195318407</cx:pt>
          <cx:pt idx="742">0.024344073931021601</cx:pt>
          <cx:pt idx="743">0.027950549950448499</cx:pt>
          <cx:pt idx="744">0.020473775225005899</cx:pt>
          <cx:pt idx="745">0.025702782838109402</cx:pt>
          <cx:pt idx="746">0.0138836693748379</cx:pt>
          <cx:pt idx="747">-0.000544567080286085</cx:pt>
          <cx:pt idx="748">-0.00131388406797156</cx:pt>
          <cx:pt idx="749">0.00048760425503873198</cx:pt>
          <cx:pt idx="750">0.0010707329534746801</cx:pt>
          <cx:pt idx="751">0.00018542593888615599</cx:pt>
          <cx:pt idx="752">0.00084173931797988698</cx:pt>
          <cx:pt idx="753">-0.00071918470843348797</cx:pt>
          <cx:pt idx="754">-0.00015235530913046801</cx:pt>
          <cx:pt idx="755">0.00013952051953590301</cx:pt>
          <cx:pt idx="756">3.9013161711058397e-05</cx:pt>
          <cx:pt idx="757">0.00016319536174709301</cx:pt>
          <cx:pt idx="758">-7.6067857097358502e-05</cx:pt>
          <cx:pt idx="759">0.00075546979243667795</cx:pt>
          <cx:pt idx="760">0.00028333839502094402</cx:pt>
          <cx:pt idx="761">0.00087300826188650303</cx:pt>
          <cx:pt idx="762">0.00012534018050389199</cx:pt>
          <cx:pt idx="763">1.75907908415093e-05</cx:pt>
          <cx:pt idx="764">-0.00088861683793822895</cx:pt>
          <cx:pt idx="765">7.6127638536984204e-05</cx:pt>
          <cx:pt idx="766">-0.00103214131786272</cx:pt>
          <cx:pt idx="767">0.0027759074155575001</cx:pt>
          <cx:pt idx="768">0.0046672080391831298</cx:pt>
          <cx:pt idx="769">0.0019090225446961901</cx:pt>
          <cx:pt idx="770">0.010281234284819399</cx:pt>
          <cx:pt idx="771">0.0075086329606023601</cx:pt>
          <cx:pt idx="772">0.00190363190791617</cx:pt>
          <cx:pt idx="773">0.00072622389404163404</cx:pt>
          <cx:pt idx="774">-0.00042158288394848498</cx:pt>
          <cx:pt idx="775">-0.0013932118095700699</cx:pt>
          <cx:pt idx="776">-0.00053041782897132305</cx:pt>
          <cx:pt idx="777">-0.000154498320601997</cx:pt>
          <cx:pt idx="778">0.000151162105551223</cx:pt>
          <cx:pt idx="779">-0.00032948063790880602</cx:pt>
          <cx:pt idx="780">0.000236762004147114</cx:pt>
          <cx:pt idx="781">0.00058634564573415695</cx:pt>
          <cx:pt idx="782">0.00077599032166347304</cx:pt>
          <cx:pt idx="783">0.00039495773300285398</cx:pt>
          <cx:pt idx="784">-0.001244648770621195</cx:pt>
          <cx:pt idx="785">0.00254352255045775</cx:pt>
          <cx:pt idx="786">-0.00089543353208973745</cx:pt>
          <cx:pt idx="787">-0.0038274935338911999</cx:pt>
          <cx:pt idx="788">-0.00469668510560155</cx:pt>
          <cx:pt idx="789">0.00052961690064204999</cx:pt>
          <cx:pt idx="790">-0.0027177660312648999</cx:pt>
          <cx:pt idx="791">0.00012711716297435449</cx:pt>
          <cx:pt idx="792">-0.0059860035427481252</cx:pt>
          <cx:pt idx="793">0.0055092493273047752</cx:pt>
          <cx:pt idx="794">0.0016092487637471024</cx:pt>
          <cx:pt idx="795">-0.0035505087353086</cx:pt>
          <cx:pt idx="796">0.005843386679573675</cx:pt>
          <cx:pt idx="797">-0.0030441432947933252</cx:pt>
          <cx:pt idx="798">-0.0069012667389092997</cx:pt>
          <cx:pt idx="799">-0.0041450675282657</cx:pt>
          <cx:pt idx="800">-0.00076500514215471749</cx:pt>
          <cx:pt idx="801">0.0029943475253177</cx:pt>
          <cx:pt idx="802">0.0073151733307076248</cx:pt>
          <cx:pt idx="803">0.0056885418420304498</cx:pt>
          <cx:pt idx="804">0.0050576328936470247</cx:pt>
          <cx:pt idx="805">0.0033479152102528749</cx:pt>
          <cx:pt idx="806">0.0034168441728171248</cx:pt>
          <cx:pt idx="807">0.00072030657878956498</cx:pt>
          <cx:pt idx="808">-0.00037888304338919751</cx:pt>
          <cx:pt idx="809">0.00012660951014848725</cx:pt>
          <cx:pt idx="810">-0.00030417875306872999</cx:pt>
          <cx:pt idx="811">-0.0014891855562256125</cx:pt>
          <cx:pt idx="812">0.00025930088608680252</cx:pt>
          <cx:pt idx="813">0.0045143036478037003</cx:pt>
          <cx:pt idx="814">-5.0297396263843248e-05</cx:pt>
          <cx:pt idx="815">0.00055686440862405995</cx:pt>
          <cx:pt idx="816">-0.0035042003639298501</cx:pt>
          <cx:pt idx="817">0.00021231362116957099</cx:pt>
          <cx:pt idx="818">-0.0039016546447674999</cx:pt>
          <cx:pt idx="819">0.0058506964817390001</cx:pt>
          <cx:pt idx="820">-0.0049601649706996001</cx:pt>
          <cx:pt idx="821">-0.0015009964363206475</cx:pt>
          <cx:pt idx="822">0.0053970931287910251</cx:pt>
          <cx:pt idx="823">-0.0055289266105342004</cx:pt>
          <cx:pt idx="824">-0.0044335308133328999</cx:pt>
          <cx:pt idx="825">-0.0059511072962704498</cx:pt>
          <cx:pt idx="826">-0.011725366659977025</cx:pt>
          <cx:pt idx="827">-0.0029797618177014248</cx:pt>
          <cx:pt idx="828">0.010125237031464675</cx:pt>
          <cx:pt idx="829">0.0077025674242097502</cx:pt>
          <cx:pt idx="830">0.0032999048854367749</cx:pt>
          <cx:pt idx="831">0.0064393125297886747</cx:pt>
          <cx:pt idx="832">0.0046205452053030248</cx:pt>
          <cx:pt idx="833">0.0021615169328204802</cx:pt>
          <cx:pt idx="834">0.0028697824766720499</cx:pt>
          <cx:pt idx="835">0.0027860181371113001</cx:pt>
          <cx:pt idx="836">0.0003507835002059175</cx:pt>
          <cx:pt idx="837">0.00013736774390600326</cx:pt>
          <cx:pt idx="838">-0.00032338726059828499</cx:pt>
          <cx:pt idx="839">-0.000313735403245875</cx:pt>
          <cx:pt idx="840">0.00224231087256219</cx:pt>
          <cx:pt idx="841">0.0042585591563414496</cx:pt>
          <cx:pt idx="842">-0.00077390006955357004</cx:pt>
          <cx:pt idx="843">-0.0017402791932076226</cx:pt>
          <cx:pt idx="844">0.0016344419321139675</cx:pt>
          <cx:pt idx="845">0.0060216396000508749</cx:pt>
          <cx:pt idx="846">0.0076382274103011247</cx:pt>
          <cx:pt idx="847">0.0094553277379813994</cx:pt>
          <cx:pt idx="848">0.01162515768953225</cx:pt>
          <cx:pt idx="849">-0.0027036589618489502</cx:pt>
          <cx:pt idx="850">-0.00023805719378653401</cx:pt>
          <cx:pt idx="851">-0.00258346143566405</cx:pt>
          <cx:pt idx="852">-0.0012618097205317775</cx:pt>
          <cx:pt idx="853">-0.0064577318080610751</cx:pt>
          <cx:pt idx="854">-0.011759070624608474</cx:pt>
          <cx:pt idx="855">-0.0087950926986996008</cx:pt>
          <cx:pt idx="856">0.0075087042497113746</cx:pt>
          <cx:pt idx="857">0.0092511930038200497</cx:pt>
          <cx:pt idx="858">0.0064613959020150746</cx:pt>
          <cx:pt idx="859">0.0061777268104074752</cx:pt>
          <cx:pt idx="860">0.0066611489738726253</cx:pt>
          <cx:pt idx="861">0.00041418272929786502</cx:pt>
          <cx:pt idx="862">0.0020735622747542976</cx:pt>
          <cx:pt idx="863">-0.00095689918882641749</cx:pt>
          <cx:pt idx="864">-0.0029038145272849499</cx:pt>
          <cx:pt idx="865">-8.9477193437114753e-05</cx:pt>
          <cx:pt idx="866">-0.000101399835946089</cx:pt>
          <cx:pt idx="867">-0.00057314180117046503</cx:pt>
          <cx:pt idx="868">0.001380323315896005</cx:pt>
          <cx:pt idx="869">0.0023709378573257374</cx:pt>
          <cx:pt idx="870">-0.0055566406078359247</cx:pt>
          <cx:pt idx="871">-0.0076989572192111251</cx:pt>
          <cx:pt idx="872">0.0059521553990460998</cx:pt>
          <cx:pt idx="873">0.007465634656589175</cx:pt>
          <cx:pt idx="874">0.0041647098056148751</cx:pt>
          <cx:pt idx="875">0.01306621756396875</cx:pt>
          <cx:pt idx="876">0.012264263186715725</cx:pt>
          <cx:pt idx="877">0.011089828399710774</cx:pt>
          <cx:pt idx="878">-0.0083741617184383745</cx:pt>
          <cx:pt idx="879">0.0091379684412337247</cx:pt>
          <cx:pt idx="880">-0.0091792047537507752</cx:pt>
          <cx:pt idx="881">-0.0047320408023241748</cx:pt>
          <cx:pt idx="882">0.00095107177288935999</cx:pt>
          <cx:pt idx="883">0.0080872784112398996</cx:pt>
          <cx:pt idx="884">-0.001244648770621195</cx:pt>
          <cx:pt idx="885">0.00254352255045775</cx:pt>
          <cx:pt idx="886">-0.00089543353208973745</cx:pt>
          <cx:pt idx="887">-0.0038274935338911999</cx:pt>
          <cx:pt idx="888">-0.00469668510560155</cx:pt>
          <cx:pt idx="889">0.00052961690064204999</cx:pt>
          <cx:pt idx="890">-0.0027177660312648999</cx:pt>
          <cx:pt idx="891">0.00012711716297435449</cx:pt>
          <cx:pt idx="892">-0.0059860035427481252</cx:pt>
          <cx:pt idx="893">0.0055092493273047752</cx:pt>
          <cx:pt idx="894">0.0016092487637471024</cx:pt>
          <cx:pt idx="895">-0.0035505087353086</cx:pt>
          <cx:pt idx="896">0.005843386679573675</cx:pt>
          <cx:pt idx="897">-0.0030441432947933252</cx:pt>
          <cx:pt idx="898">-0.0069012667389092997</cx:pt>
          <cx:pt idx="899">-0.0041450675282657</cx:pt>
          <cx:pt idx="900">-0.00076500514215471749</cx:pt>
          <cx:pt idx="901">0.0029943475253177</cx:pt>
          <cx:pt idx="902">0.0073151733307076248</cx:pt>
          <cx:pt idx="903">0.0056885418420304498</cx:pt>
          <cx:pt idx="904">0.0050576328936470247</cx:pt>
          <cx:pt idx="905">0.0033479152102528749</cx:pt>
          <cx:pt idx="906">0.0034168441728171248</cx:pt>
          <cx:pt idx="907">0.00072030657878956498</cx:pt>
          <cx:pt idx="908">-0.00037888304338919751</cx:pt>
          <cx:pt idx="909">0.00012660951014848725</cx:pt>
          <cx:pt idx="910">-0.00030417875306872999</cx:pt>
          <cx:pt idx="911">-0.0014891855562256125</cx:pt>
          <cx:pt idx="912">0.00025930088608680252</cx:pt>
          <cx:pt idx="913">0.0045143036478037003</cx:pt>
          <cx:pt idx="914">-5.0297396263843248e-05</cx:pt>
          <cx:pt idx="915">0.00055686440862405995</cx:pt>
          <cx:pt idx="916">-0.0035042003639298501</cx:pt>
          <cx:pt idx="917">0.00021231362116957099</cx:pt>
          <cx:pt idx="918">-0.0039016546447674999</cx:pt>
          <cx:pt idx="919">0.0058506964817390001</cx:pt>
          <cx:pt idx="920">-0.0049601649706996001</cx:pt>
          <cx:pt idx="921">-0.0015009964363206475</cx:pt>
          <cx:pt idx="922">0.0053970931287910251</cx:pt>
          <cx:pt idx="923">-0.0055289266105342004</cx:pt>
          <cx:pt idx="924">-0.0044335308133328999</cx:pt>
          <cx:pt idx="925">-0.0059511072962704498</cx:pt>
          <cx:pt idx="926">-0.011725366659977025</cx:pt>
          <cx:pt idx="927">-0.0029797618177014248</cx:pt>
          <cx:pt idx="928">0.010125237031464675</cx:pt>
          <cx:pt idx="929">0.0077025674242097502</cx:pt>
          <cx:pt idx="930">0.0032999048854367749</cx:pt>
          <cx:pt idx="931">0.0064393125297886747</cx:pt>
          <cx:pt idx="932">0.0046205452053030248</cx:pt>
          <cx:pt idx="933">0.0021615169328204802</cx:pt>
          <cx:pt idx="934">0.0028697824766720499</cx:pt>
          <cx:pt idx="935">0.0027860181371113001</cx:pt>
          <cx:pt idx="936">0.0003507835002059175</cx:pt>
          <cx:pt idx="937">0.00013736774390600326</cx:pt>
          <cx:pt idx="938">-0.00032338726059828499</cx:pt>
          <cx:pt idx="939">-0.000313735403245875</cx:pt>
          <cx:pt idx="940">0.00224231087256219</cx:pt>
          <cx:pt idx="941">0.0042585591563414496</cx:pt>
          <cx:pt idx="942">-0.00077390006955357004</cx:pt>
          <cx:pt idx="943">-0.0017402791932076226</cx:pt>
          <cx:pt idx="944">0.0016344419321139675</cx:pt>
          <cx:pt idx="945">0.0060216396000508749</cx:pt>
          <cx:pt idx="946">0.0076382274103011247</cx:pt>
          <cx:pt idx="947">0.0094553277379813994</cx:pt>
          <cx:pt idx="948">0.01162515768953225</cx:pt>
          <cx:pt idx="949">-0.0027036589618489502</cx:pt>
          <cx:pt idx="950">-0.00023805719378653401</cx:pt>
          <cx:pt idx="951">-0.00258346143566405</cx:pt>
          <cx:pt idx="952">-0.0012618097205317775</cx:pt>
          <cx:pt idx="953">-0.0064577318080610751</cx:pt>
          <cx:pt idx="954">-0.011759070624608474</cx:pt>
          <cx:pt idx="955">-0.0087950926986996008</cx:pt>
          <cx:pt idx="956">0.0075087042497113746</cx:pt>
          <cx:pt idx="957">0.0092511930038200497</cx:pt>
          <cx:pt idx="958">0.0064613959020150746</cx:pt>
          <cx:pt idx="959">0.0061777268104074752</cx:pt>
          <cx:pt idx="960">0.0066611489738726253</cx:pt>
          <cx:pt idx="961">0.00041418272929786502</cx:pt>
          <cx:pt idx="962">0.0020735622747542976</cx:pt>
          <cx:pt idx="963">-0.00095689918882641749</cx:pt>
          <cx:pt idx="964">-0.0029038145272849499</cx:pt>
          <cx:pt idx="965">-8.9477193437114753e-05</cx:pt>
          <cx:pt idx="966">-0.000101399835946089</cx:pt>
          <cx:pt idx="967">-0.00057314180117046503</cx:pt>
          <cx:pt idx="968">0.001380323315896005</cx:pt>
          <cx:pt idx="969">0.0023709378573257374</cx:pt>
          <cx:pt idx="970">-0.0055566406078359247</cx:pt>
          <cx:pt idx="971">-0.0076989572192111251</cx:pt>
          <cx:pt idx="972">0.0059521553990460998</cx:pt>
          <cx:pt idx="973">0.007465634656589175</cx:pt>
          <cx:pt idx="974">0.0041647098056148751</cx:pt>
          <cx:pt idx="975">0.01306621756396875</cx:pt>
          <cx:pt idx="976">0.012264263186715725</cx:pt>
          <cx:pt idx="977">0.011089828399710774</cx:pt>
          <cx:pt idx="978">-0.0083741617184383745</cx:pt>
          <cx:pt idx="979">0.0091379684412337247</cx:pt>
          <cx:pt idx="980">-0.0091792047537507752</cx:pt>
          <cx:pt idx="981">-0.0047320408023241748</cx:pt>
          <cx:pt idx="982">0.00095107177288935999</cx:pt>
          <cx:pt idx="983">0.0080872784112398996</cx:pt>
          <cx:pt idx="984">-0.001244648770621195</cx:pt>
          <cx:pt idx="985">0.00254352255045775</cx:pt>
          <cx:pt idx="986">-0.00089543353208973745</cx:pt>
          <cx:pt idx="987">-0.0038274935338911999</cx:pt>
          <cx:pt idx="988">-0.00469668510560155</cx:pt>
          <cx:pt idx="989">0.00052961690064204999</cx:pt>
          <cx:pt idx="990">-0.0027177660312648999</cx:pt>
          <cx:pt idx="991">0.00012711716297435449</cx:pt>
          <cx:pt idx="992">-0.0059860035427481252</cx:pt>
          <cx:pt idx="993">0.0055092493273047752</cx:pt>
          <cx:pt idx="994">0.0016092487637471024</cx:pt>
          <cx:pt idx="995">-0.0035505087353086</cx:pt>
          <cx:pt idx="996">0.005843386679573675</cx:pt>
          <cx:pt idx="997">-0.0030441432947933252</cx:pt>
          <cx:pt idx="998">-0.0069012667389092997</cx:pt>
          <cx:pt idx="999">-0.0041450675282657</cx:pt>
          <cx:pt idx="1000">-0.00076500514215471749</cx:pt>
          <cx:pt idx="1001">0.0029943475253177</cx:pt>
          <cx:pt idx="1002">0.0073151733307076248</cx:pt>
          <cx:pt idx="1003">0.0056885418420304498</cx:pt>
          <cx:pt idx="1004">0.0050576328936470247</cx:pt>
          <cx:pt idx="1005">0.0033479152102528749</cx:pt>
          <cx:pt idx="1006">0.0034168441728171248</cx:pt>
          <cx:pt idx="1007">0.00072030657878956498</cx:pt>
          <cx:pt idx="1008">-0.00037888304338919751</cx:pt>
          <cx:pt idx="1009">0.00012660951014848725</cx:pt>
          <cx:pt idx="1010">-0.00030417875306872999</cx:pt>
          <cx:pt idx="1011">-0.0014891855562256125</cx:pt>
          <cx:pt idx="1012">0.00025930088608680252</cx:pt>
          <cx:pt idx="1013">0.0045143036478037003</cx:pt>
          <cx:pt idx="1014">-5.0297396263843248e-05</cx:pt>
          <cx:pt idx="1015">0.00055686440862405995</cx:pt>
          <cx:pt idx="1016">-0.0035042003639298501</cx:pt>
          <cx:pt idx="1017">0.00021231362116957099</cx:pt>
          <cx:pt idx="1018">-0.0039016546447674999</cx:pt>
          <cx:pt idx="1019">0.0058506964817390001</cx:pt>
          <cx:pt idx="1020">-0.0049601649706996001</cx:pt>
          <cx:pt idx="1021">-0.0015009964363206475</cx:pt>
          <cx:pt idx="1022">0.0053970931287910251</cx:pt>
          <cx:pt idx="1023">-0.0055289266105342004</cx:pt>
          <cx:pt idx="1024">-0.0044335308133328999</cx:pt>
          <cx:pt idx="1025">-0.0059511072962704498</cx:pt>
          <cx:pt idx="1026">-0.011725366659977025</cx:pt>
          <cx:pt idx="1027">-0.0029797618177014248</cx:pt>
          <cx:pt idx="1028">0.010125237031464675</cx:pt>
          <cx:pt idx="1029">0.0077025674242097502</cx:pt>
          <cx:pt idx="1030">0.0032999048854367749</cx:pt>
          <cx:pt idx="1031">0.0064393125297886747</cx:pt>
          <cx:pt idx="1032">0.0046205452053030248</cx:pt>
          <cx:pt idx="1033">0.0021615169328204802</cx:pt>
          <cx:pt idx="1034">0.0028697824766720499</cx:pt>
          <cx:pt idx="1035">0.0027860181371113001</cx:pt>
          <cx:pt idx="1036">0.0003507835002059175</cx:pt>
          <cx:pt idx="1037">0.00013736774390600326</cx:pt>
          <cx:pt idx="1038">-0.00032338726059828499</cx:pt>
          <cx:pt idx="1039">-0.000313735403245875</cx:pt>
          <cx:pt idx="1040">0.00224231087256219</cx:pt>
          <cx:pt idx="1041">0.0042585591563414496</cx:pt>
          <cx:pt idx="1042">-0.00077390006955357004</cx:pt>
          <cx:pt idx="1043">-0.0017402791932076226</cx:pt>
          <cx:pt idx="1044">0.0016344419321139675</cx:pt>
          <cx:pt idx="1045">0.0060216396000508749</cx:pt>
          <cx:pt idx="1046">0.0076382274103011247</cx:pt>
          <cx:pt idx="1047">0.0094553277379813994</cx:pt>
          <cx:pt idx="1048">0.01162515768953225</cx:pt>
          <cx:pt idx="1049">-0.0027036589618489502</cx:pt>
          <cx:pt idx="1050">-0.00023805719378653401</cx:pt>
          <cx:pt idx="1051">-0.00258346143566405</cx:pt>
          <cx:pt idx="1052">-0.0012618097205317775</cx:pt>
          <cx:pt idx="1053">-0.0064577318080610751</cx:pt>
          <cx:pt idx="1054">-0.011759070624608474</cx:pt>
          <cx:pt idx="1055">-0.0087950926986996008</cx:pt>
          <cx:pt idx="1056">0.0075087042497113746</cx:pt>
          <cx:pt idx="1057">0.0092511930038200497</cx:pt>
          <cx:pt idx="1058">0.0064613959020150746</cx:pt>
          <cx:pt idx="1059">0.0061777268104074752</cx:pt>
          <cx:pt idx="1060">0.0066611489738726253</cx:pt>
          <cx:pt idx="1061">0.00041418272929786502</cx:pt>
          <cx:pt idx="1062">0.0020735622747542976</cx:pt>
          <cx:pt idx="1063">-0.00095689918882641749</cx:pt>
          <cx:pt idx="1064">-0.0029038145272849499</cx:pt>
          <cx:pt idx="1065">-8.9477193437114753e-05</cx:pt>
          <cx:pt idx="1066">-0.000101399835946089</cx:pt>
          <cx:pt idx="1067">-0.00057314180117046503</cx:pt>
          <cx:pt idx="1068">0.001380323315896005</cx:pt>
          <cx:pt idx="1069">0.0023709378573257374</cx:pt>
          <cx:pt idx="1070">-0.0055566406078359247</cx:pt>
          <cx:pt idx="1071">-0.0076989572192111251</cx:pt>
          <cx:pt idx="1072">0.0059521553990460998</cx:pt>
          <cx:pt idx="1073">0.007465634656589175</cx:pt>
          <cx:pt idx="1074">0.0041647098056148751</cx:pt>
          <cx:pt idx="1075">0.01306621756396875</cx:pt>
          <cx:pt idx="1076">0.012264263186715725</cx:pt>
          <cx:pt idx="1077">0.011089828399710774</cx:pt>
          <cx:pt idx="1078">-0.0083741617184383745</cx:pt>
          <cx:pt idx="1079">0.0091379684412337247</cx:pt>
          <cx:pt idx="1080">-0.0091792047537507752</cx:pt>
          <cx:pt idx="1081">-0.0047320408023241748</cx:pt>
          <cx:pt idx="1082">0.00095107177288935999</cx:pt>
          <cx:pt idx="1083">0.0080872784112398996</cx:pt>
        </cx:lvl>
      </cx:numDim>
    </cx:data>
    <cx:data id="183">
      <cx:numDim type="val">
        <cx:f>Sheet2!$GB$1:$GB$1084</cx:f>
        <cx:lvl ptCount="1084" formatCode="0.00E+00">
          <cx:pt idx="0">4.4666262444564903e-06</cx:pt>
          <cx:pt idx="1">0.000609218735958661</cx:pt>
          <cx:pt idx="2">-2.0580825067500499e-05</cx:pt>
          <cx:pt idx="3">0.00029537325215909399</cx:pt>
          <cx:pt idx="4">-0.00070087231252948597</cx:pt>
          <cx:pt idx="5">-2.99618349968679e-05</cx:pt>
          <cx:pt idx="6">8.7992627090846397e-06</cx:pt>
          <cx:pt idx="7">-7.5910990630413403e-05</cx:pt>
          <cx:pt idx="8">0.00029134929920147999</cx:pt>
          <cx:pt idx="9">-0.00026717526207360601</cx:pt>
          <cx:pt idx="10">0.00043859006592520099</cx:pt>
          <cx:pt idx="11">0.00027055909416486202</cx:pt>
          <cx:pt idx="12">0.00073293358655841497</cx:pt>
          <cx:pt idx="13">0.00041762086969127701</cx:pt>
          <cx:pt idx="14">0.00027957554976740099</cx:pt>
          <cx:pt idx="15">4.6737236041545301e-05</cx:pt>
          <cx:pt idx="16">-0.00098932347828284309</cx:pt>
          <cx:pt idx="17">0.00056328613542995704</cx:pt>
          <cx:pt idx="18">-0.00051767357543408099</cx:pt>
          <cx:pt idx="19">-0.00022688152725234501</cx:pt>
          <cx:pt idx="20">0.00055071836526020301</cx:pt>
          <cx:pt idx="21">3.7486063034407101e-05</cx:pt>
          <cx:pt idx="22">0.00046565309342305402</cx:pt>
          <cx:pt idx="23">0.00017213402656246401</cx:pt>
          <cx:pt idx="24">0.00065731572310831704</cx:pt>
          <cx:pt idx="25">-2.9902512453184301e-05</cx:pt>
          <cx:pt idx="26">-0.00038337788453045698</cx:pt>
          <cx:pt idx="27">-0.00040275228212692001</cx:pt>
          <cx:pt idx="28">0.00064133403142265302</cx:pt>
          <cx:pt idx="29">-0.00026579469144501601</cx:pt>
          <cx:pt idx="30">0.000527289278353374</cx:pt>
          <cx:pt idx="31">0.000212709937730285</cx:pt>
          <cx:pt idx="32">-0.000158107018843286</cx:pt>
          <cx:pt idx="33">-0.00046826278661560501</cx:pt>
          <cx:pt idx="34">0.00057855924220749102</cx:pt>
          <cx:pt idx="35">-0.00035968381108750198</cx:pt>
          <cx:pt idx="36">-0.00140599888272523</cx:pt>
          <cx:pt idx="37">-0.00070617547732339096</cx:pt>
          <cx:pt idx="38">-0.00198584247085079</cx:pt>
          <cx:pt idx="39">-0.00403458444584813</cx:pt>
          <cx:pt idx="40">-0.0025638436471967698</cx:pt>
          <cx:pt idx="41">-0.0021377152722008301</cx:pt>
          <cx:pt idx="42">-0.0020248830803699801</cx:pt>
          <cx:pt idx="43">-0.00155867292225554</cx:pt>
          <cx:pt idx="44">-0.00025689284999203102</cx:pt>
          <cx:pt idx="45">-0.0015725357157118001</cx:pt>
          <cx:pt idx="46">-0.0012709912551016099</cx:pt>
          <cx:pt idx="47">-0.00040161157268036099</cx:pt>
          <cx:pt idx="48">-0.0019070407636719701</cx:pt>
          <cx:pt idx="49">-0.0041495668463803603</cx:pt>
          <cx:pt idx="50">-0.0011266193746926</cx:pt>
          <cx:pt idx="51">-0.000231229130037096</cx:pt>
          <cx:pt idx="52">0.000331383284645362</cx:pt>
          <cx:pt idx="53">-4.5875075871190797e-05</cx:pt>
          <cx:pt idx="54">-0.00032481446608712602</cx:pt>
          <cx:pt idx="55">-0.00037602124280001998</cx:pt>
          <cx:pt idx="56">0.00012137803036213401</cx:pt>
          <cx:pt idx="57">-0.00036669644620683202</cx:pt>
          <cx:pt idx="58">-0.00051544880650265996</cx:pt>
          <cx:pt idx="59">-0.00072148261164335105</cx:pt>
          <cx:pt idx="60">5.7943589764016802e-06</cx:pt>
          <cx:pt idx="61">-0.00014362771017776199</cx:pt>
          <cx:pt idx="62">-0.0019218775399942</cx:pt>
          <cx:pt idx="63">-0.0037252872264463802</cx:pt>
          <cx:pt idx="64">2.98349261613776e-05</cx:pt>
          <cx:pt idx="65">0.011500618381096599</cx:pt>
          <cx:pt idx="66">0.0080577303341285607</cx:pt>
          <cx:pt idx="67">-0.0075661417360695796</cx:pt>
          <cx:pt idx="68">-0.024186890155313799</cx:pt>
          <cx:pt idx="69">-0.035274976546280597</cx:pt>
          <cx:pt idx="70">-0.011539553480242</cx:pt>
          <cx:pt idx="71">-0.0067817345762847302</cx:pt>
          <cx:pt idx="72">-0.0148826296742462</cx:pt>
          <cx:pt idx="73">-0.0090936998037577498</cx:pt>
          <cx:pt idx="74">-0.0094967719110094998</cx:pt>
          <cx:pt idx="75">-0.0071645910184543696</cx:pt>
          <cx:pt idx="76">-0.00640040983965389</cx:pt>
          <cx:pt idx="77">-0.0074117148638365203</cx:pt>
          <cx:pt idx="78">-0.0054198670886352598</cx:pt>
          <cx:pt idx="79">-0.00017110804844032399</cx:pt>
          <cx:pt idx="80">0.0034777921862826</cx:pt>
          <cx:pt idx="81">0.0030065349956460001</cx:pt>
          <cx:pt idx="82">0.00041911053140182097</cx:pt>
          <cx:pt idx="83">-0.00049040409441631998</cx:pt>
          <cx:pt idx="84">3.5037740826413601e-07</cx:pt>
          <cx:pt idx="85">-3.2148370455259497e-05</cx:pt>
          <cx:pt idx="86">6.4510332886002899e-06</cx:pt>
          <cx:pt idx="87">-6.0630675607238503e-05</cx:pt>
          <cx:pt idx="88">0.00061085632775737897</cx:pt>
          <cx:pt idx="89">-0.00077201945145401402</cx:pt>
          <cx:pt idx="90">-0.0034743695809558999</cx:pt>
          <cx:pt idx="91">-0.00315910128009373</cx:pt>
          <cx:pt idx="92">0.0078465547273747892</cx:pt>
          <cx:pt idx="93">0.029093261366273701</cx:pt>
          <cx:pt idx="94">0.025999291862790101</cx:pt>
          <cx:pt idx="95">0.0042011532591259299</cx:pt>
          <cx:pt idx="96">-0.039751258987058002</cx:pt>
          <cx:pt idx="97">-0.069505375179015005</cx:pt>
          <cx:pt idx="98">-0.072964334734375094</cx:pt>
          <cx:pt idx="99">-0.066554407244532196</cx:pt>
          <cx:pt idx="100">-0.043001683370599203</cx:pt>
          <cx:pt idx="101">-0.025882798608043898</cx:pt>
          <cx:pt idx="102">-0.0200830328622628</cx:pt>
          <cx:pt idx="103">-0.021343966558050501</cx:pt>
          <cx:pt idx="104">-0.022789241306472401</cx:pt>
          <cx:pt idx="105">-0.015648893511694802</cx:pt>
          <cx:pt idx="106">-0.0076912775288168504</cx:pt>
          <cx:pt idx="107">-0.0040570801405347004</cx:pt>
          <cx:pt idx="108">0.00259923763272888</cx:pt>
          <cx:pt idx="109">0.0027571835472415102</cx:pt>
          <cx:pt idx="110">-2.0255707865228901e-05</cx:pt>
          <cx:pt idx="111">-0.00048662101550380903</cx:pt>
          <cx:pt idx="112">0.00026815195128444499</cx:pt>
          <cx:pt idx="113">-0.000543888510163928</cx:pt>
          <cx:pt idx="114">-7.2069088787510597e-06</cx:pt>
          <cx:pt idx="115">-0.000107984931965665</cx:pt>
          <cx:pt idx="116">-0.0017068145916897201</cx:pt>
          <cx:pt idx="117">-0.00143546306436244</cx:pt>
          <cx:pt idx="118">0.0079252945403304707</cx:pt>
          <cx:pt idx="119">0.0257261740009679</cx:pt>
          <cx:pt idx="120">0.062909000919270999</cx:pt>
          <cx:pt idx="121">0.044693872533746598</cx:pt>
          <cx:pt idx="122">0.037320011438678899</cx:pt>
          <cx:pt idx="123">0.038761276342351401</cx:pt>
          <cx:pt idx="124">-0.057097552983906397</cx:pt>
          <cx:pt idx="125">-0.124184652357855</cx:pt>
          <cx:pt idx="126">-0.16372256995040399</cx:pt>
          <cx:pt idx="127">-0.144002962961364</cx:pt>
          <cx:pt idx="128">-0.112107376183748</cx:pt>
          <cx:pt idx="129">-0.069617569795174805</cx:pt>
          <cx:pt idx="130">-0.037405391889762801</cx:pt>
          <cx:pt idx="131">-0.034672471207526902</cx:pt>
          <cx:pt idx="132">-0.0283659621337564</cx:pt>
          <cx:pt idx="133">-0.030366001239559199</cx:pt>
          <cx:pt idx="134">-0.020583948123001398</cx:pt>
          <cx:pt idx="135">-0.012730166268792699</cx:pt>
          <cx:pt idx="136">0.00130842141011836</cx:pt>
          <cx:pt idx="137">0.0011903087676098699</cx:pt>
          <cx:pt idx="138">-0.000378998545293522</cx:pt>
          <cx:pt idx="139">3.3582012256823098e-05</cx:pt>
          <cx:pt idx="140">-0.00070165111423529198</cx:pt>
          <cx:pt idx="141">-0.00033928227007635499</cx:pt>
          <cx:pt idx="142">-0.00059724609079511704</cx:pt>
          <cx:pt idx="143">0.0044936057032318099</cx:pt>
          <cx:pt idx="144">0.016716315034805099</cx:pt>
          <cx:pt idx="145">0.0149022799824408</cx:pt>
          <cx:pt idx="146">0.036863644031663798</cx:pt>
          <cx:pt idx="147">0.068696085493151399</cx:pt>
          <cx:pt idx="148">0.055564791106994499</cx:pt>
          <cx:pt idx="149">0.030440148120173</cx:pt>
          <cx:pt idx="150">0.0129973397262147</cx:pt>
          <cx:pt idx="151">-0.0133857605393736</cx:pt>
          <cx:pt idx="152">-0.071832795913067293</cx:pt>
          <cx:pt idx="153">-0.13493327897878099</cx:pt>
          <cx:pt idx="154">-0.16331856382502699</cx:pt>
          <cx:pt idx="155">-0.106867663129289</cx:pt>
          <cx:pt idx="156">-0.106993874605287</cx:pt>
          <cx:pt idx="157">-0.064198780532733299</cx:pt>
          <cx:pt idx="158">-0.049346849492755897</cx:pt>
          <cx:pt idx="159">-0.0116027899977202</cx:pt>
          <cx:pt idx="160">0.019314698054630701</cx:pt>
          <cx:pt idx="161">-0.0071942158245509001</cx:pt>
          <cx:pt idx="162">-0.024142522408947001</cx:pt>
          <cx:pt idx="163">-0.020085608440139999</cx:pt>
          <cx:pt idx="164">-0.0098228522134094706</cx:pt>
          <cx:pt idx="165">-0.0016342149313400001</cx:pt>
          <cx:pt idx="166">0.000110710824251719</cx:pt>
          <cx:pt idx="167">-0.00024883614489328699</cx:pt>
          <cx:pt idx="168">0.00013257617988483901</cx:pt>
          <cx:pt idx="169">-0.00099342926577085594</cx:pt>
          <cx:pt idx="170">0.00099145165117471503</cx:pt>
          <cx:pt idx="171">0.019231402079053599</cx:pt>
          <cx:pt idx="172">0.038181112903012501</cx:pt>
          <cx:pt idx="173">0.025062484152222501</cx:pt>
          <cx:pt idx="174">0.0692266138145681</cx:pt>
          <cx:pt idx="175">0.076795801736425501</cx:pt>
          <cx:pt idx="176">0.077493008419520004</cx:pt>
          <cx:pt idx="177">0.078630805299572795</cx:pt>
          <cx:pt idx="178">0.029783581903255699</cx:pt>
          <cx:pt idx="179">-0.043081415363490999</cx:pt>
          <cx:pt idx="180">-0.092849745966430794</cx:pt>
          <cx:pt idx="181">-0.067655583408096895</cx:pt>
          <cx:pt idx="182">-0.0404718624996597</cx:pt>
          <cx:pt idx="183">0.0124554854116837</cx:pt>
          <cx:pt idx="184">-0.0233800806166569</cx:pt>
          <cx:pt idx="185">-0.056063702038813598</cx:pt>
          <cx:pt idx="186">-0.052142785845581699</cx:pt>
          <cx:pt idx="187">0.0071030291467354496</cx:pt>
          <cx:pt idx="188">-0.0022368904483739799</cx:pt>
          <cx:pt idx="189">-0.0049482176308405</cx:pt>
          <cx:pt idx="190">-0.016111444376262399</cx:pt>
          <cx:pt idx="191">-0.0144304708950571</cx:pt>
          <cx:pt idx="192">-0.0169612257053222</cx:pt>
          <cx:pt idx="193">-0.0089623824400713505</cx:pt>
          <cx:pt idx="194">-0.000311512050865969</cx:pt>
          <cx:pt idx="195">-4.7621372171147399e-05</cx:pt>
          <cx:pt idx="196">0.00067986380453993202</cx:pt>
          <cx:pt idx="197">0.0016091006230196301</cx:pt>
          <cx:pt idx="198">0.0035888279601551001</cx:pt>
          <cx:pt idx="199">0.0093503873441619506</cx:pt>
          <cx:pt idx="200">0.014655152966111525</cx:pt>
          <cx:pt idx="201">0.0112880107916245</cx:pt>
          <cx:pt idx="202">0.015382849748624401</cx:pt>
          <cx:pt idx="203">0.0082377759936685252</cx:pt>
          <cx:pt idx="204">0.017721789999468249</cx:pt>
          <cx:pt idx="205">0.016510661914230951</cx:pt>
          <cx:pt idx="206">0.012098830935894025</cx:pt>
          <cx:pt idx="207">0.0080481182250612005</cx:pt>
          <cx:pt idx="208">0.022778554119519127</cx:pt>
          <cx:pt idx="209">0.040114644425492001</cx:pt>
          <cx:pt idx="210">0.012899406070169825</cx:pt>
          <cx:pt idx="211">-0.018364236141371101</cx:pt>
          <cx:pt idx="212">-0.017399945077619799</cx:pt>
          <cx:pt idx="213">-0.020626380171356925</cx:pt>
          <cx:pt idx="214">-0.027798929242471751</cx:pt>
          <cx:pt idx="215">-0.016136710145966401</cx:pt>
          <cx:pt idx="216">-0.0023007243129407398</cx:pt>
          <cx:pt idx="217">-0.00684474549452455</cx:pt>
          <cx:pt idx="218">-0.0081608358013531244</cx:pt>
          <cx:pt idx="219">-0.01169002748351285</cx:pt>
          <cx:pt idx="220">-0.0067414148078167747</cx:pt>
          <cx:pt idx="221">-0.0028370327686800499</cx:pt>
          <cx:pt idx="222">0.00016064350886790951</cx:pt>
          <cx:pt idx="223">-6.4120694201262246e-05</cx:pt>
          <cx:pt idx="224">-5.6452741575398752e-05</cx:pt>
          <cx:pt idx="225">-0.00011922219906011625</cx:pt>
          <cx:pt idx="226">0.0010475953854207326</cx:pt>
          <cx:pt idx="227">0.0044278412782999248</cx:pt>
          <cx:pt idx="228">0.013876820364350425</cx:pt>
          <cx:pt idx="229">0.011940686138609925</cx:pt>
          <cx:pt idx="230">0.00060453077928193254</cx:pt>
          <cx:pt idx="231">-0.0040717327128248753</cx:pt>
          <cx:pt idx="232">0.0136501922249204</cx:pt>
          <cx:pt idx="233">0.01702212461056225</cx:pt>
          <cx:pt idx="234">0.04982019242681375</cx:pt>
          <cx:pt idx="235">0.038499245351008501</cx:pt>
          <cx:pt idx="236">0.03607647028723325</cx:pt>
          <cx:pt idx="237">0.04926890349814475</cx:pt>
          <cx:pt idx="238">0.0279074297953445</cx:pt>
          <cx:pt idx="239">-0.003153674783169975</cx:pt>
          <cx:pt idx="240">-0.0242630661805848</cx:pt>
          <cx:pt idx="241">-0.015146774197884976</cx:pt>
          <cx:pt idx="242">-0.020759322146284374</cx:pt>
          <cx:pt idx="243">-0.014585648132588926</cx:pt>
          <cx:pt idx="244">-0.010300424507463225</cx:pt>
          <cx:pt idx="245">-0.0072089739820695997</cx:pt>
          <cx:pt idx="246">0.0018788324023107251</cx:pt>
          <cx:pt idx="247">-0.0060150422193563499</cx:pt>
          <cx:pt idx="248">-0.011634828321558851</cx:pt>
          <cx:pt idx="249">-0.0014812530157679124</cx:pt>
          <cx:pt idx="250">0.00014938070898690901</cx:pt>
          <cx:pt idx="251">0.00010875345632909075</cx:pt>
          <cx:pt idx="252">1.7033242718160001e-05</cx:pt>
          <cx:pt idx="253">5.8620481669585752e-05</cx:pt>
          <cx:pt idx="254">0.0017614304312456551</cx:pt>
          <cx:pt idx="255">0.0023941474336546076</cx:pt>
          <cx:pt idx="256">0.014279570473529925</cx:pt>
          <cx:pt idx="257">0.012665192882164574</cx:pt>
          <cx:pt idx="258">0.0026219608928089999</cx:pt>
          <cx:pt idx="259">0.0056580014098320504</cx:pt>
          <cx:pt idx="260">0.017776890977059149</cx:pt>
          <cx:pt idx="261">0.030704161986619499</cx:pt>
          <cx:pt idx="262">0.042196079428268002</cx:pt>
          <cx:pt idx="263">0.031438890841830998</cx:pt>
          <cx:pt idx="264">0.033645699296015498</cx:pt>
          <cx:pt idx="265">0.028455776910114999</cx:pt>
          <cx:pt idx="266">0.016440099066048826</cx:pt>
          <cx:pt idx="267">-0.00098165194974985997</cx:pt>
          <cx:pt idx="268">-0.012964375616412701</cx:pt>
          <cx:pt idx="269">0.00075149765275400748</cx:pt>
          <cx:pt idx="270">-0.015920410279296249</cx:pt>
          <cx:pt idx="271">-0.011748998695490075</cx:pt>
          <cx:pt idx="272">-0.0052655634039766247</cx:pt>
          <cx:pt idx="273">0.00120389180109464</cx:pt>
          <cx:pt idx="274">0.0049829353184691503</cx:pt>
          <cx:pt idx="275">0.0025091475991491502</cx:pt>
          <cx:pt idx="276">-0.00747464791925735</cx:pt>
          <cx:pt idx="277">-0.00014578534207399725</cx:pt>
          <cx:pt idx="278">0.0015897131864692575</cx:pt>
          <cx:pt idx="279">0.003506637514192475</cx:pt>
          <cx:pt idx="280">-9.0582728957038254e-05</cx:pt>
          <cx:pt idx="281">8.5876384917530754e-05</cx:pt>
          <cx:pt idx="282">-0.00024831225599654226</cx:pt>
          <cx:pt idx="283">0.0017470221325424774</cx:pt>
          <cx:pt idx="284">0.0053190264391082751</cx:pt>
          <cx:pt idx="285">0.0023882094276675599</cx:pt>
          <cx:pt idx="286">-0.0025045825687349749</cx:pt>
          <cx:pt idx="287">0.00049591824577587245</cx:pt>
          <cx:pt idx="288">0.016195553397138573</cx:pt>
          <cx:pt idx="289">0.017879671931597976</cx:pt>
          <cx:pt idx="290">0.017218169524832051</cx:pt>
          <cx:pt idx="291">0.0098690748569641006</cx:pt>
          <cx:pt idx="292">-0.01826067654632145</cx:pt>
          <cx:pt idx="293">-0.01897193485642365</cx:pt>
          <cx:pt idx="294">-0.0035439633711634002</cx:pt>
          <cx:pt idx="295">0.0049039789523735999</cx:pt>
          <cx:pt idx="296">0.0087961239559344508</cx:pt>
          <cx:pt idx="297">0.0080852686068642494</cx:pt>
          <cx:pt idx="298">-0.0019745876285465901</cx:pt>
          <cx:pt idx="299">-0.00641391469581874</cx:pt>
          <cx:pt idx="300">-0.011483373311554201</cx:pt>
          <cx:pt idx="301">-0.023762658434316401</cx:pt>
          <cx:pt idx="302">0.0048004897668354604</cx:pt>
          <cx:pt idx="303">0.00114802288136368</cx:pt>
          <cx:pt idx="304">-0.0048876398911374096</cx:pt>
          <cx:pt idx="305">0.012454044499376199</cx:pt>
          <cx:pt idx="306">0.0075714166710718501</cx:pt>
          <cx:pt idx="307">0.0033124377011458498</cx:pt>
          <cx:pt idx="308">0.00031916898400612598</cx:pt>
          <cx:pt idx="309">0.00013829961500211901</cx:pt>
          <cx:pt idx="310">-0.010175841546195699</cx:pt>
          <cx:pt idx="311">-0.00410296536754645</cx:pt>
          <cx:pt idx="312">-0.015089236072510099</cx:pt>
          <cx:pt idx="313">-0.046912031519226502</cx:pt>
          <cx:pt idx="314">-0.063921338522034701</cx:pt>
          <cx:pt idx="315">-0.11995540507521001</cx:pt>
          <cx:pt idx="316">-0.046463446550639602</cx:pt>
          <cx:pt idx="317">-0.054213449955189702</cx:pt>
          <cx:pt idx="318">-0.089445279780130504</cx:pt>
          <cx:pt idx="319">-0.019401058132363699</cx:pt>
          <cx:pt idx="320">-0.14162769453743701</cx:pt>
          <cx:pt idx="321">-0.093660503851703006</cx:pt>
          <cx:pt idx="322">0.020524746528222299</cx:pt>
          <cx:pt idx="323">0.035159458992737501</cx:pt>
          <cx:pt idx="324">0.055609457811609697</cx:pt>
          <cx:pt idx="325">-0.00083816824908231795</cx:pt>
          <cx:pt idx="326">-0.0464738619168533</cx:pt>
          <cx:pt idx="327">-0.024020261902656</cx:pt>
          <cx:pt idx="328">-0.022496652756707598</cx:pt>
          <cx:pt idx="329">-0.066100466272346295</cx:pt>
          <cx:pt idx="330">-0.0070562820433986602</cx:pt>
          <cx:pt idx="331">-0.030351678405996601</cx:pt>
          <cx:pt idx="332">-0.0135631588905281</cx:pt>
          <cx:pt idx="333">0.0063189495308282103</cx:pt>
          <cx:pt idx="334">-0.0037059348399160101</cx:pt>
          <cx:pt idx="335">-0.00085865538698804702</cx:pt>
          <cx:pt idx="336">-0.00030148830808707201</cx:pt>
          <cx:pt idx="337">-0.00073609416292315898</cx:pt>
          <cx:pt idx="338">-0.0079214045194361902</cx:pt>
          <cx:pt idx="339">-0.0237244118703549</cx:pt>
          <cx:pt idx="340">-0.034691994304325499</cx:pt>
          <cx:pt idx="341">-0.067043301514051704</cx:pt>
          <cx:pt idx="342">-0.138744038578619</cx:pt>
          <cx:pt idx="343">-0.17814965481883799</cx:pt>
          <cx:pt idx="344">-0.11472324460497001</cx:pt>
          <cx:pt idx="345">-0.12728846169512201</cx:pt>
          <cx:pt idx="346">-0.140387039358528</cx:pt>
          <cx:pt idx="347">-0.077987286390621705</cx:pt>
          <cx:pt idx="348">-0.055329976082665301</cx:pt>
          <cx:pt idx="349">0.050688390291508803</cx:pt>
          <cx:pt idx="350">0.14980122621544401</cx:pt>
          <cx:pt idx="351">0.10440015001988701</cx:pt>
          <cx:pt idx="352">0.045258605253942201</cx:pt>
          <cx:pt idx="353">-0.0193749036436805</cx:pt>
          <cx:pt idx="354">-0.087973238767528994</cx:pt>
          <cx:pt idx="355">-0.0253282634701479</cx:pt>
          <cx:pt idx="356">-0.039616119030558297</cx:pt>
          <cx:pt idx="357">-0.061306082606398297</cx:pt>
          <cx:pt idx="358">-0.054942817904987</cx:pt>
          <cx:pt idx="359">-0.045745550031894303</cx:pt>
          <cx:pt idx="360">-0.0137709410647979</cx:pt>
          <cx:pt idx="361">0.0068600851195724302</cx:pt>
          <cx:pt idx="362">0.0029551754217310398</cx:pt>
          <cx:pt idx="363">0.0011827700605561999</cx:pt>
          <cx:pt idx="364">0.00058909183386742197</cx:pt>
          <cx:pt idx="365">-0.0010749764296802901</cx:pt>
          <cx:pt idx="366">-0.0011117971916320801</cx:pt>
          <cx:pt idx="367">-0.031695361582142201</cx:pt>
          <cx:pt idx="368">-0.060602587396340203</cx:pt>
          <cx:pt idx="369">-0.10446251234806</cx:pt>
          <cx:pt idx="370">-0.14616403406641901</cx:pt>
          <cx:pt idx="371">-0.168282135057093</cx:pt>
          <cx:pt idx="372">-0.060523448064579898</cx:pt>
          <cx:pt idx="373">-0.049279652198667097</cx:pt>
          <cx:pt idx="374">-0.0468999751933038</cx:pt>
          <cx:pt idx="375">0.070129607210683995</cx:pt>
          <cx:pt idx="376">0.080880214684032697</cx:pt>
          <cx:pt idx="377">0.085330577925734605</cx:pt>
          <cx:pt idx="378">0.084998231353245704</cx:pt>
          <cx:pt idx="379">0.011554537734852001</cx:pt>
          <cx:pt idx="380">0.012471837832915901</cx:pt>
          <cx:pt idx="381">0.0010752669137754601</cx:pt>
          <cx:pt idx="382">-0.046229557310485399</cx:pt>
          <cx:pt idx="383">-0.044809753400595398</cx:pt>
          <cx:pt idx="384">-0.052477170418679102</cx:pt>
          <cx:pt idx="385">-0.041217120474547703</cx:pt>
          <cx:pt idx="386">-0.0582528423865913</cx:pt>
          <cx:pt idx="387">-0.017314497126476001</cx:pt>
          <cx:pt idx="388">0.0296806811381711</cx:pt>
          <cx:pt idx="389">0.027345169265776199</cx:pt>
          <cx:pt idx="390">0.024811050185364399</cx:pt>
          <cx:pt idx="391">0.0092368826131800502</cx:pt>
          <cx:pt idx="392">1.52869652491739e-05</cx:pt>
          <cx:pt idx="393">-0.00046472932616269802</cx:pt>
          <cx:pt idx="394">-0.00041919045923205901</cx:pt>
          <cx:pt idx="395">-0.030329291127727</cx:pt>
          <cx:pt idx="396">-0.0436273950398487</cx:pt>
          <cx:pt idx="397">-0.095651109233935105</cx:pt>
          <cx:pt idx="398">-0.12742605704138099</cx:pt>
          <cx:pt idx="399">-0.098194107668699404</cx:pt>
          <cx:pt idx="400">0.0044082305854335497</cx:pt>
          <cx:pt idx="401">0.069600446684836795</cx:pt>
          <cx:pt idx="402">0.0922509982520823</cx:pt>
          <cx:pt idx="403">0.14100564348358</cx:pt>
          <cx:pt idx="404">0.13697945653911001</cx:pt>
          <cx:pt idx="405">0.038855577621329601</cx:pt>
          <cx:pt idx="406">-0.0097157211595029595</cx:pt>
          <cx:pt idx="407">-0.0189889195537945</cx:pt>
          <cx:pt idx="408">-0.054003419657018603</cx:pt>
          <cx:pt idx="409">-0.0040333635146511098</cx:pt>
          <cx:pt idx="410">-0.022689267310791399</cx:pt>
          <cx:pt idx="411">-0.019218845839006099</cx:pt>
          <cx:pt idx="412">-0.028755973199779902</cx:pt>
          <cx:pt idx="413">-0.022822552538381599</cx:pt>
          <cx:pt idx="414">-0.0062383662803987801</cx:pt>
          <cx:pt idx="415">0.036801752675425903</cx:pt>
          <cx:pt idx="416">0.055297623700670498</cx:pt>
          <cx:pt idx="417">0.037835812697651301</cx:pt>
          <cx:pt idx="418">0.025468795137394501</cx:pt>
          <cx:pt idx="419">0.00062732967015474597</cx:pt>
          <cx:pt idx="420">-0.00033177846768854801</cx:pt>
          <cx:pt idx="421">0.000759563646707739</cx:pt>
          <cx:pt idx="422">7.8219936430563305e-05</cx:pt>
          <cx:pt idx="423">-0.014694193992146901</cx:pt>
          <cx:pt idx="424">-0.024160087347704501</cx:pt>
          <cx:pt idx="425">-0.031559021606700897</cx:pt>
          <cx:pt idx="426">-0.045188311370543202</cx:pt>
          <cx:pt idx="427">-0.034051971917319603</cx:pt>
          <cx:pt idx="428">-0.0076521694899796596</cx:pt>
          <cx:pt idx="429">0.0072566806367500899</cx:pt>
          <cx:pt idx="430">0.0536039868778369</cx:pt>
          <cx:pt idx="431">0.027667375626828802</cx:pt>
          <cx:pt idx="432">0.070360733408822998</cx:pt>
          <cx:pt idx="433">0.034434424658660798</cx:pt>
          <cx:pt idx="434">0.0080304058363992493</cx:pt>
          <cx:pt idx="435">0.048885381173082998</cx:pt>
          <cx:pt idx="436">-0.0306437568502969</cx:pt>
          <cx:pt idx="437">0.024682770962435398</cx:pt>
          <cx:pt idx="438">0.058404669364938197</cx:pt>
          <cx:pt idx="439">0.065407228082943997</cx:pt>
          <cx:pt idx="440">0.039691445980669302</cx:pt>
          <cx:pt idx="441">0.032087413783294397</cx:pt>
          <cx:pt idx="442">0.067164266880515994</cx:pt>
          <cx:pt idx="443">0.057643437057993401</cx:pt>
          <cx:pt idx="444">0.052999642133008798</cx:pt>
          <cx:pt idx="445">0.039682197337858598</cx:pt>
          <cx:pt idx="446">0.0231299189129839</cx:pt>
          <cx:pt idx="447">0.0052444798746556697</cx:pt>
          <cx:pt idx="448">-4.8210832251768499e-05</cx:pt>
          <cx:pt idx="449">0.00021031089396044</cx:pt>
          <cx:pt idx="450">0.00117436969871455</cx:pt>
          <cx:pt idx="451">0.0048411683714615402</cx:pt>
          <cx:pt idx="452">-0.00724415414237339</cx:pt>
          <cx:pt idx="453">-0.00603765623219517</cx:pt>
          <cx:pt idx="454">0.00943693980480949</cx:pt>
          <cx:pt idx="455">0.0057759430002112498</cx:pt>
          <cx:pt idx="456">0.0039462362586660301</cx:pt>
          <cx:pt idx="457">0.019157070938055298</cx:pt>
          <cx:pt idx="458">0.039340382735582699</cx:pt>
          <cx:pt idx="459">-0.033246548118913803</cx:pt>
          <cx:pt idx="460">-0.0260264596858002</cx:pt>
          <cx:pt idx="461">-0.0130988627306825</cx:pt>
          <cx:pt idx="462">0.018104338830476199</cx:pt>
          <cx:pt idx="463">0.032391944216391202</cx:pt>
          <cx:pt idx="464">0.024762874546203802</cx:pt>
          <cx:pt idx="465">0.0126013027591915</cx:pt>
          <cx:pt idx="466">0.067469532757185993</cx:pt>
          <cx:pt idx="467">0.076184413603037002</cx:pt>
          <cx:pt idx="468">0.014342822632627299</cx:pt>
          <cx:pt idx="469">0.075812976328591894</cx:pt>
          <cx:pt idx="470">0.079917866501864901</cx:pt>
          <cx:pt idx="471">0.046621111586942397</cx:pt>
          <cx:pt idx="472">0.047066179353771297</cx:pt>
          <cx:pt idx="473">0.043276770206317303</cx:pt>
          <cx:pt idx="474">0.037190598488025098</cx:pt>
          <cx:pt idx="475">0.0075787291211905803</cx:pt>
          <cx:pt idx="476">0.00020349202235938899</cx:pt>
          <cx:pt idx="477">0.00067402286552118405</cx:pt>
          <cx:pt idx="478">0.0027586069581807399</cx:pt>
          <cx:pt idx="479">0.01578240656807</cx:pt>
          <cx:pt idx="480">0.0086212105862903295</cx:pt>
          <cx:pt idx="481">-0.0079816167935055603</cx:pt>
          <cx:pt idx="482">-0.0019082447900616499</cx:pt>
          <cx:pt idx="483">-8.8668786260667304e-05</cx:pt>
          <cx:pt idx="484">0.0013767329348227299</cx:pt>
          <cx:pt idx="485">0.0307063789673046</cx:pt>
          <cx:pt idx="486">-0.0150592673776462</cx:pt>
          <cx:pt idx="487">-0.074352718926216005</cx:pt>
          <cx:pt idx="488">-0.046289152353652198</cx:pt>
          <cx:pt idx="489">-0.053086486467570901</cx:pt>
          <cx:pt idx="490">-0.036153627161779597</cx:pt>
          <cx:pt idx="491">-0.0731942715237624</cx:pt>
          <cx:pt idx="492">-0.057441652063174899</cx:pt>
          <cx:pt idx="493">-0.0016333858341782</cx:pt>
          <cx:pt idx="494">0.014410727500657699</cx:pt>
          <cx:pt idx="495">0.0014378510388303499</cx:pt>
          <cx:pt idx="496">-0.042551907602885602</cx:pt>
          <cx:pt idx="497">0.013246250253481201</cx:pt>
          <cx:pt idx="498">0.0380644134527265</cx:pt>
          <cx:pt idx="499">-0.0111354407554407</cx:pt>
          <cx:pt idx="500">0.0018936576209591801</cx:pt>
          <cx:pt idx="501">0.0298897457942504</cx:pt>
          <cx:pt idx="502">0.0145125528812317</cx:pt>
          <cx:pt idx="503">0.00266641635815176</cx:pt>
          <cx:pt idx="504">0.000146744131242659</cx:pt>
          <cx:pt idx="505">0.00017452030704009599</cx:pt>
          <cx:pt idx="506">0.0030894136838202101</cx:pt>
          <cx:pt idx="507">0.025018079836989698</cx:pt>
          <cx:pt idx="508">0.019838114381196901</cx:pt>
          <cx:pt idx="509">0.00805065374614739</cx:pt>
          <cx:pt idx="510">-0.0140948824394768</cx:pt>
          <cx:pt idx="511">-0.019395846737345401</cx:pt>
          <cx:pt idx="512">-0.0279409061829493</cx:pt>
          <cx:pt idx="513">-0.00696916123927095</cx:pt>
          <cx:pt idx="514">-0.0401995928846966</cx:pt>
          <cx:pt idx="515">-0.055811118522404599</cx:pt>
          <cx:pt idx="516">-0.057534167183457302</cx:pt>
          <cx:pt idx="517">-0.059984705898378302</cx:pt>
          <cx:pt idx="518">-0.096953786165407604</cx:pt>
          <cx:pt idx="519">-0.0845176829088891</cx:pt>
          <cx:pt idx="520">0.0058459285485870996</cx:pt>
          <cx:pt idx="521">0.0323110709005726</cx:pt>
          <cx:pt idx="522">0.051118002184035102</cx:pt>
          <cx:pt idx="523">0.025370187964175801</cx:pt>
          <cx:pt idx="524">-0.039760272996534299</cx:pt>
          <cx:pt idx="525">0.021312610922394001</cx:pt>
          <cx:pt idx="526">0.036832538609775603</cx:pt>
          <cx:pt idx="527">-0.00439965655215936</cx:pt>
          <cx:pt idx="528">0.00034858583957653801</cx:pt>
          <cx:pt idx="529">0.0088118027246104</cx:pt>
          <cx:pt idx="530">0.0064966457426301897</cx:pt>
          <cx:pt idx="531">0.0012904482576887499</cx:pt>
          <cx:pt idx="532">-0.000215499844777985</cx:pt>
          <cx:pt idx="533">0.00085640375466709796</cx:pt>
          <cx:pt idx="534">0.00280115929555786</cx:pt>
          <cx:pt idx="535">0.018606803066903699</cx:pt>
          <cx:pt idx="536">0.029166250861892399</cx:pt>
          <cx:pt idx="537">0.0306153212534408</cx:pt>
          <cx:pt idx="538">-0.018890057776688798</cx:pt>
          <cx:pt idx="539">-0.0081485206446174699</cx:pt>
          <cx:pt idx="540">-0.072509221209161007</cx:pt>
          <cx:pt idx="541">-0.034150657965901499</cx:pt>
          <cx:pt idx="542">-0.053655983080567397</cx:pt>
          <cx:pt idx="543">-0.00786449433171112</cx:pt>
          <cx:pt idx="544">-0.044817843820941401</cx:pt>
          <cx:pt idx="545">-0.037517210249986201</cx:pt>
          <cx:pt idx="546">-0.023550624171181301</cx:pt>
          <cx:pt idx="547">0.020124063741093198</cx:pt>
          <cx:pt idx="548">0.063262626820102599</cx:pt>
          <cx:pt idx="549">0.0107541987850725</cx:pt>
          <cx:pt idx="550">0.0196042944367655</cx:pt>
          <cx:pt idx="551">-0.0220774035777896</cx:pt>
          <cx:pt idx="552">-0.017692298402874999</cx:pt>
          <cx:pt idx="553">0.048749747445878802</cx:pt>
          <cx:pt idx="554">0.033967267644557299</cx:pt>
          <cx:pt idx="555">0.00184602938811642</cx:pt>
          <cx:pt idx="556">-0.0133902570241607</cx:pt>
          <cx:pt idx="557">0.017373744985699199</cx:pt>
          <cx:pt idx="558">0.011889038976958101</cx:pt>
          <cx:pt idx="559">-0.000118399012862294</cx:pt>
          <cx:pt idx="560">-0.00043485766844952297</cx:pt>
          <cx:pt idx="561">0.00046949537825698899</cx:pt>
          <cx:pt idx="562">0.0039424447233107401</cx:pt>
          <cx:pt idx="563">0.034762377871366199</cx:pt>
          <cx:pt idx="564">0.051173330149211403</cx:pt>
          <cx:pt idx="565">0.0283451515430676</cx:pt>
          <cx:pt idx="566">-0.011293108081762</cx:pt>
          <cx:pt idx="567">0.0155680118669119</cx:pt>
          <cx:pt idx="568">-0.0049474086302299502</cx:pt>
          <cx:pt idx="569">-0.041434054451740802</cx:pt>
          <cx:pt idx="570">-0.019574674405196502</cx:pt>
          <cx:pt idx="571">0.0052132350830832496</cx:pt>
          <cx:pt idx="572">-0.0071107216818631297</cx:pt>
          <cx:pt idx="573">-0.036874514213031097</cx:pt>
          <cx:pt idx="574">-0.0101207453968433</cx:pt>
          <cx:pt idx="575">-0.0142555378000112</cx:pt>
          <cx:pt idx="576">-0.018207370467471801</cx:pt>
          <cx:pt idx="577">-0.020613370301703501</cx:pt>
          <cx:pt idx="578">0.023567844081463101</cx:pt>
          <cx:pt idx="579">-0.046863049194069403</cx:pt>
          <cx:pt idx="580">-0.00012378834896854899</cx:pt>
          <cx:pt idx="581">0.0096229165767308701</cx:pt>
          <cx:pt idx="582">-0.017475493298911599</cx:pt>
          <cx:pt idx="583">0.00036145776817951802</cx:pt>
          <cx:pt idx="584">-0.024125305594210701</cx:pt>
          <cx:pt idx="585">0.0108990605864141</cx:pt>
          <cx:pt idx="586">0.0045812390506900797</cx:pt>
          <cx:pt idx="587">6.7613681650460406e-05</cx:pt>
          <cx:pt idx="588">0.00038833968077115101</cx:pt>
          <cx:pt idx="589">0.00091841141368900097</cx:pt>
          <cx:pt idx="590">0.0045470649974581603</cx:pt>
          <cx:pt idx="591">0.027747461089749102</cx:pt>
          <cx:pt idx="592">0.0211576881024329</cx:pt>
          <cx:pt idx="593">0.016960288174671202</cx:pt>
          <cx:pt idx="594">-0.00144001238872901</cx:pt>
          <cx:pt idx="595">0.040036222562269998</cx:pt>
          <cx:pt idx="596">0.0039486651326524</cx:pt>
          <cx:pt idx="597">-0.049679472182908802</cx:pt>
          <cx:pt idx="598">0.0010926024779889</cx:pt>
          <cx:pt idx="599">0.0325549153748547</cx:pt>
          <cx:pt idx="600">0.047688780130687398</cx:pt>
          <cx:pt idx="601">-0.015935217632482301</cx:pt>
          <cx:pt idx="602">-0.018437189203623899</cx:pt>
          <cx:pt idx="603">-0.0070566023618402899</cx:pt>
          <cx:pt idx="604">-0.0065532233236500499</cx:pt>
          <cx:pt idx="605">0.0053210773398038704</cx:pt>
          <cx:pt idx="606">0.0096778874941329807</cx:pt>
          <cx:pt idx="607">-0.052918069232764001</cx:pt>
          <cx:pt idx="608">-0.034637248631208303</cx:pt>
          <cx:pt idx="609">-0.0040931120217878704</cx:pt>
          <cx:pt idx="610">-0.0086213867259260293</cx:pt>
          <cx:pt idx="611">0.0046269018436191399</cx:pt>
          <cx:pt idx="612">-0.0067806743285880296</cx:pt>
          <cx:pt idx="613">0.0053945285669621196</cx:pt>
          <cx:pt idx="614">0.0014612041471067101</cx:pt>
          <cx:pt idx="615">0.00054399799573773603</cx:pt>
          <cx:pt idx="616">0.00017196899717626099</cx:pt>
          <cx:pt idx="617">0.00019888354213152301</cx:pt>
          <cx:pt idx="618">0.0043754136126528901</cx:pt>
          <cx:pt idx="619">0.0074102817270198396</cx:pt>
          <cx:pt idx="620">0.018591354586649199</cx:pt>
          <cx:pt idx="621">0.0167655624663266</cx:pt>
          <cx:pt idx="622">0.015522167671807601</cx:pt>
          <cx:pt idx="623">0.049172925576571401</cx:pt>
          <cx:pt idx="624">0.0253392019923281</cx:pt>
          <cx:pt idx="625">-0.032508606183080699</cx:pt>
          <cx:pt idx="626">-0.056870380996617197</cx:pt>
          <cx:pt idx="627">-0.019053448450975001</cx:pt>
          <cx:pt idx="628">-0.0083066099425326799</cx:pt>
          <cx:pt idx="629">0.022348755835545998</cx:pt>
          <cx:pt idx="630">0.019284197910932301</cx:pt>
          <cx:pt idx="631">0.047353565620342798</cx:pt>
          <cx:pt idx="632">0.0298168249764648</cx:pt>
          <cx:pt idx="633">0.0152569857449545</cx:pt>
          <cx:pt idx="634">0.016268266242172199</cx:pt>
          <cx:pt idx="635">-0.0049606904138564901</cx:pt>
          <cx:pt idx="636">-0.0030851773734778399</cx:pt>
          <cx:pt idx="637">0.0029341730612303801</cx:pt>
          <cx:pt idx="638">0.0074574823890616697</cx:pt>
          <cx:pt idx="639">0.0067127606467315901</cx:pt>
          <cx:pt idx="640">-0.0062031509154135203</cx:pt>
          <cx:pt idx="641">-0.00040043660908988497</cx:pt>
          <cx:pt idx="642">2.0184500700995498e-05</cx:pt>
          <cx:pt idx="643">0.00051004162508348305</cx:pt>
          <cx:pt idx="644">-0.000472455986222781</cx:pt>
          <cx:pt idx="645">0.000173720507835787</cx:pt>
          <cx:pt idx="646">0.0029114822877216902</cx:pt>
          <cx:pt idx="647">0.0044032279927797499</cx:pt>
          <cx:pt idx="648">0.0148286320353491</cx:pt>
          <cx:pt idx="649">0.017688674044198899</cx:pt>
          <cx:pt idx="650">0.028443255955096801</cx:pt>
          <cx:pt idx="651">0.076634173609027606</cx:pt>
          <cx:pt idx="652">0.039439830940230299</cx:pt>
          <cx:pt idx="653">0.027774062165344299</cx:pt>
          <cx:pt idx="654">-0.023320186594587601</cx:pt>
          <cx:pt idx="655">-0.016802021292833001</cx:pt>
          <cx:pt idx="656">-0.0279685662293091</cx:pt>
          <cx:pt idx="657">0.067995545441222702</cx:pt>
          <cx:pt idx="658">0.061952613098186303</cx:pt>
          <cx:pt idx="659">0.057812361328102801</cx:pt>
          <cx:pt idx="660">-0.043622432985046498</cx:pt>
          <cx:pt idx="661">-0.057599803461571099</cx:pt>
          <cx:pt idx="662">-0.0278450833173217</cx:pt>
          <cx:pt idx="663">-0.020119372255932001</cx:pt>
          <cx:pt idx="664">-0.0341581662530294</cx:pt>
          <cx:pt idx="665">-0.020933106924571399</cx:pt>
          <cx:pt idx="666">-0.023027303190102998</cx:pt>
          <cx:pt idx="667">-0.0174207970949742</cx:pt>
          <cx:pt idx="668">-0.0064982221924852904</cx:pt>
          <cx:pt idx="669">-0.00202399512104917</cx:pt>
          <cx:pt idx="670">-0.00040852619099991498</cx:pt>
          <cx:pt idx="671">-0.00046439566839084998</cx:pt>
          <cx:pt idx="672">-0.00053766215344843696</cx:pt>
          <cx:pt idx="673">-0.00025370063687989299</cx:pt>
          <cx:pt idx="674">0.00191883074672792</cx:pt>
          <cx:pt idx="675">0.0043211540996701903</cx:pt>
          <cx:pt idx="676">0.015482116687463699</cx:pt>
          <cx:pt idx="677">0.0078831068103931701</cx:pt>
          <cx:pt idx="678">0.016692858999142</cx:pt>
          <cx:pt idx="679">0.015449331545428499</cx:pt>
          <cx:pt idx="680">0.027419285602759198</cx:pt>
          <cx:pt idx="681">0.043530527248702898</cx:pt>
          <cx:pt idx="682">0.028789445876671899</cx:pt>
          <cx:pt idx="683">-0.021970788519803001</cx:pt>
          <cx:pt idx="684">-0.055292595044802599</cx:pt>
          <cx:pt idx="685">-0.0096600902085496095</cx:pt>
          <cx:pt idx="686">0.0041047089570228597</cx:pt>
          <cx:pt idx="687">-0.0206730299108428</cx:pt>
          <cx:pt idx="688">-0.093663331828393204</cx:pt>
          <cx:pt idx="689">-0.00226800224726226</cx:pt>
          <cx:pt idx="690">-0.0124866701234124</cx:pt>
          <cx:pt idx="691">-0.0272703565003195</cx:pt>
          <cx:pt idx="692">-0.033854270149423799</cx:pt>
          <cx:pt idx="693">-0.025120056803130598</cx:pt>
          <cx:pt idx="694">-0.023900978275392601</cx:pt>
          <cx:pt idx="695">-0.018930236913374501</cx:pt>
          <cx:pt idx="696">-0.0056174184807232502</cx:pt>
          <cx:pt idx="697">0.0039801414085148899</cx:pt>
          <cx:pt idx="698">0.0011597212365526399</cx:pt>
          <cx:pt idx="699">-0.000426410006354363</cx:pt>
          <cx:pt idx="700">0.00022059853197619001</cx:pt>
          <cx:pt idx="701">-0.00031449156532117699</cx:pt>
          <cx:pt idx="702">-0.00031738838849987099</cx:pt>
          <cx:pt idx="703">0.00036914788860197201</cx:pt>
          <cx:pt idx="704">0.00437237020633785</cx:pt>
          <cx:pt idx="705">-0.00123919416705122</cx:pt>
          <cx:pt idx="706">0.0070728275006526698</cx:pt>
          <cx:pt idx="707">0.019797474303399201</cx:pt>
          <cx:pt idx="708">0.0416654912640416</cx:pt>
          <cx:pt idx="709">0.0472016260420541</cx:pt>
          <cx:pt idx="710">0.052081417581661203</cx:pt>
          <cx:pt idx="711">0.017165510193949102</cx:pt>
          <cx:pt idx="712">0.0090991388431225697</cx:pt>
          <cx:pt idx="713">-0.00335641893000843</cx:pt>
          <cx:pt idx="714">-0.039590207705939101</cx:pt>
          <cx:pt idx="715">-0.0140197249192848</cx:pt>
          <cx:pt idx="716">0.012407325889591999</cx:pt>
          <cx:pt idx="717">0.0034531341206055699</cx:pt>
          <cx:pt idx="718">0.0032802932749356299</cx:pt>
          <cx:pt idx="719">-0.0122986330939855</cx:pt>
          <cx:pt idx="720">-0.031333693791790997</cx:pt>
          <cx:pt idx="721">-0.042203696852425997</cx:pt>
          <cx:pt idx="722">-0.027958859684320402</cx:pt>
          <cx:pt idx="723">-0.0112629817764972</cx:pt>
          <cx:pt idx="724">-0.0042801150100986599</cx:pt>
          <cx:pt idx="725">0.00044362604730816398</cx:pt>
          <cx:pt idx="726">0.00034827325233842703</cx:pt>
          <cx:pt idx="727">0.00025986935092361398</cx:pt>
          <cx:pt idx="728">-3.5169649985482702e-05</cx:pt>
          <cx:pt idx="729">0.00122276892779305</cx:pt>
          <cx:pt idx="730">0.00043487661306142698</cx:pt>
          <cx:pt idx="731">-0.00073299718757332297</cx:pt>
          <cx:pt idx="732">-0.0040797129737922804</cx:pt>
          <cx:pt idx="733">-0.0287847095229379</cx:pt>
          <cx:pt idx="734">-0.0265595990923451</cx:pt>
          <cx:pt idx="735">-0.0030561406924568199</cx:pt>
          <cx:pt idx="736">-0.0033059569653004599</cx:pt>
          <cx:pt idx="737">-0.0123496865347096</cx:pt>
          <cx:pt idx="738">-0.023461387941877201</cx:pt>
          <cx:pt idx="739">-0.025379414906368799</cx:pt>
          <cx:pt idx="740">-0.022831728259747799</cx:pt>
          <cx:pt idx="741">0.0205495377511868</cx:pt>
          <cx:pt idx="742">0.019097256575816901</cx:pt>
          <cx:pt idx="743">0.0094394207110087298</cx:pt>
          <cx:pt idx="744">-0.015240596837311</cx:pt>
          <cx:pt idx="745">-0.0032916914738547499</cx:pt>
          <cx:pt idx="746">0.00472409278873948</cx:pt>
          <cx:pt idx="747">0.0030005591592931302</cx:pt>
          <cx:pt idx="748">-0.0083247984440369908</cx:pt>
          <cx:pt idx="749">-0.011476999378296901</cx:pt>
          <cx:pt idx="750">-0.0052525263292955201</cx:pt>
          <cx:pt idx="751">0.00016264296389551501</cx:pt>
          <cx:pt idx="752">0.00088382909855975501</cx:pt>
          <cx:pt idx="753">0.00022973970773808899</cx:pt>
          <cx:pt idx="754">0.00072877336624773998</cx:pt>
          <cx:pt idx="755">-0.00071548961041231404</cx:pt>
          <cx:pt idx="756">-0.00038620172257214797</cx:pt>
          <cx:pt idx="757">0.00106128901738452</cx:pt>
          <cx:pt idx="758">0.00025226280078784403</cx:pt>
          <cx:pt idx="759">0.00012240423471508399</cx:pt>
          <cx:pt idx="760">-0.00051380634088878498</cx:pt>
          <cx:pt idx="761">0.00034667667917163899</cx:pt>
          <cx:pt idx="762">7.9445428529021993e-06</cx:pt>
          <cx:pt idx="763">-0.00032150040837639201</cx:pt>
          <cx:pt idx="764">0.000734799672878999</cx:pt>
          <cx:pt idx="765">0.00145052282721678</cx:pt>
          <cx:pt idx="766">0.00272717603269101</cx:pt>
          <cx:pt idx="767">0.00092873549812327503</cx:pt>
          <cx:pt idx="768">0.0025212209908456202</cx:pt>
          <cx:pt idx="769">0.0032611341532910302</cx:pt>
          <cx:pt idx="770">-0.0046178130015520199</cx:pt>
          <cx:pt idx="771">-0.0031593335140315901</cx:pt>
          <cx:pt idx="772">-0.00025270148712921699</cx:pt>
          <cx:pt idx="773">0.0033403712541194598</cx:pt>
          <cx:pt idx="774">0.0052879460989649499</cx:pt>
          <cx:pt idx="775">-0.00146673950707328</cx:pt>
          <cx:pt idx="776">-0.0027467142143184401</cx:pt>
          <cx:pt idx="777">-0.00069450989605209</cx:pt>
          <cx:pt idx="778">-0.0058300985255942102</cx:pt>
          <cx:pt idx="779">0.00053281401476896095</cx:pt>
          <cx:pt idx="780">2.1430682977373798e-06</cx:pt>
          <cx:pt idx="781">-8.6692966453641904e-05</cx:pt>
          <cx:pt idx="782">-0.000207908678359404</cx:pt>
          <cx:pt idx="783">-2.3400441058176099e-05</cx:pt>
          <cx:pt idx="784">0.0093503873441619506</cx:pt>
          <cx:pt idx="785">0.014655152966111525</cx:pt>
          <cx:pt idx="786">0.0112880107916245</cx:pt>
          <cx:pt idx="787">0.015382849748624401</cx:pt>
          <cx:pt idx="788">0.0082377759936685252</cx:pt>
          <cx:pt idx="789">0.017721789999468249</cx:pt>
          <cx:pt idx="790">0.016510661914230951</cx:pt>
          <cx:pt idx="791">0.012098830935894025</cx:pt>
          <cx:pt idx="792">0.0080481182250612005</cx:pt>
          <cx:pt idx="793">0.022778554119519127</cx:pt>
          <cx:pt idx="794">0.040114644425492001</cx:pt>
          <cx:pt idx="795">0.012899406070169825</cx:pt>
          <cx:pt idx="796">-0.018364236141371101</cx:pt>
          <cx:pt idx="797">-0.017399945077619799</cx:pt>
          <cx:pt idx="798">-0.020626380171356925</cx:pt>
          <cx:pt idx="799">-0.027798929242471751</cx:pt>
          <cx:pt idx="800">-0.016136710145966401</cx:pt>
          <cx:pt idx="801">-0.0023007243129407398</cx:pt>
          <cx:pt idx="802">-0.00684474549452455</cx:pt>
          <cx:pt idx="803">-0.0081608358013531244</cx:pt>
          <cx:pt idx="804">-0.01169002748351285</cx:pt>
          <cx:pt idx="805">-0.0067414148078167747</cx:pt>
          <cx:pt idx="806">-0.0028370327686800499</cx:pt>
          <cx:pt idx="807">0.00016064350886790951</cx:pt>
          <cx:pt idx="808">-6.4120694201262246e-05</cx:pt>
          <cx:pt idx="809">-5.6452741575398752e-05</cx:pt>
          <cx:pt idx="810">-0.00011922219906011625</cx:pt>
          <cx:pt idx="811">0.0010475953854207326</cx:pt>
          <cx:pt idx="812">0.0044278412782999248</cx:pt>
          <cx:pt idx="813">0.013876820364350425</cx:pt>
          <cx:pt idx="814">0.011940686138609925</cx:pt>
          <cx:pt idx="815">0.00060453077928193254</cx:pt>
          <cx:pt idx="816">-0.0040717327128248753</cx:pt>
          <cx:pt idx="817">0.0136501922249204</cx:pt>
          <cx:pt idx="818">0.01702212461056225</cx:pt>
          <cx:pt idx="819">0.04982019242681375</cx:pt>
          <cx:pt idx="820">0.038499245351008501</cx:pt>
          <cx:pt idx="821">0.03607647028723325</cx:pt>
          <cx:pt idx="822">0.04926890349814475</cx:pt>
          <cx:pt idx="823">0.0279074297953445</cx:pt>
          <cx:pt idx="824">-0.003153674783169975</cx:pt>
          <cx:pt idx="825">-0.0242630661805848</cx:pt>
          <cx:pt idx="826">-0.015146774197884976</cx:pt>
          <cx:pt idx="827">-0.020759322146284374</cx:pt>
          <cx:pt idx="828">-0.014585648132588926</cx:pt>
          <cx:pt idx="829">-0.010300424507463225</cx:pt>
          <cx:pt idx="830">-0.0072089739820695997</cx:pt>
          <cx:pt idx="831">0.0018788324023107251</cx:pt>
          <cx:pt idx="832">-0.0060150422193563499</cx:pt>
          <cx:pt idx="833">-0.011634828321558851</cx:pt>
          <cx:pt idx="834">-0.0014812530157679124</cx:pt>
          <cx:pt idx="835">0.00014938070898690901</cx:pt>
          <cx:pt idx="836">0.00010875345632909075</cx:pt>
          <cx:pt idx="837">1.7033242718160001e-05</cx:pt>
          <cx:pt idx="838">5.8620481669585752e-05</cx:pt>
          <cx:pt idx="839">0.0017614304312456551</cx:pt>
          <cx:pt idx="840">0.0023941474336546076</cx:pt>
          <cx:pt idx="841">0.014279570473529925</cx:pt>
          <cx:pt idx="842">0.012665192882164574</cx:pt>
          <cx:pt idx="843">0.0026219608928089999</cx:pt>
          <cx:pt idx="844">0.0056580014098320504</cx:pt>
          <cx:pt idx="845">0.017776890977059149</cx:pt>
          <cx:pt idx="846">0.030704161986619499</cx:pt>
          <cx:pt idx="847">0.042196079428268002</cx:pt>
          <cx:pt idx="848">0.031438890841830998</cx:pt>
          <cx:pt idx="849">0.033645699296015498</cx:pt>
          <cx:pt idx="850">0.028455776910114999</cx:pt>
          <cx:pt idx="851">0.016440099066048826</cx:pt>
          <cx:pt idx="852">-0.00098165194974985997</cx:pt>
          <cx:pt idx="853">-0.012964375616412701</cx:pt>
          <cx:pt idx="854">0.00075149765275400748</cx:pt>
          <cx:pt idx="855">-0.015920410279296249</cx:pt>
          <cx:pt idx="856">-0.011748998695490075</cx:pt>
          <cx:pt idx="857">-0.0052655634039766247</cx:pt>
          <cx:pt idx="858">0.00120389180109464</cx:pt>
          <cx:pt idx="859">0.0049829353184691503</cx:pt>
          <cx:pt idx="860">0.0025091475991491502</cx:pt>
          <cx:pt idx="861">-0.00747464791925735</cx:pt>
          <cx:pt idx="862">-0.00014578534207399725</cx:pt>
          <cx:pt idx="863">0.0015897131864692575</cx:pt>
          <cx:pt idx="864">0.003506637514192475</cx:pt>
          <cx:pt idx="865">-9.0582728957038254e-05</cx:pt>
          <cx:pt idx="866">8.5876384917530754e-05</cx:pt>
          <cx:pt idx="867">-0.00024831225599654226</cx:pt>
          <cx:pt idx="868">0.0017470221325424774</cx:pt>
          <cx:pt idx="869">0.0053190264391082751</cx:pt>
          <cx:pt idx="870">0.0023882094276675599</cx:pt>
          <cx:pt idx="871">-0.0025045825687349749</cx:pt>
          <cx:pt idx="872">0.00049591824577587245</cx:pt>
          <cx:pt idx="873">0.016195553397138573</cx:pt>
          <cx:pt idx="874">0.017879671931597976</cx:pt>
          <cx:pt idx="875">0.017218169524832051</cx:pt>
          <cx:pt idx="876">0.0098690748569641006</cx:pt>
          <cx:pt idx="877">-0.01826067654632145</cx:pt>
          <cx:pt idx="878">-0.01897193485642365</cx:pt>
          <cx:pt idx="879">-0.0035439633711634002</cx:pt>
          <cx:pt idx="880">0.0049039789523735999</cx:pt>
          <cx:pt idx="881">0.0087961239559344508</cx:pt>
          <cx:pt idx="882">0.0080852686068642494</cx:pt>
          <cx:pt idx="883">-0.0019745876285465901</cx:pt>
          <cx:pt idx="884">0.0093503873441619506</cx:pt>
          <cx:pt idx="885">0.014655152966111525</cx:pt>
          <cx:pt idx="886">0.0112880107916245</cx:pt>
          <cx:pt idx="887">0.015382849748624401</cx:pt>
          <cx:pt idx="888">0.0082377759936685252</cx:pt>
          <cx:pt idx="889">0.017721789999468249</cx:pt>
          <cx:pt idx="890">0.016510661914230951</cx:pt>
          <cx:pt idx="891">0.012098830935894025</cx:pt>
          <cx:pt idx="892">0.0080481182250612005</cx:pt>
          <cx:pt idx="893">0.022778554119519127</cx:pt>
          <cx:pt idx="894">0.040114644425492001</cx:pt>
          <cx:pt idx="895">0.012899406070169825</cx:pt>
          <cx:pt idx="896">-0.018364236141371101</cx:pt>
          <cx:pt idx="897">-0.017399945077619799</cx:pt>
          <cx:pt idx="898">-0.020626380171356925</cx:pt>
          <cx:pt idx="899">-0.027798929242471751</cx:pt>
          <cx:pt idx="900">-0.016136710145966401</cx:pt>
          <cx:pt idx="901">-0.0023007243129407398</cx:pt>
          <cx:pt idx="902">-0.00684474549452455</cx:pt>
          <cx:pt idx="903">-0.0081608358013531244</cx:pt>
          <cx:pt idx="904">-0.01169002748351285</cx:pt>
          <cx:pt idx="905">-0.0067414148078167747</cx:pt>
          <cx:pt idx="906">-0.0028370327686800499</cx:pt>
          <cx:pt idx="907">0.00016064350886790951</cx:pt>
          <cx:pt idx="908">-6.4120694201262246e-05</cx:pt>
          <cx:pt idx="909">-5.6452741575398752e-05</cx:pt>
          <cx:pt idx="910">-0.00011922219906011625</cx:pt>
          <cx:pt idx="911">0.0010475953854207326</cx:pt>
          <cx:pt idx="912">0.0044278412782999248</cx:pt>
          <cx:pt idx="913">0.013876820364350425</cx:pt>
          <cx:pt idx="914">0.011940686138609925</cx:pt>
          <cx:pt idx="915">0.00060453077928193254</cx:pt>
          <cx:pt idx="916">-0.0040717327128248753</cx:pt>
          <cx:pt idx="917">0.0136501922249204</cx:pt>
          <cx:pt idx="918">0.01702212461056225</cx:pt>
          <cx:pt idx="919">0.04982019242681375</cx:pt>
          <cx:pt idx="920">0.038499245351008501</cx:pt>
          <cx:pt idx="921">0.03607647028723325</cx:pt>
          <cx:pt idx="922">0.04926890349814475</cx:pt>
          <cx:pt idx="923">0.0279074297953445</cx:pt>
          <cx:pt idx="924">-0.003153674783169975</cx:pt>
          <cx:pt idx="925">-0.0242630661805848</cx:pt>
          <cx:pt idx="926">-0.015146774197884976</cx:pt>
          <cx:pt idx="927">-0.020759322146284374</cx:pt>
          <cx:pt idx="928">-0.014585648132588926</cx:pt>
          <cx:pt idx="929">-0.010300424507463225</cx:pt>
          <cx:pt idx="930">-0.0072089739820695997</cx:pt>
          <cx:pt idx="931">0.0018788324023107251</cx:pt>
          <cx:pt idx="932">-0.0060150422193563499</cx:pt>
          <cx:pt idx="933">-0.011634828321558851</cx:pt>
          <cx:pt idx="934">-0.0014812530157679124</cx:pt>
          <cx:pt idx="935">0.00014938070898690901</cx:pt>
          <cx:pt idx="936">0.00010875345632909075</cx:pt>
          <cx:pt idx="937">1.7033242718160001e-05</cx:pt>
          <cx:pt idx="938">5.8620481669585752e-05</cx:pt>
          <cx:pt idx="939">0.0017614304312456551</cx:pt>
          <cx:pt idx="940">0.0023941474336546076</cx:pt>
          <cx:pt idx="941">0.014279570473529925</cx:pt>
          <cx:pt idx="942">0.012665192882164574</cx:pt>
          <cx:pt idx="943">0.0026219608928089999</cx:pt>
          <cx:pt idx="944">0.0056580014098320504</cx:pt>
          <cx:pt idx="945">0.017776890977059149</cx:pt>
          <cx:pt idx="946">0.030704161986619499</cx:pt>
          <cx:pt idx="947">0.042196079428268002</cx:pt>
          <cx:pt idx="948">0.031438890841830998</cx:pt>
          <cx:pt idx="949">0.033645699296015498</cx:pt>
          <cx:pt idx="950">0.028455776910114999</cx:pt>
          <cx:pt idx="951">0.016440099066048826</cx:pt>
          <cx:pt idx="952">-0.00098165194974985997</cx:pt>
          <cx:pt idx="953">-0.012964375616412701</cx:pt>
          <cx:pt idx="954">0.00075149765275400748</cx:pt>
          <cx:pt idx="955">-0.015920410279296249</cx:pt>
          <cx:pt idx="956">-0.011748998695490075</cx:pt>
          <cx:pt idx="957">-0.0052655634039766247</cx:pt>
          <cx:pt idx="958">0.00120389180109464</cx:pt>
          <cx:pt idx="959">0.0049829353184691503</cx:pt>
          <cx:pt idx="960">0.0025091475991491502</cx:pt>
          <cx:pt idx="961">-0.00747464791925735</cx:pt>
          <cx:pt idx="962">-0.00014578534207399725</cx:pt>
          <cx:pt idx="963">0.0015897131864692575</cx:pt>
          <cx:pt idx="964">0.003506637514192475</cx:pt>
          <cx:pt idx="965">-9.0582728957038254e-05</cx:pt>
          <cx:pt idx="966">8.5876384917530754e-05</cx:pt>
          <cx:pt idx="967">-0.00024831225599654226</cx:pt>
          <cx:pt idx="968">0.0017470221325424774</cx:pt>
          <cx:pt idx="969">0.0053190264391082751</cx:pt>
          <cx:pt idx="970">0.0023882094276675599</cx:pt>
          <cx:pt idx="971">-0.0025045825687349749</cx:pt>
          <cx:pt idx="972">0.00049591824577587245</cx:pt>
          <cx:pt idx="973">0.016195553397138573</cx:pt>
          <cx:pt idx="974">0.017879671931597976</cx:pt>
          <cx:pt idx="975">0.017218169524832051</cx:pt>
          <cx:pt idx="976">0.0098690748569641006</cx:pt>
          <cx:pt idx="977">-0.01826067654632145</cx:pt>
          <cx:pt idx="978">-0.01897193485642365</cx:pt>
          <cx:pt idx="979">-0.0035439633711634002</cx:pt>
          <cx:pt idx="980">0.0049039789523735999</cx:pt>
          <cx:pt idx="981">0.0087961239559344508</cx:pt>
          <cx:pt idx="982">0.0080852686068642494</cx:pt>
          <cx:pt idx="983">-0.0019745876285465901</cx:pt>
          <cx:pt idx="984">0.0093503873441619506</cx:pt>
          <cx:pt idx="985">0.014655152966111525</cx:pt>
          <cx:pt idx="986">0.0112880107916245</cx:pt>
          <cx:pt idx="987">0.015382849748624401</cx:pt>
          <cx:pt idx="988">0.0082377759936685252</cx:pt>
          <cx:pt idx="989">0.017721789999468249</cx:pt>
          <cx:pt idx="990">0.016510661914230951</cx:pt>
          <cx:pt idx="991">0.012098830935894025</cx:pt>
          <cx:pt idx="992">0.0080481182250612005</cx:pt>
          <cx:pt idx="993">0.022778554119519127</cx:pt>
          <cx:pt idx="994">0.040114644425492001</cx:pt>
          <cx:pt idx="995">0.012899406070169825</cx:pt>
          <cx:pt idx="996">-0.018364236141371101</cx:pt>
          <cx:pt idx="997">-0.017399945077619799</cx:pt>
          <cx:pt idx="998">-0.020626380171356925</cx:pt>
          <cx:pt idx="999">-0.027798929242471751</cx:pt>
          <cx:pt idx="1000">-0.016136710145966401</cx:pt>
          <cx:pt idx="1001">-0.0023007243129407398</cx:pt>
          <cx:pt idx="1002">-0.00684474549452455</cx:pt>
          <cx:pt idx="1003">-0.0081608358013531244</cx:pt>
          <cx:pt idx="1004">-0.01169002748351285</cx:pt>
          <cx:pt idx="1005">-0.0067414148078167747</cx:pt>
          <cx:pt idx="1006">-0.0028370327686800499</cx:pt>
          <cx:pt idx="1007">0.00016064350886790951</cx:pt>
          <cx:pt idx="1008">-6.4120694201262246e-05</cx:pt>
          <cx:pt idx="1009">-5.6452741575398752e-05</cx:pt>
          <cx:pt idx="1010">-0.00011922219906011625</cx:pt>
          <cx:pt idx="1011">0.0010475953854207326</cx:pt>
          <cx:pt idx="1012">0.0044278412782999248</cx:pt>
          <cx:pt idx="1013">0.013876820364350425</cx:pt>
          <cx:pt idx="1014">0.011940686138609925</cx:pt>
          <cx:pt idx="1015">0.00060453077928193254</cx:pt>
          <cx:pt idx="1016">-0.0040717327128248753</cx:pt>
          <cx:pt idx="1017">0.0136501922249204</cx:pt>
          <cx:pt idx="1018">0.01702212461056225</cx:pt>
          <cx:pt idx="1019">0.04982019242681375</cx:pt>
          <cx:pt idx="1020">0.038499245351008501</cx:pt>
          <cx:pt idx="1021">0.03607647028723325</cx:pt>
          <cx:pt idx="1022">0.04926890349814475</cx:pt>
          <cx:pt idx="1023">0.0279074297953445</cx:pt>
          <cx:pt idx="1024">-0.003153674783169975</cx:pt>
          <cx:pt idx="1025">-0.0242630661805848</cx:pt>
          <cx:pt idx="1026">-0.015146774197884976</cx:pt>
          <cx:pt idx="1027">-0.020759322146284374</cx:pt>
          <cx:pt idx="1028">-0.014585648132588926</cx:pt>
          <cx:pt idx="1029">-0.010300424507463225</cx:pt>
          <cx:pt idx="1030">-0.0072089739820695997</cx:pt>
          <cx:pt idx="1031">0.0018788324023107251</cx:pt>
          <cx:pt idx="1032">-0.0060150422193563499</cx:pt>
          <cx:pt idx="1033">-0.011634828321558851</cx:pt>
          <cx:pt idx="1034">-0.0014812530157679124</cx:pt>
          <cx:pt idx="1035">0.00014938070898690901</cx:pt>
          <cx:pt idx="1036">0.00010875345632909075</cx:pt>
          <cx:pt idx="1037">1.7033242718160001e-05</cx:pt>
          <cx:pt idx="1038">5.8620481669585752e-05</cx:pt>
          <cx:pt idx="1039">0.0017614304312456551</cx:pt>
          <cx:pt idx="1040">0.0023941474336546076</cx:pt>
          <cx:pt idx="1041">0.014279570473529925</cx:pt>
          <cx:pt idx="1042">0.012665192882164574</cx:pt>
          <cx:pt idx="1043">0.0026219608928089999</cx:pt>
          <cx:pt idx="1044">0.0056580014098320504</cx:pt>
          <cx:pt idx="1045">0.017776890977059149</cx:pt>
          <cx:pt idx="1046">0.030704161986619499</cx:pt>
          <cx:pt idx="1047">0.042196079428268002</cx:pt>
          <cx:pt idx="1048">0.031438890841830998</cx:pt>
          <cx:pt idx="1049">0.033645699296015498</cx:pt>
          <cx:pt idx="1050">0.028455776910114999</cx:pt>
          <cx:pt idx="1051">0.016440099066048826</cx:pt>
          <cx:pt idx="1052">-0.00098165194974985997</cx:pt>
          <cx:pt idx="1053">-0.012964375616412701</cx:pt>
          <cx:pt idx="1054">0.00075149765275400748</cx:pt>
          <cx:pt idx="1055">-0.015920410279296249</cx:pt>
          <cx:pt idx="1056">-0.011748998695490075</cx:pt>
          <cx:pt idx="1057">-0.0052655634039766247</cx:pt>
          <cx:pt idx="1058">0.00120389180109464</cx:pt>
          <cx:pt idx="1059">0.0049829353184691503</cx:pt>
          <cx:pt idx="1060">0.0025091475991491502</cx:pt>
          <cx:pt idx="1061">-0.00747464791925735</cx:pt>
          <cx:pt idx="1062">-0.00014578534207399725</cx:pt>
          <cx:pt idx="1063">0.0015897131864692575</cx:pt>
          <cx:pt idx="1064">0.003506637514192475</cx:pt>
          <cx:pt idx="1065">-9.0582728957038254e-05</cx:pt>
          <cx:pt idx="1066">8.5876384917530754e-05</cx:pt>
          <cx:pt idx="1067">-0.00024831225599654226</cx:pt>
          <cx:pt idx="1068">0.0017470221325424774</cx:pt>
          <cx:pt idx="1069">0.0053190264391082751</cx:pt>
          <cx:pt idx="1070">0.0023882094276675599</cx:pt>
          <cx:pt idx="1071">-0.0025045825687349749</cx:pt>
          <cx:pt idx="1072">0.00049591824577587245</cx:pt>
          <cx:pt idx="1073">0.016195553397138573</cx:pt>
          <cx:pt idx="1074">0.017879671931597976</cx:pt>
          <cx:pt idx="1075">0.017218169524832051</cx:pt>
          <cx:pt idx="1076">0.0098690748569641006</cx:pt>
          <cx:pt idx="1077">-0.01826067654632145</cx:pt>
          <cx:pt idx="1078">-0.01897193485642365</cx:pt>
          <cx:pt idx="1079">-0.0035439633711634002</cx:pt>
          <cx:pt idx="1080">0.0049039789523735999</cx:pt>
          <cx:pt idx="1081">0.0087961239559344508</cx:pt>
          <cx:pt idx="1082">0.0080852686068642494</cx:pt>
          <cx:pt idx="1083">-0.0019745876285465901</cx:pt>
        </cx:lvl>
      </cx:numDim>
    </cx:data>
    <cx:data id="184">
      <cx:numDim type="val">
        <cx:f>Sheet2!$GC$1:$GC$1084</cx:f>
        <cx:lvl ptCount="1084" formatCode="G/通用格式">
          <cx:pt idx="0">-0.0010161834857900099</cx:pt>
          <cx:pt idx="1">-3.7549818082066999e-06</cx:pt>
          <cx:pt idx="2">0.00040773032268224201</cx:pt>
          <cx:pt idx="3">-0.00063311597676600495</cx:pt>
          <cx:pt idx="4">-0.00065041307152674402</cx:pt>
          <cx:pt idx="5">-0.00026260715692691503</cx:pt>
          <cx:pt idx="6">-0.000475104344592274</cx:pt>
          <cx:pt idx="7">0.000253182960945724</cx:pt>
          <cx:pt idx="8">0.000482178715368558</cx:pt>
          <cx:pt idx="9">-0.00074934867721123896</cx:pt>
          <cx:pt idx="10">0.000153004104748694</cx:pt>
          <cx:pt idx="11">-0.0011516651044284299</cx:pt>
          <cx:pt idx="12">-0.00032276632989700998</cx:pt>
          <cx:pt idx="13">-0.00071434922312443698</cx:pt>
          <cx:pt idx="14">-0.00064248401008632405</cx:pt>
          <cx:pt idx="15">-0.00017547144506239499</cx:pt>
          <cx:pt idx="16">-0.00035620985981349603</cx:pt>
          <cx:pt idx="17">-0.00078524061531388501</cx:pt>
          <cx:pt idx="18">0.000575802186840376</cx:pt>
          <cx:pt idx="19">2.93832966717913e-05</cx:pt>
          <cx:pt idx="20">-0.000749279938246946</cx:pt>
          <cx:pt idx="21">-0.00090860896073951896</cx:pt>
          <cx:pt idx="22">0.00020653273923037599</cx:pt>
          <cx:pt idx="23">0.00022788167886188899</cx:pt>
          <cx:pt idx="24">-0.00051472773544472398</cx:pt>
          <cx:pt idx="25">-0.00032481504894742597</cx:pt>
          <cx:pt idx="26">0.000133358180155723</cx:pt>
          <cx:pt idx="27">0.00057877977837821699</cx:pt>
          <cx:pt idx="28">-0.00033897623196623799</cx:pt>
          <cx:pt idx="29">-0.00057029989038428705</cx:pt>
          <cx:pt idx="30">0.00078925318723825904</cx:pt>
          <cx:pt idx="31">-5.0518303661767497e-05</cx:pt>
          <cx:pt idx="32">0.00029756064867922301</cx:pt>
          <cx:pt idx="33">-0.000220721340754434</cx:pt>
          <cx:pt idx="34">-0.00032017734975604102</cx:pt>
          <cx:pt idx="35">0.00041586434149187699</cx:pt>
          <cx:pt idx="36">-0.000164558527577311</cx:pt>
          <cx:pt idx="37">-0.000203725466857845</cx:pt>
          <cx:pt idx="38">-0.0012832950121186701</cx:pt>
          <cx:pt idx="39">-0.0028415889192818099</cx:pt>
          <cx:pt idx="40">-0.0019090371483540499</cx:pt>
          <cx:pt idx="41">-0.00064846563741698202</cx:pt>
          <cx:pt idx="42">0.00048350711284159202</cx:pt>
          <cx:pt idx="43">0.00126511870572548</cx:pt>
          <cx:pt idx="44">-0.0044782914791670504</cx:pt>
          <cx:pt idx="45">-0.00119246993524979</cx:pt>
          <cx:pt idx="46">-0.0011511229864387799</cx:pt>
          <cx:pt idx="47">-0.00063145760646113802</cx:pt>
          <cx:pt idx="48">-0.00091443323806285901</cx:pt>
          <cx:pt idx="49">-0.00076626792306850298</cx:pt>
          <cx:pt idx="50">5.4058750365386101e-05</cx:pt>
          <cx:pt idx="51">0.00014529796492809599</cx:pt>
          <cx:pt idx="52">0.000916819736285632</cx:pt>
          <cx:pt idx="53">0.000130667971828978</cx:pt>
          <cx:pt idx="54">-0.00056086356607811297</cx:pt>
          <cx:pt idx="55">0.00016331264727671501</cx:pt>
          <cx:pt idx="56">-0.00041308973806390502</cx:pt>
          <cx:pt idx="57">0.000172527183254936</cx:pt>
          <cx:pt idx="58">-0.00056492647435730202</cx:pt>
          <cx:pt idx="59">-0.00134577953405308</cx:pt>
          <cx:pt idx="60">-0.00016220954373116699</cx:pt>
          <cx:pt idx="61">0.00017767699629852199</cx:pt>
          <cx:pt idx="62">-0.000799978140044907</cx:pt>
          <cx:pt idx="63">-0.00090066208974423796</cx:pt>
          <cx:pt idx="64">-0.0049461443035342103</cx:pt>
          <cx:pt idx="65">-0.0090148480465209006</cx:pt>
          <cx:pt idx="66">-0.0093257616013299703</cx:pt>
          <cx:pt idx="67">-0.012106446538816</cx:pt>
          <cx:pt idx="68">-0.010617395846739999</cx:pt>
          <cx:pt idx="69">0.0055725823115401803</cx:pt>
          <cx:pt idx="70">-0.0064357337672834103</cx:pt>
          <cx:pt idx="71">-0.0021967631071295899</cx:pt>
          <cx:pt idx="72">0.00206245298930061</cx:pt>
          <cx:pt idx="73">0.00151952283011393</cx:pt>
          <cx:pt idx="74">-0.00093256632984776695</cx:pt>
          <cx:pt idx="75">0.0123026594034093</cx:pt>
          <cx:pt idx="76">0.0022477602508671401</cx:pt>
          <cx:pt idx="77">-0.00157603115914869</cx:pt>
          <cx:pt idx="78">-0.00022129464405477899</cx:pt>
          <cx:pt idx="79">-1.2789589384913799e-05</cx:pt>
          <cx:pt idx="80">-0.00086075637847887905</cx:pt>
          <cx:pt idx="81">-7.6027412339398705e-05</cx:pt>
          <cx:pt idx="82">0.000372021711369996</cx:pt>
          <cx:pt idx="83">-0.000288213955090599</cx:pt>
          <cx:pt idx="84">-0.000450028735742993</cx:pt>
          <cx:pt idx="85">0.00122592273777797</cx:pt>
          <cx:pt idx="86">0.00051483062488977402</cx:pt>
          <cx:pt idx="87">-0.000722646840740096</cx:pt>
          <cx:pt idx="88">0.00136302089358416</cx:pt>
          <cx:pt idx="89">0.0050753580392837198</cx:pt>
          <cx:pt idx="90">0.0048227094422815201</cx:pt>
          <cx:pt idx="91">0.0057059833421368601</cx:pt>
          <cx:pt idx="92">0.0122435950113386</cx:pt>
          <cx:pt idx="93">0.0070276348613429003</cx:pt>
          <cx:pt idx="94">0.020441935730901601</cx:pt>
          <cx:pt idx="95">-0.0035505909235607098</cx:pt>
          <cx:pt idx="96">0.0159279924680782</cx:pt>
          <cx:pt idx="97">0.025096658760470701</cx:pt>
          <cx:pt idx="98">0.0342951268293838</cx:pt>
          <cx:pt idx="99">0.051186375446106103</cx:pt>
          <cx:pt idx="100">0.0253053535577158</cx:pt>
          <cx:pt idx="101">0.018480118134471001</cx:pt>
          <cx:pt idx="102">0.0350171795345776</cx:pt>
          <cx:pt idx="103">0.026439661010212199</cx:pt>
          <cx:pt idx="104">0.028917378768136201</cx:pt>
          <cx:pt idx="105">-0.0032964218745220901</cx:pt>
          <cx:pt idx="106">-0.017558197416995699</cx:pt>
          <cx:pt idx="107">-0.0088244666477625792</cx:pt>
          <cx:pt idx="108">0.00118064793176857</cx:pt>
          <cx:pt idx="109">0.0095639566811140091</cx:pt>
          <cx:pt idx="110">0.0021317001968208199</cx:pt>
          <cx:pt idx="111">-0.000304795257971689</cx:pt>
          <cx:pt idx="112">0.00039749721083914298</cx:pt>
          <cx:pt idx="113">0.00035869547053373602</cx:pt>
          <cx:pt idx="114">0.0022611539891211701</cx:pt>
          <cx:pt idx="115">0.0011000047122386701</cx:pt>
          <cx:pt idx="116">-0.00039906818661503498</cx:pt>
          <cx:pt idx="117">0.00119679626117365</cx:pt>
          <cx:pt idx="118">-0.0037572393427138702</cx:pt>
          <cx:pt idx="119">0.0058530353406708504</cx:pt>
          <cx:pt idx="120">0.0151928707133495</cx:pt>
          <cx:pt idx="121">0.0355814921183851</cx:pt>
          <cx:pt idx="122">0.0408330451997145</cx:pt>
          <cx:pt idx="123">0.0294335919856215</cx:pt>
          <cx:pt idx="124">0.024544236517373998</cx:pt>
          <cx:pt idx="125">0.042799247667394999</cx:pt>
          <cx:pt idx="126">0.067441138788329497</cx:pt>
          <cx:pt idx="127">0.050917158309981302</cx:pt>
          <cx:pt idx="128">0.0105734982484403</cx:pt>
          <cx:pt idx="129">-0.0039607596831088302</cx:pt>
          <cx:pt idx="130">0.044788568345467197</cx:pt>
          <cx:pt idx="131">0.0312602001268407</cx:pt>
          <cx:pt idx="132">0.0085349814506882806</cx:pt>
          <cx:pt idx="133">0.020609740133470202</cx:pt>
          <cx:pt idx="134">-0.0045563472796890901</cx:pt>
          <cx:pt idx="135">0.013745649852528199</cx:pt>
          <cx:pt idx="136">0.0429016059874451</cx:pt>
          <cx:pt idx="137">0.021848211877442601</cx:pt>
          <cx:pt idx="138">0.0014134803365703</cx:pt>
          <cx:pt idx="139">0.000125430372891852</cx:pt>
          <cx:pt idx="140">-0.000580344997909345</cx:pt>
          <cx:pt idx="141">-0.000164799304876135</cx:pt>
          <cx:pt idx="142">0.000952835506267536</cx:pt>
          <cx:pt idx="143">9.4510052914871105e-06</cx:pt>
          <cx:pt idx="144">-0.0069058661874743001</cx:pt>
          <cx:pt idx="145">0.00112934841159094</cx:pt>
          <cx:pt idx="146">0.0020366365723016701</cx:pt>
          <cx:pt idx="147">0.016767649193285199</cx:pt>
          <cx:pt idx="148">0.012125000347477301</cx:pt>
          <cx:pt idx="149">0.037458417210773899</cx:pt>
          <cx:pt idx="150">0.017744591303992901</cx:pt>
          <cx:pt idx="151">0.0035991624001260498</cx:pt>
          <cx:pt idx="152">-0.018667018795059501</cx:pt>
          <cx:pt idx="153">-0.0076440191709420003</cx:pt>
          <cx:pt idx="154">0.0193599416857849</cx:pt>
          <cx:pt idx="155">0.0094104017564248799</cx:pt>
          <cx:pt idx="156">-0.0154486981066401</cx:pt>
          <cx:pt idx="157">0.0095412834207547793</cx:pt>
          <cx:pt idx="158">-0.00024972343286612601</cx:pt>
          <cx:pt idx="159">-0.0043430241268784297</cx:pt>
          <cx:pt idx="160">-0.012425325935669701</cx:pt>
          <cx:pt idx="161">0.00064873899118557995</cx:pt>
          <cx:pt idx="162">-0.0022266898945538199</cx:pt>
          <cx:pt idx="163">0.0071436032347142898</cx:pt>
          <cx:pt idx="164">0.027687322744245599</cx:pt>
          <cx:pt idx="165">0.00948355955859638</cx:pt>
          <cx:pt idx="166">0.0023337395473121102</cx:pt>
          <cx:pt idx="167">-0.000205304954889218</cx:pt>
          <cx:pt idx="168">0.000236911176928488</cx:pt>
          <cx:pt idx="169">4.0868110513446297e-05</cx:pt>
          <cx:pt idx="170">-0.000635168552845524</cx:pt>
          <cx:pt idx="171">-0.011263805030679801</cx:pt>
          <cx:pt idx="172">-0.0147504015011845</cx:pt>
          <cx:pt idx="173">-0.0147486414891723</cx:pt>
          <cx:pt idx="174">-0.022053298471819801</cx:pt>
          <cx:pt idx="175">-0.017773591239590401</cx:pt>
          <cx:pt idx="176">-0.0105552116106221</cx:pt>
          <cx:pt idx="177">0.029207994816139501</cx:pt>
          <cx:pt idx="178">0.019081153839738699</cx:pt>
          <cx:pt idx="179">0.0057349441046613799</cx:pt>
          <cx:pt idx="180">-0.011701242823912</cx:pt>
          <cx:pt idx="181">-0.041213321341240297</cx:pt>
          <cx:pt idx="182">-0.0097935687130361899</cx:pt>
          <cx:pt idx="183">0.0014245214186563201</cx:pt>
          <cx:pt idx="184">-0.015568943559484899</cx:pt>
          <cx:pt idx="185">0.052118855604956098</cx:pt>
          <cx:pt idx="186">0.040666881937337397</cx:pt>
          <cx:pt idx="187">0.0066198134049081803</cx:pt>
          <cx:pt idx="188">0.001497128870311</cx:pt>
          <cx:pt idx="189">-0.0233205961314338</cx:pt>
          <cx:pt idx="190">0.0052371759313425397</cx:pt>
          <cx:pt idx="191">0.033080765663675897</cx:pt>
          <cx:pt idx="192">0.032580188660681103</cx:pt>
          <cx:pt idx="193">0.015370966643916699</cx:pt>
          <cx:pt idx="194">0.0064067301716981898</cx:pt>
          <cx:pt idx="195">0.00109434585930252</cx:pt>
          <cx:pt idx="196">0.000132244984184882</cx:pt>
          <cx:pt idx="197">-0.00038335644433194901</cx:pt>
          <cx:pt idx="198">-0.0042269317899583303</cx:pt>
          <cx:pt idx="199">-0.0031137608311677749</cx:pt>
          <cx:pt idx="200">-0.0058212958684137747</cx:pt>
          <cx:pt idx="201">-0.0075967853844406998</cx:pt>
          <cx:pt idx="202">-0.0081833131835248752</cx:pt>
          <cx:pt idx="203">-0.0067778378668516747</cx:pt>
          <cx:pt idx="204">-0.0026122104998638749</cx:pt>
          <cx:pt idx="205">0.0052028152078724254</cx:pt>
          <cx:pt idx="206">0.014485670921619001</cx:pt>
          <cx:pt idx="207">0.013155245582917851</cx:pt>
          <cx:pt idx="208">0.013499730724245601</cx:pt>
          <cx:pt idx="209">-0.0051593179873590002</cx:pt>
          <cx:pt idx="210">0.013730329095041975</cx:pt>
          <cx:pt idx="211">0.013530103787215125</cx:pt>
          <cx:pt idx="212">0.0033191999965925499</cx:pt>
          <cx:pt idx="213">0.0127326288958221</cx:pt>
          <cx:pt idx="214">0.0024145976224968901</cx:pt>
          <cx:pt idx="215">0.0025827552231866249</cx:pt>
          <cx:pt idx="216">0.0072244153610196496</cx:pt>
          <cx:pt idx="217">-0.0050838486438244748</cx:pt>
          <cx:pt idx="218">-0.0017728942723725799</cx:pt>
          <cx:pt idx="219">0.0053547966660544254</cx:pt>
          <cx:pt idx="220">0.0051403549720982749</cx:pt>
          <cx:pt idx="221">0.0060795591282996504</cx:pt>
          <cx:pt idx="222">0.00099242471378843005</cx:pt>
          <cx:pt idx="223">-0.00017647730495572701</cx:pt>
          <cx:pt idx="224">-0.00033496126539041997</cx:pt>
          <cx:pt idx="225">-0.00013106608679944325</cx:pt>
          <cx:pt idx="226">-0.00087175566238650751</cx:pt>
          <cx:pt idx="227">-0.00040580333991930998</cx:pt>
          <cx:pt idx="228">-0.0059477205348637749</cx:pt>
          <cx:pt idx="229">-0.0048847457213671997</cx:pt>
          <cx:pt idx="230">-0.010564112646818049</cx:pt>
          <cx:pt idx="231">-0.011360116705953275</cx:pt>
          <cx:pt idx="232">-0.00485513530974535</cx:pt>
          <cx:pt idx="233">0.00029928303019061998</cx:pt>
          <cx:pt idx="234">0.010718794770407825</cx:pt>
          <cx:pt idx="235">0.017853623564915874</cx:pt>
          <cx:pt idx="236">0.0077459612176837998</cx:pt>
          <cx:pt idx="237">0.002388369326728985</cx:pt>
          <cx:pt idx="238">0.0041049745786823503</cx:pt>
          <cx:pt idx="239">0.010267749672888274</cx:pt>
          <cx:pt idx="240">-0.016477912988541552</cx:pt>
          <cx:pt idx="241">-0.0062523992333740003</cx:pt>
          <cx:pt idx="242">0.0061779111976257</cx:pt>
          <cx:pt idx="243">0.0065946392510699246</cx:pt>
          <cx:pt idx="244">0.013047962931010701</cx:pt>
          <cx:pt idx="245">0.0078967591441233501</cx:pt>
          <cx:pt idx="246">0.0020317097426783524</cx:pt>
          <cx:pt idx="247">0.00279927904029535</cx:pt>
          <cx:pt idx="248">0.011453856739697526</cx:pt>
          <cx:pt idx="249">0.0092935032934750254</cx:pt>
          <cx:pt idx="250">0.0011664778132572751</cx:pt>
          <cx:pt idx="251">4.2952361839273e-06</cx:pt>
          <cx:pt idx="252">5.2501856835675502e-05</cx:pt>
          <cx:pt idx="253">0.00013990708669818776</cx:pt>
          <cx:pt idx="254">-0.00067186610411974995</cx:pt>
          <cx:pt idx="255">0.0011792780169863975</cx:pt>
          <cx:pt idx="256">0.00064706748699849001</cx:pt>
          <cx:pt idx="257">-0.0027186376276409248</cx:pt>
          <cx:pt idx="258">-0.003005262301348525</cx:pt>
          <cx:pt idx="259">-0.0051679935932330253</cx:pt>
          <cx:pt idx="260">-0.0034233162452176999</cx:pt>
          <cx:pt idx="261">0.0049749819758615503</cx:pt>
          <cx:pt idx="262">0.0056092822865780999</cx:pt>
          <cx:pt idx="263">0.01588017155712635</cx:pt>
          <cx:pt idx="264">-0.004041134464752</cx:pt>
          <cx:pt idx="265">-0.0067863702086663246</cx:pt>
          <cx:pt idx="266">0.011085109336489625</cx:pt>
          <cx:pt idx="267">0.0039405474345726001</cx:pt>
          <cx:pt idx="268">-0.01322072426244565</cx:pt>
          <cx:pt idx="269">-0.01434574998211835</cx:pt>
          <cx:pt idx="270">-0.0089381898358629006</cx:pt>
          <cx:pt idx="271">-0.0035297945055254749</cx:pt>
          <cx:pt idx="272">0.0094340571777180998</cx:pt>
          <cx:pt idx="273">0.0036108604664930248</cx:pt>
          <cx:pt idx="274">0.001034742173887625</cx:pt>
          <cx:pt idx="275">-0.0077870949638952002</cx:pt>
          <cx:pt idx="276">0.0039865162230363254</cx:pt>
          <cx:pt idx="277">0.0067537758739908502</cx:pt>
          <cx:pt idx="278">0.0020366951445969276</cx:pt>
          <cx:pt idx="279">0.00011189537036005926</cx:pt>
          <cx:pt idx="280">0.00013451977471366574</cx:pt>
          <cx:pt idx="281">3.2441636571462999e-05</cx:pt>
          <cx:pt idx="282">-0.00014574062385770399</cx:pt>
          <cx:pt idx="283">0.0017528465011623674</cx:pt>
          <cx:pt idx="284">0.001026072076726675</cx:pt>
          <cx:pt idx="285">-0.0051542710506650253</cx:pt>
          <cx:pt idx="286">-0.0056138785063189998</cx:pt>
          <cx:pt idx="287">-0.0051042993024182247</cx:pt>
          <cx:pt idx="288">-0.010277164939386326</cx:pt>
          <cx:pt idx="289">-0.0048846027365225747</cx:pt>
          <cx:pt idx="290">0.0032644189616783999</cx:pt>
          <cx:pt idx="291">0.0028976783896536001</cx:pt>
          <cx:pt idx="292">-0.0021589335528021825</cx:pt>
          <cx:pt idx="293">-0.0015649660932555724</cx:pt>
          <cx:pt idx="294">0.013211499488331774</cx:pt>
          <cx:pt idx="295">0.0079101990328955003</cx:pt>
          <cx:pt idx="296">-0.0062950263032613253</cx:pt>
          <cx:pt idx="297">-0.0031574916368206501</cx:pt>
          <cx:pt idx="298">0.0017909372866857524</cx:pt>
          <cx:pt idx="299">0.0089260237194109908</cx:pt>
          <cx:pt idx="300">0.023820837695743301</cx:pt>
          <cx:pt idx="301">-0.014383451341902999</cx:pt>
          <cx:pt idx="302">-0.00049975047695829304</cx:pt>
          <cx:pt idx="303">-0.0097038128533761103</cx:pt>
          <cx:pt idx="304">0.0242914937191368</cx:pt>
          <cx:pt idx="305">0.033053209294598103</cx:pt>
          <cx:pt idx="306">0.0111521286292584</cx:pt>
          <cx:pt idx="307">0.000105004455092637</cx:pt>
          <cx:pt idx="308">0.00018172849226639299</cx:pt>
          <cx:pt idx="309">-0.00044495786646651697</cx:pt>
          <cx:pt idx="310">0.00109371700453709</cx:pt>
          <cx:pt idx="311">0.0038852561716375498</cx:pt>
          <cx:pt idx="312">-0.0042255379011114603</cx:pt>
          <cx:pt idx="313">-0.031381530951027498</cx:pt>
          <cx:pt idx="314">-0.051825432531794099</cx:pt>
          <cx:pt idx="315">-0.0489747240282788</cx:pt>
          <cx:pt idx="316">-0.065476258073011495</cx:pt>
          <cx:pt idx="317">-0.064549151373564997</cx:pt>
          <cx:pt idx="318">-0.0060732755522933</cx:pt>
          <cx:pt idx="319">0.0009868409224195959</cx:pt>
          <cx:pt idx="320">-0.0208608203956555</cx:pt>
          <cx:pt idx="321">-0.022440121496804199</cx:pt>
          <cx:pt idx="322">0.042805087798338498</cx:pt>
          <cx:pt idx="323">0.0256960370995469</cx:pt>
          <cx:pt idx="324">0.022893398971982299</cx:pt>
          <cx:pt idx="325">0.089534471480202202</cx:pt>
          <cx:pt idx="326">0.074075388816115501</cx:pt>
          <cx:pt idx="327">0.0155448898644287</cx:pt>
          <cx:pt idx="328">0.042411527930563797</cx:pt>
          <cx:pt idx="329">-0.0239853734105408</cx:pt>
          <cx:pt idx="330">-0.024481001830301701</cx:pt>
          <cx:pt idx="331">0.0044338620805320899</cx:pt>
          <cx:pt idx="332">0.012002966824826201</cx:pt>
          <cx:pt idx="333">0.020159595898527099</cx:pt>
          <cx:pt idx="334">0.011690118236183</cx:pt>
          <cx:pt idx="335">0.00045730335489103702</cx:pt>
          <cx:pt idx="336">0.00078560208636227697</cx:pt>
          <cx:pt idx="337">0.00058667739578470099</cx:pt>
          <cx:pt idx="338">0.00051253042332954305</cx:pt>
          <cx:pt idx="339">0.0050282789622135803</cx:pt>
          <cx:pt idx="340">-0.0044714125539166098</cx:pt>
          <cx:pt idx="341">-0.034554276865770402</cx:pt>
          <cx:pt idx="342">-0.069219171307464994</cx:pt>
          <cx:pt idx="343">-0.062664276303347893</cx:pt>
          <cx:pt idx="344">-0.082004301390777495</cx:pt>
          <cx:pt idx="345">-0.102986818700026</cx:pt>
          <cx:pt idx="346">-0.037054494924741901</cx:pt>
          <cx:pt idx="347">-0.043786367647307901</cx:pt>
          <cx:pt idx="348">-0.057184267813850401</cx:pt>
          <cx:pt idx="349">-0.025388308593758499</cx:pt>
          <cx:pt idx="350">0.0150264615832701</cx:pt>
          <cx:pt idx="351">0.0137673862093544</cx:pt>
          <cx:pt idx="352">-0.0095639313672655196</cx:pt>
          <cx:pt idx="353">-0.0055671281473308699</cx:pt>
          <cx:pt idx="354">0.050626224015288802</cx:pt>
          <cx:pt idx="355">0.0229692503119233</cx:pt>
          <cx:pt idx="356">0.0140354039394248</cx:pt>
          <cx:pt idx="357">-0.028648331728981801</cx:pt>
          <cx:pt idx="358">-0.031762412209179802</cx:pt>
          <cx:pt idx="359">-0.033279162238499901</cx:pt>
          <cx:pt idx="360">-0.032621905348823303</cx:pt>
          <cx:pt idx="361">-0.0014093339742404401</cx:pt>
          <cx:pt idx="362">-0.0013709219404464399</cx:pt>
          <cx:pt idx="363">0.00022279594928846199</cx:pt>
          <cx:pt idx="364">-0.00038010561805842399</cx:pt>
          <cx:pt idx="365">-0.00039797201060325202</cx:pt>
          <cx:pt idx="366">-0.0013324711536212999</cx:pt>
          <cx:pt idx="367">-0.00210550974626077</cx:pt>
          <cx:pt idx="368">-0.016323636187459599</cx:pt>
          <cx:pt idx="369">-0.044967496441264097</cx:pt>
          <cx:pt idx="370">-0.073755066154954502</cx:pt>
          <cx:pt idx="371">-0.067091781940195203</cx:pt>
          <cx:pt idx="372">-0.110325893058604</cx:pt>
          <cx:pt idx="373">-0.112194714595395</cx:pt>
          <cx:pt idx="374">-0.088110604274040799</cx:pt>
          <cx:pt idx="375">-0.068145685703042094</cx:pt>
          <cx:pt idx="376">-0.047651638823710998</cx:pt>
          <cx:pt idx="377">-0.047978449846864502</cx:pt>
          <cx:pt idx="378">0.018049090727151999</cx:pt>
          <cx:pt idx="379">-0.0013681020768733199</cx:pt>
          <cx:pt idx="380">0.022218130702605001</cx:pt>
          <cx:pt idx="381">0.012575681967745601</cx:pt>
          <cx:pt idx="382">-0.0346401962619029</cx:pt>
          <cx:pt idx="383">0.0059432249018212396</cx:pt>
          <cx:pt idx="384">-0.0090689531462288999</cx:pt>
          <cx:pt idx="385">-0.033120348564530597</cx:pt>
          <cx:pt idx="386">-0.057841081572891702</cx:pt>
          <cx:pt idx="387">-0.058189357705194497</cx:pt>
          <cx:pt idx="388">-0.043017996652418199</cx:pt>
          <cx:pt idx="389">-0.0108444496787029</cx:pt>
          <cx:pt idx="390">-0.0060884048458821997</cx:pt>
          <cx:pt idx="391">-0.0013852392081149501</cx:pt>
          <cx:pt idx="392">0.000389357318156995</cx:pt>
          <cx:pt idx="393">0.000568660597776987</cx:pt>
          <cx:pt idx="394">-0.00045281943418032101</cx:pt>
          <cx:pt idx="395">-0.00099560642929909108</cx:pt>
          <cx:pt idx="396">-0.0147144613487962</cx:pt>
          <cx:pt idx="397">-0.034645742132170802</cx:pt>
          <cx:pt idx="398">-0.047364337282138</cx:pt>
          <cx:pt idx="399">-0.077146603452230705</cx:pt>
          <cx:pt idx="400">-0.126685422634705</cx:pt>
          <cx:pt idx="401">-0.111442468583796</cx:pt>
          <cx:pt idx="402">-0.095057835196104501</cx:pt>
          <cx:pt idx="403">-0.068971592740231402</cx:pt>
          <cx:pt idx="404">-0.023222544683955199</cx:pt>
          <cx:pt idx="405">0.019581928957630598</cx:pt>
          <cx:pt idx="406">0.047566754224878702</cx:pt>
          <cx:pt idx="407">0.030866381617048601</cx:pt>
          <cx:pt idx="408">0.0125171956640699</cx:pt>
          <cx:pt idx="409">0.0184679192998899</cx:pt>
          <cx:pt idx="410">0.0022947503212068102</cx:pt>
          <cx:pt idx="411">-0.0138400443729282</cx:pt>
          <cx:pt idx="412">-0.0201467857586358</cx:pt>
          <cx:pt idx="413">-0.024985628257288301</cx:pt>
          <cx:pt idx="414">-0.048012402079536602</cx:pt>
          <cx:pt idx="415">-0.046433142512237097</cx:pt>
          <cx:pt idx="416">-0.0282282404684326</cx:pt>
          <cx:pt idx="417">-0.0046888724084683201</cx:pt>
          <cx:pt idx="418">-0.00157149830310177</cx:pt>
          <cx:pt idx="419">-0.00059573660866689198</cx:pt>
          <cx:pt idx="420">0.00013273255111443801</cx:pt>
          <cx:pt idx="421">0.00081644915676954604</cx:pt>
          <cx:pt idx="422">0.0015836603641217501</cx:pt>
          <cx:pt idx="423">-0.000147729841215824</cx:pt>
          <cx:pt idx="424">0.024039910749023601</cx:pt>
          <cx:pt idx="425">0.021484594514278602</cx:pt>
          <cx:pt idx="426">-0.0039868263868973802</cx:pt>
          <cx:pt idx="427">-0.027690834278716599</cx:pt>
          <cx:pt idx="428">-0.054155383069526102</cx:pt>
          <cx:pt idx="429">-0.138899287684458</cx:pt>
          <cx:pt idx="430">-0.12502153217103201</cx:pt>
          <cx:pt idx="431">-0.097143517759616202</cx:pt>
          <cx:pt idx="432">-0.036718043509884099</cx:pt>
          <cx:pt idx="433">0.022007121738943199</cx:pt>
          <cx:pt idx="434">-0.00654446107632475</cx:pt>
          <cx:pt idx="435">-0.035706874782723802</cx:pt>
          <cx:pt idx="436">-0.0153269649406109</cx:pt>
          <cx:pt idx="437">0.021205557991339202</cx:pt>
          <cx:pt idx="438">-0.0015821203376553501</cx:pt>
          <cx:pt idx="439">-0.014874736649448</cx:pt>
          <cx:pt idx="440">0.0341116559210329</cx:pt>
          <cx:pt idx="441">-0.016631974639208</cx:pt>
          <cx:pt idx="442">-0.041716280879129201</cx:pt>
          <cx:pt idx="443">-0.037740714375662003</cx:pt>
          <cx:pt idx="444">-0.022868973298763501</cx:pt>
          <cx:pt idx="445">-0.0049730928219973696</cx:pt>
          <cx:pt idx="446">-0.0010278051121531801</cx:pt>
          <cx:pt idx="447">0.00036697071176629899</cx:pt>
          <cx:pt idx="448">0.00044690307643759699</cx:pt>
          <cx:pt idx="449">0.00030861760218358697</cx:pt>
          <cx:pt idx="450">0.00133034645858708</cx:pt>
          <cx:pt idx="451">0.013255807506884799</cx:pt>
          <cx:pt idx="452">0.051941043253893399</cx:pt>
          <cx:pt idx="453">0.036868167566704198</cx:pt>
          <cx:pt idx="454">0.026533549316068002</cx:pt>
          <cx:pt idx="455">0.015451534620401299</cx:pt>
          <cx:pt idx="456">-0.029305378693338099</cx:pt>
          <cx:pt idx="457">-0.087901233186569894</cx:pt>
          <cx:pt idx="458">-0.107303312490483</cx:pt>
          <cx:pt idx="459">-0.114327516085089</cx:pt>
          <cx:pt idx="460">-0.084552240183801405</cx:pt>
          <cx:pt idx="461">-0.060767664564078297</cx:pt>
          <cx:pt idx="462">-0.072739849259202294</cx:pt>
          <cx:pt idx="463">-0.016504253374083601</cx:pt>
          <cx:pt idx="464">0.0046105850597455396</cx:pt>
          <cx:pt idx="465">0.034553286383790703</cx:pt>
          <cx:pt idx="466">0.0109415865839456</cx:pt>
          <cx:pt idx="467">0.023221237246852999</cx:pt>
          <cx:pt idx="468">0.041779015028766998</cx:pt>
          <cx:pt idx="469">-0.0228623335482913</cx:pt>
          <cx:pt idx="470">-0.0590263363553604</cx:pt>
          <cx:pt idx="471">-0.0442818374795826</cx:pt>
          <cx:pt idx="472">-0.0176912490614821</cx:pt>
          <cx:pt idx="473">-0.016884333384700401</cx:pt>
          <cx:pt idx="474">-0.0035591445160376798</cx:pt>
          <cx:pt idx="475">0.00054764322122441195</cx:pt>
          <cx:pt idx="476">-0.00058652449339445805</cx:pt>
          <cx:pt idx="477">0.00059350948034794001</cx:pt>
          <cx:pt idx="478">-0.00136492571112217</cx:pt>
          <cx:pt idx="479">0.0208351777827048</cx:pt>
          <cx:pt idx="480">0.050088612175400699</cx:pt>
          <cx:pt idx="481">0.034751669433517103</cx:pt>
          <cx:pt idx="482">0.070455559154006198</cx:pt>
          <cx:pt idx="483">0.053592688358515703</cx:pt>
          <cx:pt idx="484">0.0493896825084882</cx:pt>
          <cx:pt idx="485">-0.0075010526161850104</cx:pt>
          <cx:pt idx="486">-0.0293891744308096</cx:pt>
          <cx:pt idx="487">-0.059331491318645103</cx:pt>
          <cx:pt idx="488">-0.083545860862677096</cx:pt>
          <cx:pt idx="489">-0.101111744701154</cx:pt>
          <cx:pt idx="490">-0.034124304471422597</cx:pt>
          <cx:pt idx="491">0.031238670955632701</cx:pt>
          <cx:pt idx="492">0.0403132970626323</cx:pt>
          <cx:pt idx="493">0.078436248341781395</cx:pt>
          <cx:pt idx="494">0.0270202441455611</cx:pt>
          <cx:pt idx="495">0.042148325463570897</cx:pt>
          <cx:pt idx="496">0.050827968771794803</cx:pt>
          <cx:pt idx="497">-0.025200257405831601</cx:pt>
          <cx:pt idx="498">-0.071714927399017303</cx:pt>
          <cx:pt idx="499">-0.029843468582630199</cx:pt>
          <cx:pt idx="500">-0.0133224997327693</cx:pt>
          <cx:pt idx="501">-0.024048071113139901</cx:pt>
          <cx:pt idx="502">-0.00146146675519596</cx:pt>
          <cx:pt idx="503">0.00085425248562719905</cx:pt>
          <cx:pt idx="504">0.00033189863958316297</cx:pt>
          <cx:pt idx="505">0.00050354423192209099</cx:pt>
          <cx:pt idx="506">-0.000709482384066462</cx:pt>
          <cx:pt idx="507">0.0166473531152634</cx:pt>
          <cx:pt idx="508">0.034568862582505203</cx:pt>
          <cx:pt idx="509">0.043496167156245803</cx:pt>
          <cx:pt idx="510">0.086388859159186995</cx:pt>
          <cx:pt idx="511">0.091591497116883802</cx:pt>
          <cx:pt idx="512">0.088933282534365901</cx:pt>
          <cx:pt idx="513">0.063699656289183906</cx:pt>
          <cx:pt idx="514">0.035655386419041701</cx:pt>
          <cx:pt idx="515">0.0038206444465181898</cx:pt>
          <cx:pt idx="516">-0.041377183506120303</cx:pt>
          <cx:pt idx="517">-0.0082618503346931996</cx:pt>
          <cx:pt idx="518">0.042208264854958003</cx:pt>
          <cx:pt idx="519">0.0051807107484007102</cx:pt>
          <cx:pt idx="520">-0.0059173503020571701</cx:pt>
          <cx:pt idx="521">0.050481477807697697</cx:pt>
          <cx:pt idx="522">0.0061489813529972499</cx:pt>
          <cx:pt idx="523">0.041099759570197202</cx:pt>
          <cx:pt idx="524">0.063490509530191197</cx:pt>
          <cx:pt idx="525">-0.034493318229043002</cx:pt>
          <cx:pt idx="526">-0.066692302008337895</cx:pt>
          <cx:pt idx="527">-0.0302069705260407</cx:pt>
          <cx:pt idx="528">-0.00083512161963327999</cx:pt>
          <cx:pt idx="529">-0.0095886122772104801</cx:pt>
          <cx:pt idx="530">-5.7055348487043003e-05</cx:pt>
          <cx:pt idx="531">0.000112077192113053</cx:pt>
          <cx:pt idx="532">7.5962478616576793e-05</cx:pt>
          <cx:pt idx="533">0.00035430207349097798</cx:pt>
          <cx:pt idx="534">-0.00042972178657202901</cx:pt>
          <cx:pt idx="535">0.0068446374267227498</cx:pt>
          <cx:pt idx="536">0.0129700939930129</cx:pt>
          <cx:pt idx="537">0.025176262924775799</cx:pt>
          <cx:pt idx="538">0.087914405267537896</cx:pt>
          <cx:pt idx="539">0.090913811898362507</cx:pt>
          <cx:pt idx="540">0.10696505417784299</cx:pt>
          <cx:pt idx="541">0.088701185972064403</cx:pt>
          <cx:pt idx="542">0.083727070371825099</cx:pt>
          <cx:pt idx="543">0.088376495943701394</cx:pt>
          <cx:pt idx="544">0.058678969525429898</cx:pt>
          <cx:pt idx="545">0.0095468337192309606</cx:pt>
          <cx:pt idx="546">-0.026309962882392301</cx:pt>
          <cx:pt idx="547">-0.031241081146468199</cx:pt>
          <cx:pt idx="548">0.0068171322179247399</cx:pt>
          <cx:pt idx="549">0.0145929830974535</cx:pt>
          <cx:pt idx="550">0.0039535920065368099</cx:pt>
          <cx:pt idx="551">0.0020931246181746799</cx:pt>
          <cx:pt idx="552">0.021197449615442499</cx:pt>
          <cx:pt idx="553">-0.058823251281123499</cx:pt>
          <cx:pt idx="554">-0.0481591493656022</cx:pt>
          <cx:pt idx="555">-0.0046686750587095396</cx:pt>
          <cx:pt idx="556">0.015583138829150999</cx:pt>
          <cx:pt idx="557">-0.000459667951693134</cx:pt>
          <cx:pt idx="558">-0.00055606504597287905</cx:pt>
          <cx:pt idx="559">0.00043580202996771098</cx:pt>
          <cx:pt idx="560">0.00020407945945400701</cx:pt>
          <cx:pt idx="561">-0.00042480966384145799</cx:pt>
          <cx:pt idx="562">-0.0084873044337604505</cx:pt>
          <cx:pt idx="563">-0.026524635007356901</cx:pt>
          <cx:pt idx="564">-0.011759731012894599</cx:pt>
          <cx:pt idx="565">0.011880425999888301</cx:pt>
          <cx:pt idx="566">0.052626313891872598</cx:pt>
          <cx:pt idx="567">0.0121876074355907</cx:pt>
          <cx:pt idx="568">0.044118632301191098</cx:pt>
          <cx:pt idx="569">0.027520208265241802</cx:pt>
          <cx:pt idx="570">0.037661828801295601</cx:pt>
          <cx:pt idx="571">0.070422619266961695</cx:pt>
          <cx:pt idx="572">0.029038638296873798</cx:pt>
          <cx:pt idx="573">-0.00295601197042108</cx:pt>
          <cx:pt idx="574">-0.00444786969193358</cx:pt>
          <cx:pt idx="575">-0.017091292431483</cx:pt>
          <cx:pt idx="576">0.025354669121846401</cx:pt>
          <cx:pt idx="577">0.034223962520697898</cx:pt>
          <cx:pt idx="578">0.031111003467176199</cx:pt>
          <cx:pt idx="579">0.029779569535611301</cx:pt>
          <cx:pt idx="580">-0.028782562013015298</cx:pt>
          <cx:pt idx="581">-0.055941545031235197</cx:pt>
          <cx:pt idx="582">-0.038495356750393298</cx:pt>
          <cx:pt idx="583">-0.011837757722064799</cx:pt>
          <cx:pt idx="584">0.00085862796397543695</cx:pt>
          <cx:pt idx="585">-0.0066833497785823998</cx:pt>
          <cx:pt idx="586">-0.00030798089368554198</cx:pt>
          <cx:pt idx="587">-0.00028402004170804398</cx:pt>
          <cx:pt idx="588">0.00013508819187658101</cx:pt>
          <cx:pt idx="589">-0.00031538181520545099</cx:pt>
          <cx:pt idx="590">-0.017346078380609999</cx:pt>
          <cx:pt idx="591">-0.029642089592292802</cx:pt>
          <cx:pt idx="592">-0.034731691534109398</cx:pt>
          <cx:pt idx="593">-0.0079972188003308992</cx:pt>
          <cx:pt idx="594">0.011755249022866201</cx:pt>
          <cx:pt idx="595">0.0079579833449298695</cx:pt>
          <cx:pt idx="596">-0.0012658283549940501</cx:pt>
          <cx:pt idx="597">-0.030077461832703101</cx:pt>
          <cx:pt idx="598">0.030643327643893801</cx:pt>
          <cx:pt idx="599">0.063588436637071893</cx:pt>
          <cx:pt idx="600">0.055545931728009597</cx:pt>
          <cx:pt idx="601">0.027582869139904001</cx:pt>
          <cx:pt idx="602">0.032285275121717902</cx:pt>
          <cx:pt idx="603">0.032224455987663797</cx:pt>
          <cx:pt idx="604">0.026909606151176199</cx:pt>
          <cx:pt idx="605">0.030923064714024898</cx:pt>
          <cx:pt idx="606">0.018230366351357899</cx:pt>
          <cx:pt idx="607">-0.019219735147787</cx:pt>
          <cx:pt idx="608">-0.033198324401074897</cx:pt>
          <cx:pt idx="609">-0.0353329951857074</cx:pt>
          <cx:pt idx="610">-0.039416965350128702</cx:pt>
          <cx:pt idx="611">-0.026457887851310501</cx:pt>
          <cx:pt idx="612">-0.0083380232418122993</cx:pt>
          <cx:pt idx="613">-0.00383467927977591</cx:pt>
          <cx:pt idx="614">-0.0010018253005845601</cx:pt>
          <cx:pt idx="615">-3.1609397242861599e-05</cx:pt>
          <cx:pt idx="616">0.00060215411525230795</cx:pt>
          <cx:pt idx="617">-0.00036545252906550001</cx:pt>
          <cx:pt idx="618">-0.0066074573036923002</cx:pt>
          <cx:pt idx="619">-0.0142430381507699</cx:pt>
          <cx:pt idx="620">-0.029982044939862701</cx:pt>
          <cx:pt idx="621">-0.0277498238162345</cx:pt>
          <cx:pt idx="622">-0.041949092056910602</cx:pt>
          <cx:pt idx="623">-0.072483184910544299</cx:pt>
          <cx:pt idx="624">-0.089143379337128598</cx:pt>
          <cx:pt idx="625">-0.11016527250279499</cx:pt>
          <cx:pt idx="626">-0.067405610771910304</cx:pt>
          <cx:pt idx="627">-0.0149966188057099</cx:pt>
          <cx:pt idx="628">0.0082211192437557003</cx:pt>
          <cx:pt idx="629">0.0153694021624578</cx:pt>
          <cx:pt idx="630">0.064393247166639203</cx:pt>
          <cx:pt idx="631">0.032133217058943002</cx:pt>
          <cx:pt idx="632">0.0162886426717401</cx:pt>
          <cx:pt idx="633">0.026219190529759899</cx:pt>
          <cx:pt idx="634">-0.035390419671949301</cx:pt>
          <cx:pt idx="635">-0.063485323985825806</cx:pt>
          <cx:pt idx="636">-0.044265487153538202</cx:pt>
          <cx:pt idx="637">-0.034708270454725999</cx:pt>
          <cx:pt idx="638">-0.021647076943067601</cx:pt>
          <cx:pt idx="639">-0.016687039544229901</cx:pt>
          <cx:pt idx="640">-0.0086341054828797809</cx:pt>
          <cx:pt idx="641">-0.0030569321343167101</cx:pt>
          <cx:pt idx="642">-0.00048419729188320702</cx:pt>
          <cx:pt idx="643">-0.00028368815489941798</cx:pt>
          <cx:pt idx="644">0.00019518191526655501</cx:pt>
          <cx:pt idx="645">-0.000688775881943047</cx:pt>
          <cx:pt idx="646">-0.00130416356987953</cx:pt>
          <cx:pt idx="647">-0.00739914039204619</cx:pt>
          <cx:pt idx="648">-0.0123415927492151</cx:pt>
          <cx:pt idx="649">-0.0268953663482921</cx:pt>
          <cx:pt idx="650">-0.043078904676426798</cx:pt>
          <cx:pt idx="651">-0.089776137474566794</cx:pt>
          <cx:pt idx="652">-0.123957283031808</cx:pt>
          <cx:pt idx="653">-0.12847904057711801</cx:pt>
          <cx:pt idx="654">-0.095956440564561499</cx:pt>
          <cx:pt idx="655">-0.056072425647857797</cx:pt>
          <cx:pt idx="656">-0.0130206776839751</cx:pt>
          <cx:pt idx="657">0.028645043598643099</cx:pt>
          <cx:pt idx="658">0.027385268820693</cx:pt>
          <cx:pt idx="659">0.0100496298617446</cx:pt>
          <cx:pt idx="660">-0.0161143753087915</cx:pt>
          <cx:pt idx="661">-0.032732712664829799</cx:pt>
          <cx:pt idx="662">-0.057887216986804997</cx:pt>
          <cx:pt idx="663">-0.056088674195138702</cx:pt>
          <cx:pt idx="664">-0.039714200739850401</cx:pt>
          <cx:pt idx="665">-0.0260498819073555</cx:pt>
          <cx:pt idx="666">-0.0156549972309942</cx:pt>
          <cx:pt idx="667">-0.0081434557291365194</cx:pt>
          <cx:pt idx="668">-0.0028574428751227598</cx:pt>
          <cx:pt idx="669">-0.00075122355853716202</cx:pt>
          <cx:pt idx="670">-0.00085538751328511004</cx:pt>
          <cx:pt idx="671">-5.2640391774473998e-05</cx:pt>
          <cx:pt idx="672">-0.00014027728010175501</cx:pt>
          <cx:pt idx="673">0.00063105781362220398</cx:pt>
          <cx:pt idx="674">-0.00035573986638687098</cx:pt>
          <cx:pt idx="675">0.0013777139787776501</cx:pt>
          <cx:pt idx="676">-0.00204190871256308</cx:pt>
          <cx:pt idx="677">-0.0122873690487802</cx:pt>
          <cx:pt idx="678">-0.019054553620123399</cx:pt>
          <cx:pt idx="679">-0.011288349979487</cx:pt>
          <cx:pt idx="680">-0.027338255260365301</cx:pt>
          <cx:pt idx="681">-0.031639843056706397</cx:pt>
          <cx:pt idx="682">-0.0069665337787667</cx:pt>
          <cx:pt idx="683">0.017161730642323299</cx:pt>
          <cx:pt idx="684">0.013773061241132501</cx:pt>
          <cx:pt idx="685">0.0073388957717851703</cx:pt>
          <cx:pt idx="686">0.0017893940991431101</cx:pt>
          <cx:pt idx="687">-0.0164679292721562</cx:pt>
          <cx:pt idx="688">-0.031191033462721202</cx:pt>
          <cx:pt idx="689">-0.0271547776989697</cx:pt>
          <cx:pt idx="690">-0.046053362316191303</cx:pt>
          <cx:pt idx="691">-0.0271420976744732</cx:pt>
          <cx:pt idx="692">-0.016563816093123299</cx:pt>
          <cx:pt idx="693">-0.025261585207369101</cx:pt>
          <cx:pt idx="694">-0.010753916794853199</cx:pt>
          <cx:pt idx="695">-0.0030858992449742601</cx:pt>
          <cx:pt idx="696">-0.0014231536390695899</cx:pt>
          <cx:pt idx="697">-0.000509621071425195</cx:pt>
          <cx:pt idx="698">6.5652799930634198e-05</cx:pt>
          <cx:pt idx="699">0.00049785065841472897</cx:pt>
          <cx:pt idx="700">0.00094548918685116604</cx:pt>
          <cx:pt idx="701">0.00035903292357560398</cx:pt>
          <cx:pt idx="702">-0.000153882917892772</cx:pt>
          <cx:pt idx="703">0.00011716955958814</cx:pt>
          <cx:pt idx="704">-0.0011360568242904101</cx:pt>
          <cx:pt idx="705">0.0030602131880421999</cx:pt>
          <cx:pt idx="706">-0.0035215718300294001</cx:pt>
          <cx:pt idx="707">0.0044467167075777896</cx:pt>
          <cx:pt idx="708">0.0129064792321683</cx:pt>
          <cx:pt idx="709">0.0106840928499401</cx:pt>
          <cx:pt idx="710">0.016490187803743599</cx:pt>
          <cx:pt idx="711">0.033322988022679398</cx:pt>
          <cx:pt idx="712">0.048966994171914198</cx:pt>
          <cx:pt idx="713">0.0242781886736359</cx:pt>
          <cx:pt idx="714">0.0110519370856011</cx:pt>
          <cx:pt idx="715">-0.0059625000154466899</cx:pt>
          <cx:pt idx="716">0.0036828918958941199</cx:pt>
          <cx:pt idx="717">-0.0018349431704246101</cx:pt>
          <cx:pt idx="718">-0.0113054576002969</cx:pt>
          <cx:pt idx="719">-0.0079744954182786997</cx:pt>
          <cx:pt idx="720">-0.0030071250037958402</cx:pt>
          <cx:pt idx="721">-0.0039611160970993197</cx:pt>
          <cx:pt idx="722">-0.00184244005604306</cx:pt>
          <cx:pt idx="723">-0.0015699393125305999</cx:pt>
          <cx:pt idx="724">0.00026758733671788303</cx:pt>
          <cx:pt idx="725">0.00094478131491067903</cx:pt>
          <cx:pt idx="726">-0.00011995097616839499</cx:pt>
          <cx:pt idx="727">-0.00029441016458946401</cx:pt>
          <cx:pt idx="728">0.00041484868494108101</cx:pt>
          <cx:pt idx="729">3.7308688574998199e-06</cx:pt>
          <cx:pt idx="730">0.00028577888493068102</cx:pt>
          <cx:pt idx="731">0.00080535503690135795</cx:pt>
          <cx:pt idx="732">-0.00042841928483388199</cx:pt>
          <cx:pt idx="733">0.0060143483578759</cx:pt>
          <cx:pt idx="734">0.0067809964084264802</cx:pt>
          <cx:pt idx="735">0.0052532330184048804</cx:pt>
          <cx:pt idx="736">0.012901620950697201</cx:pt>
          <cx:pt idx="737">0.0182722260898989</cx:pt>
          <cx:pt idx="738">0.022999971697551701</cx:pt>
          <cx:pt idx="739">0.027477865464978001</cx:pt>
          <cx:pt idx="740">0.015830869263023802</cx:pt>
          <cx:pt idx="741">0.00181578614141173</cx:pt>
          <cx:pt idx="742">0.011450731362966199</cx:pt>
          <cx:pt idx="743">0.015729877561588401</cx:pt>
          <cx:pt idx="744">0.011191346572001101</cx:pt>
          <cx:pt idx="745">0.0095601846398355398</cx:pt>
          <cx:pt idx="746">0.0060119637408310401</cx:pt>
          <cx:pt idx="747">0.00360975235554827</cx:pt>
          <cx:pt idx="748">0.0014426763038940501</cx:pt>
          <cx:pt idx="749">0.0028166410765169299</cx:pt>
          <cx:pt idx="750">0.0010743229713831</cx:pt>
          <cx:pt idx="751">-0.000260367912331127</cx:pt>
          <cx:pt idx="752">0.00056316722915528996</cx:pt>
          <cx:pt idx="753">-0.00038256599686453397</cx:pt>
          <cx:pt idx="754">-0.00080355455632869096</cx:pt>
          <cx:pt idx="755">0.000213112534815773</cx:pt>
          <cx:pt idx="756">-0.00104908743848654</cx:pt>
          <cx:pt idx="757">-0.00016339116290167301</cx:pt>
          <cx:pt idx="758">-7.7170428288462605e-05</cx:pt>
          <cx:pt idx="759">-0.00020330431053291599</cx:pt>
          <cx:pt idx="760">0.00043363445549849598</cx:pt>
          <cx:pt idx="761">-1.0275697361527201e-06</cx:pt>
          <cx:pt idx="762">5.6627169052083203e-05</cx:pt>
          <cx:pt idx="763">-0.00023793622852768401</cx:pt>
          <cx:pt idx="764">0.00043785443851671702</cx:pt>
          <cx:pt idx="765">-0.00019788497563222399</cx:pt>
          <cx:pt idx="766">-0.00192571777296308</cx:pt>
          <cx:pt idx="767">-6.4593805712029003e-07</cx:pt>
          <cx:pt idx="768">0.00041018128829420402</cx:pt>
          <cx:pt idx="769">-0.00025681776478682898</cx:pt>
          <cx:pt idx="770">0.0041156493818906197</cx:pt>
          <cx:pt idx="771">0.0025288163137230099</cx:pt>
          <cx:pt idx="772">0.0021892269479459299</cx:pt>
          <cx:pt idx="773">0.0013311721705336101</cx:pt>
          <cx:pt idx="774">0.00055679895694164003</cx:pt>
          <cx:pt idx="775">-0.0010235318686644601</cx:pt>
          <cx:pt idx="776">2.21656916085809e-05</cx:pt>
          <cx:pt idx="777">0.000356783807202661</cx:pt>
          <cx:pt idx="778">0.00013103913433919101</cx:pt>
          <cx:pt idx="779">0.00058890185716814795</cx:pt>
          <cx:pt idx="780">-0.00011367891616428</cx:pt>
          <cx:pt idx="781">-0.00049040827435024999</cx:pt>
          <cx:pt idx="782">6.6071203634913495e-05</cx:pt>
          <cx:pt idx="783">0.00025190689451968698</cx:pt>
          <cx:pt idx="784">-0.0031137608311677749</cx:pt>
          <cx:pt idx="785">-0.0058212958684137747</cx:pt>
          <cx:pt idx="786">-0.0075967853844406998</cx:pt>
          <cx:pt idx="787">-0.0081833131835248752</cx:pt>
          <cx:pt idx="788">-0.0067778378668516747</cx:pt>
          <cx:pt idx="789">-0.0026122104998638749</cx:pt>
          <cx:pt idx="790">0.0052028152078724254</cx:pt>
          <cx:pt idx="791">0.014485670921619001</cx:pt>
          <cx:pt idx="792">0.013155245582917851</cx:pt>
          <cx:pt idx="793">0.013499730724245601</cx:pt>
          <cx:pt idx="794">-0.0051593179873590002</cx:pt>
          <cx:pt idx="795">0.013730329095041975</cx:pt>
          <cx:pt idx="796">0.013530103787215125</cx:pt>
          <cx:pt idx="797">0.0033191999965925499</cx:pt>
          <cx:pt idx="798">0.0127326288958221</cx:pt>
          <cx:pt idx="799">0.0024145976224968901</cx:pt>
          <cx:pt idx="800">0.0025827552231866249</cx:pt>
          <cx:pt idx="801">0.0072244153610196496</cx:pt>
          <cx:pt idx="802">-0.0050838486438244748</cx:pt>
          <cx:pt idx="803">-0.0017728942723725799</cx:pt>
          <cx:pt idx="804">0.0053547966660544254</cx:pt>
          <cx:pt idx="805">0.0051403549720982749</cx:pt>
          <cx:pt idx="806">0.0060795591282996504</cx:pt>
          <cx:pt idx="807">0.00099242471378843005</cx:pt>
          <cx:pt idx="808">-0.00017647730495572701</cx:pt>
          <cx:pt idx="809">-0.00033496126539041997</cx:pt>
          <cx:pt idx="810">-0.00013106608679944325</cx:pt>
          <cx:pt idx="811">-0.00087175566238650751</cx:pt>
          <cx:pt idx="812">-0.00040580333991930998</cx:pt>
          <cx:pt idx="813">-0.0059477205348637749</cx:pt>
          <cx:pt idx="814">-0.0048847457213671997</cx:pt>
          <cx:pt idx="815">-0.010564112646818049</cx:pt>
          <cx:pt idx="816">-0.011360116705953275</cx:pt>
          <cx:pt idx="817">-0.00485513530974535</cx:pt>
          <cx:pt idx="818">0.00029928303019061998</cx:pt>
          <cx:pt idx="819">0.010718794770407825</cx:pt>
          <cx:pt idx="820">0.017853623564915874</cx:pt>
          <cx:pt idx="821">0.0077459612176837998</cx:pt>
          <cx:pt idx="822">0.002388369326728985</cx:pt>
          <cx:pt idx="823">0.0041049745786823503</cx:pt>
          <cx:pt idx="824">0.010267749672888274</cx:pt>
          <cx:pt idx="825">-0.016477912988541552</cx:pt>
          <cx:pt idx="826">-0.0062523992333740003</cx:pt>
          <cx:pt idx="827">0.0061779111976257</cx:pt>
          <cx:pt idx="828">0.0065946392510699246</cx:pt>
          <cx:pt idx="829">0.013047962931010701</cx:pt>
          <cx:pt idx="830">0.0078967591441233501</cx:pt>
          <cx:pt idx="831">0.0020317097426783524</cx:pt>
          <cx:pt idx="832">0.00279927904029535</cx:pt>
          <cx:pt idx="833">0.011453856739697526</cx:pt>
          <cx:pt idx="834">0.0092935032934750254</cx:pt>
          <cx:pt idx="835">0.0011664778132572751</cx:pt>
          <cx:pt idx="836">4.2952361839273e-06</cx:pt>
          <cx:pt idx="837">5.2501856835675502e-05</cx:pt>
          <cx:pt idx="838">0.00013990708669818776</cx:pt>
          <cx:pt idx="839">-0.00067186610411974995</cx:pt>
          <cx:pt idx="840">0.0011792780169863975</cx:pt>
          <cx:pt idx="841">0.00064706748699849001</cx:pt>
          <cx:pt idx="842">-0.0027186376276409248</cx:pt>
          <cx:pt idx="843">-0.003005262301348525</cx:pt>
          <cx:pt idx="844">-0.0051679935932330253</cx:pt>
          <cx:pt idx="845">-0.0034233162452176999</cx:pt>
          <cx:pt idx="846">0.0049749819758615503</cx:pt>
          <cx:pt idx="847">0.0056092822865780999</cx:pt>
          <cx:pt idx="848">0.01588017155712635</cx:pt>
          <cx:pt idx="849">-0.004041134464752</cx:pt>
          <cx:pt idx="850">-0.0067863702086663246</cx:pt>
          <cx:pt idx="851">0.011085109336489625</cx:pt>
          <cx:pt idx="852">0.0039405474345726001</cx:pt>
          <cx:pt idx="853">-0.01322072426244565</cx:pt>
          <cx:pt idx="854">-0.01434574998211835</cx:pt>
          <cx:pt idx="855">-0.0089381898358629006</cx:pt>
          <cx:pt idx="856">-0.0035297945055254749</cx:pt>
          <cx:pt idx="857">0.0094340571777180998</cx:pt>
          <cx:pt idx="858">0.0036108604664930248</cx:pt>
          <cx:pt idx="859">0.001034742173887625</cx:pt>
          <cx:pt idx="860">-0.0077870949638952002</cx:pt>
          <cx:pt idx="861">0.0039865162230363254</cx:pt>
          <cx:pt idx="862">0.0067537758739908502</cx:pt>
          <cx:pt idx="863">0.0020366951445969276</cx:pt>
          <cx:pt idx="864">0.00011189537036005926</cx:pt>
          <cx:pt idx="865">0.00013451977471366574</cx:pt>
          <cx:pt idx="866">3.2441636571462999e-05</cx:pt>
          <cx:pt idx="867">-0.00014574062385770399</cx:pt>
          <cx:pt idx="868">0.0017528465011623674</cx:pt>
          <cx:pt idx="869">0.001026072076726675</cx:pt>
          <cx:pt idx="870">-0.0051542710506650253</cx:pt>
          <cx:pt idx="871">-0.0056138785063189998</cx:pt>
          <cx:pt idx="872">-0.0051042993024182247</cx:pt>
          <cx:pt idx="873">-0.010277164939386326</cx:pt>
          <cx:pt idx="874">-0.0048846027365225747</cx:pt>
          <cx:pt idx="875">0.0032644189616783999</cx:pt>
          <cx:pt idx="876">0.0028976783896536001</cx:pt>
          <cx:pt idx="877">-0.0021589335528021825</cx:pt>
          <cx:pt idx="878">-0.0015649660932555724</cx:pt>
          <cx:pt idx="879">0.013211499488331774</cx:pt>
          <cx:pt idx="880">0.0079101990328955003</cx:pt>
          <cx:pt idx="881">-0.0062950263032613253</cx:pt>
          <cx:pt idx="882">-0.0031574916368206501</cx:pt>
          <cx:pt idx="883">0.0017909372866857524</cx:pt>
          <cx:pt idx="884">-0.0031137608311677749</cx:pt>
          <cx:pt idx="885">-0.0058212958684137747</cx:pt>
          <cx:pt idx="886">-0.0075967853844406998</cx:pt>
          <cx:pt idx="887">-0.0081833131835248752</cx:pt>
          <cx:pt idx="888">-0.0067778378668516747</cx:pt>
          <cx:pt idx="889">-0.0026122104998638749</cx:pt>
          <cx:pt idx="890">0.0052028152078724254</cx:pt>
          <cx:pt idx="891">0.014485670921619001</cx:pt>
          <cx:pt idx="892">0.013155245582917851</cx:pt>
          <cx:pt idx="893">0.013499730724245601</cx:pt>
          <cx:pt idx="894">-0.0051593179873590002</cx:pt>
          <cx:pt idx="895">0.013730329095041975</cx:pt>
          <cx:pt idx="896">0.013530103787215125</cx:pt>
          <cx:pt idx="897">0.0033191999965925499</cx:pt>
          <cx:pt idx="898">0.0127326288958221</cx:pt>
          <cx:pt idx="899">0.0024145976224968901</cx:pt>
          <cx:pt idx="900">0.0025827552231866249</cx:pt>
          <cx:pt idx="901">0.0072244153610196496</cx:pt>
          <cx:pt idx="902">-0.0050838486438244748</cx:pt>
          <cx:pt idx="903">-0.0017728942723725799</cx:pt>
          <cx:pt idx="904">0.0053547966660544254</cx:pt>
          <cx:pt idx="905">0.0051403549720982749</cx:pt>
          <cx:pt idx="906">0.0060795591282996504</cx:pt>
          <cx:pt idx="907">0.00099242471378843005</cx:pt>
          <cx:pt idx="908">-0.00017647730495572701</cx:pt>
          <cx:pt idx="909">-0.00033496126539041997</cx:pt>
          <cx:pt idx="910">-0.00013106608679944325</cx:pt>
          <cx:pt idx="911">-0.00087175566238650751</cx:pt>
          <cx:pt idx="912">-0.00040580333991930998</cx:pt>
          <cx:pt idx="913">-0.0059477205348637749</cx:pt>
          <cx:pt idx="914">-0.0048847457213671997</cx:pt>
          <cx:pt idx="915">-0.010564112646818049</cx:pt>
          <cx:pt idx="916">-0.011360116705953275</cx:pt>
          <cx:pt idx="917">-0.00485513530974535</cx:pt>
          <cx:pt idx="918">0.00029928303019061998</cx:pt>
          <cx:pt idx="919">0.010718794770407825</cx:pt>
          <cx:pt idx="920">0.017853623564915874</cx:pt>
          <cx:pt idx="921">0.0077459612176837998</cx:pt>
          <cx:pt idx="922">0.002388369326728985</cx:pt>
          <cx:pt idx="923">0.0041049745786823503</cx:pt>
          <cx:pt idx="924">0.010267749672888274</cx:pt>
          <cx:pt idx="925">-0.016477912988541552</cx:pt>
          <cx:pt idx="926">-0.0062523992333740003</cx:pt>
          <cx:pt idx="927">0.0061779111976257</cx:pt>
          <cx:pt idx="928">0.0065946392510699246</cx:pt>
          <cx:pt idx="929">0.013047962931010701</cx:pt>
          <cx:pt idx="930">0.0078967591441233501</cx:pt>
          <cx:pt idx="931">0.0020317097426783524</cx:pt>
          <cx:pt idx="932">0.00279927904029535</cx:pt>
          <cx:pt idx="933">0.011453856739697526</cx:pt>
          <cx:pt idx="934">0.0092935032934750254</cx:pt>
          <cx:pt idx="935">0.0011664778132572751</cx:pt>
          <cx:pt idx="936">4.2952361839273e-06</cx:pt>
          <cx:pt idx="937">5.2501856835675502e-05</cx:pt>
          <cx:pt idx="938">0.00013990708669818776</cx:pt>
          <cx:pt idx="939">-0.00067186610411974995</cx:pt>
          <cx:pt idx="940">0.0011792780169863975</cx:pt>
          <cx:pt idx="941">0.00064706748699849001</cx:pt>
          <cx:pt idx="942">-0.0027186376276409248</cx:pt>
          <cx:pt idx="943">-0.003005262301348525</cx:pt>
          <cx:pt idx="944">-0.0051679935932330253</cx:pt>
          <cx:pt idx="945">-0.0034233162452176999</cx:pt>
          <cx:pt idx="946">0.0049749819758615503</cx:pt>
          <cx:pt idx="947">0.0056092822865780999</cx:pt>
          <cx:pt idx="948">0.01588017155712635</cx:pt>
          <cx:pt idx="949">-0.004041134464752</cx:pt>
          <cx:pt idx="950">-0.0067863702086663246</cx:pt>
          <cx:pt idx="951">0.011085109336489625</cx:pt>
          <cx:pt idx="952">0.0039405474345726001</cx:pt>
          <cx:pt idx="953">-0.01322072426244565</cx:pt>
          <cx:pt idx="954">-0.01434574998211835</cx:pt>
          <cx:pt idx="955">-0.0089381898358629006</cx:pt>
          <cx:pt idx="956">-0.0035297945055254749</cx:pt>
          <cx:pt idx="957">0.0094340571777180998</cx:pt>
          <cx:pt idx="958">0.0036108604664930248</cx:pt>
          <cx:pt idx="959">0.001034742173887625</cx:pt>
          <cx:pt idx="960">-0.0077870949638952002</cx:pt>
          <cx:pt idx="961">0.0039865162230363254</cx:pt>
          <cx:pt idx="962">0.0067537758739908502</cx:pt>
          <cx:pt idx="963">0.0020366951445969276</cx:pt>
          <cx:pt idx="964">0.00011189537036005926</cx:pt>
          <cx:pt idx="965">0.00013451977471366574</cx:pt>
          <cx:pt idx="966">3.2441636571462999e-05</cx:pt>
          <cx:pt idx="967">-0.00014574062385770399</cx:pt>
          <cx:pt idx="968">0.0017528465011623674</cx:pt>
          <cx:pt idx="969">0.001026072076726675</cx:pt>
          <cx:pt idx="970">-0.0051542710506650253</cx:pt>
          <cx:pt idx="971">-0.0056138785063189998</cx:pt>
          <cx:pt idx="972">-0.0051042993024182247</cx:pt>
          <cx:pt idx="973">-0.010277164939386326</cx:pt>
          <cx:pt idx="974">-0.0048846027365225747</cx:pt>
          <cx:pt idx="975">0.0032644189616783999</cx:pt>
          <cx:pt idx="976">0.0028976783896536001</cx:pt>
          <cx:pt idx="977">-0.0021589335528021825</cx:pt>
          <cx:pt idx="978">-0.0015649660932555724</cx:pt>
          <cx:pt idx="979">0.013211499488331774</cx:pt>
          <cx:pt idx="980">0.0079101990328955003</cx:pt>
          <cx:pt idx="981">-0.0062950263032613253</cx:pt>
          <cx:pt idx="982">-0.0031574916368206501</cx:pt>
          <cx:pt idx="983">0.0017909372866857524</cx:pt>
          <cx:pt idx="984">-0.0031137608311677749</cx:pt>
          <cx:pt idx="985">-0.0058212958684137747</cx:pt>
          <cx:pt idx="986">-0.0075967853844406998</cx:pt>
          <cx:pt idx="987">-0.0081833131835248752</cx:pt>
          <cx:pt idx="988">-0.0067778378668516747</cx:pt>
          <cx:pt idx="989">-0.0026122104998638749</cx:pt>
          <cx:pt idx="990">0.0052028152078724254</cx:pt>
          <cx:pt idx="991">0.014485670921619001</cx:pt>
          <cx:pt idx="992">0.013155245582917851</cx:pt>
          <cx:pt idx="993">0.013499730724245601</cx:pt>
          <cx:pt idx="994">-0.0051593179873590002</cx:pt>
          <cx:pt idx="995">0.013730329095041975</cx:pt>
          <cx:pt idx="996">0.013530103787215125</cx:pt>
          <cx:pt idx="997">0.0033191999965925499</cx:pt>
          <cx:pt idx="998">0.0127326288958221</cx:pt>
          <cx:pt idx="999">0.0024145976224968901</cx:pt>
          <cx:pt idx="1000">0.0025827552231866249</cx:pt>
          <cx:pt idx="1001">0.0072244153610196496</cx:pt>
          <cx:pt idx="1002">-0.0050838486438244748</cx:pt>
          <cx:pt idx="1003">-0.0017728942723725799</cx:pt>
          <cx:pt idx="1004">0.0053547966660544254</cx:pt>
          <cx:pt idx="1005">0.0051403549720982749</cx:pt>
          <cx:pt idx="1006">0.0060795591282996504</cx:pt>
          <cx:pt idx="1007">0.00099242471378843005</cx:pt>
          <cx:pt idx="1008">-0.00017647730495572701</cx:pt>
          <cx:pt idx="1009">-0.00033496126539041997</cx:pt>
          <cx:pt idx="1010">-0.00013106608679944325</cx:pt>
          <cx:pt idx="1011">-0.00087175566238650751</cx:pt>
          <cx:pt idx="1012">-0.00040580333991930998</cx:pt>
          <cx:pt idx="1013">-0.0059477205348637749</cx:pt>
          <cx:pt idx="1014">-0.0048847457213671997</cx:pt>
          <cx:pt idx="1015">-0.010564112646818049</cx:pt>
          <cx:pt idx="1016">-0.011360116705953275</cx:pt>
          <cx:pt idx="1017">-0.00485513530974535</cx:pt>
          <cx:pt idx="1018">0.00029928303019061998</cx:pt>
          <cx:pt idx="1019">0.010718794770407825</cx:pt>
          <cx:pt idx="1020">0.017853623564915874</cx:pt>
          <cx:pt idx="1021">0.0077459612176837998</cx:pt>
          <cx:pt idx="1022">0.002388369326728985</cx:pt>
          <cx:pt idx="1023">0.0041049745786823503</cx:pt>
          <cx:pt idx="1024">0.010267749672888274</cx:pt>
          <cx:pt idx="1025">-0.016477912988541552</cx:pt>
          <cx:pt idx="1026">-0.0062523992333740003</cx:pt>
          <cx:pt idx="1027">0.0061779111976257</cx:pt>
          <cx:pt idx="1028">0.0065946392510699246</cx:pt>
          <cx:pt idx="1029">0.013047962931010701</cx:pt>
          <cx:pt idx="1030">0.0078967591441233501</cx:pt>
          <cx:pt idx="1031">0.0020317097426783524</cx:pt>
          <cx:pt idx="1032">0.00279927904029535</cx:pt>
          <cx:pt idx="1033">0.011453856739697526</cx:pt>
          <cx:pt idx="1034">0.0092935032934750254</cx:pt>
          <cx:pt idx="1035">0.0011664778132572751</cx:pt>
          <cx:pt idx="1036">4.2952361839273e-06</cx:pt>
          <cx:pt idx="1037">5.2501856835675502e-05</cx:pt>
          <cx:pt idx="1038">0.00013990708669818776</cx:pt>
          <cx:pt idx="1039">-0.00067186610411974995</cx:pt>
          <cx:pt idx="1040">0.0011792780169863975</cx:pt>
          <cx:pt idx="1041">0.00064706748699849001</cx:pt>
          <cx:pt idx="1042">-0.0027186376276409248</cx:pt>
          <cx:pt idx="1043">-0.003005262301348525</cx:pt>
          <cx:pt idx="1044">-0.0051679935932330253</cx:pt>
          <cx:pt idx="1045">-0.0034233162452176999</cx:pt>
          <cx:pt idx="1046">0.0049749819758615503</cx:pt>
          <cx:pt idx="1047">0.0056092822865780999</cx:pt>
          <cx:pt idx="1048">0.01588017155712635</cx:pt>
          <cx:pt idx="1049">-0.004041134464752</cx:pt>
          <cx:pt idx="1050">-0.0067863702086663246</cx:pt>
          <cx:pt idx="1051">0.011085109336489625</cx:pt>
          <cx:pt idx="1052">0.0039405474345726001</cx:pt>
          <cx:pt idx="1053">-0.01322072426244565</cx:pt>
          <cx:pt idx="1054">-0.01434574998211835</cx:pt>
          <cx:pt idx="1055">-0.0089381898358629006</cx:pt>
          <cx:pt idx="1056">-0.0035297945055254749</cx:pt>
          <cx:pt idx="1057">0.0094340571777180998</cx:pt>
          <cx:pt idx="1058">0.0036108604664930248</cx:pt>
          <cx:pt idx="1059">0.001034742173887625</cx:pt>
          <cx:pt idx="1060">-0.0077870949638952002</cx:pt>
          <cx:pt idx="1061">0.0039865162230363254</cx:pt>
          <cx:pt idx="1062">0.0067537758739908502</cx:pt>
          <cx:pt idx="1063">0.0020366951445969276</cx:pt>
          <cx:pt idx="1064">0.00011189537036005926</cx:pt>
          <cx:pt idx="1065">0.00013451977471366574</cx:pt>
          <cx:pt idx="1066">3.2441636571462999e-05</cx:pt>
          <cx:pt idx="1067">-0.00014574062385770399</cx:pt>
          <cx:pt idx="1068">0.0017528465011623674</cx:pt>
          <cx:pt idx="1069">0.001026072076726675</cx:pt>
          <cx:pt idx="1070">-0.0051542710506650253</cx:pt>
          <cx:pt idx="1071">-0.0056138785063189998</cx:pt>
          <cx:pt idx="1072">-0.0051042993024182247</cx:pt>
          <cx:pt idx="1073">-0.010277164939386326</cx:pt>
          <cx:pt idx="1074">-0.0048846027365225747</cx:pt>
          <cx:pt idx="1075">0.0032644189616783999</cx:pt>
          <cx:pt idx="1076">0.0028976783896536001</cx:pt>
          <cx:pt idx="1077">-0.0021589335528021825</cx:pt>
          <cx:pt idx="1078">-0.0015649660932555724</cx:pt>
          <cx:pt idx="1079">0.013211499488331774</cx:pt>
          <cx:pt idx="1080">0.0079101990328955003</cx:pt>
          <cx:pt idx="1081">-0.0062950263032613253</cx:pt>
          <cx:pt idx="1082">-0.0031574916368206501</cx:pt>
          <cx:pt idx="1083">0.0017909372866857524</cx:pt>
        </cx:lvl>
      </cx:numDim>
    </cx:data>
    <cx:data id="185">
      <cx:numDim type="val">
        <cx:f>Sheet2!$GD$1:$GD$1084</cx:f>
        <cx:lvl ptCount="1084" formatCode="0.00E+00">
          <cx:pt idx="0">1.97526865919025e-05</cx:pt>
          <cx:pt idx="1">-0.00028421217356606299</cx:pt>
          <cx:pt idx="2">9.4343136501421604e-05</cx:pt>
          <cx:pt idx="3">0.000201911288520889</cx:pt>
          <cx:pt idx="4">-0.00038905645995844198</cx:pt>
          <cx:pt idx="5">-0.00048960207678721299</cx:pt>
          <cx:pt idx="6">4.1014762616797603e-05</cx:pt>
          <cx:pt idx="7">-0.00028970368993939402</cx:pt>
          <cx:pt idx="8">0.00097930582677068704</cx:pt>
          <cx:pt idx="9">-0.000100594735766694</cx:pt>
          <cx:pt idx="10">-0.00099339929204107693</cx:pt>
          <cx:pt idx="11">-0.00053190404431129696</cx:pt>
          <cx:pt idx="12">-0.000135964761282243</cx:pt>
          <cx:pt idx="13">0.00028627306403381902</cx:pt>
          <cx:pt idx="14">-1.3197622654794601e-05</cx:pt>
          <cx:pt idx="15">-0.00074856303776880701</cx:pt>
          <cx:pt idx="16">-0.00070634015405032498</cx:pt>
          <cx:pt idx="17">0.00027736911653835901</cx:pt>
          <cx:pt idx="18">-0.00031050307476671398</cx:pt>
          <cx:pt idx="19">0.00056712745499805405</cx:pt>
          <cx:pt idx="20">-0.00047175756819689698</cx:pt>
          <cx:pt idx="21">0.00048647639062937602</cx:pt>
          <cx:pt idx="22">0.00013858327044182701</cx:pt>
          <cx:pt idx="23">-0.00031839791728660002</cx:pt>
          <cx:pt idx="24">-0.00047493881250816697</cx:pt>
          <cx:pt idx="25">0.00010713206131943499</cx:pt>
          <cx:pt idx="26">0.00044243505321464501</cx:pt>
          <cx:pt idx="27">0.00014149355420626299</cx:pt>
          <cx:pt idx="28">0.000122689723223215</cx:pt>
          <cx:pt idx="29">-0.00012344792280494799</cx:pt>
          <cx:pt idx="30">0.00015476134775731701</cx:pt>
          <cx:pt idx="31">0.00016381027165990301</cx:pt>
          <cx:pt idx="32">4.8730109717926397e-05</cx:pt>
          <cx:pt idx="33">0.00064017869254703701</cx:pt>
          <cx:pt idx="34">0.00046379028965100999</cx:pt>
          <cx:pt idx="35">0.00039619881524319099</cx:pt>
          <cx:pt idx="36">-0.00041566743438201798</cx:pt>
          <cx:pt idx="37">-0.00036900609438235302</cx:pt>
          <cx:pt idx="38">-0.00045128445820830098</cx:pt>
          <cx:pt idx="39">-0.000534203252889032</cx:pt>
          <cx:pt idx="40">0.00043311260094644098</cx:pt>
          <cx:pt idx="41">-0.00041023241660900197</cx:pt>
          <cx:pt idx="42">-0.00101736913085824</cx:pt>
          <cx:pt idx="43">-0.00160447190471544</cx:pt>
          <cx:pt idx="44">7.0082469306164696e-06</cx:pt>
          <cx:pt idx="45">-0.00089749443258753598</cx:pt>
          <cx:pt idx="46">-0.00113250200920172</cx:pt>
          <cx:pt idx="47">-0.0009964802521062481</cx:pt>
          <cx:pt idx="48">-0.00037309169435625498</cx:pt>
          <cx:pt idx="49">-0.00011800353898710101</cx:pt>
          <cx:pt idx="50">-0.000228210773167807</cx:pt>
          <cx:pt idx="51">-0.00043394697608338398</cx:pt>
          <cx:pt idx="52">-0.00031975822054429101</cx:pt>
          <cx:pt idx="53">0.00041203363597819601</cx:pt>
          <cx:pt idx="54">0.00011440137383651799</cx:pt>
          <cx:pt idx="55">0.00086631010510886998</cx:pt>
          <cx:pt idx="56">-0.00028189293102720401</cx:pt>
          <cx:pt idx="57">-0.000135863894884627</cx:pt>
          <cx:pt idx="58">-0.00021212436205780399</cx:pt>
          <cx:pt idx="59">-0.00018592208559323699</cx:pt>
          <cx:pt idx="60">-0.00061027504203539195</cx:pt>
          <cx:pt idx="61">0.00059679755477853196</cx:pt>
          <cx:pt idx="62">-0.00095853875928389595</cx:pt>
          <cx:pt idx="63">-0.00228988805928466</cx:pt>
          <cx:pt idx="64">-0.00179412504168876</cx:pt>
          <cx:pt idx="65">-0.0033145970361813499</cx:pt>
          <cx:pt idx="66">-0.00346474432006762</cx:pt>
          <cx:pt idx="67">-0.0055667662693981096</cx:pt>
          <cx:pt idx="68">-0.0081388171643642596</cx:pt>
          <cx:pt idx="69">-0.0071240643363243298</cx:pt>
          <cx:pt idx="70">-0.0123125137315271</cx:pt>
          <cx:pt idx="71">-0.0133930472367421</cx:pt>
          <cx:pt idx="72">-0.014204169948954499</cx:pt>
          <cx:pt idx="73">-0.010762546171925</cx:pt>
          <cx:pt idx="74">-0.0122770629769653</cx:pt>
          <cx:pt idx="75">-0.0076671658966992098</cx:pt>
          <cx:pt idx="76">-0.0067134128222651598</cx:pt>
          <cx:pt idx="77">-0.0051684671251467501</cx:pt>
          <cx:pt idx="78">-0.0028379842484601201</cx:pt>
          <cx:pt idx="79">-0.0013481193693331501</cx:pt>
          <cx:pt idx="80">-0.000229387926627773</cx:pt>
          <cx:pt idx="81">0.00092294148389702698</cx:pt>
          <cx:pt idx="82">0.000709534136886635</cx:pt>
          <cx:pt idx="83">0.00090498999667164304</cx:pt>
          <cx:pt idx="84">0.00048550644523219402</cx:pt>
          <cx:pt idx="85">-0.00033979668651900702</cx:pt>
          <cx:pt idx="86">-7.2051493408922205e-05</cx:pt>
          <cx:pt idx="87">0.00086622334375245505</cx:pt>
          <cx:pt idx="88">-0.0012934773589618801</cx:pt>
          <cx:pt idx="89">-0.00138713473362177</cx:pt>
          <cx:pt idx="90">-0.00097052186493626195</cx:pt>
          <cx:pt idx="91">-0.00130741000502412</cx:pt>
          <cx:pt idx="92">-0.0062621961258529698</cx:pt>
          <cx:pt idx="93">-0.018136764413604001</cx:pt>
          <cx:pt idx="94">-0.012004505884517701</cx:pt>
          <cx:pt idx="95">-0.0075165185546075299</cx:pt>
          <cx:pt idx="96">-0.0088697807359708995</cx:pt>
          <cx:pt idx="97">-0.017957765535548099</cx:pt>
          <cx:pt idx="98">-0.0079811534498403607</cx:pt>
          <cx:pt idx="99">0.0049478432493480703</cx:pt>
          <cx:pt idx="100">-0.010409325079029299</cx:pt>
          <cx:pt idx="101">-0.0076468796913924898</cx:pt>
          <cx:pt idx="102">-0.00105600548844329</cx:pt>
          <cx:pt idx="103">-0.00419454381759454</cx:pt>
          <cx:pt idx="104">0.0029985010319719401</cx:pt>
          <cx:pt idx="105">-0.0046780203123546601</cx:pt>
          <cx:pt idx="106">-0.0050543883816175396</cx:pt>
          <cx:pt idx="107">-0.0030844831219853201</cx:pt>
          <cx:pt idx="108">0.0024394465012752202</cx:pt>
          <cx:pt idx="109">0.000928706973501203</cx:pt>
          <cx:pt idx="110">-0.000145789036435866</cx:pt>
          <cx:pt idx="111">3.9030267323066302e-05</cx:pt>
          <cx:pt idx="112">-4.17485095947831e-05</cx:pt>
          <cx:pt idx="113">0.000290494624259174</cx:pt>
          <cx:pt idx="114">-0.00016517318399576701</cx:pt>
          <cx:pt idx="115">0.00023517814612843</cx:pt>
          <cx:pt idx="116">-9.35957373507885e-05</cx:pt>
          <cx:pt idx="117">-0.0026031624838537002</cx:pt>
          <cx:pt idx="118">0.0016427364146399399</cx:pt>
          <cx:pt idx="119">-0.00050778971253524101</cx:pt>
          <cx:pt idx="120">-0.0071175908989191796</cx:pt>
          <cx:pt idx="121">-0.0143145518800449</cx:pt>
          <cx:pt idx="122">-0.012547087631151499</cx:pt>
          <cx:pt idx="123">-0.0081996822276799008</cx:pt>
          <cx:pt idx="124">-0.028163118273726501</cx:pt>
          <cx:pt idx="125">-0.022352974499172801</cx:pt>
          <cx:pt idx="126">-0.023184823471081101</cx:pt>
          <cx:pt idx="127">0.0025778906375993399</cx:pt>
          <cx:pt idx="128">0.0081013997919657296</cx:pt>
          <cx:pt idx="129">0.0064113164710841199</cx:pt>
          <cx:pt idx="130">0.0036566152238471702</cx:pt>
          <cx:pt idx="131">-0.0078015868910306903</cx:pt>
          <cx:pt idx="132">-0.0038983463047816999</cx:pt>
          <cx:pt idx="133">-0.0090535719232909592</cx:pt>
          <cx:pt idx="134">-0.0111961540917879</cx:pt>
          <cx:pt idx="135">-0.011304277559312501</cx:pt>
          <cx:pt idx="136">0.0084735509113327695</cx:pt>
          <cx:pt idx="137">0.0073012574865003897</cx:pt>
          <cx:pt idx="138">0.00428710037206798</cx:pt>
          <cx:pt idx="139">0.000137924064536219</cx:pt>
          <cx:pt idx="140">-0.00031457407417926199</cx:pt>
          <cx:pt idx="141">0.00050114252297702995</cx:pt>
          <cx:pt idx="142">-0.00030406500099947601</cx:pt>
          <cx:pt idx="143">0.00166634228181766</cx:pt>
          <cx:pt idx="144">0.000358559494322593</cx:pt>
          <cx:pt idx="145">0.0030401910060933899</cx:pt>
          <cx:pt idx="146">0.0022720041587050098</cx:pt>
          <cx:pt idx="147">-0.0104117332016924</cx:pt>
          <cx:pt idx="148">-0.014383541419976401</cx:pt>
          <cx:pt idx="149">-0.0290595254232013</cx:pt>
          <cx:pt idx="150">-0.0376567009182057</cx:pt>
          <cx:pt idx="151">-0.0322144038377849</cx:pt>
          <cx:pt idx="152">-0.034371407303521798</cx:pt>
          <cx:pt idx="153">-0.030182616306168999</cx:pt>
          <cx:pt idx="154">-0.026093210091401899</cx:pt>
          <cx:pt idx="155">-0.0130999181788043</cx:pt>
          <cx:pt idx="156">0.0202821710496086</cx:pt>
          <cx:pt idx="157">0.0134465282111558</cx:pt>
          <cx:pt idx="158">0.017506131444816501</cx:pt>
          <cx:pt idx="159">-0.0068098860786585599</cx:pt>
          <cx:pt idx="160">-0.0081047259003980601</cx:pt>
          <cx:pt idx="161">-0.0092023237105290593</cx:pt>
          <cx:pt idx="162">-0.0035728122090357898</cx:pt>
          <cx:pt idx="163">0.0018798658631098801</cx:pt>
          <cx:pt idx="164">0.0033301037162766201</cx:pt>
          <cx:pt idx="165">0.00248161661851309</cx:pt>
          <cx:pt idx="166">0.00099144561347975298</cx:pt>
          <cx:pt idx="167">9.2095308367647096e-05</cx:pt>
          <cx:pt idx="168">-0.00050684367553304399</cx:pt>
          <cx:pt idx="169">0.000446271508034002</cx:pt>
          <cx:pt idx="170">0.00079187869112968797</cx:pt>
          <cx:pt idx="171">0.0097279660144333098</cx:pt>
          <cx:pt idx="172">0.010921002151061</cx:pt>
          <cx:pt idx="173">0.0040826551219084696</cx:pt>
          <cx:pt idx="174">0.0013392257367559901</cx:pt>
          <cx:pt idx="175">-0.034246875313409697</cx:pt>
          <cx:pt idx="176">-0.033940239465087001</cx:pt>
          <cx:pt idx="177">-0.026229411647432199</cx:pt>
          <cx:pt idx="178">-0.037068546374547498</cx:pt>
          <cx:pt idx="179">-0.042508967181043598</cx:pt>
          <cx:pt idx="180">-0.0216232124044052</cx:pt>
          <cx:pt idx="181">-0.027887627671772101</cx:pt>
          <cx:pt idx="182">-0.024956282508814199</cx:pt>
          <cx:pt idx="183">-0.037145522373679803</cx:pt>
          <cx:pt idx="184">-0.025553099584497901</cx:pt>
          <cx:pt idx="185">-0.010410271733521499</cx:pt>
          <cx:pt idx="186">0.027764081651976299</cx:pt>
          <cx:pt idx="187">-0.00476413985357684</cx:pt>
          <cx:pt idx="188">-0.0159212776561139</cx:pt>
          <cx:pt idx="189">0.019451752485680301</cx:pt>
          <cx:pt idx="190">0.0177921785868747</cx:pt>
          <cx:pt idx="191">0.0036879462821001502</cx:pt>
          <cx:pt idx="192">0.011744457285743901</cx:pt>
          <cx:pt idx="193">0.0046982019416069399</cx:pt>
          <cx:pt idx="194">0.00246383322745792</cx:pt>
          <cx:pt idx="195">0.0012697519634142799</cx:pt>
          <cx:pt idx="196">-0.00037746978272994598</cx:pt>
          <cx:pt idx="197">0.000165181742499825</cx:pt>
          <cx:pt idx="198">0.0061128874824780896</cx:pt>
          <cx:pt idx="199">0.0052425874712882254</cx:pt>
          <cx:pt idx="200">0.0040701883712867502</cx:pt>
          <cx:pt idx="201">-0.00039560066563014998</cx:pt>
          <cx:pt idx="202">0.0033909213636148499</cx:pt>
          <cx:pt idx="203">0.0074178742069457501</cx:pt>
          <cx:pt idx="204">0.00037486194811953502</cx:pt>
          <cx:pt idx="205">-0.0032641894339129501</cx:pt>
          <cx:pt idx="206">-0.0036943257758168002</cx:pt>
          <cx:pt idx="207">-0.0056359497944532752</cx:pt>
          <cx:pt idx="208">-0.0089638383954611742</cx:pt>
          <cx:pt idx="209">-0.01297940838948825</cx:pt>
          <cx:pt idx="210">-0.01059579801428615</cx:pt>
          <cx:pt idx="211">-0.020681612678369574</cx:pt>
          <cx:pt idx="212">-0.011745949191845226</cx:pt>
          <cx:pt idx="213">-0.009272745498097975</cx:pt>
          <cx:pt idx="214">-0.0031283752912294001</cx:pt>
          <cx:pt idx="215">0.0034803749333783252</cx:pt>
          <cx:pt idx="216">0.0043776757153605001</cx:pt>
          <cx:pt idx="217">0.0060929949835278998</cx:pt>
          <cx:pt idx="218">0.0075129175884416748</cx:pt>
          <cx:pt idx="219">0.00076674720722983249</cx:pt>
          <cx:pt idx="220">0.0018992119594565624</cx:pt>
          <cx:pt idx="221">0.0032178122805180251</cx:pt>
          <cx:pt idx="222">0.0009860888631960849</cx:pt>
          <cx:pt idx="223">3.9304579834019999e-05</cx:pt>
          <cx:pt idx="224">7.8617386004816499e-05</cx:pt>
          <cx:pt idx="225">0.00014575218772060249</cx:pt>
          <cx:pt idx="226">0.0016229656703050375</cx:pt>
          <cx:pt idx="227">0.0035909558801898501</cx:pt>
          <cx:pt idx="228">0.0043115726801448003</cx:pt>
          <cx:pt idx="229">0.0040052203590629247</cx:pt>
          <cx:pt idx="230">0.0066300311167556501</cx:pt>
          <cx:pt idx="231">0.013963651539965625</cx:pt>
          <cx:pt idx="232">-0.00064849360640857503</cx:pt>
          <cx:pt idx="233">-0.005476081928568975</cx:pt>
          <cx:pt idx="234">-0.0030837747071459499</cx:pt>
          <cx:pt idx="235">-0.0068987185505314996</cx:pt>
          <cx:pt idx="236">-0.0037152705360817499</cx:pt>
          <cx:pt idx="237">-0.0072294994000480254</cx:pt>
          <cx:pt idx="238">-0.0089325294802647497</cx:pt>
          <cx:pt idx="239">-0.0059706855400258</cx:pt>
          <cx:pt idx="240">-0.0051216972446094747</cx:pt>
          <cx:pt idx="241">-0.0110194055262636</cx:pt>
          <cx:pt idx="242">0.001159157027549605</cx:pt>
          <cx:pt idx="243">0.0073731451670253504</cx:pt>
          <cx:pt idx="244">0.00767005391688305</cx:pt>
          <cx:pt idx="245">0.0024003420435718677</cx:pt>
          <cx:pt idx="246">0.012899117898158076</cx:pt>
          <cx:pt idx="247">0.014704549071609299</cx:pt>
          <cx:pt idx="248">0.0067168186964817996</cx:pt>
          <cx:pt idx="249">0.0051528235358331001</cx:pt>
          <cx:pt idx="250">0.00017533167518960676</cx:pt>
          <cx:pt idx="251">-9.9596222607879748e-05</cx:pt>
          <cx:pt idx="252">-8.5929621621015252e-05</cx:pt>
          <cx:pt idx="253">0.00056335105635496</cx:pt>
          <cx:pt idx="254">0.0011639647158243525</cx:pt>
          <cx:pt idx="255">0.0029203857915800751</cx:pt>
          <cx:pt idx="256">0.010810489249464475</cx:pt>
          <cx:pt idx="257">0.0097209229018614257</cx:pt>
          <cx:pt idx="258">0.011171335231451951</cx:pt>
          <cx:pt idx="259">0.011317905639989825</cx:pt>
          <cx:pt idx="260">0.00061714098724579755</cx:pt>
          <cx:pt idx="261">-0.0065923403061308996</cx:pt>
          <cx:pt idx="262">-0.0062953768969558751</cx:pt>
          <cx:pt idx="263">-0.00361207213951375</cx:pt>
          <cx:pt idx="264">0.011055723777254774</cx:pt>
          <cx:pt idx="265">0.014924666534584175</cx:pt>
          <cx:pt idx="266">0.0073462868724814001</cx:pt>
          <cx:pt idx="267">-0.0031550274482009251</cx:pt>
          <cx:pt idx="268">0.0014244105755274626</cx:pt>
          <cx:pt idx="269">0.0044617328915835747</cx:pt>
          <cx:pt idx="270">0.011405254151515651</cx:pt>
          <cx:pt idx="271">0.0093856088297489502</cx:pt>
          <cx:pt idx="272">0.0075247563735463749</cx:pt>
          <cx:pt idx="273">0.0089200260902853757</cx:pt>
          <cx:pt idx="274">0.013975915936692399</cx:pt>
          <cx:pt idx="275">0.0124762059617108</cx:pt>
          <cx:pt idx="276">0.0083652848418139508</cx:pt>
          <cx:pt idx="277">0.0079740123558309246</cx:pt>
          <cx:pt idx="278">0.00083686107482637746</cx:pt>
          <cx:pt idx="279">0.00025124699756853998</cx:pt>
          <cx:pt idx="280">0.00013892512661322051</cx:pt>
          <cx:pt idx="281">0.00012484110389861526</cx:pt>
          <cx:pt idx="282">0.00194909835347739</cx:pt>
          <cx:pt idx="283">0.0042906769132753497</cx:pt>
          <cx:pt idx="284">0.0086167216293929257</cx:pt>
          <cx:pt idx="285">0.0043175635200822498</cx:pt>
          <cx:pt idx="286">0.0060191205012367754</cx:pt>
          <cx:pt idx="287">-0.001654171304810415</cx:pt>
          <cx:pt idx="288">-0.0030169739205621752</cx:pt>
          <cx:pt idx="289">0.0039569286561836501</cx:pt>
          <cx:pt idx="290">0.0066745417464108003</cx:pt>
          <cx:pt idx="291">0.0066452068252908754</cx:pt>
          <cx:pt idx="292">0.0140697972204935</cx:pt>
          <cx:pt idx="293">0.030927470277312252</cx:pt>
          <cx:pt idx="294">0.012840521677184476</cx:pt>
          <cx:pt idx="295">0.005248669438238875</cx:pt>
          <cx:pt idx="296">0.00175820992669848</cx:pt>
          <cx:pt idx="297">0.0040147580497735501</cx:pt>
          <cx:pt idx="298">0.015733992175701275</cx:pt>
          <cx:pt idx="299">0.069001952630225905</cx:pt>
          <cx:pt idx="300">0.063063607461945295</cx:pt>
          <cx:pt idx="301">0.032069336077187698</cx:pt>
          <cx:pt idx="302">0.0102688460071038</cx:pt>
          <cx:pt idx="303">0.0043476036878925999</cx:pt>
          <cx:pt idx="304">0.012694640049790601</cx:pt>
          <cx:pt idx="305">0.018446062466897999</cx:pt>
          <cx:pt idx="306">0.0044667911060696699</cx:pt>
          <cx:pt idx="307">0.00083138040854253601</cx:pt>
          <cx:pt idx="308">0.000457477846616991</cx:pt>
          <cx:pt idx="309">0.0029575665452347701</cx:pt>
          <cx:pt idx="310">0.011768337860473</cx:pt>
          <cx:pt idx="311">0.028204521449396201</cx:pt>
          <cx:pt idx="312">0.044109358977907402</cx:pt>
          <cx:pt idx="313">0.030410242128896901</cx:pt>
          <cx:pt idx="314">0.0136527992073519</cx:pt>
          <cx:pt idx="315">0.011270230279664201</cx:pt>
          <cx:pt idx="316">0.025991624499896698</cx:pt>
          <cx:pt idx="317">0.054425683776704398</cx:pt>
          <cx:pt idx="318">0.0750761441067017</cx:pt>
          <cx:pt idx="319">0.05535868492808</cx:pt>
          <cx:pt idx="320">0.079613599716502503</cx:pt>
          <cx:pt idx="321">0.099933847309879406</cx:pt>
          <cx:pt idx="322">0.039979565329325402</cx:pt>
          <cx:pt idx="323">0.034548182792690001</cx:pt>
          <cx:pt idx="324">-0.033212416547324902</cx:pt>
          <cx:pt idx="325">0.0116228751410564</cx:pt>
          <cx:pt idx="326">0.073251528310174299</cx:pt>
          <cx:pt idx="327">0.054895608887782603</cx:pt>
          <cx:pt idx="328">0.016540586807558499</cx:pt>
          <cx:pt idx="329">-0.049743038276592599</cx:pt>
          <cx:pt idx="330">-0.032921860868793201</cx:pt>
          <cx:pt idx="331">-0.020047511743577801</cx:pt>
          <cx:pt idx="332">-0.0063266920075501004</cx:pt>
          <cx:pt idx="333">0.0035578571228376101</cx:pt>
          <cx:pt idx="334">0.0014139188994416001</cx:pt>
          <cx:pt idx="335">8.3035926204765302e-05</cx:pt>
          <cx:pt idx="336">0.000148480378112722</cx:pt>
          <cx:pt idx="337">0.00241590894116043</cx:pt>
          <cx:pt idx="338">0.0088884167443116797</cx:pt>
          <cx:pt idx="339">0.024709467974130601</cx:pt>
          <cx:pt idx="340">0.024687505794654799</cx:pt>
          <cx:pt idx="341">0.0208607733469971</cx:pt>
          <cx:pt idx="342">0.034112294522699801</cx:pt>
          <cx:pt idx="343">0.083037342100317504</cx:pt>
          <cx:pt idx="344">0.115514195175088</cx:pt>
          <cx:pt idx="345">0.12264691769713799</cx:pt>
          <cx:pt idx="346">0.081856858064455307</cx:pt>
          <cx:pt idx="347">0.0385521305288316</cx:pt>
          <cx:pt idx="348">0.047358173079351702</cx:pt>
          <cx:pt idx="349">0.0124785835637829</cx:pt>
          <cx:pt idx="350">0.034216267546736699</cx:pt>
          <cx:pt idx="351">0.00212522941893062</cx:pt>
          <cx:pt idx="352">-0.0085929560791048396</cx:pt>
          <cx:pt idx="353">0.029558346412324701</cx:pt>
          <cx:pt idx="354">0.0700084115847385</cx:pt>
          <cx:pt idx="355">0.013927261606997501</cx:pt>
          <cx:pt idx="356">-0.0158520242783056</cx:pt>
          <cx:pt idx="357">-0.080428532210233494</cx:pt>
          <cx:pt idx="358">-0.048516691504523701</cx:pt>
          <cx:pt idx="359">-0.0444713117762328</cx:pt>
          <cx:pt idx="360">-0.0017276396950981899</cx:pt>
          <cx:pt idx="361">0.0069261390092232797</cx:pt>
          <cx:pt idx="362">0.0037538676108803499</cx:pt>
          <cx:pt idx="363">0.0024365046831704598</cx:pt>
          <cx:pt idx="364">0.00038584278531288201</cx:pt>
          <cx:pt idx="365">0.00097534996964919701</cx:pt>
          <cx:pt idx="366">0.0056655096378932799</cx:pt>
          <cx:pt idx="367">0.0151364048094278</cx:pt>
          <cx:pt idx="368">0.0120521132769781</cx:pt>
          <cx:pt idx="369">0.022750105017811099</cx:pt>
          <cx:pt idx="370">0.0418865395417913</cx:pt>
          <cx:pt idx="371">0.0576429770092175</cx:pt>
          <cx:pt idx="372">0.054000322314528497</cx:pt>
          <cx:pt idx="373">0.046507672961317602</cx:pt>
          <cx:pt idx="374">0.0273155286659796</cx:pt>
          <cx:pt idx="375">0.0161094213926464</cx:pt>
          <cx:pt idx="376">-0.030210385032445799</cx:pt>
          <cx:pt idx="377">-0.037376860469839103</cx:pt>
          <cx:pt idx="378">0.0024684798437790102</cx:pt>
          <cx:pt idx="379">-0.031818663714163101</cx:pt>
          <cx:pt idx="380">0.012922957057916301</cx:pt>
          <cx:pt idx="381">0.032991335541957802</cx:pt>
          <cx:pt idx="382">0.0424090435855023</cx:pt>
          <cx:pt idx="383">-0.0258189677077405</cx:pt>
          <cx:pt idx="384">-0.0051649728821324204</cx:pt>
          <cx:pt idx="385">-0.061386328125597897</cx:pt>
          <cx:pt idx="386">-0.057273714896072803</cx:pt>
          <cx:pt idx="387">-0.033250762496605198</cx:pt>
          <cx:pt idx="388">0.015663020876235199</cx:pt>
          <cx:pt idx="389">0.0024799362259047401</cx:pt>
          <cx:pt idx="390">0.00126149625686807</cx:pt>
          <cx:pt idx="391">0.000404002619441528</cx:pt>
          <cx:pt idx="392">-0.00016678293937793799</cx:pt>
          <cx:pt idx="393">0.00040812041623669798</cx:pt>
          <cx:pt idx="394">0.0035424035355857198</cx:pt>
          <cx:pt idx="395">0.00267352558996533</cx:pt>
          <cx:pt idx="396">-0.022337911728819899</cx:pt>
          <cx:pt idx="397">-0.0178730162547827</cx:pt>
          <cx:pt idx="398">-0.0042742574988004203</cx:pt>
          <cx:pt idx="399">-0.0070827769269703996</cx:pt>
          <cx:pt idx="400">-0.025332655250633201</cx:pt>
          <cx:pt idx="401">-0.022649197991271401</cx:pt>
          <cx:pt idx="402">-0.0188897835009584</cx:pt>
          <cx:pt idx="403">-0.063634155090123296</cx:pt>
          <cx:pt idx="404">-0.062545593624934906</cx:pt>
          <cx:pt idx="405">-0.070020276780237894</cx:pt>
          <cx:pt idx="406">-0.053760839679500599</cx:pt>
          <cx:pt idx="407">-0.059445351206423198</cx:pt>
          <cx:pt idx="408">-0.042068540859360001</cx:pt>
          <cx:pt idx="409">0.0014397407232056101</cx:pt>
          <cx:pt idx="410">-0.0215610370587806</cx:pt>
          <cx:pt idx="411">-0.0063435471314221004</cx:pt>
          <cx:pt idx="412">-0.036587467059489301</cx:pt>
          <cx:pt idx="413">-0.049739660989670101</cx:pt>
          <cx:pt idx="414">-0.023011972365685401</cx:pt>
          <cx:pt idx="415">0.034470912366968899</cx:pt>
          <cx:pt idx="416">0.0184420962199114</cx:pt>
          <cx:pt idx="417">-0.0025014068947953301</cx:pt>
          <cx:pt idx="418">0.0020877690615418699</cx:pt>
          <cx:pt idx="419">0.00049107084005225597</cx:pt>
          <cx:pt idx="420">9.6028570366781403e-05</cx:pt>
          <cx:pt idx="421">0.000140116071473172</cx:pt>
          <cx:pt idx="422">0.00054808157223020198</cx:pt>
          <cx:pt idx="423">-0.0069262960524151497</cx:pt>
          <cx:pt idx="424">-0.032596693102857698</cx:pt>
          <cx:pt idx="425">-0.0314339870650319</cx:pt>
          <cx:pt idx="426">-0.011054473357065501</cx:pt>
          <cx:pt idx="427">-0.065937918430377496</cx:pt>
          <cx:pt idx="428">-0.079965914912125804</cx:pt>
          <cx:pt idx="429">-0.044032521648798999</cx:pt>
          <cx:pt idx="430">-0.041078871942396199</cx:pt>
          <cx:pt idx="431">-0.046576420972966298</cx:pt>
          <cx:pt idx="432">-0.013490083691779399</cx:pt>
          <cx:pt idx="433">-0.0547549714088921</cx:pt>
          <cx:pt idx="434">-0.050630832976446799</cx:pt>
          <cx:pt idx="435">-0.016713799853613698</cx:pt>
          <cx:pt idx="436">-0.0100853666992028</cx:pt>
          <cx:pt idx="437">-0.0033536109988389902</cx:pt>
          <cx:pt idx="438">-0.0101645269224712</cx:pt>
          <cx:pt idx="439">0.0034860263087371402</cx:pt>
          <cx:pt idx="440">0.0140577838362231</cx:pt>
          <cx:pt idx="441">0.013163248995234101</cx:pt>
          <cx:pt idx="442">0.0365608821569922</cx:pt>
          <cx:pt idx="443">0.0218957013500258</cx:pt>
          <cx:pt idx="444">0.0089931317302468904</cx:pt>
          <cx:pt idx="445">0.00060051907179332095</cx:pt>
          <cx:pt idx="446">0.0072476502343120398</cx:pt>
          <cx:pt idx="447">0.00059445253466109901</cx:pt>
          <cx:pt idx="448">0.00029294070301248497</cx:pt>
          <cx:pt idx="449">0.00018559952503561801</cx:pt>
          <cx:pt idx="450">0.00143915052819854</cx:pt>
          <cx:pt idx="451">-0.0032712404170367501</cx:pt>
          <cx:pt idx="452">-0.0356377415036166</cx:pt>
          <cx:pt idx="453">-0.045438872587446902</cx:pt>
          <cx:pt idx="454">-0.071988380075373906</cx:pt>
          <cx:pt idx="455">-0.071255908175814606</cx:pt>
          <cx:pt idx="456">-0.055151800352277701</cx:pt>
          <cx:pt idx="457">-0.048943544017784002</cx:pt>
          <cx:pt idx="458">-0.045161533594358802</cx:pt>
          <cx:pt idx="459">-0.029996466560069601</cx:pt>
          <cx:pt idx="460">-0.024560769721575899</cx:pt>
          <cx:pt idx="461">-0.044390300394017701</cx:pt>
          <cx:pt idx="462">-0.025276718495249699</cx:pt>
          <cx:pt idx="463">-0.0052655156696906798</cx:pt>
          <cx:pt idx="464">-0.0012403563733416601</cx:pt>
          <cx:pt idx="465">0.0148319347119733</cx:pt>
          <cx:pt idx="466">0.00467149893012264</cx:pt>
          <cx:pt idx="467">0.0108262585487746</cx:pt>
          <cx:pt idx="468">0.010812056601181</cx:pt>
          <cx:pt idx="469">0.057940025942351703</cx:pt>
          <cx:pt idx="470">0.047459820946951399</cx:pt>
          <cx:pt idx="471">0.0215365090391549</cx:pt>
          <cx:pt idx="472">0.0069547632080364302</cx:pt>
          <cx:pt idx="473">-0.0059417855585110401</cx:pt>
          <cx:pt idx="474">0.00193952801855434</cx:pt>
          <cx:pt idx="475">0.00031245769032949998</cx:pt>
          <cx:pt idx="476">0.000153048612918921</cx:pt>
          <cx:pt idx="477">-0.00032852946940067798</cx:pt>
          <cx:pt idx="478">0.000556296544434202</cx:pt>
          <cx:pt idx="479">0.00498045998076143</cx:pt>
          <cx:pt idx="480">-0.0236039367024122</cx:pt>
          <cx:pt idx="481">-0.0249935538908319</cx:pt>
          <cx:pt idx="482">-0.045837453348369001</cx:pt>
          <cx:pt idx="483">-0.065447631073406301</cx:pt>
          <cx:pt idx="484">-0.042338302587908702</cx:pt>
          <cx:pt idx="485">-0.054307294224193899</cx:pt>
          <cx:pt idx="486">-0.037224350698494002</cx:pt>
          <cx:pt idx="487">-0.015278107017693899</cx:pt>
          <cx:pt idx="488">-0.0374050625321449</cx:pt>
          <cx:pt idx="489">-0.010881934455319001</cx:pt>
          <cx:pt idx="490">-0.0402961522997657</cx:pt>
          <cx:pt idx="491">-0.029241469160471299</cx:pt>
          <cx:pt idx="492">0.014749647857547</cx:pt>
          <cx:pt idx="493">0.054630799370086303</cx:pt>
          <cx:pt idx="494">0.0187668863810544</cx:pt>
          <cx:pt idx="495">-0.0030824739978515601</cx:pt>
          <cx:pt idx="496">0.031913979832480899</cx:pt>
          <cx:pt idx="497">0.054988698122463403</cx:pt>
          <cx:pt idx="498">0.043961700407745503</cx:pt>
          <cx:pt idx="499">0.0078636472991599395</cx:pt>
          <cx:pt idx="500">-0.0051612370317979904</cx:pt>
          <cx:pt idx="501">-0.0014209212293412</cx:pt>
          <cx:pt idx="502">0.00076073228552394701</cx:pt>
          <cx:pt idx="503">0.00014396924225121001</cx:pt>
          <cx:pt idx="504">0.00016043932032878001</cx:pt>
          <cx:pt idx="505">-0.00021782167386968099</cx:pt>
          <cx:pt idx="506">0.0032217203512779698</cx:pt>
          <cx:pt idx="507">0.0140879723205375</cx:pt>
          <cx:pt idx="508">-0.0046108540135351497</cx:pt>
          <cx:pt idx="509">-0.0062218515863817804</cx:pt>
          <cx:pt idx="510">-0.012811334077298999</cx:pt>
          <cx:pt idx="511">-0.029098638268426201</cx:pt>
          <cx:pt idx="512">-0.013005933428679201</cx:pt>
          <cx:pt idx="513">-0.0107765893085515</cx:pt>
          <cx:pt idx="514">-0.0173487912321157</cx:pt>
          <cx:pt idx="515">-0.035778912504563401</cx:pt>
          <cx:pt idx="516">-0.031780422869507399</cx:pt>
          <cx:pt idx="517">-0.024770570181085499</cx:pt>
          <cx:pt idx="518">-0.049364994798523</cx:pt>
          <cx:pt idx="519">0.044746181488997297</cx:pt>
          <cx:pt idx="520">0.053346506364464599</cx:pt>
          <cx:pt idx="521">0.046643249873023797</cx:pt>
          <cx:pt idx="522">0.012834574568330899</cx:pt>
          <cx:pt idx="523">-0.022327272451228199</cx:pt>
          <cx:pt idx="524">-0.0033218230559365599</cx:pt>
          <cx:pt idx="525">0.041565019089754601</cx:pt>
          <cx:pt idx="526">0.030451493920994301</cx:pt>
          <cx:pt idx="527">0.00025671890274049002</cx:pt>
          <cx:pt idx="528">-0.0100681480224851</cx:pt>
          <cx:pt idx="529">0.0011738017019035901</cx:pt>
          <cx:pt idx="530">-2.2352139565970999e-05</cx:pt>
          <cx:pt idx="531">0.000125796840074859</cx:pt>
          <cx:pt idx="532">0.00053998079380348704</cx:pt>
          <cx:pt idx="533">0.0016440227504344201</cx:pt>
          <cx:pt idx="534">0.0039865498882935202</cx:pt>
          <cx:pt idx="535">0.012615539899835</cx:pt>
          <cx:pt idx="536">0.0228392261721009</cx:pt>
          <cx:pt idx="537">0.013935936285434601</cx:pt>
          <cx:pt idx="538">0.00815318626813674</cx:pt>
          <cx:pt idx="539">0.0040034304910176802</cx:pt>
          <cx:pt idx="540">0.021645793165831099</cx:pt>
          <cx:pt idx="541">0.00157397254786814</cx:pt>
          <cx:pt idx="542">-0.043023028218507897</cx:pt>
          <cx:pt idx="543">-0.0180648243866776</cx:pt>
          <cx:pt idx="544">0.016481941044374799</cx:pt>
          <cx:pt idx="545">0.0064514983954724898</cx:pt>
          <cx:pt idx="546">-0.000103289069655517</cx:pt>
          <cx:pt idx="547">0.025024871069439</cx:pt>
          <cx:pt idx="548">0.018398360883999001</cx:pt>
          <cx:pt idx="549">0.0173323705457714</cx:pt>
          <cx:pt idx="550">-0.035338575074730399</cx:pt>
          <cx:pt idx="551">-0.042965729371079203</cx:pt>
          <cx:pt idx="552">-0.038925849497281201</cx:pt>
          <cx:pt idx="553">-0.019214489009084498</cx:pt>
          <cx:pt idx="554">-0.0085139508561786897</cx:pt>
          <cx:pt idx="555">-0.0068878336373055698</cx:pt>
          <cx:pt idx="556">-0.0056255751176685301</cx:pt>
          <cx:pt idx="557">0.00049660084893544401</cx:pt>
          <cx:pt idx="558">0.00159366223508753</cx:pt>
          <cx:pt idx="559">-0.00043309286555876598</cx:pt>
          <cx:pt idx="560">-0.00052606918873090004</cx:pt>
          <cx:pt idx="561">0.00023741689184984</cx:pt>
          <cx:pt idx="562">0.0018729502215213401</cx:pt>
          <cx:pt idx="563">0.012259166678408699</cx:pt>
          <cx:pt idx="564">0.0389421768557658</cx:pt>
          <cx:pt idx="565">0.024645642514659401</cx:pt>
          <cx:pt idx="566">0.012146510182564</cx:pt>
          <cx:pt idx="567">0.0206463885140344</cx:pt>
          <cx:pt idx="568">0.023822859289254698</cx:pt>
          <cx:pt idx="569">-0.018295519338654798</cx:pt>
          <cx:pt idx="570">-0.0170552804547607</cx:pt>
          <cx:pt idx="571">0.0140052558502322</cx:pt>
          <cx:pt idx="572">0.0037793449205254402</cx:pt>
          <cx:pt idx="573">0.016907227271631398</cx:pt>
          <cx:pt idx="574">0.00051060939247852502</cx:pt>
          <cx:pt idx="575">-0.0051368603707629404</cx:pt>
          <cx:pt idx="576">-0.030762055350960701</cx:pt>
          <cx:pt idx="577">-0.0092127144531354496</cx:pt>
          <cx:pt idx="578">-0.049477758840353298</cx:pt>
          <cx:pt idx="579">-0.026881706551643202</cx:pt>
          <cx:pt idx="580">-0.018503656673163098</cx:pt>
          <cx:pt idx="581">-0.017450228777115301</cx:pt>
          <cx:pt idx="582">-0.018526502335066398</cx:pt>
          <cx:pt idx="583">0.0014963883811819</cx:pt>
          <cx:pt idx="584">-0.0035635857709864199</cx:pt>
          <cx:pt idx="585">-0.00265810406895852</cx:pt>
          <cx:pt idx="586">-9.3435803737725506e-05</cx:pt>
          <cx:pt idx="587">0.00056349636024371499</cx:pt>
          <cx:pt idx="588">6.7806001688301403e-05</cx:pt>
          <cx:pt idx="589">0.00028724859437285599</cx:pt>
          <cx:pt idx="590">0.00324715037590694</cx:pt>
          <cx:pt idx="591">0.0056734087788330697</cx:pt>
          <cx:pt idx="592">0.0118827243057727</cx:pt>
          <cx:pt idx="593">0.0016774758327098599</cx:pt>
          <cx:pt idx="594">0.0027924573198667502</cx:pt>
          <cx:pt idx="595">0.0032356368818480599</cx:pt>
          <cx:pt idx="596">-0.0026003875128277</cx:pt>
          <cx:pt idx="597">-0.0093737500218680492</cx:pt>
          <cx:pt idx="598">-0.0153249058897962</cx:pt>
          <cx:pt idx="599">-0.0077460807914257997</cx:pt>
          <cx:pt idx="600">-0.0043950442079834099</cx:pt>
          <cx:pt idx="601">0.00058348060209666803</cx:pt>
          <cx:pt idx="602">-0.035859159879984302</cx:pt>
          <cx:pt idx="603">-0.018435344145427902</cx:pt>
          <cx:pt idx="604">-0.0186072466562483</cx:pt>
          <cx:pt idx="605">-0.0209178864906986</cx:pt>
          <cx:pt idx="606">-0.0060031204427750699</cx:pt>
          <cx:pt idx="607">0.0094878170637448401</cx:pt>
          <cx:pt idx="608">-0.016709413509050801</cx:pt>
          <cx:pt idx="609">-0.013736032924054601</cx:pt>
          <cx:pt idx="610">-0.0235356488044185</cx:pt>
          <cx:pt idx="611">0.0017525528311712901</cx:pt>
          <cx:pt idx="612">0.0015020886264279099</cx:pt>
          <cx:pt idx="613">-0.00023866309958055801</cx:pt>
          <cx:pt idx="614">0.00102683972242737</cx:pt>
          <cx:pt idx="615">0.00067613875299939999</cx:pt>
          <cx:pt idx="616">-0.00025173625130072699</cx:pt>
          <cx:pt idx="617">-0.00026560721275899999</cx:pt>
          <cx:pt idx="618">0.0021404180197382898</cx:pt>
          <cx:pt idx="619">-0.00033994786667401099</cx:pt>
          <cx:pt idx="620">-0.0103348747655982</cx:pt>
          <cx:pt idx="621">-0.023476742564427701</cx:pt>
          <cx:pt idx="622">-0.0133838219920389</cx:pt>
          <cx:pt idx="623">-0.00844507620157018</cx:pt>
          <cx:pt idx="624">-0.0112593929506877</cx:pt>
          <cx:pt idx="625">0.0282866241463599</cx:pt>
          <cx:pt idx="626">0.024381665076074099</cx:pt>
          <cx:pt idx="627">0.011121119508779099</cx:pt>
          <cx:pt idx="628">0.00026254675902547301</cx:pt>
          <cx:pt idx="629">-0.0128896673258932</cx:pt>
          <cx:pt idx="630">-0.027957662261224699</cx:pt>
          <cx:pt idx="631">0.0239999745815993</cx:pt>
          <cx:pt idx="632">-0.0074620717994378196</cx:pt>
          <cx:pt idx="633">0.0198080052586436</cx:pt>
          <cx:pt idx="634">0.016790247741502999</cx:pt>
          <cx:pt idx="635">0.021718457932981099</cx:pt>
          <cx:pt idx="636">-0.0063862185396431799</cx:pt>
          <cx:pt idx="637">-0.0271513574653886</cx:pt>
          <cx:pt idx="638">-0.025388370910835598</cx:pt>
          <cx:pt idx="639">-0.0038677693468714101</cx:pt>
          <cx:pt idx="640">-0.0012770639661991001</cx:pt>
          <cx:pt idx="641">-0.0016547168631580701</cx:pt>
          <cx:pt idx="642">-7.6719346228079608e-06</cx:pt>
          <cx:pt idx="643">0.00054856892047635403</cx:pt>
          <cx:pt idx="644">-0.00053343690291402705</cx:pt>
          <cx:pt idx="645">0.000326408201033462</cx:pt>
          <cx:pt idx="646">0.00095895667043072804</cx:pt>
          <cx:pt idx="647">0.000110678612762834</cx:pt>
          <cx:pt idx="648">0.00040636059924849</cx:pt>
          <cx:pt idx="649">-0.0098979499077544494</cx:pt>
          <cx:pt idx="650">-0.0131465285945674</cx:pt>
          <cx:pt idx="651">-0.012552752437059601</cx:pt>
          <cx:pt idx="652">-0.049309612077329402</cx:pt>
          <cx:pt idx="653">-0.0079901559223765801</cx:pt>
          <cx:pt idx="654">0.037210692439459299</cx:pt>
          <cx:pt idx="655">0.038196584888298198</cx:pt>
          <cx:pt idx="656">0.0052072329420481097</cx:pt>
          <cx:pt idx="657">-0.016076590084586499</cx:pt>
          <cx:pt idx="658">-0.0026678517750568301</cx:pt>
          <cx:pt idx="659">0.018486800424626498</cx:pt>
          <cx:pt idx="660">0.021804124783872701</cx:pt>
          <cx:pt idx="661">0.029145639684778901</cx:pt>
          <cx:pt idx="662">0.030115207455027201</cx:pt>
          <cx:pt idx="663">0.032409846937357503</cx:pt>
          <cx:pt idx="664">-0.011401953129471299</cx:pt>
          <cx:pt idx="665">-0.023130064935546601</cx:pt>
          <cx:pt idx="666">-0.027740835455405899</cx:pt>
          <cx:pt idx="667">-0.010192239917660001</cx:pt>
          <cx:pt idx="668">0.0012124015995674199</cx:pt>
          <cx:pt idx="669">-0.0026433469724018001</cx:pt>
          <cx:pt idx="670">0.00061561142790586402</cx:pt>
          <cx:pt idx="671">0.00035655885202350501</cx:pt>
          <cx:pt idx="672">-0.00030895217272067899</cx:pt>
          <cx:pt idx="673">0.000220553276640298</cx:pt>
          <cx:pt idx="674">-0.00017937937588343201</cx:pt>
          <cx:pt idx="675">0.0024352954775221998</cx:pt>
          <cx:pt idx="676">0.0061496346156647997</cx:pt>
          <cx:pt idx="677">0.0085796066128929205</cx:pt>
          <cx:pt idx="678">0.0086167377198146603</cx:pt>
          <cx:pt idx="679">-0.023235639617144199</cx:pt>
          <cx:pt idx="680">-0.043145350252272799</cx:pt>
          <cx:pt idx="681">-0.046294143710685298</cx:pt>
          <cx:pt idx="682">-0.012430502488689699</cx:pt>
          <cx:pt idx="683">0.00131128166357624</cx:pt>
          <cx:pt idx="684">0.000516410457941776</cx:pt>
          <cx:pt idx="685">0.035576407125111599</cx:pt>
          <cx:pt idx="686">0.034911696346534501</cx:pt>
          <cx:pt idx="687">0.029698550443767301</cx:pt>
          <cx:pt idx="688">0.040459179130393402</cx:pt>
          <cx:pt idx="689">0.0327179053597191</cx:pt>
          <cx:pt idx="690">0.019464990259429799</cx:pt>
          <cx:pt idx="691">0.020509861823624399</cx:pt>
          <cx:pt idx="692">-0.0063802381466316104</cx:pt>
          <cx:pt idx="693">-0.0049697105525527202</cx:pt>
          <cx:pt idx="694">-0.0079391688625805295</cx:pt>
          <cx:pt idx="695">-0.0083372377745745893</cx:pt>
          <cx:pt idx="696">-0.00034229919532959501</cx:pt>
          <cx:pt idx="697">-0.00151727830589955</cx:pt>
          <cx:pt idx="698">-0.00039055584235640197</cx:pt>
          <cx:pt idx="699">-0.00057896562714044198</cx:pt>
          <cx:pt idx="700">0.00036492823844101502</cx:pt>
          <cx:pt idx="701">0.00049994290475404595</cx:pt>
          <cx:pt idx="702">8.8819194584107797e-05</cx:pt>
          <cx:pt idx="703">0.00096662806366030096</cx:pt>
          <cx:pt idx="704">0.0053294725803400998</cx:pt>
          <cx:pt idx="705">0.00090133918308596698</cx:pt>
          <cx:pt idx="706">0.0073594526622560901</cx:pt>
          <cx:pt idx="707">0.010144421595146801</cx:pt>
          <cx:pt idx="708">-0.00159822424280547</cx:pt>
          <cx:pt idx="709">-0.0077787389819082902</cx:pt>
          <cx:pt idx="710">-0.0110958188085746</cx:pt>
          <cx:pt idx="711">0.0201187926096731</cx:pt>
          <cx:pt idx="712">0.055202991974831098</cx:pt>
          <cx:pt idx="713">0.034934197052759797</cx:pt>
          <cx:pt idx="714">0.0093602394031556194</cx:pt>
          <cx:pt idx="715">0.019116567639895599</cx:pt>
          <cx:pt idx="716">0.037733347256862101</cx:pt>
          <cx:pt idx="717">0.027170446261068099</cx:pt>
          <cx:pt idx="718">0.024549305846938901</cx:pt>
          <cx:pt idx="719">0.029499429028997</cx:pt>
          <cx:pt idx="720">0.012634422056692201</cx:pt>
          <cx:pt idx="721">0.00729296953099208</cx:pt>
          <cx:pt idx="722">0.0093071619616070696</cx:pt>
          <cx:pt idx="723">-0.0021023585113801998</cx:pt>
          <cx:pt idx="724">0.00174655728765936</cx:pt>
          <cx:pt idx="725">0.00023461033207304501</cx:pt>
          <cx:pt idx="726">-0.00053185765714619396</cx:pt>
          <cx:pt idx="727">-0.000127790713431043</cx:pt>
          <cx:pt idx="728">-0.00051814561679215502</cx:pt>
          <cx:pt idx="729">-3.4598694243480002e-05</cx:pt>
          <cx:pt idx="730">-0.00050818779016486302</cx:pt>
          <cx:pt idx="731">0.000126769698145179</cx:pt>
          <cx:pt idx="732">-0.0048798184110778898</cx:pt>
          <cx:pt idx="733">-0.0149753588400343</cx:pt>
          <cx:pt idx="734">-0.017295244842709199</cx:pt>
          <cx:pt idx="735">-0.0056838272213045101</cx:pt>
          <cx:pt idx="736">-0.0070813953984149398</cx:pt>
          <cx:pt idx="737">-0.0076648436853811799</cx:pt>
          <cx:pt idx="738">-0.0068162537627304096</cx:pt>
          <cx:pt idx="739">-0.0113769918397717</cx:pt>
          <cx:pt idx="740">-0.0090057563463686006</cx:pt>
          <cx:pt idx="741">0.029044503710804699</cx:pt>
          <cx:pt idx="742">0.012113719911373199</cx:pt>
          <cx:pt idx="743">0.0076366444811457003</cx:pt>
          <cx:pt idx="744">0.0020661001044568902</cx:pt>
          <cx:pt idx="745">0.0081391252338703004</cx:pt>
          <cx:pt idx="746">0.0086918356211205302</cx:pt>
          <cx:pt idx="747">0.022600543569799101</cx:pt>
          <cx:pt idx="748">0.0076846811246115898</cx:pt>
          <cx:pt idx="749">7.5867526361302801e-06</cx:pt>
          <cx:pt idx="750">0.00349466920587482</cx:pt>
          <cx:pt idx="751">-0.00024973385661184599</cx:pt>
          <cx:pt idx="752">0.0010024407184502199</cx:pt>
          <cx:pt idx="753">0.00041140026443080697</cx:pt>
          <cx:pt idx="754">0.00030763554359959199</cx:pt>
          <cx:pt idx="755">-5.81197384608029e-05</cx:pt>
          <cx:pt idx="756">-0.00091515309267398203</cx:pt>
          <cx:pt idx="757">0.00174983475328017</cx:pt>
          <cx:pt idx="758">-0.00068120621096570797</cx:pt>
          <cx:pt idx="759">-0.00028357788483844202</cx:pt>
          <cx:pt idx="760">0.00040676558310107102</cx:pt>
          <cx:pt idx="761">-0.000436126012222611</cx:pt>
          <cx:pt idx="762">0.00022957076597366599</cx:pt>
          <cx:pt idx="763">0.00068293759686818096</cx:pt>
          <cx:pt idx="764">0.0030962739118920901</cx:pt>
          <cx:pt idx="765">0.0023143156525777101</cx:pt>
          <cx:pt idx="766">0.0089933968762300805</cx:pt>
          <cx:pt idx="767">0.0031838726603727399</cx:pt>
          <cx:pt idx="768">0.00079452794924872005</cx:pt>
          <cx:pt idx="769">0.0047597387991105099</cx:pt>
          <cx:pt idx="770">-0.0052866297713999501</cx:pt>
          <cx:pt idx="771">-0.0045154305363168199</cx:pt>
          <cx:pt idx="772">0.00316124544672444</cx:pt>
          <cx:pt idx="773">0.0057568958060148501</cx:pt>
          <cx:pt idx="774">0.0023079835513060499</cx:pt>
          <cx:pt idx="775">-0.000982015614748821</cx:pt>
          <cx:pt idx="776">-0.0022656750347063298</cx:pt>
          <cx:pt idx="777">0.0018529162158174</cx:pt>
          <cx:pt idx="778">0.0018201811838117401</cx:pt>
          <cx:pt idx="779">0.00162248504755319</cx:pt>
          <cx:pt idx="780">-0.000156024930762482</cx:pt>
          <cx:pt idx="781">-0.00087921310953180301</cx:pt>
          <cx:pt idx="782">0.00033020740127694001</cx:pt>
          <cx:pt idx="783">-0.00046309177545669799</cx:pt>
          <cx:pt idx="784">0.0052425874712882254</cx:pt>
          <cx:pt idx="785">0.0040701883712867502</cx:pt>
          <cx:pt idx="786">-0.00039560066563014998</cx:pt>
          <cx:pt idx="787">0.0033909213636148499</cx:pt>
          <cx:pt idx="788">0.0074178742069457501</cx:pt>
          <cx:pt idx="789">0.00037486194811953502</cx:pt>
          <cx:pt idx="790">-0.0032641894339129501</cx:pt>
          <cx:pt idx="791">-0.0036943257758168002</cx:pt>
          <cx:pt idx="792">-0.0056359497944532752</cx:pt>
          <cx:pt idx="793">-0.0089638383954611742</cx:pt>
          <cx:pt idx="794">-0.01297940838948825</cx:pt>
          <cx:pt idx="795">-0.01059579801428615</cx:pt>
          <cx:pt idx="796">-0.020681612678369574</cx:pt>
          <cx:pt idx="797">-0.011745949191845226</cx:pt>
          <cx:pt idx="798">-0.009272745498097975</cx:pt>
          <cx:pt idx="799">-0.0031283752912294001</cx:pt>
          <cx:pt idx="800">0.0034803749333783252</cx:pt>
          <cx:pt idx="801">0.0043776757153605001</cx:pt>
          <cx:pt idx="802">0.0060929949835278998</cx:pt>
          <cx:pt idx="803">0.0075129175884416748</cx:pt>
          <cx:pt idx="804">0.00076674720722983249</cx:pt>
          <cx:pt idx="805">0.0018992119594565624</cx:pt>
          <cx:pt idx="806">0.0032178122805180251</cx:pt>
          <cx:pt idx="807">0.0009860888631960849</cx:pt>
          <cx:pt idx="808">3.9304579834019999e-05</cx:pt>
          <cx:pt idx="809">7.8617386004816499e-05</cx:pt>
          <cx:pt idx="810">0.00014575218772060249</cx:pt>
          <cx:pt idx="811">0.0016229656703050375</cx:pt>
          <cx:pt idx="812">0.0035909558801898501</cx:pt>
          <cx:pt idx="813">0.0043115726801448003</cx:pt>
          <cx:pt idx="814">0.0040052203590629247</cx:pt>
          <cx:pt idx="815">0.0066300311167556501</cx:pt>
          <cx:pt idx="816">0.013963651539965625</cx:pt>
          <cx:pt idx="817">-0.00064849360640857503</cx:pt>
          <cx:pt idx="818">-0.005476081928568975</cx:pt>
          <cx:pt idx="819">-0.0030837747071459499</cx:pt>
          <cx:pt idx="820">-0.0068987185505314996</cx:pt>
          <cx:pt idx="821">-0.0037152705360817499</cx:pt>
          <cx:pt idx="822">-0.0072294994000480254</cx:pt>
          <cx:pt idx="823">-0.0089325294802647497</cx:pt>
          <cx:pt idx="824">-0.0059706855400258</cx:pt>
          <cx:pt idx="825">-0.0051216972446094747</cx:pt>
          <cx:pt idx="826">-0.0110194055262636</cx:pt>
          <cx:pt idx="827">0.001159157027549605</cx:pt>
          <cx:pt idx="828">0.0073731451670253504</cx:pt>
          <cx:pt idx="829">0.00767005391688305</cx:pt>
          <cx:pt idx="830">0.0024003420435718677</cx:pt>
          <cx:pt idx="831">0.012899117898158076</cx:pt>
          <cx:pt idx="832">0.014704549071609299</cx:pt>
          <cx:pt idx="833">0.0067168186964817996</cx:pt>
          <cx:pt idx="834">0.0051528235358331001</cx:pt>
          <cx:pt idx="835">0.00017533167518960676</cx:pt>
          <cx:pt idx="836">-9.9596222607879748e-05</cx:pt>
          <cx:pt idx="837">-8.5929621621015252e-05</cx:pt>
          <cx:pt idx="838">0.00056335105635496</cx:pt>
          <cx:pt idx="839">0.0011639647158243525</cx:pt>
          <cx:pt idx="840">0.0029203857915800751</cx:pt>
          <cx:pt idx="841">0.010810489249464475</cx:pt>
          <cx:pt idx="842">0.0097209229018614257</cx:pt>
          <cx:pt idx="843">0.011171335231451951</cx:pt>
          <cx:pt idx="844">0.011317905639989825</cx:pt>
          <cx:pt idx="845">0.00061714098724579755</cx:pt>
          <cx:pt idx="846">-0.0065923403061308996</cx:pt>
          <cx:pt idx="847">-0.0062953768969558751</cx:pt>
          <cx:pt idx="848">-0.00361207213951375</cx:pt>
          <cx:pt idx="849">0.011055723777254774</cx:pt>
          <cx:pt idx="850">0.014924666534584175</cx:pt>
          <cx:pt idx="851">0.0073462868724814001</cx:pt>
          <cx:pt idx="852">-0.0031550274482009251</cx:pt>
          <cx:pt idx="853">0.0014244105755274626</cx:pt>
          <cx:pt idx="854">0.0044617328915835747</cx:pt>
          <cx:pt idx="855">0.011405254151515651</cx:pt>
          <cx:pt idx="856">0.0093856088297489502</cx:pt>
          <cx:pt idx="857">0.0075247563735463749</cx:pt>
          <cx:pt idx="858">0.0089200260902853757</cx:pt>
          <cx:pt idx="859">0.013975915936692399</cx:pt>
          <cx:pt idx="860">0.0124762059617108</cx:pt>
          <cx:pt idx="861">0.0083652848418139508</cx:pt>
          <cx:pt idx="862">0.0079740123558309246</cx:pt>
          <cx:pt idx="863">0.00083686107482637746</cx:pt>
          <cx:pt idx="864">0.00025124699756853998</cx:pt>
          <cx:pt idx="865">0.00013892512661322051</cx:pt>
          <cx:pt idx="866">0.00012484110389861526</cx:pt>
          <cx:pt idx="867">0.00194909835347739</cx:pt>
          <cx:pt idx="868">0.0042906769132753497</cx:pt>
          <cx:pt idx="869">0.0086167216293929257</cx:pt>
          <cx:pt idx="870">0.0043175635200822498</cx:pt>
          <cx:pt idx="871">0.0060191205012367754</cx:pt>
          <cx:pt idx="872">-0.001654171304810415</cx:pt>
          <cx:pt idx="873">-0.0030169739205621752</cx:pt>
          <cx:pt idx="874">0.0039569286561836501</cx:pt>
          <cx:pt idx="875">0.0066745417464108003</cx:pt>
          <cx:pt idx="876">0.0066452068252908754</cx:pt>
          <cx:pt idx="877">0.0140697972204935</cx:pt>
          <cx:pt idx="878">0.030927470277312252</cx:pt>
          <cx:pt idx="879">0.012840521677184476</cx:pt>
          <cx:pt idx="880">0.005248669438238875</cx:pt>
          <cx:pt idx="881">0.00175820992669848</cx:pt>
          <cx:pt idx="882">0.0040147580497735501</cx:pt>
          <cx:pt idx="883">0.015733992175701275</cx:pt>
          <cx:pt idx="884">0.0052425874712882254</cx:pt>
          <cx:pt idx="885">0.0040701883712867502</cx:pt>
          <cx:pt idx="886">-0.00039560066563014998</cx:pt>
          <cx:pt idx="887">0.0033909213636148499</cx:pt>
          <cx:pt idx="888">0.0074178742069457501</cx:pt>
          <cx:pt idx="889">0.00037486194811953502</cx:pt>
          <cx:pt idx="890">-0.0032641894339129501</cx:pt>
          <cx:pt idx="891">-0.0036943257758168002</cx:pt>
          <cx:pt idx="892">-0.0056359497944532752</cx:pt>
          <cx:pt idx="893">-0.0089638383954611742</cx:pt>
          <cx:pt idx="894">-0.01297940838948825</cx:pt>
          <cx:pt idx="895">-0.01059579801428615</cx:pt>
          <cx:pt idx="896">-0.020681612678369574</cx:pt>
          <cx:pt idx="897">-0.011745949191845226</cx:pt>
          <cx:pt idx="898">-0.009272745498097975</cx:pt>
          <cx:pt idx="899">-0.0031283752912294001</cx:pt>
          <cx:pt idx="900">0.0034803749333783252</cx:pt>
          <cx:pt idx="901">0.0043776757153605001</cx:pt>
          <cx:pt idx="902">0.0060929949835278998</cx:pt>
          <cx:pt idx="903">0.0075129175884416748</cx:pt>
          <cx:pt idx="904">0.00076674720722983249</cx:pt>
          <cx:pt idx="905">0.0018992119594565624</cx:pt>
          <cx:pt idx="906">0.0032178122805180251</cx:pt>
          <cx:pt idx="907">0.0009860888631960849</cx:pt>
          <cx:pt idx="908">3.9304579834019999e-05</cx:pt>
          <cx:pt idx="909">7.8617386004816499e-05</cx:pt>
          <cx:pt idx="910">0.00014575218772060249</cx:pt>
          <cx:pt idx="911">0.0016229656703050375</cx:pt>
          <cx:pt idx="912">0.0035909558801898501</cx:pt>
          <cx:pt idx="913">0.0043115726801448003</cx:pt>
          <cx:pt idx="914">0.0040052203590629247</cx:pt>
          <cx:pt idx="915">0.0066300311167556501</cx:pt>
          <cx:pt idx="916">0.013963651539965625</cx:pt>
          <cx:pt idx="917">-0.00064849360640857503</cx:pt>
          <cx:pt idx="918">-0.005476081928568975</cx:pt>
          <cx:pt idx="919">-0.0030837747071459499</cx:pt>
          <cx:pt idx="920">-0.0068987185505314996</cx:pt>
          <cx:pt idx="921">-0.0037152705360817499</cx:pt>
          <cx:pt idx="922">-0.0072294994000480254</cx:pt>
          <cx:pt idx="923">-0.0089325294802647497</cx:pt>
          <cx:pt idx="924">-0.0059706855400258</cx:pt>
          <cx:pt idx="925">-0.0051216972446094747</cx:pt>
          <cx:pt idx="926">-0.0110194055262636</cx:pt>
          <cx:pt idx="927">0.001159157027549605</cx:pt>
          <cx:pt idx="928">0.0073731451670253504</cx:pt>
          <cx:pt idx="929">0.00767005391688305</cx:pt>
          <cx:pt idx="930">0.0024003420435718677</cx:pt>
          <cx:pt idx="931">0.012899117898158076</cx:pt>
          <cx:pt idx="932">0.014704549071609299</cx:pt>
          <cx:pt idx="933">0.0067168186964817996</cx:pt>
          <cx:pt idx="934">0.0051528235358331001</cx:pt>
          <cx:pt idx="935">0.00017533167518960676</cx:pt>
          <cx:pt idx="936">-9.9596222607879748e-05</cx:pt>
          <cx:pt idx="937">-8.5929621621015252e-05</cx:pt>
          <cx:pt idx="938">0.00056335105635496</cx:pt>
          <cx:pt idx="939">0.0011639647158243525</cx:pt>
          <cx:pt idx="940">0.0029203857915800751</cx:pt>
          <cx:pt idx="941">0.010810489249464475</cx:pt>
          <cx:pt idx="942">0.0097209229018614257</cx:pt>
          <cx:pt idx="943">0.011171335231451951</cx:pt>
          <cx:pt idx="944">0.011317905639989825</cx:pt>
          <cx:pt idx="945">0.00061714098724579755</cx:pt>
          <cx:pt idx="946">-0.0065923403061308996</cx:pt>
          <cx:pt idx="947">-0.0062953768969558751</cx:pt>
          <cx:pt idx="948">-0.00361207213951375</cx:pt>
          <cx:pt idx="949">0.011055723777254774</cx:pt>
          <cx:pt idx="950">0.014924666534584175</cx:pt>
          <cx:pt idx="951">0.0073462868724814001</cx:pt>
          <cx:pt idx="952">-0.0031550274482009251</cx:pt>
          <cx:pt idx="953">0.0014244105755274626</cx:pt>
          <cx:pt idx="954">0.0044617328915835747</cx:pt>
          <cx:pt idx="955">0.011405254151515651</cx:pt>
          <cx:pt idx="956">0.0093856088297489502</cx:pt>
          <cx:pt idx="957">0.0075247563735463749</cx:pt>
          <cx:pt idx="958">0.0089200260902853757</cx:pt>
          <cx:pt idx="959">0.013975915936692399</cx:pt>
          <cx:pt idx="960">0.0124762059617108</cx:pt>
          <cx:pt idx="961">0.0083652848418139508</cx:pt>
          <cx:pt idx="962">0.0079740123558309246</cx:pt>
          <cx:pt idx="963">0.00083686107482637746</cx:pt>
          <cx:pt idx="964">0.00025124699756853998</cx:pt>
          <cx:pt idx="965">0.00013892512661322051</cx:pt>
          <cx:pt idx="966">0.00012484110389861526</cx:pt>
          <cx:pt idx="967">0.00194909835347739</cx:pt>
          <cx:pt idx="968">0.0042906769132753497</cx:pt>
          <cx:pt idx="969">0.0086167216293929257</cx:pt>
          <cx:pt idx="970">0.0043175635200822498</cx:pt>
          <cx:pt idx="971">0.0060191205012367754</cx:pt>
          <cx:pt idx="972">-0.001654171304810415</cx:pt>
          <cx:pt idx="973">-0.0030169739205621752</cx:pt>
          <cx:pt idx="974">0.0039569286561836501</cx:pt>
          <cx:pt idx="975">0.0066745417464108003</cx:pt>
          <cx:pt idx="976">0.0066452068252908754</cx:pt>
          <cx:pt idx="977">0.0140697972204935</cx:pt>
          <cx:pt idx="978">0.030927470277312252</cx:pt>
          <cx:pt idx="979">0.012840521677184476</cx:pt>
          <cx:pt idx="980">0.005248669438238875</cx:pt>
          <cx:pt idx="981">0.00175820992669848</cx:pt>
          <cx:pt idx="982">0.0040147580497735501</cx:pt>
          <cx:pt idx="983">0.015733992175701275</cx:pt>
          <cx:pt idx="984">0.0052425874712882254</cx:pt>
          <cx:pt idx="985">0.0040701883712867502</cx:pt>
          <cx:pt idx="986">-0.00039560066563014998</cx:pt>
          <cx:pt idx="987">0.0033909213636148499</cx:pt>
          <cx:pt idx="988">0.0074178742069457501</cx:pt>
          <cx:pt idx="989">0.00037486194811953502</cx:pt>
          <cx:pt idx="990">-0.0032641894339129501</cx:pt>
          <cx:pt idx="991">-0.0036943257758168002</cx:pt>
          <cx:pt idx="992">-0.0056359497944532752</cx:pt>
          <cx:pt idx="993">-0.0089638383954611742</cx:pt>
          <cx:pt idx="994">-0.01297940838948825</cx:pt>
          <cx:pt idx="995">-0.01059579801428615</cx:pt>
          <cx:pt idx="996">-0.020681612678369574</cx:pt>
          <cx:pt idx="997">-0.011745949191845226</cx:pt>
          <cx:pt idx="998">-0.009272745498097975</cx:pt>
          <cx:pt idx="999">-0.0031283752912294001</cx:pt>
          <cx:pt idx="1000">0.0034803749333783252</cx:pt>
          <cx:pt idx="1001">0.0043776757153605001</cx:pt>
          <cx:pt idx="1002">0.0060929949835278998</cx:pt>
          <cx:pt idx="1003">0.0075129175884416748</cx:pt>
          <cx:pt idx="1004">0.00076674720722983249</cx:pt>
          <cx:pt idx="1005">0.0018992119594565624</cx:pt>
          <cx:pt idx="1006">0.0032178122805180251</cx:pt>
          <cx:pt idx="1007">0.0009860888631960849</cx:pt>
          <cx:pt idx="1008">3.9304579834019999e-05</cx:pt>
          <cx:pt idx="1009">7.8617386004816499e-05</cx:pt>
          <cx:pt idx="1010">0.00014575218772060249</cx:pt>
          <cx:pt idx="1011">0.0016229656703050375</cx:pt>
          <cx:pt idx="1012">0.0035909558801898501</cx:pt>
          <cx:pt idx="1013">0.0043115726801448003</cx:pt>
          <cx:pt idx="1014">0.0040052203590629247</cx:pt>
          <cx:pt idx="1015">0.0066300311167556501</cx:pt>
          <cx:pt idx="1016">0.013963651539965625</cx:pt>
          <cx:pt idx="1017">-0.00064849360640857503</cx:pt>
          <cx:pt idx="1018">-0.005476081928568975</cx:pt>
          <cx:pt idx="1019">-0.0030837747071459499</cx:pt>
          <cx:pt idx="1020">-0.0068987185505314996</cx:pt>
          <cx:pt idx="1021">-0.0037152705360817499</cx:pt>
          <cx:pt idx="1022">-0.0072294994000480254</cx:pt>
          <cx:pt idx="1023">-0.0089325294802647497</cx:pt>
          <cx:pt idx="1024">-0.0059706855400258</cx:pt>
          <cx:pt idx="1025">-0.0051216972446094747</cx:pt>
          <cx:pt idx="1026">-0.0110194055262636</cx:pt>
          <cx:pt idx="1027">0.001159157027549605</cx:pt>
          <cx:pt idx="1028">0.0073731451670253504</cx:pt>
          <cx:pt idx="1029">0.00767005391688305</cx:pt>
          <cx:pt idx="1030">0.0024003420435718677</cx:pt>
          <cx:pt idx="1031">0.012899117898158076</cx:pt>
          <cx:pt idx="1032">0.014704549071609299</cx:pt>
          <cx:pt idx="1033">0.0067168186964817996</cx:pt>
          <cx:pt idx="1034">0.0051528235358331001</cx:pt>
          <cx:pt idx="1035">0.00017533167518960676</cx:pt>
          <cx:pt idx="1036">-9.9596222607879748e-05</cx:pt>
          <cx:pt idx="1037">-8.5929621621015252e-05</cx:pt>
          <cx:pt idx="1038">0.00056335105635496</cx:pt>
          <cx:pt idx="1039">0.0011639647158243525</cx:pt>
          <cx:pt idx="1040">0.0029203857915800751</cx:pt>
          <cx:pt idx="1041">0.010810489249464475</cx:pt>
          <cx:pt idx="1042">0.0097209229018614257</cx:pt>
          <cx:pt idx="1043">0.011171335231451951</cx:pt>
          <cx:pt idx="1044">0.011317905639989825</cx:pt>
          <cx:pt idx="1045">0.00061714098724579755</cx:pt>
          <cx:pt idx="1046">-0.0065923403061308996</cx:pt>
          <cx:pt idx="1047">-0.0062953768969558751</cx:pt>
          <cx:pt idx="1048">-0.00361207213951375</cx:pt>
          <cx:pt idx="1049">0.011055723777254774</cx:pt>
          <cx:pt idx="1050">0.014924666534584175</cx:pt>
          <cx:pt idx="1051">0.0073462868724814001</cx:pt>
          <cx:pt idx="1052">-0.0031550274482009251</cx:pt>
          <cx:pt idx="1053">0.0014244105755274626</cx:pt>
          <cx:pt idx="1054">0.0044617328915835747</cx:pt>
          <cx:pt idx="1055">0.011405254151515651</cx:pt>
          <cx:pt idx="1056">0.0093856088297489502</cx:pt>
          <cx:pt idx="1057">0.0075247563735463749</cx:pt>
          <cx:pt idx="1058">0.0089200260902853757</cx:pt>
          <cx:pt idx="1059">0.013975915936692399</cx:pt>
          <cx:pt idx="1060">0.0124762059617108</cx:pt>
          <cx:pt idx="1061">0.0083652848418139508</cx:pt>
          <cx:pt idx="1062">0.0079740123558309246</cx:pt>
          <cx:pt idx="1063">0.00083686107482637746</cx:pt>
          <cx:pt idx="1064">0.00025124699756853998</cx:pt>
          <cx:pt idx="1065">0.00013892512661322051</cx:pt>
          <cx:pt idx="1066">0.00012484110389861526</cx:pt>
          <cx:pt idx="1067">0.00194909835347739</cx:pt>
          <cx:pt idx="1068">0.0042906769132753497</cx:pt>
          <cx:pt idx="1069">0.0086167216293929257</cx:pt>
          <cx:pt idx="1070">0.0043175635200822498</cx:pt>
          <cx:pt idx="1071">0.0060191205012367754</cx:pt>
          <cx:pt idx="1072">-0.001654171304810415</cx:pt>
          <cx:pt idx="1073">-0.0030169739205621752</cx:pt>
          <cx:pt idx="1074">0.0039569286561836501</cx:pt>
          <cx:pt idx="1075">0.0066745417464108003</cx:pt>
          <cx:pt idx="1076">0.0066452068252908754</cx:pt>
          <cx:pt idx="1077">0.0140697972204935</cx:pt>
          <cx:pt idx="1078">0.030927470277312252</cx:pt>
          <cx:pt idx="1079">0.012840521677184476</cx:pt>
          <cx:pt idx="1080">0.005248669438238875</cx:pt>
          <cx:pt idx="1081">0.00175820992669848</cx:pt>
          <cx:pt idx="1082">0.0040147580497735501</cx:pt>
          <cx:pt idx="1083">0.015733992175701275</cx:pt>
        </cx:lvl>
      </cx:numDim>
    </cx:data>
    <cx:data id="186">
      <cx:numDim type="val">
        <cx:f>Sheet2!$GE$1:$GE$1084</cx:f>
        <cx:lvl ptCount="1084" formatCode="G/通用格式">
          <cx:pt idx="0">-0.00013277350143429801</cx:pt>
          <cx:pt idx="1">-0.00044783165731090101</cx:pt>
          <cx:pt idx="2">6.2446266611865795e-05</cx:pt>
          <cx:pt idx="3">-0.00022425613287658101</cx:pt>
          <cx:pt idx="4">-0.00037531920450746499</cx:pt>
          <cx:pt idx="5">-0.00030605309791406399</cx:pt>
          <cx:pt idx="6">-0.00077652771085358297</cx:pt>
          <cx:pt idx="7">-0.00020443898218567999</cx:pt>
          <cx:pt idx="8">0.00016761528711780501</cx:pt>
          <cx:pt idx="9">-0.00081368021784052405</cx:pt>
          <cx:pt idx="10">-0.00047414389921015399</cx:pt>
          <cx:pt idx="11">-7.8697237155541796e-05</cx:pt>
          <cx:pt idx="12">-0.00027167462387104701</cx:pt>
          <cx:pt idx="13">0.00014717017107321101</cx:pt>
          <cx:pt idx="14">-0.00016516090224504999</cx:pt>
          <cx:pt idx="15">-0.00034164563897571702</cx:pt>
          <cx:pt idx="16">0.00056503193076978299</cx:pt>
          <cx:pt idx="17">0.00050312632761628795</cx:pt>
          <cx:pt idx="18">0.00038951939500525898</cx:pt>
          <cx:pt idx="19">0.00073408776174070005</cx:pt>
          <cx:pt idx="20">0.00052205289964047795</cx:pt>
          <cx:pt idx="21">0.000107431544941306</cx:pt>
          <cx:pt idx="22">-0.00020078253262347399</cx:pt>
          <cx:pt idx="23">0.00013167061559116899</cx:pt>
          <cx:pt idx="24">0.000366198704886413</cx:pt>
          <cx:pt idx="25">-4.46133372774012e-05</cx:pt>
          <cx:pt idx="26">0.00065089798696152997</cx:pt>
          <cx:pt idx="27">-9.3808590679314102e-05</cx:pt>
          <cx:pt idx="28">0.00055689486322525197</cx:pt>
          <cx:pt idx="29">0.00031282346578455703</cx:pt>
          <cx:pt idx="30">-0.00013872176693996999</cx:pt>
          <cx:pt idx="31">-0.00026187611255816702</cx:pt>
          <cx:pt idx="32">0.00055227193198274804</cx:pt>
          <cx:pt idx="33">0.00018810638365225699</cx:pt>
          <cx:pt idx="34">-0.00053375838114051797</cx:pt>
          <cx:pt idx="35">-0.00020817260580048599</cx:pt>
          <cx:pt idx="36">-0.00047454129790338201</cx:pt>
          <cx:pt idx="37">-0.00061001777418184702</cx:pt>
          <cx:pt idx="38">-0.0011549694795304</cx:pt>
          <cx:pt idx="39">0.00036543999169370102</cx:pt>
          <cx:pt idx="40">-0.00028697156244681901</cx:pt>
          <cx:pt idx="41">-0.00044325591085683899</cx:pt>
          <cx:pt idx="42">0.00040993909190763098</cx:pt>
          <cx:pt idx="43">0.00052851294730775196</cx:pt>
          <cx:pt idx="44">0.00014861836081628399</cx:pt>
          <cx:pt idx="45">-5.5708718975176699e-05</cx:pt>
          <cx:pt idx="46">-0.00083948527124750997</cx:pt>
          <cx:pt idx="47">-0.0001352714018648</cx:pt>
          <cx:pt idx="48">0.00010490098733262699</cx:pt>
          <cx:pt idx="49">-0.00042119496792846601</cx:pt>
          <cx:pt idx="50">-0.0010573550520489199</cx:pt>
          <cx:pt idx="51">9.1552914606123794e-05</cx:pt>
          <cx:pt idx="52">-0.00099893864147432808</cx:pt>
          <cx:pt idx="53">0.00093031485360852502</cx:pt>
          <cx:pt idx="54">0.00031839028878160599</cx:pt>
          <cx:pt idx="55">-0.00013177711154180199</cx:pt>
          <cx:pt idx="56">-0.00018341253844796101</cx:pt>
          <cx:pt idx="57">-0.00028400807528119402</cx:pt>
          <cx:pt idx="58">-3.2664636077871098e-06</cx:pt>
          <cx:pt idx="59">-0.00063231394791114098</cx:pt>
          <cx:pt idx="60">-0.00050948852272123197</cx:pt>
          <cx:pt idx="61">-0.000193720774478087</cx:pt>
          <cx:pt idx="62">-0.00034552894226076302</cx:pt>
          <cx:pt idx="63">-0.00068923134409604604</cx:pt>
          <cx:pt idx="64">-0.00071462125859431396</cx:pt>
          <cx:pt idx="65">-0.0037335226400137</cx:pt>
          <cx:pt idx="66">-0.0030818145006471401</cx:pt>
          <cx:pt idx="67">-0.0064609919430317596</cx:pt>
          <cx:pt idx="68">-0.012639440265596999</cx:pt>
          <cx:pt idx="69">-0.010652125510167001</cx:pt>
          <cx:pt idx="70">-0.0085664481407246706</cx:pt>
          <cx:pt idx="71">-0.0088801391799729901</cx:pt>
          <cx:pt idx="72">-0.0116099532577297</cx:pt>
          <cx:pt idx="73">0.000123330552052403</cx:pt>
          <cx:pt idx="74">0.0057172438504857004</cx:pt>
          <cx:pt idx="75">-0.0026627392833325002</cx:pt>
          <cx:pt idx="76">-0.0020889300761603698</cx:pt>
          <cx:pt idx="77">-0.00080885855057420003</cx:pt>
          <cx:pt idx="78">-0.00066585469468129601</cx:pt>
          <cx:pt idx="79">-0.00018983230446265799</cx:pt>
          <cx:pt idx="80">9.6021696054385903e-05</cx:pt>
          <cx:pt idx="81">0.00017809075986514601</cx:pt>
          <cx:pt idx="82">-0.000503502504070918</cx:pt>
          <cx:pt idx="83">0.00073162508514355103</cx:pt>
          <cx:pt idx="84">-0.00036247429372010401</cx:pt>
          <cx:pt idx="85">0.00039833753916154599</cx:pt>
          <cx:pt idx="86">0.00032025625314398997</cx:pt>
          <cx:pt idx="87">0.00015088133718392901</cx:pt>
          <cx:pt idx="88">-0.00020962257786885199</cx:pt>
          <cx:pt idx="89">-0.000213087747710931</cx:pt>
          <cx:pt idx="90">0.000364953840802518</cx:pt>
          <cx:pt idx="91">0.0027980608897323601</cx:pt>
          <cx:pt idx="92">0.012011617209674801</cx:pt>
          <cx:pt idx="93">0.00182290823628837</cx:pt>
          <cx:pt idx="94">0.00121036067778685</cx:pt>
          <cx:pt idx="95">0.00086094734267732102</cx:pt>
          <cx:pt idx="96">-0.0154025371897452</cx:pt>
          <cx:pt idx="97">-0.033195187611033398</cx:pt>
          <cx:pt idx="98">-0.035736397022870799</cx:pt>
          <cx:pt idx="99">-0.046674470503613702</cx:pt>
          <cx:pt idx="100">-0.052694222481059101</cx:pt>
          <cx:pt idx="101">-0.019569175995549901</cx:pt>
          <cx:pt idx="102">-0.0048949046333286901</cx:pt>
          <cx:pt idx="103">-0.0153320513291881</cx:pt>
          <cx:pt idx="104">-0.019317695336234501</cx:pt>
          <cx:pt idx="105">-0.0071473562779762597</cx:pt>
          <cx:pt idx="106">-0.0020240867135678702</cx:pt>
          <cx:pt idx="107">-0.0036196268114913402</cx:pt>
          <cx:pt idx="108">-0.0021806930042511498</cx:pt>
          <cx:pt idx="109">-0.000127721318922837</cx:pt>
          <cx:pt idx="110">-0.000225391581845885</cx:pt>
          <cx:pt idx="111">0.00052726035875227397</cx:pt>
          <cx:pt idx="112">-0.00035287051613866802</cx:pt>
          <cx:pt idx="113">-0.00049528723231778899</cx:pt>
          <cx:pt idx="114">0.00074009487483294399</cx:pt>
          <cx:pt idx="115">0.00081867889045982804</cx:pt>
          <cx:pt idx="116">0.00250049395173884</cx:pt>
          <cx:pt idx="117">-0.00491310862991233</cx:pt>
          <cx:pt idx="118">0.0115982488145802</cx:pt>
          <cx:pt idx="119">0.031104070021135601</cx:pt>
          <cx:pt idx="120">0.049792536107688599</cx:pt>
          <cx:pt idx="121">0.0057559628859198998</cx:pt>
          <cx:pt idx="122">0.0050881015489657897</cx:pt>
          <cx:pt idx="123">-0.0074891575889769199</cx:pt>
          <cx:pt idx="124">-0.0898108363335271</cx:pt>
          <cx:pt idx="125">-0.111429842809357</cx:pt>
          <cx:pt idx="126">-0.15510137198221499</cx:pt>
          <cx:pt idx="127">-0.16010725400070899</cx:pt>
          <cx:pt idx="128">-0.136667613447856</cx:pt>
          <cx:pt idx="129">-0.067107994106553603</cx:pt>
          <cx:pt idx="130">-0.0103290187725745</cx:pt>
          <cx:pt idx="131">-0.040288372104443103</cx:pt>
          <cx:pt idx="132">-0.047827170510675698</cx:pt>
          <cx:pt idx="133">-0.034759055705347999</cx:pt>
          <cx:pt idx="134">-0.0193456706055554</cx:pt>
          <cx:pt idx="135">-0.012946380724136199</cx:pt>
          <cx:pt idx="136">-0.0037105928185910898</cx:pt>
          <cx:pt idx="137">-0.000292411430728488</cx:pt>
          <cx:pt idx="138">0.00048554046499115302</cx:pt>
          <cx:pt idx="139">-4.4700243654486597e-05</cx:pt>
          <cx:pt idx="140">6.0616465273562303e-05</cx:pt>
          <cx:pt idx="141">0.00121534001215705</cx:pt>
          <cx:pt idx="142">-0.000194986747426716</cx:pt>
          <cx:pt idx="143">0.0068850201730073597</cx:pt>
          <cx:pt idx="144">0.025701369702987701</cx:pt>
          <cx:pt idx="145">0.021261923934008699</cx:pt>
          <cx:pt idx="146">0.046253803335760797</cx:pt>
          <cx:pt idx="147">0.061074942952016702</cx:pt>
          <cx:pt idx="148">0.0168019075284195</cx:pt>
          <cx:pt idx="149">-0.031721857206441502</cx:pt>
          <cx:pt idx="150">-0.0343387778809554</cx:pt>
          <cx:pt idx="151">-0.043601438537765998</cx:pt>
          <cx:pt idx="152">-0.098603947807099301</cx:pt>
          <cx:pt idx="153">-0.101678713429795</cx:pt>
          <cx:pt idx="154">-0.12722963797159201</cx:pt>
          <cx:pt idx="155">-0.14308112016257499</cx:pt>
          <cx:pt idx="156">-0.099994427375365</cx:pt>
          <cx:pt idx="157">-0.013049650219946699</cx:pt>
          <cx:pt idx="158">-0.030992429977571501</cx:pt>
          <cx:pt idx="159">-0.049114200372276401</cx:pt>
          <cx:pt idx="160">-0.012636592351397099</cx:pt>
          <cx:pt idx="161">-0.042664667661247803</cx:pt>
          <cx:pt idx="162">-0.016684733408907901</cx:pt>
          <cx:pt idx="163">-0.0062206619293559799</cx:pt>
          <cx:pt idx="164">-0.0040008852142372504</cx:pt>
          <cx:pt idx="165">0.00328910475492615</cx:pt>
          <cx:pt idx="166">0.0031340506759427399</cx:pt>
          <cx:pt idx="167">9.1621540389307093e-06</cx:pt>
          <cx:pt idx="168">-9.3485794203862699e-05</cx:pt>
          <cx:pt idx="169">-0.00025400927972877099</cx:pt>
          <cx:pt idx="170">0.00373313005844964</cx:pt>
          <cx:pt idx="171">0.023222614223679602</cx:pt>
          <cx:pt idx="172">0.051157239075626797</cx:pt>
          <cx:pt idx="173">0.0537708950267793</cx:pt>
          <cx:pt idx="174">0.096278835199056695</cx:pt>
          <cx:pt idx="175">0.062211158768526099</cx:pt>
          <cx:pt idx="176">0.035472280991312097</cx:pt>
          <cx:pt idx="177">0.070831187955084501</cx:pt>
          <cx:pt idx="178">0.043639471510941198</cx:pt>
          <cx:pt idx="179">0.0084095470440007803</cx:pt>
          <cx:pt idx="180">-0.077884464504158493</cx:pt>
          <cx:pt idx="181">-0.088115692272432003</cx:pt>
          <cx:pt idx="182">-0.067743341571175703</cx:pt>
          <cx:pt idx="183">0.0050150918101032</cx:pt>
          <cx:pt idx="184">-0.0346694865989133</cx:pt>
          <cx:pt idx="185">-0.034824829351318601</cx:pt>
          <cx:pt idx="186">-0.010489854066865201</cx:pt>
          <cx:pt idx="187">-0.00266737072750514</cx:pt>
          <cx:pt idx="188">-0.0285684113990698</cx:pt>
          <cx:pt idx="189">0.0039873992944284998</cx:pt>
          <cx:pt idx="190">0.0016826854149967301</cx:pt>
          <cx:pt idx="191">0.00373256352988706</cx:pt>
          <cx:pt idx="192">-0.0062396841676766604</cx:pt>
          <cx:pt idx="193">0.0021415635018140599</cx:pt>
          <cx:pt idx="194">0.00167694283448708</cx:pt>
          <cx:pt idx="195">0.000201795447261302</cx:pt>
          <cx:pt idx="196">0.00058511397231854096</cx:pt>
          <cx:pt idx="197">0.0022929460357269901</cx:pt>
          <cx:pt idx="198">0.0060178521879953499</cx:pt>
          <cx:pt idx="199">0.010751103120613574</cx:pt>
          <cx:pt idx="200">0.020187113367410026</cx:pt>
          <cx:pt idx="201">0.02191937622064135</cx:pt>
          <cx:pt idx="202">0.023971131119005926</cx:pt>
          <cx:pt idx="203">0.0083279089412148996</cx:pt>
          <cx:pt idx="204">0.015387134980448575</cx:pt>
          <cx:pt idx="205">0.014151591846575325</cx:pt>
          <cx:pt idx="206">0.016710315514832749</cx:pt>
          <cx:pt idx="207">0.022656677865923076</cx:pt>
          <cx:pt idx="208">0.035135658280766001</cx:pt>
          <cx:pt idx="209">0.036122973498522247</cx:pt>
          <cx:pt idx="210">0.028838989497371501</cx:pt>
          <cx:pt idx="211">-0.0055803959364507747</cx:pt>
          <cx:pt idx="212">-0.010203029031131424</cx:pt>
          <cx:pt idx="213">-0.0074436480136963251</cx:pt>
          <cx:pt idx="214">-0.01507205112413075</cx:pt>
          <cx:pt idx="215">-0.013695353848175674</cx:pt>
          <cx:pt idx="216">0.0024265052033149376</cx:pt>
          <cx:pt idx="217">-0.0072399470002609996</cx:pt>
          <cx:pt idx="218">-0.001980107276948675</cx:pt>
          <cx:pt idx="219">-0.0065243025405580246</cx:pt>
          <cx:pt idx="220">-0.0042594522790454</cx:pt>
          <cx:pt idx="221">-0.0015535204628685799</cx:pt>
          <cx:pt idx="222">0.00091823649800752498</cx:pt>
          <cx:pt idx="223">0.00037042634653382749</cx:pt>
          <cx:pt idx="224">6.434646529414975e-05</cx:pt>
          <cx:pt idx="225">-2.2310208366923674e-06</cx:pt>
          <cx:pt idx="226">0.0012596105392776299</cx:pt>
          <cx:pt idx="227">0.006321413652775075</cx:pt>
          <cx:pt idx="228">0.017749355589092276</cx:pt>
          <cx:pt idx="229">0.010574476095681925</cx:pt>
          <cx:pt idx="230">-0.0055875598988083504</cx:pt>
          <cx:pt idx="231">-0.0096261519918771753</cx:pt>
          <cx:pt idx="232">0.003559139090326075</cx:pt>
          <cx:pt idx="233">0.016654578218569801</cx:pt>
          <cx:pt idx="234">0.046405132316847751</cx:pt>
          <cx:pt idx="235">0.0364618558134105</cx:pt>
          <cx:pt idx="236">0.021735366992888399</cx:pt>
          <cx:pt idx="237">0.038748054516175003</cx:pt>
          <cx:pt idx="238">0.037782411798425251</cx:pt>
          <cx:pt idx="239">0.010555998743962826</cx:pt>
          <cx:pt idx="240">0.0039752049685261252</cx:pt>
          <cx:pt idx="241">-0.0021361558382964776</cx:pt>
          <cx:pt idx="242">-0.02141482177398615</cx:pt>
          <cx:pt idx="243">-0.010810828747483126</cx:pt>
          <cx:pt idx="244">-0.00320768777043875</cx:pt>
          <cx:pt idx="245">-0.0070280240914190996</cx:pt>
          <cx:pt idx="246">0.0034509495045347751</cx:pt>
          <cx:pt idx="247">-0.006140571982270175</cx:pt>
          <cx:pt idx="248">-0.0056915459678214247</cx:pt>
          <cx:pt idx="249">-0.0011690765364651076</cx:pt>
          <cx:pt idx="250">0.00018253172985716124</cx:pt>
          <cx:pt idx="251">5.8624793051778747e-05</cx:pt>
          <cx:pt idx="252">-0.00010364278587535274</cx:pt>
          <cx:pt idx="253">1.8524813808190874e-05</cx:pt>
          <cx:pt idx="254">0.00207491325064305</cx:pt>
          <cx:pt idx="255">0.0020485401137731877</cx:pt>
          <cx:pt idx="256">0.013935371826890849</cx:pt>
          <cx:pt idx="257">0.0058753448392406</cx:pt>
          <cx:pt idx="258">0.0067814209694641997</cx:pt>
          <cx:pt idx="259">0.0080415634416108744</cx:pt>
          <cx:pt idx="260">0.010249569947632599</cx:pt>
          <cx:pt idx="261">0.022947526484960876</cx:pt>
          <cx:pt idx="262">0.029222981483900751</cx:pt>
          <cx:pt idx="263">0.022627835605245748</cx:pt>
          <cx:pt idx="264">0.016354453813645423</cx:pt>
          <cx:pt idx="265">0.007278886478526125</cx:pt>
          <cx:pt idx="266">0.015138807850990475</cx:pt>
          <cx:pt idx="267">0.0068258558091904746</cx:pt>
          <cx:pt idx="268">-0.00047916273318631748</cx:pt>
          <cx:pt idx="269">-0.0036512904938323749</cx:pt>
          <cx:pt idx="270">-0.024262911571415826</cx:pt>
          <cx:pt idx="271">-0.0021076740927525573</cx:pt>
          <cx:pt idx="272">-0.0021346196586658926</cx:pt>
          <cx:pt idx="273">-0.0057982114396143</cx:pt>
          <cx:pt idx="274">-0.0019515851438724374</cx:pt>
          <cx:pt idx="275">0.0021590573607406498</cx:pt>
          <cx:pt idx="276">-0.0053950675915996997</cx:pt>
          <cx:pt idx="277">-0.00061252778504041502</cx:pt>
          <cx:pt idx="278">0.0013072635166776201</cx:pt>
          <cx:pt idx="279">0.0050932874904627747</cx:pt>
          <cx:pt idx="280">0.00011290396657444499</cx:pt>
          <cx:pt idx="281">4.7785432793673747e-05</cx:pt>
          <cx:pt idx="282">0.00038875058094924752</cx:pt>
          <cx:pt idx="283">0.0063302801980643997</cx:pt>
          <cx:pt idx="284">0.0057297048528285998</cx:pt>
          <cx:pt idx="285">0.0043107620513488003</cx:pt>
          <cx:pt idx="286">0.0041932709828614752</cx:pt>
          <cx:pt idx="287">-0.0087336852373893492</cx:pt>
          <cx:pt idx="288">-0.0034321076523441</cx:pt>
          <cx:pt idx="289">-0.0021345921733445976</cx:pt>
          <cx:pt idx="290">-0.0096413103365524996</cx:pt>
          <cx:pt idx="291">-0.0066630894522406248</cx:pt>
          <cx:pt idx="292">-0.041771677066598498</cx:pt>
          <cx:pt idx="293">-0.036498598929659752</cx:pt>
          <cx:pt idx="294">-0.02939508107131775</cx:pt>
          <cx:pt idx="295">-0.021039820871138475</cx:pt>
          <cx:pt idx="296">0.00043252951807489501</cx:pt>
          <cx:pt idx="297">0.0095608524390807248</cx:pt>
          <cx:pt idx="298">-0.0024778057881393676</cx:pt>
          <cx:pt idx="299">-0.0018049516472683201</cx:pt>
          <cx:pt idx="300">0.0069818883556464397</cx:pt>
          <cx:pt idx="301">-0.042078371768407702</cx:pt>
          <cx:pt idx="302">-0.015763930518814001</cx:pt>
          <cx:pt idx="303">-0.00061328990047780196</cx:pt>
          <cx:pt idx="304">0.0089534691209259294</cx:pt>
          <cx:pt idx="305">0.019020161886117298</cx:pt>
          <cx:pt idx="306">0.012309551957915501</cx:pt>
          <cx:pt idx="307">0.0051887618444647603</cx:pt>
          <cx:pt idx="308">-0.00044239983280296001</cx:pt>
          <cx:pt idx="309">-0.00045353394188577299</cx:pt>
          <cx:pt idx="310">-0.0072371601441420796</cx:pt>
          <cx:pt idx="311">0.0207479982096637</cx:pt>
          <cx:pt idx="312">-0.0024792653880393299</cx:pt>
          <cx:pt idx="313">-0.027134340512544</cx:pt>
          <cx:pt idx="314">-0.036957262446267701</cx:pt>
          <cx:pt idx="315">-0.112100426821177</cx:pt>
          <cx:pt idx="316">-0.153287536073936</cx:pt>
          <cx:pt idx="317">-0.098719360926712796</cx:pt>
          <cx:pt idx="318">-0.14690056272902099</cx:pt>
          <cx:pt idx="319">-0.065051737570486295</cx:pt>
          <cx:pt idx="320">-0.11964946845860699</cx:pt>
          <cx:pt idx="321">-0.100524862688824</cx:pt>
          <cx:pt idx="322">-0.085146701438916506</cx:pt>
          <cx:pt idx="323">-0.036678989771873297</cx:pt>
          <cx:pt idx="324">0.025333183247649899</cx:pt>
          <cx:pt idx="325">0.031987176594853797</cx:pt>
          <cx:pt idx="326">-0.077255956654975894</cx:pt>
          <cx:pt idx="327">-0.0592972708438722</cx:pt>
          <cx:pt idx="328">-0.044693800891612297</cx:pt>
          <cx:pt idx="329">-0.085845110832824006</cx:pt>
          <cx:pt idx="330">-0.031071351457625102</cx:pt>
          <cx:pt idx="331">-0.0146976484739831</cx:pt>
          <cx:pt idx="332">-0.018022679153547601</cx:pt>
          <cx:pt idx="333">0.0035872096284020002</cx:pt>
          <cx:pt idx="334">0.0020751977310580101</cx:pt>
          <cx:pt idx="335">-4.8213329050020102e-05</cx:pt>
          <cx:pt idx="336">-0.00050485351609102602</cx:pt>
          <cx:pt idx="337">-0.00039178044046309503</cx:pt>
          <cx:pt idx="338">-0.0073053460967020898</cx:pt>
          <cx:pt idx="339">-0.0084894214640515008</cx:pt>
          <cx:pt idx="340">-0.027961923871862499</cx:pt>
          <cx:pt idx="341">-0.076832621799867204</cx:pt>
          <cx:pt idx="342">-0.11057671902112701</cx:pt>
          <cx:pt idx="343">-0.18345024258116399</cx:pt>
          <cx:pt idx="344">-0.19024343084220399</cx:pt>
          <cx:pt idx="345">-0.118306220148925</cx:pt>
          <cx:pt idx="346">-0.051961206175448603</cx:pt>
          <cx:pt idx="347">5.5968035044233598e-05</cx:pt>
          <cx:pt idx="348">-0.029635128483066799</cx:pt>
          <cx:pt idx="349">0.0102899951830683</cx:pt>
          <cx:pt idx="350">0.13270151563247101</cx:pt>
          <cx:pt idx="351">0.109384104622357</cx:pt>
          <cx:pt idx="352">0.057961328827056798</cx:pt>
          <cx:pt idx="353">0.0244704027823801</cx:pt>
          <cx:pt idx="354">-0.044529101858565401</cx:pt>
          <cx:pt idx="355">-0.057770086408572799</cx:pt>
          <cx:pt idx="356">-0.073783786617900901</cx:pt>
          <cx:pt idx="357">-0.078783546103359803</cx:pt>
          <cx:pt idx="358">-0.022767332371108801</cx:pt>
          <cx:pt idx="359">-0.0237675908350473</cx:pt>
          <cx:pt idx="360">-0.043691308919343697</cx:pt>
          <cx:pt idx="361">-0.0068751084576589598</cx:pt>
          <cx:pt idx="362">0.0018316714650605901</cx:pt>
          <cx:pt idx="363">0.0014654320809903601</cx:pt>
          <cx:pt idx="364">0.000636935421597845</cx:pt>
          <cx:pt idx="365">-0.00143733304248369</cx:pt>
          <cx:pt idx="366">-0.0015479967655821899</cx:pt>
          <cx:pt idx="367">-0.015803578909448199</cx:pt>
          <cx:pt idx="368">-0.057162236141462597</cx:pt>
          <cx:pt idx="369">-0.116403974737673</cx:pt>
          <cx:pt idx="370">-0.13521156702303699</cx:pt>
          <cx:pt idx="371">-0.16993609612243801</cx:pt>
          <cx:pt idx="372">-0.082237419023644398</cx:pt>
          <cx:pt idx="373">-0.042280452858851902</cx:pt>
          <cx:pt idx="374">0.035556209780367699</cx:pt>
          <cx:pt idx="375">0.067770790584764304</cx:pt>
          <cx:pt idx="376">0.073378115175288305</cx:pt>
          <cx:pt idx="377">0.056619201733292497</cx:pt>
          <cx:pt idx="378">0.107995823405274</cx:pt>
          <cx:pt idx="379">-0.0101955647808531</cx:pt>
          <cx:pt idx="380">0.067606961793453796</cx:pt>
          <cx:pt idx="381">0.063307348872500793</cx:pt>
          <cx:pt idx="382">-0.029046017519673201</cx:pt>
          <cx:pt idx="383">-0.053551846661694803</cx:pt>
          <cx:pt idx="384">-0.074621784697238902</cx:pt>
          <cx:pt idx="385">-0.044333758187304798</cx:pt>
          <cx:pt idx="386">-0.031988435284111799</cx:pt>
          <cx:pt idx="387">-0.0091177472526092797</cx:pt>
          <cx:pt idx="388">-0.0068491732356314302</cx:pt>
          <cx:pt idx="389">-0.0091464478522679908</cx:pt>
          <cx:pt idx="390">0.00095515069973782399</cx:pt>
          <cx:pt idx="391">0.00017436770144959701</cx:pt>
          <cx:pt idx="392">0.00032114234593777399</cx:pt>
          <cx:pt idx="393">-0.000331210528702578</cx:pt>
          <cx:pt idx="394">-0.0015136958713825</cx:pt>
          <cx:pt idx="395">-0.010144473531376199</cx:pt>
          <cx:pt idx="396">-0.042893300583225102</cx:pt>
          <cx:pt idx="397">-0.10322280455590201</cx:pt>
          <cx:pt idx="398">-0.108635147671354</cx:pt>
          <cx:pt idx="399">-0.082145335916661899</cx:pt>
          <cx:pt idx="400">0.00591959165419325</cx:pt>
          <cx:pt idx="401">0.068837983674526995</cx:pt>
          <cx:pt idx="402">0.064132316161873398</cx:pt>
          <cx:pt idx="403">0.096932654294387799</cx:pt>
          <cx:pt idx="404">0.13784406162461699</cx:pt>
          <cx:pt idx="405">0.080550676922635997</cx:pt>
          <cx:pt idx="406">-0.0056620140975154297</cx:pt>
          <cx:pt idx="407">-0.00324672790935098</cx:pt>
          <cx:pt idx="408">-0.0147785847297594</cx:pt>
          <cx:pt idx="409">0.0167287872788307</cx:pt>
          <cx:pt idx="410">-0.035601805151846397</cx:pt>
          <cx:pt idx="411">-0.0088517095377046006</cx:pt>
          <cx:pt idx="412">-0.016135554636602</cx:pt>
          <cx:pt idx="413">0.023285601199327599</cx:pt>
          <cx:pt idx="414">0.0225605949813001</cx:pt>
          <cx:pt idx="415">0.040794480645748601</cx:pt>
          <cx:pt idx="416">0.028964186162636199</cx:pt>
          <cx:pt idx="417">-0.0010882516206779701</cx:pt>
          <cx:pt idx="418">0.0037033365309701301</cx:pt>
          <cx:pt idx="419">-0.00013373411641378301</cx:pt>
          <cx:pt idx="420">0.000403023930472149</cx:pt>
          <cx:pt idx="421">0.00050503081305869801</cx:pt>
          <cx:pt idx="422">-0.00070627852496929901</cx:pt>
          <cx:pt idx="423">-0.00419513823410822</cx:pt>
          <cx:pt idx="424">-0.017000132152117799</cx:pt>
          <cx:pt idx="425">-0.044618928156168101</cx:pt>
          <cx:pt idx="426">-0.063294417798256897</cx:pt>
          <cx:pt idx="427">-0.043425211880522702</cx:pt>
          <cx:pt idx="428">0.0139538939153781</cx:pt>
          <cx:pt idx="429">0.042246335026482</cx:pt>
          <cx:pt idx="430">0.081612054298827993</cx:pt>
          <cx:pt idx="431">0.076097865505383694</cx:pt>
          <cx:pt idx="432">0.15385556113910101</cx:pt>
          <cx:pt idx="433">0.048907770025710402</cx:pt>
          <cx:pt idx="434">-0.017892713722711499</cx:pt>
          <cx:pt idx="435">0.0210257841600422</cx:pt>
          <cx:pt idx="436">-0.044899641289068197</cx:pt>
          <cx:pt idx="437">-0.0193050036841972</cx:pt>
          <cx:pt idx="438">0.0123199904752514</cx:pt>
          <cx:pt idx="439">0.032230005445803997</cx:pt>
          <cx:pt idx="440">0.026178352223659</cx:pt>
          <cx:pt idx="441">0.062123884705582701</cx:pt>
          <cx:pt idx="442">0.070383276603647099</cx:pt>
          <cx:pt idx="443">0.0676510049613189</cx:pt>
          <cx:pt idx="444">0.038288821067933201</cx:pt>
          <cx:pt idx="445">0.0075787810885104097</cx:pt>
          <cx:pt idx="446">0.00166309046847303</cx:pt>
          <cx:pt idx="447">0.00116227448106463</cx:pt>
          <cx:pt idx="448">0.000501532581124712</cx:pt>
          <cx:pt idx="449">0.00041095886992645098</cx:pt>
          <cx:pt idx="450">0.0023222334255336</cx:pt>
          <cx:pt idx="451">0.00364899832818982</cx:pt>
          <cx:pt idx="452">-0.00099712411892022594</cx:pt>
          <cx:pt idx="453">-0.023395409083191199</cx:pt>
          <cx:pt idx="454">-0.046305679964978502</cx:pt>
          <cx:pt idx="455">-0.048161126730648103</cx:pt>
          <cx:pt idx="456">0.00274130950347443</cx:pt>
          <cx:pt idx="457">0.0614507729179323</cx:pt>
          <cx:pt idx="458">0.042818183289578003</cx:pt>
          <cx:pt idx="459">-0.013760032276318401</cx:pt>
          <cx:pt idx="460">0.027348441823071199</cx:pt>
          <cx:pt idx="461">-0.00356199166288532</cx:pt>
          <cx:pt idx="462">-0.044238077443318702</cx:pt>
          <cx:pt idx="463">-0.035999668185927702</cx:pt>
          <cx:pt idx="464">-0.057322861172646698</cx:pt>
          <cx:pt idx="465">-0.038095926067181998</cx:pt>
          <cx:pt idx="466">0.034275059859077903</cx:pt>
          <cx:pt idx="467">0.086441149593536701</cx:pt>
          <cx:pt idx="468">0.027275691661151801</cx:pt>
          <cx:pt idx="469">0.075615084644503394</cx:pt>
          <cx:pt idx="470">0.071477061882334103</cx:pt>
          <cx:pt idx="471">0.070089302488284599</cx:pt>
          <cx:pt idx="472">0.055243827454854101</cx:pt>
          <cx:pt idx="473">0.014739143063870801</cx:pt>
          <cx:pt idx="474">0.0131046089848107</cx:pt>
          <cx:pt idx="475">0.0038964954981878298</cx:pt>
          <cx:pt idx="476">0.00017563223850472801</cx:pt>
          <cx:pt idx="477">-0.00110423895286311</cx:pt>
          <cx:pt idx="478">0.0021039445356618898</cx:pt>
          <cx:pt idx="479">0.0046048709642075103</cx:pt>
          <cx:pt idx="480">-0.012107074456813</cx:pt>
          <cx:pt idx="481">-0.031852874100676998</cx:pt>
          <cx:pt idx="482">-0.078386884038294996</cx:pt>
          <cx:pt idx="483">-0.063451043683843897</cx:pt>
          <cx:pt idx="484">-0.0653571384751645</cx:pt>
          <cx:pt idx="485">-0.099663681720986705</cx:pt>
          <cx:pt idx="486">-0.133870365343884</cx:pt>
          <cx:pt idx="487">-0.116311708114942</cx:pt>
          <cx:pt idx="488">-0.064321755932604197</cx:pt>
          <cx:pt idx="489">-0.070306901651560602</cx:pt>
          <cx:pt idx="490">-0.089533416038076005</cx:pt>
          <cx:pt idx="491">-0.065322268660770302</cx:pt>
          <cx:pt idx="492">-0.093127060040009799</cx:pt>
          <cx:pt idx="493">-0.016760429894145699</cx:pt>
          <cx:pt idx="494">0.0175313953536015</cx:pt>
          <cx:pt idx="495">0.044630971996630298</cx:pt>
          <cx:pt idx="496">0.0168117957674884</cx:pt>
          <cx:pt idx="497">0.038891439943161403</cx:pt>
          <cx:pt idx="498">0.057580508821545397</cx:pt>
          <cx:pt idx="499">0.040286063936635801</cx:pt>
          <cx:pt idx="500">-0.0209391718437912</cx:pt>
          <cx:pt idx="501">0.00032179250662739601</cx:pt>
          <cx:pt idx="502">0.0039972339196100897</cx:pt>
          <cx:pt idx="503">0.00033339135701340202</cx:pt>
          <cx:pt idx="504">-0.00022718001578170499</cx:pt>
          <cx:pt idx="505">-0.000157758981805398</cx:pt>
          <cx:pt idx="506">0.0041409831225817902</cx:pt>
          <cx:pt idx="507">0.0116293349338615</cx:pt>
          <cx:pt idx="508">-0.0080620677551547001</cx:pt>
          <cx:pt idx="509">-0.0403496719087987</cx:pt>
          <cx:pt idx="510">-0.091419264730137395</cx:pt>
          <cx:pt idx="511">-0.11229618970230799</cx:pt>
          <cx:pt idx="512">-0.15047355989590899</cx:pt>
          <cx:pt idx="513">-0.15090112973198599</cx:pt>
          <cx:pt idx="514">-0.18444942704942</cx:pt>
          <cx:pt idx="515">-0.184036801472029</cx:pt>
          <cx:pt idx="516">-0.16945576159138701</cx:pt>
          <cx:pt idx="517">-0.134839507048789</cx:pt>
          <cx:pt idx="518">-0.16883807929594299</cx:pt>
          <cx:pt idx="519">-0.108237934175499</cx:pt>
          <cx:pt idx="520">-0.0111663524818105</cx:pt>
          <cx:pt idx="521">0.062232937093612502</cx:pt>
          <cx:pt idx="522">0.042294449066949402</cx:pt>
          <cx:pt idx="523">0.033545789971243398</cx:pt>
          <cx:pt idx="524">0.024957232040167799</cx:pt>
          <cx:pt idx="525">0.080510282453801596</cx:pt>
          <cx:pt idx="526">0.044653582093381099</cx:pt>
          <cx:pt idx="527">0.030999034584813099</cx:pt>
          <cx:pt idx="528">-0.013866524833456399</cx:pt>
          <cx:pt idx="529">0.0049395250795974</cx:pt>
          <cx:pt idx="530">0.0022151912435938001</cx:pt>
          <cx:pt idx="531">0.00055635081541749204</cx:pt>
          <cx:pt idx="532">0.000301701532180498</cx:pt>
          <cx:pt idx="533">0.0011333282611481</cx:pt>
          <cx:pt idx="534">0.00539807657928608</cx:pt>
          <cx:pt idx="535">0.015764375225026401</cx:pt>
          <cx:pt idx="536">0.0021671605826193499</cx:pt>
          <cx:pt idx="537">-0.025954726441575801</cx:pt>
          <cx:pt idx="538">-0.051770834048908199</cx:pt>
          <cx:pt idx="539">-0.074596774000297295</cx:pt>
          <cx:pt idx="540">-0.117746902410263</cx:pt>
          <cx:pt idx="541">-0.064510190421600694</cx:pt>
          <cx:pt idx="542">-0.095579031765666803</cx:pt>
          <cx:pt idx="543">-0.046070304886472901</cx:pt>
          <cx:pt idx="544">-0.066263956280192798</cx:pt>
          <cx:pt idx="545">0.018308956057145501</cx:pt>
          <cx:pt idx="546">-0.00786143116380544</cx:pt>
          <cx:pt idx="547">0.015999284834602501</cx:pt>
          <cx:pt idx="548">0.038683561060058699</cx:pt>
          <cx:pt idx="549">0.00371636869698069</cx:pt>
          <cx:pt idx="550">0.040053546284826602</cx:pt>
          <cx:pt idx="551">0.0087313129341031401</cx:pt>
          <cx:pt idx="552">0.042641400591199599</cx:pt>
          <cx:pt idx="553">0.097867093398039506</cx:pt>
          <cx:pt idx="554">0.027712876761504801</cx:pt>
          <cx:pt idx="555">-0.018222728826508799</cx:pt>
          <cx:pt idx="556">-0.018832930152273299</cx:pt>
          <cx:pt idx="557">0.0178574126694598</cx:pt>
          <cx:pt idx="558">0.0021071299890922002</cx:pt>
          <cx:pt idx="559">-0.00040310353885341201</cx:pt>
          <cx:pt idx="560">-0.00065418616513320601</cx:pt>
          <cx:pt idx="561">9.5992737210259403e-05</cx:pt>
          <cx:pt idx="562">0.0044210310358662698</cx:pt>
          <cx:pt idx="563">0.034553891356047098</cx:pt>
          <cx:pt idx="564">0.0354933398371685</cx:pt>
          <cx:pt idx="565">-0.016726174464043699</cx:pt>
          <cx:pt idx="566">-0.033054992443839998</cx:pt>
          <cx:pt idx="567">-0.038579877032103201</cx:pt>
          <cx:pt idx="568">-0.048603714090919799</cx:pt>
          <cx:pt idx="569">0.0023514697686792402</cx:pt>
          <cx:pt idx="570">0.031315207482324602</cx:pt>
          <cx:pt idx="571">0.034792465227217399</cx:pt>
          <cx:pt idx="572">0.016006495216414</cx:pt>
          <cx:pt idx="573">0.016312818082762501</cx:pt>
          <cx:pt idx="574">0.00038436206513010602</cx:pt>
          <cx:pt idx="575">0.0284910768873789</cx:pt>
          <cx:pt idx="576">-0.0080145056419151598</cx:pt>
          <cx:pt idx="577">-0.012541276004009999</cx:pt>
          <cx:pt idx="578">0.0211846719735065</cx:pt>
          <cx:pt idx="579">-0.0092960432749938093</cx:pt>
          <cx:pt idx="580">0.037723821625183403</cx:pt>
          <cx:pt idx="581">0.013757229108629599</cx:pt>
          <cx:pt idx="582">-0.041839882027784499</cx:pt>
          <cx:pt idx="583">-0.016394018851231699</cx:pt>
          <cx:pt idx="584">-0.028015974125833801</cx:pt>
          <cx:pt idx="585">0.0160582050758163</cx:pt>
          <cx:pt idx="586">-0.00063872838414198404</cx:pt>
          <cx:pt idx="587">0.000124860558612321</cx:pt>
          <cx:pt idx="588">0.00012392734952387701</cx:pt>
          <cx:pt idx="589">0.00047373410399301202</cx:pt>
          <cx:pt idx="590">0.0045403127593005004</cx:pt>
          <cx:pt idx="591">0.0337451229842895</cx:pt>
          <cx:pt idx="592">0.036226474383794602</cx:pt>
          <cx:pt idx="593">-0.014158769545120201</cx:pt>
          <cx:pt idx="594">-0.0297412722287131</cx:pt>
          <cx:pt idx="595">0.014607163067671</cx:pt>
          <cx:pt idx="596">-0.028126115482051</cx:pt>
          <cx:pt idx="597">-0.038726718159551803</cx:pt>
          <cx:pt idx="598">0.057665084369730897</cx:pt>
          <cx:pt idx="599">0.095535687793057197</cx:pt>
          <cx:pt idx="600">0.104264583170031</cx:pt>
          <cx:pt idx="601">-0.00112335861194429</cx:pt>
          <cx:pt idx="602">-0.022006700991234199</cx:pt>
          <cx:pt idx="603">0.0039893240622147098</cx:pt>
          <cx:pt idx="604">-0.0024246541701427701</cx:pt>
          <cx:pt idx="605">-0.036128037247106198</cx:pt>
          <cx:pt idx="606">-0.014241976753271801</cx:pt>
          <cx:pt idx="607">-0.0259815726782738</cx:pt>
          <cx:pt idx="608">0.015108151297288701</cx:pt>
          <cx:pt idx="609">-0.016189131631421001</cx:pt>
          <cx:pt idx="610">-0.049345729245516799</cx:pt>
          <cx:pt idx="611">-0.013916279606233</cx:pt>
          <cx:pt idx="612">0.0050574081623763999</cx:pt>
          <cx:pt idx="613">0.015919946019303001</cx:pt>
          <cx:pt idx="614">-0.00093443272719752996</cx:pt>
          <cx:pt idx="615">-0.00023514143991572501</cx:pt>
          <cx:pt idx="616">-0.00054119969444760502</cx:pt>
          <cx:pt idx="617">-5.7652770379208501e-05</cx:pt>
          <cx:pt idx="618">0.0046987760009718302</cx:pt>
          <cx:pt idx="619">0.0172422217551177</cx:pt>
          <cx:pt idx="620">0.045885336409564097</cx:pt>
          <cx:pt idx="621">0.046614536645707902</cx:pt>
          <cx:pt idx="622">-0.00310349686760974</cx:pt>
          <cx:pt idx="623">0.033733492659933403</cx:pt>
          <cx:pt idx="624">-0.0109853091689926</cx:pt>
          <cx:pt idx="625">-0.070961405025766505</cx:pt>
          <cx:pt idx="626">-0.031338204277751497</cx:pt>
          <cx:pt idx="627">0.049763919339482099</cx:pt>
          <cx:pt idx="628">0.044837873977923798</cx:pt>
          <cx:pt idx="629">0.0129598944014024</cx:pt>
          <cx:pt idx="630">-0.043141124914164997</cx:pt>
          <cx:pt idx="631">-0.011174452469155599</cx:pt>
          <cx:pt idx="632">-0.032540608160026498</cx:pt>
          <cx:pt idx="633">-0.042402514800689899</cx:pt>
          <cx:pt idx="634">-0.0054016835988237597</cx:pt>
          <cx:pt idx="635">-0.00171139997078057</cx:pt>
          <cx:pt idx="636">-0.0021261050075508398</cx:pt>
          <cx:pt idx="637">-0.024993007952299501</cx:pt>
          <cx:pt idx="638">-0.0095719256008863808</cx:pt>
          <cx:pt idx="639">0.0120493866055458</cx:pt>
          <cx:pt idx="640">0.0071836346767805599</cx:pt>
          <cx:pt idx="641">0.010553006423365799</cx:pt>
          <cx:pt idx="642">-4.1740843775518101e-05</cx:pt>
          <cx:pt idx="643">-0.00025714467830819401</cx:pt>
          <cx:pt idx="644">0.00083986087010472503</cx:pt>
          <cx:pt idx="645">5.3366081884782297e-05</cx:pt>
          <cx:pt idx="646">0.0049804313088022802</cx:pt>
          <cx:pt idx="647">0.010980607073015999</cx:pt>
          <cx:pt idx="648">0.043725771597855602</cx:pt>
          <cx:pt idx="649">0.057789734875750599</cx:pt>
          <cx:pt idx="650">0.049932550338418098</cx:pt>
          <cx:pt idx="651">0.076333780432167098</cx:pt>
          <cx:pt idx="652">0.040570737527326699</cx:pt>
          <cx:pt idx="653">0.041763260110931802</cx:pt>
          <cx:pt idx="654">-0.0060556004633255398</cx:pt>
          <cx:pt idx="655">0.033676223495542799</cx:pt>
          <cx:pt idx="656">-0.024706896890308399</cx:pt>
          <cx:pt idx="657">0.038868273633607099</cx:pt>
          <cx:pt idx="658">0.0077376516468455796</cx:pt>
          <cx:pt idx="659">0.0310793395687524</cx:pt>
          <cx:pt idx="660">-0.044732822362198603</cx:pt>
          <cx:pt idx="661">-0.042867951979817603</cx:pt>
          <cx:pt idx="662">-0.054342233505703497</cx:pt>
          <cx:pt idx="663">-0.058206563024216701</cx:pt>
          <cx:pt idx="664">-0.0354788568572754</cx:pt>
          <cx:pt idx="665">-0.053218992926532503</cx:pt>
          <cx:pt idx="666">-0.043533091035040397</cx:pt>
          <cx:pt idx="667">-0.0023218271593522001</cx:pt>
          <cx:pt idx="668">0.0044229807127167597</cx:pt>
          <cx:pt idx="669">0.0042116691461470401</cx:pt>
          <cx:pt idx="670">0.0012711358620523399</cx:pt>
          <cx:pt idx="671">-0.00022444320877600601</cx:pt>
          <cx:pt idx="672">0.00025636448691887</cx:pt>
          <cx:pt idx="673">-0.00031552529670088802</cx:pt>
          <cx:pt idx="674">0.0020897233549077702</cx:pt>
          <cx:pt idx="675">0.0120922821086212</cx:pt>
          <cx:pt idx="676">0.036657879297518799</cx:pt>
          <cx:pt idx="677">0.039483195469136999</cx:pt>
          <cx:pt idx="678">0.071151521623144906</cx:pt>
          <cx:pt idx="679">0.077219231724768703</cx:pt>
          <cx:pt idx="680">0.066574686756211199</cx:pt>
          <cx:pt idx="681">0.098344404419984599</cx:pt>
          <cx:pt idx="682">0.084603488685877998</cx:pt>
          <cx:pt idx="683">0.050357064312549098</cx:pt>
          <cx:pt idx="684">-0.056566531269940802</cx:pt>
          <cx:pt idx="685">-0.020643875243027899</cx:pt>
          <cx:pt idx="686">0.016172621052438999</cx:pt>
          <cx:pt idx="687">-0.016223273450994301</cx:pt>
          <cx:pt idx="688">-0.080260055816083101</cx:pt>
          <cx:pt idx="689">0.023458702171525399</cx:pt>
          <cx:pt idx="690">-0.031044875577770002</cx:pt>
          <cx:pt idx="691">-0.0777480027552446</cx:pt>
          <cx:pt idx="692">-0.041015824363684797</cx:pt>
          <cx:pt idx="693">-0.018714389578101499</cx:pt>
          <cx:pt idx="694">-0.022396060006873698</cx:pt>
          <cx:pt idx="695">-0.0064015146264927401</cx:pt>
          <cx:pt idx="696">-0.0058331344909902504</cx:pt>
          <cx:pt idx="697">0.00137262880788727</cx:pt>
          <cx:pt idx="698">-9.4193551501127194e-05</cx:pt>
          <cx:pt idx="699">-0.00017947889271007601</cx:pt>
          <cx:pt idx="700">4.7291578917567496e-06</cx:pt>
          <cx:pt idx="701">0.00025139150165031602</cx:pt>
          <cx:pt idx="702">0.00041839948143577299</cx:pt>
          <cx:pt idx="703">0.00070669417807391597</cx:pt>
          <cx:pt idx="704">0.0116193797828792</cx:pt>
          <cx:pt idx="705">0.021251706518582499</cx:pt>
          <cx:pt idx="706">0.033016589726139703</cx:pt>
          <cx:pt idx="707">0.048094483854555399</cx:pt>
          <cx:pt idx="708">0.083837821001263496</cx:pt>
          <cx:pt idx="709">0.077479225443069996</cx:pt>
          <cx:pt idx="710">0.078523050472349198</cx:pt>
          <cx:pt idx="711">0.056271415471703598</cx:pt>
          <cx:pt idx="712">0.0229883409791562</cx:pt>
          <cx:pt idx="713">-0.0229072040018088</cx:pt>
          <cx:pt idx="714">-0.090926869550805894</cx:pt>
          <cx:pt idx="715">-0.014918375792551499</cx:pt>
          <cx:pt idx="716">0.023122586693780499</cx:pt>
          <cx:pt idx="717">-0.024065929132071302</cx:pt>
          <cx:pt idx="718">-0.0122002306555253</cx:pt>
          <cx:pt idx="719">0.0072397586301261203</cx:pt>
          <cx:pt idx="720">-0.011632165669539099</cx:pt>
          <cx:pt idx="721">-0.012673290259345601</cx:pt>
          <cx:pt idx="722">-0.0110414076837394</cx:pt>
          <cx:pt idx="723">-0.0042905698754717603</cx:pt>
          <cx:pt idx="724">-1.9114264806813e-05</cx:pt>
          <cx:pt idx="725">-0.00079278585174679295</cx:pt>
          <cx:pt idx="726">-3.6307713844724898e-05</cx:pt>
          <cx:pt idx="727">-0.00055194132240908903</cx:pt>
          <cx:pt idx="728">0.00060863927249468102</cx:pt>
          <cx:pt idx="729">-0.00047400441711997499</cx:pt>
          <cx:pt idx="730">0.00076252528643335198</cx:pt>
          <cx:pt idx="731">-0.00014883256928459199</cx:pt>
          <cx:pt idx="732">-0.00019649662162103299</cx:pt>
          <cx:pt idx="733">-0.0059000502399057398</cx:pt>
          <cx:pt idx="734">-0.0059971140418622997</cx:pt>
          <cx:pt idx="735">0.0013813017098784899</cx:pt>
          <cx:pt idx="736">0.0090745690516310304</cx:pt>
          <cx:pt idx="737">-0.0022179392199204498</cx:pt>
          <cx:pt idx="738">0.00034837482983684798</cx:pt>
          <cx:pt idx="739">0.0099200563893181697</cx:pt>
          <cx:pt idx="740">0.00059655389525160895</cx:pt>
          <cx:pt idx="741">0.0152661221103413</cx:pt>
          <cx:pt idx="742">0.0147402637766763</cx:pt>
          <cx:pt idx="743">0.015912821470834601</cx:pt>
          <cx:pt idx="744">-0.0018199636556345601</cx:pt>
          <cx:pt idx="745">-0.00528022914839939</cx:pt>
          <cx:pt idx="746">0.00041940190596161402</cx:pt>
          <cx:pt idx="747">0.0084284285243369401</cx:pt>
          <cx:pt idx="748">0.0045776235628835499</cx:pt>
          <cx:pt idx="749">0.00404128029155028</cx:pt>
          <cx:pt idx="750">0.0039614167267149301</cx:pt>
          <cx:pt idx="751">-0.00065444969942655604</cx:pt>
          <cx:pt idx="752">0.00029656889206273101</cx:pt>
          <cx:pt idx="753">-0.00049500415009537196</cx:pt>
          <cx:pt idx="754">-0.00057952307549824196</cx:pt>
          <cx:pt idx="755">0.000122609963110344</cx:pt>
          <cx:pt idx="756">-0.00077391398298713905</cx:pt>
          <cx:pt idx="757">0.00033740582797336097</cx:pt>
          <cx:pt idx="758">-0.00025233713160021401</cx:pt>
          <cx:pt idx="759">-0.00084331538577779596</cx:pt>
          <cx:pt idx="760">-4.6355352479658497e-05</cx:pt>
          <cx:pt idx="761">-0.00030991574654117102</cx:pt>
          <cx:pt idx="762">0.00080439741829468295</cx:pt>
          <cx:pt idx="763">0.00023404658529175399</cx:pt>
          <cx:pt idx="764">-9.3101841671090397e-05</cx:pt>
          <cx:pt idx="765">0.0011085609840629899</cx:pt>
          <cx:pt idx="766">0.0012898383817901099</cx:pt>
          <cx:pt idx="767">0.00021526926175677801</cx:pt>
          <cx:pt idx="768">-0.00031507635867910298</cx:pt>
          <cx:pt idx="769">-0.000838993541751921</cx:pt>
          <cx:pt idx="770">0.0014051041687227199</cx:pt>
          <cx:pt idx="771">-0.00063886634576153104</cx:pt>
          <cx:pt idx="772">0.00066114807222939398</cx:pt>
          <cx:pt idx="773">-0.00116283795896413</cx:pt>
          <cx:pt idx="774">-0.0047833520285710703</cx:pt>
          <cx:pt idx="775">-0.0041767900095160699</cx:pt>
          <cx:pt idx="776">-0.00037836687098559603</cx:pt>
          <cx:pt idx="777">0.000257995372987509</cx:pt>
          <cx:pt idx="778">0.000570319818577476</cx:pt>
          <cx:pt idx="779">-0.00023389064202178</cx:pt>
          <cx:pt idx="780">0.000260473996135128</cx:pt>
          <cx:pt idx="781">0.00033019738070253499</cx:pt>
          <cx:pt idx="782">-0.00093026185406168405</cx:pt>
          <cx:pt idx="783">0.00054584225592928302</cx:pt>
          <cx:pt idx="784">0.010751103120613574</cx:pt>
          <cx:pt idx="785">0.020187113367410026</cx:pt>
          <cx:pt idx="786">0.02191937622064135</cx:pt>
          <cx:pt idx="787">0.023971131119005926</cx:pt>
          <cx:pt idx="788">0.0083279089412148996</cx:pt>
          <cx:pt idx="789">0.015387134980448575</cx:pt>
          <cx:pt idx="790">0.014151591846575325</cx:pt>
          <cx:pt idx="791">0.016710315514832749</cx:pt>
          <cx:pt idx="792">0.022656677865923076</cx:pt>
          <cx:pt idx="793">0.035135658280766001</cx:pt>
          <cx:pt idx="794">0.036122973498522247</cx:pt>
          <cx:pt idx="795">0.028838989497371501</cx:pt>
          <cx:pt idx="796">-0.0055803959364507747</cx:pt>
          <cx:pt idx="797">-0.010203029031131424</cx:pt>
          <cx:pt idx="798">-0.0074436480136963251</cx:pt>
          <cx:pt idx="799">-0.01507205112413075</cx:pt>
          <cx:pt idx="800">-0.013695353848175674</cx:pt>
          <cx:pt idx="801">0.0024265052033149376</cx:pt>
          <cx:pt idx="802">-0.0072399470002609996</cx:pt>
          <cx:pt idx="803">-0.001980107276948675</cx:pt>
          <cx:pt idx="804">-0.0065243025405580246</cx:pt>
          <cx:pt idx="805">-0.0042594522790454</cx:pt>
          <cx:pt idx="806">-0.0015535204628685799</cx:pt>
          <cx:pt idx="807">0.00091823649800752498</cx:pt>
          <cx:pt idx="808">0.00037042634653382749</cx:pt>
          <cx:pt idx="809">6.434646529414975e-05</cx:pt>
          <cx:pt idx="810">-2.2310208366923674e-06</cx:pt>
          <cx:pt idx="811">0.0012596105392776299</cx:pt>
          <cx:pt idx="812">0.006321413652775075</cx:pt>
          <cx:pt idx="813">0.017749355589092276</cx:pt>
          <cx:pt idx="814">0.010574476095681925</cx:pt>
          <cx:pt idx="815">-0.0055875598988083504</cx:pt>
          <cx:pt idx="816">-0.0096261519918771753</cx:pt>
          <cx:pt idx="817">0.003559139090326075</cx:pt>
          <cx:pt idx="818">0.016654578218569801</cx:pt>
          <cx:pt idx="819">0.046405132316847751</cx:pt>
          <cx:pt idx="820">0.0364618558134105</cx:pt>
          <cx:pt idx="821">0.021735366992888399</cx:pt>
          <cx:pt idx="822">0.038748054516175003</cx:pt>
          <cx:pt idx="823">0.037782411798425251</cx:pt>
          <cx:pt idx="824">0.010555998743962826</cx:pt>
          <cx:pt idx="825">0.0039752049685261252</cx:pt>
          <cx:pt idx="826">-0.0021361558382964776</cx:pt>
          <cx:pt idx="827">-0.02141482177398615</cx:pt>
          <cx:pt idx="828">-0.010810828747483126</cx:pt>
          <cx:pt idx="829">-0.00320768777043875</cx:pt>
          <cx:pt idx="830">-0.0070280240914190996</cx:pt>
          <cx:pt idx="831">0.0034509495045347751</cx:pt>
          <cx:pt idx="832">-0.006140571982270175</cx:pt>
          <cx:pt idx="833">-0.0056915459678214247</cx:pt>
          <cx:pt idx="834">-0.0011690765364651076</cx:pt>
          <cx:pt idx="835">0.00018253172985716124</cx:pt>
          <cx:pt idx="836">5.8624793051778747e-05</cx:pt>
          <cx:pt idx="837">-0.00010364278587535274</cx:pt>
          <cx:pt idx="838">1.8524813808190874e-05</cx:pt>
          <cx:pt idx="839">0.00207491325064305</cx:pt>
          <cx:pt idx="840">0.0020485401137731877</cx:pt>
          <cx:pt idx="841">0.013935371826890849</cx:pt>
          <cx:pt idx="842">0.0058753448392406</cx:pt>
          <cx:pt idx="843">0.0067814209694641997</cx:pt>
          <cx:pt idx="844">0.0080415634416108744</cx:pt>
          <cx:pt idx="845">0.010249569947632599</cx:pt>
          <cx:pt idx="846">0.022947526484960876</cx:pt>
          <cx:pt idx="847">0.029222981483900751</cx:pt>
          <cx:pt idx="848">0.022627835605245748</cx:pt>
          <cx:pt idx="849">0.016354453813645423</cx:pt>
          <cx:pt idx="850">0.007278886478526125</cx:pt>
          <cx:pt idx="851">0.015138807850990475</cx:pt>
          <cx:pt idx="852">0.0068258558091904746</cx:pt>
          <cx:pt idx="853">-0.00047916273318631748</cx:pt>
          <cx:pt idx="854">-0.0036512904938323749</cx:pt>
          <cx:pt idx="855">-0.024262911571415826</cx:pt>
          <cx:pt idx="856">-0.0021076740927525573</cx:pt>
          <cx:pt idx="857">-0.0021346196586658926</cx:pt>
          <cx:pt idx="858">-0.0057982114396143</cx:pt>
          <cx:pt idx="859">-0.0019515851438724374</cx:pt>
          <cx:pt idx="860">0.0021590573607406498</cx:pt>
          <cx:pt idx="861">-0.0053950675915996997</cx:pt>
          <cx:pt idx="862">-0.00061252778504041502</cx:pt>
          <cx:pt idx="863">0.0013072635166776201</cx:pt>
          <cx:pt idx="864">0.0050932874904627747</cx:pt>
          <cx:pt idx="865">0.00011290396657444499</cx:pt>
          <cx:pt idx="866">4.7785432793673747e-05</cx:pt>
          <cx:pt idx="867">0.00038875058094924752</cx:pt>
          <cx:pt idx="868">0.0063302801980643997</cx:pt>
          <cx:pt idx="869">0.0057297048528285998</cx:pt>
          <cx:pt idx="870">0.0043107620513488003</cx:pt>
          <cx:pt idx="871">0.0041932709828614752</cx:pt>
          <cx:pt idx="872">-0.0087336852373893492</cx:pt>
          <cx:pt idx="873">-0.0034321076523441</cx:pt>
          <cx:pt idx="874">-0.0021345921733445976</cx:pt>
          <cx:pt idx="875">-0.0096413103365524996</cx:pt>
          <cx:pt idx="876">-0.0066630894522406248</cx:pt>
          <cx:pt idx="877">-0.041771677066598498</cx:pt>
          <cx:pt idx="878">-0.036498598929659752</cx:pt>
          <cx:pt idx="879">-0.02939508107131775</cx:pt>
          <cx:pt idx="880">-0.021039820871138475</cx:pt>
          <cx:pt idx="881">0.00043252951807489501</cx:pt>
          <cx:pt idx="882">0.0095608524390807248</cx:pt>
          <cx:pt idx="883">-0.0024778057881393676</cx:pt>
          <cx:pt idx="884">0.010751103120613574</cx:pt>
          <cx:pt idx="885">0.020187113367410026</cx:pt>
          <cx:pt idx="886">0.02191937622064135</cx:pt>
          <cx:pt idx="887">0.023971131119005926</cx:pt>
          <cx:pt idx="888">0.0083279089412148996</cx:pt>
          <cx:pt idx="889">0.015387134980448575</cx:pt>
          <cx:pt idx="890">0.014151591846575325</cx:pt>
          <cx:pt idx="891">0.016710315514832749</cx:pt>
          <cx:pt idx="892">0.022656677865923076</cx:pt>
          <cx:pt idx="893">0.035135658280766001</cx:pt>
          <cx:pt idx="894">0.036122973498522247</cx:pt>
          <cx:pt idx="895">0.028838989497371501</cx:pt>
          <cx:pt idx="896">-0.0055803959364507747</cx:pt>
          <cx:pt idx="897">-0.010203029031131424</cx:pt>
          <cx:pt idx="898">-0.0074436480136963251</cx:pt>
          <cx:pt idx="899">-0.01507205112413075</cx:pt>
          <cx:pt idx="900">-0.013695353848175674</cx:pt>
          <cx:pt idx="901">0.0024265052033149376</cx:pt>
          <cx:pt idx="902">-0.0072399470002609996</cx:pt>
          <cx:pt idx="903">-0.001980107276948675</cx:pt>
          <cx:pt idx="904">-0.0065243025405580246</cx:pt>
          <cx:pt idx="905">-0.0042594522790454</cx:pt>
          <cx:pt idx="906">-0.0015535204628685799</cx:pt>
          <cx:pt idx="907">0.00091823649800752498</cx:pt>
          <cx:pt idx="908">0.00037042634653382749</cx:pt>
          <cx:pt idx="909">6.434646529414975e-05</cx:pt>
          <cx:pt idx="910">-2.2310208366923674e-06</cx:pt>
          <cx:pt idx="911">0.0012596105392776299</cx:pt>
          <cx:pt idx="912">0.006321413652775075</cx:pt>
          <cx:pt idx="913">0.017749355589092276</cx:pt>
          <cx:pt idx="914">0.010574476095681925</cx:pt>
          <cx:pt idx="915">-0.0055875598988083504</cx:pt>
          <cx:pt idx="916">-0.0096261519918771753</cx:pt>
          <cx:pt idx="917">0.003559139090326075</cx:pt>
          <cx:pt idx="918">0.016654578218569801</cx:pt>
          <cx:pt idx="919">0.046405132316847751</cx:pt>
          <cx:pt idx="920">0.0364618558134105</cx:pt>
          <cx:pt idx="921">0.021735366992888399</cx:pt>
          <cx:pt idx="922">0.038748054516175003</cx:pt>
          <cx:pt idx="923">0.037782411798425251</cx:pt>
          <cx:pt idx="924">0.010555998743962826</cx:pt>
          <cx:pt idx="925">0.0039752049685261252</cx:pt>
          <cx:pt idx="926">-0.0021361558382964776</cx:pt>
          <cx:pt idx="927">-0.02141482177398615</cx:pt>
          <cx:pt idx="928">-0.010810828747483126</cx:pt>
          <cx:pt idx="929">-0.00320768777043875</cx:pt>
          <cx:pt idx="930">-0.0070280240914190996</cx:pt>
          <cx:pt idx="931">0.0034509495045347751</cx:pt>
          <cx:pt idx="932">-0.006140571982270175</cx:pt>
          <cx:pt idx="933">-0.0056915459678214247</cx:pt>
          <cx:pt idx="934">-0.0011690765364651076</cx:pt>
          <cx:pt idx="935">0.00018253172985716124</cx:pt>
          <cx:pt idx="936">5.8624793051778747e-05</cx:pt>
          <cx:pt idx="937">-0.00010364278587535274</cx:pt>
          <cx:pt idx="938">1.8524813808190874e-05</cx:pt>
          <cx:pt idx="939">0.00207491325064305</cx:pt>
          <cx:pt idx="940">0.0020485401137731877</cx:pt>
          <cx:pt idx="941">0.013935371826890849</cx:pt>
          <cx:pt idx="942">0.0058753448392406</cx:pt>
          <cx:pt idx="943">0.0067814209694641997</cx:pt>
          <cx:pt idx="944">0.0080415634416108744</cx:pt>
          <cx:pt idx="945">0.010249569947632599</cx:pt>
          <cx:pt idx="946">0.022947526484960876</cx:pt>
          <cx:pt idx="947">0.029222981483900751</cx:pt>
          <cx:pt idx="948">0.022627835605245748</cx:pt>
          <cx:pt idx="949">0.016354453813645423</cx:pt>
          <cx:pt idx="950">0.007278886478526125</cx:pt>
          <cx:pt idx="951">0.015138807850990475</cx:pt>
          <cx:pt idx="952">0.0068258558091904746</cx:pt>
          <cx:pt idx="953">-0.00047916273318631748</cx:pt>
          <cx:pt idx="954">-0.0036512904938323749</cx:pt>
          <cx:pt idx="955">-0.024262911571415826</cx:pt>
          <cx:pt idx="956">-0.0021076740927525573</cx:pt>
          <cx:pt idx="957">-0.0021346196586658926</cx:pt>
          <cx:pt idx="958">-0.0057982114396143</cx:pt>
          <cx:pt idx="959">-0.0019515851438724374</cx:pt>
          <cx:pt idx="960">0.0021590573607406498</cx:pt>
          <cx:pt idx="961">-0.0053950675915996997</cx:pt>
          <cx:pt idx="962">-0.00061252778504041502</cx:pt>
          <cx:pt idx="963">0.0013072635166776201</cx:pt>
          <cx:pt idx="964">0.0050932874904627747</cx:pt>
          <cx:pt idx="965">0.00011290396657444499</cx:pt>
          <cx:pt idx="966">4.7785432793673747e-05</cx:pt>
          <cx:pt idx="967">0.00038875058094924752</cx:pt>
          <cx:pt idx="968">0.0063302801980643997</cx:pt>
          <cx:pt idx="969">0.0057297048528285998</cx:pt>
          <cx:pt idx="970">0.0043107620513488003</cx:pt>
          <cx:pt idx="971">0.0041932709828614752</cx:pt>
          <cx:pt idx="972">-0.0087336852373893492</cx:pt>
          <cx:pt idx="973">-0.0034321076523441</cx:pt>
          <cx:pt idx="974">-0.0021345921733445976</cx:pt>
          <cx:pt idx="975">-0.0096413103365524996</cx:pt>
          <cx:pt idx="976">-0.0066630894522406248</cx:pt>
          <cx:pt idx="977">-0.041771677066598498</cx:pt>
          <cx:pt idx="978">-0.036498598929659752</cx:pt>
          <cx:pt idx="979">-0.02939508107131775</cx:pt>
          <cx:pt idx="980">-0.021039820871138475</cx:pt>
          <cx:pt idx="981">0.00043252951807489501</cx:pt>
          <cx:pt idx="982">0.0095608524390807248</cx:pt>
          <cx:pt idx="983">-0.0024778057881393676</cx:pt>
          <cx:pt idx="984">0.010751103120613574</cx:pt>
          <cx:pt idx="985">0.020187113367410026</cx:pt>
          <cx:pt idx="986">0.02191937622064135</cx:pt>
          <cx:pt idx="987">0.023971131119005926</cx:pt>
          <cx:pt idx="988">0.0083279089412148996</cx:pt>
          <cx:pt idx="989">0.015387134980448575</cx:pt>
          <cx:pt idx="990">0.014151591846575325</cx:pt>
          <cx:pt idx="991">0.016710315514832749</cx:pt>
          <cx:pt idx="992">0.022656677865923076</cx:pt>
          <cx:pt idx="993">0.035135658280766001</cx:pt>
          <cx:pt idx="994">0.036122973498522247</cx:pt>
          <cx:pt idx="995">0.028838989497371501</cx:pt>
          <cx:pt idx="996">-0.0055803959364507747</cx:pt>
          <cx:pt idx="997">-0.010203029031131424</cx:pt>
          <cx:pt idx="998">-0.0074436480136963251</cx:pt>
          <cx:pt idx="999">-0.01507205112413075</cx:pt>
          <cx:pt idx="1000">-0.013695353848175674</cx:pt>
          <cx:pt idx="1001">0.0024265052033149376</cx:pt>
          <cx:pt idx="1002">-0.0072399470002609996</cx:pt>
          <cx:pt idx="1003">-0.001980107276948675</cx:pt>
          <cx:pt idx="1004">-0.0065243025405580246</cx:pt>
          <cx:pt idx="1005">-0.0042594522790454</cx:pt>
          <cx:pt idx="1006">-0.0015535204628685799</cx:pt>
          <cx:pt idx="1007">0.00091823649800752498</cx:pt>
          <cx:pt idx="1008">0.00037042634653382749</cx:pt>
          <cx:pt idx="1009">6.434646529414975e-05</cx:pt>
          <cx:pt idx="1010">-2.2310208366923674e-06</cx:pt>
          <cx:pt idx="1011">0.0012596105392776299</cx:pt>
          <cx:pt idx="1012">0.006321413652775075</cx:pt>
          <cx:pt idx="1013">0.017749355589092276</cx:pt>
          <cx:pt idx="1014">0.010574476095681925</cx:pt>
          <cx:pt idx="1015">-0.0055875598988083504</cx:pt>
          <cx:pt idx="1016">-0.0096261519918771753</cx:pt>
          <cx:pt idx="1017">0.003559139090326075</cx:pt>
          <cx:pt idx="1018">0.016654578218569801</cx:pt>
          <cx:pt idx="1019">0.046405132316847751</cx:pt>
          <cx:pt idx="1020">0.0364618558134105</cx:pt>
          <cx:pt idx="1021">0.021735366992888399</cx:pt>
          <cx:pt idx="1022">0.038748054516175003</cx:pt>
          <cx:pt idx="1023">0.037782411798425251</cx:pt>
          <cx:pt idx="1024">0.010555998743962826</cx:pt>
          <cx:pt idx="1025">0.0039752049685261252</cx:pt>
          <cx:pt idx="1026">-0.0021361558382964776</cx:pt>
          <cx:pt idx="1027">-0.02141482177398615</cx:pt>
          <cx:pt idx="1028">-0.010810828747483126</cx:pt>
          <cx:pt idx="1029">-0.00320768777043875</cx:pt>
          <cx:pt idx="1030">-0.0070280240914190996</cx:pt>
          <cx:pt idx="1031">0.0034509495045347751</cx:pt>
          <cx:pt idx="1032">-0.006140571982270175</cx:pt>
          <cx:pt idx="1033">-0.0056915459678214247</cx:pt>
          <cx:pt idx="1034">-0.0011690765364651076</cx:pt>
          <cx:pt idx="1035">0.00018253172985716124</cx:pt>
          <cx:pt idx="1036">5.8624793051778747e-05</cx:pt>
          <cx:pt idx="1037">-0.00010364278587535274</cx:pt>
          <cx:pt idx="1038">1.8524813808190874e-05</cx:pt>
          <cx:pt idx="1039">0.00207491325064305</cx:pt>
          <cx:pt idx="1040">0.0020485401137731877</cx:pt>
          <cx:pt idx="1041">0.013935371826890849</cx:pt>
          <cx:pt idx="1042">0.0058753448392406</cx:pt>
          <cx:pt idx="1043">0.0067814209694641997</cx:pt>
          <cx:pt idx="1044">0.0080415634416108744</cx:pt>
          <cx:pt idx="1045">0.010249569947632599</cx:pt>
          <cx:pt idx="1046">0.022947526484960876</cx:pt>
          <cx:pt idx="1047">0.029222981483900751</cx:pt>
          <cx:pt idx="1048">0.022627835605245748</cx:pt>
          <cx:pt idx="1049">0.016354453813645423</cx:pt>
          <cx:pt idx="1050">0.007278886478526125</cx:pt>
          <cx:pt idx="1051">0.015138807850990475</cx:pt>
          <cx:pt idx="1052">0.0068258558091904746</cx:pt>
          <cx:pt idx="1053">-0.00047916273318631748</cx:pt>
          <cx:pt idx="1054">-0.0036512904938323749</cx:pt>
          <cx:pt idx="1055">-0.024262911571415826</cx:pt>
          <cx:pt idx="1056">-0.0021076740927525573</cx:pt>
          <cx:pt idx="1057">-0.0021346196586658926</cx:pt>
          <cx:pt idx="1058">-0.0057982114396143</cx:pt>
          <cx:pt idx="1059">-0.0019515851438724374</cx:pt>
          <cx:pt idx="1060">0.0021590573607406498</cx:pt>
          <cx:pt idx="1061">-0.0053950675915996997</cx:pt>
          <cx:pt idx="1062">-0.00061252778504041502</cx:pt>
          <cx:pt idx="1063">0.0013072635166776201</cx:pt>
          <cx:pt idx="1064">0.0050932874904627747</cx:pt>
          <cx:pt idx="1065">0.00011290396657444499</cx:pt>
          <cx:pt idx="1066">4.7785432793673747e-05</cx:pt>
          <cx:pt idx="1067">0.00038875058094924752</cx:pt>
          <cx:pt idx="1068">0.0063302801980643997</cx:pt>
          <cx:pt idx="1069">0.0057297048528285998</cx:pt>
          <cx:pt idx="1070">0.0043107620513488003</cx:pt>
          <cx:pt idx="1071">0.0041932709828614752</cx:pt>
          <cx:pt idx="1072">-0.0087336852373893492</cx:pt>
          <cx:pt idx="1073">-0.0034321076523441</cx:pt>
          <cx:pt idx="1074">-0.0021345921733445976</cx:pt>
          <cx:pt idx="1075">-0.0096413103365524996</cx:pt>
          <cx:pt idx="1076">-0.0066630894522406248</cx:pt>
          <cx:pt idx="1077">-0.041771677066598498</cx:pt>
          <cx:pt idx="1078">-0.036498598929659752</cx:pt>
          <cx:pt idx="1079">-0.02939508107131775</cx:pt>
          <cx:pt idx="1080">-0.021039820871138475</cx:pt>
          <cx:pt idx="1081">0.00043252951807489501</cx:pt>
          <cx:pt idx="1082">0.0095608524390807248</cx:pt>
          <cx:pt idx="1083">-0.0024778057881393676</cx:pt>
        </cx:lvl>
      </cx:numDim>
    </cx:data>
    <cx:data id="187">
      <cx:numDim type="val">
        <cx:f>Sheet2!$GF$1:$GF$1084</cx:f>
        <cx:lvl ptCount="1084" formatCode="G/通用格式">
          <cx:pt idx="0">-0.00066215633231488298</cx:pt>
          <cx:pt idx="1">6.9796648057873905e-05</cx:pt>
          <cx:pt idx="2">-0.00027253094874897001</cx:pt>
          <cx:pt idx="3">-1.61587530271526e-05</cx:pt>
          <cx:pt idx="4">-0.00062008531964530798</cx:pt>
          <cx:pt idx="5">-0.00014572192722625999</cx:pt>
          <cx:pt idx="6">0.00030828017014004699</cx:pt>
          <cx:pt idx="7">5.5955943072861098e-05</cx:pt>
          <cx:pt idx="8">0.000132026340275675</cx:pt>
          <cx:pt idx="9">-0.00091205612106446505</cx:pt>
          <cx:pt idx="10">0.000415883925468175</cx:pt>
          <cx:pt idx="11">1.9516409623495799e-05</cx:pt>
          <cx:pt idx="12">-0.00028394500226100098</cx:pt>
          <cx:pt idx="13">-8.80505936845649e-05</cx:pt>
          <cx:pt idx="14">0.00015875736416004301</cx:pt>
          <cx:pt idx="15">8.0867163642144794e-05</cx:pt>
          <cx:pt idx="16">0.00062545806226167299</cx:pt>
          <cx:pt idx="17">0.00015916520376337999</cx:pt>
          <cx:pt idx="18">9.1734921740763603e-05</cx:pt>
          <cx:pt idx="19">0.000193361181393682</cx:pt>
          <cx:pt idx="20">-0.0011897503270572401</cx:pt>
          <cx:pt idx="21">0.00037093718287667501</cx:pt>
          <cx:pt idx="22">4.8598689533797103e-05</cx:pt>
          <cx:pt idx="23">0.00044828000164243398</cx:pt>
          <cx:pt idx="24">0.00047052643916991498</cx:pt>
          <cx:pt idx="25">-0.00029272147368291301</cx:pt>
          <cx:pt idx="26">0.00032221338298860102</cx:pt>
          <cx:pt idx="27">-9.5994968442503196e-05</cx:pt>
          <cx:pt idx="28">-0.00044818066376848501</cx:pt>
          <cx:pt idx="29">0.00013120619834380501</cx:pt>
          <cx:pt idx="30">0.00036550202832577198</cx:pt>
          <cx:pt idx="31">0.000100653597752072</cx:pt>
          <cx:pt idx="32">-5.2788278471134203e-05</cx:pt>
          <cx:pt idx="33">7.7659397761532895e-05</cx:pt>
          <cx:pt idx="34">-0.00077127007687379401</cx:pt>
          <cx:pt idx="35">0.00031977142127759999</cx:pt>
          <cx:pt idx="36">-0.00064652763410416602</cx:pt>
          <cx:pt idx="37">-0.000115414749724378</cx:pt>
          <cx:pt idx="38">-0.00052061621792549005</cx:pt>
          <cx:pt idx="39">-0.000289261316694295</cx:pt>
          <cx:pt idx="40">-0.0016424596723547699</cx:pt>
          <cx:pt idx="41">-0.00100215533683046</cx:pt>
          <cx:pt idx="42">-0.00105366561814366</cx:pt>
          <cx:pt idx="43">0.00042799691712750999</cx:pt>
          <cx:pt idx="44">-0.0012704808816532799</cx:pt>
          <cx:pt idx="45">2.5151848731899001e-05</cx:pt>
          <cx:pt idx="46">-0.000126407421209523</cx:pt>
          <cx:pt idx="47">0.00039413330286619801</cx:pt>
          <cx:pt idx="48">-0.00022321362282887299</cx:pt>
          <cx:pt idx="49">-0.00010094927829598899</cx:pt>
          <cx:pt idx="50">-0.00083903831642573496</cx:pt>
          <cx:pt idx="51">1.7866342212347701e-05</cx:pt>
          <cx:pt idx="52">-0.00058417360994043399</cx:pt>
          <cx:pt idx="53">9.9584192438224793e-05</cx:pt>
          <cx:pt idx="54">-0.00010498916290479499</cx:pt>
          <cx:pt idx="55">0.00039413253068685801</cx:pt>
          <cx:pt idx="56">-3.728588041006e-05</cx:pt>
          <cx:pt idx="57">-0.000345931303099441</cx:pt>
          <cx:pt idx="58">-0.00028845160189619701</cx:pt>
          <cx:pt idx="59">0.00086648574332294601</cx:pt>
          <cx:pt idx="60">0.000266141289134448</cx:pt>
          <cx:pt idx="61">-0.00026026696556276401</cx:pt>
          <cx:pt idx="62">0.000149125657559794</cx:pt>
          <cx:pt idx="63">-0.00025077138111264302</cx:pt>
          <cx:pt idx="64">-0.00038474091577039599</cx:pt>
          <cx:pt idx="65">-0.00097625110169906196</cx:pt>
          <cx:pt idx="66">-0.0032775249905531898</cx:pt>
          <cx:pt idx="67">-0.0032304374908521099</cx:pt>
          <cx:pt idx="68">-0.0036441638763608001</cx:pt>
          <cx:pt idx="69">-0.0037728697390471602</cx:pt>
          <cx:pt idx="70">-0.0054367682510819103</cx:pt>
          <cx:pt idx="71">-0.0025284881343225702</cx:pt>
          <cx:pt idx="72">-0.0031551963940235901</cx:pt>
          <cx:pt idx="73">-0.0035756987053858101</cx:pt>
          <cx:pt idx="74">-0.0024529052532010899</cx:pt>
          <cx:pt idx="75">-0.00063474802919881695</cx:pt>
          <cx:pt idx="76">0.00054879399501515404</cx:pt>
          <cx:pt idx="77">0.0010369134962193399</cx:pt>
          <cx:pt idx="78">-6.6547205689328795e-05</cx:pt>
          <cx:pt idx="79">0.00045060182516911502</cx:pt>
          <cx:pt idx="80">0.00028409088300398002</cx:pt>
          <cx:pt idx="81">3.3948992191802901e-05</cx:pt>
          <cx:pt idx="82">-0.00019788329425405199</cx:pt>
          <cx:pt idx="83">1.0578477790168299e-05</cx:pt>
          <cx:pt idx="84">0.00089813630507495695</cx:pt>
          <cx:pt idx="85">-0.00013078960717389799</cx:pt>
          <cx:pt idx="86">-0.00011886506379177801</cx:pt>
          <cx:pt idx="87">0.00039622894629630102</cx:pt>
          <cx:pt idx="88">-0.00043599615702881</cx:pt>
          <cx:pt idx="89">-0.0011180917199735099</cx:pt>
          <cx:pt idx="90">-0.00081724218934595605</cx:pt>
          <cx:pt idx="91">-0.00088824785149672696</cx:pt>
          <cx:pt idx="92">-0.0076699756179301097</cx:pt>
          <cx:pt idx="93">-0.0126537983492196</cx:pt>
          <cx:pt idx="94">-0.012146199194230701</cx:pt>
          <cx:pt idx="95">-0.0071950029678074998</cx:pt>
          <cx:pt idx="96">-0.0125475654869842</cx:pt>
          <cx:pt idx="97">-0.022177184738072401</cx:pt>
          <cx:pt idx="98">-0.025274970857438898</cx:pt>
          <cx:pt idx="99">-0.049860286199209701</cx:pt>
          <cx:pt idx="100">-0.030660003117905</cx:pt>
          <cx:pt idx="101">-0.013421201810375399</cx:pt>
          <cx:pt idx="102">-0.0119835436836841</cx:pt>
          <cx:pt idx="103">-0.0088842142112356901</cx:pt>
          <cx:pt idx="104">0.0015676314559045701</cx:pt>
          <cx:pt idx="105">0.0019432082392437701</cx:pt>
          <cx:pt idx="106">0.00107212956245411</cx:pt>
          <cx:pt idx="107">0.0019715285122259502</cx:pt>
          <cx:pt idx="108">0.0014699953906018399</cx:pt>
          <cx:pt idx="109">0.00016664953648264501</cx:pt>
          <cx:pt idx="110">-0.00072680509132571302</cx:pt>
          <cx:pt idx="111">-0.00018532162117525201</cx:pt>
          <cx:pt idx="112">0.00050933531577498697</cx:pt>
          <cx:pt idx="113">-0.00019923262327164201</cx:pt>
          <cx:pt idx="114">-0.00028681679653616202</cx:pt>
          <cx:pt idx="115">-0.00025269462294313097</cx:pt>
          <cx:pt idx="116">0.00050130580031808195</cx:pt>
          <cx:pt idx="117">-0.00052374265174834995</cx:pt>
          <cx:pt idx="118">-0.0027250570412515902</cx:pt>
          <cx:pt idx="119">-0.0052779439626301598</cx:pt>
          <cx:pt idx="120">-0.021295169594332201</cx:pt>
          <cx:pt idx="121">-0.020716343953683498</cx:pt>
          <cx:pt idx="122">-0.032981536662057699</cx:pt>
          <cx:pt idx="123">-0.049347089813585598</cx:pt>
          <cx:pt idx="124">-0.042649923289028502</cx:pt>
          <cx:pt idx="125">-0.043791649492169203</cx:pt>
          <cx:pt idx="126">-0.080746126681389099</cx:pt>
          <cx:pt idx="127">-0.086593871483924695</cx:pt>
          <cx:pt idx="128">-0.062877923994833398</cx:pt>
          <cx:pt idx="129">-0.046708568803246801</cx:pt>
          <cx:pt idx="130">-0.027137713594515101</cx:pt>
          <cx:pt idx="131">-0.027295699075020101</cx:pt>
          <cx:pt idx="132">-0.0165351906768661</cx:pt>
          <cx:pt idx="133">-0.0072782392099439404</cx:pt>
          <cx:pt idx="134">-0.00057258931863914304</cx:pt>
          <cx:pt idx="135">0.0081593774591817696</cx:pt>
          <cx:pt idx="136">0.00469253769936553</cx:pt>
          <cx:pt idx="137">9.1086775522950805e-05</cx:pt>
          <cx:pt idx="138">-0.00035787215797034299</cx:pt>
          <cx:pt idx="139">0.00027186869965242902</cx:pt>
          <cx:pt idx="140">-6.4691178288791494e-05</cx:pt>
          <cx:pt idx="141">-0.000180365439276996</cx:pt>
          <cx:pt idx="142">-3.0574628412109698e-05</cx:pt>
          <cx:pt idx="143">-0.00038080500109803102</cx:pt>
          <cx:pt idx="144">-0.00137489715213424</cx:pt>
          <cx:pt idx="145">-0.0034793921076942801</cx:pt>
          <cx:pt idx="146">-0.00351660989664706</cx:pt>
          <cx:pt idx="147">-0.0076910336173546404</cx:pt>
          <cx:pt idx="148">-0.00077943864276058296</cx:pt>
          <cx:pt idx="149">-0.0043168980247314101</cx:pt>
          <cx:pt idx="150">-0.00130898051871104</cx:pt>
          <cx:pt idx="151">-0.0105918821824678</cx:pt>
          <cx:pt idx="152">-0.025812630798775701</cx:pt>
          <cx:pt idx="153">-0.057661890989331901</cx:pt>
          <cx:pt idx="154">-0.068954191277593002</cx:pt>
          <cx:pt idx="155">-0.0621018220109694</cx:pt>
          <cx:pt idx="156">-0.0116072919804797</cx:pt>
          <cx:pt idx="157">-0.012636074775656101</cx:pt>
          <cx:pt idx="158">-0.069489659422151698</cx:pt>
          <cx:pt idx="159">-0.086292157099297204</cx:pt>
          <cx:pt idx="160">-0.076152027436102498</cx:pt>
          <cx:pt idx="161">-0.041560260620778298</cx:pt>
          <cx:pt idx="162">-0.0125127507442577</cx:pt>
          <cx:pt idx="163">0.0097370715575441098</cx:pt>
          <cx:pt idx="164">-0.00039053520599192102</cx:pt>
          <cx:pt idx="165">-0.019625702030493401</cx:pt>
          <cx:pt idx="166">-0.018191817023173101</cx:pt>
          <cx:pt idx="167">0.00018064752632606699</cx:pt>
          <cx:pt idx="168">0.00039660496972876398</cx:pt>
          <cx:pt idx="169">0.00014861139385590101</cx:pt>
          <cx:pt idx="170">0.00087948174535358895</cx:pt>
          <cx:pt idx="171">-0.0054905035141736697</cx:pt>
          <cx:pt idx="172">-0.0023448746085896299</cx:pt>
          <cx:pt idx="173">0.012734468409499799</cx:pt>
          <cx:pt idx="174">-0.0115873361404807</cx:pt>
          <cx:pt idx="175">-0.032631309756113801</cx:pt>
          <cx:pt idx="176">-0.00906048978511639</cx:pt>
          <cx:pt idx="177">0.011047156648125601</cx:pt>
          <cx:pt idx="178">-0.00183034685881855</cx:pt>
          <cx:pt idx="179">-0.011667688409511399</cx:pt>
          <cx:pt idx="180">-0.000871443457819694</cx:pt>
          <cx:pt idx="181">0.0134881909596891</cx:pt>
          <cx:pt idx="182">0.0064490976517220496</cx:pt>
          <cx:pt idx="183">-0.058604751553863403</cx:pt>
          <cx:pt idx="184">-0.040663277308474001</cx:pt>
          <cx:pt idx="185">-0.037720913409145101</cx:pt>
          <cx:pt idx="186">-0.055594776054753499</cx:pt>
          <cx:pt idx="187">-0.071823275174742102</cx:pt>
          <cx:pt idx="188">-0.086886923346924397</cx:pt>
          <cx:pt idx="189">-0.044059902042026602</cx:pt>
          <cx:pt idx="190">0.041732916881708999</cx:pt>
          <cx:pt idx="191">0.051188011997213199</cx:pt>
          <cx:pt idx="192">0.0108405082585998</cx:pt>
          <cx:pt idx="193">-0.034555598887425203</cx:pt>
          <cx:pt idx="194">-0.00085875490969991196</cx:pt>
          <cx:pt idx="195">7.2746947285056302e-05</cx:pt>
          <cx:pt idx="196">-0.00072030439391275599</cx:pt>
          <cx:pt idx="197">-0.0019843014898639701</cx:pt>
          <cx:pt idx="198">-0.000359653925020355</cx:pt>
          <cx:pt idx="199">-0.00019444647819552799</cx:pt>
          <cx:pt idx="200">-0.0017578334034076075</cx:pt>
          <cx:pt idx="201">5.2083707207658499e-05</cx:pt>
          <cx:pt idx="202">-0.0069559255614518502</cx:pt>
          <cx:pt idx="203">-0.021820797688549248</cx:pt>
          <cx:pt idx="204">-0.0085579325343687253</cx:pt>
          <cx:pt idx="205">0.0044417078847254999</cx:pt>
          <cx:pt idx="206">-0.00087077294966065254</cx:pt>
          <cx:pt idx="207">-0.0032011660538340749</cx:pt>
          <cx:pt idx="208">-0.0021146479830910451</cx:pt>
          <cx:pt idx="209">-0.00056103686105454505</cx:pt>
          <cx:pt idx="210">0.0067628441377048246</cx:pt>
          <cx:pt idx="211">0.00137861570603282</cx:pt>
          <cx:pt idx="212">-0.017934947417113101</cx:pt>
          <cx:pt idx="213">-0.0036739046407864252</cx:pt>
          <cx:pt idx="214">-0.0063564715939818496</cx:pt>
          <cx:pt idx="215">-0.0054223591472548497</cx:pt>
          <cx:pt idx="216">-0.015618030282164699</cx:pt>
          <cx:pt idx="217">-0.00014591934079925776</cx:pt>
          <cx:pt idx="218">0.012308146492469176</cx:pt>
          <cx:pt idx="219">0.023320890681529999</cx:pt>
          <cx:pt idx="220">0.020488538969473776</cx:pt>
          <cx:pt idx="221">0.00058988830507211503</cx:pt>
          <cx:pt idx="222">-4.6143378834247001e-05</cx:pt>
          <cx:pt idx="223">0.00010853328677060899</cx:pt>
          <cx:pt idx="224">-5.8364685357068751e-05</cx:pt>
          <cx:pt idx="225">-0.00024434382792126377</cx:pt>
          <cx:pt idx="226">0.0011964453304950974</cx:pt>
          <cx:pt idx="227">-0.0019851279108146227</cx:pt>
          <cx:pt idx="228">-0.0010751758054874576</cx:pt>
          <cx:pt idx="229">0.00030398032293812999</cx:pt>
          <cx:pt idx="230">-0.0087218588292800499</cx:pt>
          <cx:pt idx="231">-0.011821141984457925</cx:pt>
          <cx:pt idx="232">0.0032138556026453748</cx:pt>
          <cx:pt idx="233">0.0067229557379858999</cx:pt>
          <cx:pt idx="234">-0.0024791553158584898</cx:pt>
          <cx:pt idx="235">0.0018693828178884975</cx:pt>
          <cx:pt idx="236">-0.012190688699587025</cx:pt>
          <cx:pt idx="237">-0.01011077021502305</cx:pt>
          <cx:pt idx="238">0.006491071817209375</cx:pt>
          <cx:pt idx="239">-0.0031214392306517249</cx:pt>
          <cx:pt idx="240">-0.021821353201618175</cx:pt>
          <cx:pt idx="241">-0.010948220753455201</cx:pt>
          <cx:pt idx="242">0.00031038146146210001</cx:pt>
          <cx:pt idx="243">-0.0069783317809413749</cx:pt>
          <cx:pt idx="244">-0.0020919542324560727</cx:pt>
          <cx:pt idx="245">0.0017302541044870174</cx:pt>
          <cx:pt idx="246">0.01199828533380525</cx:pt>
          <cx:pt idx="247">0.01616735832267345</cx:pt>
          <cx:pt idx="248">0.019162602544795473</cx:pt>
          <cx:pt idx="249">0.0084411235882321748</cx:pt>
          <cx:pt idx="250">-0.0011299619311445849</cx:pt>
          <cx:pt idx="251">-0.00023135470608733974</cx:pt>
          <cx:pt idx="252">7.7117446712603256e-06</cx:pt>
          <cx:pt idx="253">-0.00037537231477424</cx:pt>
          <cx:pt idx="254">-0.00076931651764816503</cx:pt>
          <cx:pt idx="255">-0.0043492545563818246</cx:pt>
          <cx:pt idx="256">0.0013348073450037976</cx:pt>
          <cx:pt idx="257">-0.0021467351332475752</cx:pt>
          <cx:pt idx="258">-0.019862462883335999</cx:pt>
          <cx:pt idx="259">-0.0081342426549362249</cx:pt>
          <cx:pt idx="260">0.0091705288681271247</cx:pt>
          <cx:pt idx="261">0.010468450600289451</cx:pt>
          <cx:pt idx="262">0.0036896351033747</cx:pt>
          <cx:pt idx="263">-0.0035416075563977751</cx:pt>
          <cx:pt idx="264">-0.0041364159692332753</cx:pt>
          <cx:pt idx="265">-0.010050104543422075</cx:pt>
          <cx:pt idx="266">-0.0042582131254792002</cx:pt>
          <cx:pt idx="267">-0.00535966465972705</cx:pt>
          <cx:pt idx="268">-0.0078704308311876494</cx:pt>
          <cx:pt idx="269">0.0073601335447443751</cx:pt>
          <cx:pt idx="270">0.0071689520253595254</cx:pt>
          <cx:pt idx="271">0.0090622023197010505</cx:pt>
          <cx:pt idx="272">0.0038912342011516499</cx:pt>
          <cx:pt idx="273">0.004067798452733625</cx:pt>
          <cx:pt idx="274">0.01397824344577585</cx:pt>
          <cx:pt idx="275">0.016877387711576299</cx:pt>
          <cx:pt idx="276">0.0113321353025911</cx:pt>
          <cx:pt idx="277">-0.00060895212504816004</cx:pt>
          <cx:pt idx="278">-0.00196022322762317</cx:pt>
          <cx:pt idx="279">-0.00030474301721568499</cx:pt>
          <cx:pt idx="280">-0.000126347433784714</cx:pt>
          <cx:pt idx="281">-5.0826397007297999e-05</cx:pt>
          <cx:pt idx="282">-9.6561075915185744e-05</cx:pt>
          <cx:pt idx="283">-0.00456137825509495</cx:pt>
          <cx:pt idx="284">-0.0026377601638047001</cx:pt>
          <cx:pt idx="285">-0.0117896192393629</cx:pt>
          <cx:pt idx="286">-0.023496896073774524</cx:pt>
          <cx:pt idx="287">0.0042548423816907753</cx:pt>
          <cx:pt idx="288">0.019566837186326649</cx:pt>
          <cx:pt idx="289">0.0065249055634625996</cx:pt>
          <cx:pt idx="290">-0.0044603253796188999</cx:pt>
          <cx:pt idx="291">-0.0075188639105539749</cx:pt>
          <cx:pt idx="292">0.0032801867882865749</cx:pt>
          <cx:pt idx="293">-0.017817476324994273</cx:pt>
          <cx:pt idx="294">-0.02235387420959915</cx:pt>
          <cx:pt idx="295">1.4329399132681525e-05</cx:pt>
          <cx:pt idx="296">-0.01040199681849985</cx:pt>
          <cx:pt idx="297">-0.0020891355606187977</cx:pt>
          <cx:pt idx="298">0.0050679482495370248</cx:pt>
          <cx:pt idx="299">0.075547097731450505</cx:pt>
          <cx:pt idx="300">0.0322034405452944</cx:pt>
          <cx:pt idx="301">-0.00233553615899445</cx:pt>
          <cx:pt idx="302">0.048318471891422202</cx:pt>
          <cx:pt idx="303">0.047263501771870602</cx:pt>
          <cx:pt idx="304">0.013980067772338799</cx:pt>
          <cx:pt idx="305">-0.0126493104756665</cx:pt>
          <cx:pt idx="306">-0.0070027865357488797</cx:pt>
          <cx:pt idx="307">-0.00033712105033506903</cx:pt>
          <cx:pt idx="308">0.00058209605587551205</cx:pt>
          <cx:pt idx="309">-0.0017680384804991899</cx:pt>
          <cx:pt idx="310">0.00080527273633744295</cx:pt>
          <cx:pt idx="311">-0.032303213052433798</cx:pt>
          <cx:pt idx="312">-0.074245273883391805</cx:pt>
          <cx:pt idx="313">-0.089752203762987898</cx:pt>
          <cx:pt idx="314">-0.047913421297040397</cx:pt>
          <cx:pt idx="315">0.030147280776511</cx:pt>
          <cx:pt idx="316">0.082303727094595797</cx:pt>
          <cx:pt idx="317">0.063320813054391994</cx:pt>
          <cx:pt idx="318">0.041126620254185703</cx:pt>
          <cx:pt idx="319">-0.00610347481102432</cx:pt>
          <cx:pt idx="320">-0.021145882565081601</cx:pt>
          <cx:pt idx="321">-0.271487848486267</cx:pt>
          <cx:pt idx="322">-0.17476441188830699</cx:pt>
          <cx:pt idx="323">-0.040188257149461303</cx:pt>
          <cx:pt idx="324">-0.064550341919283605</cx:pt>
          <cx:pt idx="325">-0.0406172990393504</cx:pt>
          <cx:pt idx="326">0.0103589114412856</cx:pt>
          <cx:pt idx="327">0.068260151078994594</cx:pt>
          <cx:pt idx="328">0.0521148564215516</cx:pt>
          <cx:pt idx="329">0.0303217429359431</cx:pt>
          <cx:pt idx="330">-0.00116145719866505</cx:pt>
          <cx:pt idx="331">-0.0206915668386158</cx:pt>
          <cx:pt idx="332">-0.0359473723303377</cx:pt>
          <cx:pt idx="333">-0.020994631670534201</cx:pt>
          <cx:pt idx="334">-0.0041028223602430402</cx:pt>
          <cx:pt idx="335">-0.0010940239514985899</cx:pt>
          <cx:pt idx="336">-0.000570247142977376</cx:pt>
          <cx:pt idx="337">0.00141704850317965</cx:pt>
          <cx:pt idx="338">0.0072573145639849004</cx:pt>
          <cx:pt idx="339">-0.0547752906889954</cx:pt>
          <cx:pt idx="340">-0.086405310199646895</cx:pt>
          <cx:pt idx="341">-0.069548687146172794</cx:pt>
          <cx:pt idx="342">0.0070551955333828598</cx:pt>
          <cx:pt idx="343">0.011503693697686401</cx:pt>
          <cx:pt idx="344">0.058563639474725697</cx:pt>
          <cx:pt idx="345">0.016486496308470901</cx:pt>
          <cx:pt idx="346">0.108573086330714</cx:pt>
          <cx:pt idx="347">0.096138169530592593</cx:pt>
          <cx:pt idx="348">0.0119513573265984</cx:pt>
          <cx:pt idx="349">-0.086721200519515304</cx:pt>
          <cx:pt idx="350">-0.061037480744049202</cx:pt>
          <cx:pt idx="351">-0.033282653300486902</cx:pt>
          <cx:pt idx="352">-0.055384441910130401</cx:pt>
          <cx:pt idx="353">0.050368843407948997</cx:pt>
          <cx:pt idx="354">0.0542258728342409</cx:pt>
          <cx:pt idx="355">0.103317604994846</cx:pt>
          <cx:pt idx="356">0.070630842012988596</cx:pt>
          <cx:pt idx="357">0.019395207883204299</cx:pt>
          <cx:pt idx="358">-0.020439191135491398</cx:pt>
          <cx:pt idx="359">-0.024214214727408399</cx:pt>
          <cx:pt idx="360">-0.027897192466292499</cx:pt>
          <cx:pt idx="361">-0.0196062197786077</cx:pt>
          <cx:pt idx="362">-0.010658897305127301</cx:pt>
          <cx:pt idx="363">-0.0021316035008557802</cx:pt>
          <cx:pt idx="364">-0.00022910358763418299</cx:pt>
          <cx:pt idx="365">0.0019332828833420301</cx:pt>
          <cx:pt idx="366">-0.00052621756763984804</cx:pt>
          <cx:pt idx="367">-0.045955047115446998</cx:pt>
          <cx:pt idx="368">-0.058962700571071301</cx:pt>
          <cx:pt idx="369">-0.023910859514794401</cx:pt>
          <cx:pt idx="370">0.0305019639204266</cx:pt>
          <cx:pt idx="371">0.030616133803226999</cx:pt>
          <cx:pt idx="372">0.031911717870631101</cx:pt>
          <cx:pt idx="373">0.0214716407221563</cx:pt>
          <cx:pt idx="374">0.12574353721561199</cx:pt>
          <cx:pt idx="375">0.12340566717083901</cx:pt>
          <cx:pt idx="376">0.082103349681552307</cx:pt>
          <cx:pt idx="377">0.058505908326839398</cx:pt>
          <cx:pt idx="378">0.034567288396498697</cx:pt>
          <cx:pt idx="379">0.062261830145457601</cx:pt>
          <cx:pt idx="380">0.052732871623696602</cx:pt>
          <cx:pt idx="381">0.15688322050096001</cx:pt>
          <cx:pt idx="382">0.139078450903039</cx:pt>
          <cx:pt idx="383">0.16980164865584299</cx:pt>
          <cx:pt idx="384">0.085265179972388305</cx:pt>
          <cx:pt idx="385">0.044886441578424002</cx:pt>
          <cx:pt idx="386">0.019267312569383899</cx:pt>
          <cx:pt idx="387">-0.0114490062890155</cx:pt>
          <cx:pt idx="388">-0.026511000210205901</cx:pt>
          <cx:pt idx="389">-0.037677025975243798</cx:pt>
          <cx:pt idx="390">-0.024128145584944301</cx:pt>
          <cx:pt idx="391">0.00063733651761499997</cx:pt>
          <cx:pt idx="392">-0.00028296802999143602</cx:pt>
          <cx:pt idx="393">0.00053501333750277397</cx:pt>
          <cx:pt idx="394">0.00022667505381884201</cx:pt>
          <cx:pt idx="395">-0.015651848878533301</cx:pt>
          <cx:pt idx="396">-0.0255319427719073</cx:pt>
          <cx:pt idx="397">0.0246451714768142</cx:pt>
          <cx:pt idx="398">-0.000936540945391761</cx:pt>
          <cx:pt idx="399">0.0117421664583822</cx:pt>
          <cx:pt idx="400">0.083728041464376804</cx:pt>
          <cx:pt idx="401">0.080348903095808999</cx:pt>
          <cx:pt idx="402">0.103623141561417</cx:pt>
          <cx:pt idx="403">0.15044965342128899</cx:pt>
          <cx:pt idx="404">0.14521863877976099</cx:pt>
          <cx:pt idx="405">0.11524219073771901</cx:pt>
          <cx:pt idx="406">0.13327674300369899</cx:pt>
          <cx:pt idx="407">0.13229608912245</cx:pt>
          <cx:pt idx="408">0.112730427415051</cx:pt>
          <cx:pt idx="409">0.13302812060526201</cx:pt>
          <cx:pt idx="410">0.16786214791676801</cx:pt>
          <cx:pt idx="411">0.159086894161828</cx:pt>
          <cx:pt idx="412">0.059368047378018401</cx:pt>
          <cx:pt idx="413">-0.011836991973095</cx:pt>
          <cx:pt idx="414">-0.032014948542529301</cx:pt>
          <cx:pt idx="415">-0.0331591955144004</cx:pt>
          <cx:pt idx="416">-0.028315461006789</cx:pt>
          <cx:pt idx="417">-0.029801072912856299</cx:pt>
          <cx:pt idx="418">-0.015436181717310199</cx:pt>
          <cx:pt idx="419">-0.00023869257587625701</cx:pt>
          <cx:pt idx="420">-2.9723369912051399e-06</cx:pt>
          <cx:pt idx="421">-0.000151576419613036</cx:pt>
          <cx:pt idx="422">0.0016187513196073301</cx:pt>
          <cx:pt idx="423">0.0103040484614784</cx:pt>
          <cx:pt idx="424">0.0151452991242347</cx:pt>
          <cx:pt idx="425">-0.0112886559619287</cx:pt>
          <cx:pt idx="426">-0.063207861529597301</cx:pt>
          <cx:pt idx="427">-0.050307769134669</cx:pt>
          <cx:pt idx="428">-0.03035658828444</cx:pt>
          <cx:pt idx="429">-0.015653152842939701</cx:pt>
          <cx:pt idx="430">0.041163408437793501</cx:pt>
          <cx:pt idx="431">0.043552484075591702</cx:pt>
          <cx:pt idx="432">0.076336194905446797</cx:pt>
          <cx:pt idx="433">0.112914416923954</cx:pt>
          <cx:pt idx="434">0.16316393148692601</cx:pt>
          <cx:pt idx="435">0.072671366120400496</cx:pt>
          <cx:pt idx="436">0.00672881220301843</cx:pt>
          <cx:pt idx="437">0.095385415043965097</cx:pt>
          <cx:pt idx="438">0.107772357885595</cx:pt>
          <cx:pt idx="439">0.044537197111809597</cx:pt>
          <cx:pt idx="440">-0.107305925677082</cx:pt>
          <cx:pt idx="441">-0.091570110328392004</cx:pt>
          <cx:pt idx="442">-0.083041377446602699</cx:pt>
          <cx:pt idx="443">-0.064938609984970697</cx:pt>
          <cx:pt idx="444">-0.051540354323347103</cx:pt>
          <cx:pt idx="445">-0.032754130868626802</cx:pt>
          <cx:pt idx="446">-0.0043650943357968399</cx:pt>
          <cx:pt idx="447">-5.1438701023016103e-05</cx:pt>
          <cx:pt idx="448">0.00025491954696144699</cx:pt>
          <cx:pt idx="449">-2.08116214598818e-05</cx:pt>
          <cx:pt idx="450">-0.00041644798590760698</cx:pt>
          <cx:pt idx="451">0.00353135167603891</cx:pt>
          <cx:pt idx="452">0.0021416030613541199</cx:pt>
          <cx:pt idx="453">-0.025312104427939498</cx:pt>
          <cx:pt idx="454">-0.015990156990946199</cx:pt>
          <cx:pt idx="455">-0.040499094058375901</cx:pt>
          <cx:pt idx="456">-0.091127026906365899</cx:pt>
          <cx:pt idx="457">-0.116271638989368</cx:pt>
          <cx:pt idx="458">-0.091194311497174094</cx:pt>
          <cx:pt idx="459">-0.050368039397278498</cx:pt>
          <cx:pt idx="460">0.0118079662960059</cx:pt>
          <cx:pt idx="461">-0.0412925171585556</cx:pt>
          <cx:pt idx="462">-0.010391950400932701</cx:pt>
          <cx:pt idx="463">0.0079013175189700108</cx:pt>
          <cx:pt idx="464">0.026103767050628401</cx:pt>
          <cx:pt idx="465">0.056578972695950802</cx:pt>
          <cx:pt idx="466">-0.0034095970429461699</cx:pt>
          <cx:pt idx="467">-0.091339444773703496</cx:pt>
          <cx:pt idx="468">-0.14213580865386199</cx:pt>
          <cx:pt idx="469">-0.116618909423739</cx:pt>
          <cx:pt idx="470">-0.111756735300527</cx:pt>
          <cx:pt idx="471">-0.079943544014921195</cx:pt>
          <cx:pt idx="472">-0.0557921414974034</cx:pt>
          <cx:pt idx="473">-0.035007651756392803</cx:pt>
          <cx:pt idx="474">-0.022504198755606199</cx:pt>
          <cx:pt idx="475">-7.6660690896314404e-05</cx:pt>
          <cx:pt idx="476">-0.00057471045421425505</cx:pt>
          <cx:pt idx="477">1.2982541705987699e-05</cx:pt>
          <cx:pt idx="478">-0.000523349306466852</cx:pt>
          <cx:pt idx="479">-0.0028049034664629799</cx:pt>
          <cx:pt idx="480">0.0028360285977553001</cx:pt>
          <cx:pt idx="481">-0.016645100312411499</cx:pt>
          <cx:pt idx="482">-0.027662259821072999</cx:pt>
          <cx:pt idx="483">-0.081586591047773896</cx:pt>
          <cx:pt idx="484">-0.10026208916422601</cx:pt>
          <cx:pt idx="485">-0.11825801309377</cx:pt>
          <cx:pt idx="486">-0.139737969771593</cx:pt>
          <cx:pt idx="487">-0.154766416665996</cx:pt>
          <cx:pt idx="488">-0.18761906210780599</cx:pt>
          <cx:pt idx="489">-0.164215400433571</cx:pt>
          <cx:pt idx="490">-0.118602925184813</cx:pt>
          <cx:pt idx="491">-0.0182730855870161</cx:pt>
          <cx:pt idx="492">0.043522335075590099</cx:pt>
          <cx:pt idx="493">-0.029587976661254799</cx:pt>
          <cx:pt idx="494">-0.032388099587070597</cx:pt>
          <cx:pt idx="495">-0.13270638924908301</cx:pt>
          <cx:pt idx="496">-0.15936020087363101</cx:pt>
          <cx:pt idx="497">-0.100660718297998</cx:pt>
          <cx:pt idx="498">-0.105295247275737</cx:pt>
          <cx:pt idx="499">-0.059594397683667498</cx:pt>
          <cx:pt idx="500">-0.0317840866263948</cx:pt>
          <cx:pt idx="501">-0.014983449260717501</cx:pt>
          <cx:pt idx="502">-0.0068271540611270802</cx:pt>
          <cx:pt idx="503">0.00036337996388217502</cx:pt>
          <cx:pt idx="504">-8.0565225923173993e-05</cx:pt>
          <cx:pt idx="505">0.00053926736606859098</cx:pt>
          <cx:pt idx="506">-0.0028598906775951201</cx:pt>
          <cx:pt idx="507">0.00013767714218273399</cx:pt>
          <cx:pt idx="508">0.0041912791049524096</cx:pt>
          <cx:pt idx="509">-0.000273559884017396</cx:pt>
          <cx:pt idx="510">-0.0119303400110644</cx:pt>
          <cx:pt idx="511">-0.063988279576002199</cx:pt>
          <cx:pt idx="512">-0.0960730863853652</cx:pt>
          <cx:pt idx="513">-0.12277293034305301</cx:pt>
          <cx:pt idx="514">-0.15302075285373301</cx:pt>
          <cx:pt idx="515">-0.111102648876163</cx:pt>
          <cx:pt idx="516">-0.15206366532646401</cx:pt>
          <cx:pt idx="517">-0.13268271583032301</cx:pt>
          <cx:pt idx="518">-0.031914902328998601</cx:pt>
          <cx:pt idx="519">-0.062714551164280097</cx:pt>
          <cx:pt idx="520">-0.027812093416523201</cx:pt>
          <cx:pt idx="521">-0.026657110413096902</cx:pt>
          <cx:pt idx="522">-0.041827223024323498</cx:pt>
          <cx:pt idx="523">-0.13140892361908699</cx:pt>
          <cx:pt idx="524">-0.16145351934021501</cx:pt>
          <cx:pt idx="525">-0.082168013175178495</cx:pt>
          <cx:pt idx="526">-0.104553041048222</cx:pt>
          <cx:pt idx="527">-0.065445280099670794</cx:pt>
          <cx:pt idx="528">-0.029373061277133301</cx:pt>
          <cx:pt idx="529">-0.0085565482834148304</cx:pt>
          <cx:pt idx="530">-0.00087843560591140601</cx:pt>
          <cx:pt idx="531">0.00048400106674877298</cx:pt>
          <cx:pt idx="532">-0.00034698593693035802</cx:pt>
          <cx:pt idx="533">-0.0014431200230652899</cx:pt>
          <cx:pt idx="534">-0.0039263128092210699</cx:pt>
          <cx:pt idx="535">-0.00056826584035223299</cx:pt>
          <cx:pt idx="536">-0.0028613098702399099</cx:pt>
          <cx:pt idx="537">-0.0156072147368638</cx:pt>
          <cx:pt idx="538">-0.027556805417504899</cx:pt>
          <cx:pt idx="539">-0.070013462113197505</cx:pt>
          <cx:pt idx="540">-0.074264625571209095</cx:pt>
          <cx:pt idx="541">-0.063886339526705901</cx:pt>
          <cx:pt idx="542">-0.080523205919618396</cx:pt>
          <cx:pt idx="543">-0.080277124988792498</cx:pt>
          <cx:pt idx="544">-0.13557039657426301</cx:pt>
          <cx:pt idx="545">-0.071073539952038994</cx:pt>
          <cx:pt idx="546">-0.016314873951331601</cx:pt>
          <cx:pt idx="547">-0.071144711102801406</cx:pt>
          <cx:pt idx="548">-0.021226525389479601</cx:pt>
          <cx:pt idx="549">-0.032306881368307498</cx:pt>
          <cx:pt idx="550">-0.0145967768364958</cx:pt>
          <cx:pt idx="551">-0.11003620301083</cx:pt>
          <cx:pt idx="552">-0.13291148875787401</cx:pt>
          <cx:pt idx="553">-0.064103625933865593</cx:pt>
          <cx:pt idx="554">-0.088662292094216</cx:pt>
          <cx:pt idx="555">-0.062581189105735305</cx:pt>
          <cx:pt idx="556">-0.026165109530928099</cx:pt>
          <cx:pt idx="557">-0.0102569870331977</cx:pt>
          <cx:pt idx="558">-0.00018428934961403599</cx:pt>
          <cx:pt idx="559">-9.6989385377678001e-05</cx:pt>
          <cx:pt idx="560">7.0377920931198197e-05</cx:pt>
          <cx:pt idx="561">-0.0010286209126871501</cx:pt>
          <cx:pt idx="562">-0.0031997721124389401</cx:pt>
          <cx:pt idx="563">-0.018827308840704701</cx:pt>
          <cx:pt idx="564">-0.038011626074290997</cx:pt>
          <cx:pt idx="565">-0.022209427093788502</cx:pt>
          <cx:pt idx="566">-0.047374062857137002</cx:pt>
          <cx:pt idx="567">-0.076827635058666202</cx:pt>
          <cx:pt idx="568">-0.062856394522071105</cx:pt>
          <cx:pt idx="569">0.0012161441611992</cx:pt>
          <cx:pt idx="570">-0.0174383907976116</cx:pt>
          <cx:pt idx="571">-0.123928611128595</cx:pt>
          <cx:pt idx="572">-0.085681155766606704</cx:pt>
          <cx:pt idx="573">-0.035675780109019999</cx:pt>
          <cx:pt idx="574">-0.0078773587135713297</cx:pt>
          <cx:pt idx="575">-0.071649407637661103</cx:pt>
          <cx:pt idx="576">-0.019219594950449</cx:pt>
          <cx:pt idx="577">-0.048892076337978201</cx:pt>
          <cx:pt idx="578">-0.024521964550865499</cx:pt>
          <cx:pt idx="579">-0.071918976124158304</cx:pt>
          <cx:pt idx="580">-0.12271545526406701</cx:pt>
          <cx:pt idx="581">-0.065882516251946494</cx:pt>
          <cx:pt idx="582">-0.068415242783031294</cx:pt>
          <cx:pt idx="583">-0.056541444015714801</cx:pt>
          <cx:pt idx="584">-0.026039807852706501</cx:pt>
          <cx:pt idx="585">-0.011828900477645799</cx:pt>
          <cx:pt idx="586">0.00026044854064003397</cx:pt>
          <cx:pt idx="587">-0.00056987855955193398</cx:pt>
          <cx:pt idx="588">0.000549372378541613</cx:pt>
          <cx:pt idx="589">-0.00077068472366001103</cx:pt>
          <cx:pt idx="590">-0.0020466697594310199</cx:pt>
          <cx:pt idx="591">-0.0205293160442084</cx:pt>
          <cx:pt idx="592">-0.045187186334369099</cx:pt>
          <cx:pt idx="593">0.00035329254609853998</cx:pt>
          <cx:pt idx="594">-0.033464286454550303</cx:pt>
          <cx:pt idx="595">-0.066825659568997803</cx:pt>
          <cx:pt idx="596">0.0078747431995374005</cx:pt>
          <cx:pt idx="597">0.040675780838390803</cx:pt>
          <cx:pt idx="598">-0.0034452955781015199</cx:pt>
          <cx:pt idx="599">-0.103834973558667</cx:pt>
          <cx:pt idx="600">-0.053634140411422199</cx:pt>
          <cx:pt idx="601">-0.023374132648398601</cx:pt>
          <cx:pt idx="602">-0.0242210928883595</cx:pt>
          <cx:pt idx="603">-0.058307922033829798</cx:pt>
          <cx:pt idx="604">-0.042111652083769199</cx:pt>
          <cx:pt idx="605">-0.038854587525138901</cx:pt>
          <cx:pt idx="606">0.011876868914790799</cx:pt>
          <cx:pt idx="607">-0.043084022526247497</cx:pt>
          <cx:pt idx="608">-0.109670374545017</cx:pt>
          <cx:pt idx="609">-0.066673138751776606</cx:pt>
          <cx:pt idx="610">-0.045011797936433</cx:pt>
          <cx:pt idx="611">-0.0357840001197983</cx:pt>
          <cx:pt idx="612">-0.020243703755324201</cx:pt>
          <cx:pt idx="613">-0.0107464744613699</cx:pt>
          <cx:pt idx="614">0.00057654145271906695</cx:pt>
          <cx:pt idx="615">0.00020412701073092699</cx:pt>
          <cx:pt idx="616">-0.00065987203345799</cx:pt>
          <cx:pt idx="617">-0.00050359234541290702</cx:pt>
          <cx:pt idx="618">-0.0010929803890990901</cx:pt>
          <cx:pt idx="619">-0.0059726307710004202</cx:pt>
          <cx:pt idx="620">-0.023267723206262698</cx:pt>
          <cx:pt idx="621">-0.018688870353025699</cx:pt>
          <cx:pt idx="622">-0.0081057528807087498</cx:pt>
          <cx:pt idx="623">-0.0053022207596257103</cx:pt>
          <cx:pt idx="624">0.056511069390260897</cx:pt>
          <cx:pt idx="625">0.020736281049410599</cx:pt>
          <cx:pt idx="626">-0.022217713248614501</cx:pt>
          <cx:pt idx="627">-0.019231169096727601</cx:pt>
          <cx:pt idx="628">0.036766399265397001</cx:pt>
          <cx:pt idx="629">0.0070640197848025601</cx:pt>
          <cx:pt idx="630">0.0260826512557879</cx:pt>
          <cx:pt idx="631">-0.039142991122611999</cx:pt>
          <cx:pt idx="632">-0.00519324075344908</cx:pt>
          <cx:pt idx="633">-0.0156486968776079</cx:pt>
          <cx:pt idx="634">0.0090748237730293394</cx:pt>
          <cx:pt idx="635">-0.00423565187953327</cx:pt>
          <cx:pt idx="636">-0.067206301618862596</cx:pt>
          <cx:pt idx="637">-0.036909969389119203</cx:pt>
          <cx:pt idx="638">-0.028913907342994899</cx:pt>
          <cx:pt idx="639">-0.023019866350652299</cx:pt>
          <cx:pt idx="640">-0.0096080823829164698</cx:pt>
          <cx:pt idx="641">-0.0059340616306314603</cx:pt>
          <cx:pt idx="642">-0.00024201505479439799</cx:pt>
          <cx:pt idx="643">0.00058039540727407996</cx:pt>
          <cx:pt idx="644">-0.00094713286775384604</cx:pt>
          <cx:pt idx="645">0.00019965597034449399</cx:pt>
          <cx:pt idx="646">-0.0014407849821889199</cx:pt>
          <cx:pt idx="647">-0.00209866100977064</cx:pt>
          <cx:pt idx="648">-0.011972377841328499</cx:pt>
          <cx:pt idx="649">-0.019067776125741599</cx:pt>
          <cx:pt idx="650">-0.00017225123573094</cx:pt>
          <cx:pt idx="651">0.0239642743167633</cx:pt>
          <cx:pt idx="652">0.048459147074322001</cx:pt>
          <cx:pt idx="653">0.034070032814615799</cx:pt>
          <cx:pt idx="654">-0.016971009250121599</cx:pt>
          <cx:pt idx="655">0.044821604373577101</cx:pt>
          <cx:pt idx="656">0.066166461761150805</cx:pt>
          <cx:pt idx="657">-0.0084166003011893701</cx:pt>
          <cx:pt idx="658">0.053251756052709501</cx:pt>
          <cx:pt idx="659">-0.048174593981383899</cx:pt>
          <cx:pt idx="660">0.0307400306253196</cx:pt>
          <cx:pt idx="661">0.029863822250184802</cx:pt>
          <cx:pt idx="662">0.032799406221900099</cx:pt>
          <cx:pt idx="663">-0.0025900445498575298</cx:pt>
          <cx:pt idx="664">-0.041659844096062298</cx:pt>
          <cx:pt idx="665">0.0051693598983078197</cx:pt>
          <cx:pt idx="666">0.00206991964092809</cx:pt>
          <cx:pt idx="667">0.00095273218901543099</cx:pt>
          <cx:pt idx="668">0.0028038486812076401</cx:pt>
          <cx:pt idx="669">0.000526394161435006</cx:pt>
          <cx:pt idx="670">-0.00031318114998040298</cx:pt>
          <cx:pt idx="671">-2.0633650533237098e-05</cx:pt>
          <cx:pt idx="672">0.00068662238641888898</cx:pt>
          <cx:pt idx="673">3.5282706312451098e-05</cx:pt>
          <cx:pt idx="674">-0.00025993299460029101</cx:pt>
          <cx:pt idx="675">-0.00097423266411570297</cx:pt>
          <cx:pt idx="676">0.0023689714149403599</cx:pt>
          <cx:pt idx="677">0.00515487112457847</cx:pt>
          <cx:pt idx="678">-0.0038092747622735998</cx:pt>
          <cx:pt idx="679">3.3450481814268597e-05</cx:pt>
          <cx:pt idx="680">-0.011617974632540501</cx:pt>
          <cx:pt idx="681">-0.0045748502722713904</cx:pt>
          <cx:pt idx="682">-0.016922108831464899</cx:pt>
          <cx:pt idx="683">-0.018589065415604299</cx:pt>
          <cx:pt idx="684">-0.033637430939789499</cx:pt>
          <cx:pt idx="685">0.062846229148292798</cx:pt>
          <cx:pt idx="686">0.049709007553543197</cx:pt>
          <cx:pt idx="687">0.0074533749411073696</cx:pt>
          <cx:pt idx="688">0.030264752304179701</cx:pt>
          <cx:pt idx="689">0.010875161397963601</cx:pt>
          <cx:pt idx="690">0.0385812794771139</cx:pt>
          <cx:pt idx="691">0.019810549722265799</cx:pt>
          <cx:pt idx="692">-0.00230056686879888</cx:pt>
          <cx:pt idx="693">0.0119981189039621</cx:pt>
          <cx:pt idx="694">0.0146421515935672</cx:pt>
          <cx:pt idx="695">0.0091483015913485597</cx:pt>
          <cx:pt idx="696">0.0063204548460751601</cx:pt>
          <cx:pt idx="697">0.0020774684445515898</cx:pt>
          <cx:pt idx="698">-0.00049589318733665299</cx:pt>
          <cx:pt idx="699">0.00031721862523216598</cx:pt>
          <cx:pt idx="700">0.00021891853393816001</cx:pt>
          <cx:pt idx="701">-0.00026162573047831898</cx:pt>
          <cx:pt idx="702">0.00042485810802069202</cx:pt>
          <cx:pt idx="703">-0.00047996301061008998</cx:pt>
          <cx:pt idx="704">0.00601628834692632</cx:pt>
          <cx:pt idx="705">0.0022222357368171198</cx:pt>
          <cx:pt idx="706">0.00120447969711942</cx:pt>
          <cx:pt idx="707">-0.0118435441073314</cx:pt>
          <cx:pt idx="708">-0.037303240437708503</cx:pt>
          <cx:pt idx="709">-0.035074681952504003</cx:pt>
          <cx:pt idx="710">-0.035394874204917701</cx:pt>
          <cx:pt idx="711">-0.046450559382471598</cx:pt>
          <cx:pt idx="712">-0.043731907911797298</cx:pt>
          <cx:pt idx="713">-0.022102344599737499</cx:pt>
          <cx:pt idx="714">-0.0039103344823144398</cx:pt>
          <cx:pt idx="715">-0.024362452172066101</cx:pt>
          <cx:pt idx="716">-0.056782025580760502</cx:pt>
          <cx:pt idx="717">0.022432138288251399</cx:pt>
          <cx:pt idx="718">0.061324458160723697</cx:pt>
          <cx:pt idx="719">-0.031707299084931501</cx:pt>
          <cx:pt idx="720">-0.0107938759910926</cx:pt>
          <cx:pt idx="721">-0.0012139603121765301</cx:pt>
          <cx:pt idx="722">0.0045893849115746501</cx:pt>
          <cx:pt idx="723">0.0068019566110309303</cx:pt>
          <cx:pt idx="724">0.00029526757928072402</cx:pt>
          <cx:pt idx="725">0.00079372601482515697</cx:pt>
          <cx:pt idx="726">-0.000483296727446374</cx:pt>
          <cx:pt idx="727">-0.00073023406095544996</cx:pt>
          <cx:pt idx="728">-8.7937823950629305e-05</cx:pt>
          <cx:pt idx="729">-4.3128470226032697e-05</cx:pt>
          <cx:pt idx="730">0.00037309718893034898</cx:pt>
          <cx:pt idx="731">-4.7056811393506703e-05</cx:pt>
          <cx:pt idx="732">0.0033212631070016602</cx:pt>
          <cx:pt idx="733">0.00135781914433517</cx:pt>
          <cx:pt idx="734">0.00547190639351945</cx:pt>
          <cx:pt idx="735">0.00104704337316983</cx:pt>
          <cx:pt idx="736">-0.015569710391197001</cx:pt>
          <cx:pt idx="737">-0.020962063116171901</cx:pt>
          <cx:pt idx="738">-0.0156434146082178</cx:pt>
          <cx:pt idx="739">-0.029097432986348499</cx:pt>
          <cx:pt idx="740">-0.039932759069750898</cx:pt>
          <cx:pt idx="741">-0.055353132909831099</cx:pt>
          <cx:pt idx="742">-0.046690052643764302</cx:pt>
          <cx:pt idx="743">-0.040726975379573399</cx:pt>
          <cx:pt idx="744">-0.048865061595994602</cx:pt>
          <cx:pt idx="745">-0.064238113453028794</cx:pt>
          <cx:pt idx="746">-0.023181145585636002</cx:pt>
          <cx:pt idx="747">-0.023698406998377899</cx:pt>
          <cx:pt idx="748">-0.0166995785431855</cx:pt>
          <cx:pt idx="749">-0.0097163135537718295</cx:pt>
          <cx:pt idx="750">-0.0047360411754372696</cx:pt>
          <cx:pt idx="751">-0.00071587780667740799</cx:pt>
          <cx:pt idx="752">0.000617384564738666</cx:pt>
          <cx:pt idx="753">-0.000588078411381458</cx:pt>
          <cx:pt idx="754">-9.2423005017224096e-05</cx:pt>
          <cx:pt idx="755">-0.00065593588796961902</cx:pt>
          <cx:pt idx="756">4.0442556218039201e-05</cx:pt>
          <cx:pt idx="757">-0.00038336201574389999</cx:pt>
          <cx:pt idx="758">0.00065292241885940301</cx:pt>
          <cx:pt idx="759">0.00028214439299193301</cx:pt>
          <cx:pt idx="760">0.00025943742324160198</cx:pt>
          <cx:pt idx="761">-0.00065727224890818701</cx:pt>
          <cx:pt idx="762">0.000184117687469387</cx:pt>
          <cx:pt idx="763">-0.00045842259924280099</cx:pt>
          <cx:pt idx="764">-0.0020161747195493302</cx:pt>
          <cx:pt idx="765">-0.00016460385403080499</cx:pt>
          <cx:pt idx="766">-0.0068716744393718596</cx:pt>
          <cx:pt idx="767">-0.0048001129831567596</cx:pt>
          <cx:pt idx="768">-0.0049622305902614003</cx:pt>
          <cx:pt idx="769">-0.0049924401782735798</cx:pt>
          <cx:pt idx="770">-0.0052842512582777701</cx:pt>
          <cx:pt idx="771">0.0010179545923849401</cx:pt>
          <cx:pt idx="772">-0.0036079804823302298</cx:pt>
          <cx:pt idx="773">-0.00276679218359056</cx:pt>
          <cx:pt idx="774">-0.0011149693060866399</cx:pt>
          <cx:pt idx="775">-0.00116617828466971</cx:pt>
          <cx:pt idx="776">-0.00036922397292916899</cx:pt>
          <cx:pt idx="777">-0.00062131122092512101</cx:pt>
          <cx:pt idx="778">0.00058243175920750796</cx:pt>
          <cx:pt idx="779">0.000421554081886039</cx:pt>
          <cx:pt idx="780">0.00020546070798909899</cx:pt>
          <cx:pt idx="781">-0.00083358847084652498</cx:pt>
          <cx:pt idx="782">-0.00020614413848583501</cx:pt>
          <cx:pt idx="783">-0.000100268513348884</cx:pt>
          <cx:pt idx="784">-0.00019444647819552799</cx:pt>
          <cx:pt idx="785">-0.0017578334034076075</cx:pt>
          <cx:pt idx="786">5.2083707207658499e-05</cx:pt>
          <cx:pt idx="787">-0.0069559255614518502</cx:pt>
          <cx:pt idx="788">-0.021820797688549248</cx:pt>
          <cx:pt idx="789">-0.0085579325343687253</cx:pt>
          <cx:pt idx="790">0.0044417078847254999</cx:pt>
          <cx:pt idx="791">-0.00087077294966065254</cx:pt>
          <cx:pt idx="792">-0.0032011660538340749</cx:pt>
          <cx:pt idx="793">-0.0021146479830910451</cx:pt>
          <cx:pt idx="794">-0.00056103686105454505</cx:pt>
          <cx:pt idx="795">0.0067628441377048246</cx:pt>
          <cx:pt idx="796">0.00137861570603282</cx:pt>
          <cx:pt idx="797">-0.017934947417113101</cx:pt>
          <cx:pt idx="798">-0.0036739046407864252</cx:pt>
          <cx:pt idx="799">-0.0063564715939818496</cx:pt>
          <cx:pt idx="800">-0.0054223591472548497</cx:pt>
          <cx:pt idx="801">-0.015618030282164699</cx:pt>
          <cx:pt idx="802">-0.00014591934079925776</cx:pt>
          <cx:pt idx="803">0.012308146492469176</cx:pt>
          <cx:pt idx="804">0.023320890681529999</cx:pt>
          <cx:pt idx="805">0.020488538969473776</cx:pt>
          <cx:pt idx="806">0.00058988830507211503</cx:pt>
          <cx:pt idx="807">-4.6143378834247001e-05</cx:pt>
          <cx:pt idx="808">0.00010853328677060899</cx:pt>
          <cx:pt idx="809">-5.8364685357068751e-05</cx:pt>
          <cx:pt idx="810">-0.00024434382792126377</cx:pt>
          <cx:pt idx="811">0.0011964453304950974</cx:pt>
          <cx:pt idx="812">-0.0019851279108146227</cx:pt>
          <cx:pt idx="813">-0.0010751758054874576</cx:pt>
          <cx:pt idx="814">0.00030398032293812999</cx:pt>
          <cx:pt idx="815">-0.0087218588292800499</cx:pt>
          <cx:pt idx="816">-0.011821141984457925</cx:pt>
          <cx:pt idx="817">0.0032138556026453748</cx:pt>
          <cx:pt idx="818">0.0067229557379858999</cx:pt>
          <cx:pt idx="819">-0.0024791553158584898</cx:pt>
          <cx:pt idx="820">0.0018693828178884975</cx:pt>
          <cx:pt idx="821">-0.012190688699587025</cx:pt>
          <cx:pt idx="822">-0.01011077021502305</cx:pt>
          <cx:pt idx="823">0.006491071817209375</cx:pt>
          <cx:pt idx="824">-0.0031214392306517249</cx:pt>
          <cx:pt idx="825">-0.021821353201618175</cx:pt>
          <cx:pt idx="826">-0.010948220753455201</cx:pt>
          <cx:pt idx="827">0.00031038146146210001</cx:pt>
          <cx:pt idx="828">-0.0069783317809413749</cx:pt>
          <cx:pt idx="829">-0.0020919542324560727</cx:pt>
          <cx:pt idx="830">0.0017302541044870174</cx:pt>
          <cx:pt idx="831">0.01199828533380525</cx:pt>
          <cx:pt idx="832">0.01616735832267345</cx:pt>
          <cx:pt idx="833">0.019162602544795473</cx:pt>
          <cx:pt idx="834">0.0084411235882321748</cx:pt>
          <cx:pt idx="835">-0.0011299619311445849</cx:pt>
          <cx:pt idx="836">-0.00023135470608733974</cx:pt>
          <cx:pt idx="837">7.7117446712603256e-06</cx:pt>
          <cx:pt idx="838">-0.00037537231477424</cx:pt>
          <cx:pt idx="839">-0.00076931651764816503</cx:pt>
          <cx:pt idx="840">-0.0043492545563818246</cx:pt>
          <cx:pt idx="841">0.0013348073450037976</cx:pt>
          <cx:pt idx="842">-0.0021467351332475752</cx:pt>
          <cx:pt idx="843">-0.019862462883335999</cx:pt>
          <cx:pt idx="844">-0.0081342426549362249</cx:pt>
          <cx:pt idx="845">0.0091705288681271247</cx:pt>
          <cx:pt idx="846">0.010468450600289451</cx:pt>
          <cx:pt idx="847">0.0036896351033747</cx:pt>
          <cx:pt idx="848">-0.0035416075563977751</cx:pt>
          <cx:pt idx="849">-0.0041364159692332753</cx:pt>
          <cx:pt idx="850">-0.010050104543422075</cx:pt>
          <cx:pt idx="851">-0.0042582131254792002</cx:pt>
          <cx:pt idx="852">-0.00535966465972705</cx:pt>
          <cx:pt idx="853">-0.0078704308311876494</cx:pt>
          <cx:pt idx="854">0.0073601335447443751</cx:pt>
          <cx:pt idx="855">0.0071689520253595254</cx:pt>
          <cx:pt idx="856">0.0090622023197010505</cx:pt>
          <cx:pt idx="857">0.0038912342011516499</cx:pt>
          <cx:pt idx="858">0.004067798452733625</cx:pt>
          <cx:pt idx="859">0.01397824344577585</cx:pt>
          <cx:pt idx="860">0.016877387711576299</cx:pt>
          <cx:pt idx="861">0.0113321353025911</cx:pt>
          <cx:pt idx="862">-0.00060895212504816004</cx:pt>
          <cx:pt idx="863">-0.00196022322762317</cx:pt>
          <cx:pt idx="864">-0.00030474301721568499</cx:pt>
          <cx:pt idx="865">-0.000126347433784714</cx:pt>
          <cx:pt idx="866">-5.0826397007297999e-05</cx:pt>
          <cx:pt idx="867">-9.6561075915185744e-05</cx:pt>
          <cx:pt idx="868">-0.00456137825509495</cx:pt>
          <cx:pt idx="869">-0.0026377601638047001</cx:pt>
          <cx:pt idx="870">-0.0117896192393629</cx:pt>
          <cx:pt idx="871">-0.023496896073774524</cx:pt>
          <cx:pt idx="872">0.0042548423816907753</cx:pt>
          <cx:pt idx="873">0.019566837186326649</cx:pt>
          <cx:pt idx="874">0.0065249055634625996</cx:pt>
          <cx:pt idx="875">-0.0044603253796188999</cx:pt>
          <cx:pt idx="876">-0.0075188639105539749</cx:pt>
          <cx:pt idx="877">0.0032801867882865749</cx:pt>
          <cx:pt idx="878">-0.017817476324994273</cx:pt>
          <cx:pt idx="879">-0.02235387420959915</cx:pt>
          <cx:pt idx="880">1.4329399132681525e-05</cx:pt>
          <cx:pt idx="881">-0.01040199681849985</cx:pt>
          <cx:pt idx="882">-0.0020891355606187977</cx:pt>
          <cx:pt idx="883">0.0050679482495370248</cx:pt>
          <cx:pt idx="884">-0.00019444647819552799</cx:pt>
          <cx:pt idx="885">-0.0017578334034076075</cx:pt>
          <cx:pt idx="886">5.2083707207658499e-05</cx:pt>
          <cx:pt idx="887">-0.0069559255614518502</cx:pt>
          <cx:pt idx="888">-0.021820797688549248</cx:pt>
          <cx:pt idx="889">-0.0085579325343687253</cx:pt>
          <cx:pt idx="890">0.0044417078847254999</cx:pt>
          <cx:pt idx="891">-0.00087077294966065254</cx:pt>
          <cx:pt idx="892">-0.0032011660538340749</cx:pt>
          <cx:pt idx="893">-0.0021146479830910451</cx:pt>
          <cx:pt idx="894">-0.00056103686105454505</cx:pt>
          <cx:pt idx="895">0.0067628441377048246</cx:pt>
          <cx:pt idx="896">0.00137861570603282</cx:pt>
          <cx:pt idx="897">-0.017934947417113101</cx:pt>
          <cx:pt idx="898">-0.0036739046407864252</cx:pt>
          <cx:pt idx="899">-0.0063564715939818496</cx:pt>
          <cx:pt idx="900">-0.0054223591472548497</cx:pt>
          <cx:pt idx="901">-0.015618030282164699</cx:pt>
          <cx:pt idx="902">-0.00014591934079925776</cx:pt>
          <cx:pt idx="903">0.012308146492469176</cx:pt>
          <cx:pt idx="904">0.023320890681529999</cx:pt>
          <cx:pt idx="905">0.020488538969473776</cx:pt>
          <cx:pt idx="906">0.00058988830507211503</cx:pt>
          <cx:pt idx="907">-4.6143378834247001e-05</cx:pt>
          <cx:pt idx="908">0.00010853328677060899</cx:pt>
          <cx:pt idx="909">-5.8364685357068751e-05</cx:pt>
          <cx:pt idx="910">-0.00024434382792126377</cx:pt>
          <cx:pt idx="911">0.0011964453304950974</cx:pt>
          <cx:pt idx="912">-0.0019851279108146227</cx:pt>
          <cx:pt idx="913">-0.0010751758054874576</cx:pt>
          <cx:pt idx="914">0.00030398032293812999</cx:pt>
          <cx:pt idx="915">-0.0087218588292800499</cx:pt>
          <cx:pt idx="916">-0.011821141984457925</cx:pt>
          <cx:pt idx="917">0.0032138556026453748</cx:pt>
          <cx:pt idx="918">0.0067229557379858999</cx:pt>
          <cx:pt idx="919">-0.0024791553158584898</cx:pt>
          <cx:pt idx="920">0.0018693828178884975</cx:pt>
          <cx:pt idx="921">-0.012190688699587025</cx:pt>
          <cx:pt idx="922">-0.01011077021502305</cx:pt>
          <cx:pt idx="923">0.006491071817209375</cx:pt>
          <cx:pt idx="924">-0.0031214392306517249</cx:pt>
          <cx:pt idx="925">-0.021821353201618175</cx:pt>
          <cx:pt idx="926">-0.010948220753455201</cx:pt>
          <cx:pt idx="927">0.00031038146146210001</cx:pt>
          <cx:pt idx="928">-0.0069783317809413749</cx:pt>
          <cx:pt idx="929">-0.0020919542324560727</cx:pt>
          <cx:pt idx="930">0.0017302541044870174</cx:pt>
          <cx:pt idx="931">0.01199828533380525</cx:pt>
          <cx:pt idx="932">0.01616735832267345</cx:pt>
          <cx:pt idx="933">0.019162602544795473</cx:pt>
          <cx:pt idx="934">0.0084411235882321748</cx:pt>
          <cx:pt idx="935">-0.0011299619311445849</cx:pt>
          <cx:pt idx="936">-0.00023135470608733974</cx:pt>
          <cx:pt idx="937">7.7117446712603256e-06</cx:pt>
          <cx:pt idx="938">-0.00037537231477424</cx:pt>
          <cx:pt idx="939">-0.00076931651764816503</cx:pt>
          <cx:pt idx="940">-0.0043492545563818246</cx:pt>
          <cx:pt idx="941">0.0013348073450037976</cx:pt>
          <cx:pt idx="942">-0.0021467351332475752</cx:pt>
          <cx:pt idx="943">-0.019862462883335999</cx:pt>
          <cx:pt idx="944">-0.0081342426549362249</cx:pt>
          <cx:pt idx="945">0.0091705288681271247</cx:pt>
          <cx:pt idx="946">0.010468450600289451</cx:pt>
          <cx:pt idx="947">0.0036896351033747</cx:pt>
          <cx:pt idx="948">-0.0035416075563977751</cx:pt>
          <cx:pt idx="949">-0.0041364159692332753</cx:pt>
          <cx:pt idx="950">-0.010050104543422075</cx:pt>
          <cx:pt idx="951">-0.0042582131254792002</cx:pt>
          <cx:pt idx="952">-0.00535966465972705</cx:pt>
          <cx:pt idx="953">-0.0078704308311876494</cx:pt>
          <cx:pt idx="954">0.0073601335447443751</cx:pt>
          <cx:pt idx="955">0.0071689520253595254</cx:pt>
          <cx:pt idx="956">0.0090622023197010505</cx:pt>
          <cx:pt idx="957">0.0038912342011516499</cx:pt>
          <cx:pt idx="958">0.004067798452733625</cx:pt>
          <cx:pt idx="959">0.01397824344577585</cx:pt>
          <cx:pt idx="960">0.016877387711576299</cx:pt>
          <cx:pt idx="961">0.0113321353025911</cx:pt>
          <cx:pt idx="962">-0.00060895212504816004</cx:pt>
          <cx:pt idx="963">-0.00196022322762317</cx:pt>
          <cx:pt idx="964">-0.00030474301721568499</cx:pt>
          <cx:pt idx="965">-0.000126347433784714</cx:pt>
          <cx:pt idx="966">-5.0826397007297999e-05</cx:pt>
          <cx:pt idx="967">-9.6561075915185744e-05</cx:pt>
          <cx:pt idx="968">-0.00456137825509495</cx:pt>
          <cx:pt idx="969">-0.0026377601638047001</cx:pt>
          <cx:pt idx="970">-0.0117896192393629</cx:pt>
          <cx:pt idx="971">-0.023496896073774524</cx:pt>
          <cx:pt idx="972">0.0042548423816907753</cx:pt>
          <cx:pt idx="973">0.019566837186326649</cx:pt>
          <cx:pt idx="974">0.0065249055634625996</cx:pt>
          <cx:pt idx="975">-0.0044603253796188999</cx:pt>
          <cx:pt idx="976">-0.0075188639105539749</cx:pt>
          <cx:pt idx="977">0.0032801867882865749</cx:pt>
          <cx:pt idx="978">-0.017817476324994273</cx:pt>
          <cx:pt idx="979">-0.02235387420959915</cx:pt>
          <cx:pt idx="980">1.4329399132681525e-05</cx:pt>
          <cx:pt idx="981">-0.01040199681849985</cx:pt>
          <cx:pt idx="982">-0.0020891355606187977</cx:pt>
          <cx:pt idx="983">0.0050679482495370248</cx:pt>
          <cx:pt idx="984">-0.00019444647819552799</cx:pt>
          <cx:pt idx="985">-0.0017578334034076075</cx:pt>
          <cx:pt idx="986">5.2083707207658499e-05</cx:pt>
          <cx:pt idx="987">-0.0069559255614518502</cx:pt>
          <cx:pt idx="988">-0.021820797688549248</cx:pt>
          <cx:pt idx="989">-0.0085579325343687253</cx:pt>
          <cx:pt idx="990">0.0044417078847254999</cx:pt>
          <cx:pt idx="991">-0.00087077294966065254</cx:pt>
          <cx:pt idx="992">-0.0032011660538340749</cx:pt>
          <cx:pt idx="993">-0.0021146479830910451</cx:pt>
          <cx:pt idx="994">-0.00056103686105454505</cx:pt>
          <cx:pt idx="995">0.0067628441377048246</cx:pt>
          <cx:pt idx="996">0.00137861570603282</cx:pt>
          <cx:pt idx="997">-0.017934947417113101</cx:pt>
          <cx:pt idx="998">-0.0036739046407864252</cx:pt>
          <cx:pt idx="999">-0.0063564715939818496</cx:pt>
          <cx:pt idx="1000">-0.0054223591472548497</cx:pt>
          <cx:pt idx="1001">-0.015618030282164699</cx:pt>
          <cx:pt idx="1002">-0.00014591934079925776</cx:pt>
          <cx:pt idx="1003">0.012308146492469176</cx:pt>
          <cx:pt idx="1004">0.023320890681529999</cx:pt>
          <cx:pt idx="1005">0.020488538969473776</cx:pt>
          <cx:pt idx="1006">0.00058988830507211503</cx:pt>
          <cx:pt idx="1007">-4.6143378834247001e-05</cx:pt>
          <cx:pt idx="1008">0.00010853328677060899</cx:pt>
          <cx:pt idx="1009">-5.8364685357068751e-05</cx:pt>
          <cx:pt idx="1010">-0.00024434382792126377</cx:pt>
          <cx:pt idx="1011">0.0011964453304950974</cx:pt>
          <cx:pt idx="1012">-0.0019851279108146227</cx:pt>
          <cx:pt idx="1013">-0.0010751758054874576</cx:pt>
          <cx:pt idx="1014">0.00030398032293812999</cx:pt>
          <cx:pt idx="1015">-0.0087218588292800499</cx:pt>
          <cx:pt idx="1016">-0.011821141984457925</cx:pt>
          <cx:pt idx="1017">0.0032138556026453748</cx:pt>
          <cx:pt idx="1018">0.0067229557379858999</cx:pt>
          <cx:pt idx="1019">-0.0024791553158584898</cx:pt>
          <cx:pt idx="1020">0.0018693828178884975</cx:pt>
          <cx:pt idx="1021">-0.012190688699587025</cx:pt>
          <cx:pt idx="1022">-0.01011077021502305</cx:pt>
          <cx:pt idx="1023">0.006491071817209375</cx:pt>
          <cx:pt idx="1024">-0.0031214392306517249</cx:pt>
          <cx:pt idx="1025">-0.021821353201618175</cx:pt>
          <cx:pt idx="1026">-0.010948220753455201</cx:pt>
          <cx:pt idx="1027">0.00031038146146210001</cx:pt>
          <cx:pt idx="1028">-0.0069783317809413749</cx:pt>
          <cx:pt idx="1029">-0.0020919542324560727</cx:pt>
          <cx:pt idx="1030">0.0017302541044870174</cx:pt>
          <cx:pt idx="1031">0.01199828533380525</cx:pt>
          <cx:pt idx="1032">0.01616735832267345</cx:pt>
          <cx:pt idx="1033">0.019162602544795473</cx:pt>
          <cx:pt idx="1034">0.0084411235882321748</cx:pt>
          <cx:pt idx="1035">-0.0011299619311445849</cx:pt>
          <cx:pt idx="1036">-0.00023135470608733974</cx:pt>
          <cx:pt idx="1037">7.7117446712603256e-06</cx:pt>
          <cx:pt idx="1038">-0.00037537231477424</cx:pt>
          <cx:pt idx="1039">-0.00076931651764816503</cx:pt>
          <cx:pt idx="1040">-0.0043492545563818246</cx:pt>
          <cx:pt idx="1041">0.0013348073450037976</cx:pt>
          <cx:pt idx="1042">-0.0021467351332475752</cx:pt>
          <cx:pt idx="1043">-0.019862462883335999</cx:pt>
          <cx:pt idx="1044">-0.0081342426549362249</cx:pt>
          <cx:pt idx="1045">0.0091705288681271247</cx:pt>
          <cx:pt idx="1046">0.010468450600289451</cx:pt>
          <cx:pt idx="1047">0.0036896351033747</cx:pt>
          <cx:pt idx="1048">-0.0035416075563977751</cx:pt>
          <cx:pt idx="1049">-0.0041364159692332753</cx:pt>
          <cx:pt idx="1050">-0.010050104543422075</cx:pt>
          <cx:pt idx="1051">-0.0042582131254792002</cx:pt>
          <cx:pt idx="1052">-0.00535966465972705</cx:pt>
          <cx:pt idx="1053">-0.0078704308311876494</cx:pt>
          <cx:pt idx="1054">0.0073601335447443751</cx:pt>
          <cx:pt idx="1055">0.0071689520253595254</cx:pt>
          <cx:pt idx="1056">0.0090622023197010505</cx:pt>
          <cx:pt idx="1057">0.0038912342011516499</cx:pt>
          <cx:pt idx="1058">0.004067798452733625</cx:pt>
          <cx:pt idx="1059">0.01397824344577585</cx:pt>
          <cx:pt idx="1060">0.016877387711576299</cx:pt>
          <cx:pt idx="1061">0.0113321353025911</cx:pt>
          <cx:pt idx="1062">-0.00060895212504816004</cx:pt>
          <cx:pt idx="1063">-0.00196022322762317</cx:pt>
          <cx:pt idx="1064">-0.00030474301721568499</cx:pt>
          <cx:pt idx="1065">-0.000126347433784714</cx:pt>
          <cx:pt idx="1066">-5.0826397007297999e-05</cx:pt>
          <cx:pt idx="1067">-9.6561075915185744e-05</cx:pt>
          <cx:pt idx="1068">-0.00456137825509495</cx:pt>
          <cx:pt idx="1069">-0.0026377601638047001</cx:pt>
          <cx:pt idx="1070">-0.0117896192393629</cx:pt>
          <cx:pt idx="1071">-0.023496896073774524</cx:pt>
          <cx:pt idx="1072">0.0042548423816907753</cx:pt>
          <cx:pt idx="1073">0.019566837186326649</cx:pt>
          <cx:pt idx="1074">0.0065249055634625996</cx:pt>
          <cx:pt idx="1075">-0.0044603253796188999</cx:pt>
          <cx:pt idx="1076">-0.0075188639105539749</cx:pt>
          <cx:pt idx="1077">0.0032801867882865749</cx:pt>
          <cx:pt idx="1078">-0.017817476324994273</cx:pt>
          <cx:pt idx="1079">-0.02235387420959915</cx:pt>
          <cx:pt idx="1080">1.4329399132681525e-05</cx:pt>
          <cx:pt idx="1081">-0.01040199681849985</cx:pt>
          <cx:pt idx="1082">-0.0020891355606187977</cx:pt>
          <cx:pt idx="1083">0.0050679482495370248</cx:pt>
        </cx:lvl>
      </cx:numDim>
    </cx:data>
    <cx:data id="188">
      <cx:numDim type="val">
        <cx:f>Sheet2!$GG$1:$GG$1084</cx:f>
        <cx:lvl ptCount="1084" formatCode="G/通用格式">
          <cx:pt idx="0">-0.00035043152847063098</cx:pt>
          <cx:pt idx="1">0.00027114110511466298</cx:pt>
          <cx:pt idx="2">-0.000122449153965897</cx:pt>
          <cx:pt idx="3">4.0702748330772699e-05</cx:pt>
          <cx:pt idx="4">-0.00038663275586982602</cx:pt>
          <cx:pt idx="5">0.00054646708284117795</cx:pt>
          <cx:pt idx="6">6.1436135642119498e-05</cx:pt>
          <cx:pt idx="7">-8.3682435689208496e-05</cx:pt>
          <cx:pt idx="8">0.000298711998240799</cx:pt>
          <cx:pt idx="9">0.00039239409567500097</cx:pt>
          <cx:pt idx="10">-0.000232414196101549</cx:pt>
          <cx:pt idx="11">0.00049259608407963105</cx:pt>
          <cx:pt idx="12">7.0713043936868506e-05</cx:pt>
          <cx:pt idx="13">0.0010718767027607899</cx:pt>
          <cx:pt idx="14">-0.00084948479869690805</cx:pt>
          <cx:pt idx="15">-0.00059758107205062699</cx:pt>
          <cx:pt idx="16">0.00029015936519528798</cx:pt>
          <cx:pt idx="17">-0.00019532946944851999</cx:pt>
          <cx:pt idx="18">0.00052494843652018796</cx:pt>
          <cx:pt idx="19">-0.00110986761170391</cx:pt>
          <cx:pt idx="20">0.00049400523277734704</cx:pt>
          <cx:pt idx="21">5.6698366359561799e-05</cx:pt>
          <cx:pt idx="22">9.0878830961301104e-05</cx:pt>
          <cx:pt idx="23">0.00037062371070622</cx:pt>
          <cx:pt idx="24">-0.00092963183391350898</cx:pt>
          <cx:pt idx="25">0.00017457217001490201</cx:pt>
          <cx:pt idx="26">0.00084866706473551697</cx:pt>
          <cx:pt idx="27">8.5455438402561406e-05</cx:pt>
          <cx:pt idx="28">-9.1543254338916004e-05</cx:pt>
          <cx:pt idx="29">-8.2401701259480497e-05</cx:pt>
          <cx:pt idx="30">0.000509873481981386</cx:pt>
          <cx:pt idx="31">-0.00037685624521836001</cx:pt>
          <cx:pt idx="32">0.00017992924624721999</cx:pt>
          <cx:pt idx="33">-0.00018481023889041601</cx:pt>
          <cx:pt idx="34">0.0042651123011055499</cx:pt>
          <cx:pt idx="35">0.00699357564182584</cx:pt>
          <cx:pt idx="36">0.0068979861454032199</cx:pt>
          <cx:pt idx="37">0.0031695190538992999</cx:pt>
          <cx:pt idx="38">0.0020093936545483798</cx:pt>
          <cx:pt idx="39">0.00360768390863318</cx:pt>
          <cx:pt idx="40">0.0051762733725283904</cx:pt>
          <cx:pt idx="41">0.0040144384070559501</cx:pt>
          <cx:pt idx="42">-0.0016109261205767801</cx:pt>
          <cx:pt idx="43">0.00111993035354816</cx:pt>
          <cx:pt idx="44">0.0080296091869971904</cx:pt>
          <cx:pt idx="45">0.0043685430461488503</cx:pt>
          <cx:pt idx="46">0.0021453668257058701</cx:pt>
          <cx:pt idx="47">0.0027558910948709998</cx:pt>
          <cx:pt idx="48">0.00253455908815629</cx:pt>
          <cx:pt idx="49">0.0019767467525484599</cx:pt>
          <cx:pt idx="50">0.0020295338420844699</cx:pt>
          <cx:pt idx="51">0.0014073710072996699</cx:pt>
          <cx:pt idx="52">0.000283196890006042</cx:pt>
          <cx:pt idx="53">0.00078941832190672595</cx:pt>
          <cx:pt idx="54">8.1439877450150706e-06</cx:pt>
          <cx:pt idx="55">-0.00015899678187376501</cx:pt>
          <cx:pt idx="56">-0.00037163473246049902</cx:pt>
          <cx:pt idx="57">-5.0015831735083599e-05</cx:pt>
          <cx:pt idx="58">-0.00082610043226111099</cx:pt>
          <cx:pt idx="59">0.00078185661224024097</cx:pt>
          <cx:pt idx="60">0.00018105646472741499</cx:pt>
          <cx:pt idx="61">0.00074419479279704502</cx:pt>
          <cx:pt idx="62">0.0042199209168144501</cx:pt>
          <cx:pt idx="63">0.0111699415948895</cx:pt>
          <cx:pt idx="64">0.014579945266806799</cx:pt>
          <cx:pt idx="65">0.014580803507708099</cx:pt>
          <cx:pt idx="66">0.023373087802004599</cx:pt>
          <cx:pt idx="67">0.027447583059977701</cx:pt>
          <cx:pt idx="68">0.022729539925283499</cx:pt>
          <cx:pt idx="69">-0.0046587718885032301</cx:pt>
          <cx:pt idx="70">0.0107448206626817</cx:pt>
          <cx:pt idx="71">0.0092417156435027799</cx:pt>
          <cx:pt idx="72">0.0131479324888747</cx:pt>
          <cx:pt idx="73">0.00282888677473609</cx:pt>
          <cx:pt idx="74">0.0117107989114912</cx:pt>
          <cx:pt idx="75">0.0055396118349499398</cx:pt>
          <cx:pt idx="76">0.0066860876754741101</cx:pt>
          <cx:pt idx="77">0.0088268482842558497</cx:pt>
          <cx:pt idx="78">0.0064412563100080802</cx:pt>
          <cx:pt idx="79">0.0025713917853014698</cx:pt>
          <cx:pt idx="80">0.0010313790859970201</cx:pt>
          <cx:pt idx="81">-8.0270514200332597e-05</cx:pt>
          <cx:pt idx="82">-0.00042307423683561498</cx:pt>
          <cx:pt idx="83">-7.4132030989800801e-05</cx:pt>
          <cx:pt idx="84">0.00031049085048893201</cx:pt>
          <cx:pt idx="85">0.000501183099816352</cx:pt>
          <cx:pt idx="86">-0.00056515417308371501</cx:pt>
          <cx:pt idx="87">0.0023451113088577501</cx:pt>
          <cx:pt idx="88">0.0016530254443847701</cx:pt>
          <cx:pt idx="89">-0.0014969937123847899</cx:pt>
          <cx:pt idx="90">0.0040107444190293001</cx:pt>
          <cx:pt idx="91">0.0031598508824451899</cx:pt>
          <cx:pt idx="92">0.0091111261052204007</cx:pt>
          <cx:pt idx="93">0.032487521900504801</cx:pt>
          <cx:pt idx="94">0.024483736763785301</cx:pt>
          <cx:pt idx="95">0.043546715792710897</cx:pt>
          <cx:pt idx="96">0.031930626680576502</cx:pt>
          <cx:pt idx="97">0.052491734747031199</cx:pt>
          <cx:pt idx="98">0.041102868183092903</cx:pt>
          <cx:pt idx="99">0.036864736607549298</cx:pt>
          <cx:pt idx="100">0.0431626034668793</cx:pt>
          <cx:pt idx="101">-0.0134262516018027</cx:pt>
          <cx:pt idx="102">-0.032043263762940102</cx:pt>
          <cx:pt idx="103">-0.0040445885955868897</cx:pt>
          <cx:pt idx="104">-0.0085348997556286103</cx:pt>
          <cx:pt idx="105">0.0077091445955404297</cx:pt>
          <cx:pt idx="106">0.0098355826730670299</cx:pt>
          <cx:pt idx="107">0.013854061268719501</cx:pt>
          <cx:pt idx="108">0.00336267017869863</cx:pt>
          <cx:pt idx="109">-0.0090601792164918399</cx:pt>
          <cx:pt idx="110">-0.0015347424040439801</cx:pt>
          <cx:pt idx="111">-0.00025014867470784098</cx:pt>
          <cx:pt idx="112">-0.00021192497344436499</cx:pt>
          <cx:pt idx="113">-0.00010739503293483501</cx:pt>
          <cx:pt idx="114">-0.0020522381811179501</cx:pt>
          <cx:pt idx="115">-0.0010251676091664001</cx:pt>
          <cx:pt idx="116">0.00229269090839359</cx:pt>
          <cx:pt idx="117">0.0062889737094327198</cx:pt>
          <cx:pt idx="118">0.0072426471832915699</cx:pt>
          <cx:pt idx="119">0.0080533316979529302</cx:pt>
          <cx:pt idx="120">0.00325818521805657</cx:pt>
          <cx:pt idx="121">0.0103781037666652</cx:pt>
          <cx:pt idx="122">0.0072279790931359398</cx:pt>
          <cx:pt idx="123">-0.019088912190904202</cx:pt>
          <cx:pt idx="124">0.00178837238257816</cx:pt>
          <cx:pt idx="125">0.0074789882755085697</cx:pt>
          <cx:pt idx="126">-0.0093881778415233295</cx:pt>
          <cx:pt idx="127">-0.019417892982268099</cx:pt>
          <cx:pt idx="128">0.022821077097786101</cx:pt>
          <cx:pt idx="129">0.0117917053822698</cx:pt>
          <cx:pt idx="130">-0.0166038588131068</cx:pt>
          <cx:pt idx="131">-0.0033569481299018998</cx:pt>
          <cx:pt idx="132">0.00323393224428378</cx:pt>
          <cx:pt idx="133">-0.0116162109264485</cx:pt>
          <cx:pt idx="134">-0.00298081574957367</cx:pt>
          <cx:pt idx="135">-0.036277311126652001</cx:pt>
          <cx:pt idx="136">-0.067324954469642706</cx:pt>
          <cx:pt idx="137">-0.038725158032804699</cx:pt>
          <cx:pt idx="138">-0.0093100138355608</cx:pt>
          <cx:pt idx="139">0.00128093573373109</cx:pt>
          <cx:pt idx="140">-0.00032095464028515598</cx:pt>
          <cx:pt idx="141">-0.00033883272657986898</cx:pt>
          <cx:pt idx="142">-0.00056814725051673601</cx:pt>
          <cx:pt idx="143">-0.0013605401321786399</cx:pt>
          <cx:pt idx="144">-0.0011854875896385301</cx:pt>
          <cx:pt idx="145">-0.0127699516521668</cx:pt>
          <cx:pt idx="146">-0.0086673223946345107</cx:pt>
          <cx:pt idx="147">-0.018514847368254098</cx:pt>
          <cx:pt idx="148">-0.038823484801934101</cx:pt>
          <cx:pt idx="149">-0.077776501946280899</cx:pt>
          <cx:pt idx="150">-0.059082647723057498</cx:pt>
          <cx:pt idx="151">-0.066965742005150097</cx:pt>
          <cx:pt idx="152">-0.033399356462119403</cx:pt>
          <cx:pt idx="153">0.034551830666990399</cx:pt>
          <cx:pt idx="154">0.079131329752424096</cx:pt>
          <cx:pt idx="155">0.074600565632928703</cx:pt>
          <cx:pt idx="156">0.033085832048297098</cx:pt>
          <cx:pt idx="157">0.00125357391135045</cx:pt>
          <cx:pt idx="158">0.037566772087659898</cx:pt>
          <cx:pt idx="159">0.037699896854549199</cx:pt>
          <cx:pt idx="160">0.020733280375376799</cx:pt>
          <cx:pt idx="161">-0.0179549358118621</cx:pt>
          <cx:pt idx="162">-0.036194530505053099</cx:pt>
          <cx:pt idx="163">-0.061828385954135701</cx:pt>
          <cx:pt idx="164">-0.058357457986486803</cx:pt>
          <cx:pt idx="165">-0.0172610168448931</cx:pt>
          <cx:pt idx="166">0.00189739177161473</cx:pt>
          <cx:pt idx="167">0.0019943497343514601</cx:pt>
          <cx:pt idx="168">6.3767573000454201e-05</cx:pt>
          <cx:pt idx="169">-0.00061043535158871798</cx:pt>
          <cx:pt idx="170">-8.8771065830388101e-06</cx:pt>
          <cx:pt idx="171">0.0010200611909172499</cx:pt>
          <cx:pt idx="172">0.0039760643432201299</cx:pt>
          <cx:pt idx="173">-0.0086458293118351695</cx:pt>
          <cx:pt idx="174">-0.0268909721743649</cx:pt>
          <cx:pt idx="175">-0.050708035767612701</cx:pt>
          <cx:pt idx="176">-0.076973696182338597</cx:pt>
          <cx:pt idx="177">-0.12067356605111999</cx:pt>
          <cx:pt idx="178">-0.086318566396754504</cx:pt>
          <cx:pt idx="179">-0.035648460325122797</cx:pt>
          <cx:pt idx="180">-0.0439754123140648</cx:pt>
          <cx:pt idx="181">-0.0011631812227865599</cx:pt>
          <cx:pt idx="182">0.0065693456883316901</cx:pt>
          <cx:pt idx="183">0.037330868702299798</cx:pt>
          <cx:pt idx="184">0.053101509457795702</cx:pt>
          <cx:pt idx="185">-3.5810993826424203e-05</cx:pt>
          <cx:pt idx="186">-0.045919039723495897</cx:pt>
          <cx:pt idx="187">-0.046235973993619298</cx:pt>
          <cx:pt idx="188">-0.030942503744585501</cx:pt>
          <cx:pt idx="189">-0.0095723738420298594</cx:pt>
          <cx:pt idx="190">-0.040487939247436398</cx:pt>
          <cx:pt idx="191">-0.079850983370528497</cx:pt>
          <cx:pt idx="192">-0.058377405157016199</cx:pt>
          <cx:pt idx="193">-0.025050885302998201</cx:pt>
          <cx:pt idx="194">-0.0089973854910057292</cx:pt>
          <cx:pt idx="195">-0.00053424030820504304</cx:pt>
          <cx:pt idx="196">-0.00091834506824005802</cx:pt>
          <cx:pt idx="197">-0.000168547008713608</cx:pt>
          <cx:pt idx="198">0.00017116542898615699</cx:pt>
          <cx:pt idx="199">3.4116116158187998e-05</cx:pt>
          <cx:pt idx="200">0.0024766224760985099</cx:pt>
          <cx:pt idx="201">-0.0017854518131511399</cx:pt>
          <cx:pt idx="202">-0.0046444390677540248</cx:pt>
          <cx:pt idx="203">-0.016757898813237925</cx:pt>
          <cx:pt idx="204">-0.020853559714060624</cx:pt>
          <cx:pt idx="205">-0.013266562003130426</cx:pt>
          <cx:pt idx="206">-0.01242942610676365</cx:pt>
          <cx:pt idx="207">-0.01105246304224885</cx:pt>
          <cx:pt idx="208">-0.024738653847846102</cx:pt>
          <cx:pt idx="209">-0.01284283142404845</cx:pt>
          <cx:pt idx="210">-0.0099009751313685751</cx:pt>
          <cx:pt idx="211">0.013298515735334176</cx:pt>
          <cx:pt idx="212">0.011580433505964676</cx:pt>
          <cx:pt idx="213">0.0059556305452269746</cx:pt>
          <cx:pt idx="214">-0.0028781872215414999</cx:pt>
          <cx:pt idx="215">-0.016713864926071301</cx:pt>
          <cx:pt idx="216">-0.017252414916857452</cx:pt>
          <cx:pt idx="217">-0.0084014146147246508</cx:pt>
          <cx:pt idx="218">-0.011876056195931951</cx:pt>
          <cx:pt idx="219">-0.013984300413229926</cx:pt>
          <cx:pt idx="220">-0.0082541954897775247</cx:pt>
          <cx:pt idx="221">-0.0060532028518938</cx:pt>
          <cx:pt idx="222">-0.00221488463740713</cx:pt>
          <cx:pt idx="223">5.7874168368999754e-06</cx:pt>
          <cx:pt idx="224">0.00067620773508808747</cx:pt>
          <cx:pt idx="225">0.00021009607827394324</cx:pt>
          <cx:pt idx="226">-0.00030150145224253999</cx:pt>
          <cx:pt idx="227">-0.00026180389991337251</cx:pt>
          <cx:pt idx="228">0.0005355759064086975</cx:pt>
          <cx:pt idx="229">-0.0032985102523862002</cx:pt>
          <cx:pt idx="230">-0.0090481182692836743</cx:pt>
          <cx:pt idx="231">-0.01850954207973465</cx:pt>
          <cx:pt idx="232">-0.015154654305622375</cx:pt>
          <cx:pt idx="233">-0.010157694333440074</cx:pt>
          <cx:pt idx="234">-0.024277052530508075</cx:pt>
          <cx:pt idx="235">-0.0228709425676</cx:pt>
          <cx:pt idx="236">-0.016042429091916426</cx:pt>
          <cx:pt idx="237">-0.0058936162756132501</cx:pt>
          <cx:pt idx="238">0.0033589842133548999</cx:pt>
          <cx:pt idx="239">0.016067939556888351</cx:pt>
          <cx:pt idx="240">0.015407017196631749</cx:pt>
          <cx:pt idx="241">0.005688994878989025</cx:pt>
          <cx:pt idx="242">-0.012685311603394075</cx:pt>
          <cx:pt idx="243">-0.007456869961749225</cx:pt>
          <cx:pt idx="244">-0.00688160605265395</cx:pt>
          <cx:pt idx="245">-0.010176097932156025</cx:pt>
          <cx:pt idx="246">-0.020954114089474049</cx:pt>
          <cx:pt idx="247">-0.023223232512615676</cx:pt>
          <cx:pt idx="248">-0.014196399644931849</cx:pt>
          <cx:pt idx="249">-0.0099921731272691258</cx:pt>
          <cx:pt idx="250">-0.0016086399432562949</cx:pt>
          <cx:pt idx="251">-0.00020300003261624001</cx:pt>
          <cx:pt idx="252">-3.1652009777419747e-05</cx:pt>
          <cx:pt idx="253">-6.9698242417728004e-05</cx:pt>
          <cx:pt idx="254">-0.00024480880544832452</cx:pt>
          <cx:pt idx="255">-0.00058821981956424249</cx:pt>
          <cx:pt idx="256">-0.002839844915311075</cx:pt>
          <cx:pt idx="257">-0.0110731472946182</cx:pt>
          <cx:pt idx="258">-0.016867022936342249</cx:pt>
          <cx:pt idx="259">-0.01687657598838305</cx:pt>
          <cx:pt idx="260">-0.017209543878356427</cx:pt>
          <cx:pt idx="261">-0.014986991904779749</cx:pt>
          <cx:pt idx="262">-0.020160103265108802</cx:pt>
          <cx:pt idx="263">-0.02805744104469025</cx:pt>
          <cx:pt idx="264">-0.0052402580674646253</cx:pt>
          <cx:pt idx="265">0.020732664810598</cx:pt>
          <cx:pt idx="266">0.014659733825536125</cx:pt>
          <cx:pt idx="267">0.010419244783107925</cx:pt>
          <cx:pt idx="268">0.0021449172697368449</cx:pt>
          <cx:pt idx="269">-0.0085485717076294997</cx:pt>
          <cx:pt idx="270">-0.017190081184217824</cx:pt>
          <cx:pt idx="271">0.00123392560968528</cx:pt>
          <cx:pt idx="272">0.015166244982158275</cx:pt>
          <cx:pt idx="273">-0.0067954635781506253</cx:pt>
          <cx:pt idx="274">-0.025457489094179251</cx:pt>
          <cx:pt idx="275">-0.01812507915160275</cx:pt>
          <cx:pt idx="276">-0.0073023018325359748</cx:pt>
          <cx:pt idx="277">-0.012601324288366701</cx:pt>
          <cx:pt idx="278">-0.0040829523942842753</cx:pt>
          <cx:pt idx="279">-0.00090535269126768003</cx:pt>
          <cx:pt idx="280">0.00025885814790366251</cx:pt>
          <cx:pt idx="281">-8.3516284364112245e-05</cx:pt>
          <cx:pt idx="282">-0.00023376512274477326</cx:pt>
          <cx:pt idx="283">-0.0014102776123379676</cx:pt>
          <cx:pt idx="284">-0.0063426607702208749</cx:pt>
          <cx:pt idx="285">-0.0087494367195569255</cx:pt>
          <cx:pt idx="286">-0.012651224005232026</cx:pt>
          <cx:pt idx="287">-0.0053261793169580001</cx:pt>
          <cx:pt idx="288">-0.0082719264556235256</cx:pt>
          <cx:pt idx="289">-0.0060764663510913253</cx:pt>
          <cx:pt idx="290">-0.01331871740116415</cx:pt>
          <cx:pt idx="291">-0.0075004088312832246</cx:pt>
          <cx:pt idx="292">0.0062720309624426504</cx:pt>
          <cx:pt idx="293">0.015544763678600301</cx:pt>
          <cx:pt idx="294">0.015978276365176451</cx:pt>
          <cx:pt idx="295">-0.0036820510606929251</cx:pt>
          <cx:pt idx="296">-0.0052795990053648746</cx:pt>
          <cx:pt idx="297">0.0055847975400187501</cx:pt>
          <cx:pt idx="298">-0.00032561605670932</cx:pt>
          <cx:pt idx="299">-0.0078057287895856101</cx:pt>
          <cx:pt idx="300">0.032371022105898602</cx:pt>
          <cx:pt idx="301">-0.00682428657830651</cx:pt>
          <cx:pt idx="302">-0.028634243382132898</cx:pt>
          <cx:pt idx="303">-0.036969500329475297</cx:pt>
          <cx:pt idx="304">-0.041882670189203802</cx:pt>
          <cx:pt idx="305">-0.058890066481766999</cx:pt>
          <cx:pt idx="306">-0.018954165578728099</cx:pt>
          <cx:pt idx="307">-0.0015548491000988299</cx:pt>
          <cx:pt idx="308">-0.00046128618872005698</cx:pt>
          <cx:pt idx="309">0.0014135303111729</cx:pt>
          <cx:pt idx="310">-0.00120813478945369</cx:pt>
          <cx:pt idx="311">-0.0040482379695102703</cx:pt>
          <cx:pt idx="312">-0.030313773477584401</cx:pt>
          <cx:pt idx="313">-0.056422313805256002</cx:pt>
          <cx:pt idx="314">-0.0063381958070082602</cx:pt>
          <cx:pt idx="315">0.049864868720031402</cx:pt>
          <cx:pt idx="316">0.024267877946180301</cx:pt>
          <cx:pt idx="317">0.038208366752254898</cx:pt>
          <cx:pt idx="318">-0.0136140926748553</cx:pt>
          <cx:pt idx="319">-0.019201248351429799</cx:pt>
          <cx:pt idx="320">-0.025706954342727802</cx:pt>
          <cx:pt idx="321">0.00037803449488081701</cx:pt>
          <cx:pt idx="322">0.0045703460783687198</cx:pt>
          <cx:pt idx="323">-0.091745770749933994</cx:pt>
          <cx:pt idx="324">-0.023877850505577902</cx:pt>
          <cx:pt idx="325">-0.0317184586730304</cx:pt>
          <cx:pt idx="326">-0.0059074221801253598</cx:pt>
          <cx:pt idx="327">0.039055782637630002</cx:pt>
          <cx:pt idx="328">-0.0033223623737160799</cx:pt>
          <cx:pt idx="329">0.0166202283490057</cx:pt>
          <cx:pt idx="330">-0.0047231591722843701</cx:pt>
          <cx:pt idx="331">-0.029594539007031601</cx:pt>
          <cx:pt idx="332">-0.026447295226695401</cx:pt>
          <cx:pt idx="333">-0.036163398157254799</cx:pt>
          <cx:pt idx="334">-0.0142489330530986</cx:pt>
          <cx:pt idx="335">-0.00062690196280467802</cx:pt>
          <cx:pt idx="336">0.00035005751414829401</cx:pt>
          <cx:pt idx="337">0.00054930850550080396</cx:pt>
          <cx:pt idx="338">-0.0010547654350317999</cx:pt>
          <cx:pt idx="339">-0.0079210806420138193</cx:pt>
          <cx:pt idx="340">-0.027777849334809101</cx:pt>
          <cx:pt idx="341">-0.053161223334177797</cx:pt>
          <cx:pt idx="342">0.0060517154575940599</cx:pt>
          <cx:pt idx="343">0.0093921099268102198</cx:pt>
          <cx:pt idx="344">0.0060194057449533302</cx:pt>
          <cx:pt idx="345">0.041523208802474697</cx:pt>
          <cx:pt idx="346">-0.010449131749499799</cx:pt>
          <cx:pt idx="347">-0.0498105688432086</cx:pt>
          <cx:pt idx="348">-0.089002909923832502</cx:pt>
          <cx:pt idx="349">-0.0067719776982488097</cx:pt>
          <cx:pt idx="350">0.016658072962357998</cx:pt>
          <cx:pt idx="351">-0.107750894526578</cx:pt>
          <cx:pt idx="352">-0.061249849323221098</cx:pt>
          <cx:pt idx="353">-0.035550598712566703</cx:pt>
          <cx:pt idx="354">-0.0011972136112526799</cx:pt>
          <cx:pt idx="355">0.0132385275653662</cx:pt>
          <cx:pt idx="356">0.0141116225032285</cx:pt>
          <cx:pt idx="357">0.051868781766552602</cx:pt>
          <cx:pt idx="358">0.019707813719178301</cx:pt>
          <cx:pt idx="359">-0.0027096284951279499</cx:pt>
          <cx:pt idx="360">0.0132053903125744</cx:pt>
          <cx:pt idx="361">-0.0152884484664275</cx:pt>
          <cx:pt idx="362">-0.0072877508504165696</cx:pt>
          <cx:pt idx="363">7.8855515171645296e-05</cx:pt>
          <cx:pt idx="364">2.7378718936763801e-05</cx:pt>
          <cx:pt idx="365">0.00014760198371830199</cx:pt>
          <cx:pt idx="366">-0.00031576026619817001</cx:pt>
          <cx:pt idx="367">0.0055524719671966203</cx:pt>
          <cx:pt idx="368">-0.0151178723214693</cx:pt>
          <cx:pt idx="369">-0.0146422135032101</cx:pt>
          <cx:pt idx="370">0.046959450598068699</cx:pt>
          <cx:pt idx="371">0.015125500493868901</cx:pt>
          <cx:pt idx="372">0.026317234360353301</cx:pt>
          <cx:pt idx="373">-0.022939279241171999</cx:pt>
          <cx:pt idx="374">-0.028440676142478801</cx:pt>
          <cx:pt idx="375">-0.070497263465354995</cx:pt>
          <cx:pt idx="376">-0.039314629681251302</cx:pt>
          <cx:pt idx="377">0.0323576455255353</cx:pt>
          <cx:pt idx="378">-0.024018881718258601</cx:pt>
          <cx:pt idx="379">-0.0690300985883774</cx:pt>
          <cx:pt idx="380">-0.067856466203445306</cx:pt>
          <cx:pt idx="381">-0.040928293752675302</cx:pt>
          <cx:pt idx="382">0.0543032607714201</cx:pt>
          <cx:pt idx="383">0.033216966663229902</cx:pt>
          <cx:pt idx="384">0.0062843664940411903</cx:pt>
          <cx:pt idx="385">0.055588350926489699</cx:pt>
          <cx:pt idx="386">0.0495721291587259</cx:pt>
          <cx:pt idx="387">0.041637862086901199</cx:pt>
          <cx:pt idx="388">0.017007598159765599</cx:pt>
          <cx:pt idx="389">0.0029446824253602901</cx:pt>
          <cx:pt idx="390">0.0097407803180934102</cx:pt>
          <cx:pt idx="391">0.0016289067822480199</cx:pt>
          <cx:pt idx="392">0.00039706891860814402</cx:pt>
          <cx:pt idx="393">-0.00047300283917687099</cx:pt>
          <cx:pt idx="394">-0.00042851251506577598</cx:pt>
          <cx:pt idx="395">0.015628178591519999</cx:pt>
          <cx:pt idx="396">0.0034768085132538002</cx:pt>
          <cx:pt idx="397">0.040728416130158498</cx:pt>
          <cx:pt idx="398">0.032782853173579603</cx:pt>
          <cx:pt idx="399">0.043416042673484097</cx:pt>
          <cx:pt idx="400">0.049027893355409198</cx:pt>
          <cx:pt idx="401">0.033687379323496101</cx:pt>
          <cx:pt idx="402">-0.0207694260619927</cx:pt>
          <cx:pt idx="403">0.013796688088160701</cx:pt>
          <cx:pt idx="404">0.059233599907955903</cx:pt>
          <cx:pt idx="405">0.054967145872117103</cx:pt>
          <cx:pt idx="406">-0.050566971801752403</cx:pt>
          <cx:pt idx="407">-0.045477028529403302</cx:pt>
          <cx:pt idx="408">-0.0143046849548321</cx:pt>
          <cx:pt idx="409">0.020894080234618799</cx:pt>
          <cx:pt idx="410">0.031928828111574499</cx:pt>
          <cx:pt idx="411">-0.0233028381121658</cx:pt>
          <cx:pt idx="412">0.016253066632660001</cx:pt>
          <cx:pt idx="413">0.080770023077730305</cx:pt>
          <cx:pt idx="414">0.040847648543039697</cx:pt>
          <cx:pt idx="415">-0.0102748910468061</cx:pt>
          <cx:pt idx="416">0.025037257396944901</cx:pt>
          <cx:pt idx="417">0.013866619032271099</cx:pt>
          <cx:pt idx="418">0.0043119188368413103</cx:pt>
          <cx:pt idx="419">4.7668608463641998e-05</cx:pt>
          <cx:pt idx="420">-0.00043195176091606201</cx:pt>
          <cx:pt idx="421">-0.0010191895733182501</cx:pt>
          <cx:pt idx="422">-0.00095375554501287395</cx:pt>
          <cx:pt idx="423">0.017303610592319899</cx:pt>
          <cx:pt idx="424">0.010945153335523599</cx:pt>
          <cx:pt idx="425">0.034798101284036001</cx:pt>
          <cx:pt idx="426">-0.012423072185603999</cx:pt>
          <cx:pt idx="427">0.041057161877666698</cx:pt>
          <cx:pt idx="428">0.044914932262936802</cx:pt>
          <cx:pt idx="429">0.064676127402381101</cx:pt>
          <cx:pt idx="430">0.051974641439780603</cx:pt>
          <cx:pt idx="431">0.032011434751733098</cx:pt>
          <cx:pt idx="432">0.0627331855298775</cx:pt>
          <cx:pt idx="433">-0.00025833523107244801</cx:pt>
          <cx:pt idx="434">-0.056129648960067301</cx:pt>
          <cx:pt idx="435">-0.031955699994346103</cx:pt>
          <cx:pt idx="436">0.061328566257669102</cx:pt>
          <cx:pt idx="437">0.050060591146053698</cx:pt>
          <cx:pt idx="438">0.027693504510270299</cx:pt>
          <cx:pt idx="439">0.015768571437621101</cx:pt>
          <cx:pt idx="440">-0.013513341259238001</cx:pt>
          <cx:pt idx="441">0.0177339584907046</cx:pt>
          <cx:pt idx="442">0.013270910372994301</cx:pt>
          <cx:pt idx="443">0.0111919504455364</cx:pt>
          <cx:pt idx="444">0.039497334328775002</cx:pt>
          <cx:pt idx="445">0.035693650693476402</cx:pt>
          <cx:pt idx="446">0.0122918037476634</cx:pt>
          <cx:pt idx="447">0.0059785481237603797</cx:pt>
          <cx:pt idx="448">0.00034256937432078301</cx:pt>
          <cx:pt idx="449">-0.00023979588671408999</cx:pt>
          <cx:pt idx="450">0.000112274269272427</cx:pt>
          <cx:pt idx="451">0.012246436861856501</cx:pt>
          <cx:pt idx="452">0.025066185126493602</cx:pt>
          <cx:pt idx="453">0.045958423681787201</cx:pt>
          <cx:pt idx="454">0.0130826642013738</cx:pt>
          <cx:pt idx="455">0.054425477849902697</cx:pt>
          <cx:pt idx="456">0.078223103275303796</cx:pt>
          <cx:pt idx="457">0.062357059211625897</cx:pt>
          <cx:pt idx="458">0.063170959630516402</cx:pt>
          <cx:pt idx="459">0.068341946811818002</cx:pt>
          <cx:pt idx="460">0.0113819955585034</cx:pt>
          <cx:pt idx="461">-0.085189667226532595</cx:pt>
          <cx:pt idx="462">-0.067833705438708605</cx:pt>
          <cx:pt idx="463">0.00331144238862386</cx:pt>
          <cx:pt idx="464">0.099689467013281394</cx:pt>
          <cx:pt idx="465">0.090334612515841003</cx:pt>
          <cx:pt idx="466">0.039371910526525701</cx:pt>
          <cx:pt idx="467">0.0181140075185715</cx:pt>
          <cx:pt idx="468">0.0411601859431431</cx:pt>
          <cx:pt idx="469">0.070856560407261293</cx:pt>
          <cx:pt idx="470">0.062993941708281403</cx:pt>
          <cx:pt idx="471">0.0180898999253216</cx:pt>
          <cx:pt idx="472">0.0069776653986594996</cx:pt>
          <cx:pt idx="473">0.049889804521395402</cx:pt>
          <cx:pt idx="474">0.019272933457587599</cx:pt>
          <cx:pt idx="475">0.0035467232856258401</cx:pt>
          <cx:pt idx="476">0.000120393918602325</cx:pt>
          <cx:pt idx="477">0.00067831684691818596</cx:pt>
          <cx:pt idx="478">0.0081594114737721501</cx:pt>
          <cx:pt idx="479">0.0114775676277711</cx:pt>
          <cx:pt idx="480">0.054461432503859999</cx:pt>
          <cx:pt idx="481">0.049791235041909</cx:pt>
          <cx:pt idx="482">-0.016176681479543601</cx:pt>
          <cx:pt idx="483">0.031729553105712099</cx:pt>
          <cx:pt idx="484">0.073012930189230801</cx:pt>
          <cx:pt idx="485">0.10788544481239599</cx:pt>
          <cx:pt idx="486">0.060256856432514598</cx:pt>
          <cx:pt idx="487">-0.0342323105445878</cx:pt>
          <cx:pt idx="488">-0.069702988725737602</cx:pt>
          <cx:pt idx="489">-0.114187724037025</cx:pt>
          <cx:pt idx="490">-0.048254239922985498</cx:pt>
          <cx:pt idx="491">0.044557752448622298</cx:pt>
          <cx:pt idx="492">0.071946836416545701</cx:pt>
          <cx:pt idx="493">0.030431946947419498</cx:pt>
          <cx:pt idx="494">0.020496523352992999</cx:pt>
          <cx:pt idx="495">-0.00144001808617192</cx:pt>
          <cx:pt idx="496">0.0087758112982930497</cx:pt>
          <cx:pt idx="497">0.10711800891112699</cx:pt>
          <cx:pt idx="498">0.095995004565788494</cx:pt>
          <cx:pt idx="499">0.0279719774501428</cx:pt>
          <cx:pt idx="500">0.0057301514435488497</cx:pt>
          <cx:pt idx="501">0.032267741576791298</cx:pt>
          <cx:pt idx="502">0.0070828695684435504</cx:pt>
          <cx:pt idx="503">0.0022346759716148799</cx:pt>
          <cx:pt idx="504">-0.00047362081840070301</cx:pt>
          <cx:pt idx="505">0.000282045558489545</cx:pt>
          <cx:pt idx="506">0.0044735340144247699</cx:pt>
          <cx:pt idx="507">0.010128257718290999</cx:pt>
          <cx:pt idx="508">0.071616854024243295</cx:pt>
          <cx:pt idx="509">0.0510823328749224</cx:pt>
          <cx:pt idx="510">-0.0141959660167814</cx:pt>
          <cx:pt idx="511">0.039546862818999599</cx:pt>
          <cx:pt idx="512">0.061250254542687899</cx:pt>
          <cx:pt idx="513">0.100283848557168</cx:pt>
          <cx:pt idx="514">0.018116975981577899</cx:pt>
          <cx:pt idx="515">-0.084843150947974302</cx:pt>
          <cx:pt idx="516">-0.088378928685265007</cx:pt>
          <cx:pt idx="517">-0.102222568355614</cx:pt>
          <cx:pt idx="518">0.0037265027646217501</cx:pt>
          <cx:pt idx="519">0.060192381364703201</cx:pt>
          <cx:pt idx="520">0.061136315216415299</cx:pt>
          <cx:pt idx="521">-0.0367004604317165</cx:pt>
          <cx:pt idx="522">0.0259764529753987</cx:pt>
          <cx:pt idx="523">0.034373302996483397</cx:pt>
          <cx:pt idx="524">0.024674818486076101</cx:pt>
          <cx:pt idx="525">0.082597707070468707</cx:pt>
          <cx:pt idx="526">0.067086355961117006</cx:pt>
          <cx:pt idx="527">0.020770265626483798</cx:pt>
          <cx:pt idx="528">0.0035767035364779498</cx:pt>
          <cx:pt idx="529">0.0092273096258867707</cx:pt>
          <cx:pt idx="530">0.00085986300347153804</cx:pt>
          <cx:pt idx="531">0.00065472939048658203</cx:pt>
          <cx:pt idx="532">0.00033035516970862102</cx:pt>
          <cx:pt idx="533">-0.00035988828929069599</cx:pt>
          <cx:pt idx="534">0.00091234811210988702</cx:pt>
          <cx:pt idx="535">0.0140410612978078</cx:pt>
          <cx:pt idx="536">0.067833472009544302</cx:pt>
          <cx:pt idx="537">0.066212151435188299</cx:pt>
          <cx:pt idx="538">0.0046525378144605797</cx:pt>
          <cx:pt idx="539">0.037036843693315002</cx:pt>
          <cx:pt idx="540">0.053493787348726597</cx:pt>
          <cx:pt idx="541">0.040958295404862601</cx:pt>
          <cx:pt idx="542">0.018725164351290999</cx:pt>
          <cx:pt idx="543">-0.049569029249813497</cx:pt>
          <cx:pt idx="544">-0.093661720242925905</cx:pt>
          <cx:pt idx="545">-0.103286517882098</cx:pt>
          <cx:pt idx="546">0.026598022060649699</cx:pt>
          <cx:pt idx="547">0.041263809375772897</cx:pt>
          <cx:pt idx="548">-0.0108265834692049</cx:pt>
          <cx:pt idx="549">-0.021068433224313</cx:pt>
          <cx:pt idx="550">0.016691729251625299</cx:pt>
          <cx:pt idx="551">0.020637073055924798</cx:pt>
          <cx:pt idx="552">0.035929788695869498</cx:pt>
          <cx:pt idx="553">0.057944933743808297</cx:pt>
          <cx:pt idx="554">0.044930849888286398</cx:pt>
          <cx:pt idx="555">0.0012143850813820299</cx:pt>
          <cx:pt idx="556">-0.0151067402027831</cx:pt>
          <cx:pt idx="557">-0.0023305328613091401</cx:pt>
          <cx:pt idx="558">0.0051333682505336998</cx:pt>
          <cx:pt idx="559">-0.00035493434690475801</cx:pt>
          <cx:pt idx="560">-0.00065858725955744604</cx:pt>
          <cx:pt idx="561">0.00071338171762634801</cx:pt>
          <cx:pt idx="562">0.0031718164781905801</cx:pt>
          <cx:pt idx="563">0.026255248997327001</cx:pt>
          <cx:pt idx="564">0.0561978594044713</cx:pt>
          <cx:pt idx="565">0.045946270673023301</cx:pt>
          <cx:pt idx="566">0.0033541074026925601</cx:pt>
          <cx:pt idx="567">0.060681186743052201</cx:pt>
          <cx:pt idx="568">0.066687653604231498</cx:pt>
          <cx:pt idx="569">0.036746481788296197</cx:pt>
          <cx:pt idx="570">0.071741768106358794</cx:pt>
          <cx:pt idx="571">0.0373776530127925</cx:pt>
          <cx:pt idx="572">-0.031731468023279398</cx:pt>
          <cx:pt idx="573">-0.087700752176837302</cx:pt>
          <cx:pt idx="574">-0.046244206802817399</cx:pt>
          <cx:pt idx="575">-0.017755798934441101</cx:pt>
          <cx:pt idx="576">-0.063092931674790798</cx:pt>
          <cx:pt idx="577">-0.076272611529456302</cx:pt>
          <cx:pt idx="578">-0.023431517073986999</cx:pt>
          <cx:pt idx="579">-0.032001087348050697</cx:pt>
          <cx:pt idx="580">-0.0116899691616723</cx:pt>
          <cx:pt idx="581">0.023745817721796701</cx:pt>
          <cx:pt idx="582">0.00039667041516379501</cx:pt>
          <cx:pt idx="583">-0.0276848524416573</cx:pt>
          <cx:pt idx="584">-0.031350595926981598</cx:pt>
          <cx:pt idx="585">-0.015473966991985199</cx:pt>
          <cx:pt idx="586">0.0023863797515850599</cx:pt>
          <cx:pt idx="587">0.00026228865379399199</cx:pt>
          <cx:pt idx="588">-4.8991146118786602e-08</cx:pt>
          <cx:pt idx="589">0.0010321643049737701</cx:pt>
          <cx:pt idx="590">0.0052106987058716204</cx:pt>
          <cx:pt idx="591">0.032911250759734903</cx:pt>
          <cx:pt idx="592">0.047870236708752102</cx:pt>
          <cx:pt idx="593">0.045280666047026102</cx:pt>
          <cx:pt idx="594">0.025495702422312801</cx:pt>
          <cx:pt idx="595">0.027067146568851001</cx:pt>
          <cx:pt idx="596">0.026187765038772699</cx:pt>
          <cx:pt idx="597">-0.0031529913354198498</cx:pt>
          <cx:pt idx="598">0.052271502516760701</cx:pt>
          <cx:pt idx="599">0.064089887088354794</cx:pt>
          <cx:pt idx="600">0.052410523796851301</cx:pt>
          <cx:pt idx="601">0.0152153007667699</cx:pt>
          <cx:pt idx="602">-0.0024876182964655102</cx:pt>
          <cx:pt idx="603">-0.0562843191849891</cx:pt>
          <cx:pt idx="604">-0.074713577728822603</cx:pt>
          <cx:pt idx="605">-0.039916760043477398</cx:pt>
          <cx:pt idx="606">-0.068938417522817194</cx:pt>
          <cx:pt idx="607">-0.073924344371877698</cx:pt>
          <cx:pt idx="608">-0.047921611205638502</cx:pt>
          <cx:pt idx="609">-0.0218012517745521</cx:pt>
          <cx:pt idx="610">-0.00185424395609074</cx:pt>
          <cx:pt idx="611">-0.0240246628926408</cx:pt>
          <cx:pt idx="612">-0.039500160684215101</cx:pt>
          <cx:pt idx="613">-0.012497689052256801</cx:pt>
          <cx:pt idx="614">0.0054354736815037602</cx:pt>
          <cx:pt idx="615">0.00034307293500987398</cx:pt>
          <cx:pt idx="616">5.1585610604980103e-06</cx:pt>
          <cx:pt idx="617">-0.000576802690312833</cx:pt>
          <cx:pt idx="618">0.0051437305271122696</cx:pt>
          <cx:pt idx="619">0.028076447200518401</cx:pt>
          <cx:pt idx="620">0.0271173381811784</cx:pt>
          <cx:pt idx="621">0.036436869349069798</cx:pt>
          <cx:pt idx="622">0.049077644639013401</cx:pt>
          <cx:pt idx="623">0.0099160563371589096</cx:pt>
          <cx:pt idx="624">-0.022856510823998401</cx:pt>
          <cx:pt idx="625">-0.0139350273117871</cx:pt>
          <cx:pt idx="626">0.038004325837943699</cx:pt>
          <cx:pt idx="627">0.041809647228865203</cx:pt>
          <cx:pt idx="628">0.107556250962378</cx:pt>
          <cx:pt idx="629">0.060048785287248302</cx:pt>
          <cx:pt idx="630">0.0029794806246139401</cx:pt>
          <cx:pt idx="631">0.0103714247358229</cx:pt>
          <cx:pt idx="632">-0.0041489843580862799</cx:pt>
          <cx:pt idx="633">-0.040361168819526803</cx:pt>
          <cx:pt idx="634">-0.059764069641894201</cx:pt>
          <cx:pt idx="635">-0.056274578740203501</cx:pt>
          <cx:pt idx="636">-0.051821977210701399</cx:pt>
          <cx:pt idx="637">-0.0383008651818489</cx:pt>
          <cx:pt idx="638">-0.0087325639546391703</cx:pt>
          <cx:pt idx="639">-0.041577316077500599</cx:pt>
          <cx:pt idx="640">-0.031983211615790201</cx:pt>
          <cx:pt idx="641">-0.014595206040079099</cx:pt>
          <cx:pt idx="642">-0.0038410736662010401</cx:pt>
          <cx:pt idx="643">0.00015377012944904999</cx:pt>
          <cx:pt idx="644">-0.00042287559394810898</cx:pt>
          <cx:pt idx="645">7.7963249269645505e-05</cx:pt>
          <cx:pt idx="646">0.000634797016585925</cx:pt>
          <cx:pt idx="647">0.0124193048966395</cx:pt>
          <cx:pt idx="648">-0.0050610127899131498</cx:pt>
          <cx:pt idx="649">-0.0077571890646372299</cx:pt>
          <cx:pt idx="650">-0.020174782952378699</cx:pt>
          <cx:pt idx="651">-0.00175424815126175</cx:pt>
          <cx:pt idx="652">0.023494303208159699</cx:pt>
          <cx:pt idx="653">-0.0057151743244870197</cx:pt>
          <cx:pt idx="654">-0.0082266340707868903</cx:pt>
          <cx:pt idx="655">-0.0383199571014122</cx:pt>
          <cx:pt idx="656">-0.026863584518726301</cx:pt>
          <cx:pt idx="657">-0.0167930433780265</cx:pt>
          <cx:pt idx="658">-0.020557303069998999</cx:pt>
          <cx:pt idx="659">-0.02551986721943</cx:pt>
          <cx:pt idx="660">-0.082179192416606303</cx:pt>
          <cx:pt idx="661">-0.083241916091436205</cx:pt>
          <cx:pt idx="662">-0.061360436135611499</cx:pt>
          <cx:pt idx="663">-0.077002389184030101</cx:pt>
          <cx:pt idx="664">-0.060702690840882603</cx:pt>
          <cx:pt idx="665">-0.019095603079328501</cx:pt>
          <cx:pt idx="666">-0.017350805016517101</cx:pt>
          <cx:pt idx="667">-0.0254639696356375</cx:pt>
          <cx:pt idx="668">-0.027431205084006802</cx:pt>
          <cx:pt idx="669">-0.013443251422365601</cx:pt>
          <cx:pt idx="670">-0.0026984621020229899</cx:pt>
          <cx:pt idx="671">-0.00099846751498869498</cx:pt>
          <cx:pt idx="672">0.00057808502601037798</cx:pt>
          <cx:pt idx="673">-0.00047147446977473202</cx:pt>
          <cx:pt idx="674">-0.0012079659992281599</cx:pt>
          <cx:pt idx="675">-0.0041403647332765</cx:pt>
          <cx:pt idx="676">-0.016138336779655</cx:pt>
          <cx:pt idx="677">-0.030667908919230699</cx:pt>
          <cx:pt idx="678">-0.048077139792850603</cx:pt>
          <cx:pt idx="679">-0.027676905758352299</cx:pt>
          <cx:pt idx="680">-0.015930318552626999</cx:pt>
          <cx:pt idx="681">0.0089882081163228395</cx:pt>
          <cx:pt idx="682">-0.0216503371012365</cx:pt>
          <cx:pt idx="683">-0.051111815670805603</cx:pt>
          <cx:pt idx="684">-0.058503127279264502</cx:pt>
          <cx:pt idx="685">-0.064653788458781794</cx:pt>
          <cx:pt idx="686">-0.086636911856418905</cx:pt>
          <cx:pt idx="687">-0.080109337337234895</cx:pt>
          <cx:pt idx="688">-0.072021488006811393</cx:pt>
          <cx:pt idx="689">-0.077997886945813194</cx:pt>
          <cx:pt idx="690">-0.0448141219049372</cx:pt>
          <cx:pt idx="691">-0.060491956500555097</cx:pt>
          <cx:pt idx="692">-0.027769107439026199</cx:pt>
          <cx:pt idx="693">-0.030645771987905902</cx:pt>
          <cx:pt idx="694">-0.026213124237204899</cx:pt>
          <cx:pt idx="695">-0.0138185396345751</cx:pt>
          <cx:pt idx="696">-0.0045087259881787696</cx:pt>
          <cx:pt idx="697">0.00072105921276141897</cx:pt>
          <cx:pt idx="698">0.00039691244720928699</cx:pt>
          <cx:pt idx="699">0.00049845281878055305</cx:pt>
          <cx:pt idx="700">-0.000113345046290533</cx:pt>
          <cx:pt idx="701">0.00049562660643426998</cx:pt>
          <cx:pt idx="702">-0.00014914893625386099</cx:pt>
          <cx:pt idx="703">-0.0013973465642463201</cx:pt>
          <cx:pt idx="704">-0.0037298346913703798</cx:pt>
          <cx:pt idx="705">-0.023140982340969798</cx:pt>
          <cx:pt idx="706">-0.020625611900933899</cx:pt>
          <cx:pt idx="707">-0.0172669035365479</cx:pt>
          <cx:pt idx="708">-0.026812487492600599</cx:pt>
          <cx:pt idx="709">-0.033998878901915698</cx:pt>
          <cx:pt idx="710">-0.061079968803077901</cx:pt>
          <cx:pt idx="711">-0.071681906194267703</cx:pt>
          <cx:pt idx="712">-0.0809025174040756</cx:pt>
          <cx:pt idx="713">-0.052261602208550403</cx:pt>
          <cx:pt idx="714">-0.067476887488369594</cx:pt>
          <cx:pt idx="715">-0.054264776137143499</cx:pt>
          <cx:pt idx="716">-0.0362309309192533</cx:pt>
          <cx:pt idx="717">-0.054231139199525297</cx:pt>
          <cx:pt idx="718">-0.052394178346386502</cx:pt>
          <cx:pt idx="719">-0.041767866567881701</cx:pt>
          <cx:pt idx="720">-0.028961446079437</cx:pt>
          <cx:pt idx="721">-0.0185054313887177</cx:pt>
          <cx:pt idx="722">-0.00881047668736357</cx:pt>
          <cx:pt idx="723">-0.00027370329016155801</cx:pt>
          <cx:pt idx="724">-0.00074598785334483103</cx:pt>
          <cx:pt idx="725">0.00015999631591945401</cx:pt>
          <cx:pt idx="726">0.00047643177777124702</cx:pt>
          <cx:pt idx="727">-0.000248033679633232</cx:pt>
          <cx:pt idx="728">0.000397440373153554</cx:pt>
          <cx:pt idx="729">-0.00014043746345111899</cx:pt>
          <cx:pt idx="730">5.8213203029833498e-05</cx:pt>
          <cx:pt idx="731">3.3090100751147798e-05</cx:pt>
          <cx:pt idx="732">0.000881878264321044</cx:pt>
          <cx:pt idx="733">-0.0033189817204340201</cx:pt>
          <cx:pt idx="734">-0.00112001367268388</cx:pt>
          <cx:pt idx="735">-0.0056275308669654798</cx:pt>
          <cx:pt idx="736">-0.0057821252608031498</cx:pt>
          <cx:pt idx="737">-0.012072282079296901</cx:pt>
          <cx:pt idx="738">-0.016079552287202901</cx:pt>
          <cx:pt idx="739">-0.0051779796647559804</cx:pt>
          <cx:pt idx="740">0.0023819603725074101</cx:pt>
          <cx:pt idx="741">-0.013180129550042099</cx:pt>
          <cx:pt idx="742">-0.023844452400222</cx:pt>
          <cx:pt idx="743">-0.019597271531728699</cx:pt>
          <cx:pt idx="744">-0.0094694628426295301</cx:pt>
          <cx:pt idx="745">-0.0194547592898958</cx:pt>
          <cx:pt idx="746">-0.0122137162224731</cx:pt>
          <cx:pt idx="747">-0.0122671540932017</cx:pt>
          <cx:pt idx="748">-0.0114898683749926</cx:pt>
          <cx:pt idx="749">-0.01125358655369</cx:pt>
          <cx:pt idx="750">-0.0086851996592869195</cx:pt>
          <cx:pt idx="751">0.00043640110900825002</cx:pt>
          <cx:pt idx="752">0.00054815678049083001</cx:pt>
          <cx:pt idx="753">-0.00027404004430625498</cx:pt>
          <cx:pt idx="754">-0.00027839936576206498</cx:pt>
          <cx:pt idx="755">-6.09385728198416e-05</cx:pt>
          <cx:pt idx="756">0.00010324479798815401</cx:pt>
          <cx:pt idx="757">-0.00093798244296191397</cx:pt>
          <cx:pt idx="758">0.00019927425068053001</cx:pt>
          <cx:pt idx="759">0.00050235312495216101</cx:pt>
          <cx:pt idx="760">0.00027607732275413798</cx:pt>
          <cx:pt idx="761">-0.00044082804203046601</cx:pt>
          <cx:pt idx="762">-0.00064338114697428295</cx:pt>
          <cx:pt idx="763">-0.00099528027492592694</cx:pt>
          <cx:pt idx="764">-0.000832406926727362</cx:pt>
          <cx:pt idx="765">-0.00178278756374945</cx:pt>
          <cx:pt idx="766">-0.00068926450912524704</cx:pt>
          <cx:pt idx="767">-0.0045305756289875298</cx:pt>
          <cx:pt idx="768">-0.00182942890346105</cx:pt>
          <cx:pt idx="769">0.00027562445519299699</cx:pt>
          <cx:pt idx="770">0.0021549430865762101</cx:pt>
          <cx:pt idx="771">0.000206607077013445</cx:pt>
          <cx:pt idx="772">-0.00103050866012822</cx:pt>
          <cx:pt idx="773">-0.0023310136407940201</cx:pt>
          <cx:pt idx="774">-0.00479271804695529</cx:pt>
          <cx:pt idx="775">-0.000116646327877132</cx:pt>
          <cx:pt idx="776">-0.00023085698013658299</cx:pt>
          <cx:pt idx="777">-0.0049766695649137299</cx:pt>
          <cx:pt idx="778">-0.0078826699106624796</cx:pt>
          <cx:pt idx="779">-0.0020201941598267199</cx:pt>
          <cx:pt idx="780">0.00021138151170026201</cx:pt>
          <cx:pt idx="781">0.00087849527027442597</cx:pt>
          <cx:pt idx="782">0.00054815682712263899</cx:pt>
          <cx:pt idx="783">-0.000101448099463693</cx:pt>
          <cx:pt idx="784">3.4116116158187998e-05</cx:pt>
          <cx:pt idx="785">0.0024766224760985099</cx:pt>
          <cx:pt idx="786">-0.0017854518131511399</cx:pt>
          <cx:pt idx="787">-0.0046444390677540248</cx:pt>
          <cx:pt idx="788">-0.016757898813237925</cx:pt>
          <cx:pt idx="789">-0.020853559714060624</cx:pt>
          <cx:pt idx="790">-0.013266562003130426</cx:pt>
          <cx:pt idx="791">-0.01242942610676365</cx:pt>
          <cx:pt idx="792">-0.01105246304224885</cx:pt>
          <cx:pt idx="793">-0.024738653847846102</cx:pt>
          <cx:pt idx="794">-0.01284283142404845</cx:pt>
          <cx:pt idx="795">-0.0099009751313685751</cx:pt>
          <cx:pt idx="796">0.013298515735334176</cx:pt>
          <cx:pt idx="797">0.011580433505964676</cx:pt>
          <cx:pt idx="798">0.0059556305452269746</cx:pt>
          <cx:pt idx="799">-0.0028781872215414999</cx:pt>
          <cx:pt idx="800">-0.016713864926071301</cx:pt>
          <cx:pt idx="801">-0.017252414916857452</cx:pt>
          <cx:pt idx="802">-0.0084014146147246508</cx:pt>
          <cx:pt idx="803">-0.011876056195931951</cx:pt>
          <cx:pt idx="804">-0.013984300413229926</cx:pt>
          <cx:pt idx="805">-0.0082541954897775247</cx:pt>
          <cx:pt idx="806">-0.0060532028518938</cx:pt>
          <cx:pt idx="807">-0.00221488463740713</cx:pt>
          <cx:pt idx="808">5.7874168368999754e-06</cx:pt>
          <cx:pt idx="809">0.00067620773508808747</cx:pt>
          <cx:pt idx="810">0.00021009607827394324</cx:pt>
          <cx:pt idx="811">-0.00030150145224253999</cx:pt>
          <cx:pt idx="812">-0.00026180389991337251</cx:pt>
          <cx:pt idx="813">0.0005355759064086975</cx:pt>
          <cx:pt idx="814">-0.0032985102523862002</cx:pt>
          <cx:pt idx="815">-0.0090481182692836743</cx:pt>
          <cx:pt idx="816">-0.01850954207973465</cx:pt>
          <cx:pt idx="817">-0.015154654305622375</cx:pt>
          <cx:pt idx="818">-0.010157694333440074</cx:pt>
          <cx:pt idx="819">-0.024277052530508075</cx:pt>
          <cx:pt idx="820">-0.0228709425676</cx:pt>
          <cx:pt idx="821">-0.016042429091916426</cx:pt>
          <cx:pt idx="822">-0.0058936162756132501</cx:pt>
          <cx:pt idx="823">0.0033589842133548999</cx:pt>
          <cx:pt idx="824">0.016067939556888351</cx:pt>
          <cx:pt idx="825">0.015407017196631749</cx:pt>
          <cx:pt idx="826">0.005688994878989025</cx:pt>
          <cx:pt idx="827">-0.012685311603394075</cx:pt>
          <cx:pt idx="828">-0.007456869961749225</cx:pt>
          <cx:pt idx="829">-0.00688160605265395</cx:pt>
          <cx:pt idx="830">-0.010176097932156025</cx:pt>
          <cx:pt idx="831">-0.020954114089474049</cx:pt>
          <cx:pt idx="832">-0.023223232512615676</cx:pt>
          <cx:pt idx="833">-0.014196399644931849</cx:pt>
          <cx:pt idx="834">-0.0099921731272691258</cx:pt>
          <cx:pt idx="835">-0.0016086399432562949</cx:pt>
          <cx:pt idx="836">-0.00020300003261624001</cx:pt>
          <cx:pt idx="837">-3.1652009777419747e-05</cx:pt>
          <cx:pt idx="838">-6.9698242417728004e-05</cx:pt>
          <cx:pt idx="839">-0.00024480880544832452</cx:pt>
          <cx:pt idx="840">-0.00058821981956424249</cx:pt>
          <cx:pt idx="841">-0.002839844915311075</cx:pt>
          <cx:pt idx="842">-0.0110731472946182</cx:pt>
          <cx:pt idx="843">-0.016867022936342249</cx:pt>
          <cx:pt idx="844">-0.01687657598838305</cx:pt>
          <cx:pt idx="845">-0.017209543878356427</cx:pt>
          <cx:pt idx="846">-0.014986991904779749</cx:pt>
          <cx:pt idx="847">-0.020160103265108802</cx:pt>
          <cx:pt idx="848">-0.02805744104469025</cx:pt>
          <cx:pt idx="849">-0.0052402580674646253</cx:pt>
          <cx:pt idx="850">0.020732664810598</cx:pt>
          <cx:pt idx="851">0.014659733825536125</cx:pt>
          <cx:pt idx="852">0.010419244783107925</cx:pt>
          <cx:pt idx="853">0.0021449172697368449</cx:pt>
          <cx:pt idx="854">-0.0085485717076294997</cx:pt>
          <cx:pt idx="855">-0.017190081184217824</cx:pt>
          <cx:pt idx="856">0.00123392560968528</cx:pt>
          <cx:pt idx="857">0.015166244982158275</cx:pt>
          <cx:pt idx="858">-0.0067954635781506253</cx:pt>
          <cx:pt idx="859">-0.025457489094179251</cx:pt>
          <cx:pt idx="860">-0.01812507915160275</cx:pt>
          <cx:pt idx="861">-0.0073023018325359748</cx:pt>
          <cx:pt idx="862">-0.012601324288366701</cx:pt>
          <cx:pt idx="863">-0.0040829523942842753</cx:pt>
          <cx:pt idx="864">-0.00090535269126768003</cx:pt>
          <cx:pt idx="865">0.00025885814790366251</cx:pt>
          <cx:pt idx="866">-8.3516284364112245e-05</cx:pt>
          <cx:pt idx="867">-0.00023376512274477326</cx:pt>
          <cx:pt idx="868">-0.0014102776123379676</cx:pt>
          <cx:pt idx="869">-0.0063426607702208749</cx:pt>
          <cx:pt idx="870">-0.0087494367195569255</cx:pt>
          <cx:pt idx="871">-0.012651224005232026</cx:pt>
          <cx:pt idx="872">-0.0053261793169580001</cx:pt>
          <cx:pt idx="873">-0.0082719264556235256</cx:pt>
          <cx:pt idx="874">-0.0060764663510913253</cx:pt>
          <cx:pt idx="875">-0.01331871740116415</cx:pt>
          <cx:pt idx="876">-0.0075004088312832246</cx:pt>
          <cx:pt idx="877">0.0062720309624426504</cx:pt>
          <cx:pt idx="878">0.015544763678600301</cx:pt>
          <cx:pt idx="879">0.015978276365176451</cx:pt>
          <cx:pt idx="880">-0.0036820510606929251</cx:pt>
          <cx:pt idx="881">-0.0052795990053648746</cx:pt>
          <cx:pt idx="882">0.0055847975400187501</cx:pt>
          <cx:pt idx="883">-0.00032561605670932</cx:pt>
          <cx:pt idx="884">3.4116116158187998e-05</cx:pt>
          <cx:pt idx="885">0.0024766224760985099</cx:pt>
          <cx:pt idx="886">-0.0017854518131511399</cx:pt>
          <cx:pt idx="887">-0.0046444390677540248</cx:pt>
          <cx:pt idx="888">-0.016757898813237925</cx:pt>
          <cx:pt idx="889">-0.020853559714060624</cx:pt>
          <cx:pt idx="890">-0.013266562003130426</cx:pt>
          <cx:pt idx="891">-0.01242942610676365</cx:pt>
          <cx:pt idx="892">-0.01105246304224885</cx:pt>
          <cx:pt idx="893">-0.024738653847846102</cx:pt>
          <cx:pt idx="894">-0.01284283142404845</cx:pt>
          <cx:pt idx="895">-0.0099009751313685751</cx:pt>
          <cx:pt idx="896">0.013298515735334176</cx:pt>
          <cx:pt idx="897">0.011580433505964676</cx:pt>
          <cx:pt idx="898">0.0059556305452269746</cx:pt>
          <cx:pt idx="899">-0.0028781872215414999</cx:pt>
          <cx:pt idx="900">-0.016713864926071301</cx:pt>
          <cx:pt idx="901">-0.017252414916857452</cx:pt>
          <cx:pt idx="902">-0.0084014146147246508</cx:pt>
          <cx:pt idx="903">-0.011876056195931951</cx:pt>
          <cx:pt idx="904">-0.013984300413229926</cx:pt>
          <cx:pt idx="905">-0.0082541954897775247</cx:pt>
          <cx:pt idx="906">-0.0060532028518938</cx:pt>
          <cx:pt idx="907">-0.00221488463740713</cx:pt>
          <cx:pt idx="908">5.7874168368999754e-06</cx:pt>
          <cx:pt idx="909">0.00067620773508808747</cx:pt>
          <cx:pt idx="910">0.00021009607827394324</cx:pt>
          <cx:pt idx="911">-0.00030150145224253999</cx:pt>
          <cx:pt idx="912">-0.00026180389991337251</cx:pt>
          <cx:pt idx="913">0.0005355759064086975</cx:pt>
          <cx:pt idx="914">-0.0032985102523862002</cx:pt>
          <cx:pt idx="915">-0.0090481182692836743</cx:pt>
          <cx:pt idx="916">-0.01850954207973465</cx:pt>
          <cx:pt idx="917">-0.015154654305622375</cx:pt>
          <cx:pt idx="918">-0.010157694333440074</cx:pt>
          <cx:pt idx="919">-0.024277052530508075</cx:pt>
          <cx:pt idx="920">-0.0228709425676</cx:pt>
          <cx:pt idx="921">-0.016042429091916426</cx:pt>
          <cx:pt idx="922">-0.0058936162756132501</cx:pt>
          <cx:pt idx="923">0.0033589842133548999</cx:pt>
          <cx:pt idx="924">0.016067939556888351</cx:pt>
          <cx:pt idx="925">0.015407017196631749</cx:pt>
          <cx:pt idx="926">0.005688994878989025</cx:pt>
          <cx:pt idx="927">-0.012685311603394075</cx:pt>
          <cx:pt idx="928">-0.007456869961749225</cx:pt>
          <cx:pt idx="929">-0.00688160605265395</cx:pt>
          <cx:pt idx="930">-0.010176097932156025</cx:pt>
          <cx:pt idx="931">-0.020954114089474049</cx:pt>
          <cx:pt idx="932">-0.023223232512615676</cx:pt>
          <cx:pt idx="933">-0.014196399644931849</cx:pt>
          <cx:pt idx="934">-0.0099921731272691258</cx:pt>
          <cx:pt idx="935">-0.0016086399432562949</cx:pt>
          <cx:pt idx="936">-0.00020300003261624001</cx:pt>
          <cx:pt idx="937">-3.1652009777419747e-05</cx:pt>
          <cx:pt idx="938">-6.9698242417728004e-05</cx:pt>
          <cx:pt idx="939">-0.00024480880544832452</cx:pt>
          <cx:pt idx="940">-0.00058821981956424249</cx:pt>
          <cx:pt idx="941">-0.002839844915311075</cx:pt>
          <cx:pt idx="942">-0.0110731472946182</cx:pt>
          <cx:pt idx="943">-0.016867022936342249</cx:pt>
          <cx:pt idx="944">-0.01687657598838305</cx:pt>
          <cx:pt idx="945">-0.017209543878356427</cx:pt>
          <cx:pt idx="946">-0.014986991904779749</cx:pt>
          <cx:pt idx="947">-0.020160103265108802</cx:pt>
          <cx:pt idx="948">-0.02805744104469025</cx:pt>
          <cx:pt idx="949">-0.0052402580674646253</cx:pt>
          <cx:pt idx="950">0.020732664810598</cx:pt>
          <cx:pt idx="951">0.014659733825536125</cx:pt>
          <cx:pt idx="952">0.010419244783107925</cx:pt>
          <cx:pt idx="953">0.0021449172697368449</cx:pt>
          <cx:pt idx="954">-0.0085485717076294997</cx:pt>
          <cx:pt idx="955">-0.017190081184217824</cx:pt>
          <cx:pt idx="956">0.00123392560968528</cx:pt>
          <cx:pt idx="957">0.015166244982158275</cx:pt>
          <cx:pt idx="958">-0.0067954635781506253</cx:pt>
          <cx:pt idx="959">-0.025457489094179251</cx:pt>
          <cx:pt idx="960">-0.01812507915160275</cx:pt>
          <cx:pt idx="961">-0.0073023018325359748</cx:pt>
          <cx:pt idx="962">-0.012601324288366701</cx:pt>
          <cx:pt idx="963">-0.0040829523942842753</cx:pt>
          <cx:pt idx="964">-0.00090535269126768003</cx:pt>
          <cx:pt idx="965">0.00025885814790366251</cx:pt>
          <cx:pt idx="966">-8.3516284364112245e-05</cx:pt>
          <cx:pt idx="967">-0.00023376512274477326</cx:pt>
          <cx:pt idx="968">-0.0014102776123379676</cx:pt>
          <cx:pt idx="969">-0.0063426607702208749</cx:pt>
          <cx:pt idx="970">-0.0087494367195569255</cx:pt>
          <cx:pt idx="971">-0.012651224005232026</cx:pt>
          <cx:pt idx="972">-0.0053261793169580001</cx:pt>
          <cx:pt idx="973">-0.0082719264556235256</cx:pt>
          <cx:pt idx="974">-0.0060764663510913253</cx:pt>
          <cx:pt idx="975">-0.01331871740116415</cx:pt>
          <cx:pt idx="976">-0.0075004088312832246</cx:pt>
          <cx:pt idx="977">0.0062720309624426504</cx:pt>
          <cx:pt idx="978">0.015544763678600301</cx:pt>
          <cx:pt idx="979">0.015978276365176451</cx:pt>
          <cx:pt idx="980">-0.0036820510606929251</cx:pt>
          <cx:pt idx="981">-0.0052795990053648746</cx:pt>
          <cx:pt idx="982">0.0055847975400187501</cx:pt>
          <cx:pt idx="983">-0.00032561605670932</cx:pt>
          <cx:pt idx="984">3.4116116158187998e-05</cx:pt>
          <cx:pt idx="985">0.0024766224760985099</cx:pt>
          <cx:pt idx="986">-0.0017854518131511399</cx:pt>
          <cx:pt idx="987">-0.0046444390677540248</cx:pt>
          <cx:pt idx="988">-0.016757898813237925</cx:pt>
          <cx:pt idx="989">-0.020853559714060624</cx:pt>
          <cx:pt idx="990">-0.013266562003130426</cx:pt>
          <cx:pt idx="991">-0.01242942610676365</cx:pt>
          <cx:pt idx="992">-0.01105246304224885</cx:pt>
          <cx:pt idx="993">-0.024738653847846102</cx:pt>
          <cx:pt idx="994">-0.01284283142404845</cx:pt>
          <cx:pt idx="995">-0.0099009751313685751</cx:pt>
          <cx:pt idx="996">0.013298515735334176</cx:pt>
          <cx:pt idx="997">0.011580433505964676</cx:pt>
          <cx:pt idx="998">0.0059556305452269746</cx:pt>
          <cx:pt idx="999">-0.0028781872215414999</cx:pt>
          <cx:pt idx="1000">-0.016713864926071301</cx:pt>
          <cx:pt idx="1001">-0.017252414916857452</cx:pt>
          <cx:pt idx="1002">-0.0084014146147246508</cx:pt>
          <cx:pt idx="1003">-0.011876056195931951</cx:pt>
          <cx:pt idx="1004">-0.013984300413229926</cx:pt>
          <cx:pt idx="1005">-0.0082541954897775247</cx:pt>
          <cx:pt idx="1006">-0.0060532028518938</cx:pt>
          <cx:pt idx="1007">-0.00221488463740713</cx:pt>
          <cx:pt idx="1008">5.7874168368999754e-06</cx:pt>
          <cx:pt idx="1009">0.00067620773508808747</cx:pt>
          <cx:pt idx="1010">0.00021009607827394324</cx:pt>
          <cx:pt idx="1011">-0.00030150145224253999</cx:pt>
          <cx:pt idx="1012">-0.00026180389991337251</cx:pt>
          <cx:pt idx="1013">0.0005355759064086975</cx:pt>
          <cx:pt idx="1014">-0.0032985102523862002</cx:pt>
          <cx:pt idx="1015">-0.0090481182692836743</cx:pt>
          <cx:pt idx="1016">-0.01850954207973465</cx:pt>
          <cx:pt idx="1017">-0.015154654305622375</cx:pt>
          <cx:pt idx="1018">-0.010157694333440074</cx:pt>
          <cx:pt idx="1019">-0.024277052530508075</cx:pt>
          <cx:pt idx="1020">-0.0228709425676</cx:pt>
          <cx:pt idx="1021">-0.016042429091916426</cx:pt>
          <cx:pt idx="1022">-0.0058936162756132501</cx:pt>
          <cx:pt idx="1023">0.0033589842133548999</cx:pt>
          <cx:pt idx="1024">0.016067939556888351</cx:pt>
          <cx:pt idx="1025">0.015407017196631749</cx:pt>
          <cx:pt idx="1026">0.005688994878989025</cx:pt>
          <cx:pt idx="1027">-0.012685311603394075</cx:pt>
          <cx:pt idx="1028">-0.007456869961749225</cx:pt>
          <cx:pt idx="1029">-0.00688160605265395</cx:pt>
          <cx:pt idx="1030">-0.010176097932156025</cx:pt>
          <cx:pt idx="1031">-0.020954114089474049</cx:pt>
          <cx:pt idx="1032">-0.023223232512615676</cx:pt>
          <cx:pt idx="1033">-0.014196399644931849</cx:pt>
          <cx:pt idx="1034">-0.0099921731272691258</cx:pt>
          <cx:pt idx="1035">-0.0016086399432562949</cx:pt>
          <cx:pt idx="1036">-0.00020300003261624001</cx:pt>
          <cx:pt idx="1037">-3.1652009777419747e-05</cx:pt>
          <cx:pt idx="1038">-6.9698242417728004e-05</cx:pt>
          <cx:pt idx="1039">-0.00024480880544832452</cx:pt>
          <cx:pt idx="1040">-0.00058821981956424249</cx:pt>
          <cx:pt idx="1041">-0.002839844915311075</cx:pt>
          <cx:pt idx="1042">-0.0110731472946182</cx:pt>
          <cx:pt idx="1043">-0.016867022936342249</cx:pt>
          <cx:pt idx="1044">-0.01687657598838305</cx:pt>
          <cx:pt idx="1045">-0.017209543878356427</cx:pt>
          <cx:pt idx="1046">-0.014986991904779749</cx:pt>
          <cx:pt idx="1047">-0.020160103265108802</cx:pt>
          <cx:pt idx="1048">-0.02805744104469025</cx:pt>
          <cx:pt idx="1049">-0.0052402580674646253</cx:pt>
          <cx:pt idx="1050">0.020732664810598</cx:pt>
          <cx:pt idx="1051">0.014659733825536125</cx:pt>
          <cx:pt idx="1052">0.010419244783107925</cx:pt>
          <cx:pt idx="1053">0.0021449172697368449</cx:pt>
          <cx:pt idx="1054">-0.0085485717076294997</cx:pt>
          <cx:pt idx="1055">-0.017190081184217824</cx:pt>
          <cx:pt idx="1056">0.00123392560968528</cx:pt>
          <cx:pt idx="1057">0.015166244982158275</cx:pt>
          <cx:pt idx="1058">-0.0067954635781506253</cx:pt>
          <cx:pt idx="1059">-0.025457489094179251</cx:pt>
          <cx:pt idx="1060">-0.01812507915160275</cx:pt>
          <cx:pt idx="1061">-0.0073023018325359748</cx:pt>
          <cx:pt idx="1062">-0.012601324288366701</cx:pt>
          <cx:pt idx="1063">-0.0040829523942842753</cx:pt>
          <cx:pt idx="1064">-0.00090535269126768003</cx:pt>
          <cx:pt idx="1065">0.00025885814790366251</cx:pt>
          <cx:pt idx="1066">-8.3516284364112245e-05</cx:pt>
          <cx:pt idx="1067">-0.00023376512274477326</cx:pt>
          <cx:pt idx="1068">-0.0014102776123379676</cx:pt>
          <cx:pt idx="1069">-0.0063426607702208749</cx:pt>
          <cx:pt idx="1070">-0.0087494367195569255</cx:pt>
          <cx:pt idx="1071">-0.012651224005232026</cx:pt>
          <cx:pt idx="1072">-0.0053261793169580001</cx:pt>
          <cx:pt idx="1073">-0.0082719264556235256</cx:pt>
          <cx:pt idx="1074">-0.0060764663510913253</cx:pt>
          <cx:pt idx="1075">-0.01331871740116415</cx:pt>
          <cx:pt idx="1076">-0.0075004088312832246</cx:pt>
          <cx:pt idx="1077">0.0062720309624426504</cx:pt>
          <cx:pt idx="1078">0.015544763678600301</cx:pt>
          <cx:pt idx="1079">0.015978276365176451</cx:pt>
          <cx:pt idx="1080">-0.0036820510606929251</cx:pt>
          <cx:pt idx="1081">-0.0052795990053648746</cx:pt>
          <cx:pt idx="1082">0.0055847975400187501</cx:pt>
          <cx:pt idx="1083">-0.00032561605670932</cx:pt>
        </cx:lvl>
      </cx:numDim>
    </cx:data>
    <cx:data id="189">
      <cx:numDim type="val">
        <cx:f>Sheet2!$GH$1:$GH$1084</cx:f>
        <cx:lvl ptCount="1084" formatCode="G/通用格式">
          <cx:pt idx="0">-0.00035649044996440297</cx:pt>
          <cx:pt idx="1">1.9428095008646601e-05</cx:pt>
          <cx:pt idx="2">0.00130934551630706</cx:pt>
          <cx:pt idx="3">0.00061585003756469802</cx:pt>
          <cx:pt idx="4">9.4244676412561393e-05</cx:pt>
          <cx:pt idx="5">5.7441585547656401e-06</cx:pt>
          <cx:pt idx="6">9.1200708530267695e-05</cx:pt>
          <cx:pt idx="7">0.000215029301763321</cx:pt>
          <cx:pt idx="8">0.00064913646396860098</cx:pt>
          <cx:pt idx="9">0.00038397231997766199</cx:pt>
          <cx:pt idx="10">0.000145418550093813</cx:pt>
          <cx:pt idx="11">7.4973515626204498e-06</cx:pt>
          <cx:pt idx="12">-0.000231034863236307</cx:pt>
          <cx:pt idx="13">0.00067020114542140196</cx:pt>
          <cx:pt idx="14">-0.000154058718889788</cx:pt>
          <cx:pt idx="15">-0.000128777022276009</cx:pt>
          <cx:pt idx="16">-0.000410149063284374</cx:pt>
          <cx:pt idx="17">-0.00035488259931982</cx:pt>
          <cx:pt idx="18">-0.000166483940671869</cx:pt>
          <cx:pt idx="19">0.000185825722476203</cx:pt>
          <cx:pt idx="20">-0.00029008969889362997</cx:pt>
          <cx:pt idx="21">-0.000229294992864918</cx:pt>
          <cx:pt idx="22">-0.00012652917354191801</cx:pt>
          <cx:pt idx="23">8.5041407009708801e-05</cx:pt>
          <cx:pt idx="24">-0.00055871528904531903</cx:pt>
          <cx:pt idx="25">-0.00018024836969223699</cx:pt>
          <cx:pt idx="26">-0.00042055489777984901</cx:pt>
          <cx:pt idx="27">-0.000147806546323854</cx:pt>
          <cx:pt idx="28">0.00057363514499702997</cx:pt>
          <cx:pt idx="29">0.00038040836312495599</cx:pt>
          <cx:pt idx="30">7.1453701904056194e-05</cx:pt>
          <cx:pt idx="31">0.00017048880710509399</cx:pt>
          <cx:pt idx="32">-0.00055973026259806204</cx:pt>
          <cx:pt idx="33">-0.00031425046358962499</cx:pt>
          <cx:pt idx="34">6.1953079408960996e-05</cx:pt>
          <cx:pt idx="35">0.00037384490244234299</cx:pt>
          <cx:pt idx="36">0.00099055977423083094</cx:pt>
          <cx:pt idx="37">0.00060093778337255504</cx:pt>
          <cx:pt idx="38">0.0016802165141976101</cx:pt>
          <cx:pt idx="39">0.00314598085516056</cx:pt>
          <cx:pt idx="40">0.00254368480444817</cx:pt>
          <cx:pt idx="41">0.00182046323277589</cx:pt>
          <cx:pt idx="42">0.0021641799535463599</cx:pt>
          <cx:pt idx="43">0.00149154677089407</cx:pt>
          <cx:pt idx="44">0.00050303542443428599</cx:pt>
          <cx:pt idx="45">0.00043882892454347498</cx:pt>
          <cx:pt idx="46">0.0014608913497299099</cx:pt>
          <cx:pt idx="47">0.00063038672052389904</cx:pt>
          <cx:pt idx="48">0.0015283985131009101</cx:pt>
          <cx:pt idx="49">0.0016312881493129199</cx:pt>
          <cx:pt idx="50">5.6640432017916802e-05</cx:pt>
          <cx:pt idx="51">0.00014030194170047201</cx:pt>
          <cx:pt idx="52">-0.00086128060154982197</cx:pt>
          <cx:pt idx="53">-3.2594524071838199e-05</cx:pt>
          <cx:pt idx="54">-9.5333388396744498e-05</cx:pt>
          <cx:pt idx="55">-0.000230763391262715</cx:pt>
          <cx:pt idx="56">-7.1447148710897202e-05</cx:pt>
          <cx:pt idx="57">-0.00058928176480336103</cx:pt>
          <cx:pt idx="58">0.00013976554572040899</cx:pt>
          <cx:pt idx="59">-0.000307275889120062</cx:pt>
          <cx:pt idx="60">-0.00038111657287396</cx:pt>
          <cx:pt idx="61">0.00039337137551578302</cx:pt>
          <cx:pt idx="62">0.00035191820957931902</cx:pt>
          <cx:pt idx="63">0.00206719853544008</cx:pt>
          <cx:pt idx="64">0.0042435289722777001</cx:pt>
          <cx:pt idx="65">0.00274833808226785</cx:pt>
          <cx:pt idx="66">0.0075364053990946804</cx:pt>
          <cx:pt idx="67">0.013883304342465101</cx:pt>
          <cx:pt idx="68">0.014646473358601701</cx:pt>
          <cx:pt idx="69">0.0068561572137118103</cx:pt>
          <cx:pt idx="70">0.00883459081874843</cx:pt>
          <cx:pt idx="71">0.0128933848821306</cx:pt>
          <cx:pt idx="72">0.015915730030800601</cx:pt>
          <cx:pt idx="73">0.0130725109628409</cx:pt>
          <cx:pt idx="74">0.014918054964913101</cx:pt>
          <cx:pt idx="75">0.015603180052146001</cx:pt>
          <cx:pt idx="76">0.015488780263241299</cx:pt>
          <cx:pt idx="77">0.0138236516812132</cx:pt>
          <cx:pt idx="78">0.00694022202675635</cx:pt>
          <cx:pt idx="79">0.0015696309989770699</cx:pt>
          <cx:pt idx="80">-0.00098120605803414204</cx:pt>
          <cx:pt idx="81">-0.00018544823694737299</cx:pt>
          <cx:pt idx="82">-0.00058950780454743298</cx:pt>
          <cx:pt idx="83">0.00082318640319385802</cx:pt>
          <cx:pt idx="84">0.00035563170797343598</cx:pt>
          <cx:pt idx="85">0.000212451778428147</cx:pt>
          <cx:pt idx="86">-0.000565490035441772</cx:pt>
          <cx:pt idx="87">0.00081202911156907302</cx:pt>
          <cx:pt idx="88">-0.00032401593558211399</cx:pt>
          <cx:pt idx="89">0.00040480015905666999</cx:pt>
          <cx:pt idx="90">0.00255965974228317</cx:pt>
          <cx:pt idx="91">0.0061191613458205099</cx:pt>
          <cx:pt idx="92">0.010434996648757</cx:pt>
          <cx:pt idx="93">0.0103780534686759</cx:pt>
          <cx:pt idx="94">0.012833613670831599</cx:pt>
          <cx:pt idx="95">0.0072109590102526896</cx:pt>
          <cx:pt idx="96">0.01060954840825</cx:pt>
          <cx:pt idx="97">-0.0024232327478610101</cx:pt>
          <cx:pt idx="98">-0.0128682004842934</cx:pt>
          <cx:pt idx="99">-0.0062117580750827</cx:pt>
          <cx:pt idx="100">-0.0068230667121679097</cx:pt>
          <cx:pt idx="101">-0.0081096546322249694</cx:pt>
          <cx:pt idx="102">0.0301163720319747</cx:pt>
          <cx:pt idx="103">0.040167237959219199</cx:pt>
          <cx:pt idx="104">0.034856976472009998</cx:pt>
          <cx:pt idx="105">0.0281530697449691</cx:pt>
          <cx:pt idx="106">0.0205458090820477</cx:pt>
          <cx:pt idx="107">0.017185979887010198</cx:pt>
          <cx:pt idx="108">0.0075386857915511196</cx:pt>
          <cx:pt idx="109">-0.00082323746612434701</cx:pt>
          <cx:pt idx="110">-0.000387179171880043</cx:pt>
          <cx:pt idx="111">0.00012377441459054099</cx:pt>
          <cx:pt idx="112">0.000216424025607299</cx:pt>
          <cx:pt idx="113">-0.00056949354811946802</cx:pt>
          <cx:pt idx="114">2.1869887911960899e-05</cx:pt>
          <cx:pt idx="115">0.00013671781457917301</cx:pt>
          <cx:pt idx="116">0.0012084493082238101</cx:pt>
          <cx:pt idx="117">0.0052705256445019803</cx:pt>
          <cx:pt idx="118">0.0014424966961375</cx:pt>
          <cx:pt idx="119">0.0049378179750005904</cx:pt>
          <cx:pt idx="120">0.00033424745018911101</cx:pt>
          <cx:pt idx="121">0.0026926369601481702</cx:pt>
          <cx:pt idx="122">-0.0065268579611074502</cx:pt>
          <cx:pt idx="123">-0.0067466639285944001</cx:pt>
          <cx:pt idx="124">0.0149335897997312</cx:pt>
          <cx:pt idx="125">-0.016727404541818001</cx:pt>
          <cx:pt idx="126">0.00096433838862836996</cx:pt>
          <cx:pt idx="127">0.010293678529330301</cx:pt>
          <cx:pt idx="128">0.0083523464991323206</cx:pt>
          <cx:pt idx="129">0.0112642548803762</cx:pt>
          <cx:pt idx="130">0.0098272580448236207</cx:pt>
          <cx:pt idx="131">0.023799350898455401</cx:pt>
          <cx:pt idx="132">0.0110465465548446</cx:pt>
          <cx:pt idx="133">0.0141322367742833</cx:pt>
          <cx:pt idx="134">0.0211387864802546</cx:pt>
          <cx:pt idx="135">0.026221217402407699</cx:pt>
          <cx:pt idx="136">0.0078136715804087396</cx:pt>
          <cx:pt idx="137">-5.0978000593115399e-05</cx:pt>
          <cx:pt idx="138">4.9725900579666799e-05</cx:pt>
          <cx:pt idx="139">0.0012308401699961801</cx:pt>
          <cx:pt idx="140">-0.00050666852765874205</cx:pt>
          <cx:pt idx="141">-0.00061714753182752903</cx:pt>
          <cx:pt idx="142">-0.00035423232914422197</cx:pt>
          <cx:pt idx="143">-0.00055812410491647905</cx:pt>
          <cx:pt idx="144">-0.0023456569431252201</cx:pt>
          <cx:pt idx="145">-0.0070210540481022597</cx:pt>
          <cx:pt idx="146">-0.0114882371846556</cx:pt>
          <cx:pt idx="147">-0.0089337931104892798</cx:pt>
          <cx:pt idx="148">-0.032019917114205002</cx:pt>
          <cx:pt idx="149">-0.034862387231998603</cx:pt>
          <cx:pt idx="150">-0.081035355338960002</cx:pt>
          <cx:pt idx="151">-0.086054387769254406</cx:pt>
          <cx:pt idx="152">-0.039422033812687302</cx:pt>
          <cx:pt idx="153">-0.082233805229363799</cx:pt>
          <cx:pt idx="154">-0.073461507745139806</cx:pt>
          <cx:pt idx="155">-0.079409721323462995</cx:pt>
          <cx:pt idx="156">-0.016549853042647</cx:pt>
          <cx:pt idx="157">-0.010615801338660901</cx:pt>
          <cx:pt idx="158">-0.0442256819237739</cx:pt>
          <cx:pt idx="159">0.075749209231572898</cx:pt>
          <cx:pt idx="160">0.054749663326803102</cx:pt>
          <cx:pt idx="161">0.044353911040400297</cx:pt>
          <cx:pt idx="162">0.0391565870737349</cx:pt>
          <cx:pt idx="163">0.0368824453902672</cx:pt>
          <cx:pt idx="164">0.021492726616683899</cx:pt>
          <cx:pt idx="165">0.0131772325436558</cx:pt>
          <cx:pt idx="166">0.0067180545206102201</cx:pt>
          <cx:pt idx="167">0.00064744249747505</cx:pt>
          <cx:pt idx="168">-0.00028817745936886302</cx:pt>
          <cx:pt idx="169">-0.00093735862565095499</cx:pt>
          <cx:pt idx="170">-0.00084065156479479002</cx:pt>
          <cx:pt idx="171">-0.0023677172676481099</cx:pt>
          <cx:pt idx="172">-0.0093765505892208795</cx:pt>
          <cx:pt idx="173">-0.00542700173322129</cx:pt>
          <cx:pt idx="174">-0.026671204232474099</cx:pt>
          <cx:pt idx="175">-0.016424628649470599</cx:pt>
          <cx:pt idx="176">-0.0101324170887933</cx:pt>
          <cx:pt idx="177">-0.0502641305008521</cx:pt>
          <cx:pt idx="178">-0.080411803573069499</cx:pt>
          <cx:pt idx="179">-0.065655943771424599</cx:pt>
          <cx:pt idx="180">-0.038997969143370101</cx:pt>
          <cx:pt idx="181">-0.087201682986417201</cx:pt>
          <cx:pt idx="182">-0.066059742190103798</cx:pt>
          <cx:pt idx="183">-0.0702496006904368</cx:pt>
          <cx:pt idx="184">-0.079410919327759594</cx:pt>
          <cx:pt idx="185">-0.050527595276522598</cx:pt>
          <cx:pt idx="186">-0.043742846172049099</cx:pt>
          <cx:pt idx="187">0.053283826790429298</cx:pt>
          <cx:pt idx="188">0.027834985177674899</cx:pt>
          <cx:pt idx="189">-0.011845202865370399</cx:pt>
          <cx:pt idx="190">0.0276849480276877</cx:pt>
          <cx:pt idx="191">0.059910154886539398</cx:pt>
          <cx:pt idx="192">0.0439025072694759</cx:pt>
          <cx:pt idx="193">0.033864070766939203</cx:pt>
          <cx:pt idx="194">0.0075438688039237501</cx:pt>
          <cx:pt idx="195">0.00068820908113505805</cx:pt>
          <cx:pt idx="196">0.00073288126351935001</cx:pt>
          <cx:pt idx="197">-0.0011969198825638201</cx:pt>
          <cx:pt idx="198">-0.0089987184888517292</cx:pt>
          <cx:pt idx="199">-0.0040448903234509247</cx:pt>
          <cx:pt idx="200">-0.0023646041649506952</cx:pt>
          <cx:pt idx="201">0.00080606007846575249</cx:pt>
          <cx:pt idx="202">-0.0104874868556948</cx:pt>
          <cx:pt idx="203">-0.010344381648206349</cx:pt>
          <cx:pt idx="204">-0.0079129344974395999</cx:pt>
          <cx:pt idx="205">-0.0099064794769687242</cx:pt>
          <cx:pt idx="206">-0.0045850821846968749</cx:pt>
          <cx:pt idx="207">-0.006703043004856175</cx:pt>
          <cx:pt idx="208">-9.0282156537933997e-05</cx:pt>
          <cx:pt idx="209">-0.0029110034214917249</cx:pt>
          <cx:pt idx="210">-0.0012736323467979699</cx:pt>
          <cx:pt idx="211">0.0039970372801423001</cx:pt>
          <cx:pt idx="212">-0.015346054915432075</cx:pt>
          <cx:pt idx="213">-0.016646730680188626</cx:pt>
          <cx:pt idx="214">-0.002249955016638115</cx:pt>
          <cx:pt idx="215">-0.0011764718061200549</cx:pt>
          <cx:pt idx="216">-0.0063751207938175496</cx:pt>
          <cx:pt idx="217">0.0113791887137912</cx:pt>
          <cx:pt idx="218">0.0157949284352513</cx:pt>
          <cx:pt idx="219">0.015553529471495599</cx:pt>
          <cx:pt idx="220">0.011981717051432875</cx:pt>
          <cx:pt idx="221">0.0073916142389414503</cx:pt>
          <cx:pt idx="222">0.0027894168750619251</cx:pt>
          <cx:pt idx="223">-0.0001066197895103145</cx:pt>
          <cx:pt idx="224">-0.000109340105338054</cx:pt>
          <cx:pt idx="225">-0.00014717263226817626</cx:pt>
          <cx:pt idx="226">-0.0010730730626770425</cx:pt>
          <cx:pt idx="227">-0.00169096445368235</cx:pt>
          <cx:pt idx="228">-0.0024311722898282327</cx:pt>
          <cx:pt idx="229">-0.0016037102248854999</cx:pt>
          <cx:pt idx="230">-0.0038466282381883501</cx:pt>
          <cx:pt idx="231">-0.00028729843248375249</cx:pt>
          <cx:pt idx="232">-0.005028410611565625</cx:pt>
          <cx:pt idx="233">0.0035829600373809248</cx:pt>
          <cx:pt idx="234">-0.00239787791272648</cx:pt>
          <cx:pt idx="235">-0.014885928784956875</cx:pt>
          <cx:pt idx="236">-0.0077555644785135252</cx:pt>
          <cx:pt idx="237">-0.0041769757465372004</cx:pt>
          <cx:pt idx="238">0.0055451099388566004</cx:pt>
          <cx:pt idx="239">0.0053130424727069253</cx:pt>
          <cx:pt idx="240">2.2274454343519974e-05</cx:pt>
          <cx:pt idx="241">0.004506492021249725</cx:pt>
          <cx:pt idx="242">0.002994241341889475</cx:pt>
          <cx:pt idx="243">0.0066674075635558498</cx:pt>
          <cx:pt idx="244">0.0033649384817551749</cx:pt>
          <cx:pt idx="245">0.014413823229009699</cx:pt>
          <cx:pt idx="246">0.011760807868378775</cx:pt>
          <cx:pt idx="247">0.010516387648349324</cx:pt>
          <cx:pt idx="248">0.010695088123429576</cx:pt>
          <cx:pt idx="249">0.0067192132728409754</cx:pt>
          <cx:pt idx="250">0.0024034636055623249</cx:pt>
          <cx:pt idx="251">0.000214193741685878</cx:pt>
          <cx:pt idx="252">0.00013701767774920576</cx:pt>
          <cx:pt idx="253">-0.0006194880800635225</cx:pt>
          <cx:pt idx="254">0.00062238605354840253</cx:pt>
          <cx:pt idx="255">0.0014733380698088525</cx:pt>
          <cx:pt idx="256">-0.0026426570287809998</cx:pt>
          <cx:pt idx="257">-0.0046198583287987496</cx:pt>
          <cx:pt idx="258">-0.0019993630012400377</cx:pt>
          <cx:pt idx="259">0.0046985627061738502</cx:pt>
          <cx:pt idx="260">0.0079495440451680752</cx:pt>
          <cx:pt idx="261">0.012191537647354899</cx:pt>
          <cx:pt idx="262">-0.0065785821830999748</cx:pt>
          <cx:pt idx="263">-0.0075589363242363249</cx:pt>
          <cx:pt idx="264">-0.029540982058130751</cx:pt>
          <cx:pt idx="265">-0.025699325004610751</cx:pt>
          <cx:pt idx="266">-0.01879323440646645</cx:pt>
          <cx:pt idx="267">-0.0074522188508609</cx:pt>
          <cx:pt idx="268">0.013641496805360051</cx:pt>
          <cx:pt idx="269">0.022576511851717926</cx:pt>
          <cx:pt idx="270">0.015799211482223699</cx:pt>
          <cx:pt idx="271">0.014900937958993925</cx:pt>
          <cx:pt idx="272">0.013517491204234976</cx:pt>
          <cx:pt idx="273">0.012412015165902375</cx:pt>
          <cx:pt idx="274">0.013171867959987175</cx:pt>
          <cx:pt idx="275">0.013158474261977726</cx:pt>
          <cx:pt idx="276">0.011206431200492025</cx:pt>
          <cx:pt idx="277">0.0034495863856216749</cx:pt>
          <cx:pt idx="278">-0.0013172250763285099</cx:pt>
          <cx:pt idx="279">-0.0050486469461122254</cx:pt>
          <cx:pt idx="280">2.6489086374491001e-05</cx:pt>
          <cx:pt idx="281">-0.00048090986372760247</cx:pt>
          <cx:pt idx="282">-0.00065090972840271247</cx:pt>
          <cx:pt idx="283">-0.00094424215684600502</cx:pt>
          <cx:pt idx="284">0.0018051477581300674</cx:pt>
          <cx:pt idx="285">0.00075966559208607003</cx:pt>
          <cx:pt idx="286">-0.0024510687778067173</cx:pt>
          <cx:pt idx="287">0.005413357768241275</cx:pt>
          <cx:pt idx="288">0.0073356403715124753</cx:pt>
          <cx:pt idx="289">0.0057091330301259251</cx:pt>
          <cx:pt idx="290">0.0020665937683041727</cx:pt>
          <cx:pt idx="291">-0.0051749627804683253</cx:pt>
          <cx:pt idx="292">-0.005014547057676475</cx:pt>
          <cx:pt idx="293">-0.02864468341742675</cx:pt>
          <cx:pt idx="294">-0.02874870065411525</cx:pt>
          <cx:pt idx="295">-0.020970700939261101</cx:pt>
          <cx:pt idx="296">-0.014380344778482225</cx:pt>
          <cx:pt idx="297">0.011392066341375925</cx:pt>
          <cx:pt idx="298">0.01463031610780165</cx:pt>
          <cx:pt idx="299">0.022503279721934</cx:pt>
          <cx:pt idx="300">0.0067422296570949398</cx:pt>
          <cx:pt idx="301">0.026605680526627699</cx:pt>
          <cx:pt idx="302">0.017421521037830501</cx:pt>
          <cx:pt idx="303">0.029007579026351999</cx:pt>
          <cx:pt idx="304">0.0024448916440420699</cx:pt>
          <cx:pt idx="305">-0.013755693417333299</cx:pt>
          <cx:pt idx="306">-0.0054538878316633599</cx:pt>
          <cx:pt idx="307">-0.0054313742363131801</cx:pt>
          <cx:pt idx="308">-7.0264971702576994e-05</cx:pt>
          <cx:pt idx="309">-0.0022994169860234</cx:pt>
          <cx:pt idx="310">-0.0116538678251544</cx:pt>
          <cx:pt idx="311">-0.0089733141565149308</cx:pt>
          <cx:pt idx="312">0.0079125012474414204</cx:pt>
          <cx:pt idx="313">0.0126707597561756</cx:pt>
          <cx:pt idx="314">0.015681095889893099</cx:pt>
          <cx:pt idx="315">-0.0151311624152831</cx:pt>
          <cx:pt idx="316">-0.030111199516421602</cx:pt>
          <cx:pt idx="317">-0.0096924764816721104</cx:pt>
          <cx:pt idx="318">-0.029292746124353199</cx:pt>
          <cx:pt idx="319">-0.064120874448098206</cx:pt>
          <cx:pt idx="320">-0.0075448005069160698</cx:pt>
          <cx:pt idx="321">-0.0070973888534555402</cx:pt>
          <cx:pt idx="322">-0.031194173024601798</cx:pt>
          <cx:pt idx="323">-0.090874526091773197</cx:pt>
          <cx:pt idx="324">-0.099664628644941897</cx:pt>
          <cx:pt idx="325">-0.023332826664202399</cx:pt>
          <cx:pt idx="326">0.0091060739066097796</cx:pt>
          <cx:pt idx="327">-0.0087642020721683898</cx:pt>
          <cx:pt idx="328">-0.042374487245092997</cx:pt>
          <cx:pt idx="329">-0.032826024792458303</cx:pt>
          <cx:pt idx="330">-0.045798016819852697</cx:pt>
          <cx:pt idx="331">0.00096830525220255195</cx:pt>
          <cx:pt idx="332">0.016081633599637501</cx:pt>
          <cx:pt idx="333">0.0093987024237666607</cx:pt>
          <cx:pt idx="334">0.0061396043192789903</cx:pt>
          <cx:pt idx="335">-0.00199006624500184</cx:pt>
          <cx:pt idx="336">0.00023393004649505301</cx:pt>
          <cx:pt idx="337">-0.0012254455602613401</cx:pt>
          <cx:pt idx="338">-0.0043639321080975397</cx:pt>
          <cx:pt idx="339">0.0091490579782136008</cx:pt>
          <cx:pt idx="340">-0.00097437804210455197</cx:pt>
          <cx:pt idx="341">-0.0016273088787663399</cx:pt>
          <cx:pt idx="342">0.048357035640523099</cx:pt>
          <cx:pt idx="343">0.030900740644832499</cx:pt>
          <cx:pt idx="344">-0.010758821034212</cx:pt>
          <cx:pt idx="345">-0.018711921805189699</cx:pt>
          <cx:pt idx="346">-0.0146328581011019</cx:pt>
          <cx:pt idx="347">0.0130583317395279</cx:pt>
          <cx:pt idx="348">0.120328951454548</cx:pt>
          <cx:pt idx="349">0.14141744888156699</cx:pt>
          <cx:pt idx="350">0.032842547990139498</cx:pt>
          <cx:pt idx="351">-0.0614464322844962</cx:pt>
          <cx:pt idx="352">-0.058826075175909903</cx:pt>
          <cx:pt idx="353">-0.0231048106127624</cx:pt>
          <cx:pt idx="354">-0.0609492490984695</cx:pt>
          <cx:pt idx="355">-0.031420055501430198</cx:pt>
          <cx:pt idx="356">-0.046539290886425402</cx:pt>
          <cx:pt idx="357">-0.025967903340347199</cx:pt>
          <cx:pt idx="358">-0.041847945102451899</cx:pt>
          <cx:pt idx="359">0.011540627461487299</cx:pt>
          <cx:pt idx="360">0.014385382405812899</cx:pt>
          <cx:pt idx="361">-0.0131011028858067</cx:pt>
          <cx:pt idx="362">-0.0098682097997845903</cx:pt>
          <cx:pt idx="363">-0.00565274636393053</cx:pt>
          <cx:pt idx="364">1.0460269840118699e-05</cx:pt>
          <cx:pt idx="365">-0.0011024575171970901</cx:pt>
          <cx:pt idx="366">-0.0020810155782006899</cx:pt>
          <cx:pt idx="367">0.0051801940685528196</cx:pt>
          <cx:pt idx="368">-0.024177998791955101</cx:pt>
          <cx:pt idx="369">-0.0084177806362002294</cx:pt>
          <cx:pt idx="370">0.061437109730603998</cx:pt>
          <cx:pt idx="371">0.080869540484604402</cx:pt>
          <cx:pt idx="372">0.10332208601943101</cx:pt>
          <cx:pt idx="373">0.081459502146350907</cx:pt>
          <cx:pt idx="374">-0.0013471891422455601</cx:pt>
          <cx:pt idx="375">0.061259725647780303</cx:pt>
          <cx:pt idx="376">0.126238896292898</cx:pt>
          <cx:pt idx="377">0.075827625535662996</cx:pt>
          <cx:pt idx="378">0.0578098434610885</cx:pt>
          <cx:pt idx="379">0.028639807977728599</cx:pt>
          <cx:pt idx="380">-0.053623467610255403</cx:pt>
          <cx:pt idx="381">-0.0598778278488932</cx:pt>
          <cx:pt idx="382">-0.0341402909189343</cx:pt>
          <cx:pt idx="383">-0.0328237263146684</cx:pt>
          <cx:pt idx="384">-0.084939191985985998</cx:pt>
          <cx:pt idx="385">-0.083359219288163103</cx:pt>
          <cx:pt idx="386">-0.051174944376620901</cx:pt>
          <cx:pt idx="387">-0.0304270756818961</cx:pt>
          <cx:pt idx="388">-0.027270345670677799</cx:pt>
          <cx:pt idx="389">-0.023579736674115701</cx:pt>
          <cx:pt idx="390">-0.0073499880880418898</cx:pt>
          <cx:pt idx="391">-0.000490342580358613</cx:pt>
          <cx:pt idx="392">-0.00030133696680243599</cx:pt>
          <cx:pt idx="393">0.000170740158908331</cx:pt>
          <cx:pt idx="394">-0.0021199640416445301</cx:pt>
          <cx:pt idx="395">-0.0039206725058349304</cx:pt>
          <cx:pt idx="396">-0.018833370375254701</cx:pt>
          <cx:pt idx="397">0.0124186988662619</cx:pt>
          <cx:pt idx="398">0.058379101923867201</cx:pt>
          <cx:pt idx="399">0.067601016237021999</cx:pt>
          <cx:pt idx="400">0.097142405137398996</cx:pt>
          <cx:pt idx="401">0.049178238782884</cx:pt>
          <cx:pt idx="402">0.038455528236823897</cx:pt>
          <cx:pt idx="403">0.0528643475299998</cx:pt>
          <cx:pt idx="404">0.025034376596659299</cx:pt>
          <cx:pt idx="405">0.043328509382462299</cx:pt>
          <cx:pt idx="406">0.10540845509416499</cx:pt>
          <cx:pt idx="407">0.011690982572780799</cx:pt>
          <cx:pt idx="408">-0.0026057031220827298</cx:pt>
          <cx:pt idx="409">-0.011902083446545199</cx:pt>
          <cx:pt idx="410">-0.077072241469939698</cx:pt>
          <cx:pt idx="411">-0.107942752999696</cx:pt>
          <cx:pt idx="412">-0.14029159803118799</cx:pt>
          <cx:pt idx="413">-0.106000796940738</cx:pt>
          <cx:pt idx="414">-0.059522633783281799</cx:pt>
          <cx:pt idx="415">-0.063115908590513706</cx:pt>
          <cx:pt idx="416">-0.032141248773402901</cx:pt>
          <cx:pt idx="417">-0.016298140956847701</cx:pt>
          <cx:pt idx="418">-0.0045714464961160396</cx:pt>
          <cx:pt idx="419">0.00021224009151235801</cx:pt>
          <cx:pt idx="420">0.000462233638942013</cx:pt>
          <cx:pt idx="421">-9.7764692573346296e-05</cx:pt>
          <cx:pt idx="422">0.00235451172314967</cx:pt>
          <cx:pt idx="423">-0.0040165809442813203</cx:pt>
          <cx:pt idx="424">-0.0247662578073834</cx:pt>
          <cx:pt idx="425">-0.0155621565179436</cx:pt>
          <cx:pt idx="426">0.0082442075382138796</cx:pt>
          <cx:pt idx="427">0.040106501210688497</cx:pt>
          <cx:pt idx="428">0.021974039387940899</cx:pt>
          <cx:pt idx="429">0.020805115849243501</cx:pt>
          <cx:pt idx="430">0.023704682270479199</cx:pt>
          <cx:pt idx="431">-0.0079250403257164204</cx:pt>
          <cx:pt idx="432">0.0071715496437071199</cx:pt>
          <cx:pt idx="433">0.069801116585477205</cx:pt>
          <cx:pt idx="434">0.12587108415234399</cx:pt>
          <cx:pt idx="435">-0.036664776134496202</cx:pt>
          <cx:pt idx="436">-0.011881355693272901</cx:pt>
          <cx:pt idx="437">-0.059265822763671698</cx:pt>
          <cx:pt idx="438">-0.0905405679405549</cx:pt>
          <cx:pt idx="439">-0.14988797192464301</cx:pt>
          <cx:pt idx="440">-0.151250802214451</cx:pt>
          <cx:pt idx="441">-0.118672674445111</cx:pt>
          <cx:pt idx="442">-0.064613579752009195</cx:pt>
          <cx:pt idx="443">-0.041843604196648301</cx:pt>
          <cx:pt idx="444">-0.026488059559792301</cx:pt>
          <cx:pt idx="445">-0.011006477115525101</cx:pt>
          <cx:pt idx="446">-0.0048928008571942801</cx:pt>
          <cx:pt idx="447">-0.0016093911222237699</cx:pt>
          <cx:pt idx="448">-0.00026799132353720601</cx:pt>
          <cx:pt idx="449">-0.00041632574801242798</cx:pt>
          <cx:pt idx="450">-0.00028559214480640101</cx:pt>
          <cx:pt idx="451">-0.0060943942087372397</cx:pt>
          <cx:pt idx="452">-0.031755361788764001</cx:pt>
          <cx:pt idx="453">-0.030128775697823702</cx:pt>
          <cx:pt idx="454">-0.044765034205404203</cx:pt>
          <cx:pt idx="455">-0.0501514848871705</cx:pt>
          <cx:pt idx="456">-0.078999006430432506</cx:pt>
          <cx:pt idx="457">-0.0105210860095061</cx:pt>
          <cx:pt idx="458">0.00041003895688318699</cx:pt>
          <cx:pt idx="459">-0.0076158663597121201</cx:pt>
          <cx:pt idx="460">-0.00062699530338328105</cx:pt>
          <cx:pt idx="461">0.062046089590384899</cx:pt>
          <cx:pt idx="462">0.093190341879228894</cx:pt>
          <cx:pt idx="463">0.014289567737564599</cx:pt>
          <cx:pt idx="464">-0.018281733905777899</cx:pt>
          <cx:pt idx="465">-0.057790096578781001</cx:pt>
          <cx:pt idx="466">-0.0447295544928136</cx:pt>
          <cx:pt idx="467">-0.103862632950159</cx:pt>
          <cx:pt idx="468">-0.13153645808669101</cx:pt>
          <cx:pt idx="469">-0.090573223939781303</cx:pt>
          <cx:pt idx="470">-0.061882584317994697</cx:pt>
          <cx:pt idx="471">-0.035279426887925</cx:pt>
          <cx:pt idx="472">-0.014261389901256499</cx:pt>
          <cx:pt idx="473">-0.011498114613089701</cx:pt>
          <cx:pt idx="474">-0.0088267463893684905</cx:pt>
          <cx:pt idx="475">-0.00315732877793445</cx:pt>
          <cx:pt idx="476">8.6131522994098203e-05</cx:pt>
          <cx:pt idx="477">0.00062090999751869102</cx:pt>
          <cx:pt idx="478">-0.0021866643557486702</cx:pt>
          <cx:pt idx="479">-0.010853660198876</cx:pt>
          <cx:pt idx="480">-0.0290867468592814</cx:pt>
          <cx:pt idx="481">-0.0289424651672762</cx:pt>
          <cx:pt idx="482">-0.040281730005473602</cx:pt>
          <cx:pt idx="483">-0.068940748007146405</cx:pt>
          <cx:pt idx="484">-0.070024998550920398</cx:pt>
          <cx:pt idx="485">-0.045559086536683002</cx:pt>
          <cx:pt idx="486">0.013772898243607201</cx:pt>
          <cx:pt idx="487">0.0288823019221017</cx:pt>
          <cx:pt idx="488">-0.025114823452460099</cx:pt>
          <cx:pt idx="489">0.0101022786402806</cx:pt>
          <cx:pt idx="490">0.0861076841053455</cx:pt>
          <cx:pt idx="491">-0.023081335125863099</cx:pt>
          <cx:pt idx="492">0.0225794856884057</cx:pt>
          <cx:pt idx="493">-0.038278573840816697</cx:pt>
          <cx:pt idx="494">-0.015503944937796501</cx:pt>
          <cx:pt idx="495">-0.042950368331075101</cx:pt>
          <cx:pt idx="496">-0.048290497232716299</cx:pt>
          <cx:pt idx="497">-0.0382865500970744</cx:pt>
          <cx:pt idx="498">-0.038498675606953803</cx:pt>
          <cx:pt idx="499">-0.0288532012596458</cx:pt>
          <cx:pt idx="500">-0.016348033498843399</cx:pt>
          <cx:pt idx="501">-0.021528539852678202</cx:pt>
          <cx:pt idx="502">-0.0081718769125371793</cx:pt>
          <cx:pt idx="503">-0.00054286631985988698</cx:pt>
          <cx:pt idx="504">-0.00024998192815125001</cx:pt>
          <cx:pt idx="505">-6.2147005147570494e-05</cx:pt>
          <cx:pt idx="506">-0.0026758111851338299</cx:pt>
          <cx:pt idx="507">-0.0170034256423485</cx:pt>
          <cx:pt idx="508">-0.032481841563435601</cx:pt>
          <cx:pt idx="509">-0.024735468948420301</cx:pt>
          <cx:pt idx="510">-0.0334866412284597</cx:pt>
          <cx:pt idx="511">-0.079123682537109705</cx:pt>
          <cx:pt idx="512">-0.072969308014548095</cx:pt>
          <cx:pt idx="513">-0.0228408852136869</cx:pt>
          <cx:pt idx="514">0.026470853866306598</cx:pt>
          <cx:pt idx="515">-0.021625006230115901</cx:pt>
          <cx:pt idx="516">-0.047121731104232602</cx:pt>
          <cx:pt idx="517">0.00572923602845434</cx:pt>
          <cx:pt idx="518">0.018589700339846301</cx:pt>
          <cx:pt idx="519">-0.0039730030208520398</cx:pt>
          <cx:pt idx="520">0.020286714409818</cx:pt>
          <cx:pt idx="521">0.024368631036956499</cx:pt>
          <cx:pt idx="522">-0.012148650285195401</cx:pt>
          <cx:pt idx="523">0.0090134971384872292</cx:pt>
          <cx:pt idx="524">0.0107841739675911</cx:pt>
          <cx:pt idx="525">-0.031015709776038101</cx:pt>
          <cx:pt idx="526">-0.0380887444121632</cx:pt>
          <cx:pt idx="527">-0.033415244304677301</cx:pt>
          <cx:pt idx="528">-0.0024699185424317698</cx:pt>
          <cx:pt idx="529">-0.0057636434483444004</cx:pt>
          <cx:pt idx="530">-0.0030578744131350899</cx:pt>
          <cx:pt idx="531">0.00033177916786680703</cx:pt>
          <cx:pt idx="532">-0.00023865173597318901</cx:pt>
          <cx:pt idx="533">-0.00057467368240057305</cx:pt>
          <cx:pt idx="534">-0.0037152181932695199</cx:pt>
          <cx:pt idx="535">-0.020215579223096601</cx:pt>
          <cx:pt idx="536">-0.039541631090641897</cx:pt>
          <cx:pt idx="537">-0.037939308907126802</cx:pt>
          <cx:pt idx="538">-0.043095849972384803</cx:pt>
          <cx:pt idx="539">-0.085903170418390198</cx:pt>
          <cx:pt idx="540">-0.0514229830188766</cx:pt>
          <cx:pt idx="541">-0.0092373698627835708</cx:pt>
          <cx:pt idx="542">0.0027440289927777501</cx:pt>
          <cx:pt idx="543">-0.046004091634723403</cx:pt>
          <cx:pt idx="544">-0.060354176740140902</cx:pt>
          <cx:pt idx="545">0.010211598272603</cx:pt>
          <cx:pt idx="546">0.042841779158119403</cx:pt>
          <cx:pt idx="547">0.038446591613360802</cx:pt>
          <cx:pt idx="548">0.052909441141513698</cx:pt>
          <cx:pt idx="549">0.063356340926010404</cx:pt>
          <cx:pt idx="550">0.0177419666024153</cx:pt>
          <cx:pt idx="551">0.0088678519875075995</cx:pt>
          <cx:pt idx="552">0.017737066319641399</cx:pt>
          <cx:pt idx="553">-0.0268994498014699</cx:pt>
          <cx:pt idx="554">-0.0091364067595097308</cx:pt>
          <cx:pt idx="555">0.0070310208345455202</cx:pt>
          <cx:pt idx="556">0.016459677842352999</cx:pt>
          <cx:pt idx="557">-0.00043609720821825501</cx:pt>
          <cx:pt idx="558">-0.0022345638086513999</cx:pt>
          <cx:pt idx="559">9.9132434087562105e-05</cx:pt>
          <cx:pt idx="560">-0.000185979017856816</cx:pt>
          <cx:pt idx="561">-0.00035791045892876399</cx:pt>
          <cx:pt idx="562">-0.0019006110082946</cx:pt>
          <cx:pt idx="563">-0.018159850033669399</cx:pt>
          <cx:pt idx="564">-0.045534920258748002</cx:pt>
          <cx:pt idx="565">-0.0334552777747767</cx:pt>
          <cx:pt idx="566">-0.038891455504410297</cx:pt>
          <cx:pt idx="567">-0.045622080555176601</cx:pt>
          <cx:pt idx="568">-0.027338902649258701</cx:pt>
          <cx:pt idx="569">-0.020476612884992501</cx:pt>
          <cx:pt idx="570">0.0111366494688369</cx:pt>
          <cx:pt idx="571">0.0235477078297225</cx:pt>
          <cx:pt idx="572">-0.010534135739163199</cx:pt>
          <cx:pt idx="573">-0.044579328721645599</cx:pt>
          <cx:pt idx="574">-0.0048795749144348996</cx:pt>
          <cx:pt idx="575">0.0689281427039133</cx:pt>
          <cx:pt idx="576">0.058174029623921403</cx:pt>
          <cx:pt idx="577">0.049540547984466297</cx:pt>
          <cx:pt idx="578">0.029682679254877799</cx:pt>
          <cx:pt idx="579">0.011658661168890401</cx:pt>
          <cx:pt idx="580">0.00378367375543969</cx:pt>
          <cx:pt idx="581">0.0064064477088756804</cx:pt>
          <cx:pt idx="582">0.025391552726404198</cx:pt>
          <cx:pt idx="583">0.0087340485684284305</cx:pt>
          <cx:pt idx="584">0.0027692464531688999</cx:pt>
          <cx:pt idx="585">-0.0024131401720406801</cx:pt>
          <cx:pt idx="586">-0.00076395742142089005</cx:pt>
          <cx:pt idx="587">0.00052822180762865996</cx:pt>
          <cx:pt idx="588">-0.00101182781414388</cx:pt>
          <cx:pt idx="589">0.00021682883082864399</cx:pt>
          <cx:pt idx="590">-2.93814509427347e-05</cx:pt>
          <cx:pt idx="591">-0.0096099088659479595</cx:pt>
          <cx:pt idx="592">-0.024607897557962399</cx:pt>
          <cx:pt idx="593">-0.0146833323010035</cx:pt>
          <cx:pt idx="594">0.0021124808237678499</cx:pt>
          <cx:pt idx="595">0.014768133499871199</cx:pt>
          <cx:pt idx="596">-0.013285796177173801</cx:pt>
          <cx:pt idx="597">-0.0044459515373274101</cx:pt>
          <cx:pt idx="598">-0.037926286233238599</cx:pt>
          <cx:pt idx="599">0.037987383868243199</cx:pt>
          <cx:pt idx="600">0.0085426927182678299</cx:pt>
          <cx:pt idx="601">0.035275511867000599</cx:pt>
          <cx:pt idx="602">0.0175906457727989</cx:pt>
          <cx:pt idx="603">0.083713563812153599</cx:pt>
          <cx:pt idx="604">0.064395112150391107</cx:pt>
          <cx:pt idx="605">0.081621939340441096</cx:pt>
          <cx:pt idx="606">0.0338737997148457</cx:pt>
          <cx:pt idx="607">0.018297600887395099</cx:pt>
          <cx:pt idx="608">0.028213259211304201</cx:pt>
          <cx:pt idx="609">0.039691729560100399</cx:pt>
          <cx:pt idx="610">0.049948416859459999</cx:pt>
          <cx:pt idx="611">0.0025553296423105202</cx:pt>
          <cx:pt idx="612">-0.0043685110067049901</cx:pt>
          <cx:pt idx="613">-0.0011371184333184201</cx:pt>
          <cx:pt idx="614">9.3189334340995094e-05</cx:pt>
          <cx:pt idx="615">-0.000129090431604324</cx:pt>
          <cx:pt idx="616">-0.00040534095435277602</cx:pt>
          <cx:pt idx="617">0.00074154497092727002</cx:pt>
          <cx:pt idx="618">-0.00117725445554831</cx:pt>
          <cx:pt idx="619">-0.0047378963950413799</cx:pt>
          <cx:pt idx="620">-0.0028483967661144301</cx:pt>
          <cx:pt idx="621">-0.000598686221347951</cx:pt>
          <cx:pt idx="622">0.0135351969740788</cx:pt>
          <cx:pt idx="623">0.028549639175765099</cx:pt>
          <cx:pt idx="624">-0.018191942930658699</cx:pt>
          <cx:pt idx="625">0.0010050687517803201</cx:pt>
          <cx:pt idx="626">-0.0189778084591102</cx:pt>
          <cx:pt idx="627">0.038853653227336402</cx:pt>
          <cx:pt idx="628">-0.00366540087262061</cx:pt>
          <cx:pt idx="629">0.053554403742429903</cx:pt>
          <cx:pt idx="630">0.035267051765580502</cx:pt>
          <cx:pt idx="631">0.069182495282056694</cx:pt>
          <cx:pt idx="632">0.055734047323394299</cx:pt>
          <cx:pt idx="633">0.060371489273679101</cx:pt>
          <cx:pt idx="634">0.0624269322381217</cx:pt>
          <cx:pt idx="635">0.0669747257069708</cx:pt>
          <cx:pt idx="636">0.055906952717557898</cx:pt>
          <cx:pt idx="637">0.057158367912018303</cx:pt>
          <cx:pt idx="638">0.029304653586110601</cx:pt>
          <cx:pt idx="639">-0.010108354534723101</cx:pt>
          <cx:pt idx="640">-0.00132801869527241</cx:pt>
          <cx:pt idx="641">-0.00098859408708782889</cx:pt>
          <cx:pt idx="642">-0.00098013129829660202</cx:pt>
          <cx:pt idx="643">0.00073488473302241902</cx:pt>
          <cx:pt idx="644">-0.00015522354440669799</cx:pt>
          <cx:pt idx="645">0.00062363713808273895</cx:pt>
          <cx:pt idx="646">-0.00028996297466000499</cx:pt>
          <cx:pt idx="647">-0.0025029500081071802</cx:pt>
          <cx:pt idx="648">-0.00123280653357914</cx:pt>
          <cx:pt idx="649">-0.018810577479302801</cx:pt>
          <cx:pt idx="650">-0.021290976469645999</cx:pt>
          <cx:pt idx="651">-0.018589221584528599</cx:pt>
          <cx:pt idx="652">-0.0096020654706682196</cx:pt>
          <cx:pt idx="653">0.0069392459713149401</cx:pt>
          <cx:pt idx="654">-0.0200176326755554</cx:pt>
          <cx:pt idx="655">0.019911952564890999</cx:pt>
          <cx:pt idx="656">0.031973555278809802</cx:pt>
          <cx:pt idx="657">0.0499931230053796</cx:pt>
          <cx:pt idx="658">0.014631910930447399</cx:pt>
          <cx:pt idx="659">0.026962379734655401</cx:pt>
          <cx:pt idx="660">0.061741499792622397</cx:pt>
          <cx:pt idx="661">0.060144225091976797</cx:pt>
          <cx:pt idx="662">0.081594326880170695</cx:pt>
          <cx:pt idx="663">0.066933780716247102</cx:pt>
          <cx:pt idx="664">0.051849665668399401</cx:pt>
          <cx:pt idx="665">0.0312176581039725</cx:pt>
          <cx:pt idx="666">0.010018096595133299</cx:pt>
          <cx:pt idx="667">-0.0091642594046698993</cx:pt>
          <cx:pt idx="668">-0.0058643924880856296</cx:pt>
          <cx:pt idx="669">-0.00069612964658629902</cx:pt>
          <cx:pt idx="670">-0.0011658694375773701</cx:pt>
          <cx:pt idx="671">-0.00026055628384645801</cx:pt>
          <cx:pt idx="672">-0.00034336414494920398</cx:pt>
          <cx:pt idx="673">0.00061837390071262804</cx:pt>
          <cx:pt idx="674">-0.000120674241380398</cx:pt>
          <cx:pt idx="675">-0.0010237772481544</cx:pt>
          <cx:pt idx="676">-0.0136024186687201</cx:pt>
          <cx:pt idx="677">-0.0357430958739159</cx:pt>
          <cx:pt idx="678">-0.046857989422962397</cx:pt>
          <cx:pt idx="679">-0.042827315488647003</cx:pt>
          <cx:pt idx="680">-0.014257286011419399</cx:pt>
          <cx:pt idx="681">0.067175260771385206</cx:pt>
          <cx:pt idx="682">0.04329447409889</cx:pt>
          <cx:pt idx="683">0.068365289950613306</cx:pt>
          <cx:pt idx="684">0.025672930268392801</cx:pt>
          <cx:pt idx="685">-0.036144602303728603</cx:pt>
          <cx:pt idx="686">-0.028252056887618799</cx:pt>
          <cx:pt idx="687">-0.0424897006120806</cx:pt>
          <cx:pt idx="688">0.0091855506967996308</cx:pt>
          <cx:pt idx="689">0.00240076154614854</cx:pt>
          <cx:pt idx="690">0.041221150253444597</cx:pt>
          <cx:pt idx="691">0.029684292945617901</cx:pt>
          <cx:pt idx="692">0.0074703016309557498</cx:pt>
          <cx:pt idx="693">0.0015060833320231801</cx:pt>
          <cx:pt idx="694">-0.0061021611852767098</cx:pt>
          <cx:pt idx="695">-0.0070104390819045199</cx:pt>
          <cx:pt idx="696">-0.000851615895118059</cx:pt>
          <cx:pt idx="697">-0.000114010977390763</cx:pt>
          <cx:pt idx="698">-0.00029544985168069898</cx:pt>
          <cx:pt idx="699">-0.00018801964854883599</cx:pt>
          <cx:pt idx="700">-0.00053149101770854398</cx:pt>
          <cx:pt idx="701">0.000227934398479671</cx:pt>
          <cx:pt idx="702">0.00053879141635798796</cx:pt>
          <cx:pt idx="703">-0.00085929309333138203</cx:pt>
          <cx:pt idx="704">-0.016054747206508301</cx:pt>
          <cx:pt idx="705">-0.026961555976147501</cx:pt>
          <cx:pt idx="706">-0.029862886960051498</cx:pt>
          <cx:pt idx="707">-0.045617814935592298</cx:pt>
          <cx:pt idx="708">-0.031379739124210999</cx:pt>
          <cx:pt idx="709">0.0085521126492690003</cx:pt>
          <cx:pt idx="710">0.031160539801109399</cx:pt>
          <cx:pt idx="711">-0.022242206318688701</cx:pt>
          <cx:pt idx="712">-0.0048729295796746501</cx:pt>
          <cx:pt idx="713">-0.020421487694949399</cx:pt>
          <cx:pt idx="714">-0.020465623420971499</cx:pt>
          <cx:pt idx="715">-0.016274546748911801</cx:pt>
          <cx:pt idx="716">-0.0098108847583061806</cx:pt>
          <cx:pt idx="717">0.012330373040952299</cx:pt>
          <cx:pt idx="718">0.014237817109364601</cx:pt>
          <cx:pt idx="719">0.0052544837042843096</cx:pt>
          <cx:pt idx="720">-0.00133428541207924</cx:pt>
          <cx:pt idx="721">-0.00123922813947591</cx:pt>
          <cx:pt idx="722">-0.00514206646983027</cx:pt>
          <cx:pt idx="723">-0.0017003081308658199</cx:pt>
          <cx:pt idx="724">0.0010618129437771</cx:pt>
          <cx:pt idx="725">-0.00123053551670764</cx:pt>
          <cx:pt idx="726">-0.00041931910377581599</cx:pt>
          <cx:pt idx="727">-1.73468207629433e-05</cx:pt>
          <cx:pt idx="728">9.9842785795786795e-05</cx:pt>
          <cx:pt idx="729">0.000166064933329678</cx:pt>
          <cx:pt idx="730">-0.00012864395203931699</cx:pt>
          <cx:pt idx="731">-1.8372679093637101e-05</cx:pt>
          <cx:pt idx="732">-0.000175048766132926</cx:pt>
          <cx:pt idx="733">-0.0032494556089096402</cx:pt>
          <cx:pt idx="734">-0.0086970033990185699</cx:pt>
          <cx:pt idx="735">-0.011207702497665201</cx:pt>
          <cx:pt idx="736">-0.018339316625218899</cx:pt>
          <cx:pt idx="737">-0.024192360868937099</cx:pt>
          <cx:pt idx="738">-0.011284397148636801</cx:pt>
          <cx:pt idx="739">-0.0047868013215384897</cx:pt>
          <cx:pt idx="740">-0.0100226749155874</cx:pt>
          <cx:pt idx="741">-0.0469953274248604</cx:pt>
          <cx:pt idx="742">-0.042086717644387699</cx:pt>
          <cx:pt idx="743">-0.0028453334889968502</cx:pt>
          <cx:pt idx="744">0.0096770185414541601</cx:pt>
          <cx:pt idx="745">0.0061242122740040403</cx:pt>
          <cx:pt idx="746">-0.0087123399247718905</cx:pt>
          <cx:pt idx="747">-0.018986558586324399</cx:pt>
          <cx:pt idx="748">-0.0067576016675231897</cx:pt>
          <cx:pt idx="749">-0.0027959408456565099</cx:pt>
          <cx:pt idx="750">-0.0014596323019161</cx:pt>
          <cx:pt idx="751">6.7412631592909399e-05</cx:pt>
          <cx:pt idx="752">-0.000393112689451726</cx:pt>
          <cx:pt idx="753">-2.7778283018007599e-06</cx:pt>
          <cx:pt idx="754">-4.1214930187811598e-05</cx:pt>
          <cx:pt idx="755">0.000300102369153103</cx:pt>
          <cx:pt idx="756">6.3087748277319895e-05</cx:pt>
          <cx:pt idx="757">-0.00076507967693422504</cx:pt>
          <cx:pt idx="758">0.00025511041872382798</cx:pt>
          <cx:pt idx="759">0.000163785090365076</cx:pt>
          <cx:pt idx="760">0.0014904870805571499</cx:pt>
          <cx:pt idx="761">0.00065758855172519002</cx:pt>
          <cx:pt idx="762">-7.76398234990155e-05</cx:pt>
          <cx:pt idx="763">-0.00093145893566611297</cx:pt>
          <cx:pt idx="764">-0.0018425414521682599</cx:pt>
          <cx:pt idx="765">-0.00044248878140231302</cx:pt>
          <cx:pt idx="766">-0.0050155879924709702</cx:pt>
          <cx:pt idx="767">-0.0018209031760413701</cx:pt>
          <cx:pt idx="768">-0.00078384913315529103</cx:pt>
          <cx:pt idx="769">-0.0038849085747110698</cx:pt>
          <cx:pt idx="770">-0.0036630914513800898</cx:pt>
          <cx:pt idx="771">-0.00158847920554096</cx:pt>
          <cx:pt idx="772">-0.0042420446728519403</cx:pt>
          <cx:pt idx="773">-0.0088054127113373695</cx:pt>
          <cx:pt idx="774">-0.019356266369509399</cx:pt>
          <cx:pt idx="775">-0.0036406037894376598</cx:pt>
          <cx:pt idx="776">0.00070613258718196402</cx:pt>
          <cx:pt idx="777">-0.0015735674858332999</cx:pt>
          <cx:pt idx="778">-0.00014092708158892301</cx:pt>
          <cx:pt idx="779">-0.00032575067810717802</cx:pt>
          <cx:pt idx="780">-0.00044108322282427199</cx:pt>
          <cx:pt idx="781">0.000168243042893011</cx:pt>
          <cx:pt idx="782">-0.000187050338115632</cx:pt>
          <cx:pt idx="783">-0.00048010280069964899</cx:pt>
          <cx:pt idx="784">-0.0040448903234509247</cx:pt>
          <cx:pt idx="785">-0.0023646041649506952</cx:pt>
          <cx:pt idx="786">0.00080606007846575249</cx:pt>
          <cx:pt idx="787">-0.0104874868556948</cx:pt>
          <cx:pt idx="788">-0.010344381648206349</cx:pt>
          <cx:pt idx="789">-0.0079129344974395999</cx:pt>
          <cx:pt idx="790">-0.0099064794769687242</cx:pt>
          <cx:pt idx="791">-0.0045850821846968749</cx:pt>
          <cx:pt idx="792">-0.006703043004856175</cx:pt>
          <cx:pt idx="793">-9.0282156537933997e-05</cx:pt>
          <cx:pt idx="794">-0.0029110034214917249</cx:pt>
          <cx:pt idx="795">-0.0012736323467979699</cx:pt>
          <cx:pt idx="796">0.0039970372801423001</cx:pt>
          <cx:pt idx="797">-0.015346054915432075</cx:pt>
          <cx:pt idx="798">-0.016646730680188626</cx:pt>
          <cx:pt idx="799">-0.002249955016638115</cx:pt>
          <cx:pt idx="800">-0.0011764718061200549</cx:pt>
          <cx:pt idx="801">-0.0063751207938175496</cx:pt>
          <cx:pt idx="802">0.0113791887137912</cx:pt>
          <cx:pt idx="803">0.0157949284352513</cx:pt>
          <cx:pt idx="804">0.015553529471495599</cx:pt>
          <cx:pt idx="805">0.011981717051432875</cx:pt>
          <cx:pt idx="806">0.0073916142389414503</cx:pt>
          <cx:pt idx="807">0.0027894168750619251</cx:pt>
          <cx:pt idx="808">-0.0001066197895103145</cx:pt>
          <cx:pt idx="809">-0.000109340105338054</cx:pt>
          <cx:pt idx="810">-0.00014717263226817626</cx:pt>
          <cx:pt idx="811">-0.0010730730626770425</cx:pt>
          <cx:pt idx="812">-0.00169096445368235</cx:pt>
          <cx:pt idx="813">-0.0024311722898282327</cx:pt>
          <cx:pt idx="814">-0.0016037102248854999</cx:pt>
          <cx:pt idx="815">-0.0038466282381883501</cx:pt>
          <cx:pt idx="816">-0.00028729843248375249</cx:pt>
          <cx:pt idx="817">-0.005028410611565625</cx:pt>
          <cx:pt idx="818">0.0035829600373809248</cx:pt>
          <cx:pt idx="819">-0.00239787791272648</cx:pt>
          <cx:pt idx="820">-0.014885928784956875</cx:pt>
          <cx:pt idx="821">-0.0077555644785135252</cx:pt>
          <cx:pt idx="822">-0.0041769757465372004</cx:pt>
          <cx:pt idx="823">0.0055451099388566004</cx:pt>
          <cx:pt idx="824">0.0053130424727069253</cx:pt>
          <cx:pt idx="825">2.2274454343519974e-05</cx:pt>
          <cx:pt idx="826">0.004506492021249725</cx:pt>
          <cx:pt idx="827">0.002994241341889475</cx:pt>
          <cx:pt idx="828">0.0066674075635558498</cx:pt>
          <cx:pt idx="829">0.0033649384817551749</cx:pt>
          <cx:pt idx="830">0.014413823229009699</cx:pt>
          <cx:pt idx="831">0.011760807868378775</cx:pt>
          <cx:pt idx="832">0.010516387648349324</cx:pt>
          <cx:pt idx="833">0.010695088123429576</cx:pt>
          <cx:pt idx="834">0.0067192132728409754</cx:pt>
          <cx:pt idx="835">0.0024034636055623249</cx:pt>
          <cx:pt idx="836">0.000214193741685878</cx:pt>
          <cx:pt idx="837">0.00013701767774920576</cx:pt>
          <cx:pt idx="838">-0.0006194880800635225</cx:pt>
          <cx:pt idx="839">0.00062238605354840253</cx:pt>
          <cx:pt idx="840">0.0014733380698088525</cx:pt>
          <cx:pt idx="841">-0.0026426570287809998</cx:pt>
          <cx:pt idx="842">-0.0046198583287987496</cx:pt>
          <cx:pt idx="843">-0.0019993630012400377</cx:pt>
          <cx:pt idx="844">0.0046985627061738502</cx:pt>
          <cx:pt idx="845">0.0079495440451680752</cx:pt>
          <cx:pt idx="846">0.012191537647354899</cx:pt>
          <cx:pt idx="847">-0.0065785821830999748</cx:pt>
          <cx:pt idx="848">-0.0075589363242363249</cx:pt>
          <cx:pt idx="849">-0.029540982058130751</cx:pt>
          <cx:pt idx="850">-0.025699325004610751</cx:pt>
          <cx:pt idx="851">-0.01879323440646645</cx:pt>
          <cx:pt idx="852">-0.0074522188508609</cx:pt>
          <cx:pt idx="853">0.013641496805360051</cx:pt>
          <cx:pt idx="854">0.022576511851717926</cx:pt>
          <cx:pt idx="855">0.015799211482223699</cx:pt>
          <cx:pt idx="856">0.014900937958993925</cx:pt>
          <cx:pt idx="857">0.013517491204234976</cx:pt>
          <cx:pt idx="858">0.012412015165902375</cx:pt>
          <cx:pt idx="859">0.013171867959987175</cx:pt>
          <cx:pt idx="860">0.013158474261977726</cx:pt>
          <cx:pt idx="861">0.011206431200492025</cx:pt>
          <cx:pt idx="862">0.0034495863856216749</cx:pt>
          <cx:pt idx="863">-0.0013172250763285099</cx:pt>
          <cx:pt idx="864">-0.0050486469461122254</cx:pt>
          <cx:pt idx="865">2.6489086374491001e-05</cx:pt>
          <cx:pt idx="866">-0.00048090986372760247</cx:pt>
          <cx:pt idx="867">-0.00065090972840271247</cx:pt>
          <cx:pt idx="868">-0.00094424215684600502</cx:pt>
          <cx:pt idx="869">0.0018051477581300674</cx:pt>
          <cx:pt idx="870">0.00075966559208607003</cx:pt>
          <cx:pt idx="871">-0.0024510687778067173</cx:pt>
          <cx:pt idx="872">0.005413357768241275</cx:pt>
          <cx:pt idx="873">0.0073356403715124753</cx:pt>
          <cx:pt idx="874">0.0057091330301259251</cx:pt>
          <cx:pt idx="875">0.0020665937683041727</cx:pt>
          <cx:pt idx="876">-0.0051749627804683253</cx:pt>
          <cx:pt idx="877">-0.005014547057676475</cx:pt>
          <cx:pt idx="878">-0.02864468341742675</cx:pt>
          <cx:pt idx="879">-0.02874870065411525</cx:pt>
          <cx:pt idx="880">-0.020970700939261101</cx:pt>
          <cx:pt idx="881">-0.014380344778482225</cx:pt>
          <cx:pt idx="882">0.011392066341375925</cx:pt>
          <cx:pt idx="883">0.01463031610780165</cx:pt>
          <cx:pt idx="884">-0.0040448903234509247</cx:pt>
          <cx:pt idx="885">-0.0023646041649506952</cx:pt>
          <cx:pt idx="886">0.00080606007846575249</cx:pt>
          <cx:pt idx="887">-0.0104874868556948</cx:pt>
          <cx:pt idx="888">-0.010344381648206349</cx:pt>
          <cx:pt idx="889">-0.0079129344974395999</cx:pt>
          <cx:pt idx="890">-0.0099064794769687242</cx:pt>
          <cx:pt idx="891">-0.0045850821846968749</cx:pt>
          <cx:pt idx="892">-0.006703043004856175</cx:pt>
          <cx:pt idx="893">-9.0282156537933997e-05</cx:pt>
          <cx:pt idx="894">-0.0029110034214917249</cx:pt>
          <cx:pt idx="895">-0.0012736323467979699</cx:pt>
          <cx:pt idx="896">0.0039970372801423001</cx:pt>
          <cx:pt idx="897">-0.015346054915432075</cx:pt>
          <cx:pt idx="898">-0.016646730680188626</cx:pt>
          <cx:pt idx="899">-0.002249955016638115</cx:pt>
          <cx:pt idx="900">-0.0011764718061200549</cx:pt>
          <cx:pt idx="901">-0.0063751207938175496</cx:pt>
          <cx:pt idx="902">0.0113791887137912</cx:pt>
          <cx:pt idx="903">0.0157949284352513</cx:pt>
          <cx:pt idx="904">0.015553529471495599</cx:pt>
          <cx:pt idx="905">0.011981717051432875</cx:pt>
          <cx:pt idx="906">0.0073916142389414503</cx:pt>
          <cx:pt idx="907">0.0027894168750619251</cx:pt>
          <cx:pt idx="908">-0.0001066197895103145</cx:pt>
          <cx:pt idx="909">-0.000109340105338054</cx:pt>
          <cx:pt idx="910">-0.00014717263226817626</cx:pt>
          <cx:pt idx="911">-0.0010730730626770425</cx:pt>
          <cx:pt idx="912">-0.00169096445368235</cx:pt>
          <cx:pt idx="913">-0.0024311722898282327</cx:pt>
          <cx:pt idx="914">-0.0016037102248854999</cx:pt>
          <cx:pt idx="915">-0.0038466282381883501</cx:pt>
          <cx:pt idx="916">-0.00028729843248375249</cx:pt>
          <cx:pt idx="917">-0.005028410611565625</cx:pt>
          <cx:pt idx="918">0.0035829600373809248</cx:pt>
          <cx:pt idx="919">-0.00239787791272648</cx:pt>
          <cx:pt idx="920">-0.014885928784956875</cx:pt>
          <cx:pt idx="921">-0.0077555644785135252</cx:pt>
          <cx:pt idx="922">-0.0041769757465372004</cx:pt>
          <cx:pt idx="923">0.0055451099388566004</cx:pt>
          <cx:pt idx="924">0.0053130424727069253</cx:pt>
          <cx:pt idx="925">2.2274454343519974e-05</cx:pt>
          <cx:pt idx="926">0.004506492021249725</cx:pt>
          <cx:pt idx="927">0.002994241341889475</cx:pt>
          <cx:pt idx="928">0.0066674075635558498</cx:pt>
          <cx:pt idx="929">0.0033649384817551749</cx:pt>
          <cx:pt idx="930">0.014413823229009699</cx:pt>
          <cx:pt idx="931">0.011760807868378775</cx:pt>
          <cx:pt idx="932">0.010516387648349324</cx:pt>
          <cx:pt idx="933">0.010695088123429576</cx:pt>
          <cx:pt idx="934">0.0067192132728409754</cx:pt>
          <cx:pt idx="935">0.0024034636055623249</cx:pt>
          <cx:pt idx="936">0.000214193741685878</cx:pt>
          <cx:pt idx="937">0.00013701767774920576</cx:pt>
          <cx:pt idx="938">-0.0006194880800635225</cx:pt>
          <cx:pt idx="939">0.00062238605354840253</cx:pt>
          <cx:pt idx="940">0.0014733380698088525</cx:pt>
          <cx:pt idx="941">-0.0026426570287809998</cx:pt>
          <cx:pt idx="942">-0.0046198583287987496</cx:pt>
          <cx:pt idx="943">-0.0019993630012400377</cx:pt>
          <cx:pt idx="944">0.0046985627061738502</cx:pt>
          <cx:pt idx="945">0.0079495440451680752</cx:pt>
          <cx:pt idx="946">0.012191537647354899</cx:pt>
          <cx:pt idx="947">-0.0065785821830999748</cx:pt>
          <cx:pt idx="948">-0.0075589363242363249</cx:pt>
          <cx:pt idx="949">-0.029540982058130751</cx:pt>
          <cx:pt idx="950">-0.025699325004610751</cx:pt>
          <cx:pt idx="951">-0.01879323440646645</cx:pt>
          <cx:pt idx="952">-0.0074522188508609</cx:pt>
          <cx:pt idx="953">0.013641496805360051</cx:pt>
          <cx:pt idx="954">0.022576511851717926</cx:pt>
          <cx:pt idx="955">0.015799211482223699</cx:pt>
          <cx:pt idx="956">0.014900937958993925</cx:pt>
          <cx:pt idx="957">0.013517491204234976</cx:pt>
          <cx:pt idx="958">0.012412015165902375</cx:pt>
          <cx:pt idx="959">0.013171867959987175</cx:pt>
          <cx:pt idx="960">0.013158474261977726</cx:pt>
          <cx:pt idx="961">0.011206431200492025</cx:pt>
          <cx:pt idx="962">0.0034495863856216749</cx:pt>
          <cx:pt idx="963">-0.0013172250763285099</cx:pt>
          <cx:pt idx="964">-0.0050486469461122254</cx:pt>
          <cx:pt idx="965">2.6489086374491001e-05</cx:pt>
          <cx:pt idx="966">-0.00048090986372760247</cx:pt>
          <cx:pt idx="967">-0.00065090972840271247</cx:pt>
          <cx:pt idx="968">-0.00094424215684600502</cx:pt>
          <cx:pt idx="969">0.0018051477581300674</cx:pt>
          <cx:pt idx="970">0.00075966559208607003</cx:pt>
          <cx:pt idx="971">-0.0024510687778067173</cx:pt>
          <cx:pt idx="972">0.005413357768241275</cx:pt>
          <cx:pt idx="973">0.0073356403715124753</cx:pt>
          <cx:pt idx="974">0.0057091330301259251</cx:pt>
          <cx:pt idx="975">0.0020665937683041727</cx:pt>
          <cx:pt idx="976">-0.0051749627804683253</cx:pt>
          <cx:pt idx="977">-0.005014547057676475</cx:pt>
          <cx:pt idx="978">-0.02864468341742675</cx:pt>
          <cx:pt idx="979">-0.02874870065411525</cx:pt>
          <cx:pt idx="980">-0.020970700939261101</cx:pt>
          <cx:pt idx="981">-0.014380344778482225</cx:pt>
          <cx:pt idx="982">0.011392066341375925</cx:pt>
          <cx:pt idx="983">0.01463031610780165</cx:pt>
          <cx:pt idx="984">-0.0040448903234509247</cx:pt>
          <cx:pt idx="985">-0.0023646041649506952</cx:pt>
          <cx:pt idx="986">0.00080606007846575249</cx:pt>
          <cx:pt idx="987">-0.0104874868556948</cx:pt>
          <cx:pt idx="988">-0.010344381648206349</cx:pt>
          <cx:pt idx="989">-0.0079129344974395999</cx:pt>
          <cx:pt idx="990">-0.0099064794769687242</cx:pt>
          <cx:pt idx="991">-0.0045850821846968749</cx:pt>
          <cx:pt idx="992">-0.006703043004856175</cx:pt>
          <cx:pt idx="993">-9.0282156537933997e-05</cx:pt>
          <cx:pt idx="994">-0.0029110034214917249</cx:pt>
          <cx:pt idx="995">-0.0012736323467979699</cx:pt>
          <cx:pt idx="996">0.0039970372801423001</cx:pt>
          <cx:pt idx="997">-0.015346054915432075</cx:pt>
          <cx:pt idx="998">-0.016646730680188626</cx:pt>
          <cx:pt idx="999">-0.002249955016638115</cx:pt>
          <cx:pt idx="1000">-0.0011764718061200549</cx:pt>
          <cx:pt idx="1001">-0.0063751207938175496</cx:pt>
          <cx:pt idx="1002">0.0113791887137912</cx:pt>
          <cx:pt idx="1003">0.0157949284352513</cx:pt>
          <cx:pt idx="1004">0.015553529471495599</cx:pt>
          <cx:pt idx="1005">0.011981717051432875</cx:pt>
          <cx:pt idx="1006">0.0073916142389414503</cx:pt>
          <cx:pt idx="1007">0.0027894168750619251</cx:pt>
          <cx:pt idx="1008">-0.0001066197895103145</cx:pt>
          <cx:pt idx="1009">-0.000109340105338054</cx:pt>
          <cx:pt idx="1010">-0.00014717263226817626</cx:pt>
          <cx:pt idx="1011">-0.0010730730626770425</cx:pt>
          <cx:pt idx="1012">-0.00169096445368235</cx:pt>
          <cx:pt idx="1013">-0.0024311722898282327</cx:pt>
          <cx:pt idx="1014">-0.0016037102248854999</cx:pt>
          <cx:pt idx="1015">-0.0038466282381883501</cx:pt>
          <cx:pt idx="1016">-0.00028729843248375249</cx:pt>
          <cx:pt idx="1017">-0.005028410611565625</cx:pt>
          <cx:pt idx="1018">0.0035829600373809248</cx:pt>
          <cx:pt idx="1019">-0.00239787791272648</cx:pt>
          <cx:pt idx="1020">-0.014885928784956875</cx:pt>
          <cx:pt idx="1021">-0.0077555644785135252</cx:pt>
          <cx:pt idx="1022">-0.0041769757465372004</cx:pt>
          <cx:pt idx="1023">0.0055451099388566004</cx:pt>
          <cx:pt idx="1024">0.0053130424727069253</cx:pt>
          <cx:pt idx="1025">2.2274454343519974e-05</cx:pt>
          <cx:pt idx="1026">0.004506492021249725</cx:pt>
          <cx:pt idx="1027">0.002994241341889475</cx:pt>
          <cx:pt idx="1028">0.0066674075635558498</cx:pt>
          <cx:pt idx="1029">0.0033649384817551749</cx:pt>
          <cx:pt idx="1030">0.014413823229009699</cx:pt>
          <cx:pt idx="1031">0.011760807868378775</cx:pt>
          <cx:pt idx="1032">0.010516387648349324</cx:pt>
          <cx:pt idx="1033">0.010695088123429576</cx:pt>
          <cx:pt idx="1034">0.0067192132728409754</cx:pt>
          <cx:pt idx="1035">0.0024034636055623249</cx:pt>
          <cx:pt idx="1036">0.000214193741685878</cx:pt>
          <cx:pt idx="1037">0.00013701767774920576</cx:pt>
          <cx:pt idx="1038">-0.0006194880800635225</cx:pt>
          <cx:pt idx="1039">0.00062238605354840253</cx:pt>
          <cx:pt idx="1040">0.0014733380698088525</cx:pt>
          <cx:pt idx="1041">-0.0026426570287809998</cx:pt>
          <cx:pt idx="1042">-0.0046198583287987496</cx:pt>
          <cx:pt idx="1043">-0.0019993630012400377</cx:pt>
          <cx:pt idx="1044">0.0046985627061738502</cx:pt>
          <cx:pt idx="1045">0.0079495440451680752</cx:pt>
          <cx:pt idx="1046">0.012191537647354899</cx:pt>
          <cx:pt idx="1047">-0.0065785821830999748</cx:pt>
          <cx:pt idx="1048">-0.0075589363242363249</cx:pt>
          <cx:pt idx="1049">-0.029540982058130751</cx:pt>
          <cx:pt idx="1050">-0.025699325004610751</cx:pt>
          <cx:pt idx="1051">-0.01879323440646645</cx:pt>
          <cx:pt idx="1052">-0.0074522188508609</cx:pt>
          <cx:pt idx="1053">0.013641496805360051</cx:pt>
          <cx:pt idx="1054">0.022576511851717926</cx:pt>
          <cx:pt idx="1055">0.015799211482223699</cx:pt>
          <cx:pt idx="1056">0.014900937958993925</cx:pt>
          <cx:pt idx="1057">0.013517491204234976</cx:pt>
          <cx:pt idx="1058">0.012412015165902375</cx:pt>
          <cx:pt idx="1059">0.013171867959987175</cx:pt>
          <cx:pt idx="1060">0.013158474261977726</cx:pt>
          <cx:pt idx="1061">0.011206431200492025</cx:pt>
          <cx:pt idx="1062">0.0034495863856216749</cx:pt>
          <cx:pt idx="1063">-0.0013172250763285099</cx:pt>
          <cx:pt idx="1064">-0.0050486469461122254</cx:pt>
          <cx:pt idx="1065">2.6489086374491001e-05</cx:pt>
          <cx:pt idx="1066">-0.00048090986372760247</cx:pt>
          <cx:pt idx="1067">-0.00065090972840271247</cx:pt>
          <cx:pt idx="1068">-0.00094424215684600502</cx:pt>
          <cx:pt idx="1069">0.0018051477581300674</cx:pt>
          <cx:pt idx="1070">0.00075966559208607003</cx:pt>
          <cx:pt idx="1071">-0.0024510687778067173</cx:pt>
          <cx:pt idx="1072">0.005413357768241275</cx:pt>
          <cx:pt idx="1073">0.0073356403715124753</cx:pt>
          <cx:pt idx="1074">0.0057091330301259251</cx:pt>
          <cx:pt idx="1075">0.0020665937683041727</cx:pt>
          <cx:pt idx="1076">-0.0051749627804683253</cx:pt>
          <cx:pt idx="1077">-0.005014547057676475</cx:pt>
          <cx:pt idx="1078">-0.02864468341742675</cx:pt>
          <cx:pt idx="1079">-0.02874870065411525</cx:pt>
          <cx:pt idx="1080">-0.020970700939261101</cx:pt>
          <cx:pt idx="1081">-0.014380344778482225</cx:pt>
          <cx:pt idx="1082">0.011392066341375925</cx:pt>
          <cx:pt idx="1083">0.01463031610780165</cx:pt>
        </cx:lvl>
      </cx:numDim>
    </cx:data>
    <cx:data id="190">
      <cx:numDim type="val">
        <cx:f>Sheet2!$GI$1:$GI$1084</cx:f>
        <cx:lvl ptCount="1084" formatCode="0.00E+00">
          <cx:pt idx="0">3.7753309716047899e-06</cx:pt>
          <cx:pt idx="1">0.00028510262694247701</cx:pt>
          <cx:pt idx="2">-0.00020505970813406899</cx:pt>
          <cx:pt idx="3">-0.00066324558023461895</cx:pt>
          <cx:pt idx="4">-0.00018680965308825599</cx:pt>
          <cx:pt idx="5">0.00041352467082576101</cx:pt>
          <cx:pt idx="6">-0.000431584356415445</cx:pt>
          <cx:pt idx="7">0.00015420098464456099</cx:pt>
          <cx:pt idx="8">-0.000757933962235355</cx:pt>
          <cx:pt idx="9">-0.000342125689779276</cx:pt>
          <cx:pt idx="10">0.000185484587761243</cx:pt>
          <cx:pt idx="11">-5.4584988607645201e-06</cx:pt>
          <cx:pt idx="12">-0.00048353527388747802</cx:pt>
          <cx:pt idx="13">0.000200125913690578</cx:pt>
          <cx:pt idx="14">0.00047670475310535103</cx:pt>
          <cx:pt idx="15">-0.00068751904438724999</cx:pt>
          <cx:pt idx="16">-0.00042529073285736999</cx:pt>
          <cx:pt idx="17">-0.000104914871168109</cx:pt>
          <cx:pt idx="18">-9.01492153467553e-05</cx:pt>
          <cx:pt idx="19">0.00014890220757264599</cx:pt>
          <cx:pt idx="20">-0.00057119326183318199</cx:pt>
          <cx:pt idx="21">0.00055622547766569501</cx:pt>
          <cx:pt idx="22">0.000106058468608127</cx:pt>
          <cx:pt idx="23">-0.00043448076938897397</cx:pt>
          <cx:pt idx="24">-0.0010780444400233099</cx:pt>
          <cx:pt idx="25">0.00040368195946933702</cx:pt>
          <cx:pt idx="26">8.4381718690862496e-05</cx:pt>
          <cx:pt idx="27">0.000218592577261499</cx:pt>
          <cx:pt idx="28">0.000112735369603149</cx:pt>
          <cx:pt idx="29">-0.00014368424425186601</cx:pt>
          <cx:pt idx="30">-0.00073305545199036997</cx:pt>
          <cx:pt idx="31">-0.00051386160162303904</cx:pt>
          <cx:pt idx="32">-0.00047142674360046402</cx:pt>
          <cx:pt idx="33">-0.00058370797676036501</cx:pt>
          <cx:pt idx="34">-0.00034544775762535999</cx:pt>
          <cx:pt idx="35">0.00054400046215433498</cx:pt>
          <cx:pt idx="36">-0.00047527603060050001</cx:pt>
          <cx:pt idx="37">0.00034097752670258401</cx:pt>
          <cx:pt idx="38">-0.0010922620343113401</cx:pt>
          <cx:pt idx="39">0.00068371621002262701</cx:pt>
          <cx:pt idx="40">-9.9726876313487798e-05</cx:pt>
          <cx:pt idx="41">0.00054046364828942001</cx:pt>
          <cx:pt idx="42">-0.0013644904931450501</cx:pt>
          <cx:pt idx="43">-0.00021111640150903399</cx:pt>
          <cx:pt idx="44">-0.000445126615235591</cx:pt>
          <cx:pt idx="45">-0.00018864883940344099</cx:pt>
          <cx:pt idx="46">-0.000121682356805696</cx:pt>
          <cx:pt idx="47">0.00068030034244867998</cx:pt>
          <cx:pt idx="48">0.0010614612348210199</cx:pt>
          <cx:pt idx="49">0.00062887516861914305</cx:pt>
          <cx:pt idx="50">0.00097272570710156602</cx:pt>
          <cx:pt idx="51">7.9723732756620797e-05</cx:pt>
          <cx:pt idx="52">-0.00078888068504886805</cx:pt>
          <cx:pt idx="53">0.00103195626903101</cx:pt>
          <cx:pt idx="54">0.000444383906806416</cx:pt>
          <cx:pt idx="55">-0.00063568013601845899</cx:pt>
          <cx:pt idx="56">-0.000146902240334745</cx:pt>
          <cx:pt idx="57">0.00062812905492952301</cx:pt>
          <cx:pt idx="58">0.00039163537422292298</cx:pt>
          <cx:pt idx="59">-0.00044805200413196902</cx:pt>
          <cx:pt idx="60">-0.00087249033712550098</cx:pt>
          <cx:pt idx="61">-0.000175831021374367</cx:pt>
          <cx:pt idx="62">0.000376549069702787</cx:pt>
          <cx:pt idx="63">-2.2621657620296301e-07</cx:pt>
          <cx:pt idx="64">0.000199844466953695</cx:pt>
          <cx:pt idx="65">-0.00030373488309583198</cx:pt>
          <cx:pt idx="66">0.000343600314538673</cx:pt>
          <cx:pt idx="67">-0.0030556050211476599</cx:pt>
          <cx:pt idx="68">-0.0068954733846864798</cx:pt>
          <cx:pt idx="69">-0.0133120541918529</cx:pt>
          <cx:pt idx="70">-0.018695908763410998</cx:pt>
          <cx:pt idx="71">-0.0139033224851518</cx:pt>
          <cx:pt idx="72">-0.0155736874938122</cx:pt>
          <cx:pt idx="73">-0.0091165771883463705</cx:pt>
          <cx:pt idx="74">0.00315384007300646</cx:pt>
          <cx:pt idx="75">-0.00260366321471538</cx:pt>
          <cx:pt idx="76">-0.0037271058433530901</cx:pt>
          <cx:pt idx="77">-0.0018223283116230401</cx:pt>
          <cx:pt idx="78">-0.0010123405773103001</cx:pt>
          <cx:pt idx="79">1.47574408902218e-05</cx:pt>
          <cx:pt idx="80">0.00013326322114909299</cx:pt>
          <cx:pt idx="81">4.5400098700056001e-05</cx:pt>
          <cx:pt idx="82">-0.00038306301893972598</cx:pt>
          <cx:pt idx="83">0.00098104900811776699</cx:pt>
          <cx:pt idx="84">-0.000205079718791179</cx:pt>
          <cx:pt idx="85">-7.3219516865006403e-06</cx:pt>
          <cx:pt idx="86">0.000119388212449309</cx:pt>
          <cx:pt idx="87">-0.00032364183672433701</cx:pt>
          <cx:pt idx="88">-0.00089714576974128397</cx:pt>
          <cx:pt idx="89">0.00087950097689607799</cx:pt>
          <cx:pt idx="90">0.0017277105716098199</cx:pt>
          <cx:pt idx="91">0.0020990285267493899</cx:pt>
          <cx:pt idx="92">-0.00056638686132051697</cx:pt>
          <cx:pt idx="93">-0.019223397556211601</cx:pt>
          <cx:pt idx="94">-0.0185775089026496</cx:pt>
          <cx:pt idx="95">-0.0057339931647780798</cx:pt>
          <cx:pt idx="96">0.0049922672998907796</cx:pt>
          <cx:pt idx="97">-0.0098257856893277495</cx:pt>
          <cx:pt idx="98">-0.0027547335055918701</cx:pt>
          <cx:pt idx="99">0.0268646614471344</cx:pt>
          <cx:pt idx="100">0.021679760397363999</cx:pt>
          <cx:pt idx="101">0.019203247346302299</cx:pt>
          <cx:pt idx="102">0.0124758065699702</cx:pt>
          <cx:pt idx="103">3.5591485337951603e-05</cx:pt>
          <cx:pt idx="104">-0.0111929424293132</cx:pt>
          <cx:pt idx="105">-0.013101198200923699</cx:pt>
          <cx:pt idx="106">-0.022391551147468401</cx:pt>
          <cx:pt idx="107">-0.015791666080766199</cx:pt>
          <cx:pt idx="108">-0.0031133275441742598</cx:pt>
          <cx:pt idx="109">-0.00055996864750045895</cx:pt>
          <cx:pt idx="110">0.00074194257333881695</cx:pt>
          <cx:pt idx="111">8.2220612663109598e-05</cx:pt>
          <cx:pt idx="112">0.00026099772602866401</cx:pt>
          <cx:pt idx="113">5.4043360609019802e-05</cx:pt>
          <cx:pt idx="114">-0.00029383542061255102</cx:pt>
          <cx:pt idx="115">0.0017792039847624101</cx:pt>
          <cx:pt idx="116">0.00120334376396071</cx:pt>
          <cx:pt idx="117">-0.0024733473931974098</cx:pt>
          <cx:pt idx="118">-0.00267118951180682</cx:pt>
          <cx:pt idx="119">0.0121778005454687</cx:pt>
          <cx:pt idx="120">0.020884738585845102</cx:pt>
          <cx:pt idx="121">0.0028293041719944399</cx:pt>
          <cx:pt idx="122">-0.0062225725510160904</cx:pt>
          <cx:pt idx="123">0.030947025871464098</cx:pt>
          <cx:pt idx="124">0.00579275206710635</cx:pt>
          <cx:pt idx="125">0.0233376272457929</cx:pt>
          <cx:pt idx="126">0.050145969894251102</cx:pt>
          <cx:pt idx="127">0.0869947700763916</cx:pt>
          <cx:pt idx="128">0.0027242262106653</cx:pt>
          <cx:pt idx="129">0.016818555925121</cx:pt>
          <cx:pt idx="130">0.0279325511316783</cx:pt>
          <cx:pt idx="131">-0.0429677850994803</cx:pt>
          <cx:pt idx="132">-0.059723372156296597</cx:pt>
          <cx:pt idx="133">-0.012638767909910399</cx:pt>
          <cx:pt idx="134">-0.0024382107401206298</cx:pt>
          <cx:pt idx="135">-0.0068615820637010399</cx:pt>
          <cx:pt idx="136">0.016486890049737</cx:pt>
          <cx:pt idx="137">0.0212540114188139</cx:pt>
          <cx:pt idx="138">0.011970417428964999</cx:pt>
          <cx:pt idx="139">-4.57687338986689e-06</cx:pt>
          <cx:pt idx="140">0.00010051617563006299</cx:pt>
          <cx:pt idx="141">0.000472456360201293</cx:pt>
          <cx:pt idx="142">-4.0795832091131401e-05</cx:pt>
          <cx:pt idx="143">0.0048597355968397803</cx:pt>
          <cx:pt idx="144">0.0094956106389594199</cx:pt>
          <cx:pt idx="145">0.0092188163965015706</cx:pt>
          <cx:pt idx="146">0.0040452882776753499</cx:pt>
          <cx:pt idx="147">-0.00019203652091138101</cx:pt>
          <cx:pt idx="148">-0.0095922439241861706</cx:pt>
          <cx:pt idx="149">-0.0125485515884514</cx:pt>
          <cx:pt idx="150">0.0134442926810916</cx:pt>
          <cx:pt idx="151">0.023962550734288199</cx:pt>
          <cx:pt idx="152">0.010595646095599201</cx:pt>
          <cx:pt idx="153">0.088786389655305706</cx:pt>
          <cx:pt idx="154">0.083703916647396501</cx:pt>
          <cx:pt idx="155">-0.0132836433251955</cx:pt>
          <cx:pt idx="156">-0.019378993198793201</cx:pt>
          <cx:pt idx="157">-0.00488108612857115</cx:pt>
          <cx:pt idx="158">-0.024874765291439799</cx:pt>
          <cx:pt idx="159">-0.056673557337168202</cx:pt>
          <cx:pt idx="160">-0.036885603555930901</cx:pt>
          <cx:pt idx="161">-0.0461895305486116</cx:pt>
          <cx:pt idx="162">0.0050747080866107601</cx:pt>
          <cx:pt idx="163">0.016865633557579699</cx:pt>
          <cx:pt idx="164">0.035495708455698202</cx:pt>
          <cx:pt idx="165">0.0261649655859576</cx:pt>
          <cx:pt idx="166">0.0036426963443330798</cx:pt>
          <cx:pt idx="167">-0.00047200122656600299</cx:pt>
          <cx:pt idx="168">-0.00034341208491490201</cx:pt>
          <cx:pt idx="169">-0.00026165357210485599</cx:pt>
          <cx:pt idx="170">0.0054350264879209501</cx:pt>
          <cx:pt idx="171">0.018260525996532301</cx:pt>
          <cx:pt idx="172">0.019864902425665999</cx:pt>
          <cx:pt idx="173">0.0102648170606899</cx:pt>
          <cx:pt idx="174">-0.013226190384932199</cx:pt>
          <cx:pt idx="175">-0.053978675619229699</cx:pt>
          <cx:pt idx="176">-0.036538680049593097</cx:pt>
          <cx:pt idx="177">-0.042526266386924097</cx:pt>
          <cx:pt idx="178">0.028708200565750699</cx:pt>
          <cx:pt idx="179">0.0092475256761331993</cx:pt>
          <cx:pt idx="180">-0.0020470974301368999</cx:pt>
          <cx:pt idx="181">0.026016312889949201</cx:pt>
          <cx:pt idx="182">-0.0093046114944718896</cx:pt>
          <cx:pt idx="183">-0.022286890550058398</cx:pt>
          <cx:pt idx="184">-0.023485966772507399</cx:pt>
          <cx:pt idx="185">-0.042183848209243903</cx:pt>
          <cx:pt idx="186">-0.035286547624243603</cx:pt>
          <cx:pt idx="187">-0.117233922547665</cx:pt>
          <cx:pt idx="188">-0.051232032483701097</cx:pt>
          <cx:pt idx="189">-0.0065545247216907097</cx:pt>
          <cx:pt idx="190">0.00071617492594942204</cx:pt>
          <cx:pt idx="191">-0.029304503380334902</cx:pt>
          <cx:pt idx="192">0.0015246805994972</cx:pt>
          <cx:pt idx="193">0.0090513278946731598</cx:pt>
          <cx:pt idx="194">-0.0034733795367723301</cx:pt>
          <cx:pt idx="195">0.0016724177496756001</cx:pt>
          <cx:pt idx="196">-0.00035048898676727302</cx:pt>
          <cx:pt idx="197">-0.00013099446698256601</cx:pt>
          <cx:pt idx="198">0.016906802920113002</cx:pt>
          <cx:pt idx="199">0.0068318566812188</cx:pt>
          <cx:pt idx="200">0.0063867754339649247</cx:pt>
          <cx:pt idx="201">0.0034557249739464</cx:pt>
          <cx:pt idx="202">-0.00039924146922739001</cx:pt>
          <cx:pt idx="203">-0.00054748645207603505</cx:pt>
          <cx:pt idx="204">-0.0047846981293246504</cx:pt>
          <cx:pt idx="205">-0.0019297366854424251</cx:pt>
          <cx:pt idx="206">0.020439241507315374</cx:pt>
          <cx:pt idx="207">0.023835341841389326</cx:pt>
          <cx:pt idx="208">0.027756310920568499</cx:pt>
          <cx:pt idx="209">0.0015658073685074876</cx:pt>
          <cx:pt idx="210">-0.0129896647146988</cx:pt>
          <cx:pt idx="211">-0.042007705402417501</cx:pt>
          <cx:pt idx="212">-0.013117920776788625</cx:pt>
          <cx:pt idx="213">0.0056627293842416498</cx:pt>
          <cx:pt idx="214">-0.00091651132882585246</cx:pt>
          <cx:pt idx="215">-0.0037110881944854499</cx:pt>
          <cx:pt idx="216">0.0039408129767341503</cx:pt>
          <cx:pt idx="217">-8.3246818515422753e-05</cx:pt>
          <cx:pt idx="218">-0.0031611362180411001</cx:pt>
          <cx:pt idx="219">-0.0042322130312038748</cx:pt>
          <cx:pt idx="220">-0.0019545603251233676</cx:pt>
          <cx:pt idx="221">-0.00028633179438752253</cx:pt>
          <cx:pt idx="222">-0.00067910472531249749</cx:pt>
          <cx:pt idx="223">0.00025087813066107002</cx:pt>
          <cx:pt idx="224">0.00015116743474361726</cx:pt>
          <cx:pt idx="225">0.000153818863393109</cx:pt>
          <cx:pt idx="226">0.0030084150003501248</cx:pt>
          <cx:pt idx="227">0.0057438547783758252</cx:pt>
          <cx:pt idx="228">0.0055013195955811748</cx:pt>
          <cx:pt idx="229">0.0092390753389812001</cx:pt>
          <cx:pt idx="230">0.0015127162541757749</cx:pt>
          <cx:pt idx="231">-0.003720367996455325</cx:pt>
          <cx:pt idx="232">-0.0065262593003567997</cx:pt>
          <cx:pt idx="233">0.012981737742048876</cx:pt>
          <cx:pt idx="234">0.01645187611931925</cx:pt>
          <cx:pt idx="235">0.038168279842063002</cx:pt>
          <cx:pt idx="236">0.041056152666803999</cx:pt>
          <cx:pt idx="237">0.011242814327768224</cx:pt>
          <cx:pt idx="238">-0.0028669761400520501</cx:pt>
          <cx:pt idx="239">0.00122975596474216</cx:pt>
          <cx:pt idx="240">0.022536488103450249</cx:pt>
          <cx:pt idx="241">0.021315604434534601</cx:pt>
          <cx:pt idx="242">0.0070665634956425501</cx:pt>
          <cx:pt idx="243">0.0093954008309370257</cx:pt>
          <cx:pt idx="244">0.01738711121039695</cx:pt>
          <cx:pt idx="245">0.0077865783456436003</cx:pt>
          <cx:pt idx="246">0.0075126889636144001</cx:pt>
          <cx:pt idx="247">0.016402654644794949</cx:pt>
          <cx:pt idx="248">0.017946965943237352</cx:pt>
          <cx:pt idx="249">0.0097485449216639757</cx:pt>
          <cx:pt idx="250">-0.00037493778082523248</cx:pt>
          <cx:pt idx="251">0.00017182921266773726</cx:pt>
          <cx:pt idx="252">-1.0419999628723801e-05</cx:pt>
          <cx:pt idx="253">0.0003527882474149725</cx:pt>
          <cx:pt idx="254">0.001809068721001455</cx:pt>
          <cx:pt idx="255">0.0039045858631651001</cx:pt>
          <cx:pt idx="256">0.0068692102949663748</cx:pt>
          <cx:pt idx="257">0.00076266478121655502</cx:pt>
          <cx:pt idx="258">0.00104117642017347</cx:pt>
          <cx:pt idx="259">-0.0044500227431610749</cx:pt>
          <cx:pt idx="260">-0.0092837137074539243</cx:pt>
          <cx:pt idx="261">0.0071060530817466001</cx:pt>
          <cx:pt idx="262">0.026402734165396249</cx:pt>
          <cx:pt idx="263">0.039979379870884249</cx:pt>
          <cx:pt idx="264">0.042849599832714497</cx:pt>
          <cx:pt idx="265">0.021525752005131075</cx:pt>
          <cx:pt idx="266">0.021773388932537149</cx:pt>
          <cx:pt idx="267">0.014132393507884349</cx:pt>
          <cx:pt idx="268">0.0031278117692568252</cx:pt>
          <cx:pt idx="269">0.015902769424087325</cx:pt>
          <cx:pt idx="270">0.034534899163841747</cx:pt>
          <cx:pt idx="271">0.013288440688144051</cx:pt>
          <cx:pt idx="272">0.0066253033875979996</cx:pt>
          <cx:pt idx="273">0.018734084487772074</cx:pt>
          <cx:pt idx="274">0.017421218745756074</cx:pt>
          <cx:pt idx="275">0.021650955736843926</cx:pt>
          <cx:pt idx="276">0.025673233982529998</cx:pt>
          <cx:pt idx="277">0.013704789468535501</cx:pt>
          <cx:pt idx="278">0.00059383839565074498</cx:pt>
          <cx:pt idx="279">0.00015517380614057599</cx:pt>
          <cx:pt idx="280">-7.6667926971760246e-05</cx:pt>
          <cx:pt idx="281">5.6950270057841251e-05</cx:pt>
          <cx:pt idx="282">0.0020393031510449176</cx:pt>
          <cx:pt idx="283">0.0050604920682756002</cx:pt>
          <cx:pt idx="284">0.0024636659862717924</cx:pt>
          <cx:pt idx="285">-0.005690263561511125</cx:pt>
          <cx:pt idx="286">-0.005984505666902575</cx:pt>
          <cx:pt idx="287">-0.016609674307392675</cx:pt>
          <cx:pt idx="288">0.004081290365907075</cx:pt>
          <cx:pt idx="289">0.0171061512572423</cx:pt>
          <cx:pt idx="290">0.04347090623466375</cx:pt>
          <cx:pt idx="291">0.066549452552422755</cx:pt>
          <cx:pt idx="292">0.035864566386902753</cx:pt>
          <cx:pt idx="293">0.017293230530524149</cx:pt>
          <cx:pt idx="294">-0.012551043382254275</cx:pt>
          <cx:pt idx="295">-0.024076815873170274</cx:pt>
          <cx:pt idx="296">-0.016846480638458099</cx:pt>
          <cx:pt idx="297">-0.0016846649137494251</cx:pt>
          <cx:pt idx="298">0.031784237764617751</cx:pt>
          <cx:pt idx="299">0.00432792318926824</cx:pt>
          <cx:pt idx="300">0.099562801309944493</cx:pt>
          <cx:pt idx="301">0.083724885539886704</cx:pt>
          <cx:pt idx="302">0.064607794264342405</cx:pt>
          <cx:pt idx="303">0.032799196121851899</cx:pt>
          <cx:pt idx="304">0.062376747304679597</cx:pt>
          <cx:pt idx="305">0.0421231978329763</cx:pt>
          <cx:pt idx="306">0.012167827257206</cx:pt>
          <cx:pt idx="307">0.00084973426028923796</cx:pt>
          <cx:pt idx="308">0.00148638651484925</cx:pt>
          <cx:pt idx="309">7.8924899564484106e-05</cx:pt>
          <cx:pt idx="310">0.0078639709980207403</cx:pt>
          <cx:pt idx="311">0.021420505773667699</cx:pt>
          <cx:pt idx="312">-0.021745772650900299</cx:pt>
          <cx:pt idx="313">-0.021811758888933799</cx:pt>
          <cx:pt idx="314">-0.0251467337327708</cx:pt>
          <cx:pt idx="315">-0.052371398471360499</cx:pt>
          <cx:pt idx="316">-0.033549884149864297</cx:pt>
          <cx:pt idx="317">-0.018482159032862901</cx:pt>
          <cx:pt idx="318">0.114597363236984</cx:pt>
          <cx:pt idx="319">0.198227446096014</cx:pt>
          <cx:pt idx="320">0.090661670240718195</cx:pt>
          <cx:pt idx="321">-0.0141783031725047</cx:pt>
          <cx:pt idx="322">-0.162830173430556</cx:pt>
          <cx:pt idx="323">-0.23335041494151401</cx:pt>
          <cx:pt idx="324">-0.208613754377375</cx:pt>
          <cx:pt idx="325">-0.035625976152283002</cx:pt>
          <cx:pt idx="326">0.055032186491109997</cx:pt>
          <cx:pt idx="327">-0.0186196225516067</cx:pt>
          <cx:pt idx="328">0.035813512562847503</cx:pt>
          <cx:pt idx="329">-0.044915215058911398</cx:pt>
          <cx:pt idx="330">0.022865432745079801</cx:pt>
          <cx:pt idx="331">0.044304527827123102</cx:pt>
          <cx:pt idx="332">0.030245171328077001</cx:pt>
          <cx:pt idx="333">0.0062222484546411499</cx:pt>
          <cx:pt idx="334">0.010439085703335399</cx:pt>
          <cx:pt idx="335">0.00041191460081933199</cx:pt>
          <cx:pt idx="336">0.00024998561239081898</cx:pt>
          <cx:pt idx="337">0.000272632886233002</cx:pt>
          <cx:pt idx="338">0.00079918884951435702</cx:pt>
          <cx:pt idx="339">0.0051849794160546102</cx:pt>
          <cx:pt idx="340">-0.036480997329693003</cx:pt>
          <cx:pt idx="341">-0.031220860743631701</cx:pt>
          <cx:pt idx="342">0.00399289410564789</cx:pt>
          <cx:pt idx="343">0.029750053577941301</cx:pt>
          <cx:pt idx="344">0.00163777064995103</cx:pt>
          <cx:pt idx="345">0.0243152918689531</cx:pt>
          <cx:pt idx="346">0.10235020712741</cx:pt>
          <cx:pt idx="347">0.038796393412269203</cx:pt>
          <cx:pt idx="348">-0.042425539763066497</cx:pt>
          <cx:pt idx="349">-0.111847709088497</cx:pt>
          <cx:pt idx="350">-0.13789869047167</cx:pt>
          <cx:pt idx="351">-0.167762233527049</cx:pt>
          <cx:pt idx="352">-0.121032816340137</cx:pt>
          <cx:pt idx="353">-0.0756657094677637</cx:pt>
          <cx:pt idx="354">-0.015748456767400498</cx:pt>
          <cx:pt idx="355">-0.0611207436983012</cx:pt>
          <cx:pt idx="356">-0.00060588010024931497</cx:pt>
          <cx:pt idx="357">-0.074133758623030496</cx:pt>
          <cx:pt idx="358">-0.0074589488695872</cx:pt>
          <cx:pt idx="359">0.025111965624750002</cx:pt>
          <cx:pt idx="360">0.030048408864487602</cx:pt>
          <cx:pt idx="361">-0.0041995555457902903</cx:pt>
          <cx:pt idx="362">0.0053678465827823501</cx:pt>
          <cx:pt idx="363">-0.00070329390783446398</cx:pt>
          <cx:pt idx="364">-0.000667808831863444</cx:pt>
          <cx:pt idx="365">-0.00030501046573465601</cx:pt>
          <cx:pt idx="366">-0.00050576142523799399</cx:pt>
          <cx:pt idx="367">-0.00082251337762445902</cx:pt>
          <cx:pt idx="368">-0.059348955399814503</cx:pt>
          <cx:pt idx="369">-0.0062226942940154803</cx:pt>
          <cx:pt idx="370">0.029792083465236801</cx:pt>
          <cx:pt idx="371">0.139605201648133</cx:pt>
          <cx:pt idx="372">0.0389667636028036</cx:pt>
          <cx:pt idx="373">0.056766881328963202</cx:pt>
          <cx:pt idx="374">0.038986195404807397</cx:pt>
          <cx:pt idx="375">-0.042691135282248403</cx:pt>
          <cx:pt idx="376">-0.0052030656820638002</cx:pt>
          <cx:pt idx="377">-0.057288430631096399</cx:pt>
          <cx:pt idx="378">-0.059559035115120298</cx:pt>
          <cx:pt idx="379">-0.105515009827598</cx:pt>
          <cx:pt idx="380">-0.102274678671537</cx:pt>
          <cx:pt idx="381">-0.126666578771717</cx:pt>
          <cx:pt idx="382">-0.102108313928148</cx:pt>
          <cx:pt idx="383">-0.063137907465222701</cx:pt>
          <cx:pt idx="384">-0.0059936926769357099</cx:pt>
          <cx:pt idx="385">-0.040051587307768199</cx:pt>
          <cx:pt idx="386">-0.072116060655655595</cx:pt>
          <cx:pt idx="387">0.024673271886962101</cx:pt>
          <cx:pt idx="388">0.068067537677831996</cx:pt>
          <cx:pt idx="389">-0.0049531500388248001</cx:pt>
          <cx:pt idx="390">0.00052053316707581705</cx:pt>
          <cx:pt idx="391">0.00028201134113186801</cx:pt>
          <cx:pt idx="392">7.5602975021368099e-05</cx:pt>
          <cx:pt idx="393">0.0033648080948284302</cx:pt>
          <cx:pt idx="394">0.0035451846914770499</cx:pt>
          <cx:pt idx="395">-0.0028293121529958699</cx:pt>
          <cx:pt idx="396">-0.054358533764287197</cx:pt>
          <cx:pt idx="397">-0.0116416396085204</cx:pt>
          <cx:pt idx="398">0.079632094987914903</cx:pt>
          <cx:pt idx="399">0.14795081045136699</cx:pt>
          <cx:pt idx="400">0.066361448570278203</cx:pt>
          <cx:pt idx="401">0.084824209215882601</cx:pt>
          <cx:pt idx="402">0.085485116162260497</cx:pt>
          <cx:pt idx="403">-0.046075685767212403</cx:pt>
          <cx:pt idx="404">-0.0096025943868465694</cx:pt>
          <cx:pt idx="405">-0.023004206916897901</cx:pt>
          <cx:pt idx="406">0.046260222876860602</cx:pt>
          <cx:pt idx="407">-0.012801539173185401</cx:pt>
          <cx:pt idx="408">-0.097816549300558997</cx:pt>
          <cx:pt idx="409">-0.083130406095423701</cx:pt>
          <cx:pt idx="410">-0.056199957936645402</cx:pt>
          <cx:pt idx="411">-0.077655939373133101</cx:pt>
          <cx:pt idx="412">-0.054045663261409603</cx:pt>
          <cx:pt idx="413">-0.034699136359316499</cx:pt>
          <cx:pt idx="414">-0.064581061452430005</cx:pt>
          <cx:pt idx="415">0.068987868645066105</cx:pt>
          <cx:pt idx="416">0.074217499084479194</cx:pt>
          <cx:pt idx="417">-0.0066971279240807596</cx:pt>
          <cx:pt idx="418">-0.0014044086296433999</cx:pt>
          <cx:pt idx="419">-0.00087746263429209798</cx:pt>
          <cx:pt idx="420">0.00042616694012908402</cx:pt>
          <cx:pt idx="421">0.0060721193518687303</cx:pt>
          <cx:pt idx="422">0.0059707327358576104</cx:pt>
          <cx:pt idx="423">-0.0019283586941285899</cx:pt>
          <cx:pt idx="424">-0.0138577623935779</cx:pt>
          <cx:pt idx="425">0.023321351469119799</cx:pt>
          <cx:pt idx="426">0.093796917629321602</cx:pt>
          <cx:pt idx="427">0.064337735936076099</cx:pt>
          <cx:pt idx="428">0.0044053715268209401</cx:pt>
          <cx:pt idx="429">0.078185676673623597</cx:pt>
          <cx:pt idx="430">0.062976086990621793</cx:pt>
          <cx:pt idx="431">-0.0196962985489543</cx:pt>
          <cx:pt idx="432">-0.0024070606899558298</cx:pt>
          <cx:pt idx="433">-0.047148079199097297</cx:pt>
          <cx:pt idx="434">-0.040871697564765497</cx:pt>
          <cx:pt idx="435">-0.0040870505786379597</cx:pt>
          <cx:pt idx="436">-0.093291045457292901</cx:pt>
          <cx:pt idx="437">-0.077806431168511797</cx:pt>
          <cx:pt idx="438">-0.0034656854150321801</cx:pt>
          <cx:pt idx="439">-0.031016157602091102</cx:pt>
          <cx:pt idx="440">-0.056062862689453</cx:pt>
          <cx:pt idx="441">0.0042954332642202902</cx:pt>
          <cx:pt idx="442">-0.0024737257143690201</cx:pt>
          <cx:pt idx="443">0.059111812064542003</cx:pt>
          <cx:pt idx="444">0.057351253729660899</cx:pt>
          <cx:pt idx="445">-0.011982922450773301</cx:pt>
          <cx:pt idx="446">-0.0010564477269938801</cx:pt>
          <cx:pt idx="447">-0.00036644168183816201</cx:pt>
          <cx:pt idx="448">1.7174232336452701e-05</cx:pt>
          <cx:pt idx="449">0.0030894250377171699</cx:pt>
          <cx:pt idx="450">0.013272678435448101</cx:pt>
          <cx:pt idx="451">0.0108848497806249</cx:pt>
          <cx:pt idx="452">-0.010592569154479399</cx:pt>
          <cx:pt idx="453">0.023795596356571899</cx:pt>
          <cx:pt idx="454">-0.0194864903409241</cx:pt>
          <cx:pt idx="455">0.022987949945688799</cx:pt>
          <cx:pt idx="456">0.022795633840962001</cx:pt>
          <cx:pt idx="457">0.0385406966226952</cx:pt>
          <cx:pt idx="458">-0.00132479046540649</cx:pt>
          <cx:pt idx="459">-0.064925126289607102</cx:pt>
          <cx:pt idx="460">-0.058437926155542497</cx:pt>
          <cx:pt idx="461">-0.092086650356036998</cx:pt>
          <cx:pt idx="462">-0.104333926221402</cx:pt>
          <cx:pt idx="463">-0.124677761072364</cx:pt>
          <cx:pt idx="464">-0.17882592915308501</cx:pt>
          <cx:pt idx="465">-0.075895760515251195</cx:pt>
          <cx:pt idx="466">0.036390331654336</cx:pt>
          <cx:pt idx="467">-0.0154930076815954</cx:pt>
          <cx:pt idx="468">-0.063649580086099403</cx:pt>
          <cx:pt idx="469">-0.0052549541485198102</cx:pt>
          <cx:pt idx="470">0.0029615728188194801</cx:pt>
          <cx:pt idx="471">0.032289247320808803</cx:pt>
          <cx:pt idx="472">0.040914162199458599</cx:pt>
          <cx:pt idx="473">-0.0253762587201781</cx:pt>
          <cx:pt idx="474">-0.0051888201300515496</cx:pt>
          <cx:pt idx="475">0.000178744234210094</cx:pt>
          <cx:pt idx="476">0.00033051607399856503</cx:pt>
          <cx:pt idx="477">0.0010541110190366899</cx:pt>
          <cx:pt idx="478">0.0104648701481643</cx:pt>
          <cx:pt idx="479">0.0220090979831289</cx:pt>
          <cx:pt idx="480">-0.035321859406792</cx:pt>
          <cx:pt idx="481">-0.046889123657820601</cx:pt>
          <cx:pt idx="482">-0.083436925892024297</cx:pt>
          <cx:pt idx="483">-0.076779223702344801</cx:pt>
          <cx:pt idx="484">-0.12061378047617199</cx:pt>
          <cx:pt idx="485">-0.163839813703374</cx:pt>
          <cx:pt idx="486">-0.121711425666629</cx:pt>
          <cx:pt idx="487">-0.15007355069079401</cx:pt>
          <cx:pt idx="488">-0.21082059922101201</cx:pt>
          <cx:pt idx="489">-0.203205831131025</cx:pt>
          <cx:pt idx="490">-0.13463030253914199</cx:pt>
          <cx:pt idx="491">-0.139201718268092</cx:pt>
          <cx:pt idx="492">-0.22451460029098799</cx:pt>
          <cx:pt idx="493">0.0097693630232717592</cx:pt>
          <cx:pt idx="494">0.042982431024417997</cx:pt>
          <cx:pt idx="495">-0.037196463292833298</cx:pt>
          <cx:pt idx="496">0.0095179594062182703</cx:pt>
          <cx:pt idx="497">-0.038901053492309899</cx:pt>
          <cx:pt idx="498">-0.0116734488833652</cx:pt>
          <cx:pt idx="499">-0.00092526141241484601</cx:pt>
          <cx:pt idx="500">-0.014338066335662999</cx:pt>
          <cx:pt idx="501">-0.020950636856945998</cx:pt>
          <cx:pt idx="502">-0.0031147290116839699</cx:pt>
          <cx:pt idx="503">-4.7932420596668499e-06</cx:pt>
          <cx:pt idx="504">0.00027360284085239299</cx:pt>
          <cx:pt idx="505">0.00027954075694686499</cx:pt>
          <cx:pt idx="506">0.0068661363024659101</cx:pt>
          <cx:pt idx="507">0.0243368164493434</cx:pt>
          <cx:pt idx="508">-0.034974570203604498</cx:pt>
          <cx:pt idx="509">-0.054123162192751699</cx:pt>
          <cx:pt idx="510">-0.109102032406485</cx:pt>
          <cx:pt idx="511">-0.150323320454156</cx:pt>
          <cx:pt idx="512">-0.201360520777039</cx:pt>
          <cx:pt idx="513">-0.25161450425992099</cx:pt>
          <cx:pt idx="514">-0.22732881231242799</cx:pt>
          <cx:pt idx="515">-0.17073569705984101</cx:pt>
          <cx:pt idx="516">-0.225713532562828</cx:pt>
          <cx:pt idx="517">-0.23245422603149399</cx:pt>
          <cx:pt idx="518">-0.14045687597966</cx:pt>
          <cx:pt idx="519">-0.087856608172678999</cx:pt>
          <cx:pt idx="520">-0.020104561736630201</cx:pt>
          <cx:pt idx="521">0.075714337119191996</cx:pt>
          <cx:pt idx="522">0.094700345336199102</cx:pt>
          <cx:pt idx="523">-0.0012641564733161599</cx:pt>
          <cx:pt idx="524">0.0072755979232217299</cx:pt>
          <cx:pt idx="525">-0.021216982124861301</cx:pt>
          <cx:pt idx="526">0.0142257813802983</cx:pt>
          <cx:pt idx="527">-0.028002788909796201</cx:pt>
          <cx:pt idx="528">-0.043912903599228899</cx:pt>
          <cx:pt idx="529">-0.0093874739907144795</cx:pt>
          <cx:pt idx="530">-0.0025138970573449098</cx:pt>
          <cx:pt idx="531">-0.00053660232037267398</cx:pt>
          <cx:pt idx="532">-0.00023947637292642799</cx:pt>
          <cx:pt idx="533">-0.00011226519160759901</cx:pt>
          <cx:pt idx="534">0.0063133905727949299</cx:pt>
          <cx:pt idx="535">0.0231155895539653</cx:pt>
          <cx:pt idx="536">0.0027385621406882401</cx:pt>
          <cx:pt idx="537">0.0126200218502933</cx:pt>
          <cx:pt idx="538">-0.083061613780029006</cx:pt>
          <cx:pt idx="539">-0.12907161991378999</cx:pt>
          <cx:pt idx="540">-0.12419608799564601</cx:pt>
          <cx:pt idx="541">-0.16104731438615699</cx:pt>
          <cx:pt idx="542">-0.192500925000577</cx:pt>
          <cx:pt idx="543">-0.21840902073452001</cx:pt>
          <cx:pt idx="544">-0.122977206231154</cx:pt>
          <cx:pt idx="545">-0.138479322541991</cx:pt>
          <cx:pt idx="546">-0.089400972874172105</cx:pt>
          <cx:pt idx="547">-0.049772825279920899</cx:pt>
          <cx:pt idx="548">0.043981321962247202</cx:pt>
          <cx:pt idx="549">0.0595893104822511</cx:pt>
          <cx:pt idx="550">0.047757460590820901</cx:pt>
          <cx:pt idx="551">-0.014560743725295399</cx:pt>
          <cx:pt idx="552">0.0037225528404306102</cx:pt>
          <cx:pt idx="553">-0.062339999473552697</cx:pt>
          <cx:pt idx="554">-0.026669928279182901</cx:pt>
          <cx:pt idx="555">-0.035907332020536697</cx:pt>
          <cx:pt idx="556">-0.023508490869212501</cx:pt>
          <cx:pt idx="557">-0.0088867324470815207</cx:pt>
          <cx:pt idx="558">-0.0013961573042525701</cx:pt>
          <cx:pt idx="559">0.00010833652720200999</cx:pt>
          <cx:pt idx="560">0.00046046576564169898</cx:pt>
          <cx:pt idx="561">0.00091656949051066399</cx:pt>
          <cx:pt idx="562">0.0048377076433865403</cx:pt>
          <cx:pt idx="563">0.0206044008042803</cx:pt>
          <cx:pt idx="564">0.023835303397210201</cx:pt>
          <cx:pt idx="565">0.019221988199664499</cx:pt>
          <cx:pt idx="566">-0.0573088781850448</cx:pt>
          <cx:pt idx="567">-0.0983066147671664</cx:pt>
          <cx:pt idx="568">-0.038781301604429302</cx:pt>
          <cx:pt idx="569">-0.074469940278483401</cx:pt>
          <cx:pt idx="570">-0.10985700227008</cx:pt>
          <cx:pt idx="571">-0.12243895525167001</cx:pt>
          <cx:pt idx="572">-0.0387926431690565</cx:pt>
          <cx:pt idx="573">-0.019105316304758101</cx:pt>
          <cx:pt idx="574">0.0139805945460862</cx:pt>
          <cx:pt idx="575">0.031625581441214599</cx:pt>
          <cx:pt idx="576">-0.038895522694636399</cx:pt>
          <cx:pt idx="577">0.0154736368464521</cx:pt>
          <cx:pt idx="578">-0.018644085469952401</cx:pt>
          <cx:pt idx="579">0.0200674610201407</cx:pt>
          <cx:pt idx="580">-0.0194320354806151</cx:pt>
          <cx:pt idx="581">-0.057621997744942997</cx:pt>
          <cx:pt idx="582">-0.044459436747591903</cx:pt>
          <cx:pt idx="583">-0.032727725827420298</cx:pt>
          <cx:pt idx="584">-0.019470098975727799</cx:pt>
          <cx:pt idx="585">-0.0043934310250266602</cx:pt>
          <cx:pt idx="586">-0.00088184541893309505</cx:pt>
          <cx:pt idx="587">-0.000215454912423237</cx:pt>
          <cx:pt idx="588">-0.0010220263255892399</cx:pt>
          <cx:pt idx="589">-9.1925824286165594e-05</cx:pt>
          <cx:pt idx="590">0.0039317315960354501</cx:pt>
          <cx:pt idx="591">0.0205897780098112</cx:pt>
          <cx:pt idx="592">0.034306317159971997</cx:pt>
          <cx:pt idx="593">0.029573713983193601</cx:pt>
          <cx:pt idx="594">-0.028555491726116999</cx:pt>
          <cx:pt idx="595">-0.053478933149677201</cx:pt>
          <cx:pt idx="596">-0.030279370967854099</cx:pt>
          <cx:pt idx="597">-0.071942867074358596</cx:pt>
          <cx:pt idx="598">-0.035188141320683701</cx:pt>
          <cx:pt idx="599">0.055415352556495601</cx:pt>
          <cx:pt idx="600">0.131860813289261</cx:pt>
          <cx:pt idx="601">0.13490635711585799</cx:pt>
          <cx:pt idx="602">0.104090967842196</cx:pt>
          <cx:pt idx="603">0.066564896181168107</cx:pt>
          <cx:pt idx="604">0.052227540931911703</cx:pt>
          <cx:pt idx="605">-0.0091565568854492102</cx:pt>
          <cx:pt idx="606">0.0251014947573493</cx:pt>
          <cx:pt idx="607">-0.048395700348101901</cx:pt>
          <cx:pt idx="608">-0.040422039318977698</cx:pt>
          <cx:pt idx="609">-0.039166312707253799</cx:pt>
          <cx:pt idx="610">-0.047766562898610601</cx:pt>
          <cx:pt idx="611">-0.030918249628676599</cx:pt>
          <cx:pt idx="612">-0.0129036186115429</cx:pt>
          <cx:pt idx="613">-0.00530452036585039</cx:pt>
          <cx:pt idx="614">-0.00045832939209889198</cx:pt>
          <cx:pt idx="615">0.00057583657900896104</cx:pt>
          <cx:pt idx="616">-0.00035023429906124099</cx:pt>
          <cx:pt idx="617">0.00035391871083695098</cx:pt>
          <cx:pt idx="618">0.0045948884003506</cx:pt>
          <cx:pt idx="619">0.0133039355442582</cx:pt>
          <cx:pt idx="620">0.0018387086585638301</cx:pt>
          <cx:pt idx="621">0.0239596273661597</cx:pt>
          <cx:pt idx="622">-0.0169946114983952</cx:pt>
          <cx:pt idx="623">-0.029844523142262099</cx:pt>
          <cx:pt idx="624">-0.023502498234747999</cx:pt>
          <cx:pt idx="625">-0.053509742819756602</cx:pt>
          <cx:pt idx="626">-0.027656539450689001</cx:pt>
          <cx:pt idx="627">0.113056175411858</cx:pt>
          <cx:pt idx="628">0.140517160508348</cx:pt>
          <cx:pt idx="629">0.085189479941101307</cx:pt>
          <cx:pt idx="630">0.032546327125826301</cx:pt>
          <cx:pt idx="631">0.059592449786477</cx:pt>
          <cx:pt idx="632">0.031492551332832797</cx:pt>
          <cx:pt idx="633">0.069570936712994594</cx:pt>
          <cx:pt idx="634">-0.038908880941597002</cx:pt>
          <cx:pt idx="635">-0.103608303920475</cx:pt>
          <cx:pt idx="636">-0.055385133888330301</cx:pt>
          <cx:pt idx="637">-0.064059307123055798</cx:pt>
          <cx:pt idx="638">-0.041626431336560903</cx:pt>
          <cx:pt idx="639">-0.0138976650178091</cx:pt>
          <cx:pt idx="640">-0.0151443864360874</cx:pt>
          <cx:pt idx="641">-0.0097045237158138002</cx:pt>
          <cx:pt idx="642">0.00012076487907049399</cx:pt>
          <cx:pt idx="643">-0.00034186147881493898</cx:pt>
          <cx:pt idx="644">0.000106431589179993</cx:pt>
          <cx:pt idx="645">-0.00058357154048178895</cx:pt>
          <cx:pt idx="646">0.00159408752647132</cx:pt>
          <cx:pt idx="647">0.0091103873254190296</cx:pt>
          <cx:pt idx="648">0.024862218646480201</cx:pt>
          <cx:pt idx="649">0.035476391086735497</cx:pt>
          <cx:pt idx="650">0.064926526843817597</cx:pt>
          <cx:pt idx="651">0.037314850105101598</cx:pt>
          <cx:pt idx="652">0.024457120615789099</cx:pt>
          <cx:pt idx="653">0.018696096421481699</cx:pt>
          <cx:pt idx="654">0.11808903271632799</cx:pt>
          <cx:pt idx="655">0.134049973585216</cx:pt>
          <cx:pt idx="656">0.166207614667535</cx:pt>
          <cx:pt idx="657">0.075862820965910294</cx:pt>
          <cx:pt idx="658">0.073679461153467601</cx:pt>
          <cx:pt idx="659">0.013313243943048499</cx:pt>
          <cx:pt idx="660">-0.0091734448993565001</cx:pt>
          <cx:pt idx="661">-0.031874110130719703</cx:pt>
          <cx:pt idx="662">-0.092072014269633698</cx:pt>
          <cx:pt idx="663">-0.067572397876472803</cx:pt>
          <cx:pt idx="664">-0.023883838332071101</cx:pt>
          <cx:pt idx="665">-0.0456250470093372</cx:pt>
          <cx:pt idx="666">-0.043904946791438297</cx:pt>
          <cx:pt idx="667">-0.014600174381066901</cx:pt>
          <cx:pt idx="668">-0.0042644849539271003</cx:pt>
          <cx:pt idx="669">-0.0109844534796944</cx:pt>
          <cx:pt idx="670">0.000312044839796234</cx:pt>
          <cx:pt idx="671">-1.14341565554564e-05</cx:pt>
          <cx:pt idx="672">0.00048316640992513202</cx:pt>
          <cx:pt idx="673">6.7680805160401204e-05</cx:pt>
          <cx:pt idx="674">0.0034006899655945298</cx:pt>
          <cx:pt idx="675">0.0070329013747892598</cx:pt>
          <cx:pt idx="676">0.017354605426657801</cx:pt>
          <cx:pt idx="677">0.029096981658781499</cx:pt>
          <cx:pt idx="678">0.060780930712267499</cx:pt>
          <cx:pt idx="679">0.097721001262070395</cx:pt>
          <cx:pt idx="680">0.0843001278624054</cx:pt>
          <cx:pt idx="681">0.099580080698379606</cx:pt>
          <cx:pt idx="682">0.13463130283833999</cx:pt>
          <cx:pt idx="683">0.140768188318495</cx:pt>
          <cx:pt idx="684">0.174920875418067</cx:pt>
          <cx:pt idx="685">0.044267224879006299</cx:pt>
          <cx:pt idx="686">0.0326459440652688</cx:pt>
          <cx:pt idx="687">-0.00435460038916991</cx:pt>
          <cx:pt idx="688">-0.029388086166967201</cx:pt>
          <cx:pt idx="689">0.0241059386195452</cx:pt>
          <cx:pt idx="690">0.024866675489368599</cx:pt>
          <cx:pt idx="691">0.0098335853254984708</cx:pt>
          <cx:pt idx="692">-0.0104892475064692</cx:pt>
          <cx:pt idx="693">-0.0024870166841004298</cx:pt>
          <cx:pt idx="694">-0.0065022446198798297</cx:pt>
          <cx:pt idx="695">-0.0069181571381191596</cx:pt>
          <cx:pt idx="696">-0.0023353291970767301</cx:pt>
          <cx:pt idx="697">-0.0041352751221528199</cx:pt>
          <cx:pt idx="698">0.000214503984594439</cx:pt>
          <cx:pt idx="699">-0.00027596888866827902</cx:pt>
          <cx:pt idx="700">-0.00031940175455225599</cx:pt>
          <cx:pt idx="701">-0.00038433512040910199</cx:pt>
          <cx:pt idx="702">3.8844388631657898e-05</cx:pt>
          <cx:pt idx="703">-7.91297816581489e-05</cx:pt>
          <cx:pt idx="704">-0.0016591789920832099</cx:pt>
          <cx:pt idx="705">-0.0093157296192592706</cx:pt>
          <cx:pt idx="706">0.00171372750673794</cx:pt>
          <cx:pt idx="707">0.028926907213737502</cx:pt>
          <cx:pt idx="708">0.034606760345726101</cx:pt>
          <cx:pt idx="709">0.016316258812196598</cx:pt>
          <cx:pt idx="710">-0.00556776135415896</cx:pt>
          <cx:pt idx="711">0.089159499036917597</cx:pt>
          <cx:pt idx="712">0.13829016611964501</cx:pt>
          <cx:pt idx="713">0.057202404678146898</cx:pt>
          <cx:pt idx="714">-0.0084335771624419898</cx:pt>
          <cx:pt idx="715">0.0038496040821609399</cx:pt>
          <cx:pt idx="716">0.052871272789383902</cx:pt>
          <cx:pt idx="717">0.082573153763965096</cx:pt>
          <cx:pt idx="718">0.037345764895547501</cx:pt>
          <cx:pt idx="719">0.022949472959051899</cx:pt>
          <cx:pt idx="720">0.017012751347743701</cx:pt>
          <cx:pt idx="721">0.018520895491350799</cx:pt>
          <cx:pt idx="722">0.0099298206827174596</cx:pt>
          <cx:pt idx="723">0.0048818241095186501</cx:pt>
          <cx:pt idx="724">0.0051094220300983003</cx:pt>
          <cx:pt idx="725">4.2250680816893398e-05</cx:pt>
          <cx:pt idx="726">0.00023694316657141501</cx:pt>
          <cx:pt idx="727">-0.000117704746563209</cx:pt>
          <cx:pt idx="728">-0.00055643967483135198</cx:pt>
          <cx:pt idx="729">-0.00023519516479684899</cx:pt>
          <cx:pt idx="730">0.00065822701475441497</cx:pt>
          <cx:pt idx="731">-0.00045224626167230899</cx:pt>
          <cx:pt idx="732">0.00056705959386252499</cx:pt>
          <cx:pt idx="733">-0.0039536585650467504</cx:pt>
          <cx:pt idx="734">-0.0112425824525393</cx:pt>
          <cx:pt idx="735">-0.0049762188174534601</cx:pt>
          <cx:pt idx="736">-0.00167382025131788</cx:pt>
          <cx:pt idx="737">-0.019710625327967499</cx:pt>
          <cx:pt idx="738">-0.022677278294885</cx:pt>
          <cx:pt idx="739">-0.020555258823528599</cx:pt>
          <cx:pt idx="740">-0.0171639572402369</cx:pt>
          <cx:pt idx="741">-0.0072617391482038803</cx:pt>
          <cx:pt idx="742">-0.00177929112963307</cx:pt>
          <cx:pt idx="743">0.039420972276578002</cx:pt>
          <cx:pt idx="744">0.056099325764617597</cx:pt>
          <cx:pt idx="745">0.0521650116235488</cx:pt>
          <cx:pt idx="746">0.037289061969744602</cx:pt>
          <cx:pt idx="747">0.045769180530192403</cx:pt>
          <cx:pt idx="748">0.023994382607199299</cx:pt>
          <cx:pt idx="749">0.0115790188129092</cx:pt>
          <cx:pt idx="750">0.0061180781973868802</cx:pt>
          <cx:pt idx="751">-0.00033410865377145798</cx:pt>
          <cx:pt idx="752">0.000119222416271558</cx:pt>
          <cx:pt idx="753">-0.00052949352753819002</cx:pt>
          <cx:pt idx="754">0.00018857289557174699</cx:pt>
          <cx:pt idx="755">0.000524222088446168</cx:pt>
          <cx:pt idx="756">0.00016508207152304499</cx:pt>
          <cx:pt idx="757">-0.00036380399819202199</cx:pt>
          <cx:pt idx="758">-0.00082217184547711802</cx:pt>
          <cx:pt idx="759">9.1871689621972898e-06</cx:pt>
          <cx:pt idx="760">0.00053927031493833095</cx:pt>
          <cx:pt idx="761">-6.1165974614416096e-05</cx:pt>
          <cx:pt idx="762">8.03960089191793e-05</cx:pt>
          <cx:pt idx="763">-8.42826494719686e-05</cx:pt>
          <cx:pt idx="764">0.0015067497961512499</cx:pt>
          <cx:pt idx="765">0.0023830198764295701</cx:pt>
          <cx:pt idx="766">0.0031591894223771001</cx:pt>
          <cx:pt idx="767">0.0054715784921438599</cx:pt>
          <cx:pt idx="768">0.0031876166044311799</cx:pt>
          <cx:pt idx="769">0.0023957308195338301</cx:pt>
          <cx:pt idx="770">-0.0066674573170149003</cx:pt>
          <cx:pt idx="771">-0.00561718487345638</cx:pt>
          <cx:pt idx="772">0.0043729451707583298</cx:pt>
          <cx:pt idx="773">0.0096185136155975404</cx:pt>
          <cx:pt idx="774">0.011563975337690701</cx:pt>
          <cx:pt idx="775">-0.00058840989273615401</cx:pt>
          <cx:pt idx="776">0.00115678586138328</cx:pt>
          <cx:pt idx="777">0.0030264248184048198</cx:pt>
          <cx:pt idx="778">0.0030777046726681101</cx:pt>
          <cx:pt idx="779">0.00090983254158764698</cx:pt>
          <cx:pt idx="780">0.000377964990594609</cx:pt>
          <cx:pt idx="781">-0.00048671832594926001</cx:pt>
          <cx:pt idx="782">-0.00036084214701453401</cx:pt>
          <cx:pt idx="783">0.00031640485574458999</cx:pt>
          <cx:pt idx="784">0.0068318566812188</cx:pt>
          <cx:pt idx="785">0.0063867754339649247</cx:pt>
          <cx:pt idx="786">0.0034557249739464</cx:pt>
          <cx:pt idx="787">-0.00039924146922739001</cx:pt>
          <cx:pt idx="788">-0.00054748645207603505</cx:pt>
          <cx:pt idx="789">-0.0047846981293246504</cx:pt>
          <cx:pt idx="790">-0.0019297366854424251</cx:pt>
          <cx:pt idx="791">0.020439241507315374</cx:pt>
          <cx:pt idx="792">0.023835341841389326</cx:pt>
          <cx:pt idx="793">0.027756310920568499</cx:pt>
          <cx:pt idx="794">0.0015658073685074876</cx:pt>
          <cx:pt idx="795">-0.0129896647146988</cx:pt>
          <cx:pt idx="796">-0.042007705402417501</cx:pt>
          <cx:pt idx="797">-0.013117920776788625</cx:pt>
          <cx:pt idx="798">0.0056627293842416498</cx:pt>
          <cx:pt idx="799">-0.00091651132882585246</cx:pt>
          <cx:pt idx="800">-0.0037110881944854499</cx:pt>
          <cx:pt idx="801">0.0039408129767341503</cx:pt>
          <cx:pt idx="802">-8.3246818515422753e-05</cx:pt>
          <cx:pt idx="803">-0.0031611362180411001</cx:pt>
          <cx:pt idx="804">-0.0042322130312038748</cx:pt>
          <cx:pt idx="805">-0.0019545603251233676</cx:pt>
          <cx:pt idx="806">-0.00028633179438752253</cx:pt>
          <cx:pt idx="807">-0.00067910472531249749</cx:pt>
          <cx:pt idx="808">0.00025087813066107002</cx:pt>
          <cx:pt idx="809">0.00015116743474361726</cx:pt>
          <cx:pt idx="810">0.000153818863393109</cx:pt>
          <cx:pt idx="811">0.0030084150003501248</cx:pt>
          <cx:pt idx="812">0.0057438547783758252</cx:pt>
          <cx:pt idx="813">0.0055013195955811748</cx:pt>
          <cx:pt idx="814">0.0092390753389812001</cx:pt>
          <cx:pt idx="815">0.0015127162541757749</cx:pt>
          <cx:pt idx="816">-0.003720367996455325</cx:pt>
          <cx:pt idx="817">-0.0065262593003567997</cx:pt>
          <cx:pt idx="818">0.012981737742048876</cx:pt>
          <cx:pt idx="819">0.01645187611931925</cx:pt>
          <cx:pt idx="820">0.038168279842063002</cx:pt>
          <cx:pt idx="821">0.041056152666803999</cx:pt>
          <cx:pt idx="822">0.011242814327768224</cx:pt>
          <cx:pt idx="823">-0.0028669761400520501</cx:pt>
          <cx:pt idx="824">0.00122975596474216</cx:pt>
          <cx:pt idx="825">0.022536488103450249</cx:pt>
          <cx:pt idx="826">0.021315604434534601</cx:pt>
          <cx:pt idx="827">0.0070665634956425501</cx:pt>
          <cx:pt idx="828">0.0093954008309370257</cx:pt>
          <cx:pt idx="829">0.01738711121039695</cx:pt>
          <cx:pt idx="830">0.0077865783456436003</cx:pt>
          <cx:pt idx="831">0.0075126889636144001</cx:pt>
          <cx:pt idx="832">0.016402654644794949</cx:pt>
          <cx:pt idx="833">0.017946965943237352</cx:pt>
          <cx:pt idx="834">0.0097485449216639757</cx:pt>
          <cx:pt idx="835">-0.00037493778082523248</cx:pt>
          <cx:pt idx="836">0.00017182921266773726</cx:pt>
          <cx:pt idx="837">-1.0419999628723801e-05</cx:pt>
          <cx:pt idx="838">0.0003527882474149725</cx:pt>
          <cx:pt idx="839">0.001809068721001455</cx:pt>
          <cx:pt idx="840">0.0039045858631651001</cx:pt>
          <cx:pt idx="841">0.0068692102949663748</cx:pt>
          <cx:pt idx="842">0.00076266478121655502</cx:pt>
          <cx:pt idx="843">0.00104117642017347</cx:pt>
          <cx:pt idx="844">-0.0044500227431610749</cx:pt>
          <cx:pt idx="845">-0.0092837137074539243</cx:pt>
          <cx:pt idx="846">0.0071060530817466001</cx:pt>
          <cx:pt idx="847">0.026402734165396249</cx:pt>
          <cx:pt idx="848">0.039979379870884249</cx:pt>
          <cx:pt idx="849">0.042849599832714497</cx:pt>
          <cx:pt idx="850">0.021525752005131075</cx:pt>
          <cx:pt idx="851">0.021773388932537149</cx:pt>
          <cx:pt idx="852">0.014132393507884349</cx:pt>
          <cx:pt idx="853">0.0031278117692568252</cx:pt>
          <cx:pt idx="854">0.015902769424087325</cx:pt>
          <cx:pt idx="855">0.034534899163841747</cx:pt>
          <cx:pt idx="856">0.013288440688144051</cx:pt>
          <cx:pt idx="857">0.0066253033875979996</cx:pt>
          <cx:pt idx="858">0.018734084487772074</cx:pt>
          <cx:pt idx="859">0.017421218745756074</cx:pt>
          <cx:pt idx="860">0.021650955736843926</cx:pt>
          <cx:pt idx="861">0.025673233982529998</cx:pt>
          <cx:pt idx="862">0.013704789468535501</cx:pt>
          <cx:pt idx="863">0.00059383839565074498</cx:pt>
          <cx:pt idx="864">0.00015517380614057599</cx:pt>
          <cx:pt idx="865">-7.6667926971760246e-05</cx:pt>
          <cx:pt idx="866">5.6950270057841251e-05</cx:pt>
          <cx:pt idx="867">0.0020393031510449176</cx:pt>
          <cx:pt idx="868">0.0050604920682756002</cx:pt>
          <cx:pt idx="869">0.0024636659862717924</cx:pt>
          <cx:pt idx="870">-0.005690263561511125</cx:pt>
          <cx:pt idx="871">-0.005984505666902575</cx:pt>
          <cx:pt idx="872">-0.016609674307392675</cx:pt>
          <cx:pt idx="873">0.004081290365907075</cx:pt>
          <cx:pt idx="874">0.0171061512572423</cx:pt>
          <cx:pt idx="875">0.04347090623466375</cx:pt>
          <cx:pt idx="876">0.066549452552422755</cx:pt>
          <cx:pt idx="877">0.035864566386902753</cx:pt>
          <cx:pt idx="878">0.017293230530524149</cx:pt>
          <cx:pt idx="879">-0.012551043382254275</cx:pt>
          <cx:pt idx="880">-0.024076815873170274</cx:pt>
          <cx:pt idx="881">-0.016846480638458099</cx:pt>
          <cx:pt idx="882">-0.0016846649137494251</cx:pt>
          <cx:pt idx="883">0.031784237764617751</cx:pt>
          <cx:pt idx="884">0.0068318566812188</cx:pt>
          <cx:pt idx="885">0.0063867754339649247</cx:pt>
          <cx:pt idx="886">0.0034557249739464</cx:pt>
          <cx:pt idx="887">-0.00039924146922739001</cx:pt>
          <cx:pt idx="888">-0.00054748645207603505</cx:pt>
          <cx:pt idx="889">-0.0047846981293246504</cx:pt>
          <cx:pt idx="890">-0.0019297366854424251</cx:pt>
          <cx:pt idx="891">0.020439241507315374</cx:pt>
          <cx:pt idx="892">0.023835341841389326</cx:pt>
          <cx:pt idx="893">0.027756310920568499</cx:pt>
          <cx:pt idx="894">0.0015658073685074876</cx:pt>
          <cx:pt idx="895">-0.0129896647146988</cx:pt>
          <cx:pt idx="896">-0.042007705402417501</cx:pt>
          <cx:pt idx="897">-0.013117920776788625</cx:pt>
          <cx:pt idx="898">0.0056627293842416498</cx:pt>
          <cx:pt idx="899">-0.00091651132882585246</cx:pt>
          <cx:pt idx="900">-0.0037110881944854499</cx:pt>
          <cx:pt idx="901">0.0039408129767341503</cx:pt>
          <cx:pt idx="902">-8.3246818515422753e-05</cx:pt>
          <cx:pt idx="903">-0.0031611362180411001</cx:pt>
          <cx:pt idx="904">-0.0042322130312038748</cx:pt>
          <cx:pt idx="905">-0.0019545603251233676</cx:pt>
          <cx:pt idx="906">-0.00028633179438752253</cx:pt>
          <cx:pt idx="907">-0.00067910472531249749</cx:pt>
          <cx:pt idx="908">0.00025087813066107002</cx:pt>
          <cx:pt idx="909">0.00015116743474361726</cx:pt>
          <cx:pt idx="910">0.000153818863393109</cx:pt>
          <cx:pt idx="911">0.0030084150003501248</cx:pt>
          <cx:pt idx="912">0.0057438547783758252</cx:pt>
          <cx:pt idx="913">0.0055013195955811748</cx:pt>
          <cx:pt idx="914">0.0092390753389812001</cx:pt>
          <cx:pt idx="915">0.0015127162541757749</cx:pt>
          <cx:pt idx="916">-0.003720367996455325</cx:pt>
          <cx:pt idx="917">-0.0065262593003567997</cx:pt>
          <cx:pt idx="918">0.012981737742048876</cx:pt>
          <cx:pt idx="919">0.01645187611931925</cx:pt>
          <cx:pt idx="920">0.038168279842063002</cx:pt>
          <cx:pt idx="921">0.041056152666803999</cx:pt>
          <cx:pt idx="922">0.011242814327768224</cx:pt>
          <cx:pt idx="923">-0.0028669761400520501</cx:pt>
          <cx:pt idx="924">0.00122975596474216</cx:pt>
          <cx:pt idx="925">0.022536488103450249</cx:pt>
          <cx:pt idx="926">0.021315604434534601</cx:pt>
          <cx:pt idx="927">0.0070665634956425501</cx:pt>
          <cx:pt idx="928">0.0093954008309370257</cx:pt>
          <cx:pt idx="929">0.01738711121039695</cx:pt>
          <cx:pt idx="930">0.0077865783456436003</cx:pt>
          <cx:pt idx="931">0.0075126889636144001</cx:pt>
          <cx:pt idx="932">0.016402654644794949</cx:pt>
          <cx:pt idx="933">0.017946965943237352</cx:pt>
          <cx:pt idx="934">0.0097485449216639757</cx:pt>
          <cx:pt idx="935">-0.00037493778082523248</cx:pt>
          <cx:pt idx="936">0.00017182921266773726</cx:pt>
          <cx:pt idx="937">-1.0419999628723801e-05</cx:pt>
          <cx:pt idx="938">0.0003527882474149725</cx:pt>
          <cx:pt idx="939">0.001809068721001455</cx:pt>
          <cx:pt idx="940">0.0039045858631651001</cx:pt>
          <cx:pt idx="941">0.0068692102949663748</cx:pt>
          <cx:pt idx="942">0.00076266478121655502</cx:pt>
          <cx:pt idx="943">0.00104117642017347</cx:pt>
          <cx:pt idx="944">-0.0044500227431610749</cx:pt>
          <cx:pt idx="945">-0.0092837137074539243</cx:pt>
          <cx:pt idx="946">0.0071060530817466001</cx:pt>
          <cx:pt idx="947">0.026402734165396249</cx:pt>
          <cx:pt idx="948">0.039979379870884249</cx:pt>
          <cx:pt idx="949">0.042849599832714497</cx:pt>
          <cx:pt idx="950">0.021525752005131075</cx:pt>
          <cx:pt idx="951">0.021773388932537149</cx:pt>
          <cx:pt idx="952">0.014132393507884349</cx:pt>
          <cx:pt idx="953">0.0031278117692568252</cx:pt>
          <cx:pt idx="954">0.015902769424087325</cx:pt>
          <cx:pt idx="955">0.034534899163841747</cx:pt>
          <cx:pt idx="956">0.013288440688144051</cx:pt>
          <cx:pt idx="957">0.0066253033875979996</cx:pt>
          <cx:pt idx="958">0.018734084487772074</cx:pt>
          <cx:pt idx="959">0.017421218745756074</cx:pt>
          <cx:pt idx="960">0.021650955736843926</cx:pt>
          <cx:pt idx="961">0.025673233982529998</cx:pt>
          <cx:pt idx="962">0.013704789468535501</cx:pt>
          <cx:pt idx="963">0.00059383839565074498</cx:pt>
          <cx:pt idx="964">0.00015517380614057599</cx:pt>
          <cx:pt idx="965">-7.6667926971760246e-05</cx:pt>
          <cx:pt idx="966">5.6950270057841251e-05</cx:pt>
          <cx:pt idx="967">0.0020393031510449176</cx:pt>
          <cx:pt idx="968">0.0050604920682756002</cx:pt>
          <cx:pt idx="969">0.0024636659862717924</cx:pt>
          <cx:pt idx="970">-0.005690263561511125</cx:pt>
          <cx:pt idx="971">-0.005984505666902575</cx:pt>
          <cx:pt idx="972">-0.016609674307392675</cx:pt>
          <cx:pt idx="973">0.004081290365907075</cx:pt>
          <cx:pt idx="974">0.0171061512572423</cx:pt>
          <cx:pt idx="975">0.04347090623466375</cx:pt>
          <cx:pt idx="976">0.066549452552422755</cx:pt>
          <cx:pt idx="977">0.035864566386902753</cx:pt>
          <cx:pt idx="978">0.017293230530524149</cx:pt>
          <cx:pt idx="979">-0.012551043382254275</cx:pt>
          <cx:pt idx="980">-0.024076815873170274</cx:pt>
          <cx:pt idx="981">-0.016846480638458099</cx:pt>
          <cx:pt idx="982">-0.0016846649137494251</cx:pt>
          <cx:pt idx="983">0.031784237764617751</cx:pt>
          <cx:pt idx="984">0.0068318566812188</cx:pt>
          <cx:pt idx="985">0.0063867754339649247</cx:pt>
          <cx:pt idx="986">0.0034557249739464</cx:pt>
          <cx:pt idx="987">-0.00039924146922739001</cx:pt>
          <cx:pt idx="988">-0.00054748645207603505</cx:pt>
          <cx:pt idx="989">-0.0047846981293246504</cx:pt>
          <cx:pt idx="990">-0.0019297366854424251</cx:pt>
          <cx:pt idx="991">0.020439241507315374</cx:pt>
          <cx:pt idx="992">0.023835341841389326</cx:pt>
          <cx:pt idx="993">0.027756310920568499</cx:pt>
          <cx:pt idx="994">0.0015658073685074876</cx:pt>
          <cx:pt idx="995">-0.0129896647146988</cx:pt>
          <cx:pt idx="996">-0.042007705402417501</cx:pt>
          <cx:pt idx="997">-0.013117920776788625</cx:pt>
          <cx:pt idx="998">0.0056627293842416498</cx:pt>
          <cx:pt idx="999">-0.00091651132882585246</cx:pt>
          <cx:pt idx="1000">-0.0037110881944854499</cx:pt>
          <cx:pt idx="1001">0.0039408129767341503</cx:pt>
          <cx:pt idx="1002">-8.3246818515422753e-05</cx:pt>
          <cx:pt idx="1003">-0.0031611362180411001</cx:pt>
          <cx:pt idx="1004">-0.0042322130312038748</cx:pt>
          <cx:pt idx="1005">-0.0019545603251233676</cx:pt>
          <cx:pt idx="1006">-0.00028633179438752253</cx:pt>
          <cx:pt idx="1007">-0.00067910472531249749</cx:pt>
          <cx:pt idx="1008">0.00025087813066107002</cx:pt>
          <cx:pt idx="1009">0.00015116743474361726</cx:pt>
          <cx:pt idx="1010">0.000153818863393109</cx:pt>
          <cx:pt idx="1011">0.0030084150003501248</cx:pt>
          <cx:pt idx="1012">0.0057438547783758252</cx:pt>
          <cx:pt idx="1013">0.0055013195955811748</cx:pt>
          <cx:pt idx="1014">0.0092390753389812001</cx:pt>
          <cx:pt idx="1015">0.0015127162541757749</cx:pt>
          <cx:pt idx="1016">-0.003720367996455325</cx:pt>
          <cx:pt idx="1017">-0.0065262593003567997</cx:pt>
          <cx:pt idx="1018">0.012981737742048876</cx:pt>
          <cx:pt idx="1019">0.01645187611931925</cx:pt>
          <cx:pt idx="1020">0.038168279842063002</cx:pt>
          <cx:pt idx="1021">0.041056152666803999</cx:pt>
          <cx:pt idx="1022">0.011242814327768224</cx:pt>
          <cx:pt idx="1023">-0.0028669761400520501</cx:pt>
          <cx:pt idx="1024">0.00122975596474216</cx:pt>
          <cx:pt idx="1025">0.022536488103450249</cx:pt>
          <cx:pt idx="1026">0.021315604434534601</cx:pt>
          <cx:pt idx="1027">0.0070665634956425501</cx:pt>
          <cx:pt idx="1028">0.0093954008309370257</cx:pt>
          <cx:pt idx="1029">0.01738711121039695</cx:pt>
          <cx:pt idx="1030">0.0077865783456436003</cx:pt>
          <cx:pt idx="1031">0.0075126889636144001</cx:pt>
          <cx:pt idx="1032">0.016402654644794949</cx:pt>
          <cx:pt idx="1033">0.017946965943237352</cx:pt>
          <cx:pt idx="1034">0.0097485449216639757</cx:pt>
          <cx:pt idx="1035">-0.00037493778082523248</cx:pt>
          <cx:pt idx="1036">0.00017182921266773726</cx:pt>
          <cx:pt idx="1037">-1.0419999628723801e-05</cx:pt>
          <cx:pt idx="1038">0.0003527882474149725</cx:pt>
          <cx:pt idx="1039">0.001809068721001455</cx:pt>
          <cx:pt idx="1040">0.0039045858631651001</cx:pt>
          <cx:pt idx="1041">0.0068692102949663748</cx:pt>
          <cx:pt idx="1042">0.00076266478121655502</cx:pt>
          <cx:pt idx="1043">0.00104117642017347</cx:pt>
          <cx:pt idx="1044">-0.0044500227431610749</cx:pt>
          <cx:pt idx="1045">-0.0092837137074539243</cx:pt>
          <cx:pt idx="1046">0.0071060530817466001</cx:pt>
          <cx:pt idx="1047">0.026402734165396249</cx:pt>
          <cx:pt idx="1048">0.039979379870884249</cx:pt>
          <cx:pt idx="1049">0.042849599832714497</cx:pt>
          <cx:pt idx="1050">0.021525752005131075</cx:pt>
          <cx:pt idx="1051">0.021773388932537149</cx:pt>
          <cx:pt idx="1052">0.014132393507884349</cx:pt>
          <cx:pt idx="1053">0.0031278117692568252</cx:pt>
          <cx:pt idx="1054">0.015902769424087325</cx:pt>
          <cx:pt idx="1055">0.034534899163841747</cx:pt>
          <cx:pt idx="1056">0.013288440688144051</cx:pt>
          <cx:pt idx="1057">0.0066253033875979996</cx:pt>
          <cx:pt idx="1058">0.018734084487772074</cx:pt>
          <cx:pt idx="1059">0.017421218745756074</cx:pt>
          <cx:pt idx="1060">0.021650955736843926</cx:pt>
          <cx:pt idx="1061">0.025673233982529998</cx:pt>
          <cx:pt idx="1062">0.013704789468535501</cx:pt>
          <cx:pt idx="1063">0.00059383839565074498</cx:pt>
          <cx:pt idx="1064">0.00015517380614057599</cx:pt>
          <cx:pt idx="1065">-7.6667926971760246e-05</cx:pt>
          <cx:pt idx="1066">5.6950270057841251e-05</cx:pt>
          <cx:pt idx="1067">0.0020393031510449176</cx:pt>
          <cx:pt idx="1068">0.0050604920682756002</cx:pt>
          <cx:pt idx="1069">0.0024636659862717924</cx:pt>
          <cx:pt idx="1070">-0.005690263561511125</cx:pt>
          <cx:pt idx="1071">-0.005984505666902575</cx:pt>
          <cx:pt idx="1072">-0.016609674307392675</cx:pt>
          <cx:pt idx="1073">0.004081290365907075</cx:pt>
          <cx:pt idx="1074">0.0171061512572423</cx:pt>
          <cx:pt idx="1075">0.04347090623466375</cx:pt>
          <cx:pt idx="1076">0.066549452552422755</cx:pt>
          <cx:pt idx="1077">0.035864566386902753</cx:pt>
          <cx:pt idx="1078">0.017293230530524149</cx:pt>
          <cx:pt idx="1079">-0.012551043382254275</cx:pt>
          <cx:pt idx="1080">-0.024076815873170274</cx:pt>
          <cx:pt idx="1081">-0.016846480638458099</cx:pt>
          <cx:pt idx="1082">-0.0016846649137494251</cx:pt>
          <cx:pt idx="1083">0.031784237764617751</cx:pt>
        </cx:lvl>
      </cx:numDim>
    </cx:data>
    <cx:data id="191">
      <cx:numDim type="val">
        <cx:f>Sheet2!$GJ$1:$GJ$1084</cx:f>
        <cx:lvl ptCount="1084" formatCode="G/通用格式">
          <cx:pt idx="0">-0.00040825776198270098</cx:pt>
          <cx:pt idx="1">2.17018662495252e-05</cx:pt>
          <cx:pt idx="2">-0.0010897841539265301</cx:pt>
          <cx:pt idx="3">-0.00060111343319963395</cx:pt>
          <cx:pt idx="4">2.7164974506175601e-05</cx:pt>
          <cx:pt idx="5">0.00019236518965514199</cx:pt>
          <cx:pt idx="6">-0.00036168965877272702</cx:pt>
          <cx:pt idx="7">0.00064027799372910505</cx:pt>
          <cx:pt idx="8">0.00046980038554504498</cx:pt>
          <cx:pt idx="9">0.00026404949410754202</cx:pt>
          <cx:pt idx="10">0.00079353472218019405</cx:pt>
          <cx:pt idx="11">2.5924843446414699e-05</cx:pt>
          <cx:pt idx="12">0.00069305184428916904</cx:pt>
          <cx:pt idx="13">-0.00050599180476602098</cx:pt>
          <cx:pt idx="14">-0.00020861772410250099</cx:pt>
          <cx:pt idx="15">0.00025412600858107999</cx:pt>
          <cx:pt idx="16">-0.00036190079736795</cx:pt>
          <cx:pt idx="17">7.1433592825563005e-05</cx:pt>
          <cx:pt idx="18">-2.4804645395135201e-05</cx:pt>
          <cx:pt idx="19">0.00043681927396586699</cx:pt>
          <cx:pt idx="20">-0.00028055039294624397</cx:pt>
          <cx:pt idx="21">0.000258952399736327</cx:pt>
          <cx:pt idx="22">-2.1654438877619301e-05</cx:pt>
          <cx:pt idx="23">7.1753710893119804e-05</cx:pt>
          <cx:pt idx="24">0.00039485421720537298</cx:pt>
          <cx:pt idx="25">-0.00052022034811241699</cx:pt>
          <cx:pt idx="26">-3.3639184403184299e-05</cx:pt>
          <cx:pt idx="27">-0.000435651030811959</cx:pt>
          <cx:pt idx="28">0.00055968098627238896</cx:pt>
          <cx:pt idx="29">0.00018452003898430399</cx:pt>
          <cx:pt idx="30">2.0006241057658699e-05</cx:pt>
          <cx:pt idx="31">0.00013379189741702201</cx:pt>
          <cx:pt idx="32">0.000105419419426615</cx:pt>
          <cx:pt idx="33">0.00049676259204130301</cx:pt>
          <cx:pt idx="34">-0.00059376134921423299</cx:pt>
          <cx:pt idx="35">0.00081618522074376797</cx:pt>
          <cx:pt idx="36">-2.10381134968318e-05</cx:pt>
          <cx:pt idx="37">-0.00016816135252122001</cx:pt>
          <cx:pt idx="38">0.00045611188107464698</cx:pt>
          <cx:pt idx="39">-0.00020928715408914301</cx:pt>
          <cx:pt idx="40">0.00058942971895094602</cx:pt>
          <cx:pt idx="41">0.00040241437785776599</cx:pt>
          <cx:pt idx="42">0.00032393922703580501</cx:pt>
          <cx:pt idx="43">-0.00010737658724565299</cx:pt>
          <cx:pt idx="44">-0.00066522784858841005</cx:pt>
          <cx:pt idx="45">0.000154011439344256</cx:pt>
          <cx:pt idx="46">-0.00020923534889690301</cx:pt>
          <cx:pt idx="47">0.00036087713747440502</cx:pt>
          <cx:pt idx="48">0.00057059542885439202</cx:pt>
          <cx:pt idx="49">0.00054547362035022701</cx:pt>
          <cx:pt idx="50">0.00059435795935310098</cx:pt>
          <cx:pt idx="51">3.3729207078597402e-05</cx:pt>
          <cx:pt idx="52">0.00025022099646156203</cx:pt>
          <cx:pt idx="53">7.1386623258494006e-05</cx:pt>
          <cx:pt idx="54">-0.0005072307749263</cx:pt>
          <cx:pt idx="55">-6.52547666825231e-05</cx:pt>
          <cx:pt idx="56">9.1122957007425901e-05</cx:pt>
          <cx:pt idx="57">-0.00019909156896417499</cx:pt>
          <cx:pt idx="58">0.000314983131921706</cx:pt>
          <cx:pt idx="59">-0.00012920689203831199</cx:pt>
          <cx:pt idx="60">-0.00018966101381507399</cx:pt>
          <cx:pt idx="61">0.00059879283321540998</cx:pt>
          <cx:pt idx="62">-0.000117647988587916</cx:pt>
          <cx:pt idx="63">0.00096283159269591105</cx:pt>
          <cx:pt idx="64">0.0017181129834924801</cx:pt>
          <cx:pt idx="65">0.00049136723864476697</cx:pt>
          <cx:pt idx="66">0.00047457066005033498</cx:pt>
          <cx:pt idx="67">-6.0203574785249798e-05</cx:pt>
          <cx:pt idx="68">0.0068504083594836604</cx:pt>
          <cx:pt idx="69">0.0082446420690556604</cx:pt>
          <cx:pt idx="70">0.00155589175516832</cx:pt>
          <cx:pt idx="71">-0.00207467666668067</cx:pt>
          <cx:pt idx="72">-0.0129467538874578</cx:pt>
          <cx:pt idx="73">-0.019045073900305999</cx:pt>
          <cx:pt idx="74">-0.0079499867697863796</cx:pt>
          <cx:pt idx="75">-0.0081672833202683596</cx:pt>
          <cx:pt idx="76">-0.0037320797509703399</cx:pt>
          <cx:pt idx="77">-0.0010115750977723</cx:pt>
          <cx:pt idx="78">9.5752544004611297e-05</cx:pt>
          <cx:pt idx="79">-0.00016930444738757599</cx:pt>
          <cx:pt idx="80">0.00012369374406065499</cx:pt>
          <cx:pt idx="81">-0.00055140232198014599</cx:pt>
          <cx:pt idx="82">-0.00036448189811363299</cx:pt>
          <cx:pt idx="83">0.00018433791107367001</cx:pt>
          <cx:pt idx="84">0.00035868839555479098</cx:pt>
          <cx:pt idx="85">-0.0010643979477454599</cx:pt>
          <cx:pt idx="86">0.00015446207023910101</cx:pt>
          <cx:pt idx="87">-0.00060743830367566401</cx:pt>
          <cx:pt idx="88">-0.00018402946374853699</cx:pt>
          <cx:pt idx="89">-0.00277496960009831</cx:pt>
          <cx:pt idx="90">-0.00267041771473619</cx:pt>
          <cx:pt idx="91">-0.0024026115349154698</cx:pt>
          <cx:pt idx="92">-0.0059025188365973199</cx:pt>
          <cx:pt idx="93">-0.012292491696015401</cx:pt>
          <cx:pt idx="94">-0.0046125001977084601</cx:pt>
          <cx:pt idx="95">0.00478139599932425</cx:pt>
          <cx:pt idx="96">0.0061631974407531098</cx:pt>
          <cx:pt idx="97">0.025193247070125501</cx:pt>
          <cx:pt idx="98">0.010159275702563701</cx:pt>
          <cx:pt idx="99">-0.020995626564912401</cx:pt>
          <cx:pt idx="100">-0.0080249733304069305</cx:pt>
          <cx:pt idx="101">-0.00149663381630326</cx:pt>
          <cx:pt idx="102">-0.026403527382946199</cx:pt>
          <cx:pt idx="103">-0.017996590850810699</cx:pt>
          <cx:pt idx="104">-0.0122185151592322</cx:pt>
          <cx:pt idx="105">-0.015009038184651</cx:pt>
          <cx:pt idx="106">-0.00549153369820505</cx:pt>
          <cx:pt idx="107">-0.00188245801843255</cx:pt>
          <cx:pt idx="108">-0.0020862455849354599</cx:pt>
          <cx:pt idx="109">0.0010670552975137</cx:pt>
          <cx:pt idx="110">0.00028250212063654298</cx:pt>
          <cx:pt idx="111">-0.00047670205697014601</cx:pt>
          <cx:pt idx="112">-0.000104488516257147</cx:pt>
          <cx:pt idx="113">0.000303580224012949</cx:pt>
          <cx:pt idx="114">-0.000852429057418133</cx:pt>
          <cx:pt idx="115">0.000113772342738384</cx:pt>
          <cx:pt idx="116">-0.00041032701459543298</cx:pt>
          <cx:pt idx="117">-0.0086304077617670692</cx:pt>
          <cx:pt idx="118">-0.0054314698236812798</cx:pt>
          <cx:pt idx="119">0.0124673178882433</cx:pt>
          <cx:pt idx="120">0.0051579953594335396</cx:pt>
          <cx:pt idx="121">0.0044534749367035999</cx:pt>
          <cx:pt idx="122">0.0067844100787095201</cx:pt>
          <cx:pt idx="123">0.0513058761227565</cx:pt>
          <cx:pt idx="124">0.057449175632772902</cx:pt>
          <cx:pt idx="125">0.041128215151565201</cx:pt>
          <cx:pt idx="126">0.0176669681513307</cx:pt>
          <cx:pt idx="127">0.036223156241630902</cx:pt>
          <cx:pt idx="128">0.061581313211738098</cx:pt>
          <cx:pt idx="129">0.061491984591564602</cx:pt>
          <cx:pt idx="130">0.021612771616686399</cx:pt>
          <cx:pt idx="131">-0.016611222109426099</cx:pt>
          <cx:pt idx="132">-0.014141696802942199</cx:pt>
          <cx:pt idx="133">-0.012597915277621099</cx:pt>
          <cx:pt idx="134">-0.0145231884587434</cx:pt>
          <cx:pt idx="135">-0.026134824703482301</cx:pt>
          <cx:pt idx="136">-0.025793623871664999</cx:pt>
          <cx:pt idx="137">-0.012085813980102</cx:pt>
          <cx:pt idx="138">0.000327351663768896</cx:pt>
          <cx:pt idx="139">0.00075458974399453997</cx:pt>
          <cx:pt idx="140">0.00017110067840121</cx:pt>
          <cx:pt idx="141">0.00038380627395626999</cx:pt>
          <cx:pt idx="142">0.000268446411371142</cx:pt>
          <cx:pt idx="143">-0.00033503149140620399</cx:pt>
          <cx:pt idx="144">-0.00335061723489306</cx:pt>
          <cx:pt idx="145">-0.0274611215999538</cx:pt>
          <cx:pt idx="146">-0.014313057349653701</cx:pt>
          <cx:pt idx="147">0.036683407897273902</cx:pt>
          <cx:pt idx="148">0.013872725133216499</cx:pt>
          <cx:pt idx="149">0.0089561428192479493</cx:pt>
          <cx:pt idx="150">0.051431330771793897</cx:pt>
          <cx:pt idx="151">0.083599665464417799</cx:pt>
          <cx:pt idx="152">0.034230478910136398</cx:pt>
          <cx:pt idx="153">-0.0068114949652214197</cx:pt>
          <cx:pt idx="154">0.058889944992676801</cx:pt>
          <cx:pt idx="155">0.11345761696112799</cx:pt>
          <cx:pt idx="156">0.068880465862282594</cx:pt>
          <cx:pt idx="157">0.0824616998654841</cx:pt>
          <cx:pt idx="158">0.040078135839200897</cx:pt>
          <cx:pt idx="159">0.035882387799676202</cx:pt>
          <cx:pt idx="160">0.062617205950677907</cx:pt>
          <cx:pt idx="161">0.068925015833656803</cx:pt>
          <cx:pt idx="162">0.026675976284676502</cx:pt>
          <cx:pt idx="163">-0.0143570931411919</cx:pt>
          <cx:pt idx="164">0.0013046832634359201</cx:pt>
          <cx:pt idx="165">0.026115356138478998</cx:pt>
          <cx:pt idx="166">0.016509140109640399</cx:pt>
          <cx:pt idx="167">-9.1885567122946998e-05</cx:pt>
          <cx:pt idx="168">6.3395620947207896e-06</cx:pt>
          <cx:pt idx="169">-0.00028394966675115703</cx:pt>
          <cx:pt idx="170">-0.0046250362583370097</cx:pt>
          <cx:pt idx="171">-0.0088583882650901408</cx:pt>
          <cx:pt idx="172">-0.0115282904405911</cx:pt>
          <cx:pt idx="173">-0.021438343909055201</cx:pt>
          <cx:pt idx="174">-0.018884223092055601</cx:pt>
          <cx:pt idx="175">0.018717907156626301</cx:pt>
          <cx:pt idx="176">0.041709855766889799</cx:pt>
          <cx:pt idx="177">0.047517316784403199</cx:pt>
          <cx:pt idx="178">0.052508983638462597</cx:pt>
          <cx:pt idx="179">0.024327665781316</cx:pt>
          <cx:pt idx="180">0.026815428961899299</cx:pt>
          <cx:pt idx="181">0.014838325855172</cx:pt>
          <cx:pt idx="182">0.088307966750195893</cx:pt>
          <cx:pt idx="183">0.120134660038314</cx:pt>
          <cx:pt idx="184">0.084604237916541605</cx:pt>
          <cx:pt idx="185">0.125554433819661</cx:pt>
          <cx:pt idx="186">0.082467610293012902</cx:pt>
          <cx:pt idx="187">0.077215761440806496</cx:pt>
          <cx:pt idx="188">0.0356278119978896</cx:pt>
          <cx:pt idx="189">0.012130240231170099</cx:pt>
          <cx:pt idx="190">0.0023268099308333999</cx:pt>
          <cx:pt idx="191">0.0147423574986261</cx:pt>
          <cx:pt idx="192">0.0226456832668895</cx:pt>
          <cx:pt idx="193">0.046058180902784303</cx:pt>
          <cx:pt idx="194">0.0026694068098423898</cx:pt>
          <cx:pt idx="195">-0.00035374446721354001</cx:pt>
          <cx:pt idx="196">1.0006258152865499e-05</cx:pt>
          <cx:pt idx="197">0.0013358555982535599</cx:pt>
          <cx:pt idx="198">-0.018234001712179301</cx:pt>
          <cx:pt idx="199">-0.0054302869864271</cx:pt>
          <cx:pt idx="200">-6.6072633901533248e-05</cx:pt>
          <cx:pt idx="201">0.0053089374328482751</cx:pt>
          <cx:pt idx="202">-0.0033108170139381</cx:pt>
          <cx:pt idx="203">-0.0015644762550116925</cx:pt>
          <cx:pt idx="204">0.0089160035869075994</cx:pt>
          <cx:pt idx="205">0.0050883973065665496</cx:pt>
          <cx:pt idx="206">0.0011135755245468724</cx:pt>
          <cx:pt idx="207">-0.0052832812317313502</cx:pt>
          <cx:pt idx="208">-0.0080732542546199</cx:pt>
          <cx:pt idx="209">0.015119164514771325</cx:pt>
          <cx:pt idx="210">0.010648287374844174</cx:pt>
          <cx:pt idx="211">0.039870175173671252</cx:pt>
          <cx:pt idx="212">0.029393119638421249</cx:pt>
          <cx:pt idx="213">0.018446715635367924</cx:pt>
          <cx:pt idx="214">0.025590835231642</cx:pt>
          <cx:pt idx="215">-0.00082045713219111745</cx:pt>
          <cx:pt idx="216">-0.014443923773659075</cx:pt>
          <cx:pt idx="217">0.0069339888407644497</cx:pt>
          <cx:pt idx="218">0.0073635615615698247</cx:pt>
          <cx:pt idx="219">0.0048383254052204502</cx:pt>
          <cx:pt idx="220">0.00077451642088635999</cx:pt>
          <cx:pt idx="221">0.0081452554444261752</cx:pt>
          <cx:pt idx="222">0.00090799435774747245</cx:pt>
          <cx:pt idx="223">-0.00010147773132981525</cx:pt>
          <cx:pt idx="224">-1.3680053822087799e-05</cx:pt>
          <cx:pt idx="225">-0.00014264585216268625</cx:pt>
          <cx:pt idx="226">-0.0035151714209210498</cx:pt>
          <cx:pt idx="227">-0.0031602399709447248</cx:pt>
          <cx:pt idx="228">0.0079497102401567005</cx:pt>
          <cx:pt idx="229">-0.0036240930936266248</cx:pt>
          <cx:pt idx="230">0.0050208998671302501</cx:pt>
          <cx:pt idx="231">0.0046387307305420251</cx:pt>
          <cx:pt idx="232">-0.0073607527049117001</cx:pt>
          <cx:pt idx="233">-0.0013571926508850274</cx:pt>
          <cx:pt idx="234">-0.0043940489058401254</cx:pt>
          <cx:pt idx="235">-0.0078581947089537748</cx:pt>
          <cx:pt idx="236">-0.0025215746064494002</cx:pt>
          <cx:pt idx="237">0.0044294175014050249</cx:pt>
          <cx:pt idx="238">0.0078484271183301008</cx:pt>
          <cx:pt idx="239">0.0086425274946068751</cx:pt>
          <cx:pt idx="240">0.035336453584597749</cx:pt>
          <cx:pt idx="241">0.029373993369398999</cx:pt>
          <cx:pt idx="242">0.0021797392665515373</cx:pt>
          <cx:pt idx="243">0.0011574385080280151</cx:pt>
          <cx:pt idx="244">0.012160219255429599</cx:pt>
          <cx:pt idx="245">0.011018756112280474</cx:pt>
          <cx:pt idx="246">0.0001603642742331015</cx:pt>
          <cx:pt idx="247">0.01203356422247205</cx:pt>
          <cx:pt idx="248">0.0090229313150086751</cx:pt>
          <cx:pt idx="249">0.011966242208664575</cx:pt>
          <cx:pt idx="250">0.0029197173046860252</cx:pt>
          <cx:pt idx="251">-7.5989901477932999e-05</cx:pt>
          <cx:pt idx="252">2.2353861763448675e-07</cx:pt>
          <cx:pt idx="253">-2.9212855929778999e-05</cx:pt>
          <cx:pt idx="254">0.00075406122516688751</cx:pt>
          <cx:pt idx="255">0.00081401773833855999</cx:pt>
          <cx:pt idx="256">-0.0049560445694280999</cx:pt>
          <cx:pt idx="257">-0.0044068971724754999</cx:pt>
          <cx:pt idx="258">-0.00069978678515081251</cx:pt>
          <cx:pt idx="259">-0.0021723464382939375</cx:pt>
          <cx:pt idx="260">-0.0039260186650240496</cx:pt>
          <cx:pt idx="261">-0.0099161441053999752</cx:pt>
          <cx:pt idx="262">0.0036438292108069252</cx:pt>
          <cx:pt idx="263">-0.0043166731509997752</cx:pt>
          <cx:pt idx="264">-0.0109044874688723</cx:pt>
          <cx:pt idx="265">-0.0009990429018091624</cx:pt>
          <cx:pt idx="266">-0.022996142452885376</cx:pt>
          <cx:pt idx="267">-0.014437038189064276</cx:pt>
          <cx:pt idx="268">-0.011195716983617574</cx:pt>
          <cx:pt idx="269">-0.0125738818175955</cx:pt>
          <cx:pt idx="270">-0.0042723538556660497</cx:pt>
          <cx:pt idx="271">-0.0055099236598311748</cx:pt>
          <cx:pt idx="272">0.0058886971999154254</cx:pt>
          <cx:pt idx="273">-0.015814969766683274</cx:pt>
          <cx:pt idx="274">-0.003016620391075025</cx:pt>
          <cx:pt idx="275">0.02662007553184775</cx:pt>
          <cx:pt idx="276">0.025990582520093501</cx:pt>
          <cx:pt idx="277">0.012366541011338826</cx:pt>
          <cx:pt idx="278">0.0034078608900139501</cx:pt>
          <cx:pt idx="279">0.00038376666338322499</cx:pt>
          <cx:pt idx="280">7.9923720451246499e-05</cx:pt>
          <cx:pt idx="281">6.7528077679307005e-05</cx:pt>
          <cx:pt idx="282">-0.00011879887319277</cx:pt>
          <cx:pt idx="283">0.002748686494063225</cx:pt>
          <cx:pt idx="284">-0.0071199934392277998</cx:pt>
          <cx:pt idx="285">-0.0026614531702871249</cx:pt>
          <cx:pt idx="286">0.0027621362416375</cx:pt>
          <cx:pt idx="287">-0.0025777382632828001</cx:pt>
          <cx:pt idx="288">-0.013060013060363675</cx:pt>
          <cx:pt idx="289">-0.0060626394912697747</cx:pt>
          <cx:pt idx="290">0.0083369946917822742</cx:pt>
          <cx:pt idx="291">-0.0019977708163275024</cx:pt>
          <cx:pt idx="292">-0.0034168180964850251</cx:pt>
          <cx:pt idx="293">-0.0087165793074496251</cx:pt>
          <cx:pt idx="294">-0.012751451349902725</cx:pt>
          <cx:pt idx="295">-0.022138548050351575</cx:pt>
          <cx:pt idx="296">-0.019053044334773426</cx:pt>
          <cx:pt idx="297">-0.02374645537601585</cx:pt>
          <cx:pt idx="298">-0.002896193400638525</cx:pt>
          <cx:pt idx="299">-0.037286659816498098</cx:pt>
          <cx:pt idx="300">-0.0029880516787900002</cx:pt>
          <cx:pt idx="301">-0.060393391590276201</cx:pt>
          <cx:pt idx="302">0.038700573202531403</cx:pt>
          <cx:pt idx="303">0.091255566330392598</cx:pt>
          <cx:pt idx="304">0.085285464265456898</cx:pt>
          <cx:pt idx="305">0.0163942330499613</cx:pt>
          <cx:pt idx="306">0.0087041807212283294</cx:pt>
          <cx:pt idx="307">0.00017285349051651</cx:pt>
          <cx:pt idx="308">-4.5452027244515202e-05</cx:pt>
          <cx:pt idx="309">-0.00083111022173280305</cx:pt>
          <cx:pt idx="310">-0.0032717606382230398</cx:pt>
          <cx:pt idx="311">0.0159246543511521</cx:pt>
          <cx:pt idx="312">-0.0099264783805736705</cx:pt>
          <cx:pt idx="313">-0.0690003534604616</cx:pt>
          <cx:pt idx="314">-0.045142158313304599</cx:pt>
          <cx:pt idx="315">-0.018841785863657898</cx:pt>
          <cx:pt idx="316">-0.045243539774978699</cx:pt>
          <cx:pt idx="317">-0.0030428958452895401</cx:pt>
          <cx:pt idx="318">0.016271226383212201</cx:pt>
          <cx:pt idx="319">0.0622163936668714</cx:pt>
          <cx:pt idx="320">0.096104709763703403</cx:pt>
          <cx:pt idx="321">0.122368474445185</cx:pt>
          <cx:pt idx="322">0.0240072262568123</cx:pt>
          <cx:pt idx="323">-0.0144813817631074</cx:pt>
          <cx:pt idx="324">-0.081011746331453804</cx:pt>
          <cx:pt idx="325">-0.051494148278450502</cx:pt>
          <cx:pt idx="326">-0.00247796502998742</cx:pt>
          <cx:pt idx="327">0.0096673238970833401</cx:pt>
          <cx:pt idx="328">-0.078828000337630696</cx:pt>
          <cx:pt idx="329">-0.031910359741020897</cx:pt>
          <cx:pt idx="330">-0.023153319510617099</cx:pt>
          <cx:pt idx="331">0.00025190006683856203</cx:pt>
          <cx:pt idx="332">0.021700383385968199</cx:pt>
          <cx:pt idx="333">0.0050728461856941603</cx:pt>
          <cx:pt idx="334">0.0051736271662972903</cx:pt>
          <cx:pt idx="335">0.00069640027347668901</cx:pt>
          <cx:pt idx="336">-0.00010334822318490099</cx:pt>
          <cx:pt idx="337">-0.00069288459155855599</cx:pt>
          <cx:pt idx="338">-0.0032332803511954901</cx:pt>
          <cx:pt idx="339">0.0256889356004153</cx:pt>
          <cx:pt idx="340">-0.031045940207616401</cx:pt>
          <cx:pt idx="341">-0.075550539264317304</cx:pt>
          <cx:pt idx="342">-0.0278754851836347</cx:pt>
          <cx:pt idx="343">0.0311561364206198</cx:pt>
          <cx:pt idx="344">0.0054633762847257896</cx:pt>
          <cx:pt idx="345">0.077654588633448304</cx:pt>
          <cx:pt idx="346">0.024500181366281699</cx:pt>
          <cx:pt idx="347">0.092355953757133499</cx:pt>
          <cx:pt idx="348">0.038157660609246503</cx:pt>
          <cx:pt idx="349">0.045578826494561998</cx:pt>
          <cx:pt idx="350">-0.0449195076171717</cx:pt>
          <cx:pt idx="351">-0.031402608348020403</cx:pt>
          <cx:pt idx="352">-0.10359702225515501</cx:pt>
          <cx:pt idx="353">0.040595469206817898</cx:pt>
          <cx:pt idx="354">0.0082381850763643492</cx:pt>
          <cx:pt idx="355">0.046017526814508498</cx:pt>
          <cx:pt idx="356">0.0015539876824459001</cx:pt>
          <cx:pt idx="357">-0.030025719254356702</cx:pt>
          <cx:pt idx="358">-0.066001499710412095</cx:pt>
          <cx:pt idx="359">-0.026887515419686099</cx:pt>
          <cx:pt idx="360">-0.010063968418689</cx:pt>
          <cx:pt idx="361">-0.0022633667204098799</cx:pt>
          <cx:pt idx="362">-0.00136393877100813</cx:pt>
          <cx:pt idx="363">4.3274679464547397e-05</cx:pt>
          <cx:pt idx="364">-0.000276467191295962</cx:pt>
          <cx:pt idx="365">0.00097877157290274198</cx:pt>
          <cx:pt idx="366">-0.0011811268034797001</cx:pt>
          <cx:pt idx="367">0.0237733412625857</cx:pt>
          <cx:pt idx="368">-0.033132871823241997</cx:pt>
          <cx:pt idx="369">-0.042584988609357</cx:pt>
          <cx:pt idx="370">-0.0150475805931535</cx:pt>
          <cx:pt idx="371">0.041369682487960698</cx:pt>
          <cx:pt idx="372">0.062128833596063103</cx:pt>
          <cx:pt idx="373">0.11153254015205501</cx:pt>
          <cx:pt idx="374">0.0561801401564994</cx:pt>
          <cx:pt idx="375">0.047353849357302601</cx:pt>
          <cx:pt idx="376">-0.025302670880919899</cx:pt>
          <cx:pt idx="377">-0.0096632425185850992</cx:pt>
          <cx:pt idx="378">-0.0483242369957263</cx:pt>
          <cx:pt idx="379">-0.056706524131561499</cx:pt>
          <cx:pt idx="380">-0.122905696731702</cx:pt>
          <cx:pt idx="381">-0.029320864527878899</cx:pt>
          <cx:pt idx="382">0.077802317421952399</cx:pt>
          <cx:pt idx="383">0.0158064631282138</cx:pt>
          <cx:pt idx="384">-0.031449234350996502</cx:pt>
          <cx:pt idx="385">-0.076222839586170099</cx:pt>
          <cx:pt idx="386">-0.067279742009877894</cx:pt>
          <cx:pt idx="387">-0.0382449077009933</cx:pt>
          <cx:pt idx="388">-0.025815015757431298</cx:pt>
          <cx:pt idx="389">-0.0051044455297015699</cx:pt>
          <cx:pt idx="390">-0.0035990745383138799</cx:pt>
          <cx:pt idx="391">-0.00087158673182193599</cx:pt>
          <cx:pt idx="392">0.000462656114647248</cx:pt>
          <cx:pt idx="393">-0.000654026958597685</cx:pt>
          <cx:pt idx="394">-0.00207325738153073</cx:pt>
          <cx:pt idx="395">0.0059910889124554102</cx:pt>
          <cx:pt idx="396">-0.0100165243515939</cx:pt>
          <cx:pt idx="397">-0.032736325923472198</cx:pt>
          <cx:pt idx="398">-0.0029186609245108099</cx:pt>
          <cx:pt idx="399">0.013350747899217801</cx:pt>
          <cx:pt idx="400">-0.031894304118723397</cx:pt>
          <cx:pt idx="401">0.0059462142698779499</cx:pt>
          <cx:pt idx="402">0.00108826748729403</cx:pt>
          <cx:pt idx="403">-0.035117872013066202</cx:pt>
          <cx:pt idx="404">-0.046541064467756202</cx:pt>
          <cx:pt idx="405">0.025082481633289699</cx:pt>
          <cx:pt idx="406">-0.050167135703197398</cx:pt>
          <cx:pt idx="407">-0.042914311548605102</cx:pt>
          <cx:pt idx="408">-0.098882003285163805</cx:pt>
          <cx:pt idx="409">0.016540751821733299</cx:pt>
          <cx:pt idx="410">0.00279933677394656</cx:pt>
          <cx:pt idx="411">-0.096548178474817198</cx:pt>
          <cx:pt idx="412">-0.071815777257342603</cx:pt>
          <cx:pt idx="413">-0.057545902269562202</cx:pt>
          <cx:pt idx="414">-0.095536174921578995</cx:pt>
          <cx:pt idx="415">-0.053382631708021003</cx:pt>
          <cx:pt idx="416">-0.023507685504679899</cx:pt>
          <cx:pt idx="417">-0.0083273054315066604</cx:pt>
          <cx:pt idx="418">-0.0038991699087413401</cx:pt>
          <cx:pt idx="419">-4.7100823417261702e-05</cx:pt>
          <cx:pt idx="420">0.00047173237024010701</cx:pt>
          <cx:pt idx="421">-0.0015777795140876</cx:pt>
          <cx:pt idx="422">-0.0021340237935305699</cx:pt>
          <cx:pt idx="423">-0.0081900604313264094</cx:pt>
          <cx:pt idx="424">-0.0107612742131539</cx:pt>
          <cx:pt idx="425">-0.0080321708056571902</cx:pt>
          <cx:pt idx="426">0.022457885161546499</cx:pt>
          <cx:pt idx="427">0.0014762877273770999</cx:pt>
          <cx:pt idx="428">-0.0444207001599407</cx:pt>
          <cx:pt idx="429">-0.050046509891863399</cx:pt>
          <cx:pt idx="430">-0.060009125768201499</cx:pt>
          <cx:pt idx="431">0.00239465254000828</cx:pt>
          <cx:pt idx="432">0.049367801005297203</cx:pt>
          <cx:pt idx="433">-0.0150996768292306</cx:pt>
          <cx:pt idx="434">-0.057802481134958297</cx:pt>
          <cx:pt idx="435">-0.101806617210002</cx:pt>
          <cx:pt idx="436">-0.062367259005339203</cx:pt>
          <cx:pt idx="437">-0.125314821775249</cx:pt>
          <cx:pt idx="438">-0.028085552880795998</cx:pt>
          <cx:pt idx="439">-0.081476318246035795</cx:pt>
          <cx:pt idx="440">-0.055764760561138001</cx:pt>
          <cx:pt idx="441">-0.038512642802012102</cx:pt>
          <cx:pt idx="442">-0.087333867902615506</cx:pt>
          <cx:pt idx="443">-0.0461017845342599</cx:pt>
          <cx:pt idx="444">-0.0033996012433642098</cx:pt>
          <cx:pt idx="445">-0.015609207500839901</cx:pt>
          <cx:pt idx="446">-0.015073312082392499</cx:pt>
          <cx:pt idx="447">0.00028819305193595099</cx:pt>
          <cx:pt idx="448">0.00076380536575093095</cx:pt>
          <cx:pt idx="449">-0.00086030443848888203</cx:pt>
          <cx:pt idx="450">-0.0016403303811998999</cx:pt>
          <cx:pt idx="451">-0.0090758609330707507</cx:pt>
          <cx:pt idx="452">0.0020787349682977602</cx:pt>
          <cx:pt idx="453">0.00107451275074533</cx:pt>
          <cx:pt idx="454">-0.021287710616367299</cx:pt>
          <cx:pt idx="455">-0.0079667449787359096</cx:pt>
          <cx:pt idx="456">-0.042462757800943399</cx:pt>
          <cx:pt idx="457">-0.031261101712636102</cx:pt>
          <cx:pt idx="458">0.035252794396689699</cx:pt>
          <cx:pt idx="459">0.026657709196123602</cx:pt>
          <cx:pt idx="460">0.047109591144164298</cx:pt>
          <cx:pt idx="461">-0.0066555879639325598</cx:pt>
          <cx:pt idx="462">-0.088684347628893406</cx:pt>
          <cx:pt idx="463">-0.143864837148729</cx:pt>
          <cx:pt idx="464">-0.13095708031519801</cx:pt>
          <cx:pt idx="465">-0.104787318916122</cx:pt>
          <cx:pt idx="466">-0.068505898477273799</cx:pt>
          <cx:pt idx="467">-0.0299702677847377</cx:pt>
          <cx:pt idx="468">0.00058085539093363596</cx:pt>
          <cx:pt idx="469">-0.0059886278750144297</cx:pt>
          <cx:pt idx="470">-0.055556602362554601</cx:pt>
          <cx:pt idx="471">-0.0493988282502641</cx:pt>
          <cx:pt idx="472">-0.036853807452788601</cx:pt>
          <cx:pt idx="473">-0.024269799658068799</cx:pt>
          <cx:pt idx="474">-0.014807668377388301</cx:pt>
          <cx:pt idx="475">-0.00021093901158284199</cx:pt>
          <cx:pt idx="476">0.00025963571745092498</cx:pt>
          <cx:pt idx="477">-0.000128225190858679</cx:pt>
          <cx:pt idx="478">-0.0080734992390820593</cx:pt>
          <cx:pt idx="479">-0.0092030964035349407</cx:pt>
          <cx:pt idx="480">0.0201942372966896</cx:pt>
          <cx:pt idx="481">-0.0019425748901701499</cx:pt>
          <cx:pt idx="482">-0.011268439900510799</cx:pt>
          <cx:pt idx="483">-0.040010156609444798</cx:pt>
          <cx:pt idx="484">-0.062055751066464597</cx:pt>
          <cx:pt idx="485">0.0138199642412484</cx:pt>
          <cx:pt idx="486">0.025433436361378001</cx:pt>
          <cx:pt idx="487">0.085899798314033798</cx:pt>
          <cx:pt idx="488">0.089057430803081802</cx:pt>
          <cx:pt idx="489">-0.021711169719448802</cx:pt>
          <cx:pt idx="490">-0.079007881430272403</cx:pt>
          <cx:pt idx="491">-0.133770722270554</cx:pt>
          <cx:pt idx="492">-0.0541724497920099</cx:pt>
          <cx:pt idx="493">-0.0035228886133591201</cx:pt>
          <cx:pt idx="494">-0.0502679794763293</cx:pt>
          <cx:pt idx="495">-0.0021690882016509</cx:pt>
          <cx:pt idx="496">0.0153814489134135</cx:pt>
          <cx:pt idx="497">0.012691155924176</cx:pt>
          <cx:pt idx="498">-0.0113261059295912</cx:pt>
          <cx:pt idx="499">-0.0230731300861521</cx:pt>
          <cx:pt idx="500">-0.032519563241578703</cx:pt>
          <cx:pt idx="501">-0.031229805017067</cx:pt>
          <cx:pt idx="502">-0.012348702755914801</cx:pt>
          <cx:pt idx="503">-0.00037062614238534899</cx:pt>
          <cx:pt idx="504">-0.00059036206406402403</cx:pt>
          <cx:pt idx="505">0.000165819399197095</cx:pt>
          <cx:pt idx="506">-0.0028921491466890898</cx:pt>
          <cx:pt idx="507">-0.0112667254308953</cx:pt>
          <cx:pt idx="508">0.017116650680284499</cx:pt>
          <cx:pt idx="509">-0.015647811912157601</cx:pt>
          <cx:pt idx="510">-0.035658207078048502</cx:pt>
          <cx:pt idx="511">-0.0292552621975668</cx:pt>
          <cx:pt idx="512">-0.00023538614959836099</cx:pt>
          <cx:pt idx="513">-8.6181918868625997e-05</cx:pt>
          <cx:pt idx="514">0.0170671541958629</cx:pt>
          <cx:pt idx="515">0.034356570576701197</cx:pt>
          <cx:pt idx="516">0.049196792110481502</cx:pt>
          <cx:pt idx="517">-0.107982640537877</cx:pt>
          <cx:pt idx="518">-0.22869508743055</cx:pt>
          <cx:pt idx="519">-0.095117485801855195</cx:pt>
          <cx:pt idx="520">-0.0308915936552304</cx:pt>
          <cx:pt idx="521">-0.033553522199723601</cx:pt>
          <cx:pt idx="522">0.0011821012394372301</cx:pt>
          <cx:pt idx="523">0.011804312634801001</cx:pt>
          <cx:pt idx="524">0.0202155804345313</cx:pt>
          <cx:pt idx="525">0.048795945077681403</cx:pt>
          <cx:pt idx="526">0.046924053922935298</cx:pt>
          <cx:pt idx="527">-0.0087399734115797805</cx:pt>
          <cx:pt idx="528">-0.0088055937038738104</cx:pt>
          <cx:pt idx="529">-0.017377282305002299</cx:pt>
          <cx:pt idx="530">-0.0049855610010618697</cx:pt>
          <cx:pt idx="531">-0.0015499222844401</cx:pt>
          <cx:pt idx="532">-0.00041332688385553303</cx:pt>
          <cx:pt idx="533">6.1280221653224496e-06</cx:pt>
          <cx:pt idx="534">0.0026541969046874701</cx:pt>
          <cx:pt idx="535">0.0019966206577743</cx:pt>
          <cx:pt idx="536">0.015440744644159499</cx:pt>
          <cx:pt idx="537">-0.0257482798359524</cx:pt>
          <cx:pt idx="538">-0.022988144571990402</cx:pt>
          <cx:pt idx="539">-0.0144710996918754</cx:pt>
          <cx:pt idx="540">-0.015753046755485601</cx:pt>
          <cx:pt idx="541">-0.111742242353585</cx:pt>
          <cx:pt idx="542">-0.036672971110471998</cx:pt>
          <cx:pt idx="543">-0.054972600297986</cx:pt>
          <cx:pt idx="544">-0.064247045761681595</cx:pt>
          <cx:pt idx="545">-0.080411230095610894</cx:pt>
          <cx:pt idx="546">-0.21031048594350599</cx:pt>
          <cx:pt idx="547">-0.109892216264808</cx:pt>
          <cx:pt idx="548">-0.063733918067529802</cx:pt>
          <cx:pt idx="549">0.025740819284617199</cx:pt>
          <cx:pt idx="550">0.042028292628301003</cx:pt>
          <cx:pt idx="551">0.063033342810827994</cx:pt>
          <cx:pt idx="552">0.084544427169161704</cx:pt>
          <cx:pt idx="553">0.106914522770967</cx:pt>
          <cx:pt idx="554">0.082492346166606501</cx:pt>
          <cx:pt idx="555">0.0085797481778472698</cx:pt>
          <cx:pt idx="556">-0.028292242829103201</cx:pt>
          <cx:pt idx="557">-0.016401058996275</cx:pt>
          <cx:pt idx="558">0.0011724819947371401</cx:pt>
          <cx:pt idx="559">-0.00092363352213332603</cx:pt>
          <cx:pt idx="560">0.000590326612280098</cx:pt>
          <cx:pt idx="561">0.00034296544275822899</cx:pt>
          <cx:pt idx="562">0.0027654378171414499</cx:pt>
          <cx:pt idx="563">0.020426800050032699</cx:pt>
          <cx:pt idx="564">0.033702153111112902</cx:pt>
          <cx:pt idx="565">-0.00193901069385315</cx:pt>
          <cx:pt idx="566">0.0032366911281848801</cx:pt>
          <cx:pt idx="567">-0.0173174669380734</cx:pt>
          <cx:pt idx="568">-0.015277365213804</cx:pt>
          <cx:pt idx="569">-0.026756435112237201</cx:pt>
          <cx:pt idx="570">-0.0174176130335073</cx:pt>
          <cx:pt idx="571">-0.021754818637586298</cx:pt>
          <cx:pt idx="572">-0.0129299312322532</cx:pt>
          <cx:pt idx="573">-0.017017079809767199</cx:pt>
          <cx:pt idx="574">-0.076353076369807996</cx:pt>
          <cx:pt idx="575">-0.0118085112768929</cx:pt>
          <cx:pt idx="576">0.0020360781586307099</cx:pt>
          <cx:pt idx="577">0.0536302742665071</cx:pt>
          <cx:pt idx="578">0.035272994106237597</cx:pt>
          <cx:pt idx="579">0.046145390002162598</cx:pt>
          <cx:pt idx="580">0.044333117004164299</cx:pt>
          <cx:pt idx="581">0.0602545508154302</cx:pt>
          <cx:pt idx="582">0.0572707085632366</cx:pt>
          <cx:pt idx="583">0.012453412171319501</cx:pt>
          <cx:pt idx="584">-0.0353220043669107</cx:pt>
          <cx:pt idx="585">-0.014418453689837799</cx:pt>
          <cx:pt idx="586">-5.7492523586782903e-05</cx:pt>
          <cx:pt idx="587">-0.00048846898768062103</cx:pt>
          <cx:pt idx="588">0.00080435348823102001</cx:pt>
          <cx:pt idx="589">-0.00048697680070250898</cx:pt>
          <cx:pt idx="590">0.0036022826925933399</cx:pt>
          <cx:pt idx="591">0.0264395099574335</cx:pt>
          <cx:pt idx="592">0.029519567383850701</cx:pt>
          <cx:pt idx="593">-0.021924501287696699</cx:pt>
          <cx:pt idx="594">-0.0036695691590719701</cx:pt>
          <cx:pt idx="595">-0.0053696318474558101</cx:pt>
          <cx:pt idx="596">-0.019563115702935001</cx:pt>
          <cx:pt idx="597">-0.0042917820554970697</cx:pt>
          <cx:pt idx="598">-0.066999623392259802</cx:pt>
          <cx:pt idx="599">0.016561605021309898</cx:pt>
          <cx:pt idx="600">-0.025062162282211899</cx:pt>
          <cx:pt idx="601">0.072119974655923902</cx:pt>
          <cx:pt idx="602">0.093886685580382295</cx:pt>
          <cx:pt idx="603">0.033257543043206002</cx:pt>
          <cx:pt idx="604">0.056018747676990499</cx:pt>
          <cx:pt idx="605">0.080480906784846207</cx:pt>
          <cx:pt idx="606">0.00298153002124592</cx:pt>
          <cx:pt idx="607">0.039314713761979703</cx:pt>
          <cx:pt idx="608">-0.010722808045365901</cx:pt>
          <cx:pt idx="609">-0.0267035934356494</cx:pt>
          <cx:pt idx="610">0.061207376827398997</cx:pt>
          <cx:pt idx="611">0.024249520248053099</cx:pt>
          <cx:pt idx="612">-0.015276874608641199</cx:pt>
          <cx:pt idx="613">-0.0107210074470414</cx:pt>
          <cx:pt idx="614">0.00016937224288666601</cx:pt>
          <cx:pt idx="615">-0.00061067063332328195</cx:pt>
          <cx:pt idx="616">-0.00063789636317591902</cx:pt>
          <cx:pt idx="617">4.5498233225710002e-05</cx:pt>
          <cx:pt idx="618">0.0061816848059366601</cx:pt>
          <cx:pt idx="619">0.030231919618188</cx:pt>
          <cx:pt idx="620">0.026925622487506899</cx:pt>
          <cx:pt idx="621">0.031567060971910303</cx:pt>
          <cx:pt idx="622">0.037009225536409</cx:pt>
          <cx:pt idx="623">0.058109915401525998</cx:pt>
          <cx:pt idx="624">0.0217135828269341</cx:pt>
          <cx:pt idx="625">0.046978587871325597</cx:pt>
          <cx:pt idx="626">0.045453631364837203</cx:pt>
          <cx:pt idx="627">0.14716770660812301</cx:pt>
          <cx:pt idx="628">0.13427734770402999</cx:pt>
          <cx:pt idx="629">0.121150236421345</cx:pt>
          <cx:pt idx="630">0.0839357915061896</cx:pt>
          <cx:pt idx="631">0.106905077526949</cx:pt>
          <cx:pt idx="632">0.11622097423425699</cx:pt>
          <cx:pt idx="633">0.097871926003980203</cx:pt>
          <cx:pt idx="634">0.049568125336795298</cx:pt>
          <cx:pt idx="635">0.00205869843079593</cx:pt>
          <cx:pt idx="636">-0.0079349638491078792</cx:pt>
          <cx:pt idx="637">0.0101724008327804</cx:pt>
          <cx:pt idx="638">0.049936751509924798</cx:pt>
          <cx:pt idx="639">0.0335184375943939</cx:pt>
          <cx:pt idx="640">0.0036549440008710899</cx:pt>
          <cx:pt idx="641">-0.00062551627655128795</cx:pt>
          <cx:pt idx="642">-9.6697082517648096e-05</cx:pt>
          <cx:pt idx="643">-3.9793971115265503e-05</cx:pt>
          <cx:pt idx="644">-0.0010821924983410701</cx:pt>
          <cx:pt idx="645">0.00042638138343826799</cx:pt>
          <cx:pt idx="646">0.0036774311786553601</cx:pt>
          <cx:pt idx="647">0.015681251806250698</cx:pt>
          <cx:pt idx="648">0.020909974464884701</cx:pt>
          <cx:pt idx="649">0.045349812113406801</cx:pt>
          <cx:pt idx="650">0.030463749623994101</cx:pt>
          <cx:pt idx="651">0.11751410191398901</cx:pt>
          <cx:pt idx="652">0.15814100402336301</cx:pt>
          <cx:pt idx="653">0.150201304251389</cx:pt>
          <cx:pt idx="654">0.175102697523638</cx:pt>
          <cx:pt idx="655">0.21814651134527099</cx:pt>
          <cx:pt idx="656">0.13297733317378099</cx:pt>
          <cx:pt idx="657">0.138094845494866</cx:pt>
          <cx:pt idx="658">0.12122107581141001</cx:pt>
          <cx:pt idx="659">0.091823119849826704</cx:pt>
          <cx:pt idx="660">0.12670252373684801</cx:pt>
          <cx:pt idx="661">0.099774834352736</cx:pt>
          <cx:pt idx="662">0.060132617728124699</cx:pt>
          <cx:pt idx="663">0.014498135874006401</cx:pt>
          <cx:pt idx="664">0.032749919953665399</cx:pt>
          <cx:pt idx="665">0.020128801374636102</cx:pt>
          <cx:pt idx="666">0.053169581054282503</cx:pt>
          <cx:pt idx="667">0.037688722998028799</cx:pt>
          <cx:pt idx="668">0.010917816470596199</cx:pt>
          <cx:pt idx="669">0.0051854127148224802</cx:pt>
          <cx:pt idx="670">-0.0021209762945752801</cx:pt>
          <cx:pt idx="671">-0.00028409985331314498</cx:pt>
          <cx:pt idx="672">-1.32138132123377e-05</cx:pt>
          <cx:pt idx="673">2.4433484268161201e-05</cx:pt>
          <cx:pt idx="674">-0.00200110841905537</cx:pt>
          <cx:pt idx="675">0.0034492295905567999</cx:pt>
          <cx:pt idx="676">-0.0112607160708218</cx:pt>
          <cx:pt idx="677">-0.0040096623570328397</cx:pt>
          <cx:pt idx="678">0.029745680739097901</cx:pt>
          <cx:pt idx="679">0.069391673248305794</cx:pt>
          <cx:pt idx="680">0.072937789089482202</cx:pt>
          <cx:pt idx="681">0.090492214279300806</cx:pt>
          <cx:pt idx="682">0.047153295786021301</cx:pt>
          <cx:pt idx="683">0.070633021837366194</cx:pt>
          <cx:pt idx="684">0.16043787209593199</cx:pt>
          <cx:pt idx="685">0.10913291081319999</cx:pt>
          <cx:pt idx="686">0.043727677744035298</cx:pt>
          <cx:pt idx="687">0.0216130993413307</cx:pt>
          <cx:pt idx="688">0.070283176475786399</cx:pt>
          <cx:pt idx="689">0.041031175135735197</cx:pt>
          <cx:pt idx="690">0.066201059183679203</cx:pt>
          <cx:pt idx="691">0.0386981500567109</cx:pt>
          <cx:pt idx="692">0.050107639561396099</cx:pt>
          <cx:pt idx="693">-0.0021447863887479198</cx:pt>
          <cx:pt idx="694">0.0056561346598036901</cx:pt>
          <cx:pt idx="695">0.0078790551581957805</cx:pt>
          <cx:pt idx="696">0.0090879000626562997</cx:pt>
          <cx:pt idx="697">0.0017175723563428</cx:pt>
          <cx:pt idx="698">0.00025523763200116002</cx:pt>
          <cx:pt idx="699">-0.00012890909324026999</cx:pt>
          <cx:pt idx="700">0.00056235859224995004</cx:pt>
          <cx:pt idx="701">0.00021102107512486199</cx:pt>
          <cx:pt idx="702">0.00062382643885894697</cx:pt>
          <cx:pt idx="703">-7.0061851562162194e-05</cx:pt>
          <cx:pt idx="704">-0.017223006015949501</cx:pt>
          <cx:pt idx="705">-0.027090452480503201</cx:pt>
          <cx:pt idx="706">0.028389419563790302</cx:pt>
          <cx:pt idx="707">0.0317882642679524</cx:pt>
          <cx:pt idx="708">0.0100479097531868</cx:pt>
          <cx:pt idx="709">0.0133285753257203</cx:pt>
          <cx:pt idx="710">0.061019457447416603</cx:pt>
          <cx:pt idx="711">0.052434618811548699</cx:pt>
          <cx:pt idx="712">0.0733287844031624</cx:pt>
          <cx:pt idx="713">0.077062279444292295</cx:pt>
          <cx:pt idx="714">0.0132803868622146</cx:pt>
          <cx:pt idx="715">0.040093482069391298</cx:pt>
          <cx:pt idx="716">0.043763652498530398</cx:pt>
          <cx:pt idx="717">0.036172801083190098</cx:pt>
          <cx:pt idx="718">0.0174346189462442</cx:pt>
          <cx:pt idx="719">0.045175250134337902</cx:pt>
          <cx:pt idx="720">0.0296931063680465</cx:pt>
          <cx:pt idx="721">0.0178628408820307</cx:pt>
          <cx:pt idx="722">0.010301172383050399</cx:pt>
          <cx:pt idx="723">-0.0011926537590333699</cx:pt>
          <cx:pt idx="724">0.000100041079929922</cx:pt>
          <cx:pt idx="725">-0.00078963903554716305</cx:pt>
          <cx:pt idx="726">-5.5656244878709497e-05</cx:pt>
          <cx:pt idx="727">-0.00078829181035220102</cx:pt>
          <cx:pt idx="728">-0.00018215220135091699</cx:pt>
          <cx:pt idx="729">4.7428696259612499e-05</cx:pt>
          <cx:pt idx="730">0.000405045997625947</cx:pt>
          <cx:pt idx="731">-8.1673344615759501e-05</cx:pt>
          <cx:pt idx="732">-0.000423229585763276</cx:pt>
          <cx:pt idx="733">0.00025673986421652503</cx:pt>
          <cx:pt idx="734">-0.0044687752736758896</cx:pt>
          <cx:pt idx="735">-0.0125429181834658</cx:pt>
          <cx:pt idx="736">-0.011095291777530899</cx:pt>
          <cx:pt idx="737">-0.011550160725756001</cx:pt>
          <cx:pt idx="738">-0.0055162623048031203</cx:pt>
          <cx:pt idx="739">0.0074468087492133399</cx:pt>
          <cx:pt idx="740">0.010886754983467599</cx:pt>
          <cx:pt idx="741">0.0033124850059069902</cx:pt>
          <cx:pt idx="742">-0.033774188966064399</cx:pt>
          <cx:pt idx="743">-0.024203753172012399</cx:pt>
          <cx:pt idx="744">0.0097058997390009599</cx:pt>
          <cx:pt idx="745">-0.00476297812982583</cx:pt>
          <cx:pt idx="746">-0.0179891484770358</cx:pt>
          <cx:pt idx="747">-0.0075699734387719196</cx:pt>
          <cx:pt idx="748">0.00064878847417457804</cx:pt>
          <cx:pt idx="749">0.0040356691659357196</cx:pt>
          <cx:pt idx="750">0.0025108916925012</cx:pt>
          <cx:pt idx="751">0.00049947553968157903</cx:pt>
          <cx:pt idx="752">5.8138739121934797e-05</cx:pt>
          <cx:pt idx="753">0.00042825491526238897</cx:pt>
          <cx:pt idx="754">0.00095896425502512805</cx:pt>
          <cx:pt idx="755">0.000105147326706986</cx:pt>
          <cx:pt idx="756">-0.00086507765559029897</cx:pt>
          <cx:pt idx="757">0.00042905954812116198</cx:pt>
          <cx:pt idx="758">0.00026332366001518301</cx:pt>
          <cx:pt idx="759">-0.00035381961774192002</cx:pt>
          <cx:pt idx="760">-0.00026158153196389198</cx:pt>
          <cx:pt idx="761">-0.00014115906062509801</cx:pt>
          <cx:pt idx="762">-0.00105292169738495</cx:pt>
          <cx:pt idx="763">-0.00014857854243596099</cx:pt>
          <cx:pt idx="764">-3.5834937945468102e-05</cx:pt>
          <cx:pt idx="765">-0.00083726718357592805</cx:pt>
          <cx:pt idx="766">-0.00016502622216352599</cx:pt>
          <cx:pt idx="767">-0.0010505027890481799</cx:pt>
          <cx:pt idx="768">-0.0032792312768429102</cx:pt>
          <cx:pt idx="769">-0.0089530334584629803</cx:pt>
          <cx:pt idx="770">-0.0099160207924161008</cx:pt>
          <cx:pt idx="771">-0.0044713058783333003</cx:pt>
          <cx:pt idx="772">-0.0026681058876786498</cx:pt>
          <cx:pt idx="773">-0.0026936521379065702</cx:pt>
          <cx:pt idx="774">-0.000644490404015869</cx:pt>
          <cx:pt idx="775">-0.00078705372362256195</cx:pt>
          <cx:pt idx="776">0.00013104930330042099</cx:pt>
          <cx:pt idx="777">-0.00078951523293185096</cx:pt>
          <cx:pt idx="778">-0.00032048617838684098</cx:pt>
          <cx:pt idx="779">0.00039285455438070301</cx:pt>
          <cx:pt idx="780">0.00061623512131170702</cx:pt>
          <cx:pt idx="781">0.00028518785622578602</cx:pt>
          <cx:pt idx="782">-0.00027496829373417202</cx:pt>
          <cx:pt idx="783">0.00025426610664084802</cx:pt>
          <cx:pt idx="784">-0.0054302869864271</cx:pt>
          <cx:pt idx="785">-6.6072633901533248e-05</cx:pt>
          <cx:pt idx="786">0.0053089374328482751</cx:pt>
          <cx:pt idx="787">-0.0033108170139381</cx:pt>
          <cx:pt idx="788">-0.0015644762550116925</cx:pt>
          <cx:pt idx="789">0.0089160035869075994</cx:pt>
          <cx:pt idx="790">0.0050883973065665496</cx:pt>
          <cx:pt idx="791">0.0011135755245468724</cx:pt>
          <cx:pt idx="792">-0.0052832812317313502</cx:pt>
          <cx:pt idx="793">-0.0080732542546199</cx:pt>
          <cx:pt idx="794">0.015119164514771325</cx:pt>
          <cx:pt idx="795">0.010648287374844174</cx:pt>
          <cx:pt idx="796">0.039870175173671252</cx:pt>
          <cx:pt idx="797">0.029393119638421249</cx:pt>
          <cx:pt idx="798">0.018446715635367924</cx:pt>
          <cx:pt idx="799">0.025590835231642</cx:pt>
          <cx:pt idx="800">-0.00082045713219111745</cx:pt>
          <cx:pt idx="801">-0.014443923773659075</cx:pt>
          <cx:pt idx="802">0.0069339888407644497</cx:pt>
          <cx:pt idx="803">0.0073635615615698247</cx:pt>
          <cx:pt idx="804">0.0048383254052204502</cx:pt>
          <cx:pt idx="805">0.00077451642088635999</cx:pt>
          <cx:pt idx="806">0.0081452554444261752</cx:pt>
          <cx:pt idx="807">0.00090799435774747245</cx:pt>
          <cx:pt idx="808">-0.00010147773132981525</cx:pt>
          <cx:pt idx="809">-1.3680053822087799e-05</cx:pt>
          <cx:pt idx="810">-0.00014264585216268625</cx:pt>
          <cx:pt idx="811">-0.0035151714209210498</cx:pt>
          <cx:pt idx="812">-0.0031602399709447248</cx:pt>
          <cx:pt idx="813">0.0079497102401567005</cx:pt>
          <cx:pt idx="814">-0.0036240930936266248</cx:pt>
          <cx:pt idx="815">0.0050208998671302501</cx:pt>
          <cx:pt idx="816">0.0046387307305420251</cx:pt>
          <cx:pt idx="817">-0.0073607527049117001</cx:pt>
          <cx:pt idx="818">-0.0013571926508850274</cx:pt>
          <cx:pt idx="819">-0.0043940489058401254</cx:pt>
          <cx:pt idx="820">-0.0078581947089537748</cx:pt>
          <cx:pt idx="821">-0.0025215746064494002</cx:pt>
          <cx:pt idx="822">0.0044294175014050249</cx:pt>
          <cx:pt idx="823">0.0078484271183301008</cx:pt>
          <cx:pt idx="824">0.0086425274946068751</cx:pt>
          <cx:pt idx="825">0.035336453584597749</cx:pt>
          <cx:pt idx="826">0.029373993369398999</cx:pt>
          <cx:pt idx="827">0.0021797392665515373</cx:pt>
          <cx:pt idx="828">0.0011574385080280151</cx:pt>
          <cx:pt idx="829">0.012160219255429599</cx:pt>
          <cx:pt idx="830">0.011018756112280474</cx:pt>
          <cx:pt idx="831">0.0001603642742331015</cx:pt>
          <cx:pt idx="832">0.01203356422247205</cx:pt>
          <cx:pt idx="833">0.0090229313150086751</cx:pt>
          <cx:pt idx="834">0.011966242208664575</cx:pt>
          <cx:pt idx="835">0.0029197173046860252</cx:pt>
          <cx:pt idx="836">-7.5989901477932999e-05</cx:pt>
          <cx:pt idx="837">2.2353861763448675e-07</cx:pt>
          <cx:pt idx="838">-2.9212855929778999e-05</cx:pt>
          <cx:pt idx="839">0.00075406122516688751</cx:pt>
          <cx:pt idx="840">0.00081401773833855999</cx:pt>
          <cx:pt idx="841">-0.0049560445694280999</cx:pt>
          <cx:pt idx="842">-0.0044068971724754999</cx:pt>
          <cx:pt idx="843">-0.00069978678515081251</cx:pt>
          <cx:pt idx="844">-0.0021723464382939375</cx:pt>
          <cx:pt idx="845">-0.0039260186650240496</cx:pt>
          <cx:pt idx="846">-0.0099161441053999752</cx:pt>
          <cx:pt idx="847">0.0036438292108069252</cx:pt>
          <cx:pt idx="848">-0.0043166731509997752</cx:pt>
          <cx:pt idx="849">-0.0109044874688723</cx:pt>
          <cx:pt idx="850">-0.0009990429018091624</cx:pt>
          <cx:pt idx="851">-0.022996142452885376</cx:pt>
          <cx:pt idx="852">-0.014437038189064276</cx:pt>
          <cx:pt idx="853">-0.011195716983617574</cx:pt>
          <cx:pt idx="854">-0.0125738818175955</cx:pt>
          <cx:pt idx="855">-0.0042723538556660497</cx:pt>
          <cx:pt idx="856">-0.0055099236598311748</cx:pt>
          <cx:pt idx="857">0.0058886971999154254</cx:pt>
          <cx:pt idx="858">-0.015814969766683274</cx:pt>
          <cx:pt idx="859">-0.003016620391075025</cx:pt>
          <cx:pt idx="860">0.02662007553184775</cx:pt>
          <cx:pt idx="861">0.025990582520093501</cx:pt>
          <cx:pt idx="862">0.012366541011338826</cx:pt>
          <cx:pt idx="863">0.0034078608900139501</cx:pt>
          <cx:pt idx="864">0.00038376666338322499</cx:pt>
          <cx:pt idx="865">7.9923720451246499e-05</cx:pt>
          <cx:pt idx="866">6.7528077679307005e-05</cx:pt>
          <cx:pt idx="867">-0.00011879887319277</cx:pt>
          <cx:pt idx="868">0.002748686494063225</cx:pt>
          <cx:pt idx="869">-0.0071199934392277998</cx:pt>
          <cx:pt idx="870">-0.0026614531702871249</cx:pt>
          <cx:pt idx="871">0.0027621362416375</cx:pt>
          <cx:pt idx="872">-0.0025777382632828001</cx:pt>
          <cx:pt idx="873">-0.013060013060363675</cx:pt>
          <cx:pt idx="874">-0.0060626394912697747</cx:pt>
          <cx:pt idx="875">0.0083369946917822742</cx:pt>
          <cx:pt idx="876">-0.0019977708163275024</cx:pt>
          <cx:pt idx="877">-0.0034168180964850251</cx:pt>
          <cx:pt idx="878">-0.0087165793074496251</cx:pt>
          <cx:pt idx="879">-0.012751451349902725</cx:pt>
          <cx:pt idx="880">-0.022138548050351575</cx:pt>
          <cx:pt idx="881">-0.019053044334773426</cx:pt>
          <cx:pt idx="882">-0.02374645537601585</cx:pt>
          <cx:pt idx="883">-0.002896193400638525</cx:pt>
          <cx:pt idx="884">-0.0054302869864271</cx:pt>
          <cx:pt idx="885">-6.6072633901533248e-05</cx:pt>
          <cx:pt idx="886">0.0053089374328482751</cx:pt>
          <cx:pt idx="887">-0.0033108170139381</cx:pt>
          <cx:pt idx="888">-0.0015644762550116925</cx:pt>
          <cx:pt idx="889">0.0089160035869075994</cx:pt>
          <cx:pt idx="890">0.0050883973065665496</cx:pt>
          <cx:pt idx="891">0.0011135755245468724</cx:pt>
          <cx:pt idx="892">-0.0052832812317313502</cx:pt>
          <cx:pt idx="893">-0.0080732542546199</cx:pt>
          <cx:pt idx="894">0.015119164514771325</cx:pt>
          <cx:pt idx="895">0.010648287374844174</cx:pt>
          <cx:pt idx="896">0.039870175173671252</cx:pt>
          <cx:pt idx="897">0.029393119638421249</cx:pt>
          <cx:pt idx="898">0.018446715635367924</cx:pt>
          <cx:pt idx="899">0.025590835231642</cx:pt>
          <cx:pt idx="900">-0.00082045713219111745</cx:pt>
          <cx:pt idx="901">-0.014443923773659075</cx:pt>
          <cx:pt idx="902">0.0069339888407644497</cx:pt>
          <cx:pt idx="903">0.0073635615615698247</cx:pt>
          <cx:pt idx="904">0.0048383254052204502</cx:pt>
          <cx:pt idx="905">0.00077451642088635999</cx:pt>
          <cx:pt idx="906">0.0081452554444261752</cx:pt>
          <cx:pt idx="907">0.00090799435774747245</cx:pt>
          <cx:pt idx="908">-0.00010147773132981525</cx:pt>
          <cx:pt idx="909">-1.3680053822087799e-05</cx:pt>
          <cx:pt idx="910">-0.00014264585216268625</cx:pt>
          <cx:pt idx="911">-0.0035151714209210498</cx:pt>
          <cx:pt idx="912">-0.0031602399709447248</cx:pt>
          <cx:pt idx="913">0.0079497102401567005</cx:pt>
          <cx:pt idx="914">-0.0036240930936266248</cx:pt>
          <cx:pt idx="915">0.0050208998671302501</cx:pt>
          <cx:pt idx="916">0.0046387307305420251</cx:pt>
          <cx:pt idx="917">-0.0073607527049117001</cx:pt>
          <cx:pt idx="918">-0.0013571926508850274</cx:pt>
          <cx:pt idx="919">-0.0043940489058401254</cx:pt>
          <cx:pt idx="920">-0.0078581947089537748</cx:pt>
          <cx:pt idx="921">-0.0025215746064494002</cx:pt>
          <cx:pt idx="922">0.0044294175014050249</cx:pt>
          <cx:pt idx="923">0.0078484271183301008</cx:pt>
          <cx:pt idx="924">0.0086425274946068751</cx:pt>
          <cx:pt idx="925">0.035336453584597749</cx:pt>
          <cx:pt idx="926">0.029373993369398999</cx:pt>
          <cx:pt idx="927">0.0021797392665515373</cx:pt>
          <cx:pt idx="928">0.0011574385080280151</cx:pt>
          <cx:pt idx="929">0.012160219255429599</cx:pt>
          <cx:pt idx="930">0.011018756112280474</cx:pt>
          <cx:pt idx="931">0.0001603642742331015</cx:pt>
          <cx:pt idx="932">0.01203356422247205</cx:pt>
          <cx:pt idx="933">0.0090229313150086751</cx:pt>
          <cx:pt idx="934">0.011966242208664575</cx:pt>
          <cx:pt idx="935">0.0029197173046860252</cx:pt>
          <cx:pt idx="936">-7.5989901477932999e-05</cx:pt>
          <cx:pt idx="937">2.2353861763448675e-07</cx:pt>
          <cx:pt idx="938">-2.9212855929778999e-05</cx:pt>
          <cx:pt idx="939">0.00075406122516688751</cx:pt>
          <cx:pt idx="940">0.00081401773833855999</cx:pt>
          <cx:pt idx="941">-0.0049560445694280999</cx:pt>
          <cx:pt idx="942">-0.0044068971724754999</cx:pt>
          <cx:pt idx="943">-0.00069978678515081251</cx:pt>
          <cx:pt idx="944">-0.0021723464382939375</cx:pt>
          <cx:pt idx="945">-0.0039260186650240496</cx:pt>
          <cx:pt idx="946">-0.0099161441053999752</cx:pt>
          <cx:pt idx="947">0.0036438292108069252</cx:pt>
          <cx:pt idx="948">-0.0043166731509997752</cx:pt>
          <cx:pt idx="949">-0.0109044874688723</cx:pt>
          <cx:pt idx="950">-0.0009990429018091624</cx:pt>
          <cx:pt idx="951">-0.022996142452885376</cx:pt>
          <cx:pt idx="952">-0.014437038189064276</cx:pt>
          <cx:pt idx="953">-0.011195716983617574</cx:pt>
          <cx:pt idx="954">-0.0125738818175955</cx:pt>
          <cx:pt idx="955">-0.0042723538556660497</cx:pt>
          <cx:pt idx="956">-0.0055099236598311748</cx:pt>
          <cx:pt idx="957">0.0058886971999154254</cx:pt>
          <cx:pt idx="958">-0.015814969766683274</cx:pt>
          <cx:pt idx="959">-0.003016620391075025</cx:pt>
          <cx:pt idx="960">0.02662007553184775</cx:pt>
          <cx:pt idx="961">0.025990582520093501</cx:pt>
          <cx:pt idx="962">0.012366541011338826</cx:pt>
          <cx:pt idx="963">0.0034078608900139501</cx:pt>
          <cx:pt idx="964">0.00038376666338322499</cx:pt>
          <cx:pt idx="965">7.9923720451246499e-05</cx:pt>
          <cx:pt idx="966">6.7528077679307005e-05</cx:pt>
          <cx:pt idx="967">-0.00011879887319277</cx:pt>
          <cx:pt idx="968">0.002748686494063225</cx:pt>
          <cx:pt idx="969">-0.0071199934392277998</cx:pt>
          <cx:pt idx="970">-0.0026614531702871249</cx:pt>
          <cx:pt idx="971">0.0027621362416375</cx:pt>
          <cx:pt idx="972">-0.0025777382632828001</cx:pt>
          <cx:pt idx="973">-0.013060013060363675</cx:pt>
          <cx:pt idx="974">-0.0060626394912697747</cx:pt>
          <cx:pt idx="975">0.0083369946917822742</cx:pt>
          <cx:pt idx="976">-0.0019977708163275024</cx:pt>
          <cx:pt idx="977">-0.0034168180964850251</cx:pt>
          <cx:pt idx="978">-0.0087165793074496251</cx:pt>
          <cx:pt idx="979">-0.012751451349902725</cx:pt>
          <cx:pt idx="980">-0.022138548050351575</cx:pt>
          <cx:pt idx="981">-0.019053044334773426</cx:pt>
          <cx:pt idx="982">-0.02374645537601585</cx:pt>
          <cx:pt idx="983">-0.002896193400638525</cx:pt>
          <cx:pt idx="984">-0.0054302869864271</cx:pt>
          <cx:pt idx="985">-6.6072633901533248e-05</cx:pt>
          <cx:pt idx="986">0.0053089374328482751</cx:pt>
          <cx:pt idx="987">-0.0033108170139381</cx:pt>
          <cx:pt idx="988">-0.0015644762550116925</cx:pt>
          <cx:pt idx="989">0.0089160035869075994</cx:pt>
          <cx:pt idx="990">0.0050883973065665496</cx:pt>
          <cx:pt idx="991">0.0011135755245468724</cx:pt>
          <cx:pt idx="992">-0.0052832812317313502</cx:pt>
          <cx:pt idx="993">-0.0080732542546199</cx:pt>
          <cx:pt idx="994">0.015119164514771325</cx:pt>
          <cx:pt idx="995">0.010648287374844174</cx:pt>
          <cx:pt idx="996">0.039870175173671252</cx:pt>
          <cx:pt idx="997">0.029393119638421249</cx:pt>
          <cx:pt idx="998">0.018446715635367924</cx:pt>
          <cx:pt idx="999">0.025590835231642</cx:pt>
          <cx:pt idx="1000">-0.00082045713219111745</cx:pt>
          <cx:pt idx="1001">-0.014443923773659075</cx:pt>
          <cx:pt idx="1002">0.0069339888407644497</cx:pt>
          <cx:pt idx="1003">0.0073635615615698247</cx:pt>
          <cx:pt idx="1004">0.0048383254052204502</cx:pt>
          <cx:pt idx="1005">0.00077451642088635999</cx:pt>
          <cx:pt idx="1006">0.0081452554444261752</cx:pt>
          <cx:pt idx="1007">0.00090799435774747245</cx:pt>
          <cx:pt idx="1008">-0.00010147773132981525</cx:pt>
          <cx:pt idx="1009">-1.3680053822087799e-05</cx:pt>
          <cx:pt idx="1010">-0.00014264585216268625</cx:pt>
          <cx:pt idx="1011">-0.0035151714209210498</cx:pt>
          <cx:pt idx="1012">-0.0031602399709447248</cx:pt>
          <cx:pt idx="1013">0.0079497102401567005</cx:pt>
          <cx:pt idx="1014">-0.0036240930936266248</cx:pt>
          <cx:pt idx="1015">0.0050208998671302501</cx:pt>
          <cx:pt idx="1016">0.0046387307305420251</cx:pt>
          <cx:pt idx="1017">-0.0073607527049117001</cx:pt>
          <cx:pt idx="1018">-0.0013571926508850274</cx:pt>
          <cx:pt idx="1019">-0.0043940489058401254</cx:pt>
          <cx:pt idx="1020">-0.0078581947089537748</cx:pt>
          <cx:pt idx="1021">-0.0025215746064494002</cx:pt>
          <cx:pt idx="1022">0.0044294175014050249</cx:pt>
          <cx:pt idx="1023">0.0078484271183301008</cx:pt>
          <cx:pt idx="1024">0.0086425274946068751</cx:pt>
          <cx:pt idx="1025">0.035336453584597749</cx:pt>
          <cx:pt idx="1026">0.029373993369398999</cx:pt>
          <cx:pt idx="1027">0.0021797392665515373</cx:pt>
          <cx:pt idx="1028">0.0011574385080280151</cx:pt>
          <cx:pt idx="1029">0.012160219255429599</cx:pt>
          <cx:pt idx="1030">0.011018756112280474</cx:pt>
          <cx:pt idx="1031">0.0001603642742331015</cx:pt>
          <cx:pt idx="1032">0.01203356422247205</cx:pt>
          <cx:pt idx="1033">0.0090229313150086751</cx:pt>
          <cx:pt idx="1034">0.011966242208664575</cx:pt>
          <cx:pt idx="1035">0.0029197173046860252</cx:pt>
          <cx:pt idx="1036">-7.5989901477932999e-05</cx:pt>
          <cx:pt idx="1037">2.2353861763448675e-07</cx:pt>
          <cx:pt idx="1038">-2.9212855929778999e-05</cx:pt>
          <cx:pt idx="1039">0.00075406122516688751</cx:pt>
          <cx:pt idx="1040">0.00081401773833855999</cx:pt>
          <cx:pt idx="1041">-0.0049560445694280999</cx:pt>
          <cx:pt idx="1042">-0.0044068971724754999</cx:pt>
          <cx:pt idx="1043">-0.00069978678515081251</cx:pt>
          <cx:pt idx="1044">-0.0021723464382939375</cx:pt>
          <cx:pt idx="1045">-0.0039260186650240496</cx:pt>
          <cx:pt idx="1046">-0.0099161441053999752</cx:pt>
          <cx:pt idx="1047">0.0036438292108069252</cx:pt>
          <cx:pt idx="1048">-0.0043166731509997752</cx:pt>
          <cx:pt idx="1049">-0.0109044874688723</cx:pt>
          <cx:pt idx="1050">-0.0009990429018091624</cx:pt>
          <cx:pt idx="1051">-0.022996142452885376</cx:pt>
          <cx:pt idx="1052">-0.014437038189064276</cx:pt>
          <cx:pt idx="1053">-0.011195716983617574</cx:pt>
          <cx:pt idx="1054">-0.0125738818175955</cx:pt>
          <cx:pt idx="1055">-0.0042723538556660497</cx:pt>
          <cx:pt idx="1056">-0.0055099236598311748</cx:pt>
          <cx:pt idx="1057">0.0058886971999154254</cx:pt>
          <cx:pt idx="1058">-0.015814969766683274</cx:pt>
          <cx:pt idx="1059">-0.003016620391075025</cx:pt>
          <cx:pt idx="1060">0.02662007553184775</cx:pt>
          <cx:pt idx="1061">0.025990582520093501</cx:pt>
          <cx:pt idx="1062">0.012366541011338826</cx:pt>
          <cx:pt idx="1063">0.0034078608900139501</cx:pt>
          <cx:pt idx="1064">0.00038376666338322499</cx:pt>
          <cx:pt idx="1065">7.9923720451246499e-05</cx:pt>
          <cx:pt idx="1066">6.7528077679307005e-05</cx:pt>
          <cx:pt idx="1067">-0.00011879887319277</cx:pt>
          <cx:pt idx="1068">0.002748686494063225</cx:pt>
          <cx:pt idx="1069">-0.0071199934392277998</cx:pt>
          <cx:pt idx="1070">-0.0026614531702871249</cx:pt>
          <cx:pt idx="1071">0.0027621362416375</cx:pt>
          <cx:pt idx="1072">-0.0025777382632828001</cx:pt>
          <cx:pt idx="1073">-0.013060013060363675</cx:pt>
          <cx:pt idx="1074">-0.0060626394912697747</cx:pt>
          <cx:pt idx="1075">0.0083369946917822742</cx:pt>
          <cx:pt idx="1076">-0.0019977708163275024</cx:pt>
          <cx:pt idx="1077">-0.0034168180964850251</cx:pt>
          <cx:pt idx="1078">-0.0087165793074496251</cx:pt>
          <cx:pt idx="1079">-0.012751451349902725</cx:pt>
          <cx:pt idx="1080">-0.022138548050351575</cx:pt>
          <cx:pt idx="1081">-0.019053044334773426</cx:pt>
          <cx:pt idx="1082">-0.02374645537601585</cx:pt>
          <cx:pt idx="1083">-0.002896193400638525</cx:pt>
        </cx:lvl>
      </cx:numDim>
    </cx:data>
    <cx:data id="192">
      <cx:numDim type="val">
        <cx:f>Sheet2!$GK$1:$GK$1084</cx:f>
        <cx:lvl ptCount="1084" formatCode="G/通用格式">
          <cx:pt idx="0">-0.000343302127544753</cx:pt>
          <cx:pt idx="1">-0.00056453287212911195</cx:pt>
          <cx:pt idx="2">0.00073353250405922303</cx:pt>
          <cx:pt idx="3">-0.00051174233079169095</cx:pt>
          <cx:pt idx="4">0.000114799187395915</cx:pt>
          <cx:pt idx="5">0.00083513583865923102</cx:pt>
          <cx:pt idx="6">-3.11970010499482e-05</cx:pt>
          <cx:pt idx="7">-0.000208370803904011</cx:pt>
          <cx:pt idx="8">-7.8022848604526702e-05</cx:pt>
          <cx:pt idx="9">5.8248562833051699e-05</cx:pt>
          <cx:pt idx="10">-0.00067594264186859399</cx:pt>
          <cx:pt idx="11">-0.00092419132646409002</cx:pt>
          <cx:pt idx="12">5.8797474377968601e-05</cx:pt>
          <cx:pt idx="13">0.00068065872030005203</cx:pt>
          <cx:pt idx="14">-7.9331106355527402e-05</cx:pt>
          <cx:pt idx="15">0.00063621034144775604</cx:pt>
          <cx:pt idx="16">-0.00081051608522053696</cx:pt>
          <cx:pt idx="17">0.00058030816687641598</cx:pt>
          <cx:pt idx="18">-9.5656658992938296e-06</cx:pt>
          <cx:pt idx="19">6.7264879621458095e-05</cx:pt>
          <cx:pt idx="20">-0.00059160306194326997</cx:pt>
          <cx:pt idx="21">-0.00075802222719906101</cx:pt>
          <cx:pt idx="22">-0.00064469912314551797</cx:pt>
          <cx:pt idx="23">0.00035254840552275302</cx:pt>
          <cx:pt idx="24">-0.00029590735067848</cx:pt>
          <cx:pt idx="25">0.00067787315404979295</cx:pt>
          <cx:pt idx="26">-8.6097765376335294e-05</cx:pt>
          <cx:pt idx="27">0.00018606318753076699</cx:pt>
          <cx:pt idx="28">-0.000256114509346264</cx:pt>
          <cx:pt idx="29">-0.00034347104414403102</cx:pt>
          <cx:pt idx="30">8.1156201865735899e-05</cx:pt>
          <cx:pt idx="31">0.00060248036337613102</cx:pt>
          <cx:pt idx="32">-0.0001164671711243</cx:pt>
          <cx:pt idx="33">2.2990055549351101e-05</cx:pt>
          <cx:pt idx="34">-0.00272762824296305</cx:pt>
          <cx:pt idx="35">-0.0058581273830795397</cx:pt>
          <cx:pt idx="36">-0.00448939878124057</cx:pt>
          <cx:pt idx="37">-0.000851194493001978</cx:pt>
          <cx:pt idx="38">-0.0011726280582319199</cx:pt>
          <cx:pt idx="39">-0.00092109069275440902</cx:pt>
          <cx:pt idx="40">-0.0037451164333956598</cx:pt>
          <cx:pt idx="41">-0.0033328663062216</cx:pt>
          <cx:pt idx="42">-0.00198623621130524</cx:pt>
          <cx:pt idx="43">-0.00123303570848115</cx:pt>
          <cx:pt idx="44">-0.0048877354288711598</cx:pt>
          <cx:pt idx="45">-0.00291232642023064</cx:pt>
          <cx:pt idx="46">-0.00049091515101451597</cx:pt>
          <cx:pt idx="47">-0.00052560407903595805</cx:pt>
          <cx:pt idx="48">-0.00026336708944487498</cx:pt>
          <cx:pt idx="49">-0.00092007726767545401</cx:pt>
          <cx:pt idx="50">-0.00091000520065758405</cx:pt>
          <cx:pt idx="51">-0.00048454435453391698</cx:pt>
          <cx:pt idx="52">7.1268642210340296e-05</cx:pt>
          <cx:pt idx="53">0.000224532146629981</cx:pt>
          <cx:pt idx="54">-0.00046596954933926602</cx:pt>
          <cx:pt idx="55">-0.00031153243123295001</cx:pt>
          <cx:pt idx="56">-0.00053897850672923601</cx:pt>
          <cx:pt idx="57">0.00082405554297389401</cx:pt>
          <cx:pt idx="58">0.00023857480813884799</cx:pt>
          <cx:pt idx="59">0.00063281275014494905</cx:pt>
          <cx:pt idx="60">0.00013511846298701699</cx:pt>
          <cx:pt idx="61">0.00012572837138204101</cx:pt>
          <cx:pt idx="62">-0.00154618798774251</cx:pt>
          <cx:pt idx="63">-0.0085628263451428092</cx:pt>
          <cx:pt idx="64">-0.0097737104746411507</cx:pt>
          <cx:pt idx="65">-0.00526596964318539</cx:pt>
          <cx:pt idx="66">-0.0060342737478316297</cx:pt>
          <cx:pt idx="67">-0.0020522011644960002</cx:pt>
          <cx:pt idx="68">-0.017226204815892699</cx:pt>
          <cx:pt idx="69">-0.022021212976025901</cx:pt>
          <cx:pt idx="70">-0.0166978534319688</cx:pt>
          <cx:pt idx="71">-0.016172024385487899</cx:pt>
          <cx:pt idx="72">-0.026800219495316999</cx:pt>
          <cx:pt idx="73">-0.0267511153642855</cx:pt>
          <cx:pt idx="74">-0.0109600911610419</cx:pt>
          <cx:pt idx="75">0.00051230131748165398</cx:pt>
          <cx:pt idx="76">0.0027293936167879702</cx:pt>
          <cx:pt idx="77">0.00286540649946373</cx:pt>
          <cx:pt idx="78">0.00086169266735029195</cx:pt>
          <cx:pt idx="79">0.0012431514325805799</cx:pt>
          <cx:pt idx="80">0.00042652932036492901</cx:pt>
          <cx:pt idx="81">0.00029492017987069701</cx:pt>
          <cx:pt idx="82">-0.00092973647633087699</cx:pt>
          <cx:pt idx="83">0.000119136677204203</cx:pt>
          <cx:pt idx="84">8.3931278978455497e-05</cx:pt>
          <cx:pt idx="85">-0.00042269029174416402</cx:pt>
          <cx:pt idx="86">0.00022746513806607899</cx:pt>
          <cx:pt idx="87">-0.000374361989380649</cx:pt>
          <cx:pt idx="88">-0.0022097572788740199</cx:pt>
          <cx:pt idx="89">-0.0015260523215467601</cx:pt>
          <cx:pt idx="90">-8.7926246413655795e-05</cx:pt>
          <cx:pt idx="91">-0.0064275982125688701</cx:pt>
          <cx:pt idx="92">-0.022283303136815698</cx:pt>
          <cx:pt idx="93">-0.029649916330730601</cx:pt>
          <cx:pt idx="94">-0.014551837890825099</cx:pt>
          <cx:pt idx="95">0.0081340376479677994</cx:pt>
          <cx:pt idx="96">-0.038959433878806397</cx:pt>
          <cx:pt idx="97">-0.063021156843871898</cx:pt>
          <cx:pt idx="98">-0.063130237411867102</cx:pt>
          <cx:pt idx="99">-0.057771513986889803</cx:pt>
          <cx:pt idx="100">-0.068493487960249899</cx:pt>
          <cx:pt idx="101">-0.11344819099302</cx:pt>
          <cx:pt idx="102">-0.103947888906257</cx:pt>
          <cx:pt idx="103">-0.010227565271539099</cx:pt>
          <cx:pt idx="104">0.0071716770717519997</cx:pt>
          <cx:pt idx="105">0.011464064029027899</cx:pt>
          <cx:pt idx="106">0.0112441359363809</cx:pt>
          <cx:pt idx="107">0.017977390061314401</cx:pt>
          <cx:pt idx="108">0.0153548836398919</cx:pt>
          <cx:pt idx="109">0.0021039808416631902</cx:pt>
          <cx:pt idx="110">0.00035192367647645902</cx:pt>
          <cx:pt idx="111">-0.00030695539760919701</cx:pt>
          <cx:pt idx="112">0.000102556293236611</cx:pt>
          <cx:pt idx="113">-0.00041175544877644399</cx:pt>
          <cx:pt idx="114">0.000392214642525582</cx:pt>
          <cx:pt idx="115">-0.00018169384437202699</cx:pt>
          <cx:pt idx="116">-0.0014867446317389</cx:pt>
          <cx:pt idx="117">0.0057962636984483602</cx:pt>
          <cx:pt idx="118">0.016110996467516299</cx:pt>
          <cx:pt idx="119">0.0065145342723401198</cx:pt>
          <cx:pt idx="120">0.012309876399595699</cx:pt>
          <cx:pt idx="121">0.00815408441179768</cx:pt>
          <cx:pt idx="122">0.0258147974377121</cx:pt>
          <cx:pt idx="123">0.027579326730007299</cx:pt>
          <cx:pt idx="124">0.043000128684619401</cx:pt>
          <cx:pt idx="125">-0.020304971872109001</cx:pt>
          <cx:pt idx="126">-0.14442836847829901</cx:pt>
          <cx:pt idx="127">-0.16720484822822301</cx:pt>
          <cx:pt idx="128">-0.180154333218014</cx:pt>
          <cx:pt idx="129">-0.155681017328405</cx:pt>
          <cx:pt idx="130">-0.110998393674321</cx:pt>
          <cx:pt idx="131">-0.0054584385754005097</cx:pt>
          <cx:pt idx="132">0.0120696205347558</cx:pt>
          <cx:pt idx="133">0.037862865119827602</cx:pt>
          <cx:pt idx="134">0.052255845898923098</cx:pt>
          <cx:pt idx="135">0.0500182726464014</cx:pt>
          <cx:pt idx="136">0.018584505446768599</cx:pt>
          <cx:pt idx="137">-0.0091408429711913094</cx:pt>
          <cx:pt idx="138">-0.0076383275193462599</cx:pt>
          <cx:pt idx="139">0.00035010136979273399</cx:pt>
          <cx:pt idx="140">3.4634916151348999e-05</cx:pt>
          <cx:pt idx="141">-0.00039528773016545699</cx:pt>
          <cx:pt idx="142">0.00049381321838818596</cx:pt>
          <cx:pt idx="143">0.00138173193057826</cx:pt>
          <cx:pt idx="144">-0.0079079456949824305</cx:pt>
          <cx:pt idx="145">0.017320332216843801</cx:pt>
          <cx:pt idx="146">0.048750584842937802</cx:pt>
          <cx:pt idx="147">0.077249830536613204</cx:pt>
          <cx:pt idx="148">0.097597697770906502</cx:pt>
          <cx:pt idx="149">0.11855460378439001</cx:pt>
          <cx:pt idx="150">0.14116663355553699</cx:pt>
          <cx:pt idx="151">0.084171937895002102</cx:pt>
          <cx:pt idx="152">0.0305143918483665</cx:pt>
          <cx:pt idx="153">-0.11996705710086999</cx:pt>
          <cx:pt idx="154">-0.25977820168827598</cx:pt>
          <cx:pt idx="155">-0.27988696615198499</cx:pt>
          <cx:pt idx="156">-0.171177023101695</cx:pt>
          <cx:pt idx="157">-0.028878288298255499</cx:pt>
          <cx:pt idx="158">0.0505104546857537</cx:pt>
          <cx:pt idx="159">0.107288449309953</cx:pt>
          <cx:pt idx="160">0.102401152479351</cx:pt>
          <cx:pt idx="161">0.067923064430199201</cx:pt>
          <cx:pt idx="162">0.0211158244079186</cx:pt>
          <cx:pt idx="163">0.044741359152805901</cx:pt>
          <cx:pt idx="164">0.018119697912166201</cx:pt>
          <cx:pt idx="165">-0.0159547347460476</cx:pt>
          <cx:pt idx="166">-0.019062114145327901</cx:pt>
          <cx:pt idx="167">0.0013625003587508101</cx:pt>
          <cx:pt idx="168">-0.00057779792538709802</cx:pt>
          <cx:pt idx="169">0.00030314323381452901</cx:pt>
          <cx:pt idx="170">0.00026617706254832799</cx:pt>
          <cx:pt idx="171">0.00037719120807357999</cx:pt>
          <cx:pt idx="172">-0.0086277066768861901</cx:pt>
          <cx:pt idx="173">0.038523063808605901</cx:pt>
          <cx:pt idx="174">0.060114608900862301</cx:pt>
          <cx:pt idx="175">0.088525890193828297</cx:pt>
          <cx:pt idx="176">0.1436124952135</cx:pt>
          <cx:pt idx="177">0.14837935416835901</cx:pt>
          <cx:pt idx="178">0.0031486181249312799</cx:pt>
          <cx:pt idx="179">0.048266732534134403</cx:pt>
          <cx:pt idx="180">-0.0093423572384785693</cx:pt>
          <cx:pt idx="181">-0.16069018687401301</cx:pt>
          <cx:pt idx="182">-0.31405179346644402</cx:pt>
          <cx:pt idx="183">-0.33466809245260998</cx:pt>
          <cx:pt idx="184">-0.11623936777179</cx:pt>
          <cx:pt idx="185">0.042791264824604797</cx:pt>
          <cx:pt idx="186">0.13119505290144401</cx:pt>
          <cx:pt idx="187">0.213375271066475</cx:pt>
          <cx:pt idx="188">0.19776638978685801</cx:pt>
          <cx:pt idx="189">0.14521089625115699</cx:pt>
          <cx:pt idx="190">0.079836626572103803</cx:pt>
          <cx:pt idx="191">0.078709738341114693</cx:pt>
          <cx:pt idx="192">0.013127744174957601</cx:pt>
          <cx:pt idx="193">0.0031173843873958701</cx:pt>
          <cx:pt idx="194">0.0053944969293564203</cx:pt>
          <cx:pt idx="195">0.0063622133968492898</cx:pt>
          <cx:pt idx="196">0.00085797681121695297</cx:pt>
          <cx:pt idx="197">0.00026548464703323197</cx:pt>
          <cx:pt idx="198">0.0025827306232421498</cx:pt>
          <cx:pt idx="199">0.0012116434380256751</cx:pt>
          <cx:pt idx="200">-0.00107624157370066</cx:pt>
          <cx:pt idx="201">0.0013125428557392625</cx:pt>
          <cx:pt idx="202">0.00452946816766925</cx:pt>
          <cx:pt idx="203">-0.0036831643687622751</cx:pt>
          <cx:pt idx="204">0.012938867878113351</cx:pt>
          <cx:pt idx="205">0.016378148817921826</cx:pt>
          <cx:pt idx="206">0.0077080666541007748</cx:pt>
          <cx:pt idx="207">0.0057028508072271998</cx:pt>
          <cx:pt idx="208">-0.0023329130315946425</cx:pt>
          <cx:pt idx="209">-0.056070135695359249</cx:pt>
          <cx:pt idx="210">-0.095075102811256251</cx:pt>
          <cx:pt idx="211">-0.062840058508484495</cx:pt>
          <cx:pt idx="212">-0.0116600845553136</cx:pt>
          <cx:pt idx="213">0.0327172242987505</cx:pt>
          <cx:pt idx="214">0.039356546739414001</cx:pt>
          <cx:pt idx="215">0.039383396170589002</cx:pt>
          <cx:pt idx="216">0.021619125714859501</cx:pt>
          <cx:pt idx="217">0.03389975763591125</cx:pt>
          <cx:pt idx="218">0.02698959273496675</cx:pt>
          <cx:pt idx="219">0.01314795290045</cx:pt>
          <cx:pt idx="220">0.0070881423625770504</cx:pt>
          <cx:pt idx="221">0.0046278684658309999</cx:pt>
          <cx:pt idx="222">0.0025202453957034999</cx:pt>
          <cx:pt idx="223">0.00085607376376651504</cx:pt>
          <cx:pt idx="224">6.9376972928062003e-05</cx:pt>
          <cx:pt idx="225">-6.1975755723202254e-05</cx:pt>
          <cx:pt idx="226">0.0023306462858959098</cx:pt>
          <cx:pt idx="227">0.00065234880031084751</cx:pt>
          <cx:pt idx="228">-0.0045091570516346503</cx:pt>
          <cx:pt idx="229">-0.0034343816549215001</cx:pt>
          <cx:pt idx="230">-0.011590763030402825</cx:pt>
          <cx:pt idx="231">-0.0087686917429647751</cx:pt>
          <cx:pt idx="232">-0.0058689262033096998</cx:pt>
          <cx:pt idx="233">0.026351710126392501</cx:pt>
          <cx:pt idx="234">0.023570315281299124</cx:pt>
          <cx:pt idx="235">-0.003736868750559225</cx:pt>
          <cx:pt idx="236">0.00092593520001308998</cx:pt>
          <cx:pt idx="237">-0.062721618541243002</cx:pt>
          <cx:pt idx="238">-0.081441527747937253</cx:pt>
          <cx:pt idx="239">-0.057191413120223251</cx:pt>
          <cx:pt idx="240">0.022889022810469575</cx:pt>
          <cx:pt idx="241">0.063192391053440752</cx:pt>
          <cx:pt idx="242">0.028799597426352751</cx:pt>
          <cx:pt idx="243">0.01373253909455345</cx:pt>
          <cx:pt idx="244">0.003236212598400475</cx:pt>
          <cx:pt idx="245">0.0095564752307608757</cx:pt>
          <cx:pt idx="246">-0.0016522045135435326</cx:pt>
          <cx:pt idx="247">-0.0022820429483239751</cx:pt>
          <cx:pt idx="248">0.0019073447211443524</cx:pt>
          <cx:pt idx="249">0.0079452398528252755</cx:pt>
          <cx:pt idx="250">-0.0022001385923381151</cx:pt>
          <cx:pt idx="251">-0.00033682919422816499</cx:pt>
          <cx:pt idx="252">3.6079032632156747e-05</cx:pt>
          <cx:pt idx="253">-0.0001861311758547805</cx:pt>
          <cx:pt idx="254">-0.00077033141708515501</cx:pt>
          <cx:pt idx="255">-0.0012625735324030326</cx:pt>
          <cx:pt idx="256">-0.0012968759233831575</cx:pt>
          <cx:pt idx="257">-0.0024187385717807327</cx:pt>
          <cx:pt idx="258">-0.024141531598959824</cx:pt>
          <cx:pt idx="259">-0.02682955423356375</cx:pt>
          <cx:pt idx="260">0.00084877408478440004</cx:pt>
          <cx:pt idx="261">0.027138582525383748</cx:pt>
          <cx:pt idx="262">0.025227756465175749</cx:pt>
          <cx:pt idx="263">0.011912915143983726</cx:pt>
          <cx:pt idx="264">-0.002564311076260475</cx:pt>
          <cx:pt idx="265">-0.061847248705454751</cx:pt>
          <cx:pt idx="266">-0.090130823094789494</cx:pt>
          <cx:pt idx="267">-0.036837207894132001</cx:pt>
          <cx:pt idx="268">0.043919170049025499</cx:pt>
          <cx:pt idx="269">0.043455580825116753</cx:pt>
          <cx:pt idx="270">0.019836483203170174</cx:pt>
          <cx:pt idx="271">0.021581296302302124</cx:pt>
          <cx:pt idx="272">0.0043943674259815501</cx:pt>
          <cx:pt idx="273">6.3243189136243252e-05</cx:pt>
          <cx:pt idx="274">-0.0085199602519116253</cx:pt>
          <cx:pt idx="275">-0.0078922301744030008</cx:pt>
          <cx:pt idx="276">0.01079534778740095</cx:pt>
          <cx:pt idx="277">0.0014786346808672226</cx:pt>
          <cx:pt idx="278">-0.0029850352078675752</cx:pt>
          <cx:pt idx="279">0.0001150816166979655</cx:pt>
          <cx:pt idx="280">-5.3672796089589253e-05</cx:pt>
          <cx:pt idx="281">-4.3404682926100253e-05</cx:pt>
          <cx:pt idx="282">0.00075608605327536502</cx:pt>
          <cx:pt idx="283">-0.00073395065201179745</cx:pt>
          <cx:pt idx="284">0.0010024854877898075</cx:pt>
          <cx:pt idx="285">-0.00030518017883681998</cx:pt>
          <cx:pt idx="286">-0.045618673574877998</cx:pt>
          <cx:pt idx="287">-0.019856021542162199</cx:pt>
          <cx:pt idx="288">0.019950166715027948</cx:pt>
          <cx:pt idx="289">0.021941892896890226</cx:pt>
          <cx:pt idx="290">0.018971031388877124</cx:pt>
          <cx:pt idx="291">0.0053352528079577003</cx:pt>
          <cx:pt idx="292">0.0032683498307659749</cx:pt>
          <cx:pt idx="293">-0.070381098657328001</cx:pt>
          <cx:pt idx="294">-0.076344680224030251</cx:pt>
          <cx:pt idx="295">-0.0099334018115088494</cx:pt>
          <cx:pt idx="296">0.025632982207567</cx:pt>
          <cx:pt idx="297">0.042195958428913251</cx:pt>
          <cx:pt idx="298">0.028337498543496251</cx:pt>
          <cx:pt idx="299">0.079665407283879899</cx:pt>
          <cx:pt idx="300">-0.030707471388641099</cx:pt>
          <cx:pt idx="301">-0.026630179315278099</cx:pt>
          <cx:pt idx="302">-0.054230594006572201</cx:pt>
          <cx:pt idx="303">-0.069601467653216897</cx:pt>
          <cx:pt idx="304">0.021978853746601301</cx:pt>
          <cx:pt idx="305">-0.0134078410452403</cx:pt>
          <cx:pt idx="306">-0.0066200952073283397</cx:pt>
          <cx:pt idx="307">0.00015872325432598599</cx:pt>
          <cx:pt idx="308">0.00030892525873521098</cx:pt>
          <cx:pt idx="309">-0.0023023613099600001</cx:pt>
          <cx:pt idx="310">0.0036560691052385098</cx:pt>
          <cx:pt idx="311">-0.00339009982242509</cx:pt>
          <cx:pt idx="312">-0.015934061713064499</cx:pt>
          <cx:pt idx="313">-0.022244789528304599</cx:pt>
          <cx:pt idx="314">-0.0891133050096128</cx:pt>
          <cx:pt idx="315">-0.0044334099159112498</cx:pt>
          <cx:pt idx="316">0.10812782218988</cx:pt>
          <cx:pt idx="317">0.059652417203942501</cx:pt>
          <cx:pt idx="318">0.035274638512803699</cx:pt>
          <cx:pt idx="319">-0.0097801246627167993</cx:pt>
          <cx:pt idx="320">-0.057311107124278102</cx:pt>
          <cx:pt idx="321">-0.300902764402185</cx:pt>
          <cx:pt idx="322">-0.135465339902725</cx:pt>
          <cx:pt idx="323">0.0149717752342365</cx:pt>
          <cx:pt idx="324">0.188630629888319</cx:pt>
          <cx:pt idx="325">0.037156213672284798</cx:pt>
          <cx:pt idx="326">0.043563167162140697</cx:pt>
          <cx:pt idx="327">-0.019379770478228898</cx:pt>
          <cx:pt idx="328">-0.067100472993736199</cx:pt>
          <cx:pt idx="329">0.010467961722997699</cx:pt>
          <cx:pt idx="330">-0.051132870940048501</cx:pt>
          <cx:pt idx="331">-0.0826862849117347</cx:pt>
          <cx:pt idx="332">-0.0480881445275518</cx:pt>
          <cx:pt idx="333">-0.010364867944643001</cx:pt>
          <cx:pt idx="334">-0.0039612935503580103</cx:pt>
          <cx:pt idx="335">-0.00068390309497576296</cx:pt>
          <cx:pt idx="336">3.1357958351412101e-06</cx:pt>
          <cx:pt idx="337">9.4547358685907501e-05</cx:pt>
          <cx:pt idx="338">0.010408893833027099</cx:pt>
          <cx:pt idx="339">-0.0071822977131838599</cx:pt>
          <cx:pt idx="340">-0.010912817859640499</cx:pt>
          <cx:pt idx="341">-0.0229702054419797</cx:pt>
          <cx:pt idx="342">-0.021801437049978001</cx:pt>
          <cx:pt idx="343">-0.038400997813685701</cx:pt>
          <cx:pt idx="344">-0.071328920034913104</cx:pt>
          <cx:pt idx="345">-0.12133718255775</cx:pt>
          <cx:pt idx="346">0.078506221829660897</cx:pt>
          <cx:pt idx="347">0.069229171287416097</cx:pt>
          <cx:pt idx="348">-0.050410063620621302</cx:pt>
          <cx:pt idx="349">-0.120459924819111</cx:pt>
          <cx:pt idx="350">-0.026463334026740198</cx:pt>
          <cx:pt idx="351">0.0276588199884856</cx:pt>
          <cx:pt idx="352">0.039800372968304</cx:pt>
          <cx:pt idx="353">0.0354143513756177</cx:pt>
          <cx:pt idx="354">-0.0047225290739218101</cx:pt>
          <cx:pt idx="355">-0.14941017053206601</cx:pt>
          <cx:pt idx="356">-0.064108247811390795</cx:pt>
          <cx:pt idx="357">0.0067805582519358601</cx:pt>
          <cx:pt idx="358">-0.0068690423461697202</cx:pt>
          <cx:pt idx="359">-0.066480865387176694</cx:pt>
          <cx:pt idx="360">-0.032867744817892397</cx:pt>
          <cx:pt idx="361">-0.0106536064756678</cx:pt>
          <cx:pt idx="362">-0.0061785187289198603</cx:pt>
          <cx:pt idx="363">-0.00082298460798739699</cx:pt>
          <cx:pt idx="364">0.000115671966546743</cx:pt>
          <cx:pt idx="365">0.0016326774102260399</cx:pt>
          <cx:pt idx="366">-0.00044397179690554598</cx:pt>
          <cx:pt idx="367">0.00388806538103705</cx:pt>
          <cx:pt idx="368">0.0259496782691182</cx:pt>
          <cx:pt idx="369">0.019323916433714401</cx:pt>
          <cx:pt idx="370">0.00024164407875879401</cx:pt>
          <cx:pt idx="371">-0.068424821389517304</cx:pt>
          <cx:pt idx="372">-0.056559882480523398</cx:pt>
          <cx:pt idx="373">-0.118628842343519</cx:pt>
          <cx:pt idx="374">0.093950228768289096</cx:pt>
          <cx:pt idx="375">0.062131297885854399</cx:pt>
          <cx:pt idx="376">-0.058807612448782499</cx:pt>
          <cx:pt idx="377">-0.0570893585439326</cx:pt>
          <cx:pt idx="378">-0.067529756056266294</cx:pt>
          <cx:pt idx="379">-0.0273327848771697</cx:pt>
          <cx:pt idx="380">-0.025056482139504399</cx:pt>
          <cx:pt idx="381">0.028215700953311999</cx:pt>
          <cx:pt idx="382">0.0149690064321</cx:pt>
          <cx:pt idx="383">-0.099019530105293199</cx:pt>
          <cx:pt idx="384">0.00378959286770633</cx:pt>
          <cx:pt idx="385">0.088015896105522407</cx:pt>
          <cx:pt idx="386">0.022295717992072001</cx:pt>
          <cx:pt idx="387">-0.086094508030035599</cx:pt>
          <cx:pt idx="388">-0.036001069519613897</cx:pt>
          <cx:pt idx="389">-0.023598452866378201</cx:pt>
          <cx:pt idx="390">-0.0151755241290462</cx:pt>
          <cx:pt idx="391">-0.00126767699957419</cx:pt>
          <cx:pt idx="392">4.3520314714212302e-05</cx:pt>
          <cx:pt idx="393">0.0011656226694061499</cx:pt>
          <cx:pt idx="394">-0.00016003975645137501</cx:pt>
          <cx:pt idx="395">0.0106145917730804</cx:pt>
          <cx:pt idx="396">0.027476003667820801</cx:pt>
          <cx:pt idx="397">0.093982961406837498</cx:pt>
          <cx:pt idx="398">0.033930204083929098</cx:pt>
          <cx:pt idx="399">0.0131347258767569</cx:pt>
          <cx:pt idx="400">-0.0139646593348388</cx:pt>
          <cx:pt idx="401">0.020865025959188498</cx:pt>
          <cx:pt idx="402">0.111547474337957</cx:pt>
          <cx:pt idx="403">0.070990736745738997</cx:pt>
          <cx:pt idx="404">-0.021987945125423899</cx:pt>
          <cx:pt idx="405">-0.036371578948519702</cx:pt>
          <cx:pt idx="406">0.034175445243526198</cx:pt>
          <cx:pt idx="407">0.0098938320521911299</cx:pt>
          <cx:pt idx="408">0.0550076335874813</cx:pt>
          <cx:pt idx="409">0.050176023329894903</cx:pt>
          <cx:pt idx="410">-0.028798930479601199</cx:pt>
          <cx:pt idx="411">0.138455843553171</cx:pt>
          <cx:pt idx="412">0.081838848209959403</cx:pt>
          <cx:pt idx="413">0.098128525294001803</cx:pt>
          <cx:pt idx="414">-0.0220693392125497</cx:pt>
          <cx:pt idx="415">-0.088347278353911096</cx:pt>
          <cx:pt idx="416">-0.049528442380485198</cx:pt>
          <cx:pt idx="417">-0.027025595508436799</cx:pt>
          <cx:pt idx="418">-0.0118678739187197</cx:pt>
          <cx:pt idx="419">0.000154322720122757</cx:pt>
          <cx:pt idx="420">-0.00018961829148076399</cx:pt>
          <cx:pt idx="421">-0.00034009486650884399</cx:pt>
          <cx:pt idx="422">0.0015433138033307901</cx:pt>
          <cx:pt idx="423">0.030661595316012501</cx:pt>
          <cx:pt idx="424">0.065366924690203096</cx:pt>
          <cx:pt idx="425">-0.021759791603768099</cx:pt>
          <cx:pt idx="426">-0.047280748938026598</cx:pt>
          <cx:pt idx="427">0.020385648004944901</cx:pt>
          <cx:pt idx="428">0.049309822731486597</cx:pt>
          <cx:pt idx="429">0.0570693575651521</cx:pt>
          <cx:pt idx="430">0.092144743957517594</cx:pt>
          <cx:pt idx="431">0.065354230997986706</cx:pt>
          <cx:pt idx="432">0.077133081820833602</cx:pt>
          <cx:pt idx="433">0.095036692957690405</cx:pt>
          <cx:pt idx="434">0.086705390822409703</cx:pt>
          <cx:pt idx="435">-0.032752469448847299</cx:pt>
          <cx:pt idx="436">-0.015678945988043501</cx:pt>
          <cx:pt idx="437">0.043108674438681403</cx:pt>
          <cx:pt idx="438">0.0055435588933528297</cx:pt>
          <cx:pt idx="439">0.078660317093265</cx:pt>
          <cx:pt idx="440">0.026559447083431699</cx:pt>
          <cx:pt idx="441">0.062331340051822802</cx:pt>
          <cx:pt idx="442">0.00186902268751916</cx:pt>
          <cx:pt idx="443">-0.033268812322097899</cx:pt>
          <cx:pt idx="444">-0.057113376329354398</cx:pt>
          <cx:pt idx="445">-0.027925768420439399</cx:pt>
          <cx:pt idx="446">0.0100429256915515</cx:pt>
          <cx:pt idx="447">-0.00022099750531799899</cx:pt>
          <cx:pt idx="448">0.00048005019209650601</cx:pt>
          <cx:pt idx="449">0.00033789042820466197</cx:pt>
          <cx:pt idx="450">0.0017250419875606399</cx:pt>
          <cx:pt idx="451">0.028214531970191699</cx:pt>
          <cx:pt idx="452">0.025760272191692201</cx:pt>
          <cx:pt idx="453">-0.096208007033685497</cx:pt>
          <cx:pt idx="454">0.0136129617089628</cx:pt>
          <cx:pt idx="455">-0.049308089793106101</cx:pt>
          <cx:pt idx="456">0.025108097240545399</cx:pt>
          <cx:pt idx="457">0.0476393990124988</cx:pt>
          <cx:pt idx="458">-0.015743007210723602</cx:pt>
          <cx:pt idx="459">-0.028298760010087999</cx:pt>
          <cx:pt idx="460">0.117087628089371</cx:pt>
          <cx:pt idx="461">0.062296119945070699</cx:pt>
          <cx:pt idx="462">0.038020610947452099</cx:pt>
          <cx:pt idx="463">0.041323593106892598</cx:pt>
          <cx:pt idx="464">0.0613543259671811</cx:pt>
          <cx:pt idx="465">0.025841384570800902</cx:pt>
          <cx:pt idx="466">0.0318538527521302</cx:pt>
          <cx:pt idx="467">0.056511136256974098</cx:pt>
          <cx:pt idx="468">0.048128239526274499</cx:pt>
          <cx:pt idx="469">0.066540635041447194</cx:pt>
          <cx:pt idx="470">-0.062998595872617497</cx:pt>
          <cx:pt idx="471">-0.077277841012946102</cx:pt>
          <cx:pt idx="472">-0.048546101941528703</cx:pt>
          <cx:pt idx="473">-0.020346663499773002</cx:pt>
          <cx:pt idx="474">-0.00567957877636633</cx:pt>
          <cx:pt idx="475">0.00014445391873745499</cx:pt>
          <cx:pt idx="476">-2.7684819901385999e-06</cx:pt>
          <cx:pt idx="477">0.000217366830438121</cx:pt>
          <cx:pt idx="478">0.0125376513614468</cx:pt>
          <cx:pt idx="479">0.032498082632412599</cx:pt>
          <cx:pt idx="480">0.033343894976912203</cx:pt>
          <cx:pt idx="481">-0.034224980730515199</cx:pt>
          <cx:pt idx="482">-0.0296883060428214</cx:pt>
          <cx:pt idx="483">-0.038663954908860099</cx:pt>
          <cx:pt idx="484">-0.0027142999630586301</cx:pt>
          <cx:pt idx="485">-0.0090448466754388095</cx:pt>
          <cx:pt idx="486">0.048424699142145901</cx:pt>
          <cx:pt idx="487">0.077490650905258904</cx:pt>
          <cx:pt idx="488">0.0065173619535793502</cx:pt>
          <cx:pt idx="489">-0.057900748505266698</cx:pt>
          <cx:pt idx="490">-0.0130639588897226</cx:pt>
          <cx:pt idx="491">0.026672311072982301</cx:pt>
          <cx:pt idx="492">0.075127877552113698</cx:pt>
          <cx:pt idx="493">0.066845663303340894</cx:pt>
          <cx:pt idx="494">0.13374850358880699</cx:pt>
          <cx:pt idx="495">0.028322522251059801</cx:pt>
          <cx:pt idx="496">-0.0283309014949614</cx:pt>
          <cx:pt idx="497">0.027963171477032998</cx:pt>
          <cx:pt idx="498">-0.041605754873832702</cx:pt>
          <cx:pt idx="499">-0.036094366859155902</cx:pt>
          <cx:pt idx="500">-0.0081661554147669391</cx:pt>
          <cx:pt idx="501">0.0015624244445370001</cx:pt>
          <cx:pt idx="502">0.00045971477387012901</cx:pt>
          <cx:pt idx="503">-0.00036896031977568102</cx:pt>
          <cx:pt idx="504">0.00026391050311298998</cx:pt>
          <cx:pt idx="505">-0.000395455732311792</cx:pt>
          <cx:pt idx="506">0.0040372866990117896</cx:pt>
          <cx:pt idx="507">0.037684200493217197</cx:pt>
          <cx:pt idx="508">0.013855360524963001</cx:pt>
          <cx:pt idx="509">-0.019672342163083899</cx:pt>
          <cx:pt idx="510">-0.012053631492651</cx:pt>
          <cx:pt idx="511">-0.0128642585527025</cx:pt>
          <cx:pt idx="512">-0.0143777156472013</cx:pt>
          <cx:pt idx="513">-0.032949497979357999</cx:pt>
          <cx:pt idx="514">-0.0098525991554700692</cx:pt>
          <cx:pt idx="515">0.0288901106393008</cx:pt>
          <cx:pt idx="516">-0.00096390419181845296</cx:pt>
          <cx:pt idx="517">-0.0272307061783102</cx:pt>
          <cx:pt idx="518">0.030410232857037402</cx:pt>
          <cx:pt idx="519">-0.041339540345828998</cx:pt>
          <cx:pt idx="520">-0.013917506130383899</cx:pt>
          <cx:pt idx="521">0.011899325315550199</cx:pt>
          <cx:pt idx="522">-0.0115586880404548</cx:pt>
          <cx:pt idx="523">-0.070316002439463302</cx:pt>
          <cx:pt idx="524">-0.083675223166485499</cx:pt>
          <cx:pt idx="525">-0.018181021965971898</cx:pt>
          <cx:pt idx="526">-0.0416376321540642</cx:pt>
          <cx:pt idx="527">-0.039491798230193699</cx:pt>
          <cx:pt idx="528">-0.0110147208088298</cx:pt>
          <cx:pt idx="529">-0.0031808910621301399</cx:pt>
          <cx:pt idx="530">-0.0020376674311135099</cx:pt>
          <cx:pt idx="531">-0.00048705555770713098</cx:pt>
          <cx:pt idx="532">0.00117663253281891</cx:pt>
          <cx:pt idx="533">0.00021193916218690799</cx:pt>
          <cx:pt idx="534">-0.0032135681007507502</cx:pt>
          <cx:pt idx="535">0.037194346787949598</cx:pt>
          <cx:pt idx="536">-0.0028999971214280001</cx:pt>
          <cx:pt idx="537">-0.0280736225293306</cx:pt>
          <cx:pt idx="538">-0.0293175326606612</cx:pt>
          <cx:pt idx="539">0.012898197184585901</cx:pt>
          <cx:pt idx="540">-0.0015368537109817101</cx:pt>
          <cx:pt idx="541">0.015877281317107399</cx:pt>
          <cx:pt idx="542">-0.0621416635948316</cx:pt>
          <cx:pt idx="543">-0.054640292890925798</cx:pt>
          <cx:pt idx="544">-0.13850058151720701</cx:pt>
          <cx:pt idx="545">-0.013021879792812</cx:pt>
          <cx:pt idx="546">0.025295751187434601</cx:pt>
          <cx:pt idx="547">-0.017897796566191601</cx:pt>
          <cx:pt idx="548">-0.069381126030314502</cx:pt>
          <cx:pt idx="549">-0.069266171993845493</cx:pt>
          <cx:pt idx="550">-0.084520270605253495</cx:pt>
          <cx:pt idx="551">-0.111846387020255</cx:pt>
          <cx:pt idx="552">-0.055120175231831103</cx:pt>
          <cx:pt idx="553">-0.0114254059814196</cx:pt>
          <cx:pt idx="554">-0.019855652312663102</cx:pt>
          <cx:pt idx="555">-0.013091533369144599</cx:pt>
          <cx:pt idx="556">-0.0073127485058725903</cx:pt>
          <cx:pt idx="557">-0.0106820364651075</cx:pt>
          <cx:pt idx="558">-0.000289975784823731</cx:pt>
          <cx:pt idx="559">0.00025436125723071599</cx:pt>
          <cx:pt idx="560">-0.00010573671952909</cx:pt>
          <cx:pt idx="561">0.00038132363848825498</cx:pt>
          <cx:pt idx="562">-0.0018110991683934199</cx:pt>
          <cx:pt idx="563">0.0113644506851651</cx:pt>
          <cx:pt idx="564">-0.0101775590618884</cx:pt>
          <cx:pt idx="565">-0.037123727311866403</cx:pt>
          <cx:pt idx="566">-0.039857811234171203</cx:pt>
          <cx:pt idx="567">0.028209482948193702</cx:pt>
          <cx:pt idx="568">-0.0023748447828240002</cx:pt>
          <cx:pt idx="569">0.0026681794507538801</cx:pt>
          <cx:pt idx="570">-0.0038590889887281398</cx:pt>
          <cx:pt idx="571">-0.070420058516094203</cx:pt>
          <cx:pt idx="572">-0.0129969909781581</cx:pt>
          <cx:pt idx="573">0.00736720627408184</cx:pt>
          <cx:pt idx="574">0.013645469192896499</cx:pt>
          <cx:pt idx="575">0.042028159629870103</cx:pt>
          <cx:pt idx="576">0.030093063575764099</cx:pt>
          <cx:pt idx="577">-0.0335610095883105</cx:pt>
          <cx:pt idx="578">-0.031729096370801797</cx:pt>
          <cx:pt idx="579">-0.033237054950936699</cx:pt>
          <cx:pt idx="580">0.0042924287371527503</cx:pt>
          <cx:pt idx="581">0.025222851392939599</cx:pt>
          <cx:pt idx="582">0.017623414108758499</cx:pt>
          <cx:pt idx="583">-0.00401342822335046</cx:pt>
          <cx:pt idx="584">1.2538681324950801e-05</cx:pt>
          <cx:pt idx="585">-0.0146284218468816</cx:pt>
          <cx:pt idx="586">4.6168593749259702e-05</cx:pt>
          <cx:pt idx="587">-0.000168640698864733</cx:pt>
          <cx:pt idx="588">-0.00040319926615096902</cx:pt>
          <cx:pt idx="589">3.5208282767118997e-05</cx:pt>
          <cx:pt idx="590">-0.0013627283034617201</cx:pt>
          <cx:pt idx="591">-0.00101840309601369</cx:pt>
          <cx:pt idx="592">0.00101929207183044</cx:pt>
          <cx:pt idx="593">-0.0077563505318703997</cx:pt>
          <cx:pt idx="594">-0.015332292173823399</cx:pt>
          <cx:pt idx="595">0.0082223731276175292</cx:pt>
          <cx:pt idx="596">0.052683897534751702</cx:pt>
          <cx:pt idx="597">0.0029559103984885698</cx:pt>
          <cx:pt idx="598">-0.0327875781514387</cx:pt>
          <cx:pt idx="599">-0.015874370240720199</cx:pt>
          <cx:pt idx="600">-0.032232167104548501</cx:pt>
          <cx:pt idx="601">0.036146781670669398</cx:pt>
          <cx:pt idx="602">0.0152578416520463</cx:pt>
          <cx:pt idx="603">0.091133772497368301</cx:pt>
          <cx:pt idx="604">0.027256050252410301</cx:pt>
          <cx:pt idx="605">-0.034509271669788698</cx:pt>
          <cx:pt idx="606">-0.061876210204690002</cx:pt>
          <cx:pt idx="607">-0.034921324050917101</cx:pt>
          <cx:pt idx="608">0.024312473572440398</cx:pt>
          <cx:pt idx="609">0.017563739904299699</cx:pt>
          <cx:pt idx="610">0.0218798759486451</cx:pt>
          <cx:pt idx="611">0.010620051437694501</cx:pt>
          <cx:pt idx="612">0.0018551607676360301</cx:pt>
          <cx:pt idx="613">-0.0138131935392427</cx:pt>
          <cx:pt idx="614">-0.00084635499566861603</cx:pt>
          <cx:pt idx="615">0.000204574170227221</cx:pt>
          <cx:pt idx="616">0.00022675622327648299</cx:pt>
          <cx:pt idx="617">-0.00038561600357395599</cx:pt>
          <cx:pt idx="618">-0.00095369384623172199</cx:pt>
          <cx:pt idx="619">-0.0066488700808588</cx:pt>
          <cx:pt idx="620">-0.0128687683461522</cx:pt>
          <cx:pt idx="621">-0.00330483575881579</cx:pt>
          <cx:pt idx="622">0.00248554365833448</cx:pt>
          <cx:pt idx="623">0.0117927511155018</cx:pt>
          <cx:pt idx="624">0.016275065753662301</cx:pt>
          <cx:pt idx="625">-0.0046643423617979901</cx:pt>
          <cx:pt idx="626">-0.055278608799499099</cx:pt>
          <cx:pt idx="627">-0.044364702703754602</cx:pt>
          <cx:pt idx="628">-0.021673802668562999</cx:pt>
          <cx:pt idx="629">-0.012201124851830499</cx:pt>
          <cx:pt idx="630">0.0322682264370713</cx:pt>
          <cx:pt idx="631">0.077326896444560103</cx:pt>
          <cx:pt idx="632">0.0143345158480174</cx:pt>
          <cx:pt idx="633">-0.034366268575635101</cx:pt>
          <cx:pt idx="634">-0.084137055766406094</cx:pt>
          <cx:pt idx="635">-0.0075088195261989099</cx:pt>
          <cx:pt idx="636">0.0184633047363718</cx:pt>
          <cx:pt idx="637">0.064098652864711295</cx:pt>
          <cx:pt idx="638">0.045907838047307699</cx:pt>
          <cx:pt idx="639">0.00769671977933518</cx:pt>
          <cx:pt idx="640">-0.0051627195340980302</cx:pt>
          <cx:pt idx="641">-0.0073294431634084002</cx:pt>
          <cx:pt idx="642">-0.00033850645525059701</cx:pt>
          <cx:pt idx="643">-2.11116472051523e-05</cx:pt>
          <cx:pt idx="644">-0.00049616019668257804</cx:pt>
          <cx:pt idx="645">8.3405617439542601e-05</cx:pt>
          <cx:pt idx="646">-0.0010441014698931799</cx:pt>
          <cx:pt idx="647">-0.0035247929377738899</cx:pt>
          <cx:pt idx="648">-0.013072835201341801</cx:pt>
          <cx:pt idx="649">-0.01251476968933</cx:pt>
          <cx:pt idx="650">0.018694385619038901</cx:pt>
          <cx:pt idx="651">0.028968708187038401</cx:pt>
          <cx:pt idx="652">0.0097979640315316602</cx:pt>
          <cx:pt idx="653">-0.025939031353053501</cx:pt>
          <cx:pt idx="654">-0.111637153636638</cx:pt>
          <cx:pt idx="655">-0.091365974271735803</cx:pt>
          <cx:pt idx="656">-0.025195260235635699</cx:pt>
          <cx:pt idx="657">-0.0227812612133317</cx:pt>
          <cx:pt idx="658">0.082242484750959993</cx:pt>
          <cx:pt idx="659">0.047069112259977501</cx:pt>
          <cx:pt idx="660">0.132500444442476</cx:pt>
          <cx:pt idx="661">0.066018567997535499</cx:pt>
          <cx:pt idx="662">-0.014034390785093</cx:pt>
          <cx:pt idx="663">-0.060180906843632198</cx:pt>
          <cx:pt idx="664">-0.049265470195772397</cx:pt>
          <cx:pt idx="665">0.052331779582067597</cx:pt>
          <cx:pt idx="666">0.051742301220130599</cx:pt>
          <cx:pt idx="667">0.000342646635486487</cx:pt>
          <cx:pt idx="668">-0.023206094516176199</cx:pt>
          <cx:pt idx="669">-0.00159193398933208</cx:pt>
          <cx:pt idx="670">-0.00064832751759755095</cx:pt>
          <cx:pt idx="671">-8.32666716215476e-05</cx:pt>
          <cx:pt idx="672">-0.00014399879056723901</cx:pt>
          <cx:pt idx="673">0.00043675222931718199</cx:pt>
          <cx:pt idx="674">0.000233770643248073</cx:pt>
          <cx:pt idx="675">-0.00069084682518771997</cx:pt>
          <cx:pt idx="676">-0.00098895721972480904</cx:pt>
          <cx:pt idx="677">0.0021332161753945902</cx:pt>
          <cx:pt idx="678">0.00065773838864011298</cx:pt>
          <cx:pt idx="679">-0.00600840386484472</cx:pt>
          <cx:pt idx="680">-0.035941752108991101</cx:pt>
          <cx:pt idx="681">-0.048506975829388801</cx:pt>
          <cx:pt idx="682">-0.10348838692682701</cx:pt>
          <cx:pt idx="683">-0.095054049859555304</cx:pt>
          <cx:pt idx="684">-0.087103788581617395</cx:pt>
          <cx:pt idx="685">0.087871744571118404</cx:pt>
          <cx:pt idx="686">0.104032016564442</cx:pt>
          <cx:pt idx="687">0.048276304302672102</cx:pt>
          <cx:pt idx="688">0.10132469929106599</cx:pt>
          <cx:pt idx="689">0.0864687228834157</cx:pt>
          <cx:pt idx="690">-0.00049869599601016904</cx:pt>
          <cx:pt idx="691">-0.093714541195719606</cx:pt>
          <cx:pt idx="692">-0.064550309899765901</cx:pt>
          <cx:pt idx="693">0.0091032543229651007</cx:pt>
          <cx:pt idx="694">0.0323482648294421</cx:pt>
          <cx:pt idx="695">0.0080108399110537503</cx:pt>
          <cx:pt idx="696">-0.0041202038414101302</cx:pt>
          <cx:pt idx="697">-0.00012641567734370801</cx:pt>
          <cx:pt idx="698">-0.00039457775400063299</cx:pt>
          <cx:pt idx="699">0.00053757419900611505</cx:pt>
          <cx:pt idx="700">8.8586987328230602e-05</cx:pt>
          <cx:pt idx="701">0.000121698608176014</cx:pt>
          <cx:pt idx="702">-0.00043108719224356501</cx:pt>
          <cx:pt idx="703">0.00067273963508731498</cx:pt>
          <cx:pt idx="704">0.00149589740303579</cx:pt>
          <cx:pt idx="705">-0.0014657958216820299</cx:pt>
          <cx:pt idx="706">-0.0081178723700763705</cx:pt>
          <cx:pt idx="707">-0.028731538029055301</cx:pt>
          <cx:pt idx="708">-0.049884350230381999</cx:pt>
          <cx:pt idx="709">-0.066902897487570903</cx:pt>
          <cx:pt idx="710">-0.076493183794669697</cx:pt>
          <cx:pt idx="711">-0.044625454818138198</cx:pt>
          <cx:pt idx="712">-0.103219497914234</cx:pt>
          <cx:pt idx="713">-0.022811536023076499</cx:pt>
          <cx:pt idx="714">0.033011331521075403</cx:pt>
          <cx:pt idx="715">0.037681611972864702</cx:pt>
          <cx:pt idx="716">0.035507572781122897</cx:pt>
          <cx:pt idx="717">0.0135335480597811</cx:pt>
          <cx:pt idx="718">-0.0063528733963143496</cx:pt>
          <cx:pt idx="719">-0.143287080824088</cx:pt>
          <cx:pt idx="720">-0.087399282383717206</cx:pt>
          <cx:pt idx="721">-0.037340167110458303</cx:pt>
          <cx:pt idx="722">-0.0064341556018359903</cx:pt>
          <cx:pt idx="723">-0.0047923214968306803</cx:pt>
          <cx:pt idx="724">-0.0045477067105686502</cx:pt>
          <cx:pt idx="725">0.00028453701982742</cx:pt>
          <cx:pt idx="726">3.46877217437888e-05</cx:pt>
          <cx:pt idx="727">-0.00045855363395450098</cx:pt>
          <cx:pt idx="728">-0.00063702932647735199</cx:pt>
          <cx:pt idx="729">0.00010045057075438701</cx:pt>
          <cx:pt idx="730">0.000428402991236732</cx:pt>
          <cx:pt idx="731">0.00013248873410095201</cx:pt>
          <cx:pt idx="732">0.0014890619099032301</cx:pt>
          <cx:pt idx="733">-0.00070518687412039196</cx:pt>
          <cx:pt idx="734">-0.0021450372933929799</cx:pt>
          <cx:pt idx="735">-0.00656635264524823</cx:pt>
          <cx:pt idx="736">-0.0250570976060637</cx:pt>
          <cx:pt idx="737">-0.033242711211420001</cx:pt>
          <cx:pt idx="738">-0.048246289607225497</cx:pt>
          <cx:pt idx="739">-0.048636077249939798</cx:pt>
          <cx:pt idx="740">-0.062362152665190698</cx:pt>
          <cx:pt idx="741">-0.078494246359414793</cx:pt>
          <cx:pt idx="742">-0.090614498270501401</cx:pt>
          <cx:pt idx="743">-0.060362814573787803</cx:pt>
          <cx:pt idx="744">-0.092673986170730402</cx:pt>
          <cx:pt idx="745">-0.117937707131821</cx:pt>
          <cx:pt idx="746">-0.079253227154608294</cx:pt>
          <cx:pt idx="747">-0.079730930297178301</cx:pt>
          <cx:pt idx="748">-0.037389184270431301</cx:pt>
          <cx:pt idx="749">-0.014290463591468299</cx:pt>
          <cx:pt idx="750">-0.0051089389576808603</cx:pt>
          <cx:pt idx="751">0.00031621732944739898</cx:pt>
          <cx:pt idx="752">-0.00031926206782573299</cx:pt>
          <cx:pt idx="753">-0.00057896359852789103</cx:pt>
          <cx:pt idx="754">0.000303917222923956</cx:pt>
          <cx:pt idx="755">-0.00021172418760215001</cx:pt>
          <cx:pt idx="756">-0.00024254643887126101</cx:pt>
          <cx:pt idx="757">-0.00057447499420068202</cx:pt>
          <cx:pt idx="758">-0.00025877965021457299</cx:pt>
          <cx:pt idx="759">-0.00027931227102558401</cx:pt>
          <cx:pt idx="760">0.00071175042448861703</cx:pt>
          <cx:pt idx="761">-2.2039074893542099e-05</cx:pt>
          <cx:pt idx="762">-0.0022029513898916202</cx:pt>
          <cx:pt idx="763">-0.0087966369433322301</cx:pt>
          <cx:pt idx="764">-0.0090443164387760192</cx:pt>
          <cx:pt idx="765">-0.0025972748353901799</cx:pt>
          <cx:pt idx="766">-0.0040735006692073803</cx:pt>
          <cx:pt idx="767">-0.0021833640563200898</cx:pt>
          <cx:pt idx="768">0.0017198416465298899</cx:pt>
          <cx:pt idx="769">-0.0022973255775067501</cx:pt>
          <cx:pt idx="770">-0.015398796119217699</cx:pt>
          <cx:pt idx="771">-0.0052393444125684802</cx:pt>
          <cx:pt idx="772">-0.0089314730821663194</cx:pt>
          <cx:pt idx="773">-0.0072701288477614702</cx:pt>
          <cx:pt idx="774">-0.010448543204388599</cx:pt>
          <cx:pt idx="775">-0.0046382715943009299</cx:pt>
          <cx:pt idx="776">-0.00061388642730895602</cx:pt>
          <cx:pt idx="777">-0.00341131267202141</cx:pt>
          <cx:pt idx="778">-0.0022105147988800101</cx:pt>
          <cx:pt idx="779">-0.000100402810928753</cx:pt>
          <cx:pt idx="780">0.00044580249048226502</cx:pt>
          <cx:pt idx="781">0.00019606940262870899</cx:pt>
          <cx:pt idx="782">3.4315101794976297e-05</cx:pt>
          <cx:pt idx="783">-0.000116547522266264</cx:pt>
          <cx:pt idx="784">0.0012116434380256751</cx:pt>
          <cx:pt idx="785">-0.00107624157370066</cx:pt>
          <cx:pt idx="786">0.0013125428557392625</cx:pt>
          <cx:pt idx="787">0.00452946816766925</cx:pt>
          <cx:pt idx="788">-0.0036831643687622751</cx:pt>
          <cx:pt idx="789">0.012938867878113351</cx:pt>
          <cx:pt idx="790">0.016378148817921826</cx:pt>
          <cx:pt idx="791">0.0077080666541007748</cx:pt>
          <cx:pt idx="792">0.0057028508072271998</cx:pt>
          <cx:pt idx="793">-0.0023329130315946425</cx:pt>
          <cx:pt idx="794">-0.056070135695359249</cx:pt>
          <cx:pt idx="795">-0.095075102811256251</cx:pt>
          <cx:pt idx="796">-0.062840058508484495</cx:pt>
          <cx:pt idx="797">-0.0116600845553136</cx:pt>
          <cx:pt idx="798">0.0327172242987505</cx:pt>
          <cx:pt idx="799">0.039356546739414001</cx:pt>
          <cx:pt idx="800">0.039383396170589002</cx:pt>
          <cx:pt idx="801">0.021619125714859501</cx:pt>
          <cx:pt idx="802">0.03389975763591125</cx:pt>
          <cx:pt idx="803">0.02698959273496675</cx:pt>
          <cx:pt idx="804">0.01314795290045</cx:pt>
          <cx:pt idx="805">0.0070881423625770504</cx:pt>
          <cx:pt idx="806">0.0046278684658309999</cx:pt>
          <cx:pt idx="807">0.0025202453957034999</cx:pt>
          <cx:pt idx="808">0.00085607376376651504</cx:pt>
          <cx:pt idx="809">6.9376972928062003e-05</cx:pt>
          <cx:pt idx="810">-6.1975755723202254e-05</cx:pt>
          <cx:pt idx="811">0.0023306462858959098</cx:pt>
          <cx:pt idx="812">0.00065234880031084751</cx:pt>
          <cx:pt idx="813">-0.0045091570516346503</cx:pt>
          <cx:pt idx="814">-0.0034343816549215001</cx:pt>
          <cx:pt idx="815">-0.011590763030402825</cx:pt>
          <cx:pt idx="816">-0.0087686917429647751</cx:pt>
          <cx:pt idx="817">-0.0058689262033096998</cx:pt>
          <cx:pt idx="818">0.026351710126392501</cx:pt>
          <cx:pt idx="819">0.023570315281299124</cx:pt>
          <cx:pt idx="820">-0.003736868750559225</cx:pt>
          <cx:pt idx="821">0.00092593520001308998</cx:pt>
          <cx:pt idx="822">-0.062721618541243002</cx:pt>
          <cx:pt idx="823">-0.081441527747937253</cx:pt>
          <cx:pt idx="824">-0.057191413120223251</cx:pt>
          <cx:pt idx="825">0.022889022810469575</cx:pt>
          <cx:pt idx="826">0.063192391053440752</cx:pt>
          <cx:pt idx="827">0.028799597426352751</cx:pt>
          <cx:pt idx="828">0.01373253909455345</cx:pt>
          <cx:pt idx="829">0.003236212598400475</cx:pt>
          <cx:pt idx="830">0.0095564752307608757</cx:pt>
          <cx:pt idx="831">-0.0016522045135435326</cx:pt>
          <cx:pt idx="832">-0.0022820429483239751</cx:pt>
          <cx:pt idx="833">0.0019073447211443524</cx:pt>
          <cx:pt idx="834">0.0079452398528252755</cx:pt>
          <cx:pt idx="835">-0.0022001385923381151</cx:pt>
          <cx:pt idx="836">-0.00033682919422816499</cx:pt>
          <cx:pt idx="837">3.6079032632156747e-05</cx:pt>
          <cx:pt idx="838">-0.0001861311758547805</cx:pt>
          <cx:pt idx="839">-0.00077033141708515501</cx:pt>
          <cx:pt idx="840">-0.0012625735324030326</cx:pt>
          <cx:pt idx="841">-0.0012968759233831575</cx:pt>
          <cx:pt idx="842">-0.0024187385717807327</cx:pt>
          <cx:pt idx="843">-0.024141531598959824</cx:pt>
          <cx:pt idx="844">-0.02682955423356375</cx:pt>
          <cx:pt idx="845">0.00084877408478440004</cx:pt>
          <cx:pt idx="846">0.027138582525383748</cx:pt>
          <cx:pt idx="847">0.025227756465175749</cx:pt>
          <cx:pt idx="848">0.011912915143983726</cx:pt>
          <cx:pt idx="849">-0.002564311076260475</cx:pt>
          <cx:pt idx="850">-0.061847248705454751</cx:pt>
          <cx:pt idx="851">-0.090130823094789494</cx:pt>
          <cx:pt idx="852">-0.036837207894132001</cx:pt>
          <cx:pt idx="853">0.043919170049025499</cx:pt>
          <cx:pt idx="854">0.043455580825116753</cx:pt>
          <cx:pt idx="855">0.019836483203170174</cx:pt>
          <cx:pt idx="856">0.021581296302302124</cx:pt>
          <cx:pt idx="857">0.0043943674259815501</cx:pt>
          <cx:pt idx="858">6.3243189136243252e-05</cx:pt>
          <cx:pt idx="859">-0.0085199602519116253</cx:pt>
          <cx:pt idx="860">-0.0078922301744030008</cx:pt>
          <cx:pt idx="861">0.01079534778740095</cx:pt>
          <cx:pt idx="862">0.0014786346808672226</cx:pt>
          <cx:pt idx="863">-0.0029850352078675752</cx:pt>
          <cx:pt idx="864">0.0001150816166979655</cx:pt>
          <cx:pt idx="865">-5.3672796089589253e-05</cx:pt>
          <cx:pt idx="866">-4.3404682926100253e-05</cx:pt>
          <cx:pt idx="867">0.00075608605327536502</cx:pt>
          <cx:pt idx="868">-0.00073395065201179745</cx:pt>
          <cx:pt idx="869">0.0010024854877898075</cx:pt>
          <cx:pt idx="870">-0.00030518017883681998</cx:pt>
          <cx:pt idx="871">-0.045618673574877998</cx:pt>
          <cx:pt idx="872">-0.019856021542162199</cx:pt>
          <cx:pt idx="873">0.019950166715027948</cx:pt>
          <cx:pt idx="874">0.021941892896890226</cx:pt>
          <cx:pt idx="875">0.018971031388877124</cx:pt>
          <cx:pt idx="876">0.0053352528079577003</cx:pt>
          <cx:pt idx="877">0.0032683498307659749</cx:pt>
          <cx:pt idx="878">-0.070381098657328001</cx:pt>
          <cx:pt idx="879">-0.076344680224030251</cx:pt>
          <cx:pt idx="880">-0.0099334018115088494</cx:pt>
          <cx:pt idx="881">0.025632982207567</cx:pt>
          <cx:pt idx="882">0.042195958428913251</cx:pt>
          <cx:pt idx="883">0.028337498543496251</cx:pt>
          <cx:pt idx="884">0.0012116434380256751</cx:pt>
          <cx:pt idx="885">-0.00107624157370066</cx:pt>
          <cx:pt idx="886">0.0013125428557392625</cx:pt>
          <cx:pt idx="887">0.00452946816766925</cx:pt>
          <cx:pt idx="888">-0.0036831643687622751</cx:pt>
          <cx:pt idx="889">0.012938867878113351</cx:pt>
          <cx:pt idx="890">0.016378148817921826</cx:pt>
          <cx:pt idx="891">0.0077080666541007748</cx:pt>
          <cx:pt idx="892">0.0057028508072271998</cx:pt>
          <cx:pt idx="893">-0.0023329130315946425</cx:pt>
          <cx:pt idx="894">-0.056070135695359249</cx:pt>
          <cx:pt idx="895">-0.095075102811256251</cx:pt>
          <cx:pt idx="896">-0.062840058508484495</cx:pt>
          <cx:pt idx="897">-0.0116600845553136</cx:pt>
          <cx:pt idx="898">0.0327172242987505</cx:pt>
          <cx:pt idx="899">0.039356546739414001</cx:pt>
          <cx:pt idx="900">0.039383396170589002</cx:pt>
          <cx:pt idx="901">0.021619125714859501</cx:pt>
          <cx:pt idx="902">0.03389975763591125</cx:pt>
          <cx:pt idx="903">0.02698959273496675</cx:pt>
          <cx:pt idx="904">0.01314795290045</cx:pt>
          <cx:pt idx="905">0.0070881423625770504</cx:pt>
          <cx:pt idx="906">0.0046278684658309999</cx:pt>
          <cx:pt idx="907">0.0025202453957034999</cx:pt>
          <cx:pt idx="908">0.00085607376376651504</cx:pt>
          <cx:pt idx="909">6.9376972928062003e-05</cx:pt>
          <cx:pt idx="910">-6.1975755723202254e-05</cx:pt>
          <cx:pt idx="911">0.0023306462858959098</cx:pt>
          <cx:pt idx="912">0.00065234880031084751</cx:pt>
          <cx:pt idx="913">-0.0045091570516346503</cx:pt>
          <cx:pt idx="914">-0.0034343816549215001</cx:pt>
          <cx:pt idx="915">-0.011590763030402825</cx:pt>
          <cx:pt idx="916">-0.0087686917429647751</cx:pt>
          <cx:pt idx="917">-0.0058689262033096998</cx:pt>
          <cx:pt idx="918">0.026351710126392501</cx:pt>
          <cx:pt idx="919">0.023570315281299124</cx:pt>
          <cx:pt idx="920">-0.003736868750559225</cx:pt>
          <cx:pt idx="921">0.00092593520001308998</cx:pt>
          <cx:pt idx="922">-0.062721618541243002</cx:pt>
          <cx:pt idx="923">-0.081441527747937253</cx:pt>
          <cx:pt idx="924">-0.057191413120223251</cx:pt>
          <cx:pt idx="925">0.022889022810469575</cx:pt>
          <cx:pt idx="926">0.063192391053440752</cx:pt>
          <cx:pt idx="927">0.028799597426352751</cx:pt>
          <cx:pt idx="928">0.01373253909455345</cx:pt>
          <cx:pt idx="929">0.003236212598400475</cx:pt>
          <cx:pt idx="930">0.0095564752307608757</cx:pt>
          <cx:pt idx="931">-0.0016522045135435326</cx:pt>
          <cx:pt idx="932">-0.0022820429483239751</cx:pt>
          <cx:pt idx="933">0.0019073447211443524</cx:pt>
          <cx:pt idx="934">0.0079452398528252755</cx:pt>
          <cx:pt idx="935">-0.0022001385923381151</cx:pt>
          <cx:pt idx="936">-0.00033682919422816499</cx:pt>
          <cx:pt idx="937">3.6079032632156747e-05</cx:pt>
          <cx:pt idx="938">-0.0001861311758547805</cx:pt>
          <cx:pt idx="939">-0.00077033141708515501</cx:pt>
          <cx:pt idx="940">-0.0012625735324030326</cx:pt>
          <cx:pt idx="941">-0.0012968759233831575</cx:pt>
          <cx:pt idx="942">-0.0024187385717807327</cx:pt>
          <cx:pt idx="943">-0.024141531598959824</cx:pt>
          <cx:pt idx="944">-0.02682955423356375</cx:pt>
          <cx:pt idx="945">0.00084877408478440004</cx:pt>
          <cx:pt idx="946">0.027138582525383748</cx:pt>
          <cx:pt idx="947">0.025227756465175749</cx:pt>
          <cx:pt idx="948">0.011912915143983726</cx:pt>
          <cx:pt idx="949">-0.002564311076260475</cx:pt>
          <cx:pt idx="950">-0.061847248705454751</cx:pt>
          <cx:pt idx="951">-0.090130823094789494</cx:pt>
          <cx:pt idx="952">-0.036837207894132001</cx:pt>
          <cx:pt idx="953">0.043919170049025499</cx:pt>
          <cx:pt idx="954">0.043455580825116753</cx:pt>
          <cx:pt idx="955">0.019836483203170174</cx:pt>
          <cx:pt idx="956">0.021581296302302124</cx:pt>
          <cx:pt idx="957">0.0043943674259815501</cx:pt>
          <cx:pt idx="958">6.3243189136243252e-05</cx:pt>
          <cx:pt idx="959">-0.0085199602519116253</cx:pt>
          <cx:pt idx="960">-0.0078922301744030008</cx:pt>
          <cx:pt idx="961">0.01079534778740095</cx:pt>
          <cx:pt idx="962">0.0014786346808672226</cx:pt>
          <cx:pt idx="963">-0.0029850352078675752</cx:pt>
          <cx:pt idx="964">0.0001150816166979655</cx:pt>
          <cx:pt idx="965">-5.3672796089589253e-05</cx:pt>
          <cx:pt idx="966">-4.3404682926100253e-05</cx:pt>
          <cx:pt idx="967">0.00075608605327536502</cx:pt>
          <cx:pt idx="968">-0.00073395065201179745</cx:pt>
          <cx:pt idx="969">0.0010024854877898075</cx:pt>
          <cx:pt idx="970">-0.00030518017883681998</cx:pt>
          <cx:pt idx="971">-0.045618673574877998</cx:pt>
          <cx:pt idx="972">-0.019856021542162199</cx:pt>
          <cx:pt idx="973">0.019950166715027948</cx:pt>
          <cx:pt idx="974">0.021941892896890226</cx:pt>
          <cx:pt idx="975">0.018971031388877124</cx:pt>
          <cx:pt idx="976">0.0053352528079577003</cx:pt>
          <cx:pt idx="977">0.0032683498307659749</cx:pt>
          <cx:pt idx="978">-0.070381098657328001</cx:pt>
          <cx:pt idx="979">-0.076344680224030251</cx:pt>
          <cx:pt idx="980">-0.0099334018115088494</cx:pt>
          <cx:pt idx="981">0.025632982207567</cx:pt>
          <cx:pt idx="982">0.042195958428913251</cx:pt>
          <cx:pt idx="983">0.028337498543496251</cx:pt>
          <cx:pt idx="984">0.0012116434380256751</cx:pt>
          <cx:pt idx="985">-0.00107624157370066</cx:pt>
          <cx:pt idx="986">0.0013125428557392625</cx:pt>
          <cx:pt idx="987">0.00452946816766925</cx:pt>
          <cx:pt idx="988">-0.0036831643687622751</cx:pt>
          <cx:pt idx="989">0.012938867878113351</cx:pt>
          <cx:pt idx="990">0.016378148817921826</cx:pt>
          <cx:pt idx="991">0.0077080666541007748</cx:pt>
          <cx:pt idx="992">0.0057028508072271998</cx:pt>
          <cx:pt idx="993">-0.0023329130315946425</cx:pt>
          <cx:pt idx="994">-0.056070135695359249</cx:pt>
          <cx:pt idx="995">-0.095075102811256251</cx:pt>
          <cx:pt idx="996">-0.062840058508484495</cx:pt>
          <cx:pt idx="997">-0.0116600845553136</cx:pt>
          <cx:pt idx="998">0.0327172242987505</cx:pt>
          <cx:pt idx="999">0.039356546739414001</cx:pt>
          <cx:pt idx="1000">0.039383396170589002</cx:pt>
          <cx:pt idx="1001">0.021619125714859501</cx:pt>
          <cx:pt idx="1002">0.03389975763591125</cx:pt>
          <cx:pt idx="1003">0.02698959273496675</cx:pt>
          <cx:pt idx="1004">0.01314795290045</cx:pt>
          <cx:pt idx="1005">0.0070881423625770504</cx:pt>
          <cx:pt idx="1006">0.0046278684658309999</cx:pt>
          <cx:pt idx="1007">0.0025202453957034999</cx:pt>
          <cx:pt idx="1008">0.00085607376376651504</cx:pt>
          <cx:pt idx="1009">6.9376972928062003e-05</cx:pt>
          <cx:pt idx="1010">-6.1975755723202254e-05</cx:pt>
          <cx:pt idx="1011">0.0023306462858959098</cx:pt>
          <cx:pt idx="1012">0.00065234880031084751</cx:pt>
          <cx:pt idx="1013">-0.0045091570516346503</cx:pt>
          <cx:pt idx="1014">-0.0034343816549215001</cx:pt>
          <cx:pt idx="1015">-0.011590763030402825</cx:pt>
          <cx:pt idx="1016">-0.0087686917429647751</cx:pt>
          <cx:pt idx="1017">-0.0058689262033096998</cx:pt>
          <cx:pt idx="1018">0.026351710126392501</cx:pt>
          <cx:pt idx="1019">0.023570315281299124</cx:pt>
          <cx:pt idx="1020">-0.003736868750559225</cx:pt>
          <cx:pt idx="1021">0.00092593520001308998</cx:pt>
          <cx:pt idx="1022">-0.062721618541243002</cx:pt>
          <cx:pt idx="1023">-0.081441527747937253</cx:pt>
          <cx:pt idx="1024">-0.057191413120223251</cx:pt>
          <cx:pt idx="1025">0.022889022810469575</cx:pt>
          <cx:pt idx="1026">0.063192391053440752</cx:pt>
          <cx:pt idx="1027">0.028799597426352751</cx:pt>
          <cx:pt idx="1028">0.01373253909455345</cx:pt>
          <cx:pt idx="1029">0.003236212598400475</cx:pt>
          <cx:pt idx="1030">0.0095564752307608757</cx:pt>
          <cx:pt idx="1031">-0.0016522045135435326</cx:pt>
          <cx:pt idx="1032">-0.0022820429483239751</cx:pt>
          <cx:pt idx="1033">0.0019073447211443524</cx:pt>
          <cx:pt idx="1034">0.0079452398528252755</cx:pt>
          <cx:pt idx="1035">-0.0022001385923381151</cx:pt>
          <cx:pt idx="1036">-0.00033682919422816499</cx:pt>
          <cx:pt idx="1037">3.6079032632156747e-05</cx:pt>
          <cx:pt idx="1038">-0.0001861311758547805</cx:pt>
          <cx:pt idx="1039">-0.00077033141708515501</cx:pt>
          <cx:pt idx="1040">-0.0012625735324030326</cx:pt>
          <cx:pt idx="1041">-0.0012968759233831575</cx:pt>
          <cx:pt idx="1042">-0.0024187385717807327</cx:pt>
          <cx:pt idx="1043">-0.024141531598959824</cx:pt>
          <cx:pt idx="1044">-0.02682955423356375</cx:pt>
          <cx:pt idx="1045">0.00084877408478440004</cx:pt>
          <cx:pt idx="1046">0.027138582525383748</cx:pt>
          <cx:pt idx="1047">0.025227756465175749</cx:pt>
          <cx:pt idx="1048">0.011912915143983726</cx:pt>
          <cx:pt idx="1049">-0.002564311076260475</cx:pt>
          <cx:pt idx="1050">-0.061847248705454751</cx:pt>
          <cx:pt idx="1051">-0.090130823094789494</cx:pt>
          <cx:pt idx="1052">-0.036837207894132001</cx:pt>
          <cx:pt idx="1053">0.043919170049025499</cx:pt>
          <cx:pt idx="1054">0.043455580825116753</cx:pt>
          <cx:pt idx="1055">0.019836483203170174</cx:pt>
          <cx:pt idx="1056">0.021581296302302124</cx:pt>
          <cx:pt idx="1057">0.0043943674259815501</cx:pt>
          <cx:pt idx="1058">6.3243189136243252e-05</cx:pt>
          <cx:pt idx="1059">-0.0085199602519116253</cx:pt>
          <cx:pt idx="1060">-0.0078922301744030008</cx:pt>
          <cx:pt idx="1061">0.01079534778740095</cx:pt>
          <cx:pt idx="1062">0.0014786346808672226</cx:pt>
          <cx:pt idx="1063">-0.0029850352078675752</cx:pt>
          <cx:pt idx="1064">0.0001150816166979655</cx:pt>
          <cx:pt idx="1065">-5.3672796089589253e-05</cx:pt>
          <cx:pt idx="1066">-4.3404682926100253e-05</cx:pt>
          <cx:pt idx="1067">0.00075608605327536502</cx:pt>
          <cx:pt idx="1068">-0.00073395065201179745</cx:pt>
          <cx:pt idx="1069">0.0010024854877898075</cx:pt>
          <cx:pt idx="1070">-0.00030518017883681998</cx:pt>
          <cx:pt idx="1071">-0.045618673574877998</cx:pt>
          <cx:pt idx="1072">-0.019856021542162199</cx:pt>
          <cx:pt idx="1073">0.019950166715027948</cx:pt>
          <cx:pt idx="1074">0.021941892896890226</cx:pt>
          <cx:pt idx="1075">0.018971031388877124</cx:pt>
          <cx:pt idx="1076">0.0053352528079577003</cx:pt>
          <cx:pt idx="1077">0.0032683498307659749</cx:pt>
          <cx:pt idx="1078">-0.070381098657328001</cx:pt>
          <cx:pt idx="1079">-0.076344680224030251</cx:pt>
          <cx:pt idx="1080">-0.0099334018115088494</cx:pt>
          <cx:pt idx="1081">0.025632982207567</cx:pt>
          <cx:pt idx="1082">0.042195958428913251</cx:pt>
          <cx:pt idx="1083">0.028337498543496251</cx:pt>
        </cx:lvl>
      </cx:numDim>
    </cx:data>
    <cx:data id="193">
      <cx:numDim type="val">
        <cx:f>Sheet2!$GL$1:$GL$1084</cx:f>
        <cx:lvl ptCount="1084" formatCode="G/通用格式">
          <cx:pt idx="0">0.00078066026434366704</cx:pt>
          <cx:pt idx="1">0.00014348699233205999</cx:pt>
          <cx:pt idx="2">-0.00016756524446577499</cx:pt>
          <cx:pt idx="3">-0.00046476087617241797</cx:pt>
          <cx:pt idx="4">-7.0110178380331696e-05</cx:pt>
          <cx:pt idx="5">-0.00013500257593107299</cx:pt>
          <cx:pt idx="6">-0.00013871269288604599</cx:pt>
          <cx:pt idx="7">-0.00076051928138229905</cx:pt>
          <cx:pt idx="8">-0.00044417339914356501</cx:pt>
          <cx:pt idx="9">-0.00021357548295380599</cx:pt>
          <cx:pt idx="10">0.00046339782499817302</cx:pt>
          <cx:pt idx="11">-0.00040536555926848301</cx:pt>
          <cx:pt idx="12">8.3545169585028502e-05</cx:pt>
          <cx:pt idx="13">-0.00034932505295414101</cx:pt>
          <cx:pt idx="14">-0.00019581627857609101</cx:pt>
          <cx:pt idx="15">-4.39803957196354e-05</cx:pt>
          <cx:pt idx="16">0.000748559118291252</cx:pt>
          <cx:pt idx="17">-0.000102805555986347</cx:pt>
          <cx:pt idx="18">0.00047614080435785198</cx:pt>
          <cx:pt idx="19">-5.9034748418225002e-05</cx:pt>
          <cx:pt idx="20">-0.00053099313642263404</cx:pt>
          <cx:pt idx="21">1.7295521823560199e-05</cx:pt>
          <cx:pt idx="22">-0.00058567734207410098</cx:pt>
          <cx:pt idx="23">0.00028967995868822699</cx:pt>
          <cx:pt idx="24">-5.9124117789256903e-05</cx:pt>
          <cx:pt idx="25">0.0003205129463712</cx:pt>
          <cx:pt idx="26">0.00067576585391907005</cx:pt>
          <cx:pt idx="27">-0.00045494867090610801</cx:pt>
          <cx:pt idx="28">-0.00055130723843109498</cx:pt>
          <cx:pt idx="29">0.000608327627031623</cx:pt>
          <cx:pt idx="30">0.00065331749723511598</cx:pt>
          <cx:pt idx="31">-0.00044564701472373398</cx:pt>
          <cx:pt idx="32">-8.3628632127682995e-05</cx:pt>
          <cx:pt idx="33">0.00055785385061901595</cx:pt>
          <cx:pt idx="34">0.00096969941618142003</cx:pt>
          <cx:pt idx="35">0.00070392069343787995</cx:pt>
          <cx:pt idx="36">-0.00112698238494568</cx:pt>
          <cx:pt idx="37">-0.00052598446952408396</cx:pt>
          <cx:pt idx="38">-0.00046069995243235099</cx:pt>
          <cx:pt idx="39">-0.00181328494358393</cx:pt>
          <cx:pt idx="40">-0.00026263701463114197</cx:pt>
          <cx:pt idx="41">-0.00087094481077254796</cx:pt>
          <cx:pt idx="42">-0.00040178860530891598</cx:pt>
          <cx:pt idx="43">-0.00091509677917562995</cx:pt>
          <cx:pt idx="44">0.00249488630859014</cx:pt>
          <cx:pt idx="45">0.00051493587438334102</cx:pt>
          <cx:pt idx="46">-0.0015367991746136299</cx:pt>
          <cx:pt idx="47">0.000178393856884478</cx:pt>
          <cx:pt idx="48">-0.00073209800722684503</cx:pt>
          <cx:pt idx="49">-0.00037344065920751101</cx:pt>
          <cx:pt idx="50">7.3756500624185204e-05</cx:pt>
          <cx:pt idx="51">0.000281559360970645</cx:pt>
          <cx:pt idx="52">0.00035877779853754399</cx:pt>
          <cx:pt idx="53">0.00049845183087729396</cx:pt>
          <cx:pt idx="54">-0.00026754664178711202</cx:pt>
          <cx:pt idx="55">-0.00069878635257974704</cx:pt>
          <cx:pt idx="56">0.00069112582797466898</cx:pt>
          <cx:pt idx="57">-7.5539720599677594e-05</cx:pt>
          <cx:pt idx="58">0.00049791626430671003</cx:pt>
          <cx:pt idx="59">0.00067751221199902198</cx:pt>
          <cx:pt idx="60">-0.00036932614339425899</cx:pt>
          <cx:pt idx="61">4.8340162171512603e-06</cx:pt>
          <cx:pt idx="62">-0.000210302108527652</cx:pt>
          <cx:pt idx="63">-0.00089386386756987895</cx:pt>
          <cx:pt idx="64">-0.0013348836404363199</cx:pt>
          <cx:pt idx="65">-0.0024979521238420901</cx:pt>
          <cx:pt idx="66">-0.0048755313596120699</cx:pt>
          <cx:pt idx="67">-0.0104966106378545</cx:pt>
          <cx:pt idx="68">-0.0114894488021022</cx:pt>
          <cx:pt idx="69">-0.028456999766732199</cx:pt>
          <cx:pt idx="70">-0.0186839537554488</cx:pt>
          <cx:pt idx="71">-0.011017531145404999</cx:pt>
          <cx:pt idx="72">-0.010256037177958701</cx:pt>
          <cx:pt idx="73">-0.0095718625740512497</cx:pt>
          <cx:pt idx="74">-0.014835451826019501</cx:pt>
          <cx:pt idx="75">-0.0101233084261751</cx:pt>
          <cx:pt idx="76">-0.0054620809030772504</cx:pt>
          <cx:pt idx="77">-0.0055619106588128599</cx:pt>
          <cx:pt idx="78">-0.0023599422642665399</cx:pt>
          <cx:pt idx="79">-0.00030785355698602303</cx:pt>
          <cx:pt idx="80">0.0022947248525589099</cx:pt>
          <cx:pt idx="81">0.0017881277773762101</cx:pt>
          <cx:pt idx="82">-0.00040215110985398502</cx:pt>
          <cx:pt idx="83">0.000220815915434102</cx:pt>
          <cx:pt idx="84">0.00048735015817448398</cx:pt>
          <cx:pt idx="85">0.00044308351853307302</cx:pt>
          <cx:pt idx="86">0.000119179558081868</cx:pt>
          <cx:pt idx="87">0.00060629703003056202</cx:pt>
          <cx:pt idx="88">0.00059716615599868001</cx:pt>
          <cx:pt idx="89">0.00132270041001031</cx:pt>
          <cx:pt idx="90">9.4864898556078995e-05</cx:pt>
          <cx:pt idx="91">0.0048031528751266298</cx:pt>
          <cx:pt idx="92">0.0070024828772788398</cx:pt>
          <cx:pt idx="93">0.0122132350378598</cx:pt>
          <cx:pt idx="94">0.0045458886021431796</cx:pt>
          <cx:pt idx="95">-0.0048526132907061297</cx:pt>
          <cx:pt idx="96">-0.013596621209542499</cx:pt>
          <cx:pt idx="97">-0.017610922173030501</cx:pt>
          <cx:pt idx="98">-0.045131293276807503</cx:pt>
          <cx:pt idx="99">-0.030209404058856401</cx:pt>
          <cx:pt idx="100">-0.035091731972433697</cx:pt>
          <cx:pt idx="101">-0.0213215427716246</cx:pt>
          <cx:pt idx="102">-0.0230487259655506</cx:pt>
          <cx:pt idx="103">-0.021722819346689501</cx:pt>
          <cx:pt idx="104">-0.0084646490101029006</cx:pt>
          <cx:pt idx="105">-0.0085390884285618893</cx:pt>
          <cx:pt idx="106">-0.0050946728880110603</cx:pt>
          <cx:pt idx="107">0.00021249916272881699</cx:pt>
          <cx:pt idx="108">0.0017743894114956001</cx:pt>
          <cx:pt idx="109">0.00151706335260594</cx:pt>
          <cx:pt idx="110">-0.00100832815181072</cx:pt>
          <cx:pt idx="111">0.00049674750150771195</cx:pt>
          <cx:pt idx="112">0.00051968556121603999</cx:pt>
          <cx:pt idx="113">-2.2873337392816599e-05</cx:pt>
          <cx:pt idx="114">0.00013468305206214799</cx:pt>
          <cx:pt idx="115">0.00052926679196539401</cx:pt>
          <cx:pt idx="116">0.0010029460751684899</cx:pt>
          <cx:pt idx="117">-0.0044710048124049001</cx:pt>
          <cx:pt idx="118">-0.00091890814765318305</cx:pt>
          <cx:pt idx="119">0.0104180595640263</cx:pt>
          <cx:pt idx="120">0.029481889358875701</cx:pt>
          <cx:pt idx="121">0.0490241072877231</cx:pt>
          <cx:pt idx="122">0.038585958162554598</cx:pt>
          <cx:pt idx="123">0.029817410207363001</cx:pt>
          <cx:pt idx="124">-0.011868168911406501</cx:pt>
          <cx:pt idx="125">-0.079420805917614301</cx:pt>
          <cx:pt idx="126">-0.087111628502570607</cx:pt>
          <cx:pt idx="127">-0.055277618083758702</cx:pt>
          <cx:pt idx="128">-0.050338722036282098</cx:pt>
          <cx:pt idx="129">-0.049829166265029402</cx:pt>
          <cx:pt idx="130">-0.023909886513982698</cx:pt>
          <cx:pt idx="131">-0.023728893547570299</cx:pt>
          <cx:pt idx="132">-0.016086296626162001</cx:pt>
          <cx:pt idx="133">-0.00934951803159512</cx:pt>
          <cx:pt idx="134">-0.0135995217734567</cx:pt>
          <cx:pt idx="135">-0.00090412152946011705</cx:pt>
          <cx:pt idx="136">0.0029593425845800899</cx:pt>
          <cx:pt idx="137">0.00194408372981104</cx:pt>
          <cx:pt idx="138">0.00071301285834451402</cx:pt>
          <cx:pt idx="139">0.00062632511137496497</cx:pt>
          <cx:pt idx="140">0.000363524682400318</cx:pt>
          <cx:pt idx="141">-5.8182099958988501e-05</cx:pt>
          <cx:pt idx="142">-0.000185102126946726</cx:pt>
          <cx:pt idx="143">0.00069064384966946403</cx:pt>
          <cx:pt idx="144">-0.000215190598179277</cx:pt>
          <cx:pt idx="145">-0.00600497990640631</cx:pt>
          <cx:pt idx="146">0.0071299237259477696</cx:pt>
          <cx:pt idx="147">0.022073237916861398</cx:pt>
          <cx:pt idx="148">-0.0057453032630780804</cx:pt>
          <cx:pt idx="149">0.0021766446255078401</cx:pt>
          <cx:pt idx="150">0.00085711565227495799</cx:pt>
          <cx:pt idx="151">0.0101794976594866</cx:pt>
          <cx:pt idx="152">-0.092916721642316596</cx:pt>
          <cx:pt idx="153">-0.15307990953672401</cx:pt>
          <cx:pt idx="154">-0.112797561548747</cx:pt>
          <cx:pt idx="155">-0.076958053465900303</cx:pt>
          <cx:pt idx="156">-0.053784594181467499</cx:pt>
          <cx:pt idx="157">-0.061022677421494899</cx:pt>
          <cx:pt idx="158">-0.0221803784791017</cx:pt>
          <cx:pt idx="159">0.0097498610788854401</cx:pt>
          <cx:pt idx="160">0.0049650463410697903</cx:pt>
          <cx:pt idx="161">-0.0081712574719874</cx:pt>
          <cx:pt idx="162">-0.0158881517594778</cx:pt>
          <cx:pt idx="163">-0.0083634712134817903</cx:pt>
          <cx:pt idx="164">-0.00046979829190439302</cx:pt>
          <cx:pt idx="165">0.000392796046898771</cx:pt>
          <cx:pt idx="166">0.000200254684581494</cx:pt>
          <cx:pt idx="167">-0.00019750259201487401</cx:pt>
          <cx:pt idx="168">-0.00015839370919716299</cx:pt>
          <cx:pt idx="169">-0.00088204239426940096</cx:pt>
          <cx:pt idx="170">0.0026167493703280402</cx:pt>
          <cx:pt idx="171">0.0050730809167278601</cx:pt>
          <cx:pt idx="172">0.0047739422718375002</cx:pt>
          <cx:pt idx="173">-0.016046008327651899</cx:pt>
          <cx:pt idx="174">-0.0030233334693725899</cx:pt>
          <cx:pt idx="175">-0.0221917759315532</cx:pt>
          <cx:pt idx="176">-0.0123777145254752</cx:pt>
          <cx:pt idx="177">0.020716826320391301</cx:pt>
          <cx:pt idx="178">-0.030939262371550001</cx:pt>
          <cx:pt idx="179">-0.0655961666105455</cx:pt>
          <cx:pt idx="180">-0.137537917455065</cx:pt>
          <cx:pt idx="181">-0.083713716455618398</cx:pt>
          <cx:pt idx="182">-0.061052985091608197</cx:pt>
          <cx:pt idx="183">-0.050377556920335902</cx:pt>
          <cx:pt idx="184">-0.088370827747935907</cx:pt>
          <cx:pt idx="185">-0.0561991510320108</cx:pt>
          <cx:pt idx="186">-0.062143192047488402</cx:pt>
          <cx:pt idx="187">-0.066572481860093596</cx:pt>
          <cx:pt idx="188">-0.042894887262518902</cx:pt>
          <cx:pt idx="189">-0.038271371931085998</cx:pt>
          <cx:pt idx="190">-0.033918158204589502</cx:pt>
          <cx:pt idx="191">-0.0253390499517448</cx:pt>
          <cx:pt idx="192">0.00044066394443875099</cx:pt>
          <cx:pt idx="193">-0.0055222521267829497</cx:pt>
          <cx:pt idx="194">-0.0015813879932727801</cx:pt>
          <cx:pt idx="195">-0.00027854012950864</cx:pt>
          <cx:pt idx="196">-0.00033381102644335802</cx:pt>
          <cx:pt idx="197">0.00033305537239049899</cx:pt>
          <cx:pt idx="198">0.0032902947630802201</cx:pt>
          <cx:pt idx="199">0.0021478434464781175</cx:pt>
          <cx:pt idx="200">0.0042073922202537752</cx:pt>
          <cx:pt idx="201">-0.0027370703136976502</cx:pt>
          <cx:pt idx="202">-0.00037875207061393998</cx:pt>
          <cx:pt idx="203">-0.0018644798357598099</cx:pt>
          <cx:pt idx="204">0.008016296338561775</cx:pt>
          <cx:pt idx="205">0.0026231942783616251</cx:pt>
          <cx:pt idx="206">-0.0096993588508134995</cx:pt>
          <cx:pt idx="207">-0.0079869850980657502</cx:pt>
          <cx:pt idx="208">0.0033222578352476752</cx:pt>
          <cx:pt idx="209">0.029708244079340751</cx:pt>
          <cx:pt idx="210">0.010508887816648575</cx:pt>
          <cx:pt idx="211">-0.0087364416259811499</cx:pt>
          <cx:pt idx="212">-0.029106348963373999</cx:pt>
          <cx:pt idx="213">-0.02626988621407525</cx:pt>
          <cx:pt idx="214">-0.033741885367362001</cx:pt>
          <cx:pt idx="215">-0.01435015413901845</cx:pt>
          <cx:pt idx="216">-0.0036744857145396001</cx:pt>
          <cx:pt idx="217">-0.012414794056829975</cx:pt>
          <cx:pt idx="218">-0.012315201080162874</cx:pt>
          <cx:pt idx="219">-0.0123969902683208</cx:pt>
          <cx:pt idx="220">-0.0031671351142160999</cx:pt>
          <cx:pt idx="221">-0.0040543982439817002</cx:pt>
          <cx:pt idx="222">-0.0010721246414072225</cx:pt>
          <cx:pt idx="223">0.0002526467297042775</cx:pt>
          <cx:pt idx="224">4.4296804930797001e-05</cx:pt>
          <cx:pt idx="225">8.4578537730385752e-07</cx:pt>
          <cx:pt idx="226">0.00071768388140613253</cx:pt>
          <cx:pt idx="227">0.00326885148730785</cx:pt>
          <cx:pt idx="228">0.0075721477084101999</cx:pt>
          <cx:pt idx="229">-0.0009738884035640175</cx:pt>
          <cx:pt idx="230">-0.00102002585793032</cx:pt>
          <cx:pt idx="231">-0.0031144139549945499</cx:pt>
          <cx:pt idx="232">0.00086127410038854999</cx:pt>
          <cx:pt idx="233">-0.0035565082804942748</cx:pt>
          <cx:pt idx="234">0.01430490140701835</cx:pt>
          <cx:pt idx="235">0.0202041888764764</cx:pt>
          <cx:pt idx="236">0.029273037749972499</cx:pt>
          <cx:pt idx="237">0.044434112434439753</cx:pt>
          <cx:pt idx="238">0.031423144504766</cx:pt>
          <cx:pt idx="239">0.019724647585790098</cx:pt>
          <cx:pt idx="240">0.0015013012227162151</cx:pt>
          <cx:pt idx="241">-0.012951019717733899</cx:pt>
          <cx:pt idx="242">-0.01046175393838095</cx:pt>
          <cx:pt idx="243">-0.0022284176060663723</cx:pt>
          <cx:pt idx="244">-0.0030630043132921</cx:pt>
          <cx:pt idx="245">-0.010068752754039701</cx:pt>
          <cx:pt idx="246">-0.00319199461967455</cx:pt>
          <cx:pt idx="247">-0.0080791480541387746</cx:pt>
          <cx:pt idx="248">-0.0064082937746303501</cx:pt>
          <cx:pt idx="249">-0.0052108366234371248</cx:pt>
          <cx:pt idx="250">2.7781098665443498e-05</cx:pt>
          <cx:pt idx="251">-5.380209409553575e-05</cx:pt>
          <cx:pt idx="252">0.00015204904421160399</cx:pt>
          <cx:pt idx="253">0.00020373083372477501</cx:pt>
          <cx:pt idx="254">0.00098977030179653249</cx:pt>
          <cx:pt idx="255">0.0043638088961003999</cx:pt>
          <cx:pt idx="256">0.01023518019542205</cx:pt>
          <cx:pt idx="257">0.0054919002246004997</cx:pt>
          <cx:pt idx="258">0.0089622478991557494</cx:pt>
          <cx:pt idx="259">0.00084427989396756249</cx:pt>
          <cx:pt idx="260">0.00069555266692391995</cx:pt>
          <cx:pt idx="261">0.0068152140921911748</cx:pt>
          <cx:pt idx="262">0.031357708242341499</cx:pt>
          <cx:pt idx="263">0.032777501012872003</cx:pt>
          <cx:pt idx="264">0.042622719537098001</cx:pt>
          <cx:pt idx="265">0.04875110546216975</cx:pt>
          <cx:pt idx="266">0.034462952741730751</cx:pt>
          <cx:pt idx="267">0.02550904044812875</cx:pt>
          <cx:pt idx="268">0.026291195875913251</cx:pt>
          <cx:pt idx="269">-0.0011573867711333801</cx:pt>
          <cx:pt idx="270">0.003582215099813275</cx:pt>
          <cx:pt idx="271">0.0054367967053317746</cx:pt>
          <cx:pt idx="272">0.0006035949150449975</cx:pt>
          <cx:pt idx="273">-0.0097459495470895753</cx:pt>
          <cx:pt idx="274">-0.00050093687024810253</cx:pt>
          <cx:pt idx="275">-0.0046442290434990253</cx:pt>
          <cx:pt idx="276">-0.0083231589092068251</cx:pt>
          <cx:pt idx="277">-0.0023897356314052424</cx:pt>
          <cx:pt idx="278">0.0009647585380094275</cx:pt>
          <cx:pt idx="279">0.0016646974508629175</cx:pt>
          <cx:pt idx="280">0.00023301132530033599</cx:pt>
          <cx:pt idx="281">0.00025210336550793002</cx:pt>
          <cx:pt idx="282">0.0010765252064838275</cx:pt>
          <cx:pt idx="283">0.0065949904396443246</cx:pt>
          <cx:pt idx="284">0.0071881899431339002</cx:pt>
          <cx:pt idx="285">0.0086643898271381754</cx:pt>
          <cx:pt idx="286">0.0179787171480917</cx:pt>
          <cx:pt idx="287">0.0019988096056109601</cx:pt>
          <cx:pt idx="288">0.0094088347079608753</cx:pt>
          <cx:pt idx="289">0.019859311003350123</cx:pt>
          <cx:pt idx="290">0.026266163969822998</cx:pt>
          <cx:pt idx="291">0.025781955156601252</cx:pt>
          <cx:pt idx="292">0.021045458378565276</cx:pt>
          <cx:pt idx="293">0.022124874475980799</cx:pt>
          <cx:pt idx="294">0.022856699547769574</cx:pt>
          <cx:pt idx="295">0.025388040127559248</cx:pt>
          <cx:pt idx="296">0.030437768951944499</cx:pt>
          <cx:pt idx="297">-0.00048020939130997753</cx:pt>
          <cx:pt idx="298">0.0062734944674321252</cx:pt>
          <cx:pt idx="299">0.0215869257313193</cx:pt>
          <cx:pt idx="300">-0.029212612915905802</cx:pt>
          <cx:pt idx="301">-0.077860165873877799</cx:pt>
          <cx:pt idx="302">0.0019897590059220699</cx:pt>
          <cx:pt idx="303">0.018636277621923499</cx:pt>
          <cx:pt idx="304">-0.0093186843259381903</cx:pt>
          <cx:pt idx="305">0.0068396886055358697</cx:pt>
          <cx:pt idx="306">0.0063364571452926002</cx:pt>
          <cx:pt idx="307">0.00240029257057707</cx:pt>
          <cx:pt idx="308">9.0078777679981204e-05</cx:pt>
          <cx:pt idx="309">0.0014847425109826</cx:pt>
          <cx:pt idx="310">0.0023201223122835701</cx:pt>
          <cx:pt idx="311">0.015306795157831</cx:pt>
          <cx:pt idx="312">0.019303303725325401</cx:pt>
          <cx:pt idx="313">0.029377678803441401</cx:pt>
          <cx:pt idx="314">0.042016230084397602</cx:pt>
          <cx:pt idx="315">0.0037629884653517902</cx:pt>
          <cx:pt idx="316">0.0076741771117006799</cx:pt>
          <cx:pt idx="317">0.018772694682384499</cx:pt>
          <cx:pt idx="318">0.0022969306301301798</cx:pt>
          <cx:pt idx="319">0.051938850176016002</cx:pt>
          <cx:pt idx="320">0.0101635669429364</cx:pt>
          <cx:pt idx="321">-0.042271816181375599</cx:pt>
          <cx:pt idx="322">-0.00057265522564253204</cx:pt>
          <cx:pt idx="323">0.064377241149772904</cx:pt>
          <cx:pt idx="324">0.023515983446350398</cx:pt>
          <cx:pt idx="325">-0.0094808880231241795</cx:pt>
          <cx:pt idx="326">0.069481633761045894</cx:pt>
          <cx:pt idx="327">0.031556557077441497</cx:pt>
          <cx:pt idx="328">-0.038551528018329499</cx:pt>
          <cx:pt idx="329">-0.074169470641408303</cx:pt>
          <cx:pt idx="330">-0.0030478624308063799</cx:pt>
          <cx:pt idx="331">0.0046736728388719201</cx:pt>
          <cx:pt idx="332">0.0068090052550986704</cx:pt>
          <cx:pt idx="333">-0.0030024767066996502</cx:pt>
          <cx:pt idx="334">5.8212059318341799e-06</cx:pt>
          <cx:pt idx="335">0.00040643821608484502</cx:pt>
          <cx:pt idx="336">0.00106235956246116</cx:pt>
          <cx:pt idx="337">0.00137617112532617</cx:pt>
          <cx:pt idx="338">0.0028995611371746498</cx:pt>
          <cx:pt idx="339">-0.011868796664840701</cx:pt>
          <cx:pt idx="340">0.00086179165890609103</cx:pt>
          <cx:pt idx="341">-0.0020314023347080398</cx:pt>
          <cx:pt idx="342">0.00622255059125077</cx:pt>
          <cx:pt idx="343">-0.00081817589411744597</cx:pt>
          <cx:pt idx="344">-0.065068598010629794</cx:pt>
          <cx:pt idx="345">-0.047549023778815903</cx:pt>
          <cx:pt idx="346">-0.097302104226726305</cx:pt>
          <cx:pt idx="347">-0.090777416375830505</cx:pt>
          <cx:pt idx="348">-0.11945044525239799</cx:pt>
          <cx:pt idx="349">-0.058847927402088801</cx:pt>
          <cx:pt idx="350">0.0038962245959769299</cx:pt>
          <cx:pt idx="351">0.033384864422211502</cx:pt>
          <cx:pt idx="352">-0.0085367099804928501</cx:pt>
          <cx:pt idx="353">0.040575206701830999</cx:pt>
          <cx:pt idx="354">0.092605859625124104</cx:pt>
          <cx:pt idx="355">0.078714315208105096</cx:pt>
          <cx:pt idx="356">-0.0097546118324708699</cx:pt>
          <cx:pt idx="357">-0.0258655428311729</cx:pt>
          <cx:pt idx="358">-0.0038743803616684801</cx:pt>
          <cx:pt idx="359">-0.0043648441259917401</cx:pt>
          <cx:pt idx="360">-0.0066712256046619796</cx:pt>
          <cx:pt idx="361">-0.0032733290234587399</cx:pt>
          <cx:pt idx="362">0.0034013689023153098</cx:pt>
          <cx:pt idx="363">0.00053844695399456698</cx:pt>
          <cx:pt idx="364">-3.1327331734652897e-05</cx:pt>
          <cx:pt idx="365">0.0013462268447991799</cx:pt>
          <cx:pt idx="366">0.00256312282438195</cx:pt>
          <cx:pt idx="367">-0.023436881728739499</cx:pt>
          <cx:pt idx="368">-0.053562883187362298</cx:pt>
          <cx:pt idx="369">-0.057128894789705599</cx:pt>
          <cx:pt idx="370">-0.055019819497603498</cx:pt>
          <cx:pt idx="371">-0.043360453853528901</cx:pt>
          <cx:pt idx="372">-0.075222095563534902</cx:pt>
          <cx:pt idx="373">-0.0548135706188538</cx:pt>
          <cx:pt idx="374">-0.11349702463477999</cx:pt>
          <cx:pt idx="375">-0.088819151810045502</cx:pt>
          <cx:pt idx="376">-0.068961168077749005</cx:pt>
          <cx:pt idx="377">-0.033222492971379899</cx:pt>
          <cx:pt idx="378">0.028868957334930799</cx:pt>
          <cx:pt idx="379">-0.019815850631825199</cx:pt>
          <cx:pt idx="380">-0.00270207928592014</cx:pt>
          <cx:pt idx="381">-0.0014448615345075001</cx:pt>
          <cx:pt idx="382">0.050009388401289802</cx:pt>
          <cx:pt idx="383">0.0032133353981645199</cx:pt>
          <cx:pt idx="384">-0.022892792589595898</cx:pt>
          <cx:pt idx="385">-0.015364052385029</cx:pt>
          <cx:pt idx="386">-0.020512601506998799</cx:pt>
          <cx:pt idx="387">-0.032574807771662398</cx:pt>
          <cx:pt idx="388">-0.0051136935249110997</cx:pt>
          <cx:pt idx="389">-0.0083983318075349402</cx:pt>
          <cx:pt idx="390">0.0022208365845953599</cx:pt>
          <cx:pt idx="391">-0.00031401229820769</cx:pt>
          <cx:pt idx="392">7.6013350936729497e-05</cx:pt>
          <cx:pt idx="393">0.0013334644635167199</cx:pt>
          <cx:pt idx="394">0.00091482468383524197</cx:pt>
          <cx:pt idx="395">-0.016851379305441502</cx:pt>
          <cx:pt idx="396">-0.067666712544569199</cx:pt>
          <cx:pt idx="397">-0.107754579209143</cx:pt>
          <cx:pt idx="398">-0.056245065108750499</cx:pt>
          <cx:pt idx="399">-0.0507833020856625</cx:pt>
          <cx:pt idx="400">-0.079491519300457905</cx:pt>
          <cx:pt idx="401">-0.048753301970420999</cx:pt>
          <cx:pt idx="402">-0.067972717939588104</cx:pt>
          <cx:pt idx="403">-0.0078371046172920292</cx:pt>
          <cx:pt idx="404">0.0081523256548597101</cx:pt>
          <cx:pt idx="405">0.0085368658254082793</cx:pt>
          <cx:pt idx="406">-0.031589931345104898</cx:pt>
          <cx:pt idx="407">0.019972528884056599</cx:pt>
          <cx:pt idx="408">-0.040797600756084199</cx:pt>
          <cx:pt idx="409">-0.0200663544757455</cx:pt>
          <cx:pt idx="410">0.033275918991761202</cx:pt>
          <cx:pt idx="411">-0.034061846952437899</cx:pt>
          <cx:pt idx="412">0.0156973445187913</cx:pt>
          <cx:pt idx="413">0.0288495843528403</cx:pt>
          <cx:pt idx="414">0.00097141085396907105</cx:pt>
          <cx:pt idx="415">-0.015691637164820998</cx:pt>
          <cx:pt idx="416">0.0346196976376534</cx:pt>
          <cx:pt idx="417">-0.0061278618351938404</cx:pt>
          <cx:pt idx="418">0.0012904793525914801</cx:pt>
          <cx:pt idx="419">-0.0010862183036086199</cx:pt>
          <cx:pt idx="420">-0.00061326534158551399</cx:pt>
          <cx:pt idx="421">-1.16893174873828e-05</cx:pt>
          <cx:pt idx="422">0.00067668471368928799</cx:pt>
          <cx:pt idx="423">-0.019548181131894899</cx:pt>
          <cx:pt idx="424">-0.044968976841553703</cx:pt>
          <cx:pt idx="425">-0.0320853673829073</cx:pt>
          <cx:pt idx="426">0.019057584908364199</cx:pt>
          <cx:pt idx="427">-0.0027656125667184202</cx:pt>
          <cx:pt idx="428">-0.00206618809440445</cx:pt>
          <cx:pt idx="429">-0.069130727242179293</cx:pt>
          <cx:pt idx="430">-0.074127403831163702</cx:pt>
          <cx:pt idx="431">-0.0252911981879144</cx:pt>
          <cx:pt idx="432">0.017000699628395802</cx:pt>
          <cx:pt idx="433">0.042435229790474698</cx:pt>
          <cx:pt idx="434">0.042504586797836599</cx:pt>
          <cx:pt idx="435">0.026595463716722799</cx:pt>
          <cx:pt idx="436">-0.081471521527716403</cx:pt>
          <cx:pt idx="437">-0.069212633780586799</cx:pt>
          <cx:pt idx="438">-0.0570731931469542</cx:pt>
          <cx:pt idx="439">-0.0136519841816772</cx:pt>
          <cx:pt idx="440">0.049203001789099601</cx:pt>
          <cx:pt idx="441">0.0286281005570099</cx:pt>
          <cx:pt idx="442">-0.019007614783348999</cx:pt>
          <cx:pt idx="443">-0.0060869533195121702</cx:pt>
          <cx:pt idx="444">0.025892351444726101</cx:pt>
          <cx:pt idx="445">-0.011166558040679401</cx:pt>
          <cx:pt idx="446">-0.011232411028704099</cx:pt>
          <cx:pt idx="447">0.00025232706034158898</cx:pt>
          <cx:pt idx="448">8.6243618920341695e-06</cx:pt>
          <cx:pt idx="449">0.00042675679890898598</cx:pt>
          <cx:pt idx="450">0.00076124184960018899</cx:pt>
          <cx:pt idx="451">-0.0080356261133792493</cx:pt>
          <cx:pt idx="452">-0.028659587976386298</cx:pt>
          <cx:pt idx="453">0.0129954198551852</cx:pt>
          <cx:pt idx="454">0.032551598746890502</cx:pt>
          <cx:pt idx="455">0.0551884982904223</cx:pt>
          <cx:pt idx="456">-0.0040938946737258397</cx:pt>
          <cx:pt idx="457">-0.075918456241963694</cx:pt>
          <cx:pt idx="458">-0.052494356351210303</cx:pt>
          <cx:pt idx="459">0.0074754174079322997</cx:pt>
          <cx:pt idx="460">0.051235550025651298</cx:pt>
          <cx:pt idx="461">0.050483091693299897</cx:pt>
          <cx:pt idx="462">-0.0152747834849782</cx:pt>
          <cx:pt idx="463">-0.040475647716677998</cx:pt>
          <cx:pt idx="464">-0.14714341776019199</cx:pt>
          <cx:pt idx="465">-0.11766593274589</cx:pt>
          <cx:pt idx="466">-0.069804210612790907</cx:pt>
          <cx:pt idx="467">-0.015975416787025101</cx:pt>
          <cx:pt idx="468">0.0037811914509662901</cx:pt>
          <cx:pt idx="469">0.0023933003146039199</cx:pt>
          <cx:pt idx="470">0.013781076394985299</cx:pt>
          <cx:pt idx="471">0.0042072784061602296</cx:pt>
          <cx:pt idx="472">-0.010733160927177099</cx:pt>
          <cx:pt idx="473">-0.017680844795094599</cx:pt>
          <cx:pt idx="474">-0.0054124346895960199</cx:pt>
          <cx:pt idx="475">0.00093127363374666098</cx:pt>
          <cx:pt idx="476">7.9801846748370602e-05</cx:pt>
          <cx:pt idx="477">0.00065009793035647001</cx:pt>
          <cx:pt idx="478">-0.0018736975550218101</cx:pt>
          <cx:pt idx="479">0.0060299858255605798</cx:pt>
          <cx:pt idx="480">-0.0165795097320952</cx:pt>
          <cx:pt idx="481">0.025054237542450002</cx:pt>
          <cx:pt idx="482">0.068346490179029995</cx:pt>
          <cx:pt idx="483">0.074352443148624006</cx:pt>
          <cx:pt idx="484">0.0077931182418221204</cx:pt>
          <cx:pt idx="485">-0.0294460462264837</cx:pt>
          <cx:pt idx="486">0.0152765295880542</cx:pt>
          <cx:pt idx="487">0.046655850819926598</cx:pt>
          <cx:pt idx="488">0.088814762484936097</cx:pt>
          <cx:pt idx="489">0.040490471065280198</cx:pt>
          <cx:pt idx="490">-0.0190642065908306</cx:pt>
          <cx:pt idx="491">-0.044779315734892397</cx:pt>
          <cx:pt idx="492">-0.13590106527773799</cx:pt>
          <cx:pt idx="493">-0.0623170286992175</cx:pt>
          <cx:pt idx="494">-0.111606905578557</cx:pt>
          <cx:pt idx="495">-0.011212379915646799</cx:pt>
          <cx:pt idx="496">-0.0021347351056199598</cx:pt>
          <cx:pt idx="497">-0.0019135565934255299</cx:pt>
          <cx:pt idx="498">0.0116981035271339</cx:pt>
          <cx:pt idx="499">-0.0063264321014854597</cx:pt>
          <cx:pt idx="500">-0.0088876637009764892</cx:pt>
          <cx:pt idx="501">-0.0067873331047765698</cx:pt>
          <cx:pt idx="502">-0.00056268388662270702</cx:pt>
          <cx:pt idx="503">0.00128491119263613</cx:pt>
          <cx:pt idx="504">0.00026163027576364201</cx:pt>
          <cx:pt idx="505">-0.00041725534836375402</cx:pt>
          <cx:pt idx="506">-0.0013545988678341</cx:pt>
          <cx:pt idx="507">0.0103992317441917</cx:pt>
          <cx:pt idx="508">-0.00365208989042213</cx:pt>
          <cx:pt idx="509">0.033481723601605499</cx:pt>
          <cx:pt idx="510">0.0692960131366816</cx:pt>
          <cx:pt idx="511">0.054424796937606497</cx:pt>
          <cx:pt idx="512">0.0115867277890558</cx:pt>
          <cx:pt idx="513">0.0092433488300819894</cx:pt>
          <cx:pt idx="514">0.039383549529087798</cx:pt>
          <cx:pt idx="515">0.105582939104765</cx:pt>
          <cx:pt idx="516">0.048038388320104201</cx:pt>
          <cx:pt idx="517">-0.0226529702915759</cx:pt>
          <cx:pt idx="518">-0.059294684417745498</cx:pt>
          <cx:pt idx="519">-0.032351170107649103</cx:pt>
          <cx:pt idx="520">-0.058049098769173198</cx:pt>
          <cx:pt idx="521">-0.0155933462466683</cx:pt>
          <cx:pt idx="522">-0.00260366391947262</cx:pt>
          <cx:pt idx="523">0.040153665739963797</cx:pt>
          <cx:pt idx="524">0.0127908019785482</cx:pt>
          <cx:pt idx="525">0.038375400979469503</cx:pt>
          <cx:pt idx="526">0.043187440459452803</cx:pt>
          <cx:pt idx="527">-0.011639550258019301</cx:pt>
          <cx:pt idx="528">-0.0100776679252655</cx:pt>
          <cx:pt idx="529">-0.010264026136654499</cx:pt>
          <cx:pt idx="530">0.0024138722509868902</cx:pt>
          <cx:pt idx="531">5.6185419837055703e-05</cx:pt>
          <cx:pt idx="532">0.00029020041292449701</cx:pt>
          <cx:pt idx="533">-0.000137628924485734</cx:pt>
          <cx:pt idx="534">-0.0011251519470288299</cx:pt>
          <cx:pt idx="535">0.0025124601044645999</cx:pt>
          <cx:pt idx="536">0.00156153244584561</cx:pt>
          <cx:pt idx="537">0.0099896247279564893</cx:pt>
          <cx:pt idx="538">0.012245226832609301</cx:pt>
          <cx:pt idx="539">0.0190288461631536</cx:pt>
          <cx:pt idx="540">0.015153068395600801</cx:pt>
          <cx:pt idx="541">0.0025855926846960601</cx:pt>
          <cx:pt idx="542">0.0099372732911915205</cx:pt>
          <cx:pt idx="543">-0.0036153794723805901</cx:pt>
          <cx:pt idx="544">-0.010196875054922399</cx:pt>
          <cx:pt idx="545">-0.048597344082859602</cx:pt>
          <cx:pt idx="546">-0.0085257156875459695</cx:pt>
          <cx:pt idx="547">0.0065349907502430101</cx:pt>
          <cx:pt idx="548">0.047786126983235498</cx:pt>
          <cx:pt idx="549">0.018129393755548201</cx:pt>
          <cx:pt idx="550">0.049129868201409001</cx:pt>
          <cx:pt idx="551">0.057371780212222299</cx:pt>
          <cx:pt idx="552">0.0096740742040161108</cx:pt>
          <cx:pt idx="553">0.0219367222725435</cx:pt>
          <cx:pt idx="554">0.038853143051936302</cx:pt>
          <cx:pt idx="555">0.00037106065181679698</cx:pt>
          <cx:pt idx="556">-0.020047381875329999</cx:pt>
          <cx:pt idx="557">-0.0083554616067454401</cx:pt>
          <cx:pt idx="558">0.0027576986241939598</cx:pt>
          <cx:pt idx="559">-0.00059672780797399199</cx:pt>
          <cx:pt idx="560">-0.00079384837434282398</cx:pt>
          <cx:pt idx="561">0.00027260289736638301</cx:pt>
          <cx:pt idx="562">-0.0019900885535017701</cx:pt>
          <cx:pt idx="563">0.0067233632258680599</cx:pt>
          <cx:pt idx="564">0.015299794569040501</cx:pt>
          <cx:pt idx="565">-0.0056620164024188801</cx:pt>
          <cx:pt idx="566">-0.0203804311999605</cx:pt>
          <cx:pt idx="567">0.00517403549631464</cx:pt>
          <cx:pt idx="568">0.035331877508399001</cx:pt>
          <cx:pt idx="569">0.00029915561817118298</cx:pt>
          <cx:pt idx="570">0.0051280351089909504</cx:pt>
          <cx:pt idx="571">-0.080327500867888493</cx:pt>
          <cx:pt idx="572">-0.134566724846618</cx:pt>
          <cx:pt idx="573">-0.099741827792083695</cx:pt>
          <cx:pt idx="574">-0.031867475537432702</cx:pt>
          <cx:pt idx="575">-0.0102726844849492</cx:pt>
          <cx:pt idx="576">0.031219064057255299</cx:pt>
          <cx:pt idx="577">0.00950096161454584</cx:pt>
          <cx:pt idx="578">0.00375272234652471</cx:pt>
          <cx:pt idx="579">0.0104190810389778</cx:pt>
          <cx:pt idx="580">-0.0140509046881678</cx:pt>
          <cx:pt idx="581">-0.015787637392947401</cx:pt>
          <cx:pt idx="582">0.0186244108761194</cx:pt>
          <cx:pt idx="583">0.022288482756495899</cx:pt>
          <cx:pt idx="584">-0.0082331100410119092</cx:pt>
          <cx:pt idx="585">0.0037179662527860899</cx:pt>
          <cx:pt idx="586">-0.00042621596489769503</cx:pt>
          <cx:pt idx="587">-0.00049465584571629397</cx:pt>
          <cx:pt idx="588">0.00028325600731927698</cx:pt>
          <cx:pt idx="589">0.000108630606898483</cx:pt>
          <cx:pt idx="590">-0.00082198309046536597</cx:pt>
          <cx:pt idx="591">0.00899784270560792</cx:pt>
          <cx:pt idx="592">0.011352303595987399</cx:pt>
          <cx:pt idx="593">-0.0084578153298394097</cx:pt>
          <cx:pt idx="594">-0.018801148681316</cx:pt>
          <cx:pt idx="595">-0.011550973255817601</cx:pt>
          <cx:pt idx="596">-0.045620352307681203</cx:pt>
          <cx:pt idx="597">-0.043813355525452902</cx:pt>
          <cx:pt idx="598">-0.027174856391752499</cx:pt>
          <cx:pt idx="599">-0.082035589236911705</cx:pt>
          <cx:pt idx="600">-0.084724518079466696</cx:pt>
          <cx:pt idx="601">-0.069431350724652799</cx:pt>
          <cx:pt idx="602">-0.032940368873078198</cx:pt>
          <cx:pt idx="603">-0.0131320704286712</cx:pt>
          <cx:pt idx="604">0.023586164233651601</cx:pt>
          <cx:pt idx="605">0.0092310973215643001</cx:pt>
          <cx:pt idx="606">0.0166261908894462</cx:pt>
          <cx:pt idx="607">-0.025159918298272101</cx:pt>
          <cx:pt idx="608">-0.035833099349838901</cx:pt>
          <cx:pt idx="609">-0.023939824825379801</cx:pt>
          <cx:pt idx="610">-0.000288250698377474</cx:pt>
          <cx:pt idx="611">0.0052763484502793903</cx:pt>
          <cx:pt idx="612">-0.0045593951359853904</cx:pt>
          <cx:pt idx="613">0.0034915992909155202</cx:pt>
          <cx:pt idx="614">0.00092706940672700601</cx:pt>
          <cx:pt idx="615">0.00058295150286868296</cx:pt>
          <cx:pt idx="616">-0.00033311020558638701</cx:pt>
          <cx:pt idx="617">0.0011876408172256899</cx:pt>
          <cx:pt idx="618">0.00155014485325521</cx:pt>
          <cx:pt idx="619">0.0070750935818111498</cx:pt>
          <cx:pt idx="620">0.0073808850605914704</cx:pt>
          <cx:pt idx="621">-0.00021943878193599799</cx:pt>
          <cx:pt idx="622">-0.0021253787226673498</cx:pt>
          <cx:pt idx="623">-0.025910664915469599</cx:pt>
          <cx:pt idx="624">-0.0611285247977802</cx:pt>
          <cx:pt idx="625">-0.063719193930260307</cx:pt>
          <cx:pt idx="626">-0.0604908544769137</cx:pt>
          <cx:pt idx="627">-0.0897103897481</cx:pt>
          <cx:pt idx="628">-0.015731859033128501</cx:pt>
          <cx:pt idx="629">-0.024381188095828201</cx:pt>
          <cx:pt idx="630">-0.0141234443770735</cx:pt>
          <cx:pt idx="631">-0.027713153349995901</cx:pt>
          <cx:pt idx="632">0.025820755335006499</cx:pt>
          <cx:pt idx="633">0.029470173645581701</cx:pt>
          <cx:pt idx="634">-0.00092434063302478803</cx:pt>
          <cx:pt idx="635">-0.082851785057767705</cx:pt>
          <cx:pt idx="636">-0.022981897203121202</cx:pt>
          <cx:pt idx="637">-0.021466920675495601</cx:pt>
          <cx:pt idx="638">-1.170058532968e-05</cx:pt>
          <cx:pt idx="639">0.015697979868808599</cx:pt>
          <cx:pt idx="640">0.0105686351849495</cx:pt>
          <cx:pt idx="641">0.0063804543079655999</cx:pt>
          <cx:pt idx="642">0.00054119249125227098</cx:pt>
          <cx:pt idx="643">-2.9658256984889599e-05</cx:pt>
          <cx:pt idx="644">-0.00015739501736249001</cx:pt>
          <cx:pt idx="645">0.00040559297720363802</cx:pt>
          <cx:pt idx="646">0.00051329701091406296</cx:pt>
          <cx:pt idx="647">0.0035985634679425401</cx:pt>
          <cx:pt idx="648">0.0030193575512137698</cx:pt>
          <cx:pt idx="649">0.0014542445290054999</cx:pt>
          <cx:pt idx="650">0.0117203658944752</cx:pt>
          <cx:pt idx="651">-0.011996130297315499</cx:pt>
          <cx:pt idx="652">-0.053639052089737897</cx:pt>
          <cx:pt idx="653">-0.065811350222375095</cx:pt>
          <cx:pt idx="654">-0.045418863463453599</cx:pt>
          <cx:pt idx="655">-0.0260799573405977</cx:pt>
          <cx:pt idx="656">-0.018863881678410199</cx:pt>
          <cx:pt idx="657">0.021711923202479999</cx:pt>
          <cx:pt idx="658">0.018322244535152701</cx:pt>
          <cx:pt idx="659">-0.00186919999804068</cx:pt>
          <cx:pt idx="660">0.0052022371434380403</cx:pt>
          <cx:pt idx="661">0.0049172890836315496</cx:pt>
          <cx:pt idx="662">-0.026711526500972301</cx:pt>
          <cx:pt idx="663">-0.088218017364405002</cx:pt>
          <cx:pt idx="664">-0.051673687342560497</cx:pt>
          <cx:pt idx="665">-0.041833118846194603</cx:pt>
          <cx:pt idx="666">-0.014153398033782899</cx:pt>
          <cx:pt idx="667">0.026095113879336301</cx:pt>
          <cx:pt idx="668">0.024488231118565702</cx:pt>
          <cx:pt idx="669">0.0031842463303123499</cx:pt>
          <cx:pt idx="670">0.00019750267032547301</cx:pt>
          <cx:pt idx="671">-0.00066258834071375298</cx:pt>
          <cx:pt idx="672">0.000511887194810877</cx:pt>
          <cx:pt idx="673">-0.00073822522893101099</cx:pt>
          <cx:pt idx="674">0.000201410278451193</cx:pt>
          <cx:pt idx="675">0.00172743457055949</cx:pt>
          <cx:pt idx="676">0.0066055049567937396</cx:pt>
          <cx:pt idx="677">0.00134597327093174</cx:pt>
          <cx:pt idx="678">-0.0079517453673817306</cx:pt>
          <cx:pt idx="679">-0.024411058322667101</cx:pt>
          <cx:pt idx="680">-0.036257792010935999</cx:pt>
          <cx:pt idx="681">-0.0262525217617724</cx:pt>
          <cx:pt idx="682">-0.0099608678964309</cx:pt>
          <cx:pt idx="683">-0.045274083872735398</cx:pt>
          <cx:pt idx="684">-0.0263616436272796</cx:pt>
          <cx:pt idx="685">0.033360751959940302</cx:pt>
          <cx:pt idx="686">0.066198544347029306</cx:pt>
          <cx:pt idx="687">0.020145786977320099</cx:pt>
          <cx:pt idx="688">0.041990292479102097</cx:pt>
          <cx:pt idx="689">0.039239002746118801</cx:pt>
          <cx:pt idx="690">-0.0096705954424621595</cx:pt>
          <cx:pt idx="691">-0.039665187501538197</cx:pt>
          <cx:pt idx="692">-0.0191342404015791</cx:pt>
          <cx:pt idx="693">-0.019107871867179899</cx:pt>
          <cx:pt idx="694">-0.010410126114520401</cx:pt>
          <cx:pt idx="695">0.012685932631823001</cx:pt>
          <cx:pt idx="696">0.0050974887365003996</cx:pt>
          <cx:pt idx="697">-0.00019869522725695699</cx:pt>
          <cx:pt idx="698">-0.00012299063676602799</cx:pt>
          <cx:pt idx="699">0.00025225459549226502</cx:pt>
          <cx:pt idx="700">0.00055494781547180203</cx:pt>
          <cx:pt idx="701">-0.000270368790193813</cx:pt>
          <cx:pt idx="702">-0.00010143615580001</cx:pt>
          <cx:pt idx="703">-0.00018180089409194699</cx:pt>
          <cx:pt idx="704">-0.0012140923976261</cx:pt>
          <cx:pt idx="705">-0.011582348984066401</cx:pt>
          <cx:pt idx="706">-0.0031718356015313399</cx:pt>
          <cx:pt idx="707">0.0038182783624154302</cx:pt>
          <cx:pt idx="708">0.020120624060796701</cx:pt>
          <cx:pt idx="709">0.0189113634904211</cx:pt>
          <cx:pt idx="710">0.035144079505499699</cx:pt>
          <cx:pt idx="711">0.011643791548681301</cx:pt>
          <cx:pt idx="712">0.040992746574142098</cx:pt>
          <cx:pt idx="713">0.0149447263207343</cx:pt>
          <cx:pt idx="714">0.0136449667883876</cx:pt>
          <cx:pt idx="715">0.019660005567669898</cx:pt>
          <cx:pt idx="716">0.105313754862842</cx:pt>
          <cx:pt idx="717">0.082373687707282303</cx:pt>
          <cx:pt idx="718">0.042924382736854901</cx:pt>
          <cx:pt idx="719">0.079491039908737002</cx:pt>
          <cx:pt idx="720">0.043235304521740597</cx:pt>
          <cx:pt idx="721">0.015960885924366799</cx:pt>
          <cx:pt idx="722">-0.0045086632946080302</cx:pt>
          <cx:pt idx="723">0.00107587470524468</cx:pt>
          <cx:pt idx="724">0.0018589535224696101</cx:pt>
          <cx:pt idx="725">-0.00059107862673442595</cx:pt>
          <cx:pt idx="726">0.00026530244435217298</cx:pt>
          <cx:pt idx="727">-0.00068527940236500298</cx:pt>
          <cx:pt idx="728">0.00030278303185570697</cx:pt>
          <cx:pt idx="729">0.00032876671309271002</cx:pt>
          <cx:pt idx="730">-0.00027747334463030799</cx:pt>
          <cx:pt idx="731">0.000185231226501955</cx:pt>
          <cx:pt idx="732">-0.0055592353207994201</cx:pt>
          <cx:pt idx="733">-0.018482809852249302</cx:pt>
          <cx:pt idx="734">-0.017349373277456701</cx:pt>
          <cx:pt idx="735">-0.00054195027157928405</cx:pt>
          <cx:pt idx="736">0.0104802590796411</cx:pt>
          <cx:pt idx="737">0.0152258768959725</cx:pt>
          <cx:pt idx="738">0.0251649688882849</cx:pt>
          <cx:pt idx="739">0.030514619649501001</cx:pt>
          <cx:pt idx="740">0.044166308091301502</cx:pt>
          <cx:pt idx="741">0.066981002716550594</cx:pt>
          <cx:pt idx="742">0.085914821697178304</cx:pt>
          <cx:pt idx="743">0.058658374265726503</cx:pt>
          <cx:pt idx="744">0.074521449352148994</cx:pt>
          <cx:pt idx="745">0.084960061053279301</cx:pt>
          <cx:pt idx="746">0.042765828485377098</cx:pt>
          <cx:pt idx="747">0.034672779091576303</cx:pt>
          <cx:pt idx="748">0.016894144912373499</cx:pt>
          <cx:pt idx="749">0.0116527224827688</cx:pt>
          <cx:pt idx="750">0.0063606889322664903</cx:pt>
          <cx:pt idx="751">0.00076658155845972303</cx:pt>
          <cx:pt idx="752">-0.00029274776982064901</cx:pt>
          <cx:pt idx="753">-0.00025191727303875599</cx:pt>
          <cx:pt idx="754">-2.1167216242156e-05</cx:pt>
          <cx:pt idx="755">-0.00052335259185788696</cx:pt>
          <cx:pt idx="756">-0.000104910648083819</cx:pt>
          <cx:pt idx="757">-0.00053883429998299501</cx:pt>
          <cx:pt idx="758">-0.00053934288707881096</cx:pt>
          <cx:pt idx="759">-0.000231033385488568</cx:pt>
          <cx:pt idx="760">0.00027208895585551499</cx:pt>
          <cx:pt idx="761">0.00026407726015803101</cx:pt>
          <cx:pt idx="762">-0.000207590178943961</cx:pt>
          <cx:pt idx="763">0.00138701197602956</cx:pt>
          <cx:pt idx="764">0.00071109017888158798</cx:pt>
          <cx:pt idx="765">0.00022450345372749801</cx:pt>
          <cx:pt idx="766">2.2402578216553701e-05</cx:pt>
          <cx:pt idx="767">0.00108409710610621</cx:pt>
          <cx:pt idx="768">0.0066920641463148701</cx:pt>
          <cx:pt idx="769">0.0030525778921436401</cx:pt>
          <cx:pt idx="770">0.0105283696674433</cx:pt>
          <cx:pt idx="771">0.0058334784616473597</cx:pt>
          <cx:pt idx="772">0.0041058166157334998</cx:pt>
          <cx:pt idx="773">0.0057115214606986197</cx:pt>
          <cx:pt idx="774">0.0098608400329527196</cx:pt>
          <cx:pt idx="775">0.0022392268582481999</cx:pt>
          <cx:pt idx="776">-0.0017070245598906201</cx:pt>
          <cx:pt idx="777">0.00174892168535015</cx:pt>
          <cx:pt idx="778">0.00169885674909623</cx:pt>
          <cx:pt idx="779">0.00043580258630959901</cx:pt>
          <cx:pt idx="780">0.000656145159988003</cx:pt>
          <cx:pt idx="781">0.00070351135845150901</cx:pt>
          <cx:pt idx="782">0.00034656823979210599</cx:pt>
          <cx:pt idx="783">0.00042627115452567799</cx:pt>
          <cx:pt idx="784">0.0021478434464781175</cx:pt>
          <cx:pt idx="785">0.0042073922202537752</cx:pt>
          <cx:pt idx="786">-0.0027370703136976502</cx:pt>
          <cx:pt idx="787">-0.00037875207061393998</cx:pt>
          <cx:pt idx="788">-0.0018644798357598099</cx:pt>
          <cx:pt idx="789">0.008016296338561775</cx:pt>
          <cx:pt idx="790">0.0026231942783616251</cx:pt>
          <cx:pt idx="791">-0.0096993588508134995</cx:pt>
          <cx:pt idx="792">-0.0079869850980657502</cx:pt>
          <cx:pt idx="793">0.0033222578352476752</cx:pt>
          <cx:pt idx="794">0.029708244079340751</cx:pt>
          <cx:pt idx="795">0.010508887816648575</cx:pt>
          <cx:pt idx="796">-0.0087364416259811499</cx:pt>
          <cx:pt idx="797">-0.029106348963373999</cx:pt>
          <cx:pt idx="798">-0.02626988621407525</cx:pt>
          <cx:pt idx="799">-0.033741885367362001</cx:pt>
          <cx:pt idx="800">-0.01435015413901845</cx:pt>
          <cx:pt idx="801">-0.0036744857145396001</cx:pt>
          <cx:pt idx="802">-0.012414794056829975</cx:pt>
          <cx:pt idx="803">-0.012315201080162874</cx:pt>
          <cx:pt idx="804">-0.0123969902683208</cx:pt>
          <cx:pt idx="805">-0.0031671351142160999</cx:pt>
          <cx:pt idx="806">-0.0040543982439817002</cx:pt>
          <cx:pt idx="807">-0.0010721246414072225</cx:pt>
          <cx:pt idx="808">0.0002526467297042775</cx:pt>
          <cx:pt idx="809">4.4296804930797001e-05</cx:pt>
          <cx:pt idx="810">8.4578537730385752e-07</cx:pt>
          <cx:pt idx="811">0.00071768388140613253</cx:pt>
          <cx:pt idx="812">0.00326885148730785</cx:pt>
          <cx:pt idx="813">0.0075721477084101999</cx:pt>
          <cx:pt idx="814">-0.0009738884035640175</cx:pt>
          <cx:pt idx="815">-0.00102002585793032</cx:pt>
          <cx:pt idx="816">-0.0031144139549945499</cx:pt>
          <cx:pt idx="817">0.00086127410038854999</cx:pt>
          <cx:pt idx="818">-0.0035565082804942748</cx:pt>
          <cx:pt idx="819">0.01430490140701835</cx:pt>
          <cx:pt idx="820">0.0202041888764764</cx:pt>
          <cx:pt idx="821">0.029273037749972499</cx:pt>
          <cx:pt idx="822">0.044434112434439753</cx:pt>
          <cx:pt idx="823">0.031423144504766</cx:pt>
          <cx:pt idx="824">0.019724647585790098</cx:pt>
          <cx:pt idx="825">0.0015013012227162151</cx:pt>
          <cx:pt idx="826">-0.012951019717733899</cx:pt>
          <cx:pt idx="827">-0.01046175393838095</cx:pt>
          <cx:pt idx="828">-0.0022284176060663723</cx:pt>
          <cx:pt idx="829">-0.0030630043132921</cx:pt>
          <cx:pt idx="830">-0.010068752754039701</cx:pt>
          <cx:pt idx="831">-0.00319199461967455</cx:pt>
          <cx:pt idx="832">-0.0080791480541387746</cx:pt>
          <cx:pt idx="833">-0.0064082937746303501</cx:pt>
          <cx:pt idx="834">-0.0052108366234371248</cx:pt>
          <cx:pt idx="835">2.7781098665443498e-05</cx:pt>
          <cx:pt idx="836">-5.380209409553575e-05</cx:pt>
          <cx:pt idx="837">0.00015204904421160399</cx:pt>
          <cx:pt idx="838">0.00020373083372477501</cx:pt>
          <cx:pt idx="839">0.00098977030179653249</cx:pt>
          <cx:pt idx="840">0.0043638088961003999</cx:pt>
          <cx:pt idx="841">0.01023518019542205</cx:pt>
          <cx:pt idx="842">0.0054919002246004997</cx:pt>
          <cx:pt idx="843">0.0089622478991557494</cx:pt>
          <cx:pt idx="844">0.00084427989396756249</cx:pt>
          <cx:pt idx="845">0.00069555266692391995</cx:pt>
          <cx:pt idx="846">0.0068152140921911748</cx:pt>
          <cx:pt idx="847">0.031357708242341499</cx:pt>
          <cx:pt idx="848">0.032777501012872003</cx:pt>
          <cx:pt idx="849">0.042622719537098001</cx:pt>
          <cx:pt idx="850">0.04875110546216975</cx:pt>
          <cx:pt idx="851">0.034462952741730751</cx:pt>
          <cx:pt idx="852">0.02550904044812875</cx:pt>
          <cx:pt idx="853">0.026291195875913251</cx:pt>
          <cx:pt idx="854">-0.0011573867711333801</cx:pt>
          <cx:pt idx="855">0.003582215099813275</cx:pt>
          <cx:pt idx="856">0.0054367967053317746</cx:pt>
          <cx:pt idx="857">0.0006035949150449975</cx:pt>
          <cx:pt idx="858">-0.0097459495470895753</cx:pt>
          <cx:pt idx="859">-0.00050093687024810253</cx:pt>
          <cx:pt idx="860">-0.0046442290434990253</cx:pt>
          <cx:pt idx="861">-0.0083231589092068251</cx:pt>
          <cx:pt idx="862">-0.0023897356314052424</cx:pt>
          <cx:pt idx="863">0.0009647585380094275</cx:pt>
          <cx:pt idx="864">0.0016646974508629175</cx:pt>
          <cx:pt idx="865">0.00023301132530033599</cx:pt>
          <cx:pt idx="866">0.00025210336550793002</cx:pt>
          <cx:pt idx="867">0.0010765252064838275</cx:pt>
          <cx:pt idx="868">0.0065949904396443246</cx:pt>
          <cx:pt idx="869">0.0071881899431339002</cx:pt>
          <cx:pt idx="870">0.0086643898271381754</cx:pt>
          <cx:pt idx="871">0.0179787171480917</cx:pt>
          <cx:pt idx="872">0.0019988096056109601</cx:pt>
          <cx:pt idx="873">0.0094088347079608753</cx:pt>
          <cx:pt idx="874">0.019859311003350123</cx:pt>
          <cx:pt idx="875">0.026266163969822998</cx:pt>
          <cx:pt idx="876">0.025781955156601252</cx:pt>
          <cx:pt idx="877">0.021045458378565276</cx:pt>
          <cx:pt idx="878">0.022124874475980799</cx:pt>
          <cx:pt idx="879">0.022856699547769574</cx:pt>
          <cx:pt idx="880">0.025388040127559248</cx:pt>
          <cx:pt idx="881">0.030437768951944499</cx:pt>
          <cx:pt idx="882">-0.00048020939130997753</cx:pt>
          <cx:pt idx="883">0.0062734944674321252</cx:pt>
          <cx:pt idx="884">0.0021478434464781175</cx:pt>
          <cx:pt idx="885">0.0042073922202537752</cx:pt>
          <cx:pt idx="886">-0.0027370703136976502</cx:pt>
          <cx:pt idx="887">-0.00037875207061393998</cx:pt>
          <cx:pt idx="888">-0.0018644798357598099</cx:pt>
          <cx:pt idx="889">0.008016296338561775</cx:pt>
          <cx:pt idx="890">0.0026231942783616251</cx:pt>
          <cx:pt idx="891">-0.0096993588508134995</cx:pt>
          <cx:pt idx="892">-0.0079869850980657502</cx:pt>
          <cx:pt idx="893">0.0033222578352476752</cx:pt>
          <cx:pt idx="894">0.029708244079340751</cx:pt>
          <cx:pt idx="895">0.010508887816648575</cx:pt>
          <cx:pt idx="896">-0.0087364416259811499</cx:pt>
          <cx:pt idx="897">-0.029106348963373999</cx:pt>
          <cx:pt idx="898">-0.02626988621407525</cx:pt>
          <cx:pt idx="899">-0.033741885367362001</cx:pt>
          <cx:pt idx="900">-0.01435015413901845</cx:pt>
          <cx:pt idx="901">-0.0036744857145396001</cx:pt>
          <cx:pt idx="902">-0.012414794056829975</cx:pt>
          <cx:pt idx="903">-0.012315201080162874</cx:pt>
          <cx:pt idx="904">-0.0123969902683208</cx:pt>
          <cx:pt idx="905">-0.0031671351142160999</cx:pt>
          <cx:pt idx="906">-0.0040543982439817002</cx:pt>
          <cx:pt idx="907">-0.0010721246414072225</cx:pt>
          <cx:pt idx="908">0.0002526467297042775</cx:pt>
          <cx:pt idx="909">4.4296804930797001e-05</cx:pt>
          <cx:pt idx="910">8.4578537730385752e-07</cx:pt>
          <cx:pt idx="911">0.00071768388140613253</cx:pt>
          <cx:pt idx="912">0.00326885148730785</cx:pt>
          <cx:pt idx="913">0.0075721477084101999</cx:pt>
          <cx:pt idx="914">-0.0009738884035640175</cx:pt>
          <cx:pt idx="915">-0.00102002585793032</cx:pt>
          <cx:pt idx="916">-0.0031144139549945499</cx:pt>
          <cx:pt idx="917">0.00086127410038854999</cx:pt>
          <cx:pt idx="918">-0.0035565082804942748</cx:pt>
          <cx:pt idx="919">0.01430490140701835</cx:pt>
          <cx:pt idx="920">0.0202041888764764</cx:pt>
          <cx:pt idx="921">0.029273037749972499</cx:pt>
          <cx:pt idx="922">0.044434112434439753</cx:pt>
          <cx:pt idx="923">0.031423144504766</cx:pt>
          <cx:pt idx="924">0.019724647585790098</cx:pt>
          <cx:pt idx="925">0.0015013012227162151</cx:pt>
          <cx:pt idx="926">-0.012951019717733899</cx:pt>
          <cx:pt idx="927">-0.01046175393838095</cx:pt>
          <cx:pt idx="928">-0.0022284176060663723</cx:pt>
          <cx:pt idx="929">-0.0030630043132921</cx:pt>
          <cx:pt idx="930">-0.010068752754039701</cx:pt>
          <cx:pt idx="931">-0.00319199461967455</cx:pt>
          <cx:pt idx="932">-0.0080791480541387746</cx:pt>
          <cx:pt idx="933">-0.0064082937746303501</cx:pt>
          <cx:pt idx="934">-0.0052108366234371248</cx:pt>
          <cx:pt idx="935">2.7781098665443498e-05</cx:pt>
          <cx:pt idx="936">-5.380209409553575e-05</cx:pt>
          <cx:pt idx="937">0.00015204904421160399</cx:pt>
          <cx:pt idx="938">0.00020373083372477501</cx:pt>
          <cx:pt idx="939">0.00098977030179653249</cx:pt>
          <cx:pt idx="940">0.0043638088961003999</cx:pt>
          <cx:pt idx="941">0.01023518019542205</cx:pt>
          <cx:pt idx="942">0.0054919002246004997</cx:pt>
          <cx:pt idx="943">0.0089622478991557494</cx:pt>
          <cx:pt idx="944">0.00084427989396756249</cx:pt>
          <cx:pt idx="945">0.00069555266692391995</cx:pt>
          <cx:pt idx="946">0.0068152140921911748</cx:pt>
          <cx:pt idx="947">0.031357708242341499</cx:pt>
          <cx:pt idx="948">0.032777501012872003</cx:pt>
          <cx:pt idx="949">0.042622719537098001</cx:pt>
          <cx:pt idx="950">0.04875110546216975</cx:pt>
          <cx:pt idx="951">0.034462952741730751</cx:pt>
          <cx:pt idx="952">0.02550904044812875</cx:pt>
          <cx:pt idx="953">0.026291195875913251</cx:pt>
          <cx:pt idx="954">-0.0011573867711333801</cx:pt>
          <cx:pt idx="955">0.003582215099813275</cx:pt>
          <cx:pt idx="956">0.0054367967053317746</cx:pt>
          <cx:pt idx="957">0.0006035949150449975</cx:pt>
          <cx:pt idx="958">-0.0097459495470895753</cx:pt>
          <cx:pt idx="959">-0.00050093687024810253</cx:pt>
          <cx:pt idx="960">-0.0046442290434990253</cx:pt>
          <cx:pt idx="961">-0.0083231589092068251</cx:pt>
          <cx:pt idx="962">-0.0023897356314052424</cx:pt>
          <cx:pt idx="963">0.0009647585380094275</cx:pt>
          <cx:pt idx="964">0.0016646974508629175</cx:pt>
          <cx:pt idx="965">0.00023301132530033599</cx:pt>
          <cx:pt idx="966">0.00025210336550793002</cx:pt>
          <cx:pt idx="967">0.0010765252064838275</cx:pt>
          <cx:pt idx="968">0.0065949904396443246</cx:pt>
          <cx:pt idx="969">0.0071881899431339002</cx:pt>
          <cx:pt idx="970">0.0086643898271381754</cx:pt>
          <cx:pt idx="971">0.0179787171480917</cx:pt>
          <cx:pt idx="972">0.0019988096056109601</cx:pt>
          <cx:pt idx="973">0.0094088347079608753</cx:pt>
          <cx:pt idx="974">0.019859311003350123</cx:pt>
          <cx:pt idx="975">0.026266163969822998</cx:pt>
          <cx:pt idx="976">0.025781955156601252</cx:pt>
          <cx:pt idx="977">0.021045458378565276</cx:pt>
          <cx:pt idx="978">0.022124874475980799</cx:pt>
          <cx:pt idx="979">0.022856699547769574</cx:pt>
          <cx:pt idx="980">0.025388040127559248</cx:pt>
          <cx:pt idx="981">0.030437768951944499</cx:pt>
          <cx:pt idx="982">-0.00048020939130997753</cx:pt>
          <cx:pt idx="983">0.0062734944674321252</cx:pt>
          <cx:pt idx="984">0.0021478434464781175</cx:pt>
          <cx:pt idx="985">0.0042073922202537752</cx:pt>
          <cx:pt idx="986">-0.0027370703136976502</cx:pt>
          <cx:pt idx="987">-0.00037875207061393998</cx:pt>
          <cx:pt idx="988">-0.0018644798357598099</cx:pt>
          <cx:pt idx="989">0.008016296338561775</cx:pt>
          <cx:pt idx="990">0.0026231942783616251</cx:pt>
          <cx:pt idx="991">-0.0096993588508134995</cx:pt>
          <cx:pt idx="992">-0.0079869850980657502</cx:pt>
          <cx:pt idx="993">0.0033222578352476752</cx:pt>
          <cx:pt idx="994">0.029708244079340751</cx:pt>
          <cx:pt idx="995">0.010508887816648575</cx:pt>
          <cx:pt idx="996">-0.0087364416259811499</cx:pt>
          <cx:pt idx="997">-0.029106348963373999</cx:pt>
          <cx:pt idx="998">-0.02626988621407525</cx:pt>
          <cx:pt idx="999">-0.033741885367362001</cx:pt>
          <cx:pt idx="1000">-0.01435015413901845</cx:pt>
          <cx:pt idx="1001">-0.0036744857145396001</cx:pt>
          <cx:pt idx="1002">-0.012414794056829975</cx:pt>
          <cx:pt idx="1003">-0.012315201080162874</cx:pt>
          <cx:pt idx="1004">-0.0123969902683208</cx:pt>
          <cx:pt idx="1005">-0.0031671351142160999</cx:pt>
          <cx:pt idx="1006">-0.0040543982439817002</cx:pt>
          <cx:pt idx="1007">-0.0010721246414072225</cx:pt>
          <cx:pt idx="1008">0.0002526467297042775</cx:pt>
          <cx:pt idx="1009">4.4296804930797001e-05</cx:pt>
          <cx:pt idx="1010">8.4578537730385752e-07</cx:pt>
          <cx:pt idx="1011">0.00071768388140613253</cx:pt>
          <cx:pt idx="1012">0.00326885148730785</cx:pt>
          <cx:pt idx="1013">0.0075721477084101999</cx:pt>
          <cx:pt idx="1014">-0.0009738884035640175</cx:pt>
          <cx:pt idx="1015">-0.00102002585793032</cx:pt>
          <cx:pt idx="1016">-0.0031144139549945499</cx:pt>
          <cx:pt idx="1017">0.00086127410038854999</cx:pt>
          <cx:pt idx="1018">-0.0035565082804942748</cx:pt>
          <cx:pt idx="1019">0.01430490140701835</cx:pt>
          <cx:pt idx="1020">0.0202041888764764</cx:pt>
          <cx:pt idx="1021">0.029273037749972499</cx:pt>
          <cx:pt idx="1022">0.044434112434439753</cx:pt>
          <cx:pt idx="1023">0.031423144504766</cx:pt>
          <cx:pt idx="1024">0.019724647585790098</cx:pt>
          <cx:pt idx="1025">0.0015013012227162151</cx:pt>
          <cx:pt idx="1026">-0.012951019717733899</cx:pt>
          <cx:pt idx="1027">-0.01046175393838095</cx:pt>
          <cx:pt idx="1028">-0.0022284176060663723</cx:pt>
          <cx:pt idx="1029">-0.0030630043132921</cx:pt>
          <cx:pt idx="1030">-0.010068752754039701</cx:pt>
          <cx:pt idx="1031">-0.00319199461967455</cx:pt>
          <cx:pt idx="1032">-0.0080791480541387746</cx:pt>
          <cx:pt idx="1033">-0.0064082937746303501</cx:pt>
          <cx:pt idx="1034">-0.0052108366234371248</cx:pt>
          <cx:pt idx="1035">2.7781098665443498e-05</cx:pt>
          <cx:pt idx="1036">-5.380209409553575e-05</cx:pt>
          <cx:pt idx="1037">0.00015204904421160399</cx:pt>
          <cx:pt idx="1038">0.00020373083372477501</cx:pt>
          <cx:pt idx="1039">0.00098977030179653249</cx:pt>
          <cx:pt idx="1040">0.0043638088961003999</cx:pt>
          <cx:pt idx="1041">0.01023518019542205</cx:pt>
          <cx:pt idx="1042">0.0054919002246004997</cx:pt>
          <cx:pt idx="1043">0.0089622478991557494</cx:pt>
          <cx:pt idx="1044">0.00084427989396756249</cx:pt>
          <cx:pt idx="1045">0.00069555266692391995</cx:pt>
          <cx:pt idx="1046">0.0068152140921911748</cx:pt>
          <cx:pt idx="1047">0.031357708242341499</cx:pt>
          <cx:pt idx="1048">0.032777501012872003</cx:pt>
          <cx:pt idx="1049">0.042622719537098001</cx:pt>
          <cx:pt idx="1050">0.04875110546216975</cx:pt>
          <cx:pt idx="1051">0.034462952741730751</cx:pt>
          <cx:pt idx="1052">0.02550904044812875</cx:pt>
          <cx:pt idx="1053">0.026291195875913251</cx:pt>
          <cx:pt idx="1054">-0.0011573867711333801</cx:pt>
          <cx:pt idx="1055">0.003582215099813275</cx:pt>
          <cx:pt idx="1056">0.0054367967053317746</cx:pt>
          <cx:pt idx="1057">0.0006035949150449975</cx:pt>
          <cx:pt idx="1058">-0.0097459495470895753</cx:pt>
          <cx:pt idx="1059">-0.00050093687024810253</cx:pt>
          <cx:pt idx="1060">-0.0046442290434990253</cx:pt>
          <cx:pt idx="1061">-0.0083231589092068251</cx:pt>
          <cx:pt idx="1062">-0.0023897356314052424</cx:pt>
          <cx:pt idx="1063">0.0009647585380094275</cx:pt>
          <cx:pt idx="1064">0.0016646974508629175</cx:pt>
          <cx:pt idx="1065">0.00023301132530033599</cx:pt>
          <cx:pt idx="1066">0.00025210336550793002</cx:pt>
          <cx:pt idx="1067">0.0010765252064838275</cx:pt>
          <cx:pt idx="1068">0.0065949904396443246</cx:pt>
          <cx:pt idx="1069">0.0071881899431339002</cx:pt>
          <cx:pt idx="1070">0.0086643898271381754</cx:pt>
          <cx:pt idx="1071">0.0179787171480917</cx:pt>
          <cx:pt idx="1072">0.0019988096056109601</cx:pt>
          <cx:pt idx="1073">0.0094088347079608753</cx:pt>
          <cx:pt idx="1074">0.019859311003350123</cx:pt>
          <cx:pt idx="1075">0.026266163969822998</cx:pt>
          <cx:pt idx="1076">0.025781955156601252</cx:pt>
          <cx:pt idx="1077">0.021045458378565276</cx:pt>
          <cx:pt idx="1078">0.022124874475980799</cx:pt>
          <cx:pt idx="1079">0.022856699547769574</cx:pt>
          <cx:pt idx="1080">0.025388040127559248</cx:pt>
          <cx:pt idx="1081">0.030437768951944499</cx:pt>
          <cx:pt idx="1082">-0.00048020939130997753</cx:pt>
          <cx:pt idx="1083">0.0062734944674321252</cx:pt>
        </cx:lvl>
      </cx:numDim>
    </cx:data>
    <cx:data id="194">
      <cx:numDim type="val">
        <cx:f>Sheet2!$GM$1:$GM$1084</cx:f>
        <cx:lvl ptCount="1084" formatCode="G/通用格式">
          <cx:pt idx="0">-0.00063200813144262901</cx:pt>
          <cx:pt idx="1">-0.0011588890830461799</cx:pt>
          <cx:pt idx="2">0.00034899282248818201</cx:pt>
          <cx:pt idx="3">0.00062166722482378297</cx:pt>
          <cx:pt idx="4">0.000752620013663808</cx:pt>
          <cx:pt idx="5">0.000205128193315029</cx:pt>
          <cx:pt idx="6">-0.00087417349451520798</cx:pt>
          <cx:pt idx="7">0.00029140068908944998</cx:pt>
          <cx:pt idx="8">-4.2874656871699202e-05</cx:pt>
          <cx:pt idx="9">-0.00051672238376002805</cx:pt>
          <cx:pt idx="10">-0.000209105514189523</cx:pt>
          <cx:pt idx="11">0.000780248519458839</cx:pt>
          <cx:pt idx="12">0.00068123612558157205</cx:pt>
          <cx:pt idx="13">-0.00056215918765348998</cx:pt>
          <cx:pt idx="14">-2.77422910449462e-05</cx:pt>
          <cx:pt idx="15">0.000254067515263859</cx:pt>
          <cx:pt idx="16">-0.00046162466899660301</cx:pt>
          <cx:pt idx="17">-0.00076512472844542003</cx:pt>
          <cx:pt idx="18">-0.00057518012308666305</cx:pt>
          <cx:pt idx="19">-2.5461130469091001e-05</cx:pt>
          <cx:pt idx="20">0.00051717136580967799</cx:pt>
          <cx:pt idx="21">-0.00013828028527200899</cx:pt>
          <cx:pt idx="22">-4.1265042540843297e-05</cx:pt>
          <cx:pt idx="23">0.00058739637575142402</cx:pt>
          <cx:pt idx="24">9.9589452657926304e-05</cx:pt>
          <cx:pt idx="25">0.00055662396156601996</cx:pt>
          <cx:pt idx="26">-0.00029389478555116101</cx:pt>
          <cx:pt idx="27">1.2612862315924e-06</cx:pt>
          <cx:pt idx="28">0.00038415677011984802</cx:pt>
          <cx:pt idx="29">-0.00076394037137149005</cx:pt>
          <cx:pt idx="30">5.6837244132374199e-05</cx:pt>
          <cx:pt idx="31">0.00078547025200400601</cx:pt>
          <cx:pt idx="32">-9.7144536062657903e-05</cx:pt>
          <cx:pt idx="33">0.00066311284795995897</cx:pt>
          <cx:pt idx="34">-0.00048750236198492002</cx:pt>
          <cx:pt idx="35">-0.000208717616473336</cx:pt>
          <cx:pt idx="36">4.5273499997826798e-05</cx:pt>
          <cx:pt idx="37">0.00038508100399433102</cx:pt>
          <cx:pt idx="38">0.0021333854067252501</cx:pt>
          <cx:pt idx="39">0.0018598100534090399</cx:pt>
          <cx:pt idx="40">0.0020303939607808101</cx:pt>
          <cx:pt idx="41">0.00084519101682530896</cx:pt>
          <cx:pt idx="42">0.00639062797254609</cx:pt>
          <cx:pt idx="43">0.0065881064879883596</cx:pt>
          <cx:pt idx="44">-0.0029465775941069998</cx:pt>
          <cx:pt idx="45">0.00228691040585801</cx:pt>
          <cx:pt idx="46">0.0013875804599987199</cx:pt>
          <cx:pt idx="47">0.00147401506851185</cx:pt>
          <cx:pt idx="48">0.0019345918260388899</cx:pt>
          <cx:pt idx="49">0.0015135207415119601</cx:pt>
          <cx:pt idx="50">-5.3921905488466502e-05</cx:pt>
          <cx:pt idx="51">-5.4943233823779301e-05</cx:pt>
          <cx:pt idx="52">-2.6482483454576799e-05</cx:pt>
          <cx:pt idx="53">-0.00040180555533594702</cx:pt>
          <cx:pt idx="54">0.00028819369269153099</cx:pt>
          <cx:pt idx="55">0.000529298378456816</cx:pt>
          <cx:pt idx="56">-3.5705378894628502e-06</cx:pt>
          <cx:pt idx="57">-6.9695070464545294e-05</cx:pt>
          <cx:pt idx="58">0.00034636777429754501</cx:pt>
          <cx:pt idx="59">-0.00012043743324910901</cx:pt>
          <cx:pt idx="60">-0.000236873000970524</cx:pt>
          <cx:pt idx="61">0.000747860318434171</cx:pt>
          <cx:pt idx="62">0.00038909789350046798</cx:pt>
          <cx:pt idx="63">0.00084790384634529496</cx:pt>
          <cx:pt idx="64">-0.0037516948420154</cx:pt>
          <cx:pt idx="65">-0.0119203548937531</cx:pt>
          <cx:pt idx="66">-0.0085465503382053006</cx:pt>
          <cx:pt idx="67">-0.0019964532592848202</cx:pt>
          <cx:pt idx="68">0.00201515148806161</cx:pt>
          <cx:pt idx="69">0.0080455360167805204</cx:pt>
          <cx:pt idx="70">0.0048960041723772304</cx:pt>
          <cx:pt idx="71">0.021597307565972799</cx:pt>
          <cx:pt idx="72">0.035098087159948901</cx:pt>
          <cx:pt idx="73">0.029575623420418501</cx:pt>
          <cx:pt idx="74">0.032885250591548697</cx:pt>
          <cx:pt idx="75">0.040123311386798803</cx:pt>
          <cx:pt idx="76">0.0279556885679275</cx:pt>
          <cx:pt idx="77">0.0209902008187112</cx:pt>
          <cx:pt idx="78">0.0112644011657366</cx:pt>
          <cx:pt idx="79">0.00304559614457971</cx:pt>
          <cx:pt idx="80">-0.0012589362830623401</cx:pt>
          <cx:pt idx="81">-0.00111180785529568</cx:pt>
          <cx:pt idx="82">-0.00021171211414753701</cx:pt>
          <cx:pt idx="83">0.00052697788245050197</cx:pt>
          <cx:pt idx="84">-0.000160826518343417</cx:pt>
          <cx:pt idx="85">-0.00044229764835157601</cx:pt>
          <cx:pt idx="86">-0.00032588683792766199</cx:pt>
          <cx:pt idx="87">0.00056636255211745001</cx:pt>
          <cx:pt idx="88">0.00146984078661627</cx:pt>
          <cx:pt idx="89">-0.00064369030275774903</cx:pt>
          <cx:pt idx="90">0.00021867699237578</cx:pt>
          <cx:pt idx="91">-0.00053505479073907196</cx:pt>
          <cx:pt idx="92">-0.0057193294757038101</cx:pt>
          <cx:pt idx="93">-0.0134717899453716</cx:pt>
          <cx:pt idx="94">-0.021512324974783</cx:pt>
          <cx:pt idx="95">-0.035250814303823</cx:pt>
          <cx:pt idx="96">-0.042977886901148801</cx:pt>
          <cx:pt idx="97">-0.0520047024064869</cx:pt>
          <cx:pt idx="98">-0.039815697751219098</cx:pt>
          <cx:pt idx="99">-0.016682129084527701</cx:pt>
          <cx:pt idx="100">0.019711590769292402</cx:pt>
          <cx:pt idx="101">0.0546160860057366</cx:pt>
          <cx:pt idx="102">0.080422776349322003</cx:pt>
          <cx:pt idx="103">0.0605191901248818</cx:pt>
          <cx:pt idx="104">0.045688251798737901</cx:pt>
          <cx:pt idx="105">0.044287607988553301</cx:pt>
          <cx:pt idx="106">0.038807975890097497</cx:pt>
          <cx:pt idx="107">0.030536520432248599</cx:pt>
          <cx:pt idx="108">0.0096108950600785597</cx:pt>
          <cx:pt idx="109">-0.0062811588650950202</cx:pt>
          <cx:pt idx="110">-0.00202663532632164</cx:pt>
          <cx:pt idx="111">-0.000156679428106304</cx:pt>
          <cx:pt idx="112">-0.00020572234176715099</cx:pt>
          <cx:pt idx="113">-0.000424590427725637</cx:pt>
          <cx:pt idx="114">-0.00195282272040134</cx:pt>
          <cx:pt idx="115">-0.00077842651403960703</cx:pt>
          <cx:pt idx="116">0.00119221586666068</cx:pt>
          <cx:pt idx="117">-0.0035056927320120598</cx:pt>
          <cx:pt idx="118">-0.0115138028461202</cx:pt>
          <cx:pt idx="119">-0.023210221945249</cx:pt>
          <cx:pt idx="120">-0.047665073641579098</cx:pt>
          <cx:pt idx="121">-0.065568319096244998</cx:pt>
          <cx:pt idx="122">-0.096777705794195895</cx:pt>
          <cx:pt idx="123">-0.157090396224141</cx:pt>
          <cx:pt idx="124">-0.178657987268558</cx:pt>
          <cx:pt idx="125">-0.165770544816397</cx:pt>
          <cx:pt idx="126">-0.0587174743563443</cx:pt>
          <cx:pt idx="127">-0.00058357279356920999</cx:pt>
          <cx:pt idx="128">0.068508053945431399</cx:pt>
          <cx:pt idx="129">0.094488304150987704</cx:pt>
          <cx:pt idx="130">0.090081212259114599</cx:pt>
          <cx:pt idx="131">0.077299842410008202</cx:pt>
          <cx:pt idx="132">0.050417029356240199</cx:pt>
          <cx:pt idx="133">0.062369124243712298</cx:pt>
          <cx:pt idx="134">0.038693218577571603</cx:pt>
          <cx:pt idx="135">0.037594036627662399</cx:pt>
          <cx:pt idx="136">0.000495827575299303</cx:pt>
          <cx:pt idx="137">-0.0105945324625838</cx:pt>
          <cx:pt idx="138">-0.0035917062119032901</cx:pt>
          <cx:pt idx="139">0.00188434977317429</cx:pt>
          <cx:pt idx="140">-0.00020679275332086299</cx:pt>
          <cx:pt idx="141">-0.00043626559426379401</cx:pt>
          <cx:pt idx="142">-0.000680576183655464</cx:pt>
          <cx:pt idx="143">-0.00036722783475131503</cx:pt>
          <cx:pt idx="144">-0.0044384911071916498</cx:pt>
          <cx:pt idx="145">-0.015993176439505399</cx:pt>
          <cx:pt idx="146">-0.030470292519528298</cx:pt>
          <cx:pt idx="147">-0.056616024163518797</cx:pt>
          <cx:pt idx="148">-0.084431403385731296</cx:pt>
          <cx:pt idx="149">-0.109795126243435</cx:pt>
          <cx:pt idx="150">-0.19387112016670299</cx:pt>
          <cx:pt idx="151">-0.21555571967687601</cx:pt>
          <cx:pt idx="152">-0.157203166917224</cx:pt>
          <cx:pt idx="153">-0.11745678797445699</cx:pt>
          <cx:pt idx="154">-0.056467350196194102</cx:pt>
          <cx:pt idx="155">0.027883757047673301</cx:pt>
          <cx:pt idx="156">0.0351270698691898</cx:pt>
          <cx:pt idx="157">0.092623655351744494</cx:pt>
          <cx:pt idx="158">0.075257183708704101</cx:pt>
          <cx:pt idx="159">0.100798259879084</cx:pt>
          <cx:pt idx="160">0.079298858013064605</cx:pt>
          <cx:pt idx="161">0.069058344577556496</cx:pt>
          <cx:pt idx="162">0.058516100089437098</cx:pt>
          <cx:pt idx="163">0.045339349186467003</cx:pt>
          <cx:pt idx="164">0.017659317115749501</cx:pt>
          <cx:pt idx="165">0.0049032503791578298</cx:pt>
          <cx:pt idx="166">0.0053509542078801304</cx:pt>
          <cx:pt idx="167">0.0030943758740278799</cx:pt>
          <cx:pt idx="168">-0.00053622218424212301</cx:pt>
          <cx:pt idx="169">-0.00030130960388827699</cx:pt>
          <cx:pt idx="170">-0.00098735052534085601</cx:pt>
          <cx:pt idx="171">-0.0019473236947271601</cx:pt>
          <cx:pt idx="172">-0.0121612585436244</cx:pt>
          <cx:pt idx="173">-0.0233701644564474</cx:pt>
          <cx:pt idx="174">-0.0510102477026751</cx:pt>
          <cx:pt idx="175">-0.058101580214353798</cx:pt>
          <cx:pt idx="176">-0.066482148989231299</cx:pt>
          <cx:pt idx="177">-0.136315263459279</cx:pt>
          <cx:pt idx="178">-0.177600324440497</cx:pt>
          <cx:pt idx="179">-0.120929110088728</cx:pt>
          <cx:pt idx="180">-0.0254408544414048</cx:pt>
          <cx:pt idx="181">-0.018785723566466898</cx:pt>
          <cx:pt idx="182">0.0819085383182237</cx:pt>
          <cx:pt idx="183">0.084784490515024194</cx:pt>
          <cx:pt idx="184">0.00943709966543556</cx:pt>
          <cx:pt idx="185">0.0082139246860523703</cx:pt>
          <cx:pt idx="186">0.016162560747344502</cx:pt>
          <cx:pt idx="187">-0.0064485083994762502</cx:pt>
          <cx:pt idx="188">0.040273358534809199</cx:pt>
          <cx:pt idx="189">0.032499201143573103</cx:pt>
          <cx:pt idx="190">0.088473358712192696</cx:pt>
          <cx:pt idx="191">0.092109055127190101</cx:pt>
          <cx:pt idx="192">0.0339156662205553</cx:pt>
          <cx:pt idx="193">0.013664812178455299</cx:pt>
          <cx:pt idx="194">0.0080238028376226692</cx:pt>
          <cx:pt idx="195">0.0041823622758892804</cx:pt>
          <cx:pt idx="196">5.7777989754919102e-05</cx:pt>
          <cx:pt idx="197">-0.0010839641704611499</cx:pt>
          <cx:pt idx="198">-0.0049834385543967201</cx:pt>
          <cx:pt idx="199">-0.0020780171156015523</cx:pt>
          <cx:pt idx="200">-0.0052731170518237249</cx:pt>
          <cx:pt idx="201">-0.0076160192237830753</cx:pt>
          <cx:pt idx="202">-0.013194906133411776</cx:pt>
          <cx:pt idx="203">-0.013951415258762199</cx:pt>
          <cx:pt idx="204">-0.029967987891410999</cx:pt>
          <cx:pt idx="205">-0.025637546320940501</cx:pt>
          <cx:pt idx="206">-0.020988775075174899</cx:pt>
          <cx:pt idx="207">-0.002898413091527025</cx:pt>
          <cx:pt idx="208">0.0070990077065416499</cx:pt>
          <cx:pt idx="209">0.010490311684920225</cx:pt>
          <cx:pt idx="210">0.044172101678105001</cx:pt>
          <cx:pt idx="211">0.028950752269329</cx:pt>
          <cx:pt idx="212">-0.032824555940271498</cx:pt>
          <cx:pt idx="213">-0.026943770592114249</cx:pt>
          <cx:pt idx="214">-0.0068624258384301752</cx:pt>
          <cx:pt idx="215">-0.0033854273343603501</cx:pt>
          <cx:pt idx="216">-0.0080924104981120997</cx:pt>
          <cx:pt idx="217">0.001303159984680935</cx:pt>
          <cx:pt idx="218">0.024291846490475475</cx:pt>
          <cx:pt idx="219">0.032918039050975498</cx:pt>
          <cx:pt idx="220">0.013935117327743499</cx:pt>
          <cx:pt idx="221">0.0036644970712039998</cx:pt>
          <cx:pt idx="222">0.0036647300318702501</cx:pt>
          <cx:pt idx="223">0.00018636445893461176</cx:pt>
          <cx:pt idx="224">-1.9641676623671951e-05</cx:pt>
          <cx:pt idx="225">-0.00019911302790053651</cx:pt>
          <cx:pt idx="226">-0.0008455728951883675</cx:pt>
          <cx:pt idx="227">-0.0025501729469659751</cx:pt>
          <cx:pt idx="228">-0.0066778171808610249</cx:pt>
          <cx:pt idx="229">-0.0094123528362969507</cx:pt>
          <cx:pt idx="230">-0.0073277503582709503</cx:pt>
          <cx:pt idx="231">-0.010338826111505651</cx:pt>
          <cx:pt idx="232">-0.022280618399873699</cx:pt>
          <cx:pt idx="233">-0.021886080879807299</cx:pt>
          <cx:pt idx="234">-0.017644569625220249</cx:pt>
          <cx:pt idx="235">-0.00097185579126380999</cx:pt>
          <cx:pt idx="236">0.0040278388356181248</cx:pt>
          <cx:pt idx="237">0.023852377629581974</cx:pt>
          <cx:pt idx="238">0.03017550123929175</cx:pt>
          <cx:pt idx="239">-0.010071495136255226</cx:pt>
          <cx:pt idx="240">-0.034377888139749749</cx:pt>
          <cx:pt idx="241">-0.031077594809572999</cx:pt>
          <cx:pt idx="242">-0.0089020361585147242</cx:pt>
          <cx:pt idx="243">-0.0043100539782391003</cx:pt>
          <cx:pt idx="244">-0.02577136548071075</cx:pt>
          <cx:pt idx="245">-0.0052169897571378004</cx:pt>
          <cx:pt idx="246">0.010528328946035675</cx:pt>
          <cx:pt idx="247">0.021459452615874348</cx:pt>
          <cx:pt idx="248">0.019848729145791076</cx:pt>
          <cx:pt idx="249">0.0083915132325717255</cx:pt>
          <cx:pt idx="250">0.0028663313827584501</cx:pt>
          <cx:pt idx="251">0.00013823849436189224</cx:pt>
          <cx:pt idx="252">-3.049496432856025e-06</cx:pt>
          <cx:pt idx="253">-0.00059167691345015001</cx:pt>
          <cx:pt idx="254">-0.001012661482574035</cx:pt>
          <cx:pt idx="255">-0.0035710182138977251</cx:pt>
          <cx:pt idx="256">-0.0078881014350814255</cx:pt>
          <cx:pt idx="257">-0.01243329079022195</cx:pt>
          <cx:pt idx="258">-0.0089042256704065757</cx:pt>
          <cx:pt idx="259">-0.0088644868042796997</cx:pt>
          <cx:pt idx="260">-0.020199964835615175</cx:pt>
          <cx:pt idx="261">-0.011830078236060975</cx:pt>
          <cx:pt idx="262">0.0023308320145876875</cx:pt>
          <cx:pt idx="263">0.0076927910519021753</cx:pt>
          <cx:pt idx="264">-0.0014606045059950474</cx:pt>
          <cx:pt idx="265">0.01426218637166885</cx:pt>
          <cx:pt idx="266">-0.0022632109564315523</cx:pt>
          <cx:pt idx="267">-0.0026609271424539748</cx:pt>
          <cx:pt idx="268">0.00056300122279420999</cx:pt>
          <cx:pt idx="269">-0.030436529552100501</cx:pt>
          <cx:pt idx="270">-0.01247218961623155</cx:pt>
          <cx:pt idx="271">-0.019906693870931923</cx:pt>
          <cx:pt idx="272">-0.02976006043114025</cx:pt>
          <cx:pt idx="273">-0.0063631001600505501</cx:pt>
          <cx:pt idx="274">0.0033671745190062248</cx:pt>
          <cx:pt idx="275">0.01452509839490625</cx:pt>
          <cx:pt idx="276">0.012788348755246575</cx:pt>
          <cx:pt idx="277">0.0017069527961584225</cx:pt>
          <cx:pt idx="278">-0.0031027768214555501</cx:pt>
          <cx:pt idx="279">-0.0057443963426714248</cx:pt>
          <cx:pt idx="280">-4.9677504011213501e-05</cx:pt>
          <cx:pt idx="281">-7.1562636170650001e-07</cx:pt>
          <cx:pt idx="282">-0.001502299347726775</cx:pt>
          <cx:pt idx="283">-0.0046367950620050998</cx:pt>
          <cx:pt idx="284">-0.0080959945354091758</cx:pt>
          <cx:pt idx="285">-0.011696482914925225</cx:pt>
          <cx:pt idx="286">-0.016697215584816575</cx:pt>
          <cx:pt idx="287">-0.015422443102395975</cx:pt>
          <cx:pt idx="288">-0.017862449353280026</cx:pt>
          <cx:pt idx="289">-0.017215261446374374</cx:pt>
          <cx:pt idx="290">-0.0020195683930898851</cx:pt>
          <cx:pt idx="291">0.0054463882363764747</cx:pt>
          <cx:pt idx="292">0.0064173747684263998</cx:pt>
          <cx:pt idx="293">-0.0047857567567214498</cx:pt>
          <cx:pt idx="294">-0.0084474096356932492</cx:pt>
          <cx:pt idx="295">-0.0087824540451197503</cx:pt>
          <cx:pt idx="296">-0.01882616576819825</cx:pt>
          <cx:pt idx="297">-0.024573160326162077</cx:pt>
          <cx:pt idx="298">-0.012935059318089101</cx:pt>
          <cx:pt idx="299">-0.058970100963328699</cx:pt>
          <cx:pt idx="300">-0.111751730241245</cx:pt>
          <cx:pt idx="301">-0.047647308282584899</cx:pt>
          <cx:pt idx="302">-0.0276505440966743</cx:pt>
          <cx:pt idx="303">-0.013642209056324401</cx:pt>
          <cx:pt idx="304">-0.031803146269213503</cx:pt>
          <cx:pt idx="305">-0.022751086801097099</cx:pt>
          <cx:pt idx="306">-0.0127299341863622</cx:pt>
          <cx:pt idx="307">-0.0069065750235885398</cx:pt>
          <cx:pt idx="308">0.00040060001324812702</cx:pt>
          <cx:pt idx="309">-0.0020034890913724198</cx:pt>
          <cx:pt idx="310">-0.0066560903986630903</cx:pt>
          <cx:pt idx="311">-0.021893609290501201</cx:pt>
          <cx:pt idx="312">-0.032356863288588202</cx:pt>
          <cx:pt idx="313">-0.0358721047716258</cx:pt>
          <cx:pt idx="314">-0.0559580859017169</cx:pt>
          <cx:pt idx="315">-0.094590172937678602</cx:pt>
          <cx:pt idx="316">-0.10303552201402701</cx:pt>
          <cx:pt idx="317">-0.045718957821583403</cx:pt>
          <cx:pt idx="318">-0.021273158998824999</cx:pt>
          <cx:pt idx="319">-0.049446911574194098</cx:pt>
          <cx:pt idx="320">0.0149059433183282</cx:pt>
          <cx:pt idx="321">-0.0129570315803503</cx:pt>
          <cx:pt idx="322">-0.063203965868493098</cx:pt>
          <cx:pt idx="323">-0.038901509872891801</cx:pt>
          <cx:pt idx="324">0.00048888121763412495</cx:pt>
          <cx:pt idx="325">-0.087363069278926106</cx:pt>
          <cx:pt idx="326">-0.024830763540472901</cx:pt>
          <cx:pt idx="327">-0.0162643639007992</cx:pt>
          <cx:pt idx="328">-0.043592044394493802</cx:pt>
          <cx:pt idx="329">-0.067580814478197707</cx:pt>
          <cx:pt idx="330">-0.0519054540811296</cx:pt>
          <cx:pt idx="331">-0.0404193434914863</cx:pt>
          <cx:pt idx="332">-0.024743426650226798</cx:pt>
          <cx:pt idx="333">3.0103543858754899e-05</cx:pt>
          <cx:pt idx="334">0.0128918814990084</cx:pt>
          <cx:pt idx="335">-0.0026718862608940798</cx:pt>
          <cx:pt idx="336">-0.00068222855252174602</cx:pt>
          <cx:pt idx="337">-0.00025043945460596402</cx:pt>
          <cx:pt idx="338">-0.0043179800083601502</cx:pt>
          <cx:pt idx="339">-0.0179898455201307</cx:pt>
          <cx:pt idx="340">-0.0277472105359307</cx:pt>
          <cx:pt idx="341">-0.038171704535757703</cx:pt>
          <cx:pt idx="342">-0.042267143227020403</cx:pt>
          <cx:pt idx="343">-0.069855392532321203</cx:pt>
          <cx:pt idx="344">-0.0587415801154485</cx:pt>
          <cx:pt idx="345">-0.016183591161283799</cx:pt>
          <cx:pt idx="346">-0.0116253963818659</cx:pt>
          <cx:pt idx="347">0.080749738113360295</cx:pt>
          <cx:pt idx="348">0.11724937861967499</cx:pt>
          <cx:pt idx="349">0.17852539370738699</cx:pt>
          <cx:pt idx="350">0.111972543996568</cx:pt>
          <cx:pt idx="351">0.033399072303229298</cx:pt>
          <cx:pt idx="352">0.0308194560656131</cx:pt>
          <cx:pt idx="353">-0.045831181625998897</cx:pt>
          <cx:pt idx="354">-0.093750686927794299</cx:pt>
          <cx:pt idx="355">-0.056697477446754199</cx:pt>
          <cx:pt idx="356">0.012126092976328899</cx:pt>
          <cx:pt idx="357">-0.023668235876208699</cx:pt>
          <cx:pt idx="358">-0.046724516519067803</cx:pt>
          <cx:pt idx="359">-0.026995772554151198</cx:pt>
          <cx:pt idx="360">-0.021789562549286001</cx:pt>
          <cx:pt idx="361">-0.031536783270668597</cx:pt>
          <cx:pt idx="362">-0.019953454052238102</cx:pt>
          <cx:pt idx="363">-0.0070570465410558798</cx:pt>
          <cx:pt idx="364">-0.00050584937580234904</cx:pt>
          <cx:pt idx="365">0.000114307188276</cx:pt>
          <cx:pt idx="366">-0.00347463546852272</cx:pt>
          <cx:pt idx="367">-0.0116171549744776</cx:pt>
          <cx:pt idx="368">-0.022476269088994399</cx:pt>
          <cx:pt idx="369">-0.028928398516498598</cx:pt>
          <cx:pt idx="370">-0.0270198924203272</cx:pt>
          <cx:pt idx="371">-0.016206008914896802</cx:pt>
          <cx:pt idx="372">-0.017505053197432102</cx:pt>
          <cx:pt idx="373">0.0557636199976424</cx:pt>
          <cx:pt idx="374">0.019083242999332801</cx:pt>
          <cx:pt idx="375">0.071396181722355706</cx:pt>
          <cx:pt idx="376">0.135575618050229</cx:pt>
          <cx:pt idx="377">0.064021942663840301</cx:pt>
          <cx:pt idx="378">0.16191058360546601</cx:pt>
          <cx:pt idx="379">0.11486067361784</cx:pt>
          <cx:pt idx="380">-0.0060628663818831398</cx:pt>
          <cx:pt idx="381">-0.023446744144279798</cx:pt>
          <cx:pt idx="382">-0.082613535317920497</cx:pt>
          <cx:pt idx="383">-0.041782580494217902</cx:pt>
          <cx:pt idx="384">0.00887058651395016</cx:pt>
          <cx:pt idx="385">-0.077894788681024202</cx:pt>
          <cx:pt idx="386">-0.096251155500008095</cx:pt>
          <cx:pt idx="387">-0.067352719416456694</cx:pt>
          <cx:pt idx="388">-0.054391194413063303</cx:pt>
          <cx:pt idx="389">-0.037825578511743597</cx:pt>
          <cx:pt idx="390">-0.020637835828120302</cx:pt>
          <cx:pt idx="391">-0.0021394780464763898</cx:pt>
          <cx:pt idx="392">0.00044810003149629699</cx:pt>
          <cx:pt idx="393">-0.00053272424611618997</cx:pt>
          <cx:pt idx="394">-0.00030776463925739201</cx:pt>
          <cx:pt idx="395">-0.00249522810762655</cx:pt>
          <cx:pt idx="396">-0.016006638513930901</cx:pt>
          <cx:pt idx="397">-0.00110186820379755</cx:pt>
          <cx:pt idx="398">-0.031248228986403299</cx:pt>
          <cx:pt idx="399">-0.000121546762383117</cx:pt>
          <cx:pt idx="400">0.0222020546405363</cx:pt>
          <cx:pt idx="401">0.0105704859185928</cx:pt>
          <cx:pt idx="402">-0.025867737393816901</cx:pt>
          <cx:pt idx="403">-0.054688498873752101</cx:pt>
          <cx:pt idx="404">-0.025899762208537999</cx:pt>
          <cx:pt idx="405">0.106724319109993</cx:pt>
          <cx:pt idx="406">0.18254290280704799</cx:pt>
          <cx:pt idx="407">0.031639426558050597</cx:pt>
          <cx:pt idx="408">-0.025818574842569199</cx:pt>
          <cx:pt idx="409">-0.117018265232814</cx:pt>
          <cx:pt idx="410">-0.11388144977917999</cx:pt>
          <cx:pt idx="411">-0.0098647265545449003</cx:pt>
          <cx:pt idx="412">-0.0127918953395624</cx:pt>
          <cx:pt idx="413">-0.096791941595255698</cx:pt>
          <cx:pt idx="414">-0.092074954008042803</cx:pt>
          <cx:pt idx="415">-0.0704574442544703</cx:pt>
          <cx:pt idx="416">-0.0456014192689667</cx:pt>
          <cx:pt idx="417">-0.020422963892379398</cx:pt>
          <cx:pt idx="418">-0.0106434663727765</cx:pt>
          <cx:pt idx="419">-0.0010364473769268201</cx:pt>
          <cx:pt idx="420">-0.000303973524935074</cx:pt>
          <cx:pt idx="421">-0.00034008308826837902</cx:pt>
          <cx:pt idx="422">0.00115780084480744</cx:pt>
          <cx:pt idx="423">-0.0027562097586701002</cx:pt>
          <cx:pt idx="424">-0.0137272752413904</cx:pt>
          <cx:pt idx="425">-0.0086453522941049906</cx:pt>
          <cx:pt idx="426">-0.018512466548772401</cx:pt>
          <cx:pt idx="427">0.028762671204291702</cx:pt>
          <cx:pt idx="428">0.00024274668172052301</cx:pt>
          <cx:pt idx="429">-0.0137977986599185</cx:pt>
          <cx:pt idx="430">-0.0718028333689332</cx:pt>
          <cx:pt idx="431">-0.11047150655341099</cx:pt>
          <cx:pt idx="432">-0.075426749406160204</cx:pt>
          <cx:pt idx="433">0.116404100786485</cx:pt>
          <cx:pt idx="434">0.17872234501652801</cx:pt>
          <cx:pt idx="435">0.035116425837873402</cx:pt>
          <cx:pt idx="436">-0.020807435729251401</cx:pt>
          <cx:pt idx="437">-0.102876166896486</cx:pt>
          <cx:pt idx="438">-0.0756181273264242</cx:pt>
          <cx:pt idx="439">0.0066807330822071702</cx:pt>
          <cx:pt idx="440">-0.016378068263314699</cx:pt>
          <cx:pt idx="441">-0.048233529827409499</cx:pt>
          <cx:pt idx="442">-0.0599906000722632</cx:pt>
          <cx:pt idx="443">-0.0484635771006897</cx:pt>
          <cx:pt idx="444">-0.034658717991746503</cx:pt>
          <cx:pt idx="445">-0.014946658879169799</cx:pt>
          <cx:pt idx="446">-0.010122894496522599</cx:pt>
          <cx:pt idx="447">-0.00090670592096680905</cx:pt>
          <cx:pt idx="448">-0.00026117383856846999</cx:pt>
          <cx:pt idx="449">0.00051472575548668098</cx:pt>
          <cx:pt idx="450">-0.000152616495307815</cx:pt>
          <cx:pt idx="451">-0.0077327972869090603</cx:pt>
          <cx:pt idx="452">-0.023554276270756101</cx:pt>
          <cx:pt idx="453">-0.0153696697083171</cx:pt>
          <cx:pt idx="454">0.0069458032454744103</cx:pt>
          <cx:pt idx="455">0.020702030474359701</cx:pt>
          <cx:pt idx="456">-0.032069162441689898</cx:pt>
          <cx:pt idx="457">-0.016039198636921</cx:pt>
          <cx:pt idx="458">-0.095000550187583299</cx:pt>
          <cx:pt idx="459">-0.105818236912018</cx:pt>
          <cx:pt idx="460">0.0075783835831695701</cx:pt>
          <cx:pt idx="461">0.031975630248553197</cx:pt>
          <cx:pt idx="462">0.088722053718697402</cx:pt>
          <cx:pt idx="463">0.067640688617078601</cx:pt>
          <cx:pt idx="464">-0.0749188934754976</cx:pt>
          <cx:pt idx="465">-0.096926032288714103</cx:pt>
          <cx:pt idx="466">-0.036457474675892901</cx:pt>
          <cx:pt idx="467">-0.0071698532474073796</cx:pt>
          <cx:pt idx="468">-0.0122226064245031</cx:pt>
          <cx:pt idx="469">-0.023037855847995801</cx:pt>
          <cx:pt idx="470">-0.0240021393074859</cx:pt>
          <cx:pt idx="471">-0.036065192947833197</cx:pt>
          <cx:pt idx="472">-0.0256875229547983</cx:pt>
          <cx:pt idx="473">-0.0192859818660422</cx:pt>
          <cx:pt idx="474">-0.0131178245819335</cx:pt>
          <cx:pt idx="475">-0.00071697326396555697</cx:pt>
          <cx:pt idx="476">-0.00034503010855626898</cx:pt>
          <cx:pt idx="477">-0.00068653329262020901</cx:pt>
          <cx:pt idx="478">-0.0019135133598270301</cx:pt>
          <cx:pt idx="479">-0.011653087118621</cx:pt>
          <cx:pt idx="480">-0.023258679481037301</cx:pt>
          <cx:pt idx="481">-0.0309667356264379</cx:pt>
          <cx:pt idx="482">-0.019488981195706499</cx:pt>
          <cx:pt idx="483">-0.0098380121995037401</cx:pt>
          <cx:pt idx="484">-0.00099898353353855009</cx:pt>
          <cx:pt idx="485">-0.022130468010639399</cx:pt>
          <cx:pt idx="486">-0.041092494816908</cx:pt>
          <cx:pt idx="487">-0.030858462247304</cx:pt>
          <cx:pt idx="488">0.022478409242328499</cx:pt>
          <cx:pt idx="489">-0.00086033680955773699</cx:pt>
          <cx:pt idx="490">0.11989526420841</cx:pt>
          <cx:pt idx="491">0.068942448678078402</cx:pt>
          <cx:pt idx="492">-0.053982256023375502</cx:pt>
          <cx:pt idx="493">-0.121331531480105</cx:pt>
          <cx:pt idx="494">0.00057211656285750595</cx:pt>
          <cx:pt idx="495">0.024413968205687499</cx:pt>
          <cx:pt idx="496">0.0243226502850897</cx:pt>
          <cx:pt idx="497">-0.0035335476740360099</cx:pt>
          <cx:pt idx="498">-0.033493454502587401</cx:pt>
          <cx:pt idx="499">-0.037376904623910301</cx:pt>
          <cx:pt idx="500">-0.031233142180001901</cx:pt>
          <cx:pt idx="501">-0.027494011195275999</cx:pt>
          <cx:pt idx="502">-0.0128187098862853</cx:pt>
          <cx:pt idx="503">-0.0012493513937448799</cx:pt>
          <cx:pt idx="504">3.2557891325671298e-05</cx:pt>
          <cx:pt idx="505">0.00015710617050641499</cx:pt>
          <cx:pt idx="506">-0.0059630910024903302</cx:pt>
          <cx:pt idx="507">-0.020279656799452601</cx:pt>
          <cx:pt idx="508">-0.026372407380760202</cx:pt>
          <cx:pt idx="509">-0.025575569810675401</cx:pt>
          <cx:pt idx="510">-0.028172734607772799</cx:pt>
          <cx:pt idx="511">-0.0060252531956379697</cx:pt>
          <cx:pt idx="512">-0.00089677984842964598</cx:pt>
          <cx:pt idx="513">0.028457981872736099</cx:pt>
          <cx:pt idx="514">0.0150631485176272</cx:pt>
          <cx:pt idx="515">0.0123353310087678</cx:pt>
          <cx:pt idx="516">0.039452560721074399</cx:pt>
          <cx:pt idx="517">0.058640236007495697</cx:pt>
          <cx:pt idx="518">0.130903179690564</cx:pt>
          <cx:pt idx="519">0.014583567518407701</cx:pt>
          <cx:pt idx="520">-0.075120903561114699</cx:pt>
          <cx:pt idx="521">-0.044921421374331402</cx:pt>
          <cx:pt idx="522">0.0085589343637597799</cx:pt>
          <cx:pt idx="523">0.0067642811137676997</cx:pt>
          <cx:pt idx="524">-0.0051180176478934298</cx:pt>
          <cx:pt idx="525">-0.071337827645527194</cx:pt>
          <cx:pt idx="526">-0.106114354460404</cx:pt>
          <cx:pt idx="527">-0.072074541435897296</cx:pt>
          <cx:pt idx="528">-0.035020285204763503</cx:pt>
          <cx:pt idx="529">-0.0159429590165753</cx:pt>
          <cx:pt idx="530">-0.0039027515059831199</cx:pt>
          <cx:pt idx="531">0.00017336313767874501</cx:pt>
          <cx:pt idx="532">-0.00023381702424715299</cx:pt>
          <cx:pt idx="533">-0.0033371568453275202</cx:pt>
          <cx:pt idx="534">-0.0079378556013883304</cx:pt>
          <cx:pt idx="535">-0.026905254869919199</cx:pt>
          <cx:pt idx="536">-0.021311586805446099</cx:pt>
          <cx:pt idx="537">-0.025509303934242999</cx:pt>
          <cx:pt idx="538">-0.038010393310900302</cx:pt>
          <cx:pt idx="539">-0.0301363475087356</cx:pt>
          <cx:pt idx="540">0.024415528560347</cx:pt>
          <cx:pt idx="541">0.072238097037522597</cx:pt>
          <cx:pt idx="542">0.047736861322628298</cx:pt>
          <cx:pt idx="543">0.041666898860393799</cx:pt>
          <cx:pt idx="544">0.050637772084200602</cx:pt>
          <cx:pt idx="545">0.010341610613772799</cx:pt>
          <cx:pt idx="546">0.0182562321376483</cx:pt>
          <cx:pt idx="547">-0.0493018226011918</cx:pt>
          <cx:pt idx="548">-0.0142432946091396</cx:pt>
          <cx:pt idx="549">0.0038071834481756598</cx:pt>
          <cx:pt idx="550">-0.053633715040302898</cx:pt>
          <cx:pt idx="551">-0.012517911052981801</cx:pt>
          <cx:pt idx="552">-0.050663312984282602</cx:pt>
          <cx:pt idx="553">-0.10759238135468099</cx:pt>
          <cx:pt idx="554">-0.110073692589674</cx:pt>
          <cx:pt idx="555">-0.047058277889949797</cx:pt>
          <cx:pt idx="556">-0.012285364568473799</cx:pt>
          <cx:pt idx="557">-0.012019537260034499</cx:pt>
          <cx:pt idx="558">-0.0037738493413545099</cx:pt>
          <cx:pt idx="559">0.00016273318397341799</cx:pt>
          <cx:pt idx="560">-0.00033132332352524502</cx:pt>
          <cx:pt idx="561">-3.83460891256588e-05</cx:pt>
          <cx:pt idx="562">-0.00344454159649084</cx:pt>
          <cx:pt idx="563">-0.027919961983866998</cx:pt>
          <cx:pt idx="564">-0.0313406083021361</cx:pt>
          <cx:pt idx="565">-0.0140292605147428</cx:pt>
          <cx:pt idx="566">-0.052747871987212397</cx:pt>
          <cx:pt idx="567">-0.046646052262684701</cx:pt>
          <cx:pt idx="568">-0.037959865429932002</cx:pt>
          <cx:pt idx="569">-0.049708953487897098</cx:pt>
          <cx:pt idx="570">0.0075463857561753498</cx:pt>
          <cx:pt idx="571">0.064711950964095294</cx:pt>
          <cx:pt idx="572">0.038696841866949397</cx:pt>
          <cx:pt idx="573">-0.096753607734043096</cx:pt>
          <cx:pt idx="574">-0.045422862973608202</cx:pt>
          <cx:pt idx="575">-0.0248802178827859</cx:pt>
          <cx:pt idx="576">-0.074211696022906004</cx:pt>
          <cx:pt idx="577">0.0062998542502151001</cx:pt>
          <cx:pt idx="578">-0.041571302413216001</cx:pt>
          <cx:pt idx="579">0.0127926336568493</cx:pt>
          <cx:pt idx="580">-0.067813991664896295</cx:pt>
          <cx:pt idx="581">-0.104804453928058</cx:pt>
          <cx:pt idx="582">-0.0789168211960454</cx:pt>
          <cx:pt idx="583">-0.032611565932174402</cx:pt>
          <cx:pt idx="584">-0.012546847674974699</cx:pt>
          <cx:pt idx="585">-0.0081731899726856707</cx:pt>
          <cx:pt idx="586">-0.00084941789032778599</cx:pt>
          <cx:pt idx="587">-0.00033289718458602899</cx:pt>
          <cx:pt idx="588">0.00085365898000721403</cx:pt>
          <cx:pt idx="589">-0.000329462359806458</cx:pt>
          <cx:pt idx="590">-0.0017945604292640301</cx:pt>
          <cx:pt idx="591">-0.017904171310714301</cx:pt>
          <cx:pt idx="592">-0.0146118260370955</cx:pt>
          <cx:pt idx="593">-0.0282947848805685</cx:pt>
          <cx:pt idx="594">-0.053962405821332701</cx:pt>
          <cx:pt idx="595">-0.102471042707084</cx:pt>
          <cx:pt idx="596">-0.086032893111573402</cx:pt>
          <cx:pt idx="597">-0.014965196598276999</cx:pt>
          <cx:pt idx="598">-0.037046748972547699</cx:pt>
          <cx:pt idx="599">0.108927376310618</cx:pt>
          <cx:pt idx="600">0.050076961148511102</cx:pt>
          <cx:pt idx="601">0.035077655369907902</cx:pt>
          <cx:pt idx="602">-0.0243826987086233</cx:pt>
          <cx:pt idx="603">-0.080760911422701295</cx:pt>
          <cx:pt idx="604">-0.0829830342705382</cx:pt>
          <cx:pt idx="605">-0.0036331637777176802</cx:pt>
          <cx:pt idx="606">-0.016123293450533201</cx:pt>
          <cx:pt idx="607">-0.0122708888906058</cx:pt>
          <cx:pt idx="608">-0.056570271769520702</cx:pt>
          <cx:pt idx="609">-0.0601304910848822</cx:pt>
          <cx:pt idx="610">-0.026268307142853602</cx:pt>
          <cx:pt idx="611">-0.018882870916787399</cx:pt>
          <cx:pt idx="612">-0.0024806308104142398</cx:pt>
          <cx:pt idx="613">-0.0030010363147650598</cx:pt>
          <cx:pt idx="614">-0.000243468548717441</cx:pt>
          <cx:pt idx="615">-0.00050530327306905003</cx:pt>
          <cx:pt idx="616">-0.00022590173871604499</cx:pt>
          <cx:pt idx="617">0.00032260516333701102</cx:pt>
          <cx:pt idx="618">-0.0019177024661057799</cx:pt>
          <cx:pt idx="619">-0.0145535358570009</cx:pt>
          <cx:pt idx="620">-0.0096911879874378194</cx:pt>
          <cx:pt idx="621">-0.017884481145698801</cx:pt>
          <cx:pt idx="622">-0.020762073533824602</cx:pt>
          <cx:pt idx="623">-0.056765491781124999</cx:pt>
          <cx:pt idx="624">-0.0432608257356435</cx:pt>
          <cx:pt idx="625">-0.029217925352058801</cx:pt>
          <cx:pt idx="626">0.019170399338095102</cx:pt>
          <cx:pt idx="627">0.098805055783778406</cx:pt>
          <cx:pt idx="628">0.061499284523924801</cx:pt>
          <cx:pt idx="629">0.069988073169179696</cx:pt>
          <cx:pt idx="630">0.049088398361555298</cx:pt>
          <cx:pt idx="631">-0.035294109877692298</cx:pt>
          <cx:pt idx="632">-0.0715331285031892</cx:pt>
          <cx:pt idx="633">-0.022110319187376298</cx:pt>
          <cx:pt idx="634">0.0129562741252534</cx:pt>
          <cx:pt idx="635">-0.015515170622951401</cx:pt>
          <cx:pt idx="636">-0.040482406787853698</cx:pt>
          <cx:pt idx="637">-0.033965126504935501</cx:pt>
          <cx:pt idx="638">-0.015235485580089201</cx:pt>
          <cx:pt idx="639">-0.012030564023311799</cx:pt>
          <cx:pt idx="640">-0.0017303613390728301</cx:pt>
          <cx:pt idx="641">0.00041341494997661698</cx:pt>
          <cx:pt idx="642">-0.00080494185117050104</cx:pt>
          <cx:pt idx="643">-0.000389887226797144</cx:pt>
          <cx:pt idx="644">-0.00057912295627534</cx:pt>
          <cx:pt idx="645">-0.00034562478846271298</cx:pt>
          <cx:pt idx="646">-0.00091253687757854199</cx:pt>
          <cx:pt idx="647">-0.016048297426341899</cx:pt>
          <cx:pt idx="648">-0.027415377010134401</cx:pt>
          <cx:pt idx="649">-0.019991263149959498</cx:pt>
          <cx:pt idx="650">-0.0063966654704486602</cx:pt>
          <cx:pt idx="651">0.026615237871783499</cx:pt>
          <cx:pt idx="652">0.086561734632766493</cx:pt>
          <cx:pt idx="653">0.106587503310432</cx:pt>
          <cx:pt idx="654">0.078830516432993603</cx:pt>
          <cx:pt idx="655">0.042575231406707097</cx:pt>
          <cx:pt idx="656">0.096115985073436605</cx:pt>
          <cx:pt idx="657">0.15064358321924601</cx:pt>
          <cx:pt idx="658">0.122698060623156</cx:pt>
          <cx:pt idx="659">0.063217159976820703</cx:pt>
          <cx:pt idx="660">0.0024395608036789701</cx:pt>
          <cx:pt idx="661">-0.017401906905634399</cx:pt>
          <cx:pt idx="662">-0.0080128628210674492</cx:pt>
          <cx:pt idx="663">-1.4897182424464299e-05</cx:pt>
          <cx:pt idx="664">-0.020567773794195401</cx:pt>
          <cx:pt idx="665">-0.017787992244883501</cx:pt>
          <cx:pt idx="666">-0.012796841742111599</cx:pt>
          <cx:pt idx="667">-0.0136507028584317</cx:pt>
          <cx:pt idx="668">-0.00331853202486368</cx:pt>
          <cx:pt idx="669">0.00063929015041360295</cx:pt>
          <cx:pt idx="670">-0.00043398526158155</cx:pt>
          <cx:pt idx="671">-0.0011783121621907499</cx:pt>
          <cx:pt idx="672">-0.00018919956040399101</cx:pt>
          <cx:pt idx="673">-0.000118199281662179</cx:pt>
          <cx:pt idx="674">-8.4773171123376804e-05</cx:pt>
          <cx:pt idx="675">-0.0078539259640674902</cx:pt>
          <cx:pt idx="676">-0.019168238449882899</cx:pt>
          <cx:pt idx="677">-0.0323538223514028</cx:pt>
          <cx:pt idx="678">-0.037188060824510497</cx:pt>
          <cx:pt idx="679">-0.035440613060731402</cx:pt>
          <cx:pt idx="680">0.018737001735757999</cx:pt>
          <cx:pt idx="681">0.093845674141014093</cx:pt>
          <cx:pt idx="682">0.079557683227368406</cx:pt>
          <cx:pt idx="683">0.0278544757696246</cx:pt>
          <cx:pt idx="684">0.043506077518138703</cx:pt>
          <cx:pt idx="685">0.044714304618654097</cx:pt>
          <cx:pt idx="686">0.10028149987503</cx:pt>
          <cx:pt idx="687">0.041378281358476703</cx:pt>
          <cx:pt idx="688">-0.0020247615950220298</cx:pt>
          <cx:pt idx="689">-0.0541869404498172</cx:pt>
          <cx:pt idx="690">-0.029383339779644899</cx:pt>
          <cx:pt idx="691">-0.010965917869154299</cx:pt>
          <cx:pt idx="692">-0.0083924289565645502</cx:pt>
          <cx:pt idx="693">0.0037743711279727699</cx:pt>
          <cx:pt idx="694">-0.0022576288480557201</cx:pt>
          <cx:pt idx="695">-0.0062754890578897299</cx:pt>
          <cx:pt idx="696">-0.0021884720006961102</cx:pt>
          <cx:pt idx="697">0.000349891354969372</cx:pt>
          <cx:pt idx="698">-0.00017256325089624601</cx:pt>
          <cx:pt idx="699">0.00014123311563446801</cx:pt>
          <cx:pt idx="700">-0.00045908003849263898</cx:pt>
          <cx:pt idx="701">0.00056321409836778801</cx:pt>
          <cx:pt idx="702">0.00042564912978945902</cx:pt>
          <cx:pt idx="703">-0.000109990826933587</cx:pt>
          <cx:pt idx="704">-0.017145739168135801</cx:pt>
          <cx:pt idx="705">-0.029539941742177299</cx:pt>
          <cx:pt idx="706">-0.028602040334307102</cx:pt>
          <cx:pt idx="707">-0.0333187885149826</cx:pt>
          <cx:pt idx="708">-0.031941722287136397</cx:pt>
          <cx:pt idx="709">0.00063665846277454299</cx:pt>
          <cx:pt idx="710">0.0074720329122966497</cx:pt>
          <cx:pt idx="711">-0.0040304372222225004</cx:pt>
          <cx:pt idx="712">-0.018801437585274201</cx:pt>
          <cx:pt idx="713">0.0035297137377449002</cx:pt>
          <cx:pt idx="714">0.055049680364353197</cx:pt>
          <cx:pt idx="715">-0.0288000234459697</cx:pt>
          <cx:pt idx="716">-0.057258701203618402</cx:pt>
          <cx:pt idx="717">-0.040015305849297501</cx:pt>
          <cx:pt idx="718">-0.0093625800251178597</cx:pt>
          <cx:pt idx="719">0.00081383425255354203</cx:pt>
          <cx:pt idx="720">0.0028850895625387699</cx:pt>
          <cx:pt idx="721">0.00050546581121375597</cx:pt>
          <cx:pt idx="722">-0.00248566210794868</cx:pt>
          <cx:pt idx="723">-0.0011880851759195499</cx:pt>
          <cx:pt idx="724">-0.00062661158600505102</cx:pt>
          <cx:pt idx="725">0.000114028875110472</cx:pt>
          <cx:pt idx="726">0.00046058288984273499</cx:pt>
          <cx:pt idx="727">-8.0372906911007903e-05</cx:pt>
          <cx:pt idx="728">0.00068308660630706397</cx:pt>
          <cx:pt idx="729">0.000131427121571911</cx:pt>
          <cx:pt idx="730">-0.00037542304048603499</cx:pt>
          <cx:pt idx="731">0.000102216229471795</cx:pt>
          <cx:pt idx="732">0.0022194031721135001</cx:pt>
          <cx:pt idx="733">-0.000235834464927315</cx:pt>
          <cx:pt idx="734">-0.00303145384607632</cx:pt>
          <cx:pt idx="735">-4.4489630707441698e-05</cx:pt>
          <cx:pt idx="736">-0.010873224292985701</cx:pt>
          <cx:pt idx="737">-0.0274823355191538</cx:pt>
          <cx:pt idx="738">-0.030608889487247999</cx:pt>
          <cx:pt idx="739">-0.0460288043621188</cx:pt>
          <cx:pt idx="740">-0.037138770459497303</cx:pt>
          <cx:pt idx="741">-0.069978875745249802</cx:pt>
          <cx:pt idx="742">-0.055080686130083698</cx:pt>
          <cx:pt idx="743">-0.026125702700429802</cx:pt>
          <cx:pt idx="744">-0.0011581354466289699</cx:pt>
          <cx:pt idx="745">-0.0038946546525331898</cx:pt>
          <cx:pt idx="746">-0.00244442165483193</cx:pt>
          <cx:pt idx="747">0.0013925843438685</cx:pt>
          <cx:pt idx="748">0.0014201995980425699</cx:pt>
          <cx:pt idx="749">-0.0027390967869760298</cx:pt>
          <cx:pt idx="750">-0.0023916765236407702</cx:pt>
          <cx:pt idx="751">-0.00069937667869778898</cx:pt>
          <cx:pt idx="752">0.00059011240099326697</cx:pt>
          <cx:pt idx="753">-0.00052614714852385004</cx:pt>
          <cx:pt idx="754">0.000359559798458933</cx:pt>
          <cx:pt idx="755">-0.00046282057714909898</cx:pt>
          <cx:pt idx="756">-0.00036222079341358701</cx:pt>
          <cx:pt idx="757">-0.00017979295634580801</cx:pt>
          <cx:pt idx="758">0.00091936726839759704</cx:pt>
          <cx:pt idx="759">0.00026341414706414299</cx:pt>
          <cx:pt idx="760">0.00039640268668619799</cx:pt>
          <cx:pt idx="761">-0.00063268862842096897</cx:pt>
          <cx:pt idx="762">0.00043818963700559699</cx:pt>
          <cx:pt idx="763">0.00118468189676272</cx:pt>
          <cx:pt idx="764">-0.0015230217319926399</cx:pt>
          <cx:pt idx="765">-0.0017023773164162701</cx:pt>
          <cx:pt idx="766">-0.00754933412132207</cx:pt>
          <cx:pt idx="767">5.3640386190024297e-05</cx:pt>
          <cx:pt idx="768">-0.0023290531870249999</cx:pt>
          <cx:pt idx="769">-0.0055861637233283901</cx:pt>
          <cx:pt idx="770">-0.0044160839202330004</cx:pt>
          <cx:pt idx="771">-0.0027081365280117002</cx:pt>
          <cx:pt idx="772">-0.00144809595168912</cx:pt>
          <cx:pt idx="773">-0.00054197548617368897</cx:pt>
          <cx:pt idx="774">-0.0015576595877017001</cx:pt>
          <cx:pt idx="775">-0.00074006702454743902</cx:pt>
          <cx:pt idx="776">0.00044877548344263098</cx:pt>
          <cx:pt idx="777">-0.0025641917613937102</cx:pt>
          <cx:pt idx="778">-0.0013713741592416399</cx:pt>
          <cx:pt idx="779">-0.00053323840807157697</cx:pt>
          <cx:pt idx="780">-0.00051017762068280095</cx:pt>
          <cx:pt idx="781">6.9263844325404898e-05</cx:pt>
          <cx:pt idx="782">0.00054814570021235304</cx:pt>
          <cx:pt idx="783">-6.8074308922773198e-05</cx:pt>
          <cx:pt idx="784">-0.0020780171156015523</cx:pt>
          <cx:pt idx="785">-0.0052731170518237249</cx:pt>
          <cx:pt idx="786">-0.0076160192237830753</cx:pt>
          <cx:pt idx="787">-0.013194906133411776</cx:pt>
          <cx:pt idx="788">-0.013951415258762199</cx:pt>
          <cx:pt idx="789">-0.029967987891410999</cx:pt>
          <cx:pt idx="790">-0.025637546320940501</cx:pt>
          <cx:pt idx="791">-0.020988775075174899</cx:pt>
          <cx:pt idx="792">-0.002898413091527025</cx:pt>
          <cx:pt idx="793">0.0070990077065416499</cx:pt>
          <cx:pt idx="794">0.010490311684920225</cx:pt>
          <cx:pt idx="795">0.044172101678105001</cx:pt>
          <cx:pt idx="796">0.028950752269329</cx:pt>
          <cx:pt idx="797">-0.032824555940271498</cx:pt>
          <cx:pt idx="798">-0.026943770592114249</cx:pt>
          <cx:pt idx="799">-0.0068624258384301752</cx:pt>
          <cx:pt idx="800">-0.0033854273343603501</cx:pt>
          <cx:pt idx="801">-0.0080924104981120997</cx:pt>
          <cx:pt idx="802">0.001303159984680935</cx:pt>
          <cx:pt idx="803">0.024291846490475475</cx:pt>
          <cx:pt idx="804">0.032918039050975498</cx:pt>
          <cx:pt idx="805">0.013935117327743499</cx:pt>
          <cx:pt idx="806">0.0036644970712039998</cx:pt>
          <cx:pt idx="807">0.0036647300318702501</cx:pt>
          <cx:pt idx="808">0.00018636445893461176</cx:pt>
          <cx:pt idx="809">-1.9641676623671951e-05</cx:pt>
          <cx:pt idx="810">-0.00019911302790053651</cx:pt>
          <cx:pt idx="811">-0.0008455728951883675</cx:pt>
          <cx:pt idx="812">-0.0025501729469659751</cx:pt>
          <cx:pt idx="813">-0.0066778171808610249</cx:pt>
          <cx:pt idx="814">-0.0094123528362969507</cx:pt>
          <cx:pt idx="815">-0.0073277503582709503</cx:pt>
          <cx:pt idx="816">-0.010338826111505651</cx:pt>
          <cx:pt idx="817">-0.022280618399873699</cx:pt>
          <cx:pt idx="818">-0.021886080879807299</cx:pt>
          <cx:pt idx="819">-0.017644569625220249</cx:pt>
          <cx:pt idx="820">-0.00097185579126380999</cx:pt>
          <cx:pt idx="821">0.0040278388356181248</cx:pt>
          <cx:pt idx="822">0.023852377629581974</cx:pt>
          <cx:pt idx="823">0.03017550123929175</cx:pt>
          <cx:pt idx="824">-0.010071495136255226</cx:pt>
          <cx:pt idx="825">-0.034377888139749749</cx:pt>
          <cx:pt idx="826">-0.031077594809572999</cx:pt>
          <cx:pt idx="827">-0.0089020361585147242</cx:pt>
          <cx:pt idx="828">-0.0043100539782391003</cx:pt>
          <cx:pt idx="829">-0.02577136548071075</cx:pt>
          <cx:pt idx="830">-0.0052169897571378004</cx:pt>
          <cx:pt idx="831">0.010528328946035675</cx:pt>
          <cx:pt idx="832">0.021459452615874348</cx:pt>
          <cx:pt idx="833">0.019848729145791076</cx:pt>
          <cx:pt idx="834">0.0083915132325717255</cx:pt>
          <cx:pt idx="835">0.0028663313827584501</cx:pt>
          <cx:pt idx="836">0.00013823849436189224</cx:pt>
          <cx:pt idx="837">-3.049496432856025e-06</cx:pt>
          <cx:pt idx="838">-0.00059167691345015001</cx:pt>
          <cx:pt idx="839">-0.001012661482574035</cx:pt>
          <cx:pt idx="840">-0.0035710182138977251</cx:pt>
          <cx:pt idx="841">-0.0078881014350814255</cx:pt>
          <cx:pt idx="842">-0.01243329079022195</cx:pt>
          <cx:pt idx="843">-0.0089042256704065757</cx:pt>
          <cx:pt idx="844">-0.0088644868042796997</cx:pt>
          <cx:pt idx="845">-0.020199964835615175</cx:pt>
          <cx:pt idx="846">-0.011830078236060975</cx:pt>
          <cx:pt idx="847">0.0023308320145876875</cx:pt>
          <cx:pt idx="848">0.0076927910519021753</cx:pt>
          <cx:pt idx="849">-0.0014606045059950474</cx:pt>
          <cx:pt idx="850">0.01426218637166885</cx:pt>
          <cx:pt idx="851">-0.0022632109564315523</cx:pt>
          <cx:pt idx="852">-0.0026609271424539748</cx:pt>
          <cx:pt idx="853">0.00056300122279420999</cx:pt>
          <cx:pt idx="854">-0.030436529552100501</cx:pt>
          <cx:pt idx="855">-0.01247218961623155</cx:pt>
          <cx:pt idx="856">-0.019906693870931923</cx:pt>
          <cx:pt idx="857">-0.02976006043114025</cx:pt>
          <cx:pt idx="858">-0.0063631001600505501</cx:pt>
          <cx:pt idx="859">0.0033671745190062248</cx:pt>
          <cx:pt idx="860">0.01452509839490625</cx:pt>
          <cx:pt idx="861">0.012788348755246575</cx:pt>
          <cx:pt idx="862">0.0017069527961584225</cx:pt>
          <cx:pt idx="863">-0.0031027768214555501</cx:pt>
          <cx:pt idx="864">-0.0057443963426714248</cx:pt>
          <cx:pt idx="865">-4.9677504011213501e-05</cx:pt>
          <cx:pt idx="866">-7.1562636170650001e-07</cx:pt>
          <cx:pt idx="867">-0.001502299347726775</cx:pt>
          <cx:pt idx="868">-0.0046367950620050998</cx:pt>
          <cx:pt idx="869">-0.0080959945354091758</cx:pt>
          <cx:pt idx="870">-0.011696482914925225</cx:pt>
          <cx:pt idx="871">-0.016697215584816575</cx:pt>
          <cx:pt idx="872">-0.015422443102395975</cx:pt>
          <cx:pt idx="873">-0.017862449353280026</cx:pt>
          <cx:pt idx="874">-0.017215261446374374</cx:pt>
          <cx:pt idx="875">-0.0020195683930898851</cx:pt>
          <cx:pt idx="876">0.0054463882363764747</cx:pt>
          <cx:pt idx="877">0.0064173747684263998</cx:pt>
          <cx:pt idx="878">-0.0047857567567214498</cx:pt>
          <cx:pt idx="879">-0.0084474096356932492</cx:pt>
          <cx:pt idx="880">-0.0087824540451197503</cx:pt>
          <cx:pt idx="881">-0.01882616576819825</cx:pt>
          <cx:pt idx="882">-0.024573160326162077</cx:pt>
          <cx:pt idx="883">-0.012935059318089101</cx:pt>
          <cx:pt idx="884">-0.0020780171156015523</cx:pt>
          <cx:pt idx="885">-0.0052731170518237249</cx:pt>
          <cx:pt idx="886">-0.0076160192237830753</cx:pt>
          <cx:pt idx="887">-0.013194906133411776</cx:pt>
          <cx:pt idx="888">-0.013951415258762199</cx:pt>
          <cx:pt idx="889">-0.029967987891410999</cx:pt>
          <cx:pt idx="890">-0.025637546320940501</cx:pt>
          <cx:pt idx="891">-0.020988775075174899</cx:pt>
          <cx:pt idx="892">-0.002898413091527025</cx:pt>
          <cx:pt idx="893">0.0070990077065416499</cx:pt>
          <cx:pt idx="894">0.010490311684920225</cx:pt>
          <cx:pt idx="895">0.044172101678105001</cx:pt>
          <cx:pt idx="896">0.028950752269329</cx:pt>
          <cx:pt idx="897">-0.032824555940271498</cx:pt>
          <cx:pt idx="898">-0.026943770592114249</cx:pt>
          <cx:pt idx="899">-0.0068624258384301752</cx:pt>
          <cx:pt idx="900">-0.0033854273343603501</cx:pt>
          <cx:pt idx="901">-0.0080924104981120997</cx:pt>
          <cx:pt idx="902">0.001303159984680935</cx:pt>
          <cx:pt idx="903">0.024291846490475475</cx:pt>
          <cx:pt idx="904">0.032918039050975498</cx:pt>
          <cx:pt idx="905">0.013935117327743499</cx:pt>
          <cx:pt idx="906">0.0036644970712039998</cx:pt>
          <cx:pt idx="907">0.0036647300318702501</cx:pt>
          <cx:pt idx="908">0.00018636445893461176</cx:pt>
          <cx:pt idx="909">-1.9641676623671951e-05</cx:pt>
          <cx:pt idx="910">-0.00019911302790053651</cx:pt>
          <cx:pt idx="911">-0.0008455728951883675</cx:pt>
          <cx:pt idx="912">-0.0025501729469659751</cx:pt>
          <cx:pt idx="913">-0.0066778171808610249</cx:pt>
          <cx:pt idx="914">-0.0094123528362969507</cx:pt>
          <cx:pt idx="915">-0.0073277503582709503</cx:pt>
          <cx:pt idx="916">-0.010338826111505651</cx:pt>
          <cx:pt idx="917">-0.022280618399873699</cx:pt>
          <cx:pt idx="918">-0.021886080879807299</cx:pt>
          <cx:pt idx="919">-0.017644569625220249</cx:pt>
          <cx:pt idx="920">-0.00097185579126380999</cx:pt>
          <cx:pt idx="921">0.0040278388356181248</cx:pt>
          <cx:pt idx="922">0.023852377629581974</cx:pt>
          <cx:pt idx="923">0.03017550123929175</cx:pt>
          <cx:pt idx="924">-0.010071495136255226</cx:pt>
          <cx:pt idx="925">-0.034377888139749749</cx:pt>
          <cx:pt idx="926">-0.031077594809572999</cx:pt>
          <cx:pt idx="927">-0.0089020361585147242</cx:pt>
          <cx:pt idx="928">-0.0043100539782391003</cx:pt>
          <cx:pt idx="929">-0.02577136548071075</cx:pt>
          <cx:pt idx="930">-0.0052169897571378004</cx:pt>
          <cx:pt idx="931">0.010528328946035675</cx:pt>
          <cx:pt idx="932">0.021459452615874348</cx:pt>
          <cx:pt idx="933">0.019848729145791076</cx:pt>
          <cx:pt idx="934">0.0083915132325717255</cx:pt>
          <cx:pt idx="935">0.0028663313827584501</cx:pt>
          <cx:pt idx="936">0.00013823849436189224</cx:pt>
          <cx:pt idx="937">-3.049496432856025e-06</cx:pt>
          <cx:pt idx="938">-0.00059167691345015001</cx:pt>
          <cx:pt idx="939">-0.001012661482574035</cx:pt>
          <cx:pt idx="940">-0.0035710182138977251</cx:pt>
          <cx:pt idx="941">-0.0078881014350814255</cx:pt>
          <cx:pt idx="942">-0.01243329079022195</cx:pt>
          <cx:pt idx="943">-0.0089042256704065757</cx:pt>
          <cx:pt idx="944">-0.0088644868042796997</cx:pt>
          <cx:pt idx="945">-0.020199964835615175</cx:pt>
          <cx:pt idx="946">-0.011830078236060975</cx:pt>
          <cx:pt idx="947">0.0023308320145876875</cx:pt>
          <cx:pt idx="948">0.0076927910519021753</cx:pt>
          <cx:pt idx="949">-0.0014606045059950474</cx:pt>
          <cx:pt idx="950">0.01426218637166885</cx:pt>
          <cx:pt idx="951">-0.0022632109564315523</cx:pt>
          <cx:pt idx="952">-0.0026609271424539748</cx:pt>
          <cx:pt idx="953">0.00056300122279420999</cx:pt>
          <cx:pt idx="954">-0.030436529552100501</cx:pt>
          <cx:pt idx="955">-0.01247218961623155</cx:pt>
          <cx:pt idx="956">-0.019906693870931923</cx:pt>
          <cx:pt idx="957">-0.02976006043114025</cx:pt>
          <cx:pt idx="958">-0.0063631001600505501</cx:pt>
          <cx:pt idx="959">0.0033671745190062248</cx:pt>
          <cx:pt idx="960">0.01452509839490625</cx:pt>
          <cx:pt idx="961">0.012788348755246575</cx:pt>
          <cx:pt idx="962">0.0017069527961584225</cx:pt>
          <cx:pt idx="963">-0.0031027768214555501</cx:pt>
          <cx:pt idx="964">-0.0057443963426714248</cx:pt>
          <cx:pt idx="965">-4.9677504011213501e-05</cx:pt>
          <cx:pt idx="966">-7.1562636170650001e-07</cx:pt>
          <cx:pt idx="967">-0.001502299347726775</cx:pt>
          <cx:pt idx="968">-0.0046367950620050998</cx:pt>
          <cx:pt idx="969">-0.0080959945354091758</cx:pt>
          <cx:pt idx="970">-0.011696482914925225</cx:pt>
          <cx:pt idx="971">-0.016697215584816575</cx:pt>
          <cx:pt idx="972">-0.015422443102395975</cx:pt>
          <cx:pt idx="973">-0.017862449353280026</cx:pt>
          <cx:pt idx="974">-0.017215261446374374</cx:pt>
          <cx:pt idx="975">-0.0020195683930898851</cx:pt>
          <cx:pt idx="976">0.0054463882363764747</cx:pt>
          <cx:pt idx="977">0.0064173747684263998</cx:pt>
          <cx:pt idx="978">-0.0047857567567214498</cx:pt>
          <cx:pt idx="979">-0.0084474096356932492</cx:pt>
          <cx:pt idx="980">-0.0087824540451197503</cx:pt>
          <cx:pt idx="981">-0.01882616576819825</cx:pt>
          <cx:pt idx="982">-0.024573160326162077</cx:pt>
          <cx:pt idx="983">-0.012935059318089101</cx:pt>
          <cx:pt idx="984">-0.0020780171156015523</cx:pt>
          <cx:pt idx="985">-0.0052731170518237249</cx:pt>
          <cx:pt idx="986">-0.0076160192237830753</cx:pt>
          <cx:pt idx="987">-0.013194906133411776</cx:pt>
          <cx:pt idx="988">-0.013951415258762199</cx:pt>
          <cx:pt idx="989">-0.029967987891410999</cx:pt>
          <cx:pt idx="990">-0.025637546320940501</cx:pt>
          <cx:pt idx="991">-0.020988775075174899</cx:pt>
          <cx:pt idx="992">-0.002898413091527025</cx:pt>
          <cx:pt idx="993">0.0070990077065416499</cx:pt>
          <cx:pt idx="994">0.010490311684920225</cx:pt>
          <cx:pt idx="995">0.044172101678105001</cx:pt>
          <cx:pt idx="996">0.028950752269329</cx:pt>
          <cx:pt idx="997">-0.032824555940271498</cx:pt>
          <cx:pt idx="998">-0.026943770592114249</cx:pt>
          <cx:pt idx="999">-0.0068624258384301752</cx:pt>
          <cx:pt idx="1000">-0.0033854273343603501</cx:pt>
          <cx:pt idx="1001">-0.0080924104981120997</cx:pt>
          <cx:pt idx="1002">0.001303159984680935</cx:pt>
          <cx:pt idx="1003">0.024291846490475475</cx:pt>
          <cx:pt idx="1004">0.032918039050975498</cx:pt>
          <cx:pt idx="1005">0.013935117327743499</cx:pt>
          <cx:pt idx="1006">0.0036644970712039998</cx:pt>
          <cx:pt idx="1007">0.0036647300318702501</cx:pt>
          <cx:pt idx="1008">0.00018636445893461176</cx:pt>
          <cx:pt idx="1009">-1.9641676623671951e-05</cx:pt>
          <cx:pt idx="1010">-0.00019911302790053651</cx:pt>
          <cx:pt idx="1011">-0.0008455728951883675</cx:pt>
          <cx:pt idx="1012">-0.0025501729469659751</cx:pt>
          <cx:pt idx="1013">-0.0066778171808610249</cx:pt>
          <cx:pt idx="1014">-0.0094123528362969507</cx:pt>
          <cx:pt idx="1015">-0.0073277503582709503</cx:pt>
          <cx:pt idx="1016">-0.010338826111505651</cx:pt>
          <cx:pt idx="1017">-0.022280618399873699</cx:pt>
          <cx:pt idx="1018">-0.021886080879807299</cx:pt>
          <cx:pt idx="1019">-0.017644569625220249</cx:pt>
          <cx:pt idx="1020">-0.00097185579126380999</cx:pt>
          <cx:pt idx="1021">0.0040278388356181248</cx:pt>
          <cx:pt idx="1022">0.023852377629581974</cx:pt>
          <cx:pt idx="1023">0.03017550123929175</cx:pt>
          <cx:pt idx="1024">-0.010071495136255226</cx:pt>
          <cx:pt idx="1025">-0.034377888139749749</cx:pt>
          <cx:pt idx="1026">-0.031077594809572999</cx:pt>
          <cx:pt idx="1027">-0.0089020361585147242</cx:pt>
          <cx:pt idx="1028">-0.0043100539782391003</cx:pt>
          <cx:pt idx="1029">-0.02577136548071075</cx:pt>
          <cx:pt idx="1030">-0.0052169897571378004</cx:pt>
          <cx:pt idx="1031">0.010528328946035675</cx:pt>
          <cx:pt idx="1032">0.021459452615874348</cx:pt>
          <cx:pt idx="1033">0.019848729145791076</cx:pt>
          <cx:pt idx="1034">0.0083915132325717255</cx:pt>
          <cx:pt idx="1035">0.0028663313827584501</cx:pt>
          <cx:pt idx="1036">0.00013823849436189224</cx:pt>
          <cx:pt idx="1037">-3.049496432856025e-06</cx:pt>
          <cx:pt idx="1038">-0.00059167691345015001</cx:pt>
          <cx:pt idx="1039">-0.001012661482574035</cx:pt>
          <cx:pt idx="1040">-0.0035710182138977251</cx:pt>
          <cx:pt idx="1041">-0.0078881014350814255</cx:pt>
          <cx:pt idx="1042">-0.01243329079022195</cx:pt>
          <cx:pt idx="1043">-0.0089042256704065757</cx:pt>
          <cx:pt idx="1044">-0.0088644868042796997</cx:pt>
          <cx:pt idx="1045">-0.020199964835615175</cx:pt>
          <cx:pt idx="1046">-0.011830078236060975</cx:pt>
          <cx:pt idx="1047">0.0023308320145876875</cx:pt>
          <cx:pt idx="1048">0.0076927910519021753</cx:pt>
          <cx:pt idx="1049">-0.0014606045059950474</cx:pt>
          <cx:pt idx="1050">0.01426218637166885</cx:pt>
          <cx:pt idx="1051">-0.0022632109564315523</cx:pt>
          <cx:pt idx="1052">-0.0026609271424539748</cx:pt>
          <cx:pt idx="1053">0.00056300122279420999</cx:pt>
          <cx:pt idx="1054">-0.030436529552100501</cx:pt>
          <cx:pt idx="1055">-0.01247218961623155</cx:pt>
          <cx:pt idx="1056">-0.019906693870931923</cx:pt>
          <cx:pt idx="1057">-0.02976006043114025</cx:pt>
          <cx:pt idx="1058">-0.0063631001600505501</cx:pt>
          <cx:pt idx="1059">0.0033671745190062248</cx:pt>
          <cx:pt idx="1060">0.01452509839490625</cx:pt>
          <cx:pt idx="1061">0.012788348755246575</cx:pt>
          <cx:pt idx="1062">0.0017069527961584225</cx:pt>
          <cx:pt idx="1063">-0.0031027768214555501</cx:pt>
          <cx:pt idx="1064">-0.0057443963426714248</cx:pt>
          <cx:pt idx="1065">-4.9677504011213501e-05</cx:pt>
          <cx:pt idx="1066">-7.1562636170650001e-07</cx:pt>
          <cx:pt idx="1067">-0.001502299347726775</cx:pt>
          <cx:pt idx="1068">-0.0046367950620050998</cx:pt>
          <cx:pt idx="1069">-0.0080959945354091758</cx:pt>
          <cx:pt idx="1070">-0.011696482914925225</cx:pt>
          <cx:pt idx="1071">-0.016697215584816575</cx:pt>
          <cx:pt idx="1072">-0.015422443102395975</cx:pt>
          <cx:pt idx="1073">-0.017862449353280026</cx:pt>
          <cx:pt idx="1074">-0.017215261446374374</cx:pt>
          <cx:pt idx="1075">-0.0020195683930898851</cx:pt>
          <cx:pt idx="1076">0.0054463882363764747</cx:pt>
          <cx:pt idx="1077">0.0064173747684263998</cx:pt>
          <cx:pt idx="1078">-0.0047857567567214498</cx:pt>
          <cx:pt idx="1079">-0.0084474096356932492</cx:pt>
          <cx:pt idx="1080">-0.0087824540451197503</cx:pt>
          <cx:pt idx="1081">-0.01882616576819825</cx:pt>
          <cx:pt idx="1082">-0.024573160326162077</cx:pt>
          <cx:pt idx="1083">-0.012935059318089101</cx:pt>
        </cx:lvl>
      </cx:numDim>
    </cx:data>
    <cx:data id="195">
      <cx:numDim type="val">
        <cx:f>Sheet2!$GN$1:$GN$1084</cx:f>
        <cx:lvl ptCount="1084" formatCode="G/通用格式">
          <cx:pt idx="0">-0.00069039721494170705</cx:pt>
          <cx:pt idx="1">-0.000206878409668821</cx:pt>
          <cx:pt idx="2">-0.00030051194348725701</cx:pt>
          <cx:pt idx="3">0.000442013826194964</cx:pt>
          <cx:pt idx="4">5.3621227688847398e-05</cx:pt>
          <cx:pt idx="5">0.00077573465873311399</cx:pt>
          <cx:pt idx="6">-0.00031585015188202899</cx:pt>
          <cx:pt idx="7">-0.000120539065553393</cx:pt>
          <cx:pt idx="8">-0.00019933971835467</cx:pt>
          <cx:pt idx="9">8.5411120961917795e-05</cx:pt>
          <cx:pt idx="10">-0.00057942998889053598</cx:pt>
          <cx:pt idx="11">0.00027014299462219501</cx:pt>
          <cx:pt idx="12">0.000532295082137287</cx:pt>
          <cx:pt idx="13">-0.00071059063505430904</cx:pt>
          <cx:pt idx="14">-8.5328729554185205e-05</cx:pt>
          <cx:pt idx="15">-0.00010789951893255701</cx:pt>
          <cx:pt idx="16">-8.0016165365557403e-05</cx:pt>
          <cx:pt idx="17">-0.000433978208110647</cx:pt>
          <cx:pt idx="18">-0.00054268002831813498</cx:pt>
          <cx:pt idx="19">0.00052169342206834202</cx:pt>
          <cx:pt idx="20">-0.00074265033304563998</cx:pt>
          <cx:pt idx="21">0.00042267954133527698</cx:pt>
          <cx:pt idx="22">-0.000213737388815073</cx:pt>
          <cx:pt idx="23">-0.00017573131761781</cx:pt>
          <cx:pt idx="24">0.00018682871021059299</cx:pt>
          <cx:pt idx="25">-5.17972214636395e-05</cx:pt>
          <cx:pt idx="26">-0.00034604753808510597</cx:pt>
          <cx:pt idx="27">-0.000142256850678115</cx:pt>
          <cx:pt idx="28">-0.00047934397108818699</cx:pt>
          <cx:pt idx="29">0.000254901214991892</cx:pt>
          <cx:pt idx="30">-6.6733911785336794e-05</cx:pt>
          <cx:pt idx="31">-0.00015899534417991801</cx:pt>
          <cx:pt idx="32">-1.6928732092509601e-05</cx:pt>
          <cx:pt idx="33">-0.00036290023867110798</cx:pt>
          <cx:pt idx="34">-9.1026647197086903e-05</cx:pt>
          <cx:pt idx="35">0.00010499146967837999</cx:pt>
          <cx:pt idx="36">-0.0012048928053049999</cx:pt>
          <cx:pt idx="37">-0.000469933478299299</cx:pt>
          <cx:pt idx="38">-0.00072181441888365095</cx:pt>
          <cx:pt idx="39">-0.0034180656550140799</cx:pt>
          <cx:pt idx="40">-0.0024230107369710798</cx:pt>
          <cx:pt idx="41">-0.00128839067841059</cx:pt>
          <cx:pt idx="42">-0.0012040577039090701</cx:pt>
          <cx:pt idx="43">-0.00083526080916221303</cx:pt>
          <cx:pt idx="44">0.00412504461585015</cx:pt>
          <cx:pt idx="45">0.00072980555066058498</cx:pt>
          <cx:pt idx="46">-0.00066518560899021502</cx:pt>
          <cx:pt idx="47">-0.00018391068582986799</cx:pt>
          <cx:pt idx="48">-0.00096497542457581003</cx:pt>
          <cx:pt idx="49">-0.00357942719102078</cx:pt>
          <cx:pt idx="50">-0.00024893473394196002</cx:pt>
          <cx:pt idx="51">-0.00011736091053828199</cx:pt>
          <cx:pt idx="52">0.00085108602493413595</cx:pt>
          <cx:pt idx="53">-0.000103870168037131</cx:pt>
          <cx:pt idx="54">0.00014046305095629199</cx:pt>
          <cx:pt idx="55">0.000238912450202927</cx:pt>
          <cx:pt idx="56">-0.000184552714580973</cx:pt>
          <cx:pt idx="57">0.00019269419744081699</cx:pt>
          <cx:pt idx="58">-2.51508719626518e-05</cx:pt>
          <cx:pt idx="59">-0.00033675302793338002</cx:pt>
          <cx:pt idx="60">0.00011812173115188</cx:pt>
          <cx:pt idx="61">-0.000239983621836003</cx:pt>
          <cx:pt idx="62">-0.00044979627945626501</cx:pt>
          <cx:pt idx="63">-0.0015816923716337099</cx:pt>
          <cx:pt idx="64">0.0025124305628056701</cx:pt>
          <cx:pt idx="65">0.0108977928509238</cx:pt>
          <cx:pt idx="66">0.0091063698989996503</cx:pt>
          <cx:pt idx="67">0.0019623091765810499</cx:pt>
          <cx:pt idx="68">0.00305142195389852</cx:pt>
          <cx:pt idx="69">0.0079434926822465699</cx:pt>
          <cx:pt idx="70">0.012311351733499201</cx:pt>
          <cx:pt idx="71">0.0046081871394274398</cx:pt>
          <cx:pt idx="72">0.0053283122446382497</cx:pt>
          <cx:pt idx="73">-0.0040724112848293499</cx:pt>
          <cx:pt idx="74">-0.010853387840798499</cx:pt>
          <cx:pt idx="75">-0.015757771569981</cx:pt>
          <cx:pt idx="76">-0.0068241936422176403</cx:pt>
          <cx:pt idx="77">-0.0082222129716511497</cx:pt>
          <cx:pt idx="78">-0.0055048755605219398</cx:pt>
          <cx:pt idx="79">-0.00102518889565758</cx:pt>
          <cx:pt idx="80">0.00299146188548293</cx:pt>
          <cx:pt idx="81">0.0015623578985631899</cx:pt>
          <cx:pt idx="82">0.00052388417593402404</cx:pt>
          <cx:pt idx="83">-0.00019493701535556901</cx:pt>
          <cx:pt idx="84">-0.00034497101873102602</cx:pt>
          <cx:pt idx="85">-0.00014202397175965101</cx:pt>
          <cx:pt idx="86">0.00028158032919365299</cx:pt>
          <cx:pt idx="87">0.00044026555083995802</cx:pt>
          <cx:pt idx="88">0.00071593594242183296</cx:pt>
          <cx:pt idx="89">0.00080871853264885497</cx:pt>
          <cx:pt idx="90">-0.00099369668533986306</cx:pt>
          <cx:pt idx="91">-0.0014699926800324501</cx:pt>
          <cx:pt idx="92">0.0057227267228802999</cx:pt>
          <cx:pt idx="93">0.020288636443682999</cx:pt>
          <cx:pt idx="94">0.020887066475616001</cx:pt>
          <cx:pt idx="95">0.028287365616543599</cx:pt>
          <cx:pt idx="96">0.0407537458160643</cx:pt>
          <cx:pt idx="97">0.016645440166947099</cx:pt>
          <cx:pt idx="98">0.0154145722637335</cx:pt>
          <cx:pt idx="99">0.0107661337243049</cx:pt>
          <cx:pt idx="100">0.0195278770602355</cx:pt>
          <cx:pt idx="101">0.0096897134049058406</cx:pt>
          <cx:pt idx="102">0.00317251900334841</cx:pt>
          <cx:pt idx="103">-0.0105949009003296</cx:pt>
          <cx:pt idx="104">-0.0282458859707958</cx:pt>
          <cx:pt idx="105">-0.020388363752921398</cx:pt>
          <cx:pt idx="106">-0.0123626088185278</cx:pt>
          <cx:pt idx="107">-0.0089563461856586504</cx:pt>
          <cx:pt idx="108">-0.000371594108436451</cx:pt>
          <cx:pt idx="109">0.000376589404483064</cx:pt>
          <cx:pt idx="110">-0.00083099385855153404</cx:pt>
          <cx:pt idx="111">-0.00020281161190085101</cx:pt>
          <cx:pt idx="112">0.00033380823511164098</cx:pt>
          <cx:pt idx="113">0.00054316397650643804</cx:pt>
          <cx:pt idx="114">3.0764295740357902e-05</cx:pt>
          <cx:pt idx="115">-0.00089736973554160903</cx:pt>
          <cx:pt idx="116">-0.00037088064316533298</cx:pt>
          <cx:pt idx="117">0.0023233293891282598</cx:pt>
          <cx:pt idx="118">0.0090397014219747995</cx:pt>
          <cx:pt idx="119">0.017104585883338599</cx:pt>
          <cx:pt idx="120">0.046118133926850803</cx:pt>
          <cx:pt idx="121">0.055115428015782099</cx:pt>
          <cx:pt idx="122">0.077324357613542796</cx:pt>
          <cx:pt idx="123">0.085062067044473597</cx:pt>
          <cx:pt idx="124">0.050983430203333201</cx:pt>
          <cx:pt idx="125">-0.0058707069161953</cx:pt>
          <cx:pt idx="126">-0.00046232419744544098</cx:pt>
          <cx:pt idx="127">0.0082943700114634106</cx:pt>
          <cx:pt idx="128">0.0032455972187961698</cx:pt>
          <cx:pt idx="129">-0.023263417287049299</cx:pt>
          <cx:pt idx="130">0.000121161617937111</cx:pt>
          <cx:pt idx="131">0.0064438292796158599</cx:pt>
          <cx:pt idx="132">-0.00048551396376027501</cx:pt>
          <cx:pt idx="133">-0.0188079923901209</cx:pt>
          <cx:pt idx="134">-0.0199916357629208</cx:pt>
          <cx:pt idx="135">-0.023090139157311299</cx:pt>
          <cx:pt idx="136">-0.0078172577531108595</cx:pt>
          <cx:pt idx="137">-0.00224513574181729</cx:pt>
          <cx:pt idx="138">-0.00023678111237030101</cx:pt>
          <cx:pt idx="139">-0.00064393882091136096</cx:pt>
          <cx:pt idx="140">0.000353043637634244</cx:pt>
          <cx:pt idx="141">-0.00038269979227295901</cx:pt>
          <cx:pt idx="142">2.4104762688309401e-05</cx:pt>
          <cx:pt idx="143">-0.00137869117669699</cx:pt>
          <cx:pt idx="144">-0.0053116996207963401</cx:pt>
          <cx:pt idx="145">-0.0080807446088839892</cx:pt>
          <cx:pt idx="146">0.00674037909796128</cx:pt>
          <cx:pt idx="147">0.039828744218502098</cx:pt>
          <cx:pt idx="148">0.040542925232393098</cx:pt>
          <cx:pt idx="149">0.025401927393714899</cx:pt>
          <cx:pt idx="150">0.043191814748560799</cx:pt>
          <cx:pt idx="151">0.037995145296939897</cx:pt>
          <cx:pt idx="152">0.033526920918164803</cx:pt>
          <cx:pt idx="153">-0.00770474228267221</cx:pt>
          <cx:pt idx="154">-0.042184099216492799</cx:pt>
          <cx:pt idx="155">-0.0148833971639866</cx:pt>
          <cx:pt idx="156">-0.00635116732218331</cx:pt>
          <cx:pt idx="157">-0.0134046332993805</cx:pt>
          <cx:pt idx="158">-0.0072027874918273701</cx:pt>
          <cx:pt idx="159">0.0038379411007383999</cx:pt>
          <cx:pt idx="160">0.0060085412190708396</cx:pt>
          <cx:pt idx="161">0.0082092590263199792</cx:pt>
          <cx:pt idx="162">-0.0027769098323136201</cx:pt>
          <cx:pt idx="163">-0.021670637528050801</cx:pt>
          <cx:pt idx="164">-0.0149465839836732</cx:pt>
          <cx:pt idx="165">-0.0035185405992552198</cx:pt>
          <cx:pt idx="166">-0.00086767515904300396</cx:pt>
          <cx:pt idx="167">-0.00041803269986897802</cx:pt>
          <cx:pt idx="168">0.00056430494590175705</cx:pt>
          <cx:pt idx="169">-0.00046103091428397499</cx:pt>
          <cx:pt idx="170">-0.00011865270065944601</cx:pt>
          <cx:pt idx="171">0.00183820119489975</cx:pt>
          <cx:pt idx="172">-0.0024531986989153598</cx:pt>
          <cx:pt idx="173">-0.0091323534413179606</cx:pt>
          <cx:pt idx="174">0.010214598365370701</cx:pt>
          <cx:pt idx="175">0.036023028797902402</cx:pt>
          <cx:pt idx="176">0.0074037465808746298</cx:pt>
          <cx:pt idx="177">-0.011313542275543501</cx:pt>
          <cx:pt idx="178">0.0151202435159655</cx:pt>
          <cx:pt idx="179">0.033997899981073901</cx:pt>
          <cx:pt idx="180">0.0095969292609342192</cx:pt>
          <cx:pt idx="181">-0.0041501088797314097</cx:pt>
          <cx:pt idx="182">-0.039788294560609297</cx:pt>
          <cx:pt idx="183">-0.025709153742103901</cx:pt>
          <cx:pt idx="184">-0.0245903346294075</cx:pt>
          <cx:pt idx="185">-0.022673736138182601</cx:pt>
          <cx:pt idx="186">-0.00970744334576263</cx:pt>
          <cx:pt idx="187">-0.0105351189055117</cx:pt>
          <cx:pt idx="188">-0.033121517069861203</cx:pt>
          <cx:pt idx="189">-0.014081914061215801</cx:pt>
          <cx:pt idx="190">0.0014604866897468399</cx:pt>
          <cx:pt idx="191">-0.0204140596775307</cx:pt>
          <cx:pt idx="192">-0.0194451776588275</cx:pt>
          <cx:pt idx="193">-0.0032327397454021299</cx:pt>
          <cx:pt idx="194">-0.00063481585671094497</cx:pt>
          <cx:pt idx="195">-0.00073197807125588204</cx:pt>
          <cx:pt idx="196">-0.00067230475710639405</cx:pt>
          <cx:pt idx="197">0.00029552803054349903</cx:pt>
          <cx:pt idx="198">3.9517147795184302e-05</cx:pt>
          <cx:pt idx="199">0.0011672436321128799</cx:pt>
          <cx:pt idx="200">0.001993329751211075</cx:pt>
          <cx:pt idx="201">0.001442354514318325</cx:pt>
          <cx:pt idx="202">0.0045619045677630253</cx:pt>
          <cx:pt idx="203">0.0041480565725336748</cx:pt>
          <cx:pt idx="204">-0.0018404970197847875</cx:pt>
          <cx:pt idx="205">-0.0019193785599938725</cx:pt>
          <cx:pt idx="206">0.011145302180137274</cx:pt>
          <cx:pt idx="207">0.015619637559901225</cx:pt>
          <cx:pt idx="208">0.0090569376057327497</cx:pt>
          <cx:pt idx="209">0.0083366452507619999</cx:pt>
          <cx:pt idx="210">0.00016317933690306274</cx:pt>
          <cx:pt idx="211">-0.0063765407668132752</cx:pt>
          <cx:pt idx="212">-3.9895561582475248e-05</cx:pt>
          <cx:pt idx="213">-0.0079060541238438493</cx:pt>
          <cx:pt idx="214">-0.0057752874564870249</cx:pt>
          <cx:pt idx="215">-0.008703180381063675</cx:pt>
          <cx:pt idx="216">-0.0020559840961883349</cx:pt>
          <cx:pt idx="217">0.00082980716600395505</cx:pt>
          <cx:pt idx="218">0.0048910796025924998</cx:pt>
          <cx:pt idx="219">-0.0056041475616409753</cx:pt>
          <cx:pt idx="220">-0.0016672483218810575</cx:pt>
          <cx:pt idx="221">-0.00099122644930948003</cx:pt>
          <cx:pt idx="222">0.00017592053450838301</cx:pt>
          <cx:pt idx="223">2.6540709763029e-05</cx:pt>
          <cx:pt idx="224">-5.6299396828092248e-05</cx:pt>
          <cx:pt idx="225">2.2337831887644426e-05</cx:pt>
          <cx:pt idx="226">7.3560438911431756e-05</cx:pt>
          <cx:pt idx="227">0.0018831748543202775</cx:pt>
          <cx:pt idx="228">0.002308111882821995</cx:pt>
          <cx:pt idx="229">-0.00092031327617923505</cx:pt>
          <cx:pt idx="230">-0.00404213217400005</cx:pt>
          <cx:pt idx="231">-0.0049298236554803504</cx:pt>
          <cx:pt idx="232">-0.0069440067799987747</cx:pt>
          <cx:pt idx="233">0.00081219201970431499</cx:pt>
          <cx:pt idx="234">0.0184611951063323</cx:pt>
          <cx:pt idx="235">0.012410403937373525</cx:pt>
          <cx:pt idx="236">0.0074035492259516252</cx:pt>
          <cx:pt idx="237">0.0073399298584188996</cx:pt>
          <cx:pt idx="238">0.01006746158273185</cx:pt>
          <cx:pt idx="239">0.0076290409999630751</cx:pt>
          <cx:pt idx="240">0.0023672354332255801</cx:pt>
          <cx:pt idx="241">0.0020598843496354574</cx:pt>
          <cx:pt idx="242">8.4935748448312752e-05</cx:pt>
          <cx:pt idx="243">-0.001642401340572845</cx:pt>
          <cx:pt idx="244">-0.00033265127046583999</cx:pt>
          <cx:pt idx="245">0.0034803801512476749</cx:pt>
          <cx:pt idx="246">0.0077331244002313004</cx:pt>
          <cx:pt idx="247">0.00076250362089689996</cx:pt>
          <cx:pt idx="248">-0.0047098580117336747</cx:pt>
          <cx:pt idx="249">-0.0021152788528771976</cx:pt>
          <cx:pt idx="250">0.00027892768050888502</cx:pt>
          <cx:pt idx="251">0.00018214912238064275</cx:pt>
          <cx:pt idx="252">-1.8061354854704176e-05</cx:pt>
          <cx:pt idx="253">4.3312844208746502e-07</cx:pt>
          <cx:pt idx="254">0.00036884431741637498</cx:pt>
          <cx:pt idx="255">0.00049765414622005499</cx:pt>
          <cx:pt idx="256">-0.00057349559590585248</cx:pt>
          <cx:pt idx="257">-0.0086514362102601498</cx:pt>
          <cx:pt idx="258">-0.014202410306034774</cx:pt>
          <cx:pt idx="259">-0.012249965571752374</cx:pt>
          <cx:pt idx="260">-0.010197837516292199</cx:pt>
          <cx:pt idx="261">-0.0090143544960647245</cx:pt>
          <cx:pt idx="262">0.0013448590038673874</cx:pt>
          <cx:pt idx="263">0.002545608830834125</cx:pt>
          <cx:pt idx="264">0.00083049093805276754</cx:pt>
          <cx:pt idx="265">0.0026102546284716751</cx:pt>
          <cx:pt idx="266">0.0088273622729341007</cx:pt>
          <cx:pt idx="267">-0.0019325075548025251</cx:pt>
          <cx:pt idx="268">-0.0031511661849021248</cx:pt>
          <cx:pt idx="269">0.00077762557634343001</cx:pt>
          <cx:pt idx="270">0.00071565233403569255</cx:pt>
          <cx:pt idx="271">-0.0043301275823731996</cx:pt>
          <cx:pt idx="272">-0.0041363183591474999</cx:pt>
          <cx:pt idx="273">0.0021984317281263698</cx:pt>
          <cx:pt idx="274">0.0092776357725022247</cx:pt>
          <cx:pt idx="275">-0.0031134594707754749</cx:pt>
          <cx:pt idx="276">-0.0075976712265129753</cx:pt>
          <cx:pt idx="277">-0.00095282086586861504</cx:pt>
          <cx:pt idx="278">0.00018799996824211076</cx:pt>
          <cx:pt idx="279">0.000114616523333479</cx:pt>
          <cx:pt idx="280">-0.00013380230429111949</cx:pt>
          <cx:pt idx="281">1.6624930830807075e-05</cx:pt>
          <cx:pt idx="282">-5.4773296610237252e-05</cx:pt>
          <cx:pt idx="283">-0.00037779552335719498</cx:pt>
          <cx:pt idx="284">-0.0036232589059521751</cx:pt>
          <cx:pt idx="285">-0.01318261292927635</cx:pt>
          <cx:pt idx="286">-0.018524311547262699</cx:pt>
          <cx:pt idx="287">-0.020879577782298875</cx:pt>
          <cx:pt idx="288">-0.02021643071764145</cx:pt>
          <cx:pt idx="289">-0.021782920284244625</cx:pt>
          <cx:pt idx="290">-0.018064048742362376</cx:pt>
          <cx:pt idx="291">-0.012619095806522649</cx:pt>
          <cx:pt idx="292">-0.0098694861277896506</cx:pt>
          <cx:pt idx="293">-0.01389213002489815</cx:pt>
          <cx:pt idx="294">-0.015069672831618775</cx:pt>
          <cx:pt idx="295">-0.01640628094184245</cx:pt>
          <cx:pt idx="296">0.0059553924060391002</cx:pt>
          <cx:pt idx="297">-0.0034111976580712749</cx:pt>
          <cx:pt idx="298">-0.0087645522643153752</cx:pt>
          <cx:pt idx="299">-0.0221616069795601</cx:pt>
          <cx:pt idx="300">-0.00050457017370907596</cx:pt>
          <cx:pt idx="301">0.0147455260532887</cx:pt>
          <cx:pt idx="302">0.017444337392186201</cx:pt>
          <cx:pt idx="303">-0.028526026490160901</cx:pt>
          <cx:pt idx="304">-0.025310789536884402</cx:pt>
          <cx:pt idx="305">-0.00154814704375022</cx:pt>
          <cx:pt idx="306">-0.00043671428528357101</cx:pt>
          <cx:pt idx="307">-0.00024995557257950502</cx:pt>
          <cx:pt idx="308">-0.00031533281633393099</cx:pt>
          <cx:pt idx="309">0.00131214835894335</cx:pt>
          <cx:pt idx="310">-0.00152736432417807</cx:pt>
          <cx:pt idx="311">-0.0083291737376005506</cx:pt>
          <cx:pt idx="312">-0.027516341861964801</cx:pt>
          <cx:pt idx="313">-0.059690325066780701</cx:pt>
          <cx:pt idx="314">-0.062352076242566098</cx:pt>
          <cx:pt idx="315">-0.092010152560036099</cx:pt>
          <cx:pt idx="316">-0.079338086464894403</cx:pt>
          <cx:pt idx="317">-0.0871965919710746</cx:pt>
          <cx:pt idx="318">-0.076999132902899198</cx:pt>
          <cx:pt idx="319">-0.02839492614687</cx:pt>
          <cx:pt idx="320">-0.069520259555921005</cx:pt>
          <cx:pt idx="321">-0.085736742446874598</cx:pt>
          <cx:pt idx="322">-0.085369721503653101</cx:pt>
          <cx:pt idx="323">-0.0574731569294301</cx:pt>
          <cx:pt idx="324">-0.015335750663733799</cx:pt>
          <cx:pt idx="325">-0.077427453582973094</cx:pt>
          <cx:pt idx="326">-0.064845169556965607</cx:pt>
          <cx:pt idx="327">0.0089265940056862496</cx:pt>
          <cx:pt idx="328">0.0363694810857529</cx:pt>
          <cx:pt idx="329">-0.0061824211784290602</cx:pt>
          <cx:pt idx="330">0.0027760829508206601</cx:pt>
          <cx:pt idx="331">-0.0322756790588241</cx:pt>
          <cx:pt idx="332">-0.0199213894610531</cx:pt>
          <cx:pt idx="333">-0.0015569202490750601</cx:pt>
          <cx:pt idx="334">-0.0031560344680260401</cx:pt>
          <cx:pt idx="335">0.00073936337862216502</cx:pt>
          <cx:pt idx="336">-0.00013146429337935599</cx:pt>
          <cx:pt idx="337">-0.000425115244436995</cx:pt>
          <cx:pt idx="338">-0.0020247345403533799</cx:pt>
          <cx:pt idx="339">-0.0114594429453297</cx:pt>
          <cx:pt idx="340">-0.032202157741685097</cx:pt>
          <cx:pt idx="341">-0.043634923768298098</cx:pt>
          <cx:pt idx="342">-0.0524969587425781</cx:pt>
          <cx:pt idx="343">-0.066706088293461197</cx:pt>
          <cx:pt idx="344">-0.0306173233155544</cx:pt>
          <cx:pt idx="345">-0.020459415155281602</cx:pt>
          <cx:pt idx="346">0.035548661123883003</cx:pt>
          <cx:pt idx="347">0.0210078357250141</cx:pt>
          <cx:pt idx="348">-0.012815053863235599</cx:pt>
          <cx:pt idx="349">-0.056169625259100103</cx:pt>
          <cx:pt idx="350">-0.066745520279413204</cx:pt>
          <cx:pt idx="351">-0.075116228950381406</cx:pt>
          <cx:pt idx="352">-0.059909301093977803</cx:pt>
          <cx:pt idx="353">-0.098862328683996706</cx:pt>
          <cx:pt idx="354">-0.0558332775456689</cx:pt>
          <cx:pt idx="355">0.0077151803162898097</cx:pt>
          <cx:pt idx="356">0.014113555264452101</cx:pt>
          <cx:pt idx="357">-0.0077890813951261503</cx:pt>
          <cx:pt idx="358">-0.015531112274036901</cx:pt>
          <cx:pt idx="359">-0.030833839612074799</cx:pt>
          <cx:pt idx="360">-0.0076359228124059601</cx:pt>
          <cx:pt idx="361">0.00962703272905935</cx:pt>
          <cx:pt idx="362">0.0019486881080539101</cx:pt>
          <cx:pt idx="363">-0.00045097792086014798</cx:pt>
          <cx:pt idx="364">0.00085888118409601299</cx:pt>
          <cx:pt idx="365">-0.00095103124945027399</cx:pt>
          <cx:pt idx="366">-0.00093014321666204402</cx:pt>
          <cx:pt idx="367">-0.00548491103581265</cx:pt>
          <cx:pt idx="368">-0.01787028505478</cx:pt>
          <cx:pt idx="369">-0.021601161906059398</cx:pt>
          <cx:pt idx="370">0.00028553326433293697</cx:pt>
          <cx:pt idx="371">0.0014114527872440201</cx:pt>
          <cx:pt idx="372">0.0048909687995954999</cx:pt>
          <cx:pt idx="373">0.0131552713475932</cx:pt>
          <cx:pt idx="374">0.070106852816490803</cx:pt>
          <cx:pt idx="375">0.108004013957849</cx:pt>
          <cx:pt idx="376">0.073704375130898003</cx:pt>
          <cx:pt idx="377">0.043630197076420602</cx:pt>
          <cx:pt idx="378">-0.022741574631139998</cx:pt>
          <cx:pt idx="379">-0.043051801595005802</cx:pt>
          <cx:pt idx="380">-0.067397792550398697</cx:pt>
          <cx:pt idx="381">-0.0619560632405192</cx:pt>
          <cx:pt idx="382">-0.019509194451224701</cx:pt>
          <cx:pt idx="383">-0.013342568393778601</cx:pt>
          <cx:pt idx="384">0.0031550022280975301</cx:pt>
          <cx:pt idx="385">-0.015888310260595399</cx:pt>
          <cx:pt idx="386">-0.019170859518267601</cx:pt>
          <cx:pt idx="387">-0.0188952431778561</cx:pt>
          <cx:pt idx="388">0.010396032485427699</cx:pt>
          <cx:pt idx="389">0.012842205340421299</cx:pt>
          <cx:pt idx="390">0.0023982932106784201</cx:pt>
          <cx:pt idx="391">0.00056727367689468101</cx:pt>
          <cx:pt idx="392">-0.000223356512751145</cx:pt>
          <cx:pt idx="393">0.00043898448086096802</cx:pt>
          <cx:pt idx="394">0.00053958746790973798</cx:pt>
          <cx:pt idx="395">-0.00041757670014810601</cx:pt>
          <cx:pt idx="396">0.0070229986787128801</cx:pt>
          <cx:pt idx="397">0.0031749082815334</cx:pt>
          <cx:pt idx="398">0.048477778298001602</cx:pt>
          <cx:pt idx="399">0.055204450228747898</cx:pt>
          <cx:pt idx="400">0.033817713804832901</cx:pt>
          <cx:pt idx="401">0.048022247268545301</cx:pt>
          <cx:pt idx="402">0.065146475259866998</cx:pt>
          <cx:pt idx="403">0.10023352755007101</cx:pt>
          <cx:pt idx="404">0.11973297473250601</cx:pt>
          <cx:pt idx="405">0.090653347605012397</cx:pt>
          <cx:pt idx="406">0.040207592905311403</cx:pt>
          <cx:pt idx="407">-0.023854389112370301</cx:pt>
          <cx:pt idx="408">-0.034673863107059097</cx:pt>
          <cx:pt idx="409">-0.0086452795912622896</cx:pt>
          <cx:pt idx="410">0.010581112735520501</cx:pt>
          <cx:pt idx="411">0.00171466570583373</cx:pt>
          <cx:pt idx="412">-0.039400404665422502</cx:pt>
          <cx:pt idx="413">-0.024191232830832701</cx:pt>
          <cx:pt idx="414">-0.020861739682428802</cx:pt>
          <cx:pt idx="415">-0.022892253224853502</cx:pt>
          <cx:pt idx="416">0.0083864560053676599</cx:pt>
          <cx:pt idx="417">0.010671216054955799</cx:pt>
          <cx:pt idx="418">0.00572927977676048</cx:pt>
          <cx:pt idx="419">-0.00012553088749931701</cx:pt>
          <cx:pt idx="420">0.00052861921170477798</cx:pt>
          <cx:pt idx="421">0.0023242495140399998</cx:pt>
          <cx:pt idx="422">-0.00034410673064539499</cx:pt>
          <cx:pt idx="423">0.0114771319700435</cx:pt>
          <cx:pt idx="424">0.026420529453860701</cx:pt>
          <cx:pt idx="425">0.0406749792091032</cx:pt>
          <cx:pt idx="426">0.076374962189466503</cx:pt>
          <cx:pt idx="427">0.029824739815096601</cx:pt>
          <cx:pt idx="428">-0.00061532608047235103</cx:pt>
          <cx:pt idx="429">0.026172311783192299</cx:pt>
          <cx:pt idx="430">0.0264599895539223</cx:pt>
          <cx:pt idx="431">0.026590422463201601</cx:pt>
          <cx:pt idx="432">0.019296651075039601</cx:pt>
          <cx:pt idx="433">0.042857453642001699</cx:pt>
          <cx:pt idx="434">-0.0073509935166941901</cx:pt>
          <cx:pt idx="435">-0.032400447528430902</cx:pt>
          <cx:pt idx="436">-0.035789726434759903</cx:pt>
          <cx:pt idx="437">0.012498159187171801</cx:pt>
          <cx:pt idx="438">0.049402698576368399</cx:pt>
          <cx:pt idx="439">-0.011437222173164599</cx:pt>
          <cx:pt idx="440">-0.044979033038967997</cx:pt>
          <cx:pt idx="441">-0.033775280130360498</cx:pt>
          <cx:pt idx="442">-0.030762098551907601</cx:pt>
          <cx:pt idx="443">0.00087478751754141502</cx:pt>
          <cx:pt idx="444">0.022712768330899601</cx:pt>
          <cx:pt idx="445">0.017390096747890701</cx:pt>
          <cx:pt idx="446">0.0115361191089954</cx:pt>
          <cx:pt idx="447">0.00148510782152501</cx:pt>
          <cx:pt idx="448">-0.00037070515131802997</cx:pt>
          <cx:pt idx="449">0.00117044572415297</cx:pt>
          <cx:pt idx="450">0.00187893330442452</cx:pt>
          <cx:pt idx="451">0.020005225319906499</cx:pt>
          <cx:pt idx="452">0.029229586730410501</cx:pt>
          <cx:pt idx="453">0.066422228451490803</cx:pt>
          <cx:pt idx="454">0.055789870883548899</cx:pt>
          <cx:pt idx="455">0.031058893179341799</cx:pt>
          <cx:pt idx="456">0.0081977101696058801</cx:pt>
          <cx:pt idx="457">0.018776627844424201</cx:pt>
          <cx:pt idx="458">0.011328234598217701</cx:pt>
          <cx:pt idx="459">-0.0133944989452998</cx:pt>
          <cx:pt idx="460">-0.0385523348844794</cx:pt>
          <cx:pt idx="461">-0.049093069232541198</cx:pt>
          <cx:pt idx="462">-0.0167091561402509</cx:pt>
          <cx:pt idx="463">-0.0075798318817022602</cx:pt>
          <cx:pt idx="464">-0.000227811831578768</cx:pt>
          <cx:pt idx="465">0.0234998987651816</cx:pt>
          <cx:pt idx="466">0.0089506230648568191</cx:pt>
          <cx:pt idx="467">-0.0132832636745917</cx:pt>
          <cx:pt idx="468">-0.029827816055256199</cx:pt>
          <cx:pt idx="469">-0.0066292083006986597</cx:pt>
          <cx:pt idx="470">-0.0053941281401224004</cx:pt>
          <cx:pt idx="471">0.01170427898505</cx:pt>
          <cx:pt idx="472">0.0241314436941415</cx:pt>
          <cx:pt idx="473">0.036413750451220098</cx:pt>
          <cx:pt idx="474">0.022873420244282901</cx:pt>
          <cx:pt idx="475">0.0033770917482534501</cx:pt>
          <cx:pt idx="476">-0.00014700849108289</cx:pt>
          <cx:pt idx="477">-2.2619381999923801e-05</cx:pt>
          <cx:pt idx="478">0.0053715586901446899</cx:pt>
          <cx:pt idx="479">0.031454083683754297</cx:pt>
          <cx:pt idx="480">0.036530260882143499</cx:pt>
          <cx:pt idx="481">0.046764884915918799</cx:pt>
          <cx:pt idx="482">0.046435255649530598</cx:pt>
          <cx:pt idx="483">-0.0057536292467703799</cx:pt>
          <cx:pt idx="484">-0.0040442710249373702</cx:pt>
          <cx:pt idx="485">-0.0076009214575400502</cx:pt>
          <cx:pt idx="486">0.013236232449859499</cx:pt>
          <cx:pt idx="487">0.036031060738269297</cx:pt>
          <cx:pt idx="488">0.022915652380474601</cx:pt>
          <cx:pt idx="489">0.012850165738645201</cx:pt>
          <cx:pt idx="490">0.015727680662756101</cx:pt>
          <cx:pt idx="491">0.0140870301226006</cx:pt>
          <cx:pt idx="492">0.0066049837660726802</cx:pt>
          <cx:pt idx="493">-0.030455675322187702</cx:pt>
          <cx:pt idx="494">-0.020852545024425299</cx:pt>
          <cx:pt idx="495">-0.019921149181076101</cx:pt>
          <cx:pt idx="496">-0.040783576280731398</cx:pt>
          <cx:pt idx="497">-0.0128036261667391</cx:pt>
          <cx:pt idx="498">-0.0013778755221412599</cx:pt>
          <cx:pt idx="499">-0.0023076732442475802</cx:pt>
          <cx:pt idx="500">0.017347769126534698</cx:pt>
          <cx:pt idx="501">0.031891402654100301</cx:pt>
          <cx:pt idx="502">0.0091152597432231797</cx:pt>
          <cx:pt idx="503">0.0012106788269133099</cx:pt>
          <cx:pt idx="504">0.000152123255180485</cx:pt>
          <cx:pt idx="505">-0.00051376771395508704</cx:pt>
          <cx:pt idx="506">0.0046925710192117697</cx:pt>
          <cx:pt idx="507">0.040606451292823198</cx:pt>
          <cx:pt idx="508">0.034349837944265202</cx:pt>
          <cx:pt idx="509">0.026306318280958401</cx:pt>
          <cx:pt idx="510">0.0277741305658761</cx:pt>
          <cx:pt idx="511">-0.0013282918842766501</cx:pt>
          <cx:pt idx="512">-0.0115521582752198</cx:pt>
          <cx:pt idx="513">0.023353776191903201</cx:pt>
          <cx:pt idx="514">0.023802530985230198</cx:pt>
          <cx:pt idx="515">0.044973014773310997</cx:pt>
          <cx:pt idx="516">0.039597729736631303</cx:pt>
          <cx:pt idx="517">0.030088470998391199</cx:pt>
          <cx:pt idx="518">0.025842235391439702</cx:pt>
          <cx:pt idx="519">0.0201107425508859</cx:pt>
          <cx:pt idx="520">0.046139865226007701</cx:pt>
          <cx:pt idx="521">0.0067385140958138101</cx:pt>
          <cx:pt idx="522">0.0119171171649721</cx:pt>
          <cx:pt idx="523">0.057112155868196797</cx:pt>
          <cx:pt idx="524">0.020744065457317499</cx:pt>
          <cx:pt idx="525">0.032512964473788999</cx:pt>
          <cx:pt idx="526">0.038976404426937901</cx:pt>
          <cx:pt idx="527">0.019925976140693299</cx:pt>
          <cx:pt idx="528">0.033103344977934997</cx:pt>
          <cx:pt idx="529">0.0206769142533401</cx:pt>
          <cx:pt idx="530">0.0054265550635518196</cx:pt>
          <cx:pt idx="531">0.00243555385720025</cx:pt>
          <cx:pt idx="532">0.000198778461498146</cx:pt>
          <cx:pt idx="533">0.00037188542492677602</cx:pt>
          <cx:pt idx="534">0.0011216333356227101</cx:pt>
          <cx:pt idx="535">0.0209558556266944</cx:pt>
          <cx:pt idx="536">0.0271508949500593</cx:pt>
          <cx:pt idx="537">0.018013571180491399</cx:pt>
          <cx:pt idx="538">0.0095650342668955994</cx:pt>
          <cx:pt idx="539">-0.012131726616543799</cx:pt>
          <cx:pt idx="540">-0.035725587679186703</cx:pt>
          <cx:pt idx="541">-0.0096414704734185692</cx:pt>
          <cx:pt idx="542">-0.026449530616164799</cx:pt>
          <cx:pt idx="543">-0.014453341806712299</cx:pt>
          <cx:pt idx="544">-0.020451029298295498</cx:pt>
          <cx:pt idx="545">0.0023594551597907101</cx:pt>
          <cx:pt idx="546">0.0116009556948683</cx:pt>
          <cx:pt idx="547">0.042706429620881899</cx:pt>
          <cx:pt idx="548">0.058704983163135403</cx:pt>
          <cx:pt idx="549">0.051423944675694201</cx:pt>
          <cx:pt idx="550">0.025727226585042898</cx:pt>
          <cx:pt idx="551">0.0152124474586302</cx:pt>
          <cx:pt idx="552">0.0082459920262322305</cx:pt>
          <cx:pt idx="553">0.025853266268697401</cx:pt>
          <cx:pt idx="554">0.031459965143665801</cx:pt>
          <cx:pt idx="555">0.035144668228834899</cx:pt>
          <cx:pt idx="556">0.025812771554785299</cx:pt>
          <cx:pt idx="557">0.025315651492758998</cx:pt>
          <cx:pt idx="558">0.0107825744917735</cx:pt>
          <cx:pt idx="559">0.00098376369730266799</cx:pt>
          <cx:pt idx="560">0.00032070403472030801</cx:pt>
          <cx:pt idx="561">-0.0015246165150583401</cx:pt>
          <cx:pt idx="562">0.0018106131544961099</cx:pt>
          <cx:pt idx="563">0.029780271660354699</cx:pt>
          <cx:pt idx="564">0.0286790235388583</cx:pt>
          <cx:pt idx="565">0.014047771055707601</cx:pt>
          <cx:pt idx="566">-0.0050298486220896801</cx:pt>
          <cx:pt idx="567">-0.0059520341958405696</cx:pt>
          <cx:pt idx="568">-0.0064989302859255202</cx:pt>
          <cx:pt idx="569">-0.018627243531088199</cx:pt>
          <cx:pt idx="570">-0.017499633693053501</cx:pt>
          <cx:pt idx="571">-0.0094837337494719006</cx:pt>
          <cx:pt idx="572">-0.026707222577610001</cx:pt>
          <cx:pt idx="573">-0.029944869887249301</cx:pt>
          <cx:pt idx="574">-0.0051149091799191802</cx:pt>
          <cx:pt idx="575">0.00121516062795994</cx:pt>
          <cx:pt idx="576">0.044522448990084</cx:pt>
          <cx:pt idx="577">0.069996911054981195</cx:pt>
          <cx:pt idx="578">0.055981111609004298</cx:pt>
          <cx:pt idx="579">-0.0026909824588000498</cx:pt>
          <cx:pt idx="580">0.017972500257409402</cx:pt>
          <cx:pt idx="581">0.033691883818630197</cx:pt>
          <cx:pt idx="582">0.022929270321739401</cx:pt>
          <cx:pt idx="583">0.033214012747448098</cx:pt>
          <cx:pt idx="584">0.020840717884375699</cx:pt>
          <cx:pt idx="585">0.014930630309017401</cx:pt>
          <cx:pt idx="586">0.0040495656910712703</cx:pt>
          <cx:pt idx="587">-1.94364361220623e-05</cx:pt>
          <cx:pt idx="588">-0.00040790336353280102</cx:pt>
          <cx:pt idx="589">0.000133447540265346</cx:pt>
          <cx:pt idx="590">0.00260912216429759</cx:pt>
          <cx:pt idx="591">0.0290698360555545</cx:pt>
          <cx:pt idx="592">0.028079467876967301</cx:pt>
          <cx:pt idx="593">-0.0142542392511927</cx:pt>
          <cx:pt idx="594">-0.024946955492363601</cx:pt>
          <cx:pt idx="595">-0.039636614866119101</cx:pt>
          <cx:pt idx="596">-0.023137706068042201</cx:pt>
          <cx:pt idx="597">-0.016942631358165101</cx:pt>
          <cx:pt idx="598">0.020947016380044901</cx:pt>
          <cx:pt idx="599">0.0044725031045152698</cx:pt>
          <cx:pt idx="600">-0.017245719372591398</cx:pt>
          <cx:pt idx="601">-0.0706687547483449</cx:pt>
          <cx:pt idx="602">-0.060034627523283403</cx:pt>
          <cx:pt idx="603">-0.035091087406223097</cx:pt>
          <cx:pt idx="604">-0.016583837665149401</cx:pt>
          <cx:pt idx="605">0.028661163001606899</cx:pt>
          <cx:pt idx="606">0.059519440395201302</cx:pt>
          <cx:pt idx="607">0.0312770880938366</cx:pt>
          <cx:pt idx="608">0.032607684391251099</cx:pt>
          <cx:pt idx="609">0.0467639821349723</cx:pt>
          <cx:pt idx="610">0.031389021035530901</cx:pt>
          <cx:pt idx="611">0.048935105680280297</cx:pt>
          <cx:pt idx="612">0.0192217262443132</cx:pt>
          <cx:pt idx="613">0.0078086159275504797</cx:pt>
          <cx:pt idx="614">0.00155512002750873</cx:pt>
          <cx:pt idx="615">-0.00033304698710923</cx:pt>
          <cx:pt idx="616">0.00063754095358499799</cx:pt>
          <cx:pt idx="617">0.00057469273728815405</cx:pt>
          <cx:pt idx="618">0.0037402635944381799</cx:pt>
          <cx:pt idx="619">0.0176075577130839</cx:pt>
          <cx:pt idx="620">0.0222183963551533</cx:pt>
          <cx:pt idx="621">0.0044381810049231498</cx:pt>
          <cx:pt idx="622">-0.026018798326602598</cx:pt>
          <cx:pt idx="623">-0.0534093270642607</cx:pt>
          <cx:pt idx="624">-0.042640989847407398</cx:pt>
          <cx:pt idx="625">-0.022881480146575501</cx:pt>
          <cx:pt idx="626">0.0177185334659214</cx:pt>
          <cx:pt idx="627">-0.0161119467298927</cx:pt>
          <cx:pt idx="628">-0.034078043791404299</cx:pt>
          <cx:pt idx="629">-0.048512644439134098</cx:pt>
          <cx:pt idx="630">-0.028336467884789201</cx:pt>
          <cx:pt idx="631">-0.0198533774327058</cx:pt>
          <cx:pt idx="632">-0.063264342688925196</cx:pt>
          <cx:pt idx="633">-0.015673813800852501</cx:pt>
          <cx:pt idx="634">0.021181042406957399</cx:pt>
          <cx:pt idx="635">0.0190196973837129</cx:pt>
          <cx:pt idx="636">0.0246442197067227</cx:pt>
          <cx:pt idx="637">0.0301115887324984</cx:pt>
          <cx:pt idx="638">0.0137843052308327</cx:pt>
          <cx:pt idx="639">0.025629277660233801</cx:pt>
          <cx:pt idx="640">0.0059317387285653701</cx:pt>
          <cx:pt idx="641">0.000224372497074098</cx:pt>
          <cx:pt idx="642">-0.0022641463477075701</cx:pt>
          <cx:pt idx="643">-0.000143781651105313</cx:pt>
          <cx:pt idx="644">0.00072235791506433797</cx:pt>
          <cx:pt idx="645">-0.00048157920515240298</cx:pt>
          <cx:pt idx="646">0.0022984706192342099</cx:pt>
          <cx:pt idx="647">0.0095360440777600905</cx:pt>
          <cx:pt idx="648">0.0107507948654403</cx:pt>
          <cx:pt idx="649">0.0063636324484808203</cx:pt>
          <cx:pt idx="650">-0.0211318405501832</cx:pt>
          <cx:pt idx="651">-0.020059745053383701</cx:pt>
          <cx:pt idx="652">-0.042355749832868397</cx:pt>
          <cx:pt idx="653">-0.046037299275452102</cx:pt>
          <cx:pt idx="654">-0.0400139871717866</cx:pt>
          <cx:pt idx="655">-0.048360346243474503</cx:pt>
          <cx:pt idx="656">-0.040926146531977202</cx:pt>
          <cx:pt idx="657">-0.031976750056127601</cx:pt>
          <cx:pt idx="658">-0.022307761915338901</cx:pt>
          <cx:pt idx="659">-0.035098877516785303</cx:pt>
          <cx:pt idx="660">-0.059695554713917298</cx:pt>
          <cx:pt idx="661">-0.061584971115291903</cx:pt>
          <cx:pt idx="662">-0.052062097809946299</cx:pt>
          <cx:pt idx="663">-0.0149035115104408</cx:pt>
          <cx:pt idx="664">-0.017192721273686502</cx:pt>
          <cx:pt idx="665">0.0027117894012824301</cx:pt>
          <cx:pt idx="666">0.0014968756023554699</cx:pt>
          <cx:pt idx="667">0.0036613019762452401</cx:pt>
          <cx:pt idx="668">-0.00226592611709638</cx:pt>
          <cx:pt idx="669">-0.0024915228828806799</cx:pt>
          <cx:pt idx="670">-0.000854113012854997</cx:pt>
          <cx:pt idx="671">0.00024708324961143801</cx:pt>
          <cx:pt idx="672">-0.00010831688948407601</cx:pt>
          <cx:pt idx="673">-0.00072911794601819503</cx:pt>
          <cx:pt idx="674">0.00034048295901370598</cx:pt>
          <cx:pt idx="675">-0.0014980213653761299</cx:pt>
          <cx:pt idx="676">9.1540296173636093e-05</cx:pt>
          <cx:pt idx="677">-9.4172599642411604e-05</cx:pt>
          <cx:pt idx="678">-0.0017555983511855699</cx:pt>
          <cx:pt idx="679">0.00072512410158917496</cx:pt>
          <cx:pt idx="680">-0.0035353216439888702</cx:pt>
          <cx:pt idx="681">-0.0033404654218007401</cx:pt>
          <cx:pt idx="682">0.00594811867470768</cx:pt>
          <cx:pt idx="683">0.00665225848221944</cx:pt>
          <cx:pt idx="684">-0.011218236327252801</cx:pt>
          <cx:pt idx="685">-0.0254287974904806</cx:pt>
          <cx:pt idx="686">-0.018580848095731999</cx:pt>
          <cx:pt idx="687">-0.024508320276149902</cx:pt>
          <cx:pt idx="688">-0.0398538695887245</cx:pt>
          <cx:pt idx="689">-0.0303524144450096</cx:pt>
          <cx:pt idx="690">-0.033664989853646798</cx:pt>
          <cx:pt idx="691">-0.021649301601191499</cx:pt>
          <cx:pt idx="692">-0.019341096595959801</cx:pt>
          <cx:pt idx="693">-0.0067010897572663897</cx:pt>
          <cx:pt idx="694">-0.0033882645558134901</cx:pt>
          <cx:pt idx="695">-0.0085811037295683793</cx:pt>
          <cx:pt idx="696">0.000429404025347147</cx:pt>
          <cx:pt idx="697">0.00038933093346452298</cx:pt>
          <cx:pt idx="698">0.00089041647040867999</cx:pt>
          <cx:pt idx="699">-0.00029446025025498597</cx:pt>
          <cx:pt idx="700">-0.00068364053983318196</cx:pt>
          <cx:pt idx="701">-0.00018349986951922799</cx:pt>
          <cx:pt idx="702">6.7721876616654199e-06</cx:pt>
          <cx:pt idx="703">-0.000800525757581177</cx:pt>
          <cx:pt idx="704">0.00058775802985175602</cx:pt>
          <cx:pt idx="705">0.0011299459819469899</cx:pt>
          <cx:pt idx="706">0.0048934167141953299</cx:pt>
          <cx:pt idx="707">0.0076857328313325503</cx:pt>
          <cx:pt idx="708">0.00887601753139549</cx:pt>
          <cx:pt idx="709">0.0093909788095825498</cx:pt>
          <cx:pt idx="710">0.019499440602289999</cx:pt>
          <cx:pt idx="711">0.0199250300992918</cx:pt>
          <cx:pt idx="712">0.0012989591666923001</cx:pt>
          <cx:pt idx="713">0.0027112485227902602</cx:pt>
          <cx:pt idx="714">0.0082877883793518892</cx:pt>
          <cx:pt idx="715">-0.0061370013705249297</cx:pt>
          <cx:pt idx="716">-0.0096346075093815698</cx:pt>
          <cx:pt idx="717">-0.0187126579011965</cx:pt>
          <cx:pt idx="718">-0.024448344036984499</cx:pt>
          <cx:pt idx="719">-0.021684125806506999</cx:pt>
          <cx:pt idx="720">-0.0217498261615203</cx:pt>
          <cx:pt idx="721">-0.012639706971761699</cx:pt>
          <cx:pt idx="722">-0.0082085362174227003</cx:pt>
          <cx:pt idx="723">-0.0040233181395791301</cx:pt>
          <cx:pt idx="724">-0.0016819343693256501</cx:pt>
          <cx:pt idx="725">0.00036589196204499198</cx:pt>
          <cx:pt idx="726">0.00023097725791245099</cx:pt>
          <cx:pt idx="727">2.3955637492353499e-05</cx:pt>
          <cx:pt idx="728">0.000157570035497336</cx:pt>
          <cx:pt idx="729">0.00082534460463683105</cx:pt>
          <cx:pt idx="730">-0.00021234233799772</cx:pt>
          <cx:pt idx="731">-0.00018657987267918001</cx:pt>
          <cx:pt idx="732">-0.00110114839775673</cx:pt>
          <cx:pt idx="733">-0.0050387460306295</cx:pt>
          <cx:pt idx="734">-0.0050659742037853098</cx:pt>
          <cx:pt idx="735">-0.0010316753012516401</cx:pt>
          <cx:pt idx="736">-0.0024876628592633799</cx:pt>
          <cx:pt idx="737">0.00087829342373322704</cx:pt>
          <cx:pt idx="738">0.0026120860305760998</cx:pt>
          <cx:pt idx="739">0.00167642121952532</cx:pt>
          <cx:pt idx="740">-0.0077533081226674903</cx:pt>
          <cx:pt idx="741">-0.010117969435304399</cx:pt>
          <cx:pt idx="742">-0.0072614851780781597</cx:pt>
          <cx:pt idx="743">-0.0068428153962747998</cx:pt>
          <cx:pt idx="744">-0.0021561868360454898</cx:pt>
          <cx:pt idx="745">-0.0019008731774214701</cx:pt>
          <cx:pt idx="746">-0.0027199895762376699</cx:pt>
          <cx:pt idx="747">-0.00060186392343037005</cx:pt>
          <cx:pt idx="748">-0.00165908747429879</cx:pt>
          <cx:pt idx="749">-0.00082939074294643197</cx:pt>
          <cx:pt idx="750">0.00069483908132437404</cx:pt>
          <cx:pt idx="751">0.00025470127000939199</cx:pt>
          <cx:pt idx="752">0.000108756389208069</cx:pt>
          <cx:pt idx="753">5.9389794419962901e-05</cx:pt>
          <cx:pt idx="754">-1.1177149998891301e-06</cx:pt>
          <cx:pt idx="755">8.9453108578296608e-06</cx:pt>
          <cx:pt idx="756">-4.5061895898661102e-06</cx:pt>
          <cx:pt idx="757">0.000248597636658945</cx:pt>
          <cx:pt idx="758">-0.00015525284317434399</cx:pt>
          <cx:pt idx="759">-0.00062588342199490705</cx:pt>
          <cx:pt idx="760">-0.00080752127879459804</cx:pt>
          <cx:pt idx="761">-9.3874807982878997e-05</cx:pt>
          <cx:pt idx="762">0.000462543081487055</cx:pt>
          <cx:pt idx="763">0.000662883200397562</cx:pt>
          <cx:pt idx="764">6.8417720158647904e-05</cx:pt>
          <cx:pt idx="765">-0.0010111705884336599</cx:pt>
          <cx:pt idx="766">-0.00069318336917263104</cx:pt>
          <cx:pt idx="767">0.00018463046402547001</cx:pt>
          <cx:pt idx="768">-0.0013370648335169701</cx:pt>
          <cx:pt idx="769">-0.00015678258138731801</cx:pt>
          <cx:pt idx="770">-0.00012513023037183401</cx:pt>
          <cx:pt idx="771">0.00052257624126332797</cx:pt>
          <cx:pt idx="772">0.00021265674300088901</cx:pt>
          <cx:pt idx="773">0.00038713241895458402</cx:pt>
          <cx:pt idx="774">-4.0667738328480598e-05</cx:pt>
          <cx:pt idx="775">-7.6472582056881503e-05</cx:pt>
          <cx:pt idx="776">0.00059944162714566996</cx:pt>
          <cx:pt idx="777">-8.0836132551316396e-05</cx:pt>
          <cx:pt idx="778">-0.00032525543277795701</cx:pt>
          <cx:pt idx="779">-6.6082306993279195e-05</cx:pt>
          <cx:pt idx="780">0.00030866924203395198</cx:pt>
          <cx:pt idx="781">0.00056992500095945603</cx:pt>
          <cx:pt idx="782">0.0015406922297084599</cx:pt>
          <cx:pt idx="783">-5.0409247246799502e-05</cx:pt>
          <cx:pt idx="784">0.0011672436321128799</cx:pt>
          <cx:pt idx="785">0.001993329751211075</cx:pt>
          <cx:pt idx="786">0.001442354514318325</cx:pt>
          <cx:pt idx="787">0.0045619045677630253</cx:pt>
          <cx:pt idx="788">0.0041480565725336748</cx:pt>
          <cx:pt idx="789">-0.0018404970197847875</cx:pt>
          <cx:pt idx="790">-0.0019193785599938725</cx:pt>
          <cx:pt idx="791">0.011145302180137274</cx:pt>
          <cx:pt idx="792">0.015619637559901225</cx:pt>
          <cx:pt idx="793">0.0090569376057327497</cx:pt>
          <cx:pt idx="794">0.0083366452507619999</cx:pt>
          <cx:pt idx="795">0.00016317933690306274</cx:pt>
          <cx:pt idx="796">-0.0063765407668132752</cx:pt>
          <cx:pt idx="797">-3.9895561582475248e-05</cx:pt>
          <cx:pt idx="798">-0.0079060541238438493</cx:pt>
          <cx:pt idx="799">-0.0057752874564870249</cx:pt>
          <cx:pt idx="800">-0.008703180381063675</cx:pt>
          <cx:pt idx="801">-0.0020559840961883349</cx:pt>
          <cx:pt idx="802">0.00082980716600395505</cx:pt>
          <cx:pt idx="803">0.0048910796025924998</cx:pt>
          <cx:pt idx="804">-0.0056041475616409753</cx:pt>
          <cx:pt idx="805">-0.0016672483218810575</cx:pt>
          <cx:pt idx="806">-0.00099122644930948003</cx:pt>
          <cx:pt idx="807">0.00017592053450838301</cx:pt>
          <cx:pt idx="808">2.6540709763029e-05</cx:pt>
          <cx:pt idx="809">-5.6299396828092248e-05</cx:pt>
          <cx:pt idx="810">2.2337831887644426e-05</cx:pt>
          <cx:pt idx="811">7.3560438911431756e-05</cx:pt>
          <cx:pt idx="812">0.0018831748543202775</cx:pt>
          <cx:pt idx="813">0.002308111882821995</cx:pt>
          <cx:pt idx="814">-0.00092031327617923505</cx:pt>
          <cx:pt idx="815">-0.00404213217400005</cx:pt>
          <cx:pt idx="816">-0.0049298236554803504</cx:pt>
          <cx:pt idx="817">-0.0069440067799987747</cx:pt>
          <cx:pt idx="818">0.00081219201970431499</cx:pt>
          <cx:pt idx="819">0.0184611951063323</cx:pt>
          <cx:pt idx="820">0.012410403937373525</cx:pt>
          <cx:pt idx="821">0.0074035492259516252</cx:pt>
          <cx:pt idx="822">0.0073399298584188996</cx:pt>
          <cx:pt idx="823">0.01006746158273185</cx:pt>
          <cx:pt idx="824">0.0076290409999630751</cx:pt>
          <cx:pt idx="825">0.0023672354332255801</cx:pt>
          <cx:pt idx="826">0.0020598843496354574</cx:pt>
          <cx:pt idx="827">8.4935748448312752e-05</cx:pt>
          <cx:pt idx="828">-0.001642401340572845</cx:pt>
          <cx:pt idx="829">-0.00033265127046583999</cx:pt>
          <cx:pt idx="830">0.0034803801512476749</cx:pt>
          <cx:pt idx="831">0.0077331244002313004</cx:pt>
          <cx:pt idx="832">0.00076250362089689996</cx:pt>
          <cx:pt idx="833">-0.0047098580117336747</cx:pt>
          <cx:pt idx="834">-0.0021152788528771976</cx:pt>
          <cx:pt idx="835">0.00027892768050888502</cx:pt>
          <cx:pt idx="836">0.00018214912238064275</cx:pt>
          <cx:pt idx="837">-1.8061354854704176e-05</cx:pt>
          <cx:pt idx="838">4.3312844208746502e-07</cx:pt>
          <cx:pt idx="839">0.00036884431741637498</cx:pt>
          <cx:pt idx="840">0.00049765414622005499</cx:pt>
          <cx:pt idx="841">-0.00057349559590585248</cx:pt>
          <cx:pt idx="842">-0.0086514362102601498</cx:pt>
          <cx:pt idx="843">-0.014202410306034774</cx:pt>
          <cx:pt idx="844">-0.012249965571752374</cx:pt>
          <cx:pt idx="845">-0.010197837516292199</cx:pt>
          <cx:pt idx="846">-0.0090143544960647245</cx:pt>
          <cx:pt idx="847">0.0013448590038673874</cx:pt>
          <cx:pt idx="848">0.002545608830834125</cx:pt>
          <cx:pt idx="849">0.00083049093805276754</cx:pt>
          <cx:pt idx="850">0.0026102546284716751</cx:pt>
          <cx:pt idx="851">0.0088273622729341007</cx:pt>
          <cx:pt idx="852">-0.0019325075548025251</cx:pt>
          <cx:pt idx="853">-0.0031511661849021248</cx:pt>
          <cx:pt idx="854">0.00077762557634343001</cx:pt>
          <cx:pt idx="855">0.00071565233403569255</cx:pt>
          <cx:pt idx="856">-0.0043301275823731996</cx:pt>
          <cx:pt idx="857">-0.0041363183591474999</cx:pt>
          <cx:pt idx="858">0.0021984317281263698</cx:pt>
          <cx:pt idx="859">0.0092776357725022247</cx:pt>
          <cx:pt idx="860">-0.0031134594707754749</cx:pt>
          <cx:pt idx="861">-0.0075976712265129753</cx:pt>
          <cx:pt idx="862">-0.00095282086586861504</cx:pt>
          <cx:pt idx="863">0.00018799996824211076</cx:pt>
          <cx:pt idx="864">0.000114616523333479</cx:pt>
          <cx:pt idx="865">-0.00013380230429111949</cx:pt>
          <cx:pt idx="866">1.6624930830807075e-05</cx:pt>
          <cx:pt idx="867">-5.4773296610237252e-05</cx:pt>
          <cx:pt idx="868">-0.00037779552335719498</cx:pt>
          <cx:pt idx="869">-0.0036232589059521751</cx:pt>
          <cx:pt idx="870">-0.01318261292927635</cx:pt>
          <cx:pt idx="871">-0.018524311547262699</cx:pt>
          <cx:pt idx="872">-0.020879577782298875</cx:pt>
          <cx:pt idx="873">-0.02021643071764145</cx:pt>
          <cx:pt idx="874">-0.021782920284244625</cx:pt>
          <cx:pt idx="875">-0.018064048742362376</cx:pt>
          <cx:pt idx="876">-0.012619095806522649</cx:pt>
          <cx:pt idx="877">-0.0098694861277896506</cx:pt>
          <cx:pt idx="878">-0.01389213002489815</cx:pt>
          <cx:pt idx="879">-0.015069672831618775</cx:pt>
          <cx:pt idx="880">-0.01640628094184245</cx:pt>
          <cx:pt idx="881">0.0059553924060391002</cx:pt>
          <cx:pt idx="882">-0.0034111976580712749</cx:pt>
          <cx:pt idx="883">-0.0087645522643153752</cx:pt>
          <cx:pt idx="884">0.0011672436321128799</cx:pt>
          <cx:pt idx="885">0.001993329751211075</cx:pt>
          <cx:pt idx="886">0.001442354514318325</cx:pt>
          <cx:pt idx="887">0.0045619045677630253</cx:pt>
          <cx:pt idx="888">0.0041480565725336748</cx:pt>
          <cx:pt idx="889">-0.0018404970197847875</cx:pt>
          <cx:pt idx="890">-0.0019193785599938725</cx:pt>
          <cx:pt idx="891">0.011145302180137274</cx:pt>
          <cx:pt idx="892">0.015619637559901225</cx:pt>
          <cx:pt idx="893">0.0090569376057327497</cx:pt>
          <cx:pt idx="894">0.0083366452507619999</cx:pt>
          <cx:pt idx="895">0.00016317933690306274</cx:pt>
          <cx:pt idx="896">-0.0063765407668132752</cx:pt>
          <cx:pt idx="897">-3.9895561582475248e-05</cx:pt>
          <cx:pt idx="898">-0.0079060541238438493</cx:pt>
          <cx:pt idx="899">-0.0057752874564870249</cx:pt>
          <cx:pt idx="900">-0.008703180381063675</cx:pt>
          <cx:pt idx="901">-0.0020559840961883349</cx:pt>
          <cx:pt idx="902">0.00082980716600395505</cx:pt>
          <cx:pt idx="903">0.0048910796025924998</cx:pt>
          <cx:pt idx="904">-0.0056041475616409753</cx:pt>
          <cx:pt idx="905">-0.0016672483218810575</cx:pt>
          <cx:pt idx="906">-0.00099122644930948003</cx:pt>
          <cx:pt idx="907">0.00017592053450838301</cx:pt>
          <cx:pt idx="908">2.6540709763029e-05</cx:pt>
          <cx:pt idx="909">-5.6299396828092248e-05</cx:pt>
          <cx:pt idx="910">2.2337831887644426e-05</cx:pt>
          <cx:pt idx="911">7.3560438911431756e-05</cx:pt>
          <cx:pt idx="912">0.0018831748543202775</cx:pt>
          <cx:pt idx="913">0.002308111882821995</cx:pt>
          <cx:pt idx="914">-0.00092031327617923505</cx:pt>
          <cx:pt idx="915">-0.00404213217400005</cx:pt>
          <cx:pt idx="916">-0.0049298236554803504</cx:pt>
          <cx:pt idx="917">-0.0069440067799987747</cx:pt>
          <cx:pt idx="918">0.00081219201970431499</cx:pt>
          <cx:pt idx="919">0.0184611951063323</cx:pt>
          <cx:pt idx="920">0.012410403937373525</cx:pt>
          <cx:pt idx="921">0.0074035492259516252</cx:pt>
          <cx:pt idx="922">0.0073399298584188996</cx:pt>
          <cx:pt idx="923">0.01006746158273185</cx:pt>
          <cx:pt idx="924">0.0076290409999630751</cx:pt>
          <cx:pt idx="925">0.0023672354332255801</cx:pt>
          <cx:pt idx="926">0.0020598843496354574</cx:pt>
          <cx:pt idx="927">8.4935748448312752e-05</cx:pt>
          <cx:pt idx="928">-0.001642401340572845</cx:pt>
          <cx:pt idx="929">-0.00033265127046583999</cx:pt>
          <cx:pt idx="930">0.0034803801512476749</cx:pt>
          <cx:pt idx="931">0.0077331244002313004</cx:pt>
          <cx:pt idx="932">0.00076250362089689996</cx:pt>
          <cx:pt idx="933">-0.0047098580117336747</cx:pt>
          <cx:pt idx="934">-0.0021152788528771976</cx:pt>
          <cx:pt idx="935">0.00027892768050888502</cx:pt>
          <cx:pt idx="936">0.00018214912238064275</cx:pt>
          <cx:pt idx="937">-1.8061354854704176e-05</cx:pt>
          <cx:pt idx="938">4.3312844208746502e-07</cx:pt>
          <cx:pt idx="939">0.00036884431741637498</cx:pt>
          <cx:pt idx="940">0.00049765414622005499</cx:pt>
          <cx:pt idx="941">-0.00057349559590585248</cx:pt>
          <cx:pt idx="942">-0.0086514362102601498</cx:pt>
          <cx:pt idx="943">-0.014202410306034774</cx:pt>
          <cx:pt idx="944">-0.012249965571752374</cx:pt>
          <cx:pt idx="945">-0.010197837516292199</cx:pt>
          <cx:pt idx="946">-0.0090143544960647245</cx:pt>
          <cx:pt idx="947">0.0013448590038673874</cx:pt>
          <cx:pt idx="948">0.002545608830834125</cx:pt>
          <cx:pt idx="949">0.00083049093805276754</cx:pt>
          <cx:pt idx="950">0.0026102546284716751</cx:pt>
          <cx:pt idx="951">0.0088273622729341007</cx:pt>
          <cx:pt idx="952">-0.0019325075548025251</cx:pt>
          <cx:pt idx="953">-0.0031511661849021248</cx:pt>
          <cx:pt idx="954">0.00077762557634343001</cx:pt>
          <cx:pt idx="955">0.00071565233403569255</cx:pt>
          <cx:pt idx="956">-0.0043301275823731996</cx:pt>
          <cx:pt idx="957">-0.0041363183591474999</cx:pt>
          <cx:pt idx="958">0.0021984317281263698</cx:pt>
          <cx:pt idx="959">0.0092776357725022247</cx:pt>
          <cx:pt idx="960">-0.0031134594707754749</cx:pt>
          <cx:pt idx="961">-0.0075976712265129753</cx:pt>
          <cx:pt idx="962">-0.00095282086586861504</cx:pt>
          <cx:pt idx="963">0.00018799996824211076</cx:pt>
          <cx:pt idx="964">0.000114616523333479</cx:pt>
          <cx:pt idx="965">-0.00013380230429111949</cx:pt>
          <cx:pt idx="966">1.6624930830807075e-05</cx:pt>
          <cx:pt idx="967">-5.4773296610237252e-05</cx:pt>
          <cx:pt idx="968">-0.00037779552335719498</cx:pt>
          <cx:pt idx="969">-0.0036232589059521751</cx:pt>
          <cx:pt idx="970">-0.01318261292927635</cx:pt>
          <cx:pt idx="971">-0.018524311547262699</cx:pt>
          <cx:pt idx="972">-0.020879577782298875</cx:pt>
          <cx:pt idx="973">-0.02021643071764145</cx:pt>
          <cx:pt idx="974">-0.021782920284244625</cx:pt>
          <cx:pt idx="975">-0.018064048742362376</cx:pt>
          <cx:pt idx="976">-0.012619095806522649</cx:pt>
          <cx:pt idx="977">-0.0098694861277896506</cx:pt>
          <cx:pt idx="978">-0.01389213002489815</cx:pt>
          <cx:pt idx="979">-0.015069672831618775</cx:pt>
          <cx:pt idx="980">-0.01640628094184245</cx:pt>
          <cx:pt idx="981">0.0059553924060391002</cx:pt>
          <cx:pt idx="982">-0.0034111976580712749</cx:pt>
          <cx:pt idx="983">-0.0087645522643153752</cx:pt>
          <cx:pt idx="984">0.0011672436321128799</cx:pt>
          <cx:pt idx="985">0.001993329751211075</cx:pt>
          <cx:pt idx="986">0.001442354514318325</cx:pt>
          <cx:pt idx="987">0.0045619045677630253</cx:pt>
          <cx:pt idx="988">0.0041480565725336748</cx:pt>
          <cx:pt idx="989">-0.0018404970197847875</cx:pt>
          <cx:pt idx="990">-0.0019193785599938725</cx:pt>
          <cx:pt idx="991">0.011145302180137274</cx:pt>
          <cx:pt idx="992">0.015619637559901225</cx:pt>
          <cx:pt idx="993">0.0090569376057327497</cx:pt>
          <cx:pt idx="994">0.0083366452507619999</cx:pt>
          <cx:pt idx="995">0.00016317933690306274</cx:pt>
          <cx:pt idx="996">-0.0063765407668132752</cx:pt>
          <cx:pt idx="997">-3.9895561582475248e-05</cx:pt>
          <cx:pt idx="998">-0.0079060541238438493</cx:pt>
          <cx:pt idx="999">-0.0057752874564870249</cx:pt>
          <cx:pt idx="1000">-0.008703180381063675</cx:pt>
          <cx:pt idx="1001">-0.0020559840961883349</cx:pt>
          <cx:pt idx="1002">0.00082980716600395505</cx:pt>
          <cx:pt idx="1003">0.0048910796025924998</cx:pt>
          <cx:pt idx="1004">-0.0056041475616409753</cx:pt>
          <cx:pt idx="1005">-0.0016672483218810575</cx:pt>
          <cx:pt idx="1006">-0.00099122644930948003</cx:pt>
          <cx:pt idx="1007">0.00017592053450838301</cx:pt>
          <cx:pt idx="1008">2.6540709763029e-05</cx:pt>
          <cx:pt idx="1009">-5.6299396828092248e-05</cx:pt>
          <cx:pt idx="1010">2.2337831887644426e-05</cx:pt>
          <cx:pt idx="1011">7.3560438911431756e-05</cx:pt>
          <cx:pt idx="1012">0.0018831748543202775</cx:pt>
          <cx:pt idx="1013">0.002308111882821995</cx:pt>
          <cx:pt idx="1014">-0.00092031327617923505</cx:pt>
          <cx:pt idx="1015">-0.00404213217400005</cx:pt>
          <cx:pt idx="1016">-0.0049298236554803504</cx:pt>
          <cx:pt idx="1017">-0.0069440067799987747</cx:pt>
          <cx:pt idx="1018">0.00081219201970431499</cx:pt>
          <cx:pt idx="1019">0.0184611951063323</cx:pt>
          <cx:pt idx="1020">0.012410403937373525</cx:pt>
          <cx:pt idx="1021">0.0074035492259516252</cx:pt>
          <cx:pt idx="1022">0.0073399298584188996</cx:pt>
          <cx:pt idx="1023">0.01006746158273185</cx:pt>
          <cx:pt idx="1024">0.0076290409999630751</cx:pt>
          <cx:pt idx="1025">0.0023672354332255801</cx:pt>
          <cx:pt idx="1026">0.0020598843496354574</cx:pt>
          <cx:pt idx="1027">8.4935748448312752e-05</cx:pt>
          <cx:pt idx="1028">-0.001642401340572845</cx:pt>
          <cx:pt idx="1029">-0.00033265127046583999</cx:pt>
          <cx:pt idx="1030">0.0034803801512476749</cx:pt>
          <cx:pt idx="1031">0.0077331244002313004</cx:pt>
          <cx:pt idx="1032">0.00076250362089689996</cx:pt>
          <cx:pt idx="1033">-0.0047098580117336747</cx:pt>
          <cx:pt idx="1034">-0.0021152788528771976</cx:pt>
          <cx:pt idx="1035">0.00027892768050888502</cx:pt>
          <cx:pt idx="1036">0.00018214912238064275</cx:pt>
          <cx:pt idx="1037">-1.8061354854704176e-05</cx:pt>
          <cx:pt idx="1038">4.3312844208746502e-07</cx:pt>
          <cx:pt idx="1039">0.00036884431741637498</cx:pt>
          <cx:pt idx="1040">0.00049765414622005499</cx:pt>
          <cx:pt idx="1041">-0.00057349559590585248</cx:pt>
          <cx:pt idx="1042">-0.0086514362102601498</cx:pt>
          <cx:pt idx="1043">-0.014202410306034774</cx:pt>
          <cx:pt idx="1044">-0.012249965571752374</cx:pt>
          <cx:pt idx="1045">-0.010197837516292199</cx:pt>
          <cx:pt idx="1046">-0.0090143544960647245</cx:pt>
          <cx:pt idx="1047">0.0013448590038673874</cx:pt>
          <cx:pt idx="1048">0.002545608830834125</cx:pt>
          <cx:pt idx="1049">0.00083049093805276754</cx:pt>
          <cx:pt idx="1050">0.0026102546284716751</cx:pt>
          <cx:pt idx="1051">0.0088273622729341007</cx:pt>
          <cx:pt idx="1052">-0.0019325075548025251</cx:pt>
          <cx:pt idx="1053">-0.0031511661849021248</cx:pt>
          <cx:pt idx="1054">0.00077762557634343001</cx:pt>
          <cx:pt idx="1055">0.00071565233403569255</cx:pt>
          <cx:pt idx="1056">-0.0043301275823731996</cx:pt>
          <cx:pt idx="1057">-0.0041363183591474999</cx:pt>
          <cx:pt idx="1058">0.0021984317281263698</cx:pt>
          <cx:pt idx="1059">0.0092776357725022247</cx:pt>
          <cx:pt idx="1060">-0.0031134594707754749</cx:pt>
          <cx:pt idx="1061">-0.0075976712265129753</cx:pt>
          <cx:pt idx="1062">-0.00095282086586861504</cx:pt>
          <cx:pt idx="1063">0.00018799996824211076</cx:pt>
          <cx:pt idx="1064">0.000114616523333479</cx:pt>
          <cx:pt idx="1065">-0.00013380230429111949</cx:pt>
          <cx:pt idx="1066">1.6624930830807075e-05</cx:pt>
          <cx:pt idx="1067">-5.4773296610237252e-05</cx:pt>
          <cx:pt idx="1068">-0.00037779552335719498</cx:pt>
          <cx:pt idx="1069">-0.0036232589059521751</cx:pt>
          <cx:pt idx="1070">-0.01318261292927635</cx:pt>
          <cx:pt idx="1071">-0.018524311547262699</cx:pt>
          <cx:pt idx="1072">-0.020879577782298875</cx:pt>
          <cx:pt idx="1073">-0.02021643071764145</cx:pt>
          <cx:pt idx="1074">-0.021782920284244625</cx:pt>
          <cx:pt idx="1075">-0.018064048742362376</cx:pt>
          <cx:pt idx="1076">-0.012619095806522649</cx:pt>
          <cx:pt idx="1077">-0.0098694861277896506</cx:pt>
          <cx:pt idx="1078">-0.01389213002489815</cx:pt>
          <cx:pt idx="1079">-0.015069672831618775</cx:pt>
          <cx:pt idx="1080">-0.01640628094184245</cx:pt>
          <cx:pt idx="1081">0.0059553924060391002</cx:pt>
          <cx:pt idx="1082">-0.0034111976580712749</cx:pt>
          <cx:pt idx="1083">-0.0087645522643153752</cx:pt>
        </cx:lvl>
      </cx:numDim>
    </cx:data>
    <cx:data id="196">
      <cx:numDim type="val">
        <cx:f>Sheet2!$GO$1:$GO$1084</cx:f>
        <cx:lvl ptCount="1084" formatCode="G/通用格式">
          <cx:pt idx="0">0.00052049073465710899</cx:pt>
          <cx:pt idx="1">0.0001401792639638</cx:pt>
          <cx:pt idx="2">0.00053333522680167696</cx:pt>
          <cx:pt idx="3">-0.00045748262671072303</cx:pt>
          <cx:pt idx="4">-7.7803738982003398e-05</cx:pt>
          <cx:pt idx="5">0.00049681029383418104</cx:pt>
          <cx:pt idx="6">-0.00014885302081145199</cx:pt>
          <cx:pt idx="7">-0.0011945610223729199</cx:pt>
          <cx:pt idx="8">-4.9046193503551897e-05</cx:pt>
          <cx:pt idx="9">-0.00025888365606344701</cx:pt>
          <cx:pt idx="10">0.00092924452504845195</cx:pt>
          <cx:pt idx="11">-0.0010004707143952999</cx:pt>
          <cx:pt idx="12">0.00086825707352652102</cx:pt>
          <cx:pt idx="13">-9.0762833285147002e-05</cx:pt>
          <cx:pt idx="14">-0.00018831742608277599</cx:pt>
          <cx:pt idx="15">-0.00057990798093379996</cx:pt>
          <cx:pt idx="16">0.000515009391818376</cx:pt>
          <cx:pt idx="17">-0.000170718506947971</cx:pt>
          <cx:pt idx="18">0.00032535657247034799</cx:pt>
          <cx:pt idx="19">-4.8411877891043702e-05</cx:pt>
          <cx:pt idx="20">1.6944354117872401e-05</cx:pt>
          <cx:pt idx="21">-0.00034039434465133302</cx:pt>
          <cx:pt idx="22">-0.00022327010296143099</cx:pt>
          <cx:pt idx="23">-0.00027616024065040998</cx:pt>
          <cx:pt idx="24">0.00035252423888547802</cx:pt>
          <cx:pt idx="25">-0.00036732877834941399</cx:pt>
          <cx:pt idx="26">0.00078599392646994896</cx:pt>
          <cx:pt idx="27">0.00025181962825283601</cx:pt>
          <cx:pt idx="28">0.00037201596243695599</cx:pt>
          <cx:pt idx="29">-0.00026454293679575202</cx:pt>
          <cx:pt idx="30">0.00049195911637052003</cx:pt>
          <cx:pt idx="31">0.00056787662984128203</cx:pt>
          <cx:pt idx="32">6.1463973152743506e-05</cx:pt>
          <cx:pt idx="33">0.000292097528122048</cx:pt>
          <cx:pt idx="34">-0.00039375898920444602</cx:pt>
          <cx:pt idx="35">-0.00080327811325001499</cx:pt>
          <cx:pt idx="36">0.00106042542006201</cx:pt>
          <cx:pt idx="37">0.0011659513700642899</cx:pt>
          <cx:pt idx="38">0.00143303536711051</cx:pt>
          <cx:pt idx="39">0.00176030746936757</cx:pt>
          <cx:pt idx="40">0.00089711023789110895</cx:pt>
          <cx:pt idx="41">0.00146388709389602</cx:pt>
          <cx:pt idx="42">0.000736796608464486</cx:pt>
          <cx:pt idx="43">-0.00083102416308152103</cx:pt>
          <cx:pt idx="44">0.00111926836940088</cx:pt>
          <cx:pt idx="45">0.0011551370391875201</cx:pt>
          <cx:pt idx="46">0.00093727413098178205</cx:pt>
          <cx:pt idx="47">-0.00020393673902240899</cx:pt>
          <cx:pt idx="48">7.0033903066282898e-05</cx:pt>
          <cx:pt idx="49">-0.00067367414109798895</cx:pt>
          <cx:pt idx="50">0.00034226845073601298</cx:pt>
          <cx:pt idx="51">-9.4680606122018294e-05</cx:pt>
          <cx:pt idx="52">0.00095416654672465296</cx:pt>
          <cx:pt idx="53">0.00038434896570171902</cx:pt>
          <cx:pt idx="54">0.00049621524959535702</cx:pt>
          <cx:pt idx="55">-0.00035354267895369598</cx:pt>
          <cx:pt idx="56">-0.00052461517848786802</cx:pt>
          <cx:pt idx="57">0.00042692103787158101</cx:pt>
          <cx:pt idx="58">2.09133721458115e-05</cx:pt>
          <cx:pt idx="59">0.00083345677831340905</cx:pt>
          <cx:pt idx="60">0.00028791988219652501</cx:pt>
          <cx:pt idx="61">-0.00059610624123717401</cx:pt>
          <cx:pt idx="62">-0.00069349001112140496</cx:pt>
          <cx:pt idx="63">0.00040004619980353698</cx:pt>
          <cx:pt idx="64">0.0028961007616875199</cx:pt>
          <cx:pt idx="65">0.0053908225392225702</cx:pt>
          <cx:pt idx="66">0.0049931804842793404</cx:pt>
          <cx:pt idx="67">0.0055421259807673304</cx:pt>
          <cx:pt idx="68">0.00751027439983795</cx:pt>
          <cx:pt idx="69">0.0080288140852682807</cx:pt>
          <cx:pt idx="70">0.010180494767898399</cx:pt>
          <cx:pt idx="71">0.0063425886129967902</cx:pt>
          <cx:pt idx="72">0.0054901501676075399</cx:pt>
          <cx:pt idx="73">0.0079481217521266394</cx:pt>
          <cx:pt idx="74">0.0066479577181148197</cx:pt>
          <cx:pt idx="75">0.0023248322086566798</cx:pt>
          <cx:pt idx="76">0.0062669869152295003</cx:pt>
          <cx:pt idx="77">0.0048759335045861297</cx:pt>
          <cx:pt idx="78">0.0029865557247180799</cx:pt>
          <cx:pt idx="79">0.00123405934736075</cx:pt>
          <cx:pt idx="80">0.000137712168210344</cx:pt>
          <cx:pt idx="81">0.00044660458358506099</cx:pt>
          <cx:pt idx="82">0.00051758716486757696</cx:pt>
          <cx:pt idx="83">0.00026037895827752902</cx:pt>
          <cx:pt idx="84">0.00042838860747334602</cx:pt>
          <cx:pt idx="85">0.00043373460009474599</cx:pt>
          <cx:pt idx="86">0.000119633147253804</cx:pt>
          <cx:pt idx="87">-0.00137183507508883</cx:pt>
          <cx:pt idx="88">-0.00067020740403826099</cx:pt>
          <cx:pt idx="89">-0.00122669338884742</cx:pt>
          <cx:pt idx="90">-0.00129185153179049</cx:pt>
          <cx:pt idx="91">0.0019357254944277599</cx:pt>
          <cx:pt idx="92">0.0050675657277858902</cx:pt>
          <cx:pt idx="93">0.0090778606144633605</cx:pt>
          <cx:pt idx="94">0.0117694978313698</cx:pt>
          <cx:pt idx="95">0.018007533096908699</cx:pt>
          <cx:pt idx="96">0.011106560588427</cx:pt>
          <cx:pt idx="97">0.0046660036551154803</cx:pt>
          <cx:pt idx="98">0.0052150953685674902</cx:pt>
          <cx:pt idx="99">0.00365065228701372</cx:pt>
          <cx:pt idx="100">0.0087540210705960297</cx:pt>
          <cx:pt idx="101">0.000541757833212088</cx:pt>
          <cx:pt idx="102">-0.00035716758485601001</cx:pt>
          <cx:pt idx="103">0.00078448943418940804</cx:pt>
          <cx:pt idx="104">0.0032712080522698198</cx:pt>
          <cx:pt idx="105">0.0124837444181036</cx:pt>
          <cx:pt idx="106">0.010109179457633399</cx:pt>
          <cx:pt idx="107">0.0079459739155793505</cx:pt>
          <cx:pt idx="108">0.0022544043284803798</cx:pt>
          <cx:pt idx="109">-0.00047315628772794501</cx:pt>
          <cx:pt idx="110">0.00043529260600792997</cx:pt>
          <cx:pt idx="111">-0.00043369787209037998</cx:pt>
          <cx:pt idx="112">-0.00060426793114115704</cx:pt>
          <cx:pt idx="113">-0.00049392221458018201</cx:pt>
          <cx:pt idx="114">-0.00093152952952530897</cx:pt>
          <cx:pt idx="115">-0.00032651605724612999</cx:pt>
          <cx:pt idx="116">-0.00175429610510937</cx:pt>
          <cx:pt idx="117">-0.0056304155659668703</cx:pt>
          <cx:pt idx="118">-0.0038246346555842301</cx:pt>
          <cx:pt idx="119">-0.00024423547639369401</cx:pt>
          <cx:pt idx="120">-0.0040707770964239897</cx:pt>
          <cx:pt idx="121">0.0010245566755073901</cx:pt>
          <cx:pt idx="122">0.0094508470209151395</cx:pt>
          <cx:pt idx="123">0.014223931639260201</cx:pt>
          <cx:pt idx="124">0.021859295644604801</cx:pt>
          <cx:pt idx="125">0.0123259654871452</cx:pt>
          <cx:pt idx="126">0.0079586329432601698</cx:pt>
          <cx:pt idx="127">0.0039210167235346899</cx:pt>
          <cx:pt idx="128">0.013045390432166499</cx:pt>
          <cx:pt idx="129">0.0038129700418166202</cx:pt>
          <cx:pt idx="130">-0.0107287257644964</cx:pt>
          <cx:pt idx="131">-0.0147183025527246</cx:pt>
          <cx:pt idx="132">-0.0071035820634323303</cx:pt>
          <cx:pt idx="133">-0.0056594583777155299</cx:pt>
          <cx:pt idx="134">-0.0031081754742138101</cx:pt>
          <cx:pt idx="135">-0.00051035839598466697</cx:pt>
          <cx:pt idx="136">-0.00184035367388908</cx:pt>
          <cx:pt idx="137">-0.00098920479555230701</cx:pt>
          <cx:pt idx="138">-0.00054931823297049503</cx:pt>
          <cx:pt idx="139">0.00028550708478927201</cx:pt>
          <cx:pt idx="140">-0.00021977069674325401</cx:pt>
          <cx:pt idx="141">-0.000107347119119509</cx:pt>
          <cx:pt idx="142">0.00078739701998164601</cx:pt>
          <cx:pt idx="143">-0.00051384081502443401</cx:pt>
          <cx:pt idx="144">-0.0047803608890832202</cx:pt>
          <cx:pt idx="145">-0.0127303827902824</cx:pt>
          <cx:pt idx="146">-0.0093655280427407898</cx:pt>
          <cx:pt idx="147">-0.0043480427515948496</cx:pt>
          <cx:pt idx="148">-0.0037880928253485298</cx:pt>
          <cx:pt idx="149">-0.0035329686530359001</cx:pt>
          <cx:pt idx="150">-0.0037720157301848098</cx:pt>
          <cx:pt idx="151">0.0154600418030558</cx:pt>
          <cx:pt idx="152">0.036031359543942598</cx:pt>
          <cx:pt idx="153">0.019114888729103899</cx:pt>
          <cx:pt idx="154">0.0216791273975964</cx:pt>
          <cx:pt idx="155">0.020520789737583998</cx:pt>
          <cx:pt idx="156">0.032923267313146903</cx:pt>
          <cx:pt idx="157">0.028034217248874602</cx:pt>
          <cx:pt idx="158">0.0069504167045644502</cx:pt>
          <cx:pt idx="159">-0.0032526156243093299</cx:pt>
          <cx:pt idx="160">-0.00065577168065444099</cx:pt>
          <cx:pt idx="161">0.0012992209748434499</cx:pt>
          <cx:pt idx="162">-0.0068233948979589303</cx:pt>
          <cx:pt idx="163">-0.00158837723724154</cx:pt>
          <cx:pt idx="164">-0.0013505711694842899</cx:pt>
          <cx:pt idx="165">0.0022376916671829898</cx:pt>
          <cx:pt idx="166">-0.00012554870025588801</cx:pt>
          <cx:pt idx="167">-0.00071567554216288298</cx:pt>
          <cx:pt idx="168">8.9658615826553002e-05</cx:pt>
          <cx:pt idx="169">-0.000207155185007778</cx:pt>
          <cx:pt idx="170">-0.000945164099298538</cx:pt>
          <cx:pt idx="171">-0.0039828613294137297</cx:pt>
          <cx:pt idx="172">-0.00588757818107161</cx:pt>
          <cx:pt idx="173">-0.011285479137275</cx:pt>
          <cx:pt idx="174">-0.014000654570942499</cx:pt>
          <cx:pt idx="175">-0.011648766601772199</cx:pt>
          <cx:pt idx="176">-0.0093759274033274401</cx:pt>
          <cx:pt idx="177">-0.0038651382148331098</cx:pt>
          <cx:pt idx="178">-0.022738442467120298</cx:pt>
          <cx:pt idx="179">-0.0085633997037384106</cx:pt>
          <cx:pt idx="180">0.012662049929939899</cx:pt>
          <cx:pt idx="181">0.0101210077399663</cx:pt>
          <cx:pt idx="182">-0.0037097686225884001</cx:pt>
          <cx:pt idx="183">0.0089275367559681993</cx:pt>
          <cx:pt idx="184">0.0162615828248165</cx:pt>
          <cx:pt idx="185">0.0179815573924293</cx:pt>
          <cx:pt idx="186">-0.0059054652114535096</cx:pt>
          <cx:pt idx="187">0.010396098593348099</cx:pt>
          <cx:pt idx="188">-0.0072794767011966598</cx:pt>
          <cx:pt idx="189">-0.0030947221274782899</cx:pt>
          <cx:pt idx="190">0.0074808446783240796</cx:pt>
          <cx:pt idx="191">0.0098982009344364894</cx:pt>
          <cx:pt idx="192">-0.0024779495048764901</cx:pt>
          <cx:pt idx="193">-0.00059112167253972498</cx:pt>
          <cx:pt idx="194">-0.00150806941355363</cx:pt>
          <cx:pt idx="195">-0.00121805699465757</cx:pt>
          <cx:pt idx="196">-0.00047171050529999501</cx:pt>
          <cx:pt idx="197">-0.00044139174139343098</cx:pt>
          <cx:pt idx="198">-0.0012680787897120301</cx:pt>
          <cx:pt idx="199">-0.0011268402889517901</cx:pt>
          <cx:pt idx="200">-0.0010732352386539725</cx:pt>
          <cx:pt idx="201">-0.0015017933092127576</cx:pt>
          <cx:pt idx="202">-0.0024372587919866376</cx:pt>
          <cx:pt idx="203">-0.0048998584223402253</cx:pt>
          <cx:pt idx="204">-0.0030364306809081</cx:pt>
          <cx:pt idx="205">-0.0025186889736807249</cx:pt>
          <cx:pt idx="206">-0.0059549949580548003</cx:pt>
          <cx:pt idx="207">-0.0045885146499943501</cx:pt>
          <cx:pt idx="208">-0.0030217899918703502</cx:pt>
          <cx:pt idx="209">0.0012680584317286325</cx:pt>
          <cx:pt idx="210">-0.0021256034662146951</cx:pt>
          <cx:pt idx="211">0.0041358576812619251</cx:pt>
          <cx:pt idx="212">0.00092222438888865752</cx:pt>
          <cx:pt idx="213">0.0021676333963939701</cx:pt>
          <cx:pt idx="214">0.0022217427071567048</cx:pt>
          <cx:pt idx="215">0.0015912196227514774</cx:pt>
          <cx:pt idx="216">-0.0019197846798754449</cx:pt>
          <cx:pt idx="217">0.00054148798911167505</cx:pt>
          <cx:pt idx="218">0.0027891446855635499</cx:pt>
          <cx:pt idx="219">0.0024979743503746525</cx:pt>
          <cx:pt idx="220">0.0022666872968026275</cx:pt>
          <cx:pt idx="221">-0.00083153952771924998</cx:pt>
          <cx:pt idx="222">-0.00013071683041598149</cx:pt>
          <cx:pt idx="223">1.90975795418257e-05</cx:pt>
          <cx:pt idx="224">-0.00011305319701638499</cx:pt>
          <cx:pt idx="225">9.0230331026633007e-05</cx:pt>
          <cx:pt idx="226">-0.00015423026510453375</cx:pt>
          <cx:pt idx="227">-0.00096464568670142747</cx:pt>
          <cx:pt idx="228">-0.0018733701514012299</cx:pt>
          <cx:pt idx="229">-0.0024772099913722475</cx:pt>
          <cx:pt idx="230">-0.0026087412380763498</cx:pt>
          <cx:pt idx="231">-0.0057079652157732254</cx:pt>
          <cx:pt idx="232">-0.0085818037783524995</cx:pt>
          <cx:pt idx="233">-0.0060234885740206752</cx:pt>
          <cx:pt idx="234">-0.0055450766196756254</cx:pt>
          <cx:pt idx="235">-0.005239947780065775</cx:pt>
          <cx:pt idx="236">-0.0018743934897055025</cx:pt>
          <cx:pt idx="237">0.0035742008226579752</cx:pt>
          <cx:pt idx="238">0.0015919464013853875</cx:pt>
          <cx:pt idx="239">0.0018510386826009976</cx:pt>
          <cx:pt idx="240">0.0010070650444333426</cx:pt>
          <cx:pt idx="241">-2.2205799223394702e-05</cx:pt>
          <cx:pt idx="242">0.0011278115246184199</cx:pt>
          <cx:pt idx="243">0.0015488826547846576</cx:pt>
          <cx:pt idx="244">-0.002481332478109425</cx:pt>
          <cx:pt idx="245">-0.0013383117661360374</cx:pt>
          <cx:pt idx="246">0.00098104945574592245</cx:pt>
          <cx:pt idx="247">0.001032270159247255</cx:pt>
          <cx:pt idx="248">0.0021102124691781874</cx:pt>
          <cx:pt idx="249">5.4478335459941496e-06</cx:pt>
          <cx:pt idx="250">0.00013672837798405499</cx:pt>
          <cx:pt idx="251">6.0169074752134251e-05</cx:pt>
          <cx:pt idx="252">2.5291364343789749e-07</cx:pt>
          <cx:pt idx="253">-0.00014358298321730126</cx:pt>
          <cx:pt idx="254">-0.00023828495521513676</cx:pt>
          <cx:pt idx="255">-0.00047100296256407498</cx:pt>
          <cx:pt idx="256">-0.002821206800535425</cx:pt>
          <cx:pt idx="257">-0.00363155540084255</cx:pt>
          <cx:pt idx="258">-0.0037074480135529252</cx:pt>
          <cx:pt idx="259">-0.0083817366676140499</cx:pt>
          <cx:pt idx="260">-0.010506291076163051</cx:pt>
          <cx:pt idx="261">-0.0061188047401498497</cx:pt>
          <cx:pt idx="262">-0.0068930909498165502</cx:pt>
          <cx:pt idx="263">-0.0048642908074694249</cx:pt>
          <cx:pt idx="264">0.0021801700663791751</cx:pt>
          <cx:pt idx="265">0.0042684139899926751</cx:pt>
          <cx:pt idx="266">0.0013764612646654175</cx:pt>
          <cx:pt idx="267">-0.0039434665400294496</cx:pt>
          <cx:pt idx="268">-0.0024651003132071751</cx:pt>
          <cx:pt idx="269">0.00080786609531163247</cx:pt>
          <cx:pt idx="270">-0.00019090082946062676</cx:pt>
          <cx:pt idx="271">-0.0015489434769384825</cx:pt>
          <cx:pt idx="272">0.00046794397930928749</cx:pt>
          <cx:pt idx="273">0.00079275821044887248</cx:pt>
          <cx:pt idx="274">0.00078068330456640997</cx:pt>
          <cx:pt idx="275">0.0028090895751911251</cx:pt>
          <cx:pt idx="276">0.00089535809358383747</cx:pt>
          <cx:pt idx="277">-0.0015962833494636275</cx:pt>
          <cx:pt idx="278">-0.00075601381876942502</cx:pt>
          <cx:pt idx="279">-0.00062666392553371246</cx:pt>
          <cx:pt idx="280">1.5402395335543574e-05</cx:pt>
          <cx:pt idx="281">-5.6047808973748247e-05</cx:pt>
          <cx:pt idx="282">-0.00067444187263428755</cx:pt>
          <cx:pt idx="283">-0.00076179156092127996</cx:pt>
          <cx:pt idx="284">-0.0021756389251346825</cx:pt>
          <cx:pt idx="285">-0.0016896667744700799</cx:pt>
          <cx:pt idx="286">-0.00199080512444565</cx:pt>
          <cx:pt idx="287">-0.0044974879463629746</cx:pt>
          <cx:pt idx="288">-0.0084840553673433492</cx:pt>
          <cx:pt idx="289">-0.0036696499887910751</cx:pt>
          <cx:pt idx="290">-0.001010181601961975</cx:pt>
          <cx:pt idx="291">0.0025091689919572498</cx:pt>
          <cx:pt idx="292">0.0058300175236359504</cx:pt>
          <cx:pt idx="293">0.0011803762809113475</cx:pt>
          <cx:pt idx="294">-0.00198874751883674</cx:pt>
          <cx:pt idx="295">-0.0116236072773941</cx:pt>
          <cx:pt idx="296">-0.0054798888474077503</cx:pt>
          <cx:pt idx="297">-0.0021826046501530723</cx:pt>
          <cx:pt idx="298">-0.0022881767318039376</cx:pt>
          <cx:pt idx="299">-0.010124075538370801</cx:pt>
          <cx:pt idx="300">-0.020287530263963599</cx:pt>
          <cx:pt idx="301">-0.0061624525340812598</cx:pt>
          <cx:pt idx="302">0.000693221703491832</cx:pt>
          <cx:pt idx="303">0.0108013045070833</cx:pt>
          <cx:pt idx="304">-0.0043324814858006003</cx:pt>
          <cx:pt idx="305">-0.0151414889812055</cx:pt>
          <cx:pt idx="306">-0.0042664986693171803</cx:pt>
          <cx:pt idx="307">-0.0010549549854676299</cx:pt>
          <cx:pt idx="308">-0.000156830298556689</cx:pt>
          <cx:pt idx="309">-0.00041119632800161601</cx:pt>
          <cx:pt idx="310">-0.0022703408908672802</cx:pt>
          <cx:pt idx="311">-0.0054638056154983298</cx:pt>
          <cx:pt idx="312">-0.0080450889454397392</cx:pt>
          <cx:pt idx="313">0.0030707964923074099</cx:pt>
          <cx:pt idx="314">0.0079107971445291792</cx:pt>
          <cx:pt idx="315">0.00071131068990845105</cx:pt>
          <cx:pt idx="316">-0.0188272935399619</cx:pt>
          <cx:pt idx="317">0.015707203632215901</cx:pt>
          <cx:pt idx="318">0.018161074937876501</cx:pt>
          <cx:pt idx="319">0.016559435843029002</cx:pt>
          <cx:pt idx="320">0.0056302105309055401</cx:pt>
          <cx:pt idx="321">-0.021339549071148201</cx:pt>
          <cx:pt idx="322">-0.034232817383445399</cx:pt>
          <cx:pt idx="323">-0.061187826655383401</cx:pt>
          <cx:pt idx="324">-0.022702255439513399</cx:pt>
          <cx:pt idx="325">-0.031044379407134601</cx:pt>
          <cx:pt idx="326">-0.031046882801159002</cx:pt>
          <cx:pt idx="327">-0.00288124070863255</cx:pt>
          <cx:pt idx="328">-0.0268898866101882</cx:pt>
          <cx:pt idx="329">-0.00058142958016667203</cx:pt>
          <cx:pt idx="330">-0.00069058049478405096</cx:pt>
          <cx:pt idx="331">0.0080962434866069799</cx:pt>
          <cx:pt idx="332">0.00080742529419498897</cx:pt>
          <cx:pt idx="333">-0.00485122427459288</cx:pt>
          <cx:pt idx="334">-0.00067471639649445002</cx:pt>
          <cx:pt idx="335">-0.000100612883147522</cx:pt>
          <cx:pt idx="336">0.00052086005541689205</cx:pt>
          <cx:pt idx="337">0.00010867061677419</cx:pt>
          <cx:pt idx="338">-0.0010263633530099899</cx:pt>
          <cx:pt idx="339">-0.0035882541902392201</cx:pt>
          <cx:pt idx="340">-0.0044475466328716901</cx:pt>
          <cx:pt idx="341">0.013101279366143701</cx:pt>
          <cx:pt idx="342">0.0092840946384888396</cx:pt>
          <cx:pt idx="343">-0.00122231159785599</cx:pt>
          <cx:pt idx="344">-0.0078204646009290401</cx:pt>
          <cx:pt idx="345">0.0040565596345985104</cx:pt>
          <cx:pt idx="346">0.0060491151936651897</cx:pt>
          <cx:pt idx="347">0.0045067993614830602</cx:pt>
          <cx:pt idx="348">-0.020495342650793499</cx:pt>
          <cx:pt idx="349">-0.033631693396203102</cx:pt>
          <cx:pt idx="350">-0.048555784571792</cx:pt>
          <cx:pt idx="351">-0.043168993694814403</cx:pt>
          <cx:pt idx="352">-0.026258796318346999</cx:pt>
          <cx:pt idx="353">-0.018026316294536299</cx:pt>
          <cx:pt idx="354">-0.023199930706298201</cx:pt>
          <cx:pt idx="355">0.0020224869115158801</cx:pt>
          <cx:pt idx="356">0.00330254318310661</cx:pt>
          <cx:pt idx="357">0.0137777384924445</cx:pt>
          <cx:pt idx="358">0.0098844313658236205</cx:pt>
          <cx:pt idx="359">0.0085516170409869596</cx:pt>
          <cx:pt idx="360">0.0058158698654650898</cx:pt>
          <cx:pt idx="361">-0.0034784984821857302</cx:pt>
          <cx:pt idx="362">-0.00264390099260661</cx:pt>
          <cx:pt idx="363">-0.0010095326113016201</cx:pt>
          <cx:pt idx="364">0.00040963902339113901</cx:pt>
          <cx:pt idx="365">0.000146511508737948</cx:pt>
          <cx:pt idx="366">-0.00067887021839637296</cx:pt>
          <cx:pt idx="367">-0.0036954822834209802</cx:pt>
          <cx:pt idx="368">-0.0045523535707821198</cx:pt>
          <cx:pt idx="369">0.011463460057438001</cx:pt>
          <cx:pt idx="370">0.0161591112769955</cx:pt>
          <cx:pt idx="371">0.0095021756908026805</cx:pt>
          <cx:pt idx="372">0.018021789529878901</cx:pt>
          <cx:pt idx="373">0.014298216406745499</cx:pt>
          <cx:pt idx="374">0.0066491386856951697</cx:pt>
          <cx:pt idx="375">-0.0049368968658635498</cx:pt>
          <cx:pt idx="376">-0.016561573797899101</cx:pt>
          <cx:pt idx="377">-0.0269917429774305</cx:pt>
          <cx:pt idx="378">-0.0219683916528952</cx:pt>
          <cx:pt idx="379">-0.0010272158291473601</cx:pt>
          <cx:pt idx="380">-0.0139897249820275</cx:pt>
          <cx:pt idx="381">-0.0170300561286434</cx:pt>
          <cx:pt idx="382">-0.0099116741714144006</cx:pt>
          <cx:pt idx="383">0.000606735584680063</cx:pt>
          <cx:pt idx="384">0.0053582956250916199</cx:pt>
          <cx:pt idx="385">0.010795513120676</cx:pt>
          <cx:pt idx="386">0.019109877468103501</cx:pt>
          <cx:pt idx="387">0.00283378835448149</cx:pt>
          <cx:pt idx="388">-0.0046138292133845</cx:pt>
          <cx:pt idx="389">-0.0010439742107618</cx:pt>
          <cx:pt idx="390">-0.0011514539006711199</cx:pt>
          <cx:pt idx="391">0.00032989189350691198</cx:pt>
          <cx:pt idx="392">-6.4802606965559906e-05</cx:pt>
          <cx:pt idx="393">-8.4190562722258498e-05</cx:pt>
          <cx:pt idx="394">-0.00065690543291031399</cx:pt>
          <cx:pt idx="395">0.00104336063943211</cx:pt>
          <cx:pt idx="396">0.00164711206794893</cx:pt>
          <cx:pt idx="397">0.0236579356561285</cx:pt>
          <cx:pt idx="398">0.0224554744376242</cx:pt>
          <cx:pt idx="399">0.017518090226939901</cx:pt>
          <cx:pt idx="400">0.020816900886502</cx:pt>
          <cx:pt idx="401">0.024580102294869101</cx:pt>
          <cx:pt idx="402">0.0091360468406718603</cx:pt>
          <cx:pt idx="403">0.0127629554876306</cx:pt>
          <cx:pt idx="404">-0.011205055950070601</cx:pt>
          <cx:pt idx="405">0.00412890094302178</cx:pt>
          <cx:pt idx="406">0.011716427056523799</cx:pt>
          <cx:pt idx="407">0.000445038588499667</cx:pt>
          <cx:pt idx="408">0.0068878163506313197</cx:pt>
          <cx:pt idx="409">-0.0169073170100268</cx:pt>
          <cx:pt idx="410">-0.0241760191573239</cx:pt>
          <cx:pt idx="411">-0.0033519900440362</cx:pt>
          <cx:pt idx="412">-0.020583422616372402</cx:pt>
          <cx:pt idx="413">-0.0073408186830489098</cx:pt>
          <cx:pt idx="414">0.00098463220357093706</cx:pt>
          <cx:pt idx="415">-0.0117446426476437</cx:pt>
          <cx:pt idx="416">-0.0024338574554269598</cx:pt>
          <cx:pt idx="417">0.00307855353390124</cx:pt>
          <cx:pt idx="418">0.00066206997768783102</cx:pt>
          <cx:pt idx="419">0.00045601921328815997</cx:pt>
          <cx:pt idx="420">0.00037320602423023702</cx:pt>
          <cx:pt idx="421">-0.00093625316938084405</cx:pt>
          <cx:pt idx="422">-0.00052309608485814896</cx:pt>
          <cx:pt idx="423">0.0086763796765603092</cx:pt>
          <cx:pt idx="424">0.0085147410447428198</cx:pt>
          <cx:pt idx="425">0.017947313675965599</cx:pt>
          <cx:pt idx="426">0.0083497612955876592</cx:pt>
          <cx:pt idx="427">0.0062288326939305104</cx:pt>
          <cx:pt idx="428">0.0155843040940624</cx:pt>
          <cx:pt idx="429">0.0401187680644721</cx:pt>
          <cx:pt idx="430">0.0270612813958147</cx:pt>
          <cx:pt idx="431">0.017392585524994699</cx:pt>
          <cx:pt idx="432">0.0163728666541572</cx:pt>
          <cx:pt idx="433">0.0356602999475586</cx:pt>
          <cx:pt idx="434">0.031767896555563703</cx:pt>
          <cx:pt idx="435">0.0119339363118994</cx:pt>
          <cx:pt idx="436">0.016508866168200201</cx:pt>
          <cx:pt idx="437">-0.0076366894557437304</cx:pt>
          <cx:pt idx="438">-0.0077429375087395202</cx:pt>
          <cx:pt idx="439">-0.0063902422489401098</cx:pt>
          <cx:pt idx="440">-0.031814012806363597</cx:pt>
          <cx:pt idx="441">-0.023561970372753101</cx:pt>
          <cx:pt idx="442">-0.0055632791417358704</cx:pt>
          <cx:pt idx="443">-0.00734637106472467</cx:pt>
          <cx:pt idx="444">0.0019078173054423099</cx:pt>
          <cx:pt idx="445">0.0092145262355770308</cx:pt>
          <cx:pt idx="446">0.0040692128797481502</cx:pt>
          <cx:pt idx="447">0.0010052378259544101</cx:pt>
          <cx:pt idx="448">-0.00055962128643298405</cx:pt>
          <cx:pt idx="449">-0.00088894716299850397</cx:pt>
          <cx:pt idx="450">-0.00083545209585481799</cx:pt>
          <cx:pt idx="451">0.0086780417126774197</cx:pt>
          <cx:pt idx="452">0.0030593173396822101</cx:pt>
          <cx:pt idx="453">0.0079706023181622503</cx:pt>
          <cx:pt idx="454">0.013721794144519499</cx:pt>
          <cx:pt idx="455">0.0038487216196628898</cx:pt>
          <cx:pt idx="456">0.00301872454196831</cx:pt>
          <cx:pt idx="457">0.025664740399524499</cx:pt>
          <cx:pt idx="458">0.037809689607019199</cx:pt>
          <cx:pt idx="459">0.035021655022153202</cx:pt>
          <cx:pt idx="460">0.045311588870690103</cx:pt>
          <cx:pt idx="461">0.046731612229942703</cx:pt>
          <cx:pt idx="462">0.024033274817581302</cx:pt>
          <cx:pt idx="463">0.024801668365764001</cx:pt>
          <cx:pt idx="464">0.0230949988885405</cx:pt>
          <cx:pt idx="465">0.019045737047836599</cx:pt>
          <cx:pt idx="466">-0.0035346658683349198</cx:pt>
          <cx:pt idx="467">-0.00271028464448412</cx:pt>
          <cx:pt idx="468">-0.00467633085778463</cx:pt>
          <cx:pt idx="469">-0.0013173803684002601</cx:pt>
          <cx:pt idx="470">-0.00319988995436663</cx:pt>
          <cx:pt idx="471">-0.0033532653786091898</cx:pt>
          <cx:pt idx="472">0.00100433785478221</cx:pt>
          <cx:pt idx="473">0.013155459804002401</cx:pt>
          <cx:pt idx="474">0.0053083102864267401</cx:pt>
          <cx:pt idx="475">0.00049423838945373199</cx:pt>
          <cx:pt idx="476">-0.000227158806130375</cx:pt>
          <cx:pt idx="477">-0.000522024276686408</cx:pt>
          <cx:pt idx="478">0.0013888606527618799</cx:pt>
          <cx:pt idx="479">0.0034961476162038399</cx:pt>
          <cx:pt idx="480">0.0082450025210316497</cx:pt>
          <cx:pt idx="481">0.010815642649512999</cx:pt>
          <cx:pt idx="482">0.0070109224767807799</cx:pt>
          <cx:pt idx="483">-0.0042438130108145801</cx:pt>
          <cx:pt idx="484">0.0066038215845943696</cx:pt>
          <cx:pt idx="485">0.018939591672467702</cx:pt>
          <cx:pt idx="486">0.021170034498297598</cx:pt>
          <cx:pt idx="487">0.036413499149542498</cx:pt>
          <cx:pt idx="488">0.040072745300620903</cx:pt>
          <cx:pt idx="489">0.038765969321434099</cx:pt>
          <cx:pt idx="490">0.0162785208139151</cx:pt>
          <cx:pt idx="491">0.0127800664408358</cx:pt>
          <cx:pt idx="492">0.0289643355285371</cx:pt>
          <cx:pt idx="493">0.016918577585517399</cx:pt>
          <cx:pt idx="494">-0.0092664137013665493</cx:pt>
          <cx:pt idx="495">-0.0087092469059635892</cx:pt>
          <cx:pt idx="496">-0.0014890535893447199</cx:pt>
          <cx:pt idx="497">0.00702788603171657</cx:pt>
          <cx:pt idx="498">0.00455193583752804</cx:pt>
          <cx:pt idx="499">0.0056932702649522002</cx:pt>
          <cx:pt idx="500">0.0040156890864666396</cx:pt>
          <cx:pt idx="501">0.0078346227471053596</cx:pt>
          <cx:pt idx="502">0.0026122247489759201</cx:pt>
          <cx:pt idx="503">-5.6261663815224403e-05</cx:pt>
          <cx:pt idx="504">0.00016340408298735901</cx:pt>
          <cx:pt idx="505">0.00030634944680965203</cx:pt>
          <cx:pt idx="506">0.00070521903527745997</cx:pt>
          <cx:pt idx="507">0.00019313897852727701</cx:pt>
          <cx:pt idx="508">0.0091170131220033694</cx:pt>
          <cx:pt idx="509">0.017875194957264501</cx:pt>
          <cx:pt idx="510">0.024043878133451799</cx:pt>
          <cx:pt idx="511">0.018143561706193401</cx:pt>
          <cx:pt idx="512">0.017368011265152899</cx:pt>
          <cx:pt idx="513">0.022026074967347199</cx:pt>
          <cx:pt idx="514">0.0114700820296301</cx:pt>
          <cx:pt idx="515">0.018442000951010801</cx:pt>
          <cx:pt idx="516">0.025603463349335099</cx:pt>
          <cx:pt idx="517">0.017730866338799799</cx:pt>
          <cx:pt idx="518">0.012039045357079199</cx:pt>
          <cx:pt idx="519">0.0037879420162019199</cx:pt>
          <cx:pt idx="520">0.0089986398465893604</cx:pt>
          <cx:pt idx="521">-0.00114640666173522</cx:pt>
          <cx:pt idx="522">-0.0022511620876567201</cx:pt>
          <cx:pt idx="523">0.0032351908443782199</cx:pt>
          <cx:pt idx="524">0.0083129313835742097</cx:pt>
          <cx:pt idx="525">0.015280594022683501</cx:pt>
          <cx:pt idx="526">0.0152589635333822</cx:pt>
          <cx:pt idx="527">0.014021471589419901</cx:pt>
          <cx:pt idx="528">0.0099571958573356403</cx:pt>
          <cx:pt idx="529">-0.00017597413027920601</cx:pt>
          <cx:pt idx="530">0.00036684748089920198</cx:pt>
          <cx:pt idx="531">-0.000507361096886349</cx:pt>
          <cx:pt idx="532">-0.00035533398048964298</cx:pt>
          <cx:pt idx="533">0.00073586561396716199</cx:pt>
          <cx:pt idx="534">-0.0020849030436344701</cx:pt>
          <cx:pt idx="535">-0.0065226156753692499</cx:pt>
          <cx:pt idx="536">0.0043123420455850898</cx:pt>
          <cx:pt idx="537">0.0122169948001954</cx:pt>
          <cx:pt idx="538">0.0138934241272208</cx:pt>
          <cx:pt idx="539">0.020096600291757898</cx:pt>
          <cx:pt idx="540">0.0063246580031772201</cx:pt>
          <cx:pt idx="541">0.0059509809350019498</cx:pt>
          <cx:pt idx="542">0.0097569999711145296</cx:pt>
          <cx:pt idx="543">0.0027091466191677301</cx:pt>
          <cx:pt idx="544">-0.0139603982191753</cx:pt>
          <cx:pt idx="545">-0.0114263834932255</cx:pt>
          <cx:pt idx="546">-0.0097256154517785399</cx:pt>
          <cx:pt idx="547">0.0067079827632317898</cx:pt>
          <cx:pt idx="548">0.013467401491810801</cx:pt>
          <cx:pt idx="549">0.0146273580416496</cx:pt>
          <cx:pt idx="550">0.0158264373551909</cx:pt>
          <cx:pt idx="551">0.0120149766872273</cx:pt>
          <cx:pt idx="552">0.0044854454641001197</cx:pt>
          <cx:pt idx="553">0.017175115158750299</cx:pt>
          <cx:pt idx="554">0.018856391441794899</cx:pt>
          <cx:pt idx="555">0.022857490527412198</cx:pt>
          <cx:pt idx="556">0.0083180939562490907</cx:pt>
          <cx:pt idx="557">-0.00253981787003123</cx:pt>
          <cx:pt idx="558">0.0016420909831623999</cx:pt>
          <cx:pt idx="559">0.00026594809081899898</cx:pt>
          <cx:pt idx="560">0.00031572790084089702</cx:pt>
          <cx:pt idx="561">0.00055411239745778299</cx:pt>
          <cx:pt idx="562">-0.00022110532755107099</cx:pt>
          <cx:pt idx="563">-0.0030151347318392199</cx:pt>
          <cx:pt idx="564">0.0021980122189804402</cx:pt>
          <cx:pt idx="565">0.00556945871041297</cx:pt>
          <cx:pt idx="566">0.0056693678358655398</cx:pt>
          <cx:pt idx="567">0.019472363019638499</cx:pt>
          <cx:pt idx="568">0.0068393959932498303</cx:pt>
          <cx:pt idx="569">-0.012767844031953199</cx:pt>
          <cx:pt idx="570">-0.0053052488958800102</cx:pt>
          <cx:pt idx="571">-0.0077686046725628502</cx:pt>
          <cx:pt idx="572">-0.013702915184431201</cx:pt>
          <cx:pt idx="573">-0.030577740288524301</cx:pt>
          <cx:pt idx="574">-0.0206734324122324</cx:pt>
          <cx:pt idx="575">0.0096399402654639196</cx:pt>
          <cx:pt idx="576">0.016620528398485501</cx:pt>
          <cx:pt idx="577">0.0074552325437373104</cx:pt>
          <cx:pt idx="578">0.0131949556369646</cx:pt>
          <cx:pt idx="579">0.0092774592300679005</cx:pt>
          <cx:pt idx="580">0.016131166236518699</cx:pt>
          <cx:pt idx="581">0.025965445923137601</cx:pt>
          <cx:pt idx="582">0.024407269993217101</cx:pt>
          <cx:pt idx="583">0.023233535250071699</cx:pt>
          <cx:pt idx="584">0.0081462547854305404</cx:pt>
          <cx:pt idx="585">-0.0032948596384120201</cx:pt>
          <cx:pt idx="586">0.00082380745377649801</cx:pt>
          <cx:pt idx="587">-0.00020193758593961301</cx:pt>
          <cx:pt idx="588">-0.000232952392807673</cx:pt>
          <cx:pt idx="589">0.000223566820788318</cx:pt>
          <cx:pt idx="590">-0.00094813886159767402</cx:pt>
          <cx:pt idx="591">-0.00047829905560000399</cx:pt>
          <cx:pt idx="592">0.0044135619374562401</cx:pt>
          <cx:pt idx="593">0.0041918505225573104</cx:pt>
          <cx:pt idx="594">0.0032547867026292798</cx:pt>
          <cx:pt idx="595">0.0119731433617624</cx:pt>
          <cx:pt idx="596">0.012630731438595499</cx:pt>
          <cx:pt idx="597">0.0089798722056058395</cx:pt>
          <cx:pt idx="598">-0.0019425395986910599</cx:pt>
          <cx:pt idx="599">0.0054093314313334003</cx:pt>
          <cx:pt idx="600">-0.0012359398545551199</cx:pt>
          <cx:pt idx="601">-0.0171890218740701</cx:pt>
          <cx:pt idx="602">-0.0199068616882053</cx:pt>
          <cx:pt idx="603">-0.020038541694026399</cx:pt>
          <cx:pt idx="604">-0.0138833961148078</cx:pt>
          <cx:pt idx="605">0.0072297549929065397</cx:pt>
          <cx:pt idx="606">0.0033955524675543399</cx:pt>
          <cx:pt idx="607">0.014215457025826401</cx:pt>
          <cx:pt idx="608">0.0153361209592737</cx:pt>
          <cx:pt idx="609">0.020981076106697898</cx:pt>
          <cx:pt idx="610">0.033819590451316897</cx:pt>
          <cx:pt idx="611">0.028792790787693999</cx:pt>
          <cx:pt idx="612">0.0052573401163220797</cx:pt>
          <cx:pt idx="613">-0.00467062766170944</cx:pt>
          <cx:pt idx="614">0.00048582436106570797</cx:pt>
          <cx:pt idx="615">0.000440047843395416</cx:pt>
          <cx:pt idx="616">7.9545652371513403e-05</cx:pt>
          <cx:pt idx="617">-0.00039036079359084302</cx:pt>
          <cx:pt idx="618">0.000780228055433344</cx:pt>
          <cx:pt idx="619">0.00177338073220248</cx:pt>
          <cx:pt idx="620">0.0064497697132737796</cx:pt>
          <cx:pt idx="621">0.0024531373191285801</cx:pt>
          <cx:pt idx="622">0.0012398001587774999</cx:pt>
          <cx:pt idx="623">0.0074980897389918498</cx:pt>
          <cx:pt idx="624">0.0059346090385382303</cx:pt>
          <cx:pt idx="625">0.0012009800058036301</cx:pt>
          <cx:pt idx="626">0.0099193648596114705</cx:pt>
          <cx:pt idx="627">0.019303868664138801</cx:pt>
          <cx:pt idx="628">0.011246945793412301</cx:pt>
          <cx:pt idx="629">-0.0106940953967056</cx:pt>
          <cx:pt idx="630">-0.029289542088062399</cx:pt>
          <cx:pt idx="631">-0.027654399505649699</cx:pt>
          <cx:pt idx="632">-0.020375894179995701</cx:pt>
          <cx:pt idx="633">-0.0180310382562919</cx:pt>
          <cx:pt idx="634">-0.00585003635486966</cx:pt>
          <cx:pt idx="635">0.0212465057049551</cx:pt>
          <cx:pt idx="636">0.0188202757115234</cx:pt>
          <cx:pt idx="637">0.024179597861582299</cx:pt>
          <cx:pt idx="638">0.025516527807742499</cx:pt>
          <cx:pt idx="639">0.013830977259019699</cx:pt>
          <cx:pt idx="640">0.0030975065786804498</cx:pt>
          <cx:pt idx="641">-0.0045010026434531098</cx:pt>
          <cx:pt idx="642">-0.000231402583061863</cx:pt>
          <cx:pt idx="643">-0.00035831841866260702</cx:pt>
          <cx:pt idx="644">-0.00055299535622194205</cx:pt>
          <cx:pt idx="645">6.0748517650934001e-05</cx:pt>
          <cx:pt idx="646">0.00018332792548295701</cx:pt>
          <cx:pt idx="647">0.00090533623312567498</cx:pt>
          <cx:pt idx="648">-0.0013602874966263799</cx:pt>
          <cx:pt idx="649">-0.0104406603729362</cx:pt>
          <cx:pt idx="650">-0.0215509643087279</cx:pt>
          <cx:pt idx="651">-0.0103646069737875</cx:pt>
          <cx:pt idx="652">0.0072988165557846202</cx:pt>
          <cx:pt idx="653">0.0012336089335358701</cx:pt>
          <cx:pt idx="654">0.0073810532319981501</cx:pt>
          <cx:pt idx="655">0.016574559007952201</cx:pt>
          <cx:pt idx="656">0.0014862988010961901</cx:pt>
          <cx:pt idx="657">0.0016273185270106901</cx:pt>
          <cx:pt idx="658">-0.0070009703160551998</cx:pt>
          <cx:pt idx="659">0.0102042603314878</cx:pt>
          <cx:pt idx="660">0.0040782460095757696</cx:pt>
          <cx:pt idx="661">-0.0021700820040730399</cx:pt>
          <cx:pt idx="662">0.0180024524766003</cx:pt>
          <cx:pt idx="663">0.0141170275666113</cx:pt>
          <cx:pt idx="664">0.016784563356720301</cx:pt>
          <cx:pt idx="665">0.0227530881553057</cx:pt>
          <cx:pt idx="666">0.017287177281021901</cx:pt>
          <cx:pt idx="667">0.0079217086312286106</cx:pt>
          <cx:pt idx="668">-0.00022813725898555501</cx:pt>
          <cx:pt idx="669">-0.0030428024836198198</cx:pt>
          <cx:pt idx="670">-0.00083130770638169401</cx:pt>
          <cx:pt idx="671">9.9839964851982399e-05</cx:pt>
          <cx:pt idx="672">-0.00047853571266858499</cx:pt>
          <cx:pt idx="673">-0.00053637829553882801</cx:pt>
          <cx:pt idx="674">0.000114429472622764</cx:pt>
          <cx:pt idx="675">-0.00157530597594086</cx:pt>
          <cx:pt idx="676">-0.0068035033859642604</cx:pt>
          <cx:pt idx="677">-0.015437618419659601</cx:pt>
          <cx:pt idx="678">-0.021866579955919799</cx:pt>
          <cx:pt idx="679">-0.017474725066605201</cx:pt>
          <cx:pt idx="680">-0.0066723083087767698</cx:pt>
          <cx:pt idx="681">0.0038864609018253202</cx:pt>
          <cx:pt idx="682">0.0024098290079840501</cx:pt>
          <cx:pt idx="683">0.012434022410254</cx:pt>
          <cx:pt idx="684">0.00352995571680634</cx:pt>
          <cx:pt idx="685">0.019398744434227799</cx:pt>
          <cx:pt idx="686">0.023629051622806499</cx:pt>
          <cx:pt idx="687">0.017991179424162101</cx:pt>
          <cx:pt idx="688">0.0200742817530296</cx:pt>
          <cx:pt idx="689">-0.010437299411154</cx:pt>
          <cx:pt idx="690">0.0031567882033436</cx:pt>
          <cx:pt idx="691">0.00598896415653588</cx:pt>
          <cx:pt idx="692">0.0063511464590185404</cx:pt>
          <cx:pt idx="693">0.0042900774520381003</cx:pt>
          <cx:pt idx="694">0.0065933798612586702</cx:pt>
          <cx:pt idx="695">0.0037073707836081599</cx:pt>
          <cx:pt idx="696">0.00029375969683819998</cx:pt>
          <cx:pt idx="697">0.00094630598102727302</cx:pt>
          <cx:pt idx="698">-0.00036485193233359701</cx:pt>
          <cx:pt idx="699">0.00015254711930367599</cx:pt>
          <cx:pt idx="700">0.000124200820483407</cx:pt>
          <cx:pt idx="701">-0.00024512902359397201</cx:pt>
          <cx:pt idx="702">-0.00031049762405460998</cx:pt>
          <cx:pt idx="703">-0.00063029610776174801</cx:pt>
          <cx:pt idx="704">-0.0045231162196856601</cx:pt>
          <cx:pt idx="705">-0.0099881435020059191</cx:pt>
          <cx:pt idx="706">-0.00359717201881702</cx:pt>
          <cx:pt idx="707">-0.0041220100819325499</cx:pt>
          <cx:pt idx="708">-0.0088176324899218797</cx:pt>
          <cx:pt idx="709">-0.0105883342961871</cx:pt>
          <cx:pt idx="710">-0.0090230164945151094</cx:pt>
          <cx:pt idx="711">-0.018207619146727801</cx:pt>
          <cx:pt idx="712">-0.023921356234254901</cx:pt>
          <cx:pt idx="713">-0.00382573079746008</cx:pt>
          <cx:pt idx="714">0.0099379106770022992</cx:pt>
          <cx:pt idx="715">0.0085059636964428097</cx:pt>
          <cx:pt idx="716">0.0082126622301080497</cx:pt>
          <cx:pt idx="717">-0.0043077448042193297</cx:pt>
          <cx:pt idx="718">-0.0067772958615366996</cx:pt>
          <cx:pt idx="719">-0.0090295489893039999</cx:pt>
          <cx:pt idx="720">-0.00500482764741311</cx:pt>
          <cx:pt idx="721">-0.00115169378269664</cx:pt>
          <cx:pt idx="722">-4.7031745674697699e-05</cx:pt>
          <cx:pt idx="723">0.00078943639869932</cx:pt>
          <cx:pt idx="724">-0.00100225047488762</cx:pt>
          <cx:pt idx="725">0.00073349622688916602</cx:pt>
          <cx:pt idx="726">0.00057876783757092602</cx:pt>
          <cx:pt idx="727">1.8139042844072701e-05</cx:pt>
          <cx:pt idx="728">0.00049817622778450504</cx:pt>
          <cx:pt idx="729">0.00065221578074756701</cx:pt>
          <cx:pt idx="730">-0.00029347138054124398</cx:pt>
          <cx:pt idx="731">-0.00029856089676176702</cx:pt>
          <cx:pt idx="732">0.00118372286079529</cx:pt>
          <cx:pt idx="733">0.00019438981484216501</cx:pt>
          <cx:pt idx="734">0.00111862563283327</cx:pt>
          <cx:pt idx="735">-0.00138016541780512</cx:pt>
          <cx:pt idx="736">-0.0053372011361362704</cx:pt>
          <cx:pt idx="737">-0.0086532119556777393</cx:pt>
          <cx:pt idx="738">-0.0079610656608633899</cx:pt>
          <cx:pt idx="739">-0.0034206768719660199</cx:pt>
          <cx:pt idx="740">0.0020233579011065201</cx:pt>
          <cx:pt idx="741">0.0010392884321131499</cx:pt>
          <cx:pt idx="742">-0.0051597593430900302</cx:pt>
          <cx:pt idx="743">-0.0090580375170570097</cx:pt>
          <cx:pt idx="744">-0.0066635899296926303</cx:pt>
          <cx:pt idx="745">-0.010779977628862999</cx:pt>
          <cx:pt idx="746">-0.0058020049907902896</cx:pt>
          <cx:pt idx="747">-0.0052129234489423802</cx:pt>
          <cx:pt idx="748">-0.00147436001213631</cx:pt>
          <cx:pt idx="749">-0.00018511668443876601</cx:pt>
          <cx:pt idx="750">-0.00216490061541114</cx:pt>
          <cx:pt idx="751">-0.00029903977976169702</cx:pt>
          <cx:pt idx="752">-0.00082290842082092695</cx:pt>
          <cx:pt idx="753">0.00080722632235929201</cx:pt>
          <cx:pt idx="754">-0.000180916471011209</cx:pt>
          <cx:pt idx="755">8.9582227231721802e-06</cx:pt>
          <cx:pt idx="756">0.000111188875350991</cx:pt>
          <cx:pt idx="757">0.00083808709567437505</cx:pt>
          <cx:pt idx="758">0.00035003244816135602</cx:pt>
          <cx:pt idx="759">0.00023644356088322401</cx:pt>
          <cx:pt idx="760">0.00045079721328393702</cx:pt>
          <cx:pt idx="761">0.000196094320265463</cx:pt>
          <cx:pt idx="762">-2.9223983808995601e-05</cx:pt>
          <cx:pt idx="763">-0.00069489111361360203</cx:pt>
          <cx:pt idx="764">-0.00080060316108116196</cx:pt>
          <cx:pt idx="765">0.00033064392148635601</cx:pt>
          <cx:pt idx="766">-0.00030576322410029802</cx:pt>
          <cx:pt idx="767">0.000179879482916912</cx:pt>
          <cx:pt idx="768">4.22552458867878e-05</cx:pt>
          <cx:pt idx="769">-0.00049912095732365799</cx:pt>
          <cx:pt idx="770">-0.00100328170824788</cx:pt>
          <cx:pt idx="771">-0.0012357225688321501</cx:pt>
          <cx:pt idx="772">-0.00078300740865849502</cx:pt>
          <cx:pt idx="773">-0.00131383366168968</cx:pt>
          <cx:pt idx="774">-0.0031753000462163799</cx:pt>
          <cx:pt idx="775">-0.00046901182690292198</cx:pt>
          <cx:pt idx="776">0.00135906528380309</cx:pt>
          <cx:pt idx="777">-0.0013814949612473799</cx:pt>
          <cx:pt idx="778">-0.0026648444523185298</cx:pt>
          <cx:pt idx="779">-0.0010498809878314399</cx:pt>
          <cx:pt idx="780">0.00033922013862909903</cx:pt>
          <cx:pt idx="781">-0.000445142660536202</cx:pt>
          <cx:pt idx="782">-0.00018017865306958099</cx:pt>
          <cx:pt idx="783">-2.9631315024141099e-05</cx:pt>
          <cx:pt idx="784">-0.0011268402889517901</cx:pt>
          <cx:pt idx="785">-0.0010732352386539725</cx:pt>
          <cx:pt idx="786">-0.0015017933092127576</cx:pt>
          <cx:pt idx="787">-0.0024372587919866376</cx:pt>
          <cx:pt idx="788">-0.0048998584223402253</cx:pt>
          <cx:pt idx="789">-0.0030364306809081</cx:pt>
          <cx:pt idx="790">-0.0025186889736807249</cx:pt>
          <cx:pt idx="791">-0.0059549949580548003</cx:pt>
          <cx:pt idx="792">-0.0045885146499943501</cx:pt>
          <cx:pt idx="793">-0.0030217899918703502</cx:pt>
          <cx:pt idx="794">0.0012680584317286325</cx:pt>
          <cx:pt idx="795">-0.0021256034662146951</cx:pt>
          <cx:pt idx="796">0.0041358576812619251</cx:pt>
          <cx:pt idx="797">0.00092222438888865752</cx:pt>
          <cx:pt idx="798">0.0021676333963939701</cx:pt>
          <cx:pt idx="799">0.0022217427071567048</cx:pt>
          <cx:pt idx="800">0.0015912196227514774</cx:pt>
          <cx:pt idx="801">-0.0019197846798754449</cx:pt>
          <cx:pt idx="802">0.00054148798911167505</cx:pt>
          <cx:pt idx="803">0.0027891446855635499</cx:pt>
          <cx:pt idx="804">0.0024979743503746525</cx:pt>
          <cx:pt idx="805">0.0022666872968026275</cx:pt>
          <cx:pt idx="806">-0.00083153952771924998</cx:pt>
          <cx:pt idx="807">-0.00013071683041598149</cx:pt>
          <cx:pt idx="808">1.90975795418257e-05</cx:pt>
          <cx:pt idx="809">-0.00011305319701638499</cx:pt>
          <cx:pt idx="810">9.0230331026633007e-05</cx:pt>
          <cx:pt idx="811">-0.00015423026510453375</cx:pt>
          <cx:pt idx="812">-0.00096464568670142747</cx:pt>
          <cx:pt idx="813">-0.0018733701514012299</cx:pt>
          <cx:pt idx="814">-0.0024772099913722475</cx:pt>
          <cx:pt idx="815">-0.0026087412380763498</cx:pt>
          <cx:pt idx="816">-0.0057079652157732254</cx:pt>
          <cx:pt idx="817">-0.0085818037783524995</cx:pt>
          <cx:pt idx="818">-0.0060234885740206752</cx:pt>
          <cx:pt idx="819">-0.0055450766196756254</cx:pt>
          <cx:pt idx="820">-0.005239947780065775</cx:pt>
          <cx:pt idx="821">-0.0018743934897055025</cx:pt>
          <cx:pt idx="822">0.0035742008226579752</cx:pt>
          <cx:pt idx="823">0.0015919464013853875</cx:pt>
          <cx:pt idx="824">0.0018510386826009976</cx:pt>
          <cx:pt idx="825">0.0010070650444333426</cx:pt>
          <cx:pt idx="826">-2.2205799223394702e-05</cx:pt>
          <cx:pt idx="827">0.0011278115246184199</cx:pt>
          <cx:pt idx="828">0.0015488826547846576</cx:pt>
          <cx:pt idx="829">-0.002481332478109425</cx:pt>
          <cx:pt idx="830">-0.0013383117661360374</cx:pt>
          <cx:pt idx="831">0.00098104945574592245</cx:pt>
          <cx:pt idx="832">0.001032270159247255</cx:pt>
          <cx:pt idx="833">0.0021102124691781874</cx:pt>
          <cx:pt idx="834">5.4478335459941496e-06</cx:pt>
          <cx:pt idx="835">0.00013672837798405499</cx:pt>
          <cx:pt idx="836">6.0169074752134251e-05</cx:pt>
          <cx:pt idx="837">2.5291364343789749e-07</cx:pt>
          <cx:pt idx="838">-0.00014358298321730126</cx:pt>
          <cx:pt idx="839">-0.00023828495521513676</cx:pt>
          <cx:pt idx="840">-0.00047100296256407498</cx:pt>
          <cx:pt idx="841">-0.002821206800535425</cx:pt>
          <cx:pt idx="842">-0.00363155540084255</cx:pt>
          <cx:pt idx="843">-0.0037074480135529252</cx:pt>
          <cx:pt idx="844">-0.0083817366676140499</cx:pt>
          <cx:pt idx="845">-0.010506291076163051</cx:pt>
          <cx:pt idx="846">-0.0061188047401498497</cx:pt>
          <cx:pt idx="847">-0.0068930909498165502</cx:pt>
          <cx:pt idx="848">-0.0048642908074694249</cx:pt>
          <cx:pt idx="849">0.0021801700663791751</cx:pt>
          <cx:pt idx="850">0.0042684139899926751</cx:pt>
          <cx:pt idx="851">0.0013764612646654175</cx:pt>
          <cx:pt idx="852">-0.0039434665400294496</cx:pt>
          <cx:pt idx="853">-0.0024651003132071751</cx:pt>
          <cx:pt idx="854">0.00080786609531163247</cx:pt>
          <cx:pt idx="855">-0.00019090082946062676</cx:pt>
          <cx:pt idx="856">-0.0015489434769384825</cx:pt>
          <cx:pt idx="857">0.00046794397930928749</cx:pt>
          <cx:pt idx="858">0.00079275821044887248</cx:pt>
          <cx:pt idx="859">0.00078068330456640997</cx:pt>
          <cx:pt idx="860">0.0028090895751911251</cx:pt>
          <cx:pt idx="861">0.00089535809358383747</cx:pt>
          <cx:pt idx="862">-0.0015962833494636275</cx:pt>
          <cx:pt idx="863">-0.00075601381876942502</cx:pt>
          <cx:pt idx="864">-0.00062666392553371246</cx:pt>
          <cx:pt idx="865">1.5402395335543574e-05</cx:pt>
          <cx:pt idx="866">-5.6047808973748247e-05</cx:pt>
          <cx:pt idx="867">-0.00067444187263428755</cx:pt>
          <cx:pt idx="868">-0.00076179156092127996</cx:pt>
          <cx:pt idx="869">-0.0021756389251346825</cx:pt>
          <cx:pt idx="870">-0.0016896667744700799</cx:pt>
          <cx:pt idx="871">-0.00199080512444565</cx:pt>
          <cx:pt idx="872">-0.0044974879463629746</cx:pt>
          <cx:pt idx="873">-0.0084840553673433492</cx:pt>
          <cx:pt idx="874">-0.0036696499887910751</cx:pt>
          <cx:pt idx="875">-0.001010181601961975</cx:pt>
          <cx:pt idx="876">0.0025091689919572498</cx:pt>
          <cx:pt idx="877">0.0058300175236359504</cx:pt>
          <cx:pt idx="878">0.0011803762809113475</cx:pt>
          <cx:pt idx="879">-0.00198874751883674</cx:pt>
          <cx:pt idx="880">-0.0116236072773941</cx:pt>
          <cx:pt idx="881">-0.0054798888474077503</cx:pt>
          <cx:pt idx="882">-0.0021826046501530723</cx:pt>
          <cx:pt idx="883">-0.0022881767318039376</cx:pt>
          <cx:pt idx="884">-0.0011268402889517901</cx:pt>
          <cx:pt idx="885">-0.0010732352386539725</cx:pt>
          <cx:pt idx="886">-0.0015017933092127576</cx:pt>
          <cx:pt idx="887">-0.0024372587919866376</cx:pt>
          <cx:pt idx="888">-0.0048998584223402253</cx:pt>
          <cx:pt idx="889">-0.0030364306809081</cx:pt>
          <cx:pt idx="890">-0.0025186889736807249</cx:pt>
          <cx:pt idx="891">-0.0059549949580548003</cx:pt>
          <cx:pt idx="892">-0.0045885146499943501</cx:pt>
          <cx:pt idx="893">-0.0030217899918703502</cx:pt>
          <cx:pt idx="894">0.0012680584317286325</cx:pt>
          <cx:pt idx="895">-0.0021256034662146951</cx:pt>
          <cx:pt idx="896">0.0041358576812619251</cx:pt>
          <cx:pt idx="897">0.00092222438888865752</cx:pt>
          <cx:pt idx="898">0.0021676333963939701</cx:pt>
          <cx:pt idx="899">0.0022217427071567048</cx:pt>
          <cx:pt idx="900">0.0015912196227514774</cx:pt>
          <cx:pt idx="901">-0.0019197846798754449</cx:pt>
          <cx:pt idx="902">0.00054148798911167505</cx:pt>
          <cx:pt idx="903">0.0027891446855635499</cx:pt>
          <cx:pt idx="904">0.0024979743503746525</cx:pt>
          <cx:pt idx="905">0.0022666872968026275</cx:pt>
          <cx:pt idx="906">-0.00083153952771924998</cx:pt>
          <cx:pt idx="907">-0.00013071683041598149</cx:pt>
          <cx:pt idx="908">1.90975795418257e-05</cx:pt>
          <cx:pt idx="909">-0.00011305319701638499</cx:pt>
          <cx:pt idx="910">9.0230331026633007e-05</cx:pt>
          <cx:pt idx="911">-0.00015423026510453375</cx:pt>
          <cx:pt idx="912">-0.00096464568670142747</cx:pt>
          <cx:pt idx="913">-0.0018733701514012299</cx:pt>
          <cx:pt idx="914">-0.0024772099913722475</cx:pt>
          <cx:pt idx="915">-0.0026087412380763498</cx:pt>
          <cx:pt idx="916">-0.0057079652157732254</cx:pt>
          <cx:pt idx="917">-0.0085818037783524995</cx:pt>
          <cx:pt idx="918">-0.0060234885740206752</cx:pt>
          <cx:pt idx="919">-0.0055450766196756254</cx:pt>
          <cx:pt idx="920">-0.005239947780065775</cx:pt>
          <cx:pt idx="921">-0.0018743934897055025</cx:pt>
          <cx:pt idx="922">0.0035742008226579752</cx:pt>
          <cx:pt idx="923">0.0015919464013853875</cx:pt>
          <cx:pt idx="924">0.0018510386826009976</cx:pt>
          <cx:pt idx="925">0.0010070650444333426</cx:pt>
          <cx:pt idx="926">-2.2205799223394702e-05</cx:pt>
          <cx:pt idx="927">0.0011278115246184199</cx:pt>
          <cx:pt idx="928">0.0015488826547846576</cx:pt>
          <cx:pt idx="929">-0.002481332478109425</cx:pt>
          <cx:pt idx="930">-0.0013383117661360374</cx:pt>
          <cx:pt idx="931">0.00098104945574592245</cx:pt>
          <cx:pt idx="932">0.001032270159247255</cx:pt>
          <cx:pt idx="933">0.0021102124691781874</cx:pt>
          <cx:pt idx="934">5.4478335459941496e-06</cx:pt>
          <cx:pt idx="935">0.00013672837798405499</cx:pt>
          <cx:pt idx="936">6.0169074752134251e-05</cx:pt>
          <cx:pt idx="937">2.5291364343789749e-07</cx:pt>
          <cx:pt idx="938">-0.00014358298321730126</cx:pt>
          <cx:pt idx="939">-0.00023828495521513676</cx:pt>
          <cx:pt idx="940">-0.00047100296256407498</cx:pt>
          <cx:pt idx="941">-0.002821206800535425</cx:pt>
          <cx:pt idx="942">-0.00363155540084255</cx:pt>
          <cx:pt idx="943">-0.0037074480135529252</cx:pt>
          <cx:pt idx="944">-0.0083817366676140499</cx:pt>
          <cx:pt idx="945">-0.010506291076163051</cx:pt>
          <cx:pt idx="946">-0.0061188047401498497</cx:pt>
          <cx:pt idx="947">-0.0068930909498165502</cx:pt>
          <cx:pt idx="948">-0.0048642908074694249</cx:pt>
          <cx:pt idx="949">0.0021801700663791751</cx:pt>
          <cx:pt idx="950">0.0042684139899926751</cx:pt>
          <cx:pt idx="951">0.0013764612646654175</cx:pt>
          <cx:pt idx="952">-0.0039434665400294496</cx:pt>
          <cx:pt idx="953">-0.0024651003132071751</cx:pt>
          <cx:pt idx="954">0.00080786609531163247</cx:pt>
          <cx:pt idx="955">-0.00019090082946062676</cx:pt>
          <cx:pt idx="956">-0.0015489434769384825</cx:pt>
          <cx:pt idx="957">0.00046794397930928749</cx:pt>
          <cx:pt idx="958">0.00079275821044887248</cx:pt>
          <cx:pt idx="959">0.00078068330456640997</cx:pt>
          <cx:pt idx="960">0.0028090895751911251</cx:pt>
          <cx:pt idx="961">0.00089535809358383747</cx:pt>
          <cx:pt idx="962">-0.0015962833494636275</cx:pt>
          <cx:pt idx="963">-0.00075601381876942502</cx:pt>
          <cx:pt idx="964">-0.00062666392553371246</cx:pt>
          <cx:pt idx="965">1.5402395335543574e-05</cx:pt>
          <cx:pt idx="966">-5.6047808973748247e-05</cx:pt>
          <cx:pt idx="967">-0.00067444187263428755</cx:pt>
          <cx:pt idx="968">-0.00076179156092127996</cx:pt>
          <cx:pt idx="969">-0.0021756389251346825</cx:pt>
          <cx:pt idx="970">-0.0016896667744700799</cx:pt>
          <cx:pt idx="971">-0.00199080512444565</cx:pt>
          <cx:pt idx="972">-0.0044974879463629746</cx:pt>
          <cx:pt idx="973">-0.0084840553673433492</cx:pt>
          <cx:pt idx="974">-0.0036696499887910751</cx:pt>
          <cx:pt idx="975">-0.001010181601961975</cx:pt>
          <cx:pt idx="976">0.0025091689919572498</cx:pt>
          <cx:pt idx="977">0.0058300175236359504</cx:pt>
          <cx:pt idx="978">0.0011803762809113475</cx:pt>
          <cx:pt idx="979">-0.00198874751883674</cx:pt>
          <cx:pt idx="980">-0.0116236072773941</cx:pt>
          <cx:pt idx="981">-0.0054798888474077503</cx:pt>
          <cx:pt idx="982">-0.0021826046501530723</cx:pt>
          <cx:pt idx="983">-0.0022881767318039376</cx:pt>
          <cx:pt idx="984">-0.0011268402889517901</cx:pt>
          <cx:pt idx="985">-0.0010732352386539725</cx:pt>
          <cx:pt idx="986">-0.0015017933092127576</cx:pt>
          <cx:pt idx="987">-0.0024372587919866376</cx:pt>
          <cx:pt idx="988">-0.0048998584223402253</cx:pt>
          <cx:pt idx="989">-0.0030364306809081</cx:pt>
          <cx:pt idx="990">-0.0025186889736807249</cx:pt>
          <cx:pt idx="991">-0.0059549949580548003</cx:pt>
          <cx:pt idx="992">-0.0045885146499943501</cx:pt>
          <cx:pt idx="993">-0.0030217899918703502</cx:pt>
          <cx:pt idx="994">0.0012680584317286325</cx:pt>
          <cx:pt idx="995">-0.0021256034662146951</cx:pt>
          <cx:pt idx="996">0.0041358576812619251</cx:pt>
          <cx:pt idx="997">0.00092222438888865752</cx:pt>
          <cx:pt idx="998">0.0021676333963939701</cx:pt>
          <cx:pt idx="999">0.0022217427071567048</cx:pt>
          <cx:pt idx="1000">0.0015912196227514774</cx:pt>
          <cx:pt idx="1001">-0.0019197846798754449</cx:pt>
          <cx:pt idx="1002">0.00054148798911167505</cx:pt>
          <cx:pt idx="1003">0.0027891446855635499</cx:pt>
          <cx:pt idx="1004">0.0024979743503746525</cx:pt>
          <cx:pt idx="1005">0.0022666872968026275</cx:pt>
          <cx:pt idx="1006">-0.00083153952771924998</cx:pt>
          <cx:pt idx="1007">-0.00013071683041598149</cx:pt>
          <cx:pt idx="1008">1.90975795418257e-05</cx:pt>
          <cx:pt idx="1009">-0.00011305319701638499</cx:pt>
          <cx:pt idx="1010">9.0230331026633007e-05</cx:pt>
          <cx:pt idx="1011">-0.00015423026510453375</cx:pt>
          <cx:pt idx="1012">-0.00096464568670142747</cx:pt>
          <cx:pt idx="1013">-0.0018733701514012299</cx:pt>
          <cx:pt idx="1014">-0.0024772099913722475</cx:pt>
          <cx:pt idx="1015">-0.0026087412380763498</cx:pt>
          <cx:pt idx="1016">-0.0057079652157732254</cx:pt>
          <cx:pt idx="1017">-0.0085818037783524995</cx:pt>
          <cx:pt idx="1018">-0.0060234885740206752</cx:pt>
          <cx:pt idx="1019">-0.0055450766196756254</cx:pt>
          <cx:pt idx="1020">-0.005239947780065775</cx:pt>
          <cx:pt idx="1021">-0.0018743934897055025</cx:pt>
          <cx:pt idx="1022">0.0035742008226579752</cx:pt>
          <cx:pt idx="1023">0.0015919464013853875</cx:pt>
          <cx:pt idx="1024">0.0018510386826009976</cx:pt>
          <cx:pt idx="1025">0.0010070650444333426</cx:pt>
          <cx:pt idx="1026">-2.2205799223394702e-05</cx:pt>
          <cx:pt idx="1027">0.0011278115246184199</cx:pt>
          <cx:pt idx="1028">0.0015488826547846576</cx:pt>
          <cx:pt idx="1029">-0.002481332478109425</cx:pt>
          <cx:pt idx="1030">-0.0013383117661360374</cx:pt>
          <cx:pt idx="1031">0.00098104945574592245</cx:pt>
          <cx:pt idx="1032">0.001032270159247255</cx:pt>
          <cx:pt idx="1033">0.0021102124691781874</cx:pt>
          <cx:pt idx="1034">5.4478335459941496e-06</cx:pt>
          <cx:pt idx="1035">0.00013672837798405499</cx:pt>
          <cx:pt idx="1036">6.0169074752134251e-05</cx:pt>
          <cx:pt idx="1037">2.5291364343789749e-07</cx:pt>
          <cx:pt idx="1038">-0.00014358298321730126</cx:pt>
          <cx:pt idx="1039">-0.00023828495521513676</cx:pt>
          <cx:pt idx="1040">-0.00047100296256407498</cx:pt>
          <cx:pt idx="1041">-0.002821206800535425</cx:pt>
          <cx:pt idx="1042">-0.00363155540084255</cx:pt>
          <cx:pt idx="1043">-0.0037074480135529252</cx:pt>
          <cx:pt idx="1044">-0.0083817366676140499</cx:pt>
          <cx:pt idx="1045">-0.010506291076163051</cx:pt>
          <cx:pt idx="1046">-0.0061188047401498497</cx:pt>
          <cx:pt idx="1047">-0.0068930909498165502</cx:pt>
          <cx:pt idx="1048">-0.0048642908074694249</cx:pt>
          <cx:pt idx="1049">0.0021801700663791751</cx:pt>
          <cx:pt idx="1050">0.0042684139899926751</cx:pt>
          <cx:pt idx="1051">0.0013764612646654175</cx:pt>
          <cx:pt idx="1052">-0.0039434665400294496</cx:pt>
          <cx:pt idx="1053">-0.0024651003132071751</cx:pt>
          <cx:pt idx="1054">0.00080786609531163247</cx:pt>
          <cx:pt idx="1055">-0.00019090082946062676</cx:pt>
          <cx:pt idx="1056">-0.0015489434769384825</cx:pt>
          <cx:pt idx="1057">0.00046794397930928749</cx:pt>
          <cx:pt idx="1058">0.00079275821044887248</cx:pt>
          <cx:pt idx="1059">0.00078068330456640997</cx:pt>
          <cx:pt idx="1060">0.0028090895751911251</cx:pt>
          <cx:pt idx="1061">0.00089535809358383747</cx:pt>
          <cx:pt idx="1062">-0.0015962833494636275</cx:pt>
          <cx:pt idx="1063">-0.00075601381876942502</cx:pt>
          <cx:pt idx="1064">-0.00062666392553371246</cx:pt>
          <cx:pt idx="1065">1.5402395335543574e-05</cx:pt>
          <cx:pt idx="1066">-5.6047808973748247e-05</cx:pt>
          <cx:pt idx="1067">-0.00067444187263428755</cx:pt>
          <cx:pt idx="1068">-0.00076179156092127996</cx:pt>
          <cx:pt idx="1069">-0.0021756389251346825</cx:pt>
          <cx:pt idx="1070">-0.0016896667744700799</cx:pt>
          <cx:pt idx="1071">-0.00199080512444565</cx:pt>
          <cx:pt idx="1072">-0.0044974879463629746</cx:pt>
          <cx:pt idx="1073">-0.0084840553673433492</cx:pt>
          <cx:pt idx="1074">-0.0036696499887910751</cx:pt>
          <cx:pt idx="1075">-0.001010181601961975</cx:pt>
          <cx:pt idx="1076">0.0025091689919572498</cx:pt>
          <cx:pt idx="1077">0.0058300175236359504</cx:pt>
          <cx:pt idx="1078">0.0011803762809113475</cx:pt>
          <cx:pt idx="1079">-0.00198874751883674</cx:pt>
          <cx:pt idx="1080">-0.0116236072773941</cx:pt>
          <cx:pt idx="1081">-0.0054798888474077503</cx:pt>
          <cx:pt idx="1082">-0.0021826046501530723</cx:pt>
          <cx:pt idx="1083">-0.0022881767318039376</cx:pt>
        </cx:lvl>
      </cx:numDim>
    </cx:data>
    <cx:data id="197">
      <cx:numDim type="val">
        <cx:f>Sheet2!$GP$1:$GP$1084</cx:f>
        <cx:lvl ptCount="1084" formatCode="G/通用格式">
          <cx:pt idx="0">0.0010673303725050301</cx:pt>
          <cx:pt idx="1">0.00032406163023317999</cx:pt>
          <cx:pt idx="2">0.000537488058654214</cx:pt>
          <cx:pt idx="3">-0.000100207865445669</cx:pt>
          <cx:pt idx="4">-0.00045690388733165199</cx:pt>
          <cx:pt idx="5">6.5859840531960203e-05</cx:pt>
          <cx:pt idx="6">-0.00014399103198765601</cx:pt>
          <cx:pt idx="7">0.00022581613562306</cx:pt>
          <cx:pt idx="8">4.9965158630909999e-07</cx:pt>
          <cx:pt idx="9">0.00025626213115634598</cx:pt>
          <cx:pt idx="10">4.2613215841741997e-06</cx:pt>
          <cx:pt idx="11">6.1711903800207695e-05</cx:pt>
          <cx:pt idx="12">-0.000326480882597379</cx:pt>
          <cx:pt idx="13">-0.00025290046333034498</cx:pt>
          <cx:pt idx="14">0.00013623761037917501</cx:pt>
          <cx:pt idx="15">0.00013224139318076099</cx:pt>
          <cx:pt idx="16">0.000115757239866295</cx:pt>
          <cx:pt idx="17">-0.00042919171754449902</cx:pt>
          <cx:pt idx="18">-0.00036562327263908598</cx:pt>
          <cx:pt idx="19">0.00027212005744503998</cx:pt>
          <cx:pt idx="20">-0.00017361738769528699</cx:pt>
          <cx:pt idx="21">-0.00037000896984045302</cx:pt>
          <cx:pt idx="22">-0.000249556936838854</cx:pt>
          <cx:pt idx="23">7.0541012525110399e-05</cx:pt>
          <cx:pt idx="24">-0.00035453261864343098</cx:pt>
          <cx:pt idx="25">-0.000472499594280377</cx:pt>
          <cx:pt idx="26">-9.6008875177944404e-05</cx:pt>
          <cx:pt idx="27">0.00027897305322555001</cx:pt>
          <cx:pt idx="28">-2.9843531056371999e-05</cx:pt>
          <cx:pt idx="29">6.3309544748405794e-05</cx:pt>
          <cx:pt idx="30">-0.000109065612016273</cx:pt>
          <cx:pt idx="31">-0.00035632668078443199</cx:pt>
          <cx:pt idx="32">-0.000186747055452752</cx:pt>
          <cx:pt idx="33">0.00020861320552040399</cx:pt>
          <cx:pt idx="34">0.00027217549296126002</cx:pt>
          <cx:pt idx="35">-0.000332122009520174</cx:pt>
          <cx:pt idx="36">-0.00081256538745765701</cx:pt>
          <cx:pt idx="37">-0.000189267730315684</cx:pt>
          <cx:pt idx="38">-0.00082782859589845099</cx:pt>
          <cx:pt idx="39">-0.00097825498463033908</cx:pt>
          <cx:pt idx="40">-0.00068744088274004197</cx:pt>
          <cx:pt idx="41">-0.00113485217556544</cx:pt>
          <cx:pt idx="42">-0.00059255130930356201</cx:pt>
          <cx:pt idx="43">0.000246498269846684</cx:pt>
          <cx:pt idx="44">0.00042503937482078801</cx:pt>
          <cx:pt idx="45">-0.0010339059350847201</cx:pt>
          <cx:pt idx="46">6.2907707898555203e-05</cx:pt>
          <cx:pt idx="47">-1.6775918080869199e-05</cx:pt>
          <cx:pt idx="48">-0.00046443309122368799</cx:pt>
          <cx:pt idx="49">-0.00079946570993556505</cx:pt>
          <cx:pt idx="50">0.000176695418626147</cx:pt>
          <cx:pt idx="51">-0.00022484452344573701</cx:pt>
          <cx:pt idx="52">-0.00058174524188415002</cx:pt>
          <cx:pt idx="53">0.00098323954074156991</cx:pt>
          <cx:pt idx="54">0.00048602739212509697</cx:pt>
          <cx:pt idx="55">0.00039704359392655803</cx:pt>
          <cx:pt idx="56">-0.00017271283628702099</cx:pt>
          <cx:pt idx="57">0.000548438994850343</cx:pt>
          <cx:pt idx="58">9.8268925284210202e-05</cx:pt>
          <cx:pt idx="59">8.7984498163293701e-05</cx:pt>
          <cx:pt idx="60">3.3585511584785803e-05</cx:pt>
          <cx:pt idx="61">-0.00082289967887709395</cx:pt>
          <cx:pt idx="62">-0.00035601463481009</cx:pt>
          <cx:pt idx="63">-0.00050038250389800704</cx:pt>
          <cx:pt idx="64">-0.0012803608157376501</cx:pt>
          <cx:pt idx="65">-0.0031973750790020802</cx:pt>
          <cx:pt idx="66">-0.0063527285184721404</cx:pt>
          <cx:pt idx="67">-0.0061874361455896204</cx:pt>
          <cx:pt idx="68">-0.00785630248265075</cx:pt>
          <cx:pt idx="69">-0.0089169402244103999</cx:pt>
          <cx:pt idx="70">-0.012760319028946801</cx:pt>
          <cx:pt idx="71">-0.010446023344965199</cx:pt>
          <cx:pt idx="72">-0.0097609349978261695</cx:pt>
          <cx:pt idx="73">-0.0033955819484402</cx:pt>
          <cx:pt idx="74">0.0013644371367995301</cx:pt>
          <cx:pt idx="75">-0.0025652724083999501</cx:pt>
          <cx:pt idx="76">-0.00107605832805237</cx:pt>
          <cx:pt idx="77">-0.0014219026787191901</cx:pt>
          <cx:pt idx="78">-0.00078915393537024102</cx:pt>
          <cx:pt idx="79">-0.00038555147495564901</cx:pt>
          <cx:pt idx="80">1.34315906539988e-05</cx:pt>
          <cx:pt idx="81">-0.000102629354604921</cx:pt>
          <cx:pt idx="82">0.00013671778783459399</cx:pt>
          <cx:pt idx="83">-0.00074562970872138197</cx:pt>
          <cx:pt idx="84">-0.000134376302141758</cx:pt>
          <cx:pt idx="85">-0.000217251033945788</cx:pt>
          <cx:pt idx="86">0.00089610189319576697</cx:pt>
          <cx:pt idx="87">-0.0004802131865472</cx:pt>
          <cx:pt idx="88">-9.2395048488678905e-05</cx:pt>
          <cx:pt idx="89">5.1101618149420401e-05</cx:pt>
          <cx:pt idx="90">-0.00028458642781646799</cx:pt>
          <cx:pt idx="91">-0.0020681318677088401</cx:pt>
          <cx:pt idx="92">-0.0060969347627086402</cx:pt>
          <cx:pt idx="93">-0.0119427836535426</cx:pt>
          <cx:pt idx="94">-0.017627302523008401</cx:pt>
          <cx:pt idx="95">-0.0139678757190964</cx:pt>
          <cx:pt idx="96">-0.0142216223314227</cx:pt>
          <cx:pt idx="97">-0.033173484757911702</cx:pt>
          <cx:pt idx="98">-0.034635507589580297</cx:pt>
          <cx:pt idx="99">-0.029919946585365301</cx:pt>
          <cx:pt idx="100">-0.026511331551256099</cx:pt>
          <cx:pt idx="101">-0.000151006764371871</cx:pt>
          <cx:pt idx="102">-0.0037963225144685198</cx:pt>
          <cx:pt idx="103">-0.0328443334381864</cx:pt>
          <cx:pt idx="104">-0.016892070584858698</cx:pt>
          <cx:pt idx="105">-0.0094152463015059005</cx:pt>
          <cx:pt idx="106">-0.0088110344289326695</cx:pt>
          <cx:pt idx="107">-0.0038167927591734301</cx:pt>
          <cx:pt idx="108">-0.0031318473151517902</cx:pt>
          <cx:pt idx="109">-0.00067875759546323297</cx:pt>
          <cx:pt idx="110">-0.00080895428473423897</cx:pt>
          <cx:pt idx="111">0.000155706026645483</cx:pt>
          <cx:pt idx="112">-0.00020585174145317699</cx:pt>
          <cx:pt idx="113">-0.000183651800017639</cx:pt>
          <cx:pt idx="114">0.00051125285912505204</cx:pt>
          <cx:pt idx="115">0.0013422260644659499</cx:pt>
          <cx:pt idx="116">0.0033047416007259199</cx:pt>
          <cx:pt idx="117">0.00184295381698579</cx:pt>
          <cx:pt idx="118">-0.0028893394872632401</cx:pt>
          <cx:pt idx="119">-0.0027270011003089102</cx:pt>
          <cx:pt idx="120">-0.0020712454186908999</cx:pt>
          <cx:pt idx="121">-0.00492368706418624</cx:pt>
          <cx:pt idx="122">-0.016105888964746198</cx:pt>
          <cx:pt idx="123">0.0094595615845439393</cx:pt>
          <cx:pt idx="124">-0.012284669773638001</cx:pt>
          <cx:pt idx="125">-0.0125183119241068</cx:pt>
          <cx:pt idx="126">0.00326547773652208</cx:pt>
          <cx:pt idx="127">-0.0033834190611347998</cx:pt>
          <cx:pt idx="128">0.014733825578026201</cx:pt>
          <cx:pt idx="129">0.0190866122644325</cx:pt>
          <cx:pt idx="130">0.020945724856584701</cx:pt>
          <cx:pt idx="131">0.00895192290317425</cx:pt>
          <cx:pt idx="132">0.0029983380540724502</cx:pt>
          <cx:pt idx="133">0.020354959293138099</cx:pt>
          <cx:pt idx="134">0.0172355480022045</cx:pt>
          <cx:pt idx="135">0.010425522638831199</cx:pt>
          <cx:pt idx="136">0.00281503063763705</cx:pt>
          <cx:pt idx="137">0.0086049283507999095</cx:pt>
          <cx:pt idx="138">0.0027417888339273302</cx:pt>
          <cx:pt idx="139">-0.00029723026413727601</cx:pt>
          <cx:pt idx="140">0.00046939768734838798</cx:pt>
          <cx:pt idx="141">-0.00029143770270910702</cx:pt>
          <cx:pt idx="142">-0.00025654883301490299</cx:pt>
          <cx:pt idx="143">0.00025684868893406502</cx:pt>
          <cx:pt idx="144">0.0078137951168682201</cx:pt>
          <cx:pt idx="145">0.022283223399564799</cx:pt>
          <cx:pt idx="146">0.022190943311167399</cx:pt>
          <cx:pt idx="147">0.012456373504551199</cx:pt>
          <cx:pt idx="148">0.0157992368426336</cx:pt>
          <cx:pt idx="149">0.021091332493904599</cx:pt>
          <cx:pt idx="150">0.013879802281826399</cx:pt>
          <cx:pt idx="151">0.024302400273534999</cx:pt>
          <cx:pt idx="152">0.043634810520981698</cx:pt>
          <cx:pt idx="153">0.030649360131921599</cx:pt>
          <cx:pt idx="154">0.0098649794105541595</cx:pt>
          <cx:pt idx="155">-0.0019335614058809199</cx:pt>
          <cx:pt idx="156">0.017964675231517398</cx:pt>
          <cx:pt idx="157">0.034623719599198299</cx:pt>
          <cx:pt idx="158">0.0051437610226325904</cx:pt>
          <cx:pt idx="159">0.0049350005905540199</cx:pt>
          <cx:pt idx="160">0.014435844109356199</cx:pt>
          <cx:pt idx="161">-0.011912086248379</cx:pt>
          <cx:pt idx="162">-0.0041436396574962104</cx:pt>
          <cx:pt idx="163">0.0057900089701536997</cx:pt>
          <cx:pt idx="164">0.0085929353015419801</cx:pt>
          <cx:pt idx="165">0.013209747096790601</cx:pt>
          <cx:pt idx="166">-0.00053164808214758595</cx:pt>
          <cx:pt idx="167">8.8464446833383796e-06</cx:pt>
          <cx:pt idx="168">-0.00053930822264857097</cx:pt>
          <cx:pt idx="169">-9.2526069885238494e-05</cx:pt>
          <cx:pt idx="170">0.0018733264329628401</cx:pt>
          <cx:pt idx="171">0.00030562502155748699</cx:pt>
          <cx:pt idx="172">0.010624076427026201</cx:pt>
          <cx:pt idx="173">0.025845635597282101</cx:pt>
          <cx:pt idx="174">0.020175300819386999</cx:pt>
          <cx:pt idx="175">0.015905832542966701</cx:pt>
          <cx:pt idx="176">0.0431082648288688</cx:pt>
          <cx:pt idx="177">0.027759537000270201</cx:pt>
          <cx:pt idx="178">0.017534974636881001</cx:pt>
          <cx:pt idx="179">0.061491144250346803</cx:pt>
          <cx:pt idx="180">0.035560185236392698</cx:pt>
          <cx:pt idx="181">0.038229397445122403</cx:pt>
          <cx:pt idx="182">0.034114090435246998</cx:pt>
          <cx:pt idx="183">0.0309283603509963</cx:pt>
          <cx:pt idx="184">0.029142892447128602</cx:pt>
          <cx:pt idx="185">0.024386509765652899</cx:pt>
          <cx:pt idx="186">-0.0127352072297949</cx:pt>
          <cx:pt idx="187">-0.0025158359614773102</cx:pt>
          <cx:pt idx="188">-0.00603532439519683</cx:pt>
          <cx:pt idx="189">-0.039649820035028198</cx:pt>
          <cx:pt idx="190">-0.041668015230282497</cx:pt>
          <cx:pt idx="191">-0.0037753816185779701</cx:pt>
          <cx:pt idx="192">0.025872356674854002</cx:pt>
          <cx:pt idx="193">0.0062968866464044098</cx:pt>
          <cx:pt idx="194">-0.0015466168106095901</cx:pt>
          <cx:pt idx="195">-0.0031906618564557501</cx:pt>
          <cx:pt idx="196">-0.00029565094936954397</cx:pt>
          <cx:pt idx="197">-0.00035707821931763001</cx:pt>
          <cx:pt idx="198">0.0020802578833566498</cx:pt>
          <cx:pt idx="199">0.00057303499437254496</cx:pt>
          <cx:pt idx="200">0.00018978405289029774</cx:pt>
          <cx:pt idx="201">-0.0019808263747747002</cx:pt>
          <cx:pt idx="202">-0.0039171224910645747</cx:pt>
          <cx:pt idx="203">-0.00675917548694825</cx:pt>
          <cx:pt idx="204">-0.0036535325458437501</cx:pt>
          <cx:pt idx="205">0.0027914685915210748</cx:pt>
          <cx:pt idx="206">-0.0066822904423726251</cx:pt>
          <cx:pt idx="207">-0.0008107207005941425</cx:pt>
          <cx:pt idx="208">0.01292213292138745</cx:pt>
          <cx:pt idx="209">0.0073907280168030252</cx:pt>
          <cx:pt idx="210">0.0071830127645994496</cx:pt>
          <cx:pt idx="211">-0.0077056226992237749</cx:pt>
          <cx:pt idx="212">0.00065806894392317502</cx:pt>
          <cx:pt idx="213">-0.0064766034859354248</cx:pt>
          <cx:pt idx="214">-0.013921525083365775</cx:pt>
          <cx:pt idx="215">-0.010775895983388826</cx:pt>
          <cx:pt idx="216">-0.012384809180815675</cx:pt>
          <cx:pt idx="217">-0.011864986276988424</cx:pt>
          <cx:pt idx="218">-0.013783214096161725</cx:pt>
          <cx:pt idx="219">-0.006740290879269</cx:pt>
          <cx:pt idx="220">-0.00344484852012595</cx:pt>
          <cx:pt idx="221">-0.0010228284171812224</cx:pt>
          <cx:pt idx="222">0.00040270439866430251</cx:pt>
          <cx:pt idx="223">-0.00032506120426591248</cx:pt>
          <cx:pt idx="224">2.1226361979277576e-05</cx:pt>
          <cx:pt idx="225">-0.00017841469176935201</cx:pt>
          <cx:pt idx="226">0.00063818041613277496</cx:pt>
          <cx:pt idx="227">0.0010329716079383576</cx:pt>
          <cx:pt idx="228">-0.0030526336393647499</cx:pt>
          <cx:pt idx="229">-0.0086903917986871256</cx:pt>
          <cx:pt idx="230">-0.010175616427674925</cx:pt>
          <cx:pt idx="231">-0.01229895684727735</cx:pt>
          <cx:pt idx="232">0.0036496053946307502</cx:pt>
          <cx:pt idx="233">0.0025376675781293252</cx:pt>
          <cx:pt idx="234">-0.013311847758615426</cx:pt>
          <cx:pt idx="235">-0.0075998014342642996</cx:pt>
          <cx:pt idx="236">0.00046833944072672748</cx:pt>
          <cx:pt idx="237">0.0097285584525765249</cx:pt>
          <cx:pt idx="238">-0.0012641051268020701</cx:pt>
          <cx:pt idx="239">0.0096356032369794755</cx:pt>
          <cx:pt idx="240">0.0022257289020115173</cx:pt>
          <cx:pt idx="241">-0.0035084943838924751</cx:pt>
          <cx:pt idx="242">0.0067293197846865251</cx:pt>
          <cx:pt idx="243">0.00081353681565478255</cx:pt>
          <cx:pt idx="244">-0.014729147241820674</cx:pt>
          <cx:pt idx="245">-0.010140342588369825</cx:pt>
          <cx:pt idx="246">-0.0069265492787001746</cx:pt>
          <cx:pt idx="247">-0.0081347960774811254</cx:pt>
          <cx:pt idx="248">0.0056724770544430503</cx:pt>
          <cx:pt idx="249">0.0063092305262205254</cx:pt>
          <cx:pt idx="250">0.00087836194133563002</cx:pt>
          <cx:pt idx="251">0.00036644885032578002</cx:pt>
          <cx:pt idx="252">-0.00010517735605967275</cx:pt>
          <cx:pt idx="253">-6.0228485336663748e-05</cx:pt>
          <cx:pt idx="254">0.00077294072266510751</cx:pt>
          <cx:pt idx="255">0.0013493011009844201</cx:pt>
          <cx:pt idx="256">-0.004322187527232125</cx:pt>
          <cx:pt idx="257">-0.0080226413439188002</cx:pt>
          <cx:pt idx="258">-0.0057184131395631253</cx:pt>
          <cx:pt idx="259">-0.0075617352038653751</cx:pt>
          <cx:pt idx="260">-0.0018662939420957475</cx:pt>
          <cx:pt idx="261">0.0075667346248210502</cx:pt>
          <cx:pt idx="262">-0.00080440740930848504</cx:pt>
          <cx:pt idx="263">-0.0074926688738812504</cx:pt>
          <cx:pt idx="264">-0.0043415877604161502</cx:pt>
          <cx:pt idx="265">-0.0050945159213412246</cx:pt>
          <cx:pt idx="266">0.00034649385431595751</cx:pt>
          <cx:pt idx="267">0.005724073020275125</cx:pt>
          <cx:pt idx="268">0.01097826234688885</cx:pt>
          <cx:pt idx="269">0.019263224542453525</cx:pt>
          <cx:pt idx="270">0.0069659919822693001</cx:pt>
          <cx:pt idx="271">0.0099768504981163492</cx:pt>
          <cx:pt idx="272">0.0073455424410273753</cx:pt>
          <cx:pt idx="273">0.0011557435724243101</cx:pt>
          <cx:pt idx="274">0.0061041834004738754</cx:pt>
          <cx:pt idx="275">-0.00060891468608612997</cx:pt>
          <cx:pt idx="276">0.0069351530114463251</cx:pt>
          <cx:pt idx="277">0.0065033904804852501</cx:pt>
          <cx:pt idx="278">0.003247426725731225</cx:pt>
          <cx:pt idx="279">0.0011116842385435375</cx:pt>
          <cx:pt idx="280">9.3478342833217756e-06</cx:pt>
          <cx:pt idx="281">-1.9108998923295e-05</cx:pt>
          <cx:pt idx="282">0.00074854257466302251</cx:pt>
          <cx:pt idx="283">0.00088755272903497497</cx:pt>
          <cx:pt idx="284">-0.0029832914169016498</cx:pt>
          <cx:pt idx="285">-0.0049616185940784497</cx:pt>
          <cx:pt idx="286">-0.010796559222265975</cx:pt>
          <cx:pt idx="287">-0.01379507608291175</cx:pt>
          <cx:pt idx="288">-0.010941948410583074</cx:pt>
          <cx:pt idx="289">-0.0040017807242504746</cx:pt>
          <cx:pt idx="290">-0.0074876902437223253</cx:pt>
          <cx:pt idx="291">-0.0077690885086934497</cx:pt>
          <cx:pt idx="292">-0.0043948422475306751</cx:pt>
          <cx:pt idx="293">-0.01038041451072215</cx:pt>
          <cx:pt idx="294">-0.0055775638625021997</cx:pt>
          <cx:pt idx="295">0.0032264889340271</cx:pt>
          <cx:pt idx="296">0.0099311811307082505</cx:pt>
          <cx:pt idx="297">0.0042207138310810747</cx:pt>
          <cx:pt idx="298">0.0025328005071443252</cx:pt>
          <cx:pt idx="299">0.065016677426569303</cx:pt>
          <cx:pt idx="300">0.104940376377459</cx:pt>
          <cx:pt idx="301">0.053830966762069797</cx:pt>
          <cx:pt idx="302">0.071463955909974106</cx:pt>
          <cx:pt idx="303">0.078310631116379703</cx:pt>
          <cx:pt idx="304">0.056844429070431898</cx:pt>
          <cx:pt idx="305">0.059151196163055197</cx:pt>
          <cx:pt idx="306">0.0139811050102848</cx:pt>
          <cx:pt idx="307">0.00122515429877516</cx:pt>
          <cx:pt idx="308">0.0011342469966293899</cx:pt>
          <cx:pt idx="309">0.00080154356702415695</cx:pt>
          <cx:pt idx="310">0.0042328375606336798</cx:pt>
          <cx:pt idx="311">0.0010181599001827201</cx:pt>
          <cx:pt idx="312">-0.0052963427160881999</cx:pt>
          <cx:pt idx="313">-0.016764232587822701</cx:pt>
          <cx:pt idx="314">-0.017166709574268</cx:pt>
          <cx:pt idx="315">-0.041559132257518401</cx:pt>
          <cx:pt idx="316">-0.018918653102967101</cx:pt>
          <cx:pt idx="317">-0.0154388857928205</cx:pt>
          <cx:pt idx="318">-0.046037386093349002</cx:pt>
          <cx:pt idx="319">-0.0285943407291986</cx:pt>
          <cx:pt idx="320">-0.017949726323006499</cx:pt>
          <cx:pt idx="321">-0.0037660644732431</cx:pt>
          <cx:pt idx="322">0.0082411237624526595</cx:pt>
          <cx:pt idx="323">0.036275473114714601</cx:pt>
          <cx:pt idx="324">0.038075773504890803</cx:pt>
          <cx:pt idx="325">0.0478627127220803</cx:pt>
          <cx:pt idx="326">0.037662277943086603</cx:pt>
          <cx:pt idx="327">0.049682471317224197</cx:pt>
          <cx:pt idx="328">0.093870454644036094</cx:pt>
          <cx:pt idx="329">0.063812611924928195</cx:pt>
          <cx:pt idx="330">0.0858475613004136</cx:pt>
          <cx:pt idx="331">0.088530332915733298</cx:pt>
          <cx:pt idx="332">0.067308266925112797</cx:pt>
          <cx:pt idx="333">0.044990326040788897</cx:pt>
          <cx:pt idx="334">0.0065639374030556103</cx:pt>
          <cx:pt idx="335">-0.000121261043528323</cx:pt>
          <cx:pt idx="336">0.00043743343739817002</cx:pt>
          <cx:pt idx="337">0.00022378121285878899</cx:pt>
          <cx:pt idx="338">0.0024761339663188098</cx:pt>
          <cx:pt idx="339">-0.0011715246566932</cx:pt>
          <cx:pt idx="340">0.0097175706980939698</cx:pt>
          <cx:pt idx="341">-0.013008823871371001</cx:pt>
          <cx:pt idx="342">-0.026915882585961299</cx:pt>
          <cx:pt idx="343">-0.0093449783217390992</cx:pt>
          <cx:pt idx="344">0.00116036437535843</cx:pt>
          <cx:pt idx="345">-0.0067243719785319497</cx:pt>
          <cx:pt idx="346">-0.0220478402453207</cx:pt>
          <cx:pt idx="347">0.0035630611333629702</cx:pt>
          <cx:pt idx="348">0.025201965266596401</cx:pt>
          <cx:pt idx="349">0.041587086175696203</cx:pt>
          <cx:pt idx="350">0.023562864620672599</cx:pt>
          <cx:pt idx="351">0.0128497344785241</cx:pt>
          <cx:pt idx="352">0.019788525143449601</cx:pt>
          <cx:pt idx="353">-0.016619287229537798</cx:pt>
          <cx:pt idx="354">0.016398672242121101</cx:pt>
          <cx:pt idx="355">-0.0251622983506576</cx:pt>
          <cx:pt idx="356">0.037214056212241602</cx:pt>
          <cx:pt idx="357">0.00616086449558928</cx:pt>
          <cx:pt idx="358">-0.0038365603594977</cx:pt>
          <cx:pt idx="359">0.0155266191226138</cx:pt>
          <cx:pt idx="360">-0.0010113378825960201</cx:pt>
          <cx:pt idx="361">0.011106769137731599</cx:pt>
          <cx:pt idx="362">0.00234748047470123</cx:pt>
          <cx:pt idx="363">-0.000859338619166627</cx:pt>
          <cx:pt idx="364">0.000160088362599648</cx:pt>
          <cx:pt idx="365">6.4950842372646199e-05</cx:pt>
          <cx:pt idx="366">-0.0015618039068928001</cx:pt>
          <cx:pt idx="367">-0.0010242220332896399</cx:pt>
          <cx:pt idx="368">0.0081107987980499393</cx:pt>
          <cx:pt idx="369">-0.00903490285473048</cx:pt>
          <cx:pt idx="370">-0.036490075219780503</cx:pt>
          <cx:pt idx="371">0.0048638833185606096</cx:pt>
          <cx:pt idx="372">0.025467270825594301</cx:pt>
          <cx:pt idx="373">0.037756261539976098</cx:pt>
          <cx:pt idx="374">0.023530580211790299</cx:pt>
          <cx:pt idx="375">0.0223029627856569</cx:pt>
          <cx:pt idx="376">0.041112193073242903</cx:pt>
          <cx:pt idx="377">0.026723501687479199</cx:pt>
          <cx:pt idx="378">0.0043161578372093003</cx:pt>
          <cx:pt idx="379">0.0043360946637655499</cx:pt>
          <cx:pt idx="380">-0.028075241059847</cx:pt>
          <cx:pt idx="381">-0.082608839914899104</cx:pt>
          <cx:pt idx="382">-0.090396502863781897</cx:pt>
          <cx:pt idx="383">-0.024910065109251901</cx:pt>
          <cx:pt idx="384">-0.0039451544760471802</cx:pt>
          <cx:pt idx="385">-0.027072266604083201</cx:pt>
          <cx:pt idx="386">-0.036897279038655799</cx:pt>
          <cx:pt idx="387">-0.0189957310927578</cx:pt>
          <cx:pt idx="388">-0.023355602053775099</cx:pt>
          <cx:pt idx="389">-0.014652223099341</cx:pt>
          <cx:pt idx="390">-0.015696657118351599</cx:pt>
          <cx:pt idx="391">-0.000339328438526288</cx:pt>
          <cx:pt idx="392">0.00064205786056138997</cx:pt>
          <cx:pt idx="393">0.000292735182038785</cx:pt>
          <cx:pt idx="394">-0.00082198851482065101</cx:pt>
          <cx:pt idx="395">-3.8935986148751498e-05</cx:pt>
          <cx:pt idx="396">0.0019573882452309202</cx:pt>
          <cx:pt idx="397">-0.036293746731282002</cx:pt>
          <cx:pt idx="398">-0.040280413400179897</cx:pt>
          <cx:pt idx="399">-0.013952183264247599</cx:pt>
          <cx:pt idx="400">0.0299513122708924</cx:pt>
          <cx:pt idx="401">0.075199201143454297</cx:pt>
          <cx:pt idx="402">0.072787872386986405</cx:pt>
          <cx:pt idx="403">0.088673132514063294</cx:pt>
          <cx:pt idx="404">0.052314811165289403</cx:pt>
          <cx:pt idx="405">0.046800387639846598</cx:pt>
          <cx:pt idx="406">0.0156075153403917</cx:pt>
          <cx:pt idx="407">-0.0039640787349319801</cx:pt>
          <cx:pt idx="408">-0.042554779256332602</cx:pt>
          <cx:pt idx="409">-0.075610582834575696</cx:pt>
          <cx:pt idx="410">-0.0461875151653117</cx:pt>
          <cx:pt idx="411">-0.0180826817106821</cx:pt>
          <cx:pt idx="412">-0.040684215600767203</cx:pt>
          <cx:pt idx="413">-0.055972603325087397</cx:pt>
          <cx:pt idx="414">-0.054027944999435598</cx:pt>
          <cx:pt idx="415">-0.044136249173501202</cx:pt>
          <cx:pt idx="416">-0.037662584648030399</cx:pt>
          <cx:pt idx="417">-0.020421042473320501</cx:pt>
          <cx:pt idx="418">-0.0090326486575137699</cx:pt>
          <cx:pt idx="419">0.000134228778150042</cx:pt>
          <cx:pt idx="420">0.00013975662915260899</cx:pt>
          <cx:pt idx="421">0.00157229033778032</cx:pt>
          <cx:pt idx="422">8.2327811957135302e-05</cx:pt>
          <cx:pt idx="423">0.000443668691175084</cx:pt>
          <cx:pt idx="424">-0.0052576287957702998</cx:pt>
          <cx:pt idx="425">-0.0240116580888441</cx:pt>
          <cx:pt idx="426">-0.038301146685315597</cx:pt>
          <cx:pt idx="427">-0.0490935503907938</cx:pt>
          <cx:pt idx="428">-0.036033941534039202</cx:pt>
          <cx:pt idx="429">0.042058571560227798</cx:pt>
          <cx:pt idx="430">0.158087607709958</cx:pt>
          <cx:pt idx="431">0.183575502057165</cx:pt>
          <cx:pt idx="432">0.14186585040178301</cx:pt>
          <cx:pt idx="433">0.0329632453984222</cx:pt>
          <cx:pt idx="434">-0.053187487343280798</cx:pt>
          <cx:pt idx="435">-0.046337317790940601</cx:pt>
          <cx:pt idx="436">-0.029876515334886201</cx:pt>
          <cx:pt idx="437">-0.020914369501434001</cx:pt>
          <cx:pt idx="438">-0.0223033157323872</cx:pt>
          <cx:pt idx="439">-0.043724149780679497</cx:pt>
          <cx:pt idx="440">-0.042312453710138399</cx:pt>
          <cx:pt idx="441">-0.038421894967875299</cx:pt>
          <cx:pt idx="442">-0.045019911394402298</cx:pt>
          <cx:pt idx="443">-0.038052927233731597</cx:pt>
          <cx:pt idx="444">-0.037128928931684402</cx:pt>
          <cx:pt idx="445">-0.021363090704545899</cx:pt>
          <cx:pt idx="446">-0.0028265624446207499</cx:pt>
          <cx:pt idx="447">-0.0022548739106344699</cx:pt>
          <cx:pt idx="448">0.000295826737452169</cx:pt>
          <cx:pt idx="449">0.00042691889896740402</cx:pt>
          <cx:pt idx="450">0.00075656073539285998</cx:pt>
          <cx:pt idx="451">0.00082597990323590199</cx:pt>
          <cx:pt idx="452">0.00170744002312062</cx:pt>
          <cx:pt idx="453">-0.024514317438813001</cx:pt>
          <cx:pt idx="454">-0.086347942573851894</cx:pt>
          <cx:pt idx="455">-0.11102171539634</cx:pt>
          <cx:pt idx="456">-0.13508378501093599</cx:pt>
          <cx:pt idx="457">-0.057074936412315799</cx:pt>
          <cx:pt idx="458">0.050933276439641399</cx:pt>
          <cx:pt idx="459">0.108567813728916</cx:pt>
          <cx:pt idx="460">0.121333473424486</cx:pt>
          <cx:pt idx="461">0.077244155960904698</cx:pt>
          <cx:pt idx="462">0.0076440453859186602</cx:pt>
          <cx:pt idx="463">0.0092047849701342895</cx:pt>
          <cx:pt idx="464">-0.0155661347917185</cx:pt>
          <cx:pt idx="465">-0.052247093836683398</cx:pt>
          <cx:pt idx="466">-0.054852322648957202</cx:pt>
          <cx:pt idx="467">-0.045778087311403599</cx:pt>
          <cx:pt idx="468">-0.044197488256412801</cx:pt>
          <cx:pt idx="469">-0.058507781621508603</cx:pt>
          <cx:pt idx="470">-0.0590789206137158</cx:pt>
          <cx:pt idx="471">-0.038795627523008198</cx:pt>
          <cx:pt idx="472">-0.040413154004966097</cx:pt>
          <cx:pt idx="473">-0.0293569168668553</cx:pt>
          <cx:pt idx="474">-0.017473745956984001</cx:pt>
          <cx:pt idx="475">-0.00411930798892793</cx:pt>
          <cx:pt idx="476">-0.00014173589538642799</cx:pt>
          <cx:pt idx="477">2.7130437002555602e-05</cx:pt>
          <cx:pt idx="478">-0.00083869273191398898</cx:pt>
          <cx:pt idx="479">-0.00061305827109924395</cx:pt>
          <cx:pt idx="480">-0.00804333461837832</cx:pt>
          <cx:pt idx="481">-0.034468238421545401</cx:pt>
          <cx:pt idx="482">-0.10225418774008101</cx:pt>
          <cx:pt idx="483">-0.16859506530736901</cx:pt>
          <cx:pt idx="484">-0.172512045412367</cx:pt>
          <cx:pt idx="485">-0.14397262757336499</cx:pt>
          <cx:pt idx="486">-0.095077294142010396</cx:pt>
          <cx:pt idx="487">-0.044666706243229402</cx:pt>
          <cx:pt idx="488">0.013059605907367801</cx:pt>
          <cx:pt idx="489">0.046755559334297501</cx:pt>
          <cx:pt idx="490">0.030358251733323099</cx:pt>
          <cx:pt idx="491">0.042421687136057699</cx:pt>
          <cx:pt idx="492">-0.024222130306642602</cx:pt>
          <cx:pt idx="493">-0.067080415124363704</cx:pt>
          <cx:pt idx="494">-0.0186470351793236</cx:pt>
          <cx:pt idx="495">-0.039796063464244101</cx:pt>
          <cx:pt idx="496">-0.028693971642481102</cx:pt>
          <cx:pt idx="497">-0.055623209420439003</cx:pt>
          <cx:pt idx="498">-0.062894129945510704</cx:pt>
          <cx:pt idx="499">-0.042382791156115901</cx:pt>
          <cx:pt idx="500">-0.036257323489423399</cx:pt>
          <cx:pt idx="501">-0.019293265909967799</cx:pt>
          <cx:pt idx="502">-0.0039780961594200002</cx:pt>
          <cx:pt idx="503">-0.00073373600032428403</cx:pt>
          <cx:pt idx="504">-0.00073620840109729602</cx:pt>
          <cx:pt idx="505">0.00049443527263704704</cx:pt>
          <cx:pt idx="506">0.00082026072942404304</cx:pt>
          <cx:pt idx="507">-0.0073570251088768803</cx:pt>
          <cx:pt idx="508">-0.012666701133766599</cx:pt>
          <cx:pt idx="509">-0.0420507521013209</cx:pt>
          <cx:pt idx="510">-0.086802074969693402</cx:pt>
          <cx:pt idx="511">-0.12516007306034399</cx:pt>
          <cx:pt idx="512">-0.14144873237152999</cx:pt>
          <cx:pt idx="513">-0.15275621015263899</cx:pt>
          <cx:pt idx="514">-0.12908803285602999</cx:pt>
          <cx:pt idx="515">-0.0383381545288079</cx:pt>
          <cx:pt idx="516">0.010010631456674799</cx:pt>
          <cx:pt idx="517">0.022080774094845601</cx:pt>
          <cx:pt idx="518">-0.0146532971223846</cx:pt>
          <cx:pt idx="519">-0.024450237092697402</cx:pt>
          <cx:pt idx="520">0.0151736583495198</cx:pt>
          <cx:pt idx="521">0.011890762716201099</cx:pt>
          <cx:pt idx="522">-0.0110997596669866</cx:pt>
          <cx:pt idx="523">-0.026923626863477799</cx:pt>
          <cx:pt idx="524">-0.048430890393400101</cx:pt>
          <cx:pt idx="525">-0.085793832753421104</cx:pt>
          <cx:pt idx="526">-0.060567916876991298</cx:pt>
          <cx:pt idx="527">-0.042752546050225798</cx:pt>
          <cx:pt idx="528">-0.030294674130533002</cx:pt>
          <cx:pt idx="529">-0.0054373207914555199</cx:pt>
          <cx:pt idx="530">0.00154486341807406</cx:pt>
          <cx:pt idx="531">0.00016939038272606799</cx:pt>
          <cx:pt idx="532">-0.00055593096184780404</cx:pt>
          <cx:pt idx="533">0.00032409406410855199</cx:pt>
          <cx:pt idx="534">0.00094709266109408601</cx:pt>
          <cx:pt idx="535">0.00114195346621644</cx:pt>
          <cx:pt idx="536">0.0097523455982482</cx:pt>
          <cx:pt idx="537">-0.029949887047736899</cx:pt>
          <cx:pt idx="538">-0.039160447104311297</cx:pt>
          <cx:pt idx="539">-0.0205645459635906</cx:pt>
          <cx:pt idx="540">-0.058649449865683601</cx:pt>
          <cx:pt idx="541">-0.096716473740889805</cx:pt>
          <cx:pt idx="542">-0.104683534013082</cx:pt>
          <cx:pt idx="543">-0.082301790178904696</cx:pt>
          <cx:pt idx="544">-0.097821201798902704</cx:pt>
          <cx:pt idx="545">-0.069000561928833207</cx:pt>
          <cx:pt idx="546">-0.0250139213272828</cx:pt>
          <cx:pt idx="547">0.0060886215893192399</cx:pt>
          <cx:pt idx="548">0.052382563715294303</cx:pt>
          <cx:pt idx="549">0.023224025979075101</cx:pt>
          <cx:pt idx="550">0.014102141302241401</cx:pt>
          <cx:pt idx="551">-0.013010724263598001</cx:pt>
          <cx:pt idx="552">-0.092129537127539504</cx:pt>
          <cx:pt idx="553">-0.085753506635541807</cx:pt>
          <cx:pt idx="554">-0.049651139937799502</cx:pt>
          <cx:pt idx="555">-0.037473211944269197</cx:pt>
          <cx:pt idx="556">-0.020797552558022299</cx:pt>
          <cx:pt idx="557">-0.0029673129542332</cx:pt>
          <cx:pt idx="558">-0.00042602687187309101</cx:pt>
          <cx:pt idx="559">-0.00066841053797573604</cx:pt>
          <cx:pt idx="560">-7.1180339705482405e-05</cx:pt>
          <cx:pt idx="561">-0.00107689707972315</cx:pt>
          <cx:pt idx="562">0.0029301739107196099</cx:pt>
          <cx:pt idx="563">0.0084787760168075592</cx:pt>
          <cx:pt idx="564">0.032038319725274898</cx:pt>
          <cx:pt idx="565">0.0058147261287919303</cx:pt>
          <cx:pt idx="566">0.035458460704921098</cx:pt>
          <cx:pt idx="567">0.032237990881820201</cx:pt>
          <cx:pt idx="568">0.0463692801794824</cx:pt>
          <cx:pt idx="569">0.0083601176865438203</cx:pt>
          <cx:pt idx="570">-0.042447098379605697</cx:pt>
          <cx:pt idx="571">-0.061307014985648403</cx:pt>
          <cx:pt idx="572">-0.15806943642257801</cx:pt>
          <cx:pt idx="573">-0.096636264185801901</cx:pt>
          <cx:pt idx="574">-0.069295484869449697</cx:pt>
          <cx:pt idx="575">0.0011972733707673201</cx:pt>
          <cx:pt idx="576">-0.021814630194968199</cx:pt>
          <cx:pt idx="577">-0.0013331630413429699</cx:pt>
          <cx:pt idx="578">0.0258341515328404</cx:pt>
          <cx:pt idx="579">0.021948121935845701</cx:pt>
          <cx:pt idx="580">-0.046600961864538597</cx:pt>
          <cx:pt idx="581">-0.066769993565571895</cx:pt>
          <cx:pt idx="582">-0.036090799768002203</cx:pt>
          <cx:pt idx="583">-0.029366403480605201</cx:pt>
          <cx:pt idx="584">-0.019690799609470799</cx:pt>
          <cx:pt idx="585">-0.0073140480302368903</cx:pt>
          <cx:pt idx="586">-0.00062444704288182698</cx:pt>
          <cx:pt idx="587">-0.00033073674667399199</cx:pt>
          <cx:pt idx="588">0.00044228478871098301</cx:pt>
          <cx:pt idx="589">-0.00029679591243929001</cx:pt>
          <cx:pt idx="590">0.0042972426768904896</cx:pt>
          <cx:pt idx="591">0.0056350240366166296</cx:pt>
          <cx:pt idx="592">0.025462676230389399</cx:pt>
          <cx:pt idx="593">0.045283313119787401</cx:pt>
          <cx:pt idx="594">0.0560059300904635</cx:pt>
          <cx:pt idx="595">0.10740151220786801</cx:pt>
          <cx:pt idx="596">0.097554676794891604</cx:pt>
          <cx:pt idx="597">0.058789890204464901</cx:pt>
          <cx:pt idx="598">0.027287669163586801</cx:pt>
          <cx:pt idx="599">-0.035473474517919601</cx:pt>
          <cx:pt idx="600">-0.082588967722005996</cx:pt>
          <cx:pt idx="601">-0.129349617885191</cx:pt>
          <cx:pt idx="602">-0.074990604702823593</cx:pt>
          <cx:pt idx="603">0.0087467791124855292</cx:pt>
          <cx:pt idx="604">0.0033469804817206701</cx:pt>
          <cx:pt idx="605">0.025048464742158601</cx:pt>
          <cx:pt idx="606">0.0093037801610034096</cx:pt>
          <cx:pt idx="607">-0.034006826036400102</cx:pt>
          <cx:pt idx="608">-0.032461991319328698</cx:pt>
          <cx:pt idx="609">-0.0395625432828733</cx:pt>
          <cx:pt idx="610">-0.038302142829705101</cx:pt>
          <cx:pt idx="611">-0.018815111991002598</cx:pt>
          <cx:pt idx="612">-0.0081252377633881708</cx:pt>
          <cx:pt idx="613">-0.0039442744166931004</cx:pt>
          <cx:pt idx="614">-0.00163540762021635</cx:pt>
          <cx:pt idx="615">-0.000304133828724428</cx:pt>
          <cx:pt idx="616">-0.00042646309630358698</cx:pt>
          <cx:pt idx="617">0.00020575052885204301</cx:pt>
          <cx:pt idx="618">-0.000791563131001483</cx:pt>
          <cx:pt idx="619">0.0028902910585873998</cx:pt>
          <cx:pt idx="620">0.0152078923866727</cx:pt>
          <cx:pt idx="621">0.039347218505496502</cx:pt>
          <cx:pt idx="622">0.047098137322506201</cx:pt>
          <cx:pt idx="623">0.087212426992411898</cx:pt>
          <cx:pt idx="624">0.102144321464867</cx:pt>
          <cx:pt idx="625">0.074545556430281296</cx:pt>
          <cx:pt idx="626">0.0535601646278843</cx:pt>
          <cx:pt idx="627">0.021164640679810699</cx:pt>
          <cx:pt idx="628">-0.017697148208988801</cx:pt>
          <cx:pt idx="629">-0.027783968831499299</cx:pt>
          <cx:pt idx="630">-0.037867672290865698</cx:pt>
          <cx:pt idx="631">0.0082708602135933007</cx:pt>
          <cx:pt idx="632">-0.015835987748580999</cx:pt>
          <cx:pt idx="633">0.012830657705944701</cx:pt>
          <cx:pt idx="634">-0.0119281749608277</cx:pt>
          <cx:pt idx="635">-0.046591640592400299</cx:pt>
          <cx:pt idx="636">-0.0386840364236044</cx:pt>
          <cx:pt idx="637">-0.044642888750649097</cx:pt>
          <cx:pt idx="638">-0.035661232794089101</cx:pt>
          <cx:pt idx="639">-0.0141158503719921</cx:pt>
          <cx:pt idx="640">-0.0054871939330499797</cx:pt>
          <cx:pt idx="641">-0.0017711774270193501</cx:pt>
          <cx:pt idx="642">-0.00063375490821194699</cx:pt>
          <cx:pt idx="643">-0.00034009870740387099</cx:pt>
          <cx:pt idx="644">-0.00021389430851150899</cx:pt>
          <cx:pt idx="645">4.1591326945314797e-05</cx:pt>
          <cx:pt idx="646">0.00025084799827637102</cx:pt>
          <cx:pt idx="647">0.0016421214090734299</cx:pt>
          <cx:pt idx="648">0.0122042091248621</cx:pt>
          <cx:pt idx="649">0.024895798181838302</cx:pt>
          <cx:pt idx="650">0.038608630081863098</cx:pt>
          <cx:pt idx="651">0.047439044796771503</cx:pt>
          <cx:pt idx="652">0.084684072349523506</cx:pt>
          <cx:pt idx="653">0.086683735778288806</cx:pt>
          <cx:pt idx="654">0.060470008629981399</cx:pt>
          <cx:pt idx="655">0.048757083384934799</cx:pt>
          <cx:pt idx="656">0.0066662851095276102</cx:pt>
          <cx:pt idx="657">0.00077012152265380795</cx:pt>
          <cx:pt idx="658">-0.0105210707466665</cx:pt>
          <cx:pt idx="659">-0.0141200131024547</cx:pt>
          <cx:pt idx="660">-0.035345677220552901</cx:pt>
          <cx:pt idx="661">0.0045280793900591299</cx:pt>
          <cx:pt idx="662">-0.022055635773548798</cx:pt>
          <cx:pt idx="663">-0.033960524028500902</cx:pt>
          <cx:pt idx="664">-0.017629110436748401</cx:pt>
          <cx:pt idx="665">-0.030068022167491201</cx:pt>
          <cx:pt idx="666">-0.0144265594909093</cx:pt>
          <cx:pt idx="667">-0.0079704001080127696</cx:pt>
          <cx:pt idx="668">-0.0028194824991646999</cx:pt>
          <cx:pt idx="669">-0.00043597572364224298</cx:pt>
          <cx:pt idx="670">0.00054978389906419503</cx:pt>
          <cx:pt idx="671">-0.00032928989771853902</cx:pt>
          <cx:pt idx="672">0.00039923289333766802</cx:pt>
          <cx:pt idx="673">-0.00086800460696566503</cx:pt>
          <cx:pt idx="674">0.00199703700453862</cx:pt>
          <cx:pt idx="675">0.0070589151818934498</cx:pt>
          <cx:pt idx="676">0.018200421250323898</cx:pt>
          <cx:pt idx="677">0.025751535411116799</cx:pt>
          <cx:pt idx="678">0.023996305927282101</cx:pt>
          <cx:pt idx="679">0.0290481980793907</cx:pt>
          <cx:pt idx="680">0.049601801508446501</cx:pt>
          <cx:pt idx="681">0.033769678967585599</cx:pt>
          <cx:pt idx="682">0.016223765026154701</cx:pt>
          <cx:pt idx="683">-0.021376327100002899</cx:pt>
          <cx:pt idx="684">-0.0289581294325112</cx:pt>
          <cx:pt idx="685">-0.036094961576275897</cx:pt>
          <cx:pt idx="686">-0.043918924482401298</cx:pt>
          <cx:pt idx="687">-0.046351682988526897</cx:pt>
          <cx:pt idx="688">-0.0511402312863476</cx:pt>
          <cx:pt idx="689">-0.028694612596593901</cx:pt>
          <cx:pt idx="690">-0.047137747951506499</cx:pt>
          <cx:pt idx="691">-0.0324312605566646</cx:pt>
          <cx:pt idx="692">-0.0089607989786334493</cx:pt>
          <cx:pt idx="693">-0.0062415833491098402</cx:pt>
          <cx:pt idx="694">0.004981380299156</cx:pt>
          <cx:pt idx="695">0.0070563480129216599</cx:pt>
          <cx:pt idx="696">-0.0015617341953509799</cx:pt>
          <cx:pt idx="697">-0.0020525552701607</cx:pt>
          <cx:pt idx="698">-0.00041321193219599002</cx:pt>
          <cx:pt idx="699">0.000287989328700029</cx:pt>
          <cx:pt idx="700">6.1933148594082695e-05</cx:pt>
          <cx:pt idx="701">-0.00024032037136705099</cx:pt>
          <cx:pt idx="702">7.7199735873698298e-05</cx:pt>
          <cx:pt idx="703">0.0010547196002407399</cx:pt>
          <cx:pt idx="704">0.0058480349189613404</cx:pt>
          <cx:pt idx="705">0.018299042631521899</cx:pt>
          <cx:pt idx="706">0.0038554009409723401</cx:pt>
          <cx:pt idx="707">0.016338357041841899</cx:pt>
          <cx:pt idx="708">0.029148296047162198</cx:pt>
          <cx:pt idx="709">0.0019955486330443398</cx:pt>
          <cx:pt idx="710">-0.0289263988666731</cx:pt>
          <cx:pt idx="711">-0.020459979227719902</cx:pt>
          <cx:pt idx="712">-0.0063930967030058896</cx:pt>
          <cx:pt idx="713">0.013844968111836701</cx:pt>
          <cx:pt idx="714">0.019875442862817599</cx:pt>
          <cx:pt idx="715">0.021272149085716199</cx:pt>
          <cx:pt idx="716">0.030311980741664898</cx:pt>
          <cx:pt idx="717">0.0026632496998709502</cx:pt>
          <cx:pt idx="718">-0.0190852149234833</cx:pt>
          <cx:pt idx="719">0.0079709292296121208</cx:pt>
          <cx:pt idx="720">0.0086222603903317093</cx:pt>
          <cx:pt idx="721">0.00500499141269585</cx:pt>
          <cx:pt idx="722">0.0086278487500270895</cx:pt>
          <cx:pt idx="723">0.0027573516112566398</cx:pt>
          <cx:pt idx="724">0.00054564684834731698</cx:pt>
          <cx:pt idx="725">-0.00016359017128684999</cx:pt>
          <cx:pt idx="726">-0.00066516735007953799</cx:pt>
          <cx:pt idx="727">7.2196028443104396e-05</cx:pt>
          <cx:pt idx="728">0.00022446267405705299</cx:pt>
          <cx:pt idx="729">-0.00019794163566190501</cx:pt>
          <cx:pt idx="730">-1.64224649774688e-05</cx:pt>
          <cx:pt idx="731">0.00043841178475633298</cx:pt>
          <cx:pt idx="732">0.00049824558413696896</cx:pt>
          <cx:pt idx="733">0.0091525985583332803</cx:pt>
          <cx:pt idx="734">0.011763945424825799</cx:pt>
          <cx:pt idx="735">0.0135544197201658</cx:pt>
          <cx:pt idx="736">0.016067610845160001</cx:pt>
          <cx:pt idx="737">0.023502475117237</cx:pt>
          <cx:pt idx="738">0.026814796152778399</cx:pt>
          <cx:pt idx="739">0.0316338353994573</cx:pt>
          <cx:pt idx="740">0.043328491117447201</cx:pt>
          <cx:pt idx="741">0.047355787577094001</cx:pt>
          <cx:pt idx="742">0.048950247514495997</cx:pt>
          <cx:pt idx="743">0.038079429752843903</cx:pt>
          <cx:pt idx="744">0.043856554207953098</cx:pt>
          <cx:pt idx="745">0.0379814499027726</cx:pt>
          <cx:pt idx="746">0.0237956075286524</cx:pt>
          <cx:pt idx="747">0.018477526462548799</cx:pt>
          <cx:pt idx="748">0.011857728481567799</cx:pt>
          <cx:pt idx="749">0.00623103727394994</cx:pt>
          <cx:pt idx="750">0.00109229167613603</cx:pt>
          <cx:pt idx="751">-0.00073335669647566003</cx:pt>
          <cx:pt idx="752">0.00023800726380692001</cx:pt>
          <cx:pt idx="753">0.000192385332365211</cx:pt>
          <cx:pt idx="754">0.000561778717406825</cx:pt>
          <cx:pt idx="755">0.00088099531646760904</cx:pt>
          <cx:pt idx="756">0.000540537906390007</cx:pt>
          <cx:pt idx="757">-0.00056512868134750503</cx:pt>
          <cx:pt idx="758">0.00021337958789260101</cx:pt>
          <cx:pt idx="759">-0.00038101146007871102</cx:pt>
          <cx:pt idx="760">7.4159404248392199e-05</cx:pt>
          <cx:pt idx="761">0.00018389522104253399</cx:pt>
          <cx:pt idx="762">0.00057781239932660296</cx:pt>
          <cx:pt idx="763">0.000103954469435627</cx:pt>
          <cx:pt idx="764">0.00031568164500227398</cx:pt>
          <cx:pt idx="765">0.00085580904380747904</cx:pt>
          <cx:pt idx="766">0.00066578412072146201</cx:pt>
          <cx:pt idx="767">0.0034415063605089499</cx:pt>
          <cx:pt idx="768">0.0043409765077215903</cx:pt>
          <cx:pt idx="769">0.0034046807962345802</cx:pt>
          <cx:pt idx="770">0.0083019975851699197</cx:pt>
          <cx:pt idx="771">0.0051429271835687802</cx:pt>
          <cx:pt idx="772">0.0027162911221922498</cx:pt>
          <cx:pt idx="773">0.0046055950579702003</cx:pt>
          <cx:pt idx="774">0.0091493670046390793</cx:pt>
          <cx:pt idx="775">0.0016389186501949099</cx:pt>
          <cx:pt idx="776">0.00090415959019903003</cx:pt>
          <cx:pt idx="777">0.00053675791578728196</cx:pt>
          <cx:pt idx="778">0.00065200825453406498</cx:pt>
          <cx:pt idx="779">-8.2870883626444893e-05</cx:pt>
          <cx:pt idx="780">0.00020604470919671799</cx:pt>
          <cx:pt idx="781">0.0015170904544335</cx:pt>
          <cx:pt idx="782">7.5103042055489505e-05</cx:pt>
          <cx:pt idx="783">0.00051069063498534702</cx:pt>
          <cx:pt idx="784">0.00057303499437254496</cx:pt>
          <cx:pt idx="785">0.00018978405289029774</cx:pt>
          <cx:pt idx="786">-0.0019808263747747002</cx:pt>
          <cx:pt idx="787">-0.0039171224910645747</cx:pt>
          <cx:pt idx="788">-0.00675917548694825</cx:pt>
          <cx:pt idx="789">-0.0036535325458437501</cx:pt>
          <cx:pt idx="790">0.0027914685915210748</cx:pt>
          <cx:pt idx="791">-0.0066822904423726251</cx:pt>
          <cx:pt idx="792">-0.0008107207005941425</cx:pt>
          <cx:pt idx="793">0.01292213292138745</cx:pt>
          <cx:pt idx="794">0.0073907280168030252</cx:pt>
          <cx:pt idx="795">0.0071830127645994496</cx:pt>
          <cx:pt idx="796">-0.0077056226992237749</cx:pt>
          <cx:pt idx="797">0.00065806894392317502</cx:pt>
          <cx:pt idx="798">-0.0064766034859354248</cx:pt>
          <cx:pt idx="799">-0.013921525083365775</cx:pt>
          <cx:pt idx="800">-0.010775895983388826</cx:pt>
          <cx:pt idx="801">-0.012384809180815675</cx:pt>
          <cx:pt idx="802">-0.011864986276988424</cx:pt>
          <cx:pt idx="803">-0.013783214096161725</cx:pt>
          <cx:pt idx="804">-0.006740290879269</cx:pt>
          <cx:pt idx="805">-0.00344484852012595</cx:pt>
          <cx:pt idx="806">-0.0010228284171812224</cx:pt>
          <cx:pt idx="807">0.00040270439866430251</cx:pt>
          <cx:pt idx="808">-0.00032506120426591248</cx:pt>
          <cx:pt idx="809">2.1226361979277576e-05</cx:pt>
          <cx:pt idx="810">-0.00017841469176935201</cx:pt>
          <cx:pt idx="811">0.00063818041613277496</cx:pt>
          <cx:pt idx="812">0.0010329716079383576</cx:pt>
          <cx:pt idx="813">-0.0030526336393647499</cx:pt>
          <cx:pt idx="814">-0.0086903917986871256</cx:pt>
          <cx:pt idx="815">-0.010175616427674925</cx:pt>
          <cx:pt idx="816">-0.01229895684727735</cx:pt>
          <cx:pt idx="817">0.0036496053946307502</cx:pt>
          <cx:pt idx="818">0.0025376675781293252</cx:pt>
          <cx:pt idx="819">-0.013311847758615426</cx:pt>
          <cx:pt idx="820">-0.0075998014342642996</cx:pt>
          <cx:pt idx="821">0.00046833944072672748</cx:pt>
          <cx:pt idx="822">0.0097285584525765249</cx:pt>
          <cx:pt idx="823">-0.0012641051268020701</cx:pt>
          <cx:pt idx="824">0.0096356032369794755</cx:pt>
          <cx:pt idx="825">0.0022257289020115173</cx:pt>
          <cx:pt idx="826">-0.0035084943838924751</cx:pt>
          <cx:pt idx="827">0.0067293197846865251</cx:pt>
          <cx:pt idx="828">0.00081353681565478255</cx:pt>
          <cx:pt idx="829">-0.014729147241820674</cx:pt>
          <cx:pt idx="830">-0.010140342588369825</cx:pt>
          <cx:pt idx="831">-0.0069265492787001746</cx:pt>
          <cx:pt idx="832">-0.0081347960774811254</cx:pt>
          <cx:pt idx="833">0.0056724770544430503</cx:pt>
          <cx:pt idx="834">0.0063092305262205254</cx:pt>
          <cx:pt idx="835">0.00087836194133563002</cx:pt>
          <cx:pt idx="836">0.00036644885032578002</cx:pt>
          <cx:pt idx="837">-0.00010517735605967275</cx:pt>
          <cx:pt idx="838">-6.0228485336663748e-05</cx:pt>
          <cx:pt idx="839">0.00077294072266510751</cx:pt>
          <cx:pt idx="840">0.0013493011009844201</cx:pt>
          <cx:pt idx="841">-0.004322187527232125</cx:pt>
          <cx:pt idx="842">-0.0080226413439188002</cx:pt>
          <cx:pt idx="843">-0.0057184131395631253</cx:pt>
          <cx:pt idx="844">-0.0075617352038653751</cx:pt>
          <cx:pt idx="845">-0.0018662939420957475</cx:pt>
          <cx:pt idx="846">0.0075667346248210502</cx:pt>
          <cx:pt idx="847">-0.00080440740930848504</cx:pt>
          <cx:pt idx="848">-0.0074926688738812504</cx:pt>
          <cx:pt idx="849">-0.0043415877604161502</cx:pt>
          <cx:pt idx="850">-0.0050945159213412246</cx:pt>
          <cx:pt idx="851">0.00034649385431595751</cx:pt>
          <cx:pt idx="852">0.005724073020275125</cx:pt>
          <cx:pt idx="853">0.01097826234688885</cx:pt>
          <cx:pt idx="854">0.019263224542453525</cx:pt>
          <cx:pt idx="855">0.0069659919822693001</cx:pt>
          <cx:pt idx="856">0.0099768504981163492</cx:pt>
          <cx:pt idx="857">0.0073455424410273753</cx:pt>
          <cx:pt idx="858">0.0011557435724243101</cx:pt>
          <cx:pt idx="859">0.0061041834004738754</cx:pt>
          <cx:pt idx="860">-0.00060891468608612997</cx:pt>
          <cx:pt idx="861">0.0069351530114463251</cx:pt>
          <cx:pt idx="862">0.0065033904804852501</cx:pt>
          <cx:pt idx="863">0.003247426725731225</cx:pt>
          <cx:pt idx="864">0.0011116842385435375</cx:pt>
          <cx:pt idx="865">9.3478342833217756e-06</cx:pt>
          <cx:pt idx="866">-1.9108998923295e-05</cx:pt>
          <cx:pt idx="867">0.00074854257466302251</cx:pt>
          <cx:pt idx="868">0.00088755272903497497</cx:pt>
          <cx:pt idx="869">-0.0029832914169016498</cx:pt>
          <cx:pt idx="870">-0.0049616185940784497</cx:pt>
          <cx:pt idx="871">-0.010796559222265975</cx:pt>
          <cx:pt idx="872">-0.01379507608291175</cx:pt>
          <cx:pt idx="873">-0.010941948410583074</cx:pt>
          <cx:pt idx="874">-0.0040017807242504746</cx:pt>
          <cx:pt idx="875">-0.0074876902437223253</cx:pt>
          <cx:pt idx="876">-0.0077690885086934497</cx:pt>
          <cx:pt idx="877">-0.0043948422475306751</cx:pt>
          <cx:pt idx="878">-0.01038041451072215</cx:pt>
          <cx:pt idx="879">-0.0055775638625021997</cx:pt>
          <cx:pt idx="880">0.0032264889340271</cx:pt>
          <cx:pt idx="881">0.0099311811307082505</cx:pt>
          <cx:pt idx="882">0.0042207138310810747</cx:pt>
          <cx:pt idx="883">0.0025328005071443252</cx:pt>
          <cx:pt idx="884">0.00057303499437254496</cx:pt>
          <cx:pt idx="885">0.00018978405289029774</cx:pt>
          <cx:pt idx="886">-0.0019808263747747002</cx:pt>
          <cx:pt idx="887">-0.0039171224910645747</cx:pt>
          <cx:pt idx="888">-0.00675917548694825</cx:pt>
          <cx:pt idx="889">-0.0036535325458437501</cx:pt>
          <cx:pt idx="890">0.0027914685915210748</cx:pt>
          <cx:pt idx="891">-0.0066822904423726251</cx:pt>
          <cx:pt idx="892">-0.0008107207005941425</cx:pt>
          <cx:pt idx="893">0.01292213292138745</cx:pt>
          <cx:pt idx="894">0.0073907280168030252</cx:pt>
          <cx:pt idx="895">0.0071830127645994496</cx:pt>
          <cx:pt idx="896">-0.0077056226992237749</cx:pt>
          <cx:pt idx="897">0.00065806894392317502</cx:pt>
          <cx:pt idx="898">-0.0064766034859354248</cx:pt>
          <cx:pt idx="899">-0.013921525083365775</cx:pt>
          <cx:pt idx="900">-0.010775895983388826</cx:pt>
          <cx:pt idx="901">-0.012384809180815675</cx:pt>
          <cx:pt idx="902">-0.011864986276988424</cx:pt>
          <cx:pt idx="903">-0.013783214096161725</cx:pt>
          <cx:pt idx="904">-0.006740290879269</cx:pt>
          <cx:pt idx="905">-0.00344484852012595</cx:pt>
          <cx:pt idx="906">-0.0010228284171812224</cx:pt>
          <cx:pt idx="907">0.00040270439866430251</cx:pt>
          <cx:pt idx="908">-0.00032506120426591248</cx:pt>
          <cx:pt idx="909">2.1226361979277576e-05</cx:pt>
          <cx:pt idx="910">-0.00017841469176935201</cx:pt>
          <cx:pt idx="911">0.00063818041613277496</cx:pt>
          <cx:pt idx="912">0.0010329716079383576</cx:pt>
          <cx:pt idx="913">-0.0030526336393647499</cx:pt>
          <cx:pt idx="914">-0.0086903917986871256</cx:pt>
          <cx:pt idx="915">-0.010175616427674925</cx:pt>
          <cx:pt idx="916">-0.01229895684727735</cx:pt>
          <cx:pt idx="917">0.0036496053946307502</cx:pt>
          <cx:pt idx="918">0.0025376675781293252</cx:pt>
          <cx:pt idx="919">-0.013311847758615426</cx:pt>
          <cx:pt idx="920">-0.0075998014342642996</cx:pt>
          <cx:pt idx="921">0.00046833944072672748</cx:pt>
          <cx:pt idx="922">0.0097285584525765249</cx:pt>
          <cx:pt idx="923">-0.0012641051268020701</cx:pt>
          <cx:pt idx="924">0.0096356032369794755</cx:pt>
          <cx:pt idx="925">0.0022257289020115173</cx:pt>
          <cx:pt idx="926">-0.0035084943838924751</cx:pt>
          <cx:pt idx="927">0.0067293197846865251</cx:pt>
          <cx:pt idx="928">0.00081353681565478255</cx:pt>
          <cx:pt idx="929">-0.014729147241820674</cx:pt>
          <cx:pt idx="930">-0.010140342588369825</cx:pt>
          <cx:pt idx="931">-0.0069265492787001746</cx:pt>
          <cx:pt idx="932">-0.0081347960774811254</cx:pt>
          <cx:pt idx="933">0.0056724770544430503</cx:pt>
          <cx:pt idx="934">0.0063092305262205254</cx:pt>
          <cx:pt idx="935">0.00087836194133563002</cx:pt>
          <cx:pt idx="936">0.00036644885032578002</cx:pt>
          <cx:pt idx="937">-0.00010517735605967275</cx:pt>
          <cx:pt idx="938">-6.0228485336663748e-05</cx:pt>
          <cx:pt idx="939">0.00077294072266510751</cx:pt>
          <cx:pt idx="940">0.0013493011009844201</cx:pt>
          <cx:pt idx="941">-0.004322187527232125</cx:pt>
          <cx:pt idx="942">-0.0080226413439188002</cx:pt>
          <cx:pt idx="943">-0.0057184131395631253</cx:pt>
          <cx:pt idx="944">-0.0075617352038653751</cx:pt>
          <cx:pt idx="945">-0.0018662939420957475</cx:pt>
          <cx:pt idx="946">0.0075667346248210502</cx:pt>
          <cx:pt idx="947">-0.00080440740930848504</cx:pt>
          <cx:pt idx="948">-0.0074926688738812504</cx:pt>
          <cx:pt idx="949">-0.0043415877604161502</cx:pt>
          <cx:pt idx="950">-0.0050945159213412246</cx:pt>
          <cx:pt idx="951">0.00034649385431595751</cx:pt>
          <cx:pt idx="952">0.005724073020275125</cx:pt>
          <cx:pt idx="953">0.01097826234688885</cx:pt>
          <cx:pt idx="954">0.019263224542453525</cx:pt>
          <cx:pt idx="955">0.0069659919822693001</cx:pt>
          <cx:pt idx="956">0.0099768504981163492</cx:pt>
          <cx:pt idx="957">0.0073455424410273753</cx:pt>
          <cx:pt idx="958">0.0011557435724243101</cx:pt>
          <cx:pt idx="959">0.0061041834004738754</cx:pt>
          <cx:pt idx="960">-0.00060891468608612997</cx:pt>
          <cx:pt idx="961">0.0069351530114463251</cx:pt>
          <cx:pt idx="962">0.0065033904804852501</cx:pt>
          <cx:pt idx="963">0.003247426725731225</cx:pt>
          <cx:pt idx="964">0.0011116842385435375</cx:pt>
          <cx:pt idx="965">9.3478342833217756e-06</cx:pt>
          <cx:pt idx="966">-1.9108998923295e-05</cx:pt>
          <cx:pt idx="967">0.00074854257466302251</cx:pt>
          <cx:pt idx="968">0.00088755272903497497</cx:pt>
          <cx:pt idx="969">-0.0029832914169016498</cx:pt>
          <cx:pt idx="970">-0.0049616185940784497</cx:pt>
          <cx:pt idx="971">-0.010796559222265975</cx:pt>
          <cx:pt idx="972">-0.01379507608291175</cx:pt>
          <cx:pt idx="973">-0.010941948410583074</cx:pt>
          <cx:pt idx="974">-0.0040017807242504746</cx:pt>
          <cx:pt idx="975">-0.0074876902437223253</cx:pt>
          <cx:pt idx="976">-0.0077690885086934497</cx:pt>
          <cx:pt idx="977">-0.0043948422475306751</cx:pt>
          <cx:pt idx="978">-0.01038041451072215</cx:pt>
          <cx:pt idx="979">-0.0055775638625021997</cx:pt>
          <cx:pt idx="980">0.0032264889340271</cx:pt>
          <cx:pt idx="981">0.0099311811307082505</cx:pt>
          <cx:pt idx="982">0.0042207138310810747</cx:pt>
          <cx:pt idx="983">0.0025328005071443252</cx:pt>
          <cx:pt idx="984">0.00057303499437254496</cx:pt>
          <cx:pt idx="985">0.00018978405289029774</cx:pt>
          <cx:pt idx="986">-0.0019808263747747002</cx:pt>
          <cx:pt idx="987">-0.0039171224910645747</cx:pt>
          <cx:pt idx="988">-0.00675917548694825</cx:pt>
          <cx:pt idx="989">-0.0036535325458437501</cx:pt>
          <cx:pt idx="990">0.0027914685915210748</cx:pt>
          <cx:pt idx="991">-0.0066822904423726251</cx:pt>
          <cx:pt idx="992">-0.0008107207005941425</cx:pt>
          <cx:pt idx="993">0.01292213292138745</cx:pt>
          <cx:pt idx="994">0.0073907280168030252</cx:pt>
          <cx:pt idx="995">0.0071830127645994496</cx:pt>
          <cx:pt idx="996">-0.0077056226992237749</cx:pt>
          <cx:pt idx="997">0.00065806894392317502</cx:pt>
          <cx:pt idx="998">-0.0064766034859354248</cx:pt>
          <cx:pt idx="999">-0.013921525083365775</cx:pt>
          <cx:pt idx="1000">-0.010775895983388826</cx:pt>
          <cx:pt idx="1001">-0.012384809180815675</cx:pt>
          <cx:pt idx="1002">-0.011864986276988424</cx:pt>
          <cx:pt idx="1003">-0.013783214096161725</cx:pt>
          <cx:pt idx="1004">-0.006740290879269</cx:pt>
          <cx:pt idx="1005">-0.00344484852012595</cx:pt>
          <cx:pt idx="1006">-0.0010228284171812224</cx:pt>
          <cx:pt idx="1007">0.00040270439866430251</cx:pt>
          <cx:pt idx="1008">-0.00032506120426591248</cx:pt>
          <cx:pt idx="1009">2.1226361979277576e-05</cx:pt>
          <cx:pt idx="1010">-0.00017841469176935201</cx:pt>
          <cx:pt idx="1011">0.00063818041613277496</cx:pt>
          <cx:pt idx="1012">0.0010329716079383576</cx:pt>
          <cx:pt idx="1013">-0.0030526336393647499</cx:pt>
          <cx:pt idx="1014">-0.0086903917986871256</cx:pt>
          <cx:pt idx="1015">-0.010175616427674925</cx:pt>
          <cx:pt idx="1016">-0.01229895684727735</cx:pt>
          <cx:pt idx="1017">0.0036496053946307502</cx:pt>
          <cx:pt idx="1018">0.0025376675781293252</cx:pt>
          <cx:pt idx="1019">-0.013311847758615426</cx:pt>
          <cx:pt idx="1020">-0.0075998014342642996</cx:pt>
          <cx:pt idx="1021">0.00046833944072672748</cx:pt>
          <cx:pt idx="1022">0.0097285584525765249</cx:pt>
          <cx:pt idx="1023">-0.0012641051268020701</cx:pt>
          <cx:pt idx="1024">0.0096356032369794755</cx:pt>
          <cx:pt idx="1025">0.0022257289020115173</cx:pt>
          <cx:pt idx="1026">-0.0035084943838924751</cx:pt>
          <cx:pt idx="1027">0.0067293197846865251</cx:pt>
          <cx:pt idx="1028">0.00081353681565478255</cx:pt>
          <cx:pt idx="1029">-0.014729147241820674</cx:pt>
          <cx:pt idx="1030">-0.010140342588369825</cx:pt>
          <cx:pt idx="1031">-0.0069265492787001746</cx:pt>
          <cx:pt idx="1032">-0.0081347960774811254</cx:pt>
          <cx:pt idx="1033">0.0056724770544430503</cx:pt>
          <cx:pt idx="1034">0.0063092305262205254</cx:pt>
          <cx:pt idx="1035">0.00087836194133563002</cx:pt>
          <cx:pt idx="1036">0.00036644885032578002</cx:pt>
          <cx:pt idx="1037">-0.00010517735605967275</cx:pt>
          <cx:pt idx="1038">-6.0228485336663748e-05</cx:pt>
          <cx:pt idx="1039">0.00077294072266510751</cx:pt>
          <cx:pt idx="1040">0.0013493011009844201</cx:pt>
          <cx:pt idx="1041">-0.004322187527232125</cx:pt>
          <cx:pt idx="1042">-0.0080226413439188002</cx:pt>
          <cx:pt idx="1043">-0.0057184131395631253</cx:pt>
          <cx:pt idx="1044">-0.0075617352038653751</cx:pt>
          <cx:pt idx="1045">-0.0018662939420957475</cx:pt>
          <cx:pt idx="1046">0.0075667346248210502</cx:pt>
          <cx:pt idx="1047">-0.00080440740930848504</cx:pt>
          <cx:pt idx="1048">-0.0074926688738812504</cx:pt>
          <cx:pt idx="1049">-0.0043415877604161502</cx:pt>
          <cx:pt idx="1050">-0.0050945159213412246</cx:pt>
          <cx:pt idx="1051">0.00034649385431595751</cx:pt>
          <cx:pt idx="1052">0.005724073020275125</cx:pt>
          <cx:pt idx="1053">0.01097826234688885</cx:pt>
          <cx:pt idx="1054">0.019263224542453525</cx:pt>
          <cx:pt idx="1055">0.0069659919822693001</cx:pt>
          <cx:pt idx="1056">0.0099768504981163492</cx:pt>
          <cx:pt idx="1057">0.0073455424410273753</cx:pt>
          <cx:pt idx="1058">0.0011557435724243101</cx:pt>
          <cx:pt idx="1059">0.0061041834004738754</cx:pt>
          <cx:pt idx="1060">-0.00060891468608612997</cx:pt>
          <cx:pt idx="1061">0.0069351530114463251</cx:pt>
          <cx:pt idx="1062">0.0065033904804852501</cx:pt>
          <cx:pt idx="1063">0.003247426725731225</cx:pt>
          <cx:pt idx="1064">0.0011116842385435375</cx:pt>
          <cx:pt idx="1065">9.3478342833217756e-06</cx:pt>
          <cx:pt idx="1066">-1.9108998923295e-05</cx:pt>
          <cx:pt idx="1067">0.00074854257466302251</cx:pt>
          <cx:pt idx="1068">0.00088755272903497497</cx:pt>
          <cx:pt idx="1069">-0.0029832914169016498</cx:pt>
          <cx:pt idx="1070">-0.0049616185940784497</cx:pt>
          <cx:pt idx="1071">-0.010796559222265975</cx:pt>
          <cx:pt idx="1072">-0.01379507608291175</cx:pt>
          <cx:pt idx="1073">-0.010941948410583074</cx:pt>
          <cx:pt idx="1074">-0.0040017807242504746</cx:pt>
          <cx:pt idx="1075">-0.0074876902437223253</cx:pt>
          <cx:pt idx="1076">-0.0077690885086934497</cx:pt>
          <cx:pt idx="1077">-0.0043948422475306751</cx:pt>
          <cx:pt idx="1078">-0.01038041451072215</cx:pt>
          <cx:pt idx="1079">-0.0055775638625021997</cx:pt>
          <cx:pt idx="1080">0.0032264889340271</cx:pt>
          <cx:pt idx="1081">0.0099311811307082505</cx:pt>
          <cx:pt idx="1082">0.0042207138310810747</cx:pt>
          <cx:pt idx="1083">0.0025328005071443252</cx:pt>
        </cx:lvl>
      </cx:numDim>
    </cx:data>
    <cx:data id="198">
      <cx:numDim type="val">
        <cx:f>Sheet2!$GQ$1:$GQ$1084</cx:f>
        <cx:lvl ptCount="1084" formatCode="G/通用格式">
          <cx:pt idx="0">0.000177084484197687</cx:pt>
          <cx:pt idx="1">0.0011102654672018901</cx:pt>
          <cx:pt idx="2">-0.00061764092461925098</cx:pt>
          <cx:pt idx="3">1.24363611710627e-05</cx:pt>
          <cx:pt idx="4">0.00058468429531690301</cx:pt>
          <cx:pt idx="5">-0.00065897254850241695</cx:pt>
          <cx:pt idx="6">1.8354172669199601e-05</cx:pt>
          <cx:pt idx="7">0.00060712938328772901</cx:pt>
          <cx:pt idx="8">0.00053799571990861697</cx:pt>
          <cx:pt idx="9">-0.00013586041232782701</cx:pt>
          <cx:pt idx="10">0.00026612117423830301</cx:pt>
          <cx:pt idx="11">-0.00025788798229355698</cx:pt>
          <cx:pt idx="12">0.00043189555843901</cx:pt>
          <cx:pt idx="13">0.00024194266492166301</cx:pt>
          <cx:pt idx="14">0.00033594576453356399</cx:pt>
          <cx:pt idx="15">-5.6066928517818603e-05</cx:pt>
          <cx:pt idx="16">0.00031761968403187698</cx:pt>
          <cx:pt idx="17">0.00026281111590667402</cx:pt>
          <cx:pt idx="18">-0.00041658826241635998</cx:pt>
          <cx:pt idx="19">-0.00034483410203236902</cx:pt>
          <cx:pt idx="20">0.000183225001343703</cx:pt>
          <cx:pt idx="21">-0.00026913338534344299</cx:pt>
          <cx:pt idx="22">-0.000339203378086844</cx:pt>
          <cx:pt idx="23">-0.00029597182903542399</cx:pt>
          <cx:pt idx="24">0.000303758275836089</cx:pt>
          <cx:pt idx="25">0.00076005031271184499</cx:pt>
          <cx:pt idx="26">0.000108953382368893</cx:pt>
          <cx:pt idx="27">9.3013759981404006e-05</cx:pt>
          <cx:pt idx="28">-0.00024810416693987102</cx:pt>
          <cx:pt idx="29">0.00066837765206763399</cx:pt>
          <cx:pt idx="30">-0.00033114394809143999</cx:pt>
          <cx:pt idx="31">-0.000209598226868331</cx:pt>
          <cx:pt idx="32">1.2301699839557801e-06</cx:pt>
          <cx:pt idx="33">0.00026144605715834298</cx:pt>
          <cx:pt idx="34">0.0011343961341964801</cx:pt>
          <cx:pt idx="35">0.00040756085134781999</cx:pt>
          <cx:pt idx="36">0.000118041382554043</cx:pt>
          <cx:pt idx="37">-0.00028187361339550499</cx:pt>
          <cx:pt idx="38">-0.000363832130715152</cx:pt>
          <cx:pt idx="39">-0.00061339032824851204</cx:pt>
          <cx:pt idx="40">0.00063038340752274405</cx:pt>
          <cx:pt idx="41">0.00095298772100798701</cx:pt>
          <cx:pt idx="42">-0.00071184254273994204</cx:pt>
          <cx:pt idx="43">0.00071266699672645803</cx:pt>
          <cx:pt idx="44">0.0034189492548197401</cx:pt>
          <cx:pt idx="45">0.00072636189566670098</cx:pt>
          <cx:pt idx="46">-0.00029776981001455898</cx:pt>
          <cx:pt idx="47">0.00074360361981606904</cx:pt>
          <cx:pt idx="48">-0.000181259900092195</cx:pt>
          <cx:pt idx="49">-0.00035685463499190702</cx:pt>
          <cx:pt idx="50">-3.3462061984547797e-05</cx:pt>
          <cx:pt idx="51">0.00046261824886877599</cx:pt>
          <cx:pt idx="52">0.000239432080375399</cx:pt>
          <cx:pt idx="53">0.00021599901853102001</cx:pt>
          <cx:pt idx="54">0.00041377710088595399</cx:pt>
          <cx:pt idx="55">-0.00018399178547121701</cx:pt>
          <cx:pt idx="56">0.000188017049138301</cx:pt>
          <cx:pt idx="57">-1.5177636207503499e-05</cx:pt>
          <cx:pt idx="58">-0.00031655445331743402</cx:pt>
          <cx:pt idx="59">0.00068326522739605301</cx:pt>
          <cx:pt idx="60">0.00054022497359597105</cx:pt>
          <cx:pt idx="61">-0.00066952378366048003</cx:pt>
          <cx:pt idx="62">1.7223937250521501e-05</cx:pt>
          <cx:pt idx="63">-0.0010451978481101</cx:pt>
          <cx:pt idx="64">-0.0022098752025640801</cx:pt>
          <cx:pt idx="65">-0.0062312199873953101</cx:pt>
          <cx:pt idx="66">-0.0041269169785403802</cx:pt>
          <cx:pt idx="67">-0.00649280981704851</cx:pt>
          <cx:pt idx="68">-0.0052985334970499804</cx:pt>
          <cx:pt idx="69">-0.0090176792232970204</cx:pt>
          <cx:pt idx="70">-0.015938319377501901</cx:pt>
          <cx:pt idx="71">-0.017609109119759801</cx:pt>
          <cx:pt idx="72">-0.022869244226192399</cx:pt>
          <cx:pt idx="73">-0.0291583208596525</cx:pt>
          <cx:pt idx="74">-0.019056800171721899</cx:pt>
          <cx:pt idx="75">-0.0108378896916645</cx:pt>
          <cx:pt idx="76">-0.0106510425134236</cx:pt>
          <cx:pt idx="77">-0.0072311092351608703</cx:pt>
          <cx:pt idx="78">-0.0040655709571644997</cx:pt>
          <cx:pt idx="79">-0.0021033665608799598</cx:pt>
          <cx:pt idx="80">-0.00050952879815171397</cx:pt>
          <cx:pt idx="81">-0.00079723815190689399</cx:pt>
          <cx:pt idx="82">0.000789221106228189</cx:pt>
          <cx:pt idx="83">0.00030350991955102</cx:pt>
          <cx:pt idx="84">0.00033448570655483702</cx:pt>
          <cx:pt idx="85">-0.00074332451025516002</cx:pt>
          <cx:pt idx="86">-0.00046045048421069698</cx:pt>
          <cx:pt idx="87">0.0011144770633672301</cx:pt>
          <cx:pt idx="88">5.5621281324209501e-05</cx:pt>
          <cx:pt idx="89">-0.00025359599605732301</cx:pt>
          <cx:pt idx="90">-0.0026662518947247198</cx:pt>
          <cx:pt idx="91">-0.0065347709203882999</cx:pt>
          <cx:pt idx="92">-0.0079198645706117406</cx:pt>
          <cx:pt idx="93">-0.0081858706434819392</cx:pt>
          <cx:pt idx="94">-0.0032472111585869598</cx:pt>
          <cx:pt idx="95">0.0059606844910856296</cx:pt>
          <cx:pt idx="96">0.0059315281484531796</cx:pt>
          <cx:pt idx="97">0.0072528611500626101</cx:pt>
          <cx:pt idx="98">-0.0033399071367268699</cx:pt>
          <cx:pt idx="99">-0.0305561757908011</cx:pt>
          <cx:pt idx="100">-0.023408457015900101</cx:pt>
          <cx:pt idx="101">-0.0080070587856222401</cx:pt>
          <cx:pt idx="102">-0.034680206470470099</cx:pt>
          <cx:pt idx="103">-0.019501738907341699</cx:pt>
          <cx:pt idx="104">-0.0098996422594731896</cx:pt>
          <cx:pt idx="105">-0.025697588332685602</cx:pt>
          <cx:pt idx="106">-0.025815561580305998</cx:pt>
          <cx:pt idx="107">-0.014233596141223799</cx:pt>
          <cx:pt idx="108">-0.0057041663298596701</cx:pt>
          <cx:pt idx="109">0.00142856841074985</cx:pt>
          <cx:pt idx="110">0.000285593372143484</cx:pt>
          <cx:pt idx="111">0.00071848238122830695</cx:pt>
          <cx:pt idx="112">-0.000151819866210252</cx:pt>
          <cx:pt idx="113">-0.00049689088942730995</cx:pt>
          <cx:pt idx="114">-0.00074528202857508598</cx:pt>
          <cx:pt idx="115">0.000474326063301006</cx:pt>
          <cx:pt idx="116">-0.000266681803682077</cx:pt>
          <cx:pt idx="117">-0.0020192461447850699</cx:pt>
          <cx:pt idx="118">-0.0022816297878731902</cx:pt>
          <cx:pt idx="119">0.0057754942562892502</cx:pt>
          <cx:pt idx="120">0.0083558206833958797</cx:pt>
          <cx:pt idx="121">0.023605564906964902</cx:pt>
          <cx:pt idx="122">0.021394818286607099</cx:pt>
          <cx:pt idx="123">0.044024428201015597</cx:pt>
          <cx:pt idx="124">0.030824986247278301</cx:pt>
          <cx:pt idx="125">0.029121190878483701</cx:pt>
          <cx:pt idx="126">0.0074884037315948301</cx:pt>
          <cx:pt idx="127">0.0018110952444416</cx:pt>
          <cx:pt idx="128">-0.033367996768846497</cx:pt>
          <cx:pt idx="129">-0.010131543448679401</cx:pt>
          <cx:pt idx="130">-0.013937914300828099</cx:pt>
          <cx:pt idx="131">-0.034636703105759697</cx:pt>
          <cx:pt idx="132">-0.031823177931361399</cx:pt>
          <cx:pt idx="133">-0.036682963951838198</cx:pt>
          <cx:pt idx="134">-0.038763566226942103</cx:pt>
          <cx:pt idx="135">-0.0295412428180605</cx:pt>
          <cx:pt idx="136">-0.010066040480129899</cx:pt>
          <cx:pt idx="137">0.00061816272379566501</cx:pt>
          <cx:pt idx="138">0.0031734544654942799</cx:pt>
          <cx:pt idx="139">0.00055187142093827404</cx:pt>
          <cx:pt idx="140">0.00065083054711005098</cx:pt>
          <cx:pt idx="141">-0.00034368671444533699</cx:pt>
          <cx:pt idx="142">0.00059547221328543802</cx:pt>
          <cx:pt idx="143">-8.6495323964178703e-05</cx:pt>
          <cx:pt idx="144">0.0036173344378420702</cx:pt>
          <cx:pt idx="145">0.0042068289782442097</cx:pt>
          <cx:pt idx="146">0.012541902671463699</cx:pt>
          <cx:pt idx="147">0.0090522595618789097</cx:pt>
          <cx:pt idx="148">0.0013162745101025399</cx:pt>
          <cx:pt idx="149">0.0121402814893877</cx:pt>
          <cx:pt idx="150">0.018177118539021899</cx:pt>
          <cx:pt idx="151">0.022821749692035102</cx:pt>
          <cx:pt idx="152">0.0278396658345232</cx:pt>
          <cx:pt idx="153">0.060800453800328599</cx:pt>
          <cx:pt idx="154">0.085168824302218199</cx:pt>
          <cx:pt idx="155">0.064590072458266007</cx:pt>
          <cx:pt idx="156">-0.038177800063832097</cx:pt>
          <cx:pt idx="157">-0.0648706867768339</cx:pt>
          <cx:pt idx="158">-0.020180264061706098</cx:pt>
          <cx:pt idx="159">-0.053721472846988999</cx:pt>
          <cx:pt idx="160">-0.039557377031047503</cx:pt>
          <cx:pt idx="161">-0.017992867154183901</cx:pt>
          <cx:pt idx="162">-0.017754764585992899</cx:pt>
          <cx:pt idx="163">-0.0241424789014241</cx:pt>
          <cx:pt idx="164">-0.010346653439128399</cx:pt>
          <cx:pt idx="165">-0.0017415064332730701</cx:pt>
          <cx:pt idx="166">-0.00065102707876189402</cx:pt>
          <cx:pt idx="167">-0.00045053505631049599</cx:pt>
          <cx:pt idx="168">-7.3135691802469501e-05</cx:pt>
          <cx:pt idx="169">-0.00053602499244495105</cx:pt>
          <cx:pt idx="170">0.00067928953463967901</cx:pt>
          <cx:pt idx="171">0.0044176161174741702</cx:pt>
          <cx:pt idx="172">0.0091417145473331601</cx:pt>
          <cx:pt idx="173">0.014544668011450299</cx:pt>
          <cx:pt idx="174">0.0082414466184370806</cx:pt>
          <cx:pt idx="175">-0.0189004994329568</cx:pt>
          <cx:pt idx="176">-0.0079880346387172594</cx:pt>
          <cx:pt idx="177">-0.031605358047239102</cx:pt>
          <cx:pt idx="178">-0.022740315631099</cx:pt>
          <cx:pt idx="179">-0.0113918600293946</cx:pt>
          <cx:pt idx="180">-0.027403975935476801</cx:pt>
          <cx:pt idx="181">0.068671061470501199</cx:pt>
          <cx:pt idx="182">0.047619425271589702</cx:pt>
          <cx:pt idx="183">-0.0098654478817098192</cx:pt>
          <cx:pt idx="184">-0.039267268625826898</cx:pt>
          <cx:pt idx="185">-0.076895854135675401</cx:pt>
          <cx:pt idx="186">-0.023812946953594101</cx:pt>
          <cx:pt idx="187">-0.047794787278696502</cx:pt>
          <cx:pt idx="188">-0.016515368442939798</cx:pt>
          <cx:pt idx="189">0.053255726845306599</cx:pt>
          <cx:pt idx="190">0.027236030925161799</cx:pt>
          <cx:pt idx="191">-0.0034489839455516401</cx:pt>
          <cx:pt idx="192">-0.0182170806748259</cx:pt>
          <cx:pt idx="193">-0.0127683025105479</cx:pt>
          <cx:pt idx="194">-0.0041326756818395403</cx:pt>
          <cx:pt idx="195">-0.0011597949273343699</cx:pt>
          <cx:pt idx="196">-0.00024560278841396902</cx:pt>
          <cx:pt idx="197">0.00073965085011508803</cx:pt>
          <cx:pt idx="198">0.0054640099189040801</cx:pt>
          <cx:pt idx="199">0.0021465566077327148</cx:pt>
          <cx:pt idx="200">0.0017402304910258725</cx:pt>
          <cx:pt idx="201">0.0010911228159618026</cx:pt>
          <cx:pt idx="202">-0.00021108952699884175</cx:pt>
          <cx:pt idx="203">-0.00085348187925811251</cx:pt>
          <cx:pt idx="204">-0.0007440432365685575</cx:pt>
          <cx:pt idx="205">-0.0035438551556332752</cx:pt>
          <cx:pt idx="206">-0.0042437020856251001</cx:pt>
          <cx:pt idx="207">-0.0046179827512644253</cx:pt>
          <cx:pt idx="208">-0.00075138731646644252</cx:pt>
          <cx:pt idx="209">0.0049458481265876502</cx:pt>
          <cx:pt idx="210">-0.0018993597114691451</cx:pt>
          <cx:pt idx="211">-0.0089360905710267492</cx:pt>
          <cx:pt idx="212">-0.004075704758660475</cx:pt>
          <cx:pt idx="213">-1.162889303860455e-05</cx:pt>
          <cx:pt idx="214">0.0030283372465180502</cx:pt>
          <cx:pt idx="215">0.0068605838424738753</cx:pt>
          <cx:pt idx="216">-0.0027885724739286251</cx:pt>
          <cx:pt idx="217">-0.0023184059557092851</cx:pt>
          <cx:pt idx="218">0.0051106703117586999</cx:pt>
          <cx:pt idx="219">0.0042609435341239496</cx:pt>
          <cx:pt idx="220">-0.0039981427103461496</cx:pt>
          <cx:pt idx="221">-0.0028027361366692251</cx:pt>
          <cx:pt idx="222">-0.0022938511604628175</cx:pt>
          <cx:pt idx="223">-0.00010863928222880124</cx:pt>
          <cx:pt idx="224">0.00032231121174833998</cx:pt>
          <cx:pt idx="225">0.00046175609148023752</cx:pt>
          <cx:pt idx="226">0.00065769177704597245</cx:pt>
          <cx:pt idx="227">0.00077085825395069253</cx:pt>
          <cx:pt idx="228">-0.00060605742707649755</cx:pt>
          <cx:pt idx="229">-0.0027354560928282501</cx:pt>
          <cx:pt idx="230">-0.00071586206737721746</cx:pt>
          <cx:pt idx="231">-0.0024508922099171224</cx:pt>
          <cx:pt idx="232">-0.00083086899777439253</cx:pt>
          <cx:pt idx="233">-0.001670417714570845</cx:pt>
          <cx:pt idx="234">0.0013891539299052901</cx:pt>
          <cx:pt idx="235">-0.0060627033899894999</cx:pt>
          <cx:pt idx="236">0.003270537961341375</cx:pt>
          <cx:pt idx="237">0.0028629023671890002</cx:pt>
          <cx:pt idx="238">0.0086106522100347742</cx:pt>
          <cx:pt idx="239">0.017268860700311375</cx:pt>
          <cx:pt idx="240">0.02943501835740325</cx:pt>
          <cx:pt idx="241">0.0193202013887195</cx:pt>
          <cx:pt idx="242">0.018267971868551974</cx:pt>
          <cx:pt idx="243">0.016796857823126926</cx:pt>
          <cx:pt idx="244">0.0068591210118671498</cx:pt>
          <cx:pt idx="245">-0.0028858290088408</cx:pt>
          <cx:pt idx="246">0.0033754674072230999</cx:pt>
          <cx:pt idx="247">0.0014567611112960724</cx:pt>
          <cx:pt idx="248">-0.0061357004463063252</cx:pt>
          <cx:pt idx="249">-0.0042646881663705501</cx:pt>
          <cx:pt idx="250">-0.0014986165193248825</cx:pt>
          <cx:pt idx="251">5.3085920743521497e-05</cx:pt>
          <cx:pt idx="252">-0.00015177498354217124</cx:pt>
          <cx:pt idx="253">0.00026072739591999252</cx:pt>
          <cx:pt idx="254">0.00068184881688163003</cx:pt>
          <cx:pt idx="255">0.00079657792225551005</cx:pt>
          <cx:pt idx="256">-0.00077450236932906</cx:pt>
          <cx:pt idx="257">-0.0037690942811527501</cx:pt>
          <cx:pt idx="258">-0.0036606475147330248</cx:pt>
          <cx:pt idx="259">-0.0032763732248666752</cx:pt>
          <cx:pt idx="260">-0.0045002052687372496</cx:pt>
          <cx:pt idx="261">-0.00720339975195625</cx:pt>
          <cx:pt idx="262">0.0020600077990015151</cx:pt>
          <cx:pt idx="263">-0.0037128919821001749</cx:pt>
          <cx:pt idx="264">-0.0020692474895884576</cx:pt>
          <cx:pt idx="265">0.0046977367751985504</cx:pt>
          <cx:pt idx="266">0.01068877740765535</cx:pt>
          <cx:pt idx="267">0.015521598215483426</cx:pt>
          <cx:pt idx="268">0.028111986087422498</cx:pt>
          <cx:pt idx="269">0.021732733713073576</cx:pt>
          <cx:pt idx="270">0.010820813474916251</cx:pt>
          <cx:pt idx="271">0.020469278075211823</cx:pt>
          <cx:pt idx="272">0.020375575944919049</cx:pt>
          <cx:pt idx="273">0.004045631264333</cx:pt>
          <cx:pt idx="274">0.0052758845379474503</cx:pt>
          <cx:pt idx="275">0.0035489600193307001</cx:pt>
          <cx:pt idx="276">-0.00015252001074932649</cx:pt>
          <cx:pt idx="277">-0.00090756649935774499</cx:pt>
          <cx:pt idx="278">-0.0012790647511596925</cx:pt>
          <cx:pt idx="279">0.00019929050387747251</cx:pt>
          <cx:pt idx="280">1.5131956601822625e-06</cx:pt>
          <cx:pt idx="281">0.0001814989727770875</cx:pt>
          <cx:pt idx="282">0.00171055442531695</cx:pt>
          <cx:pt idx="283">0.0023976300448206749</cx:pt>
          <cx:pt idx="284">-0.0026370488527881751</cx:pt>
          <cx:pt idx="285">-0.0055623747215462751</cx:pt>
          <cx:pt idx="286">-0.0041354549789569253</cx:pt>
          <cx:pt idx="287">-0.0028055151244108499</cx:pt>
          <cx:pt idx="288">0.0016214278353505675</cx:pt>
          <cx:pt idx="289">-0.00218174613136144</cx:pt>
          <cx:pt idx="290">0.001677172257694615</cx:pt>
          <cx:pt idx="291">-0.003102563414188225</cx:pt>
          <cx:pt idx="292">-0.0113832958004843</cx:pt>
          <cx:pt idx="293">0.0024837183626345324</cx:pt>
          <cx:pt idx="294">0.0099088618963187759</cx:pt>
          <cx:pt idx="295">0.0141471159959585</cx:pt>
          <cx:pt idx="296">0.030232320205872999</cx:pt>
          <cx:pt idx="297">0.022696285195073523</cx:pt>
          <cx:pt idx="298">0.012060820688573899</cx:pt>
          <cx:pt idx="299">0.034329516060899498</cx:pt>
          <cx:pt idx="300">0.052044925353896702</cx:pt>
          <cx:pt idx="301">0.019160065264773499</cx:pt>
          <cx:pt idx="302">0.057613593941987999</cx:pt>
          <cx:pt idx="303">0.0070297289872068196</cx:pt>
          <cx:pt idx="304">-0.0064791960065464201</cx:pt>
          <cx:pt idx="305">-0.0041803783052178599</cx:pt>
          <cx:pt idx="306">-0.0050830475911512202</cx:pt>
          <cx:pt idx="307">-0.00037569508718238002</cx:pt>
          <cx:pt idx="308">-0.00043887180751965099</cx:pt>
          <cx:pt idx="309">0.0020319177682247402</cx:pt>
          <cx:pt idx="310">0.0080558475722334998</cx:pt>
          <cx:pt idx="311">0.016891654952137</cx:pt>
          <cx:pt idx="312">-0.0034224108835753898</cx:pt>
          <cx:pt idx="313">-0.037248840131275697</cx:pt>
          <cx:pt idx="314">-0.021117849034064499</cx:pt>
          <cx:pt idx="315">0.0089144855512480106</cx:pt>
          <cx:pt idx="316">0.0085970605610163706</cx:pt>
          <cx:pt idx="317">-0.0119915030003333</cx:pt>
          <cx:pt idx="318">0.0158100816290981</cx:pt>
          <cx:pt idx="319">0.034513185799191097</cx:pt>
          <cx:pt idx="320">0.0043644569620196697</cx:pt>
          <cx:pt idx="321">0.028244599071485001</cx:pt>
          <cx:pt idx="322">-0.0016898796262492001</cx:pt>
          <cx:pt idx="323">0.0375555023383847</cx:pt>
          <cx:pt idx="324">0.0143634935191866</cx:pt>
          <cx:pt idx="325">0.047618930022672097</cx:pt>
          <cx:pt idx="326">0.042946922095764797</cx:pt>
          <cx:pt idx="327">0.032506315125505801</cx:pt>
          <cx:pt idx="328">0.064728173713983206</cx:pt>
          <cx:pt idx="329">0.026123682687045801</cx:pt>
          <cx:pt idx="330">0.039106476131695302</cx:pt>
          <cx:pt idx="331">0.0020174581693981602</cx:pt>
          <cx:pt idx="332">-0.0056637697598745399</cx:pt>
          <cx:pt idx="333">-0.0049167381437328697</cx:pt>
          <cx:pt idx="334">0.00062452654241458702</cx:pt>
          <cx:pt idx="335">0.000230687883349274</cx:pt>
          <cx:pt idx="336">-8.0443294746855695e-05</cx:pt>
          <cx:pt idx="337">0.0012499257746169899</cx:pt>
          <cx:pt idx="338">0.00406689801779434</cx:pt>
          <cx:pt idx="339">0.0148522554869962</cx:pt>
          <cx:pt idx="340">0.00716476419293831</cx:pt>
          <cx:pt idx="341">0.0057005079683905904</cx:pt>
          <cx:pt idx="342">0.0173912816974982</cx:pt>
          <cx:pt idx="343">0.017315795977882801</cx:pt>
          <cx:pt idx="344">-0.01941716094511</cx:pt>
          <cx:pt idx="345">-0.00032026447235882199</cx:pt>
          <cx:pt idx="346">0.016834524289715901</cx:pt>
          <cx:pt idx="347">0.016058828686118</cx:pt>
          <cx:pt idx="348">0.0152210882763931</cx:pt>
          <cx:pt idx="349">-0.0216190111754971</cx:pt>
          <cx:pt idx="350">-0.043565727175790797</cx:pt>
          <cx:pt idx="351">-0.0293678763093548</cx:pt>
          <cx:pt idx="352">-0.012695893279235501</cx:pt>
          <cx:pt idx="353">0.0161315041383507</cx:pt>
          <cx:pt idx="354">0.0447361764592498</cx:pt>
          <cx:pt idx="355">0.065540063584046196</cx:pt>
          <cx:pt idx="356">0.039841136627471199</cx:pt>
          <cx:pt idx="357">0.023629652658512801</cx:pt>
          <cx:pt idx="358">0.031410839894197101</cx:pt>
          <cx:pt idx="359">-0.0046938627368144298</cx:pt>
          <cx:pt idx="360">-0.0112925805105373</cx:pt>
          <cx:pt idx="361">-0.0148749169849861</cx:pt>
          <cx:pt idx="362">-0.00122618690285028</cx:pt>
          <cx:pt idx="363">-0.00012548262568553</cx:pt>
          <cx:pt idx="364">8.5401870309395695e-05</cx:pt>
          <cx:pt idx="365">0.00076338557574246704</cx:pt>
          <cx:pt idx="366">0.0033849717877661402</cx:pt>
          <cx:pt idx="367">0.00141613773194999</cx:pt>
          <cx:pt idx="368">0.018464774476077299</cx:pt>
          <cx:pt idx="369">0.044042639397147601</cx:pt>
          <cx:pt idx="370">0.0245482783380855</cx:pt>
          <cx:pt idx="371">0.037676674498563399</cx:pt>
          <cx:pt idx="372">0.0065367124312782398</cx:pt>
          <cx:pt idx="373">-0.039938793751962902</cx:pt>
          <cx:pt idx="374">-0.017343507687319199</cx:pt>
          <cx:pt idx="375">-0.035874234123289099</cx:pt>
          <cx:pt idx="376">-0.0068080675552672498</cx:pt>
          <cx:pt idx="377">-0.056593876624769703</cx:pt>
          <cx:pt idx="378">-0.042436142731735203</cx:pt>
          <cx:pt idx="379">-0.046048845284841398</cx:pt>
          <cx:pt idx="380">-0.0211246069705593</cx:pt>
          <cx:pt idx="381">0.00110093401076244</cx:pt>
          <cx:pt idx="382">0.020748375085529</cx:pt>
          <cx:pt idx="383">0.028206942419659299</cx:pt>
          <cx:pt idx="384">-0.0146029108885133</cx:pt>
          <cx:pt idx="385">0.057165784201140803</cx:pt>
          <cx:pt idx="386">0.042136924419164397</cx:pt>
          <cx:pt idx="387">0.0060134953304063999</cx:pt>
          <cx:pt idx="388">0.0041731718107726797</cx:pt>
          <cx:pt idx="389">-0.0160900063308189</cx:pt>
          <cx:pt idx="390">-0.00288387578091344</cx:pt>
          <cx:pt idx="391">-0.00037776507572702498</cx:pt>
          <cx:pt idx="392">-0.00034761124863016599</cx:pt>
          <cx:pt idx="393">0.00081318795407583303</cx:pt>
          <cx:pt idx="394">0.0018886619356945401</cx:pt>
          <cx:pt idx="395">-0.0047909283167874399</cx:pt>
          <cx:pt idx="396">0.0065288139758026102</cx:pt>
          <cx:pt idx="397">0.031322276068619398</cx:pt>
          <cx:pt idx="398">0.016912871656436301</cx:pt>
          <cx:pt idx="399">0.028359430616491599</cx:pt>
          <cx:pt idx="400">-0.0077171457909502097</cx:pt>
          <cx:pt idx="401">-0.018114544769745101</cx:pt>
          <cx:pt idx="402">-0.034635238937137103</cx:pt>
          <cx:pt idx="403">-0.019985791300726901</cx:pt>
          <cx:pt idx="404">0.00116266609824404</cx:pt>
          <cx:pt idx="405">-0.024811655477826301</cx:pt>
          <cx:pt idx="406">-0.038893283677771</cx:pt>
          <cx:pt idx="407">-0.027941055734050702</cx:pt>
          <cx:pt idx="408">-0.082983837777407907</cx:pt>
          <cx:pt idx="409">-0.0063715269169170204</cx:pt>
          <cx:pt idx="410">0.0369584787171022</cx:pt>
          <cx:pt idx="411">0.045155492364850697</cx:pt>
          <cx:pt idx="412">0.048207824233433498</cx:pt>
          <cx:pt idx="413">0.064554803710880002</cx:pt>
          <cx:pt idx="414">0.034382829551626803</cx:pt>
          <cx:pt idx="415">0.025301096491668</cx:pt>
          <cx:pt idx="416">0.039605977330925399</cx:pt>
          <cx:pt idx="417">-0.016815119588323098</cx:pt>
          <cx:pt idx="418">-0.0025151254977918299</cx:pt>
          <cx:pt idx="419">0.00086598964592315899</cx:pt>
          <cx:pt idx="420">0.00079048048345087296</cx:pt>
          <cx:pt idx="421">0.00019956640793052899</cx:pt>
          <cx:pt idx="422">-0.00124491538473391</cx:pt>
          <cx:pt idx="423">-0.0154981367940547</cx:pt>
          <cx:pt idx="424">-0.0077414121209042602</cx:pt>
          <cx:pt idx="425">0.0297354844979071</cx:pt>
          <cx:pt idx="426">0.030518491868108701</cx:pt>
          <cx:pt idx="427">0.015055634776491101</cx:pt>
          <cx:pt idx="428">-0.024788776121538299</cx:pt>
          <cx:pt idx="429">-0.0012782502933655</cx:pt>
          <cx:pt idx="430">-0.024360515302866901</cx:pt>
          <cx:pt idx="431">-0.072531909314723794</cx:pt>
          <cx:pt idx="432">-0.056859509644069502</cx:pt>
          <cx:pt idx="433">-0.067134575538034896</cx:pt>
          <cx:pt idx="434">-0.104333953213168</cx:pt>
          <cx:pt idx="435">-0.0298815661833709</cx:pt>
          <cx:pt idx="436">-0.0556450926078184</cx:pt>
          <cx:pt idx="437">-0.036788110273495399</cx:pt>
          <cx:pt idx="438">0.0042275145065650598</cx:pt>
          <cx:pt idx="439">0.0388726892373654</cx:pt>
          <cx:pt idx="440">0.057468972648519301</cx:pt>
          <cx:pt idx="441">0.043012116799812497</cx:pt>
          <cx:pt idx="442">0.023235672398090299</cx:pt>
          <cx:pt idx="443">0.038896612803723203</cx:pt>
          <cx:pt idx="444">0.0404900323961144</cx:pt>
          <cx:pt idx="445">-0.011776543864455801</cx:pt>
          <cx:pt idx="446">-0.0027707711971013699</cx:pt>
          <cx:pt idx="447">-0.00038090591103160802</cx:pt>
          <cx:pt idx="448">0.00039654402895303201</cx:pt>
          <cx:pt idx="449">-0.00068968784243689295</cx:pt>
          <cx:pt idx="450">-0.00068487108453349</cx:pt>
          <cx:pt idx="451">-0.019436979935019999</cx:pt>
          <cx:pt idx="452">-0.000386068065828517</cx:pt>
          <cx:pt idx="453">0.025327578771669201</cx:pt>
          <cx:pt idx="454">0.0059394187433581798</cx:pt>
          <cx:pt idx="455">0.0144987995974538</cx:pt>
          <cx:pt idx="456">-0.0082757654260682302</cx:pt>
          <cx:pt idx="457">-0.016698349828268601</cx:pt>
          <cx:pt idx="458">-0.012758541514630101</cx:pt>
          <cx:pt idx="459">-0.066819977834464403</cx:pt>
          <cx:pt idx="460">-0.081155989476067295</cx:pt>
          <cx:pt idx="461">-0.110939058579021</cx:pt>
          <cx:pt idx="462">-0.10031365876546</cx:pt>
          <cx:pt idx="463">-0.039061972275608897</cx:pt>
          <cx:pt idx="464">-0.026436036233023302</cx:pt>
          <cx:pt idx="465">-0.0126521389331918</cx:pt>
          <cx:pt idx="466">-0.039179708388546397</cx:pt>
          <cx:pt idx="467">-0.011636809626525101</cx:pt>
          <cx:pt idx="468">0.018836809989134499</cx:pt>
          <cx:pt idx="469">0.010007936149217401</cx:pt>
          <cx:pt idx="470">0.036283605754007298</cx:pt>
          <cx:pt idx="471">0.0130409260523389</cx:pt>
          <cx:pt idx="472">0.0060571138726215898</cx:pt>
          <cx:pt idx="473">-0.0174622655260806</cx:pt>
          <cx:pt idx="474">-0.00365395342355063</cx:pt>
          <cx:pt idx="475">0.00053288990112837899</cx:pt>
          <cx:pt idx="476">0.00013024197082646199</cx:pt>
          <cx:pt idx="477">0.00034286519206111601</cx:pt>
          <cx:pt idx="478">-0.00221156734950272</cx:pt>
          <cx:pt idx="479">-0.012709196622450901</cx:pt>
          <cx:pt idx="480">-0.0107813689754848</cx:pt>
          <cx:pt idx="481">-0.0165909533355897</cx:pt>
          <cx:pt idx="482">-0.0073536950400455098</cx:pt>
          <cx:pt idx="483">0.00156976664609005</cx:pt>
          <cx:pt idx="484">-0.0034554303239826899</cx:pt>
          <cx:pt idx="485">-0.0021543274610488598</cx:pt>
          <cx:pt idx="486">-0.0233765677692905</cx:pt>
          <cx:pt idx="487">-0.044660124711350599</cx:pt>
          <cx:pt idx="488">-0.056128279618333998</cx:pt>
          <cx:pt idx="489">-0.089248786530290905</cx:pt>
          <cx:pt idx="490">-0.087460444915179597</cx:pt>
          <cx:pt idx="491">-0.054790821280704699</cx:pt>
          <cx:pt idx="492">-0.015265452428819101</cx:pt>
          <cx:pt idx="493">0.020294653648439999</cx:pt>
          <cx:pt idx="494">-0.045403185060062697</cx:pt>
          <cx:pt idx="495">-0.0080410274012408193</cx:pt>
          <cx:pt idx="496">-0.0026688623326757898</cx:pt>
          <cx:pt idx="497">-0.0039586773576862</cx:pt>
          <cx:pt idx="498">0.030754983312347099</cx:pt>
          <cx:pt idx="499">0.0116311387542118</cx:pt>
          <cx:pt idx="500">0.00261293685503858</cx:pt>
          <cx:pt idx="501">-0.0134456352753505</cx:pt>
          <cx:pt idx="502">-0.00118177579369769</cx:pt>
          <cx:pt idx="503">0.0035549980445188701</cx:pt>
          <cx:pt idx="504">0.00075860125872281197</cx:pt>
          <cx:pt idx="505">-0.000363037397224769</cx:pt>
          <cx:pt idx="506">0.00066467810710375299</cx:pt>
          <cx:pt idx="507">-0.017401553385413299</cx:pt>
          <cx:pt idx="508">-0.040352993264926001</cx:pt>
          <cx:pt idx="509">-0.028754413678120101</cx:pt>
          <cx:pt idx="510">-0.019657877184195899</cx:pt>
          <cx:pt idx="511">-0.0068804251649604697</cx:pt>
          <cx:pt idx="512">0.044648261603001102</cx:pt>
          <cx:pt idx="513">0.052187955215427899</cx:pt>
          <cx:pt idx="514">0.0553864057537541</cx:pt>
          <cx:pt idx="515">0.059931882723487401</cx:pt>
          <cx:pt idx="516">-0.015768520018831399</cx:pt>
          <cx:pt idx="517">-0.065069611240462705</cx:pt>
          <cx:pt idx="518">-0.054429188435624297</cx:pt>
          <cx:pt idx="519">-0.0191669757749434</cx:pt>
          <cx:pt idx="520">0.031222185680922599</cx:pt>
          <cx:pt idx="521">0.024234371096959501</cx:pt>
          <cx:pt idx="522">0.028800886043043799</cx:pt>
          <cx:pt idx="523">0.01138264190776</cx:pt>
          <cx:pt idx="524">-0.012385135867911099</cx:pt>
          <cx:pt idx="525">0.0096656169598746903</cx:pt>
          <cx:pt idx="526">0.029968622229346601</cx:pt>
          <cx:pt idx="527">-0.0017194414139681401</cx:pt>
          <cx:pt idx="528">0.0050537311119637799</cx:pt>
          <cx:pt idx="529">-0.0093430180641209497</cx:pt>
          <cx:pt idx="530">-0.00033221051974924402</cx:pt>
          <cx:pt idx="531">-0.00066189009794338598</cx:pt>
          <cx:pt idx="532">0.00026490680215516898</cx:pt>
          <cx:pt idx="533">0.0015825377610024999</cx:pt>
          <cx:pt idx="534">0.0040621312765798398</cx:pt>
          <cx:pt idx="535">-0.0111159216577795</cx:pt>
          <cx:pt idx="536">-0.031997249066741597</cx:pt>
          <cx:pt idx="537">-0.0191552404881392</cx:pt>
          <cx:pt idx="538">-0.021233634529185801</cx:pt>
          <cx:pt idx="539">-0.0122812966487025</cx:pt>
          <cx:pt idx="540">0.049741114277573703</cx:pt>
          <cx:pt idx="541">0.073191323519549295</cx:pt>
          <cx:pt idx="542">0.070406813365219104</cx:pt>
          <cx:pt idx="543">0.0536925163967088</cx:pt>
          <cx:pt idx="544">0.077291724417382704</cx:pt>
          <cx:pt idx="545">-0.0027846998627273898</cx:pt>
          <cx:pt idx="546">-0.026714503886807101</cx:pt>
          <cx:pt idx="547">-0.0090823878934340498</cx:pt>
          <cx:pt idx="548">0.00087988141667463002</cx:pt>
          <cx:pt idx="549">0.0339521593464732</cx:pt>
          <cx:pt idx="550">0.0257875752063404</cx:pt>
          <cx:pt idx="551">0.0147375607074333</cx:pt>
          <cx:pt idx="552">0.024960985200010902</cx:pt>
          <cx:pt idx="553">0.0059519186957869598</cx:pt>
          <cx:pt idx="554">0.00182082735753712</cx:pt>
          <cx:pt idx="555">-0.020954429475348899</cx:pt>
          <cx:pt idx="556">-0.0045872103427702102</cx:pt>
          <cx:pt idx="557">-0.0079023020082524004</cx:pt>
          <cx:pt idx="558">0.00088461498819221505</cx:pt>
          <cx:pt idx="559">0.00039918810676308598</cx:pt>
          <cx:pt idx="560">-0.00028231760251176598</cx:pt>
          <cx:pt idx="561">0.0013241866081556101</cx:pt>
          <cx:pt idx="562">0.00075794966946657501</cx:pt>
          <cx:pt idx="563">0.00138944753476855</cx:pt>
          <cx:pt idx="564">-0.011258804470629699</cx:pt>
          <cx:pt idx="565">-0.0068410885470681897</cx:pt>
          <cx:pt idx="566">-0.023647348843191099</cx:pt>
          <cx:pt idx="567">-0.025988296256326399</cx:pt>
          <cx:pt idx="568">0.035229750907443298</cx:pt>
          <cx:pt idx="569">0.043647170813338299</cx:pt>
          <cx:pt idx="570">0.067832263701374101</cx:pt>
          <cx:pt idx="571">0.052647417610639097</cx:pt>
          <cx:pt idx="572">0.042874380960532303</cx:pt>
          <cx:pt idx="573">0.0096771969147224305</cx:pt>
          <cx:pt idx="574">-0.00014340807381450001</cx:pt>
          <cx:pt idx="575">-0.031100810982046201</cx:pt>
          <cx:pt idx="576">-0.023803610138162599</cx:pt>
          <cx:pt idx="577">0.0045938691098849696</cx:pt>
          <cx:pt idx="578">-0.021991244543068399</cx:pt>
          <cx:pt idx="579">0.00042163817676779198</cx:pt>
          <cx:pt idx="580">-0.019195888974170301</cx:pt>
          <cx:pt idx="581">-0.027789094455791599</cx:pt>
          <cx:pt idx="582">-0.047760819903916299</cx:pt>
          <cx:pt idx="583">-0.036739943187878502</cx:pt>
          <cx:pt idx="584">-0.013797410075512001</cx:pt>
          <cx:pt idx="585">-0.0039990949073830098</cx:pt>
          <cx:pt idx="586">0.00085710752914975902</cx:pt>
          <cx:pt idx="587">-0.00067612846621966901</cx:pt>
          <cx:pt idx="588">-0.00073858238943151503</cx:pt>
          <cx:pt idx="589">0.00037462460538089</cx:pt>
          <cx:pt idx="590">-8.3015890722853294e-05</cx:pt>
          <cx:pt idx="591">0.0035816611112018701</cx:pt>
          <cx:pt idx="592">-0.0053402053563930104</cx:pt>
          <cx:pt idx="593">-0.019839434394560401</cx:pt>
          <cx:pt idx="594">-0.028852340685890401</cx:pt>
          <cx:pt idx="595">-0.0235255687831935</cx:pt>
          <cx:pt idx="596">-0.0135657088322824</cx:pt>
          <cx:pt idx="597">-0.0261505349272293</cx:pt>
          <cx:pt idx="598">0.018129234869210802</cx:pt>
          <cx:pt idx="599">-0.010776835607035301</cx:pt>
          <cx:pt idx="600">0.026563613472506499</cx:pt>
          <cx:pt idx="601">0.00223396655279665</cx:pt>
          <cx:pt idx="602">0.0058044016837140496</cx:pt>
          <cx:pt idx="603">0.0115496665088547</cx:pt>
          <cx:pt idx="604">0.0040821801150905303</cx:pt>
          <cx:pt idx="605">-0.000137530029926558</cx:pt>
          <cx:pt idx="606">-0.025769557824745399</cx:pt>
          <cx:pt idx="607">-0.029306122112632799</cx:pt>
          <cx:pt idx="608">-0.060600813399051802</cx:pt>
          <cx:pt idx="609">-0.068591077446592805</cx:pt>
          <cx:pt idx="610">-0.058682626551163602</cx:pt>
          <cx:pt idx="611">-0.036482922092896303</cx:pt>
          <cx:pt idx="612">-0.017911809025822002</cx:pt>
          <cx:pt idx="613">-0.0053602594985699302</cx:pt>
          <cx:pt idx="614">0.0031314296543335099</cx:pt>
          <cx:pt idx="615">0.00024235235258228901</cx:pt>
          <cx:pt idx="616">0.00020514970628359499</cx:pt>
          <cx:pt idx="617">-0.000509543542438685</cx:pt>
          <cx:pt idx="618">0.00065866590794811698</cx:pt>
          <cx:pt idx="619">0.0041648776643082499</cx:pt>
          <cx:pt idx="620">-0.00359101408894714</cx:pt>
          <cx:pt idx="621">-0.0019044605248224301</cx:pt>
          <cx:pt idx="622">0.017183258711282401</cx:pt>
          <cx:pt idx="623">-0.0034100706863636702</cx:pt>
          <cx:pt idx="624">-0.0019190021731977001</cx:pt>
          <cx:pt idx="625">-0.0093055191614712894</cx:pt>
          <cx:pt idx="626">0.0119760643693477</cx:pt>
          <cx:pt idx="627">-0.0082347901309391801</cx:pt>
          <cx:pt idx="628">0.060313361778262402</cx:pt>
          <cx:pt idx="629">0.066204664181310699</cx:pt>
          <cx:pt idx="630">0.075243474407610006</cx:pt>
          <cx:pt idx="631">0.041110285289195803</cx:pt>
          <cx:pt idx="632">0.020755428880388699</cx:pt>
          <cx:pt idx="633">0.02914466792173</cx:pt>
          <cx:pt idx="634">-0.0110369694896594</cx:pt>
          <cx:pt idx="635">-0.0549081690491664</cx:pt>
          <cx:pt idx="636">-0.063163987281486603</cx:pt>
          <cx:pt idx="637">-0.0744466834231505</cx:pt>
          <cx:pt idx="638">-0.038946975734027799</cx:pt>
          <cx:pt idx="639">-0.0135142851080833</cx:pt>
          <cx:pt idx="640">-0.00491281343658011</cx:pt>
          <cx:pt idx="641">-0.0019949178047751798</cx:pt>
          <cx:pt idx="642">0.00055453648950713503</cx:pt>
          <cx:pt idx="643">-0.00080305896337879898</cx:pt>
          <cx:pt idx="644">5.6670799316795503e-05</cx:pt>
          <cx:pt idx="645">-0.00034572260777940701</cx:pt>
          <cx:pt idx="646">-0.00013655208502774601</cx:pt>
          <cx:pt idx="647">0.0012841081582464001</cx:pt>
          <cx:pt idx="648">-0.0025156057022770002</cx:pt>
          <cx:pt idx="649">0.014837760252649001</cx:pt>
          <cx:pt idx="650">0.042176611693923401</cx:pt>
          <cx:pt idx="651">0.036508181416701202</cx:pt>
          <cx:pt idx="652">-0.019336404457874198</cx:pt>
          <cx:pt idx="653">-0.060409022868246398</cx:pt>
          <cx:pt idx="654">-0.0134674496731575</cx:pt>
          <cx:pt idx="655">0.026657137026309299</cx:pt>
          <cx:pt idx="656">0.025960854814543698</cx:pt>
          <cx:pt idx="657">0.045698702616441801</cx:pt>
          <cx:pt idx="658">0.039746934325811299</cx:pt>
          <cx:pt idx="659">0.031053066980964401</cx:pt>
          <cx:pt idx="660">0.0236053813404613</cx:pt>
          <cx:pt idx="661">0.033647886399967297</cx:pt>
          <cx:pt idx="662">-0.036600798977586703</cx:pt>
          <cx:pt idx="663">-0.065438040083365498</cx:pt>
          <cx:pt idx="664">-0.064026535107711793</cx:pt>
          <cx:pt idx="665">-0.049765596762696297</cx:pt>
          <cx:pt idx="666">-0.0286492642272561</cx:pt>
          <cx:pt idx="667">-0.00562022268142447</cx:pt>
          <cx:pt idx="668">0.0047092495410902</cx:pt>
          <cx:pt idx="669">-0.0014199417050408201</cx:pt>
          <cx:pt idx="670">-0.00034405305996058102</cx:pt>
          <cx:pt idx="671">2.37785623836702e-05</cx:pt>
          <cx:pt idx="672">0.00045745430562114698</cx:pt>
          <cx:pt idx="673">6.9400434145403499e-05</cx:pt>
          <cx:pt idx="674">0.00068561527406580801</cx:pt>
          <cx:pt idx="675">0.0030523460382943898</cx:pt>
          <cx:pt idx="676">0.0105545555983272</cx:pt>
          <cx:pt idx="677">0.0279800525476404</cx:pt>
          <cx:pt idx="678">0.032310555629801202</cx:pt>
          <cx:pt idx="679">0.032196139296900801</cx:pt>
          <cx:pt idx="680">-0.0082129488064863806</cx:pt>
          <cx:pt idx="681">-0.0560456366420473</cx:pt>
          <cx:pt idx="682">-0.023494189042724899</cx:pt>
          <cx:pt idx="683">-0.033903012667797897</cx:pt>
          <cx:pt idx="684">-0.012321101249648501</cx:pt>
          <cx:pt idx="685">0.018628403946984302</cx:pt>
          <cx:pt idx="686">0.0097668109791169393</cx:pt>
          <cx:pt idx="687">0.0209645402743351</cx:pt>
          <cx:pt idx="688">0.025569746962082699</cx:pt>
          <cx:pt idx="689">-0.0039426783897923501</cx:pt>
          <cx:pt idx="690">-0.0373333156088482</cx:pt>
          <cx:pt idx="691">-0.0418857490779578</cx:pt>
          <cx:pt idx="692">-0.024035194211660602</cx:pt>
          <cx:pt idx="693">-0.028515293374445</cx:pt>
          <cx:pt idx="694">-0.014208451410264399</cx:pt>
          <cx:pt idx="695">-0.0039716885206022099</cx:pt>
          <cx:pt idx="696">-0.00019625218795976001</cx:pt>
          <cx:pt idx="697">-0.000100166061837566</cx:pt>
          <cx:pt idx="698">5.2416198683833702e-05</cx:pt>
          <cx:pt idx="699">-8.4838220530751405e-05</cx:pt>
          <cx:pt idx="700">0.00027343889416081899</cx:pt>
          <cx:pt idx="701">-0.00038191457937254301</cx:pt>
          <cx:pt idx="702">-0.00066979134385962901</cx:pt>
          <cx:pt idx="703">0.00059397379329575301</cx:pt>
          <cx:pt idx="704">0.00342325851090668</cx:pt>
          <cx:pt idx="705">0.00250804413613517</cx:pt>
          <cx:pt idx="706">0.0039712736112428601</cx:pt>
          <cx:pt idx="707">0.016021406581355799</cx:pt>
          <cx:pt idx="708">0.0034841211942656801</cx:pt>
          <cx:pt idx="709">0.0024419919715240501</cx:pt>
          <cx:pt idx="710">0.013483719221137501</cx:pt>
          <cx:pt idx="711">0.0200503733186542</cx:pt>
          <cx:pt idx="712">0.0051198547978989198</cx:pt>
          <cx:pt idx="713">0.0113194771628363</cx:pt>
          <cx:pt idx="714">0.0142526127687945</cx:pt>
          <cx:pt idx="715">-0.016987705874366099</cx:pt>
          <cx:pt idx="716">-0.0077266131306408803</cx:pt>
          <cx:pt idx="717">-0.028967470415026599</cx:pt>
          <cx:pt idx="718">-0.020052134339989501</cx:pt>
          <cx:pt idx="719">0.0031078695871862602</cx:pt>
          <cx:pt idx="720">-0.000435947768143721</cx:pt>
          <cx:pt idx="721">-0.0027420328495810298</cx:pt>
          <cx:pt idx="722">-0.0021501130582642501</cx:pt>
          <cx:pt idx="723">-0.00149593476448525</cx:pt>
          <cx:pt idx="724">-0.00018066250113585799</cx:pt>
          <cx:pt idx="725">0.00089720220638627303</cx:pt>
          <cx:pt idx="726">1.0815712696606901e-05</cx:pt>
          <cx:pt idx="727">-0.00019211848239397301</cx:pt>
          <cx:pt idx="728">-0.00088170270098347997</cx:pt>
          <cx:pt idx="729">-0.000117852194001134</cx:pt>
          <cx:pt idx="730">-0.00027799924448452401</cx:pt>
          <cx:pt idx="731">0.000163498621319374</cx:pt>
          <cx:pt idx="732">-0.0019504407074301901</cx:pt>
          <cx:pt idx="733">-0.0059414493001973797</cx:pt>
          <cx:pt idx="734">-0.0027230725051502502</cx:pt>
          <cx:pt idx="735">0.0048726199383295104</cx:pt>
          <cx:pt idx="736">0.0150840330117935</cx:pt>
          <cx:pt idx="737">0.0136205988675043</cx:pt>
          <cx:pt idx="738">0.0132520846555121</cx:pt>
          <cx:pt idx="739">0.0041739489045197796</cx:pt>
          <cx:pt idx="740">0.0072813080813437601</cx:pt>
          <cx:pt idx="741">0.028671848570687799</cx:pt>
          <cx:pt idx="742">0.030935004221862201</cx:pt>
          <cx:pt idx="743">0.00226468758728576</cx:pt>
          <cx:pt idx="744">0.0166020274477734</cx:pt>
          <cx:pt idx="745">0.0196130505569964</cx:pt>
          <cx:pt idx="746">0.0066397895414199099</cx:pt>
          <cx:pt idx="747">0.00323733279430316</cx:pt>
          <cx:pt idx="748">0.00017842872433737299</cx:pt>
          <cx:pt idx="749">0.0039924729160183397</cx:pt>
          <cx:pt idx="750">0.0035639317900479799</cx:pt>
          <cx:pt idx="751">-0.00027917779521632001</cx:pt>
          <cx:pt idx="752">-0.00020105499331938201</cx:pt>
          <cx:pt idx="753">0.00073278150884640702</cx:pt>
          <cx:pt idx="754">-0.00041138889869408399</cx:pt>
          <cx:pt idx="755">0.000178668029326766</cx:pt>
          <cx:pt idx="756">0.00022049025220449901</cx:pt>
          <cx:pt idx="757">0.00057334100352939802</cx:pt>
          <cx:pt idx="758">0.00033345598635098897</cx:pt>
          <cx:pt idx="759">0.00010527942195594601</cx:pt>
          <cx:pt idx="760">0.00063966385415637796</cx:pt>
          <cx:pt idx="761">0.00108313517410816</cx:pt>
          <cx:pt idx="762">0.0015708505512518601</cx:pt>
          <cx:pt idx="763">0.0036621928203394798</cx:pt>
          <cx:pt idx="764">0.0028089042356941899</cx:pt>
          <cx:pt idx="765">-0.000375445868101314</cx:pt>
          <cx:pt idx="766">0.0031325302992460898</cx:pt>
          <cx:pt idx="767">0.0023328639133180702</cx:pt>
          <cx:pt idx="768">0.0016051157713082901</cx:pt>
          <cx:pt idx="769">0.0021073559161995702</cx:pt>
          <cx:pt idx="770">0.0047927731999339498</cx:pt>
          <cx:pt idx="771">0.0041178994236559796</cx:pt>
          <cx:pt idx="772">0.0045993416501434702</cx:pt>
          <cx:pt idx="773">0.0058173407674853503</cx:pt>
          <cx:pt idx="774">0.0084530207201337498</cx:pt>
          <cx:pt idx="775">0.0027141084997737998</cx:pt>
          <cx:pt idx="776">0.00093731704011300104</cx:pt>
          <cx:pt idx="777">0.0012503232626793401</cx:pt>
          <cx:pt idx="778">0.0025227571519594399</cx:pt>
          <cx:pt idx="779">0.00129132748663174</cx:pt>
          <cx:pt idx="780">-0.00030972101407674698</cx:pt>
          <cx:pt idx="781">0.00038529915901306701</cx:pt>
          <cx:pt idx="782">0.00038102974188192001</cx:pt>
          <cx:pt idx="783">0.00032160988880190202</cx:pt>
          <cx:pt idx="784">0.0021465566077327148</cx:pt>
          <cx:pt idx="785">0.0017402304910258725</cx:pt>
          <cx:pt idx="786">0.0010911228159618026</cx:pt>
          <cx:pt idx="787">-0.00021108952699884175</cx:pt>
          <cx:pt idx="788">-0.00085348187925811251</cx:pt>
          <cx:pt idx="789">-0.0007440432365685575</cx:pt>
          <cx:pt idx="790">-0.0035438551556332752</cx:pt>
          <cx:pt idx="791">-0.0042437020856251001</cx:pt>
          <cx:pt idx="792">-0.0046179827512644253</cx:pt>
          <cx:pt idx="793">-0.00075138731646644252</cx:pt>
          <cx:pt idx="794">0.0049458481265876502</cx:pt>
          <cx:pt idx="795">-0.0018993597114691451</cx:pt>
          <cx:pt idx="796">-0.0089360905710267492</cx:pt>
          <cx:pt idx="797">-0.004075704758660475</cx:pt>
          <cx:pt idx="798">-1.162889303860455e-05</cx:pt>
          <cx:pt idx="799">0.0030283372465180502</cx:pt>
          <cx:pt idx="800">0.0068605838424738753</cx:pt>
          <cx:pt idx="801">-0.0027885724739286251</cx:pt>
          <cx:pt idx="802">-0.0023184059557092851</cx:pt>
          <cx:pt idx="803">0.0051106703117586999</cx:pt>
          <cx:pt idx="804">0.0042609435341239496</cx:pt>
          <cx:pt idx="805">-0.0039981427103461496</cx:pt>
          <cx:pt idx="806">-0.0028027361366692251</cx:pt>
          <cx:pt idx="807">-0.0022938511604628175</cx:pt>
          <cx:pt idx="808">-0.00010863928222880124</cx:pt>
          <cx:pt idx="809">0.00032231121174833998</cx:pt>
          <cx:pt idx="810">0.00046175609148023752</cx:pt>
          <cx:pt idx="811">0.00065769177704597245</cx:pt>
          <cx:pt idx="812">0.00077085825395069253</cx:pt>
          <cx:pt idx="813">-0.00060605742707649755</cx:pt>
          <cx:pt idx="814">-0.0027354560928282501</cx:pt>
          <cx:pt idx="815">-0.00071586206737721746</cx:pt>
          <cx:pt idx="816">-0.0024508922099171224</cx:pt>
          <cx:pt idx="817">-0.00083086899777439253</cx:pt>
          <cx:pt idx="818">-0.001670417714570845</cx:pt>
          <cx:pt idx="819">0.0013891539299052901</cx:pt>
          <cx:pt idx="820">-0.0060627033899894999</cx:pt>
          <cx:pt idx="821">0.003270537961341375</cx:pt>
          <cx:pt idx="822">0.0028629023671890002</cx:pt>
          <cx:pt idx="823">0.0086106522100347742</cx:pt>
          <cx:pt idx="824">0.017268860700311375</cx:pt>
          <cx:pt idx="825">0.02943501835740325</cx:pt>
          <cx:pt idx="826">0.0193202013887195</cx:pt>
          <cx:pt idx="827">0.018267971868551974</cx:pt>
          <cx:pt idx="828">0.016796857823126926</cx:pt>
          <cx:pt idx="829">0.0068591210118671498</cx:pt>
          <cx:pt idx="830">-0.0028858290088408</cx:pt>
          <cx:pt idx="831">0.0033754674072230999</cx:pt>
          <cx:pt idx="832">0.0014567611112960724</cx:pt>
          <cx:pt idx="833">-0.0061357004463063252</cx:pt>
          <cx:pt idx="834">-0.0042646881663705501</cx:pt>
          <cx:pt idx="835">-0.0014986165193248825</cx:pt>
          <cx:pt idx="836">5.3085920743521497e-05</cx:pt>
          <cx:pt idx="837">-0.00015177498354217124</cx:pt>
          <cx:pt idx="838">0.00026072739591999252</cx:pt>
          <cx:pt idx="839">0.00068184881688163003</cx:pt>
          <cx:pt idx="840">0.00079657792225551005</cx:pt>
          <cx:pt idx="841">-0.00077450236932906</cx:pt>
          <cx:pt idx="842">-0.0037690942811527501</cx:pt>
          <cx:pt idx="843">-0.0036606475147330248</cx:pt>
          <cx:pt idx="844">-0.0032763732248666752</cx:pt>
          <cx:pt idx="845">-0.0045002052687372496</cx:pt>
          <cx:pt idx="846">-0.00720339975195625</cx:pt>
          <cx:pt idx="847">0.0020600077990015151</cx:pt>
          <cx:pt idx="848">-0.0037128919821001749</cx:pt>
          <cx:pt idx="849">-0.0020692474895884576</cx:pt>
          <cx:pt idx="850">0.0046977367751985504</cx:pt>
          <cx:pt idx="851">0.01068877740765535</cx:pt>
          <cx:pt idx="852">0.015521598215483426</cx:pt>
          <cx:pt idx="853">0.028111986087422498</cx:pt>
          <cx:pt idx="854">0.021732733713073576</cx:pt>
          <cx:pt idx="855">0.010820813474916251</cx:pt>
          <cx:pt idx="856">0.020469278075211823</cx:pt>
          <cx:pt idx="857">0.020375575944919049</cx:pt>
          <cx:pt idx="858">0.004045631264333</cx:pt>
          <cx:pt idx="859">0.0052758845379474503</cx:pt>
          <cx:pt idx="860">0.0035489600193307001</cx:pt>
          <cx:pt idx="861">-0.00015252001074932649</cx:pt>
          <cx:pt idx="862">-0.00090756649935774499</cx:pt>
          <cx:pt idx="863">-0.0012790647511596925</cx:pt>
          <cx:pt idx="864">0.00019929050387747251</cx:pt>
          <cx:pt idx="865">1.5131956601822625e-06</cx:pt>
          <cx:pt idx="866">0.0001814989727770875</cx:pt>
          <cx:pt idx="867">0.00171055442531695</cx:pt>
          <cx:pt idx="868">0.0023976300448206749</cx:pt>
          <cx:pt idx="869">-0.0026370488527881751</cx:pt>
          <cx:pt idx="870">-0.0055623747215462751</cx:pt>
          <cx:pt idx="871">-0.0041354549789569253</cx:pt>
          <cx:pt idx="872">-0.0028055151244108499</cx:pt>
          <cx:pt idx="873">0.0016214278353505675</cx:pt>
          <cx:pt idx="874">-0.00218174613136144</cx:pt>
          <cx:pt idx="875">0.001677172257694615</cx:pt>
          <cx:pt idx="876">-0.003102563414188225</cx:pt>
          <cx:pt idx="877">-0.0113832958004843</cx:pt>
          <cx:pt idx="878">0.0024837183626345324</cx:pt>
          <cx:pt idx="879">0.0099088618963187759</cx:pt>
          <cx:pt idx="880">0.0141471159959585</cx:pt>
          <cx:pt idx="881">0.030232320205872999</cx:pt>
          <cx:pt idx="882">0.022696285195073523</cx:pt>
          <cx:pt idx="883">0.012060820688573899</cx:pt>
          <cx:pt idx="884">0.0021465566077327148</cx:pt>
          <cx:pt idx="885">0.0017402304910258725</cx:pt>
          <cx:pt idx="886">0.0010911228159618026</cx:pt>
          <cx:pt idx="887">-0.00021108952699884175</cx:pt>
          <cx:pt idx="888">-0.00085348187925811251</cx:pt>
          <cx:pt idx="889">-0.0007440432365685575</cx:pt>
          <cx:pt idx="890">-0.0035438551556332752</cx:pt>
          <cx:pt idx="891">-0.0042437020856251001</cx:pt>
          <cx:pt idx="892">-0.0046179827512644253</cx:pt>
          <cx:pt idx="893">-0.00075138731646644252</cx:pt>
          <cx:pt idx="894">0.0049458481265876502</cx:pt>
          <cx:pt idx="895">-0.0018993597114691451</cx:pt>
          <cx:pt idx="896">-0.0089360905710267492</cx:pt>
          <cx:pt idx="897">-0.004075704758660475</cx:pt>
          <cx:pt idx="898">-1.162889303860455e-05</cx:pt>
          <cx:pt idx="899">0.0030283372465180502</cx:pt>
          <cx:pt idx="900">0.0068605838424738753</cx:pt>
          <cx:pt idx="901">-0.0027885724739286251</cx:pt>
          <cx:pt idx="902">-0.0023184059557092851</cx:pt>
          <cx:pt idx="903">0.0051106703117586999</cx:pt>
          <cx:pt idx="904">0.0042609435341239496</cx:pt>
          <cx:pt idx="905">-0.0039981427103461496</cx:pt>
          <cx:pt idx="906">-0.0028027361366692251</cx:pt>
          <cx:pt idx="907">-0.0022938511604628175</cx:pt>
          <cx:pt idx="908">-0.00010863928222880124</cx:pt>
          <cx:pt idx="909">0.00032231121174833998</cx:pt>
          <cx:pt idx="910">0.00046175609148023752</cx:pt>
          <cx:pt idx="911">0.00065769177704597245</cx:pt>
          <cx:pt idx="912">0.00077085825395069253</cx:pt>
          <cx:pt idx="913">-0.00060605742707649755</cx:pt>
          <cx:pt idx="914">-0.0027354560928282501</cx:pt>
          <cx:pt idx="915">-0.00071586206737721746</cx:pt>
          <cx:pt idx="916">-0.0024508922099171224</cx:pt>
          <cx:pt idx="917">-0.00083086899777439253</cx:pt>
          <cx:pt idx="918">-0.001670417714570845</cx:pt>
          <cx:pt idx="919">0.0013891539299052901</cx:pt>
          <cx:pt idx="920">-0.0060627033899894999</cx:pt>
          <cx:pt idx="921">0.003270537961341375</cx:pt>
          <cx:pt idx="922">0.0028629023671890002</cx:pt>
          <cx:pt idx="923">0.0086106522100347742</cx:pt>
          <cx:pt idx="924">0.017268860700311375</cx:pt>
          <cx:pt idx="925">0.02943501835740325</cx:pt>
          <cx:pt idx="926">0.0193202013887195</cx:pt>
          <cx:pt idx="927">0.018267971868551974</cx:pt>
          <cx:pt idx="928">0.016796857823126926</cx:pt>
          <cx:pt idx="929">0.0068591210118671498</cx:pt>
          <cx:pt idx="930">-0.0028858290088408</cx:pt>
          <cx:pt idx="931">0.0033754674072230999</cx:pt>
          <cx:pt idx="932">0.0014567611112960724</cx:pt>
          <cx:pt idx="933">-0.0061357004463063252</cx:pt>
          <cx:pt idx="934">-0.0042646881663705501</cx:pt>
          <cx:pt idx="935">-0.0014986165193248825</cx:pt>
          <cx:pt idx="936">5.3085920743521497e-05</cx:pt>
          <cx:pt idx="937">-0.00015177498354217124</cx:pt>
          <cx:pt idx="938">0.00026072739591999252</cx:pt>
          <cx:pt idx="939">0.00068184881688163003</cx:pt>
          <cx:pt idx="940">0.00079657792225551005</cx:pt>
          <cx:pt idx="941">-0.00077450236932906</cx:pt>
          <cx:pt idx="942">-0.0037690942811527501</cx:pt>
          <cx:pt idx="943">-0.0036606475147330248</cx:pt>
          <cx:pt idx="944">-0.0032763732248666752</cx:pt>
          <cx:pt idx="945">-0.0045002052687372496</cx:pt>
          <cx:pt idx="946">-0.00720339975195625</cx:pt>
          <cx:pt idx="947">0.0020600077990015151</cx:pt>
          <cx:pt idx="948">-0.0037128919821001749</cx:pt>
          <cx:pt idx="949">-0.0020692474895884576</cx:pt>
          <cx:pt idx="950">0.0046977367751985504</cx:pt>
          <cx:pt idx="951">0.01068877740765535</cx:pt>
          <cx:pt idx="952">0.015521598215483426</cx:pt>
          <cx:pt idx="953">0.028111986087422498</cx:pt>
          <cx:pt idx="954">0.021732733713073576</cx:pt>
          <cx:pt idx="955">0.010820813474916251</cx:pt>
          <cx:pt idx="956">0.020469278075211823</cx:pt>
          <cx:pt idx="957">0.020375575944919049</cx:pt>
          <cx:pt idx="958">0.004045631264333</cx:pt>
          <cx:pt idx="959">0.0052758845379474503</cx:pt>
          <cx:pt idx="960">0.0035489600193307001</cx:pt>
          <cx:pt idx="961">-0.00015252001074932649</cx:pt>
          <cx:pt idx="962">-0.00090756649935774499</cx:pt>
          <cx:pt idx="963">-0.0012790647511596925</cx:pt>
          <cx:pt idx="964">0.00019929050387747251</cx:pt>
          <cx:pt idx="965">1.5131956601822625e-06</cx:pt>
          <cx:pt idx="966">0.0001814989727770875</cx:pt>
          <cx:pt idx="967">0.00171055442531695</cx:pt>
          <cx:pt idx="968">0.0023976300448206749</cx:pt>
          <cx:pt idx="969">-0.0026370488527881751</cx:pt>
          <cx:pt idx="970">-0.0055623747215462751</cx:pt>
          <cx:pt idx="971">-0.0041354549789569253</cx:pt>
          <cx:pt idx="972">-0.0028055151244108499</cx:pt>
          <cx:pt idx="973">0.0016214278353505675</cx:pt>
          <cx:pt idx="974">-0.00218174613136144</cx:pt>
          <cx:pt idx="975">0.001677172257694615</cx:pt>
          <cx:pt idx="976">-0.003102563414188225</cx:pt>
          <cx:pt idx="977">-0.0113832958004843</cx:pt>
          <cx:pt idx="978">0.0024837183626345324</cx:pt>
          <cx:pt idx="979">0.0099088618963187759</cx:pt>
          <cx:pt idx="980">0.0141471159959585</cx:pt>
          <cx:pt idx="981">0.030232320205872999</cx:pt>
          <cx:pt idx="982">0.022696285195073523</cx:pt>
          <cx:pt idx="983">0.012060820688573899</cx:pt>
          <cx:pt idx="984">0.0021465566077327148</cx:pt>
          <cx:pt idx="985">0.0017402304910258725</cx:pt>
          <cx:pt idx="986">0.0010911228159618026</cx:pt>
          <cx:pt idx="987">-0.00021108952699884175</cx:pt>
          <cx:pt idx="988">-0.00085348187925811251</cx:pt>
          <cx:pt idx="989">-0.0007440432365685575</cx:pt>
          <cx:pt idx="990">-0.0035438551556332752</cx:pt>
          <cx:pt idx="991">-0.0042437020856251001</cx:pt>
          <cx:pt idx="992">-0.0046179827512644253</cx:pt>
          <cx:pt idx="993">-0.00075138731646644252</cx:pt>
          <cx:pt idx="994">0.0049458481265876502</cx:pt>
          <cx:pt idx="995">-0.0018993597114691451</cx:pt>
          <cx:pt idx="996">-0.0089360905710267492</cx:pt>
          <cx:pt idx="997">-0.004075704758660475</cx:pt>
          <cx:pt idx="998">-1.162889303860455e-05</cx:pt>
          <cx:pt idx="999">0.0030283372465180502</cx:pt>
          <cx:pt idx="1000">0.0068605838424738753</cx:pt>
          <cx:pt idx="1001">-0.0027885724739286251</cx:pt>
          <cx:pt idx="1002">-0.0023184059557092851</cx:pt>
          <cx:pt idx="1003">0.0051106703117586999</cx:pt>
          <cx:pt idx="1004">0.0042609435341239496</cx:pt>
          <cx:pt idx="1005">-0.0039981427103461496</cx:pt>
          <cx:pt idx="1006">-0.0028027361366692251</cx:pt>
          <cx:pt idx="1007">-0.0022938511604628175</cx:pt>
          <cx:pt idx="1008">-0.00010863928222880124</cx:pt>
          <cx:pt idx="1009">0.00032231121174833998</cx:pt>
          <cx:pt idx="1010">0.00046175609148023752</cx:pt>
          <cx:pt idx="1011">0.00065769177704597245</cx:pt>
          <cx:pt idx="1012">0.00077085825395069253</cx:pt>
          <cx:pt idx="1013">-0.00060605742707649755</cx:pt>
          <cx:pt idx="1014">-0.0027354560928282501</cx:pt>
          <cx:pt idx="1015">-0.00071586206737721746</cx:pt>
          <cx:pt idx="1016">-0.0024508922099171224</cx:pt>
          <cx:pt idx="1017">-0.00083086899777439253</cx:pt>
          <cx:pt idx="1018">-0.001670417714570845</cx:pt>
          <cx:pt idx="1019">0.0013891539299052901</cx:pt>
          <cx:pt idx="1020">-0.0060627033899894999</cx:pt>
          <cx:pt idx="1021">0.003270537961341375</cx:pt>
          <cx:pt idx="1022">0.0028629023671890002</cx:pt>
          <cx:pt idx="1023">0.0086106522100347742</cx:pt>
          <cx:pt idx="1024">0.017268860700311375</cx:pt>
          <cx:pt idx="1025">0.02943501835740325</cx:pt>
          <cx:pt idx="1026">0.0193202013887195</cx:pt>
          <cx:pt idx="1027">0.018267971868551974</cx:pt>
          <cx:pt idx="1028">0.016796857823126926</cx:pt>
          <cx:pt idx="1029">0.0068591210118671498</cx:pt>
          <cx:pt idx="1030">-0.0028858290088408</cx:pt>
          <cx:pt idx="1031">0.0033754674072230999</cx:pt>
          <cx:pt idx="1032">0.0014567611112960724</cx:pt>
          <cx:pt idx="1033">-0.0061357004463063252</cx:pt>
          <cx:pt idx="1034">-0.0042646881663705501</cx:pt>
          <cx:pt idx="1035">-0.0014986165193248825</cx:pt>
          <cx:pt idx="1036">5.3085920743521497e-05</cx:pt>
          <cx:pt idx="1037">-0.00015177498354217124</cx:pt>
          <cx:pt idx="1038">0.00026072739591999252</cx:pt>
          <cx:pt idx="1039">0.00068184881688163003</cx:pt>
          <cx:pt idx="1040">0.00079657792225551005</cx:pt>
          <cx:pt idx="1041">-0.00077450236932906</cx:pt>
          <cx:pt idx="1042">-0.0037690942811527501</cx:pt>
          <cx:pt idx="1043">-0.0036606475147330248</cx:pt>
          <cx:pt idx="1044">-0.0032763732248666752</cx:pt>
          <cx:pt idx="1045">-0.0045002052687372496</cx:pt>
          <cx:pt idx="1046">-0.00720339975195625</cx:pt>
          <cx:pt idx="1047">0.0020600077990015151</cx:pt>
          <cx:pt idx="1048">-0.0037128919821001749</cx:pt>
          <cx:pt idx="1049">-0.0020692474895884576</cx:pt>
          <cx:pt idx="1050">0.0046977367751985504</cx:pt>
          <cx:pt idx="1051">0.01068877740765535</cx:pt>
          <cx:pt idx="1052">0.015521598215483426</cx:pt>
          <cx:pt idx="1053">0.028111986087422498</cx:pt>
          <cx:pt idx="1054">0.021732733713073576</cx:pt>
          <cx:pt idx="1055">0.010820813474916251</cx:pt>
          <cx:pt idx="1056">0.020469278075211823</cx:pt>
          <cx:pt idx="1057">0.020375575944919049</cx:pt>
          <cx:pt idx="1058">0.004045631264333</cx:pt>
          <cx:pt idx="1059">0.0052758845379474503</cx:pt>
          <cx:pt idx="1060">0.0035489600193307001</cx:pt>
          <cx:pt idx="1061">-0.00015252001074932649</cx:pt>
          <cx:pt idx="1062">-0.00090756649935774499</cx:pt>
          <cx:pt idx="1063">-0.0012790647511596925</cx:pt>
          <cx:pt idx="1064">0.00019929050387747251</cx:pt>
          <cx:pt idx="1065">1.5131956601822625e-06</cx:pt>
          <cx:pt idx="1066">0.0001814989727770875</cx:pt>
          <cx:pt idx="1067">0.00171055442531695</cx:pt>
          <cx:pt idx="1068">0.0023976300448206749</cx:pt>
          <cx:pt idx="1069">-0.0026370488527881751</cx:pt>
          <cx:pt idx="1070">-0.0055623747215462751</cx:pt>
          <cx:pt idx="1071">-0.0041354549789569253</cx:pt>
          <cx:pt idx="1072">-0.0028055151244108499</cx:pt>
          <cx:pt idx="1073">0.0016214278353505675</cx:pt>
          <cx:pt idx="1074">-0.00218174613136144</cx:pt>
          <cx:pt idx="1075">0.001677172257694615</cx:pt>
          <cx:pt idx="1076">-0.003102563414188225</cx:pt>
          <cx:pt idx="1077">-0.0113832958004843</cx:pt>
          <cx:pt idx="1078">0.0024837183626345324</cx:pt>
          <cx:pt idx="1079">0.0099088618963187759</cx:pt>
          <cx:pt idx="1080">0.0141471159959585</cx:pt>
          <cx:pt idx="1081">0.030232320205872999</cx:pt>
          <cx:pt idx="1082">0.022696285195073523</cx:pt>
          <cx:pt idx="1083">0.012060820688573899</cx:pt>
        </cx:lvl>
      </cx:numDim>
    </cx:data>
    <cx:data id="199">
      <cx:numDim type="val">
        <cx:f>Sheet2!$GR$1:$GR$1084</cx:f>
        <cx:lvl ptCount="1084" formatCode="0.00E+00">
          <cx:pt idx="0">4.51927880319071e-05</cx:pt>
          <cx:pt idx="1">0.000173114333141764</cx:pt>
          <cx:pt idx="2">-0.00010586112844142799</cx:pt>
          <cx:pt idx="3">0.00015273638192744401</cx:pt>
          <cx:pt idx="4">-0.00050279662760628</cx:pt>
          <cx:pt idx="5">-0.00065423398955385698</cx:pt>
          <cx:pt idx="6">2.2178405076060101e-05</cx:pt>
          <cx:pt idx="7">0.00037221401161522901</cx:pt>
          <cx:pt idx="8">-0.00031475198631281402</cx:pt>
          <cx:pt idx="9">-0.00034274926786270602</cx:pt>
          <cx:pt idx="10">9.4264753319648703e-05</cx:pt>
          <cx:pt idx="11">0.000268967284765304</cx:pt>
          <cx:pt idx="12">2.26195189783847e-05</cx:pt>
          <cx:pt idx="13">-0.0014497522080193</cx:pt>
          <cx:pt idx="14">-2.12991569110339e-05</cx:pt>
          <cx:pt idx="15">-0.000156650517909099</cx:pt>
          <cx:pt idx="16">0.00022082122260496501</cx:pt>
          <cx:pt idx="17">-5.1525681970458097e-05</cx:pt>
          <cx:pt idx="18">-0.00021793922135461701</cx:pt>
          <cx:pt idx="19">0.00034807713459155201</cx:pt>
          <cx:pt idx="20">0.00056279401846831101</cx:pt>
          <cx:pt idx="21">2.4135687708666e-05</cx:pt>
          <cx:pt idx="22">-0.00025091918389310398</cx:pt>
          <cx:pt idx="23">2.60567400895619e-05</cx:pt>
          <cx:pt idx="24">-0.00019154593933391799</cx:pt>
          <cx:pt idx="25">-0.00038208338027298597</cx:pt>
          <cx:pt idx="26">0.000541959477658838</cx:pt>
          <cx:pt idx="27">0.00022251444532403201</cx:pt>
          <cx:pt idx="28">0.00032847593288349799</cx:pt>
          <cx:pt idx="29">-0.00028816000875203998</cx:pt>
          <cx:pt idx="30">-0.00054627200974217201</cx:pt>
          <cx:pt idx="31">0.000149784046388367</cx:pt>
          <cx:pt idx="32">0.00023751285596784001</cx:pt>
          <cx:pt idx="33">-0.00018411885862055499</cx:pt>
          <cx:pt idx="34">-0.00165573095271115</cx:pt>
          <cx:pt idx="35">-0.0037214726550155201</cx:pt>
          <cx:pt idx="36">-0.0029260304019284198</cx:pt>
          <cx:pt idx="37">-0.0016383930417486899</cx:pt>
          <cx:pt idx="38">-0.0016987109277104399</cx:pt>
          <cx:pt idx="39">-0.0022887488929169502</cx:pt>
          <cx:pt idx="40">-0.0049458893078827603</cx:pt>
          <cx:pt idx="41">-0.0031845869875902701</cx:pt>
          <cx:pt idx="42">2.9964976257649599e-06</cx:pt>
          <cx:pt idx="43">-0.00236848437510677</cx:pt>
          <cx:pt idx="44">-0.00123231750560401</cx:pt>
          <cx:pt idx="45">-0.00097403591001642403</cx:pt>
          <cx:pt idx="46">-0.0015760028226046599</cx:pt>
          <cx:pt idx="47">-0.0014289480673109699</cx:pt>
          <cx:pt idx="48">-0.000978827910271985</cx:pt>
          <cx:pt idx="49">-0.0019063855946297901</cx:pt>
          <cx:pt idx="50">-0.00081953206315567002</cx:pt>
          <cx:pt idx="51">-0.0022378802683164401</cx:pt>
          <cx:pt idx="52">-0.000215692684517587</cx:pt>
          <cx:pt idx="53">6.5077559981552597e-05</cx:pt>
          <cx:pt idx="54">-3.8753472327388798e-06</cx:pt>
          <cx:pt idx="55">-7.7303150253019203e-05</cx:pt>
          <cx:pt idx="56">0.00034978016579167</cx:pt>
          <cx:pt idx="57">-0.00019588011134398701</cx:pt>
          <cx:pt idx="58">0.000158709101750015</cx:pt>
          <cx:pt idx="59">-0.00058357443298119398</cx:pt>
          <cx:pt idx="60">-0.00046486941587675699</cx:pt>
          <cx:pt idx="61">-5.7623162520772902e-05</cx:pt>
          <cx:pt idx="62">-0.000876359896335917</cx:pt>
          <cx:pt idx="63">-0.0057421034231017803</cx:pt>
          <cx:pt idx="64">-0.0063909046701362097</cx:pt>
          <cx:pt idx="65">-0.0074446458278167298</cx:pt>
          <cx:pt idx="66">-0.016668846561055599</cx:pt>
          <cx:pt idx="67">-0.0194828674909477</cx:pt>
          <cx:pt idx="68">-0.021483235875394802</cx:pt>
          <cx:pt idx="69">-0.019348203772925801</cx:pt>
          <cx:pt idx="70">-0.0151312781871927</cx:pt>
          <cx:pt idx="71">-0.0148969559096722</cx:pt>
          <cx:pt idx="72">-0.018704346407323699</cx:pt>
          <cx:pt idx="73">-0.0091628189704747905</cx:pt>
          <cx:pt idx="74">-0.0060866088626086801</cx:pt>
          <cx:pt idx="75">-0.0060718417520299398</cx:pt>
          <cx:pt idx="76">-0.0049829653765716903</cx:pt>
          <cx:pt idx="77">-0.0044944656111908102</cx:pt>
          <cx:pt idx="78">-0.0036681132937184998</cx:pt>
          <cx:pt idx="79">-0.0024734051518717098</cx:pt>
          <cx:pt idx="80">-0.00044337526398467502</cx:pt>
          <cx:pt idx="81">-0.00039704718060958299</cx:pt>
          <cx:pt idx="82">0.00033425356704218302</cx:pt>
          <cx:pt idx="83">-0.00041359029447563</cx:pt>
          <cx:pt idx="84">0.000179378264520906</cx:pt>
          <cx:pt idx="85">0.00018103005927871401</cx:pt>
          <cx:pt idx="86">0.00047692564717225302</cx:pt>
          <cx:pt idx="87">-0.0010018412538675399</cx:pt>
          <cx:pt idx="88">-0.00017950896275095699</cx:pt>
          <cx:pt idx="89">-0.00037238869638551601</cx:pt>
          <cx:pt idx="90">-0.0046953068795876299</cx:pt>
          <cx:pt idx="91">-0.0068198568741807703</cx:pt>
          <cx:pt idx="92">-0.015647672295948399</cx:pt>
          <cx:pt idx="93">-0.0285574261599915</cx:pt>
          <cx:pt idx="94">-0.039053553333124498</cx:pt>
          <cx:pt idx="95">-0.044907892783319997</cx:pt>
          <cx:pt idx="96">-0.066387429595529499</cx:pt>
          <cx:pt idx="97">-0.068875875162307407</cx:pt>
          <cx:pt idx="98">-0.052701275896893301</cx:pt>
          <cx:pt idx="99">-0.042796535456789499</cx:pt>
          <cx:pt idx="100">-0.0285883919109674</cx:pt>
          <cx:pt idx="101">-0.0102038651358987</cx:pt>
          <cx:pt idx="102">-0.00985361528191709</cx:pt>
          <cx:pt idx="103">-0.0080526977350265892</cx:pt>
          <cx:pt idx="104">0.00067403162313827195</cx:pt>
          <cx:pt idx="105">0.0080471232409237408</cx:pt>
          <cx:pt idx="106">0.0059314261992527003</cx:pt>
          <cx:pt idx="107">-0.0040946462358425499</cx:pt>
          <cx:pt idx="108">-0.00208052881931236</cx:pt>
          <cx:pt idx="109">0.0055639662779261197</cx:pt>
          <cx:pt idx="110">0.00090199005729110499</cx:pt>
          <cx:pt idx="111">0.00079540077166427299</cx:pt>
          <cx:pt idx="112">0.00064498797885569796</cx:pt>
          <cx:pt idx="113">8.2891956997058601e-05</cx:pt>
          <cx:pt idx="114">-0.00029289333889976103</cx:pt>
          <cx:pt idx="115">0.0011564908483217399</cx:pt>
          <cx:pt idx="116">0.00072126552511428497</cx:pt>
          <cx:pt idx="117">-0.0064544211918202404</cx:pt>
          <cx:pt idx="118">-0.0072163712610759604</cx:pt>
          <cx:pt idx="119">-0.00865425899323727</cx:pt>
          <cx:pt idx="120">-0.034158646592434297</cx:pt>
          <cx:pt idx="121">-0.050973224999792503</cx:pt>
          <cx:pt idx="122">-0.056158280650468899</cx:pt>
          <cx:pt idx="123">-0.035349749409465198</cx:pt>
          <cx:pt idx="124">-0.055897691631559103</cx:pt>
          <cx:pt idx="125">-0.070641941649328896</cx:pt>
          <cx:pt idx="126">-0.051563434470691401</cx:pt>
          <cx:pt idx="127">-0.024540550479465</cx:pt>
          <cx:pt idx="128">0.00211813240065024</cx:pt>
          <cx:pt idx="129">0.021282647501698899</cx:pt>
          <cx:pt idx="130">0.0034568168278299302</cx:pt>
          <cx:pt idx="131">-0.017946509628676499</cx:pt>
          <cx:pt idx="132">-0.0040778796288202003</cx:pt>
          <cx:pt idx="133">0.013394587449379399</cx:pt>
          <cx:pt idx="134">0.0085476542751029595</cx:pt>
          <cx:pt idx="135">0.0117646058575799</cx:pt>
          <cx:pt idx="136">0.017899888035063899</cx:pt>
          <cx:pt idx="137">0.018305121958633</cx:pt>
          <cx:pt idx="138">0.0071953886705972102</cx:pt>
          <cx:pt idx="139">-0.00046967261561918001</cx:pt>
          <cx:pt idx="140">-0.00018888055696698601</cx:pt>
          <cx:pt idx="141">-0.000118008116507517</cx:pt>
          <cx:pt idx="142">0.00045384549904528402</cx:pt>
          <cx:pt idx="143">-0.00016579692092106099</cx:pt>
          <cx:pt idx="144">0.0019842387777691101</cx:pt>
          <cx:pt idx="145">0.0037973794486177198</cx:pt>
          <cx:pt idx="146">-0.0019931982879128301</cx:pt>
          <cx:pt idx="147">-0.025350521364081099</cx:pt>
          <cx:pt idx="148">-0.036819843453718699</cx:pt>
          <cx:pt idx="149">-0.032397027283507497</cx:pt>
          <cx:pt idx="150">-0.0476979354025545</cx:pt>
          <cx:pt idx="151">0.0035987128151322</cx:pt>
          <cx:pt idx="152">0.0121344254653104</cx:pt>
          <cx:pt idx="153">-0.019944538710424502</cx:pt>
          <cx:pt idx="154">-0.041513532552243097</cx:pt>
          <cx:pt idx="155">-0.069369406909088493</cx:pt>
          <cx:pt idx="156">-0.032390395881148198</cx:pt>
          <cx:pt idx="157">-0.035319776528907901</cx:pt>
          <cx:pt idx="158">-0.055807127608418897</cx:pt>
          <cx:pt idx="159">-0.0609479161361881</cx:pt>
          <cx:pt idx="160">-0.019731380874755299</cx:pt>
          <cx:pt idx="161">0.0048282715058570198</cx:pt>
          <cx:pt idx="162">0.0049100296493635003</cx:pt>
          <cx:pt idx="163">0.0067027804015463302</cx:pt>
          <cx:pt idx="164">0.020279102551846898</cx:pt>
          <cx:pt idx="165">0.0091369294845405902</cx:pt>
          <cx:pt idx="166">0.00026544654378090601</cx:pt>
          <cx:pt idx="167">0.000226953903676984</cx:pt>
          <cx:pt idx="168">-0.00044794809002265203</cx:pt>
          <cx:pt idx="169">0.00023353456111091899</cx:pt>
          <cx:pt idx="170">0.00145793612037904</cx:pt>
          <cx:pt idx="171">0.00310805552795885</cx:pt>
          <cx:pt idx="172">0.0073518316984340498</cx:pt>
          <cx:pt idx="173">0.011558941030278901</cx:pt>
          <cx:pt idx="174">0.0109818547576159</cx:pt>
          <cx:pt idx="175">-0.015209332342711299</cx:pt>
          <cx:pt idx="176">-0.0083676798167661003</cx:pt>
          <cx:pt idx="177">0.0096704455585986497</cx:pt>
          <cx:pt idx="178">-0.016323917702533101</cx:pt>
          <cx:pt idx="179">0.0071800615892357901</cx:pt>
          <cx:pt idx="180">0.0164185753882767</cx:pt>
          <cx:pt idx="181">0.014681766462678301</cx:pt>
          <cx:pt idx="182">-0.0083607542009999803</cx:pt>
          <cx:pt idx="183">-0.0064556370416498504</cx:pt>
          <cx:pt idx="184">0.020923403253086701</cx:pt>
          <cx:pt idx="185">0.0361426197492885</cx:pt>
          <cx:pt idx="186">-0.0101445708770646</cx:pt>
          <cx:pt idx="187">0.0025802172914639698</cx:pt>
          <cx:pt idx="188">0.015359528177679899</cx:pt>
          <cx:pt idx="189">0.021835228635007399</cx:pt>
          <cx:pt idx="190">0.025600744909398399</cx:pt>
          <cx:pt idx="191">0.034526942437664097</cx:pt>
          <cx:pt idx="192">0.021155136139699299</cx:pt>
          <cx:pt idx="193">0.016197033849322501</cx:pt>
          <cx:pt idx="194">-0.0021238873205931502</cx:pt>
          <cx:pt idx="195">-0.0064645003364774698</cx:pt>
          <cx:pt idx="196">-0.000181469224094865</cx:pt>
          <cx:pt idx="197">-0.00130454525836338</cx:pt>
          <cx:pt idx="198">0.0071129829968025696</cx:pt>
          <cx:pt idx="199">0.0018736835665272701</cx:pt>
          <cx:pt idx="200">0.00066225737926677497</cx:pt>
          <cx:pt idx="201">0.0015951014076446776</cx:pt>
          <cx:pt idx="202">0.0094474464328817495</cx:pt>
          <cx:pt idx="203">0.0051019948785863498</cx:pt>
          <cx:pt idx="204">0.0059809333768695251</cx:pt>
          <cx:pt idx="205">0.0063924942930696496</cx:pt>
          <cx:pt idx="206">0.0014250150864065949</cx:pt>
          <cx:pt idx="207">0.00055727029834418498</cx:pt>
          <cx:pt idx="208">0.010414801178733399</cx:pt>
          <cx:pt idx="209">0.0084892543452691743</cx:pt>
          <cx:pt idx="210">-0.00474137711879295</cx:pt>
          <cx:pt idx="211">0.0029366895026053</cx:pt>
          <cx:pt idx="212">0.012199682371841049</cx:pt>
          <cx:pt idx="213">0.024164513636503324</cx:pt>
          <cx:pt idx="214">0.012751464982295424</cx:pt>
          <cx:pt idx="215">0.010446265005368926</cx:pt>
          <cx:pt idx="216">0.0055736006287224749</cx:pt>
          <cx:pt idx="217">0.0063814756851604754</cx:pt>
          <cx:pt idx="218">0.0046438018034067746</cx:pt>
          <cx:pt idx="219">0.011103937296590776</cx:pt>
          <cx:pt idx="220">0.0059909369084821997</cx:pt>
          <cx:pt idx="221">0.0048956736716384</cx:pt>
          <cx:pt idx="222">-0.000207665180619619</cx:pt>
          <cx:pt idx="223">-0.00080764075489529004</cx:pt>
          <cx:pt idx="224">-0.00018358792409579276</cx:pt>
          <cx:pt idx="225">-8.7725667798036004e-05</cx:pt>
          <cx:pt idx="226">0.0014038414259367924</cx:pt>
          <cx:pt idx="227">0.0021963154706259049</cx:pt>
          <cx:pt idx="228">0.002013721480643685</cx:pt>
          <cx:pt idx="229">0.0084493785706244492</cx:pt>
          <cx:pt idx="230">0.016838701875741074</cx:pt>
          <cx:pt idx="231">0.010565702476232624</cx:pt>
          <cx:pt idx="232">0.014214424608334926</cx:pt>
          <cx:pt idx="233">0.0087080544004110253</cx:pt>
          <cx:pt idx="234">0.0095398932802072747</cx:pt>
          <cx:pt idx="235">0.01415615460046705</cx:pt>
          <cx:pt idx="236">0.016589819906936899</cx:pt>
          <cx:pt idx="237">0.01468198521070015</cx:pt>
          <cx:pt idx="238">0.0095640299519972258</cx:pt>
          <cx:pt idx="239">0.0094670352159982752</cx:pt>
          <cx:pt idx="240">0.010977879036461025</cx:pt>
          <cx:pt idx="241">0.0056574396573875751</cx:pt>
          <cx:pt idx="242">0.014496288678101875</cx:pt>
          <cx:pt idx="243">0.0031674981136081502</cx:pt>
          <cx:pt idx="244">0.000870688248698135</cx:pt>
          <cx:pt idx="245">-0.00033660901473654502</cx:pt>
          <cx:pt idx="246">0.0032498957536183999</cx:pt>
          <cx:pt idx="247">0.012735111771311451</cx:pt>
          <cx:pt idx="248">0.016160075118684523</cx:pt>
          <cx:pt idx="249">0.0085772178775526502</cx:pt>
          <cx:pt idx="250">0.0014357661580401001</cx:pt>
          <cx:pt idx="251">0.000203811602195036</cx:pt>
          <cx:pt idx="252">0.00013457339728314524</cx:pt>
          <cx:pt idx="253">0.00030464774268274751</cx:pt>
          <cx:pt idx="254">0.00094676484723534254</cx:pt>
          <cx:pt idx="255">0.00246910007396312</cx:pt>
          <cx:pt idx="256">0.0034448504018905501</cx:pt>
          <cx:pt idx="257">0.0056766165299648504</cx:pt>
          <cx:pt idx="258">0.014439460050428825</cx:pt>
          <cx:pt idx="259">0.0037402778029617498</cx:pt>
          <cx:pt idx="260">0.0015699206030753625</cx:pt>
          <cx:pt idx="261">0.0044255502962892998</cx:pt>
          <cx:pt idx="262">0.0064429735733578753</cx:pt>
          <cx:pt idx="263">0.010149843562915775</cx:pt>
          <cx:pt idx="264">0.0095349815343572005</cx:pt>
          <cx:pt idx="265">0.0081008274406794492</cx:pt>
          <cx:pt idx="266">0.0086423134432667501</cx:pt>
          <cx:pt idx="267">0.00239179960366293</cx:pt>
          <cx:pt idx="268">0.0015777789846653401</cx:pt>
          <cx:pt idx="269">4.09800655003075e-05</cx:pt>
          <cx:pt idx="270">-0.0016073040128343425</cx:pt>
          <cx:pt idx="271">-0.00226337914574486</cx:pt>
          <cx:pt idx="272">0.0039418529992185499</cx:pt>
          <cx:pt idx="273">0.0015056108732441375</cx:pt>
          <cx:pt idx="274">0.011022042400495875</cx:pt>
          <cx:pt idx="275">0.01470407596272655</cx:pt>
          <cx:pt idx="276">0.013070984506901025</cx:pt>
          <cx:pt idx="277">0.0090706611380876496</cx:pt>
          <cx:pt idx="278">0.0024312722131117526</cx:pt>
          <cx:pt idx="279">0.00037533518831097751</cx:pt>
          <cx:pt idx="280">7.4357153215307252e-06</cx:pt>
          <cx:pt idx="281">0.00021237365854032575</cx:pt>
          <cx:pt idx="282">0.001278882330223695</cx:pt>
          <cx:pt idx="283">0.002011638834746505</cx:pt>
          <cx:pt idx="284">0.0063509122983342499</cx:pt>
          <cx:pt idx="285">0.0029894476166297998</cx:pt>
          <cx:pt idx="286">0.0049399765536710001</cx:pt>
          <cx:pt idx="287">-0.00044702143159981749</cx:pt>
          <cx:pt idx="288">5.250583627273025e-05</cx:pt>
          <cx:pt idx="289">0.0046319387862556504</cx:pt>
          <cx:pt idx="290">0.0054983100973293496</cx:pt>
          <cx:pt idx="291">-0.0088282083757166493</cx:pt>
          <cx:pt idx="292">-0.0066913702921797998</cx:pt>
          <cx:pt idx="293">-0.0078253867364349253</cx:pt>
          <cx:pt idx="294">-0.00016380895295439724</cx:pt>
          <cx:pt idx="295">-0.0077722511874288502</cx:pt>
          <cx:pt idx="296">-0.0084423129801205754</cx:pt>
          <cx:pt idx="297">-0.01925391983325905</cx:pt>
          <cx:pt idx="298">-0.0038951637579519248</cx:pt>
          <cx:pt idx="299">0.0088170431372294692</cx:pt>
          <cx:pt idx="300">0.0180970948600781</cx:pt>
          <cx:pt idx="301">0.00183903684574292</cx:pt>
          <cx:pt idx="302">0.038341993112048202</cx:pt>
          <cx:pt idx="303">0.058429219634980697</cx:pt>
          <cx:pt idx="304">0.042539167866517701</cx:pt>
          <cx:pt idx="305">0.025177189085376299</cx:pt>
          <cx:pt idx="306">0.0089117646061186492</cx:pt>
          <cx:pt idx="307">0.00083184880333332005</cx:pt>
          <cx:pt idx="308">0.00043464967944345002</cx:pt>
          <cx:pt idx="309">0.000458407499786584</cx:pt>
          <cx:pt idx="310">0.0073511632406584202</cx:pt>
          <cx:pt idx="311">0.015047493933727099</cx:pt>
          <cx:pt idx="312">0.040335647718057498</cx:pt>
          <cx:pt idx="313">0.0278219652767016</cx:pt>
          <cx:pt idx="314">0.020674519053259</cx:pt>
          <cx:pt idx="315">0.0315097588937878</cx:pt>
          <cx:pt idx="316">0.033884811823503697</cx:pt>
          <cx:pt idx="317">0.021812273692225801</cx:pt>
          <cx:pt idx="318">0.0154081399415615</cx:pt>
          <cx:pt idx="319">0.016428191526849</cx:pt>
          <cx:pt idx="320">0.0090365259934123698</cx:pt>
          <cx:pt idx="321">0.0050711796255776603</cx:pt>
          <cx:pt idx="322">0.028906032810368999</cx:pt>
          <cx:pt idx="323">0.012340613409940601</cx:pt>
          <cx:pt idx="324">-0.071449790231210494</cx:pt>
          <cx:pt idx="325">-0.059254470620717703</cx:pt>
          <cx:pt idx="326">-0.0114721484382903</cx:pt>
          <cx:pt idx="327">-0.019042039327065101</cx:pt>
          <cx:pt idx="328">-0.012041349942424</cx:pt>
          <cx:pt idx="329">0.0023825971913811399</cx:pt>
          <cx:pt idx="330">0.036832924765629098</cx:pt>
          <cx:pt idx="331">0.041121825529140198</cx:pt>
          <cx:pt idx="332">0.033932647480714603</cx:pt>
          <cx:pt idx="333">0.0201452691049415</cx:pt>
          <cx:pt idx="334">0.012860285269519</cx:pt>
          <cx:pt idx="335">0.00085139115372552196</cx:pt>
          <cx:pt idx="336">0.00090721810702147599</cx:pt>
          <cx:pt idx="337">0.00042117715691203199</cx:pt>
          <cx:pt idx="338">0.0050837484424141504</cx:pt>
          <cx:pt idx="339">0.0177969401608431</cx:pt>
          <cx:pt idx="340">0.047822915737267699</cx:pt>
          <cx:pt idx="341">0.038427390134806602</cx:pt>
          <cx:pt idx="342">0.0154266867375013</cx:pt>
          <cx:pt idx="343">0.036090234934679097</cx:pt>
          <cx:pt idx="344">0.048708209301281502</cx:pt>
          <cx:pt idx="345">0.0078253027855608292</cx:pt>
          <cx:pt idx="346">0.0085785487258170194</cx:pt>
          <cx:pt idx="347">0.034545349238788201</cx:pt>
          <cx:pt idx="348">0.0044164477571351397</cx:pt>
          <cx:pt idx="349">0.0019695943009720102</cx:pt>
          <cx:pt idx="350">-0.017273035360879801</cx:pt>
          <cx:pt idx="351">0.0089895881525884694</cx:pt>
          <cx:pt idx="352">-0.067260825534225605</cx:pt>
          <cx:pt idx="353">-0.036786747843736298</cx:pt>
          <cx:pt idx="354">0.022814987388593898</cx:pt>
          <cx:pt idx="355">0.0150570239244927</cx:pt>
          <cx:pt idx="356">0.0029987615038490302</cx:pt>
          <cx:pt idx="357">0.030040292595909301</cx:pt>
          <cx:pt idx="358">0.034968676809480799</cx:pt>
          <cx:pt idx="359">0.024466376211325799</cx:pt>
          <cx:pt idx="360">-0.00084036056002859095</cx:pt>
          <cx:pt idx="361">0.0106766691802033</cx:pt>
          <cx:pt idx="362">0.011678988457173099</cx:pt>
          <cx:pt idx="363">-9.4595623464856305e-05</cx:pt>
          <cx:pt idx="364">-0.00036365275236628901</cx:pt>
          <cx:pt idx="365">0.00141327989619143</cx:pt>
          <cx:pt idx="366">0.0037996432391830702</cx:pt>
          <cx:pt idx="367">0.0102890569036381</cx:pt>
          <cx:pt idx="368">0.041418370312496698</cx:pt>
          <cx:pt idx="369">0.0347583130636933</cx:pt>
          <cx:pt idx="370">-0.0087055952971115194</cx:pt>
          <cx:pt idx="371">0.0405304379488318</cx:pt>
          <cx:pt idx="372">0.061764667683679497</cx:pt>
          <cx:pt idx="373">0.0485673717871207</cx:pt>
          <cx:pt idx="374">0.0521581600509992</cx:pt>
          <cx:pt idx="375">0.0621135602437888</cx:pt>
          <cx:pt idx="376">0.024719007568773401</cx:pt>
          <cx:pt idx="377">0.016408997028407198</cx:pt>
          <cx:pt idx="378">0.031748307849080101</cx:pt>
          <cx:pt idx="379">0.018843194416017301</cx:pt>
          <cx:pt idx="380">-0.0323312456763774</cx:pt>
          <cx:pt idx="381">-0.057720484289013801</cx:pt>
          <cx:pt idx="382">-0.0054887423039573996</cx:pt>
          <cx:pt idx="383">0.00357601231196167</cx:pt>
          <cx:pt idx="384">0.041527775222038897</cx:pt>
          <cx:pt idx="385">0.038491688653127597</cx:pt>
          <cx:pt idx="386">0.0255634559578072</cx:pt>
          <cx:pt idx="387">-0.0138017354268768</cx:pt>
          <cx:pt idx="388">-0.019252460680046699</cx:pt>
          <cx:pt idx="389">-0.000138470964238802</cx:pt>
          <cx:pt idx="390">-0.00088517062442733895</cx:pt>
          <cx:pt idx="391">-0.0012872679208565799</cx:pt>
          <cx:pt idx="392">-0.00026479379035574698</cx:pt>
          <cx:pt idx="393">0.00012842352779412301</cx:pt>
          <cx:pt idx="394">0.00082261713531158202</cx:pt>
          <cx:pt idx="395">0.0058884046373691703</cx:pt>
          <cx:pt idx="396">0.022601075513916401</cx:pt>
          <cx:pt idx="397">0.0219176975546665</cx:pt>
          <cx:pt idx="398">0.016955371151010201</cx:pt>
          <cx:pt idx="399">0.037415689943749698</cx:pt>
          <cx:pt idx="400">0.042905096454522298</cx:pt>
          <cx:pt idx="401">0.065718327582676594</cx:pt>
          <cx:pt idx="402">0.083149556943014402</cx:pt>
          <cx:pt idx="403">0.038435597911023897</cx:pt>
          <cx:pt idx="404">0.012319245888683401</cx:pt>
          <cx:pt idx="405">0.0093352799866865902</cx:pt>
          <cx:pt idx="406">0.030722510439240298</cx:pt>
          <cx:pt idx="407">0.0024897599638047702</cx:pt>
          <cx:pt idx="408">-0.048139853154888397</cx:pt>
          <cx:pt idx="409">-0.0378077780996336</cx:pt>
          <cx:pt idx="410">-0.0152864622955834</cx:pt>
          <cx:pt idx="411">0.021472972887924099</cx:pt>
          <cx:pt idx="412">0.035265137037708699</cx:pt>
          <cx:pt idx="413">0.0058951914635210498</cx:pt>
          <cx:pt idx="414">0.0121221628305933</cx:pt>
          <cx:pt idx="415">-0.00162310596855653</cx:pt>
          <cx:pt idx="416">-0.0259140241465994</cx:pt>
          <cx:pt idx="417">-0.011700618803913499</cx:pt>
          <cx:pt idx="418">-0.0044661551795528703</cx:pt>
          <cx:pt idx="419">-0.00013638627324986699</cx:pt>
          <cx:pt idx="420">0.00021455742453878901</cx:pt>
          <cx:pt idx="421">0.00014941446621136501</cx:pt>
          <cx:pt idx="422">-0.00051429607085296404</cx:pt>
          <cx:pt idx="423">0.0028701746054149201</cx:pt>
          <cx:pt idx="424">0.0048650467934121802</cx:pt>
          <cx:pt idx="425">0.0022235418561974999</cx:pt>
          <cx:pt idx="426">0.0136048521941056</cx:pt>
          <cx:pt idx="427">0.0277361836354783</cx:pt>
          <cx:pt idx="428">0.0484447634996421</cx:pt>
          <cx:pt idx="429">0.068188639703185103</cx:pt>
          <cx:pt idx="430">0.074355696227477494</cx:pt>
          <cx:pt idx="431">0.042709458036995898</cx:pt>
          <cx:pt idx="432">-0.020964953388831298</cx:pt>
          <cx:pt idx="433">0.00048674767170490599</cx:pt>
          <cx:pt idx="434">0.056463786115447001</cx:pt>
          <cx:pt idx="435">0.014835442404483</cx:pt>
          <cx:pt idx="436">-0.032603198877344197</cx:pt>
          <cx:pt idx="437">0.0013175526059375599</cx:pt>
          <cx:pt idx="438">-0.023281523551484801</cx:pt>
          <cx:pt idx="439">-0.0057448083321642402</cx:pt>
          <cx:pt idx="440">0.0093937789237833799</cx:pt>
          <cx:pt idx="441">0.020896043202432098</cx:pt>
          <cx:pt idx="442">0.020942918265967399</cx:pt>
          <cx:pt idx="443">-3.4876332988467098e-05</cx:pt>
          <cx:pt idx="444">-0.026864677606246602</cx:pt>
          <cx:pt idx="445">-0.024533037731118802</cx:pt>
          <cx:pt idx="446">-0.0073483038845807303</cx:pt>
          <cx:pt idx="447">-0.0044273601911113203</cx:pt>
          <cx:pt idx="448">-0.00069560580659113499</cx:pt>
          <cx:pt idx="449">-4.2774321451124102e-05</cx:pt>
          <cx:pt idx="450">8.9820697393679796e-05</cx:pt>
          <cx:pt idx="451">-0.0026049121674434901</cx:pt>
          <cx:pt idx="452">-0.013216768456364001</cx:pt>
          <cx:pt idx="453">-0.022693251792429901</cx:pt>
          <cx:pt idx="454">-0.0140439819347472</cx:pt>
          <cx:pt idx="455">-0.00010737650265032</cx:pt>
          <cx:pt idx="456">0.016700800622716099</cx:pt>
          <cx:pt idx="457">0.025704100769599201</cx:pt>
          <cx:pt idx="458">0.022888593257049301</cx:pt>
          <cx:pt idx="459">-0.0142391627453836</cx:pt>
          <cx:pt idx="460">0.010534163704608</cx:pt>
          <cx:pt idx="461">0.080601173639580803</cx:pt>
          <cx:pt idx="462">0.017800728659061901</cx:pt>
          <cx:pt idx="463">-0.0089770417690808804</cx:pt>
          <cx:pt idx="464">0.0044671432315439999</cx:pt>
          <cx:pt idx="465">0.0047082147939435997</cx:pt>
          <cx:pt idx="466">-0.023124827944712802</cx:pt>
          <cx:pt idx="467">-0.044364078022956499</cx:pt>
          <cx:pt idx="468">0.0166755974867293</cx:pt>
          <cx:pt idx="469">0.011935029012144299</cx:pt>
          <cx:pt idx="470">0.019236371002616898</cx:pt>
          <cx:pt idx="471">-0.0060046655100482703</cx:pt>
          <cx:pt idx="472">-0.012262076422324899</cx:pt>
          <cx:pt idx="473">-0.031449125589253897</cx:pt>
          <cx:pt idx="474">-0.0127599780237678</cx:pt>
          <cx:pt idx="475">-0.0039461491533009504</cx:pt>
          <cx:pt idx="476">-0.00071527240135498601</cx:pt>
          <cx:pt idx="477">0.00066535098830767104</cx:pt>
          <cx:pt idx="478">-0.0030429822129108101</cx:pt>
          <cx:pt idx="479">-0.0120629707427978</cx:pt>
          <cx:pt idx="480">-0.038971373957369097</cx:pt>
          <cx:pt idx="481">-0.039329151852993703</cx:pt>
          <cx:pt idx="482">-0.013434410414313499</cx:pt>
          <cx:pt idx="483">-0.016289375861914399</cx:pt>
          <cx:pt idx="484">-0.0091065366357077192</cx:pt>
          <cx:pt idx="485">0.011155429990437201</cx:pt>
          <cx:pt idx="486">-0.0013504050408572701</cx:pt>
          <cx:pt idx="487">-0.0040430617306789103</cx:pt>
          <cx:pt idx="488">-0.0029919403161520999</cx:pt>
          <cx:pt idx="489">0.059174618594639898</cx:pt>
          <cx:pt idx="490">0.0078170059273949596</cx:pt>
          <cx:pt idx="491">0.0066940681597451703</cx:pt>
          <cx:pt idx="492">0.042002220293474002</cx:pt>
          <cx:pt idx="493">0.0258469779634245</cx:pt>
          <cx:pt idx="494">-0.019952881726848601</cx:pt>
          <cx:pt idx="495">-0.035811528927274197</cx:pt>
          <cx:pt idx="496">0.0270656542799627</cx:pt>
          <cx:pt idx="497">0.018513039578498099</cx:pt>
          <cx:pt idx="498">0.026092671337051201</cx:pt>
          <cx:pt idx="499">-0.00081872725580781503</cx:pt>
          <cx:pt idx="500">-0.010847284216461899</cx:pt>
          <cx:pt idx="501">-0.031687052931825901</cx:pt>
          <cx:pt idx="502">-0.0040214362405248004</cx:pt>
          <cx:pt idx="503">2.22961800405915e-05</cx:pt>
          <cx:pt idx="504">-0.00072946034771457298</cx:pt>
          <cx:pt idx="505">0.00031219780536609299</cx:pt>
          <cx:pt idx="506">-0.00170180115636909</cx:pt>
          <cx:pt idx="507">-0.020622895591813298</cx:pt>
          <cx:pt idx="508">-0.051719202193440297</cx:pt>
          <cx:pt idx="509">-0.038161738516180002</cx:pt>
          <cx:pt idx="510">-0.0117300759507696</cx:pt>
          <cx:pt idx="511">-0.021408012705634898</cx:pt>
          <cx:pt idx="512">-0.026908705217997701</cx:pt>
          <cx:pt idx="513">-0.036174360395638899</cx:pt>
          <cx:pt idx="514">-0.014913729552282399</cx:pt>
          <cx:pt idx="515">-0.0260799609117458</cx:pt>
          <cx:pt idx="516">-0.0051675755294047403</cx:pt>
          <cx:pt idx="517">0.029316368475549501</cx:pt>
          <cx:pt idx="518">-0.020338576666918899</cx:pt>
          <cx:pt idx="519">-0.027338599398302701</cx:pt>
          <cx:pt idx="520">-0.0057695229537287999</cx:pt>
          <cx:pt idx="521">0.0033099209478467798</cx:pt>
          <cx:pt idx="522">-0.043755238899583999</cx:pt>
          <cx:pt idx="523">-0.0383561941613259</cx:pt>
          <cx:pt idx="524">-0.0089266920809317005</cx:pt>
          <cx:pt idx="525">-0.0114273556799012</cx:pt>
          <cx:pt idx="526">0.0068476109682699803</cx:pt>
          <cx:pt idx="527">-0.0263644595473491</cx:pt>
          <cx:pt idx="528">-0.031893866101739603</cx:pt>
          <cx:pt idx="529">-0.022465110651427402</cx:pt>
          <cx:pt idx="530">0.00064476412814537304</cx:pt>
          <cx:pt idx="531">-0.00022036181431676999</cx:pt>
          <cx:pt idx="532">-4.7074194728074503e-05</cx:pt>
          <cx:pt idx="533">0.0013059602098860401</cx:pt>
          <cx:pt idx="534">0.0012321429952765401</cx:pt>
          <cx:pt idx="535">-0.0210058713521343</cx:pt>
          <cx:pt idx="536">-0.051337413310763698</cx:pt>
          <cx:pt idx="537">-0.052337318997594799</cx:pt>
          <cx:pt idx="538">-0.033341680198617003</cx:pt>
          <cx:pt idx="539">-0.021408915604724799</cx:pt>
          <cx:pt idx="540">-0.016564742235594201</cx:pt>
          <cx:pt idx="541">-0.027597949426176899</cx:pt>
          <cx:pt idx="542">-0.022479119414562099</cx:pt>
          <cx:pt idx="543">-0.060521848384786997</cx:pt>
          <cx:pt idx="544">0.0068637626889469601</cx:pt>
          <cx:pt idx="545">0.020377952899724799</cx:pt>
          <cx:pt idx="546">-0.032515320807377297</cx:pt>
          <cx:pt idx="547">-0.0286303766049479</cx:pt>
          <cx:pt idx="548">-0.033238967444857</cx:pt>
          <cx:pt idx="549">-0.0017926433333348799</cx:pt>
          <cx:pt idx="550">-0.0225061030163323</cx:pt>
          <cx:pt idx="551">-0.0075666251398829503</cx:pt>
          <cx:pt idx="552">-0.043567137915597201</cx:pt>
          <cx:pt idx="553">-0.039057875009204698</cx:pt>
          <cx:pt idx="554">-0.016766250497403198</cx:pt>
          <cx:pt idx="555">-0.022317772591598499</cx:pt>
          <cx:pt idx="556">-0.018393223987311899</cx:pt>
          <cx:pt idx="557">-0.020149409602315999</cx:pt>
          <cx:pt idx="558">-0.0052904083830926504</cx:pt>
          <cx:pt idx="559">8.2142049554573594e-05</cx:pt>
          <cx:pt idx="560">-0.000238855974859412</cx:pt>
          <cx:pt idx="561">0.00058739310678915897</cx:pt>
          <cx:pt idx="562">-0.00114824265495237</cx:pt>
          <cx:pt idx="563">-0.017155932067615402</cx:pt>
          <cx:pt idx="564">-0.043965243404404102</cx:pt>
          <cx:pt idx="565">-0.042333861145371202</cx:pt>
          <cx:pt idx="566">-0.034703185324580797</cx:pt>
          <cx:pt idx="567">-0.022453155084664601</cx:pt>
          <cx:pt idx="568">0.0116093068954192</cx:pt>
          <cx:pt idx="569">-0.023843398412680801</cx:pt>
          <cx:pt idx="570">-0.041353695939673099</cx:pt>
          <cx:pt idx="571">-0.042092437253762501</cx:pt>
          <cx:pt idx="572">-0.0030464635997521899</cx:pt>
          <cx:pt idx="573">0.043911179145365201</cx:pt>
          <cx:pt idx="574">-0.010595954920932</cx:pt>
          <cx:pt idx="575">-0.0028436182073010101</cx:pt>
          <cx:pt idx="576">-0.0314745128036951</cx:pt>
          <cx:pt idx="577">0.0068216046190017598</cx:pt>
          <cx:pt idx="578">-0.0071946229222775602</cx:pt>
          <cx:pt idx="579">0.0215642985105126</cx:pt>
          <cx:pt idx="580">-0.0143039594960955</cx:pt>
          <cx:pt idx="581">-0.0121144803286282</cx:pt>
          <cx:pt idx="582">0.0074836642817884703</cx:pt>
          <cx:pt idx="583">0.0036204844329044499</cx:pt>
          <cx:pt idx="584">-0.0033950401589595302</cx:pt>
          <cx:pt idx="585">-0.0058691567573132299</cx:pt>
          <cx:pt idx="586">-0.0019444006800704401</cx:pt>
          <cx:pt idx="587">-0.00025240973097083501</cx:pt>
          <cx:pt idx="588">0.000234773621365862</cx:pt>
          <cx:pt idx="589">-0.00010196108549203401</cx:pt>
          <cx:pt idx="590">-7.9926686964302196e-05</cx:pt>
          <cx:pt idx="591">-0.012796758982009399</cx:pt>
          <cx:pt idx="592">-0.0260950869259211</cx:pt>
          <cx:pt idx="593">-0.019741582232953601</cx:pt>
          <cx:pt idx="594">-0.018528029236220999</cx:pt>
          <cx:pt idx="595">0.012546385764660399</cx:pt>
          <cx:pt idx="596">-0.0143592254526762</cx:pt>
          <cx:pt idx="597">-0.0175697374058006</cx:pt>
          <cx:pt idx="598">-0.045869508756313397</cx:pt>
          <cx:pt idx="599">-0.024220987812495199</cx:pt>
          <cx:pt idx="600">0.0050586051308702902</cx:pt>
          <cx:pt idx="601">-0.018174292751828899</cx:pt>
          <cx:pt idx="602">-0.067716009221807497</cx:pt>
          <cx:pt idx="603">-0.043125130072497499</cx:pt>
          <cx:pt idx="604">-0.032276589720322497</cx:pt>
          <cx:pt idx="605">-0.0211638054686288</cx:pt>
          <cx:pt idx="606">-0.00367487996538227</cx:pt>
          <cx:pt idx="607">0.0028606542198678698</cx:pt>
          <cx:pt idx="608">-0.0070406951084421897</cx:pt>
          <cx:pt idx="609">-0.0099508085979953496</cx:pt>
          <cx:pt idx="610">-0.012914291515477801</cx:pt>
          <cx:pt idx="611">-0.0088830261792177193</cx:pt>
          <cx:pt idx="612">-0.0040228444948511204</cx:pt>
          <cx:pt idx="613">-0.00034338593884815599</cx:pt>
          <cx:pt idx="614">-0.0035755036883149001</cx:pt>
          <cx:pt idx="615">9.0852724209347795e-05</cx:pt>
          <cx:pt idx="616">-0.00038403449470100298</cx:pt>
          <cx:pt idx="617">-0.0010481060036776799</cx:pt>
          <cx:pt idx="618">-0.0024098523725456498</cx:pt>
          <cx:pt idx="619">-0.0098530096587267999</cx:pt>
          <cx:pt idx="620">-0.0048939100289010903</cx:pt>
          <cx:pt idx="621">-0.0051378867196450097</cx:pt>
          <cx:pt idx="622">-0.0081739154577872598</cx:pt>
          <cx:pt idx="623">0.0129918864791327</cx:pt>
          <cx:pt idx="624">-0.0090948234763294899</cx:pt>
          <cx:pt idx="625">-0.016996554231015398</cx:pt>
          <cx:pt idx="626">-0.025381327467318499</cx:pt>
          <cx:pt idx="627">-0.00219951427681493</cx:pt>
          <cx:pt idx="628">-0.0206813129697235</cx:pt>
          <cx:pt idx="629">-0.056244953892497403</cx:pt>
          <cx:pt idx="630">-0.018598921895682199</cx:pt>
          <cx:pt idx="631">-0.041044072390573401</cx:pt>
          <cx:pt idx="632">-0.0050552559854452903</cx:pt>
          <cx:pt idx="633">-0.0095604807622303393</cx:pt>
          <cx:pt idx="634">-0.0131103675984778</cx:pt>
          <cx:pt idx="635">-0.0113242888481104</cx:pt>
          <cx:pt idx="636">-0.024230692023397501</cx:pt>
          <cx:pt idx="637">-0.0292251671786747</cx:pt>
          <cx:pt idx="638">-0.0075244434231863597</cx:pt>
          <cx:pt idx="639">-0.0033733424582578701</cx:pt>
          <cx:pt idx="640">0.00318045775660714</cx:pt>
          <cx:pt idx="641">0.0046038362377476202</cx:pt>
          <cx:pt idx="642">0.0015060322654637599</cx:pt>
          <cx:pt idx="643">0.00051465402628905299</cx:pt>
          <cx:pt idx="644">0.00023992987900905199</cx:pt>
          <cx:pt idx="645">-0.00084046754878461195</cx:pt>
          <cx:pt idx="646">-0.0020858406798557401</cx:pt>
          <cx:pt idx="647">-0.0046157403808875699</cx:pt>
          <cx:pt idx="648">0.0024201808367032302</cx:pt>
          <cx:pt idx="649">0.0099240488426896208</cx:pt>
          <cx:pt idx="650">0.013168681235238301</cx:pt>
          <cx:pt idx="651">0.0142100618027309</cx:pt>
          <cx:pt idx="652">0.00090998554052793598</cx:pt>
          <cx:pt idx="653">-0.0145901366662131</cx:pt>
          <cx:pt idx="654">-0.0204994235746906</cx:pt>
          <cx:pt idx="655">-0.020638732884208401</cx:pt>
          <cx:pt idx="656">-0.028696681269853998</cx:pt>
          <cx:pt idx="657">-0.019459562977647001</cx:pt>
          <cx:pt idx="658">-0.0024792075481872302</cx:pt>
          <cx:pt idx="659">0.012070740135483199</cx:pt>
          <cx:pt idx="660">0.036483545053678901</cx:pt>
          <cx:pt idx="661">-0.00316961751775617</cx:pt>
          <cx:pt idx="662">-0.0124946290320359</cx:pt>
          <cx:pt idx="663">-0.0147927040662163</cx:pt>
          <cx:pt idx="664">-0.020061260169015899</cx:pt>
          <cx:pt idx="665">-0.014640753132292199</cx:pt>
          <cx:pt idx="666">-0.0082885387135077093</cx:pt>
          <cx:pt idx="667">0.00123417166082867</cx:pt>
          <cx:pt idx="668">0.00384915483235367</cx:pt>
          <cx:pt idx="669">0.00382644873560285</cx:pt>
          <cx:pt idx="670">0.0014261891298695999</cx:pt>
          <cx:pt idx="671">-0.00059096136177981605</cx:pt>
          <cx:pt idx="672">-0.00075935379180618599</cx:pt>
          <cx:pt idx="673">0.00059469194032465305</cx:pt>
          <cx:pt idx="674">0.00043473368917074502</cx:pt>
          <cx:pt idx="675">0.0014620627702538499</cx:pt>
          <cx:pt idx="676">0.0069663785937713902</cx:pt>
          <cx:pt idx="677">0.021456918019369099</cx:pt>
          <cx:pt idx="678">0.017444352152068202</cx:pt>
          <cx:pt idx="679">0.0080629430018713203</cx:pt>
          <cx:pt idx="680">0.010616336857085301</cx:pt>
          <cx:pt idx="681">0.0042173073828843501</cx:pt>
          <cx:pt idx="682">0.028498959497139899</cx:pt>
          <cx:pt idx="683">0.046949204740292398</cx:pt>
          <cx:pt idx="684">0.034997997967965197</cx:pt>
          <cx:pt idx="685">0.038957764753836402</cx:pt>
          <cx:pt idx="686">0.0109091689940807</cx:pt>
          <cx:pt idx="687">0.0086971803262944902</cx:pt>
          <cx:pt idx="688">-0.00139028991054001</cx:pt>
          <cx:pt idx="689">-0.041084339741167597</cx:pt>
          <cx:pt idx="690">-0.0307530984367855</cx:pt>
          <cx:pt idx="691">0.0081318452681782404</cx:pt>
          <cx:pt idx="692">0.0062324575767022704</cx:pt>
          <cx:pt idx="693">0.0054347415981744404</cx:pt>
          <cx:pt idx="694">0.0047632587499598401</cx:pt>
          <cx:pt idx="695">0.0044652940595461196</cx:pt>
          <cx:pt idx="696">-0.0051058606825058498</cx:pt>
          <cx:pt idx="697">-0.0033291352457579799</cx:pt>
          <cx:pt idx="698">3.3237606125276503e-05</cx:pt>
          <cx:pt idx="699">0.000138746997953555</cx:pt>
          <cx:pt idx="700">0.00059807070774353004</cx:pt>
          <cx:pt idx="701">0.00038124153448886201</cx:pt>
          <cx:pt idx="702">0.00054814665671784602</cx:pt>
          <cx:pt idx="703">0.0010115560410237799</cx:pt>
          <cx:pt idx="704">0.0047024507810590702</cx:pt>
          <cx:pt idx="705">0.0122646777517697</cx:pt>
          <cx:pt idx="706">0.0058517708991882803</cx:pt>
          <cx:pt idx="707">0.0099040453389130801</cx:pt>
          <cx:pt idx="708">0.0145735001749576</cx:pt>
          <cx:pt idx="709">0.015492652888410501</cx:pt>
          <cx:pt idx="710">0.021683096046565001</cx:pt>
          <cx:pt idx="711">0.032239449781230799</cx:pt>
          <cx:pt idx="712">0.0287530646309434</cx:pt>
          <cx:pt idx="713">0.022853222063406099</cx:pt>
          <cx:pt idx="714">0.033743936568076997</cx:pt>
          <cx:pt idx="715">0.036282158403109298</cx:pt>
          <cx:pt idx="716">0.040021326016170401</cx:pt>
          <cx:pt idx="717">0.023167514831288798</cx:pt>
          <cx:pt idx="718">0.020537909659079801</cx:pt>
          <cx:pt idx="719">0.033387259012782597</cx:pt>
          <cx:pt idx="720">0.0268794079354851</cx:pt>
          <cx:pt idx="721">0.0134537068142461</cx:pt>
          <cx:pt idx="722">0.0025771724415237902</cx:pt>
          <cx:pt idx="723">0.00086052257292798604</cx:pt>
          <cx:pt idx="724">0.00065661563191397095</cx:pt>
          <cx:pt idx="725">-0.00058430635821179403</cx:pt>
          <cx:pt idx="726">-0.00024505194079528899</cx:pt>
          <cx:pt idx="727">-0.00059674433058003705</cx:pt>
          <cx:pt idx="728">0.00030677503589541101</cx:pt>
          <cx:pt idx="729">-7.5354666582737504e-05</cx:pt>
          <cx:pt idx="730">-0.00034513193242446298</cx:pt>
          <cx:pt idx="731">-0.000143641402651239</cx:pt>
          <cx:pt idx="732">0.00041091947263433899</cx:pt>
          <cx:pt idx="733">0.0025979967651422898</cx:pt>
          <cx:pt idx="734">0.0054283371492237897</cx:pt>
          <cx:pt idx="735">0.0087082465008485894</cx:pt>
          <cx:pt idx="736">0.0137855576368903</cx:pt>
          <cx:pt idx="737">0.023841411191044801</cx:pt>
          <cx:pt idx="738">0.0196018775545546</cx:pt>
          <cx:pt idx="739">0.021921973173742299</cx:pt>
          <cx:pt idx="740">0.034568012348281302</cx:pt>
          <cx:pt idx="741">0.047852013754828102</cx:pt>
          <cx:pt idx="742">0.052050917559198197</cx:pt>
          <cx:pt idx="743">0.029946190544195499</cx:pt>
          <cx:pt idx="744">0.027988648777806699</cx:pt>
          <cx:pt idx="745">0.033937314611981399</cx:pt>
          <cx:pt idx="746">0.025780854845195701</cx:pt>
          <cx:pt idx="747">0.020046689409204101</cx:pt>
          <cx:pt idx="748">0.014713595066312099</cx:pt>
          <cx:pt idx="749">0.0089751076982460092</cx:pt>
          <cx:pt idx="750">0.0047275618185478596</cx:pt>
          <cx:pt idx="751">8.9105379738017894e-05</cx:pt>
          <cx:pt idx="752">0.00079094716634402803</cx:pt>
          <cx:pt idx="753">-0.000185653419881362</cx:pt>
          <cx:pt idx="754">-3.4635955480230698e-05</cx:pt>
          <cx:pt idx="755">-1.9388780022634199e-05</cx:pt>
          <cx:pt idx="756">-0.0010947832092955999</cx:pt>
          <cx:pt idx="757">-0.00056665003034717402</cx:pt>
          <cx:pt idx="758">-0.00034571736340605899</cx:pt>
          <cx:pt idx="759">-0.00062846636454757198</cx:pt>
          <cx:pt idx="760">0.00012499782640201801</cx:pt>
          <cx:pt idx="761">-0.00054318510197895497</cx:pt>
          <cx:pt idx="762">0.00056113651649877501</cx:pt>
          <cx:pt idx="763">0.00161554564164187</cx:pt>
          <cx:pt idx="764">0.00141284020260306</cx:pt>
          <cx:pt idx="765">0.0020562847337174499</cx:pt>
          <cx:pt idx="766">0.0024911828844602101</cx:pt>
          <cx:pt idx="767">0.00051203386838451204</cx:pt>
          <cx:pt idx="768">0.0022135729782267301</cx:pt>
          <cx:pt idx="769">0.0042515529675262202</cx:pt>
          <cx:pt idx="770">0.0071004703386002002</cx:pt>
          <cx:pt idx="771">0.0051159298771775996</cx:pt>
          <cx:pt idx="772">0.00379239065758466</cx:pt>
          <cx:pt idx="773">0.00394403127881771</cx:pt>
          <cx:pt idx="774">0.00379859879756158</cx:pt>
          <cx:pt idx="775">0.0031152958057735101</cx:pt>
          <cx:pt idx="776">0.0020565145861319999</cx:pt>
          <cx:pt idx="777">0.00226362144940763</cx:pt>
          <cx:pt idx="778">0.0030950064421294502</cx:pt>
          <cx:pt idx="779">0.00061069771406651598</cx:pt>
          <cx:pt idx="780">0.00034869583299599601</cx:pt>
          <cx:pt idx="781">0.00096324600609757097</cx:pt>
          <cx:pt idx="782">-0.0016708860224358699</cx:pt>
          <cx:pt idx="783">0.00046824391778393497</cx:pt>
          <cx:pt idx="784">0.0018736835665272701</cx:pt>
          <cx:pt idx="785">0.00066225737926677497</cx:pt>
          <cx:pt idx="786">0.0015951014076446776</cx:pt>
          <cx:pt idx="787">0.0094474464328817495</cx:pt>
          <cx:pt idx="788">0.0051019948785863498</cx:pt>
          <cx:pt idx="789">0.0059809333768695251</cx:pt>
          <cx:pt idx="790">0.0063924942930696496</cx:pt>
          <cx:pt idx="791">0.0014250150864065949</cx:pt>
          <cx:pt idx="792">0.00055727029834418498</cx:pt>
          <cx:pt idx="793">0.010414801178733399</cx:pt>
          <cx:pt idx="794">0.0084892543452691743</cx:pt>
          <cx:pt idx="795">-0.00474137711879295</cx:pt>
          <cx:pt idx="796">0.0029366895026053</cx:pt>
          <cx:pt idx="797">0.012199682371841049</cx:pt>
          <cx:pt idx="798">0.024164513636503324</cx:pt>
          <cx:pt idx="799">0.012751464982295424</cx:pt>
          <cx:pt idx="800">0.010446265005368926</cx:pt>
          <cx:pt idx="801">0.0055736006287224749</cx:pt>
          <cx:pt idx="802">0.0063814756851604754</cx:pt>
          <cx:pt idx="803">0.0046438018034067746</cx:pt>
          <cx:pt idx="804">0.011103937296590776</cx:pt>
          <cx:pt idx="805">0.0059909369084821997</cx:pt>
          <cx:pt idx="806">0.0048956736716384</cx:pt>
          <cx:pt idx="807">-0.000207665180619619</cx:pt>
          <cx:pt idx="808">-0.00080764075489529004</cx:pt>
          <cx:pt idx="809">-0.00018358792409579276</cx:pt>
          <cx:pt idx="810">-8.7725667798036004e-05</cx:pt>
          <cx:pt idx="811">0.0014038414259367924</cx:pt>
          <cx:pt idx="812">0.0021963154706259049</cx:pt>
          <cx:pt idx="813">0.002013721480643685</cx:pt>
          <cx:pt idx="814">0.0084493785706244492</cx:pt>
          <cx:pt idx="815">0.016838701875741074</cx:pt>
          <cx:pt idx="816">0.010565702476232624</cx:pt>
          <cx:pt idx="817">0.014214424608334926</cx:pt>
          <cx:pt idx="818">0.0087080544004110253</cx:pt>
          <cx:pt idx="819">0.0095398932802072747</cx:pt>
          <cx:pt idx="820">0.01415615460046705</cx:pt>
          <cx:pt idx="821">0.016589819906936899</cx:pt>
          <cx:pt idx="822">0.01468198521070015</cx:pt>
          <cx:pt idx="823">0.0095640299519972258</cx:pt>
          <cx:pt idx="824">0.0094670352159982752</cx:pt>
          <cx:pt idx="825">0.010977879036461025</cx:pt>
          <cx:pt idx="826">0.0056574396573875751</cx:pt>
          <cx:pt idx="827">0.014496288678101875</cx:pt>
          <cx:pt idx="828">0.0031674981136081502</cx:pt>
          <cx:pt idx="829">0.000870688248698135</cx:pt>
          <cx:pt idx="830">-0.00033660901473654502</cx:pt>
          <cx:pt idx="831">0.0032498957536183999</cx:pt>
          <cx:pt idx="832">0.012735111771311451</cx:pt>
          <cx:pt idx="833">0.016160075118684523</cx:pt>
          <cx:pt idx="834">0.0085772178775526502</cx:pt>
          <cx:pt idx="835">0.0014357661580401001</cx:pt>
          <cx:pt idx="836">0.000203811602195036</cx:pt>
          <cx:pt idx="837">0.00013457339728314524</cx:pt>
          <cx:pt idx="838">0.00030464774268274751</cx:pt>
          <cx:pt idx="839">0.00094676484723534254</cx:pt>
          <cx:pt idx="840">0.00246910007396312</cx:pt>
          <cx:pt idx="841">0.0034448504018905501</cx:pt>
          <cx:pt idx="842">0.0056766165299648504</cx:pt>
          <cx:pt idx="843">0.014439460050428825</cx:pt>
          <cx:pt idx="844">0.0037402778029617498</cx:pt>
          <cx:pt idx="845">0.0015699206030753625</cx:pt>
          <cx:pt idx="846">0.0044255502962892998</cx:pt>
          <cx:pt idx="847">0.0064429735733578753</cx:pt>
          <cx:pt idx="848">0.010149843562915775</cx:pt>
          <cx:pt idx="849">0.0095349815343572005</cx:pt>
          <cx:pt idx="850">0.0081008274406794492</cx:pt>
          <cx:pt idx="851">0.0086423134432667501</cx:pt>
          <cx:pt idx="852">0.00239179960366293</cx:pt>
          <cx:pt idx="853">0.0015777789846653401</cx:pt>
          <cx:pt idx="854">4.09800655003075e-05</cx:pt>
          <cx:pt idx="855">-0.0016073040128343425</cx:pt>
          <cx:pt idx="856">-0.00226337914574486</cx:pt>
          <cx:pt idx="857">0.0039418529992185499</cx:pt>
          <cx:pt idx="858">0.0015056108732441375</cx:pt>
          <cx:pt idx="859">0.011022042400495875</cx:pt>
          <cx:pt idx="860">0.01470407596272655</cx:pt>
          <cx:pt idx="861">0.013070984506901025</cx:pt>
          <cx:pt idx="862">0.0090706611380876496</cx:pt>
          <cx:pt idx="863">0.0024312722131117526</cx:pt>
          <cx:pt idx="864">0.00037533518831097751</cx:pt>
          <cx:pt idx="865">7.4357153215307252e-06</cx:pt>
          <cx:pt idx="866">0.00021237365854032575</cx:pt>
          <cx:pt idx="867">0.001278882330223695</cx:pt>
          <cx:pt idx="868">0.002011638834746505</cx:pt>
          <cx:pt idx="869">0.0063509122983342499</cx:pt>
          <cx:pt idx="870">0.0029894476166297998</cx:pt>
          <cx:pt idx="871">0.0049399765536710001</cx:pt>
          <cx:pt idx="872">-0.00044702143159981749</cx:pt>
          <cx:pt idx="873">5.250583627273025e-05</cx:pt>
          <cx:pt idx="874">0.0046319387862556504</cx:pt>
          <cx:pt idx="875">0.0054983100973293496</cx:pt>
          <cx:pt idx="876">-0.0088282083757166493</cx:pt>
          <cx:pt idx="877">-0.0066913702921797998</cx:pt>
          <cx:pt idx="878">-0.0078253867364349253</cx:pt>
          <cx:pt idx="879">-0.00016380895295439724</cx:pt>
          <cx:pt idx="880">-0.0077722511874288502</cx:pt>
          <cx:pt idx="881">-0.0084423129801205754</cx:pt>
          <cx:pt idx="882">-0.01925391983325905</cx:pt>
          <cx:pt idx="883">-0.0038951637579519248</cx:pt>
          <cx:pt idx="884">0.0018736835665272701</cx:pt>
          <cx:pt idx="885">0.00066225737926677497</cx:pt>
          <cx:pt idx="886">0.0015951014076446776</cx:pt>
          <cx:pt idx="887">0.0094474464328817495</cx:pt>
          <cx:pt idx="888">0.0051019948785863498</cx:pt>
          <cx:pt idx="889">0.0059809333768695251</cx:pt>
          <cx:pt idx="890">0.0063924942930696496</cx:pt>
          <cx:pt idx="891">0.0014250150864065949</cx:pt>
          <cx:pt idx="892">0.00055727029834418498</cx:pt>
          <cx:pt idx="893">0.010414801178733399</cx:pt>
          <cx:pt idx="894">0.0084892543452691743</cx:pt>
          <cx:pt idx="895">-0.00474137711879295</cx:pt>
          <cx:pt idx="896">0.0029366895026053</cx:pt>
          <cx:pt idx="897">0.012199682371841049</cx:pt>
          <cx:pt idx="898">0.024164513636503324</cx:pt>
          <cx:pt idx="899">0.012751464982295424</cx:pt>
          <cx:pt idx="900">0.010446265005368926</cx:pt>
          <cx:pt idx="901">0.0055736006287224749</cx:pt>
          <cx:pt idx="902">0.0063814756851604754</cx:pt>
          <cx:pt idx="903">0.0046438018034067746</cx:pt>
          <cx:pt idx="904">0.011103937296590776</cx:pt>
          <cx:pt idx="905">0.0059909369084821997</cx:pt>
          <cx:pt idx="906">0.0048956736716384</cx:pt>
          <cx:pt idx="907">-0.000207665180619619</cx:pt>
          <cx:pt idx="908">-0.00080764075489529004</cx:pt>
          <cx:pt idx="909">-0.00018358792409579276</cx:pt>
          <cx:pt idx="910">-8.7725667798036004e-05</cx:pt>
          <cx:pt idx="911">0.0014038414259367924</cx:pt>
          <cx:pt idx="912">0.0021963154706259049</cx:pt>
          <cx:pt idx="913">0.002013721480643685</cx:pt>
          <cx:pt idx="914">0.0084493785706244492</cx:pt>
          <cx:pt idx="915">0.016838701875741074</cx:pt>
          <cx:pt idx="916">0.010565702476232624</cx:pt>
          <cx:pt idx="917">0.014214424608334926</cx:pt>
          <cx:pt idx="918">0.0087080544004110253</cx:pt>
          <cx:pt idx="919">0.0095398932802072747</cx:pt>
          <cx:pt idx="920">0.01415615460046705</cx:pt>
          <cx:pt idx="921">0.016589819906936899</cx:pt>
          <cx:pt idx="922">0.01468198521070015</cx:pt>
          <cx:pt idx="923">0.0095640299519972258</cx:pt>
          <cx:pt idx="924">0.0094670352159982752</cx:pt>
          <cx:pt idx="925">0.010977879036461025</cx:pt>
          <cx:pt idx="926">0.0056574396573875751</cx:pt>
          <cx:pt idx="927">0.014496288678101875</cx:pt>
          <cx:pt idx="928">0.0031674981136081502</cx:pt>
          <cx:pt idx="929">0.000870688248698135</cx:pt>
          <cx:pt idx="930">-0.00033660901473654502</cx:pt>
          <cx:pt idx="931">0.0032498957536183999</cx:pt>
          <cx:pt idx="932">0.012735111771311451</cx:pt>
          <cx:pt idx="933">0.016160075118684523</cx:pt>
          <cx:pt idx="934">0.0085772178775526502</cx:pt>
          <cx:pt idx="935">0.0014357661580401001</cx:pt>
          <cx:pt idx="936">0.000203811602195036</cx:pt>
          <cx:pt idx="937">0.00013457339728314524</cx:pt>
          <cx:pt idx="938">0.00030464774268274751</cx:pt>
          <cx:pt idx="939">0.00094676484723534254</cx:pt>
          <cx:pt idx="940">0.00246910007396312</cx:pt>
          <cx:pt idx="941">0.0034448504018905501</cx:pt>
          <cx:pt idx="942">0.0056766165299648504</cx:pt>
          <cx:pt idx="943">0.014439460050428825</cx:pt>
          <cx:pt idx="944">0.0037402778029617498</cx:pt>
          <cx:pt idx="945">0.0015699206030753625</cx:pt>
          <cx:pt idx="946">0.0044255502962892998</cx:pt>
          <cx:pt idx="947">0.0064429735733578753</cx:pt>
          <cx:pt idx="948">0.010149843562915775</cx:pt>
          <cx:pt idx="949">0.0095349815343572005</cx:pt>
          <cx:pt idx="950">0.0081008274406794492</cx:pt>
          <cx:pt idx="951">0.0086423134432667501</cx:pt>
          <cx:pt idx="952">0.00239179960366293</cx:pt>
          <cx:pt idx="953">0.0015777789846653401</cx:pt>
          <cx:pt idx="954">4.09800655003075e-05</cx:pt>
          <cx:pt idx="955">-0.0016073040128343425</cx:pt>
          <cx:pt idx="956">-0.00226337914574486</cx:pt>
          <cx:pt idx="957">0.0039418529992185499</cx:pt>
          <cx:pt idx="958">0.0015056108732441375</cx:pt>
          <cx:pt idx="959">0.011022042400495875</cx:pt>
          <cx:pt idx="960">0.01470407596272655</cx:pt>
          <cx:pt idx="961">0.013070984506901025</cx:pt>
          <cx:pt idx="962">0.0090706611380876496</cx:pt>
          <cx:pt idx="963">0.0024312722131117526</cx:pt>
          <cx:pt idx="964">0.00037533518831097751</cx:pt>
          <cx:pt idx="965">7.4357153215307252e-06</cx:pt>
          <cx:pt idx="966">0.00021237365854032575</cx:pt>
          <cx:pt idx="967">0.001278882330223695</cx:pt>
          <cx:pt idx="968">0.002011638834746505</cx:pt>
          <cx:pt idx="969">0.0063509122983342499</cx:pt>
          <cx:pt idx="970">0.0029894476166297998</cx:pt>
          <cx:pt idx="971">0.0049399765536710001</cx:pt>
          <cx:pt idx="972">-0.00044702143159981749</cx:pt>
          <cx:pt idx="973">5.250583627273025e-05</cx:pt>
          <cx:pt idx="974">0.0046319387862556504</cx:pt>
          <cx:pt idx="975">0.0054983100973293496</cx:pt>
          <cx:pt idx="976">-0.0088282083757166493</cx:pt>
          <cx:pt idx="977">-0.0066913702921797998</cx:pt>
          <cx:pt idx="978">-0.0078253867364349253</cx:pt>
          <cx:pt idx="979">-0.00016380895295439724</cx:pt>
          <cx:pt idx="980">-0.0077722511874288502</cx:pt>
          <cx:pt idx="981">-0.0084423129801205754</cx:pt>
          <cx:pt idx="982">-0.01925391983325905</cx:pt>
          <cx:pt idx="983">-0.0038951637579519248</cx:pt>
          <cx:pt idx="984">0.0018736835665272701</cx:pt>
          <cx:pt idx="985">0.00066225737926677497</cx:pt>
          <cx:pt idx="986">0.0015951014076446776</cx:pt>
          <cx:pt idx="987">0.0094474464328817495</cx:pt>
          <cx:pt idx="988">0.0051019948785863498</cx:pt>
          <cx:pt idx="989">0.0059809333768695251</cx:pt>
          <cx:pt idx="990">0.0063924942930696496</cx:pt>
          <cx:pt idx="991">0.0014250150864065949</cx:pt>
          <cx:pt idx="992">0.00055727029834418498</cx:pt>
          <cx:pt idx="993">0.010414801178733399</cx:pt>
          <cx:pt idx="994">0.0084892543452691743</cx:pt>
          <cx:pt idx="995">-0.00474137711879295</cx:pt>
          <cx:pt idx="996">0.0029366895026053</cx:pt>
          <cx:pt idx="997">0.012199682371841049</cx:pt>
          <cx:pt idx="998">0.024164513636503324</cx:pt>
          <cx:pt idx="999">0.012751464982295424</cx:pt>
          <cx:pt idx="1000">0.010446265005368926</cx:pt>
          <cx:pt idx="1001">0.0055736006287224749</cx:pt>
          <cx:pt idx="1002">0.0063814756851604754</cx:pt>
          <cx:pt idx="1003">0.0046438018034067746</cx:pt>
          <cx:pt idx="1004">0.011103937296590776</cx:pt>
          <cx:pt idx="1005">0.0059909369084821997</cx:pt>
          <cx:pt idx="1006">0.0048956736716384</cx:pt>
          <cx:pt idx="1007">-0.000207665180619619</cx:pt>
          <cx:pt idx="1008">-0.00080764075489529004</cx:pt>
          <cx:pt idx="1009">-0.00018358792409579276</cx:pt>
          <cx:pt idx="1010">-8.7725667798036004e-05</cx:pt>
          <cx:pt idx="1011">0.0014038414259367924</cx:pt>
          <cx:pt idx="1012">0.0021963154706259049</cx:pt>
          <cx:pt idx="1013">0.002013721480643685</cx:pt>
          <cx:pt idx="1014">0.0084493785706244492</cx:pt>
          <cx:pt idx="1015">0.016838701875741074</cx:pt>
          <cx:pt idx="1016">0.010565702476232624</cx:pt>
          <cx:pt idx="1017">0.014214424608334926</cx:pt>
          <cx:pt idx="1018">0.0087080544004110253</cx:pt>
          <cx:pt idx="1019">0.0095398932802072747</cx:pt>
          <cx:pt idx="1020">0.01415615460046705</cx:pt>
          <cx:pt idx="1021">0.016589819906936899</cx:pt>
          <cx:pt idx="1022">0.01468198521070015</cx:pt>
          <cx:pt idx="1023">0.0095640299519972258</cx:pt>
          <cx:pt idx="1024">0.0094670352159982752</cx:pt>
          <cx:pt idx="1025">0.010977879036461025</cx:pt>
          <cx:pt idx="1026">0.0056574396573875751</cx:pt>
          <cx:pt idx="1027">0.014496288678101875</cx:pt>
          <cx:pt idx="1028">0.0031674981136081502</cx:pt>
          <cx:pt idx="1029">0.000870688248698135</cx:pt>
          <cx:pt idx="1030">-0.00033660901473654502</cx:pt>
          <cx:pt idx="1031">0.0032498957536183999</cx:pt>
          <cx:pt idx="1032">0.012735111771311451</cx:pt>
          <cx:pt idx="1033">0.016160075118684523</cx:pt>
          <cx:pt idx="1034">0.0085772178775526502</cx:pt>
          <cx:pt idx="1035">0.0014357661580401001</cx:pt>
          <cx:pt idx="1036">0.000203811602195036</cx:pt>
          <cx:pt idx="1037">0.00013457339728314524</cx:pt>
          <cx:pt idx="1038">0.00030464774268274751</cx:pt>
          <cx:pt idx="1039">0.00094676484723534254</cx:pt>
          <cx:pt idx="1040">0.00246910007396312</cx:pt>
          <cx:pt idx="1041">0.0034448504018905501</cx:pt>
          <cx:pt idx="1042">0.0056766165299648504</cx:pt>
          <cx:pt idx="1043">0.014439460050428825</cx:pt>
          <cx:pt idx="1044">0.0037402778029617498</cx:pt>
          <cx:pt idx="1045">0.0015699206030753625</cx:pt>
          <cx:pt idx="1046">0.0044255502962892998</cx:pt>
          <cx:pt idx="1047">0.0064429735733578753</cx:pt>
          <cx:pt idx="1048">0.010149843562915775</cx:pt>
          <cx:pt idx="1049">0.0095349815343572005</cx:pt>
          <cx:pt idx="1050">0.0081008274406794492</cx:pt>
          <cx:pt idx="1051">0.0086423134432667501</cx:pt>
          <cx:pt idx="1052">0.00239179960366293</cx:pt>
          <cx:pt idx="1053">0.0015777789846653401</cx:pt>
          <cx:pt idx="1054">4.09800655003075e-05</cx:pt>
          <cx:pt idx="1055">-0.0016073040128343425</cx:pt>
          <cx:pt idx="1056">-0.00226337914574486</cx:pt>
          <cx:pt idx="1057">0.0039418529992185499</cx:pt>
          <cx:pt idx="1058">0.0015056108732441375</cx:pt>
          <cx:pt idx="1059">0.011022042400495875</cx:pt>
          <cx:pt idx="1060">0.01470407596272655</cx:pt>
          <cx:pt idx="1061">0.013070984506901025</cx:pt>
          <cx:pt idx="1062">0.0090706611380876496</cx:pt>
          <cx:pt idx="1063">0.0024312722131117526</cx:pt>
          <cx:pt idx="1064">0.00037533518831097751</cx:pt>
          <cx:pt idx="1065">7.4357153215307252e-06</cx:pt>
          <cx:pt idx="1066">0.00021237365854032575</cx:pt>
          <cx:pt idx="1067">0.001278882330223695</cx:pt>
          <cx:pt idx="1068">0.002011638834746505</cx:pt>
          <cx:pt idx="1069">0.0063509122983342499</cx:pt>
          <cx:pt idx="1070">0.0029894476166297998</cx:pt>
          <cx:pt idx="1071">0.0049399765536710001</cx:pt>
          <cx:pt idx="1072">-0.00044702143159981749</cx:pt>
          <cx:pt idx="1073">5.250583627273025e-05</cx:pt>
          <cx:pt idx="1074">0.0046319387862556504</cx:pt>
          <cx:pt idx="1075">0.0054983100973293496</cx:pt>
          <cx:pt idx="1076">-0.0088282083757166493</cx:pt>
          <cx:pt idx="1077">-0.0066913702921797998</cx:pt>
          <cx:pt idx="1078">-0.0078253867364349253</cx:pt>
          <cx:pt idx="1079">-0.00016380895295439724</cx:pt>
          <cx:pt idx="1080">-0.0077722511874288502</cx:pt>
          <cx:pt idx="1081">-0.0084423129801205754</cx:pt>
          <cx:pt idx="1082">-0.01925391983325905</cx:pt>
          <cx:pt idx="1083">-0.0038951637579519248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sz="1800" b="0" i="0" baseline="0" dirty="0">
                <a:effectLst/>
              </a:rPr>
              <a:t>Weight values distribution (flatten)</a:t>
            </a:r>
            <a:endParaRPr lang="en-US" sz="1400" dirty="0">
              <a:effectLst/>
            </a:endParaRPr>
          </a:p>
        </cx:rich>
      </cx:tx>
    </cx:title>
    <cx:plotArea>
      <cx:plotAreaRegion>
        <cx:series layoutId="clusteredColumn" uniqueId="{D991EEC1-D8B0-4335-B51C-FD5AE981F4F9}" formatIdx="0">
          <cx:dataId val="0"/>
          <cx:layoutPr>
            <cx:binning intervalClosed="r">
              <cx:binCount val="10"/>
            </cx:binning>
          </cx:layoutPr>
        </cx:series>
        <cx:series layoutId="clusteredColumn" hidden="1" uniqueId="{51DCCA11-4768-42D4-B4FE-03CAF636103A}" formatIdx="1">
          <cx:dataId val="1"/>
          <cx:layoutPr>
            <cx:binning intervalClosed="r"/>
          </cx:layoutPr>
        </cx:series>
        <cx:series layoutId="clusteredColumn" hidden="1" uniqueId="{05827B84-66F4-437A-8730-C2C8F13BEED7}" formatIdx="2">
          <cx:dataId val="2"/>
          <cx:layoutPr>
            <cx:binning intervalClosed="r"/>
          </cx:layoutPr>
        </cx:series>
        <cx:series layoutId="clusteredColumn" hidden="1" uniqueId="{216197D2-FD07-40FF-A520-C6050E11354C}" formatIdx="3">
          <cx:dataId val="3"/>
          <cx:layoutPr>
            <cx:binning intervalClosed="r"/>
          </cx:layoutPr>
        </cx:series>
        <cx:series layoutId="clusteredColumn" hidden="1" uniqueId="{9FF52D56-556B-485C-8CCA-A7A51BAB9B08}" formatIdx="4">
          <cx:dataId val="4"/>
          <cx:layoutPr>
            <cx:binning intervalClosed="r"/>
          </cx:layoutPr>
        </cx:series>
        <cx:series layoutId="clusteredColumn" hidden="1" uniqueId="{FF0B7CC9-B382-437E-AD9F-97F2B1C55A45}" formatIdx="5">
          <cx:dataId val="5"/>
          <cx:layoutPr>
            <cx:binning intervalClosed="r"/>
          </cx:layoutPr>
        </cx:series>
        <cx:series layoutId="clusteredColumn" hidden="1" uniqueId="{391ED1EA-F58A-4429-B134-42035E805797}" formatIdx="6">
          <cx:dataId val="6"/>
          <cx:layoutPr>
            <cx:binning intervalClosed="r"/>
          </cx:layoutPr>
        </cx:series>
        <cx:series layoutId="clusteredColumn" hidden="1" uniqueId="{03527CD7-3EA7-4EA7-AD1D-ED3E038BA6C8}" formatIdx="7">
          <cx:dataId val="7"/>
          <cx:layoutPr>
            <cx:binning intervalClosed="r"/>
          </cx:layoutPr>
        </cx:series>
        <cx:series layoutId="clusteredColumn" hidden="1" uniqueId="{957F43C1-7CAE-48EB-A436-6AD4257C6187}" formatIdx="8">
          <cx:dataId val="8"/>
          <cx:layoutPr>
            <cx:binning intervalClosed="r"/>
          </cx:layoutPr>
        </cx:series>
        <cx:series layoutId="clusteredColumn" hidden="1" uniqueId="{3FEBFD32-B9DC-45BB-A91C-16D98C7F9DB4}" formatIdx="9">
          <cx:dataId val="9"/>
          <cx:layoutPr>
            <cx:binning intervalClosed="r"/>
          </cx:layoutPr>
        </cx:series>
        <cx:series layoutId="clusteredColumn" hidden="1" uniqueId="{8049A8DF-8E88-4F8D-9DFF-86EC5494D715}" formatIdx="10">
          <cx:dataId val="10"/>
          <cx:layoutPr>
            <cx:binning intervalClosed="r"/>
          </cx:layoutPr>
        </cx:series>
        <cx:series layoutId="clusteredColumn" hidden="1" uniqueId="{91A43683-1149-4F97-AE51-0DF482117830}" formatIdx="11">
          <cx:dataId val="11"/>
          <cx:layoutPr>
            <cx:binning intervalClosed="r"/>
          </cx:layoutPr>
        </cx:series>
        <cx:series layoutId="clusteredColumn" hidden="1" uniqueId="{05EE9759-2395-470B-BD34-D62162E52352}" formatIdx="12">
          <cx:dataId val="12"/>
          <cx:layoutPr>
            <cx:binning intervalClosed="r"/>
          </cx:layoutPr>
        </cx:series>
        <cx:series layoutId="clusteredColumn" hidden="1" uniqueId="{5C166348-E8F4-48F2-8504-AECE84D925AA}" formatIdx="13">
          <cx:dataId val="13"/>
          <cx:layoutPr>
            <cx:binning intervalClosed="r"/>
          </cx:layoutPr>
        </cx:series>
        <cx:series layoutId="clusteredColumn" hidden="1" uniqueId="{922F014C-8A10-40C9-8455-76CFA6778B5C}" formatIdx="14">
          <cx:dataId val="14"/>
          <cx:layoutPr>
            <cx:binning intervalClosed="r"/>
          </cx:layoutPr>
        </cx:series>
        <cx:series layoutId="clusteredColumn" hidden="1" uniqueId="{1B2D729F-E0AC-4B58-9668-D961A8BD7D30}" formatIdx="15">
          <cx:dataId val="15"/>
          <cx:layoutPr>
            <cx:binning intervalClosed="r"/>
          </cx:layoutPr>
        </cx:series>
        <cx:series layoutId="clusteredColumn" hidden="1" uniqueId="{B94BF284-57E7-4BBA-BAD7-D10158597EB4}" formatIdx="16">
          <cx:dataId val="16"/>
          <cx:layoutPr>
            <cx:binning intervalClosed="r"/>
          </cx:layoutPr>
        </cx:series>
        <cx:series layoutId="clusteredColumn" hidden="1" uniqueId="{C65265C1-BB0E-4A83-B62B-8DB65F67755F}" formatIdx="17">
          <cx:dataId val="17"/>
          <cx:layoutPr>
            <cx:binning intervalClosed="r"/>
          </cx:layoutPr>
        </cx:series>
        <cx:series layoutId="clusteredColumn" hidden="1" uniqueId="{AAD1F9DF-C8B7-4E6B-8FED-086AA68B4946}" formatIdx="18">
          <cx:dataId val="18"/>
          <cx:layoutPr>
            <cx:binning intervalClosed="r"/>
          </cx:layoutPr>
        </cx:series>
        <cx:series layoutId="clusteredColumn" hidden="1" uniqueId="{A135C818-F93A-4A6C-A4CD-6FF85558E770}" formatIdx="19">
          <cx:dataId val="19"/>
          <cx:layoutPr>
            <cx:binning intervalClosed="r"/>
          </cx:layoutPr>
        </cx:series>
        <cx:series layoutId="clusteredColumn" hidden="1" uniqueId="{7B584940-0DFD-4136-A967-993E667E391C}" formatIdx="20">
          <cx:dataId val="20"/>
          <cx:layoutPr>
            <cx:binning intervalClosed="r"/>
          </cx:layoutPr>
        </cx:series>
        <cx:series layoutId="clusteredColumn" hidden="1" uniqueId="{E355C0FC-5E53-4D0E-AC86-9F5028945A9F}" formatIdx="21">
          <cx:dataId val="21"/>
          <cx:layoutPr>
            <cx:binning intervalClosed="r"/>
          </cx:layoutPr>
        </cx:series>
        <cx:series layoutId="clusteredColumn" hidden="1" uniqueId="{45670EB6-05DD-4A14-B86F-5FD13294E164}" formatIdx="22">
          <cx:dataId val="22"/>
          <cx:layoutPr>
            <cx:binning intervalClosed="r"/>
          </cx:layoutPr>
        </cx:series>
        <cx:series layoutId="clusteredColumn" hidden="1" uniqueId="{A3EE2B67-5DB0-4E92-91F6-D769B8F7F98C}" formatIdx="23">
          <cx:dataId val="23"/>
          <cx:layoutPr>
            <cx:binning intervalClosed="r"/>
          </cx:layoutPr>
        </cx:series>
        <cx:series layoutId="clusteredColumn" hidden="1" uniqueId="{E228C4BC-9757-4C73-8831-98080CE2F4F6}" formatIdx="24">
          <cx:dataId val="24"/>
          <cx:layoutPr>
            <cx:binning intervalClosed="r"/>
          </cx:layoutPr>
        </cx:series>
        <cx:series layoutId="clusteredColumn" hidden="1" uniqueId="{59C9C5BB-BAAB-43D7-981F-2C5387848E39}" formatIdx="25">
          <cx:dataId val="25"/>
          <cx:layoutPr>
            <cx:binning intervalClosed="r"/>
          </cx:layoutPr>
        </cx:series>
        <cx:series layoutId="clusteredColumn" hidden="1" uniqueId="{CF1E80B4-293F-4E91-801C-489B9287E463}" formatIdx="26">
          <cx:dataId val="26"/>
          <cx:layoutPr>
            <cx:binning intervalClosed="r"/>
          </cx:layoutPr>
        </cx:series>
        <cx:series layoutId="clusteredColumn" hidden="1" uniqueId="{5BC87E2C-A4AE-4DB0-B97C-5D393279EDF8}" formatIdx="27">
          <cx:dataId val="27"/>
          <cx:layoutPr>
            <cx:binning intervalClosed="r"/>
          </cx:layoutPr>
        </cx:series>
        <cx:series layoutId="clusteredColumn" hidden="1" uniqueId="{FEB03EC4-7088-452D-AE52-D273961DD88B}" formatIdx="28">
          <cx:dataId val="28"/>
          <cx:layoutPr>
            <cx:binning intervalClosed="r"/>
          </cx:layoutPr>
        </cx:series>
        <cx:series layoutId="clusteredColumn" hidden="1" uniqueId="{C7D89332-971A-4961-BBFE-CA5B0A31F6B8}" formatIdx="29">
          <cx:dataId val="29"/>
          <cx:layoutPr>
            <cx:binning intervalClosed="r"/>
          </cx:layoutPr>
        </cx:series>
        <cx:series layoutId="clusteredColumn" hidden="1" uniqueId="{985BF3D1-6424-42C8-BB5A-D5BB17C2694B}" formatIdx="30">
          <cx:dataId val="30"/>
          <cx:layoutPr>
            <cx:binning intervalClosed="r"/>
          </cx:layoutPr>
        </cx:series>
        <cx:series layoutId="clusteredColumn" hidden="1" uniqueId="{F1272DE3-EB7E-49A5-80DF-B45FBDE5ACD9}" formatIdx="31">
          <cx:dataId val="31"/>
          <cx:layoutPr>
            <cx:binning intervalClosed="r"/>
          </cx:layoutPr>
        </cx:series>
        <cx:series layoutId="clusteredColumn" hidden="1" uniqueId="{8B47648F-9D97-4439-9151-3C2469AF5059}" formatIdx="32">
          <cx:dataId val="32"/>
          <cx:layoutPr>
            <cx:binning intervalClosed="r"/>
          </cx:layoutPr>
        </cx:series>
        <cx:series layoutId="clusteredColumn" hidden="1" uniqueId="{4999BF55-D589-4560-B999-7F1760E6DE5D}" formatIdx="33">
          <cx:dataId val="33"/>
          <cx:layoutPr>
            <cx:binning intervalClosed="r"/>
          </cx:layoutPr>
        </cx:series>
        <cx:series layoutId="clusteredColumn" hidden="1" uniqueId="{8DDF75D0-A541-4A29-9667-889D25490597}" formatIdx="34">
          <cx:dataId val="34"/>
          <cx:layoutPr>
            <cx:binning intervalClosed="r"/>
          </cx:layoutPr>
        </cx:series>
        <cx:series layoutId="clusteredColumn" hidden="1" uniqueId="{9E3D555E-11D8-445D-9154-6756E55C6BF4}" formatIdx="35">
          <cx:dataId val="35"/>
          <cx:layoutPr>
            <cx:binning intervalClosed="r"/>
          </cx:layoutPr>
        </cx:series>
        <cx:series layoutId="clusteredColumn" hidden="1" uniqueId="{E86293B6-3BC6-43A0-8521-DC215E842373}" formatIdx="36">
          <cx:dataId val="36"/>
          <cx:layoutPr>
            <cx:binning intervalClosed="r"/>
          </cx:layoutPr>
        </cx:series>
        <cx:series layoutId="clusteredColumn" hidden="1" uniqueId="{59F3EE44-7E7C-48D1-A17A-B8E54DA21EF1}" formatIdx="37">
          <cx:dataId val="37"/>
          <cx:layoutPr>
            <cx:binning intervalClosed="r"/>
          </cx:layoutPr>
        </cx:series>
        <cx:series layoutId="clusteredColumn" hidden="1" uniqueId="{5C62719A-7847-40AF-8675-3ECA7CCBE816}" formatIdx="38">
          <cx:dataId val="38"/>
          <cx:layoutPr>
            <cx:binning intervalClosed="r"/>
          </cx:layoutPr>
        </cx:series>
        <cx:series layoutId="clusteredColumn" hidden="1" uniqueId="{64D8B7A9-F3C8-408D-BB76-0762AB542DA4}" formatIdx="39">
          <cx:dataId val="39"/>
          <cx:layoutPr>
            <cx:binning intervalClosed="r"/>
          </cx:layoutPr>
        </cx:series>
        <cx:series layoutId="clusteredColumn" hidden="1" uniqueId="{746677B1-89AB-43E4-A0E4-1E7E5D40BA25}" formatIdx="40">
          <cx:dataId val="40"/>
          <cx:layoutPr>
            <cx:binning intervalClosed="r"/>
          </cx:layoutPr>
        </cx:series>
        <cx:series layoutId="clusteredColumn" hidden="1" uniqueId="{0699891F-8FDF-402A-83C1-36D24DED7351}" formatIdx="41">
          <cx:dataId val="41"/>
          <cx:layoutPr>
            <cx:binning intervalClosed="r"/>
          </cx:layoutPr>
        </cx:series>
        <cx:series layoutId="clusteredColumn" hidden="1" uniqueId="{694D2B3A-E386-4C16-B2EC-5FD26185DF1C}" formatIdx="42">
          <cx:dataId val="42"/>
          <cx:layoutPr>
            <cx:binning intervalClosed="r"/>
          </cx:layoutPr>
        </cx:series>
        <cx:series layoutId="clusteredColumn" hidden="1" uniqueId="{77ED16DB-038C-48B1-9092-7204C14E6C69}" formatIdx="43">
          <cx:dataId val="43"/>
          <cx:layoutPr>
            <cx:binning intervalClosed="r"/>
          </cx:layoutPr>
        </cx:series>
        <cx:series layoutId="clusteredColumn" hidden="1" uniqueId="{72B7FC2A-51BC-4BCC-8341-92C7A877BE6B}" formatIdx="44">
          <cx:dataId val="44"/>
          <cx:layoutPr>
            <cx:binning intervalClosed="r"/>
          </cx:layoutPr>
        </cx:series>
        <cx:series layoutId="clusteredColumn" hidden="1" uniqueId="{2660C65D-1C5B-4761-A09B-8B6DCA207D45}" formatIdx="45">
          <cx:dataId val="45"/>
          <cx:layoutPr>
            <cx:binning intervalClosed="r"/>
          </cx:layoutPr>
        </cx:series>
        <cx:series layoutId="clusteredColumn" hidden="1" uniqueId="{33DF1B2C-6FA5-4243-81FB-5852F5A41179}" formatIdx="46">
          <cx:dataId val="46"/>
          <cx:layoutPr>
            <cx:binning intervalClosed="r"/>
          </cx:layoutPr>
        </cx:series>
        <cx:series layoutId="clusteredColumn" hidden="1" uniqueId="{4B86B098-091E-4BBD-80D6-4B3D7FD1ECA9}" formatIdx="47">
          <cx:dataId val="47"/>
          <cx:layoutPr>
            <cx:binning intervalClosed="r"/>
          </cx:layoutPr>
        </cx:series>
        <cx:series layoutId="clusteredColumn" hidden="1" uniqueId="{A5770DAF-17E2-4E1D-AC2D-034AC2DF3D78}" formatIdx="48">
          <cx:dataId val="48"/>
          <cx:layoutPr>
            <cx:binning intervalClosed="r"/>
          </cx:layoutPr>
        </cx:series>
        <cx:series layoutId="clusteredColumn" hidden="1" uniqueId="{5C9DB531-BC5E-4F85-A0AA-B6BBF6E13906}" formatIdx="49">
          <cx:dataId val="49"/>
          <cx:layoutPr>
            <cx:binning intervalClosed="r"/>
          </cx:layoutPr>
        </cx:series>
        <cx:series layoutId="clusteredColumn" hidden="1" uniqueId="{6273CE1B-8BD1-4096-A523-43164735D486}" formatIdx="50">
          <cx:dataId val="50"/>
          <cx:layoutPr>
            <cx:binning intervalClosed="r"/>
          </cx:layoutPr>
        </cx:series>
        <cx:series layoutId="clusteredColumn" hidden="1" uniqueId="{79461A91-DA36-46CD-8464-D62F2A7DDBF8}" formatIdx="51">
          <cx:dataId val="51"/>
          <cx:layoutPr>
            <cx:binning intervalClosed="r"/>
          </cx:layoutPr>
        </cx:series>
        <cx:series layoutId="clusteredColumn" hidden="1" uniqueId="{538BC59C-BFE2-45E7-9F8F-6664C5829F26}" formatIdx="52">
          <cx:dataId val="52"/>
          <cx:layoutPr>
            <cx:binning intervalClosed="r"/>
          </cx:layoutPr>
        </cx:series>
        <cx:series layoutId="clusteredColumn" hidden="1" uniqueId="{E8F1FECB-359B-403E-B50A-346116EBABC9}" formatIdx="53">
          <cx:dataId val="53"/>
          <cx:layoutPr>
            <cx:binning intervalClosed="r"/>
          </cx:layoutPr>
        </cx:series>
        <cx:series layoutId="clusteredColumn" hidden="1" uniqueId="{A559C420-6070-4B96-9FA2-8DD91AFAFEBC}" formatIdx="54">
          <cx:dataId val="54"/>
          <cx:layoutPr>
            <cx:binning intervalClosed="r"/>
          </cx:layoutPr>
        </cx:series>
        <cx:series layoutId="clusteredColumn" hidden="1" uniqueId="{B8D635BD-E8C5-483E-8C0E-FAC235A414E6}" formatIdx="55">
          <cx:dataId val="55"/>
          <cx:layoutPr>
            <cx:binning intervalClosed="r"/>
          </cx:layoutPr>
        </cx:series>
        <cx:series layoutId="clusteredColumn" hidden="1" uniqueId="{FBE50594-AC71-48B4-9604-1F40534F95A3}" formatIdx="56">
          <cx:dataId val="56"/>
          <cx:layoutPr>
            <cx:binning intervalClosed="r"/>
          </cx:layoutPr>
        </cx:series>
        <cx:series layoutId="clusteredColumn" hidden="1" uniqueId="{A19843D3-1F56-4A18-B2FD-568D17656908}" formatIdx="57">
          <cx:dataId val="57"/>
          <cx:layoutPr>
            <cx:binning intervalClosed="r"/>
          </cx:layoutPr>
        </cx:series>
        <cx:series layoutId="clusteredColumn" hidden="1" uniqueId="{C1461FFF-A59C-4DF7-95EA-93E0475CF7F0}" formatIdx="58">
          <cx:dataId val="58"/>
          <cx:layoutPr>
            <cx:binning intervalClosed="r"/>
          </cx:layoutPr>
        </cx:series>
        <cx:series layoutId="clusteredColumn" hidden="1" uniqueId="{61FBB6D8-2156-44C5-9DA1-FDBC9CF67E8D}" formatIdx="59">
          <cx:dataId val="59"/>
          <cx:layoutPr>
            <cx:binning intervalClosed="r"/>
          </cx:layoutPr>
        </cx:series>
        <cx:series layoutId="clusteredColumn" hidden="1" uniqueId="{292F671D-4B25-45BA-A17F-39BE2007C39A}" formatIdx="60">
          <cx:dataId val="60"/>
          <cx:layoutPr>
            <cx:binning intervalClosed="r"/>
          </cx:layoutPr>
        </cx:series>
        <cx:series layoutId="clusteredColumn" hidden="1" uniqueId="{70640306-89D1-445D-A55B-23E619D81F1D}" formatIdx="61">
          <cx:dataId val="61"/>
          <cx:layoutPr>
            <cx:binning intervalClosed="r"/>
          </cx:layoutPr>
        </cx:series>
        <cx:series layoutId="clusteredColumn" hidden="1" uniqueId="{ED7EBC9A-444F-4ACF-8276-44EB6C912DD5}" formatIdx="62">
          <cx:dataId val="62"/>
          <cx:layoutPr>
            <cx:binning intervalClosed="r"/>
          </cx:layoutPr>
        </cx:series>
        <cx:series layoutId="clusteredColumn" hidden="1" uniqueId="{B1CA50E0-1069-46FA-8239-37485AD24535}" formatIdx="63">
          <cx:dataId val="63"/>
          <cx:layoutPr>
            <cx:binning intervalClosed="r"/>
          </cx:layoutPr>
        </cx:series>
        <cx:series layoutId="clusteredColumn" hidden="1" uniqueId="{FBBB4951-2A31-4357-B4A4-D75EF6AF688E}" formatIdx="64">
          <cx:dataId val="64"/>
          <cx:layoutPr>
            <cx:binning intervalClosed="r"/>
          </cx:layoutPr>
        </cx:series>
        <cx:series layoutId="clusteredColumn" hidden="1" uniqueId="{3AFB1130-FA7A-4779-97AB-84BCCEB9A5B4}" formatIdx="65">
          <cx:dataId val="65"/>
          <cx:layoutPr>
            <cx:binning intervalClosed="r"/>
          </cx:layoutPr>
        </cx:series>
        <cx:series layoutId="clusteredColumn" hidden="1" uniqueId="{3C51EC38-F891-4D1B-A6B5-00C6B434955D}" formatIdx="66">
          <cx:dataId val="66"/>
          <cx:layoutPr>
            <cx:binning intervalClosed="r"/>
          </cx:layoutPr>
        </cx:series>
        <cx:series layoutId="clusteredColumn" hidden="1" uniqueId="{CFC0BCE6-AE43-4AAA-8C43-72751005636E}" formatIdx="67">
          <cx:dataId val="67"/>
          <cx:layoutPr>
            <cx:binning intervalClosed="r"/>
          </cx:layoutPr>
        </cx:series>
        <cx:series layoutId="clusteredColumn" hidden="1" uniqueId="{2E442713-5570-4C4B-BABF-5359461684D5}" formatIdx="68">
          <cx:dataId val="68"/>
          <cx:layoutPr>
            <cx:binning intervalClosed="r"/>
          </cx:layoutPr>
        </cx:series>
        <cx:series layoutId="clusteredColumn" hidden="1" uniqueId="{361E9524-84F4-41BC-BAAB-5925022AC247}" formatIdx="69">
          <cx:dataId val="69"/>
          <cx:layoutPr>
            <cx:binning intervalClosed="r"/>
          </cx:layoutPr>
        </cx:series>
        <cx:series layoutId="clusteredColumn" hidden="1" uniqueId="{8E07CF9C-10FF-4774-8930-70CD6213465B}" formatIdx="70">
          <cx:dataId val="70"/>
          <cx:layoutPr>
            <cx:binning intervalClosed="r"/>
          </cx:layoutPr>
        </cx:series>
        <cx:series layoutId="clusteredColumn" hidden="1" uniqueId="{0DBE0D67-2FC4-481E-8F67-485D3FB4FCB8}" formatIdx="71">
          <cx:dataId val="71"/>
          <cx:layoutPr>
            <cx:binning intervalClosed="r"/>
          </cx:layoutPr>
        </cx:series>
        <cx:series layoutId="clusteredColumn" hidden="1" uniqueId="{05F49AF0-5167-4EAB-80F6-16F005D6E70E}" formatIdx="72">
          <cx:dataId val="72"/>
          <cx:layoutPr>
            <cx:binning intervalClosed="r"/>
          </cx:layoutPr>
        </cx:series>
        <cx:series layoutId="clusteredColumn" hidden="1" uniqueId="{49B47102-CD82-4344-9590-EECFD186C2E2}" formatIdx="73">
          <cx:dataId val="73"/>
          <cx:layoutPr>
            <cx:binning intervalClosed="r"/>
          </cx:layoutPr>
        </cx:series>
        <cx:series layoutId="clusteredColumn" hidden="1" uniqueId="{F1AD7E1F-6230-4FEB-B4DF-116D7FDAAF76}" formatIdx="74">
          <cx:dataId val="74"/>
          <cx:layoutPr>
            <cx:binning intervalClosed="r"/>
          </cx:layoutPr>
        </cx:series>
        <cx:series layoutId="clusteredColumn" hidden="1" uniqueId="{974E263D-067F-46A5-B8A1-3F68700806F3}" formatIdx="75">
          <cx:dataId val="75"/>
          <cx:layoutPr>
            <cx:binning intervalClosed="r"/>
          </cx:layoutPr>
        </cx:series>
        <cx:series layoutId="clusteredColumn" hidden="1" uniqueId="{BA2B0779-E624-40AB-803C-EA2DCC84D3E4}" formatIdx="76">
          <cx:dataId val="76"/>
          <cx:layoutPr>
            <cx:binning intervalClosed="r"/>
          </cx:layoutPr>
        </cx:series>
        <cx:series layoutId="clusteredColumn" hidden="1" uniqueId="{62AC3447-2CE6-454F-9331-6BB74EA6729B}" formatIdx="77">
          <cx:dataId val="77"/>
          <cx:layoutPr>
            <cx:binning intervalClosed="r"/>
          </cx:layoutPr>
        </cx:series>
        <cx:series layoutId="clusteredColumn" hidden="1" uniqueId="{C52506A2-5B28-44B7-9761-AD11777DD28A}" formatIdx="78">
          <cx:dataId val="78"/>
          <cx:layoutPr>
            <cx:binning intervalClosed="r"/>
          </cx:layoutPr>
        </cx:series>
        <cx:series layoutId="clusteredColumn" hidden="1" uniqueId="{4CB90009-A818-48E9-AA1A-4163D9865174}" formatIdx="79">
          <cx:dataId val="79"/>
          <cx:layoutPr>
            <cx:binning intervalClosed="r"/>
          </cx:layoutPr>
        </cx:series>
        <cx:series layoutId="clusteredColumn" hidden="1" uniqueId="{BEB54104-9C7E-42B7-A615-A7D2636DCC71}" formatIdx="80">
          <cx:dataId val="80"/>
          <cx:layoutPr>
            <cx:binning intervalClosed="r"/>
          </cx:layoutPr>
        </cx:series>
        <cx:series layoutId="clusteredColumn" hidden="1" uniqueId="{40861E3D-6996-47F4-949A-51F642F41E04}" formatIdx="81">
          <cx:dataId val="81"/>
          <cx:layoutPr>
            <cx:binning intervalClosed="r"/>
          </cx:layoutPr>
        </cx:series>
        <cx:series layoutId="clusteredColumn" hidden="1" uniqueId="{68FF783F-A5DF-41F1-B987-1F4B7BE18953}" formatIdx="82">
          <cx:dataId val="82"/>
          <cx:layoutPr>
            <cx:binning intervalClosed="r"/>
          </cx:layoutPr>
        </cx:series>
        <cx:series layoutId="clusteredColumn" hidden="1" uniqueId="{EBE85FA9-286F-4369-827C-68802A52096A}" formatIdx="83">
          <cx:dataId val="83"/>
          <cx:layoutPr>
            <cx:binning intervalClosed="r"/>
          </cx:layoutPr>
        </cx:series>
        <cx:series layoutId="clusteredColumn" hidden="1" uniqueId="{FAF597C0-AF1B-47C1-89A9-3D5424B6D3FD}" formatIdx="84">
          <cx:dataId val="84"/>
          <cx:layoutPr>
            <cx:binning intervalClosed="r"/>
          </cx:layoutPr>
        </cx:series>
        <cx:series layoutId="clusteredColumn" hidden="1" uniqueId="{62C9D373-15D7-4FF0-B9B2-FCDD2E13A4BC}" formatIdx="85">
          <cx:dataId val="85"/>
          <cx:layoutPr>
            <cx:binning intervalClosed="r"/>
          </cx:layoutPr>
        </cx:series>
        <cx:series layoutId="clusteredColumn" hidden="1" uniqueId="{F7A5B5EB-B88D-4747-B8F6-6AD5FC65A204}" formatIdx="86">
          <cx:dataId val="86"/>
          <cx:layoutPr>
            <cx:binning intervalClosed="r"/>
          </cx:layoutPr>
        </cx:series>
        <cx:series layoutId="clusteredColumn" hidden="1" uniqueId="{EAC20ECD-8D5C-4FC4-9178-DBFBA2317CAE}" formatIdx="87">
          <cx:dataId val="87"/>
          <cx:layoutPr>
            <cx:binning intervalClosed="r"/>
          </cx:layoutPr>
        </cx:series>
        <cx:series layoutId="clusteredColumn" hidden="1" uniqueId="{33C19371-6E6B-40B7-97E0-22A99E454DC3}" formatIdx="88">
          <cx:dataId val="88"/>
          <cx:layoutPr>
            <cx:binning intervalClosed="r"/>
          </cx:layoutPr>
        </cx:series>
        <cx:series layoutId="clusteredColumn" hidden="1" uniqueId="{A657F411-C0CD-4BF4-9F18-02264E8810EA}" formatIdx="89">
          <cx:dataId val="89"/>
          <cx:layoutPr>
            <cx:binning intervalClosed="r"/>
          </cx:layoutPr>
        </cx:series>
        <cx:series layoutId="clusteredColumn" hidden="1" uniqueId="{28B7BBF0-577B-4125-8C65-597DD59FA913}" formatIdx="90">
          <cx:dataId val="90"/>
          <cx:layoutPr>
            <cx:binning intervalClosed="r"/>
          </cx:layoutPr>
        </cx:series>
        <cx:series layoutId="clusteredColumn" hidden="1" uniqueId="{777AF419-81D6-47F1-A870-1F3F76EAEED1}" formatIdx="91">
          <cx:dataId val="91"/>
          <cx:layoutPr>
            <cx:binning intervalClosed="r"/>
          </cx:layoutPr>
        </cx:series>
        <cx:series layoutId="clusteredColumn" hidden="1" uniqueId="{208C1D38-9985-401D-A60E-EFF6BF53BA9C}" formatIdx="92">
          <cx:dataId val="92"/>
          <cx:layoutPr>
            <cx:binning intervalClosed="r"/>
          </cx:layoutPr>
        </cx:series>
        <cx:series layoutId="clusteredColumn" hidden="1" uniqueId="{C1A399F3-96F1-4919-A23A-1E7C5F23ACBF}" formatIdx="93">
          <cx:dataId val="93"/>
          <cx:layoutPr>
            <cx:binning intervalClosed="r"/>
          </cx:layoutPr>
        </cx:series>
        <cx:series layoutId="clusteredColumn" hidden="1" uniqueId="{A85CE37D-37F5-4B49-AB1F-B7EF8602FCF0}" formatIdx="94">
          <cx:dataId val="94"/>
          <cx:layoutPr>
            <cx:binning intervalClosed="r"/>
          </cx:layoutPr>
        </cx:series>
        <cx:series layoutId="clusteredColumn" hidden="1" uniqueId="{951AD716-970A-4B19-B69B-65DCECC0826E}" formatIdx="95">
          <cx:dataId val="95"/>
          <cx:layoutPr>
            <cx:binning intervalClosed="r"/>
          </cx:layoutPr>
        </cx:series>
        <cx:series layoutId="clusteredColumn" hidden="1" uniqueId="{CE762532-A662-461E-8568-23A5AE534061}" formatIdx="96">
          <cx:dataId val="96"/>
          <cx:layoutPr>
            <cx:binning intervalClosed="r"/>
          </cx:layoutPr>
        </cx:series>
        <cx:series layoutId="clusteredColumn" hidden="1" uniqueId="{F96AEFE3-19EE-438C-9DDA-B3AAC22E15C8}" formatIdx="97">
          <cx:dataId val="97"/>
          <cx:layoutPr>
            <cx:binning intervalClosed="r"/>
          </cx:layoutPr>
        </cx:series>
        <cx:series layoutId="clusteredColumn" hidden="1" uniqueId="{B9C0C3A5-0BDC-4647-A456-4681B1B5F4EF}" formatIdx="98">
          <cx:dataId val="98"/>
          <cx:layoutPr>
            <cx:binning intervalClosed="r"/>
          </cx:layoutPr>
        </cx:series>
        <cx:series layoutId="clusteredColumn" hidden="1" uniqueId="{557BB375-FBC6-472C-8DBB-89E62B1E6EA6}" formatIdx="99">
          <cx:dataId val="99"/>
          <cx:layoutPr>
            <cx:binning intervalClosed="r"/>
          </cx:layoutPr>
        </cx:series>
        <cx:series layoutId="clusteredColumn" hidden="1" uniqueId="{83338D4C-8745-4BD5-8C02-071003ACA412}" formatIdx="100">
          <cx:dataId val="100"/>
          <cx:layoutPr>
            <cx:binning intervalClosed="r"/>
          </cx:layoutPr>
        </cx:series>
        <cx:series layoutId="clusteredColumn" hidden="1" uniqueId="{127C9FCA-1FBD-4EC2-80C8-4DD3255F400D}" formatIdx="101">
          <cx:dataId val="101"/>
          <cx:layoutPr>
            <cx:binning intervalClosed="r"/>
          </cx:layoutPr>
        </cx:series>
        <cx:series layoutId="clusteredColumn" hidden="1" uniqueId="{E569193B-9146-456B-9C4F-E54DCE0CFB87}" formatIdx="102">
          <cx:dataId val="102"/>
          <cx:layoutPr>
            <cx:binning intervalClosed="r"/>
          </cx:layoutPr>
        </cx:series>
        <cx:series layoutId="clusteredColumn" hidden="1" uniqueId="{A844FA09-FBE3-49AE-A036-379F7177BDB0}" formatIdx="103">
          <cx:dataId val="103"/>
          <cx:layoutPr>
            <cx:binning intervalClosed="r"/>
          </cx:layoutPr>
        </cx:series>
        <cx:series layoutId="clusteredColumn" hidden="1" uniqueId="{4C393A06-40CC-4451-B449-B753433DA1F5}" formatIdx="104">
          <cx:dataId val="104"/>
          <cx:layoutPr>
            <cx:binning intervalClosed="r"/>
          </cx:layoutPr>
        </cx:series>
        <cx:series layoutId="clusteredColumn" hidden="1" uniqueId="{24BEC137-EF4F-40DD-A3C9-7BBDC37F3C1E}" formatIdx="105">
          <cx:dataId val="105"/>
          <cx:layoutPr>
            <cx:binning intervalClosed="r"/>
          </cx:layoutPr>
        </cx:series>
        <cx:series layoutId="clusteredColumn" hidden="1" uniqueId="{C6EC1C8A-088E-4DFB-8811-4FE59B07923B}" formatIdx="106">
          <cx:dataId val="106"/>
          <cx:layoutPr>
            <cx:binning intervalClosed="r"/>
          </cx:layoutPr>
        </cx:series>
        <cx:series layoutId="clusteredColumn" hidden="1" uniqueId="{7F5669ED-1F0A-4564-A68D-94F6A4707566}" formatIdx="107">
          <cx:dataId val="107"/>
          <cx:layoutPr>
            <cx:binning intervalClosed="r"/>
          </cx:layoutPr>
        </cx:series>
        <cx:series layoutId="clusteredColumn" hidden="1" uniqueId="{A7ACCE12-064C-4440-8579-B61C9AFDCBBE}" formatIdx="108">
          <cx:dataId val="108"/>
          <cx:layoutPr>
            <cx:binning intervalClosed="r"/>
          </cx:layoutPr>
        </cx:series>
        <cx:series layoutId="clusteredColumn" hidden="1" uniqueId="{0D8953C4-0EAB-43A8-860B-2DF4E73DE9AC}" formatIdx="109">
          <cx:dataId val="109"/>
          <cx:layoutPr>
            <cx:binning intervalClosed="r"/>
          </cx:layoutPr>
        </cx:series>
        <cx:series layoutId="clusteredColumn" hidden="1" uniqueId="{D9879BDD-C29C-4E5E-92B9-7C3B2EDA00AB}" formatIdx="110">
          <cx:dataId val="110"/>
          <cx:layoutPr>
            <cx:binning intervalClosed="r"/>
          </cx:layoutPr>
        </cx:series>
        <cx:series layoutId="clusteredColumn" hidden="1" uniqueId="{FAA681A9-D751-4FB2-95C1-095B3129D8AF}" formatIdx="111">
          <cx:dataId val="111"/>
          <cx:layoutPr>
            <cx:binning intervalClosed="r"/>
          </cx:layoutPr>
        </cx:series>
        <cx:series layoutId="clusteredColumn" hidden="1" uniqueId="{53392011-4152-4C9D-BB4E-4EAA71447A69}" formatIdx="112">
          <cx:dataId val="112"/>
          <cx:layoutPr>
            <cx:binning intervalClosed="r"/>
          </cx:layoutPr>
        </cx:series>
        <cx:series layoutId="clusteredColumn" hidden="1" uniqueId="{369CD559-46C6-4231-85FE-0BA517D81009}" formatIdx="113">
          <cx:dataId val="113"/>
          <cx:layoutPr>
            <cx:binning intervalClosed="r"/>
          </cx:layoutPr>
        </cx:series>
        <cx:series layoutId="clusteredColumn" hidden="1" uniqueId="{8F2A368E-FEC8-47E6-8FCB-2158827160C2}" formatIdx="114">
          <cx:dataId val="114"/>
          <cx:layoutPr>
            <cx:binning intervalClosed="r"/>
          </cx:layoutPr>
        </cx:series>
        <cx:series layoutId="clusteredColumn" hidden="1" uniqueId="{4969CBF8-758F-42B9-9169-65B332E32BAC}" formatIdx="115">
          <cx:dataId val="115"/>
          <cx:layoutPr>
            <cx:binning intervalClosed="r"/>
          </cx:layoutPr>
        </cx:series>
        <cx:series layoutId="clusteredColumn" hidden="1" uniqueId="{9E835FBA-70F0-4C99-A3C1-67EE219F5CB0}" formatIdx="116">
          <cx:dataId val="116"/>
          <cx:layoutPr>
            <cx:binning intervalClosed="r"/>
          </cx:layoutPr>
        </cx:series>
        <cx:series layoutId="clusteredColumn" hidden="1" uniqueId="{052F5B18-74FF-41B8-BB23-B9E0A59F8438}" formatIdx="117">
          <cx:dataId val="117"/>
          <cx:layoutPr>
            <cx:binning intervalClosed="r"/>
          </cx:layoutPr>
        </cx:series>
        <cx:series layoutId="clusteredColumn" hidden="1" uniqueId="{4083FF30-A276-4940-B890-A44E93073AFE}" formatIdx="118">
          <cx:dataId val="118"/>
          <cx:layoutPr>
            <cx:binning intervalClosed="r"/>
          </cx:layoutPr>
        </cx:series>
        <cx:series layoutId="clusteredColumn" hidden="1" uniqueId="{3D200328-8AB3-4675-BF96-E627C3AD4E9E}" formatIdx="119">
          <cx:dataId val="119"/>
          <cx:layoutPr>
            <cx:binning intervalClosed="r"/>
          </cx:layoutPr>
        </cx:series>
        <cx:series layoutId="clusteredColumn" hidden="1" uniqueId="{9FEF18BE-7B6B-4E44-865B-F356CC56BE32}" formatIdx="120">
          <cx:dataId val="120"/>
          <cx:layoutPr>
            <cx:binning intervalClosed="r"/>
          </cx:layoutPr>
        </cx:series>
        <cx:series layoutId="clusteredColumn" hidden="1" uniqueId="{EF33AE1B-CBF4-44D5-8839-8673A32F3934}" formatIdx="121">
          <cx:dataId val="121"/>
          <cx:layoutPr>
            <cx:binning intervalClosed="r"/>
          </cx:layoutPr>
        </cx:series>
        <cx:series layoutId="clusteredColumn" hidden="1" uniqueId="{8180F241-316A-401D-9FD9-E9F6CD1D9D17}" formatIdx="122">
          <cx:dataId val="122"/>
          <cx:layoutPr>
            <cx:binning intervalClosed="r"/>
          </cx:layoutPr>
        </cx:series>
        <cx:series layoutId="clusteredColumn" hidden="1" uniqueId="{D801C561-96C1-40C2-979E-BF7CBC80358D}" formatIdx="123">
          <cx:dataId val="123"/>
          <cx:layoutPr>
            <cx:binning intervalClosed="r"/>
          </cx:layoutPr>
        </cx:series>
        <cx:series layoutId="clusteredColumn" hidden="1" uniqueId="{3C6A3525-4764-46DA-A151-5CC4A0697814}" formatIdx="124">
          <cx:dataId val="124"/>
          <cx:layoutPr>
            <cx:binning intervalClosed="r"/>
          </cx:layoutPr>
        </cx:series>
        <cx:series layoutId="clusteredColumn" hidden="1" uniqueId="{1C8EDA6C-060C-4E56-81AD-46402D7E7A62}" formatIdx="125">
          <cx:dataId val="125"/>
          <cx:layoutPr>
            <cx:binning intervalClosed="r"/>
          </cx:layoutPr>
        </cx:series>
        <cx:series layoutId="clusteredColumn" hidden="1" uniqueId="{E20FE215-F690-40AE-BC0F-8A81D805889C}" formatIdx="126">
          <cx:dataId val="126"/>
          <cx:layoutPr>
            <cx:binning intervalClosed="r"/>
          </cx:layoutPr>
        </cx:series>
        <cx:series layoutId="clusteredColumn" hidden="1" uniqueId="{C24B774D-F532-4517-966A-1D79EA4ACB8D}" formatIdx="127">
          <cx:dataId val="127"/>
          <cx:layoutPr>
            <cx:binning intervalClosed="r"/>
          </cx:layoutPr>
        </cx:series>
        <cx:series layoutId="clusteredColumn" hidden="1" uniqueId="{1E5B8EBF-09A6-4F75-B5BE-1DCB723C4667}" formatIdx="128">
          <cx:dataId val="128"/>
          <cx:layoutPr>
            <cx:binning intervalClosed="r"/>
          </cx:layoutPr>
        </cx:series>
        <cx:series layoutId="clusteredColumn" hidden="1" uniqueId="{57CF1A06-1D82-47C3-BD37-AC7FEB9C41C1}" formatIdx="129">
          <cx:dataId val="129"/>
          <cx:layoutPr>
            <cx:binning intervalClosed="r"/>
          </cx:layoutPr>
        </cx:series>
        <cx:series layoutId="clusteredColumn" hidden="1" uniqueId="{526F54E3-AD17-4B7F-86B1-C060703F0FD7}" formatIdx="130">
          <cx:dataId val="130"/>
          <cx:layoutPr>
            <cx:binning intervalClosed="r"/>
          </cx:layoutPr>
        </cx:series>
        <cx:series layoutId="clusteredColumn" hidden="1" uniqueId="{88EB9E95-2B90-4CB8-9791-779C002D6BD8}" formatIdx="131">
          <cx:dataId val="131"/>
          <cx:layoutPr>
            <cx:binning intervalClosed="r"/>
          </cx:layoutPr>
        </cx:series>
        <cx:series layoutId="clusteredColumn" hidden="1" uniqueId="{28C51C02-E484-45F8-B775-10F92CA36B74}" formatIdx="132">
          <cx:dataId val="132"/>
          <cx:layoutPr>
            <cx:binning intervalClosed="r"/>
          </cx:layoutPr>
        </cx:series>
        <cx:series layoutId="clusteredColumn" hidden="1" uniqueId="{426A608F-FB74-401B-90DE-AFE28EA4F5DC}" formatIdx="133">
          <cx:dataId val="133"/>
          <cx:layoutPr>
            <cx:binning intervalClosed="r"/>
          </cx:layoutPr>
        </cx:series>
        <cx:series layoutId="clusteredColumn" hidden="1" uniqueId="{F27E594B-BC49-45E4-B7F3-8BFF565FD50D}" formatIdx="134">
          <cx:dataId val="134"/>
          <cx:layoutPr>
            <cx:binning intervalClosed="r"/>
          </cx:layoutPr>
        </cx:series>
        <cx:series layoutId="clusteredColumn" hidden="1" uniqueId="{CD7FF117-C96A-4AAB-A3A8-3A380D0CE725}" formatIdx="135">
          <cx:dataId val="135"/>
          <cx:layoutPr>
            <cx:binning intervalClosed="r"/>
          </cx:layoutPr>
        </cx:series>
        <cx:series layoutId="clusteredColumn" hidden="1" uniqueId="{FBDF0698-C798-4200-89D8-68DA971C81A5}" formatIdx="136">
          <cx:dataId val="136"/>
          <cx:layoutPr>
            <cx:binning intervalClosed="r"/>
          </cx:layoutPr>
        </cx:series>
        <cx:series layoutId="clusteredColumn" hidden="1" uniqueId="{2505C8C7-C7F9-484B-B440-665A02E7D8BE}" formatIdx="137">
          <cx:dataId val="137"/>
          <cx:layoutPr>
            <cx:binning intervalClosed="r"/>
          </cx:layoutPr>
        </cx:series>
        <cx:series layoutId="clusteredColumn" hidden="1" uniqueId="{DE922356-4F00-47C9-A2E3-65620ABD12D5}" formatIdx="138">
          <cx:dataId val="138"/>
          <cx:layoutPr>
            <cx:binning intervalClosed="r"/>
          </cx:layoutPr>
        </cx:series>
        <cx:series layoutId="clusteredColumn" hidden="1" uniqueId="{E016A6AF-A1D0-4AC1-8CC5-6BFF116D994D}" formatIdx="139">
          <cx:dataId val="139"/>
          <cx:layoutPr>
            <cx:binning intervalClosed="r"/>
          </cx:layoutPr>
        </cx:series>
        <cx:series layoutId="clusteredColumn" hidden="1" uniqueId="{7AC23BBF-EC48-46D5-BDD8-8883FE889215}" formatIdx="140">
          <cx:dataId val="140"/>
          <cx:layoutPr>
            <cx:binning intervalClosed="r"/>
          </cx:layoutPr>
        </cx:series>
        <cx:series layoutId="clusteredColumn" hidden="1" uniqueId="{FA7AE354-C584-4DD6-A14C-0E58C77A7A4E}" formatIdx="141">
          <cx:dataId val="141"/>
          <cx:layoutPr>
            <cx:binning intervalClosed="r"/>
          </cx:layoutPr>
        </cx:series>
        <cx:series layoutId="clusteredColumn" hidden="1" uniqueId="{AD87F7D3-6E2C-4CCD-8B0B-368FDD626950}" formatIdx="142">
          <cx:dataId val="142"/>
          <cx:layoutPr>
            <cx:binning intervalClosed="r"/>
          </cx:layoutPr>
        </cx:series>
        <cx:series layoutId="clusteredColumn" hidden="1" uniqueId="{2BDEAB90-8F7A-4AD8-9398-3C2C6D886D4E}" formatIdx="143">
          <cx:dataId val="143"/>
          <cx:layoutPr>
            <cx:binning intervalClosed="r"/>
          </cx:layoutPr>
        </cx:series>
        <cx:series layoutId="clusteredColumn" hidden="1" uniqueId="{D2661D21-2C0F-4780-9747-7EFB3C4B518B}" formatIdx="144">
          <cx:dataId val="144"/>
          <cx:layoutPr>
            <cx:binning intervalClosed="r"/>
          </cx:layoutPr>
        </cx:series>
        <cx:series layoutId="clusteredColumn" hidden="1" uniqueId="{1B6F0999-CB24-4A61-ACEE-E6E0C78DB551}" formatIdx="145">
          <cx:dataId val="145"/>
          <cx:layoutPr>
            <cx:binning intervalClosed="r"/>
          </cx:layoutPr>
        </cx:series>
        <cx:series layoutId="clusteredColumn" hidden="1" uniqueId="{EEB18924-A581-4490-97B6-0FC3A806BA7E}" formatIdx="146">
          <cx:dataId val="146"/>
          <cx:layoutPr>
            <cx:binning intervalClosed="r"/>
          </cx:layoutPr>
        </cx:series>
        <cx:series layoutId="clusteredColumn" hidden="1" uniqueId="{6A3F732F-4F35-4231-B279-D346ECCAB3EA}" formatIdx="147">
          <cx:dataId val="147"/>
          <cx:layoutPr>
            <cx:binning intervalClosed="r"/>
          </cx:layoutPr>
        </cx:series>
        <cx:series layoutId="clusteredColumn" hidden="1" uniqueId="{DF0511E2-23A3-4C78-8DA0-0B98526576C9}" formatIdx="148">
          <cx:dataId val="148"/>
          <cx:layoutPr>
            <cx:binning intervalClosed="r"/>
          </cx:layoutPr>
        </cx:series>
        <cx:series layoutId="clusteredColumn" hidden="1" uniqueId="{B54C58B8-1C7F-44B5-A73A-F19CEDEFB3AB}" formatIdx="149">
          <cx:dataId val="149"/>
          <cx:layoutPr>
            <cx:binning intervalClosed="r"/>
          </cx:layoutPr>
        </cx:series>
        <cx:series layoutId="clusteredColumn" hidden="1" uniqueId="{C84B3057-341F-4BA7-95EF-F7B60D461D3F}" formatIdx="150">
          <cx:dataId val="150"/>
          <cx:layoutPr>
            <cx:binning intervalClosed="r"/>
          </cx:layoutPr>
        </cx:series>
        <cx:series layoutId="clusteredColumn" hidden="1" uniqueId="{904C1FEE-1154-4A06-91D2-44676DC35105}" formatIdx="151">
          <cx:dataId val="151"/>
          <cx:layoutPr>
            <cx:binning intervalClosed="r"/>
          </cx:layoutPr>
        </cx:series>
        <cx:series layoutId="clusteredColumn" hidden="1" uniqueId="{A76DCA33-6321-4EE9-9F13-69BEEBE43803}" formatIdx="152">
          <cx:dataId val="152"/>
          <cx:layoutPr>
            <cx:binning intervalClosed="r"/>
          </cx:layoutPr>
        </cx:series>
        <cx:series layoutId="clusteredColumn" hidden="1" uniqueId="{F3499A37-CD80-4573-A58F-10646DDDF6E4}" formatIdx="153">
          <cx:dataId val="153"/>
          <cx:layoutPr>
            <cx:binning intervalClosed="r"/>
          </cx:layoutPr>
        </cx:series>
        <cx:series layoutId="clusteredColumn" hidden="1" uniqueId="{01D09042-3617-4359-8240-71816F9EE96C}" formatIdx="154">
          <cx:dataId val="154"/>
          <cx:layoutPr>
            <cx:binning intervalClosed="r"/>
          </cx:layoutPr>
        </cx:series>
        <cx:series layoutId="clusteredColumn" hidden="1" uniqueId="{A9A5C024-879F-41A5-BEAB-022C4AAC6A27}" formatIdx="155">
          <cx:dataId val="155"/>
          <cx:layoutPr>
            <cx:binning intervalClosed="r"/>
          </cx:layoutPr>
        </cx:series>
        <cx:series layoutId="clusteredColumn" hidden="1" uniqueId="{8FBA64B4-60B1-4D0C-9AD6-3120643A9B3D}" formatIdx="156">
          <cx:dataId val="156"/>
          <cx:layoutPr>
            <cx:binning intervalClosed="r"/>
          </cx:layoutPr>
        </cx:series>
        <cx:series layoutId="clusteredColumn" hidden="1" uniqueId="{0104040B-1237-422F-B21A-05C5A1A8CBA6}" formatIdx="157">
          <cx:dataId val="157"/>
          <cx:layoutPr>
            <cx:binning intervalClosed="r"/>
          </cx:layoutPr>
        </cx:series>
        <cx:series layoutId="clusteredColumn" hidden="1" uniqueId="{2FFA3694-2FD1-476A-90BD-DC7D417B13D5}" formatIdx="158">
          <cx:dataId val="158"/>
          <cx:layoutPr>
            <cx:binning intervalClosed="r"/>
          </cx:layoutPr>
        </cx:series>
        <cx:series layoutId="clusteredColumn" hidden="1" uniqueId="{BDB81B00-1B3A-48BF-B569-60E7F4B5A417}" formatIdx="159">
          <cx:dataId val="159"/>
          <cx:layoutPr>
            <cx:binning intervalClosed="r"/>
          </cx:layoutPr>
        </cx:series>
        <cx:series layoutId="clusteredColumn" hidden="1" uniqueId="{FBD0957C-C437-4400-A739-6E4259D2FC83}" formatIdx="160">
          <cx:dataId val="160"/>
          <cx:layoutPr>
            <cx:binning intervalClosed="r"/>
          </cx:layoutPr>
        </cx:series>
        <cx:series layoutId="clusteredColumn" hidden="1" uniqueId="{C54CE450-A0DD-499E-8D44-01ADDDB7C763}" formatIdx="161">
          <cx:dataId val="161"/>
          <cx:layoutPr>
            <cx:binning intervalClosed="r"/>
          </cx:layoutPr>
        </cx:series>
        <cx:series layoutId="clusteredColumn" hidden="1" uniqueId="{751558AE-C55F-4FEC-9509-CEA0D302F869}" formatIdx="162">
          <cx:dataId val="162"/>
          <cx:layoutPr>
            <cx:binning intervalClosed="r"/>
          </cx:layoutPr>
        </cx:series>
        <cx:series layoutId="clusteredColumn" hidden="1" uniqueId="{B1EA6B31-4CAB-4464-9ED2-F2DE9ECCA870}" formatIdx="163">
          <cx:dataId val="163"/>
          <cx:layoutPr>
            <cx:binning intervalClosed="r"/>
          </cx:layoutPr>
        </cx:series>
        <cx:series layoutId="clusteredColumn" hidden="1" uniqueId="{8593C845-BD0F-4629-B6D9-DD843BFDB8B4}" formatIdx="164">
          <cx:dataId val="164"/>
          <cx:layoutPr>
            <cx:binning intervalClosed="r"/>
          </cx:layoutPr>
        </cx:series>
        <cx:series layoutId="clusteredColumn" hidden="1" uniqueId="{6249D255-2DC2-4767-864B-D5D712BE50E3}" formatIdx="165">
          <cx:dataId val="165"/>
          <cx:layoutPr>
            <cx:binning intervalClosed="r"/>
          </cx:layoutPr>
        </cx:series>
        <cx:series layoutId="clusteredColumn" hidden="1" uniqueId="{A5487D84-3A5F-4BA6-834B-6C88E1AB18AE}" formatIdx="166">
          <cx:dataId val="166"/>
          <cx:layoutPr>
            <cx:binning intervalClosed="r"/>
          </cx:layoutPr>
        </cx:series>
        <cx:series layoutId="clusteredColumn" hidden="1" uniqueId="{739311CE-0762-4189-9D58-ACF6A9D5B111}" formatIdx="167">
          <cx:dataId val="167"/>
          <cx:layoutPr>
            <cx:binning intervalClosed="r"/>
          </cx:layoutPr>
        </cx:series>
        <cx:series layoutId="clusteredColumn" hidden="1" uniqueId="{EDFB04D4-34B8-47BC-B136-8F29170998C0}" formatIdx="168">
          <cx:dataId val="168"/>
          <cx:layoutPr>
            <cx:binning intervalClosed="r"/>
          </cx:layoutPr>
        </cx:series>
        <cx:series layoutId="clusteredColumn" hidden="1" uniqueId="{DE3408EA-870C-4141-BE72-50AEFE288D0D}" formatIdx="169">
          <cx:dataId val="169"/>
          <cx:layoutPr>
            <cx:binning intervalClosed="r"/>
          </cx:layoutPr>
        </cx:series>
        <cx:series layoutId="clusteredColumn" hidden="1" uniqueId="{4F7BB68A-4402-4E66-8983-55D56390D7D3}" formatIdx="170">
          <cx:dataId val="170"/>
          <cx:layoutPr>
            <cx:binning intervalClosed="r"/>
          </cx:layoutPr>
        </cx:series>
        <cx:series layoutId="clusteredColumn" hidden="1" uniqueId="{B56CF4F8-FEBA-41ED-AB54-05606FEC9A73}" formatIdx="171">
          <cx:dataId val="171"/>
          <cx:layoutPr>
            <cx:binning intervalClosed="r"/>
          </cx:layoutPr>
        </cx:series>
        <cx:series layoutId="clusteredColumn" hidden="1" uniqueId="{F1140AD7-54CE-4796-94BD-F18A047A6E03}" formatIdx="172">
          <cx:dataId val="172"/>
          <cx:layoutPr>
            <cx:binning intervalClosed="r"/>
          </cx:layoutPr>
        </cx:series>
        <cx:series layoutId="clusteredColumn" hidden="1" uniqueId="{13ADEA46-11F5-4143-8506-246BFD154819}" formatIdx="173">
          <cx:dataId val="173"/>
          <cx:layoutPr>
            <cx:binning intervalClosed="r"/>
          </cx:layoutPr>
        </cx:series>
        <cx:series layoutId="clusteredColumn" hidden="1" uniqueId="{B487FB02-0CC8-4CD7-A2A6-75503083EA77}" formatIdx="174">
          <cx:dataId val="174"/>
          <cx:layoutPr>
            <cx:binning intervalClosed="r"/>
          </cx:layoutPr>
        </cx:series>
        <cx:series layoutId="clusteredColumn" hidden="1" uniqueId="{EB3206F1-F4F9-4DD8-B73F-015972D5636C}" formatIdx="175">
          <cx:dataId val="175"/>
          <cx:layoutPr>
            <cx:binning intervalClosed="r"/>
          </cx:layoutPr>
        </cx:series>
        <cx:series layoutId="clusteredColumn" hidden="1" uniqueId="{CFB4B47F-8A09-4A4E-B11D-20A982220B94}" formatIdx="176">
          <cx:dataId val="176"/>
          <cx:layoutPr>
            <cx:binning intervalClosed="r"/>
          </cx:layoutPr>
        </cx:series>
        <cx:series layoutId="clusteredColumn" hidden="1" uniqueId="{FE4A7632-A6C8-496E-9D83-DCDAA82BECD6}" formatIdx="177">
          <cx:dataId val="177"/>
          <cx:layoutPr>
            <cx:binning intervalClosed="r"/>
          </cx:layoutPr>
        </cx:series>
        <cx:series layoutId="clusteredColumn" hidden="1" uniqueId="{CE7CBF32-4371-4D7B-92E2-4AD57724F176}" formatIdx="178">
          <cx:dataId val="178"/>
          <cx:layoutPr>
            <cx:binning intervalClosed="r"/>
          </cx:layoutPr>
        </cx:series>
        <cx:series layoutId="clusteredColumn" hidden="1" uniqueId="{C8DB1396-4F3D-44C4-ADD9-FBFFEEE9F357}" formatIdx="179">
          <cx:dataId val="179"/>
          <cx:layoutPr>
            <cx:binning intervalClosed="r"/>
          </cx:layoutPr>
        </cx:series>
        <cx:series layoutId="clusteredColumn" hidden="1" uniqueId="{DC6013BD-BD09-4A07-ACB4-F947B3901E95}" formatIdx="180">
          <cx:dataId val="180"/>
          <cx:layoutPr>
            <cx:binning intervalClosed="r"/>
          </cx:layoutPr>
        </cx:series>
        <cx:series layoutId="clusteredColumn" hidden="1" uniqueId="{313C28EF-EA7E-49D3-9D9A-A9415A4A03C3}" formatIdx="181">
          <cx:dataId val="181"/>
          <cx:layoutPr>
            <cx:binning intervalClosed="r"/>
          </cx:layoutPr>
        </cx:series>
        <cx:series layoutId="clusteredColumn" hidden="1" uniqueId="{302BEDB8-0B5A-4533-A529-9023118AAA5B}" formatIdx="182">
          <cx:dataId val="182"/>
          <cx:layoutPr>
            <cx:binning intervalClosed="r"/>
          </cx:layoutPr>
        </cx:series>
        <cx:series layoutId="clusteredColumn" hidden="1" uniqueId="{B6D533F3-92C3-4A2C-8AEC-60B47F5A3680}" formatIdx="183">
          <cx:dataId val="183"/>
          <cx:layoutPr>
            <cx:binning intervalClosed="r"/>
          </cx:layoutPr>
        </cx:series>
        <cx:series layoutId="clusteredColumn" hidden="1" uniqueId="{E8762808-4055-4015-9F34-12828E49156A}" formatIdx="184">
          <cx:dataId val="184"/>
          <cx:layoutPr>
            <cx:binning intervalClosed="r"/>
          </cx:layoutPr>
        </cx:series>
        <cx:series layoutId="clusteredColumn" hidden="1" uniqueId="{827FAEC9-9820-4AE1-8256-B2A796309ECD}" formatIdx="185">
          <cx:dataId val="185"/>
          <cx:layoutPr>
            <cx:binning intervalClosed="r"/>
          </cx:layoutPr>
        </cx:series>
        <cx:series layoutId="clusteredColumn" hidden="1" uniqueId="{A19CFD12-A2ED-4859-B1EF-9CD7DE5A28CD}" formatIdx="186">
          <cx:dataId val="186"/>
          <cx:layoutPr>
            <cx:binning intervalClosed="r"/>
          </cx:layoutPr>
        </cx:series>
        <cx:series layoutId="clusteredColumn" hidden="1" uniqueId="{557D637D-A52E-4DE7-8DCD-38E3AE09770F}" formatIdx="187">
          <cx:dataId val="187"/>
          <cx:layoutPr>
            <cx:binning intervalClosed="r"/>
          </cx:layoutPr>
        </cx:series>
        <cx:series layoutId="clusteredColumn" hidden="1" uniqueId="{F04CD627-EE1B-4559-81F5-4773BE08A88F}" formatIdx="188">
          <cx:dataId val="188"/>
          <cx:layoutPr>
            <cx:binning intervalClosed="r"/>
          </cx:layoutPr>
        </cx:series>
        <cx:series layoutId="clusteredColumn" hidden="1" uniqueId="{98BA5A12-2638-485C-A6DA-1B539080F04F}" formatIdx="189">
          <cx:dataId val="189"/>
          <cx:layoutPr>
            <cx:binning intervalClosed="r"/>
          </cx:layoutPr>
        </cx:series>
        <cx:series layoutId="clusteredColumn" hidden="1" uniqueId="{AA2C2AA8-4C1B-4DE8-8A19-8C784ABFB5B9}" formatIdx="190">
          <cx:dataId val="190"/>
          <cx:layoutPr>
            <cx:binning intervalClosed="r"/>
          </cx:layoutPr>
        </cx:series>
        <cx:series layoutId="clusteredColumn" hidden="1" uniqueId="{EBBED81A-A2B2-4298-B708-78359A7C559F}" formatIdx="191">
          <cx:dataId val="191"/>
          <cx:layoutPr>
            <cx:binning intervalClosed="r"/>
          </cx:layoutPr>
        </cx:series>
        <cx:series layoutId="clusteredColumn" hidden="1" uniqueId="{391F4F16-5BC8-442F-80CA-5C8BB6A40166}" formatIdx="192">
          <cx:dataId val="192"/>
          <cx:layoutPr>
            <cx:binning intervalClosed="r"/>
          </cx:layoutPr>
        </cx:series>
        <cx:series layoutId="clusteredColumn" hidden="1" uniqueId="{A4EAE08E-7FE7-4E86-BE8B-790DA341CA47}" formatIdx="193">
          <cx:dataId val="193"/>
          <cx:layoutPr>
            <cx:binning intervalClosed="r"/>
          </cx:layoutPr>
        </cx:series>
        <cx:series layoutId="clusteredColumn" hidden="1" uniqueId="{6B161D6C-2CEB-498D-8EDA-E16F8EEF4A70}" formatIdx="194">
          <cx:dataId val="194"/>
          <cx:layoutPr>
            <cx:binning intervalClosed="r"/>
          </cx:layoutPr>
        </cx:series>
        <cx:series layoutId="clusteredColumn" hidden="1" uniqueId="{DC90C268-1901-4EDB-9B13-BAB2A8472E95}" formatIdx="195">
          <cx:dataId val="195"/>
          <cx:layoutPr>
            <cx:binning intervalClosed="r"/>
          </cx:layoutPr>
        </cx:series>
        <cx:series layoutId="clusteredColumn" hidden="1" uniqueId="{AF1EBF8F-93EA-458C-A848-5DF1D15AFCD7}" formatIdx="196">
          <cx:dataId val="196"/>
          <cx:layoutPr>
            <cx:binning intervalClosed="r"/>
          </cx:layoutPr>
        </cx:series>
        <cx:series layoutId="clusteredColumn" hidden="1" uniqueId="{F76FB59F-D4B6-44EB-A1C4-9C3008ADCD31}" formatIdx="197">
          <cx:dataId val="197"/>
          <cx:layoutPr>
            <cx:binning intervalClosed="r"/>
          </cx:layoutPr>
        </cx:series>
        <cx:series layoutId="clusteredColumn" hidden="1" uniqueId="{145815BD-2351-49F4-B39A-66B3A0344630}" formatIdx="198">
          <cx:dataId val="198"/>
          <cx:layoutPr>
            <cx:binning intervalClosed="r"/>
          </cx:layoutPr>
        </cx:series>
        <cx:series layoutId="clusteredColumn" hidden="1" uniqueId="{00094A09-37A2-4F00-AC6E-2C33C1777174}" formatIdx="199">
          <cx:dataId val="199"/>
          <cx:layoutPr>
            <cx:binning intervalClosed="r"/>
          </cx:layoutPr>
        </cx:series>
      </cx:plotAreaRegion>
      <cx:axis id="0">
        <cx:catScaling gapWidth="0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endParaRPr lang="en-US" sz="9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endParaRPr>
          </a:p>
        </cx:txPr>
      </cx:axis>
      <cx:axis id="1">
        <cx:valScaling/>
        <cx:majorGridlines/>
        <cx:tickLabels/>
      </cx:axis>
    </cx:plotArea>
  </cx:chart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'001_WA_F - 副本'!$A$1:$A$784</cx:f>
        <cx:lvl ptCount="784" formatCode="G/通用格式">
          <cx:pt idx="0">0.0011566108357900699</cx:pt>
          <cx:pt idx="1">0.00045577101213141599</cx:pt>
          <cx:pt idx="2">-0.000107961910750216</cx:pt>
          <cx:pt idx="3">-9.5509160934613898e-05</cx:pt>
          <cx:pt idx="4">0.00025687428323869799</cx:pt>
          <cx:pt idx="5">0.00063486601229670596</cx:pt>
          <cx:pt idx="6">-0.00033178494322156</cx:pt>
          <cx:pt idx="7">-3.9838901766656604e-06</cx:pt>
          <cx:pt idx="8">0.00049186457570999102</cx:pt>
          <cx:pt idx="9">0.00031307281960359898</cx:pt>
          <cx:pt idx="10">0.00073463237669220698</cx:pt>
          <cx:pt idx="11">-0.00058962790427722299</cx:pt>
          <cx:pt idx="12">-0.00059684353688788095</cx:pt>
          <cx:pt idx="13">0.00057454983169942097</cx:pt>
          <cx:pt idx="14">-0.000106019620755002</cx:pt>
          <cx:pt idx="15">0.00082384106648031698</cx:pt>
          <cx:pt idx="16">4.0834189950998103e-05</cx:pt>
          <cx:pt idx="17">0.00016463907251729499</cx:pt>
          <cx:pt idx="18">0.000112244728042377</cx:pt>
          <cx:pt idx="19">0.000106059285413148</cx:pt>
          <cx:pt idx="20">0.00031343226199980699</cx:pt>
          <cx:pt idx="21">-0.00061954654354542602</cx:pt>
          <cx:pt idx="22">-0.00028795121282756698</cx:pt>
          <cx:pt idx="23">0.00060943174146533402</cx:pt>
          <cx:pt idx="24">0.00055640313612341497</cx:pt>
          <cx:pt idx="25">-0.00014011126618145299</cx:pt>
          <cx:pt idx="26">0.00018904142296461001</cx:pt>
          <cx:pt idx="27">-0.00026820333439099401</cx:pt>
          <cx:pt idx="28">-0.00080046886036701996</cx:pt>
          <cx:pt idx="29">6.75411152299549e-05</cx:pt>
          <cx:pt idx="30">0.00022416794742941801</cx:pt>
          <cx:pt idx="31">0.000243380595790543</cx:pt>
          <cx:pt idx="32">0.000230849863665988</cx:pt>
          <cx:pt idx="33">-0.00015085609497456399</cx:pt>
          <cx:pt idx="34">0.00125696468229344</cx:pt>
          <cx:pt idx="35">0.0027168551370871201</cx:pt>
          <cx:pt idx="36">0.0042574941087488404</cx:pt>
          <cx:pt idx="37">0.00111256310498092</cx:pt>
          <cx:pt idx="38">0.00268655870707722</cx:pt>
          <cx:pt idx="39">0.0063404232540863904</cx:pt>
          <cx:pt idx="40">0.0053795344607957202</cx:pt>
          <cx:pt idx="41">0.00363256109168523</cx:pt>
          <cx:pt idx="42">0.00200157898806825</cx:pt>
          <cx:pt idx="43">0.00102966727865725</cx:pt>
          <cx:pt idx="44">0.0052131730376260097</cx:pt>
          <cx:pt idx="45">0.0031534105560597899</cx:pt>
          <cx:pt idx="46">0.00222960676422876</cx:pt>
          <cx:pt idx="47">0.00188033420085702</cx:pt>
          <cx:pt idx="48">0.0014457500764369401</cx:pt>
          <cx:pt idx="49">0.00197157261648045</cx:pt>
          <cx:pt idx="50">0.00065281383325336304</cx:pt>
          <cx:pt idx="51">0.00098234366533015696</cx:pt>
          <cx:pt idx="52">-0.00061213232522016302</cx:pt>
          <cx:pt idx="53">-0.00037263292157353501</cx:pt>
          <cx:pt idx="54">-0.00035913493165498498</cx:pt>
          <cx:pt idx="55">0.00015667836609747701</cx:pt>
          <cx:pt idx="56">-0.00034502894441806599</cx:pt>
          <cx:pt idx="57">0.00074521634653067204</cx:pt>
          <cx:pt idx="58">0.00027075116075507999</cx:pt>
          <cx:pt idx="59">-0.000138113682162482</cx:pt>
          <cx:pt idx="60">0.00028831741309039599</cx:pt>
          <cx:pt idx="61">0.000550400026332228</cx:pt>
          <cx:pt idx="62">0.00260819269227738</cx:pt>
          <cx:pt idx="63">0.0070535640884316301</cx:pt>
          <cx:pt idx="64">0.013397898675845701</cx:pt>
          <cx:pt idx="65">0.0170381076719879</cx:pt>
          <cx:pt idx="66">0.021675472501329798</cx:pt>
          <cx:pt idx="67">0.025413293822381999</cx:pt>
          <cx:pt idx="68">0.0247324702409309</cx:pt>
          <cx:pt idx="69">0.0042815731687751999</cx:pt>
          <cx:pt idx="70">0.0212470352604304</cx:pt>
          <cx:pt idx="71">0.02175396477068</cx:pt>
          <cx:pt idx="72">0.020422841721562501</cx:pt>
          <cx:pt idx="73">0.020245155105284001</cx:pt>
          <cx:pt idx="74">0.026792287556986399</cx:pt>
          <cx:pt idx="75">0.0153664964642546</cx:pt>
          <cx:pt idx="76">0.017374803982950101</cx:pt>
          <cx:pt idx="77">0.0171419475360624</cx:pt>
          <cx:pt idx="78">0.0092017618958311707</cx:pt>
          <cx:pt idx="79">0.0034476409174868999</cx:pt>
          <cx:pt idx="80">-0.00030850022602189902</cx:pt>
          <cx:pt idx="81">-0.00073319618667952099</cx:pt>
          <cx:pt idx="82">7.2238743378675004e-05</cx:pt>
          <cx:pt idx="83">-0.00072488561732461795</cx:pt>
          <cx:pt idx="84">0.00091868829493456003</cx:pt>
          <cx:pt idx="85">4.7523313077029503e-05</cx:pt>
          <cx:pt idx="86">-0.0016878953842744101</cx:pt>
          <cx:pt idx="87">8.7631199952420102e-05</cx:pt>
          <cx:pt idx="88">0.00095032419939395599</cx:pt>
          <cx:pt idx="89">-0.00036662503464870099</cx:pt>
          <cx:pt idx="90">0.0042327575850330803</cx:pt>
          <cx:pt idx="91">0.0085683199824348796</cx:pt>
          <cx:pt idx="92">0.018326696775527201</cx:pt>
          <cx:pt idx="93">0.039440664453528</cx:pt>
          <cx:pt idx="94">0.038052636910283197</cx:pt>
          <cx:pt idx="95">0.0480302933526034</cx:pt>
          <cx:pt idx="96">0.027207645969308799</cx:pt>
          <cx:pt idx="97">0.0347059558735043</cx:pt>
          <cx:pt idx="98">0.030115047081539802</cx:pt>
          <cx:pt idx="99">0.029140152837497699</cx:pt>
          <cx:pt idx="100">0.031749549275279898</cx:pt>
          <cx:pt idx="101">-0.00108650052791771</cx:pt>
          <cx:pt idx="102">0.0079039154805728498</cx:pt>
          <cx:pt idx="103">0.014472089020760401</cx:pt>
          <cx:pt idx="104">0.017132761009350201</cx:pt>
          <cx:pt idx="105">0.026936156773964</cx:pt>
          <cx:pt idx="106">0.016906747624182501</cx:pt>
          <cx:pt idx="107">0.0112178676212906</cx:pt>
          <cx:pt idx="108">0.0041030607130613404</cx:pt>
          <cx:pt idx="109">-0.00236341712264453</cx:pt>
          <cx:pt idx="110">0.00025206819249552802</cx:pt>
          <cx:pt idx="111">-0.00064455927004483898</cx:pt>
          <cx:pt idx="112">-0.00024253475581255499</cx:pt>
          <cx:pt idx="113">-0.00051373348906988002</cx:pt>
          <cx:pt idx="114">-0.0052960414204630303</cx:pt>
          <cx:pt idx="115">-0.00067279288112674705</cx:pt>
          <cx:pt idx="116">-0.00020647655117454999</cx:pt>
          <cx:pt idx="117">-1.2650025646007e-06</cx:pt>
          <cx:pt idx="118">0.0041463209597307196</cx:pt>
          <cx:pt idx="119">0.0085766486653605298</cx:pt>
          <cx:pt idx="120">0.0073283942306084301</cx:pt>
          <cx:pt idx="121">0.022886625885826</cx:pt>
          <cx:pt idx="122">0.032673647282271401</cx:pt>
          <cx:pt idx="123">0.023325475292786901</cx:pt>
          <cx:pt idx="124">0.0282660123397214</cx:pt>
          <cx:pt idx="125">0.00048548072175914702</cx:pt>
          <cx:pt idx="126">0.014001099803989701</cx:pt>
          <cx:pt idx="127">0.021996067572770599</cx:pt>
          <cx:pt idx="128">0.0301981036108517</cx:pt>
          <cx:pt idx="129">-0.0078928364905005398</cx:pt>
          <cx:pt idx="130">-0.030212909210971799</cx:pt>
          <cx:pt idx="131">-0.017615928140666801</cx:pt>
          <cx:pt idx="132">-0.016876662426698899</cx:pt>
          <cx:pt idx="133">-0.024040260269943901</cx:pt>
          <cx:pt idx="134">-0.024134009797676499</cx:pt>
          <cx:pt idx="135">-0.0091043529304184502</cx:pt>
          <cx:pt idx="136">-0.0021173335381800399</cx:pt>
          <cx:pt idx="137">-0.0077595972833394101</cx:pt>
          <cx:pt idx="138">-0.0025680697050241398</cx:pt>
          <cx:pt idx="139">0.00056059247944356303</cx:pt>
          <cx:pt idx="140">0.00022977460185764101</cx:pt>
          <cx:pt idx="141">0.00027781033599359999</cx:pt>
          <cx:pt idx="142">0.00012601047907430499</cx:pt>
          <cx:pt idx="143">-0.00065240292446705798</cx:pt>
          <cx:pt idx="144">-0.00226325759350544</cx:pt>
          <cx:pt idx="145">-0.0215983815966539</cx:pt>
          <cx:pt idx="146">-0.017736343285828699</cx:pt>
          <cx:pt idx="147">-0.0069725489543849698</cx:pt>
          <cx:pt idx="148">-0.0075048944814895104</cx:pt>
          <cx:pt idx="149">-0.023867876340603101</cx:pt>
          <cx:pt idx="150">-0.028171907644686901</cx:pt>
          <cx:pt idx="151">-0.0115436262759062</cx:pt>
          <cx:pt idx="152">-0.010796856784124301</cx:pt>
          <cx:pt idx="153">-0.0147801133293277</cx:pt>
          <cx:pt idx="154">0.035623584836755401</cx:pt>
          <cx:pt idx="155">0.047889262295939698</cx:pt>
          <cx:pt idx="156">0.0552097386617076</cx:pt>
          <cx:pt idx="157">0.031394278641896603</cx:pt>
          <cx:pt idx="158">0.0016383466771179699</cx:pt>
          <cx:pt idx="159">-0.0054790566974674904</cx:pt>
          <cx:pt idx="160">-0.00054891581994421298</cx:pt>
          <cx:pt idx="161">-0.017273988192011501</cx:pt>
          <cx:pt idx="162">-0.0184345880165411</cx:pt>
          <cx:pt idx="163">-0.0037264032180924301</cx:pt>
          <cx:pt idx="164">-0.0061727812977602804</cx:pt>
          <cx:pt idx="165">0.000617458562712713</cx:pt>
          <cx:pt idx="166">0.00281959604039345</cx:pt>
          <cx:pt idx="167">0.00089599915462732405</cx:pt>
          <cx:pt idx="168">-0.00027129093954534098</cx:pt>
          <cx:pt idx="169">2.4107507839452699e-06</cx:pt>
          <cx:pt idx="170">0.00040766125531468403</cx:pt>
          <cx:pt idx="171">-0.0047269233400844797</cx:pt>
          <cx:pt idx="172">-0.0042599152959554203</cx:pt>
          <cx:pt idx="173">-0.0170537819859988</cx:pt>
          <cx:pt idx="174">-0.031621640256927701</cx:pt>
          <cx:pt idx="175">-0.0155273480249652</cx:pt>
          <cx:pt idx="176">-0.019636253025435702</cx:pt>
          <cx:pt idx="177">-0.047134256997014803</cx:pt>
          <cx:pt idx="178">-0.082437447684492293</cx:pt>
          <cx:pt idx="179">-0.0365970947915637</cx:pt>
          <cx:pt idx="180">-0.044573484759909403</cx:pt>
          <cx:pt idx="181">-0.056468224541775601</cx:pt>
          <cx:pt idx="182">-0.057824017645473902</cx:pt>
          <cx:pt idx="183">-0.0336810184431766</cx:pt>
          <cx:pt idx="184">-0.013455281521768</cx:pt>
          <cx:pt idx="185">-0.018562861401115498</cx:pt>
          <cx:pt idx="186">-0.058853802659372997</cx:pt>
          <cx:pt idx="187">-0.033362716380695101</cx:pt>
          <cx:pt idx="188">-0.0574920501701379</cx:pt>
          <cx:pt idx="189">-0.036464303395441197</cx:pt>
          <cx:pt idx="190">-0.016940413196603599</cx:pt>
          <cx:pt idx="191">-0.0019990406000600499</cx:pt>
          <cx:pt idx="192">-0.00090574868168979896</cx:pt>
          <cx:pt idx="193">-7.8080673349684697e-06</cx:pt>
          <cx:pt idx="194">0.00056687655104755905</cx:pt>
          <cx:pt idx="195">0.0012912454249696501</cx:pt>
          <cx:pt idx="196">0.00026243948878810602</cx:pt>
          <cx:pt idx="197">-0.00096005911878860903</cx:pt>
          <cx:pt idx="198">0.0027045530965386201</cx:pt>
          <cx:pt idx="199">-0.00679023499207871</cx:pt>
          <cx:pt idx="200">-0.0045832338199797099</cx:pt>
          <cx:pt idx="201">-0.013335209148867801</cx:pt>
          <cx:pt idx="202">-0.028333085943042301</cx:pt>
          <cx:pt idx="203">-0.0451255766903789</cx:pt>
          <cx:pt idx="204">-0.034102973750807099</cx:pt>
          <cx:pt idx="205">-0.0389426931328141</cx:pt>
          <cx:pt idx="206">-0.049380388108009599</cx:pt>
          <cx:pt idx="207">-0.032274456423832802</cx:pt>
          <cx:pt idx="208">-0.0519788789931055</cx:pt>
          <cx:pt idx="209">-0.018685108042589101</cx:pt>
          <cx:pt idx="210">-0.062626698057603195</cx:pt>
          <cx:pt idx="211">-0.0112562521216428</cx:pt>
          <cx:pt idx="212">-0.019730678028615101</cx:pt>
          <cx:pt idx="213">-0.023008591476685401</cx:pt>
          <cx:pt idx="214">-0.0272142726051889</cx:pt>
          <cx:pt idx="215">-0.056264572297205502</cx:pt>
          <cx:pt idx="216">-0.065467089889423902</cx:pt>
          <cx:pt idx="217">-0.030174149002806201</cx:pt>
          <cx:pt idx="218">-0.022306302871654402</cx:pt>
          <cx:pt idx="219">-0.017423960473045501</cx:pt>
          <cx:pt idx="220">-0.00121564229945455</cx:pt>
          <cx:pt idx="221">-0.0058875344366087498</cx:pt>
          <cx:pt idx="222">0.00085885728397861404</cx:pt>
          <cx:pt idx="223">0.00072738479949901905</cx:pt>
          <cx:pt idx="224">-0.00013264957183266101</cx:pt>
          <cx:pt idx="225">0.000290593414087582</cx:pt>
          <cx:pt idx="226">0.00110362965457567</cx:pt>
          <cx:pt idx="227">-0.0069784699014385299</cx:pt>
          <cx:pt idx="228">-0.0102172016541765</cx:pt>
          <cx:pt idx="229">-0.0325763116338268</cx:pt>
          <cx:pt idx="230">-0.033965098392113202</cx:pt>
          <cx:pt idx="231">-0.060563490552240702</cx:pt>
          <cx:pt idx="232">-0.065624885655211504</cx:pt>
          <cx:pt idx="233">-0.037525986134817599</cx:pt>
          <cx:pt idx="234">-0.047305097086706403</cx:pt>
          <cx:pt idx="235">-0.019742172249683901</cx:pt>
          <cx:pt idx="236">0.0196491767824458</cx:pt>
          <cx:pt idx="237">0.0116780089025859</cx:pt>
          <cx:pt idx="238">-0.020544062117682501</cx:pt>
          <cx:pt idx="239">-0.0076276273504327701</cx:pt>
          <cx:pt idx="240">0.027059242434326801</cx:pt>
          <cx:pt idx="241">0.030630967366286298</cx:pt>
          <cx:pt idx="242">0.00091960844430794399</cx:pt>
          <cx:pt idx="243">-0.0118467219996662</cx:pt>
          <cx:pt idx="244">-0.049670840610189497</cx:pt>
          <cx:pt idx="245">-0.0098299714541798706</cx:pt>
          <cx:pt idx="246">-0.0250518281080154</cx:pt>
          <cx:pt idx="247">-0.049009041355784697</cx:pt>
          <cx:pt idx="248">-0.015392323532698</cx:pt>
          <cx:pt idx="249">-0.0064916506744067603</cx:pt>
          <cx:pt idx="250">-0.0016065477086703501</cx:pt>
          <cx:pt idx="251">-0.00037649658052062</cx:pt>
          <cx:pt idx="252">0.00048049919182148497</cx:pt>
          <cx:pt idx="253">-0.00141618004159096</cx:pt>
          <cx:pt idx="254">-0.00090606223580299195</cx:pt>
          <cx:pt idx="255">-0.0064400576669726298</cx:pt>
          <cx:pt idx="256">-0.0242182916783177</cx:pt>
          <cx:pt idx="257">-0.043012564054291803</cx:pt>
          <cx:pt idx="258">-0.035447811062404598</cx:pt>
          <cx:pt idx="259">-0.0527009359967128</cx:pt>
          <cx:pt idx="260">-0.069854354877923797</cx:pt>
          <cx:pt idx="261">-0.025193096565051601</cx:pt>
          <cx:pt idx="262">-0.032946622133420797</cx:pt>
          <cx:pt idx="263">-0.0071830101296574802</cx:pt>
          <cx:pt idx="264">0.027415341726708502</cx:pt>
          <cx:pt idx="265">-0.0062271142621308298</cx:pt>
          <cx:pt idx="266">-0.0153042454933977</cx:pt>
          <cx:pt idx="267">0.0052018247861681799</cx:pt>
          <cx:pt idx="268">0.033871847345742799</cx:pt>
          <cx:pt idx="269">0.063177362646034796</cx:pt>
          <cx:pt idx="270">0.028038869399698799</cx:pt>
          <cx:pt idx="271">0.0025306983523961501</cx:pt>
          <cx:pt idx="272">0.013907148781136001</cx:pt>
          <cx:pt idx="273">-0.0015070943192021301</cx:pt>
          <cx:pt idx="274">-0.047345121091830498</cx:pt>
          <cx:pt idx="275">-0.029183828591286501</cx:pt>
          <cx:pt idx="276">-0.0079831989436601903</cx:pt>
          <cx:pt idx="277">-0.015913000577907101</cx:pt>
          <cx:pt idx="278">-0.0136164295602192</cx:pt>
          <cx:pt idx="279">-0.0129181165037344</cx:pt>
          <cx:pt idx="280">0.00090495467089436103</cx:pt>
          <cx:pt idx="281">-0.00115494900379819</cx:pt>
          <cx:pt idx="282">-0.0047052346906256296</cx:pt>
          <cx:pt idx="283">0.0030861728772922301</cx:pt>
          <cx:pt idx="284">-0.0125702761164357</cx:pt>
          <cx:pt idx="285">0.000156904427238733</cx:pt>
          <cx:pt idx="286">0.011028836953459501</cx:pt>
          <cx:pt idx="287">-0.0027894806594718899</cx:pt>
          <cx:pt idx="288">-0.033282784859345702</cx:pt>
          <cx:pt idx="289">-0.00157431090543772</cx:pt>
          <cx:pt idx="290">-0.00562817449134311</cx:pt>
          <cx:pt idx="291">0.032010357715600603</cx:pt>
          <cx:pt idx="292">0.021074735211529399</cx:pt>
          <cx:pt idx="293">-0.0539885254156275</cx:pt>
          <cx:pt idx="294">-0.037891897978031601</cx:pt>
          <cx:pt idx="295">-0.035949785306143803</cx:pt>
          <cx:pt idx="296">-0.031645346466091497</cx:pt>
          <cx:pt idx="297">-0.0233722097913787</cx:pt>
          <cx:pt idx="298">-0.012431878658384901</cx:pt>
          <cx:pt idx="299">0.00058398697260650899</cx:pt>
          <cx:pt idx="300">-0.0245101577585096</cx:pt>
          <cx:pt idx="301">-0.0069989342718794296</cx:pt>
          <cx:pt idx="302">-0.026004892772858699</cx:pt>
          <cx:pt idx="303">0.012334527842249201</cx:pt>
          <cx:pt idx="304">-0.0137602839383785</cx:pt>
          <cx:pt idx="305">-0.030505771304277899</cx:pt>
          <cx:pt idx="306">-0.0123940262856323</cx:pt>
          <cx:pt idx="307">-0.00335286999606745</cx:pt>
          <cx:pt idx="308">-0.00058161719255753295</cx:pt>
          <cx:pt idx="309">-0.000799632231711501</cx:pt>
          <cx:pt idx="310">-0.00160388644416508</cx:pt>
          <cx:pt idx="311">-0.00019093347004999999</cx:pt>
          <cx:pt idx="312">0.0014262483420934701</cx:pt>
          <cx:pt idx="313">0.0229256843541931</cx:pt>
          <cx:pt idx="314">0.051053400312508497</cx:pt>
          <cx:pt idx="315">0.0288843044858185</cx:pt>
          <cx:pt idx="316">-0.025488562256490599</cx:pt>
          <cx:pt idx="317">-0.000519611486855524</cx:pt>
          <cx:pt idx="318">0.00078350782064474001</cx:pt>
          <cx:pt idx="319">0.0115038085377836</cx:pt>
          <cx:pt idx="320">-0.0407705398482794</cx:pt>
          <cx:pt idx="321">-0.114562739028367</cx:pt>
          <cx:pt idx="322">-0.096790263466144402</cx:pt>
          <cx:pt idx="323">-0.119727790558398</cx:pt>
          <cx:pt idx="324">-0.077885661503477199</cx:pt>
          <cx:pt idx="325">-0.059074839427943102</cx:pt>
          <cx:pt idx="326">-0.025514514159042798</cx:pt>
          <cx:pt idx="327">0.031729751590111599</cx:pt>
          <cx:pt idx="328">-0.024454108723957001</cx:pt>
          <cx:pt idx="329">0.0134244761830012</cx:pt>
          <cx:pt idx="330">0.015068434181985399</cx:pt>
          <cx:pt idx="331">0.029224045010724901</cx:pt>
          <cx:pt idx="332">0.0079856074147204494</cx:pt>
          <cx:pt idx="333">-0.0062094920887976702</cx:pt>
          <cx:pt idx="334">-0.0033906861071777601</cx:pt>
          <cx:pt idx="335">-0.0016331906848729501</cx:pt>
          <cx:pt idx="336">-0.00030003363456072</cx:pt>
          <cx:pt idx="337">0.000237646138137153</cx:pt>
          <cx:pt idx="338">0.00013765564061708101</cx:pt>
          <cx:pt idx="339">-0.0018307378159008101</cx:pt>
          <cx:pt idx="340">0.0108818771943916</cx:pt>
          <cx:pt idx="341">0.041621939022746399</cx:pt>
          <cx:pt idx="342">0.043093416400787801</cx:pt>
          <cx:pt idx="343">0.014716933474302901</cx:pt>
          <cx:pt idx="344">-0.030287844204421099</cx:pt>
          <cx:pt idx="345">-0.0073697188178932903</cx:pt>
          <cx:pt idx="346">0.010254975848115201</cx:pt>
          <cx:pt idx="347">-0.023097847894516702</cx:pt>
          <cx:pt idx="348">-0.112445532566993</cx:pt>
          <cx:pt idx="349">-0.13946510530068401</cx:pt>
          <cx:pt idx="350">-0.133351835363271</cx:pt>
          <cx:pt idx="351">-0.17068058949808501</cx:pt>
          <cx:pt idx="352">-0.109399291348133</cx:pt>
          <cx:pt idx="353">-0.059069289646892197</cx:pt>
          <cx:pt idx="354">-0.040385043444116697</cx:pt>
          <cx:pt idx="355">0.027892680033474501</cx:pt>
          <cx:pt idx="356">0.0080818717266242096</cx:pt>
          <cx:pt idx="357">0.054483094196486802</cx:pt>
          <cx:pt idx="358">0.053346867221407003</cx:pt>
          <cx:pt idx="359">0.050507991677220102</cx:pt>
          <cx:pt idx="360">0.015494495161996901</cx:pt>
          <cx:pt idx="361">-0.0118537680493841</cx:pt>
          <cx:pt idx="362">-0.011925859740912001</cx:pt>
          <cx:pt idx="363">-0.0048838449165906402</cx:pt>
          <cx:pt idx="364">0.000206331911912801</cx:pt>
          <cx:pt idx="365">0.00086242117342669395</cx:pt>
          <cx:pt idx="366">-0.00042166511049689098</cx:pt>
          <cx:pt idx="367">-0.00041334426168110799</cx:pt>
          <cx:pt idx="368">0.0077279025567827198</cx:pt>
          <cx:pt idx="369">0.046294220781612203</cx:pt>
          <cx:pt idx="370">0.049616816485136599</cx:pt>
          <cx:pt idx="371">0.035418589104075998</cx:pt>
          <cx:pt idx="372">0.029509329035643898</cx:pt>
          <cx:pt idx="373">0.034685157041759902</cx:pt>
          <cx:pt idx="374">0.044693142154374997</cx:pt>
          <cx:pt idx="375">-0.050728592092249301</cx:pt>
          <cx:pt idx="376">-0.10321389234113</cx:pt>
          <cx:pt idx="377">-0.107031374669776</cx:pt>
          <cx:pt idx="378">-0.094519569675588402</cx:pt>
          <cx:pt idx="379">-0.082746857686068306</cx:pt>
          <cx:pt idx="380">-0.059690207240860299</cx:pt>
          <cx:pt idx="381">-0.046574031434199498</cx:pt>
          <cx:pt idx="382">-0.0086598911717825008</cx:pt>
          <cx:pt idx="383">0.0291053400996753</cx:pt>
          <cx:pt idx="384">0.017215893648802501</cx:pt>
          <cx:pt idx="385">0.068992691282798099</cx:pt>
          <cx:pt idx="386">0.081103005179536294</cx:pt>
          <cx:pt idx="387">0.056214935359900797</cx:pt>
          <cx:pt idx="388">-0.0066437559180917601</cx:pt>
          <cx:pt idx="389">-0.0090871534460414596</cx:pt>
          <cx:pt idx="390">-0.0033151092172006001</cx:pt>
          <cx:pt idx="391">-0.0011273962268742699</cx:pt>
          <cx:pt idx="392">-0.00087229429745685203</cx:pt>
          <cx:pt idx="393">-0.00022239215384671599</cx:pt>
          <cx:pt idx="394">3.1695181036366e-05</cx:pt>
          <cx:pt idx="395">0.0120323689968961</cx:pt>
          <cx:pt idx="396">0.0270780825868196</cx:pt>
          <cx:pt idx="397">0.044355656334111301</cx:pt>
          <cx:pt idx="398">0.040175810488462999</cx:pt>
          <cx:pt idx="399">0.0236321339202781</cx:pt>
          <cx:pt idx="400">0.050776643730414101</cx:pt>
          <cx:pt idx="401">0.078857112053439898</cx:pt>
          <cx:pt idx="402">0.058347668633590401</cx:pt>
          <cx:pt idx="403">0.0266432219872835</cx:pt>
          <cx:pt idx="404">-0.065335491158300396</cx:pt>
          <cx:pt idx="405">-0.017965529312076699</cx:pt>
          <cx:pt idx="406">-0.015657608418229101</cx:pt>
          <cx:pt idx="407">-0.014430836630725599</cx:pt>
          <cx:pt idx="408">0.010542555970819399</cx:pt>
          <cx:pt idx="409">-0.020658543130609601</cx:pt>
          <cx:pt idx="410">-0.0162954837611438</cx:pt>
          <cx:pt idx="411">-0.0097362555569435599</cx:pt>
          <cx:pt idx="412">-0.00716688216815439</cx:pt>
          <cx:pt idx="413">0.056259672997179003</cx:pt>
          <cx:pt idx="414">0.051290946131137903</cx:pt>
          <cx:pt idx="415">0.0092204543896151504</cx:pt>
          <cx:pt idx="416">0.011927255278765999</cx:pt>
          <cx:pt idx="417">0.0102153066234155</cx:pt>
          <cx:pt idx="418">-0.00125043235663281</cx:pt>
          <cx:pt idx="419">4.37673157439902e-07</cx:pt>
          <cx:pt idx="420">0.00013961260240254999</cx:pt>
          <cx:pt idx="421">-0.00155605951093813</cx:pt>
          <cx:pt idx="422">-0.00073056551559848803</cx:pt>
          <cx:pt idx="423">0.021914638818388898</cx:pt>
          <cx:pt idx="424">0.035798607370618601</cx:pt>
          <cx:pt idx="425">0.056068155929820597</cx:pt>
          <cx:pt idx="426">0.0230117794640044</cx:pt>
          <cx:pt idx="427">0.0343144747317276</cx:pt>
          <cx:pt idx="428">0.061708772120571298</cx:pt>
          <cx:pt idx="429">0.083619460959606498</cx:pt>
          <cx:pt idx="430">0.056132503521515303</cx:pt>
          <cx:pt idx="431">0.038081272773240603</cx:pt>
          <cx:pt idx="432">0.055541305660169397</cx:pt>
          <cx:pt idx="433">0.091006237386740796</cx:pt>
          <cx:pt idx="434">0.063911466592134994</cx:pt>
          <cx:pt idx="435">0.047382928953304398</cx:pt>
          <cx:pt idx="436">0.072700217999457903</cx:pt>
          <cx:pt idx="437">0.017082263303928601</cx:pt>
          <cx:pt idx="438">0.0051474626271539401</cx:pt>
          <cx:pt idx="439">-0.0245674245489306</cx:pt>
          <cx:pt idx="440">-0.0492634604105191</cx:pt>
          <cx:pt idx="441">-0.020259507063768799</cx:pt>
          <cx:pt idx="442">-0.0140647939725777</cx:pt>
          <cx:pt idx="443">-0.0015093389415894499</cx:pt>
          <cx:pt idx="444">0.024161626281974598</cx:pt>
          <cx:pt idx="445">0.027065774981664001</cx:pt>
          <cx:pt idx="446">0.0027563761706471202</cx:pt>
          <cx:pt idx="447">0.00069276730020657905</cx:pt>
          <cx:pt idx="448">-0.00027953626971612399</cx:pt>
          <cx:pt idx="449">-0.00069345832210157901</cx:pt>
          <cx:pt idx="450">-0.00171910566589561</cx:pt>
          <cx:pt idx="451">0.0156265426314025</cx:pt>
          <cx:pt idx="452">0.0270739279886422</cx:pt>
          <cx:pt idx="453">0.055494074858237201</cx:pt>
          <cx:pt idx="454">0.048370783544073703</cx:pt>
          <cx:pt idx="455">0.0272480824258063</cx:pt>
          <cx:pt idx="456">-0.0013874877910697999</cx:pt>
          <cx:pt idx="457">0.029057492614496801</cx:pt>
          <cx:pt idx="458">0.050857191466098399</cx:pt>
          <cx:pt idx="459">0.102665094682395</cx:pt>
          <cx:pt idx="460">0.14396910899857501</cx:pt>
          <cx:pt idx="461">0.125870157593475</cx:pt>
          <cx:pt idx="462">0.072861884800264301</cx:pt>
          <cx:pt idx="463">0.066113727739601905</cx:pt>
          <cx:pt idx="464">0.088938893942101804</cx:pt>
          <cx:pt idx="465">0.071708923404188094</cx:pt>
          <cx:pt idx="466">-0.0111858902893515</cx:pt>
          <cx:pt idx="467">-0.0309115694762052</cx:pt>
          <cx:pt idx="468">-0.022457587075665999</cx:pt>
          <cx:pt idx="469">-0.00764511618327405</cx:pt>
          <cx:pt idx="470">0.0047832550756306798</cx:pt>
          <cx:pt idx="471">0.0072804652479826603</cx:pt>
          <cx:pt idx="472">0.0078178247743967595</cx:pt>
          <cx:pt idx="473">0.038045560594232197</cx:pt>
          <cx:pt idx="474">0.0051329332914149296</cx:pt>
          <cx:pt idx="475">0.0011463425150641201</cx:pt>
          <cx:pt idx="476">-0.00045116328579104001</cx:pt>
          <cx:pt idx="477">2.24962581368012e-05</cx:pt>
          <cx:pt idx="478">0.0042311161810399296</cx:pt>
          <cx:pt idx="479">0.0064024731355775801</cx:pt>
          <cx:pt idx="480">0.0279308908012782</cx:pt>
          <cx:pt idx="481">0.034305472531935798</cx:pt>
          <cx:pt idx="482">0.020793713545597899</cx:pt>
          <cx:pt idx="483">0.011239991388517299</cx:pt>
          <cx:pt idx="484">-0.0068919900433227496</cx:pt>
          <cx:pt idx="485">-0.011271814417128601</cx:pt>
          <cx:pt idx="486">0.0475603020364746</cx:pt>
          <cx:pt idx="487">0.048677147276932502</cx:pt>
          <cx:pt idx="488">0.099182268151335601</cx:pt>
          <cx:pt idx="489">0.072078724148230397</cx:pt>
          <cx:pt idx="490">0.020025698692055401</cx:pt>
          <cx:pt idx="491">0.033598537855781999</cx:pt>
          <cx:pt idx="492">0.067659681425156395</cx:pt>
          <cx:pt idx="493">0.053915759568348098</cx:pt>
          <cx:pt idx="494">-0.0123765606594987</cx:pt>
          <cx:pt idx="495">-0.044043745358052701</cx:pt>
          <cx:pt idx="496">-0.041581174317462798</cx:pt>
          <cx:pt idx="497">0.0086401367908208095</cx:pt>
          <cx:pt idx="498">0.0067947813143294502</cx:pt>
          <cx:pt idx="499">0.014093242162398</cx:pt>
          <cx:pt idx="500">0.0095372993578501097</cx:pt>
          <cx:pt idx="501">0.025136324699641499</cx:pt>
          <cx:pt idx="502">0.00189643649321659</cx:pt>
          <cx:pt idx="503">0.0012083047049056201</cx:pt>
          <cx:pt idx="504">0.000337951056767836</cx:pt>
          <cx:pt idx="505">-0.00048538301911253202</cx:pt>
          <cx:pt idx="506">0.0021584064837622198</cx:pt>
          <cx:pt idx="507">-0.0027672911047000501</cx:pt>
          <cx:pt idx="508">0.020143933965104301</cx:pt>
          <cx:pt idx="509">0.024344520641293201</cx:pt>
          <cx:pt idx="510">0.0287467503132059</cx:pt>
          <cx:pt idx="511">0.020466827841150899</cx:pt>
          <cx:pt idx="512">0.0021005366700483801</cx:pt>
          <cx:pt idx="513">0.029010335597816701</cx:pt>
          <cx:pt idx="514">0.054567977694930901</cx:pt>
          <cx:pt idx="515">0.025497600470059601</cx:pt>
          <cx:pt idx="516">0.097577229849260594</cx:pt>
          <cx:pt idx="517">0.040829714648533001</cx:pt>
          <cx:pt idx="518">0.038525441740040002</cx:pt>
          <cx:pt idx="519">0.0118575823769547</cx:pt>
          <cx:pt idx="520">9.6204386801794498e-06</cx:pt>
          <cx:pt idx="521">0.0021493632888247398</cx:pt>
          <cx:pt idx="522">-0.024553046308723198</cx:pt>
          <cx:pt idx="523">-0.039884354487478298</cx:pt>
          <cx:pt idx="524">-0.041265342506778997</cx:pt>
          <cx:pt idx="525">0.0034975352774701601</cx:pt>
          <cx:pt idx="526">0.0112251935276576</cx:pt>
          <cx:pt idx="527">0.028780016412374501</cx:pt>
          <cx:pt idx="528">0.031618136813170397</cx:pt>
          <cx:pt idx="529">0.0208566582284937</cx:pt>
          <cx:pt idx="530">0.000271777000787572</cx:pt>
          <cx:pt idx="531">0.00045448044880957701</cx:pt>
          <cx:pt idx="532">-0.00034835468975576199</cx:pt>
          <cx:pt idx="533">0.00061255480451904098</cx:pt>
          <cx:pt idx="534">-0.0026491140280356499</cx:pt>
          <cx:pt idx="535">-0.0071256246962843302</cx:pt>
          <cx:pt idx="536">-0.00171327251460628</cx:pt>
          <cx:pt idx="537">0.000387817534524731</cx:pt>
          <cx:pt idx="538">0.0066032773156065603</cx:pt>
          <cx:pt idx="539">0.030785486555425401</cx:pt>
          <cx:pt idx="540">0.0118048232792655</cx:pt>
          <cx:pt idx="541">0.0131923915241132</cx:pt>
          <cx:pt idx="542">0.050736814232830101</cx:pt>
          <cx:pt idx="543">0.040407777205814802</cx:pt>
          <cx:pt idx="544">0.057428640386407902</cx:pt>
          <cx:pt idx="545">0.0310417192400055</cx:pt>
          <cx:pt idx="546">0.032991735556196701</cx:pt>
          <cx:pt idx="547">0.029473651648223801</cx:pt>
          <cx:pt idx="548">0.020249822346583402</cx:pt>
          <cx:pt idx="549">0.048862319879799998</cx:pt>
          <cx:pt idx="550">0.034221038132414602</cx:pt>
          <cx:pt idx="551">-0.0223612829739539</cx:pt>
          <cx:pt idx="552">-0.015481863466005601</cx:pt>
          <cx:pt idx="553">0.0072897426447298798</cx:pt>
          <cx:pt idx="554">0.016393209436043998</cx:pt>
          <cx:pt idx="555">0.043236555752247899</cx:pt>
          <cx:pt idx="556">0.030004727346371898</cx:pt>
          <cx:pt idx="557">0.015672630676585399</cx:pt>
          <cx:pt idx="558">0.0029046803379467702</cx:pt>
          <cx:pt idx="559">-0.000404829952759752</cx:pt>
          <cx:pt idx="560">-0.00031466318634453298</cx:pt>
          <cx:pt idx="561">-0.00067892294781412101</cx:pt>
          <cx:pt idx="562">-0.00073154337115364902</cx:pt>
          <cx:pt idx="563">0.0019847475135365599</cx:pt>
          <cx:pt idx="564">-0.00030748967630716298</cx:pt>
          <cx:pt idx="565">-0.012908991039051399</cx:pt>
          <cx:pt idx="566">-0.0200291977426371</cx:pt>
          <cx:pt idx="567">0.0096499328604493506</cx:pt>
          <cx:pt idx="568">0.0259639761001485</cx:pt>
          <cx:pt idx="569">0.014523488107496599</cx:pt>
          <cx:pt idx="570">0.011756373242869701</cx:pt>
          <cx:pt idx="571">0.023738171744777499</cx:pt>
          <cx:pt idx="572">0.015280983601249999</cx:pt>
          <cx:pt idx="573">-0.0391932744847895</cx:pt>
          <cx:pt idx="574">-0.024986975018351201</cx:pt>
          <cx:pt idx="575">0.064360295517975896</cx:pt>
          <cx:pt idx="576">0.050116213735434401</cx:pt>
          <cx:pt idx="577">0.051623786652150103</cx:pt>
          <cx:pt idx="578">0.054212317223989198</cx:pt>
          <cx:pt idx="579">-0.0017535775780632499</cx:pt>
          <cx:pt idx="580">-0.00060517983771033097</cx:pt>
          <cx:pt idx="581">0.037569040861672398</cx:pt>
          <cx:pt idx="582">0.042545430878950699</cx:pt>
          <cx:pt idx="583">0.036988809988881197</cx:pt>
          <cx:pt idx="584">0.023501126163508801</cx:pt>
          <cx:pt idx="585">0.0084757065517413709</cx:pt>
          <cx:pt idx="586">0.00164929787588931</cx:pt>
          <cx:pt idx="587">-0.000390994982287494</cx:pt>
          <cx:pt idx="588">2.4220353751891798e-05</cx:pt>
          <cx:pt idx="589">-0.00039709620723634798</cx:pt>
          <cx:pt idx="590">0.00107898276712261</cx:pt>
          <cx:pt idx="591">0.0047565375497566603</cx:pt>
          <cx:pt idx="592">0.0031661805278608902</cx:pt>
          <cx:pt idx="593">-0.024317583748815801</cx:pt>
          <cx:pt idx="594">-0.025225857212861798</cx:pt>
          <cx:pt idx="595">-0.0031071413277965099</cx:pt>
          <cx:pt idx="596">0.024823649609754399</cx:pt>
          <cx:pt idx="597">0.026183956668933701</cx:pt>
          <cx:pt idx="598">0.017720139182587101</cx:pt>
          <cx:pt idx="599">0.029387338710795002</cx:pt>
          <cx:pt idx="600">0.031929792507551</cx:pt>
          <cx:pt idx="601">0.0149254943376326</cx:pt>
          <cx:pt idx="602">0.038619874649277103</cx:pt>
          <cx:pt idx="603">0.034611748446495498</cx:pt>
          <cx:pt idx="604">0.038547160937899103</cx:pt>
          <cx:pt idx="605">0.068495590733182496</cx:pt>
          <cx:pt idx="606">0.047416204006823198</cx:pt>
          <cx:pt idx="607">0.028472358925137199</cx:pt>
          <cx:pt idx="608">0.016186303119705401</cx:pt>
          <cx:pt idx="609">0.030937391489768901</cx:pt>
          <cx:pt idx="610">0.068907750129280104</cx:pt>
          <cx:pt idx="611">0.047779064477363999</cx:pt>
          <cx:pt idx="612">0.0137497213452534</cx:pt>
          <cx:pt idx="613">0.0010276125690231301</cx:pt>
          <cx:pt idx="614">0.000740756951365577</cx:pt>
          <cx:pt idx="615">0.000201605437020041</cx:pt>
          <cx:pt idx="616">-2.3715123969674799e-05</cx:pt>
          <cx:pt idx="617">0.000466009264401485</cx:pt>
          <cx:pt idx="618">0.0020412478518284801</cx:pt>
          <cx:pt idx="619">0.0079676190101756906</cx:pt>
          <cx:pt idx="620">0.0111023298064662</cx:pt>
          <cx:pt idx="621">-0.011892866132358</cx:pt>
          <cx:pt idx="622">-0.034304515491230002</cx:pt>
          <cx:pt idx="623">-0.030670118445029499</cx:pt>
          <cx:pt idx="624">-0.0138244255352307</cx:pt>
          <cx:pt idx="625">-0.0088654883070056392</cx:pt>
          <cx:pt idx="626">0.0035985190242853599</cx:pt>
          <cx:pt idx="627">0.020017421993585</cx:pt>
          <cx:pt idx="628">0.0266120380287099</cx:pt>
          <cx:pt idx="629">0.0046084989278268396</cx:pt>
          <cx:pt idx="630">-0.0053240121804450204</cx:pt>
          <cx:pt idx="631">0.0266129903742768</cx:pt>
          <cx:pt idx="632">0.024729091319225599</cx:pt>
          <cx:pt idx="633">-0.0048396698529288304</cx:pt>
          <cx:pt idx="634">0.0014740735240930101</cx:pt>
          <cx:pt idx="635">0.023271080125410501</cx:pt>
          <cx:pt idx="636">0.020465141309072</cx:pt>
          <cx:pt idx="637">0.022956153412733198</cx:pt>
          <cx:pt idx="638">0.045433755137313701</cx:pt>
          <cx:pt idx="639">0.017269503578586899</cx:pt>
          <cx:pt idx="640">0.00187525101213402</cx:pt>
          <cx:pt idx="641">-0.00225337555568411</cx:pt>
          <cx:pt idx="642">-0.0020691982875024701</cx:pt>
          <cx:pt idx="643">-5.0313479391645598e-06</cx:pt>
          <cx:pt idx="644">-0.00144710232138841</cx:pt>
          <cx:pt idx="645">-0.00080318392732571596</cx:pt>
          <cx:pt idx="646">-0.00065566134412111603</cx:pt>
          <cx:pt idx="647">0.0039123292657593702</cx:pt>
          <cx:pt idx="648">0.00099344385623550296</cx:pt>
          <cx:pt idx="649">-0.0215909465610199</cx:pt>
          <cx:pt idx="650">-0.078915483533803704</cx:pt>
          <cx:pt idx="651">-0.081850614459898802</cx:pt>
          <cx:pt idx="652">-0.0061138488756558402</cx:pt>
          <cx:pt idx="653">-0.0063185476759888802</cx:pt>
          <cx:pt idx="654">0.0088280885226665797</cx:pt>
          <cx:pt idx="655">-0.00174757872344405</cx:pt>
          <cx:pt idx="656">-0.0120276120011954</cx:pt>
          <cx:pt idx="657">-0.0062074263612271197</cx:pt>
          <cx:pt idx="658">0.020483518996354599</cx:pt>
          <cx:pt idx="659">0.0224665274680763</cx:pt>
          <cx:pt idx="660">-0.015916666551319601</cx:pt>
          <cx:pt idx="661">-0.032112071375269197</cx:pt>
          <cx:pt idx="662">0.018883302477048201</cx:pt>
          <cx:pt idx="663">0.0091738800059687799</cx:pt>
          <cx:pt idx="664">0.017315148490744101</cx:pt>
          <cx:pt idx="665">0.0277963647492434</cx:pt>
          <cx:pt idx="666">0.029368123179350801</cx:pt>
          <cx:pt idx="667">0.010670522555845101</cx:pt>
          <cx:pt idx="668">-0.0067875771974180302</cx:pt>
          <cx:pt idx="669">-0.0021001338073229799</cx:pt>
          <cx:pt idx="670">-0.0016738810824210399</cx:pt>
          <cx:pt idx="671">-0.000215293620796067</cx:pt>
          <cx:pt idx="672">0.00018532759876006101</cx:pt>
          <cx:pt idx="673">-0.00011820914535983201</cx:pt>
          <cx:pt idx="674">-0.00039645068522127101</cx:pt>
          <cx:pt idx="675">-0.0030651194098208</cx:pt>
          <cx:pt idx="676">-0.0096187026029626501</cx:pt>
          <cx:pt idx="677">-0.034362529524703103</cx:pt>
          <cx:pt idx="678">-0.068762363201078994</cx:pt>
          <cx:pt idx="679">-0.064037690020019106</cx:pt>
          <cx:pt idx="680">-0.047526365783232098</cx:pt>
          <cx:pt idx="681">-0.018720303178137498</cx:pt>
          <cx:pt idx="682">-0.0086266227695778099</cx:pt>
          <cx:pt idx="683">0.0011320886307324401</cx:pt>
          <cx:pt idx="684">-0.042863157165675798</cx:pt>
          <cx:pt idx="685">-0.0039014013290490398</cx:pt>
          <cx:pt idx="686">0.0074939746882226703</cx:pt>
          <cx:pt idx="687">-0.0087585603104689408</cx:pt>
          <cx:pt idx="688">0.017126068014309399</cx:pt>
          <cx:pt idx="689">-0.0230796064716359</cx:pt>
          <cx:pt idx="690">0.0188616281093952</cx:pt>
          <cx:pt idx="691">0.015641003764510601</cx:pt>
          <cx:pt idx="692">0.0087439148042201698</cx:pt>
          <cx:pt idx="693">-0.0098379306178644401</cx:pt>
          <cx:pt idx="694">-0.00146162101186921</cx:pt>
          <cx:pt idx="695">0.0030211180726008001</cx:pt>
          <cx:pt idx="696">-0.00089787576784514198</cx:pt>
          <cx:pt idx="697">0.0028553970795155001</cx:pt>
          <cx:pt idx="698">-0.00055063764963090005</cx:pt>
          <cx:pt idx="699">-0.00094082502004818095</cx:pt>
          <cx:pt idx="700">2.47274366458789e-05</cx:pt>
          <cx:pt idx="701">-0.00028716091727298598</cx:pt>
          <cx:pt idx="702">-0.00059551609468766302</cx:pt>
          <cx:pt idx="703">-0.0018185720183109099</cx:pt>
          <cx:pt idx="704">-0.000264957734304282</cx:pt>
          <cx:pt idx="705">-0.00483361620399155</cx:pt>
          <cx:pt idx="706">-0.0032224542152306901</cx:pt>
          <cx:pt idx="707">-0.0131707625378741</cx:pt>
          <cx:pt idx="708">-0.0213957634861171</cx:pt>
          <cx:pt idx="709">-0.032336714468570699</cx:pt>
          <cx:pt idx="710">-0.034078373664287398</cx:pt>
          <cx:pt idx="711">-0.051150116531207303</cx:pt>
          <cx:pt idx="712">-0.067443520468245394</cx:pt>
          <cx:pt idx="713">-0.0053657402959659904</cx:pt>
          <cx:pt idx="714">-0.0117162444698401</cx:pt>
          <cx:pt idx="715">-0.0087531060132689503</cx:pt>
          <cx:pt idx="716">0.0139502733054645</cx:pt>
          <cx:pt idx="717">-0.00840325203980191</cx:pt>
          <cx:pt idx="718">0.0047882318816433603</cx:pt>
          <cx:pt idx="719">0.0080424416695382694</cx:pt>
          <cx:pt idx="720">0.00041638593746811699</cx:pt>
          <cx:pt idx="721">-0.0022997937718548999</cx:pt>
          <cx:pt idx="722">-0.0033170315011108601</cx:pt>
          <cx:pt idx="723">0.00183305104131957</cx:pt>
          <cx:pt idx="724">-0.0010442799893066899</cx:pt>
          <cx:pt idx="725">0.00017833004352214301</cx:pt>
          <cx:pt idx="726">-0.00022617529562278001</cx:pt>
          <cx:pt idx="727">0.00017080184380169301</cx:pt>
          <cx:pt idx="728">-0.00046769097113649499</cx:pt>
          <cx:pt idx="729">0.00012905411905636701</cx:pt>
          <cx:pt idx="730">-0.00036277291141532502</cx:pt>
          <cx:pt idx="731">0.00056402590252869101</cx:pt>
          <cx:pt idx="732">0.0023232526070306298</cx:pt>
          <cx:pt idx="733">0.0096755694604062307</cx:pt>
          <cx:pt idx="734">0.014724924788002899</cx:pt>
          <cx:pt idx="735">0.00300963172226107</cx:pt>
          <cx:pt idx="736">0.0051552931216271997</cx:pt>
          <cx:pt idx="737">-0.0033621986475802302</cx:pt>
          <cx:pt idx="738">-0.0121812172179309</cx:pt>
          <cx:pt idx="739">-0.0028008913173564898</cx:pt>
          <cx:pt idx="740">0.020191052190879799</cx:pt>
          <cx:pt idx="741">0.0145873068060717</cx:pt>
          <cx:pt idx="742">-0.0123819805039217</cx:pt>
          <cx:pt idx="743">-0.021191637861141099</cx:pt>
          <cx:pt idx="744">-0.00056652977130683803</cx:pt>
          <cx:pt idx="745">-0.0052796970753319801</cx:pt>
          <cx:pt idx="746">-0.000109997765882431</cx:pt>
          <cx:pt idx="747">-0.00035098052499675899</cx:pt>
          <cx:pt idx="748">-0.00063078597298079698</cx:pt>
          <cx:pt idx="749">-0.00124276941556963</cx:pt>
          <cx:pt idx="750">-0.0054553582780109298</cx:pt>
          <cx:pt idx="751">0.0014425794366334399</cx:pt>
          <cx:pt idx="752">0.00028129349252513901</cx:pt>
          <cx:pt idx="753">1.3093189885195299e-06</cx:pt>
          <cx:pt idx="754">0.00017273886847598901</cx:pt>
          <cx:pt idx="755">-0.00035793908310688199</cx:pt>
          <cx:pt idx="756">0.00015965935636560899</cx:pt>
          <cx:pt idx="757">0.00074338764532253302</cx:pt>
          <cx:pt idx="758">-0.00038912097588430502</cx:pt>
          <cx:pt idx="759">9.8139010921423003e-05</cx:pt>
          <cx:pt idx="760">-0.00020856955537357699</cx:pt>
          <cx:pt idx="761">0.00032524656679273201</cx:pt>
          <cx:pt idx="762">0.00018403322174581299</cx:pt>
          <cx:pt idx="763">-0.00052767879918390001</cx:pt>
          <cx:pt idx="764">-0.00156647562705811</cx:pt>
          <cx:pt idx="765">-0.00038668773543534102</cx:pt>
          <cx:pt idx="766">0.0027635241305788501</cx:pt>
          <cx:pt idx="767">-0.0028761683901410299</cx:pt>
          <cx:pt idx="768">-0.00178975374907139</cx:pt>
          <cx:pt idx="769">-0.0028161455436390898</cx:pt>
          <cx:pt idx="770">-0.0013619754981881399</cx:pt>
          <cx:pt idx="771">-0.0047986698645633603</cx:pt>
          <cx:pt idx="772">-0.00318286261805047</cx:pt>
          <cx:pt idx="773">-0.0049967356567869404</cx:pt>
          <cx:pt idx="774">-0.0090895032060408706</cx:pt>
          <cx:pt idx="775">-0.00181821557915473</cx:pt>
          <cx:pt idx="776">0.00082704371694928495</cx:pt>
          <cx:pt idx="777">-0.00297668946177226</cx:pt>
          <cx:pt idx="778">-0.0068382422258731201</cx:pt>
          <cx:pt idx="779">-0.00114818229275991</cx:pt>
          <cx:pt idx="780">0.00018241607265934799</cx:pt>
          <cx:pt idx="781">-0.00018855767443189001</cx:pt>
          <cx:pt idx="782">-0.00034672468424815902</cx:pt>
          <cx:pt idx="783">5.8594336257405799e-05</cx:pt>
        </cx:lvl>
      </cx:numDim>
    </cx:data>
    <cx:data id="1">
      <cx:numDim type="val">
        <cx:f>'001_WA_F - 副本'!$B$1:$B$784</cx:f>
        <cx:lvl ptCount="784" formatCode="G/通用格式">
          <cx:pt idx="0">-0.000349246461338075</cx:pt>
          <cx:pt idx="1">0.000219009760241143</cx:pt>
          <cx:pt idx="2">0.00050445564051870004</cx:pt>
          <cx:pt idx="3">-0.00054114209003986303</cx:pt>
          <cx:pt idx="4">-0.00028421744073875801</cx:pt>
          <cx:pt idx="5">-0.00063902611427564798</cx:pt>
          <cx:pt idx="6">-0.000430114924401574</cx:pt>
          <cx:pt idx="7">-0.000233251788298103</cx:pt>
          <cx:pt idx="8">4.79251476881221e-05</cx:pt>
          <cx:pt idx="9">-0.00025632277180042301</cx:pt>
          <cx:pt idx="10">-0.00073633496713011303</cx:pt>
          <cx:pt idx="11">-0.00045182145752163401</cx:pt>
          <cx:pt idx="12">-0.000100309942448003</cx:pt>
          <cx:pt idx="13">0.00056051501207559501</cx:pt>
          <cx:pt idx="14">-0.00079537357023199101</cx:pt>
          <cx:pt idx="15">0.00026109210948642702</cx:pt>
          <cx:pt idx="16">-0.00091015008358837698</cx:pt>
          <cx:pt idx="17">-1.33819074967154e-05</cx:pt>
          <cx:pt idx="18">-0.000642513611837235</cx:pt>
          <cx:pt idx="19">-0.00035407586077535201</cx:pt>
          <cx:pt idx="20">1.40651248264539e-05</cx:pt>
          <cx:pt idx="21">0.00011837466031587099</cx:pt>
          <cx:pt idx="22">-7.8222974347051696e-07</cx:pt>
          <cx:pt idx="23">0.00014032591707987101</cx:pt>
          <cx:pt idx="24">2.28428133888568e-05</cx:pt>
          <cx:pt idx="25">0.000141262612372472</cx:pt>
          <cx:pt idx="26">0.00021606966978128701</cx:pt>
          <cx:pt idx="27">-0.000431378004176275</cx:pt>
          <cx:pt idx="28">-0.000145221312989773</cx:pt>
          <cx:pt idx="29">-0.00088632781382262302</cx:pt>
          <cx:pt idx="30">-0.00020800467302158399</cx:pt>
          <cx:pt idx="31">0.00039761292173953001</cx:pt>
          <cx:pt idx="32">-0.00049210301893524695</cx:pt>
          <cx:pt idx="33">-0.00047170403392031999</cx:pt>
          <cx:pt idx="34">-0.00032643476219798199</cx:pt>
          <cx:pt idx="35">-0.00017248528564258399</cx:pt>
          <cx:pt idx="36">-0.000146602500047321</cx:pt>
          <cx:pt idx="37">2.4479890896436098e-05</cx:pt>
          <cx:pt idx="38">0.00031950107684212498</cx:pt>
          <cx:pt idx="39">-0.00126395027456879</cx:pt>
          <cx:pt idx="40">-0.0013357198614923501</cx:pt>
          <cx:pt idx="41">0.00152618202144333</cx:pt>
          <cx:pt idx="42">0.0018705238865806099</cx:pt>
          <cx:pt idx="43">-0.00033461437712314901</cx:pt>
          <cx:pt idx="44">-0.0040569873351404802</cx:pt>
          <cx:pt idx="45">-0.00041640182234303199</cx:pt>
          <cx:pt idx="46">0.00138449423211645</cx:pt>
          <cx:pt idx="47">0.00091216789383105103</cx:pt>
          <cx:pt idx="48">0.0021018337847901998</cx:pt>
          <cx:pt idx="49">0.0055476868516069902</cx:pt>
          <cx:pt idx="50">-0.00046215921063413998</cx:pt>
          <cx:pt idx="51">-0.00073142576083786695</cx:pt>
          <cx:pt idx="52">1.1410673491357501e-05</cx:pt>
          <cx:pt idx="53">0.00026136571748189898</cx:pt>
          <cx:pt idx="54">-0.00080903854237399998</cx:pt>
          <cx:pt idx="55">0.00024278691548821301</cx:pt>
          <cx:pt idx="56">0.00071268235263594699</cx:pt>
          <cx:pt idx="57">-0.00087820984568072295</cx:pt>
          <cx:pt idx="58">-0.000205728454918106</cx:pt>
          <cx:pt idx="59">0.00013166005055484099</cx:pt>
          <cx:pt idx="60">-0.00026392751854119101</cx:pt>
          <cx:pt idx="61">6.8490762355930896e-05</cx:pt>
          <cx:pt idx="62">-0.000449497700215365</cx:pt>
          <cx:pt idx="63">-0.00055629931321478105</cx:pt>
          <cx:pt idx="64">-0.00134527338580451</cx:pt>
          <cx:pt idx="65">-0.0053933288261847397</cx:pt>
          <cx:pt idx="66">-0.0063578019069945703</cx:pt>
          <cx:pt idx="67">0.0054574340937525298</cx:pt>
          <cx:pt idx="68">0.0135699243529764</cx:pt>
          <cx:pt idx="69">0.0192309457448476</cx:pt>
          <cx:pt idx="70">0.0214966390056728</cx:pt>
          <cx:pt idx="71">0.0128817662379718</cx:pt>
          <cx:pt idx="72">0.00146423775623841</cx:pt>
          <cx:pt idx="73">0.0078076393494442998</cx:pt>
          <cx:pt idx="74">0.0187631102619326</cx:pt>
          <cx:pt idx="75">0.030012168974047501</cx:pt>
          <cx:pt idx="76">0.0150810533014241</cx:pt>
          <cx:pt idx="77">0.016551678837556899</cx:pt>
          <cx:pt idx="78">0.0085420773681691899</cx:pt>
          <cx:pt idx="79">0.0023078118382689099</cx:pt>
          <cx:pt idx="80">0.00171598643721146</cx:pt>
          <cx:pt idx="81">-0.000234473444273443</cx:pt>
          <cx:pt idx="82">0.000170235371207439</cx:pt>
          <cx:pt idx="83">-0.00054463417937078201</cx:pt>
          <cx:pt idx="84">0.00025315282110899398</cx:pt>
          <cx:pt idx="85">0.000126872305071151</cx:pt>
          <cx:pt idx="86">8.5635551668995305e-05</cx:pt>
          <cx:pt idx="87">-0.00060994187713689005</cx:pt>
          <cx:pt idx="88">0.00149663091108801</cx:pt>
          <cx:pt idx="89">-0.00112927806865881</cx:pt>
          <cx:pt idx="90">-0.00056190607835983396</cx:pt>
          <cx:pt idx="91">-0.00173589935903023</cx:pt>
          <cx:pt idx="92">-0.0054897091224415297</cx:pt>
          <cx:pt idx="93">-0.00517294786387687</cx:pt>
          <cx:pt idx="94">-0.021491072954160001</cx:pt>
          <cx:pt idx="95">-0.0134733168373979</cx:pt>
          <cx:pt idx="96">-0.0251036960240805</cx:pt>
          <cx:pt idx="97">-0.00275966798929603</cx:pt>
          <cx:pt idx="98">0.0076043280807496201</cx:pt>
          <cx:pt idx="99">0.015820648230004501</cx:pt>
          <cx:pt idx="100">0.00077189208607318703</cx:pt>
          <cx:pt idx="101">-0.0069771576268352698</cx:pt>
          <cx:pt idx="102">0.045053051915619299</cx:pt>
          <cx:pt idx="103">0.051220931751676503</cx:pt>
          <cx:pt idx="104">0.0423001135798802</cx:pt>
          <cx:pt idx="105">0.048714747988748301</cx:pt>
          <cx:pt idx="106">0.0326621878838163</cx:pt>
          <cx:pt idx="107">0.014171889338930399</cx:pt>
          <cx:pt idx="108">0.0085597988360949992</cx:pt>
          <cx:pt idx="109">0.00283190176622452</cx:pt>
          <cx:pt idx="110">0.00070674400018121803</cx:pt>
          <cx:pt idx="111">-0.0010659340288395401</cx:pt>
          <cx:pt idx="112">0.000347577163326055</cx:pt>
          <cx:pt idx="113">-0.0015166920405031399</cx:pt>
          <cx:pt idx="114">0.00081177226273141702</cx:pt>
          <cx:pt idx="115">0.00018939982468200401</cx:pt>
          <cx:pt idx="116">-0.0019971105358300299</cx:pt>
          <cx:pt idx="117">-0.015533374093144</cx:pt>
          <cx:pt idx="118">-0.0349991451799362</cx:pt>
          <cx:pt idx="119">-0.050907238746391401</cx:pt>
          <cx:pt idx="120">-0.064881603489818598</cx:pt>
          <cx:pt idx="121">-0.0054800719088922397</cx:pt>
          <cx:pt idx="122">-0.0104421722344338</cx:pt>
          <cx:pt idx="123">0.012729229583690301</cx:pt>
          <cx:pt idx="124">0.047893500117166199</cx:pt>
          <cx:pt idx="125">0.014384687755368299</cx:pt>
          <cx:pt idx="126">-0.00310973371900194</cx:pt>
          <cx:pt idx="127">-0.0123884954866775</cx:pt>
          <cx:pt idx="128">0.0027174189617744401</cx:pt>
          <cx:pt idx="129">0.018330225558008301</cx:pt>
          <cx:pt idx="130">0.077700467104206805</cx:pt>
          <cx:pt idx="131">0.075659958987926504</cx:pt>
          <cx:pt idx="132">0.060213961702402702</cx:pt>
          <cx:pt idx="133">0.076993022466318797</cx:pt>
          <cx:pt idx="134">0.060914913576270102</cx:pt>
          <cx:pt idx="135">0.057787513723611503</cx:pt>
          <cx:pt idx="136">0.032956575525044801</cx:pt>
          <cx:pt idx="137">0.0086719426133574501</cx:pt>
          <cx:pt idx="138">0.00050931478101990204</cx:pt>
          <cx:pt idx="139">3.2135873689421303e-05</cx:pt>
          <cx:pt idx="140">0.00025414347768518901</cx:pt>
          <cx:pt idx="141">-0.000158714925358737</cx:pt>
          <cx:pt idx="142">-0.00016744147643463301</cx:pt>
          <cx:pt idx="143">-0.0021641004575559202</cx:pt>
          <cx:pt idx="144">-0.0196157443501844</cx:pt>
          <cx:pt idx="145">-0.046143016188378398</cx:pt>
          <cx:pt idx="146">-0.082705575241529897</cx:pt>
          <cx:pt idx="147">-0.10247465729706499</cx:pt>
          <cx:pt idx="148">-0.096331986704594599</cx:pt>
          <cx:pt idx="149">-0.012871834633776001</cx:pt>
          <cx:pt idx="150">0.029923743967161399</cx:pt>
          <cx:pt idx="151">0.123481205558148</cx:pt>
          <cx:pt idx="152">0.094723787498514095</cx:pt>
          <cx:pt idx="153">0.075813005475701703</cx:pt>
          <cx:pt idx="154">0.060698920146501197</cx:pt>
          <cx:pt idx="155">0.037257743427287403</cx:pt>
          <cx:pt idx="156">0.0407374996774807</cx:pt>
          <cx:pt idx="157">0.109362065657581</cx:pt>
          <cx:pt idx="158">0.087109994032920093</cx:pt>
          <cx:pt idx="159">0.045207953792193299</cx:pt>
          <cx:pt idx="160">0.0268804297937375</cx:pt>
          <cx:pt idx="161">0.053828920079053301</cx:pt>
          <cx:pt idx="162">0.039250316592450402</cx:pt>
          <cx:pt idx="163">0.040523756669873297</cx:pt>
          <cx:pt idx="164">0.029829773555604601</cx:pt>
          <cx:pt idx="165">0.0058414919553485397</cx:pt>
          <cx:pt idx="166">0.00087461635118711296</cx:pt>
          <cx:pt idx="167">0.00057862645901103702</cx:pt>
          <cx:pt idx="168">-0.00062571508228504097</cx:pt>
          <cx:pt idx="169">0.00070295657944200102</cx:pt>
          <cx:pt idx="170">0.00156790136016511</cx:pt>
          <cx:pt idx="171">-0.0159452411263609</cx:pt>
          <cx:pt idx="172">-0.042536274512072002</cx:pt>
          <cx:pt idx="173">-0.052270141039411903</cx:pt>
          <cx:pt idx="174">-0.099446118357573499</cx:pt>
          <cx:pt idx="175">-0.11566971692004301</cx:pt>
          <cx:pt idx="176">-0.119347185735019</cx:pt>
          <cx:pt idx="177">-0.059007088177770603</cx:pt>
          <cx:pt idx="178">0.044288182734086003</cx:pt>
          <cx:pt idx="179">0.112742092753311</cx:pt>
          <cx:pt idx="180">0.087683087994548797</cx:pt>
          <cx:pt idx="181">0.0113588594895799</cx:pt>
          <cx:pt idx="182">0.019932430402169</cx:pt>
          <cx:pt idx="183">0.021716486477034402</cx:pt>
          <cx:pt idx="184">0.018229374224512401</cx:pt>
          <cx:pt idx="185">0.047025383863242301</cx:pt>
          <cx:pt idx="186">0.074908489272831294</cx:pt>
          <cx:pt idx="187">0.044757872577034001</cx:pt>
          <cx:pt idx="188">0.036412766749934503</cx:pt>
          <cx:pt idx="189">0.025665197976591898</cx:pt>
          <cx:pt idx="190">0.024708863083183801</cx:pt>
          <cx:pt idx="191">0.032620205886980398</cx:pt>
          <cx:pt idx="192">0.027470187743185499</cx:pt>
          <cx:pt idx="193">0.026351513962866301</cx:pt>
          <cx:pt idx="194">0.00653338015172547</cx:pt>
          <cx:pt idx="195">0.0020123941815283399</cx:pt>
          <cx:pt idx="196">-0.00084877702201913597</cx:pt>
          <cx:pt idx="197">-0.00124588760288061</cx:pt>
          <cx:pt idx="198">-0.00125513354882314</cx:pt>
          <cx:pt idx="199">-0.031755343184902501</cx:pt>
          <cx:pt idx="200">-0.045423584572865702</cx:pt>
          <cx:pt idx="201">-0.053414364122659402</cx:pt>
          <cx:pt idx="202">-0.094760585961372004</cx:pt>
          <cx:pt idx="203">-0.11827179890389</cx:pt>
          <cx:pt idx="204">-0.103962799515164</cx:pt>
          <cx:pt idx="205">-0.020425768879591601</cx:pt>
          <cx:pt idx="206">0.046470066775858999</cx:pt>
          <cx:pt idx="207">0.059084907358204097</cx:pt>
          <cx:pt idx="208">-0.0215721431966952</cx:pt>
          <cx:pt idx="209">-0.041024980659377</cx:pt>
          <cx:pt idx="210">0.010316857658038</cx:pt>
          <cx:pt idx="211">0.046745953836500903</cx:pt>
          <cx:pt idx="212">-0.00019612046733924799</cx:pt>
          <cx:pt idx="213">0.063564016573844695</cx:pt>
          <cx:pt idx="214">0.057221044467761002</cx:pt>
          <cx:pt idx="215">0.082640782850216699</cx:pt>
          <cx:pt idx="216">0.0898185400642557</cx:pt>
          <cx:pt idx="217">0.062434983378033999</cx:pt>
          <cx:pt idx="218">0.038705958499376698</cx:pt>
          <cx:pt idx="219">0.0399108013399486</cx:pt>
          <cx:pt idx="220">0.021995045278389899</cx:pt>
          <cx:pt idx="221">0.021528069667457201</cx:pt>
          <cx:pt idx="222">0.0060832000653322496</cx:pt>
          <cx:pt idx="223">0.00034367890309290697</cx:pt>
          <cx:pt idx="224">0.00116047859498782</cx:pt>
          <cx:pt idx="225">-0.00012809800172999599</cx:pt>
          <cx:pt idx="226">-0.00452187257144703</cx:pt>
          <cx:pt idx="227">-0.021090533552577399</cx:pt>
          <cx:pt idx="228">-0.032774791958871903</cx:pt>
          <cx:pt idx="229">-0.0299894066814743</cx:pt>
          <cx:pt idx="230">-0.042742950974249898</cx:pt>
          <cx:pt idx="231">-0.074519114151629096</cx:pt>
          <cx:pt idx="232">-0.048862191196193297</cx:pt>
          <cx:pt idx="233">0.022324399636345599</cx:pt>
          <cx:pt idx="234">-0.0038994999785142799</cx:pt>
          <cx:pt idx="235">0.054637351914018403</cx:pt>
          <cx:pt idx="236">-0.0010940326651921199</cx:pt>
          <cx:pt idx="237">-0.1004656153023</cx:pt>
          <cx:pt idx="238">-0.057445309145092403</cx:pt>
          <cx:pt idx="239">-0.010726275150907899</cx:pt>
          <cx:pt idx="240">-0.079648636958655303</cx:pt>
          <cx:pt idx="241">-0.024710705085723799</cx:pt>
          <cx:pt idx="242">0.0031829793187463699</cx:pt>
          <cx:pt idx="243">-0.0125580145220778</cx:pt>
          <cx:pt idx="244">-0.034180806860289702</cx:pt>
          <cx:pt idx="245">-0.0188146451932392</cx:pt>
          <cx:pt idx="246">-0.033588421914772799</cx:pt>
          <cx:pt idx="247">-0.019371914198084102</cx:pt>
          <cx:pt idx="248">0.0156099180419631</cx:pt>
          <cx:pt idx="249">0.0129826256853413</cx:pt>
          <cx:pt idx="250">3.7994713709595798e-06</cx:pt>
          <cx:pt idx="251">-0.00041634768734933502</cx:pt>
          <cx:pt idx="252">-0.00028413782624540798</cx:pt>
          <cx:pt idx="253">-0.00070766905128836696</cx:pt>
          <cx:pt idx="254">-0.0040998496352484199</cx:pt>
          <cx:pt idx="255">-0.020918247146982601</cx:pt>
          <cx:pt idx="256">-0.031503891891006199</cx:pt>
          <cx:pt idx="257">-0.041130133503986199</cx:pt>
          <cx:pt idx="258">-0.049843724372521499</cx:pt>
          <cx:pt idx="259">-0.076429586789953805</cx:pt>
          <cx:pt idx="260">-0.058352125858739799</cx:pt>
          <cx:pt idx="261">0.0121893482596067</cx:pt>
          <cx:pt idx="262">-0.033101873722737901</cx:pt>
          <cx:pt idx="263">0.063668987747721797</cx:pt>
          <cx:pt idx="264">0.022120055252917801</cx:pt>
          <cx:pt idx="265">-0.096164369740027206</cx:pt>
          <cx:pt idx="266">-0.110562429311651</cx:pt>
          <cx:pt idx="267">-0.080229609766945195</cx:pt>
          <cx:pt idx="268">-0.14519996241806099</cx:pt>
          <cx:pt idx="269">-0.17758390109900801</cx:pt>
          <cx:pt idx="270">-0.13615453001163999</cx:pt>
          <cx:pt idx="271">-0.188236016466509</cx:pt>
          <cx:pt idx="272">-0.128617160425472</cx:pt>
          <cx:pt idx="273">-0.12350735475473799</cx:pt>
          <cx:pt idx="274">-0.108141360247724</cx:pt>
          <cx:pt idx="275">-0.066515090840064794</cx:pt>
          <cx:pt idx="276">-0.015487927423894401</cx:pt>
          <cx:pt idx="277">-0.0052983183697516397</cx:pt>
          <cx:pt idx="278">-0.0037177758567708799</cx:pt>
          <cx:pt idx="279">-6.9731749623669996e-05</cx:pt>
          <cx:pt idx="280">-2.2371687472637401e-05</cx:pt>
          <cx:pt idx="281">-0.00063264804684701496</cx:pt>
          <cx:pt idx="282">-0.00446080171733052</cx:pt>
          <cx:pt idx="283">-0.024423186763189102</cx:pt>
          <cx:pt idx="284">-0.037853795097168498</cx:pt>
          <cx:pt idx="285">-0.071901212843271403</cx:pt>
          <cx:pt idx="286">-0.093412026236644394</cx:pt>
          <cx:pt idx="287">-0.055683139420644297</cx:pt>
          <cx:pt idx="288">-0.044619159245982601</cx:pt>
          <cx:pt idx="289">0.023560988243585101</cx:pt>
          <cx:pt idx="290">-0.00633864314186344</cx:pt>
          <cx:pt idx="291">0.039790437984273598</cx:pt>
          <cx:pt idx="292">0.080646820883759102</cx:pt>
          <cx:pt idx="293">-0.088399577787201394</cx:pt>
          <cx:pt idx="294">-0.106131660036258</cx:pt>
          <cx:pt idx="295">-0.0068672507623971802</cx:pt>
          <cx:pt idx="296">-0.123898587432538</cx:pt>
          <cx:pt idx="297">-0.139064254827475</cx:pt>
          <cx:pt idx="298">-0.169745924977277</cx:pt>
          <cx:pt idx="299">-0.19026692483251201</cx:pt>
          <cx:pt idx="300">-0.17643246509928301</cx:pt>
          <cx:pt idx="301">-0.16617421094366999</cx:pt>
          <cx:pt idx="302">-0.136767221268939</cx:pt>
          <cx:pt idx="303">-0.077661297845748406</cx:pt>
          <cx:pt idx="304">-0.029108519335594801</cx:pt>
          <cx:pt idx="305">-0.0091028935907057004</cx:pt>
          <cx:pt idx="306">-0.0049911303261911599</cx:pt>
          <cx:pt idx="307">-0.00047194558722147602</cx:pt>
          <cx:pt idx="308">-0.00041649481169895398</cx:pt>
          <cx:pt idx="309">-0.0027523069614212802</cx:pt>
          <cx:pt idx="310">-0.0088707128411958606</cx:pt>
          <cx:pt idx="311">-0.023366946074461801</cx:pt>
          <cx:pt idx="312">-0.049374153582918599</cx:pt>
          <cx:pt idx="313">-0.065448491586182905</cx:pt>
          <cx:pt idx="314">-0.057665080983457802</cx:pt>
          <cx:pt idx="315">-0.017066199514177101</cx:pt>
          <cx:pt idx="316">-0.038226566705338798</cx:pt>
          <cx:pt idx="317">0.0260313662269612</cx:pt>
          <cx:pt idx="318">0.0540807238639643</cx:pt>
          <cx:pt idx="319">0.0525191501422827</cx:pt>
          <cx:pt idx="320">0.0877779270486507</cx:pt>
          <cx:pt idx="321">-0.093755086108728194</cx:pt>
          <cx:pt idx="322">-0.067540119473892601</cx:pt>
          <cx:pt idx="323">0.038660197973014301</cx:pt>
          <cx:pt idx="324">0.035790893019340402</cx:pt>
          <cx:pt idx="325">0.0124156361490764</cx:pt>
          <cx:pt idx="326">-0.030046542947059801</cx:pt>
          <cx:pt idx="327">-0.12866705413406501</cx:pt>
          <cx:pt idx="328">-0.13786242395686199</cx:pt>
          <cx:pt idx="329">-0.13549338286335999</cx:pt>
          <cx:pt idx="330">-0.120114829956102</cx:pt>
          <cx:pt idx="331">-0.052726107755009702</cx:pt>
          <cx:pt idx="332">-0.030590845060383499</cx:pt>
          <cx:pt idx="333">-0.0117606990029499</cx:pt>
          <cx:pt idx="334">-0.0034660249135178402</cx:pt>
          <cx:pt idx="335">-0.00037112909158796501</cx:pt>
          <cx:pt idx="336">0.00043756742117031399</cx:pt>
          <cx:pt idx="337">-0.0023159130966042499</cx:pt>
          <cx:pt idx="338">-0.0062808756579440603</cx:pt>
          <cx:pt idx="339">-0.0255059365665114</cx:pt>
          <cx:pt idx="340">-0.046661242911458997</cx:pt>
          <cx:pt idx="341">-0.062136146487535897</cx:pt>
          <cx:pt idx="342">-0.054499883973279199</cx:pt>
          <cx:pt idx="343">-0.078229094229893006</cx:pt>
          <cx:pt idx="344">-0.048229792020859301</cx:pt>
          <cx:pt idx="345">-0.0148359256416561</cx:pt>
          <cx:pt idx="346">0.039462086601337903</cx:pt>
          <cx:pt idx="347">0.062883838375686299</cx:pt>
          <cx:pt idx="348">0.034820236342686703</cx:pt>
          <cx:pt idx="349">-0.065249725889474197</cx:pt>
          <cx:pt idx="350">-0.066192927318250994</cx:pt>
          <cx:pt idx="351">0.0177351779574829</cx:pt>
          <cx:pt idx="352">0.024798904907764201</cx:pt>
          <cx:pt idx="353">0.079738978114137493</cx:pt>
          <cx:pt idx="354">0.033981765735610403</cx:pt>
          <cx:pt idx="355">-0.039359193167736603</cx:pt>
          <cx:pt idx="356">-0.074902618941159904</cx:pt>
          <cx:pt idx="357">-0.079494553332444595</cx:pt>
          <cx:pt idx="358">-0.065147781667995397</cx:pt>
          <cx:pt idx="359">-0.034935331874719103</cx:pt>
          <cx:pt idx="360">-0.0236169155659493</cx:pt>
          <cx:pt idx="361">-0.017081011482936101</cx:pt>
          <cx:pt idx="362">-0.0093171899562597606</cx:pt>
          <cx:pt idx="363">-0.0016401217172316101</cx:pt>
          <cx:pt idx="364">-0.000147367010128712</cx:pt>
          <cx:pt idx="365">0.000345904930750993</cx:pt>
          <cx:pt idx="366">-0.0014999347193945601</cx:pt>
          <cx:pt idx="367">-0.017807079045208701</cx:pt>
          <cx:pt idx="368">-0.028616444164491502</cx:pt>
          <cx:pt idx="369">-0.0470155469605626</cx:pt>
          <cx:pt idx="370">-0.0704812145699448</cx:pt>
          <cx:pt idx="371">-0.069503277445912906</cx:pt>
          <cx:pt idx="372">-0.066335518377294705</cx:pt>
          <cx:pt idx="373">-0.048304717260001101</cx:pt>
          <cx:pt idx="374">0.0084823892734251002</cx:pt>
          <cx:pt idx="375">-0.0046723104681435802</cx:pt>
          <cx:pt idx="376">0.057311184302386499</cx:pt>
          <cx:pt idx="377">-0.058884626968440303</cx:pt>
          <cx:pt idx="378">-0.088555989863347701</cx:pt>
          <cx:pt idx="379">-0.0048748930203884201</cx:pt>
          <cx:pt idx="380">0.040389492594468897</cx:pt>
          <cx:pt idx="381">0.097379618749243696</cx:pt>
          <cx:pt idx="382">0.046604526795588998</cx:pt>
          <cx:pt idx="383">0.037401589834754903</cx:pt>
          <cx:pt idx="384">-0.019564678552708801</cx:pt>
          <cx:pt idx="385">-0.031925438952993802</cx:pt>
          <cx:pt idx="386">-0.042372369568589599</cx:pt>
          <cx:pt idx="387">-0.033550959626734503</cx:pt>
          <cx:pt idx="388">-0.0338309638777477</cx:pt>
          <cx:pt idx="389">-0.026908862433654899</cx:pt>
          <cx:pt idx="390">-0.015522406104241</cx:pt>
          <cx:pt idx="391">-0.0036900677747246</cx:pt>
          <cx:pt idx="392">-0.000241508827131729</cx:pt>
          <cx:pt idx="393">-0.00036277656222603898</cx:pt>
          <cx:pt idx="394">-0.00118169413621605</cx:pt>
          <cx:pt idx="395">-0.0050518888778859896</cx:pt>
          <cx:pt idx="396">-0.0097021525859322093</cx:pt>
          <cx:pt idx="397">-0.019099130120701701</cx:pt>
          <cx:pt idx="398">-0.057018479308318999</cx:pt>
          <cx:pt idx="399">-0.033218738289853</cx:pt>
          <cx:pt idx="400">-0.0258141680283616</cx:pt>
          <cx:pt idx="401">-0.046799864450790797</cx:pt>
          <cx:pt idx="402">-0.0045379623854474704</cx:pt>
          <cx:pt idx="403">-0.0044042544157015103</cx:pt>
          <cx:pt idx="404">-0.073316145309290801</cx:pt>
          <cx:pt idx="405">-0.111040811101995</cx:pt>
          <cx:pt idx="406">-0.10838970294700701</cx:pt>
          <cx:pt idx="407">-0.023533248896597098</cx:pt>
          <cx:pt idx="408">0.072746193179393098</cx:pt>
          <cx:pt idx="409">0.063348797393538395</cx:pt>
          <cx:pt idx="410">0.091064240540208397</cx:pt>
          <cx:pt idx="411">0.053453674308555903</cx:pt>
          <cx:pt idx="412">0.0149292740646409</cx:pt>
          <cx:pt idx="413">-0.028007923164823801</cx:pt>
          <cx:pt idx="414">-0.056543337030730299</cx:pt>
          <cx:pt idx="415">-0.048989095566449002</cx:pt>
          <cx:pt idx="416">-0.040338217828894699</cx:pt>
          <cx:pt idx="417">-0.034086164565902098</cx:pt>
          <cx:pt idx="418">-0.0144795127635369</cx:pt>
          <cx:pt idx="419">-4.8438927378715297e-05</cx:pt>
          <cx:pt idx="420">-0.000456586681968849</cx:pt>
          <cx:pt idx="421">-0.00140585934447884</cx:pt>
          <cx:pt idx="422">0.0010613133519484801</cx:pt>
          <cx:pt idx="423">0.00193786649404486</cx:pt>
          <cx:pt idx="424">-0.00626161641893987</cx:pt>
          <cx:pt idx="425">-0.014052631982347999</cx:pt>
          <cx:pt idx="426">-0.036513546055101702</cx:pt>
          <cx:pt idx="427">0.0206817857836489</cx:pt>
          <cx:pt idx="428">0.0101165264043729</cx:pt>
          <cx:pt idx="429">-0.0221385631766143</cx:pt>
          <cx:pt idx="430">0.031933460130447899</cx:pt>
          <cx:pt idx="431">-0.0078519142301159608</cx:pt>
          <cx:pt idx="432">-0.057041841767863699</cx:pt>
          <cx:pt idx="433">-0.097799653420112695</cx:pt>
          <cx:pt idx="434">-0.108605814610011</cx:pt>
          <cx:pt idx="435">-0.101075268184038</cx:pt>
          <cx:pt idx="436">0.053838970849810201</cx:pt>
          <cx:pt idx="437">0.115868010657611</cx:pt>
          <cx:pt idx="438">0.049153043460382198</cx:pt>
          <cx:pt idx="439">-0.016950371236678599</cx:pt>
          <cx:pt idx="440">-0.0107081804272587</cx:pt>
          <cx:pt idx="441">0.000999311946520787</cx:pt>
          <cx:pt idx="442">-0.064593037348984694</cx:pt>
          <cx:pt idx="443">-0.056597954762679398</cx:pt>
          <cx:pt idx="444">-0.063234096590386799</cx:pt>
          <cx:pt idx="445">-0.0458402701329612</cx:pt>
          <cx:pt idx="446">-0.021067798851803401</cx:pt>
          <cx:pt idx="447">-0.0023402459124873798</cx:pt>
          <cx:pt idx="448">-0.00037208521192502898</cx:pt>
          <cx:pt idx="449">-0.0013440037620152999</cx:pt>
          <cx:pt idx="450">-0.00281109940269251</cx:pt>
          <cx:pt idx="451">-0.0028298545011374702</cx:pt>
          <cx:pt idx="452">-0.0168957476502146</cx:pt>
          <cx:pt idx="453">-0.0253173358724273</cx:pt>
          <cx:pt idx="454">-0.0077276596639711797</cx:pt>
          <cx:pt idx="455">0.035529373572877401</cx:pt>
          <cx:pt idx="456">0.044882191548462499</cx:pt>
          <cx:pt idx="457">0.00366509815677347</cx:pt>
          <cx:pt idx="458">0.017115753787518301</cx:pt>
          <cx:pt idx="459">0.0102216733443363</cx:pt>
          <cx:pt idx="460">-0.00743564190346248</cx:pt>
          <cx:pt idx="461">-0.0219158136587215</cx:pt>
          <cx:pt idx="462">-0.0795512178271362</cx:pt>
          <cx:pt idx="463">-0.051437248001419598</cx:pt>
          <cx:pt idx="464">0.041167125768086101</cx:pt>
          <cx:pt idx="465">0.083877412630983098</cx:pt>
          <cx:pt idx="466">0.012581485600298</cx:pt>
          <cx:pt idx="467">-0.013322739203282899</cx:pt>
          <cx:pt idx="468">0.0255070938788842</cx:pt>
          <cx:pt idx="469">0.0096648835632137907</cx:pt>
          <cx:pt idx="470">-0.035676477564185002</cx:pt>
          <cx:pt idx="471">-0.051137911948677499</cx:pt>
          <cx:pt idx="472">-0.062311791452048203</cx:pt>
          <cx:pt idx="473">-0.047934351631941298</cx:pt>
          <cx:pt idx="474">-0.029267437202801699</cx:pt>
          <cx:pt idx="475">-0.0048766371445846104</cx:pt>
          <cx:pt idx="476">-8.7275489646844304e-05</cx:pt>
          <cx:pt idx="477">9.3169615566034603e-05</cx:pt>
          <cx:pt idx="478">-0.0057049942504976796</cx:pt>
          <cx:pt idx="479">-0.0089083342810610099</cx:pt>
          <cx:pt idx="480">-0.0195329259361323</cx:pt>
          <cx:pt idx="481">-0.0255553550784237</cx:pt>
          <cx:pt idx="482">0.026695249636716</cx:pt>
          <cx:pt idx="483">0.055546987497029</cx:pt>
          <cx:pt idx="484">0.0065232076115159703</cx:pt>
          <cx:pt idx="485">0.0018052294626245901</cx:pt>
          <cx:pt idx="486">0.073577673490195103</cx:pt>
          <cx:pt idx="487">0.043443101798529497</cx:pt>
          <cx:pt idx="488">0.050976185613894297</cx:pt>
          <cx:pt idx="489">0.039400438111436301</cx:pt>
          <cx:pt idx="490">-0.0197663490599083</cx:pt>
          <cx:pt idx="491">-0.044893072207847003</cx:pt>
          <cx:pt idx="492">0.017716311737739202</cx:pt>
          <cx:pt idx="493">0.10640869898376</cx:pt>
          <cx:pt idx="494">0.071599396098221205</cx:pt>
          <cx:pt idx="495">0.016868553987390501</cx:pt>
          <cx:pt idx="496">0.057073249246750397</cx:pt>
          <cx:pt idx="497">0.016548346555079599</cx:pt>
          <cx:pt idx="498">-0.022665334507028401</cx:pt>
          <cx:pt idx="499">-0.039516294278941599</cx:pt>
          <cx:pt idx="500">-0.043857767082730897</cx:pt>
          <cx:pt idx="501">-0.042292609089231603</cx:pt>
          <cx:pt idx="502">-0.014703232593516</cx:pt>
          <cx:pt idx="503">-0.0022882126205964401</cx:pt>
          <cx:pt idx="504">0.00018180695786201899</cx:pt>
          <cx:pt idx="505">-5.2599634844506997e-05</cx:pt>
          <cx:pt idx="506">-0.0067666047271839197</cx:pt>
          <cx:pt idx="507">-0.015775471399843501</cx:pt>
          <cx:pt idx="508">-0.0079938553581369101</cx:pt>
          <cx:pt idx="509">-0.014254115084560001</cx:pt>
          <cx:pt idx="510">0.049511061453088499</cx:pt>
          <cx:pt idx="511">0.040764886148919897</cx:pt>
          <cx:pt idx="512">-0.0069686736851869704</cx:pt>
          <cx:pt idx="513">0.024778477414365702</cx:pt>
          <cx:pt idx="514">0.034585321681764897</cx:pt>
          <cx:pt idx="515">0.0572435436227847</cx:pt>
          <cx:pt idx="516">0.043908198089707903</cx:pt>
          <cx:pt idx="517">0.0138142466107532</cx:pt>
          <cx:pt idx="518">-0.045023007172756702</cx:pt>
          <cx:pt idx="519">-0.076016367187240405</cx:pt>
          <cx:pt idx="520">0.0419018011550071</cx:pt>
          <cx:pt idx="521">0.103428701525366</cx:pt>
          <cx:pt idx="522">0.022354912589354899</cx:pt>
          <cx:pt idx="523">0.032994934788622303</cx:pt>
          <cx:pt idx="524">0.0307991977185193</cx:pt>
          <cx:pt idx="525">-0.067930051616212794</cx:pt>
          <cx:pt idx="526">-0.048727501060807803</cx:pt>
          <cx:pt idx="527">-0.038582636223283402</cx:pt>
          <cx:pt idx="528">-0.042917702625492403</cx:pt>
          <cx:pt idx="529">-0.027532850540261299</cx:pt>
          <cx:pt idx="530">-0.00476513613085472</cx:pt>
          <cx:pt idx="531">-0.00255282822977511</cx:pt>
          <cx:pt idx="532">-0.00026476071161061002</cx:pt>
          <cx:pt idx="533">-0.00083017779309270303</cx:pt>
          <cx:pt idx="534">-0.0059603975323919102</cx:pt>
          <cx:pt idx="535">-0.0159043043162202</cx:pt>
          <cx:pt idx="536">-0.010522188810699201</cx:pt>
          <cx:pt idx="537">0.0077037149543987601</cx:pt>
          <cx:pt idx="538">0.0406422413652106</cx:pt>
          <cx:pt idx="539">0.0140435203874763</cx:pt>
          <cx:pt idx="540">0.024555657196972801</cx:pt>
          <cx:pt idx="541">0.0253058731185224</cx:pt>
          <cx:pt idx="542">0.032577168593483703</cx:pt>
          <cx:pt idx="543">0.039531723397052999</cx:pt>
          <cx:pt idx="544">0.062937694832958399</cx:pt>
          <cx:pt idx="545">-0.0086943385692956395</cx:pt>
          <cx:pt idx="546">-0.0554695752259994</cx:pt>
          <cx:pt idx="547">-0.0338488345089379</cx:pt>
          <cx:pt idx="548">0.039509295210569201</cx:pt>
          <cx:pt idx="549">0.042439855158438101</cx:pt>
          <cx:pt idx="550">0.020693892328872501</cx:pt>
          <cx:pt idx="551">0.026243807094002501</cx:pt>
          <cx:pt idx="552">-0.0026939110575056298</cx:pt>
          <cx:pt idx="553">-0.066284186814289603</cx:pt>
          <cx:pt idx="554">-0.0112828064391717</cx:pt>
          <cx:pt idx="555">-0.026545399781480201</cx:pt>
          <cx:pt idx="556">-0.0090853186930679106</cx:pt>
          <cx:pt idx="557">-0.019095672609509801</cx:pt>
          <cx:pt idx="558">-0.0059210405651643604</cx:pt>
          <cx:pt idx="559">0.00019757948395130099</cx:pt>
          <cx:pt idx="560">-2.6700071470400299e-05</cx:pt>
          <cx:pt idx="561">-3.02311817038407e-05</cx:pt>
          <cx:pt idx="562">-0.0035594453677508398</cx:pt>
          <cx:pt idx="563">-0.0140687597914763</cx:pt>
          <cx:pt idx="564">-0.0141113526767349</cx:pt>
          <cx:pt idx="565">0.0093619102292719393</cx:pt>
          <cx:pt idx="566">-0.0067999441016503804</cx:pt>
          <cx:pt idx="567">-0.032800808437218699</cx:pt>
          <cx:pt idx="568">0.0057521982644967596</cx:pt>
          <cx:pt idx="569">0.0016419819371192299</cx:pt>
          <cx:pt idx="570">-0.023447594009690799</cx:pt>
          <cx:pt idx="571">-0.024181315569909601</cx:pt>
          <cx:pt idx="572">0.0035211369155697101</cx:pt>
          <cx:pt idx="573">-0.028543987542291299</cx:pt>
          <cx:pt idx="574">-0.037309405893320997</cx:pt>
          <cx:pt idx="575">0.0210441041463546</cx:pt>
          <cx:pt idx="576">0.033099836817765599</cx:pt>
          <cx:pt idx="577">0.0301718267928455</cx:pt>
          <cx:pt idx="578">0.034731810838069602</cx:pt>
          <cx:pt idx="579">0.075395277447695794</cx:pt>
          <cx:pt idx="580">-0.034077548994634298</cx:pt>
          <cx:pt idx="581">-0.055198493879967697</cx:pt>
          <cx:pt idx="582">-0.0071223587239655599</cx:pt>
          <cx:pt idx="583">-0.010058604464649</cx:pt>
          <cx:pt idx="584">-0.00089345283622146705</cx:pt>
          <cx:pt idx="585">0.00013089618548750901</cx:pt>
          <cx:pt idx="586">-0.00134126310351186</cx:pt>
          <cx:pt idx="587">1.02029289453449e-05</cx:pt>
          <cx:pt idx="588">1.8798212632222599e-05</cx:pt>
          <cx:pt idx="589">-0.00017867265085766201</cx:pt>
          <cx:pt idx="590">-0.0023822124140556299</cx:pt>
          <cx:pt idx="591">-0.011310520684623199</cx:pt>
          <cx:pt idx="592">-0.0024246864627645698</cx:pt>
          <cx:pt idx="593">0.0213966381459414</cx:pt>
          <cx:pt idx="594">-0.032808664931232301</cx:pt>
          <cx:pt idx="595">-0.048203235657440599</cx:pt>
          <cx:pt idx="596">-0.043162121539267899</cx:pt>
          <cx:pt idx="597">-0.038566615556196698</cx:pt>
          <cx:pt idx="598">-0.053580845693333601</cx:pt>
          <cx:pt idx="599">0.0103197851743164</cx:pt>
          <cx:pt idx="600">0.032334591750641802</cx:pt>
          <cx:pt idx="601">-0.014377308175761</cx:pt>
          <cx:pt idx="602">-0.029050405759406501</cx:pt>
          <cx:pt idx="603">0.0053715024656713004</cx:pt>
          <cx:pt idx="604">0.029876156144403299</cx:pt>
          <cx:pt idx="605">0.065792442416670302</cx:pt>
          <cx:pt idx="606">0.073674021918134297</cx:pt>
          <cx:pt idx="607">-0.0090608392911000896</cx:pt>
          <cx:pt idx="608">-0.044946055430926599</cx:pt>
          <cx:pt idx="609">-0.032215949908441302</cx:pt>
          <cx:pt idx="610">-0.0135628541650369</cx:pt>
          <cx:pt idx="611">-0.010422221349826399</cx:pt>
          <cx:pt idx="612">0.0055003540268220201</cx:pt>
          <cx:pt idx="613">0.0062067383265980497</cx:pt>
          <cx:pt idx="614">0.00031634015054567301</cx:pt>
          <cx:pt idx="615">-0.00029632927865791902</cx:pt>
          <cx:pt idx="616">9.0696461797256e-06</cx:pt>
          <cx:pt idx="617">-0.000198902592604439</cx:pt>
          <cx:pt idx="618">-0.00183419046675584</cx:pt>
          <cx:pt idx="619">-0.0023250304486983398</cx:pt>
          <cx:pt idx="620">-0.010349837996590699</cx:pt>
          <cx:pt idx="621">-0.0065001014477984601</cx:pt>
          <cx:pt idx="622">-0.046479789724415202</cx:pt>
          <cx:pt idx="623">-0.074777643218123802</cx:pt>
          <cx:pt idx="624">-0.073703493225396099</cx:pt>
          <cx:pt idx="625">-0.077020027105949407</cx:pt>
          <cx:pt idx="626">-0.082243100301458594</cx:pt>
          <cx:pt idx="627">-0.050117513815837102</cx:pt>
          <cx:pt idx="628">-0.058616853004373699</cx:pt>
          <cx:pt idx="629">-0.062791884651538399</cx:pt>
          <cx:pt idx="630">-0.044039212445637799</cx:pt>
          <cx:pt idx="631">0.024526966483384201</cx:pt>
          <cx:pt idx="632">0.11240894232803</cx:pt>
          <cx:pt idx="633">0.079758198008964498</cx:pt>
          <cx:pt idx="634">0.0288689341289689</cx:pt>
          <cx:pt idx="635">-0.012480852291164</cx:pt>
          <cx:pt idx="636">-0.0157616180687804</cx:pt>
          <cx:pt idx="637">-0.013357908179824299</cx:pt>
          <cx:pt idx="638">-0.029838373933682601</cx:pt>
          <cx:pt idx="639">-0.0100330359427651</cx:pt>
          <cx:pt idx="640">0.0032218101597659898</cx:pt>
          <cx:pt idx="641">0.0075125290739983001</cx:pt>
          <cx:pt idx="642">0.0041697406553515403</cx:pt>
          <cx:pt idx="643">-0.00020993557903203501</cx:pt>
          <cx:pt idx="644">0.00017561874575006901</cx:pt>
          <cx:pt idx="645">-0.000132309747520423</cx:pt>
          <cx:pt idx="646">-0.0010027573650565401</cx:pt>
          <cx:pt idx="647">-0.0018267208197112301</cx:pt>
          <cx:pt idx="648">-0.00115067549541599</cx:pt>
          <cx:pt idx="649">-0.0081295221434067692</cx:pt>
          <cx:pt idx="650">-0.0033193485256388898</cx:pt>
          <cx:pt idx="651">-0.022297151457813399</cx:pt>
          <cx:pt idx="652">-0.0046841230239409101</cx:pt>
          <cx:pt idx="653">-0.0157832360897972</cx:pt>
          <cx:pt idx="654">-0.023860236047958099</cx:pt>
          <cx:pt idx="655">-0.039810643166848202</cx:pt>
          <cx:pt idx="656">-0.0063377594916704198</cx:pt>
          <cx:pt idx="657">-0.028474205926571801</cx:pt>
          <cx:pt idx="658">0.052118441173602002</cx:pt>
          <cx:pt idx="659">0.078167439988690496</cx:pt>
          <cx:pt idx="660">0.087103323549683601</cx:pt>
          <cx:pt idx="661">0.0088027471945949804</cx:pt>
          <cx:pt idx="662">0.0019606429132668301</cx:pt>
          <cx:pt idx="663">-0.0047818522002664203</cx:pt>
          <cx:pt idx="664">0.00235964138463946</cx:pt>
          <cx:pt idx="665">0.00053151437418455104</cx:pt>
          <cx:pt idx="666">-0.0128583294815964</cx:pt>
          <cx:pt idx="667">-0.00050577986002603502</cx:pt>
          <cx:pt idx="668">0.0046222870503599498</cx:pt>
          <cx:pt idx="669">0.0076404464774477796</cx:pt>
          <cx:pt idx="670">0.0026711250533440201</cx:pt>
          <cx:pt idx="671">1.8226852333821999e-05</cx:pt>
          <cx:pt idx="672">3.12106748729497e-05</cx:pt>
          <cx:pt idx="673">0.00031484609172024802</cx:pt>
          <cx:pt idx="674">0.00076958233151417298</cx:pt>
          <cx:pt idx="675">-0.00229464602751511</cx:pt>
          <cx:pt idx="676">-0.0081486597761080103</cx:pt>
          <cx:pt idx="677">-0.00296096233876045</cx:pt>
          <cx:pt idx="678">-0.0041512648072747097</cx:pt>
          <cx:pt idx="679">0.0086500689899533592</cx:pt>
          <cx:pt idx="680">0.027183600408224901</cx:pt>
          <cx:pt idx="681">0.0314366005396811</cx:pt>
          <cx:pt idx="682">0.0147285783939389</cx:pt>
          <cx:pt idx="683">-0.028926929206180899</cx:pt>
          <cx:pt idx="684">-0.0505126732217583</cx:pt>
          <cx:pt idx="685">-0.042186007284449697</cx:pt>
          <cx:pt idx="686">-0.040949662337451599</cx:pt>
          <cx:pt idx="687">0.013022716724808101</cx:pt>
          <cx:pt idx="688">0.033064041234217099</cx:pt>
          <cx:pt idx="689">-0.022537041870380699</cx:pt>
          <cx:pt idx="690">-0.031075827732378498</cx:pt>
          <cx:pt idx="691">-0.0273383989205058</cx:pt>
          <cx:pt idx="692">0.010608500342481701</cx:pt>
          <cx:pt idx="693">-0.0075578384525946604</cx:pt>
          <cx:pt idx="694">0.0022443566056005101</cx:pt>
          <cx:pt idx="695">-0.00156936833733004</cx:pt>
          <cx:pt idx="696">-0.0038238545743641498</cx:pt>
          <cx:pt idx="697">-0.0022836426969066498</cx:pt>
          <cx:pt idx="698">-0.00026563675008598099</cx:pt>
          <cx:pt idx="699">-9.8665178148624194e-05</cx:pt>
          <cx:pt idx="700">4.1902216223450399e-05</cx:pt>
          <cx:pt idx="701">2.01881456653555e-05</cx:pt>
          <cx:pt idx="702">-0.00014995437623853601</cx:pt>
          <cx:pt idx="703">0.00049035415118975801</cx:pt>
          <cx:pt idx="704">-0.0038570123805057302</cx:pt>
          <cx:pt idx="705">-0.0031319985564019701</cx:pt>
          <cx:pt idx="706">-0.00060058520788910496</cx:pt>
          <cx:pt idx="707">0.0032188219804474101</cx:pt>
          <cx:pt idx="708">-0.0054987410831363699</cx:pt>
          <cx:pt idx="709">-0.020957018424458199</cx:pt>
          <cx:pt idx="710">-0.042764629863532598</cx:pt>
          <cx:pt idx="711">-0.054188471903334097</cx:pt>
          <cx:pt idx="712">-0.044070630925956297</cx:pt>
          <cx:pt idx="713">-0.027825298901849701</cx:pt>
          <cx:pt idx="714">-0.018226982329708399</cx:pt>
          <cx:pt idx="715">0.015841493888934199</cx:pt>
          <cx:pt idx="716">0.00052737501769122995</cx:pt>
          <cx:pt idx="717">0.014133624761410399</cx:pt>
          <cx:pt idx="718">0.020110138027319199</cx:pt>
          <cx:pt idx="719">-0.0069758132099500903</cx:pt>
          <cx:pt idx="720">-0.00062373328753461202</cx:pt>
          <cx:pt idx="721">-0.00108821684975278</cx:pt>
          <cx:pt idx="722">0.0050686498706980403</cx:pt>
          <cx:pt idx="723">0.0022226546694197099</cx:pt>
          <cx:pt idx="724">-0.00048808426543607699</cx:pt>
          <cx:pt idx="725">-0.00062880932215195597</cx:pt>
          <cx:pt idx="726">-0.00035462194209030302</cx:pt>
          <cx:pt idx="727">0.00085045140754965603</cx:pt>
          <cx:pt idx="728">0.000241964627781334</cx:pt>
          <cx:pt idx="729">0.00012553628187652601</cx:pt>
          <cx:pt idx="730">0.00033535470656094598</cx:pt>
          <cx:pt idx="731">-0.00061533222286048398</cx:pt>
          <cx:pt idx="732">0.00141858485675524</cx:pt>
          <cx:pt idx="733">0.0020634193890731898</cx:pt>
          <cx:pt idx="734">0.00176803473312339</cx:pt>
          <cx:pt idx="735">0.00140698283893792</cx:pt>
          <cx:pt idx="736">0.0028301967013307102</cx:pt>
          <cx:pt idx="737">0.0021924144096427101</cx:pt>
          <cx:pt idx="738">0.00429600827227853</cx:pt>
          <cx:pt idx="739">-0.0011014718163845701</cx:pt>
          <cx:pt idx="740">0.00134405726849217</cx:pt>
          <cx:pt idx="741">0.0057714020487221801</cx:pt>
          <cx:pt idx="742">0.00949000311306601</cx:pt>
          <cx:pt idx="743">0.017360650069403301</cx:pt>
          <cx:pt idx="744">-0.0057044715717358098</cx:pt>
          <cx:pt idx="745">-0.0014171704750719301</cx:pt>
          <cx:pt idx="746">0.00049213859964363296</cx:pt>
          <cx:pt idx="747">-0.0141367124802471</cx:pt>
          <cx:pt idx="748">-0.00430512861165217</cx:pt>
          <cx:pt idx="749">-0.0050015217299088496</cx:pt>
          <cx:pt idx="750">-0.0027409982817204002</cx:pt>
          <cx:pt idx="751">-0.00035522986260397201</cx:pt>
          <cx:pt idx="752">0.000930612405906606</cx:pt>
          <cx:pt idx="753">-0.00049106232824906498</cx:pt>
          <cx:pt idx="754">-0.00015870422575559699</cx:pt>
          <cx:pt idx="755">0.00092199540270093596</cx:pt>
          <cx:pt idx="756">0.00134841581637839</cx:pt>
          <cx:pt idx="757">3.8057100767804798e-05</cx:pt>
          <cx:pt idx="758">0.00031025471059250898</cx:pt>
          <cx:pt idx="759">0.000129345241485058</cx:pt>
          <cx:pt idx="760">-0.00104257098189818</cx:pt>
          <cx:pt idx="761">0.00019250975110801801</cx:pt>
          <cx:pt idx="762">-0.000144424771348132</cx:pt>
          <cx:pt idx="763">-0.00082070286348041898</cx:pt>
          <cx:pt idx="764">-1.48442346443157e-06</cx:pt>
          <cx:pt idx="765">-0.00054956179894287199</cx:pt>
          <cx:pt idx="766">-0.00054891597524191996</cx:pt>
          <cx:pt idx="767">-0.00015074114746754799</cx:pt>
          <cx:pt idx="768">-0.0018356336148887</cx:pt>
          <cx:pt idx="769">-0.0043744553190859401</cx:pt>
          <cx:pt idx="770">0.00305827552711316</cx:pt>
          <cx:pt idx="771">0.0019386836827343099</cx:pt>
          <cx:pt idx="772">-0.0014911280368002601</cx:pt>
          <cx:pt idx="773">-0.0033180440982032299</cx:pt>
          <cx:pt idx="774">-0.0025464599881980599</cx:pt>
          <cx:pt idx="775">-0.00113810924175387</cx:pt>
          <cx:pt idx="776">0.000427816699382324</cx:pt>
          <cx:pt idx="777">-0.0029792987498525299</cx:pt>
          <cx:pt idx="778">-0.0017532789936792899</cx:pt>
          <cx:pt idx="779">-0.00014504328205096399</cx:pt>
          <cx:pt idx="780">-0.00032795366561963902</cx:pt>
          <cx:pt idx="781">-0.000514347645561005</cx:pt>
          <cx:pt idx="782">3.1813896576809399e-05</cx:pt>
          <cx:pt idx="783">8.4633036046548397e-05</cx:pt>
        </cx:lvl>
      </cx:numDim>
    </cx:data>
    <cx:data id="2">
      <cx:numDim type="val">
        <cx:f>'001_WA_F - 副本'!$C$1:$C$784</cx:f>
        <cx:lvl ptCount="784" formatCode="G/通用格式">
          <cx:pt idx="0">0.00042972457836660502</cx:pt>
          <cx:pt idx="1">-0.00046426162448984199</cx:pt>
          <cx:pt idx="2">7.1446499051372106e-05</cx:pt>
          <cx:pt idx="3">-0.00054455226324304402</cx:pt>
          <cx:pt idx="4">-0.00037803867817343199</cx:pt>
          <cx:pt idx="5">6.5878136277680799e-05</cx:pt>
          <cx:pt idx="6">0.00034773481942998902</cx:pt>
          <cx:pt idx="7">0.00054348243256285898</cx:pt>
          <cx:pt idx="8">-0.00032638282540873301</cx:pt>
          <cx:pt idx="9">0.00010188035983586801</cx:pt>
          <cx:pt idx="10">-0.00073987683986205999</cx:pt>
          <cx:pt idx="11">0.00063480817264240899</cx:pt>
          <cx:pt idx="12">-0.000320369816137742</cx:pt>
          <cx:pt idx="13">-0.0010748425457728799</cx:pt>
          <cx:pt idx="14">-5.1779741837632298e-05</cx:pt>
          <cx:pt idx="15">-0.00075839380201214799</cx:pt>
          <cx:pt idx="16">-0.00041180717513724502</cx:pt>
          <cx:pt idx="17">-0.000136393559008198</cx:pt>
          <cx:pt idx="18">3.76526644719429e-05</cx:pt>
          <cx:pt idx="19">-0.000112985328168191</cx:pt>
          <cx:pt idx="20">0.00018007629930600301</cx:pt>
          <cx:pt idx="21">5.17503835286905e-05</cx:pt>
          <cx:pt idx="22">0.00037912964041548499</cx:pt>
          <cx:pt idx="23">0.00045000051145030901</cx:pt>
          <cx:pt idx="24">-0.00055044055893572704</cx:pt>
          <cx:pt idx="25">7.4296466500973994e-05</cx:pt>
          <cx:pt idx="26">1.25608304874511e-05</cx:pt>
          <cx:pt idx="27">-0.00045131853608797699</cx:pt>
          <cx:pt idx="28">-0.000487659977832615</cx:pt>
          <cx:pt idx="29">7.4181502904589595e-05</cx:pt>
          <cx:pt idx="30">0.00036149674418121399</cx:pt>
          <cx:pt idx="31">-0.00047902672554709399</cx:pt>
          <cx:pt idx="32">0.00061103050581923603</cx:pt>
          <cx:pt idx="33">-0.00013969894490694799</cx:pt>
          <cx:pt idx="34">-0.00047863972910546702</cx:pt>
          <cx:pt idx="35">-0.00060186200458886997</cx:pt>
          <cx:pt idx="36">-0.00069422205093454205</cx:pt>
          <cx:pt idx="37">-0.00025815823620551899</cx:pt>
          <cx:pt idx="38">-0.00053642111663774203</cx:pt>
          <cx:pt idx="39">-0.00057261691758438604</cx:pt>
          <cx:pt idx="40">-0.00127800241510881</cx:pt>
          <cx:pt idx="41">-0.000407754517950337</cx:pt>
          <cx:pt idx="42">-0.00099401028540674992</cx:pt>
          <cx:pt idx="43">-0.00113048065520593</cx:pt>
          <cx:pt idx="44">0.00051114304513233497</cx:pt>
          <cx:pt idx="45">-0.00103764041722245</cx:pt>
          <cx:pt idx="46">-0.00016135851268519999</cx:pt>
          <cx:pt idx="47">-0.000406771703186671</cx:pt>
          <cx:pt idx="48">0.000245496196347829</cx:pt>
          <cx:pt idx="49">-6.3089443718972798e-05</cx:pt>
          <cx:pt idx="50">-0.000414582703222315</cx:pt>
          <cx:pt idx="51">-7.3711114115682506e-05</cx:pt>
          <cx:pt idx="52">0.0010194676423689801</cx:pt>
          <cx:pt idx="53">0.00056162787881326596</cx:pt>
          <cx:pt idx="54">-0.0013261052524036799</cx:pt>
          <cx:pt idx="55">0.00026537896278264498</cx:pt>
          <cx:pt idx="56">-0.00049424798367941696</cx:pt>
          <cx:pt idx="57">0.000672667268460168</cx:pt>
          <cx:pt idx="58">0.00016256974100922999</cx:pt>
          <cx:pt idx="59">0.00019097238719677299</cx:pt>
          <cx:pt idx="60">1.02378291786649e-05</cx:pt>
          <cx:pt idx="61">-0.000233695666733312</cx:pt>
          <cx:pt idx="62">8.3997251619522095e-05</cx:pt>
          <cx:pt idx="63">7.3252979467264398e-05</cx:pt>
          <cx:pt idx="64">-0.0023295635708593201</cx:pt>
          <cx:pt idx="65">-0.0020178832128608499</cx:pt>
          <cx:pt idx="66">-0.00347630393310192</cx:pt>
          <cx:pt idx="67">-0.00385833974866856</cx:pt>
          <cx:pt idx="68">-0.0048136817226315798</cx:pt>
          <cx:pt idx="69">-0.00530801692889055</cx:pt>
          <cx:pt idx="70">-0.0064296178045416602</cx:pt>
          <cx:pt idx="71">-0.0044598131122232203</cx:pt>
          <cx:pt idx="72">-0.0044372674307620102</cx:pt>
          <cx:pt idx="73">-0.0039454201593157904</cx:pt>
          <cx:pt idx="74">-0.00217243380671861</cx:pt>
          <cx:pt idx="75">-0.0015262330289982601</cx:pt>
          <cx:pt idx="76">-0.00065635818971010896</cx:pt>
          <cx:pt idx="77">-0.00087870199557433897</cx:pt>
          <cx:pt idx="78">-0.00044805339918466098</cx:pt>
          <cx:pt idx="79">0.00087389458334155296</cx:pt>
          <cx:pt idx="80">-0.00037678870239130199</cx:pt>
          <cx:pt idx="81">-0.00072904122258408402</cx:pt>
          <cx:pt idx="82">-9.4867972364344206e-05</cx:pt>
          <cx:pt idx="83">-0.00043503117264580499</cx:pt>
          <cx:pt idx="84">-0.00017844821481786101</cx:pt>
          <cx:pt idx="85">-0.00060734096749587502</cx:pt>
          <cx:pt idx="86">0.00085622185137608996</cx:pt>
          <cx:pt idx="87">-5.6019124529594102e-05</cx:pt>
          <cx:pt idx="88">6.1435682721433095e-05</cx:pt>
          <cx:pt idx="89">3.1481297271950903e-05</cx:pt>
          <cx:pt idx="90">-0.00034155638699798999</cx:pt>
          <cx:pt idx="91">-0.00041105116792170801</cx:pt>
          <cx:pt idx="92">-0.0028243996188845998</cx:pt>
          <cx:pt idx="93">-0.00401523707200934</cx:pt>
          <cx:pt idx="94">-0.0057167434628375901</cx:pt>
          <cx:pt idx="95">-0.0042507826605053499</cx:pt>
          <cx:pt idx="96">-0.0123241221038924</cx:pt>
          <cx:pt idx="97">-0.0212022482041767</cx:pt>
          <cx:pt idx="98">-0.017979773583155102</cx:pt>
          <cx:pt idx="99">-0.016229061592992301</cx:pt>
          <cx:pt idx="100">-0.0109280731038408</cx:pt>
          <cx:pt idx="101">-0.0023311629886745501</cx:pt>
          <cx:pt idx="102">0.0090696511071497593</cx:pt>
          <cx:pt idx="103">0.000999344774391219</cx:pt>
          <cx:pt idx="104">-0.00063651088135011698</cx:pt>
          <cx:pt idx="105">-0.00044933378056652402</cx:pt>
          <cx:pt idx="106">0.0022749522764679599</cx:pt>
          <cx:pt idx="107">0.0038723008978925901</cx:pt>
          <cx:pt idx="108">0.00015538385306510099</cx:pt>
          <cx:pt idx="109">-0.000115309995887836</cx:pt>
          <cx:pt idx="110">-0.00038788162468491498</cx:pt>
          <cx:pt idx="111">0.00054970494510190497</cx:pt>
          <cx:pt idx="112">0.000134162671624764</cx:pt>
          <cx:pt idx="113">0.00015068734146139699</cx:pt>
          <cx:pt idx="114">0.00238735641698332</cx:pt>
          <cx:pt idx="115">0.00024624730408894099</cx:pt>
          <cx:pt idx="116">0.00043866718168540002</cx:pt>
          <cx:pt idx="117">0.0011202627893962</cx:pt>
          <cx:pt idx="118">-0.00124361378689921</cx:pt>
          <cx:pt idx="119">-0.0056197689342282597</cx:pt>
          <cx:pt idx="120">-0.0116114473629649</cx:pt>
          <cx:pt idx="121">-0.015363210039620901</cx:pt>
          <cx:pt idx="122">-0.0142089606722189</cx:pt>
          <cx:pt idx="123">-0.0071347735022343501</cx:pt>
          <cx:pt idx="124">-0.0067496431583005702</cx:pt>
          <cx:pt idx="125">-0.0091321196289220492</cx:pt>
          <cx:pt idx="126">-0.023229556816931899</cx:pt>
          <cx:pt idx="127">-0.0120145945115209</cx:pt>
          <cx:pt idx="128">0.00288971596117074</cx:pt>
          <cx:pt idx="129">0.0078944061012558003</cx:pt>
          <cx:pt idx="130">0.012484923281341801</cx:pt>
          <cx:pt idx="131">0.0041084829224907202</cx:pt>
          <cx:pt idx="132">0.00165229877627456</cx:pt>
          <cx:pt idx="133">0.015054866339734199</cx:pt>
          <cx:pt idx="134">0.0165772645511327</cx:pt>
          <cx:pt idx="135">0.0073794512251833299</cx:pt>
          <cx:pt idx="136">-0.00194252504780185</cx:pt>
          <cx:pt idx="137">-0.000366718478410258</cx:pt>
          <cx:pt idx="138">0.00024205093328484101</cx:pt>
          <cx:pt idx="139">-0.00023120748081446499</cx:pt>
          <cx:pt idx="140">-0.00061707129832461497</cx:pt>
          <cx:pt idx="141">0.00026537674815099</cx:pt>
          <cx:pt idx="142">-2.8465276797309699e-05</cx:pt>
          <cx:pt idx="143">0.00094982195519971099</cx:pt>
          <cx:pt idx="144">0.00084940565715208201</cx:pt>
          <cx:pt idx="145">0.010322872722804299</cx:pt>
          <cx:pt idx="146">0.0058049743221295896</cx:pt>
          <cx:pt idx="147">-0.0095577893079374608</cx:pt>
          <cx:pt idx="148">-0.0053833617851570996</cx:pt>
          <cx:pt idx="149">0.0071621866190077601</cx:pt>
          <cx:pt idx="150">-0.0067182283114783099</cx:pt>
          <cx:pt idx="151">0.012543550402305301</cx:pt>
          <cx:pt idx="152">0.028796201665243101</cx:pt>
          <cx:pt idx="153">0.0046352726737160501</cx:pt>
          <cx:pt idx="154">-0.0083734017085965607</cx:pt>
          <cx:pt idx="155">-0.0120892844890414</cx:pt>
          <cx:pt idx="156">-0.018047862340215302</cx:pt>
          <cx:pt idx="157">0.0092777319404731499</cx:pt>
          <cx:pt idx="158">0.012783236185172899</cx:pt>
          <cx:pt idx="159">0.0092647135884431908</cx:pt>
          <cx:pt idx="160">-0.00171419428537242</cx:pt>
          <cx:pt idx="161">0.0070303345853529398</cx:pt>
          <cx:pt idx="162">0.014637561555566199</cx:pt>
          <cx:pt idx="163">0.0034338389291631798</cx:pt>
          <cx:pt idx="164">-0.0016471945518373801</cx:pt>
          <cx:pt idx="165">-0.00037221057038207403</cx:pt>
          <cx:pt idx="166">-0.0030142897349492402</cx:pt>
          <cx:pt idx="167">0.00085546356175915795</cx:pt>
          <cx:pt idx="168">0.00063685311029103796</cx:pt>
          <cx:pt idx="169">-7.5498209521513096e-06</cx:pt>
          <cx:pt idx="170">-0.00072755449727229902</cx:pt>
          <cx:pt idx="171">-0.00071775316157084797</cx:pt>
          <cx:pt idx="172">7.05452691319769e-05</cx:pt>
          <cx:pt idx="173">0.0060904572651747499</cx:pt>
          <cx:pt idx="174">0.0097286095655756601</cx:pt>
          <cx:pt idx="175">0.0038152221489699198</cx:pt>
          <cx:pt idx="176">0.0097231326335836792</cx:pt>
          <cx:pt idx="177">0.0022616143589593799</cx:pt>
          <cx:pt idx="178">-0.00351532651106663</cx:pt>
          <cx:pt idx="179">0.036277783494912001</cx:pt>
          <cx:pt idx="180">0.031288464587724302</cx:pt>
          <cx:pt idx="181">0.0234282150083223</cx:pt>
          <cx:pt idx="182">0.0238752733622444</cx:pt>
          <cx:pt idx="183">0.024622759111403599</cx:pt>
          <cx:pt idx="184">0.030737946995363901</cx:pt>
          <cx:pt idx="185">0.021573726175697101</cx:pt>
          <cx:pt idx="186">0.0144270036958539</cx:pt>
          <cx:pt idx="187">0.0239809899512409</cx:pt>
          <cx:pt idx="188">0.019849420435298401</cx:pt>
          <cx:pt idx="189">0.0125245716395141</cx:pt>
          <cx:pt idx="190">0.012148936839810999</cx:pt>
          <cx:pt idx="191">0.010171056572540299</cx:pt>
          <cx:pt idx="192">-0.0031647153692882599</cx:pt>
          <cx:pt idx="193">-0.0046472700057819897</cx:pt>
          <cx:pt idx="194">-0.0033150496756373</cx:pt>
          <cx:pt idx="195">-0.0028736080438352802</cx:pt>
          <cx:pt idx="196">0.000101030586602002</cx:pt>
          <cx:pt idx="197">-0.00032443730878255802</cx:pt>
          <cx:pt idx="198">0.0032620787971155201</cx:pt>
          <cx:pt idx="199">0.0021061159671498901</cx:pt>
          <cx:pt idx="200">-0.0029749035384949302</cx:pt>
          <cx:pt idx="201">-0.0074474828134609801</cx:pt>
          <cx:pt idx="202">0.0044737594108993101</cx:pt>
          <cx:pt idx="203">-0.0092075116758283705</cx:pt>
          <cx:pt idx="204">-0.024248574947628901</cx:pt>
          <cx:pt idx="205">0.0031634329092673601</cx:pt>
          <cx:pt idx="206">0.0074447677692627999</cx:pt>
          <cx:pt idx="207">0.031329390193896897</cx:pt>
          <cx:pt idx="208">0.038677027359237899</cx:pt>
          <cx:pt idx="209">0.015054228731256799</cx:pt>
          <cx:pt idx="210">-0.00019266912626181399</cx:pt>
          <cx:pt idx="211">0.0121034406661802</cx:pt>
          <cx:pt idx="212">0.032713737834864497</cx:pt>
          <cx:pt idx="213">0.0215989513623236</cx:pt>
          <cx:pt idx="214">0.012250612975456101</cx:pt>
          <cx:pt idx="215">0.029805319218019301</cx:pt>
          <cx:pt idx="216">0.016274650672595301</cx:pt>
          <cx:pt idx="217">0.0153280194448648</cx:pt>
          <cx:pt idx="218">0.015710625324312</cx:pt>
          <cx:pt idx="219">0.016604385136852001</cx:pt>
          <cx:pt idx="220">0.00029264701338886298</cx:pt>
          <cx:pt idx="221">-0.0067079710620835398</cx:pt>
          <cx:pt idx="222">-0.0039208904590222202</cx:pt>
          <cx:pt idx="223">-0.0032935238856149299</cx:pt>
          <cx:pt idx="224">-0.00088776639232068702</cx:pt>
          <cx:pt idx="225">-9.9530609841959799e-05</cx:pt>
          <cx:pt idx="226">0.00257504389965268</cx:pt>
          <cx:pt idx="227">-0.00168039498437189</cx:pt>
          <cx:pt idx="228">-0.0080395018673311905</cx:pt>
          <cx:pt idx="229">-0.0086047658007933799</cx:pt>
          <cx:pt idx="230">0.0051542527244731002</cx:pt>
          <cx:pt idx="231">-0.00450517770231431</cx:pt>
          <cx:pt idx="232">0.016448322060707701</cx:pt>
          <cx:pt idx="233">0.012947807377099401</cx:pt>
          <cx:pt idx="234">0.0083883262675846105</cx:pt>
          <cx:pt idx="235">0.0161832103835019</cx:pt>
          <cx:pt idx="236">0.0029056685193354199</cx:pt>
          <cx:pt idx="237">0.0088075361199285301</cx:pt>
          <cx:pt idx="238">0.00065790123993970495</cx:pt>
          <cx:pt idx="239">0.023508848316763899</cx:pt>
          <cx:pt idx="240">-0.0088360040687473392</cx:pt>
          <cx:pt idx="241">-0.027121466126936899</cx:pt>
          <cx:pt idx="242">0.017132474107557399</cx:pt>
          <cx:pt idx="243">0.0147612721534689</cx:pt>
          <cx:pt idx="244">-0.0079132912876838796</cx:pt>
          <cx:pt idx="245">0.022217151288663101</cx:pt>
          <cx:pt idx="246">0.0146146845772866</cx:pt>
          <cx:pt idx="247">0.0049951214495723099</cx:pt>
          <cx:pt idx="248">0.00253971159564856</cx:pt>
          <cx:pt idx="249">0.00331560131175307</cx:pt>
          <cx:pt idx="250">-0.0013252068293109201</cx:pt>
          <cx:pt idx="251">0.00016440357332698799</cx:pt>
          <cx:pt idx="252">0.00046313131313441698</cx:pt>
          <cx:pt idx="253">-0.000121421962421274</cx:pt>
          <cx:pt idx="254">-0.0014398450530221001</cx:pt>
          <cx:pt idx="255">-0.00435472525910273</cx:pt>
          <cx:pt idx="256">-0.0064852835684461197</cx:pt>
          <cx:pt idx="257">-0.0042777254612671499</cx:pt>
          <cx:pt idx="258">0.0105203082555171</cx:pt>
          <cx:pt idx="259">0.0050402108117329801</cx:pt>
          <cx:pt idx="260">0.0078119545203850001</cx:pt>
          <cx:pt idx="261">0.0053197191632524902</cx:pt>
          <cx:pt idx="262">-0.0140949616728577</cx:pt>
          <cx:pt idx="263">-0.0064230836929123998</cx:pt>
          <cx:pt idx="264">-0.0134394692681137</cx:pt>
          <cx:pt idx="265">0.0042317680146536796</cx:pt>
          <cx:pt idx="266">-0.0020726451592822698</cx:pt>
          <cx:pt idx="267">0.0062687864464819497</cx:pt>
          <cx:pt idx="268">-0.0075369707141958002</cx:pt>
          <cx:pt idx="269">-0.0082347849580706994</cx:pt>
          <cx:pt idx="270">-0.0074066404236633101</cx:pt>
          <cx:pt idx="271">0.0127149933762948</cx:pt>
          <cx:pt idx="272">0.012062691950542499</cx:pt>
          <cx:pt idx="273">0.028690213379376401</cx:pt>
          <cx:pt idx="274">0.0263095949793931</cx:pt>
          <cx:pt idx="275">0.0103428223494461</cx:pt>
          <cx:pt idx="276">-0.0052089094620427802</cx:pt>
          <cx:pt idx="277">-0.0034005481953536202</cx:pt>
          <cx:pt idx="278">0.00034801850641742499</cx:pt>
          <cx:pt idx="279">0.00106901208033071</cx:pt>
          <cx:pt idx="280">-0.00024033754784231399</cx:pt>
          <cx:pt idx="281">0.00101090318032096</cx:pt>
          <cx:pt idx="282">-0.00064724040813274797</cx:pt>
          <cx:pt idx="283">-0.0065958981827733696</cx:pt>
          <cx:pt idx="284">-0.0021600025274255402</cx:pt>
          <cx:pt idx="285">0.0048938400702581899</cx:pt>
          <cx:pt idx="286">-0.00413756018506738</cx:pt>
          <cx:pt idx="287">-0.0098817295220337102</cx:pt>
          <cx:pt idx="288">-0.021245466396552101</cx:pt>
          <cx:pt idx="289">-0.023273795328891001</cx:pt>
          <cx:pt idx="290">-0.038100854604449202</cx:pt>
          <cx:pt idx="291">-0.015241428381782199</cx:pt>
          <cx:pt idx="292">-0.0092936854677387899</cx:pt>
          <cx:pt idx="293">-0.037408530694183498</cx:pt>
          <cx:pt idx="294">-0.033082770359877001</cx:pt>
          <cx:pt idx="295">-0.037507259365382697</cx:pt>
          <cx:pt idx="296">-0.0209418652643662</cx:pt>
          <cx:pt idx="297">-0.029039822988079399</cx:pt>
          <cx:pt idx="298">-0.010970288038904499</cx:pt>
          <cx:pt idx="299">0.012819618359463899</cx:pt>
          <cx:pt idx="300">0.0103856055943739</cx:pt>
          <cx:pt idx="301">-0.0043614614916403002</cx:pt>
          <cx:pt idx="302">0.0274473864653643</cx:pt>
          <cx:pt idx="303">0.021972020769643101</cx:pt>
          <cx:pt idx="304">-0.0025162821137508502</cx:pt>
          <cx:pt idx="305">-0.0019848415775571599</cx:pt>
          <cx:pt idx="306">0.00024814546533493602</cx:pt>
          <cx:pt idx="307">0.00053941234317551998</cx:pt>
          <cx:pt idx="308">0.00049354002646962195</cx:pt>
          <cx:pt idx="309">-0.00052229030795118703</cx:pt>
          <cx:pt idx="310">0.00133882887310619</cx:pt>
          <cx:pt idx="311">-0.0039702489693083801</cx:pt>
          <cx:pt idx="312">-0.0017851878186550001</cx:pt>
          <cx:pt idx="313">0.0093828830257306796</cx:pt>
          <cx:pt idx="314">-0.00341876758757927</cx:pt>
          <cx:pt idx="315">-0.0050413136448047204</cx:pt>
          <cx:pt idx="316">-0.0070124323673045998</cx:pt>
          <cx:pt idx="317">-0.0118309332818786</cx:pt>
          <cx:pt idx="318">-0.00379299405874799</cx:pt>
          <cx:pt idx="319">-0.013919987203317</cx:pt>
          <cx:pt idx="320">-0.022606412268144301</cx:pt>
          <cx:pt idx="321">-0.061012971202355</cx:pt>
          <cx:pt idx="322">-0.035598391009467802</cx:pt>
          <cx:pt idx="323">-0.019269251989048702</cx:pt>
          <cx:pt idx="324">0.0020421200155631902</cx:pt>
          <cx:pt idx="325">-0.0076776398876567398</cx:pt>
          <cx:pt idx="326">-0.0156148852432214</cx:pt>
          <cx:pt idx="327">-0.0055505036373857701</cx:pt>
          <cx:pt idx="328">0.0041702705491816197</cx:pt>
          <cx:pt idx="329">-0.0055071715312923798</cx:pt>
          <cx:pt idx="330">0.011078974013242499</cx:pt>
          <cx:pt idx="331">0.0168183306621074</cx:pt>
          <cx:pt idx="332">0.0109532061448944</cx:pt>
          <cx:pt idx="333">0.0016763290517280401</cx:pt>
          <cx:pt idx="334">0.00166706521828593</cx:pt>
          <cx:pt idx="335">-0.00106388083746696</cx:pt>
          <cx:pt idx="336">-1.71561772589712e-05</cx:pt>
          <cx:pt idx="337">0.00055005444255770697</cx:pt>
          <cx:pt idx="338">0.0020448773003448502</cx:pt>
          <cx:pt idx="339">-0.0063663599431435297</cx:pt>
          <cx:pt idx="340">0.0081385239904197895</cx:pt>
          <cx:pt idx="341">0.010695898381637901</cx:pt>
          <cx:pt idx="342">-0.0046949637832358398</cx:pt>
          <cx:pt idx="343">-0.0043271128223102001</cx:pt>
          <cx:pt idx="344">-0.0080680319613204293</cx:pt>
          <cx:pt idx="345">-0.0265473651782758</cx:pt>
          <cx:pt idx="346">-0.020177414335387101</cx:pt>
          <cx:pt idx="347">-0.0382084066649837</cx:pt>
          <cx:pt idx="348">-0.047210441968060998</cx:pt>
          <cx:pt idx="349">-0.024912685237147</cx:pt>
          <cx:pt idx="350">-0.0057449960694199399</cx:pt>
          <cx:pt idx="351">0.029112544354969801</cx:pt>
          <cx:pt idx="352">0.028439103051444099</cx:pt>
          <cx:pt idx="353">0.0041057264985218398</cx:pt>
          <cx:pt idx="354">-0.0042126175208029798</cx:pt>
          <cx:pt idx="355">-0.0108699598935271</cx:pt>
          <cx:pt idx="356">-0.00424965977771616</cx:pt>
          <cx:pt idx="357">0.017105715027637899</cx:pt>
          <cx:pt idx="358">0.018223840578390899</cx:pt>
          <cx:pt idx="359">0.0237643978339361</cx:pt>
          <cx:pt idx="360">0.0043291872194870301</cx:pt>
          <cx:pt idx="361">0.00146002590090727</cx:pt>
          <cx:pt idx="362">0.0029878142250944401</cx:pt>
          <cx:pt idx="363">-0.00010925588360488101</cx:pt>
          <cx:pt idx="364">0.0011369281989453001</cx:pt>
          <cx:pt idx="365">0.000327907548082946</cx:pt>
          <cx:pt idx="366">2.2608884016536e-05</cx:pt>
          <cx:pt idx="367">-0.0057813170745090701</cx:pt>
          <cx:pt idx="368">0.0085239805711924497</cx:pt>
          <cx:pt idx="369">0.0074703409664685499</cx:pt>
          <cx:pt idx="370">-0.0056788696383594101</cx:pt>
          <cx:pt idx="371">0.0080533772500217607</cx:pt>
          <cx:pt idx="372">0.0045023679246414001</cx:pt>
          <cx:pt idx="373">-0.0060653773664682501</cx:pt>
          <cx:pt idx="374">-0.017105078362486599</cx:pt>
          <cx:pt idx="375">-0.0221744678718949</cx:pt>
          <cx:pt idx="376">-0.019695435233731601</cx:pt>
          <cx:pt idx="377">0.0055695833024107001</cx:pt>
          <cx:pt idx="378">0.050048638088155802</cx:pt>
          <cx:pt idx="379">0.062786876701437802</cx:pt>
          <cx:pt idx="380">0.0162415947703816</cx:pt>
          <cx:pt idx="381">0.0108389722740195</cx:pt>
          <cx:pt idx="382">0.0032434591078134701</cx:pt>
          <cx:pt idx="383">0.0057878636648112398</cx:pt>
          <cx:pt idx="384">0.013504281049978899</cx:pt>
          <cx:pt idx="385">0.015799698634489399</cx:pt>
          <cx:pt idx="386">0.024549020583169798</cx:pt>
          <cx:pt idx="387">0.0089536137896320707</cx:pt>
          <cx:pt idx="388">-0.0099321551488763295</cx:pt>
          <cx:pt idx="389">-0.0050396628785440104</cx:pt>
          <cx:pt idx="390">-0.0054668356064039598</cx:pt>
          <cx:pt idx="391">2.64679009401355e-05</cx:pt>
          <cx:pt idx="392">-0.00029266885973249602</cx:pt>
          <cx:pt idx="393">-0.000394481182873536</cx:pt>
          <cx:pt idx="394">5.4785397441644101e-05</cx:pt>
          <cx:pt idx="395">-0.00166611066207593</cx:pt>
          <cx:pt idx="396">0.00685633825240677</cx:pt>
          <cx:pt idx="397">0.00278017228845208</cx:pt>
          <cx:pt idx="398">-0.016885123293217799</cx:pt>
          <cx:pt idx="399">0.00331051040733754</cx:pt>
          <cx:pt idx="400">0.0089275466090100002</cx:pt>
          <cx:pt idx="401">0.02435376479622</cx:pt>
          <cx:pt idx="402">0.0058225139076824297</cx:pt>
          <cx:pt idx="403">-0.0083768242447470193</cx:pt>
          <cx:pt idx="404">0.023326978729924699</cx:pt>
          <cx:pt idx="405">0.031811301202810401</cx:pt>
          <cx:pt idx="406">0.067612170274304897</cx:pt>
          <cx:pt idx="407">0.063425382623035306</cx:pt>
          <cx:pt idx="408">0.017078470357675801</cx:pt>
          <cx:pt idx="409">0.0065956166684952499</cx:pt>
          <cx:pt idx="410">0.0023734529626117402</cx:pt>
          <cx:pt idx="411">0.024720288226724601</cx:pt>
          <cx:pt idx="412">-0.0011200972188645901</cx:pt>
          <cx:pt idx="413">-0.00182701300297592</cx:pt>
          <cx:pt idx="414">0.0155653977035934</cx:pt>
          <cx:pt idx="415">-0.00029531020100921602</cx:pt>
          <cx:pt idx="416">-0.0238544481141361</cx:pt>
          <cx:pt idx="417">-0.0098027830903012394</cx:pt>
          <cx:pt idx="418">-0.0047436637919907503</cx:pt>
          <cx:pt idx="419">-6.2657278392659504e-05</cx:pt>
          <cx:pt idx="420">0.00039096972179973897</cx:pt>
          <cx:pt idx="421">-0.00045567364015760301</cx:pt>
          <cx:pt idx="422">0.00028770586411790697</cx:pt>
          <cx:pt idx="423">0.00032125214666326102</cx:pt>
          <cx:pt idx="424">0.00580432289951346</cx:pt>
          <cx:pt idx="425">-0.011612295108105899</cx:pt>
          <cx:pt idx="426">-0.032078684673787702</cx:pt>
          <cx:pt idx="427">-0.00688084836631525</cx:pt>
          <cx:pt idx="428">0.0021260222546053802</cx:pt>
          <cx:pt idx="429">0.024153823473487799</cx:pt>
          <cx:pt idx="430">0.0095347915559812393</cx:pt>
          <cx:pt idx="431">0.0067011775052099702</cx:pt>
          <cx:pt idx="432">0.0141856573587778</cx:pt>
          <cx:pt idx="433">0.059200326478207103</cx:pt>
          <cx:pt idx="434">0.069771341380307203</cx:pt>
          <cx:pt idx="435">0.047662836812517297</cx:pt>
          <cx:pt idx="436">0.034384685544286399</cx:pt>
          <cx:pt idx="437">0.028040365154028399</cx:pt>
          <cx:pt idx="438">-0.00299854888563227</cx:pt>
          <cx:pt idx="439">-0.026356671331903898</cx:pt>
          <cx:pt idx="440">-0.036088725684991801</cx:pt>
          <cx:pt idx="441">-0.0065696480433485201</cx:pt>
          <cx:pt idx="442">0.026771982709880002</cx:pt>
          <cx:pt idx="443">-0.0072872104064616002</cx:pt>
          <cx:pt idx="444">-0.018784952806936199</cx:pt>
          <cx:pt idx="445">-0.0097770187384203008</cx:pt>
          <cx:pt idx="446">-0.00162468705943883</cx:pt>
          <cx:pt idx="447">0.00038317785633028902</cx:pt>
          <cx:pt idx="448">-0.000547305435869455</cx:pt>
          <cx:pt idx="449">-3.6328521989878698e-05</cx:pt>
          <cx:pt idx="450">-0.00057718139153695104</cx:pt>
          <cx:pt idx="451">-0.0039032485353340499</cx:pt>
          <cx:pt idx="452">-0.00403086741656755</cx:pt>
          <cx:pt idx="453">-0.019280479878694998</cx:pt>
          <cx:pt idx="454">-0.015280366497256601</cx:pt>
          <cx:pt idx="455">-0.016406910961285499</cx:pt>
          <cx:pt idx="456">-0.0101051858396419</cx:pt>
          <cx:pt idx="457">-0.0103880019571281</cx:pt>
          <cx:pt idx="458">-0.011941406746865999</cx:pt>
          <cx:pt idx="459">-0.000191078342609226</cx:pt>
          <cx:pt idx="460">0.040947924269701702</cx:pt>
          <cx:pt idx="461">0.050068252574039303</cx:pt>
          <cx:pt idx="462">0.040670930473501503</cx:pt>
          <cx:pt idx="463">0.035140731302165398</cx:pt>
          <cx:pt idx="464">0.023137396403498101</cx:pt>
          <cx:pt idx="465">-0.011186430109873901</cx:pt>
          <cx:pt idx="466">-0.024576213972996301</cx:pt>
          <cx:pt idx="467">-0.033550834889928501</cx:pt>
          <cx:pt idx="468">-0.032367220854103998</cx:pt>
          <cx:pt idx="469">-0.0131179333581345</cx:pt>
          <cx:pt idx="470">0.0147756103702363</cx:pt>
          <cx:pt idx="471">-0.0016109505526148201</cx:pt>
          <cx:pt idx="472">-0.014762787699849501</cx:pt>
          <cx:pt idx="473">-0.0119362370027685</cx:pt>
          <cx:pt idx="474">-0.0049478936819034704</cx:pt>
          <cx:pt idx="475">-0.00083451497928359103</cx:pt>
          <cx:pt idx="476">0.00055467870505435102</cx:pt>
          <cx:pt idx="477">-0.00091167571031112895</cx:pt>
          <cx:pt idx="478">-0.00078364516228481397</cx:pt>
          <cx:pt idx="479">-0.0065569651113627303</cx:pt>
          <cx:pt idx="480">-0.0144387278033139</cx:pt>
          <cx:pt idx="481">-0.0221739066334905</cx:pt>
          <cx:pt idx="482">-0.021800578638400001</cx:pt>
          <cx:pt idx="483">-0.0247398428136862</cx:pt>
          <cx:pt idx="484">-0.024907064180129199</cx:pt>
          <cx:pt idx="485">-0.048048285385878298</cx:pt>
          <cx:pt idx="486">-0.047972911487820798</cx:pt>
          <cx:pt idx="487">7.9559361997921305e-05</cx:pt>
          <cx:pt idx="488">0.010887916409415299</cx:pt>
          <cx:pt idx="489">0.0124881834387607</cx:pt>
          <cx:pt idx="490">-0.00056541691190430804</cx:pt>
          <cx:pt idx="491">-0.0086210407620856203</cx:pt>
          <cx:pt idx="492">-0.017224299045497299</cx:pt>
          <cx:pt idx="493">-0.043013002876922099</cx:pt>
          <cx:pt idx="494">-0.033647087961073199</cx:pt>
          <cx:pt idx="495">-0.043221542597864003</cx:pt>
          <cx:pt idx="496">-0.020674539434577401</cx:pt>
          <cx:pt idx="497">-0.0015454821543631799</cx:pt>
          <cx:pt idx="498">0.0089980782529531702</cx:pt>
          <cx:pt idx="499">-0.00032808576205812899</cx:pt>
          <cx:pt idx="500">-0.0087062784165738306</cx:pt>
          <cx:pt idx="501">-0.0023837990966103098</cx:pt>
          <cx:pt idx="502">-0.00066300809472668199</cx:pt>
          <cx:pt idx="503">4.5959968920931699e-05</cx:pt>
          <cx:pt idx="504">-0.00048328886050450398</cx:pt>
          <cx:pt idx="505">-0.00018733597318664201</cx:pt>
          <cx:pt idx="506">-0.00080025847729075399</cx:pt>
          <cx:pt idx="507">-0.0085351899026778495</cx:pt>
          <cx:pt idx="508">-0.021483377573498399</cx:pt>
          <cx:pt idx="509">-0.0124773928243669</cx:pt>
          <cx:pt idx="510">-0.018053810657223699</cx:pt>
          <cx:pt idx="511">-0.041508187877792202</cx:pt>
          <cx:pt idx="512">-0.056153127132337</cx:pt>
          <cx:pt idx="513">-0.070889579926401394</cx:pt>
          <cx:pt idx="514">-0.043956672455345402</cx:pt>
          <cx:pt idx="515">-0.0147782518479538</cx:pt>
          <cx:pt idx="516">-0.018842035469122501</cx:pt>
          <cx:pt idx="517">0.0102971240515268</cx:pt>
          <cx:pt idx="518">-0.0106714709508986</cx:pt>
          <cx:pt idx="519">-0.029918852777926899</cx:pt>
          <cx:pt idx="520">-0.0220396112886341</cx:pt>
          <cx:pt idx="521">-0.038202995046476999</cx:pt>
          <cx:pt idx="522">-0.0345749882964577</cx:pt>
          <cx:pt idx="523">-0.055391800619091297</cx:pt>
          <cx:pt idx="524">-0.019117777397894099</cx:pt>
          <cx:pt idx="525">-0.0108193595457281</cx:pt>
          <cx:pt idx="526">-0.0146484466461785</cx:pt>
          <cx:pt idx="527">-0.018862788576983099</cx:pt>
          <cx:pt idx="528">-0.0115944529783715</cx:pt>
          <cx:pt idx="529">-0.0027498887859895198</cx:pt>
          <cx:pt idx="530">0.0019977493970962401</cx:pt>
          <cx:pt idx="531">-0.00010298299136852199</cx:pt>
          <cx:pt idx="532">0.00021172324051936401</cx:pt>
          <cx:pt idx="533">2.8788061148642701e-05</cx:pt>
          <cx:pt idx="534">-8.3159289478135101e-05</cx:pt>
          <cx:pt idx="535">-0.0079044023668619103</cx:pt>
          <cx:pt idx="536">-0.0117191219733833</cx:pt>
          <cx:pt idx="537">-0.0083702318374953392</cx:pt>
          <cx:pt idx="538">-0.0031332024598290202</cx:pt>
          <cx:pt idx="539">-0.032228685238332201</cx:pt>
          <cx:pt idx="540">-0.051062546063955799</cx:pt>
          <cx:pt idx="541">-0.055818948300914502</cx:pt>
          <cx:pt idx="542">-0.053858712246107401</cx:pt>
          <cx:pt idx="543">-0.052169436565632103</cx:pt>
          <cx:pt idx="544">-0.033371323527906498</cx:pt>
          <cx:pt idx="545">-0.037690265506471102</cx:pt>
          <cx:pt idx="546">-0.028818298416872602</cx:pt>
          <cx:pt idx="547">-0.00270053679045378</cx:pt>
          <cx:pt idx="548">-0.024338659418201299</cx:pt>
          <cx:pt idx="549">-0.0239470734302368</cx:pt>
          <cx:pt idx="550">-0.036382357425860302</cx:pt>
          <cx:pt idx="551">-0.0348456534506403</cx:pt>
          <cx:pt idx="552">-0.035590407259812898</cx:pt>
          <cx:pt idx="553">-0.0264875716507528</cx:pt>
          <cx:pt idx="554">-0.0250366949534588</cx:pt>
          <cx:pt idx="555">-0.016906786116519999</cx:pt>
          <cx:pt idx="556">-0.011742965529958901</cx:pt>
          <cx:pt idx="557">-0.0046006676294761796</cx:pt>
          <cx:pt idx="558">-0.00068432194612546302</cx:pt>
          <cx:pt idx="559">0.00063112038659738701</cx:pt>
          <cx:pt idx="560">0.000291430242274335</cx:pt>
          <cx:pt idx="561">-7.1699257544658105e-05</cx:pt>
          <cx:pt idx="562">-0.0011093914358255299</cx:pt>
          <cx:pt idx="563">-0.0078585798136028492</cx:pt>
          <cx:pt idx="564">-0.004929690963272</cx:pt>
          <cx:pt idx="565">0.0030124814599127902</cx:pt>
          <cx:pt idx="566">-0.00072645561362092402</cx:pt>
          <cx:pt idx="567">-0.0052969522145406003</cx:pt>
          <cx:pt idx="568">-0.024493371655210101</cx:pt>
          <cx:pt idx="569">-0.045033869367853398</cx:pt>
          <cx:pt idx="570">-0.032523654748049302</cx:pt>
          <cx:pt idx="571">-0.016078859830390702</cx:pt>
          <cx:pt idx="572">-0.016851600827130001</cx:pt>
          <cx:pt idx="573">-0.029829625247240199</cx:pt>
          <cx:pt idx="574">-0.015427892474827801</cx:pt>
          <cx:pt idx="575">0.00751547635854062</cx:pt>
          <cx:pt idx="576">-0.013650705344678901</cx:pt>
          <cx:pt idx="577">-0.0177417200885619</cx:pt>
          <cx:pt idx="578">-0.013908833151570901</cx:pt>
          <cx:pt idx="579">-0.0098415091316425597</cx:pt>
          <cx:pt idx="580">-0.025361162835467702</cx:pt>
          <cx:pt idx="581">-0.014165802965899</cx:pt>
          <cx:pt idx="582">-0.0049242853756583903</cx:pt>
          <cx:pt idx="583">-0.0087139607423826499</cx:pt>
          <cx:pt idx="584">-0.0084372838689116998</cx:pt>
          <cx:pt idx="585">-0.0085129556928721806</cx:pt>
          <cx:pt idx="586">2.55839809501995e-05</cx:pt>
          <cx:pt idx="587">-0.00028170244376852702</cx:pt>
          <cx:pt idx="588">-0.00053708983024139704</cx:pt>
          <cx:pt idx="589">4.0911759909263297e-05</cx:pt>
          <cx:pt idx="590">-0.00039968264256585198</cx:pt>
          <cx:pt idx="591">-0.0043919929461035297</cx:pt>
          <cx:pt idx="592">0.0031138535597153901</cx:pt>
          <cx:pt idx="593">0.012813224055218</cx:pt>
          <cx:pt idx="594">0.026240717749936499</cx:pt>
          <cx:pt idx="595">0.032350040076435799</cx:pt>
          <cx:pt idx="596">0.0253809719103315</cx:pt>
          <cx:pt idx="597">0.013974574045234001</cx:pt>
          <cx:pt idx="598">0.024022420678771101</cx:pt>
          <cx:pt idx="599">0.021212616016028401</cx:pt>
          <cx:pt idx="600">0.00521823442212136</cx:pt>
          <cx:pt idx="601">-0.029711539753383399</cx:pt>
          <cx:pt idx="602">-0.00758271072784496</cx:pt>
          <cx:pt idx="603">0.016181280029353401</cx:pt>
          <cx:pt idx="604">-0.0099623981800584308</cx:pt>
          <cx:pt idx="605">-0.027759163238390099</cx:pt>
          <cx:pt idx="606">-0.023854912874489698</cx:pt>
          <cx:pt idx="607">-0.029738414531449601</cx:pt>
          <cx:pt idx="608">-0.0135304484418743</cx:pt>
          <cx:pt idx="609">-0.012654747819299201</cx:pt>
          <cx:pt idx="610">-0.013450339838173</cx:pt>
          <cx:pt idx="611">-0.0130286730510017</cx:pt>
          <cx:pt idx="612">-0.0087917913130879499</cx:pt>
          <cx:pt idx="613">-0.0072127112346333701</cx:pt>
          <cx:pt idx="614">-0.00219545727745792</cx:pt>
          <cx:pt idx="615">-7.9558201776133995e-05</cx:pt>
          <cx:pt idx="616">-6.1246746812658795e-05</cx:pt>
          <cx:pt idx="617">-5.4654394694283498e-05</cx:pt>
          <cx:pt idx="618">-0.0013174449441140899</cx:pt>
          <cx:pt idx="619">-0.0050923401769535004</cx:pt>
          <cx:pt idx="620">0.0053911963825314701</cx:pt>
          <cx:pt idx="621">0.020549051135276601</cx:pt>
          <cx:pt idx="622">0.039972275777006898</cx:pt>
          <cx:pt idx="623">0.049600897819548601</cx:pt>
          <cx:pt idx="624">0.042648981095603403</cx:pt>
          <cx:pt idx="625">0.033358592825415097</cx:pt>
          <cx:pt idx="626">0.040677199867602098</cx:pt>
          <cx:pt idx="627">0.036478899505522203</cx:pt>
          <cx:pt idx="628">0.0084642047286246896</cx:pt>
          <cx:pt idx="629">0.0078935045967730606</cx:pt>
          <cx:pt idx="630">0.0251628406013421</cx:pt>
          <cx:pt idx="631">0.0117446201410782</cx:pt>
          <cx:pt idx="632">-0.0266892550707644</cx:pt>
          <cx:pt idx="633">-0.043524152744400801</cx:pt>
          <cx:pt idx="634">-0.042943109957517198</cx:pt>
          <cx:pt idx="635">-0.034949855469512001</cx:pt>
          <cx:pt idx="636">-0.0271710851309463</cx:pt>
          <cx:pt idx="637">-0.023272425011465901</cx:pt>
          <cx:pt idx="638">-0.015315177952854199</cx:pt>
          <cx:pt idx="639">-0.015147271866331699</cx:pt>
          <cx:pt idx="640">-0.0062980062654215199</cx:pt>
          <cx:pt idx="641">-0.0044312123190856298</cx:pt>
          <cx:pt idx="642">-0.00043928327440507597</cx:pt>
          <cx:pt idx="643">0.00031853566096118699</cx:pt>
          <cx:pt idx="644">5.5092401726392102e-05</cx:pt>
          <cx:pt idx="645">-0.000236619908832842</cx:pt>
          <cx:pt idx="646">-0.00035378468914650402</cx:pt>
          <cx:pt idx="647">-0.0066487019298783799</cx:pt>
          <cx:pt idx="648">-0.0068809157000628302</cx:pt>
          <cx:pt idx="649">0.0074922793507806104</cx:pt>
          <cx:pt idx="650">0.0287501515733612</cx:pt>
          <cx:pt idx="651">0.027589857734960199</cx:pt>
          <cx:pt idx="652">0.027551626153053101</cx:pt>
          <cx:pt idx="653">0.021208799472720301</cx:pt>
          <cx:pt idx="654">0.016267345987660099</cx:pt>
          <cx:pt idx="655">0.0093097041101590505</cx:pt>
          <cx:pt idx="656">0.0128049604970324</cx:pt>
          <cx:pt idx="657">0.0376239409339321</cx:pt>
          <cx:pt idx="658">0.0079780064771764799</cx:pt>
          <cx:pt idx="659">-0.0074226005015876704</cx:pt>
          <cx:pt idx="660">-0.026319853031456199</cx:pt>
          <cx:pt idx="661">-0.044128166855290203</cx:pt>
          <cx:pt idx="662">-0.038787456786727098</cx:pt>
          <cx:pt idx="663">-0.034042564945797299</cx:pt>
          <cx:pt idx="664">-0.022837331029013402</cx:pt>
          <cx:pt idx="665">-0.0089206260568188804</cx:pt>
          <cx:pt idx="666">-0.010172853114047999</cx:pt>
          <cx:pt idx="667">-0.0116728453566033</cx:pt>
          <cx:pt idx="668">-0.0018638390867054299</cx:pt>
          <cx:pt idx="669">-0.00095474856331645701</cx:pt>
          <cx:pt idx="670">0.00023846081686887901</cx:pt>
          <cx:pt idx="671">0.000217634764835218</cx:pt>
          <cx:pt idx="672">-4.51219807762224e-05</cx:pt>
          <cx:pt idx="673">0.00052570645014454796</cx:pt>
          <cx:pt idx="674">-0.00084826975750158004</cx:pt>
          <cx:pt idx="675">-0.00060448208390082297</cx:pt>
          <cx:pt idx="676">-0.000179629923208252</cx:pt>
          <cx:pt idx="677">0.0058246498026016998</cx:pt>
          <cx:pt idx="678">0.010176653668674001</cx:pt>
          <cx:pt idx="679">0.0085330982096775004</cx:pt>
          <cx:pt idx="680">0.0183297738434487</cx:pt>
          <cx:pt idx="681">0.0063725004049361399</cx:pt>
          <cx:pt idx="682">0.0118139462872404</cx:pt>
          <cx:pt idx="683">0.0022672116142881502</cx:pt>
          <cx:pt idx="684">-0.0073722381825312398</cx:pt>
          <cx:pt idx="685">0.0087080070873098697</cx:pt>
          <cx:pt idx="686">-0.010031484519965999</cx:pt>
          <cx:pt idx="687">-0.0053654438917004697</cx:pt>
          <cx:pt idx="688">-0.024950498076266502</cx:pt>
          <cx:pt idx="689">-0.043326547084328301</cx:pt>
          <cx:pt idx="690">-0.036927433737141101</cx:pt>
          <cx:pt idx="691">-0.015703540457051</cx:pt>
          <cx:pt idx="692">-0.0083345813116046993</cx:pt>
          <cx:pt idx="693">-0.0067001236382128399</cx:pt>
          <cx:pt idx="694">-0.0070182735929075297</cx:pt>
          <cx:pt idx="695">-0.0042014144971051302</cx:pt>
          <cx:pt idx="696">-0.00359979136633903</cx:pt>
          <cx:pt idx="697">-0.00076377199140536796</cx:pt>
          <cx:pt idx="698">-0.00046687654258222098</cx:pt>
          <cx:pt idx="699">-0.00053612692893069804</cx:pt>
          <cx:pt idx="700">0.00056698375373828204</cx:pt>
          <cx:pt idx="701">0.000433909605552884</cx:pt>
          <cx:pt idx="702">-0.00056927185932446802</cx:pt>
          <cx:pt idx="703">0.00029612915433566698</cx:pt>
          <cx:pt idx="704">0.00185072150186265</cx:pt>
          <cx:pt idx="705">0.0059202329037417499</cx:pt>
          <cx:pt idx="706">-0.0035112687634800801</cx:pt>
          <cx:pt idx="707">-0.00043854455713106499</cx:pt>
          <cx:pt idx="708">0.012662687350391199</cx:pt>
          <cx:pt idx="709">0.0110218466548727</cx:pt>
          <cx:pt idx="710">-0.0047989519021851904</cx:pt>
          <cx:pt idx="711">-0.0033866137138279201</cx:pt>
          <cx:pt idx="712">-0.0085288418891741897</cx:pt>
          <cx:pt idx="713">-0.0067607629244261797</cx:pt>
          <cx:pt idx="714">0.0011055205877553299</cx:pt>
          <cx:pt idx="715">-0.017280742335651599</cx:pt>
          <cx:pt idx="716">-0.0149490295308167</cx:pt>
          <cx:pt idx="717">-0.018732128052934199</cx:pt>
          <cx:pt idx="718">-0.012186326999061199</cx:pt>
          <cx:pt idx="719">-0.00342383962478341</cx:pt>
          <cx:pt idx="720">0.000222930490563419</cx:pt>
          <cx:pt idx="721">-0.0015799881347704</cx:pt>
          <cx:pt idx="722">-0.0025238211739382599</cx:pt>
          <cx:pt idx="723">-0.0021527524110074299</cx:pt>
          <cx:pt idx="724">-0.0017353953162249701</cx:pt>
          <cx:pt idx="725">7.5692604276500494e-05</cx:pt>
          <cx:pt idx="726">-0.00062318001623181405</cx:pt>
          <cx:pt idx="727">-0.000306823793532835</cx:pt>
          <cx:pt idx="728">-2.5390078864242799e-05</cx:pt>
          <cx:pt idx="729">-0.00017112189299826999</cx:pt>
          <cx:pt idx="730">-0.00038890064604823099</cx:pt>
          <cx:pt idx="731">0.00046367288004362</cx:pt>
          <cx:pt idx="732">0.00020485568028345499</cx:pt>
          <cx:pt idx="733">-0.00045731718824820901</cx:pt>
          <cx:pt idx="734">0.0018887602202847301</cx:pt>
          <cx:pt idx="735">0.0047810795223538803</cx:pt>
          <cx:pt idx="736">0.0089261872661738108</cx:pt>
          <cx:pt idx="737">0.0105858766789704</cx:pt>
          <cx:pt idx="738">0.0072005586065090402</cx:pt>
          <cx:pt idx="739">0.0048810761454719598</cx:pt>
          <cx:pt idx="740">0.0046374934099770596</cx:pt>
          <cx:pt idx="741">0.0075924565638588</cx:pt>
          <cx:pt idx="742">0.015148747915131201</cx:pt>
          <cx:pt idx="743">0.014272481533313</cx:pt>
          <cx:pt idx="744">0.011452101570996499</cx:pt>
          <cx:pt idx="745">0.0095021891316241693</cx:pt>
          <cx:pt idx="746">0.0101500333522301</cx:pt>
          <cx:pt idx="747">0.0062367551741276898</cx:pt>
          <cx:pt idx="748">0.0035151851667013698</cx:pt>
          <cx:pt idx="749">0.00095359160021898795</cx:pt>
          <cx:pt idx="750">0.000321262978413496</cx:pt>
          <cx:pt idx="751">-0.00016759541601893801</cx:pt>
          <cx:pt idx="752">-0.00018576489627029099</cx:pt>
          <cx:pt idx="753">6.8458480103272406e-05</cx:pt>
          <cx:pt idx="754">-0.00028908604347747003</cx:pt>
          <cx:pt idx="755">-0.00038244415142468801</cx:pt>
          <cx:pt idx="756">0.000241842194760472</cx:pt>
          <cx:pt idx="757">0.00052622905726570804</cx:pt>
          <cx:pt idx="758">0.00032203516559634602</cx:pt>
          <cx:pt idx="759">-0.000118989166996942</cx:pt>
          <cx:pt idx="760">-0.00081479973497094798</cx:pt>
          <cx:pt idx="761">-0.00018198170406807899</cx:pt>
          <cx:pt idx="762">0.00048833605759868702</cx:pt>
          <cx:pt idx="763">0.000479633746004024</cx:pt>
          <cx:pt idx="764">0.00089163445481216805</cx:pt>
          <cx:pt idx="765">-0.000130765310853396</cx:pt>
          <cx:pt idx="766">0.000101520568464728</cx:pt>
          <cx:pt idx="767">0.00090606132921498502</cx:pt>
          <cx:pt idx="768">0.0010550960648678801</cx:pt>
          <cx:pt idx="769">0.00089613178812643997</cx:pt>
          <cx:pt idx="770">0.00348327301431823</cx:pt>
          <cx:pt idx="771">0.00224888275544063</cx:pt>
          <cx:pt idx="772">0.00061143229501059502</cx:pt>
          <cx:pt idx="773">0.00126173317089463</cx:pt>
          <cx:pt idx="774">0.0031803154071984399</cx:pt>
          <cx:pt idx="775">0.00114685326213274</cx:pt>
          <cx:pt idx="776">0.00042292924368487198</cx:pt>
          <cx:pt idx="777">-0.00025268349663757099</cx:pt>
          <cx:pt idx="778">0.00097255612196022498</cx:pt>
          <cx:pt idx="779">-0.00032597210171659701</cx:pt>
          <cx:pt idx="780">-0.000103269356610959</cx:pt>
          <cx:pt idx="781">-0.00013883069766115199</cx:pt>
          <cx:pt idx="782">0.00058127208472756999</cx:pt>
          <cx:pt idx="783">0.00044107856042728701</cx:pt>
        </cx:lvl>
      </cx:numDim>
    </cx:data>
    <cx:data id="3">
      <cx:numDim type="val">
        <cx:f>'001_WA_F - 副本'!$D$1:$D$784</cx:f>
        <cx:lvl ptCount="784" formatCode="G/通用格式">
          <cx:pt idx="0">-0.00025042030327062102</cx:pt>
          <cx:pt idx="1">0.000470134141004343</cx:pt>
          <cx:pt idx="2">-6.8212923998496806e-05</cx:pt>
          <cx:pt idx="3">0.00039788414106643201</cx:pt>
          <cx:pt idx="4">0.00021961986159034499</cx:pt>
          <cx:pt idx="5">-0.00101583772225495</cx:pt>
          <cx:pt idx="6">0.00061039712247049104</cx:pt>
          <cx:pt idx="7">-0.00029277366366156898</cx:pt>
          <cx:pt idx="8">0.00057272476830544296</cx:pt>
          <cx:pt idx="9">0.00044528322214670098</cx:pt>
          <cx:pt idx="10">0.00038141636158040801</cx:pt>
          <cx:pt idx="11">0.00025581492269553298</cx:pt>
          <cx:pt idx="12">-0.00029603493678416698</cx:pt>
          <cx:pt idx="13">-0.00063083825583794598</cx:pt>
          <cx:pt idx="14">0.00033373656518990801</cx:pt>
          <cx:pt idx="15">0.00045812652407403699</cx:pt>
          <cx:pt idx="16">0.00041912482544876999</cx:pt>
          <cx:pt idx="17">0.00021676649678067499</cx:pt>
          <cx:pt idx="18">0.00042796003196559398</cx:pt>
          <cx:pt idx="19">-0.00084938776265830603</cx:pt>
          <cx:pt idx="20">-0.000435327927928522</cx:pt>
          <cx:pt idx="21">-0.00041496175678805598</cx:pt>
          <cx:pt idx="22">0.00017974074809829</cx:pt>
          <cx:pt idx="23">0.00035764693476668299</cx:pt>
          <cx:pt idx="24">-0.000112946616908038</cx:pt>
          <cx:pt idx="25">-0.00030825732353928302</cx:pt>
          <cx:pt idx="26">0.00034477469258442802</cx:pt>
          <cx:pt idx="27">-0.00010925596018237</cx:pt>
          <cx:pt idx="28">0.00063653411357360702</cx:pt>
          <cx:pt idx="29">-0.00022192106407016601</cx:pt>
          <cx:pt idx="30">0.00016696948798166299</cx:pt>
          <cx:pt idx="31">-0.00042513600273462698</cx:pt>
          <cx:pt idx="32">-0.00027557419824555902</cx:pt>
          <cx:pt idx="33">-0.00028461954681395399</cx:pt>
          <cx:pt idx="34">0.00039587189758728402</cx:pt>
          <cx:pt idx="35">4.2394587750644901e-05</cx:pt>
          <cx:pt idx="36">-6.8142212704870602e-05</cx:pt>
          <cx:pt idx="37">3.2440217542857899e-06</cx:pt>
          <cx:pt idx="38">-0.00082076053525890601</cx:pt>
          <cx:pt idx="39">-0.00273131565991896</cx:pt>
          <cx:pt idx="40">-0.00033311894396172701</cx:pt>
          <cx:pt idx="41">0.00017983999270746801</cx:pt>
          <cx:pt idx="42">3.0150859910530499e-05</cx:pt>
          <cx:pt idx="43">-0.00052841177166428196</cx:pt>
          <cx:pt idx="44">0.0024143431328252098</cx:pt>
          <cx:pt idx="45">0.000705623462313318</cx:pt>
          <cx:pt idx="46">-0.00059854262420624895</cx:pt>
          <cx:pt idx="47">-0.00072818294115752102</cx:pt>
          <cx:pt idx="48">-0.0020320078169578401</cx:pt>
          <cx:pt idx="49">-0.0037747946096777902</cx:pt>
          <cx:pt idx="50">-0.00063415286573064496</cx:pt>
          <cx:pt idx="51">-0.00016058982144287701</cx:pt>
          <cx:pt idx="52">0.000479880899091923</cx:pt>
          <cx:pt idx="53">-6.0600843734119703e-05</cx:pt>
          <cx:pt idx="54">-0.000194268422975991</cx:pt>
          <cx:pt idx="55">-0.000107257271144066</cx:pt>
          <cx:pt idx="56">-5.5219910595872097e-05</cx:pt>
          <cx:pt idx="57">-0.00019262689184584901</cx:pt>
          <cx:pt idx="58">7.0146751025171796e-05</cx:pt>
          <cx:pt idx="59">-0.00027680394611640901</cx:pt>
          <cx:pt idx="60">-0.00083340482358216996</cx:pt>
          <cx:pt idx="61">0.00066082537256374296</cx:pt>
          <cx:pt idx="62">-0.00018773048713763299</cx:pt>
          <cx:pt idx="63">0.00055935278800522503</cx:pt>
          <cx:pt idx="64">-0.00080605069135322803</cx:pt>
          <cx:pt idx="65">-0.000297173927218125</cx:pt>
          <cx:pt idx="66">-0.0050078829166291501</cx:pt>
          <cx:pt idx="67">-0.0039615682643698398</cx:pt>
          <cx:pt idx="68">0.00770418195154789</cx:pt>
          <cx:pt idx="69">0.010748868229250599</cx:pt>
          <cx:pt idx="70">0.0032979141252005</cx:pt>
          <cx:pt idx="71">0.0079208338050934801</cx:pt>
          <cx:pt idx="72">0.019322281497185199</cx:pt>
          <cx:pt idx="73">0.0080010440489809292</cx:pt>
          <cx:pt idx="74">-0.0092497407672802994</cx:pt>
          <cx:pt idx="75">-0.016326332308904401</cx:pt>
          <cx:pt idx="76">-0.0062224729073230498</cx:pt>
          <cx:pt idx="77">-0.010566532901104601</cx:pt>
          <cx:pt idx="78">-0.0062602831065275899</cx:pt>
          <cx:pt idx="79">-0.0014389610888602699</cx:pt>
          <cx:pt idx="80">-0.00028530287023874302</cx:pt>
          <cx:pt idx="81">-0.00067266913887900105</cx:pt>
          <cx:pt idx="82">-0.00061970190859175799</cx:pt>
          <cx:pt idx="83">-0.000332403101184066</cx:pt>
          <cx:pt idx="84">0.00026170229415006899</cx:pt>
          <cx:pt idx="85">-0.000110152861694788</cx:pt>
          <cx:pt idx="86">0.00019091272832729301</cx:pt>
          <cx:pt idx="87">-8.8909274255092607e-05</cx:pt>
          <cx:pt idx="88">-0.00078179161037737397</cx:pt>
          <cx:pt idx="89">-0.00179896085813318</cx:pt>
          <cx:pt idx="90">-0.0014272373101011501</cx:pt>
          <cx:pt idx="91">0.00069457314688129497</cx:pt>
          <cx:pt idx="92">0.000424609464867691</cx:pt>
          <cx:pt idx="93">0.00191298490314685</cx:pt>
          <cx:pt idx="94">0.0032124664314551101</cx:pt>
          <cx:pt idx="95">0.019119817256851399</cx:pt>
          <cx:pt idx="96">0.0353696873175579</cx:pt>
          <cx:pt idx="97">0.022726989782536601</cx:pt>
          <cx:pt idx="98">0.021072435035509301</cx:pt>
          <cx:pt idx="99">0.028473071426840101</cx:pt>
          <cx:pt idx="100">0.054723681541039598</cx:pt>
          <cx:pt idx="101">0.049228582134860602</cx:pt>
          <cx:pt idx="102">0.027704790956689498</cx:pt>
          <cx:pt idx="103">0.0034937287530804502</cx:pt>
          <cx:pt idx="104">-0.0125696300566135</cx:pt>
          <cx:pt idx="105">-0.026239909360809499</cx:pt>
          <cx:pt idx="106">-0.017257109279241799</cx:pt>
          <cx:pt idx="107">-0.0116245554444803</cx:pt>
          <cx:pt idx="108">-0.0046599613961029298</cx:pt>
          <cx:pt idx="109">0.00157827204035238</cx:pt>
          <cx:pt idx="110">0.000225970632899036</cx:pt>
          <cx:pt idx="111">6.1793839917507096e-05</cx:pt>
          <cx:pt idx="112">0.00057434563523332002</cx:pt>
          <cx:pt idx="113">0.000291334906942904</cx:pt>
          <cx:pt idx="114">6.8613286328489607e-05</cx:pt>
          <cx:pt idx="115">-4.7672984274833398e-05</cx:pt>
          <cx:pt idx="116">-0.0010060333850865301</cx:pt>
          <cx:pt idx="117">-0.0031973886339711302</cx:pt>
          <cx:pt idx="118">0.0037036593523336299</cx:pt>
          <cx:pt idx="119">0.0076300322993240596</cx:pt>
          <cx:pt idx="120">0.00641087150351653</cx:pt>
          <cx:pt idx="121">0.0182578214396617</cx:pt>
          <cx:pt idx="122">0.040018837813680597</cx:pt>
          <cx:pt idx="123">0.0313973441828811</cx:pt>
          <cx:pt idx="124">0.020095691062999198</cx:pt>
          <cx:pt idx="125">0.00421938958090379</cx:pt>
          <cx:pt idx="126">0.034351344273732001</cx:pt>
          <cx:pt idx="127">0.063414203538200001</cx:pt>
          <cx:pt idx="128">0.115265532632816</cx:pt>
          <cx:pt idx="129">0.11909054416758599</cx:pt>
          <cx:pt idx="130">0.093567509879521005</cx:pt>
          <cx:pt idx="131">0.069056889616295303</cx:pt>
          <cx:pt idx="132">0.054562218160384902</cx:pt>
          <cx:pt idx="133">0.0052005057297640099</cx:pt>
          <cx:pt idx="134">-0.0040019576595038504</cx:pt>
          <cx:pt idx="135">-0.026737590120089399</cx:pt>
          <cx:pt idx="136">-0.0205627130623839</cx:pt>
          <cx:pt idx="137">-0.0028973098210663501</cx:pt>
          <cx:pt idx="138">-0.0018985216005774901</cx:pt>
          <cx:pt idx="139">-0.00198998665996302</cx:pt>
          <cx:pt idx="140">6.2115907976483304e-05</cx:pt>
          <cx:pt idx="141">0.00085204129813077104</cx:pt>
          <cx:pt idx="142">-8.6454008017265206e-05</cx:pt>
          <cx:pt idx="143">-0.00077252260364748496</cx:pt>
          <cx:pt idx="144">-0.0022436846202733601</cx:pt>
          <cx:pt idx="145">-0.0047343328944924297</cx:pt>
          <cx:pt idx="146">0.0030437285196727301</cx:pt>
          <cx:pt idx="147">0.0084949220693019394</cx:pt>
          <cx:pt idx="148">-0.0010514405871129499</cx:pt>
          <cx:pt idx="149">0.018044778023474602</cx:pt>
          <cx:pt idx="150">0.024697330345577102</cx:pt>
          <cx:pt idx="151">0.0153498150698893</cx:pt>
          <cx:pt idx="152">0.0375734742957438</cx:pt>
          <cx:pt idx="153">0.0186075376184404</cx:pt>
          <cx:pt idx="154">0.0064647255442696798</cx:pt>
          <cx:pt idx="155">0.060136390138455099</cx:pt>
          <cx:pt idx="156">0.12654079045113401</cx:pt>
          <cx:pt idx="157">0.0724300473675345</cx:pt>
          <cx:pt idx="158">0.066717553846687594</cx:pt>
          <cx:pt idx="159">0.065957106907119603</cx:pt>
          <cx:pt idx="160">0.051911785794528501</cx:pt>
          <cx:pt idx="161">0.0619587583884256</cx:pt>
          <cx:pt idx="162">0.029936235719545901</cx:pt>
          <cx:pt idx="163">0.0065203648252858898</cx:pt>
          <cx:pt idx="164">-0.0095964186257104303</cx:pt>
          <cx:pt idx="165">-0.012494196031382699</cx:pt>
          <cx:pt idx="166">-0.0071885452132869499</cx:pt>
          <cx:pt idx="167">-0.0021677694707908</cx:pt>
          <cx:pt idx="168">0.00059632826325783797</cx:pt>
          <cx:pt idx="169">-0.000237447469231024</cx:pt>
          <cx:pt idx="170">-0.00109839574049817</cx:pt>
          <cx:pt idx="171">-0.00092935582476166899</cx:pt>
          <cx:pt idx="172">-0.00347662500223314</cx:pt>
          <cx:pt idx="173">0.00012428859338690701</cx:pt>
          <cx:pt idx="174">-0.0029888822478667202</cx:pt>
          <cx:pt idx="175">-0.0095167849135355202</cx:pt>
          <cx:pt idx="176">-0.032540776760897602</cx:pt>
          <cx:pt idx="177">0.011032533533779599</cx:pt>
          <cx:pt idx="178">0.011205554394693401</cx:pt>
          <cx:pt idx="179">0.013553530972736099</cx:pt>
          <cx:pt idx="180">0.0135923702298103</cx:pt>
          <cx:pt idx="181">-0.014483128211168201</cx:pt>
          <cx:pt idx="182">-0.0231321930988477</cx:pt>
          <cx:pt idx="183">-0.019624884977771501</cx:pt>
          <cx:pt idx="184">0.034325580376673402</cx:pt>
          <cx:pt idx="185">0.043009391653542103</cx:pt>
          <cx:pt idx="186">0.045652285967470001</cx:pt>
          <cx:pt idx="187">0.031226779080636799</cx:pt>
          <cx:pt idx="188">0.025686749495003901</cx:pt>
          <cx:pt idx="189">0.044267205889114897</cx:pt>
          <cx:pt idx="190">0.041524730403491097</cx:pt>
          <cx:pt idx="191">0.0080054988418186094</cx:pt>
          <cx:pt idx="192">0.0114775881111617</cx:pt>
          <cx:pt idx="193">-0.0098566812210243698</cx:pt>
          <cx:pt idx="194">-0.0016694414053217499</cx:pt>
          <cx:pt idx="195">-0.0011507134509067</cx:pt>
          <cx:pt idx="196">-8.5946604724290899e-05</cx:pt>
          <cx:pt idx="197">0.00050237379744605295</cx:pt>
          <cx:pt idx="198">-0.00034906028160034601</cx:pt>
          <cx:pt idx="199">0.000569461460813117</cx:pt>
          <cx:pt idx="200">-0.0063283681607643801</cx:pt>
          <cx:pt idx="201">-0.0134147592371888</cx:pt>
          <cx:pt idx="202">-0.016907907655491401</cx:pt>
          <cx:pt idx="203">-0.0276891847434124</cx:pt>
          <cx:pt idx="204">-0.0019356345030326801</cx:pt>
          <cx:pt idx="205">0.0150019849857438</cx:pt>
          <cx:pt idx="206">0.020422810828836901</cx:pt>
          <cx:pt idx="207">-0.0035285224382910099</cx:pt>
          <cx:pt idx="208">-0.046349966025174598</cx:pt>
          <cx:pt idx="209">-0.084855045441577404</cx:pt>
          <cx:pt idx="210">-0.065956977178477802</cx:pt>
          <cx:pt idx="211">-0.038943866389409998</cx:pt>
          <cx:pt idx="212">-0.0128090385964039</cx:pt>
          <cx:pt idx="213">0.025290348133446699</cx:pt>
          <cx:pt idx="214">0.046610596511676698</cx:pt>
          <cx:pt idx="215">0.0262480640237539</cx:pt>
          <cx:pt idx="216">0.016889928218614601</cx:pt>
          <cx:pt idx="217">0.0269542705121051</cx:pt>
          <cx:pt idx="218">0.054214692277770198</cx:pt>
          <cx:pt idx="219">0.018995069528548798</cx:pt>
          <cx:pt idx="220">0.018080033896904199</cx:pt>
          <cx:pt idx="221">-0.00036089624700316497</cx:pt>
          <cx:pt idx="222">-0.0026683415071827002</cx:pt>
          <cx:pt idx="223">-0.00030894354350389098</cx:pt>
          <cx:pt idx="224">0.00041701903984920101</cx:pt>
          <cx:pt idx="225">-0.00023269376712868199</cx:pt>
          <cx:pt idx="226">-0.00129501563616159</cx:pt>
          <cx:pt idx="227">-0.000695043057332369</cx:pt>
          <cx:pt idx="228">-0.011736548827885799</cx:pt>
          <cx:pt idx="229">-0.0230195251295515</cx:pt>
          <cx:pt idx="230">-0.030607300332940901</cx:pt>
          <cx:pt idx="231">-0.016538288852284401</cx:pt>
          <cx:pt idx="232">0.0057303510526120699</cx:pt>
          <cx:pt idx="233">-0.0015563881764689099</cx:pt>
          <cx:pt idx="234">-0.0135434367266303</cx:pt>
          <cx:pt idx="235">-0.051826072057823899</cx:pt>
          <cx:pt idx="236">-0.094842329266370096</cx:pt>
          <cx:pt idx="237">-0.10700105400731701</cx:pt>
          <cx:pt idx="238">-0.055274620846364399</cx:pt>
          <cx:pt idx="239">-0.033625129171276802</cx:pt>
          <cx:pt idx="240">-0.020482270787210499</cx:pt>
          <cx:pt idx="241">0.0136209151390639</cx:pt>
          <cx:pt idx="242">0.034808415838086498</cx:pt>
          <cx:pt idx="243">0.0118021002321542</cx:pt>
          <cx:pt idx="244">0.013872276298654699</cx:pt>
          <cx:pt idx="245">-0.00126897035754357</cx:pt>
          <cx:pt idx="246">0.048922934863140199</cx:pt>
          <cx:pt idx="247">0.047761198365899801</cx:pt>
          <cx:pt idx="248">0.00028828022533692899</cx:pt>
          <cx:pt idx="249">-0.0121171857541177</cx:pt>
          <cx:pt idx="250">-0.00060698346956065399</cx:pt>
          <cx:pt idx="251">0.00031445105682899999</cx:pt>
          <cx:pt idx="252">0.00071496196068941904</cx:pt>
          <cx:pt idx="253">-5.3419794357433399e-05</cx:pt>
          <cx:pt idx="254">-0.00045480782796803099</cx:pt>
          <cx:pt idx="255">4.9174328519019897e-05</cx:pt>
          <cx:pt idx="256">-0.0129832105266958</cx:pt>
          <cx:pt idx="257">-0.031512698370138197</cx:pt>
          <cx:pt idx="258">-0.036579817126247097</cx:pt>
          <cx:pt idx="259">-0.010638591461633999</cx:pt>
          <cx:pt idx="260">0.0067103744552914598</cx:pt>
          <cx:pt idx="261">-0.042950320446220602</cx:pt>
          <cx:pt idx="262">-0.045902662394331703</cx:pt>
          <cx:pt idx="263">-0.070790033674368702</cx:pt>
          <cx:pt idx="264">-0.0916994116570123</cx:pt>
          <cx:pt idx="265">-0.079845946237536602</cx:pt>
          <cx:pt idx="266">-0.0757973189995957</cx:pt>
          <cx:pt idx="267">-0.059850966130459801</cx:pt>
          <cx:pt idx="268">-0.0383201103104613</cx:pt>
          <cx:pt idx="269">-0.0072723832996848901</cx:pt>
          <cx:pt idx="270">0.0304910334551141</cx:pt>
          <cx:pt idx="271">-0.0033762609977738001</cx:pt>
          <cx:pt idx="272">-0.030742959538409699</cx:pt>
          <cx:pt idx="273">0.014459515785777199</cx:pt>
          <cx:pt idx="274">0.065431379946212398</cx:pt>
          <cx:pt idx="275">0.013151705266767099</cx:pt>
          <cx:pt idx="276">-0.024786452624608001</cx:pt>
          <cx:pt idx="277">-0.00373849133686155</cx:pt>
          <cx:pt idx="278">0.00036037434265647102</cx:pt>
          <cx:pt idx="279">-0.00030246651664181401</cx:pt>
          <cx:pt idx="280">-0.00051657733159072596</cx:pt>
          <cx:pt idx="281">-0.00030210328603112898</cx:pt>
          <cx:pt idx="282">-0.00011259337409188101</cx:pt>
          <cx:pt idx="283">-0.00090317606082267199</cx:pt>
          <cx:pt idx="284">-0.017906467319294399</cx:pt>
          <cx:pt idx="285">-0.041510337238195402</cx:pt>
          <cx:pt idx="286">-0.039594109814553399</cx:pt>
          <cx:pt idx="287">-0.026972496734542301</cx:pt>
          <cx:pt idx="288">-0.0181375450659658</cx:pt>
          <cx:pt idx="289">-0.034036640531769198</cx:pt>
          <cx:pt idx="290">-0.073732534813074693</cx:pt>
          <cx:pt idx="291">-0.072540243725159298</cx:pt>
          <cx:pt idx="292">-0.081429518440318205</cx:pt>
          <cx:pt idx="293">-0.056714461121185201</cx:pt>
          <cx:pt idx="294">-0.087991556966366694</cx:pt>
          <cx:pt idx="295">-0.080307660782821796</cx:pt>
          <cx:pt idx="296">0.0064487399916819</cx:pt>
          <cx:pt idx="297">0.0125568247925824</cx:pt>
          <cx:pt idx="298">-0.0049142669658839002</cx:pt>
          <cx:pt idx="299">-0.017467253577629901</cx:pt>
          <cx:pt idx="300">-0.0273792548456844</cx:pt>
          <cx:pt idx="301">0.0164008608221182</cx:pt>
          <cx:pt idx="302">0.034741244427856303</cx:pt>
          <cx:pt idx="303">-0.026358366787618</cx:pt>
          <cx:pt idx="304">-0.023223935009085501</cx:pt>
          <cx:pt idx="305">-0.00191718123131642</cx:pt>
          <cx:pt idx="306">-0.00028710967568097798</cx:pt>
          <cx:pt idx="307">0.00085578529004477202</cx:pt>
          <cx:pt idx="308">-0.00032206155096509202</cx:pt>
          <cx:pt idx="309">-0.00047140859659349302</cx:pt>
          <cx:pt idx="310">-0.0010386863713253999</cx:pt>
          <cx:pt idx="311">-0.0049874326840555596</cx:pt>
          <cx:pt idx="312">-0.025480446747959299</cx:pt>
          <cx:pt idx="313">-0.047888040228387198</cx:pt>
          <cx:pt idx="314">-0.035933032712831797</cx:pt>
          <cx:pt idx="315">-0.048262633658452202</cx:pt>
          <cx:pt idx="316">-0.034529105064957398</cx:pt>
          <cx:pt idx="317">-0.039612739819769503</cx:pt>
          <cx:pt idx="318">-0.039415805944101497</cx:pt>
          <cx:pt idx="319">-0.069183857639235596</cx:pt>
          <cx:pt idx="320">-0.077358395425535506</cx:pt>
          <cx:pt idx="321">-0.033359981922671998</cx:pt>
          <cx:pt idx="322">-0.059778210127533697</cx:pt>
          <cx:pt idx="323">-0.033984313294329098</cx:pt>
          <cx:pt idx="324">-0.029887693892233801</cx:pt>
          <cx:pt idx="325">-0.0153264207438857</cx:pt>
          <cx:pt idx="326">-0.045760936243392197</cx:pt>
          <cx:pt idx="327">-0.011375886532935</cx:pt>
          <cx:pt idx="328">0.0068400345951434797</cx:pt>
          <cx:pt idx="329">-0.0182976089449732</cx:pt>
          <cx:pt idx="330">0.0224091403034994</cx:pt>
          <cx:pt idx="331">-0.018028544260460699</cx:pt>
          <cx:pt idx="332">-0.022417271793130501</cx:pt>
          <cx:pt idx="333">-0.0021554232069983499</cx:pt>
          <cx:pt idx="334">-0.000112475054502137</cx:pt>
          <cx:pt idx="335">-0.00051849737691827505</cx:pt>
          <cx:pt idx="336">6.6606177896284203e-05</cx:pt>
          <cx:pt idx="337">-0.00026394395475834399</cx:pt>
          <cx:pt idx="338">-0.00084268103905835797</cx:pt>
          <cx:pt idx="339">-0.0072824901811872501</cx:pt>
          <cx:pt idx="340">-0.028141469427833899</cx:pt>
          <cx:pt idx="341">-0.032887126760744498</cx:pt>
          <cx:pt idx="342">-0.018753080259231301</cx:pt>
          <cx:pt idx="343">-0.032257837880236603</cx:pt>
          <cx:pt idx="344">-0.025732782124773</cx:pt>
          <cx:pt idx="345">-0.016478850150266199</cx:pt>
          <cx:pt idx="346">0.011331295936711399</cx:pt>
          <cx:pt idx="347">-0.031040456880253201</cx:pt>
          <cx:pt idx="348">-0.041330664425188297</cx:pt>
          <cx:pt idx="349">-0.062119797428655199</cx:pt>
          <cx:pt idx="350">-0.042271979848162902</cx:pt>
          <cx:pt idx="351">-0.060676537020586799</cx:pt>
          <cx:pt idx="352">-0.046576148960948097</cx:pt>
          <cx:pt idx="353">-0.057720030964147698</cx:pt>
          <cx:pt idx="354">-0.0047732134740766704</cx:pt>
          <cx:pt idx="355">-0.0037905686133039001</cx:pt>
          <cx:pt idx="356">0.00558878580161853</cx:pt>
          <cx:pt idx="357">-0.0065530962613761399</cx:pt>
          <cx:pt idx="358">0.0062038345107748296</cx:pt>
          <cx:pt idx="359">-0.022705889497905099</cx:pt>
          <cx:pt idx="360">-0.013685036274646199</cx:pt>
          <cx:pt idx="361">0.00106330621567369</cx:pt>
          <cx:pt idx="362">-0.00023777058755369899</cx:pt>
          <cx:pt idx="363">0.00041394537888059702</cx:pt>
          <cx:pt idx="364">-0.00047565940007074999</cx:pt>
          <cx:pt idx="365">-0.00072524829083247502</cx:pt>
          <cx:pt idx="366">-0.00080745811597715197</cx:pt>
          <cx:pt idx="367">-0.0032749073893322601</cx:pt>
          <cx:pt idx="368">-0.015472703143992199</cx:pt>
          <cx:pt idx="369">-0.0075787619913674099</cx:pt>
          <cx:pt idx="370">-0.0063894184428588104</cx:pt>
          <cx:pt idx="371">-0.016017537336014</cx:pt>
          <cx:pt idx="372">-0.035956896396117898</cx:pt>
          <cx:pt idx="373">-0.037733527919159897</cx:pt>
          <cx:pt idx="374">-0.0132193210725616</cx:pt>
          <cx:pt idx="375">-0.0234222246358873</cx:pt>
          <cx:pt idx="376">-0.064489110885503201</cx:pt>
          <cx:pt idx="377">-0.047256375160831698</cx:pt>
          <cx:pt idx="378">-0.048497127398536802</cx:pt>
          <cx:pt idx="379">-0.036242878073393298</cx:pt>
          <cx:pt idx="380">-0.065925041330978706</cx:pt>
          <cx:pt idx="381">-0.027669872293535701</cx:pt>
          <cx:pt idx="382">-0.019859659722717499</cx:pt>
          <cx:pt idx="383">-0.016206452644740601</cx:pt>
          <cx:pt idx="384">0.00080966643313379501</cx:pt>
          <cx:pt idx="385">-0.0019791581351098</cx:pt>
          <cx:pt idx="386">0.0116207291146294</cx:pt>
          <cx:pt idx="387">-0.022606644203080999</cx:pt>
          <cx:pt idx="388">-0.0085086600755322397</cx:pt>
          <cx:pt idx="389">0.0020987889835634601</cx:pt>
          <cx:pt idx="390">0.000775956674027742</cx:pt>
          <cx:pt idx="391">0.00037195898696729601</cx:pt>
          <cx:pt idx="392">0.00025638823751187001</cx:pt>
          <cx:pt idx="393">9.2670894575679299e-05</cx:pt>
          <cx:pt idx="394">-0.00027649094218009398</cx:pt>
          <cx:pt idx="395">-0.00080153288607466501</cx:pt>
          <cx:pt idx="396">0.0074728882759168003</cx:pt>
          <cx:pt idx="397">0.0136423024619985</cx:pt>
          <cx:pt idx="398">0.017135479539090202</cx:pt>
          <cx:pt idx="399">0.0015724267713844301</cx:pt>
          <cx:pt idx="400">-0.0280015680511898</cx:pt>
          <cx:pt idx="401">-0.020566301959562199</cx:pt>
          <cx:pt idx="402">-0.030179156562993099</cx:pt>
          <cx:pt idx="403">-0.055171291747091303</cx:pt>
          <cx:pt idx="404">-0.030496758028589002</cx:pt>
          <cx:pt idx="405">-0.027152777662437299</cx:pt>
          <cx:pt idx="406">-0.0048455424181751703</cx:pt>
          <cx:pt idx="407">-0.046164386366090097</cx:pt>
          <cx:pt idx="408">-0.0231587076072724</cx:pt>
          <cx:pt idx="409">-0.027556002491734299</cx:pt>
          <cx:pt idx="410">-0.0414758279893278</cx:pt>
          <cx:pt idx="411">-0.0170979353324291</cx:pt>
          <cx:pt idx="412">-0.028404828470884901</cx:pt>
          <cx:pt idx="413">0.0168653179555288</cx:pt>
          <cx:pt idx="414">0.016770716699535702</cx:pt>
          <cx:pt idx="415">0.0026726120807179102</cx:pt>
          <cx:pt idx="416">-0.0023706925196906401</cx:pt>
          <cx:pt idx="417">0.0018035791127187801</cx:pt>
          <cx:pt idx="418">0.0044893304429844396</cx:pt>
          <cx:pt idx="419">-0.00072346246835740399</cx:pt>
          <cx:pt idx="420">-0.00018452997609572701</cx:pt>
          <cx:pt idx="421">0.00149903504954112</cx:pt>
          <cx:pt idx="422">0.0013346843372916101</cx:pt>
          <cx:pt idx="423">0.0125586712438331</cx:pt>
          <cx:pt idx="424">0.027324158091756302</cx:pt>
          <cx:pt idx="425">0.044517513232118298</cx:pt>
          <cx:pt idx="426">0.042796788254402397</cx:pt>
          <cx:pt idx="427">-0.037461247748346797</cx:pt>
          <cx:pt idx="428">-0.031409915154798199</cx:pt>
          <cx:pt idx="429">-0.0061552352556164501</cx:pt>
          <cx:pt idx="430">-0.00085525617551683098</cx:pt>
          <cx:pt idx="431">-0.036110827832718101</cx:pt>
          <cx:pt idx="432">-0.033837526318370698</cx:pt>
          <cx:pt idx="433">0.016245736132921299</cx:pt>
          <cx:pt idx="434">0.0118338591503961</cx:pt>
          <cx:pt idx="435">-0.026685513008354499</cx:pt>
          <cx:pt idx="436">-0.035420067833638103</cx:pt>
          <cx:pt idx="437">-0.0403845196593796</cx:pt>
          <cx:pt idx="438">0.0059311573054677104</cx:pt>
          <cx:pt idx="439">-0.0149009394328173</cx:pt>
          <cx:pt idx="440">-0.0248574472221311</cx:pt>
          <cx:pt idx="441">-0.00048643888334398401</cx:pt>
          <cx:pt idx="442">-0.00265464209334164</cx:pt>
          <cx:pt idx="443">0.00176905949556353</cx:pt>
          <cx:pt idx="444">0.0029004727868422301</cx:pt>
          <cx:pt idx="445">0.0017229392255302099</cx:pt>
          <cx:pt idx="446">0.0028195598552072398</cx:pt>
          <cx:pt idx="447">-0.00057149638623618204</cx:pt>
          <cx:pt idx="448">-0.00023136347422254101</cx:pt>
          <cx:pt idx="449">0.00227741833264083</cx:pt>
          <cx:pt idx="450">0.0025510259463934898</cx:pt>
          <cx:pt idx="451">0.0237753166750727</cx:pt>
          <cx:pt idx="452">0.028451803173018701</cx:pt>
          <cx:pt idx="453">0.051070877863446697</cx:pt>
          <cx:pt idx="454">0.030311897651470798</cx:pt>
          <cx:pt idx="455">-0.0050498691895627702</cx:pt>
          <cx:pt idx="456">-0.0012870286295673401</cx:pt>
          <cx:pt idx="457">0.049909001920719703</cx:pt>
          <cx:pt idx="458">0.062795183338713201</cx:pt>
          <cx:pt idx="459">0.0634381928367104</cx:pt>
          <cx:pt idx="460">0.058212045637565803</cx:pt>
          <cx:pt idx="461">0.0291930871660286</cx:pt>
          <cx:pt idx="462">0.0059666393903282898</cx:pt>
          <cx:pt idx="463">-0.036314020123472103</cx:pt>
          <cx:pt idx="464">-0.045967394769212397</cx:pt>
          <cx:pt idx="465">-0.032673398671916098</cx:pt>
          <cx:pt idx="466">-0.0053190859616492597</cx:pt>
          <cx:pt idx="467">0.015119447110188301</cx:pt>
          <cx:pt idx="468">-0.00101355914146265</cx:pt>
          <cx:pt idx="469">-0.0086276596254449799</cx:pt>
          <cx:pt idx="470">-0.0128829633727396</cx:pt>
          <cx:pt idx="471">-0.0063088943415425197</cx:pt>
          <cx:pt idx="472">0.0148516122535199</cx:pt>
          <cx:pt idx="473">0.0081929306714221498</cx:pt>
          <cx:pt idx="474">0.0032031966684696201</cx:pt>
          <cx:pt idx="475">-2.2232036533271899e-06</cx:pt>
          <cx:pt idx="476">0.000451416941082232</cx:pt>
          <cx:pt idx="477">0.000171897147837881</cx:pt>
          <cx:pt idx="478">0.0039444008264058099</cx:pt>
          <cx:pt idx="479">0.0306664626569958</cx:pt>
          <cx:pt idx="480">0.032082459579696902</cx:pt>
          <cx:pt idx="481">0.0416918030900576</cx:pt>
          <cx:pt idx="482">0.041517989064279698</cx:pt>
          <cx:pt idx="483">0.0082505273717835993</cx:pt>
          <cx:pt idx="484">0.050280716276008601</cx:pt>
          <cx:pt idx="485">0.059430717973355598</cx:pt>
          <cx:pt idx="486">0.095402670840798898</cx:pt>
          <cx:pt idx="487">0.14899922996062701</cx:pt>
          <cx:pt idx="488">0.099006217654180106</cx:pt>
          <cx:pt idx="489">0.042202759042359102</cx:pt>
          <cx:pt idx="490">-0.021192662281405199</cx:pt>
          <cx:pt idx="491">-0.061295475544906997</cx:pt>
          <cx:pt idx="492">-0.056186708433696803</cx:pt>
          <cx:pt idx="493">-0.065959727181779906</cx:pt>
          <cx:pt idx="494">-0.026976827501603601</cx:pt>
          <cx:pt idx="495">0.0106481593832652</cx:pt>
          <cx:pt idx="496">-0.029553551035370801</cx:pt>
          <cx:pt idx="497">-0.035986609618904097</cx:pt>
          <cx:pt idx="498">-0.017729431333131099</cx:pt>
          <cx:pt idx="499">-0.0082956898617652999</cx:pt>
          <cx:pt idx="500">0.012595919966336</cx:pt>
          <cx:pt idx="501">0.013347537692942901</cx:pt>
          <cx:pt idx="502">0.0029786938930598601</cx:pt>
          <cx:pt idx="503">0.00018168520760824901</cx:pt>
          <cx:pt idx="504">0.00023721630019134799</cx:pt>
          <cx:pt idx="505">-0.000103509855372935</cx:pt>
          <cx:pt idx="506">0.00117579227616694</cx:pt>
          <cx:pt idx="507">0.038464171610177997</cx:pt>
          <cx:pt idx="508">0.016538214771438998</cx:pt>
          <cx:pt idx="509">0.019013450368788199</cx:pt>
          <cx:pt idx="510">0.0312786305114486</cx:pt>
          <cx:pt idx="511">0.044513577143434797</cx:pt>
          <cx:pt idx="512">0.054873863010117298</cx:pt>
          <cx:pt idx="513">0.0928787569485688</cx:pt>
          <cx:pt idx="514">0.099687369636457093</cx:pt>
          <cx:pt idx="515">0.109415469917871</cx:pt>
          <cx:pt idx="516">0.084827171940680193</cx:pt>
          <cx:pt idx="517">0.037169801780053399</cx:pt>
          <cx:pt idx="518">-0.0311963163793187</cx:pt>
          <cx:pt idx="519">-0.059199967006398797</cx:pt>
          <cx:pt idx="520">-0.00365340102381929</cx:pt>
          <cx:pt idx="521">-0.031720341883657702</cx:pt>
          <cx:pt idx="522">-0.010674060257532701</cx:pt>
          <cx:pt idx="523">0.033849089980605603</cx:pt>
          <cx:pt idx="524">-0.016449621910025799</cx:pt>
          <cx:pt idx="525">-0.0178895807217931</cx:pt>
          <cx:pt idx="526">0.0011308092948284</cx:pt>
          <cx:pt idx="527">-0.0069570503734334901</cx:pt>
          <cx:pt idx="528">0.0139545694408374</cx:pt>
          <cx:pt idx="529">0.0071081491669486201</cx:pt>
          <cx:pt idx="530">0.0014819520965845001</cx:pt>
          <cx:pt idx="531">0.00065808578244736296</cx:pt>
          <cx:pt idx="532">5.6632089223902798e-05</cx:pt>
          <cx:pt idx="533">-0.00086066704701489704</cx:pt>
          <cx:pt idx="534">-0.00128567242518786</cx:pt>
          <cx:pt idx="535">0.0152946510588744</cx:pt>
          <cx:pt idx="536">0.0125496004590072</cx:pt>
          <cx:pt idx="537">0.025302005918726899</cx:pt>
          <cx:pt idx="538">0.048762043322368401</cx:pt>
          <cx:pt idx="539">0.0522411866654909</cx:pt>
          <cx:pt idx="540">0.00112359401216638</cx:pt>
          <cx:pt idx="541">0.052377581240357497</cx:pt>
          <cx:pt idx="542">0.11061854639523699</cx:pt>
          <cx:pt idx="543">0.096476113371477601</cx:pt>
          <cx:pt idx="544">0.0255430781064469</cx:pt>
          <cx:pt idx="545">-0.0045216335162779099</cx:pt>
          <cx:pt idx="546">-0.060771355583356002</cx:pt>
          <cx:pt idx="547">-0.037252912684003103</cx:pt>
          <cx:pt idx="548">0.030470806256324898</cx:pt>
          <cx:pt idx="549">0.0438549286973927</cx:pt>
          <cx:pt idx="550">0.014272035145951101</cx:pt>
          <cx:pt idx="551">0.0138290735663064</cx:pt>
          <cx:pt idx="552">-0.024555113733113601</cx:pt>
          <cx:pt idx="553">-0.0094832695779980998</cx:pt>
          <cx:pt idx="554">0.0047290659199081403</cx:pt>
          <cx:pt idx="555">0.0092995086238800706</cx:pt>
          <cx:pt idx="556">0.0077241846892986002</cx:pt>
          <cx:pt idx="557">0.0032079816125050401</cx:pt>
          <cx:pt idx="558">0.0016911556877865601</cx:pt>
          <cx:pt idx="559">1.9160706274969501e-05</cx:pt>
          <cx:pt idx="560">0.000112454349673585</cx:pt>
          <cx:pt idx="561">-0.00068953263242538297</cx:pt>
          <cx:pt idx="562">-0.0013295675095194701</cx:pt>
          <cx:pt idx="563">0.011009238345632499</cx:pt>
          <cx:pt idx="564">0.0033517456303938601</cx:pt>
          <cx:pt idx="565">0.010191008467731201</cx:pt>
          <cx:pt idx="566">0.044581114162181197</cx:pt>
          <cx:pt idx="567">0.057463890058985299</cx:pt>
          <cx:pt idx="568">0.046183185581833298</cx:pt>
          <cx:pt idx="569">0.0557059098852613</cx:pt>
          <cx:pt idx="570">0.053103277263598099</cx:pt>
          <cx:pt idx="571">0.042797218791569301</cx:pt>
          <cx:pt idx="572">-0.036056974989032799</cx:pt>
          <cx:pt idx="573">-0.072044157334139505</cx:pt>
          <cx:pt idx="574">-0.048973971008665997</cx:pt>
          <cx:pt idx="575">-0.018230244333859402</cx:pt>
          <cx:pt idx="576">0.083494343087555795</cx:pt>
          <cx:pt idx="577">0.106931557133183</cx:pt>
          <cx:pt idx="578">0.053040310509345399</cx:pt>
          <cx:pt idx="579">0.011274592224624701</cx:pt>
          <cx:pt idx="580">-0.0072905357121399198</cx:pt>
          <cx:pt idx="581">0.0060622511440737497</cx:pt>
          <cx:pt idx="582">0.0088480100899189697</cx:pt>
          <cx:pt idx="583">0.025204225873340699</cx:pt>
          <cx:pt idx="584">0.010527702431752</cx:pt>
          <cx:pt idx="585">0.00119749847893907</cx:pt>
          <cx:pt idx="586">0.00050860274575387796</cx:pt>
          <cx:pt idx="587">-0.00053129189559276795</cx:pt>
          <cx:pt idx="588">0.000308004927469253</cx:pt>
          <cx:pt idx="589">-0.00032254078448217297</cx:pt>
          <cx:pt idx="590">0.0018383823299257</cx:pt>
          <cx:pt idx="591">0.0072573894416389602</cx:pt>
          <cx:pt idx="592">0.00203819523438541</cx:pt>
          <cx:pt idx="593">-0.015589665291282501</cx:pt>
          <cx:pt idx="594">0.0047537350716298499</cx:pt>
          <cx:pt idx="595">0.019865556309115601</cx:pt>
          <cx:pt idx="596">0.047114600432465001</cx:pt>
          <cx:pt idx="597">0.0236706757558105</cx:pt>
          <cx:pt idx="598">0.014590638359320901</cx:pt>
          <cx:pt idx="599">-0.067376199025182104</cx:pt>
          <cx:pt idx="600">-0.091519618161369706</cx:pt>
          <cx:pt idx="601">-0.10096047775096199</cx:pt>
          <cx:pt idx="602">-0.0598516454441676</cx:pt>
          <cx:pt idx="603">0.018014575163954601</cx:pt>
          <cx:pt idx="604">0.0928850588906414</cx:pt>
          <cx:pt idx="605">0.10604444791877</cx:pt>
          <cx:pt idx="606">0.064329250591179804</cx:pt>
          <cx:pt idx="607">0.044346944181800602</cx:pt>
          <cx:pt idx="608">0.018972341072977399</cx:pt>
          <cx:pt idx="609">0.031563719277406303</cx:pt>
          <cx:pt idx="610">0.027475099959206401</cx:pt>
          <cx:pt idx="611">0.036511503472130898</cx:pt>
          <cx:pt idx="612">0.0096909985960954605</cx:pt>
          <cx:pt idx="613">0.0023296742909801101</cx:pt>
          <cx:pt idx="614">3.02223714769154e-05</cx:pt>
          <cx:pt idx="615">-0.00020433209685752501</cx:pt>
          <cx:pt idx="616">0.00032752957732762599</cx:pt>
          <cx:pt idx="617">2.0866253708369698e-05</cx:pt>
          <cx:pt idx="618">0.0016068658490828</cx:pt>
          <cx:pt idx="619">0.00308588939067081</cx:pt>
          <cx:pt idx="620">0.0027366036722011201</cx:pt>
          <cx:pt idx="621">0.021213799036376602</cx:pt>
          <cx:pt idx="622">-0.010251033180562299</cx:pt>
          <cx:pt idx="623">0.0049192722955553299</cx:pt>
          <cx:pt idx="624">0.035264012107486503</cx:pt>
          <cx:pt idx="625">0.0270273312604144</cx:pt>
          <cx:pt idx="626">0.0092940448826995693</cx:pt>
          <cx:pt idx="627">-0.032736791332015597</cx:pt>
          <cx:pt idx="628">-0.070469060877785802</cx:pt>
          <cx:pt idx="629">-0.0493931003454448</cx:pt>
          <cx:pt idx="630">0.0084951521652958401</cx:pt>
          <cx:pt idx="631">0.028098600254426901</cx:pt>
          <cx:pt idx="632">0.043274789067488897</cx:pt>
          <cx:pt idx="633">0.074328434182856395</cx:pt>
          <cx:pt idx="634">0.027626453143647301</cx:pt>
          <cx:pt idx="635">0.015691812593030801</cx:pt>
          <cx:pt idx="636">0.018506625847612299</cx:pt>
          <cx:pt idx="637">0.0134944383112544</cx:pt>
          <cx:pt idx="638">0.0132979307513561</cx:pt>
          <cx:pt idx="639">0.022767743245243902</cx:pt>
          <cx:pt idx="640">0.00657561599837715</cx:pt>
          <cx:pt idx="641">-0.0010039197824062</cx:pt>
          <cx:pt idx="642">0.00056934291548665504</cx:pt>
          <cx:pt idx="643">-0.00062852035553512297</cx:pt>
          <cx:pt idx="644">-0.00042239582717251798</cx:pt>
          <cx:pt idx="645">-6.4014240486822405e-05</cx:pt>
          <cx:pt idx="646">0.00120177719193468</cx:pt>
          <cx:pt idx="647">0.00239567604938593</cx:pt>
          <cx:pt idx="648">0.0013510235149287099</cx:pt>
          <cx:pt idx="649">0.018347843235761802</cx:pt>
          <cx:pt idx="650">0.00623536767946542</cx:pt>
          <cx:pt idx="651">-0.010495975969945601</cx:pt>
          <cx:pt idx="652">0.0016574235944224901</cx:pt>
          <cx:pt idx="653">0.012869366565166299</cx:pt>
          <cx:pt idx="654">-0.0073465319263244901</cx:pt>
          <cx:pt idx="655">-0.027989242019455102</cx:pt>
          <cx:pt idx="656">-0.037483951777884397</cx:pt>
          <cx:pt idx="657">-0.046833263837208199</cx:pt>
          <cx:pt idx="658">-0.046888640321852498</cx:pt>
          <cx:pt idx="659">-0.0187258328050353</cx:pt>
          <cx:pt idx="660">-0.021450434478500899</cx:pt>
          <cx:pt idx="661">-0.017882009437935501</cx:pt>
          <cx:pt idx="662">-0.0212964610497565</cx:pt>
          <cx:pt idx="663">-0.0100278252309088</cx:pt>
          <cx:pt idx="664">-0.0094350136728007794</cx:pt>
          <cx:pt idx="665">-0.00247053184468503</cx:pt>
          <cx:pt idx="666">0.0021316692711580401</cx:pt>
          <cx:pt idx="667">0.0062702690077466204</cx:pt>
          <cx:pt idx="668">0.00357848377324743</cx:pt>
          <cx:pt idx="669">-0.0017774045037734999</cx:pt>
          <cx:pt idx="670">-0.00076459912046067499</cx:pt>
          <cx:pt idx="671">-0.00011071838138996799</cx:pt>
          <cx:pt idx="672">-4.4718297399008999e-05</cx:pt>
          <cx:pt idx="673">-0.00015931536093267799</cx:pt>
          <cx:pt idx="674">-0.00022870044664456899</cx:pt>
          <cx:pt idx="675">0.00115974357776305</cx:pt>
          <cx:pt idx="676">0.00764440163744086</cx:pt>
          <cx:pt idx="677">0.0040711200076770397</cx:pt>
          <cx:pt idx="678">-0.017857988058145799</cx:pt>
          <cx:pt idx="679">-0.018101642317319099</cx:pt>
          <cx:pt idx="680">-0.020772108472352401</cx:pt>
          <cx:pt idx="681">-0.026389698329226399</cx:pt>
          <cx:pt idx="682">-0.033866648679767103</cx:pt>
          <cx:pt idx="683">-0.040073779423606501</cx:pt>
          <cx:pt idx="684">-0.028461358423211101</cx:pt>
          <cx:pt idx="685">-0.030110673657123801</cx:pt>
          <cx:pt idx="686">-0.0225516890720232</cx:pt>
          <cx:pt idx="687">-0.022478666807868201</cx:pt>
          <cx:pt idx="688">-0.0177017724667109</cx:pt>
          <cx:pt idx="689">-0.0040995460264196398</cx:pt>
          <cx:pt idx="690">-0.0053604954854128903</cx:pt>
          <cx:pt idx="691">-0.016366346842071201</cx:pt>
          <cx:pt idx="692">-0.015084235630260999</cx:pt>
          <cx:pt idx="693">-0.0059087657848103199</cx:pt>
          <cx:pt idx="694">-0.0014590849655434601</cx:pt>
          <cx:pt idx="695">-0.0010713655179023999</cx:pt>
          <cx:pt idx="696">0.00091273767396066695</cx:pt>
          <cx:pt idx="697">-0.00057736932722872295</cx:pt>
          <cx:pt idx="698">-0.000166517205252225</cx:pt>
          <cx:pt idx="699">-8.3657364698081903e-05</cx:pt>
          <cx:pt idx="700">-0.00027211406320683799</cx:pt>
          <cx:pt idx="701">-0.00061544643604970997</cx:pt>
          <cx:pt idx="702">-0.00059436662481678201</cx:pt>
          <cx:pt idx="703">0.0023889406070639698</cx:pt>
          <cx:pt idx="704">0.0045785138452368304</cx:pt>
          <cx:pt idx="705">-0.0035028021121558299</cx:pt>
          <cx:pt idx="706">-0.018321221698437001</cx:pt>
          <cx:pt idx="707">-0.018998694218674301</cx:pt>
          <cx:pt idx="708">-0.0078345045334772094</cx:pt>
          <cx:pt idx="709">-0.00452604357987296</cx:pt>
          <cx:pt idx="710">-0.0041399602813313001</cx:pt>
          <cx:pt idx="711">-0.0056041909776238397</cx:pt>
          <cx:pt idx="712">-0.0046133120404985304</cx:pt>
          <cx:pt idx="713">-0.0067629730824454396</cx:pt>
          <cx:pt idx="714">-0.0063277425711445699</cx:pt>
          <cx:pt idx="715">-0.0070161765379768296</cx:pt>
          <cx:pt idx="716">-0.0055136054701296197</cx:pt>
          <cx:pt idx="717">-0.0075530626001381503</cx:pt>
          <cx:pt idx="718">-0.0072886066219351201</cx:pt>
          <cx:pt idx="719">-0.0078069658823806303</cx:pt>
          <cx:pt idx="720">-0.0054566734454393404</cx:pt>
          <cx:pt idx="721">-0.0040209397179011997</cx:pt>
          <cx:pt idx="722">-0.00294156126065253</cx:pt>
          <cx:pt idx="723">-0.0010410422897155201</cx:pt>
          <cx:pt idx="724">-0.00021944866211849601</cx:pt>
          <cx:pt idx="725">0.00070148436525778804</cx:pt>
          <cx:pt idx="726">-0.00038285168493128901</cx:pt>
          <cx:pt idx="727">-2.3675222591415101e-05</cx:pt>
          <cx:pt idx="728">0.00022100061500202899</cx:pt>
          <cx:pt idx="729">0.00081058332740795895</cx:pt>
          <cx:pt idx="730">-0.00031817477456910802</cx:pt>
          <cx:pt idx="731">-0.00012352218060395699</cx:pt>
          <cx:pt idx="732">0.00016670202279974299</cx:pt>
          <cx:pt idx="733">-0.0058237973004666502</cx:pt>
          <cx:pt idx="734">-0.0054385972574440304</cx:pt>
          <cx:pt idx="735">3.7529773048658499e-05</cx:pt>
          <cx:pt idx="736">-0.00092549132751926103</cx:pt>
          <cx:pt idx="737">-0.00013628681540134299</cx:pt>
          <cx:pt idx="738">-0.00060556523994030598</cx:pt>
          <cx:pt idx="739">-0.00053863969627142695</cx:pt>
          <cx:pt idx="740">-4.4950322752116199e-05</cx:pt>
          <cx:pt idx="741">-0.00096709353686979204</cx:pt>
          <cx:pt idx="742">-0.00057321405089672396</cx:pt>
          <cx:pt idx="743">-6.0431167773692201e-05</cx:pt>
          <cx:pt idx="744">-6.8550266547502801e-07</cx:pt>
          <cx:pt idx="745">0.00027649164240748698</cx:pt>
          <cx:pt idx="746">2.5661573660444201e-05</cx:pt>
          <cx:pt idx="747">-0.00166541908077261</cx:pt>
          <cx:pt idx="748">8.2265080796982494e-05</cx:pt>
          <cx:pt idx="749">0.00040710991141037302</cx:pt>
          <cx:pt idx="750">0.00037980859083538299</cx:pt>
          <cx:pt idx="751">-0.000336037224809132</cx:pt>
          <cx:pt idx="752">-0.000167950847352518</cx:pt>
          <cx:pt idx="753">-9.6317361250599604e-05</cx:pt>
          <cx:pt idx="754">-0.00044113724093858302</cx:pt>
          <cx:pt idx="755">2.7669414419794399e-05</cx:pt>
          <cx:pt idx="756">0.00035147832820751001</cx:pt>
          <cx:pt idx="757">0.00071375405637074795</cx:pt>
          <cx:pt idx="758">-0.00067515612631271105</cx:pt>
          <cx:pt idx="759">0.00042189838125187299</cx:pt>
          <cx:pt idx="760">-0.00017100098607044799</cx:pt>
          <cx:pt idx="761">0.00048185585675392399</cx:pt>
          <cx:pt idx="762">-3.5965183736002601e-05</cx:pt>
          <cx:pt idx="763">-2.9669751169686701e-05</cx:pt>
          <cx:pt idx="764">-0.00039125690150990501</cx:pt>
          <cx:pt idx="765">-0.00070736839884850402</cx:pt>
          <cx:pt idx="766">-0.000435497922512545</cx:pt>
          <cx:pt idx="767">-0.00040288557935268</cx:pt>
          <cx:pt idx="768">0.00037069654247686302</cx:pt>
          <cx:pt idx="769">0.00074551840451281899</cx:pt>
          <cx:pt idx="770">-0.00031509841821248101</cx:pt>
          <cx:pt idx="771">0.00069156246946241301</cx:pt>
          <cx:pt idx="772">0.00049673405529372498</cx:pt>
          <cx:pt idx="773">-0.00094134360618259498</cx:pt>
          <cx:pt idx="774">0.000428546789730757</cx:pt>
          <cx:pt idx="775">-0.00028571368688936298</cx:pt>
          <cx:pt idx="776">0.00078758748494306397</cx:pt>
          <cx:pt idx="777">-0.00072538009634590301</cx:pt>
          <cx:pt idx="778">-0.00083284606122016396</cx:pt>
          <cx:pt idx="779">-0.000108000155661242</cx:pt>
          <cx:pt idx="780">0.00024868648911146902</cx:pt>
          <cx:pt idx="781">0.000215863069914095</cx:pt>
          <cx:pt idx="782">0.00042186950989104899</cx:pt>
          <cx:pt idx="783">-0.00013941742019957999</cx:pt>
        </cx:lvl>
      </cx:numDim>
    </cx:data>
    <cx:data id="4">
      <cx:numDim type="val">
        <cx:f>'001_WA_F - 副本'!$E$1:$E$784</cx:f>
        <cx:lvl ptCount="784" formatCode="G/通用格式">
          <cx:pt idx="0">-0.00061104353881985898</cx:pt>
          <cx:pt idx="1">0.00028957823010219503</cx:pt>
          <cx:pt idx="2">-0.000493669695476394</cx:pt>
          <cx:pt idx="3">0.00035963343030546101</cx:pt>
          <cx:pt idx="4">0.00046387265379161898</cx:pt>
          <cx:pt idx="5">0.00095585115711400005</cx:pt>
          <cx:pt idx="6">0.00013226591214814701</cx:pt>
          <cx:pt idx="7">-0.00034750904279133398</cx:pt>
          <cx:pt idx="8">0.00050605615493506798</cx:pt>
          <cx:pt idx="9">8.2261114782359999e-05</cx:pt>
          <cx:pt idx="10">-0.00020743477999425399</cx:pt>
          <cx:pt idx="11">0.000308925434050523</cx:pt>
          <cx:pt idx="12">-0.000121776890307697</cx:pt>
          <cx:pt idx="13">-0.00012319189287292301</cx:pt>
          <cx:pt idx="14">-7.3186819955195606e-05</cx:pt>
          <cx:pt idx="15">-0.00059650020043071599</cx:pt>
          <cx:pt idx="16">-0.00032352603460550502</cx:pt>
          <cx:pt idx="17">0.00026134620719175602</cx:pt>
          <cx:pt idx="18">0.00060169442243428097</cx:pt>
          <cx:pt idx="19">0.00027852301963112098</cx:pt>
          <cx:pt idx="20">-0.00056203743964801497</cx:pt>
          <cx:pt idx="21">0.00051999640867415496</cx:pt>
          <cx:pt idx="22">-0.00059372149431202801</cx:pt>
          <cx:pt idx="23">-0.00033137565508175503</cx:pt>
          <cx:pt idx="24">0.00040133771444242399</cx:pt>
          <cx:pt idx="25">0.00045265013054499698</cx:pt>
          <cx:pt idx="26">1.8387618948160999e-05</cx:pt>
          <cx:pt idx="27">0.0011050830231782601</cx:pt>
          <cx:pt idx="28">-0.00045372262641794501</cx:pt>
          <cx:pt idx="29">6.6184279270762699e-05</cx:pt>
          <cx:pt idx="30">-8.2913238295163506e-05</cx:pt>
          <cx:pt idx="31">-0.00068088928627826201</cx:pt>
          <cx:pt idx="32">-0.00017652942772497201</cx:pt>
          <cx:pt idx="33">1.8061585387874e-05</cx:pt>
          <cx:pt idx="34">-0.0011253157735275699</cx:pt>
          <cx:pt idx="35">-0.0022252511121129302</cx:pt>
          <cx:pt idx="36">-0.00223596594692968</cx:pt>
          <cx:pt idx="37">-0.0013445897396786701</cx:pt>
          <cx:pt idx="38">-0.0010091039114684501</cx:pt>
          <cx:pt idx="39">-0.00134854673030816</cx:pt>
          <cx:pt idx="40">-0.0044770816644505301</cx:pt>
          <cx:pt idx="41">-0.0027278526351543898</cx:pt>
          <cx:pt idx="42">-0.00049535635944545199</cx:pt>
          <cx:pt idx="43">-0.00077256921191195095</cx:pt>
          <cx:pt idx="44">-0.00135520578245818</cx:pt>
          <cx:pt idx="45">-0.000206262445907982</cx:pt>
          <cx:pt idx="46">0.00049982067968356301</cx:pt>
          <cx:pt idx="47">-0.00036552729281484598</cx:pt>
          <cx:pt idx="48">-0.00047580939005127697</cx:pt>
          <cx:pt idx="49">-0.00078519539280897104</cx:pt>
          <cx:pt idx="50">-0.0010980762470505999</cx:pt>
          <cx:pt idx="51">-0.00057342972427736896</cx:pt>
          <cx:pt idx="52">-2.0963630277490202e-05</cx:pt>
          <cx:pt idx="53">-5.6063878277612601e-06</cx:pt>
          <cx:pt idx="54">0.00068963652986112902</cx:pt>
          <cx:pt idx="55">0.00034335127607360998</cx:pt>
          <cx:pt idx="56">0.00032742680546108798</cx:pt>
          <cx:pt idx="57">0.00024700916384361502</cx:pt>
          <cx:pt idx="58">0.00046752322758279101</cx:pt>
          <cx:pt idx="59">-0.00077788379464127698</cx:pt>
          <cx:pt idx="60">0.00066921812712512105</cx:pt>
          <cx:pt idx="61">-0.00035614756246923099</cx:pt>
          <cx:pt idx="62">-0.00065003797618777895</cx:pt>
          <cx:pt idx="63">-0.0039111600754868402</cx:pt>
          <cx:pt idx="64">-0.0053252937755097996</cx:pt>
          <cx:pt idx="65">-0.00372640976518943</cx:pt>
          <cx:pt idx="66">-0.010012630368188001</cx:pt>
          <cx:pt idx="67">-0.011732045695957399</cx:pt>
          <cx:pt idx="68">-0.0128920677453149</cx:pt>
          <cx:pt idx="69">-0.0111313550729795</cx:pt>
          <cx:pt idx="70">-0.0111399346214941</cx:pt>
          <cx:pt idx="71">-0.0094108657433238999</cx:pt>
          <cx:pt idx="72">-0.0074355685293641099</cx:pt>
          <cx:pt idx="73">-0.0043810085092392597</cx:pt>
          <cx:pt idx="74">-0.0041155499100101302</cx:pt>
          <cx:pt idx="75">-0.0040980827856103201</cx:pt>
          <cx:pt idx="76">-0.00171036940414182</cx:pt>
          <cx:pt idx="77">-0.00040270511678794401</cx:pt>
          <cx:pt idx="78">-0.0015022054516451301</cx:pt>
          <cx:pt idx="79">-0.0010726809158129399</cx:pt>
          <cx:pt idx="80">2.44774639069852e-05</cx:pt>
          <cx:pt idx="81">-0.00025805086028621001</cx:pt>
          <cx:pt idx="82">0.00020858038174624799</cx:pt>
          <cx:pt idx="83">-0.00039671513875891599</cx:pt>
          <cx:pt idx="84">0.00054301544474933999</cx:pt>
          <cx:pt idx="85">0.00121098186103272</cx:pt>
          <cx:pt idx="86">3.9247683788284403e-05</cx:pt>
          <cx:pt idx="87">-0.00052103877368056203</cx:pt>
          <cx:pt idx="88">0.000267036405289059</cx:pt>
          <cx:pt idx="89">0.00031230006530870501</cx:pt>
          <cx:pt idx="90">-0.0024068975767570799</cx:pt>
          <cx:pt idx="91">-0.0051647489145040699</cx:pt>
          <cx:pt idx="92">-0.0070149236273349298</cx:pt>
          <cx:pt idx="93">-0.0111487653479311</cx:pt>
          <cx:pt idx="94">-0.0147557954944397</cx:pt>
          <cx:pt idx="95">-0.019556649022987802</cx:pt>
          <cx:pt idx="96">-0.024882821499948901</cx:pt>
          <cx:pt idx="97">-0.034775153817901597</cx:pt>
          <cx:pt idx="98">-0.035500397639731403</cx:pt>
          <cx:pt idx="99">-0.035041111824663698</cx:pt>
          <cx:pt idx="100">-0.0200189906998752</cx:pt>
          <cx:pt idx="101">-0.0095840524479545199</cx:pt>
          <cx:pt idx="102">-0.0029442072552499999</cx:pt>
          <cx:pt idx="103">-0.00096318874804913698</cx:pt>
          <cx:pt idx="104">-0.0021929003080156601</cx:pt>
          <cx:pt idx="105">-0.00045320671256551999</cx:pt>
          <cx:pt idx="106">0.00047814593336715198</cx:pt>
          <cx:pt idx="107">0.00141120066530728</cx:pt>
          <cx:pt idx="108">0.00022880185782351</cx:pt>
          <cx:pt idx="109">-0.00036922550091136403</cx:pt>
          <cx:pt idx="110">-0.00092853369294095</cx:pt>
          <cx:pt idx="111">0.000115405682037236</cx:pt>
          <cx:pt idx="112">-0.0010581923123430201</cx:pt>
          <cx:pt idx="113">-3.7197478441590799e-05</cx:pt>
          <cx:pt idx="114">0.00032824315847036398</cx:pt>
          <cx:pt idx="115">-0.00034224173100052798</cx:pt>
          <cx:pt idx="116">0.00018959846575086899</cx:pt>
          <cx:pt idx="117">-0.0021855235300493698</cx:pt>
          <cx:pt idx="118">-0.0076363247571303999</cx:pt>
          <cx:pt idx="119">-0.0095746319748950606</cx:pt>
          <cx:pt idx="120">-0.012578835191153</cx:pt>
          <cx:pt idx="121">-0.0170281838488874</cx:pt>
          <cx:pt idx="122">-0.019669602433858801</cx:pt>
          <cx:pt idx="123">-0.016434020553550099</cx:pt>
          <cx:pt idx="124">-0.026595262449000501</cx:pt>
          <cx:pt idx="125">-0.040350164941291899</cx:pt>
          <cx:pt idx="126">-0.061888598910024198</cx:pt>
          <cx:pt idx="127">-0.047266395143888099</cx:pt>
          <cx:pt idx="128">-0.021561731811844901</cx:pt>
          <cx:pt idx="129">-0.0048924405203217896</cx:pt>
          <cx:pt idx="130">0.0049048867689606198</cx:pt>
          <cx:pt idx="131">-0.0029156476964310001</cx:pt>
          <cx:pt idx="132">-0.0018275097644464299</cx:pt>
          <cx:pt idx="133">0.0039172572008676701</cx:pt>
          <cx:pt idx="134">0.0078643220921870392</cx:pt>
          <cx:pt idx="135">0.012255900769572101</cx:pt>
          <cx:pt idx="136">0.0079924455166573705</cx:pt>
          <cx:pt idx="137">0.00120699747512633</cx:pt>
          <cx:pt idx="138">-3.0666616099257502e-05</cx:pt>
          <cx:pt idx="139">-0.00036235442397218099</cx:pt>
          <cx:pt idx="140">0.00029742889962198501</cx:pt>
          <cx:pt idx="141">0.00038702133927339598</cx:pt>
          <cx:pt idx="142">-0.00020324285595840901</cx:pt>
          <cx:pt idx="143">-0.00081223739030293</cx:pt>
          <cx:pt idx="144">-0.00094958691427276295</cx:pt>
          <cx:pt idx="145">-0.0045196396351876601</cx:pt>
          <cx:pt idx="146">-0.0126844664692814</cx:pt>
          <cx:pt idx="147">-0.022577768703851201</cx:pt>
          <cx:pt idx="148">-0.0143546706666069</cx:pt>
          <cx:pt idx="149">-0.0081859784103868894</cx:pt>
          <cx:pt idx="150">-0.0090529903308169905</cx:pt>
          <cx:pt idx="151">0.00708591365958586</cx:pt>
          <cx:pt idx="152">-0.00388395443705518</cx:pt>
          <cx:pt idx="153">0.0102314713582045</cx:pt>
          <cx:pt idx="154">-0.00142789043407797</cx:pt>
          <cx:pt idx="155">-0.041203891277233701</cx:pt>
          <cx:pt idx="156">-0.0536045518608676</cx:pt>
          <cx:pt idx="157">-0.0075261536013340796</cx:pt>
          <cx:pt idx="158">0.0031178005180182299</cx:pt>
          <cx:pt idx="159">-0.0130795625916349</cx:pt>
          <cx:pt idx="160">-0.0042559814720116197</cx:pt>
          <cx:pt idx="161">-0.0045132630036357601</cx:pt>
          <cx:pt idx="162">0.0076534999933480499</cx:pt>
          <cx:pt idx="163">0.0147268552912887</cx:pt>
          <cx:pt idx="164">0.0095781573136943694</cx:pt>
          <cx:pt idx="165">0.0013187886918883901</cx:pt>
          <cx:pt idx="166">-0.00038020495146644598</cx:pt>
          <cx:pt idx="167">-0.00055703915638825505</cx:pt>
          <cx:pt idx="168">-0.00034679817601339602</cx:pt>
          <cx:pt idx="169">-0.00015154795834529199</cx:pt>
          <cx:pt idx="170">0.00065541833851340801</cx:pt>
          <cx:pt idx="171">-0.00029125974011443798</cx:pt>
          <cx:pt idx="172">-0.00062843480162962399</cx:pt>
          <cx:pt idx="173">-0.0119146735974405</cx:pt>
          <cx:pt idx="174">-0.0124218269228111</cx:pt>
          <cx:pt idx="175">-0.021726313555266101</cx:pt>
          <cx:pt idx="176">-0.0061317541597424299</cx:pt>
          <cx:pt idx="177">0.0070108041365739603</cx:pt>
          <cx:pt idx="178">0.013560015333285999</cx:pt>
          <cx:pt idx="179">0.0080931228770068208</cx:pt>
          <cx:pt idx="180">0.010307759382826</cx:pt>
          <cx:pt idx="181">0.041367373695825098</cx:pt>
          <cx:pt idx="182">0.045971984103253503</cx:pt>
          <cx:pt idx="183">0.068270046762601205</cx:pt>
          <cx:pt idx="184">0.050163904044443902</cx:pt>
          <cx:pt idx="185">0.070517175925220194</cx:pt>
          <cx:pt idx="186">0.0329017729907079</cx:pt>
          <cx:pt idx="187">-0.026199281675106999</cx:pt>
          <cx:pt idx="188">-0.039579195054308597</cx:pt>
          <cx:pt idx="189">-0.029362488596193701</cx:pt>
          <cx:pt idx="190">-0.019944868705689699</cx:pt>
          <cx:pt idx="191">-0.0029567957670033501</cx:pt>
          <cx:pt idx="192">0.0032291322490160101</cx:pt>
          <cx:pt idx="193">-0.00017492668604886499</cx:pt>
          <cx:pt idx="194">-0.00034856587312300001</cx:pt>
          <cx:pt idx="195">-0.00032646859650937901</cx:pt>
          <cx:pt idx="196">0.00016067408940851201</cx:pt>
          <cx:pt idx="197">-0.000205757645616048</cx:pt>
          <cx:pt idx="198">0.0015265713939821401</cx:pt>
          <cx:pt idx="199">0.00074463592079272798</cx:pt>
          <cx:pt idx="200">-0.0052680688460030999</cx:pt>
          <cx:pt idx="201">-0.020079109574800202</cx:pt>
          <cx:pt idx="202">-0.0189266354365514</cx:pt>
          <cx:pt idx="203">-0.023462100357781401</cx:pt>
          <cx:pt idx="204">-0.0069002267573306103</cx:pt>
          <cx:pt idx="205">-0.0058093631098272798</cx:pt>
          <cx:pt idx="206">-0.00079789449977741395</cx:pt>
          <cx:pt idx="207">0.027966818096167499</cx:pt>
          <cx:pt idx="208">0.05954720865648</cx:pt>
          <cx:pt idx="209">0.085902987542796003</cx:pt>
          <cx:pt idx="210">0.084758328634536306</cx:pt>
          <cx:pt idx="211">0.068452475846317307</cx:pt>
          <cx:pt idx="212">0.031796320225760899</cx:pt>
          <cx:pt idx="213">0.0127376143314477</cx:pt>
          <cx:pt idx="214">-0.022211251385588899</cx:pt>
          <cx:pt idx="215">-0.057795633562260099</cx:pt>
          <cx:pt idx="216">-0.0554091629265204</cx:pt>
          <cx:pt idx="217">-0.052903136264644698</cx:pt>
          <cx:pt idx="218">-0.046197988533174902</cx:pt>
          <cx:pt idx="219">-0.015323423589346701</cx:pt>
          <cx:pt idx="220">-0.0078413643375265102</cx:pt>
          <cx:pt idx="221">-0.010015452613003</cx:pt>
          <cx:pt idx="222">-0.0019328228695033899</cx:pt>
          <cx:pt idx="223">-0.00032792555182582599</cx:pt>
          <cx:pt idx="224">-0.00039042014353075699</cx:pt>
          <cx:pt idx="225">-0.000234759787456796</cx:pt>
          <cx:pt idx="226">0.0017333702825714501</cx:pt>
          <cx:pt idx="227">0.0015217638256254001</cx:pt>
          <cx:pt idx="228">-0.0039534651418554802</cx:pt>
          <cx:pt idx="229">-0.016249928329878101</cx:pt>
          <cx:pt idx="230">-0.0134317709752421</cx:pt>
          <cx:pt idx="231">-0.0160040457324543</cx:pt>
          <cx:pt idx="232">0.0119739766794312</cx:pt>
          <cx:pt idx="233">-0.0026041586217500001</cx:pt>
          <cx:pt idx="234">0.022555307025755499</cx:pt>
          <cx:pt idx="235">0.080714440656206393</cx:pt>
          <cx:pt idx="236">0.065435740494292294</cx:pt>
          <cx:pt idx="237">0.062541595525587995</cx:pt>
          <cx:pt idx="238">0.021110231330130302</cx:pt>
          <cx:pt idx="239">-0.0018918504967857499</cx:pt>
          <cx:pt idx="240">-0.035575844015446799</cx:pt>
          <cx:pt idx="241">-0.057054590532481603</cx:pt>
          <cx:pt idx="242">-0.015522342131717701</cx:pt>
          <cx:pt idx="243">-0.047992736953626797</cx:pt>
          <cx:pt idx="244">-0.050398924282755199</cx:pt>
          <cx:pt idx="245">-0.028386427200012301</cx:pt>
          <cx:pt idx="246">-0.037417038324607098</cx:pt>
          <cx:pt idx="247">-0.034453150279595002</cx:pt>
          <cx:pt idx="248">-0.0140262969187451</cx:pt>
          <cx:pt idx="249">-0.013747410900118299</cx:pt>
          <cx:pt idx="250">-0.0025895361929904499</cx:pt>
          <cx:pt idx="251">-0.000113563703449857</cx:pt>
          <cx:pt idx="252">5.5617448951388299e-05</cx:pt>
          <cx:pt idx="253">0.00037070239803537998</cx:pt>
          <cx:pt idx="254">0.00053729821784164302</cx:pt>
          <cx:pt idx="255">0.0029168983863388201</cx:pt>
          <cx:pt idx="256">-0.0076697244132462299</cx:pt>
          <cx:pt idx="257">-0.014396868256615699</cx:pt>
          <cx:pt idx="258">-0.000155080175056082</cx:pt>
          <cx:pt idx="259">-0.0241745416687053</cx:pt>
          <cx:pt idx="260">0.0078360123667199598</cx:pt>
          <cx:pt idx="261">0.042642672427164997</cx:pt>
          <cx:pt idx="262">0.037298636212441998</cx:pt>
          <cx:pt idx="263">0.038732338619693399</cx:pt>
          <cx:pt idx="264">0.041908348192855098</cx:pt>
          <cx:pt idx="265">0.0242592247212262</cx:pt>
          <cx:pt idx="266">-0.040114452261990299</cx:pt>
          <cx:pt idx="267">-0.051746435033519701</cx:pt>
          <cx:pt idx="268">-0.061221821814544199</cx:pt>
          <cx:pt idx="269">-0.015698550101917001</cx:pt>
          <cx:pt idx="270">-0.0089242118381476394</cx:pt>
          <cx:pt idx="271">-0.0259857143011748</cx:pt>
          <cx:pt idx="272">-0.0033968939040798099</cx:pt>
          <cx:pt idx="273">-0.0199408361344026</cx:pt>
          <cx:pt idx="274">-0.038216713493212602</cx:pt>
          <cx:pt idx="275">-0.042575529313124201</cx:pt>
          <cx:pt idx="276">-0.038116139384337597</cx:pt>
          <cx:pt idx="277">-0.0163257564308858</cx:pt>
          <cx:pt idx="278">0.00070048560334368495</cx:pt>
          <cx:pt idx="279">0.0033517439948391702</cx:pt>
          <cx:pt idx="280">0.000611175211479136</cx:pt>
          <cx:pt idx="281">0.00032496597867456899</cx:pt>
          <cx:pt idx="282">0.0010813084237971001</cx:pt>
          <cx:pt idx="283">0.0019429523117845699</cx:pt>
          <cx:pt idx="284">-0.0032615523876472498</cx:pt>
          <cx:pt idx="285">-0.0095704614423313804</cx:pt>
          <cx:pt idx="286">-0.0052934465236346203</cx:pt>
          <cx:pt idx="287">-0.019764669924947301</cx:pt>
          <cx:pt idx="288">0.014925377304745999</cx:pt>
          <cx:pt idx="289">0.050194494677940002</cx:pt>
          <cx:pt idx="290">-0.0041007312085175199</cx:pt>
          <cx:pt idx="291">-0.0032614085945313299</cx:pt>
          <cx:pt idx="292">0.0037246902552483998</cx:pt>
          <cx:pt idx="293">-0.0292108442339481</cx:pt>
          <cx:pt idx="294">-0.044569598956482097</cx:pt>
          <cx:pt idx="295">-0.0362847545903432</cx:pt>
          <cx:pt idx="296">0.0033531671481004102</cx:pt>
          <cx:pt idx="297">-0.00171887817823626</cx:pt>
          <cx:pt idx="298">0.00644485719127678</cx:pt>
          <cx:pt idx="299">0.0149992921536421</cx:pt>
          <cx:pt idx="300">0.0150091173346835</cx:pt>
          <cx:pt idx="301">-0.032368141613348403</cx:pt>
          <cx:pt idx="302">-0.037795175180197198</cx:pt>
          <cx:pt idx="303">-0.0346588371067474</cx:pt>
          <cx:pt idx="304">-0.0291294866596951</cx:pt>
          <cx:pt idx="305">-0.0072702916709247497</cx:pt>
          <cx:pt idx="306">-3.0283127104211299e-05</cx:pt>
          <cx:pt idx="307">0.00072374575732933296</cx:pt>
          <cx:pt idx="308">-0.000235432641013912</cx:pt>
          <cx:pt idx="309">9.1817051950129303e-05</cx:pt>
          <cx:pt idx="310">0.0024096157796176</cx:pt>
          <cx:pt idx="311">0.0055837816022492699</cx:pt>
          <cx:pt idx="312">0.0060967925944992703</cx:pt>
          <cx:pt idx="313">0.0023216422669728501</cx:pt>
          <cx:pt idx="314">0.0116257427448552</cx:pt>
          <cx:pt idx="315">0.011868900151514501</cx:pt>
          <cx:pt idx="316">0.035216984558760003</cx:pt>
          <cx:pt idx="317">0.0144847750917164</cx:pt>
          <cx:pt idx="318">-0.016816174321858099</cx:pt>
          <cx:pt idx="319">-0.0149893711339601</cx:pt>
          <cx:pt idx="320">0.00497932040930561</cx:pt>
          <cx:pt idx="321">-0.0292600699869991</cx:pt>
          <cx:pt idx="322">-0.016063905325033601</cx:pt>
          <cx:pt idx="323">0.040572901720034402</cx:pt>
          <cx:pt idx="324">0.0740281345737481</cx:pt>
          <cx:pt idx="325">0.041846040236569397</cx:pt>
          <cx:pt idx="326">0.02754965898206</cx:pt>
          <cx:pt idx="327">0.033080518924676901</cx:pt>
          <cx:pt idx="328">0.027182942971401999</cx:pt>
          <cx:pt idx="329">0.0030285507893277599</cx:pt>
          <cx:pt idx="330">-0.0143552059987869</cx:pt>
          <cx:pt idx="331">-0.034695193551208398</cx:pt>
          <cx:pt idx="332">-0.028545715053776101</cx:pt>
          <cx:pt idx="333">-0.0122845956736046</cx:pt>
          <cx:pt idx="334">-0.0033019528958482601</cx:pt>
          <cx:pt idx="335">-0.00050308598631001696</cx:pt>
          <cx:pt idx="336">0.00024618094542831097</cx:pt>
          <cx:pt idx="337">-9.8804467283149699e-05</cx:pt>
          <cx:pt idx="338">0.0021231659950822698</cx:pt>
          <cx:pt idx="339">0.0038645917469770602</cx:pt>
          <cx:pt idx="340">0.0138219811484984</cx:pt>
          <cx:pt idx="341">-6.2839219047265202e-05</cx:pt>
          <cx:pt idx="342">8.7547175573329794e-05</cx:pt>
          <cx:pt idx="343">0.016268623959260001</cx:pt>
          <cx:pt idx="344">0.0021025279909475201</cx:pt>
          <cx:pt idx="345">-0.0045858985826594603</cx:pt>
          <cx:pt idx="346">-0.041569799673804697</cx:pt>
          <cx:pt idx="347">-0.0348324484562334</cx:pt>
          <cx:pt idx="348">-0.0292803719794596</cx:pt>
          <cx:pt idx="349">0.0074838026470014501</cx:pt>
          <cx:pt idx="350">0.0096971503467511103</cx:pt>
          <cx:pt idx="351">0.068598201392201005</cx:pt>
          <cx:pt idx="352">0.060897284421375202</cx:pt>
          <cx:pt idx="353">0.028733658017579301</cx:pt>
          <cx:pt idx="354">0.0226211056340056</cx:pt>
          <cx:pt idx="355">0.016141519157615199</cx:pt>
          <cx:pt idx="356">0.020757115491176099</cx:pt>
          <cx:pt idx="357">0.0050584880513907804</cx:pt>
          <cx:pt idx="358">-0.019700495853192002</cx:pt>
          <cx:pt idx="359">-0.0315124648789906</cx:pt>
          <cx:pt idx="360">-0.034465369232053303</cx:pt>
          <cx:pt idx="361">-0.0076068331453466899</cx:pt>
          <cx:pt idx="362">-0.0029879964407900101</cx:pt>
          <cx:pt idx="363">0.00076727393997763995</cx:pt>
          <cx:pt idx="364">0.00080730995381271</cx:pt>
          <cx:pt idx="365">0.00066456039418047398</cx:pt>
          <cx:pt idx="366">-0.00020997400124929099</cx:pt>
          <cx:pt idx="367">0.00032808513649158901</cx:pt>
          <cx:pt idx="368">0.011363040207169601</cx:pt>
          <cx:pt idx="369">-0.0120601602044268</cx:pt>
          <cx:pt idx="370">-0.012292768647685699</cx:pt>
          <cx:pt idx="371">0.023471280501930199</cx:pt>
          <cx:pt idx="372">0.0102452392087328</cx:pt>
          <cx:pt idx="373">-0.015815205290794901</cx:pt>
          <cx:pt idx="374">-0.0215924948445529</cx:pt>
          <cx:pt idx="375">-0.033743201802866801</cx:pt>
          <cx:pt idx="376">-0.00043733931019012502</cx:pt>
          <cx:pt idx="377">0.030024641212395401</cx:pt>
          <cx:pt idx="378">0.022280528905682499</cx:pt>
          <cx:pt idx="379">0.056382616022186201</cx:pt>
          <cx:pt idx="380">0.069741972443188902</cx:pt>
          <cx:pt idx="381">0.0254516087570936</cx:pt>
          <cx:pt idx="382">-0.0060572404856409998</cx:pt>
          <cx:pt idx="383">-0.010962898818984599</cx:pt>
          <cx:pt idx="384">0.0144138030369902</cx:pt>
          <cx:pt idx="385">-0.021276050635550801</cx:pt>
          <cx:pt idx="386">-0.0435494235290209</cx:pt>
          <cx:pt idx="387">-0.056595678811314498</cx:pt>
          <cx:pt idx="388">-0.047222058025728098</cx:pt>
          <cx:pt idx="389">-0.0122864527458537</cx:pt>
          <cx:pt idx="390">-0.00636479053176195</cx:pt>
          <cx:pt idx="391">-1.3780126539429801e-07</cx:pt>
          <cx:pt idx="392">-0.00067161080403754401</cx:pt>
          <cx:pt idx="393">-0.00020471802823028901</cx:pt>
          <cx:pt idx="394">-2.9804888222614601e-05</cx:pt>
          <cx:pt idx="395">0.0041185471810520104</cx:pt>
          <cx:pt idx="396">0.0127658191257808</cx:pt>
          <cx:pt idx="397">-0.026217985666282299</cx:pt>
          <cx:pt idx="398">-0.011629924452790701</cx:pt>
          <cx:pt idx="399">0.022566979255492801</cx:pt>
          <cx:pt idx="400">0.0020711490680348798</cx:pt>
          <cx:pt idx="401">-0.021206523037301299</cx:pt>
          <cx:pt idx="402">-0.00045964750542709502</cx:pt>
          <cx:pt idx="403">-0.0141689458791232</cx:pt>
          <cx:pt idx="404">0.0059317578192453696</cx:pt>
          <cx:pt idx="405">0.0196210409059836</cx:pt>
          <cx:pt idx="406">-0.0201255888151037</cx:pt>
          <cx:pt idx="407">0.055317995963613399</cx:pt>
          <cx:pt idx="408">0.038025603837187803</cx:pt>
          <cx:pt idx="409">-0.0015037844735150401</cx:pt>
          <cx:pt idx="410">-0.019097779518940899</cx:pt>
          <cx:pt idx="411">-0.0058617292974567099</cx:pt>
          <cx:pt idx="412">-0.00056200995751733596</cx:pt>
          <cx:pt idx="413">-0.0451545455473671</cx:pt>
          <cx:pt idx="414">-0.059158662089741097</cx:pt>
          <cx:pt idx="415">-0.0621587878263739</cx:pt>
          <cx:pt idx="416">-0.045078558814088301</cx:pt>
          <cx:pt idx="417">-0.011350363031747</cx:pt>
          <cx:pt idx="418">-0.0041171263710110999</cx:pt>
          <cx:pt idx="419">4.2291363050667199e-05</cx:pt>
          <cx:pt idx="420">0.00071279009368203699</cx:pt>
          <cx:pt idx="421">-1.5856014517907101e-05</cx:pt>
          <cx:pt idx="422">-0.00103780844672266</cx:pt>
          <cx:pt idx="423">0.0051541013355453098</cx:pt>
          <cx:pt idx="424">0.0117805497195386</cx:pt>
          <cx:pt idx="425">-0.017990564329918898</cx:pt>
          <cx:pt idx="426">-0.013749535428777101</cx:pt>
          <cx:pt idx="427">0.0099441557937745492</cx:pt>
          <cx:pt idx="428">0.0169269408687986</cx:pt>
          <cx:pt idx="429">-0.0111890429826015</cx:pt>
          <cx:pt idx="430">0.0076604453642232099</cx:pt>
          <cx:pt idx="431">0.018101332907479398</cx:pt>
          <cx:pt idx="432">0.0056133844267130797</cx:pt>
          <cx:pt idx="433">-0.0034299602240554701</cx:pt>
          <cx:pt idx="434">-0.00190989113668124</cx:pt>
          <cx:pt idx="435">0.055073151535021403</cx:pt>
          <cx:pt idx="436">0.034772885614023197</cx:pt>
          <cx:pt idx="437">6.6381622278350295e-05</cx:pt>
          <cx:pt idx="438">-0.035707074969811299</cx:pt>
          <cx:pt idx="439">-0.0202692326021215</cx:pt>
          <cx:pt idx="440">-0.022018700249863299</cx:pt>
          <cx:pt idx="441">-0.026550407692047799</cx:pt>
          <cx:pt idx="442">-0.035581143755647499</cx:pt>
          <cx:pt idx="443">-0.0376676080651447</cx:pt>
          <cx:pt idx="444">-0.035581800958625898</cx:pt>
          <cx:pt idx="445">-0.019194733944273599</cx:pt>
          <cx:pt idx="446">-0.0041288765535284202</cx:pt>
          <cx:pt idx="447">-0.00079681342272515995</cx:pt>
          <cx:pt idx="448">-0.000404655804712238</cx:pt>
          <cx:pt idx="449">6.92835310269492e-05</cx:pt>
          <cx:pt idx="450">-0.0010056778848755101</cx:pt>
          <cx:pt idx="451">-0.00098500430096171696</cx:pt>
          <cx:pt idx="452">0.00340696831276565</cx:pt>
          <cx:pt idx="453">-0.0124642749901917</cx:pt>
          <cx:pt idx="454">-0.018847631495278599</cx:pt>
          <cx:pt idx="455">-0.0045228809660791498</cx:pt>
          <cx:pt idx="456">0.010425430780431601</cx:pt>
          <cx:pt idx="457">0.0028312020160647</cx:pt>
          <cx:pt idx="458">0.030387913731289101</cx:pt>
          <cx:pt idx="459">0.067403290356083695</cx:pt>
          <cx:pt idx="460">0.067418726900629597</cx:pt>
          <cx:pt idx="461">0.044249297325435998</cx:pt>
          <cx:pt idx="462">-0.0023107616163689599</cx:pt>
          <cx:pt idx="463">0.0374624274622994</cx:pt>
          <cx:pt idx="464">-0.010855523625619</cx:pt>
          <cx:pt idx="465">-0.039001468920880099</cx:pt>
          <cx:pt idx="466">-0.043404671805655298</cx:pt>
          <cx:pt idx="467">-0.033719273013267097</cx:pt>
          <cx:pt idx="468">-0.0075416543714997997</cx:pt>
          <cx:pt idx="469">-0.016925572756648001</cx:pt>
          <cx:pt idx="470">-0.021377846250707402</cx:pt>
          <cx:pt idx="471">-0.027377880288185601</cx:pt>
          <cx:pt idx="472">-0.031665310782593603</cx:pt>
          <cx:pt idx="473">-0.019352399653924601</cx:pt>
          <cx:pt idx="474">-0.0052143094715232999</cx:pt>
          <cx:pt idx="475">0.000366804854097111</cx:pt>
          <cx:pt idx="476">0.000209086022301993</cx:pt>
          <cx:pt idx="477">-0.00024442229081527399</cx:pt>
          <cx:pt idx="478">-0.00240593898605024</cx:pt>
          <cx:pt idx="479">-0.0081480935634814494</cx:pt>
          <cx:pt idx="480">-0.013484415404881401</cx:pt>
          <cx:pt idx="481">-0.017870322742018999</cx:pt>
          <cx:pt idx="482">-0.018893344256422001</cx:pt>
          <cx:pt idx="483">-4.0150430468585697e-05</cx:pt>
          <cx:pt idx="484">0.012321395640907199</cx:pt>
          <cx:pt idx="485">0.0040370256081929201</cx:pt>
          <cx:pt idx="486">0.048264953549376502</cx:pt>
          <cx:pt idx="487">0.079656147823678594</cx:pt>
          <cx:pt idx="488">0.085411938717426403</cx:pt>
          <cx:pt idx="489">0.063085993574289997</cx:pt>
          <cx:pt idx="490">0.00476326791181693</cx:pt>
          <cx:pt idx="491">0.046141417544751998</cx:pt>
          <cx:pt idx="492">-0.0328787206070437</cx:pt>
          <cx:pt idx="493">-0.073371196208248404</cx:pt>
          <cx:pt idx="494">-0.057803320989669803</cx:pt>
          <cx:pt idx="495">-0.046023691173548202</cx:pt>
          <cx:pt idx="496">-0.016494601447743201</cx:pt>
          <cx:pt idx="497">-0.0185884468535089</cx:pt>
          <cx:pt idx="498">-0.030989524646954002</cx:pt>
          <cx:pt idx="499">-0.040780120730420998</cx:pt>
          <cx:pt idx="500">-0.033041275203084197</cx:pt>
          <cx:pt idx="501">-0.0113161044651991</cx:pt>
          <cx:pt idx="502">-0.0038359378729482599</cx:pt>
          <cx:pt idx="503">1.98498674652231e-05</cx:pt>
          <cx:pt idx="504">0.00028836135011917801</cx:pt>
          <cx:pt idx="505">9.8227111619561501e-05</cx:pt>
          <cx:pt idx="506">-0.00091046590570047399</cx:pt>
          <cx:pt idx="507">-0.012715743512249</cx:pt>
          <cx:pt idx="508">-0.019088116454542201</cx:pt>
          <cx:pt idx="509">-0.021858620677128699</cx:pt>
          <cx:pt idx="510">-0.031689898321318397</cx:pt>
          <cx:pt idx="511">-0.0259763083567572</cx:pt>
          <cx:pt idx="512">-0.0102202440522558</cx:pt>
          <cx:pt idx="513">-0.0143670762203043</cx:pt>
          <cx:pt idx="514">-0.0059314366177892902</cx:pt>
          <cx:pt idx="515">0.031621878411092597</cx:pt>
          <cx:pt idx="516">-0.0025380209754536699</cx:pt>
          <cx:pt idx="517">0.0069320720180488802</cx:pt>
          <cx:pt idx="518">0.0010622172783140401</cx:pt>
          <cx:pt idx="519">-0.0010826702819557599</cx:pt>
          <cx:pt idx="520">-0.0409452317252052</cx:pt>
          <cx:pt idx="521">-0.0621134775549484</cx:pt>
          <cx:pt idx="522">-0.0607094972187378</cx:pt>
          <cx:pt idx="523">-0.038544551204252597</cx:pt>
          <cx:pt idx="524">-0.00033426140018747</cx:pt>
          <cx:pt idx="525">-0.00084174373915349096</cx:pt>
          <cx:pt idx="526">-0.0243959654393326</cx:pt>
          <cx:pt idx="527">-0.038641766367818797</cx:pt>
          <cx:pt idx="528">-0.029461325550277698</cx:pt>
          <cx:pt idx="529">-0.0060036391055774503</cx:pt>
          <cx:pt idx="530">0.00011659869180923101</cx:pt>
          <cx:pt idx="531">0.00024231036864019701</cx:pt>
          <cx:pt idx="532">8.0017448660651399e-05</cx:pt>
          <cx:pt idx="533">-0.00096252870944018296</cx:pt>
          <cx:pt idx="534">-0.000773099867223778</cx:pt>
          <cx:pt idx="535">-0.0120088482100304</cx:pt>
          <cx:pt idx="536">-0.0179165818012826</cx:pt>
          <cx:pt idx="537">-0.028834645590219098</cx:pt>
          <cx:pt idx="538">-0.045732918821099103</cx:pt>
          <cx:pt idx="539">-0.051213149711942699</cx:pt>
          <cx:pt idx="540">-0.053837429291807702</cx:pt>
          <cx:pt idx="541">-0.070221705182864205</cx:pt>
          <cx:pt idx="542">-0.062235745513046697</cx:pt>
          <cx:pt idx="543">-0.062737927094096105</cx:pt>
          <cx:pt idx="544">-0.062877189974796396</cx:pt>
          <cx:pt idx="545">-0.054061880349263097</cx:pt>
          <cx:pt idx="546">0.00134224788137674</cx:pt>
          <cx:pt idx="547">-0.017501694736135401</cx:pt>
          <cx:pt idx="548">-0.035739235507746499</cx:pt>
          <cx:pt idx="549">-0.039440316214908601</cx:pt>
          <cx:pt idx="550">-0.035007890976766702</cx:pt>
          <cx:pt idx="551">-0.0052608594940455099</cx:pt>
          <cx:pt idx="552">0.00741077927489916</cx:pt>
          <cx:pt idx="553">0.0053405382803868497</cx:pt>
          <cx:pt idx="554">-0.012764298589206901</cx:pt>
          <cx:pt idx="555">-0.0309689380695072</cx:pt>
          <cx:pt idx="556">-0.023121031982029899</cx:pt>
          <cx:pt idx="557">-0.0027923925623482698</cx:pt>
          <cx:pt idx="558">-0.00134201154545229</cx:pt>
          <cx:pt idx="559">-0.00016810642231724799</cx:pt>
          <cx:pt idx="560">-0.00016393419941022601</cx:pt>
          <cx:pt idx="561">0.00067408843504984997</cx:pt>
          <cx:pt idx="562">-0.00069460010659331303</cx:pt>
          <cx:pt idx="563">-0.0093616041854728393</cx:pt>
          <cx:pt idx="564">-0.018777684499691898</cx:pt>
          <cx:pt idx="565">-0.031527117956423101</cx:pt>
          <cx:pt idx="566">-0.055969931747303803</cx:pt>
          <cx:pt idx="567">-0.061175948043060702</cx:pt>
          <cx:pt idx="568">-0.062393613072678503</cx:pt>
          <cx:pt idx="569">-0.086771762261920404</cx:pt>
          <cx:pt idx="570">-0.092828277842714094</cx:pt>
          <cx:pt idx="571">-0.118534315547676</cx:pt>
          <cx:pt idx="572">-0.112676583997059</cx:pt>
          <cx:pt idx="573">-0.038909293800401097</cx:pt>
          <cx:pt idx="574">-0.0210831643884258</cx:pt>
          <cx:pt idx="575">-0.0263331354065502</cx:pt>
          <cx:pt idx="576">-0.034486644174059999</cx:pt>
          <cx:pt idx="577">-0.043903146906713701</cx:pt>
          <cx:pt idx="578">-0.044847496844905098</cx:pt>
          <cx:pt idx="579">-0.0173999406796564</cx:pt>
          <cx:pt idx="580">0.0091645610375016093</cx:pt>
          <cx:pt idx="581">0.0084558802358221698</cx:pt>
          <cx:pt idx="582">0.0092602400600798798</cx:pt>
          <cx:pt idx="583">-0.0134414240051245</cx:pt>
          <cx:pt idx="584">-0.0040018031939079097</cx:pt>
          <cx:pt idx="585">0.0027957680513677301</cx:pt>
          <cx:pt idx="586">-0.0018933845237714901</cx:pt>
          <cx:pt idx="587">0.00084688422485552505</cx:pt>
          <cx:pt idx="588">-0.000165874824070328</cx:pt>
          <cx:pt idx="589">1.3662481730728999e-05</cx:pt>
          <cx:pt idx="590">-0.001091968195502</cx:pt>
          <cx:pt idx="591">-0.0061354281042029502</cx:pt>
          <cx:pt idx="592">-0.0133302148737427</cx:pt>
          <cx:pt idx="593">-0.018068252523218</cx:pt>
          <cx:pt idx="594">-0.034328085629352099</cx:pt>
          <cx:pt idx="595">-0.048336618432916298</cx:pt>
          <cx:pt idx="596">-0.057943123119955399</cx:pt>
          <cx:pt idx="597">-0.070053629969689196</cx:pt>
          <cx:pt idx="598">-0.064479257786837704</cx:pt>
          <cx:pt idx="599">-0.092396748982465193</cx:pt>
          <cx:pt idx="600">-0.045851901055574601</cx:pt>
          <cx:pt idx="601">-0.030764917520135798</cx:pt>
          <cx:pt idx="602">-0.011605113773095199</cx:pt>
          <cx:pt idx="603">-0.0277540702063418</cx:pt>
          <cx:pt idx="604">-0.047163137436758297</cx:pt>
          <cx:pt idx="605">-0.076318528029106894</cx:pt>
          <cx:pt idx="606">-0.028868335836512299</cx:pt>
          <cx:pt idx="607">-0.030819001256803001</cx:pt>
          <cx:pt idx="608">0.00011487088852608299</cx:pt>
          <cx:pt idx="609">0.018608448071994101</cx:pt>
          <cx:pt idx="610">0.0070706257901457696</cx:pt>
          <cx:pt idx="611">-0.0081986141766612099</cx:pt>
          <cx:pt idx="612">0.0034054261334272801</cx:pt>
          <cx:pt idx="613">-0.00103905047539492</cx:pt>
          <cx:pt idx="614">-0.0019723211957662101</cx:pt>
          <cx:pt idx="615">-0.00097392722456474796</cx:pt>
          <cx:pt idx="616">0.00095356037969963902</cx:pt>
          <cx:pt idx="617">-0.000445858700087151</cx:pt>
          <cx:pt idx="618">-0.00283004041645846</cx:pt>
          <cx:pt idx="619">-0.0057551205460298202</cx:pt>
          <cx:pt idx="620">-0.0110120409360579</cx:pt>
          <cx:pt idx="621">-0.016180552710550501</cx:pt>
          <cx:pt idx="622">-0.019393693285316899</cx:pt>
          <cx:pt idx="623">-0.032177422928402803</cx:pt>
          <cx:pt idx="624">-0.0214059208647705</cx:pt>
          <cx:pt idx="625">-0.041997916283029402</cx:pt>
          <cx:pt idx="626">-0.022953764094911299</cx:pt>
          <cx:pt idx="627">-0.0232314135301066</cx:pt>
          <cx:pt idx="628">0.0091597938388726895</cx:pt>
          <cx:pt idx="629">-0.0122444012526952</cx:pt>
          <cx:pt idx="630">-0.0092168639444861495</cx:pt>
          <cx:pt idx="631">-0.046695519086428897</cx:pt>
          <cx:pt idx="632">-0.077501229764087895</cx:pt>
          <cx:pt idx="633">-0.062890026713359207</cx:pt>
          <cx:pt idx="634">-0.040174902182191101</cx:pt>
          <cx:pt idx="635">-0.038937033023384797</cx:pt>
          <cx:pt idx="636">0.00358216953735173</cx:pt>
          <cx:pt idx="637">0.0021642450689138199</cx:pt>
          <cx:pt idx="638">0.0062332829853377399</cx:pt>
          <cx:pt idx="639">0.0019988891562892201</cx:pt>
          <cx:pt idx="640">0.0019077007568438799</cx:pt>
          <cx:pt idx="641">0.00255876276827023</cx:pt>
          <cx:pt idx="642">0.00024992208357953102</cx:pt>
          <cx:pt idx="643">0.000252478327620977</cx:pt>
          <cx:pt idx="644">-0.000274774195542452</cx:pt>
          <cx:pt idx="645">-0.000385049364427661</cx:pt>
          <cx:pt idx="646">-0.0014980353493011501</cx:pt>
          <cx:pt idx="647">-0.0040762797125280699</cx:pt>
          <cx:pt idx="648">-0.0083280576840339508</cx:pt>
          <cx:pt idx="649">-0.0071470569766329097</cx:pt>
          <cx:pt idx="650">-0.0066051402287515002</cx:pt>
          <cx:pt idx="651">-0.019582517794527101</cx:pt>
          <cx:pt idx="652">0.0056971428056332802</cx:pt>
          <cx:pt idx="653">-0.017448742692409799</cx:pt>
          <cx:pt idx="654">0.0086374529637838308</cx:pt>
          <cx:pt idx="655">0.0067648890422130903</cx:pt>
          <cx:pt idx="656">-0.0027683397407571599</cx:pt>
          <cx:pt idx="657">-0.021298781121425001</cx:pt>
          <cx:pt idx="658">-0.012272298136648201</cx:pt>
          <cx:pt idx="659">-0.033315679362259903</cx:pt>
          <cx:pt idx="660">-0.042328412513448203</cx:pt>
          <cx:pt idx="661">-0.033540735659646798</cx:pt>
          <cx:pt idx="662">-0.030689379707814001</cx:pt>
          <cx:pt idx="663">-0.021637203993542999</cx:pt>
          <cx:pt idx="664">0.0154765464876177</cx:pt>
          <cx:pt idx="665">0.0078353654065007206</cx:pt>
          <cx:pt idx="666">0.0089945718856061108</cx:pt>
          <cx:pt idx="667">0.0100045736581131</cx:pt>
          <cx:pt idx="668">0.0093370516825941798</cx:pt>
          <cx:pt idx="669">0.0022850997397040398</cx:pt>
          <cx:pt idx="670">-0.00058382280615084704</cx:pt>
          <cx:pt idx="671">-0.00046229081290690799</cx:pt>
          <cx:pt idx="672">-6.5376970309414406e-05</cx:pt>
          <cx:pt idx="673">0.00066868319256151198</cx:pt>
          <cx:pt idx="674">-0.00057051169473076304</cx:pt>
          <cx:pt idx="675">-0.00099364580646936289</cx:pt>
          <cx:pt idx="676">0.0037644178274410301</cx:pt>
          <cx:pt idx="677">0.0080877044379611199</cx:pt>
          <cx:pt idx="678">0.0061234154803249596</cx:pt>
          <cx:pt idx="679">0.017180741577220798</cx:pt>
          <cx:pt idx="680">0.042540755030276302</cx:pt>
          <cx:pt idx="681">0.021015424328758602</cx:pt>
          <cx:pt idx="682">0.030342063266181801</cx:pt>
          <cx:pt idx="683">0.0071787850333472599</cx:pt>
          <cx:pt idx="684">-0.0064400444591970699</cx:pt>
          <cx:pt idx="685">0.00642761050058156</cx:pt>
          <cx:pt idx="686">-0.0069597867062068004</cx:pt>
          <cx:pt idx="687">-0.0053852252230198704</cx:pt>
          <cx:pt idx="688">0.0079655192952824399</cx:pt>
          <cx:pt idx="689">-0.0039729151782328899</cx:pt>
          <cx:pt idx="690">-0.035666704290178701</cx:pt>
          <cx:pt idx="691">-0.020151499664221799</cx:pt>
          <cx:pt idx="692">0.021299267254979298</cx:pt>
          <cx:pt idx="693">0.025279407204879301</cx:pt>
          <cx:pt idx="694">0.018159676844830799</cx:pt>
          <cx:pt idx="695">0.0176396307705288</cx:pt>
          <cx:pt idx="696">-0.00148188427709052</cx:pt>
          <cx:pt idx="697">-0.0014838118333814899</cx:pt>
          <cx:pt idx="698">-0.00018861383836646701</cx:pt>
          <cx:pt idx="699">-0.00054880601418408597</cx:pt>
          <cx:pt idx="700">-0.00018677075728248699</cx:pt>
          <cx:pt idx="701">-0.00073915306533241004</cx:pt>
          <cx:pt idx="702">0.00060419152696180201</cx:pt>
          <cx:pt idx="703">-0.00043138881809184801</cx:pt>
          <cx:pt idx="704">0.0040544641824274601</cx:pt>
          <cx:pt idx="705">0.010876734372506899</cx:pt>
          <cx:pt idx="706">0.0064720669876825497</cx:pt>
          <cx:pt idx="707">0.014261454688508099</cx:pt>
          <cx:pt idx="708">0.024957367803114899</cx:pt>
          <cx:pt idx="709">0.0221937857806121</cx:pt>
          <cx:pt idx="710">0.020383415013894301</cx:pt>
          <cx:pt idx="711">0.0036987328989256398</cx:pt>
          <cx:pt idx="712">0.0095070249381809593</cx:pt>
          <cx:pt idx="713">0.022446070557451198</cx:pt>
          <cx:pt idx="714">0.018890218075796002</cx:pt>
          <cx:pt idx="715">0.0089251670507071307</cx:pt>
          <cx:pt idx="716">0.024389689388177399</cx:pt>
          <cx:pt idx="717">0.0014580052612808</cx:pt>
          <cx:pt idx="718">-0.010162150871673801</cx:pt>
          <cx:pt idx="719">0.0148976177372058</cx:pt>
          <cx:pt idx="720">0.021469687666793701</cx:pt>
          <cx:pt idx="721">0.0126433695563278</cx:pt>
          <cx:pt idx="722">0.0010301070626097201</cx:pt>
          <cx:pt idx="723">-0.00084536328260198805</cx:pt>
          <cx:pt idx="724">-0.00223778334252767</cx:pt>
          <cx:pt idx="725">0.00024872216052328102</cx:pt>
          <cx:pt idx="726">0.000116514769238929</cx:pt>
          <cx:pt idx="727">-0.00022703425536383699</cx:pt>
          <cx:pt idx="728">-0.00018485191198700499</cx:pt>
          <cx:pt idx="729">-0.00035417297144897799</cx:pt>
          <cx:pt idx="730">0.00019431228883816501</cx:pt>
          <cx:pt idx="731">-0.00015282798741839999</cx:pt>
          <cx:pt idx="732">0.00088163184113714595</cx:pt>
          <cx:pt idx="733">0.0080401239623994203</cx:pt>
          <cx:pt idx="734">0.011503222688016001</cx:pt>
          <cx:pt idx="735">0.0094435274571963504</cx:pt>
          <cx:pt idx="736">0.017039855462213298</cx:pt>
          <cx:pt idx="737">0.029287842540716098</cx:pt>
          <cx:pt idx="738">0.0306230084220778</cx:pt>
          <cx:pt idx="739">0.021735334219839801</cx:pt>
          <cx:pt idx="740">0.035327364004728599</cx:pt>
          <cx:pt idx="741">0.032598548485000899</cx:pt>
          <cx:pt idx="742">0.0455905384186156</cx:pt>
          <cx:pt idx="743">0.034104096392361498</cx:pt>
          <cx:pt idx="744">0.039316502264923399</cx:pt>
          <cx:pt idx="745">0.035147409390801201</cx:pt>
          <cx:pt idx="746">0.0148970735647098</cx:pt>
          <cx:pt idx="747">0.0107389943749258</cx:pt>
          <cx:pt idx="748">0.0099977640932086796</cx:pt>
          <cx:pt idx="749">0.0095574127160580093</cx:pt>
          <cx:pt idx="750">0.0045017298963482399</cx:pt>
          <cx:pt idx="751">0.00072178757629701</cx:pt>
          <cx:pt idx="752">-2.1891462360370999e-05</cx:pt>
          <cx:pt idx="753">-0.00051071799841193402</cx:pt>
          <cx:pt idx="754">-0.000418672147265326</cx:pt>
          <cx:pt idx="755">-0.00102920485723968</cx:pt>
          <cx:pt idx="756">3.40142283587444e-05</cx:pt>
          <cx:pt idx="757">0.00042966613586175798</cx:pt>
          <cx:pt idx="758">0.00032629580607456402</cx:pt>
          <cx:pt idx="759">0.00084218460489885805</cx:pt>
          <cx:pt idx="760">-1.3592059908701501e-05</cx:pt>
          <cx:pt idx="761">0.000224041956219425</cx:pt>
          <cx:pt idx="762">0.00067399431265420398</cx:pt>
          <cx:pt idx="763">0.00089334464228594103</cx:pt>
          <cx:pt idx="764">0.000742038243701184</cx:pt>
          <cx:pt idx="765">0.00137684827646805</cx:pt>
          <cx:pt idx="766">-0.0034925331216994798</cx:pt>
          <cx:pt idx="767">0.00056717266743221801</cx:pt>
          <cx:pt idx="768">0.0031268324343944999</cx:pt>
          <cx:pt idx="769">0.0023726689603626901</cx:pt>
          <cx:pt idx="770">0.0103243950727821</cx:pt>
          <cx:pt idx="771">0.00400003222773101</cx:pt>
          <cx:pt idx="772">0.0028190980850370398</cx:pt>
          <cx:pt idx="773">0.0020298038231962201</cx:pt>
          <cx:pt idx="774">0.0012511513816081501</cx:pt>
          <cx:pt idx="775">0.000527101395244544</cx:pt>
          <cx:pt idx="776">0.00131836092042785</cx:pt>
          <cx:pt idx="777">0.00027177843386585099</cx:pt>
          <cx:pt idx="778">0.0028940726822294601</cx:pt>
          <cx:pt idx="779">-0.00032869365632482301</cx:pt>
          <cx:pt idx="780">-0.00081225190623756801</cx:pt>
          <cx:pt idx="781">-0.00044751712301215599</cx:pt>
          <cx:pt idx="782">-0.00070084492699420205</cx:pt>
          <cx:pt idx="783">0.00041976381842499799</cx:pt>
        </cx:lvl>
      </cx:numDim>
    </cx:data>
    <cx:data id="5">
      <cx:numDim type="val">
        <cx:f>'001_WA_F - 副本'!$F$1:$F$784</cx:f>
        <cx:lvl ptCount="784" formatCode="0.00E+00">
          <cx:pt idx="0">-8.6771183103952397e-05</cx:pt>
          <cx:pt idx="1">-9.2368938325303694e-05</cx:pt>
          <cx:pt idx="2">0.00048834357042946096</cx:pt>
          <cx:pt idx="3">0.000141390615125637</cx:pt>
          <cx:pt idx="4">-0.000334544074101806</cx:pt>
          <cx:pt idx="5">-0.00040722623197959797</cx:pt>
          <cx:pt idx="6">0.00035243198399374001</cx:pt>
          <cx:pt idx="7">0.00032895532507437098</cx:pt>
          <cx:pt idx="8">-5.5604023009544199e-05</cx:pt>
          <cx:pt idx="9">-0.00063701385986064099</cx:pt>
          <cx:pt idx="10">0.00026006413202521602</cx:pt>
          <cx:pt idx="11">0.00062801121885679395</cx:pt>
          <cx:pt idx="12">0.000467318916884243</cx:pt>
          <cx:pt idx="13">0.00055017147268110098</cx:pt>
          <cx:pt idx="14">0.000119199294961532</cx:pt>
          <cx:pt idx="15">-0.00042003302373257298</cx:pt>
          <cx:pt idx="16">0.00033341826369007302</cx:pt>
          <cx:pt idx="17">-0.000256347358398627</cx:pt>
          <cx:pt idx="18">0.00020607820333033499</cx:pt>
          <cx:pt idx="19">-4.4953712543231403e-05</cx:pt>
          <cx:pt idx="20">0.00058239067488071599</cx:pt>
          <cx:pt idx="21">0.00029800893484718799</cx:pt>
          <cx:pt idx="22">0.00050949960260173301</cx:pt>
          <cx:pt idx="23">-0.00048874113949704098</cx:pt>
          <cx:pt idx="24">-0.000117118493043419</cx:pt>
          <cx:pt idx="25">-0.00053587409364110202</cx:pt>
          <cx:pt idx="26">-0.00052507294152117799</cx:pt>
          <cx:pt idx="27">-0.00035479696478505398</cx:pt>
          <cx:pt idx="28">-4.7333442874218202e-06</cx:pt>
          <cx:pt idx="29">8.7574937859410005e-05</cx:pt>
          <cx:pt idx="30">-0.00030021513653399098</cx:pt>
          <cx:pt idx="31">0.00023622032087339701</cx:pt>
          <cx:pt idx="32">-0.00024851217707800102</cx:pt>
          <cx:pt idx="33">-0.00066778240339406502</cx:pt>
          <cx:pt idx="34">0.00079895163462507797</cx:pt>
          <cx:pt idx="35">0.00019874753075747401</cx:pt>
          <cx:pt idx="36">0.00095791838692083802</cx:pt>
          <cx:pt idx="37">-0.00015246454434405699</cx:pt>
          <cx:pt idx="38">-0.00041336435910238801</cx:pt>
          <cx:pt idx="39">0.00090433087168676797</cx:pt>
          <cx:pt idx="40">0.0026132356629918201</cx:pt>
          <cx:pt idx="41">0.0023765243086034801</cx:pt>
          <cx:pt idx="42">-0.00015629755891824999</cx:pt>
          <cx:pt idx="43">0.00080197735882854505</cx:pt>
          <cx:pt idx="44">0.00297643317196297</cx:pt>
          <cx:pt idx="45">0.0014533024912749301</cx:pt>
          <cx:pt idx="46">0.00058609959508160398</cx:pt>
          <cx:pt idx="47">0.00050617733594332298</cx:pt>
          <cx:pt idx="48">-0.000274276371982891</cx:pt>
          <cx:pt idx="49">0.00073251509729999997</cx:pt>
          <cx:pt idx="50">-0.00016840737128623001</cx:pt>
          <cx:pt idx="51">-0.00019507269335104999</cx:pt>
          <cx:pt idx="52">-0.00042543635956264898</cx:pt>
          <cx:pt idx="53">-0.000313537392835654</cx:pt>
          <cx:pt idx="54">0.00038370789663219102</cx:pt>
          <cx:pt idx="55">0.000217751297360448</cx:pt>
          <cx:pt idx="56">0.000202588701780304</cx:pt>
          <cx:pt idx="57">0.00013978894742936899</cx:pt>
          <cx:pt idx="58">0.00013449977910757501</cx:pt>
          <cx:pt idx="59">0.00071011535874241499</cx:pt>
          <cx:pt idx="60">0.0010342143064159101</cx:pt>
          <cx:pt idx="61">0.00051263543870190195</cx:pt>
          <cx:pt idx="62">-0.00203138578282202</cx:pt>
          <cx:pt idx="63">-0.00116459900450552</cx:pt>
          <cx:pt idx="64">-0.0031817941669405499</cx:pt>
          <cx:pt idx="65">-0.0060987114622996401</cx:pt>
          <cx:pt idx="66">-0.0047123740916072401</cx:pt>
          <cx:pt idx="67">-0.011267903147495</cx:pt>
          <cx:pt idx="68">-0.00909760916369084</cx:pt>
          <cx:pt idx="69">-0.0137005387031946</cx:pt>
          <cx:pt idx="70">-0.030178144698755301</cx:pt>
          <cx:pt idx="71">-0.031040168699146199</cx:pt>
          <cx:pt idx="72">-0.045330132477612597</cx:pt>
          <cx:pt idx="73">-0.060546443879872298</cx:pt>
          <cx:pt idx="74">-0.0310620973189637</cx:pt>
          <cx:pt idx="75">-0.019949778783014599</cx:pt>
          <cx:pt idx="76">-0.019644582448431099</cx:pt>
          <cx:pt idx="77">-0.012159269163411699</cx:pt>
          <cx:pt idx="78">-0.0059921542293679599</cx:pt>
          <cx:pt idx="79">-0.0030035165428276998</cx:pt>
          <cx:pt idx="80">-0.000214320908264206</cx:pt>
          <cx:pt idx="81">0.0010615765799514201</cx:pt>
          <cx:pt idx="82">0.000440971380603664</cx:pt>
          <cx:pt idx="83">0.00061271190282003699</cx:pt>
          <cx:pt idx="84">-0.00014141305320445501</cx:pt>
          <cx:pt idx="85">0.00031669456049753002</cx:pt>
          <cx:pt idx="86">-0.00054740320989763195</cx:pt>
          <cx:pt idx="87">0.0029777390380762801</cx:pt>
          <cx:pt idx="88">-0.0023740061132649501</cx:pt>
          <cx:pt idx="89">-0.0055775658230799796</cx:pt>
          <cx:pt idx="90">-0.0064270040255077201</cx:pt>
          <cx:pt idx="91">-0.0094657186469346202</cx:pt>
          <cx:pt idx="92">-0.018719233000584</cx:pt>
          <cx:pt idx="93">-0.0451266515226268</cx:pt>
          <cx:pt idx="94">-0.0171858335362053</cx:pt>
          <cx:pt idx="95">-0.019014865989656099</cx:pt>
          <cx:pt idx="96">-0.026628721523309001</cx:pt>
          <cx:pt idx="97">-0.0014457901362722599</cx:pt>
          <cx:pt idx="98">0.031625187170384497</cx:pt>
          <cx:pt idx="99">0.023151193107517301</cx:pt>
          <cx:pt idx="100">0.00563026604602392</cx:pt>
          <cx:pt idx="101">-0.0030820620416739299</cx:pt>
          <cx:pt idx="102">-0.054441949262319697</cx:pt>
          <cx:pt idx="103">-0.041322851619762603</cx:pt>
          <cx:pt idx="104">-0.0310694482096062</cx:pt>
          <cx:pt idx="105">-0.045293032257473997</cx:pt>
          <cx:pt idx="106">-0.037580726032358201</cx:pt>
          <cx:pt idx="107">-0.0195584251191213</cx:pt>
          <cx:pt idx="108">-0.0059067855464475204</cx:pt>
          <cx:pt idx="109">-0.00037977810284726602</cx:pt>
          <cx:pt idx="110">0.00041914546078586102</cx:pt>
          <cx:pt idx="111">0.00037656162854259501</cx:pt>
          <cx:pt idx="112">-0.000144887190001095</cx:pt>
          <cx:pt idx="113">0.00041539818085023402</cx:pt>
          <cx:pt idx="114">0.00051592960504482797</cx:pt>
          <cx:pt idx="115">0.00030384773898244999</cx:pt>
          <cx:pt idx="116">-7.7570327493670696e-05</cx:pt>
          <cx:pt idx="117">-0.0087004700525760408</cx:pt>
          <cx:pt idx="118">-0.0086238620994568797</cx:pt>
          <cx:pt idx="119">-0.00391781988468109</cx:pt>
          <cx:pt idx="120">-0.023841089687053701</cx:pt>
          <cx:pt idx="121">-0.037261434083578099</cx:pt>
          <cx:pt idx="122">-0.025944834780187401</cx:pt>
          <cx:pt idx="123">0.0107902629076918</cx:pt>
          <cx:pt idx="124">-0.0186800445554016</cx:pt>
          <cx:pt idx="125">0.0494276539349928</cx:pt>
          <cx:pt idx="126">0.056936074080485198</cx:pt>
          <cx:pt idx="127">0.097268312931343998</cx:pt>
          <cx:pt idx="128">0.056360489587849297</cx:pt>
          <cx:pt idx="129">0.088645984176783696</cx:pt>
          <cx:pt idx="130">0.057217254016687598</cx:pt>
          <cx:pt idx="131">-0.025783171202018802</cx:pt>
          <cx:pt idx="132">-0.0192584939153327</cx:pt>
          <cx:pt idx="133">-0.046254760225520802</cx:pt>
          <cx:pt idx="134">-0.034144463259333499</cx:pt>
          <cx:pt idx="135">-0.051539120982923403</cx:pt>
          <cx:pt idx="136">-0.032214041755200699</cx:pt>
          <cx:pt idx="137">-0.011043331562232601</cx:pt>
          <cx:pt idx="138">-0.00031392305525824901</cx:pt>
          <cx:pt idx="139">0.00031188091270464998</cx:pt>
          <cx:pt idx="140">0.00065151276247762903</cx:pt>
          <cx:pt idx="141">-0.00038512355888174001</cx:pt>
          <cx:pt idx="142">-0.00037554797716152401</cx:pt>
          <cx:pt idx="143">-6.8188521223391994e-05</cx:pt>
          <cx:pt idx="144">0.00190710789321521</cx:pt>
          <cx:pt idx="145">-0.0114422638306814</cx:pt>
          <cx:pt idx="146">-0.015699484721437999</cx:pt>
          <cx:pt idx="147">-0.030503230293004901</cx:pt>
          <cx:pt idx="148">-0.041347885095622601</cx:pt>
          <cx:pt idx="149">-0.055504916599982801</cx:pt>
          <cx:pt idx="150">-0.054420128236780302</cx:pt>
          <cx:pt idx="151">-0.045159645298249201</cx:pt>
          <cx:pt idx="152">-0.018618596720302399</cx:pt>
          <cx:pt idx="153">0.054883996323738103</cx:pt>
          <cx:pt idx="154">0.062251554919730397</cx:pt>
          <cx:pt idx="155">0.156390891710633</cx:pt>
          <cx:pt idx="156">0.095671935821954698</cx:pt>
          <cx:pt idx="157">0.093116822813456304</cx:pt>
          <cx:pt idx="158">0.090511460502567101</cx:pt>
          <cx:pt idx="159">-0.0156100266234496</cx:pt>
          <cx:pt idx="160">0.0104440555231458</cx:pt>
          <cx:pt idx="161">-0.0053410134590962301</cx:pt>
          <cx:pt idx="162">-0.012659950656367601</cx:pt>
          <cx:pt idx="163">-0.051780543647461701</cx:pt>
          <cx:pt idx="164">-0.036394528176469397</cx:pt>
          <cx:pt idx="165">-0.0060579099646505402</cx:pt>
          <cx:pt idx="166">-0.00063180850332430897</cx:pt>
          <cx:pt idx="167">8.6033611686270206e-05</cx:pt>
          <cx:pt idx="168">-0.000415145622190678</cx:pt>
          <cx:pt idx="169">-0.000460943764586089</cx:pt>
          <cx:pt idx="170">0.00043195163871171798</cx:pt>
          <cx:pt idx="171">0.010166921628125899</cx:pt>
          <cx:pt idx="172">0.0071681146057328299</cx:pt>
          <cx:pt idx="173">-0.016371849515855501</cx:pt>
          <cx:pt idx="174">-0.025372326242858501</cx:pt>
          <cx:pt idx="175">-0.057675027353791902</cx:pt>
          <cx:pt idx="176">-0.052107734050940602</cx:pt>
          <cx:pt idx="177">-0.107204604700339</cx:pt>
          <cx:pt idx="178">-0.061187972582354699</cx:pt>
          <cx:pt idx="179">0.0038234765336231601</cx:pt>
          <cx:pt idx="180">0.028721211775760799</cx:pt>
          <cx:pt idx="181">0.042764980128335503</cx:pt>
          <cx:pt idx="182">0.044275996068214397</cx:pt>
          <cx:pt idx="183">0.031644569646323797</cx:pt>
          <cx:pt idx="184">0.066144686920160803</cx:pt>
          <cx:pt idx="185">0.14663178935068699</cx:pt>
          <cx:pt idx="186">0.20752071142637599</cx:pt>
          <cx:pt idx="187">0.0540224287555311</cx:pt>
          <cx:pt idx="188">0.059481492694108899</cx:pt>
          <cx:pt idx="189">0.110110070647968</cx:pt>
          <cx:pt idx="190">0.0126202939975561</cx:pt>
          <cx:pt idx="191">-0.077191559892839504</cx:pt>
          <cx:pt idx="192">-0.067642841864423903</cx:pt>
          <cx:pt idx="193">-0.026758440907134199</cx:pt>
          <cx:pt idx="194">-0.0099721142351884996</cx:pt>
          <cx:pt idx="195">-0.00164787502328553</cx:pt>
          <cx:pt idx="196">0.00061054047654780297</cx:pt>
          <cx:pt idx="197">0.00099304458719698201</cx:pt>
          <cx:pt idx="198">0.000209586231892927</cx:pt>
          <cx:pt idx="199">0.0082230381786301907</cx:pt>
          <cx:pt idx="200">-0.011739896578819501</cx:pt>
          <cx:pt idx="201">-0.046888588364667201</cx:pt>
          <cx:pt idx="202">-0.0688933520916859</cx:pt>
          <cx:pt idx="203">-0.057617420560811802</cx:pt>
          <cx:pt idx="204">-0.073712918833902102</cx:pt>
          <cx:pt idx="205">-0.027343341321579499</cx:pt>
          <cx:pt idx="206">0.023957027107012901</cx:pt>
          <cx:pt idx="207">0.0125338230465007</cx:pt>
          <cx:pt idx="208">0.0104985400365816</cx:pt>
          <cx:pt idx="209">-0.049695926149421699</cx:pt>
          <cx:pt idx="210">0.011165572478288499</cx:pt>
          <cx:pt idx="211">0.044956834146603702</cx:pt>
          <cx:pt idx="212">0.056989049708468603</cx:pt>
          <cx:pt idx="213">0.17145734164106899</cx:pt>
          <cx:pt idx="214">0.23961692183376099</cx:pt>
          <cx:pt idx="215">0.12164983061531399</cx:pt>
          <cx:pt idx="216">0.035899418795122498</cx:pt>
          <cx:pt idx="217">0.0102349405030816</cx:pt>
          <cx:pt idx="218">0.00388903532809204</cx:pt>
          <cx:pt idx="219">-0.040387222114100702</cx:pt>
          <cx:pt idx="220">-0.0709349168860577</cx:pt>
          <cx:pt idx="221">-0.026978709455050001</cx:pt>
          <cx:pt idx="222">-0.0171179717852749</cx:pt>
          <cx:pt idx="223">-0.00073030903821623796</cx:pt>
          <cx:pt idx="224">0.0020527485213936401</cx:pt>
          <cx:pt idx="225">0.00261378154770027</cx:pt>
          <cx:pt idx="226">-0.0031499173269293498</cx:pt>
          <cx:pt idx="227">-0.0068187834714503997</cx:pt>
          <cx:pt idx="228">-0.043903183448874603</cx:pt>
          <cx:pt idx="229">-0.058659171124152198</cx:pt>
          <cx:pt idx="230">-0.066189717264924106</cx:pt>
          <cx:pt idx="231">-0.032835641425121999</cx:pt>
          <cx:pt idx="232">-0.016222739904986499</cx:pt>
          <cx:pt idx="233">0.0113296773960048</cx:pt>
          <cx:pt idx="234">-0.0071432656768839796</cx:pt>
          <cx:pt idx="235">-0.094868999394744705</cx:pt>
          <cx:pt idx="236">-0.041849096964553002</cx:pt>
          <cx:pt idx="237">-0.102479207726852</cx:pt>
          <cx:pt idx="238">0.0048447914208760903</cx:pt>
          <cx:pt idx="239">0.0428497065607992</cx:pt>
          <cx:pt idx="240">0.12696149888549099</cx:pt>
          <cx:pt idx="241">0.094673063013994904</cx:pt>
          <cx:pt idx="242">0.170939366345286</cx:pt>
          <cx:pt idx="243">0.15186928321981299</cx:pt>
          <cx:pt idx="244">0.11199388140255299</cx:pt>
          <cx:pt idx="245">0.030336629360772201</cx:pt>
          <cx:pt idx="246">-0.0033569634486752499</cx:pt>
          <cx:pt idx="247">0.033651427628873</cx:pt>
          <cx:pt idx="248">-0.053089407310705897</cx:pt>
          <cx:pt idx="249">-0.033444650474748497</cx:pt>
          <cx:pt idx="250">-0.013873342529809001</cx:pt>
          <cx:pt idx="251">-0.00130636739116485</cx:pt>
          <cx:pt idx="252">-0.00063421894133872103</cx:pt>
          <cx:pt idx="253">0.0038088995370090901</cx:pt>
          <cx:pt idx="254">-0.0026619444160555202</cx:pt>
          <cx:pt idx="255">-0.0075880470186752598</cx:pt>
          <cx:pt idx="256">-0.032840909285882403</cx:pt>
          <cx:pt idx="257">-0.048907870281593303</cx:pt>
          <cx:pt idx="258">-0.0517678644192942</cx:pt>
          <cx:pt idx="259">0.0042742965100631899</cx:pt>
          <cx:pt idx="260">-0.010187320067084799</cx:pt>
          <cx:pt idx="261">-0.067497824020993302</cx:pt>
          <cx:pt idx="262">-0.095030770480246302</cx:pt>
          <cx:pt idx="263">-0.16716261811048</cx:pt>
          <cx:pt idx="264">-0.14708183083929299</cx:pt>
          <cx:pt idx="265">-0.17226933183948401</cx:pt>
          <cx:pt idx="266">-0.15661840721266301</cx:pt>
          <cx:pt idx="267">-0.087308715426585901</cx:pt>
          <cx:pt idx="268">-0.0539922255899224</cx:pt>
          <cx:pt idx="269">0.0191051683138449</cx:pt>
          <cx:pt idx="270">0.088544103940518801</cx:pt>
          <cx:pt idx="271">0.204173717545619</cx:pt>
          <cx:pt idx="272">0.20448901029379701</cx:pt>
          <cx:pt idx="273">0.080080009432785093</cx:pt>
          <cx:pt idx="274">0.0017119085539275599</cx:pt>
          <cx:pt idx="275">0.044959511380245197</cx:pt>
          <cx:pt idx="276">-0.0152688851262428</cx:pt>
          <cx:pt idx="277">-0.0254765032928446</cx:pt>
          <cx:pt idx="278">-0.0129215688184098</cx:pt>
          <cx:pt idx="279">-0.00052258031110673502</cx:pt>
          <cx:pt idx="280">0.00109569746073439</cx:pt>
          <cx:pt idx="281">0.0021632339818104</cx:pt>
          <cx:pt idx="282">0.0081881242532586499</cx:pt>
          <cx:pt idx="283">0.011090077962700199</cx:pt>
          <cx:pt idx="284">-0.021506702465663999</cx:pt>
          <cx:pt idx="285">-0.0393986463094219</cx:pt>
          <cx:pt idx="286">-0.054139473309006703</cx:pt>
          <cx:pt idx="287">0.0016818961591343201</cx:pt>
          <cx:pt idx="288">-0.0134036210356213</cx:pt>
          <cx:pt idx="289">-0.066094060737748095</cx:pt>
          <cx:pt idx="290">-0.115231459594428</cx:pt>
          <cx:pt idx="291">-0.098331486879566096</cx:pt>
          <cx:pt idx="292">-0.156098492526938</cx:pt>
          <cx:pt idx="293">-0.135401362354405</cx:pt>
          <cx:pt idx="294">-0.142066594314054</cx:pt>
          <cx:pt idx="295">-0.13604625535127199</cx:pt>
          <cx:pt idx="296">-0.085865182811802304</cx:pt>
          <cx:pt idx="297">0.046238050248321602</cx:pt>
          <cx:pt idx="298">0.116207855403792</cx:pt>
          <cx:pt idx="299">0.113728346262247</cx:pt>
          <cx:pt idx="300">0.17140062864403699</cx:pt>
          <cx:pt idx="301">0.12713579848671699</cx:pt>
          <cx:pt idx="302">0.096669585367111205</cx:pt>
          <cx:pt idx="303">0.023479315709442498</cx:pt>
          <cx:pt idx="304">-0.028769872022858599</cx:pt>
          <cx:pt idx="305">-0.036724819134970998</cx:pt>
          <cx:pt idx="306">-0.0220417286990344</cx:pt>
          <cx:pt idx="307">0.00042172317582863002</cx:pt>
          <cx:pt idx="308">0.00027364014026427103</cx:pt>
          <cx:pt idx="309">0.0050543055745961903</cx:pt>
          <cx:pt idx="310">0.0183243340663766</cx:pt>
          <cx:pt idx="311">0.0264466942252536</cx:pt>
          <cx:pt idx="312">-0.0146430486588328</cx:pt>
          <cx:pt idx="313">-0.052881399171861701</cx:pt>
          <cx:pt idx="314">-0.0290112291559004</cx:pt>
          <cx:pt idx="315">0.032859887708306397</cx:pt>
          <cx:pt idx="316">0.00291425065977124</cx:pt>
          <cx:pt idx="317">-0.042999682787646001</cx:pt>
          <cx:pt idx="318">0.0126154632471637</cx:pt>
          <cx:pt idx="319">-0.0081659753506010402</cx:pt>
          <cx:pt idx="320">-0.103194621764243</cx:pt>
          <cx:pt idx="321">-0.060594020240243997</cx:pt>
          <cx:pt idx="322">-0.15616094704435901</cx:pt>
          <cx:pt idx="323">-0.205591248611558</cx:pt>
          <cx:pt idx="324">-0.21114933148131601</cx:pt>
          <cx:pt idx="325">0.00082908524175853596</cx:pt>
          <cx:pt idx="326">0.069623506712049393</cx:pt>
          <cx:pt idx="327">0.087925474963439498</cx:pt>
          <cx:pt idx="328">0.19069775229785299</cx:pt>
          <cx:pt idx="329">0.13912299727504601</cx:pt>
          <cx:pt idx="330">0.103040230572677</cx:pt>
          <cx:pt idx="331">0.0120904763691108</cx:pt>
          <cx:pt idx="332">-0.026426761543351201</cx:pt>
          <cx:pt idx="333">-0.027514657857588099</cx:pt>
          <cx:pt idx="334">-0.0086947564843514596</cx:pt>
          <cx:pt idx="335">-4.5432571395582299e-05</cx:pt>
          <cx:pt idx="336">-0.00036153276520624903</cx:pt>
          <cx:pt idx="337">0.000115393222191274</cx:pt>
          <cx:pt idx="338">0.0059634468198765901</cx:pt>
          <cx:pt idx="339">0.030019515059020899</cx:pt>
          <cx:pt idx="340">-0.0027238568480290101</cx:pt>
          <cx:pt idx="341">-0.018525623851473098</cx:pt>
          <cx:pt idx="342">0.0297042470428137</cx:pt>
          <cx:pt idx="343">0.0067877321749205497</cx:pt>
          <cx:pt idx="344">-0.0140838268264018</cx:pt>
          <cx:pt idx="345">0.0631031573146527</cx:pt>
          <cx:pt idx="346">0.094471545101562304</cx:pt>
          <cx:pt idx="347">0.036657107467527303</cx:pt>
          <cx:pt idx="348">-0.0059340262364648202</cx:pt>
          <cx:pt idx="349">-0.086364975629049601</cx:pt>
          <cx:pt idx="350">-0.144608591184608</cx:pt>
          <cx:pt idx="351">-0.16824809912116001</cx:pt>
          <cx:pt idx="352">-0.118290394084345</cx:pt>
          <cx:pt idx="353">-0.0030147908771741001</cx:pt>
          <cx:pt idx="354">0.062025075375590301</cx:pt>
          <cx:pt idx="355">0.135217510985955</cx:pt>
          <cx:pt idx="356">0.102836703436945</cx:pt>
          <cx:pt idx="357">0.080044772873435602</cx:pt>
          <cx:pt idx="358">0.086480752243927705</cx:pt>
          <cx:pt idx="359">0.0128388205144498</cx:pt>
          <cx:pt idx="360">0.0168120277859484</cx:pt>
          <cx:pt idx="361">-0.021963391867249899</cx:pt>
          <cx:pt idx="362">-0.00549745993200747</cx:pt>
          <cx:pt idx="363">-9.6498728495546002e-05</cx:pt>
          <cx:pt idx="364">2.0568989984277001e-06</cx:pt>
          <cx:pt idx="365">-0.00024875493633748699</cx:pt>
          <cx:pt idx="366">0.0037496400311431699</cx:pt>
          <cx:pt idx="367">0.016950746822068399</cx:pt>
          <cx:pt idx="368">-0.0033265847153426298</cx:pt>
          <cx:pt idx="369">0.034599971262185801</cx:pt>
          <cx:pt idx="370">0.040356950361154498</cx:pt>
          <cx:pt idx="371">0.0069138442393208398</cx:pt>
          <cx:pt idx="372">0.00222013804453784</cx:pt>
          <cx:pt idx="373">0.048458987634771099</cx:pt>
          <cx:pt idx="374">0.106378678025473</cx:pt>
          <cx:pt idx="375">0.0116578140532358</cx:pt>
          <cx:pt idx="376">-0.040637381381758</cx:pt>
          <cx:pt idx="377">-0.099383163834587104</cx:pt>
          <cx:pt idx="378">-0.043020460219903099</cx:pt>
          <cx:pt idx="379">-0.122230411172568</cx:pt>
          <cx:pt idx="380">-0.015961305651091599</cx:pt>
          <cx:pt idx="381">-0.050371439740294302</cx:pt>
          <cx:pt idx="382">0.0077160736454293301</cx:pt>
          <cx:pt idx="383">0.075301898973298698</cx:pt>
          <cx:pt idx="384">0.038044821298802101</cx:pt>
          <cx:pt idx="385">0.085947132325298797</cx:pt>
          <cx:pt idx="386">0.0274826876532046</cx:pt>
          <cx:pt idx="387">-0.0099325938803597798</cx:pt>
          <cx:pt idx="388">0.0527750634118632</cx:pt>
          <cx:pt idx="389">-0.011321610948704101</cx:pt>
          <cx:pt idx="390">-0.0035162288732194001</cx:pt>
          <cx:pt idx="391">1.30028381209838e-05</cx:pt>
          <cx:pt idx="392">-0.00025587474419682998</cx:pt>
          <cx:pt idx="393">-0.0016112654044115301</cx:pt>
          <cx:pt idx="394">0.00087425081717621301</cx:pt>
          <cx:pt idx="395">-0.00040685838973197397</cx:pt>
          <cx:pt idx="396">-0.0248871731751696</cx:pt>
          <cx:pt idx="397">0.0378579328970617</cx:pt>
          <cx:pt idx="398">0.0154220362332999</cx:pt>
          <cx:pt idx="399">0.046342432576356</cx:pt>
          <cx:pt idx="400">0.0025201743602279499</cx:pt>
          <cx:pt idx="401">0.0313506221682954</cx:pt>
          <cx:pt idx="402">0.019295427218900801</cx:pt>
          <cx:pt idx="403">0.00379517858940425</cx:pt>
          <cx:pt idx="404">0.031363016980247099</cx:pt>
          <cx:pt idx="405">0.046217103629856697</cx:pt>
          <cx:pt idx="406">0.034424103902777399</cx:pt>
          <cx:pt idx="407">-0.0252523060742443</cx:pt>
          <cx:pt idx="408">-0.118377254047025</cx:pt>
          <cx:pt idx="409">-0.101655425931198</cx:pt>
          <cx:pt idx="410">-0.027290891998286201</cx:pt>
          <cx:pt idx="411">0.017812679452603699</cx:pt>
          <cx:pt idx="412">0.053893175481335799</cx:pt>
          <cx:pt idx="413">0.0849653938334472</cx:pt>
          <cx:pt idx="414">0.00629140745938493</cx:pt>
          <cx:pt idx="415">-0.0103959659223157</cx:pt>
          <cx:pt idx="416">0.045642239218291997</cx:pt>
          <cx:pt idx="417">-0.0082332602976391694</cx:pt>
          <cx:pt idx="418">-0.0033875611122795501</cx:pt>
          <cx:pt idx="419">0.00018119982648166099</cx:pt>
          <cx:pt idx="420">-5.9249145924264698e-05</cx:pt>
          <cx:pt idx="421">0.000169272131429594</cx:pt>
          <cx:pt idx="422">-0.0014680776848041701</cx:pt>
          <cx:pt idx="423">-0.0299543636028714</cx:pt>
          <cx:pt idx="424">-0.031783180731667603</cx:pt>
          <cx:pt idx="425">0.0309743807100985</cx:pt>
          <cx:pt idx="426">0.039895562368976401</cx:pt>
          <cx:pt idx="427">0.0496028361392555</cx:pt>
          <cx:pt idx="428">-0.088894520176385702</cx:pt>
          <cx:pt idx="429">0.0072699319061965703</cx:pt>
          <cx:pt idx="430">0.0219808995186037</cx:pt>
          <cx:pt idx="431">-0.029538517210092999</cx:pt>
          <cx:pt idx="432">0.037424335350838903</cx:pt>
          <cx:pt idx="433">0.0124102370050964</cx:pt>
          <cx:pt idx="434">-0.081136946589008593</cx:pt>
          <cx:pt idx="435">-0.0657338521066443</cx:pt>
          <cx:pt idx="436">-0.137917137002916</cx:pt>
          <cx:pt idx="437">-0.069185519333230402</cx:pt>
          <cx:pt idx="438">0.016470644992115001</cx:pt>
          <cx:pt idx="439">0.024775594964539301</cx:pt>
          <cx:pt idx="440">0.014145634363247899</cx:pt>
          <cx:pt idx="441">0.013357857954134999</cx:pt>
          <cx:pt idx="442">0.0096226020425546899</cx:pt>
          <cx:pt idx="443">-0.00173645360568663</cx:pt>
          <cx:pt idx="444">0.033500250743875998</cx:pt>
          <cx:pt idx="445">-0.0093069453742371105</cx:pt>
          <cx:pt idx="446">-0.0034508233172165699</cx:pt>
          <cx:pt idx="447">0.00017138577446425</cx:pt>
          <cx:pt idx="448">9.26874151343512e-05</cx:pt>
          <cx:pt idx="449">-0.00018429797778479</cx:pt>
          <cx:pt idx="450">0.0029339928493941798</cx:pt>
          <cx:pt idx="451">-0.0337488479610994</cx:pt>
          <cx:pt idx="452">-0.0012010292304163101</cx:pt>
          <cx:pt idx="453">0.033118099440304298</cx:pt>
          <cx:pt idx="454">-0.0024219187189382201</cx:pt>
          <cx:pt idx="455">-0.0286929961306637</cx:pt>
          <cx:pt idx="456">-0.096883714125039294</cx:pt>
          <cx:pt idx="457">-0.052821762752213001</cx:pt>
          <cx:pt idx="458">0.0064368340391536202</cx:pt>
          <cx:pt idx="459">-0.053954656059497501</cx:pt>
          <cx:pt idx="460">-0.113419480466685</cx:pt>
          <cx:pt idx="461">-0.14016965290230199</cx:pt>
          <cx:pt idx="462">-0.114797314182244</cx:pt>
          <cx:pt idx="463">-0.10387174130035901</cx:pt>
          <cx:pt idx="464">-0.115019960611255</cx:pt>
          <cx:pt idx="465">-0.022347641379378301</cx:pt>
          <cx:pt idx="466">-0.028641122327679</cx:pt>
          <cx:pt idx="467">-0.067102949198111994</cx:pt>
          <cx:pt idx="468">-0.029898799193053899</cx:pt>
          <cx:pt idx="469">-0.041492667693370698</cx:pt>
          <cx:pt idx="470">0.0140556075393183</cx:pt>
          <cx:pt idx="471">-0.041359853255255902</cx:pt>
          <cx:pt idx="472">-0.00340698289732386</cx:pt>
          <cx:pt idx="473">-0.0120307517979815</cx:pt>
          <cx:pt idx="474">-0.0024751570831479299</cx:pt>
          <cx:pt idx="475">-0.00057448457263289704</cx:pt>
          <cx:pt idx="476">-7.3638722980103697e-05</cx:pt>
          <cx:pt idx="477">-0.00033966404531214899</cx:pt>
          <cx:pt idx="478">-0.0072450438015047502</cx:pt>
          <cx:pt idx="479">-0.0418538226509464</cx:pt>
          <cx:pt idx="480">0.0073807521391881402</cx:pt>
          <cx:pt idx="481">-0.038530102802105198</cx:pt>
          <cx:pt idx="482">-0.032546398049045099</cx:pt>
          <cx:pt idx="483">-0.054359384635165799</cx:pt>
          <cx:pt idx="484">-0.032040341383214002</cx:pt>
          <cx:pt idx="485">0.012302372970573201</cx:pt>
          <cx:pt idx="486">0.017443330624507099</cx:pt>
          <cx:pt idx="487">-0.0584244267887888</cx:pt>
          <cx:pt idx="488">-0.19116360265410801</cx:pt>
          <cx:pt idx="489">-0.18414509148663</cx:pt>
          <cx:pt idx="490">-0.15617590321597699</cx:pt>
          <cx:pt idx="491">-0.100026584317662</cx:pt>
          <cx:pt idx="492">-0.051059995621043103</cx:pt>
          <cx:pt idx="493">-0.047556891391992998</cx:pt>
          <cx:pt idx="494">-0.111191935608807</cx:pt>
          <cx:pt idx="495">-0.060307095312436297</cx:pt>
          <cx:pt idx="496">-0.024651317582531501</cx:pt>
          <cx:pt idx="497">-0.033918532394076502</cx:pt>
          <cx:pt idx="498">-0.00013272642354868601</cx:pt>
          <cx:pt idx="499">-0.037883557160234498</cx:pt>
          <cx:pt idx="500">-0.0051573129403034096</cx:pt>
          <cx:pt idx="501">-0.0067846625017798697</cx:pt>
          <cx:pt idx="502">-0.0011325395441342801</cx:pt>
          <cx:pt idx="503">0.00084062291060086702</cx:pt>
          <cx:pt idx="504">0.00145544009127726</cx:pt>
          <cx:pt idx="505">0.00041495208847524997</cx:pt>
          <cx:pt idx="506">0.00022854231003399401</cx:pt>
          <cx:pt idx="507">-0.053465396536222599</cx:pt>
          <cx:pt idx="508">-0.045206436200267201</cx:pt>
          <cx:pt idx="509">-0.040115091158818998</cx:pt>
          <cx:pt idx="510">-0.082023144168397594</cx:pt>
          <cx:pt idx="511">-0.0622803306819458</cx:pt>
          <cx:pt idx="512">0.0602585907686791</cx:pt>
          <cx:pt idx="513">0.095227513507665701</cx:pt>
          <cx:pt idx="514">0.068463330178006904</cx:pt>
          <cx:pt idx="515">-0.030873318933177098</cx:pt>
          <cx:pt idx="516">-0.17912280522144799</cx:pt>
          <cx:pt idx="517">-0.196732976589195</cx:pt>
          <cx:pt idx="518">-0.117545216769886</cx:pt>
          <cx:pt idx="519">-0.0157994607307957</cx:pt>
          <cx:pt idx="520">0.0076240701010841802</cx:pt>
          <cx:pt idx="521">0.0052144730120798803</cx:pt>
          <cx:pt idx="522">0.026673139516231601</cx:pt>
          <cx:pt idx="523">-0.0039286360422444997</cx:pt>
          <cx:pt idx="524">0.021396788916576901</cx:pt>
          <cx:pt idx="525">-0.0044139602034697304</cx:pt>
          <cx:pt idx="526">-0.0022868722843176199</cx:pt>
          <cx:pt idx="527">-0.036674897310881797</cx:pt>
          <cx:pt idx="528">-0.016732364001836801</cx:pt>
          <cx:pt idx="529">-0.01488468987851</cx:pt>
          <cx:pt idx="530">-0.00168828023602287</cx:pt>
          <cx:pt idx="531">-0.00046669179535005403</cx:pt>
          <cx:pt idx="532">-0.00057516189646651997</cx:pt>
          <cx:pt idx="533">0.0027615847890086801</cx:pt>
          <cx:pt idx="534">0.0094266741193780798</cx:pt>
          <cx:pt idx="535">-0.0341656703117202</cx:pt>
          <cx:pt idx="536">-0.036337118198598299</cx:pt>
          <cx:pt idx="537">-0.0097339996277443306</cx:pt>
          <cx:pt idx="538">-0.042904026876593102</cx:pt>
          <cx:pt idx="539">-0.073699549275558704</cx:pt>
          <cx:pt idx="540">0.0785414246938788</cx:pt>
          <cx:pt idx="541">0.095813373507947303</cx:pt>
          <cx:pt idx="542">0.039877705608757197</cx:pt>
          <cx:pt idx="543">-0.030518216863534599</cx:pt>
          <cx:pt idx="544">0.035837370833551901</cx:pt>
          <cx:pt idx="545">-0.0531685849927803</cx:pt>
          <cx:pt idx="546">-0.085051635335093398</cx:pt>
          <cx:pt idx="547">-0.097121731837561898</cx:pt>
          <cx:pt idx="548">-0.081901649437701299</cx:pt>
          <cx:pt idx="549">0.012965815771147899</cx:pt>
          <cx:pt idx="550">-0.0035987082332515799</cx:pt>
          <cx:pt idx="551">0.0038711415865580602</cx:pt>
          <cx:pt idx="552">0.047224606440301999</cx:pt>
          <cx:pt idx="553">-0.030100013904630199</cx:pt>
          <cx:pt idx="554">-0.039327998566903999</cx:pt>
          <cx:pt idx="555">-0.0573636981929228</cx:pt>
          <cx:pt idx="556">-0.038424728298896101</cx:pt>
          <cx:pt idx="557">-0.017974884808076699</cx:pt>
          <cx:pt idx="558">-0.00073909740021215202</cx:pt>
          <cx:pt idx="559">-0.000155169173639585</cx:pt>
          <cx:pt idx="560">0.00017461592141808599</cx:pt>
          <cx:pt idx="561">0.0036837232514803199</cx:pt>
          <cx:pt idx="562">0.0076986727983826197</cx:pt>
          <cx:pt idx="563">0.00194582582809742</cx:pt>
          <cx:pt idx="564">-0.011416000835732401</cx:pt>
          <cx:pt idx="565">0.031976190534901</cx:pt>
          <cx:pt idx="566">-0.0081949012520506296</cx:pt>
          <cx:pt idx="567">-0.074596520855562801</cx:pt>
          <cx:pt idx="568">-0.029820294012540199</cx:pt>
          <cx:pt idx="569">-0.0083953769489763398</cx:pt>
          <cx:pt idx="570">0.024723016910025201</cx:pt>
          <cx:pt idx="571">0.077355415970479499</cx:pt>
          <cx:pt idx="572">0.16873830765778899</cx:pt>
          <cx:pt idx="573">0.10454827550864899</cx:pt>
          <cx:pt idx="574">-0.041980978634582999</cx:pt>
          <cx:pt idx="575">-0.124679258307096</cx:pt>
          <cx:pt idx="576">-0.117670142846506</cx:pt>
          <cx:pt idx="577">-0.048262390330135602</cx:pt>
          <cx:pt idx="578">-0.0934954554741773</cx:pt>
          <cx:pt idx="579">-0.0111320407027173</cx:pt>
          <cx:pt idx="580">-0.0544740142894585</cx:pt>
          <cx:pt idx="581">-0.072013144710237995</cx:pt>
          <cx:pt idx="582">-0.12573555675651299</cx:pt>
          <cx:pt idx="583">-0.083260380098480302</cx:pt>
          <cx:pt idx="584">-0.032400334171940798</cx:pt>
          <cx:pt idx="585">-0.0108512397754029</cx:pt>
          <cx:pt idx="586">0.000206557319081886</cx:pt>
          <cx:pt idx="587">0.00025360179716135998</cx:pt>
          <cx:pt idx="588">0.00030460668907527098</cx:pt>
          <cx:pt idx="589">0.00048047890820354698</cx:pt>
          <cx:pt idx="590">0.010026621970460701</cx:pt>
          <cx:pt idx="591">0.015899381597828499</cx:pt>
          <cx:pt idx="592">-0.0035116394494493801</cx:pt>
          <cx:pt idx="593">-0.028445396769355698</cx:pt>
          <cx:pt idx="594">-0.0128245988774419</cx:pt>
          <cx:pt idx="595">-0.0569248098813196</cx:pt>
          <cx:pt idx="596">-0.083118456868915697</cx:pt>
          <cx:pt idx="597">-0.074988148991129197</cx:pt>
          <cx:pt idx="598">0.0023407226529602899</cx:pt>
          <cx:pt idx="599">0.038207443509980697</cx:pt>
          <cx:pt idx="600">0.19257486301199001</cx:pt>
          <cx:pt idx="601">0.102502263987559</cx:pt>
          <cx:pt idx="602">-0.040671052022409102</cx:pt>
          <cx:pt idx="603">-0.036815977105016898</cx:pt>
          <cx:pt idx="604">-0.054506606508043197</cx:pt>
          <cx:pt idx="605">-0.123565692924821</cx:pt>
          <cx:pt idx="606">-0.090166210861304302</cx:pt>
          <cx:pt idx="607">-0.085556127369890697</cx:pt>
          <cx:pt idx="608">-0.146865534428957</cx:pt>
          <cx:pt idx="609">-0.14417185658697099</cx:pt>
          <cx:pt idx="610">-0.112778446536368</cx:pt>
          <cx:pt idx="611">-0.048427523718191298</cx:pt>
          <cx:pt idx="612">-0.0166194117261113</cx:pt>
          <cx:pt idx="613">-0.0042745619371996899</cx:pt>
          <cx:pt idx="614">0.00579231674976728</cx:pt>
          <cx:pt idx="615">-0.00030754905806793398</cx:pt>
          <cx:pt idx="616">-0.00026207661769303201</cx:pt>
          <cx:pt idx="617">0.00016853159802210799</cx:pt>
          <cx:pt idx="618">0.0057058057875636996</cx:pt>
          <cx:pt idx="619">0.00712119349259587</cx:pt>
          <cx:pt idx="620">-0.023258138245380301</cx:pt>
          <cx:pt idx="621">-0.0253955436728148</cx:pt>
          <cx:pt idx="622">0.0347716646380044</cx:pt>
          <cx:pt idx="623">0.0177207035770801</cx:pt>
          <cx:pt idx="624">0.027869511688526898</cx:pt>
          <cx:pt idx="625">0.068113019161884197</cx:pt>
          <cx:pt idx="626">0.097259608987251001</cx:pt>
          <cx:pt idx="627">0.087775847318171896</cx:pt>
          <cx:pt idx="628">0.12192191651067399</cx:pt>
          <cx:pt idx="629">0.040925460917997203</cx:pt>
          <cx:pt idx="630">-0.0031694273710050698</cx:pt>
          <cx:pt idx="631">-0.0056963272475715997</cx:pt>
          <cx:pt idx="632">-0.012525860156702</cx:pt>
          <cx:pt idx="633">-0.00054945142146360702</cx:pt>
          <cx:pt idx="634">-0.0342526637308831</cx:pt>
          <cx:pt idx="635">-0.101773786417032</cx:pt>
          <cx:pt idx="636">-0.15049513360556699</cx:pt>
          <cx:pt idx="637">-0.15861435068381899</cx:pt>
          <cx:pt idx="638">-0.078732101464007206</cx:pt>
          <cx:pt idx="639">-0.014107196727797399</cx:pt>
          <cx:pt idx="640">0.00069398575542532195</cx:pt>
          <cx:pt idx="641">-0.0020306317434834499</cx:pt>
          <cx:pt idx="642">0.000108732496314842</cx:pt>
          <cx:pt idx="643">0.000168741890356656</cx:pt>
          <cx:pt idx="644">3.8545777537148901e-05</cx:pt>
          <cx:pt idx="645">0.000225355468403543</cx:pt>
          <cx:pt idx="646">0.00094567838605629504</cx:pt>
          <cx:pt idx="647">-0.0017993834108953001</cx:pt>
          <cx:pt idx="648">-0.019936597899503399</cx:pt>
          <cx:pt idx="649">-0.0035851049034263198</cx:pt>
          <cx:pt idx="650">0.061736709232864902</cx:pt>
          <cx:pt idx="651">0.0493898493092872</cx:pt>
          <cx:pt idx="652">-0.029538944754375199</cx:pt>
          <cx:pt idx="653">0.0010642347479462601</cx:pt>
          <cx:pt idx="654">0.092886594749238993</cx:pt>
          <cx:pt idx="655">0.139562251103482</cx:pt>
          <cx:pt idx="656">0.069045104131802496</cx:pt>
          <cx:pt idx="657">-0.020473076605557101</cx:pt>
          <cx:pt idx="658">-0.032612859633145003</cx:pt>
          <cx:pt idx="659">-0.0232085952221005</cx:pt>
          <cx:pt idx="660">-0.0349463804811459</cx:pt>
          <cx:pt idx="661">0.00123673142200207</cx:pt>
          <cx:pt idx="662">-0.086825964568834804</cx:pt>
          <cx:pt idx="663">-0.113423415838487</cx:pt>
          <cx:pt idx="664">-0.145093609979705</cx:pt>
          <cx:pt idx="665">-0.096328076963217296</cx:pt>
          <cx:pt idx="666">-0.034817013552248401</cx:pt>
          <cx:pt idx="667">-0.0081520011435419603</cx:pt>
          <cx:pt idx="668">0.012717967512060901</cx:pt>
          <cx:pt idx="669">-0.0016905951537064901</cx:pt>
          <cx:pt idx="670">-0.00050047862419103095</cx:pt>
          <cx:pt idx="671">-9.1952813889537895e-05</cx:pt>
          <cx:pt idx="672">9.30011241474929e-06</cx:pt>
          <cx:pt idx="673">-0.000423441708814564</cx:pt>
          <cx:pt idx="674">0.00063446240950535999</cx:pt>
          <cx:pt idx="675">0.0029780407628319399</cx:pt>
          <cx:pt idx="676">0.019146229450368701</cx:pt>
          <cx:pt idx="677">0.037119415522947098</cx:pt>
          <cx:pt idx="678">0.0397080188129975</cx:pt>
          <cx:pt idx="679">0.0022707521326840998</cx:pt>
          <cx:pt idx="680">-0.0098119821662487304</cx:pt>
          <cx:pt idx="681">-0.0097163380060178006</cx:pt>
          <cx:pt idx="682">0.068364760045000306</cx:pt>
          <cx:pt idx="683">0.059433965106665897</cx:pt>
          <cx:pt idx="684">0.079360959383392493</cx:pt>
          <cx:pt idx="685">-0.0073382678027550099</cx:pt>
          <cx:pt idx="686">-0.0563033181266651</cx:pt>
          <cx:pt idx="687">-0.0030521956520188202</cx:pt>
          <cx:pt idx="688">-0.00980222156174064</cx:pt>
          <cx:pt idx="689">-0.0013629703146162599</cx:pt>
          <cx:pt idx="690">-0.053668841241623098</cx:pt>
          <cx:pt idx="691">-0.072117097508216405</cx:pt>
          <cx:pt idx="692">-0.061579959131618997</cx:pt>
          <cx:pt idx="693">-0.037050585554124403</cx:pt>
          <cx:pt idx="694">-0.017397686851193101</cx:pt>
          <cx:pt idx="695">-0.0076700861077179001</cx:pt>
          <cx:pt idx="696">0.00186732951451009</cx:pt>
          <cx:pt idx="697">-0.000800333532145708</cx:pt>
          <cx:pt idx="698">-0.00034805994258935299</cx:pt>
          <cx:pt idx="699">0.00028815970694064699</cx:pt>
          <cx:pt idx="700">-6.7496923186848696e-05</cx:pt>
          <cx:pt idx="701">0.00024630969542316101</cx:pt>
          <cx:pt idx="702">6.4245010971356601e-05</cx:pt>
          <cx:pt idx="703">0.0011708986800617899</cx:pt>
          <cx:pt idx="704">0.0133300915718873</cx:pt>
          <cx:pt idx="705">0.0030774560370164699</cx:pt>
          <cx:pt idx="706">-0.0084015693909256107</cx:pt>
          <cx:pt idx="707">0.00854492773618825</cx:pt>
          <cx:pt idx="708">0.0252961016593286</cx:pt>
          <cx:pt idx="709">0.075048471384801099</cx:pt>
          <cx:pt idx="710">0.091600246150964806</cx:pt>
          <cx:pt idx="711">0.087733238924930401</cx:pt>
          <cx:pt idx="712">0.013943417050773101</cx:pt>
          <cx:pt idx="713">-0.021035354102410801</cx:pt>
          <cx:pt idx="714">0.00193164006914009</cx:pt>
          <cx:pt idx="715">-0.00172699069865585</cx:pt>
          <cx:pt idx="716">0.022339578637729601</cx:pt>
          <cx:pt idx="717">-0.0127548105698617</cx:pt>
          <cx:pt idx="718">-0.022094301822908499</cx:pt>
          <cx:pt idx="719">-0.0065093317397330102</cx:pt>
          <cx:pt idx="720">-0.016905608872263701</cx:pt>
          <cx:pt idx="721">-0.013454011591987799</cx:pt>
          <cx:pt idx="722">-0.0057563889598382196</cx:pt>
          <cx:pt idx="723">-0.00083898604491041296</cx:pt>
          <cx:pt idx="724">0.0025107923911841501</cx:pt>
          <cx:pt idx="725">-6.6249718866590297e-07</cx:pt>
          <cx:pt idx="726">-0.00025431774626301899</cx:pt>
          <cx:pt idx="727">0.00018215812175408701</cx:pt>
          <cx:pt idx="728">0.00054222996348467895</cx:pt>
          <cx:pt idx="729">0.00022945459334110699</cx:pt>
          <cx:pt idx="730">0.00066564444068395597</cx:pt>
          <cx:pt idx="731">7.9504160823967699e-05</cx:pt>
          <cx:pt idx="732">-0.0059497741832860501</cx:pt>
          <cx:pt idx="733">-0.024643422869309099</cx:pt>
          <cx:pt idx="734">-0.022371941255237501</cx:pt>
          <cx:pt idx="735">-0.00132677301597637</cx:pt>
          <cx:pt idx="736">0.019310250140523198</cx:pt>
          <cx:pt idx="737">0.0264097629674909</cx:pt>
          <cx:pt idx="738">0.020517563819240501</cx:pt>
          <cx:pt idx="739">-0.0176858745212152</cx:pt>
          <cx:pt idx="740">-0.049709429685763702</cx:pt>
          <cx:pt idx="741">-0.0246516925559488</cx:pt>
          <cx:pt idx="742">0.010892475115125</cx:pt>
          <cx:pt idx="743">0.023126711208134899</cx:pt>
          <cx:pt idx="744">0.043376126154791</cx:pt>
          <cx:pt idx="745">0.035047050493372103</cx:pt>
          <cx:pt idx="746">0.016514648575318099</cx:pt>
          <cx:pt idx="747">0.0061744574603420496</cx:pt>
          <cx:pt idx="748">-0.0043729651101448502</cx:pt>
          <cx:pt idx="749">-0.00055086861451631298</cx:pt>
          <cx:pt idx="750">0.0044849369495196601</cx:pt>
          <cx:pt idx="751">0.00027937852165467702</cx:pt>
          <cx:pt idx="752">0.00062316660407181501</cx:pt>
          <cx:pt idx="753">-7.8487838228842805e-05</cx:pt>
          <cx:pt idx="754">0.00030233196753529502</cx:pt>
          <cx:pt idx="755">0.000345333130564549</cx:pt>
          <cx:pt idx="756">0.00016494654586860299</cx:pt>
          <cx:pt idx="757">-0.00010634094125499899</cx:pt>
          <cx:pt idx="758">0.00024867665286804302</cx:pt>
          <cx:pt idx="759">0.00043598460871180198</cx:pt>
          <cx:pt idx="760">0.00028457290279579502</cx:pt>
          <cx:pt idx="761">9.6515222321039501e-05</cx:pt>
          <cx:pt idx="762">0.00011762967585530301</cx:pt>
          <cx:pt idx="763">0.00074818132013579699</cx:pt>
          <cx:pt idx="764">0.0017495340049671401</cx:pt>
          <cx:pt idx="765">0.0012282197343649001</cx:pt>
          <cx:pt idx="766">0.0012875457711593</cx:pt>
          <cx:pt idx="767">0.00072262475351197195</cx:pt>
          <cx:pt idx="768">-0.00051261904293971804</cx:pt>
          <cx:pt idx="769">0.0021715044584232701</cx:pt>
          <cx:pt idx="770">0.0023008799802960301</cx:pt>
          <cx:pt idx="771">0.0016612994477806699</cx:pt>
          <cx:pt idx="772">0.0109738523771173</cx:pt>
          <cx:pt idx="773">0.011188902681092501</cx:pt>
          <cx:pt idx="774">0.012854638425277299</cx:pt>
          <cx:pt idx="775">0.00431119384613935</cx:pt>
          <cx:pt idx="776">0.00174446025232689</cx:pt>
          <cx:pt idx="777">0.00151277969350572</cx:pt>
          <cx:pt idx="778">0.0014787233848651299</cx:pt>
          <cx:pt idx="779">-1.52289270127753e-05</cx:pt>
          <cx:pt idx="780">0.000105953598461289</cx:pt>
          <cx:pt idx="781">0.00053861641651109396</cx:pt>
          <cx:pt idx="782">-0.00034639263122429598</cx:pt>
          <cx:pt idx="783">0.00013528878457939701</cx:pt>
        </cx:lvl>
      </cx:numDim>
    </cx:data>
    <cx:data id="6">
      <cx:numDim type="val">
        <cx:f>'001_WA_F - 副本'!$G$1:$G$784</cx:f>
        <cx:lvl ptCount="784" formatCode="G/通用格式">
          <cx:pt idx="0">-0.00074781515664964398</cx:pt>
          <cx:pt idx="1">-0.00020092538654600001</cx:pt>
          <cx:pt idx="2">-0.00018922415755906499</cx:pt>
          <cx:pt idx="3">0.00079506385745239602</cx:pt>
          <cx:pt idx="4">8.3221447391769798e-05</cx:pt>
          <cx:pt idx="5">-2.2009153092569101e-05</cx:pt>
          <cx:pt idx="6">-0.00067708643732384795</cx:pt>
          <cx:pt idx="7">6.1018824396286897e-05</cx:pt>
          <cx:pt idx="8">0.00022372163023254101</cx:pt>
          <cx:pt idx="9">2.1909857856419699e-05</cx:pt>
          <cx:pt idx="10">-0.00013559238070658301</cx:pt>
          <cx:pt idx="11">-6.7248517733833999e-05</cx:pt>
          <cx:pt idx="12">-0.000525061966085561</cx:pt>
          <cx:pt idx="13">-0.00011128909682391299</cx:pt>
          <cx:pt idx="14">-0.00023440268851574901</cx:pt>
          <cx:pt idx="15">0.00038038514257707402</cx:pt>
          <cx:pt idx="16">0.00029318703076875097</cx:pt>
          <cx:pt idx="17">0.000259469568587297</cx:pt>
          <cx:pt idx="18">-0.00085782392122838401</cx:pt>
          <cx:pt idx="19">0.000118993329507764</cx:pt>
          <cx:pt idx="20">-0.00028579938642433599</cx:pt>
          <cx:pt idx="21">0.00035800742363327497</cx:pt>
          <cx:pt idx="22">0.00012988851429665001</cx:pt>
          <cx:pt idx="23">0.00016042890112002</cx:pt>
          <cx:pt idx="24">0.00013722606379427301</cx:pt>
          <cx:pt idx="25">-0.00014452816472093299</cx:pt>
          <cx:pt idx="26">-0.00059101055767262097</cx:pt>
          <cx:pt idx="27">-0.00034173768744633602</cx:pt>
          <cx:pt idx="28">0.00111933737031096</cx:pt>
          <cx:pt idx="29">0.00056359242923807804</cx:pt>
          <cx:pt idx="30">0.00058738197569393102</cx:pt>
          <cx:pt idx="31">-0.00024082720894194501</cx:pt>
          <cx:pt idx="32">-0.00083606991786512705</cx:pt>
          <cx:pt idx="33">-0.00026426213643866399</cx:pt>
          <cx:pt idx="34">-0.00071943495118364999</cx:pt>
          <cx:pt idx="35">-0.0021830180945160999</cx:pt>
          <cx:pt idx="36">-0.0033103537760191199</cx:pt>
          <cx:pt idx="37">-0.0018720304315739799</cx:pt>
          <cx:pt idx="38">-0.00080182627411732102</cx:pt>
          <cx:pt idx="39">-0.000889872091875851</cx:pt>
          <cx:pt idx="40">-0.0023999645955935702</cx:pt>
          <cx:pt idx="41">-0.00132100601435373</cx:pt>
          <cx:pt idx="42">8.3545324684754804e-05</cx:pt>
          <cx:pt idx="43">-0.0024974074611701798</cx:pt>
          <cx:pt idx="44">-0.00094706055300896198</cx:pt>
          <cx:pt idx="45">-0.00046715134414146599</cx:pt>
          <cx:pt idx="46">-0.00068367023537063199</cx:pt>
          <cx:pt idx="47">-0.00127655985055008</cx:pt>
          <cx:pt idx="48">-0.00099912444106286711</cx:pt>
          <cx:pt idx="49">-0.00036162354283981302</cx:pt>
          <cx:pt idx="50">0.00010594029113673599</cx:pt>
          <cx:pt idx="51">-0.000323445893226582</cx:pt>
          <cx:pt idx="52">-0.00044768756570674799</cx:pt>
          <cx:pt idx="53">1.9802703034442102e-06</cx:pt>
          <cx:pt idx="54">-0.00021640893794267599</cx:pt>
          <cx:pt idx="55">0.00024761878498520299</cx:pt>
          <cx:pt idx="56">0.00073358338533571299</cx:pt>
          <cx:pt idx="57">0.00019749583541912901</cx:pt>
          <cx:pt idx="58">0.00057263182698538099</cx:pt>
          <cx:pt idx="59">0.00046802084493514901</cx:pt>
          <cx:pt idx="60">-0.000371982455545715</cx:pt>
          <cx:pt idx="61">0.00032027755289423598</cx:pt>
          <cx:pt idx="62">-0.0020121799499346299</cx:pt>
          <cx:pt idx="63">-0.0032141584563910599</cx:pt>
          <cx:pt idx="64">-0.0046952579646574802</cx:pt>
          <cx:pt idx="65">-0.0034040605284632098</cx:pt>
          <cx:pt idx="66">-0.0072217735970646598</cx:pt>
          <cx:pt idx="67">-0.0090699078811500595</cx:pt>
          <cx:pt idx="68">-0.0111570528925272</cx:pt>
          <cx:pt idx="69">-0.0114723113489557</cx:pt>
          <cx:pt idx="70">-0.010919369033558401</cx:pt>
          <cx:pt idx="71">-0.0095171533788636492</cx:pt>
          <cx:pt idx="72">-0.0053392631559845997</cx:pt>
          <cx:pt idx="73">-0.00551555186190744</cx:pt>
          <cx:pt idx="74">-0.0065659623003234101</cx:pt>
          <cx:pt idx="75">-0.0062904236574015801</cx:pt>
          <cx:pt idx="76">-0.00278816112113617</cx:pt>
          <cx:pt idx="77">-0.0023100219905978301</cx:pt>
          <cx:pt idx="78">-0.0019045609606539</cx:pt>
          <cx:pt idx="79">-0.00090762340663525399</cx:pt>
          <cx:pt idx="80">0.000107990583533274</cx:pt>
          <cx:pt idx="81">-8.7413858593723596e-05</cx:pt>
          <cx:pt idx="82">0.00051431976007221703</cx:pt>
          <cx:pt idx="83">-0.000123641041082135</cx:pt>
          <cx:pt idx="84">-0.00041880474261167397</cx:pt>
          <cx:pt idx="85">0.00052792432092507301</cx:pt>
          <cx:pt idx="86">0.000106807455780816</cx:pt>
          <cx:pt idx="87">-0.00052204241229497595</cx:pt>
          <cx:pt idx="88">-0.0010710498156772501</cx:pt>
          <cx:pt idx="89">-0.00076735250789206305</cx:pt>
          <cx:pt idx="90">-0.0023529580892700601</cx:pt>
          <cx:pt idx="91">-0.0054110233545096803</cx:pt>
          <cx:pt idx="92">-0.0098450730577175193</cx:pt>
          <cx:pt idx="93">-0.00972191139449885</cx:pt>
          <cx:pt idx="94">-0.0107526692182459</cx:pt>
          <cx:pt idx="95">-0.01156158889736</cx:pt>
          <cx:pt idx="96">-0.026858121241192801</cx:pt>
          <cx:pt idx="97">-0.035348840018916</cx:pt>
          <cx:pt idx="98">-0.030191266690046299</cx:pt>
          <cx:pt idx="99">-0.019096307508400301</cx:pt>
          <cx:pt idx="100">-0.0133645533524773</cx:pt>
          <cx:pt idx="101">-0.0107477397729116</cx:pt>
          <cx:pt idx="102">-0.0137325813944513</cx:pt>
          <cx:pt idx="103">-0.0117910505515123</cx:pt>
          <cx:pt idx="104">-0.0097905491595835</cx:pt>
          <cx:pt idx="105">-0.0030101136245810501</cx:pt>
          <cx:pt idx="106">5.2096408700520798e-05</cx:pt>
          <cx:pt idx="107">0.00124129889516609</cx:pt>
          <cx:pt idx="108">0.00068925580695956498</cx:pt>
          <cx:pt idx="109">-0.00020058818411727199</cx:pt>
          <cx:pt idx="110">-0.000184891212193506</cx:pt>
          <cx:pt idx="111">0.00063007212121446497</cx:pt>
          <cx:pt idx="112">-0.00047157150373532098</cx:pt>
          <cx:pt idx="113">-0.00026773776484813799</cx:pt>
          <cx:pt idx="114">-0.00032129648731301502</cx:pt>
          <cx:pt idx="115">8.2099708601756402e-05</cx:pt>
          <cx:pt idx="116">-9.4001755161774594e-05</cx:pt>
          <cx:pt idx="117">-0.0051227128185908199</cx:pt>
          <cx:pt idx="118">-0.0065824960174907703</cx:pt>
          <cx:pt idx="119">-0.0058250793545765499</cx:pt>
          <cx:pt idx="120">-0.0129016580645994</cx:pt>
          <cx:pt idx="121">-0.0134790548432881</cx:pt>
          <cx:pt idx="122">-0.0027114680771181498</cx:pt>
          <cx:pt idx="123">0.0038237005404684801</cx:pt>
          <cx:pt idx="124">0.0055366915350355504</cx:pt>
          <cx:pt idx="125">-0.0070674463383487499</cx:pt>
          <cx:pt idx="126">-0.019915231269040198</cx:pt>
          <cx:pt idx="127">-0.015759927216131099</cx:pt>
          <cx:pt idx="128">-0.013724010034056801</cx:pt>
          <cx:pt idx="129">-0.0024615599225555002</cx:pt>
          <cx:pt idx="130">-0.0097726378938782204</cx:pt>
          <cx:pt idx="131">-0.013266195001265701</cx:pt>
          <cx:pt idx="132">-0.0037976065477862801</cx:pt>
          <cx:pt idx="133">-0.00057852926860058897</cx:pt>
          <cx:pt idx="134">0.0019121306658291799</cx:pt>
          <cx:pt idx="135">0.0066480028583065197</cx:pt>
          <cx:pt idx="136">0.0044710239797572096</cx:pt>
          <cx:pt idx="137">0.0026059591411402398</cx:pt>
          <cx:pt idx="138">0.00087144685693193004</cx:pt>
          <cx:pt idx="139">-0.00053520910525099198</cx:pt>
          <cx:pt idx="140">-0.00029460139030089498</cx:pt>
          <cx:pt idx="141">-0.00021928134234036899</cx:pt>
          <cx:pt idx="142">0.00031847235457244002</cx:pt>
          <cx:pt idx="143">-0.00093340190262092</cx:pt>
          <cx:pt idx="144">-0.00028978458831371601</cx:pt>
          <cx:pt idx="145">-0.00082915254753485696</cx:pt>
          <cx:pt idx="146">0.00073948113172536201</cx:pt>
          <cx:pt idx="147">-0.0069675276603658803</cx:pt>
          <cx:pt idx="148">0.0022285389609474301</cx:pt>
          <cx:pt idx="149">0.0094322141926352406</cx:pt>
          <cx:pt idx="150">0.013974632722267399</cx:pt>
          <cx:pt idx="151">0.039036997500729899</cx:pt>
          <cx:pt idx="152">0.037843287158280101</cx:pt>
          <cx:pt idx="153">0.020450528477367402</cx:pt>
          <cx:pt idx="154">0.0080611857608595093</cx:pt>
          <cx:pt idx="155">-0.010007882810780799</cx:pt>
          <cx:pt idx="156">-0.032563547257359597</cx:pt>
          <cx:pt idx="157">-0.0198940839898804</cx:pt>
          <cx:pt idx="158">-0.0117555012639694</cx:pt>
          <cx:pt idx="159">-0.022404746117614401</cx:pt>
          <cx:pt idx="160">-0.0074695110118839702</cx:pt>
          <cx:pt idx="161">0.0060965986650681203</cx:pt>
          <cx:pt idx="162">0.0059401706247102998</cx:pt>
          <cx:pt idx="163">0.0078069993203166797</cx:pt>
          <cx:pt idx="164">0.0025924421716749498</cx:pt>
          <cx:pt idx="165">-0.00081235474390660802</cx:pt>
          <cx:pt idx="166">-0.00172241388995337</cx:pt>
          <cx:pt idx="167">0.00050514305231484104</cx:pt>
          <cx:pt idx="168">-0.00026227148005081801</cx:pt>
          <cx:pt idx="169">-0.00053592048492381102</cx:pt>
          <cx:pt idx="170">-0.000117960310050544</cx:pt>
          <cx:pt idx="171">-0.00063316186502890997</cx:pt>
          <cx:pt idx="172">5.9790879128598703e-05</cx:pt>
          <cx:pt idx="173">-0.0022860323931469199</cx:pt>
          <cx:pt idx="174">8.7222316032061902e-05</cx:pt>
          <cx:pt idx="175">-0.0038004249117438802</cx:pt>
          <cx:pt idx="176">0.0090408205192272096</cx:pt>
          <cx:pt idx="177">0.028690811853729601</cx:pt>
          <cx:pt idx="178">0.0255587702092748</cx:pt>
          <cx:pt idx="179">0.030793311707168002</cx:pt>
          <cx:pt idx="180">0.0244089884041656</cx:pt>
          <cx:pt idx="181">0.036707790786174997</cx:pt>
          <cx:pt idx="182">0.029041630504329698</cx:pt>
          <cx:pt idx="183">0.027676294739409701</cx:pt>
          <cx:pt idx="184">0.032861909986743598</cx:pt>
          <cx:pt idx="185">0.023830226228848901</cx:pt>
          <cx:pt idx="186">-0.0035842218779029</cx:pt>
          <cx:pt idx="187">-0.0100836301994899</cx:pt>
          <cx:pt idx="188">-0.0069918786080234302</cx:pt>
          <cx:pt idx="189">0.0113747265059895</cx:pt>
          <cx:pt idx="190">0.0025061310820384199</cx:pt>
          <cx:pt idx="191">0.0044764082639120401</cx:pt>
          <cx:pt idx="192">-0.0089762575627719797</cx:pt>
          <cx:pt idx="193">-0.0065990095283519502</cx:pt>
          <cx:pt idx="194">-0.0021311979701882601</cx:pt>
          <cx:pt idx="195">-0.00057186718461973995</cx:pt>
          <cx:pt idx="196">-0.00062911376756804303</cx:pt>
          <cx:pt idx="197">0.00033485911504825501</cx:pt>
          <cx:pt idx="198">0.0036814960971557902</cx:pt>
          <cx:pt idx="199">0.0029327771725070101</cx:pt>
          <cx:pt idx="200">-0.0058433948539720199</cx:pt>
          <cx:pt idx="201">-0.0122677533967344</cx:pt>
          <cx:pt idx="202">0.0024858865813971601</cx:pt>
          <cx:pt idx="203">-0.0153778458756881</cx:pt>
          <cx:pt idx="204">0.000464259796845857</cx:pt>
          <cx:pt idx="205">0.017491645088105901</cx:pt>
          <cx:pt idx="206">0.0050939065271635997</cx:pt>
          <cx:pt idx="207">0.0064029491797289598</cx:pt>
          <cx:pt idx="208">0.024025952803614199</cx:pt>
          <cx:pt idx="209">0.036173624376361603</cx:pt>
          <cx:pt idx="210">0.0035612866499435398</cx:pt>
          <cx:pt idx="211">0.015366131161052799</cx:pt>
          <cx:pt idx="212">0.01952893187716</cx:pt>
          <cx:pt idx="213">0.0188194340326364</cx:pt>
          <cx:pt idx="214">0.0097674078398270799</cx:pt>
          <cx:pt idx="215">-0.0060940481330253099</cx:pt>
          <cx:pt idx="216">-0.0020996907693956401</cx:pt>
          <cx:pt idx="217">0.0054275068448934897</cx:pt>
          <cx:pt idx="218">-0.0055873768748393397</cx:pt>
          <cx:pt idx="219">-0.0038830424979257199</cx:pt>
          <cx:pt idx="220">-0.0081727856919805199</cx:pt>
          <cx:pt idx="221">-0.0101901760068468</cx:pt>
          <cx:pt idx="222">-0.0033212357058269998</cx:pt>
          <cx:pt idx="223">-0.00121189392510273</cx:pt>
          <cx:pt idx="224">-7.3703647499844902e-05</cx:pt>
          <cx:pt idx="225">0.00057987815951303996</cx:pt>
          <cx:pt idx="226">0.00287341434709218</cx:pt>
          <cx:pt idx="227">0.0027849455789988502</cx:pt>
          <cx:pt idx="228">-0.00505188963906897</cx:pt>
          <cx:pt idx="229">-0.0090564239089334607</cx:pt>
          <cx:pt idx="230">-0.00153037596905187</cx:pt>
          <cx:pt idx="231">-0.019830254663621899</cx:pt>
          <cx:pt idx="232">0.0215294966338948</cx:pt>
          <cx:pt idx="233">0.0076879154352535797</cx:pt>
          <cx:pt idx="234">0.0046835351451128202</cx:pt>
          <cx:pt idx="235">0.021053271459731401</cx:pt>
          <cx:pt idx="236">0.013360710479585401</cx:pt>
          <cx:pt idx="237">0.011667033964950399</cx:pt>
          <cx:pt idx="238">-7.5548850531681504e-05</cx:pt>
          <cx:pt idx="239">0.0025717796948619199</cx:pt>
          <cx:pt idx="240">0.0072718381368615803</cx:pt>
          <cx:pt idx="241">-0.0010377782309192801</cx:pt>
          <cx:pt idx="242">0.028172409888638599</cx:pt>
          <cx:pt idx="243">0.0091682087365155401</cx:pt>
          <cx:pt idx="244">-0.0079873321289251897</cx:pt>
          <cx:pt idx="245">1.2006063448329999e-05</cx:pt>
          <cx:pt idx="246">-0.011826632208534299</cx:pt>
          <cx:pt idx="247">-0.022849704443848901</cx:pt>
          <cx:pt idx="248">-0.016553293815381401</cx:pt>
          <cx:pt idx="249">-0.0122242644174321</cx:pt>
          <cx:pt idx="250">-0.0012435008195128001</cx:pt>
          <cx:pt idx="251">-0.00029382438273483502</cx:pt>
          <cx:pt idx="252">6.6365663407970301e-05</cx:pt>
          <cx:pt idx="253">0.00053441034039013202</cx:pt>
          <cx:pt idx="254">0.00164059578203133</cx:pt>
          <cx:pt idx="255">0.0027778243391969899</cx:pt>
          <cx:pt idx="256">-0.0064073721435829898</cx:pt>
          <cx:pt idx="257">-0.0126018131899254</cx:pt>
          <cx:pt idx="258">0.00040329540470798302</cx:pt>
          <cx:pt idx="259">-0.0171109636191434</cx:pt>
          <cx:pt idx="260">-0.00042875686933177998</cx:pt>
          <cx:pt idx="261">0.00183057106318048</cx:pt>
          <cx:pt idx="262">0.0042265741101123197</cx:pt>
          <cx:pt idx="263">0.0055298721838409198</cx:pt>
          <cx:pt idx="264">0.0075774191188504496</cx:pt>
          <cx:pt idx="265">0.000697548537093723</cx:pt>
          <cx:pt idx="266">0.0063759841592400304</cx:pt>
          <cx:pt idx="267">0.0060867124831144297</cx:pt>
          <cx:pt idx="268">0.0087168560611358206</cx:pt>
          <cx:pt idx="269">0.031798183942989201</cx:pt>
          <cx:pt idx="270">0.0294676378014729</cx:pt>
          <cx:pt idx="271">0.026986571303103401</cx:pt>
          <cx:pt idx="272">0.023053302265637999</cx:pt>
          <cx:pt idx="273">0.0066460493514442004</cx:pt>
          <cx:pt idx="274">-0.0036977318270192102</cx:pt>
          <cx:pt idx="275">-0.016689594406768898</cx:pt>
          <cx:pt idx="276">-0.027987094131736698</cx:pt>
          <cx:pt idx="277">-0.0139193102338267</cx:pt>
          <cx:pt idx="278">-0.0021131635068598002</cx:pt>
          <cx:pt idx="279">0.00137666357158218</cx:pt>
          <cx:pt idx="280">0.00072311568808545198</cx:pt>
          <cx:pt idx="281">-5.4213092465631198e-05</cx:pt>
          <cx:pt idx="282">0.00208070397154739</cx:pt>
          <cx:pt idx="283">0.00040054000958883598</cx:pt>
          <cx:pt idx="284">-0.00816973483265576</cx:pt>
          <cx:pt idx="285">-0.0054505890531173799</cx:pt>
          <cx:pt idx="286">-0.0058572379818519803</cx:pt>
          <cx:pt idx="287">-0.0075080787107728803</cx:pt>
          <cx:pt idx="288">-0.0020588708898411001</cx:pt>
          <cx:pt idx="289">0.0073362857501362002</cx:pt>
          <cx:pt idx="290">-0.019792161252346899</cx:pt>
          <cx:pt idx="291">-0.022440513372443498</cx:pt>
          <cx:pt idx="292">-0.00721052725812317</cx:pt>
          <cx:pt idx="293">0.0010683956597729099</cx:pt>
          <cx:pt idx="294">0.0037238999623573398</cx:pt>
          <cx:pt idx="295">-0.0027733396282091502</cx:pt>
          <cx:pt idx="296">0.022511732571161101</cx:pt>
          <cx:pt idx="297">0.022211086347491402</cx:pt>
          <cx:pt idx="298">0.027216733737513901</cx:pt>
          <cx:pt idx="299">0.026339705814535298</cx:pt>
          <cx:pt idx="300">0.0160798086707797</cx:pt>
          <cx:pt idx="301">-0.0075961427047484603</cx:pt>
          <cx:pt idx="302">-0.0073910159746140604</cx:pt>
          <cx:pt idx="303">-0.016879369513822198</cx:pt>
          <cx:pt idx="304">-0.028361696311675601</cx:pt>
          <cx:pt idx="305">-0.0130643486922838</cx:pt>
          <cx:pt idx="306">-0.0024151462519564301</cx:pt>
          <cx:pt idx="307">0.0011026965858620401</cx:pt>
          <cx:pt idx="308">-0.00028446854679118098</cx:pt>
          <cx:pt idx="309">0.00055599592748759995</cx:pt>
          <cx:pt idx="310">0.0024914332742760402</cx:pt>
          <cx:pt idx="311">0.00079579291457151805</cx:pt>
          <cx:pt idx="312">0.0013394723636526401</cx:pt>
          <cx:pt idx="313">0.0062547008869899097</cx:pt>
          <cx:pt idx="314">0.0097955915740015401</cx:pt>
          <cx:pt idx="315">0.0062077474906336097</cx:pt>
          <cx:pt idx="316">0.0070558070180384899</cx:pt>
          <cx:pt idx="317">0.00095472268585850505</cx:pt>
          <cx:pt idx="318">-0.011938417303953701</cx:pt>
          <cx:pt idx="319">-0.0047943484893551097</cx:pt>
          <cx:pt idx="320">0.023642436065242699</cx:pt>
          <cx:pt idx="321">0.0089920234290802904</cx:pt>
          <cx:pt idx="322">0.0152750089216959</cx:pt>
          <cx:pt idx="323">0.016560419127766599</cx:pt>
          <cx:pt idx="324">0.018305464382766701</cx:pt>
          <cx:pt idx="325">0.029616332984740899</cx:pt>
          <cx:pt idx="326">0.019299139573121599</cx:pt>
          <cx:pt idx="327">0.0143400099794249</cx:pt>
          <cx:pt idx="328">0.012629709083447099</cx:pt>
          <cx:pt idx="329">0.0026987781706995801</cx:pt>
          <cx:pt idx="330">-0.0037225429877928099</cx:pt>
          <cx:pt idx="331">-0.0240994281372338</cx:pt>
          <cx:pt idx="332">-0.0243989415405646</cx:pt>
          <cx:pt idx="333">-0.0095829807174723104</cx:pt>
          <cx:pt idx="334">-0.00169233763932997</cx:pt>
          <cx:pt idx="335">-0.00053387890568503901</cx:pt>
          <cx:pt idx="336">0.00073543322439748602</cx:pt>
          <cx:pt idx="337">-0.00049267684695796995</cx:pt>
          <cx:pt idx="338">0.00094351142659831696</cx:pt>
          <cx:pt idx="339">0.0013991384268472399</cx:pt>
          <cx:pt idx="340">0.016429335480839899</cx:pt>
          <cx:pt idx="341">0.019989160419094099</cx:pt>
          <cx:pt idx="342">0.0047288713247191898</cx:pt>
          <cx:pt idx="343">-0.0015000369894397</cx:pt>
          <cx:pt idx="344">-0.0096244515588407697</cx:pt>
          <cx:pt idx="345">-0.0287152582171472</cx:pt>
          <cx:pt idx="346">-0.035423681673215003</cx:pt>
          <cx:pt idx="347">-0.019543953304868099</cx:pt>
          <cx:pt idx="348">-0.0037979280762640501</cx:pt>
          <cx:pt idx="349">0.010101578175045599</cx:pt>
          <cx:pt idx="350">0.0121299091509686</cx:pt>
          <cx:pt idx="351">0.035156293825852503</cx:pt>
          <cx:pt idx="352">0.019389174235067901</cx:pt>
          <cx:pt idx="353">0.021388644398944799</cx:pt>
          <cx:pt idx="354">0.0112896936491547</cx:pt>
          <cx:pt idx="355">0.0080267564241062201</cx:pt>
          <cx:pt idx="356">-0.0031638664253196402</cx:pt>
          <cx:pt idx="357">0.0095115431333692001</cx:pt>
          <cx:pt idx="358">0.0067465363058697202</cx:pt>
          <cx:pt idx="359">-0.015466472191279</cx:pt>
          <cx:pt idx="360">-0.0260659018078131</cx:pt>
          <cx:pt idx="361">-0.0067134493773579797</cx:pt>
          <cx:pt idx="362">-0.00038852134167552703</cx:pt>
          <cx:pt idx="363">-2.8653163619058099e-05</cx:pt>
          <cx:pt idx="364">-0.000189637249420538</cx:pt>
          <cx:pt idx="365">2.8714550789389398e-05</cx:pt>
          <cx:pt idx="366">0.00107812739379176</cx:pt>
          <cx:pt idx="367">0.0011928224242525199</cx:pt>
          <cx:pt idx="368">0.027305136471366901</cx:pt>
          <cx:pt idx="369">0.021064158779084501</cx:pt>
          <cx:pt idx="370">-0.00108246574374616</cx:pt>
          <cx:pt idx="371">0.0097259894891499506</cx:pt>
          <cx:pt idx="372">0.0054674633368052301</cx:pt>
          <cx:pt idx="373">-0.028598450753251601</cx:pt>
          <cx:pt idx="374">-0.012184347257287099</cx:pt>
          <cx:pt idx="375">-0.0066466954272549096</cx:pt>
          <cx:pt idx="376">0.000378501395534272</cx:pt>
          <cx:pt idx="377">0.0025702297780553799</cx:pt>
          <cx:pt idx="378">0.018297224701723899</cx:pt>
          <cx:pt idx="379">0.030019498273656499</cx:pt>
          <cx:pt idx="380">0.024323979424968799</cx:pt>
          <cx:pt idx="381">0.010790607266402999</cx:pt>
          <cx:pt idx="382">0.0013465438383513701</cx:pt>
          <cx:pt idx="383">-0.0135896409072502</cx:pt>
          <cx:pt idx="384">0.0040043256689671998</cx:pt>
          <cx:pt idx="385">0.0234691922553894</cx:pt>
          <cx:pt idx="386">0.016901327829924099</cx:pt>
          <cx:pt idx="387">-0.021274307978247399</cx:pt>
          <cx:pt idx="388">-0.031437665536556997</cx:pt>
          <cx:pt idx="389">-0.0067276108624373396</cx:pt>
          <cx:pt idx="390">-0.0029317330616261501</cx:pt>
          <cx:pt idx="391">-0.000135597654485135</cx:pt>
          <cx:pt idx="392">-0.0010118996378423099</cx:pt>
          <cx:pt idx="393">0.00026734950400375898</cx:pt>
          <cx:pt idx="394">-0.00070288447969980503</cx:pt>
          <cx:pt idx="395">0.0051195644046458898</cx:pt>
          <cx:pt idx="396">0.026634347482915301</cx:pt>
          <cx:pt idx="397">0.014351957591400901</cx:pt>
          <cx:pt idx="398">0.0061255010492458203</cx:pt>
          <cx:pt idx="399">0.015064417692035301</cx:pt>
          <cx:pt idx="400">-0.011427588363289</cx:pt>
          <cx:pt idx="401">-0.0280196447055444</cx:pt>
          <cx:pt idx="402">-0.020332901641102699</cx:pt>
          <cx:pt idx="403">0.0020839275657327698</cx:pt>
          <cx:pt idx="404">0.0209938482523324</cx:pt>
          <cx:pt idx="405">0.0074366105321156603</cx:pt>
          <cx:pt idx="406">-0.0034879551887156998</cx:pt>
          <cx:pt idx="407">0.014008921108772599</cx:pt>
          <cx:pt idx="408">0.0065014634270351996</cx:pt>
          <cx:pt idx="409">0.0064712386796649196</cx:pt>
          <cx:pt idx="410">-0.00845944715640028</cx:pt>
          <cx:pt idx="411">-0.00148011471077673</cx:pt>
          <cx:pt idx="412">0.0052951070937631598</cx:pt>
          <cx:pt idx="413">0.0064282316641993097</cx:pt>
          <cx:pt idx="414">0.0023418434229921701</cx:pt>
          <cx:pt idx="415">-0.027960031158831399</cx:pt>
          <cx:pt idx="416">-0.031400996505126698</cx:pt>
          <cx:pt idx="417">-0.0101596466619625</cx:pt>
          <cx:pt idx="418">-0.0025786907225671301</cx:pt>
          <cx:pt idx="419">-0.00068744069304108003</cx:pt>
          <cx:pt idx="420">4.7891602114623398e-05</cx:pt>
          <cx:pt idx="421">-0.000455266939411511</cx:pt>
          <cx:pt idx="422">-0.0011869312947327499</cx:pt>
          <cx:pt idx="423">0.0072566104480523003</cx:pt>
          <cx:pt idx="424">0.019360568404820401</cx:pt>
          <cx:pt idx="425">0.0050373259903699402</cx:pt>
          <cx:pt idx="426">-0.0041786165695387196</cx:pt>
          <cx:pt idx="427">-0.0102997895255682</cx:pt>
          <cx:pt idx="428">-0.0161439245458939</cx:pt>
          <cx:pt idx="429">-0.015240804859717599</cx:pt>
          <cx:pt idx="430">0.0021992292384683202</cx:pt>
          <cx:pt idx="431">0.0162467097862867</cx:pt>
          <cx:pt idx="432">0.0034620061968625099</cx:pt>
          <cx:pt idx="433">0.0035933084691402201</cx:pt>
          <cx:pt idx="434">0.0086669277093520992</cx:pt>
          <cx:pt idx="435">0.031542479282902297</cx:pt>
          <cx:pt idx="436">0.021740896623318701</cx:pt>
          <cx:pt idx="437">0.032709438746103103</cx:pt>
          <cx:pt idx="438">-0.00041657893496221097</cx:pt>
          <cx:pt idx="439">-0.0075674392542111196</cx:pt>
          <cx:pt idx="440">-0.0020140045804138101</cx:pt>
          <cx:pt idx="441">0.00012828764639027601</cx:pt>
          <cx:pt idx="442">0.0050899536083484501</cx:pt>
          <cx:pt idx="443">-0.019323306524803199</cx:pt>
          <cx:pt idx="444">-0.0260097990184559</cx:pt>
          <cx:pt idx="445">-0.0151844033437153</cx:pt>
          <cx:pt idx="446">-0.00084750931303607501</cx:pt>
          <cx:pt idx="447">0.00036140693558270602</cx:pt>
          <cx:pt idx="448">4.3028102987045299e-05</cx:pt>
          <cx:pt idx="449">-0.00072425633456508001</cx:pt>
          <cx:pt idx="450">-0.00043476149861675301</cx:pt>
          <cx:pt idx="451">0.00109450974008006</cx:pt>
          <cx:pt idx="452">0.0079574401125369499</cx:pt>
          <cx:pt idx="453">0.00091540028094268505</cx:pt>
          <cx:pt idx="454">-0.014993617635781199</cx:pt>
          <cx:pt idx="455">-0.021789615065057999</cx:pt>
          <cx:pt idx="456">-0.0120887737651187</cx:pt>
          <cx:pt idx="457">-0.017864862205082301</cx:pt>
          <cx:pt idx="458">0.012247152453634299</cx:pt>
          <cx:pt idx="459">0.023328457644624</cx:pt>
          <cx:pt idx="460">0.0185721599210148</cx:pt>
          <cx:pt idx="461">0.016281529956986101</cx:pt>
          <cx:pt idx="462">0.011129798556719001</cx:pt>
          <cx:pt idx="463">0.026681534596928499</cx:pt>
          <cx:pt idx="464">0.028493404626031199</cx:pt>
          <cx:pt idx="465">0.038461158968994998</cx:pt>
          <cx:pt idx="466">0.0054372947401225297</cx:pt>
          <cx:pt idx="467">-0.021433815416119498</cx:pt>
          <cx:pt idx="468">0.0025023890059997999</cx:pt>
          <cx:pt idx="469">-0.0032919266101998699</cx:pt>
          <cx:pt idx="470">-0.0031675728017592501</cx:pt>
          <cx:pt idx="471">-0.0206131148965818</cx:pt>
          <cx:pt idx="472">-0.025968075200349602</cx:pt>
          <cx:pt idx="473">-0.0147811077832996</cx:pt>
          <cx:pt idx="474">-0.00145741711704438</cx:pt>
          <cx:pt idx="475">8.7476427409812702e-05</cx:pt>
          <cx:pt idx="476">-0.00044452586697623698</cx:pt>
          <cx:pt idx="477">0.00086308492479233502</cx:pt>
          <cx:pt idx="478">-0.0018355344543536699</cx:pt>
          <cx:pt idx="479">-0.0052154287445486296</cx:pt>
          <cx:pt idx="480">-0.0035061464496494899</cx:pt>
          <cx:pt idx="481">-0.0065759133497574002</cx:pt>
          <cx:pt idx="482">-0.023367545245772</cx:pt>
          <cx:pt idx="483">-0.028256311883515801</cx:pt>
          <cx:pt idx="484">-0.00167530903134303</cx:pt>
          <cx:pt idx="485">0.0068652631972611197</cx:pt>
          <cx:pt idx="486">0.0029646580495482698</cx:pt>
          <cx:pt idx="487">0.0104324311902093</cx:pt>
          <cx:pt idx="488">0.0084566434807276294</cx:pt>
          <cx:pt idx="489">0.0043891764527720601</cx:pt>
          <cx:pt idx="490">-0.0080612282701515593</cx:pt>
          <cx:pt idx="491">0.0150964032955129</cx:pt>
          <cx:pt idx="492">0.020051942791147599</cx:pt>
          <cx:pt idx="493">0.024184775469499899</cx:pt>
          <cx:pt idx="494">-0.0089758672723561396</cx:pt>
          <cx:pt idx="495">-0.021731844121830799</cx:pt>
          <cx:pt idx="496">-0.00807731807140925</cx:pt>
          <cx:pt idx="497">-0.00109954783213815</cx:pt>
          <cx:pt idx="498">-0.0050052936368568902</cx:pt>
          <cx:pt idx="499">-0.014559544335322701</cx:pt>
          <cx:pt idx="500">-0.021447188095225399</cx:pt>
          <cx:pt idx="501">-0.010640866549470201</cx:pt>
          <cx:pt idx="502">-0.00047660827528602098</cx:pt>
          <cx:pt idx="503">-0.00026467625317831098</cx:pt>
          <cx:pt idx="504">0.000409437543870714</cx:pt>
          <cx:pt idx="505">-8.0141886462228103e-05</cx:pt>
          <cx:pt idx="506">-0.00058893913141784798</cx:pt>
          <cx:pt idx="507">-0.0083490623485451797</cx:pt>
          <cx:pt idx="508">-0.0099886590265952993</cx:pt>
          <cx:pt idx="509">-0.0019578226586143901</cx:pt>
          <cx:pt idx="510">-0.0048190035023213404</cx:pt>
          <cx:pt idx="511">-0.017449144226864801</cx:pt>
          <cx:pt idx="512">-0.00216921094307721</cx:pt>
          <cx:pt idx="513">-0.00755584125995279</cx:pt>
          <cx:pt idx="514">0.002609232508566</cx:pt>
          <cx:pt idx="515">0.016983775714006499</cx:pt>
          <cx:pt idx="516">-0.0097726122204015893</cx:pt>
          <cx:pt idx="517">-0.0084882272547544095</cx:pt>
          <cx:pt idx="518">0.00028150537647704998</cx:pt>
          <cx:pt idx="519">-0.0040084595565918497</cx:pt>
          <cx:pt idx="520">0.00607660555826052</cx:pt>
          <cx:pt idx="521">0.0147626380479323</cx:pt>
          <cx:pt idx="522">0.00143333177939213</cx:pt>
          <cx:pt idx="523">0.0087439587870295904</cx:pt>
          <cx:pt idx="524">0.0132779097800204</cx:pt>
          <cx:pt idx="525">0.0098368808506682694</cx:pt>
          <cx:pt idx="526">-0.011790188778806899</cx:pt>
          <cx:pt idx="527">-0.030283737496206001</cx:pt>
          <cx:pt idx="528">-0.0254446216212461</cx:pt>
          <cx:pt idx="529">-0.0098999566818299203</cx:pt>
          <cx:pt idx="530">0.00110835279189399</cx:pt>
          <cx:pt idx="531">0.00033873017204277101</cx:pt>
          <cx:pt idx="532">0.00049199842265593</cx:pt>
          <cx:pt idx="533">5.2907195284780602e-05</cx:pt>
          <cx:pt idx="534">0.000165060364203384</cx:pt>
          <cx:pt idx="535">-0.0055639721015004698</cx:pt>
          <cx:pt idx="536">-0.0094648683874111201</cx:pt>
          <cx:pt idx="537">-0.00142110532027836</cx:pt>
          <cx:pt idx="538">-0.0053634058352946597</cx:pt>
          <cx:pt idx="539">-0.0053225604297165302</cx:pt>
          <cx:pt idx="540">0.00090983260397719005</cx:pt>
          <cx:pt idx="541">-0.0020344563775552701</cx:pt>
          <cx:pt idx="542">0.0056227610960820499</cx:pt>
          <cx:pt idx="543">0.0093411510155795505</cx:pt>
          <cx:pt idx="544">-0.00144779940592039</cx:pt>
          <cx:pt idx="545">-0.013706371496564101</cx:pt>
          <cx:pt idx="546">-0.0076245437795524401</cx:pt>
          <cx:pt idx="547">-0.0047662790384567898</cx:pt>
          <cx:pt idx="548">0.0043684281430079897</cx:pt>
          <cx:pt idx="549">0.0076399811315992997</cx:pt>
          <cx:pt idx="550">0.00444117095868902</cx:pt>
          <cx:pt idx="551">0.011267836450426699</cx:pt>
          <cx:pt idx="552">0.0078303053882282699</cx:pt>
          <cx:pt idx="553">-0.0036083605811220599</cx:pt>
          <cx:pt idx="554">-0.019469589034382999</cx:pt>
          <cx:pt idx="555">-0.028307620846591199</cx:pt>
          <cx:pt idx="556">-0.018887677293584999</cx:pt>
          <cx:pt idx="557">-0.0116387542614091</cx:pt>
          <cx:pt idx="558">-0.00043818772601383503</cx:pt>
          <cx:pt idx="559">-0.000270621394961455</cx:pt>
          <cx:pt idx="560">0.000174635324484584</cx:pt>
          <cx:pt idx="561">0.000162769806715017</cx:pt>
          <cx:pt idx="562">-0.0016013832222309501</cx:pt>
          <cx:pt idx="563">-0.0062894299969241899</cx:pt>
          <cx:pt idx="564">-0.0106445687951314</cx:pt>
          <cx:pt idx="565">-0.0144694515045578</cx:pt>
          <cx:pt idx="566">-0.021315893025983801</cx:pt>
          <cx:pt idx="567">-0.0041880270116415102</cx:pt>
          <cx:pt idx="568">0.0122512471869231</cx:pt>
          <cx:pt idx="569">-0.0084822047655185601</cx:pt>
          <cx:pt idx="570">-0.0069425657554849302</cx:pt>
          <cx:pt idx="571">-0.011184434186395</cx:pt>
          <cx:pt idx="572">-0.0171482756917106</cx:pt>
          <cx:pt idx="573">-0.012092122595997601</cx:pt>
          <cx:pt idx="574">-0.0242782079829598</cx:pt>
          <cx:pt idx="575">-0.033247583092807897</cx:pt>
          <cx:pt idx="576">-0.0016260377371034201</cx:pt>
          <cx:pt idx="577">-0.0137606050524127</cx:pt>
          <cx:pt idx="578">-0.028234565095279399</cx:pt>
          <cx:pt idx="579">-0.0083063325431285504</cx:pt>
          <cx:pt idx="580">-0.0036386623225293101</cx:pt>
          <cx:pt idx="581">-0.0064168815261520301</cx:pt>
          <cx:pt idx="582">-0.013160143063483501</cx:pt>
          <cx:pt idx="583">-0.015083738730639999</cx:pt>
          <cx:pt idx="584">-0.0080220616087211295</cx:pt>
          <cx:pt idx="585">-0.0080315219585338701</cx:pt>
          <cx:pt idx="586">-0.00043500363457121702</cx:pt>
          <cx:pt idx="587">0.00040962961304730802</cx:pt>
          <cx:pt idx="588">0.00047236414636344601</cx:pt>
          <cx:pt idx="589">-0.00030214744401998702</cx:pt>
          <cx:pt idx="590">-0.000497131538969032</cx:pt>
          <cx:pt idx="591">-0.0069530738424027601</cx:pt>
          <cx:pt idx="592">-0.0079900865404860799</cx:pt>
          <cx:pt idx="593">-0.010516557685217399</cx:pt>
          <cx:pt idx="594">-0.012575874290540801</cx:pt>
          <cx:pt idx="595">-0.0090925606697461105</cx:pt>
          <cx:pt idx="596">0.0047537191766823701</cx:pt>
          <cx:pt idx="597">-0.00296072474138017</cx:pt>
          <cx:pt idx="598">0.0017450729462626</cx:pt>
          <cx:pt idx="599">-0.0087848351705353007</cx:pt>
          <cx:pt idx="600">-0.0090127739087575206</cx:pt>
          <cx:pt idx="601">-0.022196097851831999</cx:pt>
          <cx:pt idx="602">-0.036504983944895597</cx:pt>
          <cx:pt idx="603">-0.040608032807264903</cx:pt>
          <cx:pt idx="604">-0.0140183109459413</cx:pt>
          <cx:pt idx="605">-0.021096652638244</cx:pt>
          <cx:pt idx="606">-0.036736446678679799</cx:pt>
          <cx:pt idx="607">-0.025506948172102601</cx:pt>
          <cx:pt idx="608">-0.0089040179789905798</cx:pt>
          <cx:pt idx="609">-0.0040479239365519204</cx:pt>
          <cx:pt idx="610">-0.0153096348818413</cx:pt>
          <cx:pt idx="611">-0.0106950383378023</cx:pt>
          <cx:pt idx="612">-0.0089827077071659902</cx:pt>
          <cx:pt idx="613">-0.0088901056947389701</cx:pt>
          <cx:pt idx="614">-0.0013462371865849601</cx:pt>
          <cx:pt idx="615">0.000425652067149186</cx:pt>
          <cx:pt idx="616">-0.000107848829837998</cx:pt>
          <cx:pt idx="617">-0.00048618588390711301</cx:pt>
          <cx:pt idx="618">-0.0017962099128670001</cx:pt>
          <cx:pt idx="619">-0.00467585627143629</cx:pt>
          <cx:pt idx="620">-0.0059563178519661001</cx:pt>
          <cx:pt idx="621">-0.0078347403587294903</cx:pt>
          <cx:pt idx="622">-0.0017563174289125</cx:pt>
          <cx:pt idx="623">-0.0041703714728722396</cx:pt>
          <cx:pt idx="624">-0.0093413941398959605</cx:pt>
          <cx:pt idx="625">-0.019008195997771999</cx:pt>
          <cx:pt idx="626">0.00586060547507853</cx:pt>
          <cx:pt idx="627">0.0123101911322618</cx:pt>
          <cx:pt idx="628">0.0041023756768837896</cx:pt>
          <cx:pt idx="629">-0.015975124393642501</cx:pt>
          <cx:pt idx="630">-0.0090330058638552098</cx:pt>
          <cx:pt idx="631">-0.0354727542834819</cx:pt>
          <cx:pt idx="632">-0.018368544397956502</cx:pt>
          <cx:pt idx="633">-0.0407943358941322</cx:pt>
          <cx:pt idx="634">-0.039014658334854499</cx:pt>
          <cx:pt idx="635">-0.0218526344263015</cx:pt>
          <cx:pt idx="636">-0.0097477611048273401</cx:pt>
          <cx:pt idx="637">-0.014633537049556999</cx:pt>
          <cx:pt idx="638">-0.00074270759275707899</cx:pt>
          <cx:pt idx="639">-0.0055581762428394696</cx:pt>
          <cx:pt idx="640">-0.0078820421133944905</cx:pt>
          <cx:pt idx="641">-0.0050881888321531099</cx:pt>
          <cx:pt idx="642">-0.0011697715568463299</cx:pt>
          <cx:pt idx="643">-0.00035236652351946498</cx:pt>
          <cx:pt idx="644">-0.00081335810176508098</cx:pt>
          <cx:pt idx="645">-7.8438899382998005e-05</cx:pt>
          <cx:pt idx="646">-0.000971477002620641</cx:pt>
          <cx:pt idx="647">-0.00327578080525589</cx:pt>
          <cx:pt idx="648">-0.0058664290272190198</cx:pt>
          <cx:pt idx="649">-0.00243344513883778</cx:pt>
          <cx:pt idx="650">0.00370126787805604</cx:pt>
          <cx:pt idx="651">0.00432072851330153</cx:pt>
          <cx:pt idx="652">-0.0089129043538016903</cx:pt>
          <cx:pt idx="653">-0.0300604499514153</cx:pt>
          <cx:pt idx="654">-0.014032165343737701</cx:pt>
          <cx:pt idx="655">0.017665243300863599</cx:pt>
          <cx:pt idx="656">0.017842454662551101</cx:pt>
          <cx:pt idx="657">0.0076196501508068596</cx:pt>
          <cx:pt idx="658">-0.00014562631376627399</cx:pt>
          <cx:pt idx="659">-0.0052566002521979502</cx:pt>
          <cx:pt idx="660">-0.0109873293980653</cx:pt>
          <cx:pt idx="661">-0.017817303205667399</cx:pt>
          <cx:pt idx="662">-0.0185499963878452</cx:pt>
          <cx:pt idx="663">-0.0167591104705733</cx:pt>
          <cx:pt idx="664">0.000371146226395155</cx:pt>
          <cx:pt idx="665">0.0067712672432066997</cx:pt>
          <cx:pt idx="666">-0.00052747156651363695</cx:pt>
          <cx:pt idx="667">-0.0038625880438312799</cx:pt>
          <cx:pt idx="668">-0.0026110301428205001</cx:pt>
          <cx:pt idx="669">-0.0037717131654648101</cx:pt>
          <cx:pt idx="670">0.00033828193980669298</cx:pt>
          <cx:pt idx="671">1.44618521542803e-05</cx:pt>
          <cx:pt idx="672">4.4484939010937199e-05</cx:pt>
          <cx:pt idx="673">0.00045245877163166903</cx:pt>
          <cx:pt idx="674">0.00023465783270323</cx:pt>
          <cx:pt idx="675">-0.00103731613236646</cx:pt>
          <cx:pt idx="676">0.00338571936153191</cx:pt>
          <cx:pt idx="677">0.0110094735013047</cx:pt>
          <cx:pt idx="678">0.0132348247384543</cx:pt>
          <cx:pt idx="679">0.0116991856046776</cx:pt>
          <cx:pt idx="680">0.012135410068799301</cx:pt>
          <cx:pt idx="681">-0.0077142130556876803</cx:pt>
          <cx:pt idx="682">0.00144865846767505</cx:pt>
          <cx:pt idx="683">0.0012252940593167399</cx:pt>
          <cx:pt idx="684">0.00135321509997634</cx:pt>
          <cx:pt idx="685">0.0101537474018476</cx:pt>
          <cx:pt idx="686">-0.0062389663096737904</cx:pt>
          <cx:pt idx="687">0.0017441377102990401</cx:pt>
          <cx:pt idx="688">0.00551940145814395</cx:pt>
          <cx:pt idx="689">-0.0127913786329536</cx:pt>
          <cx:pt idx="690">-0.0125066636413615</cx:pt>
          <cx:pt idx="691">0.0054736091330111897</cx:pt>
          <cx:pt idx="692">0.013746007345030901</cx:pt>
          <cx:pt idx="693">0.0098059643640765297</cx:pt>
          <cx:pt idx="694">0.0053774826714308999</cx:pt>
          <cx:pt idx="695">0.0025100142945167401</cx:pt>
          <cx:pt idx="696">-0.0036832302017936499</cx:pt>
          <cx:pt idx="697">-0.0014351671912871599</cx:pt>
          <cx:pt idx="698">-0.00073081459329119405</cx:pt>
          <cx:pt idx="699">0.000248476777212594</cx:pt>
          <cx:pt idx="700">2.8736524286915701e-06</cx:pt>
          <cx:pt idx="701">0.00024577820775424099</cx:pt>
          <cx:pt idx="702">0.000262398643410093</cx:pt>
          <cx:pt idx="703">0.00077650876076300302</cx:pt>
          <cx:pt idx="704">0.0030735366866648899</cx:pt>
          <cx:pt idx="705">0.0062669992295380098</cx:pt>
          <cx:pt idx="706">0.0059811268923534002</cx:pt>
          <cx:pt idx="707">0.0059317851195253004</cx:pt>
          <cx:pt idx="708">0.011025306592090001</cx:pt>
          <cx:pt idx="709">0.0121578897973531</cx:pt>
          <cx:pt idx="710">0.010557771687255</cx:pt>
          <cx:pt idx="711">0.0041323022982816997</cx:pt>
          <cx:pt idx="712">-0.0130562819811187</cx:pt>
          <cx:pt idx="713">-0.0034839237828290601</cx:pt>
          <cx:pt idx="714">0.010078876907617201</cx:pt>
          <cx:pt idx="715">0.0043945316738025902</cx:pt>
          <cx:pt idx="716">0.0109792224190757</cx:pt>
          <cx:pt idx="717">0.0020799716888377901</cx:pt>
          <cx:pt idx="718">0.0030046916522775899</cx:pt>
          <cx:pt idx="719">0.0043848949520506704</cx:pt>
          <cx:pt idx="720">0.0074415376022458199</cx:pt>
          <cx:pt idx="721">0.00156874933257424</cx:pt>
          <cx:pt idx="722">-0.0072727688848372796</cx:pt>
          <cx:pt idx="723">-0.0061250336836755799</cx:pt>
          <cx:pt idx="724">-0.0036846723835891101</cx:pt>
          <cx:pt idx="725">8.2106343147888701e-05</cx:pt>
          <cx:pt idx="726">-0.00073159928517870702</cx:pt>
          <cx:pt idx="727">0.00070845381112594902</cx:pt>
          <cx:pt idx="728">-0.00022749363095218901</cx:pt>
          <cx:pt idx="729">1.9908228208642301e-05</cx:pt>
          <cx:pt idx="730">0.00068015523486323801</cx:pt>
          <cx:pt idx="731">0.00088707499092702301</cx:pt>
          <cx:pt idx="732">-0.000253848496781806</cx:pt>
          <cx:pt idx="733">0.000937687138274384</cx:pt>
          <cx:pt idx="734">0.0049318562110511896</cx:pt>
          <cx:pt idx="735">0.0083302739763805901</cx:pt>
          <cx:pt idx="736">0.013374812698177901</cx:pt>
          <cx:pt idx="737">0.018189605383578</cx:pt>
          <cx:pt idx="738">0.0138779266124386</cx:pt>
          <cx:pt idx="739">0.0093767035421990896</cx:pt>
          <cx:pt idx="740">0.0164617173962903</cx:pt>
          <cx:pt idx="741">0.0217965738860273</cx:pt>
          <cx:pt idx="742">0.0284991600769351</cx:pt>
          <cx:pt idx="743">0.0141200080697688</cx:pt>
          <cx:pt idx="744">0.011377032572691501</cx:pt>
          <cx:pt idx="745">0.010570777414133399</cx:pt>
          <cx:pt idx="746">0.0134239054851961</cx:pt>
          <cx:pt idx="747">0.0060335811970636602</cx:pt>
          <cx:pt idx="748">0.0055710763102162298</cx:pt>
          <cx:pt idx="749">0.0072599698161255896</cx:pt>
          <cx:pt idx="750">0.0028912840462172401</cx:pt>
          <cx:pt idx="751">0.00062526527296193003</cx:pt>
          <cx:pt idx="752">-0.00052027877436460705</cx:pt>
          <cx:pt idx="753">5.5830460648212499e-05</cx:pt>
          <cx:pt idx="754">0.00017860155706825301</cx:pt>
          <cx:pt idx="755">-0.00026740819711645002</cx:pt>
          <cx:pt idx="756">-0.00061414242678098005</cx:pt>
          <cx:pt idx="757">-0.00019977460586827699</cx:pt>
          <cx:pt idx="758">-8.5760841422628301e-05</cx:pt>
          <cx:pt idx="759">9.7176793747716906e-05</cx:pt>
          <cx:pt idx="760">0.00069734817806881098</cx:pt>
          <cx:pt idx="761">0.00059368520467690503</cx:pt>
          <cx:pt idx="762">0.00051051831619334902</cx:pt>
          <cx:pt idx="763">0.0012500088904541999</cx:pt>
          <cx:pt idx="764">0.00070358681452634597</cx:pt>
          <cx:pt idx="765">0.00034774237179882199</cx:pt>
          <cx:pt idx="766">-0.00018042001949553901</cx:pt>
          <cx:pt idx="767">0.00028708656221166799</cx:pt>
          <cx:pt idx="768">0.0012106973988879599</cx:pt>
          <cx:pt idx="769">0.00273851412968304</cx:pt>
          <cx:pt idx="770">0.0059066467332930198</cx:pt>
          <cx:pt idx="771">0.0046519406579949001</cx:pt>
          <cx:pt idx="772">0.0037553873928322301</cx:pt>
          <cx:pt idx="773">0.00257657548762025</cx:pt>
          <cx:pt idx="774">0.0050930904899957599</cx:pt>
          <cx:pt idx="775">0.0025988621679495002</cx:pt>
          <cx:pt idx="776">0.00178633341718297</cx:pt>
          <cx:pt idx="777">0.00038648312123613899</cx:pt>
          <cx:pt idx="778">0.0012857256827284501</cx:pt>
          <cx:pt idx="779">0.00084081245040133702</cx:pt>
          <cx:pt idx="780">0.00089208919624382804</cx:pt>
          <cx:pt idx="781">0.00016375590827094299</cx:pt>
          <cx:pt idx="782">0.00035714139713729701</cx:pt>
          <cx:pt idx="783">-0.00024010010027464699</cx:pt>
        </cx:lvl>
      </cx:numDim>
    </cx:data>
    <cx:data id="7">
      <cx:numDim type="val">
        <cx:f>'001_WA_F - 副本'!$H$1:$H$784</cx:f>
        <cx:lvl ptCount="784" formatCode="G/通用格式">
          <cx:pt idx="0">0.00059644573769594797</cx:pt>
          <cx:pt idx="1">0.00029080958719831401</cx:pt>
          <cx:pt idx="2">-0.000455193787521059</cx:pt>
          <cx:pt idx="3">-2.67000945063519e-05</cx:pt>
          <cx:pt idx="4">0.000632969669226079</cx:pt>
          <cx:pt idx="5">-0.00052506555196276501</cx:pt>
          <cx:pt idx="6">-8.6720363994892397e-05</cx:pt>
          <cx:pt idx="7">0.00067161136672390603</cx:pt>
          <cx:pt idx="8">3.1597493360202602e-05</cx:pt>
          <cx:pt idx="9">0.00053022614625252199</cx:pt>
          <cx:pt idx="10">0.000582453866051709</cx:pt>
          <cx:pt idx="11">-0.00055651706265286204</cx:pt>
          <cx:pt idx="12">-0.00030529489843433101</cx:pt>
          <cx:pt idx="13">0.00079539304940024695</cx:pt>
          <cx:pt idx="14">-0.00051156045405344099</cx:pt>
          <cx:pt idx="15">0.00019744516800786199</cx:pt>
          <cx:pt idx="16">-9.2286026449462294e-05</cx:pt>
          <cx:pt idx="17">0.00028452463622091799</cx:pt>
          <cx:pt idx="18">-0.00047873048926638101</cx:pt>
          <cx:pt idx="19">-0.00070886309987471603</cx:pt>
          <cx:pt idx="20">-0.00085690596990677201</cx:pt>
          <cx:pt idx="21">2.0027076476737002e-05</cx:pt>
          <cx:pt idx="22">-1.40784470207606e-05</cx:pt>
          <cx:pt idx="23">6.3140435678924695e-05</cx:pt>
          <cx:pt idx="24">0.00062456585797858596</cx:pt>
          <cx:pt idx="25">0.00022540498378359499</cx:pt>
          <cx:pt idx="26">0.00015956178527598699</cx:pt>
          <cx:pt idx="27">-0.000102454459478932</cx:pt>
          <cx:pt idx="28">0.000137453671958652</cx:pt>
          <cx:pt idx="29">-9.4936659826304001e-05</cx:pt>
          <cx:pt idx="30">0.00050831043773668803</cx:pt>
          <cx:pt idx="31">0.0007944023624742</cx:pt>
          <cx:pt idx="32">-0.00026086532362413697</cx:pt>
          <cx:pt idx="33">-0.00048004945881021402</cx:pt>
          <cx:pt idx="34">0.00058438495253675701</cx:pt>
          <cx:pt idx="35">0.00067275995329359704</cx:pt>
          <cx:pt idx="36">0.0023407791553323198</cx:pt>
          <cx:pt idx="37">0.00079293754634101395</cx:pt>
          <cx:pt idx="38">0.0010326976865800001</cx:pt>
          <cx:pt idx="39">0.0015479326176876401</cx:pt>
          <cx:pt idx="40">0.0016926437862149</cx:pt>
          <cx:pt idx="41">0.00248428008081597</cx:pt>
          <cx:pt idx="42">0.0016284024561257499</cx:pt>
          <cx:pt idx="43">0.00174610437453392</cx:pt>
          <cx:pt idx="44">0.0028533097258474798</cx:pt>
          <cx:pt idx="45">0.00124327554533411</cx:pt>
          <cx:pt idx="46">0.00084903046869705704</cx:pt>
          <cx:pt idx="47">0.00078637899440852396</cx:pt>
          <cx:pt idx="48">-0.000147318902253414</cx:pt>
          <cx:pt idx="49">0.00090170594932963296</cx:pt>
          <cx:pt idx="50">0.00066081299520043496</cx:pt>
          <cx:pt idx="51">4.7628634364788203e-05</cx:pt>
          <cx:pt idx="52">0.00055047731198861101</cx:pt>
          <cx:pt idx="53">0.00107409025746108</cx:pt>
          <cx:pt idx="54">0.000417279177763184</cx:pt>
          <cx:pt idx="55">0.00022020080023011301</cx:pt>
          <cx:pt idx="56">-0.00036850266354115902</cx:pt>
          <cx:pt idx="57">0.00031282361593806498</cx:pt>
          <cx:pt idx="58">-0.00024946554732660698</cx:pt>
          <cx:pt idx="59">-0.000105084551124863</cx:pt>
          <cx:pt idx="60">-0.00014031503452775599</cx:pt>
          <cx:pt idx="61">-0.000333619214319443</cx:pt>
          <cx:pt idx="62">0.00066960149728909199</cx:pt>
          <cx:pt idx="63">0.0029085577146799602</cx:pt>
          <cx:pt idx="64">0.0063427427018742898</cx:pt>
          <cx:pt idx="65">0.0077456784796461602</cx:pt>
          <cx:pt idx="66">0.0078970332816279895</cx:pt>
          <cx:pt idx="67">0.0101435033702872</cx:pt>
          <cx:pt idx="68">0.0058033290338673502</cx:pt>
          <cx:pt idx="69">-0.0040319781652360803</cx:pt>
          <cx:pt idx="70">0.0080457137821841208</cx:pt>
          <cx:pt idx="71">0.0078944440691426105</cx:pt>
          <cx:pt idx="72">0.0070378231462023197</cx:pt>
          <cx:pt idx="73">0.0067118787010067103</cx:pt>
          <cx:pt idx="74">0.0085249304167785197</cx:pt>
          <cx:pt idx="75">0.0035022952404979999</cx:pt>
          <cx:pt idx="76">0.0025832136788764399</cx:pt>
          <cx:pt idx="77">0.0020785051256814401</cx:pt>
          <cx:pt idx="78">0.0019035200918732201</cx:pt>
          <cx:pt idx="79">0.00054834262120683202</cx:pt>
          <cx:pt idx="80">0.00063389444324775</cx:pt>
          <cx:pt idx="81">0.00014975689900706299</cx:pt>
          <cx:pt idx="82">-4.3665203069969202e-05</cx:pt>
          <cx:pt idx="83">0.00024990882709085698</cx:pt>
          <cx:pt idx="84">0.00063950137212402398</cx:pt>
          <cx:pt idx="85">-0.00084885308126259604</cx:pt>
          <cx:pt idx="86">-0.00098270723589631397</cx:pt>
          <cx:pt idx="87">-0.000415599308394533</cx:pt>
          <cx:pt idx="88">3.2365705900058803e-05</cx:pt>
          <cx:pt idx="89">-0.00129060397517412</cx:pt>
          <cx:pt idx="90">-0.000150866628330095</cx:pt>
          <cx:pt idx="91">-1.3595319620821e-05</cx:pt>
          <cx:pt idx="92">0.00518095834062938</cx:pt>
          <cx:pt idx="93">0.0192242324430421</cx:pt>
          <cx:pt idx="94">0.0133678290096522</cx:pt>
          <cx:pt idx="95">0.013230038635669499</cx:pt>
          <cx:pt idx="96">0.0029584813762469999</cx:pt>
          <cx:pt idx="97">0.00065072097242739699</cx:pt>
          <cx:pt idx="98">-0.0058431414361318204</cx:pt>
          <cx:pt idx="99">-4.4838834736264499e-05</cx:pt>
          <cx:pt idx="100">0.013551161683095799</cx:pt>
          <cx:pt idx="101">0.0039362968219751699</cx:pt>
          <cx:pt idx="102">-0.00330157467918558</cx:pt>
          <cx:pt idx="103">-0.0031695872411996</cx:pt>
          <cx:pt idx="104">-0.0107106784232304</cx:pt>
          <cx:pt idx="105">-0.0033191525752311901</cx:pt>
          <cx:pt idx="106">-0.00148233597757402</cx:pt>
          <cx:pt idx="107">0.0044749370641122702</cx:pt>
          <cx:pt idx="108">0.00064412797211719499</cx:pt>
          <cx:pt idx="109">-0.00137601501484361</cx:pt>
          <cx:pt idx="110">-0.00020935026053515499</cx:pt>
          <cx:pt idx="111">4.68120905015431e-05</cx:pt>
          <cx:pt idx="112">-4.6902345462304697e-05</cx:pt>
          <cx:pt idx="113">-0.00026394337855120302</cx:pt>
          <cx:pt idx="114">-0.00228987807376747</cx:pt>
          <cx:pt idx="115">-0.00042237114978564699</cx:pt>
          <cx:pt idx="116">-0.00039473239409434501</cx:pt>
          <cx:pt idx="117">-0.0033820510535592101</cx:pt>
          <cx:pt idx="118">-0.0037122417110498299</cx:pt>
          <cx:pt idx="119">0.0053694492246941497</cx:pt>
          <cx:pt idx="120">0.0055828789484334103</cx:pt>
          <cx:pt idx="121">0.016682905379137501</cx:pt>
          <cx:pt idx="122">0.014143026851471299</cx:pt>
          <cx:pt idx="123">0.0064958299279252799</cx:pt>
          <cx:pt idx="124">-0.013257732520509101</cx:pt>
          <cx:pt idx="125">-0.0308546435526896</cx:pt>
          <cx:pt idx="126">-0.0030849844379741498</cx:pt>
          <cx:pt idx="127">0.0040287706341215401</cx:pt>
          <cx:pt idx="128">0.0356209667651049</cx:pt>
          <cx:pt idx="129">0.044365870391090502</cx:pt>
          <cx:pt idx="130">-0.021024002157737701</cx:pt>
          <cx:pt idx="131">-0.0135006195619637</cx:pt>
          <cx:pt idx="132">-0.0097917115139987392</cx:pt>
          <cx:pt idx="133">-0.0073171127650646399</cx:pt>
          <cx:pt idx="134">-0.0139675584634265</cx:pt>
          <cx:pt idx="135">-0.012302454815465901</cx:pt>
          <cx:pt idx="136">0.0019905467106189302</cx:pt>
          <cx:pt idx="137">0.00140019948182099</cx:pt>
          <cx:pt idx="138">0.00111348765620384</cx:pt>
          <cx:pt idx="139">-0.00016015409102376101</cx:pt>
          <cx:pt idx="140">0.00052363611575564504</cx:pt>
          <cx:pt idx="141">-0.00021581193407431201</cx:pt>
          <cx:pt idx="142">0.00033859915716222998</cx:pt>
          <cx:pt idx="143">-0.0017489822212772401</cx:pt>
          <cx:pt idx="144">-0.0049002538016271998</cx:pt>
          <cx:pt idx="145">-0.019641596133275801</cx:pt>
          <cx:pt idx="146">-0.0229129078298504</cx:pt>
          <cx:pt idx="147">0.0043819888970154904</cx:pt>
          <cx:pt idx="148">0.00092395986045410296</cx:pt>
          <cx:pt idx="149">-0.0069990175956726203</cx:pt>
          <cx:pt idx="150">-0.0077709505387931598</cx:pt>
          <cx:pt idx="151">-0.033593937585698702</cx:pt>
          <cx:pt idx="152">-0.035833197777904398</cx:pt>
          <cx:pt idx="153">-0.037000442581909702</cx:pt>
          <cx:pt idx="154">-0.012883773750126001</cx:pt>
          <cx:pt idx="155">-0.00119126458085337</cx:pt>
          <cx:pt idx="156">0.017954344496141202</cx:pt>
          <cx:pt idx="157">0.020012723608762599</cx:pt>
          <cx:pt idx="158">-0.023203847324880001</cx:pt>
          <cx:pt idx="159">-0.019924080837941002</cx:pt>
          <cx:pt idx="160">-0.017549962937214499</cx:pt>
          <cx:pt idx="161">0.014122197627543499</cx:pt>
          <cx:pt idx="162">0.0074678311460864497</cx:pt>
          <cx:pt idx="163">-0.0029035948653586999</cx:pt>
          <cx:pt idx="164">0.0025050252372603998</cx:pt>
          <cx:pt idx="165">0.0077200557146111298</cx:pt>
          <cx:pt idx="166">0.0070159981148729001</cx:pt>
          <cx:pt idx="167">3.0289727091519498e-06</cx:pt>
          <cx:pt idx="168">-0.000221931529509615</cx:pt>
          <cx:pt idx="169">-7.4883930252591803e-05</cx:pt>
          <cx:pt idx="170">-0.00173216990927908</cx:pt>
          <cx:pt idx="171">-0.0045461602793915199</cx:pt>
          <cx:pt idx="172">-0.0074657020956320798</cx:pt>
          <cx:pt idx="173">-0.0223641502582375</cx:pt>
          <cx:pt idx="174">-0.030148518329240301</cx:pt>
          <cx:pt idx="175">0.0025752313067455598</cx:pt>
          <cx:pt idx="176">-0.0029090540733211299</cx:pt>
          <cx:pt idx="177">-0.019772672070054401</cx:pt>
          <cx:pt idx="178">-0.050643929515632798</cx:pt>
          <cx:pt idx="179">-0.034601740106697698</cx:pt>
          <cx:pt idx="180">-0.0012582654792714001</cx:pt>
          <cx:pt idx="181">-0.0038805285683033998</cx:pt>
          <cx:pt idx="182">-0.014055473570141501</cx:pt>
          <cx:pt idx="183">-0.016282738044704401</cx:pt>
          <cx:pt idx="184">-0.0094026801038242895</cx:pt>
          <cx:pt idx="185">-0.0139682722962914</cx:pt>
          <cx:pt idx="186">-0.0143372284712068</cx:pt>
          <cx:pt idx="187">-0.00045574603385393797</cx:pt>
          <cx:pt idx="188">-0.025200093247404201</cx:pt>
          <cx:pt idx="189">-0.0153846059029681</cx:pt>
          <cx:pt idx="190">-0.0062027432608549298</cx:pt>
          <cx:pt idx="191">0.0037014692902800099</cx:pt>
          <cx:pt idx="192">0.0018711836004813799</cx:pt>
          <cx:pt idx="193">0.016977783500342299</cx:pt>
          <cx:pt idx="194">0.0016306632778408201</cx:pt>
          <cx:pt idx="195">0.00044789481443635099</cx:pt>
          <cx:pt idx="196">0.00032379320208486502</cx:pt>
          <cx:pt idx="197">-0.00024963651270068499</cx:pt>
          <cx:pt idx="198">-0.0062601421382809299</cx:pt>
          <cx:pt idx="199">-0.012637646828985299</cx:pt>
          <cx:pt idx="200">-0.0092192177111232107</cx:pt>
          <cx:pt idx="201">-0.0071142210001281601</cx:pt>
          <cx:pt idx="202">-0.031304276346577502</cx:pt>
          <cx:pt idx="203">-0.016406397313953901</cx:pt>
          <cx:pt idx="204">-0.0124861969013478</cx:pt>
          <cx:pt idx="205">-0.0300565526061158</cx:pt>
          <cx:pt idx="206">-0.041759108210108198</cx:pt>
          <cx:pt idx="207">-0.019560088846475501</cx:pt>
          <cx:pt idx="208">0.0137517885059486</cx:pt>
          <cx:pt idx="209">0.0087546679810222502</cx:pt>
          <cx:pt idx="210">-0.041824769533559701</cx:pt>
          <cx:pt idx="211">0.0226099800000523</cx:pt>
          <cx:pt idx="212">-0.041836690377507597</cx:pt>
          <cx:pt idx="213">-0.081961118702852095</cx:pt>
          <cx:pt idx="214">-0.0019237745614318</cx:pt>
          <cx:pt idx="215">-0.033718696678625801</cx:pt>
          <cx:pt idx="216">-0.038254754532230401</cx:pt>
          <cx:pt idx="217">0.0063886446920431604</cx:pt>
          <cx:pt idx="218">0.0185221026891122</cx:pt>
          <cx:pt idx="219">-0.0123044504282837</cx:pt>
          <cx:pt idx="220">-0.0026088188833248401</cx:pt>
          <cx:pt idx="221">0.016673519230082302</cx:pt>
          <cx:pt idx="222">0.00143690806907843</cx:pt>
          <cx:pt idx="223">0.0012085579596515701</cx:pt>
          <cx:pt idx="224">-0.00017020450308590499</cx:pt>
          <cx:pt idx="225">-0.00039625658440155899</cx:pt>
          <cx:pt idx="226">-0.0028677754443801801</cx:pt>
          <cx:pt idx="227">-0.0075841574322364196</cx:pt>
          <cx:pt idx="228">-0.0060511378077907404</cx:pt>
          <cx:pt idx="229">-0.014013638310153301</cx:pt>
          <cx:pt idx="230">-0.0116295960728026</cx:pt>
          <cx:pt idx="231">-0.016129675594382099</cx:pt>
          <cx:pt idx="232">-0.040967932004156798</cx:pt>
          <cx:pt idx="233">-0.0408559530051145</cx:pt>
          <cx:pt idx="234">-0.050848330653487699</cx:pt>
          <cx:pt idx="235">-0.0034659027374319999</cx:pt>
          <cx:pt idx="236">0.0271131760670234</cx:pt>
          <cx:pt idx="237">0.0017873491396273799</cx:pt>
          <cx:pt idx="238">-0.059265030674400102</cx:pt>
          <cx:pt idx="239">-0.037171732247629</cx:pt>
          <cx:pt idx="240">-0.032129552438867101</cx:pt>
          <cx:pt idx="241">-0.046624206610206997</cx:pt>
          <cx:pt idx="242">-0.035293948456348201</cx:pt>
          <cx:pt idx="243">0.0062062994238899598</cx:pt>
          <cx:pt idx="244">0.013291491344319201</cx:pt>
          <cx:pt idx="245">0.0167100437129146</cx:pt>
          <cx:pt idx="246">-0.0031661694540318602</cx:pt>
          <cx:pt idx="247">-0.00270832641664408</cx:pt>
          <cx:pt idx="248">0.0017610029887738</cx:pt>
          <cx:pt idx="249">0.0052601444052732703</cx:pt>
          <cx:pt idx="250">0.0020668145753392998</cx:pt>
          <cx:pt idx="251">-0.00025019080195100898</cx:pt>
          <cx:pt idx="252">-0.00045828713794986999</cx:pt>
          <cx:pt idx="253">-0.0011181347451650499</cx:pt>
          <cx:pt idx="254">0.00063133733501697601</cx:pt>
          <cx:pt idx="255">0.0017439722246932301</cx:pt>
          <cx:pt idx="256">-0.0134620378260143</cx:pt>
          <cx:pt idx="257">-0.0085840055086117695</cx:pt>
          <cx:pt idx="258">-0.022133083974101901</cx:pt>
          <cx:pt idx="259">-0.00024925163053432102</cx:pt>
          <cx:pt idx="260">-0.0053406519150938098</cx:pt>
          <cx:pt idx="261">-0.015546005661085299</cx:pt>
          <cx:pt idx="262">0.012535229927196899</cx:pt>
          <cx:pt idx="263">0.036285378039449499</cx:pt>
          <cx:pt idx="264">0.0016438273830289599</cx:pt>
          <cx:pt idx="265">-0.040086053953580503</cx:pt>
          <cx:pt idx="266">-0.094832432171218894</cx:pt>
          <cx:pt idx="267">-0.071442123122074597</cx:pt>
          <cx:pt idx="268">-0.027814706689330001</cx:pt>
          <cx:pt idx="269">-0.014134105100976201</cx:pt>
          <cx:pt idx="270">-0.0132422420053753</cx:pt>
          <cx:pt idx="271">0.0031686560733716401</cx:pt>
          <cx:pt idx="272">-0.020090001742228299</cx:pt>
          <cx:pt idx="273">-0.0051953736406047</cx:pt>
          <cx:pt idx="274">0.0092614875918354302</cx:pt>
          <cx:pt idx="275">0.026241289990122901</cx:pt>
          <cx:pt idx="276">0.0153833382111375</cx:pt>
          <cx:pt idx="277">-0.0033592322456746002</cx:pt>
          <cx:pt idx="278">-0.0081292448634840905</cx:pt>
          <cx:pt idx="279">-0.0135772261803895</cx:pt>
          <cx:pt idx="280">0.00107865202345695</cx:pt>
          <cx:pt idx="281">-9.8015305783545799e-05</cx:pt>
          <cx:pt idx="282">-0.00085786710727859801</cx:pt>
          <cx:pt idx="283">0.0063339519744031398</cx:pt>
          <cx:pt idx="284">-0.0154406455322974</cx:pt>
          <cx:pt idx="285">-0.0082227200955363507</cx:pt>
          <cx:pt idx="286">0.021216160814872601</cx:pt>
          <cx:pt idx="287">0.038732565200513998</cx:pt>
          <cx:pt idx="288">0.0098896339239566092</cx:pt>
          <cx:pt idx="289">0.019793309780450501</cx:pt>
          <cx:pt idx="290">0.053361657873417803</cx:pt>
          <cx:pt idx="291">0.052358796757633198</cx:pt>
          <cx:pt idx="292">0.0071236063590410202</cx:pt>
          <cx:pt idx="293">-0.046870096550973898</cx:pt>
          <cx:pt idx="294">-0.079579847650216903</cx:pt>
          <cx:pt idx="295">-0.082565593835957699</cx:pt>
          <cx:pt idx="296">-0.0092955888472388403</cx:pt>
          <cx:pt idx="297">-0.019856533916451299</cx:pt>
          <cx:pt idx="298">0.011695225068897201</cx:pt>
          <cx:pt idx="299">-0.0082765276592411206</cx:pt>
          <cx:pt idx="300">-0.039651002219947003</cx:pt>
          <cx:pt idx="301">-0.0117591198384149</cx:pt>
          <cx:pt idx="302">0.0010588111299707199</cx:pt>
          <cx:pt idx="303">0.018969702172101699</cx:pt>
          <cx:pt idx="304">0.0074129192948467204</cx:pt>
          <cx:pt idx="305">-0.011370651723993999</cx:pt>
          <cx:pt idx="306">-0.0076885264966215297</cx:pt>
          <cx:pt idx="307">-0.00228590351746116</cx:pt>
          <cx:pt idx="308">0.00068763650436924303</cx:pt>
          <cx:pt idx="309">-0.000288117763134354</cx:pt>
          <cx:pt idx="310">-0.0018622987091742899</cx:pt>
          <cx:pt idx="311">-0.0043275282601014497</cx:pt>
          <cx:pt idx="312">-0.010585609708261501</cx:pt>
          <cx:pt idx="313">-0.0088148343279166805</cx:pt>
          <cx:pt idx="314">0.017356286909196699</cx:pt>
          <cx:pt idx="315">0.022643012245728799</cx:pt>
          <cx:pt idx="316">0.0076123780842627699</cx:pt>
          <cx:pt idx="317">0.036124274380674601</cx:pt>
          <cx:pt idx="318">0.036280694021690603</cx:pt>
          <cx:pt idx="319">0.036239508014937402</cx:pt>
          <cx:pt idx="320">0.047394470247842199</cx:pt>
          <cx:pt idx="321">0.018408844373945101</cx:pt>
          <cx:pt idx="322">-0.042140964858819401</cx:pt>
          <cx:pt idx="323">-0.046468204544239</cx:pt>
          <cx:pt idx="324">-0.020786589485385702</cx:pt>
          <cx:pt idx="325">0.00205650551526296</cx:pt>
          <cx:pt idx="326">-0.010771735942363501</cx:pt>
          <cx:pt idx="327">0.0026698270746874598</cx:pt>
          <cx:pt idx="328">-0.037350631610517299</cx:pt>
          <cx:pt idx="329">-0.039158569960828803</cx:pt>
          <cx:pt idx="330">-0.030426064341205199</cx:pt>
          <cx:pt idx="331">0.0020813477411310002</cx:pt>
          <cx:pt idx="332">0.0148582823328545</cx:pt>
          <cx:pt idx="333">0.00276508318224025</cx:pt>
          <cx:pt idx="334">0.0023283443089609701</cx:pt>
          <cx:pt idx="335">-0.00056695792791821805</cx:pt>
          <cx:pt idx="336">-0.00017670695937351699</cx:pt>
          <cx:pt idx="337">-0.00079764061922464895</cx:pt>
          <cx:pt idx="338">-0.00055295845123115399</cx:pt>
          <cx:pt idx="339">-0.00370251305966179</cx:pt>
          <cx:pt idx="340">-0.0096876623921286504</cx:pt>
          <cx:pt idx="341">-0.00231688100093575</cx:pt>
          <cx:pt idx="342">0.0049043383232506999</cx:pt>
          <cx:pt idx="343">0.0068933445632673304</cx:pt>
          <cx:pt idx="344">-0.0026147730925347402</cx:pt>
          <cx:pt idx="345">0.024665752601679799</cx:pt>
          <cx:pt idx="346">0.027193079653479401</cx:pt>
          <cx:pt idx="347">0.066874553803889195</cx:pt>
          <cx:pt idx="348">0.0269080131875306</cx:pt>
          <cx:pt idx="349">0.011245212030236</cx:pt>
          <cx:pt idx="350">-0.019890778211701699</cx:pt>
          <cx:pt idx="351">-0.0063439207019183597</cx:pt>
          <cx:pt idx="352">-0.016039146442157301</cx:pt>
          <cx:pt idx="353">0.0075648746378257203</cx:pt>
          <cx:pt idx="354">-0.041991918400265997</cx:pt>
          <cx:pt idx="355">0.0049803525077543598</cx:pt>
          <cx:pt idx="356">-0.0482643155421877</cx:pt>
          <cx:pt idx="357">-0.039274468889510201</cx:pt>
          <cx:pt idx="358">-0.023892404891925199</cx:pt>
          <cx:pt idx="359">0.0085784520483150207</cx:pt>
          <cx:pt idx="360">0.0156033786028951</cx:pt>
          <cx:pt idx="361">-0.0066393950121799499</cx:pt>
          <cx:pt idx="362">-0.0046213137117259396</cx:pt>
          <cx:pt idx="363">-0.00121080166860697</cx:pt>
          <cx:pt idx="364">0.00034705330906151997</cx:pt>
          <cx:pt idx="365">0.00049058648237851603</cx:pt>
          <cx:pt idx="366">-0.00019353674865111301</cx:pt>
          <cx:pt idx="367">-0.0050338608817940503</cx:pt>
          <cx:pt idx="368">-0.019222668344708399</cx:pt>
          <cx:pt idx="369">-0.022901343232720701</cx:pt>
          <cx:pt idx="370">-0.031494062681718303</cx:pt>
          <cx:pt idx="371">-0.033036109061787299</cx:pt>
          <cx:pt idx="372">-0.0086673009981078995</cx:pt>
          <cx:pt idx="373">0.0104509961089815</cx:pt>
          <cx:pt idx="374">0.0025224635435298999</cx:pt>
          <cx:pt idx="375">0.056446295394269402</cx:pt>
          <cx:pt idx="376">0.0236881554546996</cx:pt>
          <cx:pt idx="377">0.0243237728814188</cx:pt>
          <cx:pt idx="378">0.0041224171969924299</cx:pt>
          <cx:pt idx="379">0.0177549546012448</cx:pt>
          <cx:pt idx="380">0.0145731708013581</cx:pt>
          <cx:pt idx="381">-0.0198843274135443</cx:pt>
          <cx:pt idx="382">0.0148082411483262</cx:pt>
          <cx:pt idx="383">-0.0085217768230115096</cx:pt>
          <cx:pt idx="384">-0.026532212395039102</cx:pt>
          <cx:pt idx="385">-0.0100817375774557</cx:pt>
          <cx:pt idx="386">-0.0013360255226419801</cx:pt>
          <cx:pt idx="387">0.0095928850173620395</cx:pt>
          <cx:pt idx="388">0.0076809093183943401</cx:pt>
          <cx:pt idx="389">0.0024908859036379201</cx:pt>
          <cx:pt idx="390">0.00610780717072942</cx:pt>
          <cx:pt idx="391">0.00054373728344203696</cx:pt>
          <cx:pt idx="392">-0.00026060519416767002</cx:pt>
          <cx:pt idx="393">-0.00082042063750071702</cx:pt>
          <cx:pt idx="394">-0.00040372283917867601</cx:pt>
          <cx:pt idx="395">-0.0021184063300324599</cx:pt>
          <cx:pt idx="396">-0.018552228978161799</cx:pt>
          <cx:pt idx="397">-0.031635727384475502</cx:pt>
          <cx:pt idx="398">-0.0215146889626259</cx:pt>
          <cx:pt idx="399">-0.034725368378722497</cx:pt>
          <cx:pt idx="400">-0.0412156253273381</cx:pt>
          <cx:pt idx="401">-0.063855768328656096</cx:pt>
          <cx:pt idx="402">-0.039267827002007399</cx:pt>
          <cx:pt idx="403">-0.0061923515943105101</cx:pt>
          <cx:pt idx="404">-0.0236574702589613</cx:pt>
          <cx:pt idx="405">0.031954978676839399</cx:pt>
          <cx:pt idx="406">0.0062612622953752096</cx:pt>
          <cx:pt idx="407">-0.015134644314480101</cx:pt>
          <cx:pt idx="408">0.00223198072313223</cx:pt>
          <cx:pt idx="409">-0.0097416429997648993</cx:pt>
          <cx:pt idx="410">0.021763801451110801</cx:pt>
          <cx:pt idx="411">-0.025825964787618699</cx:pt>
          <cx:pt idx="412">-0.0280178079169019</cx:pt>
          <cx:pt idx="413">-0.0117691558228924</cx:pt>
          <cx:pt idx="414">-0.0112251569521744</cx:pt>
          <cx:pt idx="415">0.0055783977915764404</cx:pt>
          <cx:pt idx="416">0.016171813381004301</cx:pt>
          <cx:pt idx="417">0.00830059556998115</cx:pt>
          <cx:pt idx="418">0.00379209972436226</cx:pt>
          <cx:pt idx="419">-0.000338013264296391</cx:pt>
          <cx:pt idx="420">-0.00035603017207515102</cx:pt>
          <cx:pt idx="421">-0.00061990731279192805</cx:pt>
          <cx:pt idx="422">-0.00011887754522385101</cx:pt>
          <cx:pt idx="423">-0.0025511179241022399</cx:pt>
          <cx:pt idx="424">-0.016653817098537999</cx:pt>
          <cx:pt idx="425">-0.026367496910905699</cx:pt>
          <cx:pt idx="426">-0.024773087396403499</cx:pt>
          <cx:pt idx="427">-0.019678819261607</cx:pt>
          <cx:pt idx="428">-0.042143796084554201</cx:pt>
          <cx:pt idx="429">-0.074767125982629704</cx:pt>
          <cx:pt idx="430">-0.072264648679105301</cx:pt>
          <cx:pt idx="431">-0.015773507062479101</cx:pt>
          <cx:pt idx="432">0.0137166300606758</cx:pt>
          <cx:pt idx="433">0.046454311080638598</cx:pt>
          <cx:pt idx="434">0.0300401679610958</cx:pt>
          <cx:pt idx="435">0.0051947068817374603</cx:pt>
          <cx:pt idx="436">0.0111188754860976</cx:pt>
          <cx:pt idx="437">-0.0299897924514584</cx:pt>
          <cx:pt idx="438">0.010670015882776</cx:pt>
          <cx:pt idx="439">-0.015764180700936999</cx:pt>
          <cx:pt idx="440">-0.042389305541883297</cx:pt>
          <cx:pt idx="441">-0.040372382501881098</cx:pt>
          <cx:pt idx="442">-0.028224240168270499</cx:pt>
          <cx:pt idx="443">-0.000317009207932676</cx:pt>
          <cx:pt idx="444">0.0112944206730434</cx:pt>
          <cx:pt idx="445">0.011713381170957</cx:pt>
          <cx:pt idx="446">0.00110613935088858</cx:pt>
          <cx:pt idx="447">0.00134223823334454</cx:pt>
          <cx:pt idx="448">-0.000140078600004024</cx:pt>
          <cx:pt idx="449">-4.2332735310682203e-05</cx:pt>
          <cx:pt idx="450">-0.0012712931419926301</cx:pt>
          <cx:pt idx="451">-0.0018350362298623401</cx:pt>
          <cx:pt idx="452">-0.0084302817563871296</cx:pt>
          <cx:pt idx="453">-0.015486040728105201</cx:pt>
          <cx:pt idx="454">-0.0324599278266905</cx:pt>
          <cx:pt idx="455">-0.038217180546470803</cx:pt>
          <cx:pt idx="456">-0.055904623250394303</cx:pt>
          <cx:pt idx="457">-0.079069188977095597</cx:pt>
          <cx:pt idx="458">-0.061701615169403798</cx:pt>
          <cx:pt idx="459">0.00356056402090395</cx:pt>
          <cx:pt idx="460">0.068064266975330107</cx:pt>
          <cx:pt idx="461">0.065622289720743299</cx:pt>
          <cx:pt idx="462">0.073490193927787703</cx:pt>
          <cx:pt idx="463">0.0094859015739260297</cx:pt>
          <cx:pt idx="464">0.00148688308176566</cx:pt>
          <cx:pt idx="465">-0.025675362683566901</cx:pt>
          <cx:pt idx="466">-0.0090036634820412909</cx:pt>
          <cx:pt idx="467">0.010664655075972499</cx:pt>
          <cx:pt idx="468">-0.023182394682048298</cx:pt>
          <cx:pt idx="469">-0.0574128643806796</cx:pt>
          <cx:pt idx="470">-0.0399773440807875</cx:pt>
          <cx:pt idx="471">-0.0077460044280423298</cx:pt>
          <cx:pt idx="472">-0.00031118934379922798</cx:pt>
          <cx:pt idx="473">0.0079699907096628698</cx:pt>
          <cx:pt idx="474">-0.0013143712845572399</cx:pt>
          <cx:pt idx="475">0.00059626256951183804</cx:pt>
          <cx:pt idx="476">0.00056060619229206796</cx:pt>
          <cx:pt idx="477">3.7492086411521099e-05</cx:pt>
          <cx:pt idx="478">-0.00073597006319845197</cx:pt>
          <cx:pt idx="479">-0.0015428551200695299</cx:pt>
          <cx:pt idx="480">-0.0063695515773703098</cx:pt>
          <cx:pt idx="481">-0.0106467676354622</cx:pt>
          <cx:pt idx="482">-0.032896814155244501</cx:pt>
          <cx:pt idx="483">-0.048754869740072697</cx:pt>
          <cx:pt idx="484">-0.078013635181930593</cx:pt>
          <cx:pt idx="485">-0.10343770584968499</cx:pt>
          <cx:pt idx="486">-0.037122480518751798</cx:pt>
          <cx:pt idx="487">0.0682302877512619</cx:pt>
          <cx:pt idx="488">0.097379518259646705</cx:pt>
          <cx:pt idx="489">0.064148004387616794</cx:pt>
          <cx:pt idx="490">0.0038808669988574401</cx:pt>
          <cx:pt idx="491">-0.031047218331033799</cx:pt>
          <cx:pt idx="492">-0.0093076635769301294</cx:pt>
          <cx:pt idx="493">-0.021970745466707301</cx:pt>
          <cx:pt idx="494">-0.0083082569965333402</cx:pt>
          <cx:pt idx="495">0.014268087673051801</cx:pt>
          <cx:pt idx="496">-0.0182324634387835</cx:pt>
          <cx:pt idx="497">-0.044794160648215703</cx:pt>
          <cx:pt idx="498">-0.033221530961402602</cx:pt>
          <cx:pt idx="499">-0.011601367766563699</cx:pt>
          <cx:pt idx="500">-0.00145595917408134</cx:pt>
          <cx:pt idx="501">-0.00080863162371727095</cx:pt>
          <cx:pt idx="502">-0.0028592051215554802</cx:pt>
          <cx:pt idx="503">-0.00054651183835084996</cx:pt>
          <cx:pt idx="504">-1.5100286506674299e-05</cx:pt>
          <cx:pt idx="505">-0.00048599748391097</cx:pt>
          <cx:pt idx="506">-0.0018256119061996301</cx:pt>
          <cx:pt idx="507">-0.00279778622150539</cx:pt>
          <cx:pt idx="508">-0.0056735266124757202</cx:pt>
          <cx:pt idx="509">-0.0080783283434801099</cx:pt>
          <cx:pt idx="510">-0.0314011506746334</cx:pt>
          <cx:pt idx="511">-0.055429857585340303</cx:pt>
          <cx:pt idx="512">-0.088989942768967406</cx:pt>
          <cx:pt idx="513">-0.082818326963238501</cx:pt>
          <cx:pt idx="514">0.040320035949841397</cx:pt>
          <cx:pt idx="515">0.080693955541730297</cx:pt>
          <cx:pt idx="516">0.115987321476595</cx:pt>
          <cx:pt idx="517">0.026186209064465501</cx:pt>
          <cx:pt idx="518">-0.072313800457760397</cx:pt>
          <cx:pt idx="519">-0.018337029970215701</cx:pt>
          <cx:pt idx="520">-0.055859708127820797</cx:pt>
          <cx:pt idx="521">-0.050178390742685201</cx:pt>
          <cx:pt idx="522">-0.017707244742958799</cx:pt>
          <cx:pt idx="523">-0.0161047051129127</cx:pt>
          <cx:pt idx="524">-0.040957370352339401</cx:pt>
          <cx:pt idx="525">-0.040161792231939802</cx:pt>
          <cx:pt idx="526">-0.017564531139763501</cx:pt>
          <cx:pt idx="527">6.3209664838331493e-05</cx:pt>
          <cx:pt idx="528">0.0079564290614379894</cx:pt>
          <cx:pt idx="529">0.00358097706671815</cx:pt>
          <cx:pt idx="530">-0.00105634040715161</cx:pt>
          <cx:pt idx="531">-0.00037894176278141799</cx:pt>
          <cx:pt idx="532">0.00022141679823308201</cx:pt>
          <cx:pt idx="533">-0.0010559298377698801</cx:pt>
          <cx:pt idx="534">-0.00039618955221973199</cx:pt>
          <cx:pt idx="535">-0.0043197729850751</cx:pt>
          <cx:pt idx="536">-0.0073660823260484403</cx:pt>
          <cx:pt idx="537">-0.019079191767627599</cx:pt>
          <cx:pt idx="538">-0.032268001811250398</cx:pt>
          <cx:pt idx="539">-0.057550665309028998</cx:pt>
          <cx:pt idx="540">-0.079286155416509005</cx:pt>
          <cx:pt idx="541">-0.065170635324408893</cx:pt>
          <cx:pt idx="542">0.081801003435962805</cx:pt>
          <cx:pt idx="543">0.100616653640362</cx:pt>
          <cx:pt idx="544">0.071411773753753099</cx:pt>
          <cx:pt idx="545">-0.00243838112348821</cx:pt>
          <cx:pt idx="546">-0.052326889722811</cx:pt>
          <cx:pt idx="547">-0.0509428742663754</cx:pt>
          <cx:pt idx="548">-0.050196492653835703</cx:pt>
          <cx:pt idx="549">-0.021446953444678701</cx:pt>
          <cx:pt idx="550">0.0224315772618984</cx:pt>
          <cx:pt idx="551">-0.0090893243604880693</cx:pt>
          <cx:pt idx="552">-0.031061493834374201</cx:pt>
          <cx:pt idx="553">-0.041455591651434899</cx:pt>
          <cx:pt idx="554">-0.014244843775623701</cx:pt>
          <cx:pt idx="555">0.00350544843445456</cx:pt>
          <cx:pt idx="556">0.0034958825213632998</cx:pt>
          <cx:pt idx="557">0.0033418078002243</cx:pt>
          <cx:pt idx="558">0.00054805249549421395</cx:pt>
          <cx:pt idx="559">0.00032403774248006902</cx:pt>
          <cx:pt idx="560">0.00049914347940149502</cx:pt>
          <cx:pt idx="561">-0.00064413557948332103</cx:pt>
          <cx:pt idx="562">0.00062067363196929403</cx:pt>
          <cx:pt idx="563">0.000239230161183011</cx:pt>
          <cx:pt idx="564">-0.0039938448207295502</cx:pt>
          <cx:pt idx="565">-0.0111398055745705</cx:pt>
          <cx:pt idx="566">-0.021829917969780399</cx:pt>
          <cx:pt idx="567">-0.050215652072331397</cx:pt>
          <cx:pt idx="568">-0.076482058067076697</cx:pt>
          <cx:pt idx="569">-0.0276652339427087</cx:pt>
          <cx:pt idx="570">0.095862655810913702</cx:pt>
          <cx:pt idx="571">0.131677937556434</cx:pt>
          <cx:pt idx="572">0.074603463863116296</cx:pt>
          <cx:pt idx="573">0.0093207298986231202</cx:pt>
          <cx:pt idx="574">-0.015674374052257599</cx:pt>
          <cx:pt idx="575">0.011223349569272401</cx:pt>
          <cx:pt idx="576">-0.0044794848619847203</cx:pt>
          <cx:pt idx="577">0.0029580840051540601</cx:pt>
          <cx:pt idx="578">0.0370879953707395</cx:pt>
          <cx:pt idx="579">-0.018618903831317399</cx:pt>
          <cx:pt idx="580">-0.031202557424300399</cx:pt>
          <cx:pt idx="581">-0.030195019866882802</cx:pt>
          <cx:pt idx="582">-0.016692011366271998</cx:pt>
          <cx:pt idx="583">-0.0016401861042389201</cx:pt>
          <cx:pt idx="584">0.0010778582369757701</cx:pt>
          <cx:pt idx="585">0.0040721080871732301</cx:pt>
          <cx:pt idx="586">-0.00054073555122517605</cx:pt>
          <cx:pt idx="587">0.00067613892658767297</cx:pt>
          <cx:pt idx="588">0.00031389182445941101</cx:pt>
          <cx:pt idx="589">0.00036764022886511498</cx:pt>
          <cx:pt idx="590">0.00142978424106855</cx:pt>
          <cx:pt idx="591">0.0012343243595472899</cx:pt>
          <cx:pt idx="592">-0.00228982711828647</cx:pt>
          <cx:pt idx="593">-0.012000274168487399</cx:pt>
          <cx:pt idx="594">-0.019663745449531801</cx:pt>
          <cx:pt idx="595">-0.048510670856670997</cx:pt>
          <cx:pt idx="596">-0.052320729098901599</cx:pt>
          <cx:pt idx="597">-0.0104186855517115</cx:pt>
          <cx:pt idx="598">0.011503704767519799</cx:pt>
          <cx:pt idx="599">0.073570628918736697</cx:pt>
          <cx:pt idx="600">0.056385037840892202</cx:pt>
          <cx:pt idx="601">0.080724472592710594</cx:pt>
          <cx:pt idx="602">0.051453019181650302</cx:pt>
          <cx:pt idx="603">0.041606855077856199</cx:pt>
          <cx:pt idx="604">-0.00071540663205004503</cx:pt>
          <cx:pt idx="605">0.0475559525081998</cx:pt>
          <cx:pt idx="606">0.0103486676652675</cx:pt>
          <cx:pt idx="607">0.0049402903027521497</cx:pt>
          <cx:pt idx="608">-0.039101115107232402</cx:pt>
          <cx:pt idx="609">-0.0287714478229745</cx:pt>
          <cx:pt idx="610">0.0121601572990133</cx:pt>
          <cx:pt idx="611">0.0066278098347173804</cx:pt>
          <cx:pt idx="612">0.0016608237700807399</cx:pt>
          <cx:pt idx="613">0.0020932241169982499</cx:pt>
          <cx:pt idx="614">0.00020170611584663701</cx:pt>
          <cx:pt idx="615">-0.00033110595956536699</cx:pt>
          <cx:pt idx="616">0.00055041725623155495</cx:pt>
          <cx:pt idx="617">0.00071014527327320899</cx:pt>
          <cx:pt idx="618">0.00075057203822533405</cx:pt>
          <cx:pt idx="619">0.0032991879524220898</cx:pt>
          <cx:pt idx="620">0.0057352346832717001</cx:pt>
          <cx:pt idx="621">-0.0065598414478915297</cx:pt>
          <cx:pt idx="622">-0.021543407468072099</cx:pt>
          <cx:pt idx="623">-0.025036957627993999</cx:pt>
          <cx:pt idx="624">-0.046388195675742601</cx:pt>
          <cx:pt idx="625">-0.0380778369669088</cx:pt>
          <cx:pt idx="626">-0.0318133725010145</cx:pt>
          <cx:pt idx="627">0.020358096790938401</cx:pt>
          <cx:pt idx="628">0.033402528963226402</cx:pt>
          <cx:pt idx="629">0.044618247895125002</cx:pt>
          <cx:pt idx="630">0.054362595848319602</cx:pt>
          <cx:pt idx="631">0.072686234282483705</cx:pt>
          <cx:pt idx="632">0.042098264421717498</cx:pt>
          <cx:pt idx="633">0.025918679147737302</cx:pt>
          <cx:pt idx="634">0.010769591835809601</cx:pt>
          <cx:pt idx="635">-0.0054626744976581203</cx:pt>
          <cx:pt idx="636">-0.015000595152151699</cx:pt>
          <cx:pt idx="637">0.0030513481923742898</cx:pt>
          <cx:pt idx="638">0.0148682073680944</cx:pt>
          <cx:pt idx="639">0.00389427389348901</cx:pt>
          <cx:pt idx="640">0.0035695174315434298</cx:pt>
          <cx:pt idx="641">0.0033732923313647598</cx:pt>
          <cx:pt idx="642">0.00029573078038582998</cx:pt>
          <cx:pt idx="643">-0.00052686524140058795</cx:pt>
          <cx:pt idx="644">0.00040099515073508502</cx:pt>
          <cx:pt idx="645">0.00047632090520768498</cx:pt>
          <cx:pt idx="646">7.7918044766960004e-05</cx:pt>
          <cx:pt idx="647">0.0030705876542398802</cx:pt>
          <cx:pt idx="648">0.0052652344568702002</cx:pt>
          <cx:pt idx="649">-0.00476013277969439</cx:pt>
          <cx:pt idx="650">-0.0257358558229983</cx:pt>
          <cx:pt idx="651">-0.027461275328443901</cx:pt>
          <cx:pt idx="652">-0.026751628206922499</cx:pt>
          <cx:pt idx="653">-0.044784311094074797</cx:pt>
          <cx:pt idx="654">-0.029262905923660099</cx:pt>
          <cx:pt idx="655">0.0089723201642990802</cx:pt>
          <cx:pt idx="656">0.032065449653165802</cx:pt>
          <cx:pt idx="657">0.065801556598613503</cx:pt>
          <cx:pt idx="658">0.072522898892595694</cx:pt>
          <cx:pt idx="659">0.071605561978226595</cx:pt>
          <cx:pt idx="660">0.064822130722142005</cx:pt>
          <cx:pt idx="661">0.035313234249644797</cx:pt>
          <cx:pt idx="662">0.050240476039287503</cx:pt>
          <cx:pt idx="663">0.013462981372902401</cx:pt>
          <cx:pt idx="664">0.015190963759164001</cx:pt>
          <cx:pt idx="665">0.019192994823545601</cx:pt>
          <cx:pt idx="666">0.019823888347185702</cx:pt>
          <cx:pt idx="667">0.00588181779736297</cx:pt>
          <cx:pt idx="668">0.0032674478065282601</cx:pt>
          <cx:pt idx="669">0.0040897513212918698</cx:pt>
          <cx:pt idx="670">-0.00022801170639540899</cx:pt>
          <cx:pt idx="671">-0.00080640503306410197</cx:pt>
          <cx:pt idx="672">-0.00068481688126483301</cx:pt>
          <cx:pt idx="673">-0.00050222081716557202</cx:pt>
          <cx:pt idx="674">-0.00029562532838482301</cx:pt>
          <cx:pt idx="675">-0.00054286146734728897</cx:pt>
          <cx:pt idx="676">-0.0049709574152872601</cx:pt>
          <cx:pt idx="677">-0.0126313039365041</cx:pt>
          <cx:pt idx="678">-0.015726243821094801</cx:pt>
          <cx:pt idx="679">-0.0336973733901689</cx:pt>
          <cx:pt idx="680">-0.039373810904264103</cx:pt>
          <cx:pt idx="681">-0.030898357382002101</cx:pt>
          <cx:pt idx="682">-0.050295910429658301</cx:pt>
          <cx:pt idx="683">-0.015500191301237001</cx:pt>
          <cx:pt idx="684">0.059728376337593599</cx:pt>
          <cx:pt idx="685">0.054274089398592303</cx:pt>
          <cx:pt idx="686">0.057811038510420298</cx:pt>
          <cx:pt idx="687">0.066889328027089204</cx:pt>
          <cx:pt idx="688">0.082206874436840993</cx:pt>
          <cx:pt idx="689">0.0204320832752663</cx:pt>
          <cx:pt idx="690">0.030975793658129702</cx:pt>
          <cx:pt idx="691">0.0194224576380576</cx:pt>
          <cx:pt idx="692">0.0173813510050328</cx:pt>
          <cx:pt idx="693">-0.0013382558416864801</cx:pt>
          <cx:pt idx="694">-0.00082607902454227204</cx:pt>
          <cx:pt idx="695">-0.0024557126022647499</cx:pt>
          <cx:pt idx="696">0.0050865376540121</cx:pt>
          <cx:pt idx="697">0.00149671171128777</cx:pt>
          <cx:pt idx="698">0.00045713012058768099</cx:pt>
          <cx:pt idx="699">9.8517201703560801e-05</cx:pt>
          <cx:pt idx="700">0.00025818063073751002</cx:pt>
          <cx:pt idx="701">-0.00027775809870099298</cx:pt>
          <cx:pt idx="702">0.000118121296467595</cx:pt>
          <cx:pt idx="703">-0.00095084823114942102</cx:pt>
          <cx:pt idx="704">-0.00392858546022658</cx:pt>
          <cx:pt idx="705">-0.0084832531259040195</cx:pt>
          <cx:pt idx="706">-0.0044667153146558903</cx:pt>
          <cx:pt idx="707">-0.015826554035970199</cx:pt>
          <cx:pt idx="708">-0.032155929754770801</cx:pt>
          <cx:pt idx="709">-0.018459549176609399</cx:pt>
          <cx:pt idx="710">0.0183928235050646</cx:pt>
          <cx:pt idx="711">0.0038226871011364399</cx:pt>
          <cx:pt idx="712">-0.018531949059682501</cx:pt>
          <cx:pt idx="713">-0.019201107745419201</cx:pt>
          <cx:pt idx="714">0.00368964112857586</cx:pt>
          <cx:pt idx="715">0.020955799084727899</cx:pt>
          <cx:pt idx="716">0.0265295111008567</cx:pt>
          <cx:pt idx="717">0.048724886872747501</cx:pt>
          <cx:pt idx="718">0.035658001122544303</cx:pt>
          <cx:pt idx="719">0.020175318718674298</cx:pt>
          <cx:pt idx="720">0.0075205987564914397</cx:pt>
          <cx:pt idx="721">-0.0019723949934427501</cx:pt>
          <cx:pt idx="722">-0.0073327255145085</cx:pt>
          <cx:pt idx="723">-0.0044037051571861902</cx:pt>
          <cx:pt idx="724">-0.000675077710677056</cx:pt>
          <cx:pt idx="725">5.1782424396856301e-05</cx:pt>
          <cx:pt idx="726">0.00062831842306720301</cx:pt>
          <cx:pt idx="727">-0.000320377680521804</cx:pt>
          <cx:pt idx="728">0.00059727993545016897</cx:pt>
          <cx:pt idx="729">-0.00030490902397577798</cx:pt>
          <cx:pt idx="730">0.0010518469243000199</cx:pt>
          <cx:pt idx="731">-9.3061133555952405e-06</cx:pt>
          <cx:pt idx="732">-0.00052122979016178605</cx:pt>
          <cx:pt idx="733">-0.00168616857905505</cx:pt>
          <cx:pt idx="734">-0.00326497144223368</cx:pt>
          <cx:pt idx="735">-0.0051104109181761203</cx:pt>
          <cx:pt idx="736">-0.0063096706388768202</cx:pt>
          <cx:pt idx="737">-0.0087212805037521109</cx:pt>
          <cx:pt idx="738">-0.0069636485982147202</cx:pt>
          <cx:pt idx="739">-0.0018293783421556801</cx:pt>
          <cx:pt idx="740">-0.00094241922958679598</cx:pt>
          <cx:pt idx="741">-0.0102156642050799</cx:pt>
          <cx:pt idx="742">-0.019270347589889301</cx:pt>
          <cx:pt idx="743">-0.0064255838127576202</cx:pt>
          <cx:pt idx="744">0.0055070973210763503</cx:pt>
          <cx:pt idx="745">0.00771276196731897</cx:pt>
          <cx:pt idx="746">-0.0030784339137803801</cx:pt>
          <cx:pt idx="747">-0.0051549369287484997</cx:pt>
          <cx:pt idx="748">-0.00057124016637010301</cx:pt>
          <cx:pt idx="749">-0.000405946085522324</cx:pt>
          <cx:pt idx="750">-0.00108705079531673</cx:pt>
          <cx:pt idx="751">-0.00061548995128389095</cx:pt>
          <cx:pt idx="752">-0.00039858986110550198</cx:pt>
          <cx:pt idx="753">-0.000147823368197673</cx:pt>
          <cx:pt idx="754">0.000214871032251004</cx:pt>
          <cx:pt idx="755">-8.2182965242125005e-05</cx:pt>
          <cx:pt idx="756">0.00024081621621948801</cx:pt>
          <cx:pt idx="757">0.000200889438792886</cx:pt>
          <cx:pt idx="758">-0.00055998563939084001</cx:pt>
          <cx:pt idx="759">9.5866539553470905e-05</cx:pt>
          <cx:pt idx="760">1.8111954161022101e-05</cx:pt>
          <cx:pt idx="761">0.000237923903677057</cx:pt>
          <cx:pt idx="762">3.70935921723592e-06</cx:pt>
          <cx:pt idx="763">-0.00096679475030215199</cx:pt>
          <cx:pt idx="764">0.00052982306253907202</cx:pt>
          <cx:pt idx="765">-0.000104592197857485</cx:pt>
          <cx:pt idx="766">-0.00086044104029927996</cx:pt>
          <cx:pt idx="767">0.000120794438781582</cx:pt>
          <cx:pt idx="768">-0.00059241638166961401</cx:pt>
          <cx:pt idx="769">-0.0029115642377825698</cx:pt>
          <cx:pt idx="770">-0.0022451065338482102</cx:pt>
          <cx:pt idx="771">0.000132594206221682</cx:pt>
          <cx:pt idx="772">-0.00150096671229302</cx:pt>
          <cx:pt idx="773">-0.00245671928997285</cx:pt>
          <cx:pt idx="774">-0.0065737719645734298</cx:pt>
          <cx:pt idx="775">-0.00039773906655625701</cx:pt>
          <cx:pt idx="776">-0.00011270497210407401</cx:pt>
          <cx:pt idx="777">0.00075120667273837198</cx:pt>
          <cx:pt idx="778">0.000440461780255631</cx:pt>
          <cx:pt idx="779">-6.5024843757612505e-05</cx:pt>
          <cx:pt idx="780">0.00046447025190745098</cx:pt>
          <cx:pt idx="781">-0.00048437399921984301</cx:pt>
          <cx:pt idx="782">-0.00045689357619851901</cx:pt>
          <cx:pt idx="783">6.64471834220023e-05</cx:pt>
        </cx:lvl>
      </cx:numDim>
    </cx:data>
    <cx:data id="8">
      <cx:numDim type="val">
        <cx:f>'001_WA_F - 副本'!$I$1:$I$784</cx:f>
        <cx:lvl ptCount="784" formatCode="G/通用格式">
          <cx:pt idx="0">-0.00051323705867461599</cx:pt>
          <cx:pt idx="1">1.8893031299024699e-05</cx:pt>
          <cx:pt idx="2">-0.00033701368658174799</cx:pt>
          <cx:pt idx="3">-0.000126062903606441</cx:pt>
          <cx:pt idx="4">-4.8781498582338101e-05</cx:pt>
          <cx:pt idx="5">0.000214325937726196</cx:pt>
          <cx:pt idx="6">0.00014303595929735099</cx:pt>
          <cx:pt idx="7">-0.00034533143083731297</cx:pt>
          <cx:pt idx="8">-0.00027602345085712401</cx:pt>
          <cx:pt idx="9">0.00019256477618859701</cx:pt>
          <cx:pt idx="10">-0.00033197043071087398</cx:pt>
          <cx:pt idx="11">0.00027106315715793601</cx:pt>
          <cx:pt idx="12">-0.00065865972057135695</cx:pt>
          <cx:pt idx="13">-8.1438217305367197e-05</cx:pt>
          <cx:pt idx="14">-0.00123666294582194</cx:pt>
          <cx:pt idx="15">-0.00061623906971066897</cx:pt>
          <cx:pt idx="16">-0.00038406355621524902</cx:pt>
          <cx:pt idx="17">0.000121537333216306</cx:pt>
          <cx:pt idx="18">0.00040371405522783598</cx:pt>
          <cx:pt idx="19">-7.2201846279778103e-05</cx:pt>
          <cx:pt idx="20">0.00027060987996626798</cx:pt>
          <cx:pt idx="21">-0.000117495880527292</cx:pt>
          <cx:pt idx="22">-0.00050129524777460901</cx:pt>
          <cx:pt idx="23">-0.000150713059672506</cx:pt>
          <cx:pt idx="24">0.00018141988499524499</cx:pt>
          <cx:pt idx="25">-1.01712122057262e-05</cx:pt>
          <cx:pt idx="26">-0.00018434338049065499</cx:pt>
          <cx:pt idx="27">2.5673550555848899e-05</cx:pt>
          <cx:pt idx="28">-0.00050048753521397696</cx:pt>
          <cx:pt idx="29">-0.000104293646875718</cx:pt>
          <cx:pt idx="30">0.000184032385262197</cx:pt>
          <cx:pt idx="31">-4.8932117258330099e-05</cx:pt>
          <cx:pt idx="32">3.2862182135518898e-05</cx:pt>
          <cx:pt idx="33">-0.00044914119830933701</cx:pt>
          <cx:pt idx="34">0.000105962795393121</cx:pt>
          <cx:pt idx="35">0.0017236866427161001</cx:pt>
          <cx:pt idx="36">0.001242500086768</cx:pt>
          <cx:pt idx="37">0.00153505657611525</cx:pt>
          <cx:pt idx="38">0.0023959752291620399</cx:pt>
          <cx:pt idx="39">0.0020072776366334799</cx:pt>
          <cx:pt idx="40">0.0037305230362454402</cx:pt>
          <cx:pt idx="41">0.0026028180223862702</cx:pt>
          <cx:pt idx="42">0.00091833874250522103</cx:pt>
          <cx:pt idx="43">0.0017472299611874199</cx:pt>
          <cx:pt idx="44">0.0017591775702520799</cx:pt>
          <cx:pt idx="45">0.00119600335559365</cx:pt>
          <cx:pt idx="46">0.00089590969537423602</cx:pt>
          <cx:pt idx="47">0.0013722651207560799</cx:pt>
          <cx:pt idx="48">0.00156969689297036</cx:pt>
          <cx:pt idx="49">-0.00035835103654673599</cx:pt>
          <cx:pt idx="50">0.0010503921323551</cx:pt>
          <cx:pt idx="51">0.00041086708333305197</cx:pt>
          <cx:pt idx="52">-0.000207624561551887</cx:pt>
          <cx:pt idx="53">-0.00017355796406624699</cx:pt>
          <cx:pt idx="54">-0.00048114102530782802</cx:pt>
          <cx:pt idx="55">0.00099251484468591096</cx:pt>
          <cx:pt idx="56">-4.6062226768218102e-05</cx:pt>
          <cx:pt idx="57">-0.00101276646769719</cx:pt>
          <cx:pt idx="58">0.00034068517243743902</cx:pt>
          <cx:pt idx="59">0.00090132825571815603</cx:pt>
          <cx:pt idx="60">3.6797268152328501e-05</cx:pt>
          <cx:pt idx="61">-0.000281600285951796</cx:pt>
          <cx:pt idx="62">0.00066480230178497498</cx:pt>
          <cx:pt idx="63">0.00284246246685638</cx:pt>
          <cx:pt idx="64">0.00608423084958704</cx:pt>
          <cx:pt idx="65">0.0078114415302579596</cx:pt>
          <cx:pt idx="66">0.0111612677344218</cx:pt>
          <cx:pt idx="67">0.012588327917703101</cx:pt>
          <cx:pt idx="68">0.0135688432855199</cx:pt>
          <cx:pt idx="69">0.0089844381401684194</cx:pt>
          <cx:pt idx="70">0.014124464125787399</cx:pt>
          <cx:pt idx="71">0.011729997329441799</cx:pt>
          <cx:pt idx="72">0.0125368469456892</cx:pt>
          <cx:pt idx="73">0.0144932253433995</cx:pt>
          <cx:pt idx="74">0.015017383220840201</cx:pt>
          <cx:pt idx="75">0.0093718524783332393</cx:pt>
          <cx:pt idx="76">0.011022393740530901</cx:pt>
          <cx:pt idx="77">0.0077453247187185903</cx:pt>
          <cx:pt idx="78">0.0047628129195466298</cx:pt>
          <cx:pt idx="79">0.0017637528938755</cx:pt>
          <cx:pt idx="80">0.000750177619996356</cx:pt>
          <cx:pt idx="81">-0.00071214491365890597</cx:pt>
          <cx:pt idx="82">-0.00017964553800028501</cx:pt>
          <cx:pt idx="83">-1.34324827527246e-06</cx:pt>
          <cx:pt idx="84">-0.00020184806635481701</cx:pt>
          <cx:pt idx="85">-8.9936545206647001e-05</cx:pt>
          <cx:pt idx="86">-0.00058297082917003302</cx:pt>
          <cx:pt idx="87">0.0005509759146163</cx:pt>
          <cx:pt idx="88">0.00094251040371632103</cx:pt>
          <cx:pt idx="89">-0.00074670792881390198</cx:pt>
          <cx:pt idx="90">0.00089433417235190596</cx:pt>
          <cx:pt idx="91">0.0029594309141997999</cx:pt>
          <cx:pt idx="92">0.0070814310178626697</cx:pt>
          <cx:pt idx="93">0.014433924720041</cx:pt>
          <cx:pt idx="94">0.019006333814891301</cx:pt>
          <cx:pt idx="95">0.0213570573424849</cx:pt>
          <cx:pt idx="96">0.0150685672558852</cx:pt>
          <cx:pt idx="97">0.016310946168894499</cx:pt>
          <cx:pt idx="98">0.0103974733080486</cx:pt>
          <cx:pt idx="99">0.0094790481717050498</cx:pt>
          <cx:pt idx="100">0.018520303704062602</cx:pt>
          <cx:pt idx="101">0.016086488018489799</cx:pt>
          <cx:pt idx="102">0.020163622999294101</cx:pt>
          <cx:pt idx="103">0.016827415000338599</cx:pt>
          <cx:pt idx="104">0.014388170194946599</cx:pt>
          <cx:pt idx="105">0.019405835786526798</cx:pt>
          <cx:pt idx="106">0.0136089898797692</cx:pt>
          <cx:pt idx="107">0.0085558716008945802</cx:pt>
          <cx:pt idx="108">0.0030177038808763398</cx:pt>
          <cx:pt idx="109">-0.00058815888024777796</cx:pt>
          <cx:pt idx="110">-0.00034068710873873899</cx:pt>
          <cx:pt idx="111">-0.000252772734255088</cx:pt>
          <cx:pt idx="112">5.9641591812080103e-05</cx:pt>
          <cx:pt idx="113">0.00094640035621026302</cx:pt>
          <cx:pt idx="114">-0.00093827394739140404</cx:pt>
          <cx:pt idx="115">-0.00080471883431143</cx:pt>
          <cx:pt idx="116">-0.000320525236723863</cx:pt>
          <cx:pt idx="117">-0.0038008056165585199</cx:pt>
          <cx:pt idx="118">-0.0030861426692272201</cx:pt>
          <cx:pt idx="119">-0.0028510718007084199</cx:pt>
          <cx:pt idx="120">-0.0040955079736876097</cx:pt>
          <cx:pt idx="121">0.010084551307543699</cx:pt>
          <cx:pt idx="122">0.021210139893226499</cx:pt>
          <cx:pt idx="123">0.027742605409250099</cx:pt>
          <cx:pt idx="124">0.032038634143671203</cx:pt>
          <cx:pt idx="125">0.0050372810788392704</cx:pt>
          <cx:pt idx="126">0.0148060264925022</cx:pt>
          <cx:pt idx="127">0.0134608747181329</cx:pt>
          <cx:pt idx="128">0.029265067641076999</cx:pt>
          <cx:pt idx="129">0.022038210634503098</cx:pt>
          <cx:pt idx="130">-0.0027694731992359898</cx:pt>
          <cx:pt idx="131">-0.0112663716023002</cx:pt>
          <cx:pt idx="132">-0.005915165898027</cx:pt>
          <cx:pt idx="133">-0.0018902763057413101</cx:pt>
          <cx:pt idx="134">-0.0100398401102685</cx:pt>
          <cx:pt idx="135">-0.0075177768716804599</cx:pt>
          <cx:pt idx="136">-0.0029347568407684598</cx:pt>
          <cx:pt idx="137">0.00078197806776142301</cx:pt>
          <cx:pt idx="138">0.00054817791699126098</cx:pt>
          <cx:pt idx="139">-0.000392829711530322</cx:pt>
          <cx:pt idx="140">-7.7328371557166303e-05</cx:pt>
          <cx:pt idx="141">0.00023653155264614199</cx:pt>
          <cx:pt idx="142">0.00033054796896031698</cx:pt>
          <cx:pt idx="143">-0.0010168577819178</cx:pt>
          <cx:pt idx="144">-0.00304835225508356</cx:pt>
          <cx:pt idx="145">-0.0155270121503644</cx:pt>
          <cx:pt idx="146">-0.014404400761245899</cx:pt>
          <cx:pt idx="147">-0.0062289614106762602</cx:pt>
          <cx:pt idx="148">-0.0037973147583511102</cx:pt>
          <cx:pt idx="149">0.0063609043573069303</cx:pt>
          <cx:pt idx="150">0.0071407203409132002</cx:pt>
          <cx:pt idx="151">0.019283183585713001</cx:pt>
          <cx:pt idx="152">0.032437150987911299</cx:pt>
          <cx:pt idx="153">0.00201690106685449</cx:pt>
          <cx:pt idx="154">0.0101799749210057</cx:pt>
          <cx:pt idx="155">0.0042423065026793803</cx:pt>
          <cx:pt idx="156">0.016543991582237402</cx:pt>
          <cx:pt idx="157">0.021847679354586199</cx:pt>
          <cx:pt idx="158">-0.0090494482212997301</cx:pt>
          <cx:pt idx="159">0.0050853355092145801</cx:pt>
          <cx:pt idx="160">0.0085680757651984008</cx:pt>
          <cx:pt idx="161">0.0183552757759349</cx:pt>
          <cx:pt idx="162">-0.00096789224946538296</cx:pt>
          <cx:pt idx="163">-0.0072310602644008104</cx:pt>
          <cx:pt idx="164">-0.00230005508270021</cx:pt>
          <cx:pt idx="165">0.0055073089599014099</cx:pt>
          <cx:pt idx="166">0.0021887460684069699</cx:pt>
          <cx:pt idx="167">0.000116123355079118</cx:pt>
          <cx:pt idx="168">0.00089497744018703096</cx:pt>
          <cx:pt idx="169">-0.00025024682519455801</cx:pt>
          <cx:pt idx="170">0.00031229002023846</cx:pt>
          <cx:pt idx="171">-0.0035424563350582501</cx:pt>
          <cx:pt idx="172">-0.0054828796172445597</cx:pt>
          <cx:pt idx="173">-0.013050053719049701</cx:pt>
          <cx:pt idx="174">-0.023000325670814101</cx:pt>
          <cx:pt idx="175">-0.0099104543519337</cx:pt>
          <cx:pt idx="176">-0.00066201587173162304</cx:pt>
          <cx:pt idx="177">0.0060565298880879597</cx:pt>
          <cx:pt idx="178">-0.0135894270308758</cx:pt>
          <cx:pt idx="179">-0.0099302295480271294</cx:pt>
          <cx:pt idx="180">0.0054421637723243597</cx:pt>
          <cx:pt idx="181">-0.0035380798079329601</cx:pt>
          <cx:pt idx="182">-0.0183564315898605</cx:pt>
          <cx:pt idx="183">-0.0035963188972830502</cx:pt>
          <cx:pt idx="184">0.0041451233077566402</cx:pt>
          <cx:pt idx="185">0.0080024458994490105</cx:pt>
          <cx:pt idx="186">-0.019117965138976199</cx:pt>
          <cx:pt idx="187">0.0079436074837342802</cx:pt>
          <cx:pt idx="188">-0.013519917179701999</cx:pt>
          <cx:pt idx="189">0.00070249611628787098</cx:pt>
          <cx:pt idx="190">0.0133666782501554</cx:pt>
          <cx:pt idx="191">0.0106908719614394</cx:pt>
          <cx:pt idx="192">-0.00056021517423451297</cx:pt>
          <cx:pt idx="193">0.00972544715920046</cx:pt>
          <cx:pt idx="194">-0.00052733591622136904</cx:pt>
          <cx:pt idx="195">-0.00068031174343594005</cx:pt>
          <cx:pt idx="196">-6.5578055721156897e-05</cx:pt>
          <cx:pt idx="197">-6.2965173213123699e-05</cx:pt>
          <cx:pt idx="198">-0.00110217171660338</cx:pt>
          <cx:pt idx="199">-0.0073933952274170198</cx:pt>
          <cx:pt idx="200">-0.0024746846675862701</cx:pt>
          <cx:pt idx="201">-0.0022422546769625702</cx:pt>
          <cx:pt idx="202">-0.016260590341070202</cx:pt>
          <cx:pt idx="203">-0.0240877082047165</cx:pt>
          <cx:pt idx="204">0.0019872890170016702</cx:pt>
          <cx:pt idx="205">0.0031065647850310701</cx:pt>
          <cx:pt idx="206">-0.0085529150562401405</cx:pt>
          <cx:pt idx="207">-0.0107587645330287</cx:pt>
          <cx:pt idx="208">-1.07067521819875e-05</cx:pt>
          <cx:pt idx="209">0.0116902212490827</cx:pt>
          <cx:pt idx="210">-0.017147730852953898</cx:pt>
          <cx:pt idx="211">0.013883878499566399</cx:pt>
          <cx:pt idx="212">-0.00177549278995164</cx:pt>
          <cx:pt idx="213">0.0041157655388097897</cx:pt>
          <cx:pt idx="214">0.017410394906937601</cx:pt>
          <cx:pt idx="215">-0.0031355576435289898</cx:pt>
          <cx:pt idx="216">-0.0269301377982861</cx:pt>
          <cx:pt idx="217">0.0100553575932491</cx:pt>
          <cx:pt idx="218">0.021945177405377998</cx:pt>
          <cx:pt idx="219">0.0117728889992451</cx:pt>
          <cx:pt idx="220">0.0133968381522138</cx:pt>
          <cx:pt idx="221">0.0107646670144623</cx:pt>
          <cx:pt idx="222">-0.00020979439137737299</cx:pt>
          <cx:pt idx="223">-0.00129829579045942</cx:pt>
          <cx:pt idx="224">0.00034189447518315799</cx:pt>
          <cx:pt idx="225">0.00010161809582949</cx:pt>
          <cx:pt idx="226">-0.00093277345516445595</cx:pt>
          <cx:pt idx="227">-0.0039734576926388201</cx:pt>
          <cx:pt idx="228">-0.0034327794273867501</cx:pt>
          <cx:pt idx="229">-0.0092381263883563203</cx:pt>
          <cx:pt idx="230">-0.0099531938413806795</cx:pt>
          <cx:pt idx="231">-0.019642599435646599</cx:pt>
          <cx:pt idx="232">-0.017840444372189599</cx:pt>
          <cx:pt idx="233">0.0013166487371651799</cx:pt>
          <cx:pt idx="234">0.0134927704409652</cx:pt>
          <cx:pt idx="235">0.0115233523778961</cx:pt>
          <cx:pt idx="236">0.017051051819958401</cx:pt>
          <cx:pt idx="237">0.027383651874689</cx:pt>
          <cx:pt idx="238">-0.016356923774088102</cx:pt>
          <cx:pt idx="239">-0.017984060562323701</cx:pt>
          <cx:pt idx="240">0.0069259016484099897</cx:pt>
          <cx:pt idx="241">0.0035176232675555902</cx:pt>
          <cx:pt idx="242">0.0109853004103957</cx:pt>
          <cx:pt idx="243">0.015232001216924</cx:pt>
          <cx:pt idx="244">-0.0066503511012681203</cx:pt>
          <cx:pt idx="245">0.0089640154599509598</cx:pt>
          <cx:pt idx="246">0.016439562103489801</cx:pt>
          <cx:pt idx="247">0.017909282786559701</cx:pt>
          <cx:pt idx="248">0.0143717124605269</cx:pt>
          <cx:pt idx="249">0.010239531402517</cx:pt>
          <cx:pt idx="250">0.0044168241836672999</cx:pt>
          <cx:pt idx="251">9.6926151200912603e-05</cx:pt>
          <cx:pt idx="252">-0.00039144959855219499</cx:pt>
          <cx:pt idx="253">-0.00129146665266275</cx:pt>
          <cx:pt idx="254">-0.00033806196682971</cx:pt>
          <cx:pt idx="255">8.1298377039167296e-05</cx:pt>
          <cx:pt idx="256">-0.0110276227944212</cx:pt>
          <cx:pt idx="257">-0.017548717048492202</cx:pt>
          <cx:pt idx="258">-0.013922154029605499</cx:pt>
          <cx:pt idx="259">-0.0278262100098422</cx:pt>
          <cx:pt idx="260">-0.0092583306688028902</cx:pt>
          <cx:pt idx="261">0.018152426286267499</cx:pt>
          <cx:pt idx="262">0.012853449561872</cx:pt>
          <cx:pt idx="263">0.0015495999815813399</cx:pt>
          <cx:pt idx="264">0.0041867870780603099</cx:pt>
          <cx:pt idx="265">-0.0037131889795091601</cx:pt>
          <cx:pt idx="266">-0.033542956992805302</cx:pt>
          <cx:pt idx="267">-0.034816565614396902</cx:pt>
          <cx:pt idx="268">-0.0253464782597295</cx:pt>
          <cx:pt idx="269">-0.0103926205370712</cx:pt>
          <cx:pt idx="270">-0.0057651217736075702</cx:pt>
          <cx:pt idx="271">0.00130195004679979</cx:pt>
          <cx:pt idx="272">0.014576789037229599</cx:pt>
          <cx:pt idx="273">0.0058061955684920704</cx:pt>
          <cx:pt idx="274">0.0159716797336437</cx:pt>
          <cx:pt idx="275">0.0292025899238595</cx:pt>
          <cx:pt idx="276">0.0217669319449867</cx:pt>
          <cx:pt idx="277">0.0049320873272363803</cx:pt>
          <cx:pt idx="278">-0.00033601230430867598</cx:pt>
          <cx:pt idx="279">-0.00607647432111009</cx:pt>
          <cx:pt idx="280">0.000107729231284368</cx:pt>
          <cx:pt idx="281">-0.0012913048916025</cx:pt>
          <cx:pt idx="282">-0.0047251490931997696</cx:pt>
          <cx:pt idx="283">-0.0040207140101954104</cx:pt>
          <cx:pt idx="284">-0.0104897911754774</cx:pt>
          <cx:pt idx="285">-0.0089939034092223792</cx:pt>
          <cx:pt idx="286">0.00167242583145332</cx:pt>
          <cx:pt idx="287">0.00282426920766592</cx:pt>
          <cx:pt idx="288">0.0079641911749989101</cx:pt>
          <cx:pt idx="289">0.021829432675398799</cx:pt>
          <cx:pt idx="290">0.019418364409612299</cx:pt>
          <cx:pt idx="291">0.0125619994606525</cx:pt>
          <cx:pt idx="292">0.0080519393034871704</cx:pt>
          <cx:pt idx="293">-0.019855697149212301</cx:pt>
          <cx:pt idx="294">-0.0077217722641811197</cx:pt>
          <cx:pt idx="295">-0.055942767201471101</cx:pt>
          <cx:pt idx="296">-0.034849494041189401</cx:pt>
          <cx:pt idx="297">-0.0311607116801664</cx:pt>
          <cx:pt idx="298">-0.0093099364636397893</cx:pt>
          <cx:pt idx="299">-0.0043648562700439198</cx:pt>
          <cx:pt idx="300">-0.010908574834887001</cx:pt>
          <cx:pt idx="301">-0.0010930713765441801</cx:pt>
          <cx:pt idx="302">0.0042584010801624897</cx:pt>
          <cx:pt idx="303">0.034539138547303699</cx:pt>
          <cx:pt idx="304">0.013560567650217299</cx:pt>
          <cx:pt idx="305">-0.011145815489324</cx:pt>
          <cx:pt idx="306">-0.0018353096791741299</cx:pt>
          <cx:pt idx="307">-0.0018793554578910199</cx:pt>
          <cx:pt idx="308">0.00052506785997184096</cx:pt>
          <cx:pt idx="309">-0.00077254659707267498</cx:pt>
          <cx:pt idx="310">-0.0074228126815946904</cx:pt>
          <cx:pt idx="311">-0.0078677087321236596</cx:pt>
          <cx:pt idx="312">-0.0047213060751744697</cx:pt>
          <cx:pt idx="313">-0.00166014338894581</cx:pt>
          <cx:pt idx="314">0.0151749239221983</cx:pt>
          <cx:pt idx="315">0.028602674491859301</cx:pt>
          <cx:pt idx="316">0.021194244924077801</cx:pt>
          <cx:pt idx="317">0.036340391714567301</cx:pt>
          <cx:pt idx="318">0.0041834862790836001</cx:pt>
          <cx:pt idx="319">0.020219550266238499</cx:pt>
          <cx:pt idx="320">0.0095894392640238496</cx:pt>
          <cx:pt idx="321">-0.016050119088712799</cx:pt>
          <cx:pt idx="322">-0.011752955435923799</cx:pt>
          <cx:pt idx="323">-0.046351109395653997</cx:pt>
          <cx:pt idx="324">-0.039814252178901097</cx:pt>
          <cx:pt idx="325">-0.054247761652916497</cx:pt>
          <cx:pt idx="326">-0.029179490078530199</cx:pt>
          <cx:pt idx="327">0.0029777171470995499</cx:pt>
          <cx:pt idx="328">-0.012471144255434699</cx:pt>
          <cx:pt idx="329">0.0048985869826318196</cx:pt>
          <cx:pt idx="330">-0.0052107485052506298</cx:pt>
          <cx:pt idx="331">0.029673902699760901</cx:pt>
          <cx:pt idx="332">0.030564896996834099</cx:pt>
          <cx:pt idx="333">0.0069548221350020697</cx:pt>
          <cx:pt idx="334">0.0046243362995783202</cx:pt>
          <cx:pt idx="335">-0.00058537136754281802</cx:pt>
          <cx:pt idx="336">1.0142992522347499e-05</cx:pt>
          <cx:pt idx="337">-0.0012782518436674599</cx:pt>
          <cx:pt idx="338">-0.0038037645800536699</cx:pt>
          <cx:pt idx="339">-0.0052919033092012702</cx:pt>
          <cx:pt idx="340">-0.0062598724320924899</cx:pt>
          <cx:pt idx="341">0.0042466281907061502</cx:pt>
          <cx:pt idx="342">0.023299083792081801</cx:pt>
          <cx:pt idx="343">0.021160085967941101</cx:pt>
          <cx:pt idx="344">-0.0054941543226568598</cx:pt>
          <cx:pt idx="345">0.0055617836166590101</cx:pt>
          <cx:pt idx="346">-0.012340760104641701</cx:pt>
          <cx:pt idx="347">0.010754693824294901</cx:pt>
          <cx:pt idx="348">-0.000329830577191555</cx:pt>
          <cx:pt idx="349">1.1700450513710099e-05</cx:pt>
          <cx:pt idx="350">-0.020742041270343001</cx:pt>
          <cx:pt idx="351">-0.024490882829395599</cx:pt>
          <cx:pt idx="352">-0.033921227704142999</cx:pt>
          <cx:pt idx="353">-0.023461191302424501</cx:pt>
          <cx:pt idx="354">-0.025865186811536999</cx:pt>
          <cx:pt idx="355">0.028053137951555999</cx:pt>
          <cx:pt idx="356">0.0214792522303206</cx:pt>
          <cx:pt idx="357">0.024588424253172501</cx:pt>
          <cx:pt idx="358">0.00526361545843916</cx:pt>
          <cx:pt idx="359">0.032096354139409498</cx:pt>
          <cx:pt idx="360">0.028926297099041799</cx:pt>
          <cx:pt idx="361">0.00042974588295058102</cx:pt>
          <cx:pt idx="362">-0.00016768844454553901</cx:pt>
          <cx:pt idx="363">-0.0012883964884829601</cx:pt>
          <cx:pt idx="364">9.1170686366421499e-05</cx:pt>
          <cx:pt idx="365">-0.00061621705319458097</cx:pt>
          <cx:pt idx="366">-0.00184039721681044</cx:pt>
          <cx:pt idx="367">-0.0056692804439524196</cx:pt>
          <cx:pt idx="368">-0.0099196229949261201</cx:pt>
          <cx:pt idx="369">0.0122018700767996</cx:pt>
          <cx:pt idx="370">0.024102593858824201</cx:pt>
          <cx:pt idx="371">0.019755252358258198</cx:pt>
          <cx:pt idx="372">0.0060642857521055402</cx:pt>
          <cx:pt idx="373">0.0032791703466798299</cx:pt>
          <cx:pt idx="374">-0.0039775016900823103</cx:pt>
          <cx:pt idx="375">0.0283340661513579</cx:pt>
          <cx:pt idx="376">0.039022158289479497</cx:pt>
          <cx:pt idx="377">0.029687183805410501</cx:pt>
          <cx:pt idx="378">0.0110442721147536</cx:pt>
          <cx:pt idx="379">0.027322288334679801</cx:pt>
          <cx:pt idx="380">-0.0138714965449138</cx:pt>
          <cx:pt idx="381">-0.027259107542603599</cx:pt>
          <cx:pt idx="382">0.013690494699620401</cx:pt>
          <cx:pt idx="383">0.039417775962727497</cx:pt>
          <cx:pt idx="384">0.0178886452683862</cx:pt>
          <cx:pt idx="385">0.0032068944205178398</cx:pt>
          <cx:pt idx="386">0.01106417848723</cx:pt>
          <cx:pt idx="387">0.015185082707947601</cx:pt>
          <cx:pt idx="388">0.0049164482475298702</cx:pt>
          <cx:pt idx="389">0.0012796148938324899</cx:pt>
          <cx:pt idx="390">0.0037566310449183402</cx:pt>
          <cx:pt idx="391">0.00145310334443763</cx:pt>
          <cx:pt idx="392">0.00036404683048732998</cx:pt>
          <cx:pt idx="393">-0.00036363780979132697</cx:pt>
          <cx:pt idx="394">-0.00126437446638201</cx:pt>
          <cx:pt idx="395">-0.0037385475280948899</cx:pt>
          <cx:pt idx="396">-0.0046846664440103204</cx:pt>
          <cx:pt idx="397">0.0253985258991801</cx:pt>
          <cx:pt idx="398">0.030090243610495199</cx:pt>
          <cx:pt idx="399">0.0087108671286156604</cx:pt>
          <cx:pt idx="400">-0.0116574027349485</cx:pt>
          <cx:pt idx="401">-0.0104883796932057</cx:pt>
          <cx:pt idx="402">0.0218102203599152</cx:pt>
          <cx:pt idx="403">0.058098011164710701</cx:pt>
          <cx:pt idx="404">0.042159276825403498</cx:pt>
          <cx:pt idx="405">0.053749834539781202</cx:pt>
          <cx:pt idx="406">0.0361166100313614</cx:pt>
          <cx:pt idx="407">0.013103966525715801</cx:pt>
          <cx:pt idx="408">0.00055507514795576595</cx:pt>
          <cx:pt idx="409">-0.0056144994563532401</cx:pt>
          <cx:pt idx="410">-0.0024819285649259298</cx:pt>
          <cx:pt idx="411">-0.0037857936409994302</cx:pt>
          <cx:pt idx="412">-0.0231648395438264</cx:pt>
          <cx:pt idx="413">-0.020749245198344899</cx:pt>
          <cx:pt idx="414">-0.015966326133063299</cx:pt>
          <cx:pt idx="415">-0.013768168244105599</cx:pt>
          <cx:pt idx="416">0.0023876980853936801</cx:pt>
          <cx:pt idx="417">0.0052738270560390597</cx:pt>
          <cx:pt idx="418">0.00109603418760866</cx:pt>
          <cx:pt idx="419">0.00032042128664716498</cx:pt>
          <cx:pt idx="420">-2.4285215061407601e-07</cx:pt>
          <cx:pt idx="421">-0.00040428340047928398</cx:pt>
          <cx:pt idx="422">-0.00012097655839413</cx:pt>
          <cx:pt idx="423">0.00052985960422701102</cx:pt>
          <cx:pt idx="424">-0.010635993849162299</cx:pt>
          <cx:pt idx="425">0.013185793855917199</cx:pt>
          <cx:pt idx="426">0.0096018816409373705</cx:pt>
          <cx:pt idx="427">0.0054326819842042597</cx:pt>
          <cx:pt idx="428">0.0072856760367590902</cx:pt>
          <cx:pt idx="429">0.0260142551178658</cx:pt>
          <cx:pt idx="430">0.015735976994445299</cx:pt>
          <cx:pt idx="431">0.034321075589092802</cx:pt>
          <cx:pt idx="432">0.038667148388868901</cx:pt>
          <cx:pt idx="433">0.062056143839317603</cx:pt>
          <cx:pt idx="434">0.045766694679802898</cx:pt>
          <cx:pt idx="435">-0.0087923439188560999</cx:pt>
          <cx:pt idx="436">0.0082730738034308103</cx:pt>
          <cx:pt idx="437">-0.018393668557655899</cx:pt>
          <cx:pt idx="438">0.0017802060443134599</cx:pt>
          <cx:pt idx="439">-0.0165167786884605</cx:pt>
          <cx:pt idx="440">-0.043435913380405297</cx:pt>
          <cx:pt idx="441">-0.050399045357201397</cx:pt>
          <cx:pt idx="442">-0.037851255909519502</cx:pt>
          <cx:pt idx="443">-0.0167029395099152</cx:pt>
          <cx:pt idx="444">0.0064015948365599897</cx:pt>
          <cx:pt idx="445">0.010378619297169</cx:pt>
          <cx:pt idx="446">0.00097599535239500305</cx:pt>
          <cx:pt idx="447">-0.00057568888394952803</cx:pt>
          <cx:pt idx="448">-0.00048276172355418999</cx:pt>
          <cx:pt idx="449">-0.00051138078924837995</cx:pt>
          <cx:pt idx="450">-0.00131634392328402</cx:pt>
          <cx:pt idx="451">-9.4178411752806403e-05</cx:pt>
          <cx:pt idx="452">-0.015029229526498201</cx:pt>
          <cx:pt idx="453">-0.0093607185715257404</cx:pt>
          <cx:pt idx="454">-0.0033051333062109399</cx:pt>
          <cx:pt idx="455">-0.0076430174921734099</cx:pt>
          <cx:pt idx="456">-0.014962387402872999</cx:pt>
          <cx:pt idx="457">0.0109330114727599</cx:pt>
          <cx:pt idx="458">0.029259685375383902</cx:pt>
          <cx:pt idx="459">0.033463756199303897</cx:pt>
          <cx:pt idx="460">0.052767440166827002</cx:pt>
          <cx:pt idx="461">0.048112853462631999</cx:pt>
          <cx:pt idx="462">0.021526313154552099</cx:pt>
          <cx:pt idx="463">0.0036242501485003399</cx:pt>
          <cx:pt idx="464">0.00289116093682114</cx:pt>
          <cx:pt idx="465">-0.0022903993715969401</cx:pt>
          <cx:pt idx="466">-0.012737174697313801</cx:pt>
          <cx:pt idx="467">-0.027085348334092301</cx:pt>
          <cx:pt idx="468">-0.032684806724951498</cx:pt>
          <cx:pt idx="469">-0.036990750693245499</cx:pt>
          <cx:pt idx="470">-0.032318507327028602</cx:pt>
          <cx:pt idx="471">-0.0025394688849187299</cx:pt>
          <cx:pt idx="472">0.0041245364033149403</cx:pt>
          <cx:pt idx="473">0.015715948213712399</cx:pt>
          <cx:pt idx="474">0.0035387635755597798</cx:pt>
          <cx:pt idx="475">0.00070483743424677302</cx:pt>
          <cx:pt idx="476">-0.00023942101130654801</cx:pt>
          <cx:pt idx="477">0.000192309827353408</cx:pt>
          <cx:pt idx="478">-0.00079036596403049802</cx:pt>
          <cx:pt idx="479">-0.0033587964891702098</cx:pt>
          <cx:pt idx="480">-0.0052131564595445197</cx:pt>
          <cx:pt idx="481">-0.0066367689773870198</cx:pt>
          <cx:pt idx="482">-0.0055135463816966502</cx:pt>
          <cx:pt idx="483">-0.0112473604275448</cx:pt>
          <cx:pt idx="484">-0.0065493103995893399</cx:pt>
          <cx:pt idx="485">0.0052619782703539402</cx:pt>
          <cx:pt idx="486">0.0055440679886632899</cx:pt>
          <cx:pt idx="487">0.033842832117714099</cx:pt>
          <cx:pt idx="488">0.037217848703155698</cx:pt>
          <cx:pt idx="489">0.016821362645144299</cx:pt>
          <cx:pt idx="490">-0.0062578321102201399</cx:pt>
          <cx:pt idx="491">-0.021428719465611999</cx:pt>
          <cx:pt idx="492">0.0090882592908228896</cx:pt>
          <cx:pt idx="493">0.0029593886710137401</cx:pt>
          <cx:pt idx="494">-0.023210058941600199</cx:pt>
          <cx:pt idx="495">-0.015613699694690199</cx:pt>
          <cx:pt idx="496">-0.0131731138259387</cx:pt>
          <cx:pt idx="497">-0.014020090311452999</cx:pt>
          <cx:pt idx="498">-0.012402509497118601</cx:pt>
          <cx:pt idx="499">0.0101653906280465</cx:pt>
          <cx:pt idx="500">0.0079637802403930997</cx:pt>
          <cx:pt idx="501">0.0058383842445885199</cx:pt>
          <cx:pt idx="502">0.00127750263058357</cx:pt>
          <cx:pt idx="503">1.47222076590517e-05</cx:pt>
          <cx:pt idx="504">0.00029802942170998898</cx:pt>
          <cx:pt idx="505">-0.00073947775234401401</cx:pt>
          <cx:pt idx="506">-0.00072542667266636905</cx:pt>
          <cx:pt idx="507">-0.0071787597305226396</cx:pt>
          <cx:pt idx="508">-0.00144214213720346</cx:pt>
          <cx:pt idx="509">0.010256185275028799</cx:pt>
          <cx:pt idx="510">0.019467550226801401</cx:pt>
          <cx:pt idx="511">0.0093430271044023603</cx:pt>
          <cx:pt idx="512">-0.00081807465084976299</cx:pt>
          <cx:pt idx="513">0.00066419915533253901</cx:pt>
          <cx:pt idx="514">0.0178043868964705</cx:pt>
          <cx:pt idx="515">0.016279825879841999</cx:pt>
          <cx:pt idx="516">0.018491276895418199</cx:pt>
          <cx:pt idx="517">-0.0103947627334344</cx:pt>
          <cx:pt idx="518">-0.030961390825725101</cx:pt>
          <cx:pt idx="519">-0.0127215173198533</cx:pt>
          <cx:pt idx="520">-0.029564622568481701</cx:pt>
          <cx:pt idx="521">-0.0099558267970231099</cx:pt>
          <cx:pt idx="522">-0.0039606856779994103</cx:pt>
          <cx:pt idx="523">-0.0085573868309673506</cx:pt>
          <cx:pt idx="524">0.0045959762285433404</cx:pt>
          <cx:pt idx="525">-0.0034417625311720002</cx:pt>
          <cx:pt idx="526">0.0115690808209565</cx:pt>
          <cx:pt idx="527">0.019303370858722899</cx:pt>
          <cx:pt idx="528">0.0117347879078234</cx:pt>
          <cx:pt idx="529">0.0013639082454726199</cx:pt>
          <cx:pt idx="530">-0.00027560414186616398</cx:pt>
          <cx:pt idx="531">0.00091816052318281001</cx:pt>
          <cx:pt idx="532">-0.00059995824179373905</cx:pt>
          <cx:pt idx="533">-0.00076989630821324101</cx:pt>
          <cx:pt idx="534">-0.0010245485802513499</cx:pt>
          <cx:pt idx="535">-0.010942113645351199</cx:pt>
          <cx:pt idx="536">-0.0011230686489454001</cx:pt>
          <cx:pt idx="537">0.0055669878864438799</cx:pt>
          <cx:pt idx="538">0.0132231907162263</cx:pt>
          <cx:pt idx="539">0.012897076653243101</cx:pt>
          <cx:pt idx="540">0.0012543582081444801</cx:pt>
          <cx:pt idx="541">-0.0071261097895816902</cx:pt>
          <cx:pt idx="542">0.025414899459882699</cx:pt>
          <cx:pt idx="543">0.00159517364301562</cx:pt>
          <cx:pt idx="544">-0.015725902205128799</cx:pt>
          <cx:pt idx="545">-0.0220351385827273</cx:pt>
          <cx:pt idx="546">-0.0310971349370955</cx:pt>
          <cx:pt idx="547">0.00186993936256615</cx:pt>
          <cx:pt idx="548">-0.010828614888282399</cx:pt>
          <cx:pt idx="549">0.035082913776161601</cx:pt>
          <cx:pt idx="550">0.022332225138308601</cx:pt>
          <cx:pt idx="551">0.0055372145241591401</cx:pt>
          <cx:pt idx="552">-0.00087794674640247704</cx:pt>
          <cx:pt idx="553">0.017701819623527602</cx:pt>
          <cx:pt idx="554">0.031211027935174201</cx:pt>
          <cx:pt idx="555">0.027696151914153699</cx:pt>
          <cx:pt idx="556">0.0082186964569815404</cx:pt>
          <cx:pt idx="557">-0.0010593620611010399</cx:pt>
          <cx:pt idx="558">0.0019396432204680601</cx:pt>
          <cx:pt idx="559">1.35869631889608e-05</cx:pt>
          <cx:pt idx="560">0.00044116746624920202</cx:pt>
          <cx:pt idx="561">0.00014709485278006001</cx:pt>
          <cx:pt idx="562">-0.00105048368541202</cx:pt>
          <cx:pt idx="563">-0.0051712070269410403</cx:pt>
          <cx:pt idx="564">0.0039506107030978796</cx:pt>
          <cx:pt idx="565">0.011665971486468</cx:pt>
          <cx:pt idx="566">0.013066287312726899</cx:pt>
          <cx:pt idx="567">0.021208682100036701</cx:pt>
          <cx:pt idx="568">0.0066590986708635197</cx:pt>
          <cx:pt idx="569">-0.01373791652264</cx:pt>
          <cx:pt idx="570">0.0061334163125510996</cx:pt>
          <cx:pt idx="571">0.0099037413374626904</cx:pt>
          <cx:pt idx="572">-0.0079999056359755499</cx:pt>
          <cx:pt idx="573">-0.031113241542789199</cx:pt>
          <cx:pt idx="574">-0.019299447695308398</cx:pt>
          <cx:pt idx="575">0.026625076977435502</cx:pt>
          <cx:pt idx="576">0.0013394000085609</cx:pt>
          <cx:pt idx="577">0.0095472832507605392</cx:pt>
          <cx:pt idx="578">0.013611334186412499</cx:pt>
          <cx:pt idx="579">-0.0091782736820659599</cx:pt>
          <cx:pt idx="580">0.0078648075193940709</cx:pt>
          <cx:pt idx="581">0.029884984682470202</cx:pt>
          <cx:pt idx="582">0.033783712752215402</cx:pt>
          <cx:pt idx="583">0.021282630251711</cx:pt>
          <cx:pt idx="584">0.00057612091374746501</cx:pt>
          <cx:pt idx="585">-0.0021339243078365099</cx:pt>
          <cx:pt idx="586">0.00074734092762653904</cx:pt>
          <cx:pt idx="587">-0.00018031963437242801</cx:pt>
          <cx:pt idx="588">0.00075548308483278602</cx:pt>
          <cx:pt idx="589">0.00110004766334194</cx:pt>
          <cx:pt idx="590">0.00123074975612697</cx:pt>
          <cx:pt idx="591">-0.00077698484291893603</cx:pt>
          <cx:pt idx="592">0.010334625892761899</cx:pt>
          <cx:pt idx="593">0.0067650744762883103</cx:pt>
          <cx:pt idx="594">0.016267178629451599</cx:pt>
          <cx:pt idx="595">0.0269227005965294</cx:pt>
          <cx:pt idx="596">0.0109918559909529</cx:pt>
          <cx:pt idx="597">0.018185708703069701</cx:pt>
          <cx:pt idx="598">-0.0044101493536537802</cx:pt>
          <cx:pt idx="599">0.0220920665540601</cx:pt>
          <cx:pt idx="600">0.00383972120786154</cx:pt>
          <cx:pt idx="601">0.0069359552103018902</cx:pt>
          <cx:pt idx="602">0.0030133702791304202</cx:pt>
          <cx:pt idx="603">0.0018871023431626299</cx:pt>
          <cx:pt idx="604">-0.016619290123270399</cx:pt>
          <cx:pt idx="605">0.027882528174228701</cx:pt>
          <cx:pt idx="606">-0.0070851770437284798</cx:pt>
          <cx:pt idx="607">0.0026552077931847498</cx:pt>
          <cx:pt idx="608">0.00684827891084873</cx:pt>
          <cx:pt idx="609">0.013193328899080901</cx:pt>
          <cx:pt idx="610">0.036051892800241299</cx:pt>
          <cx:pt idx="611">0.018533270657796901</cx:pt>
          <cx:pt idx="612">-0.0026811677327206801</cx:pt>
          <cx:pt idx="613">-0.0038244106523644401</cx:pt>
          <cx:pt idx="614">0.00071288818301476898</cx:pt>
          <cx:pt idx="615">-0.00051041036576162995</cx:pt>
          <cx:pt idx="616">0.0010409423576224</cx:pt>
          <cx:pt idx="617">-0.00064228446584418204</cx:pt>
          <cx:pt idx="618">0.00095092508039333796</cx:pt>
          <cx:pt idx="619">0.00121724808154392</cx:pt>
          <cx:pt idx="620">0.00961966704081757</cx:pt>
          <cx:pt idx="621">0.0068379182528956603</cx:pt>
          <cx:pt idx="622">0.0207514818964884</cx:pt>
          <cx:pt idx="623">0.032599185472818301</cx:pt>
          <cx:pt idx="624">0.015259069018899601</cx:pt>
          <cx:pt idx="625">0.019747822655453901</cx:pt>
          <cx:pt idx="626">0.0046295630743161198</cx:pt>
          <cx:pt idx="627">0.0196856367803484</cx:pt>
          <cx:pt idx="628">0.0093826012847757993</cx:pt>
          <cx:pt idx="629">0.0083426624237672199</cx:pt>
          <cx:pt idx="630">-0.0022183962020476699</cx:pt>
          <cx:pt idx="631">-0.019877683266095299</cx:pt>
          <cx:pt idx="632">-0.014497940986381099</cx:pt>
          <cx:pt idx="633">-0.0064165398560883302</cx:pt>
          <cx:pt idx="634">-0.0071601247090887499</cx:pt>
          <cx:pt idx="635">0.013550322520965399</cx:pt>
          <cx:pt idx="636">0.0132868254290354</cx:pt>
          <cx:pt idx="637">0.0140167176543524</cx:pt>
          <cx:pt idx="638">0.0220716358819022</cx:pt>
          <cx:pt idx="639">0.0065210385498249996</cx:pt>
          <cx:pt idx="640">0.00045380706480998</cx:pt>
          <cx:pt idx="641">-0.0026803832157143602</cx:pt>
          <cx:pt idx="642">0.00021774256198717901</cx:pt>
          <cx:pt idx="643">-0.00061417713714141599</cx:pt>
          <cx:pt idx="644">-0.00102532907823321</cx:pt>
          <cx:pt idx="645">0.00045384573642902998</cx:pt>
          <cx:pt idx="646">-0.00049747285091768202</cx:pt>
          <cx:pt idx="647">0.00161285895702315</cx:pt>
          <cx:pt idx="648">-0.00189861758523698</cx:pt>
          <cx:pt idx="649">-0.0114996455970654</cx:pt>
          <cx:pt idx="650">-0.026348910555400899</cx:pt>
          <cx:pt idx="651">-0.0098934855457390898</cx:pt>
          <cx:pt idx="652">0.023674106956928599</cx:pt>
          <cx:pt idx="653">0.020960940677627101</cx:pt>
          <cx:pt idx="654">0.0147811118550324</cx:pt>
          <cx:pt idx="655">0.0193636988495892</cx:pt>
          <cx:pt idx="656">0.0049340222580177596</cx:pt>
          <cx:pt idx="657">0.028611363361796899</cx:pt>
          <cx:pt idx="658">0.0101211467185899</cx:pt>
          <cx:pt idx="659">0.00897446736188693</cx:pt>
          <cx:pt idx="660">0.014892144241649001</cx:pt>
          <cx:pt idx="661">0.0053663142649480397</cx:pt>
          <cx:pt idx="662">0.029279864261603301</cx:pt>
          <cx:pt idx="663">0.025836603434291901</cx:pt>
          <cx:pt idx="664">0.0219148275743806</cx:pt>
          <cx:pt idx="665">0.019827926772917299</cx:pt>
          <cx:pt idx="666">0.0180883812583611</cx:pt>
          <cx:pt idx="667">0.0088579332329718</cx:pt>
          <cx:pt idx="668">-0.0019086308539125101</cx:pt>
          <cx:pt idx="669">-0.00050013014688644203</cx:pt>
          <cx:pt idx="670">-0.00034661498877295601</cx:pt>
          <cx:pt idx="671">-0.00060521715313826597</cx:pt>
          <cx:pt idx="672">-0.00078304623063000405</cx:pt>
          <cx:pt idx="673">0.00024691217985782699</cx:pt>
          <cx:pt idx="674">1.3340939203537101e-05</cx:pt>
          <cx:pt idx="675">-0.0010197973891397001</cx:pt>
          <cx:pt idx="676">-0.0114764833013404</cx:pt>
          <cx:pt idx="677">-0.022664981684421499</cx:pt>
          <cx:pt idx="678">-0.029656308250512398</cx:pt>
          <cx:pt idx="679">-0.0254569768738401</cx:pt>
          <cx:pt idx="680">-0.00086732251738754699</cx:pt>
          <cx:pt idx="681">0.021421713495777601</cx:pt>
          <cx:pt idx="682">0.032450659276772598</cx:pt>
          <cx:pt idx="683">0.037101770282037802</cx:pt>
          <cx:pt idx="684">0.035417118125717698</cx:pt>
          <cx:pt idx="685">0.050359865339462899</cx:pt>
          <cx:pt idx="686">0.038683393709173099</cx:pt>
          <cx:pt idx="687">0.0271287220938175</cx:pt>
          <cx:pt idx="688">0.030706244659803799</cx:pt>
          <cx:pt idx="689">-0.0045458075877738103</cx:pt>
          <cx:pt idx="690">0.015090385334852701</cx:pt>
          <cx:pt idx="691">0.019043739230211701</cx:pt>
          <cx:pt idx="692">0.0126607038213163</cx:pt>
          <cx:pt idx="693">0.00021539754987019401</cx:pt>
          <cx:pt idx="694">0.00086151397446638004</cx:pt>
          <cx:pt idx="695">0.00088450588944902903</cx:pt>
          <cx:pt idx="696">0.00120181188788304</cx:pt>
          <cx:pt idx="697">0.00064051443027300702</cx:pt>
          <cx:pt idx="698">-0.00037330421556466597</cx:pt>
          <cx:pt idx="699">0.00012976477414251101</cx:pt>
          <cx:pt idx="700">-0.00059532869064526104</cx:pt>
          <cx:pt idx="701">-7.1761471152785804e-06</cx:pt>
          <cx:pt idx="702">0.00040928644248994299</cx:pt>
          <cx:pt idx="703">-0.0011262435438433201</cx:pt>
          <cx:pt idx="704">-0.0098931858331272899</cx:pt>
          <cx:pt idx="705">-0.0162459786513812</cx:pt>
          <cx:pt idx="706">-0.0074571745879710204</cx:pt>
          <cx:pt idx="707">-0.0096403264365424596</cx:pt>
          <cx:pt idx="708">-0.0146264699483516</cx:pt>
          <cx:pt idx="709">-0.0067972759820814597</cx:pt>
          <cx:pt idx="710">0.0084431926915038199</cx:pt>
          <cx:pt idx="711">-0.0077613946943643703</cx:pt>
          <cx:pt idx="712">-0.0097935437699038091</cx:pt>
          <cx:pt idx="713">0.0084041336064433307</cx:pt>
          <cx:pt idx="714">0.019240373700498602</cx:pt>
          <cx:pt idx="715">0.024404424910060299</cx:pt>
          <cx:pt idx="716">0.0216153294116752</cx:pt>
          <cx:pt idx="717">0.017035138307676001</cx:pt>
          <cx:pt idx="718">0.00655938912549017</cx:pt>
          <cx:pt idx="719">0.0089421487230424406</cx:pt>
          <cx:pt idx="720">0.0059694597278560904</cx:pt>
          <cx:pt idx="721">0.000219502252827845</cx:pt>
          <cx:pt idx="722">-0.0025044293670990901</cx:pt>
          <cx:pt idx="723">-0.0010318026120400899</cx:pt>
          <cx:pt idx="724">-0.00092235757911986302</cx:pt>
          <cx:pt idx="725">-0.00123745190551802</cx:pt>
          <cx:pt idx="726">0.00014808688863962301</cx:pt>
          <cx:pt idx="727">0.00052422011284705</cx:pt>
          <cx:pt idx="728">0.00052593972674149002</cx:pt>
          <cx:pt idx="729">-0.00083726482662719703</cx:pt>
          <cx:pt idx="730">0.00012106093961945099</cx:pt>
          <cx:pt idx="731">0.00057690034608766296</cx:pt>
          <cx:pt idx="732">0.000340534740564887</cx:pt>
          <cx:pt idx="733">-0.00049274789382980496</cx:pt>
          <cx:pt idx="734">-0.00064490702657764298</cx:pt>
          <cx:pt idx="735">-0.0035221193287184901</cx:pt>
          <cx:pt idx="736">-0.0068504021848694602</cx:pt>
          <cx:pt idx="737">-0.0101239380770101</cx:pt>
          <cx:pt idx="738">-0.0101327669055824</cx:pt>
          <cx:pt idx="739">-0.000840511433525328</cx:pt>
          <cx:pt idx="740">0.0033204312031802998</cx:pt>
          <cx:pt idx="741">0.0067548074375319298</cx:pt>
          <cx:pt idx="742">0.00187528874086563</cx:pt>
          <cx:pt idx="743">-0.012615133152782201</cx:pt>
          <cx:pt idx="744">-0.00074277767293212801</cx:pt>
          <cx:pt idx="745">0.0032079706972366101</cx:pt>
          <cx:pt idx="746">0.0022169116171900198</cx:pt>
          <cx:pt idx="747">0.00078965008369219101</cx:pt>
          <cx:pt idx="748">0.0041705037435489202</cx:pt>
          <cx:pt idx="749">0.000166780706220006</cx:pt>
          <cx:pt idx="750">-0.0029694829740085698</cx:pt>
          <cx:pt idx="751">0.000278769328299923</cx:pt>
          <cx:pt idx="752">3.2476396757344303e-05</cx:pt>
          <cx:pt idx="753">-0.00024562678633790899</cx:pt>
          <cx:pt idx="754">5.6078497878456603e-05</cx:pt>
          <cx:pt idx="755">-0.00064906587330257901</cx:pt>
          <cx:pt idx="756">-0.00086440709618518198</cx:pt>
          <cx:pt idx="757">-0.00075264763223541003</cx:pt>
          <cx:pt idx="758">-0.00014939386901545099</cx:pt>
          <cx:pt idx="759">-0.00087503781828150902</cx:pt>
          <cx:pt idx="760">8.5533956350429495e-05</cx:pt>
          <cx:pt idx="761">-6.89328468500598e-05</cx:pt>
          <cx:pt idx="762">-0.00049638820968936999</cx:pt>
          <cx:pt idx="763">0.00027140001537772799</cx:pt>
          <cx:pt idx="764">-0.000636521287584915</cx:pt>
          <cx:pt idx="765">0.000115180804134674</cx:pt>
          <cx:pt idx="766">0.00030749637563390699</cx:pt>
          <cx:pt idx="767">0.00011670798657773701</cx:pt>
          <cx:pt idx="768">-0.00122597739334674</cx:pt>
          <cx:pt idx="769">-0.0011437739130993</cx:pt>
          <cx:pt idx="770">-0.0016701099818124199</cx:pt>
          <cx:pt idx="771">-0.0027903197383030301</cx:pt>
          <cx:pt idx="772">-0.0033006219318463099</cx:pt>
          <cx:pt idx="773">-0.0035207881919457002</cx:pt>
          <cx:pt idx="774">-0.0046289287080635896</cx:pt>
          <cx:pt idx="775">0.00052484897556433999</cx:pt>
          <cx:pt idx="776">0.0010675644808066599</cx:pt>
          <cx:pt idx="777">-0.0015827580473056701</cx:pt>
          <cx:pt idx="778">-0.0029724237511922799</cx:pt>
          <cx:pt idx="779">0.00015325110176082099</cx:pt>
          <cx:pt idx="780">0.00071402227079223101</cx:pt>
          <cx:pt idx="781">-5.3682750574608703e-05</cx:pt>
          <cx:pt idx="782">-0.00038664694077924502</cx:pt>
          <cx:pt idx="783">0.000219867939499039</cx:pt>
        </cx:lvl>
      </cx:numDim>
    </cx:data>
    <cx:data id="9">
      <cx:numDim type="val">
        <cx:f>'001_WA_F - 副本'!$J$1:$J$784</cx:f>
        <cx:lvl ptCount="784" formatCode="G/通用格式">
          <cx:pt idx="0">-0.000148851103862798</cx:pt>
          <cx:pt idx="1">0.00083508981246824905</cx:pt>
          <cx:pt idx="2">-5.7720849552506797e-05</cx:pt>
          <cx:pt idx="3">0.00056310749110853001</cx:pt>
          <cx:pt idx="4">-5.9251879104750203e-05</cx:pt>
          <cx:pt idx="5">2.5514198130479799e-05</cx:pt>
          <cx:pt idx="6">-4.94385016200744e-05</cx:pt>
          <cx:pt idx="7">0.00055678545972770498</cx:pt>
          <cx:pt idx="8">1.9566714982353899e-05</cx:pt>
          <cx:pt idx="9">7.8678077835555297e-05</cx:pt>
          <cx:pt idx="10">-0.00021726335753513099</cx:pt>
          <cx:pt idx="11">-0.00016470242238386299</cx:pt>
          <cx:pt idx="12">-0.00056972567846162703</cx:pt>
          <cx:pt idx="13">-0.00039274910848353901</cx:pt>
          <cx:pt idx="14">-0.00020224814430525701</cx:pt>
          <cx:pt idx="15">0.000149542969772649</cx:pt>
          <cx:pt idx="16">-8.4848722336814194e-05</cx:pt>
          <cx:pt idx="17">-0.000111180992862148</cx:pt>
          <cx:pt idx="18">-0.00012835094181253999</cx:pt>
          <cx:pt idx="19">0.00061870223395003399</cx:pt>
          <cx:pt idx="20">0.00036520177218895102</cx:pt>
          <cx:pt idx="21">-0.00016016887300113501</cx:pt>
          <cx:pt idx="22">-0.000108894504750997</cx:pt>
          <cx:pt idx="23">1.8735050680397802e-05</cx:pt>
          <cx:pt idx="24">-2.04040049731116e-05</cx:pt>
          <cx:pt idx="25">0.00068594694054311799</cx:pt>
          <cx:pt idx="26">-8.0178901908949695e-05</cx:pt>
          <cx:pt idx="27">-0.00050955778450632004</cx:pt>
          <cx:pt idx="28">0.000213520640907817</cx:pt>
          <cx:pt idx="29">-8.8168791708301606e-05</cx:pt>
          <cx:pt idx="30">0.00034726609708642602</cx:pt>
          <cx:pt idx="31">0.00056367838342463305</cx:pt>
          <cx:pt idx="32">0.00039807040124747301</cx:pt>
          <cx:pt idx="33">0.00022924612297270101</cx:pt>
          <cx:pt idx="34">-0.0023506067443633</cx:pt>
          <cx:pt idx="35">-0.0053325036368553399</cx:pt>
          <cx:pt idx="36">-0.0044588791311112397</cx:pt>
          <cx:pt idx="37">-0.00110926187533657</cx:pt>
          <cx:pt idx="38">-0.00148144709450485</cx:pt>
          <cx:pt idx="39">-0.0028484659857591198</cx:pt>
          <cx:pt idx="40">-0.0044965751197406003</cx:pt>
          <cx:pt idx="41">-0.0029371166958286599</cx:pt>
          <cx:pt idx="42">0.00083988675598954297</cx:pt>
          <cx:pt idx="43">-0.0027991068346118401</cx:pt>
          <cx:pt idx="44">-0.0027284475924429798</cx:pt>
          <cx:pt idx="45">-0.0015123827319327</cx:pt>
          <cx:pt idx="46">-0.00123479024428267</cx:pt>
          <cx:pt idx="47">-0.00226929800574392</cx:pt>
          <cx:pt idx="48">-0.00181691208657428</cx:pt>
          <cx:pt idx="49">-0.0011749544078363901</cx:pt>
          <cx:pt idx="50">-0.0017275117829465799</cx:pt>
          <cx:pt idx="51">-0.0010266203630696</cx:pt>
          <cx:pt idx="52">-0.000177727138678791</cx:pt>
          <cx:pt idx="53">0.000494722254054435</cx:pt>
          <cx:pt idx="54">0.00067531724017684601</cx:pt>
          <cx:pt idx="55">-4.1358158251020997e-05</cx:pt>
          <cx:pt idx="56">0.000462563406502983</cx:pt>
          <cx:pt idx="57">0.000116647111331626</cx:pt>
          <cx:pt idx="58">-8.0000630855377194e-05</cx:pt>
          <cx:pt idx="59">-0.000454489249682821</cx:pt>
          <cx:pt idx="60">-0.00021532234480496699</cx:pt>
          <cx:pt idx="61">-0.00079176244652091096</cx:pt>
          <cx:pt idx="62">-0.00305418188574341</cx:pt>
          <cx:pt idx="63">-0.0084085291481378194</cx:pt>
          <cx:pt idx="64">-0.0092728193711592993</cx:pt>
          <cx:pt idx="65">-0.0065720411179291498</cx:pt>
          <cx:pt idx="66">-0.018637615062203901</cx:pt>
          <cx:pt idx="67">-0.0209702014472577</cx:pt>
          <cx:pt idx="68">-0.022214161385478898</cx:pt>
          <cx:pt idx="69">-0.018931038941453801</cx:pt>
          <cx:pt idx="70">-0.014509794646467299</cx:pt>
          <cx:pt idx="71">-0.016371930241939399</cx:pt>
          <cx:pt idx="72">-0.019130399576348399</cx:pt>
          <cx:pt idx="73">-0.0081840829135430507</cx:pt>
          <cx:pt idx="74">-0.0093829315640646897</cx:pt>
          <cx:pt idx="75">-0.0074227430016171898</cx:pt>
          <cx:pt idx="76">-0.00422257432578716</cx:pt>
          <cx:pt idx="77">-0.0035725861862527398</cx:pt>
          <cx:pt idx="78">-0.00381806791667582</cx:pt>
          <cx:pt idx="79">-0.0016985106709303901</cx:pt>
          <cx:pt idx="80">-9.58364553562651e-05</cx:pt>
          <cx:pt idx="81">-0.00045178696812072597</cx:pt>
          <cx:pt idx="82">0.00083996092608859204</cx:pt>
          <cx:pt idx="83">0.000276033014225445</cx:pt>
          <cx:pt idx="84">0.00030253945891138703</cx:pt>
          <cx:pt idx="85">-0.00094033427484991401</cx:pt>
          <cx:pt idx="86">0.00033885259149201802</cx:pt>
          <cx:pt idx="87">-0.00266139897932576</cx:pt>
          <cx:pt idx="88">-0.00085951923043140204</cx:pt>
          <cx:pt idx="89">-0.0019663154672514998</cx:pt>
          <cx:pt idx="90">-0.00613252924703189</cx:pt>
          <cx:pt idx="91">-0.0082720378200644099</cx:pt>
          <cx:pt idx="92">-0.0138473075841205</cx:pt>
          <cx:pt idx="93">-0.023258390964397399</cx:pt>
          <cx:pt idx="94">-0.031841889890372503</cx:pt>
          <cx:pt idx="95">-0.033473568331201603</cx:pt>
          <cx:pt idx="96">-0.049216727386570298</cx:pt>
          <cx:pt idx="97">-0.063596445696192799</cx:pt>
          <cx:pt idx="98">-0.051718622216362101</cx:pt>
          <cx:pt idx="99">-0.043385319841019503</cx:pt>
          <cx:pt idx="100">-0.023636409233941998</cx:pt>
          <cx:pt idx="101">-0.0150428743176681</cx:pt>
          <cx:pt idx="102">-0.017066657561423799</cx:pt>
          <cx:pt idx="103">-0.0170280843914489</cx:pt>
          <cx:pt idx="104">-0.0129376064419269</cx:pt>
          <cx:pt idx="105">0.00021896697231607601</cx:pt>
          <cx:pt idx="106">0.0013047230476874901</cx:pt>
          <cx:pt idx="107">-0.0051060466740660802</cx:pt>
          <cx:pt idx="108">-0.00089646188385649004</cx:pt>
          <cx:pt idx="109">0.0049895321473418996</cx:pt>
          <cx:pt idx="110">0.00063238043509935898</cx:pt>
          <cx:pt idx="111">-0.000147691841549618</cx:pt>
          <cx:pt idx="112">0.00056761169352671998</cx:pt>
          <cx:pt idx="113">0.00059296971938977295</cx:pt>
          <cx:pt idx="114">-0.00044234600388527002</cx:pt>
          <cx:pt idx="115">0.0012792708321094799</cx:pt>
          <cx:pt idx="116">0.0012745137686090899</cx:pt>
          <cx:pt idx="117">-0.0067703435067121096</cx:pt>
          <cx:pt idx="118">-0.0092844741077858107</cx:pt>
          <cx:pt idx="119">-0.0071413607611769498</cx:pt>
          <cx:pt idx="120">-0.021648574069919602</cx:pt>
          <cx:pt idx="121">-0.034585207308439503</cx:pt>
          <cx:pt idx="122">-0.035866306486436503</cx:pt>
          <cx:pt idx="123">-0.022348563400348301</cx:pt>
          <cx:pt idx="124">-0.0333676882984736</cx:pt>
          <cx:pt idx="125">-0.052143849888685201</cx:pt>
          <cx:pt idx="126">-0.0491046578231987</cx:pt>
          <cx:pt idx="127">-0.034519874106434298</cx:pt>
          <cx:pt idx="128">-0.0224722484199751</cx:pt>
          <cx:pt idx="129">-0.0044693045654490404</cx:pt>
          <cx:pt idx="130">-0.016742014022047801</cx:pt>
          <cx:pt idx="131">-0.033453093800795898</cx:pt>
          <cx:pt idx="132">-0.015447942122297701</cx:pt>
          <cx:pt idx="133">-0.0033379332695287799</cx:pt>
          <cx:pt idx="134">0.00287052633407975</cx:pt>
          <cx:pt idx="135">0.0116856608129232</cx:pt>
          <cx:pt idx="136">0.017871061802850901</cx:pt>
          <cx:pt idx="137">0.0154073646938994</cx:pt>
          <cx:pt idx="138">0.0057217453005086504</cx:pt>
          <cx:pt idx="139">-0.00085191046664451296</cx:pt>
          <cx:pt idx="140">-0.00034257283531460598</cx:pt>
          <cx:pt idx="141">-0.00022022623636309101</cx:pt>
          <cx:pt idx="142">0.00060794047027091895</cx:pt>
          <cx:pt idx="143">-0.000255217223536616</cx:pt>
          <cx:pt idx="144">0.0028256686091741499</cx:pt>
          <cx:pt idx="145">0.00307344611327918</cx:pt>
          <cx:pt idx="146">-0.00331065582087428</cx:pt>
          <cx:pt idx="147">-0.016018975250689901</cx:pt>
          <cx:pt idx="148">-0.020850744902780299</cx:pt>
          <cx:pt idx="149">-0.016276927150537399</cx:pt>
          <cx:pt idx="150">-0.029931411480469201</cx:pt>
          <cx:pt idx="151">0.0190737331907791</cx:pt>
          <cx:pt idx="152">0.028512367272630901</cx:pt>
          <cx:pt idx="153">-0.015048446069438099</cx:pt>
          <cx:pt idx="154">-0.0362454667016412</cx:pt>
          <cx:pt idx="155">-0.076442621268875799</cx:pt>
          <cx:pt idx="156">-0.052959720032798897</cx:pt>
          <cx:pt idx="157">-0.0445129027750783</cx:pt>
          <cx:pt idx="158">-0.058897961454305398</cx:pt>
          <cx:pt idx="159">-0.064795460997330606</cx:pt>
          <cx:pt idx="160">-0.017979509741147901</cx:pt>
          <cx:pt idx="161">-0.010087908729910401</cx:pt>
          <cx:pt idx="162">-0.000616725668111826</cx:pt>
          <cx:pt idx="163">0.0132430465570058</cx:pt>
          <cx:pt idx="164">0.013143643072528599</cx:pt>
          <cx:pt idx="165">0.0051517837223578602</cx:pt>
          <cx:pt idx="166">0.00099526525223204098</cx:pt>
          <cx:pt idx="167">0.000421919487241124</cx:pt>
          <cx:pt idx="168">0.000334000088646393</cx:pt>
          <cx:pt idx="169">-0.00039616555294792603</cx:pt>
          <cx:pt idx="170">0.00077460383528420303</cx:pt>
          <cx:pt idx="171">0.0020483307373862598</cx:pt>
          <cx:pt idx="172">0.0055748653538323402</cx:pt>
          <cx:pt idx="173">0.0067832135972973797</cx:pt>
          <cx:pt idx="174">0.0040397950198682404</cx:pt>
          <cx:pt idx="175">-0.0147846581782736</cx:pt>
          <cx:pt idx="176">-0.0027968542045276202</cx:pt>
          <cx:pt idx="177">0.024552650569978698</cx:pt>
          <cx:pt idx="178">-0.0111002413789339</cx:pt>
          <cx:pt idx="179">0.0068893365285968696</cx:pt>
          <cx:pt idx="180">0.0076634599692493198</cx:pt>
          <cx:pt idx="181">0.00356604027565435</cx:pt>
          <cx:pt idx="182">-0.014368043860250901</cx:pt>
          <cx:pt idx="183">0.00164131543157836</cx:pt>
          <cx:pt idx="184">0.0117553121090242</cx:pt>
          <cx:pt idx="185">0.037211020377576398</cx:pt>
          <cx:pt idx="186">-0.0037750322463559502</cx:pt>
          <cx:pt idx="187">0.0058647268092596296</cx:pt>
          <cx:pt idx="188">0.0088056089657900707</cx:pt>
          <cx:pt idx="189">0.00486497595444249</cx:pt>
          <cx:pt idx="190">0.0172305453615447</cx:pt>
          <cx:pt idx="191">0.039496811094382599</cx:pt>
          <cx:pt idx="192">0.0196658304920042</cx:pt>
          <cx:pt idx="193">0.0084907956210865995</cx:pt>
          <cx:pt idx="194">-0.00076128351290598501</cx:pt>
          <cx:pt idx="195">-0.00448563570932953</cx:pt>
          <cx:pt idx="196">0.00120604471090999</cx:pt>
          <cx:pt idx="197">-0.00055611081850886004</cx:pt>
          <cx:pt idx="198">0.0036789100852698902</cx:pt>
          <cx:pt idx="199">0.0031711915793876302</cx:pt>
          <cx:pt idx="200">-0.00099440354851949397</cx:pt>
          <cx:pt idx="201">-0.0036038285195632699</cx:pt>
          <cx:pt idx="202">0.0094393686598988492</cx:pt>
          <cx:pt idx="203">-0.0098056711529487008</cx:pt>
          <cx:pt idx="204">0.020893021547139401</cx:pt>
          <cx:pt idx="205">0.026847253029495699</cx:pt>
          <cx:pt idx="206">0.0019503188905998501</cx:pt>
          <cx:pt idx="207">0.016770223801528102</cx:pt>
          <cx:pt idx="208">0.049374943056837199</cx:pt>
          <cx:pt idx="209">0.045303119380415001</cx:pt>
          <cx:pt idx="210">0.018352776080515502</cx:pt>
          <cx:pt idx="211">0.048971909586413599</cx:pt>
          <cx:pt idx="212">0.051558447657650303</cx:pt>
          <cx:pt idx="213">0.078649265371493596</cx:pt>
          <cx:pt idx="214">0.032986606878209403</cx:pt>
          <cx:pt idx="215">0.0372841845538434</cx:pt>
          <cx:pt idx="216">0.015734899642871399</cx:pt>
          <cx:pt idx="217">0.0097203431255488901</cx:pt>
          <cx:pt idx="218">0.0034368336333844701</cx:pt>
          <cx:pt idx="219">0.0363947794569573</cx:pt>
          <cx:pt idx="220">0.023859585146760998</cx:pt>
          <cx:pt idx="221">0.0088522685953551002</cx:pt>
          <cx:pt idx="222">0.000837510925863213</cx:pt>
          <cx:pt idx="223">-0.0018945786112000501</cx:pt>
          <cx:pt idx="224">-0.00201199017919121</cx:pt>
          <cx:pt idx="225">-0.00041462485199569399</cx:pt>
          <cx:pt idx="226">0.0038025450186447798</cx:pt>
          <cx:pt idx="227">0.0050079315698229702</cx:pt>
          <cx:pt idx="228">0.0015568110574699799</cx:pt>
          <cx:pt idx="229">0.0097052578111738903</cx:pt>
          <cx:pt idx="230">0.018800882818259201</cx:pt>
          <cx:pt idx="231">0.0078229693249830898</cx:pt>
          <cx:pt idx="232">0.052283464946762399</cx:pt>
          <cx:pt idx="233">0.032089206460151197</cx:pt>
          <cx:pt idx="234">0.014548734747360801</cx:pt>
          <cx:pt idx="235">0.055188146366037097</cx:pt>
          <cx:pt idx="236">0.060547455121154697</cx:pt>
          <cx:pt idx="237">0.064094669844092705</cx:pt>
          <cx:pt idx="238">0.051768326892460602</cx:pt>
          <cx:pt idx="239">0.052012873868737597</cx:pt>
          <cx:pt idx="240">0.074962664486757105</cx:pt>
          <cx:pt idx="241">0.026202007950279601</cx:pt>
          <cx:pt idx="242">0.040313976369382297</cx:pt>
          <cx:pt idx="243">0.010352600808512399</cx:pt>
          <cx:pt idx="244">0.0133660713915038</cx:pt>
          <cx:pt idx="245">0.013335433305596601</cx:pt>
          <cx:pt idx="246">0.0060661871929887003</cx:pt>
          <cx:pt idx="247">0.0189219137621661</cx:pt>
          <cx:pt idx="248">0.048403902682888203</cx:pt>
          <cx:pt idx="249">0.024814586309526501</cx:pt>
          <cx:pt idx="250">0.0050286059860001004</cx:pt>
          <cx:pt idx="251">0.00082409285045826795</cx:pt>
          <cx:pt idx="252">0.00054021647212280802</cx:pt>
          <cx:pt idx="253">-3.2256738343612098e-05</cx:pt>
          <cx:pt idx="254">0.0021404508164889501</cx:pt>
          <cx:pt idx="255">0.00427450506763146</cx:pt>
          <cx:pt idx="256">-0.0018211040119616401</cx:pt>
          <cx:pt idx="257">-0.0038748370653905601</cx:pt>
          <cx:pt idx="258">0.029426601190928801</cx:pt>
          <cx:pt idx="259">0.0023112705693654201</cx:pt>
          <cx:pt idx="260">0.017706895413634599</cx:pt>
          <cx:pt idx="261">0.020655334219107799</cx:pt>
          <cx:pt idx="262">-0.000216500432986093</cx:pt>
          <cx:pt idx="263">0.024390011460998201</cx:pt>
          <cx:pt idx="264">0.040304789147299999</cx:pt>
          <cx:pt idx="265">0.050596798437130198</cx:pt>
          <cx:pt idx="266">0.049757792086311599</cx:pt>
          <cx:pt idx="267">0.0346232114115263</cx:pt>
          <cx:pt idx="268">0.0435974091466865</cx:pt>
          <cx:pt idx="269">0.032219378163446603</cx:pt>
          <cx:pt idx="270">0.014193446449960101</cx:pt>
          <cx:pt idx="271">-0.00287888892215377</cx:pt>
          <cx:pt idx="272">0.024781446333132302</cx:pt>
          <cx:pt idx="273">0.0132621931858318</cx:pt>
          <cx:pt idx="274">0.01795986463611</cx:pt>
          <cx:pt idx="275">0.012862131290646599</cx:pt>
          <cx:pt idx="276">0.0142441761395637</cx:pt>
          <cx:pt idx="277">0.017663359941768798</cx:pt>
          <cx:pt idx="278">0.0046685604585451302</cx:pt>
          <cx:pt idx="279">0.00131836329879234</cx:pt>
          <cx:pt idx="280">-0.00040317521954368898</cx:pt>
          <cx:pt idx="281">0.0019340982700348701</cx:pt>
          <cx:pt idx="282">0.0030685591514143002</cx:pt>
          <cx:pt idx="283">0.0035984034030306202</cx:pt>
          <cx:pt idx="284">0.0021288280013623101</cx:pt>
          <cx:pt idx="285">-0.0034370768387961201</cx:pt>
          <cx:pt idx="286">0.0051015455962611098</cx:pt>
          <cx:pt idx="287">0.00052877367529128303</cx:pt>
          <cx:pt idx="288">0.0025718740096066098</cx:pt>
          <cx:pt idx="289">0.0087932581830638592</cx:pt>
          <cx:pt idx="290">-0.0178699365826301</cx:pt>
          <cx:pt idx="291">-0.0367897830673663</cx:pt>
          <cx:pt idx="292">-0.0060159685053349796</cx:pt>
          <cx:pt idx="293">-0.0258298593297141</cx:pt>
          <cx:pt idx="294">-0.0084153352704453895</cx:pt>
          <cx:pt idx="295">-0.016106364411337101</cx:pt>
          <cx:pt idx="296">-0.015500208206889601</cx:pt>
          <cx:pt idx="297">-0.053375775516875099</cx:pt>
          <cx:pt idx="298">-0.017572527519671598</cx:pt>
          <cx:pt idx="299">0.0036876643642938002</cx:pt>
          <cx:pt idx="300">0.0111277195956179</cx:pt>
          <cx:pt idx="301">-0.012216808743817</cx:pt>
          <cx:pt idx="302">0.0050038610799070004</cx:pt>
          <cx:pt idx="303">0.011208955849453001</cx:pt>
          <cx:pt idx="304">0.0067786978773253801</cx:pt>
          <cx:pt idx="305">0.0124826080202415</cx:pt>
          <cx:pt idx="306">0.0020873431349973</cx:pt>
          <cx:pt idx="307">0.00055528965740720998</cx:pt>
          <cx:pt idx="308">-2.16725665421829e-05</cx:pt>
          <cx:pt idx="309">-0.00058413486201848702</cx:pt>
          <cx:pt idx="310">0.0039594338750094799</cx:pt>
          <cx:pt idx="311">0.0038408383023666899</cx:pt>
          <cx:pt idx="312">0.0123305563612231</cx:pt>
          <cx:pt idx="313">0.016931952686045901</cx:pt>
          <cx:pt idx="314">0.028201409370116701</cx:pt>
          <cx:pt idx="315">0.014887575397055699</cx:pt>
          <cx:pt idx="316">0.0110498238987971</cx:pt>
          <cx:pt idx="317">0.0031235679481488999</cx:pt>
          <cx:pt idx="318">-0.0224150028548709</cx:pt>
          <cx:pt idx="319">-0.0150017430303495</cx:pt>
          <cx:pt idx="320">0.0034665063749890201</cx:pt>
          <cx:pt idx="321">-0.0177096002652554</cx:pt>
          <cx:pt idx="322">0.012699335049539901</cx:pt>
          <cx:pt idx="323">0.0127691514635167</cx:pt>
          <cx:pt idx="324">-0.0433046045470796</cx:pt>
          <cx:pt idx="325">-0.050676675176431998</cx:pt>
          <cx:pt idx="326">-0.0318937419346043</cx:pt>
          <cx:pt idx="327">-0.020694195948909099</cx:pt>
          <cx:pt idx="328">-0.014472179764966</cx:pt>
          <cx:pt idx="329">-0.014927311894026501</cx:pt>
          <cx:pt idx="330">0.0090204035624253699</cx:pt>
          <cx:pt idx="331">0.001559554822585</cx:pt>
          <cx:pt idx="332">-0.00144383880821926</cx:pt>
          <cx:pt idx="333">0.0042327494245833399</cx:pt>
          <cx:pt idx="334">0.0071437779264272704</cx:pt>
          <cx:pt idx="335">0.00045222534559867397</cx:pt>
          <cx:pt idx="336">3.8562565359614099e-05</cx:pt>
          <cx:pt idx="337">0.00125511025231537</cx:pt>
          <cx:pt idx="338">0.0025070401865482099</cx:pt>
          <cx:pt idx="339">0.00127550143900189</cx:pt>
          <cx:pt idx="340">0.026267407598919702</cx:pt>
          <cx:pt idx="341">0.034352075116646903</cx:pt>
          <cx:pt idx="342">0.030387347934079701</cx:pt>
          <cx:pt idx="343">0.023096227898777001</cx:pt>
          <cx:pt idx="344">0.017748926696831299</cx:pt>
          <cx:pt idx="345">-0.025758091870442701</cx:pt>
          <cx:pt idx="346">-0.019117727262700699</cx:pt>
          <cx:pt idx="347">0.00353906084240192</cx:pt>
          <cx:pt idx="348">-0.013984753694574701</cx:pt>
          <cx:pt idx="349">-0.0026666404846443898</cx:pt>
          <cx:pt idx="350">-0.00337210711002331</cx:pt>
          <cx:pt idx="351">0.012115845885042701</cx:pt>
          <cx:pt idx="352">-0.0534187334753288</cx:pt>
          <cx:pt idx="353">-0.053311620605806999</cx:pt>
          <cx:pt idx="354">-0.0050312920983584704</cx:pt>
          <cx:pt idx="355">-0.0078387255524419493</cx:pt>
          <cx:pt idx="356">-0.023911139633187101</cx:pt>
          <cx:pt idx="357">0.0045306385830799004</cx:pt>
          <cx:pt idx="358">0.0252324554979136</cx:pt>
          <cx:pt idx="359">0.01026143656283</cx:pt>
          <cx:pt idx="360">-0.021449587052694501</cx:pt>
          <cx:pt idx="361">0.00152336963871016</cx:pt>
          <cx:pt idx="362">0.0042710238097706304</cx:pt>
          <cx:pt idx="363">-0.00070639958359529505</cx:pt>
          <cx:pt idx="364">0.000131902526906304</cx:pt>
          <cx:pt idx="365">-0.00026917771201720897</cx:pt>
          <cx:pt idx="366">0.00066629924320689004</cx:pt>
          <cx:pt idx="367">1.2852839044581101e-05</cx:pt>
          <cx:pt idx="368">0.0283836264956592</cx:pt>
          <cx:pt idx="369">0.034892587668181201</cx:pt>
          <cx:pt idx="370">0.0151947787604891</cx:pt>
          <cx:pt idx="371">0.047846692286984703</cx:pt>
          <cx:pt idx="372">0.057642554805708998</cx:pt>
          <cx:pt idx="373">0.015847295714167799</cx:pt>
          <cx:pt idx="374">0.023004369628837701</cx:pt>
          <cx:pt idx="375">0.020419920585061001</cx:pt>
          <cx:pt idx="376">0.00076360564534998904</cx:pt>
          <cx:pt idx="377">0.0051884384583468996</cx:pt>
          <cx:pt idx="378">0.024669183204519701</cx:pt>
          <cx:pt idx="379">0.0139108797214562</cx:pt>
          <cx:pt idx="380">-0.019615290844069599</cx:pt>
          <cx:pt idx="381">-0.045112377361253397</cx:pt>
          <cx:pt idx="382">-0.0092765207329582201</cx:pt>
          <cx:pt idx="383">-0.015216936334353601</cx:pt>
          <cx:pt idx="384">0.0100065261861492</cx:pt>
          <cx:pt idx="385">0.022228993785439799</cx:pt>
          <cx:pt idx="386">0.015893062061689001</cx:pt>
          <cx:pt idx="387">-0.024133577457379402</cx:pt>
          <cx:pt idx="388">-0.037338100418390703</cx:pt>
          <cx:pt idx="389">-0.0085494250307042892</cx:pt>
          <cx:pt idx="390">-0.00391892837158351</cx:pt>
          <cx:pt idx="391">-0.00091853335993698595</cx:pt>
          <cx:pt idx="392">-0.00032261597185841498</cx:pt>
          <cx:pt idx="393">0.00038472949427272702</cx:pt>
          <cx:pt idx="394">-0.00036692664912704899</cx:pt>
          <cx:pt idx="395">0.00707245737302864</cx:pt>
          <cx:pt idx="396">0.026987220971816502</cx:pt>
          <cx:pt idx="397">0.034542889867619303</cx:pt>
          <cx:pt idx="398">0.040558382336317998</cx:pt>
          <cx:pt idx="399">0.044681277749344897</cx:pt>
          <cx:pt idx="400">0.037456069072165997</cx:pt>
          <cx:pt idx="401">0.0318702323741651</cx:pt>
          <cx:pt idx="402">0.040431911293903201</cx:pt>
          <cx:pt idx="403">0.0157476010752092</cx:pt>
          <cx:pt idx="404">-0.0103436020252954</cx:pt>
          <cx:pt idx="405">0.0024949122926079602</cx:pt>
          <cx:pt idx="406">0.022654439786106002</cx:pt>
          <cx:pt idx="407">-0.0064591990689325997</cx:pt>
          <cx:pt idx="408">-0.041329049677101701</cx:pt>
          <cx:pt idx="409">-0.051106144453716099</cx:pt>
          <cx:pt idx="410">-0.020179876236824001</cx:pt>
          <cx:pt idx="411">0.010250926621855099</cx:pt>
          <cx:pt idx="412">0.0237317576853672</cx:pt>
          <cx:pt idx="413">0.0132710262455954</cx:pt>
          <cx:pt idx="414">0.0143642373943067</cx:pt>
          <cx:pt idx="415">-0.015991225655407799</cx:pt>
          <cx:pt idx="416">-0.040421464656122202</cx:pt>
          <cx:pt idx="417">-0.0164970390803309</cx:pt>
          <cx:pt idx="418">-0.0041415131800996898</cx:pt>
          <cx:pt idx="419">-1.0532563199735001e-05</cx:pt>
          <cx:pt idx="420">0.00046251272500141399</cx:pt>
          <cx:pt idx="421">-0.00029765760303406198</cx:pt>
          <cx:pt idx="422">-0.000320309538408546</cx:pt>
          <cx:pt idx="423">0.0073733175547007696</cx:pt>
          <cx:pt idx="424">0.025624461342881901</cx:pt>
          <cx:pt idx="425">0.033012649419708003</cx:pt>
          <cx:pt idx="426">0.042446907720158501</cx:pt>
          <cx:pt idx="427">0.0281689994554702</cx:pt>
          <cx:pt idx="428">0.044624851884712102</cx:pt>
          <cx:pt idx="429">0.039329359417614798</cx:pt>
          <cx:pt idx="430">0.055878307319390301</cx:pt>
          <cx:pt idx="431">0.0498305837182383</cx:pt>
          <cx:pt idx="432">-0.0077374082674375498</cx:pt>
          <cx:pt idx="433">-0.0063762083449855501</cx:pt>
          <cx:pt idx="434">0.033459799228944202</cx:pt>
          <cx:pt idx="435">-0.018303810150496001</cx:pt>
          <cx:pt idx="436">-0.052473063797565701</cx:pt>
          <cx:pt idx="437">-0.019104325874439599</cx:pt>
          <cx:pt idx="438">-0.0039480166843442101</cx:pt>
          <cx:pt idx="439">0.0048236275709199403</cx:pt>
          <cx:pt idx="440">0.015942119333739499</cx:pt>
          <cx:pt idx="441">0.016798671998684699</cx:pt>
          <cx:pt idx="442">0.023491308397319301</cx:pt>
          <cx:pt idx="443">-0.0023649412496275701</cx:pt>
          <cx:pt idx="444">-0.035768084554405999</cx:pt>
          <cx:pt idx="445">-0.028146484907601198</cx:pt>
          <cx:pt idx="446">-0.0052670769827376897</cx:pt>
          <cx:pt idx="447">-0.0028815210686982898</cx:pt>
          <cx:pt idx="448">-0.00015071166204438501</cx:pt>
          <cx:pt idx="449">-0.00025979520085068602</cx:pt>
          <cx:pt idx="450">-0.00044618340606300398</cx:pt>
          <cx:pt idx="451">0.00190202896489838</cx:pt>
          <cx:pt idx="452">0.00089421670935239603</cx:pt>
          <cx:pt idx="453">0.0035016188743501198</cx:pt>
          <cx:pt idx="454">0.0087465351286328593</cx:pt>
          <cx:pt idx="455">0.0046569701188942398</cx:pt>
          <cx:pt idx="456">0.017678869588056902</cx:pt>
          <cx:pt idx="457">0.0137749490959989</cx:pt>
          <cx:pt idx="458">0.0325431080448116</cx:pt>
          <cx:pt idx="459">0.020832493703935001</cx:pt>
          <cx:pt idx="460">0.020674443659696298</cx:pt>
          <cx:pt idx="461">0.0446824433726681</cx:pt>
          <cx:pt idx="462">-0.034884966994410703</cx:pt>
          <cx:pt idx="463">-0.0364138481526241</cx:pt>
          <cx:pt idx="464">-0.035630502285103498</cx:pt>
          <cx:pt idx="465">-0.0041647469137388801</cx:pt>
          <cx:pt idx="466">0.00342319405302699</cx:pt>
          <cx:pt idx="467">-0.029619914277555601</cx:pt>
          <cx:pt idx="468">0.0256597880455838</cx:pt>
          <cx:pt idx="469">0.0037173759761029101</cx:pt>
          <cx:pt idx="470">0.0074429392783222801</cx:pt>
          <cx:pt idx="471">-0.014460273079256699</cx:pt>
          <cx:pt idx="472">-0.019568890362153601</cx:pt>
          <cx:pt idx="473">-0.035308426343173702</cx:pt>
          <cx:pt idx="474">-0.0112154380132905</cx:pt>
          <cx:pt idx="475">-0.0029890012397988802</cx:pt>
          <cx:pt idx="476">-0.00035844328169668698</cx:pt>
          <cx:pt idx="477">-0.00014739462877295901</cx:pt>
          <cx:pt idx="478">-0.00247051030057352</cx:pt>
          <cx:pt idx="479">-0.0062074806449091396</cx:pt>
          <cx:pt idx="480">-0.0240664305557549</cx:pt>
          <cx:pt idx="481">-0.025122908734930002</cx:pt>
          <cx:pt idx="482">-0.0053620050576457003</cx:pt>
          <cx:pt idx="483">-0.0020230726211286402</cx:pt>
          <cx:pt idx="484">0.0220918542810008</cx:pt>
          <cx:pt idx="485">0.026199200798225099</cx:pt>
          <cx:pt idx="486">0.0152364391618334</cx:pt>
          <cx:pt idx="487">-0.00580501988569832</cx:pt>
          <cx:pt idx="488">-0.021271485840243201</cx:pt>
          <cx:pt idx="489">0.0121666423950043</cx:pt>
          <cx:pt idx="490">-0.0310007596296718</cx:pt>
          <cx:pt idx="491">0.0058527405211176104</cx:pt>
          <cx:pt idx="492">0.0257336772398849</cx:pt>
          <cx:pt idx="493">0.0280149340490961</cx:pt>
          <cx:pt idx="494">0.0074038264035486802</cx:pt>
          <cx:pt idx="495">-0.033364804243474502</cx:pt>
          <cx:pt idx="496">-0.0013042231838554701</cx:pt>
          <cx:pt idx="497">-0.0059164758223603604</cx:pt>
          <cx:pt idx="498">0.0044113925498744802</cx:pt>
          <cx:pt idx="499">-0.0117113981573573</cx:pt>
          <cx:pt idx="500">-0.018815918918133601</cx:pt>
          <cx:pt idx="501">-0.031759413723190702</cx:pt>
          <cx:pt idx="502">-0.0034164543712866002</cx:pt>
          <cx:pt idx="503">-0.00084503294810502495</cx:pt>
          <cx:pt idx="504">0.00028137525764202902</cx:pt>
          <cx:pt idx="505">8.3175658482109594e-05</cx:pt>
          <cx:pt idx="506">-0.0015458704120089701</cx:pt>
          <cx:pt idx="507">-0.018412794132741599</cx:pt>
          <cx:pt idx="508">-0.038721316157714201</cx:pt>
          <cx:pt idx="509">-0.0302768351508667</cx:pt>
          <cx:pt idx="510">-0.0071348846696694702</cx:pt>
          <cx:pt idx="511">0.0040158529469714998</cx:pt>
          <cx:pt idx="512">0.024399554487696502</cx:pt>
          <cx:pt idx="513">0.0076623415535890102</cx:pt>
          <cx:pt idx="514">-0.018715435019741301</cx:pt>
          <cx:pt idx="515">-0.0076938127239272701</cx:pt>
          <cx:pt idx="516">-0.00036754552530216802</cx:pt>
          <cx:pt idx="517">0.031944943160232497</cx:pt>
          <cx:pt idx="518">0.0184564400739799</cx:pt>
          <cx:pt idx="519">0.000375727045348967</cx:pt>
          <cx:pt idx="520">0.0163702029456466</cx:pt>
          <cx:pt idx="521">0.0227425964419944</cx:pt>
          <cx:pt idx="522">-0.025499536867459701</cx:pt>
          <cx:pt idx="523">-0.034423714811621903</cx:pt>
          <cx:pt idx="524">-0.018834584807473399</cx:pt>
          <cx:pt idx="525">-0.0080557804164799393</cx:pt>
          <cx:pt idx="526">0.00078470465273066899</cx:pt>
          <cx:pt idx="527">-0.022265687132081401</cx:pt>
          <cx:pt idx="528">-0.0304872818483365</cx:pt>
          <cx:pt idx="529">-0.022387015104022499</cx:pt>
          <cx:pt idx="530">0.00045289303501594799</cx:pt>
          <cx:pt idx="531">0.00033803822081045502</cx:pt>
          <cx:pt idx="532">0.00033244490028558002</cx:pt>
          <cx:pt idx="533">-9.1417193982420603e-05</cx:pt>
          <cx:pt idx="534">-0.00028301765249894999</cx:pt>
          <cx:pt idx="535">-0.022411846506552299</cx:pt>
          <cx:pt idx="536">-0.042899536599497898</cx:pt>
          <cx:pt idx="537">-0.042520258502126602</cx:pt>
          <cx:pt idx="538">-0.028180830437841201</cx:pt>
          <cx:pt idx="539">-0.0045551008420165904</cx:pt>
          <cx:pt idx="540">0.0107882641551323</cx:pt>
          <cx:pt idx="541">-0.0064397150568157998</cx:pt>
          <cx:pt idx="542">-0.0145021084508834</cx:pt>
          <cx:pt idx="543">-0.013581452122593899</cx:pt>
          <cx:pt idx="544">0.024235592593782301</cx:pt>
          <cx:pt idx="545">0.0276803074822871</cx:pt>
          <cx:pt idx="546">0.0174428199796259</cx:pt>
          <cx:pt idx="547">-0.014354227015838199</cx:pt>
          <cx:pt idx="548">-0.019729538853397802</cx:pt>
          <cx:pt idx="549">-0.0086766401822322304</cx:pt>
          <cx:pt idx="550">-0.0051943170169700802</cx:pt>
          <cx:pt idx="551">-0.010459756805730001</cx:pt>
          <cx:pt idx="552">-0.0264775792991894</cx:pt>
          <cx:pt idx="553">-0.0217876265906147</cx:pt>
          <cx:pt idx="554">-0.018891389907316598</cx:pt>
          <cx:pt idx="555">-0.0137851839156896</cx:pt>
          <cx:pt idx="556">-0.0119861901304815</cx:pt>
          <cx:pt idx="557">-0.021093822875774899</cx:pt>
          <cx:pt idx="558">-0.0044403731853460103</cx:pt>
          <cx:pt idx="559">-0.00014928281473751699</cx:pt>
          <cx:pt idx="560">-0.00015773895573745699</cx:pt>
          <cx:pt idx="561">-0.000126570374434545</cx:pt>
          <cx:pt idx="562">-0.0016322287150787201</cx:pt>
          <cx:pt idx="563">-0.020249065165476501</cx:pt>
          <cx:pt idx="564">-0.044337525149646902</cx:pt>
          <cx:pt idx="565">-0.045799347232112098</cx:pt>
          <cx:pt idx="566">-0.0397423781033584</cx:pt>
          <cx:pt idx="567">-0.038030291628994399</cx:pt>
          <cx:pt idx="568">-0.0137520759765863</cx:pt>
          <cx:pt idx="569">-0.038361815026989397</cx:pt>
          <cx:pt idx="570">-0.041655418873883597</cx:pt>
          <cx:pt idx="571">-0.0305531755768923</cx:pt>
          <cx:pt idx="572">-0.0072223981083713298</cx:pt>
          <cx:pt idx="573">0.024908102946866101</cx:pt>
          <cx:pt idx="574">-0.0110031075170969</cx:pt>
          <cx:pt idx="575">-0.026703065803004598</cx:pt>
          <cx:pt idx="576">-0.018308715603453801</cx:pt>
          <cx:pt idx="577">0.00085283460065147497</cx:pt>
          <cx:pt idx="578">-0.026195088723841201</cx:pt>
          <cx:pt idx="579">-0.0083655445064812206</cx:pt>
          <cx:pt idx="580">-0.015136409971557199</cx:pt>
          <cx:pt idx="581">-0.016414591903736099</cx:pt>
          <cx:pt idx="582">-0.00430189707713622</cx:pt>
          <cx:pt idx="583">0.0073707304025521399</cx:pt>
          <cx:pt idx="584">0.00496257150304535</cx:pt>
          <cx:pt idx="585">-0.0067168907270673903</cx:pt>
          <cx:pt idx="586">-0.0023367961505240801</cx:pt>
          <cx:pt idx="587">0.000157685517762606</cx:pt>
          <cx:pt idx="588">0.00049086360362857401</cx:pt>
          <cx:pt idx="589">-0.00037407898617596399</cx:pt>
          <cx:pt idx="590">-0.0019249355594249001</cx:pt>
          <cx:pt idx="591">-0.0143942186757159</cx:pt>
          <cx:pt idx="592">-0.027938375611012201</cx:pt>
          <cx:pt idx="593">-0.031522248807611702</cx:pt>
          <cx:pt idx="594">-0.032724456409880101</cx:pt>
          <cx:pt idx="595">-0.015349167497809299</cx:pt>
          <cx:pt idx="596">-0.044112573462892997</cx:pt>
          <cx:pt idx="597">-0.057684040185210103</cx:pt>
          <cx:pt idx="598">-0.059867474843070201</cx:pt>
          <cx:pt idx="599">-0.0464150548155755</cx:pt>
          <cx:pt idx="600">-0.015854148728728801</cx:pt>
          <cx:pt idx="601">-0.040937994418345697</cx:pt>
          <cx:pt idx="602">-0.0702195005892952</cx:pt>
          <cx:pt idx="603">-0.055278995010179098</cx:pt>
          <cx:pt idx="604">-0.025825349656381402</cx:pt>
          <cx:pt idx="605">-0.030772054561519199</cx:pt>
          <cx:pt idx="606">-0.035309917565167097</cx:pt>
          <cx:pt idx="607">-0.014200311064112899</cx:pt>
          <cx:pt idx="608">-0.0024911265321328098</cx:pt>
          <cx:pt idx="609">-0.00314220444669619</cx:pt>
          <cx:pt idx="610">-0.0073867432327893402</cx:pt>
          <cx:pt idx="611">0.0036279853054513398</cx:pt>
          <cx:pt idx="612">0.0101921426332454</cx:pt>
          <cx:pt idx="613">-0.0017433142859519201</cx:pt>
          <cx:pt idx="614">-0.0054558768388212903</cx:pt>
          <cx:pt idx="615">0.00032871483661230301</cx:pt>
          <cx:pt idx="616">-0.000110960511544136</cx:pt>
          <cx:pt idx="617">-7.9757624616472601e-05</cx:pt>
          <cx:pt idx="618">-0.0020041220440810701</cx:pt>
          <cx:pt idx="619">-0.0093777266291101193</cx:pt>
          <cx:pt idx="620">-0.010319732681073</cx:pt>
          <cx:pt idx="621">-0.020574195488295199</cx:pt>
          <cx:pt idx="622">-0.0299707455583791</cx:pt>
          <cx:pt idx="623">-0.024385620882254901</cx:pt>
          <cx:pt idx="624">-0.042200613188986998</cx:pt>
          <cx:pt idx="625">-0.053725829506683899</cx:pt>
          <cx:pt idx="626">-0.037887564413754599</cx:pt>
          <cx:pt idx="627">-0.0164546655662598</cx:pt>
          <cx:pt idx="628">-0.012650619631154001</cx:pt>
          <cx:pt idx="629">-0.057249816509930399</cx:pt>
          <cx:pt idx="630">-0.048077713625570298</cx:pt>
          <cx:pt idx="631">-0.077918928989143696</cx:pt>
          <cx:pt idx="632">-0.026963179997650698</cx:pt>
          <cx:pt idx="633">-0.028014096977865902</cx:pt>
          <cx:pt idx="634">-0.022655006659324801</cx:pt>
          <cx:pt idx="635">-0.0090600309865854402</cx:pt>
          <cx:pt idx="636">0.0015619906807756499</cx:pt>
          <cx:pt idx="637">-0.0088877447433552692</cx:pt>
          <cx:pt idx="638">0.0052962924622974999</cx:pt>
          <cx:pt idx="639">0.0138341440433859</cx:pt>
          <cx:pt idx="640">0.018472978530134299</cx:pt>
          <cx:pt idx="641">0.00384496573084485</cx:pt>
          <cx:pt idx="642">0.0020560675884692902</cx:pt>
          <cx:pt idx="643">-0.00058522900740179396</cx:pt>
          <cx:pt idx="644">-0.000131805048243062</cx:pt>
          <cx:pt idx="645">-0.00051801243062106104</cx:pt>
          <cx:pt idx="646">-0.0010470417428430599</cx:pt>
          <cx:pt idx="647">-0.00322652716337551</cx:pt>
          <cx:pt idx="648">-0.0019994350730040901</cx:pt>
          <cx:pt idx="649">-0.00013209665374835201</cx:pt>
          <cx:pt idx="650">-0.0080440793340006804</cx:pt>
          <cx:pt idx="651">-0.013682543722499</cx:pt>
          <cx:pt idx="652">-0.022658322199094898</cx:pt>
          <cx:pt idx="653">-0.042928627641272699</cx:pt>
          <cx:pt idx="654">-0.018564548378959898</cx:pt>
          <cx:pt idx="655">0.00072592660381579598</cx:pt>
          <cx:pt idx="656">-0.0064396947777570299</cx:pt>
          <cx:pt idx="657">-0.0259337750202502</cx:pt>
          <cx:pt idx="658">-0.030659755229212601</cx:pt>
          <cx:pt idx="659">-0.030816416610010298</cx:pt>
          <cx:pt idx="660">0.0085342220828873803</cx:pt>
          <cx:pt idx="661">0.0082471005639546697</cx:pt>
          <cx:pt idx="662">0.00082432479500210698</cx:pt>
          <cx:pt idx="663">0.0027921709343080498</cx:pt>
          <cx:pt idx="664">0.0049093712339512204</cx:pt>
          <cx:pt idx="665">0.0064424386750294299</cx:pt>
          <cx:pt idx="666">0.00762450476813309</cx:pt>
          <cx:pt idx="667">0.013035457466720701</cx:pt>
          <cx:pt idx="668">0.019900176619454198</cx:pt>
          <cx:pt idx="669">0.0044418338162469598</cx:pt>
          <cx:pt idx="670">0.00040565956559592199</cx:pt>
          <cx:pt idx="671">2.7033058629844401e-05</cx:pt>
          <cx:pt idx="672">-9.9608735229102696e-05</cx:pt>
          <cx:pt idx="673">-0.00012616925937641101</cx:pt>
          <cx:pt idx="674">-0.000475837501169301</cx:pt>
          <cx:pt idx="675">0.00194352896130421</cx:pt>
          <cx:pt idx="676">0.0082229070559653207</cx:pt>
          <cx:pt idx="677">0.014335391629086199</cx:pt>
          <cx:pt idx="678">0.010252716772493901</cx:pt>
          <cx:pt idx="679">0.00780773340955706</cx:pt>
          <cx:pt idx="680">0.0139950498379974</cx:pt>
          <cx:pt idx="681">0.0062048316824740296</cx:pt>
          <cx:pt idx="682">0.024893203648567199</cx:pt>
          <cx:pt idx="683">0.052245926435538798</cx:pt>
          <cx:pt idx="684">0.041882377703426399</cx:pt>
          <cx:pt idx="685">0.0364037734023323</cx:pt>
          <cx:pt idx="686">0.00178722854878807</cx:pt>
          <cx:pt idx="687">-0.0185724428214477</cx:pt>
          <cx:pt idx="688">0.00079132091763375097</cx:pt>
          <cx:pt idx="689">-0.018246439216468499</cx:pt>
          <cx:pt idx="690">-0.013154444295493299</cx:pt>
          <cx:pt idx="691">0.0150919268268869</cx:pt>
          <cx:pt idx="692">0.024823690676683201</cx:pt>
          <cx:pt idx="693">0.018178001000531199</cx:pt>
          <cx:pt idx="694">0.0145283200506607</cx:pt>
          <cx:pt idx="695">0.0120978355192192</cx:pt>
          <cx:pt idx="696">-0.0046770121912748097</cx:pt>
          <cx:pt idx="697">-0.0030403299978186298</cx:pt>
          <cx:pt idx="698">-0.00033562711235960802</cx:pt>
          <cx:pt idx="699">0.00085767562487302801</cx:pt>
          <cx:pt idx="700">-0.00039493917147693798</cx:pt>
          <cx:pt idx="701">0.00039037362838039298</cx:pt>
          <cx:pt idx="702">-1.40799109404594e-05</cx:pt>
          <cx:pt idx="703">-0.00077070805653789995</cx:pt>
          <cx:pt idx="704">0.0033654927073723398</cx:pt>
          <cx:pt idx="705">0.0114072006061868</cx:pt>
          <cx:pt idx="706">0.0092108341321428602</cx:pt>
          <cx:pt idx="707">0.0143879831995046</cx:pt>
          <cx:pt idx="708">0.025716987644753699</cx:pt>
          <cx:pt idx="709">0.029920653570147601</cx:pt>
          <cx:pt idx="710">0.037878893649073798</cx:pt>
          <cx:pt idx="711">0.033947618358089598</cx:pt>
          <cx:pt idx="712">0.025783141687288302</cx:pt>
          <cx:pt idx="713">0.031532421653511299</cx:pt>
          <cx:pt idx="714">0.030971447539227401</cx:pt>
          <cx:pt idx="715">0.020416110284434401</cx:pt>
          <cx:pt idx="716">0.032383073923903001</cx:pt>
          <cx:pt idx="717">0.016241929585787102</cx:pt>
          <cx:pt idx="718">0.016300164271042701</cx:pt>
          <cx:pt idx="719">0.029635315855876702</cx:pt>
          <cx:pt idx="720">0.030181672678794201</cx:pt>
          <cx:pt idx="721">0.0186253863756254</cx:pt>
          <cx:pt idx="722">0.0044315611974750898</cx:pt>
          <cx:pt idx="723">0.0032075836206043899</cx:pt>
          <cx:pt idx="724">-9.8418301005763899e-05</cx:pt>
          <cx:pt idx="725">0.00066649884828504297</cx:pt>
          <cx:pt idx="726">-0.00049490169103341198</cx:pt>
          <cx:pt idx="727">-0.00025704448627530599</cx:pt>
          <cx:pt idx="728">0.00024865808966324999</cx:pt>
          <cx:pt idx="729">0.000209659476582179</cx:pt>
          <cx:pt idx="730">-0.000225737845244271</cx:pt>
          <cx:pt idx="731">-0.00045742399239377001</cx:pt>
          <cx:pt idx="732">0.00076305696191069597</cx:pt>
          <cx:pt idx="733">0.0081868633070731507</cx:pt>
          <cx:pt idx="734">0.0105669375163724</cx:pt>
          <cx:pt idx="735">0.012158523780155601</cx:pt>
          <cx:pt idx="736">0.019075071449166502</cx:pt>
          <cx:pt idx="737">0.027062500038439598</cx:pt>
          <cx:pt idx="738">0.026476671199216401</cx:pt>
          <cx:pt idx="739">0.024257628774937499</cx:pt>
          <cx:pt idx="740">0.037446675631195803</cx:pt>
          <cx:pt idx="741">0.039111549946705799</cx:pt>
          <cx:pt idx="742">0.042946063421031501</cx:pt>
          <cx:pt idx="743">0.022730299590883501</cx:pt>
          <cx:pt idx="744">0.027978154355287901</cx:pt>
          <cx:pt idx="745">0.030831158443619201</cx:pt>
          <cx:pt idx="746">0.023403335344689202</cx:pt>
          <cx:pt idx="747">0.011953713971418801</cx:pt>
          <cx:pt idx="748">0.011292354650673599</cx:pt>
          <cx:pt idx="749">0.0088100180643475908</cx:pt>
          <cx:pt idx="750">0.0028439810400848601</cx:pt>
          <cx:pt idx="751">0.000398145962154497</cx:pt>
          <cx:pt idx="752">-0.00048097745299162202</cx:pt>
          <cx:pt idx="753">0.00023045431046309601</cx:pt>
          <cx:pt idx="754">0.000684594639820112</cx:pt>
          <cx:pt idx="755">-2.7200998126671599e-05</cx:pt>
          <cx:pt idx="756">0.000238118787912952</cx:pt>
          <cx:pt idx="757">0.00064587030387372305</cx:pt>
          <cx:pt idx="758">0.00015247457680816101</cx:pt>
          <cx:pt idx="759">-0.00057333667537256801</cx:pt>
          <cx:pt idx="760">0.0014091625960146799</cx:pt>
          <cx:pt idx="761">-0.00048733500600414199</cx:pt>
          <cx:pt idx="762">-6.5437228249606399e-06</cx:pt>
          <cx:pt idx="763">0.00151568992517404</cx:pt>
          <cx:pt idx="764">0.00091027464049612801</cx:pt>
          <cx:pt idx="765">0.00058524645969110104</cx:pt>
          <cx:pt idx="766">0.00096937509544002098</cx:pt>
          <cx:pt idx="767">5.97201610318985e-05</cx:pt>
          <cx:pt idx="768">0.000945026597692095</cx:pt>
          <cx:pt idx="769">0.0020616129690086602</cx:pt>
          <cx:pt idx="770">0.0075002178344565802</cx:pt>
          <cx:pt idx="771">0.0070588335876986498</cx:pt>
          <cx:pt idx="772">0.0034386997967830201</cx:pt>
          <cx:pt idx="773">0.0026935812541807299</cx:pt>
          <cx:pt idx="774">0.0052731359237259403</cx:pt>
          <cx:pt idx="775">0.0029809442970375002</cx:pt>
          <cx:pt idx="776">0.00258699564400716</cx:pt>
          <cx:pt idx="777">-0.00023207722745953601</cx:pt>
          <cx:pt idx="778">0.00092172417217294199</cx:pt>
          <cx:pt idx="779">0.00013732262926377601</cx:pt>
          <cx:pt idx="780">-0.000613371572045938</cx:pt>
          <cx:pt idx="781">0.00068081342026950599</cx:pt>
          <cx:pt idx="782">-0.00032788176275985498</cx:pt>
          <cx:pt idx="783">0.00022689617179185399</cx:pt>
        </cx:lvl>
      </cx:numDim>
    </cx:data>
    <cx:data id="10">
      <cx:numDim type="val">
        <cx:f>'001_WA_F - 副本'!$K$1:$K$784</cx:f>
        <cx:lvl ptCount="784" formatCode="0.00E+00">
          <cx:pt idx="0">5.6109188761643598e-05</cx:pt>
          <cx:pt idx="1">0.0013243141249134401</cx:pt>
          <cx:pt idx="2">-0.00053667296226322903</cx:pt>
          <cx:pt idx="3">8.5664594371488901e-05</cx:pt>
          <cx:pt idx="4">-0.000113311408257612</cx:pt>
          <cx:pt idx="5">-0.00027460376493080999</cx:pt>
          <cx:pt idx="6">0.00070774014508367803</cx:pt>
          <cx:pt idx="7">0.00057661037250703495</cx:pt>
          <cx:pt idx="8">0.00067526881870512098</cx:pt>
          <cx:pt idx="9">0.000320270935319935</cx:pt>
          <cx:pt idx="10">0.00047746050749000599</cx:pt>
          <cx:pt idx="11">-0.00067372026546289802</cx:pt>
          <cx:pt idx="12">0.00019119702823454401</cx:pt>
          <cx:pt idx="13">0.00081566812480375595</cx:pt>
          <cx:pt idx="14">-0.000120864313968155</cx:pt>
          <cx:pt idx="15">0.000260697409030807</cx:pt>
          <cx:pt idx="16">2.74787561725806e-05</cx:pt>
          <cx:pt idx="17">-0.00033419663810548201</cx:pt>
          <cx:pt idx="18">-0.00018920995693802399</cx:pt>
          <cx:pt idx="19">-0.00035814087297931097</cx:pt>
          <cx:pt idx="20">-0.00035228778932410999</cx:pt>
          <cx:pt idx="21">0.00048196718551668202</cx:pt>
          <cx:pt idx="22">0.00068948035277328597</cx:pt>
          <cx:pt idx="23">-0.00056745156576929997</cx:pt>
          <cx:pt idx="24">0.000167989612139082</cx:pt>
          <cx:pt idx="25">0.00012095630009644001</cx:pt>
          <cx:pt idx="26">0.00036076496708284302</cx:pt>
          <cx:pt idx="27">-0.000106285057587463</cx:pt>
          <cx:pt idx="28">-2.2270575433201599e-05</cx:pt>
          <cx:pt idx="29">0.00012350365297135999</cx:pt>
          <cx:pt idx="30">-0.00082772097208115905</cx:pt>
          <cx:pt idx="31">-0.00095720121509480902</cx:pt>
          <cx:pt idx="32">0.00070500366406070296</cx:pt>
          <cx:pt idx="33">0.00074339968916942395</cx:pt>
          <cx:pt idx="34">1.8701804366317001e-05</cx:pt>
          <cx:pt idx="35">-0.000164340233994892</cx:pt>
          <cx:pt idx="36">6.8484034929973698e-05</cx:pt>
          <cx:pt idx="37">-0.00029238243235655398</cx:pt>
          <cx:pt idx="38">0.00039930021301475102</cx:pt>
          <cx:pt idx="39">0.0021805064615558799</cx:pt>
          <cx:pt idx="40">0.0017113340936507899</cx:pt>
          <cx:pt idx="41">0.0010544137548425499</cx:pt>
          <cx:pt idx="42">0.0045029527095083498</cx:pt>
          <cx:pt idx="43">0.0036552491879278102</cx:pt>
          <cx:pt idx="44">-0.0035852095433063498</cx:pt>
          <cx:pt idx="45">0.00053826147249727303</cx:pt>
          <cx:pt idx="46">0.0014006742185280099</cx:pt>
          <cx:pt idx="47">0.0012594104464321099</cx:pt>
          <cx:pt idx="48">0.0018019713156922201</cx:pt>
          <cx:pt idx="49">0.00084230219975054798</cx:pt>
          <cx:pt idx="50">-3.7996238494887901e-05</cx:pt>
          <cx:pt idx="51">0.00099296797966948592</cx:pt>
          <cx:pt idx="52">-0.00049152697717710296</cx:pt>
          <cx:pt idx="53">-0.00018863974984832999</cx:pt>
          <cx:pt idx="54">0.000201674690875668</cx:pt>
          <cx:pt idx="55">-2.3318257328158201e-05</cx:pt>
          <cx:pt idx="56">-0.00122606956317375</cx:pt>
          <cx:pt idx="57">-0.00036572814968000001</cx:pt>
          <cx:pt idx="58">-0.00020506939027767199</cx:pt>
          <cx:pt idx="59">0.00047658704090441098</cx:pt>
          <cx:pt idx="60">-0.00056027533410138203</cx:pt>
          <cx:pt idx="61">0.00018951825162762199</cx:pt>
          <cx:pt idx="62">-0.00040180951505511899</cx:pt>
          <cx:pt idx="63">0.00059584152585123002</cx:pt>
          <cx:pt idx="64">-0.0028332798567357602</cx:pt>
          <cx:pt idx="65">-0.0095486810183652293</cx:pt>
          <cx:pt idx="66">-0.0045829091363831899</cx:pt>
          <cx:pt idx="67">0.0047281958126696097</cx:pt>
          <cx:pt idx="68">0.0110918025637919</cx:pt>
          <cx:pt idx="69">0.0188510406402831</cx:pt>
          <cx:pt idx="70">0.0075326425818661603</cx:pt>
          <cx:pt idx="71">0.025239208718202601</cx:pt>
          <cx:pt idx="72">0.041948130512508203</cx:pt>
          <cx:pt idx="73">0.029254900766373299</cx:pt>
          <cx:pt idx="74">0.035439231003760403</cx:pt>
          <cx:pt idx="75">0.038296569028784401</cx:pt>
          <cx:pt idx="76">0.0202162236584972</cx:pt>
          <cx:pt idx="77">0.0124003929646602</cx:pt>
          <cx:pt idx="78">0.0070990151404071696</cx:pt>
          <cx:pt idx="79">0.00238920892831751</cx:pt>
          <cx:pt idx="80">-0.00075314582962968005</cx:pt>
          <cx:pt idx="81">-0.00151444615444955</cx:pt>
          <cx:pt idx="82">-0.000221506042633517</cx:pt>
          <cx:pt idx="83">0.00063654003603245697</cx:pt>
          <cx:pt idx="84">-0.00051823138591646596</cx:pt>
          <cx:pt idx="85">0.00026903650179723701</cx:pt>
          <cx:pt idx="86">-0.00035724721109662801</cx:pt>
          <cx:pt idx="87">0.00077025429596873796</cx:pt>
          <cx:pt idx="88">0.00088978711968078401</cx:pt>
          <cx:pt idx="89">-0.00176203514048195</cx:pt>
          <cx:pt idx="90">-0.00125416645520258</cx:pt>
          <cx:pt idx="91">-0.00066058676361697196</cx:pt>
          <cx:pt idx="92">-0.0025202880841693502</cx:pt>
          <cx:pt idx="93">-0.00486330681393573</cx:pt>
          <cx:pt idx="94">-0.0087069494997100497</cx:pt>
          <cx:pt idx="95">-0.0154358678498045</cx:pt>
          <cx:pt idx="96">-0.014614981143431099</cx:pt>
          <cx:pt idx="97">0.0122148120426249</cx:pt>
          <cx:pt idx="98">0.0039493209746604904</cx:pt>
          <cx:pt idx="99">0.021499414661059701</cx:pt>
          <cx:pt idx="100">0.027339263787156499</cx:pt>
          <cx:pt idx="101">0.033209482706476202</cx:pt>
          <cx:pt idx="102">0.0509537330331222</cx:pt>
          <cx:pt idx="103">0.034377601697904901</cx:pt>
          <cx:pt idx="104">0.0081145920407764</cx:pt>
          <cx:pt idx="105">0.030443650706829101</cx:pt>
          <cx:pt idx="106">0.032941078159586697</cx:pt>
          <cx:pt idx="107">0.0217792073195445</cx:pt>
          <cx:pt idx="108">0.0071069777313791903</cx:pt>
          <cx:pt idx="109">-0.0040621233507284801</cx:pt>
          <cx:pt idx="110">-0.00058928633765439496</cx:pt>
          <cx:pt idx="111">-0.000322618172056863</cx:pt>
          <cx:pt idx="112">-0.00068701117690754304</cx:pt>
          <cx:pt idx="113">0.00102806913580046</cx:pt>
          <cx:pt idx="114">-0.00078025841452984896</cx:pt>
          <cx:pt idx="115">-0.0010266668790783399</cx:pt>
          <cx:pt idx="116">0.00067846211333104497</cx:pt>
          <cx:pt idx="117">0.0029324466394920201</cx:pt>
          <cx:pt idx="118">-0.0024271385265950199</cx:pt>
          <cx:pt idx="119">-0.0049230509622914202</cx:pt>
          <cx:pt idx="120">-0.023566385803788299</cx:pt>
          <cx:pt idx="121">-0.029667639811433399</cx:pt>
          <cx:pt idx="122">-0.0397084476518344</cx:pt>
          <cx:pt idx="123">-0.063331098994913404</cx:pt>
          <cx:pt idx="124">-0.052609897261133798</cx:pt>
          <cx:pt idx="125">-0.058054940986534999</cx:pt>
          <cx:pt idx="126">-0.00649628646160136</cx:pt>
          <cx:pt idx="127">0.0332264016406724</cx:pt>
          <cx:pt idx="128">0.0578824198705261</cx:pt>
          <cx:pt idx="129">0.037728380866801497</cx:pt>
          <cx:pt idx="130">0.0366613941370365</cx:pt>
          <cx:pt idx="131">0.0350674617641921</cx:pt>
          <cx:pt idx="132">0.0096949003117397202</cx:pt>
          <cx:pt idx="133">0.0186326301198151</cx:pt>
          <cx:pt idx="134">0.024879062706997301</cx:pt>
          <cx:pt idx="135">0.024148844958167302</cx:pt>
          <cx:pt idx="136">-0.000227347482799995</cx:pt>
          <cx:pt idx="137">-0.0076604803495376001</cx:pt>
          <cx:pt idx="138">-0.00391350168646179</cx:pt>
          <cx:pt idx="139">-3.2013029340043199e-05</cx:pt>
          <cx:pt idx="140">-0.00016673076497991299</cx:pt>
          <cx:pt idx="141">-0.00020707002992907401</cx:pt>
          <cx:pt idx="142">0.000318361179193832</cx:pt>
          <cx:pt idx="143">-0.0016461199044738</cx:pt>
          <cx:pt idx="144">-0.0066824478825910803</cx:pt>
          <cx:pt idx="145">-0.0081093298321245708</cx:pt>
          <cx:pt idx="146">-0.021318591687910601</cx:pt>
          <cx:pt idx="147">-0.033409333774040303</cx:pt>
          <cx:pt idx="148">-0.058823884323939001</cx:pt>
          <cx:pt idx="149">-0.074309518412563502</cx:pt>
          <cx:pt idx="150">-0.094031344164444003</cx:pt>
          <cx:pt idx="151">-0.11400098582063301</cx:pt>
          <cx:pt idx="152">-0.090418570589353195</cx:pt>
          <cx:pt idx="153">-0.092414373187911097</cx:pt>
          <cx:pt idx="154">-0.041026166930681403</cx:pt>
          <cx:pt idx="155">0.037757627175015698</cx:pt>
          <cx:pt idx="156">0.050726917594382102</cx:pt>
          <cx:pt idx="157">0.013153895038572399</cx:pt>
          <cx:pt idx="158">0.0054056671897240198</cx:pt>
          <cx:pt idx="159">0.068042528931610904</cx:pt>
          <cx:pt idx="160">0.040982195452804501</cx:pt>
          <cx:pt idx="161">0.0129897210262918</cx:pt>
          <cx:pt idx="162">0.021672476523229199</cx:pt>
          <cx:pt idx="163">0.019952190128087799</cx:pt>
          <cx:pt idx="164">0.0043168483677581597</cx:pt>
          <cx:pt idx="165">0.0014389035151334999</cx:pt>
          <cx:pt idx="166">0.0019994060048882699</cx:pt>
          <cx:pt idx="167">0.00102339229827932</cx:pt>
          <cx:pt idx="168">-0.00063478675043276305</cx:pt>
          <cx:pt idx="169">-4.5842528623901203e-05</cx:pt>
          <cx:pt idx="170">-0.00119073176611019</cx:pt>
          <cx:pt idx="171">-0.0073735312090247897</cx:pt>
          <cx:pt idx="172">-0.015774060065186699</cx:pt>
          <cx:pt idx="173">-0.015723031053521699</cx:pt>
          <cx:pt idx="174">-0.039081177802690097</cx:pt>
          <cx:pt idx="175">-0.052007701338265898</cx:pt>
          <cx:pt idx="176">-0.073206317871610901</cx:pt>
          <cx:pt idx="177">-0.10253179289168</cx:pt>
          <cx:pt idx="178">-0.109860970051066</cx:pt>
          <cx:pt idx="179">-0.047343603370877299</cx:pt>
          <cx:pt idx="180">0.0018845485204994699</cx:pt>
          <cx:pt idx="181">0.0063310365327397004</cx:pt>
          <cx:pt idx="182">0.071673945478313905</cx:pt>
          <cx:pt idx="183">0.062753188572435503</cx:pt>
          <cx:pt idx="184">-0.0092539261300210503</cx:pt>
          <cx:pt idx="185">-0.037121291741494998</cx:pt>
          <cx:pt idx="186">-0.037581597348609198</cx:pt>
          <cx:pt idx="187">-0.035607420771952197</cx:pt>
          <cx:pt idx="188">-0.0028522800619333998</cx:pt>
          <cx:pt idx="189">-0.025431916528332599</cx:pt>
          <cx:pt idx="190">0.0115868008423918</cx:pt>
          <cx:pt idx="191">0.032600567711040501</cx:pt>
          <cx:pt idx="192">0.015161930312116099</cx:pt>
          <cx:pt idx="193">0.0094516108244040997</cx:pt>
          <cx:pt idx="194">0.00233301604231185</cx:pt>
          <cx:pt idx="195">0.00173260258032219</cx:pt>
          <cx:pt idx="196">-0.00059734981379720199</cx:pt>
          <cx:pt idx="197">-0.00054454950680902202</cx:pt>
          <cx:pt idx="198">-0.0042158521332068197</cx:pt>
          <cx:pt idx="199">-0.0099867297941677192</cx:pt>
          <cx:pt idx="200">-0.025950158541896098</cx:pt>
          <cx:pt idx="201">-0.031048599052771499</cx:pt>
          <cx:pt idx="202">-0.046560263700628303</cx:pt>
          <cx:pt idx="203">-0.047649559822949203</cx:pt>
          <cx:pt idx="204">-0.097064679855337094</cx:pt>
          <cx:pt idx="205">-0.071343296179730495</cx:pt>
          <cx:pt idx="206">-0.018259424118139501</cx:pt>
          <cx:pt idx="207">0.0093199042618464095</cx:pt>
          <cx:pt idx="208">0.070078105062677004</cx:pt>
          <cx:pt idx="209">0.092488457840063001</cx:pt>
          <cx:pt idx="210">0.13437475639256399</cx:pt>
          <cx:pt idx="211">0.094533815889935605</cx:pt>
          <cx:pt idx="212">-0.041968387760932299</cx:pt>
          <cx:pt idx="213">-0.062841320204595902</cx:pt>
          <cx:pt idx="214">-0.063997865048613503</cx:pt>
          <cx:pt idx="215">-0.061435087347464001</cx:pt>
          <cx:pt idx="216">-0.054485575802210799</cx:pt>
          <cx:pt idx="217">-0.041008620729419902</cx:pt>
          <cx:pt idx="218">0.012789738590280099</cx:pt>
          <cx:pt idx="219">0.026927714537232</cx:pt>
          <cx:pt idx="220">0.017759053988635299</cx:pt>
          <cx:pt idx="221">0.010282507593776399</cx:pt>
          <cx:pt idx="222">0.0033863690310769398</cx:pt>
          <cx:pt idx="223">0.00057808976214551505</cx:pt>
          <cx:pt idx="224">-0.000184261014658363</cx:pt>
          <cx:pt idx="225">-0.00071135046571934603</cx:pt>
          <cx:pt idx="226">-0.00356647305967307</cx:pt>
          <cx:pt idx="227">-0.0084646527988225303</cx:pt>
          <cx:pt idx="228">-0.0296601671979526</cx:pt>
          <cx:pt idx="229">-0.037520902115263301</cx:pt>
          <cx:pt idx="230">-0.012500368861781901</cx:pt>
          <cx:pt idx="231">-0.0113480510949852</cx:pt>
          <cx:pt idx="232">-0.040782004658252997</cx:pt>
          <cx:pt idx="233">-0.00023943381025737299</cx:pt>
          <cx:pt idx="234">-0.00927181292558878</cx:pt>
          <cx:pt idx="235">0.031469534686350401</cx:pt>
          <cx:pt idx="236">0.101615951570631</cx:pt>
          <cx:pt idx="237">0.098305320447125297</cx:pt>
          <cx:pt idx="238">0.043748872943798797</cx:pt>
          <cx:pt idx="239">-0.030585766279790701</cx:pt>
          <cx:pt idx="240">-0.065609168705614604</cx:pt>
          <cx:pt idx="241">-0.099632305518207301</cx:pt>
          <cx:pt idx="242">-0.077601034008321801</cx:pt>
          <cx:pt idx="243">-0.055931725951298299</cx:pt>
          <cx:pt idx="244">-0.091595292902998102</cx:pt>
          <cx:pt idx="245">-0.040311288198554597</cx:pt>
          <cx:pt idx="246">-0.017610902065600498</cx:pt>
          <cx:pt idx="247">2.6124558776462101e-05</cx:pt>
          <cx:pt idx="248">0.022893925232624401</cx:pt>
          <cx:pt idx="249">0.0103638712611292</cx:pt>
          <cx:pt idx="250">0.0026657157812884601</cx:pt>
          <cx:pt idx="251">-0.00050193123497787099</cx:pt>
          <cx:pt idx="252">-9.7961599665727196e-05</cx:pt>
          <cx:pt idx="253">-0.0014352084926487999</cx:pt>
          <cx:pt idx="254">-0.0046256458637914102</cx:pt>
          <cx:pt idx="255">-0.0125627245184943</cx:pt>
          <cx:pt idx="256">-0.031379478429341301</cx:pt>
          <cx:pt idx="257">-0.050354271884205298</cx:pt>
          <cx:pt idx="258">-0.0059970187673096696</cx:pt>
          <cx:pt idx="259">0.00035771845784973201</cx:pt>
          <cx:pt idx="260">-9.3677459602182394e-05</cx:pt>
          <cx:pt idx="261">0.057160076387686498</cx:pt>
          <cx:pt idx="262">0.035175683617007202</cx:pt>
          <cx:pt idx="263">0.060611789006037801</cx:pt>
          <cx:pt idx="264">0.0110019181051547</cx:pt>
          <cx:pt idx="265">-0.0079903592924923002</cx:pt>
          <cx:pt idx="266">-0.061105179104414799</cx:pt>
          <cx:pt idx="267">-0.049312876129950403</cx:pt>
          <cx:pt idx="268">-0.018426227854319299</cx:pt>
          <cx:pt idx="269">-0.089554658076587607</cx:pt>
          <cx:pt idx="270">-0.10799414133714599</cx:pt>
          <cx:pt idx="271">-0.10928979785474</cx:pt>
          <cx:pt idx="272">-0.108030617400925</cx:pt>
          <cx:pt idx="273">-0.044374763918456697</cx:pt>
          <cx:pt idx="274">-0.030413381275125401</cx:pt>
          <cx:pt idx="275">-0.0110748446970209</cx:pt>
          <cx:pt idx="276">0.0026313671926690399</cx:pt>
          <cx:pt idx="277">0.0025059619972689598</cx:pt>
          <cx:pt idx="278">0.0035018889488071699</cx:pt>
          <cx:pt idx="279">-0.00096105147160776704</cx:pt>
          <cx:pt idx="280">0.00029822296803115502</cx:pt>
          <cx:pt idx="281">-0.000175849682859165</cx:pt>
          <cx:pt idx="282">-0.0055343807486033098</cx:pt>
          <cx:pt idx="283">-0.0150176274038027</cx:pt>
          <cx:pt idx="284">-0.0319929809164246</cx:pt>
          <cx:pt idx="285">-0.055482522205332799</cx:pt>
          <cx:pt idx="286">-0.0410249234527469</cx:pt>
          <cx:pt idx="287">-0.0127388415889499</cx:pt>
          <cx:pt idx="288">0.0021210694018281499</cx:pt>
          <cx:pt idx="289">0.0042510582470082804</cx:pt>
          <cx:pt idx="290">0.024493709235239001</cx:pt>
          <cx:pt idx="291">0.019926244923316599</cx:pt>
          <cx:pt idx="292">0.026761256755070701</cx:pt>
          <cx:pt idx="293">-0.022554528691808701</cx:pt>
          <cx:pt idx="294">-0.055123910021857798</cx:pt>
          <cx:pt idx="295">-0.068285077988892703</cx:pt>
          <cx:pt idx="296">-0.058770270790384799</cx:pt>
          <cx:pt idx="297">-0.061199213133754399</cx:pt>
          <cx:pt idx="298">-0.102586687881617</cx:pt>
          <cx:pt idx="299">-0.084880106325285504</cx:pt>
          <cx:pt idx="300">-0.089934914514128203</cx:pt>
          <cx:pt idx="301">-0.046132326802095502</cx:pt>
          <cx:pt idx="302">-0.038855671531855498</cx:pt>
          <cx:pt idx="303">-0.021869935661314802</cx:pt>
          <cx:pt idx="304">-0.021487188930447799</cx:pt>
          <cx:pt idx="305">-0.00154786264547063</cx:pt>
          <cx:pt idx="306">-0.00011056952839407799</cx:pt>
          <cx:pt idx="307">1.2947791582936599e-05</cx:pt>
          <cx:pt idx="308">-0.00059358199725007097</cx:pt>
          <cx:pt idx="309">-0.001397840329857</cx:pt>
          <cx:pt idx="310">-0.0061901346401498003</cx:pt>
          <cx:pt idx="311">-0.016819573956812502</cx:pt>
          <cx:pt idx="312">-0.035088485317519097</cx:pt>
          <cx:pt idx="313">-0.046523443706041501</cx:pt>
          <cx:pt idx="314">-0.048785708958736497</cx:pt>
          <cx:pt idx="315">-0.045752070862217803</cx:pt>
          <cx:pt idx="316">-0.061931583760780402</cx:pt>
          <cx:pt idx="317">-0.0171746171223035</cx:pt>
          <cx:pt idx="318">0.014641262348656901</cx:pt>
          <cx:pt idx="319">-0.045516783532504497</cx:pt>
          <cx:pt idx="320">0.027520021490007401</cx:pt>
          <cx:pt idx="321">0.022829047888402301</cx:pt>
          <cx:pt idx="322">-0.0312046648464556</cx:pt>
          <cx:pt idx="323">-0.054279650619537302</cx:pt>
          <cx:pt idx="324">0.0031129170795773098</cx:pt>
          <cx:pt idx="325">-0.0441973749635622</cx:pt>
          <cx:pt idx="326">-0.072023218237093706</cx:pt>
          <cx:pt idx="327">-0.018990858573593099</cx:pt>
          <cx:pt idx="328">-0.0150536970099979</cx:pt>
          <cx:pt idx="329">-0.0119629393591353</cx:pt>
          <cx:pt idx="330">-0.030829844614079199</cx:pt>
          <cx:pt idx="331">-0.025898949179159102</cx:pt>
          <cx:pt idx="332">-0.016664848671068901</cx:pt>
          <cx:pt idx="333">0.00839979644015818</cx:pt>
          <cx:pt idx="334">0.00589738085836327</cx:pt>
          <cx:pt idx="335">-0.00023517011477478699</cx:pt>
          <cx:pt idx="336">-0.00050290186668939401</cx:pt>
          <cx:pt idx="337">-0.00075667869270417505</cx:pt>
          <cx:pt idx="338">-0.0036412546825449299</cx:pt>
          <cx:pt idx="339">-0.019774994659602502</cx:pt>
          <cx:pt idx="340">-0.032719053355538603</cx:pt>
          <cx:pt idx="341">-0.048151184222642598</cx:pt>
          <cx:pt idx="342">-0.0441573897613146</cx:pt>
          <cx:pt idx="343">-0.0376174614267063</cx:pt>
          <cx:pt idx="344">-0.035592587534936701</cx:pt>
          <cx:pt idx="345">-0.00676526842164199</cx:pt>
          <cx:pt idx="346">0.0155283787172469</cx:pt>
          <cx:pt idx="347">0.055781051820772198</cx:pt>
          <cx:pt idx="348">0.081808727040058399</cx:pt>
          <cx:pt idx="349">0.090822362292171305</cx:pt>
          <cx:pt idx="350">0.039822052496812803</cx:pt>
          <cx:pt idx="351">0.0116656267777878</cx:pt>
          <cx:pt idx="352">0.0083800695487249999</cx:pt>
          <cx:pt idx="353">-0.0480294613803363</cx:pt>
          <cx:pt idx="354">-0.0506709756130614</cx:pt>
          <cx:pt idx="355">-0.0107239818798234</cx:pt>
          <cx:pt idx="356">0.030413434937488999</cx:pt>
          <cx:pt idx="357">0.0081844112296449705</cx:pt>
          <cx:pt idx="358">-0.0256079344977365</cx:pt>
          <cx:pt idx="359">-0.0155079804371882</cx:pt>
          <cx:pt idx="360">-0.016183840562884601</cx:pt>
          <cx:pt idx="361">-0.00753981316153893</cx:pt>
          <cx:pt idx="362">-0.0047094391993466999</cx:pt>
          <cx:pt idx="363">-0.0017814994751942899</cx:pt>
          <cx:pt idx="364">0.00013931361467547199</cx:pt>
          <cx:pt idx="365">-0.00013142624992114601</cx:pt>
          <cx:pt idx="366">-0.00186714625312302</cx:pt>
          <cx:pt idx="367">-0.012965713895960801</cx:pt>
          <cx:pt idx="368">-0.027522247908259301</cx:pt>
          <cx:pt idx="369">-0.043945202273108601</cx:pt>
          <cx:pt idx="370">-0.0278141331440117</cx:pt>
          <cx:pt idx="371">0.00078750033827220496</cx:pt>
          <cx:pt idx="372">0.0065999825447384001</cx:pt>
          <cx:pt idx="373">0.021650078813436301</cx:pt>
          <cx:pt idx="374">-0.0052097998207143196</cx:pt>
          <cx:pt idx="375">0.031001943596089699</cx:pt>
          <cx:pt idx="376">0.0579178419964071</cx:pt>
          <cx:pt idx="377">-0.0129138501486486</cx:pt>
          <cx:pt idx="378">0.054485748147545303</cx:pt>
          <cx:pt idx="379">0.059953816563348798</cx:pt>
          <cx:pt idx="380">-0.0085043798543115098</cx:pt>
          <cx:pt idx="381">-0.061581357923239703</cx:pt>
          <cx:pt idx="382">-0.041628646331466901</cx:pt>
          <cx:pt idx="383">0.000181907669198716</cx:pt>
          <cx:pt idx="384">0.0224913949105475</cx:pt>
          <cx:pt idx="385">-0.020443568182757499</cx:pt>
          <cx:pt idx="386">-0.030555980034430899</cx:pt>
          <cx:pt idx="387">-0.032076962398801499</cx:pt>
          <cx:pt idx="388">-0.036504527151539498</cx:pt>
          <cx:pt idx="389">-0.0188658755711054</cx:pt>
          <cx:pt idx="390">-0.0084577276043636702</cx:pt>
          <cx:pt idx="391">-0.00038643990255915901</cx:pt>
          <cx:pt idx="392">-0.00036636958790097699</cx:pt>
          <cx:pt idx="393">-0.00069477443998618496</cx:pt>
          <cx:pt idx="394">-0.00097084736470156305</cx:pt>
          <cx:pt idx="395">-0.00011821991330846601</cx:pt>
          <cx:pt idx="396">-0.0114986657954016</cx:pt>
          <cx:pt idx="397">-0.0074304244143749802</cx:pt>
          <cx:pt idx="398">-0.0108242981464674</cx:pt>
          <cx:pt idx="399">0.0066464255214444797</cx:pt>
          <cx:pt idx="400">0.027900833563067901</cx:pt>
          <cx:pt idx="401">-0.011908688711522701</cx:pt>
          <cx:pt idx="402">-0.019245329017437401</cx:pt>
          <cx:pt idx="403">-0.0193282854623857</cx:pt>
          <cx:pt idx="404">-0.075589711462492895</cx:pt>
          <cx:pt idx="405">-0.050752093385919503</cx:pt>
          <cx:pt idx="406">0.070331503191005507</cx:pt>
          <cx:pt idx="407">0.0277528279164076</cx:pt>
          <cx:pt idx="408">-0.00124015335745432</cx:pt>
          <cx:pt idx="409">-0.077963144617468796</cx:pt>
          <cx:pt idx="410">-0.029840290240580498</cx:pt>
          <cx:pt idx="411">-0.0143649402320819</cx:pt>
          <cx:pt idx="412">0.0023418871059818699</cx:pt>
          <cx:pt idx="413">-0.019616910295450901</cx:pt>
          <cx:pt idx="414">-0.0207513618585334</cx:pt>
          <cx:pt idx="415">-0.0347015581479432</cx:pt>
          <cx:pt idx="416">-0.026069956283732699</cx:pt>
          <cx:pt idx="417">-0.0126345393570312</cx:pt>
          <cx:pt idx="418">-0.0088477940017954292</cx:pt>
          <cx:pt idx="419">-0.00033967728886836801</cx:pt>
          <cx:pt idx="420">0.00047073571779169599</cx:pt>
          <cx:pt idx="421">-0.00079997988694380804</cx:pt>
          <cx:pt idx="422">-0.00053908293173852496</cx:pt>
          <cx:pt idx="423">0.000584311211190428</cx:pt>
          <cx:pt idx="424">-0.0077672283773113898</cx:pt>
          <cx:pt idx="425">-0.0040838375927663498</cx:pt>
          <cx:pt idx="426">-0.0087051136802417696</cx:pt>
          <cx:pt idx="427">0.047135299815473999</cx:pt>
          <cx:pt idx="428">0.039083862915169403</cx:pt>
          <cx:pt idx="429">0.00236988119776191</cx:pt>
          <cx:pt idx="430">-0.027733583235243501</cx:pt>
          <cx:pt idx="431">-0.067062708903682794</cx:pt>
          <cx:pt idx="432">-0.13816133789787</cx:pt>
          <cx:pt idx="433">-0.016652950441880501</cx:pt>
          <cx:pt idx="434">0.12994200950332699</cx:pt>
          <cx:pt idx="435">0.016623010155466598</cx:pt>
          <cx:pt idx="436">0.0135212145322495</cx:pt>
          <cx:pt idx="437">-0.034197478997009999</cx:pt>
          <cx:pt idx="438">-0.0012397792272679799</cx:pt>
          <cx:pt idx="439">-0.013661847785692899</cx:pt>
          <cx:pt idx="440">-0.00349342372604825</cx:pt>
          <cx:pt idx="441">0.0030741049727189499</cx:pt>
          <cx:pt idx="442">-0.020672980230460599</cx:pt>
          <cx:pt idx="443">-0.027675822046152002</cx:pt>
          <cx:pt idx="444">-0.026019462646681001</cx:pt>
          <cx:pt idx="445">-0.0154882380087613</cx:pt>
          <cx:pt idx="446">-0.012793473775739399</cx:pt>
          <cx:pt idx="447">-0.0027642577929506001</cx:pt>
          <cx:pt idx="448">-0.00067614352435167496</cx:pt>
          <cx:pt idx="449">-9.0216561077522894e-05</cx:pt>
          <cx:pt idx="450">-0.0018897031187338599</cx:pt>
          <cx:pt idx="451">-0.0021846012057974702</cx:pt>
          <cx:pt idx="452">-0.0138133635857843</cx:pt>
          <cx:pt idx="453">-0.023994847241219499</cx:pt>
          <cx:pt idx="454">0.0045919993136991199</cx:pt>
          <cx:pt idx="455">0.043935487349761299</cx:pt>
          <cx:pt idx="456">0.025556190315886702</cx:pt>
          <cx:pt idx="457">0.036641741498986899</cx:pt>
          <cx:pt idx="458">-0.034774667145852298</cx:pt>
          <cx:pt idx="459">-0.079231613727354405</cx:pt>
          <cx:pt idx="460">-0.077767856045641001</cx:pt>
          <cx:pt idx="461">-0.0104547954273822</cx:pt>
          <cx:pt idx="462">0.099243984484568101</cx:pt>
          <cx:pt idx="463">0.068824687141124594</cx:pt>
          <cx:pt idx="464">0.019595538322164999</cx:pt>
          <cx:pt idx="465">-0.048592109595118602</cx:pt>
          <cx:pt idx="466">0.00307697048314526</cx:pt>
          <cx:pt idx="467">-0.0027401703912258001</cx:pt>
          <cx:pt idx="468">-0.0013711448813333799</cx:pt>
          <cx:pt idx="469">-0.017793429532410501</cx:pt>
          <cx:pt idx="470">-0.040758554924288197</cx:pt>
          <cx:pt idx="471">-0.035550331902054602</cx:pt>
          <cx:pt idx="472">-0.026625254985938901</cx:pt>
          <cx:pt idx="473">-0.020730854201688399</cx:pt>
          <cx:pt idx="474">-0.018642697134412099</cx:pt>
          <cx:pt idx="475">-0.0055837231279398398</cx:pt>
          <cx:pt idx="476">-0.00085604679303751203</cx:pt>
          <cx:pt idx="477">-0.00016667229722919401</cx:pt>
          <cx:pt idx="478">-0.00146545457290424</cx:pt>
          <cx:pt idx="479">-0.0068253530551100096</cx:pt>
          <cx:pt idx="480">-0.0098727031002365795</cx:pt>
          <cx:pt idx="481">-0.011249999854278599</cx:pt>
          <cx:pt idx="482">0.0074236650118281204</cx:pt>
          <cx:pt idx="483">0.015758629454511501</cx:pt>
          <cx:pt idx="484">0.034979920257108499</cx:pt>
          <cx:pt idx="485">0.013897551298707501</cx:pt>
          <cx:pt idx="486">-0.033496035753569998</cx:pt>
          <cx:pt idx="487">-0.088778316507291205</cx:pt>
          <cx:pt idx="488">-0.077646542719328401</cx:pt>
          <cx:pt idx="489">-0.0066537569478439902</cx:pt>
          <cx:pt idx="490">0.080756824323341997</cx:pt>
          <cx:pt idx="491">0.113863952591815</cx:pt>
          <cx:pt idx="492">0.058727783906487703</cx:pt>
          <cx:pt idx="493">-0.044950325095312799</cx:pt>
          <cx:pt idx="494">-0.00448653130121831</cx:pt>
          <cx:pt idx="495">0.017731502792712801</cx:pt>
          <cx:pt idx="496">0.031040748795571199</cx:pt>
          <cx:pt idx="497">-0.0121456592498054</cx:pt>
          <cx:pt idx="498">-0.028489472843302499</cx:pt>
          <cx:pt idx="499">-0.020975862676794702</cx:pt>
          <cx:pt idx="500">-0.0228062585927322</cx:pt>
          <cx:pt idx="501">-0.0306957071927111</cx:pt>
          <cx:pt idx="502">-0.0095917125181943091</cx:pt>
          <cx:pt idx="503">-0.00028265264942765498</cx:pt>
          <cx:pt idx="504">-0.00010333401949187601</cx:pt>
          <cx:pt idx="505">0.00019856060811045001</cx:pt>
          <cx:pt idx="506">-0.00373426233405747</cx:pt>
          <cx:pt idx="507">-0.0096885959169456196</cx:pt>
          <cx:pt idx="508">-0.0114979428556931</cx:pt>
          <cx:pt idx="509">-0.0081989255426923504</cx:pt>
          <cx:pt idx="510">-0.0180594367497709</cx:pt>
          <cx:pt idx="511">0.015329618655608101</cx:pt>
          <cx:pt idx="512">0.0262152510799624</cx:pt>
          <cx:pt idx="513">0.0172833053268685</cx:pt>
          <cx:pt idx="514">-0.056916633036942499</cx:pt>
          <cx:pt idx="515">-0.093725224322528902</cx:pt>
          <cx:pt idx="516">-0.060069780214622601</cx:pt>
          <cx:pt idx="517">0.011896219128329799</cx:pt>
          <cx:pt idx="518">0.055082544512575903</cx:pt>
          <cx:pt idx="519">0.058304824974414103</cx:pt>
          <cx:pt idx="520">0.042500152444729301</cx:pt>
          <cx:pt idx="521">0.0133412265687637</cx:pt>
          <cx:pt idx="522">-0.014033684294553201</cx:pt>
          <cx:pt idx="523">0.0072345483571530896</cx:pt>
          <cx:pt idx="524">0.00144689410472506</cx:pt>
          <cx:pt idx="525">-0.033808756074252197</cx:pt>
          <cx:pt idx="526">-0.034691939835210898</cx:pt>
          <cx:pt idx="527">-0.0144537398057059</cx:pt>
          <cx:pt idx="528">-0.0146333488581395</cx:pt>
          <cx:pt idx="529">-0.011240556172353301</cx:pt>
          <cx:pt idx="530">-0.0025508779600083801</cx:pt>
          <cx:pt idx="531">-0.00093766366865097003</cx:pt>
          <cx:pt idx="532">3.6938885603443597e-05</cx:pt>
          <cx:pt idx="533">-0.0021540298605506</cx:pt>
          <cx:pt idx="534">-0.0054661326835908899</cx:pt>
          <cx:pt idx="535">-0.0135394561541138</cx:pt>
          <cx:pt idx="536">-0.0147147919719086</cx:pt>
          <cx:pt idx="537">-0.0126476110016694</cx:pt>
          <cx:pt idx="538">-0.028828399647045099</cx:pt>
          <cx:pt idx="539">-0.0077465007155045201</cx:pt>
          <cx:pt idx="540">0.050881067305547097</cx:pt>
          <cx:pt idx="541">0.029083650799063498</cx:pt>
          <cx:pt idx="542">-0.015303975646817</cx:pt>
          <cx:pt idx="543">-0.023558059598593799</cx:pt>
          <cx:pt idx="544">0.000760834524254536</cx:pt>
          <cx:pt idx="545">0.0151305875387966</cx:pt>
          <cx:pt idx="546">0.0108267915911919</cx:pt>
          <cx:pt idx="547">0.048940455016734698</cx:pt>
          <cx:pt idx="548">0.103257552424869</cx:pt>
          <cx:pt idx="549">0.064579627630101694</cx:pt>
          <cx:pt idx="550">-0.030112355271356299</cx:pt>
          <cx:pt idx="551">-0.00090530271169666403</cx:pt>
          <cx:pt idx="552">0.0018628446406636699</cx:pt>
          <cx:pt idx="553">-0.01783751474656</cx:pt>
          <cx:pt idx="554">-0.0068406387700818303</cx:pt>
          <cx:pt idx="555">0.00076055928472069999</cx:pt>
          <cx:pt idx="556">-0.0041946436108220297</cx:pt>
          <cx:pt idx="557">-0.0073800342751404501</cx:pt>
          <cx:pt idx="558">-0.00533570088630928</cx:pt>
          <cx:pt idx="559">-0.0012521750084816001</cx:pt>
          <cx:pt idx="560">0.00067038207475215398</cx:pt>
          <cx:pt idx="561">-0.00044648747814411802</cx:pt>
          <cx:pt idx="562">-0.0020033727214281102</cx:pt>
          <cx:pt idx="563">-0.0149829835174534</cx:pt>
          <cx:pt idx="564">-0.0229290878876993</cx:pt>
          <cx:pt idx="565">-0.0247976623317968</cx:pt>
          <cx:pt idx="566">-0.0389832886724579</cx:pt>
          <cx:pt idx="567">-0.039115870809696897</cx:pt>
          <cx:pt idx="568">-0.0085133009498898592</cx:pt>
          <cx:pt idx="569">-0.0285019447704048</cx:pt>
          <cx:pt idx="570">-0.031776278279444702</cx:pt>
          <cx:pt idx="571">-0.0045132318472756103</cx:pt>
          <cx:pt idx="572">0.0115042373094403</cx:pt>
          <cx:pt idx="573">-0.036815462746571499</cx:pt>
          <cx:pt idx="574">0.0111942227576152</cx:pt>
          <cx:pt idx="575">0.084529013531470104</cx:pt>
          <cx:pt idx="576">0.076564713482518504</cx:pt>
          <cx:pt idx="577">0.066422902770765402</cx:pt>
          <cx:pt idx="578">0.0213174909760817</cx:pt>
          <cx:pt idx="579">0.016448976369645998</cx:pt>
          <cx:pt idx="580">0.0026862353667983499</cx:pt>
          <cx:pt idx="581">0.0032074995446399099</cx:pt>
          <cx:pt idx="582">-0.0083740367388782395</cx:pt>
          <cx:pt idx="583">-0.0153760098391132</cx:pt>
          <cx:pt idx="584">-0.0060573205070147398</cx:pt>
          <cx:pt idx="585">-0.0053044407468626096</cx:pt>
          <cx:pt idx="586">-0.0018302229788891601</cx:pt>
          <cx:pt idx="587">0.00037002674385572102</cx:pt>
          <cx:pt idx="588">-7.1459531899102498e-06</cx:pt>
          <cx:pt idx="589">-0.00023101203029966301</cx:pt>
          <cx:pt idx="590">-0.00125175116394015</cx:pt>
          <cx:pt idx="591">-0.010989759550140201</cx:pt>
          <cx:pt idx="592">-0.0091554687862325304</cx:pt>
          <cx:pt idx="593">-0.015710738635845801</cx:pt>
          <cx:pt idx="594">-0.0265257869918374</cx:pt>
          <cx:pt idx="595">-0.056320041990261499</cx:pt>
          <cx:pt idx="596">-0.0493571453547966</cx:pt>
          <cx:pt idx="597">-0.022426471260169101</cx:pt>
          <cx:pt idx="598">-0.063657917588109902</cx:pt>
          <cx:pt idx="599">0.013022120083617699</cx:pt>
          <cx:pt idx="600">0.068442881924109897</cx:pt>
          <cx:pt idx="601">0.065774059438333102</cx:pt>
          <cx:pt idx="602">0.040548945056165103</cx:pt>
          <cx:pt idx="603">0.020808243462299199</cx:pt>
          <cx:pt idx="604">-0.00080889920817728202</cx:pt>
          <cx:pt idx="605">0.0562459085483481</cx:pt>
          <cx:pt idx="606">-0.0049307017704128498</cx:pt>
          <cx:pt idx="607">0.0055971987508453003</cx:pt>
          <cx:pt idx="608">0.0122938178447444</cx:pt>
          <cx:pt idx="609">-0.012567959432311</cx:pt>
          <cx:pt idx="610">-0.010592526927749601</cx:pt>
          <cx:pt idx="611">-0.0172748146084249</cx:pt>
          <cx:pt idx="612">-0.0054451311981482996</cx:pt>
          <cx:pt idx="613">-0.0014587943468988599</cx:pt>
          <cx:pt idx="614">-0.00260186512844807</cx:pt>
          <cx:pt idx="615">0.000358711443927093</cx:pt>
          <cx:pt idx="616">-0.00037514107816894599</cx:pt>
          <cx:pt idx="617">-0.00033346745340010798</cx:pt>
          <cx:pt idx="618">-0.000232730507015524</cx:pt>
          <cx:pt idx="619">-0.00715559215623068</cx:pt>
          <cx:pt idx="620">-0.00129277486859669</cx:pt>
          <cx:pt idx="621">-0.012810881668494201</cx:pt>
          <cx:pt idx="622">-0.021372929843402801</cx:pt>
          <cx:pt idx="623">-0.049516994961013597</cx:pt>
          <cx:pt idx="624">-0.0434304627821121</cx:pt>
          <cx:pt idx="625">-0.066419324202302704</cx:pt>
          <cx:pt idx="626">-0.079785242752091798</cx:pt>
          <cx:pt idx="627">-0.033012961803976899</cx:pt>
          <cx:pt idx="628">0.016421930274403002</cx:pt>
          <cx:pt idx="629">0.0092785442442387695</cx:pt>
          <cx:pt idx="630">-0.017930798819231</cx:pt>
          <cx:pt idx="631">0.0031958078910264199</cx:pt>
          <cx:pt idx="632">0.028338612535459901</cx:pt>
          <cx:pt idx="633">0.014090893654768601</cx:pt>
          <cx:pt idx="634">0.014622220899132</cx:pt>
          <cx:pt idx="635">0.00546224884087763</cx:pt>
          <cx:pt idx="636">-0.0109114401169778</cx:pt>
          <cx:pt idx="637">-0.0140469959920456</cx:pt>
          <cx:pt idx="638">-0.0088742104074629197</cx:pt>
          <cx:pt idx="639">-0.015755759715898401</cx:pt>
          <cx:pt idx="640">-0.00162207097573479</cx:pt>
          <cx:pt idx="641">1.45444860434426e-05</cx:pt>
          <cx:pt idx="642">-0.00018288140476863701</cx:pt>
          <cx:pt idx="643">-0.000419563957353381</cx:pt>
          <cx:pt idx="644">0.00042282800051234899</cx:pt>
          <cx:pt idx="645">-0.00052988437079031002</cx:pt>
          <cx:pt idx="646">-0.00070971944015041095</cx:pt>
          <cx:pt idx="647">-0.0047117196073227898</cx:pt>
          <cx:pt idx="648">-0.0084995395070948197</cx:pt>
          <cx:pt idx="649">-0.011971082820288</cx:pt>
          <cx:pt idx="650">-0.018198226508504198</cx:pt>
          <cx:pt idx="651">-0.031883956089818602</cx:pt>
          <cx:pt idx="652">-0.0250735582227237</cx:pt>
          <cx:pt idx="653">-0.0207266310088947</cx:pt>
          <cx:pt idx="654">-0.069310371504103102</cx:pt>
          <cx:pt idx="655">-0.085059233432311698</cx:pt>
          <cx:pt idx="656">0.0064682014052605003</cx:pt>
          <cx:pt idx="657">-0.026137760435011901</cx:pt>
          <cx:pt idx="658">-0.0286087303598332</cx:pt>
          <cx:pt idx="659">0.031930809850021197</cx:pt>
          <cx:pt idx="660">0.0589967382580752</cx:pt>
          <cx:pt idx="661">0.018014714694561999</cx:pt>
          <cx:pt idx="662">0.0220763864059988</cx:pt>
          <cx:pt idx="663">-0.0044255818415416103</cx:pt>
          <cx:pt idx="664">-0.0100690414269866</cx:pt>
          <cx:pt idx="665">-0.0117880722997038</cx:pt>
          <cx:pt idx="666">-0.0055661496777180703</cx:pt>
          <cx:pt idx="667">-0.011770139249239401</cx:pt>
          <cx:pt idx="668">-0.0042704171339205997</cx:pt>
          <cx:pt idx="669">-0.00056833625686164297</cx:pt>
          <cx:pt idx="670">0.00023056837884084</cx:pt>
          <cx:pt idx="671">0.00033772599588281798</cx:pt>
          <cx:pt idx="672">2.4163110004414398e-06</cx:pt>
          <cx:pt idx="673">0.000371717294645376</cx:pt>
          <cx:pt idx="674">0.00059639291181482704</cx:pt>
          <cx:pt idx="675">-0.00067690435717975201</cx:pt>
          <cx:pt idx="676">-0.0024735066236970899</cx:pt>
          <cx:pt idx="677">-0.0080642248878679997</cx:pt>
          <cx:pt idx="678">-0.017951975561685402</cx:pt>
          <cx:pt idx="679">-0.026054048060862599</cx:pt>
          <cx:pt idx="680">-0.023057283233666299</cx:pt>
          <cx:pt idx="681">-0.012628678736049399</cx:pt>
          <cx:pt idx="682">-0.0183499794560463</cx:pt>
          <cx:pt idx="683">-0.0216749022395176</cx:pt>
          <cx:pt idx="684">-0.0009860562956398851</cx:pt>
          <cx:pt idx="685">-0.054291699294138303</cx:pt>
          <cx:pt idx="686">-0.0293504594050682</cx:pt>
          <cx:pt idx="687">0.054766431684158297</cx:pt>
          <cx:pt idx="688">0.073645486576269001</cx:pt>
          <cx:pt idx="689">0.0047180168597404501</cx:pt>
          <cx:pt idx="690">-1.21946131783786e-05</cx:pt>
          <cx:pt idx="691">-0.0151077341949367</cx:pt>
          <cx:pt idx="692">-0.0116710546761564</cx:pt>
          <cx:pt idx="693">-0.0131062560403168</cx:pt>
          <cx:pt idx="694">-0.0085447004243185392</cx:pt>
          <cx:pt idx="695">-0.0046575162371867602</cx:pt>
          <cx:pt idx="696">-0.00405095425394803</cx:pt>
          <cx:pt idx="697">-0.001079544169794</cx:pt>
          <cx:pt idx="698">-0.00052809146010356002</cx:pt>
          <cx:pt idx="699">0.00027607049893538899</cx:pt>
          <cx:pt idx="700">5.2127416006071399e-06</cx:pt>
          <cx:pt idx="701">0.00063620659553076603</cx:pt>
          <cx:pt idx="702">-0.00017791824163749501</cx:pt>
          <cx:pt idx="703">-0.00073757602291685698</cx:pt>
          <cx:pt idx="704">-0.00280459497284175</cx:pt>
          <cx:pt idx="705">-0.0042941943235307997</cx:pt>
          <cx:pt idx="706">-0.00327753935174986</cx:pt>
          <cx:pt idx="707">-0.0056032830816929403</cx:pt>
          <cx:pt idx="708">-0.010008616913578801</cx:pt>
          <cx:pt idx="709">-0.0183077107078767</cx:pt>
          <cx:pt idx="710">-0.032798173072160097</cx:pt>
          <cx:pt idx="711">-0.036253250764294101</cx:pt>
          <cx:pt idx="712">-0.0279491028048762</cx:pt>
          <cx:pt idx="713">-0.0141786374411639</cx:pt>
          <cx:pt idx="714">0.019531538683495199</cx:pt>
          <cx:pt idx="715">0.0261540408390139</cx:pt>
          <cx:pt idx="716">0.033005555434160699</cx:pt>
          <cx:pt idx="717">0.034154612888619901</cx:pt>
          <cx:pt idx="718">0.0158043148597799</cx:pt>
          <cx:pt idx="719">0.0028705464817135999</cx:pt>
          <cx:pt idx="720">0.0012179153507844401</cx:pt>
          <cx:pt idx="721">0.00030698304987113699</cx:pt>
          <cx:pt idx="722">-0.00037554703137217499</cx:pt>
          <cx:pt idx="723">3.9082448823537702e-06</cx:pt>
          <cx:pt idx="724">-0.00055057588083271903</cx:pt>
          <cx:pt idx="725">-0.000141503281102239</cx:pt>
          <cx:pt idx="726">-0.00052320087377935305</cx:pt>
          <cx:pt idx="727">0.000578836623175577</cx:pt>
          <cx:pt idx="728">-0.000106355463086751</cx:pt>
          <cx:pt idx="729">0.00091282638131833004</cx:pt>
          <cx:pt idx="730">0.00043208580357856498</cx:pt>
          <cx:pt idx="731">-0.00036985194312475601</cx:pt>
          <cx:pt idx="732">0.00069027638911108101</cx:pt>
          <cx:pt idx="733">-9.2704312078499706e-05</cx:pt>
          <cx:pt idx="734">-0.0011372513708218901</cx:pt>
          <cx:pt idx="735">-0.00033699190062441698</cx:pt>
          <cx:pt idx="736">-0.00513685594378203</cx:pt>
          <cx:pt idx="737">-0.0121013275661966</cx:pt>
          <cx:pt idx="738">-0.0051713992881019001</cx:pt>
          <cx:pt idx="739">-0.0061066440510541796</cx:pt>
          <cx:pt idx="740">-0.0071474673614976298</cx:pt>
          <cx:pt idx="741">-0.048873621551955702</cx:pt>
          <cx:pt idx="742">-0.035170002102621202</cx:pt>
          <cx:pt idx="743">0.0074619714990266303</cx:pt>
          <cx:pt idx="744">0.0192934459124647</cx:pt>
          <cx:pt idx="745">0.0132742812618355</cx:pt>
          <cx:pt idx="746">0.0042763148599795501</cx:pt>
          <cx:pt idx="747">-0.0037079064959184799</cx:pt>
          <cx:pt idx="748">-0.00321200280107518</cx:pt>
          <cx:pt idx="749">-0.0033703109691149702</cx:pt>
          <cx:pt idx="750">-0.0021047245658282199</cx:pt>
          <cx:pt idx="751">-0.00035834652139764999</cx:pt>
          <cx:pt idx="752">0.000286715584573798</cx:pt>
          <cx:pt idx="753">-0.00030527006476304899</cx:pt>
          <cx:pt idx="754">-1.3891199276149099e-05</cx:pt>
          <cx:pt idx="755">-9.6284650783552402e-05</cx:pt>
          <cx:pt idx="756">-0.00011916820498134601</cx:pt>
          <cx:pt idx="757">0.000878032956626955</cx:pt>
          <cx:pt idx="758">0.00035399748465819503</cx:pt>
          <cx:pt idx="759">-0.00024095611338238301</cx:pt>
          <cx:pt idx="760">-0.000297292933256711</cx:pt>
          <cx:pt idx="761">0.00052193697585983497</cx:pt>
          <cx:pt idx="762">-0.00022568832087690801</cx:pt>
          <cx:pt idx="763">-0.00051160383682635096</cx:pt>
          <cx:pt idx="764">-0.00156065968610546</cx:pt>
          <cx:pt idx="765">-0.0017271169260799999</cx:pt>
          <cx:pt idx="766">-0.00312244204440913</cx:pt>
          <cx:pt idx="767">0.00032358519712190798</cx:pt>
          <cx:pt idx="768">-0.00049578067719675302</cx:pt>
          <cx:pt idx="769">-0.0026047555906716798</cx:pt>
          <cx:pt idx="770">0.00044850111658560599</cx:pt>
          <cx:pt idx="771">0.0025810444104776</cx:pt>
          <cx:pt idx="772">0.00050341658258135004</cx:pt>
          <cx:pt idx="773">-0.0019432704764227799</cx:pt>
          <cx:pt idx="774">-0.0014092097249015501</cx:pt>
          <cx:pt idx="775">-0.00026220357789968299</cx:pt>
          <cx:pt idx="776">-0.00044191516421519301</cx:pt>
          <cx:pt idx="777">-0.0010400061129206301</cx:pt>
          <cx:pt idx="778">3.85203258027671e-05</cx:pt>
          <cx:pt idx="779">-0.00065862827080766402</cx:pt>
          <cx:pt idx="780">0.000453246611729692</cx:pt>
          <cx:pt idx="781">0.00137556405461941</cx:pt>
          <cx:pt idx="782">-0.00028181889318114198</cx:pt>
          <cx:pt idx="783">-6.06229334370074e-05</cx:pt>
        </cx:lvl>
      </cx:numDim>
    </cx:data>
    <cx:data id="11">
      <cx:numDim type="val">
        <cx:f>'001_WA_F - 副本'!$L$1:$L$784</cx:f>
        <cx:lvl ptCount="784" formatCode="G/通用格式">
          <cx:pt idx="0">0.000332786127025616</cx:pt>
          <cx:pt idx="1">-0.000431572872239838</cx:pt>
          <cx:pt idx="2">0.00012336302455226401</cx:pt>
          <cx:pt idx="3">0.00057834141800526897</cx:pt>
          <cx:pt idx="4">0.00047717374566482498</cx:pt>
          <cx:pt idx="5">-4.95104347325484e-05</cx:pt>
          <cx:pt idx="6">-0.00018425421116081999</cx:pt>
          <cx:pt idx="7">1.06873508306047e-06</cx:pt>
          <cx:pt idx="8">-0.000114250330212026</cx:pt>
          <cx:pt idx="9">-0.000297355671473528</cx:pt>
          <cx:pt idx="10">-0.00021354875496145301</cx:pt>
          <cx:pt idx="11">-0.00039848975223245398</cx:pt>
          <cx:pt idx="12">-0.00075531747691814097</cx:pt>
          <cx:pt idx="13">-0.00048761299488151702</cx:pt>
          <cx:pt idx="14">0.000523530007779878</cx:pt>
          <cx:pt idx="15">-0.00035113994062831898</cx:pt>
          <cx:pt idx="16">-0.00023271158266891101</cx:pt>
          <cx:pt idx="17">-1.8657645976621499e-05</cx:pt>
          <cx:pt idx="18">-2.4844811490406899e-05</cx:pt>
          <cx:pt idx="19">0.000251657385712739</cx:pt>
          <cx:pt idx="20">-0.00013480013180570301</cx:pt>
          <cx:pt idx="21">-0.00035816225461556402</cx:pt>
          <cx:pt idx="22">0.00057332179835509602</cx:pt>
          <cx:pt idx="23">0.00094438310908167395</cx:pt>
          <cx:pt idx="24">-0.00086311831685545004</cx:pt>
          <cx:pt idx="25">0.00046560489473632599</cx:pt>
          <cx:pt idx="26">0.00032929463300309899</cx:pt>
          <cx:pt idx="27">0.000114575545937497</cx:pt>
          <cx:pt idx="28">-0.00026113567937496602</cx:pt>
          <cx:pt idx="29">1.9941429127752898e-05</cx:pt>
          <cx:pt idx="30">0.00050737825883176901</cx:pt>
          <cx:pt idx="31">-0.00044752641613277799</cx:pt>
          <cx:pt idx="32">5.1181910592762702e-06</cx:pt>
          <cx:pt idx="33">0.00025684694457027099</cx:pt>
          <cx:pt idx="34">2.58756846760447e-05</cx:pt>
          <cx:pt idx="35">6.2417834574570797e-05</cx:pt>
          <cx:pt idx="36">-0.00081078579918240695</cx:pt>
          <cx:pt idx="37">-0.00071374541355499505</cx:pt>
          <cx:pt idx="38">-0.00045967747909583199</cx:pt>
          <cx:pt idx="39">-0.0014889874912334001</cx:pt>
          <cx:pt idx="40">-0.00053198381640686895</cx:pt>
          <cx:pt idx="41">-0.00072539353847223898</cx:pt>
          <cx:pt idx="42">-0.000118890073250605</cx:pt>
          <cx:pt idx="43">9.26747871015792e-05</cx:pt>
          <cx:pt idx="44">0.0015618087534961099</cx:pt>
          <cx:pt idx="45">-0.00031164713800351402</cx:pt>
          <cx:pt idx="46">-0.00046869578260555998</cx:pt>
          <cx:pt idx="47">-0.00017679706561836599</cx:pt>
          <cx:pt idx="48">-0.00089640516034684699</cx:pt>
          <cx:pt idx="49">-0.00016883856391368001</cx:pt>
          <cx:pt idx="50">-0.00023013900221179799</cx:pt>
          <cx:pt idx="51">0.000101418296819638</cx:pt>
          <cx:pt idx="52">-7.5397791847095404e-05</cx:pt>
          <cx:pt idx="53">0.00037715813083911</cx:pt>
          <cx:pt idx="54">0.00056435666889035696</cx:pt>
          <cx:pt idx="55">-0.00045175354331757398</cx:pt>
          <cx:pt idx="56">-0.00025631439159580401</cx:pt>
          <cx:pt idx="57">0.00020305287238601801</cx:pt>
          <cx:pt idx="58">-0.00051657784654096401</cx:pt>
          <cx:pt idx="59">0.00036795106556181898</cx:pt>
          <cx:pt idx="60">-6.0689360396116102e-05</cx:pt>
          <cx:pt idx="61">6.9859257497360006e-05</cx:pt>
          <cx:pt idx="62">-3.9803784658686101e-05</cx:pt>
          <cx:pt idx="63">-0.00053392786037749799</cx:pt>
          <cx:pt idx="64">-0.00114145807552631</cx:pt>
          <cx:pt idx="65">-0.0020645436372494302</cx:pt>
          <cx:pt idx="66">-0.0027462070882498702</cx:pt>
          <cx:pt idx="67">-0.00058592320463615602</cx:pt>
          <cx:pt idx="68">0.0012940880123628699</cx:pt>
          <cx:pt idx="69">0.0077044140213804197</cx:pt>
          <cx:pt idx="70">-0.0039707847969940096</cx:pt>
          <cx:pt idx="71">-0.0056174355623500299</cx:pt>
          <cx:pt idx="72">-0.0058395836793387196</cx:pt>
          <cx:pt idx="73">0.0024659670080677001</cx:pt>
          <cx:pt idx="74">-0.00111140140558371</cx:pt>
          <cx:pt idx="75">-0.0042349147843530098</cx:pt>
          <cx:pt idx="76">-0.0040400301315825504</cx:pt>
          <cx:pt idx="77">-0.0038823654238998601</cx:pt>
          <cx:pt idx="78">-0.0018073430262131301</cx:pt>
          <cx:pt idx="79">-0.00033620302298241201</cx:pt>
          <cx:pt idx="80">-1.8670034983503201e-05</cx:pt>
          <cx:pt idx="81">0.00073823901004589805</cx:pt>
          <cx:pt idx="82">0.00029265487676854399</cx:pt>
          <cx:pt idx="83">0.00010897043897767501</cx:pt>
          <cx:pt idx="84">1.30682033761079e-05</cx:pt>
          <cx:pt idx="85">0.00048124975662629601</cx:pt>
          <cx:pt idx="86">0.00014750522247902899</cx:pt>
          <cx:pt idx="87">-0.00011947095010027</cx:pt>
          <cx:pt idx="88">-0.00021549884359621201</cx:pt>
          <cx:pt idx="89">-0.00251707642767093</cx:pt>
          <cx:pt idx="90">-0.0026492924114015098</cx:pt>
          <cx:pt idx="91">-0.0040590879340376496</cx:pt>
          <cx:pt idx="92">-0.0068297285874839297</cx:pt>
          <cx:pt idx="93">-0.0140866448262617</cx:pt>
          <cx:pt idx="94">-0.017961234659720798</cx:pt>
          <cx:pt idx="95">-0.0016216636845744099</cx:pt>
          <cx:pt idx="96">0.0087668173033916899</cx:pt>
          <cx:pt idx="97">-0.0144039967074848</cx:pt>
          <cx:pt idx="98">-0.033866469265333397</cx:pt>
          <cx:pt idx="99">-0.020142407050360599</cx:pt>
          <cx:pt idx="100">-0.018899349810418801</cx:pt>
          <cx:pt idx="101">-0.0014837624879438199</cx:pt>
          <cx:pt idx="102">0.00135724569585905</cx:pt>
          <cx:pt idx="103">-0.0020681219632439399</cx:pt>
          <cx:pt idx="104">-0.014753528964177301</cx:pt>
          <cx:pt idx="105">-0.0122211909431313</cx:pt>
          <cx:pt idx="106">-0.0052219140756138002</cx:pt>
          <cx:pt idx="107">-0.00354761009172811</cx:pt>
          <cx:pt idx="108">-0.0013156307832716499</cx:pt>
          <cx:pt idx="109">0.00060927248718763301</cx:pt>
          <cx:pt idx="110">0.00015855155883376899</cx:pt>
          <cx:pt idx="111">-0.00052299331958720503</cx:pt>
          <cx:pt idx="112">-0.00044855007327741499</cx:pt>
          <cx:pt idx="113">0.00025232643399175002</cx:pt>
          <cx:pt idx="114">0.00044896050713816099</cx:pt>
          <cx:pt idx="115">-0.00078772598784421905</cx:pt>
          <cx:pt idx="116">-0.00052602931433854403</cx:pt>
          <cx:pt idx="117">0.0010695373482119701</cx:pt>
          <cx:pt idx="118">0.0078331130940903996</cx:pt>
          <cx:pt idx="119">0.0140350881090922</cx:pt>
          <cx:pt idx="120">0.0048214032687226701</cx:pt>
          <cx:pt idx="121">-0.014554190357250399</cx:pt>
          <cx:pt idx="122">-0.026976490938465599</cx:pt>
          <cx:pt idx="123">-0.021622090760961499</cx:pt>
          <cx:pt idx="124">-0.00050349608369898002</cx:pt>
          <cx:pt idx="125">0.038950170155987597</cx:pt>
          <cx:pt idx="126">0.025757197237611999</cx:pt>
          <cx:pt idx="127">0.034473935559396103</cx:pt>
          <cx:pt idx="128">0.038100826691848097</cx:pt>
          <cx:pt idx="129">0.021271103688117399</cx:pt>
          <cx:pt idx="130">0.0242595162187772</cx:pt>
          <cx:pt idx="131">0.0213159682747757</cx:pt>
          <cx:pt idx="132">0.0025363812698694899</cx:pt>
          <cx:pt idx="133">-0.0081279843800389599</cx:pt>
          <cx:pt idx="134">-0.012951352232964701</cx:pt>
          <cx:pt idx="135">-0.012503840053406099</cx:pt>
          <cx:pt idx="136">-0.0135215780197419</cx:pt>
          <cx:pt idx="137">-0.0025133424197740801</cx:pt>
          <cx:pt idx="138">0.00016470144768329699</cx:pt>
          <cx:pt idx="139">-2.9824497785224401e-05</cx:pt>
          <cx:pt idx="140">-0.00028189697348840199</cx:pt>
          <cx:pt idx="141">0.00062619680003458695</cx:pt>
          <cx:pt idx="142">-0.00032047874878601699</cx:pt>
          <cx:pt idx="143">-0.00017537190901090901</cx:pt>
          <cx:pt idx="144">-0.0016839187604722201</cx:pt>
          <cx:pt idx="145">-0.0030212710763967</cx:pt>
          <cx:pt idx="146">-0.0140949243869316</cx:pt>
          <cx:pt idx="147">-0.0052484100358826703</cx:pt>
          <cx:pt idx="148">0.00075468973508768398</cx:pt>
          <cx:pt idx="149">0.019100354642255901</cx:pt>
          <cx:pt idx="150">0.017780866445423898</cx:pt>
          <cx:pt idx="151">0.00173056240391924</cx:pt>
          <cx:pt idx="152">0.0065979385854237401</cx:pt>
          <cx:pt idx="153">0.042914224634832701</cx:pt>
          <cx:pt idx="154">0.037448646675885697</cx:pt>
          <cx:pt idx="155">0.0096282840357711005</cx:pt>
          <cx:pt idx="156">0.017994785907815902</cx:pt>
          <cx:pt idx="157">-0.027284177718559</cx:pt>
          <cx:pt idx="158">-0.018897396198218699</cx:pt>
          <cx:pt idx="159">0.032877190553361801</cx:pt>
          <cx:pt idx="160">-0.0113765005316504</cx:pt>
          <cx:pt idx="161">-0.0020177212091875398</cx:pt>
          <cx:pt idx="162">0.0015085139134870299</cx:pt>
          <cx:pt idx="163">-0.0119630219147038</cx:pt>
          <cx:pt idx="164">-0.012622031679719699</cx:pt>
          <cx:pt idx="165">-0.0042983315154600599</cx:pt>
          <cx:pt idx="166">0.00015265676278689201</cx:pt>
          <cx:pt idx="167">-0.00075329972668038798</cx:pt>
          <cx:pt idx="168">-0.00030574181023477798</cx:pt>
          <cx:pt idx="169">-0.000193448239336386</cx:pt>
          <cx:pt idx="170">-0.00142479562259775</cx:pt>
          <cx:pt idx="171">-0.0015390914522004401</cx:pt>
          <cx:pt idx="172">-0.013789906489807401</cx:pt>
          <cx:pt idx="173">-0.030651357728723901</cx:pt>
          <cx:pt idx="174">-0.050556462672011103</cx:pt>
          <cx:pt idx="175">-0.034214959501894897</cx:pt>
          <cx:pt idx="176">0.0093200671865110492</cx:pt>
          <cx:pt idx="177">0.028360947075425198</cx:pt>
          <cx:pt idx="178">0.045082605048594702</cx:pt>
          <cx:pt idx="179">0.037671871810012303</cx:pt>
          <cx:pt idx="180">0.091247109947630994</cx:pt>
          <cx:pt idx="181">0.059400523349012503</cx:pt>
          <cx:pt idx="182">0.051953180551428599</cx:pt>
          <cx:pt idx="183">-0.016661473583342499</cx:pt>
          <cx:pt idx="184">-0.00061076030199420895</cx:pt>
          <cx:pt idx="185">0.028819159944963299</cx:pt>
          <cx:pt idx="186">-0.022500576373812801</cx:pt>
          <cx:pt idx="187">0.0232454935599943</cx:pt>
          <cx:pt idx="188">-0.0141586617264129</cx:pt>
          <cx:pt idx="189">-0.0025656055532737401</cx:pt>
          <cx:pt idx="190">-4.8687109859385698e-05</cx:pt>
          <cx:pt idx="191">-0.0115412041497494</cx:pt>
          <cx:pt idx="192">-0.0097127070716971995</cx:pt>
          <cx:pt idx="193">-0.0069576147912497697</cx:pt>
          <cx:pt idx="194">-0.0013046065799489899</cx:pt>
          <cx:pt idx="195">-0.00029555112467476798</cx:pt>
          <cx:pt idx="196">0.000109964267833937</cx:pt>
          <cx:pt idx="197">0.00067461489560274304</cx:pt>
          <cx:pt idx="198">-0.0033933601435002501</cx:pt>
          <cx:pt idx="199">-0.0022057118061349999</cx:pt>
          <cx:pt idx="200">-0.0066265647866859097</cx:pt>
          <cx:pt idx="201">-0.032469064697199602</cx:pt>
          <cx:pt idx="202">-0.055375923117481497</cx:pt>
          <cx:pt idx="203">-0.033019140793413698</cx:pt>
          <cx:pt idx="204">0.024882418263836501</cx:pt>
          <cx:pt idx="205">0.056068852739464402</cx:pt>
          <cx:pt idx="206">0.045816060984946297</cx:pt>
          <cx:pt idx="207">0.042736776365164299</cx:pt>
          <cx:pt idx="208">0.060771416474201499</cx:pt>
          <cx:pt idx="209">0.060544811229409599</cx:pt>
          <cx:pt idx="210">0.033683537287493202</cx:pt>
          <cx:pt idx="211">0.055551061042542503</cx:pt>
          <cx:pt idx="212">0.028360223697824399</cx:pt>
          <cx:pt idx="213">0.021635267325548099</cx:pt>
          <cx:pt idx="214">0.054972097835609003</cx:pt>
          <cx:pt idx="215">0.089347368485138703</cx:pt>
          <cx:pt idx="216">0.0077698031378121701</cx:pt>
          <cx:pt idx="217">0.012118380097383899</cx:pt>
          <cx:pt idx="218">0.0136210912448029</cx:pt>
          <cx:pt idx="219">-0.018215274697243499</cx:pt>
          <cx:pt idx="220">-0.0143198726312366</cx:pt>
          <cx:pt idx="221">-0.0123813221997639</cx:pt>
          <cx:pt idx="222">-0.00120229197741505</cx:pt>
          <cx:pt idx="223">9.8269025747618004e-05</cx:pt>
          <cx:pt idx="224">-0.00044649077257371601</cx:pt>
          <cx:pt idx="225">0.000144102020710622</cx:pt>
          <cx:pt idx="226">0.00028804182724565197</cx:pt>
          <cx:pt idx="227">-0.0061142149141197102</cx:pt>
          <cx:pt idx="228">0.00419871662753637</cx:pt>
          <cx:pt idx="229">-0.013355800484013299</cx:pt>
          <cx:pt idx="230">-0.034888910034823001</cx:pt>
          <cx:pt idx="231">0.014067707977935001</cx:pt>
          <cx:pt idx="232">0.042298889499068397</cx:pt>
          <cx:pt idx="233">0.024918731321779901</cx:pt>
          <cx:pt idx="234">0.059204954532541203</cx:pt>
          <cx:pt idx="235">0.038878001775600003</cx:pt>
          <cx:pt idx="236">0.047141449663864798</cx:pt>
          <cx:pt idx="237">0.070967443702199901</cx:pt>
          <cx:pt idx="238">0.12213777123750801</cx:pt>
          <cx:pt idx="239">0.058440346438138703</cx:pt>
          <cx:pt idx="240">0.031882926090974303</cx:pt>
          <cx:pt idx="241">0.031360026711378997</cx:pt>
          <cx:pt idx="242">0.039674075144476198</cx:pt>
          <cx:pt idx="243">0.081872336705108295</cx:pt>
          <cx:pt idx="244">0.0139059925603238</cx:pt>
          <cx:pt idx="245">-0.0124510694882749</cx:pt>
          <cx:pt idx="246">0.017948246995773</cx:pt>
          <cx:pt idx="247">0.0098233700754454204</cx:pt>
          <cx:pt idx="248">-0.013562149567390601</cx:pt>
          <cx:pt idx="249">-0.0068046356559212104</cx:pt>
          <cx:pt idx="250">0.00057353938212201499</cx:pt>
          <cx:pt idx="251">-0.00033039873496565998</cx:pt>
          <cx:pt idx="252">2.3691742248102402e-06</cx:pt>
          <cx:pt idx="253">0.00031989446079327798</cx:pt>
          <cx:pt idx="254">-0.00360827021407386</cx:pt>
          <cx:pt idx="255">-0.0105221041668314</cx:pt>
          <cx:pt idx="256">0.028606023465268901</cx:pt>
          <cx:pt idx="257">0.059778001049987199</cx:pt>
          <cx:pt idx="258">0.00353247544793281</cx:pt>
          <cx:pt idx="259">0.043515401773471803</cx:pt>
          <cx:pt idx="260">0.025548708563684699</cx:pt>
          <cx:pt idx="261">-0.021494708564520602</cx:pt>
          <cx:pt idx="262">0.023851829637482801</cx:pt>
          <cx:pt idx="263">-0.00977487504161134</cx:pt>
          <cx:pt idx="264">0.018701595924930401</cx:pt>
          <cx:pt idx="265">-0.052632564481252697</cx:pt>
          <cx:pt idx="266">-0.077913665618684305</cx:pt>
          <cx:pt idx="267">-0.058127398515779097</cx:pt>
          <cx:pt idx="268">-0.032712089152485503</cx:pt>
          <cx:pt idx="269">-0.017644360847431401</cx:pt>
          <cx:pt idx="270">0.0091900726178475497</cx:pt>
          <cx:pt idx="271">0.031777753007847298</cx:pt>
          <cx:pt idx="272">-0.020792376877959099</cx:pt>
          <cx:pt idx="273">-0.039500644761779898</cx:pt>
          <cx:pt idx="274">0.0084637530807615095</cx:pt>
          <cx:pt idx="275">0.011061208438808199</cx:pt>
          <cx:pt idx="276">-0.0095514871895678501</cx:pt>
          <cx:pt idx="277">-0.0027914848025040601</cx:pt>
          <cx:pt idx="278">0.0022347264674004801</cx:pt>
          <cx:pt idx="279">-0.000116654110437551</cx:pt>
          <cx:pt idx="280">0.00039389069517030602</cx:pt>
          <cx:pt idx="281">0.00063554023264627505</cx:pt>
          <cx:pt idx="282">-0.000100070957359623</cx:pt>
          <cx:pt idx="283">-0.0018900267642383299</cx:pt>
          <cx:pt idx="284">0.0363486697941982</cx:pt>
          <cx:pt idx="285">0.067217116227574494</cx:pt>
          <cx:pt idx="286">0.057177961215336602</cx:pt>
          <cx:pt idx="287">0.039539276849865898</cx:pt>
          <cx:pt idx="288">0.048487440002414499</cx:pt>
          <cx:pt idx="289">-0.027570610797429802</cx:pt>
          <cx:pt idx="290">0.000799035379152021</cx:pt>
          <cx:pt idx="291">-0.0019340090407620599</cx:pt>
          <cx:pt idx="292">-0.0859688657429106</cx:pt>
          <cx:pt idx="293">-0.21428543935559599</cx:pt>
          <cx:pt idx="294">-0.25310120151938997</cx:pt>
          <cx:pt idx="295">-0.121223459727197</cx:pt>
          <cx:pt idx="296">-0.032688917095008103</cx:pt>
          <cx:pt idx="297">0.0125062034957705</cx:pt>
          <cx:pt idx="298">-0.0060787568108394297</cx:pt>
          <cx:pt idx="299">0.046183280442192602</cx:pt>
          <cx:pt idx="300">-0.039832280880178698</cx:pt>
          <cx:pt idx="301">-0.034670448365818202</cx:pt>
          <cx:pt idx="302">-0.016426501183959399</cx:pt>
          <cx:pt idx="303">-0.0067323870107464301</cx:pt>
          <cx:pt idx="304">-0.00168752363945844</cx:pt>
          <cx:pt idx="305">-0.0079362781916864598</cx:pt>
          <cx:pt idx="306">-0.0040162772272225502</cx:pt>
          <cx:pt idx="307">0.00032676219236833797</cx:pt>
          <cx:pt idx="308">-0.000615248896911895</cx:pt>
          <cx:pt idx="309">-7.3616524534762096e-05</cx:pt>
          <cx:pt idx="310">0.0021079087716952402</cx:pt>
          <cx:pt idx="311">0.0053443628132530596</cx:pt>
          <cx:pt idx="312">0.028544090309978499</cx:pt>
          <cx:pt idx="313">0.059037211974864903</cx:pt>
          <cx:pt idx="314">0.061701885282616997</cx:pt>
          <cx:pt idx="315">0.053791496611916498</cx:pt>
          <cx:pt idx="316">0.045608466144811899</cx:pt>
          <cx:pt idx="317">0.00254794099591298</cx:pt>
          <cx:pt idx="318">0.03827232827365</cx:pt>
          <cx:pt idx="319">0.058144518982078897</cx:pt>
          <cx:pt idx="320">-0.083519684508441897</cx:pt>
          <cx:pt idx="321">-0.25136574272914503</cx:pt>
          <cx:pt idx="322">-0.17519563379420899</cx:pt>
          <cx:pt idx="323">-0.082750158214975805</cx:pt>
          <cx:pt idx="324">-0.018453417724645899</cx:pt>
          <cx:pt idx="325">-0.0039374866426596404</cx:pt>
          <cx:pt idx="326">-0.023119397580643301</cx:pt>
          <cx:pt idx="327">0.035867816530542398</cx:pt>
          <cx:pt idx="328">-0.032880871835144002</cx:pt>
          <cx:pt idx="329">-0.0433842832716805</cx:pt>
          <cx:pt idx="330">-0.0410963988731382</cx:pt>
          <cx:pt idx="331">-0.021442058700956401</cx:pt>
          <cx:pt idx="332">-0.0064239827244049197</cx:pt>
          <cx:pt idx="333">-0.0031377612591476198</cx:pt>
          <cx:pt idx="334">-0.00491720401953468</cx:pt>
          <cx:pt idx="335">1.14307008136708e-05</cx:pt>
          <cx:pt idx="336">-2.49466625643373e-06</cx:pt>
          <cx:pt idx="337">0.00051159105792969103</cx:pt>
          <cx:pt idx="338">0.00049748587120621805</cx:pt>
          <cx:pt idx="339">0.00207140543542758</cx:pt>
          <cx:pt idx="340">0.0194273962496152</cx:pt>
          <cx:pt idx="341">0.024483727443566</cx:pt>
          <cx:pt idx="342">0.016502757188455099</cx:pt>
          <cx:pt idx="343">0.051765705178779903</cx:pt>
          <cx:pt idx="344">0.028101871381573999</cx:pt>
          <cx:pt idx="345">0.015987552684957301</cx:pt>
          <cx:pt idx="346">0.031450133464846999</cx:pt>
          <cx:pt idx="347">-0.042548580091285503</cx:pt>
          <cx:pt idx="348">-0.16059407565733799</cx:pt>
          <cx:pt idx="349">-0.22274970500868199</cx:pt>
          <cx:pt idx="350">-0.123587862488544</cx:pt>
          <cx:pt idx="351">-0.038716940304976098</cx:pt>
          <cx:pt idx="352">0.032486430527804998</cx:pt>
          <cx:pt idx="353">-0.010937025664219399</cx:pt>
          <cx:pt idx="354">-0.083439557197099307</cx:pt>
          <cx:pt idx="355">-0.047309433712520499</cx:pt>
          <cx:pt idx="356">-0.051027273375320703</cx:pt>
          <cx:pt idx="357">-0.044597025099887999</cx:pt>
          <cx:pt idx="358">-0.064714516175158596</cx:pt>
          <cx:pt idx="359">-0.038055893295122399</cx:pt>
          <cx:pt idx="360">-0.0052400587597933503</cx:pt>
          <cx:pt idx="361">0.0055091021675018103</cx:pt>
          <cx:pt idx="362">0.0019316667623149499</cx:pt>
          <cx:pt idx="363">-0.00011851562460995</cx:pt>
          <cx:pt idx="364">-0.000141595581436463</cx:pt>
          <cx:pt idx="365">0.00032124985130946299</cx:pt>
          <cx:pt idx="366">0.00098813847147408694</cx:pt>
          <cx:pt idx="367">0.00092179601003959904</cx:pt>
          <cx:pt idx="368">-0.010166303707360699</cx:pt>
          <cx:pt idx="369">-0.018630490299035699</cx:pt>
          <cx:pt idx="370">0.0104613526730404</cx:pt>
          <cx:pt idx="371">0.0249541765341731</cx:pt>
          <cx:pt idx="372">0.0059923184865151103</cx:pt>
          <cx:pt idx="373">0.017971241227411401</cx:pt>
          <cx:pt idx="374">-0.049756027430669703</cx:pt>
          <cx:pt idx="375">-0.124099453239472</cx:pt>
          <cx:pt idx="376">-0.21371287489040899</cx:pt>
          <cx:pt idx="377">-0.160357901831328</cx:pt>
          <cx:pt idx="378">-0.088489871197163894</cx:pt>
          <cx:pt idx="379">-0.042635912274780599</cx:pt>
          <cx:pt idx="380">-0.026561033598304199</cx:pt>
          <cx:pt idx="381">-0.030049583923720799</cx:pt>
          <cx:pt idx="382">-0.079846950417045107</cx:pt>
          <cx:pt idx="383">-0.055136155153152601</cx:pt>
          <cx:pt idx="384">-0.058154702489877502</cx:pt>
          <cx:pt idx="385">-0.046329608324741499</cx:pt>
          <cx:pt idx="386">-0.050885858282310903</cx:pt>
          <cx:pt idx="387">-0.0496512927395504</cx:pt>
          <cx:pt idx="388">-0.0151610813265336</cx:pt>
          <cx:pt idx="389">0.0050383256444253696</cx:pt>
          <cx:pt idx="390">0.0030521989319701099</cx:pt>
          <cx:pt idx="391">-0.00059743748131423297</cx:pt>
          <cx:pt idx="392">0.000654337813392684</cx:pt>
          <cx:pt idx="393">-0.00054019982561304895</cx:pt>
          <cx:pt idx="394">0.00130008435974739</cx:pt>
          <cx:pt idx="395">-0.00169696639842023</cx:pt>
          <cx:pt idx="396">-0.029813322930019402</cx:pt>
          <cx:pt idx="397">-0.053375371063283099</cx:pt>
          <cx:pt idx="398">-0.014546161975864599</cx:pt>
          <cx:pt idx="399">-0.0013916841460624801</cx:pt>
          <cx:pt idx="400">-0.033534564720552502</cx:pt>
          <cx:pt idx="401">-0.020368046856286799</cx:pt>
          <cx:pt idx="402">-0.095834838739827399</cx:pt>
          <cx:pt idx="403">-0.158863577040811</cx:pt>
          <cx:pt idx="404">-0.182318742605422</cx:pt>
          <cx:pt idx="405">-0.15602954513363301</cx:pt>
          <cx:pt idx="406">-0.105119731829987</cx:pt>
          <cx:pt idx="407">-0.028794396330663601</cx:pt>
          <cx:pt idx="408">-0.036551905707112697</cx:pt>
          <cx:pt idx="409">-0.042942677302517301</cx:pt>
          <cx:pt idx="410">-0.041663574091638199</cx:pt>
          <cx:pt idx="411">-0.047330137306606797</cx:pt>
          <cx:pt idx="412">-0.094782994415028604</cx:pt>
          <cx:pt idx="413">-0.0405365485163749</cx:pt>
          <cx:pt idx="414">-0.046527494052098099</cx:pt>
          <cx:pt idx="415">-0.062221351441961198</cx:pt>
          <cx:pt idx="416">-0.022892374424002899</cx:pt>
          <cx:pt idx="417">0.00282285315577612</cx:pt>
          <cx:pt idx="418">0.00268169924880966</cx:pt>
          <cx:pt idx="419">-0.00056521326857902096</cx:pt>
          <cx:pt idx="420">-0.00039160725177385001</cx:pt>
          <cx:pt idx="421">-0.00056785178974903296</cx:pt>
          <cx:pt idx="422">-0.00126813454331002</cx:pt>
          <cx:pt idx="423">-0.00449229584288925</cx:pt>
          <cx:pt idx="424">-0.026894449992904901</cx:pt>
          <cx:pt idx="425">-0.0531102940754467</cx:pt>
          <cx:pt idx="426">-0.044465850801138698</cx:pt>
          <cx:pt idx="427">-0.052774150057948097</cx:pt>
          <cx:pt idx="428">-0.049414478067664303</cx:pt>
          <cx:pt idx="429">-0.072576491657897396</cx:pt>
          <cx:pt idx="430">-0.13248314738872899</cx:pt>
          <cx:pt idx="431">-0.17582004035756499</cx:pt>
          <cx:pt idx="432">-0.13912413425442099</cx:pt>
          <cx:pt idx="433">-0.13408526337645901</cx:pt>
          <cx:pt idx="434">-0.0878044841977456</cx:pt>
          <cx:pt idx="435">-0.044887534133094799</cx:pt>
          <cx:pt idx="436">-0.0290305551171346</cx:pt>
          <cx:pt idx="437">-0.059696247143244903</cx:pt>
          <cx:pt idx="438">-0.057288290710976103</cx:pt>
          <cx:pt idx="439">-0.071713219277419998</cx:pt>
          <cx:pt idx="440">-0.084264244551748801</cx:pt>
          <cx:pt idx="441">-0.053688088944032299</cx:pt>
          <cx:pt idx="442">-0.065714592235252098</cx:pt>
          <cx:pt idx="443">-0.0642159691216726</cx:pt>
          <cx:pt idx="444">-0.018718605181844601</cx:pt>
          <cx:pt idx="445">0.00370017926698165</cx:pt>
          <cx:pt idx="446">0.0040296656327710404</cx:pt>
          <cx:pt idx="447">0.0018639770028471699</cx:pt>
          <cx:pt idx="448">0.00016293824331210999</cx:pt>
          <cx:pt idx="449">-0.000289665681377846</cx:pt>
          <cx:pt idx="450">-0.00166848000212671</cx:pt>
          <cx:pt idx="451">-0.00050112879340015405</cx:pt>
          <cx:pt idx="452">-0.022650924300722099</cx:pt>
          <cx:pt idx="453">-0.038409164472648402</cx:pt>
          <cx:pt idx="454">-0.042138940186051597</cx:pt>
          <cx:pt idx="455">-0.093664460940059105</cx:pt>
          <cx:pt idx="456">-0.093188300625302894</cx:pt>
          <cx:pt idx="457">-0.121238767766463</cx:pt>
          <cx:pt idx="458">-0.13224848143315099</cx:pt>
          <cx:pt idx="459">-0.11024043915927501</cx:pt>
          <cx:pt idx="460">-0.093409021116235696</cx:pt>
          <cx:pt idx="461">-0.069326918517455302</cx:pt>
          <cx:pt idx="462">-0.015386488392378101</cx:pt>
          <cx:pt idx="463">-0.015636968380756001</cx:pt>
          <cx:pt idx="464">0.031878287100673003</cx:pt>
          <cx:pt idx="465">-0.0086386722451962401</cx:pt>
          <cx:pt idx="466">-0.0600788556365262</cx:pt>
          <cx:pt idx="467">-0.0298150885726387</cx:pt>
          <cx:pt idx="468">-0.088072918048932095</cx:pt>
          <cx:pt idx="469">-0.059261673951127698</cx:pt>
          <cx:pt idx="470">-0.054391874449078302</cx:pt>
          <cx:pt idx="471">-0.035676702679515102</cx:pt>
          <cx:pt idx="472">-0.0114825445364546</cx:pt>
          <cx:pt idx="473">0.012410527927705899</cx:pt>
          <cx:pt idx="474">0.00913227927312181</cx:pt>
          <cx:pt idx="475">0.0027597820892813298</cx:pt>
          <cx:pt idx="476">-0.00035666698021686298</cx:pt>
          <cx:pt idx="477">0.00012683928392807201</cx:pt>
          <cx:pt idx="478">-0.00115257081802913</cx:pt>
          <cx:pt idx="479">0.00124141018242076</cx:pt>
          <cx:pt idx="480">-0.0165217966084183</cx:pt>
          <cx:pt idx="481">-0.042404471091785301</cx:pt>
          <cx:pt idx="482">-0.066716646358598697</cx:pt>
          <cx:pt idx="483">-0.10630373523988999</cx:pt>
          <cx:pt idx="484">-0.086982971251158003</cx:pt>
          <cx:pt idx="485">-0.075194694365836506</cx:pt>
          <cx:pt idx="486">-0.063964304709431097</cx:pt>
          <cx:pt idx="487">-0.066105586776419603</cx:pt>
          <cx:pt idx="488">-0.065293675334818904</cx:pt>
          <cx:pt idx="489">-0.0098073659799779497</cx:pt>
          <cx:pt idx="490">0.055335631757888103</cx:pt>
          <cx:pt idx="491">0.060486373494938503</cx:pt>
          <cx:pt idx="492">0.054216435003338698</cx:pt>
          <cx:pt idx="493">0.0192345297710717</cx:pt>
          <cx:pt idx="494">0.0140760487793047</cx:pt>
          <cx:pt idx="495">0.0194016165090681</cx:pt>
          <cx:pt idx="496">-0.057162218035021702</cx:pt>
          <cx:pt idx="497">-0.038705408063290397</cx:pt>
          <cx:pt idx="498">-0.036342632571659698</cx:pt>
          <cx:pt idx="499">-0.0267362087583514</cx:pt>
          <cx:pt idx="500">0.0022456175304671399</cx:pt>
          <cx:pt idx="501">0.018565972005031201</cx:pt>
          <cx:pt idx="502">0.0048397357178565602</cx:pt>
          <cx:pt idx="503">-6.3427447283576604e-06</cx:pt>
          <cx:pt idx="504">0.00064387682852709203</cx:pt>
          <cx:pt idx="505">0.0010252224914615801</cx:pt>
          <cx:pt idx="506">-0.0017758237543580499</cx:pt>
          <cx:pt idx="507">0.0056458622499004404</cx:pt>
          <cx:pt idx="508">-0.022440010484099202</cx:pt>
          <cx:pt idx="509">-0.049740199845632202</cx:pt>
          <cx:pt idx="510">-0.0725799459288584</cx:pt>
          <cx:pt idx="511">-0.092528346560894398</cx:pt>
          <cx:pt idx="512">-0.080514854464942401</cx:pt>
          <cx:pt idx="513">-0.038729917740561198</cx:pt>
          <cx:pt idx="514">-0.0046501244107360496</cx:pt>
          <cx:pt idx="515">-0.032616444060954597</cx:pt>
          <cx:pt idx="516">-0.036860474074763797</cx:pt>
          <cx:pt idx="517">-0.00380855180569626</cx:pt>
          <cx:pt idx="518">0.038243215270602003</cx:pt>
          <cx:pt idx="519">0.059320591043841298</cx:pt>
          <cx:pt idx="520">0.014028404370290799</cx:pt>
          <cx:pt idx="521">-0.0094109679988227894</cx:pt>
          <cx:pt idx="522">0.024087176744239401</cx:pt>
          <cx:pt idx="523">-0.028719249450304501</cx:pt>
          <cx:pt idx="524">-0.061928693166797402</cx:pt>
          <cx:pt idx="525">-0.036839501447747801</cx:pt>
          <cx:pt idx="526">-0.0153784557597449</cx:pt>
          <cx:pt idx="527">0.0144037702081621</cx:pt>
          <cx:pt idx="528">0.023175744899924501</cx:pt>
          <cx:pt idx="529">0.014160769392185</cx:pt>
          <cx:pt idx="530">0.0035245007359223199</cx:pt>
          <cx:pt idx="531">0.00032719561861352901</cx:pt>
          <cx:pt idx="532">-0.00016852171526755499</cx:pt>
          <cx:pt idx="533">-0.00034701484201757799</cx:pt>
          <cx:pt idx="534">-0.00096396234031395395</cx:pt>
          <cx:pt idx="535">-0.00067969556008893998</cx:pt>
          <cx:pt idx="536">-0.0297669585368978</cx:pt>
          <cx:pt idx="537">-0.079970418517997299</cx:pt>
          <cx:pt idx="538">-0.081985578859316496</cx:pt>
          <cx:pt idx="539">-0.075734993689518401</cx:pt>
          <cx:pt idx="540">-0.062428164230674599</cx:pt>
          <cx:pt idx="541">-0.029100523435947</cx:pt>
          <cx:pt idx="542">-0.0076459880813974203</cx:pt>
          <cx:pt idx="543">0.0076976534770512601</cx:pt>
          <cx:pt idx="544">-0.020186209991546501</cx:pt>
          <cx:pt idx="545">0.0105042426935849</cx:pt>
          <cx:pt idx="546">0.038969519087378703</cx:pt>
          <cx:pt idx="547">0.060638400615671002</cx:pt>
          <cx:pt idx="548">0.013025806812712201</cx:pt>
          <cx:pt idx="549">0.020420457669217001</cx:pt>
          <cx:pt idx="550">0.0139020644607919</cx:pt>
          <cx:pt idx="551">0.0056536294018335901</cx:pt>
          <cx:pt idx="552">-0.020896477311716798</cx:pt>
          <cx:pt idx="553">-0.0073626753871962099</cx:pt>
          <cx:pt idx="554">0.0041359075446574202</cx:pt>
          <cx:pt idx="555">0.042330540830489399</cx:pt>
          <cx:pt idx="556">0.0144696634880197</cx:pt>
          <cx:pt idx="557">0.0107886628278967</cx:pt>
          <cx:pt idx="558">0.00281182830832268</cx:pt>
          <cx:pt idx="559">-3.0321757932721501e-05</cx:pt>
          <cx:pt idx="560">0.00037368974898987399</cx:pt>
          <cx:pt idx="561">-0.00093749078538267602</cx:pt>
          <cx:pt idx="562">0.00117831587165552</cx:pt>
          <cx:pt idx="563">0.0095028705243096895</cx:pt>
          <cx:pt idx="564">-0.0086116978311594709</cx:pt>
          <cx:pt idx="565">-0.0554659547804622</cx:pt>
          <cx:pt idx="566">-0.035893344181954098</cx:pt>
          <cx:pt idx="567">-0.0620475707244404</cx:pt>
          <cx:pt idx="568">-0.061110565526664003</cx:pt>
          <cx:pt idx="569">-0.0166970726511344</cx:pt>
          <cx:pt idx="570">0.055727598753918098</cx:pt>
          <cx:pt idx="571">0.095197335046086795</cx:pt>
          <cx:pt idx="572">0.0905723608277995</cx:pt>
          <cx:pt idx="573">0.0339217531310365</cx:pt>
          <cx:pt idx="574">0.070834688182801905</cx:pt>
          <cx:pt idx="575">0.059449693562791901</cx:pt>
          <cx:pt idx="576">0.033787235603002098</cx:pt>
          <cx:pt idx="577">0.062016061910335603</cx:pt>
          <cx:pt idx="578">0.043418461274828402</cx:pt>
          <cx:pt idx="579">0.043178924958389001</cx:pt>
          <cx:pt idx="580">0.0449444691309029</cx:pt>
          <cx:pt idx="581">0.036755157650412901</cx:pt>
          <cx:pt idx="582">0.030858279868400802</cx:pt>
          <cx:pt idx="583">0.051426716420211703</cx:pt>
          <cx:pt idx="584">0.0227457309547625</cx:pt>
          <cx:pt idx="585">0.0081662070626066004</cx:pt>
          <cx:pt idx="586">0.0020986226172861199</cx:pt>
          <cx:pt idx="587">0.00028557902223638298</cx:pt>
          <cx:pt idx="588">2.1214738799978599e-05</cx:pt>
          <cx:pt idx="589">-8.2043494661086195e-05</cx:pt>
          <cx:pt idx="590">0.0048365335146096002</cx:pt>
          <cx:pt idx="591">0.0071198355376941597</cx:pt>
          <cx:pt idx="592">-0.0021259838287949299</cx:pt>
          <cx:pt idx="593">-0.011340376378172</cx:pt>
          <cx:pt idx="594">-0.013754174833679401</cx:pt>
          <cx:pt idx="595">-0.043726656017668397</cx:pt>
          <cx:pt idx="596">-0.041126394997744099</cx:pt>
          <cx:pt idx="597">0.00089134951864839598</cx:pt>
          <cx:pt idx="598">0.075672024759737</cx:pt>
          <cx:pt idx="599">0.055218823986498501</cx:pt>
          <cx:pt idx="600">0.020730298715392101</cx:pt>
          <cx:pt idx="601">0.058180818042493698</cx:pt>
          <cx:pt idx="602">0.060000323246755298</cx:pt>
          <cx:pt idx="603">0.054285874550535997</cx:pt>
          <cx:pt idx="604">0.039964637423185803</cx:pt>
          <cx:pt idx="605">0.078046167177684395</cx:pt>
          <cx:pt idx="606">0.088099410524518598</cx:pt>
          <cx:pt idx="607">0.062745812459171796</cx:pt>
          <cx:pt idx="608">0.040879525247298903</cx:pt>
          <cx:pt idx="609">0.036682086880524503</cx:pt>
          <cx:pt idx="610">0.040645100938833903</cx:pt>
          <cx:pt idx="611">0.050356527941099599</cx:pt>
          <cx:pt idx="612">0.0230147610339047</cx:pt>
          <cx:pt idx="613">0.0126190751150475</cx:pt>
          <cx:pt idx="614">0.00034308727956996402</cx:pt>
          <cx:pt idx="615">0.00026975519955891398</cx:pt>
          <cx:pt idx="616">-2.53605182076192e-06</cx:pt>
          <cx:pt idx="617">-0.00012315175653463401</cx:pt>
          <cx:pt idx="618">0.0048170017253325202</cx:pt>
          <cx:pt idx="619">-0.00148998838870726</cx:pt>
          <cx:pt idx="620">0.0027023662245132499</cx:pt>
          <cx:pt idx="621">0.017722585389326698</cx:pt>
          <cx:pt idx="622">0.028941429883051501</cx:pt>
          <cx:pt idx="623">0.051333794269920199</cx:pt>
          <cx:pt idx="624">0.056642583292533397</cx:pt>
          <cx:pt idx="625">0.062585945105877699</cx:pt>
          <cx:pt idx="626">0.028806152597911899</cx:pt>
          <cx:pt idx="627">0.032628985767101402</cx:pt>
          <cx:pt idx="628">-0.018050222870235</cx:pt>
          <cx:pt idx="629">0.0266274617232789</cx:pt>
          <cx:pt idx="630">0.068892460624634597</cx:pt>
          <cx:pt idx="631">0.0033850999856723601</cx:pt>
          <cx:pt idx="632">-0.0075182086905816103</cx:pt>
          <cx:pt idx="633">0.048159162407032101</cx:pt>
          <cx:pt idx="634">0.054033138623290497</cx:pt>
          <cx:pt idx="635">0.037961627393208998</cx:pt>
          <cx:pt idx="636">0.011991516707254299</cx:pt>
          <cx:pt idx="637">0.031427309300727499</cx:pt>
          <cx:pt idx="638">0.0307538588390662</cx:pt>
          <cx:pt idx="639">0.035553383179189102</cx:pt>
          <cx:pt idx="640">0.017366742983459901</cx:pt>
          <cx:pt idx="641">0.0081953935433699797</cx:pt>
          <cx:pt idx="642">-0.00026982958940463103</cx:pt>
          <cx:pt idx="643">0.00039449488457669001</cx:pt>
          <cx:pt idx="644">-5.7539467930396402e-05</cx:pt>
          <cx:pt idx="645">5.8175884132321701e-05</cx:pt>
          <cx:pt idx="646">0.00064286558047772205</cx:pt>
          <cx:pt idx="647">-0.0086168061180693107</cx:pt>
          <cx:pt idx="648">-0.017161274078275401</cx:pt>
          <cx:pt idx="649">-0.0056952632458514797</cx:pt>
          <cx:pt idx="650">0.0110065751267042</cx:pt>
          <cx:pt idx="651">0.040886939268539799</cx:pt>
          <cx:pt idx="652">0.0494658960679022</cx:pt>
          <cx:pt idx="653">0.062633044854121397</cx:pt>
          <cx:pt idx="654">0.0121388381380891</cx:pt>
          <cx:pt idx="655">0.0038423355949913302</cx:pt>
          <cx:pt idx="656">-0.0105841518585938</cx:pt>
          <cx:pt idx="657">0.038497597693207097</cx:pt>
          <cx:pt idx="658">0.0090659137474350202</cx:pt>
          <cx:pt idx="659">0.013764326846080701</cx:pt>
          <cx:pt idx="660">0.022562495903060101</cx:pt>
          <cx:pt idx="661">0.0142814141138551</cx:pt>
          <cx:pt idx="662">0.049401223665018201</cx:pt>
          <cx:pt idx="663">0.076066203741097502</cx:pt>
          <cx:pt idx="664">0.0206553245659329</cx:pt>
          <cx:pt idx="665">0.033457450807707401</cx:pt>
          <cx:pt idx="666">0.0351427115550084</cx:pt>
          <cx:pt idx="667">0.0325353074218694</cx:pt>
          <cx:pt idx="668">0.0098508096762189995</cx:pt>
          <cx:pt idx="669">0.0040831479782886303</cx:pt>
          <cx:pt idx="670">6.0243551283912298e-05</cx:pt>
          <cx:pt idx="671">-0.00068805016872148996</cx:pt>
          <cx:pt idx="672">0.00049160128568588699</cx:pt>
          <cx:pt idx="673">-0.000837814087620103</cx:pt>
          <cx:pt idx="674">-0.00076436336545758596</cx:pt>
          <cx:pt idx="675">-0.0064083387216253597</cx:pt>
          <cx:pt idx="676">-0.0041967116554207503</cx:pt>
          <cx:pt idx="677">0.0030728678394431799</cx:pt>
          <cx:pt idx="678">-0.020443925400201499</cx:pt>
          <cx:pt idx="679">-0.049556338319743397</cx:pt>
          <cx:pt idx="680">-0.0125802186691305</cx:pt>
          <cx:pt idx="681">-0.0012262101188807301</cx:pt>
          <cx:pt idx="682">-0.024508287639442201</cx:pt>
          <cx:pt idx="683">-0.0020808932225546699</cx:pt>
          <cx:pt idx="684">0.0016337668216184599</cx:pt>
          <cx:pt idx="685">-0.0133023825624478</cx:pt>
          <cx:pt idx="686">-0.013246546776233201</cx:pt>
          <cx:pt idx="687">0.0121897972200241</cx:pt>
          <cx:pt idx="688">-0.027918641486505601</cx:pt>
          <cx:pt idx="689">0.032184347851918899</cx:pt>
          <cx:pt idx="690">0.054680397973279303</cx:pt>
          <cx:pt idx="691">0.060889387232563701</cx:pt>
          <cx:pt idx="692">0.0164909575030073</cx:pt>
          <cx:pt idx="693">0.021122775192438201</cx:pt>
          <cx:pt idx="694">0.016409305321446799</cx:pt>
          <cx:pt idx="695">0.014928407656103201</cx:pt>
          <cx:pt idx="696">0.013497325543387799</cx:pt>
          <cx:pt idx="697">0.0029177742073648598</cx:pt>
          <cx:pt idx="698">0.00030637086798982198</cx:pt>
          <cx:pt idx="699">6.4291909953281601e-05</cx:pt>
          <cx:pt idx="700">-0.00042919853383804099</cx:pt>
          <cx:pt idx="701">-0.00081210089726477198</cx:pt>
          <cx:pt idx="702">-8.2034322377410405e-05</cx:pt>
          <cx:pt idx="703">-0.00047814307707802999</cx:pt>
          <cx:pt idx="704">-0.00458958479167917</cx:pt>
          <cx:pt idx="705">-0.0185121392419344</cx:pt>
          <cx:pt idx="706">-0.018744593916104401</cx:pt>
          <cx:pt idx="707">0.00032274890228527003</cx:pt>
          <cx:pt idx="708">0.024915071142404599</cx:pt>
          <cx:pt idx="709">0.0178230944139664</cx:pt>
          <cx:pt idx="710">-0.0030237683251667698</cx:pt>
          <cx:pt idx="711">0.0039981094663770096</cx:pt>
          <cx:pt idx="712">0.0099087104929698293</cx:pt>
          <cx:pt idx="713">-0.017784268954623501</cx:pt>
          <cx:pt idx="714">0.0256253591552521</cx:pt>
          <cx:pt idx="715">-0.000124139503471209</cx:pt>
          <cx:pt idx="716">0.0167265676614505</cx:pt>
          <cx:pt idx="717">0.0219090967584771</cx:pt>
          <cx:pt idx="718">0.027626964089678602</cx:pt>
          <cx:pt idx="719">0.017712442646577599</cx:pt>
          <cx:pt idx="720">0.004153350344388</cx:pt>
          <cx:pt idx="721">-0.000564222607754948</cx:pt>
          <cx:pt idx="722">-0.0055932642068416902</cx:pt>
          <cx:pt idx="723">-0.0020912300142133999</cx:pt>
          <cx:pt idx="724">-0.000230740597775707</cx:pt>
          <cx:pt idx="725">0.000111197928002154</cx:pt>
          <cx:pt idx="726">0.00078355110321904503</cx:pt>
          <cx:pt idx="727">0.00071383430289401304</cx:pt>
          <cx:pt idx="728">-0.00026455113255277097</cx:pt>
          <cx:pt idx="729">-0.00055650785807183801</cx:pt>
          <cx:pt idx="730">-0.000258713368124735</cx:pt>
          <cx:pt idx="731">-4.8667475692649002e-05</cx:pt>
          <cx:pt idx="732">-0.0043856749186141301</cx:pt>
          <cx:pt idx="733">-0.018684780623258301</cx:pt>
          <cx:pt idx="734">-0.017999237324852001</cx:pt>
          <cx:pt idx="735">0.00339115520070115</cx:pt>
          <cx:pt idx="736">0.013687609756793799</cx:pt>
          <cx:pt idx="737">0.0050306771526908798</cx:pt>
          <cx:pt idx="738">-0.00983901855718264</cx:pt>
          <cx:pt idx="739">-0.0173070472593055</cx:pt>
          <cx:pt idx="740">0.0029389140384957699</cx:pt>
          <cx:pt idx="741">0.017334481840427698</cx:pt>
          <cx:pt idx="742">0.0179501248597277</cx:pt>
          <cx:pt idx="743">0.0018962844333006599</cx:pt>
          <cx:pt idx="744">0.011775475674707599</cx:pt>
          <cx:pt idx="745">0.0040025110960287998</cx:pt>
          <cx:pt idx="746">0.0172860528478457</cx:pt>
          <cx:pt idx="747">0.016429159324815701</cx:pt>
          <cx:pt idx="748">0.0050117051526247097</cx:pt>
          <cx:pt idx="749">0.00048905930442548603</cx:pt>
          <cx:pt idx="750">0.00042785536640750101</cx:pt>
          <cx:pt idx="751">-9.6336747821246097e-05</cx:pt>
          <cx:pt idx="752">-0.00027612613066180301</cx:pt>
          <cx:pt idx="753">0.00018228253648479699</cx:pt>
          <cx:pt idx="754">-0.00012848300928334101</cx:pt>
          <cx:pt idx="755">0.000162226265898598</cx:pt>
          <cx:pt idx="756">-0.00049462262242912095</cx:pt>
          <cx:pt idx="757">-0.00043515590640742303</cx:pt>
          <cx:pt idx="758">0.000222155013834272</cx:pt>
          <cx:pt idx="759">0.00090637602158635398</cx:pt>
          <cx:pt idx="760">0.00037774255268305598</cx:pt>
          <cx:pt idx="761">-0.00026651994799234999</cx:pt>
          <cx:pt idx="762">0.0017071622271669299</cx:pt>
          <cx:pt idx="763">0.0010441639430570401</cx:pt>
          <cx:pt idx="764">0.0013822412732010199</cx:pt>
          <cx:pt idx="765">0.00139263744154207</cx:pt>
          <cx:pt idx="766">0.00133567563258711</cx:pt>
          <cx:pt idx="767">0.0010065300635468499</cx:pt>
          <cx:pt idx="768">0.0031271025211881899</cx:pt>
          <cx:pt idx="769">0.0023359880685550698</cx:pt>
          <cx:pt idx="770">0.0020880882249282502</cx:pt>
          <cx:pt idx="771">0.0030903418710989</cx:pt>
          <cx:pt idx="772">0.0012583053507900001</cx:pt>
          <cx:pt idx="773">0.00078487634097120895</cx:pt>
          <cx:pt idx="774">0.0011033626956248701</cx:pt>
          <cx:pt idx="775">0.0014681458487389</cx:pt>
          <cx:pt idx="776">-0.00125686963557621</cx:pt>
          <cx:pt idx="777">-0.0012407062766825699</cx:pt>
          <cx:pt idx="778">-0.00046347483334540301</cx:pt>
          <cx:pt idx="779">-0.00073808044639961498</cx:pt>
          <cx:pt idx="780">-0.000101148040834306</cx:pt>
          <cx:pt idx="781">-0.00100545360744234</cx:pt>
          <cx:pt idx="782">6.0057297205688097e-05</cx:pt>
          <cx:pt idx="783">0.00075451108271402099</cx:pt>
        </cx:lvl>
      </cx:numDim>
    </cx:data>
    <cx:data id="12">
      <cx:numDim type="val">
        <cx:f>'001_WA_F - 副本'!$M$1:$M$784</cx:f>
        <cx:lvl ptCount="784" formatCode="G/通用格式">
          <cx:pt idx="0">-0.00028626213177284802</cx:pt>
          <cx:pt idx="1">0.00021084142515453701</cx:pt>
          <cx:pt idx="2">0.00019071596854480501</cx:pt>
          <cx:pt idx="3">-5.1682927079343202e-05</cx:pt>
          <cx:pt idx="4">-0.00031287395019990901</cx:pt>
          <cx:pt idx="5">-0.000196837863421683</cx:pt>
          <cx:pt idx="6">-4.7037852431645402e-05</cx:pt>
          <cx:pt idx="7">0.00026717088745613701</cx:pt>
          <cx:pt idx="8">-0.00038771630403455299</cx:pt>
          <cx:pt idx="9">-0.00039038159637569701</cx:pt>
          <cx:pt idx="10">-0.000646320273708747</cx:pt>
          <cx:pt idx="11">-0.00048400845466288798</cx:pt>
          <cx:pt idx="12">0.00040743014118105997</cx:pt>
          <cx:pt idx="13">-0.00017553826858923</cx:pt>
          <cx:pt idx="14">-0.00014452424644432899</cx:pt>
          <cx:pt idx="15">0.00012276170675860001</cx:pt>
          <cx:pt idx="16">0.00053036682350577897</cx:pt>
          <cx:pt idx="17">-0.00013979403020660601</cx:pt>
          <cx:pt idx="18">-0.00012293989998943001</cx:pt>
          <cx:pt idx="19">0.00108461548590233</cx:pt>
          <cx:pt idx="20">-8.2410538751156906e-05</cx:pt>
          <cx:pt idx="21">0.00013121194506299799</cx:pt>
          <cx:pt idx="22">-0.00056488694637406897</cx:pt>
          <cx:pt idx="23">-0.000755033351507732</cx:pt>
          <cx:pt idx="24">-0.000772590068833382</cx:pt>
          <cx:pt idx="25">4.4033405518386798e-05</cx:pt>
          <cx:pt idx="26">0.00033545033541654599</cx:pt>
          <cx:pt idx="27">-0.00057478709818768097</cx:pt>
          <cx:pt idx="28">-0.00021663520346572001</cx:pt>
          <cx:pt idx="29">0.00013825017320296101</cx:pt>
          <cx:pt idx="30">0.000121028880960061</cx:pt>
          <cx:pt idx="31">-0.000130301121968694</cx:pt>
          <cx:pt idx="32">3.1634538791493099e-05</cx:pt>
          <cx:pt idx="33">-0.000296408263668577</cx:pt>
          <cx:pt idx="34">0.0032822038633990901</cx:pt>
          <cx:pt idx="35">0.0066973859895881104</cx:pt>
          <cx:pt idx="36">0.00592039534523654</cx:pt>
          <cx:pt idx="37">0.0022813306076540098</cx:pt>
          <cx:pt idx="38">0.0028342634882938</cx:pt>
          <cx:pt idx="39">0.0044607665200868604</cx:pt>
          <cx:pt idx="40">0.0051502714946408496</cx:pt>
          <cx:pt idx="41">0.0037511921739815201</cx:pt>
          <cx:pt idx="42">9.0540110943818999e-06</cx:pt>
          <cx:pt idx="43">0.0046721932948242204</cx:pt>
          <cx:pt idx="44">0.0091468296659220905</cx:pt>
          <cx:pt idx="45">0.0051763679001588904</cx:pt>
          <cx:pt idx="46">0.0033172706675209701</cx:pt>
          <cx:pt idx="47">0.00354499691161669</cx:pt>
          <cx:pt idx="48">0.0023342948487097598</cx:pt>
          <cx:pt idx="49">0.0020052021399859202</cx:pt>
          <cx:pt idx="50">0.0016031897970303301</cx:pt>
          <cx:pt idx="51">0.00028875015094044401</cx:pt>
          <cx:pt idx="52">0.000301053789265855</cx:pt>
          <cx:pt idx="53">-0.000275077604010568</cx:pt>
          <cx:pt idx="54">-0.00012884692176304101</cx:pt>
          <cx:pt idx="55">-0.00070330253974860296</cx:pt>
          <cx:pt idx="56">-3.4215558798353798e-05</cx:pt>
          <cx:pt idx="57">0.00028355645396413101</cx:pt>
          <cx:pt idx="58">-0.00037244238194048798</cx:pt>
          <cx:pt idx="59">0.00073901284105922502</cx:pt>
          <cx:pt idx="60">-0.00011021314085522401</cx:pt>
          <cx:pt idx="61">0.000209332479556466</cx:pt>
          <cx:pt idx="62">0.0036165870651138198</cx:pt>
          <cx:pt idx="63">0.0129324417683029</cx:pt>
          <cx:pt idx="64">0.021431245769217001</cx:pt>
          <cx:pt idx="65">0.031466907928144099</cx:pt>
          <cx:pt idx="66">0.041460608185818003</cx:pt>
          <cx:pt idx="67">0.049282759464958199</cx:pt>
          <cx:pt idx="68">0.037973553435393902</cx:pt>
          <cx:pt idx="69">0.00036485840777442802</cx:pt>
          <cx:pt idx="70">0.037915526011876401</cx:pt>
          <cx:pt idx="71">0.042107850010671702</cx:pt>
          <cx:pt idx="72">0.033826488837787903</cx:pt>
          <cx:pt idx="73">0.020138582398381202</cx:pt>
          <cx:pt idx="74">0.0224924502698685</cx:pt>
          <cx:pt idx="75">0.010427624392681301</cx:pt>
          <cx:pt idx="76">0.0154184671159885</cx:pt>
          <cx:pt idx="77">0.0172929706484111</cx:pt>
          <cx:pt idx="78">0.0109778833124561</cx:pt>
          <cx:pt idx="79">0.0027622158516132801</cx:pt>
          <cx:pt idx="80">2.8221338114299399e-05</cx:pt>
          <cx:pt idx="81">-0.00056086957940350301</cx:pt>
          <cx:pt idx="82">0.00039579712713397298</cx:pt>
          <cx:pt idx="83">-0.00048437914087154198</cx:pt>
          <cx:pt idx="84">0.000172768668064577</cx:pt>
          <cx:pt idx="85">-0.00054139188316493605</cx:pt>
          <cx:pt idx="86">-0.0029491270824124902</cx:pt>
          <cx:pt idx="87">0.0012678165274537601</cx:pt>
          <cx:pt idx="88">0.0043170337752102403</cx:pt>
          <cx:pt idx="89">0.0058829922279423101</cx:pt>
          <cx:pt idx="90">0.0130232990810926</cx:pt>
          <cx:pt idx="91">0.0098085538547238605</cx:pt>
          <cx:pt idx="92">0.0235408238601915</cx:pt>
          <cx:pt idx="93">0.068666484294463107</cx:pt>
          <cx:pt idx="94">0.072003529022906396</cx:pt>
          <cx:pt idx="95">0.073486302378801105</cx:pt>
          <cx:pt idx="96">0.049870651354361098</cx:pt>
          <cx:pt idx="97">0.0219104894790173</cx:pt>
          <cx:pt idx="98">-0.016655348163237799</cx:pt>
          <cx:pt idx="99">0.0080405746984723997</cx:pt>
          <cx:pt idx="100">0.0192683214284926</cx:pt>
          <cx:pt idx="101">-0.061884922390499801</cx:pt>
          <cx:pt idx="102">-0.050907991545250199</cx:pt>
          <cx:pt idx="103">-0.0050596593724481801</cx:pt>
          <cx:pt idx="104">0.0023426265176452201</cx:pt>
          <cx:pt idx="105">0.024041855820979698</cx:pt>
          <cx:pt idx="106">0.015832710600956</cx:pt>
          <cx:pt idx="107">0.022366245003751201</cx:pt>
          <cx:pt idx="108">0.0142392368335363</cx:pt>
          <cx:pt idx="109">0.0012112049310780901</cx:pt>
          <cx:pt idx="110">0.000184250494531017</cx:pt>
          <cx:pt idx="111">0.00021038240150648901</cx:pt>
          <cx:pt idx="112">-0.00066979068822174399</cx:pt>
          <cx:pt idx="113">0.00026589250896417099</cx:pt>
          <cx:pt idx="114">-0.0067954165670271599</cx:pt>
          <cx:pt idx="115">-0.0023743790457606299</cx:pt>
          <cx:pt idx="116">0.0041157933600707904</cx:pt>
          <cx:pt idx="117">0.022563643346171499</cx:pt>
          <cx:pt idx="118">0.014757501891441</cx:pt>
          <cx:pt idx="119">-0.0011984562491380499</cx:pt>
          <cx:pt idx="120">0.031009062978525001</cx:pt>
          <cx:pt idx="121">0.079629940644883199</cx:pt>
          <cx:pt idx="122">0.056737289642843601</cx:pt>
          <cx:pt idx="123">0.0241316117936877</cx:pt>
          <cx:pt idx="124">0.0136603924522783</cx:pt>
          <cx:pt idx="125">-0.103254746697808</cx:pt>
          <cx:pt idx="126">-0.12847153716701201</cx:pt>
          <cx:pt idx="127">-0.108657076018094</cx:pt>
          <cx:pt idx="128">-0.055821802957604798</cx:pt>
          <cx:pt idx="129">-0.036502611055436798</cx:pt>
          <cx:pt idx="130">-0.0396947527354417</cx:pt>
          <cx:pt idx="131">-0.0050603046641855397</cx:pt>
          <cx:pt idx="132">-0.0059252328122107603</cx:pt>
          <cx:pt idx="133">-0.022441713735287899</cx:pt>
          <cx:pt idx="134">-0.0177354642867294</cx:pt>
          <cx:pt idx="135">0.0094485029125751796</cx:pt>
          <cx:pt idx="136">0.013681444955189101</cx:pt>
          <cx:pt idx="137">-0.0046994147177669698</cx:pt>
          <cx:pt idx="138">-0.0012254172626536</cx:pt>
          <cx:pt idx="139">0.0023475637071507698</cx:pt>
          <cx:pt idx="140">-0.00082841863453456295</cx:pt>
          <cx:pt idx="141">0.00085132086647996203</cx:pt>
          <cx:pt idx="142">-0.00082925673569897299</cx:pt>
          <cx:pt idx="143">0.0018481134175157301</cx:pt>
          <cx:pt idx="144">0.020119886013427998</cx:pt>
          <cx:pt idx="145">0.0109655990712039</cx:pt>
          <cx:pt idx="146">0.0011471540669082899</cx:pt>
          <cx:pt idx="147">-0.0046905889384129098</cx:pt>
          <cx:pt idx="148">0.034686482566992201</cx:pt>
          <cx:pt idx="149">0.0038988098439945501</cx:pt>
          <cx:pt idx="150">-0.0163797366531197</cx:pt>
          <cx:pt idx="151">-0.072669543430090494</cx:pt>
          <cx:pt idx="152">-0.0593920844762688</cx:pt>
          <cx:pt idx="153">-0.094415581143462199</cx:pt>
          <cx:pt idx="154">-0.0434145533431975</cx:pt>
          <cx:pt idx="155">-0.049081551357711299</cx:pt>
          <cx:pt idx="156">-0.0202513188402682</cx:pt>
          <cx:pt idx="157">-0.019519938760513299</cx:pt>
          <cx:pt idx="158">-0.013092205631362199</cx:pt>
          <cx:pt idx="159">0.0089441168306828005</cx:pt>
          <cx:pt idx="160">0.026808888780204699</cx:pt>
          <cx:pt idx="161">-0.0015122389739125101</cx:pt>
          <cx:pt idx="162">-0.010875086326986701</cx:pt>
          <cx:pt idx="163">0.00606853593175189</cx:pt>
          <cx:pt idx="164">-0.0051556510785345702</cx:pt>
          <cx:pt idx="165">0.011801724353926899</cx:pt>
          <cx:pt idx="166">0.0081716806756968793</cx:pt>
          <cx:pt idx="167">0.0036356015390283901</cx:pt>
          <cx:pt idx="168">0.00035808154559859598</cx:pt>
          <cx:pt idx="169">-0.00046549123621382899</cx:pt>
          <cx:pt idx="170">-7.3341070309867196e-05</cx:pt>
          <cx:pt idx="171">0.014696747493075099</cx:pt>
          <cx:pt idx="172">0.033885601422933002</cx:pt>
          <cx:pt idx="173">0.034353806801272001</cx:pt>
          <cx:pt idx="174">0.0082456533347280304</cx:pt>
          <cx:pt idx="175">-0.031103616345575898</cx:pt>
          <cx:pt idx="176">-0.0052445739592987799</cx:pt>
          <cx:pt idx="177">-0.059722463632368203</cx:pt>
          <cx:pt idx="178">-0.095163474776218906</cx:pt>
          <cx:pt idx="179">-0.078574423746336802</cx:pt>
          <cx:pt idx="180">-0.115469495520754</cx:pt>
          <cx:pt idx="181">-0.084151488033574903</cx:pt>
          <cx:pt idx="182">-0.055891603109176902</cx:pt>
          <cx:pt idx="183">-0.030406562506022802</cx:pt>
          <cx:pt idx="184">-0.0057457038150941497</cx:pt>
          <cx:pt idx="185">-0.097980883602609703</cx:pt>
          <cx:pt idx="186">-0.099707384853067696</cx:pt>
          <cx:pt idx="187">-0.085580744789689397</cx:pt>
          <cx:pt idx="188">-0.053226082646730698</cx:pt>
          <cx:pt idx="189">-0.018243195953951099</cx:pt>
          <cx:pt idx="190">-0.018153130902755402</cx:pt>
          <cx:pt idx="191">-0.017356581389006101</cx:pt>
          <cx:pt idx="192">-0.014769663856151499</cx:pt>
          <cx:pt idx="193">0.014558674013683499</cx:pt>
          <cx:pt idx="194">0.0155297827798119</cx:pt>
          <cx:pt idx="195">0.0133885467043134</cx:pt>
          <cx:pt idx="196">0.00013060886456059599</cx:pt>
          <cx:pt idx="197">-0.00054440599758072796</cx:pt>
          <cx:pt idx="198">-0.00062263772620691795</cx:pt>
          <cx:pt idx="199">0.0058259258868891802</cx:pt>
          <cx:pt idx="200">0.035713172666405502</cx:pt>
          <cx:pt idx="201">0.015857392892486399</cx:pt>
          <cx:pt idx="202">-0.035385285486249501</cx:pt>
          <cx:pt idx="203">-0.027892689018080601</cx:pt>
          <cx:pt idx="204">0.033308298075107198</cx:pt>
          <cx:pt idx="205">-0.036394184517437603</cx:pt>
          <cx:pt idx="206">-0.055424994023776798</cx:pt>
          <cx:pt idx="207">-0.059878841220568697</cx:pt>
          <cx:pt idx="208">-0.0808535242772324</cx:pt>
          <cx:pt idx="209">-0.106624342466208</cx:pt>
          <cx:pt idx="210">-0.069037571065572997</cx:pt>
          <cx:pt idx="211">-0.025505875068497198</cx:pt>
          <cx:pt idx="212">-0.029721196298066601</cx:pt>
          <cx:pt idx="213">-0.0265289936305876</cx:pt>
          <cx:pt idx="214">-0.064112059826313295</cx:pt>
          <cx:pt idx="215">-0.114439785233361</cx:pt>
          <cx:pt idx="216">-0.0165444149302259</cx:pt>
          <cx:pt idx="217">-0.024799846722159801</cx:pt>
          <cx:pt idx="218">-0.041920514258526297</cx:pt>
          <cx:pt idx="219">-0.0450699811973772</cx:pt>
          <cx:pt idx="220">0.0096502166379725408</cx:pt>
          <cx:pt idx="221">0.035727224636561201</cx:pt>
          <cx:pt idx="222">0.0166903023847777</cx:pt>
          <cx:pt idx="223">0.0084307661716776106</cx:pt>
          <cx:pt idx="224">0.0040987890385853999</cx:pt>
          <cx:pt idx="225">0.000209933101494015</cx:pt>
          <cx:pt idx="226">0.00053627295296925805</cx:pt>
          <cx:pt idx="227">-0.00346556073427383</cx:pt>
          <cx:pt idx="228">0.0143915400620709</cx:pt>
          <cx:pt idx="229">0.030801541566631702</cx:pt>
          <cx:pt idx="230">0.0122438703168435</cx:pt>
          <cx:pt idx="231">0.0091259351633518095</cx:pt>
          <cx:pt idx="232">0.025895414950389301</cx:pt>
          <cx:pt idx="233">-9.2950049182920794e-05</cx:pt>
          <cx:pt idx="234">-0.033206059307727201</cx:pt>
          <cx:pt idx="235">-0.10353609419351199</cx:pt>
          <cx:pt idx="236">-0.115943668411767</cx:pt>
          <cx:pt idx="237">-0.097594100796635899</cx:pt>
          <cx:pt idx="238">-0.020234498458955599</cx:pt>
          <cx:pt idx="239">-0.017571710421364</cx:pt>
          <cx:pt idx="240">-0.027880323236757799</cx:pt>
          <cx:pt idx="241">0.0070579856993108602</cx:pt>
          <cx:pt idx="242">0.0094491458141372098</cx:pt>
          <cx:pt idx="243">-0.0248635132760778</cx:pt>
          <cx:pt idx="244">0.0156009031245817</cx:pt>
          <cx:pt idx="245">-0.016677407475794801</cx:pt>
          <cx:pt idx="246">-0.064417946793980205</cx:pt>
          <cx:pt idx="247">-0.0599138524553781</cx:pt>
          <cx:pt idx="248">-0.042764016785758703</cx:pt>
          <cx:pt idx="249">-0.0149716415651384</cx:pt>
          <cx:pt idx="250">-0.00328650702538254</cx:pt>
          <cx:pt idx="251">-0.00084308152954926303</cx:pt>
          <cx:pt idx="252">0.00078320863660128403</cx:pt>
          <cx:pt idx="253">-0.00074293567412683803</cx:pt>
          <cx:pt idx="254">-0.0028339020155772202</cx:pt>
          <cx:pt idx="255">-0.010868821658000599</cx:pt>
          <cx:pt idx="256">-0.0139653142288255</cx:pt>
          <cx:pt idx="257">0.0022948211958710601</cx:pt>
          <cx:pt idx="258">-0.025989119624431699</cx:pt>
          <cx:pt idx="259">0.037942822752006999</cx:pt>
          <cx:pt idx="260">-0.0139498115532846</cx:pt>
          <cx:pt idx="261">-0.034693852650314501</cx:pt>
          <cx:pt idx="262">-0.072596450558628095</cx:pt>
          <cx:pt idx="263">-0.116683042380443</cx:pt>
          <cx:pt idx="264">-0.108751886237268</cx:pt>
          <cx:pt idx="265">-0.067326642420215896</cx:pt>
          <cx:pt idx="266">0.010287177719120501</cx:pt>
          <cx:pt idx="267">0.053645545939856702</cx:pt>
          <cx:pt idx="268">0.028282606377921099</cx:pt>
          <cx:pt idx="269">0.036028652400268403</cx:pt>
          <cx:pt idx="270">0.000550512830041975</cx:pt>
          <cx:pt idx="271">-0.042185031172022602</cx:pt>
          <cx:pt idx="272">0.037705303770311199</cx:pt>
          <cx:pt idx="273">0.0038259520957875</cx:pt>
          <cx:pt idx="274">-0.049566398885104203</cx:pt>
          <cx:pt idx="275">-0.0558223450278513</cx:pt>
          <cx:pt idx="276">-0.018546999555668301</cx:pt>
          <cx:pt idx="277">-0.043441199124549301</cx:pt>
          <cx:pt idx="278">-0.019063617345649601</cx:pt>
          <cx:pt idx="279">-0.010238416517935001</cx:pt>
          <cx:pt idx="280">-0.00041747142115169201</cx:pt>
          <cx:pt idx="281">-0.00070673543514018105</cx:pt>
          <cx:pt idx="282">-0.0074647029746203099</cx:pt>
          <cx:pt idx="283">-0.022018902599177499</cx:pt>
          <cx:pt idx="284">-0.0069048442258772902</cx:pt>
          <cx:pt idx="285">0.0045843878187080203</cx:pt>
          <cx:pt idx="286">0.020381575412715201</cx:pt>
          <cx:pt idx="287">0.049099913046230001</cx:pt>
          <cx:pt idx="288">0.0115435864846055</cx:pt>
          <cx:pt idx="289">-0.032860007750575702</cx:pt>
          <cx:pt idx="290">-0.10098406154401</cx:pt>
          <cx:pt idx="291">-0.097198058540953397</cx:pt>
          <cx:pt idx="292">-0.094855643759403405</cx:pt>
          <cx:pt idx="293">-0.066461809933743607</cx:pt>
          <cx:pt idx="294">0.018972119658229002</cx:pt>
          <cx:pt idx="295">0.086355466857170701</cx:pt>
          <cx:pt idx="296">0.046280608263740697</cx:pt>
          <cx:pt idx="297">0.051814471224339999</cx:pt>
          <cx:pt idx="298">-0.056889674127913001</cx:pt>
          <cx:pt idx="299">-0.0805384930102718</cx:pt>
          <cx:pt idx="300">0.0019861078645783399</cx:pt>
          <cx:pt idx="301">0.051695162657114102</cx:pt>
          <cx:pt idx="302">-0.010469663319109399</cx:pt>
          <cx:pt idx="303">-0.020799153460723301</cx:pt>
          <cx:pt idx="304">-0.024161885674576299</cx:pt>
          <cx:pt idx="305">-0.044034571570534101</cx:pt>
          <cx:pt idx="306">-0.015964955038000599</cx:pt>
          <cx:pt idx="307">-0.00372970800691698</cx:pt>
          <cx:pt idx="308">-0.00073702318510708001</cx:pt>
          <cx:pt idx="309">0.0014300144383097</cx:pt>
          <cx:pt idx="310">-0.0154751106853044</cx:pt>
          <cx:pt idx="311">-0.0228840322797574</cx:pt>
          <cx:pt idx="312">-0.0197815092986833</cx:pt>
          <cx:pt idx="313">-0.0058688658559021703</cx:pt>
          <cx:pt idx="314">0.0445544103467111</cx:pt>
          <cx:pt idx="315">0.044677044715271397</cx:pt>
          <cx:pt idx="316">0.0496976349511144</cx:pt>
          <cx:pt idx="317">-0.043678291460602502</cx:pt>
          <cx:pt idx="318">-0.088558687803199504</cx:pt>
          <cx:pt idx="319">-0.10709071193448499</cx:pt>
          <cx:pt idx="320">-0.107788364598085</cx:pt>
          <cx:pt idx="321">-0.052107951292897803</cx:pt>
          <cx:pt idx="322">0.056367810390284399</cx:pt>
          <cx:pt idx="323">0.024974046702871702</cx:pt>
          <cx:pt idx="324">0.067552108256569807</cx:pt>
          <cx:pt idx="325">-0.0149544704180568</cx:pt>
          <cx:pt idx="326">-0.054299916396625403</cx:pt>
          <cx:pt idx="327">-0.0132196471507618</cx:pt>
          <cx:pt idx="328">0.037388808522567797</cx:pt>
          <cx:pt idx="329">0.056371231467985797</cx:pt>
          <cx:pt idx="330">0.017256440180309401</cx:pt>
          <cx:pt idx="331">0.0105745998653092</cx:pt>
          <cx:pt idx="332">-6.8828006196521905e-05</cx:pt>
          <cx:pt idx="333">-0.0182588272083134</cx:pt>
          <cx:pt idx="334">-0.016619312123685202</cx:pt>
          <cx:pt idx="335">-0.0020157266449619001</cx:pt>
          <cx:pt idx="336">0.000525974082809287</cx:pt>
          <cx:pt idx="337">-0.00039162755277518199</cx:pt>
          <cx:pt idx="338">-0.0094112558321428202</cx:pt>
          <cx:pt idx="339">-0.023382085434947599</cx:pt>
          <cx:pt idx="340">-0.043474127319496597</cx:pt>
          <cx:pt idx="341">-0.022953342561813798</cx:pt>
          <cx:pt idx="342">0.039437227910791697</cx:pt>
          <cx:pt idx="343">0.059897514849158798</cx:pt>
          <cx:pt idx="344">0.016980514582499901</cx:pt>
          <cx:pt idx="345">-0.043016139868606897</cx:pt>
          <cx:pt idx="346">-0.0059222675861943398</cx:pt>
          <cx:pt idx="347">-0.0097690960645580496</cx:pt>
          <cx:pt idx="348">-0.0069471427115336097</cx:pt>
          <cx:pt idx="349">0.075237467102905201</cx:pt>
          <cx:pt idx="350">0.098579306549394397</cx:pt>
          <cx:pt idx="351">-0.035942160714758399</cx:pt>
          <cx:pt idx="352">0.0257689722087849</cx:pt>
          <cx:pt idx="353">-0.0397291935211068</cx:pt>
          <cx:pt idx="354">-0.022741154400668099</cx:pt>
          <cx:pt idx="355">0.042995810648061197</cx:pt>
          <cx:pt idx="356">0.044417913541314899</cx:pt>
          <cx:pt idx="357">0.0428073391318071</cx:pt>
          <cx:pt idx="358">0.0239638393200436</cx:pt>
          <cx:pt idx="359">0.021911901651284201</cx:pt>
          <cx:pt idx="360">0.044209898505439403</cx:pt>
          <cx:pt idx="361">-0.011195186121492199</cx:pt>
          <cx:pt idx="362">-0.017847147719493198</cx:pt>
          <cx:pt idx="363">-0.0038340466256077499</cx:pt>
          <cx:pt idx="364">-0.0002511537906942</cx:pt>
          <cx:pt idx="365">-0.00014654912982404699</cx:pt>
          <cx:pt idx="366">-0.0033472906559880002</cx:pt>
          <cx:pt idx="367">-0.010516198959610999</cx:pt>
          <cx:pt idx="368">-0.031959066928822999</cx:pt>
          <cx:pt idx="369">0.014368283251626399</cx:pt>
          <cx:pt idx="370">0.0643293715162854</cx:pt>
          <cx:pt idx="371">0.024688924656549701</cx:pt>
          <cx:pt idx="372">0.061795443725395402</cx:pt>
          <cx:pt idx="373">-0.019205474442292099</cx:pt>
          <cx:pt idx="374">0.0048850337578233496</cx:pt>
          <cx:pt idx="375">0.0160889853502061</cx:pt>
          <cx:pt idx="376">0.121999789915824</cx:pt>
          <cx:pt idx="377">0.16968399848337301</cx:pt>
          <cx:pt idx="378">0.044484078243323899</cx:pt>
          <cx:pt idx="379">0.0049799052886445698</cx:pt>
          <cx:pt idx="380">-0.0278033338926407</cx:pt>
          <cx:pt idx="381">-0.069501931527952795</cx:pt>
          <cx:pt idx="382">0.065410246469807101</cx:pt>
          <cx:pt idx="383">0.064028427154710799</cx:pt>
          <cx:pt idx="384">0.0061217678636247301</cx:pt>
          <cx:pt idx="385">-0.0053546781602222104</cx:pt>
          <cx:pt idx="386">0.036990769322003403</cx:pt>
          <cx:pt idx="387">0.084368060472726603</cx:pt>
          <cx:pt idx="388">0.050653114909246399</cx:pt>
          <cx:pt idx="389">0.0047496941777753704</cx:pt>
          <cx:pt idx="390">0.0070667056016236098</cx:pt>
          <cx:pt idx="391">0.0019922629637633702</cx:pt>
          <cx:pt idx="392">-0.00033406408484644499</cx:pt>
          <cx:pt idx="393">-1.25242191012504e-05</cx:pt>
          <cx:pt idx="394">-0.0012150890026252201</cx:pt>
          <cx:pt idx="395">0.0020012438804850501</cx:pt>
          <cx:pt idx="396">-0.0053637264184626899</cx:pt>
          <cx:pt idx="397">0.017654625184684102</cx:pt>
          <cx:pt idx="398">0.0486362335815183</cx:pt>
          <cx:pt idx="399">0.049901974205332503</cx:pt>
          <cx:pt idx="400">0.050286310907823997</cx:pt>
          <cx:pt idx="401">-0.00029473533755558701</cx:pt>
          <cx:pt idx="402">-0.012155006696955699</cx:pt>
          <cx:pt idx="403">0.078914433495140698</cx:pt>
          <cx:pt idx="404">0.128030519943542</cx:pt>
          <cx:pt idx="405">0.15600582158697501</cx:pt>
          <cx:pt idx="406">0.055058929847716299</cx:pt>
          <cx:pt idx="407">0.019901169666124999</cx:pt>
          <cx:pt idx="408">0.059198116552241498</cx:pt>
          <cx:pt idx="409">0.044327234058256497</cx:pt>
          <cx:pt idx="410">0.078697817968310907</cx:pt>
          <cx:pt idx="411">0.0277937881154347</cx:pt>
          <cx:pt idx="412">-0.059376422660808198</cx:pt>
          <cx:pt idx="413">-0.0308618830183288</cx:pt>
          <cx:pt idx="414">0.031648713560998798</cx:pt>
          <cx:pt idx="415">0.055435247033525301</cx:pt>
          <cx:pt idx="416">0.065550131873889597</cx:pt>
          <cx:pt idx="417">0.030927517931572598</cx:pt>
          <cx:pt idx="418">0.0038925243762524299</cx:pt>
          <cx:pt idx="419">-0.00147245244360156</cx:pt>
          <cx:pt idx="420">-0.00022023371987019201</cx:pt>
          <cx:pt idx="421">-0.00044611237716034302</cx:pt>
          <cx:pt idx="422">0.0020928090494772402</cx:pt>
          <cx:pt idx="423">0.0103979998678783</cx:pt>
          <cx:pt idx="424">-0.029582625960201801</cx:pt>
          <cx:pt idx="425">-0.022672167814194</cx:pt>
          <cx:pt idx="426">0.017161728127850301</cx:pt>
          <cx:pt idx="427">0.025066181963592501</cx:pt>
          <cx:pt idx="428">-0.0369016672580285</cx:pt>
          <cx:pt idx="429">-0.056519325386011898</cx:pt>
          <cx:pt idx="430">-0.0449408121181544</cx:pt>
          <cx:pt idx="431">-0.0442935101709966</cx:pt>
          <cx:pt idx="432">0.0441588352210796</cx:pt>
          <cx:pt idx="433">0.074664027710671405</cx:pt>
          <cx:pt idx="434">0.0311443177072038</cx:pt>
          <cx:pt idx="435">0.058015464629432897</cx:pt>
          <cx:pt idx="436">0.071538948959428902</cx:pt>
          <cx:pt idx="437">0.070570945261774001</cx:pt>
          <cx:pt idx="438">0.075176798380610296</cx:pt>
          <cx:pt idx="439">0.013833057241304399</cx:pt>
          <cx:pt idx="440">-0.059507254760667101</cx:pt>
          <cx:pt idx="441">-0.065744403176628302</cx:pt>
          <cx:pt idx="442">0.0068870275663656597</cx:pt>
          <cx:pt idx="443">0.048773511430770501</cx:pt>
          <cx:pt idx="444">0.072281396121628705</cx:pt>
          <cx:pt idx="445">0.057034218657535198</cx:pt>
          <cx:pt idx="446">0.0115424512861073</cx:pt>
          <cx:pt idx="447">0.0067055005930936303</cx:pt>
          <cx:pt idx="448">0.00021773171858028</cx:pt>
          <cx:pt idx="449">-6.9055634714214803e-05</cx:pt>
          <cx:pt idx="450">0.00101596454277137</cx:pt>
          <cx:pt idx="451">-0.00056239956481396501</cx:pt>
          <cx:pt idx="452">-0.0561603960665428</cx:pt>
          <cx:pt idx="453">-0.030851529303758399</cx:pt>
          <cx:pt idx="454">0.019890624606840199</cx:pt>
          <cx:pt idx="455">0.025098534187939</cx:pt>
          <cx:pt idx="456">-0.055043765500728398</cx:pt>
          <cx:pt idx="457">-0.039785148803187002</cx:pt>
          <cx:pt idx="458">-0.030522262539208499</cx:pt>
          <cx:pt idx="459">-0.0049430813895893003</cx:pt>
          <cx:pt idx="460">0.0114053385736042</cx:pt>
          <cx:pt idx="461">0.016868651846628498</cx:pt>
          <cx:pt idx="462">0.048516638000105999</cx:pt>
          <cx:pt idx="463">0.108806282075571</cx:pt>
          <cx:pt idx="464">0.126571780235848</cx:pt>
          <cx:pt idx="465">0.17390818296639701</cx:pt>
          <cx:pt idx="466">0.0824400976655906</cx:pt>
          <cx:pt idx="467">-0.0033529990014357501</cx:pt>
          <cx:pt idx="468">-0.035752866203034701</cx:pt>
          <cx:pt idx="469">0.00092188212440659197</cx:pt>
          <cx:pt idx="470">0.036430162279199402</cx:pt>
          <cx:pt idx="471">0.059226853478763698</cx:pt>
          <cx:pt idx="472">0.029399521355288401</cx:pt>
          <cx:pt idx="473">0.0671304429703697</cx:pt>
          <cx:pt idx="474">0.015699808422922502</cx:pt>
          <cx:pt idx="475">0.00014347298492360999</cx:pt>
          <cx:pt idx="476">-0.00096049127897020604</cx:pt>
          <cx:pt idx="477">0.00040925662624866901</cx:pt>
          <cx:pt idx="478">0.0083996180555407293</cx:pt>
          <cx:pt idx="479">-0.0078683951398835893</cx:pt>
          <cx:pt idx="480">-0.036166179867046601</cx:pt>
          <cx:pt idx="481">-0.016482069754694101</cx:pt>
          <cx:pt idx="482">-0.00040236789915894998</cx:pt>
          <cx:pt idx="483">0.0253127684720812</cx:pt>
          <cx:pt idx="484">0.0138481670582472</cx:pt>
          <cx:pt idx="485">-0.017732069880365402</cx:pt>
          <cx:pt idx="486">-0.0366331559016023</cx:pt>
          <cx:pt idx="487">0.028899774777106601</cx:pt>
          <cx:pt idx="488">0.055663388153850503</cx:pt>
          <cx:pt idx="489">0.0261275630908765</cx:pt>
          <cx:pt idx="490">0.034633250283921502</cx:pt>
          <cx:pt idx="491">0.044214075735259997</cx:pt>
          <cx:pt idx="492">0.121438734640337</cx:pt>
          <cx:pt idx="493">0.140604027049271</cx:pt>
          <cx:pt idx="494">0.13570433809744301</cx:pt>
          <cx:pt idx="495">-0.019026646136764601</cx:pt>
          <cx:pt idx="496">-0.0199196802117176</cx:pt>
          <cx:pt idx="497">0.024482075185372501</cx:pt>
          <cx:pt idx="498">-0.026880946455682501</cx:pt>
          <cx:pt idx="499">-0.0034943090833447002</cx:pt>
          <cx:pt idx="500">-0.0022334652259441501</cx:pt>
          <cx:pt idx="501">0.037802528433525599</cx:pt>
          <cx:pt idx="502">0.000151802580628918</cx:pt>
          <cx:pt idx="503">0.00215376606885104</cx:pt>
          <cx:pt idx="504">-0.00026043142790044</cx:pt>
          <cx:pt idx="505">0.00069495766206872499</cx:pt>
          <cx:pt idx="506">0.0055110264590312501</cx:pt>
          <cx:pt idx="507">-0.0022664375062447701</cx:pt>
          <cx:pt idx="508">0.0062763659903145603</cx:pt>
          <cx:pt idx="509">-0.017990583609486799</cx:pt>
          <cx:pt idx="510">-0.036887854993096797</cx:pt>
          <cx:pt idx="511">0.048053537780620902</cx:pt>
          <cx:pt idx="512">0.039406562244971501</cx:pt>
          <cx:pt idx="513">0.018639225652279899</cx:pt>
          <cx:pt idx="514">-0.0292434336806273</cx:pt>
          <cx:pt idx="515">-0.0040472152312356104</cx:pt>
          <cx:pt idx="516">0.066182797565415993</cx:pt>
          <cx:pt idx="517">0.066438461453910705</cx:pt>
          <cx:pt idx="518">0.090016804374130996</cx:pt>
          <cx:pt idx="519">0.071265407789927598</cx:pt>
          <cx:pt idx="520">0.118254869240833</cx:pt>
          <cx:pt idx="521">0.093352094181758896</cx:pt>
          <cx:pt idx="522">0.103284309196624</cx:pt>
          <cx:pt idx="523">0.024750075467918801</cx:pt>
          <cx:pt idx="524">-0.034525851041411398</cx:pt>
          <cx:pt idx="525">-0.039257543440965499</cx:pt>
          <cx:pt idx="526">-0.047277878963368797</cx:pt>
          <cx:pt idx="527">0.020447332461861801</cx:pt>
          <cx:pt idx="528">0.016885452302683901</cx:pt>
          <cx:pt idx="529">0.0224088851172079</cx:pt>
          <cx:pt idx="530">0.00064875577744374295</cx:pt>
          <cx:pt idx="531">0.00083042294303116199</cx:pt>
          <cx:pt idx="532">-0.00018307791917260101</cx:pt>
          <cx:pt idx="533">-0.00092212870072293598</cx:pt>
          <cx:pt idx="534">0.000109007433400116</cx:pt>
          <cx:pt idx="535">0.0105956774029478</cx:pt>
          <cx:pt idx="536">0.031548815536668801</cx:pt>
          <cx:pt idx="537">0.00321557153595362</cx:pt>
          <cx:pt idx="538">-0.025440773078933099</cx:pt>
          <cx:pt idx="539">0.0193298427853161</cx:pt>
          <cx:pt idx="540">0.023877516576479501</cx:pt>
          <cx:pt idx="541">-0.0030420501279738998</cx:pt>
          <cx:pt idx="542">-0.039990546831663698</cx:pt>
          <cx:pt idx="543">-0.0275458496627062</cx:pt>
          <cx:pt idx="544">0.010414186057772799</cx:pt>
          <cx:pt idx="545">0.013575973777942099</cx:pt>
          <cx:pt idx="546">0.14756658121207</cx:pt>
          <cx:pt idx="547">0.14258744887803401</cx:pt>
          <cx:pt idx="548">0.083508513815767002</cx:pt>
          <cx:pt idx="549">0.081173839853467197</cx:pt>
          <cx:pt idx="550">0.079476976327284496</cx:pt>
          <cx:pt idx="551">0.017722927625943699</cx:pt>
          <cx:pt idx="552">0.0098480108511992195</cx:pt>
          <cx:pt idx="553">-0.0091839940117597503</cx:pt>
          <cx:pt idx="554">-0.013617865780632401</cx:pt>
          <cx:pt idx="555">-0.0036984606598823499</cx:pt>
          <cx:pt idx="556">0.0055784833095442101</cx:pt>
          <cx:pt idx="557">0.015176405195848799</cx:pt>
          <cx:pt idx="558">0.011393221484397699</cx:pt>
          <cx:pt idx="559">-0.00040989042219276002</cx:pt>
          <cx:pt idx="560">0.00012735073017870201</cx:pt>
          <cx:pt idx="561">0.00034157103431467901</cx:pt>
          <cx:pt idx="562">0.0069982334382117</cx:pt>
          <cx:pt idx="563">0.021044976684824999</cx:pt>
          <cx:pt idx="564">0.0269999282585031</cx:pt>
          <cx:pt idx="565">0.0105963627039047</cx:pt>
          <cx:pt idx="566">-0.049367613437396998</cx:pt>
          <cx:pt idx="567">0.0220641751675364</cx:pt>
          <cx:pt idx="568">0.020760381701877498</cx:pt>
          <cx:pt idx="569">-0.045815657554128898</cx:pt>
          <cx:pt idx="570">-0.015273622393493501</cx:pt>
          <cx:pt idx="571">-0.0108037429879312</cx:pt>
          <cx:pt idx="572">-0.020881634096450798</cx:pt>
          <cx:pt idx="573">-0.040204075180810199</cx:pt>
          <cx:pt idx="574">0.015158019672332801</cx:pt>
          <cx:pt idx="575">0.027296130518787501</cx:pt>
          <cx:pt idx="576">0.0155524412949589</cx:pt>
          <cx:pt idx="577">0.022892663320398701</cx:pt>
          <cx:pt idx="578">0.047422336175853903</cx:pt>
          <cx:pt idx="579">-0.028138307660031801</cx:pt>
          <cx:pt idx="580">0.0277170311065945</cx:pt>
          <cx:pt idx="581">0.013624058034973401</cx:pt>
          <cx:pt idx="582">-0.0150298456365418</cx:pt>
          <cx:pt idx="583">-0.034109540959898599</cx:pt>
          <cx:pt idx="584">-0.029944959828144199</cx:pt>
          <cx:pt idx="585">0.0023023654981513199</cx:pt>
          <cx:pt idx="586">0.0054383060637374202</cx:pt>
          <cx:pt idx="587">0.00044627251395358802</cx:pt>
          <cx:pt idx="588">-0.00023664706426907299</cx:pt>
          <cx:pt idx="589">-0.00031797239726189902</cx:pt>
          <cx:pt idx="590">0.0105369331269394</cx:pt>
          <cx:pt idx="591">0.022425307294344901</cx:pt>
          <cx:pt idx="592">0.019798346582700199</cx:pt>
          <cx:pt idx="593">0.041280145536247197</cx:pt>
          <cx:pt idx="594">0.0185101848523175</cx:pt>
          <cx:pt idx="595">-0.022609385339684099</cx:pt>
          <cx:pt idx="596">-0.040094326065927097</cx:pt>
          <cx:pt idx="597">-0.0440240256313165</cx:pt>
          <cx:pt idx="598">-0.0185668408160438</cx:pt>
          <cx:pt idx="599">-0.058239114404031303</cx:pt>
          <cx:pt idx="600">-0.056339022178869699</cx:pt>
          <cx:pt idx="601">-0.050476462975740703</cx:pt>
          <cx:pt idx="602">-0.066877298344372796</cx:pt>
          <cx:pt idx="603">-0.12427007835777</cx:pt>
          <cx:pt idx="604">-0.079622504541236802</cx:pt>
          <cx:pt idx="605">-0.016116284880523302</cx:pt>
          <cx:pt idx="606">-0.0155151074750453</cx:pt>
          <cx:pt idx="607">-0.046747081885911597</cx:pt>
          <cx:pt idx="608">-0.035651837434031303</cx:pt>
          <cx:pt idx="609">-0.014945929140638199</cx:pt>
          <cx:pt idx="610">-0.010392425628820701</cx:pt>
          <cx:pt idx="611">-0.0321755279539407</cx:pt>
          <cx:pt idx="612">-0.049349447610797403</cx:pt>
          <cx:pt idx="613">0.0050519425556960701</cx:pt>
          <cx:pt idx="614">0.012816720420703399</cx:pt>
          <cx:pt idx="615">0.000707041762963054</cx:pt>
          <cx:pt idx="616">-0.00032379761831029399</cx:pt>
          <cx:pt idx="617">-0.00029831683861338801</cx:pt>
          <cx:pt idx="618">0.00066419758743967302</cx:pt>
          <cx:pt idx="619">0.0028458064596746302</cx:pt>
          <cx:pt idx="620">-0.0075148701867211801</cx:pt>
          <cx:pt idx="621">-0.016055040677422201</cx:pt>
          <cx:pt idx="622">-0.0203528514812415</cx:pt>
          <cx:pt idx="623">-0.046758569484256898</cx:pt>
          <cx:pt idx="624">-0.073210473231448706</cx:pt>
          <cx:pt idx="625">-0.048010848876412902</cx:pt>
          <cx:pt idx="626">-0.0422794265848822</cx:pt>
          <cx:pt idx="627">-0.101311184054532</cx:pt>
          <cx:pt idx="628">-0.085915949979563894</cx:pt>
          <cx:pt idx="629">-0.070408046009152001</cx:pt>
          <cx:pt idx="630">-0.14613364790434399</cx:pt>
          <cx:pt idx="631">-0.15667402452309601</cx:pt>
          <cx:pt idx="632">-0.159233813633193</cx:pt>
          <cx:pt idx="633">-0.120201436837835</cx:pt>
          <cx:pt idx="634">-0.100447490547961</cx:pt>
          <cx:pt idx="635">-0.081230242840069397</cx:pt>
          <cx:pt idx="636">-0.038386383900608598</cx:pt>
          <cx:pt idx="637">0.00765964314618507</cx:pt>
          <cx:pt idx="638">0.00046194598337258601</cx:pt>
          <cx:pt idx="639">-0.050645563523350701</cx:pt>
          <cx:pt idx="640">-0.037728141816071301</cx:pt>
          <cx:pt idx="641">-0.0055084817135203096</cx:pt>
          <cx:pt idx="642">-0.00124315402224864</cx:pt>
          <cx:pt idx="643">0.00012915830153005099</cx:pt>
          <cx:pt idx="644">0.00036235408909669298</cx:pt>
          <cx:pt idx="645">0.00019153518612381301</cx:pt>
          <cx:pt idx="646">-0.000367490112349199</cx:pt>
          <cx:pt idx="647">0.00242935905138013</cx:pt>
          <cx:pt idx="648">-0.012648795957329</cx:pt>
          <cx:pt idx="649">-0.044747168633397401</cx:pt>
          <cx:pt idx="650">-0.060851800441706502</cx:pt>
          <cx:pt idx="651">-0.073907457647548594</cx:pt>
          <cx:pt idx="652">-0.082735712653917604</cx:pt>
          <cx:pt idx="653">-0.098799610012158201</cx:pt>
          <cx:pt idx="654">-0.090625619701886095</cx:pt>
          <cx:pt idx="655">-0.10045546844405399</cx:pt>
          <cx:pt idx="656">-0.055597747460995502</cx:pt>
          <cx:pt idx="657">-0.123086846138229</cx:pt>
          <cx:pt idx="658">-0.133219072914387</cx:pt>
          <cx:pt idx="659">-0.16967496489550701</cx:pt>
          <cx:pt idx="660">-0.17754824228494301</cx:pt>
          <cx:pt idx="661">-0.17836936304525799</cx:pt>
          <cx:pt idx="662">-0.101950749060711</cx:pt>
          <cx:pt idx="663">-0.067219526467210203</cx:pt>
          <cx:pt idx="664">-0.025453646826210499</cx:pt>
          <cx:pt idx="665">0.031634035132929998</cx:pt>
          <cx:pt idx="666">0.0225483669719138</cx:pt>
          <cx:pt idx="667">-0.017917577688698099</cx:pt>
          <cx:pt idx="668">-0.039808300784968803</cx:pt>
          <cx:pt idx="669">-0.0061240272628996497</cx:pt>
          <cx:pt idx="670">-0.00092026648866203997</cx:pt>
          <cx:pt idx="671">-0.00047198930029213298</cx:pt>
          <cx:pt idx="672">0.000473441664826129</cx:pt>
          <cx:pt idx="673">2.6953167278218601e-05</cx:pt>
          <cx:pt idx="674">-0.00020241878613951601</cx:pt>
          <cx:pt idx="675">-0.00131609779824758</cx:pt>
          <cx:pt idx="676">-0.00924347436903733</cx:pt>
          <cx:pt idx="677">-0.032928330221560199</cx:pt>
          <cx:pt idx="678">-0.065739172452098801</cx:pt>
          <cx:pt idx="679">-0.064814291036459207</cx:pt>
          <cx:pt idx="680">-0.093685491026554102</cx:pt>
          <cx:pt idx="681">-0.091624259154474294</cx:pt>
          <cx:pt idx="682">-0.080366199598727206</cx:pt>
          <cx:pt idx="683">-0.054463529390545697</cx:pt>
          <cx:pt idx="684">-0.048016827167486301</cx:pt>
          <cx:pt idx="685">-0.083997457112725396</cx:pt>
          <cx:pt idx="686">-0.084728564236595402</cx:pt>
          <cx:pt idx="687">-0.087952246161860495</cx:pt>
          <cx:pt idx="688">-0.074387743081035601</cx:pt>
          <cx:pt idx="689">-0.051921836822809798</cx:pt>
          <cx:pt idx="690">-0.039059502035643102</cx:pt>
          <cx:pt idx="691">-0.020406388070086701</cx:pt>
          <cx:pt idx="692">-0.0092054431204382607</cx:pt>
          <cx:pt idx="693">0.0247319210551812</cx:pt>
          <cx:pt idx="694">0.0244354986143735</cx:pt>
          <cx:pt idx="695">-0.000111840243542746</cx:pt>
          <cx:pt idx="696">0.0020551227688408199</cx:pt>
          <cx:pt idx="697">0.00054121547043936699</cx:pt>
          <cx:pt idx="698">0.00041114885195108798</cx:pt>
          <cx:pt idx="699">-0.00090547364216673901</cx:pt>
          <cx:pt idx="700">-0.000187394616302596</cx:pt>
          <cx:pt idx="701">-0.000116104714938362</cx:pt>
          <cx:pt idx="702">0.00053726873274547197</cx:pt>
          <cx:pt idx="703">-0.00110823653750886</cx:pt>
          <cx:pt idx="704">-0.0024754165777401802</cx:pt>
          <cx:pt idx="705">-0.0073367752016668796</cx:pt>
          <cx:pt idx="706">-0.016919485680249601</cx:pt>
          <cx:pt idx="707">-0.035183363325881498</cx:pt>
          <cx:pt idx="708">-0.060548710934068897</cx:pt>
          <cx:pt idx="709">-0.054105618972079897</cx:pt>
          <cx:pt idx="710">-0.032100851908884197</cx:pt>
          <cx:pt idx="711">-0.026063102776774299</cx:pt>
          <cx:pt idx="712">-0.028563250969235902</cx:pt>
          <cx:pt idx="713">-0.056544172734702101</cx:pt>
          <cx:pt idx="714">-0.071094080683754599</cx:pt>
          <cx:pt idx="715">-0.031473218039253299</cx:pt>
          <cx:pt idx="716">-0.046640545135191502</cx:pt>
          <cx:pt idx="717">-0.028952101299046198</cx:pt>
          <cx:pt idx="718">-0.043758141246909202</cx:pt>
          <cx:pt idx="719">-0.082068647475566497</cx:pt>
          <cx:pt idx="720">-0.047801317415204297</cx:pt>
          <cx:pt idx="721">-0.00068771803286243405</cx:pt>
          <cx:pt idx="722">0.0152274233315337</cx:pt>
          <cx:pt idx="723">0.014614951302261999</cx:pt>
          <cx:pt idx="724">0.0041821655800047498</cx:pt>
          <cx:pt idx="725">-0.00047451727583566901</cx:pt>
          <cx:pt idx="726">0.000477950898583284</cx:pt>
          <cx:pt idx="727">-0.00053550058712177595</cx:pt>
          <cx:pt idx="728">-0.00038628672615117799</cx:pt>
          <cx:pt idx="729">-0.00062604474491523201</cx:pt>
          <cx:pt idx="730">4.41065944316338e-05</cx:pt>
          <cx:pt idx="731">0.00094385212324837604</cx:pt>
          <cx:pt idx="732">0.00078605614840347097</cx:pt>
          <cx:pt idx="733">-0.0047399429056436898</cx:pt>
          <cx:pt idx="734">-0.0058281164236557003</cx:pt>
          <cx:pt idx="735">-0.0060630517301582896</cx:pt>
          <cx:pt idx="736">-0.017406054281259499</cx:pt>
          <cx:pt idx="737">-0.0156215410984967</cx:pt>
          <cx:pt idx="738">-0.00035492753115460798</cx:pt>
          <cx:pt idx="739">0.0043627991395340003</cx:pt>
          <cx:pt idx="740">-0.0071834083186935998</cx:pt>
          <cx:pt idx="741">-0.0225114403086497</cx:pt>
          <cx:pt idx="742">-0.024084512732289901</cx:pt>
          <cx:pt idx="743">-0.030403153547685299</cx:pt>
          <cx:pt idx="744">-0.027424111836218599</cx:pt>
          <cx:pt idx="745">-0.0298433786830225</cx:pt>
          <cx:pt idx="746">-0.027360826531042701</cx:pt>
          <cx:pt idx="747">-0.0254728760519424</cx:pt>
          <cx:pt idx="748">-0.0171596493853023</cx:pt>
          <cx:pt idx="749">-0.0123654577187322</cx:pt>
          <cx:pt idx="750">-0.0068538720235653897</cx:pt>
          <cx:pt idx="751">0.00067863779015438902</cx:pt>
          <cx:pt idx="752">-0.00048448611786603498</cx:pt>
          <cx:pt idx="753">-0.000112586495554997</cx:pt>
          <cx:pt idx="754">0.00049696256507250397</cx:pt>
          <cx:pt idx="755">0.000162087047995413</cx:pt>
          <cx:pt idx="756">-0.000107671582858148</cx:pt>
          <cx:pt idx="757">-0.00077315350900039495</cx:pt>
          <cx:pt idx="758">8.2547085585678797e-05</cx:pt>
          <cx:pt idx="759">-0.00061030776020289904</cx:pt>
          <cx:pt idx="760">-0.00047311356521938599</cx:pt>
          <cx:pt idx="761">0.00086319806762236704</cx:pt>
          <cx:pt idx="762">-0.00127194116868474</cx:pt>
          <cx:pt idx="763">-0.0024883673397022399</cx:pt>
          <cx:pt idx="764">-0.0033124502609629199</cx:pt>
          <cx:pt idx="765">-0.0016199116594344299</cx:pt>
          <cx:pt idx="766">-0.0024771148143819702</cx:pt>
          <cx:pt idx="767">-0.00127278666897128</cx:pt>
          <cx:pt idx="768">-0.00133334219036918</cx:pt>
          <cx:pt idx="769">-0.0038101020134059102</cx:pt>
          <cx:pt idx="770">-0.0060761984966445099</cx:pt>
          <cx:pt idx="771">-0.00398915343588261</cx:pt>
          <cx:pt idx="772">-0.0049716312308225197</cx:pt>
          <cx:pt idx="773">-0.0094231065226945097</cx:pt>
          <cx:pt idx="774">-0.017327240527665499</cx:pt>
          <cx:pt idx="775">-0.0045963172067275699</cx:pt>
          <cx:pt idx="776">-0.00036188143246707998</cx:pt>
          <cx:pt idx="777">-0.0020862726496755401</cx:pt>
          <cx:pt idx="778">-0.0055552085434149899</cx:pt>
          <cx:pt idx="779">-0.0011587397139348199</cx:pt>
          <cx:pt idx="780">0.00034159148747445401</cx:pt>
          <cx:pt idx="781">0.00053801956988980195</cx:pt>
          <cx:pt idx="782">-0.000595396746897303</cx:pt>
          <cx:pt idx="783">6.9386517416496695e-05</cx:pt>
        </cx:lvl>
      </cx:numDim>
    </cx:data>
    <cx:data id="13">
      <cx:numDim type="val">
        <cx:f>'001_WA_F - 副本'!$N$1:$N$784</cx:f>
        <cx:lvl ptCount="784" formatCode="0.00E+00">
          <cx:pt idx="0">-9.6625224114623795e-05</cx:pt>
          <cx:pt idx="1">-0.00063096819983143101</cx:pt>
          <cx:pt idx="2">0.00053990826121407204</cx:pt>
          <cx:pt idx="3">8.13108528406491e-05</cx:pt>
          <cx:pt idx="4">-0.00039209600926498102</cx:pt>
          <cx:pt idx="5">-1.4874343276342e-05</cx:pt>
          <cx:pt idx="6">0.00076713424258339797</cx:pt>
          <cx:pt idx="7">-0.00039129077883238902</cx:pt>
          <cx:pt idx="8">-0.00060163141214012404</cx:pt>
          <cx:pt idx="9">-0.00074206212129174795</cx:pt>
          <cx:pt idx="10">0.00036719291277709199</cx:pt>
          <cx:pt idx="11">-0.000104193554977092</cx:pt>
          <cx:pt idx="12">-9.9546795849890003e-05</cx:pt>
          <cx:pt idx="13">-0.00012674319045648399</cx:pt>
          <cx:pt idx="14">-0.00085177069600492596</cx:pt>
          <cx:pt idx="15">-0.00015240012399861801</cx:pt>
          <cx:pt idx="16">0.00011148351332235101</cx:pt>
          <cx:pt idx="17">-0.000461373737921106</cx:pt>
          <cx:pt idx="18">-0.000375125404428061</cx:pt>
          <cx:pt idx="19">-0.00057299716609221702</cx:pt>
          <cx:pt idx="20">0.00044727084894044598</cx:pt>
          <cx:pt idx="21">0.00086895012662731503</cx:pt>
          <cx:pt idx="22">0.00043137940312274099</cx:pt>
          <cx:pt idx="23">-0.00019474538008850301</cx:pt>
          <cx:pt idx="24">0.00056941741503805298</cx:pt>
          <cx:pt idx="25">-0.00053866329462626695</cx:pt>
          <cx:pt idx="26">-1.64509804479518e-05</cx:pt>
          <cx:pt idx="27">-0.00058188606020112099</cx:pt>
          <cx:pt idx="28">0.00019751215779943601</cx:pt>
          <cx:pt idx="29">-0.00034587159672793799</cx:pt>
          <cx:pt idx="30">-0.00042177975217545398</cx:pt>
          <cx:pt idx="31">0.00040969296243540499</cx:pt>
          <cx:pt idx="32">6.8320380391446999e-06</cx:pt>
          <cx:pt idx="33">0.000181449948368895</cx:pt>
          <cx:pt idx="34">-0.0059118109040856596</cx:pt>
          <cx:pt idx="35">-0.0119223549802239</cx:pt>
          <cx:pt idx="36">-0.0088845069811074005</cx:pt>
          <cx:pt idx="37">-0.0035778808256399499</cx:pt>
          <cx:pt idx="38">-0.00042589771274261699</cx:pt>
          <cx:pt idx="39">-0.0012472895364744501</cx:pt>
          <cx:pt idx="40">-0.0064335182470919303</cx:pt>
          <cx:pt idx="41">-0.0030625221014923998</cx:pt>
          <cx:pt idx="42">0.0014986620494014001</cx:pt>
          <cx:pt idx="43">-0.0025753921923647302</cx:pt>
          <cx:pt idx="44">-0.0027201225154990399</cx:pt>
          <cx:pt idx="45">-0.0027257097089290398</cx:pt>
          <cx:pt idx="46">-0.00111954827307432</cx:pt>
          <cx:pt idx="47">-0.0014665707152188301</cx:pt>
          <cx:pt idx="48">-0.00017933813622198199</cx:pt>
          <cx:pt idx="49">0.000209496944357242</cx:pt>
          <cx:pt idx="50">-0.00176725369629195</cx:pt>
          <cx:pt idx="51">-0.0023857453904955498</cx:pt>
          <cx:pt idx="52">-0.00027147423617328298</cx:pt>
          <cx:pt idx="53">9.6736629579021596e-05</cx:pt>
          <cx:pt idx="54">0.00068489487882664396</cx:pt>
          <cx:pt idx="55">0.00086658000922765698</cx:pt>
          <cx:pt idx="56">0.000282087450455273</cx:pt>
          <cx:pt idx="57">-0.000518911901242189</cx:pt>
          <cx:pt idx="58">0.00025029250361112101</cx:pt>
          <cx:pt idx="59">-9.2703678712631598e-05</cx:pt>
          <cx:pt idx="60">-9.7085464987560496e-05</cx:pt>
          <cx:pt idx="61">-0.00039947882380461902</cx:pt>
          <cx:pt idx="62">-0.0040122612779593999</cx:pt>
          <cx:pt idx="63">-0.015316076476184499</cx:pt>
          <cx:pt idx="64">-0.016321131481891901</cx:pt>
          <cx:pt idx="65">-0.0120881612401487</cx:pt>
          <cx:pt idx="66">-0.029338084485352099</cx:pt>
          <cx:pt idx="67">-0.033425790991167298</cx:pt>
          <cx:pt idx="68">-0.036151584651015103</cx:pt>
          <cx:pt idx="69">-0.021606289339227799</cx:pt>
          <cx:pt idx="70">-0.0064420788719073297</cx:pt>
          <cx:pt idx="71">-0.00209122865988192</cx:pt>
          <cx:pt idx="72">-0.0015223975884841999</cx:pt>
          <cx:pt idx="73">0.010031892493236201</cx:pt>
          <cx:pt idx="74">-0.00186342551950958</cx:pt>
          <cx:pt idx="75">-0.0085414997062042905</cx:pt>
          <cx:pt idx="76">-0.0074390304614979901</cx:pt>
          <cx:pt idx="77">-0.00304562366854624</cx:pt>
          <cx:pt idx="78">-0.0020556971781214598</cx:pt>
          <cx:pt idx="79">-0.00161702138302095</cx:pt>
          <cx:pt idx="80">-0.00057649985041942603</cx:pt>
          <cx:pt idx="81">-0.00012014802476947999</cx:pt>
          <cx:pt idx="82">-0.00074062401264751796</cx:pt>
          <cx:pt idx="83">-9.8772532692031906e-05</cx:pt>
          <cx:pt idx="84">0.00048790379952189003</cx:pt>
          <cx:pt idx="85">0.00022350226163484101</cx:pt>
          <cx:pt idx="86">9.3978287060964108e-06</cx:pt>
          <cx:pt idx="87">-0.00081781707580666095</cx:pt>
          <cx:pt idx="88">-0.0025489022290603501</cx:pt>
          <cx:pt idx="89">-0.00079304114003883499</cx:pt>
          <cx:pt idx="90">-0.0055186002795960497</cx:pt>
          <cx:pt idx="91">-0.0024817079624923199</cx:pt>
          <cx:pt idx="92">-0.010611312213555799</cx:pt>
          <cx:pt idx="93">-0.0367759753510397</cx:pt>
          <cx:pt idx="94">-0.036087056253465803</cx:pt>
          <cx:pt idx="95">-0.051334770778372597</cx:pt>
          <cx:pt idx="96">-0.078115509586255599</cx:pt>
          <cx:pt idx="97">-0.068474841618287402</cx:pt>
          <cx:pt idx="98">-0.0362203422407118</cx:pt>
          <cx:pt idx="99">-0.0218639069247119</cx:pt>
          <cx:pt idx="100">0.034456100403223902</cx:pt>
          <cx:pt idx="101">0.053908040660439499</cx:pt>
          <cx:pt idx="102">0.059944382162656601</cx:pt>
          <cx:pt idx="103">0.035997471163058702</cx:pt>
          <cx:pt idx="104">0.018165713903109899</cx:pt>
          <cx:pt idx="105">0.017544272228892099</cx:pt>
          <cx:pt idx="106">0.011344131957058899</cx:pt>
          <cx:pt idx="107">0.0082688867348679508</cx:pt>
          <cx:pt idx="108">0.0051069138687496402</cx:pt>
          <cx:pt idx="109">-0.00028366085651519902</cx:pt>
          <cx:pt idx="110">0.000168816210138251</cx:pt>
          <cx:pt idx="111">-0.00091900237811801903</cx:pt>
          <cx:pt idx="112">0.00031668605036635301</cx:pt>
          <cx:pt idx="113">0.00052903992477750298</cx:pt>
          <cx:pt idx="114">-5.8582215728365102e-06</cx:pt>
          <cx:pt idx="115">-0.00020114957914508499</cx:pt>
          <cx:pt idx="116">-0.000438262268766474</cx:pt>
          <cx:pt idx="117">-0.0203611551912262</cx:pt>
          <cx:pt idx="118">-0.033882015267290899</cx:pt>
          <cx:pt idx="119">-0.023066169201171102</cx:pt>
          <cx:pt idx="120">-0.037861426753642902</cx:pt>
          <cx:pt idx="121">-0.033658955639455798</cx:pt>
          <cx:pt idx="122">-0.029700405609185299</cx:pt>
          <cx:pt idx="123">0.042617559399893798</cx:pt>
          <cx:pt idx="124">0.072949806177726298</cx:pt>
          <cx:pt idx="125">0.062261939881171</cx:pt>
          <cx:pt idx="126">0.066685058653246199</cx:pt>
          <cx:pt idx="127">0.074712473893808307</cx:pt>
          <cx:pt idx="128">0.030554623092242401</cx:pt>
          <cx:pt idx="129">0.057023759418344901</cx:pt>
          <cx:pt idx="130">0.076023597738958004</cx:pt>
          <cx:pt idx="131">0.076281185532233994</cx:pt>
          <cx:pt idx="132">0.073194201687244803</cx:pt>
          <cx:pt idx="133">0.055949351383213101</cx:pt>
          <cx:pt idx="134">0.067595717795544102</cx:pt>
          <cx:pt idx="135">0.068436904088279599</cx:pt>
          <cx:pt idx="136">0.041266869061654901</cx:pt>
          <cx:pt idx="137">0.0088598061090887897</cx:pt>
          <cx:pt idx="138">-0.0011937076000647401</cx:pt>
          <cx:pt idx="139">-8.3952679655711294e-05</cx:pt>
          <cx:pt idx="140">0.00050026839345995895</cx:pt>
          <cx:pt idx="141">-0.00066496496079161401</cx:pt>
          <cx:pt idx="142">-0.00076505879526443199</cx:pt>
          <cx:pt idx="143">-0.0072044851037788397</cx:pt>
          <cx:pt idx="144">-0.033003078191620898</cx:pt>
          <cx:pt idx="145">-0.011888359064623899</cx:pt>
          <cx:pt idx="146">-0.0131116232013245</cx:pt>
          <cx:pt idx="147">-0.0094032851944057996</cx:pt>
          <cx:pt idx="148">0.037624271939383801</cx:pt>
          <cx:pt idx="149">0.079583966929593006</cx:pt>
          <cx:pt idx="150">0.092467065745543503</cx:pt>
          <cx:pt idx="151">0.106325213961836</cx:pt>
          <cx:pt idx="152">0.011964888063414199</cx:pt>
          <cx:pt idx="153">-0.018701282674336302</cx:pt>
          <cx:pt idx="154">-0.040239512502592598</cx:pt>
          <cx:pt idx="155">0.020962682947684101</cx:pt>
          <cx:pt idx="156">0.024483952068722999</cx:pt>
          <cx:pt idx="157">0.0178498087936655</cx:pt>
          <cx:pt idx="158">0.022977012095241101</cx:pt>
          <cx:pt idx="159">-0.040099431201539401</cx:pt>
          <cx:pt idx="160">-0.029332553173226101</cx:pt>
          <cx:pt idx="161">0.00130408644436902</cx:pt>
          <cx:pt idx="162">0.031187881218836901</cx:pt>
          <cx:pt idx="163">0.060492824225750898</cx:pt>
          <cx:pt idx="164">0.048426798657533299</cx:pt>
          <cx:pt idx="165">0.0122045032275203</cx:pt>
          <cx:pt idx="166">-0.00063981908290806195</cx:pt>
          <cx:pt idx="167">0.000131605803833423</cx:pt>
          <cx:pt idx="168">-0.00034153112410253799</cx:pt>
          <cx:pt idx="169">0.000406510717281842</cx:pt>
          <cx:pt idx="170">-0.00117176248485865</cx:pt>
          <cx:pt idx="171">-0.021866695252602202</cx:pt>
          <cx:pt idx="172">-0.049482989916505203</cx:pt>
          <cx:pt idx="173">0.021188959984110901</cx:pt>
          <cx:pt idx="174">0.0084690478622048097</cx:pt>
          <cx:pt idx="175">0.074605885909100195</cx:pt>
          <cx:pt idx="176">0.082880267101935898</cx:pt>
          <cx:pt idx="177">0.067821737465528706</cx:pt>
          <cx:pt idx="178">0.013338011007190601</cx:pt>
          <cx:pt idx="179">0.0270478486248273</cx:pt>
          <cx:pt idx="180">0.0070577972471949201</cx:pt>
          <cx:pt idx="181">0.0085578903358400592</cx:pt>
          <cx:pt idx="182">-0.058273582075015699</cx:pt>
          <cx:pt idx="183">-0.0032312786127987199</cx:pt>
          <cx:pt idx="184">0.114923554651873</cx:pt>
          <cx:pt idx="185">0.0040304962324570403</cx:pt>
          <cx:pt idx="186">-0.052627446066469297</cx:pt>
          <cx:pt idx="187">-0.046659288678111498</cx:pt>
          <cx:pt idx="188">-0.076677169930415998</cx:pt>
          <cx:pt idx="189">-0.048972409773205397</cx:pt>
          <cx:pt idx="190">-0.0107932773026119</cx:pt>
          <cx:pt idx="191">0.031534569070163103</cx:pt>
          <cx:pt idx="192">0.026111115076991001</cx:pt>
          <cx:pt idx="193">0.018068854032628898</cx:pt>
          <cx:pt idx="194">0.00294058420314018</cx:pt>
          <cx:pt idx="195">0.00077446172754567198</cx:pt>
          <cx:pt idx="196">-0.00042729687681709899</cx:pt>
          <cx:pt idx="197">-0.00016791836750658501</cx:pt>
          <cx:pt idx="198">-0.00132380215689766</cx:pt>
          <cx:pt idx="199">-0.0293207086637262</cx:pt>
          <cx:pt idx="200">-0.062023752072026803</cx:pt>
          <cx:pt idx="201">0.054655445251710802</cx:pt>
          <cx:pt idx="202">0.035285140671709798</cx:pt>
          <cx:pt idx="203">0.0370862547486185</cx:pt>
          <cx:pt idx="204">0.034296625140256602</cx:pt>
          <cx:pt idx="205">0.0252412582880173</cx:pt>
          <cx:pt idx="206">0.0047863961482463198</cx:pt>
          <cx:pt idx="207">-0.0077079043525577701</cx:pt>
          <cx:pt idx="208">0.0059542728354596598</cx:pt>
          <cx:pt idx="209">-0.082349047156537694</cx:pt>
          <cx:pt idx="210">-0.018923201663182301</cx:pt>
          <cx:pt idx="211">0.106537292354632</cx:pt>
          <cx:pt idx="212">0.114906331730526</cx:pt>
          <cx:pt idx="213">0.073052577510401104</cx:pt>
          <cx:pt idx="214">-0.059978438065851999</cx:pt>
          <cx:pt idx="215">-0.031176274800816601</cx:pt>
          <cx:pt idx="216">-0.043182522749179698</cx:pt>
          <cx:pt idx="217">-0.0087218845859712794</cx:pt>
          <cx:pt idx="218">0.0104742662941977</cx:pt>
          <cx:pt idx="219">-0.00118135889493578</cx:pt>
          <cx:pt idx="220">0.0090091440014388093</cx:pt>
          <cx:pt idx="221">0.022379580634840801</cx:pt>
          <cx:pt idx="222">0.0052748686656287503</cx:pt>
          <cx:pt idx="223">0.00102699968338607</cx:pt>
          <cx:pt idx="224">0.000372812310013741</cx:pt>
          <cx:pt idx="225">-0.00091569814072522699</cx:pt>
          <cx:pt idx="226">0.00297108457732929</cx:pt>
          <cx:pt idx="227">-0.0111768771989728</cx:pt>
          <cx:pt idx="228">-0.055538045130885103</cx:pt>
          <cx:pt idx="229">0.037479922523471598</cx:pt>
          <cx:pt idx="230">0.054652013673551401</cx:pt>
          <cx:pt idx="231">0.064388201792166602</cx:pt>
          <cx:pt idx="232">0.14581951403024601</cx:pt>
          <cx:pt idx="233">0.056057186151788799</cx:pt>
          <cx:pt idx="234">-0.00394795117376486</cx:pt>
          <cx:pt idx="235">0.029970278747105599</cx:pt>
          <cx:pt idx="236">-0.103400620410931</cx:pt>
          <cx:pt idx="237">-0.18492287207959099</cx:pt>
          <cx:pt idx="238">-0.027834895575454599</cx:pt>
          <cx:pt idx="239">0.098028651337781006</cx:pt>
          <cx:pt idx="240">0.020577413848434398</cx:pt>
          <cx:pt idx="241">0.0502337657882359</cx:pt>
          <cx:pt idx="242">-0.054825128375811598</cx:pt>
          <cx:pt idx="243">-0.087620299700598495</cx:pt>
          <cx:pt idx="244">-0.040795408981630803</cx:pt>
          <cx:pt idx="245">0.034387741167403701</cx:pt>
          <cx:pt idx="246">-0.051109315765607601</cx:pt>
          <cx:pt idx="247">-0.0413014013826246</cx:pt>
          <cx:pt idx="248">0.0217098787099184</cx:pt>
          <cx:pt idx="249">0.028925575250873799</cx:pt>
          <cx:pt idx="250">0.00084991635794521496</cx:pt>
          <cx:pt idx="251">-0.00063828805174507002</cx:pt>
          <cx:pt idx="252">0.00041079906104697698</cx:pt>
          <cx:pt idx="253">-0.0010594209891111</cx:pt>
          <cx:pt idx="254">0.0096322812699748007</cx:pt>
          <cx:pt idx="255">0.0025578846172266</cx:pt>
          <cx:pt idx="256">-0.076193285738765604</cx:pt>
          <cx:pt idx="257">-0.073372532466576601</cx:pt>
          <cx:pt idx="258">0.021956667021467199</cx:pt>
          <cx:pt idx="259">0.072927969258592906</cx:pt>
          <cx:pt idx="260">0.119093457556532</cx:pt>
          <cx:pt idx="261">0.10079212344918299</cx:pt>
          <cx:pt idx="262">0.087110508705768794</cx:pt>
          <cx:pt idx="263">0.047522994814684603</cx:pt>
          <cx:pt idx="264">-0.211674240505802</cx:pt>
          <cx:pt idx="265">-0.15518012323375099</cx:pt>
          <cx:pt idx="266">-0.0307362050381772</cx:pt>
          <cx:pt idx="267">0.032589841812121802</cx:pt>
          <cx:pt idx="268">0.0010924121104605299</cx:pt>
          <cx:pt idx="269">0.015620729600730601</cx:pt>
          <cx:pt idx="270">-0.035614961524088003</cx:pt>
          <cx:pt idx="271">-0.0771193878774767</cx:pt>
          <cx:pt idx="272">-0.031528054030779497</cx:pt>
          <cx:pt idx="273">0.0238955539819584</cx:pt>
          <cx:pt idx="274">-0.105441535265737</cx:pt>
          <cx:pt idx="275">-0.071074404938565205</cx:pt>
          <cx:pt idx="276">-0.016092051784406598</cx:pt>
          <cx:pt idx="277">-0.0043486794805407099</cx:pt>
          <cx:pt idx="278">-0.0060431122500686201</cx:pt>
          <cx:pt idx="279">-3.0418227149083501e-05</cx:pt>
          <cx:pt idx="280">0.000107995601785312</cx:pt>
          <cx:pt idx="281">-0.00152192584679308</cx:pt>
          <cx:pt idx="282">0.00310509095914484</cx:pt>
          <cx:pt idx="283">-0.0084415529692146198</cx:pt>
          <cx:pt idx="284">-0.084490352927265103</cx:pt>
          <cx:pt idx="285">-0.029029599071324599</cx:pt>
          <cx:pt idx="286">0.0247753047066962</cx:pt>
          <cx:pt idx="287">0.117652621539866</cx:pt>
          <cx:pt idx="288">0.17245913321164499</cx:pt>
          <cx:pt idx="289">0.19797321356681399</cx:pt>
          <cx:pt idx="290">0.081996225364941194</cx:pt>
          <cx:pt idx="291">-0.137964619350119</cx:pt>
          <cx:pt idx="292">-0.226470343357313</cx:pt>
          <cx:pt idx="293">-0.22792365090720401</cx:pt>
          <cx:pt idx="294">-0.106964384212794</cx:pt>
          <cx:pt idx="295">0.084565062850095296</cx:pt>
          <cx:pt idx="296">0.015184208343663399</cx:pt>
          <cx:pt idx="297">-0.0109628644295708</cx:pt>
          <cx:pt idx="298">-0.077568474895023096</cx:pt>
          <cx:pt idx="299">-0.13938750977072401</cx:pt>
          <cx:pt idx="300">-0.13710025353862901</cx:pt>
          <cx:pt idx="301">-0.049909162221514702</cx:pt>
          <cx:pt idx="302">-0.069764995980365202</cx:pt>
          <cx:pt idx="303">-0.077187719661583706</cx:pt>
          <cx:pt idx="304">-0.048459425079863602</cx:pt>
          <cx:pt idx="305">-0.015516097369037</cx:pt>
          <cx:pt idx="306">-0.0067509291691194998</cx:pt>
          <cx:pt idx="307">8.2258474025408194e-06</cx:pt>
          <cx:pt idx="308">-0.00040847815905684201</cx:pt>
          <cx:pt idx="309">-0.0022793734865116299</cx:pt>
          <cx:pt idx="310">-0.0087307195995761696</cx:pt>
          <cx:pt idx="311">-0.034734442557123303</cx:pt>
          <cx:pt idx="312">-0.075417288066782204</cx:pt>
          <cx:pt idx="313">0.054375492035967997</cx:pt>
          <cx:pt idx="314">0.11554787195873201</cx:pt>
          <cx:pt idx="315">0.17920790024498001</cx:pt>
          <cx:pt idx="316">0.129627276123611</cx:pt>
          <cx:pt idx="317">0.18493272328000099</cx:pt>
          <cx:pt idx="318">0.081339543302234196</cx:pt>
          <cx:pt idx="319">-0.111571694832945</cx:pt>
          <cx:pt idx="320">-0.120899187579891</cx:pt>
          <cx:pt idx="321">-0.177724634991381</cx:pt>
          <cx:pt idx="322">-0.055659878543548598</cx:pt>
          <cx:pt idx="323">0.12720482552883999</cx:pt>
          <cx:pt idx="324">0.145827740576633</cx:pt>
          <cx:pt idx="325">0.108056110819132</cx:pt>
          <cx:pt idx="326">-0.069139168038047399</cx:pt>
          <cx:pt idx="327">-0.21988664609192199</cx:pt>
          <cx:pt idx="328">-0.10026380186787399</cx:pt>
          <cx:pt idx="329">0.0082905115723047491</cx:pt>
          <cx:pt idx="330">0.017612991021003999</cx:pt>
          <cx:pt idx="331">-0.0160704397930207</cx:pt>
          <cx:pt idx="332">-0.069632142561991295</cx:pt>
          <cx:pt idx="333">-0.028534899117862899</cx:pt>
          <cx:pt idx="334">-0.0066466178757136904</cx:pt>
          <cx:pt idx="335">0.000179720215366279</cx:pt>
          <cx:pt idx="336">0.00029425940751150398</cx:pt>
          <cx:pt idx="337">-0.0020464795239678898</cx:pt>
          <cx:pt idx="338">-0.0066279846902290796</cx:pt>
          <cx:pt idx="339">-0.026601814095645999</cx:pt>
          <cx:pt idx="340">0.044393172333481598</cx:pt>
          <cx:pt idx="341">0.11322085196003601</cx:pt>
          <cx:pt idx="342">0.144961451486083</cx:pt>
          <cx:pt idx="343">0.101818663336017</cx:pt>
          <cx:pt idx="344">0.142359826646627</cx:pt>
          <cx:pt idx="345">0.049688270725846903</cx:pt>
          <cx:pt idx="346">0.043519155526108098</cx:pt>
          <cx:pt idx="347">-0.156107543159341</cx:pt>
          <cx:pt idx="348">-0.16350276125426999</cx:pt>
          <cx:pt idx="349">-0.17873691680067799</cx:pt>
          <cx:pt idx="350">-0.16965030003543</cx:pt>
          <cx:pt idx="351">0.0073409610467130198</cx:pt>
          <cx:pt idx="352">0.085623058011259898</cx:pt>
          <cx:pt idx="353">0.0806143446734741</cx:pt>
          <cx:pt idx="354">-0.052687356539687598</cx:pt>
          <cx:pt idx="355">-0.109546296449737</cx:pt>
          <cx:pt idx="356">-0.052218782555628597</cx:pt>
          <cx:pt idx="357">0.025712546977733501</cx:pt>
          <cx:pt idx="358">0.11064570307947599</cx:pt>
          <cx:pt idx="359">0.089322725640679307</cx:pt>
          <cx:pt idx="360">-0.042003734274399997</cx:pt>
          <cx:pt idx="361">-0.0339701371012942</cx:pt>
          <cx:pt idx="362">-0.0074406291697864304</cx:pt>
          <cx:pt idx="363">0.000117717039118946</cx:pt>
          <cx:pt idx="364">7.90399606754782e-05</cx:pt>
          <cx:pt idx="365">-0.00099351107277570005</cx:pt>
          <cx:pt idx="366">-0.0041733669614489096</cx:pt>
          <cx:pt idx="367">-0.011655647820807601</cx:pt>
          <cx:pt idx="368">0.113784042282647</cx:pt>
          <cx:pt idx="369">0.15325766332923901</cx:pt>
          <cx:pt idx="370">0.116448526672704</cx:pt>
          <cx:pt idx="371">0.074674336010321099</cx:pt>
          <cx:pt idx="372">0.12524012570277199</cx:pt>
          <cx:pt idx="373">0.053592856457756501</cx:pt>
          <cx:pt idx="374">0.028360470996466099</cx:pt>
          <cx:pt idx="375">-0.099346483636856095</cx:pt>
          <cx:pt idx="376">-0.176409367183125</cx:pt>
          <cx:pt idx="377">-0.242550219386058</cx:pt>
          <cx:pt idx="378">-0.31485552267748002</cx:pt>
          <cx:pt idx="379">-0.15813311209554901</cx:pt>
          <cx:pt idx="380">-0.0131841993585722</cx:pt>
          <cx:pt idx="381">0.13299958263609499</cx:pt>
          <cx:pt idx="382">0.0101344660455387</cx:pt>
          <cx:pt idx="383">-0.109817879208108</cx:pt>
          <cx:pt idx="384">-0.051360111629030897</cx:pt>
          <cx:pt idx="385">0.053314387146274803</cx:pt>
          <cx:pt idx="386">0.12898937860354201</cx:pt>
          <cx:pt idx="387">0.085233050171158703</cx:pt>
          <cx:pt idx="388">-0.016304270376316099</cx:pt>
          <cx:pt idx="389">-0.029112252380337999</cx:pt>
          <cx:pt idx="390">-0.0080011754983675999</cx:pt>
          <cx:pt idx="391">0.00035178781616074099</cx:pt>
          <cx:pt idx="392">0.00044471000225858602</cx:pt>
          <cx:pt idx="393">0.00037806215365809799</cx:pt>
          <cx:pt idx="394">-0.00242551385474872</cx:pt>
          <cx:pt idx="395">0.015964902613220401</cx:pt>
          <cx:pt idx="396">0.13862375974027899</cx:pt>
          <cx:pt idx="397">0.16949883381289699</cx:pt>
          <cx:pt idx="398">0.13443660082247499</cx:pt>
          <cx:pt idx="399">0.117504063745157</cx:pt>
          <cx:pt idx="400">0.11701848136660099</cx:pt>
          <cx:pt idx="401">0.115370001757366</cx:pt>
          <cx:pt idx="402">0.056957764533823098</cx:pt>
          <cx:pt idx="403">0.0094431682780615599</cx:pt>
          <cx:pt idx="404">-0.079494391659621397</cx:pt>
          <cx:pt idx="405">-0.188980167134147</cx:pt>
          <cx:pt idx="406">-0.22647389075900901</cx:pt>
          <cx:pt idx="407">-0.15099972236793499</cx:pt>
          <cx:pt idx="408">0.058441968499828703</cx:pt>
          <cx:pt idx="409">0.11079224477302101</cx:pt>
          <cx:pt idx="410">0.087662855040740104</cx:pt>
          <cx:pt idx="411">-0.014677052582677</cx:pt>
          <cx:pt idx="412">0.0076517662823048999</cx:pt>
          <cx:pt idx="413">-0.026570491697586199</cx:pt>
          <cx:pt idx="414">0.086401906197366998</cx:pt>
          <cx:pt idx="415">0.066018532483744993</cx:pt>
          <cx:pt idx="416">-0.016867814010797701</cx:pt>
          <cx:pt idx="417">-0.035484542300350599</cx:pt>
          <cx:pt idx="418">-0.0081754197845318299</cx:pt>
          <cx:pt idx="419">-0.00014246027546000001</cx:pt>
          <cx:pt idx="420">0.00019529296079174701</cx:pt>
          <cx:pt idx="421">0.00068685230726071302</cx:pt>
          <cx:pt idx="422">0.0032909426809130701</cx:pt>
          <cx:pt idx="423">0.039333942026395202</cx:pt>
          <cx:pt idx="424">0.13144150833134899</cx:pt>
          <cx:pt idx="425">0.10666630870874499</cx:pt>
          <cx:pt idx="426">0.066456928373231</cx:pt>
          <cx:pt idx="427">0.087634631092388393</cx:pt>
          <cx:pt idx="428">0.096352864756422005</cx:pt>
          <cx:pt idx="429">0.100056912360516</cx:pt>
          <cx:pt idx="430">0.0453348107448103</cx:pt>
          <cx:pt idx="431">0.0512102532213091</cx:pt>
          <cx:pt idx="432">0.040475279085853397</cx:pt>
          <cx:pt idx="433">-0.050702318377816601</cx:pt>
          <cx:pt idx="434">-0.208960061537455</cx:pt>
          <cx:pt idx="435">-0.22161439503829</cx:pt>
          <cx:pt idx="436">-0.052552150508315</cx:pt>
          <cx:pt idx="437">0.0070304743929111603</cx:pt>
          <cx:pt idx="438">0.0092690338306329993</cx:pt>
          <cx:pt idx="439">0.0166954248837697</cx:pt>
          <cx:pt idx="440">-0.0111326214078779</cx:pt>
          <cx:pt idx="441">0.014351434122644099</cx:pt>
          <cx:pt idx="442">0.060545938229577601</cx:pt>
          <cx:pt idx="443">0.013892345115865699</cx:pt>
          <cx:pt idx="444">-0.044010160074526197</cx:pt>
          <cx:pt idx="445">-0.036808986906372299</cx:pt>
          <cx:pt idx="446">0.0071927256399905897</cx:pt>
          <cx:pt idx="447">-0.0061206203662520003</cx:pt>
          <cx:pt idx="448">-0.000219347695869468</cx:pt>
          <cx:pt idx="449">0.00086819209913766102</cx:pt>
          <cx:pt idx="450">0.0025636829140622901</cx:pt>
          <cx:pt idx="451">0.0201507240171547</cx:pt>
          <cx:pt idx="452">0.033916278627102801</cx:pt>
          <cx:pt idx="453">0.0283785440944028</cx:pt>
          <cx:pt idx="454">0.037369600572044602</cx:pt>
          <cx:pt idx="455">0.021659884679116399</cx:pt>
          <cx:pt idx="456">0.110217215812451</cx:pt>
          <cx:pt idx="457">0.071973674303528107</cx:pt>
          <cx:pt idx="458">-0.042889701706096101</cx:pt>
          <cx:pt idx="459">0.0083460104096430201</cx:pt>
          <cx:pt idx="460">0.0054738512272095299</cx:pt>
          <cx:pt idx="461">-0.026477466438142899</cx:pt>
          <cx:pt idx="462">-0.12989425230245299</cx:pt>
          <cx:pt idx="463">-0.165907175074957</cx:pt>
          <cx:pt idx="464">-0.064754554594561101</cx:pt>
          <cx:pt idx="465">0.019115106203591099</cx:pt>
          <cx:pt idx="466">0.048388953550782703</cx:pt>
          <cx:pt idx="467">-0.00628263962192186</cx:pt>
          <cx:pt idx="468">0.027090169819296801</cx:pt>
          <cx:pt idx="469">0.050906448687655197</cx:pt>
          <cx:pt idx="470">0.085709177462790095</cx:pt>
          <cx:pt idx="471">-0.0148576925669671</cx:pt>
          <cx:pt idx="472">0.0029279456087154599</cx:pt>
          <cx:pt idx="473">-0.026525913350897198</cx:pt>
          <cx:pt idx="474">-0.0111430434687372</cx:pt>
          <cx:pt idx="475">-0.010974373515490399</cx:pt>
          <cx:pt idx="476">-0.000123418148879797</cx:pt>
          <cx:pt idx="477">0.000434524971738016</cx:pt>
          <cx:pt idx="478">0.0014704395947027001</cx:pt>
          <cx:pt idx="479">-0.00322393318378836</cx:pt>
          <cx:pt idx="480">-0.0106505951960675</cx:pt>
          <cx:pt idx="481">-0.0080172150015452599</cx:pt>
          <cx:pt idx="482">-0.025841953027993199</cx:pt>
          <cx:pt idx="483">-0.039775691529955103</cx:pt>
          <cx:pt idx="484">0.0470904279010858</cx:pt>
          <cx:pt idx="485">0.0419393648853814</cx:pt>
          <cx:pt idx="486">0.035858758000949703</cx:pt>
          <cx:pt idx="487">-0.021804133268321101</cx:pt>
          <cx:pt idx="488">-0.016516231451859101</cx:pt>
          <cx:pt idx="489">-0.14743587099099001</cx:pt>
          <cx:pt idx="490">-0.23252792692843299</cx:pt>
          <cx:pt idx="491">-0.235407498716422</cx:pt>
          <cx:pt idx="492">-0.097419184617260998</cx:pt>
          <cx:pt idx="493">0.043326881838976698</cx:pt>
          <cx:pt idx="494">0.18997128644018199</cx:pt>
          <cx:pt idx="495">0.0570775197371855</cx:pt>
          <cx:pt idx="496">0.078016974559741895</cx:pt>
          <cx:pt idx="497">0.037376568089153302</cx:pt>
          <cx:pt idx="498">0.052952965991109102</cx:pt>
          <cx:pt idx="499">0.0207110996291942</cx:pt>
          <cx:pt idx="500">0.045282679336117203</cx:pt>
          <cx:pt idx="501">-0.010642701027757299</cx:pt>
          <cx:pt idx="502">-0.0046197048752931796</cx:pt>
          <cx:pt idx="503">-0.00205102254684134</cx:pt>
          <cx:pt idx="504">0.00042396476070294203</cx:pt>
          <cx:pt idx="505">-0.00045020332299777402</cx:pt>
          <cx:pt idx="506">-0.00079169088703375</cx:pt>
          <cx:pt idx="507">-0.00852422115637466</cx:pt>
          <cx:pt idx="508">-0.0208194013753949</cx:pt>
          <cx:pt idx="509">-0.024048898909075599</cx:pt>
          <cx:pt idx="510">-0.0290931576280056</cx:pt>
          <cx:pt idx="511">-0.084153452980859897</cx:pt>
          <cx:pt idx="512">-0.015437289121450501</cx:pt>
          <cx:pt idx="513">0.0055845730873304899</cx:pt>
          <cx:pt idx="514">0.0540348841841993</cx:pt>
          <cx:pt idx="515">0.061509076707358501</cx:pt>
          <cx:pt idx="516">-0.065346216846732794</cx:pt>
          <cx:pt idx="517">-0.19270140635432001</cx:pt>
          <cx:pt idx="518">-0.24482183014052</cx:pt>
          <cx:pt idx="519">-0.26278118676880602</cx:pt>
          <cx:pt idx="520">-0.100105846394655</cx:pt>
          <cx:pt idx="521">0.10283619341789001</cx:pt>
          <cx:pt idx="522">0.15688541464639599</cx:pt>
          <cx:pt idx="523">0.071384770855602103</cx:pt>
          <cx:pt idx="524">0.010179081185440199</cx:pt>
          <cx:pt idx="525">0.096558199429236005</cx:pt>
          <cx:pt idx="526">0.054616606012774599</cx:pt>
          <cx:pt idx="527">0.00132900296174927</cx:pt>
          <cx:pt idx="528">0.077039139648898594</cx:pt>
          <cx:pt idx="529">-0.020160884797235299</cx:pt>
          <cx:pt idx="530">-0.0058463921925526298</cx:pt>
          <cx:pt idx="531">-0.0015288191094889401</cx:pt>
          <cx:pt idx="532">0.00026449882014770398</cx:pt>
          <cx:pt idx="533">-0.00067133627005174304</cx:pt>
          <cx:pt idx="534">0.0061691287260565303</cx:pt>
          <cx:pt idx="535">-0.0036773711559811798</cx:pt>
          <cx:pt idx="536">-0.023702425024713199</cx:pt>
          <cx:pt idx="537">-0.026268074906498001</cx:pt>
          <cx:pt idx="538">-0.040797602156747798</cx:pt>
          <cx:pt idx="539">-0.028301234664948799</cx:pt>
          <cx:pt idx="540">0.071435199166670502</cx:pt>
          <cx:pt idx="541">0.057481551515017902</cx:pt>
          <cx:pt idx="542">0.106735969055523</cx:pt>
          <cx:pt idx="543">0.101440385677565</cx:pt>
          <cx:pt idx="544">-0.0176674955185816</cx:pt>
          <cx:pt idx="545">-0.16538609570812299</cx:pt>
          <cx:pt idx="546">-0.185008466606358</cx:pt>
          <cx:pt idx="547">-0.22455759308070899</cx:pt>
          <cx:pt idx="548">-0.107986653712372</cx:pt>
          <cx:pt idx="549">0.057291288517708497</cx:pt>
          <cx:pt idx="550">0.18149691268896001</cx:pt>
          <cx:pt idx="551">0.111166981857622</cx:pt>
          <cx:pt idx="552">0.10142682944699501</cx:pt>
          <cx:pt idx="553">0.071130040777195105</cx:pt>
          <cx:pt idx="554">0.031015086778827802</cx:pt>
          <cx:pt idx="555">0.031339134856748697</cx:pt>
          <cx:pt idx="556">0.076629287748324004</cx:pt>
          <cx:pt idx="557">-0.022613262964519799</cx:pt>
          <cx:pt idx="558">-0.0038693617470309701</cx:pt>
          <cx:pt idx="559">-0.000139569720426272</cx:pt>
          <cx:pt idx="560">-4.2895363475471403e-05</cx:pt>
          <cx:pt idx="561">-0.00046320943802281102</cx:pt>
          <cx:pt idx="562">0.0020306280536577098</cx:pt>
          <cx:pt idx="563">-0.0206444570071973</cx:pt>
          <cx:pt idx="564">-0.0344318051443539</cx:pt>
          <cx:pt idx="565">0.011036739922062</cx:pt>
          <cx:pt idx="566">0.0087735914565332702</cx:pt>
          <cx:pt idx="567">-0.035106189540889003</cx:pt>
          <cx:pt idx="568">0.038519201754572199</cx:pt>
          <cx:pt idx="569">0.068680488342167695</cx:pt>
          <cx:pt idx="570">0.065579242545581604</cx:pt>
          <cx:pt idx="571">0.032643415762014599</cx:pt>
          <cx:pt idx="572">0.00157825762335473</cx:pt>
          <cx:pt idx="573">-0.103693317768334</cx:pt>
          <cx:pt idx="574">-0.14612438502182801</cx:pt>
          <cx:pt idx="575">-0.14104065143720501</cx:pt>
          <cx:pt idx="576">-0.031838820292966599</cx:pt>
          <cx:pt idx="577">0.15651199434935401</cx:pt>
          <cx:pt idx="578">0.14109585203205299</cx:pt>
          <cx:pt idx="579">0.102407583434296</cx:pt>
          <cx:pt idx="580">0.043779382453708597</cx:pt>
          <cx:pt idx="581">0.0147333039375225</cx:pt>
          <cx:pt idx="582">0.039300598633743897</cx:pt>
          <cx:pt idx="583">0.0216365823543835</cx:pt>
          <cx:pt idx="584">0.065438586088047701</cx:pt>
          <cx:pt idx="585">8.2985854095429302e-05</cx:pt>
          <cx:pt idx="586">-0.0037050672964548401</cx:pt>
          <cx:pt idx="587">-0.00012719147402084999</cx:pt>
          <cx:pt idx="588">0.00025158322405528202</cx:pt>
          <cx:pt idx="589">0.000379655462804931</cx:pt>
          <cx:pt idx="590">-0.00477376981968525</cx:pt>
          <cx:pt idx="591">-0.033665460958983401</cx:pt>
          <cx:pt idx="592">-0.034487202356920398</cx:pt>
          <cx:pt idx="593">0.030920968404097499</cx:pt>
          <cx:pt idx="594">0.0433690496800615</cx:pt>
          <cx:pt idx="595">-0.00079935111300393803</cx:pt>
          <cx:pt idx="596">-0.0075361128172765903</cx:pt>
          <cx:pt idx="597">0.057018359326733097</cx:pt>
          <cx:pt idx="598">0.090519485243598499</cx:pt>
          <cx:pt idx="599">0.0139020365226179</cx:pt>
          <cx:pt idx="600">0.0082556573214911701</cx:pt>
          <cx:pt idx="601">-0.101846901822179</cx:pt>
          <cx:pt idx="602">-0.15777129282413899</cx:pt>
          <cx:pt idx="603">-0.086561223238848004</cx:pt>
          <cx:pt idx="604">0.016020075984443001</cx:pt>
          <cx:pt idx="605">0.111567577004881</cx:pt>
          <cx:pt idx="606">0.098856377533616202</cx:pt>
          <cx:pt idx="607">0.030096119306644901</cx:pt>
          <cx:pt idx="608">0.0433990397290024</cx:pt>
          <cx:pt idx="609">0.085610638961925306</cx:pt>
          <cx:pt idx="610">0.029476162175412601</cx:pt>
          <cx:pt idx="611">0.024603117721736501</cx:pt>
          <cx:pt idx="612">0.067402797534724196</cx:pt>
          <cx:pt idx="613">0.0027345785355733202</cx:pt>
          <cx:pt idx="614">-0.0014374103539767399</cx:pt>
          <cx:pt idx="615">1.2849719084516301e-05</cx:pt>
          <cx:pt idx="616">0.00044562303307204301</cx:pt>
          <cx:pt idx="617">-0.00026094001062839203</cx:pt>
          <cx:pt idx="618">-0.0050175190956264996</cx:pt>
          <cx:pt idx="619">-0.028467866385396799</cx:pt>
          <cx:pt idx="620">-0.038628666514926899</cx:pt>
          <cx:pt idx="621">-0.040423252429007503</cx:pt>
          <cx:pt idx="622">-0.046896193924105802</cx:pt>
          <cx:pt idx="623">-0.057826823814631202</cx:pt>
          <cx:pt idx="624">-0.056763001348412098</cx:pt>
          <cx:pt idx="625">-0.040640835798716801</cx:pt>
          <cx:pt idx="626">-0.0024804223305247802</cx:pt>
          <cx:pt idx="627">-0.042395042761459299</cx:pt>
          <cx:pt idx="628">-0.072771005394672295</cx:pt>
          <cx:pt idx="629">-0.0980480348564743</cx:pt>
          <cx:pt idx="630">-0.12167327278026301</cx:pt>
          <cx:pt idx="631">-0.0546869623229021</cx:pt>
          <cx:pt idx="632">0.122056338807241</cx:pt>
          <cx:pt idx="633">0.10683106232902</cx:pt>
          <cx:pt idx="634">0.13098508302796399</cx:pt>
          <cx:pt idx="635">0.14534168923934501</cx:pt>
          <cx:pt idx="636">0.14133368576052299</cx:pt>
          <cx:pt idx="637">0.109509492517778</cx:pt>
          <cx:pt idx="638">0.0312003547788147</cx:pt>
          <cx:pt idx="639">0.030770478030330398</cx:pt>
          <cx:pt idx="640">0.0398555825335032</cx:pt>
          <cx:pt idx="641">0.00717259146703602</cx:pt>
          <cx:pt idx="642">0.0062707227097101399</cx:pt>
          <cx:pt idx="643">0.000230588748514839</cx:pt>
          <cx:pt idx="644">-0.00033422906547742401</cx:pt>
          <cx:pt idx="645">0.000377951609593428</cx:pt>
          <cx:pt idx="646">-0.0018053570357954799</cx:pt>
          <cx:pt idx="647">-0.0038367168378572901</cx:pt>
          <cx:pt idx="648">-0.013015990181752901</cx:pt>
          <cx:pt idx="649">-0.025572916039831702</cx:pt>
          <cx:pt idx="650">-0.050511335940851797</cx:pt>
          <cx:pt idx="651">-0.082422365067769801</cx:pt>
          <cx:pt idx="652">-0.069691747501214804</cx:pt>
          <cx:pt idx="653">-0.025482642976227099</cx:pt>
          <cx:pt idx="654">0.0346885719039393</cx:pt>
          <cx:pt idx="655">-0.012914767809465801</cx:pt>
          <cx:pt idx="656">-0.061784329425039898</cx:pt>
          <cx:pt idx="657">-0.074294589427653296</cx:pt>
          <cx:pt idx="658">-0.040091640906994998</cx:pt>
          <cx:pt idx="659">-0.032846502398582098</cx:pt>
          <cx:pt idx="660">0.033070740601070701</cx:pt>
          <cx:pt idx="661">0.0804405949690956</cx:pt>
          <cx:pt idx="662">0.079946114438410903</cx:pt>
          <cx:pt idx="663">0.0849116405820068</cx:pt>
          <cx:pt idx="664">0.15404799713575501</cx:pt>
          <cx:pt idx="665">0.13253019610464001</cx:pt>
          <cx:pt idx="666">0.0044913173045743396</cx:pt>
          <cx:pt idx="667">0.0028551114269319499</cx:pt>
          <cx:pt idx="668">0.040209846958472802</cx:pt>
          <cx:pt idx="669">0.0070868243584552302</cx:pt>
          <cx:pt idx="670">0.0042502765532458804</cx:pt>
          <cx:pt idx="671">-0.00020962432477554801</cx:pt>
          <cx:pt idx="672">-0.00032789231685914503</cx:pt>
          <cx:pt idx="673">0.000464119992754189</cx:pt>
          <cx:pt idx="674">-0.00067215316962944904</cx:pt>
          <cx:pt idx="675">-0.00061023069489618998</cx:pt>
          <cx:pt idx="676">-0.0037768708023644599</cx:pt>
          <cx:pt idx="677">-0.0073659215881399396</cx:pt>
          <cx:pt idx="678">-0.017754293590747001</cx:pt>
          <cx:pt idx="679">-0.0383426704017166</cx:pt>
          <cx:pt idx="680">-0.046991110329918602</cx:pt>
          <cx:pt idx="681">-0.0067862535610025403</cx:pt>
          <cx:pt idx="682">0.057273009268750702</cx:pt>
          <cx:pt idx="683">0.025020787023682101</cx:pt>
          <cx:pt idx="684">-0.031523052895936501</cx:pt>
          <cx:pt idx="685">-0.068838144098387205</cx:pt>
          <cx:pt idx="686">-0.134627752976476</cx:pt>
          <cx:pt idx="687">-0.090619902686967596</cx:pt>
          <cx:pt idx="688">0.019785800501868199</cx:pt>
          <cx:pt idx="689">0.040407592043038398</cx:pt>
          <cx:pt idx="690">0.0340049202681997</cx:pt>
          <cx:pt idx="691">0.123507435351478</cx:pt>
          <cx:pt idx="692">0.164769423708924</cx:pt>
          <cx:pt idx="693">0.15746057748843101</cx:pt>
          <cx:pt idx="694">0.0742017285343608</cx:pt>
          <cx:pt idx="695">0.0311928045530146</cx:pt>
          <cx:pt idx="696">-0.0060477424040799596</cx:pt>
          <cx:pt idx="697">-0.0083346901858915093</cx:pt>
          <cx:pt idx="698">-0.0010369150985898199</cx:pt>
          <cx:pt idx="699">-2.1552895586372701e-05</cx:pt>
          <cx:pt idx="700">0.00056901387268284498</cx:pt>
          <cx:pt idx="701">0.0012913675043197501</cx:pt>
          <cx:pt idx="702">0.000238751164797438</cx:pt>
          <cx:pt idx="703">0.0011827097064547301</cx:pt>
          <cx:pt idx="704">0.0013335076260673001</cx:pt>
          <cx:pt idx="705">0.0020578024726785201</cx:pt>
          <cx:pt idx="706">-0.00179189167553491</cx:pt>
          <cx:pt idx="707">-0.0062071442765259197</cx:pt>
          <cx:pt idx="708">-0.0125847230722937</cx:pt>
          <cx:pt idx="709">-0.0088676528449472599</cx:pt>
          <cx:pt idx="710">-0.026821486020602098</cx:pt>
          <cx:pt idx="711">-0.044379754355977297</cx:pt>
          <cx:pt idx="712">-0.065771545937825193</cx:pt>
          <cx:pt idx="713">-0.042338134141442399</cx:pt>
          <cx:pt idx="714">-0.041957890911948001</cx:pt>
          <cx:pt idx="715">-0.0365543003654554</cx:pt>
          <cx:pt idx="716">-0.0120331025224273</cx:pt>
          <cx:pt idx="717">0.063526550596587503</cx:pt>
          <cx:pt idx="718">0.10223590125354599</cx:pt>
          <cx:pt idx="719">0.026354253773312901</cx:pt>
          <cx:pt idx="720">0.054737823426710498</cx:pt>
          <cx:pt idx="721">0.057244168340811898</cx:pt>
          <cx:pt idx="722">0.0297339764306386</cx:pt>
          <cx:pt idx="723">0.0082896226001791806</cx:pt>
          <cx:pt idx="724">-0.00074099303226525298</cx:pt>
          <cx:pt idx="725">-0.00140775817851188</cx:pt>
          <cx:pt idx="726">-0.0014575882305785401</cx:pt>
          <cx:pt idx="727">-0.00048582470174621001</cx:pt>
          <cx:pt idx="728">0.00026942150590791999</cx:pt>
          <cx:pt idx="729">-0.00026654892014838698</cx:pt>
          <cx:pt idx="730">0.00024858094053510703</cx:pt>
          <cx:pt idx="731">-0.00034901519307162899</cx:pt>
          <cx:pt idx="732">0.00047106712767873502</cx:pt>
          <cx:pt idx="733">0.0018078533225198</cx:pt>
          <cx:pt idx="734">0.00292198939834912</cx:pt>
          <cx:pt idx="735">0.0026217259162750399</cx:pt>
          <cx:pt idx="736">0.0059825046176702201</cx:pt>
          <cx:pt idx="737">0.0070623055846478298</cx:pt>
          <cx:pt idx="738">0.0092973564697406696</cx:pt>
          <cx:pt idx="739">0.010200713724326399</cx:pt>
          <cx:pt idx="740">0.0174457608768139</cx:pt>
          <cx:pt idx="741">0.015217861837149699</cx:pt>
          <cx:pt idx="742">0.0026865210071241302</cx:pt>
          <cx:pt idx="743">-0.015653109945404201</cx:pt>
          <cx:pt idx="744">-0.030274451948824801</cx:pt>
          <cx:pt idx="745">-0.0059565509430906599</cx:pt>
          <cx:pt idx="746">0.015504894896957701</cx:pt>
          <cx:pt idx="747">0.0092391235620154898</cx:pt>
          <cx:pt idx="748">0.021897333260320499</cx:pt>
          <cx:pt idx="749">0.019717024374638101</cx:pt>
          <cx:pt idx="750">0.0047918960689498098</cx:pt>
          <cx:pt idx="751">0.000180239004202946</cx:pt>
          <cx:pt idx="752">-0.000210780202757853</cx:pt>
          <cx:pt idx="753">-0.00060768463646144002</cx:pt>
          <cx:pt idx="754">-7.3034356648639596e-05</cx:pt>
          <cx:pt idx="755">0.00020021827506007601</cx:pt>
          <cx:pt idx="756">0.00026003007197930198</cx:pt>
          <cx:pt idx="757">0.000339547502803209</cx:pt>
          <cx:pt idx="758">0.00020589865291853701</cx:pt>
          <cx:pt idx="759">9.4880857095042495e-05</cx:pt>
          <cx:pt idx="760">3.1301824368352597e-05</cx:pt>
          <cx:pt idx="761">-0.00085319104288096202</cx:pt>
          <cx:pt idx="762">8.0995931285764996e-05</cx:pt>
          <cx:pt idx="763">0.00042471118511325701</cx:pt>
          <cx:pt idx="764">-0.00067953385428445195</cx:pt>
          <cx:pt idx="765">-0.00156741965472497</cx:pt>
          <cx:pt idx="766">0.00029962015266234003</cx:pt>
          <cx:pt idx="767">-0.000586323179148764</cx:pt>
          <cx:pt idx="768">-0.0022641323947830698</cx:pt>
          <cx:pt idx="769">-0.0010196841234694899</cx:pt>
          <cx:pt idx="770">0.0029678795963393998</cx:pt>
          <cx:pt idx="771">-0.0024930614238785698</cx:pt>
          <cx:pt idx="772">-0.00328679031579292</cx:pt>
          <cx:pt idx="773">-0.0037192318254250399</cx:pt>
          <cx:pt idx="774">-0.00077427322488008896</cx:pt>
          <cx:pt idx="775">0.0039086346951491997</cx:pt>
          <cx:pt idx="776">0.0082981180658382499</cx:pt>
          <cx:pt idx="777">0.00442109392382383</cx:pt>
          <cx:pt idx="778">0.0110569102978939</cx:pt>
          <cx:pt idx="779">0.00056759018434430098</cx:pt>
          <cx:pt idx="780">7.4435757258178704e-05</cx:pt>
          <cx:pt idx="781">4.2896116316495299e-05</cx:pt>
          <cx:pt idx="782">0.000200717182859333</cx:pt>
          <cx:pt idx="783">-0.00019314723122777701</cx:pt>
        </cx:lvl>
      </cx:numDim>
    </cx:data>
    <cx:data id="14">
      <cx:numDim type="val">
        <cx:f>'001_WA_F - 副本'!$O$1:$O$784</cx:f>
        <cx:lvl ptCount="784" formatCode="G/通用格式">
          <cx:pt idx="0">-0.00032730938874961601</cx:pt>
          <cx:pt idx="1">-9.9809845119368197e-05</cx:pt>
          <cx:pt idx="2">-0.00089612265127787295</cx:pt>
          <cx:pt idx="3">0.00070226393207798105</cx:pt>
          <cx:pt idx="4">-1.58683178235922e-05</cx:pt>
          <cx:pt idx="5">-0.00025655771470265901</cx:pt>
          <cx:pt idx="6">-0.000204329243118455</cx:pt>
          <cx:pt idx="7">-0.00032442318096770697</cx:pt>
          <cx:pt idx="8">-2.1941859912154601e-05</cx:pt>
          <cx:pt idx="9">-0.00015439510151594901</cx:pt>
          <cx:pt idx="10">0.00053426104509652402</cx:pt>
          <cx:pt idx="11">-0.00058058782311575701</cx:pt>
          <cx:pt idx="12">0.00070046807812184796</cx:pt>
          <cx:pt idx="13">-0.000148781225985832</cx:pt>
          <cx:pt idx="14">0.00089979053279549699</cx:pt>
          <cx:pt idx="15">-0.000585016501671494</cx:pt>
          <cx:pt idx="16">-8.4962316065150198e-05</cx:pt>
          <cx:pt idx="17">0.00060401710525795696</cx:pt>
          <cx:pt idx="18">-0.00028431804439997202</cx:pt>
          <cx:pt idx="19">-0.000104778234841272</cx:pt>
          <cx:pt idx="20">0.00027185225668420303</cx:pt>
          <cx:pt idx="21">0.00021410799335251201</cx:pt>
          <cx:pt idx="22">0.000175759318127994</cx:pt>
          <cx:pt idx="23">-0.000478350087438747</cx:pt>
          <cx:pt idx="24">-0.00015234670934011099</cx:pt>
          <cx:pt idx="25">-2.1840352648287698e-05</cx:pt>
          <cx:pt idx="26">-0.0011378251264252</cx:pt>
          <cx:pt idx="27">-5.4081023504376301e-05</cx:pt>
          <cx:pt idx="28">-0.00012960381839848299</cx:pt>
          <cx:pt idx="29">-0.00014232142201697301</cx:pt>
          <cx:pt idx="30">0.00024010000427464101</cx:pt>
          <cx:pt idx="31">-0.000243099698521366</cx:pt>
          <cx:pt idx="32">-6.6641442048025396e-05</cx:pt>
          <cx:pt idx="33">0.00054266912140936397</cx:pt>
          <cx:pt idx="34">0.00016025368748934601</cx:pt>
          <cx:pt idx="35">0.00090232888003526296</cx:pt>
          <cx:pt idx="36">0.00061081567505276695</cx:pt>
          <cx:pt idx="37">0.000277526751135296</cx:pt>
          <cx:pt idx="38">0.00072237502361029203</cx:pt>
          <cx:pt idx="39">0.00044236755517670798</cx:pt>
          <cx:pt idx="40">9.3873355832598101e-05</cx:pt>
          <cx:pt idx="41">0.00067976978217091602</cx:pt>
          <cx:pt idx="42">0.00046301795608293502</cx:pt>
          <cx:pt idx="43">-0.00018662962937398799</cx:pt>
          <cx:pt idx="44">-9.4820973160604404e-05</cx:pt>
          <cx:pt idx="45">0.00064778679129104497</cx:pt>
          <cx:pt idx="46">0.00072865443740350797</cx:pt>
          <cx:pt idx="47">0.00033883002580255202</cx:pt>
          <cx:pt idx="48">-0.000209134194503908</cx:pt>
          <cx:pt idx="49">0.00074626586573796805</cx:pt>
          <cx:pt idx="50">-0.00070682194508075601</cx:pt>
          <cx:pt idx="51">0.00015774279807507401</cx:pt>
          <cx:pt idx="52">0.00042194317464708801</cx:pt>
          <cx:pt idx="53">-0.00019546509841383801</cx:pt>
          <cx:pt idx="54">-3.5728316817208902e-05</cx:pt>
          <cx:pt idx="55">-0.00044019783752120698</cx:pt>
          <cx:pt idx="56">-3.1940032831508201e-06</cx:pt>
          <cx:pt idx="57">-0.00045216398812344998</cx:pt>
          <cx:pt idx="58">0.00029885807717483601</cx:pt>
          <cx:pt idx="59">-0.00061326983366780303</cx:pt>
          <cx:pt idx="60">-0.00075136552071318496</cx:pt>
          <cx:pt idx="61">9.8540730543260395e-05</cx:pt>
          <cx:pt idx="62">0.00057294847619424201</cx:pt>
          <cx:pt idx="63">0.00058802337818782797</cx:pt>
          <cx:pt idx="64">0.00097273853846489996</cx:pt>
          <cx:pt idx="65">0.0003435053450184</cx:pt>
          <cx:pt idx="66">-6.8616487359428498e-05</cx:pt>
          <cx:pt idx="67">-0.00021987906551521801</cx:pt>
          <cx:pt idx="68">-0.00042271330314570799</cx:pt>
          <cx:pt idx="69">-0.0022037394594740202</cx:pt>
          <cx:pt idx="70">-0.00231338081291137</cx:pt>
          <cx:pt idx="71">-0.0041644499229287002</cx:pt>
          <cx:pt idx="72">-0.0053809958714882301</cx:pt>
          <cx:pt idx="73">-0.0043071505235605101</cx:pt>
          <cx:pt idx="74">-0.00074534959807347396</cx:pt>
          <cx:pt idx="75">0.00078920445678778203</cx:pt>
          <cx:pt idx="76">0.0010233713575903401</cx:pt>
          <cx:pt idx="77">-0.000353557993855832</cx:pt>
          <cx:pt idx="78">0.000172792846965623</cx:pt>
          <cx:pt idx="79">0.00038061590617429999</cx:pt>
          <cx:pt idx="80">0.00049938950687403898</cx:pt>
          <cx:pt idx="81">-0.00038039629150880702</cx:pt>
          <cx:pt idx="82">-7.4983400180357205e-05</cx:pt>
          <cx:pt idx="83">0.00081396101138751797</cx:pt>
          <cx:pt idx="84">-0.000140013393562021</cx:pt>
          <cx:pt idx="85">0.00039899943928433502</cx:pt>
          <cx:pt idx="86">0.00031330057955392598</cx:pt>
          <cx:pt idx="87">-0.00148961153181007</cx:pt>
          <cx:pt idx="88">0.00068597974049263496</cx:pt>
          <cx:pt idx="89">0.000185056129990964</cx:pt>
          <cx:pt idx="90">0.0012236185140737301</cx:pt>
          <cx:pt idx="91">0.00144947156352577</cx:pt>
          <cx:pt idx="92">-0.00025169405133660397</cx:pt>
          <cx:pt idx="93">-0.0066206092277928501</cx:pt>
          <cx:pt idx="94">-0.0040807448587811398</cx:pt>
          <cx:pt idx="95">-0.00194545164721417</cx:pt>
          <cx:pt idx="96">0.0054695895229735</cx:pt>
          <cx:pt idx="97">0.0149089139733504</cx:pt>
          <cx:pt idx="98">0.0238213924099278</cx:pt>
          <cx:pt idx="99">0.013268783862531599</cx:pt>
          <cx:pt idx="100">-0.0095248886232118506</cx:pt>
          <cx:pt idx="101">-0.013647201452727801</cx:pt>
          <cx:pt idx="102">-0.00119501753084378</cx:pt>
          <cx:pt idx="103">0.00096105743217867595</cx:pt>
          <cx:pt idx="104">-0.0037820115661984502</cx:pt>
          <cx:pt idx="105">-0.010532599799061799</cx:pt>
          <cx:pt idx="106">-0.012405559252201199</cx:pt>
          <cx:pt idx="107">-0.0080826200376429604</cx:pt>
          <cx:pt idx="108">-0.000231910290711629</cx:pt>
          <cx:pt idx="109">0.00192295729325689</cx:pt>
          <cx:pt idx="110">0.0010500660454536099</cx:pt>
          <cx:pt idx="111">0.00035429755568558202</cx:pt>
          <cx:pt idx="112">1.0667336160102101e-05</cx:pt>
          <cx:pt idx="113">-0.000280085769596674</cx:pt>
          <cx:pt idx="114">0.000438134425724699</cx:pt>
          <cx:pt idx="115">-6.0727469087703498e-05</cx:pt>
          <cx:pt idx="116">0.0026440907205177002</cx:pt>
          <cx:pt idx="117">-0.0056508209053077298</cx:pt>
          <cx:pt idx="118">-0.017283501838551301</cx:pt>
          <cx:pt idx="119">-0.022972559783783</cx:pt>
          <cx:pt idx="120">-0.014034644454974699</cx:pt>
          <cx:pt idx="121">0.017972890367599699</cx:pt>
          <cx:pt idx="122">0.0014915733681649</cx:pt>
          <cx:pt idx="123">0.021498758401160799</cx:pt>
          <cx:pt idx="124">0.018731615766149401</cx:pt>
          <cx:pt idx="125">0.010686498486858501</cx:pt>
          <cx:pt idx="126">-0.0054627256569054899</cx:pt>
          <cx:pt idx="127">0.053955220899055599</cx:pt>
          <cx:pt idx="128">0.110339040526214</cx:pt>
          <cx:pt idx="129">0.103106973462969</cx:pt>
          <cx:pt idx="130">0.060563900482982401</cx:pt>
          <cx:pt idx="131">0.00118632453077876</cx:pt>
          <cx:pt idx="132">0.0044979294510922698</cx:pt>
          <cx:pt idx="133">0.0341657668846976</cx:pt>
          <cx:pt idx="134">0.054154416923068903</cx:pt>
          <cx:pt idx="135">0.040795985622474003</cx:pt>
          <cx:pt idx="136">0.033470656388155502</cx:pt>
          <cx:pt idx="137">0.0083972440140872399</cx:pt>
          <cx:pt idx="138">0.00084660391554881897</cx:pt>
          <cx:pt idx="139">0.00046743799702806798</cx:pt>
          <cx:pt idx="140">-0.00026194413114611199</cx:pt>
          <cx:pt idx="141">0.00060653073283177105</cx:pt>
          <cx:pt idx="142">0.00040949166679963298</cx:pt>
          <cx:pt idx="143">-0.00216487405449323</cx:pt>
          <cx:pt idx="144">-0.0132643416274403</cx:pt>
          <cx:pt idx="145">-0.024673667429148199</cx:pt>
          <cx:pt idx="146">-0.052656024132050699</cx:pt>
          <cx:pt idx="147">-0.021087292281915401</cx:pt>
          <cx:pt idx="148">0.00043208637378408499</cx:pt>
          <cx:pt idx="149">-0.031226044201860498</cx:pt>
          <cx:pt idx="150">-0.0050853774287837597</cx:pt>
          <cx:pt idx="151">0.0078223423072617104</cx:pt>
          <cx:pt idx="152">0.00339110964973141</cx:pt>
          <cx:pt idx="153">0.0440602320838979</cx:pt>
          <cx:pt idx="154">0.0253653977357206</cx:pt>
          <cx:pt idx="155">0.0108253053115707</cx:pt>
          <cx:pt idx="156">0.12928086678577599</cx:pt>
          <cx:pt idx="157">0.14992301949262499</cx:pt>
          <cx:pt idx="158">0.096004525570405494</cx:pt>
          <cx:pt idx="159">0.035641354363623298</cx:pt>
          <cx:pt idx="160">0.077755824923322697</cx:pt>
          <cx:pt idx="161">0.088991183041249006</cx:pt>
          <cx:pt idx="162">0.114466818989737</cx:pt>
          <cx:pt idx="163">0.0857033217165519</cx:pt>
          <cx:pt idx="164">0.047140123663285197</cx:pt>
          <cx:pt idx="165">0.0108803341241933</cx:pt>
          <cx:pt idx="166">0.0020728955028548502</cx:pt>
          <cx:pt idx="167">-0.00010359596127416599</cx:pt>
          <cx:pt idx="168">-2.7168307466111e-05</cx:pt>
          <cx:pt idx="169">0.00014487703697583999</cx:pt>
          <cx:pt idx="170">0.0028049974924971499</cx:pt>
          <cx:pt idx="171">-0.0079619601181017807</cx:pt>
          <cx:pt idx="172">-0.0163343710839556</cx:pt>
          <cx:pt idx="173">-0.031605341371745699</cx:pt>
          <cx:pt idx="174">-0.043348195603757703</cx:pt>
          <cx:pt idx="175">0.021690336181794698</cx:pt>
          <cx:pt idx="176">0.0114647430499517</cx:pt>
          <cx:pt idx="177">0.0273994188034427</cx:pt>
          <cx:pt idx="178">0.102622368444761</cx:pt>
          <cx:pt idx="179">0.094394596975773501</cx:pt>
          <cx:pt idx="180">0.052710708705301999</cx:pt>
          <cx:pt idx="181">0.036120100148203799</cx:pt>
          <cx:pt idx="182">0.079142340241327894</cx:pt>
          <cx:pt idx="183">0.080172772297513906</cx:pt>
          <cx:pt idx="184">0.056307990262552898</cx:pt>
          <cx:pt idx="185">0.15790820438362499</cx:pt>
          <cx:pt idx="186">0.17809012948043701</cx:pt>
          <cx:pt idx="187">0.135846879769046</cx:pt>
          <cx:pt idx="188">0.094940480045872494</cx:pt>
          <cx:pt idx="189">0.134160556992098</cx:pt>
          <cx:pt idx="190">0.093014370871223204</cx:pt>
          <cx:pt idx="191">0.0513568678694417</cx:pt>
          <cx:pt idx="192">0.038829043140412099</cx:pt>
          <cx:pt idx="193">0.0117313039096159</cx:pt>
          <cx:pt idx="194">0.0033565055666091698</cx:pt>
          <cx:pt idx="195">6.2781695471356293e-05</cx:pt>
          <cx:pt idx="196">-0.00039409763684824801</cx:pt>
          <cx:pt idx="197">-0.00034407553221620199</cx:pt>
          <cx:pt idx="198">-0.00090207039481488905</cx:pt>
          <cx:pt idx="199">-0.011034836928683499</cx:pt>
          <cx:pt idx="200">-0.019448530389600201</cx:pt>
          <cx:pt idx="201">-0.015868328429281601</cx:pt>
          <cx:pt idx="202">-0.0137213906342269</cx:pt>
          <cx:pt idx="203">0.054065183952171997</cx:pt>
          <cx:pt idx="204">0.013811000421039899</cx:pt>
          <cx:pt idx="205">0.060834477489003398</cx:pt>
          <cx:pt idx="206">0.098039565754406505</cx:pt>
          <cx:pt idx="207">0.0767424393992506</cx:pt>
          <cx:pt idx="208">0.058865924285398101</cx:pt>
          <cx:pt idx="209">0.075587587002327802</cx:pt>
          <cx:pt idx="210">0.17147897504342699</cx:pt>
          <cx:pt idx="211">0.207677272250999</cx:pt>
          <cx:pt idx="212">0.23130793353095899</cx:pt>
          <cx:pt idx="213">0.25145280763070099</cx:pt>
          <cx:pt idx="214">0.21801674721147701</cx:pt>
          <cx:pt idx="215">0.205518103495064</cx:pt>
          <cx:pt idx="216">0.13415195031955501</cx:pt>
          <cx:pt idx="217">0.10086404141745001</cx:pt>
          <cx:pt idx="218">0.103578976782582</cx:pt>
          <cx:pt idx="219">0.067860691684062294</cx:pt>
          <cx:pt idx="220">0.028056364787582801</cx:pt>
          <cx:pt idx="221">0.0094360738257002596</cx:pt>
          <cx:pt idx="222">0.00395792818312324</cx:pt>
          <cx:pt idx="223">-3.2879241885639998e-05</cx:pt>
          <cx:pt idx="224">-1.5588860117188001e-05</cx:pt>
          <cx:pt idx="225">-0.00054338072897436003</cx:pt>
          <cx:pt idx="226">-0.0035018438394259399</cx:pt>
          <cx:pt idx="227">-0.0089696696158620606</cx:pt>
          <cx:pt idx="228">-0.0248959637704456</cx:pt>
          <cx:pt idx="229">-0.035112496487256999</cx:pt>
          <cx:pt idx="230">-0.0270776480930945</cx:pt>
          <cx:pt idx="231">0.00185066385759816</cx:pt>
          <cx:pt idx="232">-0.0012023268788383301</cx:pt>
          <cx:pt idx="233">0.085829513711497496</cx:pt>
          <cx:pt idx="234">0.0066581941547003299</cx:pt>
          <cx:pt idx="235">0.051354769069985498</cx:pt>
          <cx:pt idx="236">0.076257296606340605</cx:pt>
          <cx:pt idx="237">0.018868103658286801</cx:pt>
          <cx:pt idx="238">0.023695499634009999</cx:pt>
          <cx:pt idx="239">0.115798925862348</cx:pt>
          <cx:pt idx="240">0.179933894766409</cx:pt>
          <cx:pt idx="241">0.10823783558714201</cx:pt>
          <cx:pt idx="242">0.098548773397015205</cx:pt>
          <cx:pt idx="243">0.0459237441945805</cx:pt>
          <cx:pt idx="244">-0.017231299437226299</cx:pt>
          <cx:pt idx="245">-0.0653329837570778</cx:pt>
          <cx:pt idx="246">0.031996371339112699</cx:pt>
          <cx:pt idx="247">0.043602293156573803</cx:pt>
          <cx:pt idx="248">0.035979731782152399</cx:pt>
          <cx:pt idx="249">0.0075965661766256099</cx:pt>
          <cx:pt idx="250">0.00230888180752706</cx:pt>
          <cx:pt idx="251">-0.00016948988132861199</cx:pt>
          <cx:pt idx="252">-0.00043810741967176199</cx:pt>
          <cx:pt idx="253">-6.3659977777622901e-05</cx:pt>
          <cx:pt idx="254">-0.00050546937503832704</cx:pt>
          <cx:pt idx="255">-0.017210773127415702</cx:pt>
          <cx:pt idx="256">-0.016072800768669699</cx:pt>
          <cx:pt idx="257">-0.029381459126357201</cx:pt>
          <cx:pt idx="258">-0.026298285849415199</cx:pt>
          <cx:pt idx="259">-0.045162235932860499</cx:pt>
          <cx:pt idx="260">0.032723696621765802</cx:pt>
          <cx:pt idx="261">0.056071657883240998</cx:pt>
          <cx:pt idx="262">0.0039790932505487098</cx:pt>
          <cx:pt idx="263">0.015477520720283799</cx:pt>
          <cx:pt idx="264">0.018554661376484899</cx:pt>
          <cx:pt idx="265">-0.0193347848562802</cx:pt>
          <cx:pt idx="266">-0.19021567941214201</cx:pt>
          <cx:pt idx="267">-0.213830250223843</cx:pt>
          <cx:pt idx="268">-0.23944068825916401</cx:pt>
          <cx:pt idx="269">-0.21479494432417401</cx:pt>
          <cx:pt idx="270">-0.068262253920579302</cx:pt>
          <cx:pt idx="271">-0.067504869663604306</cx:pt>
          <cx:pt idx="272">-0.111015548507623</cx:pt>
          <cx:pt idx="273">-0.180064252693099</cx:pt>
          <cx:pt idx="274">-0.046865526689997203</cx:pt>
          <cx:pt idx="275">-0.040172893634842798</cx:pt>
          <cx:pt idx="276">0.018357822506119</cx:pt>
          <cx:pt idx="277">0.0140075668016445</cx:pt>
          <cx:pt idx="278">0.0023277880654132702</cx:pt>
          <cx:pt idx="279">-0.00039919775633001598</cx:pt>
          <cx:pt idx="280">0.00059141075834322101</cx:pt>
          <cx:pt idx="281">-0.00060855237280608304</cx:pt>
          <cx:pt idx="282">0.0017389416698451699</cx:pt>
          <cx:pt idx="283">-0.0079587089598422804</cx:pt>
          <cx:pt idx="284">0.010022355658803</cx:pt>
          <cx:pt idx="285">-0.0030648073087801201</cx:pt>
          <cx:pt idx="286">-0.031484532060464199</cx:pt>
          <cx:pt idx="287">-0.065354132598520895</cx:pt>
          <cx:pt idx="288">0.059486830743168198</cx:pt>
          <cx:pt idx="289">0.066526127676996893</cx:pt>
          <cx:pt idx="290">0.025211906841189801</cx:pt>
          <cx:pt idx="291">-0.0303268200608229</cx:pt>
          <cx:pt idx="292">0.032194403082552503</cx:pt>
          <cx:pt idx="293">-0.140417508812755</cx:pt>
          <cx:pt idx="294">-0.279868008973431</cx:pt>
          <cx:pt idx="295">-0.27448306113342102</cx:pt>
          <cx:pt idx="296">-0.30755682412223601</cx:pt>
          <cx:pt idx="297">-0.29406105972466701</cx:pt>
          <cx:pt idx="298">-0.13661965393977499</cx:pt>
          <cx:pt idx="299">-0.134850812282927</cx:pt>
          <cx:pt idx="300">-0.105356440864229</cx:pt>
          <cx:pt idx="301">-0.10756931950188001</cx:pt>
          <cx:pt idx="302">-0.092180260044069096</cx:pt>
          <cx:pt idx="303">-0.088497614804143102</cx:pt>
          <cx:pt idx="304">-0.0047525018820041998</cx:pt>
          <cx:pt idx="305">0.0068951183598370798</cx:pt>
          <cx:pt idx="306">0.0034732378687862202</cx:pt>
          <cx:pt idx="307">0.0014622411598887301</cx:pt>
          <cx:pt idx="308">0.00016467189919808499</cx:pt>
          <cx:pt idx="309">-0.00017032757275537699</cx:pt>
          <cx:pt idx="310">-0.00102768116937732</cx:pt>
          <cx:pt idx="311">-0.0046365893626527203</cx:pt>
          <cx:pt idx="312">0.012404071523945801</cx:pt>
          <cx:pt idx="313">-0.033940780541339199</cx:pt>
          <cx:pt idx="314">-0.027390331992757099</cx:pt>
          <cx:pt idx="315">-0.071045952122418904</cx:pt>
          <cx:pt idx="316">0.0137172619637388</cx:pt>
          <cx:pt idx="317">-0.011474937377486</cx:pt>
          <cx:pt idx="318">0.042474247653499102</cx:pt>
          <cx:pt idx="319">0.011773097473777101</cx:pt>
          <cx:pt idx="320">0.012511748569759101</cx:pt>
          <cx:pt idx="321">-0.040340370511831598</cx:pt>
          <cx:pt idx="322">-0.016872241020137801</cx:pt>
          <cx:pt idx="323">-0.0026666420988844201</cx:pt>
          <cx:pt idx="324">-0.088687688681257495</cx:pt>
          <cx:pt idx="325">-0.13192652508484701</cx:pt>
          <cx:pt idx="326">-0.108362727518776</cx:pt>
          <cx:pt idx="327">-0.111434433412946</cx:pt>
          <cx:pt idx="328">-0.11979115494378401</cx:pt>
          <cx:pt idx="329">-0.12149155230198901</cx:pt>
          <cx:pt idx="330">-0.14287047408966599</cx:pt>
          <cx:pt idx="331">-0.077640087051466106</cx:pt>
          <cx:pt idx="332">-0.019977549775937801</cx:pt>
          <cx:pt idx="333">0.0058192856267720002</cx:pt>
          <cx:pt idx="334">0.0011735181477739399</cx:pt>
          <cx:pt idx="335">0.00144375630951109</cx:pt>
          <cx:pt idx="336">4.5326368830041201e-05</cx:pt>
          <cx:pt idx="337">2.7639455164947698e-05</cx:pt>
          <cx:pt idx="338">-0.0013281349904092599</cx:pt>
          <cx:pt idx="339">0.0026902256396408399</cx:pt>
          <cx:pt idx="340">0.0022802552481987698</cx:pt>
          <cx:pt idx="341">-0.042002974112708702</cx:pt>
          <cx:pt idx="342">0.0109335766618846</cx:pt>
          <cx:pt idx="343">-0.0217441752909476</cx:pt>
          <cx:pt idx="344">-0.0024224970208935699</cx:pt>
          <cx:pt idx="345">-0.0205740231165886</cx:pt>
          <cx:pt idx="346">0.0247846127887974</cx:pt>
          <cx:pt idx="347">0.0047601239683303098</cx:pt>
          <cx:pt idx="348">-0.042497217457307203</cx:pt>
          <cx:pt idx="349">0.031802965505516798</cx:pt>
          <cx:pt idx="350">0.060427247147778501</cx:pt>
          <cx:pt idx="351">0.022101908301448599</cx:pt>
          <cx:pt idx="352">-0.091164663670784296</cx:pt>
          <cx:pt idx="353">-0.097866058285929494</cx:pt>
          <cx:pt idx="354">-0.074364960608041902</cx:pt>
          <cx:pt idx="355">-0.116197387444171</cx:pt>
          <cx:pt idx="356">-0.031126977328150299</cx:pt>
          <cx:pt idx="357">-0.083089656499604606</cx:pt>
          <cx:pt idx="358">-0.12707708611148699</cx:pt>
          <cx:pt idx="359">-0.044550150144357599</cx:pt>
          <cx:pt idx="360">-0.015025508413775999</cx:pt>
          <cx:pt idx="361">-0.0027298571819652901</cx:pt>
          <cx:pt idx="362">0.00029159703962416901</cx:pt>
          <cx:pt idx="363">0.00058878911077987403</cx:pt>
          <cx:pt idx="364">-0.00016324145189964201</cx:pt>
          <cx:pt idx="365">-0.00015811735980697899</cx:pt>
          <cx:pt idx="366">-0.0021112720531223498</cx:pt>
          <cx:pt idx="367">0.0038551212316944301</cx:pt>
          <cx:pt idx="368">-0.015783489047558299</cx:pt>
          <cx:pt idx="369">-0.0103606156596939</cx:pt>
          <cx:pt idx="370">0.034316941638329698</cx:pt>
          <cx:pt idx="371">0.044662934790419599</cx:pt>
          <cx:pt idx="372">-0.132642531304006</cx:pt>
          <cx:pt idx="373">-0.0754908918394539</cx:pt>
          <cx:pt idx="374">-0.036961574348136197</cx:pt>
          <cx:pt idx="375">-0.040747999805620799</cx:pt>
          <cx:pt idx="376">-0.0083251336650893605</cx:pt>
          <cx:pt idx="377">0.076070438763341103</cx:pt>
          <cx:pt idx="378">0.034952634375649203</cx:pt>
          <cx:pt idx="379">-0.066694339658357402</cx:pt>
          <cx:pt idx="380">-0.176390353100251</cx:pt>
          <cx:pt idx="381">-0.093033289681290807</cx:pt>
          <cx:pt idx="382">-0.042256447285840701</cx:pt>
          <cx:pt idx="383">-0.092191943599999299</cx:pt>
          <cx:pt idx="384">-0.094609843040689395</cx:pt>
          <cx:pt idx="385">-0.093912389465493296</cx:pt>
          <cx:pt idx="386">-0.106283292131537</cx:pt>
          <cx:pt idx="387">-0.024477914194694899</cx:pt>
          <cx:pt idx="388">0.0139424502929664</cx:pt>
          <cx:pt idx="389">0.00063588809291581397</cx:pt>
          <cx:pt idx="390">-1.6131568305824501e-05</cx:pt>
          <cx:pt idx="391">-0.00031002803808160499</cx:pt>
          <cx:pt idx="392">-0.00038562050866902301</cx:pt>
          <cx:pt idx="393">0.0021633109903910598</cx:pt>
          <cx:pt idx="394">7.1231958463491296e-05</cx:pt>
          <cx:pt idx="395">-0.0057269201099914603</cx:pt>
          <cx:pt idx="396">-0.0129285504492285</cx:pt>
          <cx:pt idx="397">-0.00404160244552781</cx:pt>
          <cx:pt idx="398">0.0801739835868788</cx:pt>
          <cx:pt idx="399">0.0574958392910161</cx:pt>
          <cx:pt idx="400">-0.049604341939869699</cx:pt>
          <cx:pt idx="401">-0.117529678164479</cx:pt>
          <cx:pt idx="402">-0.058997213429588503</cx:pt>
          <cx:pt idx="403">-0.109567194857563</cx:pt>
          <cx:pt idx="404">-0.113325837650852</cx:pt>
          <cx:pt idx="405">-0.0064480044536802204</cx:pt>
          <cx:pt idx="406">0.020555144750385401</cx:pt>
          <cx:pt idx="407">-0.049368887019807101</cx:pt>
          <cx:pt idx="408">-0.10519288621348601</cx:pt>
          <cx:pt idx="409">-0.049460465967249699</cx:pt>
          <cx:pt idx="410">0.035668102525114397</cx:pt>
          <cx:pt idx="411">-0.032617512298302502</cx:pt>
          <cx:pt idx="412">-0.107483696601694</cx:pt>
          <cx:pt idx="413">-0.110516172509474</cx:pt>
          <cx:pt idx="414">-0.100281277270685</cx:pt>
          <cx:pt idx="415">-0.00020370746005821401</cx:pt>
          <cx:pt idx="416">0.0147041756633291</cx:pt>
          <cx:pt idx="417">-0.00309394412833763</cx:pt>
          <cx:pt idx="418">-0.0012018349407486801</cx:pt>
          <cx:pt idx="419">9.6497591432310998e-05</cx:pt>
          <cx:pt idx="420">-0.000235736545825382</cx:pt>
          <cx:pt idx="421">0.0036247541357184499</cx:pt>
          <cx:pt idx="422">0.0023295565433716502</cx:pt>
          <cx:pt idx="423">-0.019180470939436201</cx:pt>
          <cx:pt idx="424">-0.029418668880705899</cx:pt>
          <cx:pt idx="425">0.017738669666508899</cx:pt>
          <cx:pt idx="426">0.055251098575324301</cx:pt>
          <cx:pt idx="427">0.079142951783257504</cx:pt>
          <cx:pt idx="428">0.056548606606845499</cx:pt>
          <cx:pt idx="429">-0.0057143013686387304</cx:pt>
          <cx:pt idx="430">0.00058722681802486501</cx:pt>
          <cx:pt idx="431">-0.043556867184865199</cx:pt>
          <cx:pt idx="432">-0.082856577562675005</cx:pt>
          <cx:pt idx="433">-0.10134726799263299</cx:pt>
          <cx:pt idx="434">-0.097930643069777001</cx:pt>
          <cx:pt idx="435">-0.048038490766923098</cx:pt>
          <cx:pt idx="436">-0.043523826072390102</cx:pt>
          <cx:pt idx="437">-0.030319939252339199</cx:pt>
          <cx:pt idx="438">-0.030397006880758401</cx:pt>
          <cx:pt idx="439">-0.039693600966531899</cx:pt>
          <cx:pt idx="440">-0.064297079933798004</cx:pt>
          <cx:pt idx="441">-0.014115096245071001</cx:pt>
          <cx:pt idx="442">-0.069352756611717206</cx:pt>
          <cx:pt idx="443">0.0146641001421622</cx:pt>
          <cx:pt idx="444">0.020177720083329999</cx:pt>
          <cx:pt idx="445">-0.017040599855335001</cx:pt>
          <cx:pt idx="446">-0.0013942674257990399</cx:pt>
          <cx:pt idx="447">0.00088408511794571402</cx:pt>
          <cx:pt idx="448">-0.00076652848546161399</cx:pt>
          <cx:pt idx="449">0.0018045178230269199</cx:pt>
          <cx:pt idx="450">0.0050544700512740702</cx:pt>
          <cx:pt idx="451">-0.0063378815888804896</cx:pt>
          <cx:pt idx="452">-0.017661237653812601</cx:pt>
          <cx:pt idx="453">0.0072724014423166698</cx:pt>
          <cx:pt idx="454">-0.013077465607088201</cx:pt>
          <cx:pt idx="455">0.035338046164338097</cx:pt>
          <cx:pt idx="456">0.057273309891769597</cx:pt>
          <cx:pt idx="457">0.029517278206112899</cx:pt>
          <cx:pt idx="458">0.030261393095689398</cx:pt>
          <cx:pt idx="459">-0.051651620027789502</cx:pt>
          <cx:pt idx="460">-0.027493609775447</cx:pt>
          <cx:pt idx="461">-0.057382247048154499</cx:pt>
          <cx:pt idx="462">-0.084575504091716894</cx:pt>
          <cx:pt idx="463">-0.091479091629624101</cx:pt>
          <cx:pt idx="464">-0.036271515687856498</cx:pt>
          <cx:pt idx="465">-0.0522614006114267</cx:pt>
          <cx:pt idx="466">-0.138212029175562</cx:pt>
          <cx:pt idx="467">-0.078028433483480403</cx:pt>
          <cx:pt idx="468">-0.060295152356636003</cx:pt>
          <cx:pt idx="469">0.0108074062840256</cx:pt>
          <cx:pt idx="470">0.0077336306275060203</cx:pt>
          <cx:pt idx="471">0.027336230209716601</cx:pt>
          <cx:pt idx="472">0.022490928301410799</cx:pt>
          <cx:pt idx="473">-0.0204039590256779</cx:pt>
          <cx:pt idx="474">-0.0037357715427077699</cx:pt>
          <cx:pt idx="475">-0.00110121065767954</cx:pt>
          <cx:pt idx="476">-0.000158968667354199</cx:pt>
          <cx:pt idx="477">0.00055414007395225605</cx:pt>
          <cx:pt idx="478">0.00645833044658188</cx:pt>
          <cx:pt idx="479">0.0224539289475892</cx:pt>
          <cx:pt idx="480">0.0031448448918722301</cx:pt>
          <cx:pt idx="481">-0.0087089679079014205</cx:pt>
          <cx:pt idx="482">-0.0050131382783681596</cx:pt>
          <cx:pt idx="483">0.0423644903522266</cx:pt>
          <cx:pt idx="484">-0.0336859002829124</cx:pt>
          <cx:pt idx="485">-0.052599858446949498</cx:pt>
          <cx:pt idx="486">0.0384630981070547</cx:pt>
          <cx:pt idx="487">-0.028719742241465802</cx:pt>
          <cx:pt idx="488">-0.0146690983137085</cx:pt>
          <cx:pt idx="489">-0.025275845271450999</cx:pt>
          <cx:pt idx="490">-0.00129883190673718</cx:pt>
          <cx:pt idx="491">-0.0034793650193350699</cx:pt>
          <cx:pt idx="492">-0.058316990000130603</cx:pt>
          <cx:pt idx="493">-0.097030338093605104</cx:pt>
          <cx:pt idx="494">-0.039897391878706903</cx:pt>
          <cx:pt idx="495">0.0316726144369004</cx:pt>
          <cx:pt idx="496">-0.065207094473164903</cx:pt>
          <cx:pt idx="497">-0.0027314217598458901</cx:pt>
          <cx:pt idx="498">0.039175547268192099</cx:pt>
          <cx:pt idx="499">0.021075105233605701</cx:pt>
          <cx:pt idx="500">0.0161665257780969</cx:pt>
          <cx:pt idx="501">-0.0083450480627158593</cx:pt>
          <cx:pt idx="502">-0.000954263480228853</cx:pt>
          <cx:pt idx="503">-0.00055846496427690003</cx:pt>
          <cx:pt idx="504">-0.00017920344449347099</cx:pt>
          <cx:pt idx="505">0.000171908276883206</cx:pt>
          <cx:pt idx="506">0.0027190815795684101</cx:pt>
          <cx:pt idx="507">0.0228415261304388</cx:pt>
          <cx:pt idx="508">0.029400218376709499</cx:pt>
          <cx:pt idx="509">-0.029217530150913398</cx:pt>
          <cx:pt idx="510">-0.015907857081150799</cx:pt>
          <cx:pt idx="511">0.024482142361997999</cx:pt>
          <cx:pt idx="512">-0.041723311599415502</cx:pt>
          <cx:pt idx="513">-0.0818493707820626</cx:pt>
          <cx:pt idx="514">-0.0804461205676896</cx:pt>
          <cx:pt idx="515">-0.129153986833941</cx:pt>
          <cx:pt idx="516">-0.091327949003260397</cx:pt>
          <cx:pt idx="517">-0.148367218343256</cx:pt>
          <cx:pt idx="518">-0.15157378744514399</cx:pt>
          <cx:pt idx="519">-0.089116403105832798</cx:pt>
          <cx:pt idx="520">-0.018472883646956401</cx:pt>
          <cx:pt idx="521">-0.111013723387241</cx:pt>
          <cx:pt idx="522">-0.057868206416030403</cx:pt>
          <cx:pt idx="523">0.091333704693557602</cx:pt>
          <cx:pt idx="524">0.059301104814628497</cx:pt>
          <cx:pt idx="525">0.00895530238604118</cx:pt>
          <cx:pt idx="526">0.038266991466045799</cx:pt>
          <cx:pt idx="527">0.023060813375448901</cx:pt>
          <cx:pt idx="528">0.0071030536900440998</cx:pt>
          <cx:pt idx="529">0.0027736210236388001</cx:pt>
          <cx:pt idx="530">-0.00178389102438228</cx:pt>
          <cx:pt idx="531">-0.00093963888731513198</cx:pt>
          <cx:pt idx="532">0.00018375334439981101</cx:pt>
          <cx:pt idx="533">-0.000368482099766682</cx:pt>
          <cx:pt idx="534">0.0019496485925916899</cx:pt>
          <cx:pt idx="535">0.0069610946999500503</cx:pt>
          <cx:pt idx="536">0.037009024389622801</cx:pt>
          <cx:pt idx="537">-0.022945908023614701</cx:pt>
          <cx:pt idx="538">-0.028590100916036899</cx:pt>
          <cx:pt idx="539">0.0148542932284024</cx:pt>
          <cx:pt idx="540">-0.031689033196720701</cx:pt>
          <cx:pt idx="541">-0.100462943103967</cx:pt>
          <cx:pt idx="542">-0.110316222918699</cx:pt>
          <cx:pt idx="543">-0.069311769491582603</cx:pt>
          <cx:pt idx="544">-0.092513407553966101</cx:pt>
          <cx:pt idx="545">-0.20010530666031001</cx:pt>
          <cx:pt idx="546">-0.178406014490718</cx:pt>
          <cx:pt idx="547">-0.14881926655202499</cx:pt>
          <cx:pt idx="548">-0.061856100672412602</cx:pt>
          <cx:pt idx="549">-0.053631177168987999</cx:pt>
          <cx:pt idx="550">0.0012777982543534501</cx:pt>
          <cx:pt idx="551">0.084783485576021805</cx:pt>
          <cx:pt idx="552">0.095199705083261296</cx:pt>
          <cx:pt idx="553">0.022068664662926601</cx:pt>
          <cx:pt idx="554">0.072868451739016099</cx:pt>
          <cx:pt idx="555">0.0192127833587682</cx:pt>
          <cx:pt idx="556">0.013737489026463901</cx:pt>
          <cx:pt idx="557">0.012139664284907301</cx:pt>
          <cx:pt idx="558">-0.00033790232334393703</cx:pt>
          <cx:pt idx="559">0.00017087168620942401</cx:pt>
          <cx:pt idx="560">8.5908718517190493e-05</cx:pt>
          <cx:pt idx="561">0.00016660573632365101</cx:pt>
          <cx:pt idx="562">0.000475804136951004</cx:pt>
          <cx:pt idx="563">0.00675072001992073</cx:pt>
          <cx:pt idx="564">0.0266078584006391</cx:pt>
          <cx:pt idx="565">-0.0095427387386192598</cx:pt>
          <cx:pt idx="566">-0.026406748250746601</cx:pt>
          <cx:pt idx="567">0.00113893601663358</cx:pt>
          <cx:pt idx="568">0.045490960887383303</cx:pt>
          <cx:pt idx="569">0.013279483244952</cx:pt>
          <cx:pt idx="570">-0.063423125363885294</cx:pt>
          <cx:pt idx="571">-0.076996657184303</cx:pt>
          <cx:pt idx="572">-0.082555140883394898</cx:pt>
          <cx:pt idx="573">-0.087912771103800899</cx:pt>
          <cx:pt idx="574">-0.127675648258646</cx:pt>
          <cx:pt idx="575">-0.0100465843768752</cx:pt>
          <cx:pt idx="576">-0.017426810768507901</cx:pt>
          <cx:pt idx="577">-0.032066996247790198</cx:pt>
          <cx:pt idx="578">0.0051911050403895403</cx:pt>
          <cx:pt idx="579">0.115540175075106</cx:pt>
          <cx:pt idx="580">0.027823179919118</cx:pt>
          <cx:pt idx="581">0.0148866095787037</cx:pt>
          <cx:pt idx="582">0.071477044962498404</cx:pt>
          <cx:pt idx="583">0.036030773380214702</cx:pt>
          <cx:pt idx="584">0.0132651965147842</cx:pt>
          <cx:pt idx="585">0.018106888342127699</cx:pt>
          <cx:pt idx="586">-5.48675871898363e-05</cx:pt>
          <cx:pt idx="587">0.00049182173648241502</cx:pt>
          <cx:pt idx="588">-0.00089037844783535804</cx:pt>
          <cx:pt idx="589">0.00048109176675525202</cx:pt>
          <cx:pt idx="590">0.0015902448787196699</cx:pt>
          <cx:pt idx="591">0.013665642372029401</cx:pt>
          <cx:pt idx="592">0.0378222441249964</cx:pt>
          <cx:pt idx="593">-0.023568077404009301</cx:pt>
          <cx:pt idx="594">-0.027520053576078101</cx:pt>
          <cx:pt idx="595">-0.0031020649611315002</cx:pt>
          <cx:pt idx="596">0.032290753047823403</cx:pt>
          <cx:pt idx="597">-0.016722776845231699</cx:pt>
          <cx:pt idx="598">-0.010300783146594</cx:pt>
          <cx:pt idx="599">-0.020437696379673902</cx:pt>
          <cx:pt idx="600">-0.0136556565523229</cx:pt>
          <cx:pt idx="601">-0.011816378489520199</cx:pt>
          <cx:pt idx="602">0.0045696846175620198</cx:pt>
          <cx:pt idx="603">0.039472845613713801</cx:pt>
          <cx:pt idx="604">-0.014380798462518701</cx:pt>
          <cx:pt idx="605">-0.067357311809966694</cx:pt>
          <cx:pt idx="606">0.022166694101463699</cx:pt>
          <cx:pt idx="607">0.095020618177229094</cx:pt>
          <cx:pt idx="608">0.041714943765908397</cx:pt>
          <cx:pt idx="609">0.028809943150625902</cx:pt>
          <cx:pt idx="610">0.064215412955663007</cx:pt>
          <cx:pt idx="611">0.041754092527443998</cx:pt>
          <cx:pt idx="612">0.031699374753956198</cx:pt>
          <cx:pt idx="613">0.027621150440067101</cx:pt>
          <cx:pt idx="614">-6.0422942082192603e-05</cx:pt>
          <cx:pt idx="615">0.00033366788767501498</cx:pt>
          <cx:pt idx="616">-4.3023749516453803e-05</cx:pt>
          <cx:pt idx="617">0.00039985448647157201</cx:pt>
          <cx:pt idx="618">0.0025185521003863801</cx:pt>
          <cx:pt idx="619">0.028798731078255899</cx:pt>
          <cx:pt idx="620">0.021945306693728</cx:pt>
          <cx:pt idx="621">-0.0088060343749177001</cx:pt>
          <cx:pt idx="622">-0.0290923072746061</cx:pt>
          <cx:pt idx="623">-0.021145617408995</cx:pt>
          <cx:pt idx="624">0.022500459556352902</cx:pt>
          <cx:pt idx="625">-0.0312773085379357</cx:pt>
          <cx:pt idx="626">-0.10198236842227799</cx:pt>
          <cx:pt idx="627">0.0070298216282587899</cx:pt>
          <cx:pt idx="628">0.032754852193011802</cx:pt>
          <cx:pt idx="629">-0.023113610524262099</cx:pt>
          <cx:pt idx="630">0.0151640922809356</cx:pt>
          <cx:pt idx="631">0.072202743802109601</cx:pt>
          <cx:pt idx="632">0.0207521966979081</cx:pt>
          <cx:pt idx="633">0.051010678324602203</cx:pt>
          <cx:pt idx="634">0.048631159425177199</cx:pt>
          <cx:pt idx="635">0.036745084668450702</cx:pt>
          <cx:pt idx="636">0.053982803590964197</cx:pt>
          <cx:pt idx="637">0.053694872777634101</cx:pt>
          <cx:pt idx="638">0.043745573709666898</cx:pt>
          <cx:pt idx="639">0.056550710676841698</cx:pt>
          <cx:pt idx="640">0.0261402532396941</cx:pt>
          <cx:pt idx="641">0.029896843090932601</cx:pt>
          <cx:pt idx="642">0.00035841180788301</cx:pt>
          <cx:pt idx="643">0.000114615297651516</cx:pt>
          <cx:pt idx="644">-8.5162601438724706e-05</cx:pt>
          <cx:pt idx="645">0.00036589556973071598</cx:pt>
          <cx:pt idx="646">0.0015050205671787199</cx:pt>
          <cx:pt idx="647">0.021910894252139001</cx:pt>
          <cx:pt idx="648">0.0393748358010369</cx:pt>
          <cx:pt idx="649">0.045665470060535097</cx:pt>
          <cx:pt idx="650">0.038280897502181201</cx:pt>
          <cx:pt idx="651">0.022437077048831699</cx:pt>
          <cx:pt idx="652">0.0181091561663617</cx:pt>
          <cx:pt idx="653">0.057664011622002097</cx:pt>
          <cx:pt idx="654">0.023033620976651702</cx:pt>
          <cx:pt idx="655">0.032637746248013202</cx:pt>
          <cx:pt idx="656">0.087271007560211902</cx:pt>
          <cx:pt idx="657">0.075314826983480104</cx:pt>
          <cx:pt idx="658">0.101992225032422</cx:pt>
          <cx:pt idx="659">0.052323081598553298</cx:pt>
          <cx:pt idx="660">0.0025729484133897901</cx:pt>
          <cx:pt idx="661">0.067626464293277802</cx:pt>
          <cx:pt idx="662">0.021265992812949001</cx:pt>
          <cx:pt idx="663">0.0299386896675395</cx:pt>
          <cx:pt idx="664">0.055830713309476303</cx:pt>
          <cx:pt idx="665">0.0078461477669447208</cx:pt>
          <cx:pt idx="666">0.024333399111340501</cx:pt>
          <cx:pt idx="667">0.042433549594877003</cx:pt>
          <cx:pt idx="668">0.029672820744898</cx:pt>
          <cx:pt idx="669">0.022018022180053699</cx:pt>
          <cx:pt idx="670">0.00099520281296578404</cx:pt>
          <cx:pt idx="671">0.00083065207016816498</cx:pt>
          <cx:pt idx="672">1.2177658451447601e-05</cx:pt>
          <cx:pt idx="673">0.00029612034083029002</cx:pt>
          <cx:pt idx="674">0.00057518800664068997</cx:pt>
          <cx:pt idx="675">0.0023452392396329002</cx:pt>
          <cx:pt idx="676">0.0010684905712385301</cx:pt>
          <cx:pt idx="677">0.020158003809616801</cx:pt>
          <cx:pt idx="678">0.047250935870958501</cx:pt>
          <cx:pt idx="679">0.100725482596793</cx:pt>
          <cx:pt idx="680">0.054983949577683398</cx:pt>
          <cx:pt idx="681">0.097171970727083001</cx:pt>
          <cx:pt idx="682">0.063362375271790505</cx:pt>
          <cx:pt idx="683">0.078953929344825799</cx:pt>
          <cx:pt idx="684">0.11225075092998001</cx:pt>
          <cx:pt idx="685">0.042434816820657598</cx:pt>
          <cx:pt idx="686">0.043532888693319997</cx:pt>
          <cx:pt idx="687">0.059476578811645003</cx:pt>
          <cx:pt idx="688">0.026857149612428799</cx:pt>
          <cx:pt idx="689">0.061030795112639702</cx:pt>
          <cx:pt idx="690">0.077048485045150106</cx:pt>
          <cx:pt idx="691">-0.0320227098845276</cx:pt>
          <cx:pt idx="692">0.0404958373665084</cx:pt>
          <cx:pt idx="693">-0.010624556908022199</cx:pt>
          <cx:pt idx="694">0.00332338463977394</cx:pt>
          <cx:pt idx="695">-0.00108461402878636</cx:pt>
          <cx:pt idx="696">0.0063620995657950397</cx:pt>
          <cx:pt idx="697">0.000367964999370241</cx:pt>
          <cx:pt idx="698">-0.000291933246870562</cx:pt>
          <cx:pt idx="699">0.00015895974864625501</cx:pt>
          <cx:pt idx="700">0.00084498643613622505</cx:pt>
          <cx:pt idx="701">0.00014467773826671901</cx:pt>
          <cx:pt idx="702">0.00078592289929938798</cx:pt>
          <cx:pt idx="703">1.4660792486823599e-05</cx:pt>
          <cx:pt idx="704">-0.0032207192972634</cx:pt>
          <cx:pt idx="705">-0.012248257831751</cx:pt>
          <cx:pt idx="706">0.031536870123068002</cx:pt>
          <cx:pt idx="707">0.067010371442072406</cx:pt>
          <cx:pt idx="708">0.059597250975289298</cx:pt>
          <cx:pt idx="709">0.061019030439223999</cx:pt>
          <cx:pt idx="710">0.042934598874313501</cx:pt>
          <cx:pt idx="711">0.085282801226102795</cx:pt>
          <cx:pt idx="712">0.15291836623145999</cx:pt>
          <cx:pt idx="713">0.149950666941015</cx:pt>
          <cx:pt idx="714">0.087614508141557607</cx:pt>
          <cx:pt idx="715">0.099879589213059797</cx:pt>
          <cx:pt idx="716">0.072692084543901497</cx:pt>
          <cx:pt idx="717">0.0270913102288779</cx:pt>
          <cx:pt idx="718">0.019948390045367199</cx:pt>
          <cx:pt idx="719">0.061998116742525797</cx:pt>
          <cx:pt idx="720">0.059978017313894898</cx:pt>
          <cx:pt idx="721">0.061118732114659201</cx:pt>
          <cx:pt idx="722">0.0628729734907265</cx:pt>
          <cx:pt idx="723">0.017686883247533799</cx:pt>
          <cx:pt idx="724">0.0060145059374524003</cx:pt>
          <cx:pt idx="725">0.00012003028845613</cx:pt>
          <cx:pt idx="726">-0.000214667492854243</cx:pt>
          <cx:pt idx="727">-0.00055103589498617801</cx:pt>
          <cx:pt idx="728">0.00028227090024774402</cx:pt>
          <cx:pt idx="729">0.00012701703370659301</cx:pt>
          <cx:pt idx="730">-0.00025713461399475799</cx:pt>
          <cx:pt idx="731">-1.1357781661350099e-05</cx:pt>
          <cx:pt idx="732">7.3685145473309095e-05</cx:pt>
          <cx:pt idx="733">0.00096355789455148896</cx:pt>
          <cx:pt idx="734">2.0606454368064599e-05</cx:pt>
          <cx:pt idx="735">-0.0058307736054715098</cx:pt>
          <cx:pt idx="736">-0.012087795054635499</cx:pt>
          <cx:pt idx="737">-0.018853592106533298</cx:pt>
          <cx:pt idx="738">-0.018648859816634999</cx:pt>
          <cx:pt idx="739">-0.019982383289195702</cx:pt>
          <cx:pt idx="740">-0.019711183874523901</cx:pt>
          <cx:pt idx="741">-0.017477786881963001</cx:pt>
          <cx:pt idx="742">-0.015589516251685399</cx:pt>
          <cx:pt idx="743">-0.0094005383529881803</cx:pt>
          <cx:pt idx="744">-0.0033929611119005998</cx:pt>
          <cx:pt idx="745">-0.0184484935342198</cx:pt>
          <cx:pt idx="746">-0.0057245859600964996</cx:pt>
          <cx:pt idx="747">0.0066457529949722196</cx:pt>
          <cx:pt idx="748">0.011219080489841901</cx:pt>
          <cx:pt idx="749">0.0121965282293649</cx:pt>
          <cx:pt idx="750">0.0057665874597048802</cx:pt>
          <cx:pt idx="751">0.00042946907033283399</cx:pt>
          <cx:pt idx="752">-0.00058878118221618303</cx:pt>
          <cx:pt idx="753">-4.9626967206501097e-05</cx:pt>
          <cx:pt idx="754">0.00058436293457891496</cx:pt>
          <cx:pt idx="755">0.00084909470512031695</cx:pt>
          <cx:pt idx="756">-0.00065201150053701296</cx:pt>
          <cx:pt idx="757">-0.00036529627267760498</cx:pt>
          <cx:pt idx="758">-0.00068326718577617796</cx:pt>
          <cx:pt idx="759">0.00037026686718638499</cx:pt>
          <cx:pt idx="760">9.3854811622773695e-05</cx:pt>
          <cx:pt idx="761">-0.00021301699004919701</cx:pt>
          <cx:pt idx="762">-0.00035088085365883001</cx:pt>
          <cx:pt idx="763">-0.00034800885900577598</cx:pt>
          <cx:pt idx="764">-0.00072607135582606502</cx:pt>
          <cx:pt idx="765">-0.000391744506026615</cx:pt>
          <cx:pt idx="766">-0.00024638155064503201</cx:pt>
          <cx:pt idx="767">-0.00143076368546197</cx:pt>
          <cx:pt idx="768">-0.00140340805292044</cx:pt>
          <cx:pt idx="769">-0.00306387917106556</cx:pt>
          <cx:pt idx="770">-0.0050425791667317501</cx:pt>
          <cx:pt idx="771">-0.0033932016379628499</cx:pt>
          <cx:pt idx="772">-0.0016594845939774999</cx:pt>
          <cx:pt idx="773">-0.00077596414105458899</cx:pt>
          <cx:pt idx="774">-0.00090815877224100102</cx:pt>
          <cx:pt idx="775">-0.00138930066700381</cx:pt>
          <cx:pt idx="776">-0.00034408098334173998</cx:pt>
          <cx:pt idx="777">0.00049034756861969302</cx:pt>
          <cx:pt idx="778">0.00024775771452246402</cx:pt>
          <cx:pt idx="779">0.00015907782928787099</cx:pt>
          <cx:pt idx="780">-0.000420628827192667</cx:pt>
          <cx:pt idx="781">0.00015364490062825601</cx:pt>
          <cx:pt idx="782">0.00018059289528709501</cx:pt>
          <cx:pt idx="783">1.4917020948077099e-05</cx:pt>
        </cx:lvl>
      </cx:numDim>
    </cx:data>
    <cx:data id="15">
      <cx:numDim type="val">
        <cx:f>'001_WA_F - 副本'!$P$1:$P$784</cx:f>
        <cx:lvl ptCount="784" formatCode="G/通用格式">
          <cx:pt idx="0">-0.00019030784435659399</cx:pt>
          <cx:pt idx="1">0.000628075776256626</cx:pt>
          <cx:pt idx="2">-0.000218615951756165</cx:pt>
          <cx:pt idx="3">-8.6601429911456498e-05</cx:pt>
          <cx:pt idx="4">0.00053669503271839896</cx:pt>
          <cx:pt idx="5">-0.00058218668722619603</cx:pt>
          <cx:pt idx="6">0.00036085649172524402</cx:pt>
          <cx:pt idx="7">0.000100528403567983</cx:pt>
          <cx:pt idx="8">0.00038580656427753999</cx:pt>
          <cx:pt idx="9">-0.00035176566678214098</cx:pt>
          <cx:pt idx="10">-0.00085666104681412299</cx:pt>
          <cx:pt idx="11">-0.00082338970093797498</cx:pt>
          <cx:pt idx="12">-0.00027267787453897502</cx:pt>
          <cx:pt idx="13">-0.00068004398936420403</cx:pt>
          <cx:pt idx="14">5.8487427318094203e-05</cx:pt>
          <cx:pt idx="15">2.39879212590204e-05</cx:pt>
          <cx:pt idx="16">2.29330234017348e-05</cx:pt>
          <cx:pt idx="17">0.000200418422595388</cx:pt>
          <cx:pt idx="18">0.00057563273754937896</cx:pt>
          <cx:pt idx="19">0.00016641016003618599</cx:pt>
          <cx:pt idx="20">5.1399784885912002e-05</cx:pt>
          <cx:pt idx="21">0.00013560088488206</cx:pt>
          <cx:pt idx="22">-0.000120876864467225</cx:pt>
          <cx:pt idx="23">0.000633797144104276</cx:pt>
          <cx:pt idx="24">-6.8130176300845301e-05</cx:pt>
          <cx:pt idx="25">-0.00034019345993609499</cx:pt>
          <cx:pt idx="26">0.00020636140571479101</cx:pt>
          <cx:pt idx="27">0.00065848283212488696</cx:pt>
          <cx:pt idx="28">-0.00039091074804745098</cx:pt>
          <cx:pt idx="29">0.000215151251363673</cx:pt>
          <cx:pt idx="30">0.00059580713711325105</cx:pt>
          <cx:pt idx="31">-0.000106955424091812</cx:pt>
          <cx:pt idx="32">-0.00024600617536311298</cx:pt>
          <cx:pt idx="33">-6.1595457585245596e-05</cx:pt>
          <cx:pt idx="34">-0.00073803762350118003</cx:pt>
          <cx:pt idx="35">-0.00038944130480121403</cx:pt>
          <cx:pt idx="36">-0.00061092352466436</cx:pt>
          <cx:pt idx="37">-0.00047874340432778399</cx:pt>
          <cx:pt idx="38">-0.00114729810753061</cx:pt>
          <cx:pt idx="39">-0.00040979433748349297</cx:pt>
          <cx:pt idx="40">-0.00072627991586948597</cx:pt>
          <cx:pt idx="41">-0.00082211427426948298</cx:pt>
          <cx:pt idx="42">-0.00059021522384730197</cx:pt>
          <cx:pt idx="43">1.47967901085769e-06</cx:pt>
          <cx:pt idx="44">-0.00178130848256073</cx:pt>
          <cx:pt idx="45">-0.00038325056632204402</cx:pt>
          <cx:pt idx="46">-0.000150819947487056</cx:pt>
          <cx:pt idx="47">-1.7813603365479301e-05</cx:pt>
          <cx:pt idx="48">0.00065717158574493402</cx:pt>
          <cx:pt idx="49">-0.00067631411471307098</cx:pt>
          <cx:pt idx="50">8.4318215692297104e-06</cx:pt>
          <cx:pt idx="51">-0.00062094513927310599</cx:pt>
          <cx:pt idx="52">0.000137592759453125</cx:pt>
          <cx:pt idx="53">-8.3410693534144098e-05</cx:pt>
          <cx:pt idx="54">-0.00055705736739840295</cx:pt>
          <cx:pt idx="55">-0.00043831644986288301</cx:pt>
          <cx:pt idx="56">0.00023954294954063799</cx:pt>
          <cx:pt idx="57">-0.00052264453094868601</cx:pt>
          <cx:pt idx="58">1.1234987864788101e-05</cx:pt>
          <cx:pt idx="59">-0.00022128372303788701</cx:pt>
          <cx:pt idx="60">-0.00017245073416964</cx:pt>
          <cx:pt idx="61">-0.00029716736613583301</cx:pt>
          <cx:pt idx="62">-0.000536321962721251</cx:pt>
          <cx:pt idx="63">-0.00067082991910639598</cx:pt>
          <cx:pt idx="64">-0.00184569169498078</cx:pt>
          <cx:pt idx="65">-0.0033424595071428502</cx:pt>
          <cx:pt idx="66">-0.0060619539575630203</cx:pt>
          <cx:pt idx="67">-0.0064271885335147596</cx:pt>
          <cx:pt idx="68">-0.00696769413496194</cx:pt>
          <cx:pt idx="69">-0.0104409848522675</cx:pt>
          <cx:pt idx="70">-0.0150058881388597</cx:pt>
          <cx:pt idx="71">-0.010073928484700701</cx:pt>
          <cx:pt idx="72">-0.0102178616441033</cx:pt>
          <cx:pt idx="73">-0.0062818572872801598</cx:pt>
          <cx:pt idx="74">-0.0032682733790408802</cx:pt>
          <cx:pt idx="75">-0.00389102302569635</cx:pt>
          <cx:pt idx="76">-0.00210343431266832</cx:pt>
          <cx:pt idx="77">-0.0014255843100814301</cx:pt>
          <cx:pt idx="78">-0.00068336998428309001</cx:pt>
          <cx:pt idx="79">-0.00067151752548145203</cx:pt>
          <cx:pt idx="80">8.9566022946180996e-05</cx:pt>
          <cx:pt idx="81">-9.7641766780088299e-05</cx:pt>
          <cx:pt idx="82">0.00032472867816866601</cx:pt>
          <cx:pt idx="83">-0.00036130803099634201</cx:pt>
          <cx:pt idx="84">-7.4921874717263299e-05</cx:pt>
          <cx:pt idx="85">-0.00041725336584444</cx:pt>
          <cx:pt idx="86">0.00044837783175210298</cx:pt>
          <cx:pt idx="87">0.00014664111084582699</cx:pt>
          <cx:pt idx="88">-0.00051732674178772101</cx:pt>
          <cx:pt idx="89">-0.00024888029026800298</cx:pt>
          <cx:pt idx="90">-0.00115918224221907</cx:pt>
          <cx:pt idx="91">-0.00115196422587603</cx:pt>
          <cx:pt idx="92">-0.0050462584541472299</cx:pt>
          <cx:pt idx="93">-0.0086027228447114207</cx:pt>
          <cx:pt idx="94">-0.0141437193154729</cx:pt>
          <cx:pt idx="95">-0.021943929147461901</cx:pt>
          <cx:pt idx="96">-0.029112360645673099</cx:pt>
          <cx:pt idx="97">-0.034569149411653899</cx:pt>
          <cx:pt idx="98">-0.022658575843606601</cx:pt>
          <cx:pt idx="99">-0.030367394615387799</cx:pt>
          <cx:pt idx="100">-0.043629436189263703</cx:pt>
          <cx:pt idx="101">-0.020951428891542199</cx:pt>
          <cx:pt idx="102">0.0081061933765728903</cx:pt>
          <cx:pt idx="103">-0.0071021635855185996</cx:pt>
          <cx:pt idx="104">-0.0028450847188710598</cx:pt>
          <cx:pt idx="105">0.0074901503031039301</cx:pt>
          <cx:pt idx="106">0.011121292436972401</cx:pt>
          <cx:pt idx="107">0.0052767243363040497</cx:pt>
          <cx:pt idx="108">-0.00114141597822591</cx:pt>
          <cx:pt idx="109">-0.00047749445032184299</cx:pt>
          <cx:pt idx="110">-0.00024740500809352701</cx:pt>
          <cx:pt idx="111">0.00017781379490120199</cx:pt>
          <cx:pt idx="112">-0.000635276031970584</cx:pt>
          <cx:pt idx="113">-0.000322791912297564</cx:pt>
          <cx:pt idx="114">0.0028659142165217599</cx:pt>
          <cx:pt idx="115">0.00050538908856281504</cx:pt>
          <cx:pt idx="116">0.00142757419854413</cx:pt>
          <cx:pt idx="117">0.00170558126255207</cx:pt>
          <cx:pt idx="118">2.8895805116355401e-05</cx:pt>
          <cx:pt idx="119">-0.0033434952405726401</cx:pt>
          <cx:pt idx="120">-0.0062453748405349903</cx:pt>
          <cx:pt idx="121">-0.0111563279000019</cx:pt>
          <cx:pt idx="122">-0.017980577926314099</cx:pt>
          <cx:pt idx="123">-0.012601729947350799</cx:pt>
          <cx:pt idx="124">-0.0098682215325986006</cx:pt>
          <cx:pt idx="125">0.00179480009984214</cx:pt>
          <cx:pt idx="126">-0.015820292192775798</cx:pt>
          <cx:pt idx="127">0.013079556211508799</cx:pt>
          <cx:pt idx="128">0.0219894175511916</cx:pt>
          <cx:pt idx="129">0.0231848951272626</cx:pt>
          <cx:pt idx="130">0.025681791771954999</cx:pt>
          <cx:pt idx="131">0.0023355455335317202</cx:pt>
          <cx:pt idx="132">-0.000833812194976566</cx:pt>
          <cx:pt idx="133">0.022457741385706501</cx:pt>
          <cx:pt idx="134">0.021505104850215399</cx:pt>
          <cx:pt idx="135">0.0147064044265393</cx:pt>
          <cx:pt idx="136">0.0082510785607803096</cx:pt>
          <cx:pt idx="137">0.01026232278429</cx:pt>
          <cx:pt idx="138">0.0050470523772768398</cx:pt>
          <cx:pt idx="139">-0.00020533724799792701</cx:pt>
          <cx:pt idx="140">0.000359829318283982</cx:pt>
          <cx:pt idx="141">0.00026836798130790498</cx:pt>
          <cx:pt idx="142">0.000198261432538076</cx:pt>
          <cx:pt idx="143">0.000129553486300556</cx:pt>
          <cx:pt idx="144">0.0040439692985491504</cx:pt>
          <cx:pt idx="145">0.021500760468187701</cx:pt>
          <cx:pt idx="146">0.016392621612189601</cx:pt>
          <cx:pt idx="147">0.0029526278548590401</cx:pt>
          <cx:pt idx="148">0.0079481179140725392</cx:pt>
          <cx:pt idx="149">0.014125341604474401</cx:pt>
          <cx:pt idx="150">0.0042475954339912204</cx:pt>
          <cx:pt idx="151">0.057177506514529401</cx:pt>
          <cx:pt idx="152">0.097146068560986204</cx:pt>
          <cx:pt idx="153">0.066584286149040398</cx:pt>
          <cx:pt idx="154">0.016531464537436098</cx:pt>
          <cx:pt idx="155">-0.0056970224278043401</cx:pt>
          <cx:pt idx="156">-0.0190224263383721</cx:pt>
          <cx:pt idx="157">0.0171774745314082</cx:pt>
          <cx:pt idx="158">-0.00711258331871162</cx:pt>
          <cx:pt idx="159">0.000197577958284581</cx:pt>
          <cx:pt idx="160">-0.017666267382796599</cx:pt>
          <cx:pt idx="161">-0.0131700243728388</cx:pt>
          <cx:pt idx="162">-0.0031678543135757798</cx:pt>
          <cx:pt idx="163">-0.0048847379916445001</cx:pt>
          <cx:pt idx="164">0.0075905327303658699</cx:pt>
          <cx:pt idx="165">0.0086428456944736397</cx:pt>
          <cx:pt idx="166">-0.0040135244733650001</cx:pt>
          <cx:pt idx="167">-0.00196852603802388</cx:pt>
          <cx:pt idx="168">0.00014455959582975101</cx:pt>
          <cx:pt idx="169">-3.4673017596027701e-05</cx:pt>
          <cx:pt idx="170">0.00166619621722598</cx:pt>
          <cx:pt idx="171">-0.00050883488627911802</cx:pt>
          <cx:pt idx="172">0.0041694888134468496</cx:pt>
          <cx:pt idx="173">0.016820528785649901</cx:pt>
          <cx:pt idx="174">0.015290725760410399</cx:pt>
          <cx:pt idx="175">0.011245132968222601</cx:pt>
          <cx:pt idx="176">0.020925479362975199</cx:pt>
          <cx:pt idx="177">0.018510294802889599</cx:pt>
          <cx:pt idx="178">0.021273716764528602</cx:pt>
          <cx:pt idx="179">0.087871776037784496</cx:pt>
          <cx:pt idx="180">0.073869702353422398</cx:pt>
          <cx:pt idx="181">0.043424004377129601</cx:pt>
          <cx:pt idx="182">0.0066449164534707703</cx:pt>
          <cx:pt idx="183">0.0038197711268694299</cx:pt>
          <cx:pt idx="184">0.0042654529024656399</cx:pt>
          <cx:pt idx="185">0.0030067231551194899</cx:pt>
          <cx:pt idx="186">0.0141817537546288</cx:pt>
          <cx:pt idx="187">0.036739895071474703</cx:pt>
          <cx:pt idx="188">0.013377895779027101</cx:pt>
          <cx:pt idx="189">-0.0086006783391691898</cx:pt>
          <cx:pt idx="190">-0.0032652161064750298</cx:pt>
          <cx:pt idx="191">0.022882724571139799</cx:pt>
          <cx:pt idx="192">0.011716560892780401</cx:pt>
          <cx:pt idx="193">0.0026122905980680302</cx:pt>
          <cx:pt idx="194">-0.0037467675741924499</cx:pt>
          <cx:pt idx="195">-0.0076829319872889603</cx:pt>
          <cx:pt idx="196">-0.00034006024852596</cx:pt>
          <cx:pt idx="197">-0.000110598333329177</cx:pt>
          <cx:pt idx="198">0.0087691505458956896</cx:pt>
          <cx:pt idx="199">0.0064081896423890802</cx:pt>
          <cx:pt idx="200">-0.00059833556530100205</cx:pt>
          <cx:pt idx="201">-0.012400586639398199</cx:pt>
          <cx:pt idx="202">-0.0010010674561677401</cx:pt>
          <cx:pt idx="203">-0.0092498244525699401</cx:pt>
          <cx:pt idx="204">-0.036778798896057598</cx:pt>
          <cx:pt idx="205">0.0098005102522135002</cx:pt>
          <cx:pt idx="206">0.023532736037885599</cx:pt>
          <cx:pt idx="207">0.024546627226625501</cx:pt>
          <cx:pt idx="208">0.029188769878601702</cx:pt>
          <cx:pt idx="209">0.0060150431111660003</cx:pt>
          <cx:pt idx="210">-0.015437879872162301</cx:pt>
          <cx:pt idx="211">-0.0236622600284856</cx:pt>
          <cx:pt idx="212">-0.0128807133196309</cx:pt>
          <cx:pt idx="213">0.00063023684254477803</cx:pt>
          <cx:pt idx="214">0.017049638055713499</cx:pt>
          <cx:pt idx="215">0.045976465912622597</cx:pt>
          <cx:pt idx="216">0.0064742916914672299</cx:pt>
          <cx:pt idx="217">-0.0140241202793917</cx:pt>
          <cx:pt idx="218">0.0033526402772136102</cx:pt>
          <cx:pt idx="219">0.037538692747008801</cx:pt>
          <cx:pt idx="220">0.0162021295577734</cx:pt>
          <cx:pt idx="221">0.0024615495885209298</cx:pt>
          <cx:pt idx="222">0.00075310655316848901</cx:pt>
          <cx:pt idx="223">-0.0044073988461552404</cx:pt>
          <cx:pt idx="224">-0.000236036846878824</cx:pt>
          <cx:pt idx="225">0.00042025188053837199</cx:pt>
          <cx:pt idx="226">0.0053547834430681196</cx:pt>
          <cx:pt idx="227">0.0047047040260195698</cx:pt>
          <cx:pt idx="228">-0.0120898301994273</cx:pt>
          <cx:pt idx="229">-0.021051364081095199</cx:pt>
          <cx:pt idx="230">-0.0079655965630366799</cx:pt>
          <cx:pt idx="231">-0.035205461089104398</cx:pt>
          <cx:pt idx="232">-0.016178163580466601</cx:pt>
          <cx:pt idx="233">0.0259769313254118</cx:pt>
          <cx:pt idx="234">0.017412832040015098</cx:pt>
          <cx:pt idx="235">0.0087585769588805398</cx:pt>
          <cx:pt idx="236">0.0171883039795118</cx:pt>
          <cx:pt idx="237">0.039130127458455503</cx:pt>
          <cx:pt idx="238">0.0219288986560294</cx:pt>
          <cx:pt idx="239">0.036299733723252299</cx:pt>
          <cx:pt idx="240">-0.0274319126652047</cx:pt>
          <cx:pt idx="241">-0.017964566716130101</cx:pt>
          <cx:pt idx="242">0.061772350491708303</cx:pt>
          <cx:pt idx="243">0.038744453639256</cx:pt>
          <cx:pt idx="244">-0.019769454647839298</cx:pt>
          <cx:pt idx="245">-0.0072667131528586599</cx:pt>
          <cx:pt idx="246">0.016750527295218601</cx:pt>
          <cx:pt idx="247">0.037284740342449503</cx:pt>
          <cx:pt idx="248">0.064417852500637807</cx:pt>
          <cx:pt idx="249">0.038828406276683901</cx:pt>
          <cx:pt idx="250">0.0111447402398643</cx:pt>
          <cx:pt idx="251">0.00011936567849986899</cx:pt>
          <cx:pt idx="252">0.00080458945368623005</cx:pt>
          <cx:pt idx="253">0.000861756060871119</cx:pt>
          <cx:pt idx="254">0.00039945794697170199</cx:pt>
          <cx:pt idx="255">-0.0021921346527642798</cx:pt>
          <cx:pt idx="256">-0.0088776316960906005</cx:pt>
          <cx:pt idx="257">-0.020718771545895999</cx:pt>
          <cx:pt idx="258">-0.0102988284914212</cx:pt>
          <cx:pt idx="259">-0.033400351910016002</cx:pt>
          <cx:pt idx="260">-0.028581115450861901</cx:pt>
          <cx:pt idx="261">0.0069113223754301801</cx:pt>
          <cx:pt idx="262">-0.028235148025279599</cx:pt>
          <cx:pt idx="263">-0.0285269362426714</cx:pt>
          <cx:pt idx="264">-0.0078464343762812</cx:pt>
          <cx:pt idx="265">0.038342866966092702</cx:pt>
          <cx:pt idx="266">0.035402537183793999</cx:pt>
          <cx:pt idx="267">-0.013156540829171001</cx:pt>
          <cx:pt idx="268">-0.0079341816168801895</cx:pt>
          <cx:pt idx="269">0.059943744955535297</cx:pt>
          <cx:pt idx="270">0.044658707068034799</cx:pt>
          <cx:pt idx="271">0.035477009944531901</cx:pt>
          <cx:pt idx="272">0.025393512769745899</cx:pt>
          <cx:pt idx="273">0.038743827131130303</cx:pt>
          <cx:pt idx="274">0.067038340249299402</cx:pt>
          <cx:pt idx="275">0.0490607364782574</cx:pt>
          <cx:pt idx="276">0.046947325677084997</cx:pt>
          <cx:pt idx="277">0.0364326426490027</cx:pt>
          <cx:pt idx="278">0.0128763501869784</cx:pt>
          <cx:pt idx="279">0.0022075615817613498</cx:pt>
          <cx:pt idx="280">0.00022857977334432599</cx:pt>
          <cx:pt idx="281">0.00043221929953844799</cx:pt>
          <cx:pt idx="282">0.0031022366330752198</cx:pt>
          <cx:pt idx="283">-0.0019669913148756199</cx:pt>
          <cx:pt idx="284">0.00081018666053315602</cx:pt>
          <cx:pt idx="285">-0.019119709871147101</cx:pt>
          <cx:pt idx="286">-0.035652166720371199</cx:pt>
          <cx:pt idx="287">-0.052908300167233302</cx:pt>
          <cx:pt idx="288">-0.053263947663235597</cx:pt>
          <cx:pt idx="289">-0.036251391337851699</cx:pt>
          <cx:pt idx="290">-0.024968315558443699</cx:pt>
          <cx:pt idx="291">-0.035819217590485702</cx:pt>
          <cx:pt idx="292">-0.0075730756906299398</cx:pt>
          <cx:pt idx="293">-0.017066588299614299</cx:pt>
          <cx:pt idx="294">-0.0033995451569361502</cx:pt>
          <cx:pt idx="295">-0.052013177487601203</cx:pt>
          <cx:pt idx="296">-0.018455160381974499</cx:pt>
          <cx:pt idx="297">0.016202033277607199</cx:pt>
          <cx:pt idx="298">0.00898150997473471</cx:pt>
          <cx:pt idx="299">0.013159635451330301</cx:pt>
          <cx:pt idx="300">0.041457735478397303</cx:pt>
          <cx:pt idx="301">0.025193448658381901</cx:pt>
          <cx:pt idx="302">0.0656918152228749</cx:pt>
          <cx:pt idx="303">0.084665959686562098</cx:pt>
          <cx:pt idx="304">0.050987430104491298</cx:pt>
          <cx:pt idx="305">0.032052983386837097</cx:pt>
          <cx:pt idx="306">0.0100224767850277</cx:pt>
          <cx:pt idx="307">0.00074395011282339597</cx:pt>
          <cx:pt idx="308">0.000393067813304082</cx:pt>
          <cx:pt idx="309">-0.00016111361724393001</cx:pt>
          <cx:pt idx="310">0.00620182253144347</cx:pt>
          <cx:pt idx="311">0.0016535261439999901</cx:pt>
          <cx:pt idx="312">0.000256284771553197</cx:pt>
          <cx:pt idx="313">-0.019257979021220499</cx:pt>
          <cx:pt idx="314">-0.0139081318702481</cx:pt>
          <cx:pt idx="315">-0.029138026875707799</cx:pt>
          <cx:pt idx="316">0.00084517634667977603</cx:pt>
          <cx:pt idx="317">0.0116683477563193</cx:pt>
          <cx:pt idx="318">0.0069912372927513804</cx:pt>
          <cx:pt idx="319">-0.023558841348094699</cx:pt>
          <cx:pt idx="320">-0.020426753901081202</cx:pt>
          <cx:pt idx="321">-0.034336457926588397</cx:pt>
          <cx:pt idx="322">-0.0328395831142477</cx:pt>
          <cx:pt idx="323">-0.048915545008705298</cx:pt>
          <cx:pt idx="324">-0.0104848423265816</cx:pt>
          <cx:pt idx="325">0.023803078638132798</cx:pt>
          <cx:pt idx="326">-0.024340271362834801</cx:pt>
          <cx:pt idx="327">-0.042242636191714103</cx:pt>
          <cx:pt idx="328">0.0160354561837305</cx:pt>
          <cx:pt idx="329">0.021703328275520101</cx:pt>
          <cx:pt idx="330">0.042152681958453599</cx:pt>
          <cx:pt idx="331">0.081854382758161495</cx:pt>
          <cx:pt idx="332">0.0755509397521551</cx:pt>
          <cx:pt idx="333">0.035340579270926098</cx:pt>
          <cx:pt idx="334">0.01554491105109</cx:pt>
          <cx:pt idx="335">0.00160235264941463</cx:pt>
          <cx:pt idx="336">0.000295541163520525</cx:pt>
          <cx:pt idx="337">7.32997804545807e-05</cx:pt>
          <cx:pt idx="338">0.0055335149669361898</cx:pt>
          <cx:pt idx="339">0.00215805349625563</cx:pt>
          <cx:pt idx="340">0.0073865483820790504</cx:pt>
          <cx:pt idx="341">0.0036164553661800899</cx:pt>
          <cx:pt idx="342">-0.012856177857746599</cx:pt>
          <cx:pt idx="343">-0.016142823151757</cx:pt>
          <cx:pt idx="344">0.0143907343613084</cx:pt>
          <cx:pt idx="345">-0.00093460446058584703</cx:pt>
          <cx:pt idx="346">-0.0116095969453342</cx:pt>
          <cx:pt idx="347">-0.0287526297409769</cx:pt>
          <cx:pt idx="348">-0.051841164635532497</cx:pt>
          <cx:pt idx="349">-0.022417690296849001</cx:pt>
          <cx:pt idx="350">-0.032054851577507898</cx:pt>
          <cx:pt idx="351">-0.020596066885956599</cx:pt>
          <cx:pt idx="352">0.0144332211488204</cx:pt>
          <cx:pt idx="353">0.0225905260081544</cx:pt>
          <cx:pt idx="354">-0.0247500137279455</cx:pt>
          <cx:pt idx="355">-0.0532956004408131</cx:pt>
          <cx:pt idx="356">0.022413996913452802</cx:pt>
          <cx:pt idx="357">0.029418214066432701</cx:pt>
          <cx:pt idx="358">0.0171026159889743</cx:pt>
          <cx:pt idx="359">0.049180218769601901</cx:pt>
          <cx:pt idx="360">0.029447456321960001</cx:pt>
          <cx:pt idx="361">0.016332145825801302</cx:pt>
          <cx:pt idx="362">0.0092821174844683503</cx:pt>
          <cx:pt idx="363">0.00056998808599742598</cx:pt>
          <cx:pt idx="364">-3.4539245843646197e-05</cx:pt>
          <cx:pt idx="365">-0.00062810416120656501</cx:pt>
          <cx:pt idx="366">0.00154977122970677</cx:pt>
          <cx:pt idx="367">-0.00147698660998834</cx:pt>
          <cx:pt idx="368">0.0011982789920269501</cx:pt>
          <cx:pt idx="369">-0.0083116335036832294</cx:pt>
          <cx:pt idx="370">-0.031221642444809902</cx:pt>
          <cx:pt idx="371">-0.018097200372713299</cx:pt>
          <cx:pt idx="372">0.00276721859543089</cx:pt>
          <cx:pt idx="373">0.042851704772511601</cx:pt>
          <cx:pt idx="374">0.020459137452780999</cx:pt>
          <cx:pt idx="375">0.0044254850818303401</cx:pt>
          <cx:pt idx="376">0.00013476120084376399</cx:pt>
          <cx:pt idx="377">0.0064956111408152597</cx:pt>
          <cx:pt idx="378">0.0179523789673308</cx:pt>
          <cx:pt idx="379">0.0135839237584197</cx:pt>
          <cx:pt idx="380">-0.0058931160975346404</cx:pt>
          <cx:pt idx="381">-0.000141422453647273</cx:pt>
          <cx:pt idx="382">-0.037584016473958301</cx:pt>
          <cx:pt idx="383">-0.0012725948993014399</cx:pt>
          <cx:pt idx="384">0.042338023387237501</cx:pt>
          <cx:pt idx="385">0.018843093141271101</cx:pt>
          <cx:pt idx="386">-0.0010146262203689701</cx:pt>
          <cx:pt idx="387">0.000405627887382063</cx:pt>
          <cx:pt idx="388">-0.0047110474669108801</cx:pt>
          <cx:pt idx="389">-0.00328906265350373</cx:pt>
          <cx:pt idx="390">-0.0077576083015206097</cx:pt>
          <cx:pt idx="391">-0.000188711902574259</cx:pt>
          <cx:pt idx="392">-0.000178294358745949</cx:pt>
          <cx:pt idx="393">-0.000165582005388084</cx:pt>
          <cx:pt idx="394">7.4881652290310704e-05</cx:pt>
          <cx:pt idx="395">-0.0022953368786847502</cx:pt>
          <cx:pt idx="396">-0.0046381037883805503</cx:pt>
          <cx:pt idx="397">-0.019856399703962701</cx:pt>
          <cx:pt idx="398">-0.054579507491457201</cx:pt>
          <cx:pt idx="399">-0.041434266165189498</cx:pt>
          <cx:pt idx="400">-0.016816687469963201</cx:pt>
          <cx:pt idx="401">0.067694253511549604</cx:pt>
          <cx:pt idx="402">0.0727172734695027</cx:pt>
          <cx:pt idx="403">0.0356355277839632</cx:pt>
          <cx:pt idx="404">0.065954228966636705</cx:pt>
          <cx:pt idx="405">0.0612180096202177</cx:pt>
          <cx:pt idx="406">0.0633956729943497</cx:pt>
          <cx:pt idx="407">0.040832584094956999</cx:pt>
          <cx:pt idx="408">-0.00048780493197397802</cx:pt>
          <cx:pt idx="409">0.011097605491977001</cx:pt>
          <cx:pt idx="410">-0.0117523641118377</cx:pt>
          <cx:pt idx="411">0.043332681046763299</cx:pt>
          <cx:pt idx="412">-0.0170842966705172</cx:pt>
          <cx:pt idx="413">-0.022340561481588701</cx:pt>
          <cx:pt idx="414">-0.0121848145981805</cx:pt>
          <cx:pt idx="415">-0.0212879798619919</cx:pt>
          <cx:pt idx="416">-0.036110483481568097</cx:pt>
          <cx:pt idx="417">-0.012469528806760499</cx:pt>
          <cx:pt idx="418">-0.0078413240745453406</cx:pt>
          <cx:pt idx="419">-0.00099958835169986805</cx:pt>
          <cx:pt idx="420">0.000176323292672316</cx:pt>
          <cx:pt idx="421">-0.000145145036051179</cx:pt>
          <cx:pt idx="422">0.0010913628238489099</cx:pt>
          <cx:pt idx="423">0.0010557081869960599</cx:pt>
          <cx:pt idx="424">-0.00447220638313951</cx:pt>
          <cx:pt idx="425">-0.026498428347261301</cx:pt>
          <cx:pt idx="426">-0.059567920186479897</cx:pt>
          <cx:pt idx="427">-0.047023796422001898</cx:pt>
          <cx:pt idx="428">-0.040942787606386699</cx:pt>
          <cx:pt idx="429">0.030921912318657201</cx:pt>
          <cx:pt idx="430">0.074487627759918199</cx:pt>
          <cx:pt idx="431">0.043610389184291998</cx:pt>
          <cx:pt idx="432">0.043597160199743898</cx:pt>
          <cx:pt idx="433">0.102395945461964</cx:pt>
          <cx:pt idx="434">0.10680733720015601</cx:pt>
          <cx:pt idx="435">0.034477767187786001</cx:pt>
          <cx:pt idx="436">0.020269331589160899</cx:pt>
          <cx:pt idx="437">0.057288567759711598</cx:pt>
          <cx:pt idx="438">0.0188301396159367</cx:pt>
          <cx:pt idx="439">-0.036046694271314801</cx:pt>
          <cx:pt idx="440">-0.0506135939119082</cx:pt>
          <cx:pt idx="441">-0.031366883283780997</cx:pt>
          <cx:pt idx="442">-0.0109055490471261</cx:pt>
          <cx:pt idx="443">-0.038511319402008297</cx:pt>
          <cx:pt idx="444">-0.045088872702008301</cx:pt>
          <cx:pt idx="445">-0.016968572042548698</cx:pt>
          <cx:pt idx="446">-0.0030890241504490401</cx:pt>
          <cx:pt idx="447">-4.5141906409551901e-05</cx:pt>
          <cx:pt idx="448">1.78813707842813e-05</cx:pt>
          <cx:pt idx="449">-5.0004453426389403e-05</cx:pt>
          <cx:pt idx="450">0.000486949144943052</cx:pt>
          <cx:pt idx="451">0.00130382740057287</cx:pt>
          <cx:pt idx="452">0.00087825071385294997</cx:pt>
          <cx:pt idx="453">-0.0148899788765204</cx:pt>
          <cx:pt idx="454">-0.0318100352174207</cx:pt>
          <cx:pt idx="455">-0.061056742869520203</cx:pt>
          <cx:pt idx="456">-0.086572110525364204</cx:pt>
          <cx:pt idx="457">-0.029314378947841901</cx:pt>
          <cx:pt idx="458">-0.013751386178309399</cx:pt>
          <cx:pt idx="459">-0.020006530604947399</cx:pt>
          <cx:pt idx="460">0.050269007931287898</cx:pt>
          <cx:pt idx="461">0.102929132643379</cx:pt>
          <cx:pt idx="462">0.0635587498287426</cx:pt>
          <cx:pt idx="463">0.035390209507897702</cx:pt>
          <cx:pt idx="464">0.027413745422803899</cx:pt>
          <cx:pt idx="465">-0.0073954608344064896</cx:pt>
          <cx:pt idx="466">-0.048312337797420703</cx:pt>
          <cx:pt idx="467">-0.074972481495557103</cx:pt>
          <cx:pt idx="468">-0.077542952657454395</cx:pt>
          <cx:pt idx="469">-0.056915264227056298</cx:pt>
          <cx:pt idx="470">-0.035540842767697201</cx:pt>
          <cx:pt idx="471">-0.047165711843995199</cx:pt>
          <cx:pt idx="472">-0.044738011453909897</cx:pt>
          <cx:pt idx="473">-0.026553144756907499</cx:pt>
          <cx:pt idx="474">-0.012090795379734599</cx:pt>
          <cx:pt idx="475">-0.00066827874265222196</cx:pt>
          <cx:pt idx="476">-9.8508163683928105e-05</cx:pt>
          <cx:pt idx="477">-0.00049076658473621703</cx:pt>
          <cx:pt idx="478">0.000384406950944503</cx:pt>
          <cx:pt idx="479">0.0011337057817426401</cx:pt>
          <cx:pt idx="480">-0.0043145739102095097</cx:pt>
          <cx:pt idx="481">-0.0107981127647164</cx:pt>
          <cx:pt idx="482">-0.0267615275001277</cx:pt>
          <cx:pt idx="483">-0.080382890085610004</cx:pt>
          <cx:pt idx="484">-0.096538694575783804</cx:pt>
          <cx:pt idx="485">-0.068631947419992304</cx:pt>
          <cx:pt idx="486">-0.064563995292580306</cx:pt>
          <cx:pt idx="487">-0.0081980854810680594</cx:pt>
          <cx:pt idx="488">0.0055910879485733898</cx:pt>
          <cx:pt idx="489">0.047494793695150798</cx:pt>
          <cx:pt idx="490">0.028350530983130701</cx:pt>
          <cx:pt idx="491">0.0056583152132304798</cx:pt>
          <cx:pt idx="492">-0.0051379052467045204</cx:pt>
          <cx:pt idx="493">-0.039613498095692402</cx:pt>
          <cx:pt idx="494">-0.045953210309091198</cx:pt>
          <cx:pt idx="495">-0.065853612347839499</cx:pt>
          <cx:pt idx="496">-0.040152804387975097</cx:pt>
          <cx:pt idx="497">-0.023513104553954299</cx:pt>
          <cx:pt idx="498">-0.026057388806807601</cx:pt>
          <cx:pt idx="499">-0.0204191736962335</cx:pt>
          <cx:pt idx="500">-0.0100718905235807</cx:pt>
          <cx:pt idx="501">-0.00092700316371374203</cx:pt>
          <cx:pt idx="502">0.00083684919671144897</cx:pt>
          <cx:pt idx="503">-0.00026636659794626502</cx:pt>
          <cx:pt idx="504">-0.00040615356888383302</cx:pt>
          <cx:pt idx="505">0.00084389389632258404</cx:pt>
          <cx:pt idx="506">0.00141576310939166</cx:pt>
          <cx:pt idx="507">-0.00644252340484052</cx:pt>
          <cx:pt idx="508">-0.016506397646079599</cx:pt>
          <cx:pt idx="509">-0.0079501700127897097</cx:pt>
          <cx:pt idx="510">-0.0082155162380569604</cx:pt>
          <cx:pt idx="511">-0.053811823960262399</cx:pt>
          <cx:pt idx="512">-0.081298893689448801</cx:pt>
          <cx:pt idx="513">-0.086627532001872995</cx:pt>
          <cx:pt idx="514">-0.041041020279159401</cx:pt>
          <cx:pt idx="515">0.0106298397021107</cx:pt>
          <cx:pt idx="516">-0.0030307290163804298</cx:pt>
          <cx:pt idx="517">0.036469244408157103</cx:pt>
          <cx:pt idx="518">-0.0078553750045942498</cx:pt>
          <cx:pt idx="519">-0.038199975855029503</cx:pt>
          <cx:pt idx="520">-0.032965052860680397</cx:pt>
          <cx:pt idx="521">0.00096963856216702505</cx:pt>
          <cx:pt idx="522">-0.0087793806086137096</cx:pt>
          <cx:pt idx="523">-0.047611471910008502</cx:pt>
          <cx:pt idx="524">-0.042094418548225397</cx:pt>
          <cx:pt idx="525">-0.055980714512773998</cx:pt>
          <cx:pt idx="526">-0.0485607466067862</cx:pt>
          <cx:pt idx="527">-0.041983062505436299</cx:pt>
          <cx:pt idx="528">-0.018344880469251298</cx:pt>
          <cx:pt idx="529">-0.0043689377186906997</cx:pt>
          <cx:pt idx="530">0.0026017741681563702</cx:pt>
          <cx:pt idx="531">-0.000258131470194033</cx:pt>
          <cx:pt idx="532">0.00010194399783392499</cx:pt>
          <cx:pt idx="533">-0.00027833110749240901</cx:pt>
          <cx:pt idx="534">0.00034845038885301802</cx:pt>
          <cx:pt idx="535">-0.0085657421883410904</cx:pt>
          <cx:pt idx="536">-0.011170486496317999</cx:pt>
          <cx:pt idx="537">-0.015806586354435499</cx:pt>
          <cx:pt idx="538">0.0069220833448204299</cx:pt>
          <cx:pt idx="539">-0.0093117123698766395</cx:pt>
          <cx:pt idx="540">-0.021144180713147699</cx:pt>
          <cx:pt idx="541">-0.0295176114543792</cx:pt>
          <cx:pt idx="542">-0.053029706511301303</cx:pt>
          <cx:pt idx="543">-0.051127823279888997</cx:pt>
          <cx:pt idx="544">-0.047028142561147797</cx:pt>
          <cx:pt idx="545">-0.0580485627148375</cx:pt>
          <cx:pt idx="546">-0.043445706126626397</cx:pt>
          <cx:pt idx="547">-0.021333145946428898</cx:pt>
          <cx:pt idx="548">-0.048689533078592799</cx:pt>
          <cx:pt idx="549">0.0078066748915395796</cx:pt>
          <cx:pt idx="550">0.00270102207535501</cx:pt>
          <cx:pt idx="551">-0.040293995997557501</cx:pt>
          <cx:pt idx="552">-0.090556493001487104</cx:pt>
          <cx:pt idx="553">-0.075507131280857107</cx:pt>
          <cx:pt idx="554">-0.055300467948432103</cx:pt>
          <cx:pt idx="555">-0.040278934067302402</cx:pt>
          <cx:pt idx="556">-0.0246902668193026</cx:pt>
          <cx:pt idx="557">-0.0051209477431136902</cx:pt>
          <cx:pt idx="558">-0.00024178498309406301</cx:pt>
          <cx:pt idx="559">0.00046819335671961299</cx:pt>
          <cx:pt idx="560">-0.00019922183214418699</cx:pt>
          <cx:pt idx="561">-0.000354541620249904</cx:pt>
          <cx:pt idx="562">-0.0017507638131898299</cx:pt>
          <cx:pt idx="563">-0.011853837532924299</cx:pt>
          <cx:pt idx="564">-0.0074457923869587304</cx:pt>
          <cx:pt idx="565">0.00066884450947152696</cx:pt>
          <cx:pt idx="566">0.0062924992298713798</cx:pt>
          <cx:pt idx="567">0.0140307488350121</cx:pt>
          <cx:pt idx="568">-0.0050948504515232404</cx:pt>
          <cx:pt idx="569">-0.020497326185051099</cx:pt>
          <cx:pt idx="570">0.00017396245912040199</cx:pt>
          <cx:pt idx="571">0.015759500267331601</cx:pt>
          <cx:pt idx="572">-0.0199783808053479</cx:pt>
          <cx:pt idx="573">-0.036304069007373603</cx:pt>
          <cx:pt idx="574">-0.046165150845183703</cx:pt>
          <cx:pt idx="575">-0.028218768257372399</cx:pt>
          <cx:pt idx="576">-0.0672012063991307</cx:pt>
          <cx:pt idx="577">-0.0030864208525818301</cx:pt>
          <cx:pt idx="578">0.024371764420885799</cx:pt>
          <cx:pt idx="579">-0.0081587478523006303</cx:pt>
          <cx:pt idx="580">-0.085581707713607097</cx:pt>
          <cx:pt idx="581">-0.069648277406127501</cx:pt>
          <cx:pt idx="582">-0.041564618944474302</cx:pt>
          <cx:pt idx="583">-0.029302775140821899</cx:pt>
          <cx:pt idx="584">-0.017149066315473201</cx:pt>
          <cx:pt idx="585">-0.0059551013379202803</cx:pt>
          <cx:pt idx="586">-0.0012786773611450199</cx:pt>
          <cx:pt idx="587">5.4085835408563e-05</cx:pt>
          <cx:pt idx="588">-0.000460212745081055</cx:pt>
          <cx:pt idx="589">0.00018433781848369599</cx:pt>
          <cx:pt idx="590">-0.00064624309325136899</cx:pt>
          <cx:pt idx="591">-0.0073604228240656197</cx:pt>
          <cx:pt idx="592">0.0073486720876879599</cx:pt>
          <cx:pt idx="593">0.025803789337854099</cx:pt>
          <cx:pt idx="594">0.040327578493945297</cx:pt>
          <cx:pt idx="595">0.048393660090060103</cx:pt>
          <cx:pt idx="596">0.0020455488689159499</cx:pt>
          <cx:pt idx="597">0.0156743964960546</cx:pt>
          <cx:pt idx="598">0.027840061648968</cx:pt>
          <cx:pt idx="599">0.051438984437750197</cx:pt>
          <cx:pt idx="600">0.0126811549503534</cx:pt>
          <cx:pt idx="601">-0.049524453427597502</cx:pt>
          <cx:pt idx="602">-0.0517345272673723</cx:pt>
          <cx:pt idx="603">-0.0159000892510591</cx:pt>
          <cx:pt idx="604">-0.049849807719081297</cx:pt>
          <cx:pt idx="605">-0.0214741360297371</cx:pt>
          <cx:pt idx="606">-0.0093425551150331399</cx:pt>
          <cx:pt idx="607">-0.049855582139465601</cx:pt>
          <cx:pt idx="608">-0.073264559460569603</cx:pt>
          <cx:pt idx="609">-0.060008860503809797</cx:pt>
          <cx:pt idx="610">-0.039089718052219197</cx:pt>
          <cx:pt idx="611">-0.025630127234968301</cx:pt>
          <cx:pt idx="612">-0.0079064937039286399</cx:pt>
          <cx:pt idx="613">-0.0040057361428920499</cx:pt>
          <cx:pt idx="614">-0.0015215207731670601</cx:pt>
          <cx:pt idx="615">0.00048611188658536102</cx:pt>
          <cx:pt idx="616">0.00031350447455874401</cx:pt>
          <cx:pt idx="617">-0.00064029472490241502</cx:pt>
          <cx:pt idx="618">-0.0013023550149231301</cx:pt>
          <cx:pt idx="619">-0.00551819428285586</cx:pt>
          <cx:pt idx="620">0.013288181159589799</cx:pt>
          <cx:pt idx="621">0.035557377956888903</cx:pt>
          <cx:pt idx="622">0.0538471086395131</cx:pt>
          <cx:pt idx="623">0.059624207893850797</cx:pt>
          <cx:pt idx="624">0.022653894771733001</cx:pt>
          <cx:pt idx="625">0.011603145867208399</cx:pt>
          <cx:pt idx="626">0.0270332240276028</cx:pt>
          <cx:pt idx="627">0.051146152384558198</cx:pt>
          <cx:pt idx="628">-0.0123980303904439</cx:pt>
          <cx:pt idx="629">-0.0174048517970119</cx:pt>
          <cx:pt idx="630">0.019607478419581902</cx:pt>
          <cx:pt idx="631">-0.011000065041050101</cx:pt>
          <cx:pt idx="632">-0.045867455237939399</cx:pt>
          <cx:pt idx="633">-0.031536402141727302</cx:pt>
          <cx:pt idx="634">-0.034921527853790303</cx:pt>
          <cx:pt idx="635">-0.060748926097415099</cx:pt>
          <cx:pt idx="636">-0.077436227670277205</cx:pt>
          <cx:pt idx="637">-0.0601487311137439</cx:pt>
          <cx:pt idx="638">-0.035589982477369698</cx:pt>
          <cx:pt idx="639">-0.020883099220624101</cx:pt>
          <cx:pt idx="640">-0.0048985697794324398</cx:pt>
          <cx:pt idx="641">-0.00057624969708432205</cx:pt>
          <cx:pt idx="642">0.00028917304347400298</cx:pt>
          <cx:pt idx="643">-0.00034816132967151501</cx:pt>
          <cx:pt idx="644">0.0010560282416168601</cx:pt>
          <cx:pt idx="645">-0.00050010225740182998</cx:pt>
          <cx:pt idx="646">-0.00058256156821548399</cx:pt>
          <cx:pt idx="647">-0.0102919903772599</cx:pt>
          <cx:pt idx="648">0.0013855297603613201</cx:pt>
          <cx:pt idx="649">0.027689996318265301</cx:pt>
          <cx:pt idx="650">0.048943049598331102</cx:pt>
          <cx:pt idx="651">0.035642440387683501</cx:pt>
          <cx:pt idx="652">0.0124715384705245</cx:pt>
          <cx:pt idx="653">0.00243986879417468</cx:pt>
          <cx:pt idx="654">-0.010485119741831901</cx:pt>
          <cx:pt idx="655">0.0055871002692572799</cx:pt>
          <cx:pt idx="656">0.013657527686096601</cx:pt>
          <cx:pt idx="657">0.047744375023582197</cx:pt>
          <cx:pt idx="658">0.030614019978982401</cx:pt>
          <cx:pt idx="659">0.0034415600761050799</cx:pt>
          <cx:pt idx="660">-0.017826502555304699</cx:pt>
          <cx:pt idx="661">-0.027652722904411901</cx:pt>
          <cx:pt idx="662">-0.038011177679749299</cx:pt>
          <cx:pt idx="663">-0.0559886167679087</cx:pt>
          <cx:pt idx="664">-0.058341756867190599</cx:pt>
          <cx:pt idx="665">-0.043023387087959698</cx:pt>
          <cx:pt idx="666">-0.0232523943304128</cx:pt>
          <cx:pt idx="667">-0.019243710383526302</cx:pt>
          <cx:pt idx="668">-0.0027533484005922001</cx:pt>
          <cx:pt idx="669">0.00012048000786927701</cx:pt>
          <cx:pt idx="670">0.00024225594700057201</cx:pt>
          <cx:pt idx="671">-0.00046100796582295198</cx:pt>
          <cx:pt idx="672">-6.1209979528298496e-05</cx:pt>
          <cx:pt idx="673">0.00025019275481074298</cx:pt>
          <cx:pt idx="674">0.00074143667680047997</cx:pt>
          <cx:pt idx="675">0.00065421712437019601</cx:pt>
          <cx:pt idx="676">0.0043574369866636103</cx:pt>
          <cx:pt idx="677">0.018750373667580301</cx:pt>
          <cx:pt idx="678">0.021076867664819698</cx:pt>
          <cx:pt idx="679">0.018042411480617498</cx:pt>
          <cx:pt idx="680">0.037618876992810198</cx:pt>
          <cx:pt idx="681">0.028505761113479501</cx:pt>
          <cx:pt idx="682">0.044324327908627503</cx:pt>
          <cx:pt idx="683">0.037794872177018601</cx:pt>
          <cx:pt idx="684">-0.0035940612769281201</cx:pt>
          <cx:pt idx="685">0.0033115989382998898</cx:pt>
          <cx:pt idx="686">-0.020932093629916802</cx:pt>
          <cx:pt idx="687">-0.033334297037578599</cx:pt>
          <cx:pt idx="688">-0.041070611254243598</cx:pt>
          <cx:pt idx="689">-0.048811467627913101</cx:pt>
          <cx:pt idx="690">-0.035392204227548303</cx:pt>
          <cx:pt idx="691">-0.016829391060046502</cx:pt>
          <cx:pt idx="692">-0.028621998462063598</cx:pt>
          <cx:pt idx="693">-0.022923282943060098</cx:pt>
          <cx:pt idx="694">-0.0136748350633188</cx:pt>
          <cx:pt idx="695">-0.0072509225693928297</cx:pt>
          <cx:pt idx="696">-0.00597229274852223</cx:pt>
          <cx:pt idx="697">-0.0028710797286426101</cx:pt>
          <cx:pt idx="698">-0.00029641443716934901</cx:pt>
          <cx:pt idx="699">-0.00017471979729052699</cx:pt>
          <cx:pt idx="700">7.5537696514500595e-05</cx:pt>
          <cx:pt idx="701">-0.00092637800141224798</cx:pt>
          <cx:pt idx="702">-0.000201220035850853</cx:pt>
          <cx:pt idx="703">0.00170074288417312</cx:pt>
          <cx:pt idx="704">0.0042872246757493602</cx:pt>
          <cx:pt idx="705">0.0167029367962203</cx:pt>
          <cx:pt idx="706">0.0019609655586060701</cx:pt>
          <cx:pt idx="707">0.0047517338564619796</cx:pt>
          <cx:pt idx="708">0.0218507614717884</cx:pt>
          <cx:pt idx="709">0.0214042182441995</cx:pt>
          <cx:pt idx="710">-0.0021661570657361402</cx:pt>
          <cx:pt idx="711">0.0012639272274691401</cx:pt>
          <cx:pt idx="712">-0.0044538075725780602</cx:pt>
          <cx:pt idx="713">-0.0121247874869197</cx:pt>
          <cx:pt idx="714">-0.0058130336313465597</cx:pt>
          <cx:pt idx="715">-0.025159557332928802</cx:pt>
          <cx:pt idx="716">-0.0134079906094734</cx:pt>
          <cx:pt idx="717">-0.00070696988469787605</cx:pt>
          <cx:pt idx="718">0.00429653248339305</cx:pt>
          <cx:pt idx="719">-0.0025647895808242499</cx:pt>
          <cx:pt idx="720">-0.0056583307573886601</cx:pt>
          <cx:pt idx="721">-0.0040125173872281898</cx:pt>
          <cx:pt idx="722">-0.00213676508574336</cx:pt>
          <cx:pt idx="723">7.9521563102223202e-05</cx:pt>
          <cx:pt idx="724">0.00025303108942310301</cx:pt>
          <cx:pt idx="725">-0.000242702668254064</cx:pt>
          <cx:pt idx="726">-0.00027998738432664699</cx:pt>
          <cx:pt idx="727">-0.00036245982485306398</cx:pt>
          <cx:pt idx="728">8.0558741054817401e-05</cx:pt>
          <cx:pt idx="729">6.5984051221661499e-05</cx:pt>
          <cx:pt idx="730">7.9939439639896897e-05</cx:pt>
          <cx:pt idx="731">-8.5603384016949506e-05</cx:pt>
          <cx:pt idx="732">0.000125068256887565</cx:pt>
          <cx:pt idx="733">0.0080765934141965694</cx:pt>
          <cx:pt idx="734">0.0102035073138726</cx:pt>
          <cx:pt idx="735">0.0118047351659344</cx:pt>
          <cx:pt idx="736">0.014483346654780399</cx:pt>
          <cx:pt idx="737">0.020133426603077501</cx:pt>
          <cx:pt idx="738">0.016728896191329199</cx:pt>
          <cx:pt idx="739">0.0154553316444856</cx:pt>
          <cx:pt idx="740">0.019690801298468098</cx:pt>
          <cx:pt idx="741">0.026467895626963701</cx:pt>
          <cx:pt idx="742">0.042407476008426301</cx:pt>
          <cx:pt idx="743">0.030292697312178301</cx:pt>
          <cx:pt idx="744">0.0234239182840556</cx:pt>
          <cx:pt idx="745">0.023429795285143398</cx:pt>
          <cx:pt idx="746">0.0217444533426213</cx:pt>
          <cx:pt idx="747">0.0121287993427213</cx:pt>
          <cx:pt idx="748">0.0064199500162041498</cx:pt>
          <cx:pt idx="749">0.0030933132244448901</cx:pt>
          <cx:pt idx="750">0.00056098059437377805</cx:pt>
          <cx:pt idx="751">7.8617767756197399e-05</cx:pt>
          <cx:pt idx="752">-0.00041946553145809199</cx:pt>
          <cx:pt idx="753">0.000695133544074544</cx:pt>
          <cx:pt idx="754">-0.00054489259268839505</cx:pt>
          <cx:pt idx="755">-0.00011355086150709201</cx:pt>
          <cx:pt idx="756">-0.00038068515531510699</cx:pt>
          <cx:pt idx="757">-6.1968805025620398e-05</cx:pt>
          <cx:pt idx="758">0.00030105621439785902</cx:pt>
          <cx:pt idx="759">0.000666792286738619</cx:pt>
          <cx:pt idx="760">-0.00093101298545700197</cx:pt>
          <cx:pt idx="761">0.00050509812919548097</cx:pt>
          <cx:pt idx="762">0.00044179194911057</cx:pt>
          <cx:pt idx="763">0.00048826810202987802</cx:pt>
          <cx:pt idx="764">0.00025042474476185301</cx:pt>
          <cx:pt idx="765">0.00064185719688390601</cx:pt>
          <cx:pt idx="766">0.00205956218258759</cx:pt>
          <cx:pt idx="767">0.0017933029491716201</cx:pt>
          <cx:pt idx="768">0.00301835365839947</cx:pt>
          <cx:pt idx="769">0.0027057378224046701</cx:pt>
          <cx:pt idx="770">0.0094891685952391506</cx:pt>
          <cx:pt idx="771">0.0058318206596106297</cx:pt>
          <cx:pt idx="772">0.0035403029032831899</cx:pt>
          <cx:pt idx="773">0.0040688368360919797</cx:pt>
          <cx:pt idx="774">0.0072977583517066296</cx:pt>
          <cx:pt idx="775">0.0028919923734565798</cx:pt>
          <cx:pt idx="776">-0.00013162472285328599</cx:pt>
          <cx:pt idx="777">1.9115934793215398e-05</cx:pt>
          <cx:pt idx="778">-0.000285889734818954</cx:pt>
          <cx:pt idx="779">-0.000170864665408281</cx:pt>
          <cx:pt idx="780">-6.9581859561624796e-05</cx:pt>
          <cx:pt idx="781">0.00013808789648108401</cx:pt>
          <cx:pt idx="782">0.00065966581354965704</cx:pt>
          <cx:pt idx="783">0.00017206010797769699</cx:pt>
        </cx:lvl>
      </cx:numDim>
    </cx:data>
    <cx:data id="16">
      <cx:numDim type="val">
        <cx:f>'001_WA_F - 副本'!$Q$1:$Q$784</cx:f>
        <cx:lvl ptCount="784" formatCode="G/通用格式">
          <cx:pt idx="0">0.00064969523552428296</cx:pt>
          <cx:pt idx="1">-9.5045412404031198e-06</cx:pt>
          <cx:pt idx="2">0.00024910659108304999</cx:pt>
          <cx:pt idx="3">-0.00037745912777905098</cx:pt>
          <cx:pt idx="4">-0.00071209202105772403</cx:pt>
          <cx:pt idx="5">-0.00028996174896838301</cx:pt>
          <cx:pt idx="6">-0.00018087514953809701</cx:pt>
          <cx:pt idx="7">0.0010755019810393799</cx:pt>
          <cx:pt idx="8">0.00035120692272622199</cx:pt>
          <cx:pt idx="9">0.00053879615748411301</cx:pt>
          <cx:pt idx="10">-0.00024121160232662</cx:pt>
          <cx:pt idx="11">0.00048779560378355599</cx:pt>
          <cx:pt idx="12">5.5997501824248103e-05</cx:pt>
          <cx:pt idx="13">-7.2841679239186505e-05</cx:pt>
          <cx:pt idx="14">-0.00060231515350847998</cx:pt>
          <cx:pt idx="15">0.00024382047237860499</cx:pt>
          <cx:pt idx="16">0.00091180116311994101</cx:pt>
          <cx:pt idx="17">-0.00013499686088485401</cx:pt>
          <cx:pt idx="18">0.00017823238056399301</cx:pt>
          <cx:pt idx="19">0.00056044077745751096</cx:pt>
          <cx:pt idx="20">-0.00035093360995563201</cx:pt>
          <cx:pt idx="21">-0.00098781525018990608</cx:pt>
          <cx:pt idx="22">0.00046617437572218798</cx:pt>
          <cx:pt idx="23">-3.5488589026569398e-05</cx:pt>
          <cx:pt idx="24">-0.00022084804935334999</cx:pt>
          <cx:pt idx="25">-0.00018216899122323901</cx:pt>
          <cx:pt idx="26">-0.00047216668959476101</cx:pt>
          <cx:pt idx="27">5.1474140147660399e-05</cx:pt>
          <cx:pt idx="28">-0.00019033161436060199</cx:pt>
          <cx:pt idx="29">0.00050393080522703</cx:pt>
          <cx:pt idx="30">0.00063033710977843202</cx:pt>
          <cx:pt idx="31">-5.35094997629585e-05</cx:pt>
          <cx:pt idx="32">-2.95800092733799e-05</cx:pt>
          <cx:pt idx="33">-0.000170515491616107</cx:pt>
          <cx:pt idx="34">0.00036175445271214598</cx:pt>
          <cx:pt idx="35">0.000169713116617542</cx:pt>
          <cx:pt idx="36">0.000112395201572224</cx:pt>
          <cx:pt idx="37">0.00058093545101088801</cx:pt>
          <cx:pt idx="38">0.000314098195480559</cx:pt>
          <cx:pt idx="39">-0.000407775013233961</cx:pt>
          <cx:pt idx="40">0.000602690512768768</cx:pt>
          <cx:pt idx="41">-0.00034227997504912398</cx:pt>
          <cx:pt idx="42">-0.0017765575488847801</cx:pt>
          <cx:pt idx="43">-0.0036236530341464601</cx:pt>
          <cx:pt idx="44">0.000172460567932583</cx:pt>
          <cx:pt idx="45">0.00062017218808023498</cx:pt>
          <cx:pt idx="46">-0.00014187700614630999</cx:pt>
          <cx:pt idx="47">0.00102381331906937</cx:pt>
          <cx:pt idx="48">0.00084728724793757895</cx:pt>
          <cx:pt idx="49">0.0021783191201049899</cx:pt>
          <cx:pt idx="50">-0.00157289461224146</cx:pt>
          <cx:pt idx="51">-2.56177898707744e-05</cx:pt>
          <cx:pt idx="52">0.00026187433511510601</cx:pt>
          <cx:pt idx="53">-0.00049867759229099196</cx:pt>
          <cx:pt idx="54">0.00038117296671327702</cx:pt>
          <cx:pt idx="55">-4.1347045460675396e-06</cx:pt>
          <cx:pt idx="56">0.00028636742817341701</cx:pt>
          <cx:pt idx="57">0.00076204323579969499</cx:pt>
          <cx:pt idx="58">0.00087192253203900196</cx:pt>
          <cx:pt idx="59">0.00161755732224745</cx:pt>
          <cx:pt idx="60">0.0012223698800279601</cx:pt>
          <cx:pt idx="61">-0.00041970691977071</cx:pt>
          <cx:pt idx="62">-2.7038179192008201e-05</cx:pt>
          <cx:pt idx="63">0.00091814116541318004</cx:pt>
          <cx:pt idx="64">0.00034932420614687602</cx:pt>
          <cx:pt idx="65">0.0011786529279324801</cx:pt>
          <cx:pt idx="66">0.00133503013536606</cx:pt>
          <cx:pt idx="67">0.0011335611851480999</cx:pt>
          <cx:pt idx="68">0.00260679243257477</cx:pt>
          <cx:pt idx="69">0.0030790233947869099</cx:pt>
          <cx:pt idx="70">-0.0025081612017690299</cx:pt>
          <cx:pt idx="71">-0.0047971769219378804</cx:pt>
          <cx:pt idx="72">0.000130248127968221</cx:pt>
          <cx:pt idx="73">-0.0034046000291545098</cx:pt>
          <cx:pt idx="74">-0.00177244460175884</cx:pt>
          <cx:pt idx="75">0.00056768055897396595</cx:pt>
          <cx:pt idx="76">-0.0020080994564279598</cx:pt>
          <cx:pt idx="77">-0.00036137553745233002</cx:pt>
          <cx:pt idx="78">0.00068561320877702698</cx:pt>
          <cx:pt idx="79">-0.000236251915490841</cx:pt>
          <cx:pt idx="80">-0.00062692414519702395</cx:pt>
          <cx:pt idx="81">-0.000107739372093531</cx:pt>
          <cx:pt idx="82">-0.000630937625722697</cx:pt>
          <cx:pt idx="83">0.00047885284004462798</cx:pt>
          <cx:pt idx="84">-0.000474286120351863</cx:pt>
          <cx:pt idx="85">0.00017795648262170299</cx:pt>
          <cx:pt idx="86">6.0049097974240199e-05</cx:pt>
          <cx:pt idx="87">0.0032532984440594099</cx:pt>
          <cx:pt idx="88">0.0015633678445009999</cx:pt>
          <cx:pt idx="89">-0.000684786730798451</cx:pt>
          <cx:pt idx="90">-0.0024935004779648999</cx:pt>
          <cx:pt idx="91">-0.012018788255117799</cx:pt>
          <cx:pt idx="92">-0.011918471909822001</cx:pt>
          <cx:pt idx="93">-0.0043755689738190001</cx:pt>
          <cx:pt idx="94">-0.0061708466841665704</cx:pt>
          <cx:pt idx="95">-0.0074573911457399399</cx:pt>
          <cx:pt idx="96">-0.0043189536259473802</cx:pt>
          <cx:pt idx="97">0.0041923619460967898</cx:pt>
          <cx:pt idx="98">-0.000430688505844086</cx:pt>
          <cx:pt idx="99">-0.0077180111046221099</cx:pt>
          <cx:pt idx="100">-0.00119669285134062</cx:pt>
          <cx:pt idx="101">0.0075881475472403901</cx:pt>
          <cx:pt idx="102">0.0143195567988457</cx:pt>
          <cx:pt idx="103">0.021881429095905298</cx:pt>
          <cx:pt idx="104">0.0100709497135258</cx:pt>
          <cx:pt idx="105">0.00024085101693434901</cx:pt>
          <cx:pt idx="106">-0.0075637043712439601</cx:pt>
          <cx:pt idx="107">0.0033194368861728398</cx:pt>
          <cx:pt idx="108">0.0033788204932363002</cx:pt>
          <cx:pt idx="109">-0.0043042881118754098</cx:pt>
          <cx:pt idx="110">0.00017508828065716201</cx:pt>
          <cx:pt idx="111">0.000266058059662504</cx:pt>
          <cx:pt idx="112">-0.000299054162475059</cx:pt>
          <cx:pt idx="113">0.00063487798829945405</cx:pt>
          <cx:pt idx="114">0.000106112326654479</cx:pt>
          <cx:pt idx="115">-0.00040752313608459798</cx:pt>
          <cx:pt idx="116">0.00038803003929977799</cx:pt>
          <cx:pt idx="117">-0.0016101599251419</cx:pt>
          <cx:pt idx="118">-0.0080586763159576896</cx:pt>
          <cx:pt idx="119">-0.012617886731513</cx:pt>
          <cx:pt idx="120">-0.018047584820275599</cx:pt>
          <cx:pt idx="121">-0.018769072331451201</cx:pt>
          <cx:pt idx="122">-0.0121024614556473</cx:pt>
          <cx:pt idx="123">-0.022246794724611899</cx:pt>
          <cx:pt idx="124">-0.041242635510044798</cx:pt>
          <cx:pt idx="125">-0.044279503071139599</cx:pt>
          <cx:pt idx="126">-0.040051773260760599</cx:pt>
          <cx:pt idx="127">-0.030332006540632998</cx:pt>
          <cx:pt idx="128">-0.012642486073594399</cx:pt>
          <cx:pt idx="129">0.0095517793797460799</cx:pt>
          <cx:pt idx="130">0.034492150509973202</cx:pt>
          <cx:pt idx="131">0.035128403054570198</cx:pt>
          <cx:pt idx="132">-0.0017900805983139499</cx:pt>
          <cx:pt idx="133">-0.0174750405021089</cx:pt>
          <cx:pt idx="134">-0.0085593366893561302</cx:pt>
          <cx:pt idx="135">0.0063987118915412597</cx:pt>
          <cx:pt idx="136">0.010217072809555101</cx:pt>
          <cx:pt idx="137">-0.010209336599944401</cx:pt>
          <cx:pt idx="138">-0.00362586649635613</cx:pt>
          <cx:pt idx="139">0.00089683298991634895</cx:pt>
          <cx:pt idx="140">-0.00032989091107208198</cx:pt>
          <cx:pt idx="141">-0.00086582857671268598</cx:pt>
          <cx:pt idx="142">0.000189499597753397</cx:pt>
          <cx:pt idx="143">0.00023368109326668801</cx:pt>
          <cx:pt idx="144">-0.00222150228480264</cx:pt>
          <cx:pt idx="145">-0.00713845680181818</cx:pt>
          <cx:pt idx="146">-0.015086802617560501</cx:pt>
          <cx:pt idx="147">-0.018792228606328801</cx:pt>
          <cx:pt idx="148">-0.024917835548158299</cx:pt>
          <cx:pt idx="149">-0.035012529515142901</cx:pt>
          <cx:pt idx="150">-0.012622796754827199</cx:pt>
          <cx:pt idx="151">-0.0310033266838124</cx:pt>
          <cx:pt idx="152">-0.058269033984190997</cx:pt>
          <cx:pt idx="153">-0.029745286193310801</cx:pt>
          <cx:pt idx="154">-0.041764540912407</cx:pt>
          <cx:pt idx="155">-0.043371112052504199</cx:pt>
          <cx:pt idx="156">-0.041124266204343098</cx:pt>
          <cx:pt idx="157">0.033724972493612698</cx:pt>
          <cx:pt idx="158">0.066438732950294593</cx:pt>
          <cx:pt idx="159">0.101852011178934</cx:pt>
          <cx:pt idx="160">0.082353517055719402</cx:pt>
          <cx:pt idx="161">0.0397708716942052</cx:pt>
          <cx:pt idx="162">0.0080105490305465796</cx:pt>
          <cx:pt idx="163">0.0092953129647618</cx:pt>
          <cx:pt idx="164">0.0263437400759273</cx:pt>
          <cx:pt idx="165">0.0098817287787944207</cx:pt>
          <cx:pt idx="166">0.0068768011725341797</cx:pt>
          <cx:pt idx="167">0.0019790636554750398</cx:pt>
          <cx:pt idx="168">0.00065861817659287804</cx:pt>
          <cx:pt idx="169">0.00062789762224185904</cx:pt>
          <cx:pt idx="170">0.00076610616102753301</cx:pt>
          <cx:pt idx="171">-0.00043774372429711001</cx:pt>
          <cx:pt idx="172">-0.0035880534811365602</cx:pt>
          <cx:pt idx="173">-0.0077312760199816297</cx:pt>
          <cx:pt idx="174">-0.0202894668276004</cx:pt>
          <cx:pt idx="175">-0.032773377528415998</cx:pt>
          <cx:pt idx="176">-0.036717681405583097</cx:pt>
          <cx:pt idx="177">-0.045440087929041299</cx:pt>
          <cx:pt idx="178">-0.033173232928958997</cx:pt>
          <cx:pt idx="179">-0.0324318743729229</cx:pt>
          <cx:pt idx="180">-0.042799303763535197</cx:pt>
          <cx:pt idx="181">-0.016555983294557201</cx:pt>
          <cx:pt idx="182">-0.040166022333738297</cx:pt>
          <cx:pt idx="183">-0.069877414100880594</cx:pt>
          <cx:pt idx="184">-0.058608994729486399</cx:pt>
          <cx:pt idx="185">0.0105069014729619</cx:pt>
          <cx:pt idx="186">0.028080621027125299</cx:pt>
          <cx:pt idx="187">0.093415593360721597</cx:pt>
          <cx:pt idx="188">0.114174413277442</cx:pt>
          <cx:pt idx="189">0.124462583891744</cx:pt>
          <cx:pt idx="190">0.059328199628129498</cx:pt>
          <cx:pt idx="191">0.00930792533261212</cx:pt>
          <cx:pt idx="192">0.0135182089773156</cx:pt>
          <cx:pt idx="193">0.014378074156611499</cx:pt>
          <cx:pt idx="194">0.0048402773011498304</cx:pt>
          <cx:pt idx="195">0.0049630698338032101</cx:pt>
          <cx:pt idx="196">8.9321441368401402e-06</cx:pt>
          <cx:pt idx="197">-0.00039045362615846202</cx:pt>
          <cx:pt idx="198">0.00059323723375118002</cx:pt>
          <cx:pt idx="199">-0.00050079232821655096</cx:pt>
          <cx:pt idx="200">-0.0018609178642905501</cx:pt>
          <cx:pt idx="201">-0.0032723863542069901</cx:pt>
          <cx:pt idx="202">-0.0143291736313719</cx:pt>
          <cx:pt idx="203">-0.023383934604081901</cx:pt>
          <cx:pt idx="204">-0.0452110631803136</cx:pt>
          <cx:pt idx="205">-0.035636556357606597</cx:pt>
          <cx:pt idx="206">-0.0279812507239885</cx:pt>
          <cx:pt idx="207">-0.026916119673582799</cx:pt>
          <cx:pt idx="208">-0.065827852187365907</cx:pt>
          <cx:pt idx="209">-0.0379312970769832</cx:pt>
          <cx:pt idx="210">-0.0396510109005309</cx:pt>
          <cx:pt idx="211">-0.018832480111229798</cx:pt>
          <cx:pt idx="212">-0.021527474246104999</cx:pt>
          <cx:pt idx="213">0.018973510876689099</cx:pt>
          <cx:pt idx="214">0.079723045503608203</cx:pt>
          <cx:pt idx="215">0.098497175757037397</cx:pt>
          <cx:pt idx="216">0.084955762910454105</cx:pt>
          <cx:pt idx="217">0.108978588680837</cx:pt>
          <cx:pt idx="218">0.10191120275524899</cx:pt>
          <cx:pt idx="219">0.070275953258744403</cx:pt>
          <cx:pt idx="220">0.0267035075338522</cx:pt>
          <cx:pt idx="221">0.015040737345130201</cx:pt>
          <cx:pt idx="222">0.00220323470878052</cx:pt>
          <cx:pt idx="223">0.0032842290422679999</cx:pt>
          <cx:pt idx="224">-0.000228406890059421</cx:pt>
          <cx:pt idx="225">-0.00084934643675455901</cx:pt>
          <cx:pt idx="226">-0.00069828217345940498</cx:pt>
          <cx:pt idx="227">-0.0029991053182761998</cx:pt>
          <cx:pt idx="228">-0.0041645197065702097</cx:pt>
          <cx:pt idx="229">-2.4633960307185599e-06</cx:pt>
          <cx:pt idx="230">-7.1743834212725896e-05</cx:pt>
          <cx:pt idx="231">-0.026723209385566001</cx:pt>
          <cx:pt idx="232">-0.046288960264230801</cx:pt>
          <cx:pt idx="233">-0.052000229691161297</cx:pt>
          <cx:pt idx="234">-0.043361996529573898</cx:pt>
          <cx:pt idx="235">-0.046536164587778199</cx:pt>
          <cx:pt idx="236">-0.0270282026861954</cx:pt>
          <cx:pt idx="237">-0.0099806279912447397</cx:pt>
          <cx:pt idx="238">0.011960845536469899</cx:pt>
          <cx:pt idx="239">0.0042308270758143803</cx:pt>
          <cx:pt idx="240">0.059595688575294299</cx:pt>
          <cx:pt idx="241">0.020934490729606101</cx:pt>
          <cx:pt idx="242">-0.00439851387138769</cx:pt>
          <cx:pt idx="243">0.044020249749057598</cx:pt>
          <cx:pt idx="244">0.0713647879508503</cx:pt>
          <cx:pt idx="245">0.102800619277698</cx:pt>
          <cx:pt idx="246">0.097443774516899007</cx:pt>
          <cx:pt idx="247">0.065156631647691199</cx:pt>
          <cx:pt idx="248">0.018115395749325799</cx:pt>
          <cx:pt idx="249">0.0095939879166178493</cx:pt>
          <cx:pt idx="250">0.00039711870676667</cx:pt>
          <cx:pt idx="251">0.0017121024114680799</cx:pt>
          <cx:pt idx="252">6.4434533294040303e-05</cx:pt>
          <cx:pt idx="253">-0.00050425553947656303</cx:pt>
          <cx:pt idx="254">-0.000381502953323808</cx:pt>
          <cx:pt idx="255">-0.0054876410899895901</cx:pt>
          <cx:pt idx="256">-0.0040071595016063803</cx:pt>
          <cx:pt idx="257">-0.0052457077279991502</cx:pt>
          <cx:pt idx="258">-0.0153953554587659</cx:pt>
          <cx:pt idx="259">-0.035337067977649197</cx:pt>
          <cx:pt idx="260">-0.047357082440378097</cx:pt>
          <cx:pt idx="261">-0.050470620854784098</cx:pt>
          <cx:pt idx="262">-0.048491806345734197</cx:pt>
          <cx:pt idx="263">-0.072300812701005898</cx:pt>
          <cx:pt idx="264">-0.046689150561890998</cx:pt>
          <cx:pt idx="265">-0.0163209122488348</cx:pt>
          <cx:pt idx="266">0.013892377895014799</cx:pt>
          <cx:pt idx="267">0.037383855335219499</cx:pt>
          <cx:pt idx="268">0.016188964202878499</cx:pt>
          <cx:pt idx="269">-0.0305334788275002</cx:pt>
          <cx:pt idx="270">-0.057845180415936302</cx:pt>
          <cx:pt idx="271">-0.0019272197110323499</cx:pt>
          <cx:pt idx="272">0.080710487245222395</cx:pt>
          <cx:pt idx="273">0.0608031682257371</cx:pt>
          <cx:pt idx="274">0.049562513153927297</cx:pt>
          <cx:pt idx="275">0.083492227063992702</cx:pt>
          <cx:pt idx="276">0.063683376032691599</cx:pt>
          <cx:pt idx="277">0.0197173345273416</cx:pt>
          <cx:pt idx="278">0.0028301027264745499</cx:pt>
          <cx:pt idx="279">0.000675388679883108</cx:pt>
          <cx:pt idx="280">-0.00024293808334459601</cx:pt>
          <cx:pt idx="281">0.00044528546406738501</cx:pt>
          <cx:pt idx="282">-0.00123355664694911</cx:pt>
          <cx:pt idx="283">-0.0028630361107116701</cx:pt>
          <cx:pt idx="284">-0.00642038528681616</cx:pt>
          <cx:pt idx="285">-0.0080560600682454894</cx:pt>
          <cx:pt idx="286">-0.0135898356499879</cx:pt>
          <cx:pt idx="287">-0.0059706652570407897</cx:pt>
          <cx:pt idx="288">-0.017319628798961002</cx:pt>
          <cx:pt idx="289">-0.035040305369419399</cx:pt>
          <cx:pt idx="290">-0.075963761655228307</cx:pt>
          <cx:pt idx="291">-0.068082237217087394</cx:pt>
          <cx:pt idx="292">-0.0068492906392938696</cx:pt>
          <cx:pt idx="293">0.018532261956532101</cx:pt>
          <cx:pt idx="294">0.055834840114872497</cx:pt>
          <cx:pt idx="295">0.060513174434148602</cx:pt>
          <cx:pt idx="296">0.0048042766552290096</cx:pt>
          <cx:pt idx="297">-0.058664812350186897</cx:pt>
          <cx:pt idx="298">-0.074198525878597904</cx:pt>
          <cx:pt idx="299">-0.023846052690388</cx:pt>
          <cx:pt idx="300">0.066861017488412305</cx:pt>
          <cx:pt idx="301">0.068014191174047403</cx:pt>
          <cx:pt idx="302">0.093483791050333803</cx:pt>
          <cx:pt idx="303">0.080568646213515602</cx:pt>
          <cx:pt idx="304">0.059744035851780397</cx:pt>
          <cx:pt idx="305">0.0148958833510033</cx:pt>
          <cx:pt idx="306">0.0058284229107037804</cx:pt>
          <cx:pt idx="307">0.00042183053766393003</cx:pt>
          <cx:pt idx="308">-0.00025309155936321698</cx:pt>
          <cx:pt idx="309">0.00014423872764141599</cx:pt>
          <cx:pt idx="310">-0.00141516711837623</cx:pt>
          <cx:pt idx="311">-0.00076139885470012702</cx:pt>
          <cx:pt idx="312">-0.0027153171599204398</cx:pt>
          <cx:pt idx="313">-0.036705674992590497</cx:pt>
          <cx:pt idx="314">-0.020102804639049801</cx:pt>
          <cx:pt idx="315">0.036842248466667803</cx:pt>
          <cx:pt idx="316">0.00706059551701741</cx:pt>
          <cx:pt idx="317">-0.0570700180956588</cx:pt>
          <cx:pt idx="318">-0.088035011594127202</cx:pt>
          <cx:pt idx="319">-0.052439518361561903</cx:pt>
          <cx:pt idx="320">-0.030153150796363999</cx:pt>
          <cx:pt idx="321">0.0011866656032561501</cx:pt>
          <cx:pt idx="322">0.024070685306293499</cx:pt>
          <cx:pt idx="323">-0.019139665557423</cx:pt>
          <cx:pt idx="324">-0.070168569068680894</cx:pt>
          <cx:pt idx="325">-0.14952291722771099</cx:pt>
          <cx:pt idx="326">-0.093465442631274098</cx:pt>
          <cx:pt idx="327">-0.011203369970977</cx:pt>
          <cx:pt idx="328">0.020819697133939101</cx:pt>
          <cx:pt idx="329">0.044096898133926699</cx:pt>
          <cx:pt idx="330">0.0396194177205361</cx:pt>
          <cx:pt idx="331">0.059470290794399402</cx:pt>
          <cx:pt idx="332">0.028439817094095699</cx:pt>
          <cx:pt idx="333">0.0081072590397241705</cx:pt>
          <cx:pt idx="334">0.0040464060715842999</cx:pt>
          <cx:pt idx="335">4.2794193222718997e-05</cx:pt>
          <cx:pt idx="336">-0.000203090897555882</cx:pt>
          <cx:pt idx="337">-0.00054288984149737597</cx:pt>
          <cx:pt idx="338">-0.00062337909853562602</cx:pt>
          <cx:pt idx="339">-0.0013071473844125201</cx:pt>
          <cx:pt idx="340">-0.0069311240259301698</cx:pt>
          <cx:pt idx="341">-0.034352119527852699</cx:pt>
          <cx:pt idx="342">0.0048705863465455402</cx:pt>
          <cx:pt idx="343">0.011594891313183199</cx:pt>
          <cx:pt idx="344">-0.0155132134092717</cx:pt>
          <cx:pt idx="345">-0.028100555485971498</cx:pt>
          <cx:pt idx="346">-0.055903518155358198</cx:pt>
          <cx:pt idx="347">-0.028208519101006999</cx:pt>
          <cx:pt idx="348">-0.0044714746112024997</cx:pt>
          <cx:pt idx="349">0.038897876728171701</cx:pt>
          <cx:pt idx="350">0.027659896282197401</cx:pt>
          <cx:pt idx="351">-0.025945484851599698</cx:pt>
          <cx:pt idx="352">-0.118255731000259</cx:pt>
          <cx:pt idx="353">-0.107506706746596</cx:pt>
          <cx:pt idx="354">-0.067746641075869501</cx:pt>
          <cx:pt idx="355">-0.034244442774753699</cx:pt>
          <cx:pt idx="356">-0.0092992872412520407</cx:pt>
          <cx:pt idx="357">0.0037853450556749298</cx:pt>
          <cx:pt idx="358">0.019576979357218399</cx:pt>
          <cx:pt idx="359">0.045915114023456403</cx:pt>
          <cx:pt idx="360">0.0210276174706663</cx:pt>
          <cx:pt idx="361">0.0024938615846362699</cx:pt>
          <cx:pt idx="362">0.00072132737830806403</cx:pt>
          <cx:pt idx="363">-0.000323558080059356</cx:pt>
          <cx:pt idx="364">-0.00015831480723091899</cx:pt>
          <cx:pt idx="365">-0.00031871474016512602</cx:pt>
          <cx:pt idx="366">-0.0010569019352528301</cx:pt>
          <cx:pt idx="367">-0.00090515012389917496</cx:pt>
          <cx:pt idx="368">0.0046606402097617997</cx:pt>
          <cx:pt idx="369">0.0032452673366859899</cx:pt>
          <cx:pt idx="370">0.035530023835354099</cx:pt>
          <cx:pt idx="371">0.018132413421407499</cx:pt>
          <cx:pt idx="372">0.0079586446330000508</cx:pt>
          <cx:pt idx="373">-0.020620689731249101</cx:pt>
          <cx:pt idx="374">-0.019124836497648599</cx:pt>
          <cx:pt idx="375">-0.016556929895361901</cx:pt>
          <cx:pt idx="376">0.031758679083440003</cx:pt>
          <cx:pt idx="377">0.043248194266417003</cx:pt>
          <cx:pt idx="378">-0.0092529320371073798</cx:pt>
          <cx:pt idx="379">-0.054815599312342499</cx:pt>
          <cx:pt idx="380">-0.11107809413354799</cx:pt>
          <cx:pt idx="381">-0.083648934170545197</cx:pt>
          <cx:pt idx="382">-0.049754658697571702</cx:pt>
          <cx:pt idx="383">-0.062577754935440905</cx:pt>
          <cx:pt idx="384">-0.076820796577479894</cx:pt>
          <cx:pt idx="385">-0.028372868380797799</cx:pt>
          <cx:pt idx="386">0.020482139595602401</cx:pt>
          <cx:pt idx="387">0.062683766571044894</cx:pt>
          <cx:pt idx="388">0.0173159451443348</cx:pt>
          <cx:pt idx="389">0.0059482283023010903</cx:pt>
          <cx:pt idx="390">-0.00070746894594995102</cx:pt>
          <cx:pt idx="391">0.00045131836487703801</cx:pt>
          <cx:pt idx="392">-9.1213904574241204e-05</cx:pt>
          <cx:pt idx="393">0.00091739382684974196</cx:pt>
          <cx:pt idx="394">-0.00053173920855023105</cx:pt>
          <cx:pt idx="395">-0.0028600655439985599</cx:pt>
          <cx:pt idx="396">0.0068814181478749504</cx:pt>
          <cx:pt idx="397">0.032254921386822601</cx:pt>
          <cx:pt idx="398">0.0217025536429672</cx:pt>
          <cx:pt idx="399">0.025895212501550701</cx:pt>
          <cx:pt idx="400">-0.011151369300081799</cx:pt>
          <cx:pt idx="401">-0.0048616781986390899</cx:pt>
          <cx:pt idx="402">0.0074329906868124702</cx:pt>
          <cx:pt idx="403">0.018002857756402799</cx:pt>
          <cx:pt idx="404">0.0204327401027646</cx:pt>
          <cx:pt idx="405">0.035402404354274601</cx:pt>
          <cx:pt idx="406">-0.0182550865884482</cx:pt>
          <cx:pt idx="407">-0.029656171972185199</cx:pt>
          <cx:pt idx="408">-0.078965502698921997</cx:pt>
          <cx:pt idx="409">-0.055818499378927598</cx:pt>
          <cx:pt idx="410">-0.093529429557014696</cx:pt>
          <cx:pt idx="411">-0.097496609104569198</cx:pt>
          <cx:pt idx="412">-0.044680496485224597</cx:pt>
          <cx:pt idx="413">-0.015109196421663199</cx:pt>
          <cx:pt idx="414">0.0096411719963302393</cx:pt>
          <cx:pt idx="415">0.038127487868632799</cx:pt>
          <cx:pt idx="416">0.016026855252620001</cx:pt>
          <cx:pt idx="417">0.0046265150489238098</cx:pt>
          <cx:pt idx="418">-0.00112568931776922</cx:pt>
          <cx:pt idx="419">-0.00045338584406077402</cx:pt>
          <cx:pt idx="420">-0.00031372518492558499</cx:pt>
          <cx:pt idx="421">0.000604264048011653</cx:pt>
          <cx:pt idx="422">0.00052451279839314704</cx:pt>
          <cx:pt idx="423">-0.0095577983853805896</cx:pt>
          <cx:pt idx="424">-0.00087786175522029403</cx:pt>
          <cx:pt idx="425">0.0081233514681807797</cx:pt>
          <cx:pt idx="426">0.00049886069231126296</cx:pt>
          <cx:pt idx="427">-0.0115727235001269</cx:pt>
          <cx:pt idx="428">-0.022109973566595002</cx:pt>
          <cx:pt idx="429">-0.0015980264511496101</cx:pt>
          <cx:pt idx="430">-0.00105782725562697</cx:pt>
          <cx:pt idx="431">0.022966491776700099</cx:pt>
          <cx:pt idx="432">0.036288198609221799</cx:pt>
          <cx:pt idx="433">-0.0121271870506555</cx:pt>
          <cx:pt idx="434">-0.0063381195587847803</cx:pt>
          <cx:pt idx="435">0.020662483960453702</cx:pt>
          <cx:pt idx="436">-0.0190853693973853</cx:pt>
          <cx:pt idx="437">-0.065528223318282897</cx:pt>
          <cx:pt idx="438">-0.12861325787733499</cx:pt>
          <cx:pt idx="439">-0.094468113080487803</cx:pt>
          <cx:pt idx="440">-0.0528461313820155</cx:pt>
          <cx:pt idx="441">-0.0348134369439611</cx:pt>
          <cx:pt idx="442">0.012049251209338099</cx:pt>
          <cx:pt idx="443">0.055756467215904097</cx:pt>
          <cx:pt idx="444">0.035169551914034397</cx:pt>
          <cx:pt idx="445">6.3669258976215001e-05</cx:pt>
          <cx:pt idx="446">-0.0015333109168734101</cx:pt>
          <cx:pt idx="447">-0.00025404531380733499</cx:pt>
          <cx:pt idx="448">-0.00017511137514563299</cx:pt>
          <cx:pt idx="449">-0.00067701149841596902</cx:pt>
          <cx:pt idx="450">0.00107636835167371</cx:pt>
          <cx:pt idx="451">-0.012133856451960001</cx:pt>
          <cx:pt idx="452">0.0073825469332041999</cx:pt>
          <cx:pt idx="453">0.019508598177499701</cx:pt>
          <cx:pt idx="454">0.0160514555106137</cx:pt>
          <cx:pt idx="455">0.0112796379080827</cx:pt>
          <cx:pt idx="456">0.0048985056144053296</cx:pt>
          <cx:pt idx="457">-0.00495991705558962</cx:pt>
          <cx:pt idx="458">0.055773792030275299</cx:pt>
          <cx:pt idx="459">-0.0068505056146397798</cx:pt>
          <cx:pt idx="460">-0.0321030314505171</cx:pt>
          <cx:pt idx="461">-0.016953533397006199</cx:pt>
          <cx:pt idx="462">0.035786526626538299</cx:pt>
          <cx:pt idx="463">0.061604482941129003</cx:pt>
          <cx:pt idx="464">-0.043181929670337398</cx:pt>
          <cx:pt idx="465">-0.084549778028384107</cx:pt>
          <cx:pt idx="466">-0.082400301837928194</cx:pt>
          <cx:pt idx="467">-0.075917040513519302</cx:pt>
          <cx:pt idx="468">-0.0433999774081738</cx:pt>
          <cx:pt idx="469">-0.032436581978857397</cx:pt>
          <cx:pt idx="470">0.0149941231022748</cx:pt>
          <cx:pt idx="471">0.042875841285607903</cx:pt>
          <cx:pt idx="472">0.0051215370841642804</cx:pt>
          <cx:pt idx="473">-0.0063219941565318396</cx:pt>
          <cx:pt idx="474">0.0021567358716042101</cx:pt>
          <cx:pt idx="475">4.8130360098132297e-05</cx:pt>
          <cx:pt idx="476">0.00032640591241012401</cx:pt>
          <cx:pt idx="477">0.000449177729672761</cx:pt>
          <cx:pt idx="478">-0.00027719903809738403</cx:pt>
          <cx:pt idx="479">-0.0118395862513408</cx:pt>
          <cx:pt idx="480">0.021880632606678201</cx:pt>
          <cx:pt idx="481">0.022047074930573</cx:pt>
          <cx:pt idx="482">0.0477029572860935</cx:pt>
          <cx:pt idx="483">0.060213256043259798</cx:pt>
          <cx:pt idx="484">-0.0038142078092414699</cx:pt>
          <cx:pt idx="485">0.041934051150486602</cx:pt>
          <cx:pt idx="486">0.027774759094903598</cx:pt>
          <cx:pt idx="487">-0.080573223854792694</cx:pt>
          <cx:pt idx="488">-0.090321679139161906</cx:pt>
          <cx:pt idx="489">-0.029377497066844199</cx:pt>
          <cx:pt idx="490">0.058462194612676703</cx:pt>
          <cx:pt idx="491">0.061206010995623901</cx:pt>
          <cx:pt idx="492">-0.065508567340788304</cx:pt>
          <cx:pt idx="493">-0.087256507842847206</cx:pt>
          <cx:pt idx="494">-0.057421243195975698</cx:pt>
          <cx:pt idx="495">-0.0163757740612296</cx:pt>
          <cx:pt idx="496">-0.050801001280858002</cx:pt>
          <cx:pt idx="497">-0.032173167864517599</cx:pt>
          <cx:pt idx="498">0.017499594037753901</cx:pt>
          <cx:pt idx="499">0.022764959713006301</cx:pt>
          <cx:pt idx="500">-0.0121224285833743</cx:pt>
          <cx:pt idx="501">-0.0224396235076532</cx:pt>
          <cx:pt idx="502">-3.6047466626384399e-05</cx:pt>
          <cx:pt idx="503">0.00031791620954396699</cx:pt>
          <cx:pt idx="504">0.00014236523212833601</cx:pt>
          <cx:pt idx="505">-4.5717756342791297e-05</cx:pt>
          <cx:pt idx="506">0.00054184206123640999</cx:pt>
          <cx:pt idx="507">-0.0090819919729827597</cx:pt>
          <cx:pt idx="508">0.046140010265430402</cx:pt>
          <cx:pt idx="509">0.029352931580736302</cx:pt>
          <cx:pt idx="510">0.051915299349709197</cx:pt>
          <cx:pt idx="511">0.070999576773175005</cx:pt>
          <cx:pt idx="512">0.054085688744648197</cx:pt>
          <cx:pt idx="513">0.035784064780742302</cx:pt>
          <cx:pt idx="514">-0.033675058912020397</cx:pt>
          <cx:pt idx="515">-0.099284480889562599</cx:pt>
          <cx:pt idx="516">-0.107765872218301</cx:pt>
          <cx:pt idx="517">-0.047560863685336602</cx:pt>
          <cx:pt idx="518">0.041240590544093202</cx:pt>
          <cx:pt idx="519">0.051204299718396601</cx:pt>
          <cx:pt idx="520">0.0058502309697365997</cx:pt>
          <cx:pt idx="521">-0.033014023913762999</cx:pt>
          <cx:pt idx="522">0.00343958523705569</cx:pt>
          <cx:pt idx="523">-0.023663194955128</cx:pt>
          <cx:pt idx="524">-0.044632280937172697</cx:pt>
          <cx:pt idx="525">-0.020487826088618499</cx:pt>
          <cx:pt idx="526">0.0028611343929035899</cx:pt>
          <cx:pt idx="527">-0.00687130576780722</cx:pt>
          <cx:pt idx="528">-0.0268450858571871</cx:pt>
          <cx:pt idx="529">-0.026035911012356399</cx:pt>
          <cx:pt idx="530">-0.00082200527615304401</cx:pt>
          <cx:pt idx="531">0.00075200585838885103</cx:pt>
          <cx:pt idx="532">0.00034643251243614103</cx:pt>
          <cx:pt idx="533">0.00036177633310321598</cx:pt>
          <cx:pt idx="534">0.00161462084913772</cx:pt>
          <cx:pt idx="535">0.0029434202365880699</cx:pt>
          <cx:pt idx="536">0.030792507021188499</cx:pt>
          <cx:pt idx="537">0.049785314058168599</cx:pt>
          <cx:pt idx="538">0.060582683354786698</cx:pt>
          <cx:pt idx="539">0.082203701065738197</cx:pt>
          <cx:pt idx="540">0.075244255184436101</cx:pt>
          <cx:pt idx="541">0.0354104735734357</cx:pt>
          <cx:pt idx="542">-0.037229645396505903</cx:pt>
          <cx:pt idx="543">-0.086585800389251497</cx:pt>
          <cx:pt idx="544">-0.0495810203868806</cx:pt>
          <cx:pt idx="545">0.0054169376154486696</cx:pt>
          <cx:pt idx="546">0.049638737748627301</cx:pt>
          <cx:pt idx="547">0.01556052862155</cx:pt>
          <cx:pt idx="548">-0.0061031218940593998</cx:pt>
          <cx:pt idx="549">-0.0054236620626985999</cx:pt>
          <cx:pt idx="550">-0.0019340092672428301</cx:pt>
          <cx:pt idx="551">-0.0135702232263629</cx:pt>
          <cx:pt idx="552">-0.018166250190890298</cx:pt>
          <cx:pt idx="553">-0.0041973260043760702</cx:pt>
          <cx:pt idx="554">0.0032375166768435501</cx:pt>
          <cx:pt idx="555">-0.023324355891117799</cx:pt>
          <cx:pt idx="556">-0.027580453485836799</cx:pt>
          <cx:pt idx="557">-0.024541835430831199</cx:pt>
          <cx:pt idx="558">-0.00108785426015819</cx:pt>
          <cx:pt idx="559">-0.00091959660101252497</cx:pt>
          <cx:pt idx="560">0.000390331158873557</cx:pt>
          <cx:pt idx="561">-0.00025310440434608399</cx:pt>
          <cx:pt idx="562">0.0044632210866674604</cx:pt>
          <cx:pt idx="563">0.0247653508094779</cx:pt>
          <cx:pt idx="564">0.0144980114921294</cx:pt>
          <cx:pt idx="565">0.0278719965274342</cx:pt>
          <cx:pt idx="566">0.077602407106083501</cx:pt>
          <cx:pt idx="567">0.12796943805758301</cx:pt>
          <cx:pt idx="568">0.14761060222984601</cx:pt>
          <cx:pt idx="569">0.093323080499545699</cx:pt>
          <cx:pt idx="570">0.033913198410012703</cx:pt>
          <cx:pt idx="571">-0.040711919718317398</cx:pt>
          <cx:pt idx="572">-0.020266660179273199</cx:pt>
          <cx:pt idx="573">-0.0069594324920587702</cx:pt>
          <cx:pt idx="574">-0.017774186603375201</cx:pt>
          <cx:pt idx="575">-0.025430679143279799</cx:pt>
          <cx:pt idx="576">-0.043366212337082301</cx:pt>
          <cx:pt idx="577">-0.030116102279757501</cx:pt>
          <cx:pt idx="578">-0.058886085997117102</cx:pt>
          <cx:pt idx="579">-0.048637917486890697</cx:pt>
          <cx:pt idx="580">-0.029477816406206999</cx:pt>
          <cx:pt idx="581">-0.0091623190552395997</cx:pt>
          <cx:pt idx="582">-0.019369294818543902</cx:pt>
          <cx:pt idx="583">-0.033656829022067902</cx:pt>
          <cx:pt idx="584">-0.0290086247112211</cx:pt>
          <cx:pt idx="585">-0.016266423378830198</cx:pt>
          <cx:pt idx="586">-0.00083591040522176005</cx:pt>
          <cx:pt idx="587">0.000267939871103505</cx:pt>
          <cx:pt idx="588">0.00046706737190203097</cx:pt>
          <cx:pt idx="589">0.00103707288840053</cx:pt>
          <cx:pt idx="590">0.0091988727866482104</cx:pt>
          <cx:pt idx="591">0.0296347476507571</cx:pt>
          <cx:pt idx="592">0.0068263146705607796</cx:pt>
          <cx:pt idx="593">0.0110854969807918</cx:pt>
          <cx:pt idx="594">0.033979163069858001</cx:pt>
          <cx:pt idx="595">0.066710067723967606</cx:pt>
          <cx:pt idx="596">0.110051330950087</cx:pt>
          <cx:pt idx="597">0.073031281507403303</cx:pt>
          <cx:pt idx="598">0.0522507595188485</cx:pt>
          <cx:pt idx="599">0.0073821839020580598</cx:pt>
          <cx:pt idx="600">0.0135528951019201</cx:pt>
          <cx:pt idx="601">-0.0478529202237288</cx:pt>
          <cx:pt idx="602">-0.041469679113226701</cx:pt>
          <cx:pt idx="603">-0.0090002233761400097</cx:pt>
          <cx:pt idx="604">-0.0400413125571445</cx:pt>
          <cx:pt idx="605">-0.032110481928749102</cx:pt>
          <cx:pt idx="606">-0.0395361786957266</cx:pt>
          <cx:pt idx="607">-0.034928763081764</cx:pt>
          <cx:pt idx="608">-0.0507242982167199</cx:pt>
          <cx:pt idx="609">-0.051892292819372403</cx:pt>
          <cx:pt idx="610">-0.034835403604676303</cx:pt>
          <cx:pt idx="611">-0.0277732740377604</cx:pt>
          <cx:pt idx="612">-0.027131256534962199</cx:pt>
          <cx:pt idx="613">-0.0048695401484386298</cx:pt>
          <cx:pt idx="614">0.00021457160317659801</cx:pt>
          <cx:pt idx="615">-0.00044395169340605002</cx:pt>
          <cx:pt idx="616">-0.00015529532970595501</cx:pt>
          <cx:pt idx="617">-0.000337021024857653</cx:pt>
          <cx:pt idx="618">0.0032925169647603399</cx:pt>
          <cx:pt idx="619">0.026985746262905601</cx:pt>
          <cx:pt idx="620">0.0076600905584283899</cx:pt>
          <cx:pt idx="621">0.0080332550260214901</cx:pt>
          <cx:pt idx="622">0.037215021472630498</cx:pt>
          <cx:pt idx="623">0.050853778772411103</cx:pt>
          <cx:pt idx="624">0.041934803600142401</cx:pt>
          <cx:pt idx="625">0.059968728680934898</cx:pt>
          <cx:pt idx="626">0.083782647530083507</cx:pt>
          <cx:pt idx="627">0.0799848592629685</cx:pt>
          <cx:pt idx="628">0.087423741044422298</cx:pt>
          <cx:pt idx="629">0.0017486877352525701</cx:pt>
          <cx:pt idx="630">-0.033642142045116001</cx:pt>
          <cx:pt idx="631">-0.0069646756611083001</cx:pt>
          <cx:pt idx="632">-0.0081040306711038807</cx:pt>
          <cx:pt idx="633">0.0137583708237681</cx:pt>
          <cx:pt idx="634">-0.0079648003937339302</cx:pt>
          <cx:pt idx="635">-0.034181055259185203</cx:pt>
          <cx:pt idx="636">-0.073801245613625693</cx:pt>
          <cx:pt idx="637">-0.070584375604806002</cx:pt>
          <cx:pt idx="638">-0.036356070133636099</cx:pt>
          <cx:pt idx="639">-0.019483157113767</cx:pt>
          <cx:pt idx="640">-0.0035668804591142498</cx:pt>
          <cx:pt idx="641">-0.000612705392678886</cx:pt>
          <cx:pt idx="642">-0.00021646065340415001</cx:pt>
          <cx:pt idx="643">0.00067156488002974399</cx:pt>
          <cx:pt idx="644">0.00017089263071570499</cx:pt>
          <cx:pt idx="645">0.00029027074173921798</cx:pt>
          <cx:pt idx="646">0.00196745769280541</cx:pt>
          <cx:pt idx="647">0.0136264132460186</cx:pt>
          <cx:pt idx="648">0.0072684244633366103</cx:pt>
          <cx:pt idx="649">0.0093436687652049804</cx:pt>
          <cx:pt idx="650">0.036040875343778998</cx:pt>
          <cx:pt idx="651">0.040598580224536197</cx:pt>
          <cx:pt idx="652">0.018165481098507699</cx:pt>
          <cx:pt idx="653">0.017764517666261002</cx:pt>
          <cx:pt idx="654">0.069850738430460593</cx:pt>
          <cx:pt idx="655">0.0465578136623927</cx:pt>
          <cx:pt idx="656">0.021387084540804902</cx:pt>
          <cx:pt idx="657">-0.0287822420878882</cx:pt>
          <cx:pt idx="658">-0.019876537670664999</cx:pt>
          <cx:pt idx="659">-0.00047025217987298402</cx:pt>
          <cx:pt idx="660">-0.00595144777569889</cx:pt>
          <cx:pt idx="661">-0.016319609154409699</cx:pt>
          <cx:pt idx="662">-0.043765553710266199</cx:pt>
          <cx:pt idx="663">-0.054772318172919499</cx:pt>
          <cx:pt idx="664">-0.0693930708508044</cx:pt>
          <cx:pt idx="665">-0.0260516167031342</cx:pt>
          <cx:pt idx="666">-0.0074244447151093898</cx:pt>
          <cx:pt idx="667">-0.00067360300192372501</cx:pt>
          <cx:pt idx="668">-0.00114695984005366</cx:pt>
          <cx:pt idx="669">-0.00093896783451222405</cx:pt>
          <cx:pt idx="670">-0.0013055602419811199</cx:pt>
          <cx:pt idx="671">0.00052411307520012097</cx:pt>
          <cx:pt idx="672">-0.00029375402420732502</cx:pt>
          <cx:pt idx="673">0.00024371759262609301</cx:pt>
          <cx:pt idx="674">0.00097803334008568499</cx:pt>
          <cx:pt idx="675">0.0011383477156010999</cx:pt>
          <cx:pt idx="676">-0.00379117523229895</cx:pt>
          <cx:pt idx="677">0.0016365274421738601</cx:pt>
          <cx:pt idx="678">0.0078534382427670798</cx:pt>
          <cx:pt idx="679">0.0048106975737260797</cx:pt>
          <cx:pt idx="680">0.0094987594955341596</cx:pt>
          <cx:pt idx="681">0.026424709058032202</cx:pt>
          <cx:pt idx="682">0.048932967079232503</cx:pt>
          <cx:pt idx="683">0.0200699234783362</cx:pt>
          <cx:pt idx="684">0.024593645565753899</cx:pt>
          <cx:pt idx="685">-0.0064003299564410901</cx:pt>
          <cx:pt idx="686">-0.0168914866997684</cx:pt>
          <cx:pt idx="687">0.0100886524461643</cx:pt>
          <cx:pt idx="688">-0.0061193698439928699</cx:pt>
          <cx:pt idx="689">-0.025895933715785</cx:pt>
          <cx:pt idx="690">-0.023706360650524901</cx:pt>
          <cx:pt idx="691">-0.035906887560427501</cx:pt>
          <cx:pt idx="692">-0.0084945369092139095</cx:pt>
          <cx:pt idx="693">-0.011418618202287</cx:pt>
          <cx:pt idx="694">-0.00515022600525482</cx:pt>
          <cx:pt idx="695">0.0016450805070417601</cx:pt>
          <cx:pt idx="696">0.00024779016793391798</cx:pt>
          <cx:pt idx="697">-0.00024348977236663999</cx:pt>
          <cx:pt idx="698">9.3756235348490494e-06</cx:pt>
          <cx:pt idx="699">-0.00017144699248148099</cx:pt>
          <cx:pt idx="700">-5.4732837015971701e-05</cx:pt>
          <cx:pt idx="701">-0.00017750757151098801</cx:pt>
          <cx:pt idx="702">0.00020839043886872901</cx:pt>
          <cx:pt idx="703">-0.0011024723267012799</cx:pt>
          <cx:pt idx="704">-0.0099035286454509392</cx:pt>
          <cx:pt idx="705">-0.0310170669419093</cx:pt>
          <cx:pt idx="706">-0.017025121950547301</cx:pt>
          <cx:pt idx="707">-0.016823586357521601</cx:pt>
          <cx:pt idx="708">-0.026832763220446101</cx:pt>
          <cx:pt idx="709">-0.023778976156210899</cx:pt>
          <cx:pt idx="710">-0.0103167041727041</cx:pt>
          <cx:pt idx="711">-0.0123684385751117</cx:pt>
          <cx:pt idx="712">-0.0107083883973233</cx:pt>
          <cx:pt idx="713">0.0072681196107848896</cx:pt>
          <cx:pt idx="714">-0.0015306757245117601</cx:pt>
          <cx:pt idx="715">0.0036069569950345302</cx:pt>
          <cx:pt idx="716">-0.0043038779214477803</cx:pt>
          <cx:pt idx="717">-0.023868825511573301</cx:pt>
          <cx:pt idx="718">-0.026808194325386399</cx:pt>
          <cx:pt idx="719">-0.0090160451645382705</cx:pt>
          <cx:pt idx="720">-0.00172560065551022</cx:pt>
          <cx:pt idx="721">-0.00220921988043711</cx:pt>
          <cx:pt idx="722">-0.00123047525048891</cx:pt>
          <cx:pt idx="723">0.00080295357785974001</cx:pt>
          <cx:pt idx="724">0.000309254012692899</cx:pt>
          <cx:pt idx="725">-0.00073449893444220101</cx:pt>
          <cx:pt idx="726">-0.00081795598124630696</cx:pt>
          <cx:pt idx="727">0.00029694430762998002</cx:pt>
          <cx:pt idx="728">-0.00056987110179952801</cx:pt>
          <cx:pt idx="729">0.00014089408630474099</cx:pt>
          <cx:pt idx="730">0.00063231500661243504</cx:pt>
          <cx:pt idx="731">-0.00025569230359043401</cx:pt>
          <cx:pt idx="732">0.000145837487338493</cx:pt>
          <cx:pt idx="733">-0.0111973602490843</cx:pt>
          <cx:pt idx="734">-0.0142507371179729</cx:pt>
          <cx:pt idx="735">-0.016876305516476502</cx:pt>
          <cx:pt idx="736">-0.0188725067334258</cx:pt>
          <cx:pt idx="737">-0.0238834370982977</cx:pt>
          <cx:pt idx="738">-0.026565295484180601</cx:pt>
          <cx:pt idx="739">-0.0143355445795319</cx:pt>
          <cx:pt idx="740">-0.0030484540633615199</cx:pt>
          <cx:pt idx="741">-0.0013172927561549801</cx:pt>
          <cx:pt idx="742">-0.0074286042373911997</cx:pt>
          <cx:pt idx="743">-0.0076260266066918202</cx:pt>
          <cx:pt idx="744">-0.00012921482909516001</cx:pt>
          <cx:pt idx="745">-0.0100594788798946</cx:pt>
          <cx:pt idx="746">-0.0085241212084774202</cx:pt>
          <cx:pt idx="747">-0.0023324303520264001</cx:pt>
          <cx:pt idx="748">5.9476826613912998e-05</cx:pt>
          <cx:pt idx="749">-0.00082775173074159099</cx:pt>
          <cx:pt idx="750">-0.00045252245720308498</cx:pt>
          <cx:pt idx="751">-0.00068371161838548804</cx:pt>
          <cx:pt idx="752">0.000884850248515116</cx:pt>
          <cx:pt idx="753">-0.00053226232120095497</cx:pt>
          <cx:pt idx="754">0.00053302969113144295</cx:pt>
          <cx:pt idx="755">0.00023868587546925499</cx:pt>
          <cx:pt idx="756">9.1931373073494702e-05</cx:pt>
          <cx:pt idx="757">0.000333435425173485</cx:pt>
          <cx:pt idx="758">-0.00058168697165152095</cx:pt>
          <cx:pt idx="759">-6.6370231893126801e-05</cx:pt>
          <cx:pt idx="760">-8.5117480884509301e-05</cx:pt>
          <cx:pt idx="761">0.000136641305886941</cx:pt>
          <cx:pt idx="762">-0.00038858346229241899</cx:pt>
          <cx:pt idx="763">0.00048077497379931999</cx:pt>
          <cx:pt idx="764">-0.00038466809506070601</cx:pt>
          <cx:pt idx="765">-0.0016924062750608101</cx:pt>
          <cx:pt idx="766">-5.4296918533981502e-06</cx:pt>
          <cx:pt idx="767">0.00021684266499098699</cx:pt>
          <cx:pt idx="768">0.00024119647640952901</cx:pt>
          <cx:pt idx="769">-0.00084075659356729396</cx:pt>
          <cx:pt idx="770">-0.00219625830027661</cx:pt>
          <cx:pt idx="771">-0.00045236847918216701</cx:pt>
          <cx:pt idx="772">-0.000822088633412817</cx:pt>
          <cx:pt idx="773">-6.4603348813531801e-05</cx:pt>
          <cx:pt idx="774">1.82090122427207e-05</cx:pt>
          <cx:pt idx="775">0.00042917428034902101</cx:pt>
          <cx:pt idx="776">0.000171333347374853</cx:pt>
          <cx:pt idx="777">-0.00050150111042123705</cx:pt>
          <cx:pt idx="778">-0.00065987340040713405</cx:pt>
          <cx:pt idx="779">-2.3699427966251201e-05</cx:pt>
          <cx:pt idx="780">-0.00013419363909350501</cx:pt>
          <cx:pt idx="781">-0.000103721428245297</cx:pt>
          <cx:pt idx="782">-0.00035257417131623</cx:pt>
          <cx:pt idx="783">-0.000152573625305327</cx:pt>
        </cx:lvl>
      </cx:numDim>
    </cx:data>
    <cx:data id="17">
      <cx:numDim type="val">
        <cx:f>'001_WA_F - 副本'!$R$1:$R$784</cx:f>
        <cx:lvl ptCount="784" formatCode="G/通用格式">
          <cx:pt idx="0">-0.00048569039005667201</cx:pt>
          <cx:pt idx="1">-5.0728615011779201e-05</cx:pt>
          <cx:pt idx="2">4.8201260634761001e-05</cx:pt>
          <cx:pt idx="3">4.4470068475396299e-05</cx:pt>
          <cx:pt idx="4">0.0010527380266945</cx:pt>
          <cx:pt idx="5">0.000508963956640566</cx:pt>
          <cx:pt idx="6">-0.00020015966320887599</cx:pt>
          <cx:pt idx="7">0.00021884359947180201</cx:pt>
          <cx:pt idx="8">-0.000375243442869601</cx:pt>
          <cx:pt idx="9">-1.71046676283892e-06</cx:pt>
          <cx:pt idx="10">-0.00024346020782454301</cx:pt>
          <cx:pt idx="11">-0.00097586485243841099</cx:pt>
          <cx:pt idx="12">-2.97913020310755e-05</cx:pt>
          <cx:pt idx="13">-0.0010272978598585101</cx:pt>
          <cx:pt idx="14">4.2804584907994e-05</cx:pt>
          <cx:pt idx="15">-1.4785832457637e-05</cx:pt>
          <cx:pt idx="16">-0.00054951560573177397</cx:pt>
          <cx:pt idx="17">4.9843228895032597e-05</cx:pt>
          <cx:pt idx="18">0.00060228956378075699</cx:pt>
          <cx:pt idx="19">0.000133103698050678</cx:pt>
          <cx:pt idx="20">0.000253165445928271</cx:pt>
          <cx:pt idx="21">0.00035739896576901102</cx:pt>
          <cx:pt idx="22">0.00039899602976768499</cx:pt>
          <cx:pt idx="23">0.00012867028778429501</cx:pt>
          <cx:pt idx="24">0.000119742509282862</cx:pt>
          <cx:pt idx="25">0.00079298117152094296</cx:pt>
          <cx:pt idx="26">-0.00047335923583371401</cx:pt>
          <cx:pt idx="27">-0.00023764152940510401</cx:pt>
          <cx:pt idx="28">-0.000380404354827117</cx:pt>
          <cx:pt idx="29">-0.00039539448661253898</cx:pt>
          <cx:pt idx="30">0.00057335566716935199</cx:pt>
          <cx:pt idx="31">0.00025928769526509297</cx:pt>
          <cx:pt idx="32">-0.00033031700870480701</cx:pt>
          <cx:pt idx="33">0.00021391286077620701</cx:pt>
          <cx:pt idx="34">-0.000596099069447511</cx:pt>
          <cx:pt idx="35">-0.00043223340414793199</cx:pt>
          <cx:pt idx="36">-0.0013720872442213299</cx:pt>
          <cx:pt idx="37">-0.0011360927718921999</cx:pt>
          <cx:pt idx="38">-0.00135725154366029</cx:pt>
          <cx:pt idx="39">-0.0024812950079699599</cx:pt>
          <cx:pt idx="40">-0.0015037418962030799</cx:pt>
          <cx:pt idx="41">-0.0022342254466823199</cx:pt>
          <cx:pt idx="42">0.0013673080807458</cx:pt>
          <cx:pt idx="43">0.0025740158528782002</cx:pt>
          <cx:pt idx="44">-0.0018328450234516699</cx:pt>
          <cx:pt idx="45">-0.00094461925900962305</cx:pt>
          <cx:pt idx="46">-0.00057121185339203799</cx:pt>
          <cx:pt idx="47">-0.00092810533728780297</cx:pt>
          <cx:pt idx="48">-0.00080892114564467404</cx:pt>
          <cx:pt idx="49">-0.0016814077330986701</cx:pt>
          <cx:pt idx="50">-0.00060913811521526903</cx:pt>
          <cx:pt idx="51">0.00020592895791041101</cx:pt>
          <cx:pt idx="52">0.000455820879550571</cx:pt>
          <cx:pt idx="53">0.00029073796714443702</cx:pt>
          <cx:pt idx="54">0.00015944845218509199</cx:pt>
          <cx:pt idx="55">-0.00019226243470251301</cx:pt>
          <cx:pt idx="56">-0.00025239816667547201</cx:pt>
          <cx:pt idx="57">0.00055501014867639703</cx:pt>
          <cx:pt idx="58">-0.00014895445390364099</cx:pt>
          <cx:pt idx="59">0.00075977037788728602</cx:pt>
          <cx:pt idx="60">-0.00027286739153246399</cx:pt>
          <cx:pt idx="61">0.00012976291340664899</cx:pt>
          <cx:pt idx="62">-0.00057570759398362298</cx:pt>
          <cx:pt idx="63">-0.00054869433789657895</cx:pt>
          <cx:pt idx="64">-0.0023033346074842502</cx:pt>
          <cx:pt idx="65">-0.0033155749304933698</cx:pt>
          <cx:pt idx="66">-0.0089544573937512095</cx:pt>
          <cx:pt idx="67">-0.0124682647023936</cx:pt>
          <cx:pt idx="68">-0.012733626755858001</cx:pt>
          <cx:pt idx="69">-0.0140632014602477</cx:pt>
          <cx:pt idx="70">-0.016662186153769399</cx:pt>
          <cx:pt idx="71">-0.0209779238967534</cx:pt>
          <cx:pt idx="72">-0.0215656425340871</cx:pt>
          <cx:pt idx="73">-0.016399432531121999</cx:pt>
          <cx:pt idx="74">-0.0076045841397659499</cx:pt>
          <cx:pt idx="75">-0.00731072032095846</cx:pt>
          <cx:pt idx="76">-0.0041343809203294802</cx:pt>
          <cx:pt idx="77">-0.0034134968942458699</cx:pt>
          <cx:pt idx="78">-0.0025104735811908702</cx:pt>
          <cx:pt idx="79">-0.0010702214981086599</cx:pt>
          <cx:pt idx="80">-0.00090116097857064099</cx:pt>
          <cx:pt idx="81">0.000374413073185534</cx:pt>
          <cx:pt idx="82">0.00033750329914386502</cx:pt>
          <cx:pt idx="83">0.00029478398824383102</cx:pt>
          <cx:pt idx="84">0.00015073952937066701</cx:pt>
          <cx:pt idx="85">0.000132582074353965</cx:pt>
          <cx:pt idx="86">0.00020067884401061301</cx:pt>
          <cx:pt idx="87">-0.00047310352173320102</cx:pt>
          <cx:pt idx="88">0.00113053872944766</cx:pt>
          <cx:pt idx="89">0.0010526359476922601</cx:pt>
          <cx:pt idx="90">-0.0011260106483472799</cx:pt>
          <cx:pt idx="91">-0.00174557714170176</cx:pt>
          <cx:pt idx="92">-0.0044021582035464399</cx:pt>
          <cx:pt idx="93">-0.0043696754559317298</cx:pt>
          <cx:pt idx="94">-0.0091898823463764899</cx:pt>
          <cx:pt idx="95">-0.0228752772063597</cx:pt>
          <cx:pt idx="96">-0.018609282451489802</cx:pt>
          <cx:pt idx="97">-0.026059244518420201</cx:pt>
          <cx:pt idx="98">-0.00131657422043899</cx:pt>
          <cx:pt idx="99">0.0067244945498229</cx:pt>
          <cx:pt idx="100">-0.025686399985242601</cx:pt>
          <cx:pt idx="101">-0.0080530356255782698</cx:pt>
          <cx:pt idx="102">0.033555301701458103</cx:pt>
          <cx:pt idx="103">0.00127199931114745</cx:pt>
          <cx:pt idx="104">0.019108308388871599</cx:pt>
          <cx:pt idx="105">0.0061284692973691199</cx:pt>
          <cx:pt idx="106">-0.0064031102758448097</cx:pt>
          <cx:pt idx="107">0.0073005277247913001</cx:pt>
          <cx:pt idx="108">0.0045651663231502399</cx:pt>
          <cx:pt idx="109">0.00077842281535222201</cx:pt>
          <cx:pt idx="110">-0.00024681977587183402</cx:pt>
          <cx:pt idx="111">-6.9104441294426099e-05</cx:pt>
          <cx:pt idx="112">0.00060665416771613805</cx:pt>
          <cx:pt idx="113">0.000178143828010013</cx:pt>
          <cx:pt idx="114">0.0018216686615938301</cx:pt>
          <cx:pt idx="115">0.00056418237641046496</cx:pt>
          <cx:pt idx="116">0.00025305538186292601</cx:pt>
          <cx:pt idx="117">0.0034777658016139899</cx:pt>
          <cx:pt idx="118">0.00423565332063249</cx:pt>
          <cx:pt idx="119">0.0027006088219756301</cx:pt>
          <cx:pt idx="120">0.0023298791350117101</cx:pt>
          <cx:pt idx="121">-0.016011963505556</cx:pt>
          <cx:pt idx="122">-0.028150948131102301</cx:pt>
          <cx:pt idx="123">-0.016006745055886899</cx:pt>
          <cx:pt idx="124">-0.0153607252203174</cx:pt>
          <cx:pt idx="125">0.047058387785915</cx:pt>
          <cx:pt idx="126">0.0679493444232252</cx:pt>
          <cx:pt idx="127">0.057969278570924501</cx:pt>
          <cx:pt idx="128">0.056079518133001799</cx:pt>
          <cx:pt idx="129">0.036525599763764002</cx:pt>
          <cx:pt idx="130">0.0167297337612103</cx:pt>
          <cx:pt idx="131">-0.00530412818806132</cx:pt>
          <cx:pt idx="132">-0.0099026810604377503</cx:pt>
          <cx:pt idx="133">0.038473694830751297</cx:pt>
          <cx:pt idx="134">0.0230057131076182</cx:pt>
          <cx:pt idx="135">0.0245451394859349</cx:pt>
          <cx:pt idx="136">0.034754103919678099</cx:pt>
          <cx:pt idx="137">0.0092598166420422307</cx:pt>
          <cx:pt idx="138">0.00094410916185546495</cx:pt>
          <cx:pt idx="139">-0.00073848377074557496</cx:pt>
          <cx:pt idx="140">0.00015753169981184601</cx:pt>
          <cx:pt idx="141">0.00055339601088080998</cx:pt>
          <cx:pt idx="142">-0.000196176840006843</cx:pt>
          <cx:pt idx="143">0.0016884113492820999</cx:pt>
          <cx:pt idx="144">0.0010693693927197</cx:pt>
          <cx:pt idx="145">0.0122947529263617</cx:pt>
          <cx:pt idx="146">0.0060883631547838397</cx:pt>
          <cx:pt idx="147">-0.0113210044036145</cx:pt>
          <cx:pt idx="148">-0.045234426190426703</cx:pt>
          <cx:pt idx="149">-0.049815030707705502</cx:pt>
          <cx:pt idx="150">-0.051833128570437099</cx:pt>
          <cx:pt idx="151">-0.0373292438196123</cx:pt>
          <cx:pt idx="152">-0.0071918544737002797</cx:pt>
          <cx:pt idx="153">0.024126669391380199</cx:pt>
          <cx:pt idx="154">-0.029092527413833499</cx:pt>
          <cx:pt idx="155">-0.034830465566227299</cx:pt>
          <cx:pt idx="156">-0.050697254768641002</cx:pt>
          <cx:pt idx="157">0.0253991171229172</cx:pt>
          <cx:pt idx="158">0.034219595955098298</cx:pt>
          <cx:pt idx="159">0.0312222585588708</cx:pt>
          <cx:pt idx="160">0.047971804859599503</cx:pt>
          <cx:pt idx="161">0.050083049588680102</cx:pt>
          <cx:pt idx="162">0.023987629911469001</cx:pt>
          <cx:pt idx="163">0.013117070539478101</cx:pt>
          <cx:pt idx="164">0.022731524544636599</cx:pt>
          <cx:pt idx="165">0.0087498289450283796</cx:pt>
          <cx:pt idx="166">0.0036518387488896601</cx:pt>
          <cx:pt idx="167">-0.00058507003717739097</cx:pt>
          <cx:pt idx="168">0.00018951784686763599</cx:pt>
          <cx:pt idx="169">-0.00058431616511419996</cx:pt>
          <cx:pt idx="170">0.00075062325658344499</cx:pt>
          <cx:pt idx="171">-0.0012884479629597901</cx:pt>
          <cx:pt idx="172">0.00015999246886407801</cx:pt>
          <cx:pt idx="173">0.0035337450872221302</cx:pt>
          <cx:pt idx="174">-0.0117307220740023</cx:pt>
          <cx:pt idx="175">-0.055330798146200698</cx:pt>
          <cx:pt idx="176">-0.067230726787227496</cx:pt>
          <cx:pt idx="177">-0.066259740236865997</cx:pt>
          <cx:pt idx="178">-0.10439376154161401</cx:pt>
          <cx:pt idx="179">-0.102957466815079</cx:pt>
          <cx:pt idx="180">-0.107858538556388</cx:pt>
          <cx:pt idx="181">-0.069908014864570697</cx:pt>
          <cx:pt idx="182">-0.056977439973208102</cx:pt>
          <cx:pt idx="183">-0.0030762019061332298</cx:pt>
          <cx:pt idx="184">0.075322911844714902</cx:pt>
          <cx:pt idx="185">0.158327529517028</cx:pt>
          <cx:pt idx="186">0.17541521917172101</cx:pt>
          <cx:pt idx="187">0.082583004386936998</cx:pt>
          <cx:pt idx="188">0.11261145617924399</cx:pt>
          <cx:pt idx="189">0.073608834847823698</cx:pt>
          <cx:pt idx="190">-0.0040574677413869904</cx:pt>
          <cx:pt idx="191">0.027410702564877001</cx:pt>
          <cx:pt idx="192">0.043676493537630902</cx:pt>
          <cx:pt idx="193">0.026747913239031099</cx:pt>
          <cx:pt idx="194">0.0064104251816188397</cx:pt>
          <cx:pt idx="195">2.7953170582027499e-05</cx:pt>
          <cx:pt idx="196">-0.00063865569348570703</cx:pt>
          <cx:pt idx="197">-0.000109648022355009</cx:pt>
          <cx:pt idx="198">0.0012451728809829</cx:pt>
          <cx:pt idx="199">-0.0028792076603449701</cx:pt>
          <cx:pt idx="200">-0.00221383357084682</cx:pt>
          <cx:pt idx="201">0.00073046312439474395</cx:pt>
          <cx:pt idx="202">-0.039683837052847497</cx:pt>
          <cx:pt idx="203">-0.074124868175299605</cx:pt>
          <cx:pt idx="204">-0.087524695972561101</cx:pt>
          <cx:pt idx="205">-0.107494636520527</cx:pt>
          <cx:pt idx="206">-0.14140868480685001</cx:pt>
          <cx:pt idx="207">-0.14737746018346201</cx:pt>
          <cx:pt idx="208">-0.05591329514934</cx:pt>
          <cx:pt idx="209">-0.031276325566831902</cx:pt>
          <cx:pt idx="210">0.108131188022127</cx:pt>
          <cx:pt idx="211">0.19470342173831701</cx:pt>
          <cx:pt idx="212">0.142136799691579</cx:pt>
          <cx:pt idx="213">0.055933497202362702</cx:pt>
          <cx:pt idx="214">0.12658661293000301</cx:pt>
          <cx:pt idx="215">0.10436931333135401</cx:pt>
          <cx:pt idx="216">0.075054556904939201</cx:pt>
          <cx:pt idx="217">0.020299737559577601</cx:pt>
          <cx:pt idx="218">-0.042780652978006803</cx:pt>
          <cx:pt idx="219">-0.030466290166776201</cx:pt>
          <cx:pt idx="220">-0.021556459274257301</cx:pt>
          <cx:pt idx="221">0.0101709305122314</cx:pt>
          <cx:pt idx="222">0.0024832026152430001</cx:pt>
          <cx:pt idx="223">0.00079941339764385904</cx:pt>
          <cx:pt idx="224">0.00020191626567106201</cx:pt>
          <cx:pt idx="225">0.00091621518362487904</cx:pt>
          <cx:pt idx="226">0.0022287793733139299</cx:pt>
          <cx:pt idx="227">0.0151651636133585</cx:pt>
          <cx:pt idx="228">0.021038764754692098</cx:pt>
          <cx:pt idx="229">0.025203178133886599</cx:pt>
          <cx:pt idx="230">0.0034307383982828399</cx:pt>
          <cx:pt idx="231">-0.049567687714641803</cx:pt>
          <cx:pt idx="232">-0.054946649598170798</cx:pt>
          <cx:pt idx="233">-0.114066420273464</cx:pt>
          <cx:pt idx="234">-0.127505794294339</cx:pt>
          <cx:pt idx="235">-0.072305412120227106</cx:pt>
          <cx:pt idx="236">-0.050175957941550997</cx:pt>
          <cx:pt idx="237">0.050981503873815802</cx:pt>
          <cx:pt idx="238">0.018816594738677299</cx:pt>
          <cx:pt idx="239">0.097471219156484906</cx:pt>
          <cx:pt idx="240">0.045740244242667899</cx:pt>
          <cx:pt idx="241">0.0035232502390082402</cx:pt>
          <cx:pt idx="242">0.020406250401807002</cx:pt>
          <cx:pt idx="243">0.059125197859696901</cx:pt>
          <cx:pt idx="244">0.010672173266508199</cx:pt>
          <cx:pt idx="245">0.0428579837843997</cx:pt>
          <cx:pt idx="246">-0.0078260860899286803</cx:pt>
          <cx:pt idx="247">-0.10154517012986</cx:pt>
          <cx:pt idx="248">-0.033689941607265399</cx:pt>
          <cx:pt idx="249">-0.0014532163017786</cx:pt>
          <cx:pt idx="250">0.0060348820179629004</cx:pt>
          <cx:pt idx="251">0.00045639446310268299</cx:pt>
          <cx:pt idx="252">0.00088718045699395895</cx:pt>
          <cx:pt idx="253">0.0010947203528376399</cx:pt>
          <cx:pt idx="254">0.0116483671271561</cx:pt>
          <cx:pt idx="255">0.030155119425871901</cx:pt>
          <cx:pt idx="256">0.0063706772977183499</cx:pt>
          <cx:pt idx="257">-0.0051006876034153104</cx:pt>
          <cx:pt idx="258">-0.012633283911168599</cx:pt>
          <cx:pt idx="259">-0.056732638632310303</cx:pt>
          <cx:pt idx="260">-0.0732385380220065</cx:pt>
          <cx:pt idx="261">-0.039967817544820303</cx:pt>
          <cx:pt idx="262">-0.0719381072023864</cx:pt>
          <cx:pt idx="263">-0.026032888413615701</cx:pt>
          <cx:pt idx="264">-0.059113972301486899</cx:pt>
          <cx:pt idx="265">0.039112590384646401</cx:pt>
          <cx:pt idx="266">-0.010551283636520499</cx:pt>
          <cx:pt idx="267">-0.079694641812954395</cx:pt>
          <cx:pt idx="268">-0.13690119202501699</cx:pt>
          <cx:pt idx="269">-0.067814184789275894</cx:pt>
          <cx:pt idx="270">-0.14708144013973501</cx:pt>
          <cx:pt idx="271">-0.078245562337145802</cx:pt>
          <cx:pt idx="272">0.027519814565833901</cx:pt>
          <cx:pt idx="273">0.0098903877482369694</cx:pt>
          <cx:pt idx="274">0.035669378539195003</cx:pt>
          <cx:pt idx="275">-0.079072841642137806</cx:pt>
          <cx:pt idx="276">-0.027732779404689899</cx:pt>
          <cx:pt idx="277">0.0065105753819184797</cx:pt>
          <cx:pt idx="278">0.0047008409407397903</cx:pt>
          <cx:pt idx="279">-0.0018471597476762401</cx:pt>
          <cx:pt idx="280">-5.7897332979920599e-05</cx:pt>
          <cx:pt idx="281">0.0012736337685067</cx:pt>
          <cx:pt idx="282">0.00608874340978088</cx:pt>
          <cx:pt idx="283">0.025650784709821201</cx:pt>
          <cx:pt idx="284">0.0089603903606518299</cx:pt>
          <cx:pt idx="285">-0.023887186388682199</cx:pt>
          <cx:pt idx="286">-0.058614590426356597</cx:pt>
          <cx:pt idx="287">-0.050780194495371397</cx:pt>
          <cx:pt idx="288">-0.035667667201515298</cx:pt>
          <cx:pt idx="289">-0.025385179824789501</cx:pt>
          <cx:pt idx="290">-0.024421088420320501</cx:pt>
          <cx:pt idx="291">0.031187022741939699</cx:pt>
          <cx:pt idx="292">0.0122445704724273</cx:pt>
          <cx:pt idx="293">-0.0673355850796825</cx:pt>
          <cx:pt idx="294">-0.043006854143647202</cx:pt>
          <cx:pt idx="295">-0.176714351407217</cx:pt>
          <cx:pt idx="296">-0.098331919375684904</cx:pt>
          <cx:pt idx="297">-0.12196029441463099</cx:pt>
          <cx:pt idx="298">-0.093869091059353302</cx:pt>
          <cx:pt idx="299">-0.086960475089332107</cx:pt>
          <cx:pt idx="300">0.045079814852450703</cx:pt>
          <cx:pt idx="301">0.0166015169086959</cx:pt>
          <cx:pt idx="302">0.044889741141111703</cx:pt>
          <cx:pt idx="303">0.017957865750708599</cx:pt>
          <cx:pt idx="304">0.0050800559055454199</cx:pt>
          <cx:pt idx="305">0.020745019247073501</cx:pt>
          <cx:pt idx="306">0.0071971722922042104</cx:pt>
          <cx:pt idx="307">8.5449969867281797e-05</cx:pt>
          <cx:pt idx="308">-0.000777822828129524</cx:pt>
          <cx:pt idx="309">0.0013205810639874899</cx:pt>
          <cx:pt idx="310">0.0042152183035316796</cx:pt>
          <cx:pt idx="311">0.0067930993595981502</cx:pt>
          <cx:pt idx="312">0.0111481846082538</cx:pt>
          <cx:pt idx="313">-0.0134098100113406</cx:pt>
          <cx:pt idx="314">-0.015486340369617799</cx:pt>
          <cx:pt idx="315">-0.0126363048419064</cx:pt>
          <cx:pt idx="316">-0.017179677336986599</cx:pt>
          <cx:pt idx="317">-0.027973522279508101</cx:pt>
          <cx:pt idx="318">-0.022867950961413398</cx:pt>
          <cx:pt idx="319">-0.049731620988337701</cx:pt>
          <cx:pt idx="320">-0.18187523461310401</cx:pt>
          <cx:pt idx="321">-0.16791376656536799</cx:pt>
          <cx:pt idx="322">-0.052556698183212902</cx:pt>
          <cx:pt idx="323">0.026460361969774301</cx:pt>
          <cx:pt idx="324">0.083016947210255501</cx:pt>
          <cx:pt idx="325">0.080239168492561297</cx:pt>
          <cx:pt idx="326">0.071448720295597304</cx:pt>
          <cx:pt idx="327">-0.0097227297560069301</cx:pt>
          <cx:pt idx="328">0.095773587337879107</cx:pt>
          <cx:pt idx="329">0.024283678892231202</cx:pt>
          <cx:pt idx="330">0.042012841296467103</cx:pt>
          <cx:pt idx="331">0.0347791054247054</cx:pt>
          <cx:pt idx="332">0.025447059146719499</cx:pt>
          <cx:pt idx="333">0.025959239128411998</cx:pt>
          <cx:pt idx="334">0.019946525833698599</cx:pt>
          <cx:pt idx="335">0.00031047866662902698</cx:pt>
          <cx:pt idx="336">0.00018181519946536699</cx:pt>
          <cx:pt idx="337">0.0017540998786324401</cx:pt>
          <cx:pt idx="338">0.0019609725377497298</cx:pt>
          <cx:pt idx="339">0.000119784534445739</cx:pt>
          <cx:pt idx="340">0.0154624296078136</cx:pt>
          <cx:pt idx="341">-0.0042798111827542801</cx:pt>
          <cx:pt idx="342">-0.012962581725981699</cx:pt>
          <cx:pt idx="343">-0.00150906643413885</cx:pt>
          <cx:pt idx="344">-0.084727449024990797</cx:pt>
          <cx:pt idx="345">-0.045552648351504701</cx:pt>
          <cx:pt idx="346">-0.0473710687294146</cx:pt>
          <cx:pt idx="347">-0.11570557828618699</cx:pt>
          <cx:pt idx="348">-0.21107923333165299</cx:pt>
          <cx:pt idx="349">-0.058876107127683902</cx:pt>
          <cx:pt idx="350">0.094262467763973401</cx:pt>
          <cx:pt idx="351">0.173335243514457</cx:pt>
          <cx:pt idx="352">0.090048142042221904</cx:pt>
          <cx:pt idx="353">0.15747940966382201</cx:pt>
          <cx:pt idx="354">0.150464904018629</cx:pt>
          <cx:pt idx="355">0.12985933355271201</cx:pt>
          <cx:pt idx="356">0.12688965554342499</cx:pt>
          <cx:pt idx="357">0.033649260823332298</cx:pt>
          <cx:pt idx="358">0.012758511731746301</cx:pt>
          <cx:pt idx="359">-0.016676684989689699</cx:pt>
          <cx:pt idx="360">-0.018416347231013</cx:pt>
          <cx:pt idx="361">0.0141379842352801</cx:pt>
          <cx:pt idx="362">0.017703313055839599</cx:pt>
          <cx:pt idx="363">0.00041257248478302199</cx:pt>
          <cx:pt idx="364">-0.00036623425037835802</cx:pt>
          <cx:pt idx="365">0.00060938339524446803</cx:pt>
          <cx:pt idx="366">-0.0035750976753845601</cx:pt>
          <cx:pt idx="367">0.0024858048519307602</cx:pt>
          <cx:pt idx="368">0.00523186807625085</cx:pt>
          <cx:pt idx="369">-0.0196920004421333</cx:pt>
          <cx:pt idx="370">-0.056301760925704103</cx:pt>
          <cx:pt idx="371">-0.035635447176597501</cx:pt>
          <cx:pt idx="372">-0.0450603648401873</cx:pt>
          <cx:pt idx="373">-0.050629860510509501</cx:pt>
          <cx:pt idx="374">-0.072078986111136403</cx:pt>
          <cx:pt idx="375">-0.11289629734354199</cx:pt>
          <cx:pt idx="376">-0.055210437138753302</cx:pt>
          <cx:pt idx="377">0.046868283830571802</cx:pt>
          <cx:pt idx="378">0.161593878327249</cx:pt>
          <cx:pt idx="379">0.15151699322593701</cx:pt>
          <cx:pt idx="380">0.062059012319594702</cx:pt>
          <cx:pt idx="381">0.120637850505162</cx:pt>
          <cx:pt idx="382">0.0652507599503582</cx:pt>
          <cx:pt idx="383">0.117910726749083</cx:pt>
          <cx:pt idx="384">0.0666119335143283</cx:pt>
          <cx:pt idx="385">-0.042382999860627199</cx:pt>
          <cx:pt idx="386">-0.103399391232258</cx:pt>
          <cx:pt idx="387">-0.094384636433498204</cx:pt>
          <cx:pt idx="388">-0.051618890892799897</cx:pt>
          <cx:pt idx="389">0.0027153874321754002</cx:pt>
          <cx:pt idx="390">0.010344885976688801</cx:pt>
          <cx:pt idx="391">-0.00039087433767343401</cx:pt>
          <cx:pt idx="392">0.00037959108028860002</cx:pt>
          <cx:pt idx="393">0.00083677370655200296</cx:pt>
          <cx:pt idx="394">-0.00172550839540026</cx:pt>
          <cx:pt idx="395">0.0068012203519132799</cx:pt>
          <cx:pt idx="396">-0.0029859568031619702</cx:pt>
          <cx:pt idx="397">-0.040297706772265698</cx:pt>
          <cx:pt idx="398">-0.059315149116753299</cx:pt>
          <cx:pt idx="399">-0.076849147615563398</cx:pt>
          <cx:pt idx="400">-0.066582351645964599</cx:pt>
          <cx:pt idx="401">-0.011364582518231799</cx:pt>
          <cx:pt idx="402">-0.03025222098518</cx:pt>
          <cx:pt idx="403">-0.124970018844495</cx:pt>
          <cx:pt idx="404">-0.047712955203620698</cx:pt>
          <cx:pt idx="405">0.099467514771541601</cx:pt>
          <cx:pt idx="406">0.13222002019683901</cx:pt>
          <cx:pt idx="407">0.092047892055107605</cx:pt>
          <cx:pt idx="408">0.047764781153069702</cx:pt>
          <cx:pt idx="409">0.036549609915073097</cx:pt>
          <cx:pt idx="410">0.0080847471594346597</cx:pt>
          <cx:pt idx="411">0.016710592519125302</cx:pt>
          <cx:pt idx="412">-0.0025391100210350702</cx:pt>
          <cx:pt idx="413">-0.087595014182779804</cx:pt>
          <cx:pt idx="414">-0.11691040404481901</cx:pt>
          <cx:pt idx="415">-0.093292450876657801</cx:pt>
          <cx:pt idx="416">-0.038766533146551999</cx:pt>
          <cx:pt idx="417">-0.0047249876753677998</cx:pt>
          <cx:pt idx="418">-0.00151781151631152</cx:pt>
          <cx:pt idx="419">0.00055540514325350099</cx:pt>
          <cx:pt idx="420">-0.00025792251861414002</cx:pt>
          <cx:pt idx="421">0.0017975060144603001</cx:pt>
          <cx:pt idx="422">0.0014802210683409901</cx:pt>
          <cx:pt idx="423">0.00047618009248566001</cx:pt>
          <cx:pt idx="424">-0.0084709530541855396</cx:pt>
          <cx:pt idx="425">-0.0280614190825914</cx:pt>
          <cx:pt idx="426">-2.1180023343186701e-05</cx:pt>
          <cx:pt idx="427">0.0112775146968311</cx:pt>
          <cx:pt idx="428">0.022759074468882399</cx:pt>
          <cx:pt idx="429">-0.088199664666187394</cx:pt>
          <cx:pt idx="430">-0.069224419652654204</cx:pt>
          <cx:pt idx="431">-0.0823259750325777</cx:pt>
          <cx:pt idx="432">-0.079198254339847798</cx:pt>
          <cx:pt idx="433">0.079780918092357295</cx:pt>
          <cx:pt idx="434">0.045452301648365299</cx:pt>
          <cx:pt idx="435">0.016467624101745501</cx:pt>
          <cx:pt idx="436">0.044409696262220903</cx:pt>
          <cx:pt idx="437">0.023861044442822301</cx:pt>
          <cx:pt idx="438">0.094198036093855603</cx:pt>
          <cx:pt idx="439">0.038848519511817302</cx:pt>
          <cx:pt idx="440">-0.0119178587547841</cx:pt>
          <cx:pt idx="441">-0.11054291980981901</cx:pt>
          <cx:pt idx="442">-0.081760213913032107</cx:pt>
          <cx:pt idx="443">-0.072683859322844296</cx:pt>
          <cx:pt idx="444">-0.033610313574794902</cx:pt>
          <cx:pt idx="445">-0.010328134872077101</cx:pt>
          <cx:pt idx="446">-0.0031511367421479999</cx:pt>
          <cx:pt idx="447">0.00026715302771498201</cx:pt>
          <cx:pt idx="448">-0.000161045478853191</cx:pt>
          <cx:pt idx="449">0.00127123931593709</cx:pt>
          <cx:pt idx="450">0.0031856984141463199</cx:pt>
          <cx:pt idx="451">0.0094634701070419793</cx:pt>
          <cx:pt idx="452">0.024668362759581799</cx:pt>
          <cx:pt idx="453">-0.034789530447313401</cx:pt>
          <cx:pt idx="454">-0.020875619687237699</cx:pt>
          <cx:pt idx="455">0.035282507768462999</cx:pt>
          <cx:pt idx="456">-0.0210476972158667</cx:pt>
          <cx:pt idx="457">-0.0352976926121343</cx:pt>
          <cx:pt idx="458">-0.022784634623668899</cx:pt>
          <cx:pt idx="459">-0.046140582270524998</cx:pt>
          <cx:pt idx="460">-0.033125580428307301</cx:pt>
          <cx:pt idx="461">0.021456561574592199</cx:pt>
          <cx:pt idx="462">-0.032839809818990401</cx:pt>
          <cx:pt idx="463">-0.030160911061333898</cx:pt>
          <cx:pt idx="464">0.0117055853656914</cx:pt>
          <cx:pt idx="465">0.019240324020917299</cx:pt>
          <cx:pt idx="466">0.049547024659332903</cx:pt>
          <cx:pt idx="467">-0.015411786795011</cx:pt>
          <cx:pt idx="468">-0.071246168064731497</cx:pt>
          <cx:pt idx="469">-0.152323930398302</cx:pt>
          <cx:pt idx="470">-0.10652647860202701</cx:pt>
          <cx:pt idx="471">-0.0606362530152958</cx:pt>
          <cx:pt idx="472">-0.030161661424088802</cx:pt>
          <cx:pt idx="473">-0.0153955852282711</cx:pt>
          <cx:pt idx="474">-0.0035086419119921401</cx:pt>
          <cx:pt idx="475">-0.00053060734179875097</cx:pt>
          <cx:pt idx="476">0.00014097295683659201</cx:pt>
          <cx:pt idx="477">0.000131361142053063</cx:pt>
          <cx:pt idx="478">-0.0038962980055858398</cx:pt>
          <cx:pt idx="479">0.0156030799279582</cx:pt>
          <cx:pt idx="480">0.017121388683206801</cx:pt>
          <cx:pt idx="481">-0.037336031602384398</cx:pt>
          <cx:pt idx="482">0.00025636469812660701</cx:pt>
          <cx:pt idx="483">0.0149341685229451</cx:pt>
          <cx:pt idx="484">-0.040197732994378101</cx:pt>
          <cx:pt idx="485">-0.0587098607711979</cx:pt>
          <cx:pt idx="486">-0.0622380663558363</cx:pt>
          <cx:pt idx="487">-0.0040289270311607899</cx:pt>
          <cx:pt idx="488">-0.0104227565153937</cx:pt>
          <cx:pt idx="489">-0.052743534543959698</cx:pt>
          <cx:pt idx="490">-0.038081124791012</cx:pt>
          <cx:pt idx="491">0.0346166408893726</cx:pt>
          <cx:pt idx="492">0.046462790086224802</cx:pt>
          <cx:pt idx="493">0.068829982305297202</cx:pt>
          <cx:pt idx="494">0.042756120447607897</cx:pt>
          <cx:pt idx="495">-0.029019995466223799</cx:pt>
          <cx:pt idx="496">-0.075910642248022103</cx:pt>
          <cx:pt idx="497">-0.13858409168359501</cx:pt>
          <cx:pt idx="498">-0.112626824094889</cx:pt>
          <cx:pt idx="499">-0.063210642660061905</cx:pt>
          <cx:pt idx="500">-0.031010404805912901</cx:pt>
          <cx:pt idx="501">-0.0143599056410007</cx:pt>
          <cx:pt idx="502">-0.0017381103919775699</cx:pt>
          <cx:pt idx="503">-0.0013370420166664699</cx:pt>
          <cx:pt idx="504">-0.00026957561218095402</cx:pt>
          <cx:pt idx="505">0.000464737652556171</cx:pt>
          <cx:pt idx="506">0.00229190143687944</cx:pt>
          <cx:pt idx="507">-0.00269015067780351</cx:pt>
          <cx:pt idx="508">-0.00225212366881049</cx:pt>
          <cx:pt idx="509">-0.0080380544929335405</cx:pt>
          <cx:pt idx="510">0.013975982899631</cx:pt>
          <cx:pt idx="511">0.0045295794900722299</cx:pt>
          <cx:pt idx="512">-0.0149399163715119</cx:pt>
          <cx:pt idx="513">-0.079666055483889706</cx:pt>
          <cx:pt idx="514">-0.062422354203130401</cx:pt>
          <cx:pt idx="515">-0.036007424300870498</cx:pt>
          <cx:pt idx="516">-0.095743191742848205</cx:pt>
          <cx:pt idx="517">0.000313448336580907</cx:pt>
          <cx:pt idx="518">0.0280422706936772</cx:pt>
          <cx:pt idx="519">0.045132212783520698</cx:pt>
          <cx:pt idx="520">0.12696567995581901</cx:pt>
          <cx:pt idx="521">0.062389214647230601</cx:pt>
          <cx:pt idx="522">0.014649247037751299</cx:pt>
          <cx:pt idx="523">-0.079579769933244601</cx:pt>
          <cx:pt idx="524">-0.105738173159149</cx:pt>
          <cx:pt idx="525">-0.14303481152512901</cx:pt>
          <cx:pt idx="526">-0.10489077455968999</cx:pt>
          <cx:pt idx="527">-0.073232173830739503</cx:pt>
          <cx:pt idx="528">-0.037145649944825401</cx:pt>
          <cx:pt idx="529">-0.0105678389306397</cx:pt>
          <cx:pt idx="530">0.00062340710724433502</cx:pt>
          <cx:pt idx="531">-0.00075440538980262896</cx:pt>
          <cx:pt idx="532">0.00131419704018437</cx:pt>
          <cx:pt idx="533">-0.000104686484345459</cx:pt>
          <cx:pt idx="534">0.0033218269935505898</cx:pt>
          <cx:pt idx="535">-0.013150686670788499</cx:pt>
          <cx:pt idx="536">-0.0073497040783526597</cx:pt>
          <cx:pt idx="537">0.0104703501069409</cx:pt>
          <cx:pt idx="538">0.038411676228230898</cx:pt>
          <cx:pt idx="539">0.0373818609538469</cx:pt>
          <cx:pt idx="540">-0.0284723544702759</cx:pt>
          <cx:pt idx="541">-0.153889864233238</cx:pt>
          <cx:pt idx="542">-0.13831448240064001</cx:pt>
          <cx:pt idx="543">-0.162261587995912</cx:pt>
          <cx:pt idx="544">-0.080293247242728294</cx:pt>
          <cx:pt idx="545">0.0025998105104027701</cx:pt>
          <cx:pt idx="546">0.0273920441909387</cx:pt>
          <cx:pt idx="547">0.082693122882703599</cx:pt>
          <cx:pt idx="548">0.094529267989201707</cx:pt>
          <cx:pt idx="549">0.111974761460314</cx:pt>
          <cx:pt idx="550">0.024517421071249601</cx:pt>
          <cx:pt idx="551">-0.112707815455606</cx:pt>
          <cx:pt idx="552">-0.14070117610678301</cx:pt>
          <cx:pt idx="553">-0.12970427720703401</cx:pt>
          <cx:pt idx="554">-0.086204369956631804</cx:pt>
          <cx:pt idx="555">-0.0527104797456708</cx:pt>
          <cx:pt idx="556">-0.031413721391718399</cx:pt>
          <cx:pt idx="557">-0.0084691966032427492</cx:pt>
          <cx:pt idx="558">-0.00094551384167368901</cx:pt>
          <cx:pt idx="559">-0.00027572691089138799</cx:pt>
          <cx:pt idx="560">-0.00070771721337484401</cx:pt>
          <cx:pt idx="561">0.00043071970147044399</cx:pt>
          <cx:pt idx="562">-0.0079798116787690894</cx:pt>
          <cx:pt idx="563">-0.0182549228104887</cx:pt>
          <cx:pt idx="564">0.001609551802851</cx:pt>
          <cx:pt idx="565">0.0275337886514554</cx:pt>
          <cx:pt idx="566">0.088410590839171799</cx:pt>
          <cx:pt idx="567">0.043203005910077599</cx:pt>
          <cx:pt idx="568">0.0064587136538193602</cx:pt>
          <cx:pt idx="569">-0.0596444012098786</cx:pt>
          <cx:pt idx="570">-0.043219051782745398</cx:pt>
          <cx:pt idx="571">-0.051403971468587002</cx:pt>
          <cx:pt idx="572">-0.084120182258200199</cx:pt>
          <cx:pt idx="573">0.0115989005354629</cx:pt>
          <cx:pt idx="574">0.0176739003693538</cx:pt>
          <cx:pt idx="575">0.046789575505610401</cx:pt>
          <cx:pt idx="576">0.028074935263861501</cx:pt>
          <cx:pt idx="577">0.066948843449938497</cx:pt>
          <cx:pt idx="578">-0.018438894274039101</cx:pt>
          <cx:pt idx="579">-0.12222855259431201</cx:pt>
          <cx:pt idx="580">-0.15262524347925499</cx:pt>
          <cx:pt idx="581">-0.111625574952916</cx:pt>
          <cx:pt idx="582">-0.057439018738094601</cx:pt>
          <cx:pt idx="583">-0.0364838920625127</cx:pt>
          <cx:pt idx="584">-0.024215281614382401</cx:pt>
          <cx:pt idx="585">-0.0089522586904305802</cx:pt>
          <cx:pt idx="586">-0.0013530391398757201</cx:pt>
          <cx:pt idx="587">2.85726625414259e-05</cx:pt>
          <cx:pt idx="588">0.00030720518276351099</cx:pt>
          <cx:pt idx="589">0.00057063531279215004</cx:pt>
          <cx:pt idx="590">-0.022024141717352799</cx:pt>
          <cx:pt idx="591">-0.0188729080280364</cx:pt>
          <cx:pt idx="592">-0.020027606310831302</cx:pt>
          <cx:pt idx="593">0.0094206137896734495</cx:pt>
          <cx:pt idx="594">0.088998768967034805</cx:pt>
          <cx:pt idx="595">0.107384872123551</cx:pt>
          <cx:pt idx="596">0.0080532961909428897</cx:pt>
          <cx:pt idx="597">0.010375905789089101</cx:pt>
          <cx:pt idx="598">-0.024507340879628199</cx:pt>
          <cx:pt idx="599">-0.051795171075634402</cx:pt>
          <cx:pt idx="600">-0.046505122758793802</cx:pt>
          <cx:pt idx="601">0.0024813342593784401</cx:pt>
          <cx:pt idx="602">0.0521197111617379</cx:pt>
          <cx:pt idx="603">0.0125123736524392</cx:pt>
          <cx:pt idx="604">-0.054650307439200303</cx:pt>
          <cx:pt idx="605">-0.058149030111896101</cx:pt>
          <cx:pt idx="606">-0.161187035330354</cx:pt>
          <cx:pt idx="607">-0.15653498836597099</cx:pt>
          <cx:pt idx="608">-0.115198144938364</cx:pt>
          <cx:pt idx="609">-0.085800300082618894</cx:pt>
          <cx:pt idx="610">-0.054726653430602797</cx:pt>
          <cx:pt idx="611">-0.033511991647940102</cx:pt>
          <cx:pt idx="612">-0.012360495719514799</cx:pt>
          <cx:pt idx="613">-0.0012844494993966399</cx:pt>
          <cx:pt idx="614">-0.0032047770250520002</cx:pt>
          <cx:pt idx="615">0.00053835556492767497</cx:pt>
          <cx:pt idx="616">-0.000294761887269332</cx:pt>
          <cx:pt idx="617">0.00103132091836448</cx:pt>
          <cx:pt idx="618">-0.0105299823536375</cx:pt>
          <cx:pt idx="619">-0.0055739807612527302</cx:pt>
          <cx:pt idx="620">-0.0057633938695462496</cx:pt>
          <cx:pt idx="621">0.021709332754816901</cx:pt>
          <cx:pt idx="622">0.076531777364346201</cx:pt>
          <cx:pt idx="623">0.074278333062717597</cx:pt>
          <cx:pt idx="624">0.0261230983252871</cx:pt>
          <cx:pt idx="625">0.0084498908001712902</cx:pt>
          <cx:pt idx="626">-0.00270595790582441</cx:pt>
          <cx:pt idx="627">0.043663384624194598</cx:pt>
          <cx:pt idx="628">0.026741231857480199</cx:pt>
          <cx:pt idx="629">0.066041989226596806</cx:pt>
          <cx:pt idx="630">0.062432194939009103</cx:pt>
          <cx:pt idx="631">-0.050209616255028698</cx:pt>
          <cx:pt idx="632">-0.177138607476095</cx:pt>
          <cx:pt idx="633">-0.171143479016863</cx:pt>
          <cx:pt idx="634">-0.18230213704454001</cx:pt>
          <cx:pt idx="635">-0.14136334864505901</cx:pt>
          <cx:pt idx="636">-0.102167456867926</cx:pt>
          <cx:pt idx="637">-0.079415459758507903</cx:pt>
          <cx:pt idx="638">-0.046864052632552403</cx:pt>
          <cx:pt idx="639">-0.022337573084927499</cx:pt>
          <cx:pt idx="640">-0.0078570314640216497</cx:pt>
          <cx:pt idx="641">-0.00089826259474643996</cx:pt>
          <cx:pt idx="642">-0.00131856706289289</cx:pt>
          <cx:pt idx="643">-0.00010161518410070799</cx:pt>
          <cx:pt idx="644">-0.00035291739638767199</cx:pt>
          <cx:pt idx="645">-0.00036982471622437098</cx:pt>
          <cx:pt idx="646">-2.05842477719993e-05</cx:pt>
          <cx:pt idx="647">9.3085518565334005e-05</cx:pt>
          <cx:pt idx="648">-0.00223260503698213</cx:pt>
          <cx:pt idx="649">0.0214810753788914</cx:pt>
          <cx:pt idx="650">0.010751306178026601</cx:pt>
          <cx:pt idx="651">0.030815870168779201</cx:pt>
          <cx:pt idx="652">0.072615628800180895</cx:pt>
          <cx:pt idx="653">0.011195864163669401</cx:pt>
          <cx:pt idx="654">0.041311179231526399</cx:pt>
          <cx:pt idx="655">0.0108146772272913</cx:pt>
          <cx:pt idx="656">-0.066030580415163603</cx:pt>
          <cx:pt idx="657">0.014160759865517699</cx:pt>
          <cx:pt idx="658">-0.0090778011904200998</cx:pt>
          <cx:pt idx="659">-0.057576535098003298</cx:pt>
          <cx:pt idx="660">-0.12915106042786401</cx:pt>
          <cx:pt idx="661">-0.084247019868735104</cx:pt>
          <cx:pt idx="662">-0.13543919907353</cx:pt>
          <cx:pt idx="663">-0.11526710473263301</cx:pt>
          <cx:pt idx="664">-0.068472203151434596</cx:pt>
          <cx:pt idx="665">-0.051935904031341899</cx:pt>
          <cx:pt idx="666">-0.021247572488273699</cx:pt>
          <cx:pt idx="667">-0.010903558938174299</cx:pt>
          <cx:pt idx="668">0.000454430943043658</cx:pt>
          <cx:pt idx="669">-0.00109012501970243</cx:pt>
          <cx:pt idx="670">7.6662174982109103e-05</cx:pt>
          <cx:pt idx="671">2.41331236305882e-05</cx:pt>
          <cx:pt idx="672">0.000152498822922831</cx:pt>
          <cx:pt idx="673">-0.000741251907116994</cx:pt>
          <cx:pt idx="674">-0.00031080031458874499</cx:pt>
          <cx:pt idx="675">0.0062185868428480404</cx:pt>
          <cx:pt idx="676">0.0032412851767207201</cx:pt>
          <cx:pt idx="677">-0.000270390802634894</cx:pt>
          <cx:pt idx="678">0.016348363654968699</cx:pt>
          <cx:pt idx="679">0.059330465476725498</cx:pt>
          <cx:pt idx="680">0.054765935773597098</cx:pt>
          <cx:pt idx="681">0.015819341736826999</cx:pt>
          <cx:pt idx="682">0.00093992325411412195</cx:pt>
          <cx:pt idx="683">-0.0154562196839386</cx:pt>
          <cx:pt idx="684">0.040917517674659898</cx:pt>
          <cx:pt idx="685">0.038798664622250102</cx:pt>
          <cx:pt idx="686">-0.044090942038888997</cx:pt>
          <cx:pt idx="687">-0.083213348500735904</cx:pt>
          <cx:pt idx="688">-0.082350760502911194</cx:pt>
          <cx:pt idx="689">-0.082191658735644199</cx:pt>
          <cx:pt idx="690">-0.090225670915495895</cx:pt>
          <cx:pt idx="691">-0.071449703159349898</cx:pt>
          <cx:pt idx="692">-0.044004842595988497</cx:pt>
          <cx:pt idx="693">-0.036748961015590401</cx:pt>
          <cx:pt idx="694">-0.0203446882091032</cx:pt>
          <cx:pt idx="695">-0.0045123255048197097</cx:pt>
          <cx:pt idx="696">-0.00491098681526794</cx:pt>
          <cx:pt idx="697">-0.0044998107879415097</cx:pt>
          <cx:pt idx="698">-0.00042999434171156698</cx:pt>
          <cx:pt idx="699">0.00086997221406528698</cx:pt>
          <cx:pt idx="700">-5.3752631074763003e-06</cx:pt>
          <cx:pt idx="701">0.000205265791317251</cx:pt>
          <cx:pt idx="702">-0.00014887268674995601</cx:pt>
          <cx:pt idx="703">-0.0017663235375136399</cx:pt>
          <cx:pt idx="704">-0.020598282006066702</cx:pt>
          <cx:pt idx="705">-0.0084393125787524097</cx:pt>
          <cx:pt idx="706">0.0098832909714716803</cx:pt>
          <cx:pt idx="707">0.045117000886589501</cx:pt>
          <cx:pt idx="708">0.096748839745552401</cx:pt>
          <cx:pt idx="709">0.057626745469612897</cx:pt>
          <cx:pt idx="710">0.060703763712987802</cx:pt>
          <cx:pt idx="711">0.052716963968040501</cx:pt>
          <cx:pt idx="712">0.089885705792531301</cx:pt>
          <cx:pt idx="713">0.095662829434152399</cx:pt>
          <cx:pt idx="714">0.047337579771965101</cx:pt>
          <cx:pt idx="715">-0.030368235696611501</cx:pt>
          <cx:pt idx="716">0.036493866230530601</cx:pt>
          <cx:pt idx="717">0.0317381414674065</cx:pt>
          <cx:pt idx="718">-0.00058286550933104296</cx:pt>
          <cx:pt idx="719">0.00097333359663800197</cx:pt>
          <cx:pt idx="720">-0.0029400539665885199</cx:pt>
          <cx:pt idx="721">-0.0018653328757237599</cx:pt>
          <cx:pt idx="722">-0.0066562365272528302</cx:pt>
          <cx:pt idx="723">-0.00126686853664573</cx:pt>
          <cx:pt idx="724">-0.00026404087553927801</cx:pt>
          <cx:pt idx="725">-0.00035968775069219501</cx:pt>
          <cx:pt idx="726">-0.00059754478468589795</cx:pt>
          <cx:pt idx="727">0.00014289849585026601</cx:pt>
          <cx:pt idx="728">0.00040297752748317899</cx:pt>
          <cx:pt idx="729">5.8903730976265603e-05</cx:pt>
          <cx:pt idx="730">-3.3993935490780602e-05</cx:pt>
          <cx:pt idx="731">-0.00022682480248176299</cx:pt>
          <cx:pt idx="732">-0.0015800061030651999</cx:pt>
          <cx:pt idx="733">0.014743230346918001</cx:pt>
          <cx:pt idx="734">0.027803825883010599</cx:pt>
          <cx:pt idx="735">0.034112610316455898</cx:pt>
          <cx:pt idx="736">0.065696165298156695</cx:pt>
          <cx:pt idx="737">0.083119709466998107</cx:pt>
          <cx:pt idx="738">0.096315560344272896</cx:pt>
          <cx:pt idx="739">0.11800997790835401</cx:pt>
          <cx:pt idx="740">0.117338238670046</cx:pt>
          <cx:pt idx="741">0.090642848000712595</cx:pt>
          <cx:pt idx="742">0.088908569136618404</cx:pt>
          <cx:pt idx="743">0.038915536842853801</cx:pt>
          <cx:pt idx="744">0.051828689174885499</cx:pt>
          <cx:pt idx="745">0.046343738911289199</cx:pt>
          <cx:pt idx="746">0.028641803396461801</cx:pt>
          <cx:pt idx="747">0.0139297903256529</cx:pt>
          <cx:pt idx="748">0.0085471226979683193</cx:pt>
          <cx:pt idx="749">0.0044336391337248503</cx:pt>
          <cx:pt idx="750">0.0022179807170750999</cx:pt>
          <cx:pt idx="751">0.00038685323046738697</cx:pt>
          <cx:pt idx="752">-0.00026645862931912097</cx:pt>
          <cx:pt idx="753">9.7094951008724802e-05</cx:pt>
          <cx:pt idx="754">-0.00032139172684549701</cx:pt>
          <cx:pt idx="755">0.00027666695520083402</cx:pt>
          <cx:pt idx="756">0.00076139009260365502</cx:pt>
          <cx:pt idx="757">0.000153910292815311</cx:pt>
          <cx:pt idx="758">2.7059498797493299e-05</cx:pt>
          <cx:pt idx="759">3.49665642174574e-05</cx:pt>
          <cx:pt idx="760">9.9068342646084595e-05</cx:pt>
          <cx:pt idx="761">0.00019143627213232599</cx:pt>
          <cx:pt idx="762">8.3531126759786299e-05</cx:pt>
          <cx:pt idx="763">-0.00012873547172013099</cx:pt>
          <cx:pt idx="764">-0.00109006923606522</cx:pt>
          <cx:pt idx="765">-0.0018978468246889199</cx:pt>
          <cx:pt idx="766">-0.0117153763353685</cx:pt>
          <cx:pt idx="767">-0.0021936841348557199</cx:pt>
          <cx:pt idx="768">0.0054845334971576698</cx:pt>
          <cx:pt idx="769">0.0046006139970234897</cx:pt>
          <cx:pt idx="770">0.0254946057771347</cx:pt>
          <cx:pt idx="771">0.0084575022989539506</cx:pt>
          <cx:pt idx="772">0.0052814216725036896</cx:pt>
          <cx:pt idx="773">0.0039155525472265003</cx:pt>
          <cx:pt idx="774">0.00343271924953491</cx:pt>
          <cx:pt idx="775">0.0021581961653215401</cx:pt>
          <cx:pt idx="776">0.00070370703371956298</cx:pt>
          <cx:pt idx="777">0.00052690789802099097</cx:pt>
          <cx:pt idx="778">0.00047738106158029103</cx:pt>
          <cx:pt idx="779">0.00076345375869549302</cx:pt>
          <cx:pt idx="780">0.00027592225368177497</cx:pt>
          <cx:pt idx="781">-0.00021954399600273799</cx:pt>
          <cx:pt idx="782">0.000125334212787246</cx:pt>
          <cx:pt idx="783">0.00025896801798863602</cx:pt>
        </cx:lvl>
      </cx:numDim>
    </cx:data>
    <cx:data id="18">
      <cx:numDim type="val">
        <cx:f>'001_WA_F - 副本'!$S$1:$S$784</cx:f>
        <cx:lvl ptCount="784" formatCode="G/通用格式">
          <cx:pt idx="0">-0.00094215102990097895</cx:pt>
          <cx:pt idx="1">0.000148310174162223</cx:pt>
          <cx:pt idx="2">0.00026211637236955799</cx:pt>
          <cx:pt idx="3">0.000409552757878017</cx:pt>
          <cx:pt idx="4">-0.00065060943886532604</cx:pt>
          <cx:pt idx="5">9.8240489377804795e-05</cx:pt>
          <cx:pt idx="6">-0.00029833395519384602</cx:pt>
          <cx:pt idx="7">-0.0011666541949592599</cx:pt>
          <cx:pt idx="8">0.00015209413895660699</cx:pt>
          <cx:pt idx="9">0.00060944585708916301</cx:pt>
          <cx:pt idx="10">-0.00055867786817941198</cx:pt>
          <cx:pt idx="11">-0.000280479685616049</cx:pt>
          <cx:pt idx="12">0.00051301933342959196</cx:pt>
          <cx:pt idx="13">-0.000161160413723089</cx:pt>
          <cx:pt idx="14">0.000161340636215965</cx:pt>
          <cx:pt idx="15">-0.00057585487242550195</cx:pt>
          <cx:pt idx="16">-0.00017743935159841601</cx:pt>
          <cx:pt idx="17">0.00033632416736374698</cx:pt>
          <cx:pt idx="18">0.00059377404560714798</cx:pt>
          <cx:pt idx="19">-0.00047747337333740598</cx:pt>
          <cx:pt idx="20">-6.9497756500418693e-05</cx:pt>
          <cx:pt idx="21">-0.00017727173550257999</cx:pt>
          <cx:pt idx="22">-0.00041029257397874998</cx:pt>
          <cx:pt idx="23">0.00020275361345673101</cx:pt>
          <cx:pt idx="24">0.00068148394069496505</cx:pt>
          <cx:pt idx="25">0.00076849534515349</cx:pt>
          <cx:pt idx="26">0.00017340462760811399</cx:pt>
          <cx:pt idx="27">0.00063882435062214804</cx:pt>
          <cx:pt idx="28">0.00010388455425064399</cx:pt>
          <cx:pt idx="29">0.00033681798463287301</cx:pt>
          <cx:pt idx="30">-0.00050627058933129304</cx:pt>
          <cx:pt idx="31">0.00021546103733554599</cx:pt>
          <cx:pt idx="32">-0.00019924055763999201</cx:pt>
          <cx:pt idx="33">0.00047377304495266998</cx:pt>
          <cx:pt idx="34">0.00041281366715077299</cx:pt>
          <cx:pt idx="35">0.00139358249149186</cx:pt>
          <cx:pt idx="36">0.00027762910076653601</cx:pt>
          <cx:pt idx="37">0.00066571816108072302</cx:pt>
          <cx:pt idx="38">0.00165971826260873</cx:pt>
          <cx:pt idx="39">0.0049818945033455299</cx:pt>
          <cx:pt idx="40">0.00095387447051250196</cx:pt>
          <cx:pt idx="41">0.00299373284934961</cx:pt>
          <cx:pt idx="42">0.00080063025979560504</cx:pt>
          <cx:pt idx="43">-2.2094054275491201e-05</cx:pt>
          <cx:pt idx="44">-0.00117461780458397</cx:pt>
          <cx:pt idx="45">0.00059982703650243501</cx:pt>
          <cx:pt idx="46">0.00169433177714746</cx:pt>
          <cx:pt idx="47">0.0024331571295841798</cx:pt>
          <cx:pt idx="48">0.0025900611652132301</cx:pt>
          <cx:pt idx="49">0.0048688744795506401</cx:pt>
          <cx:pt idx="50">1.1378642017262299e-06</cx:pt>
          <cx:pt idx="51">0.00072510118291884296</cx:pt>
          <cx:pt idx="52">-0.00019353910145509401</cx:pt>
          <cx:pt idx="53">0.000332996464743157</cx:pt>
          <cx:pt idx="54">-0.00055326865493423704</cx:pt>
          <cx:pt idx="55">0.00033357324491962499</cx:pt>
          <cx:pt idx="56">0.00120042606408438</cx:pt>
          <cx:pt idx="57">0.00029331392903218101</cx:pt>
          <cx:pt idx="58">0.00031792691742509201</cx:pt>
          <cx:pt idx="59">-3.3190811090722701e-05</cx:pt>
          <cx:pt idx="60">0.000150948918042776</cx:pt>
          <cx:pt idx="61">2.2631210558847699e-05</cx:pt>
          <cx:pt idx="62">0.00023714673958549201</cx:pt>
          <cx:pt idx="63">0.0027252467053279299</cx:pt>
          <cx:pt idx="64">0.0024631452589143799</cx:pt>
          <cx:pt idx="65">-0.00041904666457766299</cx:pt>
          <cx:pt idx="66">0.00062030807246396199</cx:pt>
          <cx:pt idx="67">0.0105699192131593</cx:pt>
          <cx:pt idx="68">0.018756241057555901</cx:pt>
          <cx:pt idx="69">0.0083861322311811707</cx:pt>
          <cx:pt idx="70">0.0096503556993414192</cx:pt>
          <cx:pt idx="71">0.0093977808221040599</cx:pt>
          <cx:pt idx="72">0.013200538252807901</cx:pt>
          <cx:pt idx="73">0.0144623150160139</cx:pt>
          <cx:pt idx="74">0.018711884722003701</cx:pt>
          <cx:pt idx="75">0.024202328494685999</cx:pt>
          <cx:pt idx="76">0.0152948566754586</cx:pt>
          <cx:pt idx="77">0.017137117049674699</cx:pt>
          <cx:pt idx="78">0.011330907491514801</cx:pt>
          <cx:pt idx="79">0.0034613402327996002</cx:pt>
          <cx:pt idx="80">0.00080690338052603796</cx:pt>
          <cx:pt idx="81">-0.000627691588706016</cx:pt>
          <cx:pt idx="82">8.4835603303906002e-06</cx:pt>
          <cx:pt idx="83">0.00073783896378340399</cx:pt>
          <cx:pt idx="84">5.77321627910238e-05</cx:pt>
          <cx:pt idx="85">0.000236428260836827</cx:pt>
          <cx:pt idx="86">-0.0020692560857559</cx:pt>
          <cx:pt idx="87">0.00065110797458201898</cx:pt>
          <cx:pt idx="88">0.0013344848919591801</cx:pt>
          <cx:pt idx="89">-0.00011334541955496401</cx:pt>
          <cx:pt idx="90">-0.00054579738165774403</cx:pt>
          <cx:pt idx="91">0.00153907664895402</cx:pt>
          <cx:pt idx="92">0.0043765692510367602</cx:pt>
          <cx:pt idx="93">0.0083181860895518208</cx:pt>
          <cx:pt idx="94">-0.0110396966505205</cx:pt>
          <cx:pt idx="95">0.017176184122800201</cx:pt>
          <cx:pt idx="96">-0.0013048020677146699</cx:pt>
          <cx:pt idx="97">-0.0054102839692134804</cx:pt>
          <cx:pt idx="98">0.0216034148115406</cx:pt>
          <cx:pt idx="99">0.045315481656662701</cx:pt>
          <cx:pt idx="100">0.028927375237852201</cx:pt>
          <cx:pt idx="101">-0.0228557467187793</cx:pt>
          <cx:pt idx="102">-0.01798879600864</cx:pt>
          <cx:pt idx="103">0.032961070926658301</cx:pt>
          <cx:pt idx="104">0.063008234279446698</cx:pt>
          <cx:pt idx="105">0.0567870332879339</cx:pt>
          <cx:pt idx="106">0.027107292461162599</cx:pt>
          <cx:pt idx="107">0.023081740713280501</cx:pt>
          <cx:pt idx="108">0.0119947604638407</cx:pt>
          <cx:pt idx="109">-0.0064997812611769096</cx:pt>
          <cx:pt idx="110">-0.0013121720544465401</cx:pt>
          <cx:pt idx="111">3.7789185041344999e-05</cx:pt>
          <cx:pt idx="112">-0.000102286868079627</cx:pt>
          <cx:pt idx="113">0.00022343704979600499</cx:pt>
          <cx:pt idx="114">-0.00687880774915073</cx:pt>
          <cx:pt idx="115">-0.0017620211256466299</cx:pt>
          <cx:pt idx="116">-0.00087606985548374704</cx:pt>
          <cx:pt idx="117">-0.0049639369344614097</cx:pt>
          <cx:pt idx="118">-0.0113318964276868</cx:pt>
          <cx:pt idx="119">-0.013201462351521601</cx:pt>
          <cx:pt idx="120">-0.0087369479832352208</cx:pt>
          <cx:pt idx="121">-0.0121387689247715</cx:pt>
          <cx:pt idx="122">-0.031453803588415999</cx:pt>
          <cx:pt idx="123">-0.060095224961937102</cx:pt>
          <cx:pt idx="124">-0.029338678197781999</cx:pt>
          <cx:pt idx="125">-0.022360090079654699</cx:pt>
          <cx:pt idx="126">-0.050002858061562003</cx:pt>
          <cx:pt idx="127">-0.048504610429580701</cx:pt>
          <cx:pt idx="128">-0.040795258574474497</cx:pt>
          <cx:pt idx="129">-0.074484610959360806</cx:pt>
          <cx:pt idx="130">-0.057137636218814299</cx:pt>
          <cx:pt idx="131">0.039845862663578098</cx:pt>
          <cx:pt idx="132">0.052259807562610998</cx:pt>
          <cx:pt idx="133">0.043448611238784199</cx:pt>
          <cx:pt idx="134">0.04436063323983</cx:pt>
          <cx:pt idx="135">0.026346898498085601</cx:pt>
          <cx:pt idx="136">-0.027655806741301199</cx:pt>
          <cx:pt idx="137">-0.0264229133665571</cx:pt>
          <cx:pt idx="138">-0.0077429592283499099</cx:pt>
          <cx:pt idx="139">0.0031818932018203602</cx:pt>
          <cx:pt idx="140">7.2643263740246306e-05</cx:pt>
          <cx:pt idx="141">-0.00020495081720110301</cx:pt>
          <cx:pt idx="142">-0.00096412330224809797</cx:pt>
          <cx:pt idx="143">-0.0012600084523766101</cx:pt>
          <cx:pt idx="144">-0.00614523767552931</cx:pt>
          <cx:pt idx="145">-0.019072753817720899</cx:pt>
          <cx:pt idx="146">-0.02852665182203</cx:pt>
          <cx:pt idx="147">-0.024201738040163401</cx:pt>
          <cx:pt idx="148">-0.037673868219055502</cx:pt>
          <cx:pt idx="149">-0.043539530655689503</cx:pt>
          <cx:pt idx="150">-0.071157108931016094</cx:pt>
          <cx:pt idx="151">-0.094941060184253703</cx:pt>
          <cx:pt idx="152">-0.066454787713474406</cx:pt>
          <cx:pt idx="153">0.058375082818257998</cx:pt>
          <cx:pt idx="154">0.076547230676567005</cx:pt>
          <cx:pt idx="155">0.043981808825126298</cx:pt>
          <cx:pt idx="156">-0.021348509623670901</cx:pt>
          <cx:pt idx="157">0.0044830203767755299</cx:pt>
          <cx:pt idx="158">0.026959684096867598</cx:pt>
          <cx:pt idx="159">0.0068666745161599799</cx:pt>
          <cx:pt idx="160">-0.0215903611730708</cx:pt>
          <cx:pt idx="161">-0.083104265993569099</cx:pt>
          <cx:pt idx="162">-0.0390133587641514</cx:pt>
          <cx:pt idx="163">0.016084131772854698</cx:pt>
          <cx:pt idx="164">0.00330630004575187</cx:pt>
          <cx:pt idx="165">0.0063221588884316404</cx:pt>
          <cx:pt idx="166">0.0086426969104817092</cx:pt>
          <cx:pt idx="167">0.0052353196438145498</cx:pt>
          <cx:pt idx="168">6.8582039176220605e-05</cx:pt>
          <cx:pt idx="169">-0.00010496446745335199</cx:pt>
          <cx:pt idx="170">-0.0012476285954118301</cx:pt>
          <cx:pt idx="171">-0.0097552569154417297</cx:pt>
          <cx:pt idx="172">-0.011057255635001401</cx:pt>
          <cx:pt idx="173">-0.00608791177234625</cx:pt>
          <cx:pt idx="174">-0.039080606195264503</cx:pt>
          <cx:pt idx="175">-0.031587128315112303</cx:pt>
          <cx:pt idx="176">-0.059896052606050999</cx:pt>
          <cx:pt idx="177">-0.077975414052514194</cx:pt>
          <cx:pt idx="178">-0.118431961743102</cx:pt>
          <cx:pt idx="179">-0.112819959227315</cx:pt>
          <cx:pt idx="180">-0.023852485061359702</cx:pt>
          <cx:pt idx="181">-0.016657007969297501</cx:pt>
          <cx:pt idx="182">0.0053602174728334404</cx:pt>
          <cx:pt idx="183">0.0095420364529723491</cx:pt>
          <cx:pt idx="184">-0.0090805134023138993</cx:pt>
          <cx:pt idx="185">-0.0315492504810772</cx:pt>
          <cx:pt idx="186">-0.116665235918449</cx:pt>
          <cx:pt idx="187">-0.084874699217140706</cx:pt>
          <cx:pt idx="188">-0.0634570215312876</cx:pt>
          <cx:pt idx="189">-0.044529575545642297</cx:pt>
          <cx:pt idx="190">0.018817682306524999</cx:pt>
          <cx:pt idx="191">0.027656250638523099</cx:pt>
          <cx:pt idx="192">0.032640183551286103</cx:pt>
          <cx:pt idx="193">0.00380382166934046</cx:pt>
          <cx:pt idx="194">0.014341782798257501</cx:pt>
          <cx:pt idx="195">0.01258390634327</cx:pt>
          <cx:pt idx="196">0.00020908752905026299</cx:pt>
          <cx:pt idx="197">-0.0016190283205063001</cx:pt>
          <cx:pt idx="198">-0.0010917811024027801</cx:pt>
          <cx:pt idx="199">-0.0062968526861673004</cx:pt>
          <cx:pt idx="200">-0.0127182141110128</cx:pt>
          <cx:pt idx="201">-0.018695741443311601</cx:pt>
          <cx:pt idx="202">-0.062967611232385298</cx:pt>
          <cx:pt idx="203">-0.079595776082658498</cx:pt>
          <cx:pt idx="204">-0.073042705865516602</cx:pt>
          <cx:pt idx="205">-0.0745947798490776</cx:pt>
          <cx:pt idx="206">-0.198540770018727</cx:pt>
          <cx:pt idx="207">-0.13557150805508</cx:pt>
          <cx:pt idx="208">-0.16658760579899701</cx:pt>
          <cx:pt idx="209">-0.107025263731237</cx:pt>
          <cx:pt idx="210">0.019045520745975</cx:pt>
          <cx:pt idx="211">0.037267966382467203</cx:pt>
          <cx:pt idx="212">0.0230092417808213</cx:pt>
          <cx:pt idx="213">0.095170761415514907</cx:pt>
          <cx:pt idx="214">-0.00072451052915934898</cx:pt>
          <cx:pt idx="215">-0.094944502891670293</cx:pt>
          <cx:pt idx="216">-0.029394507285454601</cx:pt>
          <cx:pt idx="217">0.053002037967401099</cx:pt>
          <cx:pt idx="218">0.082592761719974706</cx:pt>
          <cx:pt idx="219">0.089671643367888507</cx:pt>
          <cx:pt idx="220">0.049959704327683603</cx:pt>
          <cx:pt idx="221">-0.0020217349196126602</cx:pt>
          <cx:pt idx="222">0.021228241606316499</cx:pt>
          <cx:pt idx="223">0.0074474518103971798</cx:pt>
          <cx:pt idx="224">0.00233982819441931</cx:pt>
          <cx:pt idx="225">-0.00019614579891246599</cx:pt>
          <cx:pt idx="226">0.0016019070979738899</cx:pt>
          <cx:pt idx="227">-0.0041487984073371896</cx:pt>
          <cx:pt idx="228">-0.022036326081716299</cx:pt>
          <cx:pt idx="229">-0.038564181275717202</cx:pt>
          <cx:pt idx="230">-0.075238119145155394</cx:pt>
          <cx:pt idx="231">-0.092947874853992099</cx:pt>
          <cx:pt idx="232">-0.081632659502447497</cx:pt>
          <cx:pt idx="233">-0.087916040404016793</cx:pt>
          <cx:pt idx="234">-0.20731664342987299</cx:pt>
          <cx:pt idx="235">-0.16714712029030199</cx:pt>
          <cx:pt idx="236">-0.12647639206420699</cx:pt>
          <cx:pt idx="237">-0.080934006122330607</cx:pt>
          <cx:pt idx="238">0.017552040196285899</cx:pt>
          <cx:pt idx="239">0.115303145133284</cx:pt>
          <cx:pt idx="240">0.093687340811171402</cx:pt>
          <cx:pt idx="241">0.087908475508331502</cx:pt>
          <cx:pt idx="242">-0.065511863264272302</cx:pt>
          <cx:pt idx="243">-0.135228835328292</cx:pt>
          <cx:pt idx="244">-0.058831430561380897</cx:pt>
          <cx:pt idx="245">0.0051326186309428902</cx:pt>
          <cx:pt idx="246">0.0076323925513684197</cx:pt>
          <cx:pt idx="247">-0.028266165544486001</cx:pt>
          <cx:pt idx="248">-0.0083710936242320805</cx:pt>
          <cx:pt idx="249">-0.018213571587894301</cx:pt>
          <cx:pt idx="250">0.0017538578951252601</cx:pt>
          <cx:pt idx="251">-0.0012178584801629999</cx:pt>
          <cx:pt idx="252">-0.00038751842830228399</cx:pt>
          <cx:pt idx="253">-0.0015025869277606799</cx:pt>
          <cx:pt idx="254">2.7419081406283701e-05</cx:pt>
          <cx:pt idx="255">-0.011398620209504599</cx:pt>
          <cx:pt idx="256">-0.035634791140606498</cx:pt>
          <cx:pt idx="257">-0.063486071604380898</cx:pt>
          <cx:pt idx="258">-0.095956239287049994</cx:pt>
          <cx:pt idx="259">-0.086789650646269395</cx:pt>
          <cx:pt idx="260">-0.069392280141372706</cx:pt>
          <cx:pt idx="261">-0.100886895938987</cx:pt>
          <cx:pt idx="262">-0.15509567108137201</cx:pt>
          <cx:pt idx="263">-0.150209102301537</cx:pt>
          <cx:pt idx="264">0.0030161334990574098</cx:pt>
          <cx:pt idx="265">-0.023617711942444702</cx:pt>
          <cx:pt idx="266">0.093999002545465796</cx:pt>
          <cx:pt idx="267">0.134157527636315</cx:pt>
          <cx:pt idx="268">-0.0088573031373329492</cx:pt>
          <cx:pt idx="269">-0.069949359288192903</cx:pt>
          <cx:pt idx="270">-0.067351356774548093</cx:pt>
          <cx:pt idx="271">-0.026873759467796</cx:pt>
          <cx:pt idx="272">-0.033055632744192098</cx:pt>
          <cx:pt idx="273">-0.091024032731115298</cx:pt>
          <cx:pt idx="274">-0.091682386716616798</cx:pt>
          <cx:pt idx="275">-0.063690328333671206</cx:pt>
          <cx:pt idx="276">-0.052205774054262903</cx:pt>
          <cx:pt idx="277">-0.044619984763656702</cx:pt>
          <cx:pt idx="278">-0.00422383131022453</cx:pt>
          <cx:pt idx="279">-0.0010278609190442799</cx:pt>
          <cx:pt idx="280">0.000180331729295336</cx:pt>
          <cx:pt idx="281">-0.0012625773202274101</cx:pt>
          <cx:pt idx="282">-0.0041500471179723702</cx:pt>
          <cx:pt idx="283">-0.021477509366677399</cx:pt>
          <cx:pt idx="284">-0.049791990008147498</cx:pt>
          <cx:pt idx="285">-0.093953873839736607</cx:pt>
          <cx:pt idx="286">-0.133667714352878</cx:pt>
          <cx:pt idx="287">-0.045296845928195703</cx:pt>
          <cx:pt idx="288">-0.0102043243510722</cx:pt>
          <cx:pt idx="289">-0.032785021285236998</cx:pt>
          <cx:pt idx="290">-0.15866263071768899</cx:pt>
          <cx:pt idx="291">-0.067607006847213102</cx:pt>
          <cx:pt idx="292">-0.0122574264517431</cx:pt>
          <cx:pt idx="293">0.053056490998582097</cx:pt>
          <cx:pt idx="294">-0.0052952696263471998</cx:pt>
          <cx:pt idx="295">0.047125927564989199</cx:pt>
          <cx:pt idx="296">-0.101911205861888</cx:pt>
          <cx:pt idx="297">-0.057048475514622499</cx:pt>
          <cx:pt idx="298">-0.066234850243054602</cx:pt>
          <cx:pt idx="299">-0.019506603031334099</cx:pt>
          <cx:pt idx="300">-0.090896924452917305</cx:pt>
          <cx:pt idx="301">-0.16481803054159599</cx:pt>
          <cx:pt idx="302">-0.117913509516812</cx:pt>
          <cx:pt idx="303">-0.131473340609296</cx:pt>
          <cx:pt idx="304">-0.077454378016552305</cx:pt>
          <cx:pt idx="305">-0.035107582121837198</cx:pt>
          <cx:pt idx="306">-0.012754682034857299</cx:pt>
          <cx:pt idx="307">-0.00188077998381035</cx:pt>
          <cx:pt idx="308">-0.00059955348248100096</cx:pt>
          <cx:pt idx="309">-0.0024163280118508299</cx:pt>
          <cx:pt idx="310">-0.013324558882234201</cx:pt>
          <cx:pt idx="311">-0.032974317714377401</cx:pt>
          <cx:pt idx="312">-0.090331387784269704</cx:pt>
          <cx:pt idx="313">-0.106187625083963</cx:pt>
          <cx:pt idx="314">-0.083872433164135701</cx:pt>
          <cx:pt idx="315">-0.064751228250053597</cx:pt>
          <cx:pt idx="316">-0.0095782862031654706</cx:pt>
          <cx:pt idx="317">-0.035449266661541697</cx:pt>
          <cx:pt idx="318">-0.070339542916927497</cx:pt>
          <cx:pt idx="319">-0.036506296587922697</cx:pt>
          <cx:pt idx="320">0.086622362877439796</cx:pt>
          <cx:pt idx="321">-0.014776936791898799</cx:pt>
          <cx:pt idx="322">-0.10767363713005899</cx:pt>
          <cx:pt idx="323">-0.0928696019213235</cx:pt>
          <cx:pt idx="324">-0.023980446716996302</cx:pt>
          <cx:pt idx="325">0.027004580805673001</cx:pt>
          <cx:pt idx="326">-0.031456472677594098</cx:pt>
          <cx:pt idx="327">0.0166944307958873</cx:pt>
          <cx:pt idx="328">-0.116613227100814</cx:pt>
          <cx:pt idx="329">-0.14281195886166501</cx:pt>
          <cx:pt idx="330">-0.123378432163378</cx:pt>
          <cx:pt idx="331">-0.11070146920349901</cx:pt>
          <cx:pt idx="332">-0.104768761669948</cx:pt>
          <cx:pt idx="333">-0.060451190282598398</cx:pt>
          <cx:pt idx="334">-0.032872973096249897</cx:pt>
          <cx:pt idx="335">-0.0017478448516412199</cx:pt>
          <cx:pt idx="336">-0.000237237710333121</cx:pt>
          <cx:pt idx="337">-0.0015790960284396099</cx:pt>
          <cx:pt idx="338">-0.0079187778359853904</cx:pt>
          <cx:pt idx="339">-0.041175858561576101</cx:pt>
          <cx:pt idx="340">-0.091201488238911194</cx:pt>
          <cx:pt idx="341">-0.081580704157536099</cx:pt>
          <cx:pt idx="342">-0.059439760167598499</cx:pt>
          <cx:pt idx="343">-0.094875929540971696</cx:pt>
          <cx:pt idx="344">-0.0589260096710418</cx:pt>
          <cx:pt idx="345">-0.0395423585256926</cx:pt>
          <cx:pt idx="346">0.072199953595035601</cx:pt>
          <cx:pt idx="347">0.16797794890780299</cx:pt>
          <cx:pt idx="348">0.195952400934162</cx:pt>
          <cx:pt idx="349">0.042867622643826798</cx:pt>
          <cx:pt idx="350">0.041193384709718901</cx:pt>
          <cx:pt idx="351">-0.028931166693101099</cx:pt>
          <cx:pt idx="352">-0.037826305517569499</cx:pt>
          <cx:pt idx="353">0.0149541570085226</cx:pt>
          <cx:pt idx="354">0.093733779837060299</cx:pt>
          <cx:pt idx="355">0.035212615083468499</cx:pt>
          <cx:pt idx="356">-0.114943684198044</cx:pt>
          <cx:pt idx="357">-0.139797053163219</cx:pt>
          <cx:pt idx="358">-0.088517438572355001</cx:pt>
          <cx:pt idx="359">-0.095560320720500705</cx:pt>
          <cx:pt idx="360">-0.075576536725450602</cx:pt>
          <cx:pt idx="361">-0.053551956786381999</cx:pt>
          <cx:pt idx="362">-0.033871716624771897</cx:pt>
          <cx:pt idx="363">-0.00352762150019802</cx:pt>
          <cx:pt idx="364">-0.00060714042564507804</cx:pt>
          <cx:pt idx="365">0.000150059548889581</cx:pt>
          <cx:pt idx="366">-0.0074081446916080696</cx:pt>
          <cx:pt idx="367">-0.035076428683133203</cx:pt>
          <cx:pt idx="368">-0.0656002233909114</cx:pt>
          <cx:pt idx="369">-0.0550829808355194</cx:pt>
          <cx:pt idx="370">-0.0444548778551569</cx:pt>
          <cx:pt idx="371">-0.075022159886892606</cx:pt>
          <cx:pt idx="372">-0.026916335201800399</cx:pt>
          <cx:pt idx="373">0.0081405585527331292</cx:pt>
          <cx:pt idx="374">0.18889618797576599</cx:pt>
          <cx:pt idx="375">0.13294807824017599</cx:pt>
          <cx:pt idx="376">0.15720826389376399</cx:pt>
          <cx:pt idx="377">0.069583732095986103</cx:pt>
          <cx:pt idx="378">-0.019799351518567099</cx:pt>
          <cx:pt idx="379">-0.091429513440757601</cx:pt>
          <cx:pt idx="380">-0.019359964544724599</cx:pt>
          <cx:pt idx="381">0.14682019467684601</cx:pt>
          <cx:pt idx="382">0.114865320188182</cx:pt>
          <cx:pt idx="383">0.036985757698052298</cx:pt>
          <cx:pt idx="384">-0.059275668898543799</cx:pt>
          <cx:pt idx="385">-0.113556642257392</cx:pt>
          <cx:pt idx="386">-0.076579862048251401</cx:pt>
          <cx:pt idx="387">-0.081168435892115906</cx:pt>
          <cx:pt idx="388">-0.090300693614249999</cx:pt>
          <cx:pt idx="389">-0.066694563142166194</cx:pt>
          <cx:pt idx="390">-0.036021889988785902</cx:pt>
          <cx:pt idx="391">-0.0045220490883682999</cx:pt>
          <cx:pt idx="392">0.000215667717510462</cx:pt>
          <cx:pt idx="393">-0.000674173422960553</cx:pt>
          <cx:pt idx="394">-0.0036736422048493302</cx:pt>
          <cx:pt idx="395">-0.013630654353673499</cx:pt>
          <cx:pt idx="396">-0.031047983012091801</cx:pt>
          <cx:pt idx="397">-0.0193233154851436</cx:pt>
          <cx:pt idx="398">-0.067716073442209701</cx:pt>
          <cx:pt idx="399">-0.0122991511411355</cx:pt>
          <cx:pt idx="400">0.072082273272985595</cx:pt>
          <cx:pt idx="401">0.096457688206850398</cx:pt>
          <cx:pt idx="402">0.159454769106221</cx:pt>
          <cx:pt idx="403">0.14332846645279201</cx:pt>
          <cx:pt idx="404">0.10948907880914301</cx:pt>
          <cx:pt idx="405">0.066575218865655497</cx:pt>
          <cx:pt idx="406">-0.080026044948967701</cx:pt>
          <cx:pt idx="407">-0.089576457145189997</cx:pt>
          <cx:pt idx="408">0.030623301709746802</cx:pt>
          <cx:pt idx="409">0.18792455918584999</cx:pt>
          <cx:pt idx="410">0.099822866375694097</cx:pt>
          <cx:pt idx="411">0.070357030557903905</cx:pt>
          <cx:pt idx="412">0.0100371877411691</cx:pt>
          <cx:pt idx="413">-0.042800759574373202</cx:pt>
          <cx:pt idx="414">-0.070356917866004398</cx:pt>
          <cx:pt idx="415">-0.101642762395157</cx:pt>
          <cx:pt idx="416">-0.061982862313205898</cx:pt>
          <cx:pt idx="417">-0.035831963635674299</cx:pt>
          <cx:pt idx="418">-0.014569150856043</cx:pt>
          <cx:pt idx="419">-0.00053555960155557295</cx:pt>
          <cx:pt idx="420">-0.00102383498146239</cx:pt>
          <cx:pt idx="421">-0.00031078775656920098</cx:pt>
          <cx:pt idx="422">0.0015523392853753501</cx:pt>
          <cx:pt idx="423">0.0069473194353225597</cx:pt>
          <cx:pt idx="424">0.0085070633261763</cx:pt>
          <cx:pt idx="425">-0.052284439266368797</cx:pt>
          <cx:pt idx="426">-0.112909431564004</cx:pt>
          <cx:pt idx="427">0.016006381234108101</cx:pt>
          <cx:pt idx="428">0.083211714514218299</cx:pt>
          <cx:pt idx="429">0.112645943870422</cx:pt>
          <cx:pt idx="430">0.17448192855105199</cx:pt>
          <cx:pt idx="431">0.110035739404218</cx:pt>
          <cx:pt idx="432">0.141369486158334</cx:pt>
          <cx:pt idx="433">-0.033452188809172799</cx:pt>
          <cx:pt idx="434">-0.0695651656297957</cx:pt>
          <cx:pt idx="435">-0.046114522065261801</cx:pt>
          <cx:pt idx="436">0.10874420269631301</cx:pt>
          <cx:pt idx="437">0.24966708428340401</cx:pt>
          <cx:pt idx="438">0.13443024110922899</cx:pt>
          <cx:pt idx="439">0.075228235632192594</cx:pt>
          <cx:pt idx="440">0.018840259765818799</cx:pt>
          <cx:pt idx="441">0.0083274763627217696</cx:pt>
          <cx:pt idx="442">-0.032491120345298601</cx:pt>
          <cx:pt idx="443">-0.051612146300619603</cx:pt>
          <cx:pt idx="444">-0.0452263228216052</cx:pt>
          <cx:pt idx="445">-0.021170385760586</cx:pt>
          <cx:pt idx="446">-0.010378207665239701</cx:pt>
          <cx:pt idx="447">0.00111561268987516</cx:pt>
          <cx:pt idx="448">0.00062294532768709097</cx:pt>
          <cx:pt idx="449">-0.00043975371431798299</cx:pt>
          <cx:pt idx="450">0.00050775183309879305</cx:pt>
          <cx:pt idx="451">0.0057921767635626901</cx:pt>
          <cx:pt idx="452">-0.0086082200958960894</cx:pt>
          <cx:pt idx="453">-0.041965509269914901</cx:pt>
          <cx:pt idx="454">-0.13567322942351201</cx:pt>
          <cx:pt idx="455">-0.028992177944823502</cx:pt>
          <cx:pt idx="456">0.049865404668860698</cx:pt>
          <cx:pt idx="457">0.061259344559310001</cx:pt>
          <cx:pt idx="458">0.113690705343307</cx:pt>
          <cx:pt idx="459">0.19051610307639799</cx:pt>
          <cx:pt idx="460">0.171730872923406</cx:pt>
          <cx:pt idx="461">0.013306830748863199</cx:pt>
          <cx:pt idx="462">-0.054597479435425297</cx:pt>
          <cx:pt idx="463">0.039880066157576201</cx:pt>
          <cx:pt idx="464">0.19976591478494399</cx:pt>
          <cx:pt idx="465">0.24403828424573801</cx:pt>
          <cx:pt idx="466">0.070311373358256907</cx:pt>
          <cx:pt idx="467">0.076451035091247496</cx:pt>
          <cx:pt idx="468">0.034257143017858302</cx:pt>
          <cx:pt idx="469">-0.00113604055904065</cx:pt>
          <cx:pt idx="470">-0.047735987653927801</cx:pt>
          <cx:pt idx="471">-0.051694187098937798</cx:pt>
          <cx:pt idx="472">-0.041055109768748398</cx:pt>
          <cx:pt idx="473">-0.018520749847677299</cx:pt>
          <cx:pt idx="474">-0.0074423769964977399</cx:pt>
          <cx:pt idx="475">-0.00053959427449914695</cx:pt>
          <cx:pt idx="476">-0.00042668827242509799</cx:pt>
          <cx:pt idx="477">0.000371375987123956</cx:pt>
          <cx:pt idx="478">0.0046105691230810802</cx:pt>
          <cx:pt idx="479">0.0016140665327053899</cx:pt>
          <cx:pt idx="480">0.012055197450058</cx:pt>
          <cx:pt idx="481">-0.017980215559992001</cx:pt>
          <cx:pt idx="482">-0.117580644264309</cx:pt>
          <cx:pt idx="483">-0.065386173294041394</cx:pt>
          <cx:pt idx="484">-0.0044472915682054297</cx:pt>
          <cx:pt idx="485">0.076890575223142799</cx:pt>
          <cx:pt idx="486">0.13712814325612899</cx:pt>
          <cx:pt idx="487">0.084002780142156702</cx:pt>
          <cx:pt idx="488">0.054703124778464902</cx:pt>
          <cx:pt idx="489">0.020369548401231299</cx:pt>
          <cx:pt idx="490">0.013564769439644299</cx:pt>
          <cx:pt idx="491">0.087653739197380301</cx:pt>
          <cx:pt idx="492">0.170547892259373</cx:pt>
          <cx:pt idx="493">0.12085396719616499</cx:pt>
          <cx:pt idx="494">0.075561816247606398</cx:pt>
          <cx:pt idx="495">0.062619147990258098</cx:pt>
          <cx:pt idx="496">-0.027449133096744401</cx:pt>
          <cx:pt idx="497">-0.0305802451786828</cx:pt>
          <cx:pt idx="498">-0.048458905603342699</cx:pt>
          <cx:pt idx="499">-0.024422181079699502</cx:pt>
          <cx:pt idx="500">-0.032980903249408097</cx:pt>
          <cx:pt idx="501">-0.034842616241740398</cx:pt>
          <cx:pt idx="502">-0.00831714542043001</cx:pt>
          <cx:pt idx="503">-0.00051085310579244395</cx:pt>
          <cx:pt idx="504">-0.00054605500958182702</cx:pt>
          <cx:pt idx="505">1.2377253827651901e-05</cx:pt>
          <cx:pt idx="506">0.0010663528587178299</cx:pt>
          <cx:pt idx="507">-0.0022036536258258502</cx:pt>
          <cx:pt idx="508">0.0041806443268572304</cx:pt>
          <cx:pt idx="509">0.00292597881458321</cx:pt>
          <cx:pt idx="510">-0.068787022792253794</cx:pt>
          <cx:pt idx="511">-0.088164548597429504</cx:pt>
          <cx:pt idx="512">-0.037523943103304098</cx:pt>
          <cx:pt idx="513">0.00137901970387978</cx:pt>
          <cx:pt idx="514">-0.0189594791778178</cx:pt>
          <cx:pt idx="515">0.0097804233560036206</cx:pt>
          <cx:pt idx="516">-0.0052773697838771304</cx:pt>
          <cx:pt idx="517">-0.0074446689946440197</cx:pt>
          <cx:pt idx="518">0.065296280352249395</cx:pt>
          <cx:pt idx="519">0.076426353443894507</cx:pt>
          <cx:pt idx="520">0.109926367854513</cx:pt>
          <cx:pt idx="521">-0.00153815895356353</cx:pt>
          <cx:pt idx="522">-0.026823236402194701</cx:pt>
          <cx:pt idx="523">-0.0013089338470858301</cx:pt>
          <cx:pt idx="524">-0.077068181802596794</cx:pt>
          <cx:pt idx="525">-0.077169160810594703</cx:pt>
          <cx:pt idx="526">-0.098425360957700894</cx:pt>
          <cx:pt idx="527">-0.031575215381370501</cx:pt>
          <cx:pt idx="528">-0.035448825415299597</cx:pt>
          <cx:pt idx="529">-0.032017210245103699</cx:pt>
          <cx:pt idx="530">-0.00205137284164803</cx:pt>
          <cx:pt idx="531">-0.000267542486167647</cx:pt>
          <cx:pt idx="532">0.00078495842458497296</cx:pt>
          <cx:pt idx="533">-0.0026480600757411601</cx:pt>
          <cx:pt idx="534">-0.0029487579230828799</cx:pt>
          <cx:pt idx="535">-0.0093574672786865994</cx:pt>
          <cx:pt idx="536">-0.0066074340673490202</cx:pt>
          <cx:pt idx="537">-0.0154974004074974</cx:pt>
          <cx:pt idx="538">-0.028357332870521099</cx:pt>
          <cx:pt idx="539">-0.059078093227757297</cx:pt>
          <cx:pt idx="540">-0.054590135889334201</cx:pt>
          <cx:pt idx="541">-0.063954072841794302</cx:pt>
          <cx:pt idx="542">-0.057501966153967403</cx:pt>
          <cx:pt idx="543">0.023433840869490401</cx:pt>
          <cx:pt idx="544">0.019240196316162399</cx:pt>
          <cx:pt idx="545">-0.077936642196207107</cx:pt>
          <cx:pt idx="546">0.0350168718258978</cx:pt>
          <cx:pt idx="547">0.042935909815835997</cx:pt>
          <cx:pt idx="548">0.034195849096572299</cx:pt>
          <cx:pt idx="549">-0.0824656077822674</cx:pt>
          <cx:pt idx="550">-0.036504860991701603</cx:pt>
          <cx:pt idx="551">-0.012906642393639801</cx:pt>
          <cx:pt idx="552">-0.036654243595256097</cx:pt>
          <cx:pt idx="553">-0.040345622265739602</cx:pt>
          <cx:pt idx="554">-0.073754438337273895</cx:pt>
          <cx:pt idx="555">-0.028184928756677399</cx:pt>
          <cx:pt idx="556">-0.019215146310955399</cx:pt>
          <cx:pt idx="557">-0.020780498651939601</cx:pt>
          <cx:pt idx="558">-0.00079808913858564099</cx:pt>
          <cx:pt idx="559">0.00029883673346466902</cx:pt>
          <cx:pt idx="560">-0.00041643985310832801</cx:pt>
          <cx:pt idx="561">0.00029125506050416302</cx:pt>
          <cx:pt idx="562">-0.0028101715679841699</cx:pt>
          <cx:pt idx="563">-0.020545871276381699</cx:pt>
          <cx:pt idx="564">-0.040852277303250799</cx:pt>
          <cx:pt idx="565">-0.062598456492029206</cx:pt>
          <cx:pt idx="566">-0.016545052434243</cx:pt>
          <cx:pt idx="567">-0.0081882457216846793</cx:pt>
          <cx:pt idx="568">-0.047277266918446303</cx:pt>
          <cx:pt idx="569">-0.024880178866364899</cx:pt>
          <cx:pt idx="570">-0.0096616434666857102</cx:pt>
          <cx:pt idx="571">0.0091592438186679902</cx:pt>
          <cx:pt idx="572">-0.034306387068333798</cx:pt>
          <cx:pt idx="573">-0.061239711902198901</cx:pt>
          <cx:pt idx="574">-0.0013251257502702499</cx:pt>
          <cx:pt idx="575">-0.049676424203813602</cx:pt>
          <cx:pt idx="576">0.026521179652828599</cx:pt>
          <cx:pt idx="577">-0.0904094758877</cx:pt>
          <cx:pt idx="578">-0.070617628184670406</cx:pt>
          <cx:pt idx="579">-0.043507538487711703</cx:pt>
          <cx:pt idx="580">-0.049572087846991499</cx:pt>
          <cx:pt idx="581">-0.056655811434845799</cx:pt>
          <cx:pt idx="582">-0.060533140700062701</cx:pt>
          <cx:pt idx="583">-0.023982433818715499</cx:pt>
          <cx:pt idx="584">-0.0146458507266013</cx:pt>
          <cx:pt idx="585">-0.0079863535525060807</cx:pt>
          <cx:pt idx="586">-0.0011675740584392101</cx:pt>
          <cx:pt idx="587">-0.0010208374909731501</cx:pt>
          <cx:pt idx="588">0.000217956226116975</cx:pt>
          <cx:pt idx="589">-0.00027619994490456603</cx:pt>
          <cx:pt idx="590">-0.0040574997227083697</cx:pt>
          <cx:pt idx="591">-0.0143263949776564</cx:pt>
          <cx:pt idx="592">-0.044400832217867399</cx:pt>
          <cx:pt idx="593">-0.0050449540742770003</cx:pt>
          <cx:pt idx="594">-0.014978412639653599</cx:pt>
          <cx:pt idx="595">-0.035462669509854897</cx:pt>
          <cx:pt idx="596">-0.033232637856444897</cx:pt>
          <cx:pt idx="597">-0.057525875690432</cx:pt>
          <cx:pt idx="598">-0.037349210794505698</cx:pt>
          <cx:pt idx="599">-0.074708857138596499</cx:pt>
          <cx:pt idx="600">-0.038996789064039299</cx:pt>
          <cx:pt idx="601">-0.046311418384295103</cx:pt>
          <cx:pt idx="602">-0.017587751843054601</cx:pt>
          <cx:pt idx="603">-0.048045798559699503</cx:pt>
          <cx:pt idx="604">0.0079346926235</cx:pt>
          <cx:pt idx="605">-0.024991884474397701</cx:pt>
          <cx:pt idx="606">-0.046123237139561603</cx:pt>
          <cx:pt idx="607">-0.0134373744643594</cx:pt>
          <cx:pt idx="608">0.0044085770520825296</cx:pt>
          <cx:pt idx="609">-0.028008107551790201</cx:pt>
          <cx:pt idx="610">-0.0103251367034056</cx:pt>
          <cx:pt idx="611">-0.00859910537901213</cx:pt>
          <cx:pt idx="612">-0.0095438543612050702</cx:pt>
          <cx:pt idx="613">-0.00099113264757250109</cx:pt>
          <cx:pt idx="614">0.0046562437552842197</cx:pt>
          <cx:pt idx="615">0.00073643751970580904</cx:pt>
          <cx:pt idx="616">0.00032741095518629002</cx:pt>
          <cx:pt idx="617">5.5213933831331599e-05</cx:pt>
          <cx:pt idx="618">-0.0013586172920227299</cx:pt>
          <cx:pt idx="619">-0.0044809402521507101</cx:pt>
          <cx:pt idx="620">-0.0332659271741527</cx:pt>
          <cx:pt idx="621">-0.048625671555839897</cx:pt>
          <cx:pt idx="622">-0.012647442826289899</cx:pt>
          <cx:pt idx="623">-0.034360993764333297</cx:pt>
          <cx:pt idx="624">-0.063443820686921101</cx:pt>
          <cx:pt idx="625">-0.091193395804854804</cx:pt>
          <cx:pt idx="626">-0.0030698892979289798</cx:pt>
          <cx:pt idx="627">-0.090048620051420294</cx:pt>
          <cx:pt idx="628">-0.065895106376546594</cx:pt>
          <cx:pt idx="629">-0.15120973509965299</cx:pt>
          <cx:pt idx="630">-0.104912501496326</cx:pt>
          <cx:pt idx="631">-0.033584750542745498</cx:pt>
          <cx:pt idx="632">0.0601696492035197</cx:pt>
          <cx:pt idx="633">-0.0137423203087037</cx:pt>
          <cx:pt idx="634">-0.017474694281139899</cx:pt>
          <cx:pt idx="635">0.037195778105270597</cx:pt>
          <cx:pt idx="636">0.0042983890859364503</cx:pt>
          <cx:pt idx="637">0.029311490958094599</cx:pt>
          <cx:pt idx="638">-0.0026764642715382701</cx:pt>
          <cx:pt idx="639">-0.0053595452186854199</cx:pt>
          <cx:pt idx="640">-0.0021915634237998998</cx:pt>
          <cx:pt idx="641">0.0022954024567727899</cx:pt>
          <cx:pt idx="642">0.00027043378236749798</cx:pt>
          <cx:pt idx="643">0.00030630045629356301</cx:pt>
          <cx:pt idx="644">0.00016083041950232699</cx:pt>
          <cx:pt idx="645">0.00026904200519004999</cx:pt>
          <cx:pt idx="646">-0.00061675030914421696</cx:pt>
          <cx:pt idx="647">-0.00156792719839313</cx:pt>
          <cx:pt idx="648">-0.010020728604378699</cx:pt>
          <cx:pt idx="649">-0.042212076514462099</cx:pt>
          <cx:pt idx="650">-0.014455199387698001</cx:pt>
          <cx:pt idx="651">0.0043661187347976797</cx:pt>
          <cx:pt idx="652">-0.0037152655520567499</cx:pt>
          <cx:pt idx="653">-0.038155894055967997</cx:pt>
          <cx:pt idx="654">-0.037212851381554703</cx:pt>
          <cx:pt idx="655">-0.077377488476641998</cx:pt>
          <cx:pt idx="656">-0.062868581697005904</cx:pt>
          <cx:pt idx="657">-0.076479418547842806</cx:pt>
          <cx:pt idx="658">0.0268603323167282</cx:pt>
          <cx:pt idx="659">0.029199140187080499</cx:pt>
          <cx:pt idx="660">0.00378805199053213</cx:pt>
          <cx:pt idx="661">0.0100111214077481</cx:pt>
          <cx:pt idx="662">0.022741217058167</cx:pt>
          <cx:pt idx="663">0.028204880583548201</cx:pt>
          <cx:pt idx="664">0.014154672217829499</cx:pt>
          <cx:pt idx="665">0.030095691729129199</cx:pt>
          <cx:pt idx="666">0.0031717758721230499</cx:pt>
          <cx:pt idx="667">0.0063482907230670302</cx:pt>
          <cx:pt idx="668">-0.00181722242461668</cx:pt>
          <cx:pt idx="669">0.0021989863629045701</cx:pt>
          <cx:pt idx="670">0.000696014065286225</cx:pt>
          <cx:pt idx="671">-0.00058742554704223902</cx:pt>
          <cx:pt idx="672">-5.3239909021254198e-06</cx:pt>
          <cx:pt idx="673">-0.00049591070817996499</cx:pt>
          <cx:pt idx="674">-0.00041162872038276802</cx:pt>
          <cx:pt idx="675">-0.0018338018081781599</cx:pt>
          <cx:pt idx="676">-0.00073261818555914301</cx:pt>
          <cx:pt idx="677">-0.0024681813080079601</cx:pt>
          <cx:pt idx="678">-0.0082564153402099501</cx:pt>
          <cx:pt idx="679">-0.0101458342434663</cx:pt>
          <cx:pt idx="680">-0.0355390381141674</cx:pt>
          <cx:pt idx="681">-0.049225386415744601</cx:pt>
          <cx:pt idx="682">-0.105910031692939</cx:pt>
          <cx:pt idx="683">-0.066389487437352304</cx:pt>
          <cx:pt idx="684">-0.027198997779985901</cx:pt>
          <cx:pt idx="685">0.0101356183344011</cx:pt>
          <cx:pt idx="686">0.022266401115215401</cx:pt>
          <cx:pt idx="687">-0.0057092043997207702</cx:pt>
          <cx:pt idx="688">0.0131620401022963</cx:pt>
          <cx:pt idx="689">0.0295991727271494</cx:pt>
          <cx:pt idx="690">0.052753869052926103</cx:pt>
          <cx:pt idx="691">0.022752141928101099</cx:pt>
          <cx:pt idx="692">0.025105768650594499</cx:pt>
          <cx:pt idx="693">0.00142702741048362</cx:pt>
          <cx:pt idx="694">0.00053327687290835298</cx:pt>
          <cx:pt idx="695">-0.00118050637995894</cx:pt>
          <cx:pt idx="696">-0.0011278929654217401</cx:pt>
          <cx:pt idx="697">0.0015036485435366499</cx:pt>
          <cx:pt idx="698">-0.00047979262263079099</cx:pt>
          <cx:pt idx="699">3.6635364447292099e-05</cx:pt>
          <cx:pt idx="700">0.000410733165862043</cx:pt>
          <cx:pt idx="701">0.000533209551681914</cx:pt>
          <cx:pt idx="702">-0.000147026788948807</cx:pt>
          <cx:pt idx="703">-0.00013355240054237799</cx:pt>
          <cx:pt idx="704">0.0014827163499219001</cx:pt>
          <cx:pt idx="705">0.0044898752748007299</cx:pt>
          <cx:pt idx="706">0.0060302792715880996</cx:pt>
          <cx:pt idx="707">0.019019808607663499</cx:pt>
          <cx:pt idx="708">0.0157965237483579</cx:pt>
          <cx:pt idx="709">-0.00076376829663136298</cx:pt>
          <cx:pt idx="710">-0.014472878387127901</cx:pt>
          <cx:pt idx="711">-0.00194243554256802</cx:pt>
          <cx:pt idx="712">-0.049756458610881599</cx:pt>
          <cx:pt idx="713">-0.025122245341449901</cx:pt>
          <cx:pt idx="714">-0.0284626922821292</cx:pt>
          <cx:pt idx="715">-0.039674680701844399</cx:pt>
          <cx:pt idx="716">-0.046469274104568997</cx:pt>
          <cx:pt idx="717">-0.020003881561031899</cx:pt>
          <cx:pt idx="718">0.0082781436583027092</cx:pt>
          <cx:pt idx="719">-0.026700606863536001</cx:pt>
          <cx:pt idx="720">-0.020789048042351901</cx:pt>
          <cx:pt idx="721">-0.0072714094730055301</cx:pt>
          <cx:pt idx="722">0.00171230634234107</cx:pt>
          <cx:pt idx="723">0.00175722150831866</cx:pt>
          <cx:pt idx="724">-0.00123605186499579</cx:pt>
          <cx:pt idx="725">0.00157636983727174</cx:pt>
          <cx:pt idx="726">-0.00022455712433062</cx:pt>
          <cx:pt idx="727">-0.000213553076521145</cx:pt>
          <cx:pt idx="728">-0.00012231797474886001</cx:pt>
          <cx:pt idx="729">6.4726716599862596e-05</cx:pt>
          <cx:pt idx="730">-0.00022579417096078001</cx:pt>
          <cx:pt idx="731">0.00040691344739050801</cx:pt>
          <cx:pt idx="732">0.0035319635746912099</cx:pt>
          <cx:pt idx="733">0.0029551660023758898</cx:pt>
          <cx:pt idx="734">0.0097115185963129701</cx:pt>
          <cx:pt idx="735">0.0150456979686747</cx:pt>
          <cx:pt idx="736">0.0030491777594299301</cx:pt>
          <cx:pt idx="737">-0.0042007959921196896</cx:pt>
          <cx:pt idx="738">0.0060493660993779699</cx:pt>
          <cx:pt idx="739">0.012753721443889501</cx:pt>
          <cx:pt idx="740">0.0152485384337336</cx:pt>
          <cx:pt idx="741">0.0026560887405745102</cx:pt>
          <cx:pt idx="742">-0.011788392699193</cx:pt>
          <cx:pt idx="743">-0.0064122759858627996</cx:pt>
          <cx:pt idx="744">-0.012496199088271801</cx:pt>
          <cx:pt idx="745">-0.034684471018299301</cx:pt>
          <cx:pt idx="746">-0.010852579549965101</cx:pt>
          <cx:pt idx="747">-0.0117668675757602</cx:pt>
          <cx:pt idx="748">-0.0107296700108658</cx:pt>
          <cx:pt idx="749">-0.0090666151784543608</cx:pt>
          <cx:pt idx="750">-0.0038932811354631999</cx:pt>
          <cx:pt idx="751">-0.000340349989657985</cx:pt>
          <cx:pt idx="752">7.6655851686862098e-05</cx:pt>
          <cx:pt idx="753">-4.0074062122382497e-05</cx:pt>
          <cx:pt idx="754">9.4538493481936401e-06</cx:pt>
          <cx:pt idx="755">8.8212612912038995e-05</cx:pt>
          <cx:pt idx="756">-9.8240244482380393e-05</cx:pt>
          <cx:pt idx="757">-4.5120180603720999e-05</cx:pt>
          <cx:pt idx="758">0.00036140824149998198</cx:pt>
          <cx:pt idx="759">6.5145413245171197e-05</cx:pt>
          <cx:pt idx="760">0.00080824852444780096</cx:pt>
          <cx:pt idx="761">0.00047397581207650903</cx:pt>
          <cx:pt idx="762">-0.00141904006166716</cx:pt>
          <cx:pt idx="763">-0.00186467733820918</cx:pt>
          <cx:pt idx="764">-0.0027320597719404198</cx:pt>
          <cx:pt idx="765">-0.00145490702322522</cx:pt>
          <cx:pt idx="766">-0.0031094277068251402</cx:pt>
          <cx:pt idx="767">-0.00186961587417286</cx:pt>
          <cx:pt idx="768">-0.00120698500495918</cx:pt>
          <cx:pt idx="769">-0.0058787845227196399</cx:pt>
          <cx:pt idx="770">-4.1233738920835499e-05</cx:pt>
          <cx:pt idx="771">0.00028229941296606999</cx:pt>
          <cx:pt idx="772">-0.0050758076555235798</cx:pt>
          <cx:pt idx="773">-0.0055601303895041997</cx:pt>
          <cx:pt idx="774">-0.00294939934468629</cx:pt>
          <cx:pt idx="775">-0.0023191841500637901</cx:pt>
          <cx:pt idx="776">-0.00026948824678925003</cx:pt>
          <cx:pt idx="777">-0.0028335213948174199</cx:pt>
          <cx:pt idx="778">-0.0022929457266717798</cx:pt>
          <cx:pt idx="779">0.000672998360863498</cx:pt>
          <cx:pt idx="780">-0.000130492874764503</cx:pt>
          <cx:pt idx="781">-2.4697750505729599e-05</cx:pt>
          <cx:pt idx="782">-0.00085587396526579801</cx:pt>
          <cx:pt idx="783">0.00063943746689446696</cx:pt>
        </cx:lvl>
      </cx:numDim>
    </cx:data>
    <cx:data id="19">
      <cx:numDim type="val">
        <cx:f>'001_WA_F - 副本'!$T$1:$T$784</cx:f>
        <cx:lvl ptCount="784" formatCode="G/通用格式">
          <cx:pt idx="0">0.00054759481945144701</cx:pt>
          <cx:pt idx="1">0.000104184586399074</cx:pt>
          <cx:pt idx="2">-0.000112725332473741</cx:pt>
          <cx:pt idx="3">0.00084915414775989597</cx:pt>
          <cx:pt idx="4">-2.80553486947195e-05</cx:pt>
          <cx:pt idx="5">-0.00012212362624272499</cx:pt>
          <cx:pt idx="6">0.00036279425478222298</cx:pt>
          <cx:pt idx="7">0.00041897188429673</cx:pt>
          <cx:pt idx="8">-0.00038250837205969901</cx:pt>
          <cx:pt idx="9">0.00037267750333534798</cx:pt>
          <cx:pt idx="10">-0.00025735424536499899</cx:pt>
          <cx:pt idx="11">0.00036509683742499402</cx:pt>
          <cx:pt idx="12">-0.00048857281153140398</cx:pt>
          <cx:pt idx="13">0.00012682133434532299</cx:pt>
          <cx:pt idx="14">4.9195494140883999e-05</cx:pt>
          <cx:pt idx="15">3.7438925574796399e-06</cx:pt>
          <cx:pt idx="16">-0.00036483477560102901</cx:pt>
          <cx:pt idx="17">0.00052577480757393504</cx:pt>
          <cx:pt idx="18">0.00035201843001798401</cx:pt>
          <cx:pt idx="19">-8.56804643695277e-05</cx:pt>
          <cx:pt idx="20">-0.000195353886356109</cx:pt>
          <cx:pt idx="21">0.00063691428485836295</cx:pt>
          <cx:pt idx="22">-0.00093939923432677505</cx:pt>
          <cx:pt idx="23">-0.00025603100009248899</cx:pt>
          <cx:pt idx="24">0.00125086164329619</cx:pt>
          <cx:pt idx="25">-0.00043029150641719899</cx:pt>
          <cx:pt idx="26">1.6113949555010701e-05</cx:pt>
          <cx:pt idx="27">0.00039692476259043199</cx:pt>
          <cx:pt idx="28">-8.3859623770287902e-05</cx:pt>
          <cx:pt idx="29">1.7518075036314799e-05</cx:pt>
          <cx:pt idx="30">-0.00097703000776989198</cx:pt>
          <cx:pt idx="31">-8.7530897619938802e-07</cx:pt>
          <cx:pt idx="32">-0.000423542149831351</cx:pt>
          <cx:pt idx="33">0.00031707779890084497</cx:pt>
          <cx:pt idx="34">0.00017955831341108099</cx:pt>
          <cx:pt idx="35">0.00206630959317265</cx:pt>
          <cx:pt idx="36">0.0015514179270171801</cx:pt>
          <cx:pt idx="37">0.000438056695838396</cx:pt>
          <cx:pt idx="38">-0.00018522047220129799</cx:pt>
          <cx:pt idx="39">0.00036738024295030099</cx:pt>
          <cx:pt idx="40">0.000149476069395187</cx:pt>
          <cx:pt idx="41">4.5477471012359099e-05</cx:pt>
          <cx:pt idx="42">0.00039427871583808501</cx:pt>
          <cx:pt idx="43">-0.00068080613842972997</cx:pt>
          <cx:pt idx="44">0.000161742015645242</cx:pt>
          <cx:pt idx="45">0.00015226031473999501</cx:pt>
          <cx:pt idx="46">-7.6027383784474004e-05</cx:pt>
          <cx:pt idx="47">0.00052445277815635002</cx:pt>
          <cx:pt idx="48">0.00096644000718894198</cx:pt>
          <cx:pt idx="49">-0.00034083858232636599</cx:pt>
          <cx:pt idx="50">0.00011885888626583099</cx:pt>
          <cx:pt idx="51">0.00031783308304832202</cx:pt>
          <cx:pt idx="52">-0.00041270860869870799</cx:pt>
          <cx:pt idx="53">0.000164665964913425</cx:pt>
          <cx:pt idx="54">-0.00023786644100050601</cx:pt>
          <cx:pt idx="55">-0.000100166134881447</cx:pt>
          <cx:pt idx="56">0.00034881985802800601</cx:pt>
          <cx:pt idx="57">7.2025715012494907e-05</cx:pt>
          <cx:pt idx="58">-0.00016227655812269901</cx:pt>
          <cx:pt idx="59">8.1905130910782099e-06</cx:pt>
          <cx:pt idx="60">-0.00052487218187498405</cx:pt>
          <cx:pt idx="61">-6.1400722968050296e-06</cx:pt>
          <cx:pt idx="62">0.00052135887872877798</cx:pt>
          <cx:pt idx="63">0.00328498160901775</cx:pt>
          <cx:pt idx="64">-0.00022013963943025701</cx:pt>
          <cx:pt idx="65">-0.0092265441788662306</cx:pt>
          <cx:pt idx="66">-0.0057155369811134702</cx:pt>
          <cx:pt idx="67">-0.0037625108668880901</cx:pt>
          <cx:pt idx="68">-0.0047771605541636203</cx:pt>
          <cx:pt idx="69">0.00088435840347437296</cx:pt>
          <cx:pt idx="70">-0.0030058518934624502</cx:pt>
          <cx:pt idx="71">-0.0028626307541675501</cx:pt>
          <cx:pt idx="72">0.00029734624024932698</cx:pt>
          <cx:pt idx="73">-0.000133877255172027</cx:pt>
          <cx:pt idx="74">-0.000734012154753396</cx:pt>
          <cx:pt idx="75">-0.00031905402819489698</cx:pt>
          <cx:pt idx="76">0.00034734804709038003</cx:pt>
          <cx:pt idx="77">0.000249392689551615</cx:pt>
          <cx:pt idx="78">-0.0013259765900668901</cx:pt>
          <cx:pt idx="79">-0.00069086029793661804</cx:pt>
          <cx:pt idx="80">0.00022519055607771101</cx:pt>
          <cx:pt idx="81">-6.0312005658309001e-05</cx:pt>
          <cx:pt idx="82">0.00027238042828394901</cx:pt>
          <cx:pt idx="83">9.5622484959839803e-06</cx:pt>
          <cx:pt idx="84">0.000320912188369208</cx:pt>
          <cx:pt idx="85">-0.000217408494743327</cx:pt>
          <cx:pt idx="86">0.00057094758711868205</cx:pt>
          <cx:pt idx="87">-0.00026632030785967402</cx:pt>
          <cx:pt idx="88">0.00022230514119864699</cx:pt>
          <cx:pt idx="89">0.000485475191502136</cx:pt>
          <cx:pt idx="90">0.00143593169687719</cx:pt>
          <cx:pt idx="91">0.0126419265560197</cx:pt>
          <cx:pt idx="92">0.0140338219860627</cx:pt>
          <cx:pt idx="93">-0.00782528922572495</cx:pt>
          <cx:pt idx="94">-0.0080675932298543106</cx:pt>
          <cx:pt idx="95">-0.0116161637695233</cx:pt>
          <cx:pt idx="96">0.0083482115554523104</cx:pt>
          <cx:pt idx="97">0.018831325891577801</cx:pt>
          <cx:pt idx="98">-0.0025109662239820702</cx:pt>
          <cx:pt idx="99">-0.00085859756797789703</cx:pt>
          <cx:pt idx="100">0.0100498172585444</cx:pt>
          <cx:pt idx="101">0.011806584428242501</cx:pt>
          <cx:pt idx="102">0.0090653028411887809</cx:pt>
          <cx:pt idx="103">0.00149774510697604</cx:pt>
          <cx:pt idx="104">-0.00290113153002736</cx:pt>
          <cx:pt idx="105">-0.00117440288693595</cx:pt>
          <cx:pt idx="106">-0.0022469382897318101</cx:pt>
          <cx:pt idx="107">-0.00109851785298943</cx:pt>
          <cx:pt idx="108">-6.4196128357408002e-06</cx:pt>
          <cx:pt idx="109">-4.9418130488039699e-05</cx:pt>
          <cx:pt idx="110">0.00045568348931075502</cx:pt>
          <cx:pt idx="111">0.00101340610225984</cx:pt>
          <cx:pt idx="112">-9.2133716836421704e-05</cx:pt>
          <cx:pt idx="113">6.2149090907379095e-05</cx:pt>
          <cx:pt idx="114">-0.00025086534589090399</cx:pt>
          <cx:pt idx="115">0.0011229988001698499</cx:pt>
          <cx:pt idx="116">0.00193897493271047</cx:pt>
          <cx:pt idx="117">-0.0036431200039467701</cx:pt>
          <cx:pt idx="118">-0.00145816773539822</cx:pt>
          <cx:pt idx="119">0.0117909721183889</cx:pt>
          <cx:pt idx="120">-0.0030868965790499699</cx:pt>
          <cx:pt idx="121">-0.0145966187174241</cx:pt>
          <cx:pt idx="122">0.010370064391042599</cx:pt>
          <cx:pt idx="123">0.016088405075089601</cx:pt>
          <cx:pt idx="124">0.0055217116024832702</cx:pt>
          <cx:pt idx="125">-0.022045315039503601</cx:pt>
          <cx:pt idx="126">-0.0061658867477006303</cx:pt>
          <cx:pt idx="127">0.025135045027948999</cx:pt>
          <cx:pt idx="128">0.00829931337248648</cx:pt>
          <cx:pt idx="129">0.0061331685029034199</cx:pt>
          <cx:pt idx="130">0.0237192709617506</cx:pt>
          <cx:pt idx="131">0.0182910943775892</cx:pt>
          <cx:pt idx="132">-0.00129853243423053</cx:pt>
          <cx:pt idx="133">-0.00175633230980415</cx:pt>
          <cx:pt idx="134">-0.0040184546760832799</cx:pt>
          <cx:pt idx="135">0.0012125525100659699</cx:pt>
          <cx:pt idx="136">0.00125118903561</cx:pt>
          <cx:pt idx="137">0.00084911272532943503</cx:pt>
          <cx:pt idx="138">0.000346695695288695</cx:pt>
          <cx:pt idx="139">0.0010947439957211401</cx:pt>
          <cx:pt idx="140">-0.00029480432722676502</cx:pt>
          <cx:pt idx="141">-0.000384108598676028</cx:pt>
          <cx:pt idx="142">-7.9575102934598802e-05</cx:pt>
          <cx:pt idx="143">0.0041637463140820896</cx:pt>
          <cx:pt idx="144">0.0088947683129976599</cx:pt>
          <cx:pt idx="145">0.0058152354429450003</cx:pt>
          <cx:pt idx="146">0.017574702968594699</cx:pt>
          <cx:pt idx="147">0.027464282393040499</cx:pt>
          <cx:pt idx="148">-0.028680524273237099</cx:pt>
          <cx:pt idx="149">-0.023546334110481699</cx:pt>
          <cx:pt idx="150">-0.0082620754906683191</cx:pt>
          <cx:pt idx="151">0.060569171522993799</cx:pt>
          <cx:pt idx="152">0.0051698545942767604</cx:pt>
          <cx:pt idx="153">-0.0228975762817046</cx:pt>
          <cx:pt idx="154">-0.0134637188436019</cx:pt>
          <cx:pt idx="155">0.00295715300753314</cx:pt>
          <cx:pt idx="156">0.0224844083417912</cx:pt>
          <cx:pt idx="157">0.027046744708298799</cx:pt>
          <cx:pt idx="158">0.060003288547099701</cx:pt>
          <cx:pt idx="159">0.0551070808049006</cx:pt>
          <cx:pt idx="160">0.0291620784776635</cx:pt>
          <cx:pt idx="161">0.0038292044313492698</cx:pt>
          <cx:pt idx="162">-0.0015067353252843699</cx:pt>
          <cx:pt idx="163">-0.0030680066335174402</cx:pt>
          <cx:pt idx="164">0.00033399337826131798</cx:pt>
          <cx:pt idx="165">0.00053096125913851895</cx:pt>
          <cx:pt idx="166">0.0016446599686458299</cx:pt>
          <cx:pt idx="167">-0.00018375440340140099</cx:pt>
          <cx:pt idx="168">-0.00015164163031172601</cx:pt>
          <cx:pt idx="169">0.00020742975314917101</cx:pt>
          <cx:pt idx="170">0.00315561368225163</cx:pt>
          <cx:pt idx="171">0.00361445744984189</cx:pt>
          <cx:pt idx="172">0.00613557688212347</cx:pt>
          <cx:pt idx="173">0.0131075435733335</cx:pt>
          <cx:pt idx="174">0.042623060378908999</cx:pt>
          <cx:pt idx="175">0.032629902948819497</cx:pt>
          <cx:pt idx="176">-0.0127201460605143</cx:pt>
          <cx:pt idx="177">0.0050282878627575904</cx:pt>
          <cx:pt idx="178">0.070645012993364301</cx:pt>
          <cx:pt idx="179">0.092501327625984994</cx:pt>
          <cx:pt idx="180">0.0240963823989402</cx:pt>
          <cx:pt idx="181">-0.00657152400977923</cx:pt>
          <cx:pt idx="182">-0.0026030646028904901</cx:pt>
          <cx:pt idx="183">0.0509444376082301</cx:pt>
          <cx:pt idx="184">0.0280708784223163</cx:pt>
          <cx:pt idx="185">0.00647518063027956</cx:pt>
          <cx:pt idx="186">0.029612998003866499</cx:pt>
          <cx:pt idx="187">0.0146192641527358</cx:pt>
          <cx:pt idx="188">0.0060252074677734297</cx:pt>
          <cx:pt idx="189">-0.0074990443025854097</cx:pt>
          <cx:pt idx="190">-0.0086145052269268208</cx:pt>
          <cx:pt idx="191">-0.0149482840507846</cx:pt>
          <cx:pt idx="192">-0.0073726187150790004</cx:pt>
          <cx:pt idx="193">0.0029444777152102001</cx:pt>
          <cx:pt idx="194">0.00138641258818349</cx:pt>
          <cx:pt idx="195">-0.00065864513557949795</cx:pt>
          <cx:pt idx="196">0.00056128108847167905</cx:pt>
          <cx:pt idx="197">0.000294327197498689</cx:pt>
          <cx:pt idx="198">-0.0049940925491639898</cx:pt>
          <cx:pt idx="199">-0.0072651698749097203</cx:pt>
          <cx:pt idx="200">0.0078797469290492507</cx:pt>
          <cx:pt idx="201">0.027368326847173</cx:pt>
          <cx:pt idx="202">0.047307084510591298</cx:pt>
          <cx:pt idx="203">0.044368502671738898</cx:pt>
          <cx:pt idx="204">0.059369101112542101</cx:pt>
          <cx:pt idx="205">0.056235910684350701</cx:pt>
          <cx:pt idx="206">0.113825825198533</cx:pt>
          <cx:pt idx="207">0.064559326176459195</cx:pt>
          <cx:pt idx="208">0.0070998229366161401</cx:pt>
          <cx:pt idx="209">-0.0028482110474755502</cx:pt>
          <cx:pt idx="210">0.049572521196611499</cx:pt>
          <cx:pt idx="211">0.034354795691390903</cx:pt>
          <cx:pt idx="212">-0.016237045810891401</cx:pt>
          <cx:pt idx="213">-0.060741526290910799</cx:pt>
          <cx:pt idx="214">-0.0158648056777091</cx:pt>
          <cx:pt idx="215">-0.0219190646890382</cx:pt>
          <cx:pt idx="216">-0.0020767259913065401</cx:pt>
          <cx:pt idx="217">-0.0279085808644607</cx:pt>
          <cx:pt idx="218">-0.0089122207000292396</cx:pt>
          <cx:pt idx="219">-0.013145684133153901</cx:pt>
          <cx:pt idx="220">-0.0146170924592279</cx:pt>
          <cx:pt idx="221">-0.0010304970706713</cx:pt>
          <cx:pt idx="222">0.0031937816822256398</cx:pt>
          <cx:pt idx="223">0.000546300932081929</cx:pt>
          <cx:pt idx="224">-9.3962267843736698e-05</cx:pt>
          <cx:pt idx="225">-0.00045446129292263198</cx:pt>
          <cx:pt idx="226">-0.0065214305317762098</cx:pt>
          <cx:pt idx="227">-0.0036129290996331702</cx:pt>
          <cx:pt idx="228">0.0043814302342466598</cx:pt>
          <cx:pt idx="229">-0.0058098034183140697</cx:pt>
          <cx:pt idx="230">0.0267754640647563</cx:pt>
          <cx:pt idx="231">0.044124634217194598</cx:pt>
          <cx:pt idx="232">0.082697553285937198</cx:pt>
          <cx:pt idx="233">0.077188451920709</cx:pt>
          <cx:pt idx="234">0.018474147720919699</cx:pt>
          <cx:pt idx="235">-0.0029106498295944001</cx:pt>
          <cx:pt idx="236">0.0233762717728624</cx:pt>
          <cx:pt idx="237">0.063885506959416402</cx:pt>
          <cx:pt idx="238">0.051767999129593699</cx:pt>
          <cx:pt idx="239">0.035791647706609198</cx:pt>
          <cx:pt idx="240">-0.029517220937400699</cx:pt>
          <cx:pt idx="241">-0.080315729166482899</cx:pt>
          <cx:pt idx="242">-0.0630659068383186</cx:pt>
          <cx:pt idx="243">-0.040538115559657598</cx:pt>
          <cx:pt idx="244">-0.042217954125828197</cx:pt>
          <cx:pt idx="245">-0.0419386736709031</cx:pt>
          <cx:pt idx="246">-0.010781347782382799</cx:pt>
          <cx:pt idx="247">-0.0187362572115343</cx:pt>
          <cx:pt idx="248">-0.013782960274518899</cx:pt>
          <cx:pt idx="249">-0.00016377603515637</cx:pt>
          <cx:pt idx="250">0.00282479198560193</cx:pt>
          <cx:pt idx="251">-0.00017325415663617001</cx:pt>
          <cx:pt idx="252">-1.8066580557923299e-05</cx:pt>
          <cx:pt idx="253">0.000110833900813366</cx:pt>
          <cx:pt idx="254">-0.00117408640289719</cx:pt>
          <cx:pt idx="255">-0.00016030012337389399</cx:pt>
          <cx:pt idx="256">0.0082352836788111197</cx:pt>
          <cx:pt idx="257">-0.0096557793946369999</cx:pt>
          <cx:pt idx="258">0.0422832563344629</cx:pt>
          <cx:pt idx="259">0.072812211551727304</cx:pt>
          <cx:pt idx="260">0.0871228108340968</cx:pt>
          <cx:pt idx="261">0.074354755247645204</cx:pt>
          <cx:pt idx="262">-0.014586266356241301</cx:pt>
          <cx:pt idx="263">0.028977796003520899</cx:pt>
          <cx:pt idx="264">0.0228735923958273</cx:pt>
          <cx:pt idx="265">0.017453193476445299</cx:pt>
          <cx:pt idx="266">-0.030911590257081002</cx:pt>
          <cx:pt idx="267">-0.023238316659631199</cx:pt>
          <cx:pt idx="268">-0.0307809144426139</cx:pt>
          <cx:pt idx="269">-0.040497447156892498</cx:pt>
          <cx:pt idx="270">-0.041082710391879003</cx:pt>
          <cx:pt idx="271">-0.047573282626582399</cx:pt>
          <cx:pt idx="272">-0.028950479204512401</cx:pt>
          <cx:pt idx="273">-0.0408953367019513</cx:pt>
          <cx:pt idx="274">-0.037737034696580699</cx:pt>
          <cx:pt idx="275">-0.031434086850252597</cx:pt>
          <cx:pt idx="276">-0.0113123805525105</cx:pt>
          <cx:pt idx="277">0.0019611433298560199</cx:pt>
          <cx:pt idx="278">0.00041892794555831902</cx:pt>
          <cx:pt idx="279">-0.0017389623649403899</cx:pt>
          <cx:pt idx="280">-0.00013637714906060601</cx:pt>
          <cx:pt idx="281">-0.00017968184312569299</cx:pt>
          <cx:pt idx="282">-0.0030372979084004599</cx:pt>
          <cx:pt idx="283">0.022124385774404998</cx:pt>
          <cx:pt idx="284">0.019380036048678301</cx:pt>
          <cx:pt idx="285">0.0032279904108357699</cx:pt>
          <cx:pt idx="286">0.034283845038087297</cx:pt>
          <cx:pt idx="287">0.048283299259918998</cx:pt>
          <cx:pt idx="288">0.053320268351971997</cx:pt>
          <cx:pt idx="289">0.054972862336336102</cx:pt>
          <cx:pt idx="290">0.0017547038756943001</cx:pt>
          <cx:pt idx="291">0.011183779179997499</cx:pt>
          <cx:pt idx="292">-0.044754534711491503</cx:pt>
          <cx:pt idx="293">-0.077853831026072295</cx:pt>
          <cx:pt idx="294">-0.085099468477736001</cx:pt>
          <cx:pt idx="295">-0.079811593120778304</cx:pt>
          <cx:pt idx="296">-0.072648387159919794</cx:pt>
          <cx:pt idx="297">0.0044237749048651803</cx:pt>
          <cx:pt idx="298">-0.0062211296966769598</cx:pt>
          <cx:pt idx="299">-0.016107577441261098</cx:pt>
          <cx:pt idx="300">0.0028851180719852302</cx:pt>
          <cx:pt idx="301">-0.0462046173559462</cx:pt>
          <cx:pt idx="302">-0.045623170478496899</cx:pt>
          <cx:pt idx="303">-0.027660556786587898</cx:pt>
          <cx:pt idx="304">-0.017911604583618301</cx:pt>
          <cx:pt idx="305">-0.00097191884199665599</cx:pt>
          <cx:pt idx="306">0.00071680256957034195</cx:pt>
          <cx:pt idx="307">-9.5598528620835502e-05</cx:pt>
          <cx:pt idx="308">0.00077457597712769896</cx:pt>
          <cx:pt idx="309">-4.6317614329349602e-06</cx:pt>
          <cx:pt idx="310">-0.00105833627158995</cx:pt>
          <cx:pt idx="311">0.0224840850813906</cx:pt>
          <cx:pt idx="312">0.0210542311142678</cx:pt>
          <cx:pt idx="313">-0.020429857705189299</cx:pt>
          <cx:pt idx="314">-0.0062962223775750803</cx:pt>
          <cx:pt idx="315">-0.00573494895390219</cx:pt>
          <cx:pt idx="316">0.0037447775199520501</cx:pt>
          <cx:pt idx="317">0.0018314596409288301</cx:pt>
          <cx:pt idx="318">-0.0750839344699092</cx:pt>
          <cx:pt idx="319">-0.063815410395137398</cx:pt>
          <cx:pt idx="320">-0.036861666899134303</cx:pt>
          <cx:pt idx="321">-0.0283467941459568</cx:pt>
          <cx:pt idx="322">-0.040298949349068802</cx:pt>
          <cx:pt idx="323">-0.065663667443347104</cx:pt>
          <cx:pt idx="324">-0.065903509225730003</cx:pt>
          <cx:pt idx="325">8.8784961108101697e-05</cx:pt>
          <cx:pt idx="326">-0.016769337560387398</cx:pt>
          <cx:pt idx="327">-0.0109622238425251</cx:pt>
          <cx:pt idx="328">-0.048005315638617201</cx:pt>
          <cx:pt idx="329">-0.099602947546853698</cx:pt>
          <cx:pt idx="330">-0.072666414650768604</cx:pt>
          <cx:pt idx="331">-0.033540418392481397</cx:pt>
          <cx:pt idx="332">-0.016263285411713398</cx:pt>
          <cx:pt idx="333">-0.0024365319777796199</cx:pt>
          <cx:pt idx="334">0.000107817625437578</cx:pt>
          <cx:pt idx="335">0.00033655533421331901</cx:pt>
          <cx:pt idx="336">-0.000221270798463477</cx:pt>
          <cx:pt idx="337">-0.0012545238895284301</cx:pt>
          <cx:pt idx="338">-0.00061248465570150205</cx:pt>
          <cx:pt idx="339">0.0100074686236187</cx:pt>
          <cx:pt idx="340">-0.00062523874240189199</cx:pt>
          <cx:pt idx="341">-0.019602651414080199</cx:pt>
          <cx:pt idx="342">-0.00153085009653408</cx:pt>
          <cx:pt idx="343">-0.0154262898553477</cx:pt>
          <cx:pt idx="344">-0.0079429150971522793</cx:pt>
          <cx:pt idx="345">-0.0042226463863366502</cx:pt>
          <cx:pt idx="346">-0.044884225484147701</cx:pt>
          <cx:pt idx="347">-0.012995756819616001</cx:pt>
          <cx:pt idx="348">0.065111185452224093</cx:pt>
          <cx:pt idx="349">0.038799730470869598</cx:pt>
          <cx:pt idx="350">0.018909171791776799</cx:pt>
          <cx:pt idx="351">0.0168909388125346</cx:pt>
          <cx:pt idx="352">0.00070955241931794496</cx:pt>
          <cx:pt idx="353">0.0144527846406195</cx:pt>
          <cx:pt idx="354">0.036123435689658499</cx:pt>
          <cx:pt idx="355">-0.0081510691780992701</cx:pt>
          <cx:pt idx="356">-0.053377728545942499</cx:pt>
          <cx:pt idx="357">-0.076452782406588801</cx:pt>
          <cx:pt idx="358">-0.071576494810823593</cx:pt>
          <cx:pt idx="359">-0.029861867274011401</cx:pt>
          <cx:pt idx="360">-0.020424395645723299</cx:pt>
          <cx:pt idx="361">-0.0055569223893859303</cx:pt>
          <cx:pt idx="362">0.00095605472250536296</cx:pt>
          <cx:pt idx="363">-0.00059296071337804003</cx:pt>
          <cx:pt idx="364">-0.00026858076333870201</cx:pt>
          <cx:pt idx="365">-0.00165674973193693</cx:pt>
          <cx:pt idx="366">-0.00039804927600007602</cx:pt>
          <cx:pt idx="367">0.00060510455775304695</cx:pt>
          <cx:pt idx="368">-0.0276860048327747</cx:pt>
          <cx:pt idx="369">-0.038882654739827903</cx:pt>
          <cx:pt idx="370">-0.0081429822052998604</cx:pt>
          <cx:pt idx="371">0.03738282470116</cx:pt>
          <cx:pt idx="372">-0.0097368513820216204</cx:pt>
          <cx:pt idx="373">0.018415228539836199</cx:pt>
          <cx:pt idx="374">-0.0108327306128474</cx:pt>
          <cx:pt idx="375">0.00023923849435762199</cx:pt>
          <cx:pt idx="376">0.064102742032136603</cx:pt>
          <cx:pt idx="377">0.034433963512123897</cx:pt>
          <cx:pt idx="378">0.047745229331458701</cx:pt>
          <cx:pt idx="379">0.0065509133700266996</cx:pt>
          <cx:pt idx="380">0.056804583674018902</cx:pt>
          <cx:pt idx="381">0.026965994920668899</cx:pt>
          <cx:pt idx="382">0.0240946571461878</cx:pt>
          <cx:pt idx="383">-0.049374492477203803</cx:pt>
          <cx:pt idx="384">-0.044821508536298099</cx:pt>
          <cx:pt idx="385">-0.072929890102823802</cx:pt>
          <cx:pt idx="386">-0.072413435964297806</cx:pt>
          <cx:pt idx="387">-0.030891976229324401</cx:pt>
          <cx:pt idx="388">-0.0078091284860513201</cx:pt>
          <cx:pt idx="389">-0.0060503077659901702</cx:pt>
          <cx:pt idx="390">-0.00013192366415374599</cx:pt>
          <cx:pt idx="391">-0.00068767921766693196</cx:pt>
          <cx:pt idx="392">0.00122572846411603</cx:pt>
          <cx:pt idx="393">0.00066070417067719798</cx:pt>
          <cx:pt idx="394">-0.00025300597851545198</cx:pt>
          <cx:pt idx="395">-0.0066496096677642101</cx:pt>
          <cx:pt idx="396">-0.0311742826645727</cx:pt>
          <cx:pt idx="397">-0.060446115006232398</cx:pt>
          <cx:pt idx="398">-0.0076364018281139699</cx:pt>
          <cx:pt idx="399">0.0319204588937562</cx:pt>
          <cx:pt idx="400">0.0131981942906805</cx:pt>
          <cx:pt idx="401">0.018552344341564001</cx:pt>
          <cx:pt idx="402">0.042946018661965901</cx:pt>
          <cx:pt idx="403">0.000650496356397555</cx:pt>
          <cx:pt idx="404">0.0047329864983453301</cx:pt>
          <cx:pt idx="405">0.0196701463920117</cx:pt>
          <cx:pt idx="406">0.035529328422003098</cx:pt>
          <cx:pt idx="407">0.053646588008555103</cx:pt>
          <cx:pt idx="408">0.063830804744274494</cx:pt>
          <cx:pt idx="409">0.015647873329647701</cx:pt>
          <cx:pt idx="410">-0.029192023451813699</cx:pt>
          <cx:pt idx="411">-0.090373995768125701</cx:pt>
          <cx:pt idx="412">-0.0595775944015043</cx:pt>
          <cx:pt idx="413">-0.0321118848325651</cx:pt>
          <cx:pt idx="414">-0.045623035126884197</cx:pt>
          <cx:pt idx="415">-0.025742557139898498</cx:pt>
          <cx:pt idx="416">0.0029453607929906499</cx:pt>
          <cx:pt idx="417">-0.00057064543044210703</cx:pt>
          <cx:pt idx="418">-0.0034457413819571499</cx:pt>
          <cx:pt idx="419">-0.000124959968400731</cx:pt>
          <cx:pt idx="420">-0.00044347671498258398</cx:pt>
          <cx:pt idx="421">0.00209456661130347</cx:pt>
          <cx:pt idx="422">0.00122603939204171</cx:pt>
          <cx:pt idx="423">-0.016648055491642399</cx:pt>
          <cx:pt idx="424">-0.036742290587965999</cx:pt>
          <cx:pt idx="425">-0.042357851113193797</cx:pt>
          <cx:pt idx="426">-0.020413589785911498</cx:pt>
          <cx:pt idx="427">0.027868392879108798</cx:pt>
          <cx:pt idx="428">-0.0058479566820166303</cx:pt>
          <cx:pt idx="429">0.024493052377761799</cx:pt>
          <cx:pt idx="430">0.036752888176259102</cx:pt>
          <cx:pt idx="431">0.030282805128522401</cx:pt>
          <cx:pt idx="432">0.0396508715283082</cx:pt>
          <cx:pt idx="433">0.041990282884062098</cx:pt>
          <cx:pt idx="434">0.087761661625095105</cx:pt>
          <cx:pt idx="435">0.080311755937767695</cx:pt>
          <cx:pt idx="436">0.085247412268627906</cx:pt>
          <cx:pt idx="437">0.053540040363873102</cx:pt>
          <cx:pt idx="438">-0.0042982005008913504</cx:pt>
          <cx:pt idx="439">-0.056882509527036197</cx:pt>
          <cx:pt idx="440">-0.010892562197600901</cx:pt>
          <cx:pt idx="441">0.048451551075034301</cx:pt>
          <cx:pt idx="442">0.019208131211351901</cx:pt>
          <cx:pt idx="443">-0.0085968319605746208</cx:pt>
          <cx:pt idx="444">0.0093868501064500003</cx:pt>
          <cx:pt idx="445">-0.0051032643228410904</cx:pt>
          <cx:pt idx="446">-0.0104268641392096</cx:pt>
          <cx:pt idx="447">-0.0016684426760773001</cx:pt>
          <cx:pt idx="448">0.00096385695620218202</cx:pt>
          <cx:pt idx="449">0.00098061315753630906</cx:pt>
          <cx:pt idx="450">0.0034077428010692102</cx:pt>
          <cx:pt idx="451">-0.0098507467584105293</cx:pt>
          <cx:pt idx="452">-0.035739573873439102</cx:pt>
          <cx:pt idx="453">-0.036291544416266697</cx:pt>
          <cx:pt idx="454">-0.029281859191236801</cx:pt>
          <cx:pt idx="455">-0.0073826074292758096</cx:pt>
          <cx:pt idx="456">-0.030370527858640198</cx:pt>
          <cx:pt idx="457">-0.014342127316894399</cx:pt>
          <cx:pt idx="458">-0.0047221735650236204</cx:pt>
          <cx:pt idx="459">0.042055309835286499</cx:pt>
          <cx:pt idx="460">0.073877870028541806</cx:pt>
          <cx:pt idx="461">0.086293269432862502</cx:pt>
          <cx:pt idx="462">0.043053341236163202</cx:pt>
          <cx:pt idx="463">0.027145454617032098</cx:pt>
          <cx:pt idx="464">-0.0081283698491558896</cx:pt>
          <cx:pt idx="465">-0.022737589658608299</cx:pt>
          <cx:pt idx="466">0.045963990040562702</cx:pt>
          <cx:pt idx="467">0.042271679086127403</cx:pt>
          <cx:pt idx="468">0.029157262729736001</cx:pt>
          <cx:pt idx="469">0.089672045884799795</cx:pt>
          <cx:pt idx="470">0.072706090714279498</cx:pt>
          <cx:pt idx="471">0.015739675312128502</cx:pt>
          <cx:pt idx="472">0.0094763258499158103</cx:pt>
          <cx:pt idx="473">-0.013918177536233501</cx:pt>
          <cx:pt idx="474">-0.0122743258430824</cx:pt>
          <cx:pt idx="475">-0.0038189875426641101</cx:pt>
          <cx:pt idx="476">8.8872763201108904e-05</cx:pt>
          <cx:pt idx="477">-0.00049391427018977401</cx:pt>
          <cx:pt idx="478">0.0014451759439706501</cx:pt>
          <cx:pt idx="479">0.0037748922355068299</cx:pt>
          <cx:pt idx="480">-0.022043110579333801</cx:pt>
          <cx:pt idx="481">-0.033823307386659</cx:pt>
          <cx:pt idx="482">-0.019110757091824099</cx:pt>
          <cx:pt idx="483">-0.013044177368241301</cx:pt>
          <cx:pt idx="484">-0.013863712534636301</cx:pt>
          <cx:pt idx="485">-0.034397613521227603</cx:pt>
          <cx:pt idx="486">-0.018762509640406402</cx:pt>
          <cx:pt idx="487">-0.00061520852728300102</cx:pt>
          <cx:pt idx="488">0.048396662632594102</cx:pt>
          <cx:pt idx="489">0.039595260288981901</cx:pt>
          <cx:pt idx="490">0.036091869165226602</cx:pt>
          <cx:pt idx="491">-0.0054654085358497003</cx:pt>
          <cx:pt idx="492">-0.0487181540547032</cx:pt>
          <cx:pt idx="493">-0.039238595152051803</cx:pt>
          <cx:pt idx="494">-0.0079381301566284704</cx:pt>
          <cx:pt idx="495">0.056219007700413597</cx:pt>
          <cx:pt idx="496">0.0524075483540761</cx:pt>
          <cx:pt idx="497">0.077559734817017001</cx:pt>
          <cx:pt idx="498">0.059690852458477502</cx:pt>
          <cx:pt idx="499">0.020297397376619501</cx:pt>
          <cx:pt idx="500">-0.022337265184918301</cx:pt>
          <cx:pt idx="501">-0.022313464842583199</cx:pt>
          <cx:pt idx="502">-0.0066148055812127902</cx:pt>
          <cx:pt idx="503">-0.00024303837156892499</cx:pt>
          <cx:pt idx="504">-0.00042686333637531203</cx:pt>
          <cx:pt idx="505">0.000113541075267823</cx:pt>
          <cx:pt idx="506">0.0012833102111678501</cx:pt>
          <cx:pt idx="507">0.00737414449099802</cx:pt>
          <cx:pt idx="508">-0.0034052128360680099</cx:pt>
          <cx:pt idx="509">-0.0215101946985734</cx:pt>
          <cx:pt idx="510">-0.036500477531784502</cx:pt>
          <cx:pt idx="511">-0.054231051989446201</cx:pt>
          <cx:pt idx="512">-0.0464509796176363</cx:pt>
          <cx:pt idx="513">-0.043193040313367501</cx:pt>
          <cx:pt idx="514">-0.05550347083216</cx:pt>
          <cx:pt idx="515">-0.086721903915413595</cx:pt>
          <cx:pt idx="516">-0.083072972426241107</cx:pt>
          <cx:pt idx="517">-0.047927289926295802</cx:pt>
          <cx:pt idx="518">-0.0398774498362627</cx:pt>
          <cx:pt idx="519">-0.076201874797783994</cx:pt>
          <cx:pt idx="520">-0.060544133843917103</cx:pt>
          <cx:pt idx="521">-0.044660067475734901</cx:pt>
          <cx:pt idx="522">-0.0499446997177024</cx:pt>
          <cx:pt idx="523">0.098438557052760306</cx:pt>
          <cx:pt idx="524">0.0867227532491881</cx:pt>
          <cx:pt idx="525">0.088344223159773402</cx:pt>
          <cx:pt idx="526">0.066808894552346704</cx:pt>
          <cx:pt idx="527">0.043072186791242799</cx:pt>
          <cx:pt idx="528">0.0026235971971850102</cx:pt>
          <cx:pt idx="529">-0.0090294841335678399</cx:pt>
          <cx:pt idx="530">-0.0027050971593739698</cx:pt>
          <cx:pt idx="531">-0.00099368290172933906</cx:pt>
          <cx:pt idx="532">0.00047201312835503398</cx:pt>
          <cx:pt idx="533">3.2037441258195102e-05</cx:pt>
          <cx:pt idx="534">-0.00026518455757082302</cx:pt>
          <cx:pt idx="535">0.0040273959840643504</cx:pt>
          <cx:pt idx="536">0.0158455991215787</cx:pt>
          <cx:pt idx="537">0.0118227152054491</cx:pt>
          <cx:pt idx="538">-0.040096718077438302</cx:pt>
          <cx:pt idx="539">-0.065014936611656707</cx:pt>
          <cx:pt idx="540">-0.047169052945773497</cx:pt>
          <cx:pt idx="541">-0.054795544074301997</cx:pt>
          <cx:pt idx="542">-0.046184609674920697</cx:pt>
          <cx:pt idx="543">-0.070124003189499004</cx:pt>
          <cx:pt idx="544">-0.055247610409750098</cx:pt>
          <cx:pt idx="545">-0.048918363984338499</cx:pt>
          <cx:pt idx="546">-0.064155892697371597</cx:pt>
          <cx:pt idx="547">-0.087345005781556198</cx:pt>
          <cx:pt idx="548">-0.058511343708280199</cx:pt>
          <cx:pt idx="549">-0.056561410161084</cx:pt>
          <cx:pt idx="550">-0.023073670348097899</cx:pt>
          <cx:pt idx="551">0.098401746864146294</cx:pt>
          <cx:pt idx="552">0.073735764852064706</cx:pt>
          <cx:pt idx="553">0.101984307055414</cx:pt>
          <cx:pt idx="554">0.082241123303102695</cx:pt>
          <cx:pt idx="555">0.0310894036062292</cx:pt>
          <cx:pt idx="556">0.0028741071671218401</cx:pt>
          <cx:pt idx="557">-0.0036083843112872699</cx:pt>
          <cx:pt idx="558">-0.0039171042195392898</cx:pt>
          <cx:pt idx="559">-0.00017588218280093301</cx:pt>
          <cx:pt idx="560">-0.00026584351944383802</cx:pt>
          <cx:pt idx="561">-0.00018535245396571301</cx:pt>
          <cx:pt idx="562">-0.00053546447457505301</cx:pt>
          <cx:pt idx="563">0.0070182282294334397</cx:pt>
          <cx:pt idx="564">0.038657081102600702</cx:pt>
          <cx:pt idx="565">0.025256130586072699</cx:pt>
          <cx:pt idx="566">-0.014124534876275499</cx:pt>
          <cx:pt idx="567">-0.051513286662074602</cx:pt>
          <cx:pt idx="568">-0.018126439621005599</cx:pt>
          <cx:pt idx="569">-0.0462315865406141</cx:pt>
          <cx:pt idx="570">-0.069760120434560494</cx:pt>
          <cx:pt idx="571">-0.045658086934248797</cx:pt>
          <cx:pt idx="572">-0.060786359985909803</cx:pt>
          <cx:pt idx="573">-0.021032664727869299</cx:pt>
          <cx:pt idx="574">-0.0178080191515411</cx:pt>
          <cx:pt idx="575">-0.0040827413444191997</cx:pt>
          <cx:pt idx="576">-0.0035753308627631802</cx:pt>
          <cx:pt idx="577">-0.059736655292304597</cx:pt>
          <cx:pt idx="578">-0.0042417396802474803</cx:pt>
          <cx:pt idx="579">0.056575104948338097</cx:pt>
          <cx:pt idx="580">0.093431004422608405</cx:pt>
          <cx:pt idx="581">0.0892601363402548</cx:pt>
          <cx:pt idx="582">0.078878083488259698</cx:pt>
          <cx:pt idx="583">0.017638521965735399</cx:pt>
          <cx:pt idx="584">-0.0131224578232317</cx:pt>
          <cx:pt idx="585">0.00267437497276631</cx:pt>
          <cx:pt idx="586">-0.0026579815461336099</cx:pt>
          <cx:pt idx="587">-0.00044789674352726898</cx:pt>
          <cx:pt idx="588">-0.00025118358842363998</cx:pt>
          <cx:pt idx="589">-9.31454431372004e-05</cx:pt>
          <cx:pt idx="590">0.0023284719846869799</cx:pt>
          <cx:pt idx="591">0.0151446440901728</cx:pt>
          <cx:pt idx="592">0.042075728965540203</cx:pt>
          <cx:pt idx="593">0.039043980284508097</cx:pt>
          <cx:pt idx="594">0.017596309856644302</cx:pt>
          <cx:pt idx="595">0.018290983124297801</cx:pt>
          <cx:pt idx="596">-0.0109091321993132</cx:pt>
          <cx:pt idx="597">-0.067222652405721298</cx:pt>
          <cx:pt idx="598">-0.076526785467076197</cx:pt>
          <cx:pt idx="599">-0.0419249869120168</cx:pt>
          <cx:pt idx="600">-0.043238522078277601</cx:pt>
          <cx:pt idx="601">-0.070165619833299206</cx:pt>
          <cx:pt idx="602">-0.054238122470973898</cx:pt>
          <cx:pt idx="603">0.0088588056632304107</cx:pt>
          <cx:pt idx="604">0.0064445299437408902</cx:pt>
          <cx:pt idx="605">-0.041674052103634798</cx:pt>
          <cx:pt idx="606">0.015595473673166001</cx:pt>
          <cx:pt idx="607">0.016932662140017402</cx:pt>
          <cx:pt idx="608">0.10602984139381701</cx:pt>
          <cx:pt idx="609">0.083637070000220401</cx:pt>
          <cx:pt idx="610">0.037386127121686402</cx:pt>
          <cx:pt idx="611">-0.0083990934385576692</cx:pt>
          <cx:pt idx="612">0.0049605001770081196</cx:pt>
          <cx:pt idx="613">0.016207703972537901</cx:pt>
          <cx:pt idx="614">-0.00064373444085563702</cx:pt>
          <cx:pt idx="615">5.2037066454885699e-05</cx:pt>
          <cx:pt idx="616">-0.00016960518493131199</cx:pt>
          <cx:pt idx="617">6.4370405953818199e-06</cx:pt>
          <cx:pt idx="618">0.00050319342534599701</cx:pt>
          <cx:pt idx="619">0.0114270142319856</cx:pt>
          <cx:pt idx="620">0.028255236927529001</cx:pt>
          <cx:pt idx="621">0.035872052119145501</cx:pt>
          <cx:pt idx="622">0.028345938054109999</cx:pt>
          <cx:pt idx="623">0.044634932326731901</cx:pt>
          <cx:pt idx="624">0.026271351730757099</cx:pt>
          <cx:pt idx="625">-0.028610629426104602</cx:pt>
          <cx:pt idx="626">-0.036919010452987601</cx:pt>
          <cx:pt idx="627">-0.0178113492501763</cx:pt>
          <cx:pt idx="628">-0.039135926494562698</cx:pt>
          <cx:pt idx="629">-0.082728043706421103</cx:pt>
          <cx:pt idx="630">-0.091113083703055403</cx:pt>
          <cx:pt idx="631">-0.029611798976317098</cx:pt>
          <cx:pt idx="632">-0.026563281852562001</cx:pt>
          <cx:pt idx="633">0.038743495402763797</cx:pt>
          <cx:pt idx="634">0.049610855921588398</cx:pt>
          <cx:pt idx="635">0.0067920455053983603</cx:pt>
          <cx:pt idx="636">0.071527271292273306</cx:pt>
          <cx:pt idx="637">0.021422534688912299</cx:pt>
          <cx:pt idx="638">0.0289596531455108</cx:pt>
          <cx:pt idx="639">0.020497479037663201</cx:pt>
          <cx:pt idx="640">0.018112889773565399</cx:pt>
          <cx:pt idx="641">0.018896052922989199</cx:pt>
          <cx:pt idx="642">0.0052845264311320904</cx:pt>
          <cx:pt idx="643">0.00029029511437075</cx:pt>
          <cx:pt idx="644">0.00023074072913808899</cx:pt>
          <cx:pt idx="645">0.000309600158749492</cx:pt>
          <cx:pt idx="646">0.00281655294538338</cx:pt>
          <cx:pt idx="647">0.0056584543562123897</cx:pt>
          <cx:pt idx="648">0.015863891296118999</cx:pt>
          <cx:pt idx="649">0.0332020028458841</cx:pt>
          <cx:pt idx="650">0.042174014327241903</cx:pt>
          <cx:pt idx="651">0.059504221650733498</cx:pt>
          <cx:pt idx="652">0.050906442979362303</cx:pt>
          <cx:pt idx="653">0.029240365815570799</cx:pt>
          <cx:pt idx="654">0.024618714149507798</cx:pt>
          <cx:pt idx="655">0.0065461416584123196</cx:pt>
          <cx:pt idx="656">-0.044566091090835501</cx:pt>
          <cx:pt idx="657">-0.0075847330888091404</cx:pt>
          <cx:pt idx="658">-0.0369503947536855</cx:pt>
          <cx:pt idx="659">-0.0148818284120042</cx:pt>
          <cx:pt idx="660">-0.031411288483576098</cx:pt>
          <cx:pt idx="661">0.030883851380625899</cx:pt>
          <cx:pt idx="662">0.026528462104310001</cx:pt>
          <cx:pt idx="663">-0.0039928303483115699</cx:pt>
          <cx:pt idx="664">0.044822734613143102</cx:pt>
          <cx:pt idx="665">-0.0025247808827921002</cx:pt>
          <cx:pt idx="666">0.00379575322465676</cx:pt>
          <cx:pt idx="667">0.027093039034955801</cx:pt>
          <cx:pt idx="668">0.02333124584399</cx:pt>
          <cx:pt idx="669">0.0177712251113765</cx:pt>
          <cx:pt idx="670">0.0039852274372311602</cx:pt>
          <cx:pt idx="671">-0.000374001922639411</cx:pt>
          <cx:pt idx="672">-0.000106859606653502</cx:pt>
          <cx:pt idx="673">-0.000502508897209262</cx:pt>
          <cx:pt idx="674">0.0016605203592688399</cx:pt>
          <cx:pt idx="675">0.0058586178543388297</cx:pt>
          <cx:pt idx="676">0.0113268545064309</cx:pt>
          <cx:pt idx="677">0.016461746525434001</cx:pt>
          <cx:pt idx="678">0.031373814733449398</cx:pt>
          <cx:pt idx="679">0.053971230489457303</cx:pt>
          <cx:pt idx="680">0.075248358079827701</cx:pt>
          <cx:pt idx="681">0.094823202701869003</cx:pt>
          <cx:pt idx="682">0.062527986717182599</cx:pt>
          <cx:pt idx="683">0.043861946509615501</cx:pt>
          <cx:pt idx="684">0.011525981781379599</cx:pt>
          <cx:pt idx="685">0.023293566488249599</cx:pt>
          <cx:pt idx="686">0.034793995393976401</cx:pt>
          <cx:pt idx="687">-0.0084849581156096598</cx:pt>
          <cx:pt idx="688">-0.0117125408078392</cx:pt>
          <cx:pt idx="689">-0.0070378633410561704</cx:pt>
          <cx:pt idx="690">-0.039747271542088999</cx:pt>
          <cx:pt idx="691">-0.038049109780789001</cx:pt>
          <cx:pt idx="692">0.0096198354325495103</cx:pt>
          <cx:pt idx="693">0.0030608624690406198</cx:pt>
          <cx:pt idx="694">-0.0033425355804293502</cx:pt>
          <cx:pt idx="695">0.0143090260425058</cx:pt>
          <cx:pt idx="696">0.0024952939050702102</cx:pt>
          <cx:pt idx="697">-0.00068257972444399503</cx:pt>
          <cx:pt idx="698">-0.00095190448555996805</cx:pt>
          <cx:pt idx="699">9.9715068963399e-05</cx:pt>
          <cx:pt idx="700">0.000233245532248377</cx:pt>
          <cx:pt idx="701">-0.00037070399979760902</cx:pt>
          <cx:pt idx="702">0.00015470585098490699</cx:pt>
          <cx:pt idx="703">-0.00062734934983429795</cx:pt>
          <cx:pt idx="704">0.00032660068004996499</cx:pt>
          <cx:pt idx="705">0.0035885572686455</cx:pt>
          <cx:pt idx="706">0.013972779152253499</cx:pt>
          <cx:pt idx="707">0.0227884278515878</cx:pt>
          <cx:pt idx="708">0.0364743609412524</cx:pt>
          <cx:pt idx="709">0.059327052130069301</cx:pt>
          <cx:pt idx="710">0.068497323268547197</cx:pt>
          <cx:pt idx="711">0.043674192955888799</cx:pt>
          <cx:pt idx="712">0.069635962035846793</cx:pt>
          <cx:pt idx="713">0.088980496672147899</cx:pt>
          <cx:pt idx="714">0.010964974167812801</cx:pt>
          <cx:pt idx="715">0.0013492141867000899</cx:pt>
          <cx:pt idx="716">-0.0027925059714104402</cx:pt>
          <cx:pt idx="717">-0.029572730886461101</cx:pt>
          <cx:pt idx="718">-0.031881274342991997</cx:pt>
          <cx:pt idx="719">0.0601433208490001</cx:pt>
          <cx:pt idx="720">0.038447286084206403</cx:pt>
          <cx:pt idx="721">0.024309754181637999</cx:pt>
          <cx:pt idx="722">0.0095458521217703894</cx:pt>
          <cx:pt idx="723">0.0111470567303354</cx:pt>
          <cx:pt idx="724">0.00627378907033793</cx:pt>
          <cx:pt idx="725">0.00042795450004823202</cx:pt>
          <cx:pt idx="726">0.00090519123071210899</cx:pt>
          <cx:pt idx="727">-0.00024425947808937601</cx:pt>
          <cx:pt idx="728">7.8290596686062496e-05</cx:pt>
          <cx:pt idx="729">5.5076568450153599e-05</cx:pt>
          <cx:pt idx="730">-0.00045520032282353901</cx:pt>
          <cx:pt idx="731">0.00041070810345124402</cx:pt>
          <cx:pt idx="732">0.00028913381065562402</cx:pt>
          <cx:pt idx="733">0.00050778706390286802</cx:pt>
          <cx:pt idx="734">0.00103956487514125</cx:pt>
          <cx:pt idx="735">0.00080029472594329604</cx:pt>
          <cx:pt idx="736">0.00155796440664747</cx:pt>
          <cx:pt idx="737">0.00053229817957732898</cx:pt>
          <cx:pt idx="738">0.00062819413149189604</cx:pt>
          <cx:pt idx="739">-0.0038122773979368399</cx:pt>
          <cx:pt idx="740">0.0127703560401463</cx:pt>
          <cx:pt idx="741">0.031565361650767898</cx:pt>
          <cx:pt idx="742">0.016660153355995199</cx:pt>
          <cx:pt idx="743">0.025304991158584401</cx:pt>
          <cx:pt idx="744">0.041355947459813198</cx:pt>
          <cx:pt idx="745">0.044340134574872798</cx:pt>
          <cx:pt idx="746">0.0096175784713804294</cx:pt>
          <cx:pt idx="747">0.0099895366465294708</cx:pt>
          <cx:pt idx="748">0.0106290844359627</cx:pt>
          <cx:pt idx="749">0.0064174651924530897</cx:pt>
          <cx:pt idx="750">0.0023992698149816502</cx:pt>
          <cx:pt idx="751">0.00075292244164948299</cx:pt>
          <cx:pt idx="752">-0.00014201397577797399</cx:pt>
          <cx:pt idx="753">0.000221979374582681</cx:pt>
          <cx:pt idx="754">0.00046244853287529301</cx:pt>
          <cx:pt idx="755">-0.00077752639267102098</cx:pt>
          <cx:pt idx="756">0.00014327008623481001</cx:pt>
          <cx:pt idx="757">0.00042625100049280902</cx:pt>
          <cx:pt idx="758">-0.000227933336386944</cx:pt>
          <cx:pt idx="759">-0.00074169935106657996</cx:pt>
          <cx:pt idx="760">-0.00036350544427437897</cx:pt>
          <cx:pt idx="761">0.0010207633558267299</cx:pt>
          <cx:pt idx="762">-0.00037464335038301999</cx:pt>
          <cx:pt idx="763">-0.00029136640999649697</cx:pt>
          <cx:pt idx="764">-0.00072854820203103901</cx:pt>
          <cx:pt idx="765">-0.00086983374562145204</cx:pt>
          <cx:pt idx="766">-0.0020313802035170402</cx:pt>
          <cx:pt idx="767">-0.00091719424619244303</cx:pt>
          <cx:pt idx="768">2.04826919793188e-07</cx:pt>
          <cx:pt idx="769">-0.0014739705197494501</cx:pt>
          <cx:pt idx="770">-0.00330878889161781</cx:pt>
          <cx:pt idx="771">-0.00036004029814250998</cx:pt>
          <cx:pt idx="772">-0.0014962661089618801</cx:pt>
          <cx:pt idx="773">-0.0012484718786548001</cx:pt>
          <cx:pt idx="774">-0.0049241992692720601</cx:pt>
          <cx:pt idx="775">-0.0047650462788879399</cx:pt>
          <cx:pt idx="776">-0.0030232739585198498</cx:pt>
          <cx:pt idx="777">-0.00047986437601662402</cx:pt>
          <cx:pt idx="778">-0.00025894012624558802</cx:pt>
          <cx:pt idx="779">-0.00051536340020552998</cx:pt>
          <cx:pt idx="780">-0.00041899655195698699</cx:pt>
          <cx:pt idx="781">0.000187231241857808</cx:pt>
          <cx:pt idx="782">-0.00065668403662333397</cx:pt>
          <cx:pt idx="783">-0.000253010786666246</cx:pt>
        </cx:lvl>
      </cx:numDim>
    </cx:data>
    <cx:data id="20">
      <cx:numDim type="val">
        <cx:f>'001_WA_F - 副本'!$U$1:$U$784</cx:f>
        <cx:lvl ptCount="784" formatCode="0.00E+00">
          <cx:pt idx="0">2.68888574291595e-05</cx:pt>
          <cx:pt idx="1">-0.000249473078233584</cx:pt>
          <cx:pt idx="2">0.000233011598305721</cx:pt>
          <cx:pt idx="3">0.00021498868742376499</cx:pt>
          <cx:pt idx="4">-0.00024503623258161002</cx:pt>
          <cx:pt idx="5">-0.00030878350116128199</cx:pt>
          <cx:pt idx="6">-9.0290360392687906e-05</cx:pt>
          <cx:pt idx="7">-0.00023034909406393801</cx:pt>
          <cx:pt idx="8">0.00060529398470118595</cx:pt>
          <cx:pt idx="9">0.000119461010166699</cx:pt>
          <cx:pt idx="10">-0.00077800741522578599</cx:pt>
          <cx:pt idx="11">0.00070124917357553896</cx:pt>
          <cx:pt idx="12">0.00034416747506974102</cx:pt>
          <cx:pt idx="13">0.00048555058985716898</cx:pt>
          <cx:pt idx="14">-6.2352510149295395e-05</cx:pt>
          <cx:pt idx="15">0.00032331103129093101</cx:pt>
          <cx:pt idx="16">-0.000722244911919156</cx:pt>
          <cx:pt idx="17">-0.00083619006606430095</cx:pt>
          <cx:pt idx="18">-0.000557237601632506</cx:pt>
          <cx:pt idx="19">-0.000956176160052464</cx:pt>
          <cx:pt idx="20">6.1363691734388006e-05</cx:pt>
          <cx:pt idx="21">0.00074185496089819198</cx:pt>
          <cx:pt idx="22">0.00058210938158409595</cx:pt>
          <cx:pt idx="23">-0.00034443473709991498</cx:pt>
          <cx:pt idx="24">-0.00049039468221523397</cx:pt>
          <cx:pt idx="25">0.00039646700197440801</cx:pt>
          <cx:pt idx="26">-0.00023939765941549001</cx:pt>
          <cx:pt idx="27">-0.00070149780290940003</cx:pt>
          <cx:pt idx="28">0.00027943339565491702</cx:pt>
          <cx:pt idx="29">-0.00018374579657668601</cx:pt>
          <cx:pt idx="30">-0.00021491043006814699</cx:pt>
          <cx:pt idx="31">0.00020583948455204799</cx:pt>
          <cx:pt idx="32">0.00057009762446413295</cx:pt>
          <cx:pt idx="33">0.00052384752724091599</cx:pt>
          <cx:pt idx="34">-7.6649494261194395e-05</cx:pt>
          <cx:pt idx="35">0.000170390395911036</cx:pt>
          <cx:pt idx="36">0.000436741740764277</cx:pt>
          <cx:pt idx="37">0.00019306076357310199</cx:pt>
          <cx:pt idx="38">0.00024952842688221301</cx:pt>
          <cx:pt idx="39">-0.00042105647530860303</cx:pt>
          <cx:pt idx="40">0.00055559445600266702</cx:pt>
          <cx:pt idx="41">0.00047153263087555398</cx:pt>
          <cx:pt idx="42">-0.0012429919391223</cx:pt>
          <cx:pt idx="43">-0.00014562466218545701</cx:pt>
          <cx:pt idx="44">5.6204648391411301e-05</cx:pt>
          <cx:pt idx="45">-2.8969639737143698e-05</cx:pt>
          <cx:pt idx="46">0.00069369385763907803</cx:pt>
          <cx:pt idx="47">-0.00018928809054759101</cx:pt>
          <cx:pt idx="48">-0.00046639454070286602</cx:pt>
          <cx:pt idx="49">0.00040662658344354298</cx:pt>
          <cx:pt idx="50">-4.48930334707054e-05</cx:pt>
          <cx:pt idx="51">-0.00025698973972921598</cx:pt>
          <cx:pt idx="52">-0.00017604292519048201</cx:pt>
          <cx:pt idx="53">0.00054968194473833498</cx:pt>
          <cx:pt idx="54">0.00047503572792794802</cx:pt>
          <cx:pt idx="55">-0.00085699969312308995</cx:pt>
          <cx:pt idx="56">-0.00025884037352711601</cx:pt>
          <cx:pt idx="57">-0.00056592825220149704</cx:pt>
          <cx:pt idx="58">-0.000147735108491682</cx:pt>
          <cx:pt idx="59">-0.00068661221792282396</cx:pt>
          <cx:pt idx="60">-0.00046217163361127498</cx:pt>
          <cx:pt idx="61">-0.00068315005424463005</cx:pt>
          <cx:pt idx="62">0.00064021909878486801</cx:pt>
          <cx:pt idx="63">0.00063451226883224797</cx:pt>
          <cx:pt idx="64">0.0016495582157326301</cx:pt>
          <cx:pt idx="65">-0.0021839608019538501</cx:pt>
          <cx:pt idx="66">-0.00032349719355043101</cx:pt>
          <cx:pt idx="67">-0.0041090049738711698</cx:pt>
          <cx:pt idx="68">-0.0055425136761986203</cx:pt>
          <cx:pt idx="69">-0.0078992421342644892</cx:pt>
          <cx:pt idx="70">-0.0200274228725227</cx:pt>
          <cx:pt idx="71">-0.015113322106901</cx:pt>
          <cx:pt idx="72">-0.012700151523818801</cx:pt>
          <cx:pt idx="73">-0.0162244064321212</cx:pt>
          <cx:pt idx="74">-0.0013320851806543699</cx:pt>
          <cx:pt idx="75">0.0028522174224187898</cx:pt>
          <cx:pt idx="76">0.00233429613774736</cx:pt>
          <cx:pt idx="77">0.0019118706958712701</cx:pt>
          <cx:pt idx="78">0.00035208824860923299</cx:pt>
          <cx:pt idx="79">0.000460313217357223</cx:pt>
          <cx:pt idx="80">-4.9324427624562101e-05</cx:pt>
          <cx:pt idx="81">0.00028882103773350602</cx:pt>
          <cx:pt idx="82">-0.00043468739029619901</cx:pt>
          <cx:pt idx="83">0.00036582113652858998</cx:pt>
          <cx:pt idx="84">0.00032752608838851799</cx:pt>
          <cx:pt idx="85">-0.00037945668120488099</cx:pt>
          <cx:pt idx="86">-0.00030138449527741801</cx:pt>
          <cx:pt idx="87">0.00041336687596815698</cx:pt>
          <cx:pt idx="88">0.00028428637908929199</cx:pt>
          <cx:pt idx="89">-0.00137362341996274</cx:pt>
          <cx:pt idx="90">0.00015425272566982101</cx:pt>
          <cx:pt idx="91">0.00059546563842633002</cx:pt>
          <cx:pt idx="92">-0.00095380853955784502</cx:pt>
          <cx:pt idx="93">-0.0076636855019002704</cx:pt>
          <cx:pt idx="94">0.017974132942745701</cx:pt>
          <cx:pt idx="95">0.0248671232470913</cx:pt>
          <cx:pt idx="96">0.040469026113093602</cx:pt>
          <cx:pt idx="97">0.073705591096740006</cx:pt>
          <cx:pt idx="98">0.053252209707595297</cx:pt>
          <cx:pt idx="99">0.033424474558874803</cx:pt>
          <cx:pt idx="100">0.011979411792861199</cx:pt>
          <cx:pt idx="101">0.0068598187739330298</cx:pt>
          <cx:pt idx="102">0.020901514374051099</cx:pt>
          <cx:pt idx="103">0.0076336242643189403</cx:pt>
          <cx:pt idx="104">-0.0036731940484626699</cx:pt>
          <cx:pt idx="105">-0.010011250558514999</cx:pt>
          <cx:pt idx="106">-0.012193011038013001</cx:pt>
          <cx:pt idx="107">-0.0069529049546563299</cx:pt>
          <cx:pt idx="108">-0.0028290685589377001</cx:pt>
          <cx:pt idx="109">-0.00054858249358559496</cx:pt>
          <cx:pt idx="110">-0.00011951330805841599</cx:pt>
          <cx:pt idx="111">-0.000450914216023211</cx:pt>
          <cx:pt idx="112">-3.6941699489787301e-07</cx:pt>
          <cx:pt idx="113">-0.00056490200100957203</cx:pt>
          <cx:pt idx="114">-0.00013453053641524401</cx:pt>
          <cx:pt idx="115">-5.9992286875051903e-05</cx:pt>
          <cx:pt idx="116">-0.0016372635482671</cx:pt>
          <cx:pt idx="117">-0.010861266423383999</cx:pt>
          <cx:pt idx="118">-0.018412811273951502</cx:pt>
          <cx:pt idx="119">0.0035058066588608198</cx:pt>
          <cx:pt idx="120">0.017543256636478301</cx:pt>
          <cx:pt idx="121">0.0566299576221495</cx:pt>
          <cx:pt idx="122">0.043835514009617597</cx:pt>
          <cx:pt idx="123">0.097820566629263306</cx:pt>
          <cx:pt idx="124">0.064181042584336601</cx:pt>
          <cx:pt idx="125">0.024633671019549701</cx:pt>
          <cx:pt idx="126">-0.0130677144317003</cx:pt>
          <cx:pt idx="127">0.025381346825709299</cx:pt>
          <cx:pt idx="128">0.041262760306052103</cx:pt>
          <cx:pt idx="129">0.053822371326050999</cx:pt>
          <cx:pt idx="130">0.058306882860535897</cx:pt>
          <cx:pt idx="131">-0.0029780701763985999</cx:pt>
          <cx:pt idx="132">-0.012289127252384</cx:pt>
          <cx:pt idx="133">-0.0060530018842584899</cx:pt>
          <cx:pt idx="134">0.011969457936571001</cx:pt>
          <cx:pt idx="135">0.0047311845769982602</cx:pt>
          <cx:pt idx="136">0.0065273900372848498</cx:pt>
          <cx:pt idx="137">0.00284932483018743</cx:pt>
          <cx:pt idx="138">-1.2245711090567501e-05</cx:pt>
          <cx:pt idx="139">-0.00018488935004719499</cx:pt>
          <cx:pt idx="140">0.00061728846909547103</cx:pt>
          <cx:pt idx="141">0.00079898650282251996</cx:pt>
          <cx:pt idx="142">-0.000381031440842651</cx:pt>
          <cx:pt idx="143">-0.00330984283892196</cx:pt>
          <cx:pt idx="144">-0.0150510460668967</cx:pt>
          <cx:pt idx="145">-0.0118758975183834</cx:pt>
          <cx:pt idx="146">-0.0125905951538961</cx:pt>
          <cx:pt idx="147">0.0229603464927878</cx:pt>
          <cx:pt idx="148">0.046639039199839201</cx:pt>
          <cx:pt idx="149">0.047650127686936203</cx:pt>
          <cx:pt idx="150">0.0520409678148753</cx:pt>
          <cx:pt idx="151">0.039889164518301497</cx:pt>
          <cx:pt idx="152">0.032749526935528503</cx:pt>
          <cx:pt idx="153">-0.015941508601836001</cx:pt>
          <cx:pt idx="154">-0.065221871520896299</cx:pt>
          <cx:pt idx="155">-0.045944900453020902</cx:pt>
          <cx:pt idx="156">-0.0063768825854011602</cx:pt>
          <cx:pt idx="157">-0.0066404320288043798</cx:pt>
          <cx:pt idx="158">0.0566890549632856</cx:pt>
          <cx:pt idx="159">0.0078247882971148493</cx:pt>
          <cx:pt idx="160">0.020383597495601799</cx:pt>
          <cx:pt idx="161">0.030318015100211398</cx:pt>
          <cx:pt idx="162">0.033945376480234803</cx:pt>
          <cx:pt idx="163">0.028599383309862701</cx:pt>
          <cx:pt idx="164">0.0095058211539629199</cx:pt>
          <cx:pt idx="165">0.0035828156049226702</cx:pt>
          <cx:pt idx="166">0.00083689187890955904</cx:pt>
          <cx:pt idx="167">0.000743387937896456</cx:pt>
          <cx:pt idx="168">0.00042408868479407998</cx:pt>
          <cx:pt idx="169">-0.00027111851445335501</cx:pt>
          <cx:pt idx="170">0.001369088673984</cx:pt>
          <cx:pt idx="171">-0.0095756623029356596</cx:pt>
          <cx:pt idx="172">-0.029964574700113</cx:pt>
          <cx:pt idx="173">0.00165438131252573</cx:pt>
          <cx:pt idx="174">-0.0019586555549315002</cx:pt>
          <cx:pt idx="175">0.032915649836570103</cx:pt>
          <cx:pt idx="176">0.012232230522929601</cx:pt>
          <cx:pt idx="177">-0.065325876697969298</cx:pt>
          <cx:pt idx="178">0.099513331796898294</cx:pt>
          <cx:pt idx="179">0.081854020245851603</cx:pt>
          <cx:pt idx="180">-0.056972664995127098</cx:pt>
          <cx:pt idx="181">-0.103248303195366</cx:pt>
          <cx:pt idx="182">-0.0054565793378763697</cx:pt>
          <cx:pt idx="183">0.0419020643122993</cx:pt>
          <cx:pt idx="184">0.038514937070378397</cx:pt>
          <cx:pt idx="185">-0.0061077514947668297</cx:pt>
          <cx:pt idx="186">0.049499103268757498</cx:pt>
          <cx:pt idx="187">-0.027487898205876701</cx:pt>
          <cx:pt idx="188">-0.0291047277039602</cx:pt>
          <cx:pt idx="189">0.057871750921194197</cx:pt>
          <cx:pt idx="190">0.039081628323359298</cx:pt>
          <cx:pt idx="191">0.014550827958642799</cx:pt>
          <cx:pt idx="192">0.0146679262858589</cx:pt>
          <cx:pt idx="193">0.00371640581695143</cx:pt>
          <cx:pt idx="194">-5.4430048058665397e-05</cx:pt>
          <cx:pt idx="195">-0.000171192632993452</cx:pt>
          <cx:pt idx="196">-0.00037453545778714701</cx:pt>
          <cx:pt idx="197">0.00084536128303095695</cx:pt>
          <cx:pt idx="198">-0.00055307848168869504</cx:pt>
          <cx:pt idx="199">-0.022796770475662101</cx:pt>
          <cx:pt idx="200">-0.049051476611220002</cx:pt>
          <cx:pt idx="201">-0.00016638254346120401</cx:pt>
          <cx:pt idx="202">-0.016178953992336799</cx:pt>
          <cx:pt idx="203">0.033936031657909198</cx:pt>
          <cx:pt idx="204">-0.041972328392081898</cx:pt>
          <cx:pt idx="205">0.037241214551733098</cx:pt>
          <cx:pt idx="206">0.219556207339551</cx:pt>
          <cx:pt idx="207">0.24319312177833</cx:pt>
          <cx:pt idx="208">0.029962529865013299</cx:pt>
          <cx:pt idx="209">-0.041510705313560298</cx:pt>
          <cx:pt idx="210">0.068362464354415994</cx:pt>
          <cx:pt idx="211">0.032333672850346301</cx:pt>
          <cx:pt idx="212">0.094090206036136895</cx:pt>
          <cx:pt idx="213">0.059089344366703697</cx:pt>
          <cx:pt idx="214">-0.00101023692845013</cx:pt>
          <cx:pt idx="215">0.040398095841661798</cx:pt>
          <cx:pt idx="216">0.0032097180814780798</cx:pt>
          <cx:pt idx="217">-0.024256830544070199</cx:pt>
          <cx:pt idx="218">-0.0095261034069445503</cx:pt>
          <cx:pt idx="219">0.017663350303566899</cx:pt>
          <cx:pt idx="220">0.0309623392007033</cx:pt>
          <cx:pt idx="221">0.0064251251611313698</cx:pt>
          <cx:pt idx="222">0.00018587767444578401</cx:pt>
          <cx:pt idx="223">-0.00017434336906939701</cx:pt>
          <cx:pt idx="224">0.00013352596541623001</cx:pt>
          <cx:pt idx="225">0.00034203112741089202</cx:pt>
          <cx:pt idx="226">0.0024200511031135601</cx:pt>
          <cx:pt idx="227">-0.013992603550468099</cx:pt>
          <cx:pt idx="228">-0.048910193366514698</cx:pt>
          <cx:pt idx="229">-0.012057788491448</cx:pt>
          <cx:pt idx="230">-0.0566001498417915</cx:pt>
          <cx:pt idx="231">0.010935394495223001</cx:pt>
          <cx:pt idx="232">0.035014566100095901</cx:pt>
          <cx:pt idx="233">0.098154761775323507</cx:pt>
          <cx:pt idx="234">0.17459346644326701</cx:pt>
          <cx:pt idx="235">0.211916349818348</cx:pt>
          <cx:pt idx="236">0.057497866792708803</cx:pt>
          <cx:pt idx="237">-0.060471266946296003</cx:pt>
          <cx:pt idx="238">-0.0028315395069237999</cx:pt>
          <cx:pt idx="239">0.0503373610544115</cx:pt>
          <cx:pt idx="240">0.083113898642958303</cx:pt>
          <cx:pt idx="241">0.063649346105767196</cx:pt>
          <cx:pt idx="242">-0.015678402524952902</cx:pt>
          <cx:pt idx="243">-0.030259948135938599</cx:pt>
          <cx:pt idx="244">0.028264925749078299</cx:pt>
          <cx:pt idx="245">0.0054599301165171596</cx:pt>
          <cx:pt idx="246">-0.017320057288341399</cx:pt>
          <cx:pt idx="247">0.0050488005824450696</cx:pt>
          <cx:pt idx="248">0.043046489476458699</cx:pt>
          <cx:pt idx="249">0.015227146085932499</cx:pt>
          <cx:pt idx="250">0.0017320089945304399</cx:pt>
          <cx:pt idx="251">0.00027148712121346201</cx:pt>
          <cx:pt idx="252">0.00057204174175674795</cx:pt>
          <cx:pt idx="253">0.000193938721829931</cx:pt>
          <cx:pt idx="254">-0.00099027979003027205</cx:pt>
          <cx:pt idx="255">-0.0115665086986779</cx:pt>
          <cx:pt idx="256">-0.027772035613761899</cx:pt>
          <cx:pt idx="257">-0.031022312276269101</cx:pt>
          <cx:pt idx="258">-0.021552196086779898</cx:pt>
          <cx:pt idx="259">0.027579431121979501</cx:pt>
          <cx:pt idx="260">0.058404533929168098</cx:pt>
          <cx:pt idx="261">0.060168681516835999</cx:pt>
          <cx:pt idx="262">0.216060378757821</cx:pt>
          <cx:pt idx="263">0.242122006510508</cx:pt>
          <cx:pt idx="264">0.071133070014258004</cx:pt>
          <cx:pt idx="265">-0.0243085531396698</cx:pt>
          <cx:pt idx="266">-0.115010391736936</cx:pt>
          <cx:pt idx="267">-0.0505097326656214</cx:pt>
          <cx:pt idx="268">-0.084147999067979901</cx:pt>
          <cx:pt idx="269">-0.051243981315412399</cx:pt>
          <cx:pt idx="270">-0.027944953852069399</cx:pt>
          <cx:pt idx="271">-0.0461022435411437</cx:pt>
          <cx:pt idx="272">-0.071462409186221307</cx:pt>
          <cx:pt idx="273">-0.0065036143452629498</cx:pt>
          <cx:pt idx="274">-0.036186009670154298</cx:pt>
          <cx:pt idx="275">-0.0125792531478602</cx:pt>
          <cx:pt idx="276">0.041553949967297998</cx:pt>
          <cx:pt idx="277">0.024162894359757801</cx:pt>
          <cx:pt idx="278">0.0035652199437261</cx:pt>
          <cx:pt idx="279">0.00050539132607798699</cx:pt>
          <cx:pt idx="280">0.00040196168789902501</cx:pt>
          <cx:pt idx="281">-0.000345314880584684</cx:pt>
          <cx:pt idx="282">-0.00190148740043592</cx:pt>
          <cx:pt idx="283">-0.0057165928852991703</cx:pt>
          <cx:pt idx="284">-0.0058080090249459197</cx:pt>
          <cx:pt idx="285">-0.0081216289603440999</cx:pt>
          <cx:pt idx="286">0.054866217499790898</cx:pt>
          <cx:pt idx="287">-0.0075906375532893604</cx:pt>
          <cx:pt idx="288">0.10698747263441501</cx:pt>
          <cx:pt idx="289">0.18473116072000001</cx:pt>
          <cx:pt idx="290">0.21545913388555199</cx:pt>
          <cx:pt idx="291">0.15262712179398299</cx:pt>
          <cx:pt idx="292">0.0078497567954610905</cx:pt>
          <cx:pt idx="293">-0.13724933001767101</cx:pt>
          <cx:pt idx="294">-0.21335975379280001</cx:pt>
          <cx:pt idx="295">-0.14720838902876299</cx:pt>
          <cx:pt idx="296">-0.072687523251945496</cx:pt>
          <cx:pt idx="297">-0.048460864480852801</cx:pt>
          <cx:pt idx="298">-0.0051797887239333901</cx:pt>
          <cx:pt idx="299">-0.076670150590425298</cx:pt>
          <cx:pt idx="300">-0.071871827590033799</cx:pt>
          <cx:pt idx="301">-0.0047398665373144201</cx:pt>
          <cx:pt idx="302">-0.017120430496143899</cx:pt>
          <cx:pt idx="303">-0.035019930122526403</cx:pt>
          <cx:pt idx="304">0.023190658333721099</cx:pt>
          <cx:pt idx="305">0.0060517714996949998</cx:pt>
          <cx:pt idx="306">0.0030317835282560098</cx:pt>
          <cx:pt idx="307">0.00139237098937528</cx:pt>
          <cx:pt idx="308">-7.9900346621283194e-05</cx:pt>
          <cx:pt idx="309">0.00074155195933929498</cx:pt>
          <cx:pt idx="310">-0.0028521566618102999</cx:pt>
          <cx:pt idx="311">-0.013758103323675301</cx:pt>
          <cx:pt idx="312">-0.012883779595345</cx:pt>
          <cx:pt idx="313">0.015502799915461401</cx:pt>
          <cx:pt idx="314">0.12592399599666201</cx:pt>
          <cx:pt idx="315">0.016373468793382799</cx:pt>
          <cx:pt idx="316">0.050238183701069097</cx:pt>
          <cx:pt idx="317">0.077991369473600497</cx:pt>
          <cx:pt idx="318">0.155630709346749</cx:pt>
          <cx:pt idx="319">0.0025865800702362602</cx:pt>
          <cx:pt idx="320">-0.153224792560022</cx:pt>
          <cx:pt idx="321">-0.233140460912275</cx:pt>
          <cx:pt idx="322">-0.19567881443461899</cx:pt>
          <cx:pt idx="323">-0.10159587738852199</cx:pt>
          <cx:pt idx="324">-0.0218284749099532</cx:pt>
          <cx:pt idx="325">-0.018882262868779101</cx:pt>
          <cx:pt idx="326">0.0054766155088880096</cx:pt>
          <cx:pt idx="327">-0.114295238522358</cx:pt>
          <cx:pt idx="328">-0.10651051101445599</cx:pt>
          <cx:pt idx="329">-0.053445960785675803</cx:pt>
          <cx:pt idx="330">-0.035160885612174397</cx:pt>
          <cx:pt idx="331">0.0082160684936886802</cx:pt>
          <cx:pt idx="332">0.046392512385449801</cx:pt>
          <cx:pt idx="333">-0.0025175761677965901</cx:pt>
          <cx:pt idx="334">0.0011087657361825399</cx:pt>
          <cx:pt idx="335">0.00129803692978745</cx:pt>
          <cx:pt idx="336">0.000237175700519981</cx:pt>
          <cx:pt idx="337">-5.9004265883602203e-05</cx:pt>
          <cx:pt idx="338">-0.0025543538571232301</cx:pt>
          <cx:pt idx="339">-0.0128198811395505</cx:pt>
          <cx:pt idx="340">0.0136767626083892</cx:pt>
          <cx:pt idx="341">0.0095330601733562299</cx:pt>
          <cx:pt idx="342">0.15774152525532401</cx:pt>
          <cx:pt idx="343">0.111635064037204</cx:pt>
          <cx:pt idx="344">0.12832054308646501</cx:pt>
          <cx:pt idx="345">0.083925999662184406</cx:pt>
          <cx:pt idx="346">0.078276400847583194</cx:pt>
          <cx:pt idx="347">-0.064739064053158504</cx:pt>
          <cx:pt idx="348">-0.196143684033424</cx:pt>
          <cx:pt idx="349">-0.18947734500650101</cx:pt>
          <cx:pt idx="350">-0.14818339603665401</cx:pt>
          <cx:pt idx="351">-0.13140897410588401</cx:pt>
          <cx:pt idx="352">-0.086853111095474098</cx:pt>
          <cx:pt idx="353">-0.069557624769840204</cx:pt>
          <cx:pt idx="354">-0.051597307135823202</cx:pt>
          <cx:pt idx="355">-0.051999826813633597</cx:pt>
          <cx:pt idx="356">0.0062070245549584596</cx:pt>
          <cx:pt idx="357">-0.024907919291585499</cx:pt>
          <cx:pt idx="358">-0.031464473891054098</cx:pt>
          <cx:pt idx="359">0.047063438004543101</cx:pt>
          <cx:pt idx="360">0.029466225354584399</cx:pt>
          <cx:pt idx="361">-0.013131897246677999</cx:pt>
          <cx:pt idx="362">0.00013796142623208701</cx:pt>
          <cx:pt idx="363">0.000295299098617295</cx:pt>
          <cx:pt idx="364">0.00030567321270853098</cx:pt>
          <cx:pt idx="365">0.00056768329715149897</cx:pt>
          <cx:pt idx="366">-0.000597813574582046</cx:pt>
          <cx:pt idx="367">0.0010391260280309901</cx:pt>
          <cx:pt idx="368">0.039833743516241797</cx:pt>
          <cx:pt idx="369">0.044771950918240197</cx:pt>
          <cx:pt idx="370">0.071710612427499404</cx:pt>
          <cx:pt idx="371">0.0769870953672743</cx:pt>
          <cx:pt idx="372">0.051464631199660903</cx:pt>
          <cx:pt idx="373">0.070859667593301395</cx:pt>
          <cx:pt idx="374">0.036194966262332498</cx:pt>
          <cx:pt idx="375">-0.172148600697519</cx:pt>
          <cx:pt idx="376">-0.136142725889805</cx:pt>
          <cx:pt idx="377">-0.069734840427283395</cx:pt>
          <cx:pt idx="378">-0.075924325206868301</cx:pt>
          <cx:pt idx="379">-0.163954788843651</cx:pt>
          <cx:pt idx="380">-0.214969430705618</cx:pt>
          <cx:pt idx="381">-0.128110785163107</cx:pt>
          <cx:pt idx="382">-0.106674070560056</cx:pt>
          <cx:pt idx="383">-0.10104346238251299</cx:pt>
          <cx:pt idx="384">-0.093442560808531</cx:pt>
          <cx:pt idx="385">-0.0145236734530476</cx:pt>
          <cx:pt idx="386">0.0041771516059128499</cx:pt>
          <cx:pt idx="387">0.042820915116066803</cx:pt>
          <cx:pt idx="388">0.049134413090545302</cx:pt>
          <cx:pt idx="389">-0.0016835613711140901</cx:pt>
          <cx:pt idx="390">-0.00014253449090721301</cx:pt>
          <cx:pt idx="391">-0.00030051503039242599</cx:pt>
          <cx:pt idx="392">-0.00046848160998541702</cx:pt>
          <cx:pt idx="393">0.00253089010022373</cx:pt>
          <cx:pt idx="394">0.0032466350395493801</cx:pt>
          <cx:pt idx="395">-7.5891492898348e-05</cx:pt>
          <cx:pt idx="396">0.025736370765143401</cx:pt>
          <cx:pt idx="397">0.058037933997316597</cx:pt>
          <cx:pt idx="398">0.0209849962289364</cx:pt>
          <cx:pt idx="399">0.042061361007270502</cx:pt>
          <cx:pt idx="400">0.022577578916196699</cx:pt>
          <cx:pt idx="401">0.000194523611830567</cx:pt>
          <cx:pt idx="402">0.00359258946629852</cx:pt>
          <cx:pt idx="403">-0.14021766115515599</cx:pt>
          <cx:pt idx="404">-0.13192541973385999</cx:pt>
          <cx:pt idx="405">-0.0061074988534712896</cx:pt>
          <cx:pt idx="406">0.041986589566050801</cx:pt>
          <cx:pt idx="407">-0.036962589321009397</cx:pt>
          <cx:pt idx="408">-0.074394461977888293</cx:pt>
          <cx:pt idx="409">-0.103042889231936</cx:pt>
          <cx:pt idx="410">-0.082139235118574905</cx:pt>
          <cx:pt idx="411">-0.122912455928846</cx:pt>
          <cx:pt idx="412">-0.082568267895377703</cx:pt>
          <cx:pt idx="413">-0.034761610503413802</cx:pt>
          <cx:pt idx="414">-0.0157235671187178</cx:pt>
          <cx:pt idx="415">0.094363282581238897</cx:pt>
          <cx:pt idx="416">0.057362321188280399</cx:pt>
          <cx:pt idx="417">-0.013008711146333399</cx:pt>
          <cx:pt idx="418">-0.00337877856067113</cx:pt>
          <cx:pt idx="419">-0.000158730448222728</cx:pt>
          <cx:pt idx="420">-0.00052614702155696599</cx:pt>
          <cx:pt idx="421">0.0035791234161849901</cx:pt>
          <cx:pt idx="422">0.0030373432665389802</cx:pt>
          <cx:pt idx="423">0.00152717885651463</cx:pt>
          <cx:pt idx="424">-0.00194109782744973</cx:pt>
          <cx:pt idx="425">0.043753654407939699</cx:pt>
          <cx:pt idx="426">-0.0014404804713797901</cx:pt>
          <cx:pt idx="427">0.0258205913323982</cx:pt>
          <cx:pt idx="428">-0.0226502345238313</cx:pt>
          <cx:pt idx="429">-0.0236722289274016</cx:pt>
          <cx:pt idx="430">-0.031445698354664001</cx:pt>
          <cx:pt idx="431">-0.16667410788572001</cx:pt>
          <cx:pt idx="432">-0.15520277251138501</cx:pt>
          <cx:pt idx="433">-0.030720906614529399</cx:pt>
          <cx:pt idx="434">-0.101105640661417</cx:pt>
          <cx:pt idx="435">-0.112696319478103</cx:pt>
          <cx:pt idx="436">-0.100775346404959</cx:pt>
          <cx:pt idx="437">-0.12798545445574899</cx:pt>
          <cx:pt idx="438">-0.0709517198742836</cx:pt>
          <cx:pt idx="439">-0.12935748175841499</cx:pt>
          <cx:pt idx="440">-0.0849442364249091</cx:pt>
          <cx:pt idx="441">0.0048980653762858298</cx:pt>
          <cx:pt idx="442">-0.046016441889222999</cx:pt>
          <cx:pt idx="443">0.082869835450181895</cx:pt>
          <cx:pt idx="444">0.036532245092372802</cx:pt>
          <cx:pt idx="445">-0.028623871838348199</cx:pt>
          <cx:pt idx="446">-0.0047581421909203498</cx:pt>
          <cx:pt idx="447">0.00038567694274219198</cx:pt>
          <cx:pt idx="448">-0.00033642211873265003</cx:pt>
          <cx:pt idx="449">0.00161606183405912</cx:pt>
          <cx:pt idx="450">0.0042468292099027598</cx:pt>
          <cx:pt idx="451">0.0054361107224606001</cx:pt>
          <cx:pt idx="452">-0.0175721605810574</cx:pt>
          <cx:pt idx="453">0.033134367010106802</cx:pt>
          <cx:pt idx="454">-0.049058764969344901</cx:pt>
          <cx:pt idx="455">-0.0046921924088592602</cx:pt>
          <cx:pt idx="456">0.0049687962432055401</cx:pt>
          <cx:pt idx="457">-0.027425145316710201</cx:pt>
          <cx:pt idx="458">-0.034016565383088997</cx:pt>
          <cx:pt idx="459">-0.15970403772008199</cx:pt>
          <cx:pt idx="460">-0.18013744088022501</cx:pt>
          <cx:pt idx="461">-0.098473578205740306</cx:pt>
          <cx:pt idx="462">-0.107372359156366</cx:pt>
          <cx:pt idx="463">-0.15010418862119401</cx:pt>
          <cx:pt idx="464">-0.18372050948294699</cx:pt>
          <cx:pt idx="465">-0.14840771817293899</cx:pt>
          <cx:pt idx="466">-0.20735518482947099</cx:pt>
          <cx:pt idx="467">-0.15026339013866299</cx:pt>
          <cx:pt idx="468">-0.036178528003150197</cx:pt>
          <cx:pt idx="469">-0.0073084030287564302</cx:pt>
          <cx:pt idx="470">0.0116381225251643</cx:pt>
          <cx:pt idx="471">0.061272755440793497</cx:pt>
          <cx:pt idx="472">0.048160757238960399</cx:pt>
          <cx:pt idx="473">-0.023511018220094899</cx:pt>
          <cx:pt idx="474">-0.0024721924093943802</cx:pt>
          <cx:pt idx="475">0.00133981607403357</cx:pt>
          <cx:pt idx="476">0.000103917614950081</cx:pt>
          <cx:pt idx="477">0.00066214544495776502</cx:pt>
          <cx:pt idx="478">0.0037236857715062101</cx:pt>
          <cx:pt idx="479">0.0094098466630661501</cx:pt>
          <cx:pt idx="480">-0.012886736030720001</cx:pt>
          <cx:pt idx="481">-0.0022708146551843598</cx:pt>
          <cx:pt idx="482">-0.041530384809682901</cx:pt>
          <cx:pt idx="483">-0.018096760741335399</cx:pt>
          <cx:pt idx="484">-0.060974719975586497</cx:pt>
          <cx:pt idx="485">-0.081301705420216905</cx:pt>
          <cx:pt idx="486">0.0028872323620619598</cx:pt>
          <cx:pt idx="487">-0.073052467668551502</cx:pt>
          <cx:pt idx="488">-0.0596391792515856</cx:pt>
          <cx:pt idx="489">-0.132523609743046</cx:pt>
          <cx:pt idx="490">-0.10478772686191901</cx:pt>
          <cx:pt idx="491">-0.17204755498193799</cx:pt>
          <cx:pt idx="492">-0.24445317671355399</cx:pt>
          <cx:pt idx="493">-0.20999616394994999</cx:pt>
          <cx:pt idx="494">-0.18950800134071899</cx:pt>
          <cx:pt idx="495">-0.050097981116002402</cx:pt>
          <cx:pt idx="496">0.0180186238499595</cx:pt>
          <cx:pt idx="497">-0.031743171554069999</cx:pt>
          <cx:pt idx="498">0.046040777835591899</cx:pt>
          <cx:pt idx="499">0.068897751467785498</cx:pt>
          <cx:pt idx="500">0.0571448346061652</cx:pt>
          <cx:pt idx="501">-0.010026617031794499</cx:pt>
          <cx:pt idx="502">-0.0056039250154842199</cx:pt>
          <cx:pt idx="503">-0.00078250944909253098</cx:pt>
          <cx:pt idx="504">-0.00066109535886113005</cx:pt>
          <cx:pt idx="505">-0.00018158240008697699</cx:pt>
          <cx:pt idx="506">0.0020762516025950601</cx:pt>
          <cx:pt idx="507">0.0079169348306283496</cx:pt>
          <cx:pt idx="508">-0.019073749832702901</cx:pt>
          <cx:pt idx="509">-0.052424349158350703</cx:pt>
          <cx:pt idx="510">-0.079142825492724694</cx:pt>
          <cx:pt idx="511">-0.088256477294055904</cx:pt>
          <cx:pt idx="512">-0.066941218863617299</cx:pt>
          <cx:pt idx="513">-0.067578435198905801</cx:pt>
          <cx:pt idx="514">-0.0251844846395032</cx:pt>
          <cx:pt idx="515">-0.0430113321786951</cx:pt>
          <cx:pt idx="516">-0.0668726775577307</cx:pt>
          <cx:pt idx="517">-0.161089656387986</cx:pt>
          <cx:pt idx="518">-0.21253092304357801</cx:pt>
          <cx:pt idx="519">-0.214204677244902</cx:pt>
          <cx:pt idx="520">-0.15277762940404799</cx:pt>
          <cx:pt idx="521">-0.12560518667502099</cx:pt>
          <cx:pt idx="522">-0.047226109273583901</cx:pt>
          <cx:pt idx="523">0.072977420475853497</cx:pt>
          <cx:pt idx="524">0.083836695314214393</cx:pt>
          <cx:pt idx="525">0.070430036863772805</cx:pt>
          <cx:pt idx="526">0.097959143494535703</cx:pt>
          <cx:pt idx="527">0.075538243633932606</cx:pt>
          <cx:pt idx="528">0.045594788345779</cx:pt>
          <cx:pt idx="529">-0.00070917465490943595</cx:pt>
          <cx:pt idx="530">-0.0057884330014495904</cx:pt>
          <cx:pt idx="531">-0.0026927919106948801</cx:pt>
          <cx:pt idx="532">-0.00043063774061099402</cx:pt>
          <cx:pt idx="533">0.00048041945038205299</cx:pt>
          <cx:pt idx="534">0.00166208577632018</cx:pt>
          <cx:pt idx="535">0.0023416597030376401</cx:pt>
          <cx:pt idx="536">0.0137189450307589</cx:pt>
          <cx:pt idx="537">-0.036239846019603401</cx:pt>
          <cx:pt idx="538">-0.070589305038002495</cx:pt>
          <cx:pt idx="539">-0.053984765043645903</cx:pt>
          <cx:pt idx="540">-0.050171090337944098</cx:pt>
          <cx:pt idx="541">-0.055672427824870703</cx:pt>
          <cx:pt idx="542">-0.046720006933534799</cx:pt>
          <cx:pt idx="543">-0.022790403249290599</cx:pt>
          <cx:pt idx="544">-0.021425742866375799</cx:pt>
          <cx:pt idx="545">-0.22953144855285901</cx:pt>
          <cx:pt idx="546">-0.28681546395256002</cx:pt>
          <cx:pt idx="547">-0.23668722136791201</cx:pt>
          <cx:pt idx="548">-0.069345699286669296</cx:pt>
          <cx:pt idx="549">0.118072808380956</cx:pt>
          <cx:pt idx="550">0.091275085916777396</cx:pt>
          <cx:pt idx="551">0.110712231370949</cx:pt>
          <cx:pt idx="552">0.170165203229872</cx:pt>
          <cx:pt idx="553">0.079604246495741604</cx:pt>
          <cx:pt idx="554">0.075513619361333606</cx:pt>
          <cx:pt idx="555">0.032480470971063699</cx:pt>
          <cx:pt idx="556">0.052659290614313903</cx:pt>
          <cx:pt idx="557">0.019639833022565799</cx:pt>
          <cx:pt idx="558">-0.0013956368364989201</cx:pt>
          <cx:pt idx="559">1.77398231770018e-05</cx:pt>
          <cx:pt idx="560">0.00033946041147304003</cx:pt>
          <cx:pt idx="561">0.00083594362950041503</cx:pt>
          <cx:pt idx="562">0.00065166702313060299</cx:pt>
          <cx:pt idx="563">-0.0020999373079998102</cx:pt>
          <cx:pt idx="564">0.0020538582890462899</cx:pt>
          <cx:pt idx="565">-0.0052234597241187699</cx:pt>
          <cx:pt idx="566">-0.060218451313691697</cx:pt>
          <cx:pt idx="567">-0.056987248052228698</cx:pt>
          <cx:pt idx="568">0.0011412464095193499</cx:pt>
          <cx:pt idx="569">0.0195578365708306</cx:pt>
          <cx:pt idx="570">-0.0592061970716267</cx:pt>
          <cx:pt idx="571">-0.074532436550958897</cx:pt>
          <cx:pt idx="572">-0.039765483420451303</cx:pt>
          <cx:pt idx="573">-0.075652517855839499</cx:pt>
          <cx:pt idx="574">-0.160889593751497</cx:pt>
          <cx:pt idx="575">-0.038961343036636502</cx:pt>
          <cx:pt idx="576">0.139850235869837</cx:pt>
          <cx:pt idx="577">0.22594520391655701</cx:pt>
          <cx:pt idx="578">0.12155139764348701</cx:pt>
          <cx:pt idx="579">0.114446751314493</cx:pt>
          <cx:pt idx="580">0.071155617813792094</cx:pt>
          <cx:pt idx="581">0.044769493209110299</cx:pt>
          <cx:pt idx="582">0.042934992897270999</cx:pt>
          <cx:pt idx="583">0.038130380912085197</cx:pt>
          <cx:pt idx="584">0.037198037338861699</cx:pt>
          <cx:pt idx="585">0.039693059611624698</cx:pt>
          <cx:pt idx="586">0.000176071505781626</cx:pt>
          <cx:pt idx="587">-0.000489783334177471</cx:pt>
          <cx:pt idx="588">0.000235343625491214</cx:pt>
          <cx:pt idx="589">0.00056274632325281095</cx:pt>
          <cx:pt idx="590">0.0028005676449411698</cx:pt>
          <cx:pt idx="591">-0.00120616379324848</cx:pt>
          <cx:pt idx="592">0.014022462337315101</cx:pt>
          <cx:pt idx="593">-0.0089823685173342997</cx:pt>
          <cx:pt idx="594">-0.0123858077501741</cx:pt>
          <cx:pt idx="595">-0.040602369250114803</cx:pt>
          <cx:pt idx="596">0.019995843928212301</cx:pt>
          <cx:pt idx="597">0.0099596604404778803</cx:pt>
          <cx:pt idx="598">0.033402859084073699</cx:pt>
          <cx:pt idx="599">-0.025445732360358801</cx:pt>
          <cx:pt idx="600">-0.014419497881580401</cx:pt>
          <cx:pt idx="601">0.0382008014319326</cx:pt>
          <cx:pt idx="602">0.081275579295682104</cx:pt>
          <cx:pt idx="603">0.16319439043436099</cx:pt>
          <cx:pt idx="604">0.233820130905041</cx:pt>
          <cx:pt idx="605">0.082848892626225704</cx:pt>
          <cx:pt idx="606">0.080192536851749402</cx:pt>
          <cx:pt idx="607">0.053813317302622198</cx:pt>
          <cx:pt idx="608">0.065021610068844299</cx:pt>
          <cx:pt idx="609">0.080722143356079107</cx:pt>
          <cx:pt idx="610">0.054722159836903803</cx:pt>
          <cx:pt idx="611">0.038437991166118603</cx:pt>
          <cx:pt idx="612">0.053700075666761299</cx:pt>
          <cx:pt idx="613">0.054072592055288901</cx:pt>
          <cx:pt idx="614">0.00091735715710545998</cx:pt>
          <cx:pt idx="615">-0.00068197557415302496</cx:pt>
          <cx:pt idx="616">0.00046036354296711299</cx:pt>
          <cx:pt idx="617">4.3167201475241703e-06</cx:pt>
          <cx:pt idx="618">0.0012691013133008799</cx:pt>
          <cx:pt idx="619">-0.0050132310235293199</cx:pt>
          <cx:pt idx="620">-0.0121959907444195</cx:pt>
          <cx:pt idx="621">-0.016034806582048401</cx:pt>
          <cx:pt idx="622">-0.011424298283474001</cx:pt>
          <cx:pt idx="623">-0.037035136180757003</cx:pt>
          <cx:pt idx="624">0.016960045788923399</cx:pt>
          <cx:pt idx="625">0.015926845804678302</cx:pt>
          <cx:pt idx="626">-0.061347011868232597</cx:pt>
          <cx:pt idx="627">-0.065842748429164294</cx:pt>
          <cx:pt idx="628">-0.078014757941139906</cx:pt>
          <cx:pt idx="629">-0.0087771940638855395</cx:pt>
          <cx:pt idx="630">0.0405268669490867</cx:pt>
          <cx:pt idx="631">0.168488802587417</cx:pt>
          <cx:pt idx="632">0.20857663916595001</cx:pt>
          <cx:pt idx="633">0.132920278844811</cx:pt>
          <cx:pt idx="634">0.113256853296613</cx:pt>
          <cx:pt idx="635">0.080960908165882001</cx:pt>
          <cx:pt idx="636">0.041288779153981402</cx:pt>
          <cx:pt idx="637">0.047547076819130001</cx:pt>
          <cx:pt idx="638">0.048828238694321902</cx:pt>
          <cx:pt idx="639">0.054493126534527002</cx:pt>
          <cx:pt idx="640">0.025990407922655102</cx:pt>
          <cx:pt idx="641">0.041541058412855901</cx:pt>
          <cx:pt idx="642">0.0047259964621666102</cx:pt>
          <cx:pt idx="643">0.00057978005385731402</cx:pt>
          <cx:pt idx="644">-0.00057776168378844003</cx:pt>
          <cx:pt idx="645">0.000504779893942281</cx:pt>
          <cx:pt idx="646">0.0012492123137181599</cx:pt>
          <cx:pt idx="647">0.0032296651213966901</cx:pt>
          <cx:pt idx="648">-0.00646349985125201</cx:pt>
          <cx:pt idx="649">-0.0055376912822885397</cx:pt>
          <cx:pt idx="650">-0.000198573462869423</cx:pt>
          <cx:pt idx="651">-0.042974165627179102</cx:pt>
          <cx:pt idx="652">-0.036642089163996201</cx:pt>
          <cx:pt idx="653">-0.017657273165379499</cx:pt>
          <cx:pt idx="654">-0.013829857941784899</cx:pt>
          <cx:pt idx="655">0.00086522876455637796</cx:pt>
          <cx:pt idx="656">0.00160965015318358</cx:pt>
          <cx:pt idx="657">0.061877855289723102</cx:pt>
          <cx:pt idx="658">0.189375946208343</cx:pt>
          <cx:pt idx="659">0.15435954441065999</cx:pt>
          <cx:pt idx="660">0.083841130948451803</cx:pt>
          <cx:pt idx="661">0.098488960145710694</cx:pt>
          <cx:pt idx="662">0.0142829665012676</cx:pt>
          <cx:pt idx="663">0.060230352458347999</cx:pt>
          <cx:pt idx="664">0.015435288111998799</cx:pt>
          <cx:pt idx="665">0.0088551262894746401</cx:pt>
          <cx:pt idx="666">0.00627307564415983</cx:pt>
          <cx:pt idx="667">0.017320664073778001</cx:pt>
          <cx:pt idx="668">0.023436604002882899</cx:pt>
          <cx:pt idx="669">0.0232952940719982</cx:pt>
          <cx:pt idx="670">0.0032934290496251599</cx:pt>
          <cx:pt idx="671">0.00064867429264702696</cx:pt>
          <cx:pt idx="672">0.00061702320991926097</cx:pt>
          <cx:pt idx="673">-0.000148251987504346</cx:pt>
          <cx:pt idx="674">0.000213303949520063</cx:pt>
          <cx:pt idx="675">0.0022486814489988301</cx:pt>
          <cx:pt idx="676">-0.0062654900522232399</cx:pt>
          <cx:pt idx="677">-0.0080668393481838595</cx:pt>
          <cx:pt idx="678">-0.0048710711553854504</cx:pt>
          <cx:pt idx="679">0.0092588921189227704</cx:pt>
          <cx:pt idx="680">-0.024761561442683901</cx:pt>
          <cx:pt idx="681">-0.031408334287215997</cx:pt>
          <cx:pt idx="682">-0.0069476129942073099</cx:pt>
          <cx:pt idx="683">-0.020254521631334399</cx:pt>
          <cx:pt idx="684">0.044674634551191202</cx:pt>
          <cx:pt idx="685">0.089133295593587306</cx:pt>
          <cx:pt idx="686">0.093640351673308295</cx:pt>
          <cx:pt idx="687">0.14093990203002901</cx:pt>
          <cx:pt idx="688">0.090377900784565104</cx:pt>
          <cx:pt idx="689">0.12535599211454601</cx:pt>
          <cx:pt idx="690">0.081020624415761994</cx:pt>
          <cx:pt idx="691">0.050008044937296402</cx:pt>
          <cx:pt idx="692">0.051248191158283302</cx:pt>
          <cx:pt idx="693">0.049031276846557698</cx:pt>
          <cx:pt idx="694">0.0239422248974356</cx:pt>
          <cx:pt idx="695">-0.0053284173373079804</cx:pt>
          <cx:pt idx="696">-0.0031578383048374101</cx:pt>
          <cx:pt idx="697">-0.0025826360096939702</cx:pt>
          <cx:pt idx="698">-0.00027820156163695602</cx:pt>
          <cx:pt idx="699">8.1837973311109304e-05</cx:pt>
          <cx:pt idx="700">-0.00058918428556982796</cx:pt>
          <cx:pt idx="701">-0.000428677290967156</cx:pt>
          <cx:pt idx="702">-0.00034784348380105301</cx:pt>
          <cx:pt idx="703">0.00018850600466329399</cx:pt>
          <cx:pt idx="704">-0.00123949324388286</cx:pt>
          <cx:pt idx="705">-0.0103210139167724</cx:pt>
          <cx:pt idx="706">-0.0094532125534990893</cx:pt>
          <cx:pt idx="707">-0.0077455877984190296</cx:pt>
          <cx:pt idx="708">-0.00029896075873395698</cx:pt>
          <cx:pt idx="709">-0.025607773111223</cx:pt>
          <cx:pt idx="710">-0.0105564305481972</cx:pt>
          <cx:pt idx="711">0.068872131785302299</cx:pt>
          <cx:pt idx="712">0.110608266162234</cx:pt>
          <cx:pt idx="713">0.089036255836573097</cx:pt>
          <cx:pt idx="714">0.026829883148808902</cx:pt>
          <cx:pt idx="715">0.0074371710342925898</cx:pt>
          <cx:pt idx="716">0.043609555367002797</cx:pt>
          <cx:pt idx="717">0.052226666163426298</cx:pt>
          <cx:pt idx="718">0.029202963099373699</cx:pt>
          <cx:pt idx="719">0.055532398605508702</cx:pt>
          <cx:pt idx="720">0.034618552739179</cx:pt>
          <cx:pt idx="721">0.038847839191576999</cx:pt>
          <cx:pt idx="722">0.036579158844575799</cx:pt>
          <cx:pt idx="723">0.010997005487609899</cx:pt>
          <cx:pt idx="724">0.0063210759725648401</cx:pt>
          <cx:pt idx="725">-0.00091620349968159198</cx:pt>
          <cx:pt idx="726">0.00045746527123425001</cx:pt>
          <cx:pt idx="727">0.000109372499244284</cx:pt>
          <cx:pt idx="728">-1.48549367628831e-05</cx:pt>
          <cx:pt idx="729">-0.00059117718535065705</cx:pt>
          <cx:pt idx="730">-3.8708800589482603e-05</cx:pt>
          <cx:pt idx="731">0.00054401557582567503</cx:pt>
          <cx:pt idx="732">-0.00031733061385285001</cx:pt>
          <cx:pt idx="733">-3.5932532211629199e-05</cx:pt>
          <cx:pt idx="734">-0.0011326872834748201</cx:pt>
          <cx:pt idx="735">-0.0045656121308221302</cx:pt>
          <cx:pt idx="736">-0.011651246832341099</cx:pt>
          <cx:pt idx="737">-0.017147274842077499</cx:pt>
          <cx:pt idx="738">-0.0067483121584189197</cx:pt>
          <cx:pt idx="739">-0.0052813309683232296</cx:pt>
          <cx:pt idx="740">-0.0024866106596402198</cx:pt>
          <cx:pt idx="741">-0.00488699646875204</cx:pt>
          <cx:pt idx="742">0.0018237833994684399</cx:pt>
          <cx:pt idx="743">0.0278733950653961</cx:pt>
          <cx:pt idx="744">0.022322425272040401</cx:pt>
          <cx:pt idx="745">0.0015063728809960801</cx:pt>
          <cx:pt idx="746">0.011101523886045401</cx:pt>
          <cx:pt idx="747">0.042965824628259298</cx:pt>
          <cx:pt idx="748">0.0253932177926482</cx:pt>
          <cx:pt idx="749">0.015449522913582</cx:pt>
          <cx:pt idx="750">0.012813387049261099</cx:pt>
          <cx:pt idx="751">0.0010228452012476499</cx:pt>
          <cx:pt idx="752">-0.00076119542206261098</cx:pt>
          <cx:pt idx="753">0.00017992009055021801</cx:pt>
          <cx:pt idx="754">-0.00044967145739372301</cx:pt>
          <cx:pt idx="755">0.00016918241811741101</cx:pt>
          <cx:pt idx="756">0.000206647316454823</cx:pt>
          <cx:pt idx="757">0.00037425779706355298</cx:pt>
          <cx:pt idx="758">0.00017128345753018</cx:pt>
          <cx:pt idx="759">-2.7712876414936499e-05</cx:pt>
          <cx:pt idx="760">2.88774849338907e-05</cx:pt>
          <cx:pt idx="761">0.00059669630312475898</cx:pt>
          <cx:pt idx="762">0.000210083159056201</cx:pt>
          <cx:pt idx="763">-0.00012709387309782101</cx:pt>
          <cx:pt idx="764">-0.000138962162710655</cx:pt>
          <cx:pt idx="765">-0.00051778597195417696</cx:pt>
          <cx:pt idx="766">-0.00095605028564517305</cx:pt>
          <cx:pt idx="767">-0.00031544435634058102</cx:pt>
          <cx:pt idx="768">-0.0011589642243422301</cx:pt>
          <cx:pt idx="769">-0.0027943423310870302</cx:pt>
          <cx:pt idx="770">-0.0038426577749000601</cx:pt>
          <cx:pt idx="771">-0.00166646797483948</cx:pt>
          <cx:pt idx="772">-0.00028174895165953098</cx:pt>
          <cx:pt idx="773">0.00216101743902204</cx:pt>
          <cx:pt idx="774">-0.0021294739667577799</cx:pt>
          <cx:pt idx="775">-0.0012265111670672099</cx:pt>
          <cx:pt idx="776">0.00098221870892027403</cx:pt>
          <cx:pt idx="777">0.0059488380216521199</cx:pt>
          <cx:pt idx="778">0.0096000779361538995</cx:pt>
          <cx:pt idx="779">0.0011246130868940399</cx:pt>
          <cx:pt idx="780">-2.2134957191878001e-05</cx:pt>
          <cx:pt idx="781">0.00014498280962114301</cx:pt>
          <cx:pt idx="782">0.000162658895424716</cx:pt>
          <cx:pt idx="783">0.00060781769671880903</cx:pt>
        </cx:lvl>
      </cx:numDim>
    </cx:data>
    <cx:data id="21">
      <cx:numDim type="val">
        <cx:f>'001_WA_F - 副本'!$V$1:$V$784</cx:f>
        <cx:lvl ptCount="784" formatCode="G/通用格式">
          <cx:pt idx="0">0.00033616164224311603</cx:pt>
          <cx:pt idx="1">0.000429132552590264</cx:pt>
          <cx:pt idx="2">0.00033548479510595199</cx:pt>
          <cx:pt idx="3">-0.00051217293954501902</cx:pt>
          <cx:pt idx="4">0.000320115183288253</cx:pt>
          <cx:pt idx="5">0.00036129993160512397</cx:pt>
          <cx:pt idx="6">-0.00016832518679551499</cx:pt>
          <cx:pt idx="7">4.9203017914747197e-05</cx:pt>
          <cx:pt idx="8">-0.00058919084571774005</cx:pt>
          <cx:pt idx="9">-0.00062521304923656904</cx:pt>
          <cx:pt idx="10">-8.8695450856809301e-05</cx:pt>
          <cx:pt idx="11">0.00037149538527322002</cx:pt>
          <cx:pt idx="12">-0.00053410304925615196</cx:pt>
          <cx:pt idx="13">0.00028421765948009799</cx:pt>
          <cx:pt idx="14">-0.00079558385260366604</cx:pt>
          <cx:pt idx="15">0.00038355228051495502</cx:pt>
          <cx:pt idx="16">0.00031668458000921602</cx:pt>
          <cx:pt idx="17">-0.000182159091663399</cx:pt>
          <cx:pt idx="18">-0.00034583415081165401</cx:pt>
          <cx:pt idx="19">-0.00124392788682101</cx:pt>
          <cx:pt idx="20">-0.00022315173696782001</cx:pt>
          <cx:pt idx="21">0.00095691995521921902</cx:pt>
          <cx:pt idx="22">1.23717466925475e-05</cx:pt>
          <cx:pt idx="23">-0.00018407578905955</cx:pt>
          <cx:pt idx="24">-6.6201820165303401e-05</cx:pt>
          <cx:pt idx="25">0.00040630918595423599</cx:pt>
          <cx:pt idx="26">5.4939717242186498e-05</cx:pt>
          <cx:pt idx="27">0.000107111866092007</cx:pt>
          <cx:pt idx="28">-0.00077542027854634005</cx:pt>
          <cx:pt idx="29">-0.00094399205606345298</cx:pt>
          <cx:pt idx="30">0.00021603534028209899</cx:pt>
          <cx:pt idx="31">0.000336308981546554</cx:pt>
          <cx:pt idx="32">4.88743026883724e-05</cx:pt>
          <cx:pt idx="33">-2.4171134457937602e-05</cx:pt>
          <cx:pt idx="34">-0.00029269637375811002</cx:pt>
          <cx:pt idx="35">0.00026952898034184898</cx:pt>
          <cx:pt idx="36">0.0016233105639425201</cx:pt>
          <cx:pt idx="37">0.00056770502249650699</cx:pt>
          <cx:pt idx="38">-0.00040759404436970702</cx:pt>
          <cx:pt idx="39">-0.0019661345193949702</cx:pt>
          <cx:pt idx="40">1.3693080064015201e-05</cx:pt>
          <cx:pt idx="41">0.00110391724048115</cx:pt>
          <cx:pt idx="42">-0.0030531310283516901</cx:pt>
          <cx:pt idx="43">-0.0040724192428511297</cx:pt>
          <cx:pt idx="44">0.00017375443104835299</cx:pt>
          <cx:pt idx="45">0.00216655709985296</cx:pt>
          <cx:pt idx="46">0.0024335287570947202</cx:pt>
          <cx:pt idx="47">0.00045237316665096099</cx:pt>
          <cx:pt idx="48">-2.58086687504545e-05</cx:pt>
          <cx:pt idx="49">0.000185480709667847</cx:pt>
          <cx:pt idx="50">-0.00042075301874217502</cx:pt>
          <cx:pt idx="51">0.00040950691453060399</cx:pt>
          <cx:pt idx="52">-0.00043126076564768299</cx:pt>
          <cx:pt idx="53">-0.00018390674074687</cx:pt>
          <cx:pt idx="54">0.00032218732796747998</cx:pt>
          <cx:pt idx="55">0.00027184895245236198</cx:pt>
          <cx:pt idx="56">-0.00089628509407280502</cx:pt>
          <cx:pt idx="57">-0.000305706521828415</cx:pt>
          <cx:pt idx="58">-0.00093653903527562401</cx:pt>
          <cx:pt idx="59">-0.00062240504564440495</cx:pt>
          <cx:pt idx="60">0.00070227783106118001</cx:pt>
          <cx:pt idx="61">0.00072773608989161096</cx:pt>
          <cx:pt idx="62">0.00022707503690434799</cx:pt>
          <cx:pt idx="63">0.0010249207564800001</cx:pt>
          <cx:pt idx="64">0.0025325169092982902</cx:pt>
          <cx:pt idx="65">-3.4915323859409397e-05</cx:pt>
          <cx:pt idx="66">-0.0035424798507227</cx:pt>
          <cx:pt idx="67">-0.00571309118641868</cx:pt>
          <cx:pt idx="68">-0.0050038888014643998</cx:pt>
          <cx:pt idx="69">-0.0125210218112057</cx:pt>
          <cx:pt idx="70">-0.016734799645762102</cx:pt>
          <cx:pt idx="71">-0.0272420603686368</cx:pt>
          <cx:pt idx="72">-0.018347226167608598</cx:pt>
          <cx:pt idx="73">-0.0155291189916164</cx:pt>
          <cx:pt idx="74">0.0019073428171957399</cx:pt>
          <cx:pt idx="75">-0.0118090957409908</cx:pt>
          <cx:pt idx="76">-0.0085948584475942207</cx:pt>
          <cx:pt idx="77">-0.0045054780109690801</cx:pt>
          <cx:pt idx="78">-0.0031102450080263701</cx:pt>
          <cx:pt idx="79">-0.00156936695281306</cx:pt>
          <cx:pt idx="80">-0.00055806458592351298</cx:pt>
          <cx:pt idx="81">-0.00021409996353264699</cx:pt>
          <cx:pt idx="82">0.00018145833514782899</cx:pt>
          <cx:pt idx="83">0.00027831818110008198</cx:pt>
          <cx:pt idx="84">0.000900723009471977</cx:pt>
          <cx:pt idx="85">0.000243396627762201</cx:pt>
          <cx:pt idx="86">-0.00083512033366787595</cx:pt>
          <cx:pt idx="87">-0.000106098558176181</cx:pt>
          <cx:pt idx="88">0.0020638420234482401</cx:pt>
          <cx:pt idx="89">0.0016601958178152801</cx:pt>
          <cx:pt idx="90">0.0022789845336694701</cx:pt>
          <cx:pt idx="91">0.00020943260256911601</cx:pt>
          <cx:pt idx="92">0.00131066424923766</cx:pt>
          <cx:pt idx="93">-0.00165297715250991</cx:pt>
          <cx:pt idx="94">-0.0078769655534731298</cx:pt>
          <cx:pt idx="95">0.00271774152642722</cx:pt>
          <cx:pt idx="96">0.016535384660952002</cx:pt>
          <cx:pt idx="97">0.0153359650789586</cx:pt>
          <cx:pt idx="98">0.019931527688800101</cx:pt>
          <cx:pt idx="99">-0.0047814261777143702</cx:pt>
          <cx:pt idx="100">-0.017272282245956502</cx:pt>
          <cx:pt idx="101">-0.0016785095144685</cx:pt>
          <cx:pt idx="102">0.0201528688166695</cx:pt>
          <cx:pt idx="103">0.011496085658270001</cx:pt>
          <cx:pt idx="104">0.037249954794156999</cx:pt>
          <cx:pt idx="105">-0.00063667882028406702</cx:pt>
          <cx:pt idx="106">-0.033284651838673997</cx:pt>
          <cx:pt idx="107">-0.0239851439732068</cx:pt>
          <cx:pt idx="108">-0.0067516512283173997</cx:pt>
          <cx:pt idx="109">0.0090196866575599603</cx:pt>
          <cx:pt idx="110">0.0031548708332879601</cx:pt>
          <cx:pt idx="111">0.00098941009693809994</cx:pt>
          <cx:pt idx="112">-0.00050939621362779098</cx:pt>
          <cx:pt idx="113">-7.5617363790694703e-05</cx:pt>
          <cx:pt idx="114">-0.0031604522253597801</cx:pt>
          <cx:pt idx="115">-0.0010095550653290799</cx:pt>
          <cx:pt idx="116">-0.00020317233424619501</cx:pt>
          <cx:pt idx="117">-0.0015780122051402101</cx:pt>
          <cx:pt idx="118">-0.0049541908410346801</cx:pt>
          <cx:pt idx="119">0.00179955532402711</cx:pt>
          <cx:pt idx="120">-0.0096692199390085807</cx:pt>
          <cx:pt idx="121">-0.0108856564687318</cx:pt>
          <cx:pt idx="122">-0.0115657663161471</cx:pt>
          <cx:pt idx="123">0.0037566243383835999</cx:pt>
          <cx:pt idx="124">0.0057695385553700801</cx:pt>
          <cx:pt idx="125">0.054102109513638599</cx:pt>
          <cx:pt idx="126">0.0330508848545241</cx:pt>
          <cx:pt idx="127">0.056684087619939802</cx:pt>
          <cx:pt idx="128">0.053887404171764498</cx:pt>
          <cx:pt idx="129">0.072701167185620405</cx:pt>
          <cx:pt idx="130">0.055059583205304997</cx:pt>
          <cx:pt idx="131">0.037659153385637197</cx:pt>
          <cx:pt idx="132">0.015133095195256401</cx:pt>
          <cx:pt idx="133">0.015138317146334301</cx:pt>
          <cx:pt idx="134">-0.018572170802268601</cx:pt>
          <cx:pt idx="135">-0.0122020183624719</cx:pt>
          <cx:pt idx="136">0.030815043013401398</cx:pt>
          <cx:pt idx="137">0.0181422154623813</cx:pt>
          <cx:pt idx="138">0.0011139015684364</cx:pt>
          <cx:pt idx="139">-0.00086966097460185903</cx:pt>
          <cx:pt idx="140">0.00010657552506734501</cx:pt>
          <cx:pt idx="141">-0.00035647161338717902</cx:pt>
          <cx:pt idx="142">-0.00038682189531330898</cx:pt>
          <cx:pt idx="143">0.0031748088087033902</cx:pt>
          <cx:pt idx="144">-0.00160094621081627</cx:pt>
          <cx:pt idx="145">-0.0091878789388601997</cx:pt>
          <cx:pt idx="146">-0.0137335462781004</cx:pt>
          <cx:pt idx="147">-0.013103287279281299</cx:pt>
          <cx:pt idx="148">-0.036575420661983597</cx:pt>
          <cx:pt idx="149">-0.042486017352410303</cx:pt>
          <cx:pt idx="150">-0.016728017946299401</cx:pt>
          <cx:pt idx="151">-0.00882035863609258</cx:pt>
          <cx:pt idx="152">0.011580839807606901</cx:pt>
          <cx:pt idx="153">0.045312070464277397</cx:pt>
          <cx:pt idx="154">0.021765429771247801</cx:pt>
          <cx:pt idx="155">0.064522953793205898</cx:pt>
          <cx:pt idx="156">0.10482316920120401</cx:pt>
          <cx:pt idx="157">0.091215879450513002</cx:pt>
          <cx:pt idx="158">0.0043850236862755</cx:pt>
          <cx:pt idx="159">0.0026763810947935899</cx:pt>
          <cx:pt idx="160">0.071782750132974402</cx:pt>
          <cx:pt idx="161">0.037371388932007102</cx:pt>
          <cx:pt idx="162">0.021474147684026199</cx:pt>
          <cx:pt idx="163">-0.016414300030994401</cx:pt>
          <cx:pt idx="164">0.012136970758609899</cx:pt>
          <cx:pt idx="165">0.0050002913086307204</cx:pt>
          <cx:pt idx="166">0.00676445044158529</cx:pt>
          <cx:pt idx="167">-0.00019767465329828499</cx:pt>
          <cx:pt idx="168">0.00054476270292097497</cx:pt>
          <cx:pt idx="169">0.00016588078732278599</cx:pt>
          <cx:pt idx="170">6.0619427515071199e-05</cx:pt>
          <cx:pt idx="171">-7.8738463861941497e-05</cx:pt>
          <cx:pt idx="172">-0.0024709946882731201</cx:pt>
          <cx:pt idx="173">-0.0045078656251674896</cx:pt>
          <cx:pt idx="174">-0.017420104114860599</cx:pt>
          <cx:pt idx="175">-0.032087388136171201</cx:pt>
          <cx:pt idx="176">-0.0131316337015788</cx:pt>
          <cx:pt idx="177">-0.048476699043060803</cx:pt>
          <cx:pt idx="178">-0.062234145494596098</cx:pt>
          <cx:pt idx="179">-0.058893833308705602</cx:pt>
          <cx:pt idx="180">-0.027259679723623999</cx:pt>
          <cx:pt idx="181">0.011948557839788199</cx:pt>
          <cx:pt idx="182">0.0136603751714813</cx:pt>
          <cx:pt idx="183">-0.034645754979062401</cx:pt>
          <cx:pt idx="184">0.043927128163391303</cx:pt>
          <cx:pt idx="185">0.0051448098238415299</cx:pt>
          <cx:pt idx="186">-0.0140075744240755</cx:pt>
          <cx:pt idx="187">0.0088343649342480304</cx:pt>
          <cx:pt idx="188">0.047881706634194103</cx:pt>
          <cx:pt idx="189">0.081671377699014697</cx:pt>
          <cx:pt idx="190">0.068339242126715993</cx:pt>
          <cx:pt idx="191">0.017042821779160899</cx:pt>
          <cx:pt idx="192">0.0112006917878348</cx:pt>
          <cx:pt idx="193">0.00192186743652228</cx:pt>
          <cx:pt idx="194">0.0097557138795065206</cx:pt>
          <cx:pt idx="195">-0.0031829789057135401</cx:pt>
          <cx:pt idx="196">-1.9640209985910501e-05</cx:pt>
          <cx:pt idx="197">0.00046308016934337498</cx:pt>
          <cx:pt idx="198">-0.000631061722075769</cx:pt>
          <cx:pt idx="199">5.15122205863328e-05</cx:pt>
          <cx:pt idx="200">-0.0114723520607414</cx:pt>
          <cx:pt idx="201">-0.0117223149820134</cx:pt>
          <cx:pt idx="202">-0.015965876644722401</cx:pt>
          <cx:pt idx="203">-0.046042565473883301</cx:pt>
          <cx:pt idx="204">-0.0258283489668319</cx:pt>
          <cx:pt idx="205">-0.050241268095253401</cx:pt>
          <cx:pt idx="206">-0.047588759471790698</cx:pt>
          <cx:pt idx="207">0.0128315949122826</cx:pt>
          <cx:pt idx="208">-0.043015784984024003</cx:pt>
          <cx:pt idx="209">-0.055743576252809297</cx:pt>
          <cx:pt idx="210">-0.043030109575444897</cx:pt>
          <cx:pt idx="211">-0.019372396752937199</cx:pt>
          <cx:pt idx="212">-0.014067974542884699</cx:pt>
          <cx:pt idx="213">-0.048493616904267803</cx:pt>
          <cx:pt idx="214">-0.045607357742457798</cx:pt>
          <cx:pt idx="215">-0.041014756789199899</cx:pt>
          <cx:pt idx="216">0.020853726335145699</cx:pt>
          <cx:pt idx="217">0.037465541281563097</cx:pt>
          <cx:pt idx="218">0.0558572758331864</cx:pt>
          <cx:pt idx="219">0.0558160682263555</cx:pt>
          <cx:pt idx="220">0.010214141514209799</cx:pt>
          <cx:pt idx="221">0.039024301632838897</cx:pt>
          <cx:pt idx="222">0.012217156039014399</cx:pt>
          <cx:pt idx="223">-0.0014302391777152501</cx:pt>
          <cx:pt idx="224">-0.00030513300226875302</cx:pt>
          <cx:pt idx="225">-4.1334935943422998e-05</cx:pt>
          <cx:pt idx="226">3.1478991598976201e-05</cx:pt>
          <cx:pt idx="227">-0.0029466098712149099</cx:pt>
          <cx:pt idx="228">-0.022944163378194202</cx:pt>
          <cx:pt idx="229">-0.021322784246425801</cx:pt>
          <cx:pt idx="230">-0.020644353166854298</cx:pt>
          <cx:pt idx="231">-0.053977471517224498</cx:pt>
          <cx:pt idx="232">-0.0625345762965165</cx:pt>
          <cx:pt idx="233">-0.051646163170192903</cx:pt>
          <cx:pt idx="234">0.0060813810486638597</cx:pt>
          <cx:pt idx="235">0.0072143151798782397</cx:pt>
          <cx:pt idx="236">-0.021602617147451798</cx:pt>
          <cx:pt idx="237">-0.0886576443392601</cx:pt>
          <cx:pt idx="238">-0.052765787678938997</cx:pt>
          <cx:pt idx="239">0.0066372119858890896</cx:pt>
          <cx:pt idx="240">-0.067365217868601904</cx:pt>
          <cx:pt idx="241">-0.110471454887379</cx:pt>
          <cx:pt idx="242">-0.0159445650824869</cx:pt>
          <cx:pt idx="243">0.027956943784776801</cx:pt>
          <cx:pt idx="244">0.051740399135607198</cx:pt>
          <cx:pt idx="245">0.0613172920559132</cx:pt>
          <cx:pt idx="246">0.046548337607670298</cx:pt>
          <cx:pt idx="247">0.0928864122124064</cx:pt>
          <cx:pt idx="248">0.098927751430480104</cx:pt>
          <cx:pt idx="249">0.082082548397046706</cx:pt>
          <cx:pt idx="250">0.017900662666585802</cx:pt>
          <cx:pt idx="251">0.0013700359261892101</cx:pt>
          <cx:pt idx="252">0.00033002981225092198</cx:pt>
          <cx:pt idx="253">-0.00034855246560962802</cx:pt>
          <cx:pt idx="254">-0.00069145406014563596</cx:pt>
          <cx:pt idx="255">-0.0045632430421291203</cx:pt>
          <cx:pt idx="256">-0.024106034564495001</cx:pt>
          <cx:pt idx="257">-0.029401978472423301</cx:pt>
          <cx:pt idx="258">-0.041399486413368297</cx:pt>
          <cx:pt idx="259">-0.043189669541647602</cx:pt>
          <cx:pt idx="260">-0.083774320071812694</cx:pt>
          <cx:pt idx="261">-0.049306430638865202</cx:pt>
          <cx:pt idx="262">-0.012483078674905499</cx:pt>
          <cx:pt idx="263">0.00011542432315522101</cx:pt>
          <cx:pt idx="264">-0.060292267537482701</cx:pt>
          <cx:pt idx="265">-0.058083225445172297</cx:pt>
          <cx:pt idx="266">-0.014730921168091399</cx:pt>
          <cx:pt idx="267">-0.062508448642493095</cx:pt>
          <cx:pt idx="268">-0.090695203833143098</cx:pt>
          <cx:pt idx="269">-0.072451972171612394</cx:pt>
          <cx:pt idx="270">-0.0550741489823467</cx:pt>
          <cx:pt idx="271">-0.0238159746443035</cx:pt>
          <cx:pt idx="272">-0.012594143232281399</cx:pt>
          <cx:pt idx="273">-0.043957054389701801</cx:pt>
          <cx:pt idx="274">0.053324041187659703</cx:pt>
          <cx:pt idx="275">0.109356357601771</cx:pt>
          <cx:pt idx="276">0.140568118628252</cx:pt>
          <cx:pt idx="277">0.10299935607665001</cx:pt>
          <cx:pt idx="278">0.022122457663173101</cx:pt>
          <cx:pt idx="279">0.0021572058159208501</cx:pt>
          <cx:pt idx="280">-0.00048849428645022402</cx:pt>
          <cx:pt idx="281">-0.00107036281114369</cx:pt>
          <cx:pt idx="282">-0.00117453251999037</cx:pt>
          <cx:pt idx="283">-0.0023052073887577201</cx:pt>
          <cx:pt idx="284">-0.0235578809403717</cx:pt>
          <cx:pt idx="285">-0.040639675031246998</cx:pt>
          <cx:pt idx="286">-0.067284367352306307</cx:pt>
          <cx:pt idx="287">-0.054359084732045398</cx:pt>
          <cx:pt idx="288">-0.061371451888875599</cx:pt>
          <cx:pt idx="289">-0.010147933130505399</cx:pt>
          <cx:pt idx="290">-0.012797389312644699</cx:pt>
          <cx:pt idx="291">0.00382072704598978</cx:pt>
          <cx:pt idx="292">0.039076801144422899</cx:pt>
          <cx:pt idx="293">0.060391233043998301</cx:pt>
          <cx:pt idx="294">0.049275846673685203</cx:pt>
          <cx:pt idx="295">-0.0183664289489264</cx:pt>
          <cx:pt idx="296">-0.025285446527676201</cx:pt>
          <cx:pt idx="297">-0.122492483035454</cx:pt>
          <cx:pt idx="298">-0.0878648168323415</cx:pt>
          <cx:pt idx="299">-0.13142399210310099</cx:pt>
          <cx:pt idx="300">-0.089063689303502197</cx:pt>
          <cx:pt idx="301">-0.0701153658538822</cx:pt>
          <cx:pt idx="302">0.027340936388773301</cx:pt>
          <cx:pt idx="303">0.070782840935347105</cx:pt>
          <cx:pt idx="304">0.115033902188237</cx:pt>
          <cx:pt idx="305">0.081772273697811093</cx:pt>
          <cx:pt idx="306">0.020529135006522502</cx:pt>
          <cx:pt idx="307">0.0011162428513278001</cx:pt>
          <cx:pt idx="308">-0.00048931263818507498</cx:pt>
          <cx:pt idx="309">-0.00105587036915533</cx:pt>
          <cx:pt idx="310">-0.0027075302722427801</cx:pt>
          <cx:pt idx="311">-0.0020727931347856998</cx:pt>
          <cx:pt idx="312">-0.0265781964892567</cx:pt>
          <cx:pt idx="313">-0.053354387013853199</cx:pt>
          <cx:pt idx="314">-0.05665751405187</cx:pt>
          <cx:pt idx="315">-0.034429161874001801</cx:pt>
          <cx:pt idx="316">-0.0292615206561413</cx:pt>
          <cx:pt idx="317">-0.040418763826074303</cx:pt>
          <cx:pt idx="318">-0.030300040996671398</cx:pt>
          <cx:pt idx="319">0.0230232116208344</cx:pt>
          <cx:pt idx="320">0.052444891246475701</cx:pt>
          <cx:pt idx="321">0.067598107639213201</cx:pt>
          <cx:pt idx="322">-0.00399891729274274</cx:pt>
          <cx:pt idx="323">-0.029589467065510001</cx:pt>
          <cx:pt idx="324">-0.068428875010327905</cx:pt>
          <cx:pt idx="325">-0.051331176274634599</cx:pt>
          <cx:pt idx="326">-0.087188504776380696</cx:pt>
          <cx:pt idx="327">-0.16360279923717799</cx:pt>
          <cx:pt idx="328">-0.141423929695082</cx:pt>
          <cx:pt idx="329">-0.11349653324196</cx:pt>
          <cx:pt idx="330">-0.0689584852641945</cx:pt>
          <cx:pt idx="331">-0.012767359592953101</cx:pt>
          <cx:pt idx="332">0.018844725887099699</cx:pt>
          <cx:pt idx="333">0.022332184923880199</cx:pt>
          <cx:pt idx="334">0.00929285141533291</cx:pt>
          <cx:pt idx="335">0.00077222361938832996</cx:pt>
          <cx:pt idx="336">-0.00029335061528344198</cx:pt>
          <cx:pt idx="337">-0.000141569360868233</cx:pt>
          <cx:pt idx="338">-0.00268766953870092</cx:pt>
          <cx:pt idx="339">-0.00157066031831689</cx:pt>
          <cx:pt idx="340">-0.024113370705274501</cx:pt>
          <cx:pt idx="341">-0.032964469424795299</cx:pt>
          <cx:pt idx="342">-0.047313616629626</cx:pt>
          <cx:pt idx="343">-0.043540562444687902</cx:pt>
          <cx:pt idx="344">-0.054149847337696302</cx:pt>
          <cx:pt idx="345">-0.039616378055542502</cx:pt>
          <cx:pt idx="346">0.019186338821193302</cx:pt>
          <cx:pt idx="347">-0.0046737871705430098</cx:pt>
          <cx:pt idx="348">0.0243831835595157</cx:pt>
          <cx:pt idx="349">0.010208254057445</cx:pt>
          <cx:pt idx="350">0.0078363234822851797</cx:pt>
          <cx:pt idx="351">0.026938920354300702</cx:pt>
          <cx:pt idx="352">-0.0209029349536838</cx:pt>
          <cx:pt idx="353">-0.019891698976957299</cx:pt>
          <cx:pt idx="354">-0.073546249602475106</cx:pt>
          <cx:pt idx="355">-0.079703106889115902</cx:pt>
          <cx:pt idx="356">-0.090897605995365394</cx:pt>
          <cx:pt idx="357">-0.128290761304132</cx:pt>
          <cx:pt idx="358">-0.084589222699106903</cx:pt>
          <cx:pt idx="359">-0.032160893361253599</cx:pt>
          <cx:pt idx="360">-0.0072059580241233502</cx:pt>
          <cx:pt idx="361">-0.0010183212581399901</cx:pt>
          <cx:pt idx="362">0.0046527596939725697</cx:pt>
          <cx:pt idx="363">-0.00023409214067356699</cx:pt>
          <cx:pt idx="364">-0.00038105455354283502</cx:pt>
          <cx:pt idx="365">-0.00019237806292060801</cx:pt>
          <cx:pt idx="366">-0.0023635823120818299</cx:pt>
          <cx:pt idx="367">0.0057100961856124503</cx:pt>
          <cx:pt idx="368">-0.014773287736700801</cx:pt>
          <cx:pt idx="369">-0.016138327680649801</cx:pt>
          <cx:pt idx="370">-0.0556799100815073</cx:pt>
          <cx:pt idx="371">-0.063295408352399898</cx:pt>
          <cx:pt idx="372">-0.083079231309390197</cx:pt>
          <cx:pt idx="373">-0.013335341518036401</cx:pt>
          <cx:pt idx="374">0.0106683097213758</cx:pt>
          <cx:pt idx="375">0.0171792430759178</cx:pt>
          <cx:pt idx="376">0.055562827473142798</cx:pt>
          <cx:pt idx="377">0.02671111350943</cx:pt>
          <cx:pt idx="378">0.0619569084561125</cx:pt>
          <cx:pt idx="379">0.054549311766449497</cx:pt>
          <cx:pt idx="380">0.039517776751004</cx:pt>
          <cx:pt idx="381">0.021224269254023698</cx:pt>
          <cx:pt idx="382">-0.0079746395241656297</cx:pt>
          <cx:pt idx="383">0.0047508597760882202</cx:pt>
          <cx:pt idx="384">-0.075683522454737695</cx:pt>
          <cx:pt idx="385">-0.079767560895552495</cx:pt>
          <cx:pt idx="386">-0.081563660967220106</cx:pt>
          <cx:pt idx="387">-0.013897086309408601</cx:pt>
          <cx:pt idx="388">0.0014748794101227399</cx:pt>
          <cx:pt idx="389">-0.0021495717623875102</cx:pt>
          <cx:pt idx="390">6.7792571808657299e-05</cx:pt>
          <cx:pt idx="391">-0.000112764273217989</cx:pt>
          <cx:pt idx="392">-9.8170801043208602e-05</cx:pt>
          <cx:pt idx="393">0.0016401186877916701</cx:pt>
          <cx:pt idx="394">-0.000297958609485261</cx:pt>
          <cx:pt idx="395">0.0083526871612119493</cx:pt>
          <cx:pt idx="396">-0.0064084792339179899</cx:pt>
          <cx:pt idx="397">-0.028901015752316898</cx:pt>
          <cx:pt idx="398">-0.087569920786190095</cx:pt>
          <cx:pt idx="399">-0.118089065822111</cx:pt>
          <cx:pt idx="400">-0.12272145797159</cx:pt>
          <cx:pt idx="401">-0.024018558910343098</cx:pt>
          <cx:pt idx="402">0.013598750593925299</cx:pt>
          <cx:pt idx="403">-0.0059969680337320502</cx:pt>
          <cx:pt idx="404">-0.0449497563746823</cx:pt>
          <cx:pt idx="405">0.011332273358440101</cx:pt>
          <cx:pt idx="406">0.055658519399502802</cx:pt>
          <cx:pt idx="407">0.035613272229144698</cx:pt>
          <cx:pt idx="408">0.016435453285274002</cx:pt>
          <cx:pt idx="409">0.043132608222163298</cx:pt>
          <cx:pt idx="410">0.068171792405961995</cx:pt>
          <cx:pt idx="411">0.017067750308181799</cx:pt>
          <cx:pt idx="412">-0.0422050232584169</cx:pt>
          <cx:pt idx="413">-0.057916517802585499</cx:pt>
          <cx:pt idx="414">-0.077053430645221396</cx:pt>
          <cx:pt idx="415">-0.018935035545344901</cx:pt>
          <cx:pt idx="416">-0.0106943427324064</cx:pt>
          <cx:pt idx="417">-0.0081678387266715304</cx:pt>
          <cx:pt idx="418">-0.0036702772183383301</cx:pt>
          <cx:pt idx="419">0.00070988961854751096</cx:pt>
          <cx:pt idx="420">0.00036758677184444501</cx:pt>
          <cx:pt idx="421">0.0028891647404706402</cx:pt>
          <cx:pt idx="422">0.0041575485123153001</cx:pt>
          <cx:pt idx="423">-0.0058690368703429099</cx:pt>
          <cx:pt idx="424">-0.0031293806062893501</cx:pt>
          <cx:pt idx="425">-0.0149636097870081</cx:pt>
          <cx:pt idx="426">-0.082530444755517296</cx:pt>
          <cx:pt idx="427">-0.123722643793561</cx:pt>
          <cx:pt idx="428">-0.135493822245321</cx:pt>
          <cx:pt idx="429">-0.111208362060452</cx:pt>
          <cx:pt idx="430">-0.12524370039221</cx:pt>
          <cx:pt idx="431">-0.14947554659923901</cx:pt>
          <cx:pt idx="432">-0.040447708946230801</cx:pt>
          <cx:pt idx="433">-0.016223928906212701</cx:pt>
          <cx:pt idx="434">0.0129073252483071</cx:pt>
          <cx:pt idx="435">-0.0015861352934058799</cx:pt>
          <cx:pt idx="436">0.017457226665206702</cx:pt>
          <cx:pt idx="437">0.089767875645797301</cx:pt>
          <cx:pt idx="438">0.087280500609345696</cx:pt>
          <cx:pt idx="439">0.034878878442632398</cx:pt>
          <cx:pt idx="440">0.0022291777404811401</cx:pt>
          <cx:pt idx="441">-0.0533352735042796</cx:pt>
          <cx:pt idx="442">-0.040789295053087801</cx:pt>
          <cx:pt idx="443">-0.0053561387773147203</cx:pt>
          <cx:pt idx="444">-0.0029055219745639598</cx:pt>
          <cx:pt idx="445">-0.0105615061149888</cx:pt>
          <cx:pt idx="446">-0.0036760507711062298</cx:pt>
          <cx:pt idx="447">-0.000845881090266372</cx:pt>
          <cx:pt idx="448">2.5040795787990999e-05</cx:pt>
          <cx:pt idx="449">0.0014150830499591999</cx:pt>
          <cx:pt idx="450">0.0066580248433755996</cx:pt>
          <cx:pt idx="451">0.0044203492275061004</cx:pt>
          <cx:pt idx="452">0.030070661012708801</cx:pt>
          <cx:pt idx="453">0.036914951261396302</cx:pt>
          <cx:pt idx="454">-0.0156654479356611</cx:pt>
          <cx:pt idx="455">-0.060304418637334697</cx:pt>
          <cx:pt idx="456">-0.10045077380937199</cx:pt>
          <cx:pt idx="457">-0.15426004662647499</cx:pt>
          <cx:pt idx="458">-0.155251312605245</cx:pt>
          <cx:pt idx="459">-0.14323066571843601</cx:pt>
          <cx:pt idx="460">-0.072378905868423798</cx:pt>
          <cx:pt idx="461">-0.020570362274406</cx:pt>
          <cx:pt idx="462">-0.034264570282334497</cx:pt>
          <cx:pt idx="463">0.016449472009522501</cx:pt>
          <cx:pt idx="464">0.031358726932751699</cx:pt>
          <cx:pt idx="465">0.132317183902044</cx:pt>
          <cx:pt idx="466">0.057611964333198401</cx:pt>
          <cx:pt idx="467">0.032022108324099602</cx:pt>
          <cx:pt idx="468">0.034587967513743302</cx:pt>
          <cx:pt idx="469">-0.052049141775406101</cx:pt>
          <cx:pt idx="470">-0.0319981624880726</cx:pt>
          <cx:pt idx="471">-0.0100450062525062</cx:pt>
          <cx:pt idx="472">-0.0022531463427767099</cx:pt>
          <cx:pt idx="473">-0.011983720752321301</cx:pt>
          <cx:pt idx="474">-0.0070181841482263602</cx:pt>
          <cx:pt idx="475">-0.00096597158161140296</cx:pt>
          <cx:pt idx="476">-0.00027907377785182003</cx:pt>
          <cx:pt idx="477">-2.7654599683664498e-05</cx:pt>
          <cx:pt idx="478">0.00121413727187646</cx:pt>
          <cx:pt idx="479">0.0170350863515287</cx:pt>
          <cx:pt idx="480">0.0560576700105304</cx:pt>
          <cx:pt idx="481">0.074210839289759398</cx:pt>
          <cx:pt idx="482">0.062726196817259106</cx:pt>
          <cx:pt idx="483">0.030182959829403899</cx:pt>
          <cx:pt idx="484">-0.026419635592423701</cx:pt>
          <cx:pt idx="485">-0.068486937510309306</cx:pt>
          <cx:pt idx="486">-0.11289515627791399</cx:pt>
          <cx:pt idx="487">-0.087073622943229095</cx:pt>
          <cx:pt idx="488">-0.075507035853354901</cx:pt>
          <cx:pt idx="489">-0.058554959019382603</cx:pt>
          <cx:pt idx="490">-0.108898865374723</cx:pt>
          <cx:pt idx="491">-0.0126027294009874</cx:pt>
          <cx:pt idx="492">0.092052304613872996</cx:pt>
          <cx:pt idx="493">0.126288016441581</cx:pt>
          <cx:pt idx="494">0.037644576366545897</cx:pt>
          <cx:pt idx="495">0.0100581649313403</cx:pt>
          <cx:pt idx="496">-0.021516123435356499</cx:pt>
          <cx:pt idx="497">-0.055761306012887701</cx:pt>
          <cx:pt idx="498">-0.061922876354460303</cx:pt>
          <cx:pt idx="499">-0.044521900354049099</cx:pt>
          <cx:pt idx="500">-0.029978115861856999</cx:pt>
          <cx:pt idx="501">-0.015429848520393899</cx:pt>
          <cx:pt idx="502">-0.0049202041655774902</cx:pt>
          <cx:pt idx="503">0.00012639478217855399</cx:pt>
          <cx:pt idx="504">0.00022376756459318301</cx:pt>
          <cx:pt idx="505">0.00047946037810460402</cx:pt>
          <cx:pt idx="506">0.000555231909504752</cx:pt>
          <cx:pt idx="507">0.0163213913978589</cx:pt>
          <cx:pt idx="508">0.062742732107780905</cx:pt>
          <cx:pt idx="509">0.0750224366768866</cx:pt>
          <cx:pt idx="510">0.097815724739993504</cx:pt>
          <cx:pt idx="511">0.11225720697474301</cx:pt>
          <cx:pt idx="512">0.098395862782354099</cx:pt>
          <cx:pt idx="513">0.021376383356545899</cx:pt>
          <cx:pt idx="514">0.047626256323436103</cx:pt>
          <cx:pt idx="515">0.066027186839061502</cx:pt>
          <cx:pt idx="516">0.015935828903394001</cx:pt>
          <cx:pt idx="517">-0.016852473128812599</cx:pt>
          <cx:pt idx="518">-0.015827689902840301</cx:pt>
          <cx:pt idx="519">0.049188485428112903</cx:pt>
          <cx:pt idx="520">0.068018914435527197</cx:pt>
          <cx:pt idx="521">0.048017979236904498</cx:pt>
          <cx:pt idx="522">0.00034447757324268302</cx:pt>
          <cx:pt idx="523">-0.032715182864897101</cx:pt>
          <cx:pt idx="524">-0.097211300923828597</cx:pt>
          <cx:pt idx="525">-0.095993936551105705</cx:pt>
          <cx:pt idx="526">-0.068906077359124504</cx:pt>
          <cx:pt idx="527">-0.059429445959738397</cx:pt>
          <cx:pt idx="528">-0.043091684394909603</cx:pt>
          <cx:pt idx="529">-0.014981410991116099</cx:pt>
          <cx:pt idx="530">-0.00262853407949674</cx:pt>
          <cx:pt idx="531">-0.00121405802434192</cx:pt>
          <cx:pt idx="532">0.000171323769284027</cx:pt>
          <cx:pt idx="533">0.000955662555268927</cx:pt>
          <cx:pt idx="534">0.00403819527943874</cx:pt>
          <cx:pt idx="535">0.020912542928287099</cx:pt>
          <cx:pt idx="536">0.054820713309711999</cx:pt>
          <cx:pt idx="537">0.063090716309190401</cx:pt>
          <cx:pt idx="538">0.069277783823466901</cx:pt>
          <cx:pt idx="539">0.052697698958775303</cx:pt>
          <cx:pt idx="540">0.113371466231576</cx:pt>
          <cx:pt idx="541">0.054523509776937498</cx:pt>
          <cx:pt idx="542">0.090375056453769004</cx:pt>
          <cx:pt idx="543">0.039777093541334602</cx:pt>
          <cx:pt idx="544">0.0192018502071441</cx:pt>
          <cx:pt idx="545">0.052491733565567703</cx:pt>
          <cx:pt idx="546">0.047487313755133799</cx:pt>
          <cx:pt idx="547">0.0453565195484045</cx:pt>
          <cx:pt idx="548">-0.017169680066006301</cx:pt>
          <cx:pt idx="549">-0.0090766572203592293</cx:pt>
          <cx:pt idx="550">0.0128167534900134</cx:pt>
          <cx:pt idx="551">-0.077982398229365701</cx:pt>
          <cx:pt idx="552">-0.092958602182740505</cx:pt>
          <cx:pt idx="553">-0.096078741980225493</cx:pt>
          <cx:pt idx="554">-0.071025946543771395</cx:pt>
          <cx:pt idx="555">-0.055202186069509197</cx:pt>
          <cx:pt idx="556">-0.0224377679680045</cx:pt>
          <cx:pt idx="557">-0.0140846710990244</cx:pt>
          <cx:pt idx="558">-0.0036903079996438298</cx:pt>
          <cx:pt idx="559">-0.00078607676846694104</cx:pt>
          <cx:pt idx="560">-0.00029542937204878798</cx:pt>
          <cx:pt idx="561">0.00094951343876568701</cx:pt>
          <cx:pt idx="562">-0.00034776474926007399</cx:pt>
          <cx:pt idx="563">0.013038234372346901</cx:pt>
          <cx:pt idx="564">0.045120411653746702</cx:pt>
          <cx:pt idx="565">0.088633805820631698</cx:pt>
          <cx:pt idx="566">0.044728674989596498</cx:pt>
          <cx:pt idx="567">-0.000792034323918184</cx:pt>
          <cx:pt idx="568">0.081899371209509797</cx:pt>
          <cx:pt idx="569">0.10976433236978</cx:pt>
          <cx:pt idx="570">0.104078413056494</cx:pt>
          <cx:pt idx="571">0.065061800509765996</cx:pt>
          <cx:pt idx="572">0.0207256336124888</cx:pt>
          <cx:pt idx="573">0.094726937668276806</cx:pt>
          <cx:pt idx="574">0.0179412456452566</cx:pt>
          <cx:pt idx="575">-0.016244187051633999</cx:pt>
          <cx:pt idx="576">-0.084121683045321902</cx:pt>
          <cx:pt idx="577">-0.061954608282562398</cx:pt>
          <cx:pt idx="578">-0.10746086474260901</cx:pt>
          <cx:pt idx="579">-0.117344985563004</cx:pt>
          <cx:pt idx="580">-0.107194476451289</cx:pt>
          <cx:pt idx="581">-0.078413042874709502</cx:pt>
          <cx:pt idx="582">-0.0599902953901729</cx:pt>
          <cx:pt idx="583">-0.049041260976863198</cx:pt>
          <cx:pt idx="584">-0.0150443263562341</cx:pt>
          <cx:pt idx="585">-0.0043675055133814899</cx:pt>
          <cx:pt idx="586">-0.0025361646313591798</cx:pt>
          <cx:pt idx="587">-0.00078908950340518405</cx:pt>
          <cx:pt idx="588">1.4908535111401199e-05</cx:pt>
          <cx:pt idx="589">-0.00093759087278713095</cx:pt>
          <cx:pt idx="590">-0.0074281484829031201</cx:pt>
          <cx:pt idx="591">-0.0047701457101464798</cx:pt>
          <cx:pt idx="592">-0.0038487534303200599</cx:pt>
          <cx:pt idx="593">0.021680076593963</cx:pt>
          <cx:pt idx="594">-0.016679416725563299</cx:pt>
          <cx:pt idx="595">0.0233188014265765</cx:pt>
          <cx:pt idx="596">0.038972430761610499</cx:pt>
          <cx:pt idx="597">0.061540113239963702</cx:pt>
          <cx:pt idx="598">0.043680502124462603</cx:pt>
          <cx:pt idx="599">0.071593052930363901</cx:pt>
          <cx:pt idx="600">0.064737836925649203</cx:pt>
          <cx:pt idx="601">0.059544981844928499</cx:pt>
          <cx:pt idx="602">0.035796649252797803</cx:pt>
          <cx:pt idx="603">-0.027654091839967702</cx:pt>
          <cx:pt idx="604">-0.077757794368615393</cx:pt>
          <cx:pt idx="605">-0.061681553813202103</cx:pt>
          <cx:pt idx="606">-0.10858900725897799</cx:pt>
          <cx:pt idx="607">-0.075313178525170596</cx:pt>
          <cx:pt idx="608">-0.0522251364901734</cx:pt>
          <cx:pt idx="609">-0.043281935422765198</cx:pt>
          <cx:pt idx="610">-0.030740746868461299</cx:pt>
          <cx:pt idx="611">-0.026721469870536401</cx:pt>
          <cx:pt idx="612">-0.012597022787454001</cx:pt>
          <cx:pt idx="613">-0.0019769185928650802</cx:pt>
          <cx:pt idx="614">-0.0012803469124960901</cx:pt>
          <cx:pt idx="615">-9.1937000589920295e-06</cx:pt>
          <cx:pt idx="616">-0.00101763609892476</cx:pt>
          <cx:pt idx="617">-0.00073246232100934803</cx:pt>
          <cx:pt idx="618">0.00056589024856754295</cx:pt>
          <cx:pt idx="619">0.00454193425262842</cx:pt>
          <cx:pt idx="620">-0.0102643912126498</cx:pt>
          <cx:pt idx="621">-0.030894521080118899</cx:pt>
          <cx:pt idx="622">-0.052647338523446899</cx:pt>
          <cx:pt idx="623">-0.034593608197772803</cx:pt>
          <cx:pt idx="624">-0.0083574508559004397</cx:pt>
          <cx:pt idx="625">0.033226857831708402</cx:pt>
          <cx:pt idx="626">0.047962251476674198</cx:pt>
          <cx:pt idx="627">0.103530910767526</cx:pt>
          <cx:pt idx="628">0.097123340572876402</cx:pt>
          <cx:pt idx="629">0.12200026820078499</cx:pt>
          <cx:pt idx="630">0.080660873416675799</cx:pt>
          <cx:pt idx="631">0.043579675702410399</cx:pt>
          <cx:pt idx="632">0.00089274712483927298</cx:pt>
          <cx:pt idx="633">-0.020290854955661901</cx:pt>
          <cx:pt idx="634">-0.064775988078547703</cx:pt>
          <cx:pt idx="635">-0.010716534145130199</cx:pt>
          <cx:pt idx="636">-0.034637506406732597</cx:pt>
          <cx:pt idx="637">-0.039915765441439599</cx:pt>
          <cx:pt idx="638">-0.0144594538810089</cx:pt>
          <cx:pt idx="639">-0.0094705596648331208</cx:pt>
          <cx:pt idx="640">-0.0069259414873273396</cx:pt>
          <cx:pt idx="641">-0.0036215249156542899</cx:pt>
          <cx:pt idx="642">4.7489470562161901e-05</cx:pt>
          <cx:pt idx="643">4.1650726406813298e-05</cx:pt>
          <cx:pt idx="644">4.1183553656761098e-05</cx:pt>
          <cx:pt idx="645">0.00122435330197227</cx:pt>
          <cx:pt idx="646">0.0027964573336663199</cx:pt>
          <cx:pt idx="647">0.020448322233135301</cx:pt>
          <cx:pt idx="648">0.0163399072634338</cx:pt>
          <cx:pt idx="649">-0.021712794327614901</cx:pt>
          <cx:pt idx="650">-0.0581735080854099</cx:pt>
          <cx:pt idx="651">-0.026684632595369798</cx:pt>
          <cx:pt idx="652">-0.0190955779718264</cx:pt>
          <cx:pt idx="653">-0.00215202305390007</cx:pt>
          <cx:pt idx="654">0.046674793432263099</cx:pt>
          <cx:pt idx="655">0.036668223879469303</cx:pt>
          <cx:pt idx="656">-0.0179172750809314</cx:pt>
          <cx:pt idx="657">-0.012890178907901499</cx:pt>
          <cx:pt idx="658">0.016223342559971699</cx:pt>
          <cx:pt idx="659">-0.0083915758358198301</cx:pt>
          <cx:pt idx="660">-0.041254214884953302</cx:pt>
          <cx:pt idx="661">-0.0487835652448134</cx:pt>
          <cx:pt idx="662">-0.0185072391299737</cx:pt>
          <cx:pt idx="663">-0.020580224754933901</cx:pt>
          <cx:pt idx="664">-0.022375640297481899</cx:pt>
          <cx:pt idx="665">-0.025863927277549902</cx:pt>
          <cx:pt idx="666">-0.0140827411555739</cx:pt>
          <cx:pt idx="667">-0.0036436820976476401</cx:pt>
          <cx:pt idx="668">-0.0021887144484718699</cx:pt>
          <cx:pt idx="669">-0.00189169186762898</cx:pt>
          <cx:pt idx="670">-0.0021717246279203098</cx:pt>
          <cx:pt idx="671">0.000164083537212792</cx:pt>
          <cx:pt idx="672">0.00023061589647990199</cx:pt>
          <cx:pt idx="673">0.00033918914346826699</cx:pt>
          <cx:pt idx="674">0.00026449546405590498</cx:pt>
          <cx:pt idx="675">0.0133859044054836</cx:pt>
          <cx:pt idx="676">0.0016007586401217001</cx:pt>
          <cx:pt idx="677">-0.0153588260869656</cx:pt>
          <cx:pt idx="678">-0.0259097362714217</cx:pt>
          <cx:pt idx="679">0.00097664826233481001</cx:pt>
          <cx:pt idx="680">-0.023886256974456802</cx:pt>
          <cx:pt idx="681">-0.035230749938005103</cx:pt>
          <cx:pt idx="682">-0.098816693058459096</cx:pt>
          <cx:pt idx="683">-0.095107734929764598</cx:pt>
          <cx:pt idx="684">-0.0398752999246898</cx:pt>
          <cx:pt idx="685">-0.0139575414691135</cx:pt>
          <cx:pt idx="686">-0.023948604545668498</cx:pt>
          <cx:pt idx="687">-0.033085128012475602</cx:pt>
          <cx:pt idx="688">-0.0411835691454744</cx:pt>
          <cx:pt idx="689">-0.035872205074053198</cx:pt>
          <cx:pt idx="690">-0.0079736549442658393</cx:pt>
          <cx:pt idx="691">-0.0205432351465487</cx:pt>
          <cx:pt idx="692">-0.019076597188296102</cx:pt>
          <cx:pt idx="693">-0.020144919367430701</cx:pt>
          <cx:pt idx="694">-0.011969875707443</cx:pt>
          <cx:pt idx="695">-0.00112623813776982</cx:pt>
          <cx:pt idx="696">-0.00063935883850083596</cx:pt>
          <cx:pt idx="697">-0.00063143853410363405</cx:pt>
          <cx:pt idx="698">0.00097529209473547402</cx:pt>
          <cx:pt idx="699">-0.00016821009669336099</cx:pt>
          <cx:pt idx="700">0.00050605934687357804</cx:pt>
          <cx:pt idx="701">-0.00031345966216942599</cx:pt>
          <cx:pt idx="702">-8.4012405419119806e-05</cx:pt>
          <cx:pt idx="703">-0.0010548305060214601</cx:pt>
          <cx:pt idx="704">-0.0028269936644559801</cx:pt>
          <cx:pt idx="705">-0.0136534408063056</cx:pt>
          <cx:pt idx="706">-0.014750864625798299</cx:pt>
          <cx:pt idx="707">-0.015681257738124801</cx:pt>
          <cx:pt idx="708">-0.038967259017297001</cx:pt>
          <cx:pt idx="709">-0.046255539001145998</cx:pt>
          <cx:pt idx="710">-0.067837961165568006</cx:pt>
          <cx:pt idx="711">-0.054781731554686797</cx:pt>
          <cx:pt idx="712">-0.047323812627671401</cx:pt>
          <cx:pt idx="713">-0.033911050450681497</cx:pt>
          <cx:pt idx="714">-0.029302841602020398</cx:pt>
          <cx:pt idx="715">-0.0146327181674651</cx:pt>
          <cx:pt idx="716">-0.010640430583299099</cx:pt>
          <cx:pt idx="717">-0.0099657891118382896</cx:pt>
          <cx:pt idx="718">-0.0045385439002396796</cx:pt>
          <cx:pt idx="719">-0.0045944972446573</cx:pt>
          <cx:pt idx="720">-0.0071468053197229998</cx:pt>
          <cx:pt idx="721">-0.0060897560259261596</cx:pt>
          <cx:pt idx="722">-0.00089292527548892196</cx:pt>
          <cx:pt idx="723">-0.0034517587771960602</cx:pt>
          <cx:pt idx="724">-0.000142297963626307</cx:pt>
          <cx:pt idx="725">-0.00015997963327900899</cx:pt>
          <cx:pt idx="726">0.00095943454046106295</cx:pt>
          <cx:pt idx="727">0.00025696935153071601</cx:pt>
          <cx:pt idx="728">-0.00026712441974623098</cx:pt>
          <cx:pt idx="729">-0.00079687937473308496</cx:pt>
          <cx:pt idx="730">-0.00054218534650835601</cx:pt>
          <cx:pt idx="731">-0.00011303350380156201</cx:pt>
          <cx:pt idx="732">0.00048174762758906398</cx:pt>
          <cx:pt idx="733">-0.0055465370474365797</cx:pt>
          <cx:pt idx="734">-0.00911474170458078</cx:pt>
          <cx:pt idx="735">-0.015512270430359699</cx:pt>
          <cx:pt idx="736">-0.020579099254325599</cx:pt>
          <cx:pt idx="737">-0.0273402296302999</cx:pt>
          <cx:pt idx="738">-0.035081656998886698</cx:pt>
          <cx:pt idx="739">-0.029654485316386901</cx:pt>
          <cx:pt idx="740">-0.027880091497376299</cx:pt>
          <cx:pt idx="741">-0.026063179261413001</cx:pt>
          <cx:pt idx="742">-0.025851856805238101</cx:pt>
          <cx:pt idx="743">-0.0172622883568379</cx:pt>
          <cx:pt idx="744">-0.010260271651355899</cx:pt>
          <cx:pt idx="745">-0.0102048742384927</cx:pt>
          <cx:pt idx="746">-0.0065777258320514499</cx:pt>
          <cx:pt idx="747">-0.0029960820318590499</cx:pt>
          <cx:pt idx="748">0.00031583926776353497</cx:pt>
          <cx:pt idx="749">-0.000104520592770706</cx:pt>
          <cx:pt idx="750">-0.00063672109709902601</cx:pt>
          <cx:pt idx="751">-0.00028397632886981898</cx:pt>
          <cx:pt idx="752">0.00014443788050309399</cx:pt>
          <cx:pt idx="753">0.00044866665076642303</cx:pt>
          <cx:pt idx="754">-0.000238785403956757</cx:pt>
          <cx:pt idx="755">4.3191566484721999e-05</cx:pt>
          <cx:pt idx="756">0.00070733855533030101</cx:pt>
          <cx:pt idx="757">0.00023396026232156799</cx:pt>
          <cx:pt idx="758">-0.00022003380884823799</cx:pt>
          <cx:pt idx="759">7.1207344604764603e-05</cx:pt>
          <cx:pt idx="760">0.00018394332487076199</cx:pt>
          <cx:pt idx="761">0.00053282492217163896</cx:pt>
          <cx:pt idx="762">-0.000330504100314746</cx:pt>
          <cx:pt idx="763">-0.00092688377665762502</cx:pt>
          <cx:pt idx="764">0.000171151405648431</cx:pt>
          <cx:pt idx="765">-0.000691034163203203</cx:pt>
          <cx:pt idx="766">-0.00055985338421519603</cx:pt>
          <cx:pt idx="767">-0.00076195645949305205</cx:pt>
          <cx:pt idx="768">-0.0017215700764583401</cx:pt>
          <cx:pt idx="769">-0.0025103484831535202</cx:pt>
          <cx:pt idx="770">-0.0039054672876808702</cx:pt>
          <cx:pt idx="771">-0.00240639761678739</cx:pt>
          <cx:pt idx="772">-0.00117612483427243</cx:pt>
          <cx:pt idx="773">-0.00068794127687649598</cx:pt>
          <cx:pt idx="774">-0.00024469390788738098</cx:pt>
          <cx:pt idx="775">0.00039808754650169702</cx:pt>
          <cx:pt idx="776">0.00014702201507859499</cx:pt>
          <cx:pt idx="777">-0.0014248921758485799</cx:pt>
          <cx:pt idx="778">-0.0010310853954644901</cx:pt>
          <cx:pt idx="779">-0.00071759223654884103</cx:pt>
          <cx:pt idx="780">-0.00084987548788280202</cx:pt>
          <cx:pt idx="781">4.7545191587271001e-06</cx:pt>
          <cx:pt idx="782">-0.000157235258232309</cx:pt>
          <cx:pt idx="783">-0.000342852728729776</cx:pt>
        </cx:lvl>
      </cx:numDim>
    </cx:data>
    <cx:data id="22">
      <cx:numDim type="val">
        <cx:f>'001_WA_F - 副本'!$W$1:$W$784</cx:f>
        <cx:lvl ptCount="784" formatCode="G/通用格式">
          <cx:pt idx="0">-0.00039046966044160798</cx:pt>
          <cx:pt idx="1">-0.00021570863797521999</cx:pt>
          <cx:pt idx="2">-0.00044295361848024602</cx:pt>
          <cx:pt idx="3">-0.00044312570933263099</cx:pt>
          <cx:pt idx="4">0.00100783889969892</cx:pt>
          <cx:pt idx="5">0.00032446905303462202</cx:pt>
          <cx:pt idx="6">-0.00035133411475563302</cx:pt>
          <cx:pt idx="7">8.1344749296657597e-05</cx:pt>
          <cx:pt idx="8">0.00033810592645959302</cx:pt>
          <cx:pt idx="9">0.00048693064036315302</cx:pt>
          <cx:pt idx="10">5.3422740569188199e-05</cx:pt>
          <cx:pt idx="11">0.00056262877022790697</cx:pt>
          <cx:pt idx="12">0.000858131070564291</cx:pt>
          <cx:pt idx="13">9.8498794292274603e-05</cx:pt>
          <cx:pt idx="14">-0.00065661223613261801</cx:pt>
          <cx:pt idx="15">0.000144510137871911</cx:pt>
          <cx:pt idx="16">0.0011342057591660799</cx:pt>
          <cx:pt idx="17">-0.00031467629565283301</cx:pt>
          <cx:pt idx="18">0.00024520843375618501</cx:pt>
          <cx:pt idx="19">0.000162087733133987</cx:pt>
          <cx:pt idx="20">0.00046333673382278499</cx:pt>
          <cx:pt idx="21">0.00037956969510909502</cx:pt>
          <cx:pt idx="22">0.00017626378630779699</cx:pt>
          <cx:pt idx="23">-0.00078703708945223195</cx:pt>
          <cx:pt idx="24">0.00032528693829903302</cx:pt>
          <cx:pt idx="25">0.00027012193018239602</cx:pt>
          <cx:pt idx="26">0.000242980693410928</cx:pt>
          <cx:pt idx="27">-0.00019313625072026701</cx:pt>
          <cx:pt idx="28">0.000205154456482491</cx:pt>
          <cx:pt idx="29">0.00034334036215352199</cx:pt>
          <cx:pt idx="30">-0.00019581227690991499</cx:pt>
          <cx:pt idx="31">-0.00060368884501071105</cx:pt>
          <cx:pt idx="32">0.00061826304872776995</cx:pt>
          <cx:pt idx="33">-0.00060664821522629696</cx:pt>
          <cx:pt idx="34">-8.1681158278777894e-05</cx:pt>
          <cx:pt idx="35">0.0014812010833629</cx:pt>
          <cx:pt idx="36">0.00093390727488309999</cx:pt>
          <cx:pt idx="37">0.00064245074898425399</cx:pt>
          <cx:pt idx="38">0.00068800045692634401</cx:pt>
          <cx:pt idx="39">0.0017818748623818299</cx:pt>
          <cx:pt idx="40">0.0011728063728477301</cx:pt>
          <cx:pt idx="41">0.0011260993422189101</cx:pt>
          <cx:pt idx="42">-0.000200007676113369</cx:pt>
          <cx:pt idx="43">5.05188009667378e-05</cx:pt>
          <cx:pt idx="44">0.0011265158295689899</cx:pt>
          <cx:pt idx="45">0.00153361281359847</cx:pt>
          <cx:pt idx="46">0.00095456785076657505</cx:pt>
          <cx:pt idx="47">0.00146379881556003</cx:pt>
          <cx:pt idx="48">0.00056712028351781497</cx:pt>
          <cx:pt idx="49">0.000595997545124246</cx:pt>
          <cx:pt idx="50">0.000710002589792314</cx:pt>
          <cx:pt idx="51">0.00027137509253071797</cx:pt>
          <cx:pt idx="52">7.2987280096199099e-06</cx:pt>
          <cx:pt idx="53">-0.00017966367014556501</cx:pt>
          <cx:pt idx="54">-0.00038179529851428999</cx:pt>
          <cx:pt idx="55">-8.8014992340145401e-05</cx:pt>
          <cx:pt idx="56">8.1864559558698897e-05</cx:pt>
          <cx:pt idx="57">0.00084724731886969603</cx:pt>
          <cx:pt idx="58">-0.00096758483888717995</cx:pt>
          <cx:pt idx="59">-0.00037305720988461499</cx:pt>
          <cx:pt idx="60">0.00018972712386448401</cx:pt>
          <cx:pt idx="61">4.0050295342653197e-05</cx:pt>
          <cx:pt idx="62">0.00161221602914856</cx:pt>
          <cx:pt idx="63">0.0024256112160657502</cx:pt>
          <cx:pt idx="64">0.0036778216274321002</cx:pt>
          <cx:pt idx="65">0.0044902729149039096</cx:pt>
          <cx:pt idx="66">0.0069262632091206004</cx:pt>
          <cx:pt idx="67">0.0084365732801654006</cx:pt>
          <cx:pt idx="68">0.0062050916135179997</cx:pt>
          <cx:pt idx="69">-0.0048913398915348396</cx:pt>
          <cx:pt idx="70">0.00061038416758980299</cx:pt>
          <cx:pt idx="71">0.0024297425200074199</cx:pt>
          <cx:pt idx="72">0.0031777377873406002</cx:pt>
          <cx:pt idx="73">0.00140043470560376</cx:pt>
          <cx:pt idx="74">0.0050419038319100802</cx:pt>
          <cx:pt idx="75">-0.00045224435446734</cx:pt>
          <cx:pt idx="76">0.00131455371645712</cx:pt>
          <cx:pt idx="77">0.0015483969925622601</cx:pt>
          <cx:pt idx="78">0.0024900043319187998</cx:pt>
          <cx:pt idx="79">-0.00015730397335710899</cx:pt>
          <cx:pt idx="80">-0.00052522301114149702</cx:pt>
          <cx:pt idx="81">-0.00043501047395747098</cx:pt>
          <cx:pt idx="82">4.63363472371705e-05</cx:pt>
          <cx:pt idx="83">0.00043396535519205201</cx:pt>
          <cx:pt idx="84">-0.000381880264366503</cx:pt>
          <cx:pt idx="85">-5.6228881989653103e-05</cx:pt>
          <cx:pt idx="86">0.00075814142987780202</cx:pt>
          <cx:pt idx="87">-0.000708295910785846</cx:pt>
          <cx:pt idx="88">0.00080830400379332701</cx:pt>
          <cx:pt idx="89">-0.00040680682250730598</cx:pt>
          <cx:pt idx="90">0.0013742774340223299</cx:pt>
          <cx:pt idx="91">0.0014847587724943999</cx:pt>
          <cx:pt idx="92">0.00400549736403699</cx:pt>
          <cx:pt idx="93">0.012388200648142601</cx:pt>
          <cx:pt idx="94">0.0090901904564443092</cx:pt>
          <cx:pt idx="95">0.0129586919254275</cx:pt>
          <cx:pt idx="96">0.0042589202766906298</cx:pt>
          <cx:pt idx="97">0.012508592416640501</cx:pt>
          <cx:pt idx="98">0.0074114580463044699</cx:pt>
          <cx:pt idx="99">-0.00053236005689662397</cx:pt>
          <cx:pt idx="100">0.0037394222290856901</cx:pt>
          <cx:pt idx="101">-0.00136170993905947</cx:pt>
          <cx:pt idx="102">-0.0087271289009757096</cx:pt>
          <cx:pt idx="103">-0.0106901552271749</cx:pt>
          <cx:pt idx="104">-0.011848584772173799</cx:pt>
          <cx:pt idx="105">-0.0042068034644620203</cx:pt>
          <cx:pt idx="106">-0.0016354389600562499</cx:pt>
          <cx:pt idx="107">-0.0010665460897648399</cx:pt>
          <cx:pt idx="108">-0.00060358377482309803</cx:pt>
          <cx:pt idx="109">3.6702735745366001e-05</cx:pt>
          <cx:pt idx="110">0.00063630035821615695</cx:pt>
          <cx:pt idx="111">0.00066445859546809404</cx:pt>
          <cx:pt idx="112">0.00036605397796908497</cx:pt>
          <cx:pt idx="113">7.1265291142578798e-05</cx:pt>
          <cx:pt idx="114">-0.000342301745885706</cx:pt>
          <cx:pt idx="115">-0.00037905502277356103</cx:pt>
          <cx:pt idx="116">0.0017520641377315399</cx:pt>
          <cx:pt idx="117">0.0010290827541215501</cx:pt>
          <cx:pt idx="118">0.0021725166073679201</cx:pt>
          <cx:pt idx="119">0.0027782182637825698</cx:pt>
          <cx:pt idx="120">0.0072234555186360804</cx:pt>
          <cx:pt idx="121">0.019697259221320301</cx:pt>
          <cx:pt idx="122">0.010598975293427</cx:pt>
          <cx:pt idx="123">0.0079509717073399499</cx:pt>
          <cx:pt idx="124">0.014954987893095</cx:pt>
          <cx:pt idx="125">0.0073107708868638301</cx:pt>
          <cx:pt idx="126">0.00549961095121595</cx:pt>
          <cx:pt idx="127">-0.00207700517481908</cx:pt>
          <cx:pt idx="128">0.00170431581345381</cx:pt>
          <cx:pt idx="129">0.0038126130606570001</cx:pt>
          <cx:pt idx="130">-0.015066145194446001</cx:pt>
          <cx:pt idx="131">-0.016820421524336798</cx:pt>
          <cx:pt idx="132">-0.0156994420173714</cx:pt>
          <cx:pt idx="133">-0.0170810204460695</cx:pt>
          <cx:pt idx="134">-0.018513119402110499</cx:pt>
          <cx:pt idx="135">-0.0149878723871878</cx:pt>
          <cx:pt idx="136">-0.010358910726218499</cx:pt>
          <cx:pt idx="137">-0.0012827710270731699</cx:pt>
          <cx:pt idx="138">0.00044387747520443902</cx:pt>
          <cx:pt idx="139">-0.00035767147443096597</cx:pt>
          <cx:pt idx="140">0.00018213071742682801</cx:pt>
          <cx:pt idx="141">-6.5960660342970394e-05</cx:pt>
          <cx:pt idx="142">-0.00149943770686485</cx:pt>
          <cx:pt idx="143">-0.00153897985563906</cx:pt>
          <cx:pt idx="144">0.00049395755446553799</cx:pt>
          <cx:pt idx="145">-0.0055795059806910598</cx:pt>
          <cx:pt idx="146">-0.0032306523407960499</cx:pt>
          <cx:pt idx="147">0.0020528119052763598</cx:pt>
          <cx:pt idx="148">0.0063553749107637903</cx:pt>
          <cx:pt idx="149">0.00024711426534377201</cx:pt>
          <cx:pt idx="150">0.0087616039590634708</cx:pt>
          <cx:pt idx="151">0.014604138332752901</cx:pt>
          <cx:pt idx="152">0.012712946845358199</cx:pt>
          <cx:pt idx="153">0.027954118678081299</cx:pt>
          <cx:pt idx="154">0.033380035604976203</cx:pt>
          <cx:pt idx="155">0.038260972682503301</cx:pt>
          <cx:pt idx="156">0.0087197970769593604</cx:pt>
          <cx:pt idx="157">-0.0017913985400615201</cx:pt>
          <cx:pt idx="158">-0.0105026867269676</cx:pt>
          <cx:pt idx="159">-0.0239108758051979</cx:pt>
          <cx:pt idx="160">-0.012931536737086699</cx:pt>
          <cx:pt idx="161">-0.0156220215571097</cx:pt>
          <cx:pt idx="162">-0.017937770128405799</cx:pt>
          <cx:pt idx="163">-0.0180121941235485</cx:pt>
          <cx:pt idx="164">-0.014129819669591299</cx:pt>
          <cx:pt idx="165">-0.0021689792813231802</cx:pt>
          <cx:pt idx="166">-0.00045089064237066601</cx:pt>
          <cx:pt idx="167">0.000240653496883081</cx:pt>
          <cx:pt idx="168">0.00031124589601771698</cx:pt>
          <cx:pt idx="169">-0.00040103115037947698</cx:pt>
          <cx:pt idx="170">0.00030149060248340899</cx:pt>
          <cx:pt idx="171">-0.00137694226385997</cx:pt>
          <cx:pt idx="172">-0.0009817105190663021</cx:pt>
          <cx:pt idx="173">-0.0065412613283841901</cx:pt>
          <cx:pt idx="174">-0.0132152170610034</cx:pt>
          <cx:pt idx="175">-0.00120776740574445</cx:pt>
          <cx:pt idx="176">-0.0057703283856210602</cx:pt>
          <cx:pt idx="177">-0.019680705680802098</cx:pt>
          <cx:pt idx="178">0.0011213181232700899</cx:pt>
          <cx:pt idx="179">0.026562813631363501</cx:pt>
          <cx:pt idx="180">0.024008885869792398</cx:pt>
          <cx:pt idx="181">0.028614376901282199</cx:pt>
          <cx:pt idx="182">0.026655903403270301</cx:pt>
          <cx:pt idx="183">0.0222106519207073</cx:pt>
          <cx:pt idx="184">0.0062927249131526598</cx:pt>
          <cx:pt idx="185">-0.018377406970222401</cx:pt>
          <cx:pt idx="186">-0.016128688046281699</cx:pt>
          <cx:pt idx="187">-0.027386173083221901</cx:pt>
          <cx:pt idx="188">-0.032032706574366097</cx:pt>
          <cx:pt idx="189">-0.023855163876186899</cx:pt>
          <cx:pt idx="190">-0.019675690693162901</cx:pt>
          <cx:pt idx="191">-0.0151844002863056</cx:pt>
          <cx:pt idx="192">-0.0076877586150382498</cx:pt>
          <cx:pt idx="193">-0.0024507060144344198</cx:pt>
          <cx:pt idx="194">-0.00095162177659465701</cx:pt>
          <cx:pt idx="195">0.00043841723204393601</cx:pt>
          <cx:pt idx="196">0.00019042235243083</cx:pt>
          <cx:pt idx="197">-0.00052737461190641003</cx:pt>
          <cx:pt idx="198">0.000670916555567729</cx:pt>
          <cx:pt idx="199">-0.0049526234187607697</cx:pt>
          <cx:pt idx="200">-0.0035245826036995101</cx:pt>
          <cx:pt idx="201">-0.0060768232327827101</cx:pt>
          <cx:pt idx="202">-0.0148233459401205</cx:pt>
          <cx:pt idx="203">-0.0135077173887051</cx:pt>
          <cx:pt idx="204">-0.0162936889913688</cx:pt>
          <cx:pt idx="205">-0.0029900312688031501</cx:pt>
          <cx:pt idx="206">0.0142971183733888</cx:pt>
          <cx:pt idx="207">0.038139065440287702</cx:pt>
          <cx:pt idx="208">0.024078014346499001</cx:pt>
          <cx:pt idx="209">0.024253515880212399</cx:pt>
          <cx:pt idx="210">0.0074711467334826398</cx:pt>
          <cx:pt idx="211">0.0084861176566468199</cx:pt>
          <cx:pt idx="212">-0.017267962292240899</cx:pt>
          <cx:pt idx="213">-0.030408520555959499</cx:pt>
          <cx:pt idx="214">-0.021792575612433199</cx:pt>
          <cx:pt idx="215">-0.038500872882218803</cx:pt>
          <cx:pt idx="216">-0.036191781469583399</cx:pt>
          <cx:pt idx="217">-0.029231923771177299</cx:pt>
          <cx:pt idx="218">-0.024167136377850399</cx:pt>
          <cx:pt idx="219">-0.019440853249405601</cx:pt>
          <cx:pt idx="220">-0.0087677427871193907</cx:pt>
          <cx:pt idx="221">-0.0040850096246486103</cx:pt>
          <cx:pt idx="222">0.00035532669196206701</cx:pt>
          <cx:pt idx="223">-0.00029644489484736898</cx:pt>
          <cx:pt idx="224">0.0011602179734444</cx:pt>
          <cx:pt idx="225">-0.00016725468619644199</cx:pt>
          <cx:pt idx="226">-0.00045681027317668802</cx:pt>
          <cx:pt idx="227">-0.0034121001818500302</cx:pt>
          <cx:pt idx="228">-0.0039048962699464698</cx:pt>
          <cx:pt idx="229">-0.011144594830279001</cx:pt>
          <cx:pt idx="230">-0.0060523657335755402</cx:pt>
          <cx:pt idx="231">-0.0149967329936034</cx:pt>
          <cx:pt idx="232">-0.0043300306662827897</cx:pt>
          <cx:pt idx="233">0.0085559576981141597</cx:pt>
          <cx:pt idx="234">0.015065371652647101</cx:pt>
          <cx:pt idx="235">0.023402283191735901</cx:pt>
          <cx:pt idx="236">0.0088502182524917393</cx:pt>
          <cx:pt idx="237">-0.0087104314049315408</cx:pt>
          <cx:pt idx="238">-0.00978568275673849</cx:pt>
          <cx:pt idx="239">-0.0118749721328495</cx:pt>
          <cx:pt idx="240">0.0020705425284890202</cx:pt>
          <cx:pt idx="241">-0.0024938971827356601</cx:pt>
          <cx:pt idx="242">0.0051775164000292901</cx:pt>
          <cx:pt idx="243">0.00127343256951285</cx:pt>
          <cx:pt idx="244">-0.0148634511092504</cx:pt>
          <cx:pt idx="245">-0.013670976665873901</cx:pt>
          <cx:pt idx="246">-0.021078687803929401</cx:pt>
          <cx:pt idx="247">-0.021570654157756899</cx:pt>
          <cx:pt idx="248">-0.012710578106214499</cx:pt>
          <cx:pt idx="249">-0.0071082209168031301</cx:pt>
          <cx:pt idx="250">-0.000163052977479013</cx:pt>
          <cx:pt idx="251">0.00043182945530915198</cx:pt>
          <cx:pt idx="252">0.00038682154527013598</cx:pt>
          <cx:pt idx="253">-0.00035118051572648402</cx:pt>
          <cx:pt idx="254">0.00028063835059613301</cx:pt>
          <cx:pt idx="255">-0.000402739976046006</cx:pt>
          <cx:pt idx="256">-0.0095661180903608093</cx:pt>
          <cx:pt idx="257">-0.0097184227395416198</cx:pt>
          <cx:pt idx="258">-0.0137119632875393</cx:pt>
          <cx:pt idx="259">-0.00227244720650059</cx:pt>
          <cx:pt idx="260">-0.00115544420997521</cx:pt>
          <cx:pt idx="261">0.0117941020878298</cx:pt>
          <cx:pt idx="262">0.026486999260499099</cx:pt>
          <cx:pt idx="263">0.00161245282562435</cx:pt>
          <cx:pt idx="264">-0.020238723474597299</cx:pt>
          <cx:pt idx="265">-0.0082840303914663502</cx:pt>
          <cx:pt idx="266">-0.022604145595624101</cx:pt>
          <cx:pt idx="267">-0.024499431045749202</cx:pt>
          <cx:pt idx="268">-0.00693593153246423</cx:pt>
          <cx:pt idx="269">0.019060283550712299</cx:pt>
          <cx:pt idx="270">0.026366719566808101</cx:pt>
          <cx:pt idx="271">0.0085017533096321506</cx:pt>
          <cx:pt idx="272">0.00293017185966101</cx:pt>
          <cx:pt idx="273">-0.0063687358672760196</cx:pt>
          <cx:pt idx="274">-0.0177549692570734</cx:pt>
          <cx:pt idx="275">-0.019060433406383699</cx:pt>
          <cx:pt idx="276">-0.0107452652082324</cx:pt>
          <cx:pt idx="277">-0.0047421359114735301</cx:pt>
          <cx:pt idx="278">-0.0047681828800497702</cx:pt>
          <cx:pt idx="279">-0.0025883844521891802</cx:pt>
          <cx:pt idx="280">7.2505499875488697e-05</cx:pt>
          <cx:pt idx="281">-0.00024954807827818302</cx:pt>
          <cx:pt idx="282">-0.00084573593280177302</cx:pt>
          <cx:pt idx="283">-0.00040727937999851901</cx:pt>
          <cx:pt idx="284">-0.00379440917946827</cx:pt>
          <cx:pt idx="285">0.0065857030703654496</cx:pt>
          <cx:pt idx="286">0.014764855569319099</cx:pt>
          <cx:pt idx="287">0.018422878508567199</cx:pt>
          <cx:pt idx="288">0.0093361195895722594</cx:pt>
          <cx:pt idx="289">0.011558319934307301</cx:pt>
          <cx:pt idx="290">-0.0062519462363803697</cx:pt>
          <cx:pt idx="291">-0.018071865565470701</cx:pt>
          <cx:pt idx="292">-0.0311885147176857</cx:pt>
          <cx:pt idx="293">-0.0197355779257525</cx:pt>
          <cx:pt idx="294">-0.0223544895530963</cx:pt>
          <cx:pt idx="295">-0.017897032666409501</cx:pt>
          <cx:pt idx="296">0.023802457636065401</cx:pt>
          <cx:pt idx="297">0.044001289227403699</cx:pt>
          <cx:pt idx="298">0.0296532079615732</cx:pt>
          <cx:pt idx="299">0.00169269134993871</cx:pt>
          <cx:pt idx="300">-0.015930735633636998</cx:pt>
          <cx:pt idx="301">-0.00735842364736</cx:pt>
          <cx:pt idx="302">-0.0039295010155904102</cx:pt>
          <cx:pt idx="303">-0.0100611754996084</cx:pt>
          <cx:pt idx="304">-0.0116975003739942</cx:pt>
          <cx:pt idx="305">-0.0079418885006391996</cx:pt>
          <cx:pt idx="306">-0.0040192865043262001</cx:pt>
          <cx:pt idx="307">0.000142387311003509</cx:pt>
          <cx:pt idx="308">-0.00039601372526589001</cx:pt>
          <cx:pt idx="309">-0.000468272555077297</cx:pt>
          <cx:pt idx="310">-0.0016134179646603</cx:pt>
          <cx:pt idx="311">-0.000229975736824066</cx:pt>
          <cx:pt idx="312">0.0020694634130370699</cx:pt>
          <cx:pt idx="313">0.0063890069010127002</cx:pt>
          <cx:pt idx="314">0.018010454225637199</cx:pt>
          <cx:pt idx="315">0.025662813864798399</cx:pt>
          <cx:pt idx="316">0.017370507893086001</cx:pt>
          <cx:pt idx="317">0.0057954797460890804</cx:pt>
          <cx:pt idx="318">-0.016183891583054201</cx:pt>
          <cx:pt idx="319">-0.0308604478740712</cx:pt>
          <cx:pt idx="320">-0.0210119948915134</cx:pt>
          <cx:pt idx="321">-0.018562372730439401</cx:pt>
          <cx:pt idx="322">-0.0287836171861761</cx:pt>
          <cx:pt idx="323">0.0014255936618110599</cx:pt>
          <cx:pt idx="324">0.047596036314281498</cx:pt>
          <cx:pt idx="325">0.066974657790490097</cx:pt>
          <cx:pt idx="326">0.037159559764525202</cx:pt>
          <cx:pt idx="327">0.0076143664611721604</cx:pt>
          <cx:pt idx="328">-0.0056174419888199998</cx:pt>
          <cx:pt idx="329">0.011792203337756799</cx:pt>
          <cx:pt idx="330">0.0017517583685776701</cx:pt>
          <cx:pt idx="331">-0.0024457585274868898</cx:pt>
          <cx:pt idx="332">7.0833994164046704e-05</cx:pt>
          <cx:pt idx="333">-0.0026807528112658</cx:pt>
          <cx:pt idx="334">-0.00125199028703853</cx:pt>
          <cx:pt idx="335">-0.00062813483804701495</cx:pt>
          <cx:pt idx="336">0.00049290912296807499</cx:pt>
          <cx:pt idx="337">-4.7174953682560397e-06</cx:pt>
          <cx:pt idx="338">-0.00091946548191675396</cx:pt>
          <cx:pt idx="339">0.00064207957875937597</cx:pt>
          <cx:pt idx="340">0.00930471252173771</cx:pt>
          <cx:pt idx="341">0.013077396830148099</cx:pt>
          <cx:pt idx="342">0.019350935696039101</cx:pt>
          <cx:pt idx="343">0.0112209486975559</cx:pt>
          <cx:pt idx="344">-0.0044925334373763998</cx:pt>
          <cx:pt idx="345">0.01555215115371</cx:pt>
          <cx:pt idx="346">-0.0229341635842077</cx:pt>
          <cx:pt idx="347">-0.031597890023088299</cx:pt>
          <cx:pt idx="348">-0.041440707461530099</cx:pt>
          <cx:pt idx="349">-0.037532572121936898</cx:pt>
          <cx:pt idx="350">-0.027466586592359701</cx:pt>
          <cx:pt idx="351">-0.0057408966395142398</cx:pt>
          <cx:pt idx="352">0.030610377285013299</cx:pt>
          <cx:pt idx="353">0.0460825051870477</cx:pt>
          <cx:pt idx="354">0.016631048909444501</cx:pt>
          <cx:pt idx="355">0.0147346392319057</cx:pt>
          <cx:pt idx="356">-0.00048127771443598802</cx:pt>
          <cx:pt idx="357">0.016461942505623901</cx:pt>
          <cx:pt idx="358">0.0118835526290594</cx:pt>
          <cx:pt idx="359">0.0076083398728311801</cx:pt>
          <cx:pt idx="360">0.0113497459645551</cx:pt>
          <cx:pt idx="361">-0.0024589311908651901</cx:pt>
          <cx:pt idx="362">-0.0015370873318871</cx:pt>
          <cx:pt idx="363">0.000133854455751839</cx:pt>
          <cx:pt idx="364">-0.00033013534573051199</cx:pt>
          <cx:pt idx="365">5.2206206910107897e-05</cx:pt>
          <cx:pt idx="366">-0.00067075243542828397</cx:pt>
          <cx:pt idx="367">0.00510011365841754</cx:pt>
          <cx:pt idx="368">0.016032656845194299</cx:pt>
          <cx:pt idx="369">0.016165255044687799</cx:pt>
          <cx:pt idx="370">0.0104875694325018</cx:pt>
          <cx:pt idx="371">-0.0018800037879189899</cx:pt>
          <cx:pt idx="372">-0.019380685679491701</cx:pt>
          <cx:pt idx="373">0.0021547293376232598</cx:pt>
          <cx:pt idx="374">-0.0064199469212389499</cx:pt>
          <cx:pt idx="375">-0.023583940270351302</cx:pt>
          <cx:pt idx="376">-0.035732472608439099</cx:pt>
          <cx:pt idx="377">-0.037393693209313399</cx:pt>
          <cx:pt idx="378">-0.0172577228524338</cx:pt>
          <cx:pt idx="379">-0.00019866253297588701</cx:pt>
          <cx:pt idx="380">0.0050680919009962796</cx:pt>
          <cx:pt idx="381">-0.0062747133952366797</cx:pt>
          <cx:pt idx="382">0.013398965187923899</cx:pt>
          <cx:pt idx="383">0.0192876118592217</cx:pt>
          <cx:pt idx="384">0.00159298387968004</cx:pt>
          <cx:pt idx="385">0.021216584757538501</cx:pt>
          <cx:pt idx="386">0.023070107026637601</cx:pt>
          <cx:pt idx="387">0.016847842769578899</cx:pt>
          <cx:pt idx="388">0.0063601791408636399</cx:pt>
          <cx:pt idx="389">0.00054398519244537103</cx:pt>
          <cx:pt idx="390">-0.00067123566133120102</cx:pt>
          <cx:pt idx="391">0.00061462572267032803</cx:pt>
          <cx:pt idx="392">0.00026891149386331199</cx:pt>
          <cx:pt idx="393">0.00010210592399312701</cx:pt>
          <cx:pt idx="394">-0.00105885881776482</cx:pt>
          <cx:pt idx="395">0.0065519645609742197</cx:pt>
          <cx:pt idx="396">0.0159213282877834</cx:pt>
          <cx:pt idx="397">0.016055486688332898</cx:pt>
          <cx:pt idx="398">0.0093987318246640094</cx:pt>
          <cx:pt idx="399">0.00111696113092086</cx:pt>
          <cx:pt idx="400">-0.0077215276775473704</cx:pt>
          <cx:pt idx="401">-0.00297453223581505</cx:pt>
          <cx:pt idx="402">-0.0067516129028167404</cx:pt>
          <cx:pt idx="403">-0.00012270050824878301</cx:pt>
          <cx:pt idx="404">-0.017048938449728799</cx:pt>
          <cx:pt idx="405">-0.00812903938427895</cx:pt>
          <cx:pt idx="406">-0.022170354955746201</cx:pt>
          <cx:pt idx="407">-0.014544446023607899</cx:pt>
          <cx:pt idx="408">-0.018881218449052301</cx:pt>
          <cx:pt idx="409">-0.018273477263074499</cx:pt>
          <cx:pt idx="410">0.021427765999024</cx:pt>
          <cx:pt idx="411">-0.0015940838737479399</cx:pt>
          <cx:pt idx="412">0.0071567873915241503</cx:pt>
          <cx:pt idx="413">0.028020912774729699</cx:pt>
          <cx:pt idx="414">0.015492375540706101</cx:pt>
          <cx:pt idx="415">0.00186989696984009</cx:pt>
          <cx:pt idx="416">0.013611726875889</cx:pt>
          <cx:pt idx="417">0.0029808826221508198</cx:pt>
          <cx:pt idx="418">-0.00011683793306834999</cx:pt>
          <cx:pt idx="419">-0.00079393540293049502</cx:pt>
          <cx:pt idx="420">-9.7630303078248695e-05</cx:pt>
          <cx:pt idx="421">7.1571181681276598e-07</cx:pt>
          <cx:pt idx="422">-0.0016294152789935101</cx:pt>
          <cx:pt idx="423">0.0056503114173695902</cx:pt>
          <cx:pt idx="424">0.0069386603966597399</cx:pt>
          <cx:pt idx="425">0.021264230260567799</cx:pt>
          <cx:pt idx="426">0.010208412150771499</cx:pt>
          <cx:pt idx="427">0.011998588771705201</cx:pt>
          <cx:pt idx="428">0.0045713480263751402</cx:pt>
          <cx:pt idx="429">0.0033382388887383502</cx:pt>
          <cx:pt idx="430">-0.0041177241481934997</cx:pt>
          <cx:pt idx="431">-0.0074315284612431198</cx:pt>
          <cx:pt idx="432">-0.00039991705842943399</cx:pt>
          <cx:pt idx="433">0.0067997795105929904</cx:pt>
          <cx:pt idx="434">-0.020413991523147199</cx:pt>
          <cx:pt idx="435">-0.032665317176777703</cx:pt>
          <cx:pt idx="436">-0.018638142111283298</cx:pt>
          <cx:pt idx="437">-0.01029910205194</cx:pt>
          <cx:pt idx="438">0.00013337937458279901</cx:pt>
          <cx:pt idx="439">-0.0033775733740395901</cx:pt>
          <cx:pt idx="440">0.00433348516941485</cx:pt>
          <cx:pt idx="441">0.0038031442554346201</cx:pt>
          <cx:pt idx="442">-0.0027940190561063201</cx:pt>
          <cx:pt idx="443">0.00188698355135711</cx:pt>
          <cx:pt idx="444">0.011796998816407601</cx:pt>
          <cx:pt idx="445">0.0077215913377156201</cx:pt>
          <cx:pt idx="446">-0.00061130469880517997</cx:pt>
          <cx:pt idx="447">-0.000969757156222071</cx:pt>
          <cx:pt idx="448">0.00011416819100031099</cx:pt>
          <cx:pt idx="449">-6.9896243739215005e-05</cx:pt>
          <cx:pt idx="450">-0.00050717548217155996</cx:pt>
          <cx:pt idx="451">0.0030104202877963</cx:pt>
          <cx:pt idx="452">0.0174338433510813</cx:pt>
          <cx:pt idx="453">0.025846345316050099</cx:pt>
          <cx:pt idx="454">0.013571068931779499</cx:pt>
          <cx:pt idx="455">0.0136280211672002</cx:pt>
          <cx:pt idx="456">-0.0042408505128900802</cx:pt>
          <cx:pt idx="457">-0.0203973809421856</cx:pt>
          <cx:pt idx="458">-0.0111119459794096</cx:pt>
          <cx:pt idx="459">0.0145570720499373</cx:pt>
          <cx:pt idx="460">0.016407586021700699</cx:pt>
          <cx:pt idx="461">-0.0077169578076250996</cx:pt>
          <cx:pt idx="462">-0.019334322439665499</cx:pt>
          <cx:pt idx="463">-0.030617841216753101</cx:pt>
          <cx:pt idx="464">0.0072991825259131797</cx:pt>
          <cx:pt idx="465">-0.0031519176817824701</cx:pt>
          <cx:pt idx="466">-0.0256655642194701</cx:pt>
          <cx:pt idx="467">-0.027674373714829802</cx:pt>
          <cx:pt idx="468">0.0063510701027522298</cx:pt>
          <cx:pt idx="469">-0.0028266099102645598</cx:pt>
          <cx:pt idx="470">0.0045766451966805502</cx:pt>
          <cx:pt idx="471">0.0064084268395300098</cx:pt>
          <cx:pt idx="472">-0.0016662101305312299</cx:pt>
          <cx:pt idx="473">0.010438783304118199</cx:pt>
          <cx:pt idx="474">6.7334528432686202e-05</cx:pt>
          <cx:pt idx="475">0.00033295943878193301</cx:pt>
          <cx:pt idx="476">0.000271659570425608</cx:pt>
          <cx:pt idx="477">-0.00027545500123895498</cx:pt>
          <cx:pt idx="478">0.00023956842539210699</cx:pt>
          <cx:pt idx="479">0.000555786631960623</cx:pt>
          <cx:pt idx="480">0.016767165498123598</cx:pt>
          <cx:pt idx="481">0.018403681979152899</cx:pt>
          <cx:pt idx="482">0.0036001410125078201</cx:pt>
          <cx:pt idx="483">0.0045884601396267398</cx:pt>
          <cx:pt idx="484">-0.0175408949296815</cx:pt>
          <cx:pt idx="485">-0.021983538863934501</cx:pt>
          <cx:pt idx="486">-0.00097245209563710203</cx:pt>
          <cx:pt idx="487">0.0140848702351617</cx:pt>
          <cx:pt idx="488">0.017567529467370301</cx:pt>
          <cx:pt idx="489">-0.00267013989472365</cx:pt>
          <cx:pt idx="490">-0.024181398388517</cx:pt>
          <cx:pt idx="491">-0.0269552103084892</cx:pt>
          <cx:pt idx="492">0.0059563322019514</cx:pt>
          <cx:pt idx="493">0.0026293442564353001</cx:pt>
          <cx:pt idx="494">-0.034275856795254897</cx:pt>
          <cx:pt idx="495">-0.030577211061384599</cx:pt>
          <cx:pt idx="496">-0.0042593920943372098</cx:pt>
          <cx:pt idx="497">0.0064446283654739402</cx:pt>
          <cx:pt idx="498">0.0093864860560913393</cx:pt>
          <cx:pt idx="499">0.0100149191739296</cx:pt>
          <cx:pt idx="500">0.0033336346343833399</cx:pt>
          <cx:pt idx="501">0.0091693380907617392</cx:pt>
          <cx:pt idx="502">3.2392025905685797e-05</cx:pt>
          <cx:pt idx="503">0.00049257803041602595</cx:pt>
          <cx:pt idx="504">-0.00076545951665067398</cx:pt>
          <cx:pt idx="505">0.00039215192003184501</cx:pt>
          <cx:pt idx="506">0.00044298203100098999</cx:pt>
          <cx:pt idx="507">-0.0037930787971270398</cx:pt>
          <cx:pt idx="508">0.0054177119949941899</cx:pt>
          <cx:pt idx="509">0.0071855894826185302</cx:pt>
          <cx:pt idx="510">-0.0051866872196601101</cx:pt>
          <cx:pt idx="511">-0.0038783345594695299</cx:pt>
          <cx:pt idx="512">-0.020203828291628201</cx:pt>
          <cx:pt idx="513">-0.015951185491895201</cx:pt>
          <cx:pt idx="514">0.018324243379553101</cx:pt>
          <cx:pt idx="515">0.028065159568784501</cx:pt>
          <cx:pt idx="516">0.029201420506170701</cx:pt>
          <cx:pt idx="517">-0.0063260991533220798</cx:pt>
          <cx:pt idx="518">-0.034554718496373503</cx:pt>
          <cx:pt idx="519">-0.020202449580127801</cx:pt>
          <cx:pt idx="520">-0.0039706798827793804</cx:pt>
          <cx:pt idx="521">-0.0082740510329022705</cx:pt>
          <cx:pt idx="522">-0.011043128899721999</cx:pt>
          <cx:pt idx="523">-0.024268758925083699</cx:pt>
          <cx:pt idx="524">-0.011195599432474701</cx:pt>
          <cx:pt idx="525">0.0010831276799392101</cx:pt>
          <cx:pt idx="526">0.016486371008675098</cx:pt>
          <cx:pt idx="527">0.0075511597769692797</cx:pt>
          <cx:pt idx="528">0.00508753416716126</cx:pt>
          <cx:pt idx="529">0.0079785436068486992</cx:pt>
          <cx:pt idx="530">0.00098451793240813905</cx:pt>
          <cx:pt idx="531">-0.000156875549781235</cx:pt>
          <cx:pt idx="532">-0.00016240964994964</cx:pt>
          <cx:pt idx="533">0.00013525106058525</cx:pt>
          <cx:pt idx="534">-0.00050865899788075995</cx:pt>
          <cx:pt idx="535">-0.00309743318144337</cx:pt>
          <cx:pt idx="536">0.0019915026545443098</cx:pt>
          <cx:pt idx="537">0.00029054619207577199</cx:pt>
          <cx:pt idx="538">-0.012682630579396399</cx:pt>
          <cx:pt idx="539">-0.0126614608482637</cx:pt>
          <cx:pt idx="540">-0.012214887914660799</cx:pt>
          <cx:pt idx="541">-0.0079465612843545499</cx:pt>
          <cx:pt idx="542">0.032074704522235903</cx:pt>
          <cx:pt idx="543">0.032369577401274101</cx:pt>
          <cx:pt idx="544">0.029775472560350801</cx:pt>
          <cx:pt idx="545">-0.0174417482715832</cx:pt>
          <cx:pt idx="546">-0.035436007752741298</cx:pt>
          <cx:pt idx="547">-0.010360130872796001</cx:pt>
          <cx:pt idx="548">0.0054682405096739203</cx:pt>
          <cx:pt idx="549">0.0054644058682240702</cx:pt>
          <cx:pt idx="550">0.0134637506428857</cx:pt>
          <cx:pt idx="551">-0.011551369856030801</cx:pt>
          <cx:pt idx="552">0.0031689095452854502</cx:pt>
          <cx:pt idx="553">0.0108538331937753</cx:pt>
          <cx:pt idx="554">0.0178929920730958</cx:pt>
          <cx:pt idx="555">-0.00056804367152248005</cx:pt>
          <cx:pt idx="556">-0.0034202297578896498</cx:pt>
          <cx:pt idx="557">0.00207526801948068</cx:pt>
          <cx:pt idx="558">0.00101963697616479</cx:pt>
          <cx:pt idx="559">-3.6182332977177498e-06</cx:pt>
          <cx:pt idx="560">0.00047903310696180201</cx:pt>
          <cx:pt idx="561">-0.00038455174679767401</cx:pt>
          <cx:pt idx="562">0.0017758650709789601</cx:pt>
          <cx:pt idx="563">0.00038355846396899499</cx:pt>
          <cx:pt idx="564">0.0050016589790212104</cx:pt>
          <cx:pt idx="565">0.011699705779008701</cx:pt>
          <cx:pt idx="566">-0.013899230729386799</cx:pt>
          <cx:pt idx="567">-0.0214930189043115</cx:pt>
          <cx:pt idx="568">-0.017628481771572502</cx:pt>
          <cx:pt idx="569">-0.00410559480580301</cx:pt>
          <cx:pt idx="570">0.020651141017817499</cx:pt>
          <cx:pt idx="571">0.030624973284343601</cx:pt>
          <cx:pt idx="572">0.015388467155631099</cx:pt>
          <cx:pt idx="573">-0.0083619338529454194</cx:pt>
          <cx:pt idx="574">-0.00277273757546748</cx:pt>
          <cx:pt idx="575">0.014451065845962599</cx:pt>
          <cx:pt idx="576">0.0203571352227233</cx:pt>
          <cx:pt idx="577">0.0105510800373891</cx:pt>
          <cx:pt idx="578">0.0075840735666427</cx:pt>
          <cx:pt idx="579">-0.00800451031748514</cx:pt>
          <cx:pt idx="580">-0.0054093730656686002</cx:pt>
          <cx:pt idx="581">-0.0016391088750078401</cx:pt>
          <cx:pt idx="582">-0.0021011456898365199</cx:pt>
          <cx:pt idx="583">-0.0038753118974010499</cx:pt>
          <cx:pt idx="584">-0.0030674817009051702</cx:pt>
          <cx:pt idx="585">0.00029120049450802999</cx:pt>
          <cx:pt idx="586">0.00035365252110728702</cx:pt>
          <cx:pt idx="587">0.00086654569601515798</cx:pt>
          <cx:pt idx="588">-0.00047281808791565399</cx:pt>
          <cx:pt idx="589">-0.000168381486662589</cx:pt>
          <cx:pt idx="590">0.00068069063425830198</cx:pt>
          <cx:pt idx="591">0.0026131901392142999</cx:pt>
          <cx:pt idx="592">0.0073023512894304296</cx:pt>
          <cx:pt idx="593">0.0011405105303601199</cx:pt>
          <cx:pt idx="594">-0.0043615144028455403</cx:pt>
          <cx:pt idx="595">-0.014343568612471</cx:pt>
          <cx:pt idx="596">-0.012948381871277601</cx:pt>
          <cx:pt idx="597">0.010770654271052</cx:pt>
          <cx:pt idx="598">0.00765295506669575</cx:pt>
          <cx:pt idx="599">0.0070389490687270597</cx:pt>
          <cx:pt idx="600">0.0036079670673171702</cx:pt>
          <cx:pt idx="601">0.018647169931281099</cx:pt>
          <cx:pt idx="602">0.034887245668503798</cx:pt>
          <cx:pt idx="603">0.020526958535578</cx:pt>
          <cx:pt idx="604">0.0072146520448400399</cx:pt>
          <cx:pt idx="605">0.00632835994689102</cx:pt>
          <cx:pt idx="606">-0.0061708200015513298</cx:pt>
          <cx:pt idx="607">-0.0091932514515543993</cx:pt>
          <cx:pt idx="608">-0.014767306380385</cx:pt>
          <cx:pt idx="609">-0.022196424450852102</cx:pt>
          <cx:pt idx="610">0.0016877264454252599</cx:pt>
          <cx:pt idx="611">0.0030613888907385701</cx:pt>
          <cx:pt idx="612">-0.0039891462802498397</cx:pt>
          <cx:pt idx="613">-0.0032878553145308498</cx:pt>
          <cx:pt idx="614">0.00274884964061674</cx:pt>
          <cx:pt idx="615">-0.0010543553426672399</cx:pt>
          <cx:pt idx="616">0.00043060433253034399</cx:pt>
          <cx:pt idx="617">0.00099537548373828809</cx:pt>
          <cx:pt idx="618">0.000364434497381954</cx:pt>
          <cx:pt idx="619">0.0032863245743320999</cx:pt>
          <cx:pt idx="620">0.0044471416362621497</cx:pt>
          <cx:pt idx="621">0.0016511122808374999</cx:pt>
          <cx:pt idx="622">-0.0066147286389071401</cx:pt>
          <cx:pt idx="623">-0.0092179120380145307</cx:pt>
          <cx:pt idx="624">-0.0030675539812015499</cx:pt>
          <cx:pt idx="625">0.0012866224974319601</cx:pt>
          <cx:pt idx="626">0.00238167811280246</cx:pt>
          <cx:pt idx="627">-0.0127802766693428</cx:pt>
          <cx:pt idx="628">0.0077851755527131297</cx:pt>
          <cx:pt idx="629">0.026267952383491801</cx:pt>
          <cx:pt idx="630">0.032484577657504198</cx:pt>
          <cx:pt idx="631">0.018746313986460102</cx:pt>
          <cx:pt idx="632">0.010373407413522001</cx:pt>
          <cx:pt idx="633">-0.0021491777140859201</cx:pt>
          <cx:pt idx="634">-0.00351357950777866</cx:pt>
          <cx:pt idx="635">-0.0106987797990033</cx:pt>
          <cx:pt idx="636">-0.0117089234187924</cx:pt>
          <cx:pt idx="637">-0.011231788215790101</cx:pt>
          <cx:pt idx="638">0.0020585968446352899</cx:pt>
          <cx:pt idx="639">-0.0050847655421164799</cx:pt>
          <cx:pt idx="640">-0.0071795176350693104</cx:pt>
          <cx:pt idx="641">-0.0031762200264510098</cx:pt>
          <cx:pt idx="642">-0.00095449056928056605</cx:pt>
          <cx:pt idx="643">-0.00023782484163865301</cx:pt>
          <cx:pt idx="644">0.00017448716591652</cx:pt>
          <cx:pt idx="645">-0.00055862105433911104</cx:pt>
          <cx:pt idx="646">-0.00037637270549058602</cx:pt>
          <cx:pt idx="647">0.00181935133379465</cx:pt>
          <cx:pt idx="648">0.00146266552297552</cx:pt>
          <cx:pt idx="649">-0.0032426386106344501</cx:pt>
          <cx:pt idx="650">-0.013260594863595199</cx:pt>
          <cx:pt idx="651">-0.013941510798941899</cx:pt>
          <cx:pt idx="652">-0.00092628999485058305</cx:pt>
          <cx:pt idx="653">-0.0010221585801238899</cx:pt>
          <cx:pt idx="654">-0.00214906735906694</cx:pt>
          <cx:pt idx="655">0.00635785829500471</cx:pt>
          <cx:pt idx="656">0.025032558599658299</cx:pt>
          <cx:pt idx="657">0.0235186968760903</cx:pt>
          <cx:pt idx="658">0.031316967582397701</cx:pt>
          <cx:pt idx="659">0.016841499991075499</cx:pt>
          <cx:pt idx="660">0.00035252835360601302</cx:pt>
          <cx:pt idx="661">-0.00066382755465269603</cx:pt>
          <cx:pt idx="662">-0.0065858578331116002</cx:pt>
          <cx:pt idx="663">-0.018684509855389199</cx:pt>
          <cx:pt idx="664">-0.00327645455006393</cx:pt>
          <cx:pt idx="665">0.0017528064766690399</cx:pt>
          <cx:pt idx="666">0.0053565302736476202</cx:pt>
          <cx:pt idx="667">-0.00078104965876073598</cx:pt>
          <cx:pt idx="668">-0.0033519290869933401</cx:pt>
          <cx:pt idx="669">-0.00310401435829638</cx:pt>
          <cx:pt idx="670">-0.00049809076171730498</cx:pt>
          <cx:pt idx="671">-0.00077276599818306595</cx:pt>
          <cx:pt idx="672">2.8228178399835501e-05</cx:pt>
          <cx:pt idx="673">0.00054102796135458505</cx:pt>
          <cx:pt idx="674">0.00032222673009023398</cx:pt>
          <cx:pt idx="675">-0.00064611627153600404</cx:pt>
          <cx:pt idx="676">-0.0035148693189096399</cx:pt>
          <cx:pt idx="677">-0.0078660517905383698</cx:pt>
          <cx:pt idx="678">-0.0147771561021938</cx:pt>
          <cx:pt idx="679">-0.014535103512052399</cx:pt>
          <cx:pt idx="680">-0.010493249904511399</cx:pt>
          <cx:pt idx="681">-0.013619060085348401</cx:pt>
          <cx:pt idx="682">-0.0155275107057365</cx:pt>
          <cx:pt idx="683">-0.0124074122286326</cx:pt>
          <cx:pt idx="684">0.010019274421890999</cx:pt>
          <cx:pt idx="685">0.0221828170322197</cx:pt>
          <cx:pt idx="686">0.0156938942581791</cx:pt>
          <cx:pt idx="687">0.011032561312554499</cx:pt>
          <cx:pt idx="688">0.0080204381982846192</cx:pt>
          <cx:pt idx="689">-0.0129059799618191</cx:pt>
          <cx:pt idx="690">-0.0085195551030065007</cx:pt>
          <cx:pt idx="691">-0.0053431606527967199</cx:pt>
          <cx:pt idx="692">0.0037908858527137801</cx:pt>
          <cx:pt idx="693">-0.0026462141995452198</cx:pt>
          <cx:pt idx="694">0.000233419451497524</cx:pt>
          <cx:pt idx="695">0.0021661242839250599</cx:pt>
          <cx:pt idx="696">0.0022418786131446801</cx:pt>
          <cx:pt idx="697">0.00127499273143404</cx:pt>
          <cx:pt idx="698">-8.4889862772854604e-05</cx:pt>
          <cx:pt idx="699">7.0829926733754402e-05</cx:pt>
          <cx:pt idx="700">0.00035226760437136602</cx:pt>
          <cx:pt idx="701">0.00035797820711678098</cx:pt>
          <cx:pt idx="702">0.00034549356849014102</cx:pt>
          <cx:pt idx="703">-0.00103648277171408</cx:pt>
          <cx:pt idx="704">-0.00121741778748427</cx:pt>
          <cx:pt idx="705">-0.0030499186772665401</cx:pt>
          <cx:pt idx="706">-0.0040193164769764499</cx:pt>
          <cx:pt idx="707">-0.0074651296685585497</cx:pt>
          <cx:pt idx="708">-0.0090907093282427305</cx:pt>
          <cx:pt idx="709">-0.0091457364375997496</cx:pt>
          <cx:pt idx="710">-0.013798105497616901</cx:pt>
          <cx:pt idx="711">-0.026657036250848899</cx:pt>
          <cx:pt idx="712">-0.025863548063904299</cx:pt>
          <cx:pt idx="713">-0.00640968754456898</cx:pt>
          <cx:pt idx="714">0.0029902634067839702</cx:pt>
          <cx:pt idx="715">-0.00061845757032300095</cx:pt>
          <cx:pt idx="716">-0.0085543281002995308</cx:pt>
          <cx:pt idx="717">-0.0037349089571181902</cx:pt>
          <cx:pt idx="718">-0.00057103909074976997</cx:pt>
          <cx:pt idx="719">0.0062157849631024002</cx:pt>
          <cx:pt idx="720">0.0051282028172500698</cx:pt>
          <cx:pt idx="721">0.00222751152546013</cx:pt>
          <cx:pt idx="722">-1.96843976621188e-05</cx:pt>
          <cx:pt idx="723">-0.0014647006715933499</cx:pt>
          <cx:pt idx="724">-0.00039061389691149201</cx:pt>
          <cx:pt idx="725">0.00088408311461063102</cx:pt>
          <cx:pt idx="726">0.00041874913201162602</cx:pt>
          <cx:pt idx="727">9.9598761229817697e-05</cx:pt>
          <cx:pt idx="728">-0.00035087404227230701</cx:pt>
          <cx:pt idx="729">-0.00019608365188567101</cx:pt>
          <cx:pt idx="730">0.000468410635418833</cx:pt>
          <cx:pt idx="731">-0.00035333645809316501</cx:pt>
          <cx:pt idx="732">8.85760290673132e-05</cx:pt>
          <cx:pt idx="733">0.00088229664522652496</cx:pt>
          <cx:pt idx="734">0.000718582363172578</cx:pt>
          <cx:pt idx="735">-0.0017474106803418499</cx:pt>
          <cx:pt idx="736">-0.00232762566741458</cx:pt>
          <cx:pt idx="737">-0.00139189707189361</cx:pt>
          <cx:pt idx="738">-0.0030458648288865702</cx:pt>
          <cx:pt idx="739">-0.0071697022634734896</cx:pt>
          <cx:pt idx="740">-0.00076562568783703497</cx:pt>
          <cx:pt idx="741">0.0017154531247464101</cx:pt>
          <cx:pt idx="742">0.0023113088997346802</cx:pt>
          <cx:pt idx="743">-0.00022968551224677601</cx:pt>
          <cx:pt idx="744">0.0030556444585529202</cx:pt>
          <cx:pt idx="745">0.0016069421699143</cx:pt>
          <cx:pt idx="746">0.0051049097602478997</cx:pt>
          <cx:pt idx="747">0.0047736099693849498</cx:pt>
          <cx:pt idx="748">0.00100636067148235</cx:pt>
          <cx:pt idx="749">0.0010945241000604399</cx:pt>
          <cx:pt idx="750">-0.00056316827998690905</cx:pt>
          <cx:pt idx="751">0.00098631506440974011</cx:pt>
          <cx:pt idx="752">0.000233252229949897</cx:pt>
          <cx:pt idx="753">0.000296715209274607</cx:pt>
          <cx:pt idx="754">-8.8648841734814698e-05</cx:pt>
          <cx:pt idx="755">0.00016937250568671501</cx:pt>
          <cx:pt idx="756">0.00046091325392677102</cx:pt>
          <cx:pt idx="757">-0.00014588702271804601</cx:pt>
          <cx:pt idx="758">0.000303011832768952</cx:pt>
          <cx:pt idx="759">0.000768950778640154</cx:pt>
          <cx:pt idx="760">-0.00090688343751505395</cx:pt>
          <cx:pt idx="761">-0.000336920579440521</cx:pt>
          <cx:pt idx="762">0.000113504915933661</cx:pt>
          <cx:pt idx="763">-0.00127149827796364</cx:pt>
          <cx:pt idx="764">-0.00057370715636365305</cx:pt>
          <cx:pt idx="765">-0.00143185567854329</cx:pt>
          <cx:pt idx="766">-0.00135450780133032</cx:pt>
          <cx:pt idx="767">0.000353620985430118</cx:pt>
          <cx:pt idx="768">-0.00094720556382388895</cx:pt>
          <cx:pt idx="769">-0.00052915264033454295</cx:pt>
          <cx:pt idx="770">-0.00050307057653713595</cx:pt>
          <cx:pt idx="771">-0.000242055001151553</cx:pt>
          <cx:pt idx="772">-0.00126229670528829</cx:pt>
          <cx:pt idx="773">-0.00068143110651155796</cx:pt>
          <cx:pt idx="774">0.00074545409684261303</cx:pt>
          <cx:pt idx="775">0.0013504212061251999</cx:pt>
          <cx:pt idx="776">0.00109447436159366</cx:pt>
          <cx:pt idx="777">-0.0015233605868581099</cx:pt>
          <cx:pt idx="778">-0.00026412981461016599</cx:pt>
          <cx:pt idx="779">-8.5323043287612206e-05</cx:pt>
          <cx:pt idx="780">-0.00066751572409671101</cx:pt>
          <cx:pt idx="781">-0.00055311505363840304</cx:pt>
          <cx:pt idx="782">-0.00014814390810929601</cx:pt>
          <cx:pt idx="783">-0.00073129598802591702</cx:pt>
        </cx:lvl>
      </cx:numDim>
    </cx:data>
    <cx:data id="23">
      <cx:numDim type="val">
        <cx:f>'001_WA_F - 副本'!$X$1:$X$784</cx:f>
        <cx:lvl ptCount="784" formatCode="G/通用格式">
          <cx:pt idx="0">0.00020498632141611201</cx:pt>
          <cx:pt idx="1">0.0010632102706931599</cx:pt>
          <cx:pt idx="2">0.00051323203743741804</cx:pt>
          <cx:pt idx="3">-0.00041162165905515402</cx:pt>
          <cx:pt idx="4">-0.00054366114037378798</cx:pt>
          <cx:pt idx="5">-0.000857931307821007</cx:pt>
          <cx:pt idx="6">0.000189603078987737</cx:pt>
          <cx:pt idx="7">0.00036915310257747602</cx:pt>
          <cx:pt idx="8">6.9658536167212695e-05</cx:pt>
          <cx:pt idx="9">0.00045600388317918502</cx:pt>
          <cx:pt idx="10">-0.00030433571982197203</cx:pt>
          <cx:pt idx="11">-0.00040367879091630601</cx:pt>
          <cx:pt idx="12">-0.00058342984263513799</cx:pt>
          <cx:pt idx="13">0.00012162366591130599</cx:pt>
          <cx:pt idx="14">0.00016045799170234901</cx:pt>
          <cx:pt idx="15">-0.000102119436523437</cx:pt>
          <cx:pt idx="16">-0.00052271245735082295</cx:pt>
          <cx:pt idx="17">0.00024238684054855099</cx:pt>
          <cx:pt idx="18">-0.00019943940609445099</cx:pt>
          <cx:pt idx="19">0.00033582816281637002</cx:pt>
          <cx:pt idx="20">-0.00137020637565717</cx:pt>
          <cx:pt idx="21">-0.00047974503561887998</cx:pt>
          <cx:pt idx="22">-0.00062661879270250098</cx:pt>
          <cx:pt idx="23">0.00020226670741108901</cx:pt>
          <cx:pt idx="24">-0.00072208608927593098</cx:pt>
          <cx:pt idx="25">-0.000142352395897631</cx:pt>
          <cx:pt idx="26">0.00040413093530635498</cx:pt>
          <cx:pt idx="27">0.00020438868446400201</cx:pt>
          <cx:pt idx="28">0.000216456484954585</cx:pt>
          <cx:pt idx="29">-0.00082047093614387803</cx:pt>
          <cx:pt idx="30">-1.6851904415369499e-05</cx:pt>
          <cx:pt idx="31">0.00030716973190720502</cx:pt>
          <cx:pt idx="32">-6.7056681261708099e-06</cx:pt>
          <cx:pt idx="33">0.000212319282154971</cx:pt>
          <cx:pt idx="34">-0.0066644569888586903</cx:pt>
          <cx:pt idx="35">-0.0136130084291667</cx:pt>
          <cx:pt idx="36">-0.0110825868954487</cx:pt>
          <cx:pt idx="37">-0.0039342217127740498</cx:pt>
          <cx:pt idx="38">-0.0016839126174873599</cx:pt>
          <cx:pt idx="39">-0.00082037291590669802</cx:pt>
          <cx:pt idx="40">-0.0074822286488693398</cx:pt>
          <cx:pt idx="41">-0.0058048696091307804</cx:pt>
          <cx:pt idx="42">-0.0012285522070425599</cx:pt>
          <cx:pt idx="43">-0.0076525916441353998</cx:pt>
          <cx:pt idx="44">-0.0073020388457984498</cx:pt>
          <cx:pt idx="45">-0.0048608660688286799</cx:pt>
          <cx:pt idx="46">-0.0040205519613092898</cx:pt>
          <cx:pt idx="47">-0.0043363982875771001</cx:pt>
          <cx:pt idx="48">-0.00291472489717456</cx:pt>
          <cx:pt idx="49">-0.00061854257316972504</cx:pt>
          <cx:pt idx="50">-0.00276733340052114</cx:pt>
          <cx:pt idx="51">-0.00071853457307519597</cx:pt>
          <cx:pt idx="52">0.00035890529663346201</cx:pt>
          <cx:pt idx="53">0.00061030890589803199</cx:pt>
          <cx:pt idx="54">-0.00020029694020560601</cx:pt>
          <cx:pt idx="55">-0.00064928502191915702</cx:pt>
          <cx:pt idx="56">-0.00047076208866902699</cx:pt>
          <cx:pt idx="57">-0.0004679743130147</cx:pt>
          <cx:pt idx="58">5.47324824509313e-05</cx:pt>
          <cx:pt idx="59">0.00021422187592726199</cx:pt>
          <cx:pt idx="60">0.00056307651371433</cx:pt>
          <cx:pt idx="61">-0.000220585131184816</cx:pt>
          <cx:pt idx="62">-0.0051119921633015503</cx:pt>
          <cx:pt idx="63">-0.0193684755298805</cx:pt>
          <cx:pt idx="64">-0.021917639329934499</cx:pt>
          <cx:pt idx="65">-0.012807522638528</cx:pt>
          <cx:pt idx="66">-0.019650070395117101</cx:pt>
          <cx:pt idx="67">-0.020369933525735798</cx:pt>
          <cx:pt idx="68">-0.034344767727934197</cx:pt>
          <cx:pt idx="69">-0.032411985065152797</cx:pt>
          <cx:pt idx="70">-0.0227604655192729</cx:pt>
          <cx:pt idx="71">-0.031077647324577101</cx:pt>
          <cx:pt idx="72">-0.0286048387140913</cx:pt>
          <cx:pt idx="73">-0.0120506186456257</cx:pt>
          <cx:pt idx="74">-0.020046918036615</cx:pt>
          <cx:pt idx="75">-0.0119945751170737</cx:pt>
          <cx:pt idx="76">-0.0062192241056002601</cx:pt>
          <cx:pt idx="77">-0.0040520458626108298</cx:pt>
          <cx:pt idx="78">-0.00344270518048691</cx:pt>
          <cx:pt idx="79">-0.0021214334494823999</cx:pt>
          <cx:pt idx="80">-0.00042360718244352399</cx:pt>
          <cx:pt idx="81">0.00042347883843713903</cx:pt>
          <cx:pt idx="82">-0.00014167045656489301</cx:pt>
          <cx:pt idx="83">-0.00071253346807765498</cx:pt>
          <cx:pt idx="84">0.00078482092348279402</cx:pt>
          <cx:pt idx="85">8.4083622356086304e-05</cx:pt>
          <cx:pt idx="86">0.00015248067554474</cx:pt>
          <cx:pt idx="87">-0.00076761270199202504</cx:pt>
          <cx:pt idx="88">-0.0034107376591005702</cx:pt>
          <cx:pt idx="89">-0.0029002630989876398</cx:pt>
          <cx:pt idx="90">-0.013778802266190601</cx:pt>
          <cx:pt idx="91">-0.0263198221404938</cx:pt>
          <cx:pt idx="92">-0.043083163209808102</cx:pt>
          <cx:pt idx="93">-0.048505350143272202</cx:pt>
          <cx:pt idx="94">-0.043442590249585002</cx:pt>
          <cx:pt idx="95">-0.048750059506402502</cx:pt>
          <cx:pt idx="96">-0.083056653076381798</cx:pt>
          <cx:pt idx="97">-0.112394527905852</cx:pt>
          <cx:pt idx="98">-0.0978337119172355</cx:pt>
          <cx:pt idx="99">-0.10207357019537</cx:pt>
          <cx:pt idx="100">-0.042395670463270002</cx:pt>
          <cx:pt idx="101">-0.013229653804130201</cx:pt>
          <cx:pt idx="102">-0.037793103280342098</cx:pt>
          <cx:pt idx="103">-0.035373425853023603</cx:pt>
          <cx:pt idx="104">-0.028623463145258401</cx:pt>
          <cx:pt idx="105">-0.0097776245717827795</cx:pt>
          <cx:pt idx="106">-4.9746593448359601e-05</cx:pt>
          <cx:pt idx="107">0.0012935766495782901</cx:pt>
          <cx:pt idx="108">0.00054731122211383902</cx:pt>
          <cx:pt idx="109">0.0003384709470798</cx:pt>
          <cx:pt idx="110">-0.00049989090593079697</cx:pt>
          <cx:pt idx="111">0.000233428846069448</cx:pt>
          <cx:pt idx="112">-0.00032452176838505597</cx:pt>
          <cx:pt idx="113">0.0013052991457195499</cx:pt>
          <cx:pt idx="114">-9.0376697628677594e-05</cx:pt>
          <cx:pt idx="115">-0.00031201960249980902</cx:pt>
          <cx:pt idx="116">-0.0017406088583433699</cx:pt>
          <cx:pt idx="117">-0.0212604533715328</cx:pt>
          <cx:pt idx="118">-0.036830029331662503</cx:pt>
          <cx:pt idx="119">-0.042178053559328701</cx:pt>
          <cx:pt idx="120">-0.063240416005088104</cx:pt>
          <cx:pt idx="121">-0.066646709950486605</cx:pt>
          <cx:pt idx="122">-0.060958008349062301</cx:pt>
          <cx:pt idx="123">-0.027798485884967299</cx:pt>
          <cx:pt idx="124">-0.016189167054479502</cx:pt>
          <cx:pt idx="125">-0.039262947639459103</cx:pt>
          <cx:pt idx="126">-0.067819515590684998</cx:pt>
          <cx:pt idx="127">-0.033608001315837098</cx:pt>
          <cx:pt idx="128">-0.0080731154640721805</cx:pt>
          <cx:pt idx="129">-0.017246779606239101</cx:pt>
          <cx:pt idx="130">0.00126633188955621</cx:pt>
          <cx:pt idx="131">0.0165599035989356</cx:pt>
          <cx:pt idx="132">0.0234307919408373</cx:pt>
          <cx:pt idx="133">0.020009304001387899</cx:pt>
          <cx:pt idx="134">0.034105283262220003</cx:pt>
          <cx:pt idx="135">0.027346446023955098</cx:pt>
          <cx:pt idx="136">0.0180113483469963</cx:pt>
          <cx:pt idx="137">0.0064665478593540996</cx:pt>
          <cx:pt idx="138">-0.0020795927986650901</cx:pt>
          <cx:pt idx="139">-0.00060841147121690697</cx:pt>
          <cx:pt idx="140">-0.00035701998358352401</cx:pt>
          <cx:pt idx="141">-0.00041365488105771898</cx:pt>
          <cx:pt idx="142">9.4345461550660896e-05</cx:pt>
          <cx:pt idx="143">-0.0024277084054139999</cx:pt>
          <cx:pt idx="144">-0.0219451889990286</cx:pt>
          <cx:pt idx="145">-0.0288516247978216</cx:pt>
          <cx:pt idx="146">-0.040928331706543301</cx:pt>
          <cx:pt idx="147">-0.051306883683755501</cx:pt>
          <cx:pt idx="148">0.0051759236711982201</cx:pt>
          <cx:pt idx="149">0.0062319220853882702</cx:pt>
          <cx:pt idx="150">-0.028048810326281499</cx:pt>
          <cx:pt idx="151">-0.050592424318056002</cx:pt>
          <cx:pt idx="152">-0.025442104185799199</cx:pt>
          <cx:pt idx="153">-0.055658023281067698</cx:pt>
          <cx:pt idx="154">-0.084502143133144997</cx:pt>
          <cx:pt idx="155">-0.0301458478768496</cx:pt>
          <cx:pt idx="156">-0.040306845625356302</cx:pt>
          <cx:pt idx="157">-0.00703583543338227</cx:pt>
          <cx:pt idx="158">0.014169977545667499</cx:pt>
          <cx:pt idx="159">-0.0138095311091407</cx:pt>
          <cx:pt idx="160">-0.024894541075144098</cx:pt>
          <cx:pt idx="161">-0.0056575092645844097</cx:pt>
          <cx:pt idx="162">0.0235559790735477</cx:pt>
          <cx:pt idx="163">0.027798511842137</cx:pt>
          <cx:pt idx="164">0.00899319964127363</cx:pt>
          <cx:pt idx="165">-0.0049857057412753996</cx:pt>
          <cx:pt idx="166">-0.0010892438991601399</cx:pt>
          <cx:pt idx="167">-0.00012324390613495799</cx:pt>
          <cx:pt idx="168">0.00021369816452096501</cx:pt>
          <cx:pt idx="169">-0.00016625016289568601</cx:pt>
          <cx:pt idx="170">0.0041819342556006899</cx:pt>
          <cx:pt idx="171">0.011240670385919201</cx:pt>
          <cx:pt idx="172">0.00317443777505028</cx:pt>
          <cx:pt idx="173">0.00671291540155177</cx:pt>
          <cx:pt idx="174">-0.0051927478130967299</cx:pt>
          <cx:pt idx="175">-0.0019569677589899798</cx:pt>
          <cx:pt idx="176">0.041201378815885002</cx:pt>
          <cx:pt idx="177">-0.0205666892949555</cx:pt>
          <cx:pt idx="178">-0.0800487535330862</cx:pt>
          <cx:pt idx="179">-0.093818565601165402</cx:pt>
          <cx:pt idx="180">-0.035079257779738998</cx:pt>
          <cx:pt idx="181">-0.0376227011503582</cx:pt>
          <cx:pt idx="182">-0.071727163749922301</cx:pt>
          <cx:pt idx="183">-0.023604540428857498</cx:pt>
          <cx:pt idx="184">0.050905777599849898</cx:pt>
          <cx:pt idx="185">0.033064346216745297</cx:pt>
          <cx:pt idx="186">-0.0020182438704480299</cx:pt>
          <cx:pt idx="187">-0.055208451501038001</cx:pt>
          <cx:pt idx="188">-0.088280979493917</cx:pt>
          <cx:pt idx="189">-0.0108952359205572</cx:pt>
          <cx:pt idx="190">0.0085459331649002292</cx:pt>
          <cx:pt idx="191">0.038633860001496101</cx:pt>
          <cx:pt idx="192">0.0043348697674645198</cx:pt>
          <cx:pt idx="193">-0.0052042022459201</cx:pt>
          <cx:pt idx="194">-0.000431953438590794</cx:pt>
          <cx:pt idx="195">-0.00033171949501421399</cx:pt>
          <cx:pt idx="196">0.00097635442718421196</cx:pt>
          <cx:pt idx="197">-0.00071037039461245804</cx:pt>
          <cx:pt idx="198">0.0150868840947633</cx:pt>
          <cx:pt idx="199">0.038619744952160702</cx:pt>
          <cx:pt idx="200">-0.0063624106225099496</cx:pt>
          <cx:pt idx="201">-0.0075513383122544396</cx:pt>
          <cx:pt idx="202">0.074513434388705502</cx:pt>
          <cx:pt idx="203">0.0588062498200244</cx:pt>
          <cx:pt idx="204">0.034548615339641299</cx:pt>
          <cx:pt idx="205">0.030097965884685302</cx:pt>
          <cx:pt idx="206">-0.062201074721036198</cx:pt>
          <cx:pt idx="207">-0.093413070551383301</cx:pt>
          <cx:pt idx="208">-0.079148487133322107</cx:pt>
          <cx:pt idx="209">-0.091874658969816503</cx:pt>
          <cx:pt idx="210">-0.030393939159466098</cx:pt>
          <cx:pt idx="211">0.047737325837793602</cx:pt>
          <cx:pt idx="212">0.0398045421272612</cx:pt>
          <cx:pt idx="213">0.12544511163547101</cx:pt>
          <cx:pt idx="214">0.047015525346755398</cx:pt>
          <cx:pt idx="215">0.00060706933997354195</cx:pt>
          <cx:pt idx="216">-0.048428429973438297</cx:pt>
          <cx:pt idx="217">-0.000878916739496157</cx:pt>
          <cx:pt idx="218">0.035786956832651803</cx:pt>
          <cx:pt idx="219">0.042790822307012297</cx:pt>
          <cx:pt idx="220">0.0056029321337977599</cx:pt>
          <cx:pt idx="221">0.0046678624369393702</cx:pt>
          <cx:pt idx="222">0.00092568884047530896</cx:pt>
          <cx:pt idx="223">-0.00020962079828296199</cx:pt>
          <cx:pt idx="224">-0.0022634224263869298</cx:pt>
          <cx:pt idx="225">0.00063691001812517104</cx:pt>
          <cx:pt idx="226">0.024702775839970301</cx:pt>
          <cx:pt idx="227">0.03806607597509</cx:pt>
          <cx:pt idx="228">-0.016614779423073</cx:pt>
          <cx:pt idx="229">0.055717560048433902</cx:pt>
          <cx:pt idx="230">0.042143357692002302</cx:pt>
          <cx:pt idx="231">0.032433866632236998</cx:pt>
          <cx:pt idx="232">0.126735215031473</cx:pt>
          <cx:pt idx="233">0.078558036819487601</cx:pt>
          <cx:pt idx="234">0.058764277850158399</cx:pt>
          <cx:pt idx="235">0.0083913649440591192</cx:pt>
          <cx:pt idx="236">-0.0075786729435030498</cx:pt>
          <cx:pt idx="237">-0.062507310289615897</cx:pt>
          <cx:pt idx="238">-0.0057264438158088201</cx:pt>
          <cx:pt idx="239">0.14441232192585299</cx:pt>
          <cx:pt idx="240">0.140808196328497</cx:pt>
          <cx:pt idx="241">0.076449733295706604</cx:pt>
          <cx:pt idx="242">-0.016267357092686299</cx:pt>
          <cx:pt idx="243">-0.156188628134906</cx:pt>
          <cx:pt idx="244">-0.050627616540977902</cx:pt>
          <cx:pt idx="245">-8.14175846845072e-06</cx:pt>
          <cx:pt idx="246">0.0095780837647741496</cx:pt>
          <cx:pt idx="247">0.018794817180001502</cx:pt>
          <cx:pt idx="248">-0.0071923550559359296</cx:pt>
          <cx:pt idx="249">-0.0162044457246877</cx:pt>
          <cx:pt idx="250">-0.0074089527973197596</cx:pt>
          <cx:pt idx="251">-5.1478476856051198e-05</cx:pt>
          <cx:pt idx="252">0.00035135802274742403</cx:pt>
          <cx:pt idx="253">0.00151358571772119</cx:pt>
          <cx:pt idx="254">0.018624837803287001</cx:pt>
          <cx:pt idx="255">0.037959863678714303</cx:pt>
          <cx:pt idx="256">0.031570701702589098</cx:pt>
          <cx:pt idx="257">0.0144592392464082</cx:pt>
          <cx:pt idx="258">0.0018086552309311099</cx:pt>
          <cx:pt idx="259">-0.0095552609101251899</cx:pt>
          <cx:pt idx="260">0.074056522339011596</cx:pt>
          <cx:pt idx="261">0.036436642705146703</cx:pt>
          <cx:pt idx="262">0.0269776865926693</cx:pt>
          <cx:pt idx="263">0.0105505553377894</cx:pt>
          <cx:pt idx="264">0.061591755186529901</cx:pt>
          <cx:pt idx="265">-0.091389758510302802</cx:pt>
          <cx:pt idx="266">-0.013512509119243401</cx:pt>
          <cx:pt idx="267">0.099026561055285803</cx:pt>
          <cx:pt idx="268">0.081419740627802606</cx:pt>
          <cx:pt idx="269">0.036184810482782097</cx:pt>
          <cx:pt idx="270">-0.059035244803772903</cx:pt>
          <cx:pt idx="271">-0.12627503296827799</cx:pt>
          <cx:pt idx="272">-0.0560720655578184</cx:pt>
          <cx:pt idx="273">0.038575745866088702</cx:pt>
          <cx:pt idx="274">0.0173724842343254</cx:pt>
          <cx:pt idx="275">-0.0049781831873587003</cx:pt>
          <cx:pt idx="276">-0.033196348872891399</cx:pt>
          <cx:pt idx="277">-0.018497213030857201</cx:pt>
          <cx:pt idx="278">-0.0058374810995861096</cx:pt>
          <cx:pt idx="279">-0.00027265545131330998</cx:pt>
          <cx:pt idx="280">0.00022005461604137901</cx:pt>
          <cx:pt idx="281">0.0035628592482092498</cx:pt>
          <cx:pt idx="282">0.022447194785964301</cx:pt>
          <cx:pt idx="283">0.017282063285618501</cx:pt>
          <cx:pt idx="284">0.024581635017280501</cx:pt>
          <cx:pt idx="285">-0.0265771340731497</cx:pt>
          <cx:pt idx="286">-0.0403695660330501</cx:pt>
          <cx:pt idx="287">-0.016242817973901601</cx:pt>
          <cx:pt idx="288">0.075902483570419094</cx:pt>
          <cx:pt idx="289">0.099458503383552194</cx:pt>
          <cx:pt idx="290">-0.0034837026100706802</cx:pt>
          <cx:pt idx="291">0.046781967677194697</cx:pt>
          <cx:pt idx="292">0.0140421908001935</cx:pt>
          <cx:pt idx="293">-0.045945839196112503</cx:pt>
          <cx:pt idx="294">0.037950967397895503</cx:pt>
          <cx:pt idx="295">0.098500871726683606</cx:pt>
          <cx:pt idx="296">0.089513946400290298</cx:pt>
          <cx:pt idx="297">0.00019607607651452399</cx:pt>
          <cx:pt idx="298">-0.040146516762172901</cx:pt>
          <cx:pt idx="299">-0.058592276628257403</cx:pt>
          <cx:pt idx="300">-0.033949022192224503</cx:pt>
          <cx:pt idx="301">0.022747075299644402</cx:pt>
          <cx:pt idx="302">0.0178334240497432</cx:pt>
          <cx:pt idx="303">-0.050806888933875999</cx:pt>
          <cx:pt idx="304">-0.060604574277306901</cx:pt>
          <cx:pt idx="305">-0.0185521050361101</cx:pt>
          <cx:pt idx="306">-0.0133872904569122</cx:pt>
          <cx:pt idx="307">-0.00028505434282231798</cx:pt>
          <cx:pt idx="308">5.8202624380540397e-05</cx:pt>
          <cx:pt idx="309">0.0038114871391421402</cx:pt>
          <cx:pt idx="310">0.0252832241682657</cx:pt>
          <cx:pt idx="311">0.029097720049419799</cx:pt>
          <cx:pt idx="312">0.0040089113860675698</cx:pt>
          <cx:pt idx="313">-0.0077095817875565903</cx:pt>
          <cx:pt idx="314">-0.00541786888663585</cx:pt>
          <cx:pt idx="315">0.0135652084550594</cx:pt>
          <cx:pt idx="316">0.080747319576652807</cx:pt>
          <cx:pt idx="317">0.092674407673547093</cx:pt>
          <cx:pt idx="318">0.091940318430656198</cx:pt>
          <cx:pt idx="319">0.076386937605938607</cx:pt>
          <cx:pt idx="320">0.033028195256210202</cx:pt>
          <cx:pt idx="321">-0.044023820603562899</cx:pt>
          <cx:pt idx="322">-0.050897950554474901</cx:pt>
          <cx:pt idx="323">0.0554492583032982</cx:pt>
          <cx:pt idx="324">0.095753008391602695</cx:pt>
          <cx:pt idx="325">0.0836631141551369</cx:pt>
          <cx:pt idx="326">-0.041711704208350603</cx:pt>
          <cx:pt idx="327">-0.068171980191099796</cx:pt>
          <cx:pt idx="328">0.0049626400279887102</cx:pt>
          <cx:pt idx="329">0.0141901298130935</cx:pt>
          <cx:pt idx="330">-0.0070194085378085403</cx:pt>
          <cx:pt idx="331">-0.071458114267833106</cx:pt>
          <cx:pt idx="332">-0.090060113825682395</cx:pt>
          <cx:pt idx="333">-0.026181126453576099</cx:pt>
          <cx:pt idx="334">-0.0093702057412092497</cx:pt>
          <cx:pt idx="335">-0.00070242036572978905</cx:pt>
          <cx:pt idx="336">0.00050746075686627804</cx:pt>
          <cx:pt idx="337">0.0034896026674185198</cx:pt>
          <cx:pt idx="338">0.016586910599718899</cx:pt>
          <cx:pt idx="339">0.029452136978584099</cx:pt>
          <cx:pt idx="340">0.0056943784321676497</cx:pt>
          <cx:pt idx="341">-0.017572333414673999</cx:pt>
          <cx:pt idx="342">-0.061592905061111002</cx:pt>
          <cx:pt idx="343">-0.024692695104772702</cx:pt>
          <cx:pt idx="344">0.071969284376280807</cx:pt>
          <cx:pt idx="345">0.020822081920871802</cx:pt>
          <cx:pt idx="346">0.050106020153705799</cx:pt>
          <cx:pt idx="347">0.063108631533556003</cx:pt>
          <cx:pt idx="348">0.036381823466715903</cx:pt>
          <cx:pt idx="349">-0.087478139589207096</cx:pt>
          <cx:pt idx="350">-0.095879587177271602</cx:pt>
          <cx:pt idx="351">0.038818335463837499</cx:pt>
          <cx:pt idx="352">0.15835488127945899</cx:pt>
          <cx:pt idx="353">0.039441141555812603</cx:pt>
          <cx:pt idx="354">0.040767029276979699</cx:pt>
          <cx:pt idx="355">-0.074229968268411703</cx:pt>
          <cx:pt idx="356">-0.0051305614298450403</cx:pt>
          <cx:pt idx="357">-0.0455538430546472</cx:pt>
          <cx:pt idx="358">-0.011733657622950099</cx:pt>
          <cx:pt idx="359">-0.075424469235238795</cx:pt>
          <cx:pt idx="360">-0.075263694500511999</cx:pt>
          <cx:pt idx="361">-0.019159222348269601</cx:pt>
          <cx:pt idx="362">-0.0022580084243025399</cx:pt>
          <cx:pt idx="363">0.00064909814572589898</cx:pt>
          <cx:pt idx="364">-9.6439436252841295e-05</cx:pt>
          <cx:pt idx="365">0.00023913014828647199</cx:pt>
          <cx:pt idx="366">0.010165417805692399</cx:pt>
          <cx:pt idx="367">0.014224500703831701</cx:pt>
          <cx:pt idx="368">0.036432153330462798</cx:pt>
          <cx:pt idx="369">0.026964445775181999</cx:pt>
          <cx:pt idx="370">-0.028956053816315101</cx:pt>
          <cx:pt idx="371">-0.00216667177854962</cx:pt>
          <cx:pt idx="372">0.0073517805780546402</cx:pt>
          <cx:pt idx="373">-0.0110140386919343</cx:pt>
          <cx:pt idx="374">0.0822737093822975</cx:pt>
          <cx:pt idx="375">-0.0058612663450808402</cx:pt>
          <cx:pt idx="376">-0.085643335350731001</cx:pt>
          <cx:pt idx="377">-0.19299413372128801</cx:pt>
          <cx:pt idx="378">-0.193037486428179</cx:pt>
          <cx:pt idx="379">-0.042423676912616302</cx:pt>
          <cx:pt idx="380">0.11781734189986599</cx:pt>
          <cx:pt idx="381">0.0743556205682077</cx:pt>
          <cx:pt idx="382">-0.016357938926716501</cx:pt>
          <cx:pt idx="383">-0.095855459354290198</cx:pt>
          <cx:pt idx="384">-0.023153076504198199</cx:pt>
          <cx:pt idx="385">0.023539949935707401</cx:pt>
          <cx:pt idx="386">0.0139677587997665</cx:pt>
          <cx:pt idx="387">-0.073237247960640794</cx:pt>
          <cx:pt idx="388">-0.064908860308014404</cx:pt>
          <cx:pt idx="389">-0.011353755782312</cx:pt>
          <cx:pt idx="390">-0.0036644054752626698</cx:pt>
          <cx:pt idx="391">-0.0015448101062509999</cx:pt>
          <cx:pt idx="392">-0.00032534539190740599</cx:pt>
          <cx:pt idx="393">0.00020768573996399</cx:pt>
          <cx:pt idx="394">0.0042260459722057398</cx:pt>
          <cx:pt idx="395">0.0064317153787273196</cx:pt>
          <cx:pt idx="396">0.017256186069801099</cx:pt>
          <cx:pt idx="397">0.0339120922976964</cx:pt>
          <cx:pt idx="398">-0.040385112518635399</cx:pt>
          <cx:pt idx="399">0.013602345179616599</cx:pt>
          <cx:pt idx="400">0.010621128512619</cx:pt>
          <cx:pt idx="401">0.049458054627632503</cx:pt>
          <cx:pt idx="402">0.082356576538116899</cx:pt>
          <cx:pt idx="403">-0.0062514562153134301</cx:pt>
          <cx:pt idx="404">-0.070098022658119902</cx:pt>
          <cx:pt idx="405">-0.166471019954715</cx:pt>
          <cx:pt idx="406">-0.16280336536694401</cx:pt>
          <cx:pt idx="407">-0.058377632330282897</cx:pt>
          <cx:pt idx="408">0.097713532060122801</cx:pt>
          <cx:pt idx="409">0.101357600639081</cx:pt>
          <cx:pt idx="410">0.017908902896587899</cx:pt>
          <cx:pt idx="411">0.0339092903906415</cx:pt>
          <cx:pt idx="412">0.0231111987682504</cx:pt>
          <cx:pt idx="413">-0.0040965082892033501</cx:pt>
          <cx:pt idx="414">0.0054884465182911402</cx:pt>
          <cx:pt idx="415">-0.0049198338326639102</cx:pt>
          <cx:pt idx="416">-0.0417351604951961</cx:pt>
          <cx:pt idx="417">-0.017457962336643498</cx:pt>
          <cx:pt idx="418">-0.0060249553494016901</cx:pt>
          <cx:pt idx="419">-3.5229885426552299e-05</cx:pt>
          <cx:pt idx="420">0.00032641459904037798</cx:pt>
          <cx:pt idx="421">-0.00094585192686043296</cx:pt>
          <cx:pt idx="422">0.00145933969958935</cx:pt>
          <cx:pt idx="423">0.0216940811150119</cx:pt>
          <cx:pt idx="424">0.020802232739310401</cx:pt>
          <cx:pt idx="425">-0.012956426440477301</cx:pt>
          <cx:pt idx="426">-0.036344521444612199</cx:pt>
          <cx:pt idx="427">0.00022935104630837901</cx:pt>
          <cx:pt idx="428">-0.019076086730308601</cx:pt>
          <cx:pt idx="429">0.0074976060819705696</cx:pt>
          <cx:pt idx="430">0.073352319047069098</cx:pt>
          <cx:pt idx="431">-0.034765196247911898</cx:pt>
          <cx:pt idx="432">-0.155079693899314</cx:pt>
          <cx:pt idx="433">-0.142660341617321</cx:pt>
          <cx:pt idx="434">-0.14901528507221001</cx:pt>
          <cx:pt idx="435">-0.011320496729256</cx:pt>
          <cx:pt idx="436">0.052952967507461701</cx:pt>
          <cx:pt idx="437">0.19701106242993299</cx:pt>
          <cx:pt idx="438">0.0169351382331</cx:pt>
          <cx:pt idx="439">0.060685977967553498</cx:pt>
          <cx:pt idx="440">0.042950220275390603</cx:pt>
          <cx:pt idx="441">0.046814281485704101</cx:pt>
          <cx:pt idx="442">0.052541084391029003</cx:pt>
          <cx:pt idx="443">-0.00081770485512817101</cx:pt>
          <cx:pt idx="444">-0.069231378949620004</cx:pt>
          <cx:pt idx="445">-0.058451250683636498</cx:pt>
          <cx:pt idx="446">-0.018545852500811599</cx:pt>
          <cx:pt idx="447">-0.0083517601777416007</cx:pt>
          <cx:pt idx="448">-0.00040372331510087398</cx:pt>
          <cx:pt idx="449">0.000185310155680647</cx:pt>
          <cx:pt idx="450">-0.00048075681421748102</cx:pt>
          <cx:pt idx="451">-0.0049204896633399499</cx:pt>
          <cx:pt idx="452">0.014997025162011899</cx:pt>
          <cx:pt idx="453">-0.029495914633230601</cx:pt>
          <cx:pt idx="454">0.045786230726053902</cx:pt>
          <cx:pt idx="455">0.085439114403196598</cx:pt>
          <cx:pt idx="456">0.082945875948139805</cx:pt>
          <cx:pt idx="457">-0.0093679409097932095</cx:pt>
          <cx:pt idx="458">-0.0271782093008976</cx:pt>
          <cx:pt idx="459">-0.031938400032176802</cx:pt>
          <cx:pt idx="460">-0.025497700590462299</cx:pt>
          <cx:pt idx="461">-0.117451637480257</cx:pt>
          <cx:pt idx="462">-0.102315081790185</cx:pt>
          <cx:pt idx="463">0.14426117322618201</cx:pt>
          <cx:pt idx="464">0.13709448993283499</cx:pt>
          <cx:pt idx="465">0.22178268782139199</cx:pt>
          <cx:pt idx="466">0.072583457238237906</cx:pt>
          <cx:pt idx="467">0.015271893774333099</cx:pt>
          <cx:pt idx="468">0.048992673800621098</cx:pt>
          <cx:pt idx="469">0.032143998664296701</cx:pt>
          <cx:pt idx="470">0.0142519989898343</cx:pt>
          <cx:pt idx="471">0.034100084115111298</cx:pt>
          <cx:pt idx="472">-0.030896581969341402</cx:pt>
          <cx:pt idx="473">-0.051701068368421997</cx:pt>
          <cx:pt idx="474">-0.020485308696153899</cx:pt>
          <cx:pt idx="475">-0.0010528406357413599</cx:pt>
          <cx:pt idx="476">0.00075796608597780799</cx:pt>
          <cx:pt idx="477">-0.00020457180622014101</cx:pt>
          <cx:pt idx="478">-0.0069080850741602001</cx:pt>
          <cx:pt idx="479">-0.032968518884135198</cx:pt>
          <cx:pt idx="480">-0.0268521087599023</cx:pt>
          <cx:pt idx="481">-0.040144257338282897</cx:pt>
          <cx:pt idx="482">0.015764101323863699</cx:pt>
          <cx:pt idx="483">0.043213335615089797</cx:pt>
          <cx:pt idx="484">0.058237292307722101</cx:pt>
          <cx:pt idx="485">0.0411495918104237</cx:pt>
          <cx:pt idx="486">0.043914420933940199</cx:pt>
          <cx:pt idx="487">-0.028170284733700798</cx:pt>
          <cx:pt idx="488">-0.090860567064461495</cx:pt>
          <cx:pt idx="489">-0.176878301435654</cx:pt>
          <cx:pt idx="490">-0.076881602054401602</cx:pt>
          <cx:pt idx="491">0.158321702823048</cx:pt>
          <cx:pt idx="492">0.19253691929851099</cx:pt>
          <cx:pt idx="493">0.17014826389188401</cx:pt>
          <cx:pt idx="494">0.049713209858615298</cx:pt>
          <cx:pt idx="495">-0.047711937211011198</cx:pt>
          <cx:pt idx="496">0.0096106319081965402</cx:pt>
          <cx:pt idx="497">-0.0045915618125629198</cx:pt>
          <cx:pt idx="498">0.057877830544483103</cx:pt>
          <cx:pt idx="499">0.0074452507585767696</cx:pt>
          <cx:pt idx="500">-0.029571017102499202</cx:pt>
          <cx:pt idx="501">-0.041967874957910503</cx:pt>
          <cx:pt idx="502">-0.0111531269744541</cx:pt>
          <cx:pt idx="503">-0.0021701482267401902</cx:pt>
          <cx:pt idx="504">0.000407654053605218</cx:pt>
          <cx:pt idx="505">-0.000102355205727802</cx:pt>
          <cx:pt idx="506">-0.0083877038421834894</cx:pt>
          <cx:pt idx="507">-0.027671097090922098</cx:pt>
          <cx:pt idx="508">-0.036925809506091298</cx:pt>
          <cx:pt idx="509">-0.022915816308791099</cx:pt>
          <cx:pt idx="510">0.00045135641228556998</cx:pt>
          <cx:pt idx="511">0.036939424570882201</cx:pt>
          <cx:pt idx="512">0.020168776718596199</cx:pt>
          <cx:pt idx="513">-0.016440419070860999</cx:pt>
          <cx:pt idx="514">-0.0295746770224951</cx:pt>
          <cx:pt idx="515">-0.094633470626098795</cx:pt>
          <cx:pt idx="516">-0.22505115990288899</cx:pt>
          <cx:pt idx="517">-0.20369822185994099</cx:pt>
          <cx:pt idx="518">0.0213918939364003</cx:pt>
          <cx:pt idx="519">0.12730776482360601</cx:pt>
          <cx:pt idx="520">0.10960192022302701</cx:pt>
          <cx:pt idx="521">0.101791453437323</cx:pt>
          <cx:pt idx="522">-0.0175983676879626</cx:pt>
          <cx:pt idx="523">-0.056818341698629801</cx:pt>
          <cx:pt idx="524">-0.010221184551627601</cx:pt>
          <cx:pt idx="525">-0.014482545201247501</cx:pt>
          <cx:pt idx="526">0.0027902614842299201</cx:pt>
          <cx:pt idx="527">-0.058356524503922799</cx:pt>
          <cx:pt idx="528">-0.049057869619809</cx:pt>
          <cx:pt idx="529">-0.020487661490979699</cx:pt>
          <cx:pt idx="530">-0.0019304091395613301</cx:pt>
          <cx:pt idx="531">-0.00023216025829821799</cx:pt>
          <cx:pt idx="532">-0.00045400078409532998</cx:pt>
          <cx:pt idx="533">0.00060207244671490405</cx:pt>
          <cx:pt idx="534">0.00027023569231547298</cx:pt>
          <cx:pt idx="535">-0.015913491683132799</cx:pt>
          <cx:pt idx="536">-0.023451187495034199</cx:pt>
          <cx:pt idx="537">0.0024320921266809199</cx:pt>
          <cx:pt idx="538">-0.0050998385628782004</cx:pt>
          <cx:pt idx="539">0.0133570447314322</cx:pt>
          <cx:pt idx="540">0.027286284764116601</cx:pt>
          <cx:pt idx="541">0.0247954310561673</cx:pt>
          <cx:pt idx="542">-0.040863140605504999</cx:pt>
          <cx:pt idx="543">-0.128172327414878</cx:pt>
          <cx:pt idx="544">-0.25272625591572301</cx:pt>
          <cx:pt idx="545">-0.191223437415521</cx:pt>
          <cx:pt idx="546">0.094908779440443</cx:pt>
          <cx:pt idx="547">0.14265017911715999</cx:pt>
          <cx:pt idx="548">-0.024698319125170801</cx:pt>
          <cx:pt idx="549">-0.0043191429094823703</cx:pt>
          <cx:pt idx="550">-0.091219441939927606</cx:pt>
          <cx:pt idx="551">-0.052328110353955903</cx:pt>
          <cx:pt idx="552">-0.068059348583837095</cx:pt>
          <cx:pt idx="553">-0.080066394655271503</cx:pt>
          <cx:pt idx="554">-0.13136289340702301</cx:pt>
          <cx:pt idx="555">-0.093076654296738004</cx:pt>
          <cx:pt idx="556">-0.033744851014189302</cx:pt>
          <cx:pt idx="557">-0.0153847949227166</cx:pt>
          <cx:pt idx="558">-0.0036524216872418601</cx:pt>
          <cx:pt idx="559">-0.0010137055598563899</cx:pt>
          <cx:pt idx="560">-0.00063715195899951595</cx:pt>
          <cx:pt idx="561">-0.000169854428604546</cx:pt>
          <cx:pt idx="562">-0.0022115725518673099</cx:pt>
          <cx:pt idx="563">-0.024694818083130898</cx:pt>
          <cx:pt idx="564">-0.023662409364692299</cx:pt>
          <cx:pt idx="565">-0.017674345081292099</cx:pt>
          <cx:pt idx="566">-0.0350399008356942</cx:pt>
          <cx:pt idx="567">-0.043629366916459897</cx:pt>
          <cx:pt idx="568">-0.0557790100338365</cx:pt>
          <cx:pt idx="569">-0.11651881842577901</cx:pt>
          <cx:pt idx="570">-0.12900130776108501</cx:pt>
          <cx:pt idx="571">-0.16042309979545299</cx:pt>
          <cx:pt idx="572">-0.183041064047926</cx:pt>
          <cx:pt idx="573">-0.10601649097603499</cx:pt>
          <cx:pt idx="574">0.18160390762392201</cx:pt>
          <cx:pt idx="575">0.11290145114104901</cx:pt>
          <cx:pt idx="576">-0.0038665075533229698</cx:pt>
          <cx:pt idx="577">-0.0061627352113651501</cx:pt>
          <cx:pt idx="578">-0.13545642321863599</cx:pt>
          <cx:pt idx="579">-0.103715937757675</cx:pt>
          <cx:pt idx="580">-0.095444211586239003</cx:pt>
          <cx:pt idx="581">-0.10541782509683401</cx:pt>
          <cx:pt idx="582">-0.13480137981877399</cx:pt>
          <cx:pt idx="583">-0.10008337485897401</cx:pt>
          <cx:pt idx="584">-0.0149357862400327</cx:pt>
          <cx:pt idx="585">-0.00191804206367411</cx:pt>
          <cx:pt idx="586">-0.0021879819832928801</cx:pt>
          <cx:pt idx="587">-0.00075108571665245805</cx:pt>
          <cx:pt idx="588">0.00031795011229923101</cx:pt>
          <cx:pt idx="589">0.0011508681602106199</cx:pt>
          <cx:pt idx="590">-0.0027767813754252199</cx:pt>
          <cx:pt idx="591">-0.025179623908596498</cx:pt>
          <cx:pt idx="592">-0.026301349440121202</cx:pt>
          <cx:pt idx="593">-0.042506736886990498</cx:pt>
          <cx:pt idx="594">-0.079355651359700893</cx:pt>
          <cx:pt idx="595">-0.108144120968168</cx:pt>
          <cx:pt idx="596">-0.10427262168623801</cx:pt>
          <cx:pt idx="597">-0.128880627938427</cx:pt>
          <cx:pt idx="598">-0.098337708217333897</cx:pt>
          <cx:pt idx="599">-0.0886824178112251</cx:pt>
          <cx:pt idx="600">-0.053379556961657797</cx:pt>
          <cx:pt idx="601">0.098218271622536393</cx:pt>
          <cx:pt idx="602">0.15996893595429801</cx:pt>
          <cx:pt idx="603">0.031419681621768399</cx:pt>
          <cx:pt idx="604">0.033848908083933801</cx:pt>
          <cx:pt idx="605">-0.023996808884776601</cx:pt>
          <cx:pt idx="606">-0.1075807893809</cx:pt>
          <cx:pt idx="607">-0.111936289267787</cx:pt>
          <cx:pt idx="608">-0.065508211595716598</cx:pt>
          <cx:pt idx="609">-0.031760566176378298</cx:pt>
          <cx:pt idx="610">-0.102922927289572</cx:pt>
          <cx:pt idx="611">-0.066658574273984098</cx:pt>
          <cx:pt idx="612">-0.0097742822464697496</cx:pt>
          <cx:pt idx="613">-0.00329222512836679</cx:pt>
          <cx:pt idx="614">-0.0049057636775850198</cx:pt>
          <cx:pt idx="615">-0.00071059489175767405</cx:pt>
          <cx:pt idx="616">0.00043643825712144603</cx:pt>
          <cx:pt idx="617">0.000304287454700556</cx:pt>
          <cx:pt idx="618">-0.0043798762851145704</cx:pt>
          <cx:pt idx="619">-0.0208652685374957</cx:pt>
          <cx:pt idx="620">-0.039480522143948399</cx:pt>
          <cx:pt idx="621">-0.047139626979666199</cx:pt>
          <cx:pt idx="622">-0.070630165988260801</cx:pt>
          <cx:pt idx="623">-0.10074812379591699</cx:pt>
          <cx:pt idx="624">-0.068009060310557201</cx:pt>
          <cx:pt idx="625">-0.072989066210116402</cx:pt>
          <cx:pt idx="626">-0.080066042453959499</cx:pt>
          <cx:pt idx="627">-0.0921027590332687</cx:pt>
          <cx:pt idx="628">-0.020159654631760698</cx:pt>
          <cx:pt idx="629">0.132617235911234</cx:pt>
          <cx:pt idx="630">0.165610779213925</cx:pt>
          <cx:pt idx="631">0.089587167263372097</cx:pt>
          <cx:pt idx="632">0.099687784204693805</cx:pt>
          <cx:pt idx="633">0.0116748386981806</cx:pt>
          <cx:pt idx="634">-0.053028857627094701</cx:pt>
          <cx:pt idx="635">-0.0045595363669692296</cx:pt>
          <cx:pt idx="636">-0.038236132230171201</cx:pt>
          <cx:pt idx="637">-0.068547543086625196</cx:pt>
          <cx:pt idx="638">-0.078449880912397796</cx:pt>
          <cx:pt idx="639">-0.044442899144616702</cx:pt>
          <cx:pt idx="640">-0.014760158954687</cx:pt>
          <cx:pt idx="641">-0.0086083262811089099</cx:pt>
          <cx:pt idx="642">-0.00042126893676328102</cx:pt>
          <cx:pt idx="643">-0.000161591554333869</cx:pt>
          <cx:pt idx="644">-0.00062119740801472995</cx:pt>
          <cx:pt idx="645">0.00032376320811300401</cx:pt>
          <cx:pt idx="646">-0.0044503803485065599</cx:pt>
          <cx:pt idx="647">-0.0079223909393514105</cx:pt>
          <cx:pt idx="648">-0.0222155702345368</cx:pt>
          <cx:pt idx="649">-0.033764627689208598</cx:pt>
          <cx:pt idx="650">-0.045148667406434598</cx:pt>
          <cx:pt idx="651">-0.109567688780825</cx:pt>
          <cx:pt idx="652">-0.113376513027515</cx:pt>
          <cx:pt idx="653">-0.117526809314156</cx:pt>
          <cx:pt idx="654">-0.076706728614715294</cx:pt>
          <cx:pt idx="655">-0.077120140075977395</cx:pt>
          <cx:pt idx="656">0.065935028666501597</cx:pt>
          <cx:pt idx="657">0.11168883828458</cx:pt>
          <cx:pt idx="658">0.160573865971537</cx:pt>
          <cx:pt idx="659">0.113529015345012</cx:pt>
          <cx:pt idx="660">0.12699352247114301</cx:pt>
          <cx:pt idx="661">0.089829587889339105</cx:pt>
          <cx:pt idx="662">-0.0185241187298508</cx:pt>
          <cx:pt idx="663">-0.00123001573987318</cx:pt>
          <cx:pt idx="664">-0.040504338903190697</cx:pt>
          <cx:pt idx="665">-0.036965399008586801</cx:pt>
          <cx:pt idx="666">-0.072701825741775805</cx:pt>
          <cx:pt idx="667">-0.041564120348212101</cx:pt>
          <cx:pt idx="668">-0.016648885085483699</cx:pt>
          <cx:pt idx="669">-0.010586869845502301</cx:pt>
          <cx:pt idx="670">3.1212174557141099e-05</cx:pt>
          <cx:pt idx="671">0.000200526049730203</cx:pt>
          <cx:pt idx="672">0.00044980490756497997</cx:pt>
          <cx:pt idx="673">0.00047723148723597102</cx:pt>
          <cx:pt idx="674">-0.0017489450337911301</cx:pt>
          <cx:pt idx="675">-0.0039361625520887402</cx:pt>
          <cx:pt idx="676">-0.0060800270858023401</cx:pt>
          <cx:pt idx="677">-0.013074016131595499</cx:pt>
          <cx:pt idx="678">-0.0417506071047552</cx:pt>
          <cx:pt idx="679">-0.095852085866848305</cx:pt>
          <cx:pt idx="680">-0.11637997115986</cx:pt>
          <cx:pt idx="681">-0.130361831692686</cx:pt>
          <cx:pt idx="682">-0.066854658131955902</cx:pt>
          <cx:pt idx="683">-0.0013339426028904601</cx:pt>
          <cx:pt idx="684">-0.059055959423358999</cx:pt>
          <cx:pt idx="685">0.0355365357254726</cx:pt>
          <cx:pt idx="686">-0.0022324142174822998</cx:pt>
          <cx:pt idx="687">0.0746549612156268</cx:pt>
          <cx:pt idx="688">0.15262952709246999</cx:pt>
          <cx:pt idx="689">0.083401744978709294</cx:pt>
          <cx:pt idx="690">-0.044083150712719302</cx:pt>
          <cx:pt idx="691">0.032673854330093698</cx:pt>
          <cx:pt idx="692">0.0071601683627877197</cx:pt>
          <cx:pt idx="693">-0.0078475227968290706</cx:pt>
          <cx:pt idx="694">-0.021198148036943198</cx:pt>
          <cx:pt idx="695">-0.018186011186449299</cx:pt>
          <cx:pt idx="696">-0.0118188896016178</cx:pt>
          <cx:pt idx="697">-0.0035797249005820298</cx:pt>
          <cx:pt idx="698">-0.00050924316437894897</cx:pt>
          <cx:pt idx="699">9.2229490843818797e-05</cx:pt>
          <cx:pt idx="700">-6.3031072824506394e-05</cx:pt>
          <cx:pt idx="701">-0.00099021158678142093</cx:pt>
          <cx:pt idx="702">-0.00018047775941447199</cx:pt>
          <cx:pt idx="703">-0.00087447174288116797</cx:pt>
          <cx:pt idx="704">-0.0050045648460721303</cx:pt>
          <cx:pt idx="705">-0.0078386646397172292</cx:pt>
          <cx:pt idx="706">-0.025794047654529199</cx:pt>
          <cx:pt idx="707">-0.043942367425760902</cx:pt>
          <cx:pt idx="708">-0.042490943476591499</cx:pt>
          <cx:pt idx="709">-0.034195527512208702</cx:pt>
          <cx:pt idx="710">-0.0789111407786562</cx:pt>
          <cx:pt idx="711">-0.020072173999260302</cx:pt>
          <cx:pt idx="712">-0.016594107132841301</cx:pt>
          <cx:pt idx="713">0.026103779962274198</cx:pt>
          <cx:pt idx="714">0.054439824861190499</cx:pt>
          <cx:pt idx="715">0.075176803622888796</cx:pt>
          <cx:pt idx="716">0.069626734859300501</cx:pt>
          <cx:pt idx="717">0.0210898632216635</cx:pt>
          <cx:pt idx="718">0.0144781336790032</cx:pt>
          <cx:pt idx="719">-0.035574102454992103</cx:pt>
          <cx:pt idx="720">-0.028087455411108402</cx:pt>
          <cx:pt idx="721">-0.026027721217647799</cx:pt>
          <cx:pt idx="722">-0.019955819975987301</cx:pt>
          <cx:pt idx="723">-0.0037871947303763399</cx:pt>
          <cx:pt idx="724">-0.00227617360141368</cx:pt>
          <cx:pt idx="725">-3.3399351797608402e-05</cx:pt>
          <cx:pt idx="726">-0.00046843560109335398</cx:pt>
          <cx:pt idx="727">0.00028796798091258898</cx:pt>
          <cx:pt idx="728">7.8310108564268294e-05</cx:pt>
          <cx:pt idx="729">-0.00032825370707660498</cx:pt>
          <cx:pt idx="730">8.1105188736376805e-05</cx:pt>
          <cx:pt idx="731">0.00064005330906642297</cx:pt>
          <cx:pt idx="732">-0.00068053149784564704</cx:pt>
          <cx:pt idx="733">-0.001800649593906</cx:pt>
          <cx:pt idx="734">-0.00020210806597901701</cx:pt>
          <cx:pt idx="735">0.010770250618920899</cx:pt>
          <cx:pt idx="736">0.0169186912766866</cx:pt>
          <cx:pt idx="737">0.0146838046078992</cx:pt>
          <cx:pt idx="738">-0.010197931979462799</cx:pt>
          <cx:pt idx="739">-0.0207584714830444</cx:pt>
          <cx:pt idx="740">-0.0093596957776588604</cx:pt>
          <cx:pt idx="741">0.0288707387688922</cx:pt>
          <cx:pt idx="742">0.042994345754944797</cx:pt>
          <cx:pt idx="743">0.022267982836091198</cx:pt>
          <cx:pt idx="744">-0.0051487536604641702</cx:pt>
          <cx:pt idx="745">-0.0116431197204434</cx:pt>
          <cx:pt idx="746">0.0199589472345203</cx:pt>
          <cx:pt idx="747">0.020444320985444499</cx:pt>
          <cx:pt idx="748">0.0057102115911171697</cx:pt>
          <cx:pt idx="749">-8.0660445787723403e-05</cx:pt>
          <cx:pt idx="750">-0.0016495760971922699</cx:pt>
          <cx:pt idx="751">-0.0012481539323352701</cx:pt>
          <cx:pt idx="752">0.000403246881961833</cx:pt>
          <cx:pt idx="753">0.00044164877734861001</cx:pt>
          <cx:pt idx="754">0.000194725160209651</cx:pt>
          <cx:pt idx="755">0.00061632730300024995</cx:pt>
          <cx:pt idx="756">7.6307636354429898e-05</cx:pt>
          <cx:pt idx="757">0.00034649593014761198</cx:pt>
          <cx:pt idx="758">0.0010878642980443401</cx:pt>
          <cx:pt idx="759">0.000229436615744575</cx:pt>
          <cx:pt idx="760">0.00020133528342431599</cx:pt>
          <cx:pt idx="761">0.00056609946829403401</cx:pt>
          <cx:pt idx="762">0.00073476356181546604</cx:pt>
          <cx:pt idx="763">-0.00083340855423552401</cx:pt>
          <cx:pt idx="764">0.0011805838623057099</cx:pt>
          <cx:pt idx="765">0.0054989493697941601</cx:pt>
          <cx:pt idx="766">0.0062378606726848796</cx:pt>
          <cx:pt idx="767">0.00571065301014171</cx:pt>
          <cx:pt idx="768">0.0044892480673411998</cx:pt>
          <cx:pt idx="769">0.0141100034211995</cx:pt>
          <cx:pt idx="770">0.00740013950363434</cx:pt>
          <cx:pt idx="771">0.0031075506949954299</cx:pt>
          <cx:pt idx="772">0.0103014791524693</cx:pt>
          <cx:pt idx="773">0.015008095936018999</cx:pt>
          <cx:pt idx="774">0.014583186052708299</cx:pt>
          <cx:pt idx="775">0.0092630335215325502</cx:pt>
          <cx:pt idx="776">0.0041796057136492303</cx:pt>
          <cx:pt idx="777">0.0049764895329368697</cx:pt>
          <cx:pt idx="778">0.0041825500483546</cx:pt>
          <cx:pt idx="779">-0.000102201743346452</cx:pt>
          <cx:pt idx="780">0.00062322649372102896</cx:pt>
          <cx:pt idx="781">-0.00058835738624360098</cx:pt>
          <cx:pt idx="782">-0.00065265652107861401</cx:pt>
          <cx:pt idx="783">0.00037359744301279998</cx:pt>
        </cx:lvl>
      </cx:numDim>
    </cx:data>
    <cx:data id="24">
      <cx:numDim type="val">
        <cx:f>'001_WA_F - 副本'!$Y$1:$Y$784</cx:f>
        <cx:lvl ptCount="784" formatCode="0.00E+00">
          <cx:pt idx="0">9.6260173772605697e-05</cx:pt>
          <cx:pt idx="1">-0.00035162088825879001</cx:pt>
          <cx:pt idx="2">0.00034823457017542201</cx:pt>
          <cx:pt idx="3">0.000166345239067044</cx:pt>
          <cx:pt idx="4">-2.7859279512425099e-05</cx:pt>
          <cx:pt idx="5">0.00022556027458106299</cx:pt>
          <cx:pt idx="6">-0.00034152103824855798</cx:pt>
          <cx:pt idx="7">0.00039548061259140097</cx:pt>
          <cx:pt idx="8">-0.000200915323141991</cx:pt>
          <cx:pt idx="9">0.000205072660438156</cx:pt>
          <cx:pt idx="10">0.00024077578126466999</cx:pt>
          <cx:pt idx="11">0.00010449135036009999</cx:pt>
          <cx:pt idx="12">-0.00046077010301974702</cx:pt>
          <cx:pt idx="13">8.0111474456961897e-05</cx:pt>
          <cx:pt idx="14">-0.00025680113015426001</cx:pt>
          <cx:pt idx="15">0.00034810294899043602</cx:pt>
          <cx:pt idx="16">0.00054287907328974397</cx:pt>
          <cx:pt idx="17">-0.00051903430098520803</cx:pt>
          <cx:pt idx="18">-0.00028278251013370202</cx:pt>
          <cx:pt idx="19">0.00084071758497484997</cx:pt>
          <cx:pt idx="20">0.00062920990800540897</cx:pt>
          <cx:pt idx="21">0.00047215730058976999</cx:pt>
          <cx:pt idx="22">0.00016908461064404101</cx:pt>
          <cx:pt idx="23">0.000100337636764486</cx:pt>
          <cx:pt idx="24">-0.00015858400534722201</cx:pt>
          <cx:pt idx="25">8.9098084398925802e-05</cx:pt>
          <cx:pt idx="26">0.00038896397626385002</cx:pt>
          <cx:pt idx="27">-0.000111602604571222</cx:pt>
          <cx:pt idx="28">0.00055557730622439699</cx:pt>
          <cx:pt idx="29">0.00037848076327793797</cx:pt>
          <cx:pt idx="30">-0.000331961812825736</cx:pt>
          <cx:pt idx="31">-6.2145309173842e-05</cx:pt>
          <cx:pt idx="32">-8.5909150717381006e-05</cx:pt>
          <cx:pt idx="33">-0.000379091445931651</cx:pt>
          <cx:pt idx="34">-0.00016094916488278201</cx:pt>
          <cx:pt idx="35">-0.000838815081105905</cx:pt>
          <cx:pt idx="36">-0.000946470545043919</cx:pt>
          <cx:pt idx="37">-0.000683536924143742</cx:pt>
          <cx:pt idx="38">3.4244088971487302e-05</cx:pt>
          <cx:pt idx="39">8.1395442367402694e-05</cx:pt>
          <cx:pt idx="40">-0.00022870044269369599</cx:pt>
          <cx:pt idx="41">-0.00101844229036437</cx:pt>
          <cx:pt idx="42">-0.00071770850255243202</cx:pt>
          <cx:pt idx="43">0.00067199905495792997</cx:pt>
          <cx:pt idx="44">0.0035634652629102899</cx:pt>
          <cx:pt idx="45">0.00065658244552751197</cx:pt>
          <cx:pt idx="46">-0.00084046938477968201</cx:pt>
          <cx:pt idx="47">-0.0010616593100946799</cx:pt>
          <cx:pt idx="48">-1.65155864909758e-05</cx:pt>
          <cx:pt idx="49">-0.00117091202640347</cx:pt>
          <cx:pt idx="50">-6.9830858027533098e-05</cx:pt>
          <cx:pt idx="51">0.00018093683253858899</cx:pt>
          <cx:pt idx="52">-0.00086324690088023003</cx:pt>
          <cx:pt idx="53">0.00019300342394727799</cx:pt>
          <cx:pt idx="54">6.7898383555584706e-05</cx:pt>
          <cx:pt idx="55">0.00068477163947541601</cx:pt>
          <cx:pt idx="56">0.00072145496899826103</cx:pt>
          <cx:pt idx="57">6.3224419248061306e-05</cx:pt>
          <cx:pt idx="58">-0.00054466768479319099</cx:pt>
          <cx:pt idx="59">-0.000341472529475028</cx:pt>
          <cx:pt idx="60">0.00016252010341899899</cx:pt>
          <cx:pt idx="61">0.00015926487772229499</cx:pt>
          <cx:pt idx="62">9.5403098302373899e-05</cx:pt>
          <cx:pt idx="63">9.3497817118454804e-06</cx:pt>
          <cx:pt idx="64">9.8240489776675794e-05</cx:pt>
          <cx:pt idx="65">-0.00070713744364011297</cx:pt>
          <cx:pt idx="66">0.0020650548910950599</cx:pt>
          <cx:pt idx="67">0.00726089599195868</cx:pt>
          <cx:pt idx="68">0.0104755317066632</cx:pt>
          <cx:pt idx="69">-0.0031539407374590301</cx:pt>
          <cx:pt idx="70">-0.0016777028562972101</cx:pt>
          <cx:pt idx="71">0.00033830880210325702</cx:pt>
          <cx:pt idx="72">-0.0014743787754150999</cx:pt>
          <cx:pt idx="73">-0.0058361561122408003</cx:pt>
          <cx:pt idx="74">-0.0094232166308935994</cx:pt>
          <cx:pt idx="75">-0.023184977910973001</cx:pt>
          <cx:pt idx="76">-0.0096386543311589405</cx:pt>
          <cx:pt idx="77">-0.0058487161847745198</cx:pt>
          <cx:pt idx="78">-0.00199906645581011</cx:pt>
          <cx:pt idx="79">-0.0012575790972495699</cx:pt>
          <cx:pt idx="80">0.00104372300537302</cx:pt>
          <cx:pt idx="81">0.00052024799312485096</cx:pt>
          <cx:pt idx="82">9.2636643981444097e-05</cx:pt>
          <cx:pt idx="83">-0.000105078381922506</cx:pt>
          <cx:pt idx="84">-6.6661338841924799e-06</cx:pt>
          <cx:pt idx="85">-0.00039275285974868399</cx:pt>
          <cx:pt idx="86">0.00074326290373055704</cx:pt>
          <cx:pt idx="87">-0.00068027730703048596</cx:pt>
          <cx:pt idx="88">-0.00027928519011675301</cx:pt>
          <cx:pt idx="89">-0.0039411157182283703</cx:pt>
          <cx:pt idx="90">-0.0043410234816980402</cx:pt>
          <cx:pt idx="91">-0.0047260848072541604</cx:pt>
          <cx:pt idx="92">-0.0049945709017339699</cx:pt>
          <cx:pt idx="93">-0.0074037925092400201</cx:pt>
          <cx:pt idx="94">-0.019275656037783001</cx:pt>
          <cx:pt idx="95">0.0073050896596831404</cx:pt>
          <cx:pt idx="96">0.0174916502682801</cx:pt>
          <cx:pt idx="97">0.013999294818880599</cx:pt>
          <cx:pt idx="98">-0.0049494707226591201</cx:pt>
          <cx:pt idx="99">-0.0036430646144092801</cx:pt>
          <cx:pt idx="100">0.018056614167394101</cx:pt>
          <cx:pt idx="101">0.0086870621873964896</cx:pt>
          <cx:pt idx="102">-0.015769460773044201</cx:pt>
          <cx:pt idx="103">-0.0216576526451242</cx:pt>
          <cx:pt idx="104">-0.025738621637723301</cx:pt>
          <cx:pt idx="105">-0.010705045223985901</cx:pt>
          <cx:pt idx="106">0.0051652763703366501</cx:pt>
          <cx:pt idx="107">0.0018327783125504701</cx:pt>
          <cx:pt idx="108">-0.00131117322871404</cx:pt>
          <cx:pt idx="109">0.000338275598239169</cx:pt>
          <cx:pt idx="110">-2.1685284900498199e-05</cx:pt>
          <cx:pt idx="111">-4.4065276000320898e-05</cx:pt>
          <cx:pt idx="112">-0.00073121802029928499</cx:pt>
          <cx:pt idx="113">-0.00015729530581083101</cx:pt>
          <cx:pt idx="114">0.0023079853037916201</cx:pt>
          <cx:pt idx="115">0.0012456857051506901</cx:pt>
          <cx:pt idx="116">-0.000672258286369928</cx:pt>
          <cx:pt idx="117">-0.00060710428474896499</cx:pt>
          <cx:pt idx="118">0.0085632153529471393</cx:pt>
          <cx:pt idx="119">0.019151696639964601</cx:pt>
          <cx:pt idx="120">0.0082277706074736692</cx:pt>
          <cx:pt idx="121">-0.0031947853942382001</cx:pt>
          <cx:pt idx="122">-0.0059900025750271001</cx:pt>
          <cx:pt idx="123">0.00099951953797620496</cx:pt>
          <cx:pt idx="124">0.0467271234967504</cx:pt>
          <cx:pt idx="125">0.085431773161157507</cx:pt>
          <cx:pt idx="126">0.061256137022437901</cx:pt>
          <cx:pt idx="127">0.045267186085832099</cx:pt>
          <cx:pt idx="128">0.0164930276936066</cx:pt>
          <cx:pt idx="129">0.030736520233399001</cx:pt>
          <cx:pt idx="130">0.049408522704713798</cx:pt>
          <cx:pt idx="131">0.042411427356362698</cx:pt>
          <cx:pt idx="132">0.027514583718644299</cx:pt>
          <cx:pt idx="133">-0.0142534359281311</cx:pt>
          <cx:pt idx="134">0.000335958429817566</cx:pt>
          <cx:pt idx="135">-0.0128435137434517</cx:pt>
          <cx:pt idx="136">-0.017634915272377399</cx:pt>
          <cx:pt idx="137">-0.00393861294526712</cx:pt>
          <cx:pt idx="138">-0.00102757302600748</cx:pt>
          <cx:pt idx="139">-0.00222513145957004</cx:pt>
          <cx:pt idx="140">1.21761379189626e-05</cx:pt>
          <cx:pt idx="141">0.000240926626264375</cx:pt>
          <cx:pt idx="142">0.00081000188243964899</cx:pt>
          <cx:pt idx="143">0.000292612699094645</cx:pt>
          <cx:pt idx="144">0.00032699371165487899</cx:pt>
          <cx:pt idx="145">0.000913946323500641</cx:pt>
          <cx:pt idx="146">0.0079709685814838196</cx:pt>
          <cx:pt idx="147">0.014745423346472501</cx:pt>
          <cx:pt idx="148">-0.0086964381177210698</cx:pt>
          <cx:pt idx="149">-0.017721988307268299</cx:pt>
          <cx:pt idx="150">0.0073048919311098004</cx:pt>
          <cx:pt idx="151">0.016784723863819101</cx:pt>
          <cx:pt idx="152">0.033213161771056501</cx:pt>
          <cx:pt idx="153">0.038440664819358102</cx:pt>
          <cx:pt idx="154">0.032128594575135297</cx:pt>
          <cx:pt idx="155">0.024055123037009098</cx:pt>
          <cx:pt idx="156">0.050556199153799698</cx:pt>
          <cx:pt idx="157">-0.0058065075465322099</cx:pt>
          <cx:pt idx="158">0.015409955234120899</cx:pt>
          <cx:pt idx="159">0.047843114772879898</cx:pt>
          <cx:pt idx="160">0.0083759503867151894</cx:pt>
          <cx:pt idx="161">-0.011845701071185899</cx:pt>
          <cx:pt idx="162">-0.0151374242419986</cx:pt>
          <cx:pt idx="163">-0.0210152471528386</cx:pt>
          <cx:pt idx="164">-0.0105957695565407</cx:pt>
          <cx:pt idx="165">-0.00062149948633885696</cx:pt>
          <cx:pt idx="166">-0.0056955528949324498</cx:pt>
          <cx:pt idx="167">-0.0029145126003789902</cx:pt>
          <cx:pt idx="168">-9.6732699228012992e-06</cx:pt>
          <cx:pt idx="169">-0.00015560230048051299</cx:pt>
          <cx:pt idx="170">-0.00065881334079844595</cx:pt>
          <cx:pt idx="171">-0.0027677222996717798</cx:pt>
          <cx:pt idx="172">0.00021576829597600499</cx:pt>
          <cx:pt idx="173">-0.0052129643883573901</cx:pt>
          <cx:pt idx="174">-0.029605921022225</cx:pt>
          <cx:pt idx="175">-0.044333759289763401</cx:pt>
          <cx:pt idx="176">-0.045521486951480901</cx:pt>
          <cx:pt idx="177">-0.013708557205909499</cx:pt>
          <cx:pt idx="178">-0.0087616806708635496</cx:pt>
          <cx:pt idx="179">-0.0099716334388012303</cx:pt>
          <cx:pt idx="180">0.045063520981630398</cx:pt>
          <cx:pt idx="181">0.075362274877448496</cx:pt>
          <cx:pt idx="182">0.079117865375615298</cx:pt>
          <cx:pt idx="183">0.028963829846590499</cx:pt>
          <cx:pt idx="184">0.032708704794426197</cx:pt>
          <cx:pt idx="185">-0.0051214900335077003</cx:pt>
          <cx:pt idx="186">0.012403810595873701</cx:pt>
          <cx:pt idx="187">0.024095762757597301</cx:pt>
          <cx:pt idx="188">-0.0031384752839699499</cx:pt>
          <cx:pt idx="189">-0.028197615439735101</cx:pt>
          <cx:pt idx="190">-0.021719765945926901</cx:pt>
          <cx:pt idx="191">-0.025903131986776198</cx:pt>
          <cx:pt idx="192">-0.017892250579337798</cx:pt>
          <cx:pt idx="193">-0.0090753532856486692</cx:pt>
          <cx:pt idx="194">-0.00030383475634379099</cx:pt>
          <cx:pt idx="195">-0.00015007866298501001</cx:pt>
          <cx:pt idx="196">-0.00034339313317488301</cx:pt>
          <cx:pt idx="197">0.00072558943386363903</cx:pt>
          <cx:pt idx="198">0.0012251452924807199</cx:pt>
          <cx:pt idx="199">-0.000132277611125035</cx:pt>
          <cx:pt idx="200">0.00155211281055163</cx:pt>
          <cx:pt idx="201">-0.0139662468989015</cx:pt>
          <cx:pt idx="202">-0.071301597757130103</cx:pt>
          <cx:pt idx="203">-0.0625725585982876</cx:pt>
          <cx:pt idx="204">-0.024449573147216901</cx:pt>
          <cx:pt idx="205">-0.00073447508418886601</cx:pt>
          <cx:pt idx="206">0.0037615004539757902</cx:pt>
          <cx:pt idx="207">0.0060063676725595396</cx:pt>
          <cx:pt idx="208">0.00212605712106853</cx:pt>
          <cx:pt idx="209">0.028938492947419799</cx:pt>
          <cx:pt idx="210">-0.026009974687296499</cx:pt>
          <cx:pt idx="211">0.015801408147831101</cx:pt>
          <cx:pt idx="212">0.068951917660803594</cx:pt>
          <cx:pt idx="213">0.0396119548823822</cx:pt>
          <cx:pt idx="214">0.027791314553513798</cx:pt>
          <cx:pt idx="215">0.0442953445436031</cx:pt>
          <cx:pt idx="216">-0.030401966856964498</cx:pt>
          <cx:pt idx="217">-0.014810909299398101</cx:pt>
          <cx:pt idx="218">0.0049009430768298997</cx:pt>
          <cx:pt idx="219">-0.033878486285769303</cx:pt>
          <cx:pt idx="220">-0.030320473156606201</cx:pt>
          <cx:pt idx="221">-0.022775877180363498</cx:pt>
          <cx:pt idx="222">-0.00108693223790501</cx:pt>
          <cx:pt idx="223">-8.8964316894695296e-05</cx:pt>
          <cx:pt idx="224">0.00068869318778125202</cx:pt>
          <cx:pt idx="225">0.0010022673600654701</cx:pt>
          <cx:pt idx="226">0.0010999540507175901</cx:pt>
          <cx:pt idx="227">0.0023522118005680501</cx:pt>
          <cx:pt idx="228">0.0058894777917899302</cx:pt>
          <cx:pt idx="229">-0.019288569653423199</cx:pt>
          <cx:pt idx="230">-0.0673533228419054</cx:pt>
          <cx:pt idx="231">-0.042320679470119797</cx:pt>
          <cx:pt idx="232">-0.0079005987826254905</cx:pt>
          <cx:pt idx="233">0.0184546042667861</cx:pt>
          <cx:pt idx="234">0.040429704310718302</cx:pt>
          <cx:pt idx="235">0.047799928931878302</cx:pt>
          <cx:pt idx="236">-8.6276653226399904e-05</cx:pt>
          <cx:pt idx="237">-0.040329636613487603</cx:pt>
          <cx:pt idx="238">-0.0309601366449626</cx:pt>
          <cx:pt idx="239">-0.0119833238281302</cx:pt>
          <cx:pt idx="240">0.10126441278402901</cx:pt>
          <cx:pt idx="241">0.090299970896724605</cx:pt>
          <cx:pt idx="242">0.041377573197379301</cx:pt>
          <cx:pt idx="243">0.0040950977488358803</cx:pt>
          <cx:pt idx="244">-0.043726925474091197</cx:pt>
          <cx:pt idx="245">-0.035795894164419598</cx:pt>
          <cx:pt idx="246">0.019953542458038299</cx:pt>
          <cx:pt idx="247">-0.0192108281630518</cx:pt>
          <cx:pt idx="248">-0.038742201854554098</cx:pt>
          <cx:pt idx="249">-0.016400992613950501</cx:pt>
          <cx:pt idx="250">0.00066789492934002999</cx:pt>
          <cx:pt idx="251">0.00037223771818215403</cx:pt>
          <cx:pt idx="252">-0.00021228791256136501</cx:pt>
          <cx:pt idx="253">-0.00037142939066894598</cx:pt>
          <cx:pt idx="254">0.0030412781544197701</cx:pt>
          <cx:pt idx="255">0.0077430198125919697</cx:pt>
          <cx:pt idx="256">0.0032722180884046498</cx:pt>
          <cx:pt idx="257">0.0041558662404139104</cx:pt>
          <cx:pt idx="258">-0.030790450536338599</cx:pt>
          <cx:pt idx="259">-0.0041619890630825397</cx:pt>
          <cx:pt idx="260">0.025257516474124799</cx:pt>
          <cx:pt idx="261">0.037136494360871498</cx:pt>
          <cx:pt idx="262">0.066935480645812007</cx:pt>
          <cx:pt idx="263">0.053239180851428501</cx:pt>
          <cx:pt idx="264">0.046231211095176902</cx:pt>
          <cx:pt idx="265">-0.091826901845452599</cx:pt>
          <cx:pt idx="266">-0.175501821732304</cx:pt>
          <cx:pt idx="267">-0.088428056320654105</cx:pt>
          <cx:pt idx="268">0.036108349543735402</cx:pt>
          <cx:pt idx="269">0.026292423143721499</cx:pt>
          <cx:pt idx="270">0.010483168807335399</cx:pt>
          <cx:pt idx="271">-0.0666997290068225</cx:pt>
          <cx:pt idx="272">-0.096606838743075796</cx:pt>
          <cx:pt idx="273">-0.033111815386908203</cx:pt>
          <cx:pt idx="274">0.0051872423740766298</cx:pt>
          <cx:pt idx="275">-0.0059541729633956902</cx:pt>
          <cx:pt idx="276">-0.0244999652273785</cx:pt>
          <cx:pt idx="277">0.0019826240305994601</cx:pt>
          <cx:pt idx="278">0.0065968899069635198</cx:pt>
          <cx:pt idx="279">0.0059458050077892599</cx:pt>
          <cx:pt idx="280">0.00085234167348314301</cx:pt>
          <cx:pt idx="281">0.00062442719813797498</cx:pt>
          <cx:pt idx="282">0.0029808130060656199</cx:pt>
          <cx:pt idx="283">0.0058322922916991798</cx:pt>
          <cx:pt idx="284">0.0099756109366443205</cx:pt>
          <cx:pt idx="285">0.0122621886025975</cx:pt>
          <cx:pt idx="286">0.0082088029420881708</cx:pt>
          <cx:pt idx="287">0.0059191499876623298</cx:pt>
          <cx:pt idx="288">0.0401128121876939</cx:pt>
          <cx:pt idx="289">0.013265105373121699</cx:pt>
          <cx:pt idx="290">0.016652386772247001</cx:pt>
          <cx:pt idx="291">-0.0055503554674599101</cx:pt>
          <cx:pt idx="292">-0.0086979895245171499</cx:pt>
          <cx:pt idx="293">-0.124267957146043</cx:pt>
          <cx:pt idx="294">-0.193164111950236</cx:pt>
          <cx:pt idx="295">-0.070920597267233196</cx:pt>
          <cx:pt idx="296">0.0201577181264368</cx:pt>
          <cx:pt idx="297">0.048639797430983199</cx:pt>
          <cx:pt idx="298">-0.025518465824499299</cx:pt>
          <cx:pt idx="299">-0.075949989609868193</cx:pt>
          <cx:pt idx="300">-0.092337054796813894</cx:pt>
          <cx:pt idx="301">-0.033093191708382499</cx:pt>
          <cx:pt idx="302">-0.0078871290108389596</cx:pt>
          <cx:pt idx="303">-0.0116454380140842</cx:pt>
          <cx:pt idx="304">-0.0043920264915787398</cx:pt>
          <cx:pt idx="305">0.0058828699082116203</cx:pt>
          <cx:pt idx="306">0.00212607086018344</cx:pt>
          <cx:pt idx="307">0.0011130962952709</cx:pt>
          <cx:pt idx="308">-0.00068369215490520798</cx:pt>
          <cx:pt idx="309">6.8606831966876305e-05</cx:pt>
          <cx:pt idx="310">0.0015447510794734001</cx:pt>
          <cx:pt idx="311">0.000419950391397028</cx:pt>
          <cx:pt idx="312">0.0056263092651707</cx:pt>
          <cx:pt idx="313">0.0098745844590226693</cx:pt>
          <cx:pt idx="314">0.0050577560907645704</cx:pt>
          <cx:pt idx="315">-0.0210049112545195</cx:pt>
          <cx:pt idx="316">-0.00238555801003722</cx:pt>
          <cx:pt idx="317">-0.029660368976153401</cx:pt>
          <cx:pt idx="318">-0.068043819149297594</cx:pt>
          <cx:pt idx="319">-0.0420334743923318</cx:pt>
          <cx:pt idx="320">-0.0514905168492788</cx:pt>
          <cx:pt idx="321">-0.14348742501155301</cx:pt>
          <cx:pt idx="322">-0.099965107709053397</cx:pt>
          <cx:pt idx="323">-0.024474822313951299</cx:pt>
          <cx:pt idx="324">0.019580355585668299</cx:pt>
          <cx:pt idx="325">0.015695593210078101</cx:pt>
          <cx:pt idx="326">-0.034296752144366498</cx:pt>
          <cx:pt idx="327">-0.054301668769687901</cx:pt>
          <cx:pt idx="328">-0.028092892664671399</cx:pt>
          <cx:pt idx="329">-0.012547354083594</cx:pt>
          <cx:pt idx="330">-0.0032218037826440798</cx:pt>
          <cx:pt idx="331">-0.0070943934465689503</cx:pt>
          <cx:pt idx="332">-0.0038130294255178201</cx:pt>
          <cx:pt idx="333">-0.00149528130064345</cx:pt>
          <cx:pt idx="334">-0.0050406975184206096</cx:pt>
          <cx:pt idx="335">-0.00037627678025227098</cx:pt>
          <cx:pt idx="336">0.00030435267467946201</cx:pt>
          <cx:pt idx="337">-0.00015806026366229199</cx:pt>
          <cx:pt idx="338">0.00031532300481596501</cx:pt>
          <cx:pt idx="339">-0.0039960497041391296</cx:pt>
          <cx:pt idx="340">-0.0077438298522319402</cx:pt>
          <cx:pt idx="341">-0.028896390614052799</cx:pt>
          <cx:pt idx="342">-0.041567975594386901</cx:pt>
          <cx:pt idx="343">-0.0422908644146942</cx:pt>
          <cx:pt idx="344">-0.037322574294005602</cx:pt>
          <cx:pt idx="345">-0.061916797470764201</cx:pt>
          <cx:pt idx="346">-0.11917473010230401</cx:pt>
          <cx:pt idx="347">-0.112450484817878</cx:pt>
          <cx:pt idx="348">-0.0977380994363308</cx:pt>
          <cx:pt idx="349">-0.125170095855896</cx:pt>
          <cx:pt idx="350">-0.043378059469036702</cx:pt>
          <cx:pt idx="351">0.0063632966136682899</cx:pt>
          <cx:pt idx="352">0.055797614239140099</cx:pt>
          <cx:pt idx="353">0.033047428136573097</cx:pt>
          <cx:pt idx="354">0.00098814262085011309</cx:pt>
          <cx:pt idx="355">-0.046651590739971098</cx:pt>
          <cx:pt idx="356">-0.027863670694639402</cx:pt>
          <cx:pt idx="357">-0.0170844320687202</cx:pt>
          <cx:pt idx="358">-0.042429470224414102</cx:pt>
          <cx:pt idx="359">-0.024026485757724099</cx:pt>
          <cx:pt idx="360">-0.0042966229039843699</cx:pt>
          <cx:pt idx="361">0.0086457793683282907</cx:pt>
          <cx:pt idx="362">0.00325064384256846</cx:pt>
          <cx:pt idx="363">0.000980918086917979</cx:pt>
          <cx:pt idx="364">-0.00028416289257385101</cx:pt>
          <cx:pt idx="365">0.00020487663165565101</cx:pt>
          <cx:pt idx="366">-0.000134195769034014</cx:pt>
          <cx:pt idx="367">-0.0047476211418034401</cx:pt>
          <cx:pt idx="368">-0.019543810435965401</cx:pt>
          <cx:pt idx="369">-0.051187165848292797</cx:pt>
          <cx:pt idx="370">-0.070851095782167806</cx:pt>
          <cx:pt idx="371">-0.079805265735252304</cx:pt>
          <cx:pt idx="372">-0.085171026207198297</cx:pt>
          <cx:pt idx="373">-0.110315955659725</cx:pt>
          <cx:pt idx="374">-0.14285702553707</cx:pt>
          <cx:pt idx="375">-0.12531137849572099</cx:pt>
          <cx:pt idx="376">-0.082127868208180896</cx:pt>
          <cx:pt idx="377">0.0116130746268045</cx:pt>
          <cx:pt idx="378">0.0084083191847943509</cx:pt>
          <cx:pt idx="379">0.019546377263193599</cx:pt>
          <cx:pt idx="380">0.074387954004883197</cx:pt>
          <cx:pt idx="381">0.027468620160626799</cx:pt>
          <cx:pt idx="382">0.027207129901021102</cx:pt>
          <cx:pt idx="383">-0.035164502418317901</cx:pt>
          <cx:pt idx="384">-0.046600011489303803</cx:pt>
          <cx:pt idx="385">-0.017321542788873899</cx:pt>
          <cx:pt idx="386">-0.029964848056736899</cx:pt>
          <cx:pt idx="387">-0.036867000992133699</cx:pt>
          <cx:pt idx="388">-0.0057363832720378804</cx:pt>
          <cx:pt idx="389">0.0110678359303752</cx:pt>
          <cx:pt idx="390">0.0055441392133338003</cx:pt>
          <cx:pt idx="391">0.000313324500360568</cx:pt>
          <cx:pt idx="392">-0.00014718763757141701</cx:pt>
          <cx:pt idx="393">0.00021048074081797899</cx:pt>
          <cx:pt idx="394">0.00093815599509383305</cx:pt>
          <cx:pt idx="395">-0.0052994559938712204</cx:pt>
          <cx:pt idx="396">-0.025271241077544301</cx:pt>
          <cx:pt idx="397">-0.069265785523288895</cx:pt>
          <cx:pt idx="398">-0.083990046821050005</cx:pt>
          <cx:pt idx="399">-0.080225419173917803</cx:pt>
          <cx:pt idx="400">-0.098461900922295606</cx:pt>
          <cx:pt idx="401">-0.116364605016565</cx:pt>
          <cx:pt idx="402">-0.10536236757381399</cx:pt>
          <cx:pt idx="403">-0.069856603818671495</cx:pt>
          <cx:pt idx="404">-0.0283639415549631</cx:pt>
          <cx:pt idx="405">-0.0223482284505849</cx:pt>
          <cx:pt idx="406">-0.034383421271789803</cx:pt>
          <cx:pt idx="407">-0.013823367044825801</cx:pt>
          <cx:pt idx="408">0.050280648297731198</cx:pt>
          <cx:pt idx="409">-0.0075626820084712301</cx:pt>
          <cx:pt idx="410">-0.016282109902847001</cx:pt>
          <cx:pt idx="411">-0.0547808964098523</cx:pt>
          <cx:pt idx="412">-0.072169800941244103</cx:pt>
          <cx:pt idx="413">-0.023164868177976899</cx:pt>
          <cx:pt idx="414">-0.027489761584542399</cx:pt>
          <cx:pt idx="415">-0.041386184143771799</cx:pt>
          <cx:pt idx="416">-0.015542975521457499</cx:pt>
          <cx:pt idx="417">0.00731338425862481</cx:pt>
          <cx:pt idx="418">0.00415139472184469</cx:pt>
          <cx:pt idx="419">0.00023392637150087601</cx:pt>
          <cx:pt idx="420">-0.000476553784042226</cx:pt>
          <cx:pt idx="421">-0.00034495223076774198</cx:pt>
          <cx:pt idx="422">0.00015897585396498101</cx:pt>
          <cx:pt idx="423">-0.0056366742900862601</cx:pt>
          <cx:pt idx="424">-0.029019659340761599</cx:pt>
          <cx:pt idx="425">-0.0703922597488153</cx:pt>
          <cx:pt idx="426">-0.072928662785197301</cx:pt>
          <cx:pt idx="427">-0.083314877525599795</cx:pt>
          <cx:pt idx="428">-0.066724351774441304</cx:pt>
          <cx:pt idx="429">-0.043486149532550901</cx:pt>
          <cx:pt idx="430">0.0094262272936248698</cx:pt>
          <cx:pt idx="431">0.0254156116705192</cx:pt>
          <cx:pt idx="432">0.0065576928883000303</cx:pt>
          <cx:pt idx="433">-0.025092379564861499</cx:pt>
          <cx:pt idx="434">-0.049020674350791299</cx:pt>
          <cx:pt idx="435">-0.0045998327759748901</cx:pt>
          <cx:pt idx="436">0.031778439297094598</cx:pt>
          <cx:pt idx="437">-0.062054090804780103</cx:pt>
          <cx:pt idx="438">-0.0945481313807775</cx:pt>
          <cx:pt idx="439">-0.093880391146570402</cx:pt>
          <cx:pt idx="440">-0.081812227822391004</cx:pt>
          <cx:pt idx="441">-0.031322673749489598</cx:pt>
          <cx:pt idx="442">-0.026534825672157699</cx:pt>
          <cx:pt idx="443">-0.031912150623349698</cx:pt>
          <cx:pt idx="444">-0.011256089200671801</cx:pt>
          <cx:pt idx="445">0.0078775824171531603</cx:pt>
          <cx:pt idx="446">0.0038935800055235701</cx:pt>
          <cx:pt idx="447">0.0046640871229477803</cx:pt>
          <cx:pt idx="448">0.0010250542424649399</cx:pt>
          <cx:pt idx="449">-0.00034889275176408599</cx:pt>
          <cx:pt idx="450">-0.00071714533726726498</cx:pt>
          <cx:pt idx="451">-0.0021593220672940102</cx:pt>
          <cx:pt idx="452">-0.0160903497549237</cx:pt>
          <cx:pt idx="453">-0.0449640673118804</cx:pt>
          <cx:pt idx="454">-0.044443141558628302</cx:pt>
          <cx:pt idx="455">-0.059819827513174502</cx:pt>
          <cx:pt idx="456">-0.029804236323671299</cx:pt>
          <cx:pt idx="457">0.0073920548072984099</cx:pt>
          <cx:pt idx="458">0.050218100339466699</cx:pt>
          <cx:pt idx="459">0.091910069197123107</cx:pt>
          <cx:pt idx="460">0.052292341530867197</cx:pt>
          <cx:pt idx="461">0.042797160872461298</cx:pt>
          <cx:pt idx="462">-0.023258897726172699</cx:pt>
          <cx:pt idx="463">-0.034340792728176597</cx:pt>
          <cx:pt idx="464">-0.0173416361257402</cx:pt>
          <cx:pt idx="465">-0.062102430364054398</cx:pt>
          <cx:pt idx="466">-0.098204733785844503</cx:pt>
          <cx:pt idx="467">-0.073025772991945806</cx:pt>
          <cx:pt idx="468">-0.075810488415626001</cx:pt>
          <cx:pt idx="469">-0.0267717316809435</cx:pt>
          <cx:pt idx="470">-0.0050356683202286397</cx:pt>
          <cx:pt idx="471">-0.012672664301024201</cx:pt>
          <cx:pt idx="472">-0.0068875813705285699</cx:pt>
          <cx:pt idx="473">0.019477159104244999</cx:pt>
          <cx:pt idx="474">0.0154555494226796</cx:pt>
          <cx:pt idx="475">0.0088768461549633901</cx:pt>
          <cx:pt idx="476">0.00060218258637243297</cx:pt>
          <cx:pt idx="477">-0.00064740465635525495</cx:pt>
          <cx:pt idx="478">-0.00025186592881764101</cx:pt>
          <cx:pt idx="479">0.0022420180455046401</cx:pt>
          <cx:pt idx="480">-0.0037701899862492799</cx:pt>
          <cx:pt idx="481">-0.022520571485892302</cx:pt>
          <cx:pt idx="482">-0.029322307276919601</cx:pt>
          <cx:pt idx="483">0.00196467482330678</cx:pt>
          <cx:pt idx="484">0.018413793197843802</cx:pt>
          <cx:pt idx="485">0.0219567466534723</cx:pt>
          <cx:pt idx="486">0.060572647212074102</cx:pt>
          <cx:pt idx="487">0.071406319516977901</cx:pt>
          <cx:pt idx="488">0.0271203078257643</cx:pt>
          <cx:pt idx="489">0.036125719306625698</cx:pt>
          <cx:pt idx="490">0.011060084966128</cx:pt>
          <cx:pt idx="491">-0.022911750415203099</cx:pt>
          <cx:pt idx="492">-0.043710263306114903</cx:pt>
          <cx:pt idx="493">-0.10301494020973601</cx:pt>
          <cx:pt idx="494">-0.11344010228948399</cx:pt>
          <cx:pt idx="495">-0.084980436626302905</cx:pt>
          <cx:pt idx="496">-0.064444414492243696</cx:pt>
          <cx:pt idx="497">-0.020636757813389101</cx:pt>
          <cx:pt idx="498">0.0115167987358578</cx:pt>
          <cx:pt idx="499">0.00377758097121891</cx:pt>
          <cx:pt idx="500">0.0154186268692868</cx:pt>
          <cx:pt idx="501">0.027252406642689599</cx:pt>
          <cx:pt idx="502">0.0081928218468850494</cx:pt>
          <cx:pt idx="503">0.00030059103509987999</cx:pt>
          <cx:pt idx="504">-0.00030175012465866901</cx:pt>
          <cx:pt idx="505">4.17280195543785e-05</cx:pt>
          <cx:pt idx="506">-0.00210011515225049</cx:pt>
          <cx:pt idx="507">0.011496613965670401</cx:pt>
          <cx:pt idx="508">-0.0032258399799931499</cx:pt>
          <cx:pt idx="509">-0.016660540983092199</cx:pt>
          <cx:pt idx="510">-0.00733537978642317</cx:pt>
          <cx:pt idx="511">0.058935703304482799</cx:pt>
          <cx:pt idx="512">0.045185456412939001</cx:pt>
          <cx:pt idx="513">0.022350706144635</cx:pt>
          <cx:pt idx="514">0.0575565949745942</cx:pt>
          <cx:pt idx="515">0.059501147396582903</cx:pt>
          <cx:pt idx="516">0.0527399295157778</cx:pt>
          <cx:pt idx="517">-0.011787582248118499</cx:pt>
          <cx:pt idx="518">-0.024622799971138299</cx:pt>
          <cx:pt idx="519">-0.070896608951999299</cx:pt>
          <cx:pt idx="520">-0.078019514571059795</cx:pt>
          <cx:pt idx="521">-0.0820332563456007</cx:pt>
          <cx:pt idx="522">-0.041724903566708299</cx:pt>
          <cx:pt idx="523">-0.052406170081602303</cx:pt>
          <cx:pt idx="524">-0.059731677864249898</cx:pt>
          <cx:pt idx="525">-0.00806541904339967</cx:pt>
          <cx:pt idx="526">0.028828283890929798</cx:pt>
          <cx:pt idx="527">0.029550301025972999</cx:pt>
          <cx:pt idx="528">0.0215170756212393</cx:pt>
          <cx:pt idx="529">0.019589277458536999</cx:pt>
          <cx:pt idx="530">0.00317139912553845</cx:pt>
          <cx:pt idx="531">0.00064580395518846101</cx:pt>
          <cx:pt idx="532">-7.6033854605004001e-05</cx:pt>
          <cx:pt idx="533">3.1225905636311299e-06</cx:pt>
          <cx:pt idx="534">-0.0034787269284458498</cx:pt>
          <cx:pt idx="535">0.0092722114737784703</cx:pt>
          <cx:pt idx="536">0.0060836999626782797</cx:pt>
          <cx:pt idx="537">-0.0084508451508782494</cx:pt>
          <cx:pt idx="538">0.024540676235011102</cx:pt>
          <cx:pt idx="539">0.069074559300204993</cx:pt>
          <cx:pt idx="540">0.040912005280133099</cx:pt>
          <cx:pt idx="541">0.066042378391318504</cx:pt>
          <cx:pt idx="542">0.076275001419276303</cx:pt>
          <cx:pt idx="543">0.060538596408907699</cx:pt>
          <cx:pt idx="544">0.0038520727998511998</cx:pt>
          <cx:pt idx="545">0.023175541068669699</cx:pt>
          <cx:pt idx="546">-0.059207257318639503</cx:pt>
          <cx:pt idx="547">-0.085694009440745803</cx:pt>
          <cx:pt idx="548">-0.076097248885895794</cx:pt>
          <cx:pt idx="549">-0.054973423879103797</cx:pt>
          <cx:pt idx="550">-0.017058891760518499</cx:pt>
          <cx:pt idx="551">-0.012577274872693601</cx:pt>
          <cx:pt idx="552">-0.019080152397787899</cx:pt>
          <cx:pt idx="553">-0.00372265981767615</cx:pt>
          <cx:pt idx="554">0.014523128553213501</cx:pt>
          <cx:pt idx="555">0.040530903830836601</cx:pt>
          <cx:pt idx="556">0.011686781821790599</cx:pt>
          <cx:pt idx="557">0.0140250438469307</cx:pt>
          <cx:pt idx="558">0.0055461427523354999</cx:pt>
          <cx:pt idx="559">1.7105712639837302e-05</cx:pt>
          <cx:pt idx="560">-0.00018520610283274001</cx:pt>
          <cx:pt idx="561">-0.00099908127870258897</cx:pt>
          <cx:pt idx="562">-0.00161195984492107</cx:pt>
          <cx:pt idx="563">0.015275694809232101</cx:pt>
          <cx:pt idx="564">0.027300853558101499</cx:pt>
          <cx:pt idx="565">0.018144869825268702</cx:pt>
          <cx:pt idx="566">0.0594789774187773</cx:pt>
          <cx:pt idx="567">0.089523591778174497</cx:pt>
          <cx:pt idx="568">0.070077592502195404</cx:pt>
          <cx:pt idx="569">0.058053366189639001</cx:pt>
          <cx:pt idx="570">0.082373820940692705</cx:pt>
          <cx:pt idx="571">0.094864189524999198</cx:pt>
          <cx:pt idx="572">0.074676667119616194</cx:pt>
          <cx:pt idx="573">0.024197043155731401</cx:pt>
          <cx:pt idx="574">-0.017122557143342699</cx:pt>
          <cx:pt idx="575">-0.0390962873749729</cx:pt>
          <cx:pt idx="576">0.011331877071960201</cx:pt>
          <cx:pt idx="577">0.035588100908276403</cx:pt>
          <cx:pt idx="578">0.030585276820215501</cx:pt>
          <cx:pt idx="579">0.024672073386346</cx:pt>
          <cx:pt idx="580">0.022870055895102399</cx:pt>
          <cx:pt idx="581">0.0128828657970662</cx:pt>
          <cx:pt idx="582">0.021554079972107301</cx:pt>
          <cx:pt idx="583">0.039056951547739797</cx:pt>
          <cx:pt idx="584">0.020485007456313101</cx:pt>
          <cx:pt idx="585">0.0122391363896276</cx:pt>
          <cx:pt idx="586">0.0039800622933715297</cx:pt>
          <cx:pt idx="587">0.00023556496487301399</cx:pt>
          <cx:pt idx="588">0.00027637650134018898</cx:pt>
          <cx:pt idx="589">0.000281761453748262</cx:pt>
          <cx:pt idx="590">0.0025119566502694399</cx:pt>
          <cx:pt idx="591">0.010947070700532101</cx:pt>
          <cx:pt idx="592">0.024909258496232298</cx:pt>
          <cx:pt idx="593">0.0372784080220964</cx:pt>
          <cx:pt idx="594">0.035464490423007797</cx:pt>
          <cx:pt idx="595">0.049430560613414998</cx:pt>
          <cx:pt idx="596">0.025549598071960201</cx:pt>
          <cx:pt idx="597">0.046677206453662398</cx:pt>
          <cx:pt idx="598">0.042916189614182303</cx:pt>
          <cx:pt idx="599">0.043688315459206602</cx:pt>
          <cx:pt idx="600">0.040540707547676198</cx:pt>
          <cx:pt idx="601">0.0061005229641475003</cx:pt>
          <cx:pt idx="602">0.0098908966292279906</cx:pt>
          <cx:pt idx="603">-0.039256895329477001</cx:pt>
          <cx:pt idx="604">-0.018155151344739998</cx:pt>
          <cx:pt idx="605">0.050146312493103702</cx:pt>
          <cx:pt idx="606">0.065774942356834398</cx:pt>
          <cx:pt idx="607">0.058255860065918597</cx:pt>
          <cx:pt idx="608">0.050066588272144899</cx:pt>
          <cx:pt idx="609">0.052371184693181402</cx:pt>
          <cx:pt idx="610">0.0535396818940252</cx:pt>
          <cx:pt idx="611">0.036901892260165298</cx:pt>
          <cx:pt idx="612">0.017740129107577399</cx:pt>
          <cx:pt idx="613">0.0069448991166696297</cx:pt>
          <cx:pt idx="614">0.00074742796306890603</cx:pt>
          <cx:pt idx="615">0.00054680441296874104</cx:pt>
          <cx:pt idx="616">-0.00029387537402030998</cx:pt>
          <cx:pt idx="617">-0.00051335098535351697</cx:pt>
          <cx:pt idx="618">0.0055580037859622698</cx:pt>
          <cx:pt idx="619">0.000813591008264231</cx:pt>
          <cx:pt idx="620">0.013902685527972299</cx:pt>
          <cx:pt idx="621">0.045181875609263497</cx:pt>
          <cx:pt idx="622">0.021130472973935902</cx:pt>
          <cx:pt idx="623">0.036754003822442503</cx:pt>
          <cx:pt idx="624">0.029510271089728</cx:pt>
          <cx:pt idx="625">0.0171570651888929</cx:pt>
          <cx:pt idx="626">-0.0043831830380513196</cx:pt>
          <cx:pt idx="627">-0.0022966941431728899</cx:pt>
          <cx:pt idx="628">-0.042806757956522903</cx:pt>
          <cx:pt idx="629">-0.0337115208164772</cx:pt>
          <cx:pt idx="630">-0.0286843922068079</cx:pt>
          <cx:pt idx="631">-0.083325419222511798</cx:pt>
          <cx:pt idx="632">-0.0092249047334869005</cx:pt>
          <cx:pt idx="633">0.021737942204856399</cx:pt>
          <cx:pt idx="634">0.035093106644237898</cx:pt>
          <cx:pt idx="635">0.061898225658165003</cx:pt>
          <cx:pt idx="636">0.057401435194155498</cx:pt>
          <cx:pt idx="637">0.071568859149574393</cx:pt>
          <cx:pt idx="638">0.031316994025394999</cx:pt>
          <cx:pt idx="639">0.0180632095803928</cx:pt>
          <cx:pt idx="640">0.0098271503943004896</cx:pt>
          <cx:pt idx="641">0.00061379119358578903</cx:pt>
          <cx:pt idx="642">-0.00083707585876283401</cx:pt>
          <cx:pt idx="643">-0.00012166561322675201</cx:pt>
          <cx:pt idx="644">7.29628006120582e-05</cx:pt>
          <cx:pt idx="645">-0.00038229548051496099</cx:pt>
          <cx:pt idx="646">0.00171988656383487</cx:pt>
          <cx:pt idx="647">-0.0051984141501970598</cx:pt>
          <cx:pt idx="648">-0.0090686431594960704</cx:pt>
          <cx:pt idx="649">0.0043137426665144796</cx:pt>
          <cx:pt idx="650">0.0101445583565959</cx:pt>
          <cx:pt idx="651">-0.0045606407843600399</cx:pt>
          <cx:pt idx="652">-0.021896289849671801</cx:pt>
          <cx:pt idx="653">-0.032949732454778002</cx:pt>
          <cx:pt idx="654">-0.013531703182768501</cx:pt>
          <cx:pt idx="655">0.018192869318446801</cx:pt>
          <cx:pt idx="656">0.015772972086400199</cx:pt>
          <cx:pt idx="657">-0.051719387453447799</cx:pt>
          <cx:pt idx="658">-0.088152593449637801</cx:pt>
          <cx:pt idx="659">-0.062910004091839902</cx:pt>
          <cx:pt idx="660">-0.0179757705218304</cx:pt>
          <cx:pt idx="661">-0.0092746076753281101</cx:pt>
          <cx:pt idx="662">0.026637193033065502</cx:pt>
          <cx:pt idx="663">0.036673862943185899</cx:pt>
          <cx:pt idx="664">0.023598895205583101</cx:pt>
          <cx:pt idx="665">0.017821537634894701</cx:pt>
          <cx:pt idx="666">0.0072224129933230203</cx:pt>
          <cx:pt idx="667">0.0097205411748981802</cx:pt>
          <cx:pt idx="668">0.0042527337055655503</cx:pt>
          <cx:pt idx="669">-0.00083215747185443295</cx:pt>
          <cx:pt idx="670">-0.00052459635293516796</cx:pt>
          <cx:pt idx="671">0.00092639149751794995</cx:pt>
          <cx:pt idx="672">-1.6806990302522e-06</cx:pt>
          <cx:pt idx="673">0.00064459178408165</cx:pt>
          <cx:pt idx="674">-0.00024458505299778202</cx:pt>
          <cx:pt idx="675">-0.0031646451465165201</cx:pt>
          <cx:pt idx="676">0.0045632117688310797</cx:pt>
          <cx:pt idx="677">0.00158476683526757</cx:pt>
          <cx:pt idx="678">-0.014739960492019</cx:pt>
          <cx:pt idx="679">-0.032175783539660302</cx:pt>
          <cx:pt idx="680">-0.0421477436440768</cx:pt>
          <cx:pt idx="681">-0.051669003107898598</cx:pt>
          <cx:pt idx="682">-0.027100243258415702</cx:pt>
          <cx:pt idx="683">-0.0041907586787601299</cx:pt>
          <cx:pt idx="684">0.0274739517154955</cx:pt>
          <cx:pt idx="685">-0.018131594910516399</cx:pt>
          <cx:pt idx="686">-0.0106434226770428</cx:pt>
          <cx:pt idx="687">0.0074389333596290904</cx:pt>
          <cx:pt idx="688">-0.0232484958477681</cx:pt>
          <cx:pt idx="689">-0.0101175908771648</cx:pt>
          <cx:pt idx="690">-0.0034778184692826099</cx:pt>
          <cx:pt idx="691">-0.0064848420982279399</cx:pt>
          <cx:pt idx="692">-0.012735562472251201</cx:pt>
          <cx:pt idx="693">-0.011671460406491699</cx:pt>
          <cx:pt idx="694">-0.0044080200257217298</cx:pt>
          <cx:pt idx="695">-0.00095236777600692004</cx:pt>
          <cx:pt idx="696">0.0053024812221301003</cx:pt>
          <cx:pt idx="697">0.0023336859372046401</cx:pt>
          <cx:pt idx="698">0.00113275817433371</cx:pt>
          <cx:pt idx="699">9.7134021130531903e-05</cx:pt>
          <cx:pt idx="700">-0.000144647335974129</cx:pt>
          <cx:pt idx="701">-0.00035475872385833698</cx:pt>
          <cx:pt idx="702">-5.8341560828802299e-05</cx:pt>
          <cx:pt idx="703">0.0025995081944135798</cx:pt>
          <cx:pt idx="704">0.0032731212519452502</cx:pt>
          <cx:pt idx="705">-0.00316823012557593</cx:pt>
          <cx:pt idx="706">-0.0044195931883289604</cx:pt>
          <cx:pt idx="707">0.00055923325505166795</cx:pt>
          <cx:pt idx="708">0.00055317274583238597</cx:pt>
          <cx:pt idx="709">-0.00245782466454283</cx:pt>
          <cx:pt idx="710">-0.00692598676372268</cx:pt>
          <cx:pt idx="711">-0.00264266394567125</cx:pt>
          <cx:pt idx="712">0.022109746180371599</cx:pt>
          <cx:pt idx="713">0.030132084596916801</cx:pt>
          <cx:pt idx="714">0.0398777942380108</cx:pt>
          <cx:pt idx="715">0.029074201725673401</cx:pt>
          <cx:pt idx="716">0.00771534222253211</cx:pt>
          <cx:pt idx="717">0.0043781847362462604</cx:pt>
          <cx:pt idx="718">-0.0043072436434391497</cx:pt>
          <cx:pt idx="719">-0.0143752699017296</cx:pt>
          <cx:pt idx="720">-0.0064050119221188504</cx:pt>
          <cx:pt idx="721">-0.0073540725129595504</cx:pt>
          <cx:pt idx="722">-0.0035047360769669901</cx:pt>
          <cx:pt idx="723">-0.00120998556073154</cx:pt>
          <cx:pt idx="724">-0.00014427382961278699</cx:pt>
          <cx:pt idx="725">0.00081359472634203204</cx:pt>
          <cx:pt idx="726">-6.5558315220541101e-05</cx:pt>
          <cx:pt idx="727">-0.00027765062329409602</cx:pt>
          <cx:pt idx="728">-0.00049383400364556298</cx:pt>
          <cx:pt idx="729">-0.00095986445982626902</cx:pt>
          <cx:pt idx="730">0.00033280462143263302</cx:pt>
          <cx:pt idx="731">7.9724401565722295e-05</cx:pt>
          <cx:pt idx="732">-0.0010577924899272701</cx:pt>
          <cx:pt idx="733">-0.0040231248837152402</cx:pt>
          <cx:pt idx="734">-0.0030912369752693399</cx:pt>
          <cx:pt idx="735">0.00203738650299337</cx:pt>
          <cx:pt idx="736">0.0060393098439761603</cx:pt>
          <cx:pt idx="737">0.0088127846085797601</cx:pt>
          <cx:pt idx="738">0.0090001603559443002</cx:pt>
          <cx:pt idx="739">0.0021528452540179998</cx:pt>
          <cx:pt idx="740">0.0047177500126613899</cx:pt>
          <cx:pt idx="741">0.0095622179429367508</cx:pt>
          <cx:pt idx="742">0.0066468350301017599</cx:pt>
          <cx:pt idx="743">-0.00043341432559063</cx:pt>
          <cx:pt idx="744">-0.0072974388342169896</cx:pt>
          <cx:pt idx="745">-0.0102118903174907</cx:pt>
          <cx:pt idx="746">-0.0042492308503496298</cx:pt>
          <cx:pt idx="747">-0.00117096407110841</cx:pt>
          <cx:pt idx="748">-0.0028469831262511098</cx:pt>
          <cx:pt idx="749">-0.0030834554230857302</cx:pt>
          <cx:pt idx="750">-0.00107636998756346</cx:pt>
          <cx:pt idx="751">0.00043549526668300602</cx:pt>
          <cx:pt idx="752">-3.5741208162597899e-05</cx:pt>
          <cx:pt idx="753">0.000840597915579904</cx:pt>
          <cx:pt idx="754">-0.00011530346627321699</cx:pt>
          <cx:pt idx="755">-0.00026349422915121701</cx:pt>
          <cx:pt idx="756">0.000398345914926587</cx:pt>
          <cx:pt idx="757">-0.00052124846676504803</cx:pt>
          <cx:pt idx="758">-0.00042476942047288099</cx:pt>
          <cx:pt idx="759">0.00094951865764995804</cx:pt>
          <cx:pt idx="760">-0.00013873294296226001</cx:pt>
          <cx:pt idx="761">-0.00036839344156997</cx:pt>
          <cx:pt idx="762">8.2092738480008304e-06</cx:pt>
          <cx:pt idx="763">0.00077040853078850504</cx:pt>
          <cx:pt idx="764">-0.00047239219855926303</cx:pt>
          <cx:pt idx="765">0.0011043875616573199</cx:pt>
          <cx:pt idx="766">0.00046579645615367</cx:pt>
          <cx:pt idx="767">0.000371617930579305</cx:pt>
          <cx:pt idx="768">0.00085355936411642304</cx:pt>
          <cx:pt idx="769">0.00184970869921685</cx:pt>
          <cx:pt idx="770">0.0011664375452908899</cx:pt>
          <cx:pt idx="771">0.0019356265031750901</cx:pt>
          <cx:pt idx="772">0.00056598370874785201</cx:pt>
          <cx:pt idx="773">-0.00055614407804232299</cx:pt>
          <cx:pt idx="774">0.00045896699867360702</cx:pt>
          <cx:pt idx="775">0.00047858911965877</cx:pt>
          <cx:pt idx="776">-0.0011170458895866601</cx:pt>
          <cx:pt idx="777">-0.0016626918521992699</cx:pt>
          <cx:pt idx="778">-0.0011327164341875099</cx:pt>
          <cx:pt idx="779">0.00029354220062304502</cx:pt>
          <cx:pt idx="780">0.00036314978772853599</cx:pt>
          <cx:pt idx="781">-0.000342225383219386</cx:pt>
          <cx:pt idx="782">-0.00032212868233241602</cx:pt>
          <cx:pt idx="783">-0.00079895611797868495</cx:pt>
        </cx:lvl>
      </cx:numDim>
    </cx:data>
    <cx:data id="25">
      <cx:numDim type="val">
        <cx:f>'001_WA_F - 副本'!$Z$1:$Z$784</cx:f>
        <cx:lvl ptCount="784" formatCode="G/通用格式">
          <cx:pt idx="0">-0.00035187727705585998</cx:pt>
          <cx:pt idx="1">-0.00013498377324356399</cx:pt>
          <cx:pt idx="2">-0.00057720927213835804</cx:pt>
          <cx:pt idx="3">0.00017646112149621699</cx:pt>
          <cx:pt idx="4">0.00019885470853693899</cx:pt>
          <cx:pt idx="5">0.00027962747209032702</cx:pt>
          <cx:pt idx="6">-0.00038798130524061102</cx:pt>
          <cx:pt idx="7">-0.00060499416149980504</cx:pt>
          <cx:pt idx="8">-0.00049528630378977096</cx:pt>
          <cx:pt idx="9">0.00036804904945841801</cx:pt>
          <cx:pt idx="10">-3.8871214150843903e-05</cx:pt>
          <cx:pt idx="11">-5.8336352969288697e-05</cx:pt>
          <cx:pt idx="12">-0.00043686738778772399</cx:pt>
          <cx:pt idx="13">-0.00052560330919594405</cx:pt>
          <cx:pt idx="14">0.00056546648283975097</cx:pt>
          <cx:pt idx="15">-0.00056676573519155</cx:pt>
          <cx:pt idx="16">-0.00050897973486523204</cx:pt>
          <cx:pt idx="17">0.000328892180709097</cx:pt>
          <cx:pt idx="18">-0.000936800933251243</cx:pt>
          <cx:pt idx="19">0.0015511225451782301</cx:pt>
          <cx:pt idx="20">0.00036678265896342301</cx:pt>
          <cx:pt idx="21">-0.000864940271049609</cx:pt>
          <cx:pt idx="22">0.00033586956890964301</cx:pt>
          <cx:pt idx="23">-0.00026778272278517898</cx:pt>
          <cx:pt idx="24">-0.00077736881480743698</cx:pt>
          <cx:pt idx="25">0.00053616470869355403</cx:pt>
          <cx:pt idx="26">1.7461868492634601e-05</cx:pt>
          <cx:pt idx="27">0.000159201399990936</cx:pt>
          <cx:pt idx="28">-0.00047167069331400499</cx:pt>
          <cx:pt idx="29">0.000108485490703317</cx:pt>
          <cx:pt idx="30">-9.0647133371184703e-05</cx:pt>
          <cx:pt idx="31">-0.00026521283883856</cx:pt>
          <cx:pt idx="32">-0.00077034415184717097</cx:pt>
          <cx:pt idx="33">-0.00056918594275438003</cx:pt>
          <cx:pt idx="34">-2.0553606420035601e-05</cx:pt>
          <cx:pt idx="35">-0.00063108905978727099</cx:pt>
          <cx:pt idx="36">-0.00076649914245899905</cx:pt>
          <cx:pt idx="37">-0.00062325759788476795</cx:pt>
          <cx:pt idx="38">-0.00027551696434838799</cx:pt>
          <cx:pt idx="39">-0.00089286031461993697</cx:pt>
          <cx:pt idx="40">-0.00085386160065521201</cx:pt>
          <cx:pt idx="41">-0.00081723263913381302</cx:pt>
          <cx:pt idx="42">-0.00054142121886280499</cx:pt>
          <cx:pt idx="43">0.00060722044326326496</cx:pt>
          <cx:pt idx="44">0.0019922005360367202</cx:pt>
          <cx:pt idx="45">0.00030371253934913099</cx:pt>
          <cx:pt idx="46">-0.00047107632968721098</cx:pt>
          <cx:pt idx="47">-0.00080957887456087905</cx:pt>
          <cx:pt idx="48">-5.4093649006815002e-06</cx:pt>
          <cx:pt idx="49">0.00016599811132658699</cx:pt>
          <cx:pt idx="50">-0.00033759515513912301</cx:pt>
          <cx:pt idx="51">-0.00028126595124837098</cx:pt>
          <cx:pt idx="52">-2.2927377536682e-05</cx:pt>
          <cx:pt idx="53">-0.000288632316184498</cx:pt>
          <cx:pt idx="54">0.00079904099593951304</cx:pt>
          <cx:pt idx="55">3.3123786242495102e-05</cx:pt>
          <cx:pt idx="56">0.00013877102442045599</cx:pt>
          <cx:pt idx="57">-0.00035965424897359098</cx:pt>
          <cx:pt idx="58">-0.00023464547617462901</cx:pt>
          <cx:pt idx="59">9.3595021587775906e-05</cx:pt>
          <cx:pt idx="60">0.00076518542503875499</cx:pt>
          <cx:pt idx="61">-0.00014467945451761001</cx:pt>
          <cx:pt idx="62">-0.00066840272571626596</cx:pt>
          <cx:pt idx="63">-0.000512364780320626</cx:pt>
          <cx:pt idx="64">-0.0014059724499290601</cx:pt>
          <cx:pt idx="65">-0.0024696180733553702</cx:pt>
          <cx:pt idx="66">-0.00084025720296783098</cx:pt>
          <cx:pt idx="67">0.0047992999430448999</cx:pt>
          <cx:pt idx="68">0.0016866584278524401</cx:pt>
          <cx:pt idx="69">0.0154451471155541</cx:pt>
          <cx:pt idx="70">-0.0077528549963440602</cx:pt>
          <cx:pt idx="71">-0.0104330999147177</cx:pt>
          <cx:pt idx="72">-0.0045835678731270396</cx:pt>
          <cx:pt idx="73">0.00060621596690415799</cx:pt>
          <cx:pt idx="74">-0.012107376282073199</cx:pt>
          <cx:pt idx="75">-0.0096660491898862503</cx:pt>
          <cx:pt idx="76">-0.0064183990675193096</cx:pt>
          <cx:pt idx="77">-0.0057988334460922697</cx:pt>
          <cx:pt idx="78">-0.0023422352796440499</cx:pt>
          <cx:pt idx="79">-0.00020636889093189899</cx:pt>
          <cx:pt idx="80">0.000111389964690887</cx:pt>
          <cx:pt idx="81">-0.00028512442835335798</cx:pt>
          <cx:pt idx="82">0.000393028153600899</cx:pt>
          <cx:pt idx="83">-0.00061560330640169302</cx:pt>
          <cx:pt idx="84">0.00023274014451795901</cx:pt>
          <cx:pt idx="85">-0.000123033719910447</cx:pt>
          <cx:pt idx="86">0.00016381592316815099</cx:pt>
          <cx:pt idx="87">5.26336165535209e-05</cx:pt>
          <cx:pt idx="88">-0.00036570555963045599</cx:pt>
          <cx:pt idx="89">0.0010335254525580401</cx:pt>
          <cx:pt idx="90">0.0018430360407798499</cx:pt>
          <cx:pt idx="91">0.0072076065871972501</cx:pt>
          <cx:pt idx="92">-0.00194315438969026</cx:pt>
          <cx:pt idx="93">-0.017025174372809801</cx:pt>
          <cx:pt idx="94">-0.013848053838305299</cx:pt>
          <cx:pt idx="95">0.0048360577752850501</cx:pt>
          <cx:pt idx="96">0.0133022942481207</cx:pt>
          <cx:pt idx="97">-0.0059121156424873896</cx:pt>
          <cx:pt idx="98">-0.030303787443508701</cx:pt>
          <cx:pt idx="99">-0.014266209872943501</cx:pt>
          <cx:pt idx="100">-0.0141192109065709</cx:pt>
          <cx:pt idx="101">0.0039337012518985397</cx:pt>
          <cx:pt idx="102">-0.0091636329015657401</cx:pt>
          <cx:pt idx="103">-0.014466052232499801</cx:pt>
          <cx:pt idx="104">-0.019136714695403002</cx:pt>
          <cx:pt idx="105">-0.0165679632060785</cx:pt>
          <cx:pt idx="106">-0.0087612093113244392</cx:pt>
          <cx:pt idx="107">-0.0044780790435867803</cx:pt>
          <cx:pt idx="108">-0.0023119856705225801</cx:pt>
          <cx:pt idx="109">-9.1063748711746198e-05</cx:pt>
          <cx:pt idx="110">0.00068648055969130995</cx:pt>
          <cx:pt idx="111">-0.000229410827796179</cx:pt>
          <cx:pt idx="112">-0.00054654775109462799</cx:pt>
          <cx:pt idx="113">-0.00020388151381942301</cx:pt>
          <cx:pt idx="114">0.00055138932655397603</cx:pt>
          <cx:pt idx="115">-0.00048653235514107201</cx:pt>
          <cx:pt idx="116">-0.00079589275811561399</cx:pt>
          <cx:pt idx="117">0.00320998042972733</cx:pt>
          <cx:pt idx="118">0.0145293071024323</cx:pt>
          <cx:pt idx="119">0.0206170276707177</cx:pt>
          <cx:pt idx="120">0.021835801235981299</cx:pt>
          <cx:pt idx="121">0.0126147855279329</cx:pt>
          <cx:pt idx="122">-0.0090585518291125301</cx:pt>
          <cx:pt idx="123">0.0018474101099323801</cx:pt>
          <cx:pt idx="124">0.019672620520028699</cx:pt>
          <cx:pt idx="125">0.0406226344382382</cx:pt>
          <cx:pt idx="126">0.0253015812407715</cx:pt>
          <cx:pt idx="127">-0.0033565770006645599</cx:pt>
          <cx:pt idx="128">-0.0141546013229863</cx:pt>
          <cx:pt idx="129">-0.0469564394144188</cx:pt>
          <cx:pt idx="130">-0.0477639041774982</cx:pt>
          <cx:pt idx="131">-0.035218446836856501</cx:pt>
          <cx:pt idx="132">-0.019728296812476901</cx:pt>
          <cx:pt idx="133">-0.0185448049856227</cx:pt>
          <cx:pt idx="134">-0.018548335173064801</cx:pt>
          <cx:pt idx="135">-0.0079501857955318906</cx:pt>
          <cx:pt idx="136">-0.0136982071930958</cx:pt>
          <cx:pt idx="137">-0.0025493055269804202</cx:pt>
          <cx:pt idx="138">0.00072474208515215595</cx:pt>
          <cx:pt idx="139">0.00030778805524082502</cx:pt>
          <cx:pt idx="140">-0.0011661206771945399</cx:pt>
          <cx:pt idx="141">0.00083721954126252205</cx:pt>
          <cx:pt idx="142">-0.000400329564975436</cx:pt>
          <cx:pt idx="143">0.00088621501709832599</cx:pt>
          <cx:pt idx="144">0.0020318914891552398</cx:pt>
          <cx:pt idx="145">0.0111665193752179</cx:pt>
          <cx:pt idx="146">-0.0065364525413212898</cx:pt>
          <cx:pt idx="147">-0.0029709639178220801</cx:pt>
          <cx:pt idx="148">0.025914554477973299</cx:pt>
          <cx:pt idx="149">0.033931775501264</cx:pt>
          <cx:pt idx="150">-0.0208667472376791</cx:pt>
          <cx:pt idx="151">-0.039474425049978203</cx:pt>
          <cx:pt idx="152">0.0065395227979458499</cx:pt>
          <cx:pt idx="153">0.030563426163153402</cx:pt>
          <cx:pt idx="154">0.042067872895938198</cx:pt>
          <cx:pt idx="155">-0.017261294317443301</cx:pt>
          <cx:pt idx="156">-0.0264716186087408</cx:pt>
          <cx:pt idx="157">-0.0615885959038373</cx:pt>
          <cx:pt idx="158">-0.077389987848351396</cx:pt>
          <cx:pt idx="159">-0.036869751831868899</cx:pt>
          <cx:pt idx="160">-0.042778029904225003</cx:pt>
          <cx:pt idx="161">-0.017133025424150902</cx:pt>
          <cx:pt idx="162">-0.0065673233365923598</cx:pt>
          <cx:pt idx="163">-0.013775501945648701</cx:pt>
          <cx:pt idx="164">-0.010629419025442099</cx:pt>
          <cx:pt idx="165">-0.0016073715004448401</cx:pt>
          <cx:pt idx="166">6.2019556794972098e-05</cx:pt>
          <cx:pt idx="167">-0.00082556518322252396</cx:pt>
          <cx:pt idx="168">-0.00052991709365225704</cx:pt>
          <cx:pt idx="169">0.000140074428134854</cx:pt>
          <cx:pt idx="170">-0.00529025369945226</cx:pt>
          <cx:pt idx="171">0.0022272757803678401</cx:pt>
          <cx:pt idx="172">0.0016499372747714001</cx:pt>
          <cx:pt idx="173">-0.0124397431851595</cx:pt>
          <cx:pt idx="174">-0.033104818301182198</cx:pt>
          <cx:pt idx="175">-0.0156944837409159</cx:pt>
          <cx:pt idx="176">0.017896087855314401</cx:pt>
          <cx:pt idx="177">0.032468329099343302</cx:pt>
          <cx:pt idx="178">0.0370493953620556</cx:pt>
          <cx:pt idx="179">0.0077490138082189301</cx:pt>
          <cx:pt idx="180">0.047981376194289702</cx:pt>
          <cx:pt idx="181">-0.0017942729988556501</cx:pt>
          <cx:pt idx="182">-0.021286080924602199</cx:pt>
          <cx:pt idx="183">-0.024570128965465999</cx:pt>
          <cx:pt idx="184">0.064709436808051496</cx:pt>
          <cx:pt idx="185">0.085692954612128794</cx:pt>
          <cx:pt idx="186">-0.0345482185121836</cx:pt>
          <cx:pt idx="187">0.0031279764325181001</cx:pt>
          <cx:pt idx="188">-0.0029347638683778401</cx:pt>
          <cx:pt idx="189">-0.0036633848038360802</cx:pt>
          <cx:pt idx="190">-0.0089384438540277295</cx:pt>
          <cx:pt idx="191">-0.011194725379813799</cx:pt>
          <cx:pt idx="192">-0.014220752682921001</cx:pt>
          <cx:pt idx="193">-0.011102523579163999</cx:pt>
          <cx:pt idx="194">-0.0017907431681748801</cx:pt>
          <cx:pt idx="195">-0.00077706391309389795</cx:pt>
          <cx:pt idx="196">0.00012638019151501201</cx:pt>
          <cx:pt idx="197">0.00034547506171767799</cx:pt>
          <cx:pt idx="198">0.00020132178650263599</cx:pt>
          <cx:pt idx="199">0.0133382915269367</cx:pt>
          <cx:pt idx="200">0.0124235810011831</cx:pt>
          <cx:pt idx="201">-0.0116593061298005</cx:pt>
          <cx:pt idx="202">0.0097175905042797099</cx:pt>
          <cx:pt idx="203">0.021191706894955201</cx:pt>
          <cx:pt idx="204">0.032105122805976299</cx:pt>
          <cx:pt idx="205">0.086631781525118495</cx:pt>
          <cx:pt idx="206">0.054291521987361001</cx:pt>
          <cx:pt idx="207">0.0313460434663956</cx:pt>
          <cx:pt idx="208">0.00044415123573777901</cx:pt>
          <cx:pt idx="209">-0.0053496581740409199</cx:pt>
          <cx:pt idx="210">-0.0043553188078031399</cx:pt>
          <cx:pt idx="211">-0.00084672195026022699</cx:pt>
          <cx:pt idx="212">0.049633491591858002</cx:pt>
          <cx:pt idx="213">0.082374564701616304</cx:pt>
          <cx:pt idx="214">0.072108546257610498</cx:pt>
          <cx:pt idx="215">0.100605797260875</cx:pt>
          <cx:pt idx="216">0.044248956914467799</cx:pt>
          <cx:pt idx="217">0.010439645863983899</cx:pt>
          <cx:pt idx="218">-0.0187259217649033</cx:pt>
          <cx:pt idx="219">-0.0415713108651663</cx:pt>
          <cx:pt idx="220">-0.036201246588456103</cx:pt>
          <cx:pt idx="221">-0.020011538629247299</cx:pt>
          <cx:pt idx="222">-0.0028164056123040301</cx:pt>
          <cx:pt idx="223">-0.00052043860708111598</cx:pt>
          <cx:pt idx="224">7.3533696472397904e-05</cx:pt>
          <cx:pt idx="225">0.0014429763763391299</cx:pt>
          <cx:pt idx="226">0.0036452787435794398</cx:pt>
          <cx:pt idx="227">0.00426801458723101</cx:pt>
          <cx:pt idx="228">0.00768510640271311</cx:pt>
          <cx:pt idx="229">0.0138083788163447</cx:pt>
          <cx:pt idx="230">0.0097998287706539608</cx:pt>
          <cx:pt idx="231">0.071838816498720898</cx:pt>
          <cx:pt idx="232">0.076393139077346406</cx:pt>
          <cx:pt idx="233">0.066585905198854198</cx:pt>
          <cx:pt idx="234">0.093821587609565396</cx:pt>
          <cx:pt idx="235">0.049777305652045398</cx:pt>
          <cx:pt idx="236">0.0120515545253211</cx:pt>
          <cx:pt idx="237">0.071055542940114499</cx:pt>
          <cx:pt idx="238">0.19033251894695399</cx:pt>
          <cx:pt idx="239">0.13733284494798101</cx:pt>
          <cx:pt idx="240">0.018668675582877301</cx:pt>
          <cx:pt idx="241">0.051002770504906897</cx:pt>
          <cx:pt idx="242">0.045970184852397698</cx:pt>
          <cx:pt idx="243">0.031690573232677502</cx:pt>
          <cx:pt idx="244">-0.010882846548233601</cx:pt>
          <cx:pt idx="245">-0.037843900632875203</cx:pt>
          <cx:pt idx="246">0.00053537899008121101</cx:pt>
          <cx:pt idx="247">-0.0039173855750225901</cx:pt>
          <cx:pt idx="248">-0.031406847573280702</cx:pt>
          <cx:pt idx="249">-0.0116211130979168</cx:pt>
          <cx:pt idx="250">-0.00039160242528967599</cx:pt>
          <cx:pt idx="251">0.00068831136658517198</cx:pt>
          <cx:pt idx="252">0.00070579341017642497</cx:pt>
          <cx:pt idx="253">0.00117548479247319</cx:pt>
          <cx:pt idx="254">-0.00034770282849384398</cx:pt>
          <cx:pt idx="255">-0.0041141133466483003</cx:pt>
          <cx:pt idx="256">0.0214917013125627</cx:pt>
          <cx:pt idx="257">0.0265981028460948</cx:pt>
          <cx:pt idx="258">0.024896957970696298</cx:pt>
          <cx:pt idx="259">0.059531615989744199</cx:pt>
          <cx:pt idx="260">0.0273662396172537</cx:pt>
          <cx:pt idx="261">-0.019935974524513799</cx:pt>
          <cx:pt idx="262">0.066652978948634894</cx:pt>
          <cx:pt idx="263">0.0261158456965923</cx:pt>
          <cx:pt idx="264">0.059468695446330697</cx:pt>
          <cx:pt idx="265">0.056728130373614599</cx:pt>
          <cx:pt idx="266">0.070366667269484803</cx:pt>
          <cx:pt idx="267">0.0179707092071721</cx:pt>
          <cx:pt idx="268">-0.079005878789769696</cx:pt>
          <cx:pt idx="269">-0.00427728835147598</cx:pt>
          <cx:pt idx="270">0.0045688108758761099</cx:pt>
          <cx:pt idx="271">-0.014625025044460701</cx:pt>
          <cx:pt idx="272">-0.050409106791094498</cx:pt>
          <cx:pt idx="273">-0.077564022636354896</cx:pt>
          <cx:pt idx="274">-0.0017531481195992801</cx:pt>
          <cx:pt idx="275">-0.00081877975650135001</cx:pt>
          <cx:pt idx="276">-0.013064030034072799</cx:pt>
          <cx:pt idx="277">-0.0060725603238359297</cx:pt>
          <cx:pt idx="278">0.0028465580565781401</cx:pt>
          <cx:pt idx="279">0.00064910847449289302</cx:pt>
          <cx:pt idx="280">0.00035648700585261402</cx:pt>
          <cx:pt idx="281">0.00073297911908623797</cx:pt>
          <cx:pt idx="282">0.0035663263910609999</cx:pt>
          <cx:pt idx="283">-0.0071188700754914501</cx:pt>
          <cx:pt idx="284">0.024353182328780101</cx:pt>
          <cx:pt idx="285">0.020230670373163701</cx:pt>
          <cx:pt idx="286">0.0275841109552214</cx:pt>
          <cx:pt idx="287">0.00769519363696336</cx:pt>
          <cx:pt idx="288">0.034779215662553001</cx:pt>
          <cx:pt idx="289">-0.0139355322051879</cx:pt>
          <cx:pt idx="290">0.059013017302163198</cx:pt>
          <cx:pt idx="291">-0.016656529508593601</cx:pt>
          <cx:pt idx="292">-0.083850423205718103</cx:pt>
          <cx:pt idx="293">-0.16832907312901399</cx:pt>
          <cx:pt idx="294">-0.19446133939563101</cx:pt>
          <cx:pt idx="295">-0.110610737926257</cx:pt>
          <cx:pt idx="296">-0.066511898842304601</cx:pt>
          <cx:pt idx="297">0.0171428177228308</cx:pt>
          <cx:pt idx="298">0.0038651809006925398</cx:pt>
          <cx:pt idx="299">0.011853385087717499</cx:pt>
          <cx:pt idx="300">-0.055628905188787103</cx:pt>
          <cx:pt idx="301">-0.071378504482590796</cx:pt>
          <cx:pt idx="302">-0.037708992777448401</cx:pt>
          <cx:pt idx="303">-0.0174259713078877</cx:pt>
          <cx:pt idx="304">-0.0056332860321345003</cx:pt>
          <cx:pt idx="305">-0.0085734300759360404</cx:pt>
          <cx:pt idx="306">-0.0023205596135921899</cx:pt>
          <cx:pt idx="307">-0.00150418383335497</cx:pt>
          <cx:pt idx="308">-0.00011633106174501001</cx:pt>
          <cx:pt idx="309">0.00065956793303831502</cx:pt>
          <cx:pt idx="310">0.0032218956264900901</cx:pt>
          <cx:pt idx="311">0.00094968737712430005</cx:pt>
          <cx:pt idx="312">0.0015863171740798699</cx:pt>
          <cx:pt idx="313">0.010363245393745399</cx:pt>
          <cx:pt idx="314">0.017087323942930301</cx:pt>
          <cx:pt idx="315">0.0052347846614747102</cx:pt>
          <cx:pt idx="316">0.047295016978722501</cx:pt>
          <cx:pt idx="317">0.062129884627145401</cx:pt>
          <cx:pt idx="318">0.079292579004117403</cx:pt>
          <cx:pt idx="319">0.034122439130693301</cx:pt>
          <cx:pt idx="320">-0.20598646467819601</cx:pt>
          <cx:pt idx="321">-0.32302419578527602</cx:pt>
          <cx:pt idx="322">-0.19588911134131001</cx:pt>
          <cx:pt idx="323">-0.083629042651812202</cx:pt>
          <cx:pt idx="324">-0.011906362168136999</cx:pt>
          <cx:pt idx="325">0.011192547633039999</cx:pt>
          <cx:pt idx="326">-0.065482688638154499</cx:pt>
          <cx:pt idx="327">-0.0307393275567115</cx:pt>
          <cx:pt idx="328">-0.052509773965347603</cx:pt>
          <cx:pt idx="329">-0.057836811370153299</cx:pt>
          <cx:pt idx="330">-0.059879342928056203</cx:pt>
          <cx:pt idx="331">-0.023516899877759501</cx:pt>
          <cx:pt idx="332">-0.0114989393727222</cx:pt>
          <cx:pt idx="333">-0.00234535297490032</cx:pt>
          <cx:pt idx="334">-0.00348350160363995</cx:pt>
          <cx:pt idx="335">-0.00034295200974031499</cx:pt>
          <cx:pt idx="336">0.00020620205650659099</cx:pt>
          <cx:pt idx="337">0.0011833652674255099</cx:pt>
          <cx:pt idx="338">0.0018900711297733599</cx:pt>
          <cx:pt idx="339">-0.0077426566494729603</cx:pt>
          <cx:pt idx="340">-0.0214553117715886</cx:pt>
          <cx:pt idx="341">-0.036806663097124603</cx:pt>
          <cx:pt idx="342">-0.0202436393991479</cx:pt>
          <cx:pt idx="343">0.050656722365131301</cx:pt>
          <cx:pt idx="344">0.085522538097610998</cx:pt>
          <cx:pt idx="345">0.035569400001111598</cx:pt>
          <cx:pt idx="346">0.0233535107661457</cx:pt>
          <cx:pt idx="347">-0.11699484505828001</cx:pt>
          <cx:pt idx="348">-0.301539865463537</cx:pt>
          <cx:pt idx="349">-0.344792586995321</cx:pt>
          <cx:pt idx="350">-0.137854255430502</cx:pt>
          <cx:pt idx="351">-0.0108818047897466</cx:pt>
          <cx:pt idx="352">0.055080632993665703</cx:pt>
          <cx:pt idx="353">-0.050718291008696202</cx:pt>
          <cx:pt idx="354">-0.14897507959814699</cx:pt>
          <cx:pt idx="355">-0.127058113488141</cx:pt>
          <cx:pt idx="356">-0.072198933943180194</cx:pt>
          <cx:pt idx="357">-0.0403414015291945</cx:pt>
          <cx:pt idx="358">-0.077323189641536602</cx:pt>
          <cx:pt idx="359">-0.061381583782823601</cx:pt>
          <cx:pt idx="360">-0.0096337736266034306</cx:pt>
          <cx:pt idx="361">0.0063124384131444996</cx:pt>
          <cx:pt idx="362">0.0026442143030178601</cx:pt>
          <cx:pt idx="363">0.00044161953663141902</cx:pt>
          <cx:pt idx="364">0.000631350564981056</cx:pt>
          <cx:pt idx="365">0.00049215713640427298</cx:pt>
          <cx:pt idx="366">0.0023368948356608898</cx:pt>
          <cx:pt idx="367">-0.0142521590359231</cx:pt>
          <cx:pt idx="368">-0.062149769310895601</cx:pt>
          <cx:pt idx="369">-0.083332256592880696</cx:pt>
          <cx:pt idx="370">0.0036634263879586201</cx:pt>
          <cx:pt idx="371">0.054372902160621399</cx:pt>
          <cx:pt idx="372">0.066538936238571197</cx:pt>
          <cx:pt idx="373">0.037072304759004603</cx:pt>
          <cx:pt idx="374">-0.092607801332589806</cx:pt>
          <cx:pt idx="375">-0.14392745917195501</cx:pt>
          <cx:pt idx="376">-0.269543973994118</cx:pt>
          <cx:pt idx="377">-0.21306010556531399</cx:pt>
          <cx:pt idx="378">-0.081554434997961806</cx:pt>
          <cx:pt idx="379">-0.0421281713490591</cx:pt>
          <cx:pt idx="380">-0.00896601895380289</cx:pt>
          <cx:pt idx="381">-0.021154873434388599</cx:pt>
          <cx:pt idx="382">-0.10684503660415701</cx:pt>
          <cx:pt idx="383">-0.14215956412032901</cx:pt>
          <cx:pt idx="384">-0.089155663685579506</cx:pt>
          <cx:pt idx="385">-0.041301526205706901</cx:pt>
          <cx:pt idx="386">-0.051463150875442502</cx:pt>
          <cx:pt idx="387">-0.070264561807859602</cx:pt>
          <cx:pt idx="388">-0.0131709462823658</cx:pt>
          <cx:pt idx="389">0.0075442917671793399</cx:pt>
          <cx:pt idx="390">0.0040750301421368504</cx:pt>
          <cx:pt idx="391">0.00215874543360471</cx:pt>
          <cx:pt idx="392">-0.000123228963280552</cx:pt>
          <cx:pt idx="393">6.64468440781018e-05</cx:pt>
          <cx:pt idx="394">0.00303769253575419</cx:pt>
          <cx:pt idx="395">-0.017981834432803202</cx:pt>
          <cx:pt idx="396">-0.083919403351587596</cx:pt>
          <cx:pt idx="397">-0.078954632717302894</cx:pt>
          <cx:pt idx="398">-0.0268608482668489</cx:pt>
          <cx:pt idx="399">0.023065635919089299</cx:pt>
          <cx:pt idx="400">-0.0095109513704055397</cx:pt>
          <cx:pt idx="401">-0.0034885312926155598</cx:pt>
          <cx:pt idx="402">-0.102694537391137</cx:pt>
          <cx:pt idx="403">-0.150685273822869</cx:pt>
          <cx:pt idx="404">-0.17342660322509801</cx:pt>
          <cx:pt idx="405">-0.152111584772472</cx:pt>
          <cx:pt idx="406">-0.0789793022579834</cx:pt>
          <cx:pt idx="407">-0.047405939835978003</cx:pt>
          <cx:pt idx="408">-0.055547335114355501</cx:pt>
          <cx:pt idx="409">0.010504554558642999</cx:pt>
          <cx:pt idx="410">-0.043691891532552603</cx:pt>
          <cx:pt idx="411">-0.077892513621293194</cx:pt>
          <cx:pt idx="412">-0.11453355778624499</cx:pt>
          <cx:pt idx="413">-0.024764519014739</cx:pt>
          <cx:pt idx="414">-0.049921915419647897</cx:pt>
          <cx:pt idx="415">-0.048245542779317703</cx:pt>
          <cx:pt idx="416">-0.015179932335067</cx:pt>
          <cx:pt idx="417">0.0090652783307469606</cx:pt>
          <cx:pt idx="418">0.0035445548984321101</cx:pt>
          <cx:pt idx="419">0.00045241728692368798</cx:pt>
          <cx:pt idx="420">-0.00066171645073503297</cx:pt>
          <cx:pt idx="421">-0.000390854329349593</cx:pt>
          <cx:pt idx="422">-7.6182497742549607e-05</cx:pt>
          <cx:pt idx="423">-0.019595134072324102</cx:pt>
          <cx:pt idx="424">-0.075619476589461401</cx:pt>
          <cx:pt idx="425">-0.078323016534256995</cx:pt>
          <cx:pt idx="426">-0.0403349123082739</cx:pt>
          <cx:pt idx="427">-0.010026929203679801</cx:pt>
          <cx:pt idx="428">-0.036145373616522897</cx:pt>
          <cx:pt idx="429">-0.096063310692551696</cx:pt>
          <cx:pt idx="430">-0.14206961670167101</cx:pt>
          <cx:pt idx="431">-0.20687352521028801</cx:pt>
          <cx:pt idx="432">-0.186269440133118</cx:pt>
          <cx:pt idx="433">-0.16981960573080401</cx:pt>
          <cx:pt idx="434">-0.085246429033593099</cx:pt>
          <cx:pt idx="435">-0.055502830977139803</cx:pt>
          <cx:pt idx="436">-0.033520053361896798</cx:pt>
          <cx:pt idx="437">-0.030108147871029899</cx:pt>
          <cx:pt idx="438">-0.058729307106815398</cx:pt>
          <cx:pt idx="439">-0.080260562316499695</cx:pt>
          <cx:pt idx="440">-0.082718391484116402</cx:pt>
          <cx:pt idx="441">-0.029972717837884799</cx:pt>
          <cx:pt idx="442">-0.033306223359741503</cx:pt>
          <cx:pt idx="443">-0.045795444652058898</cx:pt>
          <cx:pt idx="444">-0.0050250149719807602</cx:pt>
          <cx:pt idx="445">0.00497058424743558</cx:pt>
          <cx:pt idx="446">0.0044255138112015901</cx:pt>
          <cx:pt idx="447">0.00122041756911682</cx:pt>
          <cx:pt idx="448">-4.9222594096108101e-05</cx:pt>
          <cx:pt idx="449">-0.00071701983471823903</cx:pt>
          <cx:pt idx="450">-3.87056764564792e-05</cx:pt>
          <cx:pt idx="451">-0.0111754429103775</cx:pt>
          <cx:pt idx="452">-0.051808746768327099</cx:pt>
          <cx:pt idx="453">-0.074552701020786497</cx:pt>
          <cx:pt idx="454">-0.063088442821641999</cx:pt>
          <cx:pt idx="455">-0.077210433931821199</cx:pt>
          <cx:pt idx="456">-0.067833609838130596</cx:pt>
          <cx:pt idx="457">-0.15744533713331699</cx:pt>
          <cx:pt idx="458">-0.17254280338886899</cx:pt>
          <cx:pt idx="459">-0.19014376823002899</cx:pt>
          <cx:pt idx="460">-0.17168903640546601</cx:pt>
          <cx:pt idx="461">-0.12535431658638199</cx:pt>
          <cx:pt idx="462">-0.012129024646512899</cx:pt>
          <cx:pt idx="463">0.025378279175442699</cx:pt>
          <cx:pt idx="464">0.073499026723078398</cx:pt>
          <cx:pt idx="465">0.016416212736937899</cx:pt>
          <cx:pt idx="466">-0.046328115142713101</cx:pt>
          <cx:pt idx="467">-0.0094028662359834508</cx:pt>
          <cx:pt idx="468">-0.057946269517616403</cx:pt>
          <cx:pt idx="469">0.0058585104414882799</cx:pt>
          <cx:pt idx="470">-0.0030329405820185601</cx:pt>
          <cx:pt idx="471">-0.0064413287013169998</cx:pt>
          <cx:pt idx="472">0.0129977648173886</cx:pt>
          <cx:pt idx="473">0.014148156957180099</cx:pt>
          <cx:pt idx="474">0.0078819022311553896</cx:pt>
          <cx:pt idx="475">-0.00037315381425373397</cx:pt>
          <cx:pt idx="476">0.000436491114646112</cx:pt>
          <cx:pt idx="477">0.00032504504337475002</cx:pt>
          <cx:pt idx="478">-0.000104663463158962</cx:pt>
          <cx:pt idx="479">-0.0043118197097688996</cx:pt>
          <cx:pt idx="480">-0.033906968999611098</cx:pt>
          <cx:pt idx="481">-0.057484580357428101</cx:pt>
          <cx:pt idx="482">-0.082265471774740195</cx:pt>
          <cx:pt idx="483">-0.12000204438090201</cx:pt>
          <cx:pt idx="484">-0.120299209499947</cx:pt>
          <cx:pt idx="485">-0.115884034484076</cx:pt>
          <cx:pt idx="486">-0.12511096562097701</cx:pt>
          <cx:pt idx="487">-0.14425240682319601</cx:pt>
          <cx:pt idx="488">-0.115946727414883</cx:pt>
          <cx:pt idx="489">-0.056066743874826297</cx:pt>
          <cx:pt idx="490">0.083873696784678195</cx:pt>
          <cx:pt idx="491">0.092201871006019107</cx:pt>
          <cx:pt idx="492">0.11474044918250199</cx:pt>
          <cx:pt idx="493">0.096601025794446904</cx:pt>
          <cx:pt idx="494">0.090099475175145105</cx:pt>
          <cx:pt idx="495">0.0790272983100265</cx:pt>
          <cx:pt idx="496">0.021112406790999801</cx:pt>
          <cx:pt idx="497">0.022177670105968401</cx:pt>
          <cx:pt idx="498">0.017013449194781299</cx:pt>
          <cx:pt idx="499">0.011070269312203999</cx:pt>
          <cx:pt idx="500">0.033376111978441397</cx:pt>
          <cx:pt idx="501">0.0305676314189928</cx:pt>
          <cx:pt idx="502">0.0069062198281690003</cx:pt>
          <cx:pt idx="503">0.00023485614352555199</cx:pt>
          <cx:pt idx="504">-0.00010847539350455801</cx:pt>
          <cx:pt idx="505">0.00054828561730173395</cx:pt>
          <cx:pt idx="506">-0.0011347895794609</cx:pt>
          <cx:pt idx="507">0.0039156385923701797</cx:pt>
          <cx:pt idx="508">-0.025224143361252199</cx:pt>
          <cx:pt idx="509">-0.073803548544392097</cx:pt>
          <cx:pt idx="510">-0.088756958574613604</cx:pt>
          <cx:pt idx="511">-0.077814673419818403</cx:pt>
          <cx:pt idx="512">-0.074125172780521095</cx:pt>
          <cx:pt idx="513">-0.0628205090193837</cx:pt>
          <cx:pt idx="514">-0.066081821320859796</cx:pt>
          <cx:pt idx="515">-0.081106492606085004</cx:pt>
          <cx:pt idx="516">-0.049989391902663903</cx:pt>
          <cx:pt idx="517">0.099203058758485105</cx:pt>
          <cx:pt idx="518">0.096751316143279198</cx:pt>
          <cx:pt idx="519">0.120403983874409</cx:pt>
          <cx:pt idx="520">0.074332618202337997</cx:pt>
          <cx:pt idx="521">0.068008651788776103</cx:pt>
          <cx:pt idx="522">0.091450875742593501</cx:pt>
          <cx:pt idx="523">0.055493111709868002</cx:pt>
          <cx:pt idx="524">0.00442780438665421</cx:pt>
          <cx:pt idx="525">0.0017665881807781001</cx:pt>
          <cx:pt idx="526">0.016026468135031901</cx:pt>
          <cx:pt idx="527">0.043212035161616702</cx:pt>
          <cx:pt idx="528">0.051069141307363598</cx:pt>
          <cx:pt idx="529">0.023121953467210798</cx:pt>
          <cx:pt idx="530">0.0027530065559222602</cx:pt>
          <cx:pt idx="531">0.00071029864860276898</cx:pt>
          <cx:pt idx="532">0.00071013148629360903</cx:pt>
          <cx:pt idx="533">-0.00074027990017248402</cx:pt>
          <cx:pt idx="534">-0.0011652200758240901</cx:pt>
          <cx:pt idx="535">0.00357501752597752</cx:pt>
          <cx:pt idx="536">-0.019682630504058801</cx:pt>
          <cx:pt idx="537">-0.091428135390780901</cx:pt>
          <cx:pt idx="538">-0.099517633935112704</cx:pt>
          <cx:pt idx="539">-0.0614466028691176</cx:pt>
          <cx:pt idx="540">-0.054102841104388899</cx:pt>
          <cx:pt idx="541">-0.040890004467360803</cx:pt>
          <cx:pt idx="542">-0.050000234332630802</cx:pt>
          <cx:pt idx="543">0.012671169949712201</cx:pt>
          <cx:pt idx="544">0.013311649098165601</cx:pt>
          <cx:pt idx="545">0.074257673925845494</cx:pt>
          <cx:pt idx="546">0.102346608543376</cx:pt>
          <cx:pt idx="547">0.092784117960808404</cx:pt>
          <cx:pt idx="548">-0.0041570370922434001</cx:pt>
          <cx:pt idx="549">-0.0129100048113794</cx:pt>
          <cx:pt idx="550">-0.037196407570394399</cx:pt>
          <cx:pt idx="551">0.0033270550101479799</cx:pt>
          <cx:pt idx="552">-0.0021460232249702902</cx:pt>
          <cx:pt idx="553">0.00016319955594334501</cx:pt>
          <cx:pt idx="554">0.00720795074694553</cx:pt>
          <cx:pt idx="555">0.0566631369504558</cx:pt>
          <cx:pt idx="556">0.047061342338014997</cx:pt>
          <cx:pt idx="557">0.019828609884412401</cx:pt>
          <cx:pt idx="558">0.0028028559137207899</cx:pt>
          <cx:pt idx="559">0.00017065882491337599</cx:pt>
          <cx:pt idx="560">0.00048974535321970498</cx:pt>
          <cx:pt idx="561">-0.00074636066675642205</cx:pt>
          <cx:pt idx="562">0.00100555469119825</cx:pt>
          <cx:pt idx="563">0.0047680623299481998</cx:pt>
          <cx:pt idx="564">-0.017129516641405901</cx:pt>
          <cx:pt idx="565">-0.082105934080043103</cx:pt>
          <cx:pt idx="566">-0.066212771704304202</cx:pt>
          <cx:pt idx="567">-0.061910896364604999</cx:pt>
          <cx:pt idx="568">-0.071708297782896196</cx:pt>
          <cx:pt idx="569">-0.064181560162017301</cx:pt>
          <cx:pt idx="570">0.012645163105674199</cx:pt>
          <cx:pt idx="571">0.099370341583858296</cx:pt>
          <cx:pt idx="572">0.133570643039746</cx:pt>
          <cx:pt idx="573">0.079890163005033807</cx:pt>
          <cx:pt idx="574">0.100738307427427</cx:pt>
          <cx:pt idx="575">0.059525372276350699</cx:pt>
          <cx:pt idx="576">-0.050139685103408001</cx:pt>
          <cx:pt idx="577">-0.0066769862438840798</cx:pt>
          <cx:pt idx="578">-0.026286206589854699</cx:pt>
          <cx:pt idx="579">-0.00855640495295645</cx:pt>
          <cx:pt idx="580">0.0030659002918862499</cx:pt>
          <cx:pt idx="581">0.00777388885629868</cx:pt>
          <cx:pt idx="582">0.0063420284225353197</cx:pt>
          <cx:pt idx="583">0.048873422329579301</cx:pt>
          <cx:pt idx="584">0.039876408042616503</cx:pt>
          <cx:pt idx="585">0.0081448477659217706</cx:pt>
          <cx:pt idx="586">0.0021779969938714298</cx:pt>
          <cx:pt idx="587">-0.000213911966456241</cx:pt>
          <cx:pt idx="588">-0.00020803657498788799</cx:pt>
          <cx:pt idx="589">0.00019533506572689199</cx:pt>
          <cx:pt idx="590">0.0012905118856065499</cx:pt>
          <cx:pt idx="591">-0.0017378732354007801</cx:pt>
          <cx:pt idx="592">-0.0179734603789077</cx:pt>
          <cx:pt idx="593">-0.029116929718223699</cx:pt>
          <cx:pt idx="594">-0.0279919372215949</cx:pt>
          <cx:pt idx="595">-0.059901643614909197</cx:pt>
          <cx:pt idx="596">-0.092978001122907106</cx:pt>
          <cx:pt idx="597">-0.065121008697713798</cx:pt>
          <cx:pt idx="598">0.039273441695731402</cx:pt>
          <cx:pt idx="599">0.030198500665167199</cx:pt>
          <cx:pt idx="600">0.0200676744396311</cx:pt>
          <cx:pt idx="601">0.0677855652904054</cx:pt>
          <cx:pt idx="602">0.064974868127834901</cx:pt>
          <cx:pt idx="603">0.062682120983566098</cx:pt>
          <cx:pt idx="604">0.0115281882845987</cx:pt>
          <cx:pt idx="605">0.017180676942909898</cx:pt>
          <cx:pt idx="606">0.015417898719268901</cx:pt>
          <cx:pt idx="607">-0.0086160420134401196</cx:pt>
          <cx:pt idx="608">-0.0063499464187345899</cx:pt>
          <cx:pt idx="609">0.018639833889053901</cx:pt>
          <cx:pt idx="610">0.0143061602009611</cx:pt>
          <cx:pt idx="611">0.041786727659098397</cx:pt>
          <cx:pt idx="612">0.0275884434145518</cx:pt>
          <cx:pt idx="613">0.010186142591245</cx:pt>
          <cx:pt idx="614">-0.00071553095814648698</cx:pt>
          <cx:pt idx="615">0.00037643679697551402</cx:pt>
          <cx:pt idx="616">0.00032535642362989397</cx:pt>
          <cx:pt idx="617">-0.00072470066850144799</cx:pt>
          <cx:pt idx="618">0.0024070904917208699</cx:pt>
          <cx:pt idx="619">-0.0055065531978458898</cx:pt>
          <cx:pt idx="620">-0.0078085484875645298</cx:pt>
          <cx:pt idx="621">0.0050437039870721602</cx:pt>
          <cx:pt idx="622">0.0168071395563766</cx:pt>
          <cx:pt idx="623">-0.0087403808886761108</cx:pt>
          <cx:pt idx="624">-0.0610346858606476</cx:pt>
          <cx:pt idx="625">-0.0085263795081241597</cx:pt>
          <cx:pt idx="626">0.0137832075142672</cx:pt>
          <cx:pt idx="627">0.021320801447900401</cx:pt>
          <cx:pt idx="628">-0.064372432480018393</cx:pt>
          <cx:pt idx="629">0.053580298434230803</cx:pt>
          <cx:pt idx="630">0.11976117456953</cx:pt>
          <cx:pt idx="631">0.072115897098573398</cx:pt>
          <cx:pt idx="632">0.0069909560837379901</cx:pt>
          <cx:pt idx="633">-0.00111386674280084</cx:pt>
          <cx:pt idx="634">-0.030861264361440901</cx:pt>
          <cx:pt idx="635">-0.0080290798980201198</cx:pt>
          <cx:pt idx="636">-0.0163439317188382</cx:pt>
          <cx:pt idx="637">0.00017859313856275399</cx:pt>
          <cx:pt idx="638">0.0086144076844960303</cx:pt>
          <cx:pt idx="639">0.032585424092344301</cx:pt>
          <cx:pt idx="640">0.020447928526208199</cx:pt>
          <cx:pt idx="641">0.0039308829385891701</cx:pt>
          <cx:pt idx="642">-0.0012460192894768499</cx:pt>
          <cx:pt idx="643">0.00037152541290219197</cx:pt>
          <cx:pt idx="644">0.000601214329680585</cx:pt>
          <cx:pt idx="645">-0.00052789107627514999</cx:pt>
          <cx:pt idx="646">0.00066954986218963996</cx:pt>
          <cx:pt idx="647">-0.0074951511499066602</cx:pt>
          <cx:pt idx="648">-0.0174938491803668</cx:pt>
          <cx:pt idx="649">-0.011126551124035201</cx:pt>
          <cx:pt idx="650">0.014522283170385701</cx:pt>
          <cx:pt idx="651">-0.0043930649697830797</cx:pt>
          <cx:pt idx="652">-0.0463170629058395</cx:pt>
          <cx:pt idx="653">0.00085331594854006604</cx:pt>
          <cx:pt idx="654">-0.0095714701141154605</cx:pt>
          <cx:pt idx="655">0.036122519399153903</cx:pt>
          <cx:pt idx="656">0.00371233952729177</cx:pt>
          <cx:pt idx="657">0.111147658272908</cx:pt>
          <cx:pt idx="658">0.082425985771070007</cx:pt>
          <cx:pt idx="659">0.071291187774128795</cx:pt>
          <cx:pt idx="660">0.0129773408319985</cx:pt>
          <cx:pt idx="661">-0.042233217790668701</cx:pt>
          <cx:pt idx="662">-0.0379020314352475</cx:pt>
          <cx:pt idx="663">0.025834607684869001</cx:pt>
          <cx:pt idx="664">-0.019114730412799499</cx:pt>
          <cx:pt idx="665">-0.0057212474552098998</cx:pt>
          <cx:pt idx="666">0.0023013560060992401</cx:pt>
          <cx:pt idx="667">0.0095509460625344007</cx:pt>
          <cx:pt idx="668">0.0075350100664568201</cx:pt>
          <cx:pt idx="669">-0.0030736305586502501</cx:pt>
          <cx:pt idx="670">-0.00038841640716075399</cx:pt>
          <cx:pt idx="671">-0.00088600336775898603</cx:pt>
          <cx:pt idx="672">0.00026288260305507201</cx:pt>
          <cx:pt idx="673">-0.00021461684113765499</cx:pt>
          <cx:pt idx="674">0.000667023177995435</cx:pt>
          <cx:pt idx="675">-0.0012096627749227</cx:pt>
          <cx:pt idx="676">0.0034544227720911301</cx:pt>
          <cx:pt idx="677">0.016452545227402599</cx:pt>
          <cx:pt idx="678">-0.021846629754132499</cx:pt>
          <cx:pt idx="679">-0.068714449242279499</cx:pt>
          <cx:pt idx="680">-0.024577792889441299</cx:pt>
          <cx:pt idx="681">-0.0056355075755327002</cx:pt>
          <cx:pt idx="682">-0.0082447512243071092</cx:pt>
          <cx:pt idx="683">0.0324273923876017</cx:pt>
          <cx:pt idx="684">0.0010543608597517</cx:pt>
          <cx:pt idx="685">0.031310199494603501</cx:pt>
          <cx:pt idx="686">0.032229861854505902</cx:pt>
          <cx:pt idx="687">0.056864337386151501</cx:pt>
          <cx:pt idx="688">-0.049626103018689798</cx:pt>
          <cx:pt idx="689">-0.0084330515973313896</cx:pt>
          <cx:pt idx="690">0.0078546247956870104</cx:pt>
          <cx:pt idx="691">0.058266798075320203</cx:pt>
          <cx:pt idx="692">-0.0037384031646671601</cx:pt>
          <cx:pt idx="693">0.00105558523744894</cx:pt>
          <cx:pt idx="694">-0.0060050395427954199</cx:pt>
          <cx:pt idx="695">0.00178092851421637</cx:pt>
          <cx:pt idx="696">0.0078865740666187595</cx:pt>
          <cx:pt idx="697">0.0020008319689849602</cx:pt>
          <cx:pt idx="698">0.00035304130352699597</cx:pt>
          <cx:pt idx="699">-0.00013519667578022101</cx:pt>
          <cx:pt idx="700">-0.00013688011219010701</cx:pt>
          <cx:pt idx="701">-0.00049127573601647401</cx:pt>
          <cx:pt idx="702">-2.1239823170844901e-05</cx:pt>
          <cx:pt idx="703">0.00012735861405310101</cx:pt>
          <cx:pt idx="704">-0.0025456684039538301</cx:pt>
          <cx:pt idx="705">-0.0155250382224035</cx:pt>
          <cx:pt idx="706">-0.034568442587325797</cx:pt>
          <cx:pt idx="707">-0.010424310462593501</cx:pt>
          <cx:pt idx="708">0.040031448878497702</cx:pt>
          <cx:pt idx="709">0.015710483366853802</cx:pt>
          <cx:pt idx="710">-0.029968962337618001</cx:pt>
          <cx:pt idx="711">-0.014360731722725501</cx:pt>
          <cx:pt idx="712">0.024334148578842401</cx:pt>
          <cx:pt idx="713">0.0058658288974994697</cx:pt>
          <cx:pt idx="714">0.057257003568223899</cx:pt>
          <cx:pt idx="715">0.0475801932201824</cx:pt>
          <cx:pt idx="716">0.0438773578544858</cx:pt>
          <cx:pt idx="717">-0.0023518614537654998</cx:pt>
          <cx:pt idx="718">0.0039312833198722396</cx:pt>
          <cx:pt idx="719">-0.0118461703452342</cx:pt>
          <cx:pt idx="720">-0.016211589735808302</cx:pt>
          <cx:pt idx="721">-0.016704216904078799</cx:pt>
          <cx:pt idx="722">-0.011158279040478799</cx:pt>
          <cx:pt idx="723">-0.0028759185354927802</cx:pt>
          <cx:pt idx="724">-0.00046415213102675798</cx:pt>
          <cx:pt idx="725">0.00050569219060577896</cx:pt>
          <cx:pt idx="726">0.00046310728649206302</cx:pt>
          <cx:pt idx="727">0.00034527321801993202</cx:pt>
          <cx:pt idx="728">0.000234134406453398</cx:pt>
          <cx:pt idx="729">0.00023906931715608699</cx:pt>
          <cx:pt idx="730">0.00013197135836492</cx:pt>
          <cx:pt idx="731">0.00074858149689970498</cx:pt>
          <cx:pt idx="732">-0.0075984024048746397</cx:pt>
          <cx:pt idx="733">-0.033190874651692903</cx:pt>
          <cx:pt idx="734">-0.0314475286488849</cx:pt>
          <cx:pt idx="735">0.00949162722986833</cx:pt>
          <cx:pt idx="736">0.019738166911309901</cx:pt>
          <cx:pt idx="737">0.0064127357276939599</cx:pt>
          <cx:pt idx="738">-0.0133270076069753</cx:pt>
          <cx:pt idx="739">-0.0211517882467466</cx:pt>
          <cx:pt idx="740">-0.010153223565743901</cx:pt>
          <cx:pt idx="741">0.052075827686399498</cx:pt>
          <cx:pt idx="742">0.063861802032914597</cx:pt>
          <cx:pt idx="743">0.024159521285077999</cx:pt>
          <cx:pt idx="744">0.0044611725071630496</cx:pt>
          <cx:pt idx="745">-0.0075726256714957899</cx:pt>
          <cx:pt idx="746">0.019737833672464799</cx:pt>
          <cx:pt idx="747">0.0225166507713934</cx:pt>
          <cx:pt idx="748">0.0100617532290612</cx:pt>
          <cx:pt idx="749">-0.00091940304035870396</cx:pt>
          <cx:pt idx="750">0.00049677182531758903</cx:pt>
          <cx:pt idx="751">0.00060936160962244497</cx:pt>
          <cx:pt idx="752">0.00093123264101819603</cx:pt>
          <cx:pt idx="753">1.46679787033702e-05</cx:pt>
          <cx:pt idx="754">0.00015615354384995099</cx:pt>
          <cx:pt idx="755">-0.00011121530458453201</cx:pt>
          <cx:pt idx="756">0.000121234666762147</cx:pt>
          <cx:pt idx="757">0.00090406903758467199</cx:pt>
          <cx:pt idx="758">-0.00049828185466307799</cx:pt>
          <cx:pt idx="759">-7.5698723220041301e-05</cx:pt>
          <cx:pt idx="760">-0.00011678678709976001</cx:pt>
          <cx:pt idx="761">0.00091846039249735998</cx:pt>
          <cx:pt idx="762">9.6148997975911994e-05</cx:pt>
          <cx:pt idx="763">-4.6930032449175799e-05</cx:pt>
          <cx:pt idx="764">0.00232511384042933</cx:pt>
          <cx:pt idx="765">0.0061141971265091704</cx:pt>
          <cx:pt idx="766">0.0091705975991852092</cx:pt>
          <cx:pt idx="767">0.0107995114462701</cx:pt>
          <cx:pt idx="768">0.0120816811289567</cx:pt>
          <cx:pt idx="769">0.0065701336805936601</cx:pt>
          <cx:pt idx="770">0.0011108954958795299</cx:pt>
          <cx:pt idx="771">0.0049704220602515004</cx:pt>
          <cx:pt idx="772">0.0039557927720940802</cx:pt>
          <cx:pt idx="773">0.0031190912931245698</cx:pt>
          <cx:pt idx="774">0.00295819732239572</cx:pt>
          <cx:pt idx="775">0.0038064038847055999</cx:pt>
          <cx:pt idx="776">-0.00076709550031262203</cx:pt>
          <cx:pt idx="777">-0.00206042325726162</cx:pt>
          <cx:pt idx="778">-0.0021604416669919798</cx:pt>
          <cx:pt idx="779">8.6342310620877199e-05</cx:pt>
          <cx:pt idx="780">0.00084436113710895805</cx:pt>
          <cx:pt idx="781">-0.000150186778456184</cx:pt>
          <cx:pt idx="782">-0.00039074372053551302</cx:pt>
          <cx:pt idx="783">0.00026831749621873999</cx:pt>
        </cx:lvl>
      </cx:numDim>
    </cx:data>
    <cx:data id="26">
      <cx:numDim type="val">
        <cx:f>'001_WA_F - 副本'!$AA$1:$AA$784</cx:f>
        <cx:lvl ptCount="784" formatCode="G/通用格式">
          <cx:pt idx="0">0.00067999136831001499</cx:pt>
          <cx:pt idx="1">-4.6231967809243599e-05</cx:pt>
          <cx:pt idx="2">5.22848376240538e-06</cx:pt>
          <cx:pt idx="3">-0.00020482435986408001</cx:pt>
          <cx:pt idx="4">0.00069559595799523395</cx:pt>
          <cx:pt idx="5">0.000128231543191847</cx:pt>
          <cx:pt idx="6">-0.00127034203125174</cx:pt>
          <cx:pt idx="7">0.00040807265426679199</cx:pt>
          <cx:pt idx="8">0.00013036435062176399</cx:pt>
          <cx:pt idx="9">0.00036289782255069102</cx:pt>
          <cx:pt idx="10">0.00055476152174169799</cx:pt>
          <cx:pt idx="11">0.00090937721609260903</cx:pt>
          <cx:pt idx="12">0.00037409979673463202</cx:pt>
          <cx:pt idx="13">-0.00078080199368924105</cx:pt>
          <cx:pt idx="14">0.00069773876238920899</cx:pt>
          <cx:pt idx="15">5.7171326302642599e-05</cx:pt>
          <cx:pt idx="16">0.00030431056321072401</cx:pt>
          <cx:pt idx="17">0.00020053506250375001</cx:pt>
          <cx:pt idx="18">0.00050182508648844901</cx:pt>
          <cx:pt idx="19">-0.00086230059162044695</cx:pt>
          <cx:pt idx="20">-1.11704206360982e-05</cx:pt>
          <cx:pt idx="21">0.00068822173773816801</cx:pt>
          <cx:pt idx="22">-0.00049042586774618096</cx:pt>
          <cx:pt idx="23">-3.3458739568547398e-05</cx:pt>
          <cx:pt idx="24">-0.00056904570501674595</cx:pt>
          <cx:pt idx="25">-0.00055098074655549403</cx:pt>
          <cx:pt idx="26">0.00035309278922292898</cx:pt>
          <cx:pt idx="27">0.00019113748811280299</cx:pt>
          <cx:pt idx="28">-0.00035670824166979801</cx:pt>
          <cx:pt idx="29">6.4076459484016307e-05</cx:pt>
          <cx:pt idx="30">0.00016568278758868801</cx:pt>
          <cx:pt idx="31">0.00063315418858876996</cx:pt>
          <cx:pt idx="32">1.14520185635311e-05</cx:pt>
          <cx:pt idx="33">0.00037130269901779298</cx:pt>
          <cx:pt idx="34">-0.00049331775434840899</cx:pt>
          <cx:pt idx="35">-0.000696912090482953</cx:pt>
          <cx:pt idx="36">-7.0031072760541903e-05</cx:pt>
          <cx:pt idx="37">-0.000719518424778436</cx:pt>
          <cx:pt idx="38">-0.00034424657254871703</cx:pt>
          <cx:pt idx="39">-0.00029055864005563101</cx:pt>
          <cx:pt idx="40">-0.00101451590426597</cx:pt>
          <cx:pt idx="41">-0.0018376495720334499</cx:pt>
          <cx:pt idx="42">0.00023305518179720701</cx:pt>
          <cx:pt idx="43">0.0021809175563057399</cx:pt>
          <cx:pt idx="44">-0.00021321296291009799</cx:pt>
          <cx:pt idx="45">0.00014895159195832299</cx:pt>
          <cx:pt idx="46">-0.000109761768414207</cx:pt>
          <cx:pt idx="47">-5.8965081290354401e-05</cx:pt>
          <cx:pt idx="48">0.000127725633430904</cx:pt>
          <cx:pt idx="49">1.6166433299283702e-05</cx:pt>
          <cx:pt idx="50">-0.00012227754284676199</cx:pt>
          <cx:pt idx="51">0.00058336443667738496</cx:pt>
          <cx:pt idx="52">-0.00044750632479867599</cx:pt>
          <cx:pt idx="53">-0.00075174371558479197</cx:pt>
          <cx:pt idx="54">0.00026491282520599101</cx:pt>
          <cx:pt idx="55">0.00031044704780250598</cx:pt>
          <cx:pt idx="56">-0.00047356163574082598</cx:pt>
          <cx:pt idx="57">0.00043992382929973798</cx:pt>
          <cx:pt idx="58">-7.6070542119498999e-05</cx:pt>
          <cx:pt idx="59">-0.00016424881866855301</cx:pt>
          <cx:pt idx="60">0.00018542786132163801</cx:pt>
          <cx:pt idx="61">-0.00019350483158847001</cx:pt>
          <cx:pt idx="62">0.00017568626141052499</cx:pt>
          <cx:pt idx="63">-0.00050758291634635602</cx:pt>
          <cx:pt idx="64">-0.0049738531052990302</cx:pt>
          <cx:pt idx="65">-0.0110113714697701</cx:pt>
          <cx:pt idx="66">-0.0047647137613937201</cx:pt>
          <cx:pt idx="67">-0.0052099188477303503</cx:pt>
          <cx:pt idx="68">-0.0095696113397005598</cx:pt>
          <cx:pt idx="69">-0.0080557018063747501</cx:pt>
          <cx:pt idx="70">-0.0081888346425114597</cx:pt>
          <cx:pt idx="71">0.0083260053298994906</cx:pt>
          <cx:pt idx="72">0.0090777190078534208</cx:pt>
          <cx:pt idx="73">-0.00200054072788226</cx:pt>
          <cx:pt idx="74">-0.0014630991683780099</cx:pt>
          <cx:pt idx="75">-0.0061432077601604601</cx:pt>
          <cx:pt idx="76">-0.00246770020270263</cx:pt>
          <cx:pt idx="77">-0.0013914418575898301</cx:pt>
          <cx:pt idx="78">-0.0016108217720299501</cx:pt>
          <cx:pt idx="79">-3.6146242055796403e-05</cx:pt>
          <cx:pt idx="80">-0.000211772138753199</cx:pt>
          <cx:pt idx="81">0.000102881924611536</cx:pt>
          <cx:pt idx="82">-0.00054775976606536</cx:pt>
          <cx:pt idx="83">0.00027629273432180999</cx:pt>
          <cx:pt idx="84">-0.00051796677793381103</cx:pt>
          <cx:pt idx="85">0.00089137859888851003</cx:pt>
          <cx:pt idx="86">0.000107839790527735</cx:pt>
          <cx:pt idx="87">0.00039283341358321101</cx:pt>
          <cx:pt idx="88">0.00058169325461458797</cx:pt>
          <cx:pt idx="89">0.000223315728962252</cx:pt>
          <cx:pt idx="90">9.0837696037228001e-05</cx:pt>
          <cx:pt idx="91">-0.0012341500453970601</cx:pt>
          <cx:pt idx="92">-0.0064958685683858602</cx:pt>
          <cx:pt idx="93">-0.013272938185450001</cx:pt>
          <cx:pt idx="94">-0.0150085586400156</cx:pt>
          <cx:pt idx="95">-0.0249395073676285</cx:pt>
          <cx:pt idx="96">-0.0074832655312978601</cx:pt>
          <cx:pt idx="97">-0.012618704582252199</cx:pt>
          <cx:pt idx="98">-0.0080818274272264293</cx:pt>
          <cx:pt idx="99">0.016824740716507601</cx:pt>
          <cx:pt idx="100">-0.00141425624900106</cx:pt>
          <cx:pt idx="101">-0.0189482616579815</cx:pt>
          <cx:pt idx="102">-0.0072117850602714502</cx:pt>
          <cx:pt idx="103">-0.021857824141595601</cx:pt>
          <cx:pt idx="104">-0.0078012263430357904</cx:pt>
          <cx:pt idx="105">-0.0063043759734957901</cx:pt>
          <cx:pt idx="106">-0.0080096752156233499</cx:pt>
          <cx:pt idx="107">0.00077183982371080396</cx:pt>
          <cx:pt idx="108">0.0016771741276776801</cx:pt>
          <cx:pt idx="109">-3.2851946607364103e-05</cx:pt>
          <cx:pt idx="110">-0.0016765118117011901</cx:pt>
          <cx:pt idx="111">0.00041003488619954001</cx:pt>
          <cx:pt idx="112">-0.00051455790772454604</cx:pt>
          <cx:pt idx="113">0.00027616996461188201</cx:pt>
          <cx:pt idx="114">0.00205345674115352</cx:pt>
          <cx:pt idx="115">0.000284538063290898</cx:pt>
          <cx:pt idx="116">0.0013630082277171799</cx:pt>
          <cx:pt idx="117">0.0033981577890290801</cx:pt>
          <cx:pt idx="118">0.0027356361208744802</cx:pt>
          <cx:pt idx="119">0.0016861105150963399</cx:pt>
          <cx:pt idx="120">0.0035449314540116298</cx:pt>
          <cx:pt idx="121">-0.0094621447043822596</cx:pt>
          <cx:pt idx="122">-0.0050097653592229598</cx:pt>
          <cx:pt idx="123">0.00059228726812919597</cx:pt>
          <cx:pt idx="124">0.00052359125827844096</cx:pt>
          <cx:pt idx="125">0.0115683324383739</cx:pt>
          <cx:pt idx="126">0.037610174519950398</cx:pt>
          <cx:pt idx="127">0.069063665245191003</cx:pt>
          <cx:pt idx="128">0.046559008515720299</cx:pt>
          <cx:pt idx="129">0.0055792671863246603</cx:pt>
          <cx:pt idx="130">0.0054590400055849701</cx:pt>
          <cx:pt idx="131">-0.0091346708137380501</cx:pt>
          <cx:pt idx="132">-0.023330063642192599</cx:pt>
          <cx:pt idx="133">0.0064189041893895496</cx:pt>
          <cx:pt idx="134">-0.0064658485100154098</cx:pt>
          <cx:pt idx="135">0.0071886616290547101</cx:pt>
          <cx:pt idx="136">0.030803005702976199</cx:pt>
          <cx:pt idx="137">0.0155684846827072</cx:pt>
          <cx:pt idx="138">0.0054788328192304104</cx:pt>
          <cx:pt idx="139">-0.00032939280029005202</cx:pt>
          <cx:pt idx="140">-0.00033725014189416898</cx:pt>
          <cx:pt idx="141">0.00032846476841496999</cx:pt>
          <cx:pt idx="142">6.6057863560813103e-05</cx:pt>
          <cx:pt idx="143">0.00049447092702063398</cx:pt>
          <cx:pt idx="144">-0.0013324348482182599</cx:pt>
          <cx:pt idx="145">0.0093467665550134894</cx:pt>
          <cx:pt idx="146">0.0064610334176843998</cx:pt>
          <cx:pt idx="147">-0.0060514878493187103</cx:pt>
          <cx:pt idx="148">-0.00166368763144966</cx:pt>
          <cx:pt idx="149">-0.00081227482987595505</cx:pt>
          <cx:pt idx="150">-0.035599796417191298</cx:pt>
          <cx:pt idx="151">-0.024217821331494201</cx:pt>
          <cx:pt idx="152">-0.0077698111477445099</cx:pt>
          <cx:pt idx="153">0.0191606637222984</cx:pt>
          <cx:pt idx="154">0.0047632088626388003</cx:pt>
          <cx:pt idx="155">0.0060227902683234998</cx:pt>
          <cx:pt idx="156">-0.018512756017028901</cx:pt>
          <cx:pt idx="157">-0.011286487031456099</cx:pt>
          <cx:pt idx="158">-0.0290952206875188</cx:pt>
          <cx:pt idx="159">-0.019596592639951699</cx:pt>
          <cx:pt idx="160">-0.018912196602005198</cx:pt>
          <cx:pt idx="161">-0.0058979494491775298</cx:pt>
          <cx:pt idx="162">-0.00775173263281173</cx:pt>
          <cx:pt idx="163">0.00088841425641839598</cx:pt>
          <cx:pt idx="164">0.018633990045762001</cx:pt>
          <cx:pt idx="165">0.017593140317758299</cx:pt>
          <cx:pt idx="166">0.0036275982136906499</cx:pt>
          <cx:pt idx="167">-0.00038557710702100801</cx:pt>
          <cx:pt idx="168">-0.00019778297032407299</cx:pt>
          <cx:pt idx="169">0.000104954572815241</cx:pt>
          <cx:pt idx="170">0.0016176120072806299</cx:pt>
          <cx:pt idx="171">-0.00061805348463198702</cx:pt>
          <cx:pt idx="172">0.00158072856178476</cx:pt>
          <cx:pt idx="173">0.0072860250356089496</cx:pt>
          <cx:pt idx="174">0.0041750179729017301</cx:pt>
          <cx:pt idx="175">-0.011195791038143299</cx:pt>
          <cx:pt idx="176">-0.00065170151258898295</cx:pt>
          <cx:pt idx="177">-0.0018466409831968699</cx:pt>
          <cx:pt idx="178">-0.039751925159432301</cx:pt>
          <cx:pt idx="179">-0.00378661457196752</cx:pt>
          <cx:pt idx="180">-0.018379990547607299</cx:pt>
          <cx:pt idx="181">-0.0039856506897550997</cx:pt>
          <cx:pt idx="182">-0.0076893087590133198</cx:pt>
          <cx:pt idx="183">-0.010387115858774901</cx:pt>
          <cx:pt idx="184">0.0078275241607376894</cx:pt>
          <cx:pt idx="185">0.0214360332370764</cx:pt>
          <cx:pt idx="186">0.012408408245510601</cx:pt>
          <cx:pt idx="187">-0.014133855569486599</cx:pt>
          <cx:pt idx="188">-0.0081269466236521398</cx:pt>
          <cx:pt idx="189">0.0012832713857502901</cx:pt>
          <cx:pt idx="190">-0.0037755526520886198</cx:pt>
          <cx:pt idx="191">0.0216592178351083</cx:pt>
          <cx:pt idx="192">0.026548015382893898</cx:pt>
          <cx:pt idx="193">0.020714176862443801</cx:pt>
          <cx:pt idx="194">0.0049932726826383599</cx:pt>
          <cx:pt idx="195">-0.00337619439402414</cx:pt>
          <cx:pt idx="196">9.9051401551891196e-05</cx:pt>
          <cx:pt idx="197">-8.0538994825333799e-05</cx:pt>
          <cx:pt idx="198">0.00139060660227562</cx:pt>
          <cx:pt idx="199">0.0033652750203110502</cx:pt>
          <cx:pt idx="200">0.0034803395380480699</cx:pt>
          <cx:pt idx="201">-0.0051349610409509904</cx:pt>
          <cx:pt idx="202">-0.011604749711419801</cx:pt>
          <cx:pt idx="203">-0.029349964019399401</cx:pt>
          <cx:pt idx="204">-0.024499451248995299</cx:pt>
          <cx:pt idx="205">-0.0101007050471894</cx:pt>
          <cx:pt idx="206">0.0149911233151737</cx:pt>
          <cx:pt idx="207">0.020403544493351099</cx:pt>
          <cx:pt idx="208">0.047536673946469897</cx:pt>
          <cx:pt idx="209">-0.00116028716757216</cx:pt>
          <cx:pt idx="210">-0.025837688447040898</cx:pt>
          <cx:pt idx="211">-0.0102722291206972</cx:pt>
          <cx:pt idx="212">-0.0050522342102505896</cx:pt>
          <cx:pt idx="213">0.016365220582305499</cx:pt>
          <cx:pt idx="214">0.011805329238147901</cx:pt>
          <cx:pt idx="215">0.044165299706148103</cx:pt>
          <cx:pt idx="216">0.053656651487820402</cx:pt>
          <cx:pt idx="217">0.023088329880731399</cx:pt>
          <cx:pt idx="218">0.0089132658463271699</cx:pt>
          <cx:pt idx="219">0.017743350990485501</cx:pt>
          <cx:pt idx="220">0.0263928685641521</cx:pt>
          <cx:pt idx="221">0.024416646349233399</cx:pt>
          <cx:pt idx="222">0.0011878620071101699</cx:pt>
          <cx:pt idx="223">-0.0020453650286648799</cx:pt>
          <cx:pt idx="224">0.00102155454743034</cx:pt>
          <cx:pt idx="225">-0.00036225093357036999</cx:pt>
          <cx:pt idx="226">0.00063650350443346902</cx:pt>
          <cx:pt idx="227">0.0096538364201871202</cx:pt>
          <cx:pt idx="228">0.0087313326303694802</cx:pt>
          <cx:pt idx="229">-0.0059497499986153699</cx:pt>
          <cx:pt idx="230">-0.015429660101464101</cx:pt>
          <cx:pt idx="231">-0.0305277890568748</cx:pt>
          <cx:pt idx="232">0.0187308401452961</cx:pt>
          <cx:pt idx="233">0.045003815159442101</cx:pt>
          <cx:pt idx="234">0.073335369007173801</cx:pt>
          <cx:pt idx="235">0.063778195938181001</cx:pt>
          <cx:pt idx="236">0.021007513361746499</cx:pt>
          <cx:pt idx="237">-0.025146134456071698</cx:pt>
          <cx:pt idx="238">-0.020325611742610002</cx:pt>
          <cx:pt idx="239">0.034801539323114299</cx:pt>
          <cx:pt idx="240">-0.0285432856719629</cx:pt>
          <cx:pt idx="241">-0.032501869733377597</cx:pt>
          <cx:pt idx="242">0.0458918543690763</cx:pt>
          <cx:pt idx="243">0.054811029389529399</cx:pt>
          <cx:pt idx="244">0.039661806155340498</cx:pt>
          <cx:pt idx="245">0.028502149864234799</cx:pt>
          <cx:pt idx="246">0.025458849343841499</cx:pt>
          <cx:pt idx="247">0.0298288277643689</cx:pt>
          <cx:pt idx="248">0.042670352564942303</cx:pt>
          <cx:pt idx="249">0.032244685390732698</cx:pt>
          <cx:pt idx="250">0.0079923218353839202</cx:pt>
          <cx:pt idx="251">0.00060562386816028499</cx:pt>
          <cx:pt idx="252">-0.000332454646408975</cx:pt>
          <cx:pt idx="253">0.00053489749200888502</cx:pt>
          <cx:pt idx="254">9.8268661423460098e-05</cx:pt>
          <cx:pt idx="255">0.0086809000306955902</cx:pt>
          <cx:pt idx="256">0.0092620518789622505</cx:pt>
          <cx:pt idx="257">-0.0053623108626761999</cx:pt>
          <cx:pt idx="258">0.00019426337629408901</cx:pt>
          <cx:pt idx="259">0.0128938754781297</cx:pt>
          <cx:pt idx="260">0.0380163968051839</cx:pt>
          <cx:pt idx="261">0.085937104209007506</cx:pt>
          <cx:pt idx="262">0.098891484218148598</cx:pt>
          <cx:pt idx="263">0.061748679227547801</cx:pt>
          <cx:pt idx="264">-0.016629504618977602</cx:pt>
          <cx:pt idx="265">-0.024326671982523501</cx:pt>
          <cx:pt idx="266">0.035166431687653703</cx:pt>
          <cx:pt idx="267">0.020582881717404099</cx:pt>
          <cx:pt idx="268">-0.0451518527077681</cx:pt>
          <cx:pt idx="269">-0.0292466312671253</cx:pt>
          <cx:pt idx="270">-0.00061961619971773901</cx:pt>
          <cx:pt idx="271">0.0141714403554514</cx:pt>
          <cx:pt idx="272">0.033568803044071401</cx:pt>
          <cx:pt idx="273">0.032386720244464297</cx:pt>
          <cx:pt idx="274">0.039992070376969703</cx:pt>
          <cx:pt idx="275">0.018167167642025299</cx:pt>
          <cx:pt idx="276">0.039055752884833803</cx:pt>
          <cx:pt idx="277">0.030947109579482199</cx:pt>
          <cx:pt idx="278">0.0075759430522824604</cx:pt>
          <cx:pt idx="279">-0.00099228128208621205</cx:pt>
          <cx:pt idx="280">-0.00018198163473701201</cx:pt>
          <cx:pt idx="281">0.0011645401799383101</cx:pt>
          <cx:pt idx="282">0.00101992652990186</cx:pt>
          <cx:pt idx="283">0.0151489150831021</cx:pt>
          <cx:pt idx="284">0.020002687067848</cx:pt>
          <cx:pt idx="285">-0.0089150919065897807</cx:pt>
          <cx:pt idx="286">-0.0097204391437716604</cx:pt>
          <cx:pt idx="287">0.017746660288089799</cx:pt>
          <cx:pt idx="288">0.058240109841528297</cx:pt>
          <cx:pt idx="289">0.071314739543637803</cx:pt>
          <cx:pt idx="290">0.063072431561902106</cx:pt>
          <cx:pt idx="291">0.0185818464563841</cx:pt>
          <cx:pt idx="292">0.018411392457534301</cx:pt>
          <cx:pt idx="293">-0.023803321046484398</cx:pt>
          <cx:pt idx="294">0.047016771565558398</cx:pt>
          <cx:pt idx="295">-0.00106054363847449</cx:pt>
          <cx:pt idx="296">-0.0525871501509209</cx:pt>
          <cx:pt idx="297">-0.076390367924136907</cx:pt>
          <cx:pt idx="298">-0.0278387346439288</cx:pt>
          <cx:pt idx="299">0.0114048840838107</cx:pt>
          <cx:pt idx="300">0.036305663640306199</cx:pt>
          <cx:pt idx="301">0.021721690178595099</cx:pt>
          <cx:pt idx="302">0.018122882401032901</cx:pt>
          <cx:pt idx="303">0.037911149954742603</cx:pt>
          <cx:pt idx="304">0.028850891902305598</cx:pt>
          <cx:pt idx="305">0.024033800907391701</cx:pt>
          <cx:pt idx="306">0.0051146133159434204</cx:pt>
          <cx:pt idx="307">0.0011691335646589699</cx:pt>
          <cx:pt idx="308">-0.000390168233224868</cx:pt>
          <cx:pt idx="309">0.00067457106203081799</cx:pt>
          <cx:pt idx="310">0.0040239915814684196</cx:pt>
          <cx:pt idx="311">0.014975669574533701</cx:pt>
          <cx:pt idx="312">0.019353464997114499</cx:pt>
          <cx:pt idx="313">-0.0045673445839415497</cx:pt>
          <cx:pt idx="314">-0.0095573584320312304</cx:pt>
          <cx:pt idx="315">0.021114403446226501</cx:pt>
          <cx:pt idx="316">0.045408126351011699</cx:pt>
          <cx:pt idx="317">0.040049016945892503</cx:pt>
          <cx:pt idx="318">0.038443979159174302</cx:pt>
          <cx:pt idx="319">0.0048804887990944396</cx:pt>
          <cx:pt idx="320">0.00325979902971427</cx:pt>
          <cx:pt idx="321">-0.0384659879861773</cx:pt>
          <cx:pt idx="322">0.0315314226162422</cx:pt>
          <cx:pt idx="323">-0.0137936624355522</cx:pt>
          <cx:pt idx="324">-0.032064294336697899</cx:pt>
          <cx:pt idx="325">-0.034333114779635902</cx:pt>
          <cx:pt idx="326">-0.0017567969858617899</cx:pt>
          <cx:pt idx="327">0.0096169362375263003</cx:pt>
          <cx:pt idx="328">0.0397961933067544</cx:pt>
          <cx:pt idx="329">-0.022310749847497102</cx:pt>
          <cx:pt idx="330">-0.00583933633515458</cx:pt>
          <cx:pt idx="331">0.018519371372647898</cx:pt>
          <cx:pt idx="332">0.025315153529128599</cx:pt>
          <cx:pt idx="333">0.020198595707156</cx:pt>
          <cx:pt idx="334">0.00382292866894819</cx:pt>
          <cx:pt idx="335">0.00137660253503862</cx:pt>
          <cx:pt idx="336">-0.00027170688790969198</cx:pt>
          <cx:pt idx="337">0.0011817368512893501</cx:pt>
          <cx:pt idx="338">0.0033404622422889899</cx:pt>
          <cx:pt idx="339">0.0083787160676872495</cx:pt>
          <cx:pt idx="340">0.014106719295139699</cx:pt>
          <cx:pt idx="341">0.0062194352980684897</cx:pt>
          <cx:pt idx="342">-0.0205527851425217</cx:pt>
          <cx:pt idx="343">0.0111243031704262</cx:pt>
          <cx:pt idx="344">0.0161910369639406</cx:pt>
          <cx:pt idx="345">0.037047216721390698</cx:pt>
          <cx:pt idx="346">0.034131094885059998</cx:pt>
          <cx:pt idx="347">0.033717342795590903</cx:pt>
          <cx:pt idx="348">-0.017384721735636901</cx:pt>
          <cx:pt idx="349">-0.012075193581553101</cx:pt>
          <cx:pt idx="350">0.011131255843906</cx:pt>
          <cx:pt idx="351">-0.0036433438257490501</cx:pt>
          <cx:pt idx="352">-0.018363363484445599</cx:pt>
          <cx:pt idx="353">-0.025704277809894701</cx:pt>
          <cx:pt idx="354">-0.00378315288396717</cx:pt>
          <cx:pt idx="355">-0.036096439461948397</cx:pt>
          <cx:pt idx="356">-0.017856852964555602</cx:pt>
          <cx:pt idx="357">-0.050659661805684902</cx:pt>
          <cx:pt idx="358">-0.025231281518315701</cx:pt>
          <cx:pt idx="359">-0.0131018588227094</cx:pt>
          <cx:pt idx="360">-0.021521379776904201</cx:pt>
          <cx:pt idx="361">0.0017181444996051799</cx:pt>
          <cx:pt idx="362">0.00014551990664072901</cx:pt>
          <cx:pt idx="363">0.00025394948961408398</cx:pt>
          <cx:pt idx="364">-0.00028170335262861002</cx:pt>
          <cx:pt idx="365">1.1397095949703601e-05</cx:pt>
          <cx:pt idx="366">0.0015747426323482301</cx:pt>
          <cx:pt idx="367">-0.000801592494299954</cx:pt>
          <cx:pt idx="368">0.00054474228852374902</cx:pt>
          <cx:pt idx="369">-0.0201523846611012</cx:pt>
          <cx:pt idx="370">-0.034595175283029897</cx:pt>
          <cx:pt idx="371">-0.0054165099867859003</cx:pt>
          <cx:pt idx="372">-0.011518780591158099</cx:pt>
          <cx:pt idx="373">0.0089697165388670699</cx:pt>
          <cx:pt idx="374">0.022202096358122501</cx:pt>
          <cx:pt idx="375">0.077932449181680297</cx:pt>
          <cx:pt idx="376">0.073064180813524601</cx:pt>
          <cx:pt idx="377">0.067623478869101694</cx:pt>
          <cx:pt idx="378">0.070388406802428499</cx:pt>
          <cx:pt idx="379">0.00704374713049936</cx:pt>
          <cx:pt idx="380">-0.020109469809881202</cx:pt>
          <cx:pt idx="381">-0.0131158402519258</cx:pt>
          <cx:pt idx="382">-0.059086146709938198</cx:pt>
          <cx:pt idx="383">-0.031647978587428599</cx:pt>
          <cx:pt idx="384">0.0056225169556743497</cx:pt>
          <cx:pt idx="385">-0.032244617783944697</cx:pt>
          <cx:pt idx="386">-0.0536955903034394</cx:pt>
          <cx:pt idx="387">-0.058233903946004903</cx:pt>
          <cx:pt idx="388">-0.045501200028638597</cx:pt>
          <cx:pt idx="389">-0.011620958043097301</cx:pt>
          <cx:pt idx="390">-0.0057933113942804197</cx:pt>
          <cx:pt idx="391">-0.00017087394112737299</cx:pt>
          <cx:pt idx="392">-0.00043565979566086198</cx:pt>
          <cx:pt idx="393">0.00101615862575594</cx:pt>
          <cx:pt idx="394">0.00016848301256990701</cx:pt>
          <cx:pt idx="395">-0.0028405611707448398</cx:pt>
          <cx:pt idx="396">-0.014122213067834399</cx:pt>
          <cx:pt idx="397">-0.0479024238839117</cx:pt>
          <cx:pt idx="398">-0.062404637541927398</cx:pt>
          <cx:pt idx="399">-0.064927811048436201</cx:pt>
          <cx:pt idx="400">-0.065708683712485602</cx:pt>
          <cx:pt idx="401">-0.0082363732411710397</cx:pt>
          <cx:pt idx="402">-0.00072847807453238099</cx:pt>
          <cx:pt idx="403">0.062344834257664003</cx:pt>
          <cx:pt idx="404">0.121829817647314</cx:pt>
          <cx:pt idx="405">0.118298647395865</cx:pt>
          <cx:pt idx="406">0.10785333739471201</cx:pt>
          <cx:pt idx="407">0.018423188627410901</cx:pt>
          <cx:pt idx="408">-0.022666440266604599</cx:pt>
          <cx:pt idx="409">-0.0188724190735714</cx:pt>
          <cx:pt idx="410">-0.042628383178359597</cx:pt>
          <cx:pt idx="411">-0.019804312943674102</cx:pt>
          <cx:pt idx="412">-0.0260606819087934</cx:pt>
          <cx:pt idx="413">-0.029348617947684699</cx:pt>
          <cx:pt idx="414">-0.043712564969652097</cx:pt>
          <cx:pt idx="415">-0.054321338783640198</cx:pt>
          <cx:pt idx="416">-0.0290124111393017</cx:pt>
          <cx:pt idx="417">-0.0074875385125795198</cx:pt>
          <cx:pt idx="418">-0.00155552264616324</cx:pt>
          <cx:pt idx="419">0.00065060565172901002</cx:pt>
          <cx:pt idx="420">-0.00046975633070676101</cx:pt>
          <cx:pt idx="421">0.00055292130624856205</cx:pt>
          <cx:pt idx="422">0.00083715026014602098</cx:pt>
          <cx:pt idx="423">-0.0034803371948162699</cx:pt>
          <cx:pt idx="424">-0.019461200948000801</cx:pt>
          <cx:pt idx="425">-0.071104163311821095</cx:pt>
          <cx:pt idx="426">-0.095636049512929797</cx:pt>
          <cx:pt idx="427">-0.11147757240416201</cx:pt>
          <cx:pt idx="428">-0.085926251337639606</cx:pt>
          <cx:pt idx="429">-0.075664632676587601</cx:pt>
          <cx:pt idx="430">-0.013482649032845</cx:pt>
          <cx:pt idx="431">0.034126885436376098</cx:pt>
          <cx:pt idx="432">0.0557325408352616</cx:pt>
          <cx:pt idx="433">0.104970081751369</cx:pt>
          <cx:pt idx="434">0.083514893752145505</cx:pt>
          <cx:pt idx="435">0.0546287988700409</cx:pt>
          <cx:pt idx="436">0.0235567702365264</cx:pt>
          <cx:pt idx="437">-0.026375848262695099</cx:pt>
          <cx:pt idx="438">-0.031403875633360799</cx:pt>
          <cx:pt idx="439">-0.025897095069155801</cx:pt>
          <cx:pt idx="440">-0.028511103633893201</cx:pt>
          <cx:pt idx="441">-0.037372974482341698</cx:pt>
          <cx:pt idx="442">-0.042075206896020602</cx:pt>
          <cx:pt idx="443">-0.058198595316449497</cx:pt>
          <cx:pt idx="444">-0.029547896666094101</cx:pt>
          <cx:pt idx="445">-0.0061736141847200804</cx:pt>
          <cx:pt idx="446">-0.0023554248581731199</cx:pt>
          <cx:pt idx="447">-0.0022500046191166901</cx:pt>
          <cx:pt idx="448">6.0931638089700598e-06</cx:pt>
          <cx:pt idx="449">-0.00072594391101831097</cx:pt>
          <cx:pt idx="450">0.00210134483793152</cx:pt>
          <cx:pt idx="451">-0.00223527079365805</cx:pt>
          <cx:pt idx="452">-0.0141914148338265</cx:pt>
          <cx:pt idx="453">-0.057783815734063201</cx:pt>
          <cx:pt idx="454">-0.072286358666672199</cx:pt>
          <cx:pt idx="455">-0.071300839267680896</cx:pt>
          <cx:pt idx="456">-0.10611206656059</cx:pt>
          <cx:pt idx="457">-0.099233084511984496</cx:pt>
          <cx:pt idx="458">-0.097316467481970204</cx:pt>
          <cx:pt idx="459">-0.084601546050464799</cx:pt>
          <cx:pt idx="460">-0.036736493068285497</cx:pt>
          <cx:pt idx="461">-0.0077471686952299296</cx:pt>
          <cx:pt idx="462">0.0092362369169694501</cx:pt>
          <cx:pt idx="463">0.072269154261571905</cx:pt>
          <cx:pt idx="464">0.0191740410908753</cx:pt>
          <cx:pt idx="465">-0.058723039917654998</cx:pt>
          <cx:pt idx="466">-0.066525511094618905</cx:pt>
          <cx:pt idx="467">-0.0342210113479346</cx:pt>
          <cx:pt idx="468">-0.015279378254337599</cx:pt>
          <cx:pt idx="469">-0.035356956735300697</cx:pt>
          <cx:pt idx="470">-0.059882023916298502</cx:pt>
          <cx:pt idx="471">-0.059946095862268699</cx:pt>
          <cx:pt idx="472">-0.0307019098052983</cx:pt>
          <cx:pt idx="473">-0.0141044056289782</cx:pt>
          <cx:pt idx="474">-0.0093538619515905197</cx:pt>
          <cx:pt idx="475">-0.0051784325239852399</cx:pt>
          <cx:pt idx="476">-0.00044764495806600102</cx:pt>
          <cx:pt idx="477">0.00035442102554976603</cx:pt>
          <cx:pt idx="478">0.0025277859325623102</cx:pt>
          <cx:pt idx="479">5.0870459283063301e-05</cx:pt>
          <cx:pt idx="480">-0.0063398682423241003</cx:pt>
          <cx:pt idx="481">-0.026001719108940499</cx:pt>
          <cx:pt idx="482">-0.024124964067542599</cx:pt>
          <cx:pt idx="483">-0.0616155149184874</cx:pt>
          <cx:pt idx="484">-0.087155752883773099</cx:pt>
          <cx:pt idx="485">-0.112562000389267</cx:pt>
          <cx:pt idx="486">-0.148874175777676</cx:pt>
          <cx:pt idx="487">-0.137816782906651</cx:pt>
          <cx:pt idx="488">-0.14086764925148901</cx:pt>
          <cx:pt idx="489">-0.10349745760668</cx:pt>
          <cx:pt idx="490">0.00306942697042038</cx:pt>
          <cx:pt idx="491">0.050896176394032898</cx:pt>
          <cx:pt idx="492">0.0135958094912713</cx:pt>
          <cx:pt idx="493">-0.033527695422573403</cx:pt>
          <cx:pt idx="494">-0.0630163645210116</cx:pt>
          <cx:pt idx="495">-0.045865440259771198</cx:pt>
          <cx:pt idx="496">-0.021395647210729299</cx:pt>
          <cx:pt idx="497">-0.044499131287873001</cx:pt>
          <cx:pt idx="498">-0.051643337887117502</cx:pt>
          <cx:pt idx="499">-0.041534463137267302</cx:pt>
          <cx:pt idx="500">-0.026585818292161601</cx:pt>
          <cx:pt idx="501">-0.0185119367882043</cx:pt>
          <cx:pt idx="502">-0.0029714186727367998</cx:pt>
          <cx:pt idx="503">0.00019331053363280399</cx:pt>
          <cx:pt idx="504">-0.000103908917936412</cx:pt>
          <cx:pt idx="505">-0.00064995617537306105</cx:pt>
          <cx:pt idx="506">0.0035633399867940501</cx:pt>
          <cx:pt idx="507">0.0068513701131062204</cx:pt>
          <cx:pt idx="508">0.010328156962865801</cx:pt>
          <cx:pt idx="509">-0.00092011905181448202</cx:pt>
          <cx:pt idx="510">0.0234414699038809</cx:pt>
          <cx:pt idx="511">-0.028836085493530599</cx:pt>
          <cx:pt idx="512">-0.058675938313419301</cx:pt>
          <cx:pt idx="513">-0.075010318344751997</cx:pt>
          <cx:pt idx="514">-0.0991470390196139</cx:pt>
          <cx:pt idx="515">-0.114124205733347</cx:pt>
          <cx:pt idx="516">-0.15978991890007699</cx:pt>
          <cx:pt idx="517">-0.092714559448814404</cx:pt>
          <cx:pt idx="518">-0.0059457723014194703</cx:pt>
          <cx:pt idx="519">0.0080907107719081599</cx:pt>
          <cx:pt idx="520">0.0137780858287124</cx:pt>
          <cx:pt idx="521">-0.0070748752676235401</cx:pt>
          <cx:pt idx="522">-0.027008646761197099</cx:pt>
          <cx:pt idx="523">0.0029866153870197602</cx:pt>
          <cx:pt idx="524">-0.0013243727901393299</cx:pt>
          <cx:pt idx="525">-0.039935319859367401</cx:pt>
          <cx:pt idx="526">-0.052265016316759297</cx:pt>
          <cx:pt idx="527">-0.051470473546706703</cx:pt>
          <cx:pt idx="528">-0.027304037732696799</cx:pt>
          <cx:pt idx="529">-0.0066775905269255802</cx:pt>
          <cx:pt idx="530">-6.2561994668489798e-05</cx:pt>
          <cx:pt idx="531">0.00024543375387909498</cx:pt>
          <cx:pt idx="532">-4.6807465792516497e-05</cx:pt>
          <cx:pt idx="533">-0.00053706521869855502</cx:pt>
          <cx:pt idx="534">0.00113584437168801</cx:pt>
          <cx:pt idx="535">0.0076259082762681896</cx:pt>
          <cx:pt idx="536">0.0167933096130536</cx:pt>
          <cx:pt idx="537">0.0151592850254716</cx:pt>
          <cx:pt idx="538">0.0486366340075313</cx:pt>
          <cx:pt idx="539">0.023282679440389802</cx:pt>
          <cx:pt idx="540">0.022325047861176599</cx:pt>
          <cx:pt idx="541">0.0051284312391188898</cx:pt>
          <cx:pt idx="542">-0.036085548402256903</cx:pt>
          <cx:pt idx="543">-0.073044330350091502</cx:pt>
          <cx:pt idx="544">-0.090215453143601299</cx:pt>
          <cx:pt idx="545">-0.063352063593207095</cx:pt>
          <cx:pt idx="546">-0.026902711765751298</cx:pt>
          <cx:pt idx="547">0.018695696510746099</cx:pt>
          <cx:pt idx="548">0.026949299868617899</cx:pt>
          <cx:pt idx="549">0.0040158944019025103</cx:pt>
          <cx:pt idx="550">-0.0079352485356595608</cx:pt>
          <cx:pt idx="551">0.000394977762539493</cx:pt>
          <cx:pt idx="552">-0.039104438816319601</cx:pt>
          <cx:pt idx="553">-0.071068948945899005</cx:pt>
          <cx:pt idx="554">-0.050156758637452198</cx:pt>
          <cx:pt idx="555">-0.027341797171052201</cx:pt>
          <cx:pt idx="556">-0.014681643638818799</cx:pt>
          <cx:pt idx="557">0.00101556607682689</cx:pt>
          <cx:pt idx="558">-0.00077486964772857203</cx:pt>
          <cx:pt idx="559">-0.00027627774120226998</cx:pt>
          <cx:pt idx="560">-0.0011047852054095601</cx:pt>
          <cx:pt idx="561">-0.00032779945877348397</cx:pt>
          <cx:pt idx="562">-0.00548286552971334</cx:pt>
          <cx:pt idx="563">-0.0043953425632171899</cx:pt>
          <cx:pt idx="564">0.022890267726865501</cx:pt>
          <cx:pt idx="565">0.010314738921353201</cx:pt>
          <cx:pt idx="566">0.030986956466599599</cx:pt>
          <cx:pt idx="567">0.032691345311955</cx:pt>
          <cx:pt idx="568">0.045455059321754802</cx:pt>
          <cx:pt idx="569">0.0297271271073212</cx:pt>
          <cx:pt idx="570">0.044299384565004797</cx:pt>
          <cx:pt idx="571">0.0523295814892498</cx:pt>
          <cx:pt idx="572">-0.0092757563656410708</cx:pt>
          <cx:pt idx="573">-0.042377584953132097</cx:pt>
          <cx:pt idx="574">-0.032439903656743201</cx:pt>
          <cx:pt idx="575">-0.0161138585694286</cx:pt>
          <cx:pt idx="576">0.0386110532300738</cx:pt>
          <cx:pt idx="577">0.047519201340414097</cx:pt>
          <cx:pt idx="578">0.0235591311969135</cx:pt>
          <cx:pt idx="579">0.013746563001902801</cx:pt>
          <cx:pt idx="580">-0.036112763771475397</cx:pt>
          <cx:pt idx="581">-0.053423714998433097</cx:pt>
          <cx:pt idx="582">-0.019225206152839801</cx:pt>
          <cx:pt idx="583">-0.016567262014063899</cx:pt>
          <cx:pt idx="584">-0.0054947806215921097</cx:pt>
          <cx:pt idx="585">-0.0026803191034672001</cx:pt>
          <cx:pt idx="586">-0.00059755987795757101</cx:pt>
          <cx:pt idx="587">0.00026152522221760199</cx:pt>
          <cx:pt idx="588">-0.000120555791287203</cx:pt>
          <cx:pt idx="589">0.00025124343879160299</cx:pt>
          <cx:pt idx="590">-0.012961507002302201</cx:pt>
          <cx:pt idx="591">-0.0087266438917543796</cx:pt>
          <cx:pt idx="592">0.011974018325479299</cx:pt>
          <cx:pt idx="593">0.0247346361299394</cx:pt>
          <cx:pt idx="594">0.039714264635061697</cx:pt>
          <cx:pt idx="595">0.043830906687273699</cx:pt>
          <cx:pt idx="596">0.018245923203625</cx:pt>
          <cx:pt idx="597">0.036081548933057997</cx:pt>
          <cx:pt idx="598">0.068557657429424601</cx:pt>
          <cx:pt idx="599">0.052813316661271099</cx:pt>
          <cx:pt idx="600">0.010959601882604199</cx:pt>
          <cx:pt idx="601">-0.0081345516548119098</cx:pt>
          <cx:pt idx="602">-0.0090797680358262398</cx:pt>
          <cx:pt idx="603">0.044437400476023299</cx:pt>
          <cx:pt idx="604">0.044016238149985197</cx:pt>
          <cx:pt idx="605">0.031339001057319099</cx:pt>
          <cx:pt idx="606">-0.0247674497296788</cx:pt>
          <cx:pt idx="607">-0.038124911546230503</cx:pt>
          <cx:pt idx="608">-0.025701593774358</cx:pt>
          <cx:pt idx="609">-0.028323466193629299</cx:pt>
          <cx:pt idx="610">-0.037365740485530499</cx:pt>
          <cx:pt idx="611">-0.0189494890199884</cx:pt>
          <cx:pt idx="612">-0.0040665200583186898</cx:pt>
          <cx:pt idx="613">0.00072024150521744898</cx:pt>
          <cx:pt idx="614">-0.00144461970856771</cx:pt>
          <cx:pt idx="615">-0.000241696557252447</cx:pt>
          <cx:pt idx="616">-0.00045594677002942801</cx:pt>
          <cx:pt idx="617">-0.00012936249653028301</cx:pt>
          <cx:pt idx="618">-0.0035180168641232301</cx:pt>
          <cx:pt idx="619">-0.0038643751492024401</cx:pt>
          <cx:pt idx="620">0.0025573348149587902</cx:pt>
          <cx:pt idx="621">0.022822113559736099</cx:pt>
          <cx:pt idx="622">0.0064207589755622902</cx:pt>
          <cx:pt idx="623">-0.015943270382137598</cx:pt>
          <cx:pt idx="624">-0.013201087873249501</cx:pt>
          <cx:pt idx="625">-0.040400233579271298</cx:pt>
          <cx:pt idx="626">-0.029755010541163199</cx:pt>
          <cx:pt idx="627">-0.0016643799670046601</cx:pt>
          <cx:pt idx="628">-0.029799108082448299</cx:pt>
          <cx:pt idx="629">-0.00037099235612774302</cx:pt>
          <cx:pt idx="630">0.040228938201941102</cx:pt>
          <cx:pt idx="631">0.036338314896052701</cx:pt>
          <cx:pt idx="632">0.017641520187633299</cx:pt>
          <cx:pt idx="633">-0.023253526157624799</cx:pt>
          <cx:pt idx="634">-0.043192120074355099</cx:pt>
          <cx:pt idx="635">-0.055420100362812898</cx:pt>
          <cx:pt idx="636">-0.030506557154049801</cx:pt>
          <cx:pt idx="637">-0.039927916906410899</cx:pt>
          <cx:pt idx="638">-0.031832364961858602</cx:pt>
          <cx:pt idx="639">-0.0150547064202004</cx:pt>
          <cx:pt idx="640">-0.0045618208557806498</cx:pt>
          <cx:pt idx="641">-0.00076888914464876197</cx:pt>
          <cx:pt idx="642">-5.7404610721379699e-05</cx:pt>
          <cx:pt idx="643">0.000408403300414942</cx:pt>
          <cx:pt idx="644">-5.5711457323998402e-05</cx:pt>
          <cx:pt idx="645">-0.00079428149182463905</cx:pt>
          <cx:pt idx="646">-9.0528801619974594e-05</cx:pt>
          <cx:pt idx="647">-0.0053004267531712298</cx:pt>
          <cx:pt idx="648">-0.0091477352899547709</cx:pt>
          <cx:pt idx="649">0.0035871604678926702</cx:pt>
          <cx:pt idx="650">-0.0073006130363610696</cx:pt>
          <cx:pt idx="651">-0.053952011814537702</cx:pt>
          <cx:pt idx="652">-0.058506582880196598</cx:pt>
          <cx:pt idx="653">-0.078977628476610703</cx:pt>
          <cx:pt idx="654">-0.064896120966159807</cx:pt>
          <cx:pt idx="655">-0.0487969112130055</cx:pt>
          <cx:pt idx="656">-0.018842505969251501</cx:pt>
          <cx:pt idx="657">0.018659425161898599</cx:pt>
          <cx:pt idx="658">-0.0089888064741932405</cx:pt>
          <cx:pt idx="659">0.023084495761058799</cx:pt>
          <cx:pt idx="660">0.0053645560110776496</cx:pt>
          <cx:pt idx="661">-0.035739565172860699</cx:pt>
          <cx:pt idx="662">-0.048183056711289002</cx:pt>
          <cx:pt idx="663">-0.057175573689567903</cx:pt>
          <cx:pt idx="664">-0.044204285183038997</cx:pt>
          <cx:pt idx="665">-0.038328282470858302</cx:pt>
          <cx:pt idx="666">-0.022439571350461599</cx:pt>
          <cx:pt idx="667">-0.0113124111491614</cx:pt>
          <cx:pt idx="668">-0.00458209218293787</cx:pt>
          <cx:pt idx="669">-0.00217145238407227</cx:pt>
          <cx:pt idx="670">0.00049127250575755005</cx:pt>
          <cx:pt idx="671">-0.0010508511483816299</cx:pt>
          <cx:pt idx="672">-0.0011505631737710499</cx:pt>
          <cx:pt idx="673">-0.00023611971675356001</cx:pt>
          <cx:pt idx="674">0.00050763525371001501</cx:pt>
          <cx:pt idx="675">-0.00039537542523446402</cx:pt>
          <cx:pt idx="676">0.0045351623157393198</cx:pt>
          <cx:pt idx="677">0.0048283489963744297</cx:pt>
          <cx:pt idx="678">-0.0102585744843268</cx:pt>
          <cx:pt idx="679">-0.0077699639577186001</cx:pt>
          <cx:pt idx="680">-0.015147913998264401</cx:pt>
          <cx:pt idx="681">-0.013245336535308801</cx:pt>
          <cx:pt idx="682">0.0075061028694356404</cx:pt>
          <cx:pt idx="683">-0.0075306448105902698</cx:pt>
          <cx:pt idx="684">-0.0364913402307388</cx:pt>
          <cx:pt idx="685">-0.067542030612012596</cx:pt>
          <cx:pt idx="686">-0.096209534604223795</cx:pt>
          <cx:pt idx="687">-0.046732012808208503</cx:pt>
          <cx:pt idx="688">-0.049437676535691401</cx:pt>
          <cx:pt idx="689">-0.043091687716557199</cx:pt>
          <cx:pt idx="690">-0.0395202313734863</cx:pt>
          <cx:pt idx="691">-0.032325727401466699</cx:pt>
          <cx:pt idx="692">-0.0084579457718014801</cx:pt>
          <cx:pt idx="693">-0.0146696812992811</cx:pt>
          <cx:pt idx="694">-0.012206169690214401</cx:pt>
          <cx:pt idx="695">-0.0063927137958256896</cx:pt>
          <cx:pt idx="696">-0.0076168433294457102</cx:pt>
          <cx:pt idx="697">-0.0039544616466451301</cx:pt>
          <cx:pt idx="698">-0.000342600592213478</cx:pt>
          <cx:pt idx="699">0.00055020534883291905</cx:pt>
          <cx:pt idx="700">0.00054221815015815503</cx:pt>
          <cx:pt idx="701">-0.00046328469230099599</cx:pt>
          <cx:pt idx="702">9.6445126385196703e-05</cx:pt>
          <cx:pt idx="703">7.4716406889759903e-05</cx:pt>
          <cx:pt idx="704">0.0017218353392127201</cx:pt>
          <cx:pt idx="705">0.010650208341638901</cx:pt>
          <cx:pt idx="706">-0.00113489198668938</cx:pt>
          <cx:pt idx="707">0.0098813362951458896</cx:pt>
          <cx:pt idx="708">0.0301246106557734</cx:pt>
          <cx:pt idx="709">0.027602142976258799</cx:pt>
          <cx:pt idx="710">0.0166008397623395</cx:pt>
          <cx:pt idx="711">0.017733967075310199</cx:pt>
          <cx:pt idx="712">0.0228864210527948</cx:pt>
          <cx:pt idx="713">-0.0022689705955823399</cx:pt>
          <cx:pt idx="714">0.0080259784371611992</cx:pt>
          <cx:pt idx="715">0.0056385846959435999</cx:pt>
          <cx:pt idx="716">0.033847708063645301</cx:pt>
          <cx:pt idx="717">0.033200121163712799</cx:pt>
          <cx:pt idx="718">0.0059373002038597498</cx:pt>
          <cx:pt idx="719">0.0075505673658637501</cx:pt>
          <cx:pt idx="720">0.0048037586818680403</cx:pt>
          <cx:pt idx="721">-0.000409769760912683</cx:pt>
          <cx:pt idx="722">-0.00090406767698786197</cx:pt>
          <cx:pt idx="723">-0.00055058675374416695</cx:pt>
          <cx:pt idx="724">0.000339999010144538</cx:pt>
          <cx:pt idx="725">0.00037099346327683201</cx:pt>
          <cx:pt idx="726">0.00019015048475093201</cx:pt>
          <cx:pt idx="727">-0.000184224362283012</cx:pt>
          <cx:pt idx="728">-0.000240209244555292</cx:pt>
          <cx:pt idx="729">-0.00039268529460262098</cx:pt>
          <cx:pt idx="730">-0.00050134207088637099</cx:pt>
          <cx:pt idx="731">0.00073996540570392595</cx:pt>
          <cx:pt idx="732">-0.00029632926497211198</cx:pt>
          <cx:pt idx="733">0.0054531537976058603</cx:pt>
          <cx:pt idx="734">0.0083090586390690505</cx:pt>
          <cx:pt idx="735">0.0146256355474664</cx:pt>
          <cx:pt idx="736">0.027203777964571602</cx:pt>
          <cx:pt idx="737">0.037084467046000602</cx:pt>
          <cx:pt idx="738">0.032375266717570197</cx:pt>
          <cx:pt idx="739">0.035861589547428699</cx:pt>
          <cx:pt idx="740">0.0331640430380305</cx:pt>
          <cx:pt idx="741">0.025327288823438199</cx:pt>
          <cx:pt idx="742">0.049370467017145502</cx:pt>
          <cx:pt idx="743">0.042402342256725803</cx:pt>
          <cx:pt idx="744">0.035215254146066702</cx:pt>
          <cx:pt idx="745">0.035852745866461498</cx:pt>
          <cx:pt idx="746">0.0210086489222399</cx:pt>
          <cx:pt idx="747">0.0118886706628278</cx:pt>
          <cx:pt idx="748">0.0087397963903071002</cx:pt>
          <cx:pt idx="749">0.0044996611215452802</cx:pt>
          <cx:pt idx="750">0.0023065250442164701</cx:pt>
          <cx:pt idx="751">0.00051661849412042897</cx:pt>
          <cx:pt idx="752">8.26753542966262e-06</cx:pt>
          <cx:pt idx="753">-0.000233318997389376</cx:pt>
          <cx:pt idx="754">-0.00021219932136089099</cx:pt>
          <cx:pt idx="755">-0.000162421259661994</cx:pt>
          <cx:pt idx="756">9.2093937200871394e-05</cx:pt>
          <cx:pt idx="757">-0.00048238542392099298</cx:pt>
          <cx:pt idx="758">-0.000653559267045443</cx:pt>
          <cx:pt idx="759">0.00116166706239497</cx:pt>
          <cx:pt idx="760">0.00060207706831113096</cx:pt>
          <cx:pt idx="761">3.13093899796343e-06</cx:pt>
          <cx:pt idx="762">-4.5328743595163197e-05</cx:pt>
          <cx:pt idx="763">-2.4255247669334799e-05</cx:pt>
          <cx:pt idx="764">0.00034310237428384802</cx:pt>
          <cx:pt idx="765">-9.8167476723946394e-05</cx:pt>
          <cx:pt idx="766">8.63812420076783e-05</cx:pt>
          <cx:pt idx="767">0.0036002334855461098</cx:pt>
          <cx:pt idx="768">0.0047373352585979803</cx:pt>
          <cx:pt idx="769">0.0033921334115006498</cx:pt>
          <cx:pt idx="770">0.0125397617438366</cx:pt>
          <cx:pt idx="771">0.0102523552122726</cx:pt>
          <cx:pt idx="772">0.0042051647076599002</cx:pt>
          <cx:pt idx="773">0.0028275640309959799</cx:pt>
          <cx:pt idx="774">0.0052519803889975701</cx:pt>
          <cx:pt idx="775">0.00200193884833494</cx:pt>
          <cx:pt idx="776">-0.0011136656103240101</cx:pt>
          <cx:pt idx="777">0.00055352630478975901</cx:pt>
          <cx:pt idx="778">0.00124223154613577</cx:pt>
          <cx:pt idx="779">0.00059752576181478498</cx:pt>
          <cx:pt idx="780">-0.000316595942036775</cx:pt>
          <cx:pt idx="781">0.00059554423858081303</cx:pt>
          <cx:pt idx="782">0.000111659673800228</cx:pt>
          <cx:pt idx="783">0.00085222708787548803</cx:pt>
        </cx:lvl>
      </cx:numDim>
    </cx:data>
    <cx:data id="27">
      <cx:numDim type="val">
        <cx:f>'001_WA_F - 副本'!$AB$1:$AB$784</cx:f>
        <cx:lvl ptCount="784" formatCode="G/通用格式">
          <cx:pt idx="0">-0.000166500095992996</cx:pt>
          <cx:pt idx="1">-0.00036470365572789502</cx:pt>
          <cx:pt idx="2">0.00029157857167665699</cx:pt>
          <cx:pt idx="3">-0.00050970854853340901</cx:pt>
          <cx:pt idx="4">0.00056031762663958805</cx:pt>
          <cx:pt idx="5">0.00091953948249358895</cx:pt>
          <cx:pt idx="6">0.00043632816724269998</cx:pt>
          <cx:pt idx="7">-0.000215289000302299</cx:pt>
          <cx:pt idx="8">-0.00033406629710223701</cx:pt>
          <cx:pt idx="9">0.00029874347639333301</cx:pt>
          <cx:pt idx="10">0.00087672127942483799</cx:pt>
          <cx:pt idx="11">0.00045480022230624502</cx:pt>
          <cx:pt idx="12">0.00070302863381990603</cx:pt>
          <cx:pt idx="13">0.00046457523684792902</cx:pt>
          <cx:pt idx="14">-0.00064315434951164798</cx:pt>
          <cx:pt idx="15">-0.00055249047517552999</cx:pt>
          <cx:pt idx="16">-8.2446151598818395e-05</cx:pt>
          <cx:pt idx="17">-0.00066166271001648</cx:pt>
          <cx:pt idx="18">-0.00106704677317742</cx:pt>
          <cx:pt idx="19">0.00059238097583227695</cx:pt>
          <cx:pt idx="20">0.00055159118202605898</cx:pt>
          <cx:pt idx="21">0.000138858744077112</cx:pt>
          <cx:pt idx="22">-0.00069467345740291701</cx:pt>
          <cx:pt idx="23">0.000694756973045196</cx:pt>
          <cx:pt idx="24">0.00049211759424759203</cx:pt>
          <cx:pt idx="25">0.00038603075133561898</cx:pt>
          <cx:pt idx="26">0.00031364033922640002</cx:pt>
          <cx:pt idx="27">-0.000252348609686653</cx:pt>
          <cx:pt idx="28">-0.000536034464827158</cx:pt>
          <cx:pt idx="29">0.00035508951193048802</cx:pt>
          <cx:pt idx="30">0.000236852792345419</cx:pt>
          <cx:pt idx="31">-0.00074838823830168004</cx:pt>
          <cx:pt idx="32">0.00093855185079788097</cx:pt>
          <cx:pt idx="33">0.00042720147309013298</cx:pt>
          <cx:pt idx="34">0.000702642033742136</cx:pt>
          <cx:pt idx="35">-0.00015264444584516801</cx:pt>
          <cx:pt idx="36">0.00056507169202507396</cx:pt>
          <cx:pt idx="37">0.00090164535768005698</cx:pt>
          <cx:pt idx="38">0.00153889121802171</cx:pt>
          <cx:pt idx="39">0.0021590945445147101</cx:pt>
          <cx:pt idx="40">0.0016292572901214499</cx:pt>
          <cx:pt idx="41">0.0013232701387349999</cx:pt>
          <cx:pt idx="42">0.00048099991417026203</cx:pt>
          <cx:pt idx="43">0.00061578509935710196</cx:pt>
          <cx:pt idx="44">0.0014243490104545199</cx:pt>
          <cx:pt idx="45">0.0012224746021318499</cx:pt>
          <cx:pt idx="46">0.00084640798422062804</cx:pt>
          <cx:pt idx="47">0.00067522937770256395</cx:pt>
          <cx:pt idx="48">-0.00056787705388009705</cx:pt>
          <cx:pt idx="49">0.00046871724652301002</cx:pt>
          <cx:pt idx="50">0.00041484748989362798</cx:pt>
          <cx:pt idx="51">-5.0298649554031302e-05</cx:pt>
          <cx:pt idx="52">-0.00117348324843144</cx:pt>
          <cx:pt idx="53">0.000202987488065819</cx:pt>
          <cx:pt idx="54">5.4094324630956903e-05</cx:pt>
          <cx:pt idx="55">0.00012231113565074601</cx:pt>
          <cx:pt idx="56">-0.00053663368642359495</cx:pt>
          <cx:pt idx="57">7.7850634238385506e-05</cx:pt>
          <cx:pt idx="58">0.00035691005848123602</cx:pt>
          <cx:pt idx="59">0.00034480936448382399</cx:pt>
          <cx:pt idx="60">0.00016496427039071801</cx:pt>
          <cx:pt idx="61">-5.8659709760772299e-05</cx:pt>
          <cx:pt idx="62">0.00050284704554493897</cx:pt>
          <cx:pt idx="63">0.0019161662374694501</cx:pt>
          <cx:pt idx="64">0.0042413025258681803</cx:pt>
          <cx:pt idx="65">0.0047840155388379404</cx:pt>
          <cx:pt idx="66">0.0064635598986797502</cx:pt>
          <cx:pt idx="67">0.0069451180930451602</cx:pt>
          <cx:pt idx="68">0.0087543788089132091</cx:pt>
          <cx:pt idx="69">0.0055807643927811004</cx:pt>
          <cx:pt idx="70">0.0061790068592668303</cx:pt>
          <cx:pt idx="71">0.0038038661872440999</cx:pt>
          <cx:pt idx="72">0.0047863022776791601</cx:pt>
          <cx:pt idx="73">0.0093143165529309003</cx:pt>
          <cx:pt idx="74">0.0076659009238165101</cx:pt>
          <cx:pt idx="75">0.0047468647912006501</cx:pt>
          <cx:pt idx="76">0.0055718400071112202</cx:pt>
          <cx:pt idx="77">0.0045736463553961004</cx:pt>
          <cx:pt idx="78">0.0029508917287074002</cx:pt>
          <cx:pt idx="79">0.00155093270425343</cx:pt>
          <cx:pt idx="80">-0.000157306466289968</cx:pt>
          <cx:pt idx="81">0.00034676373277536799</cx:pt>
          <cx:pt idx="82">0.00046937956452449602</cx:pt>
          <cx:pt idx="83">0.00059415280852420204</cx:pt>
          <cx:pt idx="84">-0.00036488708691784401</cx:pt>
          <cx:pt idx="85">-0.000108751552043769</cx:pt>
          <cx:pt idx="86">0.000343928446711368</cx:pt>
          <cx:pt idx="87">8.7490937693227404e-05</cx:pt>
          <cx:pt idx="88">0.00055308262343561096</cx:pt>
          <cx:pt idx="89">-0.00118764976434914</cx:pt>
          <cx:pt idx="90">3.5048630529856402e-05</cx:pt>
          <cx:pt idx="91">0.0021284726160973699</cx:pt>
          <cx:pt idx="92">0.0057887215252078201</cx:pt>
          <cx:pt idx="93">0.010147228401080399</cx:pt>
          <cx:pt idx="94">0.0126070671995399</cx:pt>
          <cx:pt idx="95">0.017880624640835799</cx:pt>
          <cx:pt idx="96">0.0146584718145487</cx:pt>
          <cx:pt idx="97">0.00970849011635346</cx:pt>
          <cx:pt idx="98">0.0078626258559571695</cx:pt>
          <cx:pt idx="99">0.0073431512479323301</cx:pt>
          <cx:pt idx="100">0.0067330794089708202</cx:pt>
          <cx:pt idx="101">0.0028026244297440698</cx:pt>
          <cx:pt idx="102">0.0076021478400123202</cx:pt>
          <cx:pt idx="103">0.0068804762175025099</cx:pt>
          <cx:pt idx="104">0.0034553281132323698</cx:pt>
          <cx:pt idx="105">0.0071605409281600297</cx:pt>
          <cx:pt idx="106">0.0065810570761011501</cx:pt>
          <cx:pt idx="107">0.0039870391486707003</cx:pt>
          <cx:pt idx="108">0.0010589441389400099</cx:pt>
          <cx:pt idx="109">-0.00026311803102045</cx:pt>
          <cx:pt idx="110">-0.00035438872954209299</cx:pt>
          <cx:pt idx="111">-0.000321302703186066</cx:pt>
          <cx:pt idx="112">-0.000143345980212651</cx:pt>
          <cx:pt idx="113">0.00048544553346520201</cx:pt>
          <cx:pt idx="114">-7.0157181983283694e-05</cx:pt>
          <cx:pt idx="115">0.00045308534485157399</cx:pt>
          <cx:pt idx="116">-0.00043094188182653199</cx:pt>
          <cx:pt idx="117">-0.0022910047309455698</cx:pt>
          <cx:pt idx="118">-0.0014964217785321701</cx:pt>
          <cx:pt idx="119">0.00138400414260396</cx:pt>
          <cx:pt idx="120">0.0011186060513139601</cx:pt>
          <cx:pt idx="121">0.00839129590624158</cx:pt>
          <cx:pt idx="122">0.013178428603935701</cx:pt>
          <cx:pt idx="123">0.0161125341612731</cx:pt>
          <cx:pt idx="124">0.019442030611716399</cx:pt>
          <cx:pt idx="125">0.014086759259754399</cx:pt>
          <cx:pt idx="126">0.0113437582081407</cx:pt>
          <cx:pt idx="127">-0.00052031856982393703</cx:pt>
          <cx:pt idx="128">-0.00047886458052561799</cx:pt>
          <cx:pt idx="129">0.0046411124362509297</cx:pt>
          <cx:pt idx="130">0.00067386965354009401</cx:pt>
          <cx:pt idx="131">-0.0069498802925990399</cx:pt>
          <cx:pt idx="132">-0.0095677062506028202</cx:pt>
          <cx:pt idx="133">-0.0102093786420195</cx:pt>
          <cx:pt idx="134">-0.0085418824605575892</cx:pt>
          <cx:pt idx="135">-0.0050116756841485002</cx:pt>
          <cx:pt idx="136">-0.0047608273493934001</cx:pt>
          <cx:pt idx="137">-0.0019201158816918001</cx:pt>
          <cx:pt idx="138">0.000187308736860693</cx:pt>
          <cx:pt idx="139">-9.4851158423220401e-05</cx:pt>
          <cx:pt idx="140">-9.0854565959667404e-05</cx:pt>
          <cx:pt idx="141">0.00072153528055837995</cx:pt>
          <cx:pt idx="142">-6.0792543526616398e-05</cx:pt>
          <cx:pt idx="143">3.2164108157015603e-05</cx:pt>
          <cx:pt idx="144">-0.0021661950225553999</cx:pt>
          <cx:pt idx="145">-0.0087272776354589392</cx:pt>
          <cx:pt idx="146">-0.0080947057619527706</cx:pt>
          <cx:pt idx="147">-0.0032976692409489002</cx:pt>
          <cx:pt idx="148">-0.0022066845105531401</cx:pt>
          <cx:pt idx="149">0.0016986893635318201</cx:pt>
          <cx:pt idx="150">0.0044115087449049699</cx:pt>
          <cx:pt idx="151">0.012278556718234799</cx:pt>
          <cx:pt idx="152">0.0166634176578969</cx:pt>
          <cx:pt idx="153">0.0104797943371122</cx:pt>
          <cx:pt idx="154">0.0220273547929104</cx:pt>
          <cx:pt idx="155">0.0146431236555151</cx:pt>
          <cx:pt idx="156">0.0139995527932547</cx:pt>
          <cx:pt idx="157">0.0157128811064755</cx:pt>
          <cx:pt idx="158">0.0050379368491998804</cx:pt>
          <cx:pt idx="159">0.00081814313716086905</cx:pt>
          <cx:pt idx="160">-0.0027427354799525999</cx:pt>
          <cx:pt idx="161">-0.0057366002250756496</cx:pt>
          <cx:pt idx="162">-0.0101741949573951</cx:pt>
          <cx:pt idx="163">-0.0078037408102243503</cx:pt>
          <cx:pt idx="164">-0.0053705980556283802</cx:pt>
          <cx:pt idx="165">0.00043630953519769699</cx:pt>
          <cx:pt idx="166">5.90561980776271e-05</cx:pt>
          <cx:pt idx="167">8.5690046876764095e-05</cx:pt>
          <cx:pt idx="168">-6.2180033773217707e-05</cx:pt>
          <cx:pt idx="169">-0.00050141131276165804</cx:pt>
          <cx:pt idx="170">-5.2516090842787702e-05</cx:pt>
          <cx:pt idx="171">-0.0026110104276502199</cx:pt>
          <cx:pt idx="172">-0.0044795690592625802</cx:pt>
          <cx:pt idx="173">-0.0099926768159361804</cx:pt>
          <cx:pt idx="174">-0.014706382549035101</cx:pt>
          <cx:pt idx="175">-0.0092530659257987792</cx:pt>
          <cx:pt idx="176">-0.0052590543644755001</cx:pt>
          <cx:pt idx="177">0.0012291615976945799</cx:pt>
          <cx:pt idx="178">-0.00687562953943091</cx:pt>
          <cx:pt idx="179">-0.0017825183418125801</cx:pt>
          <cx:pt idx="180">0.0119100512761861</cx:pt>
          <cx:pt idx="181">0.0162859744959865</cx:pt>
          <cx:pt idx="182">0.0106109874729126</cx:pt>
          <cx:pt idx="183">0.0139116784395174</cx:pt>
          <cx:pt idx="184">0.00123166017752319</cx:pt>
          <cx:pt idx="185">-0.0020293766024811902</cx:pt>
          <cx:pt idx="186">-0.010179305804367199</cx:pt>
          <cx:pt idx="187">0.0037070481225581001</cx:pt>
          <cx:pt idx="188">-0.011461518183691399</cx:pt>
          <cx:pt idx="189">-0.0076520491366461399</cx:pt>
          <cx:pt idx="190">0.0025759744761665298</cx:pt>
          <cx:pt idx="191">0.00068070454812769695</cx:pt>
          <cx:pt idx="192">-0.0045704522908168402</cx:pt>
          <cx:pt idx="193">-0.0010904918043191799</cx:pt>
          <cx:pt idx="194">-0.000747979465505294</cx:pt>
          <cx:pt idx="195">-0.00039217323465719699</cx:pt>
          <cx:pt idx="196">4.5635308720253699e-05</cx:pt>
          <cx:pt idx="197">0.00044668465827466398</cx:pt>
          <cx:pt idx="198">-0.00079954003316418196</cx:pt>
          <cx:pt idx="199">-0.0041010829155786197</cx:pt>
          <cx:pt idx="200">-0.0028777615548234402</cx:pt>
          <cx:pt idx="201">-0.0059842622967116602</cx:pt>
          <cx:pt idx="202">-0.0082330799498458104</cx:pt>
          <cx:pt idx="203">-0.012907923089283299</cx:pt>
          <cx:pt idx="204">-0.0044591827782441201</cx:pt>
          <cx:pt idx="205">0.0010599624911287601</cx:pt>
          <cx:pt idx="206">-0.0057168495366300203</cx:pt>
          <cx:pt idx="207">-0.00184988059989601</cx:pt>
          <cx:pt idx="208">-0.0024496251115277601</cx:pt>
          <cx:pt idx="209">0.0095266682318477895</cx:pt>
          <cx:pt idx="210">0.010955300234141501</cx:pt>
          <cx:pt idx="211">0.0234437918680537</cx:pt>
          <cx:pt idx="212">0.0053408744175734496</cx:pt>
          <cx:pt idx="213">-0.0084244450735406606</cx:pt>
          <cx:pt idx="214">-0.0104403409124598</cx:pt>
          <cx:pt idx="215">-0.0022252251104536002</cx:pt>
          <cx:pt idx="216">-0.0083885442597300408</cx:pt>
          <cx:pt idx="217">0.0014171398862703</cx:pt>
          <cx:pt idx="218">0.0049382535852111097</cx:pt>
          <cx:pt idx="219">-0.0013678791696999999</cx:pt>
          <cx:pt idx="220">0.0038538220968159201</cx:pt>
          <cx:pt idx="221">-0.0011446540105026701</cx:pt>
          <cx:pt idx="222">0.00055687409842059704</cx:pt>
          <cx:pt idx="223">0.000199850376900596</cx:pt>
          <cx:pt idx="224">0.00014914624236015401</cx:pt>
          <cx:pt idx="225">0.00018605999193969</cx:pt>
          <cx:pt idx="226">-0.00030114552201823501</cx:pt>
          <cx:pt idx="227">-0.0022121475186221901</cx:pt>
          <cx:pt idx="228">-0.0041023722558147799</cx:pt>
          <cx:pt idx="229">-0.0087415412478869092</cx:pt>
          <cx:pt idx="230">-0.0079209496873591106</cx:pt>
          <cx:pt idx="231">-0.0150612056063888</cx:pt>
          <cx:pt idx="232">-0.0173035634038292</cx:pt>
          <cx:pt idx="233">-0.0036690958346484201</cx:pt>
          <cx:pt idx="234">-0.0015228833849115599</cx:pt>
          <cx:pt idx="235">-0.0081383043529480101</cx:pt>
          <cx:pt idx="236">-0.0074406286784713203</cx:pt>
          <cx:pt idx="237">0.0061894698382680101</cx:pt>
          <cx:pt idx="238">0.010785809349611399</cx:pt>
          <cx:pt idx="239">0.0089228671923344202</cx:pt>
          <cx:pt idx="240">0.0082127736754623003</cx:pt>
          <cx:pt idx="241">-0.0089069912098067808</cx:pt>
          <cx:pt idx="242">-0.0150656327556879</cx:pt>
          <cx:pt idx="243">0.0037528899266098701</cx:pt>
          <cx:pt idx="244">-0.0029364978836333199</cx:pt>
          <cx:pt idx="245">-0.0023700619321082601</cx:pt>
          <cx:pt idx="246">-0.00034190813280927397</cx:pt>
          <cx:pt idx="247">-0.000175101448493087</cx:pt>
          <cx:pt idx="248">0.00390184554206098</cx:pt>
          <cx:pt idx="249">0.0031722153886221001</cx:pt>
          <cx:pt idx="250">0.0013624137613351399</cx:pt>
          <cx:pt idx="251">-0.00030918407512659299</cx:pt>
          <cx:pt idx="252">-0.00030190079193318902</cx:pt>
          <cx:pt idx="253">-0.00033763470980107302</cx:pt>
          <cx:pt idx="254">-0.00102369384335781</cx:pt>
          <cx:pt idx="255">-0.0039213323328093699</cx:pt>
          <cx:pt idx="256">-0.0088533517563170305</cx:pt>
          <cx:pt idx="257">-0.0112545706300307</cx:pt>
          <cx:pt idx="258">-0.0066862159709349398</cx:pt>
          <cx:pt idx="259">-0.018144667844406898</cx:pt>
          <cx:pt idx="260">-0.0167368463448671</cx:pt>
          <cx:pt idx="261">-0.0024417545909210499</cx:pt>
          <cx:pt idx="262">-0.0128756633942803</cx:pt>
          <cx:pt idx="263">-0.020434266784363699</cx:pt>
          <cx:pt idx="264">-0.010709316177255099</cx:pt>
          <cx:pt idx="265">0.0021021197322670698</cx:pt>
          <cx:pt idx="266">0.000283257946535485</cx:pt>
          <cx:pt idx="267">-0.0107596369900741</cx:pt>
          <cx:pt idx="268">-0.016274737389224501</cx:pt>
          <cx:pt idx="269">-0.019897571056870001</cx:pt>
          <cx:pt idx="270">-0.012426764245122301</cx:pt>
          <cx:pt idx="271">0.0037252731246645398</cx:pt>
          <cx:pt idx="272">0.013650071849774299</cx:pt>
          <cx:pt idx="273">0.0045186810970415103</cx:pt>
          <cx:pt idx="274">0.00546957471157804</cx:pt>
          <cx:pt idx="275">0.011856580652500601</cx:pt>
          <cx:pt idx="276">0.0098690042955025502</cx:pt>
          <cx:pt idx="277">0.000760928664668793</cx:pt>
          <cx:pt idx="278">-0.00143289240786126</cx:pt>
          <cx:pt idx="279">-0.0024515336491513998</cx:pt>
          <cx:pt idx="280">-0.00080110660103840405</cx:pt>
          <cx:pt idx="281">-0.0010487850546995301</cx:pt>
          <cx:pt idx="282">-0.0025371397015990201</cx:pt>
          <cx:pt idx="283">-0.00282549354387921</cx:pt>
          <cx:pt idx="284">-0.0082409495339674094</cx:pt>
          <cx:pt idx="285">-0.0015211854100328501</cx:pt>
          <cx:pt idx="286">0.00026813818334890302</cx:pt>
          <cx:pt idx="287">-0.00675980752117529</cx:pt>
          <cx:pt idx="288">-0.013515729429682899</cx:pt>
          <cx:pt idx="289">-0.0032965902931584401</cx:pt>
          <cx:pt idx="290">-0.0062071011036353299</cx:pt>
          <cx:pt idx="291">-0.0054482552395606803</cx:pt>
          <cx:pt idx="292">-0.0043883846661672199</cx:pt>
          <cx:pt idx="293">-0.0055356012518870696</cx:pt>
          <cx:pt idx="294">-0.0095838676253951795</cx:pt>
          <cx:pt idx="295">-0.040418930598526498</cx:pt>
          <cx:pt idx="296">-0.032646905718979199</cx:pt>
          <cx:pt idx="297">-0.019780408962927501</cx:pt>
          <cx:pt idx="298">-0.00046281164367835003</cx:pt>
          <cx:pt idx="299">0.00687049925221128</cx:pt>
          <cx:pt idx="300">-0.0016875434291021201</cx:pt>
          <cx:pt idx="301">0.0068088321722071304</cx:pt>
          <cx:pt idx="302">0.0061797935984090197</cx:pt>
          <cx:pt idx="303">0.0151160915945653</cx:pt>
          <cx:pt idx="304">0.0048579500031387902</cx:pt>
          <cx:pt idx="305">-0.0085686754176580292</cx:pt>
          <cx:pt idx="306">-0.0020818487302048201</cx:pt>
          <cx:pt idx="307">-0.00124195299717732</cx:pt>
          <cx:pt idx="308">3.1670608718010398e-05</cx:pt>
          <cx:pt idx="309">-0.00075761750099549599</cx:pt>
          <cx:pt idx="310">-0.0032537178535945398</cx:pt>
          <cx:pt idx="311">-0.0030076115485125001</cx:pt>
          <cx:pt idx="312">-0.0053599650006800901</cx:pt>
          <cx:pt idx="313">0.0062083530747265104</cx:pt>
          <cx:pt idx="314">0.0099574247848440208</cx:pt>
          <cx:pt idx="315">0.0055525227745757402</cx:pt>
          <cx:pt idx="316">-0.0076116654835182498</cx:pt>
          <cx:pt idx="317">0.00542748826478936</cx:pt>
          <cx:pt idx="318">-0.00316346307998995</cx:pt>
          <cx:pt idx="319">-0.0063376618521638799</cx:pt>
          <cx:pt idx="320">-0.015500729400336999</cx:pt>
          <cx:pt idx="321">-0.023739123609323599</cx:pt>
          <cx:pt idx="322">-0.034927202624840503</cx:pt>
          <cx:pt idx="323">-0.056863774657759998</cx:pt>
          <cx:pt idx="324">-0.035635754946431203</cx:pt>
          <cx:pt idx="325">-0.024328824721035799</cx:pt>
          <cx:pt idx="326">-0.0031815082515878699</cx:pt>
          <cx:pt idx="327">0.013433443358201401</cx:pt>
          <cx:pt idx="328">-0.00371348858294073</cx:pt>
          <cx:pt idx="329">0.0097386734952327001</cx:pt>
          <cx:pt idx="330">0.0042280814230652502</cx:pt>
          <cx:pt idx="331">0.014348604841276501</cx:pt>
          <cx:pt idx="332">0.011710754443680299</cx:pt>
          <cx:pt idx="333">0.00112179014383553</cx:pt>
          <cx:pt idx="334">0.00023520323529693899</cx:pt>
          <cx:pt idx="335">-0.00178965693447676</cx:pt>
          <cx:pt idx="336">-6.7168743881209294e-05</cx:pt>
          <cx:pt idx="337">-0.00065784617014960796</cx:pt>
          <cx:pt idx="338">-0.0020939823262280501</cx:pt>
          <cx:pt idx="339">-0.00253107911685688</cx:pt>
          <cx:pt idx="340">-0.0057215875617377997</cx:pt>
          <cx:pt idx="341">0.0070291695246943496</cx:pt>
          <cx:pt idx="342">0.010851468673820501</cx:pt>
          <cx:pt idx="343">0.00075820673066596305</cx:pt>
          <cx:pt idx="344">-0.010190652667222</cx:pt>
          <cx:pt idx="345">-0.0049171096339812896</cx:pt>
          <cx:pt idx="346">-0.0088602964898387305</cx:pt>
          <cx:pt idx="347">-0.0054573123455019896</cx:pt>
          <cx:pt idx="348">-0.016784876972209501</cx:pt>
          <cx:pt idx="349">-0.017522983804278001</cx:pt>
          <cx:pt idx="350">-0.037016863195508697</cx:pt>
          <cx:pt idx="351">-0.034899373105673398</cx:pt>
          <cx:pt idx="352">-0.017277071798593599</cx:pt>
          <cx:pt idx="353">0.0025791034460192</cx:pt>
          <cx:pt idx="354">0.00090926973640276297</cx:pt>
          <cx:pt idx="355">0.017676346764661399</cx:pt>
          <cx:pt idx="356">0.0150410337401968</cx:pt>
          <cx:pt idx="357">0.016682772692502498</cx:pt>
          <cx:pt idx="358">0.012439854406016601</cx:pt>
          <cx:pt idx="359">0.015779615327854799</cx:pt>
          <cx:pt idx="360">0.014495662560740599</cx:pt>
          <cx:pt idx="361">0.00072591053173898397</cx:pt>
          <cx:pt idx="362">-0.00156147290597226</cx:pt>
          <cx:pt idx="363">2.15018830143677e-05</cx:pt>
          <cx:pt idx="364">0.00060552254814424001</cx:pt>
          <cx:pt idx="365">0.00011016395379322501</cx:pt>
          <cx:pt idx="366">-0.00061912454497637303</cx:pt>
          <cx:pt idx="367">-0.00065086698596852899</cx:pt>
          <cx:pt idx="368">-0.0069305199205113802</cx:pt>
          <cx:pt idx="369">0.0077463854136729099</cx:pt>
          <cx:pt idx="370">0.0163132956261102</cx:pt>
          <cx:pt idx="371">0.0094831680473770608</cx:pt>
          <cx:pt idx="372">0.0042084233632338998</cx:pt>
          <cx:pt idx="373">-0.0034303996284910099</cx:pt>
          <cx:pt idx="374">-0.0077079109900122797</cx:pt>
          <cx:pt idx="375">0.0033254847266385901</cx:pt>
          <cx:pt idx="376">0.0097396801991754892</cx:pt>
          <cx:pt idx="377">0.00182517521476934</cx:pt>
          <cx:pt idx="378">-0.015522358769962399</cx:pt>
          <cx:pt idx="379">0.0055449855374690203</cx:pt>
          <cx:pt idx="380">-0.0060014688707952799</cx:pt>
          <cx:pt idx="381">0.00140774023269292</cx:pt>
          <cx:pt idx="382">0.013671159012935301</cx:pt>
          <cx:pt idx="383">0.0140205802361468</cx:pt>
          <cx:pt idx="384">0.0059903723729704999</cx:pt>
          <cx:pt idx="385">0.0046408146362951104</cx:pt>
          <cx:pt idx="386">0.013181900445614099</cx:pt>
          <cx:pt idx="387">0.011913788864206999</cx:pt>
          <cx:pt idx="388">0.0080105879626341196</cx:pt>
          <cx:pt idx="389">0.00156402076624881</cx:pt>
          <cx:pt idx="390">0.0013378390716142401</cx:pt>
          <cx:pt idx="391">0.00051134591534037301</cx:pt>
          <cx:pt idx="392">0.00038516134939884001</cx:pt>
          <cx:pt idx="393">-1.2610968818795401e-05</cx:pt>
          <cx:pt idx="394">0.00013671025751413099</cx:pt>
          <cx:pt idx="395">0.00039406409675153399</cx:pt>
          <cx:pt idx="396">-0.000923884827181047</cx:pt>
          <cx:pt idx="397">0.0167824700741834</cx:pt>
          <cx:pt idx="398">0.018761468916453701</cx:pt>
          <cx:pt idx="399">0.00287530865519153</cx:pt>
          <cx:pt idx="400">-0.0027720475089461401</cx:pt>
          <cx:pt idx="401">-0.00192480920315687</cx:pt>
          <cx:pt idx="402">0.0018439125821578101</cx:pt>
          <cx:pt idx="403">0.020660392949588401</cx:pt>
          <cx:pt idx="404">0.0088014431784249701</cx:pt>
          <cx:pt idx="405">0.00057725863495913397</cx:pt>
          <cx:pt idx="406">-0.00149156490500685</cx:pt>
          <cx:pt idx="407">0.0043257551226015501</cx:pt>
          <cx:pt idx="408">0.011209371585786901</cx:pt>
          <cx:pt idx="409">-0.0024727736401604101</cx:pt>
          <cx:pt idx="410">-0.0047760809693835598</cx:pt>
          <cx:pt idx="411">-0.00752421594613402</cx:pt>
          <cx:pt idx="412">-0.0228847840035479</cx:pt>
          <cx:pt idx="413">-0.0087531879423521902</cx:pt>
          <cx:pt idx="414">-0.0024946139779615101</cx:pt>
          <cx:pt idx="415">-0.0040962391198477504</cx:pt>
          <cx:pt idx="416">0.0044949828040587699</cx:pt>
          <cx:pt idx="417">0.0042903676958109998</cx:pt>
          <cx:pt idx="418">0.00129154677069053</cx:pt>
          <cx:pt idx="419">-0.00047633205538977501</cx:pt>
          <cx:pt idx="420">-0.00031436652485075498</cx:pt>
          <cx:pt idx="421">-0.00050418168578935101</cx:pt>
          <cx:pt idx="422">-2.09892935320949e-05</cx:pt>
          <cx:pt idx="423">0.0053513340170943799</cx:pt>
          <cx:pt idx="424">0.0021537697950666898</cx:pt>
          <cx:pt idx="425">0.014043862713032</cx:pt>
          <cx:pt idx="426">0.0069552477683922599</cx:pt>
          <cx:pt idx="427">-0.0043493368129702099</cx:pt>
          <cx:pt idx="428">-0.0034441287108127202</cx:pt>
          <cx:pt idx="429">0.011983522976939699</cx:pt>
          <cx:pt idx="430">0.019793573753267998</cx:pt>
          <cx:pt idx="431">0.0236271230521404</cx:pt>
          <cx:pt idx="432">0.0101755513957435</cx:pt>
          <cx:pt idx="433">0.0070658895434813204</cx:pt>
          <cx:pt idx="434">0.000237745462899842</cx:pt>
          <cx:pt idx="435">-0.0040440008642358798</cx:pt>
          <cx:pt idx="436">0.0113093514946121</cx:pt>
          <cx:pt idx="437">-0.00814217213844666</cx:pt>
          <cx:pt idx="438">-0.0083217379894761894</cx:pt>
          <cx:pt idx="439">-0.0126483000291907</cx:pt>
          <cx:pt idx="440">-0.033704512262877698</cx:pt>
          <cx:pt idx="441">-0.024379893859946499</cx:pt>
          <cx:pt idx="442">-0.0119414613840137</cx:pt>
          <cx:pt idx="443">-0.0051877158076574902</cx:pt>
          <cx:pt idx="444">0.0061954821910870702</cx:pt>
          <cx:pt idx="445">0.0089580731621068006</cx:pt>
          <cx:pt idx="446">0.0022457128943327602</cx:pt>
          <cx:pt idx="447">0.00048118128381841599</cx:pt>
          <cx:pt idx="448">-0.00025740512219544299</cx:pt>
          <cx:pt idx="449">0.000107546145517232</cx:pt>
          <cx:pt idx="450">-0.00052017773117397903</cx:pt>
          <cx:pt idx="451">0.0046031930554499799</cx:pt>
          <cx:pt idx="452">0.00091966363447912205</cx:pt>
          <cx:pt idx="453">0.0076510103698986904</cx:pt>
          <cx:pt idx="454">0.0076451575634182301</cx:pt>
          <cx:pt idx="455">-0.0034542595913497399</cx:pt>
          <cx:pt idx="456">-0.0052639989570918803</cx:pt>
          <cx:pt idx="457">0.0088028825662800295</cx:pt>
          <cx:pt idx="458">0.024469922426261798</cx:pt>
          <cx:pt idx="459">0.023078211419683799</cx:pt>
          <cx:pt idx="460">0.010439895177002801</cx:pt>
          <cx:pt idx="461">0.0029950503244391899</cx:pt>
          <cx:pt idx="462">-0.0071457827417247197</cx:pt>
          <cx:pt idx="463">0.00146849514894362</cx:pt>
          <cx:pt idx="464">0.0054957015902423502</cx:pt>
          <cx:pt idx="465">-0.00522274008066375</cx:pt>
          <cx:pt idx="466">-0.0119882204220813</cx:pt>
          <cx:pt idx="467">-0.0077888742014827397</cx:pt>
          <cx:pt idx="468">-0.016148405164741898</cx:pt>
          <cx:pt idx="469">-0.0076408891689955299</cx:pt>
          <cx:pt idx="470">-0.0074396441816328004</cx:pt>
          <cx:pt idx="471">0.0021018968802931099</cx:pt>
          <cx:pt idx="472">0.00181433035500409</cx:pt>
          <cx:pt idx="473">0.0119646592575894</cx:pt>
          <cx:pt idx="474">0.0033209270723851001</cx:pt>
          <cx:pt idx="475">0.00032622180747818899</cx:pt>
          <cx:pt idx="476">8.7970515085014707e-05</cx:pt>
          <cx:pt idx="477">-0.00025620127172878803</cx:pt>
          <cx:pt idx="478">0.0018298994027695699</cx:pt>
          <cx:pt idx="479">0.0028172859415732799</cx:pt>
          <cx:pt idx="480">0.0079293979290880803</cx:pt>
          <cx:pt idx="481">0.0140667678184716</cx:pt>
          <cx:pt idx="482">0.0114795573108774</cx:pt>
          <cx:pt idx="483">0.00107373599330297</cx:pt>
          <cx:pt idx="484">0.0085338781589865201</cx:pt>
          <cx:pt idx="485">0.015842286957074798</cx:pt>
          <cx:pt idx="486">0.0137373490532416</cx:pt>
          <cx:pt idx="487">0.0149660223472359</cx:pt>
          <cx:pt idx="488">0.0060387761005966404</cx:pt>
          <cx:pt idx="489">-0.0021060604355583401</cx:pt>
          <cx:pt idx="490">-0.0089959757586284203</cx:pt>
          <cx:pt idx="491">-0.0064981522563116101</cx:pt>
          <cx:pt idx="492">0.0086864278690176201</cx:pt>
          <cx:pt idx="493">-0.0067499746592945102</cx:pt>
          <cx:pt idx="494">-0.00567731282298324</cx:pt>
          <cx:pt idx="495">-0.0031150033604823999</cx:pt>
          <cx:pt idx="496">-0.0051809075710564896</cx:pt>
          <cx:pt idx="497">0.0038752390735587098</cx:pt>
          <cx:pt idx="498">0.0030134890954709699</cx:pt>
          <cx:pt idx="499">0.0076212027396928804</cx:pt>
          <cx:pt idx="500">0.0071258444409110803</cx:pt>
          <cx:pt idx="501">0.0074763483640652101</cx:pt>
          <cx:pt idx="502">0.00144533281808511</cx:pt>
          <cx:pt idx="503">-3.9369718810732198e-06</cx:pt>
          <cx:pt idx="504">-0.00067979635785789</cx:pt>
          <cx:pt idx="505">0.00012769316568448399</cx:pt>
          <cx:pt idx="506">0.00062362012085623796</cx:pt>
          <cx:pt idx="507">0.00085631291277229299</cx:pt>
          <cx:pt idx="508">0.0112389926512136</cx:pt>
          <cx:pt idx="509">0.020736335323117701</cx:pt>
          <cx:pt idx="510">0.0277806306807689</cx:pt>
          <cx:pt idx="511">0.022112947405214099</cx:pt>
          <cx:pt idx="512">0.0148006171840221</cx:pt>
          <cx:pt idx="513">0.020529405510111901</cx:pt>
          <cx:pt idx="514">0.0106934979691719</cx:pt>
          <cx:pt idx="515">-0.0014172590650716899</cx:pt>
          <cx:pt idx="516">0.00150792283132739</cx:pt>
          <cx:pt idx="517">0.00079516511953598302</cx:pt>
          <cx:pt idx="518">-2.2424962716728301e-05</cx:pt>
          <cx:pt idx="519">0.0051803813067370303</cx:pt>
          <cx:pt idx="520">-0.00230455565584622</cx:pt>
          <cx:pt idx="521">-0.015142288826620399</cx:pt>
          <cx:pt idx="522">-0.00102758076885105</cx:pt>
          <cx:pt idx="523">0.0012869768702099701</cx:pt>
          <cx:pt idx="524">0.0046747866080700104</cx:pt>
          <cx:pt idx="525">0.0095289672778056302</cx:pt>
          <cx:pt idx="526">0.013963553759451399</cx:pt>
          <cx:pt idx="527">0.017405186088399902</cx:pt>
          <cx:pt idx="528">0.0107219474287885</cx:pt>
          <cx:pt idx="529">0.0037497589788682501</cx:pt>
          <cx:pt idx="530">0.0011466549550768099</cx:pt>
          <cx:pt idx="531">0.00084799215849800302</cx:pt>
          <cx:pt idx="532">0.00068785320823878796</cx:pt>
          <cx:pt idx="533">-0.000273236619060465</cx:pt>
          <cx:pt idx="534">-0.000101369825014398</cx:pt>
          <cx:pt idx="535">-0.0049635976422535404</cx:pt>
          <cx:pt idx="536">0.0083172935088925808</cx:pt>
          <cx:pt idx="537">0.013690395597610301</cx:pt>
          <cx:pt idx="538">0.018273535287617802</cx:pt>
          <cx:pt idx="539">0.0223912288001899</cx:pt>
          <cx:pt idx="540">0.014485985227561201</cx:pt>
          <cx:pt idx="541">0.0136452504184698</cx:pt>
          <cx:pt idx="542">0.0109975405061598</cx:pt>
          <cx:pt idx="543">-0.0085849126184432498</cx:pt>
          <cx:pt idx="544">-0.0087713035741077902</cx:pt>
          <cx:pt idx="545">-0.0054700718663118304</cx:pt>
          <cx:pt idx="546">-0.0072830216966813799</cx:pt>
          <cx:pt idx="547">0.0077578658538229204</cx:pt>
          <cx:pt idx="548">0.00050285561300441098</cx:pt>
          <cx:pt idx="549">-0.00022724603763937001</cx:pt>
          <cx:pt idx="550">0.0086671241863934892</cx:pt>
          <cx:pt idx="551">0.00190874399759403</cx:pt>
          <cx:pt idx="552">0.0026000699141912201</cx:pt>
          <cx:pt idx="553">0.017222434488451802</cx:pt>
          <cx:pt idx="554">0.022177886770546999</cx:pt>
          <cx:pt idx="555">0.022693843162210701</cx:pt>
          <cx:pt idx="556">0.0065850497825745398</cx:pt>
          <cx:pt idx="557">0.00041578367283676902</cx:pt>
          <cx:pt idx="558">0.0010271959694911599</cx:pt>
          <cx:pt idx="559">-6.53702268030121e-05</cx:pt>
          <cx:pt idx="560">0.000169446581815845</cx:pt>
          <cx:pt idx="561">0.00040866550945904099</cx:pt>
          <cx:pt idx="562">-0.00014448850902696499</cx:pt>
          <cx:pt idx="563">-0.00114098725053828</cx:pt>
          <cx:pt idx="564">0.00650810893447374</cx:pt>
          <cx:pt idx="565">0.016298110094029698</cx:pt>
          <cx:pt idx="566">0.015561084374325899</cx:pt>
          <cx:pt idx="567">0.024614548635954799</cx:pt>
          <cx:pt idx="568">0.016776255037130199</cx:pt>
          <cx:pt idx="569">0.0061448899206830703</cx:pt>
          <cx:pt idx="570">0.0031288973052625898</cx:pt>
          <cx:pt idx="571">-0.0085598530896289892</cx:pt>
          <cx:pt idx="572">-0.0074851461944493202</cx:pt>
          <cx:pt idx="573">-0.022975773819060699</cx:pt>
          <cx:pt idx="574">-0.023603027382159698</cx:pt>
          <cx:pt idx="575">0.0077853103435426901</cx:pt>
          <cx:pt idx="576">-0.0045051359218356204</cx:pt>
          <cx:pt idx="577">-0.0078209192859034094</cx:pt>
          <cx:pt idx="578">0.0034242808437216902</cx:pt>
          <cx:pt idx="579">-0.0016975901648049101</cx:pt>
          <cx:pt idx="580">0.013653894528076201</cx:pt>
          <cx:pt idx="581">0.026081383112378599</cx:pt>
          <cx:pt idx="582">0.025619136016278701</cx:pt>
          <cx:pt idx="583">0.019480485692340999</cx:pt>
          <cx:pt idx="584">0.0047654720695687897</cx:pt>
          <cx:pt idx="585">-0.0011062340622901201</cx:pt>
          <cx:pt idx="586">-5.1059235105563497e-05</cx:pt>
          <cx:pt idx="587">-0.00061329078529627804</cx:pt>
          <cx:pt idx="588">-5.6330333875465203e-05</cx:pt>
          <cx:pt idx="589">1.9216160187980299e-05</cx:pt>
          <cx:pt idx="590">0.00062582162382307104</cx:pt>
          <cx:pt idx="591">0.0020737402555889299</cx:pt>
          <cx:pt idx="592">0.011300707730417</cx:pt>
          <cx:pt idx="593">0.011813946093618299</cx:pt>
          <cx:pt idx="594">0.014428249057424399</cx:pt>
          <cx:pt idx="595">0.022789292684570101</cx:pt>
          <cx:pt idx="596">0.018550596793610399</cx:pt>
          <cx:pt idx="597">0.019035138803065899</cx:pt>
          <cx:pt idx="598">0.00248965966888052</cx:pt>
          <cx:pt idx="599">0.0028827680945595299</cx:pt>
          <cx:pt idx="600">-0.00118360769577016</cx:pt>
          <cx:pt idx="601">-0.013705402086517099</cx:pt>
          <cx:pt idx="602">-0.019954917391910399</cx:pt>
          <cx:pt idx="603">-0.018904268741222901</cx:pt>
          <cx:pt idx="604">-0.024879253092074002</cx:pt>
          <cx:pt idx="605">-0.00175979059901841</cx:pt>
          <cx:pt idx="606">-0.00038284300864677699</cx:pt>
          <cx:pt idx="607">0.0070946729859516101</cx:pt>
          <cx:pt idx="608">0.0151980681967678</cx:pt>
          <cx:pt idx="609">0.020238827317515501</cx:pt>
          <cx:pt idx="610">0.030996482046482799</cx:pt>
          <cx:pt idx="611">0.0211822976984627</cx:pt>
          <cx:pt idx="612">0.0028109713460734401</cx:pt>
          <cx:pt idx="613">-0.002976124022776</cx:pt>
          <cx:pt idx="614">-0.00026206821715191002</cx:pt>
          <cx:pt idx="615">-0.000325948641929326</cx:pt>
          <cx:pt idx="616">3.03811833719824e-05</cx:pt>
          <cx:pt idx="617">0.000103332380253443</cx:pt>
          <cx:pt idx="618">0.00124801773127557</cx:pt>
          <cx:pt idx="619">0.0033320201546671599</cx:pt>
          <cx:pt idx="620">0.00962431473216541</cx:pt>
          <cx:pt idx="621">0.00882543242994039</cx:pt>
          <cx:pt idx="622">0.013941192385429299</cx:pt>
          <cx:pt idx="623">0.017398250944845699</cx:pt>
          <cx:pt idx="624">0.012563663030271</cx:pt>
          <cx:pt idx="625">0.014521216354005001</cx:pt>
          <cx:pt idx="626">0.0138544490765016</cx:pt>
          <cx:pt idx="627">0.0093759707709545007</cx:pt>
          <cx:pt idx="628">0.00835902575457762</cx:pt>
          <cx:pt idx="629">-0.0081748140571661007</cx:pt>
          <cx:pt idx="630">-0.027298529654888999</cx:pt>
          <cx:pt idx="631">-0.0294048003008925</cx:pt>
          <cx:pt idx="632">-0.024475078637285302</cx:pt>
          <cx:pt idx="633">-0.016503094051379601</cx:pt>
          <cx:pt idx="634">-0.0029355512204939601</cx:pt>
          <cx:pt idx="635">0.0138721945146878</cx:pt>
          <cx:pt idx="636">0.0161423506587949</cx:pt>
          <cx:pt idx="637">0.019402753712641</cx:pt>
          <cx:pt idx="638">0.017265026957513099</cx:pt>
          <cx:pt idx="639">0.0089792399505068104</cx:pt>
          <cx:pt idx="640">0.0018801314894308901</cx:pt>
          <cx:pt idx="641">-0.0027461407593101098</cx:pt>
          <cx:pt idx="642">0.000156807326771747</cx:pt>
          <cx:pt idx="643">0.00023029677658049</cx:pt>
          <cx:pt idx="644">-0.00082286316019668303</cx:pt>
          <cx:pt idx="645">9.2858517188313197e-05</cx:pt>
          <cx:pt idx="646">0.00013961542181053301</cx:pt>
          <cx:pt idx="647">0.00123466703709162</cx:pt>
          <cx:pt idx="648">0.00081249325407662298</cx:pt>
          <cx:pt idx="649">-0.0053859040702322197</cx:pt>
          <cx:pt idx="650">-0.0139831673127039</cx:pt>
          <cx:pt idx="651">-0.0035380088350297498</cx:pt>
          <cx:pt idx="652">0.014772071179843801</cx:pt>
          <cx:pt idx="653">0.016169348965448999</cx:pt>
          <cx:pt idx="654">0.017175689992678499</cx:pt>
          <cx:pt idx="655">0.012768173102256799</cx:pt>
          <cx:pt idx="656">0.0043828939537353603</cx:pt>
          <cx:pt idx="657">0.000205731638085628</cx:pt>
          <cx:pt idx="658">-0.0118944207087162</cx:pt>
          <cx:pt idx="659">-0.0131880977737651</cx:pt>
          <cx:pt idx="660">-0.0104068535519048</cx:pt>
          <cx:pt idx="661">-0.0087483229877570994</cx:pt>
          <cx:pt idx="662">0.0117676777879173</cx:pt>
          <cx:pt idx="663">0.0098550186391270292</cx:pt>
          <cx:pt idx="664">0.014394580350990701</cx:pt>
          <cx:pt idx="665">0.016151924081253401</cx:pt>
          <cx:pt idx="666">0.012856878237632799</cx:pt>
          <cx:pt idx="667">0.0064373875029794803</cx:pt>
          <cx:pt idx="668">-0.0027472910786615402</cx:pt>
          <cx:pt idx="669">-0.0019916078943376602</cx:pt>
          <cx:pt idx="670">-0.00051905393505785797</cx:pt>
          <cx:pt idx="671">0.00036775933921532499</cx:pt>
          <cx:pt idx="672">-0.00073710051785801003</cx:pt>
          <cx:pt idx="673">0.00024936765886226597</cx:pt>
          <cx:pt idx="674">-0.00066036177488750403</cx:pt>
          <cx:pt idx="675">-0.0010904666733289701</cx:pt>
          <cx:pt idx="676">-0.0069622547433505003</cx:pt>
          <cx:pt idx="677">-0.0136986181213448</cx:pt>
          <cx:pt idx="678">-0.015865314572297898</cx:pt>
          <cx:pt idx="679">-0.0093126275716614894</cx:pt>
          <cx:pt idx="680">0.00094200836194159099</cx:pt>
          <cx:pt idx="681">0.011889826518424001</cx:pt>
          <cx:pt idx="682">0.0140484336965338</cx:pt>
          <cx:pt idx="683">0.0143178365250446</cx:pt>
          <cx:pt idx="684">0.00612637624042533</cx:pt>
          <cx:pt idx="685">0.015838121662490701</cx:pt>
          <cx:pt idx="686">0.011206970737694799</cx:pt>
          <cx:pt idx="687">0.0027077929077228501</cx:pt>
          <cx:pt idx="688">0.0083337539852403296</cx:pt>
          <cx:pt idx="689">-0.0038579482897007499</cx:pt>
          <cx:pt idx="690">0.0058609303982604596</cx:pt>
          <cx:pt idx="691">0.0022977518370118498</cx:pt>
          <cx:pt idx="692">0.0037608024793942601</cx:pt>
          <cx:pt idx="693">7.6135266273117598e-05</cx:pt>
          <cx:pt idx="694">0.00180605255044326</cx:pt>
          <cx:pt idx="695">0.00081132842225073898</cx:pt>
          <cx:pt idx="696">0.00093375988433496099</cx:pt>
          <cx:pt idx="697">0.0011246949614430899</cx:pt>
          <cx:pt idx="698">-0.00015414825268736</cx:pt>
          <cx:pt idx="699">-0.000184734264039344</cx:pt>
          <cx:pt idx="700">0.00078018334422125398</cx:pt>
          <cx:pt idx="701">0.00013568011658058801</cx:pt>
          <cx:pt idx="702">0.00028917776543944398</cx:pt>
          <cx:pt idx="703">-0.000626419213933037</cx:pt>
          <cx:pt idx="704">-0.0042945520350008799</cx:pt>
          <cx:pt idx="705">-0.0078989340715973303</cx:pt>
          <cx:pt idx="706">-0.0017158080692319</cx:pt>
          <cx:pt idx="707">-0.0054909801811979997</cx:pt>
          <cx:pt idx="708">-0.0065970864997575802</cx:pt>
          <cx:pt idx="709">-0.00760061875256273</cx:pt>
          <cx:pt idx="710">-0.0042017381711588701</cx:pt>
          <cx:pt idx="711">-0.0072263087008712697</cx:pt>
          <cx:pt idx="712">-0.0097006250896612203</cx:pt>
          <cx:pt idx="713">0.00077049936145948204</cx:pt>
          <cx:pt idx="714">0.0055260695518422097</cx:pt>
          <cx:pt idx="715">0.0064842473386794901</cx:pt>
          <cx:pt idx="716">0.0031301582527655299</cx:pt>
          <cx:pt idx="717">0.00048034952612296299</cx:pt>
          <cx:pt idx="718">-0.00183796971184083</cx:pt>
          <cx:pt idx="719">-0.0050573121512026403</cx:pt>
          <cx:pt idx="720">-0.0018752035853352299</cx:pt>
          <cx:pt idx="721">-0.00087332489528648902</cx:pt>
          <cx:pt idx="722">-9.1875054371091299e-05</cx:pt>
          <cx:pt idx="723">-0.00072209096601578895</cx:pt>
          <cx:pt idx="724">-0.00031114251131321002</cx:pt>
          <cx:pt idx="725">-0.00061547480058055798</cx:pt>
          <cx:pt idx="726">0.00042212717828629199</cx:pt>
          <cx:pt idx="727">0.000279857970136773</cx:pt>
          <cx:pt idx="728">0.00047149384879651199</cx:pt>
          <cx:pt idx="729">-0.00026667204672972802</cx:pt>
          <cx:pt idx="730">-0.000102680842427349</cx:pt>
          <cx:pt idx="731">-0.000439838957649803</cx:pt>
          <cx:pt idx="732">0.00094187152748167601</cx:pt>
          <cx:pt idx="733">0.00108206574446857</cx:pt>
          <cx:pt idx="734">-0.00027379743407823499</cx:pt>
          <cx:pt idx="735">-0.00182929261744895</cx:pt>
          <cx:pt idx="736">-0.0047828291261082598</cx:pt>
          <cx:pt idx="737">-0.0096472824597930492</cx:pt>
          <cx:pt idx="738">-0.0083247088972161001</cx:pt>
          <cx:pt idx="739">-0.00079419209974380804</cx:pt>
          <cx:pt idx="740">0.0030791304281631098</cx:pt>
          <cx:pt idx="741">0.000368264534711088</cx:pt>
          <cx:pt idx="742">-0.0048013898666097897</cx:pt>
          <cx:pt idx="743">-0.0097550421742407297</cx:pt>
          <cx:pt idx="744">-0.00537177607208304</cx:pt>
          <cx:pt idx="745">-0.0080546172816896005</cx:pt>
          <cx:pt idx="746">-0.0042533906504713002</cx:pt>
          <cx:pt idx="747">-0.0037565192635717099</cx:pt>
          <cx:pt idx="748">0.00030932108339598097</cx:pt>
          <cx:pt idx="749">-0.00020521656628114899</cx:pt>
          <cx:pt idx="750">-0.0022553449346672401</cx:pt>
          <cx:pt idx="751">-0.00033698552477878102</cx:pt>
          <cx:pt idx="752">0.00035496671415999402</cx:pt>
          <cx:pt idx="753">0.00033358063929179099</cx:pt>
          <cx:pt idx="754">0.00033287765109705299</cx:pt>
          <cx:pt idx="755">4.4957346398708102e-05</cx:pt>
          <cx:pt idx="756">-0.00045058061678618599</cx:pt>
          <cx:pt idx="757">-0.00065023917768067697</cx:pt>
          <cx:pt idx="758">0.00031555284104950497</cx:pt>
          <cx:pt idx="759">-0.000331548611265894</cx:pt>
          <cx:pt idx="760">0.00013882029103290901</cx:pt>
          <cx:pt idx="761">0.00026410351104828102</cx:pt>
          <cx:pt idx="762">0.00083425005949076705</cx:pt>
          <cx:pt idx="763">-0.000107070998400692</cx:pt>
          <cx:pt idx="764">-0.00060555022268245098</cx:pt>
          <cx:pt idx="765">0.000101903729364019</cx:pt>
          <cx:pt idx="766">0.00089529587554986996</cx:pt>
          <cx:pt idx="767">0.00053999964400745998</cx:pt>
          <cx:pt idx="768">0.00129578016218836</cx:pt>
          <cx:pt idx="769">-0.00068509776261465899</cx:pt>
          <cx:pt idx="770">-0.00051042226253166705</cx:pt>
          <cx:pt idx="771">-0.0023555164560001298</cx:pt>
          <cx:pt idx="772">-0.00162490534120667</cx:pt>
          <cx:pt idx="773">-0.0018297913847535601</cx:pt>
          <cx:pt idx="774">-0.00210830437471467</cx:pt>
          <cx:pt idx="775">-0.000198289194313862</cx:pt>
          <cx:pt idx="776">0.00053922882340262299</cx:pt>
          <cx:pt idx="777">-0.0013632633184412399</cx:pt>
          <cx:pt idx="778">-0.0020993954614196299</cx:pt>
          <cx:pt idx="779">-0.00047527443589179399</cx:pt>
          <cx:pt idx="780">0.00046594476311909698</cx:pt>
          <cx:pt idx="781">-0.00043299651473324599</cx:pt>
          <cx:pt idx="782">-0.00071446734788896502</cx:pt>
          <cx:pt idx="783">5.6070529083658202e-05</cx:pt>
        </cx:lvl>
      </cx:numDim>
    </cx:data>
    <cx:data id="28">
      <cx:numDim type="val">
        <cx:f>'001_WA_F - 副本'!$AC$1:$AC$784</cx:f>
        <cx:lvl ptCount="784" formatCode="G/通用格式">
          <cx:pt idx="0">0.00018286583014842501</cx:pt>
          <cx:pt idx="1">0.00046725521384732101</cx:pt>
          <cx:pt idx="2">0.00036034541156190801</cx:pt>
          <cx:pt idx="3">0.00019520026816925799</cx:pt>
          <cx:pt idx="4">0.000168640995798532</cx:pt>
          <cx:pt idx="5">-0.00090626820595760005</cx:pt>
          <cx:pt idx="6">0.00084452671469675996</cx:pt>
          <cx:pt idx="7">-1.0288833364885399e-06</cx:pt>
          <cx:pt idx="8">-0.00027261318246464002</cx:pt>
          <cx:pt idx="9">0.00014158239948330799</cx:pt>
          <cx:pt idx="10">0.000180159253633869</cx:pt>
          <cx:pt idx="11">0.00074271519043982495</cx:pt>
          <cx:pt idx="12">-0.00034533748654613002</cx:pt>
          <cx:pt idx="13">0.00015611481932525299</cx:pt>
          <cx:pt idx="14">9.6001034286921194e-05</cx:pt>
          <cx:pt idx="15">0.00059917014620237204</cx:pt>
          <cx:pt idx="16">-0.000368520448019208</cx:pt>
          <cx:pt idx="17">-0.00071339561481562595</cx:pt>
          <cx:pt idx="18">0.000392591373833139</cx:pt>
          <cx:pt idx="19">-0.00016842773291143</cx:pt>
          <cx:pt idx="20">0.00056956318243721197</cx:pt>
          <cx:pt idx="21">0.00035123712101578302</cx:pt>
          <cx:pt idx="22">-0.00019069297624425499</cx:pt>
          <cx:pt idx="23">0.00043491678028727298</cx:pt>
          <cx:pt idx="24">-0.00037196569011288902</cx:pt>
          <cx:pt idx="25">-0.000223867297213059</cx:pt>
          <cx:pt idx="26">-0.00045845683978795802</cx:pt>
          <cx:pt idx="27">0.00090590906378054995</cx:pt>
          <cx:pt idx="28">0.00035556342326305398</cx:pt>
          <cx:pt idx="29">-0.000229316361387182</cx:pt>
          <cx:pt idx="30">-0.00082062250097305104</cx:pt>
          <cx:pt idx="31">-9.6984334176904497e-05</cx:pt>
          <cx:pt idx="32">-0.00019746150344607699</cx:pt>
          <cx:pt idx="33">0.000140735953153184</cx:pt>
          <cx:pt idx="34">-0.0016450769507207899</cx:pt>
          <cx:pt idx="35">-0.0021333261440515199</cx:pt>
          <cx:pt idx="36">-0.0024135547312487001</cx:pt>
          <cx:pt idx="37">-0.00187015889808466</cx:pt>
          <cx:pt idx="38">-0.00165402601785408</cx:pt>
          <cx:pt idx="39">-0.00105233061548807</cx:pt>
          <cx:pt idx="40">-0.0034139334629692299</cx:pt>
          <cx:pt idx="41">-0.0026565395999779799</cx:pt>
          <cx:pt idx="42">-0.00039378620987972599</cx:pt>
          <cx:pt idx="43">-0.00047715906332316101</cx:pt>
          <cx:pt idx="44">-0.000319202164617787</cx:pt>
          <cx:pt idx="45">-0.00062692042663230402</cx:pt>
          <cx:pt idx="46">-0.00054096045889092802</cx:pt>
          <cx:pt idx="47">-0.00024947252253643598</cx:pt>
          <cx:pt idx="48">0.000210737378912851</cx:pt>
          <cx:pt idx="49">-0.00085814752029669903</cx:pt>
          <cx:pt idx="50">-0.00178720102874914</cx:pt>
          <cx:pt idx="51">-0.00144347813870139</cx:pt>
          <cx:pt idx="52">-0.000172728269202612</cx:pt>
          <cx:pt idx="53">-0.00072787145073988503</cx:pt>
          <cx:pt idx="54">0.00083500895158350095</cx:pt>
          <cx:pt idx="55">-0.00083542151233556702</cx:pt>
          <cx:pt idx="56">-0.0013928769932903999</cx:pt>
          <cx:pt idx="57">0.00031763457074514701</cx:pt>
          <cx:pt idx="58">-0.00020843027116688301</cx:pt>
          <cx:pt idx="59">-0.00046635007820660702</cx:pt>
          <cx:pt idx="60">-0.000179701969329711</cx:pt>
          <cx:pt idx="61">-0.00074086021222172303</cx:pt>
          <cx:pt idx="62">-0.0010653359577657701</cx:pt>
          <cx:pt idx="63">-0.0048288433554904697</cx:pt>
          <cx:pt idx="64">-0.0038220511832832999</cx:pt>
          <cx:pt idx="65">-0.0041074753557454801</cx:pt>
          <cx:pt idx="66">-0.0114087337674191</cx:pt>
          <cx:pt idx="67">-0.014467358351684299</cx:pt>
          <cx:pt idx="68">-0.018236570200841101</cx:pt>
          <cx:pt idx="69">-0.018216963962921901</cx:pt>
          <cx:pt idx="70">-0.016330836703116199</cx:pt>
          <cx:pt idx="71">-0.010974521597336201</cx:pt>
          <cx:pt idx="72">-0.0101764917883462</cx:pt>
          <cx:pt idx="73">-0.0067732103174169304</cx:pt>
          <cx:pt idx="74">-0.0026206667231278599</cx:pt>
          <cx:pt idx="75">-0.0051607301866476397</cx:pt>
          <cx:pt idx="76">-0.0018837619338112001</cx:pt>
          <cx:pt idx="77">-0.00176789023499879</cx:pt>
          <cx:pt idx="78">-0.0025121504242770001</cx:pt>
          <cx:pt idx="79">-0.0012297229495327501</cx:pt>
          <cx:pt idx="80">-0.00039208115475130001</cx:pt>
          <cx:pt idx="81">-0.00062497107696914903</cx:pt>
          <cx:pt idx="82">0.00086902459984185396</cx:pt>
          <cx:pt idx="83">0.00023139521946384799</cx:pt>
          <cx:pt idx="84">-0.00035805524203262102</cx:pt>
          <cx:pt idx="85">0.00084621049964645899</cx:pt>
          <cx:pt idx="86">-0.00053964649882188697</cx:pt>
          <cx:pt idx="87">0.00097100124917969498</cx:pt>
          <cx:pt idx="88">-0.000242737612761616</cx:pt>
          <cx:pt idx="89">-0.00016551505976226499</cx:pt>
          <cx:pt idx="90">-0.0056029012511684398</cx:pt>
          <cx:pt idx="91">-0.0089398917597399204</cx:pt>
          <cx:pt idx="92">-0.011986625202403201</cx:pt>
          <cx:pt idx="93">-0.0185994010347902</cx:pt>
          <cx:pt idx="94">-0.0247172288849925</cx:pt>
          <cx:pt idx="95">-0.031423590095960102</cx:pt>
          <cx:pt idx="96">-0.044686452262502299</cx:pt>
          <cx:pt idx="97">-0.045493538482414303</cx:pt>
          <cx:pt idx="98">-0.027423605522111601</cx:pt>
          <cx:pt idx="99">-0.0178069471469917</cx:pt>
          <cx:pt idx="100">-0.012556540991992399</cx:pt>
          <cx:pt idx="101">-0.0099525335295347697</cx:pt>
          <cx:pt idx="102">-0.023158554775002099</cx:pt>
          <cx:pt idx="103">-0.0231300200761612</cx:pt>
          <cx:pt idx="104">-0.0156986078226257</cx:pt>
          <cx:pt idx="105">-0.0078293513254512701</cx:pt>
          <cx:pt idx="106">-0.0049259049676396698</cx:pt>
          <cx:pt idx="107">-0.00097488966833921399</cx:pt>
          <cx:pt idx="108">-0.00056315655699793301</cx:pt>
          <cx:pt idx="109">-0.000517142437718928</cx:pt>
          <cx:pt idx="110">-0.00030608527528191997</cx:pt>
          <cx:pt idx="111">-0.00036907460872515101</cx:pt>
          <cx:pt idx="112">0.00045963431458914098</cx:pt>
          <cx:pt idx="113">0.00056916470070048097</cx:pt>
          <cx:pt idx="114">0.000123100641777277</cx:pt>
          <cx:pt idx="115">0.00094546581767323504</cx:pt>
          <cx:pt idx="116">0.0023605948465042501</cx:pt>
          <cx:pt idx="117">-0.00078147457878868104</cx:pt>
          <cx:pt idx="118">-0.0059850710610007104</cx:pt>
          <cx:pt idx="119">-0.0102501804699279</cx:pt>
          <cx:pt idx="120">-0.023095504730541502</cx:pt>
          <cx:pt idx="121">-0.034575848874228501</cx:pt>
          <cx:pt idx="122">-0.0296892066694554</cx:pt>
          <cx:pt idx="123">-0.0076125678363230696</cx:pt>
          <cx:pt idx="124">-0.013392519458020001</cx:pt>
          <cx:pt idx="125">-0.011471032246483</cx:pt>
          <cx:pt idx="126">0.0067713993527717302</cx:pt>
          <cx:pt idx="127">0.00135525298420809</cx:pt>
          <cx:pt idx="128">0.00440106514918374</cx:pt>
          <cx:pt idx="129">0.0221758144855345</cx:pt>
          <cx:pt idx="130">0.0093272470918762101</cx:pt>
          <cx:pt idx="131">0.019759198795980398</cx:pt>
          <cx:pt idx="132">0.010625595101426299</cx:pt>
          <cx:pt idx="133">0.0059940031523105803</cx:pt>
          <cx:pt idx="134">0.0065473810871361201</cx:pt>
          <cx:pt idx="135">0.015086990602707601</cx:pt>
          <cx:pt idx="136">0.0087685618594353296</cx:pt>
          <cx:pt idx="137">0.0017976826667035701</cx:pt>
          <cx:pt idx="138">-2.9039255395362098e-06</cx:pt>
          <cx:pt idx="139">-0.00046791452655329499</cx:pt>
          <cx:pt idx="140">7.6694005149324605e-05</cx:pt>
          <cx:pt idx="141">0.00082219355546317104</cx:pt>
          <cx:pt idx="142">-0.00059328318354364405</cx:pt>
          <cx:pt idx="143">-0.00127763194525138</cx:pt>
          <cx:pt idx="144">0.0030862908304636299</cx:pt>
          <cx:pt idx="145">0.013752176729051199</cx:pt>
          <cx:pt idx="146">0.0018432377342907</cx:pt>
          <cx:pt idx="147">-0.025677339285947499</cx:pt>
          <cx:pt idx="148">-0.0255060539981493</cx:pt>
          <cx:pt idx="149">-0.0064214031206837503</cx:pt>
          <cx:pt idx="150">-0.0202124126882578</cx:pt>
          <cx:pt idx="151">0.049108999884171799</cx:pt>
          <cx:pt idx="152">0.073987699456724801</cx:pt>
          <cx:pt idx="153">0.057614340406514697</cx:pt>
          <cx:pt idx="154">0.033127452869868602</cx:pt>
          <cx:pt idx="155">-0.00928660841980853</cx:pt>
          <cx:pt idx="156">-0.0310970036960946</cx:pt>
          <cx:pt idx="157">0.013078480702860501</cx:pt>
          <cx:pt idx="158">0.022144934965301798</cx:pt>
          <cx:pt idx="159">0.0245100159113479</cx:pt>
          <cx:pt idx="160">0.034186506460493898</cx:pt>
          <cx:pt idx="161">0.018337281043104298</cx:pt>
          <cx:pt idx="162">0.0075529742285871003</cx:pt>
          <cx:pt idx="163">0.012672829316307</cx:pt>
          <cx:pt idx="164">0.0109980078383837</cx:pt>
          <cx:pt idx="165">0.0055730860316621101</cx:pt>
          <cx:pt idx="166">0.00030659638208189798</cx:pt>
          <cx:pt idx="167">-8.3115478004375807e-05</cx:pt>
          <cx:pt idx="168">0.00040984273642055003</cx:pt>
          <cx:pt idx="169">-0.00067056095688371598</cx:pt>
          <cx:pt idx="170">0.00189906362894837</cx:pt>
          <cx:pt idx="171">3.0746051882883698e-05</cx:pt>
          <cx:pt idx="172">0.0010241957036395801</cx:pt>
          <cx:pt idx="173">0.00026735640245008699</cx:pt>
          <cx:pt idx="174">0.00039692736927860503</cx:pt>
          <cx:pt idx="175">-0.0150714768906205</cx:pt>
          <cx:pt idx="176">0.011124442947838001</cx:pt>
          <cx:pt idx="177">0.041027683185960097</cx:pt>
          <cx:pt idx="178">0.017599359468892101</cx:pt>
          <cx:pt idx="179">0.062878239396234603</cx:pt>
          <cx:pt idx="180">0.083290818172270006</cx:pt>
          <cx:pt idx="181">0.121795896097981</cx:pt>
          <cx:pt idx="182">0.0559221457107986</cx:pt>
          <cx:pt idx="183">0.060127950623050701</cx:pt>
          <cx:pt idx="184">0.087627019265109504</cx:pt>
          <cx:pt idx="185">0.078433244153999798</cx:pt>
          <cx:pt idx="186">0.0108241374811473</cx:pt>
          <cx:pt idx="187">0.0079572932418147304</cx:pt>
          <cx:pt idx="188">0.0073886539320668996</cx:pt>
          <cx:pt idx="189">0.0053352498048205898</cx:pt>
          <cx:pt idx="190">-0.0110239061872726</cx:pt>
          <cx:pt idx="191">0.0034418189748287899</cx:pt>
          <cx:pt idx="192">0.010280478335327499</cx:pt>
          <cx:pt idx="193">0.00647469705851086</cx:pt>
          <cx:pt idx="194">0.0031654843892301001</cx:pt>
          <cx:pt idx="195">0.00010214302266387</cx:pt>
          <cx:pt idx="196">-9.2896800112120804e-05</cx:pt>
          <cx:pt idx="197">-0.00072098239471187896</cx:pt>
          <cx:pt idx="198">0.0075484556224376196</cx:pt>
          <cx:pt idx="199">0.00337846667664883</cx:pt>
          <cx:pt idx="200">-0.00685686553530508</cx:pt>
          <cx:pt idx="201">-0.017653010696371499</cx:pt>
          <cx:pt idx="202">0.011689720055764401</cx:pt>
          <cx:pt idx="203">-0.0296375861138738</cx:pt>
          <cx:pt idx="204">-0.0098593318618890799</cx:pt>
          <cx:pt idx="205">0.032394619220447</cx:pt>
          <cx:pt idx="206">0.0143070607219343</cx:pt>
          <cx:pt idx="207">0.0205340347574181</cx:pt>
          <cx:pt idx="208">0.064771968061985</cx:pt>
          <cx:pt idx="209">0.0295375604822826</cx:pt>
          <cx:pt idx="210">-0.017818781761427802</cx:pt>
          <cx:pt idx="211">0.015148330880561899</cx:pt>
          <cx:pt idx="212">0.0778577153089587</cx:pt>
          <cx:pt idx="213">0.066695665563740097</cx:pt>
          <cx:pt idx="214">0.016991566064361498</cx:pt>
          <cx:pt idx="215">-0.0025384247511858302</cx:pt>
          <cx:pt idx="216">-0.0027669620786098001</cx:pt>
          <cx:pt idx="217">-0.0098732792841706701</cx:pt>
          <cx:pt idx="218">-0.044976447724582001</cx:pt>
          <cx:pt idx="219">-0.017852391868428099</cx:pt>
          <cx:pt idx="220">-0.013785517415087999</cx:pt>
          <cx:pt idx="221">-0.0088071480968292398</cx:pt>
          <cx:pt idx="222">0.00189252015198153</cx:pt>
          <cx:pt idx="223">0.00099712317322089503</cx:pt>
          <cx:pt idx="224">-0.00044410753774406597</cx:pt>
          <cx:pt idx="225">-0.00020494270702902799</cx:pt>
          <cx:pt idx="226">0.0057613273143332696</cx:pt>
          <cx:pt idx="227">0.0067203654205551903</cx:pt>
          <cx:pt idx="228">-0.0031503055078731402</cx:pt>
          <cx:pt idx="229">0.0028269158702170999</cx:pt>
          <cx:pt idx="230">0.032732420986276899</cx:pt>
          <cx:pt idx="231">-0.010008668911712299</cx:pt>
          <cx:pt idx="232">0.0453287275595122</cx:pt>
          <cx:pt idx="233">0.048510760511912401</cx:pt>
          <cx:pt idx="234">-0.0055257039389108803</cx:pt>
          <cx:pt idx="235">-0.0055275510224025203</cx:pt>
          <cx:pt idx="236">-0.016703240190712201</cx:pt>
          <cx:pt idx="237">0.00203413944193408</cx:pt>
          <cx:pt idx="238">-0.023578445803947402</cx:pt>
          <cx:pt idx="239">0.043033979636881298</cx:pt>
          <cx:pt idx="240">0.033123574715996099</cx:pt>
          <cx:pt idx="241">-0.028197328831422501</cx:pt>
          <cx:pt idx="242">0.0046964936737012497</cx:pt>
          <cx:pt idx="243">0.00342791035511042</cx:pt>
          <cx:pt idx="244">-0.015786776579559399</cx:pt>
          <cx:pt idx="245">0.0026587484656881502</cx:pt>
          <cx:pt idx="246">-0.044218411841913101</cx:pt>
          <cx:pt idx="247">-0.054849254706194499</cx:pt>
          <cx:pt idx="248">-0.0171584377473563</cx:pt>
          <cx:pt idx="249">0.0020774921662613699</cx:pt>
          <cx:pt idx="250">0.0056039289418406499</cx:pt>
          <cx:pt idx="251">0.00049979014031987905</cx:pt>
          <cx:pt idx="252">0.00037080583867895298</cx:pt>
          <cx:pt idx="253">0.00061904916345231905</cx:pt>
          <cx:pt idx="254">0.0017258334735287301</cx:pt>
          <cx:pt idx="255">0.0080582764757620995</cx:pt>
          <cx:pt idx="256">0.0152963613112795</cx:pt>
          <cx:pt idx="257">0.0019211220519654299</cx:pt>
          <cx:pt idx="258">0.045445742669157102</cx:pt>
          <cx:pt idx="259">0.0038970809731848398</cx:pt>
          <cx:pt idx="260">0.0059945835825479001</cx:pt>
          <cx:pt idx="261">0.031695780731627397</cx:pt>
          <cx:pt idx="262">-0.025861593228050699</cx:pt>
          <cx:pt idx="263">-0.037234434309062599</cx:pt>
          <cx:pt idx="264">-0.053901787989949601</cx:pt>
          <cx:pt idx="265">-0.027797823445011201</cx:pt>
          <cx:pt idx="266">-0.037108015157690501</cx:pt>
          <cx:pt idx="267">0.0133871661302104</cx:pt>
          <cx:pt idx="268">0.016624335642233201</cx:pt>
          <cx:pt idx="269">0.017873491727828698</cx:pt>
          <cx:pt idx="270">-0.039208845122057197</cx:pt>
          <cx:pt idx="271">-0.0035480739585746399</cx:pt>
          <cx:pt idx="272">0.036668365690687099</cx:pt>
          <cx:pt idx="273">0.0096931852081127597</cx:pt>
          <cx:pt idx="274">-0.0090040649874847407</cx:pt>
          <cx:pt idx="275">-0.0388017160141991</cx:pt>
          <cx:pt idx="276">-0.025729550870152801</cx:pt>
          <cx:pt idx="277">-0.00152054694621494</cx:pt>
          <cx:pt idx="278">0.0041550204786505798</cx:pt>
          <cx:pt idx="279">0.00071329470906638097</cx:pt>
          <cx:pt idx="280">0.00129594650437608</cx:pt>
          <cx:pt idx="281">0.00036756007134575099</cx:pt>
          <cx:pt idx="282">0.0019713622644449902</cx:pt>
          <cx:pt idx="283">0.0069088911398839997</cx:pt>
          <cx:pt idx="284">0.0151626347782935</cx:pt>
          <cx:pt idx="285">0.0190159844010373</cx:pt>
          <cx:pt idx="286">0.012214664712395599</cx:pt>
          <cx:pt idx="287">-0.0148103011680053</cx:pt>
          <cx:pt idx="288">0.0044152018628420397</cx:pt>
          <cx:pt idx="289">0.0282362671570431</cx:pt>
          <cx:pt idx="290">-0.0527430005343998</cx:pt>
          <cx:pt idx="291">-0.074629194880900501</cx:pt>
          <cx:pt idx="292">-0.045914463695508299</cx:pt>
          <cx:pt idx="293">-0.061961922418711499</cx:pt>
          <cx:pt idx="294">-0.03683382037302</cx:pt>
          <cx:pt idx="295">-0.044383514181465501</cx:pt>
          <cx:pt idx="296">-0.012779534958706699</cx:pt>
          <cx:pt idx="297">-0.052347811831552502</cx:pt>
          <cx:pt idx="298">-0.018216194787319201</cx:pt>
          <cx:pt idx="299">-0.0021131286248984001</cx:pt>
          <cx:pt idx="300">0.0578149722305547</cx:pt>
          <cx:pt idx="301">0.0025898718532224498</cx:pt>
          <cx:pt idx="302">0.034798209448230401</cx:pt>
          <cx:pt idx="303">0.021079243115717201</cx:pt>
          <cx:pt idx="304">-0.0099538826033187602</cx:pt>
          <cx:pt idx="305">0.0038668253732349</cx:pt>
          <cx:pt idx="306">0.00099058561551864906</cx:pt>
          <cx:pt idx="307">0.00135909739570007</cx:pt>
          <cx:pt idx="308">-2.0746292528059699e-05</cx:pt>
          <cx:pt idx="309">8.9037946606017606e-05</cx:pt>
          <cx:pt idx="310">0.0042374686070168</cx:pt>
          <cx:pt idx="311">-0.0038175646492812801</cx:pt>
          <cx:pt idx="312">0.020585009789486301</cx:pt>
          <cx:pt idx="313">0.0285145235401532</cx:pt>
          <cx:pt idx="314">0.042691032184188599</cx:pt>
          <cx:pt idx="315">0.041205049806765003</cx:pt>
          <cx:pt idx="316">0.052360197675750501</cx:pt>
          <cx:pt idx="317">0.040863983511095402</cx:pt>
          <cx:pt idx="318">-0.015376464423302601</cx:pt>
          <cx:pt idx="319">-0.031671203950836703</cx:pt>
          <cx:pt idx="320">0.0078210967102813299</cx:pt>
          <cx:pt idx="321">-0.0062365531525124304</cx:pt>
          <cx:pt idx="322">0.043475779378286401</cx:pt>
          <cx:pt idx="323">0.033266034633208298</cx:pt>
          <cx:pt idx="324">0.0088034255315842802</cx:pt>
          <cx:pt idx="325">-0.0034614698355971501</cx:pt>
          <cx:pt idx="326">-0.0081164527011376806</cx:pt>
          <cx:pt idx="327">-0.016976997291800602</cx:pt>
          <cx:pt idx="328">0.0306892173724213</cx:pt>
          <cx:pt idx="329">0.022637179084872901</cx:pt>
          <cx:pt idx="330">0.057779193945053701</cx:pt>
          <cx:pt idx="331">0.037571437088401202</cx:pt>
          <cx:pt idx="332">0.0070949726815523698</cx:pt>
          <cx:pt idx="333">0.0029132878479743601</cx:pt>
          <cx:pt idx="334">0.0047327544123586503</cx:pt>
          <cx:pt idx="335">0.000212087044029921</cx:pt>
          <cx:pt idx="336">0.000164161433690423</cx:pt>
          <cx:pt idx="337">-2.45905901232457e-05</cx:pt>
          <cx:pt idx="338">0.00369732435222797</cx:pt>
          <cx:pt idx="339">-0.0057787964715574503</cx:pt>
          <cx:pt idx="340">0.0541038176097191</cx:pt>
          <cx:pt idx="341">0.060087637151171699</cx:pt>
          <cx:pt idx="342">0.0424216033405986</cx:pt>
          <cx:pt idx="343">0.056584747321812602</cx:pt>
          <cx:pt idx="344">0.0235850094540224</cx:pt>
          <cx:pt idx="345">-0.0137643677043328</cx:pt>
          <cx:pt idx="346">-0.040672158078297299</cx:pt>
          <cx:pt idx="347">-0.0035926643327886401</cx:pt>
          <cx:pt idx="348">-0.010194049511044001</cx:pt>
          <cx:pt idx="349">0.061075642301849198</cx:pt>
          <cx:pt idx="350">0.0747969280776382</cx:pt>
          <cx:pt idx="351">0.048381788087852803</cx:pt>
          <cx:pt idx="352">-0.0248535137540274</cx:pt>
          <cx:pt idx="353">-0.0011809637551907001</cx:pt>
          <cx:pt idx="354">0.068989365678230496</cx:pt>
          <cx:pt idx="355">0.037106101894765597</cx:pt>
          <cx:pt idx="356">0.076238620446861305</cx:pt>
          <cx:pt idx="357">0.088623644187395406</cx:pt>
          <cx:pt idx="358">0.066132129645353505</cx:pt>
          <cx:pt idx="359">0.049973338244130798</cx:pt>
          <cx:pt idx="360">-0.0071119704064513097</cx:pt>
          <cx:pt idx="361">0.0043162794779382204</cx:pt>
          <cx:pt idx="362">0.0065002633342006099</cx:pt>
          <cx:pt idx="363">0.00026743820853753403</cx:pt>
          <cx:pt idx="364">-0.00057844126843047301</cx:pt>
          <cx:pt idx="365">-0.000219374779002266</cx:pt>
          <cx:pt idx="366">0.00090101205822856701</cx:pt>
          <cx:pt idx="367">-0.0048039405405676501</cx:pt>
          <cx:pt idx="368">0.047548383555276297</cx:pt>
          <cx:pt idx="369">0.044683199955772301</cx:pt>
          <cx:pt idx="370">0.0093906236916175608</cx:pt>
          <cx:pt idx="371">0.052229515657115103</cx:pt>
          <cx:pt idx="372">0.030909208221603601</cx:pt>
          <cx:pt idx="373">0.0247298429868925</cx:pt>
          <cx:pt idx="374">0.0036851033827685902</cx:pt>
          <cx:pt idx="375">0.00039620971680300602</cx:pt>
          <cx:pt idx="376">0.013333770632440701</cx:pt>
          <cx:pt idx="377">0.070051521861892896</cx:pt>
          <cx:pt idx="378">0.064236079677155597</cx:pt>
          <cx:pt idx="379">-0.0022037885215871302</cx:pt>
          <cx:pt idx="380">-0.0158740884620183</cx:pt>
          <cx:pt idx="381">0.0047570280948407801</cx:pt>
          <cx:pt idx="382">0.011820895347379</cx:pt>
          <cx:pt idx="383">0.024988438267810699</cx:pt>
          <cx:pt idx="384">0.102292103010848</cx:pt>
          <cx:pt idx="385">0.076481055944644397</cx:pt>
          <cx:pt idx="386">0.034823075673111201</cx:pt>
          <cx:pt idx="387">-0.00388712686676721</cx:pt>
          <cx:pt idx="388">-0.025470484394630798</cx:pt>
          <cx:pt idx="389">-0.0124546895987703</cx:pt>
          <cx:pt idx="390">-0.0092680355833629005</cx:pt>
          <cx:pt idx="391">-0.000507074182858759</cx:pt>
          <cx:pt idx="392">-0.00032662504436094399</cx:pt>
          <cx:pt idx="393">0.0011402615417737301</cx:pt>
          <cx:pt idx="394">0.00034953000549951699</cx:pt>
          <cx:pt idx="395">0.0072615706911820501</cx:pt>
          <cx:pt idx="396">0.022685918483729001</cx:pt>
          <cx:pt idx="397">0.00331312178330392</cx:pt>
          <cx:pt idx="398">0.0089771763904422097</cx:pt>
          <cx:pt idx="399">0.025899132888132202</cx:pt>
          <cx:pt idx="400">0.029956505227404</cx:pt>
          <cx:pt idx="401">0.085147639643802495</cx:pt>
          <cx:pt idx="402">0.068814912704510595</cx:pt>
          <cx:pt idx="403">0.0087643655103061893</cx:pt>
          <cx:pt idx="404">0.00182283691367629</cx:pt>
          <cx:pt idx="405">0.041672306841243303</cx:pt>
          <cx:pt idx="406">-1.9575328971843701e-05</cx:pt>
          <cx:pt idx="407">-0.0025219499000281201</cx:pt>
          <cx:pt idx="408">-0.0095008587496151799</cx:pt>
          <cx:pt idx="409">0.0049139269110576901</cx:pt>
          <cx:pt idx="410">0.0076331712077144197</cx:pt>
          <cx:pt idx="411">0.0155290936239242</cx:pt>
          <cx:pt idx="412">0.056424245050637999</cx:pt>
          <cx:pt idx="413">0.035444705627109399</cx:pt>
          <cx:pt idx="414">0.0084445171907998901</cx:pt>
          <cx:pt idx="415">-0.026302149768348802</cx:pt>
          <cx:pt idx="416">-0.046279309604947798</cx:pt>
          <cx:pt idx="417">-0.017299373431402101</cx:pt>
          <cx:pt idx="418">-0.0084392662218778607</cx:pt>
          <cx:pt idx="419">-0.00044334185395724903</cx:pt>
          <cx:pt idx="420">0.00025362889215954599</cx:pt>
          <cx:pt idx="421">0.0010963510363462201</cx:pt>
          <cx:pt idx="422">0.00062427891245906103</cx:pt>
          <cx:pt idx="423">0.0050894805503278401</cx:pt>
          <cx:pt idx="424">0.0026452082857360499</cx:pt>
          <cx:pt idx="425">-0.0092084444912837893</cx:pt>
          <cx:pt idx="426">-0.00790190854397862</cx:pt>
          <cx:pt idx="427">0.017449176376697101</cx:pt>
          <cx:pt idx="428">0.025798028727413901</cx:pt>
          <cx:pt idx="429">0.062958622498285793</cx:pt>
          <cx:pt idx="430">0.082041149050577106</cx:pt>
          <cx:pt idx="431">0.078510210842625106</cx:pt>
          <cx:pt idx="432">0.0439802318890746</cx:pt>
          <cx:pt idx="433">0.0363412263806452</cx:pt>
          <cx:pt idx="434">0.020296006146593399</cx:pt>
          <cx:pt idx="435">0.014040905108938099</cx:pt>
          <cx:pt idx="436">0.0501873596081416</cx:pt>
          <cx:pt idx="437">0.0612156696165745</cx:pt>
          <cx:pt idx="438">-0.039742818109736198</cx:pt>
          <cx:pt idx="439">-0.035685078341876703</cx:pt>
          <cx:pt idx="440">-0.015261343709863</cx:pt>
          <cx:pt idx="441">0.022637417483757201</cx:pt>
          <cx:pt idx="442">0.0294905842321612</cx:pt>
          <cx:pt idx="443">-0.022809618395932599</cx:pt>
          <cx:pt idx="444">-0.027068147785105301</cx:pt>
          <cx:pt idx="445">-0.019035333046413101</cx:pt>
          <cx:pt idx="446">-0.0051148249330726699</cx:pt>
          <cx:pt idx="447">-0.0022049948210656201</cx:pt>
          <cx:pt idx="448">-3.9206303808196798e-05</cx:pt>
          <cx:pt idx="449">-0.00038148758070201102</cx:pt>
          <cx:pt idx="450">0.0017316221742566999</cx:pt>
          <cx:pt idx="451">-0.0018011206309659501</cx:pt>
          <cx:pt idx="452">-0.019762393445644299</cx:pt>
          <cx:pt idx="453">-0.045862359867492798</cx:pt>
          <cx:pt idx="454">-0.0319950663022424</cx:pt>
          <cx:pt idx="455">-0.0142447449813062</cx:pt>
          <cx:pt idx="456">0.0031512352377500701</cx:pt>
          <cx:pt idx="457">0.0086710661518748806</cx:pt>
          <cx:pt idx="458">0.0331481050952218</cx:pt>
          <cx:pt idx="459">0.051099085957206303</cx:pt>
          <cx:pt idx="460">0.107366520656011</cx:pt>
          <cx:pt idx="461">0.094409850645096299</cx:pt>
          <cx:pt idx="462">0.044261610541830303</cx:pt>
          <cx:pt idx="463">0.041977808393762701</cx:pt>
          <cx:pt idx="464">0.048557310396907402</cx:pt>
          <cx:pt idx="465">-0.0107378062527627</cx:pt>
          <cx:pt idx="466">-0.061428169104845803</cx:pt>
          <cx:pt idx="467">-0.084462175370496301</cx:pt>
          <cx:pt idx="468">-0.059436044029171901</cx:pt>
          <cx:pt idx="469">-0.044140119395426503</cx:pt>
          <cx:pt idx="470">0.012570730063828301</cx:pt>
          <cx:pt idx="471">-0.0233380390139366</cx:pt>
          <cx:pt idx="472">-0.0133988258038087</cx:pt>
          <cx:pt idx="473">-0.035140999412991099</cx:pt>
          <cx:pt idx="474">-0.0203381209425352</cx:pt>
          <cx:pt idx="475">-0.0041925518180252596</cx:pt>
          <cx:pt idx="476">-0.00050981928678360999</cx:pt>
          <cx:pt idx="477">-3.1778318679831499e-05</cx:pt>
          <cx:pt idx="478">-0.00032376281072800698</cx:pt>
          <cx:pt idx="479">-0.0076915062453861097</cx:pt>
          <cx:pt idx="480">-0.050799490602927398</cx:pt>
          <cx:pt idx="481">-0.071579169323058495</cx:pt>
          <cx:pt idx="482">-0.061076077086443699</cx:pt>
          <cx:pt idx="483">-0.047064416698312801</cx:pt>
          <cx:pt idx="484">-0.051591566724411099</cx:pt>
          <cx:pt idx="485">-0.062514668333422299</cx:pt>
          <cx:pt idx="486">-0.034853942555555899</cx:pt>
          <cx:pt idx="487">0.013379017083436501</cx:pt>
          <cx:pt idx="488">0.049934322198626403</cx:pt>
          <cx:pt idx="489">0.068377544218633998</cx:pt>
          <cx:pt idx="490">0.028011019806485599</cx:pt>
          <cx:pt idx="491">0.042381918293653398</cx:pt>
          <cx:pt idx="492">-0.0131168414811374</cx:pt>
          <cx:pt idx="493">-0.038045403744599797</cx:pt>
          <cx:pt idx="494">-0.0015183943311872701</cx:pt>
          <cx:pt idx="495">-0.0630440550907784</cx:pt>
          <cx:pt idx="496">-0.046556758640036701</cx:pt>
          <cx:pt idx="497">-0.023874788938613799</cx:pt>
          <cx:pt idx="498">-0.014363659305437799</cx:pt>
          <cx:pt idx="499">-0.036944356584131199</cx:pt>
          <cx:pt idx="500">-0.023121294676890902</cx:pt>
          <cx:pt idx="501">-0.024283095029361702</cx:pt>
          <cx:pt idx="502">-0.0050107826681993701</cx:pt>
          <cx:pt idx="503">-0.00180448427361093</cx:pt>
          <cx:pt idx="504">0.00048498907510905397</cx:pt>
          <cx:pt idx="505">-2.38640924610593e-05</cx:pt>
          <cx:pt idx="506">0.0018576502520305199</cx:pt>
          <cx:pt idx="507">-0.015965316188650099</cx:pt>
          <cx:pt idx="508">-0.0529422534967103</cx:pt>
          <cx:pt idx="509">-0.065661262403590007</cx:pt>
          <cx:pt idx="510">-0.075114090956738405</cx:pt>
          <cx:pt idx="511">-0.091900281881943297</cx:pt>
          <cx:pt idx="512">-0.109085587979633</cx:pt>
          <cx:pt idx="513">-0.117948969173027</cx:pt>
          <cx:pt idx="514">-0.059082375562969698</cx:pt>
          <cx:pt idx="515">-0.032478824102070897</cx:pt>
          <cx:pt idx="516">-0.057869123109442498</cx:pt>
          <cx:pt idx="517">0.0461561046535209</cx:pt>
          <cx:pt idx="518">-0.0086941583882290396</cx:pt>
          <cx:pt idx="519">-0.030138540284780298</cx:pt>
          <cx:pt idx="520">-0.0658384335728944</cx:pt>
          <cx:pt idx="521">-0.0175341983254085</cx:pt>
          <cx:pt idx="522">-0.018177575782611199</cx:pt>
          <cx:pt idx="523">-0.033710253590961803</cx:pt>
          <cx:pt idx="524">-0.042113260992870299</cx:pt>
          <cx:pt idx="525">-0.028419612066529602</cx:pt>
          <cx:pt idx="526">-0.020512560938949001</cx:pt>
          <cx:pt idx="527">-0.038412308989899203</cx:pt>
          <cx:pt idx="528">-0.020824804422682801</cx:pt>
          <cx:pt idx="529">-0.0089067725934568204</cx:pt>
          <cx:pt idx="530">0.00220855502226425</cx:pt>
          <cx:pt idx="531">0.00035093380952081702</cx:pt>
          <cx:pt idx="532">0.00025837231720338198</cx:pt>
          <cx:pt idx="533">-0.0010074732302594301</cx:pt>
          <cx:pt idx="534">0.00076256030447546396</cx:pt>
          <cx:pt idx="535">-0.013700198985833601</cx:pt>
          <cx:pt idx="536">-0.037619455366758398</cx:pt>
          <cx:pt idx="537">-0.050193619603045699</cx:pt>
          <cx:pt idx="538">-0.067157378867573905</cx:pt>
          <cx:pt idx="539">-0.091355134199926094</cx:pt>
          <cx:pt idx="540">-0.11712653597851599</cx:pt>
          <cx:pt idx="541">-0.113948590233274</cx:pt>
          <cx:pt idx="542">-0.072374955744196404</cx:pt>
          <cx:pt idx="543">-0.12483859350090901</cx:pt>
          <cx:pt idx="544">-0.13387025745696701</cx:pt>
          <cx:pt idx="545">-0.074106268383962795</cx:pt>
          <cx:pt idx="546">-0.063294313633219398</cx:pt>
          <cx:pt idx="547">-0.0642943908457691</cx:pt>
          <cx:pt idx="548">-0.059141042912241697</cx:pt>
          <cx:pt idx="549">-0.0107012075025863</cx:pt>
          <cx:pt idx="550">-0.029062636978036301</cx:pt>
          <cx:pt idx="551">-0.00517242971522551</cx:pt>
          <cx:pt idx="552">-0.053680630158635799</cx:pt>
          <cx:pt idx="553">-0.034619786508897202</cx:pt>
          <cx:pt idx="554">-0.012028550426504201</cx:pt>
          <cx:pt idx="555">-0.018789404742614702</cx:pt>
          <cx:pt idx="556">-0.019693402505820301</cx:pt>
          <cx:pt idx="557">-0.0076794562986057498</cx:pt>
          <cx:pt idx="558">-0.00320853645431697</cx:pt>
          <cx:pt idx="559">-7.2624243542879306e-05</cx:pt>
          <cx:pt idx="560">-0.00046608418410489302</cx:pt>
          <cx:pt idx="561">0.000465744569931902</cx:pt>
          <cx:pt idx="562">-0.00033979676145038903</cx:pt>
          <cx:pt idx="563">-0.0073104013751115601</cx:pt>
          <cx:pt idx="564">-0.012315357640531601</cx:pt>
          <cx:pt idx="565">-0.022964401976439199</cx:pt>
          <cx:pt idx="566">-0.036698781869465097</cx:pt>
          <cx:pt idx="567">-0.066867427683140704</cx:pt>
          <cx:pt idx="568">-0.056465417005000101</cx:pt>
          <cx:pt idx="569">-0.0782004867169621</cx:pt>
          <cx:pt idx="570">-0.11712575282368</cx:pt>
          <cx:pt idx="571">-0.113764267978242</cx:pt>
          <cx:pt idx="572">-0.117118453382104</cx:pt>
          <cx:pt idx="573">-0.050181079823745103</cx:pt>
          <cx:pt idx="574">-0.057254809175246203</cx:pt>
          <cx:pt idx="575">-0.0487732242879352</cx:pt>
          <cx:pt idx="576">-0.055539120604231301</cx:pt>
          <cx:pt idx="577">-0.0202174937179866</cx:pt>
          <cx:pt idx="578">9.0640430972588996e-05</cx:pt>
          <cx:pt idx="579">0.040989063309579202</cx:pt>
          <cx:pt idx="580">0.0096677460219010709</cx:pt>
          <cx:pt idx="581">0.016633477705799</cx:pt>
          <cx:pt idx="582">0.038891044877481601</cx:pt>
          <cx:pt idx="583">0.0013489790675954799</cx:pt>
          <cx:pt idx="584">-0.0157661486669507</cx:pt>
          <cx:pt idx="585">-0.0099342796035215303</cx:pt>
          <cx:pt idx="586">-0.0034062576403904002</cx:pt>
          <cx:pt idx="587">-0.00014353509373192801</cx:pt>
          <cx:pt idx="588">-0.000136136242668007</cx:pt>
          <cx:pt idx="589">3.8017141873691999e-05</cx:pt>
          <cx:pt idx="590">0.00045745197505343398</cx:pt>
          <cx:pt idx="591">-0.0024122920088215801</cx:pt>
          <cx:pt idx="592">0.0044679812310392001</cx:pt>
          <cx:pt idx="593">0.025754551879173599</cx:pt>
          <cx:pt idx="594">0.0185449392530211</cx:pt>
          <cx:pt idx="595">0.0216289011580513</cx:pt>
          <cx:pt idx="596">0.017816422284714799</cx:pt>
          <cx:pt idx="597">-0.0096545191222300493</cx:pt>
          <cx:pt idx="598">-0.027683595244798999</cx:pt>
          <cx:pt idx="599">-0.048819721894967902</cx:pt>
          <cx:pt idx="600">-0.034575362496636501</cx:pt>
          <cx:pt idx="601">-0.043984505243321703</cx:pt>
          <cx:pt idx="602">-0.058647093813590297</cx:pt>
          <cx:pt idx="603">-0.0184287236151006</cx:pt>
          <cx:pt idx="604">-0.0121385836267767</cx:pt>
          <cx:pt idx="605">-0.013123817168665701</cx:pt>
          <cx:pt idx="606">0.0014619715499971299</cx:pt>
          <cx:pt idx="607">-0.0063879436944097902</cx:pt>
          <cx:pt idx="608">0.043875147515945297</cx:pt>
          <cx:pt idx="609">0.019952212678264199</cx:pt>
          <cx:pt idx="610">0.0015887397943181801</cx:pt>
          <cx:pt idx="611">-0.0113004764959096</cx:pt>
          <cx:pt idx="612">-0.0075346091142821604</cx:pt>
          <cx:pt idx="613">-0.0087305004006811102</cx:pt>
          <cx:pt idx="614">-0.0031002872652326598</cx:pt>
          <cx:pt idx="615">0.00023463053968348201</cx:pt>
          <cx:pt idx="616">-0.00023981491412544201</cx:pt>
          <cx:pt idx="617">-0.00043610594981911198</cx:pt>
          <cx:pt idx="618">-0.0023741393906811402</cx:pt>
          <cx:pt idx="619">-0.0026013213326437799</cx:pt>
          <cx:pt idx="620">0.0092094488373528106</cx:pt>
          <cx:pt idx="621">0.035324598529020201</cx:pt>
          <cx:pt idx="622">0.044986519495483199</cx:pt>
          <cx:pt idx="623">0.067176708833082605</cx:pt>
          <cx:pt idx="624">0.048650764895698001</cx:pt>
          <cx:pt idx="625">0.025104513875973501</cx:pt>
          <cx:pt idx="626">0.030020513978614299</cx:pt>
          <cx:pt idx="627">0.019464593593406201</cx:pt>
          <cx:pt idx="628">-0.011093110153629401</cx:pt>
          <cx:pt idx="629">-0.0098278051902253808</cx:pt>
          <cx:pt idx="630">0.0098705700752139292</cx:pt>
          <cx:pt idx="631">0.016535136310538299</cx:pt>
          <cx:pt idx="632">-0.018784655263207901</cx:pt>
          <cx:pt idx="633">-0.045968618318690098</cx:pt>
          <cx:pt idx="634">-0.037844248045858099</cx:pt>
          <cx:pt idx="635">-0.044927670375144002</cx:pt>
          <cx:pt idx="636">-0.025989686155870301</cx:pt>
          <cx:pt idx="637">-0.049899375608509197</cx:pt>
          <cx:pt idx="638">-0.0011271367214206599</cx:pt>
          <cx:pt idx="639">-0.0040102922747767902</cx:pt>
          <cx:pt idx="640">-0.0045765333435032803</cx:pt>
          <cx:pt idx="641">-0.00069009601979776701</cx:pt>
          <cx:pt idx="642">0.000118060300983655</cx:pt>
          <cx:pt idx="643">0.00057855219301268404</cx:pt>
          <cx:pt idx="644">-7.1151877378480006e-05</cx:pt>
          <cx:pt idx="645">-0.00041129727556833299</cx:pt>
          <cx:pt idx="646">-0.00062408134851590403</cx:pt>
          <cx:pt idx="647">-0.0038620866561132599</cx:pt>
          <cx:pt idx="648">0.0076836559398695096</cx:pt>
          <cx:pt idx="649">0.029582033747676401</cx:pt>
          <cx:pt idx="650">0.052778720395579397</cx:pt>
          <cx:pt idx="651">0.050107310971823603</cx:pt>
          <cx:pt idx="652">0.061790530907691002</cx:pt>
          <cx:pt idx="653">0.035280592179054299</cx:pt>
          <cx:pt idx="654">0.0281195900994958</cx:pt>
          <cx:pt idx="655">0.0127741170603205</cx:pt>
          <cx:pt idx="656">-0.020589357754704898</cx:pt>
          <cx:pt idx="657">0.00157199349922515</cx:pt>
          <cx:pt idx="658">0.011124974418361799</cx:pt>
          <cx:pt idx="659">0.0045140712778093499</cx:pt>
          <cx:pt idx="660">-0.057553810724767902</cx:pt>
          <cx:pt idx="661">-0.077057237416657404</cx:pt>
          <cx:pt idx="662">-0.0516212454759735</cx:pt>
          <cx:pt idx="663">-0.064840824401864297</cx:pt>
          <cx:pt idx="664">-0.0264105338585378</cx:pt>
          <cx:pt idx="665">-0.0194317420802145</cx:pt>
          <cx:pt idx="666">-0.00033597208319824699</cx:pt>
          <cx:pt idx="667">0.0050454560909867999</cx:pt>
          <cx:pt idx="668">0.0030778145414321798</cx:pt>
          <cx:pt idx="669">-0.00034996444063522001</cx:pt>
          <cx:pt idx="670">0.00056571251010415695</cx:pt>
          <cx:pt idx="671">0.00012423395616065601</cx:pt>
          <cx:pt idx="672">0.00023168666251778501</cx:pt>
          <cx:pt idx="673">0.00049962873872926603</cx:pt>
          <cx:pt idx="674">0.00050040540546311099</cx:pt>
          <cx:pt idx="675">0.00322914333932749</cx:pt>
          <cx:pt idx="676">0.011474312730898399</cx:pt>
          <cx:pt idx="677">0.0201328377848604</cx:pt>
          <cx:pt idx="678">0.030273289948550899</cx:pt>
          <cx:pt idx="679">0.045354168587408601</cx:pt>
          <cx:pt idx="680">0.057379302080181098</cx:pt>
          <cx:pt idx="681">0.022540713509189</cx:pt>
          <cx:pt idx="682">0.025450302132717501</cx:pt>
          <cx:pt idx="683">0.016282090674794698</cx:pt>
          <cx:pt idx="684">-0.0032884145477912801</cx:pt>
          <cx:pt idx="685">0.0363506981981295</cx:pt>
          <cx:pt idx="686">0.022545459521860399</cx:pt>
          <cx:pt idx="687">-0.0070122467849309403</cx:pt>
          <cx:pt idx="688">-0.047984381315893401</cx:pt>
          <cx:pt idx="689">-0.068461041425020394</cx:pt>
          <cx:pt idx="690">-0.070103872001726603</cx:pt>
          <cx:pt idx="691">-0.027193806421850101</cx:pt>
          <cx:pt idx="692">0.0132016391094383</cx:pt>
          <cx:pt idx="693">0.0151403621846631</cx:pt>
          <cx:pt idx="694">0.0035590465475342</cx:pt>
          <cx:pt idx="695">0.0085393858520443899</cx:pt>
          <cx:pt idx="696">-0.0057263168098512099</cx:pt>
          <cx:pt idx="697">-0.0040726122944477403</cx:pt>
          <cx:pt idx="698">-0.00024913337510294302</cx:pt>
          <cx:pt idx="699">-0.00068462396837664296</cx:pt>
          <cx:pt idx="700">-0.00060120872956704598</cx:pt>
          <cx:pt idx="701">-0.00013756088874066001</cx:pt>
          <cx:pt idx="702">-0.00096394012600713099</cx:pt>
          <cx:pt idx="703">0.00091919973303756098</cx:pt>
          <cx:pt idx="704">0.0034108632156273802</cx:pt>
          <cx:pt idx="705">0.0155870996222879</cx:pt>
          <cx:pt idx="706">0.0054972764380175898</cx:pt>
          <cx:pt idx="707">0.0202524482494029</cx:pt>
          <cx:pt idx="708">0.043787784975225397</cx:pt>
          <cx:pt idx="709">0.036202460417121801</cx:pt>
          <cx:pt idx="710">0.0157299731265465</cx:pt>
          <cx:pt idx="711">0.0103537929563542</cx:pt>
          <cx:pt idx="712">0.012207514607931701</cx:pt>
          <cx:pt idx="713">0.0288019305534126</cx:pt>
          <cx:pt idx="714">0.031762090851973901</cx:pt>
          <cx:pt idx="715">-0.0022545678497028201</cx:pt>
          <cx:pt idx="716">0.0010953136747593</cx:pt>
          <cx:pt idx="717">-0.0117830192010489</cx:pt>
          <cx:pt idx="718">-0.0034483288111313401</cx:pt>
          <cx:pt idx="719">0.043894292711459601</cx:pt>
          <cx:pt idx="720">0.040953537713857298</cx:pt>
          <cx:pt idx="721">0.0184504142205715</cx:pt>
          <cx:pt idx="722">-0.000558234603081433</cx:pt>
          <cx:pt idx="723">-7.5941866624168895e-05</cx:pt>
          <cx:pt idx="724">-0.0029537976928243198</cx:pt>
          <cx:pt idx="725">7.6639592890742601e-05</cx:pt>
          <cx:pt idx="726">-0.00068541217551705796</cx:pt>
          <cx:pt idx="727">-0.00019287911188221901</cx:pt>
          <cx:pt idx="728">-0.000344164168985948</cx:pt>
          <cx:pt idx="729">-0.00048871299969181997</cx:pt>
          <cx:pt idx="730">0.00072211698991986296</cx:pt>
          <cx:pt idx="731">0.00027869887348301099</cx:pt>
          <cx:pt idx="732">0.00089452822957516499</cx:pt>
          <cx:pt idx="733">0.0057202804592486698</cx:pt>
          <cx:pt idx="734">0.0124229323870344</cx:pt>
          <cx:pt idx="735">0.018992275827717502</cx:pt>
          <cx:pt idx="736">0.032826538172387003</cx:pt>
          <cx:pt idx="737">0.044254687508877101</cx:pt>
          <cx:pt idx="738">0.041539710705105697</cx:pt>
          <cx:pt idx="739">0.038574429987266297</cx:pt>
          <cx:pt idx="740">0.0535183203205793</cx:pt>
          <cx:pt idx="741">0.0697342748188058</cx:pt>
          <cx:pt idx="742">0.077200619973306003</cx:pt>
          <cx:pt idx="743">0.047416086016951499</cx:pt>
          <cx:pt idx="744">0.045542781480936698</cx:pt>
          <cx:pt idx="745">0.047866957171748999</cx:pt>
          <cx:pt idx="746">0.034256472697829297</cx:pt>
          <cx:pt idx="747">0.025158338395844599</cx:pt>
          <cx:pt idx="748">0.0220616958356952</cx:pt>
          <cx:pt idx="749">0.015466655695108701</cx:pt>
          <cx:pt idx="750">0.0065827662099099699</cx:pt>
          <cx:pt idx="751">0.0011826279900127999</cx:pt>
          <cx:pt idx="752">2.1584131561155499e-05</cx:pt>
          <cx:pt idx="753">0.00042884369445445698</cx:pt>
          <cx:pt idx="754">-0.00069858677705130401</cx:pt>
          <cx:pt idx="755">-0.000100476065801145</cx:pt>
          <cx:pt idx="756">0.00037035057232741802</cx:pt>
          <cx:pt idx="757">-0.00022370452096999999</cx:pt>
          <cx:pt idx="758">-9.0657555582506294e-05</cx:pt>
          <cx:pt idx="759">-0.00014325662388111899</cx:pt>
          <cx:pt idx="760">2.3113956801787899e-05</cx:pt>
          <cx:pt idx="761">0.00039332774399153999</cx:pt>
          <cx:pt idx="762">0.000193182178947767</cx:pt>
          <cx:pt idx="763">0.0025001919221627499</cx:pt>
          <cx:pt idx="764">0.000803865030812669</cx:pt>
          <cx:pt idx="765">0.0010519619055675701</cx:pt>
          <cx:pt idx="766">0.00168378614915801</cx:pt>
          <cx:pt idx="767">0.0030911730756176701</cx:pt>
          <cx:pt idx="768">0.0045751483307596898</cx:pt>
          <cx:pt idx="769">0.0051662167404289503</cx:pt>
          <cx:pt idx="770">0.0129223596816642</cx:pt>
          <cx:pt idx="771">0.0068768182784611498</cx:pt>
          <cx:pt idx="772">0.0050009305071446603</cx:pt>
          <cx:pt idx="773">0.0040421486874229499</cx:pt>
          <cx:pt idx="774">0.0052426449400131596</cx:pt>
          <cx:pt idx="775">0.0050681800343722102</cx:pt>
          <cx:pt idx="776">0.00280415296937543</cx:pt>
          <cx:pt idx="777">0.00020204659214385001</cx:pt>
          <cx:pt idx="778">0.00179129935901018</cx:pt>
          <cx:pt idx="779">-0.00037744944450208301</cx:pt>
          <cx:pt idx="780">0.00060487290147872403</cx:pt>
          <cx:pt idx="781">-0.00076074447922967997</cx:pt>
          <cx:pt idx="782">0.00057090772658822204</cx:pt>
          <cx:pt idx="783">0.000490584659349495</cx:pt>
        </cx:lvl>
      </cx:numDim>
    </cx:data>
    <cx:data id="29">
      <cx:numDim type="val">
        <cx:f>'001_WA_F - 副本'!$AD$1:$AD$784</cx:f>
        <cx:lvl ptCount="784" formatCode="G/通用格式">
          <cx:pt idx="0">-0.000172305853167364</cx:pt>
          <cx:pt idx="1">-0.000159255826179747</cx:pt>
          <cx:pt idx="2">0.000895147286764274</cx:pt>
          <cx:pt idx="3">0.0011389872051686301</cx:pt>
          <cx:pt idx="4">0.00088140136774923696</cx:pt>
          <cx:pt idx="5">0.00054490960742839501</cx:pt>
          <cx:pt idx="6">-3.1022772190807101e-05</cx:pt>
          <cx:pt idx="7">0.00012101878644657</cx:pt>
          <cx:pt idx="8">0.000397835276379871</cx:pt>
          <cx:pt idx="9">0.000280789613986302</cx:pt>
          <cx:pt idx="10">-0.00044636384669434698</cx:pt>
          <cx:pt idx="11">-0.00024208694466139501</cx:pt>
          <cx:pt idx="12">0.00075506352029571303</cx:pt>
          <cx:pt idx="13">-0.00033560420005828199</cx:pt>
          <cx:pt idx="14">-0.000267436810051924</cx:pt>
          <cx:pt idx="15">9.4134008351909103e-06</cx:pt>
          <cx:pt idx="16">0.00048306692591349099</cx:pt>
          <cx:pt idx="17">0.000120839873807467</cx:pt>
          <cx:pt idx="18">-4.6897468309849499e-05</cx:pt>
          <cx:pt idx="19">0.00039948603004151599</cx:pt>
          <cx:pt idx="20">0.00039306358570046098</cx:pt>
          <cx:pt idx="21">0.00053554487889601998</cx:pt>
          <cx:pt idx="22">-0.00022467532486425</cx:pt>
          <cx:pt idx="23">0.00030459664173456899</cx:pt>
          <cx:pt idx="24">0.00015260184359481901</cx:pt>
          <cx:pt idx="25">3.65914845226085e-05</cx:pt>
          <cx:pt idx="26">-0.000226100822708722</cx:pt>
          <cx:pt idx="27">0.00031720156590077901</cx:pt>
          <cx:pt idx="28">0.00023966383704936901</cx:pt>
          <cx:pt idx="29">-9.5934286244562402e-05</cx:pt>
          <cx:pt idx="30">-7.0070077664925799e-05</cx:pt>
          <cx:pt idx="31">-0.000338258626275673</cx:pt>
          <cx:pt idx="32">-0.000129311810458691</cx:pt>
          <cx:pt idx="33">-0.00065929477887064999</cx:pt>
          <cx:pt idx="34">0.00059625121834246304</cx:pt>
          <cx:pt idx="35">0.000558739383932656</cx:pt>
          <cx:pt idx="36">0.00098436666313644699</cx:pt>
          <cx:pt idx="37">0.000412104255992103</cx:pt>
          <cx:pt idx="38">0.00129311597985317</cx:pt>
          <cx:pt idx="39">0.00161572350790624</cx:pt>
          <cx:pt idx="40">0.00126529591101896</cx:pt>
          <cx:pt idx="41">0.0014601140577751399</cx:pt>
          <cx:pt idx="42">0.0010308988291727801</cx:pt>
          <cx:pt idx="43">-6.7555858881907503e-05</cx:pt>
          <cx:pt idx="44">0.00098744436653453306</cx:pt>
          <cx:pt idx="45">7.5665594425452194e-05</cx:pt>
          <cx:pt idx="46">0.0011512512448366801</cx:pt>
          <cx:pt idx="47">0.00034044301149515602</cx:pt>
          <cx:pt idx="48">0.00062577845030276601</cx:pt>
          <cx:pt idx="49">-1.41454676050125e-05</cx:pt>
          <cx:pt idx="50">0.00014766374912726101</cx:pt>
          <cx:pt idx="51">-0.00027320166340190599</cx:pt>
          <cx:pt idx="52">-0.00015958626893336001</cx:pt>
          <cx:pt idx="53">0.00031739449372956399</cx:pt>
          <cx:pt idx="54">0.00025518526939376901</cx:pt>
          <cx:pt idx="55">0.00018480101179473501</cx:pt>
          <cx:pt idx="56">-0.00030347220571684698</cx:pt>
          <cx:pt idx="57">-0.00084187151807633802</cx:pt>
          <cx:pt idx="58">-0.00028496590765182</cx:pt>
          <cx:pt idx="59">-0.00015727921493353299</cx:pt>
          <cx:pt idx="60">-0.00013325376877542801</cx:pt>
          <cx:pt idx="61">-0.00026544455810593998</cx:pt>
          <cx:pt idx="62">0.00044555541410213402</cx:pt>
          <cx:pt idx="63">0.0011468119381857901</cx:pt>
          <cx:pt idx="64">0.00348541534956628</cx:pt>
          <cx:pt idx="65">0.0053389316593653703</cx:pt>
          <cx:pt idx="66">0.0077295201113713498</cx:pt>
          <cx:pt idx="67">0.0081875901233407506</cx:pt>
          <cx:pt idx="68">0.0099938237515670401</cx:pt>
          <cx:pt idx="69">0.0078132313525447906</cx:pt>
          <cx:pt idx="70">0.012163742181670999</cx:pt>
          <cx:pt idx="71">0.0078408837771257699</cx:pt>
          <cx:pt idx="72">0.0065125320839069202</cx:pt>
          <cx:pt idx="73">0.0077846740786281302</cx:pt>
          <cx:pt idx="74">0.0062141405660339002</cx:pt>
          <cx:pt idx="75">0.0048584988493520203</cx:pt>
          <cx:pt idx="76">0.0050072160033471204</cx:pt>
          <cx:pt idx="77">0.00436958979473385</cx:pt>
          <cx:pt idx="78">0.0021657564131567098</cx:pt>
          <cx:pt idx="79">0.00152106793614334</cx:pt>
          <cx:pt idx="80">0.00063131545703290601</cx:pt>
          <cx:pt idx="81">-0.00010019079381811199</cx:pt>
          <cx:pt idx="82">0.00053368485747744905</cx:pt>
          <cx:pt idx="83">0.00046791509204248101</cx:pt>
          <cx:pt idx="84">0.00064598105112745297</cx:pt>
          <cx:pt idx="85">2.7303738233312201e-05</cx:pt>
          <cx:pt idx="86">0.00033718506534172502</cx:pt>
          <cx:pt idx="87">6.5910588509437496e-05</cx:pt>
          <cx:pt idx="88">-0.00037725433474729698</cx:pt>
          <cx:pt idx="89">-0.0014758547111621001</cx:pt>
          <cx:pt idx="90">-0.00012695931449321901</cx:pt>
          <cx:pt idx="91">0.00095415409333994301</cx:pt>
          <cx:pt idx="92">0.0042043610072350704</cx:pt>
          <cx:pt idx="93">0.0095981200037499603</cx:pt>
          <cx:pt idx="94">0.010070256670429999</cx:pt>
          <cx:pt idx="95">0.0141054724084677</cx:pt>
          <cx:pt idx="96">0.0109928027603325</cx:pt>
          <cx:pt idx="97">0.0058962220527063198</cx:pt>
          <cx:pt idx="98">0.0051766966433455198</cx:pt>
          <cx:pt idx="99">0.0051659417431236497</cx:pt>
          <cx:pt idx="100">0.0024220886348610398</cx:pt>
          <cx:pt idx="101">-0.00520724406523597</cx:pt>
          <cx:pt idx="102">-0.000450671946919251</cx:pt>
          <cx:pt idx="103">0.00367132746155269</cx:pt>
          <cx:pt idx="104">0.00176873091037493</cx:pt>
          <cx:pt idx="105">0.0066762430878573196</cx:pt>
          <cx:pt idx="106">0.0063102487983399498</cx:pt>
          <cx:pt idx="107">0.0033840626361147101</cx:pt>
          <cx:pt idx="108">0.0015126962953862901</cx:pt>
          <cx:pt idx="109">-5.1985426674417001e-05</cx:pt>
          <cx:pt idx="110">0.00078995578004305701</cx:pt>
          <cx:pt idx="111">0.000727310923513972</cx:pt>
          <cx:pt idx="112">0.00013049466205146699</cx:pt>
          <cx:pt idx="113">0.00023735063568590799</cx:pt>
          <cx:pt idx="114">0.00038380097023244398</cx:pt>
          <cx:pt idx="115">-3.2831317622269602e-05</cx:pt>
          <cx:pt idx="116">0.00039570134329724999</cx:pt>
          <cx:pt idx="117">-0.00026588822082358</cx:pt>
          <cx:pt idx="118">0.0010329450793797499</cx:pt>
          <cx:pt idx="119">0.00130678210098558</cx:pt>
          <cx:pt idx="120">0.0050654841087475798</cx:pt>
          <cx:pt idx="121">0.00897432784146736</cx:pt>
          <cx:pt idx="122">0.010903469448199799</cx:pt>
          <cx:pt idx="123">0.0028734275352034402</cx:pt>
          <cx:pt idx="124">0.0112753702404262</cx:pt>
          <cx:pt idx="125">0.0136905638271067</cx:pt>
          <cx:pt idx="126">0.0145369474734455</cx:pt>
          <cx:pt idx="127">-0.0062352720510400403</cx:pt>
          <cx:pt idx="128">-0.00510845340273178</cx:pt>
          <cx:pt idx="129">-0.0070366505069791403</cx:pt>
          <cx:pt idx="130">-0.0080399691835974594</cx:pt>
          <cx:pt idx="131">-0.0054168742520706503</cx:pt>
          <cx:pt idx="132">-0.0059581666335598903</cx:pt>
          <cx:pt idx="133">-0.0048845027852851301</cx:pt>
          <cx:pt idx="134">5.95443026554218e-05</cx:pt>
          <cx:pt idx="135">-0.00147208471218269</cx:pt>
          <cx:pt idx="136">-0.0058868194940670101</cx:pt>
          <cx:pt idx="137">-0.0038935328372423799</cx:pt>
          <cx:pt idx="138">-0.0020078377457409002</cx:pt>
          <cx:pt idx="139">2.5117171499400402e-05</cx:pt>
          <cx:pt idx="140">-0.00025959855577163801</cx:pt>
          <cx:pt idx="141">-0.00055164096922128</cx:pt>
          <cx:pt idx="142">0.00025158581434520501</cx:pt>
          <cx:pt idx="143">-0.00020377850449610201</cx:pt>
          <cx:pt idx="144">-0.0025609499919516201</cx:pt>
          <cx:pt idx="145">-0.0061550511756205701</cx:pt>
          <cx:pt idx="146">-0.0017024439989533301</cx:pt>
          <cx:pt idx="147">-0.0014888914267217801</cx:pt>
          <cx:pt idx="148">0.0024627179477323198</cx:pt>
          <cx:pt idx="149">-0.0033911749448345099</cx:pt>
          <cx:pt idx="150">-0.0052196528856768998</cx:pt>
          <cx:pt idx="151">-0.0069452659739193297</cx:pt>
          <cx:pt idx="152">0.0148473384099693</cx:pt>
          <cx:pt idx="153">0.018833040501666801</cx:pt>
          <cx:pt idx="154">0.024211850621992301</cx:pt>
          <cx:pt idx="155">0.011599664718785299</cx:pt>
          <cx:pt idx="156">0.0081562868220092406</cx:pt>
          <cx:pt idx="157">0.0042890430905233997</cx:pt>
          <cx:pt idx="158">0.00194544757961867</cx:pt>
          <cx:pt idx="159">0.00291926598052501</cx:pt>
          <cx:pt idx="160">-0.00559460279764846</cx:pt>
          <cx:pt idx="161">-0.0029674157880295298</cx:pt>
          <cx:pt idx="162">-4.2016519941862397e-06</cx:pt>
          <cx:pt idx="163">0.0016105030235704801</cx:pt>
          <cx:pt idx="164">-0.0024070329759346598</cx:pt>
          <cx:pt idx="165">-0.00055727252468413505</cx:pt>
          <cx:pt idx="166">0.00044332432918026002</cx:pt>
          <cx:pt idx="167">-0.00063955532562540596</cx:pt>
          <cx:pt idx="168">-6.9217859301776095e-05</cx:pt>
          <cx:pt idx="169">-0.00051867910678943198</cx:pt>
          <cx:pt idx="170">-0.00013498144905129401</cx:pt>
          <cx:pt idx="171">-0.0012092121742013501</cx:pt>
          <cx:pt idx="172">-0.0028551932017013</cx:pt>
          <cx:pt idx="173">-0.0067355714889703799</cx:pt>
          <cx:pt idx="174">-0.0131379705503847</cx:pt>
          <cx:pt idx="175">-0.0117270944079627</cx:pt>
          <cx:pt idx="176">-0.010408334557059201</cx:pt>
          <cx:pt idx="177">-0.0125643407634588</cx:pt>
          <cx:pt idx="178">-0.024650894220815601</cx:pt>
          <cx:pt idx="179">-0.0114023028032476</cx:pt>
          <cx:pt idx="180">0.0073516767973511796</cx:pt>
          <cx:pt idx="181">0.011113862244913401</cx:pt>
          <cx:pt idx="182">0.00062346785075248501</cx:pt>
          <cx:pt idx="183">-0.00070141278777483104</cx:pt>
          <cx:pt idx="184">-0.017716286272038102</cx:pt>
          <cx:pt idx="185">-0.0245730190244129</cx:pt>
          <cx:pt idx="186">-0.0245992209482137</cx:pt>
          <cx:pt idx="187">-0.0105636499779277</cx:pt>
          <cx:pt idx="188">-0.0161510046685505</cx:pt>
          <cx:pt idx="189">-0.0056541813641681898</cx:pt>
          <cx:pt idx="190">0.0046259003437813598</cx:pt>
          <cx:pt idx="191">0.0063567684104128596</cx:pt>
          <cx:pt idx="192">0.0021420882391833202</cx:pt>
          <cx:pt idx="193">-0.00104250890765752</cx:pt>
          <cx:pt idx="194">0.00063751790275524598</cx:pt>
          <cx:pt idx="195">0.00051371217037295201</cx:pt>
          <cx:pt idx="196">0.00050484601997268603</cx:pt>
          <cx:pt idx="197">-0.00040430296821330997</cx:pt>
          <cx:pt idx="198">0.00070271501836196898</cx:pt>
          <cx:pt idx="199">-0.0032867133627634501</cx:pt>
          <cx:pt idx="200">-0.0044721672392655397</cx:pt>
          <cx:pt idx="201">-0.0108936517793661</cx:pt>
          <cx:pt idx="202">-0.0152607879193545</cx:pt>
          <cx:pt idx="203">-0.020554460188178501</cx:pt>
          <cx:pt idx="204">-0.016679876360406201</cx:pt>
          <cx:pt idx="205">-0.0153783481998501</cx:pt>
          <cx:pt idx="206">-0.0146055465298366</cx:pt>
          <cx:pt idx="207">-0.0075053158117200603</cx:pt>
          <cx:pt idx="208">-0.012124662586359299</cx:pt>
          <cx:pt idx="209">-0.00536782746414078</cx:pt>
          <cx:pt idx="210">-0.0043129392721429896</cx:pt>
          <cx:pt idx="211">-0.00573452536166787</cx:pt>
          <cx:pt idx="212">-0.020370936099179299</cx:pt>
          <cx:pt idx="213">-0.0179867384921873</cx:pt>
          <cx:pt idx="214">-0.016253149503748</cx:pt>
          <cx:pt idx="215">-0.013600913824093499</cx:pt>
          <cx:pt idx="216">-0.0148041987896583</cx:pt>
          <cx:pt idx="217">-0.0108640722422757</cx:pt>
          <cx:pt idx="218">0.00077311818565130297</cx:pt>
          <cx:pt idx="219">-0.00015553967734266701</cx:pt>
          <cx:pt idx="220">0.0083379864115400697</cx:pt>
          <cx:pt idx="221">-0.0010392864058265401</cx:pt>
          <cx:pt idx="222">0.00126911772894621</cx:pt>
          <cx:pt idx="223">0.000186495395771208</cx:pt>
          <cx:pt idx="224">0.00011417281850533099</cx:pt>
          <cx:pt idx="225">-0.000241992965666639</cx:pt>
          <cx:pt idx="226">0.000232134625397893</cx:pt>
          <cx:pt idx="227">-0.0024404051896995001</cx:pt>
          <cx:pt idx="228">-0.0096520984675057906</cx:pt>
          <cx:pt idx="229">-0.016640155044295099</cx:pt>
          <cx:pt idx="230">-0.020077407040710302</cx:pt>
          <cx:pt idx="231">-0.0239932853179399</cx:pt>
          <cx:pt idx="232">-0.0275850574442176</cx:pt>
          <cx:pt idx="233">-0.0078689322907600397</cx:pt>
          <cx:pt idx="234">-0.0064746694741538097</cx:pt>
          <cx:pt idx="235">-0.0050579403012206798</cx:pt>
          <cx:pt idx="236">-0.0024824774496468001</cx:pt>
          <cx:pt idx="237">0.0073050476369407704</cx:pt>
          <cx:pt idx="238">-0.000861990336402908</cx:pt>
          <cx:pt idx="239">-0.0012450916536408099</cx:pt>
          <cx:pt idx="240">-0.013772724761110799</cx:pt>
          <cx:pt idx="241">-0.0104959173711559</cx:pt>
          <cx:pt idx="242">-0.0103747337082803</cx:pt>
          <cx:pt idx="243">-0.0057101334912063499</cx:pt>
          <cx:pt idx="244">-0.0097936103715522103</cx:pt>
          <cx:pt idx="245">-0.0138952976060818</cx:pt>
          <cx:pt idx="246">-0.0033584197049168602</cx:pt>
          <cx:pt idx="247">-0.00199234274357773</cx:pt>
          <cx:pt idx="248">-0.0028958538765158602</cx:pt>
          <cx:pt idx="249">-0.00059317633560838597</cx:pt>
          <cx:pt idx="250">0.00059677246553290495</cx:pt>
          <cx:pt idx="251">0.00035825441324005298</cx:pt>
          <cx:pt idx="252">-0.00047405728388747701</cx:pt>
          <cx:pt idx="253">-0.000464254692885531</cx:pt>
          <cx:pt idx="254">-0.0012797920096977999</cx:pt>
          <cx:pt idx="255">-0.0016160690025678801</cx:pt>
          <cx:pt idx="256">-0.0106578567079707</cx:pt>
          <cx:pt idx="257">-0.018776931716344598</cx:pt>
          <cx:pt idx="258">-0.024072578174672302</cx:pt>
          <cx:pt idx="259">-0.021710239412048301</cx:pt>
          <cx:pt idx="260">-0.026376712917707702</cx:pt>
          <cx:pt idx="261">-0.011239739056140299</cx:pt>
          <cx:pt idx="262">-0.012247363600382401</cx:pt>
          <cx:pt idx="263">-0.0038813600382313499</cx:pt>
          <cx:pt idx="264">0.010980952974612299</cx:pt>
          <cx:pt idx="265">0.0071033855613200697</cx:pt>
          <cx:pt idx="266">0.00080084956884245997</cx:pt>
          <cx:pt idx="267">-0.024594292266374999</cx:pt>
          <cx:pt idx="268">-0.022531686614585801</cx:pt>
          <cx:pt idx="269">-0.0025257352179679899</cx:pt>
          <cx:pt idx="270">0.0034880489745148799</cx:pt>
          <cx:pt idx="271">-0.00407095331939928</cx:pt>
          <cx:pt idx="272">-0.000808466847960548</cx:pt>
          <cx:pt idx="273">0.00251159216631155</cx:pt>
          <cx:pt idx="274">-0.00490635301789712</cx:pt>
          <cx:pt idx="275">-0.0034166736612673701</cx:pt>
          <cx:pt idx="276">-0.0046404005970338202</cx:pt>
          <cx:pt idx="277">-0.00647617750088082</cx:pt>
          <cx:pt idx="278">-0.00165576810263783</cx:pt>
          <cx:pt idx="279">-0.00077080186557051803</cx:pt>
          <cx:pt idx="280">-0.00051339352983837598</cx:pt>
          <cx:pt idx="281">-0.00025829908377934401</cx:pt>
          <cx:pt idx="282">-0.00163767551146756</cx:pt>
          <cx:pt idx="283">-0.0029551932853842198</cx:pt>
          <cx:pt idx="284">-0.0089954553541671794</cx:pt>
          <cx:pt idx="285">-0.0110022739816295</cx:pt>
          <cx:pt idx="286">-0.011553131812935101</cx:pt>
          <cx:pt idx="287">-0.012412351900467199</cx:pt>
          <cx:pt idx="288">-0.016844666891514801</cx:pt>
          <cx:pt idx="289">-0.0064368122569382199</cx:pt>
          <cx:pt idx="290">-0.0062827006391701096</cx:pt>
          <cx:pt idx="291">0.0088470879695869298</cx:pt>
          <cx:pt idx="292">0.0134571940997135</cx:pt>
          <cx:pt idx="293">-0.0031145688873503701</cx:pt>
          <cx:pt idx="294">-0.019937744899159102</cx:pt>
          <cx:pt idx="295">-0.040134872366199302</cx:pt>
          <cx:pt idx="296">-0.0207569224904884</cx:pt>
          <cx:pt idx="297">0.0032179688037658402</cx:pt>
          <cx:pt idx="298">0.0092477880878788898</cx:pt>
          <cx:pt idx="299">0.0034806075660273701</cx:pt>
          <cx:pt idx="300">-0.0062591091762791802</cx:pt>
          <cx:pt idx="301">0.00099470644701916402</cx:pt>
          <cx:pt idx="302">-0.0048307073609688798</cx:pt>
          <cx:pt idx="303">-0.0066790544143595296</cx:pt>
          <cx:pt idx="304">-0.0071170447411393499</cx:pt>
          <cx:pt idx="305">-0.0104729123465775</cx:pt>
          <cx:pt idx="306">-0.0027126868715288801</cx:pt>
          <cx:pt idx="307">-0.00030700438030360202</cx:pt>
          <cx:pt idx="308">0.00043495903518680302</cx:pt>
          <cx:pt idx="309">-0.00048755893405177101</cx:pt>
          <cx:pt idx="310">-0.0022359191261128301</cx:pt>
          <cx:pt idx="311">-0.0058767360190066604</cx:pt>
          <cx:pt idx="312">-0.0120801782742628</cx:pt>
          <cx:pt idx="313">-0.0091061583482745304</cx:pt>
          <cx:pt idx="314">0.00068663416337292097</cx:pt>
          <cx:pt idx="315">-0.0024762191026958401</cx:pt>
          <cx:pt idx="316">-0.0020610573633957599</cx:pt>
          <cx:pt idx="317">0.0061059900130826603</cx:pt>
          <cx:pt idx="318">0.0038745718244161099</cx:pt>
          <cx:pt idx="319">0.0060294852728287798</cx:pt>
          <cx:pt idx="320">0.0031877477996494802</cx:pt>
          <cx:pt idx="321">-0.0118515538529975</cx:pt>
          <cx:pt idx="322">-0.028976366833088098</cx:pt>
          <cx:pt idx="323">-0.047509716248220098</cx:pt>
          <cx:pt idx="324">-0.015122250546715</cx:pt>
          <cx:pt idx="325">-0.0110641937646978</cx:pt>
          <cx:pt idx="326">-0.0059388288428863199</cx:pt>
          <cx:pt idx="327">0.0087141456736989694</cx:pt>
          <cx:pt idx="328">-0.014586095481347899</cx:pt>
          <cx:pt idx="329">-0.0021388393002483999</cx:pt>
          <cx:pt idx="330">-0.00160373142041178</cx:pt>
          <cx:pt idx="331">0.0011807704300566501</cx:pt>
          <cx:pt idx="332">-0.0068618772582146204</cx:pt>
          <cx:pt idx="333">-0.0074210367059550503</cx:pt>
          <cx:pt idx="334">-0.00374948119346805</cx:pt>
          <cx:pt idx="335">-1.3358079387941601e-06</cx:pt>
          <cx:pt idx="336">0.00033275739227183197</cx:pt>
          <cx:pt idx="337">-0.00038703193565053597</cx:pt>
          <cx:pt idx="338">-0.00150538987784621</cx:pt>
          <cx:pt idx="339">-0.0045181214008208903</cx:pt>
          <cx:pt idx="340">-0.0135892856412918</cx:pt>
          <cx:pt idx="341">-0.0078926082136830493</cx:pt>
          <cx:pt idx="342">-0.0047561889908342902</cx:pt>
          <cx:pt idx="343">-0.0050707596350165699</cx:pt>
          <cx:pt idx="344">0.0052014758182454901</cx:pt>
          <cx:pt idx="345">-1.7161848134885e-05</cx:pt>
          <cx:pt idx="346">0.0069763203567629198</cx:pt>
          <cx:pt idx="347">0.0042459380766014998</cx:pt>
          <cx:pt idx="348">-0.0018468537156003701</cx:pt>
          <cx:pt idx="349">-0.0114641864913152</cx:pt>
          <cx:pt idx="350">-0.023342155907590499</cx:pt>
          <cx:pt idx="351">-0.035429578767789197</cx:pt>
          <cx:pt idx="352">-0.0177335096054487</cx:pt>
          <cx:pt idx="353">-0.015616619517906801</cx:pt>
          <cx:pt idx="354">-0.021517989211545501</cx:pt>
          <cx:pt idx="355">-0.016981061309258898</cx:pt>
          <cx:pt idx="356">-0.016063002873177201</cx:pt>
          <cx:pt idx="357">-0.0052723629746225997</cx:pt>
          <cx:pt idx="358">0.0032380453288042899</cx:pt>
          <cx:pt idx="359">-0.00046612130005018701</cx:pt>
          <cx:pt idx="360">0.00054125779783672199</cx:pt>
          <cx:pt idx="361">-0.0038793375870133902</cx:pt>
          <cx:pt idx="362">-0.0050271765618604396</cx:pt>
          <cx:pt idx="363">-0.000386252786537557</cx:pt>
          <cx:pt idx="364">-0.00032733215215199901</cx:pt>
          <cx:pt idx="365">0.00032465295438222498</cx:pt>
          <cx:pt idx="366">-0.00013611300239225701</cx:pt>
          <cx:pt idx="367">-0.0042651479176474601</cx:pt>
          <cx:pt idx="368">-0.0155442225093687</cx:pt>
          <cx:pt idx="369">-0.00918570910148017</cx:pt>
          <cx:pt idx="370">0.0024835793819497202</cx:pt>
          <cx:pt idx="371">-0.0016568567448119801</cx:pt>
          <cx:pt idx="372">0.0093553596948462592</cx:pt>
          <cx:pt idx="373">0.0040252841019859696</cx:pt>
          <cx:pt idx="374">-0.0046452270997396896</cx:pt>
          <cx:pt idx="375">0.0013172714565642799</cx:pt>
          <cx:pt idx="376">0.00071825260829238397</cx:pt>
          <cx:pt idx="377">-0.0011714298257815799</cx:pt>
          <cx:pt idx="378">-0.015458699466460901</cx:pt>
          <cx:pt idx="379">-0.00508750897360333</cx:pt>
          <cx:pt idx="380">-0.0189998653801659</cx:pt>
          <cx:pt idx="381">-0.0115869144818105</cx:pt>
          <cx:pt idx="382">-0.020667682669057601</cx:pt>
          <cx:pt idx="383">-0.026123103069634699</cx:pt>
          <cx:pt idx="384">-0.026034283798652701</cx:pt>
          <cx:pt idx="385">-0.0050866472083116801</cx:pt>
          <cx:pt idx="386">0.0046463852770549296</cx:pt>
          <cx:pt idx="387">0.0011527835343982001</cx:pt>
          <cx:pt idx="388">-0.00016639381227649301</cx:pt>
          <cx:pt idx="389">-0.00188814753063069</cx:pt>
          <cx:pt idx="390">-0.00078975791029347198</cx:pt>
          <cx:pt idx="391">0.00097373947742487399</cx:pt>
          <cx:pt idx="392">-0.00037985407004345498</cx:pt>
          <cx:pt idx="393">-0.00024502446213874599</cx:pt>
          <cx:pt idx="394">0.000108740665398808</cx:pt>
          <cx:pt idx="395">-0.00093529583690955505</cx:pt>
          <cx:pt idx="396">-0.0084947884932277794</cx:pt>
          <cx:pt idx="397">-0.00059631670694027504</cx:pt>
          <cx:pt idx="398">0.0020205177513990999</cx:pt>
          <cx:pt idx="399">0.0012689157335029099</cx:pt>
          <cx:pt idx="400">0.0104529294732264</cx:pt>
          <cx:pt idx="401">0.010568546739524299</cx:pt>
          <cx:pt idx="402">-0.0092651695554158107</cx:pt>
          <cx:pt idx="403">0.012923917844717201</cx:pt>
          <cx:pt idx="404">0.0109704110288981</cx:pt>
          <cx:pt idx="405">0.0080893523060840394</cx:pt>
          <cx:pt idx="406">0.0013943868251674301</cx:pt>
          <cx:pt idx="407">-0.0053284127743555001</cx:pt>
          <cx:pt idx="408">0.0072604268750631603</cx:pt>
          <cx:pt idx="409">-0.0098965443188951206</cx:pt>
          <cx:pt idx="410">-0.031236838726700598</cx:pt>
          <cx:pt idx="411">-0.023953265827015398</cx:pt>
          <cx:pt idx="412">-0.031798051355206899</cx:pt>
          <cx:pt idx="413">-0.0154372141700594</cx:pt>
          <cx:pt idx="414">-0.0015162035545185099</cx:pt>
          <cx:pt idx="415">-0.0049024931818871399</cx:pt>
          <cx:pt idx="416">0.0015325749633756101</cx:pt>
          <cx:pt idx="417">0.00260500650804404</cx:pt>
          <cx:pt idx="418">0.00047708079885895198</cx:pt>
          <cx:pt idx="419">0.00065420520464325204</cx:pt>
          <cx:pt idx="420">-0.00024996735347188298</cx:pt>
          <cx:pt idx="421">0.00029985129283137201</cx:pt>
          <cx:pt idx="422">0.00065261112450106602</cx:pt>
          <cx:pt idx="423">0.0034037052409866702</cx:pt>
          <cx:pt idx="424">-0.00385672718663786</cx:pt>
          <cx:pt idx="425">-0.00212316717623781</cx:pt>
          <cx:pt idx="426">-0.0056035174511070898</cx:pt>
          <cx:pt idx="427">-0.0021339960521429102</cx:pt>
          <cx:pt idx="428">0.011986567383191</cx:pt>
          <cx:pt idx="429">0.019413241448755301</cx:pt>
          <cx:pt idx="430">0.012672770954591401</cx:pt>
          <cx:pt idx="431">0.016323422816647701</cx:pt>
          <cx:pt idx="432">0.0203748448650303</cx:pt>
          <cx:pt idx="433">0.027305453380582101</cx:pt>
          <cx:pt idx="434">0.017829012384135801</cx:pt>
          <cx:pt idx="435">0.0096229224061963395</cx:pt>
          <cx:pt idx="436">0.0126176060411892</cx:pt>
          <cx:pt idx="437">0.0012209462060785599</cx:pt>
          <cx:pt idx="438">-0.015851537259300399</cx:pt>
          <cx:pt idx="439">-0.013878215726784699</cx:pt>
          <cx:pt idx="440">-0.026615154674591301</cx:pt>
          <cx:pt idx="441">-0.0088379922666898605</cx:pt>
          <cx:pt idx="442">-0.0031374475056103299</cx:pt>
          <cx:pt idx="443">0.00058008313687845801</cx:pt>
          <cx:pt idx="444">0.0050344733083125598</cx:pt>
          <cx:pt idx="445">0.010953200897900601</cx:pt>
          <cx:pt idx="446">0.0049233238758601</cx:pt>
          <cx:pt idx="447">0.00078979611840024604</cx:pt>
          <cx:pt idx="448">0.000139554081314392</cx:pt>
          <cx:pt idx="449">-8.3243974856432601e-05</cx:pt>
          <cx:pt idx="450">-0.00092482941718324103</cx:pt>
          <cx:pt idx="451">0.0019639074452582001</cx:pt>
          <cx:pt idx="452">-0.00496989443827754</cx:pt>
          <cx:pt idx="453">-0.00010841537371976799</cx:pt>
          <cx:pt idx="454">0.0038486740842324802</cx:pt>
          <cx:pt idx="455">0.0048085119935681198</cx:pt>
          <cx:pt idx="456">0.016876348805581701</cx:pt>
          <cx:pt idx="457">0.021780972169054901</cx:pt>
          <cx:pt idx="458">0.0175528486707399</cx:pt>
          <cx:pt idx="459">0.0269906801584586</cx:pt>
          <cx:pt idx="460">0.026112027575348098</cx:pt>
          <cx:pt idx="461">0.0245729322268218</cx:pt>
          <cx:pt idx="462">0.0184596164368745</cx:pt>
          <cx:pt idx="463">0.020691189863450799</cx:pt>
          <cx:pt idx="464">0.023166340498004201</cx:pt>
          <cx:pt idx="465">0.017386924489675</cx:pt>
          <cx:pt idx="466">0.000739181045672055</cx:pt>
          <cx:pt idx="467">-0.000808381870666952</cx:pt>
          <cx:pt idx="468">-0.0031431048032774999</cx:pt>
          <cx:pt idx="469">0.010479319433661399</cx:pt>
          <cx:pt idx="470">0.000109410059255091</cx:pt>
          <cx:pt idx="471">0.0038135407043867701</cx:pt>
          <cx:pt idx="472">0.0066944298865599999</cx:pt>
          <cx:pt idx="473">0.015239590040829001</cx:pt>
          <cx:pt idx="474">0.0058168659253565501</cx:pt>
          <cx:pt idx="475">0.00182604701568265</cx:pt>
          <cx:pt idx="476">-0.000429988827298035</cx:pt>
          <cx:pt idx="477">-6.1724238681530101e-05</cx:pt>
          <cx:pt idx="478">0.00257050502233637</cx:pt>
          <cx:pt idx="479">0.00056258485089905302</cx:pt>
          <cx:pt idx="480">0.0031822363469982198</cx:pt>
          <cx:pt idx="481">0.0079714330473575398</cx:pt>
          <cx:pt idx="482">0.0087628269957379795</cx:pt>
          <cx:pt idx="483">0.0051203390660943399</cx:pt>
          <cx:pt idx="484">0.020258454082788899</cx:pt>
          <cx:pt idx="485">0.0173624531188078</cx:pt>
          <cx:pt idx="486">0.0065676505261664997</cx:pt>
          <cx:pt idx="487">0.013515090120810499</cx:pt>
          <cx:pt idx="488">0.0139952011395646</cx:pt>
          <cx:pt idx="489">0.021167036393884502</cx:pt>
          <cx:pt idx="490">0.0206864922053361</cx:pt>
          <cx:pt idx="491">0.0083953127475002703</cx:pt>
          <cx:pt idx="492">0.021282695444904399</cx:pt>
          <cx:pt idx="493">0.013838689988992601</cx:pt>
          <cx:pt idx="494">0.016572368541072101</cx:pt>
          <cx:pt idx="495">0.00115318955309652</cx:pt>
          <cx:pt idx="496">-0.00055854496723309701</cx:pt>
          <cx:pt idx="497">0.020301186633855599</cx:pt>
          <cx:pt idx="498">0.0088303385604532603</cx:pt>
          <cx:pt idx="499">0.0066031513062084603</cx:pt>
          <cx:pt idx="500">0.0074276554493641796</cx:pt>
          <cx:pt idx="501">0.0123572523725163</cx:pt>
          <cx:pt idx="502">0.00171534546508562</cx:pt>
          <cx:pt idx="503">0.00042788773960870903</cx:pt>
          <cx:pt idx="504">-0.00028322594711296598</cx:pt>
          <cx:pt idx="505">-0.00034359673895563301</cx:pt>
          <cx:pt idx="506">-0.00021158278971670699</cx:pt>
          <cx:pt idx="507">0.00278111151975912</cx:pt>
          <cx:pt idx="508">0.0077473039366796198</cx:pt>
          <cx:pt idx="509">0.010585506591826201</cx:pt>
          <cx:pt idx="510">0.016004386581000701</cx:pt>
          <cx:pt idx="511">0.018836072071446198</cx:pt>
          <cx:pt idx="512">0.0160488478314674</cx:pt>
          <cx:pt idx="513">0.0154181222043814</cx:pt>
          <cx:pt idx="514">-0.00064026591607176195</cx:pt>
          <cx:pt idx="515">0.000992978245471565</cx:pt>
          <cx:pt idx="516">0.0145457686216334</cx:pt>
          <cx:pt idx="517">0.0102584682287944</cx:pt>
          <cx:pt idx="518">0.0140766619070655</cx:pt>
          <cx:pt idx="519">0.0031122267091930702</cx:pt>
          <cx:pt idx="520">0.0205153182717158</cx:pt>
          <cx:pt idx="521">0.012903300244071001</cx:pt>
          <cx:pt idx="522">0.0230211705175427</cx:pt>
          <cx:pt idx="523">0.0092161733868145902</cx:pt>
          <cx:pt idx="524">0.0103019629719657</cx:pt>
          <cx:pt idx="525">0.0234809942987858</cx:pt>
          <cx:pt idx="526">0.015382532886338399</cx:pt>
          <cx:pt idx="527">0.0128944344546401</cx:pt>
          <cx:pt idx="528">0.011523532017276</cx:pt>
          <cx:pt idx="529">0.0065739180615597397</cx:pt>
          <cx:pt idx="530">0.000857476257597124</cx:pt>
          <cx:pt idx="531">0.00050856810809875601</cx:pt>
          <cx:pt idx="532">-0.00070662730459229999</cx:pt>
          <cx:pt idx="533">1.47202293064826e-05</cx:pt>
          <cx:pt idx="534">-0.00069177214472529501</cx:pt>
          <cx:pt idx="535">-0.0013664143064530401</cx:pt>
          <cx:pt idx="536">0.00756385300410959</cx:pt>
          <cx:pt idx="537">0.0068283103287673404</cx:pt>
          <cx:pt idx="538">0.0070204940111916903</cx:pt>
          <cx:pt idx="539">0.0153642200778392</cx:pt>
          <cx:pt idx="540">0.00725682928215196</cx:pt>
          <cx:pt idx="541">0.0019359540133063</cx:pt>
          <cx:pt idx="542">-0.00446549115506899</cx:pt>
          <cx:pt idx="543">0.0011847553844225201</cx:pt>
          <cx:pt idx="544">-0.0156163663811639</cx:pt>
          <cx:pt idx="545">-0.019475855460608</cx:pt>
          <cx:pt idx="546">-0.0092006106900784992</cx:pt>
          <cx:pt idx="547">0.0094233523335589594</cx:pt>
          <cx:pt idx="548">0.025100309466326701</cx:pt>
          <cx:pt idx="549">0.028864081244352899</cx:pt>
          <cx:pt idx="550">0.0149766323663979</cx:pt>
          <cx:pt idx="551">0.0036295324779002601</cx:pt>
          <cx:pt idx="552">0.0071352040507369997</cx:pt>
          <cx:pt idx="553">0.016897862753616499</cx:pt>
          <cx:pt idx="554">0.0141010849589671</cx:pt>
          <cx:pt idx="555">0.018599660115391901</cx:pt>
          <cx:pt idx="556">0.0079347507432649504</cx:pt>
          <cx:pt idx="557">0.0043487318636779302</cx:pt>
          <cx:pt idx="558">0.00131033914357968</cx:pt>
          <cx:pt idx="559">-0.00080537666270256601</cx:pt>
          <cx:pt idx="560">-4.8590212738877303e-05</cx:pt>
          <cx:pt idx="561">-0.00063176646253592999</cx:pt>
          <cx:pt idx="562">-0.0014333612326246101</cx:pt>
          <cx:pt idx="563">9.3531335139484696e-05</cx:pt>
          <cx:pt idx="564">0.0033497271426418201</cx:pt>
          <cx:pt idx="565">0.0022358598122275298</cx:pt>
          <cx:pt idx="566">0.00189929188485166</cx:pt>
          <cx:pt idx="567">0.017297008177572099</cx:pt>
          <cx:pt idx="568">0.013625077918401901</cx:pt>
          <cx:pt idx="569">0.00064409282725338501</cx:pt>
          <cx:pt idx="570">-0.00555972159855653</cx:pt>
          <cx:pt idx="571">-0.0047139987924412104</cx:pt>
          <cx:pt idx="572">-0.0108138687026885</cx:pt>
          <cx:pt idx="573">-0.033173920150634202</cx:pt>
          <cx:pt idx="574">-0.023922586058043201</cx:pt>
          <cx:pt idx="575">0.0070404620624687896</cx:pt>
          <cx:pt idx="576">0.023383340835393299</cx:pt>
          <cx:pt idx="577">0.014014069605222499</cx:pt>
          <cx:pt idx="578">0.019286154563561201</cx:pt>
          <cx:pt idx="579">0.0028096828068074398</cx:pt>
          <cx:pt idx="580">0.0110403509932575</cx:pt>
          <cx:pt idx="581">0.020418850125633499</cx:pt>
          <cx:pt idx="582">0.012862352510638201</cx:pt>
          <cx:pt idx="583">0.0141724580249701</cx:pt>
          <cx:pt idx="584">0.0060631920617734598</cx:pt>
          <cx:pt idx="585">0.00182100352757202</cx:pt>
          <cx:pt idx="586">0.0014763129545237799</cx:pt>
          <cx:pt idx="587">0.00039506468969317002</cx:pt>
          <cx:pt idx="588">0.00053018460945470399</cx:pt>
          <cx:pt idx="589">-5.2571411773688798e-05</cx:pt>
          <cx:pt idx="590">-0.00014197439773184001</cx:pt>
          <cx:pt idx="591">0.00040858815525130198</cx:pt>
          <cx:pt idx="592">0.0038536605642271798</cx:pt>
          <cx:pt idx="593">0.0067217086039734197</cx:pt>
          <cx:pt idx="594">-0.000155834905503839</cx:pt>
          <cx:pt idx="595">0.0022898261785779198</cx:pt>
          <cx:pt idx="596">0.012776048994184001</cx:pt>
          <cx:pt idx="597">0.0080147793005706201</cx:pt>
          <cx:pt idx="598">0.0042334937887319804</cx:pt>
          <cx:pt idx="599">0.0019624157246851</cx:pt>
          <cx:pt idx="600">-0.00015058640818758201</cx:pt>
          <cx:pt idx="601">-0.016100090040850602</cx:pt>
          <cx:pt idx="602">-0.0227241077729253</cx:pt>
          <cx:pt idx="603">-0.0143256286565088</cx:pt>
          <cx:pt idx="604">-0.0072995755276771702</cx:pt>
          <cx:pt idx="605">0.0080801793650423902</cx:pt>
          <cx:pt idx="606">0.0105771836038012</cx:pt>
          <cx:pt idx="607">0.0085862824634221208</cx:pt>
          <cx:pt idx="608">0.018267107948251898</cx:pt>
          <cx:pt idx="609">0.017595969110614101</cx:pt>
          <cx:pt idx="610">0.022517568427072299</cx:pt>
          <cx:pt idx="611">0.020156120091020201</cx:pt>
          <cx:pt idx="612">0.0055208821481557797</cx:pt>
          <cx:pt idx="613">-0.00079665643151355305</cx:pt>
          <cx:pt idx="614">4.99784296671921e-05</cx:pt>
          <cx:pt idx="615">-0.000267789381803943</cx:pt>
          <cx:pt idx="616">-1.39479449175095e-05</cx:pt>
          <cx:pt idx="617">6.1843003491747606e-05</cx:pt>
          <cx:pt idx="618">-0.00018459815464882899</cx:pt>
          <cx:pt idx="619">0.0025149066519780201</cx:pt>
          <cx:pt idx="620">0.00329029702137126</cx:pt>
          <cx:pt idx="621">0.0028887214679433901</cx:pt>
          <cx:pt idx="622">0.0029011666847476602</cx:pt>
          <cx:pt idx="623">0.0032175012608878601</cx:pt>
          <cx:pt idx="624">0.0066729192975674796</cx:pt>
          <cx:pt idx="625">0.0077987846622151096</cx:pt>
          <cx:pt idx="626">0.014898301231546699</cx:pt>
          <cx:pt idx="627">0.0095466095381451701</cx:pt>
          <cx:pt idx="628">0.010340402664308</cx:pt>
          <cx:pt idx="629">-0.0062230266431977498</cx:pt>
          <cx:pt idx="630">-0.0286701077425657</cx:pt>
          <cx:pt idx="631">-0.021136016736114201</cx:pt>
          <cx:pt idx="632">-0.015927019889358698</cx:pt>
          <cx:pt idx="633">-0.0155102505040643</cx:pt>
          <cx:pt idx="634">-0.0010729143828971</cx:pt>
          <cx:pt idx="635">0.0164067595421536</cx:pt>
          <cx:pt idx="636">0.0175355243952829</cx:pt>
          <cx:pt idx="637">0.025678949718315899</cx:pt>
          <cx:pt idx="638">0.0191885542344566</cx:pt>
          <cx:pt idx="639">0.0093493271186975806</cx:pt>
          <cx:pt idx="640">0.0010197180351280801</cx:pt>
          <cx:pt idx="641">-0.0024548074064552798</cx:pt>
          <cx:pt idx="642">-0.00088925448958509503</cx:pt>
          <cx:pt idx="643">0.00033750625946376802</cx:pt>
          <cx:pt idx="644">0.00019371724659758899</cx:pt>
          <cx:pt idx="645">-0.00032476329418191602</cx:pt>
          <cx:pt idx="646">0.00056145048836655901</cx:pt>
          <cx:pt idx="647">0.0015103607320313399</cx:pt>
          <cx:pt idx="648">3.9126930987694303e-05</cx:pt>
          <cx:pt idx="649">-0.0079768784997377405</cx:pt>
          <cx:pt idx="650">-0.0118273224519122</cx:pt>
          <cx:pt idx="651">-0.0015589994913331299</cx:pt>
          <cx:pt idx="652">0.010376244121762</cx:pt>
          <cx:pt idx="653">0.0051299391857228</cx:pt>
          <cx:pt idx="654">0.012662843280124399</cx:pt>
          <cx:pt idx="655">0.011469569009532899</cx:pt>
          <cx:pt idx="656">0.0023419864626194101</cx:pt>
          <cx:pt idx="657">-0.00259208400771336</cx:pt>
          <cx:pt idx="658">-0.015279665300439799</cx:pt>
          <cx:pt idx="659">-0.013097290237452</cx:pt>
          <cx:pt idx="660">-0.0165098701261241</cx:pt>
          <cx:pt idx="661">-0.018447111088680902</cx:pt>
          <cx:pt idx="662">0.0077056741754101101</cx:pt>
          <cx:pt idx="663">0.011533850314743299</cx:pt>
          <cx:pt idx="664">0.010404050667794399</cx:pt>
          <cx:pt idx="665">0.014609431196681</cx:pt>
          <cx:pt idx="666">0.0074841463929830997</cx:pt>
          <cx:pt idx="667">0.0034352293198158901</cx:pt>
          <cx:pt idx="668">-0.0028850490090731201</cx:pt>
          <cx:pt idx="669">-0.0022380500834971099</cx:pt>
          <cx:pt idx="670">-0.00143605764391809</cx:pt>
          <cx:pt idx="671">-0.00029402013996973202</cx:pt>
          <cx:pt idx="672">0.00056808201928045302</cx:pt>
          <cx:pt idx="673">-0.00044964741383760097</cx:pt>
          <cx:pt idx="674">0.000100488420115774</cx:pt>
          <cx:pt idx="675">-0.0012324094436529499</cx:pt>
          <cx:pt idx="676">-0.0055206610788246097</cx:pt>
          <cx:pt idx="677">-0.011166991643060399</cx:pt>
          <cx:pt idx="678">-0.015565695213844899</cx:pt>
          <cx:pt idx="679">-0.014475797149636401</cx:pt>
          <cx:pt idx="680">-0.0102037674539193</cx:pt>
          <cx:pt idx="681">-0.0024185103413920102</cx:pt>
          <cx:pt idx="682">0.00301746670040908</cx:pt>
          <cx:pt idx="683">0.0038496260074223601</cx:pt>
          <cx:pt idx="684">-0.010679908676131999</cx:pt>
          <cx:pt idx="685">-0.0093578046675691397</cx:pt>
          <cx:pt idx="686">-0.0130008169498024</cx:pt>
          <cx:pt idx="687">-0.0093421240378087095</cx:pt>
          <cx:pt idx="688">-0.0035955412000480899</cx:pt>
          <cx:pt idx="689">-0.014283332627471499</cx:pt>
          <cx:pt idx="690">0.00114165946830071</cx:pt>
          <cx:pt idx="691">0.0015227870753233</cx:pt>
          <cx:pt idx="692">-0.0024227380620166698</cx:pt>
          <cx:pt idx="693">-0.0050145843847726598</cx:pt>
          <cx:pt idx="694">-0.0015623773200898799</cx:pt>
          <cx:pt idx="695">-0.00105976868222028</cx:pt>
          <cx:pt idx="696">-0.000129279063789871</cx:pt>
          <cx:pt idx="697">0.00031591962982445502</cx:pt>
          <cx:pt idx="698">3.0291989759033001e-05</cx:pt>
          <cx:pt idx="699">0.00047037718181863102</cx:pt>
          <cx:pt idx="700">6.1793554786398905e-05</cx:pt>
          <cx:pt idx="701">0.00090124580950743001</cx:pt>
          <cx:pt idx="702">-0.00057120962229211003</cx:pt>
          <cx:pt idx="703">-0.0010113627833536901</cx:pt>
          <cx:pt idx="704">-0.00315305108325008</cx:pt>
          <cx:pt idx="705">-0.0062342814291613804</cx:pt>
          <cx:pt idx="706">-0.0048533509682327901</cx:pt>
          <cx:pt idx="707">-0.0065704508209643003</cx:pt>
          <cx:pt idx="708">-0.0104105271887185</cx:pt>
          <cx:pt idx="709">-0.0148926341779763</cx:pt>
          <cx:pt idx="710">-0.0075592877253982697</cx:pt>
          <cx:pt idx="711">-0.0088364819116257196</cx:pt>
          <cx:pt idx="712">-0.0175167624761975</cx:pt>
          <cx:pt idx="713">-0.015084197075239201</cx:pt>
          <cx:pt idx="714">-0.0128646955899023</cx:pt>
          <cx:pt idx="715">-0.0095556692563028203</cx:pt>
          <cx:pt idx="716">-0.0095249571591323606</cx:pt>
          <cx:pt idx="717">-0.0138927153914242</cx:pt>
          <cx:pt idx="718">-0.011971349587894401</cx:pt>
          <cx:pt idx="719">-0.013537484241689501</cx:pt>
          <cx:pt idx="720">-0.010261444590311799</cx:pt>
          <cx:pt idx="721">-0.0044028280727816402</cx:pt>
          <cx:pt idx="722">-0.0013019180004464901</cx:pt>
          <cx:pt idx="723">-0.00040216251007666598</cx:pt>
          <cx:pt idx="724">0.000353791944850678</cx:pt>
          <cx:pt idx="725">0.00060591740012100001</cx:pt>
          <cx:pt idx="726">2.3215320108476398e-05</cx:pt>
          <cx:pt idx="727">-9.2053258097155906e-05</cx:pt>
          <cx:pt idx="728">0.00022706892537869601</cx:pt>
          <cx:pt idx="729">-0.00012211721396807699</cx:pt>
          <cx:pt idx="730">-0.00064945209225893098</cx:pt>
          <cx:pt idx="731">-0.00020715743152547301</cx:pt>
          <cx:pt idx="732">0.0011054965375699099</cx:pt>
          <cx:pt idx="733">-0.00107121296437936</cx:pt>
          <cx:pt idx="734">-0.0012996894416159</cx:pt>
          <cx:pt idx="735">-0.0020629718504629698</cx:pt>
          <cx:pt idx="736">-0.0067208434702526101</cx:pt>
          <cx:pt idx="737">-0.0070355267986354003</cx:pt>
          <cx:pt idx="738">-0.0045082632416133198</cx:pt>
          <cx:pt idx="739">-0.0031337801720527402</cx:pt>
          <cx:pt idx="740">-0.0029448326378893998</cx:pt>
          <cx:pt idx="741">-0.0037134845748870399</cx:pt>
          <cx:pt idx="742">-0.010516425448459699</cx:pt>
          <cx:pt idx="743">-0.0122923482320494</cx:pt>
          <cx:pt idx="744">-0.0083325042553682501</cx:pt>
          <cx:pt idx="745">-0.0084352472830347101</cx:pt>
          <cx:pt idx="746">-0.0066449403068597999</cx:pt>
          <cx:pt idx="747">-0.0047464931726287603</cx:pt>
          <cx:pt idx="748">-0.0028082614018017401</cx:pt>
          <cx:pt idx="749">-0.0023149740421279101</cx:pt>
          <cx:pt idx="750">-0.00099592209138238993</cx:pt>
          <cx:pt idx="751">-0.00010726471773167</cx:pt>
          <cx:pt idx="752">-6.9745747560740997e-06</cx:pt>
          <cx:pt idx="753">0.000375865476597327</cx:pt>
          <cx:pt idx="754">-0.000106148080996009</cx:pt>
          <cx:pt idx="755">-0.00083449902050524295</cx:pt>
          <cx:pt idx="756">-0.00014076328902351901</cx:pt>
          <cx:pt idx="757">0.000145709556833053</cx:pt>
          <cx:pt idx="758">0.00010025627076806601</cx:pt>
          <cx:pt idx="759">0.00031670195743526401</cx:pt>
          <cx:pt idx="760">9.7628146624361206e-05</cx:pt>
          <cx:pt idx="761">0.00037532765026677999</cx:pt>
          <cx:pt idx="762">-0.00040757472736237602</cx:pt>
          <cx:pt idx="763">-0.00155722201988701</cx:pt>
          <cx:pt idx="764">-0.0015918423225651001</cx:pt>
          <cx:pt idx="765">-0.00079531957130117201</cx:pt>
          <cx:pt idx="766">-0.00030911639425037298</cx:pt>
          <cx:pt idx="767">0.00019602292948785099</cx:pt>
          <cx:pt idx="768">0.0010321567505293899</cx:pt>
          <cx:pt idx="769">-0.000387926393513503</cx:pt>
          <cx:pt idx="770">-0.0010966542441472099</cx:pt>
          <cx:pt idx="771">-0.00028094134916222999</cx:pt>
          <cx:pt idx="772">-0.00068093763887764399</cx:pt>
          <cx:pt idx="773">-0.00073223318091576403</cx:pt>
          <cx:pt idx="774">-0.00140395014255675</cx:pt>
          <cx:pt idx="775">-0.00033879193470937301</cx:pt>
          <cx:pt idx="776">0.000478035458010719</cx:pt>
          <cx:pt idx="777">-0.0016584770280453601</cx:pt>
          <cx:pt idx="778">-0.0010163069546457199</cx:pt>
          <cx:pt idx="779">0.000150938086931871</cx:pt>
          <cx:pt idx="780">-0.00022572719137062399</cx:pt>
          <cx:pt idx="781">-0.00029143240919924702</cx:pt>
          <cx:pt idx="782">0.00025258171421745101</cx:pt>
          <cx:pt idx="783">-0.00096485180278390399</cx:pt>
        </cx:lvl>
      </cx:numDim>
    </cx:data>
    <cx:data id="30">
      <cx:numDim type="val">
        <cx:f>'001_WA_F - 副本'!$AE$1:$AE$784</cx:f>
        <cx:lvl ptCount="784" formatCode="0.00E+00">
          <cx:pt idx="0">-2.31322850271169e-05</cx:pt>
          <cx:pt idx="1">0.000239110963936833</cx:pt>
          <cx:pt idx="2">0.00087571359027020096</cx:pt>
          <cx:pt idx="3">0.00029723975275653601</cx:pt>
          <cx:pt idx="4">0.000368295430631525</cx:pt>
          <cx:pt idx="5">-6.4903962396963593e-05</cx:pt>
          <cx:pt idx="6">-0.00017525695668980199</cx:pt>
          <cx:pt idx="7">0.00099285407423394</cx:pt>
          <cx:pt idx="8">0.000283984948970244</cx:pt>
          <cx:pt idx="9">-0.00033207462173636602</cx:pt>
          <cx:pt idx="10">-0.00099095383957582698</cx:pt>
          <cx:pt idx="11">0.00089233500736347004</cx:pt>
          <cx:pt idx="12">-0.00032265388366776798</cx:pt>
          <cx:pt idx="13">-0.00053174781065091505</cx:pt>
          <cx:pt idx="14">0.00045819393765549797</cx:pt>
          <cx:pt idx="15">0.00040561330936002298</cx:pt>
          <cx:pt idx="16">0.00028859091751937599</cx:pt>
          <cx:pt idx="17">0.00020239835780962899</cx:pt>
          <cx:pt idx="18">-0.000206864109125616</cx:pt>
          <cx:pt idx="19">0.00084961782808564204</cx:pt>
          <cx:pt idx="20">0.000589272699796173</cx:pt>
          <cx:pt idx="21">-0.00033466554771024499</cx:pt>
          <cx:pt idx="22">0.00036894046379698102</cx:pt>
          <cx:pt idx="23">0.000168415673292995</cx:pt>
          <cx:pt idx="24">0.00018157326783622301</cx:pt>
          <cx:pt idx="25">-0.00033049495419290798</cx:pt>
          <cx:pt idx="26">0.00029947752186317098</cx:pt>
          <cx:pt idx="27">-9.3813949910348898e-05</cx:pt>
          <cx:pt idx="28">-0.000217634455628251</cx:pt>
          <cx:pt idx="29">-0.000267467001836258</cx:pt>
          <cx:pt idx="30">0.00031499842896727</cx:pt>
          <cx:pt idx="31">0.00033600434737567699</cx:pt>
          <cx:pt idx="32">0.00043234391256628498</cx:pt>
          <cx:pt idx="33">0.000211626985873174</cx:pt>
          <cx:pt idx="34">0.00061266040586239795</cx:pt>
          <cx:pt idx="35">-0.00085247190188237796</cx:pt>
          <cx:pt idx="36">-0.00307788214592519</cx:pt>
          <cx:pt idx="37">-0.00019400256651848699</cx:pt>
          <cx:pt idx="38">-0.0027242274796338999</cx:pt>
          <cx:pt idx="39">-0.0083925041040625297</cx:pt>
          <cx:pt idx="40">-0.0024223740210324298</cx:pt>
          <cx:pt idx="41">-0.0033631910074177901</cx:pt>
          <cx:pt idx="42">-0.0029975296732328801</cx:pt>
          <cx:pt idx="43">-0.0033380770651005301</cx:pt>
          <cx:pt idx="44">0.0079828831598842392</cx:pt>
          <cx:pt idx="45">0.0011874222717383101</cx:pt>
          <cx:pt idx="46">-0.00101741498732779</cx:pt>
          <cx:pt idx="47">-0.00176598747081816</cx:pt>
          <cx:pt idx="48">-0.0030079652845832099</cx:pt>
          <cx:pt idx="49">-0.0060221467784492</cx:pt>
          <cx:pt idx="50">-0.0010396113843232199</cx:pt>
          <cx:pt idx="51">-0.00077308021927867095</cx:pt>
          <cx:pt idx="52">-0.000186563669407604</cx:pt>
          <cx:pt idx="53">-0.00017879841870968599</cx:pt>
          <cx:pt idx="54">0.000227328157419757</cx:pt>
          <cx:pt idx="55">-0.00015181327162692399</cx:pt>
          <cx:pt idx="56">-0.00094578970096821798</cx:pt>
          <cx:pt idx="57">0.00094674716139845098</cx:pt>
          <cx:pt idx="58">0.00013248156059402199</cx:pt>
          <cx:pt idx="59">0.00079706068414431004</cx:pt>
          <cx:pt idx="60">0.000299867846089106</cx:pt>
          <cx:pt idx="61">0.00050744573664595401</cx:pt>
          <cx:pt idx="62">-0.0020999403958697998</cx:pt>
          <cx:pt idx="63">-0.0043274313229748401</cx:pt>
          <cx:pt idx="64">0.00076246869427269801</cx:pt>
          <cx:pt idx="65">0.015652489088710302</cx:pt>
          <cx:pt idx="66">0.00271449854480663</cx:pt>
          <cx:pt idx="67">-0.0025161197368381298</cx:pt>
          <cx:pt idx="68">-0.00543789158937996</cx:pt>
          <cx:pt idx="69">-0.00512591720290802</cx:pt>
          <cx:pt idx="70">-0.017865174822669999</cx:pt>
          <cx:pt idx="71">-0.019484888803234599</cx:pt>
          <cx:pt idx="72">0.0049535501734336296</cx:pt>
          <cx:pt idx="73">-0.019851712592453101</cx:pt>
          <cx:pt idx="74">-0.018745455116366501</cx:pt>
          <cx:pt idx="75">-0.028195805818203301</cx:pt>
          <cx:pt idx="76">-0.0087853569630087607</cx:pt>
          <cx:pt idx="77">-0.010665115995381899</cx:pt>
          <cx:pt idx="78">-0.0094710611128882103</cx:pt>
          <cx:pt idx="79">-0.0023336712333474701</cx:pt>
          <cx:pt idx="80">0.0049268909270137398</cx:pt>
          <cx:pt idx="81">0.0036854388016320499</cx:pt>
          <cx:pt idx="82">-4.87940955435655e-06</cx:pt>
          <cx:pt idx="83">-0.00034950780362781402</cx:pt>
          <cx:pt idx="84">0.000138171412037663</cx:pt>
          <cx:pt idx="85">-0.00061250535150665501</cx:pt>
          <cx:pt idx="86">0.00037059532466212101</cx:pt>
          <cx:pt idx="87">-2.5557449580131701e-05</cx:pt>
          <cx:pt idx="88">0.000325201133365682</cx:pt>
          <cx:pt idx="89">0.0010988590505042199</cx:pt>
          <cx:pt idx="90">-0.0021847717419263999</cx:pt>
          <cx:pt idx="91">3.9419620902559798e-05</cx:pt>
          <cx:pt idx="92">0.0191104904589833</cx:pt>
          <cx:pt idx="93">0.0497366643580427</cx:pt>
          <cx:pt idx="94">0.044014432701106498</cx:pt>
          <cx:pt idx="95">0.062582173162677904</cx:pt>
          <cx:pt idx="96">0.091731933534376794</cx:pt>
          <cx:pt idx="97">0.069415341638947997</cx:pt>
          <cx:pt idx="98">0.056893103403082297</cx:pt>
          <cx:pt idx="99">0.0152747731501649</cx:pt>
          <cx:pt idx="100">0.032800152327423802</cx:pt>
          <cx:pt idx="101">0.0151752564001212</cx:pt>
          <cx:pt idx="102">-0.035843723431373299</cx:pt>
          <cx:pt idx="103">-0.051349895056393903</cx:pt>
          <cx:pt idx="104">-0.052323101372387999</cx:pt>
          <cx:pt idx="105">-0.032262010988640497</cx:pt>
          <cx:pt idx="106">-0.023763226567213198</cx:pt>
          <cx:pt idx="107">-0.0176699572341616</cx:pt>
          <cx:pt idx="108">-0.0024471847057502601</cx:pt>
          <cx:pt idx="109">0.00570696481737546</cx:pt>
          <cx:pt idx="110">0.00094255336049102597</cx:pt>
          <cx:pt idx="111">-0.000141132897961257</cx:pt>
          <cx:pt idx="112">-0.00016336479575359099</cx:pt>
          <cx:pt idx="113">-0.00030246595121347401</cx:pt>
          <cx:pt idx="114">0.00070291086254166597</cx:pt>
          <cx:pt idx="115">-0.000348258500364444</cx:pt>
          <cx:pt idx="116">-0.00013306642976035501</cx:pt>
          <cx:pt idx="117">0.00212605201019876</cx:pt>
          <cx:pt idx="118">0.0223222270573196</cx:pt>
          <cx:pt idx="119">0.044723199992782701</cx:pt>
          <cx:pt idx="120">0.067263749475444695</cx:pt>
          <cx:pt idx="121">0.066406344922895405</cx:pt>
          <cx:pt idx="122">0.105015621811603</cx:pt>
          <cx:pt idx="123">0.121237867119367</cx:pt>
          <cx:pt idx="124">0.087552106536570098</cx:pt>
          <cx:pt idx="125">0.054314908583048799</cx:pt>
          <cx:pt idx="126">0.036668207772224001</cx:pt>
          <cx:pt idx="127">0.055633415011606797</cx:pt>
          <cx:pt idx="128">0.055579923009985002</cx:pt>
          <cx:pt idx="129">0.0094463853750038403</cx:pt>
          <cx:pt idx="130">0.021938119420967801</cx:pt>
          <cx:pt idx="131">-0.015827726392935601</cx:pt>
          <cx:pt idx="132">-0.00710944361368482</cx:pt>
          <cx:pt idx="133">-0.035214754344150903</cx:pt>
          <cx:pt idx="134">-0.033075142483458601</cx:pt>
          <cx:pt idx="135">-0.044789511403394801</cx:pt>
          <cx:pt idx="136">-0.026426727288298601</cx:pt>
          <cx:pt idx="137">-0.00246022456837595</cx:pt>
          <cx:pt idx="138">-0.000467287205979296</cx:pt>
          <cx:pt idx="139">-0.00013322647288113899</cx:pt>
          <cx:pt idx="140">-2.51045478002524e-05</cx:pt>
          <cx:pt idx="141">0.00044685796610340398</cx:pt>
          <cx:pt idx="142">-0.0010234526736158001</cx:pt>
          <cx:pt idx="143">-0.00046670961690581099</cx:pt>
          <cx:pt idx="144">-0.00088123824495944</cx:pt>
          <cx:pt idx="145">-0.0057327181669385796</cx:pt>
          <cx:pt idx="146">0.0311059028832954</cx:pt>
          <cx:pt idx="147">0.063213953378557397</cx:pt>
          <cx:pt idx="148">0.056119455702848701</cx:pt>
          <cx:pt idx="149">0.092089344355172506</cx:pt>
          <cx:pt idx="150">0.16253477548435399</cx:pt>
          <cx:pt idx="151">0.15142887111661299</cx:pt>
          <cx:pt idx="152">0.12995935996980401</cx:pt>
          <cx:pt idx="153">0.093328301186922397</cx:pt>
          <cx:pt idx="154">0.039159677672849703</cx:pt>
          <cx:pt idx="155">0.064061074706591906</cx:pt>
          <cx:pt idx="156">0.092385571246377904</cx:pt>
          <cx:pt idx="157">-0.043082675427668797</cx:pt>
          <cx:pt idx="158">-0.0596103664572483</cx:pt>
          <cx:pt idx="159">-0.045515773177398501</cx:pt>
          <cx:pt idx="160">-0.0051466575206587</cx:pt>
          <cx:pt idx="161">0.0078434271034018305</cx:pt>
          <cx:pt idx="162">-0.00144789885072449</cx:pt>
          <cx:pt idx="163">-0.0446125631012287</cx:pt>
          <cx:pt idx="164">-0.024846173962668701</cx:pt>
          <cx:pt idx="165">-0.0086073173473285892</cx:pt>
          <cx:pt idx="166">-0.0023535000732849099</cx:pt>
          <cx:pt idx="167">-0.00089580007046261196</cx:pt>
          <cx:pt idx="168">-0.000214612426812993</cx:pt>
          <cx:pt idx="169">0.00060726990741843999</cx:pt>
          <cx:pt idx="170">0.00052216942730263203</cx:pt>
          <cx:pt idx="171">0.00412229143015083</cx:pt>
          <cx:pt idx="172">0.0139608114121916</cx:pt>
          <cx:pt idx="173">0.017545782310306599</cx:pt>
          <cx:pt idx="174">0.055494010998908203</cx:pt>
          <cx:pt idx="175">0.095103199974025096</cx:pt>
          <cx:pt idx="176">0.078308546633067994</cx:pt>
          <cx:pt idx="177">0.132999399644424</cx:pt>
          <cx:pt idx="178">0.180829078952678</cx:pt>
          <cx:pt idx="179">0.15212256265042701</cx:pt>
          <cx:pt idx="180">0.080664519882307495</cx:pt>
          <cx:pt idx="181">0.076044904778097597</cx:pt>
          <cx:pt idx="182">0.029717706482612401</cx:pt>
          <cx:pt idx="183">0.038518587768916403</cx:pt>
          <cx:pt idx="184">0.052451282901107198</cx:pt>
          <cx:pt idx="185">-0.026050517987531101</cx:pt>
          <cx:pt idx="186">0.012504855156660199</cx:pt>
          <cx:pt idx="187">-0.0078220262922285393</cx:pt>
          <cx:pt idx="188">-0.0334893232329792</cx:pt>
          <cx:pt idx="189">0.0097148811012017795</cx:pt>
          <cx:pt idx="190">0.0300347205056355</cx:pt>
          <cx:pt idx="191">-0.024562134982756199</cx:pt>
          <cx:pt idx="192">-0.025395694223995902</cx:pt>
          <cx:pt idx="193">-0.0151562739152476</cx:pt>
          <cx:pt idx="194">-0.0012190555118744199</cx:pt>
          <cx:pt idx="195">-0.00140748846507787</cx:pt>
          <cx:pt idx="196">-0.00024215637344642501</cx:pt>
          <cx:pt idx="197">0.0016343245876740201</cx:pt>
          <cx:pt idx="198">0.000796042897209563</cx:pt>
          <cx:pt idx="199">0.0120788266739796</cx:pt>
          <cx:pt idx="200">0.031098377829855299</cx:pt>
          <cx:pt idx="201">0.042996893205283201</cx:pt>
          <cx:pt idx="202">0.069680397793102297</cx:pt>
          <cx:pt idx="203">0.066608013127552199</cx:pt>
          <cx:pt idx="204">0.13235918546314401</cx:pt>
          <cx:pt idx="205">0.115058695008199</cx:pt>
          <cx:pt idx="206">0.144921002818866</cx:pt>
          <cx:pt idx="207">0.075118020641497904</cx:pt>
          <cx:pt idx="208">0.034397234546801797</cx:pt>
          <cx:pt idx="209">0.094614008158192001</cx:pt>
          <cx:pt idx="210">0.022099788509617701</cx:pt>
          <cx:pt idx="211">-0.015665448602217202</cx:pt>
          <cx:pt idx="212">0.015661101617132502</cx:pt>
          <cx:pt idx="213">-0.0318547757561033</cx:pt>
          <cx:pt idx="214">-0.000258740246859999</cx:pt>
          <cx:pt idx="215">-0.00318960261668059</cx:pt>
          <cx:pt idx="216">-0.048185261358115003</cx:pt>
          <cx:pt idx="217">-0.0078285960426216893</cx:pt>
          <cx:pt idx="218">0.010827077496501599</cx:pt>
          <cx:pt idx="219">-0.0531721498013248</cx:pt>
          <cx:pt idx="220">-0.043890623479620902</cx:pt>
          <cx:pt idx="221">-0.0132164657586053</cx:pt>
          <cx:pt idx="222">-0.00108224360050174</cx:pt>
          <cx:pt idx="223">-0.00058428425362942499</cx:pt>
          <cx:pt idx="224">0.00037632470356910498</cx:pt>
          <cx:pt idx="225">0.00058875138193312303</cx:pt>
          <cx:pt idx="226">-0.00031137535160905699</cx:pt>
          <cx:pt idx="227">0.014443996192654501</cx:pt>
          <cx:pt idx="228">0.0303558295901699</cx:pt>
          <cx:pt idx="229">0.000257083131789234</cx:pt>
          <cx:pt idx="230">-0.052677903783802597</cx:pt>
          <cx:pt idx="231">-0.0198543673729485</cx:pt>
          <cx:pt idx="232">0.0250781164008743</cx:pt>
          <cx:pt idx="233">0.037691306573520898</cx:pt>
          <cx:pt idx="234">0.041786824043503201</cx:pt>
          <cx:pt idx="235">-0.042322456600159403</cx:pt>
          <cx:pt idx="236">-0.067846599795902907</cx:pt>
          <cx:pt idx="237">-0.0060690869968511698</cx:pt>
          <cx:pt idx="238">0.058450032027432597</cx:pt>
          <cx:pt idx="239">0.031843821746363202</cx:pt>
          <cx:pt idx="240">0.0088971059281202393</cx:pt>
          <cx:pt idx="241">0.012229640103099199</cx:pt>
          <cx:pt idx="242">0.016809787542289099</cx:pt>
          <cx:pt idx="243">-0.013585312755513701</cx:pt>
          <cx:pt idx="244">-0.075114413639654098</cx:pt>
          <cx:pt idx="245">-0.031449655038962299</cx:pt>
          <cx:pt idx="246">-0.0021935055834377301</cx:pt>
          <cx:pt idx="247">-0.0468966539477313</cx:pt>
          <cx:pt idx="248">-0.057175733404076702</cx:pt>
          <cx:pt idx="249">-0.014220187537414599</cx:pt>
          <cx:pt idx="250">-0.0013030466864458899</cx:pt>
          <cx:pt idx="251">0.00055846233994048702</cx:pt>
          <cx:pt idx="252">-0.00059373223739337495</cx:pt>
          <cx:pt idx="253">0.00026839387136558799</cx:pt>
          <cx:pt idx="254">5.0120920033035801e-05</cx:pt>
          <cx:pt idx="255">0.0012973131487692201</cx:pt>
          <cx:pt idx="256">-0.0101215262197272</cx:pt>
          <cx:pt idx="257">-0.044904778614152603</cx:pt>
          <cx:pt idx="258">-0.066821423590709306</cx:pt>
          <cx:pt idx="259">-0.060837380371986299</cx:pt>
          <cx:pt idx="260">-0.052651929372129397</cx:pt>
          <cx:pt idx="261">-0.10088671086790101</cx:pt>
          <cx:pt idx="262">-0.123366384040257</cx:pt>
          <cx:pt idx="263">-0.14250574875143199</cx:pt>
          <cx:pt idx="264">-0.134924880212205</cx:pt>
          <cx:pt idx="265">-0.17467864429010499</cx:pt>
          <cx:pt idx="266">-0.061751077256675703</cx:pt>
          <cx:pt idx="267">-0.0084633617464164208</cx:pt>
          <cx:pt idx="268">-0.0107663205652564</cx:pt>
          <cx:pt idx="269">-0.028078725195711401</cx:pt>
          <cx:pt idx="270">0.034530729446231402</cx:pt>
          <cx:pt idx="271">-0.0270257607954308</cx:pt>
          <cx:pt idx="272">-0.111490339914301</cx:pt>
          <cx:pt idx="273">-0.0561522160921748</cx:pt>
          <cx:pt idx="274">0.0056288830467983997</cx:pt>
          <cx:pt idx="275">-0.046279948284059097</cx:pt>
          <cx:pt idx="276">-0.046614806416524802</cx:pt>
          <cx:pt idx="277">-0.010081976266079901</cx:pt>
          <cx:pt idx="278">0.00177219824542398</cx:pt>
          <cx:pt idx="279">3.76472785763753e-05</cx:pt>
          <cx:pt idx="280">-0.00051529165256638501</cx:pt>
          <cx:pt idx="281">0.000155785203340553</cx:pt>
          <cx:pt idx="282">0.0030330407307825901</cx:pt>
          <cx:pt idx="283">-0.0085496896239867608</cx:pt>
          <cx:pt idx="284">-0.034439728159628202</cx:pt>
          <cx:pt idx="285">-0.079098852696138006</cx:pt>
          <cx:pt idx="286">-0.096800973927595402</cx:pt>
          <cx:pt idx="287">-0.14390644037144201</cx:pt>
          <cx:pt idx="288">-0.16796561139623201</cx:pt>
          <cx:pt idx="289">-0.25020928300035999</cx:pt>
          <cx:pt idx="290">-0.23349658043552901</cx:pt>
          <cx:pt idx="291">-0.19662444344386201</cx:pt>
          <cx:pt idx="292">-0.190824925599196</cx:pt>
          <cx:pt idx="293">-0.164312239295375</cx:pt>
          <cx:pt idx="294">-0.15905420164763201</cx:pt>
          <cx:pt idx="295">-0.150680628136039</cx:pt>
          <cx:pt idx="296">-0.0111675137730749</cx:pt>
          <cx:pt idx="297">-0.029544014990828999</cx:pt>
          <cx:pt idx="298">0.0156056685769826</cx:pt>
          <cx:pt idx="299">-0.0335496454420929</cx:pt>
          <cx:pt idx="300">-0.071474860462169304</cx:pt>
          <cx:pt idx="301">-0.030509613473077301</cx:pt>
          <cx:pt idx="302">0.0046339949647237798</cx:pt>
          <cx:pt idx="303">-0.053248048429981702</cx:pt>
          <cx:pt idx="304">-0.0380327000631017</cx:pt>
          <cx:pt idx="305">-0.00280301380675213</cx:pt>
          <cx:pt idx="306">-0.00026286377051818399</cx:pt>
          <cx:pt idx="307">0.00025325046671664098</cx:pt>
          <cx:pt idx="308">0.00043359480592744802</cx:pt>
          <cx:pt idx="309">0.00022771583844092199</cx:pt>
          <cx:pt idx="310">-0.00057015697642142</cx:pt>
          <cx:pt idx="311">-0.0126709669957794</cx:pt>
          <cx:pt idx="312">-0.0620548506315576</cx:pt>
          <cx:pt idx="313">-0.126465975455717</cx:pt>
          <cx:pt idx="314">-0.15471356316132301</cx:pt>
          <cx:pt idx="315">-0.24788073562928201</cx:pt>
          <cx:pt idx="316">-0.26459275950924299</cx:pt>
          <cx:pt idx="317">-0.285445949577049</cx:pt>
          <cx:pt idx="318">-0.20460663676031901</cx:pt>
          <cx:pt idx="319">-0.15286703867877199</cx:pt>
          <cx:pt idx="320">-0.15370620677909</cx:pt>
          <cx:pt idx="321">-0.171366218466695</cx:pt>
          <cx:pt idx="322">-0.16888630224984399</cx:pt>
          <cx:pt idx="323">-0.098278507552874594</cx:pt>
          <cx:pt idx="324">-0.027549732728021002</cx:pt>
          <cx:pt idx="325">-0.0257976964053157</cx:pt>
          <cx:pt idx="326">-0.034711093834528702</cx:pt>
          <cx:pt idx="327">-0.017645125136093801</cx:pt>
          <cx:pt idx="328">0.037253481013369602</cx:pt>
          <cx:pt idx="329">-0.028793729842321501</cx:pt>
          <cx:pt idx="330">-0.0038265550137541698</cx:pt>
          <cx:pt idx="331">-0.026737965669147198</cx:pt>
          <cx:pt idx="332">-0.019165577426315701</cx:pt>
          <cx:pt idx="333">-0.00012166850602144199</cx:pt>
          <cx:pt idx="334">-0.0087458318824539995</cx:pt>
          <cx:pt idx="335">0.000374800799921311</cx:pt>
          <cx:pt idx="336">-0.00027855867846226899</cx:pt>
          <cx:pt idx="337">-0.00086031652212233904</cx:pt>
          <cx:pt idx="338">-0.00191114970199574</cx:pt>
          <cx:pt idx="339">-0.018138189058216101</cx:pt>
          <cx:pt idx="340">-0.083636544767045101</cx:pt>
          <cx:pt idx="341">-0.15278525363957199</cx:pt>
          <cx:pt idx="342">-0.235374552354815</cx:pt>
          <cx:pt idx="343">-0.26238249760485899</cx:pt>
          <cx:pt idx="344">-0.23544392286824101</cx:pt>
          <cx:pt idx="345">-0.16833998005737999</cx:pt>
          <cx:pt idx="346">-0.0255333357955413</cx:pt>
          <cx:pt idx="347">-0.021964832257375499</cx:pt>
          <cx:pt idx="348">0.020860588635390399</cx:pt>
          <cx:pt idx="349">-0.0573813876554084</cx:pt>
          <cx:pt idx="350">-0.038100777160843799</cx:pt>
          <cx:pt idx="351">-0.049610059089118502</cx:pt>
          <cx:pt idx="352">0.031422506140087597</cx:pt>
          <cx:pt idx="353">-0.10097857499412401</cx:pt>
          <cx:pt idx="354">-0.057555697380160101</cx:pt>
          <cx:pt idx="355">-0.039504251594477999</cx:pt>
          <cx:pt idx="356">0.015702647912577</cx:pt>
          <cx:pt idx="357">-0.017841932183899199</cx:pt>
          <cx:pt idx="358">-0.055410880149854298</cx:pt>
          <cx:pt idx="359">-0.049587586713850898</cx:pt>
          <cx:pt idx="360">-0.015306127516866301</cx:pt>
          <cx:pt idx="361">0.0125826667060233</cx:pt>
          <cx:pt idx="362">-0.000746047234888739</cx:pt>
          <cx:pt idx="363">0.00014779325140633099</cx:pt>
          <cx:pt idx="364">-0.000123834308244542</cx:pt>
          <cx:pt idx="365">-0.00131498215991628</cx:pt>
          <cx:pt idx="366">-0.0015725252889806599</cx:pt>
          <cx:pt idx="367">-0.014987111343518799</cx:pt>
          <cx:pt idx="368">-0.065487637262023501</cx:pt>
          <cx:pt idx="369">-0.119595621130708</cx:pt>
          <cx:pt idx="370">-0.11166462749917</cx:pt>
          <cx:pt idx="371">-0.074686256026546799</cx:pt>
          <cx:pt idx="372">-0.059750335931244902</cx:pt>
          <cx:pt idx="373">0.0093037663440223694</cx:pt>
          <cx:pt idx="374">0.14140655181933001</cx:pt>
          <cx:pt idx="375">0.118571298105733</cx:pt>
          <cx:pt idx="376">0.12519260788287401</cx:pt>
          <cx:pt idx="377">0.097827466807831498</cx:pt>
          <cx:pt idx="378">-0.039630362794510599</cx:pt>
          <cx:pt idx="379">-0.0033873826389767001</cx:pt>
          <cx:pt idx="380">0.041328353045350798</cx:pt>
          <cx:pt idx="381">-0.10709931280122099</cx:pt>
          <cx:pt idx="382">-0.035833774656572198</cx:pt>
          <cx:pt idx="383">0.00028351631738594098</cx:pt>
          <cx:pt idx="384">0.0108066010462685</cx:pt>
          <cx:pt idx="385">0.022324035961808601</cx:pt>
          <cx:pt idx="386">-0.031246277983380599</cx:pt>
          <cx:pt idx="387">-0.047738886745748603</cx:pt>
          <cx:pt idx="388">-0.0051405823380706499</cx:pt>
          <cx:pt idx="389">0.024086992082700001</cx:pt>
          <cx:pt idx="390">0.0013324547184906199</cx:pt>
          <cx:pt idx="391">-0.00062035836944983704</cx:pt>
          <cx:pt idx="392">0.00058695653200803205</cx:pt>
          <cx:pt idx="393">-0.00046253229762381902</cx:pt>
          <cx:pt idx="394">-0.00162618735508999</cx:pt>
          <cx:pt idx="395">-0.0077941331893046301</cx:pt>
          <cx:pt idx="396">-0.024266927772367299</cx:pt>
          <cx:pt idx="397">-0.011930109884265599</cx:pt>
          <cx:pt idx="398">0.083994859003853894</cx:pt>
          <cx:pt idx="399">0.16649290421989499</cx:pt>
          <cx:pt idx="400">0.13563903002399999</cx:pt>
          <cx:pt idx="401">0.11053172065624001</cx:pt>
          <cx:pt idx="402">0.106729891429321</cx:pt>
          <cx:pt idx="403">0.070164309639594302</cx:pt>
          <cx:pt idx="404">0.092391158951673102</cx:pt>
          <cx:pt idx="405">0.113658319982406</cx:pt>
          <cx:pt idx="406">0.093621200943796196</cx:pt>
          <cx:pt idx="407">0.056385864820968801</cx:pt>
          <cx:pt idx="408">0.0169422200515752</cx:pt>
          <cx:pt idx="409">-0.12437554541093</cx:pt>
          <cx:pt idx="410">-0.055701725256836102</cx:pt>
          <cx:pt idx="411">0.0287353421776569</cx:pt>
          <cx:pt idx="412">0.023589597097731899</cx:pt>
          <cx:pt idx="413">0.036459013918616903</cx:pt>
          <cx:pt idx="414">-0.0083261389784665806</cx:pt>
          <cx:pt idx="415">-0.016900798086181199</cx:pt>
          <cx:pt idx="416">-0.00207556573538739</cx:pt>
          <cx:pt idx="417">0.0239939646504094</cx:pt>
          <cx:pt idx="418">0.0173263225241715</cx:pt>
          <cx:pt idx="419">0.00041770300958360898</cx:pt>
          <cx:pt idx="420">-0.00052312065658359399</cx:pt>
          <cx:pt idx="421">0.00065900758643495103</cx:pt>
          <cx:pt idx="422">-0.00097817456441708496</cx:pt>
          <cx:pt idx="423">0.0054586238580840397</cx:pt>
          <cx:pt idx="424">0.0121736526450249</cx:pt>
          <cx:pt idx="425">0.058508024978133601</cx:pt>
          <cx:pt idx="426">0.165781895954176</cx:pt>
          <cx:pt idx="427">0.12530283486084301</cx:pt>
          <cx:pt idx="428">0.045356441985341098</cx:pt>
          <cx:pt idx="429">0.043880078298578103</cx:pt>
          <cx:pt idx="430">0.083732719283818702</cx:pt>
          <cx:pt idx="431">-0.044223514491450899</cx:pt>
          <cx:pt idx="432">-0.055485396243907498</cx:pt>
          <cx:pt idx="433">0.076142616599219101</cx:pt>
          <cx:pt idx="434">0.072815997119084999</cx:pt>
          <cx:pt idx="435">0.094122979890602795</cx:pt>
          <cx:pt idx="436">0.047187532867411501</cx:pt>
          <cx:pt idx="437">-0.121295030679947</cx:pt>
          <cx:pt idx="438">-0.0101396235165694</cx:pt>
          <cx:pt idx="439">0.0084507812783300301</cx:pt>
          <cx:pt idx="440">-0.027694615363377102</cx:pt>
          <cx:pt idx="441">0.015246346216627999</cx:pt>
          <cx:pt idx="442">-0.017795552846695099</cx:pt>
          <cx:pt idx="443">0.019263812261333099</cx:pt>
          <cx:pt idx="444">0.034022569420212999</cx:pt>
          <cx:pt idx="445">0.023927300223087901</cx:pt>
          <cx:pt idx="446">0.0155823477464397</cx:pt>
          <cx:pt idx="447">0.000241565047465663</cx:pt>
          <cx:pt idx="448">-0.000647846065867031</cx:pt>
          <cx:pt idx="449">-0.00053253045590992095</cx:pt>
          <cx:pt idx="450">0.0015722210555769601</cx:pt>
          <cx:pt idx="451">0.024162995222661399</cx:pt>
          <cx:pt idx="452">0.0412989030398054</cx:pt>
          <cx:pt idx="453">0.079532618912938502</cx:pt>
          <cx:pt idx="454">0.12519756044870001</cx:pt>
          <cx:pt idx="455">0.028295649662860699</cx:pt>
          <cx:pt idx="456">-0.047294552155632399</cx:pt>
          <cx:pt idx="457">0.0179064768612602</cx:pt>
          <cx:pt idx="458">0.020988424375239199</cx:pt>
          <cx:pt idx="459">-0.084707030298955002</cx:pt>
          <cx:pt idx="460">-0.061608671258482801</cx:pt>
          <cx:pt idx="461">0.018172431220560399</cx:pt>
          <cx:pt idx="462">0.045914330391366297</cx:pt>
          <cx:pt idx="463">0.0231669329751618</cx:pt>
          <cx:pt idx="464">-0.00019221829361506899</cx:pt>
          <cx:pt idx="465">-0.032976332216801102</cx:pt>
          <cx:pt idx="466">0.0061151732939175602</cx:pt>
          <cx:pt idx="467">0.0328529771430583</cx:pt>
          <cx:pt idx="468">-0.0089244956742554008</cx:pt>
          <cx:pt idx="469">0.0079626374648399598</cx:pt>
          <cx:pt idx="470">0.019690073480594299</cx:pt>
          <cx:pt idx="471">0.043098139507636898</cx:pt>
          <cx:pt idx="472">0.065452746598135797</cx:pt>
          <cx:pt idx="473">0.0655385044589646</cx:pt>
          <cx:pt idx="474">0.037139513914887498</cx:pt>
          <cx:pt idx="475">0.0019580269839467698</cx:pt>
          <cx:pt idx="476">0.00049912500178551499</cx:pt>
          <cx:pt idx="477">0.000124166867932978</cx:pt>
          <cx:pt idx="478">0.0055548392939064302</cx:pt>
          <cx:pt idx="479">0.035237009180348201</cx:pt>
          <cx:pt idx="480">0.021546250210446899</cx:pt>
          <cx:pt idx="481">0.039969415167371403</cx:pt>
          <cx:pt idx="482">0.081261929443944003</cx:pt>
          <cx:pt idx="483">-0.0065693654771425197</cx:pt>
          <cx:pt idx="484">-0.0020181869074098499</cx:pt>
          <cx:pt idx="485">0.021589464773116199</cx:pt>
          <cx:pt idx="486">-0.0056653455284965898</cx:pt>
          <cx:pt idx="487">-0.061616149504977201</cx:pt>
          <cx:pt idx="488">-0.024129276383358201</cx:pt>
          <cx:pt idx="489">-0.0012722251788375601</cx:pt>
          <cx:pt idx="490">0.029789967734231398</cx:pt>
          <cx:pt idx="491">-0.0084176727837379801</cx:pt>
          <cx:pt idx="492">-0.0053024854543736203</cx:pt>
          <cx:pt idx="493">-0.0374535205775322</cx:pt>
          <cx:pt idx="494">0.00082963453259267395</cx:pt>
          <cx:pt idx="495">-0.023296929621957899</cx:pt>
          <cx:pt idx="496">-0.070271048621038501</cx:pt>
          <cx:pt idx="497">-0.0514772640737369</cx:pt>
          <cx:pt idx="498">0.0027357268872391901</cx:pt>
          <cx:pt idx="499">0.0111585110873149</cx:pt>
          <cx:pt idx="500">0.018986233820351899</cx:pt>
          <cx:pt idx="501">0.043235410331618797</cx:pt>
          <cx:pt idx="502">0.019701349122054498</cx:pt>
          <cx:pt idx="503">0.0020212556500883898</cx:pt>
          <cx:pt idx="504">0.000115034741261275</cx:pt>
          <cx:pt idx="505">0.00026235979261648502</cx:pt>
          <cx:pt idx="506">0.0031895242494389599</cx:pt>
          <cx:pt idx="507">0.042669611786704399</cx:pt>
          <cx:pt idx="508">-0.013711248514077</cx:pt>
          <cx:pt idx="509">-0.025695563635934601</cx:pt>
          <cx:pt idx="510">0.013592151089094499</cx:pt>
          <cx:pt idx="511">0.033008866622295199</cx:pt>
          <cx:pt idx="512">0.0744272921434668</cx:pt>
          <cx:pt idx="513">0.120529431789711</cx:pt>
          <cx:pt idx="514">-0.0024849151232281702</cx:pt>
          <cx:pt idx="515">-0.069876957958154795</cx:pt>
          <cx:pt idx="516">6.8886058187662795e-05</cx:pt>
          <cx:pt idx="517">0.0081419807622971699</cx:pt>
          <cx:pt idx="518">0.0285121091141552</cx:pt>
          <cx:pt idx="519">-0.077376598289771503</cx:pt>
          <cx:pt idx="520">0.0031218827547057899</cx:pt>
          <cx:pt idx="521">0.020013846863451899</cx:pt>
          <cx:pt idx="522">0.032678378560745999</cx:pt>
          <cx:pt idx="523">0.042343234289047599</cx:pt>
          <cx:pt idx="524">-0.048983513996634899</cx:pt>
          <cx:pt idx="525">-0.0065814433638061998</cx:pt>
          <cx:pt idx="526">0.020288578576845101</cx:pt>
          <cx:pt idx="527">0.0118651064106626</cx:pt>
          <cx:pt idx="528">0.0253486928399492</cx:pt>
          <cx:pt idx="529">0.029086574883164101</cx:pt>
          <cx:pt idx="530">0.012191546239278799</cx:pt>
          <cx:pt idx="531">0.00379539061538172</cx:pt>
          <cx:pt idx="532">-0.00084862741406761496</cx:pt>
          <cx:pt idx="533">-0.00031132663363248801</cx:pt>
          <cx:pt idx="534">-0.0020559363539110298</cx:pt>
          <cx:pt idx="535">0.019794518054460801</cx:pt>
          <cx:pt idx="536">-0.031800939558999201</cx:pt>
          <cx:pt idx="537">-0.049071867017099299</cx:pt>
          <cx:pt idx="538">-0.036409457199018301</cx:pt>
          <cx:pt idx="539">0.00254515005693125</cx:pt>
          <cx:pt idx="540">-0.032854088914530198</cx:pt>
          <cx:pt idx="541">0.0354068148708006</cx:pt>
          <cx:pt idx="542">0.0067254530574024302</cx:pt>
          <cx:pt idx="543">0.00061891571261154198</cx:pt>
          <cx:pt idx="544">-0.020777077281806701</cx:pt>
          <cx:pt idx="545">0.0929397500690715</cx:pt>
          <cx:pt idx="546">-0.0043897500658998997</cx:pt>
          <cx:pt idx="547">-0.067909812451078994</cx:pt>
          <cx:pt idx="548">-0.011291900000902</cx:pt>
          <cx:pt idx="549">-0.011110260569354</cx:pt>
          <cx:pt idx="550">0.0077291798752366202</cx:pt>
          <cx:pt idx="551">-0.024365770300839602</cx:pt>
          <cx:pt idx="552">-0.055768094468422402</cx:pt>
          <cx:pt idx="553">0.0043525205387708503</cx:pt>
          <cx:pt idx="554">0.018152304927268999</cx:pt>
          <cx:pt idx="555">0.018983756369084202</cx:pt>
          <cx:pt idx="556">0.0096420718706113403</cx:pt>
          <cx:pt idx="557">0.0145803669958327</cx:pt>
          <cx:pt idx="558">0.0089902865493750091</cx:pt>
          <cx:pt idx="559">0.000127399102789454</cx:pt>
          <cx:pt idx="560">0.00038127031794040899</cx:pt>
          <cx:pt idx="561">-0.000842576758332685</cx:pt>
          <cx:pt idx="562">4.5939300494211103e-06</cx:pt>
          <cx:pt idx="563">0.032392568740449899</cx:pt>
          <cx:pt idx="564">-0.0074397801256629601</cx:pt>
          <cx:pt idx="565">-0.030070929299533901</cx:pt>
          <cx:pt idx="566">-0.031765726205677199</cx:pt>
          <cx:pt idx="567">0.0117424289997318</cx:pt>
          <cx:pt idx="568">0.0033803110054878298</cx:pt>
          <cx:pt idx="569">0.0117077312705145</cx:pt>
          <cx:pt idx="570">0.0061863430762429403</cx:pt>
          <cx:pt idx="571">0.025533150818494499</cx:pt>
          <cx:pt idx="572">0.0123922017772498</cx:pt>
          <cx:pt idx="573">0.0179955570795922</cx:pt>
          <cx:pt idx="574">-0.036716293872616303</cx:pt>
          <cx:pt idx="575">-0.036008878274472897</cx:pt>
          <cx:pt idx="576">0.0065188544842698102</cx:pt>
          <cx:pt idx="577">0.0023762801543521501</cx:pt>
          <cx:pt idx="578">0.010222780453389301</cx:pt>
          <cx:pt idx="579">-0.080520241878728499</cx:pt>
          <cx:pt idx="580">-0.063878758666589194</cx:pt>
          <cx:pt idx="581">0.0076257003266433001</cx:pt>
          <cx:pt idx="582">0.027630310552945</cx:pt>
          <cx:pt idx="583">0.032467198138814497</cx:pt>
          <cx:pt idx="584">0.011481584672695701</cx:pt>
          <cx:pt idx="585">0.0055944050968851104</cx:pt>
          <cx:pt idx="586">0.0032380009452730599</cx:pt>
          <cx:pt idx="587">-0.00041143799562420099</cx:pt>
          <cx:pt idx="588">0.00016328019945860501</cx:pt>
          <cx:pt idx="589">0.00043370497623625799</cx:pt>
          <cx:pt idx="590">0.0052870800540326104</cx:pt>
          <cx:pt idx="591">0.029883585268467499</cx:pt>
          <cx:pt idx="592">-0.00048473921078268502</cx:pt>
          <cx:pt idx="593">-0.067639405745914996</cx:pt>
          <cx:pt idx="594">-0.062810709768773607</cx:pt>
          <cx:pt idx="595">-0.045468130165898603</cx:pt>
          <cx:pt idx="596">-0.010900197537529299</cx:pt>
          <cx:pt idx="597">0.0056074770807189797</cx:pt>
          <cx:pt idx="598">0.057848784249932998</cx:pt>
          <cx:pt idx="599">-0.011533357909318301</cx:pt>
          <cx:pt idx="600">-0.0053076781778316501</cx:pt>
          <cx:pt idx="601">-0.077579990910015301</cx:pt>
          <cx:pt idx="602">-0.011215530367796</cx:pt>
          <cx:pt idx="603">-0.0170068801264582</cx:pt>
          <cx:pt idx="604">0.0190448849978982</cx:pt>
          <cx:pt idx="605">-0.017082623004733701</cx:pt>
          <cx:pt idx="606">0.046101578592948098</cx:pt>
          <cx:pt idx="607">0.012337064132218</cx:pt>
          <cx:pt idx="608">0.013560746233862799</cx:pt>
          <cx:pt idx="609">0.040793341383407601</cx:pt>
          <cx:pt idx="610">0.047495093675447499</cx:pt>
          <cx:pt idx="611">0.082108147936017895</cx:pt>
          <cx:pt idx="612">0.033861462310125802</cx:pt>
          <cx:pt idx="613">0.012824209400069699</cx:pt>
          <cx:pt idx="614">0.0020979964307683801</cx:pt>
          <cx:pt idx="615">-4.2423301877236604e-06</cx:pt>
          <cx:pt idx="616">8.0223346925413101e-05</cx:pt>
          <cx:pt idx="617">-0.0010078565729872101</cx:pt>
          <cx:pt idx="618">0.0045586084828729096</cx:pt>
          <cx:pt idx="619">0.023238756045525701</cx:pt>
          <cx:pt idx="620">0.0247624656180611</cx:pt>
          <cx:pt idx="621">0.0138372335595639</cx:pt>
          <cx:pt idx="622">-0.052499058624583497</cx:pt>
          <cx:pt idx="623">-0.023303391634412099</cx:pt>
          <cx:pt idx="624">0.035673521088936802</cx:pt>
          <cx:pt idx="625">-0.0036977938785660602</cx:pt>
          <cx:pt idx="626">0.054659541610995198</cx:pt>
          <cx:pt idx="627">-0.0031091898816070001</cx:pt>
          <cx:pt idx="628">-0.044911454141180703</cx:pt>
          <cx:pt idx="629">0.0082193733070917499</cx:pt>
          <cx:pt idx="630">0.058417980291131599</cx:pt>
          <cx:pt idx="631">0.045088714761164099</cx:pt>
          <cx:pt idx="632">0.024782758372609098</cx:pt>
          <cx:pt idx="633">-0.016877130116481599</cx:pt>
          <cx:pt idx="634">0.0075837726384167898</cx:pt>
          <cx:pt idx="635">0.064426947737484003</cx:pt>
          <cx:pt idx="636">0.0637196233949721</cx:pt>
          <cx:pt idx="637">0.035760462652158098</cx:pt>
          <cx:pt idx="638">0.035582200694641401</cx:pt>
          <cx:pt idx="639">0.0673737193758326</cx:pt>
          <cx:pt idx="640">0.023656862098952701</cx:pt>
          <cx:pt idx="641">0.0032117076100044001</cx:pt>
          <cx:pt idx="642">0.000184150641170802</cx:pt>
          <cx:pt idx="643">-0.000117686170313783</cx:pt>
          <cx:pt idx="644">-0.00034410518863188798</cx:pt>
          <cx:pt idx="645">-0.00066773247763531204</cx:pt>
          <cx:pt idx="646">0.00089130692849789101</cx:pt>
          <cx:pt idx="647">0.011451869276466801</cx:pt>
          <cx:pt idx="648">0.018279012756345001</cx:pt>
          <cx:pt idx="649">0.042814864879311999</cx:pt>
          <cx:pt idx="650">0.031272826489479003</cx:pt>
          <cx:pt idx="651">0.062999140279511104</cx:pt>
          <cx:pt idx="652">0.035072500644230099</cx:pt>
          <cx:pt idx="653">-0.00093755121020915099</cx:pt>
          <cx:pt idx="654">-0.0253078441594866</cx:pt>
          <cx:pt idx="655">-0.0260270624091841</cx:pt>
          <cx:pt idx="656">-0.0209485732135293</cx:pt>
          <cx:pt idx="657">0.033446190257184302</cx:pt>
          <cx:pt idx="658">0.018507448254477601</cx:pt>
          <cx:pt idx="659">0.0241265816145598</cx:pt>
          <cx:pt idx="660">-0.070473655187285503</cx:pt>
          <cx:pt idx="661">-0.090233054932347706</cx:pt>
          <cx:pt idx="662">-0.033898636227209698</cx:pt>
          <cx:pt idx="663">-0.0091704891524259993</cx:pt>
          <cx:pt idx="664">0.017653760508558599</cx:pt>
          <cx:pt idx="665">0.0283481606177058</cx:pt>
          <cx:pt idx="666">0.013020713020013799</cx:pt>
          <cx:pt idx="667">0.020734964564551699</cx:pt>
          <cx:pt idx="668">0.0050279778480205699</cx:pt>
          <cx:pt idx="669">8.9401056500910606e-05</cx:pt>
          <cx:pt idx="670">-2.8404912383529599e-05</cx:pt>
          <cx:pt idx="671">-0.00051817803936604102</cx:pt>
          <cx:pt idx="672">0.000151608801207033</cx:pt>
          <cx:pt idx="673">-0.00039974260697448399</cx:pt>
          <cx:pt idx="674">-0.00022944749007850401</cx:pt>
          <cx:pt idx="675">0.00217783787346147</cx:pt>
          <cx:pt idx="676">0.011215541346280399</cx:pt>
          <cx:pt idx="677">0.0162024350202702</cx:pt>
          <cx:pt idx="678">0.0269401915598864</cx:pt>
          <cx:pt idx="679">0.052302798097886898</cx:pt>
          <cx:pt idx="680">0.054418867792732903</cx:pt>
          <cx:pt idx="681">0.045842654174869102</cx:pt>
          <cx:pt idx="682">0.011245020998757099</cx:pt>
          <cx:pt idx="683">0.0181470826594212</cx:pt>
          <cx:pt idx="684">0.013761528549217601</cx:pt>
          <cx:pt idx="685">0.040883651721898902</cx:pt>
          <cx:pt idx="686">0.053521671279954497</cx:pt>
          <cx:pt idx="687">-0.0028467904332107399</cx:pt>
          <cx:pt idx="688">-0.0376686565028478</cx:pt>
          <cx:pt idx="689">0.0453865390188311</cx:pt>
          <cx:pt idx="690">0.012290860263371801</cx:pt>
          <cx:pt idx="691">-0.025466959844838401</cx:pt>
          <cx:pt idx="692">-0.028102277976067399</cx:pt>
          <cx:pt idx="693">-0.0050233173683658199</cx:pt>
          <cx:pt idx="694">0.0014799074182794199</cx:pt>
          <cx:pt idx="695">-0.0072448695490730996</cx:pt>
          <cx:pt idx="696">0.0022544871927500502</cx:pt>
          <cx:pt idx="697">0.0018367839945765099</cx:pt>
          <cx:pt idx="698">0.000275498088789952</cx:pt>
          <cx:pt idx="699">0.000362255998902653</cx:pt>
          <cx:pt idx="700">-0.00099412314165778898</cx:pt>
          <cx:pt idx="701">0.00016853256736377</cx:pt>
          <cx:pt idx="702">-0.00059547921819896302</cx:pt>
          <cx:pt idx="703">-0.00125786221610895</cx:pt>
          <cx:pt idx="704">0.00297289075264941</cx:pt>
          <cx:pt idx="705">0.0093779025522317191</cx:pt>
          <cx:pt idx="706">0.0209828953712583</cx:pt>
          <cx:pt idx="707">0.025088508873395199</cx:pt>
          <cx:pt idx="708">0.033390287131540103</cx:pt>
          <cx:pt idx="709">0.0408276989038013</cx:pt>
          <cx:pt idx="710">0.057372722569433203</cx:pt>
          <cx:pt idx="711">0.054979195592446101</cx:pt>
          <cx:pt idx="712">0.017313794501735699</cx:pt>
          <cx:pt idx="713">0.0091189520577028907</cx:pt>
          <cx:pt idx="714">0.00075091469818669302</cx:pt>
          <cx:pt idx="715">-0.0054815279009363402</cx:pt>
          <cx:pt idx="716">0.018850601776050101</cx:pt>
          <cx:pt idx="717">0.023056088749232699</cx:pt>
          <cx:pt idx="718">-0.00083732978375465205</cx:pt>
          <cx:pt idx="719">-0.023222916342829001</cx:pt>
          <cx:pt idx="720">-0.024236632950478801</cx:pt>
          <cx:pt idx="721">-0.021991320153533899</cx:pt>
          <cx:pt idx="722">-0.015505366445417199</cx:pt>
          <cx:pt idx="723">-0.0079773952228216292</cx:pt>
          <cx:pt idx="724">-0.0024876398657632001</cx:pt>
          <cx:pt idx="725">0.00032860460728779701</cx:pt>
          <cx:pt idx="726">-3.1553523704838902e-05</cx:pt>
          <cx:pt idx="727">0.00012432715278356301</cx:pt>
          <cx:pt idx="728">0.00039686753408727101</cx:pt>
          <cx:pt idx="729">0.00034712619121231699</cx:pt>
          <cx:pt idx="730">0.00063903132177154005</cx:pt>
          <cx:pt idx="731">-0.00076406129485366201</cx:pt>
          <cx:pt idx="732">-0.0012191330753945999</cx:pt>
          <cx:pt idx="733">-0.00028837850341860498</cx:pt>
          <cx:pt idx="734">-0.00041054943276523599</cx:pt>
          <cx:pt idx="735">0.00022039706271994</cx:pt>
          <cx:pt idx="736">0.00098187760208880192</cx:pt>
          <cx:pt idx="737">-0.0012624434924232101</cx:pt>
          <cx:pt idx="738">0.00270542388105791</cx:pt>
          <cx:pt idx="739">0.0035151642694339598</cx:pt>
          <cx:pt idx="740">-0.0023488893553910502</cx:pt>
          <cx:pt idx="741">-0.00456360160199291</cx:pt>
          <cx:pt idx="742">-0.0020900342125604698</cx:pt>
          <cx:pt idx="743">-0.00014369953800947999</cx:pt>
          <cx:pt idx="744">-0.00054108724073196398</cx:pt>
          <cx:pt idx="745">0.00055308822507328203</cx:pt>
          <cx:pt idx="746">-0.00126642074205353</cx:pt>
          <cx:pt idx="747">-0.0021188290247787702</cx:pt>
          <cx:pt idx="748">-0.0035319363813320899</cx:pt>
          <cx:pt idx="749">-0.0018716428327292701</cx:pt>
          <cx:pt idx="750">-0.00026598817567842497</cx:pt>
          <cx:pt idx="751">0.00015698427334652601</cx:pt>
          <cx:pt idx="752">0.00093294290793247603</cx:pt>
          <cx:pt idx="753">9.0284669668825606e-05</cx:pt>
          <cx:pt idx="754">-0.00026149439033939397</cx:pt>
          <cx:pt idx="755">0.00013937726877842301</cx:pt>
          <cx:pt idx="756">0.00012501443018176001</cx:pt>
          <cx:pt idx="757">-5.3455452987867501e-05</cx:pt>
          <cx:pt idx="758">0.000261701337485528</cx:pt>
          <cx:pt idx="759">0.00050087627727648805</cx:pt>
          <cx:pt idx="760">8.4016439796902797e-05</cx:pt>
          <cx:pt idx="761">-0.00041113083513289502</cx:pt>
          <cx:pt idx="762">0.00068538991346249998</cx:pt>
          <cx:pt idx="763">0.000308978091396689</cx:pt>
          <cx:pt idx="764">-0.000222632545995919</cx:pt>
          <cx:pt idx="765">-0.000201083539538401</cx:pt>
          <cx:pt idx="766">-0.000188979579123856</cx:pt>
          <cx:pt idx="767">0.00036774146927758401</cx:pt>
          <cx:pt idx="768">0.00032364916623941797</cx:pt>
          <cx:pt idx="769">0.00084647868590139396</cx:pt>
          <cx:pt idx="770">0.000133553923399436</cx:pt>
          <cx:pt idx="771">0.00112048275462884</cx:pt>
          <cx:pt idx="772">0.00052857450558366898</cx:pt>
          <cx:pt idx="773">-0.000168116320426516</cx:pt>
          <cx:pt idx="774">-0.00080708806485509804</cx:pt>
          <cx:pt idx="775">-0.00047839977218671801</cx:pt>
          <cx:pt idx="776">-0.00093281754555943905</cx:pt>
          <cx:pt idx="777">0.00023788708881407</cx:pt>
          <cx:pt idx="778">0.000428221566110545</cx:pt>
          <cx:pt idx="779">-0.00031904873354201901</cx:pt>
          <cx:pt idx="780">-0.00129868821039644</cx:pt>
          <cx:pt idx="781">-2.42602776290273e-05</cx:pt>
          <cx:pt idx="782">0.00026485060689270402</cx:pt>
          <cx:pt idx="783">0.000238407833461065</cx:pt>
        </cx:lvl>
      </cx:numDim>
    </cx:data>
    <cx:data id="31">
      <cx:numDim type="val">
        <cx:f>'001_WA_F - 副本'!$AF$1:$AF$784</cx:f>
        <cx:lvl ptCount="784" formatCode="G/通用格式">
          <cx:pt idx="0">0.000123509406556444</cx:pt>
          <cx:pt idx="1">-0.000257064822395576</cx:pt>
          <cx:pt idx="2">-0.00033630551324511499</cx:pt>
          <cx:pt idx="3">0.00010775041981144801</cx:pt>
          <cx:pt idx="4">6.7135613629201095e-05</cx:pt>
          <cx:pt idx="5">1.70336789645218e-05</cx:pt>
          <cx:pt idx="6">0.00058273970050272004</cx:pt>
          <cx:pt idx="7">-2.6222881690617398e-06</cx:pt>
          <cx:pt idx="8">-0.00030064454493400198</cx:pt>
          <cx:pt idx="9">-0.00089318260894792395</cx:pt>
          <cx:pt idx="10">-0.00044657997306710601</cx:pt>
          <cx:pt idx="11">0.00072052444453001496</cx:pt>
          <cx:pt idx="12">0.00034844102883020798</cx:pt>
          <cx:pt idx="13">-0.00039696741036221499</cx:pt>
          <cx:pt idx="14">0.00049046592024502898</cx:pt>
          <cx:pt idx="15">-0.00078503532154049205</cx:pt>
          <cx:pt idx="16">-0.00114818111121645</cx:pt>
          <cx:pt idx="17">0.00127478483572859</cx:pt>
          <cx:pt idx="18">0.00053037990928900204</cx:pt>
          <cx:pt idx="19">-0.00027009998689667001</cx:pt>
          <cx:pt idx="20">2.80147072168529e-05</cx:pt>
          <cx:pt idx="21">-0.000219564504182247</cx:pt>
          <cx:pt idx="22">-0.00033413973545373302</cx:pt>
          <cx:pt idx="23">5.11932104487849e-05</cx:pt>
          <cx:pt idx="24">0.0011356592710504</cx:pt>
          <cx:pt idx="25">0.00042186057747065601</cx:pt>
          <cx:pt idx="26">-0.000314018898762915</cx:pt>
          <cx:pt idx="27">0.00028420866695382798</cx:pt>
          <cx:pt idx="28">0.000146942453308703</cx:pt>
          <cx:pt idx="29">-0.00023576142704420701</cx:pt>
          <cx:pt idx="30">-0.00069659858559585803</cx:pt>
          <cx:pt idx="31">0.00042188250486404098</cx:pt>
          <cx:pt idx="32">-0.00031571255665412498</cx:pt>
          <cx:pt idx="33">0.000223505353642554</cx:pt>
          <cx:pt idx="34">-0.00192253941692746</cx:pt>
          <cx:pt idx="35">-0.0026616326789040902</cx:pt>
          <cx:pt idx="36">-0.0017525110742920001</cx:pt>
          <cx:pt idx="37">-0.00065528760438639299</cx:pt>
          <cx:pt idx="38">-0.00146670389353839</cx:pt>
          <cx:pt idx="39">-0.0013090922745217801</cx:pt>
          <cx:pt idx="40">-0.0040864475544339501</cx:pt>
          <cx:pt idx="41">-0.0016966785413318501</cx:pt>
          <cx:pt idx="42">0.00049669124945686202</cx:pt>
          <cx:pt idx="43">-0.0022074708870787399</cx:pt>
          <cx:pt idx="44">-0.0023426937045616502</cx:pt>
          <cx:pt idx="45">-0.0015533991249369701</cx:pt>
          <cx:pt idx="46">-8.1775051320705005e-05</cx:pt>
          <cx:pt idx="47">-0.0016749190417379299</cx:pt>
          <cx:pt idx="48">-0.00077052749635978998</cx:pt>
          <cx:pt idx="49">-0.00077816983900592203</cx:pt>
          <cx:pt idx="50">-0.00083286636807743098</cx:pt>
          <cx:pt idx="51">-0.00087036617954098204</cx:pt>
          <cx:pt idx="52">-5.3729274808317602e-05</cx:pt>
          <cx:pt idx="53">2.2356951563430601e-05</cx:pt>
          <cx:pt idx="54">-0.00079855096264288303</cx:pt>
          <cx:pt idx="55">0.000101780943425838</cx:pt>
          <cx:pt idx="56">0.000175279300622206</cx:pt>
          <cx:pt idx="57">0.00029722163671476399</cx:pt>
          <cx:pt idx="58">-0.000133160523712322</cx:pt>
          <cx:pt idx="59">-0.00067095089284903095</cx:pt>
          <cx:pt idx="60">4.8543913100846899e-05</cx:pt>
          <cx:pt idx="61">5.0297123445687201e-05</cx:pt>
          <cx:pt idx="62">-0.00111026023863128</cx:pt>
          <cx:pt idx="63">-0.00370971835053592</cx:pt>
          <cx:pt idx="64">-0.0043231068321017202</cx:pt>
          <cx:pt idx="65">-0.00551090304542048</cx:pt>
          <cx:pt idx="66">-0.0163007765820199</cx:pt>
          <cx:pt idx="67">-0.019636069265674402</cx:pt>
          <cx:pt idx="68">-0.021576435109178199</cx:pt>
          <cx:pt idx="69">-0.020842085122488599</cx:pt>
          <cx:pt idx="70">-0.0190887376391005</cx:pt>
          <cx:pt idx="71">-0.017856747590565498</cx:pt>
          <cx:pt idx="72">-0.019441684441239501</cx:pt>
          <cx:pt idx="73">-0.0093944059627062704</cx:pt>
          <cx:pt idx="74">-0.00505709253990228</cx:pt>
          <cx:pt idx="75">-0.0061677527054231499</cx:pt>
          <cx:pt idx="76">-0.0048205829566200301</cx:pt>
          <cx:pt idx="77">-0.0039275315600489497</cx:pt>
          <cx:pt idx="78">-0.0040078812973407402</cx:pt>
          <cx:pt idx="79">-0.0020434115146324601</cx:pt>
          <cx:pt idx="80">-7.9231003255555196e-05</cx:pt>
          <cx:pt idx="81">-0.00032418317766476302</cx:pt>
          <cx:pt idx="82">-0.000211063411445083</cx:pt>
          <cx:pt idx="83">-2.3943919369923299e-06</cx:pt>
          <cx:pt idx="84">0.00052112831432875003</cx:pt>
          <cx:pt idx="85">0.000114759817426664</cx:pt>
          <cx:pt idx="86">-0.000109792563819851</cx:pt>
          <cx:pt idx="87">-0.00089919931603083003</cx:pt>
          <cx:pt idx="88">-1.63777564836321e-05</cx:pt>
          <cx:pt idx="89">-0.00090225475672084702</cx:pt>
          <cx:pt idx="90">-0.0044346604390811404</cx:pt>
          <cx:pt idx="91">-0.0038849900660246801</cx:pt>
          <cx:pt idx="92">-0.0116918390441364</cx:pt>
          <cx:pt idx="93">-0.024609007317153601</cx:pt>
          <cx:pt idx="94">-0.036076199918242999</cx:pt>
          <cx:pt idx="95">-0.042882340059625497</cx:pt>
          <cx:pt idx="96">-0.060745889908904997</cx:pt>
          <cx:pt idx="97">-0.069939907055231704</cx:pt>
          <cx:pt idx="98">-0.0551682317864041</cx:pt>
          <cx:pt idx="99">-0.048262381826678802</cx:pt>
          <cx:pt idx="100">-0.037202309219689797</cx:pt>
          <cx:pt idx="101">-0.012147150788338799</cx:pt>
          <cx:pt idx="102">0.00087379362576395605</cx:pt>
          <cx:pt idx="103">0.00603101746223736</cx:pt>
          <cx:pt idx="104">0.0161343150481876</cx:pt>
          <cx:pt idx="105">0.0135941644753192</cx:pt>
          <cx:pt idx="106">0.0070633794577158997</cx:pt>
          <cx:pt idx="107">-0.0058709954878368399</cx:pt>
          <cx:pt idx="108">-0.0058136596961253402</cx:pt>
          <cx:pt idx="109">0.0049761484423797801</cx:pt>
          <cx:pt idx="110">0.0010846954390937801</cx:pt>
          <cx:pt idx="111">0.00046353566718719899</cx:pt>
          <cx:pt idx="112">0.00040556977394767103</cx:pt>
          <cx:pt idx="113">5.6061724214245096e-06</cx:pt>
          <cx:pt idx="114">7.0631340862241504e-05</cx:pt>
          <cx:pt idx="115">0.00021934735697205101</cx:pt>
          <cx:pt idx="116">-0.000202452389248926</cx:pt>
          <cx:pt idx="117">-0.0023485874840704101</cx:pt>
          <cx:pt idx="118">-0.0029944277277485901</cx:pt>
          <cx:pt idx="119">-0.0031427983018373499</cx:pt>
          <cx:pt idx="120">-0.0248035981151636</cx:pt>
          <cx:pt idx="121">-0.0496627522983717</cx:pt>
          <cx:pt idx="122">-0.057245598970867999</cx:pt>
          <cx:pt idx="123">-0.0223426354049121</cx:pt>
          <cx:pt idx="124">-0.040679910467439802</cx:pt>
          <cx:pt idx="125">-0.0548999575550519</cx:pt>
          <cx:pt idx="126">-0.047709046673663498</cx:pt>
          <cx:pt idx="127">-0.0298802356681135</cx:pt>
          <cx:pt idx="128">-0.0051864543620375103</cx:pt>
          <cx:pt idx="129">0.020288745150388001</cx:pt>
          <cx:pt idx="130">0.0061185060768285497</cx:pt>
          <cx:pt idx="131">-0.0078257113004366503</cx:pt>
          <cx:pt idx="132">0.01221102335062</cx:pt>
          <cx:pt idx="133">0.0183487522597265</cx:pt>
          <cx:pt idx="134">0.0085881909864357307</cx:pt>
          <cx:pt idx="135">0.0149983216077523</cx:pt>
          <cx:pt idx="136">0.022492285505663401</cx:pt>
          <cx:pt idx="137">0.0211671972145689</cx:pt>
          <cx:pt idx="138">0.0071468261722271997</cx:pt>
          <cx:pt idx="139">-0.00105395651711401</cx:pt>
          <cx:pt idx="140">-3.6977753734173601e-05</cx:pt>
          <cx:pt idx="141">-9.3213566583751396e-05</cx:pt>
          <cx:pt idx="142">-3.5708614198098798e-05</cx:pt>
          <cx:pt idx="143">-0.0019130891625814799</cx:pt>
          <cx:pt idx="144">0.0026302550954002898</cx:pt>
          <cx:pt idx="145">0.0146892457187165</cx:pt>
          <cx:pt idx="146">0.0081960759034845204</cx:pt>
          <cx:pt idx="147">-0.011770274605180001</cx:pt>
          <cx:pt idx="148">-0.016504158189992901</cx:pt>
          <cx:pt idx="149">-0.020888646411415</cx:pt>
          <cx:pt idx="150">-0.027797624643965901</cx:pt>
          <cx:pt idx="151">0.024940873046516401</cx:pt>
          <cx:pt idx="152">0.057494943533369203</cx:pt>
          <cx:pt idx="153">0.0067059335920465002</cx:pt>
          <cx:pt idx="154">-0.016096322584127701</cx:pt>
          <cx:pt idx="155">-0.077213851734353606</cx:pt>
          <cx:pt idx="156">-0.038723495878208697</cx:pt>
          <cx:pt idx="157">-0.022248409838197199</cx:pt>
          <cx:pt idx="158">-0.056835681091155901</cx:pt>
          <cx:pt idx="159">-0.065018104281374597</cx:pt>
          <cx:pt idx="160">-0.0187306198544696</cx:pt>
          <cx:pt idx="161">-0.000313883423075586</cx:pt>
          <cx:pt idx="162">0.000414859960125162</cx:pt>
          <cx:pt idx="163">0.0074370199982053001</cx:pt>
          <cx:pt idx="164">0.0206776117071839</cx:pt>
          <cx:pt idx="165">0.0084643321903483601</cx:pt>
          <cx:pt idx="166">-0.00029860536660232902</cx:pt>
          <cx:pt idx="167">-0.000706292612625258</cx:pt>
          <cx:pt idx="168">-0.00015264316273733199</cx:pt>
          <cx:pt idx="169">-0.00012840681585927301</cx:pt>
          <cx:pt idx="170">0.00142710967183087</cx:pt>
          <cx:pt idx="171">0.00063959072833271304</cx:pt>
          <cx:pt idx="172">0.0052249597828578102</cx:pt>
          <cx:pt idx="173">0.017138404663693201</cx:pt>
          <cx:pt idx="174">0.0149639423794941</cx:pt>
          <cx:pt idx="175">-0.011358200688042301</cx:pt>
          <cx:pt idx="176">-0.0057365677336763798</cx:pt>
          <cx:pt idx="177">0.016132254617387601</cx:pt>
          <cx:pt idx="178">0.0147093122108165</cx:pt>
          <cx:pt idx="179">0.0423239793788419</cx:pt>
          <cx:pt idx="180">0.031143682937552999</cx:pt>
          <cx:pt idx="181">0.0174809292693896</cx:pt>
          <cx:pt idx="182">-0.023953391587132802</cx:pt>
          <cx:pt idx="183">-0.028038813988087899</cx:pt>
          <cx:pt idx="184">0.0144445283577514</cx:pt>
          <cx:pt idx="185">0.025036512514086302</cx:pt>
          <cx:pt idx="186">-0.0013333857647494899</cx:pt>
          <cx:pt idx="187">0.0118416174225015</cx:pt>
          <cx:pt idx="188">0.0053818804885265399</cx:pt>
          <cx:pt idx="189">0.00263238513472207</cx:pt>
          <cx:pt idx="190">0.030007999433426899</cx:pt>
          <cx:pt idx="191">0.049795733593699001</cx:pt>
          <cx:pt idx="192">0.032554313445897501</cx:pt>
          <cx:pt idx="193">0.0191419611683116</cx:pt>
          <cx:pt idx="194">-0.0012234250413508899</cx:pt>
          <cx:pt idx="195">-0.00677302198552736</cx:pt>
          <cx:pt idx="196">0.00012447394379501799</cx:pt>
          <cx:pt idx="197">0.00040025906368973798</cx:pt>
          <cx:pt idx="198">0.0078823379067209896</cx:pt>
          <cx:pt idx="199">0.0088327696341059907</cx:pt>
          <cx:pt idx="200">-0.00042477100318185902</cx:pt>
          <cx:pt idx="201">-0.00083493825239981895</cx:pt>
          <cx:pt idx="202">0.027538252552948599</cx:pt>
          <cx:pt idx="203">0.0091051421781167402</cx:pt>
          <cx:pt idx="204">0.0051758152400647002</cx:pt>
          <cx:pt idx="205">0.0280050861871569</cx:pt>
          <cx:pt idx="206">0.037607177158801401</cx:pt>
          <cx:pt idx="207">0.021818496868175399</cx:pt>
          <cx:pt idx="208">0.040525892031808501</cx:pt>
          <cx:pt idx="209">0.023355511673480701</cx:pt>
          <cx:pt idx="210">-0.024667224659640899</cx:pt>
          <cx:pt idx="211">0.0155261116534761</cx:pt>
          <cx:pt idx="212">0.0471626841276436</cx:pt>
          <cx:pt idx="213">0.075667008677096498</cx:pt>
          <cx:pt idx="214">0.040363966639400298</cx:pt>
          <cx:pt idx="215">0.036506507062307098</cx:pt>
          <cx:pt idx="216">0.0056487926418367302</cx:pt>
          <cx:pt idx="217">0.021797075478310599</cx:pt>
          <cx:pt idx="218">0.041424229676522498</cx:pt>
          <cx:pt idx="219">0.0694296205599466</cx:pt>
          <cx:pt idx="220">0.0336148383463633</cx:pt>
          <cx:pt idx="221">0.023677243947919702</cx:pt>
          <cx:pt idx="222">-0.00051680756126455197</cx:pt>
          <cx:pt idx="223">-0.0043553139881864402</cx:pt>
          <cx:pt idx="224">-0.0017450041374821501</cx:pt>
          <cx:pt idx="225">-0.00054499539055987995</cx:pt>
          <cx:pt idx="226">0.0055693013161079701</cx:pt>
          <cx:pt idx="227">0.0089571439638666192</cx:pt>
          <cx:pt idx="228">0.000519033177649189</cx:pt>
          <cx:pt idx="229">0.018986381345512299</cx:pt>
          <cx:pt idx="230">0.046429933284867803</cx:pt>
          <cx:pt idx="231">0.0242192651367087</cx:pt>
          <cx:pt idx="232">0.042334752133499902</cx:pt>
          <cx:pt idx="233">0.039690103406362302</cx:pt>
          <cx:pt idx="234">0.024710990769181099</cx:pt>
          <cx:pt idx="235">0.0448503230744546</cx:pt>
          <cx:pt idx="236">0.069934248673393207</cx:pt>
          <cx:pt idx="237">0.078657723903666099</cx:pt>
          <cx:pt idx="238">0.040777955225109602</cx:pt>
          <cx:pt idx="239">0.0441568584866842</cx:pt>
          <cx:pt idx="240">0.040674313419398901</cx:pt>
          <cx:pt idx="241">0.024796384406178099</cx:pt>
          <cx:pt idx="242">0.053012174968608501</cx:pt>
          <cx:pt idx="243">0.0117893754050167</cx:pt>
          <cx:pt idx="244">0.00045367346412564398</cx:pt>
          <cx:pt idx="245">0.0238656073210178</cx:pt>
          <cx:pt idx="246">0.0325739110653342</cx:pt>
          <cx:pt idx="247">0.0608973814106651</cx:pt>
          <cx:pt idx="248">0.081639329619847198</cx:pt>
          <cx:pt idx="249">0.048338801601406703</cx:pt>
          <cx:pt idx="250">0.0075543165117832999</cx:pt>
          <cx:pt idx="251">0.00167290497322728</cx:pt>
          <cx:pt idx="252">-0.000178704315965996</cx:pt>
          <cx:pt idx="253">0.00047390664199131499</cx:pt>
          <cx:pt idx="254">0.00060185806837537896</cx:pt>
          <cx:pt idx="255">0.0019770535210964302</cx:pt>
          <cx:pt idx="256">0.00140926036631009</cx:pt>
          <cx:pt idx="257">0.0085490789245875401</cx:pt>
          <cx:pt idx="258">0.0345674708154955</cx:pt>
          <cx:pt idx="259">0.00036258510193397598</cx:pt>
          <cx:pt idx="260">0.0109202413539339</cx:pt>
          <cx:pt idx="261">0.031480456682662299</cx:pt>
          <cx:pt idx="262">-0.0053804107689340097</cx:pt>
          <cx:pt idx="263">0.0073206232723773404</cx:pt>
          <cx:pt idx="264">0.0098999589685830405</cx:pt>
          <cx:pt idx="265">0.030786987470322599</cx:pt>
          <cx:pt idx="266">0.040769918386714697</cx:pt>
          <cx:pt idx="267">0.0198398847915181</cx:pt>
          <cx:pt idx="268">0.024204172933177202</cx:pt>
          <cx:pt idx="269">0.037005691702790097</cx:pt>
          <cx:pt idx="270">0.00665090028223864</cx:pt>
          <cx:pt idx="271">-0.0045492253309688301</cx:pt>
          <cx:pt idx="272">0.027559422613843601</cx:pt>
          <cx:pt idx="273">0.033396999678045401</cx:pt>
          <cx:pt idx="274">0.050464078744319699</cx:pt>
          <cx:pt idx="275">0.050031435419756499</cx:pt>
          <cx:pt idx="276">0.059948955040608799</cx:pt>
          <cx:pt idx="277">0.050216690878506297</cx:pt>
          <cx:pt idx="278">0.013434586811416099</cx:pt>
          <cx:pt idx="279">0.0011135696461137001</cx:pt>
          <cx:pt idx="280">-0.00094024677267016998</cx:pt>
          <cx:pt idx="281">0.0012914886108836899</cx:pt>
          <cx:pt idx="282">0.0048642002681866499</cx:pt>
          <cx:pt idx="283">-0.00098278115761333803</cx:pt>
          <cx:pt idx="284">0.010116502304688401</cx:pt>
          <cx:pt idx="285">-0.00340243865172832</cx:pt>
          <cx:pt idx="286">-0.00082894608771957195</cx:pt>
          <cx:pt idx="287">-0.0036335002345716698</cx:pt>
          <cx:pt idx="288">0.010681175133495299</cx:pt>
          <cx:pt idx="289">0.0160571673925765</cx:pt>
          <cx:pt idx="290">-0.010115344349694201</cx:pt>
          <cx:pt idx="291">-0.059615907372330003</cx:pt>
          <cx:pt idx="292">-0.043694903212531402</cx:pt>
          <cx:pt idx="293">-0.054699631603733798</cx:pt>
          <cx:pt idx="294">-0.025850039152562301</cx:pt>
          <cx:pt idx="295">-0.0317693258358233</cx:pt>
          <cx:pt idx="296">-0.0119299735277624</cx:pt>
          <cx:pt idx="297">-0.038584339943802802</cx:pt>
          <cx:pt idx="298">-0.0064625956781998997</cx:pt>
          <cx:pt idx="299">0.0125095177810491</cx:pt>
          <cx:pt idx="300">0.049525348150789197</cx:pt>
          <cx:pt idx="301">0.021609421712317601</cx:pt>
          <cx:pt idx="302">0.032469894436308801</cx:pt>
          <cx:pt idx="303">0.049550926177172397</cx:pt>
          <cx:pt idx="304">0.052253113120156701</cx:pt>
          <cx:pt idx="305">0.0379602875287985</cx:pt>
          <cx:pt idx="306">0.0123308993047973</cx:pt>
          <cx:pt idx="307">0.00079313500614917095</cx:pt>
          <cx:pt idx="308">-0.00043177007811812698</cx:pt>
          <cx:pt idx="309">-0.00076833638518928097</cx:pt>
          <cx:pt idx="310">0.0074571206544821701</cx:pt>
          <cx:pt idx="311">0.010732881180579201</cx:pt>
          <cx:pt idx="312">0.020933488579365101</cx:pt>
          <cx:pt idx="313">0.012176978204673301</cx:pt>
          <cx:pt idx="314">0.0113894663455916</cx:pt>
          <cx:pt idx="315">0.030402205418556202</cx:pt>
          <cx:pt idx="316">0.031896966544506897</cx:pt>
          <cx:pt idx="317">0.0138606095831721</cx:pt>
          <cx:pt idx="318">-0.0063197030208667297</cx:pt>
          <cx:pt idx="319">0.00120119858738034</cx:pt>
          <cx:pt idx="320">0.00099792414253961799</cx:pt>
          <cx:pt idx="321">-0.021908828482235701</cx:pt>
          <cx:pt idx="322">-0.00049372321261448597</cx:pt>
          <cx:pt idx="323">-0.0087286532650071198</cx:pt>
          <cx:pt idx="324">-0.0361481231407745</cx:pt>
          <cx:pt idx="325">-0.0229657945323695</cx:pt>
          <cx:pt idx="326">-0.016997034402501901</cx:pt>
          <cx:pt idx="327">-0.0416632336694664</cx:pt>
          <cx:pt idx="328">0.0016389780917314999</cx:pt>
          <cx:pt idx="329">0.0090154290170642304</cx:pt>
          <cx:pt idx="330">0.020530350935401599</cx:pt>
          <cx:pt idx="331">0.037102252794417298</cx:pt>
          <cx:pt idx="332">0.042004416880366803</cx:pt>
          <cx:pt idx="333">0.028033049330258901</cx:pt>
          <cx:pt idx="334">0.016652342084419701</cx:pt>
          <cx:pt idx="335">-0.00031435196578879002</cx:pt>
          <cx:pt idx="336">6.7352548583355501e-05</cx:pt>
          <cx:pt idx="337">0.00014438780140079501</cx:pt>
          <cx:pt idx="338">0.0055855027337240399</cx:pt>
          <cx:pt idx="339">0.015376037074943</cx:pt>
          <cx:pt idx="340">0.028279438534478701</cx:pt>
          <cx:pt idx="341">0.0248763492319189</cx:pt>
          <cx:pt idx="342">0.0193706632411558</cx:pt>
          <cx:pt idx="343">0.041045752483063698</cx:pt>
          <cx:pt idx="344">0.044464997993454498</cx:pt>
          <cx:pt idx="345">-0.010821302477591801</cx:pt>
          <cx:pt idx="346">-0.00100925572398512</cx:pt>
          <cx:pt idx="347">0.034380140962294199</cx:pt>
          <cx:pt idx="348">0.00052180702014133597</cx:pt>
          <cx:pt idx="349">-0.019655948497616701</cx:pt>
          <cx:pt idx="350">-0.054019457537712298</cx:pt>
          <cx:pt idx="351">-0.00051984813033443297</cx:pt>
          <cx:pt idx="352">-0.027796408661527001</cx:pt>
          <cx:pt idx="353">-0.015682816601283601</cx:pt>
          <cx:pt idx="354">-0.0056746532093910401</cx:pt>
          <cx:pt idx="355">-0.0096582091718396806</cx:pt>
          <cx:pt idx="356">0.00184926309975974</cx:pt>
          <cx:pt idx="357">0.0169866968071395</cx:pt>
          <cx:pt idx="358">0.0092466933286599606</cx:pt>
          <cx:pt idx="359">0.0174178092018735</cx:pt>
          <cx:pt idx="360">-0.0034355279818980098</cx:pt>
          <cx:pt idx="361">0.0137312852019182</cx:pt>
          <cx:pt idx="362">0.0131632106576921</cx:pt>
          <cx:pt idx="363">0.000411279305161658</cx:pt>
          <cx:pt idx="364">-0.00015353792321893701</cx:pt>
          <cx:pt idx="365">-8.1445379034365706e-05</cx:pt>
          <cx:pt idx="366">0.0020565931752588298</cx:pt>
          <cx:pt idx="367">0.0101078390484961</cx:pt>
          <cx:pt idx="368">0.027237584083017099</cx:pt>
          <cx:pt idx="369">0.027067095277411999</cx:pt>
          <cx:pt idx="370">0.0034367249875960899</cx:pt>
          <cx:pt idx="371">0.064920329745326702</cx:pt>
          <cx:pt idx="372">0.071203776693592305</cx:pt>
          <cx:pt idx="373">0.056324811744066103</cx:pt>
          <cx:pt idx="374">0.048939806582742898</cx:pt>
          <cx:pt idx="375">0.052499136509906098</cx:pt>
          <cx:pt idx="376">0.0049071398532516096</cx:pt>
          <cx:pt idx="377">-0.0116016881377294</cx:pt>
          <cx:pt idx="378">0.017580824845168</cx:pt>
          <cx:pt idx="379">0.024631875145292401</cx:pt>
          <cx:pt idx="380">-0.0045960432298145903</cx:pt>
          <cx:pt idx="381">-0.039080678384578398</cx:pt>
          <cx:pt idx="382">-0.023512355739062199</cx:pt>
          <cx:pt idx="383">-0.012710378227323399</cx:pt>
          <cx:pt idx="384">0.026825440734388899</cx:pt>
          <cx:pt idx="385">0.0061116998317169401</cx:pt>
          <cx:pt idx="386">-0.0067094221294172604</cx:pt>
          <cx:pt idx="387">-0.031066252280258399</cx:pt>
          <cx:pt idx="388">-0.028860915986519999</cx:pt>
          <cx:pt idx="389">-0.0030212187108962399</cx:pt>
          <cx:pt idx="390">-0.00043255093043722902</cx:pt>
          <cx:pt idx="391">-0.000789166420359949</cx:pt>
          <cx:pt idx="392">0.00074898939800093801</cx:pt>
          <cx:pt idx="393">0.00021112483298310901</cx:pt>
          <cx:pt idx="394">0.0013991850220879099</cx:pt>
          <cx:pt idx="395">0.0053050522730126101</cx:pt>
          <cx:pt idx="396">0.0142755884526134</cx:pt>
          <cx:pt idx="397">0.0227426761383408</cx:pt>
          <cx:pt idx="398">0.034288859267959299</cx:pt>
          <cx:pt idx="399">0.053927825047904401</cx:pt>
          <cx:pt idx="400">0.052740267042815203</cx:pt>
          <cx:pt idx="401">0.094141702285444703</cx:pt>
          <cx:pt idx="402">0.095134083027288999</cx:pt>
          <cx:pt idx="403">0.0071156180279563696</cx:pt>
          <cx:pt idx="404">-0.024838211044395601</cx:pt>
          <cx:pt idx="405">0.0079366903509648194</cx:pt>
          <cx:pt idx="406">0.066286240724808501</cx:pt>
          <cx:pt idx="407">0.040652556141678099</cx:pt>
          <cx:pt idx="408">-0.0253481880236999</cx:pt>
          <cx:pt idx="409">-0.032970950174933802</cx:pt>
          <cx:pt idx="410">-0.036031546273436403</cx:pt>
          <cx:pt idx="411">-0.00051144118151357399</cx:pt>
          <cx:pt idx="412">-0.00401545775088485</cx:pt>
          <cx:pt idx="413">-0.023262731448652801</cx:pt>
          <cx:pt idx="414">-0.0025230841920182699</cx:pt>
          <cx:pt idx="415">-0.0071063141593700396</cx:pt>
          <cx:pt idx="416">-0.039609656292789598</cx:pt>
          <cx:pt idx="417">-0.018430097242073</cx:pt>
          <cx:pt idx="418">-0.0063156110035003299</cx:pt>
          <cx:pt idx="419">-0.00040689753599029601</cx:pt>
          <cx:pt idx="420">0.00044434956449984999</cx:pt>
          <cx:pt idx="421">-0.000140950611226874</cx:pt>
          <cx:pt idx="422">-0.0013086176219007099</cx:pt>
          <cx:pt idx="423">0.0030763440528004502</cx:pt>
          <cx:pt idx="424">0.0038161153627712398</cx:pt>
          <cx:pt idx="425">0.0038515470245374501</cx:pt>
          <cx:pt idx="426">0.027929120862479999</cx:pt>
          <cx:pt idx="427">0.047606141517000197</cx:pt>
          <cx:pt idx="428">0.053570915789297097</cx:pt>
          <cx:pt idx="429">0.095817560133682103</cx:pt>
          <cx:pt idx="430">0.087024976220337696</cx:pt>
          <cx:pt idx="431">0.028606869437518102</cx:pt>
          <cx:pt idx="432">-0.042975280792432</cx:pt>
          <cx:pt idx="433">-0.00699482016674854</cx:pt>
          <cx:pt idx="434">0.087409470722030799</cx:pt>
          <cx:pt idx="435">0.030990474416743199</cx:pt>
          <cx:pt idx="436">-0.0245182630832434</cx:pt>
          <cx:pt idx="437">0.019587959183529301</cx:pt>
          <cx:pt idx="438">-0.0511562077211032</cx:pt>
          <cx:pt idx="439">-0.0415804777779928</cx:pt>
          <cx:pt idx="440">-0.034365789263057701</cx:pt>
          <cx:pt idx="441">-0.0077831054775363701</cx:pt>
          <cx:pt idx="442">0.012953525283392201</cx:pt>
          <cx:pt idx="443">-0.00091614293505692696</cx:pt>
          <cx:pt idx="444">-0.042211406155310202</cx:pt>
          <cx:pt idx="445">-0.033270498765320199</cx:pt>
          <cx:pt idx="446">-0.0102749389303114</cx:pt>
          <cx:pt idx="447">-0.0057068540093264796</cx:pt>
          <cx:pt idx="448">0.00025932861459220999</cx:pt>
          <cx:pt idx="449">0.00088572333736729202</cx:pt>
          <cx:pt idx="450">-0.000125507580485671</cx:pt>
          <cx:pt idx="451">-0.0032880632378239701</cx:pt>
          <cx:pt idx="452">-0.0110681524707945</cx:pt>
          <cx:pt idx="453">-0.0169960509415998</cx:pt>
          <cx:pt idx="454">-0.0034227404372257101</cx:pt>
          <cx:pt idx="455">0.0040445707140887603</cx:pt>
          <cx:pt idx="456">0.023780790117579501</cx:pt>
          <cx:pt idx="457">0.052354949167081201</cx:pt>
          <cx:pt idx="458">0.045069184535956701</cx:pt>
          <cx:pt idx="459">-0.0218427010755218</cx:pt>
          <cx:pt idx="460">0.015116356420232799</cx:pt>
          <cx:pt idx="461">0.089364960793411205</cx:pt>
          <cx:pt idx="462">0.020281527312297602</cx:pt>
          <cx:pt idx="463">-0.0207076692221639</cx:pt>
          <cx:pt idx="464">0.00311753112043271</cx:pt>
          <cx:pt idx="465">0.0035293637728512901</cx:pt>
          <cx:pt idx="466">-0.070878561841810503</cx:pt>
          <cx:pt idx="467">-0.081536805993689995</cx:pt>
          <cx:pt idx="468">-0.029567725806636101</cx:pt>
          <cx:pt idx="469">-0.023396764752351099</cx:pt>
          <cx:pt idx="470">-0.0023233130181954001</cx:pt>
          <cx:pt idx="471">-0.0105591631757165</cx:pt>
          <cx:pt idx="472">-0.021860632420304199</cx:pt>
          <cx:pt idx="473">-0.041556144675722703</cx:pt>
          <cx:pt idx="474">-0.019366373063977399</cx:pt>
          <cx:pt idx="475">-0.00398875369691566</cx:pt>
          <cx:pt idx="476">0.00045875780460391199</cx:pt>
          <cx:pt idx="477">-0.00040574488119886598</cx:pt>
          <cx:pt idx="478">-0.0024336516785090998</cx:pt>
          <cx:pt idx="479">-0.012596739614047199</cx:pt>
          <cx:pt idx="480">-0.041930507204310997</cx:pt>
          <cx:pt idx="481">-0.037605919205647001</cx:pt>
          <cx:pt idx="482">-0.0096846778963048004</cx:pt>
          <cx:pt idx="483">-0.0068676341747229202</cx:pt>
          <cx:pt idx="484">-0.00127784605466164</cx:pt>
          <cx:pt idx="485">0.030905861182245201</cx:pt>
          <cx:pt idx="486">-0.0064455136420115298</cx:pt>
          <cx:pt idx="487">0.00108686600919112</cx:pt>
          <cx:pt idx="488">-0.00019829502638479799</cx:pt>
          <cx:pt idx="489">0.051092452283851397</cx:pt>
          <cx:pt idx="490">-0.010938939888611599</cx:pt>
          <cx:pt idx="491">-0.0079247213165259504</cx:pt>
          <cx:pt idx="492">0.031455031409589301</cx:pt>
          <cx:pt idx="493">0.022578495839886099</cx:pt>
          <cx:pt idx="494">-0.0247701824813127</cx:pt>
          <cx:pt idx="495">-0.048818677508443903</cx:pt>
          <cx:pt idx="496">-0.0054516704949599901</cx:pt>
          <cx:pt idx="497">-0.0103560985920664</cx:pt>
          <cx:pt idx="498">0.0077316841699027299</cx:pt>
          <cx:pt idx="499">-0.00342617732050534</cx:pt>
          <cx:pt idx="500">-0.020650299806470901</cx:pt>
          <cx:pt idx="501">-0.038197105914826002</cx:pt>
          <cx:pt idx="502">-0.006917956085478</cx:pt>
          <cx:pt idx="503">-0.00149660108959516</cx:pt>
          <cx:pt idx="504">-0.00016300050426674501</cx:pt>
          <cx:pt idx="505">-0.00030590815981880302</cx:pt>
          <cx:pt idx="506">-0.000836974237774641</cx:pt>
          <cx:pt idx="507">-0.023854537184816001</cx:pt>
          <cx:pt idx="508">-0.062710664277656605</cx:pt>
          <cx:pt idx="509">-0.036184461891711199</cx:pt>
          <cx:pt idx="510">-0.0169032860466518</cx:pt>
          <cx:pt idx="511">-0.0149659983587374</cx:pt>
          <cx:pt idx="512">-0.012589428333008501</cx:pt>
          <cx:pt idx="513">-0.0296600998093077</cx:pt>
          <cx:pt idx="514">-0.017688026424745502</cx:pt>
          <cx:pt idx="515">-0.00149648335688609</cx:pt>
          <cx:pt idx="516">0.012983557985504501</cx:pt>
          <cx:pt idx="517">0.046945471243075597</cx:pt>
          <cx:pt idx="518">-0.022289361121159201</cx:pt>
          <cx:pt idx="519">-0.032402981471292801</cx:pt>
          <cx:pt idx="520">-0.0105360755264567</cx:pt>
          <cx:pt idx="521">0.015031260727719599</cx:pt>
          <cx:pt idx="522">-0.031544658673173999</cx:pt>
          <cx:pt idx="523">-0.043966600583762297</cx:pt>
          <cx:pt idx="524">-0.022851247696427001</cx:pt>
          <cx:pt idx="525">-0.027276291094359899</cx:pt>
          <cx:pt idx="526">-0.0058621031963096296</cx:pt>
          <cx:pt idx="527">-0.030450701260286699</cx:pt>
          <cx:pt idx="528">-0.035448160831657798</cx:pt>
          <cx:pt idx="529">-0.022557025404337201</cx:pt>
          <cx:pt idx="530">0.00044099679349973898</cx:pt>
          <cx:pt idx="531">-0.00030512735400058702</cx:pt>
          <cx:pt idx="532">0.00034803408555208603</cx:pt>
          <cx:pt idx="533">-0.00029515527944384102</cx:pt>
          <cx:pt idx="534">0.0010629147304598099</cx:pt>
          <cx:pt idx="535">-0.026919161543699801</cx:pt>
          <cx:pt idx="536">-0.065895608423810495</cx:pt>
          <cx:pt idx="537">-0.061476434692671202</cx:pt>
          <cx:pt idx="538">-0.040925240501938701</cx:pt>
          <cx:pt idx="539">-0.026946857854548801</cx:pt>
          <cx:pt idx="540">-0.0057639753886782399</cx:pt>
          <cx:pt idx="541">-0.0133400850604196</cx:pt>
          <cx:pt idx="542">-0.017172333000060099</cx:pt>
          <cx:pt idx="543">-0.040483064327701497</cx:pt>
          <cx:pt idx="544">0.0206034574648052</cx:pt>
          <cx:pt idx="545">0.025265279021210799</cx:pt>
          <cx:pt idx="546">-0.029215725829106101</cx:pt>
          <cx:pt idx="547">-0.020619086229559099</cx:pt>
          <cx:pt idx="548">-0.044106788861090498</cx:pt>
          <cx:pt idx="549">0.0028497424589171102</cx:pt>
          <cx:pt idx="550">-0.018736033544534798</cx:pt>
          <cx:pt idx="551">-0.031602344220110497</cx:pt>
          <cx:pt idx="552">-0.070593024946766697</cx:pt>
          <cx:pt idx="553">-0.053563137786515898</cx:pt>
          <cx:pt idx="554">-0.023384427297169101</cx:pt>
          <cx:pt idx="555">-0.023565196908206801</cx:pt>
          <cx:pt idx="556">-0.0129794516720578</cx:pt>
          <cx:pt idx="557">-0.018640930868657701</cx:pt>
          <cx:pt idx="558">-0.0068687533596280001</cx:pt>
          <cx:pt idx="559">0.000481823135375635</cx:pt>
          <cx:pt idx="560">2.8442210367932499e-05</cx:pt>
          <cx:pt idx="561">0.00053197377677903599</cx:pt>
          <cx:pt idx="562">-0.00014964527655673799</cx:pt>
          <cx:pt idx="563">-0.0257441717543914</cx:pt>
          <cx:pt idx="564">-0.054955332381693103</cx:pt>
          <cx:pt idx="565">-0.050995069106526798</cx:pt>
          <cx:pt idx="566">-0.0402175785024712</cx:pt>
          <cx:pt idx="567">-0.036792850363976198</cx:pt>
          <cx:pt idx="568">0.0055683319890427099</cx:pt>
          <cx:pt idx="569">-0.018620686747955199</cx:pt>
          <cx:pt idx="570">-0.035429455566071903</cx:pt>
          <cx:pt idx="571">-0.029543418855342601</cx:pt>
          <cx:pt idx="572">-0.0093813745825454299</cx:pt>
          <cx:pt idx="573">0.047803376999380802</cx:pt>
          <cx:pt idx="574">-0.0068522458236868304</cx:pt>
          <cx:pt idx="575">0.0059927013489864001</cx:pt>
          <cx:pt idx="576">-0.038778869004486398</cx:pt>
          <cx:pt idx="577">0.0153228032797089</cx:pt>
          <cx:pt idx="578">-0.034625608202193903</cx:pt>
          <cx:pt idx="579">-0.017028315880193701</cx:pt>
          <cx:pt idx="580">-0.040178278399613201</cx:pt>
          <cx:pt idx="581">-0.018809215103229401</cx:pt>
          <cx:pt idx="582">0.0078292802142840897</cx:pt>
          <cx:pt idx="583">0.00989496094878968</cx:pt>
          <cx:pt idx="584">0.0037038873678627202</cx:pt>
          <cx:pt idx="585">-0.0041215519431871397</cx:pt>
          <cx:pt idx="586">-0.0029292607950852901</cx:pt>
          <cx:pt idx="587">0.00029747562294575797</cx:pt>
          <cx:pt idx="588">0.00041324325416998501</cx:pt>
          <cx:pt idx="589">-0.00047889747279831498</cx:pt>
          <cx:pt idx="590">-0.000841576483764502</cx:pt>
          <cx:pt idx="591">-0.0181021617226601</cx:pt>
          <cx:pt idx="592">-0.0311925008442667</cx:pt>
          <cx:pt idx="593">-0.024904385604877</cx:pt>
          <cx:pt idx="594">-0.021282923027568599</cx:pt>
          <cx:pt idx="595">0.010273200076051999</cx:pt>
          <cx:pt idx="596">-0.0165557966466966</cx:pt>
          <cx:pt idx="597">-0.033670089453990797</cx:pt>
          <cx:pt idx="598">-0.080150102251824104</cx:pt>
          <cx:pt idx="599">-0.039743519144198602</cx:pt>
          <cx:pt idx="600">-0.0090369627902960499</cx:pt>
          <cx:pt idx="601">-0.017765240606192601</cx:pt>
          <cx:pt idx="602">-0.070974956015360302</cx:pt>
          <cx:pt idx="603">-0.024463618292424699</cx:pt>
          <cx:pt idx="604">-0.033753620923668702</cx:pt>
          <cx:pt idx="605">-0.029886353278875798</cx:pt>
          <cx:pt idx="606">-0.032211871063168501</cx:pt>
          <cx:pt idx="607">-0.0448291437250979</cx:pt>
          <cx:pt idx="608">-0.0301337238360153</cx:pt>
          <cx:pt idx="609">-0.011102600006447499</cx:pt>
          <cx:pt idx="610">-0.0021146625577393701</cx:pt>
          <cx:pt idx="611">-0.0026899148922503199</cx:pt>
          <cx:pt idx="612">0.0049845801357203002</cx:pt>
          <cx:pt idx="613">0.0013075865478064199</cx:pt>
          <cx:pt idx="614">-0.0047804411499649197</cx:pt>
          <cx:pt idx="615">0.00040533404029598902</cx:pt>
          <cx:pt idx="616">0.00071927512878772702</cx:pt>
          <cx:pt idx="617">-0.00075160115886920801</cx:pt>
          <cx:pt idx="618">-0.0022252341842532801</cx:pt>
          <cx:pt idx="619">-0.0134989561259915</cx:pt>
          <cx:pt idx="620">-0.012215585725499301</cx:pt>
          <cx:pt idx="621">-0.0115509516057711</cx:pt>
          <cx:pt idx="622">-0.0049297480981830904</cx:pt>
          <cx:pt idx="623">0.021062996368741</cx:pt>
          <cx:pt idx="624">-0.00248785155745937</cx:pt>
          <cx:pt idx="625">-0.029758349542908499</cx:pt>
          <cx:pt idx="626">-0.041948648773089098</cx:pt>
          <cx:pt idx="627">0.0092882596545474892</cx:pt>
          <cx:pt idx="628">-0.0079272863491333095</cx:pt>
          <cx:pt idx="629">-0.053858226705248799</cx:pt>
          <cx:pt idx="630">-0.016977826538781701</cx:pt>
          <cx:pt idx="631">-0.043985526071709503</cx:pt>
          <cx:pt idx="632">-0.049614568711580799</cx:pt>
          <cx:pt idx="633">-0.038490393028289202</cx:pt>
          <cx:pt idx="634">-0.039586730932062303</cx:pt>
          <cx:pt idx="635">-0.0324568779656614</cx:pt>
          <cx:pt idx="636">-0.026533419234508401</cx:pt>
          <cx:pt idx="637">-0.018193897096664299</cx:pt>
          <cx:pt idx="638">0.0013208967657090799</cx:pt>
          <cx:pt idx="639">0.0057766906130136703</cx:pt>
          <cx:pt idx="640">0.0092878700787429897</cx:pt>
          <cx:pt idx="641">0.00664235242101091</cx:pt>
          <cx:pt idx="642">0.00335558463381126</cx:pt>
          <cx:pt idx="643">0.000206164444272736</cx:pt>
          <cx:pt idx="644">-0.000839997288231946</cx:pt>
          <cx:pt idx="645">0.00018067825288398801</cx:pt>
          <cx:pt idx="646">-0.00188798328068627</cx:pt>
          <cx:pt idx="647">-0.0093474916896964504</cx:pt>
          <cx:pt idx="648">-0.0043718806969607303</cx:pt>
          <cx:pt idx="649">0.0021999634409786699</cx:pt>
          <cx:pt idx="650">0.012015924764319799</cx:pt>
          <cx:pt idx="651">0.016278675658210701</cx:pt>
          <cx:pt idx="652">0.0124566014373603</cx:pt>
          <cx:pt idx="653">0.0087003031848423198</cx:pt>
          <cx:pt idx="654">0.0011602979555704199</cx:pt>
          <cx:pt idx="655">0.0081846098170522096</cx:pt>
          <cx:pt idx="656">-0.00191412228282484</cx:pt>
          <cx:pt idx="657">-0.0083784337591350407</cx:pt>
          <cx:pt idx="658">0.0037975731477501301</cx:pt>
          <cx:pt idx="659">-0.020608457839606201</cx:pt>
          <cx:pt idx="660">-0.013017946872812901</cx:pt>
          <cx:pt idx="661">-0.036992114363771603</cx:pt>
          <cx:pt idx="662">-0.032587400716213598</cx:pt>
          <cx:pt idx="663">-0.016346112003975202</cx:pt>
          <cx:pt idx="664">-0.017610334527635801</cx:pt>
          <cx:pt idx="665">-0.00735593381152219</cx:pt>
          <cx:pt idx="666">-0.00070823637989211505</cx:pt>
          <cx:pt idx="667">0.0046547674745048197</cx:pt>
          <cx:pt idx="668">0.0080991256291462598</cx:pt>
          <cx:pt idx="669">0.0070225408252378397</cx:pt>
          <cx:pt idx="670">0.0018405220246898301</cx:pt>
          <cx:pt idx="671">5.18200504209906e-05</cx:pt>
          <cx:pt idx="672">0.00023790111196060899</cx:pt>
          <cx:pt idx="673">8.0656295524350496e-05</cx:pt>
          <cx:pt idx="674">-7.8232081120704601e-06</cx:pt>
          <cx:pt idx="675">0.0013759062200508401</cx:pt>
          <cx:pt idx="676">0.0040080744752064596</cx:pt>
          <cx:pt idx="677">0.015838465777762</cx:pt>
          <cx:pt idx="678">0.0136935288210962</cx:pt>
          <cx:pt idx="679">0.011683428692892499</cx:pt>
          <cx:pt idx="680">0.021344140845606801</cx:pt>
          <cx:pt idx="681">0.020841189561429999</cx:pt>
          <cx:pt idx="682">0.051609546586355699</cx:pt>
          <cx:pt idx="683">0.070559664279200199</cx:pt>
          <cx:pt idx="684">0.054937922762778701</cx:pt>
          <cx:pt idx="685">0.067869757148125903</cx:pt>
          <cx:pt idx="686">0.028794606206854801</cx:pt>
          <cx:pt idx="687">0.011831446008947</cx:pt>
          <cx:pt idx="688">-0.0224837158748224</cx:pt>
          <cx:pt idx="689">-0.062843913296205298</cx:pt>
          <cx:pt idx="690">-0.043312972256167703</cx:pt>
          <cx:pt idx="691">-0.0023630900821391002</cx:pt>
          <cx:pt idx="692">-0.00026314190365096199</cx:pt>
          <cx:pt idx="693">0.0026009367903441802</cx:pt>
          <cx:pt idx="694">0.0095751914944861294</cx:pt>
          <cx:pt idx="695">0.0052692699735232204</cx:pt>
          <cx:pt idx="696">-0.0049255175178441997</cx:pt>
          <cx:pt idx="697">-0.0038068530774444998</cx:pt>
          <cx:pt idx="698">0.0010787819639953499</cx:pt>
          <cx:pt idx="699">0.00010404750201741299</cx:pt>
          <cx:pt idx="700">7.4570266339350395e-05</cx:pt>
          <cx:pt idx="701">0.00023951417246013401</cx:pt>
          <cx:pt idx="702">0.00025618235379241603</cx:pt>
          <cx:pt idx="703">0.00057070985280407603</cx:pt>
          <cx:pt idx="704">0.0020757782386358701</cx:pt>
          <cx:pt idx="705">0.011307755426387</cx:pt>
          <cx:pt idx="706">0.0039893506414175701</cx:pt>
          <cx:pt idx="707">0.0067801244803249597</cx:pt>
          <cx:pt idx="708">0.0061191953299986604</cx:pt>
          <cx:pt idx="709">0.011247065411598501</cx:pt>
          <cx:pt idx="710">0.020989438608407299</cx:pt>
          <cx:pt idx="711">0.035619444584047297</cx:pt>
          <cx:pt idx="712">0.033165051254763399</cx:pt>
          <cx:pt idx="713">0.032851353628893902</cx:pt>
          <cx:pt idx="714">0.041449529416920802</cx:pt>
          <cx:pt idx="715">0.0414498088157743</cx:pt>
          <cx:pt idx="716">0.033692561173875597</cx:pt>
          <cx:pt idx="717">0.018855695803565799</cx:pt>
          <cx:pt idx="718">0.020085526074118999</cx:pt>
          <cx:pt idx="719">0.030469794374103399</cx:pt>
          <cx:pt idx="720">0.0262937992828528</cx:pt>
          <cx:pt idx="721">0.0184336455759622</cx:pt>
          <cx:pt idx="722">0.0073743265402339501</cx:pt>
          <cx:pt idx="723">0.0037123998039479801</cx:pt>
          <cx:pt idx="724">0.0020384226967569701</cx:pt>
          <cx:pt idx="725">-0.000333787942738585</cx:pt>
          <cx:pt idx="726">-0.00069344759292508601</cx:pt>
          <cx:pt idx="727">0.00035327375235459798</cx:pt>
          <cx:pt idx="728">-1.89661419116104e-05</cx:pt>
          <cx:pt idx="729">-0.00048219225789181299</cx:pt>
          <cx:pt idx="730">-0.00062962872021007899</cx:pt>
          <cx:pt idx="731">-0.00051200530178078997</cx:pt>
          <cx:pt idx="732">0.00028306945819779898</cx:pt>
          <cx:pt idx="733">0.0057121969500959604</cx:pt>
          <cx:pt idx="734">0.00618204682004462</cx:pt>
          <cx:pt idx="735">0.0093558096187624194</cx:pt>
          <cx:pt idx="736">0.0145569639107018</cx:pt>
          <cx:pt idx="737">0.024184260418995698</cx:pt>
          <cx:pt idx="738">0.019752772479944801</cx:pt>
          <cx:pt idx="739">0.023826796036488102</cx:pt>
          <cx:pt idx="740">0.038678739950254601</cx:pt>
          <cx:pt idx="741">0.048622449690188703</cx:pt>
          <cx:pt idx="742">0.050638158405295397</cx:pt>
          <cx:pt idx="743">0.032613677473065303</cx:pt>
          <cx:pt idx="744">0.030445815217206601</cx:pt>
          <cx:pt idx="745">0.035157467813073301</cx:pt>
          <cx:pt idx="746">0.024734564235839199</cx:pt>
          <cx:pt idx="747">0.018313181416004399</cx:pt>
          <cx:pt idx="748">0.0153709477697759</cx:pt>
          <cx:pt idx="749">0.0097494338298015105</cx:pt>
          <cx:pt idx="750">0.0047067255940270699</cx:pt>
          <cx:pt idx="751">0.00077756303375493396</cx:pt>
          <cx:pt idx="752">0.00014206851748117501</cx:pt>
          <cx:pt idx="753">-3.62395025660386e-05</cx:pt>
          <cx:pt idx="754">-0.00056587090536829195</cx:pt>
          <cx:pt idx="755">-0.00061708498804578598</cx:pt>
          <cx:pt idx="756">-0.00026256054860740902</cx:pt>
          <cx:pt idx="757">-0.00045591779978738402</cx:pt>
          <cx:pt idx="758">-0.00014046606794274101</cx:pt>
          <cx:pt idx="759">0.00017421688514555799</cx:pt>
          <cx:pt idx="760">-0.000377053078213549</cx:pt>
          <cx:pt idx="761">-0.000203658980775006</cx:pt>
          <cx:pt idx="762">0.00057790823765430305</cx:pt>
          <cx:pt idx="763">0.00034727511774624502</cx:pt>
          <cx:pt idx="764">0.00151844556246898</cx:pt>
          <cx:pt idx="765">0.0016053629629791601</cx:pt>
          <cx:pt idx="766">0.00324037839294269</cx:pt>
          <cx:pt idx="767">0.0019898915350219002</cx:pt>
          <cx:pt idx="768">0.0012765337283926</cx:pt>
          <cx:pt idx="769">0.0037437567093644999</cx:pt>
          <cx:pt idx="770">0.0071998235925987602</cx:pt>
          <cx:pt idx="771">0.0052178685123608799</cx:pt>
          <cx:pt idx="772">0.0039072334706907802</cx:pt>
          <cx:pt idx="773">0.00290029947923689</cx:pt>
          <cx:pt idx="774">0.0030665220865335198</cx:pt>
          <cx:pt idx="775">0.00183196771072166</cx:pt>
          <cx:pt idx="776">0.0024419396194612399</cx:pt>
          <cx:pt idx="777">0.0018546647266381999</cx:pt>
          <cx:pt idx="778">0.0034270363631146998</cx:pt>
          <cx:pt idx="779">5.5787993633535301e-05</cx:pt>
          <cx:pt idx="780">0.000403021564708435</cx:pt>
          <cx:pt idx="781">0.00087087661801906596</cx:pt>
          <cx:pt idx="782">0.00064031900622718997</cx:pt>
          <cx:pt idx="783">0.00035316567441983298</cx:pt>
        </cx:lvl>
      </cx:numDim>
    </cx:data>
    <cx:data id="32">
      <cx:numDim type="val">
        <cx:f>'001_WA_F - 副本'!$AG$1:$AG$784</cx:f>
        <cx:lvl ptCount="784" formatCode="G/通用格式">
          <cx:pt idx="0">-0.00031771600016121198</cx:pt>
          <cx:pt idx="1">-0.000463613163007715</cx:pt>
          <cx:pt idx="2">-0.0011511915910538599</cx:pt>
          <cx:pt idx="3">0.000109084687304629</cx:pt>
          <cx:pt idx="4">0.00033319865530968801</cx:pt>
          <cx:pt idx="5">0.00026670395617171702</cx:pt>
          <cx:pt idx="6">-3.8862635270535302e-05</cx:pt>
          <cx:pt idx="7">-0.00012188352305561701</cx:pt>
          <cx:pt idx="8">-0.00055306070964902603</cx:pt>
          <cx:pt idx="9">-2.6130881374383899e-05</cx:pt>
          <cx:pt idx="10">-0.00086353044860208001</cx:pt>
          <cx:pt idx="11">-0.000494057716672164</cx:pt>
          <cx:pt idx="12">0.00039931679688864398</cx:pt>
          <cx:pt idx="13">0.00047673474395905298</cx:pt>
          <cx:pt idx="14">0.00059213318333842799</cx:pt>
          <cx:pt idx="15">-0.00093448148985096798</cx:pt>
          <cx:pt idx="16">0.00067515308413682897</cx:pt>
          <cx:pt idx="17">0.00041760555285005402</cx:pt>
          <cx:pt idx="18">5.5480137534557803e-05</cx:pt>
          <cx:pt idx="19">0.00023597264674138501</cx:pt>
          <cx:pt idx="20">0.000227113101753304</cx:pt>
          <cx:pt idx="21">9.6920847812990196e-05</cx:pt>
          <cx:pt idx="22">3.3683747134721498e-05</cx:pt>
          <cx:pt idx="23">-0.00069270623171083701</cx:pt>
          <cx:pt idx="24">-0.00052543300005721699</cx:pt>
          <cx:pt idx="25">-4.9724556301377001e-05</cx:pt>
          <cx:pt idx="26">0.00012121556762668599</cx:pt>
          <cx:pt idx="27">-0.00043173857730216498</cx:pt>
          <cx:pt idx="28">-0.000116545095545187</cx:pt>
          <cx:pt idx="29">-0.00060253730454953305</cx:pt>
          <cx:pt idx="30">0.00032373702616574898</cx:pt>
          <cx:pt idx="31">0.00034845736075801199</cx:pt>
          <cx:pt idx="32">-0.000108470114795479</cx:pt>
          <cx:pt idx="33">0.00019664527238816401</cx:pt>
          <cx:pt idx="34">0.00036189767192334999</cx:pt>
          <cx:pt idx="35">-0.00074403040728857896</cx:pt>
          <cx:pt idx="36">-0.00070866661696830397</cx:pt>
          <cx:pt idx="37">-0.00071205196899660204</cx:pt>
          <cx:pt idx="38">0.00027297530785068403</cx:pt>
          <cx:pt idx="39">0.00062996967542002403</cx:pt>
          <cx:pt idx="40">-0.00078803504758191202</cx:pt>
          <cx:pt idx="41">3.6283089754625102e-06</cx:pt>
          <cx:pt idx="42">8.2633330937087406e-05</cx:pt>
          <cx:pt idx="43">-0.00025869746559821098</cx:pt>
          <cx:pt idx="44">-0.00049194817372071097</cx:pt>
          <cx:pt idx="45">-0.00132942679838344</cx:pt>
          <cx:pt idx="46">-0.00060097867666303198</cx:pt>
          <cx:pt idx="47">-0.00037982640832921001</cx:pt>
          <cx:pt idx="48">-0.000229173508210981</cx:pt>
          <cx:pt idx="49">0.00057575539522268699</cx:pt>
          <cx:pt idx="50">-0.00084880771552037996</cx:pt>
          <cx:pt idx="51">0.00026783141118322799</cx:pt>
          <cx:pt idx="52">7.5846525234210405e-05</cx:pt>
          <cx:pt idx="53">-0.00037976125196818102</cx:pt>
          <cx:pt idx="54">-0.00112347097266622</cx:pt>
          <cx:pt idx="55">-0.00054647577114673798</cx:pt>
          <cx:pt idx="56">-0.00044524367686847198</cx:pt>
          <cx:pt idx="57">0.00090641230730875602</cx:pt>
          <cx:pt idx="58">-0.0009814514723892069</cx:pt>
          <cx:pt idx="59">0.00022077627167445201</cx:pt>
          <cx:pt idx="60">-0.000217519967057107</cx:pt>
          <cx:pt idx="61">-4.88535842776896e-05</cx:pt>
          <cx:pt idx="62">-0.00030178323359584701</cx:pt>
          <cx:pt idx="63">-0.00130223269049863</cx:pt>
          <cx:pt idx="64">-0.00070936408707612602</cx:pt>
          <cx:pt idx="65">-0.00085556400037594196</cx:pt>
          <cx:pt idx="66">-0.0017507163284422201</cx:pt>
          <cx:pt idx="67">-0.0012424734373752901</cx:pt>
          <cx:pt idx="68">-0.0037020481485340899</cx:pt>
          <cx:pt idx="69">-0.0052755730257732</cx:pt>
          <cx:pt idx="70">-0.00564577446516325</cx:pt>
          <cx:pt idx="71">-0.0032462558244156299</cx:pt>
          <cx:pt idx="72">-0.0031841470546868098</cx:pt>
          <cx:pt idx="73">-0.00090453389301544296</cx:pt>
          <cx:pt idx="74">0.00049796471922470696</cx:pt>
          <cx:pt idx="75">-0.00085901780540813602</cx:pt>
          <cx:pt idx="76">-0.00098276456641906607</cx:pt>
          <cx:pt idx="77">-0.000887545516234349</cx:pt>
          <cx:pt idx="78">-0.00015964632563348599</cx:pt>
          <cx:pt idx="79">-0.000102476801970228</cx:pt>
          <cx:pt idx="80">-0.0010690815705453199</cx:pt>
          <cx:pt idx="81">0.00067760813189426299</cx:pt>
          <cx:pt idx="82">0.00029277858354574498</cx:pt>
          <cx:pt idx="83">0.00035401574699589901</cx:pt>
          <cx:pt idx="84">-4.2118458717876e-05</cx:pt>
          <cx:pt idx="85">-0.00015765535742885101</cx:pt>
          <cx:pt idx="86">5.7758934071401801e-05</cx:pt>
          <cx:pt idx="87">-0.0010153699726607099</cx:pt>
          <cx:pt idx="88">-0.00018059890558554101</cx:pt>
          <cx:pt idx="89">0.00017458248183398301</cx:pt>
          <cx:pt idx="90">-0.00067352121468298304</cx:pt>
          <cx:pt idx="91">-0.00126694800767635</cx:pt>
          <cx:pt idx="92">-0.0021656774653942999</cx:pt>
          <cx:pt idx="93">-0.0036256135129848202</cx:pt>
          <cx:pt idx="94">-0.00246544809161779</cx:pt>
          <cx:pt idx="95">0.0015871424230844301</cx:pt>
          <cx:pt idx="96">-0.0056802287061791402</cx:pt>
          <cx:pt idx="97">-0.013226426107274101</cx:pt>
          <cx:pt idx="98">-0.014787531938136599</cx:pt>
          <cx:pt idx="99">-0.0071507971585742904</cx:pt>
          <cx:pt idx="100">-0.0099971832920799798</cx:pt>
          <cx:pt idx="101">0.0061069561002101</cx:pt>
          <cx:pt idx="102">0.0104765603482944</cx:pt>
          <cx:pt idx="103">0.0029549284837226998</cx:pt>
          <cx:pt idx="104">0.0040809172310363696</cx:pt>
          <cx:pt idx="105">0.0066923709714517901</cx:pt>
          <cx:pt idx="106">0.0033920393463547599</cx:pt>
          <cx:pt idx="107">-0.00256733008230537</cx:pt>
          <cx:pt idx="108">-0.0031588504259913502</cx:pt>
          <cx:pt idx="109">-4.0430572880510802e-05</cx:pt>
          <cx:pt idx="110">0.00092334485198672302</cx:pt>
          <cx:pt idx="111">2.7696384378306199e-05</cx:pt>
          <cx:pt idx="112">-0.00034613195328915802</cx:pt>
          <cx:pt idx="113">-0.000135157336311798</cx:pt>
          <cx:pt idx="114">-9.7480986141868504e-05</cx:pt>
          <cx:pt idx="115">0.00012100945667743</cx:pt>
          <cx:pt idx="116">0.00087706871022776999</cx:pt>
          <cx:pt idx="117">-0.00028253487694358597</cx:pt>
          <cx:pt idx="118">-0.00132281980771962</cx:pt>
          <cx:pt idx="119">-0.0025175549601787498</cx:pt>
          <cx:pt idx="120">-0.00578981235687264</cx:pt>
          <cx:pt idx="121">-0.0090136688047874006</cx:pt>
          <cx:pt idx="122">-0.0121073986860528</cx:pt>
          <cx:pt idx="123">-0.0085505957767673304</cx:pt>
          <cx:pt idx="124">-0.012301437502772201</cx:pt>
          <cx:pt idx="125">-0.0125880227025498</cx:pt>
          <cx:pt idx="126">0.00692070495049319</cx:pt>
          <cx:pt idx="127">0.023763192069124101</cx:pt>
          <cx:pt idx="128">0.016683830670943801</cx:pt>
          <cx:pt idx="129">0.0073949450636479497</cx:pt>
          <cx:pt idx="130">-0.0044028562711289198</cx:pt>
          <cx:pt idx="131">-0.011935761295239</cx:pt>
          <cx:pt idx="132">-0.0052033458894893796</cx:pt>
          <cx:pt idx="133">0.0033242887903929398</cx:pt>
          <cx:pt idx="134">0.0062230999603789198</cx:pt>
          <cx:pt idx="135">0.0138604096365128</cx:pt>
          <cx:pt idx="136">0.011136287890622199</cx:pt>
          <cx:pt idx="137">0.0071647386596688902</cx:pt>
          <cx:pt idx="138">0.0035846295309035401</cx:pt>
          <cx:pt idx="139">-0.00024083707633911199</cx:pt>
          <cx:pt idx="140">0.00081871615108924098</cx:pt>
          <cx:pt idx="141">0.00027083867848827497</cx:pt>
          <cx:pt idx="142">-0.000381354451014461</cx:pt>
          <cx:pt idx="143">0.00043009295215042001</cx:pt>
          <cx:pt idx="144">-0.00159086119435801</cx:pt>
          <cx:pt idx="145">-0.0017388222890292601</cx:pt>
          <cx:pt idx="146">-0.0052169909300779499</cx:pt>
          <cx:pt idx="147">-0.0062714053815336101</cx:pt>
          <cx:pt idx="148">-0.0071829853986835604</cx:pt>
          <cx:pt idx="149">-0.0126724436850151</cx:pt>
          <cx:pt idx="150">-0.010980852733868399</cx:pt>
          <cx:pt idx="151">0.0017406389273921599</cx:pt>
          <cx:pt idx="152">0.019631166967003101</cx:pt>
          <cx:pt idx="153">0.023982155509558699</cx:pt>
          <cx:pt idx="154">0.032472189162268503</cx:pt>
          <cx:pt idx="155">0.0098895579711016698</cx:pt>
          <cx:pt idx="156">0.012030389501732301</cx:pt>
          <cx:pt idx="157">0.0035866385525508502</cx:pt>
          <cx:pt idx="158">-0.032542269003330397</cx:pt>
          <cx:pt idx="159">-0.030448244896107899</cx:pt>
          <cx:pt idx="160">-0.0134758019359745</cx:pt>
          <cx:pt idx="161">-0.010810542845264601</cx:pt>
          <cx:pt idx="162">-0.0032879837975175702</cx:pt>
          <cx:pt idx="163">0.0094533846985060295</cx:pt>
          <cx:pt idx="164">0.014068294421204001</cx:pt>
          <cx:pt idx="165">0.0050701837152166097</cx:pt>
          <cx:pt idx="166">0.0015570708507804099</cx:pt>
          <cx:pt idx="167">-0.00048994169691940199</cx:pt>
          <cx:pt idx="168">0.00027377272810323101</cx:pt>
          <cx:pt idx="169">0.000396800897957033</cx:pt>
          <cx:pt idx="170">0.0011007842725911101</cx:pt>
          <cx:pt idx="171">0.00040514370494329699</cx:pt>
          <cx:pt idx="172">0.00140337396450236</cx:pt>
          <cx:pt idx="173">0.00114245294558177</cx:pt>
          <cx:pt idx="174">0.00136176659199998</cx:pt>
          <cx:pt idx="175">-0.0028786284379045501</cx:pt>
          <cx:pt idx="176">-0.00165823076817178</cx:pt>
          <cx:pt idx="177">-0.0072918917505923296</cx:pt>
          <cx:pt idx="178">-0.0014781086425756801</cx:pt>
          <cx:pt idx="179">0.012113363478264701</cx:pt>
          <cx:pt idx="180">0.0285653225432538</cx:pt>
          <cx:pt idx="181">0.026322145737376599</cx:pt>
          <cx:pt idx="182">0.0172417279436477</cx:pt>
          <cx:pt idx="183">-0.0098361483535647203</cx:pt>
          <cx:pt idx="184">-0.014016870445063801</cx:pt>
          <cx:pt idx="185">-0.0084718414207849996</cx:pt>
          <cx:pt idx="186">-0.026503768348460199</cx:pt>
          <cx:pt idx="187">-0.0211953804989355</cx:pt>
          <cx:pt idx="188">-0.0104524614451426</cx:pt>
          <cx:pt idx="189">-0.0039796367497923696</cx:pt>
          <cx:pt idx="190">-0.00221052724908617</cx:pt>
          <cx:pt idx="191">0.0065343762340732397</cx:pt>
          <cx:pt idx="192">0.014272618105741401</cx:pt>
          <cx:pt idx="193">0.00297269852633196</cx:pt>
          <cx:pt idx="194">0.00081559399244831004</cx:pt>
          <cx:pt idx="195">-0.00084112168214082799</cx:pt>
          <cx:pt idx="196">-0.000227943230406506</cx:pt>
          <cx:pt idx="197">0.00033551712638204097</cx:pt>
          <cx:pt idx="198">7.2398046384762303e-05</cx:pt>
          <cx:pt idx="199">-0.00020119787185371801</cx:pt>
          <cx:pt idx="200">0.0016830488560184999</cx:pt>
          <cx:pt idx="201">-0.00058482987245437202</cx:pt>
          <cx:pt idx="202">-0.00111000150005605</cx:pt>
          <cx:pt idx="203">0.00023961607550760901</cx:pt>
          <cx:pt idx="204">0.00118015577166496</cx:pt>
          <cx:pt idx="205">0.0026064279369540102</cx:pt>
          <cx:pt idx="206">0.0079707953557949292</cx:pt>
          <cx:pt idx="207">0.0093438405519292306</cx:pt>
          <cx:pt idx="208">0.026275880608173902</cx:pt>
          <cx:pt idx="209">0.0078944283338262897</cx:pt>
          <cx:pt idx="210">-0.0139552347077664</cx:pt>
          <cx:pt idx="211">-0.022624659326387301</cx:pt>
          <cx:pt idx="212">-0.0186137500040277</cx:pt>
          <cx:pt idx="213">-0.034852983462883201</cx:pt>
          <cx:pt idx="214">-0.035040668859606099</cx:pt>
          <cx:pt idx="215">-0.027893770345967999</cx:pt>
          <cx:pt idx="216">-0.021570368098179402</cx:pt>
          <cx:pt idx="217">-0.0094402289674975198</cx:pt>
          <cx:pt idx="218">-0.0031046609484943199</cx:pt>
          <cx:pt idx="219">0.0102997064727142</cx:pt>
          <cx:pt idx="220">0.0080082799811193508</cx:pt>
          <cx:pt idx="221">0.0024747187711985702</cx:pt>
          <cx:pt idx="222">0.0029230264630827401</cx:pt>
          <cx:pt idx="223">-0.000112576531532999</cx:pt>
          <cx:pt idx="224">0.00076286418453933101</cx:pt>
          <cx:pt idx="225">-0.000113765893557779</cx:pt>
          <cx:pt idx="226">0.00094978382481752098</cx:pt>
          <cx:pt idx="227">0.0022496982904279001</cx:pt>
          <cx:pt idx="228">0.0016206324080182001</cx:pt>
          <cx:pt idx="229">-0.0027495409418732799</cx:pt>
          <cx:pt idx="230">0.0011141535596025801</cx:pt>
          <cx:pt idx="231">0.00194186187952781</cx:pt>
          <cx:pt idx="232">-0.0017468388166532499</cx:pt>
          <cx:pt idx="233">-0.00142555607795698</cx:pt>
          <cx:pt idx="234">-0.022389993079731201</cx:pt>
          <cx:pt idx="235">-0.0048433842615863603</cx:pt>
          <cx:pt idx="236">0.0150001773299413</cx:pt>
          <cx:pt idx="237">-0.0107097538222122</cx:pt>
          <cx:pt idx="238">-0.035164483286838598</cx:pt>
          <cx:pt idx="239">-0.0095321148040818492</cx:pt>
          <cx:pt idx="240">-0.00201266591946091</cx:pt>
          <cx:pt idx="241">-0.0136297688918513</cx:pt>
          <cx:pt idx="242">-0.0021024770382380002</cx:pt>
          <cx:pt idx="243">-0.0063058060602564203</cx:pt>
          <cx:pt idx="244">-0.0092329949800343102</cx:pt>
          <cx:pt idx="245">0.011485983992143</cx:pt>
          <cx:pt idx="246">0.0090718869828971295</cx:pt>
          <cx:pt idx="247">0.0109160118019852</cx:pt>
          <cx:pt idx="248">0.0272212769930507</cx:pt>
          <cx:pt idx="249">0.016850281123091702</cx:pt>
          <cx:pt idx="250">0.0010943003159839999</cx:pt>
          <cx:pt idx="251">0.000174264635633517</cx:pt>
          <cx:pt idx="252">0.00055785962076650597</cx:pt>
          <cx:pt idx="253">-0.00037456312853836101</cx:pt>
          <cx:pt idx="254">0.00293764803541367</cx:pt>
          <cx:pt idx="255">0.0036785839919678</cx:pt>
          <cx:pt idx="256">-0.0033655906085085598</cx:pt>
          <cx:pt idx="257">-0.0096320827179623009</cx:pt>
          <cx:pt idx="258">0.0040712763609542704</cx:pt>
          <cx:pt idx="259">-0.0050571088288220399</cx:pt>
          <cx:pt idx="260">-0.0054131853355497001</cx:pt>
          <cx:pt idx="261">-0.00269675917128089</cx:pt>
          <cx:pt idx="262">-0.017421449896124</cx:pt>
          <cx:pt idx="263">0.0083996364269387693</cx:pt>
          <cx:pt idx="264">0.0079303614699256994</cx:pt>
          <cx:pt idx="265">-0.0182742286664433</cx:pt>
          <cx:pt idx="266">-0.028344874284736699</cx:pt>
          <cx:pt idx="267">-0.0037461196196983898</cx:pt>
          <cx:pt idx="268">0.0110212388925562</cx:pt>
          <cx:pt idx="269">0.034735384178674</cx:pt>
          <cx:pt idx="270">0.0345785742195154</cx:pt>
          <cx:pt idx="271">0.029412939819546301</cx:pt>
          <cx:pt idx="272">0.038635108427691203</cx:pt>
          <cx:pt idx="273">0.0265941498082445</cx:pt>
          <cx:pt idx="274">0.010724896893583099</cx:pt>
          <cx:pt idx="275">0.0180255221547653</cx:pt>
          <cx:pt idx="276">0.030544666470750399</cx:pt>
          <cx:pt idx="277">0.023198510027609299</cx:pt>
          <cx:pt idx="278">0.0057973660641018601</cx:pt>
          <cx:pt idx="279">-0.00017830835898656201</cx:pt>
          <cx:pt idx="280">4.95660911809362e-05</cx:pt>
          <cx:pt idx="281">-3.0168309890696e-05</cx:pt>
          <cx:pt idx="282">0.000257988401050122</cx:pt>
          <cx:pt idx="283">0.00122431512224553</cx:pt>
          <cx:pt idx="284">-0.00472696633190636</cx:pt>
          <cx:pt idx="285">-0.0066259003571543396</cx:pt>
          <cx:pt idx="286">-0.0034188141207192402</cx:pt>
          <cx:pt idx="287">-0.0155542646334683</cx:pt>
          <cx:pt idx="288">-0.0138208248535285</cx:pt>
          <cx:pt idx="289">-0.011770421946847701</cx:pt>
          <cx:pt idx="290">-0.0066400042158267303</cx:pt>
          <cx:pt idx="291">-0.0019622644873718898</cx:pt>
          <cx:pt idx="292">0.0061573989451682099</cx:pt>
          <cx:pt idx="293">-0.030360685400420698</cx:pt>
          <cx:pt idx="294">-0.051876513504501398</cx:pt>
          <cx:pt idx="295">-0.0147726329521641</cx:pt>
          <cx:pt idx="296">-0.0081511567851024792</cx:pt>
          <cx:pt idx="297">-0.0039432047554980899</cx:pt>
          <cx:pt idx="298">0.0227365527806151</cx:pt>
          <cx:pt idx="299">0.034444953755299199</cx:pt>
          <cx:pt idx="300">0.0538026099202197</cx:pt>
          <cx:pt idx="301">0.038688260350467497</cx:pt>
          <cx:pt idx="302">0.033524147115256801</cx:pt>
          <cx:pt idx="303">0.0374754806172653</cx:pt>
          <cx:pt idx="304">0.039772880369927099</cx:pt>
          <cx:pt idx="305">0.032517505515225503</cx:pt>
          <cx:pt idx="306">0.0085603707238556103</cx:pt>
          <cx:pt idx="307">-0.000144330873039469</cx:pt>
          <cx:pt idx="308">-7.7247312544203599e-05</cx:pt>
          <cx:pt idx="309">-0.00068213802391495096</cx:pt>
          <cx:pt idx="310">-0.00021711754546958599</cx:pt>
          <cx:pt idx="311">-0.0036833605873838999</cx:pt>
          <cx:pt idx="312">-0.0050209242802368298</cx:pt>
          <cx:pt idx="313">-0.0039949933179378502</cx:pt>
          <cx:pt idx="314">-0.0082017683720365508</cx:pt>
          <cx:pt idx="315">-0.025780402536063899</cx:pt>
          <cx:pt idx="316">-0.018201718553354101</cx:pt>
          <cx:pt idx="317">-0.012718211370215299</cx:pt>
          <cx:pt idx="318">-0.0058089254662831496</cx:pt>
          <cx:pt idx="319">-0.0030534276913336501</cx:pt>
          <cx:pt idx="320">-0.020127046108951201</cx:pt>
          <cx:pt idx="321">-0.035363130541620803</cx:pt>
          <cx:pt idx="322">-0.034165523191282098</cx:pt>
          <cx:pt idx="323">-0.021778630050225799</cx:pt>
          <cx:pt idx="324">-0.027357862549631101</cx:pt>
          <cx:pt idx="325">-0.0067314060920925702</cx:pt>
          <cx:pt idx="326">0.017759039283358102</cx:pt>
          <cx:pt idx="327">0.032671718241473302</cx:pt>
          <cx:pt idx="328">0.038338120686863097</cx:pt>
          <cx:pt idx="329">0.036389961206429303</cx:pt>
          <cx:pt idx="330">0.0355558513210609</cx:pt>
          <cx:pt idx="331">0.032275872149531898</cx:pt>
          <cx:pt idx="332">0.028913592343679399</cx:pt>
          <cx:pt idx="333">0.023446874869955898</cx:pt>
          <cx:pt idx="334">0.0045061102432522003</cx:pt>
          <cx:pt idx="335">-0.00014321718740019601</cx:pt>
          <cx:pt idx="336">0.00036432166229757499</cx:pt>
          <cx:pt idx="337">9.5071137151612504e-06</cx:pt>
          <cx:pt idx="338">-0.00093162181263459697</cx:pt>
          <cx:pt idx="339">-0.00295107284834689</cx:pt>
          <cx:pt idx="340">-0.0046192911419215398</cx:pt>
          <cx:pt idx="341">-0.0062331810764159404</cx:pt>
          <cx:pt idx="342">-0.023814724181679101</cx:pt>
          <cx:pt idx="343">-0.017928652851425399</cx:pt>
          <cx:pt idx="344">-0.0178406455587597</cx:pt>
          <cx:pt idx="345">-0.014184624462369099</cx:pt>
          <cx:pt idx="346">0.0032871372594240702</cx:pt>
          <cx:pt idx="347">-0.00380286230138535</cx:pt>
          <cx:pt idx="348">-0.00820679923171754</cx:pt>
          <cx:pt idx="349">-0.0122072792940648</cx:pt>
          <cx:pt idx="350">-0.0165159316135669</cx:pt>
          <cx:pt idx="351">-0.0189445872548516</cx:pt>
          <cx:pt idx="352">-0.028839779839127801</cx:pt>
          <cx:pt idx="353">-0.029938455887267401</cx:pt>
          <cx:pt idx="354">-0.022652284514010902</cx:pt>
          <cx:pt idx="355">-0.016284163511718901</cx:pt>
          <cx:pt idx="356">0.016080111067379499</cx:pt>
          <cx:pt idx="357">0.0037694328668971301</cx:pt>
          <cx:pt idx="358">-0.0077061569830558898</cx:pt>
          <cx:pt idx="359">0.0017472233811028099</cx:pt>
          <cx:pt idx="360">0.0072607042544098298</cx:pt>
          <cx:pt idx="361">0.010032668222931401</cx:pt>
          <cx:pt idx="362">0.0028166497348430801</cx:pt>
          <cx:pt idx="363">0.00039845726716128502</cx:pt>
          <cx:pt idx="364">5.9701522568919997e-05</cx:pt>
          <cx:pt idx="365">-0.00017080967021377601</cx:pt>
          <cx:pt idx="366">0.000184609392726115</cx:pt>
          <cx:pt idx="367">-0.0021782729176981199</cx:pt>
          <cx:pt idx="368">-0.0059115006329372496</cx:pt>
          <cx:pt idx="369">-0.00715599614718511</cx:pt>
          <cx:pt idx="370">-0.025362142700052302</cx:pt>
          <cx:pt idx="371">-0.0131178159967994</cx:pt>
          <cx:pt idx="372">-0.0026008360748278701</cx:pt>
          <cx:pt idx="373">0.0118628483649829</cx:pt>
          <cx:pt idx="374">0.025914750896665999</cx:pt>
          <cx:pt idx="375">-0.00647930183040065</cx:pt>
          <cx:pt idx="376">-0.0025671158269766699</cx:pt>
          <cx:pt idx="377">-0.00531499137024527</cx:pt>
          <cx:pt idx="378">0.0065854948999645099</cx:pt>
          <cx:pt idx="379">-0.0083322714981018901</cx:pt>
          <cx:pt idx="380">-0.030856373876061001</cx:pt>
          <cx:pt idx="381">-0.0523179393690811</cx:pt>
          <cx:pt idx="382">-0.048231348808061597</cx:pt>
          <cx:pt idx="383">-0.025764090281010898</cx:pt>
          <cx:pt idx="384">-0.0051441125639614801</cx:pt>
          <cx:pt idx="385">-0.022446242406496002</cx:pt>
          <cx:pt idx="386">-0.019595137218493399</cx:pt>
          <cx:pt idx="387">-0.00698587951290266</cx:pt>
          <cx:pt idx="388">-0.0022955342715063401</cx:pt>
          <cx:pt idx="389">-0.00015734730255235601</cx:pt>
          <cx:pt idx="390">-0.0016900649576709599</cx:pt>
          <cx:pt idx="391">-0.00049682201375959498</cx:pt>
          <cx:pt idx="392">-0.00012309272531449601</cx:pt>
          <cx:pt idx="393">0.00028157079771006101</cx:pt>
          <cx:pt idx="394">-0.00065954475074586204</cx:pt>
          <cx:pt idx="395">-0.00053958803884013697</cx:pt>
          <cx:pt idx="396">-0.00317572205859676</cx:pt>
          <cx:pt idx="397">-0.0110101590011612</cx:pt>
          <cx:pt idx="398">-0.022362179433185601</cx:pt>
          <cx:pt idx="399">-0.016363244305681202</cx:pt>
          <cx:pt idx="400">0.012046631349307601</cx:pt>
          <cx:pt idx="401">0.026705438032864799</cx:pt>
          <cx:pt idx="402">0.0391208705354745</cx:pt>
          <cx:pt idx="403">0.00355315084618868</cx:pt>
          <cx:pt idx="404">-0.018858659265896301</cx:pt>
          <cx:pt idx="405">-0.0029879117084715199</cx:pt>
          <cx:pt idx="406">-0.00083212636424328905</cx:pt>
          <cx:pt idx="407">-0.0028638298446838702</cx:pt>
          <cx:pt idx="408">-0.021009659532212802</cx:pt>
          <cx:pt idx="409">-0.042620993059742998</cx:pt>
          <cx:pt idx="410">-0.042680546746022001</cx:pt>
          <cx:pt idx="411">-0.031094490397065001</cx:pt>
          <cx:pt idx="412">-0.021980673815761801</cx:pt>
          <cx:pt idx="413">-0.024633648196950401</cx:pt>
          <cx:pt idx="414">-0.018196147040820398</cx:pt>
          <cx:pt idx="415">-0.0124597316674521</cx:pt>
          <cx:pt idx="416">-0.011624706293009299</cx:pt>
          <cx:pt idx="417">-0.0073627770472856598</cx:pt>
          <cx:pt idx="418">-0.0038355718019868999</cx:pt>
          <cx:pt idx="419">-0.000278223870458252</cx:pt>
          <cx:pt idx="420">6.4196132433860299e-05</cx:pt>
          <cx:pt idx="421">-9.05441633037279e-05</cx:pt>
          <cx:pt idx="422">0.0012582429250941999</cx:pt>
          <cx:pt idx="423">2.9688245386819399e-05</cx:pt>
          <cx:pt idx="424">-0.0063112064381425203</cx:pt>
          <cx:pt idx="425">-0.0095985595227059094</cx:pt>
          <cx:pt idx="426">-0.0112133620326502</cx:pt>
          <cx:pt idx="427">-0.00047364356120584698</cx:pt>
          <cx:pt idx="428">0.017422180814359201</cx:pt>
          <cx:pt idx="429">0.039191905882458702</cx:pt>
          <cx:pt idx="430">0.059582315826059003</cx:pt>
          <cx:pt idx="431">0.050114054926141301</cx:pt>
          <cx:pt idx="432">0.016848864554117899</cx:pt>
          <cx:pt idx="433">-0.022538105112110501</cx:pt>
          <cx:pt idx="434">-0.0166841704111549</cx:pt>
          <cx:pt idx="435">-0.018829954108201801</cx:pt>
          <cx:pt idx="436">-0.020354605615352201</cx:pt>
          <cx:pt idx="437">-0.025861566091370001</cx:pt>
          <cx:pt idx="438">-0.033622432039896101</cx:pt>
          <cx:pt idx="439">-0.039931432146537597</cx:pt>
          <cx:pt idx="440">-0.0361533615067254</cx:pt>
          <cx:pt idx="441">-0.0264777706314787</cx:pt>
          <cx:pt idx="442">-0.0214591198369222</cx:pt>
          <cx:pt idx="443">-0.015892320601161102</cx:pt>
          <cx:pt idx="444">-0.012624230279247899</cx:pt>
          <cx:pt idx="445">-0.00695175444887917</cx:pt>
          <cx:pt idx="446">-0.0016716745918574499</cx:pt>
          <cx:pt idx="447">-0.0012322181886626801</cx:pt>
          <cx:pt idx="448">-0.00058020329782875</cx:pt>
          <cx:pt idx="449">0.00083862247590548095</cx:pt>
          <cx:pt idx="450">5.6839914816521597e-05</cx:pt>
          <cx:pt idx="451">-0.0017979912412767101</cx:pt>
          <cx:pt idx="452">-0.0104122299687949</cx:pt>
          <cx:pt idx="453">-0.0095577260747149798</cx:pt>
          <cx:pt idx="454">-0.024947023328661801</cx:pt>
          <cx:pt idx="455">-0.0201816029016996</cx:pt>
          <cx:pt idx="456">0.00148822725791179</cx:pt>
          <cx:pt idx="457">0.036635384227776797</cx:pt>
          <cx:pt idx="458">0.051548835899938798</cx:pt>
          <cx:pt idx="459">0.038301409527543399</cx:pt>
          <cx:pt idx="460">0.039193776458512998</cx:pt>
          <cx:pt idx="461">0.024341738393381902</cx:pt>
          <cx:pt idx="462">-0.0120054953379236</cx:pt>
          <cx:pt idx="463">-0.014705323242467899</cx:pt>
          <cx:pt idx="464">-0.027614253987140101</cx:pt>
          <cx:pt idx="465">-0.027910488241806902</cx:pt>
          <cx:pt idx="466">-0.019866776773083999</cx:pt>
          <cx:pt idx="467">-0.029189747869514001</cx:pt>
          <cx:pt idx="468">-0.030705028725619699</cx:pt>
          <cx:pt idx="469">-0.030894216361739901</cx:pt>
          <cx:pt idx="470">-0.026835595078984</cx:pt>
          <cx:pt idx="471">-0.017181103574753599</cx:pt>
          <cx:pt idx="472">-0.0148264356379499</cx:pt>
          <cx:pt idx="473">-0.010875134515083399</cx:pt>
          <cx:pt idx="474">-0.0056707628085963099</cx:pt>
          <cx:pt idx="475">-0.00095401337474169501</cx:pt>
          <cx:pt idx="476">0.00056041482169835505</cx:pt>
          <cx:pt idx="477">0.000236673639658599</cx:pt>
          <cx:pt idx="478">0.00075151762835300596</cx:pt>
          <cx:pt idx="479">-0.0038531977750308</cx:pt>
          <cx:pt idx="480">-0.0162405458600198</cx:pt>
          <cx:pt idx="481">-0.017278157186353501</cx:pt>
          <cx:pt idx="482">-0.024216222170692001</cx:pt>
          <cx:pt idx="483">-0.020043685715314102</cx:pt>
          <cx:pt idx="484">-0.0055702728587017697</cx:pt>
          <cx:pt idx="485">0.020700815807919</cx:pt>
          <cx:pt idx="486">0.049190810065076397</cx:pt>
          <cx:pt idx="487">0.031343324044818398</cx:pt>
          <cx:pt idx="488">0.024317986709275301</cx:pt>
          <cx:pt idx="489">0.0245452538802679</cx:pt>
          <cx:pt idx="490">0.00139151947739942</cx:pt>
          <cx:pt idx="491">-0.0064672577295911597</cx:pt>
          <cx:pt idx="492">-0.020124811823670301</cx:pt>
          <cx:pt idx="493">-0.018734402442974901</cx:pt>
          <cx:pt idx="494">-0.010493823951983099</cx:pt>
          <cx:pt idx="495">-0.022745154471668201</cx:pt>
          <cx:pt idx="496">-0.020513444174828699</cx:pt>
          <cx:pt idx="497">-0.0266510245118428</cx:pt>
          <cx:pt idx="498">-0.024088085561601798</cx:pt>
          <cx:pt idx="499">-0.015962066861491101</cx:pt>
          <cx:pt idx="500">-0.015543132234797001</cx:pt>
          <cx:pt idx="501">-0.0089432042468024393</cx:pt>
          <cx:pt idx="502">-0.0032682592363952102</cx:pt>
          <cx:pt idx="503">-0.00087001892971295004</cx:pt>
          <cx:pt idx="504">-2.10895997710157e-05</cx:pt>
          <cx:pt idx="505">-0.00054665419504864102</cx:pt>
          <cx:pt idx="506">0.00031672655383011098</cx:pt>
          <cx:pt idx="507">-0.0094799480196890596</cx:pt>
          <cx:pt idx="508">-0.0173049950728596</cx:pt>
          <cx:pt idx="509">-0.018881045250728298</cx:pt>
          <cx:pt idx="510">-0.0232402346626213</cx:pt>
          <cx:pt idx="511">-0.0145470870266714</cx:pt>
          <cx:pt idx="512">0.0012491407570920899</cx:pt>
          <cx:pt idx="513">-0.0036300217042522101</cx:pt>
          <cx:pt idx="514">0.020502430235727901</cx:pt>
          <cx:pt idx="515">0.032355219088422899</cx:pt>
          <cx:pt idx="516">0.033281366338901601</cx:pt>
          <cx:pt idx="517">0.027392391289766199</cx:pt>
          <cx:pt idx="518">0.0110663013585547</cx:pt>
          <cx:pt idx="519">-0.0086002251303541298</cx:pt>
          <cx:pt idx="520">0.0096001553300953599</cx:pt>
          <cx:pt idx="521">0.0062388359519798898</cx:pt>
          <cx:pt idx="522">-0.013843064442994</cx:pt>
          <cx:pt idx="523">-0.011943188722157</cx:pt>
          <cx:pt idx="524">-0.015133059496336001</cx:pt>
          <cx:pt idx="525">-0.038367843587282999</cx:pt>
          <cx:pt idx="526">-0.028051603706425801</cx:pt>
          <cx:pt idx="527">-0.0204279046949132</cx:pt>
          <cx:pt idx="528">-0.016850446514068598</cx:pt>
          <cx:pt idx="529">-0.00753250357655474</cx:pt>
          <cx:pt idx="530">-0.0011154783301010999</cx:pt>
          <cx:pt idx="531">-0.000668481737749563</cx:pt>
          <cx:pt idx="532">0.00024604761941394098</cx:pt>
          <cx:pt idx="533">0.00026286747284342502</cx:pt>
          <cx:pt idx="534">-0.00017238778290001901</cx:pt>
          <cx:pt idx="535">-0.0118770968343926</cx:pt>
          <cx:pt idx="536">-0.0146079887940257</cx:pt>
          <cx:pt idx="537">-0.015380229272441299</cx:pt>
          <cx:pt idx="538">-0.00791426780606788</cx:pt>
          <cx:pt idx="539">0.0018414135198618199</cx:pt>
          <cx:pt idx="540">-0.0084961627794079893</cx:pt>
          <cx:pt idx="541">-0.028112145357348201</cx:pt>
          <cx:pt idx="542">-0.025189285301936901</cx:pt>
          <cx:pt idx="543">-0.031778346538310701</cx:pt>
          <cx:pt idx="544">-0.0113509806815739</cx:pt>
          <cx:pt idx="545">0.0083452146363750604</cx:pt>
          <cx:pt idx="546">0.0216481648595</cx:pt>
          <cx:pt idx="547">0.0232909688357716</cx:pt>
          <cx:pt idx="548">0.031917977168723799</cx:pt>
          <cx:pt idx="549">0.012483240883647599</cx:pt>
          <cx:pt idx="550">0.015859082982524701</cx:pt>
          <cx:pt idx="551">0.0139716756686143</cx:pt>
          <cx:pt idx="552">-0.020808672426350299</cx:pt>
          <cx:pt idx="553">-0.038391107033128598</cx:pt>
          <cx:pt idx="554">-0.025293620015254401</cx:pt>
          <cx:pt idx="555">-0.018237706420896602</cx:pt>
          <cx:pt idx="556">-0.016334754137908601</cx:pt>
          <cx:pt idx="557">-0.0098236845654050206</cx:pt>
          <cx:pt idx="558">-0.0034841213496981899</cx:pt>
          <cx:pt idx="559">-1.1027165652405001e-05</cx:pt>
          <cx:pt idx="560">0.00046485077665342901</cx:pt>
          <cx:pt idx="561">-0.00045812290934631802</cx:pt>
          <cx:pt idx="562">6.02178315966654e-05</cx:pt>
          <cx:pt idx="563">-0.00702032694277651</cx:pt>
          <cx:pt idx="564">-0.0094652261808955505</cx:pt>
          <cx:pt idx="565">-0.018157663585659699</cx:pt>
          <cx:pt idx="566">-0.00149851028302204</cx:pt>
          <cx:pt idx="567">-0.00053082239121534204</cx:pt>
          <cx:pt idx="568">-0.0018005394393684701</cx:pt>
          <cx:pt idx="569">-0.0092023879533845807</cx:pt>
          <cx:pt idx="570">-0.037806138978890902</cx:pt>
          <cx:pt idx="571">-0.057364105256453503</cx:pt>
          <cx:pt idx="572">-0.061994376072064997</cx:pt>
          <cx:pt idx="573">-0.0128197423624549</cx:pt>
          <cx:pt idx="574">-0.0113547162517602</cx:pt>
          <cx:pt idx="575">0.022577264818530399</cx:pt>
          <cx:pt idx="576">0.0180294578715441</cx:pt>
          <cx:pt idx="577">0.0012826887652969</cx:pt>
          <cx:pt idx="578">0.030047713801537899</cx:pt>
          <cx:pt idx="579">0.034359490876411998</cx:pt>
          <cx:pt idx="580">-0.00108737664752572</cx:pt>
          <cx:pt idx="581">-0.028439945221691101</cx:pt>
          <cx:pt idx="582">-0.017565851302418299</cx:pt>
          <cx:pt idx="583">-0.011011632570778</cx:pt>
          <cx:pt idx="584">-0.0103231751182722</cx:pt>
          <cx:pt idx="585">-0.0055592299585593098</cx:pt>
          <cx:pt idx="586">-0.00117100252654125</cx:pt>
          <cx:pt idx="587">-0.00025726759459134002</cx:pt>
          <cx:pt idx="588">-0.00040383811401225098</cx:pt>
          <cx:pt idx="589">-0.00011076783425597101</cx:pt>
          <cx:pt idx="590">3.23232401955272e-05</cx:pt>
          <cx:pt idx="591">-0.00069010007342834502</cx:pt>
          <cx:pt idx="592">-0.00171879078490385</cx:pt>
          <cx:pt idx="593">-0.0056666676704049896</cx:pt>
          <cx:pt idx="594">-0.0034732881125800899</cx:pt>
          <cx:pt idx="595">0.0069596149667438502</cx:pt>
          <cx:pt idx="596">0.0034410802226901602</cx:pt>
          <cx:pt idx="597">0.0041843390726643004</cx:pt>
          <cx:pt idx="598">-0.0098120998481162798</cx:pt>
          <cx:pt idx="599">-0.017617372936967801</cx:pt>
          <cx:pt idx="600">-0.035012477324970502</cx:pt>
          <cx:pt idx="601">-0.036248963080901697</cx:pt>
          <cx:pt idx="602">-0.0135055773654077</cx:pt>
          <cx:pt idx="603">0.026266635840364299</cx:pt>
          <cx:pt idx="604">0.0122614258968141</cx:pt>
          <cx:pt idx="605">-0.00177975068134732</cx:pt>
          <cx:pt idx="606">0.013950266751554001</cx:pt>
          <cx:pt idx="607">0.0068018613344810498</cx:pt>
          <cx:pt idx="608">-0.0080431651574226597</cx:pt>
          <cx:pt idx="609">-0.018377323533220899</cx:pt>
          <cx:pt idx="610">-0.014332023918479601</cx:pt>
          <cx:pt idx="611">-0.0098073459983258008</cx:pt>
          <cx:pt idx="612">-0.0051154068638342501</cx:pt>
          <cx:pt idx="613">-0.00192266956842451</cx:pt>
          <cx:pt idx="614">-0.00067020672366958195</cx:pt>
          <cx:pt idx="615">0.00020738425471478799</cx:pt>
          <cx:pt idx="616">0.00034545339326407301</cx:pt>
          <cx:pt idx="617">-0.000316278098027195</cx:pt>
          <cx:pt idx="618">-0.00064032226133249603</cx:pt>
          <cx:pt idx="619">0.0022340582913842502</cx:pt>
          <cx:pt idx="620">-0.00125666598148112</cx:pt>
          <cx:pt idx="621">-0.00147625521857843</cx:pt>
          <cx:pt idx="622">0.00032773490004452599</cx:pt>
          <cx:pt idx="623">0.0086352527195630198</cx:pt>
          <cx:pt idx="624">0.00200675734386874</cx:pt>
          <cx:pt idx="625">0.0092582923680244698</cx:pt>
          <cx:pt idx="626">0.0029210806619300199</cx:pt>
          <cx:pt idx="627">0.0146519398692001</cx:pt>
          <cx:pt idx="628">-0.0012406376425816801</cx:pt>
          <cx:pt idx="629">-0.0139302913847706</cx:pt>
          <cx:pt idx="630">-0.016091593647422998</cx:pt>
          <cx:pt idx="631">-0.00025474042506592901</cx:pt>
          <cx:pt idx="632">-0.00058831003669101295</cx:pt>
          <cx:pt idx="633">0.0038116888293294902</cx:pt>
          <cx:pt idx="634">0.0050569526493261198</cx:pt>
          <cx:pt idx="635">-0.0075943215396119699</cx:pt>
          <cx:pt idx="636">-0.0132194531308206</cx:pt>
          <cx:pt idx="637">-0.016549775109114401</cx:pt>
          <cx:pt idx="638">-0.012013790585051099</cx:pt>
          <cx:pt idx="639">-0.0067574546860478396</cx:pt>
          <cx:pt idx="640">-0.000492490672979217</cx:pt>
          <cx:pt idx="641">0.00067720430376862597</cx:pt>
          <cx:pt idx="642">0.00117112706411999</cx:pt>
          <cx:pt idx="643">0.00022322633435819801</cx:pt>
          <cx:pt idx="644">0.00024858398269882198</cx:pt>
          <cx:pt idx="645">-0.00031271702934839698</cx:pt>
          <cx:pt idx="646">-0.000101212899219894</cx:pt>
          <cx:pt idx="647">0.0021560685749697</cx:pt>
          <cx:pt idx="648">0.00361694358869154</cx:pt>
          <cx:pt idx="649">0.0049867379205708797</cx:pt>
          <cx:pt idx="650">0.0044382126850129704</cx:pt>
          <cx:pt idx="651">0.0102694929045032</cx:pt>
          <cx:pt idx="652">0.021954516914202801</cx:pt>
          <cx:pt idx="653">0.023253339147423401</cx:pt>
          <cx:pt idx="654">0.0191798785831243</cx:pt>
          <cx:pt idx="655">0.0125795362145585</cx:pt>
          <cx:pt idx="656">0.0120763293638251</cx:pt>
          <cx:pt idx="657">0.011122287633127999</cx:pt>
          <cx:pt idx="658">0.019813654775567398</cx:pt>
          <cx:pt idx="659">0.0081803838226860194</cx:pt>
          <cx:pt idx="660">0.000939037333313847</cx:pt>
          <cx:pt idx="661">0.010794405552710801</cx:pt>
          <cx:pt idx="662">0.0025228263076192601</cx:pt>
          <cx:pt idx="663">0.0010501309816074501</cx:pt>
          <cx:pt idx="664">-0.00165867564744733</cx:pt>
          <cx:pt idx="665">-0.0067217982676225701</cx:pt>
          <cx:pt idx="666">-0.0054759575338479303</cx:pt>
          <cx:pt idx="667">-0.0038534883436770599</cx:pt>
          <cx:pt idx="668">7.7856767927613502e-05</cx:pt>
          <cx:pt idx="669">0.00115887245040074</cx:pt>
          <cx:pt idx="670">0.00037684838686359302</cx:pt>
          <cx:pt idx="671">-0.000242726314553972</cx:pt>
          <cx:pt idx="672">0.00028147457978257301</cx:pt>
          <cx:pt idx="673">0.000157682970122805</cx:pt>
          <cx:pt idx="674">-0.00015765974340811801</cx:pt>
          <cx:pt idx="675">0.000475448970957655</cx:pt>
          <cx:pt idx="676">0.0010023747434037701</cx:pt>
          <cx:pt idx="677">0.0010394071728855999</cx:pt>
          <cx:pt idx="678">0.00051410878730666495</cx:pt>
          <cx:pt idx="679">0.0086871735117654194</cx:pt>
          <cx:pt idx="680">0.020111558472953501</cx:pt>
          <cx:pt idx="681">0.025379833650498201</cx:pt>
          <cx:pt idx="682">0.0272864013279073</cx:pt>
          <cx:pt idx="683">0.017357778543739402</cx:pt>
          <cx:pt idx="684">0.0131107280981114</cx:pt>
          <cx:pt idx="685">0.0106768201677859</cx:pt>
          <cx:pt idx="686">0.0161130705109244</cx:pt>
          <cx:pt idx="687">0.0093847314074027507</cx:pt>
          <cx:pt idx="688">0.010721353957713399</cx:pt>
          <cx:pt idx="689">0.0084260447953026004</cx:pt>
          <cx:pt idx="690">0.0051505975091304399</cx:pt>
          <cx:pt idx="691">-0.00097547869412157402</cx:pt>
          <cx:pt idx="692">0.0034782750847430501</cx:pt>
          <cx:pt idx="693">-0.0012140089419571099</cx:pt>
          <cx:pt idx="694">0.0019875934783542999</cx:pt>
          <cx:pt idx="695">0.0029523808717414699</cx:pt>
          <cx:pt idx="696">-0.00028513127620689301</cx:pt>
          <cx:pt idx="697">-0.00091319876430790597</cx:pt>
          <cx:pt idx="698">0.00033992041668868297</cx:pt>
          <cx:pt idx="699">-0.000170434742642001</cx:pt>
          <cx:pt idx="700">7.3481620553097105e-05</cx:pt>
          <cx:pt idx="701">-0.000252908275832706</cx:pt>
          <cx:pt idx="702">0.00012644339381273699</cx:pt>
          <cx:pt idx="703">0.00039841401449101601</cx:pt>
          <cx:pt idx="704">-0.00063093159852850502</cx:pt>
          <cx:pt idx="705">0.00033380296282636699</cx:pt>
          <cx:pt idx="706">0.00062397110111539998</cx:pt>
          <cx:pt idx="707">0.0024908576010787202</cx:pt>
          <cx:pt idx="708">0.00013326349780319401</cx:pt>
          <cx:pt idx="709">-0.0033153196649870599</cx:pt>
          <cx:pt idx="710">0.00236889727651472</cx:pt>
          <cx:pt idx="711">0.0049718678649123401</cx:pt>
          <cx:pt idx="712">0.0091145905044737706</cx:pt>
          <cx:pt idx="713">0.019992017526547199</cx:pt>
          <cx:pt idx="714">0.018597434126236798</cx:pt>
          <cx:pt idx="715">0.023106588443485301</cx:pt>
          <cx:pt idx="716">0.017580166497484701</cx:pt>
          <cx:pt idx="717">0.0102161292478348</cx:pt>
          <cx:pt idx="718">0.0066855329848308203</cx:pt>
          <cx:pt idx="719">0.0117660970186342</cx:pt>
          <cx:pt idx="720">0.00681270564241627</cx:pt>
          <cx:pt idx="721">0.0040341135951044698</cx:pt>
          <cx:pt idx="722">0.0038920006524041698</cx:pt>
          <cx:pt idx="723">0.0025284176594582699</cx:pt>
          <cx:pt idx="724">0.00104319448696592</cx:pt>
          <cx:pt idx="725">2.84509205552406e-05</cx:pt>
          <cx:pt idx="726">9.6623748920421196e-06</cx:pt>
          <cx:pt idx="727">-0.00039843866172587498</cx:pt>
          <cx:pt idx="728">-6.9848248185770505e-05</cx:pt>
          <cx:pt idx="729">0.00023717781691604</cx:pt>
          <cx:pt idx="730">0.000643446143253329</cx:pt>
          <cx:pt idx="731">0.00053831055971530401</cx:pt>
          <cx:pt idx="732">-0.000111922137285092</cx:pt>
          <cx:pt idx="733">0.00172263243245816</cx:pt>
          <cx:pt idx="734">0.00077943521999208995</cx:pt>
          <cx:pt idx="735">8.4189816942837099e-05</cx:pt>
          <cx:pt idx="736">0.00069174459976183795</cx:pt>
          <cx:pt idx="737">0.00017472699521265401</cx:pt>
          <cx:pt idx="738">-0.00098180337518163408</cx:pt>
          <cx:pt idx="739">0.0062533343910971002</cx:pt>
          <cx:pt idx="740">0.013476616975275199</cx:pt>
          <cx:pt idx="741">0.012872534581665301</cx:pt>
          <cx:pt idx="742">0.0047052089951604998</cx:pt>
          <cx:pt idx="743">0.0055143225951525899</cx:pt>
          <cx:pt idx="744">0.011027300849717901</cx:pt>
          <cx:pt idx="745">0.0129219142717818</cx:pt>
          <cx:pt idx="746">0.0050488591928798798</cx:pt>
          <cx:pt idx="747">0.00374178355935074</cx:pt>
          <cx:pt idx="748">0.0034526854379237099</cx:pt>
          <cx:pt idx="749">0.0022596919394742799</cx:pt>
          <cx:pt idx="750">0.00061957184065321205</cx:pt>
          <cx:pt idx="751">0.00057376985643054195</cx:pt>
          <cx:pt idx="752">0.00035798195918305102</cx:pt>
          <cx:pt idx="753">0.00044114411500197997</cx:pt>
          <cx:pt idx="754">0.00053052503910969899</cx:pt>
          <cx:pt idx="755">0.00080235538588038704</cx:pt>
          <cx:pt idx="756">-7.5678915338299097e-05</cx:pt>
          <cx:pt idx="757">0.00056130345083886101</cx:pt>
          <cx:pt idx="758">-0.00051715942126793004</cx:pt>
          <cx:pt idx="759">-0.00040829586417040899</cx:pt>
          <cx:pt idx="760">0.00058883895207294203</cx:pt>
          <cx:pt idx="761">-0.00041479919506256499</cx:pt>
          <cx:pt idx="762">9.8885867545417299e-05</cx:pt>
          <cx:pt idx="763">0.00029832069368104102</cx:pt>
          <cx:pt idx="764">-0.00067206212906113501</cx:pt>
          <cx:pt idx="765">-0.00051591589659812402</cx:pt>
          <cx:pt idx="766">-0.000238565050105956</cx:pt>
          <cx:pt idx="767">-9.7143792316864205e-05</cx:pt>
          <cx:pt idx="768">-9.1669351492512497e-05</cx:pt>
          <cx:pt idx="769">0.0014066535310332999</cx:pt>
          <cx:pt idx="770">0.00042525594466752501</cx:pt>
          <cx:pt idx="771">0.00045347911176156502</cx:pt>
          <cx:pt idx="772">-0.00131758290467884</cx:pt>
          <cx:pt idx="773">-0.0016962046134969301</cx:pt>
          <cx:pt idx="774">0.00066661261979142697</cx:pt>
          <cx:pt idx="775">4.0830238073953699e-05</cx:pt>
          <cx:pt idx="776">-0.00055058012375543098</cx:pt>
          <cx:pt idx="777">5.7041846667092499e-05</cx:pt>
          <cx:pt idx="778">0.0011178764487397501</cx:pt>
          <cx:pt idx="779">0.00013043484705076901</cx:pt>
          <cx:pt idx="780">0.0010416472895778499</cx:pt>
          <cx:pt idx="781">0.00025779957663885902</cx:pt>
          <cx:pt idx="782">-4.7547384694591799e-05</cx:pt>
          <cx:pt idx="783">-1.48365622782227e-05</cx:pt>
        </cx:lvl>
      </cx:numDim>
    </cx:data>
    <cx:data id="33">
      <cx:numDim type="val">
        <cx:f>'001_WA_F - 副本'!$AH$1:$AH$784</cx:f>
        <cx:lvl ptCount="784" formatCode="G/通用格式">
          <cx:pt idx="0">-0.000489000925829529</cx:pt>
          <cx:pt idx="1">-0.00066450676336534298</cx:pt>
          <cx:pt idx="2">0.00043609277038457299</cx:pt>
          <cx:pt idx="3">0.00059329161441298796</cx:pt>
          <cx:pt idx="4">-0.000260000093450454</cx:pt>
          <cx:pt idx="5">-8.1401892722094695e-05</cx:pt>
          <cx:pt idx="6">-0.00022969923647454899</cx:pt>
          <cx:pt idx="7">0.00055980652077313505</cx:pt>
          <cx:pt idx="8">9.3049589363632594e-06</cx:pt>
          <cx:pt idx="9">5.7048543209069699e-05</cx:pt>
          <cx:pt idx="10">-0.00013543845661375799</cx:pt>
          <cx:pt idx="11">-8.8764944502501498e-05</cx:pt>
          <cx:pt idx="12">0.000200330984283583</cx:pt>
          <cx:pt idx="13">-0.00034881050747546997</cx:pt>
          <cx:pt idx="14">0.00027949677386709899</cx:pt>
          <cx:pt idx="15">0.00053853351301093202</cx:pt>
          <cx:pt idx="16">0.00013249438870167901</cx:pt>
          <cx:pt idx="17">0.00056973563125749097</cx:pt>
          <cx:pt idx="18">-0.00035851641618690999</cx:pt>
          <cx:pt idx="19">-0.00029845800736886797</cx:pt>
          <cx:pt idx="20">0.00051344276840424997</cx:pt>
          <cx:pt idx="21">-0.00086898837382224996</cx:pt>
          <cx:pt idx="22">-1.6711409832440801e-05</cx:pt>
          <cx:pt idx="23">0.000121240493126154</cx:pt>
          <cx:pt idx="24">0.00034388906378791402</cx:pt>
          <cx:pt idx="25">9.9817455870726405e-05</cx:pt>
          <cx:pt idx="26">-0.00042897343041042602</cx:pt>
          <cx:pt idx="27">-4.5978711448893304e-06</cx:pt>
          <cx:pt idx="28">-0.00022701347804444</cx:pt>
          <cx:pt idx="29">-0.00059412687877281997</cx:pt>
          <cx:pt idx="30">0.00045906576092967499</cx:pt>
          <cx:pt idx="31">0.00031507573030579999</cx:pt>
          <cx:pt idx="32">0.00034630505051460599</cx:pt>
          <cx:pt idx="33">0.00012494264768631201</cx:pt>
          <cx:pt idx="34">0.00064571543954036596</cx:pt>
          <cx:pt idx="35">0.00037318325237758099</cx:pt>
          <cx:pt idx="36">-0.00034522740755992302</cx:pt>
          <cx:pt idx="37">0.00043843650364445698</cx:pt>
          <cx:pt idx="38">0.00016549958231218301</cx:pt>
          <cx:pt idx="39">-0.00082795767464508105</cx:pt>
          <cx:pt idx="40">-0.000339339982348665</cx:pt>
          <cx:pt idx="41">5.1442171370745001e-05</cx:pt>
          <cx:pt idx="42">7.7994991481991396e-05</cx:pt>
          <cx:pt idx="43">0.00066201304072060097</cx:pt>
          <cx:pt idx="44">0.0013037369566266</cx:pt>
          <cx:pt idx="45">-0.00037152036112296402</cx:pt>
          <cx:pt idx="46">0.00054734089353210497</cx:pt>
          <cx:pt idx="47">-0.00043688769899368</cx:pt>
          <cx:pt idx="48">-0.00101630169451235</cx:pt>
          <cx:pt idx="49">-0.00137361500215494</cx:pt>
          <cx:pt idx="50">-0.00047388875758426198</cx:pt>
          <cx:pt idx="51">0.00032600467945247499</cx:pt>
          <cx:pt idx="52">-0.00070712240526063204</cx:pt>
          <cx:pt idx="53">-0.00053595317080306596</cx:pt>
          <cx:pt idx="54">-0.00025740395857645998</cx:pt>
          <cx:pt idx="55">-0.00012623748547885299</cx:pt>
          <cx:pt idx="56">0.000139745463129657</cx:pt>
          <cx:pt idx="57">0.00037448081213802502</cx:pt>
          <cx:pt idx="58">0.00015605469119063799</cx:pt>
          <cx:pt idx="59">-0.00024966107697656199</cx:pt>
          <cx:pt idx="60">0.00048787328027512201</cx:pt>
          <cx:pt idx="61">-0.0011330407092770801</cx:pt>
          <cx:pt idx="62">0.000354292434723187</cx:pt>
          <cx:pt idx="63">0.00094194207920035003</cx:pt>
          <cx:pt idx="64">-7.0604253005131294e-05</cx:pt>
          <cx:pt idx="65">-0.00055550727612220302</cx:pt>
          <cx:pt idx="66">0.0017759576946183801</cx:pt>
          <cx:pt idx="67">0.00304283804027306</cx:pt>
          <cx:pt idx="68">0.0073862521962765604</cx:pt>
          <cx:pt idx="69">0.0108439829020091</cx:pt>
          <cx:pt idx="70">0.0127324435634904</cx:pt>
          <cx:pt idx="71">0.0098814366869196205</cx:pt>
          <cx:pt idx="72">0.0012484618146293299</cx:pt>
          <cx:pt idx="73">-0.00230815457484257</cx:pt>
          <cx:pt idx="74">-0.0068454458295240002</cx:pt>
          <cx:pt idx="75">-0.0060218328413306097</cx:pt>
          <cx:pt idx="76">-0.0036150633628997701</cx:pt>
          <cx:pt idx="77">-0.0037913352718794901</cx:pt>
          <cx:pt idx="78">-0.00258151607766471</cx:pt>
          <cx:pt idx="79">0.00041907769180159503</cx:pt>
          <cx:pt idx="80">0.00022823786669904701</cx:pt>
          <cx:pt idx="81">-0.00061728998676480304</cx:pt>
          <cx:pt idx="82">-0.00027721400456044498</cx:pt>
          <cx:pt idx="83">-2.9283383145009901e-05</cx:pt>
          <cx:pt idx="84">0.000111340746288414</cx:pt>
          <cx:pt idx="85">-0.00041720888022824399</cx:pt>
          <cx:pt idx="86">0.00019000907897197801</cx:pt>
          <cx:pt idx="87">0.00050208997157251</cx:pt>
          <cx:pt idx="88">0.000250303700881188</cx:pt>
          <cx:pt idx="89">-0.0040454364849882001</cx:pt>
          <cx:pt idx="90">-0.0046391701909080599</cx:pt>
          <cx:pt idx="91">-0.0098729396430509604</cx:pt>
          <cx:pt idx="92">-0.010301859910031901</cx:pt>
          <cx:pt idx="93">-0.0088396108330281598</cx:pt>
          <cx:pt idx="94">-0.0086770497541765294</cx:pt>
          <cx:pt idx="95">0.0028041392722768098</cx:pt>
          <cx:pt idx="96">0.015962688929676502</cx:pt>
          <cx:pt idx="97">0.0075344406935033198</cx:pt>
          <cx:pt idx="98">-0.0056961310107860597</cx:pt>
          <cx:pt idx="99">-0.0114337806564052</cx:pt>
          <cx:pt idx="100">0.010273072351395201</cx:pt>
          <cx:pt idx="101">0.0155470018574094</cx:pt>
          <cx:pt idx="102">0.0042182148127298301</cx:pt>
          <cx:pt idx="103">0.0079310317354745995</cx:pt>
          <cx:pt idx="104">-0.0035719598734762301</cx:pt>
          <cx:pt idx="105">-0.01172537047418</cx:pt>
          <cx:pt idx="106">-0.0033872233531566601</cx:pt>
          <cx:pt idx="107">0.0037700125997657502</cx:pt>
          <cx:pt idx="108">-0.0012456697332579899</cx:pt>
          <cx:pt idx="109">-0.0071977170853231298</cx:pt>
          <cx:pt idx="110">-0.00178316630932842</cx:pt>
          <cx:pt idx="111">0.00026078172835342702</cx:pt>
          <cx:pt idx="112">0.00071881930051177702</cx:pt>
          <cx:pt idx="113">0.00030818610463216898</cx:pt>
          <cx:pt idx="114">0.0020297801081489699</cx:pt>
          <cx:pt idx="115">-0.00045787080214929499</cx:pt>
          <cx:pt idx="116">-0.00111816942793311</cx:pt>
          <cx:pt idx="117">-0.0080444965475008692</cx:pt>
          <cx:pt idx="118">-0.00581947396122965</cx:pt>
          <cx:pt idx="119">-0.0070241551695620699</cx:pt>
          <cx:pt idx="120">-0.0101833172656979</cx:pt>
          <cx:pt idx="121">-0.0220289589560177</cx:pt>
          <cx:pt idx="122">-0.011463120126886399</cx:pt>
          <cx:pt idx="123">-0.019417144014410598</cx:pt>
          <cx:pt idx="124">0.0073154764869228402</cx:pt>
          <cx:pt idx="125">0.0154133723143242</cx:pt>
          <cx:pt idx="126">0.0011663179800334199</cx:pt>
          <cx:pt idx="127">-0.023592764212731501</cx:pt>
          <cx:pt idx="128">-0.0013835152778438301</cx:pt>
          <cx:pt idx="129">0.036687630381541297</cx:pt>
          <cx:pt idx="130">0.033442458061564997</cx:pt>
          <cx:pt idx="131">0.048003109633818299</cx:pt>
          <cx:pt idx="132">0.0368294905892547</cx:pt>
          <cx:pt idx="133">0.0041856133891246001</cx:pt>
          <cx:pt idx="134">-0.0093781922715496305</cx:pt>
          <cx:pt idx="135">-0.0282619048375377</cx:pt>
          <cx:pt idx="136">-0.031332324185718699</cx:pt>
          <cx:pt idx="137">-0.021626221040369799</cx:pt>
          <cx:pt idx="138">-0.0044394985052121898</cx:pt>
          <cx:pt idx="139">-0.00055598152505877</cx:pt>
          <cx:pt idx="140">-2.5328376752373801e-05</cx:pt>
          <cx:pt idx="141">-0.000104398847128106</cx:pt>
          <cx:pt idx="142">-0.00067097727559455196</cx:pt>
          <cx:pt idx="143">0.00081563115590699699</cx:pt>
          <cx:pt idx="144">6.1167297527113998e-06</cx:pt>
          <cx:pt idx="145">-0.0074884963999766402</cx:pt>
          <cx:pt idx="146">-0.0055225639746420202</cx:pt>
          <cx:pt idx="147">-0.0078042405886537798</cx:pt>
          <cx:pt idx="148">-0.018633265314403701</cx:pt>
          <cx:pt idx="149">-0.034740265205090402</cx:pt>
          <cx:pt idx="150">-0.037420967895967598</cx:pt>
          <cx:pt idx="151">-0.034272663006495299</cx:pt>
          <cx:pt idx="152">-0.0175131716433778</cx:pt>
          <cx:pt idx="153">-0.00169479987575698</cx:pt>
          <cx:pt idx="154">-0.0096636491774744898</cx:pt>
          <cx:pt idx="155">-0.0052279253641009703</cx:pt>
          <cx:pt idx="156">-0.0078052449504227503</cx:pt>
          <cx:pt idx="157">0.039580286745677103</cx:pt>
          <cx:pt idx="158">0.021524773402646</cx:pt>
          <cx:pt idx="159">0.011842697053714</cx:pt>
          <cx:pt idx="160">0.0045787578884390299</cx:pt>
          <cx:pt idx="161">0.027299277709526001</cx:pt>
          <cx:pt idx="162">0.0060332858007771002</cx:pt>
          <cx:pt idx="163">-0.010418391009454599</cx:pt>
          <cx:pt idx="164">-0.0223090142047014</cx:pt>
          <cx:pt idx="165">-0.0074495991519315102</cx:pt>
          <cx:pt idx="166">-0.00017521777612434299</cx:pt>
          <cx:pt idx="167">-0.00078106935182238602</cx:pt>
          <cx:pt idx="168">0.00054503403089431403</cx:pt>
          <cx:pt idx="169">0.000800293299097751</cx:pt>
          <cx:pt idx="170">-0.0041800520365706502</cx:pt>
          <cx:pt idx="171">-0.0030856861214112801</cx:pt>
          <cx:pt idx="172">-0.0041466098999360301</cx:pt>
          <cx:pt idx="173">-0.0110040399490194</cx:pt>
          <cx:pt idx="174">-0.021981331936842499</cx:pt>
          <cx:pt idx="175">-0.013265504821488</cx:pt>
          <cx:pt idx="176">-0.029648161062653101</cx:pt>
          <cx:pt idx="177">-0.029027617370506398</cx:pt>
          <cx:pt idx="178">-0.043559301762899898</cx:pt>
          <cx:pt idx="179">-0.0068602825195148804</cx:pt>
          <cx:pt idx="180">0.0100624494821048</cx:pt>
          <cx:pt idx="181">0.032986099676162797</cx:pt>
          <cx:pt idx="182">0.012641599447972799</cx:pt>
          <cx:pt idx="183">-0.011020123658446001</cx:pt>
          <cx:pt idx="184">-0.017625903643295499</cx:pt>
          <cx:pt idx="185">-0.0096889537380983708</cx:pt>
          <cx:pt idx="186">-0.0019946878636931602</cx:pt>
          <cx:pt idx="187">-0.0143471117447948</cx:pt>
          <cx:pt idx="188">-0.0131305463979159</cx:pt>
          <cx:pt idx="189">0.0032021995688693702</cx:pt>
          <cx:pt idx="190">0.0175700224799713</cx:pt>
          <cx:pt idx="191">-5.1781873963660798e-05</cx:pt>
          <cx:pt idx="192">-0.0050005116184228104</cx:pt>
          <cx:pt idx="193">-0.0040206732067588902</cx:pt>
          <cx:pt idx="194">0.0054670647354872499</cx:pt>
          <cx:pt idx="195">0.0028737757531291201</cx:pt>
          <cx:pt idx="196">0.00020843798315633099</cx:pt>
          <cx:pt idx="197">0.00016499956666963701</cx:pt>
          <cx:pt idx="198">-0.0026600741030361999</cx:pt>
          <cx:pt idx="199">-0.0041844575829371499</cx:pt>
          <cx:pt idx="200">-0.0053793875132965002</cx:pt>
          <cx:pt idx="201">-0.010378462871594199</cx:pt>
          <cx:pt idx="202">-0.037879031084388198</cx:pt>
          <cx:pt idx="203">-0.0266199576633896</cx:pt>
          <cx:pt idx="204">-0.016159401161030498</cx:pt>
          <cx:pt idx="205">-0.00714982258596286</cx:pt>
          <cx:pt idx="206">-0.020315261022211002</cx:pt>
          <cx:pt idx="207">-0.0072039329527413204</cx:pt>
          <cx:pt idx="208">-0.0069388242045674304</cx:pt>
          <cx:pt idx="209">0.019562351336887902</cx:pt>
          <cx:pt idx="210">0.029397277824410602</cx:pt>
          <cx:pt idx="211">0.036929140743478799</cx:pt>
          <cx:pt idx="212">0.0253571458737861</cx:pt>
          <cx:pt idx="213">0.035932240272691103</cx:pt>
          <cx:pt idx="214">-0.0056866285266880196</cx:pt>
          <cx:pt idx="215">-0.0272234416716878</cx:pt>
          <cx:pt idx="216">-0.014083023804416899</cx:pt>
          <cx:pt idx="217">0.0117892750391393</cx:pt>
          <cx:pt idx="218">0.045784770919907902</cx:pt>
          <cx:pt idx="219">0.015468440615608099</cx:pt>
          <cx:pt idx="220">0.0148177745946932</cx:pt>
          <cx:pt idx="221">-0.0110712620998817</cx:pt>
          <cx:pt idx="222">0.0068642801873882503</cx:pt>
          <cx:pt idx="223">0.00125904777425804</cx:pt>
          <cx:pt idx="224">-7.7829088328750906e-05</cx:pt>
          <cx:pt idx="225">0.00062190390976818899</cx:pt>
          <cx:pt idx="226">-0.000176532397440785</cx:pt>
          <cx:pt idx="227">-0.0021734624248385</cx:pt>
          <cx:pt idx="228">0.0031457250488000298</cx:pt>
          <cx:pt idx="229">-0.010595512742839401</cx:pt>
          <cx:pt idx="230">-0.032067889391649798</cx:pt>
          <cx:pt idx="231">-0.014885558762495</cx:pt>
          <cx:pt idx="232">-0.0100828408410942</cx:pt>
          <cx:pt idx="233">0.0156086856448098</cx:pt>
          <cx:pt idx="234">-0.0085292289491143009</cx:pt>
          <cx:pt idx="235">0.038513461000240203</cx:pt>
          <cx:pt idx="236">0.0502800266251495</cx:pt>
          <cx:pt idx="237">0.071476114063704202</cx:pt>
          <cx:pt idx="238">0.0679668617650631</cx:pt>
          <cx:pt idx="239">-0.0059548425956585001</cx:pt>
          <cx:pt idx="240">0.0125997565819448</cx:pt>
          <cx:pt idx="241">0.048553147758551699</cx:pt>
          <cx:pt idx="242">-0.0206489471948588</cx:pt>
          <cx:pt idx="243">-0.059346435495732597</cx:pt>
          <cx:pt idx="244">-0.053886113464554401</cx:pt>
          <cx:pt idx="245">-0.029853171622007402</cx:pt>
          <cx:pt idx="246">0.022633493440110598</cx:pt>
          <cx:pt idx="247">0.030831560468400299</cx:pt>
          <cx:pt idx="248">0.011882403310361901</cx:pt>
          <cx:pt idx="249">-0.0049775704259044503</cx:pt>
          <cx:pt idx="250">0.0046913156188617498</cx:pt>
          <cx:pt idx="251">0.00013385367807928</cx:pt>
          <cx:pt idx="252">-0.00033325157719315803</cx:pt>
          <cx:pt idx="253">0.00075704208862645197</cx:pt>
          <cx:pt idx="254">0.00083226221907844696</cx:pt>
          <cx:pt idx="255">0.00096321471053251802</cx:pt>
          <cx:pt idx="256">-0.0039003597007754398</cx:pt>
          <cx:pt idx="257">-0.020486680863407901</cx:pt>
          <cx:pt idx="258">-0.035960274929845402</cx:pt>
          <cx:pt idx="259">0.0026421013654624602</cx:pt>
          <cx:pt idx="260">-0.00072986379151071404</cx:pt>
          <cx:pt idx="261">0.023022511548379899</cx:pt>
          <cx:pt idx="262">0.019151569794443001</cx:pt>
          <cx:pt idx="263">0.0179252898630206</cx:pt>
          <cx:pt idx="264">0.060147177171003</cx:pt>
          <cx:pt idx="265">0.0092086280892679194</cx:pt>
          <cx:pt idx="266">-0.0151164990334904</cx:pt>
          <cx:pt idx="267">0.0073502680935890897</cx:pt>
          <cx:pt idx="268">0.016449038394451301</cx:pt>
          <cx:pt idx="269">0.0050384901103834</cx:pt>
          <cx:pt idx="270">1.11462217696264e-05</cx:pt>
          <cx:pt idx="271">-0.045835098211710598</cx:pt>
          <cx:pt idx="272">-0.0635455857270978</cx:pt>
          <cx:pt idx="273">-0.0273522460731658</cx:pt>
          <cx:pt idx="274">0.0042186740480634997</cx:pt>
          <cx:pt idx="275">0.0406338554553521</cx:pt>
          <cx:pt idx="276">0.0049893081519382801</cx:pt>
          <cx:pt idx="277">0.0066826612243426802</cx:pt>
          <cx:pt idx="278">0.0031427003194168198</cx:pt>
          <cx:pt idx="279">0.0038740831330316</cx:pt>
          <cx:pt idx="280">-0.000343958357765308</cx:pt>
          <cx:pt idx="281">0.000165844046338466</cx:pt>
          <cx:pt idx="282">0.00086743226908841595</cx:pt>
          <cx:pt idx="283">0.0023909085752905198</cx:pt>
          <cx:pt idx="284">-0.0081466641367939196</cx:pt>
          <cx:pt idx="285">-0.021459904481692101</cx:pt>
          <cx:pt idx="286">-0.0148260896234284</cx:pt>
          <cx:pt idx="287">0.0114972596776079</cx:pt>
          <cx:pt idx="288">-0.0015808592844688599</cx:pt>
          <cx:pt idx="289">0.028281901189722101</cx:pt>
          <cx:pt idx="290">0.022117940176101799</cx:pt>
          <cx:pt idx="291">0.0245677684550775</cx:pt>
          <cx:pt idx="292">0.020199853610831899</cx:pt>
          <cx:pt idx="293">-0.0118982658674431</cx:pt>
          <cx:pt idx="294">-0.037947496022587603</cx:pt>
          <cx:pt idx="295">-0.000387022185755677</cx:pt>
          <cx:pt idx="296">-0.0074835206469894304</cx:pt>
          <cx:pt idx="297">0.0210543253352088</cx:pt>
          <cx:pt idx="298">0.00688691697967615</cx:pt>
          <cx:pt idx="299">-0.016974648714228199</cx:pt>
          <cx:pt idx="300">-0.042806641554513698</cx:pt>
          <cx:pt idx="301">0.00021170477070997501</cx:pt>
          <cx:pt idx="302">-0.0103533899461583</cx:pt>
          <cx:pt idx="303">-0.0150297604199758</cx:pt>
          <cx:pt idx="304">-0.0141367311472212</cx:pt>
          <cx:pt idx="305">-0.0147409896588194</cx:pt>
          <cx:pt idx="306">-0.0023849457295287602</cx:pt>
          <cx:pt idx="307">0.00109418344818564</cx:pt>
          <cx:pt idx="308">-3.01765486033017e-05</cx:pt>
          <cx:pt idx="309">0.000250771415753665</cx:pt>
          <cx:pt idx="310">0.00030447886556795</cx:pt>
          <cx:pt idx="311">-0.00031974206791664201</cx:pt>
          <cx:pt idx="312">-0.0045252732369886603</cx:pt>
          <cx:pt idx="313">-0.012161175667272799</cx:pt>
          <cx:pt idx="314">-0.024111737822153499</cx:pt>
          <cx:pt idx="315">0.00017599261684076901</cx:pt>
          <cx:pt idx="316">-0.016964700353738</cx:pt>
          <cx:pt idx="317">0.031592500632433497</cx:pt>
          <cx:pt idx="318">-0.014638131879046799</cx:pt>
          <cx:pt idx="319">0.0225478737630396</cx:pt>
          <cx:pt idx="320">0.021074415245687299</cx:pt>
          <cx:pt idx="321">0.0076058652028573098</cx:pt>
          <cx:pt idx="322">0.0073300340763840502</cx:pt>
          <cx:pt idx="323">0.023082398198725401</cx:pt>
          <cx:pt idx="324">-0.021768858932913498</cx:pt>
          <cx:pt idx="325">-0.061734038647496499</cx:pt>
          <cx:pt idx="326">-0.040099516064862797</cx:pt>
          <cx:pt idx="327">-0.0220414654649034</cx:pt>
          <cx:pt idx="328">0.0040545792386166499</cx:pt>
          <cx:pt idx="329">0.000312680446741974</cx:pt>
          <cx:pt idx="330">-0.022487398598880201</cx:pt>
          <cx:pt idx="331">-0.036610857445793198</cx:pt>
          <cx:pt idx="332">-0.0221899032601513</cx:pt>
          <cx:pt idx="333">-0.0159494469296215</cx:pt>
          <cx:pt idx="334">-0.0045473985495316201</cx:pt>
          <cx:pt idx="335">0.00031051474324726399</cx:pt>
          <cx:pt idx="336">0.0014099309845558199</cx:pt>
          <cx:pt idx="337">0.00087713187351348199</cx:pt>
          <cx:pt idx="338">-1.40134272713785e-05</cx:pt>
          <cx:pt idx="339">-0.0011874252381059601</cx:pt>
          <cx:pt idx="340">-0.0034127226745497602</cx:pt>
          <cx:pt idx="341">-0.023733705552923499</cx:pt>
          <cx:pt idx="342">-0.033650671156932502</cx:pt>
          <cx:pt idx="343">-0.0303592679676979</cx:pt>
          <cx:pt idx="344">-0.0061752625146444303</cx:pt>
          <cx:pt idx="345">0.0109253621627115</cx:pt>
          <cx:pt idx="346">-0.053708787541543498</cx:pt>
          <cx:pt idx="347">-0.033863860465508898</cx:pt>
          <cx:pt idx="348">-0.032729513561939802</cx:pt>
          <cx:pt idx="349">-0.021149049548395901</cx:pt>
          <cx:pt idx="350">0.019214252731184302</cx:pt>
          <cx:pt idx="351">0.024749506320244499</cx:pt>
          <cx:pt idx="352">-0.019185789614653701</cx:pt>
          <cx:pt idx="353">-0.044640939856535299</cx:pt>
          <cx:pt idx="354">-0.036341193337993599</cx:pt>
          <cx:pt idx="355">-0.032073168105248302</cx:pt>
          <cx:pt idx="356">-0.00732695175289269</cx:pt>
          <cx:pt idx="357">-0.0046529699422809597</cx:pt>
          <cx:pt idx="358">-0.010326358370299899</cx:pt>
          <cx:pt idx="359">-0.0029951516554619102</cx:pt>
          <cx:pt idx="360">0.0098306894371910005</cx:pt>
          <cx:pt idx="361">0.00737156034641279</cx:pt>
          <cx:pt idx="362">0.00136773308672434</cx:pt>
          <cx:pt idx="363">0.0018455027720355099</cx:pt>
          <cx:pt idx="364">0.00029476060472621201</cx:pt>
          <cx:pt idx="365">0.000120771073600871</cx:pt>
          <cx:pt idx="366">0.00039937962790033502</cx:pt>
          <cx:pt idx="367">-0.0023855306066399799</cx:pt>
          <cx:pt idx="368">-0.0091743979415017697</cx:pt>
          <cx:pt idx="369">-0.018418790925046499</cx:pt>
          <cx:pt idx="370">-0.046278829821622</cx:pt>
          <cx:pt idx="371">-0.034078851607828399</cx:pt>
          <cx:pt idx="372">-0.0295846820442833</cx:pt>
          <cx:pt idx="373">-0.040913317951041701</cx:pt>
          <cx:pt idx="374">-0.051483870496477797</cx:pt>
          <cx:pt idx="375">-0.0589381504944122</cx:pt>
          <cx:pt idx="376">-0.077994216513111697</cx:pt>
          <cx:pt idx="377">0.0047526031857104498</cx:pt>
          <cx:pt idx="378">0.0296366635720723</cx:pt>
          <cx:pt idx="379">0.028990315348293501</cx:pt>
          <cx:pt idx="380">0.013223769823816</cx:pt>
          <cx:pt idx="381">-0.035647603612296998</cx:pt>
          <cx:pt idx="382">-0.0100633805857875</cx:pt>
          <cx:pt idx="383">-0.041120774730007102</cx:pt>
          <cx:pt idx="384">0.0148645687263324</cx:pt>
          <cx:pt idx="385">0.0050474661132330701</cx:pt>
          <cx:pt idx="386">0.0010834067275991299</cx:pt>
          <cx:pt idx="387">0.00311224062933549</cx:pt>
          <cx:pt idx="388">0.014543344273645</cx:pt>
          <cx:pt idx="389">0.016620232449772999</cx:pt>
          <cx:pt idx="390">0.00832374523943109</cx:pt>
          <cx:pt idx="391">0.0042476774226241397</cx:pt>
          <cx:pt idx="392">-0.00073340402110561704</cx:pt>
          <cx:pt idx="393">-0.000231648972150139</cx:pt>
          <cx:pt idx="394">0.00023487237072073201</cx:pt>
          <cx:pt idx="395">-0.00065608424227771105</cx:pt>
          <cx:pt idx="396">-0.0077737595375654096</cx:pt>
          <cx:pt idx="397">-0.024136185309255601</cx:pt>
          <cx:pt idx="398">-0.037378753084429901</cx:pt>
          <cx:pt idx="399">-0.033375836556503398</cx:pt>
          <cx:pt idx="400">-0.070422606205366903</cx:pt>
          <cx:pt idx="401">-0.091994073423861303</cx:pt>
          <cx:pt idx="402">-0.0989111639165174</cx:pt>
          <cx:pt idx="403">-0.034960935479295498</cx:pt>
          <cx:pt idx="404">0.019290201188294099</cx:pt>
          <cx:pt idx="405">0.041486892279506103</cx:pt>
          <cx:pt idx="406">0.029887991708813299</cx:pt>
          <cx:pt idx="407">0.017792951681158499</cx:pt>
          <cx:pt idx="408">0.0067136961511606603</cx:pt>
          <cx:pt idx="409">-0.064032155607040897</cx:pt>
          <cx:pt idx="410">-0.0916974498473586</cx:pt>
          <cx:pt idx="411">-0.036337000009759299</cx:pt>
          <cx:pt idx="412">-0.012447597965880099</cx:pt>
          <cx:pt idx="413">-0.0223415019155873</cx:pt>
          <cx:pt idx="414">-0.0088021891667504296</cx:pt>
          <cx:pt idx="415">-0.0157066116467993</cx:pt>
          <cx:pt idx="416">0.0094746029118589706</cx:pt>
          <cx:pt idx="417">0.016886501791006901</cx:pt>
          <cx:pt idx="418">0.0100060965939965</cx:pt>
          <cx:pt idx="419">0.000364260930353057</cx:pt>
          <cx:pt idx="420">0.00036767240433524702</cx:pt>
          <cx:pt idx="421">0.00030880207498647602</cx:pt>
          <cx:pt idx="422">5.2016543726055002e-05</cx:pt>
          <cx:pt idx="423">-0.0028892952904781299</cx:pt>
          <cx:pt idx="424">-0.0049464667041331598</cx:pt>
          <cx:pt idx="425">-0.026843951629210799</cx:pt>
          <cx:pt idx="426">-0.036495286669735602</cx:pt>
          <cx:pt idx="427">-0.056657835588068202</cx:pt>
          <cx:pt idx="428">-0.083476432334886302</cx:pt>
          <cx:pt idx="429">-0.055012125886612702</cx:pt>
          <cx:pt idx="430">-0.0064137697254431202</cx:pt>
          <cx:pt idx="431">0.11038069826678699</cx:pt>
          <cx:pt idx="432">0.112118726449862</cx:pt>
          <cx:pt idx="433">0.104535715844903</cx:pt>
          <cx:pt idx="434">0.066500756852214904</cx:pt>
          <cx:pt idx="435">0.013466996019975299</cx:pt>
          <cx:pt idx="436">-0.037832836925208703</cx:pt>
          <cx:pt idx="437">-0.101564120989905</cx:pt>
          <cx:pt idx="438">-0.102356518411749</cx:pt>
          <cx:pt idx="439">-0.055681332088832601</cx:pt>
          <cx:pt idx="440">-0.044635702625127699</cx:pt>
          <cx:pt idx="441">-0.032815543448551698</cx:pt>
          <cx:pt idx="442">-0.0230390099384228</cx:pt>
          <cx:pt idx="443">-0.0121761373457006</cx:pt>
          <cx:pt idx="444">0.0044274948970125898</cx:pt>
          <cx:pt idx="445">0.020449965736892801</cx:pt>
          <cx:pt idx="446">0.0132295612409146</cx:pt>
          <cx:pt idx="447">0.00453569943413958</cx:pt>
          <cx:pt idx="448">-8.8645342834928106e-05</cx:pt>
          <cx:pt idx="449">9.6420149759669904e-05</cx:pt>
          <cx:pt idx="450">-0.00039999824364252802</cx:pt>
          <cx:pt idx="451">-0.0014118253902374301</cx:pt>
          <cx:pt idx="452">-0.00012467067884672201</cx:pt>
          <cx:pt idx="453">-0.028436469233612299</cx:pt>
          <cx:pt idx="454">-0.061829507220609398</cx:pt>
          <cx:pt idx="455">-0.081805496543853398</cx:pt>
          <cx:pt idx="456">-0.069897196913233595</cx:pt>
          <cx:pt idx="457">-0.025768052141226402</cx:pt>
          <cx:pt idx="458">0.071199364561329304</cx:pt>
          <cx:pt idx="459">0.17405793491633101</cx:pt>
          <cx:pt idx="460">0.137971710212617</cx:pt>
          <cx:pt idx="461">0.089400177294896896</cx:pt>
          <cx:pt idx="462">-0.021051623243731599</cx:pt>
          <cx:pt idx="463">-0.062951597821004096</cx:pt>
          <cx:pt idx="464">-0.065621542738691002</cx:pt>
          <cx:pt idx="465">-0.056955967832715601</cx:pt>
          <cx:pt idx="466">-0.042716282945051899</cx:pt>
          <cx:pt idx="467">-0.026055334246475301</cx:pt>
          <cx:pt idx="468">-0.036537298465646899</cx:pt>
          <cx:pt idx="469">-0.0055693413728829001</cx:pt>
          <cx:pt idx="470">-0.0123786714417777</cx:pt>
          <cx:pt idx="471">-0.0043962405041264602</cx:pt>
          <cx:pt idx="472">0.0067814193620138498</cx:pt>
          <cx:pt idx="473">0.031828431555520502</cx:pt>
          <cx:pt idx="474">0.015825759815563001</cx:pt>
          <cx:pt idx="475">0.0043223397922646104</cx:pt>
          <cx:pt idx="476">-3.62299295426739e-05</cx:pt>
          <cx:pt idx="477">-0.00067088633926149204</cx:pt>
          <cx:pt idx="478">-0.000415586798991195</cx:pt>
          <cx:pt idx="479">0.00085945043843654</cx:pt>
          <cx:pt idx="480">0.0059030332103068399</cx:pt>
          <cx:pt idx="481">-0.0202493727611615</cx:pt>
          <cx:pt idx="482">-0.052779062892032498</cx:pt>
          <cx:pt idx="483">-0.063195757082549306</cx:pt>
          <cx:pt idx="484">-0.070358483335329805</cx:pt>
          <cx:pt idx="485">0.011251400486055999</cx:pt>
          <cx:pt idx="486">0.089251296143885203</cx:pt>
          <cx:pt idx="487">0.12575963414813901</cx:pt>
          <cx:pt idx="488">0.13178000002907</cx:pt>
          <cx:pt idx="489">0.025841392570943599</cx:pt>
          <cx:pt idx="490">-0.071415656050284104</cx:pt>
          <cx:pt idx="491">-0.12759044597774899</cx:pt>
          <cx:pt idx="492">-0.091053584144088207</cx:pt>
          <cx:pt idx="493">-0.047617980706477402</cx:pt>
          <cx:pt idx="494">-0.015809510840171501</cx:pt>
          <cx:pt idx="495">-0.027166095440075099</cx:pt>
          <cx:pt idx="496">-0.0225567420574809</cx:pt>
          <cx:pt idx="497">0.0080881303018135592</cx:pt>
          <cx:pt idx="498">0.0190726876176113</cx:pt>
          <cx:pt idx="499">0.023781692635451299</cx:pt>
          <cx:pt idx="500">0.0216529160912367</cx:pt>
          <cx:pt idx="501">0.0380671076255834</cx:pt>
          <cx:pt idx="502">0.0087098176519049691</cx:pt>
          <cx:pt idx="503">0.0016300423746413799</cx:pt>
          <cx:pt idx="504">0.00096126087446007599</cx:pt>
          <cx:pt idx="505">-0.00015408408801631599</cx:pt>
          <cx:pt idx="506">-0.00056327630637859104</cx:pt>
          <cx:pt idx="507">0.0137632911232871</cx:pt>
          <cx:pt idx="508">0.0092234845907319708</cx:pt>
          <cx:pt idx="509">-0.026502754374418101</cx:pt>
          <cx:pt idx="510">-0.042772610167689198</cx:pt>
          <cx:pt idx="511">-0.034544633631704298</cx:pt>
          <cx:pt idx="512">-0.0182509864927871</cx:pt>
          <cx:pt idx="513">0.075615009757003804</cx:pt>
          <cx:pt idx="514">0.091021832192697494</cx:pt>
          <cx:pt idx="515">0.100716875207698</cx:pt>
          <cx:pt idx="516">0.075731583038162395</cx:pt>
          <cx:pt idx="517">-0.013537856817323</cx:pt>
          <cx:pt idx="518">-0.103930590683108</cx:pt>
          <cx:pt idx="519">-0.099100911614060899</cx:pt>
          <cx:pt idx="520">-0.045560331780950702</cx:pt>
          <cx:pt idx="521">-0.0166584005075841</cx:pt>
          <cx:pt idx="522">0.035911996734911099</cx:pt>
          <cx:pt idx="523">0.00614723792061445</cx:pt>
          <cx:pt idx="524">0.021857105804186702</cx:pt>
          <cx:pt idx="525">0.040221915025708002</cx:pt>
          <cx:pt idx="526">0.032773201588445301</cx:pt>
          <cx:pt idx="527">0.033735697433118002</cx:pt>
          <cx:pt idx="528">0.016777307423427</cx:pt>
          <cx:pt idx="529">0.019202519181901301</cx:pt>
          <cx:pt idx="530">0.0043569742099941597</cx:pt>
          <cx:pt idx="531">0.0023770669899554802</cx:pt>
          <cx:pt idx="532">-0.00059379844602678201</cx:pt>
          <cx:pt idx="533">-0.00071310986429718695</cx:pt>
          <cx:pt idx="534">-0.00100724907300047</cx:pt>
          <cx:pt idx="535">0.013967578239035799</cx:pt>
          <cx:pt idx="536">0.00039288231656085798</cx:pt>
          <cx:pt idx="537">-0.024238067108531099</cx:pt>
          <cx:pt idx="538">-0.042854393241967902</cx:pt>
          <cx:pt idx="539">-0.019945228949439099</cx:pt>
          <cx:pt idx="540">0.0131349505077795</cx:pt>
          <cx:pt idx="541">0.094580268420013797</cx:pt>
          <cx:pt idx="542">0.083292914483202196</cx:pt>
          <cx:pt idx="543">0.072932867438598406</cx:pt>
          <cx:pt idx="544">0.017125520594821801</cx:pt>
          <cx:pt idx="545">-0.0416446352263634</cx:pt>
          <cx:pt idx="546">-0.121484532318907</cx:pt>
          <cx:pt idx="547">-0.094002859684182094</cx:pt>
          <cx:pt idx="548">-0.021967084790104702</cx:pt>
          <cx:pt idx="549">-0.026356476232025701</cx:pt>
          <cx:pt idx="550">0.0071032193534660299</cx:pt>
          <cx:pt idx="551">0.00782782846601956</cx:pt>
          <cx:pt idx="552">0.025090299209608501</cx:pt>
          <cx:pt idx="553">0.0219049575047498</cx:pt>
          <cx:pt idx="554">0.028028070383399401</cx:pt>
          <cx:pt idx="555">0.035543339579517899</cx:pt>
          <cx:pt idx="556">0.00485529290660485</cx:pt>
          <cx:pt idx="557">0.011955273451902899</cx:pt>
          <cx:pt idx="558">0.0045319995341353003</cx:pt>
          <cx:pt idx="559">-0.00024607981404184301</cx:pt>
          <cx:pt idx="560">-0.000235112294208254</cx:pt>
          <cx:pt idx="561">-0.00016338625894503001</cx:pt>
          <cx:pt idx="562">-0.00068583585479877797</cx:pt>
          <cx:pt idx="563">0.01360421484841</cx:pt>
          <cx:pt idx="564">0.0069554086564247598</cx:pt>
          <cx:pt idx="565">-0.0050896047171285199</cx:pt>
          <cx:pt idx="566">-0.0131383116841903</cx:pt>
          <cx:pt idx="567">0.0095963084567362595</cx:pt>
          <cx:pt idx="568">0.038198157906498699</cx:pt>
          <cx:pt idx="569">0.033052111015211799</cx:pt>
          <cx:pt idx="570">0.083055083116460704</cx:pt>
          <cx:pt idx="571">0.12517333575368</cx:pt>
          <cx:pt idx="572">0.066520713602115006</cx:pt>
          <cx:pt idx="573">-0.085385461901753903</cx:pt>
          <cx:pt idx="574">-0.082240957737086007</cx:pt>
          <cx:pt idx="575">-0.073002889971342896</cx:pt>
          <cx:pt idx="576">-0.041942670810500897</cx:pt>
          <cx:pt idx="577">-0.0348909276362653</cx:pt>
          <cx:pt idx="578">-0.00694173249148869</cx:pt>
          <cx:pt idx="579">-0.022155703406114401</cx:pt>
          <cx:pt idx="580">7.8567415128789303e-05</cx:pt>
          <cx:pt idx="581">-0.0080742875351020194</cx:pt>
          <cx:pt idx="582">0.012066445788662001</cx:pt>
          <cx:pt idx="583">0.0287602021856968</cx:pt>
          <cx:pt idx="584">0.0040813432084178397</cx:pt>
          <cx:pt idx="585">0.0036752072760416099</cx:pt>
          <cx:pt idx="586">0.0039538930466645802</cx:pt>
          <cx:pt idx="587">-0.00023370763813110001</cx:pt>
          <cx:pt idx="588">-0.00015906730098860301</cx:pt>
          <cx:pt idx="589">0.000148208203346839</cx:pt>
          <cx:pt idx="590">0.0001203939531665</cx:pt>
          <cx:pt idx="591">0.0060989327634446699</cx:pt>
          <cx:pt idx="592">0.013403306495140301</cx:pt>
          <cx:pt idx="593">0.012566454127146401</cx:pt>
          <cx:pt idx="594">0.030732455445741699</cx:pt>
          <cx:pt idx="595">0.024524194324786999</cx:pt>
          <cx:pt idx="596">0.035573177658197098</cx:pt>
          <cx:pt idx="597">0.0555001218116992</cx:pt>
          <cx:pt idx="598">0.062400110460998498</cx:pt>
          <cx:pt idx="599">0.055885344375676799</cx:pt>
          <cx:pt idx="600">0.049321110877071903</cx:pt>
          <cx:pt idx="601">-0.034166393462066701</cx:pt>
          <cx:pt idx="602">-0.052284917033894297</cx:pt>
          <cx:pt idx="603">-0.098149055591597395</cx:pt>
          <cx:pt idx="604">-0.0746816488698617</cx:pt>
          <cx:pt idx="605">-0.055143625751633098</cx:pt>
          <cx:pt idx="606">-0.060694983026084601</cx:pt>
          <cx:pt idx="607">-0.048309961007689202</cx:pt>
          <cx:pt idx="608">-0.0135202886904074</cx:pt>
          <cx:pt idx="609">-0.0193821136291977</cx:pt>
          <cx:pt idx="610">0.0105956641587284</cx:pt>
          <cx:pt idx="611">0.0150878851617845</cx:pt>
          <cx:pt idx="612">-0.0043085612163683996</cx:pt>
          <cx:pt idx="613">-0.011604295181046</cx:pt>
          <cx:pt idx="614">0.0014398003037617</cx:pt>
          <cx:pt idx="615">0.00018535330033313201</cx:pt>
          <cx:pt idx="616">8.3142807976886797e-05</cx:pt>
          <cx:pt idx="617">0.000686019422671194</cx:pt>
          <cx:pt idx="618">0.0019865884794782501</cx:pt>
          <cx:pt idx="619">0.00071233842458559799</cx:pt>
          <cx:pt idx="620">0.0096711444734346903</cx:pt>
          <cx:pt idx="621">0.026952618778421499</cx:pt>
          <cx:pt idx="622">0.0303338082019881</cx:pt>
          <cx:pt idx="623">0.035436110759582501</cx:pt>
          <cx:pt idx="624">0.049370163408317597</cx:pt>
          <cx:pt idx="625">0.072490260177261595</cx:pt>
          <cx:pt idx="626">0.076500190875919305</cx:pt>
          <cx:pt idx="627">0.0055583858111531098</cx:pt>
          <cx:pt idx="628">-0.0059436839126511204</cx:pt>
          <cx:pt idx="629">-0.0057354089849200197</cx:pt>
          <cx:pt idx="630">-0.0253813358027444</cx:pt>
          <cx:pt idx="631">-0.051955108996601301</cx:pt>
          <cx:pt idx="632">-0.026706731393085801</cx:pt>
          <cx:pt idx="633">-0.064206416491169302</cx:pt>
          <cx:pt idx="634">-0.059896464282178298</cx:pt>
          <cx:pt idx="635">-0.0074594768181964902</cx:pt>
          <cx:pt idx="636">-0.00036448924037355397</cx:pt>
          <cx:pt idx="637">0.0054801696287846103</cx:pt>
          <cx:pt idx="638">-0.0047104016638845198</cx:pt>
          <cx:pt idx="639">-0.0073890294496343897</cx:pt>
          <cx:pt idx="640">-0.0156376355320221</cx:pt>
          <cx:pt idx="641">-0.0163959310840378</cx:pt>
          <cx:pt idx="642">-0.0023202113277522498</cx:pt>
          <cx:pt idx="643">-0.000282424178302221</cx:pt>
          <cx:pt idx="644">0.000400371993855738</cx:pt>
          <cx:pt idx="645">0.00048895641480266696</cx:pt>
          <cx:pt idx="646">0.00044115608012626202</cx:pt>
          <cx:pt idx="647">-0.00635441856297365</cx:pt>
          <cx:pt idx="648">-0.0053150911697968</cx:pt>
          <cx:pt idx="649">-0.0032279741621652402</cx:pt>
          <cx:pt idx="650">0.0065219941393329104</cx:pt>
          <cx:pt idx="651">0.0056161204768727102</cx:pt>
          <cx:pt idx="652">-0.0207706821130366</cx:pt>
          <cx:pt idx="653">0.0089531828780154993</cx:pt>
          <cx:pt idx="654">0.033479162985920602</cx:pt>
          <cx:pt idx="655">0.060912354213957201</cx:pt>
          <cx:pt idx="656">0.080643978060720697</cx:pt>
          <cx:pt idx="657">0.055456848647166899</cx:pt>
          <cx:pt idx="658">-0.0139581115164472</cx:pt>
          <cx:pt idx="659">-0.029816014372080899</cx:pt>
          <cx:pt idx="660">-0.0034504415901395699</cx:pt>
          <cx:pt idx="661">-0.0367140866881061</cx:pt>
          <cx:pt idx="662">-0.0121126696602997</cx:pt>
          <cx:pt idx="663">-0.00019990060141578201</cx:pt>
          <cx:pt idx="664">-0.019978775722256301</cx:pt>
          <cx:pt idx="665">-0.033956740646273402</cx:pt>
          <cx:pt idx="666">-0.026006003080200499</cx:pt>
          <cx:pt idx="667">-0.0224635216083773</cx:pt>
          <cx:pt idx="668">-0.0150979641184834</cx:pt>
          <cx:pt idx="669">-0.0121010487032238</cx:pt>
          <cx:pt idx="670">-0.00063477543276576199</cx:pt>
          <cx:pt idx="671">-0.00023938024308644301</cx:pt>
          <cx:pt idx="672">0.00027344106025856899</cx:pt>
          <cx:pt idx="673">-0.00036852566336130802</cx:pt>
          <cx:pt idx="674">0.000306246625429406</cx:pt>
          <cx:pt idx="675">-0.0048640232196479902</cx:pt>
          <cx:pt idx="676">-0.0028196683033515999</cx:pt>
          <cx:pt idx="677">-0.00743293761783942</cx:pt>
          <cx:pt idx="678">-0.0062987254313229303</cx:pt>
          <cx:pt idx="679">-0.0141253285743499</cx:pt>
          <cx:pt idx="680">-0.023403690837902998</cx:pt>
          <cx:pt idx="681">-0.019734425626354898</cx:pt>
          <cx:pt idx="682">0.022669021102660399</cx:pt>
          <cx:pt idx="683">0.0599365757871127</cx:pt>
          <cx:pt idx="684">0.062183101353935399</cx:pt>
          <cx:pt idx="685">0.040296476258203602</cx:pt>
          <cx:pt idx="686">0.050537921759967103</cx:pt>
          <cx:pt idx="687">0.030709082508578699</cx:pt>
          <cx:pt idx="688">0.0061911106314423902</cx:pt>
          <cx:pt idx="689">-0.0237953921584967</cx:pt>
          <cx:pt idx="690">-0.0211049103931918</cx:pt>
          <cx:pt idx="691">-0.0257599363617112</cx:pt>
          <cx:pt idx="692">-0.043904348516452897</cx:pt>
          <cx:pt idx="693">-0.042495913486333303</cx:pt>
          <cx:pt idx="694">-0.025734947381438101</cx:pt>
          <cx:pt idx="695">-0.0182593655859991</cx:pt>
          <cx:pt idx="696">-0.0026925970472949901</cx:pt>
          <cx:pt idx="697">-0.00046588099254389902</cx:pt>
          <cx:pt idx="698">-0.000189932904644778</cx:pt>
          <cx:pt idx="699">-0.00049950683201094802</cx:pt>
          <cx:pt idx="700">0.00040951630665447602</cx:pt>
          <cx:pt idx="701">0.00023598857105262</cx:pt>
          <cx:pt idx="702">0.000162500798721675</cx:pt>
          <cx:pt idx="703">0.00082595139179881898</cx:pt>
          <cx:pt idx="704">0.0042962585312703297</cx:pt>
          <cx:pt idx="705">0.0023722042998771098</cx:pt>
          <cx:pt idx="706">0.0114632240862527</cx:pt>
          <cx:pt idx="707">0.0047740310087289904</cx:pt>
          <cx:pt idx="708">-0.0149454327359308</cx:pt>
          <cx:pt idx="709">-0.0097227318046722907</cx:pt>
          <cx:pt idx="710">-0.00105323183830133</cx:pt>
          <cx:pt idx="711">0.0045991172476051896</cx:pt>
          <cx:pt idx="712">0.0034182593430725598</cx:pt>
          <cx:pt idx="713">0.0331211962765448</cx:pt>
          <cx:pt idx="714">0.052176915939208403</cx:pt>
          <cx:pt idx="715">0.034502373082887297</cx:pt>
          <cx:pt idx="716">0.0060049867913989901</cx:pt>
          <cx:pt idx="717">-0.0095563655900665501</cx:pt>
          <cx:pt idx="718">-0.0216150427531345</cx:pt>
          <cx:pt idx="719">-0.038946212277328501</cx:pt>
          <cx:pt idx="720">-0.0293858369845197</cx:pt>
          <cx:pt idx="721">-0.018959935409956</cx:pt>
          <cx:pt idx="722">-0.011303036566259601</cx:pt>
          <cx:pt idx="723">-0.0035358973486159699</cx:pt>
          <cx:pt idx="724">-0.0016697882574738399</cx:pt>
          <cx:pt idx="725">-0.00100755206186763</cx:pt>
          <cx:pt idx="726">0.00047499055611358401</cx:pt>
          <cx:pt idx="727">-0.000399315495364468</cx:pt>
          <cx:pt idx="728">0.00023982556284426099</cx:pt>
          <cx:pt idx="729">0.00025037169324305703</cx:pt>
          <cx:pt idx="730">0.00057409155350115896</cx:pt>
          <cx:pt idx="731">7.0941560852805696e-05</cx:pt>
          <cx:pt idx="732">-0.00057476816508579998</cx:pt>
          <cx:pt idx="733">-0.00372424234362842</cx:pt>
          <cx:pt idx="734">-0.0047837428729145901</cx:pt>
          <cx:pt idx="735">-0.0012334992662781201</cx:pt>
          <cx:pt idx="736">-0.0090446932256192207</cx:pt>
          <cx:pt idx="737">-0.0125169784588944</cx:pt>
          <cx:pt idx="738">-0.0015407892248125599</cx:pt>
          <cx:pt idx="739">-0.0045220057015925201</cx:pt>
          <cx:pt idx="740">-0.0082603597775400203</cx:pt>
          <cx:pt idx="741">-0.0106124062705796</cx:pt>
          <cx:pt idx="742">-0.00712896634639411</cx:pt>
          <cx:pt idx="743">-0.017510524321360001</cx:pt>
          <cx:pt idx="744">-0.0175458308038869</cx:pt>
          <cx:pt idx="745">-0.0154507048740746</cx:pt>
          <cx:pt idx="746">-0.015882919620947199</cx:pt>
          <cx:pt idx="747">-0.0105498875149701</cx:pt>
          <cx:pt idx="748">-0.0059619486222857298</cx:pt>
          <cx:pt idx="749">-0.0031084579228809199</cx:pt>
          <cx:pt idx="750">-0.00086193555902314904</cx:pt>
          <cx:pt idx="751">0.00013363050852552701</cx:pt>
          <cx:pt idx="752">-0.000540402546903494</cx:pt>
          <cx:pt idx="753">-0.00041598921631321199</cx:pt>
          <cx:pt idx="754">0.00076502448398064202</cx:pt>
          <cx:pt idx="755">0.00031713746872729802</cx:pt>
          <cx:pt idx="756">0.00036470887790653099</cx:pt>
          <cx:pt idx="757">-0.00048512143836785702</cx:pt>
          <cx:pt idx="758">-0.00066874697650420303</cx:pt>
          <cx:pt idx="759">9.1653224281160794e-05</cx:pt>
          <cx:pt idx="760">-0.00035780826769896601</cx:pt>
          <cx:pt idx="761">0.000563732258974558</cx:pt>
          <cx:pt idx="762">-0.00077492548190243504</cx:pt>
          <cx:pt idx="763">-0.00077421918523394801</cx:pt>
          <cx:pt idx="764">-0.000741853971012545</cx:pt>
          <cx:pt idx="765">0.000184036559348465</cx:pt>
          <cx:pt idx="766">0.0043930090910243502</cx:pt>
          <cx:pt idx="767">0.00034001794318239202</cx:pt>
          <cx:pt idx="768">-0.0012928469158379301</cx:pt>
          <cx:pt idx="769">-0.00086365980319089196</cx:pt>
          <cx:pt idx="770">0.00026082724693871301</cx:pt>
          <cx:pt idx="771">0.00101744950823952</cx:pt>
          <cx:pt idx="772">-0.00013884527944719901</cx:pt>
          <cx:pt idx="773">-0.0022553087498602201</cx:pt>
          <cx:pt idx="774">-0.00648151934100523</cx:pt>
          <cx:pt idx="775">0.00075267337329439196</cx:pt>
          <cx:pt idx="776">-0.00169126224382686</cx:pt>
          <cx:pt idx="777">-0.00079007208859935903</cx:pt>
          <cx:pt idx="778">-0.00029259727964749301</cx:pt>
          <cx:pt idx="779">-0.000250105315609023</cx:pt>
          <cx:pt idx="780">0.00119051617730656</cx:pt>
          <cx:pt idx="781">-7.1828474345092899e-05</cx:pt>
          <cx:pt idx="782">0.000122696290712823</cx:pt>
          <cx:pt idx="783">0.00033184996473595101</cx:pt>
        </cx:lvl>
      </cx:numDim>
    </cx:data>
    <cx:data id="34">
      <cx:numDim type="val">
        <cx:f>'001_WA_F - 副本'!$AI$1:$AI$784</cx:f>
        <cx:lvl ptCount="784" formatCode="0.00E+00">
          <cx:pt idx="0">-6.06565429705458e-05</cx:pt>
          <cx:pt idx="1">5.9286882254233599e-05</cx:pt>
          <cx:pt idx="2">0.00015474199865370299</cx:pt>
          <cx:pt idx="3">0.00021994231399756001</cx:pt>
          <cx:pt idx="4">0.00092158660674229102</cx:pt>
          <cx:pt idx="5">-0.00034748685311894798</cx:pt>
          <cx:pt idx="6">-0.00029350433988741301</cx:pt>
          <cx:pt idx="7">-0.00058930493812374201</cx:pt>
          <cx:pt idx="8">0.00068806855582297295</cx:pt>
          <cx:pt idx="9">9.0498264469086103e-05</cx:pt>
          <cx:pt idx="10">-0.00061212429702204002</cx:pt>
          <cx:pt idx="11">0.00097522063029042505</cx:pt>
          <cx:pt idx="12">0.00015711046888182301</cx:pt>
          <cx:pt idx="13">0.00081959356257415498</cx:pt>
          <cx:pt idx="14">-6.4050903646878501e-05</cx:pt>
          <cx:pt idx="15">0.000269108791787645</cx:pt>
          <cx:pt idx="16">6.5981624462609e-05</cx:pt>
          <cx:pt idx="17">8.1840460923043306e-05</cx:pt>
          <cx:pt idx="18">-2.50114262929088e-06</cx:pt>
          <cx:pt idx="19">0.00017352620768486799</cx:pt>
          <cx:pt idx="20">0.000778039823921269</cx:pt>
          <cx:pt idx="21">0.000238913075471059</cx:pt>
          <cx:pt idx="22">-0.00015031003860815301</cx:pt>
          <cx:pt idx="23">0.00059622374972844296</cx:pt>
          <cx:pt idx="24">-0.00049584827146562495</cx:pt>
          <cx:pt idx="25">0.00020201950424280599</cx:pt>
          <cx:pt idx="26">0.00054878395328472</cx:pt>
          <cx:pt idx="27">-0.00026370867822650499</cx:pt>
          <cx:pt idx="28">-0.000439479521334007</cx:pt>
          <cx:pt idx="29">0.00038325987161945901</cx:pt>
          <cx:pt idx="30">-0.000102202133414943</cx:pt>
          <cx:pt idx="31">0.00019547729838242199</cx:pt>
          <cx:pt idx="32">-5.5680323882926699e-05</cx:pt>
          <cx:pt idx="33">-7.3158181278220794e-05</cx:pt>
          <cx:pt idx="34">0.0095006945499579998</cx:pt>
          <cx:pt idx="35">0.018256668464946401</cx:pt>
          <cx:pt idx="36">0.017882141065043301</cx:pt>
          <cx:pt idx="37">0.0069457629449089803</cx:pt>
          <cx:pt idx="38">0.00387929474488745</cx:pt>
          <cx:pt idx="39">0.0069949023219546304</cx:pt>
          <cx:pt idx="40">0.0136348650451568</cx:pt>
          <cx:pt idx="41">0.0097372352163916393</cx:pt>
          <cx:pt idx="42">-0.000645407616167635</cx:pt>
          <cx:pt idx="43">0.0094760784961219202</cx:pt>
          <cx:pt idx="44">0.015378981171909001</cx:pt>
          <cx:pt idx="45">0.010016506624674199</cx:pt>
          <cx:pt idx="46">0.0072891830946838002</cx:pt>
          <cx:pt idx="47">0.0089010314829455206</cx:pt>
          <cx:pt idx="48">0.00610957969906016</cx:pt>
          <cx:pt idx="49">0.0042164844900418599</cx:pt>
          <cx:pt idx="50">0.0035326196726290201</cx:pt>
          <cx:pt idx="51">0.0029747999334846001</cx:pt>
          <cx:pt idx="52">-0.000347383990356591</cx:pt>
          <cx:pt idx="53">-0.00017561376790088101</cx:pt>
          <cx:pt idx="54">0.00024960824764461202</cx:pt>
          <cx:pt idx="55">0.00032078393836899801</cx:pt>
          <cx:pt idx="56">-0.00011744916207294801</cx:pt>
          <cx:pt idx="57">-0.00042231347979316798</cx:pt>
          <cx:pt idx="58">0.00028434944291002402</cx:pt>
          <cx:pt idx="59">0.00229223062417108</cx:pt>
          <cx:pt idx="60">0.00096031280400855695</cx:pt>
          <cx:pt idx="61">-0.000141887023989163</cx:pt>
          <cx:pt idx="62">0.010429822156065</cx:pt>
          <cx:pt idx="63">0.032841554889374298</cx:pt>
          <cx:pt idx="64">0.041139169869493397</cx:pt>
          <cx:pt idx="65">0.035289057035909399</cx:pt>
          <cx:pt idx="66">0.057609097234431403</cx:pt>
          <cx:pt idx="67">0.065526642818851302</cx:pt>
          <cx:pt idx="68">0.067162235727554503</cx:pt>
          <cx:pt idx="69">0.030580811454256999</cx:pt>
          <cx:pt idx="70">0.030178711976212799</cx:pt>
          <cx:pt idx="71">0.042328508528539803</cx:pt>
          <cx:pt idx="72">0.052203063870879897</cx:pt>
          <cx:pt idx="73">0.030161893143247898</cx:pt>
          <cx:pt idx="74">0.053280258316172398</cx:pt>
          <cx:pt idx="75">0.030462216241831999</cx:pt>
          <cx:pt idx="76">0.022052816516739199</cx:pt>
          <cx:pt idx="77">0.024878247456298099</cx:pt>
          <cx:pt idx="78">0.016438764080685699</cx:pt>
          <cx:pt idx="79">0.0060659913052438898</cx:pt>
          <cx:pt idx="80">0.00057083203633927898</cx:pt>
          <cx:pt idx="81">-0.00112388691660369</cx:pt>
          <cx:pt idx="82">-7.7442940388107904e-06</cx:pt>
          <cx:pt idx="83">0.00080626706082770599</cx:pt>
          <cx:pt idx="84">-0.00043509992098750901</cx:pt>
          <cx:pt idx="85">-0.00022196221394606101</cx:pt>
          <cx:pt idx="86">-0.00192571670211933</cx:pt>
          <cx:pt idx="87">0.0057098418307472204</cx:pt>
          <cx:pt idx="88">0.0080787250470148002</cx:pt>
          <cx:pt idx="89">0.0072407370609146897</cx:pt>
          <cx:pt idx="90">0.022464961932299399</cx:pt>
          <cx:pt idx="91">0.023097830166618601</cx:pt>
          <cx:pt idx="92">0.047710100044470599</cx:pt>
          <cx:pt idx="93">0.102875702139964</cx:pt>
          <cx:pt idx="94">0.098102404960426506</cx:pt>
          <cx:pt idx="95">0.10147396401130999</cx:pt>
          <cx:pt idx="96">0.12284971257722301</cx:pt>
          <cx:pt idx="97">0.14930885741236799</cx:pt>
          <cx:pt idx="98">0.096102244516694094</cx:pt>
          <cx:pt idx="99">0.039604866294854602</cx:pt>
          <cx:pt idx="100">0.029546731977101202</cx:pt>
          <cx:pt idx="101">-0.0051571870745135999</cx:pt>
          <cx:pt idx="102">0.038715260019947899</cx:pt>
          <cx:pt idx="103">0.034026033964717699</cx:pt>
          <cx:pt idx="104">-0.0034726135792195099</cx:pt>
          <cx:pt idx="105">0.0298122881758392</cx:pt>
          <cx:pt idx="106">0.020360831236374201</cx:pt>
          <cx:pt idx="107">0.013381680307991001</cx:pt>
          <cx:pt idx="108">0.0040567813097762001</cx:pt>
          <cx:pt idx="109">-0.0083119949325363499</cx:pt>
          <cx:pt idx="110">-0.00159789004601944</cx:pt>
          <cx:pt idx="111">-0.00062952256300752697</cx:pt>
          <cx:pt idx="112">-0.00108881307225478</cx:pt>
          <cx:pt idx="113">-0.00058793887264682197</cx:pt>
          <cx:pt idx="114">-0.0075802884053699201</cx:pt>
          <cx:pt idx="115">-0.0027397519086894999</cx:pt>
          <cx:pt idx="116">0.0093477234447918705</cx:pt>
          <cx:pt idx="117">0.038458501152549701</cx:pt>
          <cx:pt idx="118">0.040827019305988303</cx:pt>
          <cx:pt idx="119">0.042512192560582703</cx:pt>
          <cx:pt idx="120">0.066162034820364896</cx:pt>
          <cx:pt idx="121">0.12726559143516999</cx:pt>
          <cx:pt idx="122">0.13543681952769401</cx:pt>
          <cx:pt idx="123">0.0606954733242899</cx:pt>
          <cx:pt idx="124">0.056066540132390798</cx:pt>
          <cx:pt idx="125">0.0071746148841770902</cx:pt>
          <cx:pt idx="126">0.0110012984117577</cx:pt>
          <cx:pt idx="127">-0.023197727424312999</cx:pt>
          <cx:pt idx="128">0.010826018514641799</cx:pt>
          <cx:pt idx="129">0.0293845835504669</cx:pt>
          <cx:pt idx="130">0.019166090725180301</cx:pt>
          <cx:pt idx="131">0.0141045545246499</cx:pt>
          <cx:pt idx="132">-0.0280516535281361</cx:pt>
          <cx:pt idx="133">-0.030977000376678401</cx:pt>
          <cx:pt idx="134">-0.063072330042888897</cx:pt>
          <cx:pt idx="135">-0.082381492725463107</cx:pt>
          <cx:pt idx="136">-0.090001795684664307</cx:pt>
          <cx:pt idx="137">-0.043563916971386098</cx:pt>
          <cx:pt idx="138">-0.0055760339334477499</cx:pt>
          <cx:pt idx="139">0.0030492535551211401</cx:pt>
          <cx:pt idx="140">6.9154599707770405e-05</cx:pt>
          <cx:pt idx="141">-0.00043652282965356</cx:pt>
          <cx:pt idx="142">-0.0018738455489559201</cx:pt>
          <cx:pt idx="143">0.00183815141997072</cx:pt>
          <cx:pt idx="144">0.0243427065591434</cx:pt>
          <cx:pt idx="145">-0.017337857792197799</cx:pt>
          <cx:pt idx="146">-0.029018344832054899</cx:pt>
          <cx:pt idx="147">0.012020237682436799</cx:pt>
          <cx:pt idx="148">0.027844857843813599</cx:pt>
          <cx:pt idx="149">0.0043175795892522496</cx:pt>
          <cx:pt idx="150">0.0989940284255965</cx:pt>
          <cx:pt idx="151">0.022068192062844098</cx:pt>
          <cx:pt idx="152">-0.0117715138189866</cx:pt>
          <cx:pt idx="153">0.00097433353014475305</cx:pt>
          <cx:pt idx="154">-0.0048770832883499897</cx:pt>
          <cx:pt idx="155">-0.0031192136807384001</cx:pt>
          <cx:pt idx="156">-0.025915611251044201</cx:pt>
          <cx:pt idx="157">-0.0056936323434228601</cx:pt>
          <cx:pt idx="158">-0.0342360391261411</cx:pt>
          <cx:pt idx="159">-0.028881946110010801</cx:pt>
          <cx:pt idx="160">-0.018718837456552801</cx:pt>
          <cx:pt idx="161">-0.063419257267869802</cx:pt>
          <cx:pt idx="162">-0.11548633238119101</cx:pt>
          <cx:pt idx="163">-0.14152440584411299</cx:pt>
          <cx:pt idx="164">-0.0942241832313431</cx:pt>
          <cx:pt idx="165">-0.022024470439615199</cx:pt>
          <cx:pt idx="166">0.0103499006081998</cx:pt>
          <cx:pt idx="167">0.0033215689018814198</cx:pt>
          <cx:pt idx="168">-3.6927575150002e-05</cx:pt>
          <cx:pt idx="169">-0.00057094850237737304</cx:pt>
          <cx:pt idx="170">0.00129932207148548</cx:pt>
          <cx:pt idx="171">0.013206318164947901</cx:pt>
          <cx:pt idx="172">0.031572043432383998</cx:pt>
          <cx:pt idx="173">-0.0097489308601818592</cx:pt>
          <cx:pt idx="174">-0.0013268162117500101</cx:pt>
          <cx:pt idx="175">-0.0085640251700941795</cx:pt>
          <cx:pt idx="176">-0.012044091494182301</cx:pt>
          <cx:pt idx="177">-0.062614406239850803</cx:pt>
          <cx:pt idx="178">-0.0178733061387473</cx:pt>
          <cx:pt idx="179">0.0072064823475034602</cx:pt>
          <cx:pt idx="180">-0.055567628929316402</cx:pt>
          <cx:pt idx="181">-0.10691897846335199</cx:pt>
          <cx:pt idx="182">-0.060821162973767197</cx:pt>
          <cx:pt idx="183">-0.095119602640497306</cx:pt>
          <cx:pt idx="184">-0.028185289402300799</cx:pt>
          <cx:pt idx="185">-0.070664264895143797</cx:pt>
          <cx:pt idx="186">-0.118189210732194</cx:pt>
          <cx:pt idx="187">-0.122991858465639</cx:pt>
          <cx:pt idx="188">-0.12759589363163901</cx:pt>
          <cx:pt idx="189">-0.095928533525990498</cx:pt>
          <cx:pt idx="190">-0.12797792915322101</cx:pt>
          <cx:pt idx="191">-0.121697456537691</cx:pt>
          <cx:pt idx="192">-0.056886417739278702</cx:pt>
          <cx:pt idx="193">-0.0135957377971843</cx:pt>
          <cx:pt idx="194">0.0079800377603999502</cx:pt>
          <cx:pt idx="195">0.0094438350084245191</cx:pt>
          <cx:pt idx="196">-0.00074357445411022099</cx:pt>
          <cx:pt idx="197">-1.81370696939278e-05</cx:pt>
          <cx:pt idx="198">0.0037235719768378001</cx:pt>
          <cx:pt idx="199">0.0031129694715306402</cx:pt>
          <cx:pt idx="200">0.041506919813420598</cx:pt>
          <cx:pt idx="201">0.0080539712032486697</cx:pt>
          <cx:pt idx="202">-0.0022550491170158201</cx:pt>
          <cx:pt idx="203">-0.056424923805565498</cx:pt>
          <cx:pt idx="204">-0.080331140699657799</cx:pt>
          <cx:pt idx="205">-0.081841241875586501</cx:pt>
          <cx:pt idx="206">-0.0051221077581539796</cx:pt>
          <cx:pt idx="207">0.053713263112301499</cx:pt>
          <cx:pt idx="208">-0.059226110292681697</cx:pt>
          <cx:pt idx="209">-0.044162009740526802</cx:pt>
          <cx:pt idx="210">-0.053650210669071503</cx:pt>
          <cx:pt idx="211">-0.047732517304201701</cx:pt>
          <cx:pt idx="212">-0.051365252204298099</cx:pt>
          <cx:pt idx="213">-0.019977912617558598</cx:pt>
          <cx:pt idx="214">-0.027896801438121802</cx:pt>
          <cx:pt idx="215">-0.108410905633858</cx:pt>
          <cx:pt idx="216">-0.14054862556300399</cx:pt>
          <cx:pt idx="217">-0.11794067667254</cx:pt>
          <cx:pt idx="218">-0.134383350669176</cx:pt>
          <cx:pt idx="219">-0.094816795822048494</cx:pt>
          <cx:pt idx="220">-0.037960209489023698</cx:pt>
          <cx:pt idx="221">-0.0025792208800474599</cx:pt>
          <cx:pt idx="222">-0.00112893022889539</cx:pt>
          <cx:pt idx="223">0.0056056411498536804</cx:pt>
          <cx:pt idx="224">0.0052975411251627797</cx:pt>
          <cx:pt idx="225">-6.2066055751369706e-05</cx:pt>
          <cx:pt idx="226">-0.0026668606831906101</cx:pt>
          <cx:pt idx="227">-0.00922890750909287</cx:pt>
          <cx:pt idx="228">0.062548618210374093</cx:pt>
          <cx:pt idx="229">0.060905095281122701</cx:pt>
          <cx:pt idx="230">0.031871341067451403</cx:pt>
          <cx:pt idx="231">-0.034432667907131703</cx:pt>
          <cx:pt idx="232">-0.071637832977873198</cx:pt>
          <cx:pt idx="233">-0.062835692942729393</cx:pt>
          <cx:pt idx="234">0.0078633966425697803</cx:pt>
          <cx:pt idx="235">-0.0259546106410793</cx:pt>
          <cx:pt idx="236">-0.045084854709279101</cx:pt>
          <cx:pt idx="237">-0.0049443392783772803</cx:pt>
          <cx:pt idx="238">0.052993840219065301</cx:pt>
          <cx:pt idx="239">-0.023925577356400201</cx:pt>
          <cx:pt idx="240">0.040197069400280297</cx:pt>
          <cx:pt idx="241">0.030902636023172499</cx:pt>
          <cx:pt idx="242">-0.079445942135917602</cx:pt>
          <cx:pt idx="243">-0.0765184965065452</cx:pt>
          <cx:pt idx="244">0.0075218342269979897</cx:pt>
          <cx:pt idx="245">-0.060637863561970699</cx:pt>
          <cx:pt idx="246">-0.11423321202219799</cx:pt>
          <cx:pt idx="247">-0.080670270689221502</cx:pt>
          <cx:pt idx="248">-0.075365429993520805</cx:pt>
          <cx:pt idx="249">-0.0282360367752287</cx:pt>
          <cx:pt idx="250">-0.0135517027957763</cx:pt>
          <cx:pt idx="251">-0.00058477874110086296</cx:pt>
          <cx:pt idx="252">0.00061694464947609304</cx:pt>
          <cx:pt idx="253">-0.00310725596046425</cx:pt>
          <cx:pt idx="254">-0.0039759434141797998</cx:pt>
          <cx:pt idx="255">-0.010082899622003301</cx:pt>
          <cx:pt idx="256">0.044208807125593601</cx:pt>
          <cx:pt idx="257">0.050288363602404101</cx:pt>
          <cx:pt idx="258">-0.052308361649860899</cx:pt>
          <cx:pt idx="259">-0.049739722770345399</cx:pt>
          <cx:pt idx="260">-0.083165327625299101</cx:pt>
          <cx:pt idx="261">-0.049882902836045698</cx:pt>
          <cx:pt idx="262">0.0049605835714420701</cx:pt>
          <cx:pt idx="263">-0.083160050706849301</cx:pt>
          <cx:pt idx="264">-0.0014945348158440399</cx:pt>
          <cx:pt idx="265">0.10562670496440001</cx:pt>
          <cx:pt idx="266">0.075265959772692195</cx:pt>
          <cx:pt idx="267">-0.0164861395620244</cx:pt>
          <cx:pt idx="268">0.0224867150687642</cx:pt>
          <cx:pt idx="269">-0.019215717154948402</cx:pt>
          <cx:pt idx="270">-0.0713054321723295</cx:pt>
          <cx:pt idx="271">-0.047852856529414102</cx:pt>
          <cx:pt idx="272">0.0060774201582502697</cx:pt>
          <cx:pt idx="273">-0.060542208586347901</cx:pt>
          <cx:pt idx="274">-0.0837779429316272</cx:pt>
          <cx:pt idx="275">-0.0803042308171385</cx:pt>
          <cx:pt idx="276">-0.0098456812948617307</cx:pt>
          <cx:pt idx="277">-0.048211380582768401</cx:pt>
          <cx:pt idx="278">-0.037101258019793901</cx:pt>
          <cx:pt idx="279">-0.033319332538695103</cx:pt>
          <cx:pt idx="280">-0.00018803920981250901</cx:pt>
          <cx:pt idx="281">-0.00056481643871981796</cx:pt>
          <cx:pt idx="282">-0.0078705754053040606</cx:pt>
          <cx:pt idx="283">-0.0034855340732509801</cx:pt>
          <cx:pt idx="284">0.021288523580763202</cx:pt>
          <cx:pt idx="285">0.028754559076452</cx:pt>
          <cx:pt idx="286">-0.0363396841528855</cx:pt>
          <cx:pt idx="287">-0.063899926252419303</cx:pt>
          <cx:pt idx="288">-0.034768860926207498</cx:pt>
          <cx:pt idx="289">-0.018009989409722899</cx:pt>
          <cx:pt idx="290">-0.029943681389314199</cx:pt>
          <cx:pt idx="291">-0.078043849980654806</cx:pt>
          <cx:pt idx="292">-0.0237100618137778</cx:pt>
          <cx:pt idx="293">0.064112585316863605</cx:pt>
          <cx:pt idx="294">0.11682082855942499</cx:pt>
          <cx:pt idx="295">0.0089426103279362096</cx:pt>
          <cx:pt idx="296">-0.033040124565057699</cx:pt>
          <cx:pt idx="297">-0.0088850508037114796</cx:pt>
          <cx:pt idx="298">0.012435422087079699</cx:pt>
          <cx:pt idx="299">-0.093625192688648204</cx:pt>
          <cx:pt idx="300">-0.033392241225012699</cx:pt>
          <cx:pt idx="301">-0.0043741355352093503</cx:pt>
          <cx:pt idx="302">-0.018136753261909399</cx:pt>
          <cx:pt idx="303">-0.016375925897156699</cx:pt>
          <cx:pt idx="304">-0.0127654576049826</cx:pt>
          <cx:pt idx="305">-0.048549241234019297</cx:pt>
          <cx:pt idx="306">-0.0186530405439915</cx:pt>
          <cx:pt idx="307">-0.0092720478148334805</cx:pt>
          <cx:pt idx="308">-0.00032557163722360502</cx:pt>
          <cx:pt idx="309">0.0022136156565565899</cx:pt>
          <cx:pt idx="310">-0.010557256440167801</cx:pt>
          <cx:pt idx="311">-0.0059725396017630697</cx:pt>
          <cx:pt idx="312">-0.0118497064370638</cx:pt>
          <cx:pt idx="313">-0.018382137482278699</cx:pt>
          <cx:pt idx="314">-0.0011113991010354</cx:pt>
          <cx:pt idx="315">0.010427215760255199</cx:pt>
          <cx:pt idx="316">-0.017021400894731</cx:pt>
          <cx:pt idx="317">-0.038283338750107303</cx:pt>
          <cx:pt idx="318">-0.10464175271088</cx:pt>
          <cx:pt idx="319">-0.064587740839258403</cx:pt>
          <cx:pt idx="320">-0.139325489603389</cx:pt>
          <cx:pt idx="321">-0.114664293477779</cx:pt>
          <cx:pt idx="322">-0.043327603008006199</cx:pt>
          <cx:pt idx="323">-0.020231515245706801</cx:pt>
          <cx:pt idx="324">0.0131748283564889</cx:pt>
          <cx:pt idx="325">0.064615982453964799</cx:pt>
          <cx:pt idx="326">0.14683154084522801</cx:pt>
          <cx:pt idx="327">0.0207038121346424</cx:pt>
          <cx:pt idx="328">-0.013474448231773101</cx:pt>
          <cx:pt idx="329">0.052746131923393301</cx:pt>
          <cx:pt idx="330">0.0070892516086273399</cx:pt>
          <cx:pt idx="331">0.021242177182349001</cx:pt>
          <cx:pt idx="332">0.072553567979515995</cx:pt>
          <cx:pt idx="333">0.0166423276623771</cx:pt>
          <cx:pt idx="334">0.00561686879975866</cx:pt>
          <cx:pt idx="335">-0.00084822944289986895</cx:pt>
          <cx:pt idx="336">-0.00020760646829100899</cx:pt>
          <cx:pt idx="337">-0.00051944542406140502</cx:pt>
          <cx:pt idx="338">-0.010542444982143399</cx:pt>
          <cx:pt idx="339">-0.025058848324055801</cx:pt>
          <cx:pt idx="340">-0.024180271729188199</cx:pt>
          <cx:pt idx="341">-0.034203204260459197</cx:pt>
          <cx:pt idx="342">-0.010232852378483599</cx:pt>
          <cx:pt idx="343">-0.018765376255555102</cx:pt>
          <cx:pt idx="344">-0.045663456001794001</cx:pt>
          <cx:pt idx="345">0.037296322522704997</cx:pt>
          <cx:pt idx="346">0.015141171268054501</cx:pt>
          <cx:pt idx="347">-0.103511397045284</cx:pt>
          <cx:pt idx="348">-0.20021857799037601</cx:pt>
          <cx:pt idx="349">-0.126195313987609</cx:pt>
          <cx:pt idx="350">-0.029693828026748598</cx:pt>
          <cx:pt idx="351">-0.0138314449002387</cx:pt>
          <cx:pt idx="352">0.050834898932424703</cx:pt>
          <cx:pt idx="353">0.13353303400047201</cx:pt>
          <cx:pt idx="354">0.068324395752683703</cx:pt>
          <cx:pt idx="355">0.0136685044742949</cx:pt>
          <cx:pt idx="356">0.063824580206882503</cx:pt>
          <cx:pt idx="357">0.058984497288354899</cx:pt>
          <cx:pt idx="358">0.057805078377240297</cx:pt>
          <cx:pt idx="359">0.122921689053596</cx:pt>
          <cx:pt idx="360">0.13404788545167201</cx:pt>
          <cx:pt idx="361">0.0085617178404060208</cx:pt>
          <cx:pt idx="362">0.00076580427384186501</cx:pt>
          <cx:pt idx="363">-0.00387746297387862</cx:pt>
          <cx:pt idx="364">-0.00039590480075403999</cx:pt>
          <cx:pt idx="365">0.00045223552185035898</cx:pt>
          <cx:pt idx="366">-0.0062224202084640102</cx:pt>
          <cx:pt idx="367">-0.0073329394535779002</cx:pt>
          <cx:pt idx="368">-0.0158201989277371</cx:pt>
          <cx:pt idx="369">-0.015090046210455701</cx:pt>
          <cx:pt idx="370">-0.024903488677838301</cx:pt>
          <cx:pt idx="371">-0.070416434714092493</cx:pt>
          <cx:pt idx="372">-0.022640329364996801</cx:pt>
          <cx:pt idx="373">-0.014950288555398501</cx:pt>
          <cx:pt idx="374">-0.00060807353280092295</cx:pt>
          <cx:pt idx="375">-0.13566432516351801</cx:pt>
          <cx:pt idx="376">-0.11824105426966799</cx:pt>
          <cx:pt idx="377">-0.093057947607023503</cx:pt>
          <cx:pt idx="378">0.0011144110803505301</cx:pt>
          <cx:pt idx="379">0.054072581102404399</cx:pt>
          <cx:pt idx="380">-0.0085184930386320908</cx:pt>
          <cx:pt idx="381">-0.062149543310723802</cx:pt>
          <cx:pt idx="382">0.028699451115184901</cx:pt>
          <cx:pt idx="383">0.119332636506044</cx:pt>
          <cx:pt idx="384">0.118575602110104</cx:pt>
          <cx:pt idx="385">0.083830887585305006</cx:pt>
          <cx:pt idx="386">0.12272318584961101</cx:pt>
          <cx:pt idx="387">0.186618414230909</cx:pt>
          <cx:pt idx="388">0.10484538359079</cx:pt>
          <cx:pt idx="389">0.0079647092038284805</cx:pt>
          <cx:pt idx="390">0.0098517371645488894</cx:pt>
          <cx:pt idx="391">0.0013093733568536501</cx:pt>
          <cx:pt idx="392">-0.00015540584297770501</cx:pt>
          <cx:pt idx="393">-0.00026484460865010203</cx:pt>
          <cx:pt idx="394">-0.0022819708730484299</cx:pt>
          <cx:pt idx="395">0.0062656486253865797</cx:pt>
          <cx:pt idx="396">-0.0145300931630794</cx:pt>
          <cx:pt idx="397">0.0195764988438746</cx:pt>
          <cx:pt idx="398">-0.036439829436236797</cx:pt>
          <cx:pt idx="399">-0.050365470341587802</cx:pt>
          <cx:pt idx="400">-0.013728975316381099</cx:pt>
          <cx:pt idx="401">0.023082156095289099</cx:pt>
          <cx:pt idx="402">0.047979127503433701</cx:pt>
          <cx:pt idx="403">-0.013973220543312801</cx:pt>
          <cx:pt idx="404">-0.091738240530872206</cx:pt>
          <cx:pt idx="405">-0.00058579509182676696</cx:pt>
          <cx:pt idx="406">-0.033616094310637598</cx:pt>
          <cx:pt idx="407">0.018678760536444301</cx:pt>
          <cx:pt idx="408">-0.100232302057656</cx:pt>
          <cx:pt idx="409">-0.049240191556557497</cx:pt>
          <cx:pt idx="410">0.060984435097580302</cx:pt>
          <cx:pt idx="411">0.020578760674293099</cx:pt>
          <cx:pt idx="412">0.14257788806471999</cx:pt>
          <cx:pt idx="413">0.18219399217735699</cx:pt>
          <cx:pt idx="414">0.16420011166360901</cx:pt>
          <cx:pt idx="415">0.092336164418856503</cx:pt>
          <cx:pt idx="416">0.086684064274640996</cx:pt>
          <cx:pt idx="417">0.0033761613595363299</cx:pt>
          <cx:pt idx="418">-0.0036167824875948302</cx:pt>
          <cx:pt idx="419">-0.00028653659814107399</cx:pt>
          <cx:pt idx="420">0.00060378351294834904</cx:pt>
          <cx:pt idx="421">-0.0018587931624425701</cx:pt>
          <cx:pt idx="422">-2.2858264579040799e-05</cx:pt>
          <cx:pt idx="423">-0.00334980568229139</cx:pt>
          <cx:pt idx="424">-0.0098312621582269302</cx:pt>
          <cx:pt idx="425">0.058857690502265199</cx:pt>
          <cx:pt idx="426">-0.054712895898916897</cx:pt>
          <cx:pt idx="427">-0.038745505550681403</cx:pt>
          <cx:pt idx="428">0.0215573008541231</cx:pt>
          <cx:pt idx="429">0.061451613317803799</cx:pt>
          <cx:pt idx="430">0.018559979561227</cx:pt>
          <cx:pt idx="431">-0.053825581694645401</cx:pt>
          <cx:pt idx="432">-0.060868894582935602</cx:pt>
          <cx:pt idx="433">-0.062272401955916698</cx:pt>
          <cx:pt idx="434">-0.109139799866488</cx:pt>
          <cx:pt idx="435">-0.13485430661060899</cx:pt>
          <cx:pt idx="436">-0.112652083129441</cx:pt>
          <cx:pt idx="437">-0.116686538186814</cx:pt>
          <cx:pt idx="438">-0.050156367116902197</cx:pt>
          <cx:pt idx="439">0.030046772004261299</cx:pt>
          <cx:pt idx="440">0.16931098754572199</cx:pt>
          <cx:pt idx="441">0.13121782936322701</cx:pt>
          <cx:pt idx="442">0.078763885384355303</cx:pt>
          <cx:pt idx="443">0.099916080994454898</cx:pt>
          <cx:pt idx="444">0.081448926198760693</cx:pt>
          <cx:pt idx="445">0.034502785060959898</cx:pt>
          <cx:pt idx="446">-0.00052988276876437905</cx:pt>
          <cx:pt idx="447">0.0079645846788014805</cx:pt>
          <cx:pt idx="448">-0.000124307387894939</cx:pt>
          <cx:pt idx="449">-0.00052804370831358201</cx:pt>
          <cx:pt idx="450">0.000189699465952391</cx:pt>
          <cx:pt idx="451">0.0083955410437625399</cx:pt>
          <cx:pt idx="452">0.0156747960897545</cx:pt>
          <cx:pt idx="453">0.082152059078970496</cx:pt>
          <cx:pt idx="454">0.00037561672107364399</cx:pt>
          <cx:pt idx="455">-0.024159223889140099</cx:pt>
          <cx:pt idx="456">0.030966230981638102</cx:pt>
          <cx:pt idx="457">0.0518110522102916</cx:pt>
          <cx:pt idx="458">-0.011933793112111899</cx:pt>
          <cx:pt idx="459">0.027662762281832402</cx:pt>
          <cx:pt idx="460">0.0009949524712833599</cx:pt>
          <cx:pt idx="461">-0.086767917331579097</cx:pt>
          <cx:pt idx="462">-0.082062319362353003</cx:pt>
          <cx:pt idx="463">-0.11668092086291</cx:pt>
          <cx:pt idx="464">-0.067008829946900897</cx:pt>
          <cx:pt idx="465">-0.0125355933562724</cx:pt>
          <cx:pt idx="466">-0.029602718447606001</cx:pt>
          <cx:pt idx="467">0.047754771737582899</cx:pt>
          <cx:pt idx="468">0.095701084198241596</cx:pt>
          <cx:pt idx="469">0.056859893609257001</cx:pt>
          <cx:pt idx="470">0.078842537045067995</cx:pt>
          <cx:pt idx="471">0.090634118493102295</cx:pt>
          <cx:pt idx="472">-0.0054205774055735697</cx:pt>
          <cx:pt idx="473">0.035334401112961197</cx:pt>
          <cx:pt idx="474">-0.0078928522587405296</cx:pt>
          <cx:pt idx="475">0.0011218945807117101</cx:pt>
          <cx:pt idx="476">-0.00053971340105421798</cx:pt>
          <cx:pt idx="477">0.00033106818673305101</cx:pt>
          <cx:pt idx="478">0.00075137826951490099</cx:pt>
          <cx:pt idx="479">0.0043957637485022997</cx:pt>
          <cx:pt idx="480">0.016339388375646201</cx:pt>
          <cx:pt idx="481">0.031572221296772403</cx:pt>
          <cx:pt idx="482">0.015677427615982301</cx:pt>
          <cx:pt idx="483">0.052812442056134598</cx:pt>
          <cx:pt idx="484">0.059394161903448199</cx:pt>
          <cx:pt idx="485">0.039186114207956202</cx:pt>
          <cx:pt idx="486">0.0135799860095533</cx:pt>
          <cx:pt idx="487">0.072071613881230595</cx:pt>
          <cx:pt idx="488">0.060707774397837901</cx:pt>
          <cx:pt idx="489">-0.021598167097290601</cx:pt>
          <cx:pt idx="490">-0.115445701937268</cx:pt>
          <cx:pt idx="491">-0.0781585148770121</cx:pt>
          <cx:pt idx="492">-0.028291522671917799</cx:pt>
          <cx:pt idx="493">0.0080678481168599304</cx:pt>
          <cx:pt idx="494">-0.025513977865450999</cx:pt>
          <cx:pt idx="495">-0.0135903453057006</cx:pt>
          <cx:pt idx="496">0.018279352597603101</cx:pt>
          <cx:pt idx="497">0.027420486359245901</cx:pt>
          <cx:pt idx="498">0.00128958700717705</cx:pt>
          <cx:pt idx="499">-0.031445961170779697</cx:pt>
          <cx:pt idx="500">-0.088733920630331406</cx:pt>
          <cx:pt idx="501">-0.00428829735695149</cx:pt>
          <cx:pt idx="502">-0.01041403651516</cx:pt>
          <cx:pt idx="503">0.00175741727141659</cx:pt>
          <cx:pt idx="504">4.6687711746372298e-05</cx:pt>
          <cx:pt idx="505">-0.000335866775867713</cx:pt>
          <cx:pt idx="506">-0.00055476581534928205</cx:pt>
          <cx:pt idx="507">-0.0051573556790343398</cx:pt>
          <cx:pt idx="508">0.034928379758706302</cx:pt>
          <cx:pt idx="509">0.0307937391285092</cx:pt>
          <cx:pt idx="510">-0.0376946548452241</cx:pt>
          <cx:pt idx="511">0.082666764211266897</cx:pt>
          <cx:pt idx="512">0.078291511142099507</cx:pt>
          <cx:pt idx="513">0.0755288356052604</cx:pt>
          <cx:pt idx="514">0.12926657429738</cx:pt>
          <cx:pt idx="515">0.105297799931571</cx:pt>
          <cx:pt idx="516">0.097358012497132398</cx:pt>
          <cx:pt idx="517">-0.078871317035879004</cx:pt>
          <cx:pt idx="518">-0.020672451858933301</cx:pt>
          <cx:pt idx="519">0.056904713622674602</cx:pt>
          <cx:pt idx="520">0.0106510153184586</cx:pt>
          <cx:pt idx="521">-0.038727960532213598</cx:pt>
          <cx:pt idx="522">-0.031513172310964198</cx:pt>
          <cx:pt idx="523">-0.078812842547801604</cx:pt>
          <cx:pt idx="524">-0.0932053984260902</cx:pt>
          <cx:pt idx="525">-0.055866969376107398</cx:pt>
          <cx:pt idx="526">-0.041408374521724398</cx:pt>
          <cx:pt idx="527">-0.048308244362544502</cx:pt>
          <cx:pt idx="528">-0.086952021899012993</cx:pt>
          <cx:pt idx="529">0.0089435577109146097</cx:pt>
          <cx:pt idx="530">0.0015073738368976801</cx:pt>
          <cx:pt idx="531">7.9839455160001993e-05</cx:pt>
          <cx:pt idx="532">0.00027579523633880498</cx:pt>
          <cx:pt idx="533">-0.0014893605644567601</cx:pt>
          <cx:pt idx="534">0.00164884204679934</cx:pt>
          <cx:pt idx="535">-0.00931098979881732</cx:pt>
          <cx:pt idx="536">0.051842819030242501</cx:pt>
          <cx:pt idx="537">0.040521753653314098</cx:pt>
          <cx:pt idx="538">-0.041312039307397602</cx:pt>
          <cx:pt idx="539">0.0196971314697994</cx:pt>
          <cx:pt idx="540">0.066160367631261902</cx:pt>
          <cx:pt idx="541">0.033420904285398401</cx:pt>
          <cx:pt idx="542">0.10787457509854199</cx:pt>
          <cx:pt idx="543">0.10261381665462101</cx:pt>
          <cx:pt idx="544">0.063626721414653004</cx:pt>
          <cx:pt idx="545">0.0022251358577088402</cx:pt>
          <cx:pt idx="546">0.110120704039968</cx:pt>
          <cx:pt idx="547">0.101684018343428</cx:pt>
          <cx:pt idx="548">-0.049388496604316802</cx:pt>
          <cx:pt idx="549">0.068268587637265205</cx:pt>
          <cx:pt idx="550">-0.0019196859762465701</cx:pt>
          <cx:pt idx="551">-0.055196270239611697</cx:pt>
          <cx:pt idx="552">-0.0068420195476783397</cx:pt>
          <cx:pt idx="553">-0.0075342174373966798</cx:pt>
          <cx:pt idx="554">-0.0079600156401788292</cx:pt>
          <cx:pt idx="555">-0.087416291740386495</cx:pt>
          <cx:pt idx="556">-0.078647003640679905</cx:pt>
          <cx:pt idx="557">0.0011140789340136699</cx:pt>
          <cx:pt idx="558">0.00061441673152193104</cx:pt>
          <cx:pt idx="559">-0.00018636043551169699</cx:pt>
          <cx:pt idx="560">0.00021333108367791901</cx:pt>
          <cx:pt idx="561">0.000426058030882039</cx:pt>
          <cx:pt idx="562">0.00189233787365351</cx:pt>
          <cx:pt idx="563">0.024510959722164601</cx:pt>
          <cx:pt idx="564">0.056082161562632099</cx:pt>
          <cx:pt idx="565">0.050546572993820198</cx:pt>
          <cx:pt idx="566">-0.068553198860056605</cx:pt>
          <cx:pt idx="567">-0.0060514983598413596</cx:pt>
          <cx:pt idx="568">0.052509605767980902</cx:pt>
          <cx:pt idx="569">0.145306581744855</cx:pt>
          <cx:pt idx="570">0.167816369872652</cx:pt>
          <cx:pt idx="571">0.0977385744047366</cx:pt>
          <cx:pt idx="572">0.042074593653282602</cx:pt>
          <cx:pt idx="573">0.102782825897444</cx:pt>
          <cx:pt idx="574">0.16712779505309799</cx:pt>
          <cx:pt idx="575">0.13655526888233599</cx:pt>
          <cx:pt idx="576">0.0435940293871344</cx:pt>
          <cx:pt idx="577">0.072153181745262598</cx:pt>
          <cx:pt idx="578">0.020540166161604801</cx:pt>
          <cx:pt idx="579">-0.0482687172035553</cx:pt>
          <cx:pt idx="580">-0.015099832446307899</cx:pt>
          <cx:pt idx="581">0.018289871928195402</cx:pt>
          <cx:pt idx="582">-0.030124001704023001</cx:pt>
          <cx:pt idx="583">-0.094309720831552799</cx:pt>
          <cx:pt idx="584">-0.075279633121831696</cx:pt>
          <cx:pt idx="585">-0.0029284599800439401</cx:pt>
          <cx:pt idx="586">0.00098104349636899194</cx:pt>
          <cx:pt idx="587">-0.00026052580116855397</cx:pt>
          <cx:pt idx="588">0.00062194519843505002</cx:pt>
          <cx:pt idx="589">0.00039099534978317198</cx:pt>
          <cx:pt idx="590">-0.00070527552836388997</cx:pt>
          <cx:pt idx="591">0.033242192222764699</cx:pt>
          <cx:pt idx="592">0.040686377019431001</cx:pt>
          <cx:pt idx="593">0.017569713103743001</cx:pt>
          <cx:pt idx="594">0.0042373792208057299</cx:pt>
          <cx:pt idx="595">0.0080535355539249898</cx:pt>
          <cx:pt idx="596">0.046102384565839601</cx:pt>
          <cx:pt idx="597">0.18335235371922601</cx:pt>
          <cx:pt idx="598">0.18940859588290199</cx:pt>
          <cx:pt idx="599">0.15208830747803601</cx:pt>
          <cx:pt idx="600">0.11762733693156099</cx:pt>
          <cx:pt idx="601">0.160179679821984</cx:pt>
          <cx:pt idx="602">0.211153312486622</cx:pt>
          <cx:pt idx="603">0.133324584260197</cx:pt>
          <cx:pt idx="604">0.069911726214061706</cx:pt>
          <cx:pt idx="605">0.068152212077938507</cx:pt>
          <cx:pt idx="606">0.013465396172532401</cx:pt>
          <cx:pt idx="607">-0.0182259898944532</cx:pt>
          <cx:pt idx="608">-0.080787027534945696</cx:pt>
          <cx:pt idx="609">-0.087832025442847503</cx:pt>
          <cx:pt idx="610">-0.047796180448559003</cx:pt>
          <cx:pt idx="611">-0.077684508484867895</cx:pt>
          <cx:pt idx="612">-0.063431440915871995</cx:pt>
          <cx:pt idx="613">0.00389827290287874</cx:pt>
          <cx:pt idx="614">0.013225267759353501</cx:pt>
          <cx:pt idx="615">-0.000186989791592161</cx:pt>
          <cx:pt idx="616">0.00085013578728490298</cx:pt>
          <cx:pt idx="617">0.00013485069927663499</cx:pt>
          <cx:pt idx="618">0.0016628566982072599</cx:pt>
          <cx:pt idx="619">0.030797571212350501</cx:pt>
          <cx:pt idx="620">0.027295014096766799</cx:pt>
          <cx:pt idx="621">0.032011616290787297</cx:pt>
          <cx:pt idx="622">0.033984534777096398</cx:pt>
          <cx:pt idx="623">-0.0137709773987932</cx:pt>
          <cx:pt idx="624">0.043769712682658501</cx:pt>
          <cx:pt idx="625">0.11173922349457301</cx:pt>
          <cx:pt idx="626">0.16930655287909399</cx:pt>
          <cx:pt idx="627">0.132209230623618</cx:pt>
          <cx:pt idx="628">0.167040896943458</cx:pt>
          <cx:pt idx="629">0.1198650002951</cx:pt>
          <cx:pt idx="630">0.044965768598859701</cx:pt>
          <cx:pt idx="631">0.0051435939240992998</cx:pt>
          <cx:pt idx="632">-0.054869790174237001</cx:pt>
          <cx:pt idx="633">-0.064791558246120401</cx:pt>
          <cx:pt idx="634">-0.088300134989744095</cx:pt>
          <cx:pt idx="635">-0.082525249292101394</cx:pt>
          <cx:pt idx="636">-0.114916734768346</cx:pt>
          <cx:pt idx="637">-0.121939575659903</cx:pt>
          <cx:pt idx="638">-0.067551040456895695</cx:pt>
          <cx:pt idx="639">-0.079242643385789596</cx:pt>
          <cx:pt idx="640">-0.051498206848792902</cx:pt>
          <cx:pt idx="641">0.0120281064623002</cx:pt>
          <cx:pt idx="642">0.00049735806902282895</cx:pt>
          <cx:pt idx="643">-0.000350744898517757</cx:pt>
          <cx:pt idx="644">5.0199363841035701e-05</cx:pt>
          <cx:pt idx="645">0.00050260185032947099</cx:pt>
          <cx:pt idx="646">-2.8157649509788199e-05</cx:pt>
          <cx:pt idx="647">0.0096719761778421409</cx:pt>
          <cx:pt idx="648">-0.0036130563197443598</cx:pt>
          <cx:pt idx="649">-0.0233975164281684</cx:pt>
          <cx:pt idx="650">-0.102134578649811</cx:pt>
          <cx:pt idx="651">-0.083875190608659098</cx:pt>
          <cx:pt idx="652">0.039169862021873003</cx:pt>
          <cx:pt idx="653">0.0112970956770503</cx:pt>
          <cx:pt idx="654">0.073612924954396294</cx:pt>
          <cx:pt idx="655">0.019380874073275101</cx:pt>
          <cx:pt idx="656">-0.060030618982405699</cx:pt>
          <cx:pt idx="657">-0.077962818339358295</cx:pt>
          <cx:pt idx="658">-0.035988463343451099</cx:pt>
          <cx:pt idx="659">-0.12614136920456601</cx:pt>
          <cx:pt idx="660">-0.14267625635973599</cx:pt>
          <cx:pt idx="661">-0.086637394410935306</cx:pt>
          <cx:pt idx="662">-0.064719897921581296</cx:pt>
          <cx:pt idx="663">-0.075478119506649802</cx:pt>
          <cx:pt idx="664">-0.0959295038747838</cx:pt>
          <cx:pt idx="665">-0.039028397283220703</cx:pt>
          <cx:pt idx="666">-0.017474121792576701</cx:pt>
          <cx:pt idx="667">-0.0151932728662422</cx:pt>
          <cx:pt idx="668">-0.027096404286094399</cx:pt>
          <cx:pt idx="669">0.013675212923375099</cx:pt>
          <cx:pt idx="670">-0.0014670255642218</cx:pt>
          <cx:pt idx="671">0.00041324483512367399</cx:pt>
          <cx:pt idx="672">0.00067911423974951395</cx:pt>
          <cx:pt idx="673">0.00049565748573723596</cx:pt>
          <cx:pt idx="674">-0.0036319693465127201</cx:pt>
          <cx:pt idx="675">-0.0060906375540297599</cx:pt>
          <cx:pt idx="676">-0.0253255736853818</cx:pt>
          <cx:pt idx="677">-0.064244958613171296</cx:pt>
          <cx:pt idx="678">-0.11340947169744001</cx:pt>
          <cx:pt idx="679">-0.0968490702837983</cx:pt>
          <cx:pt idx="680">-0.107472384101577</cx:pt>
          <cx:pt idx="681">-0.068142170906488095</cx:pt>
          <cx:pt idx="682">-0.086962648563627898</cx:pt>
          <cx:pt idx="683">-0.12509677404556899</cx:pt>
          <cx:pt idx="684">-0.129506228301354</cx:pt>
          <cx:pt idx="685">-0.112755072014116</cx:pt>
          <cx:pt idx="686">-0.099631830057978696</cx:pt>
          <cx:pt idx="687">-0.121223306123633</cx:pt>
          <cx:pt idx="688">-0.094774637626085803</cx:pt>
          <cx:pt idx="689">-0.070365056763262199</cx:pt>
          <cx:pt idx="690">-0.0021259356901045501</cx:pt>
          <cx:pt idx="691">-0.0352001151244501</cx:pt>
          <cx:pt idx="692">-0.047049161414528598</cx:pt>
          <cx:pt idx="693">-0.053245320631953898</cx:pt>
          <cx:pt idx="694">-0.022380558034798399</cx:pt>
          <cx:pt idx="695">-0.0084420531066434906</cx:pt>
          <cx:pt idx="696">-0.00040179942609021898</cx:pt>
          <cx:pt idx="697">0.0040176260064596504</cx:pt>
          <cx:pt idx="698">-0.00130930446574531</cx:pt>
          <cx:pt idx="699">0.000365425534907774</cx:pt>
          <cx:pt idx="700">-0.000339260014985469</cx:pt>
          <cx:pt idx="701">-0.000200586679862986</cx:pt>
          <cx:pt idx="702">0.000806496582798306</cx:pt>
          <cx:pt idx="703">-0.0033407345405903899</cx:pt>
          <cx:pt idx="704">-0.0010642659788140699</cx:pt>
          <cx:pt idx="705">-0.026684411930277398</cx:pt>
          <cx:pt idx="706">-0.040891210132349601</cx:pt>
          <cx:pt idx="707">-0.096242858007266396</cx:pt>
          <cx:pt idx="708">-0.13313865172041001</cx:pt>
          <cx:pt idx="709">-0.10334557020778901</cx:pt>
          <cx:pt idx="710">-0.052082605703277801</cx:pt>
          <cx:pt idx="711">-0.071562406063585798</cx:pt>
          <cx:pt idx="712">-0.123191751525599</cx:pt>
          <cx:pt idx="713">-0.092374594161399703</cx:pt>
          <cx:pt idx="714">-0.0453240787918643</cx:pt>
          <cx:pt idx="715">-0.019312940509364201</cx:pt>
          <cx:pt idx="716">-0.048707961480710098</cx:pt>
          <cx:pt idx="717">-0.044811379185211303</cx:pt>
          <cx:pt idx="718">-0.0081202767033822492</cx:pt>
          <cx:pt idx="719">0.0075737848080227096</cx:pt>
          <cx:pt idx="720">-0.0153710826000138</cx:pt>
          <cx:pt idx="721">-0.030292197170435301</cx:pt>
          <cx:pt idx="722">-0.0136867394141813</cx:pt>
          <cx:pt idx="723">-0.0044609507980557499</cx:pt>
          <cx:pt idx="724">-4.8321384930284703e-05</cx:pt>
          <cx:pt idx="725">-4.6761620800990003e-05</cx:pt>
          <cx:pt idx="726">3.5269762100545001e-05</cx:pt>
          <cx:pt idx="727">0.00098785546873677308</cx:pt>
          <cx:pt idx="728">-0.00067651386272627899</cx:pt>
          <cx:pt idx="729">-0.00059725722087787905</cx:pt>
          <cx:pt idx="730">-0.000433588274403893</cx:pt>
          <cx:pt idx="731">4.5919684943357998e-05</cx:pt>
          <cx:pt idx="732">0.0036734620819895499</cx:pt>
          <cx:pt idx="733">-8.4298436751546006e-05</cx:pt>
          <cx:pt idx="734">-0.0029582963738449398</cx:pt>
          <cx:pt idx="735">-0.026559540123064499</cx:pt>
          <cx:pt idx="736">-0.0308918281546595</cx:pt>
          <cx:pt idx="737">-0.025752538352031201</cx:pt>
          <cx:pt idx="738">-0.0029934846987207499</cx:pt>
          <cx:pt idx="739">0.00338988375059105</cx:pt>
          <cx:pt idx="740">-0.00381432650783653</cx:pt>
          <cx:pt idx="741">0.0042164989633265999</cx:pt>
          <cx:pt idx="742">0.0011055617346974701</cx:pt>
          <cx:pt idx="743">-0.00078994504027409603</cx:pt>
          <cx:pt idx="744">-0.016484354911542001</cx:pt>
          <cx:pt idx="745">-0.013899001724198</cx:pt>
          <cx:pt idx="746">-0.015980429845054499</cx:pt>
          <cx:pt idx="747">-0.0055647473930381204</cx:pt>
          <cx:pt idx="748">-0.0075832514116394396</cx:pt>
          <cx:pt idx="749">-0.013575421384498999</cx:pt>
          <cx:pt idx="750">-0.0054912324018184201</cx:pt>
          <cx:pt idx="751">-0.00110169659182839</cx:pt>
          <cx:pt idx="752">0.00039342048406868901</cx:pt>
          <cx:pt idx="753">-0.00020573140041551399</cx:pt>
          <cx:pt idx="754">-0.000108972912447358</cx:pt>
          <cx:pt idx="755">-3.1870920630743601e-05</cx:pt>
          <cx:pt idx="756">0.00029628143488818099</cx:pt>
          <cx:pt idx="757">-0.00042568965013914102</cx:pt>
          <cx:pt idx="758">-0.00037125766107925303</cx:pt>
          <cx:pt idx="759">-0.00041422949408060201</cx:pt>
          <cx:pt idx="760">-1.9475909226076e-05</cx:pt>
          <cx:pt idx="761">-0.00042098971387904201</cx:pt>
          <cx:pt idx="762">-0.000548160843805338</cx:pt>
          <cx:pt idx="763">-0.0017948340503974999</cx:pt>
          <cx:pt idx="764">-0.0037154976311828901</cx:pt>
          <cx:pt idx="765">-0.0067215645206763902</cx:pt>
          <cx:pt idx="766">-0.0053893618278015301</cx:pt>
          <cx:pt idx="767">-0.0072500208847129603</cx:pt>
          <cx:pt idx="768">-0.0048917263342034703</cx:pt>
          <cx:pt idx="769">-0.0014221036421388699</cx:pt>
          <cx:pt idx="770">-0.00220647327345261</cx:pt>
          <cx:pt idx="771">-0.0025701792530896301</cx:pt>
          <cx:pt idx="772">-0.0023089052319130599</cx:pt>
          <cx:pt idx="773">-0.0037679248491328198</cx:pt>
          <cx:pt idx="774">-0.0074708231282392202</cx:pt>
          <cx:pt idx="775">0.0013161174473904299</cx:pt>
          <cx:pt idx="776">3.0244897064919401e-05</cx:pt>
          <cx:pt idx="777">-0.0053995504843158499</cx:pt>
          <cx:pt idx="778">-0.0047675792267502497</cx:pt>
          <cx:pt idx="779">-0.00017008666985628701</cx:pt>
          <cx:pt idx="780">0.00030247570807148103</cx:pt>
          <cx:pt idx="781">0.00011159888002535901</cx:pt>
          <cx:pt idx="782">-0.00029679432158856802</cx:pt>
          <cx:pt idx="783">0.00051523992682375199</cx:pt>
        </cx:lvl>
      </cx:numDim>
    </cx:data>
    <cx:data id="35">
      <cx:numDim type="val">
        <cx:f>'001_WA_F - 副本'!$AJ$1:$AJ$784</cx:f>
        <cx:lvl ptCount="784" formatCode="G/通用格式">
          <cx:pt idx="0">0.00027584932270353397</cx:pt>
          <cx:pt idx="1">0.00034837765570172499</cx:pt>
          <cx:pt idx="2">0.00015966227697598599</cx:pt>
          <cx:pt idx="3">5.5446864130233498e-05</cx:pt>
          <cx:pt idx="4">0.00031846805188030097</cx:pt>
          <cx:pt idx="5">-0.00031803730144924102</cx:pt>
          <cx:pt idx="6">-2.34425801486968e-05</cx:pt>
          <cx:pt idx="7">-0.000434983965547396</cx:pt>
          <cx:pt idx="8">-0.000486446918427018</cx:pt>
          <cx:pt idx="9">-5.9722803705458802e-05</cx:pt>
          <cx:pt idx="10">-0.000120242904722855</cx:pt>
          <cx:pt idx="11">0.000148902957960459</cx:pt>
          <cx:pt idx="12">-0.00059391199778403901</cx:pt>
          <cx:pt idx="13">-0.000226096985506816</cx:pt>
          <cx:pt idx="14">-3.8174228345253998e-05</cx:pt>
          <cx:pt idx="15">0.00031866150234469002</cx:pt>
          <cx:pt idx="16">0.00018912371110287201</cx:pt>
          <cx:pt idx="17">-0.00029346027564791497</cx:pt>
          <cx:pt idx="18">0.00086384654905532598</cx:pt>
          <cx:pt idx="19">0.00050956514551616196</cx:pt>
          <cx:pt idx="20">0.00020116339892156199</cx:pt>
          <cx:pt idx="21">0.00117319129121111</cx:pt>
          <cx:pt idx="22">-0.00057241847976723104</cx:pt>
          <cx:pt idx="23">-0.00028807466046159501</cx:pt>
          <cx:pt idx="24">-5.8600239545887298e-05</cx:pt>
          <cx:pt idx="25">0.00024828952719330898</cx:pt>
          <cx:pt idx="26">0.00033321271448975598</cx:pt>
          <cx:pt idx="27">-0.000165123205453638</cx:pt>
          <cx:pt idx="28">-0.00070232425621041903</cx:pt>
          <cx:pt idx="29">0.00048244730107596499</cx:pt>
          <cx:pt idx="30">0.00015239664593477399</cx:pt>
          <cx:pt idx="31">-3.5230692222409601e-05</cx:pt>
          <cx:pt idx="32">0.00041459880776183199</cx:pt>
          <cx:pt idx="33">-0.00073918376625209403</cx:pt>
          <cx:pt idx="34">-0.00163979826030639</cx:pt>
          <cx:pt idx="35">-0.0030066971952760701</cx:pt>
          <cx:pt idx="36">-0.0041612712435214697</cx:pt>
          <cx:pt idx="37">-0.0014641591711309701</cx:pt>
          <cx:pt idx="38">-0.0024776653303872501</cx:pt>
          <cx:pt idx="39">-0.011187345482491701</cx:pt>
          <cx:pt idx="40">-0.0045398858144265197</cx:pt>
          <cx:pt idx="41">-0.0040713208818466597</cx:pt>
          <cx:pt idx="42">-0.0023106516523802899</cx:pt>
          <cx:pt idx="43">-0.0031692986371305398</cx:pt>
          <cx:pt idx="44">0.0022437430635993002</cx:pt>
          <cx:pt idx="45">-3.6868632794810197e-05</cx:pt>
          <cx:pt idx="46">-0.0010736377064399099</cx:pt>
          <cx:pt idx="47">-0.0024033386139205798</cx:pt>
          <cx:pt idx="48">-0.0047249257058258696</cx:pt>
          <cx:pt idx="49">-0.0091746251364982299</cx:pt>
          <cx:pt idx="50">-0.00042734710731461299</cx:pt>
          <cx:pt idx="51">0.000257018782335854</cx:pt>
          <cx:pt idx="52">5.0615401903111203e-05</cx:pt>
          <cx:pt idx="53">0.00024092274907587299</cx:pt>
          <cx:pt idx="54">-0.00061837226132607</cx:pt>
          <cx:pt idx="55">0.00085934731874660105</cx:pt>
          <cx:pt idx="56">0.00048810531342018397</cx:pt>
          <cx:pt idx="57">0.00026501133800618999</cx:pt>
          <cx:pt idx="58">0.00081888181569041998</cx:pt>
          <cx:pt idx="59">-0.00044121034778699499</cx:pt>
          <cx:pt idx="60">1.4915941418694199e-05</cx:pt>
          <cx:pt idx="61">-0.00030821405451934001</cx:pt>
          <cx:pt idx="62">-0.0037725455372334699</cx:pt>
          <cx:pt idx="63">-0.0097791074046514603</cx:pt>
          <cx:pt idx="64">-0.0045317970357700204</cx:pt>
          <cx:pt idx="65">0.0153575852269231</cx:pt>
          <cx:pt idx="66">0.0123933980778417</cx:pt>
          <cx:pt idx="67">-0.0095546627992259409</cx:pt>
          <cx:pt idx="68">-0.020212880708008401</cx:pt>
          <cx:pt idx="69">-0.018120008630164799</cx:pt>
          <cx:pt idx="70">-0.028659574993963901</cx:pt>
          <cx:pt idx="71">-0.0152520862259229</cx:pt>
          <cx:pt idx="72">0.024461153016084501</cx:pt>
          <cx:pt idx="73">0.011904978067452301</cx:pt>
          <cx:pt idx="74">-0.011486058975037799</cx:pt>
          <cx:pt idx="75">-0.014153398734617101</cx:pt>
          <cx:pt idx="76">-0.0117967310748668</cx:pt>
          <cx:pt idx="77">-0.017547634455255701</cx:pt>
          <cx:pt idx="78">-0.012978973405177599</cx:pt>
          <cx:pt idx="79">-0.0015902706794448599</cx:pt>
          <cx:pt idx="80">0.0055244628618741302</cx:pt>
          <cx:pt idx="81">0.00444234320783112</cx:pt>
          <cx:pt idx="82">6.4321940993030495e-05</cx:pt>
          <cx:pt idx="83">-0.00043624818795648602</cx:pt>
          <cx:pt idx="84">-8.7190085764127595e-05</cx:pt>
          <cx:pt idx="85">-0.00032336386017189998</cx:pt>
          <cx:pt idx="86">-3.1017708897285503e-05</cx:pt>
          <cx:pt idx="87">0.00018809981846188101</cx:pt>
          <cx:pt idx="88">-0.00073281757182873202</cx:pt>
          <cx:pt idx="89">-0.0010197329108951401</cx:pt>
          <cx:pt idx="90">-0.0070951541613565204</cx:pt>
          <cx:pt idx="91">-0.0133547548578914</cx:pt>
          <cx:pt idx="92">-0.0022281695914287501</cx:pt>
          <cx:pt idx="93">0.031897898997965399</cx:pt>
          <cx:pt idx="94">0.038840717238529901</cx:pt>
          <cx:pt idx="95">0.011824136775207999</cx:pt>
          <cx:pt idx="96">-0.014538196227716</cx:pt>
          <cx:pt idx="97">-0.074496877456989199</cx:pt>
          <cx:pt idx="98">-0.098823014286205296</cx:pt>
          <cx:pt idx="99">-0.077932667455004198</cx:pt>
          <cx:pt idx="100">0.018399550812997802</cx:pt>
          <cx:pt idx="101">0.025750980376383199</cx:pt>
          <cx:pt idx="102">0.026682043158075201</cx:pt>
          <cx:pt idx="103">-0.0045545345164120102</cx:pt>
          <cx:pt idx="104">-0.0292375630046629</cx:pt>
          <cx:pt idx="105">-0.031605202106712797</cx:pt>
          <cx:pt idx="106">-0.02914659829127</cx:pt>
          <cx:pt idx="107">-0.019939212631485601</cx:pt>
          <cx:pt idx="108">-0.0024731672584773902</cx:pt>
          <cx:pt idx="109">0.0036785029853433201</cx:pt>
          <cx:pt idx="110">-0.0011416073196155101</cx:pt>
          <cx:pt idx="111">-0.00075698527688640102</cx:pt>
          <cx:pt idx="112">0.00090732068157207502</cx:pt>
          <cx:pt idx="113">0.00033565486383093702</cx:pt>
          <cx:pt idx="114">0.000374292924251082</cx:pt>
          <cx:pt idx="115">-0.0013742531698485801</cx:pt>
          <cx:pt idx="116">-0.0020081373472844999</cx:pt>
          <cx:pt idx="117">0.0101413996169155</cx:pt>
          <cx:pt idx="118">0.0074670078473967</cx:pt>
          <cx:pt idx="119">-0.00465205486675342</cx:pt>
          <cx:pt idx="120">0.044375130847713197</cx:pt>
          <cx:pt idx="121">0.037091937243685501</cx:pt>
          <cx:pt idx="122">0.0568150177538937</cx:pt>
          <cx:pt idx="123">0.051249355485232198</cx:pt>
          <cx:pt idx="124">-0.023118602655062302</cx:pt>
          <cx:pt idx="125">-0.091826983883597502</cx:pt>
          <cx:pt idx="126">-0.123661866737844</cx:pt>
          <cx:pt idx="127">-0.11620127675793999</cx:pt>
          <cx:pt idx="128">-0.047538777077734497</cx:pt>
          <cx:pt idx="129">-0.00693941116355732</cx:pt>
          <cx:pt idx="130">0.067463908568433095</cx:pt>
          <cx:pt idx="131">0.0208243941789296</cx:pt>
          <cx:pt idx="132">-0.025735996295556202</cx:pt>
          <cx:pt idx="133">-0.044347995142239</cx:pt>
          <cx:pt idx="134">-0.047767044354608101</cx:pt>
          <cx:pt idx="135">-0.041317990620942199</cx:pt>
          <cx:pt idx="136">-0.0097627077097852902</cx:pt>
          <cx:pt idx="137">0.00069470632182288899</cx:pt>
          <cx:pt idx="138">-0.00023273131003415199</cx:pt>
          <cx:pt idx="139">0.000288803928344206</cx:pt>
          <cx:pt idx="140">-0.00013220326421640999</cx:pt>
          <cx:pt idx="141">-0.00028635212039375603</cx:pt>
          <cx:pt idx="142">-0.00012098628784176201</cx:pt>
          <cx:pt idx="143">-0.0010475698138693501</cx:pt>
          <cx:pt idx="144">-0.00032073458636587099</cx:pt>
          <cx:pt idx="145">0.0095397605479882793</cx:pt>
          <cx:pt idx="146">0.0149080597899837</cx:pt>
          <cx:pt idx="147">0.040103549643640699</cx:pt>
          <cx:pt idx="148">0.0680212274467554</cx:pt>
          <cx:pt idx="149">-0.0114327050096597</cx:pt>
          <cx:pt idx="150">-0.0133793299394159</cx:pt>
          <cx:pt idx="151">-0.012051487477075001</cx:pt>
          <cx:pt idx="152">0.0107063950336543</cx:pt>
          <cx:pt idx="153">0.022298918145290499</cx:pt>
          <cx:pt idx="154">-0.11569319060833</cx:pt>
          <cx:pt idx="155">-0.068217934041399003</cx:pt>
          <cx:pt idx="156">-0.081731413978037501</cx:pt>
          <cx:pt idx="157">-0.097443218029870299</cx:pt>
          <cx:pt idx="158">-0.0265271383753014</cx:pt>
          <cx:pt idx="159">-0.033255343275675898</cx:pt>
          <cx:pt idx="160">-0.032415779187955102</cx:pt>
          <cx:pt idx="161">-0.030515251448148199</cx:pt>
          <cx:pt idx="162">-0.0312653275149197</cx:pt>
          <cx:pt idx="163">-0.030844533406525099</cx:pt>
          <cx:pt idx="164">-0.015721025586342099</cx:pt>
          <cx:pt idx="165">-0.0037619081846671201</cx:pt>
          <cx:pt idx="166">-0.0028003072977630301</cx:pt>
          <cx:pt idx="167">-0.000550887061895841</cx:pt>
          <cx:pt idx="168">0.00024697684860151001</cx:pt>
          <cx:pt idx="169">0.00051318392496584096</cx:pt>
          <cx:pt idx="170">-0.00144175163897932</cx:pt>
          <cx:pt idx="171">0.018596256378996</cx:pt>
          <cx:pt idx="172">0.0164612483549628</cx:pt>
          <cx:pt idx="173">0.021946508812151499</cx:pt>
          <cx:pt idx="174">0.060553814676527901</cx:pt>
          <cx:pt idx="175">0.092124575309202802</cx:pt>
          <cx:pt idx="176">0.068041229257284605</cx:pt>
          <cx:pt idx="177">0.023815022314737401</cx:pt>
          <cx:pt idx="178">0.086886212024342394</cx:pt>
          <cx:pt idx="179">0.094269656326849999</cx:pt>
          <cx:pt idx="180">0.086073097065713297</cx:pt>
          <cx:pt idx="181">0.096861722191418906</cx:pt>
          <cx:pt idx="182">0.00186104306614431</cx:pt>
          <cx:pt idx="183">-0.046564519473406597</cx:pt>
          <cx:pt idx="184">-0.060288087246232101</cx:pt>
          <cx:pt idx="185">-0.050464909440751597</cx:pt>
          <cx:pt idx="186">-0.016161690734389101</cx:pt>
          <cx:pt idx="187">0.0085415824332652698</cx:pt>
          <cx:pt idx="188">-0.0496376882184274</cx:pt>
          <cx:pt idx="189">-0.0463859834262157</cx:pt>
          <cx:pt idx="190">-0.024737308392304501</cx:pt>
          <cx:pt idx="191">-0.048209952604901699</cx:pt>
          <cx:pt idx="192">-0.045347497144494001</cx:pt>
          <cx:pt idx="193">-0.022368055821273498</cx:pt>
          <cx:pt idx="194">-0.00113177453390686</cx:pt>
          <cx:pt idx="195">-0.00023499518030852399</cx:pt>
          <cx:pt idx="196">0.000336797463087963</cx:pt>
          <cx:pt idx="197">0.00219714898173691</cx:pt>
          <cx:pt idx="198">0.00077352427426292004</cx:pt>
          <cx:pt idx="199">0.028055526925001701</cx:pt>
          <cx:pt idx="200">0.0305939410315147</cx:pt>
          <cx:pt idx="201">0.0317882717449985</cx:pt>
          <cx:pt idx="202">0.069526425540465897</cx:pt>
          <cx:pt idx="203">0.084013935367575607</cx:pt>
          <cx:pt idx="204">0.045110030866013798</cx:pt>
          <cx:pt idx="205">0.039653212203151697</cx:pt>
          <cx:pt idx="206">0.088943331992612701</cx:pt>
          <cx:pt idx="207">0.098615529700257804</cx:pt>
          <cx:pt idx="208">0.086860076814193402</cx:pt>
          <cx:pt idx="209">0.087257169811799803</cx:pt>
          <cx:pt idx="210">-0.024796986386038</cx:pt>
          <cx:pt idx="211">-0.225041411263702</cx:pt>
          <cx:pt idx="212">-0.16860217791336901</cx:pt>
          <cx:pt idx="213">-0.085336435866955801</cx:pt>
          <cx:pt idx="214">-0.035060137000193302</cx:pt>
          <cx:pt idx="215">-0.031926571268642699</cx:pt>
          <cx:pt idx="216">0.0068457861677817602</cx:pt>
          <cx:pt idx="217">-0.0117342414942323</cx:pt>
          <cx:pt idx="218">-0.0045806239560185202</cx:pt>
          <cx:pt idx="219">-0.065315890883154995</cx:pt>
          <cx:pt idx="220">-0.042021888962448503</cx:pt>
          <cx:pt idx="221">-0.031378059674204303</cx:pt>
          <cx:pt idx="222">-0.00069224842411012204</cx:pt>
          <cx:pt idx="223">-0.00089708677077720103</cx:pt>
          <cx:pt idx="224">-0.000233241403539455</cx:pt>
          <cx:pt idx="225">0.0017120225718915401</cx:pt>
          <cx:pt idx="226">0.00080985335276838799</cx:pt>
          <cx:pt idx="227">0.018310936056401401</cx:pt>
          <cx:pt idx="228">0.0262105409186679</cx:pt>
          <cx:pt idx="229">0.026842521989075101</cx:pt>
          <cx:pt idx="230">0.026146880666057599</cx:pt>
          <cx:pt idx="231">0.055629029217968799</cx:pt>
          <cx:pt idx="232">0.014723586422069</cx:pt>
          <cx:pt idx="233">-0.00303950774966229</cx:pt>
          <cx:pt idx="234">0.084682694647192594</cx:pt>
          <cx:pt idx="235">0.116059192387684</cx:pt>
          <cx:pt idx="236">0.104230213003627</cx:pt>
          <cx:pt idx="237">0.102522962021972</cx:pt>
          <cx:pt idx="238">0.070638374588181493</cx:pt>
          <cx:pt idx="239">-0.125090495181607</cx:pt>
          <cx:pt idx="240">-0.180867527712856</cx:pt>
          <cx:pt idx="241">-0.039476957296079702</cx:pt>
          <cx:pt idx="242">0.0098117170088523609</cx:pt>
          <cx:pt idx="243">-0.00088924583588564996</cx:pt>
          <cx:pt idx="244">0.040799656055809999</cx:pt>
          <cx:pt idx="245">-0.0149692437087732</cx:pt>
          <cx:pt idx="246">0.013400980185656299</cx:pt>
          <cx:pt idx="247">-0.0176019255726815</cx:pt>
          <cx:pt idx="248">-0.061588763197654703</cx:pt>
          <cx:pt idx="249">-0.023454478858488201</cx:pt>
          <cx:pt idx="250">-0.0027534852676088899</cx:pt>
          <cx:pt idx="251">0.00023483300049282699</cx:pt>
          <cx:pt idx="252">0.00068230167598631397</cx:pt>
          <cx:pt idx="253">0.00079065383346326899</cx:pt>
          <cx:pt idx="254">0.00175501309204613</cx:pt>
          <cx:pt idx="255">0.0032615644198573102</cx:pt>
          <cx:pt idx="256">-0.0111540122938368</cx:pt>
          <cx:pt idx="257">-0.023117246758652399</cx:pt>
          <cx:pt idx="258">-0.034681730194714801</cx:pt>
          <cx:pt idx="259">-0.023915141275514001</cx:pt>
          <cx:pt idx="260">0.028937644228059601</cx:pt>
          <cx:pt idx="261">-0.0024312176843242399</cx:pt>
          <cx:pt idx="262">0.050980074989400603</cx:pt>
          <cx:pt idx="263">0.116476355272256</cx:pt>
          <cx:pt idx="264">0.124149316198382</cx:pt>
          <cx:pt idx="265">0.12688471854965699</cx:pt>
          <cx:pt idx="266">0.15050167009723101</cx:pt>
          <cx:pt idx="267">-0.099383589905705699</cx:pt>
          <cx:pt idx="268">-0.12753269440304499</cx:pt>
          <cx:pt idx="269">-0.0089123368963381303</cx:pt>
          <cx:pt idx="270">0.041104284640938897</cx:pt>
          <cx:pt idx="271">0.062487035642509202</cx:pt>
          <cx:pt idx="272">0.0098351897691825296</cx:pt>
          <cx:pt idx="273">-0.015355175016325801</cx:pt>
          <cx:pt idx="274">-0.0046479144802655898</cx:pt>
          <cx:pt idx="275">-0.0182970259032374</cx:pt>
          <cx:pt idx="276">-0.025166649120331602</cx:pt>
          <cx:pt idx="277">-0.0085051256399428891</cx:pt>
          <cx:pt idx="278">0.018169440915960601</cx:pt>
          <cx:pt idx="279">0.027245180608196098</cx:pt>
          <cx:pt idx="280">-0.00056540651987400296</cx:pt>
          <cx:pt idx="281">0.00074479627195328795</cx:pt>
          <cx:pt idx="282">7.6565487927535597e-05</cx:pt>
          <cx:pt idx="283">-0.0273633776033551</cx:pt>
          <cx:pt idx="284">-0.061020599769621903</cx:pt>
          <cx:pt idx="285">-0.085450568672525096</cx:pt>
          <cx:pt idx="286">-0.11454496121286099</cx:pt>
          <cx:pt idx="287">-0.089740006237274697</cx:pt>
          <cx:pt idx="288">-0.055794528419643802</cx:pt>
          <cx:pt idx="289">-0.080635628767763007</cx:pt>
          <cx:pt idx="290">-0.0035736535375237898</cx:pt>
          <cx:pt idx="291">0.095606067261125097</cx:pt>
          <cx:pt idx="292">0.093518916844630595</cx:pt>
          <cx:pt idx="293">0.0516962033584243</cx:pt>
          <cx:pt idx="294">-0.0021816329929715801</cx:pt>
          <cx:pt idx="295">-0.100927162283481</cx:pt>
          <cx:pt idx="296">-0.088186380914980003</cx:pt>
          <cx:pt idx="297">-0.0433822393513138</cx:pt>
          <cx:pt idx="298">0.090565649259624598</cx:pt>
          <cx:pt idx="299">0.080184681419280895</cx:pt>
          <cx:pt idx="300">0.0084769506912601399</cx:pt>
          <cx:pt idx="301">-0.0070751927181321502</cx:pt>
          <cx:pt idx="302">-0.032709063238928401</cx:pt>
          <cx:pt idx="303">-0.0083134012972510499</cx:pt>
          <cx:pt idx="304">-0.0066167146465945497</cx:pt>
          <cx:pt idx="305">0.016847122911148898</cx:pt>
          <cx:pt idx="306">0.0176457588551674</cx:pt>
          <cx:pt idx="307">0.0072479081458328796</cx:pt>
          <cx:pt idx="308">0.000834149844291959</cx:pt>
          <cx:pt idx="309">0.00091039855148182004</cx:pt>
          <cx:pt idx="310">-0.0076767050395677404</cx:pt>
          <cx:pt idx="311">-0.037257457439179201</cx:pt>
          <cx:pt idx="312">-0.097475096225831406</cx:pt>
          <cx:pt idx="313">-0.16802269608006801</cx:pt>
          <cx:pt idx="314">-0.21725158061708499</cx:pt>
          <cx:pt idx="315">-0.25342990298741502</cx:pt>
          <cx:pt idx="316">-0.17944134008988599</cx:pt>
          <cx:pt idx="317">-0.23417009463938401</cx:pt>
          <cx:pt idx="318">-0.142098706583871</cx:pt>
          <cx:pt idx="319">-0.029367596641990699</cx:pt>
          <cx:pt idx="320">-0.11527590686121</cx:pt>
          <cx:pt idx="321">-0.081657385274451294</cx:pt>
          <cx:pt idx="322">0.023321934672716</cx:pt>
          <cx:pt idx="323">-0.091570170249996405</cx:pt>
          <cx:pt idx="324">-0.070699423291842603</cx:pt>
          <cx:pt idx="325">-0.048158319086138199</cx:pt>
          <cx:pt idx="326">0.010086332894863</cx:pt>
          <cx:pt idx="327">0.016209315847828601</cx:pt>
          <cx:pt idx="328">0.019612480247736399</cx:pt>
          <cx:pt idx="329">-0.067858270502757098</cx:pt>
          <cx:pt idx="330">0.016157468336155899</cx:pt>
          <cx:pt idx="331">-0.025080434105547399</cx:pt>
          <cx:pt idx="332">-0.042997847096186897</cx:pt>
          <cx:pt idx="333">-0.00200568468315336</cx:pt>
          <cx:pt idx="334">-0.013093200651464101</cx:pt>
          <cx:pt idx="335">-0.00069967635171859597</cx:pt>
          <cx:pt idx="336">0.00037200320102748598</cx:pt>
          <cx:pt idx="337">-0.0012816023056111</cx:pt>
          <cx:pt idx="338">-0.0074079589466164199</cx:pt>
          <cx:pt idx="339">-0.044466057403265501</cx:pt>
          <cx:pt idx="340">-0.102676682620814</cx:pt>
          <cx:pt idx="341">-0.19265231170647701</cx:pt>
          <cx:pt idx="342">-0.28952238422389898</cx:pt>
          <cx:pt idx="343">-0.32626544259107998</cx:pt>
          <cx:pt idx="344">-0.28668742895354199</cx:pt>
          <cx:pt idx="345">-0.34072076288030201</cx:pt>
          <cx:pt idx="346">-0.206465215965173</cx:pt>
          <cx:pt idx="347">-0.12145383621243</cx:pt>
          <cx:pt idx="348">-0.016348225066643102</cx:pt>
          <cx:pt idx="349">0.041859058181669802</cx:pt>
          <cx:pt idx="350">0.065142470635540906</cx:pt>
          <cx:pt idx="351">-0.095246097663387402</cx:pt>
          <cx:pt idx="352">-0.038257752872421197</cx:pt>
          <cx:pt idx="353">-0.0124882648518809</cx:pt>
          <cx:pt idx="354">-0.056495108070948097</cx:pt>
          <cx:pt idx="355">-0.0190058111763193</cx:pt>
          <cx:pt idx="356">-0.040917803510928802</cx:pt>
          <cx:pt idx="357">-0.086653783166382198</cx:pt>
          <cx:pt idx="358">-0.0135379984869297</cx:pt>
          <cx:pt idx="359">-0.085834617141936506</cx:pt>
          <cx:pt idx="360">-0.049710285378329298</cx:pt>
          <cx:pt idx="361">-0.000806141567535874</cx:pt>
          <cx:pt idx="362">-0.0153511991677728</cx:pt>
          <cx:pt idx="363">0.0030209475506550198</cx:pt>
          <cx:pt idx="364">-0.00012757853577686601</cx:pt>
          <cx:pt idx="365">-0.00166727325968199</cx:pt>
          <cx:pt idx="366">-0.00136499557646209</cx:pt>
          <cx:pt idx="367">-0.043993617917669203</cx:pt>
          <cx:pt idx="368">-0.0933256948358865</cx:pt>
          <cx:pt idx="369">-0.179660354847307</cx:pt>
          <cx:pt idx="370">-0.22233521364266101</cx:pt>
          <cx:pt idx="371">-0.24326871866107899</cx:pt>
          <cx:pt idx="372">-0.188753294963103</cx:pt>
          <cx:pt idx="373">-0.13708425414268</cx:pt>
          <cx:pt idx="374">-0.0116801546326082</cx:pt>
          <cx:pt idx="375">0.102237638338908</cx:pt>
          <cx:pt idx="376">0.18586613413014599</cx:pt>
          <cx:pt idx="377">0.10225246025837199</cx:pt>
          <cx:pt idx="378">-0.0039396032777875801</cx:pt>
          <cx:pt idx="379">-0.078333470228936705</cx:pt>
          <cx:pt idx="380">0.00361485430981701</cx:pt>
          <cx:pt idx="381">0.042521692551121003</cx:pt>
          <cx:pt idx="382">-0.090501817138592899</cx:pt>
          <cx:pt idx="383">-0.0954429001600203</cx:pt>
          <cx:pt idx="384">-0.102164284083577</cx:pt>
          <cx:pt idx="385">-0.0122221899838445</cx:pt>
          <cx:pt idx="386">-0.0032401053969746802</cx:pt>
          <cx:pt idx="387">-0.031473069547945397</cx:pt>
          <cx:pt idx="388">0.033394027236101798</cx:pt>
          <cx:pt idx="389">0.025144957396619701</cx:pt>
          <cx:pt idx="390">0.019173153885338301</cx:pt>
          <cx:pt idx="391">0.0157772140385883</cx:pt>
          <cx:pt idx="392">5.8522840950095597e-05</cx:pt>
          <cx:pt idx="393">0.0013179139242989199</cx:pt>
          <cx:pt idx="394">0.000115535081359192</cx:pt>
          <cx:pt idx="395">-0.031191067458080101</cx:pt>
          <cx:pt idx="396">-0.054776240362327103</cx:pt>
          <cx:pt idx="397">-0.073818256144374803</cx:pt>
          <cx:pt idx="398">-0.071199121859217201</cx:pt>
          <cx:pt idx="399">-0.034852547828229198</cx:pt>
          <cx:pt idx="400">0.049810328067551597</cx:pt>
          <cx:pt idx="401">0.17033459283965</cx:pt>
          <cx:pt idx="402">0.13525585345343599</cx:pt>
          <cx:pt idx="403">0.15591870840417399</cx:pt>
          <cx:pt idx="404">0.168487518806204</cx:pt>
          <cx:pt idx="405">0.045280471762802199</cx:pt>
          <cx:pt idx="406">0.081786364584193902</cx:pt>
          <cx:pt idx="407">-0.0304426840524144</cx:pt>
          <cx:pt idx="408">-0.033432338028013299</cx:pt>
          <cx:pt idx="409">0.027218648488876299</cx:pt>
          <cx:pt idx="410">-0.035214138257413603</cx:pt>
          <cx:pt idx="411">0.00716493039533838</cx:pt>
          <cx:pt idx="412">-0.084584996186532105</cx:pt>
          <cx:pt idx="413">-0.016940644327140701</cx:pt>
          <cx:pt idx="414">0.034025424406506001</cx:pt>
          <cx:pt idx="415">0.050717934109828798</cx:pt>
          <cx:pt idx="416">0.074263033557087396</cx:pt>
          <cx:pt idx="417">0.052796364773138899</cx:pt>
          <cx:pt idx="418">0.036813358159283299</cx:pt>
          <cx:pt idx="419">0.0022331844841196398</cx:pt>
          <cx:pt idx="420">-0.00053800064814368495</cx:pt>
          <cx:pt idx="421">0.0040914012301247801</cx:pt>
          <cx:pt idx="422">0.00073501864601670198</cx:pt>
          <cx:pt idx="423">-0.0186289580884283</cx:pt>
          <cx:pt idx="424">-0.0266943037793087</cx:pt>
          <cx:pt idx="425">0.053542087557048902</cx:pt>
          <cx:pt idx="426">0.085470911447141695</cx:pt>
          <cx:pt idx="427">0.056587485578853798</cx:pt>
          <cx:pt idx="428">0.088847881389429603</cx:pt>
          <cx:pt idx="429">0.216474236597751</cx:pt>
          <cx:pt idx="430">0.24584282973143801</cx:pt>
          <cx:pt idx="431">0.10736538997304899</cx:pt>
          <cx:pt idx="432">0.047915684778208102</cx:pt>
          <cx:pt idx="433">0.098564728197156198</cx:pt>
          <cx:pt idx="434">0.046936506203508303</cx:pt>
          <cx:pt idx="435">0.041267670189800799</cx:pt>
          <cx:pt idx="436">-0.039314007820573899</cx:pt>
          <cx:pt idx="437">-0.045739935196865797</cx:pt>
          <cx:pt idx="438">0.076664623891263703</cx:pt>
          <cx:pt idx="439">0.040175586140074299</cx:pt>
          <cx:pt idx="440">-0.0021499738571147701</cx:pt>
          <cx:pt idx="441">0.0038706480055175599</cx:pt>
          <cx:pt idx="442">0.072665306226874393</cx:pt>
          <cx:pt idx="443">0.112810579078991</cx:pt>
          <cx:pt idx="444">0.076586219558366905</cx:pt>
          <cx:pt idx="445">0.051919781796259203</cx:pt>
          <cx:pt idx="446">0.043898396013151597</cx:pt>
          <cx:pt idx="447">0.0041800317799113602</cx:pt>
          <cx:pt idx="448">-0.00068062357897882397</cx:pt>
          <cx:pt idx="449">0.0022698648825170099</cx:pt>
          <cx:pt idx="450">0.0055547584033959997</cx:pt>
          <cx:pt idx="451">-0.00019176203821882101</cx:pt>
          <cx:pt idx="452">0.0050083736277615502</cx:pt>
          <cx:pt idx="453">0.0536170984916641</cx:pt>
          <cx:pt idx="454">0.11432339083698501</cx:pt>
          <cx:pt idx="455">0.12614695168418799</cx:pt>
          <cx:pt idx="456">0.165967953742819</cx:pt>
          <cx:pt idx="457">0.20017347803433699</cx:pt>
          <cx:pt idx="458">0.128168002859369</cx:pt>
          <cx:pt idx="459">-0.013594669612814501</cx:pt>
          <cx:pt idx="460">0.0300283079727574</cx:pt>
          <cx:pt idx="461">0.013805961371329299</cx:pt>
          <cx:pt idx="462">0.126063408579313</cx:pt>
          <cx:pt idx="463">0.096804414973144806</cx:pt>
          <cx:pt idx="464">0.084149598738296597</cx:pt>
          <cx:pt idx="465">0.052695012528230299</cx:pt>
          <cx:pt idx="466">0.130375320888277</cx:pt>
          <cx:pt idx="467">0.036980787103510597</cx:pt>
          <cx:pt idx="468">0.046258620325754403</cx:pt>
          <cx:pt idx="469">0.088555124173076205</cx:pt>
          <cx:pt idx="470">0.097883976055594998</cx:pt>
          <cx:pt idx="471">0.121439857513888</cx:pt>
          <cx:pt idx="472">0.10270851051313901</cx:pt>
          <cx:pt idx="473">0.080886045269306206</cx:pt>
          <cx:pt idx="474">0.053669686879840098</cx:pt>
          <cx:pt idx="475">0.00163867917210945</cx:pt>
          <cx:pt idx="476">0.00054508256258192301</cx:pt>
          <cx:pt idx="477">0.00081546601225459105</cx:pt>
          <cx:pt idx="478">0.012543276763828199</cx:pt>
          <cx:pt idx="479">0.025126880947599701</cx:pt>
          <cx:pt idx="480">0.032439690619329199</cx:pt>
          <cx:pt idx="481">0.032536826576637999</cx:pt>
          <cx:pt idx="482">0.109177452530771</cx:pt>
          <cx:pt idx="483">0.060549002057715497</cx:pt>
          <cx:pt idx="484">0.081930936246887506</cx:pt>
          <cx:pt idx="485">0.033455677841147002</cx:pt>
          <cx:pt idx="486">-0.050622615157852803</cx:pt>
          <cx:pt idx="487">-0.0577605573268982</cx:pt>
          <cx:pt idx="488">-0.019521987026683101</cx:pt>
          <cx:pt idx="489">0.036893783720748301</cx:pt>
          <cx:pt idx="490">0.120995717871366</cx:pt>
          <cx:pt idx="491">0.10767582520789599</cx:pt>
          <cx:pt idx="492">0.074287797696641802</cx:pt>
          <cx:pt idx="493">0.079982550196332394</cx:pt>
          <cx:pt idx="494">0.057147969233257802</cx:pt>
          <cx:pt idx="495">-0.0017083703144776001</cx:pt>
          <cx:pt idx="496">0.027047794648297999</cx:pt>
          <cx:pt idx="497">0.084718094931125795</cx:pt>
          <cx:pt idx="498">0.078847825630961793</cx:pt>
          <cx:pt idx="499">0.093936371840748101</cx:pt>
          <cx:pt idx="500">0.087469217800878296</cx:pt>
          <cx:pt idx="501">0.074097677902227502</cx:pt>
          <cx:pt idx="502">0.023949498990293101</cx:pt>
          <cx:pt idx="503">0.0026217551583257899</cx:pt>
          <cx:pt idx="504">-0.00045662656157444901</cx:pt>
          <cx:pt idx="505">-3.1198681718484101e-05</cx:pt>
          <cx:pt idx="506">0.0066634336280514397</cx:pt>
          <cx:pt idx="507">0.066416530835807994</cx:pt>
          <cx:pt idx="508">0.034025933855656401</cx:pt>
          <cx:pt idx="509">0.0081013934819051305</cx:pt>
          <cx:pt idx="510">0.038880835668050201</cx:pt>
          <cx:pt idx="511">0.00143569705683335</cx:pt>
          <cx:pt idx="512">-0.041179607282735502</cx:pt>
          <cx:pt idx="513">-0.056369437183533599</cx:pt>
          <cx:pt idx="514">-0.074536440736651999</cx:pt>
          <cx:pt idx="515">-0.0606455086158443</cx:pt>
          <cx:pt idx="516">-0.10194138809658899</cx:pt>
          <cx:pt idx="517">-0.015709723807622099</cx:pt>
          <cx:pt idx="518">0.086758049993850894</cx:pt>
          <cx:pt idx="519">0.067648760872270897</cx:pt>
          <cx:pt idx="520">0.084237042797785197</cx:pt>
          <cx:pt idx="521">0.13145473243826999</cx:pt>
          <cx:pt idx="522">0.087498203817245795</cx:pt>
          <cx:pt idx="523">0.0447246771918825</cx:pt>
          <cx:pt idx="524">-0.025734248342970799</cx:pt>
          <cx:pt idx="525">0.013798983323332299</cx:pt>
          <cx:pt idx="526">0.054990272379285998</cx:pt>
          <cx:pt idx="527">0.088301771395907405</cx:pt>
          <cx:pt idx="528">0.102133828710141</cx:pt>
          <cx:pt idx="529">0.055278570984036601</cx:pt>
          <cx:pt idx="530">0.0120274202037282</cx:pt>
          <cx:pt idx="531">0.0043047245305866703</cx:pt>
          <cx:pt idx="532">0.00026478644880889303</cx:pt>
          <cx:pt idx="533">-0.0010937261131743</cx:pt>
          <cx:pt idx="534">-0.00163201233493118</cx:pt>
          <cx:pt idx="535">0.063112942798450603</cx:pt>
          <cx:pt idx="536">0.026121564310119499</cx:pt>
          <cx:pt idx="537">-0.0033227064611057399</cx:pt>
          <cx:pt idx="538">-0.015646057869892999</cx:pt>
          <cx:pt idx="539">-0.028092520549688499</cx:pt>
          <cx:pt idx="540">-0.095564872827256606</cx:pt>
          <cx:pt idx="541">-0.068029386831164898</cx:pt>
          <cx:pt idx="542">-0.082519228314180001</cx:pt>
          <cx:pt idx="543">-0.065366515840415307</cx:pt>
          <cx:pt idx="544">-0.17150379266770899</cx:pt>
          <cx:pt idx="545">-0.065214770745581296</cx:pt>
          <cx:pt idx="546">-0.072244879828923303</cx:pt>
          <cx:pt idx="547">0.032145213498873497</cx:pt>
          <cx:pt idx="548">0.105116598868112</cx:pt>
          <cx:pt idx="549">0.043509674381677098</cx:pt>
          <cx:pt idx="550">-0.0250953120988067</cx:pt>
          <cx:pt idx="551">-0.0438082870676825</cx:pt>
          <cx:pt idx="552">-0.032207409164635797</cx:pt>
          <cx:pt idx="553">0.026443399246699899</cx:pt>
          <cx:pt idx="554">0.070091120586752903</cx:pt>
          <cx:pt idx="555">0.085984956136028204</cx:pt>
          <cx:pt idx="556">0.056562214114676601</cx:pt>
          <cx:pt idx="557">0.051020526757311599</cx:pt>
          <cx:pt idx="558">0.0180971538580415</cx:pt>
          <cx:pt idx="559">8.9148070576936298e-05</cx:pt>
          <cx:pt idx="560">0.00046831439808933401</cx:pt>
          <cx:pt idx="561">-0.0015115437352117499</cx:pt>
          <cx:pt idx="562">0.0029664116202861601</cx:pt>
          <cx:pt idx="563">0.072445812442551494</cx:pt>
          <cx:pt idx="564">0.049988367243767602</cx:pt>
          <cx:pt idx="565">0.0260240289038235</cx:pt>
          <cx:pt idx="566">0.019915289279474901</cx:pt>
          <cx:pt idx="567">-0.00029812235113052001</cx:pt>
          <cx:pt idx="568">-0.062937495170480695</cx:pt>
          <cx:pt idx="569">-0.14745175412886699</cx:pt>
          <cx:pt idx="570">-0.13716577091191101</cx:pt>
          <cx:pt idx="571">-0.057264314970461902</cx:pt>
          <cx:pt idx="572">-0.054088051297563097</cx:pt>
          <cx:pt idx="573">-0.080795780552830099</cx:pt>
          <cx:pt idx="574">-0.036284744193830397</cx:pt>
          <cx:pt idx="575">-0.027881694215233399</cx:pt>
          <cx:pt idx="576">0.0102143127908703</cx:pt>
          <cx:pt idx="577">-0.093717708895660307</cx:pt>
          <cx:pt idx="578">-0.021129722262496601</cx:pt>
          <cx:pt idx="579">-0.074060081448798804</cx:pt>
          <cx:pt idx="580">-0.0134205602179816</cx:pt>
          <cx:pt idx="581">0.0270080024230119</cx:pt>
          <cx:pt idx="582">0.028391571330881198</cx:pt>
          <cx:pt idx="583">0.060037644235711</cx:pt>
          <cx:pt idx="584">0.017279758518377202</cx:pt>
          <cx:pt idx="585">0.022128225011078001</cx:pt>
          <cx:pt idx="586">0.0073436898651391899</cx:pt>
          <cx:pt idx="587">0.00019637901793025499</cx:pt>
          <cx:pt idx="588">-0.000406973804383668</cx:pt>
          <cx:pt idx="589">0.00050547420974686203</cx:pt>
          <cx:pt idx="590">0.0068085975474089901</cx:pt>
          <cx:pt idx="591">0.059185445010908298</cx:pt>
          <cx:pt idx="592">0.0348943838267863</cx:pt>
          <cx:pt idx="593">0.0097318788418627802</cx:pt>
          <cx:pt idx="594">-0.014926130558674601</cx:pt>
          <cx:pt idx="595">-0.073138559078450696</cx:pt>
          <cx:pt idx="596">-0.069063549523451298</cx:pt>
          <cx:pt idx="597">-0.128920006406014</cx:pt>
          <cx:pt idx="598">-0.093561003591519004</cx:pt>
          <cx:pt idx="599">-0.021379249807722801</cx:pt>
          <cx:pt idx="600">-0.0073229840621182396</cx:pt>
          <cx:pt idx="601">-0.066723802032626095</cx:pt>
          <cx:pt idx="602">-0.0511795497723131</cx:pt>
          <cx:pt idx="603">-0.065438311904068694</cx:pt>
          <cx:pt idx="604">-0.048022429760997402</cx:pt>
          <cx:pt idx="605">-0.081534201417336097</cx:pt>
          <cx:pt idx="606">0.0222848108591049</cx:pt>
          <cx:pt idx="607">-0.0073276750112171501</cx:pt>
          <cx:pt idx="608">0.0096097038871325799</cx:pt>
          <cx:pt idx="609">0.030397185849640299</cx:pt>
          <cx:pt idx="610">0.0258380918279386</cx:pt>
          <cx:pt idx="611">0.055047819775491898</cx:pt>
          <cx:pt idx="612">0.025382011335474599</cx:pt>
          <cx:pt idx="613">-0.0022193902523676202</cx:pt>
          <cx:pt idx="614">0.00171324411900547</cx:pt>
          <cx:pt idx="615">0.00045519598692839798</cx:pt>
          <cx:pt idx="616">-0.000510260054117898</cx:pt>
          <cx:pt idx="617">0.00045288009597495499</cx:pt>
          <cx:pt idx="618">0.00573864768971802</cx:pt>
          <cx:pt idx="619">0.024840956831691401</cx:pt>
          <cx:pt idx="620">0.025208583419968001</cx:pt>
          <cx:pt idx="621">0.037480016670683597</cx:pt>
          <cx:pt idx="622">-0.0027583667652540601</cx:pt>
          <cx:pt idx="623">-0.0349433991940276</cx:pt>
          <cx:pt idx="624">-0.049733770867091298</cx:pt>
          <cx:pt idx="625">-0.00955665837971993</cx:pt>
          <cx:pt idx="626">0.030578412949830502</cx:pt>
          <cx:pt idx="627">0.0350487492226942</cx:pt>
          <cx:pt idx="628">0.019317326793453299</cx:pt>
          <cx:pt idx="629">0.0016822251852946001</cx:pt>
          <cx:pt idx="630">-0.057078772182820502</cx:pt>
          <cx:pt idx="631">-0.031062891380117599</cx:pt>
          <cx:pt idx="632">-0.024610997019623299</cx:pt>
          <cx:pt idx="633">-0.046684134555934502</cx:pt>
          <cx:pt idx="634">-0.029335023491380501</cx:pt>
          <cx:pt idx="635">-0.0227819899419981</cx:pt>
          <cx:pt idx="636">-0.0052881524140372697</cx:pt>
          <cx:pt idx="637">0.0221910113189666</cx:pt>
          <cx:pt idx="638">0.030625059681341899</cx:pt>
          <cx:pt idx="639">0.029891307310486399</cx:pt>
          <cx:pt idx="640">-0.0079738154239768402</cx:pt>
          <cx:pt idx="641">-0.018654673576910499</cx:pt>
          <cx:pt idx="642">-0.0051112349026936899</cx:pt>
          <cx:pt idx="643">-0.00013673113929876199</cx:pt>
          <cx:pt idx="644">0.00093063422010068904</cx:pt>
          <cx:pt idx="645">-0.00034701265274020098</cx:pt>
          <cx:pt idx="646">0.0031577159500070901</cx:pt>
          <cx:pt idx="647">0.0156094704321347</cx:pt>
          <cx:pt idx="648">0.0295169097510306</cx:pt>
          <cx:pt idx="649">0.0309845747381748</cx:pt>
          <cx:pt idx="650">0.018286522384330098</cx:pt>
          <cx:pt idx="651">0.075067257821285399</cx:pt>
          <cx:pt idx="652">-0.018012805419275899</cx:pt>
          <cx:pt idx="653">-0.00579751042052035</cx:pt>
          <cx:pt idx="654">0.010617206861047199</cx:pt>
          <cx:pt idx="655">0.040143384499910499</cx:pt>
          <cx:pt idx="656">0.082519994305488398</cx:pt>
          <cx:pt idx="657">0.0154651629511364</cx:pt>
          <cx:pt idx="658">-0.082302849181943999</cx:pt>
          <cx:pt idx="659">-0.077773371668656902</cx:pt>
          <cx:pt idx="660">-0.026617038956837698</cx:pt>
          <cx:pt idx="661">-0.067663910476382594</cx:pt>
          <cx:pt idx="662">-0.12868397644160701</cx:pt>
          <cx:pt idx="663">-0.061055646764585102</cx:pt>
          <cx:pt idx="664">-0.053005447024937299</cx:pt>
          <cx:pt idx="665">-0.0014901224354715401</cx:pt>
          <cx:pt idx="666">0.017033199547955898</cx:pt>
          <cx:pt idx="667">-0.012738011256096001</cx:pt>
          <cx:pt idx="668">-0.025598767435277999</cx:pt>
          <cx:pt idx="669">-0.0169511839167533</cx:pt>
          <cx:pt idx="670">-0.00349605904738814</cx:pt>
          <cx:pt idx="671">-0.00026968612822202002</cx:pt>
          <cx:pt idx="672">-0.000416658106738456</cx:pt>
          <cx:pt idx="673">0.00064353253738704496</cx:pt>
          <cx:pt idx="674">0.00117931461292848</cx:pt>
          <cx:pt idx="675">0.0051561076746232896</cx:pt>
          <cx:pt idx="676">0.0148759409752647</cx:pt>
          <cx:pt idx="677">-0.0094669612908606302</cx:pt>
          <cx:pt idx="678">-0.025873870235128799</cx:pt>
          <cx:pt idx="679">-0.00336208735312548</cx:pt>
          <cx:pt idx="680">0.00984382351605184</cx:pt>
          <cx:pt idx="681">0.021616443747883098</cx:pt>
          <cx:pt idx="682">0.057223431551764598</cx:pt>
          <cx:pt idx="683">0.034395721969638901</cx:pt>
          <cx:pt idx="684">-0.020497135514147599</cx:pt>
          <cx:pt idx="685">-0.088886443775026594</cx:pt>
          <cx:pt idx="686">-0.088920246910069597</cx:pt>
          <cx:pt idx="687">-0.050332356625089301</cx:pt>
          <cx:pt idx="688">-0.0251682983771742</cx:pt>
          <cx:pt idx="689">-0.0221680470396328</cx:pt>
          <cx:pt idx="690">-0.059676758209614898</cx:pt>
          <cx:pt idx="691">-0.044748057919647699</cx:pt>
          <cx:pt idx="692">-0.049013761015519297</cx:pt>
          <cx:pt idx="693">-0.021888726287273001</cx:pt>
          <cx:pt idx="694">-0.00157962878396977</cx:pt>
          <cx:pt idx="695">-0.0149653155651004</cx:pt>
          <cx:pt idx="696">-0.0048494592538760803</cx:pt>
          <cx:pt idx="697">0.0042059623556899997</cx:pt>
          <cx:pt idx="698">0.00104260270068327</cx:pt>
          <cx:pt idx="699">9.7225897451065006e-05</cx:pt>
          <cx:pt idx="700">-0.00046511637465395598</cx:pt>
          <cx:pt idx="701">-0.00012560021749314799</cx:pt>
          <cx:pt idx="702">0.00014133585475735599</cx:pt>
          <cx:pt idx="703">-5.8800181373827598e-05</cx:pt>
          <cx:pt idx="704">-0.00179419481194636</cx:pt>
          <cx:pt idx="705">-0.025596399755843199</cx:pt>
          <cx:pt idx="706">-0.020607700060908899</cx:pt>
          <cx:pt idx="707">-0.010603863701721301</cx:pt>
          <cx:pt idx="708">0.026119979320601599</cx:pt>
          <cx:pt idx="709">0.049680390935622397</cx:pt>
          <cx:pt idx="710">0.084117838763575897</cx:pt>
          <cx:pt idx="711">0.045177879833413002</cx:pt>
          <cx:pt idx="712">-0.041186885127890101</cx:pt>
          <cx:pt idx="713">-0.0513267538885697</cx:pt>
          <cx:pt idx="714">-0.027066121146550302</cx:pt>
          <cx:pt idx="715">-0.037991575901186701</cx:pt>
          <cx:pt idx="716">-0.0127638368461162</cx:pt>
          <cx:pt idx="717">-0.051175714151569102</cx:pt>
          <cx:pt idx="718">-0.052589400962781599</cx:pt>
          <cx:pt idx="719">-0.0596870972582682</cx:pt>
          <cx:pt idx="720">-0.057222172770767403</cx:pt>
          <cx:pt idx="721">-0.057170834822512999</cx:pt>
          <cx:pt idx="722">-0.0303777044048337</cx:pt>
          <cx:pt idx="723">-0.0152380654892492</cx:pt>
          <cx:pt idx="724">-0.0070426474285460398</cx:pt>
          <cx:pt idx="725">0.00082995531299019795</cx:pt>
          <cx:pt idx="726">0.0011266491797930101</cx:pt>
          <cx:pt idx="727">-0.00039186153944255499</cx:pt>
          <cx:pt idx="728">-0.00041080801629558698</cx:pt>
          <cx:pt idx="729">0.00072451456043976003</cx:pt>
          <cx:pt idx="730">0.000109755951234386</cx:pt>
          <cx:pt idx="731">-0.00027013380880278802</cx:pt>
          <cx:pt idx="732">-0.0033235572226329099</cx:pt>
          <cx:pt idx="733">-0.050185605016360102</cx:pt>
          <cx:pt idx="734">-0.048835973925831902</cx:pt>
          <cx:pt idx="735">-0.0130281832792539</cx:pt>
          <cx:pt idx="736">-0.021480289506986001</cx:pt>
          <cx:pt idx="737">-0.0069292545778414597</cx:pt>
          <cx:pt idx="738">-0.017725210951143999</cx:pt>
          <cx:pt idx="739">-0.045641924359889098</cx:pt>
          <cx:pt idx="740">-0.0555035156697972</cx:pt>
          <cx:pt idx="741">-0.053806672189587602</cx:pt>
          <cx:pt idx="742">-0.059331765205814103</cx:pt>
          <cx:pt idx="743">-0.052678308251477603</cx:pt>
          <cx:pt idx="744">-0.043884837657500397</cx:pt>
          <cx:pt idx="745">-0.042212505526898002</cx:pt>
          <cx:pt idx="746">-0.0123580488386037</cx:pt>
          <cx:pt idx="747">-0.015312785761211299</cx:pt>
          <cx:pt idx="748">-0.016947819694496099</cx:pt>
          <cx:pt idx="749">-0.0185004619883023</cx:pt>
          <cx:pt idx="750">-0.0071158542201496203</cx:pt>
          <cx:pt idx="751">-0.00036672049374351798</cx:pt>
          <cx:pt idx="752">-7.2552664024997198e-05</cx:pt>
          <cx:pt idx="753">0.00050191802124436398</cx:pt>
          <cx:pt idx="754">-0.00041172529496171298</cx:pt>
          <cx:pt idx="755">0.00042221874763374298</cx:pt>
          <cx:pt idx="756">-0.00016317799126906599</cx:pt>
          <cx:pt idx="757">0.00058724380124668401</cx:pt>
          <cx:pt idx="758">-0.00042664209219527401</cx:pt>
          <cx:pt idx="759">0.00084125763999306504</cx:pt>
          <cx:pt idx="760">0.00034150574357125202</cx:pt>
          <cx:pt idx="761">-0.0010337463967618099</cx:pt>
          <cx:pt idx="762">-0.000101669691484328</cx:pt>
          <cx:pt idx="763">-0.0047489382194301002</cx:pt>
          <cx:pt idx="764">-0.00364625771747463</cx:pt>
          <cx:pt idx="765">0.00063613960017669098</cx:pt>
          <cx:pt idx="766">0.00173439632804324</cx:pt>
          <cx:pt idx="767">0.00019155104941847</cx:pt>
          <cx:pt idx="768">0.0015602719789625399</cx:pt>
          <cx:pt idx="769">-0.00068887500828923999</cx:pt>
          <cx:pt idx="770">0.00012824112701684601</cx:pt>
          <cx:pt idx="771">-0.00024679711945441298</cx:pt>
          <cx:pt idx="772">0.000299277730543794</cx:pt>
          <cx:pt idx="773">0.0051415974305632503</cx:pt>
          <cx:pt idx="774">0.0098923597089220997</cx:pt>
          <cx:pt idx="775">-0.0014690602572628899</cx:pt>
          <cx:pt idx="776">-0.00015430629407409</cx:pt>
          <cx:pt idx="777">-0.00035281750827673202</cx:pt>
          <cx:pt idx="778">-0.0087485116129269302</cx:pt>
          <cx:pt idx="779">-0.00087200563287145199</cx:pt>
          <cx:pt idx="780">0.00070440421907122205</cx:pt>
          <cx:pt idx="781">-0.000489233420755784</cx:pt>
          <cx:pt idx="782">-0.00069622538481019204</cx:pt>
          <cx:pt idx="783">0.000174941579905069</cx:pt>
        </cx:lvl>
      </cx:numDim>
    </cx:data>
    <cx:data id="36">
      <cx:numDim type="val">
        <cx:f>'001_WA_F - 副本'!$AK$1:$AK$784</cx:f>
        <cx:lvl ptCount="784" formatCode="G/通用格式">
          <cx:pt idx="0">0.00043945039229251399</cx:pt>
          <cx:pt idx="1">0.000362405802490464</cx:pt>
          <cx:pt idx="2">-0.00020791392456543601</cx:pt>
          <cx:pt idx="3">0.00059152000449340597</cx:pt>
          <cx:pt idx="4">-0.00018444451041046701</cx:pt>
          <cx:pt idx="5">-0.00078920930579149502</cx:pt>
          <cx:pt idx="6">-0.000200709013684924</cx:pt>
          <cx:pt idx="7">0.00095445903464720704</cx:pt>
          <cx:pt idx="8">-0.000139964647408686</cx:pt>
          <cx:pt idx="9">-0.00070214704337198696</cx:pt>
          <cx:pt idx="10">0.00094559592511701297</cx:pt>
          <cx:pt idx="11">0.00058639664186333005</cx:pt>
          <cx:pt idx="12">9.3460608105755898e-05</cx:pt>
          <cx:pt idx="13">-0.00042955082316483399</cx:pt>
          <cx:pt idx="14">-0.000197764231852278</cx:pt>
          <cx:pt idx="15">0.00016823866661448499</cx:pt>
          <cx:pt idx="16">-0.00014502374828412901</cx:pt>
          <cx:pt idx="17">0.00059555722251168901</cx:pt>
          <cx:pt idx="18">-0.00069382818483749997</cx:pt>
          <cx:pt idx="19">0.00048675452033449299</cx:pt>
          <cx:pt idx="20">-0.00029718959586960399</cx:pt>
          <cx:pt idx="21">-0.00014525575325728999</cx:pt>
          <cx:pt idx="22">-0.000156224259416677</cx:pt>
          <cx:pt idx="23">0.000209508104102051</cx:pt>
          <cx:pt idx="24">-0.00028517402706068802</cx:pt>
          <cx:pt idx="25">0.00012000189164816</cx:pt>
          <cx:pt idx="26">0.00050461817610399204</cx:pt>
          <cx:pt idx="27">-0.00011701780453386501</cx:pt>
          <cx:pt idx="28">0.000200558563484769</cx:pt>
          <cx:pt idx="29">0.00027901656447633301</cx:pt>
          <cx:pt idx="30">0.00098405878554515594</cx:pt>
          <cx:pt idx="31">0.00040127421175691801</cx:pt>
          <cx:pt idx="32">0.00064048264788173703</cx:pt>
          <cx:pt idx="33">0.00082909179590687297</cx:pt>
          <cx:pt idx="34">0.00033071334075720902</cx:pt>
          <cx:pt idx="35">-0.00022752064923792201</cx:pt>
          <cx:pt idx="36">-0.00038021595677715798</cx:pt>
          <cx:pt idx="37">-0.00037574017081896098</cx:pt>
          <cx:pt idx="38">-0.00028427582759326802</cx:pt>
          <cx:pt idx="39">-0.0010925822836908099</cx:pt>
          <cx:pt idx="40">-0.00055483949380497803</cx:pt>
          <cx:pt idx="41">-0.000967135603592707</cx:pt>
          <cx:pt idx="42">-0.00104738119309992</cx:pt>
          <cx:pt idx="43">4.1233653146631198e-05</cx:pt>
          <cx:pt idx="44">0.0031918450787233</cx:pt>
          <cx:pt idx="45">0.00040917735646226898</cx:pt>
          <cx:pt idx="46">-0.00077267679273845704</cx:pt>
          <cx:pt idx="47">-0.00025283944669499201</cx:pt>
          <cx:pt idx="48">2.1470954392144398e-05</cx:pt>
          <cx:pt idx="49">-0.00076842475226649104</cx:pt>
          <cx:pt idx="50">7.6234579492481804e-06</cx:pt>
          <cx:pt idx="51">0.00019414826963616301</cx:pt>
          <cx:pt idx="52">0.00055567295272999299</cx:pt>
          <cx:pt idx="53">0.000279615861962066</cx:pt>
          <cx:pt idx="54">-0.00035875632728164802</cx:pt>
          <cx:pt idx="55">5.9013316833267703e-05</cx:pt>
          <cx:pt idx="56">-0.00049604167519681297</cx:pt>
          <cx:pt idx="57">-0.00024005462830178499</cx:pt>
          <cx:pt idx="58">0.00052182419424769404</cx:pt>
          <cx:pt idx="59">-0.00066208506106777202</cx:pt>
          <cx:pt idx="60">-8.9679737748618604e-05</cx:pt>
          <cx:pt idx="61">0.00025539013287262098</cx:pt>
          <cx:pt idx="62">-0.00015679476854975601</cx:pt>
          <cx:pt idx="63">-0.000559039648097712</cx:pt>
          <cx:pt idx="64">0.00114704152705493</cx:pt>
          <cx:pt idx="65">0.0021042404404419401</cx:pt>
          <cx:pt idx="66">0.0015061372805215301</cx:pt>
          <cx:pt idx="67">0.0087434049937199394</cx:pt>
          <cx:pt idx="68">0.0046717415347761401</cx:pt>
          <cx:pt idx="69">-0.0068378865743895199</cx:pt>
          <cx:pt idx="70">-0.00933671390433795</cx:pt>
          <cx:pt idx="71">-0.0076904435317701504</cx:pt>
          <cx:pt idx="72">-0.0064635613815176296</cx:pt>
          <cx:pt idx="73">-0.0087255227513679898</cx:pt>
          <cx:pt idx="74">-0.010982047428329001</cx:pt>
          <cx:pt idx="75">-0.016185843115625299</cx:pt>
          <cx:pt idx="76">-0.0084454868680154897</cx:pt>
          <cx:pt idx="77">-0.0064389965008497096</cx:pt>
          <cx:pt idx="78">-0.0023070856755883599</cx:pt>
          <cx:pt idx="79">0.00034080701473651999</cx:pt>
          <cx:pt idx="80">0.000310243907622425</cx:pt>
          <cx:pt idx="81">0.00062196839090347005</cx:pt>
          <cx:pt idx="82">-0.00040402477801701199</cx:pt>
          <cx:pt idx="83">-0.00033036833682731901</cx:pt>
          <cx:pt idx="84">-0.00021667469607705101</cx:pt>
          <cx:pt idx="85">9.0319267893348198e-05</cx:pt>
          <cx:pt idx="86">0.00128824256145617</cx:pt>
          <cx:pt idx="87">0.00045513076520784201</cx:pt>
          <cx:pt idx="88">-2.2771234421717999e-05</cx:pt>
          <cx:pt idx="89">-0.00155994038461949</cx:pt>
          <cx:pt idx="90">-0.0019983854509505999</cx:pt>
          <cx:pt idx="91">-0.0043180551495577797</cx:pt>
          <cx:pt idx="92">-0.0061554475041013298</cx:pt>
          <cx:pt idx="93">0.00055411644990410096</cx:pt>
          <cx:pt idx="94">-0.0058128562289429296</cx:pt>
          <cx:pt idx="95">0.0107646631048953</cx:pt>
          <cx:pt idx="96">0.015225122346699999</cx:pt>
          <cx:pt idx="97">-0.0093870776850217604</cx:pt>
          <cx:pt idx="98">-0.037589764574779</cx:pt>
          <cx:pt idx="99">-0.0465627735605521</cx:pt>
          <cx:pt idx="100">-0.0179324052748309</cx:pt>
          <cx:pt idx="101">-0.00236803403216073</cx:pt>
          <cx:pt idx="102">-0.019074874906535099</cx:pt>
          <cx:pt idx="103">-0.0310639965450373</cx:pt>
          <cx:pt idx="104">-0.032182802221385198</cx:pt>
          <cx:pt idx="105">-0.025481688414499701</cx:pt>
          <cx:pt idx="106">-0.0095132911658938595</cx:pt>
          <cx:pt idx="107">-0.0045256386757817303</cx:pt>
          <cx:pt idx="108">-0.0028108843051159898</cx:pt>
          <cx:pt idx="109">0.00053566925803866705</cx:pt>
          <cx:pt idx="110">0.00040570965198071798</cx:pt>
          <cx:pt idx="111">0.00055666256516684505</cx:pt>
          <cx:pt idx="112">-0.00049458165392259599</cx:pt>
          <cx:pt idx="113">-0.00040522615960209398</cx:pt>
          <cx:pt idx="114">0.0049703255799858296</cx:pt>
          <cx:pt idx="115">0.0013960623653410001</cx:pt>
          <cx:pt idx="116">-0.00151155787134459</cx:pt>
          <cx:pt idx="117">-0.00094743189474907603</cx:pt>
          <cx:pt idx="118">0.0099194231780653994</cx:pt>
          <cx:pt idx="119">0.0142798795239674</cx:pt>
          <cx:pt idx="120">0.0079447432614710295</cx:pt>
          <cx:pt idx="121">-0.0015113554603003801</cx:pt>
          <cx:pt idx="122">-0.017534586413994999</cx:pt>
          <cx:pt idx="123">0.00240955984748966</cx:pt>
          <cx:pt idx="124">0.017634902300790799</cx:pt>
          <cx:pt idx="125">0.035509858795140903</cx:pt>
          <cx:pt idx="126">-0.0080838225162948793</cx:pt>
          <cx:pt idx="127">-0.021529516548526299</cx:pt>
          <cx:pt idx="128">-0.026574493382761102</cx:pt>
          <cx:pt idx="129">-0.0131432628352042</cx:pt>
          <cx:pt idx="130">0.0107229393113234</cx:pt>
          <cx:pt idx="131">-0.0075349582930819298</cx:pt>
          <cx:pt idx="132">-0.0068626831549283901</cx:pt>
          <cx:pt idx="133">-0.023512503411715301</cx:pt>
          <cx:pt idx="134">-0.024848614894641002</cx:pt>
          <cx:pt idx="135">-0.027143083634393501</cx:pt>
          <cx:pt idx="136">-0.0278247428924066</cx:pt>
          <cx:pt idx="137">-0.0043150884785073404</cx:pt>
          <cx:pt idx="138">-0.00087665739708116697</cx:pt>
          <cx:pt idx="139">-0.00155311877542607</cx:pt>
          <cx:pt idx="140">-0.00024043403181002199</cx:pt>
          <cx:pt idx="141">-7.2334339868283706e-05</cx:pt>
          <cx:pt idx="142">0.00082870587397142095</cx:pt>
          <cx:pt idx="143">0.0013056716957580499</cx:pt>
          <cx:pt idx="144">0.0037918203671983802</cx:pt>
          <cx:pt idx="145">0.00451366095167181</cx:pt>
          <cx:pt idx="146">0.0036514660882982501</cx:pt>
          <cx:pt idx="147">0.019439280134335699</cx:pt>
          <cx:pt idx="148">0.024920519019563499</cx:pt>
          <cx:pt idx="149">0.027210892304944698</cx:pt>
          <cx:pt idx="150">0.026494002734307801</cx:pt>
          <cx:pt idx="151">0.0166040288839399</cx:pt>
          <cx:pt idx="152">0.048573647960957901</cx:pt>
          <cx:pt idx="153">0.039318815104474103</cx:pt>
          <cx:pt idx="154">0.020731866640962899</cx:pt>
          <cx:pt idx="155">0.0126519204981971</cx:pt>
          <cx:pt idx="156">0.0085066454698049798</cx:pt>
          <cx:pt idx="157">-0.0346249062542522</cx:pt>
          <cx:pt idx="158">-0.036729993055900099</cx:pt>
          <cx:pt idx="159">-0.0120365257923478</cx:pt>
          <cx:pt idx="160">-0.029295182885492599</cx:pt>
          <cx:pt idx="161">-0.0115310732740864</cx:pt>
          <cx:pt idx="162">-0.0218237760171778</cx:pt>
          <cx:pt idx="163">-0.038434821029473099</cx:pt>
          <cx:pt idx="164">-0.0233394155628401</cx:pt>
          <cx:pt idx="165">-0.0061326339821007698</cx:pt>
          <cx:pt idx="166">-0.0052324830950095996</cx:pt>
          <cx:pt idx="167">-0.0020355149735877699</cx:pt>
          <cx:pt idx="168">-0.00031777864154147701</cx:pt>
          <cx:pt idx="169">-0.000148099781287836</cx:pt>
          <cx:pt idx="170">-0.00278214943667475</cx:pt>
          <cx:pt idx="171">-0.0025157904679150998</cx:pt>
          <cx:pt idx="172">-0.000291208888702835</cx:pt>
          <cx:pt idx="173">-0.0089808900188464904</cx:pt>
          <cx:pt idx="174">-0.012366359895485299</cx:pt>
          <cx:pt idx="175">0.0044546178061064404</cx:pt>
          <cx:pt idx="176">0.0121085338880591</cx:pt>
          <cx:pt idx="177">0.019323619678072598</cx:pt>
          <cx:pt idx="178">0.037248731696344198</cx:pt>
          <cx:pt idx="179">-0.021535600158308799</cx:pt>
          <cx:pt idx="180">0.034053038839150701</cx:pt>
          <cx:pt idx="181">0.055329381123507701</cx:pt>
          <cx:pt idx="182">0.027190670296196599</cx:pt>
          <cx:pt idx="183">-0.00390465122759911</cx:pt>
          <cx:pt idx="184">-0.0289432985186939</cx:pt>
          <cx:pt idx="185">-0.068747688854964004</cx:pt>
          <cx:pt idx="186">-0.086121417235518402</cx:pt>
          <cx:pt idx="187">-0.0410842301056666</cx:pt>
          <cx:pt idx="188">-0.024627253543072301</cx:pt>
          <cx:pt idx="189">0.0044319662770421903</cx:pt>
          <cx:pt idx="190">-0.0055646652363032503</cx:pt>
          <cx:pt idx="191">-0.026178649911481298</cx:pt>
          <cx:pt idx="192">-0.020785262566002299</cx:pt>
          <cx:pt idx="193">-0.0121551509308764</cx:pt>
          <cx:pt idx="194">-0.0014226402532331701</cx:pt>
          <cx:pt idx="195">-0.00080944452212624305</cx:pt>
          <cx:pt idx="196">-0.00063953033557356299</cx:pt>
          <cx:pt idx="197">0.00021947426984035901</cx:pt>
          <cx:pt idx="198">0.00103187316365233</cx:pt>
          <cx:pt idx="199">0.0030979948510047798</cx:pt>
          <cx:pt idx="200">0.00094681140699840003</cx:pt>
          <cx:pt idx="201">-0.0117222650559361</cx:pt>
          <cx:pt idx="202">-0.0028787516772547702</cx:pt>
          <cx:pt idx="203">-0.0042893152955806998</cx:pt>
          <cx:pt idx="204">-0.021414306539823399</cx:pt>
          <cx:pt idx="205">0.000749475613536774</cx:pt>
          <cx:pt idx="206">0.021809900493767499</cx:pt>
          <cx:pt idx="207">-0.018146711541868501</cx:pt>
          <cx:pt idx="208">0.038512700790946097</cx:pt>
          <cx:pt idx="209">0.076549274494831496</cx:pt>
          <cx:pt idx="210">0.032232929842631999</cx:pt>
          <cx:pt idx="211">-0.0116796803952502</cx:pt>
          <cx:pt idx="212">0.0092342785123202906</cx:pt>
          <cx:pt idx="213">-0.022567670665389301</cx:pt>
          <cx:pt idx="214">-0.051654111215234</cx:pt>
          <cx:pt idx="215">-0.0081135305676028804</cx:pt>
          <cx:pt idx="216">-0.0278295943404075</cx:pt>
          <cx:pt idx="217">-0.00157728738486979</cx:pt>
          <cx:pt idx="218">0.012257640029299501</cx:pt>
          <cx:pt idx="219">-0.029127893638851599</cx:pt>
          <cx:pt idx="220">-0.030837562585125301</cx:pt>
          <cx:pt idx="221">-0.018221777686084</cx:pt>
          <cx:pt idx="222">0.000104258571116047</cx:pt>
          <cx:pt idx="223">7.8089346894246798e-05</cx:pt>
          <cx:pt idx="224">-5.9279673915523198e-05</cx:pt>
          <cx:pt idx="225">0.00084949039992018697</cx:pt>
          <cx:pt idx="226">0.0023663312738364099</cx:pt>
          <cx:pt idx="227">0.0052354278802167996</cx:pt>
          <cx:pt idx="228">0.0104261014393275</cx:pt>
          <cx:pt idx="229">0.0042616231576737603</cx:pt>
          <cx:pt idx="230">-0.023156680316891401</cx:pt>
          <cx:pt idx="231">-0.0031582605087370902</cx:pt>
          <cx:pt idx="232">-0.0331394358192156</cx:pt>
          <cx:pt idx="233">0.0057139014215797203</cx:pt>
          <cx:pt idx="234">0.051116422868351302</cx:pt>
          <cx:pt idx="235">0.044186679418937898</cx:pt>
          <cx:pt idx="236">0.065308859601066194</cx:pt>
          <cx:pt idx="237">0.11529748647270301</cx:pt>
          <cx:pt idx="238">0.17667767047267999</cx:pt>
          <cx:pt idx="239">0.069859725822072796</cx:pt>
          <cx:pt idx="240">0.0184748111693019</cx:pt>
          <cx:pt idx="241">0.0254544472910204</cx:pt>
          <cx:pt idx="242">-0.043692273562072698</cx:pt>
          <cx:pt idx="243">-0.050635837540463899</cx:pt>
          <cx:pt idx="244">-0.033665309035774298</cx:pt>
          <cx:pt idx="245">-0.046550378945952403</cx:pt>
          <cx:pt idx="246">0.016229833833881002</cx:pt>
          <cx:pt idx="247">-0.0038695785744886999</cx:pt>
          <cx:pt idx="248">-0.036790004474915899</cx:pt>
          <cx:pt idx="249">-0.0106079022748464</cx:pt>
          <cx:pt idx="250">0.0025551226156488101</cx:pt>
          <cx:pt idx="251">0.0010350430804326701</cx:pt>
          <cx:pt idx="252">0.000223339164329083</cx:pt>
          <cx:pt idx="253">0.00083734088258361503</cx:pt>
          <cx:pt idx="254">0.0054652440819733198</cx:pt>
          <cx:pt idx="255">0.0088361722892171604</cx:pt>
          <cx:pt idx="256">0.00571100539612598</cx:pt>
          <cx:pt idx="257">0.025462743181893399</cx:pt>
          <cx:pt idx="258">0.00038550492481443402</cx:pt>
          <cx:pt idx="259">-0.00128939124373381</cx:pt>
          <cx:pt idx="260">0.013505759428767901</cx:pt>
          <cx:pt idx="261">0.034376156034836299</cx:pt>
          <cx:pt idx="262">0.054658659140357099</cx:pt>
          <cx:pt idx="263">0.041171876004239299</cx:pt>
          <cx:pt idx="264">0.082551375420293394</cx:pt>
          <cx:pt idx="265">0.056817512124420599</cx:pt>
          <cx:pt idx="266">0.0034833035612194</cx:pt>
          <cx:pt idx="267">-0.0045333436792420701</cx:pt>
          <cx:pt idx="268">-0.0233634574367729</cx:pt>
          <cx:pt idx="269">0.015508404768941299</cx:pt>
          <cx:pt idx="270">-0.030405251472170301</cx:pt>
          <cx:pt idx="271">-0.067349443903910206</cx:pt>
          <cx:pt idx="272">-0.053977171190391901</cx:pt>
          <cx:pt idx="273">-0.041028241364657797</cx:pt>
          <cx:pt idx="274">0.0114618323011114</cx:pt>
          <cx:pt idx="275">0.017922600283126099</cx:pt>
          <cx:pt idx="276">-0.020310208592152299</cx:pt>
          <cx:pt idx="277">0.00242451420917064</cx:pt>
          <cx:pt idx="278">0.0126814790668249</cx:pt>
          <cx:pt idx="279">0.014128378312108799</cx:pt>
          <cx:pt idx="280">0.00014992614074912301</cx:pt>
          <cx:pt idx="281">0.00049596448688178196</cx:pt>
          <cx:pt idx="282">0.0066139128868088898</cx:pt>
          <cx:pt idx="283">0.0060529819331419099</cx:pt>
          <cx:pt idx="284">0.00923955966992159</cx:pt>
          <cx:pt idx="285">0.033497544699535302</cx:pt>
          <cx:pt idx="286">0.056258274085146401</cx:pt>
          <cx:pt idx="287">0.034905617200486697</cx:pt>
          <cx:pt idx="288">0.075792529394947794</cx:pt>
          <cx:pt idx="289">0.031798207125359801</cx:pt>
          <cx:pt idx="290">0.037217180559510801</cx:pt>
          <cx:pt idx="291">0.0247596125036612</cx:pt>
          <cx:pt idx="292">-0.028313175010168001</cx:pt>
          <cx:pt idx="293">-0.070089961219700805</cx:pt>
          <cx:pt idx="294">-0.14361998053133901</cx:pt>
          <cx:pt idx="295">-0.066261071728837703</cx:pt>
          <cx:pt idx="296">-0.0038574272320945802</cx:pt>
          <cx:pt idx="297">0.054831544551693298</cx:pt>
          <cx:pt idx="298">-0.00874859138495814</cx:pt>
          <cx:pt idx="299">-0.043900978245690302</cx:pt>
          <cx:pt idx="300">-0.059748943019499103</cx:pt>
          <cx:pt idx="301">-0.029415618530564</cx:pt>
          <cx:pt idx="302">0.0038247273778621001</cx:pt>
          <cx:pt idx="303">0.0082703151611441695</cx:pt>
          <cx:pt idx="304">0.0043806844524454103</cx:pt>
          <cx:pt idx="305">0.0081422966678770907</cx:pt>
          <cx:pt idx="306">0.0063761492691745397</cx:pt>
          <cx:pt idx="307">0.0037024820732445298</cx:pt>
          <cx:pt idx="308">0.00026081254805402699</cx:pt>
          <cx:pt idx="309">0.00066393883378223898</cx:pt>
          <cx:pt idx="310">0.0029559116904283199</cx:pt>
          <cx:pt idx="311">0.00055872649167960898</cx:pt>
          <cx:pt idx="312">0.0052160104317046001</cx:pt>
          <cx:pt idx="313">0.041614397140120503</cx:pt>
          <cx:pt idx="314">0.064416855708541498</cx:pt>
          <cx:pt idx="315">0.048044489233647097</cx:pt>
          <cx:pt idx="316">0.052288286616146498</cx:pt>
          <cx:pt idx="317">0.0069851808042552402</cx:pt>
          <cx:pt idx="318">-0.0072384764701341796</cx:pt>
          <cx:pt idx="319">0.041193038632877502</cx:pt>
          <cx:pt idx="320">-0.10606706708095601</cx:pt>
          <cx:pt idx="321">-0.18061489802657299</cx:pt>
          <cx:pt idx="322">-0.107104595899292</cx:pt>
          <cx:pt idx="323">-0.035563484109606698</cx:pt>
          <cx:pt idx="324">0.0076811214797002604</cx:pt>
          <cx:pt idx="325">0.0398391836224277</cx:pt>
          <cx:pt idx="326">-0.029602037818225301</cx:pt>
          <cx:pt idx="327">-0.042764115308469797</cx:pt>
          <cx:pt idx="328">-0.0194712213239174</cx:pt>
          <cx:pt idx="329">-0.0035841435572382899</cx:pt>
          <cx:pt idx="330">0.0059526203550017403</cx:pt>
          <cx:pt idx="331">0.0064277520636692002</cx:pt>
          <cx:pt idx="332">-0.0130799293894248</cx:pt>
          <cx:pt idx="333">-0.0052504608535031303</cx:pt>
          <cx:pt idx="334">-0.0092484846275988492</cx:pt>
          <cx:pt idx="335">-0.00067258003838784096</cx:pt>
          <cx:pt idx="336">6.3178303094721004e-05</cx:pt>
          <cx:pt idx="337">-5.5509651563698503e-05</cx:pt>
          <cx:pt idx="338">0.00116925906557143</cx:pt>
          <cx:pt idx="339">-0.0083891854254404697</cx:pt>
          <cx:pt idx="340">-0.0050265589293089098</cx:pt>
          <cx:pt idx="341">-0.0029159105219856698</cx:pt>
          <cx:pt idx="342">-0.00108595708805814</cx:pt>
          <cx:pt idx="343">0.0037276521001059202</cx:pt>
          <cx:pt idx="344">-0.00745927193221484</cx:pt>
          <cx:pt idx="345">-0.067220396651160003</cx:pt>
          <cx:pt idx="346">-0.081086986583735102</cx:pt>
          <cx:pt idx="347">-0.130682588811219</cx:pt>
          <cx:pt idx="348">-0.13633992936912201</cx:pt>
          <cx:pt idx="349">-0.18344593348882399</cx:pt>
          <cx:pt idx="350">-0.074406997431844202</cx:pt>
          <cx:pt idx="351">-0.0022449469005002402</cx:pt>
          <cx:pt idx="352">0.054220318514473002</cx:pt>
          <cx:pt idx="353">0.0051033934681991603</cx:pt>
          <cx:pt idx="354">-0.042526425714409899</cx:pt>
          <cx:pt idx="355">-0.0590763730210562</cx:pt>
          <cx:pt idx="356">-0.034932743500292199</cx:pt>
          <cx:pt idx="357">0.0014097481179868999</cx:pt>
          <cx:pt idx="358">-0.032687360091121498</cx:pt>
          <cx:pt idx="359">-0.014815272474115499</cx:pt>
          <cx:pt idx="360">-0.0075684107560940201</cx:pt>
          <cx:pt idx="361">0.0093284398965781407</cx:pt>
          <cx:pt idx="362">0.0054745251215378996</cx:pt>
          <cx:pt idx="363">0.0012933167815273501</cx:pt>
          <cx:pt idx="364">0.00093147599982916496</cx:pt>
          <cx:pt idx="365">-0.00024767762602563001</cx:pt>
          <cx:pt idx="366">0.00017390788344397799</cx:pt>
          <cx:pt idx="367">-0.0118262044314891</cx:pt>
          <cx:pt idx="368">-0.031876118012814099</cx:pt>
          <cx:pt idx="369">-0.053682160169920098</cx:pt>
          <cx:pt idx="370">-0.055250911030004103</cx:pt>
          <cx:pt idx="371">-0.082656313581252694</cx:pt>
          <cx:pt idx="372">-0.102994366313045</cx:pt>
          <cx:pt idx="373">-0.135526243223663</cx:pt>
          <cx:pt idx="374">-0.14897116662825099</cx:pt>
          <cx:pt idx="375">-0.127063267475861</cx:pt>
          <cx:pt idx="376">-0.071191708965277295</cx:pt>
          <cx:pt idx="377">0.0089198978430917591</cx:pt>
          <cx:pt idx="378">0.027152121867663401</cx:pt>
          <cx:pt idx="379">-0.0103654266782918</cx:pt>
          <cx:pt idx="380">0.022404896673398698</cx:pt>
          <cx:pt idx="381">0.027978520406212098</cx:pt>
          <cx:pt idx="382">-0.019144374962132098</cx:pt>
          <cx:pt idx="383">-0.052103386135137597</cx:pt>
          <cx:pt idx="384">-0.049264894160589399</cx:pt>
          <cx:pt idx="385">-0.00208268992823024</cx:pt>
          <cx:pt idx="386">-0.0075605486955282498</cx:pt>
          <cx:pt idx="387">-0.0227946722735669</cx:pt>
          <cx:pt idx="388">-0.0043251832524662101</cx:pt>
          <cx:pt idx="389">0.0121445381048195</cx:pt>
          <cx:pt idx="390">0.0092210838363059704</cx:pt>
          <cx:pt idx="391">0.0038905593744748899</cx:pt>
          <cx:pt idx="392">-0.00010569984420289701</cx:pt>
          <cx:pt idx="393">3.8275775257630399e-05</cx:pt>
          <cx:pt idx="394">0.00087636803784182796</cx:pt>
          <cx:pt idx="395">-0.0152636290005746</cx:pt>
          <cx:pt idx="396">-0.038594541495136699</cx:pt>
          <cx:pt idx="397">-0.082289624970223796</cx:pt>
          <cx:pt idx="398">-0.082073790453001894</cx:pt>
          <cx:pt idx="399">-0.097089405411786595</cx:pt>
          <cx:pt idx="400">-0.16207961898703199</cx:pt>
          <cx:pt idx="401">-0.165382843425497</cx:pt>
          <cx:pt idx="402">-0.135016812950529</cx:pt>
          <cx:pt idx="403">-0.063456227668280504</cx:pt>
          <cx:pt idx="404">0.031024418364379101</cx:pt>
          <cx:pt idx="405">0.050869168106192901</cx:pt>
          <cx:pt idx="406">0.0073204204627056596</cx:pt>
          <cx:pt idx="407">0.0099127806308918296</cx:pt>
          <cx:pt idx="408">-0.0220112642228695</cx:pt>
          <cx:pt idx="409">0.017144358807904901</cx:pt>
          <cx:pt idx="410">0.0071957767128163503</cx:pt>
          <cx:pt idx="411">-0.029769068577417099</cx:pt>
          <cx:pt idx="412">-0.0284743013075371</cx:pt>
          <cx:pt idx="413">0.024772792672408402</cx:pt>
          <cx:pt idx="414">0.0027144622944011202</cx:pt>
          <cx:pt idx="415">-0.022141857663662098</cx:pt>
          <cx:pt idx="416">0.0013165060767270399</cx:pt>
          <cx:pt idx="417">0.013746918659381199</cx:pt>
          <cx:pt idx="418">0.0079204679552597797</cx:pt>
          <cx:pt idx="419">0.000119203502918858</cx:pt>
          <cx:pt idx="420">-0.00113632580515863</cx:pt>
          <cx:pt idx="421">0.00082541920841124798</cx:pt>
          <cx:pt idx="422">-0.00047922982414965099</cx:pt>
          <cx:pt idx="423">-0.014230345797997101</cx:pt>
          <cx:pt idx="424">-0.0367867004410923</cx:pt>
          <cx:pt idx="425">-0.073855945492812505</cx:pt>
          <cx:pt idx="426">-0.076009791996078102</cx:pt>
          <cx:pt idx="427">-0.094401464483097206</cx:pt>
          <cx:pt idx="428">-0.13020433645285501</cx:pt>
          <cx:pt idx="429">-0.148201099407653</cx:pt>
          <cx:pt idx="430">-0.079902025573373198</cx:pt>
          <cx:pt idx="431">0.0102359882338817</cx:pt>
          <cx:pt idx="432">0.059960479363989197</cx:pt>
          <cx:pt idx="433">0.087341667758839697</cx:pt>
          <cx:pt idx="434">0.031662430425291099</cx:pt>
          <cx:pt idx="435">-0.0032478917151716699</cx:pt>
          <cx:pt idx="436">-0.019729667990909701</cx:pt>
          <cx:pt idx="437">-0.034068910671191603</cx:pt>
          <cx:pt idx="438">-0.050922140901676897</cx:pt>
          <cx:pt idx="439">-0.063713206956537594</cx:pt>
          <cx:pt idx="440">-0.058856005578889398</cx:pt>
          <cx:pt idx="441">-0.0058188310585693404</cx:pt>
          <cx:pt idx="442">-0.0100254459092394</cx:pt>
          <cx:pt idx="443">-0.022194307125086899</cx:pt>
          <cx:pt idx="444">0.0088389806764136904</cx:pt>
          <cx:pt idx="445">0.014680894220515101</cx:pt>
          <cx:pt idx="446">0.0077067748354384099</cx:pt>
          <cx:pt idx="447">0.0053941881419951798</cx:pt>
          <cx:pt idx="448">0.00050213556152796596</cx:pt>
          <cx:pt idx="449">0.00014324248115053499</cx:pt>
          <cx:pt idx="450">-0.00061696910991094697</cx:pt>
          <cx:pt idx="451">-0.0077469611835557896</cx:pt>
          <cx:pt idx="452">-0.023540706390585499</cx:pt>
          <cx:pt idx="453">-0.055220944069783597</cx:pt>
          <cx:pt idx="454">-0.057691624700646198</cx:pt>
          <cx:pt idx="455">-0.068973957558230298</cx:pt>
          <cx:pt idx="456">-0.061179950749811599</cx:pt>
          <cx:pt idx="457">-0.045973077849441997</cx:pt>
          <cx:pt idx="458">-0.0010221842017517401</cx:pt>
          <cx:pt idx="459">0.049119369214092497</cx:pt>
          <cx:pt idx="460">0.038619933331299601</cx:pt>
          <cx:pt idx="461">0.092943830911901004</cx:pt>
          <cx:pt idx="462">0.021097017908274299</cx:pt>
          <cx:pt idx="463">-0.0506538568024903</cx:pt>
          <cx:pt idx="464">-0.0307736385347003</cx:pt>
          <cx:pt idx="465">-0.031935991715709801</cx:pt>
          <cx:pt idx="466">-0.0420475714161423</cx:pt>
          <cx:pt idx="467">-0.035661009967294897</cx:pt>
          <cx:pt idx="468">-0.060723696721499</cx:pt>
          <cx:pt idx="469">-0.0153522895295371</cx:pt>
          <cx:pt idx="470">0.00927047539536059</cx:pt>
          <cx:pt idx="471">-0.0099723471568888694</cx:pt>
          <cx:pt idx="472">0.015286403436241901</cx:pt>
          <cx:pt idx="473">0.030228363934242299</cx:pt>
          <cx:pt idx="474">0.0176898219221991</cx:pt>
          <cx:pt idx="475">0.0076209013717669699</cx:pt>
          <cx:pt idx="476">0.00067530839151359401</cx:pt>
          <cx:pt idx="477">-0.00041080480735732002</cx:pt>
          <cx:pt idx="478">-0.00124394546133028</cx:pt>
          <cx:pt idx="479">0.0010929369717978101</cx:pt>
          <cx:pt idx="480">-0.0062708113783278502</cx:pt>
          <cx:pt idx="481">-0.027741620745215901</cx:pt>
          <cx:pt idx="482">-0.0379701336992911</cx:pt>
          <cx:pt idx="483">-0.027635194019805499</cx:pt>
          <cx:pt idx="484">-0.0171475087190689</cx:pt>
          <cx:pt idx="485">0.037104614414536698</cx:pt>
          <cx:pt idx="486">0.035721812971270299</cx:pt>
          <cx:pt idx="487">0.033549703229447503</cx:pt>
          <cx:pt idx="488">0.0152881367086284</cx:pt>
          <cx:pt idx="489">0.054797063591541802</cx:pt>
          <cx:pt idx="490">0.0127509879800532</cx:pt>
          <cx:pt idx="491">-0.041677054289446701</cx:pt>
          <cx:pt idx="492">-0.037462398574435597</cx:pt>
          <cx:pt idx="493">-0.046791135456867403</cx:pt>
          <cx:pt idx="494">-0.074996281473467</cx:pt>
          <cx:pt idx="495">-0.073180432846215296</cx:pt>
          <cx:pt idx="496">-0.065647832080682006</cx:pt>
          <cx:pt idx="497">-0.0361580614125111</cx:pt>
          <cx:pt idx="498">0.00087242102506909303</cx:pt>
          <cx:pt idx="499">-0.0010908452117140001</cx:pt>
          <cx:pt idx="500">0.025536895666999501</cx:pt>
          <cx:pt idx="501">0.040882273516747301</cx:pt>
          <cx:pt idx="502">0.0122078347555992</cx:pt>
          <cx:pt idx="503">0.00055651382039359997</cx:pt>
          <cx:pt idx="504">-0.00063732610074937804</cx:pt>
          <cx:pt idx="505">7.8042604182936099e-05</cx:pt>
          <cx:pt idx="506">-0.00154031609626618</cx:pt>
          <cx:pt idx="507">0.0132449058673774</cx:pt>
          <cx:pt idx="508">0.0022826383548593802</cx:pt>
          <cx:pt idx="509">-0.023937632188660501</cx:pt>
          <cx:pt idx="510">-0.033847184207104197</cx:pt>
          <cx:pt idx="511">0.0084137222330788793</cx:pt>
          <cx:pt idx="512">-0.012867509512003</cx:pt>
          <cx:pt idx="513">-6.5137725383655496e-05</cx:pt>
          <cx:pt idx="514">0.0092448130021695295</cx:pt>
          <cx:pt idx="515">0.0184197250574448</cx:pt>
          <cx:pt idx="516">0.0208218753517064</cx:pt>
          <cx:pt idx="517">0.0578126088889995</cx:pt>
          <cx:pt idx="518">0.0238227641729159</cx:pt>
          <cx:pt idx="519">-0.017693418311180199</cx:pt>
          <cx:pt idx="520">-0.018678686465464799</cx:pt>
          <cx:pt idx="521">-0.0361110458118526</cx:pt>
          <cx:pt idx="522">-0.0480114925357744</cx:pt>
          <cx:pt idx="523">-0.0619600995193509</cx:pt>
          <cx:pt idx="524">-0.060407962729697798</cx:pt>
          <cx:pt idx="525">-0.030385542609452601</cx:pt>
          <cx:pt idx="526">0.016521872917176501</cx:pt>
          <cx:pt idx="527">0.031670582565904999</cx:pt>
          <cx:pt idx="528">0.031953320231917201</cx:pt>
          <cx:pt idx="529">0.0242399817522139</cx:pt>
          <cx:pt idx="530">0.0038205924254240999</cx:pt>
          <cx:pt idx="531">0.00063342926770212904</cx:pt>
          <cx:pt idx="532">-0.00028320655212312601</cx:pt>
          <cx:pt idx="533">7.3188361551648801e-06</cx:pt>
          <cx:pt idx="534">-0.0015856828528367701</cx:pt>
          <cx:pt idx="535">0.0146334843541921</cx:pt>
          <cx:pt idx="536">0.0152272441555063</cx:pt>
          <cx:pt idx="537">-0.0189580321357746</cx:pt>
          <cx:pt idx="538">-0.011989156710192</cx:pt>
          <cx:pt idx="539">-0.0029898805914357102</cx:pt>
          <cx:pt idx="540">-0.0201519607876375</cx:pt>
          <cx:pt idx="541">0.0092005128478752397</cx:pt>
          <cx:pt idx="542">0.0059708784532407303</cx:pt>
          <cx:pt idx="543">0.026564027772350798</cx:pt>
          <cx:pt idx="544">-0.0137595042650105</cx:pt>
          <cx:pt idx="545">0.063160720119856906</cx:pt>
          <cx:pt idx="546">0.00904880437836467</cx:pt>
          <cx:pt idx="547">0.011738775642011401</cx:pt>
          <cx:pt idx="548">-0.0245360384311849</cx:pt>
          <cx:pt idx="549">-0.065706754819458202</cx:pt>
          <cx:pt idx="550">-0.086035392140273698</cx:pt>
          <cx:pt idx="551">-0.051086557964804998</cx:pt>
          <cx:pt idx="552">-0.048442263812939</cx:pt>
          <cx:pt idx="553">-0.0287967487736315</cx:pt>
          <cx:pt idx="554">-0.0064457893937602097</cx:pt>
          <cx:pt idx="555">0.0368492688520747</cx:pt>
          <cx:pt idx="556">0.028980326617065299</cx:pt>
          <cx:pt idx="557">0.020619197249627901</cx:pt>
          <cx:pt idx="558">0.0031570881211036099</cx:pt>
          <cx:pt idx="559">0.00014089617812269899</cx:pt>
          <cx:pt idx="560">0.00015319890661768301</cx:pt>
          <cx:pt idx="561">-8.1829542671070602e-05</cx:pt>
          <cx:pt idx="562">0.00090927738463895404</cx:pt>
          <cx:pt idx="563">0.016623410395793299</cx:pt>
          <cx:pt idx="564">0.028595187692355101</cx:pt>
          <cx:pt idx="565">-0.0035996924439168701</cx:pt>
          <cx:pt idx="566">0.00068248013151581903</cx:pt>
          <cx:pt idx="567">-0.0040156012330955296</cx:pt>
          <cx:pt idx="568">-0.0219334917899007</cx:pt>
          <cx:pt idx="569">-0.0053376720906756596</cx:pt>
          <cx:pt idx="570">0.0080595802119939001</cx:pt>
          <cx:pt idx="571">0.038964579290524999</cx:pt>
          <cx:pt idx="572">0.060205620223592403</cx:pt>
          <cx:pt idx="573">0.0037224352699962498</cx:pt>
          <cx:pt idx="574">0.0205629408449996</cx:pt>
          <cx:pt idx="575">0.019774940838841699</cx:pt>
          <cx:pt idx="576">-0.0067467130663292699</cx:pt>
          <cx:pt idx="577">-0.047544776661753198</cx:pt>
          <cx:pt idx="578">-0.025750588978212599</cx:pt>
          <cx:pt idx="579">-0.035704508647697003</cx:pt>
          <cx:pt idx="580">-0.030907395859758501</cx:pt>
          <cx:pt idx="581">-0.016329570093887202</cx:pt>
          <cx:pt idx="582">-0.00386989594873664</cx:pt>
          <cx:pt idx="583">0.036767228989075099</cx:pt>
          <cx:pt idx="584">0.033780060777247899</cx:pt>
          <cx:pt idx="585">0.0141128724097907</cx:pt>
          <cx:pt idx="586">0.0036595127617345901</cx:pt>
          <cx:pt idx="587">6.0405519809776503e-05</cx:pt>
          <cx:pt idx="588">-0.00058348353480438002</cx:pt>
          <cx:pt idx="589">0.00051933665675065496</cx:pt>
          <cx:pt idx="590">0.0010844730254756601</cx:pt>
          <cx:pt idx="591">0.00505609458867018</cx:pt>
          <cx:pt idx="592">0.016154745033691801</cx:pt>
          <cx:pt idx="593">0.0108816740884622</cx:pt>
          <cx:pt idx="594">-0.0028228412618830001</cx:pt>
          <cx:pt idx="595">-0.029356848771560601</cx:pt>
          <cx:pt idx="596">-0.041409438200601299</cx:pt>
          <cx:pt idx="597">-0.0095490836853228296</cx:pt>
          <cx:pt idx="598">0.024984958914849299</cx:pt>
          <cx:pt idx="599">0.0150721951142019</cx:pt>
          <cx:pt idx="600">0.056183485359772099</cx:pt>
          <cx:pt idx="601">0.017199422705549298</cx:pt>
          <cx:pt idx="602">0.051372409720568397</cx:pt>
          <cx:pt idx="603">0.039148302688750199</cx:pt>
          <cx:pt idx="604">0.024338882814603901</cx:pt>
          <cx:pt idx="605">-0.025896749042871099</cx:pt>
          <cx:pt idx="606">0.044821293584789798</cx:pt>
          <cx:pt idx="607">0.0054798359415835296</cx:pt>
          <cx:pt idx="608">-0.0192870920227954</cx:pt>
          <cx:pt idx="609">0.0111788562441763</cx:pt>
          <cx:pt idx="610">0.025361763921331999</cx:pt>
          <cx:pt idx="611">0.039517470023434899</cx:pt>
          <cx:pt idx="612">0.0160500456351922</cx:pt>
          <cx:pt idx="613">0.0025339079950199199</cx:pt>
          <cx:pt idx="614">5.90814297579341e-05</cx:pt>
          <cx:pt idx="615">0.000230162048694682</cx:pt>
          <cx:pt idx="616">-0.00011880220276543401</cx:pt>
          <cx:pt idx="617">-0.00037800944805855999</cx:pt>
          <cx:pt idx="618">0.0023699988875054601</cx:pt>
          <cx:pt idx="619">-0.0088575740616689894</cx:pt>
          <cx:pt idx="620">0.0011381504538694001</cx:pt>
          <cx:pt idx="621">0.032877823568807502</cx:pt>
          <cx:pt idx="622">0.020874841771115399</cx:pt>
          <cx:pt idx="623">0.0059372355089902596</cx:pt>
          <cx:pt idx="624">-0.0278892845092087</cx:pt>
          <cx:pt idx="625">-0.019076109586856599</cx:pt>
          <cx:pt idx="626">-0.0080172276737634305</cx:pt>
          <cx:pt idx="627">-0.0036796894949701199</cx:pt>
          <cx:pt idx="628">-0.028219307443629101</cx:pt>
          <cx:pt idx="629">0.0375262643486141</cx:pt>
          <cx:pt idx="630">0.057398591308785503</cx:pt>
          <cx:pt idx="631">0.028937616906464101</cx:pt>
          <cx:pt idx="632">0.055342287965025203</cx:pt>
          <cx:pt idx="633">0.028187454561081599</cx:pt>
          <cx:pt idx="634">0.034740762425354198</cx:pt>
          <cx:pt idx="635">0.0313566728943988</cx:pt>
          <cx:pt idx="636">0.014188786008677901</cx:pt>
          <cx:pt idx="637">0.0312122608797323</cx:pt>
          <cx:pt idx="638">0.026346640581682401</cx:pt>
          <cx:pt idx="639">0.023588569159088</cx:pt>
          <cx:pt idx="640">0.0021915937672545502</cx:pt>
          <cx:pt idx="641">-0.0045410593024215696</cx:pt>
          <cx:pt idx="642">-0.000579852387780824</cx:pt>
          <cx:pt idx="643">-0.00086535930311577402</cx:pt>
          <cx:pt idx="644">-0.00023471393970018301</cx:pt>
          <cx:pt idx="645">-6.2516514401189504e-06</cx:pt>
          <cx:pt idx="646">0.0014624401254328999</cx:pt>
          <cx:pt idx="647">-0.0120090972012134</cx:pt>
          <cx:pt idx="648">-0.015705704005758402</cx:pt>
          <cx:pt idx="649">0.00135993512845481</cx:pt>
          <cx:pt idx="650">0.029425791084199099</cx:pt>
          <cx:pt idx="651">0.026744605183559599</cx:pt>
          <cx:pt idx="652">-0.0260856189920666</cx:pt>
          <cx:pt idx="653">-0.025997838297029899</cx:pt>
          <cx:pt idx="654">-0.030989211352515901</cx:pt>
          <cx:pt idx="655">0.031861246148257701</cx:pt>
          <cx:pt idx="656">0.0418215206809186</cx:pt>
          <cx:pt idx="657">0.039136646706650902</cx:pt>
          <cx:pt idx="658">0.0060112007114260001</cx:pt>
          <cx:pt idx="659">0.025904984683616999</cx:pt>
          <cx:pt idx="660">0.058125198484334999</cx:pt>
          <cx:pt idx="661">0.038878228445738502</cx:pt>
          <cx:pt idx="662">0.018160705347813399</cx:pt>
          <cx:pt idx="663">0.033715799793536297</cx:pt>
          <cx:pt idx="664">0.00670512533724274</cx:pt>
          <cx:pt idx="665">0.0068129609713900802</cx:pt>
          <cx:pt idx="666">0.0084774040862351206</cx:pt>
          <cx:pt idx="667">0.0020762717635416299</cx:pt>
          <cx:pt idx="668">2.1500407180328501e-05</cx:pt>
          <cx:pt idx="669">-0.0028742586113087</cx:pt>
          <cx:pt idx="670">-0.00039089844125726102</cx:pt>
          <cx:pt idx="671">4.1398152607726199e-05</cx:pt>
          <cx:pt idx="672">-0.000164884371329834</cx:pt>
          <cx:pt idx="673">0.00045259524912084101</cx:pt>
          <cx:pt idx="674">0.00026730478386027199</cx:pt>
          <cx:pt idx="675">-0.0040824432117858101</cx:pt>
          <cx:pt idx="676">0.0066607521598724996</cx:pt>
          <cx:pt idx="677">0.0137083464621486</cx:pt>
          <cx:pt idx="678">-0.0021502977510635402</cx:pt>
          <cx:pt idx="679">-0.029098017231757801</cx:pt>
          <cx:pt idx="680">-0.036985603678366299</cx:pt>
          <cx:pt idx="681">-0.044283749521231403</cx:pt>
          <cx:pt idx="682">-0.045195507719554003</cx:pt>
          <cx:pt idx="683">-0.010177629760722701</cx:pt>
          <cx:pt idx="684">-0.030166936041919799</cx:pt>
          <cx:pt idx="685">-0.047025244493602597</cx:pt>
          <cx:pt idx="686">-0.0201484587928175</cx:pt>
          <cx:pt idx="687">0.023025975634888601</cx:pt>
          <cx:pt idx="688">-0.0231263017177969</cx:pt>
          <cx:pt idx="689">0.024119472425917599</cx:pt>
          <cx:pt idx="690">0.00236070000063575</cx:pt>
          <cx:pt idx="691">0.0043749166240629302</cx:pt>
          <cx:pt idx="692">-0.0127978368551685</cx:pt>
          <cx:pt idx="693">-0.0019486421328023</cx:pt>
          <cx:pt idx="694">0.00206788275699744</cx:pt>
          <cx:pt idx="695">0.00224201106277582</cx:pt>
          <cx:pt idx="696">0.00858894134143353</cx:pt>
          <cx:pt idx="697">0.0040701675615284899</cx:pt>
          <cx:pt idx="698">0.00094489533181990495</cx:pt>
          <cx:pt idx="699">0.000735141366276775</cx:pt>
          <cx:pt idx="700">0.00052799028167066703</cx:pt>
          <cx:pt idx="701">-5.9733464429230702e-05</cx:pt>
          <cx:pt idx="702">0.00030214746270494002</cx:pt>
          <cx:pt idx="703">0.00170510830131935</cx:pt>
          <cx:pt idx="704">-0.0024004078638544899</cx:pt>
          <cx:pt idx="705">-0.010580468712863399</cx:pt>
          <cx:pt idx="706">0.00072142903915165999</cx:pt>
          <cx:pt idx="707">0.0079089806289215202</cx:pt>
          <cx:pt idx="708">0.010513678768502101</cx:pt>
          <cx:pt idx="709">0.0038835392118015998</cx:pt>
          <cx:pt idx="710">0.0049285227232797003</cx:pt>
          <cx:pt idx="711">-0.0014008140013245199</cx:pt>
          <cx:pt idx="712">-0.0021752745679652998</cx:pt>
          <cx:pt idx="713">-0.0289244700145386</cx:pt>
          <cx:pt idx="714">-0.0054099820271527599</cx:pt>
          <cx:pt idx="715">0.026626794117154899</cx:pt>
          <cx:pt idx="716">0.0065251803625475399</cx:pt>
          <cx:pt idx="717">-0.017351698134075999</cx:pt>
          <cx:pt idx="718">-0.015386432928882501</cx:pt>
          <cx:pt idx="719">-0.030757998611431699</cx:pt>
          <cx:pt idx="720">-0.023169252398879601</cx:pt>
          <cx:pt idx="721">-0.019941839121041902</cx:pt>
          <cx:pt idx="722">-0.0121666427789234</cx:pt>
          <cx:pt idx="723">-0.0032917901873411701</cx:pt>
          <cx:pt idx="724">-0.00059448621814069905</cx:pt>
          <cx:pt idx="725">2.9925973256187399e-05</cx:pt>
          <cx:pt idx="726">0.0012048934801243299</cx:pt>
          <cx:pt idx="727">5.7896858411294699e-05</cx:pt>
          <cx:pt idx="728">0.000112826345985872</cx:pt>
          <cx:pt idx="729">-0.000225341400642379</cx:pt>
          <cx:pt idx="730">0.00012218298929764199</cx:pt>
          <cx:pt idx="731">-0.00055038439566848399</cx:pt>
          <cx:pt idx="732">-0.0065497288575610997</cx:pt>
          <cx:pt idx="733">-0.0276399107730009</cx:pt>
          <cx:pt idx="734">-0.0242522951682001</cx:pt>
          <cx:pt idx="735">0.0020374785780115298</cx:pt>
          <cx:pt idx="736">0.0063812485382336599</cx:pt>
          <cx:pt idx="737">0.010212596623930301</cx:pt>
          <cx:pt idx="738">0.0069966433611540297</cx:pt>
          <cx:pt idx="739">0.0052703807186437598</cx:pt>
          <cx:pt idx="740">0.0055806915481695198</cx:pt>
          <cx:pt idx="741">0.021757299443197299</cx:pt>
          <cx:pt idx="742">0.026964916993765398</cx:pt>
          <cx:pt idx="743">0.0059390289386492597</cx:pt>
          <cx:pt idx="744">-0.017689219885070599</cx:pt>
          <cx:pt idx="745">-0.0202376378277783</cx:pt>
          <cx:pt idx="746">0.00015861283632639901</cx:pt>
          <cx:pt idx="747">-0.0021134751815179501</cx:pt>
          <cx:pt idx="748">-0.0096046254109906099</cx:pt>
          <cx:pt idx="749">-0.0083441178734550807</cx:pt>
          <cx:pt idx="750">-0.0028239536771785399</cx:pt>
          <cx:pt idx="751">-0.000369785199334925</cx:pt>
          <cx:pt idx="752">0.00060507753022456595</cx:pt>
          <cx:pt idx="753">-1.5002109876605e-06</cx:pt>
          <cx:pt idx="754">-0.00045713087721628001</cx:pt>
          <cx:pt idx="755">0.000205705928102367</cx:pt>
          <cx:pt idx="756">0.00054844342667101701</cx:pt>
          <cx:pt idx="757">0.00059430080353754301</cx:pt>
          <cx:pt idx="758">5.1706774773757103e-05</cx:pt>
          <cx:pt idx="759">-0.00020277644133539301</cx:pt>
          <cx:pt idx="760">-0.00019519129284016601</cx:pt>
          <cx:pt idx="761">0.00029139785046538002</cx:pt>
          <cx:pt idx="762">0.00037520388919367199</cx:pt>
          <cx:pt idx="763">-0.00025040647718114101</cx:pt>
          <cx:pt idx="764">0.000194390410624586</cx:pt>
          <cx:pt idx="765">0.00067939644597271999</cx:pt>
          <cx:pt idx="766">0.0033421026562413499</cx:pt>
          <cx:pt idx="767">0.0028579272773525399</cx:pt>
          <cx:pt idx="768">0.00367177307791982</cx:pt>
          <cx:pt idx="769">0.00354625444285298</cx:pt>
          <cx:pt idx="770">0.0026108214054738599</cx:pt>
          <cx:pt idx="771">0.0026493850715391802</cx:pt>
          <cx:pt idx="772">0.0026106717967748</cx:pt>
          <cx:pt idx="773">0.0012012116688809599</cx:pt>
          <cx:pt idx="774">0.00092437505099567303</cx:pt>
          <cx:pt idx="775">0.0012911521195099101</cx:pt>
          <cx:pt idx="776">-0.0039502337115404898</cx:pt>
          <cx:pt idx="777">-0.0030881471645227</cx:pt>
          <cx:pt idx="778">-0.0032567559496878801</cx:pt>
          <cx:pt idx="779">0.00047879514241903198</cx:pt>
          <cx:pt idx="780">-8.8816326328563806e-05</cx:pt>
          <cx:pt idx="781">-5.2652812376097303e-07</cx:pt>
          <cx:pt idx="782">0.00044127775582384498</cx:pt>
          <cx:pt idx="783">0.00013223790392840099</cx:pt>
        </cx:lvl>
      </cx:numDim>
    </cx:data>
    <cx:data id="37">
      <cx:numDim type="val">
        <cx:f>'001_WA_F - 副本'!$AL$1:$AL$784</cx:f>
        <cx:lvl ptCount="784" formatCode="G/通用格式">
          <cx:pt idx="0">-0.00027711944537852197</cx:pt>
          <cx:pt idx="1">-0.00065027287757300897</cx:pt>
          <cx:pt idx="2">-0.00018851471259981399</cx:pt>
          <cx:pt idx="3">0.00019453226450578099</cx:pt>
          <cx:pt idx="4">0.00017301650185345499</cx:pt>
          <cx:pt idx="5">0.00036831267978151898</cx:pt>
          <cx:pt idx="6">0.00010563429749247601</cx:pt>
          <cx:pt idx="7">-0.00106095617018878</cx:pt>
          <cx:pt idx="8">0.00015670404858233</cx:pt>
          <cx:pt idx="9">0.00107737570532327</cx:pt>
          <cx:pt idx="10">0.00015097552724122</cx:pt>
          <cx:pt idx="11">0.00043219503195117003</cx:pt>
          <cx:pt idx="12">-0.00052522360740863598</cx:pt>
          <cx:pt idx="13">-0.000487508916420848</cx:pt>
          <cx:pt idx="14">0.000124919217601115</cx:pt>
          <cx:pt idx="15">-0.00034551354205671802</cx:pt>
          <cx:pt idx="16">0.00035198076804411399</cx:pt>
          <cx:pt idx="17">-0.00068735257846315695</cx:pt>
          <cx:pt idx="18">0.00055600232035618504</cx:pt>
          <cx:pt idx="19">0.00069685782794652899</cx:pt>
          <cx:pt idx="20">-0.00071418645279651004</cx:pt>
          <cx:pt idx="21">-5.2802633178175398e-05</cx:pt>
          <cx:pt idx="22">0.00025852107708735701</cx:pt>
          <cx:pt idx="23">-0.00026532029124200099</cx:pt>
          <cx:pt idx="24">-0.00054442581185832099</cx:pt>
          <cx:pt idx="25">0.00076405561467133502</cx:pt>
          <cx:pt idx="26">-3.8508461935579799e-05</cx:pt>
          <cx:pt idx="27">-0.00058267425335208002</cx:pt>
          <cx:pt idx="28">-7.8009585641929894e-05</cx:pt>
          <cx:pt idx="29">0.00043545198709747201</cx:pt>
          <cx:pt idx="30">0.00010792512170044601</cx:pt>
          <cx:pt idx="31">0.00013597446101008999</cx:pt>
          <cx:pt idx="32">0.00018342434876126101</cx:pt>
          <cx:pt idx="33">4.3384279080222097e-05</cx:pt>
          <cx:pt idx="34">-0.00039753637605598798</cx:pt>
          <cx:pt idx="35">7.8736223107401396e-05</cx:pt>
          <cx:pt idx="36">-0.000165146675509238</cx:pt>
          <cx:pt idx="37">-0.0014923584992451999</cx:pt>
          <cx:pt idx="38">-0.00101416126251231</cx:pt>
          <cx:pt idx="39">-0.0016076678660578399</cx:pt>
          <cx:pt idx="40">-0.000111411243048832</cx:pt>
          <cx:pt idx="41">-0.00031005056002745901</cx:pt>
          <cx:pt idx="42">-0.00085690815714039496</cx:pt>
          <cx:pt idx="43">-0.00010920728461180199</cx:pt>
          <cx:pt idx="44">0.00025856987749215798</cx:pt>
          <cx:pt idx="45">-0.00018704951444682499</cx:pt>
          <cx:pt idx="46">-0.00067128905105380803</cx:pt>
          <cx:pt idx="47">0.000756332490744129</cx:pt>
          <cx:pt idx="48">-0.00173900184769557</cx:pt>
          <cx:pt idx="49">-0.0027121064924493102</cx:pt>
          <cx:pt idx="50">-0.000225730278498039</cx:pt>
          <cx:pt idx="51">-0.00024476275919261501</cx:pt>
          <cx:pt idx="52">-0.000238409222589163</cx:pt>
          <cx:pt idx="53">-0.00043846976205512103</cx:pt>
          <cx:pt idx="54">0.00043757820226075599</cx:pt>
          <cx:pt idx="55">-0.0012126086282921199</cx:pt>
          <cx:pt idx="56">0.00015742479168697699</cx:pt>
          <cx:pt idx="57">5.5436019706800498e-05</cx:pt>
          <cx:pt idx="58">-0.00025448812183604498</cx:pt>
          <cx:pt idx="59">0.00035071048617811497</cx:pt>
          <cx:pt idx="60">-0.000107456819450812</cx:pt>
          <cx:pt idx="61">0.00033545435457296903</cx:pt>
          <cx:pt idx="62">0.00012678050429135201</cx:pt>
          <cx:pt idx="63">-0.000141891951046128</cx:pt>
          <cx:pt idx="64">-0.0011631560558239701</cx:pt>
          <cx:pt idx="65">-0.0019949668464829301</cx:pt>
          <cx:pt idx="66">0.00097528545932277198</cx:pt>
          <cx:pt idx="67">0.00498343143812439</cx:pt>
          <cx:pt idx="68">0.0015558390746792201</cx:pt>
          <cx:pt idx="69">-0.0017436272072173999</cx:pt>
          <cx:pt idx="70">-0.0046190227810044603</cx:pt>
          <cx:pt idx="71">-0.0039641767202761701</cx:pt>
          <cx:pt idx="72">-0.00141049482792339</cx:pt>
          <cx:pt idx="73">-0.0033770938078964501</cx:pt>
          <cx:pt idx="74">-0.0075226779590883298</cx:pt>
          <cx:pt idx="75">-0.0069669134961203999</cx:pt>
          <cx:pt idx="76">-0.0047666068746949298</cx:pt>
          <cx:pt idx="77">-0.0081011644008187299</cx:pt>
          <cx:pt idx="78">-0.0035195278661911199</cx:pt>
          <cx:pt idx="79">-0.0012993915272910201</cx:pt>
          <cx:pt idx="80">0.00022754274887576799</cx:pt>
          <cx:pt idx="81">0.000160556403065672</cx:pt>
          <cx:pt idx="82">0.00076047493325239303</cx:pt>
          <cx:pt idx="83">0.000461588471864604</cx:pt>
          <cx:pt idx="84">0.00041402168237675399</cx:pt>
          <cx:pt idx="85">0.00035423615925942901</cx:pt>
          <cx:pt idx="86">0.00279284226429372</cx:pt>
          <cx:pt idx="87">0.00053221635787616399</cx:pt>
          <cx:pt idx="88">-0.0010064342388466901</cx:pt>
          <cx:pt idx="89">-0.00061114493689946696</cx:pt>
          <cx:pt idx="90">-0.00041217515772696103</cx:pt>
          <cx:pt idx="91">-0.00035461795442396098</cx:pt>
          <cx:pt idx="92">-0.00232402512069962</cx:pt>
          <cx:pt idx="93">-0.0034947320586268199</cx:pt>
          <cx:pt idx="94">-0.0045455913986787999</cx:pt>
          <cx:pt idx="95">-0.0037659849285115901</cx:pt>
          <cx:pt idx="96">0.0010092563456018499</cx:pt>
          <cx:pt idx="97">-0.0158217206018859</cx:pt>
          <cx:pt idx="98">-0.024521036758847901</cx:pt>
          <cx:pt idx="99">-0.018866360971681598</cx:pt>
          <cx:pt idx="100">0.0010255898378217401</cx:pt>
          <cx:pt idx="101">0.023076342325641101</cx:pt>
          <cx:pt idx="102">0.012673410429017099</cx:pt>
          <cx:pt idx="103">0.0059788899414246303</cx:pt>
          <cx:pt idx="104">-0.00034944690450042199</cx:pt>
          <cx:pt idx="105">-0.0079345792468972793</cx:pt>
          <cx:pt idx="106">0.0058384370982193703</cx:pt>
          <cx:pt idx="107">0.00239405300957576</cx:pt>
          <cx:pt idx="108">-0.0016164317475774899</cx:pt>
          <cx:pt idx="109">-4.9997765127700898e-05</cx:pt>
          <cx:pt idx="110">-0.00015043393535672101</cx:pt>
          <cx:pt idx="111">0.00042864832456504298</cx:pt>
          <cx:pt idx="112">0.00014828459494727601</cx:pt>
          <cx:pt idx="113">-0.00022483602761946901</cx:pt>
          <cx:pt idx="114">0.0059664507810311598</cx:pt>
          <cx:pt idx="115">0.00144770965355261</cx:pt>
          <cx:pt idx="116">-0.0014101844049990899</cx:pt>
          <cx:pt idx="117">-0.00030228558361816102</cx:pt>
          <cx:pt idx="118">0.00359670015834513</cx:pt>
          <cx:pt idx="119">0.0045938551977039903</cx:pt>
          <cx:pt idx="120">-0.000149493183507117</cx:pt>
          <cx:pt idx="121">-0.00273238567618323</cx:pt>
          <cx:pt idx="122">-0.000909942478564323</cx:pt>
          <cx:pt idx="123">-0.018018345382385101</cx:pt>
          <cx:pt idx="124">-0.024941707404138602</cx:pt>
          <cx:pt idx="125">-0.027652279981537499</cx:pt>
          <cx:pt idx="126">-0.047992721366170901</cx:pt>
          <cx:pt idx="127">-0.050412251523657498</cx:pt>
          <cx:pt idx="128">-0.041864193358165401</cx:pt>
          <cx:pt idx="129">0.028869598483802002</cx:pt>
          <cx:pt idx="130">0.045683042499729098</cx:pt>
          <cx:pt idx="131">0.041452783402294101</cx:pt>
          <cx:pt idx="132">0.043662035850769797</cx:pt>
          <cx:pt idx="133">0.021453672400817799</cx:pt>
          <cx:pt idx="134">0.029982705121397099</cx:pt>
          <cx:pt idx="135">0.0030364949543347898</cx:pt>
          <cx:pt idx="136">-0.016696703904039802</cx:pt>
          <cx:pt idx="137">-0.0070821270373223498</cx:pt>
          <cx:pt idx="138">-8.1751095561295297e-05</cx:pt>
          <cx:pt idx="139">-0.00187447249719904</cx:pt>
          <cx:pt idx="140">0.00021635712415069</cx:pt>
          <cx:pt idx="141">-0.00036775277749795198</cx:pt>
          <cx:pt idx="142">0.00122380921484314</cx:pt>
          <cx:pt idx="143">0.0011769498096284999</cx:pt>
          <cx:pt idx="144">-0.00042739292221576802</cx:pt>
          <cx:pt idx="145">0.0028092215025393198</cx:pt>
          <cx:pt idx="146">0.0086203004538527098</cx:pt>
          <cx:pt idx="147">-0.000748669400939769</cx:pt>
          <cx:pt idx="148">-0.00614046903083408</cx:pt>
          <cx:pt idx="149">-0.00571589014130869</cx:pt>
          <cx:pt idx="150">-0.021838583233668999</cx:pt>
          <cx:pt idx="151">-0.043560217811406302</cx:pt>
          <cx:pt idx="152">-0.036101283893187099</cx:pt>
          <cx:pt idx="153">-0.041476603509580601</cx:pt>
          <cx:pt idx="154">-0.064387743202320796</cx:pt>
          <cx:pt idx="155">-0.0148493056811862</cx:pt>
          <cx:pt idx="156">0.068393571580279505</cx:pt>
          <cx:pt idx="157">0.068071946650308204</cx:pt>
          <cx:pt idx="158">0.022613209949239901</cx:pt>
          <cx:pt idx="159">0.036135502424346599</cx:pt>
          <cx:pt idx="160">-0.0022700460585238199</cx:pt>
          <cx:pt idx="161">0.033494127561488</cx:pt>
          <cx:pt idx="162">0.032331127856940298</cx:pt>
          <cx:pt idx="163">0.0132132257645056</cx:pt>
          <cx:pt idx="164">-0.0068046438305849897</cx:pt>
          <cx:pt idx="165">-0.0047664281516498997</cx:pt>
          <cx:pt idx="166">-0.0038342795298379698</cx:pt>
          <cx:pt idx="167">-0.0021985763928123198</cx:pt>
          <cx:pt idx="168">0.00048960397208335405</cx:pt>
          <cx:pt idx="169">0.000696398291530828</cx:pt>
          <cx:pt idx="170">-0.0040799954227086696</cx:pt>
          <cx:pt idx="171">-0.0029955572125350801</cx:pt>
          <cx:pt idx="172">-0.0047924398865473103</cx:pt>
          <cx:pt idx="173">-0.0040132706902949698</cx:pt>
          <cx:pt idx="174">-0.0021876031152147498</cx:pt>
          <cx:pt idx="175">-0.0146925542308635</cx:pt>
          <cx:pt idx="176">-0.046829718965655298</cx:pt>
          <cx:pt idx="177">-0.033570789470824799</cx:pt>
          <cx:pt idx="178">-0.041486217337999398</cx:pt>
          <cx:pt idx="179">-0.083854126278629995</cx:pt>
          <cx:pt idx="180">-0.048337646744605903</cx:pt>
          <cx:pt idx="181">-0.021370294949897499</cx:pt>
          <cx:pt idx="182">-0.011569964872535201</cx:pt>
          <cx:pt idx="183">-0.00302326424460013</cx:pt>
          <cx:pt idx="184">0.0342231798192364</cx:pt>
          <cx:pt idx="185">0.032514249990234098</cx:pt>
          <cx:pt idx="186">0.024510522292596201</cx:pt>
          <cx:pt idx="187">-0.0086328555746966497</cx:pt>
          <cx:pt idx="188">-0.0170448388165844</cx:pt>
          <cx:pt idx="189">-0.0051763943915722303</cx:pt>
          <cx:pt idx="190">0.0106551368625524</cx:pt>
          <cx:pt idx="191">0.0021648200104601801</cx:pt>
          <cx:pt idx="192">-0.00025774144318794698</cx:pt>
          <cx:pt idx="193">-0.0051940327432576303</cx:pt>
          <cx:pt idx="194">0.0059546271292646004</cx:pt>
          <cx:pt idx="195">0.0028331691320967801</cx:pt>
          <cx:pt idx="196">0.00018186313774449801</cx:pt>
          <cx:pt idx="197">-0.00044948614990396898</cx:pt>
          <cx:pt idx="198">-0.0032334623244033799</cx:pt>
          <cx:pt idx="199">-0.0055650699786797698</cx:pt>
          <cx:pt idx="200">-0.0096414199088365703</cx:pt>
          <cx:pt idx="201">-0.010057683860109801</cx:pt>
          <cx:pt idx="202">-0.027467462030202498</cx:pt>
          <cx:pt idx="203">-0.025736226998784702</cx:pt>
          <cx:pt idx="204">-0.025837893537870998</cx:pt>
          <cx:pt idx="205">-0.0051751921488844502</cx:pt>
          <cx:pt idx="206">-0.0269204468544153</cx:pt>
          <cx:pt idx="207">-0.056348536194520502</cx:pt>
          <cx:pt idx="208">-0.00993616834256268</cx:pt>
          <cx:pt idx="209">0.0066068628745670002</cx:pt>
          <cx:pt idx="210">0.058246341255908197</cx:pt>
          <cx:pt idx="211">0.064473074554852405</cx:pt>
          <cx:pt idx="212">0.073946274634816497</cx:pt>
          <cx:pt idx="213">0.085822323920867097</cx:pt>
          <cx:pt idx="214">-0.000254602617059527</cx:pt>
          <cx:pt idx="215">0.0016115589773130501</cx:pt>
          <cx:pt idx="216">-0.023110713779583</cx:pt>
          <cx:pt idx="217">-0.0060671927847668096</cx:pt>
          <cx:pt idx="218">0.028045253727837501</cx:pt>
          <cx:pt idx="219">0.023671248654189101</cx:pt>
          <cx:pt idx="220">0.0115302290439564</cx:pt>
          <cx:pt idx="221">-0.0078790167229228301</cx:pt>
          <cx:pt idx="222">0.0074671123983474702</cx:pt>
          <cx:pt idx="223">0.0015470299904803799</cx:pt>
          <cx:pt idx="224">8.4314865959335603e-05</cx:pt>
          <cx:pt idx="225">0.00041580534642106999</cx:pt>
          <cx:pt idx="226">-0.0013389859746363801</cx:pt>
          <cx:pt idx="227">-0.00343309734840404</cx:pt>
          <cx:pt idx="228">-0.0046412108792248802</cx:pt>
          <cx:pt idx="229">-0.010172821896952001</cx:pt>
          <cx:pt idx="230">-0.027528818064387599</cx:pt>
          <cx:pt idx="231">-0.0169879895718297</cx:pt>
          <cx:pt idx="232">-0.0059639323556002297</cx:pt>
          <cx:pt idx="233">0.021979683301227099</cx:pt>
          <cx:pt idx="234">0.0010313032818720399</cx:pt>
          <cx:pt idx="235">-0.0154895607778846</cx:pt>
          <cx:pt idx="236">0.0024313765134556702</cx:pt>
          <cx:pt idx="237">-0.0093343055892480403</cx:pt>
          <cx:pt idx="238">0.055994213507665598</cx:pt>
          <cx:pt idx="239">0.020774181133376601</cx:pt>
          <cx:pt idx="240">0.081819128053298398</cx:pt>
          <cx:pt idx="241">0.113259126005733</cx:pt>
          <cx:pt idx="242">-0.0046749709468613303</cx:pt>
          <cx:pt idx="243">-0.0427068205653535</cx:pt>
          <cx:pt idx="244">-0.078147710433163195</cx:pt>
          <cx:pt idx="245">-0.046716166881396598</cx:pt>
          <cx:pt idx="246">0.0026856040309589601</cx:pt>
          <cx:pt idx="247">0.016041757529559501</cx:pt>
          <cx:pt idx="248">0.0013209181205727501</cx:pt>
          <cx:pt idx="249">-0.0135398551235901</cx:pt>
          <cx:pt idx="250">0.0049352692743473399</cx:pt>
          <cx:pt idx="251">0.00065262553325528801</cx:pt>
          <cx:pt idx="252">-0.00049040638149431301</cx:pt>
          <cx:pt idx="253">-0.000226758136839645</cx:pt>
          <cx:pt idx="254">-0.00045110010272711502</cx:pt>
          <cx:pt idx="255">-0.000457683256428535</cx:pt>
          <cx:pt idx="256">-0.0058712859821197002</cx:pt>
          <cx:pt idx="257">-0.0090140126770039807</cx:pt>
          <cx:pt idx="258">-0.028002065616809801</cx:pt>
          <cx:pt idx="259">0.0114195700155002</cx:pt>
          <cx:pt idx="260">0.031840303966033601</cx:pt>
          <cx:pt idx="261">0.058579295505598601</cx:pt>
          <cx:pt idx="262">0.018243333846464399</cx:pt>
          <cx:pt idx="263">-0.0309711744755851</cx:pt>
          <cx:pt idx="264">-0.0067312355313043299</cx:pt>
          <cx:pt idx="265">-0.033465881084690202</cx:pt>
          <cx:pt idx="266">-0.036979295896205099</cx:pt>
          <cx:pt idx="267">0.033841131804599203</cx:pt>
          <cx:pt idx="268">0.12907604768032699</cx:pt>
          <cx:pt idx="269">0.059044808549998003</cx:pt>
          <cx:pt idx="270">0.018795113199387401</cx:pt>
          <cx:pt idx="271">-0.0264736483510335</cx:pt>
          <cx:pt idx="272">-0.081418322736197798</cx:pt>
          <cx:pt idx="273">-0.048164378293190598</cx:pt>
          <cx:pt idx="274">-0.020787090025230302</cx:pt>
          <cx:pt idx="275">0.0045544676743817201</cx:pt>
          <cx:pt idx="276">-0.012498550983204199</cx:pt>
          <cx:pt idx="277">0.0042422820839917302</cx:pt>
          <cx:pt idx="278">0.00931190998991961</cx:pt>
          <cx:pt idx="279">0.011796650178437401</cx:pt>
          <cx:pt idx="280">0.00046760559000526698</cx:pt>
          <cx:pt idx="281">0.00039274848371705301</cx:pt>
          <cx:pt idx="282">-0.000237815989084627</cx:pt>
          <cx:pt idx="283">-0.00092454442790094397</cx:pt>
          <cx:pt idx="284">-0.0030499152428203101</cx:pt>
          <cx:pt idx="285">-0.0194235661246141</cx:pt>
          <cx:pt idx="286">-0.0250272363814814</cx:pt>
          <cx:pt idx="287">0.0054676561053377303</cx:pt>
          <cx:pt idx="288">0.013057105793167399</cx:pt>
          <cx:pt idx="289">0.038503793498707098</cx:pt>
          <cx:pt idx="290">0.0065971370422495202</cx:pt>
          <cx:pt idx="291">-0.032219281560546598</cx:pt>
          <cx:pt idx="292">-0.0262775050533402</cx:pt>
          <cx:pt idx="293">-0.0433530720465106</cx:pt>
          <cx:pt idx="294">-0.0199438439480801</cx:pt>
          <cx:pt idx="295">0.049851082677717998</cx:pt>
          <cx:pt idx="296">0.082907488172118904</cx:pt>
          <cx:pt idx="297">0.042049862704943</cx:pt>
          <cx:pt idx="298">-0.027477463537464102</cx:pt>
          <cx:pt idx="299">-0.038757009794633202</cx:pt>
          <cx:pt idx="300">-0.097945396330746198</cx:pt>
          <cx:pt idx="301">-0.065503337077885193</cx:pt>
          <cx:pt idx="302">-0.046150834577453302</cx:pt>
          <cx:pt idx="303">-0.025183663877355801</cx:pt>
          <cx:pt idx="304">0.00091833941456537802</cx:pt>
          <cx:pt idx="305">0.0045336372761419896</cx:pt>
          <cx:pt idx="306">0.0064709963094834099</cx:pt>
          <cx:pt idx="307">0.0037072446398549301</cx:pt>
          <cx:pt idx="308">-0.00090553634034753702</cx:pt>
          <cx:pt idx="309">0.000637701336573703</cx:pt>
          <cx:pt idx="310">0.00021487866968276101</cx:pt>
          <cx:pt idx="311">0.000495764865011667</cx:pt>
          <cx:pt idx="312">-0.00042579440103873099</cx:pt>
          <cx:pt idx="313">-0.0062079003623632502</cx:pt>
          <cx:pt idx="314">-0.033562849577607697</cx:pt>
          <cx:pt idx="315">-0.0027317828019569001</cx:pt>
          <cx:pt idx="316">-0.00248350823459545</cx:pt>
          <cx:pt idx="317">0.041249318426628399</cx:pt>
          <cx:pt idx="318">-0.00059740689036343205</cx:pt>
          <cx:pt idx="319">-0.027340797102893999</cx:pt>
          <cx:pt idx="320">-0.068175165018699399</cx:pt>
          <cx:pt idx="321">-0.0186741731695475</cx:pt>
          <cx:pt idx="322">0.0210422135770644</cx:pt>
          <cx:pt idx="323">0.0474166752408621</cx:pt>
          <cx:pt idx="324">0.0375026128464446</cx:pt>
          <cx:pt idx="325">-0.0367948165902535</cx:pt>
          <cx:pt idx="326">-0.071767978955806999</cx:pt>
          <cx:pt idx="327">-0.0657445597768051</cx:pt>
          <cx:pt idx="328">-0.027596816822859301</cx:pt>
          <cx:pt idx="329">-0.029022783319335499</cx:pt>
          <cx:pt idx="330">-0.023377004856651298</cx:pt>
          <cx:pt idx="331">-0.0072100976851009599</cx:pt>
          <cx:pt idx="332">-0.0068923319181589601</cx:pt>
          <cx:pt idx="333">-0.0065777388584250304</cx:pt>
          <cx:pt idx="334">-0.0027608161025086601</cx:pt>
          <cx:pt idx="335">0.00098045934576359997</cx:pt>
          <cx:pt idx="336">-0.00050458413335659398</cx:pt>
          <cx:pt idx="337">0.0010148597056687</cx:pt>
          <cx:pt idx="338">0.00018869099417510301</cx:pt>
          <cx:pt idx="339">0.00051043969417506401</cx:pt>
          <cx:pt idx="340">0.0038928038977273502</cx:pt>
          <cx:pt idx="341">-0.011826370044858</cx:pt>
          <cx:pt idx="342">-0.025777105924202601</cx:pt>
          <cx:pt idx="343">-0.0189495082841451</cx:pt>
          <cx:pt idx="344">0.016166728501538399</cx:pt>
          <cx:pt idx="345">0.022451994699311899</cx:pt>
          <cx:pt idx="346">-0.059496832396713897</cx:pt>
          <cx:pt idx="347">-0.12781249882840801</cx:pt>
          <cx:pt idx="348">-0.076806315349729898</cx:pt>
          <cx:pt idx="349">-0.039947392575360799</cx:pt>
          <cx:pt idx="350">0.024380075154097899</cx:pt>
          <cx:pt idx="351">0.014371285782787201</cx:pt>
          <cx:pt idx="352">0.00795755360311424</cx:pt>
          <cx:pt idx="353">-0.064950855597767004</cx:pt>
          <cx:pt idx="354">-0.036051962701205399</cx:pt>
          <cx:pt idx="355">-0.051019940697963402</cx:pt>
          <cx:pt idx="356">-0.0198946089524909</cx:pt>
          <cx:pt idx="357">-0.00504557974715991</cx:pt>
          <cx:pt idx="358">-0.0078716557953869195</cx:pt>
          <cx:pt idx="359">0.0029661089879733701</cx:pt>
          <cx:pt idx="360">0.0055303651499045304</cx:pt>
          <cx:pt idx="361">0.011454131360165</cx:pt>
          <cx:pt idx="362">0.00330401558680275</cx:pt>
          <cx:pt idx="363">0.0045648719174689496</cx:pt>
          <cx:pt idx="364">-2.7019058658735299e-05</cx:pt>
          <cx:pt idx="365">0.00048692251712827199</cx:pt>
          <cx:pt idx="366">0.00099899164862420607</cx:pt>
          <cx:pt idx="367">0.00044637155393697001</cx:pt>
          <cx:pt idx="368">0.00238658515502512</cx:pt>
          <cx:pt idx="369">-0.018563268090283198</cx:pt>
          <cx:pt idx="370">-0.0283518423467405</cx:pt>
          <cx:pt idx="371">-0.0235194559445903</cx:pt>
          <cx:pt idx="372">-0.0043028429544152104</cx:pt>
          <cx:pt idx="373">-0.0087281694265075802</cx:pt>
          <cx:pt idx="374">-0.041680534316744899</cx:pt>
          <cx:pt idx="375">-0.068383353104946198</cx:pt>
          <cx:pt idx="376">-0.064420506038807598</cx:pt>
          <cx:pt idx="377">0.050779351572040297</cx:pt>
          <cx:pt idx="378">0.052856329022415501</cx:pt>
          <cx:pt idx="379">-0.0038182003816041102</cx:pt>
          <cx:pt idx="380">-0.013374839836995099</cx:pt>
          <cx:pt idx="381">-0.037338674749067102</cx:pt>
          <cx:pt idx="382">0.029959407512824301</cx:pt>
          <cx:pt idx="383">0.0080652689659318905</cx:pt>
          <cx:pt idx="384">0.0184689023865348</cx:pt>
          <cx:pt idx="385">0.00141448055137475</cx:pt>
          <cx:pt idx="386">0.0025220552778636102</cx:pt>
          <cx:pt idx="387">0.0141842392679714</cx:pt>
          <cx:pt idx="388">0.0105057363486475</cx:pt>
          <cx:pt idx="389">0.0113589092220649</cx:pt>
          <cx:pt idx="390">0.0045930879188273398</cx:pt>
          <cx:pt idx="391">0.0012568005088159</cx:pt>
          <cx:pt idx="392">0.00068180974570442097</cx:pt>
          <cx:pt idx="393">0.00035734368950698101</cx:pt>
          <cx:pt idx="394">-1.15650501243702e-05</cx:pt>
          <cx:pt idx="395">0.00150409044170647</cx:pt>
          <cx:pt idx="396">-0.0024686218057251501</cx:pt>
          <cx:pt idx="397">-0.021544034304118501</cx:pt>
          <cx:pt idx="398">-0.022315338754277301</cx:pt>
          <cx:pt idx="399">-0.0122703379837241</cx:pt>
          <cx:pt idx="400">-0.018603056580347398</cx:pt>
          <cx:pt idx="401">-0.046524860291428403</cx:pt>
          <cx:pt idx="402">-0.075987973655816707</cx:pt>
          <cx:pt idx="403">0.0073435901283864704</cx:pt>
          <cx:pt idx="404">0.086679396735266298</cx:pt>
          <cx:pt idx="405">0.105633172378809</cx:pt>
          <cx:pt idx="406">0.079689345177426998</cx:pt>
          <cx:pt idx="407">0.00731517919175503</cx:pt>
          <cx:pt idx="408">-0.0065771809553977203</cx:pt>
          <cx:pt idx="409">-0.031254517813861397</cx:pt>
          <cx:pt idx="410">-0.0154236422694169</cx:pt>
          <cx:pt idx="411">0.021425121929261</cx:pt>
          <cx:pt idx="412">-0.00655687990545067</cx:pt>
          <cx:pt idx="413">-0.012839793679118999</cx:pt>
          <cx:pt idx="414">0.0064207203945724099</cx:pt>
          <cx:pt idx="415">-0.00057430298661964899</cx:pt>
          <cx:pt idx="416">0.00119768203130376</cx:pt>
          <cx:pt idx="417">0.0083073871994583503</cx:pt>
          <cx:pt idx="418">0.0084214490819400894</cx:pt>
          <cx:pt idx="419">-0.00029645502812076</cx:pt>
          <cx:pt idx="420">0.00057451550128810201</cx:pt>
          <cx:pt idx="421">0.000107821301369395</cx:pt>
          <cx:pt idx="422">0.00091658001011813404</cx:pt>
          <cx:pt idx="423">0.00027335991403588499</cx:pt>
          <cx:pt idx="424">-0.00047196543298367899</cx:pt>
          <cx:pt idx="425">-0.0206947108765149</cx:pt>
          <cx:pt idx="426">-0.0211189669628747</cx:pt>
          <cx:pt idx="427">-0.0238738238038252</cx:pt>
          <cx:pt idx="428">-0.057022431478324101</cx:pt>
          <cx:pt idx="429">-0.059128998148551798</cx:pt>
          <cx:pt idx="430">0.013805314283937499</cx:pt>
          <cx:pt idx="431">0.161375977347891</cx:pt>
          <cx:pt idx="432">0.145265660915914</cx:pt>
          <cx:pt idx="433">0.15948875504073501</cx:pt>
          <cx:pt idx="434">0.091890546342362794</cx:pt>
          <cx:pt idx="435">0.017598436502910202</cx:pt>
          <cx:pt idx="436">-0.0241011720040753</cx:pt>
          <cx:pt idx="437">-0.055155855116607901</cx:pt>
          <cx:pt idx="438">-0.026326624631259302</cx:pt>
          <cx:pt idx="439">-0.0152258637593929</cx:pt>
          <cx:pt idx="440">-0.049102782122543202</cx:pt>
          <cx:pt idx="441">-0.032885383431655903</cx:pt>
          <cx:pt idx="442">-0.0021262501788340501</cx:pt>
          <cx:pt idx="443">-0.0051427353955848598</cx:pt>
          <cx:pt idx="444">0.0048655783027568098</cx:pt>
          <cx:pt idx="445">0.0168882381042419</cx:pt>
          <cx:pt idx="446">0.014043448022698199</cx:pt>
          <cx:pt idx="447">0.0034128642222526501</cx:pt>
          <cx:pt idx="448">0.00056805491421295796</cx:pt>
          <cx:pt idx="449">-0.00047108029603690801</cx:pt>
          <cx:pt idx="450">0.00012258530598049</cx:pt>
          <cx:pt idx="451">0.00113604911817819</cx:pt>
          <cx:pt idx="452">-0.00051767875350987205</cx:pt>
          <cx:pt idx="453">-0.0139002921605417</cx:pt>
          <cx:pt idx="454">-0.028360018043090799</cx:pt>
          <cx:pt idx="455">-0.045863695795983803</cx:pt>
          <cx:pt idx="456">-0.058787544112407497</cx:pt>
          <cx:pt idx="457">-0.028581874846749001</cx:pt>
          <cx:pt idx="458">0.0308838553121808</cx:pt>
          <cx:pt idx="459">0.164232348894021</cx:pt>
          <cx:pt idx="460">0.135286387393596</cx:pt>
          <cx:pt idx="461">0.115098340755331</cx:pt>
          <cx:pt idx="462">-0.016934135240882199</cx:pt>
          <cx:pt idx="463">-0.061375035062374302</cx:pt>
          <cx:pt idx="464">-0.057652948985795802</cx:pt>
          <cx:pt idx="465">-0.041883891047617403</cx:pt>
          <cx:pt idx="466">-0.015252405811046499</cx:pt>
          <cx:pt idx="467">-0.025466916624897001</cx:pt>
          <cx:pt idx="468">-0.046631313813696597</cx:pt>
          <cx:pt idx="469">-0.022537789877649001</cx:pt>
          <cx:pt idx="470">-0.0084743505435671499</cx:pt>
          <cx:pt idx="471">0.0038689085067874301</cx:pt>
          <cx:pt idx="472">0.025602271546792</cx:pt>
          <cx:pt idx="473">0.033840269051507499</cx:pt>
          <cx:pt idx="474">0.019006226955727401</cx:pt>
          <cx:pt idx="475">0.0053558046717772203</cx:pt>
          <cx:pt idx="476">-0.000481145007339627</cx:pt>
          <cx:pt idx="477">-0.00097394276606191301</cx:pt>
          <cx:pt idx="478">-0.00043151444308931603</cx:pt>
          <cx:pt idx="479">0.00061174281489907495</cx:pt>
          <cx:pt idx="480">-0.00863211733319608</cx:pt>
          <cx:pt idx="481">-0.025100326473529899</cx:pt>
          <cx:pt idx="482">-0.044918904607891698</cx:pt>
          <cx:pt idx="483">-0.048097653505281099</cx:pt>
          <cx:pt idx="484">-0.0752749553414339</cx:pt>
          <cx:pt idx="485">-0.028700241763212401</cx:pt>
          <cx:pt idx="486">0.0372432044602721</cx:pt>
          <cx:pt idx="487">0.11147601130979699</cx:pt>
          <cx:pt idx="488">0.11403529522853501</cx:pt>
          <cx:pt idx="489">0.044747244422542298</cx:pt>
          <cx:pt idx="490">-0.084197380039413197</cx:pt>
          <cx:pt idx="491">-0.16695435735135</cx:pt>
          <cx:pt idx="492">-0.124923720459026</cx:pt>
          <cx:pt idx="493">-0.084280913348738107</cx:pt>
          <cx:pt idx="494">-0.049909908739380199</cx:pt>
          <cx:pt idx="495">-0.052650795924435598</cx:pt>
          <cx:pt idx="496">-0.034295490416861397</cx:pt>
          <cx:pt idx="497">-0.0048366237958228503</cx:pt>
          <cx:pt idx="498">0.011116952934333501</cx:pt>
          <cx:pt idx="499">0.029490227396087101</cx:pt>
          <cx:pt idx="500">0.043815990182832699</cx:pt>
          <cx:pt idx="501">0.0415387377464949</cx:pt>
          <cx:pt idx="502">0.0089051596056333795</cx:pt>
          <cx:pt idx="503">0.000496580079009162</cx:pt>
          <cx:pt idx="504">0.00035777233614712198</cx:pt>
          <cx:pt idx="505">0.00027522088184883398</cx:pt>
          <cx:pt idx="506">-7.7518060506107895e-05</cx:pt>
          <cx:pt idx="507">0.0028523300900482598</cx:pt>
          <cx:pt idx="508">-0.015510660111532199</cx:pt>
          <cx:pt idx="509">-0.044915885838719402</cx:pt>
          <cx:pt idx="510">-0.067913381447183604</cx:pt>
          <cx:pt idx="511">-0.039736855935775597</cx:pt>
          <cx:pt idx="512">-0.042422811448142701</cx:pt>
          <cx:pt idx="513">0.037359197862076803</cx:pt>
          <cx:pt idx="514">0.077389559490829596</cx:pt>
          <cx:pt idx="515">0.092791708463844602</cx:pt>
          <cx:pt idx="516">0.054291226479831298</cx:pt>
          <cx:pt idx="517">0.041320541976985002</cx:pt>
          <cx:pt idx="518">-0.12680349724430401</cx:pt>
          <cx:pt idx="519">-0.19368619826939101</cx:pt>
          <cx:pt idx="520">-0.139608417645702</cx:pt>
          <cx:pt idx="521">-0.089532187547264303</cx:pt>
          <cx:pt idx="522">-0.020220125111431699</cx:pt>
          <cx:pt idx="523">-0.052036533546353902</cx:pt>
          <cx:pt idx="524">-0.0201289093685375</cx:pt>
          <cx:pt idx="525">-0.0160194502519579</cx:pt>
          <cx:pt idx="526">0.00066028680489900102</cx:pt>
          <cx:pt idx="527">0.023449351056391801</cx:pt>
          <cx:pt idx="528">0.028682458554963999</cx:pt>
          <cx:pt idx="529">0.0187392513023634</cx:pt>
          <cx:pt idx="530">0.00199302144219158</cx:pt>
          <cx:pt idx="531">0.00147127530675246</cx:pt>
          <cx:pt idx="532">-0.00097445010612575095</cx:pt>
          <cx:pt idx="533">-0.00066595024462672795</cx:pt>
          <cx:pt idx="534">-0.00056061217536843802</cx:pt>
          <cx:pt idx="535">0.0049825944020572303</cx:pt>
          <cx:pt idx="536">-0.0128819765227597</cx:pt>
          <cx:pt idx="537">-0.0413980645308017</cx:pt>
          <cx:pt idx="538">-0.0318479339040059</cx:pt>
          <cx:pt idx="539">-0.0090961782493911604</cx:pt>
          <cx:pt idx="540">0.0023352084192774102</cx:pt>
          <cx:pt idx="541">0.063381925937246897</cx:pt>
          <cx:pt idx="542">0.038625981857846603</cx:pt>
          <cx:pt idx="543">0.040252193542181298</cx:pt>
          <cx:pt idx="544">0.0135666505066026</cx:pt>
          <cx:pt idx="545">0.049898668700775903</cx:pt>
          <cx:pt idx="546">-0.13874230022495701</cx:pt>
          <cx:pt idx="547">-0.19332033052317599</cx:pt>
          <cx:pt idx="548">-0.13559138122258799</cx:pt>
          <cx:pt idx="549">-0.083288336630771898</cx:pt>
          <cx:pt idx="550">-0.049534944713968798</cx:pt>
          <cx:pt idx="551">-0.047816717311862697</cx:pt>
          <cx:pt idx="552">-0.0215495478946378</cx:pt>
          <cx:pt idx="553">-0.023206934828562498</cx:pt>
          <cx:pt idx="554">-0.0020955244546313301</cx:pt>
          <cx:pt idx="555">0.024241814368229999</cx:pt>
          <cx:pt idx="556">0.0141015365391027</cx:pt>
          <cx:pt idx="557">0.0069977545320184303</cx:pt>
          <cx:pt idx="558">0.0029797234911185999</cx:pt>
          <cx:pt idx="559">-0.00050527029017575901</cx:pt>
          <cx:pt idx="560">-0.000173278982200599</cx:pt>
          <cx:pt idx="561">-0.0018842215599289901</cx:pt>
          <cx:pt idx="562">-0.00086494747016470201</cx:pt>
          <cx:pt idx="563">0.0041326165302923903</cx:pt>
          <cx:pt idx="564">6.0771225919757397e-06</cx:pt>
          <cx:pt idx="565">-0.0158140691002761</cx:pt>
          <cx:pt idx="566">0.00877605309543328</cx:pt>
          <cx:pt idx="567">0.030804858781499599</cx:pt>
          <cx:pt idx="568">0.031983331880786198</cx:pt>
          <cx:pt idx="569">-0.00355342566465555</cx:pt>
          <cx:pt idx="570">0.022776362404850301</cx:pt>
          <cx:pt idx="571">0.064081223390022493</cx:pt>
          <cx:pt idx="572">0.067809327584276505</cx:pt>
          <cx:pt idx="573">-0.016493955306725198</cx:pt>
          <cx:pt idx="574">-0.071114984912114099</cx:pt>
          <cx:pt idx="575">-0.119419693427749</cx:pt>
          <cx:pt idx="576">-0.065615811741443403</cx:pt>
          <cx:pt idx="577">-0.059807010474152197</cx:pt>
          <cx:pt idx="578">-0.0522715774836831</cx:pt>
          <cx:pt idx="579">-0.038470966114174998</cx:pt>
          <cx:pt idx="580">-0.028355779092175799</cx:pt>
          <cx:pt idx="581">-0.036997292350416801</cx:pt>
          <cx:pt idx="582">-0.0136565704547628</cx:pt>
          <cx:pt idx="583">0.0163195148536718</cx:pt>
          <cx:pt idx="584">0.0060259556760010498</cx:pt>
          <cx:pt idx="585">-0.0018709019427036299</cx:pt>
          <cx:pt idx="586">0.0024933937318034499</cx:pt>
          <cx:pt idx="587">0.00048537300524739501</cx:pt>
          <cx:pt idx="588">-0.00064419251010177096</cx:pt>
          <cx:pt idx="589">-0.00042631300207563903</cx:pt>
          <cx:pt idx="590">-0.00092699822304322002</cx:pt>
          <cx:pt idx="591">0.0020947568994019502</cx:pt>
          <cx:pt idx="592">0.0037191388223307398</cx:pt>
          <cx:pt idx="593">0.0045555231927468399</cx:pt>
          <cx:pt idx="594">0.028241508345602299</cx:pt>
          <cx:pt idx="595">0.034504008121575502</cx:pt>
          <cx:pt idx="596">0.028521426869734499</cx:pt>
          <cx:pt idx="597">0.012436847947334</cx:pt>
          <cx:pt idx="598">0.0124514995444684</cx:pt>
          <cx:pt idx="599">-3.1725985875177501e-05</cx:pt>
          <cx:pt idx="600">0.046447731639745998</cx:pt>
          <cx:pt idx="601">0.0088344197314395804</cx:pt>
          <cx:pt idx="602">0.0030193300094560802</cx:pt>
          <cx:pt idx="603">-0.065825727178359203</cx:pt>
          <cx:pt idx="604">-0.064921024784292194</cx:pt>
          <cx:pt idx="605">-0.060843242687273598</cx:pt>
          <cx:pt idx="606">-0.037035961318027201</cx:pt>
          <cx:pt idx="607">-0.044010509616989102</cx:pt>
          <cx:pt idx="608">-0.022672653193262799</cx:pt>
          <cx:pt idx="609">-0.025956385432456701</cx:pt>
          <cx:pt idx="610">-0.0148827016058044</cx:pt>
          <cx:pt idx="611">-0.0023369690179246899</cx:pt>
          <cx:pt idx="612">-0.012726673325201599</cx:pt>
          <cx:pt idx="613">-0.0153535377099144</cx:pt>
          <cx:pt idx="614">0.0010385037399875199</cx:pt>
          <cx:pt idx="615">0.00068984844673932702</cx:pt>
          <cx:pt idx="616">-1.2156768475953499e-05</cx:pt>
          <cx:pt idx="617">-0.00026781351035822898</cx:pt>
          <cx:pt idx="618">0.0022281326426117701</cx:pt>
          <cx:pt idx="619">-0.00564254805961032</cx:pt>
          <cx:pt idx="620">-0.00419560498508432</cx:pt>
          <cx:pt idx="621">0.014844204835609999</cx:pt>
          <cx:pt idx="622">0.0124123420992188</cx:pt>
          <cx:pt idx="623">0.016200415261636899</cx:pt>
          <cx:pt idx="624">0.048801001471106997</cx:pt>
          <cx:pt idx="625">0.047152524197611498</cx:pt>
          <cx:pt idx="626">0.0091655403613848906</cx:pt>
          <cx:pt idx="627">-0.051395533614609898</cx:pt>
          <cx:pt idx="628">-0.037705463922410698</cx:pt>
          <cx:pt idx="629">0.053704152308509598</cx:pt>
          <cx:pt idx="630">0.047411053128148903</cx:pt>
          <cx:pt idx="631">-0.039261994164146899</cx:pt>
          <cx:pt idx="632">-0.0077854475040837704</cx:pt>
          <cx:pt idx="633">-0.026167837814248699</cx:pt>
          <cx:pt idx="634">-0.028616900389107601</cx:pt>
          <cx:pt idx="635">-0.023848837584192598</cx:pt>
          <cx:pt idx="636">0.0043268630020542997</cx:pt>
          <cx:pt idx="637">-0.0018681070663547101</cx:pt>
          <cx:pt idx="638">-0.018670220583547899</cx:pt>
          <cx:pt idx="639">-0.018507546767722999</cx:pt>
          <cx:pt idx="640">-0.022219316242170301</cx:pt>
          <cx:pt idx="641">-0.0177285677345351</cx:pt>
          <cx:pt idx="642">3.7641505028915498e-05</cx:pt>
          <cx:pt idx="643">-0.000101749174517293</cx:pt>
          <cx:pt idx="644">0.00031800970113248699</cx:pt>
          <cx:pt idx="645">-0.000127244552181873</cx:pt>
          <cx:pt idx="646">0.00085874048517622502</cx:pt>
          <cx:pt idx="647">-0.012125292161337699</cx:pt>
          <cx:pt idx="648">-0.0121852977869317</cx:pt>
          <cx:pt idx="649">-0.0071260452179353799</cx:pt>
          <cx:pt idx="650">0.0077071854671581603</cx:pt>
          <cx:pt idx="651">0.0017299433048692499</cx:pt>
          <cx:pt idx="652">0.00130203525191891</cx:pt>
          <cx:pt idx="653">0.030684985224238601</cx:pt>
          <cx:pt idx="654">0.0056633436779654897</cx:pt>
          <cx:pt idx="655">0.025999287071150599</cx:pt>
          <cx:pt idx="656">0.097891555251454196</cx:pt>
          <cx:pt idx="657">0.148874706004474</cx:pt>
          <cx:pt idx="658">0.044725096500340802</cx:pt>
          <cx:pt idx="659">-0.0038027248113248801</cx:pt>
          <cx:pt idx="660">0.0072427701459170596</cx:pt>
          <cx:pt idx="661">-0.0164270429974923</cx:pt>
          <cx:pt idx="662">0.0033505449524910201</cx:pt>
          <cx:pt idx="663">-0.0019798226709442498</cx:pt>
          <cx:pt idx="664">-0.0044422256463684398</cx:pt>
          <cx:pt idx="665">-0.015063279144248799</cx:pt>
          <cx:pt idx="666">-0.022389680514450401</cx:pt>
          <cx:pt idx="667">-0.024921695789796999</cx:pt>
          <cx:pt idx="668">-0.0185480385980379</cx:pt>
          <cx:pt idx="669">-0.0088941586518904991</cx:pt>
          <cx:pt idx="670">0.00052800027615227101</cx:pt>
          <cx:pt idx="671">-0.000471447902822828</cx:pt>
          <cx:pt idx="672">-0.00059999076395426802</cx:pt>
          <cx:pt idx="673">9.8858343591634495e-05</cx:pt>
          <cx:pt idx="674">-0.00028162425728850898</cx:pt>
          <cx:pt idx="675">-0.0040091547169423397</cx:pt>
          <cx:pt idx="676">0.0016020699631178099</cx:pt>
          <cx:pt idx="677">-0.0090960033047436401</cx:pt>
          <cx:pt idx="678">-0.0066188273712713599</cx:pt>
          <cx:pt idx="679">-0.021311596633936</cx:pt>
          <cx:pt idx="680">-0.037370329744438401</cx:pt>
          <cx:pt idx="681">-0.036693695736271299</cx:pt>
          <cx:pt idx="682">-0.0050441469641905202</cx:pt>
          <cx:pt idx="683">0.0448988834421927</cx:pt>
          <cx:pt idx="684">0.0616278974870451</cx:pt>
          <cx:pt idx="685">0.0631353630979921</cx:pt>
          <cx:pt idx="686">0.073465431415809496</cx:pt>
          <cx:pt idx="687">0.042765189264179299</cx:pt>
          <cx:pt idx="688">-0.0044905201047788596</cx:pt>
          <cx:pt idx="689">-0.0248865351314073</cx:pt>
          <cx:pt idx="690">-0.0085892554240683192</cx:pt>
          <cx:pt idx="691">-0.0081760858303763506</cx:pt>
          <cx:pt idx="692">-0.0290314953827321</cx:pt>
          <cx:pt idx="693">-0.024231040531108299</cx:pt>
          <cx:pt idx="694">-0.0196266820209864</cx:pt>
          <cx:pt idx="695">-0.0170362950710241</cx:pt>
          <cx:pt idx="696">-0.0034230044489435099</cx:pt>
          <cx:pt idx="697">0.00054535919064612002</cx:pt>
          <cx:pt idx="698">4.9399908734143596e-06</cx:pt>
          <cx:pt idx="699">0.00041147692365640199</cx:pt>
          <cx:pt idx="700">0.000187090225061912</cx:pt>
          <cx:pt idx="701">-0.00035219761777624298</cx:pt>
          <cx:pt idx="702">-0.0012129082383656199</cx:pt>
          <cx:pt idx="703">0.0021540626782954602</cx:pt>
          <cx:pt idx="704">0.014382600788134799</cx:pt>
          <cx:pt idx="705">0.020078195575424201</cx:pt>
          <cx:pt idx="706">0.024102109457330202</cx:pt>
          <cx:pt idx="707">0.0093393409771460704</cx:pt>
          <cx:pt idx="708">-0.018827554881964002</cx:pt>
          <cx:pt idx="709">-0.029601641909389999</cx:pt>
          <cx:pt idx="710">-0.051688693040202301</cx:pt>
          <cx:pt idx="711">-0.0223103536742097</cx:pt>
          <cx:pt idx="712">0.0075472132220814597</cx:pt>
          <cx:pt idx="713">0.023462024866732299</cx:pt>
          <cx:pt idx="714">0.049598028458883101</cx:pt>
          <cx:pt idx="715">0.027980001262698</cx:pt>
          <cx:pt idx="716">-0.0031063959807387598</cx:pt>
          <cx:pt idx="717">-0.017942282778442401</cx:pt>
          <cx:pt idx="718">-0.024379060899723502</cx:pt>
          <cx:pt idx="719">-0.043392947815822799</cx:pt>
          <cx:pt idx="720">-0.0253561219045483</cx:pt>
          <cx:pt idx="721">-0.0178276387173847</cx:pt>
          <cx:pt idx="722">-0.0123864395452959</cx:pt>
          <cx:pt idx="723">-0.0059411929442295302</cx:pt>
          <cx:pt idx="724">-0.0024211904283434299</cx:pt>
          <cx:pt idx="725">0.000231064866889134</cx:pt>
          <cx:pt idx="726">0.00046351050758168001</cx:pt>
          <cx:pt idx="727">-0.00063592061346592096</cx:pt>
          <cx:pt idx="728">0.00030818099057011001</cx:pt>
          <cx:pt idx="729">0.00065369735717332495</cx:pt>
          <cx:pt idx="730">-0.000873870592498188</cx:pt>
          <cx:pt idx="731">-0.000157901684467859</cx:pt>
          <cx:pt idx="732">-0.00077892363491408002</cx:pt>
          <cx:pt idx="733">-0.0073051695967036902</cx:pt>
          <cx:pt idx="734">-0.0086558535633947803</cx:pt>
          <cx:pt idx="735">-0.00199622789594065</cx:pt>
          <cx:pt idx="736">-0.012435441990393399</cx:pt>
          <cx:pt idx="737">-0.017741878841518</cx:pt>
          <cx:pt idx="738">0.0023421776055043298</cx:pt>
          <cx:pt idx="739">0.00037414821285139101</cx:pt>
          <cx:pt idx="740">0.00019686328163280299</cx:pt>
          <cx:pt idx="741">-0.00822049550752014</cx:pt>
          <cx:pt idx="742">-0.0092559111885965294</cx:pt>
          <cx:pt idx="743">-0.023354734819614399</cx:pt>
          <cx:pt idx="744">-0.018663617676128199</cx:pt>
          <cx:pt idx="745">-0.0089410715058040793</cx:pt>
          <cx:pt idx="746">-0.016062635005998398</cx:pt>
          <cx:pt idx="747">-0.013941325519328401</cx:pt>
          <cx:pt idx="748">-0.00557072097661952</cx:pt>
          <cx:pt idx="749">-0.00097023609381543998</cx:pt>
          <cx:pt idx="750">-0.000241022007557553</cx:pt>
          <cx:pt idx="751">0.00064175887579158604</cx:pt>
          <cx:pt idx="752">5.1998234401781201e-05</cx:pt>
          <cx:pt idx="753">-0.00018316982937531599</cx:pt>
          <cx:pt idx="754">0.00028204936032291401</cx:pt>
          <cx:pt idx="755">5.2581518060607397e-05</cx:pt>
          <cx:pt idx="756">-0.00034835296278572898</cx:pt>
          <cx:pt idx="757">-0.00024643393719873399</cx:pt>
          <cx:pt idx="758">-0.00066675531473124096</cx:pt>
          <cx:pt idx="759">-0.00055053945323156595</cx:pt>
          <cx:pt idx="760">0.00019826687609171599</cx:pt>
          <cx:pt idx="761">-9.4276074823883204e-05</cx:pt>
          <cx:pt idx="762">-0.00051385122415236904</cx:pt>
          <cx:pt idx="763">-2.2765011042742001e-05</cx:pt>
          <cx:pt idx="764">-0.00057441324509838795</cx:pt>
          <cx:pt idx="765">0.000235359193901751</cx:pt>
          <cx:pt idx="766">0.00122329089211401</cx:pt>
          <cx:pt idx="767">0.00059274712256031804</cx:pt>
          <cx:pt idx="768">-0.00093848211315193599</cx:pt>
          <cx:pt idx="769">-0.0011618570544531901</cx:pt>
          <cx:pt idx="770">-0.0025691955121108201</cx:pt>
          <cx:pt idx="771">-0.0013242901233206899</cx:pt>
          <cx:pt idx="772">0.00028284150845967902</cx:pt>
          <cx:pt idx="773">-0.00157405599451864</cx:pt>
          <cx:pt idx="774">-0.0068395078873578702</cx:pt>
          <cx:pt idx="775">0.00027099865915367202</cx:pt>
          <cx:pt idx="776">-0.00072749334786594401</cx:pt>
          <cx:pt idx="777">-0.00039284022254827998</cx:pt>
          <cx:pt idx="778">0.00081954014504883102</cx:pt>
          <cx:pt idx="779">7.6478699589876395e-05</cx:pt>
          <cx:pt idx="780">6.9159222738388802e-05</cx:pt>
          <cx:pt idx="781">-0.00030754316216846601</cx:pt>
          <cx:pt idx="782">0.00039944082134894598</cx:pt>
          <cx:pt idx="783">2.9919940580192301e-05</cx:pt>
        </cx:lvl>
      </cx:numDim>
    </cx:data>
    <cx:data id="38">
      <cx:numDim type="val">
        <cx:f>'001_WA_F - 副本'!$AM$1:$AM$784</cx:f>
        <cx:lvl ptCount="784" formatCode="G/通用格式">
          <cx:pt idx="0">0.00019592293605497199</cx:pt>
          <cx:pt idx="1">-4.3869188175878399e-05</cx:pt>
          <cx:pt idx="2">4.4197525339561699e-05</cx:pt>
          <cx:pt idx="3">-0.00077026369312190902</cx:pt>
          <cx:pt idx="4">-0.000396298981971941</cx:pt>
          <cx:pt idx="5">0.00023309473151149099</cx:pt>
          <cx:pt idx="6">-0.00046793256620966802</cx:pt>
          <cx:pt idx="7">0.00033997030822830701</cx:pt>
          <cx:pt idx="8">0.00017103518006504999</cx:pt>
          <cx:pt idx="9">0.000165990748875652</cx:pt>
          <cx:pt idx="10">0.00066266626021933199</cx:pt>
          <cx:pt idx="11">4.4107652906290403e-05</cx:pt>
          <cx:pt idx="12">0.00051989404785347305</cx:pt>
          <cx:pt idx="13">-0.000141346115891228</cx:pt>
          <cx:pt idx="14">-0.000153753565557927</cx:pt>
          <cx:pt idx="15">0.0010876912365107899</cx:pt>
          <cx:pt idx="16">-0.00025095062358555098</cx:pt>
          <cx:pt idx="17">2.1877166925486699e-05</cx:pt>
          <cx:pt idx="18">-0.00089814456817521101</cx:pt>
          <cx:pt idx="19">0.00040047154034491498</cx:pt>
          <cx:pt idx="20">0.00029225709560787598</cx:pt>
          <cx:pt idx="21">0.000706025345232062</cx:pt>
          <cx:pt idx="22">-0.00060456044244769803</cx:pt>
          <cx:pt idx="23">-9.0660887525866306e-05</cx:pt>
          <cx:pt idx="24">0.00103838098353933</cx:pt>
          <cx:pt idx="25">0.00053321465404436799</cx:pt>
          <cx:pt idx="26">0.00047149958754681503</cx:pt>
          <cx:pt idx="27">5.8256929909877202e-06</cx:pt>
          <cx:pt idx="28">-0.00048460110252582602</cx:pt>
          <cx:pt idx="29">-1.3595731985388001e-05</cx:pt>
          <cx:pt idx="30">0.00034090417850481602</cx:pt>
          <cx:pt idx="31">0.00049918201099120895</cx:pt>
          <cx:pt idx="32">-0.00059579045314823097</cx:pt>
          <cx:pt idx="33">-0.00053594457269547698</cx:pt>
          <cx:pt idx="34">0.000152634483650103</cx:pt>
          <cx:pt idx="35">0.0011409369658383201</cx:pt>
          <cx:pt idx="36">0.000132835276037659</cx:pt>
          <cx:pt idx="37">0.00015550430491789101</cx:pt>
          <cx:pt idx="38">0.00038315420408846599</cx:pt>
          <cx:pt idx="39">8.2851432874889101e-05</cx:pt>
          <cx:pt idx="40">-0.00012500097890915201</cx:pt>
          <cx:pt idx="41">0.00096108874183040897</cx:pt>
          <cx:pt idx="42">0.00011806037695887499</cx:pt>
          <cx:pt idx="43">-0.00072872925458391797</cx:pt>
          <cx:pt idx="44">0.0023347343487289001</cx:pt>
          <cx:pt idx="45">0.0014016284149288799</cx:pt>
          <cx:pt idx="46">0.0019834414233297799</cx:pt>
          <cx:pt idx="47">0.0028090614721883399</cx:pt>
          <cx:pt idx="48">0.00092787641953172198</cx:pt>
          <cx:pt idx="49">0.00016586595976283701</cx:pt>
          <cx:pt idx="50">0.00058793310578728302</cx:pt>
          <cx:pt idx="51">0.00031670836395647598</cx:pt>
          <cx:pt idx="52">-0.000590758938488377</cx:pt>
          <cx:pt idx="53">-1.7190735729901701e-05</cx:pt>
          <cx:pt idx="54">-0.00020489477583064699</cx:pt>
          <cx:pt idx="55">0.000147842335880994</cx:pt>
          <cx:pt idx="56">-0.000342207281081639</cx:pt>
          <cx:pt idx="57">-0.00024780705440686297</cx:pt>
          <cx:pt idx="58">0.00097520380982327496</cx:pt>
          <cx:pt idx="59">0.00031870801538009299</cx:pt>
          <cx:pt idx="60">0.00056836001151728795</cx:pt>
          <cx:pt idx="61">0.00082885296584215499</cx:pt>
          <cx:pt idx="62">0.00019481224492822399</cx:pt>
          <cx:pt idx="63">3.90230955177416e-05</cx:pt>
          <cx:pt idx="64">0.00118505205045836</cx:pt>
          <cx:pt idx="65">-0.00052158613778743304</cx:pt>
          <cx:pt idx="66">-0.0017394848715508501</cx:pt>
          <cx:pt idx="67">-0.0020102663422198598</cx:pt>
          <cx:pt idx="68">-0.0061805498840874903</cx:pt>
          <cx:pt idx="69">-0.0126172021449061</cx:pt>
          <cx:pt idx="70">-0.004248046942754</cx:pt>
          <cx:pt idx="71">-0.0050441708525181504</cx:pt>
          <cx:pt idx="72">-0.00042700403451341598</cx:pt>
          <cx:pt idx="73">-0.00072949615214074504</cx:pt>
          <cx:pt idx="74">0.012071535934629099</cx:pt>
          <cx:pt idx="75">0.0078604766643438004</cx:pt>
          <cx:pt idx="76">6.64853545700977e-05</cx:pt>
          <cx:pt idx="77">-0.00073339099082664501</cx:pt>
          <cx:pt idx="78">-0.00022904256235894101</cx:pt>
          <cx:pt idx="79">-0.0015878476949076101</cx:pt>
          <cx:pt idx="80">-0.00057931851639010505</cx:pt>
          <cx:pt idx="81">-0.000407887745534472</cx:pt>
          <cx:pt idx="82">0.00016265380904733701</cx:pt>
          <cx:pt idx="83">0.00084495413910627899</cx:pt>
          <cx:pt idx="84">0.00010588241329627</cx:pt>
          <cx:pt idx="85">0.00021967066626181001</cx:pt>
          <cx:pt idx="86">-0.00100729954099458</cx:pt>
          <cx:pt idx="87">-0.000689711508500443</cx:pt>
          <cx:pt idx="88">0.00117945678661839</cx:pt>
          <cx:pt idx="89">-0.00039069120374281399</cx:pt>
          <cx:pt idx="90">-0.00052871109736337904</cx:pt>
          <cx:pt idx="91">-0.00014202343068974401</cx:pt>
          <cx:pt idx="92">-0.0019975387231891701</cx:pt>
          <cx:pt idx="93">-0.0065052973204992497</cx:pt>
          <cx:pt idx="94">-0.0153117584071249</cx:pt>
          <cx:pt idx="95">-0.0071074014908127101</cx:pt>
          <cx:pt idx="96">-0.0040337480289315397</cx:pt>
          <cx:pt idx="97">0.0080254273945161297</cx:pt>
          <cx:pt idx="98">-0.0023238529987087398</cx:pt>
          <cx:pt idx="99">-0.033911419173193298</cx:pt>
          <cx:pt idx="100">-0.0059212864294808402</cx:pt>
          <cx:pt idx="101">0.0056928420323700503</cx:pt>
          <cx:pt idx="102">0.020360599015927901</cx:pt>
          <cx:pt idx="103">0.0140258210531733</cx:pt>
          <cx:pt idx="104">0.0107391130038506</cx:pt>
          <cx:pt idx="105">0.0040590857169711704</cx:pt>
          <cx:pt idx="106">-0.0090671442899192406</cx:pt>
          <cx:pt idx="107">-0.0055924368857820303</cx:pt>
          <cx:pt idx="108">-0.0017017370309064101</cx:pt>
          <cx:pt idx="109">0.0013489117283064401</cx:pt>
          <cx:pt idx="110">0.00077889856634926098</cx:pt>
          <cx:pt idx="111">-0.00058683448042896305</cx:pt>
          <cx:pt idx="112">-1.0702041148095101e-05</cx:pt>
          <cx:pt idx="113">-8.4415071925907203e-05</cx:pt>
          <cx:pt idx="114">-0.0052156282573406799</cx:pt>
          <cx:pt idx="115">-0.00082935847686761103</cx:pt>
          <cx:pt idx="116">0.00015406187637205301</cx:pt>
          <cx:pt idx="117">-0.0014159991688597101</cx:pt>
          <cx:pt idx="118">-0.0025995017612033002</cx:pt>
          <cx:pt idx="119">-0.0015602284523177799</cx:pt>
          <cx:pt idx="120">-0.0186830050109319</cx:pt>
          <cx:pt idx="121">-0.031908014981065998</cx:pt>
          <cx:pt idx="122">-0.039865240089964199</cx:pt>
          <cx:pt idx="123">-0.048240724172706903</cx:pt>
          <cx:pt idx="124">-0.061063990275079298</cx:pt>
          <cx:pt idx="125">-0.0297412262373625</cx:pt>
          <cx:pt idx="126">-0.033353799801120597</cx:pt>
          <cx:pt idx="127">-0.0205818770632228</cx:pt>
          <cx:pt idx="128">0.034278312158101398</cx:pt>
          <cx:pt idx="129">0.062923304256894894</cx:pt>
          <cx:pt idx="130">0.027465819958571901</cx:pt>
          <cx:pt idx="131">0.0216269849762755</cx:pt>
          <cx:pt idx="132">0.0050377127658487401</cx:pt>
          <cx:pt idx="133">0.0102071708691028</cx:pt>
          <cx:pt idx="134">-0.0028755003306643202</cx:pt>
          <cx:pt idx="135">0.0019242790851928199</cx:pt>
          <cx:pt idx="136">0.0146537208936299</cx:pt>
          <cx:pt idx="137">0.0025324936453843599</cx:pt>
          <cx:pt idx="138">0.0025423637267155599</cx:pt>
          <cx:pt idx="139">0.00118190162787715</cx:pt>
          <cx:pt idx="140">0.00053360922422850295</cx:pt>
          <cx:pt idx="141">-0.00029148579334218998</cx:pt>
          <cx:pt idx="142">-0.0011213507542598899</cx:pt>
          <cx:pt idx="143">0.0012515483192856499</cx:pt>
          <cx:pt idx="144">0.00099282516781147795</cx:pt>
          <cx:pt idx="145">-0.0132627270902395</cx:pt>
          <cx:pt idx="146">-0.0220370724352849</cx:pt>
          <cx:pt idx="147">-0.028739772903770701</cx:pt>
          <cx:pt idx="148">-0.050186823679556701</cx:pt>
          <cx:pt idx="149">-0.064626880825988095</cx:pt>
          <cx:pt idx="150">-0.056569030435948499</cx:pt>
          <cx:pt idx="151">-0.074134274384272697</cx:pt>
          <cx:pt idx="152">-0.087946441491129304</cx:pt>
          <cx:pt idx="153">-0.059327809619448703</cx:pt>
          <cx:pt idx="154">-0.045169293424513902</cx:pt>
          <cx:pt idx="155">0.0191747428079336</cx:pt>
          <cx:pt idx="156">0.077747864452702695</cx:pt>
          <cx:pt idx="157">0.088244476189362403</cx:pt>
          <cx:pt idx="158">0.031147928561523999</cx:pt>
          <cx:pt idx="159">0.032048706569429701</cx:pt>
          <cx:pt idx="160">0.078964587615032195</cx:pt>
          <cx:pt idx="161">0.049408476394644803</cx:pt>
          <cx:pt idx="162">0.035875335254610299</cx:pt>
          <cx:pt idx="163">0.011785276150365599</cx:pt>
          <cx:pt idx="164">0.027065913852150601</cx:pt>
          <cx:pt idx="165">0.0228741889925137</cx:pt>
          <cx:pt idx="166">0.0138869746511011</cx:pt>
          <cx:pt idx="167">0.0010335341262523801</cx:pt>
          <cx:pt idx="168">-0.00018579541312057301</cx:pt>
          <cx:pt idx="169">-0.00089992836571213704</cx:pt>
          <cx:pt idx="170">-0.00066101714594207902</cx:pt>
          <cx:pt idx="171">0.0027340591414899301</cx:pt>
          <cx:pt idx="172">0.0021142685299117298</cx:pt>
          <cx:pt idx="173">-0.010849855840361499</cx:pt>
          <cx:pt idx="174">-0.028660971208136599</cx:pt>
          <cx:pt idx="175">-0.041028969445643</cx:pt>
          <cx:pt idx="176">-0.028901998059179299</cx:pt>
          <cx:pt idx="177">-0.050898785267810699</cx:pt>
          <cx:pt idx="178">-0.073307075672624497</cx:pt>
          <cx:pt idx="179">-0.065137244951358794</cx:pt>
          <cx:pt idx="180">-0.052877926162092401</cx:pt>
          <cx:pt idx="181">-0.023403407068680899</cx:pt>
          <cx:pt idx="182">-0.0294113987908639</cx:pt>
          <cx:pt idx="183">-0.023810157113223099</cx:pt>
          <cx:pt idx="184">0.043607889601024498</cx:pt>
          <cx:pt idx="185">0.020230832145054198</cx:pt>
          <cx:pt idx="186">0.0043303397642302996</cx:pt>
          <cx:pt idx="187">0.023776480719701499</cx:pt>
          <cx:pt idx="188">0.047571992732057498</cx:pt>
          <cx:pt idx="189">0.060373274230280799</cx:pt>
          <cx:pt idx="190">0.056559483973278701</cx:pt>
          <cx:pt idx="191">0.047312399216721403</cx:pt>
          <cx:pt idx="192">0.0462077312404751</cx:pt>
          <cx:pt idx="193">0.039897410932805501</cx:pt>
          <cx:pt idx="194">0.0082653633861296399</cx:pt>
          <cx:pt idx="195">0.0014954341941560601</cx:pt>
          <cx:pt idx="196">0.000407048241494421</cx:pt>
          <cx:pt idx="197">-0.00029012608172774098</cx:pt>
          <cx:pt idx="198">2.3671636228669199e-05</cx:pt>
          <cx:pt idx="199">0.00024581294531518099</cx:pt>
          <cx:pt idx="200">-0.0021943855452975498</cx:pt>
          <cx:pt idx="201">-0.0070060209510824098</cx:pt>
          <cx:pt idx="202">-0.027456597557991399</cx:pt>
          <cx:pt idx="203">-0.048842700674848499</cx:pt>
          <cx:pt idx="204">-0.033561882532568997</cx:pt>
          <cx:pt idx="205">-0.028216297681955101</cx:pt>
          <cx:pt idx="206">-0.022243031844227198</cx:pt>
          <cx:pt idx="207">0.0239979253740468</cx:pt>
          <cx:pt idx="208">-0.024561424151247201</cx:pt>
          <cx:pt idx="209">-0.0021216712263740002</cx:pt>
          <cx:pt idx="210">-0.0144458744866768</cx:pt>
          <cx:pt idx="211">0.030944141404075299</cx:pt>
          <cx:pt idx="212">0.015925977083845001</cx:pt>
          <cx:pt idx="213">0.010706565018177299</cx:pt>
          <cx:pt idx="214">0.021212386540097401</cx:pt>
          <cx:pt idx="215">-0.046326149484861301</cx:pt>
          <cx:pt idx="216">-0.011551430369605899</cx:pt>
          <cx:pt idx="217">0.0238228099498499</cx:pt>
          <cx:pt idx="218">0.048463708723752302</cx:pt>
          <cx:pt idx="219">0.065183655800927498</cx:pt>
          <cx:pt idx="220">0.019178381313943199</cx:pt>
          <cx:pt idx="221">0.031846222263819002</cx:pt>
          <cx:pt idx="222">0.0083693681966969195</cx:pt>
          <cx:pt idx="223">0.0022709178248448299</cx:pt>
          <cx:pt idx="224">-0.00029991914936198198</cx:pt>
          <cx:pt idx="225">-0.00013895755051458901</cx:pt>
          <cx:pt idx="226">-0.00311360309029865</cx:pt>
          <cx:pt idx="227">-0.0054717018188492903</cx:pt>
          <cx:pt idx="228">-0.0095272257419164105</cx:pt>
          <cx:pt idx="229">-0.0091984724192122596</cx:pt>
          <cx:pt idx="230">0.0042374344341835303</cx:pt>
          <cx:pt idx="231">-0.022402386680262901</cx:pt>
          <cx:pt idx="232">-0.037116430191000499</cx:pt>
          <cx:pt idx="233">-0.0076485520170814303</cx:pt>
          <cx:pt idx="234">0.039646171161239099</cx:pt>
          <cx:pt idx="235">0.0130530981220936</cx:pt>
          <cx:pt idx="236">0.0046175300390868404</cx:pt>
          <cx:pt idx="237">-0.029742925033312599</cx:pt>
          <cx:pt idx="238">-0.041847324525505901</cx:pt>
          <cx:pt idx="239">-0.035548540508425798</cx:pt>
          <cx:pt idx="240">-0.019874075716734101</cx:pt>
          <cx:pt idx="241">-0.0128718612746135</cx:pt>
          <cx:pt idx="242">0.0035703620586914299</cx:pt>
          <cx:pt idx="243">-0.0043596680329145102</cx:pt>
          <cx:pt idx="244">0.019240203342402298</cx:pt>
          <cx:pt idx="245">0.049136800242360799</cx:pt>
          <cx:pt idx="246">0.030605907268910802</cx:pt>
          <cx:pt idx="247">0.054833519864958699</cx:pt>
          <cx:pt idx="248">0.048599318676886001</cx:pt>
          <cx:pt idx="249">0.045902744361657803</cx:pt>
          <cx:pt idx="250">0.011287886127870499</cx:pt>
          <cx:pt idx="251">0.00077489341012209603</cx:pt>
          <cx:pt idx="252">0.00039525158862904498</cx:pt>
          <cx:pt idx="253">-0.00085021741233235295</cx:pt>
          <cx:pt idx="254">-0.00179505338021668</cx:pt>
          <cx:pt idx="255">-0.0060817261520613999</cx:pt>
          <cx:pt idx="256">-0.0078550414160180604</cx:pt>
          <cx:pt idx="257">-0.0156309884233546</cx:pt>
          <cx:pt idx="258">-0.0112268206603092</cx:pt>
          <cx:pt idx="259">0.00050716485246392502</cx:pt>
          <cx:pt idx="260">-0.0357475456283547</cx:pt>
          <cx:pt idx="261">-0.0139383691104474</cx:pt>
          <cx:pt idx="262">0.014586413811977001</cx:pt>
          <cx:pt idx="263">0.0059974145580962901</cx:pt>
          <cx:pt idx="264">0.0044103246135299397</cx:pt>
          <cx:pt idx="265">-0.0212167216948911</cx:pt>
          <cx:pt idx="266">-0.078606948846093996</cx:pt>
          <cx:pt idx="267">-0.087468771169182197</cx:pt>
          <cx:pt idx="268">-0.093217641217356706</cx:pt>
          <cx:pt idx="269">-0.033829179086222502</cx:pt>
          <cx:pt idx="270">-0.019719983634435698</cx:pt>
          <cx:pt idx="271">-0.0374567244869458</cx:pt>
          <cx:pt idx="272">0.0083086783325741296</cx:pt>
          <cx:pt idx="273">-0.0257746398128374</cx:pt>
          <cx:pt idx="274">0.014424732457750999</cx:pt>
          <cx:pt idx="275">0.067002814636099597</cx:pt>
          <cx:pt idx="276">0.084986074681596496</cx:pt>
          <cx:pt idx="277">0.045712917071963802</cx:pt>
          <cx:pt idx="278">0.00088421826242757195</cx:pt>
          <cx:pt idx="279">-0.012559482122609201</cx:pt>
          <cx:pt idx="280">0.00039035056047700202</cx:pt>
          <cx:pt idx="281">-0.000198879223547195</cx:pt>
          <cx:pt idx="282">-0.0020697799825695898</cx:pt>
          <cx:pt idx="283">-0.0029693398216229499</cx:pt>
          <cx:pt idx="284">-0.0083164023925014399</cx:pt>
          <cx:pt idx="285">-0.0196414854246586</cx:pt>
          <cx:pt idx="286">-0.019056565832978999</cx:pt>
          <cx:pt idx="287">0.0059141735213423599</cx:pt>
          <cx:pt idx="288">-0.0349755145405398</cx:pt>
          <cx:pt idx="289">-0.021947049209027601</cx:pt>
          <cx:pt idx="290">0.013774337746749099</cx:pt>
          <cx:pt idx="291">0.0439339157530661</cx:pt>
          <cx:pt idx="292">0.080731223626167595</cx:pt>
          <cx:pt idx="293">-0.017786522670283099</cx:pt>
          <cx:pt idx="294">-0.041244003662438203</cx:pt>
          <cx:pt idx="295">-0.0232661917661653</cx:pt>
          <cx:pt idx="296">-0.010334386790271899</cx:pt>
          <cx:pt idx="297">-0.0563140052321306</cx:pt>
          <cx:pt idx="298">-0.030901947928277201</cx:pt>
          <cx:pt idx="299">-0.11062912194173399</cx:pt>
          <cx:pt idx="300">-0.030140771322787599</cx:pt>
          <cx:pt idx="301">-0.053989960138555698</cx:pt>
          <cx:pt idx="302">0.017806432738280399</cx:pt>
          <cx:pt idx="303">0.041434815626470702</cx:pt>
          <cx:pt idx="304">0.054338100566896801</cx:pt>
          <cx:pt idx="305">0.0261291896821584</cx:pt>
          <cx:pt idx="306">0.00571826644676004</cx:pt>
          <cx:pt idx="307">-0.0031593728881444201</cx:pt>
          <cx:pt idx="308">-0.00040837501163078601</cx:pt>
          <cx:pt idx="309">0.00054823566903252599</cx:pt>
          <cx:pt idx="310">-0.0041601124485381204</cx:pt>
          <cx:pt idx="311">-0.0015588032437357799</cx:pt>
          <cx:pt idx="312">-0.0111924043119485</cx:pt>
          <cx:pt idx="313">-0.0211523612216955</cx:pt>
          <cx:pt idx="314">-0.0027504626539991699</cx:pt>
          <cx:pt idx="315">-0.00173539029221059</cx:pt>
          <cx:pt idx="316">-0.045961952875918997</cx:pt>
          <cx:pt idx="317">-0.076101361315274202</cx:pt>
          <cx:pt idx="318">-0.042747867615920802</cx:pt>
          <cx:pt idx="319">0.031734532983217503</cx:pt>
          <cx:pt idx="320">0.034788367042436603</cx:pt>
          <cx:pt idx="321">0.0064977334097099</cx:pt>
          <cx:pt idx="322">-0.015799071010723899</cx:pt>
          <cx:pt idx="323">-0.0030168039160372701</cx:pt>
          <cx:pt idx="324">-0.025834031472991199</cx:pt>
          <cx:pt idx="325">-0.029056656323875701</cx:pt>
          <cx:pt idx="326">-0.0354517355595469</cx:pt>
          <cx:pt idx="327">-0.132032078731353</cx:pt>
          <cx:pt idx="328">-0.12313968788348501</cx:pt>
          <cx:pt idx="329">-0.073518227205862902</cx:pt>
          <cx:pt idx="330">-0.046635839939833598</cx:pt>
          <cx:pt idx="331">0.00190482050867043</cx:pt>
          <cx:pt idx="332">0.00144573494956413</cx:pt>
          <cx:pt idx="333">0.0053612617397541104</cx:pt>
          <cx:pt idx="334">0.0064932368414534099</cx:pt>
          <cx:pt idx="335">8.8924050416624696e-05</cx:pt>
          <cx:pt idx="336">0.00024371611361369299</cx:pt>
          <cx:pt idx="337">0.000352296551995266</cx:pt>
          <cx:pt idx="338">-0.0034636039750917899</cx:pt>
          <cx:pt idx="339">9.8313569566617007e-05</cx:pt>
          <cx:pt idx="340">-0.012262990888580299</cx:pt>
          <cx:pt idx="341">-0.0041930380245334201</cx:pt>
          <cx:pt idx="342">-0.0098458544953709901</cx:pt>
          <cx:pt idx="343">-0.0300642409425417</cx:pt>
          <cx:pt idx="344">-0.068071629171530396</cx:pt>
          <cx:pt idx="345">-0.077151048586876506</cx:pt>
          <cx:pt idx="346">-0.056436368226040499</cx:pt>
          <cx:pt idx="347">-0.041435898178518803</cx:pt>
          <cx:pt idx="348">-0.0275771464141999</cx:pt>
          <cx:pt idx="349">0.0072641435230043601</cx:pt>
          <cx:pt idx="350">0.054485968321224397</cx:pt>
          <cx:pt idx="351">0.040966462384383999</cx:pt>
          <cx:pt idx="352">-0.0482169004379061</cx:pt>
          <cx:pt idx="353">-0.0015397549286814</cx:pt>
          <cx:pt idx="354">-0.0462063374349128</cx:pt>
          <cx:pt idx="355">-0.077087075023116403</cx:pt>
          <cx:pt idx="356">-0.082324681547298995</cx:pt>
          <cx:pt idx="357">-0.066546520207854704</cx:pt>
          <cx:pt idx="358">-0.034834942887794901</cx:pt>
          <cx:pt idx="359">0.00164624254697091</cx:pt>
          <cx:pt idx="360">0.0054317554020478498</cx:pt>
          <cx:pt idx="361">0.0022738569523163901</cx:pt>
          <cx:pt idx="362">0.00500355633038445</cx:pt>
          <cx:pt idx="363">0.00067785259352771705</cx:pt>
          <cx:pt idx="364">-0.00061104507710509504</cx:pt>
          <cx:pt idx="365">-0.00024133784695711701</cx:pt>
          <cx:pt idx="366">1.7980576552129499e-05</cx:pt>
          <cx:pt idx="367">0.00268222748070903</cx:pt>
          <cx:pt idx="368">-0.0035037764480399499</cx:pt>
          <cx:pt idx="369">0.016948050981052398</cx:pt>
          <cx:pt idx="370">-0.0011219011027062101</cx:pt>
          <cx:pt idx="371">-0.0412293641738894</cx:pt>
          <cx:pt idx="372">-0.051433387429660603</cx:pt>
          <cx:pt idx="373">-0.034777709746768901</cx:pt>
          <cx:pt idx="374">-0.048336753563386098</cx:pt>
          <cx:pt idx="375">0.00118517280859457</cx:pt>
          <cx:pt idx="376">0.064620300867140504</cx:pt>
          <cx:pt idx="377">0.032103744207971498</cx:pt>
          <cx:pt idx="378">0.0564800048065843</cx:pt>
          <cx:pt idx="379">0.021961935313146198</cx:pt>
          <cx:pt idx="380">-0.024573659776591799</cx:pt>
          <cx:pt idx="381">0.0059245237427107697</cx:pt>
          <cx:pt idx="382">0.0128738773271974</cx:pt>
          <cx:pt idx="383">-0.0259740793592706</cx:pt>
          <cx:pt idx="384">-0.0441482166332023</cx:pt>
          <cx:pt idx="385">-0.042441904768463698</cx:pt>
          <cx:pt idx="386">-0.037193295385979701</cx:pt>
          <cx:pt idx="387">0.0085042883269562698</cx:pt>
          <cx:pt idx="388">0.0029369946403881302</cx:pt>
          <cx:pt idx="389">0.00015619857765437401</cx:pt>
          <cx:pt idx="390">0.0039242476128361903</cx:pt>
          <cx:pt idx="391">0.00014740141231708699</cx:pt>
          <cx:pt idx="392">0.00038758430413465697</cx:pt>
          <cx:pt idx="393">0.00013790316637365301</cx:pt>
          <cx:pt idx="394">-0.0010068015789751199</cx:pt>
          <cx:pt idx="395">0.0035118677696119901</cx:pt>
          <cx:pt idx="396">0.0012696912662082901</cx:pt>
          <cx:pt idx="397">0.0160476795929551</cx:pt>
          <cx:pt idx="398">-0.028490706956974199</cx:pt>
          <cx:pt idx="399">-0.057768702143153598</cx:pt>
          <cx:pt idx="400">-0.065005271296185205</cx:pt>
          <cx:pt idx="401">-0.0263978114753699</cx:pt>
          <cx:pt idx="402">0.0023726889825276699</cx:pt>
          <cx:pt idx="403">0.045722195604580698</cx:pt>
          <cx:pt idx="404">0.038677523047574998</cx:pt>
          <cx:pt idx="405">0.079189580694674994</cx:pt>
          <cx:pt idx="406">0.0371212928381029</cx:pt>
          <cx:pt idx="407">9.7239020699971097e-05</cx:pt>
          <cx:pt idx="408">-0.00081258723532436495</cx:pt>
          <cx:pt idx="409">0.021380964896749101</cx:pt>
          <cx:pt idx="410">0.0268245255747479</cx:pt>
          <cx:pt idx="411">-0.024876292236514899</cx:pt>
          <cx:pt idx="412">0.0052406873736534198</cx:pt>
          <cx:pt idx="413">-0.0268263260800632</cx:pt>
          <cx:pt idx="414">-0.041511162499434803</cx:pt>
          <cx:pt idx="415">-0.0070888768518229403</cx:pt>
          <cx:pt idx="416">-0.0035668252515145501</cx:pt>
          <cx:pt idx="417">-0.0039515887571883604</cx:pt>
          <cx:pt idx="418">-0.0024329107099435002</cx:pt>
          <cx:pt idx="419">0.00027711664108611301</cx:pt>
          <cx:pt idx="420">0.000103497609919417</cx:pt>
          <cx:pt idx="421">0.00025001215760197398</cx:pt>
          <cx:pt idx="422">0.00024038496290930999</cx:pt>
          <cx:pt idx="423">-0.0053186754415373901</cx:pt>
          <cx:pt idx="424">-0.0099174642995415903</cx:pt>
          <cx:pt idx="425">0.016777704573168298</cx:pt>
          <cx:pt idx="426">-0.016671126546672702</cx:pt>
          <cx:pt idx="427">-0.036722199591795401</cx:pt>
          <cx:pt idx="428">-0.041758841345076299</cx:pt>
          <cx:pt idx="429">-0.042666964043825799</cx:pt>
          <cx:pt idx="430">-0.044494807531640097</cx:pt>
          <cx:pt idx="431">-0.0075168323574460001</cx:pt>
          <cx:pt idx="432">0.053821098349780799</cx:pt>
          <cx:pt idx="433">0.043627202009555797</cx:pt>
          <cx:pt idx="434">0.013372260494508599</cx:pt>
          <cx:pt idx="435">-0.028069858665309099</cx:pt>
          <cx:pt idx="436">0.015744456139134499</cx:pt>
          <cx:pt idx="437">0.0440874693311918</cx:pt>
          <cx:pt idx="438">0.0361935378715212</cx:pt>
          <cx:pt idx="439">-0.000436899866144787</cx:pt>
          <cx:pt idx="440">-0.00040970615041999902</cx:pt>
          <cx:pt idx="441">-0.042721557993694599</cx:pt>
          <cx:pt idx="442">-0.0225295276728005</cx:pt>
          <cx:pt idx="443">-0.0068702160913689803</cx:pt>
          <cx:pt idx="444">-0.0033812995541502898</cx:pt>
          <cx:pt idx="445">-0.0062711056797382604</cx:pt>
          <cx:pt idx="446">-0.0034264370041779701</cx:pt>
          <cx:pt idx="447">0.00024624396019959003</cx:pt>
          <cx:pt idx="448">-0.000311848423459976</cx:pt>
          <cx:pt idx="449">-3.2840082549694501e-05</cx:pt>
          <cx:pt idx="450">0.00093820965621213602</cx:pt>
          <cx:pt idx="451">-0.0043428264644716401</cx:pt>
          <cx:pt idx="452">0.014756827558510301</cx:pt>
          <cx:pt idx="453">0.0208212641098206</cx:pt>
          <cx:pt idx="454">-0.00052212012998529905</cx:pt>
          <cx:pt idx="455">-0.0047691910033461297</cx:pt>
          <cx:pt idx="456">-0.0443167163821655</cx:pt>
          <cx:pt idx="457">-0.066043449048924494</cx:pt>
          <cx:pt idx="458">-0.0059237443453440102</cx:pt>
          <cx:pt idx="459">0.017378438355618</cx:pt>
          <cx:pt idx="460">0.015194517904192</cx:pt>
          <cx:pt idx="461">0.0058050882432161797</cx:pt>
          <cx:pt idx="462">0.0063668038330956002</cx:pt>
          <cx:pt idx="463">0.0065507257145130497</cx:pt>
          <cx:pt idx="464">-0.0178579247338756</cx:pt>
          <cx:pt idx="465">0.064870421732582007</cx:pt>
          <cx:pt idx="466">0.0309203794397576</cx:pt>
          <cx:pt idx="467">0.0029900573025548999</cx:pt>
          <cx:pt idx="468">-0.0089605373383125596</cx:pt>
          <cx:pt idx="469">-0.063186181735549296</cx:pt>
          <cx:pt idx="470">-0.024118548405350299</cx:pt>
          <cx:pt idx="471">-0.015435320660625799</cx:pt>
          <cx:pt idx="472">-0.011803616378133999</cx:pt>
          <cx:pt idx="473">-0.0090462060199864407</cx:pt>
          <cx:pt idx="474">-0.0028440123275203801</cx:pt>
          <cx:pt idx="475">0.00017397754178229101</cx:pt>
          <cx:pt idx="476">3.6845128792583698e-05</cx:pt>
          <cx:pt idx="477">0.00058128347062939205</cx:pt>
          <cx:pt idx="478">-0.0012520433004356299</cx:pt>
          <cx:pt idx="479">-0.0024709650805382699</cx:pt>
          <cx:pt idx="480">0.027890705023259299</cx:pt>
          <cx:pt idx="481">0.0308013141572273</cx:pt>
          <cx:pt idx="482">0.041378491609604898</cx:pt>
          <cx:pt idx="483">0.0308795395017172</cx:pt>
          <cx:pt idx="484">-0.0331965788348869</cx:pt>
          <cx:pt idx="485">-0.017959088117688399</cx:pt>
          <cx:pt idx="486">0.014301008489213099</cx:pt>
          <cx:pt idx="487">-0.033311110912012797</cx:pt>
          <cx:pt idx="488">-0.065541450902405998</cx:pt>
          <cx:pt idx="489">-0.028782772748915601</cx:pt>
          <cx:pt idx="490">-0.034824893805192297</cx:pt>
          <cx:pt idx="491">-0.0073316790512348599</cx:pt>
          <cx:pt idx="492">-0.0152696726058279</cx:pt>
          <cx:pt idx="493">0.093231279909474093</cx:pt>
          <cx:pt idx="494">0.067806390815685694</cx:pt>
          <cx:pt idx="495">-0.0038273346629629401</cx:pt>
          <cx:pt idx="496">-0.041140623218349201</cx:pt>
          <cx:pt idx="497">-0.081463736669027606</cx:pt>
          <cx:pt idx="498">-0.056249923287899503</cx:pt>
          <cx:pt idx="499">-0.049499403681309902</cx:pt>
          <cx:pt idx="500">-0.038369110173900302</cx:pt>
          <cx:pt idx="501">-0.021854936005531199</cx:pt>
          <cx:pt idx="502">-0.0047935119007027601</cx:pt>
          <cx:pt idx="503">-4.4889952335083599e-05</cx:pt>
          <cx:pt idx="504">-0.00016762378399440899</cx:pt>
          <cx:pt idx="505">-0.00051587807341820597</cx:pt>
          <cx:pt idx="506">-0.0010438564157028199</cx:pt>
          <cx:pt idx="507">-0.0082485472878714907</cx:pt>
          <cx:pt idx="508">0.031306879607794803</cx:pt>
          <cx:pt idx="509">0.045484741952646297</cx:pt>
          <cx:pt idx="510">0.056171768907344502</cx:pt>
          <cx:pt idx="511">0.046825853338345998</cx:pt>
          <cx:pt idx="512">0.027210369722500499</cx:pt>
          <cx:pt idx="513">0.017660965840751299</cx:pt>
          <cx:pt idx="514">0.031666896916327202</cx:pt>
          <cx:pt idx="515">0.0096035335396440508</cx:pt>
          <cx:pt idx="516">-0.020648827350729301</cx:pt>
          <cx:pt idx="517">-0.047671751653690399</cx:pt>
          <cx:pt idx="518">-0.017153531270385401</cx:pt>
          <cx:pt idx="519">0.032670615117501703</cx:pt>
          <cx:pt idx="520">0.061069859080001301</cx:pt>
          <cx:pt idx="521">0.099891549783598294</cx:pt>
          <cx:pt idx="522">0.045066839489737297</cx:pt>
          <cx:pt idx="523">-0.0408550252318058</cx:pt>
          <cx:pt idx="524">-0.098295585716186601</cx:pt>
          <cx:pt idx="525">-0.094038982186844602</cx:pt>
          <cx:pt idx="526">-0.0563577956972399</cx:pt>
          <cx:pt idx="527">-0.039994786397287298</cx:pt>
          <cx:pt idx="528">-0.0428211917132355</cx:pt>
          <cx:pt idx="529">-0.015527732554428899</cx:pt>
          <cx:pt idx="530">-0.0032810915494705601</cx:pt>
          <cx:pt idx="531">-0.0012069863220271499</cx:pt>
          <cx:pt idx="532">-0.00067127427697005401</cx:pt>
          <cx:pt idx="533">-0.00019022645744664601</cx:pt>
          <cx:pt idx="534">0.0027688144975100801</cx:pt>
          <cx:pt idx="535">-0.0067873452725599496</cx:pt>
          <cx:pt idx="536">0.015066317443051799</cx:pt>
          <cx:pt idx="537">0.036504052426587399</cx:pt>
          <cx:pt idx="538">0.0290662916551459</cx:pt>
          <cx:pt idx="539">0.0071374903747635499</cx:pt>
          <cx:pt idx="540">0.043118988939090303</cx:pt>
          <cx:pt idx="541">0.0011073889914170599</cx:pt>
          <cx:pt idx="542">0.013678915765480399</cx:pt>
          <cx:pt idx="543">-0.0176822927394263</cx:pt>
          <cx:pt idx="544">-0.022241846762851</cx:pt>
          <cx:pt idx="545">-0.025405875654049202</cx:pt>
          <cx:pt idx="546">0.056187086693569102</cx:pt>
          <cx:pt idx="547">0.0793950009281221</cx:pt>
          <cx:pt idx="548">0.063634444214281397</cx:pt>
          <cx:pt idx="549">0.085963368456701703</cx:pt>
          <cx:pt idx="550">0.053135314323288697</cx:pt>
          <cx:pt idx="551">-0.060465368584162002</cx:pt>
          <cx:pt idx="552">-0.072979163342505704</cx:pt>
          <cx:pt idx="553">-0.073401079803016606</cx:pt>
          <cx:pt idx="554">-0.040786525957904197</cx:pt>
          <cx:pt idx="555">-0.032976810053157897</cx:pt>
          <cx:pt idx="556">-0.020957046495051201</cx:pt>
          <cx:pt idx="557">-0.0142047097321805</cx:pt>
          <cx:pt idx="558">-0.0025669427546080601</cx:pt>
          <cx:pt idx="559">0.00012425784009520701</cx:pt>
          <cx:pt idx="560">-0.000421170349041987</cx:pt>
          <cx:pt idx="561">0.00088560991524907801</cx:pt>
          <cx:pt idx="562">0.00156453102732499</cx:pt>
          <cx:pt idx="563">0.00138207516298688</cx:pt>
          <cx:pt idx="564">0.011556133037708</cx:pt>
          <cx:pt idx="565">0.050582576815714202</cx:pt>
          <cx:pt idx="566">0.038135720138106698</cx:pt>
          <cx:pt idx="567">0.0079694354652672696</cx:pt>
          <cx:pt idx="568">0.060420081358370001</cx:pt>
          <cx:pt idx="569">0.083864019350378793</cx:pt>
          <cx:pt idx="570">0.078501054098407005</cx:pt>
          <cx:pt idx="571">0.041387503996823297</cx:pt>
          <cx:pt idx="572">0.0255819815275832</cx:pt>
          <cx:pt idx="573">0.070439806675390598</cx:pt>
          <cx:pt idx="574">0.014101297851071601</cx:pt>
          <cx:pt idx="575">0.059311798797382798</cx:pt>
          <cx:pt idx="576">0.0173731251341478</cx:pt>
          <cx:pt idx="577">0.045780825344873599</cx:pt>
          <cx:pt idx="578">-0.055724412177908203</cx:pt>
          <cx:pt idx="579">-0.0870830672297392</cx:pt>
          <cx:pt idx="580">-0.090823944845139906</cx:pt>
          <cx:pt idx="581">-0.0573957610183106</cx:pt>
          <cx:pt idx="582">-0.042581315386198297</cx:pt>
          <cx:pt idx="583">-0.035746416305035701</cx:pt>
          <cx:pt idx="584">-0.0186518117945116</cx:pt>
          <cx:pt idx="585">-0.00829253396168011</cx:pt>
          <cx:pt idx="586">-0.0015381053370725399</cx:pt>
          <cx:pt idx="587">-0.000455041599133922</cx:pt>
          <cx:pt idx="588">-0.00075153341473785905</cx:pt>
          <cx:pt idx="589">-8.5111614803825897e-05</cx:pt>
          <cx:pt idx="590">-0.0023056720460114199</cx:pt>
          <cx:pt idx="591">-0.00043025924688331902</cx:pt>
          <cx:pt idx="592">-0.0012444172589116699</cx:pt>
          <cx:pt idx="593">0.026131328032805899</cx:pt>
          <cx:pt idx="594">0.0273018918770918</cx:pt>
          <cx:pt idx="595">0.035661381870217099</cx:pt>
          <cx:pt idx="596">0.041889698561836899</cx:pt>
          <cx:pt idx="597">0.079317405611844694</cx:pt>
          <cx:pt idx="598">0.051904799710183198</cx:pt>
          <cx:pt idx="599">0.065499068051141598</cx:pt>
          <cx:pt idx="600">0.076078959398512197</cx:pt>
          <cx:pt idx="601">0.066866225274091196</cx:pt>
          <cx:pt idx="602">0.041327162816632998</cx:pt>
          <cx:pt idx="603">0.019583238566929999</cx:pt>
          <cx:pt idx="604">-0.010053960385701</cx:pt>
          <cx:pt idx="605">-0.055114961438624703</cx:pt>
          <cx:pt idx="606">-0.101594147546373</cx:pt>
          <cx:pt idx="607">-0.078154740513707896</cx:pt>
          <cx:pt idx="608">-0.069079868912289094</cx:pt>
          <cx:pt idx="609">-0.045188754179969898</cx:pt>
          <cx:pt idx="610">-0.031277891385647898</cx:pt>
          <cx:pt idx="611">-0.025981729778656301</cx:pt>
          <cx:pt idx="612">-0.018931787139748399</cx:pt>
          <cx:pt idx="613">-0.0021586511547169898</cx:pt>
          <cx:pt idx="614">-0.00028413909402446599</cx:pt>
          <cx:pt idx="615">0.00052448615212713501</cx:pt>
          <cx:pt idx="616">-0.00085468854940097202</cx:pt>
          <cx:pt idx="617">0.00083589857848514505</cx:pt>
          <cx:pt idx="618">0.0018893423479784399</cx:pt>
          <cx:pt idx="619">0.0144643918313057</cx:pt>
          <cx:pt idx="620">0.011524115664177499</cx:pt>
          <cx:pt idx="621">0.0052675705586143302</cx:pt>
          <cx:pt idx="622">0.013905888301532301</cx:pt>
          <cx:pt idx="623">0.0302273937275973</cx:pt>
          <cx:pt idx="624">0.0101905324418463</cx:pt>
          <cx:pt idx="625">0.020991763527459101</cx:pt>
          <cx:pt idx="626">0.052261790656849397</cx:pt>
          <cx:pt idx="627">0.110905208935717</cx:pt>
          <cx:pt idx="628">0.11921826880832601</cx:pt>
          <cx:pt idx="629">0.0871861003159181</cx:pt>
          <cx:pt idx="630">0.020067609197137199</cx:pt>
          <cx:pt idx="631">0.0137174963919414</cx:pt>
          <cx:pt idx="632">-0.088893975243081597</cx:pt>
          <cx:pt idx="633">-0.12721557915557499</cx:pt>
          <cx:pt idx="634">-0.104856690749788</cx:pt>
          <cx:pt idx="635">-0.047237830846471401</cx:pt>
          <cx:pt idx="636">-0.048434363434631797</cx:pt>
          <cx:pt idx="637">-0.037543617620028599</cx:pt>
          <cx:pt idx="638">-0.0185418441613125</cx:pt>
          <cx:pt idx="639">-0.015052059307704301</cx:pt>
          <cx:pt idx="640">-0.0054126192553606203</cx:pt>
          <cx:pt idx="641">-0.00185118852030329</cx:pt>
          <cx:pt idx="642">-4.8936173530909301e-05</cx:pt>
          <cx:pt idx="643">-0.000265590230104492</cx:pt>
          <cx:pt idx="644">7.0692164351920996e-05</cx:pt>
          <cx:pt idx="645">-0.00029019788523293802</cx:pt>
          <cx:pt idx="646">0.00227941714103303</cx:pt>
          <cx:pt idx="647">0.0225659055946584</cx:pt>
          <cx:pt idx="648">0.034548060751435697</cx:pt>
          <cx:pt idx="649">0.021232839330422599</cx:pt>
          <cx:pt idx="650">-0.0028062673655956999</cx:pt>
          <cx:pt idx="651">0.020832972092294601</cx:pt>
          <cx:pt idx="652">0.040156654248570803</cx:pt>
          <cx:pt idx="653">0.0155224864508099</cx:pt>
          <cx:pt idx="654">0.054912781486083001</cx:pt>
          <cx:pt idx="655">0.037077347011325298</cx:pt>
          <cx:pt idx="656">0.0084390362722570403</cx:pt>
          <cx:pt idx="657">-0.035047992674119503</cx:pt>
          <cx:pt idx="658">-0.0068892771720992802</cx:pt>
          <cx:pt idx="659">-0.0185089795477201</cx:pt>
          <cx:pt idx="660">-0.103748534173322</cx:pt>
          <cx:pt idx="661">-0.097627060234611804</cx:pt>
          <cx:pt idx="662">-0.036184635327572101</cx:pt>
          <cx:pt idx="663">-0.029591797124575301</cx:pt>
          <cx:pt idx="664">-0.022017114479031201</cx:pt>
          <cx:pt idx="665">-0.015322823198392401</cx:pt>
          <cx:pt idx="666">-0.011518731666135099</cx:pt>
          <cx:pt idx="667">-0.0065403371118362202</cx:pt>
          <cx:pt idx="668">-0.0020428374921240902</cx:pt>
          <cx:pt idx="669">-0.00059479646211441301</cx:pt>
          <cx:pt idx="670">-0.00144596815084118</cx:pt>
          <cx:pt idx="671">-0.00028730530912360498</cx:pt>
          <cx:pt idx="672">-0.00078688754210776504</cx:pt>
          <cx:pt idx="673">-0.00029833121826369302</cx:pt>
          <cx:pt idx="674">0.00037416478224236601</cx:pt>
          <cx:pt idx="675">0.0092448101834131796</cx:pt>
          <cx:pt idx="676">0.00212203962601256</cx:pt>
          <cx:pt idx="677">-0.0094737040687125993</cx:pt>
          <cx:pt idx="678">8.0455390521786707e-06</cx:pt>
          <cx:pt idx="679">-0.00318253653778474</cx:pt>
          <cx:pt idx="680">-0.0162403787271727</cx:pt>
          <cx:pt idx="681">0.0037973900931679901</cx:pt>
          <cx:pt idx="682">-0.043378915216708301</cx:pt>
          <cx:pt idx="683">-0.0482474848536249</cx:pt>
          <cx:pt idx="684">0.0072041929735772699</cx:pt>
          <cx:pt idx="685">-0.020048712510232498</cx:pt>
          <cx:pt idx="686">-0.026852470198404099</cx:pt>
          <cx:pt idx="687">-0.050306887009017802</cx:pt>
          <cx:pt idx="688">-0.0518959654030723</cx:pt>
          <cx:pt idx="689">-0.033747646006303499</cx:pt>
          <cx:pt idx="690">-0.0081325614834550693</cx:pt>
          <cx:pt idx="691">-0.023849179532606499</cx:pt>
          <cx:pt idx="692">-0.011618441586900599</cx:pt>
          <cx:pt idx="693">-0.014984099797571499</cx:pt>
          <cx:pt idx="694">-0.0116550053698594</cx:pt>
          <cx:pt idx="695">-0.0036990894856695298</cx:pt>
          <cx:pt idx="696">-0.0010650465601259899</cx:pt>
          <cx:pt idx="697">-8.5738657606077798e-05</cx:pt>
          <cx:pt idx="698">1.7555362069332599e-05</cx:pt>
          <cx:pt idx="699">1.39175326586866e-05</cx:pt>
          <cx:pt idx="700">0.00084567204658905304</cx:pt>
          <cx:pt idx="701">0.00099106484450844998</cx:pt>
          <cx:pt idx="702">0.00038612935043997497</cx:pt>
          <cx:pt idx="703">0.00059712442153578098</cx:pt>
          <cx:pt idx="704">-0.015571885392213601</cx:pt>
          <cx:pt idx="705">-0.035513987329548503</cx:pt>
          <cx:pt idx="706">-0.019602703951046199</cx:pt>
          <cx:pt idx="707">-0.020381120892516799</cx:pt>
          <cx:pt idx="708">-0.049800389853659997</cx:pt>
          <cx:pt idx="709">-0.056513893717723598</cx:pt>
          <cx:pt idx="710">-0.059214778761341201</cx:pt>
          <cx:pt idx="711">-0.057978718901879799</cx:pt>
          <cx:pt idx="712">-0.043136696509790497</cx:pt>
          <cx:pt idx="713">-0.0279502601016779</cx:pt>
          <cx:pt idx="714">-0.0364066617535082</cx:pt>
          <cx:pt idx="715">-0.022393019372427301</cx:pt>
          <cx:pt idx="716">-0.018076212890265599</cx:pt>
          <cx:pt idx="717">-0.0030127213896871401</cx:pt>
          <cx:pt idx="718">-0.00086575713981351199</cx:pt>
          <cx:pt idx="719">-0.00333653746037068</cx:pt>
          <cx:pt idx="720">-0.0036017427850769902</cx:pt>
          <cx:pt idx="721">-0.0033137293654146899</cx:pt>
          <cx:pt idx="722">-0.00317807550202377</cx:pt>
          <cx:pt idx="723">-0.0029562094830431099</cx:pt>
          <cx:pt idx="724">-0.0011660212290077699</cx:pt>
          <cx:pt idx="725">-0.00016977482138342799</cx:pt>
          <cx:pt idx="726">-0.000205504056080503</cx:pt>
          <cx:pt idx="727">0.00017486839581767199</cx:pt>
          <cx:pt idx="728">-0.00051355628736783805</cx:pt>
          <cx:pt idx="729">6.5113164234191905e-05</cx:pt>
          <cx:pt idx="730">7.5255409915159999e-05</cx:pt>
          <cx:pt idx="731">-0.00024412099761048</cx:pt>
          <cx:pt idx="732">0.0010243504280193</cx:pt>
          <cx:pt idx="733">-0.00660193459148181</cx:pt>
          <cx:pt idx="734">-0.0091569365105401302</cx:pt>
          <cx:pt idx="735">-0.015170169827794001</cx:pt>
          <cx:pt idx="736">-0.016516424302061</cx:pt>
          <cx:pt idx="737">-0.017700461768688499</cx:pt>
          <cx:pt idx="738">-0.026307006831637499</cx:pt>
          <cx:pt idx="739">-0.016604611246936001</cx:pt>
          <cx:pt idx="740">-0.014215606311438599</cx:pt>
          <cx:pt idx="741">-0.0097055376262202599</cx:pt>
          <cx:pt idx="742">-0.018569247041145199</cx:pt>
          <cx:pt idx="743">-0.013646165811512999</cx:pt>
          <cx:pt idx="744">-0.0059988877782873196</cx:pt>
          <cx:pt idx="745">-0.00146140780629962</cx:pt>
          <cx:pt idx="746">-0.00048245303809784002</cx:pt>
          <cx:pt idx="747">-0.00052901483263082601</cx:pt>
          <cx:pt idx="748">-0.000598047452126879</cx:pt>
          <cx:pt idx="749">0.00047838214593178902</cx:pt>
          <cx:pt idx="750">0.00078239307559140904</cx:pt>
          <cx:pt idx="751">-8.2019631744526797e-05</cx:pt>
          <cx:pt idx="752">0.00029039460710771899</cx:pt>
          <cx:pt idx="753">0.00071848104829148201</cx:pt>
          <cx:pt idx="754">-0.00070572188522658504</cx:pt>
          <cx:pt idx="755">-0.00036580960537006498</cx:pt>
          <cx:pt idx="756">0.00034550845903075098</cx:pt>
          <cx:pt idx="757">-0.000191668986288821</cx:pt>
          <cx:pt idx="758">0.00029815781105984001</cx:pt>
          <cx:pt idx="759">0.00040462305799649401</cx:pt>
          <cx:pt idx="760">-0.00025893624222639099</cx:pt>
          <cx:pt idx="761">-0.00058118401805681396</cx:pt>
          <cx:pt idx="762">0.00044991602550185699</cx:pt>
          <cx:pt idx="763">0.00036649029571281201</cx:pt>
          <cx:pt idx="764">0.000107549469308899</cx:pt>
          <cx:pt idx="765">0.00054211205388254499</cx:pt>
          <cx:pt idx="766">-0.0010055749910647001</cx:pt>
          <cx:pt idx="767">-0.00129353488687078</cx:pt>
          <cx:pt idx="768">-0.0026095078362811</cx:pt>
          <cx:pt idx="769">-0.0030409621063792499</cx:pt>
          <cx:pt idx="770">-0.00073335516188595298</cx:pt>
          <cx:pt idx="771">-0.00199005952412488</cx:pt>
          <cx:pt idx="772">-0.00091097326321086796</cx:pt>
          <cx:pt idx="773">-0.00041190425919405299</cx:pt>
          <cx:pt idx="774">-0.00058721435356802899</cx:pt>
          <cx:pt idx="775">-0.00090384403859380795</cx:pt>
          <cx:pt idx="776">-0.00057320088894933098</cx:pt>
          <cx:pt idx="777">9.1237000907579805e-05</cx:pt>
          <cx:pt idx="778">-0.00012823179025653201</cx:pt>
          <cx:pt idx="779">0.00064515976090832004</cx:pt>
          <cx:pt idx="780">-0.00070221442480659999</cx:pt>
          <cx:pt idx="781">-0.00034399316761081798</cx:pt>
          <cx:pt idx="782">-0.00047481668639630598</cx:pt>
          <cx:pt idx="783">-0.00023955252751661801</cx:pt>
        </cx:lvl>
      </cx:numDim>
    </cx:data>
    <cx:data id="39">
      <cx:numDim type="val">
        <cx:f>'001_WA_F - 副本'!$AN$1:$AN$784</cx:f>
        <cx:lvl ptCount="784" formatCode="G/通用格式">
          <cx:pt idx="0">0.00027397330674747101</cx:pt>
          <cx:pt idx="1">1.4002717796489901e-05</cx:pt>
          <cx:pt idx="2">-0.00023633447980775401</cx:pt>
          <cx:pt idx="3">0.00053457414260580803</cx:pt>
          <cx:pt idx="4">0.00056354360599543895</cx:pt>
          <cx:pt idx="5">-0.00028307355181785601</cx:pt>
          <cx:pt idx="6">0.00021517501823998801</cx:pt>
          <cx:pt idx="7">0.00055415333441700596</cx:pt>
          <cx:pt idx="8">-0.00077097811565504399</cx:pt>
          <cx:pt idx="9">0.00033321047918939299</cx:pt>
          <cx:pt idx="10">0.00039221859018128601</cx:pt>
          <cx:pt idx="11">-0.00064750942103477605</cx:pt>
          <cx:pt idx="12">-0.00011025454304435</cx:pt>
          <cx:pt idx="13">0.00020441291566897099</cx:pt>
          <cx:pt idx="14">-0.000234494425022598</cx:pt>
          <cx:pt idx="15">-0.0012773570496448</cx:pt>
          <cx:pt idx="16">0.000233300027732179</cx:pt>
          <cx:pt idx="17">0.00027719867918636799</cx:pt>
          <cx:pt idx="18">-2.8779900956090101e-05</cx:pt>
          <cx:pt idx="19">-0.000102325346387161</cx:pt>
          <cx:pt idx="20">0.00036743468662114398</cx:pt>
          <cx:pt idx="21">1.9027706530545701e-05</cx:pt>
          <cx:pt idx="22">-9.9368617869867901e-05</cx:pt>
          <cx:pt idx="23">0.00051080098166609905</cx:pt>
          <cx:pt idx="24">3.6755769203863503e-05</cx:pt>
          <cx:pt idx="25">-0.00050906563934562902</cx:pt>
          <cx:pt idx="26">0.00046535158319358199</cx:pt>
          <cx:pt idx="27">-0.000583735028548495</cx:pt>
          <cx:pt idx="28">-0.000220898126294754</cx:pt>
          <cx:pt idx="29">-0.00040399610343359502</cx:pt>
          <cx:pt idx="30">-0.00063379416361231599</cx:pt>
          <cx:pt idx="31">0.000600036405458499</cx:pt>
          <cx:pt idx="32">0.0010555266736603001</cx:pt>
          <cx:pt idx="33">-0.00098957032560789389</cx:pt>
          <cx:pt idx="34">-0.000102598557949691</cx:pt>
          <cx:pt idx="35">0.000208117786478683</cx:pt>
          <cx:pt idx="36">-0.00052584899210255699</cx:pt>
          <cx:pt idx="37">-0.00022193689864534799</cx:pt>
          <cx:pt idx="38">-0.000825886875978553</cx:pt>
          <cx:pt idx="39">-0.00135218411868841</cx:pt>
          <cx:pt idx="40">-0.00058057888153060198</cx:pt>
          <cx:pt idx="41">-0.00024750154877478702</cx:pt>
          <cx:pt idx="42">-7.2777866242562203e-05</cx:pt>
          <cx:pt idx="43">0.00028960050329890499</cx:pt>
          <cx:pt idx="44">0.0011321232353694601</cx:pt>
          <cx:pt idx="45">0.000507207725077709</cx:pt>
          <cx:pt idx="46">0.000181714043289502</cx:pt>
          <cx:pt idx="47">0.00026906754181355502</cx:pt>
          <cx:pt idx="48">-0.00031894936307206602</cx:pt>
          <cx:pt idx="49">-0.00024536032828464997</cx:pt>
          <cx:pt idx="50">-5.9095934116984301e-05</cx:pt>
          <cx:pt idx="51">-0.00057379235710769199</cx:pt>
          <cx:pt idx="52">0.00049096563568205604</cx:pt>
          <cx:pt idx="53">-4.94921732644215e-05</cx:pt>
          <cx:pt idx="54">-0.000191881715270302</cx:pt>
          <cx:pt idx="55">-1.9773481247783901e-05</cx:pt>
          <cx:pt idx="56">-0.00061454096529895905</cx:pt>
          <cx:pt idx="57">0.000238581263824638</cx:pt>
          <cx:pt idx="58">-0.00039725000751603698</cx:pt>
          <cx:pt idx="59">0.00039447167510564199</cx:pt>
          <cx:pt idx="60">0.00054140588294687903</cx:pt>
          <cx:pt idx="61">-0.000211663727616991</cx:pt>
          <cx:pt idx="62">-0.00045825763017581501</cx:pt>
          <cx:pt idx="63">0.00080868934420646197</cx:pt>
          <cx:pt idx="64">0.00037382899382941502</cx:pt>
          <cx:pt idx="65">0.00088487715962111998</cx:pt>
          <cx:pt idx="66">0.00034630804413003099</cx:pt>
          <cx:pt idx="67">0.00038178807623383498</cx:pt>
          <cx:pt idx="68">0.00049212697527383702</cx:pt>
          <cx:pt idx="69">-0.00071676617084381303</cx:pt>
          <cx:pt idx="70">-0.0035422286880980999</cx:pt>
          <cx:pt idx="71">-0.0050634552651775697</cx:pt>
          <cx:pt idx="72">-0.00600249379753897</cx:pt>
          <cx:pt idx="73">-0.0052869186824844204</cx:pt>
          <cx:pt idx="74">-0.0026677660947466899</cx:pt>
          <cx:pt idx="75">-0.0035146313226406098</cx:pt>
          <cx:pt idx="76">-0.0030721149160636702</cx:pt>
          <cx:pt idx="77">-0.00239090273650144</cx:pt>
          <cx:pt idx="78">-0.00027241211281220899</cx:pt>
          <cx:pt idx="79">-0.00060881756451372396</cx:pt>
          <cx:pt idx="80">0.00026864193920569799</cx:pt>
          <cx:pt idx="81">0.000174494623562507</cx:pt>
          <cx:pt idx="82">0.00022085475862390399</cx:pt>
          <cx:pt idx="83">-0.000106694345388875</cx:pt>
          <cx:pt idx="84">-0.000360078022214173</cx:pt>
          <cx:pt idx="85">-0.000889217308279764</cx:pt>
          <cx:pt idx="86">0.00011918241982387601</cx:pt>
          <cx:pt idx="87">0.00021874293431122801</cx:pt>
          <cx:pt idx="88">-0.00014268126799922901</cx:pt>
          <cx:pt idx="89">-0.00094258522865661905</cx:pt>
          <cx:pt idx="90">-0.00058072438934337397</cx:pt>
          <cx:pt idx="91">-0.00158625024745614</cx:pt>
          <cx:pt idx="92">-0.0028816120869331</cx:pt>
          <cx:pt idx="93">0.0018005326814226801</cx:pt>
          <cx:pt idx="94">0.0010808930151244699</cx:pt>
          <cx:pt idx="95">0.0082564654737656996</cx:pt>
          <cx:pt idx="96">0.011546578300451501</cx:pt>
          <cx:pt idx="97">0.0067788565601171503</cx:pt>
          <cx:pt idx="98">-0.010603068792095801</cx:pt>
          <cx:pt idx="99">-0.024051357102080499</cx:pt>
          <cx:pt idx="100">-0.020434606044585201</cx:pt>
          <cx:pt idx="101">-0.018879060413505101</cx:pt>
          <cx:pt idx="102">-0.0074874818431065497</cx:pt>
          <cx:pt idx="103">-0.0032219997817623399</cx:pt>
          <cx:pt idx="104">-0.012103705863469301</cx:pt>
          <cx:pt idx="105">-0.012224443516655401</cx:pt>
          <cx:pt idx="106">-0.0061429218030941398</cx:pt>
          <cx:pt idx="107">-0.0015956749593250301</cx:pt>
          <cx:pt idx="108">-0.000689037536738101</cx:pt>
          <cx:pt idx="109">-0.000461697190933255</cx:pt>
          <cx:pt idx="110">-0.00052180067593046004</cx:pt>
          <cx:pt idx="111">-0.00022523284671362401</cx:pt>
          <cx:pt idx="112">-8.6242604900138895e-05</cx:pt>
          <cx:pt idx="113">-0.000398148346370946</cx:pt>
          <cx:pt idx="114">0.0028880345438355702</cx:pt>
          <cx:pt idx="115">0.00037498672730845901</cx:pt>
          <cx:pt idx="116">0.00025719899069336397</cx:pt>
          <cx:pt idx="117">0.00042029431562816801</cx:pt>
          <cx:pt idx="118">0.0035779355350757801</cx:pt>
          <cx:pt idx="119">0.00614938657500481</cx:pt>
          <cx:pt idx="120">0.00067101024786261605</cx:pt>
          <cx:pt idx="121">-0.0051215503233190303</cx:pt>
          <cx:pt idx="122">-0.0064886673074741703</cx:pt>
          <cx:pt idx="123">-0.00015623347457475401</cx:pt>
          <cx:pt idx="124">-0.0093805062848489502</cx:pt>
          <cx:pt idx="125">-0.00428040299036092</cx:pt>
          <cx:pt idx="126">-0.014546939518367</cx:pt>
          <cx:pt idx="127">-0.028281450981149599</cx:pt>
          <cx:pt idx="128">-0.023511583648265898</cx:pt>
          <cx:pt idx="129">-0.00932742500077831</cx:pt>
          <cx:pt idx="130">-0.0079723328460223307</cx:pt>
          <cx:pt idx="131">-0.0076213434555184303</cx:pt>
          <cx:pt idx="132">0.00120281959322735</cx:pt>
          <cx:pt idx="133">-0.00096065179612773001</cx:pt>
          <cx:pt idx="134">-0.0112760170282968</cx:pt>
          <cx:pt idx="135">-0.012711036213195999</cx:pt>
          <cx:pt idx="136">-0.0109376034889012</cx:pt>
          <cx:pt idx="137">-0.00045621834573134702</cx:pt>
          <cx:pt idx="138">0.000942484537775785</cx:pt>
          <cx:pt idx="139">-0.00044825220778781799</cx:pt>
          <cx:pt idx="140">-0.00026111068505116499</cx:pt>
          <cx:pt idx="141">-0.0013819479633655101</cx:pt>
          <cx:pt idx="142">0.00025340120424616501</cx:pt>
          <cx:pt idx="143">-7.2674349495606205e-05</cx:pt>
          <cx:pt idx="144">0.0011156881475846299</cx:pt>
          <cx:pt idx="145">-0.0026604803068449698</cx:pt>
          <cx:pt idx="146">-0.0093767463516936499</cx:pt>
          <cx:pt idx="147">-0.0078007819460011799</cx:pt>
          <cx:pt idx="148">-0.0140105976309324</cx:pt>
          <cx:pt idx="149">-0.022224296882263801</cx:pt>
          <cx:pt idx="150">-0.013787372813203301</cx:pt>
          <cx:pt idx="151">-0.0125816146670683</cx:pt>
          <cx:pt idx="152">-0.0109993331414742</cx:pt>
          <cx:pt idx="153">-0.028418195391630902</cx:pt>
          <cx:pt idx="154">-0.046699481063492698</cx:pt>
          <cx:pt idx="155">-0.033921328776772397</cx:pt>
          <cx:pt idx="156">-0.011942918254823401</cx:pt>
          <cx:pt idx="157">-0.031117077258160201</cx:pt>
          <cx:pt idx="158">-0.031366268819844501</cx:pt>
          <cx:pt idx="159">0.0064583704232455798</cx:pt>
          <cx:pt idx="160">-0.0051838532514665303</cx:pt>
          <cx:pt idx="161">0.023607796224004898</cx:pt>
          <cx:pt idx="162">0.018544158814283201</cx:pt>
          <cx:pt idx="163">0.00244547405264427</cx:pt>
          <cx:pt idx="164">-0.0011268870285445201</cx:pt>
          <cx:pt idx="165">0.0038211364981169098</cx:pt>
          <cx:pt idx="166">0.0041622405104099897</cx:pt>
          <cx:pt idx="167">-0.00085778712527034601</cx:pt>
          <cx:pt idx="168">-0.00030461409711992601</cx:pt>
          <cx:pt idx="169">6.8456230841858497e-06</cx:pt>
          <cx:pt idx="170">-0.00170387847746239</cx:pt>
          <cx:pt idx="171">0.0041085960903805901</cx:pt>
          <cx:pt idx="172">0.0026168807834774498</cx:pt>
          <cx:pt idx="173">-0.0098911182503447909</cx:pt>
          <cx:pt idx="174">-0.0144489235301303</cx:pt>
          <cx:pt idx="175">-0.0114064160898622</cx:pt>
          <cx:pt idx="176">-0.0147749316140571</cx:pt>
          <cx:pt idx="177">-0.0089339342243348902</cx:pt>
          <cx:pt idx="178">0.00095505667485695799</cx:pt>
          <cx:pt idx="179">-0.024121446974885798</cx:pt>
          <cx:pt idx="180">-0.014425641714661</cx:pt>
          <cx:pt idx="181">-0.014728365621154401</cx:pt>
          <cx:pt idx="182">-0.018157794127820402</cx:pt>
          <cx:pt idx="183">-0.0296484512943457</cx:pt>
          <cx:pt idx="184">0.00133171871196069</cx:pt>
          <cx:pt idx="185">0.015296360308105701</cx:pt>
          <cx:pt idx="186">-0.0027518117287667699</cx:pt>
          <cx:pt idx="187">-0.0079758666748176998</cx:pt>
          <cx:pt idx="188">-0.015945154295933201</cx:pt>
          <cx:pt idx="189">0.00137111268319132</cx:pt>
          <cx:pt idx="190">-0.0071524481480272802</cx:pt>
          <cx:pt idx="191">0.0078839512536841693</cx:pt>
          <cx:pt idx="192">0.00566396517496908</cx:pt>
          <cx:pt idx="193">0.0086705400284501095</cx:pt>
          <cx:pt idx="194">0.00202808165353521</cx:pt>
          <cx:pt idx="195">-0.000164438431459594</cx:pt>
          <cx:pt idx="196">0.000160935931837876</cx:pt>
          <cx:pt idx="197">0.00095587752191239096</cx:pt>
          <cx:pt idx="198">-0.00228643269102292</cx:pt>
          <cx:pt idx="199">0.0039983497714147099</cx:pt>
          <cx:pt idx="200">0.00903529526530902</cx:pt>
          <cx:pt idx="201">0.0014862531968637799</cx:pt>
          <cx:pt idx="202">-0.0062671580447814798</cx:pt>
          <cx:pt idx="203">0.0015782326248083101</cx:pt>
          <cx:pt idx="204">0.00144675397742488</cx:pt>
          <cx:pt idx="205">-0.015973441451310001</cx:pt>
          <cx:pt idx="206">-0.033025982793968803</cx:pt>
          <cx:pt idx="207">-0.0635454990821991</cx:pt>
          <cx:pt idx="208">-0.023466891878187499</cx:pt>
          <cx:pt idx="209">0.0182547284931294</cx:pt>
          <cx:pt idx="210">0.0100111982595475</cx:pt>
          <cx:pt idx="211">0.014865075650548201</cx:pt>
          <cx:pt idx="212">-0.0114637385719759</cx:pt>
          <cx:pt idx="213">-0.0314485299916148</cx:pt>
          <cx:pt idx="214">0.015081876910551999</cx:pt>
          <cx:pt idx="215">0.00909566578541951</cx:pt>
          <cx:pt idx="216">-0.00963359128684582</cx:pt>
          <cx:pt idx="217">0.013000326732530701</cx:pt>
          <cx:pt idx="218">0.0059406393671792897</cx:pt>
          <cx:pt idx="219">-0.0061544452112472902</cx:pt>
          <cx:pt idx="220">-0.00094679090934759102</cx:pt>
          <cx:pt idx="221">0.0045078794927175501</cx:pt>
          <cx:pt idx="222">0.00113364009935138</cx:pt>
          <cx:pt idx="223">-0.00081611489298657797</cx:pt>
          <cx:pt idx="224">-0.00091335384515165102</cx:pt>
          <cx:pt idx="225">0.0012209726894686899</cx:pt>
          <cx:pt idx="226">0.00019393650775573499</cx:pt>
          <cx:pt idx="227">0.00415784184765562</cx:pt>
          <cx:pt idx="228">0.0184355019303718</cx:pt>
          <cx:pt idx="229">0.010839988117276199</cx:pt>
          <cx:pt idx="230">0.0164795384479864</cx:pt>
          <cx:pt idx="231">0.018188742252142901</cx:pt>
          <cx:pt idx="232">-0.0130926283993407</cx:pt>
          <cx:pt idx="233">-0.056943801334145998</cx:pt>
          <cx:pt idx="234">-0.039261668209443198</cx:pt>
          <cx:pt idx="235">-0.056326381633050801</cx:pt>
          <cx:pt idx="236">-0.026736790959938701</cx:pt>
          <cx:pt idx="237">0.011842134537881599</cx:pt>
          <cx:pt idx="238">0.018303481782425</cx:pt>
          <cx:pt idx="239">-0.010063555493632101</cx:pt>
          <cx:pt idx="240">-0.024905971044706501</cx:pt>
          <cx:pt idx="241">-0.0203508051496997</cx:pt>
          <cx:pt idx="242">0.0039095939625189303</cx:pt>
          <cx:pt idx="243">0.022510178001657302</cx:pt>
          <cx:pt idx="244">0.016155250458044002</cx:pt>
          <cx:pt idx="245">0.011376717290643899</cx:pt>
          <cx:pt idx="246">0.0101602292872435</cx:pt>
          <cx:pt idx="247">0.0160344613801367</cx:pt>
          <cx:pt idx="248">-0.0080189473991240708</cx:pt>
          <cx:pt idx="249">-0.0062505635876376701</cx:pt>
          <cx:pt idx="250">0.0035759453716081198</cx:pt>
          <cx:pt idx="251">0.00019617642640782799</cx:pt>
          <cx:pt idx="252">0.00012292520503018699</cx:pt>
          <cx:pt idx="253">-0.000391052074191011</cx:pt>
          <cx:pt idx="254">0.0034069309018054002</cx:pt>
          <cx:pt idx="255">0.0079600478085653792</cx:pt>
          <cx:pt idx="256">0.015984802945850599</cx:pt>
          <cx:pt idx="257">0.036581799622803501</cx:pt>
          <cx:pt idx="258">0.022879946405730701</cx:pt>
          <cx:pt idx="259">-0.00746676458607058</cx:pt>
          <cx:pt idx="260">-0.0103410488473202</cx:pt>
          <cx:pt idx="261">-0.037034421332030602</cx:pt>
          <cx:pt idx="262">-0.0054294700350135203</cx:pt>
          <cx:pt idx="263">-0.010465584248869699</cx:pt>
          <cx:pt idx="264">-0.0079367015630117908</cx:pt>
          <cx:pt idx="265">0.012063556327442999</cx:pt>
          <cx:pt idx="266">-0.021269382689588799</cx:pt>
          <cx:pt idx="267">-0.031236452167348602</cx:pt>
          <cx:pt idx="268">-0.0139130822326686</cx:pt>
          <cx:pt idx="269">-0.0096145641268856798</cx:pt>
          <cx:pt idx="270">-0.00184715527411896</cx:pt>
          <cx:pt idx="271">0.0016132140293916501</cx:pt>
          <cx:pt idx="272">-0.0171515673059482</cx:pt>
          <cx:pt idx="273">-0.0067044161088318198</cx:pt>
          <cx:pt idx="274">-0.0033417332438314298</cx:pt>
          <cx:pt idx="275">0.017341697355792499</cx:pt>
          <cx:pt idx="276">-0.0051899427008631404</cx:pt>
          <cx:pt idx="277">-0.000375329075737427</cx:pt>
          <cx:pt idx="278">0.0048997347597571099</cx:pt>
          <cx:pt idx="279">0.000110392597423466</cx:pt>
          <cx:pt idx="280">-0.000364432539304416</cx:pt>
          <cx:pt idx="281">0.00081804281864610202</cx:pt>
          <cx:pt idx="282">0.0020445992395638</cx:pt>
          <cx:pt idx="283">0.0098461431375087404</cx:pt>
          <cx:pt idx="284">0.0198487897024862</cx:pt>
          <cx:pt idx="285">0.040565373598490502</cx:pt>
          <cx:pt idx="286">0.041261771708191203</cx:pt>
          <cx:pt idx="287">-0.0028909212598448</cx:pt>
          <cx:pt idx="288">-0.0053184230556394202</cx:pt>
          <cx:pt idx="289">-0.0097242085234127904</cx:pt>
          <cx:pt idx="290">0.049441432637390301</cx:pt>
          <cx:pt idx="291">0.032858877129522901</cx:pt>
          <cx:pt idx="292">-0.00085560197991372102</cx:pt>
          <cx:pt idx="293">-0.00166522187933148</cx:pt>
          <cx:pt idx="294">-0.018765231161426602</cx:pt>
          <cx:pt idx="295">-0.010243177194387</cx:pt>
          <cx:pt idx="296">0.0100576588924848</cx:pt>
          <cx:pt idx="297">-0.0072136248049628499</cx:pt>
          <cx:pt idx="298">0.018518505291574901</cx:pt>
          <cx:pt idx="299">0.0096371594720494405</cx:pt>
          <cx:pt idx="300">-0.0082164460403428199</cx:pt>
          <cx:pt idx="301">0.0121563949361629</cx:pt>
          <cx:pt idx="302">-0.0068884516816493596</cx:pt>
          <cx:pt idx="303">0.00210444786140055</cx:pt>
          <cx:pt idx="304">0.0062417461241610099</cx:pt>
          <cx:pt idx="305">-0.0035281423388981801</cx:pt>
          <cx:pt idx="306">-0.00049297266010476203</cx:pt>
          <cx:pt idx="307">0.000152117085154587</cx:pt>
          <cx:pt idx="308">0.00052974691814766401</cx:pt>
          <cx:pt idx="309">0.00064768670381945505</cx:pt>
          <cx:pt idx="310">0.0017575470510738801</cx:pt>
          <cx:pt idx="311">0.0075080196798259797</cx:pt>
          <cx:pt idx="312">0.0299269161214347</cx:pt>
          <cx:pt idx="313">0.042783933607654798</cx:pt>
          <cx:pt idx="314">0.050707175757091903</cx:pt>
          <cx:pt idx="315">0.0462986016918168</cx:pt>
          <cx:pt idx="316">0.026864544098444201</cx:pt>
          <cx:pt idx="317">0.021973465231112599</cx:pt>
          <cx:pt idx="318">0.049515285803300502</cx:pt>
          <cx:pt idx="319">0.046302093285138901</cx:pt>
          <cx:pt idx="320">0.0094436622927892601</cx:pt>
          <cx:pt idx="321">-0.0113064098564075</cx:pt>
          <cx:pt idx="322">-0.016298192992224</cx:pt>
          <cx:pt idx="323">-0.0123374792707002</cx:pt>
          <cx:pt idx="324">-0.0167979764741484</cx:pt>
          <cx:pt idx="325">0.0107528004554881</cx:pt>
          <cx:pt idx="326">0.020326489521146601</cx:pt>
          <cx:pt idx="327">0.024637270661505398</cx:pt>
          <cx:pt idx="328">0.0189141546841534</cx:pt>
          <cx:pt idx="329">0.010876035073894201</cx:pt>
          <cx:pt idx="330">-0.0132785014014616</cx:pt>
          <cx:pt idx="331">5.71275323857411e-05</cx:pt>
          <cx:pt idx="332">-0.00190286951967306</cx:pt>
          <cx:pt idx="333">-0.0036649990412443798</cx:pt>
          <cx:pt idx="334">-0.0017861767706952099</cx:pt>
          <cx:pt idx="335">0.00011605674654010101</cx:pt>
          <cx:pt idx="336">-0.00067679506594606903</cx:pt>
          <cx:pt idx="337">0.00089203115961687598</cx:pt>
          <cx:pt idx="338">0.00103512968638737</cx:pt>
          <cx:pt idx="339">0.0015096683352036899</cx:pt>
          <cx:pt idx="340">0.020205054576727902</cx:pt>
          <cx:pt idx="341">0.017997605820513601</cx:pt>
          <cx:pt idx="342">0.036429333416938797</cx:pt>
          <cx:pt idx="343">0.0375837984185192</cx:pt>
          <cx:pt idx="344">0.020934453250462701</cx:pt>
          <cx:pt idx="345">0.026088958994007799</cx:pt>
          <cx:pt idx="346">0.026345138092913001</cx:pt>
          <cx:pt idx="347">-0.0073850627946526904</cx:pt>
          <cx:pt idx="348">-0.0283284696127417</cx:pt>
          <cx:pt idx="349">-0.073296658521668598</cx:pt>
          <cx:pt idx="350">-0.051651091714662298</cx:pt>
          <cx:pt idx="351">-0.039783952916457997</cx:pt>
          <cx:pt idx="352">-0.00075996433649261298</cx:pt>
          <cx:pt idx="353">0.013644309601732201</cx:pt>
          <cx:pt idx="354">-0.0013201218000278899</cx:pt>
          <cx:pt idx="355">0.016620127304992901</cx:pt>
          <cx:pt idx="356">-0.0068696240150383303</cx:pt>
          <cx:pt idx="357">-0.0063977753204373603</cx:pt>
          <cx:pt idx="358">-0.0161736795160543</cx:pt>
          <cx:pt idx="359">-0.0045567106452479196</cx:pt>
          <cx:pt idx="360">-0.0031976533396527599</cx:pt>
          <cx:pt idx="361">-0.0027057878096017102</cx:pt>
          <cx:pt idx="362">-0.00130537334832115</cx:pt>
          <cx:pt idx="363">0.000468560540981691</cx:pt>
          <cx:pt idx="364">-0.000481530352455882</cx:pt>
          <cx:pt idx="365">-0.00017227415702420899</cx:pt>
          <cx:pt idx="366">0.0022494088591464398</cx:pt>
          <cx:pt idx="367">0.00040870780349015903</cx:pt>
          <cx:pt idx="368">-0.0027149796112308101</cx:pt>
          <cx:pt idx="369">-0.012995987513248399</cx:pt>
          <cx:pt idx="370">0.0052443832578624901</cx:pt>
          <cx:pt idx="371">-0.0087194554765412206</cx:pt>
          <cx:pt idx="372">-0.020822503797746299</cx:pt>
          <cx:pt idx="373">-0.0039648121716377603</cx:pt>
          <cx:pt idx="374">-0.0037809848812632202</cx:pt>
          <cx:pt idx="375">0.0040241726287668098</cx:pt>
          <cx:pt idx="376">-0.073582065270976896</cx:pt>
          <cx:pt idx="377">-0.070732831675781496</cx:pt>
          <cx:pt idx="378">-0.027721334229573201</cx:pt>
          <cx:pt idx="379">-0.040435371139671702</cx:pt>
          <cx:pt idx="380">0.0115180570127024</cx:pt>
          <cx:pt idx="381">0.052938954941350903</cx:pt>
          <cx:pt idx="382">0.038800727065537999</cx:pt>
          <cx:pt idx="383">0.0091883842211446104</cx:pt>
          <cx:pt idx="384">-0.0070557349951567497</cx:pt>
          <cx:pt idx="385">-0.0122974873541734</cx:pt>
          <cx:pt idx="386">-0.0057887268922985798</cx:pt>
          <cx:pt idx="387">-0.020632598968076701</cx:pt>
          <cx:pt idx="388">-0.0115688526865876</cx:pt>
          <cx:pt idx="389">-0.00016483957090334899</cx:pt>
          <cx:pt idx="390">0.0014060399247277299</cx:pt>
          <cx:pt idx="391">0.00053107038423594799</cx:pt>
          <cx:pt idx="392">0.00035703168868246902</cx:pt>
          <cx:pt idx="393">0.00017132458792228601</cx:pt>
          <cx:pt idx="394">0.00034037666867469399</cx:pt>
          <cx:pt idx="395">-0.0021680182571610098</cx:pt>
          <cx:pt idx="396">-0.015422390617358599</cx:pt>
          <cx:pt idx="397">-0.041924314273501399</cx:pt>
          <cx:pt idx="398">-0.0075146791075339798</cx:pt>
          <cx:pt idx="399">-0.032109096480786997</cx:pt>
          <cx:pt idx="400">-0.053219494697848799</cx:pt>
          <cx:pt idx="401">-0.054887322534645101</cx:pt>
          <cx:pt idx="402">-0.057166889076833101</cx:pt>
          <cx:pt idx="403">-0.056475539093964099</cx:pt>
          <cx:pt idx="404">-0.062516834588819806</cx:pt>
          <cx:pt idx="405">-0.035226438673105299</cx:pt>
          <cx:pt idx="406">-0.031804883741179298</cx:pt>
          <cx:pt idx="407">-0.020946741307503701</cx:pt>
          <cx:pt idx="408">0.018994030105057</cx:pt>
          <cx:pt idx="409">0.057085447112908902</cx:pt>
          <cx:pt idx="410">0.028938611930972899</cx:pt>
          <cx:pt idx="411">0.0070529592712473598</cx:pt>
          <cx:pt idx="412">-0.024573455036659201</cx:pt>
          <cx:pt idx="413">-0.022977296121631501</cx:pt>
          <cx:pt idx="414">-0.024517779279407199</cx:pt>
          <cx:pt idx="415">-0.022662298594288199</cx:pt>
          <cx:pt idx="416">-0.0065343229511366802</cx:pt>
          <cx:pt idx="417">0.00175160806237289</cx:pt>
          <cx:pt idx="418">0.00156641341466648</cx:pt>
          <cx:pt idx="419">-0.00058994394340633797</cx:pt>
          <cx:pt idx="420">-0.00026981848730668801</cx:pt>
          <cx:pt idx="421">-0.0014523574151448001</cx:pt>
          <cx:pt idx="422">0.00070496152836268405</cx:pt>
          <cx:pt idx="423">-0.0088353951922033099</cx:pt>
          <cx:pt idx="424">-0.024543506565599799</cx:pt>
          <cx:pt idx="425">-0.041924736605276902</cx:pt>
          <cx:pt idx="426">-0.027368886806904299</cx:pt>
          <cx:pt idx="427">-0.037168890171801597</cx:pt>
          <cx:pt idx="428">-0.059055810215384599</cx:pt>
          <cx:pt idx="429">-0.073460049995201906</cx:pt>
          <cx:pt idx="430">-0.098203521338549704</cx:pt>
          <cx:pt idx="431">-0.083149996296238302</cx:pt>
          <cx:pt idx="432">-0.054626457872123703</cx:pt>
          <cx:pt idx="433">0.016275576073771999</cx:pt>
          <cx:pt idx="434">0.033005800295158802</cx:pt>
          <cx:pt idx="435">0.0301803579445801</cx:pt>
          <cx:pt idx="436">0.036966690055984998</cx:pt>
          <cx:pt idx="437">0.0027686700840183699</cx:pt>
          <cx:pt idx="438">0.011186702607144199</cx:pt>
          <cx:pt idx="439">-0.011472964895843801</cx:pt>
          <cx:pt idx="440">-0.021673728233385099</cx:pt>
          <cx:pt idx="441">-0.039888944696524702</cx:pt>
          <cx:pt idx="442">-0.0305979738583682</cx:pt>
          <cx:pt idx="443">-0.020763113920212701</cx:pt>
          <cx:pt idx="444">8.6931564581416e-05</cx:pt>
          <cx:pt idx="445">0.00184764255576922</cx:pt>
          <cx:pt idx="446">0.00081366528268279003</cx:pt>
          <cx:pt idx="447">0.00010402795784685799</cx:pt>
          <cx:pt idx="448">0.00074899365462439895</cx:pt>
          <cx:pt idx="449">-0.00033433309145194999</cx:pt>
          <cx:pt idx="450">-0.00073979551166397097</cx:pt>
          <cx:pt idx="451">-0.00588797160271311</cx:pt>
          <cx:pt idx="452">-0.022475485781408899</cx:pt>
          <cx:pt idx="453">-0.043220588945383498</cx:pt>
          <cx:pt idx="454">-0.057380940331677503</cx:pt>
          <cx:pt idx="455">-0.072811879422660097</cx:pt>
          <cx:pt idx="456">-0.073472877899102507</cx:pt>
          <cx:pt idx="457">-0.081987380172493296</cx:pt>
          <cx:pt idx="458">-0.082843599759974296</cx:pt>
          <cx:pt idx="459">-0.059465314553918902</cx:pt>
          <cx:pt idx="460">-0.0214704385781514</cx:pt>
          <cx:pt idx="461">0.038538751844612203</cx:pt>
          <cx:pt idx="462">0.0581566269626341</cx:pt>
          <cx:pt idx="463">0.023327341729543798</cx:pt>
          <cx:pt idx="464">0.040385473159940399</cx:pt>
          <cx:pt idx="465">0.018476292619926799</cx:pt>
          <cx:pt idx="466">0.0135118971357192</cx:pt>
          <cx:pt idx="467">0.0015507263022472</cx:pt>
          <cx:pt idx="468">-0.026694727069383101</cx:pt>
          <cx:pt idx="469">-0.021793588789816899</cx:pt>
          <cx:pt idx="470">-0.0128817106138297</cx:pt>
          <cx:pt idx="471">-0.00036929198999091802</cx:pt>
          <cx:pt idx="472">0.00322302440047194</cx:pt>
          <cx:pt idx="473">0.0037855599644566799</cx:pt>
          <cx:pt idx="474">0.00087136621224694804</cx:pt>
          <cx:pt idx="475">0.0010001339219048099</cx:pt>
          <cx:pt idx="476">0.00043271909778981599</cx:pt>
          <cx:pt idx="477">0.000433537870978146</cx:pt>
          <cx:pt idx="478">0.00044723341211564099</cx:pt>
          <cx:pt idx="479">-0.0030500794862434902</cx:pt>
          <cx:pt idx="480">-0.015739499645350999</cx:pt>
          <cx:pt idx="481">-0.020979708298531199</cx:pt>
          <cx:pt idx="482">-0.055860769671914397</cx:pt>
          <cx:pt idx="483">-0.091951787306281105</cx:pt>
          <cx:pt idx="484">-0.081515801451929104</cx:pt>
          <cx:pt idx="485">-0.063412158915993</cx:pt>
          <cx:pt idx="486">-0.056432726988408698</cx:pt>
          <cx:pt idx="487">0.00209195602865402</cx:pt>
          <cx:pt idx="488">0.0299815447101223</cx:pt>
          <cx:pt idx="489">0.0618836856004907</cx:pt>
          <cx:pt idx="490">0.066374670026727298</cx:pt>
          <cx:pt idx="491">0.0078237979178618806</cx:pt>
          <cx:pt idx="492">0.033754964216583097</cx:pt>
          <cx:pt idx="493">0.0280562154593069</cx:pt>
          <cx:pt idx="494">0.0087973537823766799</cx:pt>
          <cx:pt idx="495">-0.0100056712234175</cx:pt>
          <cx:pt idx="496">-0.018614605879361899</cx:pt>
          <cx:pt idx="497">-0.0146635877887738</cx:pt>
          <cx:pt idx="498">-0.0140550110376971</cx:pt>
          <cx:pt idx="499">-0.0089295902636692195</cx:pt>
          <cx:pt idx="500">0.0069358937334725503</cx:pt>
          <cx:pt idx="501">0.0054121584664970799</cx:pt>
          <cx:pt idx="502">0.00070525417369615695</cx:pt>
          <cx:pt idx="503">-8.2082563008042996e-05</cx:pt>
          <cx:pt idx="504">0.000424101253610244</cx:pt>
          <cx:pt idx="505">0.000100487878778194</cx:pt>
          <cx:pt idx="506">-0.00022827827349892899</cx:pt>
          <cx:pt idx="507">0.0012610132848015401</cx:pt>
          <cx:pt idx="508">-0.0098227492244331305</cx:pt>
          <cx:pt idx="509">-0.0167690003963392</cx:pt>
          <cx:pt idx="510">-0.037566754980243602</cx:pt>
          <cx:pt idx="511">-0.076105887862791502</cx:pt>
          <cx:pt idx="512">-0.0865833627418158</cx:pt>
          <cx:pt idx="513">-0.055445683239029597</cx:pt>
          <cx:pt idx="514">-0.0018074753421421701</cx:pt>
          <cx:pt idx="515">0.0178942595272884</cx:pt>
          <cx:pt idx="516">0.048821799401868302</cx:pt>
          <cx:pt idx="517">0.062590684693517307</cx:pt>
          <cx:pt idx="518">0.000758537783856531</cx:pt>
          <cx:pt idx="519">0.031041955099874001</cx:pt>
          <cx:pt idx="520">0.0180693144281109</cx:pt>
          <cx:pt idx="521">0.0087638228831326305</cx:pt>
          <cx:pt idx="522">-0.0082894759612233901</cx:pt>
          <cx:pt idx="523">-0.038014862688607598</cx:pt>
          <cx:pt idx="524">-0.042403934517882401</cx:pt>
          <cx:pt idx="525">-0.036766638277455299</cx:pt>
          <cx:pt idx="526">-0.025790324996517799</cx:pt>
          <cx:pt idx="527">-0.0122454735808726</cx:pt>
          <cx:pt idx="528">0.0117377342889705</cx:pt>
          <cx:pt idx="529">0.0049763403181778002</cx:pt>
          <cx:pt idx="530">0.00046718157815988</cx:pt>
          <cx:pt idx="531">8.2898887879319103e-05</cx:pt>
          <cx:pt idx="532">-0.00057612706194937495</cx:pt>
          <cx:pt idx="533">0.000195681204525637</cx:pt>
          <cx:pt idx="534">0.00131455631066977</cx:pt>
          <cx:pt idx="535">0.0031575165341499898</cx:pt>
          <cx:pt idx="536">-0.0066379341842468303</cx:pt>
          <cx:pt idx="537">-0.027119605340194801</cx:pt>
          <cx:pt idx="538">-0.042697470987821298</cx:pt>
          <cx:pt idx="539">-0.059962403851708999</cx:pt>
          <cx:pt idx="540">-0.0505972284196455</cx:pt>
          <cx:pt idx="541">-0.029009089364968901</cx:pt>
          <cx:pt idx="542">0.023650723292125701</cx:pt>
          <cx:pt idx="543">0.053681900390576097</cx:pt>
          <cx:pt idx="544">0.0425608005988974</cx:pt>
          <cx:pt idx="545">0.044559172152241401</cx:pt>
          <cx:pt idx="546">0.0081040656384354197</cx:pt>
          <cx:pt idx="547">0.018158052290311599</cx:pt>
          <cx:pt idx="548">0.010556251897642499</cx:pt>
          <cx:pt idx="549">0.0078715734650367398</cx:pt>
          <cx:pt idx="550">-0.00070258007205424502</cx:pt>
          <cx:pt idx="551">-0.028398486845371999</cx:pt>
          <cx:pt idx="552">-0.039305852777098998</cx:pt>
          <cx:pt idx="553">-0.038340642875617899</cx:pt>
          <cx:pt idx="554">-0.031224286694682</cx:pt>
          <cx:pt idx="555">-0.00362426507959296</cx:pt>
          <cx:pt idx="556">0.0019326808178146001</cx:pt>
          <cx:pt idx="557">0.0031589749375923802</cx:pt>
          <cx:pt idx="558">0.00061971317698600401</cx:pt>
          <cx:pt idx="559">0.00046809882759537701</cx:pt>
          <cx:pt idx="560">-0.00055220150137294901</cx:pt>
          <cx:pt idx="561">-0.00066334401913649399</cx:pt>
          <cx:pt idx="562">0.0039925058055589801</cx:pt>
          <cx:pt idx="563">0.014338467164683399</cx:pt>
          <cx:pt idx="564">0.0090599554163710103</cx:pt>
          <cx:pt idx="565">-0.022090961759713399</cx:pt>
          <cx:pt idx="566">-0.028520536323010898</cx:pt>
          <cx:pt idx="567">-0.044046763280094103</cx:pt>
          <cx:pt idx="568">-0.031012438152701501</cx:pt>
          <cx:pt idx="569">-0.016103628781540199</cx:pt>
          <cx:pt idx="570">0.046023348550935803</cx:pt>
          <cx:pt idx="571">0.074133176638438505</cx:pt>
          <cx:pt idx="572">0.041283794199634301</cx:pt>
          <cx:pt idx="573">-0.0151229751923858</cx:pt>
          <cx:pt idx="574">0.0113039774843375</cx:pt>
          <cx:pt idx="575">0.0210010548231911</cx:pt>
          <cx:pt idx="576">0.0254194747675013</cx:pt>
          <cx:pt idx="577">0.051781858950341701</cx:pt>
          <cx:pt idx="578">0.036934860238600098</cx:pt>
          <cx:pt idx="579">-0.0170697718016753</cx:pt>
          <cx:pt idx="580">-0.0123349134004637</cx:pt>
          <cx:pt idx="581">-0.016534533180079799</cx:pt>
          <cx:pt idx="582">-0.0064896649193332996</cx:pt>
          <cx:pt idx="583">0.0065275568326040997</cx:pt>
          <cx:pt idx="584">0.0048979939184638898</cx:pt>
          <cx:pt idx="585">0.00220972070668041</cx:pt>
          <cx:pt idx="586">0.00163138980787037</cx:pt>
          <cx:pt idx="587">-3.0403153011503499e-05</cx:pt>
          <cx:pt idx="588">-0.00030161868725319898</cx:pt>
          <cx:pt idx="589">-0.00018311403518794699</cx:pt>
          <cx:pt idx="590">0.0080400707897968302</cx:pt>
          <cx:pt idx="591">0.0136408675292115</cx:pt>
          <cx:pt idx="592">0.018333422859198902</cx:pt>
          <cx:pt idx="593">-0.0013040325992932701</cx:pt>
          <cx:pt idx="594">-0.0191676163389044</cx:pt>
          <cx:pt idx="595">-0.041982456878378101</cx:pt>
          <cx:pt idx="596">-0.038644800754163301</cx:pt>
          <cx:pt idx="597">-0.028691274572526598</cx:pt>
          <cx:pt idx="598">0.0141841976802365</cx:pt>
          <cx:pt idx="599">0.012774868601857999</cx:pt>
          <cx:pt idx="600">0.012218830929298201</cx:pt>
          <cx:pt idx="601">0.013609133078755</cx:pt>
          <cx:pt idx="602">0.027451778544071999</cx:pt>
          <cx:pt idx="603">0.036076489385144198</cx:pt>
          <cx:pt idx="604">0.0193985580236384</cx:pt>
          <cx:pt idx="605">0.0433634425699665</cx:pt>
          <cx:pt idx="606">0.0333417860158974</cx:pt>
          <cx:pt idx="607">0.0069050837504899499</cx:pt>
          <cx:pt idx="608">-0.021950353390609099</cx:pt>
          <cx:pt idx="609">-0.012893358626952</cx:pt>
          <cx:pt idx="610">0.0039228634316805797</cx:pt>
          <cx:pt idx="611">0.0153728311962008</cx:pt>
          <cx:pt idx="612">0.0063502947517292303</cx:pt>
          <cx:pt idx="613">0.00192762178235588</cx:pt>
          <cx:pt idx="614">0.00013012973952243199</cx:pt>
          <cx:pt idx="615">0.00030048413102307401</cx:pt>
          <cx:pt idx="616">-0.00065922503996064497</cx:pt>
          <cx:pt idx="617">0.000220066916163525</cx:pt>
          <cx:pt idx="618">0.0019186330005624701</cx:pt>
          <cx:pt idx="619">0.0024207724384375799</cx:pt>
          <cx:pt idx="620">0.0111769183995921</cx:pt>
          <cx:pt idx="621">0.010370130935840501</cx:pt>
          <cx:pt idx="622">-0.0125881634718066</cx:pt>
          <cx:pt idx="623">-0.031160783713399198</cx:pt>
          <cx:pt idx="624">-0.030310135809756601</cx:pt>
          <cx:pt idx="625">0.0065829107358710698</cx:pt>
          <cx:pt idx="626">-0.021181448788111401</cx:pt>
          <cx:pt idx="627">0.0082896073197064202</cx:pt>
          <cx:pt idx="628">0.0087593738442391794</cx:pt>
          <cx:pt idx="629">0.036695517007567603</cx:pt>
          <cx:pt idx="630">0.0468557334356915</cx:pt>
          <cx:pt idx="631">0.0201100116937253</cx:pt>
          <cx:pt idx="632">-0.0154676593414226</cx:pt>
          <cx:pt idx="633">-0.0044609092543317196</cx:pt>
          <cx:pt idx="634">0.0080481957609717693</cx:pt>
          <cx:pt idx="635">-0.0071531495601435202</cx:pt>
          <cx:pt idx="636">-0.015832802941304201</cx:pt>
          <cx:pt idx="637">0.00183112004523778</cx:pt>
          <cx:pt idx="638">0.0081044672929173906</cx:pt>
          <cx:pt idx="639">0.013470501134031801</cx:pt>
          <cx:pt idx="640">0.00699649964183698</cx:pt>
          <cx:pt idx="641">0.0032749962208220101</cx:pt>
          <cx:pt idx="642">-0.0011350533285082601</cx:pt>
          <cx:pt idx="643">-0.0010001519391352001</cx:pt>
          <cx:pt idx="644">-0.000210628130764994</cx:pt>
          <cx:pt idx="645">0.00082436068645180003</cx:pt>
          <cx:pt idx="646">0.00063594365027078398</cx:pt>
          <cx:pt idx="647">-0.00224262927712069</cx:pt>
          <cx:pt idx="648">-0.0030498664954614401</cx:pt>
          <cx:pt idx="649">-0.0039839630455532496</cx:pt>
          <cx:pt idx="650">-0.019603752781388699</cx:pt>
          <cx:pt idx="651">-0.030634424491296199</cx:pt>
          <cx:pt idx="652">-0.0208002936317137</cx:pt>
          <cx:pt idx="653">-0.0026426800826004101</cx:pt>
          <cx:pt idx="654">-0.0097054096526172102</cx:pt>
          <cx:pt idx="655">0.022699962002276499</cx:pt>
          <cx:pt idx="656">0.040438829653805998</cx:pt>
          <cx:pt idx="657">0.070415613932969301</cx:pt>
          <cx:pt idx="658">0.0138141990159837</cx:pt>
          <cx:pt idx="659">0.025810561602887101</cx:pt>
          <cx:pt idx="660">0.015430170070887801</cx:pt>
          <cx:pt idx="661">0.0037050691513178498</cx:pt>
          <cx:pt idx="662">0.023656631736213699</cx:pt>
          <cx:pt idx="663">0.0302713411821483</cx:pt>
          <cx:pt idx="664">0.00282041236724606</cx:pt>
          <cx:pt idx="665">0.0114427237698924</cx:pt>
          <cx:pt idx="666">0.015803877210780401</cx:pt>
          <cx:pt idx="667">0.015980027624677502</cx:pt>
          <cx:pt idx="668">0.0057850692936378297</cx:pt>
          <cx:pt idx="669">0.00225275410350731</cx:pt>
          <cx:pt idx="670">0.00026509849123067101</cx:pt>
          <cx:pt idx="671">-5.0173321174941699e-05</cx:pt>
          <cx:pt idx="672">-5.2478538478889897e-05</cx:pt>
          <cx:pt idx="673">-8.5111575412093697e-05</cx:pt>
          <cx:pt idx="674">0.00098848867436916103</cx:pt>
          <cx:pt idx="675">-0.00186165105318227</cx:pt>
          <cx:pt idx="676">-0.0034365292093424598</cx:pt>
          <cx:pt idx="677">-0.0111039326301694</cx:pt>
          <cx:pt idx="678">-0.021237597560301202</cx:pt>
          <cx:pt idx="679">-0.054869519096943799</cx:pt>
          <cx:pt idx="680">-0.046700925756192099</cx:pt>
          <cx:pt idx="681">-0.022712050049517402</cx:pt>
          <cx:pt idx="682">-0.00463694714825861</cx:pt>
          <cx:pt idx="683">0.015042087607270899</cx:pt>
          <cx:pt idx="684">0.038647983681368799</cx:pt>
          <cx:pt idx="685">0.034272263760764199</cx:pt>
          <cx:pt idx="686">0.032800730800772497</cx:pt>
          <cx:pt idx="687">0.034036539220128899</cx:pt>
          <cx:pt idx="688">0.0081544385054338701</cx:pt>
          <cx:pt idx="689">0.0014516159419707699</cx:pt>
          <cx:pt idx="690">0.0285636814152305</cx:pt>
          <cx:pt idx="691">0.044080056236816399</cx:pt>
          <cx:pt idx="692">0.015295201255920101</cx:pt>
          <cx:pt idx="693">0.0061661493973459696</cx:pt>
          <cx:pt idx="694">0.0076371155472988199</cx:pt>
          <cx:pt idx="695">0.0072419671296008702</cx:pt>
          <cx:pt idx="696">0.0039447241258592503</cx:pt>
          <cx:pt idx="697">0.0023705525554764502</cx:pt>
          <cx:pt idx="698">0.00054389499537320102</cx:pt>
          <cx:pt idx="699">0.00040405131279453799</cx:pt>
          <cx:pt idx="700">-0.000189839991588433</cx:pt>
          <cx:pt idx="701">-0.000121773224332789</cx:pt>
          <cx:pt idx="702">-0.00053057937422903295</cx:pt>
          <cx:pt idx="703">-0.00063232040102341198</cx:pt>
          <cx:pt idx="704">-0.00466061100003931</cx:pt>
          <cx:pt idx="705">-0.0116199821162409</cx:pt>
          <cx:pt idx="706">-2.6535193375721098e-05</cx:pt>
          <cx:pt idx="707">-0.0082014264885349498</cx:pt>
          <cx:pt idx="708">-0.0102282704230818</cx:pt>
          <cx:pt idx="709">-0.00046652306419534603</cx:pt>
          <cx:pt idx="710">0.00076398081136384204</cx:pt>
          <cx:pt idx="711">-0.010906530344254799</cx:pt>
          <cx:pt idx="712">-0.00041866755219538703</cx:pt>
          <cx:pt idx="713">-0.0027508103308639502</cx:pt>
          <cx:pt idx="714">0.024170686361193398</cx:pt>
          <cx:pt idx="715">0.012250015212456901</cx:pt>
          <cx:pt idx="716">0.021470064513917201</cx:pt>
          <cx:pt idx="717">0.017811247352389599</cx:pt>
          <cx:pt idx="718">0.015165144212750101</cx:pt>
          <cx:pt idx="719">0.014306051909222401</cx:pt>
          <cx:pt idx="720">0.00242683681263672</cx:pt>
          <cx:pt idx="721">-0.0050679152138978899</cx:pt>
          <cx:pt idx="722">-0.0059398906147027503</cx:pt>
          <cx:pt idx="723">-0.00096536079508784795</cx:pt>
          <cx:pt idx="724">0.00054746656077141003</cx:pt>
          <cx:pt idx="725">-9.0856681609784902e-05</cx:pt>
          <cx:pt idx="726">0.000414841679283896</cx:pt>
          <cx:pt idx="727">-7.0340771937324496e-06</cx:pt>
          <cx:pt idx="728">2.4861922591232599e-05</cx:pt>
          <cx:pt idx="729">-0.00045746321803551799</cx:pt>
          <cx:pt idx="730">-6.6100637191154502e-05</cx:pt>
          <cx:pt idx="731">0.00032542086546950703</cx:pt>
          <cx:pt idx="732">-0.00196637981894253</cx:pt>
          <cx:pt idx="733">-0.0088262486132729308</cx:pt>
          <cx:pt idx="734">-0.0088910902322644203</cx:pt>
          <cx:pt idx="735">-0.0017243043548163201</cx:pt>
          <cx:pt idx="736">-0.0015677115555779099</cx:pt>
          <cx:pt idx="737">0.0041447216201818101</cx:pt>
          <cx:pt idx="738">0.0013966437925507799</cx:pt>
          <cx:pt idx="739">4.61914180667232e-05</cx:pt>
          <cx:pt idx="740">-0.0032440030982124998</cx:pt>
          <cx:pt idx="741">0.0088704100409267798</cx:pt>
          <cx:pt idx="742">0.010638600179621399</cx:pt>
          <cx:pt idx="743">0.0041634791870192901</cx:pt>
          <cx:pt idx="744">0.00105473562000366</cx:pt>
          <cx:pt idx="745">0.0020114732085377601</cx:pt>
          <cx:pt idx="746">-0.00192063388800424</cx:pt>
          <cx:pt idx="747">0.0041362259258960503</cx:pt>
          <cx:pt idx="748">0.00071369762549850901</cx:pt>
          <cx:pt idx="749">-0.00081572582684408398</cx:pt>
          <cx:pt idx="750">-0.00058887350362259996</cx:pt>
          <cx:pt idx="751">-1.58289805713003e-05</cx:pt>
          <cx:pt idx="752">0.00016262499425701</cx:pt>
          <cx:pt idx="753">0.00044360358859681602</cx:pt>
          <cx:pt idx="754">0.00034484718301841202</cx:pt>
          <cx:pt idx="755">-0.00036986033299744799</cx:pt>
          <cx:pt idx="756">-0.00029300711559271202</cx:pt>
          <cx:pt idx="757">-0.00028353739706279301</cx:pt>
          <cx:pt idx="758">0.00033695207961914202</cx:pt>
          <cx:pt idx="759">0.00087105423063895098</cx:pt>
          <cx:pt idx="760">0.000227905621739468</cx:pt>
          <cx:pt idx="761">0.00100539168949841</cx:pt>
          <cx:pt idx="762">0.00023356504680766701</cx:pt>
          <cx:pt idx="763">0.00031150280477550499</cx:pt>
          <cx:pt idx="764">0.00132435484081931</cx:pt>
          <cx:pt idx="765">0.00212915352258891</cx:pt>
          <cx:pt idx="766">0.0036616208901087302</cx:pt>
          <cx:pt idx="767">0.00097112307458388503</cx:pt>
          <cx:pt idx="768">0.00187220235391767</cx:pt>
          <cx:pt idx="769">0.0032363974429474901</cx:pt>
          <cx:pt idx="770">0.00107700255684717</cx:pt>
          <cx:pt idx="771">0.0012896668999563799</cx:pt>
          <cx:pt idx="772">0.0038431139778395901</cx:pt>
          <cx:pt idx="773">0.0013319440713911201</cx:pt>
          <cx:pt idx="774">-0.0036139058135065999</cx:pt>
          <cx:pt idx="775">0.0014004634101161199</cx:pt>
          <cx:pt idx="776">-0.00073025977787363197</cx:pt>
          <cx:pt idx="777">-0.00107281192612439</cx:pt>
          <cx:pt idx="778">-0.00133625748078205</cx:pt>
          <cx:pt idx="779">-0.000101592420935149</cx:pt>
          <cx:pt idx="780">0.00024477523739566099</cx:pt>
          <cx:pt idx="781">-0.00053571071235125004</cx:pt>
          <cx:pt idx="782">-0.00029321888274318398</cx:pt>
          <cx:pt idx="783">-0.00033197324089732601</cx:pt>
        </cx:lvl>
      </cx:numDim>
    </cx:data>
    <cx:data id="40">
      <cx:numDim type="val">
        <cx:f>'001_WA_F - 副本'!$AO$1:$AO$784</cx:f>
        <cx:lvl ptCount="784" formatCode="G/通用格式">
          <cx:pt idx="0">-0.00058649865364248895</cx:pt>
          <cx:pt idx="1">0.00053051007308024204</cx:pt>
          <cx:pt idx="2">-0.000252882404230061</cx:pt>
          <cx:pt idx="3">0.0010516799073217299</cx:pt>
          <cx:pt idx="4">-0.00037873067292295502</cx:pt>
          <cx:pt idx="5">-0.00020812046836992399</cx:pt>
          <cx:pt idx="6">0.00026980050990291801</cx:pt>
          <cx:pt idx="7">-0.00059572566689641197</cx:pt>
          <cx:pt idx="8">0.0010131158963386901</cx:pt>
          <cx:pt idx="9">0.00025223803273166997</cx:pt>
          <cx:pt idx="10">-0.00084190499633143596</cx:pt>
          <cx:pt idx="11">-0.00043725201763254799</cx:pt>
          <cx:pt idx="12">0.00060256745495929499</cx:pt>
          <cx:pt idx="13">-5.0611764059671002e-05</cx:pt>
          <cx:pt idx="14">-0.000121989725499844</cx:pt>
          <cx:pt idx="15">-0.00056396192669960201</cx:pt>
          <cx:pt idx="16">6.15203058735702e-05</cx:pt>
          <cx:pt idx="17">0.00089314217395147397</cx:pt>
          <cx:pt idx="18">-0.000546844096275229</cx:pt>
          <cx:pt idx="19">-0.0013038917626086101</cx:pt>
          <cx:pt idx="20">8.9260571084064094e-05</cx:pt>
          <cx:pt idx="21">0.00020217852175621201</cx:pt>
          <cx:pt idx="22">0.00044298578884917301</cx:pt>
          <cx:pt idx="23">-0.00043556283967565801</cx:pt>
          <cx:pt idx="24">-0.000100312932955587</cx:pt>
          <cx:pt idx="25">-0.00014359693473852401</cx:pt>
          <cx:pt idx="26">-0.00030556782629185701</cx:pt>
          <cx:pt idx="27">-0.00028321297361766303</cx:pt>
          <cx:pt idx="28">-0.00028449328127088302</cx:pt>
          <cx:pt idx="29">-0.00027082590930739499</cx:pt>
          <cx:pt idx="30">0.00056538377022044897</cx:pt>
          <cx:pt idx="31">0.00012485210200301701</cx:pt>
          <cx:pt idx="32">0.00030275327285230602</cx:pt>
          <cx:pt idx="33">-0.000154043168893588</cx:pt>
          <cx:pt idx="34">-0.00265782284838845</cx:pt>
          <cx:pt idx="35">-0.0040695081290200198</cx:pt>
          <cx:pt idx="36">-0.0031644260482504398</cx:pt>
          <cx:pt idx="37">-0.00098090432854268709</cx:pt>
          <cx:pt idx="38">-0.00155834927943027</cx:pt>
          <cx:pt idx="39">-0.0032393172784376499</cx:pt>
          <cx:pt idx="40">-0.0057418929168424702</cx:pt>
          <cx:pt idx="41">-0.0038165815968414</cx:pt>
          <cx:pt idx="42">-0.00077031246826648298</cx:pt>
          <cx:pt idx="43">-0.00020572229184435801</cx:pt>
          <cx:pt idx="44">-0.0018143118892003801</cx:pt>
          <cx:pt idx="45">-0.00099182325640170994</cx:pt>
          <cx:pt idx="46">-0.00119725846216779</cx:pt>
          <cx:pt idx="47">-0.00063330841566554795</cx:pt>
          <cx:pt idx="48">-0.00012015597356612999</cx:pt>
          <cx:pt idx="49">-0.00074482780800637696</cx:pt>
          <cx:pt idx="50">-0.000769784762547021</cx:pt>
          <cx:pt idx="51">-0.00101336613340262</cx:pt>
          <cx:pt idx="52">0.000119842391451064</cx:pt>
          <cx:pt idx="53">0.00017157058563388401</cx:pt>
          <cx:pt idx="54">-0.00015488872457472701</cx:pt>
          <cx:pt idx="55">-0.00053407084166055504</cx:pt>
          <cx:pt idx="56">0.00054324065052425703</cx:pt>
          <cx:pt idx="57">4.1884083600251702e-05</cx:pt>
          <cx:pt idx="58">-0.000313280937921285</cx:pt>
          <cx:pt idx="59">6.1456014774364203e-05</cx:pt>
          <cx:pt idx="60">0.00070426132831801597</cx:pt>
          <cx:pt idx="61">0.00023839488289144101</cx:pt>
          <cx:pt idx="62">-0.00097672883529460503</cx:pt>
          <cx:pt idx="63">-0.00722365859768739</cx:pt>
          <cx:pt idx="64">-0.0071242052591691503</cx:pt>
          <cx:pt idx="65">-0.0056542162104538498</cx:pt>
          <cx:pt idx="66">-0.015874486206817501</cx:pt>
          <cx:pt idx="67">-0.018449369899184598</cx:pt>
          <cx:pt idx="68">-0.0251320138900193</cx:pt>
          <cx:pt idx="69">-0.021763287735528599</cx:pt>
          <cx:pt idx="70">-0.018964905288581801</cx:pt>
          <cx:pt idx="71">-0.0154599392290477</cx:pt>
          <cx:pt idx="72">-0.016071807855458701</cx:pt>
          <cx:pt idx="73">-0.0090184159758146497</cx:pt>
          <cx:pt idx="74">-0.0051020713261382897</cx:pt>
          <cx:pt idx="75">-0.0061651946382453998</cx:pt>
          <cx:pt idx="76">-0.00231739407513269</cx:pt>
          <cx:pt idx="77">-0.0021420416923500401</cx:pt>
          <cx:pt idx="78">-0.002290085639523</cx:pt>
          <cx:pt idx="79">-0.0012418697010142901</cx:pt>
          <cx:pt idx="80">0.00038327442391540703</cx:pt>
          <cx:pt idx="81">-0.00063422849974657</cx:pt>
          <cx:pt idx="82">-0.00053246382124422296</cx:pt>
          <cx:pt idx="83">0.000292493325382987</cx:pt>
          <cx:pt idx="84">-8.4690301515866694e-05</cx:pt>
          <cx:pt idx="85">0.00128369828950081</cx:pt>
          <cx:pt idx="86">0.00081254369298512001</cx:pt>
          <cx:pt idx="87">-0.00127064813216354</cx:pt>
          <cx:pt idx="88">0.00027438462805278699</cx:pt>
          <cx:pt idx="89">3.8137274583079802e-05</cx:pt>
          <cx:pt idx="90">-0.00676202434420798</cx:pt>
          <cx:pt idx="91">-0.011827280483446201</cx:pt>
          <cx:pt idx="92">-0.0155348649766238</cx:pt>
          <cx:pt idx="93">-0.023216343313201701</cx:pt>
          <cx:pt idx="94">-0.028634140008882699</cx:pt>
          <cx:pt idx="95">-0.0262291992224922</cx:pt>
          <cx:pt idx="96">-0.051777924067874799</cx:pt>
          <cx:pt idx="97">-0.068246732642918598</cx:pt>
          <cx:pt idx="98">-0.054664151566347498</cx:pt>
          <cx:pt idx="99">-0.046326904155163398</cx:pt>
          <cx:pt idx="100">-0.022436945516117399</cx:pt>
          <cx:pt idx="101">0.0020021080822062898</cx:pt>
          <cx:pt idx="102">0.0048711746317922303</cx:pt>
          <cx:pt idx="103">-0.0052879299500468097</cx:pt>
          <cx:pt idx="104">-0.0100784285632001</cx:pt>
          <cx:pt idx="105">-0.0086486995285448495</cx:pt>
          <cx:pt idx="106">-0.0086896531518157304</cx:pt>
          <cx:pt idx="107">-0.000476807011395018</cx:pt>
          <cx:pt idx="108">-0.00080838499487268195</cx:pt>
          <cx:pt idx="109">-0.00020629216564061701</cx:pt>
          <cx:pt idx="110">-0.00114153169103479</cx:pt>
          <cx:pt idx="111">-0.00042152130448244501</cx:pt>
          <cx:pt idx="112">-5.3307492685034199e-05</cx:pt>
          <cx:pt idx="113">8.2362541631365106e-05</cx:pt>
          <cx:pt idx="114">0.000339461546355601</cx:pt>
          <cx:pt idx="115">0.00045598176808034699</cx:pt>
          <cx:pt idx="116">0.0033007062043031998</cx:pt>
          <cx:pt idx="117">0.0016628281718160699</cx:pt>
          <cx:pt idx="118">-0.0052588889693332896</cx:pt>
          <cx:pt idx="119">-0.0078192410294571704</cx:pt>
          <cx:pt idx="120">-0.0291269761793773</cx:pt>
          <cx:pt idx="121">-0.039340418003411301</cx:pt>
          <cx:pt idx="122">-0.0282672244785214</cx:pt>
          <cx:pt idx="123">-0.018485051219313001</cx:pt>
          <cx:pt idx="124">-0.044124616260899599</cx:pt>
          <cx:pt idx="125">-0.0539061497050509</cx:pt>
          <cx:pt idx="126">-0.052610975486801499</cx:pt>
          <cx:pt idx="127">-0.0326236357914877</cx:pt>
          <cx:pt idx="128">-0.0039115945214453097</cx:pt>
          <cx:pt idx="129">0.0078417959064035099</cx:pt>
          <cx:pt idx="130">0.0099796182530565401</cx:pt>
          <cx:pt idx="131">0.0056011394809559797</cx:pt>
          <cx:pt idx="132">-0.0025399490729830199</cx:pt>
          <cx:pt idx="133">0.0153388784736419</cx:pt>
          <cx:pt idx="134">0.00732106375915508</cx:pt>
          <cx:pt idx="135">0.015305531283252301</cx:pt>
          <cx:pt idx="136">0.0099616712108673497</cx:pt>
          <cx:pt idx="137">0.0028941716045461198</cx:pt>
          <cx:pt idx="138">0.00056305949647392402</cx:pt>
          <cx:pt idx="139">-0.00026254724345032399</cx:pt>
          <cx:pt idx="140">0.00041545530447513099</cx:pt>
          <cx:pt idx="141">-0.00018896780307481101</cx:pt>
          <cx:pt idx="142">-0.00030028504594178701</cx:pt>
          <cx:pt idx="143">-0.00051772579824795203</cx:pt>
          <cx:pt idx="144">0.00042586926972773998</cx:pt>
          <cx:pt idx="145">0.0124922487970026</cx:pt>
          <cx:pt idx="146">0.0092940591797913107</cx:pt>
          <cx:pt idx="147">-0.0236261799673179</cx:pt>
          <cx:pt idx="148">-0.021134880112527399</cx:pt>
          <cx:pt idx="149">-0.0017895381939020401</cx:pt>
          <cx:pt idx="150">-0.0040041395231245501</cx:pt>
          <cx:pt idx="151">0.020637604779492301</cx:pt>
          <cx:pt idx="152">0.0103765216520372</cx:pt>
          <cx:pt idx="153">-0.019341242710022199</cx:pt>
          <cx:pt idx="154">-0.0194156781147766</cx:pt>
          <cx:pt idx="155">-0.047178078625543997</cx:pt>
          <cx:pt idx="156">-0.043699548390685197</cx:pt>
          <cx:pt idx="157">0.022785744145665001</cx:pt>
          <cx:pt idx="158">-0.0051239402190945398</cx:pt>
          <cx:pt idx="159">-0.0255348569662119</cx:pt>
          <cx:pt idx="160">-0.010735394309731699</cx:pt>
          <cx:pt idx="161">-0.0043004704795754902</cx:pt>
          <cx:pt idx="162">0.0022705800764865102</cx:pt>
          <cx:pt idx="163">0.019755444203326599</cx:pt>
          <cx:pt idx="164">0.018153431601985601</cx:pt>
          <cx:pt idx="165">0.0062203343421202498</cx:pt>
          <cx:pt idx="166">0.000111113484057337</cx:pt>
          <cx:pt idx="167">-0.00057284477350555397</cx:pt>
          <cx:pt idx="168">0.000262549578832726</cx:pt>
          <cx:pt idx="169">2.8935373242761901e-06</cx:pt>
          <cx:pt idx="170">0.000442811189104677</cx:pt>
          <cx:pt idx="171">-0.0032595251952423701</cx:pt>
          <cx:pt idx="172">-0.00072837196581981302</cx:pt>
          <cx:pt idx="173">0.00645903654172839</cx:pt>
          <cx:pt idx="174">0.0163287474327081</cx:pt>
          <cx:pt idx="175">-0.0176376471712794</cx:pt>
          <cx:pt idx="176">0.0018793681971974901</cx:pt>
          <cx:pt idx="177">0.039907607851471703</cx:pt>
          <cx:pt idx="178">0.036617871915623899</cx:pt>
          <cx:pt idx="179">0.040883887302397601</cx:pt>
          <cx:pt idx="180">0.030878240993029299</cx:pt>
          <cx:pt idx="181">0.057304749756407397</cx:pt>
          <cx:pt idx="182">0.039021324043984403</cx:pt>
          <cx:pt idx="183">0.0310414866233195</cx:pt>
          <cx:pt idx="184">0.047390574093176298</cx:pt>
          <cx:pt idx="185">0.066688865439829603</cx:pt>
          <cx:pt idx="186">0.027189527697369601</cx:pt>
          <cx:pt idx="187">0.0128305983132725</cx:pt>
          <cx:pt idx="188">-0.0045441462234241297</cx:pt>
          <cx:pt idx="189">-0.010651480960086</cx:pt>
          <cx:pt idx="190">-7.3862397110817596e-05</cx:pt>
          <cx:pt idx="191">0.026912035496663801</cx:pt>
          <cx:pt idx="192">0.026344628009792301</cx:pt>
          <cx:pt idx="193">0.0030407432126512098</cx:pt>
          <cx:pt idx="194">-0.0029481521086839801</cx:pt>
          <cx:pt idx="195">-0.0043832861345693098</cx:pt>
          <cx:pt idx="196">-0.00068339880044973199</cx:pt>
          <cx:pt idx="197">-0.00050114318217997901</cx:pt>
          <cx:pt idx="198">0.0022191455928108998</cx:pt>
          <cx:pt idx="199">-0.000164430089798421</cx:pt>
          <cx:pt idx="200">-0.016818868153825401</cx:pt>
          <cx:pt idx="201">-0.032615687618231901</cx:pt>
          <cx:pt idx="202">0.0120779811760666</cx:pt>
          <cx:pt idx="203">-0.0296623200833863</cx:pt>
          <cx:pt idx="204">-0.024174314665541399</cx:pt>
          <cx:pt idx="205">0.0097740265094917698</cx:pt>
          <cx:pt idx="206">0.0094581138217685896</cx:pt>
          <cx:pt idx="207">0.033888421971618801</cx:pt>
          <cx:pt idx="208">0.096731130191951703</cx:pt>
          <cx:pt idx="209">0.060368458811095198</cx:pt>
          <cx:pt idx="210">0.014158741290307</cx:pt>
          <cx:pt idx="211">7.2036701315888405e-05</cx:pt>
          <cx:pt idx="212">0.0393082419185216</cx:pt>
          <cx:pt idx="213">0.053745733338005003</cx:pt>
          <cx:pt idx="214">0.011641147457133299</cx:pt>
          <cx:pt idx="215">0.0129990755234307</cx:pt>
          <cx:pt idx="216">-0.00186599904949277</cx:pt>
          <cx:pt idx="217">-0.021500858512424701</cx:pt>
          <cx:pt idx="218">-0.027156560567322099</cx:pt>
          <cx:pt idx="219">0.016215704202196202</cx:pt>
          <cx:pt idx="220">0.013255367365956399</cx:pt>
          <cx:pt idx="221">-0.0055990816419859701</cx:pt>
          <cx:pt idx="222">-0.0022118921101778998</cx:pt>
          <cx:pt idx="223">-0.00223803127210711</cx:pt>
          <cx:pt idx="224">0.00025006867128594398</cx:pt>
          <cx:pt idx="225">-0.00012029211933452</cx:pt>
          <cx:pt idx="226">0.0035640231084267501</cx:pt>
          <cx:pt idx="227">0.0019312515394383899</cx:pt>
          <cx:pt idx="228">-0.013926514909965699</cx:pt>
          <cx:pt idx="229">-0.019555895322794298</cx:pt>
          <cx:pt idx="230">0.00076472459294977895</cx:pt>
          <cx:pt idx="231">-0.015847236508282798</cx:pt>
          <cx:pt idx="232">0.037322081661560098</cx:pt>
          <cx:pt idx="233">0.013917552714982699</cx:pt>
          <cx:pt idx="234">-0.0090757088536661604</cx:pt>
          <cx:pt idx="235">0.0549493309587617</cx:pt>
          <cx:pt idx="236">0.052389421886042002</cx:pt>
          <cx:pt idx="237">0.0568670558325758</cx:pt>
          <cx:pt idx="238">0.0230518425942088</cx:pt>
          <cx:pt idx="239">0.043717540643831897</cx:pt>
          <cx:pt idx="240">0.018421995602832</cx:pt>
          <cx:pt idx="241">-0.020954740466477401</cx:pt>
          <cx:pt idx="242">0.0138064180962995</cx:pt>
          <cx:pt idx="243">-0.00660590384969532</cx:pt>
          <cx:pt idx="244">-0.018688200996244499</cx:pt>
          <cx:pt idx="245">0.0121590894976142</cx:pt>
          <cx:pt idx="246">-0.0154069295854234</cx:pt>
          <cx:pt idx="247">-0.017247727664311398</cx:pt>
          <cx:pt idx="248">0.0176450996958489</cx:pt>
          <cx:pt idx="249">0.0108289320236574</cx:pt>
          <cx:pt idx="250">0.0050802065071778001</cx:pt>
          <cx:pt idx="251">0.00172929956416672</cx:pt>
          <cx:pt idx="252">-0.00066904261433407602</cx:pt>
          <cx:pt idx="253">-0.00024262276246425301</cx:pt>
          <cx:pt idx="254">0.0032693522705775501</cx:pt>
          <cx:pt idx="255">0.0057007231854237003</cx:pt>
          <cx:pt idx="256">-0.0045011752338836603</cx:pt>
          <cx:pt idx="257">-0.019913129544305502</cx:pt>
          <cx:pt idx="258">0.019323534452260201</cx:pt>
          <cx:pt idx="259">-0.0119892078247883</cx:pt>
          <cx:pt idx="260">0.0020546013942967399</cx:pt>
          <cx:pt idx="261">0.024565685127557899</cx:pt>
          <cx:pt idx="262">-0.0026296798611245998</cx:pt>
          <cx:pt idx="263">0.010366421135439299</cx:pt>
          <cx:pt idx="264">-0.014522393495267299</cx:pt>
          <cx:pt idx="265">0.018710380899908799</cx:pt>
          <cx:pt idx="266">0.016202662825968502</cx:pt>
          <cx:pt idx="267">0.026382023862234601</cx:pt>
          <cx:pt idx="268">0.024801974987882301</cx:pt>
          <cx:pt idx="269">0.044371038817073202</cx:pt>
          <cx:pt idx="270">-0.0125933805967266</cx:pt>
          <cx:pt idx="271">0.0017257153260295699</cx:pt>
          <cx:pt idx="272">0.031578652195803802</cx:pt>
          <cx:pt idx="273">0.027693404564726101</cx:pt>
          <cx:pt idx="274">0.0108184500599084</cx:pt>
          <cx:pt idx="275">-0.017366687382538298</cx:pt>
          <cx:pt idx="276">-0.011581276080945601</cx:pt>
          <cx:pt idx="277">0.0055602439904158</cx:pt>
          <cx:pt idx="278">0.00507041632037614</cx:pt>
          <cx:pt idx="279">0.0046381649088513398</cx:pt>
          <cx:pt idx="280">0.00038578156908568003</cx:pt>
          <cx:pt idx="281">0.00055891597821849503</cx:pt>
          <cx:pt idx="282">0.0036178489307686799</cx:pt>
          <cx:pt idx="283">0.00179118673428705</cx:pt>
          <cx:pt idx="284">-0.0056313152815355297</cx:pt>
          <cx:pt idx="285">-0.0061141705872850101</cx:pt>
          <cx:pt idx="286">0.0046700497953049798</cx:pt>
          <cx:pt idx="287">-0.034261959468868598</cx:pt>
          <cx:pt idx="288">-0.010439575215797799</cx:pt>
          <cx:pt idx="289">0.019294684389664502</cx:pt>
          <cx:pt idx="290">-0.033938530375576197</cx:pt>
          <cx:pt idx="291">-0.059850150912223503</cx:pt>
          <cx:pt idx="292">-0.031534217427472602</cx:pt>
          <cx:pt idx="293">-0.044751256615559697</cx:pt>
          <cx:pt idx="294">-0.041960976098581702</cx:pt>
          <cx:pt idx="295">-0.047082808389192599</cx:pt>
          <cx:pt idx="296">0.0014720354745988201</cx:pt>
          <cx:pt idx="297">-0.018207686467195901</cx:pt>
          <cx:pt idx="298">0.0075301749865915504</cx:pt>
          <cx:pt idx="299">0.0125594971249428</cx:pt>
          <cx:pt idx="300">0.038156787441687302</cx:pt>
          <cx:pt idx="301">-0.025426970730269199</cx:pt>
          <cx:pt idx="302">0.0187696996821234</cx:pt>
          <cx:pt idx="303">0.0078547217348311701</cx:pt>
          <cx:pt idx="304">-0.0019280590213236299</cx:pt>
          <cx:pt idx="305">0.012495305543153701</cx:pt>
          <cx:pt idx="306">0.0024138813605278199</cx:pt>
          <cx:pt idx="307">0.0020656475580949998</cx:pt>
          <cx:pt idx="308">-0.00072733544220877097</cx:pt>
          <cx:pt idx="309">-0.000106349648020682</cx:pt>
          <cx:pt idx="310">0.0057527857510165101</cx:pt>
          <cx:pt idx="311">-0.0037548624770128102</cx:pt>
          <cx:pt idx="312">0.0021646313669428999</cx:pt>
          <cx:pt idx="313">0.024614883163814199</cx:pt>
          <cx:pt idx="314">0.033881893527442399</cx:pt>
          <cx:pt idx="315">0.025021700337714298</cx:pt>
          <cx:pt idx="316">0.044946012723140603</cx:pt>
          <cx:pt idx="317">0.015368447323063901</cx:pt>
          <cx:pt idx="318">-0.021578180821824399</cx:pt>
          <cx:pt idx="319">-0.029181919845305802</cx:pt>
          <cx:pt idx="320">-0.0148859152528716</cx:pt>
          <cx:pt idx="321">-0.046285669094993903</cx:pt>
          <cx:pt idx="322">-0.022125075798469101</cx:pt>
          <cx:pt idx="323">-0.032179992097308999</cx:pt>
          <cx:pt idx="324">-0.010337227115968701</cx:pt>
          <cx:pt idx="325">-0.017304644721428401</cx:pt>
          <cx:pt idx="326">-0.00091969843175748495</cx:pt>
          <cx:pt idx="327">-0.0112204497328226</cx:pt>
          <cx:pt idx="328">0.0023786843987313698</cx:pt>
          <cx:pt idx="329">-0.0151131778859219</cx:pt>
          <cx:pt idx="330">0.0304015043236259</cx:pt>
          <cx:pt idx="331">0.0106771728444984</cx:pt>
          <cx:pt idx="332">-0.0110179965228525</cx:pt>
          <cx:pt idx="333">-0.00032720157362064702</cx:pt>
          <cx:pt idx="334">0.0014542497878505299</cx:pt>
          <cx:pt idx="335">-6.3035907910218396e-05</cx:pt>
          <cx:pt idx="336">8.4442819174332804e-06</cx:pt>
          <cx:pt idx="337">0.00014400669027293101</cx:pt>
          <cx:pt idx="338">0.0048823875100185996</cx:pt>
          <cx:pt idx="339">-0.0095209689334723301</cx:pt>
          <cx:pt idx="340">0.039360820723827197</cx:pt>
          <cx:pt idx="341">0.040096860025202997</cx:pt>
          <cx:pt idx="342">0.019485609654694799</cx:pt>
          <cx:pt idx="343">0.0400182457689622</cx:pt>
          <cx:pt idx="344">0.0231360695134653</cx:pt>
          <cx:pt idx="345">-0.049597126531464801</cx:pt>
          <cx:pt idx="346">-0.057539818528843503</cx:pt>
          <cx:pt idx="347">-0.058583003745484703</cx:pt>
          <cx:pt idx="348">-0.050999704676583803</cx:pt>
          <cx:pt idx="349">0.0077051567799493997</cx:pt>
          <cx:pt idx="350">0.012886475913484401</cx:pt>
          <cx:pt idx="351">0.0082696216920441993</cx:pt>
          <cx:pt idx="352">-0.053083477907116899</cx:pt>
          <cx:pt idx="353">-0.040054515433460898</cx:pt>
          <cx:pt idx="354">0.016873281880018999</cx:pt>
          <cx:pt idx="355">-0.018055892882993901</cx:pt>
          <cx:pt idx="356">0.00072335691720562295</cx:pt>
          <cx:pt idx="357">0.021448256980745001</cx:pt>
          <cx:pt idx="358">0.0241924227506734</cx:pt>
          <cx:pt idx="359">0.019327704040134099</cx:pt>
          <cx:pt idx="360">-0.0249958900434844</cx:pt>
          <cx:pt idx="361">-0.0027193308841255101</cx:pt>
          <cx:pt idx="362">0.00177333324779558</cx:pt>
          <cx:pt idx="363">-3.7761952183841402e-06</cx:pt>
          <cx:pt idx="364">0.000332949780021397</cx:pt>
          <cx:pt idx="365">0.00068599394500670199</cx:pt>
          <cx:pt idx="366">0.0013621331408152199</cx:pt>
          <cx:pt idx="367">-0.0072772722538096803</cx:pt>
          <cx:pt idx="368">0.0456164862884849</cx:pt>
          <cx:pt idx="369">0.036072864071149298</cx:pt>
          <cx:pt idx="370">0.0072732016076222997</cx:pt>
          <cx:pt idx="371">0.049654619299876898</cx:pt>
          <cx:pt idx="372">0.021202508338830101</cx:pt>
          <cx:pt idx="373">-0.0096145663437996898</cx:pt>
          <cx:pt idx="374">-0.0084838118469979604</cx:pt>
          <cx:pt idx="375">-0.048754114771128197</cx:pt>
          <cx:pt idx="376">-0.0267367487337235</cx:pt>
          <cx:pt idx="377">0.042752674137885402</cx:pt>
          <cx:pt idx="378">0.060554133987283203</cx:pt>
          <cx:pt idx="379">0.0047206742604556104</cx:pt>
          <cx:pt idx="380">-0.0097983450910709407</cx:pt>
          <cx:pt idx="381">0.0158598166146613</cx:pt>
          <cx:pt idx="382">-0.0078433031172206093</cx:pt>
          <cx:pt idx="383">-0.023736066752120099</cx:pt>
          <cx:pt idx="384">0.019313028066052101</cx:pt>
          <cx:pt idx="385">0.023422407508905198</cx:pt>
          <cx:pt idx="386">0.00665506071373719</cx:pt>
          <cx:pt idx="387">-0.023813620583806101</cx:pt>
          <cx:pt idx="388">-0.051496193523004899</cx:pt>
          <cx:pt idx="389">-0.017708374780004501</cx:pt>
          <cx:pt idx="390">-0.012659547933867799</cx:pt>
          <cx:pt idx="391">-0.000304900700428606</cx:pt>
          <cx:pt idx="392">0.000163799173732738</cx:pt>
          <cx:pt idx="393">0.000112941818578277</cx:pt>
          <cx:pt idx="394">0.00053800827523284203</cx:pt>
          <cx:pt idx="395">0.0060269980175738898</cx:pt>
          <cx:pt idx="396">0.029135232370123401</cx:pt>
          <cx:pt idx="397">0.0072068668182267096</cx:pt>
          <cx:pt idx="398">0.012419531882527601</cx:pt>
          <cx:pt idx="399">0.0473959461788288</cx:pt>
          <cx:pt idx="400">0.053793594593908797</cx:pt>
          <cx:pt idx="401">0.072700783522252899</cx:pt>
          <cx:pt idx="402">0.047756103990381597</cx:pt>
          <cx:pt idx="403">-0.015973468755932502</cx:pt>
          <cx:pt idx="404">0.012115987921996601</cx:pt>
          <cx:pt idx="405">0.063402837978196097</cx:pt>
          <cx:pt idx="406">0.039764542118514601</cx:pt>
          <cx:pt idx="407">0.0448371504104789</cx:pt>
          <cx:pt idx="408">0.0036489022828844401</cx:pt>
          <cx:pt idx="409">0.032619728064412698</cx:pt>
          <cx:pt idx="410">0.0057756357988617904</cx:pt>
          <cx:pt idx="411">0.011839611629099</cx:pt>
          <cx:pt idx="412">0.026651485443352701</cx:pt>
          <cx:pt idx="413">-0.0078547093549692099</cx:pt>
          <cx:pt idx="414">-0.0190448730333392</cx:pt>
          <cx:pt idx="415">-0.035598095477350801</cx:pt>
          <cx:pt idx="416">-0.074077735575655196</cx:pt>
          <cx:pt idx="417">-0.025806321275463999</cx:pt>
          <cx:pt idx="418">-0.0080580518379276302</cx:pt>
          <cx:pt idx="419">-5.2152508320190097e-05</cx:pt>
          <cx:pt idx="420">-0.00023635140592790301</cx:pt>
          <cx:pt idx="421">0.00058310828340204504</cx:pt>
          <cx:pt idx="422">-0.00041511000273954497</cx:pt>
          <cx:pt idx="423">0.0050931986439952202</cx:pt>
          <cx:pt idx="424">0.0121449640441323</cx:pt>
          <cx:pt idx="425">-0.000850174330311385</cx:pt>
          <cx:pt idx="426">0.00311570913276238</cx:pt>
          <cx:pt idx="427">0.038974884532309503</cx:pt>
          <cx:pt idx="428">0.071048638335163006</cx:pt>
          <cx:pt idx="429">0.093675421972512302</cx:pt>
          <cx:pt idx="430">0.109895218559006</cx:pt>
          <cx:pt idx="431">0.091610884376095797</cx:pt>
          <cx:pt idx="432">0.064594975686578904</cx:pt>
          <cx:pt idx="433">0.061519803096054697</cx:pt>
          <cx:pt idx="434">0.053439707743544097</cx:pt>
          <cx:pt idx="435">0.060368664097365299</cx:pt>
          <cx:pt idx="436">0.032036039132346601</cx:pt>
          <cx:pt idx="437">0.069245378997605495</cx:pt>
          <cx:pt idx="438">-0.00334179103854461</cx:pt>
          <cx:pt idx="439">-0.012380152546934701</cx:pt>
          <cx:pt idx="440">-0.0149742847936273</cx:pt>
          <cx:pt idx="441">-0.00080634011946375704</cx:pt>
          <cx:pt idx="442">0.017232944873950301</cx:pt>
          <cx:pt idx="443">-0.024362630978646899</cx:pt>
          <cx:pt idx="444">-0.057326155292227801</cx:pt>
          <cx:pt idx="445">-0.033545008399662499</cx:pt>
          <cx:pt idx="446">-0.0042001766388530702</cx:pt>
          <cx:pt idx="447">-0.00121612421582351</cx:pt>
          <cx:pt idx="448">-0.000198933233364915</cx:pt>
          <cx:pt idx="449">-0.00013269881114721</cx:pt>
          <cx:pt idx="450">-0.00042179252280153198</cx:pt>
          <cx:pt idx="451">-0.0115359109665675</cx:pt>
          <cx:pt idx="452">-0.0176431002979806</cx:pt>
          <cx:pt idx="453">-0.036682780092610903</cx:pt>
          <cx:pt idx="454">-0.017407304233767001</cx:pt>
          <cx:pt idx="455">0.018269979027673199</cx:pt>
          <cx:pt idx="456">0.059761796451468598</cx:pt>
          <cx:pt idx="457">0.037427928592057499</cx:pt>
          <cx:pt idx="458">0.063660829390597001</cx:pt>
          <cx:pt idx="459">0.090638886564902196</cx:pt>
          <cx:pt idx="460">0.142103028257696</cx:pt>
          <cx:pt idx="461">0.12603564005948201</cx:pt>
          <cx:pt idx="462">0.047885272361975199</cx:pt>
          <cx:pt idx="463">0.052032266232525298</cx:pt>
          <cx:pt idx="464">0.0039112793253789904</cx:pt>
          <cx:pt idx="465">-0.0129988948922489</cx:pt>
          <cx:pt idx="466">-0.0047936798100737402</cx:pt>
          <cx:pt idx="467">-0.0177675880291303</cx:pt>
          <cx:pt idx="468">-0.0310013455840915</cx:pt>
          <cx:pt idx="469">-0.052562366531151802</cx:pt>
          <cx:pt idx="470">-0.010770086352914401</cx:pt>
          <cx:pt idx="471">-0.027978220979315498</cx:pt>
          <cx:pt idx="472">-0.035460679787492198</cx:pt>
          <cx:pt idx="473">-0.041622229628509103</cx:pt>
          <cx:pt idx="474">-0.0140154425100406</cx:pt>
          <cx:pt idx="475">-0.0023680066336140299</cx:pt>
          <cx:pt idx="476">-0.00071132157147914602</cx:pt>
          <cx:pt idx="477">0.00079094554604923202</cx:pt>
          <cx:pt idx="478">-0.0039650184138170499</cx:pt>
          <cx:pt idx="479">-0.020424131222961699</cx:pt>
          <cx:pt idx="480">-0.049607855572986498</cx:pt>
          <cx:pt idx="481">-0.059108015973915802</cx:pt>
          <cx:pt idx="482">-0.050179274629541602</cx:pt>
          <cx:pt idx="483">-0.017134742040572099</cx:pt>
          <cx:pt idx="484">-0.0148859787129607</cx:pt>
          <cx:pt idx="485">-0.043644946702385799</cx:pt>
          <cx:pt idx="486">-0.0084834185798390496</cx:pt>
          <cx:pt idx="487">0.042893813841950998</cx:pt>
          <cx:pt idx="488">0.075746276295860296</cx:pt>
          <cx:pt idx="489">0.087615626060360899</cx:pt>
          <cx:pt idx="490">0.027093720871429399</cx:pt>
          <cx:pt idx="491">0.044206315016789302</cx:pt>
          <cx:pt idx="492">-0.058466832419948503</cx:pt>
          <cx:pt idx="493">-0.054512344194273199</cx:pt>
          <cx:pt idx="494">0.015690769278959901</cx:pt>
          <cx:pt idx="495">-0.025123260756447</cx:pt>
          <cx:pt idx="496">-0.037395778070300999</cx:pt>
          <cx:pt idx="497">-0.038087567765112303</cx:pt>
          <cx:pt idx="498">-0.022873553233928499</cx:pt>
          <cx:pt idx="499">-0.040264610347367301</cx:pt>
          <cx:pt idx="500">-0.033843952930586903</cx:pt>
          <cx:pt idx="501">-0.0262502081181375</cx:pt>
          <cx:pt idx="502">-0.0052157500996760503</cx:pt>
          <cx:pt idx="503">-0.0011829551022074401</cx:pt>
          <cx:pt idx="504">-0.00033716953685472702</cx:pt>
          <cx:pt idx="505">0.00016658194206647801</cx:pt>
          <cx:pt idx="506">-0.0010910071730713001</cx:pt>
          <cx:pt idx="507">-0.024948135823182602</cx:pt>
          <cx:pt idx="508">-0.055966702851342198</cx:pt>
          <cx:pt idx="509">-0.052823670935409801</cx:pt>
          <cx:pt idx="510">-0.062145041353846603</cx:pt>
          <cx:pt idx="511">-0.069455794339583293</cx:pt>
          <cx:pt idx="512">-0.083757180056735006</cx:pt>
          <cx:pt idx="513">-0.10526419541821</cx:pt>
          <cx:pt idx="514">-0.059939546785405001</cx:pt>
          <cx:pt idx="515">-0.0261853978369244</cx:pt>
          <cx:pt idx="516">-0.047173003359804198</cx:pt>
          <cx:pt idx="517">0.031847196501096298</cx:pt>
          <cx:pt idx="518">-0.0115296996232369</cx:pt>
          <cx:pt idx="519">-0.038165601393751601</cx:pt>
          <cx:pt idx="520">-0.068932586232492196</cx:pt>
          <cx:pt idx="521">-0.011416315612844299</cx:pt>
          <cx:pt idx="522">-0.0142121048746715</cx:pt>
          <cx:pt idx="523">-0.035452669052718197</cx:pt>
          <cx:pt idx="524">-0.015791871646599599</cx:pt>
          <cx:pt idx="525">-0.0189922332660824</cx:pt>
          <cx:pt idx="526">-0.043377125551777702</cx:pt>
          <cx:pt idx="527">-0.064857967791933799</cx:pt>
          <cx:pt idx="528">-0.047719291780099003</cx:pt>
          <cx:pt idx="529">-0.015129248776593499</cx:pt>
          <cx:pt idx="530">0.0016398989239473701</cx:pt>
          <cx:pt idx="531">-0.00036777121465456298</cx:pt>
          <cx:pt idx="532">0.000314085704517123</cx:pt>
          <cx:pt idx="533">-0.000186984166561356</cx:pt>
          <cx:pt idx="534">0.00099501486715496005</cx:pt>
          <cx:pt idx="535">-0.020625152446272599</cx:pt>
          <cx:pt idx="536">-0.042802976950341097</cx:pt>
          <cx:pt idx="537">-0.046858635719871901</cx:pt>
          <cx:pt idx="538">-0.067896766162730895</cx:pt>
          <cx:pt idx="539">-0.086142907234338706</cx:pt>
          <cx:pt idx="540">-0.117777439790822</cx:pt>
          <cx:pt idx="541">-0.12901000663478501</cx:pt>
          <cx:pt idx="542">-0.128893984429097</cx:pt>
          <cx:pt idx="543">-0.144090031536247</cx:pt>
          <cx:pt idx="544">-0.130691571242841</cx:pt>
          <cx:pt idx="545">-0.089733957100729303</cx:pt>
          <cx:pt idx="546">-0.060725538612594901</cx:pt>
          <cx:pt idx="547">-0.058863418521042897</cx:pt>
          <cx:pt idx="548">-0.066960915207312899</cx:pt>
          <cx:pt idx="549">-0.0121121692695202</cx:pt>
          <cx:pt idx="550">-0.015496418263474299</cx:pt>
          <cx:pt idx="551">0.00301410952502897</cx:pt>
          <cx:pt idx="552">-0.0110234537327098</cx:pt>
          <cx:pt idx="553">-0.030251095853042299</cx:pt>
          <cx:pt idx="554">-0.058546384789372997</cx:pt>
          <cx:pt idx="555">-0.065632675564142595</cx:pt>
          <cx:pt idx="556">-0.043838113503956999</cx:pt>
          <cx:pt idx="557">-0.0115132578954829</cx:pt>
          <cx:pt idx="558">-0.00291450470038982</cx:pt>
          <cx:pt idx="559">-0.00043354163871577099</cx:pt>
          <cx:pt idx="560">0.000684875011089143</cx:pt>
          <cx:pt idx="561">0.00072361570192355697</cx:pt>
          <cx:pt idx="562">-0.00097629714015625801</cx:pt>
          <cx:pt idx="563">-0.0103989397064779</cx:pt>
          <cx:pt idx="564">-0.0309253680928783</cx:pt>
          <cx:pt idx="565">-0.034888170321773597</cx:pt>
          <cx:pt idx="566">-0.054998865471975703</cx:pt>
          <cx:pt idx="567">-0.070399794625099599</cx:pt>
          <cx:pt idx="568">-0.060963380022381997</cx:pt>
          <cx:pt idx="569">-0.0870855499060018</cx:pt>
          <cx:pt idx="570">-0.14032029413102601</cx:pt>
          <cx:pt idx="571">-0.15099836268637301</cx:pt>
          <cx:pt idx="572">-0.128560606014611</cx:pt>
          <cx:pt idx="573">-0.033864536399859903</cx:pt>
          <cx:pt idx="574">-0.018450395623896401</cx:pt>
          <cx:pt idx="575">-0.039305313169043898</cx:pt>
          <cx:pt idx="576">-0.026105529798729901</cx:pt>
          <cx:pt idx="577">0.015248640548940101</cx:pt>
          <cx:pt idx="578">0.017719093023387499</cx:pt>
          <cx:pt idx="579">0.021871378361403699</cx:pt>
          <cx:pt idx="580">-0.0026550537859435499</cx:pt>
          <cx:pt idx="581">-0.0098467938351658093</cx:pt>
          <cx:pt idx="582">-0.021856696551189499</cx:pt>
          <cx:pt idx="583">-0.037589043667798701</cx:pt>
          <cx:pt idx="584">-0.0270328659059649</cx:pt>
          <cx:pt idx="585">-0.0101169928637089</cx:pt>
          <cx:pt idx="586">-0.00249695615787031</cx:pt>
          <cx:pt idx="587">4.9545226270853102e-05</cx:pt>
          <cx:pt idx="588">-0.00045881012587080502</cx:pt>
          <cx:pt idx="589">0.00041343061671917302</cx:pt>
          <cx:pt idx="590">-0.00076300886349917605</cx:pt>
          <cx:pt idx="591">-0.0056932297640401603</cx:pt>
          <cx:pt idx="592">-0.016258322822150801</cx:pt>
          <cx:pt idx="593">-0.015357276715953499</cx:pt>
          <cx:pt idx="594">-0.021097556283263302</cx:pt>
          <cx:pt idx="595">0.00467541380363153</cx:pt>
          <cx:pt idx="596">0.0146956637542189</cx:pt>
          <cx:pt idx="597">-0.017274604711160501</cx:pt>
          <cx:pt idx="598">-0.011016994942370101</cx:pt>
          <cx:pt idx="599">-0.063974224175094505</cx:pt>
          <cx:pt idx="600">-0.029885064257776001</cx:pt>
          <cx:pt idx="601">-0.038115878924055199</cx:pt>
          <cx:pt idx="602">-0.022165713600839701</cx:pt>
          <cx:pt idx="603">-0.0095644911909309408</cx:pt>
          <cx:pt idx="604">0.021754077596336598</cx:pt>
          <cx:pt idx="605">-0.0041043655070042801</cx:pt>
          <cx:pt idx="606">-0.0174329704025077</cx:pt>
          <cx:pt idx="607">-0.073599276073980799</cx:pt>
          <cx:pt idx="608">-0.038155404558575197</cx:pt>
          <cx:pt idx="609">-0.014933567682954899</cx:pt>
          <cx:pt idx="610">-0.021232372514846699</cx:pt>
          <cx:pt idx="611">-0.0221851241554528</cx:pt>
          <cx:pt idx="612">-0.0055382165878385204</cx:pt>
          <cx:pt idx="613">-0.0060054142974253896</cx:pt>
          <cx:pt idx="614">-0.0034953562220339002</cx:pt>
          <cx:pt idx="615">0.00017536055195079499</cx:pt>
          <cx:pt idx="616">7.1142526456636197e-06</cx:pt>
          <cx:pt idx="617">-0.00013004888876789699</cx:pt>
          <cx:pt idx="618">-0.0022999164129331199</cx:pt>
          <cx:pt idx="619">-0.0077624168647710398</cx:pt>
          <cx:pt idx="620">-0.0112710007287171</cx:pt>
          <cx:pt idx="621">0.00208127276916201</cx:pt>
          <cx:pt idx="622">0.00146755944017038</cx:pt>
          <cx:pt idx="623">0.028345725840394301</cx:pt>
          <cx:pt idx="624">0.027401401937910699</cx:pt>
          <cx:pt idx="625">0.0190249434358872</cx:pt>
          <cx:pt idx="626">0.0468099641890505</cx:pt>
          <cx:pt idx="627">0.041716735454642502</cx:pt>
          <cx:pt idx="628">0.0067272539822633799</cx:pt>
          <cx:pt idx="629">-0.013605604477263901</cx:pt>
          <cx:pt idx="630">-0.0052321618250983897</cx:pt>
          <cx:pt idx="631">-0.0034329566060221101</cx:pt>
          <cx:pt idx="632">-0.022089381957502801</cx:pt>
          <cx:pt idx="633">-0.078967256131214705</cx:pt>
          <cx:pt idx="634">-0.091643192136546495</cx:pt>
          <cx:pt idx="635">-0.097428684265032206</cx:pt>
          <cx:pt idx="636">-0.056146289521258899</cx:pt>
          <cx:pt idx="637">-0.042434911586733598</cx:pt>
          <cx:pt idx="638">0.0067893115593391003</cx:pt>
          <cx:pt idx="639">-0.0042511344573853901</cx:pt>
          <cx:pt idx="640">-0.0012610028617757499</cx:pt>
          <cx:pt idx="641">0.0018977733413405901</cx:pt>
          <cx:pt idx="642">0.00092037603790632498</cx:pt>
          <cx:pt idx="643">-0.00041618730787533302</cx:pt>
          <cx:pt idx="644">-0.000164533007773831</cx:pt>
          <cx:pt idx="645">-0.00012653851008073201</cx:pt>
          <cx:pt idx="646">-0.00099157192691089299</cx:pt>
          <cx:pt idx="647">-0.0090081551702530707</cx:pt>
          <cx:pt idx="648">-0.0097233231071125505</cx:pt>
          <cx:pt idx="649">0.0051774140583578602</cx:pt>
          <cx:pt idx="650">0.0244141073094148</cx:pt>
          <cx:pt idx="651">0.0341067217269167</cx:pt>
          <cx:pt idx="652">0.040769266418284801</cx:pt>
          <cx:pt idx="653">0.026145352139512301</cx:pt>
          <cx:pt idx="654">0.042861585252951397</cx:pt>
          <cx:pt idx="655">0.049943857976363297</cx:pt>
          <cx:pt idx="656">-0.0054793500826125002</cx:pt>
          <cx:pt idx="657">0.0079265959403489097</cx:pt>
          <cx:pt idx="658">0.0046288211502064002</cx:pt>
          <cx:pt idx="659">-0.037563593702053699</cx:pt>
          <cx:pt idx="660">-0.065051432213764804</cx:pt>
          <cx:pt idx="661">-0.081846683243121707</cx:pt>
          <cx:pt idx="662">-0.079883592211794696</cx:pt>
          <cx:pt idx="663">-0.084720512700545397</cx:pt>
          <cx:pt idx="664">-0.034013182803083401</cx:pt>
          <cx:pt idx="665">0.0046394748843477098</cx:pt>
          <cx:pt idx="666">0.016853770355165699</cx:pt>
          <cx:pt idx="667">0.0046097161209410599</cx:pt>
          <cx:pt idx="668">0.0071709063462015703</cx:pt>
          <cx:pt idx="669">0.0016094101517447801</cx:pt>
          <cx:pt idx="670">0.00035585381082837899</cx:pt>
          <cx:pt idx="671">-0.00081960610596609003</cx:pt>
          <cx:pt idx="672">0.00034317731041472898</cx:pt>
          <cx:pt idx="673">-2.5571716436784999e-05</cx:pt>
          <cx:pt idx="674">0.00087206664529913705</cx:pt>
          <cx:pt idx="675">0.0027899883997095699</cx:pt>
          <cx:pt idx="676">0.0143733817404448</cx:pt>
          <cx:pt idx="677">0.025744732251749301</cx:pt>
          <cx:pt idx="678">0.032517398075686002</cx:pt>
          <cx:pt idx="679">0.046792514015207003</cx:pt>
          <cx:pt idx="680">0.056207744337874697</cx:pt>
          <cx:pt idx="681">0.0206057741126386</cx:pt>
          <cx:pt idx="682">0.0268282266417019</cx:pt>
          <cx:pt idx="683">0.025873466965874101</cx:pt>
          <cx:pt idx="684">0.0073658002145433896</cx:pt>
          <cx:pt idx="685">0.045922725537918499</cx:pt>
          <cx:pt idx="686">0.0251978870005596</cx:pt>
          <cx:pt idx="687">-0.022807740358686199</cx:pt>
          <cx:pt idx="688">-0.042064906486806997</cx:pt>
          <cx:pt idx="689">-0.0611861486987956</cx:pt>
          <cx:pt idx="690">-0.065867179433609105</cx:pt>
          <cx:pt idx="691">-0.0257523635136006</cx:pt>
          <cx:pt idx="692">0.0094439370909468502</cx:pt>
          <cx:pt idx="693">0.031780255792204302</cx:pt>
          <cx:pt idx="694">0.023263264672867798</cx:pt>
          <cx:pt idx="695">0.0153811118824774</cx:pt>
          <cx:pt idx="696">-0.0062590331250331997</cx:pt>
          <cx:pt idx="697">-0.0036918355550715899</cx:pt>
          <cx:pt idx="698">-0.00031422146373063099</cx:pt>
          <cx:pt idx="699">-0.00067475280892388798</cx:pt>
          <cx:pt idx="700">-0.000111952784230298</cx:pt>
          <cx:pt idx="701">-0.00091369555438598098</cx:pt>
          <cx:pt idx="702">3.07300468425426e-05</cx:pt>
          <cx:pt idx="703">-0.000195931539980369</cx:pt>
          <cx:pt idx="704">0.0089430686060777698</cx:pt>
          <cx:pt idx="705">0.022568592557298799</cx:pt>
          <cx:pt idx="706">0.015636500885901301</cx:pt>
          <cx:pt idx="707">0.029560965814682399</cx:pt>
          <cx:pt idx="708">0.050658659483769103</cx:pt>
          <cx:pt idx="709">0.044989314240285898</cx:pt>
          <cx:pt idx="710">0.0291820064378196</cx:pt>
          <cx:pt idx="711">0.024709816943960902</cx:pt>
          <cx:pt idx="712">0.0168793549388702</cx:pt>
          <cx:pt idx="713">0.030381709461710201</cx:pt>
          <cx:pt idx="714">0.033560565021428998</cx:pt>
          <cx:pt idx="715">0.00093874256721398195</cx:pt>
          <cx:pt idx="716">0.00688450573510903</cx:pt>
          <cx:pt idx="717">-0.020265647238924898</cx:pt>
          <cx:pt idx="718">-0.0049620361950080804</cx:pt>
          <cx:pt idx="719">0.028651336369590701</cx:pt>
          <cx:pt idx="720">0.0309519805519873</cx:pt>
          <cx:pt idx="721">0.0153699047960646</cx:pt>
          <cx:pt idx="722">-2.7474372727181799e-05</cx:pt>
          <cx:pt idx="723">-0.0033115697817266798</cx:pt>
          <cx:pt idx="724">-0.0032912305987446602</cx:pt>
          <cx:pt idx="725">0.000132874706683042</cx:pt>
          <cx:pt idx="726">-0.00054185553696850703</cx:pt>
          <cx:pt idx="727">0.000181751066613071</cx:pt>
          <cx:pt idx="728">-0.00060527930873859298</cx:pt>
          <cx:pt idx="729">-0.00057696905700705705</cx:pt>
          <cx:pt idx="730">-4.6457083948972901e-05</cx:pt>
          <cx:pt idx="731">-0.00037245125096265597</cx:pt>
          <cx:pt idx="732">0.00101391516935246</cx:pt>
          <cx:pt idx="733">0.0040617077713895099</cx:pt>
          <cx:pt idx="734">0.0110926934720239</cx:pt>
          <cx:pt idx="735">0.0198524889764553</cx:pt>
          <cx:pt idx="736">0.031122212165828202</cx:pt>
          <cx:pt idx="737">0.040448610111258602</cx:pt>
          <cx:pt idx="738">0.039738393837052501</cx:pt>
          <cx:pt idx="739">0.0368375304865989</cx:pt>
          <cx:pt idx="740">0.049041320548191498</cx:pt>
          <cx:pt idx="741">0.057422620719921401</cx:pt>
          <cx:pt idx="742">0.070854491677880799</cx:pt>
          <cx:pt idx="743">0.048391510614252002</cx:pt>
          <cx:pt idx="744">0.0432657645511067</cx:pt>
          <cx:pt idx="745">0.039275201870033</cx:pt>
          <cx:pt idx="746">0.035619526959552901</cx:pt>
          <cx:pt idx="747">0.024067675654517201</cx:pt>
          <cx:pt idx="748">0.015488065567814501</cx:pt>
          <cx:pt idx="749">0.014027615990164499</cx:pt>
          <cx:pt idx="750">0.00547471816406013</cx:pt>
          <cx:pt idx="751">0.00058917470961071799</cx:pt>
          <cx:pt idx="752">-0.00088249769067509903</cx:pt>
          <cx:pt idx="753">-0.000591356447417468</cx:pt>
          <cx:pt idx="754">0.000116492303704248</cx:pt>
          <cx:pt idx="755">0.00016533572991596099</cx:pt>
          <cx:pt idx="756">1.90054547640918e-05</cx:pt>
          <cx:pt idx="757">-0.00039207680950715097</cx:pt>
          <cx:pt idx="758">0.00093564711995854598</cx:pt>
          <cx:pt idx="759">0.00063192176499902704</cx:pt>
          <cx:pt idx="760">9.0683487343854805e-05</cx:pt>
          <cx:pt idx="761">0.00013475359931966</cx:pt>
          <cx:pt idx="762">0.00052307707980775496</cx:pt>
          <cx:pt idx="763">0.0020867056593763902</cx:pt>
          <cx:pt idx="764">0.0024414246175298599</cx:pt>
          <cx:pt idx="765">0.0020697264310330999</cx:pt>
          <cx:pt idx="766">0.0022444526330510201</cx:pt>
          <cx:pt idx="767">0.00184783874007099</cx:pt>
          <cx:pt idx="768">0.0037759224113227299</cx:pt>
          <cx:pt idx="769">0.0047044870743768296</cx:pt>
          <cx:pt idx="770">0.012328173144695901</cx:pt>
          <cx:pt idx="771">0.00678438726815181</cx:pt>
          <cx:pt idx="772">0.0054046811726074697</cx:pt>
          <cx:pt idx="773">0.0051653944690851399</cx:pt>
          <cx:pt idx="774">0.011398642516038501</cx:pt>
          <cx:pt idx="775">0.0052382709653031202</cx:pt>
          <cx:pt idx="776">0.0013341037184356299</cx:pt>
          <cx:pt idx="777">0.0019113519856529401</cx:pt>
          <cx:pt idx="778">0.0025874536207803902</cx:pt>
          <cx:pt idx="779">-0.00017020303789100599</cx:pt>
          <cx:pt idx="780">1.00271408282659e-06</cx:pt>
          <cx:pt idx="781">4.8163284714239103e-05</cx:pt>
          <cx:pt idx="782">-0.00040100445391426002</cx:pt>
          <cx:pt idx="783">0.00042372574321470399</cx:pt>
        </cx:lvl>
      </cx:numDim>
    </cx:data>
    <cx:data id="41">
      <cx:numDim type="val">
        <cx:f>'001_WA_F - 副本'!$AP$1:$AP$784</cx:f>
        <cx:lvl ptCount="784" formatCode="0.00E+00">
          <cx:pt idx="0">2.4208409493304099e-05</cx:pt>
          <cx:pt idx="1">-0.00023592339254463999</cx:pt>
          <cx:pt idx="2">-0.00038775010723923298</cx:pt>
          <cx:pt idx="3">7.49076640028077e-05</cx:pt>
          <cx:pt idx="4">0.00085269726802234599</cx:pt>
          <cx:pt idx="5">0.00038449545166220498</cx:pt>
          <cx:pt idx="6">0.00093281781736531796</cx:pt>
          <cx:pt idx="7">-0.000199991149819223</cx:pt>
          <cx:pt idx="8">0.00037038983502178202</cx:pt>
          <cx:pt idx="9">0.00017028536665543201</cx:pt>
          <cx:pt idx="10">-0.00055233592659891103</cx:pt>
          <cx:pt idx="11">-0.000176117855571196</cx:pt>
          <cx:pt idx="12">0.00020903630477836301</cx:pt>
          <cx:pt idx="13">-0.00027625476955253202</cx:pt>
          <cx:pt idx="14">0.00046268284549514299</cx:pt>
          <cx:pt idx="15">0.00032870043933452202</cx:pt>
          <cx:pt idx="16">0.00041613583274619599</cx:pt>
          <cx:pt idx="17">0.00030202661832124099</cx:pt>
          <cx:pt idx="18">0.00069749879365420698</cx:pt>
          <cx:pt idx="19">-0.0010244222226535699</cx:pt>
          <cx:pt idx="20">0.00029025014333342101</cx:pt>
          <cx:pt idx="21">0.00032948317424655001</cx:pt>
          <cx:pt idx="22">-0.00032679515161428401</cx:pt>
          <cx:pt idx="23">-0.00055785889551221099</cx:pt>
          <cx:pt idx="24">-0.00014273682657911299</cx:pt>
          <cx:pt idx="25">-0.00019591980916557899</cx:pt>
          <cx:pt idx="26">0.000142141254747864</cx:pt>
          <cx:pt idx="27">-4.32109994664484e-05</cx:pt>
          <cx:pt idx="28">6.7656734152448799e-05</cx:pt>
          <cx:pt idx="29">0.00080064498700168696</cx:pt>
          <cx:pt idx="30">0.0010135892574326</cx:pt>
          <cx:pt idx="31">0.000237479651438797</cx:pt>
          <cx:pt idx="32">-4.8049222136866397e-05</cx:pt>
          <cx:pt idx="33">-0.00067838084159550403</cx:pt>
          <cx:pt idx="34">-0.00039753740130780703</cx:pt>
          <cx:pt idx="35">-0.00052068818365685605</cx:pt>
          <cx:pt idx="36">-0.00053572453915781996</cx:pt>
          <cx:pt idx="37">-0.00063304673242861598</cx:pt>
          <cx:pt idx="38">-0.00035718637428659798</cx:pt>
          <cx:pt idx="39">-0.00074588799466955601</cx:pt>
          <cx:pt idx="40">-0.00051434782841173999</cx:pt>
          <cx:pt idx="41">-0.00025482471283375899</cx:pt>
          <cx:pt idx="42">9.2732856248453697e-05</cx:pt>
          <cx:pt idx="43">-0.000140567682380678</cx:pt>
          <cx:pt idx="44">-8.5437284839793396e-05</cx:pt>
          <cx:pt idx="45">-0.000319187823344691</cx:pt>
          <cx:pt idx="46">0.000216128257105198</cx:pt>
          <cx:pt idx="47">0.00023756730706803999</cx:pt>
          <cx:pt idx="48">0.00068765008429019705</cx:pt>
          <cx:pt idx="49">1.84709033787487e-05</cx:pt>
          <cx:pt idx="50">0.000232425006020778</cx:pt>
          <cx:pt idx="51">-0.00050532730072828296</cx:pt>
          <cx:pt idx="52">0.00042391461530096801</cx:pt>
          <cx:pt idx="53">-0.00032766744831648899</cx:pt>
          <cx:pt idx="54">0.00011119443050339399</cx:pt>
          <cx:pt idx="55">-0.00038904388055527501</cx:pt>
          <cx:pt idx="56">-0.000322617820669594</cx:pt>
          <cx:pt idx="57">-0.00016836105587800099</cx:pt>
          <cx:pt idx="58">7.1359755206883201e-05</cx:pt>
          <cx:pt idx="59">-0.00013616530132627201</cx:pt>
          <cx:pt idx="60">-4.3645943600301302e-06</cx:pt>
          <cx:pt idx="61">-0.00053244272950544601</cx:pt>
          <cx:pt idx="62">-0.00037853975259204798</cx:pt>
          <cx:pt idx="63">0.00088817133969058999</cx:pt>
          <cx:pt idx="64">-0.00104707808628307</cx:pt>
          <cx:pt idx="65">-0.0055937903436698898</cx:pt>
          <cx:pt idx="66">-0.00144354964666178</cx:pt>
          <cx:pt idx="67">-0.0020880007948562</cx:pt>
          <cx:pt idx="68">-0.0056179842408864101</cx:pt>
          <cx:pt idx="69">-0.0061755735072009299</cx:pt>
          <cx:pt idx="70">-0.0040320773221737298</cx:pt>
          <cx:pt idx="71">0.0060627929956803299</cx:pt>
          <cx:pt idx="72">0.0127269463649909</cx:pt>
          <cx:pt idx="73">0.0173555746658966</cx:pt>
          <cx:pt idx="74">0.013976642442501901</cx:pt>
          <cx:pt idx="75">-0.00020180190553414399</cx:pt>
          <cx:pt idx="76">0.00154275823632917</cx:pt>
          <cx:pt idx="77">-0.000174063220947725</cx:pt>
          <cx:pt idx="78">0.00080124573716767599</cx:pt>
          <cx:pt idx="79">0.00016272706057300699</cx:pt>
          <cx:pt idx="80">-0.00019104263885635699</cx:pt>
          <cx:pt idx="81">-0.000328474035785195</cx:pt>
          <cx:pt idx="82">-0.00022241720584204199</cx:pt>
          <cx:pt idx="83">-0.00047434945471952602</cx:pt>
          <cx:pt idx="84">0.000698428398473318</cx:pt>
          <cx:pt idx="85">-0.00042913622301868001</cx:pt>
          <cx:pt idx="86">-0.00049763306035134505</cx:pt>
          <cx:pt idx="87">-0.000399414371587168</cx:pt>
          <cx:pt idx="88">0.00051747030929275701</cx:pt>
          <cx:pt idx="89">0.0091893503040862308</cx:pt>
          <cx:pt idx="90">0.0083268346620045102</cx:pt>
          <cx:pt idx="91">0.0106692085732826</cx:pt>
          <cx:pt idx="92">0.0062686622186772303</cx:pt>
          <cx:pt idx="93">-0.0099749844950628493</cx:pt>
          <cx:pt idx="94">-0.0115077875550547</cx:pt>
          <cx:pt idx="95">-0.032293227437598097</cx:pt>
          <cx:pt idx="96">-0.0151222350942554</cx:pt>
          <cx:pt idx="97">0.012290742195093201</cx:pt>
          <cx:pt idx="98">0.037172639447293702</cx:pt>
          <cx:pt idx="99">0.034242460674983002</cx:pt>
          <cx:pt idx="100">0.0015839355740468199</cx:pt>
          <cx:pt idx="101">-0.0182306593165492</cx:pt>
          <cx:pt idx="102">-0.0157166979263389</cx:pt>
          <cx:pt idx="103">-0.035498830217216497</cx:pt>
          <cx:pt idx="104">-0.0054772118907825199</cx:pt>
          <cx:pt idx="105">-0.012804370198754</cx:pt>
          <cx:pt idx="106">-0.0184940051169451</cx:pt>
          <cx:pt idx="107">-0.013667279442067399</cx:pt>
          <cx:pt idx="108">0.0047678636273528396</cx:pt>
          <cx:pt idx="109">-0.00039632334274106201</cx:pt>
          <cx:pt idx="110">0.000605552562519206</cx:pt>
          <cx:pt idx="111">-0.000286093197723362</cx:pt>
          <cx:pt idx="112">-0.00067042928225009195</cx:pt>
          <cx:pt idx="113">-0.000201503815519338</cx:pt>
          <cx:pt idx="114">-0.000734497318096995</cx:pt>
          <cx:pt idx="115">0.0011722187733125501</cx:pt>
          <cx:pt idx="116">0.00030712012979196502</cx:pt>
          <cx:pt idx="117">-0.0027268768093290201</cx:pt>
          <cx:pt idx="118">0.00137038315750624</cx:pt>
          <cx:pt idx="119">0.0020631987018076801</cx:pt>
          <cx:pt idx="120">0.022395883730927799</cx:pt>
          <cx:pt idx="121">0.0363491715482935</cx:pt>
          <cx:pt idx="122">-0.00280588353206192</cx:pt>
          <cx:pt idx="123">-0.028260455487678401</cx:pt>
          <cx:pt idx="124">-0.062382830541360297</cx:pt>
          <cx:pt idx="125">-0.0080599547111250298</cx:pt>
          <cx:pt idx="126">0.070057773303577195</cx:pt>
          <cx:pt idx="127">0.087335604892619906</cx:pt>
          <cx:pt idx="128">-0.021811738063697302</cx:pt>
          <cx:pt idx="129">-0.053587156625038497</cx:pt>
          <cx:pt idx="130">0.0146238283342956</cx:pt>
          <cx:pt idx="131">-0.0058673948366668198</cx:pt>
          <cx:pt idx="132">-0.016781863148261699</cx:pt>
          <cx:pt idx="133">0.025289298219409801</cx:pt>
          <cx:pt idx="134">0.027183424003912</cx:pt>
          <cx:pt idx="135">0.0194226910694155</cx:pt>
          <cx:pt idx="136">0.036336862309229299</cx:pt>
          <cx:pt idx="137">0.0146155105694976</cx:pt>
          <cx:pt idx="138">0.00113914129429579</cx:pt>
          <cx:pt idx="139">0.00034277660496436201</cx:pt>
          <cx:pt idx="140">1.8009360188101299e-05</cx:pt>
          <cx:pt idx="141">9.3779111255324504e-05</cx:pt>
          <cx:pt idx="142">-0.000765214333167856</cx:pt>
          <cx:pt idx="143">0.0029295637046561902</cx:pt>
          <cx:pt idx="144">-0.0011493373566315199</cx:pt>
          <cx:pt idx="145">0.016268917898675999</cx:pt>
          <cx:pt idx="146">0.018720443822516999</cx:pt>
          <cx:pt idx="147">0.0106639880967839</cx:pt>
          <cx:pt idx="148">0.038392543694926</cx:pt>
          <cx:pt idx="149">0.018603479309162799</cx:pt>
          <cx:pt idx="150">-0.00055033744963652596</cx:pt>
          <cx:pt idx="151">0.020396795733451999</cx:pt>
          <cx:pt idx="152">-0.0052993576840555199</cx:pt>
          <cx:pt idx="153">0.069788102745081404</cx:pt>
          <cx:pt idx="154">0.0286936938039055</cx:pt>
          <cx:pt idx="155">0.048513816725610698</cx:pt>
          <cx:pt idx="156">0.091748427949124203</cx:pt>
          <cx:pt idx="157">0.076211517048503694</cx:pt>
          <cx:pt idx="158">0.056848167644904198</cx:pt>
          <cx:pt idx="159">0.032817481535579798</cx:pt>
          <cx:pt idx="160">0.043183176798882998</cx:pt>
          <cx:pt idx="161">0.016290460319098799</cx:pt>
          <cx:pt idx="162">0.0413448682213741</cx:pt>
          <cx:pt idx="163">0.032480018156250803</cx:pt>
          <cx:pt idx="164">0.026820353211889601</cx:pt>
          <cx:pt idx="165">0.012804204401245699</cx:pt>
          <cx:pt idx="166">0.0035685373368907502</cx:pt>
          <cx:pt idx="167">0.000124703783513558</cx:pt>
          <cx:pt idx="168">-0.00014983513694272001</cx:pt>
          <cx:pt idx="169">-0.00078869466723071702</cx:pt>
          <cx:pt idx="170">-0.0012626617260014701</cx:pt>
          <cx:pt idx="171">-0.0111578740963456</cx:pt>
          <cx:pt idx="172">-0.0061574154053245104</cx:pt>
          <cx:pt idx="173">0.018792696698927198</cx:pt>
          <cx:pt idx="174">0.021512483263419702</cx:pt>
          <cx:pt idx="175">0.046303897156741401</cx:pt>
          <cx:pt idx="176">0.073158616433543294</cx:pt>
          <cx:pt idx="177">0.041247080317888402</cx:pt>
          <cx:pt idx="178">0.035948773587412698</cx:pt>
          <cx:pt idx="179">0.019452846141698898</cx:pt>
          <cx:pt idx="180">-0.0011398189133524899</cx:pt>
          <cx:pt idx="181">0.038745591976954298</cx:pt>
          <cx:pt idx="182">-0.00057089633412068597</cx:pt>
          <cx:pt idx="183">0.041236032093710601</cx:pt>
          <cx:pt idx="184">0.085068977558729997</cx:pt>
          <cx:pt idx="185">0.059310463810797298</cx:pt>
          <cx:pt idx="186">0.051726961133274803</cx:pt>
          <cx:pt idx="187">-0.0035001093957693101</cx:pt>
          <cx:pt idx="188">-0.0220530240252792</cx:pt>
          <cx:pt idx="189">0.020749772479463802</cx:pt>
          <cx:pt idx="190">-0.0073603795842875196</cx:pt>
          <cx:pt idx="191">-0.013917903942132799</cx:pt>
          <cx:pt idx="192">0.012091527473676899</cx:pt>
          <cx:pt idx="193">0.0102840041141986</cx:pt>
          <cx:pt idx="194">0.0019773564090270301</cx:pt>
          <cx:pt idx="195">0.000549181011960617</cx:pt>
          <cx:pt idx="196">-0.000195629548426653</cx:pt>
          <cx:pt idx="197">8.2436738360712898e-05</cx:pt>
          <cx:pt idx="198">-0.0044787865918341097</cx:pt>
          <cx:pt idx="199">-0.012538846242411901</cx:pt>
          <cx:pt idx="200">-0.021262582525320001</cx:pt>
          <cx:pt idx="201">0.0244552215203276</cx:pt>
          <cx:pt idx="202">0.040659985831419998</cx:pt>
          <cx:pt idx="203">0.033942978713689897</cx:pt>
          <cx:pt idx="204">0.052156862074747602</cx:pt>
          <cx:pt idx="205">0.047178728928449397</cx:pt>
          <cx:pt idx="206">0.055537399599074597</cx:pt>
          <cx:pt idx="207">0.0333549747059078</cx:pt>
          <cx:pt idx="208">-0.022846667680458</cx:pt>
          <cx:pt idx="209">-0.052042232536628097</cx:pt>
          <cx:pt idx="210">0.0060603567600582501</cx:pt>
          <cx:pt idx="211">0.011614641925229201</cx:pt>
          <cx:pt idx="212">0.0520184794090831</cx:pt>
          <cx:pt idx="213">0.044388271714369501</cx:pt>
          <cx:pt idx="214">-0.0175433733917735</cx:pt>
          <cx:pt idx="215">-0.10055411403753001</cx:pt>
          <cx:pt idx="216">-0.063944097940217604</cx:pt>
          <cx:pt idx="217">-0.053576579623731899</cx:pt>
          <cx:pt idx="218">-0.047852866293117503</cx:pt>
          <cx:pt idx="219">-0.025862440481069799</cx:pt>
          <cx:pt idx="220">-0.0144932482581365</cx:pt>
          <cx:pt idx="221">0.0047199819708964898</cx:pt>
          <cx:pt idx="222">-0.0011741919727405101</cx:pt>
          <cx:pt idx="223">0.00062088294934000896</cx:pt>
          <cx:pt idx="224">-0.00037040626123517498</cx:pt>
          <cx:pt idx="225">-0.00099718583709315308</cx:pt>
          <cx:pt idx="226">-0.0031331728312180098</cx:pt>
          <cx:pt idx="227">-0.0028766239860096498</cx:pt>
          <cx:pt idx="228">-0.028878409587019</cx:pt>
          <cx:pt idx="229">0.010844935410123</cx:pt>
          <cx:pt idx="230">-0.00071400121711650004</cx:pt>
          <cx:pt idx="231">-0.042823344778148899</cx:pt>
          <cx:pt idx="232">0.012940960871272</cx:pt>
          <cx:pt idx="233">0.0287966344351991</cx:pt>
          <cx:pt idx="234">0.023761822599926999</cx:pt>
          <cx:pt idx="235">-0.0077174099227977104</cx:pt>
          <cx:pt idx="236">-0.079846024007832098</cx:pt>
          <cx:pt idx="237">-0.10155811672753901</cx:pt>
          <cx:pt idx="238">-0.053614131890481802</cx:pt>
          <cx:pt idx="239">-0.0178111570637823</cx:pt>
          <cx:pt idx="240">-0.11402701223428401</cx:pt>
          <cx:pt idx="241">-0.078121010980196595</cx:pt>
          <cx:pt idx="242">-0.095264196101340001</cx:pt>
          <cx:pt idx="243">-0.15902435129046699</cx:pt>
          <cx:pt idx="244">-0.093098498057287496</cx:pt>
          <cx:pt idx="245">-0.058489661585043998</cx:pt>
          <cx:pt idx="246">-0.041958953686551601</cx:pt>
          <cx:pt idx="247">-0.030894925288516902</cx:pt>
          <cx:pt idx="248">-0.0153503397443917</cx:pt>
          <cx:pt idx="249">-0.00213108330392599</cx:pt>
          <cx:pt idx="250">0.000198858523424798</cx:pt>
          <cx:pt idx="251">-0.000186633722811092</cx:pt>
          <cx:pt idx="252">-0.00029653529366096399</cx:pt>
          <cx:pt idx="253">0.000797966789457626</cx:pt>
          <cx:pt idx="254">-0.00190889111271959</cx:pt>
          <cx:pt idx="255">0.0115410251533468</cx:pt>
          <cx:pt idx="256">0.022041906407442701</cx:pt>
          <cx:pt idx="257">-0.0025782119721953602</cx:pt>
          <cx:pt idx="258">0.0116809769774361</cx:pt>
          <cx:pt idx="259">0.0161619231254965</cx:pt>
          <cx:pt idx="260">0.027611589579031901</cx:pt>
          <cx:pt idx="261">-0.020216231826638901</cx:pt>
          <cx:pt idx="262">-0.0307696020193809</cx:pt>
          <cx:pt idx="263">-0.031535838768442299</cx:pt>
          <cx:pt idx="264">-0.0474756474218428</cx:pt>
          <cx:pt idx="265">-0.077471380252201905</cx:pt>
          <cx:pt idx="266">-0.067906942328814696</cx:pt>
          <cx:pt idx="267">-0.11429841552463001</cx:pt>
          <cx:pt idx="268">-0.18479891287151201</cx:pt>
          <cx:pt idx="269">-0.15154880372958701</cx:pt>
          <cx:pt idx="270">-0.15808709889595901</cx:pt>
          <cx:pt idx="271">-0.19525629447222001</cx:pt>
          <cx:pt idx="272">-0.123343347552613</cx:pt>
          <cx:pt idx="273">-0.054433752471126397</cx:pt>
          <cx:pt idx="274">-0.045186873907851199</cx:pt>
          <cx:pt idx="275">-0.035892551061013897</cx:pt>
          <cx:pt idx="276">-0.0069631097721394204</cx:pt>
          <cx:pt idx="277">-0.0026821253499997302</cx:pt>
          <cx:pt idx="278">0.0011483667074046601</cx:pt>
          <cx:pt idx="279">0.00017007831024475699</cx:pt>
          <cx:pt idx="280">9.5476814347954405e-05</cx:pt>
          <cx:pt idx="281">-0.00043375891851420801</cx:pt>
          <cx:pt idx="282">0.00070009606511613296</cx:pt>
          <cx:pt idx="283">0.025096212748310101</cx:pt>
          <cx:pt idx="284">0.0275943046482586</cx:pt>
          <cx:pt idx="285">0.0054773040483402603</cx:pt>
          <cx:pt idx="286">-0.0031861381114135002</cx:pt>
          <cx:pt idx="287">0.017287399739679299</cx:pt>
          <cx:pt idx="288">0.025849157359309202</cx:pt>
          <cx:pt idx="289">-0.0053935440080215696</cx:pt>
          <cx:pt idx="290">-0.042073055199018099</cx:pt>
          <cx:pt idx="291">0.015102967111995</cx:pt>
          <cx:pt idx="292">-0.0056580983280832796</cx:pt>
          <cx:pt idx="293">-0.071661071978514096</cx:pt>
          <cx:pt idx="294">-0.032853023158204202</cx:pt>
          <cx:pt idx="295">-0.054112867834693497</cx:pt>
          <cx:pt idx="296">-0.141747424447624</cx:pt>
          <cx:pt idx="297">-0.097104806647279093</cx:pt>
          <cx:pt idx="298">-0.081390374572377203</cx:pt>
          <cx:pt idx="299">-0.120426332616294</cx:pt>
          <cx:pt idx="300">-0.095008232158810796</cx:pt>
          <cx:pt idx="301">-0.072406172887135203</cx:pt>
          <cx:pt idx="302">-0.061222037320102</cx:pt>
          <cx:pt idx="303">-0.050467735526655802</cx:pt>
          <cx:pt idx="304">-0.011263165114027199</cx:pt>
          <cx:pt idx="305">-0.00042028972520027701</cx:pt>
          <cx:pt idx="306">0.0030559689660582998</cx:pt>
          <cx:pt idx="307">5.5748798509009703e-05</cx:pt>
          <cx:pt idx="308">0.00087610346520963799</cx:pt>
          <cx:pt idx="309">-0.00067857823776521701</cx:pt>
          <cx:pt idx="310">0.0049764044146577901</cx:pt>
          <cx:pt idx="311">0.016768909661960998</cx:pt>
          <cx:pt idx="312">0.029368996695356898</cx:pt>
          <cx:pt idx="313">0.017838357466021901</cx:pt>
          <cx:pt idx="314">-0.012324393521159001</cx:pt>
          <cx:pt idx="315">0.022819986904343</cx:pt>
          <cx:pt idx="316">-0.048165792073159797</cx:pt>
          <cx:pt idx="317">-0.038431692151359102</cx:pt>
          <cx:pt idx="318">-0.027040391082227201</cx:pt>
          <cx:pt idx="319">-0.044315374031763499</cx:pt>
          <cx:pt idx="320">-0.00092622881459496903</cx:pt>
          <cx:pt idx="321">0.032770804466837201</cx:pt>
          <cx:pt idx="322">0.0080036389901675699</cx:pt>
          <cx:pt idx="323">0.0084697033126846406</cx:pt>
          <cx:pt idx="324">0.0118652485609175</cx:pt>
          <cx:pt idx="325">0.11179368995028401</cx:pt>
          <cx:pt idx="326">0.052287959248062899</cx:pt>
          <cx:pt idx="327">-0.033633344687890997</cx:pt>
          <cx:pt idx="328">-0.044055946721208897</cx:pt>
          <cx:pt idx="329">-0.077671946967784303</cx:pt>
          <cx:pt idx="330">-0.077535030924013107</cx:pt>
          <cx:pt idx="331">-0.047963059440113698</cx:pt>
          <cx:pt idx="332">-0.0211506265955889</cx:pt>
          <cx:pt idx="333">-0.0080698420499475398</cx:pt>
          <cx:pt idx="334">0.00019551169295549999</cx:pt>
          <cx:pt idx="335">0.00098947505697705293</cx:pt>
          <cx:pt idx="336">-0.00042518433116043301</cx:pt>
          <cx:pt idx="337">0.00042322371360480402</cx:pt>
          <cx:pt idx="338">0.0018038793364955599</cx:pt>
          <cx:pt idx="339">0.0170553402659934</cx:pt>
          <cx:pt idx="340">0.019865637336256198</cx:pt>
          <cx:pt idx="341">0.035655902696971199</cx:pt>
          <cx:pt idx="342">-0.016512930354466701</cx:pt>
          <cx:pt idx="343">-0.0161696424928384</cx:pt>
          <cx:pt idx="344">0.052269791596818403</cx:pt>
          <cx:pt idx="345">-0.0132581276091987</cx:pt>
          <cx:pt idx="346">0.027124263602849499</cx:pt>
          <cx:pt idx="347">0.037127440001392599</cx:pt>
          <cx:pt idx="348">0.013868973343086399</cx:pt>
          <cx:pt idx="349">0.050687237674091702</cx:pt>
          <cx:pt idx="350">0.067366708596210995</cx:pt>
          <cx:pt idx="351">0.041991272690115697</cx:pt>
          <cx:pt idx="352">0.016043405723916701</cx:pt>
          <cx:pt idx="353">0.016786088095755498</cx:pt>
          <cx:pt idx="354">0.128127889541644</cx:pt>
          <cx:pt idx="355">0.0234802026967822</cx:pt>
          <cx:pt idx="356">0.055016492364108001</cx:pt>
          <cx:pt idx="357">0.0152387868804426</cx:pt>
          <cx:pt idx="358">-0.018777289163093899</cx:pt>
          <cx:pt idx="359">-0.032699818081645099</cx:pt>
          <cx:pt idx="360">-0.0304747365093293</cx:pt>
          <cx:pt idx="361">-0.0125360604497851</cx:pt>
          <cx:pt idx="362">0.00228112217686057</cx:pt>
          <cx:pt idx="363">-0.00024695951695021798</cx:pt>
          <cx:pt idx="364">0.00036306495891578301</cx:pt>
          <cx:pt idx="365">0.00075917903353052104</cx:pt>
          <cx:pt idx="366">-0.00066415535220995395</cx:pt>
          <cx:pt idx="367">0.017404873010246801</cx:pt>
          <cx:pt idx="368">0.021727568467183499</cx:pt>
          <cx:pt idx="369">0.031044974721576</cx:pt>
          <cx:pt idx="370">-0.031203746592302201</cx:pt>
          <cx:pt idx="371">0.00114275946721454</cx:pt>
          <cx:pt idx="372">0.081522272164532297</cx:pt>
          <cx:pt idx="373">0.072719266989411502</cx:pt>
          <cx:pt idx="374">0.078166009053742297</cx:pt>
          <cx:pt idx="375">0.047085096846608797</cx:pt>
          <cx:pt idx="376">0.080932264673809901</cx:pt>
          <cx:pt idx="377">0.058263979363823298</cx:pt>
          <cx:pt idx="378">0.066588141657239405</cx:pt>
          <cx:pt idx="379">0.050045099760021</cx:pt>
          <cx:pt idx="380">0.0149252642522951</cx:pt>
          <cx:pt idx="381">-0.032172796869057198</cx:pt>
          <cx:pt idx="382">0.0095797973431969094</cx:pt>
          <cx:pt idx="383">-0.016476691404144199</cx:pt>
          <cx:pt idx="384">0.067894101003205504</cx:pt>
          <cx:pt idx="385">0.052566579700131302</cx:pt>
          <cx:pt idx="386">-0.0019665968787454199</cx:pt>
          <cx:pt idx="387">-0.021627191586856699</cx:pt>
          <cx:pt idx="388">0.0053625134247920299</cx:pt>
          <cx:pt idx="389">-0.0148049791648512</cx:pt>
          <cx:pt idx="390">0.00022798340309983101</cx:pt>
          <cx:pt idx="391">0.000273398257454294</cx:pt>
          <cx:pt idx="392">8.0610299693772907e-05</cx:pt>
          <cx:pt idx="393">0.00254618088904629</cx:pt>
          <cx:pt idx="394">0.00193303675894376</cx:pt>
          <cx:pt idx="395">-0.00038106063591340002</cx:pt>
          <cx:pt idx="396">-0.018424401529025601</cx:pt>
          <cx:pt idx="397">-0.024445705157384399</cx:pt>
          <cx:pt idx="398">-0.058108667071576497</cx:pt>
          <cx:pt idx="399">-0.047881330017337097</cx:pt>
          <cx:pt idx="400">0.057451805672183803</cx:pt>
          <cx:pt idx="401">0.10042681736127</cx:pt>
          <cx:pt idx="402">0.078214591271948505</cx:pt>
          <cx:pt idx="403">0.0553871424771369</cx:pt>
          <cx:pt idx="404">0.073457193176132696</cx:pt>
          <cx:pt idx="405">0.050262344936233098</cx:pt>
          <cx:pt idx="406">0.071145910823848496</cx:pt>
          <cx:pt idx="407">0.023461525033812498</cx:pt>
          <cx:pt idx="408">-0.0323165279515049</cx:pt>
          <cx:pt idx="409">-0.094622490054331598</cx:pt>
          <cx:pt idx="410">-0.017270435464500199</cx:pt>
          <cx:pt idx="411">-0.054691674835886397</cx:pt>
          <cx:pt idx="412">-0.010000739049008899</cx:pt>
          <cx:pt idx="413">0.0194397570477171</cx:pt>
          <cx:pt idx="414">0.036488192283263901</cx:pt>
          <cx:pt idx="415">0.0470425156937683</cx:pt>
          <cx:pt idx="416">0.021898157420061799</cx:pt>
          <cx:pt idx="417">-0.012536380836330401</cx:pt>
          <cx:pt idx="418">-0.0045709066329359298</cx:pt>
          <cx:pt idx="419">-0.00060190609181781695</cx:pt>
          <cx:pt idx="420">-0.00033001764922112401</cx:pt>
          <cx:pt idx="421">0.0042000271737579397</cx:pt>
          <cx:pt idx="422">0.0054935900665271601</cx:pt>
          <cx:pt idx="423">-0.013903209314630601</cx:pt>
          <cx:pt idx="424">-0.056816883167056097</cx:pt>
          <cx:pt idx="425">-0.083524526228087606</cx:pt>
          <cx:pt idx="426">-0.118425790409802</cx:pt>
          <cx:pt idx="427">-0.16475396857387001</cx:pt>
          <cx:pt idx="428">-0.080231779851551804</cx:pt>
          <cx:pt idx="429">-0.0273460888586828</cx:pt>
          <cx:pt idx="430">0.057488008848024602</cx:pt>
          <cx:pt idx="431">0.060050691858675703</cx:pt>
          <cx:pt idx="432">0.141998397143349</cx:pt>
          <cx:pt idx="433">0.105358195976079</cx:pt>
          <cx:pt idx="434">0.098834684761935604</cx:pt>
          <cx:pt idx="435">0.071949169831002802</cx:pt>
          <cx:pt idx="436">-0.0020761963539951901</cx:pt>
          <cx:pt idx="437">-0.0061145065475612104</cx:pt>
          <cx:pt idx="438">-0.036145849495042397</cx:pt>
          <cx:pt idx="439">-0.0416343390307959</cx:pt>
          <cx:pt idx="440">-0.0123741661408425</cx:pt>
          <cx:pt idx="441">0.040404145707326297</cx:pt>
          <cx:pt idx="442">0.083992593688178296</cx:pt>
          <cx:pt idx="443">0.061114336267658997</cx:pt>
          <cx:pt idx="444">0.038365124628195899</cx:pt>
          <cx:pt idx="445">-0.0138409866748088</cx:pt>
          <cx:pt idx="446">-0.00114372165179439</cx:pt>
          <cx:pt idx="447">-0.00098497012845040108</cx:pt>
          <cx:pt idx="448">-0.000539132026214499</cx:pt>
          <cx:pt idx="449">0.0025698498214091299</cx:pt>
          <cx:pt idx="450">0.0084382653181304702</cx:pt>
          <cx:pt idx="451">-0.0043201643603648001</cx:pt>
          <cx:pt idx="452">-0.067678998540279894</cx:pt>
          <cx:pt idx="453">-0.11025085115536901</cx:pt>
          <cx:pt idx="454">-0.17235565473935999</cx:pt>
          <cx:pt idx="455">-0.224432842208485</cx:pt>
          <cx:pt idx="456">-0.25188817065396701</cx:pt>
          <cx:pt idx="457">-0.18531901906804801</cx:pt>
          <cx:pt idx="458">-0.16262516286919801</cx:pt>
          <cx:pt idx="459">-0.12593641715245399</cx:pt>
          <cx:pt idx="460">-0.071910218744928603</cx:pt>
          <cx:pt idx="461">0.038609864061813201</cx:pt>
          <cx:pt idx="462">0.059657989440668899</cx:pt>
          <cx:pt idx="463">0.080121425907357297</cx:pt>
          <cx:pt idx="464">0.0259291597365927</cx:pt>
          <cx:pt idx="465">0.029467749279049701</cx:pt>
          <cx:pt idx="466">-0.018280604571666699</cx:pt>
          <cx:pt idx="467">0.00387531613149089</cx:pt>
          <cx:pt idx="468">-0.046555320789698297</cx:pt>
          <cx:pt idx="469">0.032921361385871699</cx:pt>
          <cx:pt idx="470">0.063464947497819599</cx:pt>
          <cx:pt idx="471">0.0391100319457868</cx:pt>
          <cx:pt idx="472">0.056782410676596902</cx:pt>
          <cx:pt idx="473">-0.022615872579447301</cx:pt>
          <cx:pt idx="474">-0.0064936800797848401</cx:pt>
          <cx:pt idx="475">-0.0012147523887183799</cx:pt>
          <cx:pt idx="476">4.2468556239444303e-05</cx:pt>
          <cx:pt idx="477">0.00080905740044112</cx:pt>
          <cx:pt idx="478">0.0057426951004890996</cx:pt>
          <cx:pt idx="479">0.011283243822839</cx:pt>
          <cx:pt idx="480">-0.083906278850287702</cx:pt>
          <cx:pt idx="481">-0.148172151843081</cx:pt>
          <cx:pt idx="482">-0.12159133544897199</cx:pt>
          <cx:pt idx="483">-0.17661275433816601</cx:pt>
          <cx:pt idx="484">-0.25086408337517802</cx:pt>
          <cx:pt idx="485">-0.27168603784602702</cx:pt>
          <cx:pt idx="486">-0.29585144010842401</cx:pt>
          <cx:pt idx="487">-0.32286341259593399</cx:pt>
          <cx:pt idx="488">-0.30638054004208798</cx:pt>
          <cx:pt idx="489">-0.221220946151023</cx:pt>
          <cx:pt idx="490">-0.081386203752559103</cx:pt>
          <cx:pt idx="491">0.043463508312162003</cx:pt>
          <cx:pt idx="492">-0.050957332786781898</cx:pt>
          <cx:pt idx="493">-0.0075470787185377202</cx:pt>
          <cx:pt idx="494">-0.015511225050623601</cx:pt>
          <cx:pt idx="495">-0.0054412475361175</cx:pt>
          <cx:pt idx="496">-0.021365993375264299</cx:pt>
          <cx:pt idx="497">0.0169996235771744</cx:pt>
          <cx:pt idx="498">-0.00420564671440003</cx:pt>
          <cx:pt idx="499">0.0095903930861100297</cx:pt>
          <cx:pt idx="500">0.0138849986792553</cx:pt>
          <cx:pt idx="501">-0.010429515285711</cx:pt>
          <cx:pt idx="502">-0.00016430839397343599</cx:pt>
          <cx:pt idx="503">0.00050358996711309201</cx:pt>
          <cx:pt idx="504">-0.00048167202782513401</cx:pt>
          <cx:pt idx="505">0.00031465855398546898</cx:pt>
          <cx:pt idx="506">0.0032853073315743399</cx:pt>
          <cx:pt idx="507">0.024351639126217101</cx:pt>
          <cx:pt idx="508">-0.059469176245891001</cx:pt>
          <cx:pt idx="509">-0.11093795812829001</cx:pt>
          <cx:pt idx="510">-0.0471467077823386</cx:pt>
          <cx:pt idx="511">-0.061849537759519201</cx:pt>
          <cx:pt idx="512">-0.123214077141741</cx:pt>
          <cx:pt idx="513">-0.17324809015652001</cx:pt>
          <cx:pt idx="514">-0.157408786335861</cx:pt>
          <cx:pt idx="515">-0.23883279831370799</cx:pt>
          <cx:pt idx="516">-0.293639402864733</cx:pt>
          <cx:pt idx="517">-0.22377593833636999</cx:pt>
          <cx:pt idx="518">-0.118769246957508</cx:pt>
          <cx:pt idx="519">-0.023773613880609799</cx:pt>
          <cx:pt idx="520">-0.0137238584215799</cx:pt>
          <cx:pt idx="521">-0.0452098494742805</cx:pt>
          <cx:pt idx="522">-0.059561380145211298</cx:pt>
          <cx:pt idx="523">0.022944930213926198</cx:pt>
          <cx:pt idx="524">-0.039851224730905403</cx:pt>
          <cx:pt idx="525">0.035641097974921099</cx:pt>
          <cx:pt idx="526">0.0028766356606576499</cx:pt>
          <cx:pt idx="527">0.0132612660192118</cx:pt>
          <cx:pt idx="528">0.027592742739319401</cx:pt>
          <cx:pt idx="529">-0.00189280572599246</cx:pt>
          <cx:pt idx="530">0.0018963611639331</cx:pt>
          <cx:pt idx="531">0.00031354296469851501</cx:pt>
          <cx:pt idx="532">-0.00028878160517349899</cx:pt>
          <cx:pt idx="533">0.00072956611451451296</cx:pt>
          <cx:pt idx="534">0.00430104326957004</cx:pt>
          <cx:pt idx="535">0.045442157668754701</cx:pt>
          <cx:pt idx="536">0.0164588606424746</cx:pt>
          <cx:pt idx="537">-0.0064996122020210996</cx:pt>
          <cx:pt idx="538">0.0099997527652397507</cx:pt>
          <cx:pt idx="539">0.0034615861840731001</cx:pt>
          <cx:pt idx="540">-0.019045719022799199</cx:pt>
          <cx:pt idx="541">-0.012615643422837801</cx:pt>
          <cx:pt idx="542">0.048380234842094597</cx:pt>
          <cx:pt idx="543">0.045065353951327998</cx:pt>
          <cx:pt idx="544">-0.062920131511718297</cx:pt>
          <cx:pt idx="545">-0.126323270215702</cx:pt>
          <cx:pt idx="546">-0.067485133282513904</cx:pt>
          <cx:pt idx="547">-0.0154983868941975</cx:pt>
          <cx:pt idx="548">-0.010038810109726799</cx:pt>
          <cx:pt idx="549">-0.0208525605800844</cx:pt>
          <cx:pt idx="550">-0.057993420197727602</cx:pt>
          <cx:pt idx="551">-0.023831925580411899</cx:pt>
          <cx:pt idx="552">-0.0071763132703263899</cx:pt>
          <cx:pt idx="553">0.024880374903776301</cx:pt>
          <cx:pt idx="554">0.015425290654305699</cx:pt>
          <cx:pt idx="555">0.0199731915038119</cx:pt>
          <cx:pt idx="556">0.034945865679339501</cx:pt>
          <cx:pt idx="557">0.00137752961846048</cx:pt>
          <cx:pt idx="558">-0.00079942648864163605</cx:pt>
          <cx:pt idx="559">-0.00024858581628437902</cx:pt>
          <cx:pt idx="560">-3.40164373213633e-05</cx:pt>
          <cx:pt idx="561">-0.000396383061452884</cx:pt>
          <cx:pt idx="562">0.0049409702495811702</cx:pt>
          <cx:pt idx="563">0.029611322939916401</cx:pt>
          <cx:pt idx="564">0.056675992035243802</cx:pt>
          <cx:pt idx="565">0.052333391161484603</cx:pt>
          <cx:pt idx="566">0.021900250720506501</cx:pt>
          <cx:pt idx="567">0.022869358968290801</cx:pt>
          <cx:pt idx="568">0.083450857220292093</cx:pt>
          <cx:pt idx="569">0.031613340661178997</cx:pt>
          <cx:pt idx="570">0.056854835422496898</cx:pt>
          <cx:pt idx="571">0.097213328752641201</cx:pt>
          <cx:pt idx="572">0.017719884748886101</cx:pt>
          <cx:pt idx="573">-0.00030213488408365401</cx:pt>
          <cx:pt idx="574">-0.030000327759758499</cx:pt>
          <cx:pt idx="575">0.038926108782227499</cx:pt>
          <cx:pt idx="576">-0.015727101024288401</cx:pt>
          <cx:pt idx="577">0.020844683200926899</cx:pt>
          <cx:pt idx="578">-0.030861118745099801</cx:pt>
          <cx:pt idx="579">0.0035766892674665499</cx:pt>
          <cx:pt idx="580">-0.0062578178246465201</cx:pt>
          <cx:pt idx="581">0.015505140652893301</cx:pt>
          <cx:pt idx="582">0.057940164536380998</cx:pt>
          <cx:pt idx="583">-0.0037809009580950501</cx:pt>
          <cx:pt idx="584">0.0091290817622689899</cx:pt>
          <cx:pt idx="585">0.00091540911984450298</cx:pt>
          <cx:pt idx="586">-0.00060457775219683696</cx:pt>
          <cx:pt idx="587">0.00021898896854992501</cx:pt>
          <cx:pt idx="588">-0.00025462838993683002</cx:pt>
          <cx:pt idx="589">1.62379225727813e-06</cx:pt>
          <cx:pt idx="590">-0.00099938068374136693</cx:pt>
          <cx:pt idx="591">0.017172172966861202</cx:pt>
          <cx:pt idx="592">0.056424338014660902</cx:pt>
          <cx:pt idx="593">0.070643813317319795</cx:pt>
          <cx:pt idx="594">0.038262224424900397</cx:pt>
          <cx:pt idx="595">0.0889105635184336</cx:pt>
          <cx:pt idx="596">0.112080994144585</cx:pt>
          <cx:pt idx="597">0.00413128172967541</cx:pt>
          <cx:pt idx="598">0.077653292649598707</cx:pt>
          <cx:pt idx="599">0.060851721283710303</cx:pt>
          <cx:pt idx="600">0.068521256830969393</cx:pt>
          <cx:pt idx="601">0.096784494610791805</cx:pt>
          <cx:pt idx="602">0.080685498872196407</cx:pt>
          <cx:pt idx="603">0.045882303984943001</cx:pt>
          <cx:pt idx="604">-0.018782724052028001</cx:pt>
          <cx:pt idx="605">-0.022578972491077799</cx:pt>
          <cx:pt idx="606">-0.031924996790542802</cx:pt>
          <cx:pt idx="607">0.0097636757181737404</cx:pt>
          <cx:pt idx="608">0.074526430246333</cx:pt>
          <cx:pt idx="609">0.063858885039674698</cx:pt>
          <cx:pt idx="610">-0.00488208381064673</cx:pt>
          <cx:pt idx="611">-0.012207617116581301</cx:pt>
          <cx:pt idx="612">-0.0032483826945008199</cx:pt>
          <cx:pt idx="613">-0.00097175193509643298</cx:pt>
          <cx:pt idx="614">0.000416343414727906</cx:pt>
          <cx:pt idx="615">0.00040557089381589999</cx:pt>
          <cx:pt idx="616">-4.4349247389785298e-05</cx:pt>
          <cx:pt idx="617">0.00013771830639836401</cx:pt>
          <cx:pt idx="618">-0.0029105206909861201</cx:pt>
          <cx:pt idx="619">0.0076801073079123903</cx:pt>
          <cx:pt idx="620">0.030642894219334998</cx:pt>
          <cx:pt idx="621">0.044244340447701203</cx:pt>
          <cx:pt idx="622">-0.0197100128225936</cx:pt>
          <cx:pt idx="623">-0.0292229830499964</cx:pt>
          <cx:pt idx="624">0.0674864954991716</cx:pt>
          <cx:pt idx="625">0.034875110422815499</cx:pt>
          <cx:pt idx="626">0.0267009796279081</cx:pt>
          <cx:pt idx="627">0.048275466623826799</cx:pt>
          <cx:pt idx="628">0.052892017413514403</cx:pt>
          <cx:pt idx="629">0.070295532176849196</cx:pt>
          <cx:pt idx="630">0.051320273974996299</cx:pt>
          <cx:pt idx="631">0.042024713120780599</cx:pt>
          <cx:pt idx="632">0.023131229537640099</cx:pt>
          <cx:pt idx="633">0.0552099514975882</cx:pt>
          <cx:pt idx="634">0.0412570919072512</cx:pt>
          <cx:pt idx="635">0.071207138709230594</cx:pt>
          <cx:pt idx="636">0.043260334022768097</cx:pt>
          <cx:pt idx="637">-0.0028612184945668402</cx:pt>
          <cx:pt idx="638">0.0048894576412978601</cx:pt>
          <cx:pt idx="639">0.00118100546277427</cx:pt>
          <cx:pt idx="640">-0.0209517681736868</cx:pt>
          <cx:pt idx="641">-0.0083627547177752299</cx:pt>
          <cx:pt idx="642">-0.00033008069728305298</cx:pt>
          <cx:pt idx="643">-0.000451507278244216</cx:pt>
          <cx:pt idx="644">0.00012120761342633101</cx:pt>
          <cx:pt idx="645">-0.00074597822488591903</cx:pt>
          <cx:pt idx="646">0.00192665030079563</cx:pt>
          <cx:pt idx="647">0.0077676682026064604</cx:pt>
          <cx:pt idx="648">0.022512605961421701</cx:pt>
          <cx:pt idx="649">0.024937930258161</cx:pt>
          <cx:pt idx="650">0.00437144817990643</cx:pt>
          <cx:pt idx="651">-0.0278140739667244</cx:pt>
          <cx:pt idx="652">-0.0034986403749405199</cx:pt>
          <cx:pt idx="653">0.037053456688711697</cx:pt>
          <cx:pt idx="654">0.0547276882060969</cx:pt>
          <cx:pt idx="655">0.058858032049252197</cx:pt>
          <cx:pt idx="656">0.059807416928252199</cx:pt>
          <cx:pt idx="657">0.10233270401099</cx:pt>
          <cx:pt idx="658">0.079493235915350499</cx:pt>
          <cx:pt idx="659">0.031205667276828001</cx:pt>
          <cx:pt idx="660">0.0102978871051884</cx:pt>
          <cx:pt idx="661">0.0063101568111750602</cx:pt>
          <cx:pt idx="662">0.037622237562604001</cx:pt>
          <cx:pt idx="663">0.014860929317491301</cx:pt>
          <cx:pt idx="664">-0.019648497829199599</cx:pt>
          <cx:pt idx="665">-0.0520611580989696</cx:pt>
          <cx:pt idx="666">-0.045670585787675702</cx:pt>
          <cx:pt idx="667">-0.019052339745068099</cx:pt>
          <cx:pt idx="668">-0.017094439096423001</cx:pt>
          <cx:pt idx="669">-0.0093451126329632799</cx:pt>
          <cx:pt idx="670">0.00029296883481742201</cx:pt>
          <cx:pt idx="671">0.00076845621609683405</cx:pt>
          <cx:pt idx="672">-0.00018722505015808199</cx:pt>
          <cx:pt idx="673">0.00024774389028155402</cx:pt>
          <cx:pt idx="674">0.0012813460504525599</cx:pt>
          <cx:pt idx="675">0.0045257066799272499</cx:pt>
          <cx:pt idx="676">0.0117255221680097</cx:pt>
          <cx:pt idx="677">0.018834905372072001</cx:pt>
          <cx:pt idx="678">0.016283233652334798</cx:pt>
          <cx:pt idx="679">0.0279391083761663</cx:pt>
          <cx:pt idx="680">0.0163198726423084</cx:pt>
          <cx:pt idx="681">0.014178131991901899</cx:pt>
          <cx:pt idx="682">0.016789920265489901</cx:pt>
          <cx:pt idx="683">0.0118106822051414</cx:pt>
          <cx:pt idx="684">0.0023696464662136601</cx:pt>
          <cx:pt idx="685">0.0301085308524137</cx:pt>
          <cx:pt idx="686">0.057277103423608401</cx:pt>
          <cx:pt idx="687">0.059335302641151298</cx:pt>
          <cx:pt idx="688">0.0118414130633476</cx:pt>
          <cx:pt idx="689">0.030897826545926699</cx:pt>
          <cx:pt idx="690">-0.0042588267572255699</cx:pt>
          <cx:pt idx="691">-0.048046264640928898</cx:pt>
          <cx:pt idx="692">-0.048787177060707398</cx:pt>
          <cx:pt idx="693">-0.0197289091804294</cx:pt>
          <cx:pt idx="694">-0.015382229299975399</cx:pt>
          <cx:pt idx="695">-0.0120150913721626</cx:pt>
          <cx:pt idx="696">-0.0090817845662181096</cx:pt>
          <cx:pt idx="697">-0.00195895568095616</cx:pt>
          <cx:pt idx="698">1.8826255483415801e-05</cx:pt>
          <cx:pt idx="699">0.000162471143945135</cx:pt>
          <cx:pt idx="700">0.00031886315195706202</cx:pt>
          <cx:pt idx="701">-4.9058955283964302e-05</cx:pt>
          <cx:pt idx="702">0.00025430010351336699</cx:pt>
          <cx:pt idx="703">0.00053503202851751903</cx:pt>
          <cx:pt idx="704">0.00264887440654935</cx:pt>
          <cx:pt idx="705">0.001567204859793</cx:pt>
          <cx:pt idx="706">0.0067852227357967599</cx:pt>
          <cx:pt idx="707">0.0082682879594944501</cx:pt>
          <cx:pt idx="708">0.0077803762378548203</cx:pt>
          <cx:pt idx="709">0.0039308408554247403</cx:pt>
          <cx:pt idx="710">0.0021180147038643501</cx:pt>
          <cx:pt idx="711">0.0130292835395281</cx:pt>
          <cx:pt idx="712">0.017683476941304399</cx:pt>
          <cx:pt idx="713">0.031083781592217301</cx:pt>
          <cx:pt idx="714">1.70827952826407e-05</cx:pt>
          <cx:pt idx="715">0.0042646422867820104</cx:pt>
          <cx:pt idx="716">0.0165339128968576</cx:pt>
          <cx:pt idx="717">-0.019828373599212901</cx:pt>
          <cx:pt idx="718">-0.029855672733353301</cx:pt>
          <cx:pt idx="719">-0.0086767898752664295</cx:pt>
          <cx:pt idx="720">-0.011933905396317701</cx:pt>
          <cx:pt idx="721">-0.0075235142853531198</cx:pt>
          <cx:pt idx="722">-0.0040590679825053301</cx:pt>
          <cx:pt idx="723">-0.0019130714560234999</cx:pt>
          <cx:pt idx="724">-0.00082201037420841705</cx:pt>
          <cx:pt idx="725">0.000192332801194072</cx:pt>
          <cx:pt idx="726">0.00082283070441348499</cx:pt>
          <cx:pt idx="727">0.00040921042134570802</cx:pt>
          <cx:pt idx="728">-0.00046561933283591699</cx:pt>
          <cx:pt idx="729">0.000307912534017411</cx:pt>
          <cx:pt idx="730">-0.000141777686474045</cx:pt>
          <cx:pt idx="731">-0.0014946701443236999</cx:pt>
          <cx:pt idx="732">0.00013695199814291799</cx:pt>
          <cx:pt idx="733">0.000126398492007043</cx:pt>
          <cx:pt idx="734">0.000177249292576299</cx:pt>
          <cx:pt idx="735">0.00010681534392213001</cx:pt>
          <cx:pt idx="736">-0.0016439777585710901</cx:pt>
          <cx:pt idx="737">-0.0030537338248407399</cx:pt>
          <cx:pt idx="738">-0.00089445334809196099</cx:pt>
          <cx:pt idx="739">-0.00158481152997314</cx:pt>
          <cx:pt idx="740">-0.00067355170057507505</cx:pt>
          <cx:pt idx="741">0.0039275961918473897</cx:pt>
          <cx:pt idx="742">-0.00076627793075635003</cx:pt>
          <cx:pt idx="743">-0.00031602625565882198</cx:pt>
          <cx:pt idx="744">-0.0013371711416319001</cx:pt>
          <cx:pt idx="745">-0.0026161501415625501</cx:pt>
          <cx:pt idx="746">-0.00255971841192775</cx:pt>
          <cx:pt idx="747">0.0031698427748336898</cx:pt>
          <cx:pt idx="748">0.00250608489838775</cx:pt>
          <cx:pt idx="749">0.0034299613908810398</cx:pt>
          <cx:pt idx="750">0.00241939537882722</cx:pt>
          <cx:pt idx="751">-4.0159736645586401e-05</cx:pt>
          <cx:pt idx="752">-0.00057336107426826405</cx:pt>
          <cx:pt idx="753">-0.00052517721910736402</cx:pt>
          <cx:pt idx="754">0.00028584052186001802</cx:pt>
          <cx:pt idx="755">0.00050409884105845901</cx:pt>
          <cx:pt idx="756">3.3698587919368098e-05</cx:pt>
          <cx:pt idx="757">-4.2596848294762698e-05</cx:pt>
          <cx:pt idx="758">-9.8003794692696201e-05</cx:pt>
          <cx:pt idx="759">7.53259177286414e-05</cx:pt>
          <cx:pt idx="760">0.00090200790835547799</cx:pt>
          <cx:pt idx="761">-0.00041852976828558798</cx:pt>
          <cx:pt idx="762">-4.0074417744430698e-05</cx:pt>
          <cx:pt idx="763">-0.00066844405370285501</cx:pt>
          <cx:pt idx="764">-0.000469589943171541</cx:pt>
          <cx:pt idx="765">-0.000197332634187199</cx:pt>
          <cx:pt idx="766">-0.00023076924193806599</cx:pt>
          <cx:pt idx="767">0.00010452192845416</cx:pt>
          <cx:pt idx="768">-6.2476338361528699e-05</cx:pt>
          <cx:pt idx="769">-0.00031936007754896002</cx:pt>
          <cx:pt idx="770">-0.0012727875452358301</cx:pt>
          <cx:pt idx="771">-0.00069873138322529499</cx:pt>
          <cx:pt idx="772">0.00142194032847734</cx:pt>
          <cx:pt idx="773">0.00017015882902249901</cx:pt>
          <cx:pt idx="774">-0.00042884487039023097</cx:pt>
          <cx:pt idx="775">-0.00049289974992102403</cx:pt>
          <cx:pt idx="776">0.00035854483108836401</cx:pt>
          <cx:pt idx="777">-0.000630354375464435</cx:pt>
          <cx:pt idx="778">-0.00048373588993191099</cx:pt>
          <cx:pt idx="779">-0.00041294282666134801</cx:pt>
          <cx:pt idx="780">-5.4829522686020903e-05</cx:pt>
          <cx:pt idx="781">5.5004316891972302e-05</cx:pt>
          <cx:pt idx="782">5.4120713205428699e-05</cx:pt>
          <cx:pt idx="783">0.00036051392183997103</cx:pt>
        </cx:lvl>
      </cx:numDim>
    </cx:data>
    <cx:data id="42">
      <cx:numDim type="val">
        <cx:f>'001_WA_F - 副本'!$AQ$1:$AQ$784</cx:f>
        <cx:lvl ptCount="784" formatCode="G/通用格式">
          <cx:pt idx="0">0.00076096087320302896</cx:pt>
          <cx:pt idx="1">-0.00040021420630537998</cx:pt>
          <cx:pt idx="2">-0.00012803601313916699</cx:pt>
          <cx:pt idx="3">0.00035308655387671501</cx:pt>
          <cx:pt idx="4">-0.000149959173722041</cx:pt>
          <cx:pt idx="5">-5.5122623026757198e-05</cx:pt>
          <cx:pt idx="6">-0.00013336409969149699</cx:pt>
          <cx:pt idx="7">0.0010860925962941899</cx:pt>
          <cx:pt idx="8">0.00022160492468266201</cx:pt>
          <cx:pt idx="9">0.00018758888218719499</cx:pt>
          <cx:pt idx="10">-0.000407719030651277</cx:pt>
          <cx:pt idx="11">-0.00013923515740803599</cx:pt>
          <cx:pt idx="12">0.000232225140957348</cx:pt>
          <cx:pt idx="13">-0.000150717190909006</cx:pt>
          <cx:pt idx="14">-0.000551341224867431</cx:pt>
          <cx:pt idx="15">0.00091755616314469798</cx:pt>
          <cx:pt idx="16">-0.00040517059477224897</cx:pt>
          <cx:pt idx="17">-0.00056134781427676398</cx:pt>
          <cx:pt idx="18">4.4392519371836403e-05</cx:pt>
          <cx:pt idx="19">-4.1716553576879803e-05</cx:pt>
          <cx:pt idx="20">-0.000123706213313881</cx:pt>
          <cx:pt idx="21">0.000101649280829891</cx:pt>
          <cx:pt idx="22">-5.3650421670551703e-05</cx:pt>
          <cx:pt idx="23">0.00017072896036954101</cx:pt>
          <cx:pt idx="24">-0.00032313982661664298</cx:pt>
          <cx:pt idx="25">-9.6844890507300806e-06</cx:pt>
          <cx:pt idx="26">0.000394600459054452</cx:pt>
          <cx:pt idx="27">0.00057568995934142498</cx:pt>
          <cx:pt idx="28">-0.00036593960783589497</cx:pt>
          <cx:pt idx="29">0.0010554314159505699</cx:pt>
          <cx:pt idx="30">0.0009923595543540561</cx:pt>
          <cx:pt idx="31">0.00017634903457261199</cx:pt>
          <cx:pt idx="32">-0.000204246400412547</cx:pt>
          <cx:pt idx="33">-0.00029854866182975901</cx:pt>
          <cx:pt idx="34">-0.0050251806092829303</cx:pt>
          <cx:pt idx="35">-0.0088136112707709394</cx:pt>
          <cx:pt idx="36">-0.0075456032392803799</cx:pt>
          <cx:pt idx="37">-0.0033455981605985999</cx:pt>
          <cx:pt idx="38">-0.0016291539759587101</cx:pt>
          <cx:pt idx="39">-0.0033230617199089601</cx:pt>
          <cx:pt idx="40">-0.0071068929464842903</cx:pt>
          <cx:pt idx="41">-0.0033776570638926699</cx:pt>
          <cx:pt idx="42">0.00020224690608999999</cx:pt>
          <cx:pt idx="43">-0.0050074230214027099</cx:pt>
          <cx:pt idx="44">-0.0048727507426263297</cx:pt>
          <cx:pt idx="45">-0.0036869727060290002</cx:pt>
          <cx:pt idx="46">-0.00336918575263849</cx:pt>
          <cx:pt idx="47">-0.0037422872423130801</cx:pt>
          <cx:pt idx="48">-0.0020985876168415798</cx:pt>
          <cx:pt idx="49">-0.00051856060513598304</cx:pt>
          <cx:pt idx="50">-0.00150727908352119</cx:pt>
          <cx:pt idx="51">-0.0013419668784615799</cx:pt>
          <cx:pt idx="52">0.00063539206101324104</cx:pt>
          <cx:pt idx="53">-0.00020099716580423001</cx:pt>
          <cx:pt idx="54">3.65012056250841e-05</cx:pt>
          <cx:pt idx="55">0.000115170591085518</cx:pt>
          <cx:pt idx="56">-5.9328314705508098e-05</cx:pt>
          <cx:pt idx="57">0.00066117221945928605</cx:pt>
          <cx:pt idx="58">-0.000100035507110267</cx:pt>
          <cx:pt idx="59">-0.00082986336435332401</cx:pt>
          <cx:pt idx="60">-0.00093018702159803799</cx:pt>
          <cx:pt idx="61">0.00058949119340656999</cx:pt>
          <cx:pt idx="62">-0.0037526965830751201</cx:pt>
          <cx:pt idx="63">-0.0131044304041311</cx:pt>
          <cx:pt idx="64">-0.0131126720936735</cx:pt>
          <cx:pt idx="65">-0.010590212953969899</cx:pt>
          <cx:pt idx="66">-0.016682992691117299</cx:pt>
          <cx:pt idx="67">-0.017695208080760302</cx:pt>
          <cx:pt idx="68">-0.028354419853558702</cx:pt>
          <cx:pt idx="69">-0.0286539059009197</cx:pt>
          <cx:pt idx="70">-0.0287683768436524</cx:pt>
          <cx:pt idx="71">-0.028291375027370801</cx:pt>
          <cx:pt idx="72">-0.017417520660223899</cx:pt>
          <cx:pt idx="73">-0.0048811739765254099</cx:pt>
          <cx:pt idx="74">-0.010243413367461899</cx:pt>
          <cx:pt idx="75">-0.00682754810214657</cx:pt>
          <cx:pt idx="76">-0.0028479157522170902</cx:pt>
          <cx:pt idx="77">-0.0027530147907352102</cx:pt>
          <cx:pt idx="78">-0.0012889695791125999</cx:pt>
          <cx:pt idx="79">-0.00175250931026126</cx:pt>
          <cx:pt idx="80">-0.00015835900957323701</cx:pt>
          <cx:pt idx="81">2.09180817556165e-05</cx:pt>
          <cx:pt idx="82">-0.00029210852058670299</cx:pt>
          <cx:pt idx="83">0.000546770277680627</cx:pt>
          <cx:pt idx="84">0.00036042239753840302</cx:pt>
          <cx:pt idx="85">-0.00015795061869926201</cx:pt>
          <cx:pt idx="86">-0.00023417835068694401</cx:pt>
          <cx:pt idx="87">-0.0024569397320573301</cx:pt>
          <cx:pt idx="88">-0.0027408879968727402</cx:pt>
          <cx:pt idx="89">-0.0013566116916661399</cx:pt>
          <cx:pt idx="90">-0.0066627623288224302</cx:pt>
          <cx:pt idx="91">-0.019052512494699698</cx:pt>
          <cx:pt idx="92">-0.030602890429224198</cx:pt>
          <cx:pt idx="93">-0.030997709561548601</cx:pt>
          <cx:pt idx="94">-0.020890571080722401</cx:pt>
          <cx:pt idx="95">-0.019452857717251699</cx:pt>
          <cx:pt idx="96">-0.058703930798782</cx:pt>
          <cx:pt idx="97">-0.086277844525304903</cx:pt>
          <cx:pt idx="98">-0.057045148956620398</cx:pt>
          <cx:pt idx="99">-0.0347105417484046</cx:pt>
          <cx:pt idx="100">-0.024306305172499501</cx:pt>
          <cx:pt idx="101">-0.0147739968146131</cx:pt>
          <cx:pt idx="102">-0.0211313868729332</cx:pt>
          <cx:pt idx="103">-0.0085993183385245295</cx:pt>
          <cx:pt idx="104">-0.0048703336460564602</cx:pt>
          <cx:pt idx="105">0.0029791218791810699</cx:pt>
          <cx:pt idx="106">0.0066936112802121698</cx:pt>
          <cx:pt idx="107">0.00179273029363978</cx:pt>
          <cx:pt idx="108">0.00070007996793295605</cx:pt>
          <cx:pt idx="109">-0.00016639660649603099</cx:pt>
          <cx:pt idx="110">-0.00010010328383265399</cx:pt>
          <cx:pt idx="111">-0.000311377785006599</cx:pt>
          <cx:pt idx="112">-0.000562360702816832</cx:pt>
          <cx:pt idx="113">-0.00065710110700636405</cx:pt>
          <cx:pt idx="114">-0.00026191186985069802</cx:pt>
          <cx:pt idx="115">0.00064571343141618101</cx:pt>
          <cx:pt idx="116">-0.00042467009272227</cx:pt>
          <cx:pt idx="117">-0.0080883575459891992</cx:pt>
          <cx:pt idx="118">-0.016657323957940801</cx:pt>
          <cx:pt idx="119">-0.0194730361457724</cx:pt>
          <cx:pt idx="120">-0.034013391478646501</cx:pt>
          <cx:pt idx="121">-0.039943363983935699</cx:pt>
          <cx:pt idx="122">-0.0263865693074899</cx:pt>
          <cx:pt idx="123">-0.021203320931787398</cx:pt>
          <cx:pt idx="124">-0.034110278894716801</cx:pt>
          <cx:pt idx="125">-0.031221876912548699</cx:pt>
          <cx:pt idx="126">-0.054422272436570898</cx:pt>
          <cx:pt idx="127">-0.055053976262971101</cx:pt>
          <cx:pt idx="128">-0.037867495721309298</cx:pt>
          <cx:pt idx="129">-0.026287401989823201</cx:pt>
          <cx:pt idx="130">0.00096002813725111599</cx:pt>
          <cx:pt idx="131">0.0049625844081810097</cx:pt>
          <cx:pt idx="132">0.0115962960378994</cx:pt>
          <cx:pt idx="133">0.0159976848857354</cx:pt>
          <cx:pt idx="134">0.031066071631625201</cx:pt>
          <cx:pt idx="135">0.033690614881127103</cx:pt>
          <cx:pt idx="136">0.024184219749679998</cx:pt>
          <cx:pt idx="137">0.0037820585501029801</cx:pt>
          <cx:pt idx="138">-0.00063261194494307902</cx:pt>
          <cx:pt idx="139">-0.0016815586773561699</cx:pt>
          <cx:pt idx="140">0.00039532628691248101</cx:pt>
          <cx:pt idx="141">-0.00064840614859167404</cx:pt>
          <cx:pt idx="142">-3.3508144122025801e-05</cx:pt>
          <cx:pt idx="143">-0.0019603009986923201</cx:pt>
          <cx:pt idx="144">-0.0059986966823004301</cx:pt>
          <cx:pt idx="145">0.0039356520104646799</cx:pt>
          <cx:pt idx="146">-0.00073365114775534397</cx:pt>
          <cx:pt idx="147">-0.017569663689775802</cx:pt>
          <cx:pt idx="148">-0.011794040723928</cx:pt>
          <cx:pt idx="149">0.00310142986646423</cx:pt>
          <cx:pt idx="150">0.0042351266122050701</cx:pt>
          <cx:pt idx="151">0.0048985303628112497</cx:pt>
          <cx:pt idx="152">0.0075037093966488499</cx:pt>
          <cx:pt idx="153">0.023769171637347999</cx:pt>
          <cx:pt idx="154">0.024483889244972201</cx:pt>
          <cx:pt idx="155">0.011324354564722999</cx:pt>
          <cx:pt idx="156">0.0090285400833363706</cx:pt>
          <cx:pt idx="157">0.0056122337724781399</cx:pt>
          <cx:pt idx="158">0.0025096877734790998</cx:pt>
          <cx:pt idx="159">-0.0148563687646938</cx:pt>
          <cx:pt idx="160">-0.0106354674170444</cx:pt>
          <cx:pt idx="161">-0.0095239500427341302</cx:pt>
          <cx:pt idx="162">0.0059877168654017196</cx:pt>
          <cx:pt idx="163">0.025507819613581399</cx:pt>
          <cx:pt idx="164">0.0074591505009110898</cx:pt>
          <cx:pt idx="165">-0.0041004102769259098</cx:pt>
          <cx:pt idx="166">-0.00397756890549039</cx:pt>
          <cx:pt idx="167">0.00063081150597864299</cx:pt>
          <cx:pt idx="168">-0.000462051915342721</cx:pt>
          <cx:pt idx="169">-0.00029955555606617099</cx:pt>
          <cx:pt idx="170">0.00258536251827178</cx:pt>
          <cx:pt idx="171">-0.000149424253049885</cx:pt>
          <cx:pt idx="172">-0.010074821677433701</cx:pt>
          <cx:pt idx="173">0.0019186203169546401</cx:pt>
          <cx:pt idx="174">0.00285345536549145</cx:pt>
          <cx:pt idx="175">-0.014740724046019799</cx:pt>
          <cx:pt idx="176">0.0070914839188820399</cx:pt>
          <cx:pt idx="177">0.017636699983623098</cx:pt>
          <cx:pt idx="178">0.0049550181032738203</cx:pt>
          <cx:pt idx="179">0.021189288209340702</cx:pt>
          <cx:pt idx="180">0.042985125856117697</cx:pt>
          <cx:pt idx="181">0.041702352801344302</cx:pt>
          <cx:pt idx="182">0.037302282327862701</cx:pt>
          <cx:pt idx="183">0.042926508280863598</cx:pt>
          <cx:pt idx="184">0.075520570240931506</cx:pt>
          <cx:pt idx="185">0.081428192121579895</cx:pt>
          <cx:pt idx="186">0.080541701713538097</cx:pt>
          <cx:pt idx="187">0.058184665005632699</cx:pt>
          <cx:pt idx="188">0.017158626003215799</cx:pt>
          <cx:pt idx="189">0.0060267200972684998</cx:pt>
          <cx:pt idx="190">0.010023719974646701</cx:pt>
          <cx:pt idx="191">0.021130981478133699</cx:pt>
          <cx:pt idx="192">-0.0103015867464815</cx:pt>
          <cx:pt idx="193">-0.019131038355440201</cx:pt>
          <cx:pt idx="194">3.0510093885045501e-05</cx:pt>
          <cx:pt idx="195">-0.00048536130257253898</cx:pt>
          <cx:pt idx="196">-0.00055753297720735802</cx:pt>
          <cx:pt idx="197">-0.00044392017295708799</cx:pt>
          <cx:pt idx="198">0.0112191008030787</cx:pt>
          <cx:pt idx="199">0.012236329056754199</cx:pt>
          <cx:pt idx="200">-0.020140953548167698</cx:pt>
          <cx:pt idx="201">-0.032380625395039303</cx:pt>
          <cx:pt idx="202">-0.011968057343164499</cx:pt>
          <cx:pt idx="203">-0.0210357532671685</cx:pt>
          <cx:pt idx="204">-0.024046563180392298</cx:pt>
          <cx:pt idx="205">-0.00278766785744645</cx:pt>
          <cx:pt idx="206">0.0062508427639161599</cx:pt>
          <cx:pt idx="207">0.019256605751076399</cx:pt>
          <cx:pt idx="208">0.024734664559897701</cx:pt>
          <cx:pt idx="209">0.019500867915547799</cx:pt>
          <cx:pt idx="210">0.017507271596576699</cx:pt>
          <cx:pt idx="211">-0.031688985455793801</cx:pt>
          <cx:pt idx="212">-0.0410814993063255</cx:pt>
          <cx:pt idx="213">0.043275711135362403</cx:pt>
          <cx:pt idx="214">0.0523395123874347</cx:pt>
          <cx:pt idx="215">0.048875498020118001</cx:pt>
          <cx:pt idx="216">0.0220648878462423</cx:pt>
          <cx:pt idx="217">-0.0104538787067248</cx:pt>
          <cx:pt idx="218">0.00316379913089271</cx:pt>
          <cx:pt idx="219">0.015691242303129599</cx:pt>
          <cx:pt idx="220">0.0058927011046489598</cx:pt>
          <cx:pt idx="221">-0.0135518881374493</cx:pt>
          <cx:pt idx="222">0.00195344908221221</cx:pt>
          <cx:pt idx="223">-0.00014875227316949201</cx:pt>
          <cx:pt idx="224">-0.00172057274345779</cx:pt>
          <cx:pt idx="225">8.1859417260595003e-05</cx:pt>
          <cx:pt idx="226">0.0082054352738995806</cx:pt>
          <cx:pt idx="227">0.0065866901545796998</cx:pt>
          <cx:pt idx="228">-0.026830578794511201</cx:pt>
          <cx:pt idx="229">-0.010828274203377701</cx:pt>
          <cx:pt idx="230">-0.00104351961731313</cx:pt>
          <cx:pt idx="231">-0.026024428691357002</cx:pt>
          <cx:pt idx="232">0.0065629572741527</cx:pt>
          <cx:pt idx="233">0.0198394015819491</cx:pt>
          <cx:pt idx="234">0.026731282053650999</cx:pt>
          <cx:pt idx="235">0.011076313275452001</cx:pt>
          <cx:pt idx="236">-0.0130531672572181</cx:pt>
          <cx:pt idx="237">0.039471870722326198</cx:pt>
          <cx:pt idx="238">0.033711791106557198</cx:pt>
          <cx:pt idx="239">-0.043362349150039801</cx:pt>
          <cx:pt idx="240">-0.121246516752105</cx:pt>
          <cx:pt idx="241">-0.0535024960485211</cx:pt>
          <cx:pt idx="242">0.022564835225437899</cx:pt>
          <cx:pt idx="243">0.010572204896089199</cx:pt>
          <cx:pt idx="244">-0.0060541578466721396</cx:pt>
          <cx:pt idx="245">0.0032106577402820401</cx:pt>
          <cx:pt idx="246">-0.0078009089755976396</cx:pt>
          <cx:pt idx="247">-0.0128123325794524</cx:pt>
          <cx:pt idx="248">0.0089268424894724807</cx:pt>
          <cx:pt idx="249">0.00088482761889035599</cx:pt>
          <cx:pt idx="250">-0.0029029719437438598</cx:pt>
          <cx:pt idx="251">-0.000389459067169674</cx:pt>
          <cx:pt idx="252">-1.1455372653809799e-05</cx:pt>
          <cx:pt idx="253">0.00119357847347154</cx:pt>
          <cx:pt idx="254">-0.00096903165080078097</cx:pt>
          <cx:pt idx="255">0.00135781614367765</cx:pt>
          <cx:pt idx="256">-0.0069558361805152702</cx:pt>
          <cx:pt idx="257">0.0115140309086788</cx:pt>
          <cx:pt idx="258">0.0156831280618424</cx:pt>
          <cx:pt idx="259">-0.020813152879527001</cx:pt>
          <cx:pt idx="260">-0.032049834846728902</cx:pt>
          <cx:pt idx="261">0.018130466396988999</cx:pt>
          <cx:pt idx="262">0.0076076729103543503</cx:pt>
          <cx:pt idx="263">-0.051660183898465002</cx:pt>
          <cx:pt idx="264">-0.031107839344750698</cx:pt>
          <cx:pt idx="265">0.0154323205515343</cx:pt>
          <cx:pt idx="266">-0.0296154055384137</cx:pt>
          <cx:pt idx="267">-0.110967491834113</cx:pt>
          <cx:pt idx="268">-0.084707794257810304</cx:pt>
          <cx:pt idx="269">0.040883486278867301</cx:pt>
          <cx:pt idx="270">0.0557532336978242</cx:pt>
          <cx:pt idx="271">0.061228401006150297</cx:pt>
          <cx:pt idx="272">0.0377050049065921</cx:pt>
          <cx:pt idx="273">0.025283105261137299</cx:pt>
          <cx:pt idx="274">-0.0102819811465378</cx:pt>
          <cx:pt idx="275">-0.042140307711925798</cx:pt>
          <cx:pt idx="276">-0.028461759170907201</cx:pt>
          <cx:pt idx="277">-0.013178064032709901</cx:pt>
          <cx:pt idx="278">-0.0110180599943591</cx:pt>
          <cx:pt idx="279">-0.00093600431216867995</cx:pt>
          <cx:pt idx="280">0.00013498392786300299</cx:pt>
          <cx:pt idx="281">0.0013661506605738101</cx:pt>
          <cx:pt idx="282">0.0057773581543570096</cx:pt>
          <cx:pt idx="283">0.000546283231672779</cx:pt>
          <cx:pt idx="284">-0.0085304981175067102</cx:pt>
          <cx:pt idx="285">-0.0028988588050369501</cx:pt>
          <cx:pt idx="286">-0.016286770100630302</cx:pt>
          <cx:pt idx="287">-0.043342218086727301</cx:pt>
          <cx:pt idx="288">-0.042474241813547697</cx:pt>
          <cx:pt idx="289">-0.00078270128607352903</cx:pt>
          <cx:pt idx="290">-0.00383719305351627</cx:pt>
          <cx:pt idx="291">-0.036604912201609399</cx:pt>
          <cx:pt idx="292">-0.00072104721271531503</cx:pt>
          <cx:pt idx="293">-0.048873772988453898</cx:pt>
          <cx:pt idx="294">-0.18155719945676699</cx:pt>
          <cx:pt idx="295">-0.14882170402803099</cx:pt>
          <cx:pt idx="296">-0.020586607269937302</cx:pt>
          <cx:pt idx="297">0.140676952390761</cx:pt>
          <cx:pt idx="298">0.095704031567584502</cx:pt>
          <cx:pt idx="299">0.087820197807055897</cx:pt>
          <cx:pt idx="300">0.0434713229755029</cx:pt>
          <cx:pt idx="301">-0.016953232764099799</cx:pt>
          <cx:pt idx="302">-0.053882227459606399</cx:pt>
          <cx:pt idx="303">-0.074256694970140993</cx:pt>
          <cx:pt idx="304">-0.0545852250541966</cx:pt>
          <cx:pt idx="305">-0.0219089096997282</cx:pt>
          <cx:pt idx="306">-0.0133889075444829</cx:pt>
          <cx:pt idx="307">-0.00016261688179422499</cx:pt>
          <cx:pt idx="308">-0.00056265665365542701</cx:pt>
          <cx:pt idx="309">1.34716804642781e-05</cx:pt>
          <cx:pt idx="310">0.0081715922553729104</cx:pt>
          <cx:pt idx="311">-0.0027243327328789202</cx:pt>
          <cx:pt idx="312">-0.026980081620998499</cx:pt>
          <cx:pt idx="313">-0.017180722665100699</cx:pt>
          <cx:pt idx="314">-0.018348053937077301</cx:pt>
          <cx:pt idx="315">-0.045292957229308699</cx:pt>
          <cx:pt idx="316">-0.011967515643344501</cx:pt>
          <cx:pt idx="317">0.0023734313139737902</cx:pt>
          <cx:pt idx="318">0.032670273414902903</cx:pt>
          <cx:pt idx="319">-0.0039260823367815202</cx:pt>
          <cx:pt idx="320">-0.0073460486154317403</cx:pt>
          <cx:pt idx="321">-0.085073113684405302</cx:pt>
          <cx:pt idx="322">-0.15024352527052401</cx:pt>
          <cx:pt idx="323">-0.093590804961601604</cx:pt>
          <cx:pt idx="324">0.027420346602669499</cx:pt>
          <cx:pt idx="325">0.116385026151078</cx:pt>
          <cx:pt idx="326">0.072426252536220898</cx:pt>
          <cx:pt idx="327">0.047777597921592897</cx:pt>
          <cx:pt idx="328">0.041947676730497603</cx:pt>
          <cx:pt idx="329">-0.0065572752439885503</cx:pt>
          <cx:pt idx="330">-0.067640520639227195</cx:pt>
          <cx:pt idx="331">-0.088793113871334095</cx:pt>
          <cx:pt idx="332">-0.0464240054975966</cx:pt>
          <cx:pt idx="333">-0.017178099858471099</cx:pt>
          <cx:pt idx="334">-0.0065623901077594398</cx:pt>
          <cx:pt idx="335">-0.00031479633858269302</cx:pt>
          <cx:pt idx="336">0.00036027394906319699</cx:pt>
          <cx:pt idx="337">0.00037720155472900998</cx:pt>
          <cx:pt idx="338">0.0046314984320021601</cx:pt>
          <cx:pt idx="339">-0.0081499411986010201</cx:pt>
          <cx:pt idx="340">-0.0096833401757859192</cx:pt>
          <cx:pt idx="341">-0.0137810110743484</cx:pt>
          <cx:pt idx="342">-0.025113000077239801</cx:pt>
          <cx:pt idx="343">-0.048350257945705202</cx:pt>
          <cx:pt idx="344">0.0141423761447961</cx:pt>
          <cx:pt idx="345">-0.0049417788638264999</cx:pt>
          <cx:pt idx="346">0.015730898579945401</cx:pt>
          <cx:pt idx="347">-0.0133214064090647</cx:pt>
          <cx:pt idx="348">-0.020865293308387899</cx:pt>
          <cx:pt idx="349">-0.064213415585349695</cx:pt>
          <cx:pt idx="350">-0.11534677720978</cx:pt>
          <cx:pt idx="351">-0.039664244069070598</cx:pt>
          <cx:pt idx="352">0.053953635053652797</cx:pt>
          <cx:pt idx="353">0.058342371972472898</cx:pt>
          <cx:pt idx="354">0.052671642469575397</cx:pt>
          <cx:pt idx="355">0.016960154428567398</cx:pt>
          <cx:pt idx="356">0.019006460427837001</cx:pt>
          <cx:pt idx="357">-0.00842705040970472</cx:pt>
          <cx:pt idx="358">-0.053272868696934601</cx:pt>
          <cx:pt idx="359">-0.073254811312349094</cx:pt>
          <cx:pt idx="360">-0.056980867261243399</cx:pt>
          <cx:pt idx="361">-0.0149790938195046</cx:pt>
          <cx:pt idx="362">-0.0050686108978450902</cx:pt>
          <cx:pt idx="363">0.00060662162205890602</cx:pt>
          <cx:pt idx="364">-0.00044762926840076099</cx:pt>
          <cx:pt idx="365">2.9970845949461702e-05</cx:pt>
          <cx:pt idx="366">0.00121282879713249</cx:pt>
          <cx:pt idx="367">-0.0057319657292239897</cx:pt>
          <cx:pt idx="368">0.0096733052773786098</cx:pt>
          <cx:pt idx="369">-0.0141610726750747</cx:pt>
          <cx:pt idx="370">-0.032753607762661903</cx:pt>
          <cx:pt idx="371">-0.0041292712079216698</cx:pt>
          <cx:pt idx="372">0.043908795130149302</cx:pt>
          <cx:pt idx="373">0.013473147158775799</cx:pt>
          <cx:pt idx="374">-0.0284191645806466</cx:pt>
          <cx:pt idx="375">-0.0548413820184534</cx:pt>
          <cx:pt idx="376">-0.093246015730349699</cx:pt>
          <cx:pt idx="377">-0.138257854674815</cx:pt>
          <cx:pt idx="378">-0.094655113318486098</cx:pt>
          <cx:pt idx="379">-0.012861331973844</cx:pt>
          <cx:pt idx="380">0.079132035335872694</cx:pt>
          <cx:pt idx="381">0.062551980354491499</cx:pt>
          <cx:pt idx="382">-0.019229909454236901</cx:pt>
          <cx:pt idx="383">-0.017646023362304999</cx:pt>
          <cx:pt idx="384">0.0268473732394711</cx:pt>
          <cx:pt idx="385">-0.0080129432237617398</cx:pt>
          <cx:pt idx="386">-0.048340507394288898</cx:pt>
          <cx:pt idx="387">-0.074260719747988896</cx:pt>
          <cx:pt idx="388">-0.073463412606548401</cx:pt>
          <cx:pt idx="389">-0.013792747411679299</cx:pt>
          <cx:pt idx="390">-0.0045666180164914199</cx:pt>
          <cx:pt idx="391">-0.000849430737455767</cx:pt>
          <cx:pt idx="392">-0.00035905228324606002</cx:pt>
          <cx:pt idx="393">7.8736464617694198e-05</cx:pt>
          <cx:pt idx="394">0.000159978480025708</cx:pt>
          <cx:pt idx="395">0.00763368740054827</cx:pt>
          <cx:pt idx="396">0.022974873746772099</cx:pt>
          <cx:pt idx="397">-0.0084349234427309999</cx:pt>
          <cx:pt idx="398">-0.0093988615999218098</cx:pt>
          <cx:pt idx="399">0.050687367000154103</cx:pt>
          <cx:pt idx="400">0.050403397752480802</cx:pt>
          <cx:pt idx="401">0.026506671456859698</cx:pt>
          <cx:pt idx="402">-0.017291674965919799</cx:pt>
          <cx:pt idx="403">-0.060223095064061698</cx:pt>
          <cx:pt idx="404">-0.10881996321144401</cx:pt>
          <cx:pt idx="405">-0.12541003470516199</cx:pt>
          <cx:pt idx="406">-0.064148656730482104</cx:pt>
          <cx:pt idx="407">0.0052857008641021396</cx:pt>
          <cx:pt idx="408">0.084030062711533904</cx:pt>
          <cx:pt idx="409">0.031035349975948701</cx:pt>
          <cx:pt idx="410">-0.032922089743192898</cx:pt>
          <cx:pt idx="411">0.065185260379006099</cx:pt>
          <cx:pt idx="412">0.024695276057490102</cx:pt>
          <cx:pt idx="413">-0.033347987140069701</cx:pt>
          <cx:pt idx="414">-0.060505758180683801</cx:pt>
          <cx:pt idx="415">-0.071914398715771793</cx:pt>
          <cx:pt idx="416">-0.073084468322358598</cx:pt>
          <cx:pt idx="417">-0.0107305948889286</cx:pt>
          <cx:pt idx="418">-0.00240941866376569</cx:pt>
          <cx:pt idx="419">-2.7218299089912199e-05</cx:pt>
          <cx:pt idx="420">0.000532415054126791</cx:pt>
          <cx:pt idx="421">-0.00042263321554723501</cx:pt>
          <cx:pt idx="422">-0.00083315692652096503</cx:pt>
          <cx:pt idx="423">0.0161538552928116</cx:pt>
          <cx:pt idx="424">0.032529405837338002</cx:pt>
          <cx:pt idx="425">-0.019768217142385702</cx:pt>
          <cx:pt idx="426">-0.0075089962102736002</cx:pt>
          <cx:pt idx="427">0.023840766431412301</cx:pt>
          <cx:pt idx="428">0.0368744748686054</cx:pt>
          <cx:pt idx="429">0.042069683140439497</cx:pt>
          <cx:pt idx="430">0.056443357061861897</cx:pt>
          <cx:pt idx="431">-0.0281723876188349</cx:pt>
          <cx:pt idx="432">-0.056579425874249599</cx:pt>
          <cx:pt idx="433">-0.092554456933092305</cx:pt>
          <cx:pt idx="434">-0.046274002571480899</cx:pt>
          <cx:pt idx="435">0.0084975678363362495</cx:pt>
          <cx:pt idx="436">0.039729678620724199</cx:pt>
          <cx:pt idx="437">0.073013527742331302</cx:pt>
          <cx:pt idx="438">-0.0026877623646275098</cx:pt>
          <cx:pt idx="439">0.051507996564569503</cx:pt>
          <cx:pt idx="440">0.023732037487869499</cx:pt>
          <cx:pt idx="441">0.00063861905751271398</cx:pt>
          <cx:pt idx="442">-0.0107974742733568</cx:pt>
          <cx:pt idx="443">-0.052653333163911298</cx:pt>
          <cx:pt idx="444">-0.068960160538573803</cx:pt>
          <cx:pt idx="445">-0.026327101614569502</cx:pt>
          <cx:pt idx="446">0.0023378307934927701</cx:pt>
          <cx:pt idx="447">-0.000243250673662348</cx:pt>
          <cx:pt idx="448">0.00042315898545719998</cx:pt>
          <cx:pt idx="449">0.000245339145512055</cx:pt>
          <cx:pt idx="450">0.00054107009310315804</cx:pt>
          <cx:pt idx="451">0.00040841591554629901</cx:pt>
          <cx:pt idx="452">0.0039921483113469197</cx:pt>
          <cx:pt idx="453">-0.0098368180717957696</cx:pt>
          <cx:pt idx="454">0.026706655304131199</cx:pt>
          <cx:pt idx="455">0.0180118451412868</cx:pt>
          <cx:pt idx="456">0.044142401936424103</cx:pt>
          <cx:pt idx="457">0.047856539730827603</cx:pt>
          <cx:pt idx="458">0.058460113966393799</cx:pt>
          <cx:pt idx="459">0.00743794007022343</cx:pt>
          <cx:pt idx="460">0.0133491759998753</cx:pt>
          <cx:pt idx="461">0.00064955179101623098</cx:pt>
          <cx:pt idx="462">0.022256585771454201</cx:pt>
          <cx:pt idx="463">0.052129690138422502</cx:pt>
          <cx:pt idx="464">0.03018377971936</cx:pt>
          <cx:pt idx="465">0.018339086563504699</cx:pt>
          <cx:pt idx="466">-0.00099687793253364207</cx:pt>
          <cx:pt idx="467">0.0105071982867654</cx:pt>
          <cx:pt idx="468">0.016189054928516699</cx:pt>
          <cx:pt idx="469">-0.0104999719562291</cx:pt>
          <cx:pt idx="470">-0.0121596596180888</cx:pt>
          <cx:pt idx="471">-0.0462110916824853</cx:pt>
          <cx:pt idx="472">-0.034154814706704902</cx:pt>
          <cx:pt idx="473">-0.0186416721350748</cx:pt>
          <cx:pt idx="474">-0.000298713512244838</cx:pt>
          <cx:pt idx="475">-0.00060947723230331003</cx:pt>
          <cx:pt idx="476">-0.00042994696819619998</cx:pt>
          <cx:pt idx="477">0.00029356328786318999</cx:pt>
          <cx:pt idx="478">6.2348525280490796e-05</cx:pt>
          <cx:pt idx="479">-0.0123356817199941</cx:pt>
          <cx:pt idx="480">-0.0118082976661889</cx:pt>
          <cx:pt idx="481">-0.0180374187349755</cx:pt>
          <cx:pt idx="482">0.010131380119261599</cx:pt>
          <cx:pt idx="483">0.024392396179403801</cx:pt>
          <cx:pt idx="484">0.061571538367965799</cx:pt>
          <cx:pt idx="485">0.058781464649952202</cx:pt>
          <cx:pt idx="486">0.074262275019117502</cx:pt>
          <cx:pt idx="487">0.035338606176635201</cx:pt>
          <cx:pt idx="488">0.0097281780598154899</cx:pt>
          <cx:pt idx="489">0.027444313494966999</cx:pt>
          <cx:pt idx="490">0.0167332830596491</cx:pt>
          <cx:pt idx="491">0.047419961532059997</cx:pt>
          <cx:pt idx="492">-0.018557293942082598</cx:pt>
          <cx:pt idx="493">-0.039219541291536202</cx:pt>
          <cx:pt idx="494">0.00062618344475305903</cx:pt>
          <cx:pt idx="495">-0.022083865191765199</cx:pt>
          <cx:pt idx="496">-0.0233029067864641</cx:pt>
          <cx:pt idx="497">-0.0112844250961014</cx:pt>
          <cx:pt idx="498">-0.0120957297043859</cx:pt>
          <cx:pt idx="499">-0.042637751206700103</cx:pt>
          <cx:pt idx="500">-0.040614634110055801</cx:pt>
          <cx:pt idx="501">-0.010064183053699501</cx:pt>
          <cx:pt idx="502">-0.00305317557872593</cx:pt>
          <cx:pt idx="503">-0.00172476048895056</cx:pt>
          <cx:pt idx="504">0.00041979062005474699</cx:pt>
          <cx:pt idx="505">-0.00041467568869281798</cx:pt>
          <cx:pt idx="506">-0.00187290063488442</cx:pt>
          <cx:pt idx="507">-0.0090666862801941292</cx:pt>
          <cx:pt idx="508">-0.021326559251290001</cx:pt>
          <cx:pt idx="509">-0.018618345151907401</cx:pt>
          <cx:pt idx="510">-0.0094370487221133205</cx:pt>
          <cx:pt idx="511">0.0094516209463827699</cx:pt>
          <cx:pt idx="512">0.010746854461289399</cx:pt>
          <cx:pt idx="513">-0.021606715426382501</cx:pt>
          <cx:pt idx="514">-0.013996090335324099</cx:pt>
          <cx:pt idx="515">-0.0117198058929701</cx:pt>
          <cx:pt idx="516">-0.037136881396667099</cx:pt>
          <cx:pt idx="517">0.027601665746923802</cx:pt>
          <cx:pt idx="518">0.0088397741935240803</cx:pt>
          <cx:pt idx="519">-0.01366426566687</cx:pt>
          <cx:pt idx="520">0.0021510129365194799</cx:pt>
          <cx:pt idx="521">0.0257970068829536</cx:pt>
          <cx:pt idx="522">0.025602965126546098</cx:pt>
          <cx:pt idx="523">0.023736413377525599</cx:pt>
          <cx:pt idx="524">0.0156166296428086</cx:pt>
          <cx:pt idx="525">0.0045685203112142796</cx:pt>
          <cx:pt idx="526">-0.048226927929186598</cx:pt>
          <cx:pt idx="527">-0.076063634101234998</cx:pt>
          <cx:pt idx="528">-0.052960020063234498</cx:pt>
          <cx:pt idx="529">-0.0106893837604568</cx:pt>
          <cx:pt idx="530">-0.00227205037896117</cx:pt>
          <cx:pt idx="531">-0.00069422497023864497</cx:pt>
          <cx:pt idx="532">-6.68343825255147e-05</cx:pt>
          <cx:pt idx="533">0.00043542283477241101</cx:pt>
          <cx:pt idx="534">-0.00072539425184985204</cx:pt>
          <cx:pt idx="535">-0.0074369313626445601</cx:pt>
          <cx:pt idx="536">-0.020940362675660101</cx:pt>
          <cx:pt idx="537">-0.0189014920847102</cx:pt>
          <cx:pt idx="538">-0.018270109916239698</cx:pt>
          <cx:pt idx="539">-0.0140489403994554</cx:pt>
          <cx:pt idx="540">-0.031414099490985399</cx:pt>
          <cx:pt idx="541">-0.0219654673452436</cx:pt>
          <cx:pt idx="542">-0.051089671082335301</cx:pt>
          <cx:pt idx="543">-0.032509112971554399</cx:pt>
          <cx:pt idx="544">-0.0467133339315874</cx:pt>
          <cx:pt idx="545">-0.0028955628744944599</cx:pt>
          <cx:pt idx="546">-0.011026891735908701</cx:pt>
          <cx:pt idx="547">-0.063308424440983904</cx:pt>
          <cx:pt idx="548">-0.022417156643564501</cx:pt>
          <cx:pt idx="549">0.0074017367776663201</cx:pt>
          <cx:pt idx="550">0.019672027487414399</cx:pt>
          <cx:pt idx="551">0.019865880334775501</cx:pt>
          <cx:pt idx="552">0.0091554488946379107</cx:pt>
          <cx:pt idx="553">-0.027821018064158699</cx:pt>
          <cx:pt idx="554">-0.068511235051518696</cx:pt>
          <cx:pt idx="555">-0.0649236963786336</cx:pt>
          <cx:pt idx="556">-0.036247358748319698</cx:pt>
          <cx:pt idx="557">-0.0086338891022579595</cx:pt>
          <cx:pt idx="558">-0.00184966010466464</cx:pt>
          <cx:pt idx="559">-0.00025665643729890799</cx:pt>
          <cx:pt idx="560">0.00053330803409236199</cx:pt>
          <cx:pt idx="561">-0.000339405164041029</cx:pt>
          <cx:pt idx="562">-0.0022512714687947201</cx:pt>
          <cx:pt idx="563">-0.011554614329621699</cx:pt>
          <cx:pt idx="564">-0.030565145437213101</cx:pt>
          <cx:pt idx="565">-0.0323058528112131</cx:pt>
          <cx:pt idx="566">-0.0634069470468204</cx:pt>
          <cx:pt idx="567">-0.066484716635541494</cx:pt>
          <cx:pt idx="568">-0.075356901955161801</cx:pt>
          <cx:pt idx="569">-0.079448727112841594</cx:pt>
          <cx:pt idx="570">-0.098462345104752894</cx:pt>
          <cx:pt idx="571">-0.064813567513024403</cx:pt>
          <cx:pt idx="572">-0.0078862481478264301</cx:pt>
          <cx:pt idx="573">0.0220001908129039</cx:pt>
          <cx:pt idx="574">-0.068883680232295394</cx:pt>
          <cx:pt idx="575">-0.099101851187366793</cx:pt>
          <cx:pt idx="576">-0.028839861547874698</cx:pt>
          <cx:pt idx="577">0.016790882676386801</cx:pt>
          <cx:pt idx="578">0.0053003548933600701</cx:pt>
          <cx:pt idx="579">0.0048006221268145901</cx:pt>
          <cx:pt idx="580">0.00033296155257926002</cx:pt>
          <cx:pt idx="581">-0.026850245121464399</cx:pt>
          <cx:pt idx="582">-0.052961206210368303</cx:pt>
          <cx:pt idx="583">-0.0446165779275376</cx:pt>
          <cx:pt idx="584">-0.0190895898624849</cx:pt>
          <cx:pt idx="585">-0.0092868702647655697</cx:pt>
          <cx:pt idx="586">-0.00172662787111617</cx:pt>
          <cx:pt idx="587">0.00026979291389864403</cx:pt>
          <cx:pt idx="588">-0.00092889445997753901</cx:pt>
          <cx:pt idx="589">-0.00043045137729929097</cx:pt>
          <cx:pt idx="590">-0.0037463882489306198</cx:pt>
          <cx:pt idx="591">-0.013128686539753701</cx:pt>
          <cx:pt idx="592">-0.030941835846379401</cx:pt>
          <cx:pt idx="593">-0.033195031683951499</cx:pt>
          <cx:pt idx="594">-0.062127011253433902</cx:pt>
          <cx:pt idx="595">-0.081222855587849405</cx:pt>
          <cx:pt idx="596">-0.056417498594723198</cx:pt>
          <cx:pt idx="597">-0.077859500917461896</cx:pt>
          <cx:pt idx="598">-0.085613829265225996</cx:pt>
          <cx:pt idx="599">-0.035814376810911097</cx:pt>
          <cx:pt idx="600">0.068170233498490093</cx:pt>
          <cx:pt idx="601">0.023593795820097001</cx:pt>
          <cx:pt idx="602">-0.0815603849967486</cx:pt>
          <cx:pt idx="603">-0.086476920776975302</cx:pt>
          <cx:pt idx="604">-0.0131201919674376</cx:pt>
          <cx:pt idx="605">-0.00125823404035969</cx:pt>
          <cx:pt idx="606">0.0163443890249012</cx:pt>
          <cx:pt idx="607">-0.027111963373287799</cx:pt>
          <cx:pt idx="608">-0.019164913528013201</cx:pt>
          <cx:pt idx="609">-0.0146070147701871</cx:pt>
          <cx:pt idx="610">-0.031480545932951597</cx:pt>
          <cx:pt idx="611">-0.0384593908265147</cx:pt>
          <cx:pt idx="612">-0.0114313433485894</cx:pt>
          <cx:pt idx="613">-0.0096090646338098107</cx:pt>
          <cx:pt idx="614">-0.0066537104907277997</cx:pt>
          <cx:pt idx="615">-0.00014743486066339599</cx:pt>
          <cx:pt idx="616">-0.00017873364609115899</cx:pt>
          <cx:pt idx="617">-0.00065772229967513</cx:pt>
          <cx:pt idx="618">-0.0037099354551746598</cx:pt>
          <cx:pt idx="619">-0.0150581187011014</cx:pt>
          <cx:pt idx="620">-0.034760351589847603</cx:pt>
          <cx:pt idx="621">-0.036885428093242301</cx:pt>
          <cx:pt idx="622">-0.036192910041388401</cx:pt>
          <cx:pt idx="623">-0.0252816668426275</cx:pt>
          <cx:pt idx="624">-0.0140393242423941</cx:pt>
          <cx:pt idx="625">-0.069527300325144897</cx:pt>
          <cx:pt idx="626">-0.0318155024913978</cx:pt>
          <cx:pt idx="627">0.020978653424827201</cx:pt>
          <cx:pt idx="628">0.064561564194959994</cx:pt>
          <cx:pt idx="629">-0.021099899290673001</cx:pt>
          <cx:pt idx="630">-0.049648946820731198</cx:pt>
          <cx:pt idx="631">-0.044526302808665201</cx:pt>
          <cx:pt idx="632">-0.027215501641364302</cx:pt>
          <cx:pt idx="633">-0.020772806588247299</cx:pt>
          <cx:pt idx="634">-0.0196485287438957</cx:pt>
          <cx:pt idx="635">-0.037237954393511401</cx:pt>
          <cx:pt idx="636">-0.023457636553713301</cx:pt>
          <cx:pt idx="637">-0.00143974460593604</cx:pt>
          <cx:pt idx="638">0.0025935055617793399</cx:pt>
          <cx:pt idx="639">-0.025061421576362999</cx:pt>
          <cx:pt idx="640">-0.0115136206556961</cx:pt>
          <cx:pt idx="641">-0.0080216410437820903</cx:pt>
          <cx:pt idx="642">-0.0025166025860375498</cx:pt>
          <cx:pt idx="643">-0.000153328992950753</cx:pt>
          <cx:pt idx="644">0.00056426406313366396</cx:pt>
          <cx:pt idx="645">0.00042752268204488401</cx:pt>
          <cx:pt idx="646">-0.0036838286898033101</cx:pt>
          <cx:pt idx="647">-0.017954916054322201</cx:pt>
          <cx:pt idx="648">-0.028724425104551601</cx:pt>
          <cx:pt idx="649">-0.032042899988543698</cx:pt>
          <cx:pt idx="650">0.017202978084862802</cx:pt>
          <cx:pt idx="651">0.0027840091196775999</cx:pt>
          <cx:pt idx="652">-0.057109210628194497</cx:pt>
          <cx:pt idx="653">-0.069433658886013605</cx:pt>
          <cx:pt idx="654">-0.0151265372909868</cx:pt>
          <cx:pt idx="655">0.0262444691366008</cx:pt>
          <cx:pt idx="656">0.0143068332019675</cx:pt>
          <cx:pt idx="657">-0.074232212709961207</cx:pt>
          <cx:pt idx="658">-0.046350276800426797</cx:pt>
          <cx:pt idx="659">-0.015405396590792301</cx:pt>
          <cx:pt idx="660">-0.025064577232622998</cx:pt>
          <cx:pt idx="661">-0.037912347570651601</cx:pt>
          <cx:pt idx="662">-0.055837216387219002</cx:pt>
          <cx:pt idx="663">-0.0474501924000819</cx:pt>
          <cx:pt idx="664">-0.0052221201875592704</cx:pt>
          <cx:pt idx="665">0.024145620368285801</cx:pt>
          <cx:pt idx="666">0.0070375254385304301</cx:pt>
          <cx:pt idx="667">-0.017505422518306502</cx:pt>
          <cx:pt idx="668">-0.00460546877735123</cx:pt>
          <cx:pt idx="669">-0.0047731318305482698</cx:pt>
          <cx:pt idx="670">-0.0010114374365994699</cx:pt>
          <cx:pt idx="671">0.00033242253892382302</cx:pt>
          <cx:pt idx="672">2.6339239556838301e-05</cx:pt>
          <cx:pt idx="673">-0.00033877492219634199</cx:pt>
          <cx:pt idx="674">-0.00057030034400214105</cx:pt>
          <cx:pt idx="675">-0.0039922204068318402</cx:pt>
          <cx:pt idx="676">0.0038798105621847298</cx:pt>
          <cx:pt idx="677">0.015330064847401299</cx:pt>
          <cx:pt idx="678">0.025949497126023801</cx:pt>
          <cx:pt idx="679">0.00141286265262545</cx:pt>
          <cx:pt idx="680">0.0131219445026744</cx:pt>
          <cx:pt idx="681">-0.0049678367641760798</cx:pt>
          <cx:pt idx="682">0.043431972265085897</cx:pt>
          <cx:pt idx="683">0.082646305404987602</cx:pt>
          <cx:pt idx="684">0.0406954776186393</cx:pt>
          <cx:pt idx="685">-0.0323379730126361</cx:pt>
          <cx:pt idx="686">-0.054068436312650903</cx:pt>
          <cx:pt idx="687">-0.014603584691058101</cx:pt>
          <cx:pt idx="688">-0.0051489309207615498</cx:pt>
          <cx:pt idx="689">-0.031059108136702901</cx:pt>
          <cx:pt idx="690">-0.0663189023260424</cx:pt>
          <cx:pt idx="691">-0.020323789886266899</cx:pt>
          <cx:pt idx="692">0.0144911035859415</cx:pt>
          <cx:pt idx="693">0.032274170219599503</cx:pt>
          <cx:pt idx="694">0.020854881641071001</cx:pt>
          <cx:pt idx="695">0.0095973006418611593</cx:pt>
          <cx:pt idx="696">-0.0045620736915349298</cx:pt>
          <cx:pt idx="697">-0.0013483103247031399</cx:pt>
          <cx:pt idx="698">-0.00034281800124312301</cx:pt>
          <cx:pt idx="699">0.00036756010185875999</cx:pt>
          <cx:pt idx="700">9.2422416665049296e-05</cx:pt>
          <cx:pt idx="701">-0.00050826323199094003</cx:pt>
          <cx:pt idx="702">0.000293395578696008</cx:pt>
          <cx:pt idx="703">0.00206492879784203</cx:pt>
          <cx:pt idx="704">0.0097952140163396692</cx:pt>
          <cx:pt idx="705">0.020510504943237501</cx:pt>
          <cx:pt idx="706">0.0029655858947423698</cx:pt>
          <cx:pt idx="707">0.0062387243401350097</cx:pt>
          <cx:pt idx="708">0.011020180783871399</cx:pt>
          <cx:pt idx="709">0.0148344483959068</cx:pt>
          <cx:pt idx="710">0.017510164838188399</cx:pt>
          <cx:pt idx="711">0.043561535477253797</cx:pt>
          <cx:pt idx="712">-0.0048084301670645296</cx:pt>
          <cx:pt idx="713">-0.0249111329978472</cx:pt>
          <cx:pt idx="714">-0.017842733096331598</cx:pt>
          <cx:pt idx="715">-0.011238831560532901</cx:pt>
          <cx:pt idx="716">0.0040141906346839997</cx:pt>
          <cx:pt idx="717">-0.0216911984119031</cx:pt>
          <cx:pt idx="718">-0.0209711623011462</cx:pt>
          <cx:pt idx="719">-0.033864206011656003</cx:pt>
          <cx:pt idx="720">-0.00182736770050614</cx:pt>
          <cx:pt idx="721">0.0034392626435222101</cx:pt>
          <cx:pt idx="722">-0.0046778316298338798</cx:pt>
          <cx:pt idx="723">-0.0014348600755030099</cx:pt>
          <cx:pt idx="724">-0.0031389956462195999</cx:pt>
          <cx:pt idx="725">0.000210995928037427</cx:pt>
          <cx:pt idx="726">0.00059481146601547002</cx:pt>
          <cx:pt idx="727">-0.00058650211572556198</cx:pt>
          <cx:pt idx="728">-2.2855441591935502e-06</cx:pt>
          <cx:pt idx="729">0.00047193247651959602</cx:pt>
          <cx:pt idx="730">-2.79477755879284e-05</cx:pt>
          <cx:pt idx="731">0.000256699807508876</cx:pt>
          <cx:pt idx="732">0.00050313387391915103</cx:pt>
          <cx:pt idx="733">0.0030511946446668101</cx:pt>
          <cx:pt idx="734">0.010318242361896501</cx:pt>
          <cx:pt idx="735">0.018044481999658898</cx:pt>
          <cx:pt idx="736">0.021362214730971801</cx:pt>
          <cx:pt idx="737">0.0261072260892719</cx:pt>
          <cx:pt idx="738">0.015799567849380799</cx:pt>
          <cx:pt idx="739">0.0093059911890123904</cx:pt>
          <cx:pt idx="740">0.00064735283807452104</cx:pt>
          <cx:pt idx="741">0.00063788325428541304</cx:pt>
          <cx:pt idx="742">0.0153995478891955</cx:pt>
          <cx:pt idx="743">0.028277883509020101</cx:pt>
          <cx:pt idx="744">0.0215203038238145</cx:pt>
          <cx:pt idx="745">0.0065014523921836497</cx:pt>
          <cx:pt idx="746">0.0018431674464158699</cx:pt>
          <cx:pt idx="747">0.00059841274779675495</cx:pt>
          <cx:pt idx="748">0.0037869364558442099</cx:pt>
          <cx:pt idx="749">0.0069541275084839304</cx:pt>
          <cx:pt idx="750">0.0038540338404374598</cx:pt>
          <cx:pt idx="751">0.000113439990318953</cx:pt>
          <cx:pt idx="752">3.3995139980563303e-05</cx:pt>
          <cx:pt idx="753">0.00019725340116221501</cx:pt>
          <cx:pt idx="754">0.000210424707910729</cx:pt>
          <cx:pt idx="755">-0.00051579247139361105</cx:pt>
          <cx:pt idx="756">-8.7516262422110606e-06</cx:pt>
          <cx:pt idx="757">-0.00054116550144456797</cx:pt>
          <cx:pt idx="758">-0.000106788412377747</cx:pt>
          <cx:pt idx="759">0.00054561591489945996</cx:pt>
          <cx:pt idx="760">0.00044500876068780999</cx:pt>
          <cx:pt idx="761">0.00071610697374150398</cx:pt>
          <cx:pt idx="762">-0.00031073807532417601</cx:pt>
          <cx:pt idx="763">0.0010829036287965299</cx:pt>
          <cx:pt idx="764">0.00045967219082867198</cx:pt>
          <cx:pt idx="765">0.00137612274222604</cx:pt>
          <cx:pt idx="766">0.00089166727823880695</cx:pt>
          <cx:pt idx="767">0.00186166620553626</cx:pt>
          <cx:pt idx="768">0.00228929120209899</cx:pt>
          <cx:pt idx="769">0.00276602647171568</cx:pt>
          <cx:pt idx="770">0.0048329797166992601</cx:pt>
          <cx:pt idx="771">0.00363771183536376</cx:pt>
          <cx:pt idx="772">0.0060842928601909296</cx:pt>
          <cx:pt idx="773">0.0051364932749280697</cx:pt>
          <cx:pt idx="774">0.0018610477253668599</cx:pt>
          <cx:pt idx="775">0.00138705529902036</cx:pt>
          <cx:pt idx="776">0.0022884424323043801</cx:pt>
          <cx:pt idx="777">0.0020696490059856601</cx:pt>
          <cx:pt idx="778">0.0054791620720626901</cx:pt>
          <cx:pt idx="779">0.00081355032456750602</cx:pt>
          <cx:pt idx="780">-0.000112126962798978</cx:pt>
          <cx:pt idx="781">0.00029669792948622801</cx:pt>
          <cx:pt idx="782">0.00024405706326529201</cx:pt>
          <cx:pt idx="783">-0.00022048589367903599</cx:pt>
        </cx:lvl>
      </cx:numDim>
    </cx:data>
    <cx:data id="43">
      <cx:numDim type="val">
        <cx:f>'001_WA_F - 副本'!$AR$1:$AR$784</cx:f>
        <cx:lvl ptCount="784" formatCode="G/通用格式">
          <cx:pt idx="0">0.00033474574398338099</cx:pt>
          <cx:pt idx="1">0.00016019434760255701</cx:pt>
          <cx:pt idx="2">0.0011116939532839899</cx:pt>
          <cx:pt idx="3">0.00048329598701462402</cx:pt>
          <cx:pt idx="4">-0.00062109274582394802</cx:pt>
          <cx:pt idx="5">-0.00015634841783725099</cx:pt>
          <cx:pt idx="6">0.00051604364289815701</cx:pt>
          <cx:pt idx="7">-8.9917298318339297e-05</cx:pt>
          <cx:pt idx="8">-0.00053735831061035096</cx:pt>
          <cx:pt idx="9">0.00039326009178536797</cx:pt>
          <cx:pt idx="10">-4.47775257166951e-05</cx:pt>
          <cx:pt idx="11">-0.00012966913117942299</cx:pt>
          <cx:pt idx="12">-0.00053304157378907002</cx:pt>
          <cx:pt idx="13">-0.00038499519932531001</cx:pt>
          <cx:pt idx="14">-0.00027848173523607701</cx:pt>
          <cx:pt idx="15">-0.00063422808602058901</cx:pt>
          <cx:pt idx="16">-0.000113969120654654</cx:pt>
          <cx:pt idx="17">-0.00022458640034787601</cx:pt>
          <cx:pt idx="18">0.00022061775342649401</cx:pt>
          <cx:pt idx="19">-0.00043306665657397001</cx:pt>
          <cx:pt idx="20">-2.3430446991252401e-06</cx:pt>
          <cx:pt idx="21">-0.00046913920540840001</cx:pt>
          <cx:pt idx="22">-0.00031302861207150001</cx:pt>
          <cx:pt idx="23">0.00040423929039148899</cx:pt>
          <cx:pt idx="24">0.00048409091337889201</cx:pt>
          <cx:pt idx="25">-0.00012487903856694599</cx:pt>
          <cx:pt idx="26">0.00048708145952859198</cx:pt>
          <cx:pt idx="27">-0.000106465497949246</cx:pt>
          <cx:pt idx="28">-0.00043114594431237398</cx:pt>
          <cx:pt idx="29">-0.00018843656537014301</cx:pt>
          <cx:pt idx="30">-5.3426178378939603e-05</cx:pt>
          <cx:pt idx="31">8.5246976033131802e-05</cx:pt>
          <cx:pt idx="32">0.00011526515057460099</cx:pt>
          <cx:pt idx="33">0.00026821435168451697</cx:pt>
          <cx:pt idx="34">-0.00056946843446798704</cx:pt>
          <cx:pt idx="35">0.00011542656695293701</cx:pt>
          <cx:pt idx="36">-0.00103877544004012</cx:pt>
          <cx:pt idx="37">-0.00016240942661535</cx:pt>
          <cx:pt idx="38">-0.00050698197223507195</cx:pt>
          <cx:pt idx="39">-0.0029708488291243702</cx:pt>
          <cx:pt idx="40">-0.00088449215467342203</cx:pt>
          <cx:pt idx="41">-0.00146687858713034</cx:pt>
          <cx:pt idx="42">-0.00022778247406018799</cx:pt>
          <cx:pt idx="43">0.00039226187225607599</cx:pt>
          <cx:pt idx="44">0.00096079359187416496</cx:pt>
          <cx:pt idx="45">-0.00053198126854600103</cx:pt>
          <cx:pt idx="46">-0.00038085171116081202</cx:pt>
          <cx:pt idx="47">-0.000171688366576395</cx:pt>
          <cx:pt idx="48">-0.0016678283302629399</cx:pt>
          <cx:pt idx="49">-0.0051092683351661996</cx:pt>
          <cx:pt idx="50">-0.00076932517272181803</cx:pt>
          <cx:pt idx="51">0.000709204315090074</cx:pt>
          <cx:pt idx="52">-0.00079085920255521401</cx:pt>
          <cx:pt idx="53">-0.00013323105257597801</cx:pt>
          <cx:pt idx="54">4.9009964229731403e-05</cx:pt>
          <cx:pt idx="55">0.00063082889564020702</cx:pt>
          <cx:pt idx="56">-0.00024438263952780302</cx:pt>
          <cx:pt idx="57">-0.00012543137236105501</cx:pt>
          <cx:pt idx="58">2.45518399955184e-05</cx:pt>
          <cx:pt idx="59">0.000135803814246869</cx:pt>
          <cx:pt idx="60">0.00065706923139813897</cx:pt>
          <cx:pt idx="61">-0.00030779401978903799</cx:pt>
          <cx:pt idx="62">-0.00050029252560881705</cx:pt>
          <cx:pt idx="63">-0.00092622144637839396</cx:pt>
          <cx:pt idx="64">-0.0015385258189292499</cx:pt>
          <cx:pt idx="65">-0.0016978985330723</cx:pt>
          <cx:pt idx="66">0.00083109762069632196</cx:pt>
          <cx:pt idx="67">0.0077460834546404797</cx:pt>
          <cx:pt idx="68">0.0025240293113263802</cx:pt>
          <cx:pt idx="69">-0.00225354212644078</cx:pt>
          <cx:pt idx="70">-0.0060464956668411203</cx:pt>
          <cx:pt idx="71">-0.00123906181603964</cx:pt>
          <cx:pt idx="72">0.0039258237773264499</cx:pt>
          <cx:pt idx="73">0.0045758532759810899</cx:pt>
          <cx:pt idx="74">-0.0056979716751605503</cx:pt>
          <cx:pt idx="75">-0.013101547621494901</cx:pt>
          <cx:pt idx="76">-0.0083703690642370297</cx:pt>
          <cx:pt idx="77">-0.012487139329942699</cx:pt>
          <cx:pt idx="78">-0.0076315567046054099</cx:pt>
          <cx:pt idx="79">-0.0011837265738562099</cx:pt>
          <cx:pt idx="80">0.00073615887581260895</cx:pt>
          <cx:pt idx="81">0.00095207399573127196</cx:pt>
          <cx:pt idx="82">0.000198622364545842</cx:pt>
          <cx:pt idx="83">-0.00064201192807584605</cx:pt>
          <cx:pt idx="84">0.00049524031571239295</cx:pt>
          <cx:pt idx="85">-9.6898494004397305e-05</cx:pt>
          <cx:pt idx="86">-0.00047673467590948499</cx:pt>
          <cx:pt idx="87">0.00038263240739508597</cx:pt>
          <cx:pt idx="88">-0.00088908136611876801</cx:pt>
          <cx:pt idx="89">0.00170494468150743</cx:pt>
          <cx:pt idx="90">0.0011146221883061799</cx:pt>
          <cx:pt idx="91">0.0016329023410117001</cx:pt>
          <cx:pt idx="92">0.00104015015017908</cx:pt>
          <cx:pt idx="93">0.0017053955607185501</cx:pt>
          <cx:pt idx="94">-0.00122982214712529</cx:pt>
          <cx:pt idx="95">0.00021962693234349801</cx:pt>
          <cx:pt idx="96">0.0072811768265674598</cx:pt>
          <cx:pt idx="97">-0.0091035127210054492</cx:pt>
          <cx:pt idx="98">-0.013736969245918501</cx:pt>
          <cx:pt idx="99">-0.0037144471938228099</cx:pt>
          <cx:pt idx="100">0.0010980944083906199</cx:pt>
          <cx:pt idx="101">0.0044359198281203396</cx:pt>
          <cx:pt idx="102">-0.0123105519096177</cx:pt>
          <cx:pt idx="103">-0.019278217032729701</cx:pt>
          <cx:pt idx="104">-0.026990416585090601</cx:pt>
          <cx:pt idx="105">-0.033778093445940502</cx:pt>
          <cx:pt idx="106">-0.0075021658473898196</cx:pt>
          <cx:pt idx="107">-0.0066837398175738803</cx:pt>
          <cx:pt idx="108">-0.0050153051747221997</cx:pt>
          <cx:pt idx="109">-0.00053252396729476601</cx:pt>
          <cx:pt idx="110">-9.3463662659317198e-07</cx:pt>
          <cx:pt idx="111">0.00106375209135656</cx:pt>
          <cx:pt idx="112">0.00036621437710112199</cx:pt>
          <cx:pt idx="113">6.4055668343994401e-05</cx:pt>
          <cx:pt idx="114">0.00018486777770941701</cx:pt>
          <cx:pt idx="115">-0.00035078068829818199</cx:pt>
          <cx:pt idx="116">-0.00076178891181848303</cx:pt>
          <cx:pt idx="117">0.00085935767918853901</cx:pt>
          <cx:pt idx="118">0.0063528738575489904</cx:pt>
          <cx:pt idx="119">0.0090512935008599804</cx:pt>
          <cx:pt idx="120">0.0084819445462554505</cx:pt>
          <cx:pt idx="121">0.0074397969241424703</cx:pt>
          <cx:pt idx="122">0.0076036726684267503</cx:pt>
          <cx:pt idx="123">-0.0087681154660354792</cx:pt>
          <cx:pt idx="124">0.0022592900872072698</cx:pt>
          <cx:pt idx="125">-0.019870592594986101</cx:pt>
          <cx:pt idx="126">-0.0524632005675938</cx:pt>
          <cx:pt idx="127">-0.040755429073805402</cx:pt>
          <cx:pt idx="128">-0.015700840984572601</cx:pt>
          <cx:pt idx="129">0.015826079262578702</cx:pt>
          <cx:pt idx="130">0.049582154794401499</cx:pt>
          <cx:pt idx="131">0.068372631494337796</cx:pt>
          <cx:pt idx="132">0.047075720276660599</cx:pt>
          <cx:pt idx="133">0.0106040620843102</cx:pt>
          <cx:pt idx="134">0.022549075541127402</cx:pt>
          <cx:pt idx="135">-0.014705629646991</cx:pt>
          <cx:pt idx="136">-0.034466162471136798</cx:pt>
          <cx:pt idx="137">-0.0078898249381747203</cx:pt>
          <cx:pt idx="138">-0.0011804453581131899</cx:pt>
          <cx:pt idx="139">-0.0025819361435627402</cx:pt>
          <cx:pt idx="140">-0.00049966684611352404</cx:pt>
          <cx:pt idx="141">0.00044041120539965798</cx:pt>
          <cx:pt idx="142">-0.00042266909132482599</cx:pt>
          <cx:pt idx="143">0.00074386982653557303</cx:pt>
          <cx:pt idx="144">0.0012413587435194601</cx:pt>
          <cx:pt idx="145">0.0058749845329241403</cx:pt>
          <cx:pt idx="146">0.0128418725598985</cx:pt>
          <cx:pt idx="147">0.00241902702210122</cx:pt>
          <cx:pt idx="148">-0.0042503615503993201</cx:pt>
          <cx:pt idx="149">0.0094581476926485705</cx:pt>
          <cx:pt idx="150">0.0050053503404923197</cx:pt>
          <cx:pt idx="151">-0.021590953955669501</cx:pt>
          <cx:pt idx="152">-0.028545946446943801</cx:pt>
          <cx:pt idx="153">-0.080301682344963904</cx:pt>
          <cx:pt idx="154">-0.078033373944767601</cx:pt>
          <cx:pt idx="155">-0.018644194093419001</cx:pt>
          <cx:pt idx="156">0.041447967735364702</cx:pt>
          <cx:pt idx="157">-0.0105332760270702</cx:pt>
          <cx:pt idx="158">0.015258819159292799</cx:pt>
          <cx:pt idx="159">0.064370480586496803</cx:pt>
          <cx:pt idx="160">0.012657665258567799</cx:pt>
          <cx:pt idx="161">0.020774830511147899</cx:pt>
          <cx:pt idx="162">0.019515664491378398</cx:pt>
          <cx:pt idx="163">-0.0124664614236253</cx:pt>
          <cx:pt idx="164">-0.0184042455697336</cx:pt>
          <cx:pt idx="165">-0.0116438901918375</cx:pt>
          <cx:pt idx="166">-0.0097404208127505505</cx:pt>
          <cx:pt idx="167">-0.0046652070356588502</cx:pt>
          <cx:pt idx="168">-2.2159070525452498e-05</cx:pt>
          <cx:pt idx="169">-0.00063876990578015495</cx:pt>
          <cx:pt idx="170">-0.0030268258461760601</cx:pt>
          <cx:pt idx="171">-0.0010929834444302301</cx:pt>
          <cx:pt idx="172">-0.0010448223897162601</cx:pt>
          <cx:pt idx="173">0.0010001871550074301</cx:pt>
          <cx:pt idx="174">-0.00327640746010155</cx:pt>
          <cx:pt idx="175">-0.023475205079146199</cx:pt>
          <cx:pt idx="176">-0.030130915583704801</cx:pt>
          <cx:pt idx="177">0.016924306511065901</cx:pt>
          <cx:pt idx="178">0.017100815848918701</cx:pt>
          <cx:pt idx="179">-0.031595451324798601</cx:pt>
          <cx:pt idx="180">-0.017270132395737801</cx:pt>
          <cx:pt idx="181">-0.030423199202729598</cx:pt>
          <cx:pt idx="182">0.013131088977496</cx:pt>
          <cx:pt idx="183">0.0166347769817899</cx:pt>
          <cx:pt idx="184">0.0075362510972623899</cx:pt>
          <cx:pt idx="185">0.0106775596575748</cx:pt>
          <cx:pt idx="186">0.0229398642414117</cx:pt>
          <cx:pt idx="187">0.015847236691376401</cx:pt>
          <cx:pt idx="188">0.0079620381428995492</cx:pt>
          <cx:pt idx="189">0.00287931036529087</cx:pt>
          <cx:pt idx="190">0.025970299515384598</cx:pt>
          <cx:pt idx="191">0.0027889859373796499</cx:pt>
          <cx:pt idx="192">-0.0058130755182630601</cx:pt>
          <cx:pt idx="193">-0.010927457725905801</cx:pt>
          <cx:pt idx="194">-0.00196988916550659</cx:pt>
          <cx:pt idx="195">-0.0010327422681505299</cx:pt>
          <cx:pt idx="196">-1.22548068193089e-05</cx:pt>
          <cx:pt idx="197">-0.000179313155246212</cx:pt>
          <cx:pt idx="198">-0.00101999458437466</cx:pt>
          <cx:pt idx="199">-0.0014837511288239701</cx:pt>
          <cx:pt idx="200">-0.0044043220437147397</cx:pt>
          <cx:pt idx="201">-0.0094257048766404894</cx:pt>
          <cx:pt idx="202">-0.028592386826126699</cx:pt>
          <cx:pt idx="203">-0.030843022407822902</cx:pt>
          <cx:pt idx="204">-0.0162258665757865</cx:pt>
          <cx:pt idx="205">0.0054868316691206297</cx:pt>
          <cx:pt idx="206">-0.010098667621844601</cx:pt>
          <cx:pt idx="207">-0.0037132094299640599</cx:pt>
          <cx:pt idx="208">0.0155583685976308</cx:pt>
          <cx:pt idx="209">0.036295110684011297</cx:pt>
          <cx:pt idx="210">0.0521929610993314</cx:pt>
          <cx:pt idx="211">0.035453849994661099</cx:pt>
          <cx:pt idx="212">0.092039263604152294</cx:pt>
          <cx:pt idx="213">0.14906390878912201</cx:pt>
          <cx:pt idx="214">0.0485328893633575</cx:pt>
          <cx:pt idx="215">0.069747037274628998</cx:pt>
          <cx:pt idx="216">0.016710252936187601</cx:pt>
          <cx:pt idx="217">0.034257854387428802</cx:pt>
          <cx:pt idx="218">0.049638113852359202</cx:pt>
          <cx:pt idx="219">0.019188146760644099</cx:pt>
          <cx:pt idx="220">-0.018535021491670699</cx:pt>
          <cx:pt idx="221">-0.016343721999421201</cx:pt>
          <cx:pt idx="222">-0.00063589075688854702</cx:pt>
          <cx:pt idx="223">0.000278402902164481</cx:pt>
          <cx:pt idx="224">-0.00048124895043128601</cx:pt>
          <cx:pt idx="225">0.00014435374312352599</cx:pt>
          <cx:pt idx="226">-0.00098538434208381891</cx:pt>
          <cx:pt idx="227">0.0013615023429885201</cx:pt>
          <cx:pt idx="228">-3.8894521467881602e-05</cx:pt>
          <cx:pt idx="229">-0.0061039737027145302</cx:pt>
          <cx:pt idx="230">-0.031882484629587003</cx:pt>
          <cx:pt idx="231">-0.0415602044667834</cx:pt>
          <cx:pt idx="232">-0.028286917239340698</cx:pt>
          <cx:pt idx="233">-0.0062508356272542301</cx:pt>
          <cx:pt idx="234">0.0020561018343888899</cx:pt>
          <cx:pt idx="235">0.019943949235012901</cx:pt>
          <cx:pt idx="236">0.0023348959291641502</cx:pt>
          <cx:pt idx="237">-0.019518051174807701</cx:pt>
          <cx:pt idx="238">-0.034483840997336902</cx:pt>
          <cx:pt idx="239">0.0077679715995335298</cx:pt>
          <cx:pt idx="240">0.13024953925715399</cx:pt>
          <cx:pt idx="241">0.17896683052534701</cx:pt>
          <cx:pt idx="242">0.037653743993197597</cx:pt>
          <cx:pt idx="243">0.0169975337256318</cx:pt>
          <cx:pt idx="244">-0.025742768198131601</cx:pt>
          <cx:pt idx="245">-0.0026284534746473498</cx:pt>
          <cx:pt idx="246">0.017768998434415199</cx:pt>
          <cx:pt idx="247">-0.0095384754313079505</cx:pt>
          <cx:pt idx="248">-0.036073363396522902</cx:pt>
          <cx:pt idx="249">-0.0242506143424806</cx:pt>
          <cx:pt idx="250">-0.000107445094019129</cx:pt>
          <cx:pt idx="251">-0.00022527818413406301</cx:pt>
          <cx:pt idx="252">-0.00053474329615427402</cx:pt>
          <cx:pt idx="253">-1.33005240064639e-05</cx:pt>
          <cx:pt idx="254">0.00084781114088386704</cx:pt>
          <cx:pt idx="255">0.0014050212630665399</cx:pt>
          <cx:pt idx="256">-0.0028325460375434801</cx:pt>
          <cx:pt idx="257">-0.0086613148727906295</cx:pt>
          <cx:pt idx="258">-0.021757444546496099</cx:pt>
          <cx:pt idx="259">-0.016764311840968299</cx:pt>
          <cx:pt idx="260">-0.0051191122580292398</cx:pt>
          <cx:pt idx="261">0.0071804365602841404</cx:pt>
          <cx:pt idx="262">0.0049795391265754097</cx:pt>
          <cx:pt idx="263">-0.0087682136905763899</cx:pt>
          <cx:pt idx="264">-0.042061617606402403</cx:pt>
          <cx:pt idx="265">-0.14852973508814801</cx:pt>
          <cx:pt idx="266">-0.14124179470514001</cx:pt>
          <cx:pt idx="267">0.0149352788491361</cx:pt>
          <cx:pt idx="268">0.13402092922967099</cx:pt>
          <cx:pt idx="269">0.079531711303371597</cx:pt>
          <cx:pt idx="270">0.029935592749754499</cx:pt>
          <cx:pt idx="271">-0.0055598260016780704</cx:pt>
          <cx:pt idx="272">-0.074371340647794507</cx:pt>
          <cx:pt idx="273">0.000751389324185663</cx:pt>
          <cx:pt idx="274">0.0096790267435662696</cx:pt>
          <cx:pt idx="275">-0.0269588478137643</cx:pt>
          <cx:pt idx="276">-0.038236108062107498</cx:pt>
          <cx:pt idx="277">-0.00351914448651354</cx:pt>
          <cx:pt idx="278">0.012984108870758199</cx:pt>
          <cx:pt idx="279">0.018312705474691299</cx:pt>
          <cx:pt idx="280">0.00012872616656794299</cx:pt>
          <cx:pt idx="281">0.00046882219339298401</cx:pt>
          <cx:pt idx="282">0.00068139424406445798</cx:pt>
          <cx:pt idx="283">0.0019175979202154601</cx:pt>
          <cx:pt idx="284">-0.00174158633334607</cx:pt>
          <cx:pt idx="285">-0.0152602771849103</cx:pt>
          <cx:pt idx="286">-0.0250029479483466</cx:pt>
          <cx:pt idx="287">-0.01402222813666</cx:pt>
          <cx:pt idx="288">-0.0203496069961938</cx:pt>
          <cx:pt idx="289">-0.0121275228093322</cx:pt>
          <cx:pt idx="290">-0.032368704027989199</cx:pt>
          <cx:pt idx="291">-0.085510689129179904</cx:pt>
          <cx:pt idx="292">-0.13925868668864599</cx:pt>
          <cx:pt idx="293">-0.20653451985608301</cx:pt>
          <cx:pt idx="294">-0.099079160229399901</cx:pt>
          <cx:pt idx="295">0.039135405226037999</cx:pt>
          <cx:pt idx="296">0.077800795720062293</cx:pt>
          <cx:pt idx="297">0.063945989509192794</cx:pt>
          <cx:pt idx="298">0.0196466361839213</cx:pt>
          <cx:pt idx="299">-0.037039519853996998</cx:pt>
          <cx:pt idx="300">-0.076952810698101906</cx:pt>
          <cx:pt idx="301">-0.036057885043311901</cx:pt>
          <cx:pt idx="302">-0.024349086394792999</cx:pt>
          <cx:pt idx="303">-0.028335492612756401</cx:pt>
          <cx:pt idx="304">-0.0065186350593183003</cx:pt>
          <cx:pt idx="305">0.0099913289163681297</cx:pt>
          <cx:pt idx="306">0.010705868968499401</cx:pt>
          <cx:pt idx="307">0.0053315278765287697</cx:pt>
          <cx:pt idx="308">0.00039521689715276499</cx:pt>
          <cx:pt idx="309">0.000360081415768181</cx:pt>
          <cx:pt idx="310">-6.96641285532143e-05</cx:pt>
          <cx:pt idx="311">-0.00033095190280279802</cx:pt>
          <cx:pt idx="312">-0.0018577596606907201</cx:pt>
          <cx:pt idx="313">-0.0303644487210619</cx:pt>
          <cx:pt idx="314">-0.0554821930633713</cx:pt>
          <cx:pt idx="315">-0.055071864654134703</cx:pt>
          <cx:pt idx="316">-0.041602805844669799</cx:pt>
          <cx:pt idx="317">-0.055955957933035601</cx:pt>
          <cx:pt idx="318">-0.066664790739025703</cx:pt>
          <cx:pt idx="319">-0.111873793118229</cx:pt>
          <cx:pt idx="320">-0.21143606211954999</cx:pt>
          <cx:pt idx="321">-0.17347953999023499</cx:pt>
          <cx:pt idx="322">-0.055063194704356097</cx:pt>
          <cx:pt idx="323">0.076232477697116496</cx:pt>
          <cx:pt idx="324">0.029459318320255602</cx:pt>
          <cx:pt idx="325">0.011932122207093301</cx:pt>
          <cx:pt idx="326">-0.026520577882226101</cx:pt>
          <cx:pt idx="327">-0.033619731536936703</cx:pt>
          <cx:pt idx="328">-0.040418950422033501</cx:pt>
          <cx:pt idx="329">-0.035046120981394098</cx:pt>
          <cx:pt idx="330">-0.026458394340281799</cx:pt>
          <cx:pt idx="331">-0.012129957355091901</cx:pt>
          <cx:pt idx="332">0.0013302632031535601</cx:pt>
          <cx:pt idx="333">0.0011998040699264501</cx:pt>
          <cx:pt idx="334">-0.000124301353980681</cx:pt>
          <cx:pt idx="335">0.00019924290547039701</cx:pt>
          <cx:pt idx="336">-0.00051371575688947805</cx:pt>
          <cx:pt idx="337">-0.00021182179782368101</cx:pt>
          <cx:pt idx="338">-0.000402200053023706</cx:pt>
          <cx:pt idx="339">-0.0028113977405087001</cx:pt>
          <cx:pt idx="340">-0.0061648362497531998</cx:pt>
          <cx:pt idx="341">-0.052475402896241703</cx:pt>
          <cx:pt idx="342">-0.080196440104186903</cx:pt>
          <cx:pt idx="343">-0.064515232899605202</cx:pt>
          <cx:pt idx="344">-0.059024647849837797</cx:pt>
          <cx:pt idx="345">-0.065449600422271298</cx:pt>
          <cx:pt idx="346">-0.053514197572926102</cx:pt>
          <cx:pt idx="347">-0.120714581485387</cx:pt>
          <cx:pt idx="348">-0.131977798953446</cx:pt>
          <cx:pt idx="349">-0.120955533127999</cx:pt>
          <cx:pt idx="350">0.0280390564905907</cx:pt>
          <cx:pt idx="351">0.032523129018715097</cx:pt>
          <cx:pt idx="352">0.050303493254998999</cx:pt>
          <cx:pt idx="353">-0.032490723586743001</cx:pt>
          <cx:pt idx="354">-0.023844226277706201</cx:pt>
          <cx:pt idx="355">-0.0285335926358527</cx:pt>
          <cx:pt idx="356">-0.023411474205900399</cx:pt>
          <cx:pt idx="357">-0.0142356382439699</cx:pt>
          <cx:pt idx="358">-0.038855979067154899</cx:pt>
          <cx:pt idx="359">-0.0115723051831822</cx:pt>
          <cx:pt idx="360">0.00714600296717812</cx:pt>
          <cx:pt idx="361">0.0152402397737549</cx:pt>
          <cx:pt idx="362">0.0056139402748322798</cx:pt>
          <cx:pt idx="363">0.0016006217394326299</cx:pt>
          <cx:pt idx="364">-0.000123442497111145</cx:pt>
          <cx:pt idx="365">-0.00066437887256381003</cx:pt>
          <cx:pt idx="366">-0.00084495143377104505</cx:pt>
          <cx:pt idx="367">0.0025376838206370099</cx:pt>
          <cx:pt idx="368">-0.012971427337659901</cx:pt>
          <cx:pt idx="369">-0.050129660216641898</cx:pt>
          <cx:pt idx="370">-0.082986412979474705</cx:pt>
          <cx:pt idx="371">-0.062593956821896599</cx:pt>
          <cx:pt idx="372">-0.047069869606100399</cx:pt>
          <cx:pt idx="373">-0.034222767368932601</cx:pt>
          <cx:pt idx="374">-0.0309721108786363</cx:pt>
          <cx:pt idx="375">-0.067559062485812005</cx:pt>
          <cx:pt idx="376">-0.084829853346080106</cx:pt>
          <cx:pt idx="377">0.0074138637794627796</cx:pt>
          <cx:pt idx="378">0.092251174821183196</cx:pt>
          <cx:pt idx="379">0.0293908809160973</cx:pt>
          <cx:pt idx="380">0.039724919378769499</cx:pt>
          <cx:pt idx="381">0.0015004035562911401</cx:pt>
          <cx:pt idx="382">0.0032741053848542902</cx:pt>
          <cx:pt idx="383">-0.0089535928577763602</cx:pt>
          <cx:pt idx="384">-0.00063729321344506602</cx:pt>
          <cx:pt idx="385">0.0110022518024777</cx:pt>
          <cx:pt idx="386">-0.0093803040636016403</cx:pt>
          <cx:pt idx="387">-0.0087477030963476303</cx:pt>
          <cx:pt idx="388">0.0032416703208936002</cx:pt>
          <cx:pt idx="389">0.0082897282235186304</cx:pt>
          <cx:pt idx="390">0.0027492786109954001</cx:pt>
          <cx:pt idx="391">-0.000435216519668169</cx:pt>
          <cx:pt idx="392">0.00021387036587050399</cx:pt>
          <cx:pt idx="393">-0.00033168600052286201</cx:pt>
          <cx:pt idx="394">0.00020023694253332001</cx:pt>
          <cx:pt idx="395">0.0049976425458611896</cx:pt>
          <cx:pt idx="396">-0.016728463313092901</cx:pt>
          <cx:pt idx="397">-0.042679005554896503</cx:pt>
          <cx:pt idx="398">-0.046866113340908198</cx:pt>
          <cx:pt idx="399">-0.018785402025137</cx:pt>
          <cx:pt idx="400">-0.0181823129677448</cx:pt>
          <cx:pt idx="401">-0.0305644930087948</cx:pt>
          <cx:pt idx="402">-0.018429528740538201</cx:pt>
          <cx:pt idx="403">0.0084081093615655401</cx:pt>
          <cx:pt idx="404">0.037209215601325202</cx:pt>
          <cx:pt idx="405">0.089101551561912004</cx:pt>
          <cx:pt idx="406">0.15468950688566599</cx:pt>
          <cx:pt idx="407">0.064249316811910304</cx:pt>
          <cx:pt idx="408">0.077893870112511102</cx:pt>
          <cx:pt idx="409">-0.0086913257035687898</cx:pt>
          <cx:pt idx="410">0.0040020096076194504</cx:pt>
          <cx:pt idx="411">-0.032951276590897999</cx:pt>
          <cx:pt idx="412">-0.034976255052800199</cx:pt>
          <cx:pt idx="413">0.010697188423201699</cx:pt>
          <cx:pt idx="414">0.018165079907833798</cx:pt>
          <cx:pt idx="415">-0.00160001532713068</cx:pt>
          <cx:pt idx="416">0.0031961372186390699</cx:pt>
          <cx:pt idx="417">0.0061161256135766296</cx:pt>
          <cx:pt idx="418">0.0055475740337523503</cx:pt>
          <cx:pt idx="419">0.00014525749510839101</cx:pt>
          <cx:pt idx="420">-0.00027486211141033897</cx:pt>
          <cx:pt idx="421">0.00079008231960338998</cx:pt>
          <cx:pt idx="422">0.00075112164206906501</cx:pt>
          <cx:pt idx="423">0.00175547124081659</cx:pt>
          <cx:pt idx="424">-0.0076153939526474798</cx:pt>
          <cx:pt idx="425">-0.021996379430008501</cx:pt>
          <cx:pt idx="426">-0.0069324981081637501</cx:pt>
          <cx:pt idx="427">-0.0086469788103809894</cx:pt>
          <cx:pt idx="428">-0.0143149018710917</cx:pt>
          <cx:pt idx="429">0.0019661218753645399</cx:pt>
          <cx:pt idx="430">0.075190744142233798</cx:pt>
          <cx:pt idx="431">0.14533270091213199</cx:pt>
          <cx:pt idx="432">0.072238767062576495</cx:pt>
          <cx:pt idx="433">0.13823576201507701</cx:pt>
          <cx:pt idx="434">0.094411738504994902</cx:pt>
          <cx:pt idx="435">0.041308823266251897</cx:pt>
          <cx:pt idx="436">-0.0057366000505773198</cx:pt>
          <cx:pt idx="437">-0.039678934884131399</cx:pt>
          <cx:pt idx="438">-0.0063100452154811098</cx:pt>
          <cx:pt idx="439">-0.057636863071734198</cx:pt>
          <cx:pt idx="440">-0.10559157548954699</cx:pt>
          <cx:pt idx="441">-0.038830583887504898</cx:pt>
          <cx:pt idx="442">0.00546845175628088</cx:pt>
          <cx:pt idx="443">-0.011393389390287599</cx:pt>
          <cx:pt idx="444">-0.00382477672299054</cx:pt>
          <cx:pt idx="445">0.00995104321660264</cx:pt>
          <cx:pt idx="446">0.0044616796319953004</cx:pt>
          <cx:pt idx="447">0.0021870963236999101</cx:pt>
          <cx:pt idx="448">0.00079598394134111703</cx:pt>
          <cx:pt idx="449">-6.66563428713506e-06</cx:pt>
          <cx:pt idx="450">0.0014082167724809901</cx:pt>
          <cx:pt idx="451">0.0053518230539489602</cx:pt>
          <cx:pt idx="452">0.0070230196590647604</cx:pt>
          <cx:pt idx="453">-0.015178465790856599</cx:pt>
          <cx:pt idx="454">-0.0038780477926669702</cx:pt>
          <cx:pt idx="455">-0.0330659808348105</cx:pt>
          <cx:pt idx="456">0.0010364536316222999</cx:pt>
          <cx:pt idx="457">0.045208093046989403</cx:pt>
          <cx:pt idx="458">0.073778788336052295</cx:pt>
          <cx:pt idx="459">0.12671264046417599</cx:pt>
          <cx:pt idx="460">0.14009098124352601</cx:pt>
          <cx:pt idx="461">0.14232112193251101</cx:pt>
          <cx:pt idx="462">0.0060066669299697201</cx:pt>
          <cx:pt idx="463">-0.056076241577809098</cx:pt>
          <cx:pt idx="464">-0.097301495006792096</cx:pt>
          <cx:pt idx="465">-0.075168690317646503</cx:pt>
          <cx:pt idx="466">-0.028670032458398002</cx:pt>
          <cx:pt idx="467">-0.077950179007368101</cx:pt>
          <cx:pt idx="468">-0.117051761377498</cx:pt>
          <cx:pt idx="469">-0.055292759904271203</cx:pt>
          <cx:pt idx="470">-0.017286327309232598</cx:pt>
          <cx:pt idx="471">-0.0081066382151955291</cx:pt>
          <cx:pt idx="472">0.015070410277959001</cx:pt>
          <cx:pt idx="473">0.0193760984971726</cx:pt>
          <cx:pt idx="474">0.010480463844878701</cx:pt>
          <cx:pt idx="475">0.0050908444145111396</cx:pt>
          <cx:pt idx="476">-0.00043896342695584102</cx:pt>
          <cx:pt idx="477">-0.00051779748141738097</cx:pt>
          <cx:pt idx="478">0.0010613819944060999</cx:pt>
          <cx:pt idx="479">0.00742024889501021</cx:pt>
          <cx:pt idx="480">-0.00077233184710580696</cx:pt>
          <cx:pt idx="481">-0.021851868722519301</cx:pt>
          <cx:pt idx="482">-0.021803481950488</cx:pt>
          <cx:pt idx="483">-0.033141699872384703</cx:pt>
          <cx:pt idx="484">-0.026918728501022102</cx:pt>
          <cx:pt idx="485">0.0042218138260426896</cx:pt>
          <cx:pt idx="486">0.034337592937424499</cx:pt>
          <cx:pt idx="487">0.11171267647456699</cx:pt>
          <cx:pt idx="488">0.10392442478958699</cx:pt>
          <cx:pt idx="489">0.048887357658933102</cx:pt>
          <cx:pt idx="490">-0.062281322603214798</cx:pt>
          <cx:pt idx="491">-0.134774510931295</cx:pt>
          <cx:pt idx="492">-0.12974356390911501</cx:pt>
          <cx:pt idx="493">-0.095241493211176295</cx:pt>
          <cx:pt idx="494">-0.049212695670601402</cx:pt>
          <cx:pt idx="495">-0.057714338759653601</cx:pt>
          <cx:pt idx="496">-0.075175379640642206</cx:pt>
          <cx:pt idx="497">-0.033234194462247998</cx:pt>
          <cx:pt idx="498">-0.0042702025157685796</cx:pt>
          <cx:pt idx="499">0.0204434418548896</cx:pt>
          <cx:pt idx="500">0.040438214549453802</cx:pt>
          <cx:pt idx="501">0.037901443803853602</cx:pt>
          <cx:pt idx="502">0.0067844326184506899</cx:pt>
          <cx:pt idx="503">0.00032727454978159602</cx:pt>
          <cx:pt idx="504">0.00058666956775873396</cx:pt>
          <cx:pt idx="505">0.000233341613829506</cx:pt>
          <cx:pt idx="506">0.000172267118063853</cx:pt>
          <cx:pt idx="507">0.0153929150232454</cx:pt>
          <cx:pt idx="508">-0.010109099313026001</cx:pt>
          <cx:pt idx="509">-0.042028940512045303</cx:pt>
          <cx:pt idx="510">-0.0406230665971773</cx:pt>
          <cx:pt idx="511">-0.0232034365587684</cx:pt>
          <cx:pt idx="512">-0.040576626055778602</cx:pt>
          <cx:pt idx="513">0.0046721349825903603</cx:pt>
          <cx:pt idx="514">0.073321590582206497</cx:pt>
          <cx:pt idx="515">0.095647184568715196</cx:pt>
          <cx:pt idx="516">0.0390387731259111</cx:pt>
          <cx:pt idx="517">-0.013549021732705399</cx:pt>
          <cx:pt idx="518">-0.14274232403693099</cx:pt>
          <cx:pt idx="519">-0.18090743192034001</cx:pt>
          <cx:pt idx="520">-0.13358780340392501</cx:pt>
          <cx:pt idx="521">-0.090891123815422206</cx:pt>
          <cx:pt idx="522">-0.047296587432827102</cx:pt>
          <cx:pt idx="523">-0.035269509349709599</cx:pt>
          <cx:pt idx="524">-0.046384865962346603</cx:pt>
          <cx:pt idx="525">-0.0268754392244888</cx:pt>
          <cx:pt idx="526">-0.0095099941921351298</cx:pt>
          <cx:pt idx="527">0.0176295270755931</cx:pt>
          <cx:pt idx="528">0.032518006522473997</cx:pt>
          <cx:pt idx="529">0.026309364506008098</cx:pt>
          <cx:pt idx="530">0.0029955976339523299</cx:pt>
          <cx:pt idx="531">0.00095984746005343805</cx:pt>
          <cx:pt idx="532">0.00025108626913712299</cx:pt>
          <cx:pt idx="533">-7.23489461673133e-05</cx:pt>
          <cx:pt idx="534">-0.00179298899598178</cx:pt>
          <cx:pt idx="535">0.016281634244470999</cx:pt>
          <cx:pt idx="536">-0.0068366810349085498</cx:pt>
          <cx:pt idx="537">-0.019877358519781001</cx:pt>
          <cx:pt idx="538">0.026706654349640299</cx:pt>
          <cx:pt idx="539">0.0254465370278378</cx:pt>
          <cx:pt idx="540">-0.048039906824824501</cx:pt>
          <cx:pt idx="541">0.0033757740042943498</cx:pt>
          <cx:pt idx="542">0.080759333485051002</cx:pt>
          <cx:pt idx="543">0.041973757797741297</cx:pt>
          <cx:pt idx="544">-0.020500454211499802</cx:pt>
          <cx:pt idx="545">-0.056433308163795</cx:pt>
          <cx:pt idx="546">-0.207198922334182</cx:pt>
          <cx:pt idx="547">-0.19308893698302301</cx:pt>
          <cx:pt idx="548">-0.113973940183229</cx:pt>
          <cx:pt idx="549">-0.088038071243847701</cx:pt>
          <cx:pt idx="550">-0.037062432483399597</cx:pt>
          <cx:pt idx="551">-0.0299374868303573</cx:pt>
          <cx:pt idx="552">-0.0362082636300863</cx:pt>
          <cx:pt idx="553">-0.019267323510078399</cx:pt>
          <cx:pt idx="554">-0.0062308170590384196</cx:pt>
          <cx:pt idx="555">0.0198005026061529</cx:pt>
          <cx:pt idx="556">0.024858968471558902</cx:pt>
          <cx:pt idx="557">0.017403012033947798</cx:pt>
          <cx:pt idx="558">0.00267774094235145</cx:pt>
          <cx:pt idx="559">-1.4429650415544599e-05</cx:pt>
          <cx:pt idx="560">8.7890452426295104e-05</cx:pt>
          <cx:pt idx="561">-0.00060787358963622102</cx:pt>
          <cx:pt idx="562">-0.00022918526111705601</cx:pt>
          <cx:pt idx="563">0.0108901846533116</cx:pt>
          <cx:pt idx="564">0.016397202294687298</cx:pt>
          <cx:pt idx="565">0.0130241106847785</cx:pt>
          <cx:pt idx="566">0.053330667915536499</cx:pt>
          <cx:pt idx="567">0.032211901229163502</cx:pt>
          <cx:pt idx="568">-0.0110863602694832</cx:pt>
          <cx:pt idx="569">-0.031320738084053001</cx:pt>
          <cx:pt idx="570">0.0023868137930317199</cx:pt>
          <cx:pt idx="571">0.0058550395142697503</cx:pt>
          <cx:pt idx="572">0.0105344249822657</cx:pt>
          <cx:pt idx="573">-0.110018574543104</cx:pt>
          <cx:pt idx="574">-0.15029190515678301</cx:pt>
          <cx:pt idx="575">-0.14194384195495999</cx:pt>
          <cx:pt idx="576">-0.056800137582534799</cx:pt>
          <cx:pt idx="577">-0.065421278277700501</cx:pt>
          <cx:pt idx="578">-0.0290284266496144</cx:pt>
          <cx:pt idx="579">-0.024848658663952999</cx:pt>
          <cx:pt idx="580">-0.027118496359065401</cx:pt>
          <cx:pt idx="581">-0.023711226705958901</cx:pt>
          <cx:pt idx="582">-0.0091599551741705903</cx:pt>
          <cx:pt idx="583">0.017551407016527</cx:pt>
          <cx:pt idx="584">0.014741257013465001</cx:pt>
          <cx:pt idx="585">0.0045524599442603201</cx:pt>
          <cx:pt idx="586">0.0019982975471587298</cx:pt>
          <cx:pt idx="587">-5.9155816542090201e-05</cx:pt>
          <cx:pt idx="588">-0.00075040327289530896</cx:pt>
          <cx:pt idx="589">0.00032695065739121498</cx:pt>
          <cx:pt idx="590">-0.00026299355231940998</cx:pt>
          <cx:pt idx="591">0.0066477844318315396</cx:pt>
          <cx:pt idx="592">0.0150639807752084</cx:pt>
          <cx:pt idx="593">0.032108047389608999</cx:pt>
          <cx:pt idx="594">0.057699834231850503</cx:pt>
          <cx:pt idx="595">0.041905573318574203</cx:pt>
          <cx:pt idx="596">0.032453090940515898</cx:pt>
          <cx:pt idx="597">-0.0024002297103266901</cx:pt>
          <cx:pt idx="598">-0.017118322136382098</cx:pt>
          <cx:pt idx="599">-0.025987147270693699</cx:pt>
          <cx:pt idx="600">0.0115109874413666</cx:pt>
          <cx:pt idx="601">-0.043360790379753003</cx:pt>
          <cx:pt idx="602">-0.041050979206347198</cx:pt>
          <cx:pt idx="603">-0.058083017771870998</cx:pt>
          <cx:pt idx="604">-0.041793063084349102</cx:pt>
          <cx:pt idx="605">-0.034154507088527603</cx:pt>
          <cx:pt idx="606">-0.029387608962723601</cx:pt>
          <cx:pt idx="607">-0.027961664151638099</cx:pt>
          <cx:pt idx="608">-0.021331019253811302</cx:pt>
          <cx:pt idx="609">-0.016012565198877799</cx:pt>
          <cx:pt idx="610">-0.0014248359680858801</cx:pt>
          <cx:pt idx="611">0.0099315939857495903</cx:pt>
          <cx:pt idx="612">0.00338610997187183</cx:pt>
          <cx:pt idx="613">-0.0084561278725732193</cx:pt>
          <cx:pt idx="614">0.00164397637107957</cx:pt>
          <cx:pt idx="615">0.000174314727841518</cx:pt>
          <cx:pt idx="616">-0.00020173102516672</cx:pt>
          <cx:pt idx="617">2.5874172748019299e-05</cx:pt>
          <cx:pt idx="618">0.0012174262418272301</cx:pt>
          <cx:pt idx="619">0.0033701074274673998</cx:pt>
          <cx:pt idx="620">0.0087716785677021299</cx:pt>
          <cx:pt idx="621">0.047795139605440302</cx:pt>
          <cx:pt idx="622">0.030382639487489399</cx:pt>
          <cx:pt idx="623">0.040335360152496703</cx:pt>
          <cx:pt idx="624">0.085447216967585796</cx:pt>
          <cx:pt idx="625">0.061215006103825298</cx:pt>
          <cx:pt idx="626">-0.023541008921168199</cx:pt>
          <cx:pt idx="627">-0.016868704731408699</cx:pt>
          <cx:pt idx="628">-0.0278208126804604</cx:pt>
          <cx:pt idx="629">0.0344966114586421</cx:pt>
          <cx:pt idx="630">0.024433801930315201</cx:pt>
          <cx:pt idx="631">-0.044366022710335802</cx:pt>
          <cx:pt idx="632">-0.0078730539697681803</cx:pt>
          <cx:pt idx="633">-0.010179556584135999</cx:pt>
          <cx:pt idx="634">-0.039340126074536699</cx:pt>
          <cx:pt idx="635">-0.0135344005429893</cx:pt>
          <cx:pt idx="636">0.0094485107148684997</cx:pt>
          <cx:pt idx="637">0.00051032399544941899</cx:pt>
          <cx:pt idx="638">0.0136222113111951</cx:pt>
          <cx:pt idx="639">0.0084182269606858096</cx:pt>
          <cx:pt idx="640">-0.010137975205138299</cx:pt>
          <cx:pt idx="641">-0.0113381760371245</cx:pt>
          <cx:pt idx="642">0.000382032406632827</cx:pt>
          <cx:pt idx="643">3.4386500353186e-05</cx:pt>
          <cx:pt idx="644">4.3527957692700803e-05</cx:pt>
          <cx:pt idx="645">-0.000207809569682378</cx:pt>
          <cx:pt idx="646">0.00132573016237868</cx:pt>
          <cx:pt idx="647">0.00036683197126218897</cx:pt>
          <cx:pt idx="648">0.0108478476051265</cx:pt>
          <cx:pt idx="649">0.019135501746921701</cx:pt>
          <cx:pt idx="650">0.019956342118794001</cx:pt>
          <cx:pt idx="651">0.0269553774477287</cx:pt>
          <cx:pt idx="652">0.055630605321281897</cx:pt>
          <cx:pt idx="653">0.050201842214858697</cx:pt>
          <cx:pt idx="654">0.034902034102544999</cx:pt>
          <cx:pt idx="655">0.057970646587352299</cx:pt>
          <cx:pt idx="656">0.039242977522845703</cx:pt>
          <cx:pt idx="657">0.047101631643791698</cx:pt>
          <cx:pt idx="658">-0.019536922142100101</cx:pt>
          <cx:pt idx="659">-0.022306835634165099</cx:pt>
          <cx:pt idx="660">-0.0043289018665985798</cx:pt>
          <cx:pt idx="661">-0.018165234546375801</cx:pt>
          <cx:pt idx="662">-0.00220540592031915</cx:pt>
          <cx:pt idx="663">-0.0124190051797056</cx:pt>
          <cx:pt idx="664">-0.0049939823554494096</cx:pt>
          <cx:pt idx="665">-0.0057119357847429698</cx:pt>
          <cx:pt idx="666">-8.9456701918230196e-05</cx:pt>
          <cx:pt idx="667">-0.0066272058977980197</cx:pt>
          <cx:pt idx="668">-0.0095113016680601504</cx:pt>
          <cx:pt idx="669">-0.00656176583266574</cx:pt>
          <cx:pt idx="670">0.00058007211885872901</cx:pt>
          <cx:pt idx="671">-0.00043450218699329099</cx:pt>
          <cx:pt idx="672">-0.00024416099050374201</cx:pt>
          <cx:pt idx="673">-0.00065891421236100403</cx:pt>
          <cx:pt idx="674">0.000179450789205125</cx:pt>
          <cx:pt idx="675">-0.00046540442367598301</cx:pt>
          <cx:pt idx="676">0.0066946516427407298</cx:pt>
          <cx:pt idx="677">-0.031379398578982497</cx:pt>
          <cx:pt idx="678">-0.041285695414125703</cx:pt>
          <cx:pt idx="679">-0.022317178071725698</cx:pt>
          <cx:pt idx="680">-0.0052808552248764604</cx:pt>
          <cx:pt idx="681">-0.012354530750359499</cx:pt>
          <cx:pt idx="682">-0.00181636538021228</cx:pt>
          <cx:pt idx="683">-0.0019533846407175101</cx:pt>
          <cx:pt idx="684">0.0236340467460751</cx:pt>
          <cx:pt idx="685">0.035079766351427302</cx:pt>
          <cx:pt idx="686">0.034972209776291299</cx:pt>
          <cx:pt idx="687">0.00070640340453274897</cx:pt>
          <cx:pt idx="688">-0.019042602676857701</cx:pt>
          <cx:pt idx="689">-0.0074852110343295603</cx:pt>
          <cx:pt idx="690">-0.015812902153936201</cx:pt>
          <cx:pt idx="691">-0.019799562060989599</cx:pt>
          <cx:pt idx="692">-0.017894019823735601</cx:pt>
          <cx:pt idx="693">-0.0127010308789994</cx:pt>
          <cx:pt idx="694">-0.00767240996478003</cx:pt>
          <cx:pt idx="695">-0.0099659537141392196</cx:pt>
          <cx:pt idx="696">0.00040268927520977502</cx:pt>
          <cx:pt idx="697">0.00195266551849805</cx:pt>
          <cx:pt idx="698">0.00049837035530786499</cx:pt>
          <cx:pt idx="699">0.00118311265396734</cx:pt>
          <cx:pt idx="700">-0.0010393884096855501</cx:pt>
          <cx:pt idx="701">0.000230043893776866</cx:pt>
          <cx:pt idx="702">0.000400630486747147</cx:pt>
          <cx:pt idx="703">0.0024231308158406402</cx:pt>
          <cx:pt idx="704">0.0066509493121500399</cx:pt>
          <cx:pt idx="705">-0.0022110162491722099</cx:pt>
          <cx:pt idx="706">-0.0037537763434423999</cx:pt>
          <cx:pt idx="707">0.0056159876887259602</cx:pt>
          <cx:pt idx="708">0.00451332595233595</cx:pt>
          <cx:pt idx="709">-0.0062657710492751003</cx:pt>
          <cx:pt idx="710">0.0024346996548466702</cx:pt>
          <cx:pt idx="711">0.016600304397287501</cx:pt>
          <cx:pt idx="712">0.029899157330777498</cx:pt>
          <cx:pt idx="713">0.049886596055543402</cx:pt>
          <cx:pt idx="714">0.041260380734818997</cx:pt>
          <cx:pt idx="715">0.024490468766843299</cx:pt>
          <cx:pt idx="716">0.020753912172021199</cx:pt>
          <cx:pt idx="717">-0.0059949497110184198</cx:pt>
          <cx:pt idx="718">-0.011468857027927199</cx:pt>
          <cx:pt idx="719">-0.017796818416271499</cx:pt>
          <cx:pt idx="720">-0.0094651467403279697</cx:pt>
          <cx:pt idx="721">-0.011861137070393799</cx:pt>
          <cx:pt idx="722">-0.0099329492185663299</cx:pt>
          <cx:pt idx="723">-0.0032185002471014899</cx:pt>
          <cx:pt idx="724">-0.0013262472746620501</cx:pt>
          <cx:pt idx="725">0.00035674643485507899</cx:pt>
          <cx:pt idx="726">0.00102382363834952</cx:pt>
          <cx:pt idx="727">0.000273261578067006</cx:pt>
          <cx:pt idx="728">4.1832176319018302e-06</cx:pt>
          <cx:pt idx="729">-9.7515431293552701e-05</cx:pt>
          <cx:pt idx="730">-5.9585665143343598e-06</cx:pt>
          <cx:pt idx="731">0.00052172835235385503</cx:pt>
          <cx:pt idx="732">-0.0015056047590413699</cx:pt>
          <cx:pt idx="733">-0.0121254792971343</cx:pt>
          <cx:pt idx="734">-0.0121394159778913</cx:pt>
          <cx:pt idx="735">-0.000367005404338879</cx:pt>
          <cx:pt idx="736">-0.0036994264622163802</cx:pt>
          <cx:pt idx="737">-0.0090956446385470294</cx:pt>
          <cx:pt idx="738">-0.0018133544488304</cx:pt>
          <cx:pt idx="739">-0.0010246098374124099</cx:pt>
          <cx:pt idx="740">-0.0024221877204571702</cx:pt>
          <cx:pt idx="741">-0.0060177814385290601</cx:pt>
          <cx:pt idx="742">-0.012850485398001</cx:pt>
          <cx:pt idx="743">-0.0161722321612109</cx:pt>
          <cx:pt idx="744">-0.0113943539809291</cx:pt>
          <cx:pt idx="745">-0.0048239392294259498</cx:pt>
          <cx:pt idx="746">-0.011988593924849</cx:pt>
          <cx:pt idx="747">-0.0057090530262209303</cx:pt>
          <cx:pt idx="748">-0.00099380605765499001</cx:pt>
          <cx:pt idx="749">-0.000635047047755889</cx:pt>
          <cx:pt idx="750">0.000230741587900386</cx:pt>
          <cx:pt idx="751">-8.8662349446004799e-06</cx:pt>
          <cx:pt idx="752">-0.00017235801724437499</cx:pt>
          <cx:pt idx="753">-2.0662000591761001e-05</cx:pt>
          <cx:pt idx="754">-0.00020021730345715701</cx:pt>
          <cx:pt idx="755">0.00050659209260124302</cx:pt>
          <cx:pt idx="756">0.000729299731854905</cx:pt>
          <cx:pt idx="757">0.00063600034581258501</cx:pt>
          <cx:pt idx="758">0.00050245997395438201</cx:pt>
          <cx:pt idx="759">-0.000219249563950862</cx:pt>
          <cx:pt idx="760">0.000174139980711459</cx:pt>
          <cx:pt idx="761">-0.00012980665743793501</cx:pt>
          <cx:pt idx="762">8.6014388853047899e-05</cx:pt>
          <cx:pt idx="763">0.00011533730840429599</cx:pt>
          <cx:pt idx="764">-0.00040590883273445698</cx:pt>
          <cx:pt idx="765">5.8859224537701902e-05</cx:pt>
          <cx:pt idx="766">4.0243602824575299e-05</cx:pt>
          <cx:pt idx="767">-0.00060090731954074903</cx:pt>
          <cx:pt idx="768">-0.00016343155185225401</cx:pt>
          <cx:pt idx="769">0.00033213785772520898</cx:pt>
          <cx:pt idx="770">-0.00061328363231581402</cx:pt>
          <cx:pt idx="771">0.00030064088684510101</cx:pt>
          <cx:pt idx="772">0.00076589549720167095</cx:pt>
          <cx:pt idx="773">-0.0030323040165597501</cx:pt>
          <cx:pt idx="774">-0.0084506873750941104</cx:pt>
          <cx:pt idx="775">0.00022106362428582599</cx:pt>
          <cx:pt idx="776">-0.00019406737673601499</cx:pt>
          <cx:pt idx="777">0.00058008038827860595</cx:pt>
          <cx:pt idx="778">0.00094649294077224499</cx:pt>
          <cx:pt idx="779">-3.6407021615602102e-05</cx:pt>
          <cx:pt idx="780">-0.00034346791214697402</cx:pt>
          <cx:pt idx="781">0.00039262178041448603</cx:pt>
          <cx:pt idx="782">0.00039278634821929298</cx:pt>
          <cx:pt idx="783">0.00011505863311906401</cx:pt>
        </cx:lvl>
      </cx:numDim>
    </cx:data>
    <cx:data id="44">
      <cx:numDim type="val">
        <cx:f>'001_WA_F - 副本'!$AS$1:$AS$784</cx:f>
        <cx:lvl ptCount="784" formatCode="G/通用格式">
          <cx:pt idx="0">0.00012470445258620899</cx:pt>
          <cx:pt idx="1">-0.00015729456376915101</cx:pt>
          <cx:pt idx="2">-0.00019864070797325899</cx:pt>
          <cx:pt idx="3">-7.6388772570360795e-05</cx:pt>
          <cx:pt idx="4">-0.00070412248785677099</cx:pt>
          <cx:pt idx="5">0.00032642701267187799</cx:pt>
          <cx:pt idx="6">-4.6430952534724302e-05</cx:pt>
          <cx:pt idx="7">-0.000152549089926129</cx:pt>
          <cx:pt idx="8">0.00053464040524651903</cx:pt>
          <cx:pt idx="9">0.00034589398206391202</cx:pt>
          <cx:pt idx="10">-0.00055730496863403897</cx:pt>
          <cx:pt idx="11">0.00059943310907790005</cx:pt>
          <cx:pt idx="12">-0.00048154492269527401</cx:pt>
          <cx:pt idx="13">0.00090763574231423597</cx:pt>
          <cx:pt idx="14">-9.4341364570602599e-05</cx:pt>
          <cx:pt idx="15">-4.3797748685730498e-05</cx:pt>
          <cx:pt idx="16">6.9073895598217096e-05</cx:pt>
          <cx:pt idx="17">0.00051994397863317095</cx:pt>
          <cx:pt idx="18">-0.000193521506275951</cx:pt>
          <cx:pt idx="19">-0.00030867033995612698</cx:pt>
          <cx:pt idx="20">-0.00019860620093920699</cx:pt>
          <cx:pt idx="21">-0.00072876879056843599</cx:pt>
          <cx:pt idx="22">0.00038060397677907502</cx:pt>
          <cx:pt idx="23">8.0054284591984002e-05</cx:pt>
          <cx:pt idx="24">0.00051497979954318496</cx:pt>
          <cx:pt idx="25">0.00020895180264319301</cx:pt>
          <cx:pt idx="26">-0.00072144648028471504</cx:pt>
          <cx:pt idx="27">-0.00050204009446098204</cx:pt>
          <cx:pt idx="28">0.00028447048211869999</cx:pt>
          <cx:pt idx="29">0.000167624815046427</cx:pt>
          <cx:pt idx="30">0.0010766268613093099</cx:pt>
          <cx:pt idx="31">-0.00031752558443182897</cx:pt>
          <cx:pt idx="32">-8.5694110792900695e-06</cx:pt>
          <cx:pt idx="33">0.00036600156367871999</cx:pt>
          <cx:pt idx="34">-0.0025562985680924501</cx:pt>
          <cx:pt idx="35">-0.0044428901545012396</cx:pt>
          <cx:pt idx="36">-0.0038598298593334099</cx:pt>
          <cx:pt idx="37">-0.00185464836679489</cx:pt>
          <cx:pt idx="38">-0.00085637221652148595</cx:pt>
          <cx:pt idx="39">-0.0017212741184094</cx:pt>
          <cx:pt idx="40">-0.0033391165610685801</cx:pt>
          <cx:pt idx="41">-0.0021791328680042998</cx:pt>
          <cx:pt idx="42">-0.00099510430039928999</cx:pt>
          <cx:pt idx="43">-0.0027797897677975798</cx:pt>
          <cx:pt idx="44">-0.0026828980544436202</cx:pt>
          <cx:pt idx="45">-0.00168410559885957</cx:pt>
          <cx:pt idx="46">-0.0016073687994717901</cx:pt>
          <cx:pt idx="47">-0.00155144957763306</cx:pt>
          <cx:pt idx="48">-0.00083857041440033205</cx:pt>
          <cx:pt idx="49">-1.2874508334016499e-05</cx:pt>
          <cx:pt idx="50">-0.00149542955389855</cx:pt>
          <cx:pt idx="51">-0.0019604010227762202</cx:pt>
          <cx:pt idx="52">-0.00041252083834943402</cx:pt>
          <cx:pt idx="53">0.00094544530000339598</cx:pt>
          <cx:pt idx="54">0.000105137787423323</cx:pt>
          <cx:pt idx="55">0.00056747085438319401</cx:pt>
          <cx:pt idx="56">0.00048769172950728602</cx:pt>
          <cx:pt idx="57">-8.0533968359830198e-05</cx:pt>
          <cx:pt idx="58">-0.00070033158562066199</cx:pt>
          <cx:pt idx="59">-0.00089789226982618404</cx:pt>
          <cx:pt idx="60">-0.00047656259197390602</cx:pt>
          <cx:pt idx="61">-0.00063039286091021401</cx:pt>
          <cx:pt idx="62">-0.0021518625842120499</cx:pt>
          <cx:pt idx="63">-0.0061493429711675903</cx:pt>
          <cx:pt idx="64">-0.0073206519704928199</cx:pt>
          <cx:pt idx="65">-0.0059744149231759297</cx:pt>
          <cx:pt idx="66">-0.0118728992250491</cx:pt>
          <cx:pt idx="67">-0.0142465237482056</cx:pt>
          <cx:pt idx="68">-0.015547277319528201</cx:pt>
          <cx:pt idx="69">-0.0150995294024286</cx:pt>
          <cx:pt idx="70">-0.011859795198242601</cx:pt>
          <cx:pt idx="71">-0.012117512266371</cx:pt>
          <cx:pt idx="72">-0.0087534556948096406</cx:pt>
          <cx:pt idx="73">-0.0046761004477641399</cx:pt>
          <cx:pt idx="74">-0.0070524731973681297</cx:pt>
          <cx:pt idx="75">-0.00394974210239023</cx:pt>
          <cx:pt idx="76">-0.001171182527964</cx:pt>
          <cx:pt idx="77">-0.00125654022774652</cx:pt>
          <cx:pt idx="78">-0.00177309292199724</cx:pt>
          <cx:pt idx="79">-0.0019748653012302102</cx:pt>
          <cx:pt idx="80">0.00078276892119864198</cx:pt>
          <cx:pt idx="81">-0.00028723576979645298</cx:pt>
          <cx:pt idx="82">-4.9117199471782297e-05</cx:pt>
          <cx:pt idx="83">0.00024750414716352801</cx:pt>
          <cx:pt idx="84">0.00033189831962809099</cx:pt>
          <cx:pt idx="85">-0.00072102554164190399</cx:pt>
          <cx:pt idx="86">0.00017326688098229999</cx:pt>
          <cx:pt idx="87">-0.0016071033373954199</cx:pt>
          <cx:pt idx="88">-0.0012219469826427101</cx:pt>
          <cx:pt idx="89">-0.00088948479791004496</cx:pt>
          <cx:pt idx="90">-0.0037613682831611401</cx:pt>
          <cx:pt idx="91">-0.0099607718752765095</cx:pt>
          <cx:pt idx="92">-0.0166654558403697</cx:pt>
          <cx:pt idx="93">-0.020398993245371901</cx:pt>
          <cx:pt idx="94">-0.013350814851807899</cx:pt>
          <cx:pt idx="95">-0.012167412301386699</cx:pt>
          <cx:pt idx="96">-0.028819254544657801</cx:pt>
          <cx:pt idx="97">-0.0410749106573952</cx:pt>
          <cx:pt idx="98">-0.026912336708052199</cx:pt>
          <cx:pt idx="99">-0.015343023137260201</cx:pt>
          <cx:pt idx="100">-0.0122529654898121</cx:pt>
          <cx:pt idx="101">-0.0096340360785819104</cx:pt>
          <cx:pt idx="102">-0.0087104172584792708</cx:pt>
          <cx:pt idx="103">-0.00207200774138779</cx:pt>
          <cx:pt idx="104">0.0012647141875237601</cx:pt>
          <cx:pt idx="105">0.00142095363563428</cx:pt>
          <cx:pt idx="106">0.00087124033909879799</cx:pt>
          <cx:pt idx="107">0.00146858508015645</cx:pt>
          <cx:pt idx="108">0.00112914518122811</cx:pt>
          <cx:pt idx="109">-0.00038360145979448598</cx:pt>
          <cx:pt idx="110">-0.00037943777685818498</cx:pt>
          <cx:pt idx="111">0.00024783045782456801</cx:pt>
          <cx:pt idx="112">0.00079605508233781001</cx:pt>
          <cx:pt idx="113">-3.8723081384404399e-05</cx:pt>
          <cx:pt idx="114">7.3647974965686797e-06</cx:pt>
          <cx:pt idx="115">1.35692665899171e-05</cx:pt>
          <cx:pt idx="116">0.00010358894174067899</cx:pt>
          <cx:pt idx="117">-0.00553003948849317</cx:pt>
          <cx:pt idx="118">-0.011641768067625201</cx:pt>
          <cx:pt idx="119">-0.0106703587714638</cx:pt>
          <cx:pt idx="120">-0.0213046248398676</cx:pt>
          <cx:pt idx="121">-0.031590192802648798</cx:pt>
          <cx:pt idx="122">-0.018715374070304502</cx:pt>
          <cx:pt idx="123">-0.0077511967700519997</cx:pt>
          <cx:pt idx="124">-0.023746576287814899</cx:pt>
          <cx:pt idx="125">-0.028755607521734401</cx:pt>
          <cx:pt idx="126">-0.040243066775563302</cx:pt>
          <cx:pt idx="127">-0.034102622360627402</cx:pt>
          <cx:pt idx="128">-0.0256524081272392</cx:pt>
          <cx:pt idx="129">-0.0176085779025794</cx:pt>
          <cx:pt idx="130">-0.0084217950255409003</cx:pt>
          <cx:pt idx="131">-0.0051056889793352602</cx:pt>
          <cx:pt idx="132">0.0044777102880452701</cx:pt>
          <cx:pt idx="133">0.0087985736858554806</cx:pt>
          <cx:pt idx="134">0.013881387205855401</cx:pt>
          <cx:pt idx="135">0.0157232364494257</cx:pt>
          <cx:pt idx="136">0.0088652843088900604</cx:pt>
          <cx:pt idx="137">0.00032519776886321398</cx:pt>
          <cx:pt idx="138">-0.000487279901530279</cx:pt>
          <cx:pt idx="139">-0.00050652896676827699</cx:pt>
          <cx:pt idx="140">-0.00028131122405847199</cx:pt>
          <cx:pt idx="141">-0.00026548364266266999</cx:pt>
          <cx:pt idx="142">0.00027723827676474</cx:pt>
          <cx:pt idx="143">-0.00049980244416698101</cx:pt>
          <cx:pt idx="144">-0.00323705502986406</cx:pt>
          <cx:pt idx="145">-2.4533082999612598e-05</cx:pt>
          <cx:pt idx="146">-0.0048639898066275</cx:pt>
          <cx:pt idx="147">-0.0078495119682926492</cx:pt>
          <cx:pt idx="148">-0.0128091723260146</cx:pt>
          <cx:pt idx="149">-0.0118770791314589</cx:pt>
          <cx:pt idx="150">-0.0027977225671641302</cx:pt>
          <cx:pt idx="151">0.0052389336943653797</cx:pt>
          <cx:pt idx="152">-0.0044527858386377997</cx:pt>
          <cx:pt idx="153">-0.020624028790178599</cx:pt>
          <cx:pt idx="154">-0.0120360568342491</cx:pt>
          <cx:pt idx="155">-0.0029004586005304299</cx:pt>
          <cx:pt idx="156">-0.0045865538431525497</cx:pt>
          <cx:pt idx="157">0.0029044082903902299</cx:pt>
          <cx:pt idx="158">-0.0040225348600090704</cx:pt>
          <cx:pt idx="159">-0.015000792841580001</cx:pt>
          <cx:pt idx="160">-0.0059329832322268499</cx:pt>
          <cx:pt idx="161">-0.0038225031257763699</cx:pt>
          <cx:pt idx="162">0.0040101128818801303</cx:pt>
          <cx:pt idx="163">0.015518872704526499</cx:pt>
          <cx:pt idx="164">0.0075685828963273699</cx:pt>
          <cx:pt idx="165">-0.0017266955855547901</cx:pt>
          <cx:pt idx="166">0.00018871062295476999</cx:pt>
          <cx:pt idx="167">0.00045772497609568601</cx:pt>
          <cx:pt idx="168">-0.00055623591623088205</cx:pt>
          <cx:pt idx="169">0.00024383438442768699</cx:pt>
          <cx:pt idx="170">0.00023672412962826399</cx:pt>
          <cx:pt idx="171">-0.0015700033902969199</cx:pt>
          <cx:pt idx="172">-0.0070016508331986697</cx:pt>
          <cx:pt idx="173">-0.0036598876182309501</cx:pt>
          <cx:pt idx="174">0.0028577141680847799</cx:pt>
          <cx:pt idx="175">0.00101890768923752</cx:pt>
          <cx:pt idx="176">-0.0032617950312351998</cx:pt>
          <cx:pt idx="177">0.0045270315900134903</cx:pt>
          <cx:pt idx="178">0.00305131320407599</cx:pt>
          <cx:pt idx="179">0.00039274411496164003</cx:pt>
          <cx:pt idx="180">-0.0050337744788442702</cx:pt>
          <cx:pt idx="181">-0.00105295993860633</cx:pt>
          <cx:pt idx="182">0.0131743097143388</cx:pt>
          <cx:pt idx="183">0.0335545682832381</cx:pt>
          <cx:pt idx="184">0.047122487673270298</cx:pt>
          <cx:pt idx="185">0.048518767913743099</cx:pt>
          <cx:pt idx="186">0.039413486628369798</cx:pt>
          <cx:pt idx="187">0.021594124411688901</cx:pt>
          <cx:pt idx="188">0.0069297581290759802</cx:pt>
          <cx:pt idx="189">0.00035423522841366298</cx:pt>
          <cx:pt idx="190">0.0061300252566898498</cx:pt>
          <cx:pt idx="191">0.020186391335127798</cx:pt>
          <cx:pt idx="192">0.0037404570829225399</cx:pt>
          <cx:pt idx="193">-0.0032134567817905702</cx:pt>
          <cx:pt idx="194">0.00015558328825734401</cx:pt>
          <cx:pt idx="195">-0.00015852560742064001</cx:pt>
          <cx:pt idx="196">-0.00017072157421238899</cx:pt>
          <cx:pt idx="197">0.000130097204174131</cx:pt>
          <cx:pt idx="198">0.00056318576682715799</cx:pt>
          <cx:pt idx="199">0.00085345164368993704</cx:pt>
          <cx:pt idx="200">-0.0129272160691523</cx:pt>
          <cx:pt idx="201">-0.0154537643921328</cx:pt>
          <cx:pt idx="202">-0.00648383722768274</cx:pt>
          <cx:pt idx="203">-0.0197859554787428</cx:pt>
          <cx:pt idx="204">-0.018810123091015301</cx:pt>
          <cx:pt idx="205">-0.022573634843534401</cx:pt>
          <cx:pt idx="206">-0.015716739288943501</cx:pt>
          <cx:pt idx="207">-0.00029063207250022997</cx:pt>
          <cx:pt idx="208">0.017575439130981699</cx:pt>
          <cx:pt idx="209">0.0225966960570856</cx:pt>
          <cx:pt idx="210">0.0252448235907104</cx:pt>
          <cx:pt idx="211">0.025276926728404699</cx:pt>
          <cx:pt idx="212">0.0147662554832989</cx:pt>
          <cx:pt idx="213">0.037008139016981897</cx:pt>
          <cx:pt idx="214">0.024328038061954101</cx:pt>
          <cx:pt idx="215">0.0153588425726379</cx:pt>
          <cx:pt idx="216">-0.0064719532185117902</cx:pt>
          <cx:pt idx="217">-0.010355492559856299</cx:pt>
          <cx:pt idx="218">-0.0070708517675451199</cx:pt>
          <cx:pt idx="219">0.0068147957811092097</cx:pt>
          <cx:pt idx="220">0.00055512939681403705</cx:pt>
          <cx:pt idx="221">-0.0065687039562342796</cx:pt>
          <cx:pt idx="222">0.00063900152141641703</cx:pt>
          <cx:pt idx="223">0.00021735860922787601</cx:pt>
          <cx:pt idx="224">-0.00147085343657088</cx:pt>
          <cx:pt idx="225">0.00039332085596689102</cx:pt>
          <cx:pt idx="226">0.0013847855874632199</cx:pt>
          <cx:pt idx="227">0.0022882169106851502</cx:pt>
          <cx:pt idx="228">-0.012006289944801501</cx:pt>
          <cx:pt idx="229">-0.0080406824099911803</cx:pt>
          <cx:pt idx="230">-0.0020112946235647301</cx:pt>
          <cx:pt idx="231">-0.0190287988476892</cx:pt>
          <cx:pt idx="232">-0.015127192602562799</cx:pt>
          <cx:pt idx="233">-0.026092232389331699</cx:pt>
          <cx:pt idx="234">-0.0070081644681629102</cx:pt>
          <cx:pt idx="235">0.015689777261336201</cx:pt>
          <cx:pt idx="236">0.0033101351205382101</cx:pt>
          <cx:pt idx="237">0.026336767396046099</cx:pt>
          <cx:pt idx="238">0.025180362469092998</cx:pt>
          <cx:pt idx="239">-0.00291903677602303</cx:pt>
          <cx:pt idx="240">-0.024661511073279099</cx:pt>
          <cx:pt idx="241">0.0022097610718245998</cx:pt>
          <cx:pt idx="242">0.016740809115347099</cx:pt>
          <cx:pt idx="243">0.00733484774599773</cx:pt>
          <cx:pt idx="244">0.0012919924765490501</cx:pt>
          <cx:pt idx="245">0.011522305821936699</cx:pt>
          <cx:pt idx="246">-0.0141369757841603</cx:pt>
          <cx:pt idx="247">-0.023485872265617699</cx:pt>
          <cx:pt idx="248">-0.00280078328846585</cx:pt>
          <cx:pt idx="249">-0.0046382540568866799</cx:pt>
          <cx:pt idx="250">-0.0015503833044985199</cx:pt>
          <cx:pt idx="251">-0.00054398744617751497</cx:pt>
          <cx:pt idx="252">-0.00011308132619815501</cx:pt>
          <cx:pt idx="253">0.00040634868190738798</cx:pt>
          <cx:pt idx="254">0.00088229609478979903</cx:pt>
          <cx:pt idx="255">0.00095009099491862199</cx:pt>
          <cx:pt idx="256">-0.0047144080757647996</cx:pt>
          <cx:pt idx="257">-0.00547318666595757</cx:pt>
          <cx:pt idx="258">0.00037034317526387202</cx:pt>
          <cx:pt idx="259">-0.025157916265181299</cx:pt>
          <cx:pt idx="260">-0.027993973331113399</cx:pt>
          <cx:pt idx="261">-0.0039150674754745802</cx:pt>
          <cx:pt idx="262">-0.0018714687404049299</cx:pt>
          <cx:pt idx="263">-0.0064704475485243204</cx:pt>
          <cx:pt idx="264">-0.023735609898404401</cx:pt>
          <cx:pt idx="265">0.00147343272750563</cx:pt>
          <cx:pt idx="266">-0.013349608059032399</cx:pt>
          <cx:pt idx="267">-0.025032969468954499</cx:pt>
          <cx:pt idx="268">-0.016326527112186798</cx:pt>
          <cx:pt idx="269">0.024058238554488801</cx:pt>
          <cx:pt idx="270">0.036066945075329801</cx:pt>
          <cx:pt idx="271">0.0366303964747881</cx:pt>
          <cx:pt idx="272">0.0260463784958667</cx:pt>
          <cx:pt idx="273">0.0065778455197585397</cx:pt>
          <cx:pt idx="274">-0.0176009744952112</cx:pt>
          <cx:pt idx="275">-0.029683559109267101</cx:pt>
          <cx:pt idx="276">-0.026681297892197298</cx:pt>
          <cx:pt idx="277">-0.0112659833986852</cx:pt>
          <cx:pt idx="278">-0.00494002683501772</cx:pt>
          <cx:pt idx="279">-0.000110365814357598</cx:pt>
          <cx:pt idx="280">0.000325546871306236</cx:pt>
          <cx:pt idx="281">-0.00052773276862365295</cx:pt>
          <cx:pt idx="282">0.00195890572115423</cx:pt>
          <cx:pt idx="283">-0.00056454997449901102</cx:pt>
          <cx:pt idx="284">-0.0075695646846510997</cx:pt>
          <cx:pt idx="285">-0.0077896948484531504</cx:pt>
          <cx:pt idx="286">-0.0155302270340986</cx:pt>
          <cx:pt idx="287">-0.026498795334142199</cx:pt>
          <cx:pt idx="288">-0.0268810536455081</cx:pt>
          <cx:pt idx="289">-0.00089734413403778099</cx:pt>
          <cx:pt idx="290">-0.0175740346252144</cx:pt>
          <cx:pt idx="291">-0.039268077058098497</cx:pt>
          <cx:pt idx="292">-0.024593554051272299</cx:pt>
          <cx:pt idx="293">-0.040290033192204602</cx:pt>
          <cx:pt idx="294">-0.057610693060782897</cx:pt>
          <cx:pt idx="295">-0.021638722738064602</cx:pt>
          <cx:pt idx="296">0.00103189401212748</cx:pt>
          <cx:pt idx="297">0.026482473931125499</cx:pt>
          <cx:pt idx="298">0.027898525665985802</cx:pt>
          <cx:pt idx="299">0.049483949649095402</cx:pt>
          <cx:pt idx="300">0.021215656342257899</cx:pt>
          <cx:pt idx="301">-0.016827441501248999</cx:pt>
          <cx:pt idx="302">-0.021187832622321101</cx:pt>
          <cx:pt idx="303">-0.036567863530813302</cx:pt>
          <cx:pt idx="304">-0.036454525833465798</cx:pt>
          <cx:pt idx="305">-0.0100142084612373</cx:pt>
          <cx:pt idx="306">-0.0057604214931053898</cx:pt>
          <cx:pt idx="307">-8.1494843626646801e-05</cx:pt>
          <cx:pt idx="308">-0.0011140162716410001</cx:pt>
          <cx:pt idx="309">-0.00051615374034357398</cx:pt>
          <cx:pt idx="310">0.0026016872809886999</cx:pt>
          <cx:pt idx="311">-0.0077394877865937101</cx:pt>
          <cx:pt idx="312">-0.014419830622518301</cx:pt>
          <cx:pt idx="313">-0.0011450838835871599</cx:pt>
          <cx:pt idx="314">0.00441809617977066</cx:pt>
          <cx:pt idx="315">-0.011616636493802001</cx:pt>
          <cx:pt idx="316">-0.0060950525294461797</cx:pt>
          <cx:pt idx="317">0.0025501146775153299</cx:pt>
          <cx:pt idx="318">-0.015496855308026599</cx:pt>
          <cx:pt idx="319">-0.031564759034788503</cx:pt>
          <cx:pt idx="320">-0.0046730343455622598</cx:pt>
          <cx:pt idx="321">-0.031928127394262602</cx:pt>
          <cx:pt idx="322">-0.0208133828001177</cx:pt>
          <cx:pt idx="323">0.0151704323594728</cx:pt>
          <cx:pt idx="324">0.016324908551550599</cx:pt>
          <cx:pt idx="325">0.0206868477715146</cx:pt>
          <cx:pt idx="326">0.0087527108676120798</cx:pt>
          <cx:pt idx="327">0.029107550483104899</cx:pt>
          <cx:pt idx="328">0.016522274590557499</cx:pt>
          <cx:pt idx="329">0.0056849660791613802</cx:pt>
          <cx:pt idx="330">-0.0080839185623540998</cx:pt>
          <cx:pt idx="331">-0.037575613003214499</cx:pt>
          <cx:pt idx="332">-0.032556352688220901</cx:pt>
          <cx:pt idx="333">-0.011281519719758199</cx:pt>
          <cx:pt idx="334">-0.0035522234457185499</cx:pt>
          <cx:pt idx="335">0.000138981724792129</cx:pt>
          <cx:pt idx="336">-0.00020542405745202399</cx:pt>
          <cx:pt idx="337">3.6445173555054498e-05</cx:pt>
          <cx:pt idx="338">0.00117663780558169</cx:pt>
          <cx:pt idx="339">-0.0108146037081588</cx:pt>
          <cx:pt idx="340">0.0047151398188096704</cx:pt>
          <cx:pt idx="341">0.0126048382852827</cx:pt>
          <cx:pt idx="342">0.011524659900489599</cx:pt>
          <cx:pt idx="343">-0.0070940195968875099</cx:pt>
          <cx:pt idx="344">-0.00014682788261253</cx:pt>
          <cx:pt idx="345">-0.031089779207578501</cx:pt>
          <cx:pt idx="346">-0.028876769561123401</cx:pt>
          <cx:pt idx="347">-0.0238043093854397</cx:pt>
          <cx:pt idx="348">-0.010498911069411501</cx:pt>
          <cx:pt idx="349">-0.0058943432155961102</cx:pt>
          <cx:pt idx="350">-0.0013570152427394299</cx:pt>
          <cx:pt idx="351">0.021533664288369201</cx:pt>
          <cx:pt idx="352">-0.0041947893347962402</cx:pt>
          <cx:pt idx="353">-0.0028034932938375101</cx:pt>
          <cx:pt idx="354">0.0052483277120436598</cx:pt>
          <cx:pt idx="355">0.00688103779561847</cx:pt>
          <cx:pt idx="356">0.0049000024480841198</cx:pt>
          <cx:pt idx="357">0.012898695663766901</cx:pt>
          <cx:pt idx="358">-0.00188231388612022</cx:pt>
          <cx:pt idx="359">-0.0219648564564669</cx:pt>
          <cx:pt idx="360">-0.031930590342363299</cx:pt>
          <cx:pt idx="361">-0.0086591742277417998</cx:pt>
          <cx:pt idx="362">-0.0033332304010750499</cx:pt>
          <cx:pt idx="363">0.00016108709671480901</cx:pt>
          <cx:pt idx="364">0.000250400672404506</cx:pt>
          <cx:pt idx="365">1.6899002384026799e-05</cx:pt>
          <cx:pt idx="366">-9.2210535174654497e-05</cx:pt>
          <cx:pt idx="367">-0.0105337528239756</cx:pt>
          <cx:pt idx="368">0.017525579761058601</cx:pt>
          <cx:pt idx="369">0.0077138286547533304</cx:pt>
          <cx:pt idx="370">0.00333101543474385</cx:pt>
          <cx:pt idx="371">0.015996110853696999</cx:pt>
          <cx:pt idx="372">0.010980516221174101</cx:pt>
          <cx:pt idx="373">-0.028916888706968</cx:pt>
          <cx:pt idx="374">-0.0281101857557726</cx:pt>
          <cx:pt idx="375">-0.033603126656283101</cx:pt>
          <cx:pt idx="376">-0.044109217099636701</cx:pt>
          <cx:pt idx="377">-0.0382634296432409</cx:pt>
          <cx:pt idx="378">-0.0038171808646399702</cx:pt>
          <cx:pt idx="379">0.0052162373217992299</cx:pt>
          <cx:pt idx="380">0.018410558977081101</cx:pt>
          <cx:pt idx="381">0.027993741955759901</cx:pt>
          <cx:pt idx="382">-0.00053590125886422604</cx:pt>
          <cx:pt idx="383">-0.0080558649309719794</cx:pt>
          <cx:pt idx="384">0.019412789431256999</cx:pt>
          <cx:pt idx="385">0.017428888480200799</cx:pt>
          <cx:pt idx="386">-0.0020920608306057801</cx:pt>
          <cx:pt idx="387">-0.0316089320713542</cx:pt>
          <cx:pt idx="388">-0.037963147103899003</cx:pt>
          <cx:pt idx="389">-0.0101424104872768</cx:pt>
          <cx:pt idx="390">-0.0036120990222606201</cx:pt>
          <cx:pt idx="391">-6.3114571538960696e-05</cx:pt>
          <cx:pt idx="392">4.8073815483808802e-05</cx:pt>
          <cx:pt idx="393">-0.00040282683243562597</cx:pt>
          <cx:pt idx="394">-0.00052238024523394201</cx:pt>
          <cx:pt idx="395">0.0019439680469895101</cx:pt>
          <cx:pt idx="396">0.025907015961622901</cx:pt>
          <cx:pt idx="397">0.0116992552573558</cx:pt>
          <cx:pt idx="398">0.016578866249655599</cx:pt>
          <cx:pt idx="399">0.032606738581163197</cx:pt>
          <cx:pt idx="400">0.016361820558660999</cx:pt>
          <cx:pt idx="401">-0.013426251368142199</cx:pt>
          <cx:pt idx="402">-0.0124378924022467</cx:pt>
          <cx:pt idx="403">-0.038473281212615701</cx:pt>
          <cx:pt idx="404">-0.0561146690383207</cx:pt>
          <cx:pt idx="405">-0.036138643939483898</cx:pt>
          <cx:pt idx="406">-0.011995719216472901</cx:pt>
          <cx:pt idx="407">-0.0053697249699354004</cx:pt>
          <cx:pt idx="408">0.010308330193991499</cx:pt>
          <cx:pt idx="409">0.0094204451462772398</cx:pt>
          <cx:pt idx="410">-0.0031893164981338599</cx:pt>
          <cx:pt idx="411">0.0345375994763676</cx:pt>
          <cx:pt idx="412">0.041637167763490003</cx:pt>
          <cx:pt idx="413">-0.0016608738233971801</cx:pt>
          <cx:pt idx="414">-0.0124182841859704</cx:pt>
          <cx:pt idx="415">-0.035953299919858399</cx:pt>
          <cx:pt idx="416">-0.041655513878082702</cx:pt>
          <cx:pt idx="417">-0.0099096947981608605</cx:pt>
          <cx:pt idx="418">-0.0030603102786069601</cx:pt>
          <cx:pt idx="419">0.000446873708367426</cx:pt>
          <cx:pt idx="420">-7.2252744567344803e-05</cx:pt>
          <cx:pt idx="421">-0.000218270041604643</cx:pt>
          <cx:pt idx="422">-0.00043493804109649898</cx:pt>
          <cx:pt idx="423">0.0088221821322438301</cx:pt>
          <cx:pt idx="424">0.035317923960726701</cx:pt>
          <cx:pt idx="425">0.0235786375970812</cx:pt>
          <cx:pt idx="426">0.025579946528055401</cx:pt>
          <cx:pt idx="427">0.0340412783419533</cx:pt>
          <cx:pt idx="428">0.029802531688191199</cx:pt>
          <cx:pt idx="429">0.0033978099844561098</cx:pt>
          <cx:pt idx="430">0.025930455127789</cx:pt>
          <cx:pt idx="431">-0.00459675912109279</cx:pt>
          <cx:pt idx="432">-0.022171811536711598</cx:pt>
          <cx:pt idx="433">-0.032613394776031701</cx:pt>
          <cx:pt idx="434">-0.022467382360172799</cx:pt>
          <cx:pt idx="435">-0.024193368552612199</cx:pt>
          <cx:pt idx="436">-0.00022917216401323901</cx:pt>
          <cx:pt idx="437">0.0175587659520598</cx:pt>
          <cx:pt idx="438">0.017514256804039199</cx:pt>
          <cx:pt idx="439">0.048779534640269399</cx:pt>
          <cx:pt idx="440">0.029105434362434901</cx:pt>
          <cx:pt idx="441">0.0023016021624582498</cx:pt>
          <cx:pt idx="442">-0.00075889055614391805</cx:pt>
          <cx:pt idx="443">-0.029099008566403101</cx:pt>
          <cx:pt idx="444">-0.039031253312328297</cx:pt>
          <cx:pt idx="445">-0.016337124224210599</cx:pt>
          <cx:pt idx="446">-0.0021227809873154398</cx:pt>
          <cx:pt idx="447">-0.000597849995023116</cx:pt>
          <cx:pt idx="448">0.00076137192907450998</cx:pt>
          <cx:pt idx="449">0.00088810103916997203</cx:pt>
          <cx:pt idx="450">-0.00020743961875213001</cx:pt>
          <cx:pt idx="451">0.0015797897597172399</cx:pt>
          <cx:pt idx="452">0.019778528428907202</cx:pt>
          <cx:pt idx="453">0.025908705046470502</cx:pt>
          <cx:pt idx="454">0.030840488792266502</cx:pt>
          <cx:pt idx="455">0.029849036214261999</cx:pt>
          <cx:pt idx="456">0.032051165724723697</cx:pt>
          <cx:pt idx="457">0.027948785900038398</cx:pt>
          <cx:pt idx="458">0.037645707856493099</cx:pt>
          <cx:pt idx="459">0.0282578212103618</cx:pt>
          <cx:pt idx="460">0.0261043681626573</cx:pt>
          <cx:pt idx="461">0.0119408171614954</cx:pt>
          <cx:pt idx="462">-0.0264335519448692</cx:pt>
          <cx:pt idx="463">-0.020581797200415999</cx:pt>
          <cx:pt idx="464">-0.010877513651631299</cx:pt>
          <cx:pt idx="465">0.0087316880003770903</cx:pt>
          <cx:pt idx="466">0.040730446527288702</cx:pt>
          <cx:pt idx="467">0.033730379531015001</cx:pt>
          <cx:pt idx="468">0.029878637106178899</cx:pt>
          <cx:pt idx="469">-0.0062530501175630197</cx:pt>
          <cx:pt idx="470">-0.0047939856342644497</cx:pt>
          <cx:pt idx="471">-0.030737930804866601</cx:pt>
          <cx:pt idx="472">-0.022987445332611701</cx:pt>
          <cx:pt idx="473">-0.015899088780420401</cx:pt>
          <cx:pt idx="474">-0.0039792676882042001</cx:pt>
          <cx:pt idx="475">-0.00050106233341303897</cx:pt>
          <cx:pt idx="476">0.000140114433379245</cx:pt>
          <cx:pt idx="477">8.5981960123415196e-05</cx:pt>
          <cx:pt idx="478">-0.00077265617386207896</cx:pt>
          <cx:pt idx="479">-0.0033620954113688902</cx:pt>
          <cx:pt idx="480">0.0024697666536780899</cx:pt>
          <cx:pt idx="481">0.0114181938035516</cx:pt>
          <cx:pt idx="482">0.0159761400102797</cx:pt>
          <cx:pt idx="483">0.037075241697786497</cx:pt>
          <cx:pt idx="484">0.0436477587908429</cx:pt>
          <cx:pt idx="485">0.023459160951346699</cx:pt>
          <cx:pt idx="486">0.056079975450592297</cx:pt>
          <cx:pt idx="487">0.044693513931554602</cx:pt>
          <cx:pt idx="488">0.030464638582103399</cx:pt>
          <cx:pt idx="489">0.012059363956284101</cx:pt>
          <cx:pt idx="490">-0.0098372141931706292</cx:pt>
          <cx:pt idx="491">0.020635282803433099</cx:pt>
          <cx:pt idx="492">0.0122505974583827</cx:pt>
          <cx:pt idx="493">0.013180326952568299</cx:pt>
          <cx:pt idx="494">0.034393737596809401</cx:pt>
          <cx:pt idx="495">0.0179079001279005</cx:pt>
          <cx:pt idx="496">0.00170482211532763</cx:pt>
          <cx:pt idx="497">-0.0082733232934227505</cx:pt>
          <cx:pt idx="498">-0.0104019447616152</cx:pt>
          <cx:pt idx="499">-0.027677766470353599</cx:pt>
          <cx:pt idx="500">-0.025698855296676499</cx:pt>
          <cx:pt idx="501">-0.013788591731844</cx:pt>
          <cx:pt idx="502">-0.00318887227436709</cx:pt>
          <cx:pt idx="503">-0.00094045352371442995</cx:pt>
          <cx:pt idx="504">-7.6588125684601499e-05</cx:pt>
          <cx:pt idx="505">-2.7689753329091899e-05</cx:pt>
          <cx:pt idx="506">-0.0021904763968128601</cx:pt>
          <cx:pt idx="507">-0.0093672564587321001</cx:pt>
          <cx:pt idx="508">-0.0091403164555782495</cx:pt>
          <cx:pt idx="509">0.000502158355742485</cx:pt>
          <cx:pt idx="510">0.0024437158269414302</cx:pt>
          <cx:pt idx="511">0.018639243736032401</cx:pt>
          <cx:pt idx="512">0.025985956657001</cx:pt>
          <cx:pt idx="513">0.00076196352664669505</cx:pt>
          <cx:pt idx="514">0.011436041149443301</cx:pt>
          <cx:pt idx="515">0.023469323742317701</cx:pt>
          <cx:pt idx="516">0.0072110757837898299</cx:pt>
          <cx:pt idx="517">0.023737577317474699</cx:pt>
          <cx:pt idx="518">0.0117200080114843</cx:pt>
          <cx:pt idx="519">0.016660830308677599</cx:pt>
          <cx:pt idx="520">0.0209898013561798</cx:pt>
          <cx:pt idx="521">0.025039757663450901</cx:pt>
          <cx:pt idx="522">0.0143203259601699</cx:pt>
          <cx:pt idx="523">0.016356121265154899</cx:pt>
          <cx:pt idx="524">0.0023705742025956502</cx:pt>
          <cx:pt idx="525">0.00142666851339267</cx:pt>
          <cx:pt idx="526">-0.024654870321319099</cx:pt>
          <cx:pt idx="527">-0.037324813449202097</cx:pt>
          <cx:pt idx="528">-0.0315497660691757</cx:pt>
          <cx:pt idx="529">-0.010096250437241199</cx:pt>
          <cx:pt idx="530">-0.00143133490358346</cx:pt>
          <cx:pt idx="531">2.8227439975120399e-05</cx:pt>
          <cx:pt idx="532">0.00041365997173609402</cx:pt>
          <cx:pt idx="533">0.000161414540047476</cx:pt>
          <cx:pt idx="534">-0.00083250127918384599</cx:pt>
          <cx:pt idx="535">-0.0105476102707674</cx:pt>
          <cx:pt idx="536">-0.0148357164640239</cx:pt>
          <cx:pt idx="537">-0.0087955283761456497</cx:pt>
          <cx:pt idx="538">-0.012697197964804599</cx:pt>
          <cx:pt idx="539">-0.0018199776462442399</cx:pt>
          <cx:pt idx="540">-0.0033028661425234698</cx:pt>
          <cx:pt idx="541">-0.0208668020003966</cx:pt>
          <cx:pt idx="542">-0.0244802490871322</cx:pt>
          <cx:pt idx="543">-0.019762498298432001</cx:pt>
          <cx:pt idx="544">-0.0336403947276009</cx:pt>
          <cx:pt idx="545">-0.0135938547384368</cx:pt>
          <cx:pt idx="546">-0.0021007577969946499</cx:pt>
          <cx:pt idx="547">-0.0023813022697840702</cx:pt>
          <cx:pt idx="548">0.0110393328395986</cx:pt>
          <cx:pt idx="549">0.0078045909208217098</cx:pt>
          <cx:pt idx="550">0.024347788907250201</cx:pt>
          <cx:pt idx="551">0.020613542353119001</cx:pt>
          <cx:pt idx="552">0.0065320124255902499</cx:pt>
          <cx:pt idx="553">-0.012124540986163499</cx:pt>
          <cx:pt idx="554">-0.034549345463602603</cx:pt>
          <cx:pt idx="555">-0.025909259063496101</cx:pt>
          <cx:pt idx="556">-0.015151042568435601</cx:pt>
          <cx:pt idx="557">-0.0068251690191785102</cx:pt>
          <cx:pt idx="558">-0.0010465961949158999</cx:pt>
          <cx:pt idx="559">-0.00071324752890592499</cx:pt>
          <cx:pt idx="560">0.00066637938041120496</cx:pt>
          <cx:pt idx="561">-0.00050592663299193401</cx:pt>
          <cx:pt idx="562">-0.0024950488077131101</cx:pt>
          <cx:pt idx="563">-0.011938001922187601</cx:pt>
          <cx:pt idx="564">-0.022062092992662201</cx:pt>
          <cx:pt idx="565">-0.019558980318681599</cx:pt>
          <cx:pt idx="566">-0.031256647741045598</cx:pt>
          <cx:pt idx="567">-0.030527632998966402</cx:pt>
          <cx:pt idx="568">-0.030053834793097201</cx:pt>
          <cx:pt idx="569">-0.052828959129057697</cx:pt>
          <cx:pt idx="570">-0.076803314556213406</cx:pt>
          <cx:pt idx="571">-0.069218680995785403</cx:pt>
          <cx:pt idx="572">-0.044671454658995698</cx:pt>
          <cx:pt idx="573">-0.0067210088534774498</cx:pt>
          <cx:pt idx="574">-0.013761584591096301</cx:pt>
          <cx:pt idx="575">-0.017763050365315902</cx:pt>
          <cx:pt idx="576">0.00109030127809417</cx:pt>
          <cx:pt idx="577">0.015076467901462699</cx:pt>
          <cx:pt idx="578">0.0123152324740738</cx:pt>
          <cx:pt idx="579">0.0029450597847153598</cx:pt>
          <cx:pt idx="580">-0.00314937979935641</cx:pt>
          <cx:pt idx="581">-0.0136654971796763</cx:pt>
          <cx:pt idx="582">-0.0235874558176002</cx:pt>
          <cx:pt idx="583">-0.014824808431688499</cx:pt>
          <cx:pt idx="584">0.00213246452703227</cx:pt>
          <cx:pt idx="585">0.000215802811552012</cx:pt>
          <cx:pt idx="586">-0.00067487711702351604</cx:pt>
          <cx:pt idx="587">-0.000201816780787779</cx:pt>
          <cx:pt idx="588">0.00095728255022943499</cx:pt>
          <cx:pt idx="589">-0.00013198607847507299</cx:pt>
          <cx:pt idx="590">-0.00167029462249956</cx:pt>
          <cx:pt idx="591">-0.0105936011012875</cx:pt>
          <cx:pt idx="592">-0.019616697185584401</cx:pt>
          <cx:pt idx="593">-0.022196200228823602</cx:pt>
          <cx:pt idx="594">-0.023381385386266999</cx:pt>
          <cx:pt idx="595">-0.0262773603024141</cx:pt>
          <cx:pt idx="596">-0.030672370993909001</cx:pt>
          <cx:pt idx="597">-0.051191247354603002</cx:pt>
          <cx:pt idx="598">-0.066079005698081894</cx:pt>
          <cx:pt idx="599">-0.042232315305001399</cx:pt>
          <cx:pt idx="600">0.010923552238936001</cx:pt>
          <cx:pt idx="601">0.0117671029987205</cx:pt>
          <cx:pt idx="602">-0.0109562253036981</cx:pt>
          <cx:pt idx="603">-0.034313099292534198</cx:pt>
          <cx:pt idx="604">-0.00077173048270838995</cx:pt>
          <cx:pt idx="605">-0.0108571513531609</cx:pt>
          <cx:pt idx="606">0.0050795588244667402</cx:pt>
          <cx:pt idx="607">-0.0083338900600889998</cx:pt>
          <cx:pt idx="608">-0.00065994824471306995</cx:pt>
          <cx:pt idx="609">0.00346558746944015</cx:pt>
          <cx:pt idx="610">-0.0069417530235148499</cx:pt>
          <cx:pt idx="611">-0.0106878375483405</cx:pt>
          <cx:pt idx="612">0.0034403190420013198</cx:pt>
          <cx:pt idx="613">-0.00270734455445061</cx:pt>
          <cx:pt idx="614">-0.0041456898847957403</cx:pt>
          <cx:pt idx="615">-0.00027392169172205501</cx:pt>
          <cx:pt idx="616">-0.00100713749182928</cx:pt>
          <cx:pt idx="617">0.00016403116306405</cx:pt>
          <cx:pt idx="618">-0.0021004713956198598</cx:pt>
          <cx:pt idx="619">-0.0092106855732735707</cx:pt>
          <cx:pt idx="620">-0.016682601769916199</cx:pt>
          <cx:pt idx="621">-0.021501049537970801</cx:pt>
          <cx:pt idx="622">-0.020951184553114899</cx:pt>
          <cx:pt idx="623">-0.023516211432513399</cx:pt>
          <cx:pt idx="624">-0.0285311235182103</cx:pt>
          <cx:pt idx="625">-0.0474170363875051</cx:pt>
          <cx:pt idx="626">-0.0258175680007772</cx:pt>
          <cx:pt idx="627">0.0067382898724176899</cx:pt>
          <cx:pt idx="628">0.032584021979748301</cx:pt>
          <cx:pt idx="629">0.0093295705645553804</cx:pt>
          <cx:pt idx="630">-0.00584637643776927</cx:pt>
          <cx:pt idx="631">-0.028824142630275999</cx:pt>
          <cx:pt idx="632">-0.025196616766765299</cx:pt>
          <cx:pt idx="633">-0.029801397426365801</cx:pt>
          <cx:pt idx="634">-0.0147112531575741</cx:pt>
          <cx:pt idx="635">-0.0118860472538839</cx:pt>
          <cx:pt idx="636">0.0044089422133407902</cx:pt>
          <cx:pt idx="637">0.0050473495531480096</cx:pt>
          <cx:pt idx="638">0.0080740538174416399</cx:pt>
          <cx:pt idx="639">-0.00056674704363754902</cx:pt>
          <cx:pt idx="640">0.0032790640302177701</cx:pt>
          <cx:pt idx="641">0.0020724009986622699</cx:pt>
          <cx:pt idx="642">0.000322808303758532</cx:pt>
          <cx:pt idx="643">6.9986689284647402e-05</cx:pt>
          <cx:pt idx="644">0.000253410589857995</cx:pt>
          <cx:pt idx="645">-4.29467320481371e-05</cx:pt>
          <cx:pt idx="646">-0.0022397143320655498</cx:pt>
          <cx:pt idx="647">-0.0059837105146214502</cx:pt>
          <cx:pt idx="648">-0.0112018731371897</cx:pt>
          <cx:pt idx="649">-0.0133659559730969</cx:pt>
          <cx:pt idx="650">-0.0089461014619658698</cx:pt>
          <cx:pt idx="651">-0.0092936393435197502</cx:pt>
          <cx:pt idx="652">-0.024749757450482201</cx:pt>
          <cx:pt idx="653">-0.038399689041667899</cx:pt>
          <cx:pt idx="654">-0.0145848844229046</cx:pt>
          <cx:pt idx="655">0.014400553362394</cx:pt>
          <cx:pt idx="656">0.010960549235271899</cx:pt>
          <cx:pt idx="657">-0.015726353308837999</cx:pt>
          <cx:pt idx="658">-0.016389271627681501</cx:pt>
          <cx:pt idx="659">-0.0190669149730129</cx:pt>
          <cx:pt idx="660">-0.022747825657913199</cx:pt>
          <cx:pt idx="661">-0.026874266081842499</cx:pt>
          <cx:pt idx="662">-0.025419528714478699</cx:pt>
          <cx:pt idx="663">-0.0131760804490915</cx:pt>
          <cx:pt idx="664">0.0121905830548758</cx:pt>
          <cx:pt idx="665">0.018128921976279699</cx:pt>
          <cx:pt idx="666">0.0118143753154435</cx:pt>
          <cx:pt idx="667">0.00128883052648621</cx:pt>
          <cx:pt idx="668">0.0029870018472511</cx:pt>
          <cx:pt idx="669">0.0015792554924292099</cx:pt>
          <cx:pt idx="670">0.000315534420936463</cx:pt>
          <cx:pt idx="671">-0.00051047386223888901</cx:pt>
          <cx:pt idx="672">-0.00015951460847019901</cx:pt>
          <cx:pt idx="673">0.00015478810909607299</cx:pt>
          <cx:pt idx="674">-0.00036397599096857</cx:pt>
          <cx:pt idx="675">0.00010988556661398601</cx:pt>
          <cx:pt idx="676">0.0024939708194745302</cx:pt>
          <cx:pt idx="677">0.0042082685934340903</cx:pt>
          <cx:pt idx="678">0.0071555784815321198</cx:pt>
          <cx:pt idx="679">0.0150936979891309</cx:pt>
          <cx:pt idx="680">0.018517894407552901</cx:pt>
          <cx:pt idx="681">-0.00054479298321887199</cx:pt>
          <cx:pt idx="682">0.00626140557793263</cx:pt>
          <cx:pt idx="683">0.036949555735863303</cx:pt>
          <cx:pt idx="684">0.022219911508691698</cx:pt>
          <cx:pt idx="685">-0.0018187813150989599</cx:pt>
          <cx:pt idx="686">-0.0048853295131369703</cx:pt>
          <cx:pt idx="687">-0.0070246947285312203</cx:pt>
          <cx:pt idx="688">-0.0086690503998414492</cx:pt>
          <cx:pt idx="689">-0.019737335944950401</cx:pt>
          <cx:pt idx="690">-0.025558739895290498</cx:pt>
          <cx:pt idx="691">-0.0012365753589025799</cx:pt>
          <cx:pt idx="692">0.022201357061144501</cx:pt>
          <cx:pt idx="693">0.024261009069747101</cx:pt>
          <cx:pt idx="694">0.016068926205912298</cx:pt>
          <cx:pt idx="695">0.0084687741137346902</cx:pt>
          <cx:pt idx="696">-0.0021180592707948499</cx:pt>
          <cx:pt idx="697">-0.0012165415689349101</cx:pt>
          <cx:pt idx="698">-0.000527940185333555</cx:pt>
          <cx:pt idx="699">-0.00103494701515607</cx:pt>
          <cx:pt idx="700">0.00023763561540421</cx:pt>
          <cx:pt idx="701">-0.00026440201505272502</cx:pt>
          <cx:pt idx="702">0.00054052980504593095</cx:pt>
          <cx:pt idx="703">-6.4110594015412699e-05</cx:pt>
          <cx:pt idx="704">0.0028364434858415099</cx:pt>
          <cx:pt idx="705">0.0080663447585340303</cx:pt>
          <cx:pt idx="706">0.0057127160425256398</cx:pt>
          <cx:pt idx="707">0.0075088632928816002</cx:pt>
          <cx:pt idx="708">0.0087093870797136895</cx:pt>
          <cx:pt idx="709">0.0090835355264040699</cx:pt>
          <cx:pt idx="710">0.012397468171515399</cx:pt>
          <cx:pt idx="711">0.018779328926478201</cx:pt>
          <cx:pt idx="712">-0.0020926961980465902</cx:pt>
          <cx:pt idx="713">0.00071901170165103803</cx:pt>
          <cx:pt idx="714">0.00037875254961101501</cx:pt>
          <cx:pt idx="715">-0.0088842202145019995</cx:pt>
          <cx:pt idx="716">-0.0076223080745720304</cx:pt>
          <cx:pt idx="717">-0.0101283082530855</cx:pt>
          <cx:pt idx="718">-0.0025192727432627902</cx:pt>
          <cx:pt idx="719">-0.0057499907705543599</cx:pt>
          <cx:pt idx="720">0.011284539664592501</cx:pt>
          <cx:pt idx="721">0.0112506402690593</cx:pt>
          <cx:pt idx="722">-7.0065792116527902e-05</cx:pt>
          <cx:pt idx="723">-0.0017887787821950999</cx:pt>
          <cx:pt idx="724">-0.0027865786750437401</cx:pt>
          <cx:pt idx="725">-0.00027674543008754501</cx:pt>
          <cx:pt idx="726">0.00088863826793807903</cx:pt>
          <cx:pt idx="727">0.00033727684658599099</cx:pt>
          <cx:pt idx="728">0.0003469172959347</cx:pt>
          <cx:pt idx="729">0.00043170884377921999</cx:pt>
          <cx:pt idx="730">0.00018648642949805201</cx:pt>
          <cx:pt idx="731">-0.000144247276285097</cx:pt>
          <cx:pt idx="732">0.00095974214697891003</cx:pt>
          <cx:pt idx="733">0.0051527049284714804</cx:pt>
          <cx:pt idx="734">0.0094302046801419005</cx:pt>
          <cx:pt idx="735">0.0082832192844741002</cx:pt>
          <cx:pt idx="736">0.0104085620064365</cx:pt>
          <cx:pt idx="737">0.0155031481466626</cx:pt>
          <cx:pt idx="738">0.0154199283611325</cx:pt>
          <cx:pt idx="739">0.010702207032046201</cx:pt>
          <cx:pt idx="740">0.011671962450102</cx:pt>
          <cx:pt idx="741">0.0153103723830737</cx:pt>
          <cx:pt idx="742">0.0171034634041674</cx:pt>
          <cx:pt idx="743">0.013940353967578799</cx:pt>
          <cx:pt idx="744">0.0114088685272159</cx:pt>
          <cx:pt idx="745">0.0067011103133787697</cx:pt>
          <cx:pt idx="746">0.00311983274189814</cx:pt>
          <cx:pt idx="747">0.00087554989493011904</cx:pt>
          <cx:pt idx="748">0.0059958755251100703</cx:pt>
          <cx:pt idx="749">0.0082885300228380705</cx:pt>
          <cx:pt idx="750">0.0022868708622248799</cx:pt>
          <cx:pt idx="751">0.00068287321362912596</cx:pt>
          <cx:pt idx="752">0.000314575253015817</cx:pt>
          <cx:pt idx="753">0.00022146264810949301</cx:pt>
          <cx:pt idx="754">7.7091115077683003e-05</cx:pt>
          <cx:pt idx="755">0.00031312175191541998</cx:pt>
          <cx:pt idx="756">-0.00039181048391994001</cx:pt>
          <cx:pt idx="757">0.000417415345189328</cx:pt>
          <cx:pt idx="758">0.00021189687052023301</cx:pt>
          <cx:pt idx="759">-0.00010245968220075</cx:pt>
          <cx:pt idx="760">0.00047892916628940099</cx:pt>
          <cx:pt idx="761">0.00105415869576869</cx:pt>
          <cx:pt idx="762">-0.00019965094674222799</cx:pt>
          <cx:pt idx="763">0.00077917886276948601</cx:pt>
          <cx:pt idx="764">0.00034088947824020501</cx:pt>
          <cx:pt idx="765">0.0012441355818287401</cx:pt>
          <cx:pt idx="766">-0.00101687948823926</cx:pt>
          <cx:pt idx="767">-0.00044277731032691103</cx:pt>
          <cx:pt idx="768">5.2554934831411898e-05</cx:pt>
          <cx:pt idx="769">0.00148891424676003</cx:pt>
          <cx:pt idx="770">0.00396658318027135</cx:pt>
          <cx:pt idx="771">0.0023983295184403898</cx:pt>
          <cx:pt idx="772">0.0021644960741754398</cx:pt>
          <cx:pt idx="773">0.00052756328315297805</cx:pt>
          <cx:pt idx="774">-0.00032514315043265002</cx:pt>
          <cx:pt idx="775">0.0013976458640801799</cx:pt>
          <cx:pt idx="776">0.00236692500407539</cx:pt>
          <cx:pt idx="777">0.00089937683346968304</cx:pt>
          <cx:pt idx="778">0.0021460908830277501</cx:pt>
          <cx:pt idx="779">0.00050024718801491396</cx:pt>
          <cx:pt idx="780">0.00032268066107427003</cx:pt>
          <cx:pt idx="781">0.00019327688734146101</cx:pt>
          <cx:pt idx="782">-0.00040959114551190803</cx:pt>
          <cx:pt idx="783">0.000174582251357472</cx:pt>
        </cx:lvl>
      </cx:numDim>
    </cx:data>
    <cx:data id="45">
      <cx:numDim type="val">
        <cx:f>'001_WA_F - 副本'!$AT$1:$AT$784</cx:f>
        <cx:lvl ptCount="784" formatCode="G/通用格式">
          <cx:pt idx="0">0.00048980691129424196</cx:pt>
          <cx:pt idx="1">-5.9488443946164896e-06</cx:pt>
          <cx:pt idx="2">-0.00016106744342128001</cx:pt>
          <cx:pt idx="3">0.00024535226795419302</cx:pt>
          <cx:pt idx="4">0.00023924825998816501</cx:pt>
          <cx:pt idx="5">0.00096774392505493301</cx:pt>
          <cx:pt idx="6">-0.00054058072315606197</cx:pt>
          <cx:pt idx="7">-0.00039982478030619299</cx:pt>
          <cx:pt idx="8">-0.00042383421464418502</cx:pt>
          <cx:pt idx="9">-0.00078117329500818902</cx:pt>
          <cx:pt idx="10">0.00010678257350905001</cx:pt>
          <cx:pt idx="11">0.00024971216545388201</cx:pt>
          <cx:pt idx="12">0.00023105608429786599</cx:pt>
          <cx:pt idx="13">0.00031989008557434403</cx:pt>
          <cx:pt idx="14">0.00089151622648221305</cx:pt>
          <cx:pt idx="15">0.00016664971438395699</cx:pt>
          <cx:pt idx="16">0.00021834181712564101</cx:pt>
          <cx:pt idx="17">-0.00030799499175374702</cx:pt>
          <cx:pt idx="18">0.00058601261672770299</cx:pt>
          <cx:pt idx="19">0.00049894959779131704</cx:pt>
          <cx:pt idx="20">-0.000568947218093628</cx:pt>
          <cx:pt idx="21">-8.3243630855545905e-05</cx:pt>
          <cx:pt idx="22">-0.00038846230065629701</cx:pt>
          <cx:pt idx="23">-4.8156205966135902e-05</cx:pt>
          <cx:pt idx="24">-0.00034202368792779801</cx:pt>
          <cx:pt idx="25">0.00023874799630255099</cx:pt>
          <cx:pt idx="26">0.00064728788906686502</cx:pt>
          <cx:pt idx="27">-0.00012624450383864701</cx:pt>
          <cx:pt idx="28">-0.00108147824202616</cx:pt>
          <cx:pt idx="29">0.00034886276386121101</cx:pt>
          <cx:pt idx="30">-0.00056779982096529001</cx:pt>
          <cx:pt idx="31">0.00017912272114451101</cx:pt>
          <cx:pt idx="32">0.00013291737098233199</cx:pt>
          <cx:pt idx="33">0.000417590839502976</cx:pt>
          <cx:pt idx="34">0.00016718099693928301</cx:pt>
          <cx:pt idx="35">0.00030087833547641903</cx:pt>
          <cx:pt idx="36">3.6171514240535501e-06</cx:pt>
          <cx:pt idx="37">0.00060290676605673395</cx:pt>
          <cx:pt idx="38">0.00075992504955357397</cx:pt>
          <cx:pt idx="39">0.00070274455818478902</cx:pt>
          <cx:pt idx="40">0.00119708756682211</cx:pt>
          <cx:pt idx="41">0.00111330048144918</cx:pt>
          <cx:pt idx="42">0.00020247090536511299</cx:pt>
          <cx:pt idx="43">-0.00039021661476602599</cx:pt>
          <cx:pt idx="44">0.00100965319179341</cx:pt>
          <cx:pt idx="45">0.00044938150077529699</cx:pt>
          <cx:pt idx="46">0.00096286213485153498</cx:pt>
          <cx:pt idx="47">0.00126346724821075</cx:pt>
          <cx:pt idx="48">-3.7473103219939803e-05</cx:pt>
          <cx:pt idx="49">-2.9112636011988699e-05</cx:pt>
          <cx:pt idx="50">0.00075427578121013</cx:pt>
          <cx:pt idx="51">-0.000271252503355469</cx:pt>
          <cx:pt idx="52">0.00022504297442206</cx:pt>
          <cx:pt idx="53">-0.00024626060278170399</cx:pt>
          <cx:pt idx="54">2.56162496877604e-05</cx:pt>
          <cx:pt idx="55">-0.000526136190670002</cx:pt>
          <cx:pt idx="56">0.0010223286879955901</cx:pt>
          <cx:pt idx="57">-0.000252867904671416</cx:pt>
          <cx:pt idx="58">-1.97260589352435e-05</cx:pt>
          <cx:pt idx="59">0.00013516580530358301</cx:pt>
          <cx:pt idx="60">-0.00095651539559080199</cx:pt>
          <cx:pt idx="61">0.00068014353258684</cx:pt>
          <cx:pt idx="62">-0.00010062671761612001</cx:pt>
          <cx:pt idx="63">0.00193169431161472</cx:pt>
          <cx:pt idx="64">0.0030019026308226102</cx:pt>
          <cx:pt idx="65">0.00186539104622023</cx:pt>
          <cx:pt idx="66">0.0035956585637019101</cx:pt>
          <cx:pt idx="67">0.0070594591989572098</cx:pt>
          <cx:pt idx="68">0.0020429638865720199</cx:pt>
          <cx:pt idx="69">0.0024151624301008501</cx:pt>
          <cx:pt idx="70">0.0013563766885821399</cx:pt>
          <cx:pt idx="71">0.0018494367850523401</cx:pt>
          <cx:pt idx="72">0.0080111208540956293</cx:pt>
          <cx:pt idx="73">0.012588652060812</cx:pt>
          <cx:pt idx="74">0.0112660259323859</cx:pt>
          <cx:pt idx="75">0.0062345617588319803</cx:pt>
          <cx:pt idx="76">0.0040489551327822703</cx:pt>
          <cx:pt idx="77">0.0017287931174113399</cx:pt>
          <cx:pt idx="78">0.00182081757893326</cx:pt>
          <cx:pt idx="79">0.00042242493691728097</cx:pt>
          <cx:pt idx="80">-0.000522586419587185</cx:pt>
          <cx:pt idx="81">-0.000378206516812748</cx:pt>
          <cx:pt idx="82">-0.000161982587915164</cx:pt>
          <cx:pt idx="83">-0.000198010852496473</cx:pt>
          <cx:pt idx="84">0.00023503531336571199</cx:pt>
          <cx:pt idx="85">-0.00017758133358562999</cx:pt>
          <cx:pt idx="86">0.00060812413498711603</cx:pt>
          <cx:pt idx="87">-0.000199405484067162</cx:pt>
          <cx:pt idx="88">0.00029079507581105302</cx:pt>
          <cx:pt idx="89">0.00048877023559980803</cx:pt>
          <cx:pt idx="90">0.00142855449343414</cx:pt>
          <cx:pt idx="91">-3.8616170215678098e-05</cx:pt>
          <cx:pt idx="92">0.0036317449216697701</cx:pt>
          <cx:pt idx="93">0.0038314093730436702</cx:pt>
          <cx:pt idx="94">0.0012152307696496299</cx:pt>
          <cx:pt idx="95">0.00093988500586909005</cx:pt>
          <cx:pt idx="96">0.0184167342715865</cx:pt>
          <cx:pt idx="97">0.012114127324848701</cx:pt>
          <cx:pt idx="98">-0.000221511485323172</cx:pt>
          <cx:pt idx="99">-0.0022719993009143401</cx:pt>
          <cx:pt idx="100">0.00049103459030122305</cx:pt>
          <cx:pt idx="101">0.0073361617662933299</cx:pt>
          <cx:pt idx="102">0.018574672044475899</cx:pt>
          <cx:pt idx="103">0.0092470548330203101</cx:pt>
          <cx:pt idx="104">0.0087617831308689602</cx:pt>
          <cx:pt idx="105">0.0093323790016197703</cx:pt>
          <cx:pt idx="106">0.0067718399894457302</cx:pt>
          <cx:pt idx="107">0.0034896662404615701</cx:pt>
          <cx:pt idx="108">0.0014719942018422299</cx:pt>
          <cx:pt idx="109">0.00044043938177219501</cx:pt>
          <cx:pt idx="110">-0.000315151454335151</cx:pt>
          <cx:pt idx="111">-0.00045168558213807999</cx:pt>
          <cx:pt idx="112">0.00090746748824740596</cx:pt>
          <cx:pt idx="113">0.0010697375898245801</cx:pt>
          <cx:pt idx="114">-0.00079901004196047704</cx:pt>
          <cx:pt idx="115">0.00031834978351095202</cx:pt>
          <cx:pt idx="116">0.00122970123465106</cx:pt>
          <cx:pt idx="117">0.0033865134754747701</cx:pt>
          <cx:pt idx="118">-0.0032588964223906601</cx:pt>
          <cx:pt idx="119">-0.0121001021335939</cx:pt>
          <cx:pt idx="120">-0.018519270049868801</cx:pt>
          <cx:pt idx="121">-0.00521813949811821</cx:pt>
          <cx:pt idx="122">0.0062393274607754901</cx:pt>
          <cx:pt idx="123">0.024783277944948699</cx:pt>
          <cx:pt idx="124">0.038094301855961701</cx:pt>
          <cx:pt idx="125">0.00243088440177223</cx:pt>
          <cx:pt idx="126">0.0088410379462288795</cx:pt>
          <cx:pt idx="127">0.012515071530179099</cx:pt>
          <cx:pt idx="128">0.031348495401987898</cx:pt>
          <cx:pt idx="129">0.0224927829866148</cx:pt>
          <cx:pt idx="130">-0.018222115244223201</cx:pt>
          <cx:pt idx="131">-0.023275361553429099</cx:pt>
          <cx:pt idx="132">-0.011664447460488499</cx:pt>
          <cx:pt idx="133">0.010257824991478899</cx:pt>
          <cx:pt idx="134">0.0052354469005234999</cx:pt>
          <cx:pt idx="135">0.0017258317407771099</cx:pt>
          <cx:pt idx="136">0.0028547318959371601</cx:pt>
          <cx:pt idx="137">0.00248946398522842</cx:pt>
          <cx:pt idx="138">0.00012328149428810899</cx:pt>
          <cx:pt idx="139">0.00048556411673435999</cx:pt>
          <cx:pt idx="140">0.00048999414400336305</cx:pt>
          <cx:pt idx="141">1.7882863669482099e-05</cx:pt>
          <cx:pt idx="142">0.00050926774968338003</cx:pt>
          <cx:pt idx="143">-0.00116056169136671</cx:pt>
          <cx:pt idx="144">-0.00097206694265439101</cx:pt>
          <cx:pt idx="145">-0.0023222396646097399</cx:pt>
          <cx:pt idx="146">-0.00308756056571691</cx:pt>
          <cx:pt idx="147">0.0122383665110514</cx:pt>
          <cx:pt idx="148">0.0074934918188088199</cx:pt>
          <cx:pt idx="149">0.0019726324713867402</cx:pt>
          <cx:pt idx="150">0.0054803166298193198</cx:pt>
          <cx:pt idx="151">0.0077704264163897</cx:pt>
          <cx:pt idx="152">-0.00298537493284031</cx:pt>
          <cx:pt idx="153">-0.0195779280428185</cx:pt>
          <cx:pt idx="154">0.0029902051268803401</cx:pt>
          <cx:pt idx="155">-0.028696879986110299</cx:pt>
          <cx:pt idx="156">-0.00054303549552824895</cx:pt>
          <cx:pt idx="157">-0.00052261961802819296</cx:pt>
          <cx:pt idx="158">-0.041694963975149497</cx:pt>
          <cx:pt idx="159">0.00152928959931699</cx:pt>
          <cx:pt idx="160">0.0080624660605437704</cx:pt>
          <cx:pt idx="161">0.028595455236533601</cx:pt>
          <cx:pt idx="162">0.027637445029395701</cx:pt>
          <cx:pt idx="163">0.0093139445024228093</cx:pt>
          <cx:pt idx="164">0.0084310448801785294</cx:pt>
          <cx:pt idx="165">0.0091634754846456994</cx:pt>
          <cx:pt idx="166">0.00544156447782512</cx:pt>
          <cx:pt idx="167">-0.00013911223569968299</cx:pt>
          <cx:pt idx="168">-0.00106395600388918</cx:pt>
          <cx:pt idx="169">7.3746132562945804e-05</cx:pt>
          <cx:pt idx="170">0.00084984892699845201</cx:pt>
          <cx:pt idx="171">-0.0031652600126468701</cx:pt>
          <cx:pt idx="172">-0.0016693852945746999</cx:pt>
          <cx:pt idx="173">0.015318360646096501</cx:pt>
          <cx:pt idx="174">0.0117204015314623</cx:pt>
          <cx:pt idx="175">0.0330197142983608</cx:pt>
          <cx:pt idx="176">0.039370344034647203</cx:pt>
          <cx:pt idx="177">0.039681729323101003</cx:pt>
          <cx:pt idx="178">0.039936696078055701</cx:pt>
          <cx:pt idx="179">0.0102482042600094</cx:pt>
          <cx:pt idx="180">0.0149825245139557</cx:pt>
          <cx:pt idx="181">-0.0038919615148732198</cx:pt>
          <cx:pt idx="182">-0.016877415267932599</cx:pt>
          <cx:pt idx="183">-0.016210942547129702</cx:pt>
          <cx:pt idx="184">-0.036319732452292003</cx:pt>
          <cx:pt idx="185">0.00088528050307521897</cx:pt>
          <cx:pt idx="186">0.0032649600020532399</cx:pt>
          <cx:pt idx="187">0.061043657815442902</cx:pt>
          <cx:pt idx="188">0.0068795624610352097</cx:pt>
          <cx:pt idx="189">-0.0108978513059726</cx:pt>
          <cx:pt idx="190">0.032268714610442097</cx:pt>
          <cx:pt idx="191">0.037398421344335603</cx:pt>
          <cx:pt idx="192">0.0259325320382203</cx:pt>
          <cx:pt idx="193">0.0253588937744764</cx:pt>
          <cx:pt idx="194">0.0050810115737930997</cx:pt>
          <cx:pt idx="195">-6.2103070719689895e-05</cx:pt>
          <cx:pt idx="196">-0.00066041487994988304</cx:pt>
          <cx:pt idx="197">0.00050345133648690597</cx:pt>
          <cx:pt idx="198">-0.0075082925411086004</cx:pt>
          <cx:pt idx="199">-0.014331176483363701</cx:pt>
          <cx:pt idx="200">-0.0020454965673430202</cx:pt>
          <cx:pt idx="201">0.026735372301370301</cx:pt>
          <cx:pt idx="202">0.00238176199308626</cx:pt>
          <cx:pt idx="203">0.030830685647290301</cx:pt>
          <cx:pt idx="204">0.0564213600969719</cx:pt>
          <cx:pt idx="205">0.067469151647474898</cx:pt>
          <cx:pt idx="206">0.067474142516739402</cx:pt>
          <cx:pt idx="207">0.018916237571193199</cx:pt>
          <cx:pt idx="208">0.0150474851212024</cx:pt>
          <cx:pt idx="209">-0.0162334375160017</cx:pt>
          <cx:pt idx="210">-0.031466542276404198</cx:pt>
          <cx:pt idx="211">0.022696135969646598</cx:pt>
          <cx:pt idx="212">0.0260329869794356</cx:pt>
          <cx:pt idx="213">0.019943816402789701</cx:pt>
          <cx:pt idx="214">-0.0019296582942851901</cx:pt>
          <cx:pt idx="215">-0.0092018976625837506</cx:pt>
          <cx:pt idx="216">-0.0123024576534593</cx:pt>
          <cx:pt idx="217">0.0283630612064052</cx:pt>
          <cx:pt idx="218">0.039572502755233302</cx:pt>
          <cx:pt idx="219">0.040320912712618798</cx:pt>
          <cx:pt idx="220">0.0268690185335143</cx:pt>
          <cx:pt idx="221">0.0235556173772693</cx:pt>
          <cx:pt idx="222">0.0067674199421593802</cx:pt>
          <cx:pt idx="223">-0.00028402909145502399</cx:pt>
          <cx:pt idx="224">0.00049004616164124504</cx:pt>
          <cx:pt idx="225">-0.00071705699256312001</cx:pt>
          <cx:pt idx="226">-0.0057103916774690396</cx:pt>
          <cx:pt idx="227">-0.0063461768238572301</cx:pt>
          <cx:pt idx="228">7.7943292225973097e-05</cx:pt>
          <cx:pt idx="229">4.7998303922138097e-05</cx:pt>
          <cx:pt idx="230">0.020118443477746099</cx:pt>
          <cx:pt idx="231">0.050842414656628802</cx:pt>
          <cx:pt idx="232">0.012839522580541701</cx:pt>
          <cx:pt idx="233">0.072448439251737703</cx:pt>
          <cx:pt idx="234">0.056170375761362398</cx:pt>
          <cx:pt idx="235">0.0283636093422736</cx:pt>
          <cx:pt idx="236">0.0294772758943617</cx:pt>
          <cx:pt idx="237">0.0298923939125827</cx:pt>
          <cx:pt idx="238">-0.0381345987309279</cx:pt>
          <cx:pt idx="239">0.00502503906645354</cx:pt>
          <cx:pt idx="240">0.031809247290891102</cx:pt>
          <cx:pt idx="241">0.0110480855590828</cx:pt>
          <cx:pt idx="242">-0.0058637048904826797</cx:pt>
          <cx:pt idx="243">-0.0065683161089288202</cx:pt>
          <cx:pt idx="244">0.0093629260072232798</cx:pt>
          <cx:pt idx="245">0.025954041745506699</cx:pt>
          <cx:pt idx="246">0.029752229821850801</cx:pt>
          <cx:pt idx="247">0.047297511393835701</cx:pt>
          <cx:pt idx="248">0.039916949006340997</cx:pt>
          <cx:pt idx="249">0.027726446047897601</cx:pt>
          <cx:pt idx="250">0.0083230856820866693</cx:pt>
          <cx:pt idx="251">0.00063874097269380902</cx:pt>
          <cx:pt idx="252">0.000146068163948155</cx:pt>
          <cx:pt idx="253">-0.000450036925439191</cx:pt>
          <cx:pt idx="254">0.00060186843008096995</cx:pt>
          <cx:pt idx="255">0.0010204368638482501</cx:pt>
          <cx:pt idx="256">-0.0082077838397839695</cx:pt>
          <cx:pt idx="257">0.0010848790790926701</cx:pt>
          <cx:pt idx="258">0.0151028709629882</cx:pt>
          <cx:pt idx="259">0.025274671329819899</cx:pt>
          <cx:pt idx="260">0.046529765084366001</cx:pt>
          <cx:pt idx="261">0.065541082952327898</cx:pt>
          <cx:pt idx="262">0.019522802526897799</cx:pt>
          <cx:pt idx="263">0.011668426421161299</cx:pt>
          <cx:pt idx="264">-0.0098431558865500202</cx:pt>
          <cx:pt idx="265">-0.016772219355832001</cx:pt>
          <cx:pt idx="266">-0.041286121501320099</cx:pt>
          <cx:pt idx="267">-0.029502061104717502</cx:pt>
          <cx:pt idx="268">-0.013094206253447101</cx:pt>
          <cx:pt idx="269">-0.053244999308942199</cx:pt>
          <cx:pt idx="270">-0.024014197236631198</cx:pt>
          <cx:pt idx="271">0.00513874731244085</cx:pt>
          <cx:pt idx="272">0.013698130913073399</cx:pt>
          <cx:pt idx="273">0.0144600767025704</cx:pt>
          <cx:pt idx="274">0.037404243099783803</cx:pt>
          <cx:pt idx="275">0.061254772541663699</cx:pt>
          <cx:pt idx="276">0.067724100061896206</cx:pt>
          <cx:pt idx="277">0.035236500957995499</cx:pt>
          <cx:pt idx="278">0.0030664372801432198</cx:pt>
          <cx:pt idx="279">-0.0153141266459922</cx:pt>
          <cx:pt idx="280">-0.00037605251659316699</cx:pt>
          <cx:pt idx="281">0.00013363988051280401</cx:pt>
          <cx:pt idx="282">-0.00337239512394462</cx:pt>
          <cx:pt idx="283">0.00085640287690714903</cx:pt>
          <cx:pt idx="284">0.0022827307882000501</cx:pt>
          <cx:pt idx="285">0.0018414576104447901</cx:pt>
          <cx:pt idx="286">0.016987592103915702</cx:pt>
          <cx:pt idx="287">0.0097230135901057793</cx:pt>
          <cx:pt idx="288">0.030299304791343001</cx:pt>
          <cx:pt idx="289">0.019671503358368599</cx:pt>
          <cx:pt idx="290">0.0067837382786495202</cx:pt>
          <cx:pt idx="291">0.0127729541837634</cx:pt>
          <cx:pt idx="292">0.025990503005023501</cx:pt>
          <cx:pt idx="293">0.0096098346549952397</cx:pt>
          <cx:pt idx="294">-0.027678876849568702</cx:pt>
          <cx:pt idx="295">-0.053044537607735802</cx:pt>
          <cx:pt idx="296">-0.076782278028318399</cx:pt>
          <cx:pt idx="297">-0.077811329681015201</cx:pt>
          <cx:pt idx="298">-0.0071951254506279301</cx:pt>
          <cx:pt idx="299">0.030802411452975801</cx:pt>
          <cx:pt idx="300">0.043447001390490798</cx:pt>
          <cx:pt idx="301">0.0270598339026277</cx:pt>
          <cx:pt idx="302">0.021124124935436299</cx:pt>
          <cx:pt idx="303">0.053538412849602299</cx:pt>
          <cx:pt idx="304">0.039182766159626597</cx:pt>
          <cx:pt idx="305">0.018006495346313101</cx:pt>
          <cx:pt idx="306">0.0058538213511672302</cx:pt>
          <cx:pt idx="307">-0.0035429359518658202</cx:pt>
          <cx:pt idx="308">-0.00065594505425957503</cx:pt>
          <cx:pt idx="309">-0.00101159422853765</cx:pt>
          <cx:pt idx="310">-0.0068541013795064996</cx:pt>
          <cx:pt idx="311">0.0011981077019459</cx:pt>
          <cx:pt idx="312">0.0042202491922190503</cx:pt>
          <cx:pt idx="313">-0.026319675302924801</cx:pt>
          <cx:pt idx="314">-0.0188314142095234</cx:pt>
          <cx:pt idx="315">-0.020194894061327399</cx:pt>
          <cx:pt idx="316">-0.012962349358909799</cx:pt>
          <cx:pt idx="317">0.018149735188423801</cx:pt>
          <cx:pt idx="318">-0.0159065020520208</cx:pt>
          <cx:pt idx="319">0.034094531979341203</cx:pt>
          <cx:pt idx="320">0.067559421827878899</cx:pt>
          <cx:pt idx="321">0.042369220273103997</cx:pt>
          <cx:pt idx="322">0.021681233593369102</cx:pt>
          <cx:pt idx="323">-0.032229438184567798</cx:pt>
          <cx:pt idx="324">-0.063672569145313898</cx:pt>
          <cx:pt idx="325">-0.064601397556457996</cx:pt>
          <cx:pt idx="326">-0.036074379743368801</cx:pt>
          <cx:pt idx="327">0.023190233070707399</cx:pt>
          <cx:pt idx="328">0.011878328643096099</cx:pt>
          <cx:pt idx="329">-0.0027997939936297502</cx:pt>
          <cx:pt idx="330">-0.035467870256716903</cx:pt>
          <cx:pt idx="331">0.0113935218272698</cx:pt>
          <cx:pt idx="332">0.030402081063649899</cx:pt>
          <cx:pt idx="333">0.023951623753600298</cx:pt>
          <cx:pt idx="334">0.0074158777560738203</cx:pt>
          <cx:pt idx="335">-0.00068156237186337899</cx:pt>
          <cx:pt idx="336">-0.000156745951510644</cx:pt>
          <cx:pt idx="337">-0.0014741811387474801</cx:pt>
          <cx:pt idx="338">-0.0043946238471915099</cx:pt>
          <cx:pt idx="339">0.010639718139152</cx:pt>
          <cx:pt idx="340">-0.016817250622429201</cx:pt>
          <cx:pt idx="341">-0.027926450392798601</cx:pt>
          <cx:pt idx="342">-0.0095701040852331793</cx:pt>
          <cx:pt idx="343">-0.023812233241784501</cx:pt>
          <cx:pt idx="344">0.0203791848334734</cx:pt>
          <cx:pt idx="345">0.049626496080431903</cx:pt>
          <cx:pt idx="346">0.050706149508269599</cx:pt>
          <cx:pt idx="347">0.109773204297356</cx:pt>
          <cx:pt idx="348">0.12469263283736801</cx:pt>
          <cx:pt idx="349">0.090701559217300304</cx:pt>
          <cx:pt idx="350">-0.036374555443707601</cx:pt>
          <cx:pt idx="351">-0.051992031477497799</cx:pt>
          <cx:pt idx="352">-0.059188947735026198</cx:pt>
          <cx:pt idx="353">-0.043852596638907199</cx:pt>
          <cx:pt idx="354">-0.050959707756999199</cx:pt>
          <cx:pt idx="355">-0.023179767270870399</cx:pt>
          <cx:pt idx="356">-6.7688402982592696e-05</cx:pt>
          <cx:pt idx="357">-0.0160155741000905</cx:pt>
          <cx:pt idx="358">-0.039579898090904397</cx:pt>
          <cx:pt idx="359">0.0033503849637193999</cx:pt>
          <cx:pt idx="360">0.016830565321710501</cx:pt>
          <cx:pt idx="361">0.0044674593122310596</cx:pt>
          <cx:pt idx="362">0.000105031235175088</cx:pt>
          <cx:pt idx="363">-0.00079226273479999002</cx:pt>
          <cx:pt idx="364">0.00014624025276908901</cx:pt>
          <cx:pt idx="365">-0.00031334398553067399</cx:pt>
          <cx:pt idx="366">-0.00109047634074829</cx:pt>
          <cx:pt idx="367">0.0065938710503894897</cx:pt>
          <cx:pt idx="368">-0.032689130442197199</cx:pt>
          <cx:pt idx="369">-0.027362074580680702</cx:pt>
          <cx:pt idx="370">-0.015499376617497399</cx:pt>
          <cx:pt idx="371">0.0013027312298064301</cx:pt>
          <cx:pt idx="372">0.046038679629885899</cx:pt>
          <cx:pt idx="373">0.064803287272003504</cx:pt>
          <cx:pt idx="374">0.0290427106480988</cx:pt>
          <cx:pt idx="375">0.104802531596305</cx:pt>
          <cx:pt idx="376">0.124269426416534</cx:pt>
          <cx:pt idx="377">0.070873082702989795</cx:pt>
          <cx:pt idx="378">-0.070839869771195302</cx:pt>
          <cx:pt idx="379">-0.052714866604142797</cx:pt>
          <cx:pt idx="380">-0.073036015242677194</cx:pt>
          <cx:pt idx="381">-0.047684142611658001</cx:pt>
          <cx:pt idx="382">-0.032562687177823298</cx:pt>
          <cx:pt idx="383">-0.0073451442298720698</cx:pt>
          <cx:pt idx="384">-0.013932751477529299</cx:pt>
          <cx:pt idx="385">-0.034770895350332703</cx:pt>
          <cx:pt idx="386">-0.030330290340690999</cx:pt>
          <cx:pt idx="387">0.0010515474745419499</cx:pt>
          <cx:pt idx="388">-0.0072855341994004603</cx:pt>
          <cx:pt idx="389">-0.00158790361501832</cx:pt>
          <cx:pt idx="390">-0.00018649243820020501</cx:pt>
          <cx:pt idx="391">-0.00076374969972535305</cx:pt>
          <cx:pt idx="392">0.00060286321159160798</cx:pt>
          <cx:pt idx="393">-0.00100066390762734</cx:pt>
          <cx:pt idx="394">-0.0010086270077157801</cx:pt>
          <cx:pt idx="395">-0.0042655316143255396</cx:pt>
          <cx:pt idx="396">-0.029649665481573401</cx:pt>
          <cx:pt idx="397">-0.034945578322489103</cx:pt>
          <cx:pt idx="398">-0.012844454375193199</cx:pt>
          <cx:pt idx="399">-0.024109540076308798</cx:pt>
          <cx:pt idx="400">-0.0044101750641311697</cx:pt>
          <cx:pt idx="401">-0.0054483645945464197</cx:pt>
          <cx:pt idx="402">0.022450838221303102</cx:pt>
          <cx:pt idx="403">0.0596579959256942</cx:pt>
          <cx:pt idx="404">0.0123189591502247</cx:pt>
          <cx:pt idx="405">-0.0058126656782436798</cx:pt>
          <cx:pt idx="406">-0.039058633040561903</cx:pt>
          <cx:pt idx="407">-0.063132241277614007</cx:pt>
          <cx:pt idx="408">-0.015656376249956101</cx:pt>
          <cx:pt idx="409">0.021775973394694</cx:pt>
          <cx:pt idx="410">-0.036088935079480799</cx:pt>
          <cx:pt idx="411">-0.044174262567077301</cx:pt>
          <cx:pt idx="412">-0.045422765279076703</cx:pt>
          <cx:pt idx="413">-0.064583249830835701</cx:pt>
          <cx:pt idx="414">-0.0219868316973015</cx:pt>
          <cx:pt idx="415">-0.0081110534785257104</cx:pt>
          <cx:pt idx="416">-0.010252148330472499</cx:pt>
          <cx:pt idx="417">-0.00064607073324878797</cx:pt>
          <cx:pt idx="418">-0.00058639178425559397</cx:pt>
          <cx:pt idx="419">-0.00071461574467678295</cx:pt>
          <cx:pt idx="420">-0.00026518596122405302</cx:pt>
          <cx:pt idx="421">-0.00047039580235582802</cx:pt>
          <cx:pt idx="422">-0.00051470517591096804</cx:pt>
          <cx:pt idx="423">-0.0095760794778631808</cx:pt>
          <cx:pt idx="424">-0.0328232762592972</cx:pt>
          <cx:pt idx="425">-0.0355217371532352</cx:pt>
          <cx:pt idx="426">-0.0144949626653592</cx:pt>
          <cx:pt idx="427">-0.0155416268886571</cx:pt>
          <cx:pt idx="428">-0.0113744695277836</cx:pt>
          <cx:pt idx="429">-0.00099490031732417492</cx:pt>
          <cx:pt idx="430">0.0124887942599395</cx:pt>
          <cx:pt idx="431">0.055885409330974002</cx:pt>
          <cx:pt idx="432">0.049078180133604703</cx:pt>
          <cx:pt idx="433">0.0021024930066569801</cx:pt>
          <cx:pt idx="434">-0.036417173414045101</cx:pt>
          <cx:pt idx="435">-0.088156943855127401</cx:pt>
          <cx:pt idx="436">0.0010155907651446599</cx:pt>
          <cx:pt idx="437">-0.011468409259152801</cx:pt>
          <cx:pt idx="438">-0.036782011752697602</cx:pt>
          <cx:pt idx="439">-0.061699537443306599</cx:pt>
          <cx:pt idx="440">-0.077273332207034001</cx:pt>
          <cx:pt idx="441">-0.056265588359457698</cx:pt>
          <cx:pt idx="442">-0.022178210406804</cx:pt>
          <cx:pt idx="443">0.0036545118471087898</cx:pt>
          <cx:pt idx="444">-0.00148043131640209</cx:pt>
          <cx:pt idx="445">0.0101085692254672</cx:pt>
          <cx:pt idx="446">-0.00012360499844669699</cx:pt>
          <cx:pt idx="447">-0.00066496173676375097</cx:pt>
          <cx:pt idx="448">5.1743183192828402e-05</cx:pt>
          <cx:pt idx="449">0.00019745983950744</cx:pt>
          <cx:pt idx="450">-0.00033415515465201102</cx:pt>
          <cx:pt idx="451">-0.0089118105534660395</cx:pt>
          <cx:pt idx="452">-0.019761775162503398</cx:pt>
          <cx:pt idx="453">-0.0304402868822067</cx:pt>
          <cx:pt idx="454">-0.040328226568870897</cx:pt>
          <cx:pt idx="455">-0.023807672809963799</cx:pt>
          <cx:pt idx="456">-0.023149850275191699</cx:pt>
          <cx:pt idx="457">0.027155492325064399</cx:pt>
          <cx:pt idx="458">0.053940630187454597</cx:pt>
          <cx:pt idx="459">0.054138870613533098</cx:pt>
          <cx:pt idx="460">0.039898596316220898</cx:pt>
          <cx:pt idx="461">0.027467727984421701</cx:pt>
          <cx:pt idx="462">-0.0271903439868319</cx:pt>
          <cx:pt idx="463">-0.012767268695842901</cx:pt>
          <cx:pt idx="464">-0.00743806686348233</cx:pt>
          <cx:pt idx="465">-0.032057866013618902</cx:pt>
          <cx:pt idx="466">-0.036469563442125999</cx:pt>
          <cx:pt idx="467">-0.035064426555093398</cx:pt>
          <cx:pt idx="468">-0.084348968010964795</cx:pt>
          <cx:pt idx="469">-0.034964733951387703</cx:pt>
          <cx:pt idx="470">0.0015964189586803799</cx:pt>
          <cx:pt idx="471">0.026783558149016</cx:pt>
          <cx:pt idx="472">0.0042925771697615196</cx:pt>
          <cx:pt idx="473">0.0120850542409467</cx:pt>
          <cx:pt idx="474">-0.0015512618183127101</cx:pt>
          <cx:pt idx="475">-0.00074665225007000202</cx:pt>
          <cx:pt idx="476">0.00092383331309915499</cx:pt>
          <cx:pt idx="477">-0.00049529180549080895</cx:pt>
          <cx:pt idx="478">-0.00169563859746602</cx:pt>
          <cx:pt idx="479">-0.0038719876610005298</cx:pt>
          <cx:pt idx="480">-0.0070537254494135804</cx:pt>
          <cx:pt idx="481">-0.0097250395225842497</cx:pt>
          <cx:pt idx="482">-0.0135839678782312</cx:pt>
          <cx:pt idx="483">-0.021708922371537199</cx:pt>
          <cx:pt idx="484">-0.018104175196892499</cx:pt>
          <cx:pt idx="485">0.030825886641067501</cx:pt>
          <cx:pt idx="486">0.057248286032051801</cx:pt>
          <cx:pt idx="487">0.047329647371151702</cx:pt>
          <cx:pt idx="488">0.0094290953561030205</cx:pt>
          <cx:pt idx="489">0.022103321500589902</cx:pt>
          <cx:pt idx="490">-0.021436829833231402</cx:pt>
          <cx:pt idx="491">-0.020236449586485902</cx:pt>
          <cx:pt idx="492">0.034044649096659503</cx:pt>
          <cx:pt idx="493">0.0039921685894393297</cx:pt>
          <cx:pt idx="494">-0.017867835882974002</cx:pt>
          <cx:pt idx="495">-0.037857617700568801</cx:pt>
          <cx:pt idx="496">-0.052936800756111797</cx:pt>
          <cx:pt idx="497">0.0021630073728264899</cx:pt>
          <cx:pt idx="498">0.033820925020648603</cx:pt>
          <cx:pt idx="499">0.030732035697887999</cx:pt>
          <cx:pt idx="500">0.0099580902135231707</cx:pt>
          <cx:pt idx="501">-0.0036420265637745301</cx:pt>
          <cx:pt idx="502">-0.0055617783200350998</cx:pt>
          <cx:pt idx="503">0.00017026094765063501</cx:pt>
          <cx:pt idx="504">-0.000473854325567256</cx:pt>
          <cx:pt idx="505">0.00042122541926958602</cx:pt>
          <cx:pt idx="506">-0.000399319075877216</cx:pt>
          <cx:pt idx="507">-0.0040075810058173896</cx:pt>
          <cx:pt idx="508">0.0045108398326465203</cx:pt>
          <cx:pt idx="509">0.0053528476745565599</cx:pt>
          <cx:pt idx="510">0.00678550311426835</cx:pt>
          <cx:pt idx="511">-0.029859812904662001</cx:pt>
          <cx:pt idx="512">-0.0037273287648796</cx:pt>
          <cx:pt idx="513">0.022595220169240999</cx:pt>
          <cx:pt idx="514">0.0556054017776531</cx:pt>
          <cx:pt idx="515">-0.0224812852167607</cx:pt>
          <cx:pt idx="516">-0.037505158801989603</cx:pt>
          <cx:pt idx="517">-0.0434714794605153</cx:pt>
          <cx:pt idx="518">-0.060418138830600703</cx:pt>
          <cx:pt idx="519">-0.0272104943490683</cx:pt>
          <cx:pt idx="520">-0.033270036782084997</cx:pt>
          <cx:pt idx="521">-0.038020467923448299</cx:pt>
          <cx:pt idx="522">-0.064697791352520906</cx:pt>
          <cx:pt idx="523">-0.052622352755093499</cx:pt>
          <cx:pt idx="524">-0.018948157142293101</cx:pt>
          <cx:pt idx="525">0.0021059700488554101</cx:pt>
          <cx:pt idx="526">0.032951792897181503</cx:pt>
          <cx:pt idx="527">0.046337389402498402</cx:pt>
          <cx:pt idx="528">0.0273877667222048</cx:pt>
          <cx:pt idx="529">0.0048129642098581199</cx:pt>
          <cx:pt idx="530">-0.0043357908394785699</cx:pt>
          <cx:pt idx="531">-0.00094176108883558098</cx:pt>
          <cx:pt idx="532">-0.00023722689973961199</cx:pt>
          <cx:pt idx="533">-0.000500710746495504</cx:pt>
          <cx:pt idx="534">-5.32158646634655e-05</cx:pt>
          <cx:pt idx="535">-0.0020458341110703702</cx:pt>
          <cx:pt idx="536">0.00093906090071369701</cx:pt>
          <cx:pt idx="537">-0.0035145443175977399</cx:pt>
          <cx:pt idx="538">0.0131428522026631</cx:pt>
          <cx:pt idx="539">-0.013872677425402101</cx:pt>
          <cx:pt idx="540">0.014413340632000501</cx:pt>
          <cx:pt idx="541">0.023728892899118</cx:pt>
          <cx:pt idx="542">0.0535994337117374</cx:pt>
          <cx:pt idx="543">-0.047524590509873899</cx:pt>
          <cx:pt idx="544">-0.075037168885945499</cx:pt>
          <cx:pt idx="545">-0.052732205763598598</cx:pt>
          <cx:pt idx="546">-0.068407139207491599</cx:pt>
          <cx:pt idx="547">-0.061933288371650998</cx:pt>
          <cx:pt idx="548">-0.099063486019784597</cx:pt>
          <cx:pt idx="549">-0.032614282386293103</cx:pt>
          <cx:pt idx="550">-0.032380712985069997</cx:pt>
          <cx:pt idx="551">-0.0294660059007208</cx:pt>
          <cx:pt idx="552">-0.020663328457811998</cx:pt>
          <cx:pt idx="553">0.019536569800636502</cx:pt>
          <cx:pt idx="554">0.060476622550041097</cx:pt>
          <cx:pt idx="555">0.069518041280974399</cx:pt>
          <cx:pt idx="556">0.031095371613011</cx:pt>
          <cx:pt idx="557">0.00925091410412829</cx:pt>
          <cx:pt idx="558">-0.00067514491315188096</cx:pt>
          <cx:pt idx="559">0.00031061848557539801</cx:pt>
          <cx:pt idx="560">0.00012308548568898999</cx:pt>
          <cx:pt idx="561">-0.00019072479315293599</cx:pt>
          <cx:pt idx="562">0.00098707026560615105</cx:pt>
          <cx:pt idx="563">-9.1394814553189994e-05</cx:pt>
          <cx:pt idx="564">0.0081579508354946394</cx:pt>
          <cx:pt idx="565">-0.0051686517751054597</cx:pt>
          <cx:pt idx="566">0.0223484819513915</cx:pt>
          <cx:pt idx="567">0.016228164165193099</cx:pt>
          <cx:pt idx="568">0.0218881756762291</cx:pt>
          <cx:pt idx="569">0.054240925093806798</cx:pt>
          <cx:pt idx="570">0.0325595015705668</cx:pt>
          <cx:pt idx="571">-0.015951055387440599</cx:pt>
          <cx:pt idx="572">-0.040746917952729403</cx:pt>
          <cx:pt idx="573">-0.073844750034425893</cx:pt>
          <cx:pt idx="574">-0.074196247300957696</cx:pt>
          <cx:pt idx="575">-0.042002408814721802</cx:pt>
          <cx:pt idx="576">-0.085986599749053899</cx:pt>
          <cx:pt idx="577">-0.015769430405542999</cx:pt>
          <cx:pt idx="578">0.043994636565541298</cx:pt>
          <cx:pt idx="579">-0.0030620751750823098</cx:pt>
          <cx:pt idx="580">-0.0038058418201661801</cx:pt>
          <cx:pt idx="581">0.034431613069745501</cx:pt>
          <cx:pt idx="582">0.084471805229192204</cx:pt>
          <cx:pt idx="583">0.054732629804890499</cx:pt>
          <cx:pt idx="584">0.016814616527751899</cx:pt>
          <cx:pt idx="585">0.0067386075607621197</cx:pt>
          <cx:pt idx="586">-0.00042737044500411</cx:pt>
          <cx:pt idx="587">0.00032589603410540898</cx:pt>
          <cx:pt idx="588">-0.000175172555322574</cx:pt>
          <cx:pt idx="589">-0.00037177665259106901</cx:pt>
          <cx:pt idx="590">0.00131459622511403</cx:pt>
          <cx:pt idx="591">0.0021452891110859901</cx:pt>
          <cx:pt idx="592">0.019182660242818901</cx:pt>
          <cx:pt idx="593">0.0094355503032809707</cx:pt>
          <cx:pt idx="594">0.0212972719853484</cx:pt>
          <cx:pt idx="595">0.018296023462340699</cx:pt>
          <cx:pt idx="596">0.0096006527699888499</cx:pt>
          <cx:pt idx="597">0.0442849266016659</cx:pt>
          <cx:pt idx="598">-0.0263793267413907</cx:pt>
          <cx:pt idx="599">0.0039654100651786801</cx:pt>
          <cx:pt idx="600">-0.029065614817618001</cx:pt>
          <cx:pt idx="601">-0.035200552235613698</cx:pt>
          <cx:pt idx="602">-0.033508565716012503</cx:pt>
          <cx:pt idx="603">-0.018174906040004699</cx:pt>
          <cx:pt idx="604">-0.0221618933234261</cx:pt>
          <cx:pt idx="605">0.075765073530023305</cx:pt>
          <cx:pt idx="606">0.043293301087920698</cx:pt>
          <cx:pt idx="607">0.0074498497580339296</cx:pt>
          <cx:pt idx="608">0.018698891034458001</cx:pt>
          <cx:pt idx="609">0.0298057725067081</cx:pt>
          <cx:pt idx="610">0.065250786853441503</cx:pt>
          <cx:pt idx="611">0.0282080105511756</cx:pt>
          <cx:pt idx="612">0.014425549327114699</cx:pt>
          <cx:pt idx="613">0.0084928534740196897</cx:pt>
          <cx:pt idx="614">-0.00017870604897867701</cx:pt>
          <cx:pt idx="615">-0.00073372231515427596</cx:pt>
          <cx:pt idx="616">0.000252899027951572</cx:pt>
          <cx:pt idx="617">-0.00061562717197203502</cx:pt>
          <cx:pt idx="618">0.00055879447646377505</cx:pt>
          <cx:pt idx="619">0.0067416392283941402</cx:pt>
          <cx:pt idx="620">0.0253222656500895</cx:pt>
          <cx:pt idx="621">0.021218614952125601</cx:pt>
          <cx:pt idx="622">0.0045417957830474701</cx:pt>
          <cx:pt idx="623">0.034048978211359597</cx:pt>
          <cx:pt idx="624">0.0023875572363855498</cx:pt>
          <cx:pt idx="625">0.0277899229983678</cx:pt>
          <cx:pt idx="626">-0.0040599402895281399</cx:pt>
          <cx:pt idx="627">0.032445404701013897</cx:pt>
          <cx:pt idx="628">-0.016862347644226301</cx:pt>
          <cx:pt idx="629">-0.032185745633263402</cx:pt>
          <cx:pt idx="630">-0.022338390346036501</cx:pt>
          <cx:pt idx="631">0.026492756455613699</cx:pt>
          <cx:pt idx="632">0.0108008080664907</cx:pt>
          <cx:pt idx="633">0.027681706050851702</cx:pt>
          <cx:pt idx="634">0.0075655626558155603</cx:pt>
          <cx:pt idx="635">0.027785998916456101</cx:pt>
          <cx:pt idx="636">0.0275012980129434</cx:pt>
          <cx:pt idx="637">0.037233871198116102</cx:pt>
          <cx:pt idx="638">0.0252499408209764</cx:pt>
          <cx:pt idx="639">0.0138946062329854</cx:pt>
          <cx:pt idx="640">0.012432635812685999</cx:pt>
          <cx:pt idx="641">0.0059559130578892101</cx:pt>
          <cx:pt idx="642">0.00089293856261049305</cx:pt>
          <cx:pt idx="643">-0.00035578046502584301</cx:pt>
          <cx:pt idx="644">0.00110345271345463</cx:pt>
          <cx:pt idx="645">0.00047290714215066098</cx:pt>
          <cx:pt idx="646">0.00050082706994897003</cx:pt>
          <cx:pt idx="647">0.0054928532281638904</cx:pt>
          <cx:pt idx="648">0.0117231747992084</cx:pt>
          <cx:pt idx="649">0.0081925962653981096</cx:pt>
          <cx:pt idx="650">-0.0126101034084726</cx:pt>
          <cx:pt idx="651">0.021068055526314401</cx:pt>
          <cx:pt idx="652">0.025177998233813201</cx:pt>
          <cx:pt idx="653">0.041107544635056802</cx:pt>
          <cx:pt idx="654">0.0047138515980613702</cx:pt>
          <cx:pt idx="655">0.037489955521416998</cx:pt>
          <cx:pt idx="656">0.0275875874692341</cx:pt>
          <cx:pt idx="657">0.0266649670691653</cx:pt>
          <cx:pt idx="658">0.018939042717166499</cx:pt>
          <cx:pt idx="659">0.045882428681425898</cx:pt>
          <cx:pt idx="660">0.065818476744557902</cx:pt>
          <cx:pt idx="661">0.027948824350248199</cx:pt>
          <cx:pt idx="662">0.0118193623084696</cx:pt>
          <cx:pt idx="663">0.029267866216887799</cx:pt>
          <cx:pt idx="664">0.028088360793211201</cx:pt>
          <cx:pt idx="665">0.017775380594899599</cx:pt>
          <cx:pt idx="666">0.032676995526159998</cx:pt>
          <cx:pt idx="667">0.020203901872212601</cx:pt>
          <cx:pt idx="668">0.0031729057837205999</cx:pt>
          <cx:pt idx="669">0.0063336448362843996</cx:pt>
          <cx:pt idx="670">-0.00035994828257682703</cx:pt>
          <cx:pt idx="671">-0.00024429424169694001</cx:pt>
          <cx:pt idx="672">4.79783678562155e-05</cx:pt>
          <cx:pt idx="673">0.00032299503179560702</cx:pt>
          <cx:pt idx="674">-8.9633125164205498e-05</cx:pt>
          <cx:pt idx="675">0.00051042504251152295</cx:pt>
          <cx:pt idx="676">-0.012253884719444399</cx:pt>
          <cx:pt idx="677">-0.024004938703684801</cx:pt>
          <cx:pt idx="678">-0.016893375634188301</cx:pt>
          <cx:pt idx="679">0.00232197135261093</cx:pt>
          <cx:pt idx="680">0.034010927820746002</cx:pt>
          <cx:pt idx="681">0.049961133347933701</cx:pt>
          <cx:pt idx="682">0.049408634783987999</cx:pt>
          <cx:pt idx="683">0.079317160613473006</cx:pt>
          <cx:pt idx="684">0.091072466786215001</cx:pt>
          <cx:pt idx="685">0.067041636616479106</cx:pt>
          <cx:pt idx="686">0.063685945105920599</cx:pt>
          <cx:pt idx="687">0.036728669385742103</cx:pt>
          <cx:pt idx="688">0.0579318282313235</cx:pt>
          <cx:pt idx="689">0.019287256294137401</cx:pt>
          <cx:pt idx="690">0.00208242594101945</cx:pt>
          <cx:pt idx="691">-0.0017962637393587901</cx:pt>
          <cx:pt idx="692">0.0029294971098914198</cx:pt>
          <cx:pt idx="693">-0.0042849614841527998</cx:pt>
          <cx:pt idx="694">0.0099579860094555703</cx:pt>
          <cx:pt idx="695">0.0057841403182190302</cx:pt>
          <cx:pt idx="696">0.00451322132695976</cx:pt>
          <cx:pt idx="697">1.5866376999078301e-05</cx:pt>
          <cx:pt idx="698">0.00052285784587598498</cx:pt>
          <cx:pt idx="699">0.00071003776446467305</cx:pt>
          <cx:pt idx="700">-0.000410407128716237</cx:pt>
          <cx:pt idx="701">0.000422783438585535</cx:pt>
          <cx:pt idx="702">-0.00061425145487276403</cx:pt>
          <cx:pt idx="703">-0.0016295335336752701</cx:pt>
          <cx:pt idx="704">-0.013766267103832899</cx:pt>
          <cx:pt idx="705">-0.0236065575714965</cx:pt>
          <cx:pt idx="706">-0.00064142426025049599</cx:pt>
          <cx:pt idx="707">0.00661648293956567</cx:pt>
          <cx:pt idx="708">0.0011932967632532301</cx:pt>
          <cx:pt idx="709">0.013706189251800401</cx:pt>
          <cx:pt idx="710">0.046410930354292598</cx:pt>
          <cx:pt idx="711">0.031028133633370598</cx:pt>
          <cx:pt idx="712">0.045195370943710601</cx:pt>
          <cx:pt idx="713">0.054589427680503101</cx:pt>
          <cx:pt idx="714">0.044507053980804297</cx:pt>
          <cx:pt idx="715">0.060601936979938903</cx:pt>
          <cx:pt idx="716">0.037650067015810203</cx:pt>
          <cx:pt idx="717">0.015789286930921999</cx:pt>
          <cx:pt idx="718">0.0065374607138121701</cx:pt>
          <cx:pt idx="719">0.0168307785708301</cx:pt>
          <cx:pt idx="720">0.011707660509263199</cx:pt>
          <cx:pt idx="721">0.017327051515028499</cx:pt>
          <cx:pt idx="722">0.0180854890689441</cx:pt>
          <cx:pt idx="723">0.0131228875320235</cx:pt>
          <cx:pt idx="724">0.0052427628959148698</cx:pt>
          <cx:pt idx="725">-0.00068598832181528395</cx:pt>
          <cx:pt idx="726">-8.7033033851820596e-06</cx:pt>
          <cx:pt idx="727">0.000145742168917613</cx:pt>
          <cx:pt idx="728">0.000116109912976061</cx:pt>
          <cx:pt idx="729">0.000269727941801357</cx:pt>
          <cx:pt idx="730">0.00069796427465918702</cx:pt>
          <cx:pt idx="731">8.5377713343517603e-05</cx:pt>
          <cx:pt idx="732">-0.00017348941456314901</cx:pt>
          <cx:pt idx="733">-0.00283239955868667</cx:pt>
          <cx:pt idx="734">-0.0088875766971150596</cx:pt>
          <cx:pt idx="735">-0.0122941645717281</cx:pt>
          <cx:pt idx="736">-0.018429121220466301</cx:pt>
          <cx:pt idx="737">-0.021573053620256001</cx:pt>
          <cx:pt idx="738">-0.023087756134688199</cx:pt>
          <cx:pt idx="739">-0.0047819202281691297</cx:pt>
          <cx:pt idx="740">0.0061090033247022599</cx:pt>
          <cx:pt idx="741">0.00124481203471204</cx:pt>
          <cx:pt idx="742">-0.025672134350174101</cx:pt>
          <cx:pt idx="743">-0.020329686771862601</cx:pt>
          <cx:pt idx="744">-0.0043327773394224696</cx:pt>
          <cx:pt idx="745">0.00034928525120207597</cx:pt>
          <cx:pt idx="746">-0.0047426958042507301</cx:pt>
          <cx:pt idx="747">-0.010120899934819599</cx:pt>
          <cx:pt idx="748">-0.0036017595569895599</cx:pt>
          <cx:pt idx="749">-0.0055232770224687604</cx:pt>
          <cx:pt idx="750">-0.00041212497375886498</cx:pt>
          <cx:pt idx="751">-0.00028430359288241202</cx:pt>
          <cx:pt idx="752">0.00075162628544796098</cx:pt>
          <cx:pt idx="753">0.00037432067504099899</cx:pt>
          <cx:pt idx="754">-0.00013675354731871599</cx:pt>
          <cx:pt idx="755">6.9204839910786697e-05</cx:pt>
          <cx:pt idx="756">0.00049708457192501501</cx:pt>
          <cx:pt idx="757">-0.00016532551190032399</cx:pt>
          <cx:pt idx="758">-0.00022587406727632799</cx:pt>
          <cx:pt idx="759">0.00029540489617502902</cx:pt>
          <cx:pt idx="760">-0.00042217961707791498</cx:pt>
          <cx:pt idx="761">5.4060372201140298e-05</cx:pt>
          <cx:pt idx="762">0.00022515543086140701</cx:pt>
          <cx:pt idx="763">-0.00050377169031073801</cx:pt>
          <cx:pt idx="764">-0.00138051011662175</cx:pt>
          <cx:pt idx="765">-0.00144187838088319</cx:pt>
          <cx:pt idx="766">-0.000208415947286796</cx:pt>
          <cx:pt idx="767">0.00064328584017428697</cx:pt>
          <cx:pt idx="768">-0.00125894439997684</cx:pt>
          <cx:pt idx="769">-0.0052934098273789698</cx:pt>
          <cx:pt idx="770">-0.0069721230747862703</cx:pt>
          <cx:pt idx="771">-0.00233944319451454</cx:pt>
          <cx:pt idx="772">-0.0032566365431850302</cx:pt>
          <cx:pt idx="773">-0.0037428552785579799</cx:pt>
          <cx:pt idx="774">-0.0055410486136206801</cx:pt>
          <cx:pt idx="775">-0.00314254583434922</cx:pt>
          <cx:pt idx="776">-0.0020471592727411298</cx:pt>
          <cx:pt idx="777">-0.0033007950548870099</cx:pt>
          <cx:pt idx="778">-0.0023799295810489301</cx:pt>
          <cx:pt idx="779">0.000365150724775992</cx:pt>
          <cx:pt idx="780">-0.00029726036993987098</cx:pt>
          <cx:pt idx="781">-0.000230405004730125</cx:pt>
          <cx:pt idx="782">0.00029258809581434499</cx:pt>
          <cx:pt idx="783">0.00039566014601883699</cx:pt>
        </cx:lvl>
      </cx:numDim>
    </cx:data>
    <cx:data id="46">
      <cx:numDim type="val">
        <cx:f>'001_WA_F - 副本'!$AU$1:$AU$784</cx:f>
        <cx:lvl ptCount="784" formatCode="G/通用格式">
          <cx:pt idx="0">0.00053763552496334001</cx:pt>
          <cx:pt idx="1">0.00030666498702675103</cx:pt>
          <cx:pt idx="2">0.00021519180533515701</cx:pt>
          <cx:pt idx="3">0.00025353328000042997</cx:pt>
          <cx:pt idx="4">-0.00059070453441729997</cx:pt>
          <cx:pt idx="5">6.3822448149687295e-05</cx:pt>
          <cx:pt idx="6">0.00043251935623144497</cx:pt>
          <cx:pt idx="7">-0.00078149109850194699</cx:pt>
          <cx:pt idx="8">0.00046526596978767998</cx:pt>
          <cx:pt idx="9">-0.00014279292986903701</cx:pt>
          <cx:pt idx="10">-0.000380351026317319</cx:pt>
          <cx:pt idx="11">-3.87811011603722e-05</cx:pt>
          <cx:pt idx="12">-4.6963710838008597e-05</cx:pt>
          <cx:pt idx="13">0.00044666120579512698</cx:pt>
          <cx:pt idx="14">-0.00033229572163641699</cx:pt>
          <cx:pt idx="15">0.00053923929932695597</cx:pt>
          <cx:pt idx="16">-0.00071401331239071399</cx:pt>
          <cx:pt idx="17">-0.00028282775678213097</cx:pt>
          <cx:pt idx="18">0.00010062667042716599</cx:pt>
          <cx:pt idx="19">0.00012235955438419201</cx:pt>
          <cx:pt idx="20">-0.00057696498854783204</cx:pt>
          <cx:pt idx="21">-0.00069007342949531597</cx:pt>
          <cx:pt idx="22">0.00071176396288721096</cx:pt>
          <cx:pt idx="23">0.00049288094390520303</cx:pt>
          <cx:pt idx="24">0.00038060561140708903</cx:pt>
          <cx:pt idx="25">6.5779267518317497e-05</cx:pt>
          <cx:pt idx="26">0.00063188124645633</cx:pt>
          <cx:pt idx="27">-3.46613865858306e-05</cx:pt>
          <cx:pt idx="28">-0.00034471280732791101</cx:pt>
          <cx:pt idx="29">-0.00010438300973449401</cx:pt>
          <cx:pt idx="30">-0.000359076953754295</cx:pt>
          <cx:pt idx="31">-2.3301591457689299e-05</cx:pt>
          <cx:pt idx="32">-0.00046695990044419498</cx:pt>
          <cx:pt idx="33">0.00027780862154612402</cx:pt>
          <cx:pt idx="34">-0.00065376791509008604</cx:pt>
          <cx:pt idx="35">-9.1819290029973206e-05</cx:pt>
          <cx:pt idx="36">-0.00105601745984783</cx:pt>
          <cx:pt idx="37">-0.0010131092595983199</cx:pt>
          <cx:pt idx="38">-0.000525392658477765</cx:pt>
          <cx:pt idx="39">-0.0010133515799164901</cx:pt>
          <cx:pt idx="40">-0.00046411304429967899</cx:pt>
          <cx:pt idx="41">-0.00124026398456721</cx:pt>
          <cx:pt idx="42">-0.00085373836757181895</cx:pt>
          <cx:pt idx="43">4.04919700008613e-05</cx:pt>
          <cx:pt idx="44">0.00048928169903804397</cx:pt>
          <cx:pt idx="45">-0.00053642142367025798</cx:pt>
          <cx:pt idx="46">0.00052527367197482099</cx:pt>
          <cx:pt idx="47">0.00020412984330962401</cx:pt>
          <cx:pt idx="48">-0.00060198693656898696</cx:pt>
          <cx:pt idx="49">0.00054853327151253395</cx:pt>
          <cx:pt idx="50">-0.00075628005302696305</cx:pt>
          <cx:pt idx="51">1.8577729663322e-05</cx:pt>
          <cx:pt idx="52">0.00062859342433465497</cx:pt>
          <cx:pt idx="53">-0.000235778402258232</cx:pt>
          <cx:pt idx="54">0.00047475385639321401</cx:pt>
          <cx:pt idx="55">0.00051388925349872105</cx:pt>
          <cx:pt idx="56">-0.000119959603833796</cx:pt>
          <cx:pt idx="57">0.000477901900192135</cx:pt>
          <cx:pt idx="58">0.00088177681413511904</cx:pt>
          <cx:pt idx="59">-7.4067548188853598e-05</cx:pt>
          <cx:pt idx="60">0.00024065704925771799</cx:pt>
          <cx:pt idx="61">0.00061908123234937298</cx:pt>
          <cx:pt idx="62">0.00042501412334298999</cx:pt>
          <cx:pt idx="63">0.00043805399003645401</cx:pt>
          <cx:pt idx="64">-0.0010533683645962699</cx:pt>
          <cx:pt idx="65">-0.0018411547031465399</cx:pt>
          <cx:pt idx="66">-0.0036048532342576401</cx:pt>
          <cx:pt idx="67">-0.002518356628135</cx:pt>
          <cx:pt idx="68">-0.0023412715239041898</cx:pt>
          <cx:pt idx="69">-0.0053541500179615396</cx:pt>
          <cx:pt idx="70">-0.0065506957109333396</cx:pt>
          <cx:pt idx="71">-0.0026002428865522999</cx:pt>
          <cx:pt idx="72">-0.0025025394419249799</cx:pt>
          <cx:pt idx="73">-0.0019358804045226401</cx:pt>
          <cx:pt idx="74">-0.00084791680395107595</cx:pt>
          <cx:pt idx="75">-0.00067629548250034701</cx:pt>
          <cx:pt idx="76">0.0014348374071673001</cx:pt>
          <cx:pt idx="77">0.0012968508160991401</cx:pt>
          <cx:pt idx="78">-0.00052883668680943298</cx:pt>
          <cx:pt idx="79">0.00058583519617901698</cx:pt>
          <cx:pt idx="80">-0.000347302546459252</cx:pt>
          <cx:pt idx="81">-1.7008184593515099e-05</cx:pt>
          <cx:pt idx="82">0.00047664857393167501</cx:pt>
          <cx:pt idx="83">7.8492589566879908e-06</cx:pt>
          <cx:pt idx="84">-0.00012411794496004701</cx:pt>
          <cx:pt idx="85">-0.0004462533712091</cx:pt>
          <cx:pt idx="86">-0.00040845507846512102</cx:pt>
          <cx:pt idx="87">0.00051991360500335004</cx:pt>
          <cx:pt idx="88">0.00017128633504249899</cx:pt>
          <cx:pt idx="89">0.00023159150832548599</cx:pt>
          <cx:pt idx="90">-0.00079327552959973697</cx:pt>
          <cx:pt idx="91">-0.00026337605843898098</cx:pt>
          <cx:pt idx="92">-0.0065975179619793597</cx:pt>
          <cx:pt idx="93">-0.0117957504628709</cx:pt>
          <cx:pt idx="94">-0.0057363059800523098</cx:pt>
          <cx:pt idx="95">0.0043175924894810003</cx:pt>
          <cx:pt idx="96">-0.0101665491346785</cx:pt>
          <cx:pt idx="97">-0.0143942728076708</cx:pt>
          <cx:pt idx="98">-0.0184310537124092</cx:pt>
          <cx:pt idx="99">-0.0328040751424672</cx:pt>
          <cx:pt idx="100">-0.022972913972931001</cx:pt>
          <cx:pt idx="101">-0.012135277374215801</cx:pt>
          <cx:pt idx="102">-0.010658606680217</cx:pt>
          <cx:pt idx="103">-0.0051269295212508399</cx:pt>
          <cx:pt idx="104">0.00080016914632379205</cx:pt>
          <cx:pt idx="105">0.0012113564765845999</cx:pt>
          <cx:pt idx="106">0.00094992324674834699</cx:pt>
          <cx:pt idx="107">0.0015064145915351999</cx:pt>
          <cx:pt idx="108">0.0012851393302116499</cx:pt>
          <cx:pt idx="109">0.00020741846042778499</cx:pt>
          <cx:pt idx="110">0.00094145275716382704</cx:pt>
          <cx:pt idx="111">-0.00050515152783297797</cx:pt>
          <cx:pt idx="112">-0.00030938838958010701</cx:pt>
          <cx:pt idx="113">0.00018114786884609001</cx:pt>
          <cx:pt idx="114">-0.000134364678164951</cx:pt>
          <cx:pt idx="115">-0.00020315025315204799</cx:pt>
          <cx:pt idx="116">-0.00052553127866223899</cx:pt>
          <cx:pt idx="117">-0.0048857776734384803</cx:pt>
          <cx:pt idx="118">-0.0073234949725058699</cx:pt>
          <cx:pt idx="119">-0.0100726915958382</cx:pt>
          <cx:pt idx="120">-0.0197855658607165</cx:pt>
          <cx:pt idx="121">-0.0070179415161912796</cx:pt>
          <cx:pt idx="122">-0.0026196783648488502</cx:pt>
          <cx:pt idx="123">-0.0093570350116199304</cx:pt>
          <cx:pt idx="124">0.0014361790015566</cx:pt>
          <cx:pt idx="125">-0.0141478749426091</cx:pt>
          <cx:pt idx="126">-0.0756509480465309</cx:pt>
          <cx:pt idx="127">-0.065561071743379898</cx:pt>
          <cx:pt idx="128">-0.042258717046155199</cx:pt>
          <cx:pt idx="129">-0.033720001157665297</cx:pt>
          <cx:pt idx="130">-0.019638039576275801</cx:pt>
          <cx:pt idx="131">-0.013402599823708901</cx:pt>
          <cx:pt idx="132">-0.0021844939766327001</cx:pt>
          <cx:pt idx="133">0.0075602996503294998</cx:pt>
          <cx:pt idx="134">0.0126057917455743</cx:pt>
          <cx:pt idx="135">0.0085265156651588604</cx:pt>
          <cx:pt idx="136">0.0052227916707176698</cx:pt>
          <cx:pt idx="137">0.00137230426132288</cx:pt>
          <cx:pt idx="138">-0.00026307398940669498</cx:pt>
          <cx:pt idx="139">-7.6701111830288e-05</cx:pt>
          <cx:pt idx="140">0.000228670049439141</cx:pt>
          <cx:pt idx="141">0.00023316125164605801</cx:pt>
          <cx:pt idx="142">1.3051799545736199e-05</cx:pt>
          <cx:pt idx="143">-0.00144150303722551</cx:pt>
          <cx:pt idx="144">-0.0075212803203763799</cx:pt>
          <cx:pt idx="145">-0.012568592968829499</cx:pt>
          <cx:pt idx="146">-0.0137153994144786</cx:pt>
          <cx:pt idx="147">-0.0171772969868399</cx:pt>
          <cx:pt idx="148">0.0010561489948849199</cx:pt>
          <cx:pt idx="149">0.018407326658411601</cx:pt>
          <cx:pt idx="150">0.035985895707331898</cx:pt>
          <cx:pt idx="151">0.034452383058466998</cx:pt>
          <cx:pt idx="152">0.0104400189377687</cx:pt>
          <cx:pt idx="153">-0.046488011062429203</cx:pt>
          <cx:pt idx="154">-0.085571814141733801</cx:pt>
          <cx:pt idx="155">-0.090103732086019905</cx:pt>
          <cx:pt idx="156">-0.032528492695677598</cx:pt>
          <cx:pt idx="157">-0.018336989346266701</cx:pt>
          <cx:pt idx="158">-0.015703114611941901</cx:pt>
          <cx:pt idx="159">-0.0086389021324186407</cx:pt>
          <cx:pt idx="160">-0.0179265175546259</cx:pt>
          <cx:pt idx="161">-0.0060641212457114898</cx:pt>
          <cx:pt idx="162">0.0027551300723195902</cx:pt>
          <cx:pt idx="163">0.020300545607995799</cx:pt>
          <cx:pt idx="164">0.0093453316858353608</cx:pt>
          <cx:pt idx="165">-0.014040286435279501</cx:pt>
          <cx:pt idx="166">-0.0146578592390479</cx:pt>
          <cx:pt idx="167">0.000479210309560981</cx:pt>
          <cx:pt idx="168">0.00033382510399684298</cx:pt>
          <cx:pt idx="169">-0.000223631067832652</cx:pt>
          <cx:pt idx="170">0.00014446105738465299</cx:pt>
          <cx:pt idx="171">-0.0075455806736884797</cx:pt>
          <cx:pt idx="172">-0.0105119372033951</cx:pt>
          <cx:pt idx="173">0.00276029215535305</cx:pt>
          <cx:pt idx="174">-0.0163842356411757</cx:pt>
          <cx:pt idx="175">-0.035614784938141401</cx:pt>
          <cx:pt idx="176">0.0091699886340066705</cx:pt>
          <cx:pt idx="177">0.045844999027245398</cx:pt>
          <cx:pt idx="178">0.042317149264879998</cx:pt>
          <cx:pt idx="179">0.055683871643579401</cx:pt>
          <cx:pt idx="180">0.021508554733693699</cx:pt>
          <cx:pt idx="181">-0.017439570328153398</cx:pt>
          <cx:pt idx="182">-0.0570990473984469</cx:pt>
          <cx:pt idx="183">-0.13791223814673501</cx:pt>
          <cx:pt idx="184">-0.065214776122364801</cx:pt>
          <cx:pt idx="185">-0.036641509995569498</cx:pt>
          <cx:pt idx="186">-0.0114745450956487</cx:pt>
          <cx:pt idx="187">0.0044112869290929696</cx:pt>
          <cx:pt idx="188">-0.016472863963534101</cx:pt>
          <cx:pt idx="189">-0.026694403328020599</cx:pt>
          <cx:pt idx="190">0.026260830259619498</cx:pt>
          <cx:pt idx="191">0.0407394364865723</cx:pt>
          <cx:pt idx="192">0.017379729894283699</cx:pt>
          <cx:pt idx="193">-0.017045012520001099</cx:pt>
          <cx:pt idx="194">-0.00169705087002586</cx:pt>
          <cx:pt idx="195">0.00085300751338896396</cx:pt>
          <cx:pt idx="196">-0.00053269975645943001</cx:pt>
          <cx:pt idx="197">5.3731203338461097e-05</cx:pt>
          <cx:pt idx="198">-0.00073926042102844696</cx:pt>
          <cx:pt idx="199">-0.0028897463680959798</cx:pt>
          <cx:pt idx="200">-0.0156084422814603</cx:pt>
          <cx:pt idx="201">-0.016825602306441499</cx:pt>
          <cx:pt idx="202">-0.032061879200290397</cx:pt>
          <cx:pt idx="203">-0.074952047115732404</cx:pt>
          <cx:pt idx="204">-0.017367278317096599</cx:pt>
          <cx:pt idx="205">0.0520856022503383</cx:pt>
          <cx:pt idx="206">0.095241941599396099</cx:pt>
          <cx:pt idx="207">0.067162070416236702</cx:pt>
          <cx:pt idx="208">0.036481982541653801</cx:pt>
          <cx:pt idx="209">-0.030435909865974099</cx:pt>
          <cx:pt idx="210">-0.060686973963356101</cx:pt>
          <cx:pt idx="211">-0.080742951076990699</cx:pt>
          <cx:pt idx="212">-0.061032678228229803</cx:pt>
          <cx:pt idx="213">0.023344721923868401</cx:pt>
          <cx:pt idx="214">-0.00081251398909656903</cx:pt>
          <cx:pt idx="215">0.039135960741666899</cx:pt>
          <cx:pt idx="216">-0.037575657104228</cx:pt>
          <cx:pt idx="217">-0.042071361443808998</cx:pt>
          <cx:pt idx="218">0.0078718257632456098</cx:pt>
          <cx:pt idx="219">0.044403940265074097</cx:pt>
          <cx:pt idx="220">0.062452712893211103</cx:pt>
          <cx:pt idx="221">0.0099808018024940201</cx:pt>
          <cx:pt idx="222">0.0017513296292502999</cx:pt>
          <cx:pt idx="223">-0.00034550651134724502</cx:pt>
          <cx:pt idx="224">-0.00016692090111885299</cx:pt>
          <cx:pt idx="225">-0.000387946580664415</cx:pt>
          <cx:pt idx="226">0.0043702349663607499</cx:pt>
          <cx:pt idx="227">-0.0057000322587735198</cx:pt>
          <cx:pt idx="228">-0.0157255190912498</cx:pt>
          <cx:pt idx="229">-0.016096111304245299</cx:pt>
          <cx:pt idx="230">-0.045638697863908798</cx:pt>
          <cx:pt idx="231">-0.070380328948788401</cx:pt>
          <cx:pt idx="232">-0.024013016932979199</cx:pt>
          <cx:pt idx="233">0.052430522721627203</cx:pt>
          <cx:pt idx="234">0.091516474027989098</cx:pt>
          <cx:pt idx="235">0.050246690050624397</cx:pt>
          <cx:pt idx="236">0.0117712936149749</cx:pt>
          <cx:pt idx="237">-0.091605981165099007</cx:pt>
          <cx:pt idx="238">-0.068301796154126002</cx:pt>
          <cx:pt idx="239">-0.071920842337169402</cx:pt>
          <cx:pt idx="240">-0.026627300062643199</cx:pt>
          <cx:pt idx="241">0.024987174356613601</cx:pt>
          <cx:pt idx="242">0.016803632063925</cx:pt>
          <cx:pt idx="243">-0.0082171673243481898</cx:pt>
          <cx:pt idx="244">-0.033826700475853497</cx:pt>
          <cx:pt idx="245">-0.015823639704162801</cx:pt>
          <cx:pt idx="246">0.0059828925833800397</cx:pt>
          <cx:pt idx="247">0.029454846936175401</cx:pt>
          <cx:pt idx="248">0.061854571766669399</cx:pt>
          <cx:pt idx="249">0.025527916485191201</cx:pt>
          <cx:pt idx="250">-0.0042977550845021703</cx:pt>
          <cx:pt idx="251">-0.00153258387713516</cx:pt>
          <cx:pt idx="252">-0.00083216233225284796</cx:pt>
          <cx:pt idx="253">-0.00085492014445514403</cx:pt>
          <cx:pt idx="254">-0.00243265151026672</cx:pt>
          <cx:pt idx="255">-0.0093498351212455803</cx:pt>
          <cx:pt idx="256">-0.0017225307577700801</cx:pt>
          <cx:pt idx="257">-0.015450060111606601</cx:pt>
          <cx:pt idx="258">-0.064500665049198699</cx:pt>
          <cx:pt idx="259">-0.062867289344590099</cx:pt>
          <cx:pt idx="260">-0.0091409894021081302</cx:pt>
          <cx:pt idx="261">0.062046206661267297</cx:pt>
          <cx:pt idx="262">0.090030008826304006</cx:pt>
          <cx:pt idx="263">0.075878834043611898</cx:pt>
          <cx:pt idx="264">0.036284045239759997</cx:pt>
          <cx:pt idx="265">-0.090522237561008606</cx:pt>
          <cx:pt idx="266">-0.14236473325694099</cx:pt>
          <cx:pt idx="267">-0.065574458734052501</cx:pt>
          <cx:pt idx="268">0.040612081083418801</cx:pt>
          <cx:pt idx="269">0.066674428618619094</cx:pt>
          <cx:pt idx="270">0.0035379181717611601</cx:pt>
          <cx:pt idx="271">-0.00015741487915396901</cx:pt>
          <cx:pt idx="272">0.011425789141351001</cx:pt>
          <cx:pt idx="273">0.023939939874434501</cx:pt>
          <cx:pt idx="274">0.048296958998865901</cx:pt>
          <cx:pt idx="275">0.0379089302505589</cx:pt>
          <cx:pt idx="276">0.037056780011333001</cx:pt>
          <cx:pt idx="277">0.0061397447074096403</cx:pt>
          <cx:pt idx="278">-0.0068022727314574804</cx:pt>
          <cx:pt idx="279">0.00026150273019163799</cx:pt>
          <cx:pt idx="280">0.000297918907567383</cx:pt>
          <cx:pt idx="281">-0.00044595353291837899</cx:pt>
          <cx:pt idx="282">-0.0016086846740892701</cx:pt>
          <cx:pt idx="283">-0.0106814444685074</cx:pt>
          <cx:pt idx="284">-0.0076983622886506401</cx:pt>
          <cx:pt idx="285">-0.020429564374644198</cx:pt>
          <cx:pt idx="286">-0.078434008554481793</cx:pt>
          <cx:pt idx="287">-0.031491499225442803</cx:pt>
          <cx:pt idx="288">0.019768246408173099</cx:pt>
          <cx:pt idx="289">0.0206127529455527</cx:pt>
          <cx:pt idx="290">0.059642383875487197</cx:pt>
          <cx:pt idx="291">0.083233590204987606</cx:pt>
          <cx:pt idx="292">0.051110514743177397</cx:pt>
          <cx:pt idx="293">-0.14230813493883801</cx:pt>
          <cx:pt idx="294">-0.17982395655946701</cx:pt>
          <cx:pt idx="295">0.011374603588182401</cx:pt>
          <cx:pt idx="296">0.050049778750646097</cx:pt>
          <cx:pt idx="297">0.054763829737515701</cx:pt>
          <cx:pt idx="298">0.0047349820056292501</cx:pt>
          <cx:pt idx="299">0.023623038629513898</cx:pt>
          <cx:pt idx="300">0.032844912177133499</cx:pt>
          <cx:pt idx="301">0.021860900572248699</cx:pt>
          <cx:pt idx="302">0.026979246372927</cx:pt>
          <cx:pt idx="303">0.025425386384702299</cx:pt>
          <cx:pt idx="304">0.0071112640319143999</cx:pt>
          <cx:pt idx="305">-0.0050492327289752403</cx:pt>
          <cx:pt idx="306">-0.0044907929152542001</cx:pt>
          <cx:pt idx="307">0.00073170589200527295</cx:pt>
          <cx:pt idx="308">-0.00075804677677379596</cx:pt>
          <cx:pt idx="309">-4.8384945036618699e-05</cx:pt>
          <cx:pt idx="310">-0.00023989050206425799</cx:pt>
          <cx:pt idx="311">-0.020642549685275201</cx:pt>
          <cx:pt idx="312">-0.049980310632151297</cx:pt>
          <cx:pt idx="313">-0.044156097349321098</cx:pt>
          <cx:pt idx="314">-0.032645031866760203</cx:pt>
          <cx:pt idx="315">-0.0134166635552789</cx:pt>
          <cx:pt idx="316">0.0104084040546965</cx:pt>
          <cx:pt idx="317">0.019123086515475</cx:pt>
          <cx:pt idx="318">0.077436968518394295</cx:pt>
          <cx:pt idx="319">0.077353770849864195</cx:pt>
          <cx:pt idx="320">-0.0030338861220929902</cx:pt>
          <cx:pt idx="321">-0.20971182268230701</cx:pt>
          <cx:pt idx="322">-0.144494390918397</cx:pt>
          <cx:pt idx="323">-0.0039190856140018599</cx:pt>
          <cx:pt idx="324">0.025908145116074401</cx:pt>
          <cx:pt idx="325">0.0156536262968122</cx:pt>
          <cx:pt idx="326">0.0099775384022320092</cx:pt>
          <cx:pt idx="327">0.045999929320780203</cx:pt>
          <cx:pt idx="328">0.059905709895171501</cx:pt>
          <cx:pt idx="329">0.047411460129324699</cx:pt>
          <cx:pt idx="330">0.0056388174899811398</cx:pt>
          <cx:pt idx="331">-0.014417901933483201</cx:pt>
          <cx:pt idx="332">-0.015700592310539899</cx:pt>
          <cx:pt idx="333">-0.0082946880656887892</cx:pt>
          <cx:pt idx="334">-0.0020886875159865101</cx:pt>
          <cx:pt idx="335">-0.00052477558311870599</cx:pt>
          <cx:pt idx="336">0.00073608763470589403</cx:pt>
          <cx:pt idx="337">-0.00031111970476179498</cx:pt>
          <cx:pt idx="338">0.0041190310689814503</cx:pt>
          <cx:pt idx="339">-0.037428513405365897</cx:pt>
          <cx:pt idx="340">-0.061053755714942599</cx:pt>
          <cx:pt idx="341">-0.030146357897387101</cx:pt>
          <cx:pt idx="342">0.034025530483572299</cx:pt>
          <cx:pt idx="343">-0.013737748279109299</cx:pt>
          <cx:pt idx="344">-0.026147236215807501</cx:pt>
          <cx:pt idx="345">-0.033644843173713398</cx:pt>
          <cx:pt idx="346">0.072572788395362894</cx:pt>
          <cx:pt idx="347">0.079964723493848699</cx:pt>
          <cx:pt idx="348">0.00490685077130305</cx:pt>
          <cx:pt idx="349">-0.038559184195542398</cx:pt>
          <cx:pt idx="350">-0.077430306473511901</cx:pt>
          <cx:pt idx="351">0.0024399333184981298</cx:pt>
          <cx:pt idx="352">-0.011943493857310699</cx:pt>
          <cx:pt idx="353">0.055881430114709897</cx:pt>
          <cx:pt idx="354">0.016062709146397298</cx:pt>
          <cx:pt idx="355">0.067189697122033196</cx:pt>
          <cx:pt idx="356">0.063290522686519898</cx:pt>
          <cx:pt idx="357">0.037053053714625798</cx:pt>
          <cx:pt idx="358">0.00959607996722542</cx:pt>
          <cx:pt idx="359">0.00259988885924383</cx:pt>
          <cx:pt idx="360">-0.00304767456332114</cx:pt>
          <cx:pt idx="361">-0.0041173184928900899</cx:pt>
          <cx:pt idx="362">-0.0027664332014930401</cx:pt>
          <cx:pt idx="363">-0.00124805158747753</cx:pt>
          <cx:pt idx="364">0.0011464648892068499</cx:pt>
          <cx:pt idx="365">0.00036482100414016698</cx:pt>
          <cx:pt idx="366">-0.00018432705157547601</cx:pt>
          <cx:pt idx="367">-0.033030725047378501</cx:pt>
          <cx:pt idx="368">-0.033085704292213497</cx:pt>
          <cx:pt idx="369">0.0076799703056285298</cx:pt>
          <cx:pt idx="370">0.039997928141672703</cx:pt>
          <cx:pt idx="371">0.023886906232671701</cx:pt>
          <cx:pt idx="372">0.0012998830499689701</cx:pt>
          <cx:pt idx="373">-0.028806078252174201</cx:pt>
          <cx:pt idx="374">0.086781442193203495</cx:pt>
          <cx:pt idx="375">0.104059886375219</cx:pt>
          <cx:pt idx="376">0.047041539708432001</cx:pt>
          <cx:pt idx="377">-0.012764654013194101</cx:pt>
          <cx:pt idx="378">-0.040789579145791399</cx:pt>
          <cx:pt idx="379">0.033744001364881898</cx:pt>
          <cx:pt idx="380">-0.0101198151761596</cx:pt>
          <cx:pt idx="381">0.033708248074116702</cx:pt>
          <cx:pt idx="382">0.063060127825471102</cx:pt>
          <cx:pt idx="383">0.083226991061570402</cx:pt>
          <cx:pt idx="384">0.040559112078609003</cx:pt>
          <cx:pt idx="385">0.039811023621762399</cx:pt>
          <cx:pt idx="386">0.0364036312101556</cx:pt>
          <cx:pt idx="387">0.0164731177108919</cx:pt>
          <cx:pt idx="388">0.00588608611769296</cx:pt>
          <cx:pt idx="389">-0.0097627422399316002</cx:pt>
          <cx:pt idx="390">-0.0071279545112158402</cx:pt>
          <cx:pt idx="391">-0.0014765606802095101</cx:pt>
          <cx:pt idx="392">0.000418409954769805</cx:pt>
          <cx:pt idx="393">-6.7149002169835205e-07</cx:pt>
          <cx:pt idx="394">-0.00084866736064855605</cx:pt>
          <cx:pt idx="395">-0.011009645264320101</cx:pt>
          <cx:pt idx="396">-0.00234036228364441</cx:pt>
          <cx:pt idx="397">0.041251577752046797</cx:pt>
          <cx:pt idx="398">0.020757889209320101</cx:pt>
          <cx:pt idx="399">0.014984242029015099</cx:pt>
          <cx:pt idx="400">0.025794518413787298</cx:pt>
          <cx:pt idx="401">0.035980045811779902</cx:pt>
          <cx:pt idx="402">0.086634149101129099</cx:pt>
          <cx:pt idx="403">0.115968161497042</cx:pt>
          <cx:pt idx="404">0.081545500682788902</cx:pt>
          <cx:pt idx="405">0.026635138466654398</cx:pt>
          <cx:pt idx="406">0.059067274334233498</cx:pt>
          <cx:pt idx="407">0.084840100841069396</cx:pt>
          <cx:pt idx="408">0.054280673707297597</cx:pt>
          <cx:pt idx="409">0.023098968208817901</cx:pt>
          <cx:pt idx="410">0.049257940346163903</cx:pt>
          <cx:pt idx="411">0.100667628500151</cx:pt>
          <cx:pt idx="412">0.016652208635550801</cx:pt>
          <cx:pt idx="413">0.0091693563188955992</cx:pt>
          <cx:pt idx="414">-0.0075062990317767402</cx:pt>
          <cx:pt idx="415">-0.0110826231963352</cx:pt>
          <cx:pt idx="416">-0.0121204591117025</cx:pt>
          <cx:pt idx="417">-0.0195497644872277</cx:pt>
          <cx:pt idx="418">-0.0077506865705120401</cx:pt>
          <cx:pt idx="419">7.1524894811316394e-05</cx:pt>
          <cx:pt idx="420">-0.00050688191089408904</cx:pt>
          <cx:pt idx="421">-0.0011197579881537399</cx:pt>
          <cx:pt idx="422">0.000115022665154298</cx:pt>
          <cx:pt idx="423">0.0099562697109143103</cx:pt>
          <cx:pt idx="424">0.025234732174359099</cx:pt>
          <cx:pt idx="425">0.017126272031042201</cx:pt>
          <cx:pt idx="426">-0.017326949493621301</cx:pt>
          <cx:pt idx="427">-0.033621460156200801</cx:pt>
          <cx:pt idx="428">-0.011241408767475199</cx:pt>
          <cx:pt idx="429">0.013744362110957401</cx:pt>
          <cx:pt idx="430">0.051321525610388198</cx:pt>
          <cx:pt idx="431">0.0047956044944226003</cx:pt>
          <cx:pt idx="432">-0.0030504553088275201</cx:pt>
          <cx:pt idx="433">0.045030741738052403</cx:pt>
          <cx:pt idx="434">0.081017614471752597</cx:pt>
          <cx:pt idx="435">0.012902109286993001</cx:pt>
          <cx:pt idx="436">-0.070879118048679204</cx:pt>
          <cx:pt idx="437">-0.016784656678576301</cx:pt>
          <cx:pt idx="438">0.023151160439496998</cx:pt>
          <cx:pt idx="439">0.042488693239961399</cx:pt>
          <cx:pt idx="440">-0.047796258442672997</cx:pt>
          <cx:pt idx="441">-0.022724398055726</cx:pt>
          <cx:pt idx="442">-0.038400106734798503</cx:pt>
          <cx:pt idx="443">-0.027406190478227</cx:pt>
          <cx:pt idx="444">-0.033326777288715602</cx:pt>
          <cx:pt idx="445">-0.0216431871348658</cx:pt>
          <cx:pt idx="446">-0.00249938085112591</cx:pt>
          <cx:pt idx="447">-0.000384874205186599</cx:pt>
          <cx:pt idx="448">-0.00024323870946281901</cx:pt>
          <cx:pt idx="449">-5.5021112134102202e-05</cx:pt>
          <cx:pt idx="450">-0.00078493021953657195</cx:pt>
          <cx:pt idx="451">0.0030099808253680098</cx:pt>
          <cx:pt idx="452">0.013333205342559501</cx:pt>
          <cx:pt idx="453">-0.00052568015804608603</cx:pt>
          <cx:pt idx="454">0.0036114952571146002</cx:pt>
          <cx:pt idx="455">-0.025584829053460399</cx:pt>
          <cx:pt idx="456">-0.059133608704204199</cx:pt>
          <cx:pt idx="457">-0.045765646052653201</cx:pt>
          <cx:pt idx="458">-0.015864648161361499</cx:pt>
          <cx:pt idx="459">-0.0413133828929459</cx:pt>
          <cx:pt idx="460">-0.0238397184111723</cx:pt>
          <cx:pt idx="461">-0.041217775165562402</cx:pt>
          <cx:pt idx="462">-0.038268975619469098</cx:pt>
          <cx:pt idx="463">-0.033520138982510703</cx:pt>
          <cx:pt idx="464">-0.054185893479343598</cx:pt>
          <cx:pt idx="465">-0.0135000003555864</cx:pt>
          <cx:pt idx="466">-0.011656992794876499</cx:pt>
          <cx:pt idx="467">-0.031102799841993701</cx:pt>
          <cx:pt idx="468">-0.064268121138043005</cx:pt>
          <cx:pt idx="469">-0.053969235925642303</cx:pt>
          <cx:pt idx="470">-0.056764972155643002</cx:pt>
          <cx:pt idx="471">-0.049657581051306403</cx:pt>
          <cx:pt idx="472">-0.044138296390130297</cx:pt>
          <cx:pt idx="473">-0.0252605309136988</cx:pt>
          <cx:pt idx="474">-0.013077770597912999</cx:pt>
          <cx:pt idx="475">-0.00041286844752521902</cx:pt>
          <cx:pt idx="476">3.7101499467495598e-05</cx:pt>
          <cx:pt idx="477">-0.00043564254644554</cx:pt>
          <cx:pt idx="478">-0.0017493203948791499</cx:pt>
          <cx:pt idx="479">-0.00053882589832925001</cx:pt>
          <cx:pt idx="480">0.0097229489956762206</cx:pt>
          <cx:pt idx="481">-8.0720871626869903e-06</cx:pt>
          <cx:pt idx="482">-0.0039996072263093303</cx:pt>
          <cx:pt idx="483">-0.035904043368325603</cx:pt>
          <cx:pt idx="484">-0.054159741409845599</cx:pt>
          <cx:pt idx="485">-0.062480300392988498</cx:pt>
          <cx:pt idx="486">-0.046687572564552998</cx:pt>
          <cx:pt idx="487">-0.053701735954952499</cx:pt>
          <cx:pt idx="488">-0.087474631852218807</cx:pt>
          <cx:pt idx="489">-0.10496435519949</cx:pt>
          <cx:pt idx="490">-0.083464408985312294</cx:pt>
          <cx:pt idx="491">-0.051329547083989402</cx:pt>
          <cx:pt idx="492">-0.011970398972669299</cx:pt>
          <cx:pt idx="493">-0.026339187295187</cx:pt>
          <cx:pt idx="494">-0.0047467798380142999</cx:pt>
          <cx:pt idx="495">-0.050793520898409598</cx:pt>
          <cx:pt idx="496">-0.076375324765211902</cx:pt>
          <cx:pt idx="497">-0.050939456346637997</cx:pt>
          <cx:pt idx="498">-0.051638521648743302</cx:pt>
          <cx:pt idx="499">-0.033793188614144098</cx:pt>
          <cx:pt idx="500">-0.022065578953157899</cx:pt>
          <cx:pt idx="501">-0.0083797557591823897</cx:pt>
          <cx:pt idx="502">-0.00132214410183096</cx:pt>
          <cx:pt idx="503">-0.00062941405657561096</cx:pt>
          <cx:pt idx="504">-0.00019942744823303699</cx:pt>
          <cx:pt idx="505">-0.00024236688320207101</cx:pt>
          <cx:pt idx="506">-0.0031042309671384201</cx:pt>
          <cx:pt idx="507">0.00369265270834879</cx:pt>
          <cx:pt idx="508">0.0025184151987362002</cx:pt>
          <cx:pt idx="509">-0.0080598740343179303</cx:pt>
          <cx:pt idx="510">-0.0099301697953111997</cx:pt>
          <cx:pt idx="511">-0.036418183633331998</cx:pt>
          <cx:pt idx="512">-0.061138521717455097</cx:pt>
          <cx:pt idx="513">-0.092609433638565497</cx:pt>
          <cx:pt idx="514">-0.096526349931202807</cx:pt>
          <cx:pt idx="515">-0.053204198172353397</cx:pt>
          <cx:pt idx="516">-0.084423415229531104</cx:pt>
          <cx:pt idx="517">-0.093398758802067106</cx:pt>
          <cx:pt idx="518">-0.031547074113355701</cx:pt>
          <cx:pt idx="519">-0.049921898396855298</cx:pt>
          <cx:pt idx="520">-0.042884962388902499</cx:pt>
          <cx:pt idx="521">-0.045647996836632898</cx:pt>
          <cx:pt idx="522">-0.0052286517266201399</cx:pt>
          <cx:pt idx="523">-0.041765030955954303</cx:pt>
          <cx:pt idx="524">-0.079379156145608504</cx:pt>
          <cx:pt idx="525">-0.040630751075128403</cx:pt>
          <cx:pt idx="526">-0.054821364599651999</cx:pt>
          <cx:pt idx="527">-0.037815688945201403</cx:pt>
          <cx:pt idx="528">-0.0206890900639537</cx:pt>
          <cx:pt idx="529">-0.0059624384167991902</cx:pt>
          <cx:pt idx="530">-0.0021231700522905202</cx:pt>
          <cx:pt idx="531">-0.000959811431814851</cx:pt>
          <cx:pt idx="532">-4.48897971658539e-05</cx:pt>
          <cx:pt idx="533">-0.00037943862762500298</cx:pt>
          <cx:pt idx="534">-0.0030967704760107798</cx:pt>
          <cx:pt idx="535">0.0015673117916192999</cx:pt>
          <cx:pt idx="536">-0.010210001278438701</cx:pt>
          <cx:pt idx="537">-0.019670555782547498</cx:pt>
          <cx:pt idx="538">-0.019550782103387999</cx:pt>
          <cx:pt idx="539">-0.048420540500391997</cx:pt>
          <cx:pt idx="540">-0.061052692022200601</cx:pt>
          <cx:pt idx="541">-0.063866361500421104</cx:pt>
          <cx:pt idx="542">-0.072831203202134501</cx:pt>
          <cx:pt idx="543">-0.066854401757195606</cx:pt>
          <cx:pt idx="544">-0.097457657497849501</cx:pt>
          <cx:pt idx="545">-0.046539094827682197</cx:pt>
          <cx:pt idx="546">-0.023044158879887599</cx:pt>
          <cx:pt idx="547">-0.028859631518360199</cx:pt>
          <cx:pt idx="548">-0.058830069425098198</cx:pt>
          <cx:pt idx="549">-0.054972510709521798</cx:pt>
          <cx:pt idx="550">0.017608850127884001</cx:pt>
          <cx:pt idx="551">-0.026127426524887799</cx:pt>
          <cx:pt idx="552">-0.048417446707904502</cx:pt>
          <cx:pt idx="553">-0.026307025425097399</cx:pt>
          <cx:pt idx="554">-0.048063500791309201</cx:pt>
          <cx:pt idx="555">-0.036660472352883597</cx:pt>
          <cx:pt idx="556">-0.0152456073606035</cx:pt>
          <cx:pt idx="557">-0.0080118284932208603</cx:pt>
          <cx:pt idx="558">-0.00038789681669540199</cx:pt>
          <cx:pt idx="559">0.000195072185992967</cx:pt>
          <cx:pt idx="560">0.00028996267876131598</cx:pt>
          <cx:pt idx="561">0.00068357747175313796</cx:pt>
          <cx:pt idx="562">-0.0012454410117547299</cx:pt>
          <cx:pt idx="563">-0.010446613561150999</cx:pt>
          <cx:pt idx="564">-0.021320021473671898</cx:pt>
          <cx:pt idx="565">-0.0082821800513427201</cx:pt>
          <cx:pt idx="566">-0.033915281904867402</cx:pt>
          <cx:pt idx="567">-0.054250537144608098</cx:pt>
          <cx:pt idx="568">-0.064776890110317606</cx:pt>
          <cx:pt idx="569">-0.011206748644183299</cx:pt>
          <cx:pt idx="570">-0.022149163509671999</cx:pt>
          <cx:pt idx="571">-0.077611006931429402</cx:pt>
          <cx:pt idx="572">-0.070286732617001801</cx:pt>
          <cx:pt idx="573">-0.0183489751404699</cx:pt>
          <cx:pt idx="574">0.0081118743625328803</cx:pt>
          <cx:pt idx="575">-0.038027202569815899</cx:pt>
          <cx:pt idx="576">-0.049918102509539701</cx:pt>
          <cx:pt idx="577">-0.048789095544349702</cx:pt>
          <cx:pt idx="578">0.025071494529931099</cx:pt>
          <cx:pt idx="579">0.0010596521017733501</cx:pt>
          <cx:pt idx="580">-0.043657777656886103</cx:pt>
          <cx:pt idx="581">-0.018319001179882201</cx:pt>
          <cx:pt idx="582">-0.028551012992532501</cx:pt>
          <cx:pt idx="583">-0.030556648259500701</cx:pt>
          <cx:pt idx="584">-0.014351219397865701</cx:pt>
          <cx:pt idx="585">-0.0081090637385828803</cx:pt>
          <cx:pt idx="586">-0.00083587259348333603</cx:pt>
          <cx:pt idx="587">0.00042893445232708102</cx:pt>
          <cx:pt idx="588">6.2996130852417204e-05</cx:pt>
          <cx:pt idx="589">0.00058456526051130599</cx:pt>
          <cx:pt idx="590">-0.00061249711403085197</cx:pt>
          <cx:pt idx="591">-0.012255090562183799</cx:pt>
          <cx:pt idx="592">-0.026002073585316501</cx:pt>
          <cx:pt idx="593">-0.0060035574040536097</cx:pt>
          <cx:pt idx="594">-0.017425560901793698</cx:pt>
          <cx:pt idx="595">-0.052205827658056203</cx:pt>
          <cx:pt idx="596">-0.0026559702460901202</cx:pt>
          <cx:pt idx="597">0.0265249977050586</cx:pt>
          <cx:pt idx="598">0.0035376451600186301</cx:pt>
          <cx:pt idx="599">-0.045497945517488203</cx:pt>
          <cx:pt idx="600">-0.037676274683850798</cx:pt>
          <cx:pt idx="601">0.022420158747855499</cx:pt>
          <cx:pt idx="602">0.0020509548055806601</cx:pt>
          <cx:pt idx="603">-0.041206478365092898</cx:pt>
          <cx:pt idx="604">-0.059966940230391799</cx:pt>
          <cx:pt idx="605">-0.048943625517107001</cx:pt>
          <cx:pt idx="606">0.0235238355078062</cx:pt>
          <cx:pt idx="607">-0.0079746487249003403</cx:pt>
          <cx:pt idx="608">-0.052388189034977502</cx:pt>
          <cx:pt idx="609">-0.030585575819185699</cx:pt>
          <cx:pt idx="610">-0.0105852337599974</cx:pt>
          <cx:pt idx="611">-0.0142368382962183</cx:pt>
          <cx:pt idx="612">-0.0079078505414583704</cx:pt>
          <cx:pt idx="613">-0.0078505323425649802</cx:pt>
          <cx:pt idx="614">-0.00046807908880404798</cx:pt>
          <cx:pt idx="615">-1.7018688829856299e-05</cx:pt>
          <cx:pt idx="616">-1.2568245147105001e-05</cx:pt>
          <cx:pt idx="617">9.3170245118391693e-05</cx:pt>
          <cx:pt idx="618">-0.0012476934006746901</cx:pt>
          <cx:pt idx="619">-0.00490550950007202</cx:pt>
          <cx:pt idx="620">-0.0179236549913105</cx:pt>
          <cx:pt idx="621">-0.021177849386497201</cx:pt>
          <cx:pt idx="622">-0.0158232538372498</cx:pt>
          <cx:pt idx="623">-0.0111568815170124</cx:pt>
          <cx:pt idx="624">0.035039432947253299</cx:pt>
          <cx:pt idx="625">0.037424978991735601</cx:pt>
          <cx:pt idx="626">0.019670604401003999</cx:pt>
          <cx:pt idx="627">-0.0048791363032861098</cx:pt>
          <cx:pt idx="628">0.046965991260355403</cx:pt>
          <cx:pt idx="629">0.040139454803543501</cx:pt>
          <cx:pt idx="630">0.0088098935437803498</cx:pt>
          <cx:pt idx="631">-0.00285245044972028</cx:pt>
          <cx:pt idx="632">-0.037603921458340801</cx:pt>
          <cx:pt idx="633">-0.0486281503058573</cx:pt>
          <cx:pt idx="634">0.00135472541705726</cx:pt>
          <cx:pt idx="635">0.0062177425974305998</cx:pt>
          <cx:pt idx="636">-0.036632771731115801</cx:pt>
          <cx:pt idx="637">-0.011404600228380701</cx:pt>
          <cx:pt idx="638">-0.0045794283986494598</cx:pt>
          <cx:pt idx="639">-0.0083801610959769804</cx:pt>
          <cx:pt idx="640">-0.00400904668473485</cx:pt>
          <cx:pt idx="641">-0.0047034831188548596</cx:pt>
          <cx:pt idx="642">0.00019977776196714099</cx:pt>
          <cx:pt idx="643">0.00091809765519854298</cx:pt>
          <cx:pt idx="644">-0.00043871925874404102</cx:pt>
          <cx:pt idx="645">-0.00039517329380714801</cx:pt>
          <cx:pt idx="646">-0.00112357827039427</cx:pt>
          <cx:pt idx="647">-0.0029427229705676402</cx:pt>
          <cx:pt idx="648">-0.0135459644950303</cx:pt>
          <cx:pt idx="649">-0.0182823502429054</cx:pt>
          <cx:pt idx="650">-0.0045613737731274298</cx:pt>
          <cx:pt idx="651">0.0155500748050778</cx:pt>
          <cx:pt idx="652">0.052361943736504303</cx:pt>
          <cx:pt idx="653">0.054367412544497</cx:pt>
          <cx:pt idx="654">0.019501101780737301</cx:pt>
          <cx:pt idx="655">0.024467150786159901</cx:pt>
          <cx:pt idx="656">0.092382778702775906</cx:pt>
          <cx:pt idx="657">0.040796679808519899</cx:pt>
          <cx:pt idx="658">0.074390951106138803</cx:pt>
          <cx:pt idx="659">-0.0088618485622594997</cx:pt>
          <cx:pt idx="660">0.00018925524149390299</cx:pt>
          <cx:pt idx="661">-0.017611461484019899</cx:pt>
          <cx:pt idx="662">-0.0092959652180871905</cx:pt>
          <cx:pt idx="663">-0.025229538685455102</cx:pt>
          <cx:pt idx="664">-0.038153036838800398</cx:pt>
          <cx:pt idx="665">0.0112351092536008</cx:pt>
          <cx:pt idx="666">0.0109879102651648</cx:pt>
          <cx:pt idx="667">-0.00105760041609325</cx:pt>
          <cx:pt idx="668">0.00052848265440230203</cx:pt>
          <cx:pt idx="669">-0.0016279214054810099</cx:pt>
          <cx:pt idx="670">0.00029897379372965</cx:pt>
          <cx:pt idx="671">-0.00037771421016545201</cx:pt>
          <cx:pt idx="672">-0.00031683119407305098</cx:pt>
          <cx:pt idx="673">0.00072156368591453897</cx:pt>
          <cx:pt idx="674">-0.00119423790631164</cx:pt>
          <cx:pt idx="675">-0.00086746646783064196</cx:pt>
          <cx:pt idx="676">-0.0059152158368214296</cx:pt>
          <cx:pt idx="677">-0.0074391492411229002</cx:pt>
          <cx:pt idx="678">-0.0062541815090465403</cx:pt>
          <cx:pt idx="679">-0.002878287001112</cx:pt>
          <cx:pt idx="680">0.0037253201460641198</cx:pt>
          <cx:pt idx="681">0.0280531864750714</cx:pt>
          <cx:pt idx="682">0.00109521306596551</cx:pt>
          <cx:pt idx="683">-0.00985344372098205</cx:pt>
          <cx:pt idx="684">0.0287721754378794</cx:pt>
          <cx:pt idx="685">0.10225283890763801</cx:pt>
          <cx:pt idx="686">0.088676079302728694</cx:pt>
          <cx:pt idx="687">0.0141572962005774</cx:pt>
          <cx:pt idx="688">-0.0045486557454858601</cx:pt>
          <cx:pt idx="689">-0.0067223246201718297</cx:pt>
          <cx:pt idx="690">0.0042155764520302799</cx:pt>
          <cx:pt idx="691">-0.0058879947724897099</cx:pt>
          <cx:pt idx="692">-0.017480007439664099</cx:pt>
          <cx:pt idx="693">0.0033994851542087298</cx:pt>
          <cx:pt idx="694">0.014904134304443199</cx:pt>
          <cx:pt idx="695">0.0059343437979932799</cx:pt>
          <cx:pt idx="696">0.0046998689834307304</cx:pt>
          <cx:pt idx="697">0.00046571915709637401</cx:pt>
          <cx:pt idx="698">-0.00066711101526361802</cx:pt>
          <cx:pt idx="699">0.00024065325877546399</cx:pt>
          <cx:pt idx="700">-0.00047801881286699201</cx:pt>
          <cx:pt idx="701">0.00061148472029439696</cx:pt>
          <cx:pt idx="702">0.000320164787989858</cx:pt>
          <cx:pt idx="703">-9.8339348421207096e-05</cx:pt>
          <cx:pt idx="704">0.000536668827235789</cx:pt>
          <cx:pt idx="705">-0.0058679082803131302</cx:pt>
          <cx:pt idx="706">-0.0047718468139951904</cx:pt>
          <cx:pt idx="707">-0.014053061501343901</cx:pt>
          <cx:pt idx="708">-0.023500181534527199</cx:pt>
          <cx:pt idx="709">-0.027787844912454701</cx:pt>
          <cx:pt idx="710">-0.040851244643422401</cx:pt>
          <cx:pt idx="711">-0.020046650760756901</cx:pt>
          <cx:pt idx="712">-0.0046853679285965601</cx:pt>
          <cx:pt idx="713">0.030897927979747799</cx:pt>
          <cx:pt idx="714">0.0418558656341965</cx:pt>
          <cx:pt idx="715">0.036301791787948498</cx:pt>
          <cx:pt idx="716">-0.024129687890678299</cx:pt>
          <cx:pt idx="717">0.00773306879622555</cx:pt>
          <cx:pt idx="718">0.041261880789670698</cx:pt>
          <cx:pt idx="719">-0.027972121261154399</cx:pt>
          <cx:pt idx="720">-0.021588951127669301</cx:pt>
          <cx:pt idx="721">-0.012431803499142901</cx:pt>
          <cx:pt idx="722">0.00050312909224702995</cx:pt>
          <cx:pt idx="723">0.0032283503703812301</cx:pt>
          <cx:pt idx="724">-0.00037041549479386601</cx:pt>
          <cx:pt idx="725">0.00074559748097653602</cx:pt>
          <cx:pt idx="726">1.8909360993293199e-05</cx:pt>
          <cx:pt idx="727">0.0010385049890439401</cx:pt>
          <cx:pt idx="728">0.00025036342131541298</cx:pt>
          <cx:pt idx="729">-0.00030709113952271099</cx:pt>
          <cx:pt idx="730">0.00061836140750587702</cx:pt>
          <cx:pt idx="731">-0.00012495823302003899</cx:pt>
          <cx:pt idx="732">0.0012741638170097999</cx:pt>
          <cx:pt idx="733">-0.0019833613734570599</cx:pt>
          <cx:pt idx="734">-0.0023839070551772202</cx:pt>
          <cx:pt idx="735">-0.0041570755187494103</cx:pt>
          <cx:pt idx="736">-0.0128614042620088</cx:pt>
          <cx:pt idx="737">-0.016435494327850901</cx:pt>
          <cx:pt idx="738">-0.021418537062992401</cx:pt>
          <cx:pt idx="739">-0.020732052112237401</cx:pt>
          <cx:pt idx="740">-0.029537195338002</cx:pt>
          <cx:pt idx="741">-0.045031901927779103</cx:pt>
          <cx:pt idx="742">-0.038824302172961699</cx:pt>
          <cx:pt idx="743">-0.0133832601123458</cx:pt>
          <cx:pt idx="744">-0.035237767352566202</cx:pt>
          <cx:pt idx="745">-0.048557550232575603</cx:pt>
          <cx:pt idx="746">-0.019355905554450499</cx:pt>
          <cx:pt idx="747">-0.021148323769647401</cx:pt>
          <cx:pt idx="748">-0.016135357134432201</cx:pt>
          <cx:pt idx="749">-0.011767545265612101</cx:pt>
          <cx:pt idx="750">-0.0035198697922434901</cx:pt>
          <cx:pt idx="751">0.00023031248438194499</cx:pt>
          <cx:pt idx="752">8.4891011080518502e-06</cx:pt>
          <cx:pt idx="753">-9.8661797635245406e-05</cx:pt>
          <cx:pt idx="754">-0.00047997285527591103</cx:pt>
          <cx:pt idx="755">0.000116471392907276</cx:pt>
          <cx:pt idx="756">-0.00067650048449297299</cx:pt>
          <cx:pt idx="757">0.000404732472012965</cx:pt>
          <cx:pt idx="758">8.5419698402983005e-05</cx:pt>
          <cx:pt idx="759">0.00055609167622924999</cx:pt>
          <cx:pt idx="760">7.7503976692749294e-05</cx:pt>
          <cx:pt idx="761">0.0010166143353092399</cx:pt>
          <cx:pt idx="762">0.00015667487169733401</cx:pt>
          <cx:pt idx="763">-0.0018467171926841101</cx:pt>
          <cx:pt idx="764">-0.0019912015667912899</cx:pt>
          <cx:pt idx="765">-0.00064490097502353002</cx:pt>
          <cx:pt idx="766">-0.0044541524111123302</cx:pt>
          <cx:pt idx="767">-0.0014885482846969699</cx:pt>
          <cx:pt idx="768">-0.00046188551127000001</cx:pt>
          <cx:pt idx="769">-0.0027099453324843999</cx:pt>
          <cx:pt idx="770">-0.0075641107980730701</cx:pt>
          <cx:pt idx="771">-0.00170044294578044</cx:pt>
          <cx:pt idx="772">-0.0039713783590227198</cx:pt>
          <cx:pt idx="773">-0.0015462087004119399</cx:pt>
          <cx:pt idx="774">-0.0015151793866431599</cx:pt>
          <cx:pt idx="775">-0.0028184070646643999</cx:pt>
          <cx:pt idx="776">-0.00018381984050543901</cx:pt>
          <cx:pt idx="777">-0.0017376376287066</cx:pt>
          <cx:pt idx="778">-0.0011454055443584699</cx:pt>
          <cx:pt idx="779">0.00029124054547205799</cx:pt>
          <cx:pt idx="780">0.00039025214620338003</cx:pt>
          <cx:pt idx="781">-0.0013472649278148899</cx:pt>
          <cx:pt idx="782">-0.00037259768287634701</cx:pt>
          <cx:pt idx="783">0.00034464012086640598</cx:pt>
        </cx:lvl>
      </cx:numDim>
    </cx:data>
    <cx:data id="47">
      <cx:numDim type="val">
        <cx:f>'001_WA_F - 副本'!$AV$1:$AV$784</cx:f>
        <cx:lvl ptCount="784" formatCode="0.00E+00">
          <cx:pt idx="0">-8.2830740465916004e-05</cx:pt>
          <cx:pt idx="1">-7.3682846980329897e-05</cx:pt>
          <cx:pt idx="2">-0.00044908405631200702</cx:pt>
          <cx:pt idx="3">-0.00073872948952843605</cx:pt>
          <cx:pt idx="4">4.14552141048429e-05</cx:pt>
          <cx:pt idx="5">7.8579204601200695e-05</cx:pt>
          <cx:pt idx="6">-0.00038062724248907702</cx:pt>
          <cx:pt idx="7">-0.0004292123377687</cx:pt>
          <cx:pt idx="8">3.1123752617883197e-05</cx:pt>
          <cx:pt idx="9">-0.00081426629452977298</cx:pt>
          <cx:pt idx="10">-0.000136379681843112</cx:pt>
          <cx:pt idx="11">5.1861334143768499e-05</cx:pt>
          <cx:pt idx="12">0.000101586768727719</cx:pt>
          <cx:pt idx="13">-0.00074848153747825597</cx:pt>
          <cx:pt idx="14">-0.00052959740370818399</cx:pt>
          <cx:pt idx="15">-0.00066009991493428495</cx:pt>
          <cx:pt idx="16">0.00038928782001446702</cx:pt>
          <cx:pt idx="17">-0.00013462797314917901</cx:pt>
          <cx:pt idx="18">0.000513174828327345</cx:pt>
          <cx:pt idx="19">0.000333594908780355</cx:pt>
          <cx:pt idx="20">-0.00121378131652131</cx:pt>
          <cx:pt idx="21">-0.00043069061811534299</cx:pt>
          <cx:pt idx="22">-0.00035040442975518198</cx:pt>
          <cx:pt idx="23">-0.00014159129650074799</cx:pt>
          <cx:pt idx="24">0.00017936223611672399</cx:pt>
          <cx:pt idx="25">-0.00015741775388077701</cx:pt>
          <cx:pt idx="26">-0.00018733576289189899</cx:pt>
          <cx:pt idx="27">-0.00038711694133130399</cx:pt>
          <cx:pt idx="28">0.00117660666015203</cx:pt>
          <cx:pt idx="29">0.00031144147274998703</cx:pt>
          <cx:pt idx="30">-0.00060748705611090399</cx:pt>
          <cx:pt idx="31">-0.00088559126412374905</cx:pt>
          <cx:pt idx="32">-0.00071276481804852904</cx:pt>
          <cx:pt idx="33">-8.0247838763873805e-06</cx:pt>
          <cx:pt idx="34">-0.00026279677478541398</cx:pt>
          <cx:pt idx="35">-0.00043281368446603598</cx:pt>
          <cx:pt idx="36">-0.000223054342564613</cx:pt>
          <cx:pt idx="37">-0.000107804962026435</cx:pt>
          <cx:pt idx="38">-0.0012469526003103201</cx:pt>
          <cx:pt idx="39">-0.00051679545013149297</cx:pt>
          <cx:pt idx="40">-0.00120460533760278</cx:pt>
          <cx:pt idx="41">-0.0021483765249321698</cx:pt>
          <cx:pt idx="42">0.0015905667084119899</cx:pt>
          <cx:pt idx="43">0.0026757361155994798</cx:pt>
          <cx:pt idx="44">-0.00053954142451028905</cx:pt>
          <cx:pt idx="45">-0.00066696150301007704</cx:pt>
          <cx:pt idx="46">-0.0010363903967630899</cx:pt>
          <cx:pt idx="47">2.7297197450117101e-05</cx:pt>
          <cx:pt idx="48">-0.00017107788410475699</cx:pt>
          <cx:pt idx="49">-0.000261657744243464</cx:pt>
          <cx:pt idx="50">0.00016663119924780999</cx:pt>
          <cx:pt idx="51">9.1111058251239094e-05</cx:pt>
          <cx:pt idx="52">0.00068031005849212298</cx:pt>
          <cx:pt idx="53">0.00055425049526617697</cx:pt>
          <cx:pt idx="54">0.000115174155658061</cx:pt>
          <cx:pt idx="55">-0.00057220164118259003</cx:pt>
          <cx:pt idx="56">1.64054429380099e-06</cx:pt>
          <cx:pt idx="57">9.2847721468294694e-05</cx:pt>
          <cx:pt idx="58">-0.000134210249769132</cx:pt>
          <cx:pt idx="59">0.00060810156177931902</cx:pt>
          <cx:pt idx="60">0.000226571813629343</cx:pt>
          <cx:pt idx="61">-0.00046514494665384599</cx:pt>
          <cx:pt idx="62">-0.00029253253425091399</cx:pt>
          <cx:pt idx="63">-0.00130129061485658</cx:pt>
          <cx:pt idx="64">-0.00087090450615355205</cx:pt>
          <cx:pt idx="65">0.0058579047438464702</cx:pt>
          <cx:pt idx="66">0.0091002380138946199</cx:pt>
          <cx:pt idx="67">0.010028659121793701</cx:pt>
          <cx:pt idx="68">0.022767895137077599</cx:pt>
          <cx:pt idx="69">0.051151715579637103</cx:pt>
          <cx:pt idx="70">0.040290394874208997</cx:pt>
          <cx:pt idx="71">0.029762975703006699</cx:pt>
          <cx:pt idx="72">-0.00032706555404795701</cx:pt>
          <cx:pt idx="73">-0.021632968878630199</cx:pt>
          <cx:pt idx="74">-0.025297073021941899</cx:pt>
          <cx:pt idx="75">-0.00639994147948312</cx:pt>
          <cx:pt idx="76">-0.0065973152112518696</cx:pt>
          <cx:pt idx="77">-0.0078627487064956095</cx:pt>
          <cx:pt idx="78">-0.0037300363646078898</cx:pt>
          <cx:pt idx="79">-0.00135667147718044</cx:pt>
          <cx:pt idx="80">0.000138111598203544</cx:pt>
          <cx:pt idx="81">5.0172753391809001e-05</cx:pt>
          <cx:pt idx="82">0.00041485734250875901</cx:pt>
          <cx:pt idx="83">0.00087423215540634704</cx:pt>
          <cx:pt idx="84">-0.00051153287762792496</cx:pt>
          <cx:pt idx="85">-0.00058780238676455095</cx:pt>
          <cx:pt idx="86">0.0037128062755301099</cx:pt>
          <cx:pt idx="87">0.00148250285252943</cx:pt>
          <cx:pt idx="88">0.00027484395514873998</cx:pt>
          <cx:pt idx="89">0.0078032751800830996</cx:pt>
          <cx:pt idx="90">0.0070361352907693103</cx:pt>
          <cx:pt idx="91">0.00748930448239476</cx:pt>
          <cx:pt idx="92">0.0121660437769711</cx:pt>
          <cx:pt idx="93">0.012053418580511101</cx:pt>
          <cx:pt idx="94">0.042056664744166701</cx:pt>
          <cx:pt idx="95">0.057152665305571698</cx:pt>
          <cx:pt idx="96">0.106692929820965</cx:pt>
          <cx:pt idx="97">0.079760048856226895</cx:pt>
          <cx:pt idx="98">0.091074663678530204</cx:pt>
          <cx:pt idx="99">0.130977986269567</cx:pt>
          <cx:pt idx="100">0.13333915654178399</cx:pt>
          <cx:pt idx="101">0.098125437198877702</cx:pt>
          <cx:pt idx="102">0.021595073298924398</cx:pt>
          <cx:pt idx="103">0.017512513980747199</cx:pt>
          <cx:pt idx="104">0.0066462002268574804</cx:pt>
          <cx:pt idx="105">-0.044761915079949498</cx:pt>
          <cx:pt idx="106">-0.017046136351183801</cx:pt>
          <cx:pt idx="107">-0.012306523628376699</cx:pt>
          <cx:pt idx="108">-0.0076872940249560996</cx:pt>
          <cx:pt idx="109">-0.00185530671431965</cx:pt>
          <cx:pt idx="110">0.00059348361789629404</cx:pt>
          <cx:pt idx="111">-0.00086251888647097101</cx:pt>
          <cx:pt idx="112">-6.7792029440767306e-05</cx:pt>
          <cx:pt idx="113">0.00020060282191054901</cx:pt>
          <cx:pt idx="114">0.012798726542057</cx:pt>
          <cx:pt idx="115">0.0029089271235029301</cx:pt>
          <cx:pt idx="116">0.0010352061219675501</cx:pt>
          <cx:pt idx="117">0.010095114477327499</cx:pt>
          <cx:pt idx="118">0.020357956557633498</cx:pt>
          <cx:pt idx="119">0.017482236698990399</cx:pt>
          <cx:pt idx="120">0.047971211086281197</cx:pt>
          <cx:pt idx="121">0.02619203363099</cx:pt>
          <cx:pt idx="122">0.033238922882236503</cx:pt>
          <cx:pt idx="123">0.042475185574010699</cx:pt>
          <cx:pt idx="124">0.039160508332496999</cx:pt>
          <cx:pt idx="125">0.086080975630483905</cx:pt>
          <cx:pt idx="126">0.10452766945812</cx:pt>
          <cx:pt idx="127">0.181652661035997</cx:pt>
          <cx:pt idx="128">0.18553079804419201</cx:pt>
          <cx:pt idx="129">0.117330296920896</cx:pt>
          <cx:pt idx="130">0.054082899578173201</cx:pt>
          <cx:pt idx="131">0.00290288275779938</cx:pt>
          <cx:pt idx="132">-0.0075449777839537097</cx:pt>
          <cx:pt idx="133">-0.041398892384300799</cx:pt>
          <cx:pt idx="134">-0.047973690975989698</cx:pt>
          <cx:pt idx="135">-0.052488196245839801</cx:pt>
          <cx:pt idx="136">-0.0377290671764242</cx:pt>
          <cx:pt idx="137">-0.0071567702196437396</cx:pt>
          <cx:pt idx="138">-0.00144235033289464</cx:pt>
          <cx:pt idx="139">-0.00062890904158170095</cx:pt>
          <cx:pt idx="140">0.00041711385023289401</cx:pt>
          <cx:pt idx="141">0.00022201274062226401</cx:pt>
          <cx:pt idx="142">0.00069011886358701102</cx:pt>
          <cx:pt idx="143">0.0033353568897489701</cx:pt>
          <cx:pt idx="144">0.0090389108482796694</cx:pt>
          <cx:pt idx="145">0.0200043206875638</cx:pt>
          <cx:pt idx="146">0.036769560353030202</cx:pt>
          <cx:pt idx="147">0.018390208579679299</cx:pt>
          <cx:pt idx="148">0.00905132447926142</cx:pt>
          <cx:pt idx="149">0.0028877825931985799</cx:pt>
          <cx:pt idx="150">0.025120093204763001</cx:pt>
          <cx:pt idx="151">-0.0040107648296245496</cx:pt>
          <cx:pt idx="152">0.00010104374588875599</cx:pt>
          <cx:pt idx="153">0.043188456349079501</cx:pt>
          <cx:pt idx="154">0.096362368647917807</cx:pt>
          <cx:pt idx="155">0.15050756544888</cx:pt>
          <cx:pt idx="156">0.133742733022713</cx:pt>
          <cx:pt idx="157">0.053301693746555301</cx:pt>
          <cx:pt idx="158">0.028953332795257601</cx:pt>
          <cx:pt idx="159">0.041792218245447002</cx:pt>
          <cx:pt idx="160">-0.0152462732786723</cx:pt>
          <cx:pt idx="161">-0.061425232019915302</cx:pt>
          <cx:pt idx="162">-0.110718814241916</cx:pt>
          <cx:pt idx="163">-0.092690088642279497</cx:pt>
          <cx:pt idx="164">-0.038521531015779202</cx:pt>
          <cx:pt idx="165">-0.0082363412101661808</cx:pt>
          <cx:pt idx="166">-0.0029651811369063798</cx:pt>
          <cx:pt idx="167">-0.00039017189145473103</cx:pt>
          <cx:pt idx="168">-0.00050283780768498195</cx:pt>
          <cx:pt idx="169">0.00034765694368138998</cx:pt>
          <cx:pt idx="170">-2.42104379360834e-05</cx:pt>
          <cx:pt idx="171">0.0067718267369212704</cx:pt>
          <cx:pt idx="172">0.016702237223945302</cx:pt>
          <cx:pt idx="173">0.010205264187068</cx:pt>
          <cx:pt idx="174">0.030207850666808301</cx:pt>
          <cx:pt idx="175">-0.020104996119954002</cx:pt>
          <cx:pt idx="176">-0.068856034320425405</cx:pt>
          <cx:pt idx="177">-0.0172476221256504</cx:pt>
          <cx:pt idx="178">0.034726864886804702</cx:pt>
          <cx:pt idx="179">0.0416091187147999</cx:pt>
          <cx:pt idx="180">-0.0057132488447421102</cx:pt>
          <cx:pt idx="181">-0.028177090135961199</cx:pt>
          <cx:pt idx="182">0.046668513765254903</cx:pt>
          <cx:pt idx="183">0.050863605994470498</cx:pt>
          <cx:pt idx="184">0.024758441769943199</cx:pt>
          <cx:pt idx="185">0.069847377777696104</cx:pt>
          <cx:pt idx="186">0.028365675451842199</cx:pt>
          <cx:pt idx="187">0.00223514271159988</cx:pt>
          <cx:pt idx="188">0.00049236179756383905</cx:pt>
          <cx:pt idx="189">-0.069927657822548006</cx:pt>
          <cx:pt idx="190">-0.0992636416298842</cx:pt>
          <cx:pt idx="191">-0.091985244077555497</cx:pt>
          <cx:pt idx="192">-0.037043858323446401</cx:pt>
          <cx:pt idx="193">-0.0088695834057577003</cx:pt>
          <cx:pt idx="194">0.000101795086880928</cx:pt>
          <cx:pt idx="195">5.47622192290297e-05</cx:pt>
          <cx:pt idx="196">0.00027434454655539598</cx:pt>
          <cx:pt idx="197">-0.00050943295925592598</cx:pt>
          <cx:pt idx="198">0.00022360063047998201</cx:pt>
          <cx:pt idx="199">0.0060012812984800799</cx:pt>
          <cx:pt idx="200">0.0134950441777314</cx:pt>
          <cx:pt idx="201">0.0030434120318158101</cx:pt>
          <cx:pt idx="202">0.023333031211898399</cx:pt>
          <cx:pt idx="203">-0.032342464295358003</cx:pt>
          <cx:pt idx="204">-0.0550251222154459</cx:pt>
          <cx:pt idx="205">-0.00916440006120634</cx:pt>
          <cx:pt idx="206">-0.0094661421365110892</cx:pt>
          <cx:pt idx="207">-0.034188779963434598</cx:pt>
          <cx:pt idx="208">-0.079201868921538104</cx:pt>
          <cx:pt idx="209">-0.14355570055870701</cx:pt>
          <cx:pt idx="210">-0.044741158466960702</cx:pt>
          <cx:pt idx="211">0.0230339565093425</cx:pt>
          <cx:pt idx="212">0.097033479539141099</cx:pt>
          <cx:pt idx="213">0.071415041332410098</cx:pt>
          <cx:pt idx="214">0.032292003048751398</cx:pt>
          <cx:pt idx="215">0.054581973369002598</cx:pt>
          <cx:pt idx="216">-0.016500541566965499</cx:pt>
          <cx:pt idx="217">-0.064943930802494998</cx:pt>
          <cx:pt idx="218">-0.110857864943279</cx:pt>
          <cx:pt idx="219">-0.096913938071989697</cx:pt>
          <cx:pt idx="220">-0.062474460638588997</cx:pt>
          <cx:pt idx="221">-0.016849734931142099</cx:pt>
          <cx:pt idx="222">0.00166861999343763</cx:pt>
          <cx:pt idx="223">0.00097613165952614201</cx:pt>
          <cx:pt idx="224">-0.00011940578062731299</cx:pt>
          <cx:pt idx="225">0.00045847968535429098</cx:pt>
          <cx:pt idx="226">-0.000112961148132324</cx:pt>
          <cx:pt idx="227">0.00328931253443095</cx:pt>
          <cx:pt idx="228">0.016932349987418601</cx:pt>
          <cx:pt idx="229">0.0078491183104226602</cx:pt>
          <cx:pt idx="230">0.021320840091298299</cx:pt>
          <cx:pt idx="231">-0.016833634006273301</cx:pt>
          <cx:pt idx="232">-0.105266959119453</cx:pt>
          <cx:pt idx="233">-0.13758515284890799</cx:pt>
          <cx:pt idx="234">-0.13656125331563801</cx:pt>
          <cx:pt idx="235">-0.242000795165007</cx:pt>
          <cx:pt idx="236">-0.30720141220083003</cx:pt>
          <cx:pt idx="237">-0.24585405893724099</cx:pt>
          <cx:pt idx="238">-0.072306724281242393</cx:pt>
          <cx:pt idx="239">0.062751040646854106</cx:pt>
          <cx:pt idx="240">0.0948108281431667</cx:pt>
          <cx:pt idx="241">0.12516872503947399</cx:pt>
          <cx:pt idx="242">0.049319002317858601</cx:pt>
          <cx:pt idx="243">-0.00068718572827181404</cx:pt>
          <cx:pt idx="244">-0.072417970957282904</cx:pt>
          <cx:pt idx="245">-0.11664295485113001</cx:pt>
          <cx:pt idx="246">-0.091085565128761994</cx:pt>
          <cx:pt idx="247">-0.095434012918806793</cx:pt>
          <cx:pt idx="248">-0.056423017639768099</cx:pt>
          <cx:pt idx="249">-0.014125357809756101</cx:pt>
          <cx:pt idx="250">0.000212355002826094</cx:pt>
          <cx:pt idx="251">0.00087127544971924299</cx:pt>
          <cx:pt idx="252">-0.00040633087662908599</cx:pt>
          <cx:pt idx="253">0.0013415302720801001</cx:pt>
          <cx:pt idx="254">0.00045174247899709301</cx:pt>
          <cx:pt idx="255">0.00077796981920153299</cx:pt>
          <cx:pt idx="256">0.022770315810600399</cx:pt>
          <cx:pt idx="257">-0.015790444737342101</cx:pt>
          <cx:pt idx="258">-0.054439229452769501</cx:pt>
          <cx:pt idx="259">-0.12072673003044999</cx:pt>
          <cx:pt idx="260">-0.201842912197921</cx:pt>
          <cx:pt idx="261">-0.24242876883995301</cx:pt>
          <cx:pt idx="262">-0.24731533129495101</cx:pt>
          <cx:pt idx="263">-0.29256171216148003</cx:pt>
          <cx:pt idx="264">-0.223516600196489</cx:pt>
          <cx:pt idx="265">-0.12432449381315901</cx:pt>
          <cx:pt idx="266">0.0119997703906133</cx:pt>
          <cx:pt idx="267">0.17063094931300499</cx:pt>
          <cx:pt idx="268">0.18083219285112601</cx:pt>
          <cx:pt idx="269">0.14800734952160799</cx:pt>
          <cx:pt idx="270">0.043616825137669901</cx:pt>
          <cx:pt idx="271">-0.0826118657183781</cx:pt>
          <cx:pt idx="272">-0.14611539466283099</cx:pt>
          <cx:pt idx="273">-0.12911846264687701</cx:pt>
          <cx:pt idx="274">-0.090574790701158106</cx:pt>
          <cx:pt idx="275">-0.069973158151709305</cx:pt>
          <cx:pt idx="276">-0.046205879439313098</cx:pt>
          <cx:pt idx="277">-0.0113820347003244</cx:pt>
          <cx:pt idx="278">-0.00052738975535456098</cx:pt>
          <cx:pt idx="279">-0.00083474172803265799</cx:pt>
          <cx:pt idx="280">0.00027901914032360498</cx:pt>
          <cx:pt idx="281">0.000769960386966892</cx:pt>
          <cx:pt idx="282">0.0021953288403912799</cx:pt>
          <cx:pt idx="283">0.00241985336337474</cx:pt>
          <cx:pt idx="284">0.00100658747432067</cx:pt>
          <cx:pt idx="285">-0.046039485918947701</cx:pt>
          <cx:pt idx="286">-0.090853721525515296</cx:pt>
          <cx:pt idx="287">-0.143220270581422</cx:pt>
          <cx:pt idx="288">-0.21494522120943799</cx:pt>
          <cx:pt idx="289">-0.20045235659958599</cx:pt>
          <cx:pt idx="290">-0.061565006205040101</cx:pt>
          <cx:pt idx="291">-0.053181285652548503</cx:pt>
          <cx:pt idx="292">0.012214981733900201</cx:pt>
          <cx:pt idx="293">0.086643468720129901</cx:pt>
          <cx:pt idx="294">0.15075800655694099</cx:pt>
          <cx:pt idx="295">0.11751449943176299</cx:pt>
          <cx:pt idx="296">0.16282180367541599</cx:pt>
          <cx:pt idx="297">0.12802660369737001</cx:pt>
          <cx:pt idx="298">-0.0094386454325190092</cx:pt>
          <cx:pt idx="299">-0.11528841752022</cx:pt>
          <cx:pt idx="300">-0.126840806962084</cx:pt>
          <cx:pt idx="301">-0.105618729939361</cx:pt>
          <cx:pt idx="302">-0.066113375165054097</cx:pt>
          <cx:pt idx="303">-0.038870998268798002</cx:pt>
          <cx:pt idx="304">-0.039572871103154598</cx:pt>
          <cx:pt idx="305">-0.0088168057216821208</cx:pt>
          <cx:pt idx="306">-0.00180838552597113</cx:pt>
          <cx:pt idx="307">-0.00013023578121052601</cx:pt>
          <cx:pt idx="308">-0.00090041894921404303</cx:pt>
          <cx:pt idx="309">0.0014829736685693499</cx:pt>
          <cx:pt idx="310">0.0045585872368992496</cx:pt>
          <cx:pt idx="311">0.00417842667290919</cx:pt>
          <cx:pt idx="312">-0.0024587824855504402</cx:pt>
          <cx:pt idx="313">-0.044119852208388197</cx:pt>
          <cx:pt idx="314">-0.065890498116749699</cx:pt>
          <cx:pt idx="315">-0.082600599818717299</cx:pt>
          <cx:pt idx="316">-0.071088267697264604</cx:pt>
          <cx:pt idx="317">-0.026164790928625701</cx:pt>
          <cx:pt idx="318">0.089252440486780701</cx:pt>
          <cx:pt idx="319">0.081891730188055997</cx:pt>
          <cx:pt idx="320">0.065146413870308006</cx:pt>
          <cx:pt idx="321">0.085993954117875998</cx:pt>
          <cx:pt idx="322">0.15815090924268399</cx:pt>
          <cx:pt idx="323">0.093981306987667601</cx:pt>
          <cx:pt idx="324">-0.017222596211709199</cx:pt>
          <cx:pt idx="325">-0.013705381978574099</cx:pt>
          <cx:pt idx="326">-0.11270549235270801</cx:pt>
          <cx:pt idx="327">-0.13100650211575399</cx:pt>
          <cx:pt idx="328">-0.091063359255115703</cx:pt>
          <cx:pt idx="329">-0.083993137867359902</cx:pt>
          <cx:pt idx="330">-0.063623505876026998</cx:pt>
          <cx:pt idx="331">-0.023911847569443999</cx:pt>
          <cx:pt idx="332">-0.023699283595732399</cx:pt>
          <cx:pt idx="333">-0.0056901352806838596</cx:pt>
          <cx:pt idx="334">-0.00062822770069800198</cx:pt>
          <cx:pt idx="335">0.000793244854483018</cx:pt>
          <cx:pt idx="336">-0.00047317310694175202</cx:pt>
          <cx:pt idx="337">0.000272626602715442</cx:pt>
          <cx:pt idx="338">0.0050513342357518401</cx:pt>
          <cx:pt idx="339">0.00501080774768065</cx:pt>
          <cx:pt idx="340">-0.0044959133822036201</cx:pt>
          <cx:pt idx="341">-0.0133227460257078</cx:pt>
          <cx:pt idx="342">-0.015807402018638301</cx:pt>
          <cx:pt idx="343">0.036950866930894499</cx:pt>
          <cx:pt idx="344">0.049439861149864199</cx:pt>
          <cx:pt idx="345">0.094514320440641397</cx:pt>
          <cx:pt idx="346">0.062014217254425803</cx:pt>
          <cx:pt idx="347">0.10406769377021099</cx:pt>
          <cx:pt idx="348">0.089061202081584898</cx:pt>
          <cx:pt idx="349">0.0281673637064466</cx:pt>
          <cx:pt idx="350">0.10207415276663</cx:pt>
          <cx:pt idx="351">-0.0018144726747027599</cx:pt>
          <cx:pt idx="352">0.032114622018800401</cx:pt>
          <cx:pt idx="353">-0.10835350377877601</cx:pt>
          <cx:pt idx="354">-0.17707766017443599</cx:pt>
          <cx:pt idx="355">-0.11178430812508</cx:pt>
          <cx:pt idx="356">-0.035855462452540003</cx:pt>
          <cx:pt idx="357">-0.048174295293332697</cx:pt>
          <cx:pt idx="358">-0.052745651460104001</cx:pt>
          <cx:pt idx="359">-0.040356991075445797</cx:pt>
          <cx:pt idx="360">-0.015316452373484101</cx:pt>
          <cx:pt idx="361">0.000524170819124456</cx:pt>
          <cx:pt idx="362">-0.00051476684619663701</cx:pt>
          <cx:pt idx="363">1.53906630488253e-05</cx:pt>
          <cx:pt idx="364">-0.000470999647832775</cx:pt>
          <cx:pt idx="365">0.000178288474499454</cx:pt>
          <cx:pt idx="366">0.0027317869609053799</cx:pt>
          <cx:pt idx="367">0.0058631750214828797</cx:pt>
          <cx:pt idx="368">-0.000405761197893138</cx:pt>
          <cx:pt idx="369">-0.023701828724527699</cx:pt>
          <cx:pt idx="370">-0.00030611808965946499</cx:pt>
          <cx:pt idx="371">0.070743018057469506</cx:pt>
          <cx:pt idx="372">0.045452221374061699</cx:pt>
          <cx:pt idx="373">0.031741242828069997</cx:pt>
          <cx:pt idx="374">-0.013185411112365999</cx:pt>
          <cx:pt idx="375">-0.0041776757136160097</cx:pt>
          <cx:pt idx="376">-0.033326233610650499</cx:pt>
          <cx:pt idx="377">0.0040456452236763002</cx:pt>
          <cx:pt idx="378">0.036559777947749401</cx:pt>
          <cx:pt idx="379">0.037437877864437197</cx:pt>
          <cx:pt idx="380">0.0205984203890958</cx:pt>
          <cx:pt idx="381">-0.107130725275928</cx:pt>
          <cx:pt idx="382">-0.111467506628906</cx:pt>
          <cx:pt idx="383">-0.055278466101180201</cx:pt>
          <cx:pt idx="384">-0.015419108621759801</cx:pt>
          <cx:pt idx="385">-0.0244734730224597</cx:pt>
          <cx:pt idx="386">-0.049509105582795997</cx:pt>
          <cx:pt idx="387">-0.0279095660925902</cx:pt>
          <cx:pt idx="388">-0.015788239401191801</cx:pt>
          <cx:pt idx="389">7.5710031417219593e-05</cx:pt>
          <cx:pt idx="390">-0.00072199513402403397</cx:pt>
          <cx:pt idx="391">0.000143732054390711</cx:pt>
          <cx:pt idx="392">0.00079836620249600901</cx:pt>
          <cx:pt idx="393">-0.00033749024322348603</cx:pt>
          <cx:pt idx="394">0.00104664904843846</cx:pt>
          <cx:pt idx="395">0.0060219852064902699</cx:pt>
          <cx:pt idx="396">0.0032057684058314699</cx:pt>
          <cx:pt idx="397">-0.036139557066003899</cx:pt>
          <cx:pt idx="398">-0.033485309084849597</cx:pt>
          <cx:pt idx="399">0.010798061365342899</cx:pt>
          <cx:pt idx="400">0.030057619059321299</cx:pt>
          <cx:pt idx="401">-0.022977654094253602</cx:pt>
          <cx:pt idx="402">-0.070716649982639199</cx:pt>
          <cx:pt idx="403">-0.080509072773578605</cx:pt>
          <cx:pt idx="404">-0.073407013508234906</cx:pt>
          <cx:pt idx="405">-0.12838610475988099</cx:pt>
          <cx:pt idx="406">0.0166767707090528</cx:pt>
          <cx:pt idx="407">-0.0067535630789994101</cx:pt>
          <cx:pt idx="408">-0.047712490198053702</cx:pt>
          <cx:pt idx="409">-0.034432671304399802</cx:pt>
          <cx:pt idx="410">-0.120580122270149</cx:pt>
          <cx:pt idx="411">-0.033728953988203698</cx:pt>
          <cx:pt idx="412">-0.032404374010541602</cx:pt>
          <cx:pt idx="413">0.0088904119589152397</cx:pt>
          <cx:pt idx="414">-0.0145413313225003</cx:pt>
          <cx:pt idx="415">-0.014360474670169999</cx:pt>
          <cx:pt idx="416">0.0094979820023187306</cx:pt>
          <cx:pt idx="417">0.00296051191758295</cx:pt>
          <cx:pt idx="418">0.00082084449552384</cx:pt>
          <cx:pt idx="419">9.4426274210618899e-05</cx:pt>
          <cx:pt idx="420">0.00048645509978575502</cx:pt>
          <cx:pt idx="421">-0.00053916272516304499</cx:pt>
          <cx:pt idx="422">-0.000118251484475813</cx:pt>
          <cx:pt idx="423">0.0048665019374659899</cx:pt>
          <cx:pt idx="424">0.00063745566278292998</cx:pt>
          <cx:pt idx="425">-0.054261246876746001</cx:pt>
          <cx:pt idx="426">-0.0154957123833359</cx:pt>
          <cx:pt idx="427">-0.0088404242073615302</cx:pt>
          <cx:pt idx="428">-0.058077773407303301</cx:pt>
          <cx:pt idx="429">-0.046055667043891302</cx:pt>
          <cx:pt idx="430">-0.10742735758673901</cx:pt>
          <cx:pt idx="431">-0.107508461605602</cx:pt>
          <cx:pt idx="432">-0.083179717211294205</cx:pt>
          <cx:pt idx="433">-0.092394005423569001</cx:pt>
          <cx:pt idx="434">-0.078629404788954693</cx:pt>
          <cx:pt idx="435">-0.116287705828482</cx:pt>
          <cx:pt idx="436">-0.097043205858792198</cx:pt>
          <cx:pt idx="437">-0.0366290275341715</cx:pt>
          <cx:pt idx="438">-0.0228103755038515</cx:pt>
          <cx:pt idx="439">-0.0594991552220668</cx:pt>
          <cx:pt idx="440">-0.057052803097832103</cx:pt>
          <cx:pt idx="441">-0.013970910957941901</cx:pt>
          <cx:pt idx="442">0.0045892165240104003</cx:pt>
          <cx:pt idx="443">-0.0107501709487246</cx:pt>
          <cx:pt idx="444">0.0135199676502124</cx:pt>
          <cx:pt idx="445">0.0082648737780204509</cx:pt>
          <cx:pt idx="446">0.0010611040218817</cx:pt>
          <cx:pt idx="447">0.00081619686590617905</cx:pt>
          <cx:pt idx="448">-0.00013190496789847899</cx:pt>
          <cx:pt idx="449">0.00064374009013904799</cx:pt>
          <cx:pt idx="450">0.00076459251580840903</cx:pt>
          <cx:pt idx="451">0.0079358485724869508</cx:pt>
          <cx:pt idx="452">-0.0101320709283117</cx:pt>
          <cx:pt idx="453">-0.030253901261003802</cx:pt>
          <cx:pt idx="454">-0.024844044889339102</cx:pt>
          <cx:pt idx="455">-0.0054629464186101203</cx:pt>
          <cx:pt idx="456">-0.055903932748440001</cx:pt>
          <cx:pt idx="457">-0.0215330997161776</cx:pt>
          <cx:pt idx="458">-0.075559781969865195</cx:pt>
          <cx:pt idx="459">-0.062922620932757398</cx:pt>
          <cx:pt idx="460">-0.093495214083954198</cx:pt>
          <cx:pt idx="461">-0.057054004878683097</cx:pt>
          <cx:pt idx="462">-0.067258216510598504</cx:pt>
          <cx:pt idx="463">-0.13348314902467701</cx:pt>
          <cx:pt idx="464">-0.12240170270765301</cx:pt>
          <cx:pt idx="465">-0.031461111981412299</cx:pt>
          <cx:pt idx="466">-0.0043988419728413402</cx:pt>
          <cx:pt idx="467">-0.0122921046929393</cx:pt>
          <cx:pt idx="468">-0.030427784407600099</cx:pt>
          <cx:pt idx="469">0.0055199439714337002</cx:pt>
          <cx:pt idx="470">0.00563067825695494</cx:pt>
          <cx:pt idx="471">-0.0021382273818505299</cx:pt>
          <cx:pt idx="472">0.021096040020535899</cx:pt>
          <cx:pt idx="473">0.0087385341434493696</cx:pt>
          <cx:pt idx="474">0.0026634573949433698</cx:pt>
          <cx:pt idx="475">0.00049957428168636805</cx:pt>
          <cx:pt idx="476">-0.00013029280215336899</cx:pt>
          <cx:pt idx="477">0.000170559501798151</cx:pt>
          <cx:pt idx="478">0.00221678503289838</cx:pt>
          <cx:pt idx="479">-0.0043842212427495997</cx:pt>
          <cx:pt idx="480">-0.031902127430073299</cx:pt>
          <cx:pt idx="481">-0.027495588523109599</cx:pt>
          <cx:pt idx="482">-0.033770415205217799</cx:pt>
          <cx:pt idx="483">-0.0070371245464410596</cx:pt>
          <cx:pt idx="484">0.00183364259651084</cx:pt>
          <cx:pt idx="485">-0.037224169699298197</cx:pt>
          <cx:pt idx="486">-0.063828783857163604</cx:pt>
          <cx:pt idx="487">-0.067456099733710195</cx:pt>
          <cx:pt idx="488">-0.094608149791405305</cx:pt>
          <cx:pt idx="489">-0.0351390642201896</cx:pt>
          <cx:pt idx="490">-0.047671962868732903</cx:pt>
          <cx:pt idx="491">-0.082654005961801696</cx:pt>
          <cx:pt idx="492">-0.092944160848114202</cx:pt>
          <cx:pt idx="493">-0.066814503235016198</cx:pt>
          <cx:pt idx="494">-0.062497243065020899</cx:pt>
          <cx:pt idx="495">-0.012174834088719499</cx:pt>
          <cx:pt idx="496">-0.040954898125595898</cx:pt>
          <cx:pt idx="497">0.0057567650459247697</cx:pt>
          <cx:pt idx="498">-0.0084285533351515802</cx:pt>
          <cx:pt idx="499">-0.025650579329397401</cx:pt>
          <cx:pt idx="500">0.019112498260470401</cx:pt>
          <cx:pt idx="501">0.034991265792205697</cx:pt>
          <cx:pt idx="502">0.011202473025778399</cx:pt>
          <cx:pt idx="503">0.0013029345201223501</cx:pt>
          <cx:pt idx="504">0.00065413094123003602</cx:pt>
          <cx:pt idx="505">0.00028200051642751297</cx:pt>
          <cx:pt idx="506">0.0018346691183396999</cx:pt>
          <cx:pt idx="507">-0.00183528601628843</cx:pt>
          <cx:pt idx="508">-0.041496459123227497</cx:pt>
          <cx:pt idx="509">0.0060692341297932896</cx:pt>
          <cx:pt idx="510">0.0116416919312158</cx:pt>
          <cx:pt idx="511">0.0091661141269118295</cx:pt>
          <cx:pt idx="512">0.0215975524165045</cx:pt>
          <cx:pt idx="513">0.0174081103987372</cx:pt>
          <cx:pt idx="514">-0.049330718981627601</cx:pt>
          <cx:pt idx="515">-0.11022898855173301</cx:pt>
          <cx:pt idx="516">-0.079651994736885598</cx:pt>
          <cx:pt idx="517">0.017594988096109699</cx:pt>
          <cx:pt idx="518">-0.071486012968818999</cx:pt>
          <cx:pt idx="519">-0.074001272819594704</cx:pt>
          <cx:pt idx="520">-0.089793380169312098</cx:pt>
          <cx:pt idx="521">-0.0095420884578253408</cx:pt>
          <cx:pt idx="522">0.0070520570553539597</cx:pt>
          <cx:pt idx="523">0.041709325922395499</cx:pt>
          <cx:pt idx="524">0.0459911239798972</cx:pt>
          <cx:pt idx="525">0.063599995038639195</cx:pt>
          <cx:pt idx="526">0.027180731486883301</cx:pt>
          <cx:pt idx="527">-0.018735572446485001</cx:pt>
          <cx:pt idx="528">0.033128267020301999</cx:pt>
          <cx:pt idx="529">0.0291164602243205</cx:pt>
          <cx:pt idx="530">0.0049398213437631304</cx:pt>
          <cx:pt idx="531">0.0026141490058084098</cx:pt>
          <cx:pt idx="532">0.00039511945147622097</cx:pt>
          <cx:pt idx="533">0.00033870330218173101</cx:pt>
          <cx:pt idx="534">-0.0069163423609816099</cx:pt>
          <cx:pt idx="535">0.00100075045002611</cx:pt>
          <cx:pt idx="536">-0.027701599304047</cx:pt>
          <cx:pt idx="537">-0.032326931354535599</cx:pt>
          <cx:pt idx="538">-0.0026916556190553901</cx:pt>
          <cx:pt idx="539">0.00066228435610954503</cx:pt>
          <cx:pt idx="540">0.0140891966735395</cx:pt>
          <cx:pt idx="541">0.050401953566976902</cx:pt>
          <cx:pt idx="542">-0.035969223249283998</cx:pt>
          <cx:pt idx="543">-0.041365338556098197</cx:pt>
          <cx:pt idx="544">0.048251239611204103</cx:pt>
          <cx:pt idx="545">0.0580881920217724</cx:pt>
          <cx:pt idx="546">-0.045828494847611097</cx:pt>
          <cx:pt idx="547">-0.018616167782582099</cx:pt>
          <cx:pt idx="548">-0.043523621675858298</cx:pt>
          <cx:pt idx="549">0.069420586888609997</cx:pt>
          <cx:pt idx="550">0.074420656971222396</cx:pt>
          <cx:pt idx="551">0.082279788734384504</cx:pt>
          <cx:pt idx="552">0.0322195301910655</cx:pt>
          <cx:pt idx="553">0.058483233690926097</cx:pt>
          <cx:pt idx="554">0.0086215909589791306</cx:pt>
          <cx:pt idx="555">-0.0093468408510350605</cx:pt>
          <cx:pt idx="556">0.0080268666560580001</cx:pt>
          <cx:pt idx="557">0.0202242515815181</cx:pt>
          <cx:pt idx="558">0.0055507943863297299</cx:pt>
          <cx:pt idx="559">0.00072613321155730597</cx:pt>
          <cx:pt idx="560">0.00037780759870980197</cx:pt>
          <cx:pt idx="561">-0.000201367242013577</cx:pt>
          <cx:pt idx="562">-0.0022943804190740198</cx:pt>
          <cx:pt idx="563">0.00081820155431175997</cx:pt>
          <cx:pt idx="564">-0.027831547517603701</cx:pt>
          <cx:pt idx="565">-0.084044817301647395</cx:pt>
          <cx:pt idx="566">-0.025503590513243201</cx:pt>
          <cx:pt idx="567">-0.059815831788403502</cx:pt>
          <cx:pt idx="568">-0.022071426251377601</cx:pt>
          <cx:pt idx="569">0.025803220646498301</cx:pt>
          <cx:pt idx="570">-0.0266166482422939</cx:pt>
          <cx:pt idx="571">-0.0065532483450597197</cx:pt>
          <cx:pt idx="572">0.109286978134501</cx:pt>
          <cx:pt idx="573">0.041279438117709802</cx:pt>
          <cx:pt idx="574">-0.0089687256905491893</cx:pt>
          <cx:pt idx="575">-0.075728124913415504</cx:pt>
          <cx:pt idx="576">0.0110777299479487</cx:pt>
          <cx:pt idx="577">0.00338454949717129</cx:pt>
          <cx:pt idx="578">0.054002853447243003</cx:pt>
          <cx:pt idx="579">0.031308722884319601</cx:pt>
          <cx:pt idx="580">0.031174491280316199</cx:pt>
          <cx:pt idx="581">0.031767057694426198</cx:pt>
          <cx:pt idx="582">0.0061879545263812301</cx:pt>
          <cx:pt idx="583">-0.0182217758447221</cx:pt>
          <cx:pt idx="584">0.0069022449796822096</cx:pt>
          <cx:pt idx="585">0.0071640585749325296</cx:pt>
          <cx:pt idx="586">0.0029096837727095801</cx:pt>
          <cx:pt idx="587">-0.00039353055176759202</cx:pt>
          <cx:pt idx="588">-0.00086964488350817605</cx:pt>
          <cx:pt idx="589">0.00015151817221546201</cx:pt>
          <cx:pt idx="590">0.0048333232578690096</cx:pt>
          <cx:pt idx="591">0.0020182991673006099</cx:pt>
          <cx:pt idx="592">-0.014114762310511999</cx:pt>
          <cx:pt idx="593">-0.055259720837856303</cx:pt>
          <cx:pt idx="594">-0.024282198645073201</cx:pt>
          <cx:pt idx="595">-0.061872981191900503</cx:pt>
          <cx:pt idx="596">-0.097909502456501096</cx:pt>
          <cx:pt idx="597">0.00339663719652</cx:pt>
          <cx:pt idx="598">0.030180414460788198</cx:pt>
          <cx:pt idx="599">-0.023774218481866199</cx:pt>
          <cx:pt idx="600">0.032426915022815299</cx:pt>
          <cx:pt idx="601">0.039052418792954999</cx:pt>
          <cx:pt idx="602">-0.023759496580481598</cx:pt>
          <cx:pt idx="603">-0.110175187378422</cx:pt>
          <cx:pt idx="604">-0.047667042899476902</cx:pt>
          <cx:pt idx="605">-0.054490864243622997</cx:pt>
          <cx:pt idx="606">-0.0216466272178488</cx:pt>
          <cx:pt idx="607">-0.022719814426163502</cx:pt>
          <cx:pt idx="608">-0.023307123567306201</cx:pt>
          <cx:pt idx="609">-0.048731000496171302</cx:pt>
          <cx:pt idx="610">-0.038609546292988399</cx:pt>
          <cx:pt idx="611">-0.0047579704701667704</cx:pt>
          <cx:pt idx="612">0.0045331017481633996</cx:pt>
          <cx:pt idx="613">0.0011718139834066201</cx:pt>
          <cx:pt idx="614">0.00080355640038600395</cx:pt>
          <cx:pt idx="615">0.00058819837661216903</cx:pt>
          <cx:pt idx="616">0.000169456010620118</cx:pt>
          <cx:pt idx="617">0.00027307764146818298</cx:pt>
          <cx:pt idx="618">0.00091385580064239904</cx:pt>
          <cx:pt idx="619">0.00729767526004204</cx:pt>
          <cx:pt idx="620">0.013656965715774599</cx:pt>
          <cx:pt idx="621">-0.0009842445221336601</cx:pt>
          <cx:pt idx="622">0.026826081773057502</cx:pt>
          <cx:pt idx="623">0.0097593997674018801</cx:pt>
          <cx:pt idx="624">-0.040681118876014902</cx:pt>
          <cx:pt idx="625">0.0187261938065778</cx:pt>
          <cx:pt idx="626">0.0960598773003635</cx:pt>
          <cx:pt idx="627">0.0449539954898584</cx:pt>
          <cx:pt idx="628">0.0177560236483645</cx:pt>
          <cx:pt idx="629">0.030287524317456301</cx:pt>
          <cx:pt idx="630">0.018162449964162601</cx:pt>
          <cx:pt idx="631">-0.0194675436157765</cx:pt>
          <cx:pt idx="632">-0.070453427579364195</cx:pt>
          <cx:pt idx="633">-0.0648080973619449</cx:pt>
          <cx:pt idx="634">-0.055786677812757701</cx:pt>
          <cx:pt idx="635">-0.033475315721708997</cx:pt>
          <cx:pt idx="636">-0.034757689697409</cx:pt>
          <cx:pt idx="637">-0.056123886793459997</cx:pt>
          <cx:pt idx="638">-0.0192469596277253</cx:pt>
          <cx:pt idx="639">0.00036437047083871202</cx:pt>
          <cx:pt idx="640">-0.0032712078518224198</cx:pt>
          <cx:pt idx="641">0.00036415367225130398</cx:pt>
          <cx:pt idx="642">0.00116370238280418</cx:pt>
          <cx:pt idx="643">0.00015805492034845801</cx:pt>
          <cx:pt idx="644">0.00077186806247233101</cx:pt>
          <cx:pt idx="645">-0.00050397504767883401</cx:pt>
          <cx:pt idx="646">0.00109481988758543</cx:pt>
          <cx:pt idx="647">0.0046273585922505297</cx:pt>
          <cx:pt idx="648">0.0091725521919425596</cx:pt>
          <cx:pt idx="649">0.0071658667081584797</cx:pt>
          <cx:pt idx="650">-0.0048357651925295996</cx:pt>
          <cx:pt idx="651">0.0037094963926521301</cx:pt>
          <cx:pt idx="652">-0.00735425097526431</cx:pt>
          <cx:pt idx="653">0.037077248323345899</cx:pt>
          <cx:pt idx="654">0.074875705075060403</cx:pt>
          <cx:pt idx="655">0.067014527915727401</cx:pt>
          <cx:pt idx="656">0.0147700399214149</cx:pt>
          <cx:pt idx="657">-0.040394264269951401</cx:pt>
          <cx:pt idx="658">-0.0140156164881746</cx:pt>
          <cx:pt idx="659">0.057361608076268202</cx:pt>
          <cx:pt idx="660">-0.014288568527587401</cx:pt>
          <cx:pt idx="661">-0.060470528556854398</cx:pt>
          <cx:pt idx="662">-0.0265211487204698</cx:pt>
          <cx:pt idx="663">-0.020603968486294501</cx:pt>
          <cx:pt idx="664">-0.029111186518701499</cx:pt>
          <cx:pt idx="665">-0.025340757577123601</cx:pt>
          <cx:pt idx="666">-0.0130653420119906</cx:pt>
          <cx:pt idx="667">-0.0060533253405435604</cx:pt>
          <cx:pt idx="668">-0.00180734974772686</cx:pt>
          <cx:pt idx="669">0.0010162964537212701</cx:pt>
          <cx:pt idx="670">0.0012738315715103601</cx:pt>
          <cx:pt idx="671">0.00033935922907146602</cx:pt>
          <cx:pt idx="672">0.000299070384016325</cx:pt>
          <cx:pt idx="673">-0.000114298083929402</cx:pt>
          <cx:pt idx="674">0.00027931544160598402</cx:pt>
          <cx:pt idx="675">0.00145428064508175</cx:pt>
          <cx:pt idx="676">0.0082204932935291495</cx:pt>
          <cx:pt idx="677">-0.015249775031290699</cx:pt>
          <cx:pt idx="678">-0.0119157217065269</cx:pt>
          <cx:pt idx="679">-0.016580331069908898</cx:pt>
          <cx:pt idx="680">-0.0106818192926483</cx:pt>
          <cx:pt idx="681">0.0023395571596725498</cx:pt>
          <cx:pt idx="682">-0.012035555813452401</cx:pt>
          <cx:pt idx="683">0.0070421459421031703</cx:pt>
          <cx:pt idx="684">0.013554456624923199</cx:pt>
          <cx:pt idx="685">0.075940725522175401</cx:pt>
          <cx:pt idx="686">0.109881507773295</cx:pt>
          <cx:pt idx="687">0.085858473158082593</cx:pt>
          <cx:pt idx="688">0.0100059499704367</cx:pt>
          <cx:pt idx="689">-0.00047442417137952302</cx:pt>
          <cx:pt idx="690">-0.0086693895910408599</cx:pt>
          <cx:pt idx="691">-0.013181423557893601</cx:pt>
          <cx:pt idx="692">-0.016887938975142101</cx:pt>
          <cx:pt idx="693">-0.00052351851414576605</cx:pt>
          <cx:pt idx="694">0.0011877773507792001</cx:pt>
          <cx:pt idx="695">-0.0032729029817637301</cx:pt>
          <cx:pt idx="696">0.00014152581906117699</cx:pt>
          <cx:pt idx="697">0.00073912770869083997</cx:pt>
          <cx:pt idx="698">-0.00014083063964129801</cx:pt>
          <cx:pt idx="699">0.00027957202284923603</cx:pt>
          <cx:pt idx="700">-0.00035534995278882503</cx:pt>
          <cx:pt idx="701">-0.0010482199101173901</cx:pt>
          <cx:pt idx="702">-0.00055107251088924703</cx:pt>
          <cx:pt idx="703">-0.00023709640021659501</cx:pt>
          <cx:pt idx="704">0.0039047727081344299</cx:pt>
          <cx:pt idx="705">0.0057760323662490202</cx:pt>
          <cx:pt idx="706">0.0067119116140050197</cx:pt>
          <cx:pt idx="707">-0.0025643384302731901</cx:pt>
          <cx:pt idx="708">-0.023850583805794301</cx:pt>
          <cx:pt idx="709">-0.031753531624121901</cx:pt>
          <cx:pt idx="710">-0.054066188755758998</cx:pt>
          <cx:pt idx="711">-0.048676671958594202</cx:pt>
          <cx:pt idx="712">0.0079359542765628302</cx:pt>
          <cx:pt idx="713">-0.0053137445733389601</cx:pt>
          <cx:pt idx="714">-0.000109001109140559</cx:pt>
          <cx:pt idx="715">-0.030892612780788999</cx:pt>
          <cx:pt idx="716">-0.0385047993377233</cx:pt>
          <cx:pt idx="717">-0.019423486121701399</cx:pt>
          <cx:pt idx="718">-0.0119868468220238</cx:pt>
          <cx:pt idx="719">-0.0054592384361954599</cx:pt>
          <cx:pt idx="720">-0.0021090371723938598</cx:pt>
          <cx:pt idx="721">-0.0020253626363751199</cx:pt>
          <cx:pt idx="722">-0.0012783491721587599</cx:pt>
          <cx:pt idx="723">-0.00071404333635537403</cx:pt>
          <cx:pt idx="724">0.00027287509884976898</cx:pt>
          <cx:pt idx="725">-0.00015853614532804401</cx:pt>
          <cx:pt idx="726">-0.00042328372951149098</cx:pt>
          <cx:pt idx="727">0.00015505645204165599</cx:pt>
          <cx:pt idx="728">0.00015056793504086</cx:pt>
          <cx:pt idx="729">0.00062793095646068004</cx:pt>
          <cx:pt idx="730">0.00016440618965248599</cx:pt>
          <cx:pt idx="731">0.00019564237388441301</cx:pt>
          <cx:pt idx="732">-0.00056525783879963901</cx:pt>
          <cx:pt idx="733">0.00096270608149984997</cx:pt>
          <cx:pt idx="734">0.00129667423893819</cx:pt>
          <cx:pt idx="735">-0.0047437433599070997</cx:pt>
          <cx:pt idx="736">-0.01296683608873</cx:pt>
          <cx:pt idx="737">-0.0096848266138734908</cx:pt>
          <cx:pt idx="738">-0.00029423531500668703</cx:pt>
          <cx:pt idx="739">0.0094501473744664898</cx:pt>
          <cx:pt idx="740">-0.0051092463821218502</cx:pt>
          <cx:pt idx="741">-0.0053063519093842701</cx:pt>
          <cx:pt idx="742">-0.0062684338982249401</cx:pt>
          <cx:pt idx="743">-7.1197605786528406e-05</cx:pt>
          <cx:pt idx="744">-0.00168222724928941</cx:pt>
          <cx:pt idx="745">0.00069290428349576402</cx:pt>
          <cx:pt idx="746">-0.0094911875461387001</cx:pt>
          <cx:pt idx="747">-0.0040368095063424304</cx:pt>
          <cx:pt idx="748">7.5560683973549498e-05</cx:pt>
          <cx:pt idx="749">0.00046079561918525299</cx:pt>
          <cx:pt idx="750">-0.00032457519265814098</cx:pt>
          <cx:pt idx="751">-0.00111975721337983</cx:pt>
          <cx:pt idx="752">-0.00057757042906497204</cx:pt>
          <cx:pt idx="753">0.00034361719687737801</cx:pt>
          <cx:pt idx="754">-0.00051388754570956205</cx:pt>
          <cx:pt idx="755">0.00042693539452936602</cx:pt>
          <cx:pt idx="756">-0.00089288709600496296</cx:pt>
          <cx:pt idx="757">-0.000171659670779629</cx:pt>
          <cx:pt idx="758">0.000206677515365309</cx:pt>
          <cx:pt idx="759">-0.00014513895277958399</cx:pt>
          <cx:pt idx="760">-0.000307062981584559</cx:pt>
          <cx:pt idx="761">0.00094670030646007604</cx:pt>
          <cx:pt idx="762">0.00033641900709958402</cx:pt>
          <cx:pt idx="763">0.00102906333124388</cx:pt>
          <cx:pt idx="764">0.000104433597673947</cx:pt>
          <cx:pt idx="765">1.3603838477228301e-05</cx:pt>
          <cx:pt idx="766">-0.00039608905806227902</cx:pt>
          <cx:pt idx="767">0.00054537296956296802</cx:pt>
          <cx:pt idx="768">-6.2259490703118399e-05</cx:pt>
          <cx:pt idx="769">0.00073603451321383102</cx:pt>
          <cx:pt idx="770">0.0019269007630551599</cx:pt>
          <cx:pt idx="771">0.00145358220071608</cx:pt>
          <cx:pt idx="772">-0.00014701910661670101</cx:pt>
          <cx:pt idx="773">-0.0021232311631026101</cx:pt>
          <cx:pt idx="774">-0.0085118227020281496</cx:pt>
          <cx:pt idx="775">0.00049383875807086305</cx:pt>
          <cx:pt idx="776">0.00029293124808560199</cx:pt>
          <cx:pt idx="777">-1.12769991607905e-05</cx:pt>
          <cx:pt idx="778">7.9493029986774097e-05</cx:pt>
          <cx:pt idx="779">-0.00066613064788216797</cx:pt>
          <cx:pt idx="780">-0.00048833101521160297</cx:pt>
          <cx:pt idx="781">1.3722145274975901e-05</cx:pt>
          <cx:pt idx="782">0.00037094404427655497</cx:pt>
          <cx:pt idx="783">-0.00082257790371538303</cx:pt>
        </cx:lvl>
      </cx:numDim>
    </cx:data>
    <cx:data id="48">
      <cx:numDim type="val">
        <cx:f>'001_WA_F - 副本'!$AW$1:$AW$784</cx:f>
        <cx:lvl ptCount="784" formatCode="G/通用格式">
          <cx:pt idx="0">-0.00079821352463366896</cx:pt>
          <cx:pt idx="1">-0.00037513672548746701</cx:pt>
          <cx:pt idx="2">2.9432517114950201e-05</cx:pt>
          <cx:pt idx="3">-2.0588375253407198e-05</cx:pt>
          <cx:pt idx="4">-0.00027556636890334302</cx:pt>
          <cx:pt idx="5">-3.4594884765827803e-05</cx:pt>
          <cx:pt idx="6">0.00029321190359102398</cx:pt>
          <cx:pt idx="7">-0.00040965317305133</cx:pt>
          <cx:pt idx="8">2.35229246738139e-05</cx:pt>
          <cx:pt idx="9">-0.00044990943082880998</cx:pt>
          <cx:pt idx="10">-0.00021196805993383601</cx:pt>
          <cx:pt idx="11">0.00025686400004693201</cx:pt>
          <cx:pt idx="12">-0.00044064582385355399</cx:pt>
          <cx:pt idx="13">-0.00033846048149013401</cx:pt>
          <cx:pt idx="14">3.9745413453087603e-05</cx:pt>
          <cx:pt idx="15">0.00032473249796924802</cx:pt>
          <cx:pt idx="16">-0.00029307823501525699</cx:pt>
          <cx:pt idx="17">0.00024723791802966903</cx:pt>
          <cx:pt idx="18">0.000167337279986328</cx:pt>
          <cx:pt idx="19">-6.8845987821205797e-05</cx:pt>
          <cx:pt idx="20">-0.00051572464826014702</cx:pt>
          <cx:pt idx="21">0.00041990571837151103</cx:pt>
          <cx:pt idx="22">0.00043341825041982998</cx:pt>
          <cx:pt idx="23">-0.00040474498068692502</cx:pt>
          <cx:pt idx="24">-0.000110640314673507</cx:pt>
          <cx:pt idx="25">0.00039617474645278099</cx:pt>
          <cx:pt idx="26">0.00061579732648123697</cx:pt>
          <cx:pt idx="27">-0.00026960790893348002</cx:pt>
          <cx:pt idx="28">-0.00057476934576065897</cx:pt>
          <cx:pt idx="29">0.00068401039582967902</cx:pt>
          <cx:pt idx="30">-0.00033909476550233602</cx:pt>
          <cx:pt idx="31">0.00020419942025673801</cx:pt>
          <cx:pt idx="32">6.0601549539533702e-05</cx:pt>
          <cx:pt idx="33">0.00019002705101559499</cx:pt>
          <cx:pt idx="34">-0.00030017696480867602</cx:pt>
          <cx:pt idx="35">7.2034914008323802e-05</cx:pt>
          <cx:pt idx="36">-0.00021438681570270501</cx:pt>
          <cx:pt idx="37">-0.000191520755515068</cx:pt>
          <cx:pt idx="38">-0.0010447579225770799</cx:pt>
          <cx:pt idx="39">0.00024544977739162201</cx:pt>
          <cx:pt idx="40">-0.00140485091444433</cx:pt>
          <cx:pt idx="41">-0.0011795536647104801</cx:pt>
          <cx:pt idx="42">0.00105860367681419</cx:pt>
          <cx:pt idx="43">0.0023073549632845998</cx:pt>
          <cx:pt idx="44">0.00069835959015742896</cx:pt>
          <cx:pt idx="45">-0.00038288879907503797</cx:pt>
          <cx:pt idx="46">0.00016556555659314601</cx:pt>
          <cx:pt idx="47">-0.00054941965566152496</cx:pt>
          <cx:pt idx="48">-0.00049040636678870703</cx:pt>
          <cx:pt idx="49">5.9829221263393003e-05</cx:pt>
          <cx:pt idx="50">-0.00056243973889557697</cx:pt>
          <cx:pt idx="51">-0.000211579454743366</cx:pt>
          <cx:pt idx="52">0.00017243049035959801</cx:pt>
          <cx:pt idx="53">-0.00020175862537773399</cx:pt>
          <cx:pt idx="54">-0.00061304556115854899</cx:pt>
          <cx:pt idx="55">0.000184087780965792</cx:pt>
          <cx:pt idx="56">4.3389421247056803e-05</cx:pt>
          <cx:pt idx="57">5.5595454345130697e-05</cx:pt>
          <cx:pt idx="58">-0.000167581560828135</cx:pt>
          <cx:pt idx="59">-4.5477773699322598e-05</cx:pt>
          <cx:pt idx="60">-0.0011703254961369599</cx:pt>
          <cx:pt idx="61">-0.00048901751894146501</cx:pt>
          <cx:pt idx="62">-0.00012294334494633799</cx:pt>
          <cx:pt idx="63">0.00035514450764419301</cx:pt>
          <cx:pt idx="64">-0.0028054596852204201</cx:pt>
          <cx:pt idx="65">0.0062166434926653998</cx:pt>
          <cx:pt idx="66">0.017097145497031299</cx:pt>
          <cx:pt idx="67">-0.00061721773900687304</cx:pt>
          <cx:pt idx="68">0.00084130718396249304</cx:pt>
          <cx:pt idx="69">0.053734720216892698</cx:pt>
          <cx:pt idx="70">0.0561494610433989</cx:pt>
          <cx:pt idx="71">0.040637390630518001</cx:pt>
          <cx:pt idx="72">-0.0057547288474464001</cx:pt>
          <cx:pt idx="73">-0.0129543987571145</cx:pt>
          <cx:pt idx="74">-0.015010185422134101</cx:pt>
          <cx:pt idx="75">-0.0144570974868876</cx:pt>
          <cx:pt idx="76">-0.0078592708361868192</cx:pt>
          <cx:pt idx="77">-0.0061558225058404303</cx:pt>
          <cx:pt idx="78">-0.0041134752968004099</cx:pt>
          <cx:pt idx="79">-4.9257968191375603e-05</cx:pt>
          <cx:pt idx="80">5.2088993924627003e-05</cx:pt>
          <cx:pt idx="81">0.00058278401503162095</cx:pt>
          <cx:pt idx="82">-8.7273250392527502e-05</cx:pt>
          <cx:pt idx="83">6.1558773019995802e-05</cx:pt>
          <cx:pt idx="84">-0.00053869782216312998</cx:pt>
          <cx:pt idx="85">-7.4365770901368698e-05</cx:pt>
          <cx:pt idx="86">0.00045299271728928698</cx:pt>
          <cx:pt idx="87">-0.0014400403112603401</cx:pt>
          <cx:pt idx="88">-0.00057840714322560398</cx:pt>
          <cx:pt idx="89">0.0084683844310445896</cx:pt>
          <cx:pt idx="90">0.0094561809312186593</cx:pt>
          <cx:pt idx="91">0.014726888622204899</cx:pt>
          <cx:pt idx="92">0.014067470098445599</cx:pt>
          <cx:pt idx="93">0.019953124852705902</cx:pt>
          <cx:pt idx="94">0.066197754621343793</cx:pt>
          <cx:pt idx="95">0.046533655614347802</cx:pt>
          <cx:pt idx="96">0.088873119131321496</cx:pt>
          <cx:pt idx="97">0.078842298324608207</cx:pt>
          <cx:pt idx="98">0.0436570959220779</cx:pt>
          <cx:pt idx="99">0.0045407002459397399</cx:pt>
          <cx:pt idx="100">-0.0099560915176328795</cx:pt>
          <cx:pt idx="101">-0.0035426930628068899</cx:pt>
          <cx:pt idx="102">-0.044207942863585703</cx:pt>
          <cx:pt idx="103">-0.042823410728559101</cx:pt>
          <cx:pt idx="104">-0.024591484450077299</cx:pt>
          <cx:pt idx="105">-0.023277299129965401</cx:pt>
          <cx:pt idx="106">-0.012621841318770701</cx:pt>
          <cx:pt idx="107">-0.0082519728617306502</cx:pt>
          <cx:pt idx="108">-0.0046323695491455597</cx:pt>
          <cx:pt idx="109">-0.0011021888496387899</cx:pt>
          <cx:pt idx="110">-0.00055120036964269</cx:pt>
          <cx:pt idx="111">-8.5412414842041105e-05</cx:pt>
          <cx:pt idx="112">-0.00039897464408583698</cx:pt>
          <cx:pt idx="113">-0.00027108845424182699</cx:pt>
          <cx:pt idx="114">0.00129854014677265</cx:pt>
          <cx:pt idx="115">0.00029437276571308099</cx:pt>
          <cx:pt idx="116">0.0038747759097781101</cx:pt>
          <cx:pt idx="117">0.040696464673950598</cx:pt>
          <cx:pt idx="118">0.062931486984406801</cx:pt>
          <cx:pt idx="119">0.073348478617241405</cx:pt>
          <cx:pt idx="120">0.12572317887262699</cx:pt>
          <cx:pt idx="121">0.053662510022929003</cx:pt>
          <cx:pt idx="122">0.102111694867084</cx:pt>
          <cx:pt idx="123">0.126923521318588</cx:pt>
          <cx:pt idx="124">0.128846280568399</cx:pt>
          <cx:pt idx="125">0.140946651821</cx:pt>
          <cx:pt idx="126">0.010041738593069199</cx:pt>
          <cx:pt idx="127">-0.044737341264331501</cx:pt>
          <cx:pt idx="128">-0.104533698932361</cx:pt>
          <cx:pt idx="129">-0.15294291964534501</cx:pt>
          <cx:pt idx="130">-0.13891851261340801</cx:pt>
          <cx:pt idx="131">-0.101577291075198</cx:pt>
          <cx:pt idx="132">-0.068355940450064101</cx:pt>
          <cx:pt idx="133">-0.0560234890460828</cx:pt>
          <cx:pt idx="134">-0.048874422221888099</cx:pt>
          <cx:pt idx="135">-0.0284148678826977</cx:pt>
          <cx:pt idx="136">-0.014117210765377201</cx:pt>
          <cx:pt idx="137">-0.0031109782353570298</cx:pt>
          <cx:pt idx="138">0.00032781722836083799</cx:pt>
          <cx:pt idx="139">-0.00021593040223630801</cx:pt>
          <cx:pt idx="140">-0.00051633599787214303</cx:pt>
          <cx:pt idx="141">6.4812274515201304e-05</cx:pt>
          <cx:pt idx="142">0.00075697191711783897</cx:pt>
          <cx:pt idx="143">0.010189142434170601</cx:pt>
          <cx:pt idx="144">0.04527630877733</cx:pt>
          <cx:pt idx="145">0.089651799507983104</cx:pt>
          <cx:pt idx="146">0.123740764125281</cx:pt>
          <cx:pt idx="147">0.12536344566535501</cx:pt>
          <cx:pt idx="148">0.12959001914127499</cx:pt>
          <cx:pt idx="149">0.094493298320534103</cx:pt>
          <cx:pt idx="150">0.112531686458507</cx:pt>
          <cx:pt idx="151">0.11846013676688701</cx:pt>
          <cx:pt idx="152">0.125652545168284</cx:pt>
          <cx:pt idx="153">0.095829210793825198</cx:pt>
          <cx:pt idx="154">0.044275326853882399</cx:pt>
          <cx:pt idx="155">0.065859091355308805</cx:pt>
          <cx:pt idx="156">-0.0082404650268120307</cx:pt>
          <cx:pt idx="157">-0.104636338290056</cx:pt>
          <cx:pt idx="158">-0.164374204008359</cx:pt>
          <cx:pt idx="159">-0.135702802381233</cx:pt>
          <cx:pt idx="160">-0.095413643672488002</cx:pt>
          <cx:pt idx="161">-0.074207191915424894</cx:pt>
          <cx:pt idx="162">-0.084123411386043706</cx:pt>
          <cx:pt idx="163">-0.052489653958476899</cx:pt>
          <cx:pt idx="164">-0.020134021901967399</cx:pt>
          <cx:pt idx="165">-0.0050208627736634303</cx:pt>
          <cx:pt idx="166">-0.00036523052711029999</cx:pt>
          <cx:pt idx="167">0.00035900453807114402</cx:pt>
          <cx:pt idx="168">-0.00048229843327950102</cx:pt>
          <cx:pt idx="169">-0.000331703310367044</cx:pt>
          <cx:pt idx="170">0.00052900167998121996</cx:pt>
          <cx:pt idx="171">0.0261865296506451</cx:pt>
          <cx:pt idx="172">0.058088207260686003</cx:pt>
          <cx:pt idx="173">0.071399511452584496</cx:pt>
          <cx:pt idx="174">0.124197062702165</cx:pt>
          <cx:pt idx="175">0.10126362801505701</cx:pt>
          <cx:pt idx="176">0.065066257203438602</cx:pt>
          <cx:pt idx="177">0.060246509564820999</cx:pt>
          <cx:pt idx="178">0.059790169300864698</cx:pt>
          <cx:pt idx="179">0.13661917397680201</cx:pt>
          <cx:pt idx="180">0.130631902009573</cx:pt>
          <cx:pt idx="181">0.048987250078190998</cx:pt>
          <cx:pt idx="182">0.0054369901010135301</cx:pt>
          <cx:pt idx="183">0.042139697111057001</cx:pt>
          <cx:pt idx="184">-0.011896511627261099</cx:pt>
          <cx:pt idx="185">-0.071852981866760396</cx:pt>
          <cx:pt idx="186">-0.096567864265874798</cx:pt>
          <cx:pt idx="187">-0.12972858582742899</cx:pt>
          <cx:pt idx="188">-0.071364750340123795</cx:pt>
          <cx:pt idx="189">-0.070127093111050198</cx:pt>
          <cx:pt idx="190">-0.055806962075354898</cx:pt>
          <cx:pt idx="191">-0.054978831781853102</cx:pt>
          <cx:pt idx="192">-0.023547956009073601</cx:pt>
          <cx:pt idx="193">-0.0080100666827124696</cx:pt>
          <cx:pt idx="194">-0.00124514100776346</cx:pt>
          <cx:pt idx="195">0.000276044756570174</cx:pt>
          <cx:pt idx="196">5.9279974691656399e-05</cx:pt>
          <cx:pt idx="197">-0.00057321396256717195</cx:pt>
          <cx:pt idx="198">0.0017239436282068699</cx:pt>
          <cx:pt idx="199">0.027295130032129199</cx:pt>
          <cx:pt idx="200">0.056959025847050697</cx:pt>
          <cx:pt idx="201">0.043198336963390198</cx:pt>
          <cx:pt idx="202">0.048278912976289202</cx:pt>
          <cx:pt idx="203">-0.026747712811513599</cx:pt>
          <cx:pt idx="204">-0.043604577322551401</cx:pt>
          <cx:pt idx="205">-0.062620571707911604</cx:pt>
          <cx:pt idx="206">-0.032665737339687903</cx:pt>
          <cx:pt idx="207">0.0225255568889953</cx:pt>
          <cx:pt idx="208">0.073266643468933995</cx:pt>
          <cx:pt idx="209">0.0787478064299348</cx:pt>
          <cx:pt idx="210">0.11187751329940999</cx:pt>
          <cx:pt idx="211">-0.0085022238448714</cx:pt>
          <cx:pt idx="212">0.00096136507613928601</cx:pt>
          <cx:pt idx="213">-0.054707533778679797</cx:pt>
          <cx:pt idx="214">-0.106256009664847</cx:pt>
          <cx:pt idx="215">-0.15568500430200599</cx:pt>
          <cx:pt idx="216">-0.101628517055515</cx:pt>
          <cx:pt idx="217">-0.074408892343212393</cx:pt>
          <cx:pt idx="218">-0.0550502408632162</cx:pt>
          <cx:pt idx="219">-0.052572368062464299</cx:pt>
          <cx:pt idx="220">-0.0373480595336214</cx:pt>
          <cx:pt idx="221">-0.0125411465512378</cx:pt>
          <cx:pt idx="222">3.03454741794084e-05</cx:pt>
          <cx:pt idx="223">-0.000250711750767478</cx:pt>
          <cx:pt idx="224">0.00089209860889931001</cx:pt>
          <cx:pt idx="225">0.00012310300326865301</cx:pt>
          <cx:pt idx="226">0.00081494250185481295</cx:pt>
          <cx:pt idx="227">0.024450433948401101</cx:pt>
          <cx:pt idx="228">0.061964718473461397</cx:pt>
          <cx:pt idx="229">0.0068333328438717599</cx:pt>
          <cx:pt idx="230">-0.036063645470817703</cx:pt>
          <cx:pt idx="231">-0.059727193513238901</cx:pt>
          <cx:pt idx="232">-0.135016019196184</cx:pt>
          <cx:pt idx="233">-0.15050718546401201</cx:pt>
          <cx:pt idx="234">-0.107018292894645</cx:pt>
          <cx:pt idx="235">-0.16972002109131901</cx:pt>
          <cx:pt idx="236">0.012407403204470299</cx:pt>
          <cx:pt idx="237">0.23901285363020999</cx:pt>
          <cx:pt idx="238">0.26936295888026901</cx:pt>
          <cx:pt idx="239">0.13173975574337499</cx:pt>
          <cx:pt idx="240">-0.086493356882730202</cx:pt>
          <cx:pt idx="241">-0.124115716875817</cx:pt>
          <cx:pt idx="242">-0.113531038397424</cx:pt>
          <cx:pt idx="243">-0.13929757797530401</cx:pt>
          <cx:pt idx="244">-0.10121907136585399</cx:pt>
          <cx:pt idx="245">-0.089657575031555498</cx:pt>
          <cx:pt idx="246">-0.057069768130623699</cx:pt>
          <cx:pt idx="247">-0.063019778718957503</cx:pt>
          <cx:pt idx="248">-0.040659753258317201</cx:pt>
          <cx:pt idx="249">-0.0125330615523624</cx:pt>
          <cx:pt idx="250">-0.00070983412213585005</cx:pt>
          <cx:pt idx="251">-0.00012825412385422501</cx:pt>
          <cx:pt idx="252">0.00027811495711451198</cx:pt>
          <cx:pt idx="253">0.00049194825193788296</cx:pt>
          <cx:pt idx="254">-0.00013215933269627601</cx:pt>
          <cx:pt idx="255">0.0078321940192312197</cx:pt>
          <cx:pt idx="256">0.028845355100626399</cx:pt>
          <cx:pt idx="257">-0.0406369648943921</cx:pt>
          <cx:pt idx="258">-0.11502003868773</cx:pt>
          <cx:pt idx="259">-0.117349019194311</cx:pt>
          <cx:pt idx="260">-0.201366766681638</cx:pt>
          <cx:pt idx="261">-0.25819638384810201</cx:pt>
          <cx:pt idx="262">-0.21537063340698101</cx:pt>
          <cx:pt idx="263">-0.13627306268924999</cx:pt>
          <cx:pt idx="264">0.012176655819240999</cx:pt>
          <cx:pt idx="265">0.244981318946322</cx:pt>
          <cx:pt idx="266">0.261360044890594</cx:pt>
          <cx:pt idx="267">0.085672048817410695</cx:pt>
          <cx:pt idx="268">-0.11875927309791</cx:pt>
          <cx:pt idx="269">-0.100675272052619</cx:pt>
          <cx:pt idx="270">-0.124954452436878</cx:pt>
          <cx:pt idx="271">-0.13464152429311099</cx:pt>
          <cx:pt idx="272">-0.12907438699547299</cx:pt>
          <cx:pt idx="273">-0.103177291454978</cx:pt>
          <cx:pt idx="274">-0.062781634149665505</cx:pt>
          <cx:pt idx="275">-0.054229886617869802</cx:pt>
          <cx:pt idx="276">-0.038534860703870799</cx:pt>
          <cx:pt idx="277">-0.0080800202448308</cx:pt>
          <cx:pt idx="278">-0.00053009302202531498</cx:pt>
          <cx:pt idx="279">-8.5977047617805295e-05</cx:pt>
          <cx:pt idx="280">-5.9433298949143896e-06</cx:pt>
          <cx:pt idx="281">-0.00064561879201810403</cx:pt>
          <cx:pt idx="282">0.0011492914769943301</cx:pt>
          <cx:pt idx="283">0.0043784821491101196</cx:pt>
          <cx:pt idx="284">-0.0054331128826221303</cx:pt>
          <cx:pt idx="285">-0.087670156107795896</cx:pt>
          <cx:pt idx="286">-0.13293317284508399</cx:pt>
          <cx:pt idx="287">-0.146719314288175</cx:pt>
          <cx:pt idx="288">-0.19924427239364101</cx:pt>
          <cx:pt idx="289">-0.17595774030379999</cx:pt>
          <cx:pt idx="290">0.040677382432107202</cx:pt>
          <cx:pt idx="291">0.080393466291073301</cx:pt>
          <cx:pt idx="292">0.141698763750742</cx:pt>
          <cx:pt idx="293">0.30258999311374302</cx:pt>
          <cx:pt idx="294">0.13790721513562201</cx:pt>
          <cx:pt idx="295">-0.119192500592989</cx:pt>
          <cx:pt idx="296">-0.132604498083468</cx:pt>
          <cx:pt idx="297">-0.0861562389057101</cx:pt>
          <cx:pt idx="298">-0.109199849316342</cx:pt>
          <cx:pt idx="299">-0.11206964957082401</cx:pt>
          <cx:pt idx="300">-0.083720189512578105</cx:pt>
          <cx:pt idx="301">-0.079853878086823094</cx:pt>
          <cx:pt idx="302">-0.039913711736549201</cx:pt>
          <cx:pt idx="303">-0.019743435849251999</cx:pt>
          <cx:pt idx="304">-0.030655343405637799</cx:pt>
          <cx:pt idx="305">-0.0068550055141032001</cx:pt>
          <cx:pt idx="306">-0.00142846753245067</cx:pt>
          <cx:pt idx="307">-0.00039473008143002801</cx:pt>
          <cx:pt idx="308">-0.000417953463875008</cx:pt>
          <cx:pt idx="309">0.00155863553749446</cx:pt>
          <cx:pt idx="310">0.0055516172845407998</cx:pt>
          <cx:pt idx="311">0.0044111348160025101</cx:pt>
          <cx:pt idx="312">-0.0152654759735385</cx:pt>
          <cx:pt idx="313">-0.075301588756323298</cx:pt>
          <cx:pt idx="314">-0.11440697381722401</cx:pt>
          <cx:pt idx="315">-0.097175704739787302</cx:pt>
          <cx:pt idx="316">-0.013930266111700699</cx:pt>
          <cx:pt idx="317">-0.026710691320167099</cx:pt>
          <cx:pt idx="318">0.094989666677199797</cx:pt>
          <cx:pt idx="319">0.123093586005306</cx:pt>
          <cx:pt idx="320">0.18176869848573099</cx:pt>
          <cx:pt idx="321">0.099008073484456297</cx:pt>
          <cx:pt idx="322">-0.032591438608213202</cx:pt>
          <cx:pt idx="323">-0.14479656851151501</cx:pt>
          <cx:pt idx="324">-0.215535197643966</cx:pt>
          <cx:pt idx="325">-0.095284920526820804</cx:pt>
          <cx:pt idx="326">-0.090843022496024897</cx:pt>
          <cx:pt idx="327">-0.0860778480604312</cx:pt>
          <cx:pt idx="328">-0.040015929123994501</cx:pt>
          <cx:pt idx="329">-0.058610437352856398</cx:pt>
          <cx:pt idx="330">-0.040583396444331198</cx:pt>
          <cx:pt idx="331">-0.0164954672103561</cx:pt>
          <cx:pt idx="332">-0.025040680789942898</cx:pt>
          <cx:pt idx="333">-0.0070690834297342997</cx:pt>
          <cx:pt idx="334">-0.00188708695833585</cx:pt>
          <cx:pt idx="335">-1.1767219902937899e-05</cx:pt>
          <cx:pt idx="336">-0.00012827315907213099</cx:pt>
          <cx:pt idx="337">0.0015947910055211501</cx:pt>
          <cx:pt idx="338">0.0044679532370737697</cx:pt>
          <cx:pt idx="339">0.00398291654547114</cx:pt>
          <cx:pt idx="340">-0.018615702338326701</cx:pt>
          <cx:pt idx="341">-0.0443722834721373</cx:pt>
          <cx:pt idx="342">-0.068152545298473602</cx:pt>
          <cx:pt idx="343">-0.0088358930060565295</cx:pt>
          <cx:pt idx="344">0.083545349435582603</cx:pt>
          <cx:pt idx="345">0.113275828793165</cx:pt>
          <cx:pt idx="346">0.064476943224506894</cx:pt>
          <cx:pt idx="347">0.077305693215758003</cx:pt>
          <cx:pt idx="348">0.13858573715061701</cx:pt>
          <cx:pt idx="349">-0.021724616812165601</cx:pt>
          <cx:pt idx="350">-0.053196520766056403</cx:pt>
          <cx:pt idx="351">-0.13238384072228401</cx:pt>
          <cx:pt idx="352">-0.095844529948111504</cx:pt>
          <cx:pt idx="353">-0.0597882599784905</cx:pt>
          <cx:pt idx="354">-0.037090585330782702</cx:pt>
          <cx:pt idx="355">-0.074147889742703393</cx:pt>
          <cx:pt idx="356">-0.0719105689943077</cx:pt>
          <cx:pt idx="357">-0.037175566639972103</cx:pt>
          <cx:pt idx="358">-0.026862735065679599</cx:pt>
          <cx:pt idx="359">-0.024506777779956398</cx:pt>
          <cx:pt idx="360">-0.0159757642482567</cx:pt>
          <cx:pt idx="361">0.0018647790391874901</cx:pt>
          <cx:pt idx="362">0.0011173560290950501</cx:pt>
          <cx:pt idx="363">0.00175321186567379</cx:pt>
          <cx:pt idx="364">0.00087289693700536204</cx:pt>
          <cx:pt idx="365">0.000153744966677061</cx:pt>
          <cx:pt idx="366">0.0013624024416457299</cx:pt>
          <cx:pt idx="367">0.00126819420436439</cx:pt>
          <cx:pt idx="368">-0.00104250362846493</cx:pt>
          <cx:pt idx="369">-0.026981406429146398</cx:pt>
          <cx:pt idx="370">-0.022031908885314099</cx:pt>
          <cx:pt idx="371">0.0094885210240970904</cx:pt>
          <cx:pt idx="372">0.010747866488707</cx:pt>
          <cx:pt idx="373">0.038438802325789299</cx:pt>
          <cx:pt idx="374">0.0164998385432969</cx:pt>
          <cx:pt idx="375">0.00948918663911218</cx:pt>
          <cx:pt idx="376">0.0039620677575392498</cx:pt>
          <cx:pt idx="377">-0.098366473799257198</cx:pt>
          <cx:pt idx="378">-0.062453410279867699</cx:pt>
          <cx:pt idx="379">-0.085231295320447695</cx:pt>
          <cx:pt idx="380">-0.068228436567011705</cx:pt>
          <cx:pt idx="381">-0.016733995625260002</cx:pt>
          <cx:pt idx="382">-0.0458802526474189</cx:pt>
          <cx:pt idx="383">-0.028488640581782802</cx:pt>
          <cx:pt idx="384">-0.040439844886609802</cx:pt>
          <cx:pt idx="385">-0.047265700926611802</cx:pt>
          <cx:pt idx="386">-0.019721062685256099</cx:pt>
          <cx:pt idx="387">-0.00561247774840607</cx:pt>
          <cx:pt idx="388">-0.018241112616466</cx:pt>
          <cx:pt idx="389">0.0010904841737671999</cx:pt>
          <cx:pt idx="390">0.00052761517119285703</cx:pt>
          <cx:pt idx="391">-0.0010032542685332001</cx:pt>
          <cx:pt idx="392">0.00015770017581132699</cx:pt>
          <cx:pt idx="393">-5.6009062066006697e-05</cx:pt>
          <cx:pt idx="394">0.000235023747360297</cx:pt>
          <cx:pt idx="395">0.0067376410105293499</cx:pt>
          <cx:pt idx="396">0.0043499291146188498</cx:pt>
          <cx:pt idx="397">-0.0108586838295758</cx:pt>
          <cx:pt idx="398">-0.0096451130954234594</cx:pt>
          <cx:pt idx="399">-0.034475623589961903</cx:pt>
          <cx:pt idx="400">-0.0099764772329516398</cx:pt>
          <cx:pt idx="401">-0.00677733260069733</cx:pt>
          <cx:pt idx="402">-0.084786352276024102</cx:pt>
          <cx:pt idx="403">-0.14840340321090001</cx:pt>
          <cx:pt idx="404">-0.097500335521540096</cx:pt>
          <cx:pt idx="405">-0.13511177391592999</cx:pt>
          <cx:pt idx="406">-0.0068233308223616699</cx:pt>
          <cx:pt idx="407">-0.0156955703464066</cx:pt>
          <cx:pt idx="408">-0.0842429276646494</cx:pt>
          <cx:pt idx="409">0.0015656104538013401</cx:pt>
          <cx:pt idx="410">-0.052498622527104501</cx:pt>
          <cx:pt idx="411">0.035584428946388497</cx:pt>
          <cx:pt idx="412">-0.030648874628734599</cx:pt>
          <cx:pt idx="413">-0.041004478810508803</cx:pt>
          <cx:pt idx="414">-0.0283676771872188</cx:pt>
          <cx:pt idx="415">0.00072558586772840297</cx:pt>
          <cx:pt idx="416">-0.00567583942405966</cx:pt>
          <cx:pt idx="417">0.0024045346609675999</cx:pt>
          <cx:pt idx="418">0.00064337621451035899</cx:pt>
          <cx:pt idx="419">-1.6458529792980401e-05</cx:pt>
          <cx:pt idx="420">0.00034275463387332299</cx:pt>
          <cx:pt idx="421">6.7721990442635199e-05</cx:pt>
          <cx:pt idx="422">0.00032061995680109898</cx:pt>
          <cx:pt idx="423">0.0081589778102544499</cx:pt>
          <cx:pt idx="424">0.0155169903849661</cx:pt>
          <cx:pt idx="425">-0.0020470306227013501</cx:pt>
          <cx:pt idx="426">-0.0030177160428787801</cx:pt>
          <cx:pt idx="427">-0.046081639826668699</cx:pt>
          <cx:pt idx="428">-0.091281242554739905</cx:pt>
          <cx:pt idx="429">-0.036909534558792201</cx:pt>
          <cx:pt idx="430">-0.116691754759689</cx:pt>
          <cx:pt idx="431">-0.20290710357493599</cx:pt>
          <cx:pt idx="432">-0.14553456417487701</cx:pt>
          <cx:pt idx="433">-0.091301266348321905</cx:pt>
          <cx:pt idx="434">-0.032974212865106003</cx:pt>
          <cx:pt idx="435">-0.075356149739639597</cx:pt>
          <cx:pt idx="436">-0.015663509059596299</cx:pt>
          <cx:pt idx="437">-0.014432799640116799</cx:pt>
          <cx:pt idx="438">0.020243146748287599</cx:pt>
          <cx:pt idx="439">0.047785123818799603</cx:pt>
          <cx:pt idx="440">0.029790680451210701</cx:pt>
          <cx:pt idx="441">-0.0097545224522786692</cx:pt>
          <cx:pt idx="442">-0.024861375435626502</cx:pt>
          <cx:pt idx="443">-0.012568351021803099</cx:pt>
          <cx:pt idx="444">0.0072597169001533098</cx:pt>
          <cx:pt idx="445">0.0041859185957907399</cx:pt>
          <cx:pt idx="446">0.00180448646813545</cx:pt>
          <cx:pt idx="447">0.00047061037457208499</cx:pt>
          <cx:pt idx="448">-0.00024226967106448499</cx:pt>
          <cx:pt idx="449">-0.000428719311178735</cx:pt>
          <cx:pt idx="450">0.00091827023538800098</cx:pt>
          <cx:pt idx="451">0.00657879946136902</cx:pt>
          <cx:pt idx="452">0.015401884921976</cx:pt>
          <cx:pt idx="453">0.0094360326104232194</cx:pt>
          <cx:pt idx="454">-0.00219055585236997</cx:pt>
          <cx:pt idx="455">-0.081051027335203099</cx:pt>
          <cx:pt idx="456">-0.11980445691997001</cx:pt>
          <cx:pt idx="457">-0.080404168166072001</cx:pt>
          <cx:pt idx="458">-0.10553808820800099</cx:pt>
          <cx:pt idx="459">-0.128132548602539</cx:pt>
          <cx:pt idx="460">-0.180051651394494</cx:pt>
          <cx:pt idx="461">-0.094619761125848995</cx:pt>
          <cx:pt idx="462">-0.043319252111800897</cx:pt>
          <cx:pt idx="463">-0.18275186178415401</cx:pt>
          <cx:pt idx="464">-0.049384839268681799</cx:pt>
          <cx:pt idx="465">-0.098919550809181495</cx:pt>
          <cx:pt idx="466">0.0323557925813997</cx:pt>
          <cx:pt idx="467">0.037038122926184899</cx:pt>
          <cx:pt idx="468">0.0319263557439355</cx:pt>
          <cx:pt idx="469">0.0132988522740857</cx:pt>
          <cx:pt idx="470">-0.00085770732041311095</cx:pt>
          <cx:pt idx="471">-0.0072165998753337896</cx:pt>
          <cx:pt idx="472">0.012681451382439301</cx:pt>
          <cx:pt idx="473">0.00407421421681758</cx:pt>
          <cx:pt idx="474">0.0040041746367432797</cx:pt>
          <cx:pt idx="475">0.00141852238655122</cx:pt>
          <cx:pt idx="476">-0.00060036271668107203</cx:pt>
          <cx:pt idx="477">-0.00010667811464886</cx:pt>
          <cx:pt idx="478">0.0023255301794019799</cx:pt>
          <cx:pt idx="479">0.010369478576815</cx:pt>
          <cx:pt idx="480">-0.0045680371837583302</cx:pt>
          <cx:pt idx="481">0.0021687241596626298</cx:pt>
          <cx:pt idx="482">-0.0024471231122236</cx:pt>
          <cx:pt idx="483">-0.102199270606823</cx:pt>
          <cx:pt idx="484">-0.098245838073245301</cx:pt>
          <cx:pt idx="485">-0.067195963165670905</cx:pt>
          <cx:pt idx="486">-0.093255336966246799</cx:pt>
          <cx:pt idx="487">-0.170338351838458</cx:pt>
          <cx:pt idx="488">-0.151582727637948</cx:pt>
          <cx:pt idx="489">-0.061610746495255601</cx:pt>
          <cx:pt idx="490">0.0020272656647743201</cx:pt>
          <cx:pt idx="491">-0.13441418486328699</cx:pt>
          <cx:pt idx="492">-0.079316740939409894</cx:pt>
          <cx:pt idx="493">-0.079853379098027796</cx:pt>
          <cx:pt idx="494">-0.061512307017111502</cx:pt>
          <cx:pt idx="495">-0.038053820704317003</cx:pt>
          <cx:pt idx="496">-0.038684834079477801</cx:pt>
          <cx:pt idx="497">0.0127252875785357</cx:pt>
          <cx:pt idx="498">-0.016003882086533999</cx:pt>
          <cx:pt idx="499">-0.017972930208191799</cx:pt>
          <cx:pt idx="500">0.0045678752095924396</cx:pt>
          <cx:pt idx="501">0.025966546349329701</cx:pt>
          <cx:pt idx="502">0.0087112240163183408</cx:pt>
          <cx:pt idx="503">0.000421580964298704</cx:pt>
          <cx:pt idx="504">0.00071235447459248196</cx:pt>
          <cx:pt idx="505">7.9778095009532896e-05</cx:pt>
          <cx:pt idx="506">0.00230853604844178</cx:pt>
          <cx:pt idx="507">0.0131952728189258</cx:pt>
          <cx:pt idx="508">-0.0071269529268556597</cx:pt>
          <cx:pt idx="509">0.015710754076940701</cx:pt>
          <cx:pt idx="510">-0.0020505484490986</cx:pt>
          <cx:pt idx="511">-0.084307829628194095</cx:pt>
          <cx:pt idx="512">-0.055970774165383097</cx:pt>
          <cx:pt idx="513">0.012219826767750099</cx:pt>
          <cx:pt idx="514">-0.075155252355508101</cx:pt>
          <cx:pt idx="515">-0.136587598716713</cx:pt>
          <cx:pt idx="516">-0.164686007854947</cx:pt>
          <cx:pt idx="517">-0.060259509347232697</cx:pt>
          <cx:pt idx="518">0.071942878968740007</cx:pt>
          <cx:pt idx="519">0.0096608413163740501</cx:pt>
          <cx:pt idx="520">-0.038304615903698998</cx:pt>
          <cx:pt idx="521">-0.042591128576710498</cx:pt>
          <cx:pt idx="522">-0.0342164409846481</cx:pt>
          <cx:pt idx="523">0.018534712561548601</cx:pt>
          <cx:pt idx="524">0.036545264574073401</cx:pt>
          <cx:pt idx="525">0.086682628211574395</cx:pt>
          <cx:pt idx="526">0.054810401642943402</cx:pt>
          <cx:pt idx="527">-0.0135816298878207</cx:pt>
          <cx:pt idx="528">0.016868607922969899</cx:pt>
          <cx:pt idx="529">0.0176297985757694</cx:pt>
          <cx:pt idx="530">0.0038055369756750299</cx:pt>
          <cx:pt idx="531">0.0015770048178365701</cx:pt>
          <cx:pt idx="532">-0.00026801440224406798</cx:pt>
          <cx:pt idx="533">0.00045343272156788702</cx:pt>
          <cx:pt idx="534">-0.0040243319039041199</cx:pt>
          <cx:pt idx="535">0.0029750153072676598</cx:pt>
          <cx:pt idx="536">-0.0129217084859461</cx:pt>
          <cx:pt idx="537">0.0032739018296624798</cx:pt>
          <cx:pt idx="538">-0.0182245381613306</cx:pt>
          <cx:pt idx="539">-0.042979006583959201</cx:pt>
          <cx:pt idx="540">-0.039767325750228302</cx:pt>
          <cx:pt idx="541">0.033439208027500403</cx:pt>
          <cx:pt idx="542">-0.034648302301430102</cx:pt>
          <cx:pt idx="543">-0.121585593315601</cx:pt>
          <cx:pt idx="544">-0.084241238860842699</cx:pt>
          <cx:pt idx="545">0.0046978847445367398</cx:pt>
          <cx:pt idx="546">0.126483792935147</cx:pt>
          <cx:pt idx="547">0.129178518205498</cx:pt>
          <cx:pt idx="548">0.039484530404530302</cx:pt>
          <cx:pt idx="549">-0.058384759137151701</cx:pt>
          <cx:pt idx="550">0.0373051212997038</cx:pt>
          <cx:pt idx="551">0.037377176852803499</cx:pt>
          <cx:pt idx="552">0.0173558393474504</cx:pt>
          <cx:pt idx="553">0.046292862476429199</cx:pt>
          <cx:pt idx="554">0.024161786440038101</cx:pt>
          <cx:pt idx="555">-0.012756388395091399</cx:pt>
          <cx:pt idx="556">-0.0053911451902793096</cx:pt>
          <cx:pt idx="557">0.0086580270732215994</cx:pt>
          <cx:pt idx="558">0.00289547020310588</cx:pt>
          <cx:pt idx="559">-0.00027373842177016799</cx:pt>
          <cx:pt idx="560">0.00020875671880295999</cx:pt>
          <cx:pt idx="561">0.000180843989706023</cx:pt>
          <cx:pt idx="562">-0.0018590630279081101</cx:pt>
          <cx:pt idx="563">-0.00227231861290395</cx:pt>
          <cx:pt idx="564">-0.022418226249608399</cx:pt>
          <cx:pt idx="565">-0.0300460444220245</cx:pt>
          <cx:pt idx="566">-0.016304224381814201</cx:pt>
          <cx:pt idx="567">-0.0259630093531611</cx:pt>
          <cx:pt idx="568">-0.053882047759883499</cx:pt>
          <cx:pt idx="569">-0.0096347764308800307</cx:pt>
          <cx:pt idx="570">-0.036951845494398901</cx:pt>
          <cx:pt idx="571">-0.061183171750724998</cx:pt>
          <cx:pt idx="572">-0.019994105365709201</cx:pt>
          <cx:pt idx="573">0.061010611380979803</cx:pt>
          <cx:pt idx="574">0.114111762301473</cx:pt>
          <cx:pt idx="575">0.12539749249791499</cx:pt>
          <cx:pt idx="576">0.078325760095459704</cx:pt>
          <cx:pt idx="577">-0.054607402805701297</cx:pt>
          <cx:pt idx="578">0.013516762566555301</cx:pt>
          <cx:pt idx="579">0.0097107134787446404</cx:pt>
          <cx:pt idx="580">0.056456938211857197</cx:pt>
          <cx:pt idx="581">0.0229655293391481</cx:pt>
          <cx:pt idx="582">0.020298788049411501</cx:pt>
          <cx:pt idx="583">0.0144045869188873</cx:pt>
          <cx:pt idx="584">-0.0011692306715167099</cx:pt>
          <cx:pt idx="585">0.0024951575558207098</cx:pt>
          <cx:pt idx="586">0.0017993889450782601</cx:pt>
          <cx:pt idx="587">0.00023333532008118201</cx:pt>
          <cx:pt idx="588">-0.000164064320027236</cx:pt>
          <cx:pt idx="589">0.000182922018619452</cx:pt>
          <cx:pt idx="590">0.0028568671314386702</cx:pt>
          <cx:pt idx="591">-0.00028357842128847702</cx:pt>
          <cx:pt idx="592">-0.0064648386335874001</cx:pt>
          <cx:pt idx="593">-0.043010153618991</cx:pt>
          <cx:pt idx="594">-0.063935387932480797</cx:pt>
          <cx:pt idx="595">-0.058941429365231897</cx:pt>
          <cx:pt idx="596">-0.092437142383721194</cx:pt>
          <cx:pt idx="597">-0.075476721717589706</cx:pt>
          <cx:pt idx="598">-0.063449260220946505</cx:pt>
          <cx:pt idx="599">-0.081372307990544096</cx:pt>
          <cx:pt idx="600">-0.030749315864974199</cx:pt>
          <cx:pt idx="601">-0.047283143106902799</cx:pt>
          <cx:pt idx="602">0.067915634511487896</cx:pt>
          <cx:pt idx="603">0.156989813602287</cx:pt>
          <cx:pt idx="604">0.081182137488168701</cx:pt>
          <cx:pt idx="605">-0.096920551737848096</cx:pt>
          <cx:pt idx="606">-0.0266513273324596</cx:pt>
          <cx:pt idx="607">0.039602960064504499</cx:pt>
          <cx:pt idx="608">-0.0179528434409909</cx:pt>
          <cx:pt idx="609">-0.094055354814093203</cx:pt>
          <cx:pt idx="610">-0.036815859469356498</cx:pt>
          <cx:pt idx="611">-0.0059668382502290401</cx:pt>
          <cx:pt idx="612">-0.0076669402547105501</cx:pt>
          <cx:pt idx="613">-0.00038551062440661098</cx:pt>
          <cx:pt idx="614">-0.000438585017444326</cx:pt>
          <cx:pt idx="615">-0.00080266033004359398</cx:pt>
          <cx:pt idx="616">7.5095297904059099e-05</cx:pt>
          <cx:pt idx="617">-0.000382547370295811</cx:pt>
          <cx:pt idx="618">0.00090485619927039803</cx:pt>
          <cx:pt idx="619">0.0014903769742590899</cx:pt>
          <cx:pt idx="620">0.0157780633095519</cx:pt>
          <cx:pt idx="621">-0.0089168238148264901</cx:pt>
          <cx:pt idx="622">-0.0103312131081334</cx:pt>
          <cx:pt idx="623">-0.019254749359300698</cx:pt>
          <cx:pt idx="624">-0.043369174814051899</cx:pt>
          <cx:pt idx="625">-0.062692496543645601</cx:pt>
          <cx:pt idx="626">-0.077051915468069401</cx:pt>
          <cx:pt idx="627">-0.0266839575460514</cx:pt>
          <cx:pt idx="628">0.047910934767122902</cx:pt>
          <cx:pt idx="629">0.022461793209802801</cx:pt>
          <cx:pt idx="630">0.119479187980376</cx:pt>
          <cx:pt idx="631">0.20071172425262099</cx:pt>
          <cx:pt idx="632">-0.0376064584612672</cx:pt>
          <cx:pt idx="633">-0.076344836690851806</cx:pt>
          <cx:pt idx="634">0.050444840397886999</cx:pt>
          <cx:pt idx="635">0.0028863215769527801</cx:pt>
          <cx:pt idx="636">-0.022691417366533101</cx:pt>
          <cx:pt idx="637">-0.063496002185410405</cx:pt>
          <cx:pt idx="638">-0.020549246492890801</cx:pt>
          <cx:pt idx="639">-0.0065489737274968696</cx:pt>
          <cx:pt idx="640">-0.0044998856516203596</cx:pt>
          <cx:pt idx="641">-0.00021990671048579801</cx:pt>
          <cx:pt idx="642">-0.00050904380941802895</cx:pt>
          <cx:pt idx="643">0.00042249045172733802</cx:pt>
          <cx:pt idx="644">-0.00040038015138834</cx:pt>
          <cx:pt idx="645">-0.00020710854049300599</cx:pt>
          <cx:pt idx="646">0.00104238453121837</cx:pt>
          <cx:pt idx="647">0.0035978587333077299</cx:pt>
          <cx:pt idx="648">0.0128652638280443</cx:pt>
          <cx:pt idx="649">0.000200603467734475</cx:pt>
          <cx:pt idx="650">-0.01022959998698</cx:pt>
          <cx:pt idx="651">0.0090121576896344292</cx:pt>
          <cx:pt idx="652">-0.032511560382247</cx:pt>
          <cx:pt idx="653">0.00356486405681288</cx:pt>
          <cx:pt idx="654">-0.0083557410907142901</cx:pt>
          <cx:pt idx="655">0.109004892634234</cx:pt>
          <cx:pt idx="656">0.144493244646692</cx:pt>
          <cx:pt idx="657">0.075946256311349394</cx:pt>
          <cx:pt idx="658">0.062344456092520303</cx:pt>
          <cx:pt idx="659">0.15377528005711899</cx:pt>
          <cx:pt idx="660">0.052958846948888298</cx:pt>
          <cx:pt idx="661">0.027946449802664499</cx:pt>
          <cx:pt idx="662">-0.0175273344350566</cx:pt>
          <cx:pt idx="663">-0.0101939867724293</cx:pt>
          <cx:pt idx="664">-0.014193891374065799</cx:pt>
          <cx:pt idx="665">-0.042263925151880599</cx:pt>
          <cx:pt idx="666">-0.019763468328914399</cx:pt>
          <cx:pt idx="667">-0.00665067300463759</cx:pt>
          <cx:pt idx="668">-0.0027896139368324699</cx:pt>
          <cx:pt idx="669">0.000107563988119457</cx:pt>
          <cx:pt idx="670">0.0013029570720167599</cx:pt>
          <cx:pt idx="671">0.00028886761825632298</cx:pt>
          <cx:pt idx="672">0.000249433861673533</cx:pt>
          <cx:pt idx="673">-0.00048383691088935198</cx:pt>
          <cx:pt idx="674">0.00069185236041588698</cx:pt>
          <cx:pt idx="675">0.00032679907580837299</cx:pt>
          <cx:pt idx="676">0.0031207670667603299</cx:pt>
          <cx:pt idx="677">0.0067076117579901503</cx:pt>
          <cx:pt idx="678">-0.0057033539945284704</cx:pt>
          <cx:pt idx="679">0.0060846622475180696</cx:pt>
          <cx:pt idx="680">0.0176367723734672</cx:pt>
          <cx:pt idx="681">0.041016484815948301</cx:pt>
          <cx:pt idx="682">0.043569208970684503</cx:pt>
          <cx:pt idx="683">0.153195337390299</cx:pt>
          <cx:pt idx="684">0.055833511338660498</cx:pt>
          <cx:pt idx="685">-0.0128013061361156</cx:pt>
          <cx:pt idx="686">0.010649513358867799</cx:pt>
          <cx:pt idx="687">0.025343476270932801</cx:pt>
          <cx:pt idx="688">-0.052893359360480001</cx:pt>
          <cx:pt idx="689">0.0171476003536963</cx:pt>
          <cx:pt idx="690">-0.0098397302399643102</cx:pt>
          <cx:pt idx="691">-0.043339148114906502</cx:pt>
          <cx:pt idx="692">-0.0502578760312304</cx:pt>
          <cx:pt idx="693">-0.025145928365040801</cx:pt>
          <cx:pt idx="694">-0.0073126848520374196</cx:pt>
          <cx:pt idx="695">-0.00254756083959732</cx:pt>
          <cx:pt idx="696">0.000116904930258163</cx:pt>
          <cx:pt idx="697">0.00162369938980838</cx:pt>
          <cx:pt idx="698">-2.3984399275312301e-06</cx:pt>
          <cx:pt idx="699">0.00037359831795778201</cx:pt>
          <cx:pt idx="700">0.00048578659073085398</cx:pt>
          <cx:pt idx="701">-0.00012479208331320999</cx:pt>
          <cx:pt idx="702">-0.00079977310136736702</cx:pt>
          <cx:pt idx="703">-0.00035286546041058602</cx:pt>
          <cx:pt idx="704">1.7050801342191199e-06</cx:pt>
          <cx:pt idx="705">-0.00139701847277877</cx:pt>
          <cx:pt idx="706">0.00038716428084456398</cx:pt>
          <cx:pt idx="707">0.0013728635968378599</cx:pt>
          <cx:pt idx="708">0.0030793419936274899</cx:pt>
          <cx:pt idx="709">-0.00185724034467069</cx:pt>
          <cx:pt idx="710">-0.0092315708513440904</cx:pt>
          <cx:pt idx="711">-0.0237251306383899</cx:pt>
          <cx:pt idx="712">-0.043634896240370702</cx:pt>
          <cx:pt idx="713">-0.048697748693798698</cx:pt>
          <cx:pt idx="714">-0.028825946814677601</cx:pt>
          <cx:pt idx="715">-0.013125095435833701</cx:pt>
          <cx:pt idx="716">-0.037185586814361002</cx:pt>
          <cx:pt idx="717">-0.030734721562997398</cx:pt>
          <cx:pt idx="718">-0.012671688487998999</cx:pt>
          <cx:pt idx="719">-0.0059220649564475699</cx:pt>
          <cx:pt idx="720">-0.0064176308990258899</cx:pt>
          <cx:pt idx="721">-0.0046698330526732598</cx:pt>
          <cx:pt idx="722">-0.00273807494206578</cx:pt>
          <cx:pt idx="723">-0.0010403064577278701</cx:pt>
          <cx:pt idx="724">-0.00033018187524448</cx:pt>
          <cx:pt idx="725">-0.00022986866671603499</cx:pt>
          <cx:pt idx="726">0.00050736286682256904</cx:pt>
          <cx:pt idx="727">-0.00025706935396507298</cx:pt>
          <cx:pt idx="728">0.00075931802849913397</cx:pt>
          <cx:pt idx="729">-0.00077445835977391802</cx:pt>
          <cx:pt idx="730">0.00028194248621772302</cx:pt>
          <cx:pt idx="731">-7.3902735077848903e-05</cx:pt>
          <cx:pt idx="732">-0.000181465358123124</cx:pt>
          <cx:pt idx="733">-0.00010352953127597</cx:pt>
          <cx:pt idx="734">-0.00099319501326918295</cx:pt>
          <cx:pt idx="735">0.0011063704383505099</cx:pt>
          <cx:pt idx="736">0.0014176032929978601</cx:pt>
          <cx:pt idx="737">-0.0031477391174098402</cx:pt>
          <cx:pt idx="738">-0.0012923896133662099</cx:pt>
          <cx:pt idx="739">-0.00096446023121533496</cx:pt>
          <cx:pt idx="740">-0.025048203959428299</cx:pt>
          <cx:pt idx="741">0.00136321903582878</cx:pt>
          <cx:pt idx="742">0.0056060171414047399</cx:pt>
          <cx:pt idx="743">0.015599233641611501</cx:pt>
          <cx:pt idx="744">-0.0115883983191532</cx:pt>
          <cx:pt idx="745">-0.0043206684309821004</cx:pt>
          <cx:pt idx="746">-0.000358549464204365</cx:pt>
          <cx:pt idx="747">0.00080138151941090696</cx:pt>
          <cx:pt idx="748">-0.000112083675167327</cx:pt>
          <cx:pt idx="749">4.85182841895411e-05</cx:pt>
          <cx:pt idx="750">0.000106155670356221</cx:pt>
          <cx:pt idx="751">-0.00024340190120366201</cx:pt>
          <cx:pt idx="752">-0.00062334595154933203</cx:pt>
          <cx:pt idx="753">4.7128302972766897e-05</cx:pt>
          <cx:pt idx="754">-0.00024336124634484</cx:pt>
          <cx:pt idx="755">0.00058870500139247199</cx:pt>
          <cx:pt idx="756">0.00054530064980431504</cx:pt>
          <cx:pt idx="757">-4.6762340691296901e-05</cx:pt>
          <cx:pt idx="758">-0.00038080376921556801</cx:pt>
          <cx:pt idx="759">0.00029286604804091502</cx:pt>
          <cx:pt idx="760">0.00013161615355525701</cx:pt>
          <cx:pt idx="761">0.00031662492405659399</cx:pt>
          <cx:pt idx="762">-0.00054143017880953302</cx:pt>
          <cx:pt idx="763">0.00051271085194642095</cx:pt>
          <cx:pt idx="764">9.5101229215594296e-05</cx:pt>
          <cx:pt idx="765">0.00060711800861936198</cx:pt>
          <cx:pt idx="766">-6.4992135936605197e-05</cx:pt>
          <cx:pt idx="767">0.00021387701557963899</cx:pt>
          <cx:pt idx="768">-0.00099710350006270007</cx:pt>
          <cx:pt idx="769">-0.00034722776437145098</cx:pt>
          <cx:pt idx="770">0.00010345561535908901</cx:pt>
          <cx:pt idx="771">0.00074272898976752999</cx:pt>
          <cx:pt idx="772">0.0010199415111873801</cx:pt>
          <cx:pt idx="773">0.000224377712264562</cx:pt>
          <cx:pt idx="774">0.00038562565496257599</cx:pt>
          <cx:pt idx="775">0.00097293933787788705</cx:pt>
          <cx:pt idx="776">0.00032575894344343399</cx:pt>
          <cx:pt idx="777">-0.00048148900544183799</cx:pt>
          <cx:pt idx="778">-0.00044030006174458099</cx:pt>
          <cx:pt idx="779">-1.0792670074572e-05</cx:pt>
          <cx:pt idx="780">-0.00038491534529392599</cx:pt>
          <cx:pt idx="781">-0.00098974159981854697</cx:pt>
          <cx:pt idx="782">-0.00013124841804309199</cx:pt>
          <cx:pt idx="783">0.00041568758629234901</cx:pt>
        </cx:lvl>
      </cx:numDim>
    </cx:data>
    <cx:data id="49">
      <cx:numDim type="val">
        <cx:f>'001_WA_F - 副本'!$AX$1:$AX$784</cx:f>
        <cx:lvl ptCount="784" formatCode="G/通用格式">
          <cx:pt idx="0">0.00089474273177180105</cx:pt>
          <cx:pt idx="1">-3.9473719676146998e-05</cx:pt>
          <cx:pt idx="2">0.00025381935909362801</cx:pt>
          <cx:pt idx="3">-0.00092315144916010102</cx:pt>
          <cx:pt idx="4">4.28918961135647e-05</cx:pt>
          <cx:pt idx="5">7.32957244719127e-05</cx:pt>
          <cx:pt idx="6">8.5621999938703601e-05</cx:pt>
          <cx:pt idx="7">-0.00061412035085570604</cx:pt>
          <cx:pt idx="8">0.00039219293047902697</cx:pt>
          <cx:pt idx="9">0.00033229865218301199</cx:pt>
          <cx:pt idx="10">-0.00027577294113223001</cx:pt>
          <cx:pt idx="11">-0.00031427647891057699</cx:pt>
          <cx:pt idx="12">0.00059265209583398099</cx:pt>
          <cx:pt idx="13">-0.00049940136011198896</cx:pt>
          <cx:pt idx="14">0.00055134741057215103</cx:pt>
          <cx:pt idx="15">8.5593811238931505e-05</cx:pt>
          <cx:pt idx="16">-0.000568969512944967</cx:pt>
          <cx:pt idx="17">-7.2768145635026599e-05</cx:pt>
          <cx:pt idx="18">-6.70475895509496e-05</cx:pt>
          <cx:pt idx="19">-0.000176197410752443</cx:pt>
          <cx:pt idx="20">-0.000340109606104007</cx:pt>
          <cx:pt idx="21">-0.00053528933707711697</cx:pt>
          <cx:pt idx="22">0.00038699322989677298</cx:pt>
          <cx:pt idx="23">0.00018271346289223101</cx:pt>
          <cx:pt idx="24">0.00050808370076197297</cx:pt>
          <cx:pt idx="25">-0.00047441959901042499</cx:pt>
          <cx:pt idx="26">-0.00033474613169945697</cx:pt>
          <cx:pt idx="27">0.00097104237924705897</cx:pt>
          <cx:pt idx="28">-0.000113553640092316</cx:pt>
          <cx:pt idx="29">0.00038354269931544698</cx:pt>
          <cx:pt idx="30">-0.00134821862577823</cx:pt>
          <cx:pt idx="31">-0.00084544489827951901</cx:pt>
          <cx:pt idx="32">-0.00022324191244383501</cx:pt>
          <cx:pt idx="33">-0.00024139151930809</cx:pt>
          <cx:pt idx="34">0.00030985449237719498</cx:pt>
          <cx:pt idx="35">-0.00019529459703248201</cx:pt>
          <cx:pt idx="36">0.00032527710581869301</cx:pt>
          <cx:pt idx="37">-0.00026481255753153002</cx:pt>
          <cx:pt idx="38">0.00023190246744682599</cx:pt>
          <cx:pt idx="39">0.00013104397928525701</cx:pt>
          <cx:pt idx="40">-0.00033146434965487901</cx:pt>
          <cx:pt idx="41">-0.000112379896190736</cx:pt>
          <cx:pt idx="42">-0.00014033878403963001</cx:pt>
          <cx:pt idx="43">0.000388397030285638</cx:pt>
          <cx:pt idx="44">-0.00056264619593977903</cx:pt>
          <cx:pt idx="45">-2.2969238776009202e-05</cx:pt>
          <cx:pt idx="46">-0.00027931267118232298</cx:pt>
          <cx:pt idx="47">-0.0012048305120497399</cx:pt>
          <cx:pt idx="48">-0.00017506900463500801</cx:pt>
          <cx:pt idx="49">-0.00039370848662876099</cx:pt>
          <cx:pt idx="50">0.00036200788826976901</cx:pt>
          <cx:pt idx="51">-0.000530982892046848</cx:pt>
          <cx:pt idx="52">-0.00045758852319028199</cx:pt>
          <cx:pt idx="53">-0.00029020978761602002</cx:pt>
          <cx:pt idx="54">-0.00068583599328816904</cx:pt>
          <cx:pt idx="55">1.28362903382539e-05</cx:pt>
          <cx:pt idx="56">0.000134977032639674</cx:pt>
          <cx:pt idx="57">-0.00028108559268669398</cx:pt>
          <cx:pt idx="58">-7.0283199106345904e-05</cx:pt>
          <cx:pt idx="59">0.00038284353934262103</cx:pt>
          <cx:pt idx="60">0.00028405826338691998</cx:pt>
          <cx:pt idx="61">4.5776209255224697e-05</cx:pt>
          <cx:pt idx="62">-0.000386231725581207</cx:pt>
          <cx:pt idx="63">0.00037472141327344401</cx:pt>
          <cx:pt idx="64">-0.0015666316489172201</cx:pt>
          <cx:pt idx="65">-0.00325935747110453</cx:pt>
          <cx:pt idx="66">-0.0031383338195017998</cx:pt>
          <cx:pt idx="67">-0.0029287738521120901</cx:pt>
          <cx:pt idx="68">-0.00181454389728749</cx:pt>
          <cx:pt idx="69">-0.0017109196805595299</cx:pt>
          <cx:pt idx="70">-0.0036145794837177201</cx:pt>
          <cx:pt idx="71">-0.0030005449160155399</cx:pt>
          <cx:pt idx="72">-0.0039732534299954103</cx:pt>
          <cx:pt idx="73">-0.00054143498527841705</cx:pt>
          <cx:pt idx="74">0.0015167928371436401</cx:pt>
          <cx:pt idx="75">-0.00067846878743381303</cx:pt>
          <cx:pt idx="76">-0.00025658709920511099</cx:pt>
          <cx:pt idx="77">0.00026352166311386402</cx:pt>
          <cx:pt idx="78">-0.000190341051354469</cx:pt>
          <cx:pt idx="79">-0.000354293418820987</cx:pt>
          <cx:pt idx="80">0.00064718017973894001</cx:pt>
          <cx:pt idx="81">0.00014365341838216999</cx:pt>
          <cx:pt idx="82">0.00019295895096707</cx:pt>
          <cx:pt idx="83">-0.000667327008692261</cx:pt>
          <cx:pt idx="84">-1.34007403718381e-05</cx:pt>
          <cx:pt idx="85">-0.00065941390057622804</cx:pt>
          <cx:pt idx="86">0.00105924870519384</cx:pt>
          <cx:pt idx="87">-6.8020931513341603e-05</cx:pt>
          <cx:pt idx="88">9.3697643248934296e-05</cx:pt>
          <cx:pt idx="89">0.00017501343059915099</cx:pt>
          <cx:pt idx="90">9.2751811110074607e-05</cx:pt>
          <cx:pt idx="91">-0.00052843964390089995</cx:pt>
          <cx:pt idx="92">-0.00036139167022459498</cx:pt>
          <cx:pt idx="93">-0.0060354326966662597</cx:pt>
          <cx:pt idx="94">-0.0085764073097679902</cx:pt>
          <cx:pt idx="95">-0.0144573590512739</cx:pt>
          <cx:pt idx="96">-0.0010608098975128501</cx:pt>
          <cx:pt idx="97">0.00304222070711596</cx:pt>
          <cx:pt idx="98">-0.0095668915501270005</cx:pt>
          <cx:pt idx="99">-0.018189462335862501</cx:pt>
          <cx:pt idx="100">-0.0262904560851903</cx:pt>
          <cx:pt idx="101">-0.026037577226407899</cx:pt>
          <cx:pt idx="102">-0.0151137201870936</cx:pt>
          <cx:pt idx="103">-0.0124914561011263</cx:pt>
          <cx:pt idx="104">-0.00045144524848367599</cx:pt>
          <cx:pt idx="105">-0.00082595151392321096</cx:pt>
          <cx:pt idx="106">-0.0032821082076658899</cx:pt>
          <cx:pt idx="107">0.00067791981520962</cx:pt>
          <cx:pt idx="108">0.0017352420402117299</cx:pt>
          <cx:pt idx="109">-0.00033957965708135901</cx:pt>
          <cx:pt idx="110">1.7134838275133399e-05</cx:pt>
          <cx:pt idx="111">-0.00050762973892670097</cx:pt>
          <cx:pt idx="112">-0.000220297511653802</cx:pt>
          <cx:pt idx="113">0.00049888299604612901</cx:pt>
          <cx:pt idx="114">-0.00043065886070471702</cx:pt>
          <cx:pt idx="115">0.0011314305343014001</cx:pt>
          <cx:pt idx="116">0.00152032278970395</cx:pt>
          <cx:pt idx="117">-0.0030950939315467301</cx:pt>
          <cx:pt idx="118">-0.00662018535595707</cx:pt>
          <cx:pt idx="119">-0.0076795260655878701</cx:pt>
          <cx:pt idx="120">-0.0069549753622353497</cx:pt>
          <cx:pt idx="121">0.010038233824914601</cx:pt>
          <cx:pt idx="122">0.00994521797586519</cx:pt>
          <cx:pt idx="123">0.038672109222059999</cx:pt>
          <cx:pt idx="124">0.032755986138080999</cx:pt>
          <cx:pt idx="125">0.0020850100505117198</cx:pt>
          <cx:pt idx="126">0.0088093744114535605</cx:pt>
          <cx:pt idx="127">0.0097662252515421308</cx:pt>
          <cx:pt idx="128">0.0105773688406572</cx:pt>
          <cx:pt idx="129">0.00089472542126088899</cx:pt>
          <cx:pt idx="130">-0.00136033219402568</cx:pt>
          <cx:pt idx="131">-0.0069423915139701902</cx:pt>
          <cx:pt idx="132">-0.0132663531801121</cx:pt>
          <cx:pt idx="133">0.0141009253763302</cx:pt>
          <cx:pt idx="134">0.0059721572749755498</cx:pt>
          <cx:pt idx="135">0.00136580282980092</cx:pt>
          <cx:pt idx="136">0.010210765025280901</cx:pt>
          <cx:pt idx="137">0.00374500994418785</cx:pt>
          <cx:pt idx="138">0.00089942804480394405</cx:pt>
          <cx:pt idx="139">0.000169112814337507</cx:pt>
          <cx:pt idx="140">-0.000329868485092077</cx:pt>
          <cx:pt idx="141">0.000407929986077359</cx:pt>
          <cx:pt idx="142">0.00037013237708763999</cx:pt>
          <cx:pt idx="143">0.0014116976721886101</cx:pt>
          <cx:pt idx="144">0.00101369129179509</cx:pt>
          <cx:pt idx="145">-0.0016928924343835099</cx:pt>
          <cx:pt idx="146">-0.0035528858633893001</cx:pt>
          <cx:pt idx="147">-0.00035729649825496501</cx:pt>
          <cx:pt idx="148">0.011352184402678701</cx:pt>
          <cx:pt idx="149">0.038246187202225897</cx:pt>
          <cx:pt idx="150">0.032944540487328797</cx:pt>
          <cx:pt idx="151">0.026189099172162101</cx:pt>
          <cx:pt idx="152">-0.0030507827243005299</cx:pt>
          <cx:pt idx="153">-0.029136039334637098</cx:pt>
          <cx:pt idx="154">-0.020594380014017599</cx:pt>
          <cx:pt idx="155">-0.0148558128935049</cx:pt>
          <cx:pt idx="156">0.0090628271220878596</cx:pt>
          <cx:pt idx="157">0.021289779093786401</cx:pt>
          <cx:pt idx="158">0.0105121215682923</cx:pt>
          <cx:pt idx="159">0.0091124997475234195</cx:pt>
          <cx:pt idx="160">0.0050751181554439997</cx:pt>
          <cx:pt idx="161">0.0019499396114331499</cx:pt>
          <cx:pt idx="162">0.0014444450380727599</cx:pt>
          <cx:pt idx="163">-0.00173042767729213</cx:pt>
          <cx:pt idx="164">0.0030626185608967002</cx:pt>
          <cx:pt idx="165">0.0073238785904595803</cx:pt>
          <cx:pt idx="166">0.00114804001980267</cx:pt>
          <cx:pt idx="167">-0.00026957231543909399</cx:pt>
          <cx:pt idx="168">-0.00023343783489652799</cx:pt>
          <cx:pt idx="169">-0.000399568803432372</cx:pt>
          <cx:pt idx="170">0.0016052693040598</cx:pt>
          <cx:pt idx="171">-0.0016315776037073399</cx:pt>
          <cx:pt idx="172">-0.00031199357847670999</cx:pt>
          <cx:pt idx="173">0.0080300451640961494</cx:pt>
          <cx:pt idx="174">0.0057944859572147001</cx:pt>
          <cx:pt idx="175">0.0111310361317845</cx:pt>
          <cx:pt idx="176">0.026995075648416599</cx:pt>
          <cx:pt idx="177">0.031103291489095301</cx:pt>
          <cx:pt idx="178">0.018606547946839701</cx:pt>
          <cx:pt idx="179">-0.00038886357261568299</cx:pt>
          <cx:pt idx="180">-0.021216736341611898</cx:pt>
          <cx:pt idx="181">-0.011563878083871999</cx:pt>
          <cx:pt idx="182">-0.016777945723915302</cx:pt>
          <cx:pt idx="183">0.0023294539566193402</cx:pt>
          <cx:pt idx="184">0.022306028821099</cx:pt>
          <cx:pt idx="185">-0.0039876362366060699</cx:pt>
          <cx:pt idx="186">-0.0341709374616651</cx:pt>
          <cx:pt idx="187">0.0122010478957402</cx:pt>
          <cx:pt idx="188">0.0105705514622201</cx:pt>
          <cx:pt idx="189">0.0056481918059784701</cx:pt>
          <cx:pt idx="190">0.0046001103256756203</cx:pt>
          <cx:pt idx="191">0.0074361662116737403</cx:pt>
          <cx:pt idx="192">0.0062343704375160203</cx:pt>
          <cx:pt idx="193">0.0090877423997642592</cx:pt>
          <cx:pt idx="194">0.00335289915282242</cx:pt>
          <cx:pt idx="195">0.00054240564118171897</cx:pt>
          <cx:pt idx="196">0.00046415243117061501</cx:pt>
          <cx:pt idx="197">2.28989317467721e-05</cx:pt>
          <cx:pt idx="198">0.00048546367316215199</cx:pt>
          <cx:pt idx="199">-0.0064040723425511899</cx:pt>
          <cx:pt idx="200">-0.0045742866778573999</cx:pt>
          <cx:pt idx="201">0.0123153836800789</cx:pt>
          <cx:pt idx="202">0.0024154356058360702</cx:pt>
          <cx:pt idx="203">-0.016173770572394001</cx:pt>
          <cx:pt idx="204">0.019081886468095201</cx:pt>
          <cx:pt idx="205">0.0249463395016008</cx:pt>
          <cx:pt idx="206">0.0076337107116431603</cx:pt>
          <cx:pt idx="207">0.00264656521259336</cx:pt>
          <cx:pt idx="208">0.0017689893046828099</cx:pt>
          <cx:pt idx="209">-0.0092093969242456192</cx:pt>
          <cx:pt idx="210">0.0027183523668734499</cx:pt>
          <cx:pt idx="211">0.044496896688167399</cx:pt>
          <cx:pt idx="212">0.033288073994883101</cx:pt>
          <cx:pt idx="213">0.022617025256891399</cx:pt>
          <cx:pt idx="214">0.0064000632884552502</cx:pt>
          <cx:pt idx="215">0.021165485741260998</cx:pt>
          <cx:pt idx="216">0.036036695364973899</cx:pt>
          <cx:pt idx="217">0.033733685381920099</cx:pt>
          <cx:pt idx="218">0.0145839056081842</cx:pt>
          <cx:pt idx="219">0.013044839837042001</cx:pt>
          <cx:pt idx="220">0.0129428905677613</cx:pt>
          <cx:pt idx="221">0.014232587572450399</cx:pt>
          <cx:pt idx="222">0.0029823304914893302</cx:pt>
          <cx:pt idx="223">0.00047838012488635097</cx:pt>
          <cx:pt idx="224">0.00015042804196706701</cx:pt>
          <cx:pt idx="225">-0.00025801427098741202</cx:pt>
          <cx:pt idx="226">-0.0028401752634063201</cx:pt>
          <cx:pt idx="227">-0.0023549708903627601</cx:pt>
          <cx:pt idx="228">-0.0063154344373074402</cx:pt>
          <cx:pt idx="229">0.0052222481950823301</cx:pt>
          <cx:pt idx="230">0.020125307698216702</cx:pt>
          <cx:pt idx="231">-0.00114742396670335</cx:pt>
          <cx:pt idx="232">0.041141942171845199</cx:pt>
          <cx:pt idx="233">0.0460154445729564</cx:pt>
          <cx:pt idx="234">0.014092129101766399</cx:pt>
          <cx:pt idx="235">-0.0042210844477680301</cx:pt>
          <cx:pt idx="236">-0.0106950829427128</cx:pt>
          <cx:pt idx="237">0.00179851519910925</cx:pt>
          <cx:pt idx="238">0.0025446090389628401</cx:pt>
          <cx:pt idx="239">0.041144462941286403</cx:pt>
          <cx:pt idx="240">0.011309157737692701</cx:pt>
          <cx:pt idx="241">-0.0035837651480417798</cx:pt>
          <cx:pt idx="242">0.0023296920655322901</cx:pt>
          <cx:pt idx="243">0.020376391187515799</cx:pt>
          <cx:pt idx="244">0.031997433605049502</cx:pt>
          <cx:pt idx="245">0.0356902977471351</cx:pt>
          <cx:pt idx="246">0.015062047223684901</cx:pt>
          <cx:pt idx="247">0.00027331542634567198</cx:pt>
          <cx:pt idx="248">0.017009086209917802</cx:pt>
          <cx:pt idx="249">0.019575782424065099</cx:pt>
          <cx:pt idx="250">0.00340215270675922</cx:pt>
          <cx:pt idx="251">-6.8324847345651603e-05</cx:pt>
          <cx:pt idx="252">-0.00043391323655854198</cx:pt>
          <cx:pt idx="253">-0.000236526799534614</cx:pt>
          <cx:pt idx="254">-0.0020809111346910001</cx:pt>
          <cx:pt idx="255">0.00067901023469077698</cx:pt>
          <cx:pt idx="256">-0.016895496185106499</cx:pt>
          <cx:pt idx="257">-0.0094173283688707195</cx:pt>
          <cx:pt idx="258">0.0060488746987031501</cx:pt>
          <cx:pt idx="259">0.0054479695593817896</cx:pt>
          <cx:pt idx="260">0.042470299302369299</cx:pt>
          <cx:pt idx="261">0.055693964813137702</cx:pt>
          <cx:pt idx="262">0.019243819832433499</cx:pt>
          <cx:pt idx="263">-0.0033915398770258498</cx:pt>
          <cx:pt idx="264">-0.0299385886173733</cx:pt>
          <cx:pt idx="265">-0.029282810788857701</cx:pt>
          <cx:pt idx="266">-0.0121896307380978</cx:pt>
          <cx:pt idx="267">-0.00084027133035686</cx:pt>
          <cx:pt idx="268">-0.032918285646344803</cx:pt>
          <cx:pt idx="269">-0.024002906198750801</cx:pt>
          <cx:pt idx="270">-0.024582566061004701</cx:pt>
          <cx:pt idx="271">-0.018483508457224899</cx:pt>
          <cx:pt idx="272">0.0141966798055056</cx:pt>
          <cx:pt idx="273">-0.00166309713900794</cx:pt>
          <cx:pt idx="274">0.0035174332940340401</cx:pt>
          <cx:pt idx="275">-0.015740364780107999</cx:pt>
          <cx:pt idx="276">0.0094442943232334597</cx:pt>
          <cx:pt idx="277">0.0062634313618700303</cx:pt>
          <cx:pt idx="278">0.0026363332600785102</cx:pt>
          <cx:pt idx="279">0.00041171883688318199</cx:pt>
          <cx:pt idx="280">1.57587680607481e-05</cx:pt>
          <cx:pt idx="281">-0.00061350892873300903</cx:pt>
          <cx:pt idx="282">-0.0035395419088855001</cx:pt>
          <cx:pt idx="283">0.0054848721484292299</cx:pt>
          <cx:pt idx="284">-0.011067041115113901</cx:pt>
          <cx:pt idx="285">-0.0063982339463110501</cx:pt>
          <cx:pt idx="286">-0.0033174493942749899</cx:pt>
          <cx:pt idx="287">0.029201191707359499</cx:pt>
          <cx:pt idx="288">0.057871174982830099</cx:pt>
          <cx:pt idx="289">0.042327390316070301</cx:pt>
          <cx:pt idx="290">0.0218751298669108</cx:pt>
          <cx:pt idx="291">-0.0047022231845658697</cx:pt>
          <cx:pt idx="292">-0.0092250893472041497</cx:pt>
          <cx:pt idx="293">-0.074191783381300294</cx:pt>
          <cx:pt idx="294">-0.024592309593890398</cx:pt>
          <cx:pt idx="295">-0.018492856095948099</cx:pt>
          <cx:pt idx="296">-0.054766300264171702</cx:pt>
          <cx:pt idx="297">-0.018365528217555601</cx:pt>
          <cx:pt idx="298">-0.00615960103243885</cx:pt>
          <cx:pt idx="299">-0.024082797351134701</cx:pt>
          <cx:pt idx="300">-0.00208225534235541</cx:pt>
          <cx:pt idx="301">-0.021714903605401899</cx:pt>
          <cx:pt idx="302">-0.022733571570125101</cx:pt>
          <cx:pt idx="303">-0.0175528717121686</cx:pt>
          <cx:pt idx="304">-0.00360470664941232</cx:pt>
          <cx:pt idx="305">0.0061389897725665698</cx:pt>
          <cx:pt idx="306">0.00177529818579786</cx:pt>
          <cx:pt idx="307">-8.2331621308551694e-05</cx:pt>
          <cx:pt idx="308">-0.00067018387937486002</cx:pt>
          <cx:pt idx="309">-0.00141393788977624</cx:pt>
          <cx:pt idx="310">-0.0066484104409249897</cx:pt>
          <cx:pt idx="311">-0.0060968517294959796</cx:pt>
          <cx:pt idx="312">-0.022016356350223702</cx:pt>
          <cx:pt idx="313">-0.0235311304927295</cx:pt>
          <cx:pt idx="314">-0.0015544330974916799</cx:pt>
          <cx:pt idx="315">0.029045477286041801</cx:pt>
          <cx:pt idx="316">0.041458944617696003</cx:pt>
          <cx:pt idx="317">0.040326554843045502</cx:pt>
          <cx:pt idx="318">0.0060082132372063701</cx:pt>
          <cx:pt idx="319">0.012009662310270499</cx:pt>
          <cx:pt idx="320">0.0096750939361510899</cx:pt>
          <cx:pt idx="321">-0.029941675958792002</cx:pt>
          <cx:pt idx="322">0.033226114611263499</cx:pt>
          <cx:pt idx="323">0.024003027040857199</cx:pt>
          <cx:pt idx="324">0.0028915637508571401</cx:pt>
          <cx:pt idx="325">0.047057130390362002</cx:pt>
          <cx:pt idx="326">0.020192648978869701</cx:pt>
          <cx:pt idx="327">-0.0184640536805168</cx:pt>
          <cx:pt idx="328">-0.0103056603561698</cx:pt>
          <cx:pt idx="329">-0.0057564234714929203</cx:pt>
          <cx:pt idx="330">-0.0313107467626558</cx:pt>
          <cx:pt idx="331">-0.0218718679486853</cx:pt>
          <cx:pt idx="332">-0.0051119680350281398</cx:pt>
          <cx:pt idx="333">0.0048012411401838397</cx:pt>
          <cx:pt idx="334">0.00118370241068769</cx:pt>
          <cx:pt idx="335">-0.00044203161776653</cx:pt>
          <cx:pt idx="336">-0.00022765840200701299</cx:pt>
          <cx:pt idx="337">-0.0024141478375470302</cx:pt>
          <cx:pt idx="338">-0.00379273271184827</cx:pt>
          <cx:pt idx="339">-0.019882979843204002</cx:pt>
          <cx:pt idx="340">-0.026596747739594001</cx:pt>
          <cx:pt idx="341">-0.016458633244321699</cx:pt>
          <cx:pt idx="342">0.0069271294838279202</cx:pt>
          <cx:pt idx="343">0.018568836774263998</cx:pt>
          <cx:pt idx="344">0.018279207491576199</cx:pt>
          <cx:pt idx="345">0.024483869111813099</cx:pt>
          <cx:pt idx="346">0.056754892396569202</cx:pt>
          <cx:pt idx="347">0.048758526498864398</cx:pt>
          <cx:pt idx="348">0.050840061184438803</cx:pt>
          <cx:pt idx="349">0.053470072404041599</cx:pt>
          <cx:pt idx="350">0.058935221365829703</cx:pt>
          <cx:pt idx="351">0.035208229398692198</cx:pt>
          <cx:pt idx="352">0.0041586956158440602</cx:pt>
          <cx:pt idx="353">0.027868724761922301</cx:pt>
          <cx:pt idx="354">0.059771483100971801</cx:pt>
          <cx:pt idx="355">0.0066235697298280497</cx:pt>
          <cx:pt idx="356">-0.00630186830589543</cx:pt>
          <cx:pt idx="357">-0.013740984762289099</cx:pt>
          <cx:pt idx="358">-0.025167312998377801</cx:pt>
          <cx:pt idx="359">-0.017281862456702199</cx:pt>
          <cx:pt idx="360">-0.0152222678066353</cx:pt>
          <cx:pt idx="361">-0.0036531067639908798</cx:pt>
          <cx:pt idx="362">-3.3904092287811703e-05</cx:pt>
          <cx:pt idx="363">-0.00035692668260899399</cx:pt>
          <cx:pt idx="364">-0.00013451382869562</cx:pt>
          <cx:pt idx="365">-0.00078987596620158597</cx:pt>
          <cx:pt idx="366">-0.0035924662468439401</cx:pt>
          <cx:pt idx="367">-0.019122099150941301</cx:pt>
          <cx:pt idx="368">-0.032365097080140702</cx:pt>
          <cx:pt idx="369">-0.012383459454664699</cx:pt>
          <cx:pt idx="370">-0.0038392938604732601</cx:pt>
          <cx:pt idx="371">0.020934446774409501</cx:pt>
          <cx:pt idx="372">0.012128871633172699</cx:pt>
          <cx:pt idx="373">0.021156130142928099</cx:pt>
          <cx:pt idx="374">0.047416006034350103</cx:pt>
          <cx:pt idx="375">0.073179849203938094</cx:pt>
          <cx:pt idx="376">0.091809642203885503</cx:pt>
          <cx:pt idx="377">0.089442159573817306</cx:pt>
          <cx:pt idx="378">0.0334500293984741</cx:pt>
          <cx:pt idx="379">-0.0011746298852288899</cx:pt>
          <cx:pt idx="380">-0.014381288436641699</cx:pt>
          <cx:pt idx="381">0.0068943696907830497</cx:pt>
          <cx:pt idx="382">0.022379636849632401</cx:pt>
          <cx:pt idx="383">-0.0021068022517718998</cx:pt>
          <cx:pt idx="384">-0.016203589436663699</cx:pt>
          <cx:pt idx="385">-0.025093984212028301</cx:pt>
          <cx:pt idx="386">-0.0256694744132724</cx:pt>
          <cx:pt idx="387">-0.0262989466005355</cx:pt>
          <cx:pt idx="388">-0.0177959657076272</cx:pt>
          <cx:pt idx="389">-0.011604253570867199</cx:pt>
          <cx:pt idx="390">-0.0055328211945668403</cx:pt>
          <cx:pt idx="391">-0.00041602601491445601</cx:pt>
          <cx:pt idx="392">0.00054962871863784696</cx:pt>
          <cx:pt idx="393">-0.00018767250412706399</cx:pt>
          <cx:pt idx="394">-0.0026381585984786701</cx:pt>
          <cx:pt idx="395">-0.0111878547637995</cx:pt>
          <cx:pt idx="396">-0.024085595930364499</cx:pt>
          <cx:pt idx="397">-0.0152064482718836</cx:pt>
          <cx:pt idx="398">-0.0139197479390968</cx:pt>
          <cx:pt idx="399">-0.0055860831362651202</cx:pt>
          <cx:pt idx="400">-0.0081371647370978607</cx:pt>
          <cx:pt idx="401">-0.0012736073479057699</cx:pt>
          <cx:pt idx="402">0.037767417857578998</cx:pt>
          <cx:pt idx="403">0.083745325379015204</cx:pt>
          <cx:pt idx="404">0.087718692610639595</cx:pt>
          <cx:pt idx="405">0.074996865850750494</cx:pt>
          <cx:pt idx="406">0.022214819739396499</cx:pt>
          <cx:pt idx="407">-0.0036005257938245099</cx:pt>
          <cx:pt idx="408">0.0042728631848408302</cx:pt>
          <cx:pt idx="409">-0.016446058520410999</cx:pt>
          <cx:pt idx="410">0.00096696950138589995</cx:pt>
          <cx:pt idx="411">-0.022601565835520299</cx:pt>
          <cx:pt idx="412">-0.0114045744534579</cx:pt>
          <cx:pt idx="413">-0.010712368229344999</cx:pt>
          <cx:pt idx="414">-0.0094489508366536606</cx:pt>
          <cx:pt idx="415">-0.025168163542077598</cx:pt>
          <cx:pt idx="416">-0.0073754240494104898</cx:pt>
          <cx:pt idx="417">-0.0069579326097364202</cx:pt>
          <cx:pt idx="418">-0.0020023401880523402</cx:pt>
          <cx:pt idx="419">0.00073508149901921002</cx:pt>
          <cx:pt idx="420">0.00050179457712592199</cx:pt>
          <cx:pt idx="421">0.00021032181952412599</cx:pt>
          <cx:pt idx="422">0.00136325711076632</cx:pt>
          <cx:pt idx="423">-0.0071094293547769496</cx:pt>
          <cx:pt idx="424">-0.018874352438170001</cx:pt>
          <cx:pt idx="425">-0.035429795470022001</cx:pt>
          <cx:pt idx="426">-0.0441882956466359</cx:pt>
          <cx:pt idx="427">-0.044979660865342497</cx:pt>
          <cx:pt idx="428">-0.036157415993602698</cx:pt>
          <cx:pt idx="429">-0.033809605713462997</cx:pt>
          <cx:pt idx="430">0.0048490367310041896</cx:pt>
          <cx:pt idx="431">0.063540208505727697</cx:pt>
          <cx:pt idx="432">0.071222273090325403</cx:pt>
          <cx:pt idx="433">0.071443231213966701</cx:pt>
          <cx:pt idx="434">0.032343157409781803</cx:pt>
          <cx:pt idx="435">-0.0078395041490029096</cx:pt>
          <cx:pt idx="436">0.0182560949973368</cx:pt>
          <cx:pt idx="437">0.0107495879507292</cx:pt>
          <cx:pt idx="438">-0.0084879544161559004</cx:pt>
          <cx:pt idx="439">-0.017893106912132799</cx:pt>
          <cx:pt idx="440">-0.0063958212576331001</cx:pt>
          <cx:pt idx="441">0.014023786834349501</cx:pt>
          <cx:pt idx="442">0.00210963964359132</cx:pt>
          <cx:pt idx="443">0.0019929300471319398</cx:pt>
          <cx:pt idx="444">-0.000294497261548007</cx:pt>
          <cx:pt idx="445">-0.0047757839495859902</cx:pt>
          <cx:pt idx="446">-0.0010527654469623599</cx:pt>
          <cx:pt idx="447">-0.0021942182889295599</cx:pt>
          <cx:pt idx="448">0.00031814903734667999</cx:pt>
          <cx:pt idx="449">0.00047775957410109302</cx:pt>
          <cx:pt idx="450">5.9220586171901198e-05</cx:pt>
          <cx:pt idx="451">-0.00490563735820448</cx:pt>
          <cx:pt idx="452">-0.021544211120438399</cx:pt>
          <cx:pt idx="453">-0.053796192125785298</cx:pt>
          <cx:pt idx="454">-0.067322951193879196</cx:pt>
          <cx:pt idx="455">-0.049800474334412703</cx:pt>
          <cx:pt idx="456">-0.060935578531620002</cx:pt>
          <cx:pt idx="457">-0.069095317080695703</cx:pt>
          <cx:pt idx="458">-0.092963274593999695</cx:pt>
          <cx:pt idx="459">-0.058174278044002901</cx:pt>
          <cx:pt idx="460">-0.0035030202700545598</cx:pt>
          <cx:pt idx="461">0.014098381596711399</cx:pt>
          <cx:pt idx="462">-0.0035883105368053501</cx:pt>
          <cx:pt idx="463">0.0152869807174134</cx:pt>
          <cx:pt idx="464">0.022042407863355599</cx:pt>
          <cx:pt idx="465">-0.0015340935879193101</cx:pt>
          <cx:pt idx="466">0.0056240022640955296</cx:pt>
          <cx:pt idx="467">0.0027565178919258101</cx:pt>
          <cx:pt idx="468">0.00234512059204819</cx:pt>
          <cx:pt idx="469">0.00272318302812323</cx:pt>
          <cx:pt idx="470">0.00054262167976729797</cx:pt>
          <cx:pt idx="471">0.011385679222119501</cx:pt>
          <cx:pt idx="472">-0.00064160418747157997</cx:pt>
          <cx:pt idx="473">-0.0132149226260877</cx:pt>
          <cx:pt idx="474">-0.0103488322379904</cx:pt>
          <cx:pt idx="475">-0.0046733617311829501</cx:pt>
          <cx:pt idx="476">0.00020679398928212701</cx:pt>
          <cx:pt idx="477">-2.8410048683045799e-05</cx:pt>
          <cx:pt idx="478">-0.00088973851189458504</cx:pt>
          <cx:pt idx="479">0.00093554971625955496</cx:pt>
          <cx:pt idx="480">-0.0150572166875925</cx:pt>
          <cx:pt idx="481">-0.034504501427669899</cx:pt>
          <cx:pt idx="482">-0.045231326049336301</cx:pt>
          <cx:pt idx="483">-0.074436332386503906</cx:pt>
          <cx:pt idx="484">-0.064451253359506702</cx:pt>
          <cx:pt idx="485">-0.068201442028566803</cx:pt>
          <cx:pt idx="486">-0.10929617007530699</cx:pt>
          <cx:pt idx="487">-0.118048974963508</cx:pt>
          <cx:pt idx="488">-0.090429403228466904</cx:pt>
          <cx:pt idx="489">-0.068401428614210294</cx:pt>
          <cx:pt idx="490">-0.027023031365360699</cx:pt>
          <cx:pt idx="491">0.0089093324115723793</cx:pt>
          <cx:pt idx="492">-0.00317147268597659</cx:pt>
          <cx:pt idx="493">-0.019718000484067601</cx:pt>
          <cx:pt idx="494">-0.0115774161064989</cx:pt>
          <cx:pt idx="495">0.0148501306138879</cx:pt>
          <cx:pt idx="496">0.0166227228156734</cx:pt>
          <cx:pt idx="497">0.0022885053281495702</cx:pt>
          <cx:pt idx="498">-1.50818322001295e-05</cx:pt>
          <cx:pt idx="499">0.0125260323327264</cx:pt>
          <cx:pt idx="500">0.000521818086036318</cx:pt>
          <cx:pt idx="501">-0.0094090335306107192</cx:pt>
          <cx:pt idx="502">-0.0027078864694619498</cx:pt>
          <cx:pt idx="503">-0.000421049455303591</cx:pt>
          <cx:pt idx="504">-0.00070952318241401704</cx:pt>
          <cx:pt idx="505">-0.00048028726343878601</cx:pt>
          <cx:pt idx="506">-0.00102378570294485</cx:pt>
          <cx:pt idx="507">0.00145942328118288</cx:pt>
          <cx:pt idx="508">0.00188585178689437</cx:pt>
          <cx:pt idx="509">-0.0031001136841841801</cx:pt>
          <cx:pt idx="510">-0.0149184150078241</cx:pt>
          <cx:pt idx="511">-0.049103592634574797</cx:pt>
          <cx:pt idx="512">-0.069770332954636</cx:pt>
          <cx:pt idx="513">-0.064889883813022298</cx:pt>
          <cx:pt idx="514">-0.054191159003363402</cx:pt>
          <cx:pt idx="515">-0.058108874402215099</cx:pt>
          <cx:pt idx="516">-0.079571425719525496</cx:pt>
          <cx:pt idx="517">-0.053731444049560803</cx:pt>
          <cx:pt idx="518">-0.051887335761000998</cx:pt>
          <cx:pt idx="519">-0.040236563233937497</cx:pt>
          <cx:pt idx="520">-0.013407109371679099</cx:pt>
          <cx:pt idx="521">-0.023158803533578</cx:pt>
          <cx:pt idx="522">-0.033054613112746198</cx:pt>
          <cx:pt idx="523">0.029666023539587302</cx:pt>
          <cx:pt idx="524">0.012062373330723899</cx:pt>
          <cx:pt idx="525">-0.0147389826050954</cx:pt>
          <cx:pt idx="526">-0.0107544325298737</cx:pt>
          <cx:pt idx="527">0.0066539106770113904</cx:pt>
          <cx:pt idx="528">0.0020664962022309899</cx:pt>
          <cx:pt idx="529">-0.0055682639320572599</cx:pt>
          <cx:pt idx="530">-0.0011811178540019401</cx:pt>
          <cx:pt idx="531">-0.00060512450185874799</cx:pt>
          <cx:pt idx="532">-0.00027313698025748602</cx:pt>
          <cx:pt idx="533">-0.0013626674425703401</cx:pt>
          <cx:pt idx="534">-0.00027759968277625698</cx:pt>
          <cx:pt idx="535">0.0053122297111101204</cx:pt>
          <cx:pt idx="536">0.017863945194546701</cx:pt>
          <cx:pt idx="537">0.0233763613557618</cx:pt>
          <cx:pt idx="538">0.0028993361146451299</cx:pt>
          <cx:pt idx="539">-0.035674511356453997</cx:pt>
          <cx:pt idx="540">-0.041287617361917002</cx:pt>
          <cx:pt idx="541">-0.036254720547052997</cx:pt>
          <cx:pt idx="542">-0.0079020646561530593</cx:pt>
          <cx:pt idx="543">-0.0123187986310982</cx:pt>
          <cx:pt idx="544">-0.019660929195536601</cx:pt>
          <cx:pt idx="545">-0.0588901432964807</cx:pt>
          <cx:pt idx="546">-0.048157137156020803</cx:pt>
          <cx:pt idx="547">-0.033693370086308801</cx:pt>
          <cx:pt idx="548">-0.0069475063647142397</cx:pt>
          <cx:pt idx="549">-0.0199252962236902</cx:pt>
          <cx:pt idx="550">-0.012817437498279601</cx:pt>
          <cx:pt idx="551">0.0242576153132078</cx:pt>
          <cx:pt idx="552">-0.0034940860623090702</cx:pt>
          <cx:pt idx="553">-0.0085535781770312101</cx:pt>
          <cx:pt idx="554">-0.0029256045950265398</cx:pt>
          <cx:pt idx="555">0.0032382525802297098</cx:pt>
          <cx:pt idx="556">0.00024506469511689999</cx:pt>
          <cx:pt idx="557">-0.0092206523712416999</cx:pt>
          <cx:pt idx="558">-0.00128397629856109</cx:pt>
          <cx:pt idx="559">2.6515782638185301e-05</cx:pt>
          <cx:pt idx="560">-0.00038935511599116402</cx:pt>
          <cx:pt idx="561">-0.00028175214058870899</cx:pt>
          <cx:pt idx="562">-0.00014114538103914299</cx:pt>
          <cx:pt idx="563">0.00071611529261038495</cx:pt>
          <cx:pt idx="564">0.021345354652275501</cx:pt>
          <cx:pt idx="565">0.034755374680869401</cx:pt>
          <cx:pt idx="566">0.0111003814678606</cx:pt>
          <cx:pt idx="567">-0.035468911851828398</cx:pt>
          <cx:pt idx="568">-0.0082846037114982004</cx:pt>
          <cx:pt idx="569">-0.00312159391082665</cx:pt>
          <cx:pt idx="570">0.00184783170172243</cx:pt>
          <cx:pt idx="571">0.0067175480565496801</cx:pt>
          <cx:pt idx="572">-0.0120210707429785</cx:pt>
          <cx:pt idx="573">-0.016428152524964299</cx:pt>
          <cx:pt idx="574">-0.028756391315536398</cx:pt>
          <cx:pt idx="575">-0.023284122260349</cx:pt>
          <cx:pt idx="576">-0.027080325129059599</cx:pt>
          <cx:pt idx="577">-0.024474198785583601</cx:pt>
          <cx:pt idx="578">7.9305912085305097e-05</cx:pt>
          <cx:pt idx="579">0.030318872673137799</cx:pt>
          <cx:pt idx="580">0.011684877565097101</cx:pt>
          <cx:pt idx="581">0.018241426310240699</cx:pt>
          <cx:pt idx="582">0.020390653247163</cx:pt>
          <cx:pt idx="583">-0.0093636789918201298</cx:pt>
          <cx:pt idx="584">-0.0063337762935041196</cx:pt>
          <cx:pt idx="585">-0.0096003598058745296</cx:pt>
          <cx:pt idx="586">-0.0019043953232089901</cx:pt>
          <cx:pt idx="587">-0.00068307402644104996</cx:pt>
          <cx:pt idx="588">-0.00044448984086189699</cx:pt>
          <cx:pt idx="589">0.00013937826739077801</cx:pt>
          <cx:pt idx="590">0.00055628290239027997</cx:pt>
          <cx:pt idx="591">0.0046004328735154698</cx:pt>
          <cx:pt idx="592">0.026925220721441</cx:pt>
          <cx:pt idx="593">0.046910490362750898</cx:pt>
          <cx:pt idx="594">0.022587367769090198</cx:pt>
          <cx:pt idx="595">0.0053156191075263998</cx:pt>
          <cx:pt idx="596">0.016308984007616399</cx:pt>
          <cx:pt idx="597">0.0299089240418925</cx:pt>
          <cx:pt idx="598">0.0160765885141891</cx:pt>
          <cx:pt idx="599">-0.0071423732997674396</cx:pt>
          <cx:pt idx="600">-0.0068266620394271098</cx:pt>
          <cx:pt idx="601">-0.012976599294288901</cx:pt>
          <cx:pt idx="602">-0.020324144221172499</cx:pt>
          <cx:pt idx="603">0.00301568732501335</cx:pt>
          <cx:pt idx="604">-0.0056946382365110799</cx:pt>
          <cx:pt idx="605">0.0027360839983667801</cx:pt>
          <cx:pt idx="606">0.0044587074112760498</cx:pt>
          <cx:pt idx="607">0.026171437574618799</cx:pt>
          <cx:pt idx="608">0.044651226688714102</cx:pt>
          <cx:pt idx="609">0.029451119626752301</cx:pt>
          <cx:pt idx="610">-0.0029030812588438002</cx:pt>
          <cx:pt idx="611">-0.0175469901490313</cx:pt>
          <cx:pt idx="612">-0.0138479802020275</cx:pt>
          <cx:pt idx="613">-0.0069318140757616796</cx:pt>
          <cx:pt idx="614">-0.00016803758046027601</cx:pt>
          <cx:pt idx="615">-0.00014034617574639399</cx:pt>
          <cx:pt idx="616">-0.00014563146977813999</cx:pt>
          <cx:pt idx="617">0.00012763312950073101</cx:pt>
          <cx:pt idx="618">-0.00203981414634431</cx:pt>
          <cx:pt idx="619">0.00371061378723775</cx:pt>
          <cx:pt idx="620">0.0171860940063003</cx:pt>
          <cx:pt idx="621">0.023849798312998601</cx:pt>
          <cx:pt idx="622">0.0094026801640161098</cx:pt>
          <cx:pt idx="623">-0.00349792554339082</cx:pt>
          <cx:pt idx="624">0.0087405416779312399</cx:pt>
          <cx:pt idx="625">0.0076892052463916798</cx:pt>
          <cx:pt idx="626">0.0082632042980077293</cx:pt>
          <cx:pt idx="627">0.0067458630246096602</cx:pt>
          <cx:pt idx="628">-0.020566017522432201</cx:pt>
          <cx:pt idx="629">-0.0087500096402513498</cx:pt>
          <cx:pt idx="630">0.011974684701393699</cx:pt>
          <cx:pt idx="631">-0.0032942689272767601</cx:pt>
          <cx:pt idx="632">-0.0016179890739612601</cx:pt>
          <cx:pt idx="633">0.022916292709275601</cx:pt>
          <cx:pt idx="634">0.0145026847760305</cx:pt>
          <cx:pt idx="635">0.0062661223108369099</cx:pt>
          <cx:pt idx="636">0.013265270339847099</cx:pt>
          <cx:pt idx="637">-0.0059389059718633896</cx:pt>
          <cx:pt idx="638">-0.0073097556589039603</cx:pt>
          <cx:pt idx="639">-0.014471248199085299</cx:pt>
          <cx:pt idx="640">-0.0042153460458094196</cx:pt>
          <cx:pt idx="641">-0.0013520605160170301</cx:pt>
          <cx:pt idx="642">5.9224005586709901e-05</cx:pt>
          <cx:pt idx="643">-1.10034970141618e-05</cx:pt>
          <cx:pt idx="644">0.00033665335596993101</cx:pt>
          <cx:pt idx="645">6.5361024809243798e-05</cx:pt>
          <cx:pt idx="646">5.8458290066801702e-05</cx:pt>
          <cx:pt idx="647">0.0043391485638573602</cx:pt>
          <cx:pt idx="648">0.0063493276107992498</cx:pt>
          <cx:pt idx="649">0.0087840718713708202</cx:pt>
          <cx:pt idx="650">0.0079963305032178505</cx:pt>
          <cx:pt idx="651">-0.0012766432197600099</cx:pt>
          <cx:pt idx="652">0.012576299435191</cx:pt>
          <cx:pt idx="653">0.014743795255634301</cx:pt>
          <cx:pt idx="654">0.018559613940641099</cx:pt>
          <cx:pt idx="655">0.022952468797008099</cx:pt>
          <cx:pt idx="656">0.0016847584345921799</cx:pt>
          <cx:pt idx="657">0.0026754450483034101</cx:pt>
          <cx:pt idx="658">0.0102962750823708</cx:pt>
          <cx:pt idx="659">-0.0069738737947628903</cx:pt>
          <cx:pt idx="660">0.0041719012206048404</cx:pt>
          <cx:pt idx="661">-0.0023017855418362401</cx:pt>
          <cx:pt idx="662">0.0011450524518964</cx:pt>
          <cx:pt idx="663">-0.0028702062543609899</cx:pt>
          <cx:pt idx="664">0.0018337593599062601</cx:pt>
          <cx:pt idx="665">-0.0041304468429530297</cx:pt>
          <cx:pt idx="666">-0.0109481126067019</cx:pt>
          <cx:pt idx="667">-0.0070174454469932304</cx:pt>
          <cx:pt idx="668">-0.0028282631927254399</cx:pt>
          <cx:pt idx="669">-0.00111383816900891</cx:pt>
          <cx:pt idx="670">-0.00034723655620285001</cx:pt>
          <cx:pt idx="671">-0.00068651544044318503</cx:pt>
          <cx:pt idx="672">0.00034245378109007901</cx:pt>
          <cx:pt idx="673">-0.0012088387854346299</cx:pt>
          <cx:pt idx="674">0.00096361540069159896</cx:pt>
          <cx:pt idx="675">0.0026314633373922202</cx:pt>
          <cx:pt idx="676">0.0038676425379961499</cx:pt>
          <cx:pt idx="677">0.0042455387495249899</cx:pt>
          <cx:pt idx="678">-0.00029122472104174202</cx:pt>
          <cx:pt idx="679">0.016274226643075901</cx:pt>
          <cx:pt idx="680">0.021055419728702202</cx:pt>
          <cx:pt idx="681">0.032802262539117</cx:pt>
          <cx:pt idx="682">0.032233467273115601</cx:pt>
          <cx:pt idx="683">0.023631330911424799</cx:pt>
          <cx:pt idx="684">-0.00634639001389727</cx:pt>
          <cx:pt idx="685">-0.030083172107715699</cx:pt>
          <cx:pt idx="686">-0.025050179982759699</cx:pt>
          <cx:pt idx="687">-0.039027098937783201</cx:pt>
          <cx:pt idx="688">-0.0277531464276972</cx:pt>
          <cx:pt idx="689">-0.028032778395372</cx:pt>
          <cx:pt idx="690">-0.020914271306388701</cx:pt>
          <cx:pt idx="691">-0.0174342694445133</cx:pt>
          <cx:pt idx="692">0.0062296505193099099</cx:pt>
          <cx:pt idx="693">0.0030647313994468599</cx:pt>
          <cx:pt idx="694">-0.00170365377847056</cx:pt>
          <cx:pt idx="695">0.00026612149773707098</cx:pt>
          <cx:pt idx="696">-0.0023831089269761999</cx:pt>
          <cx:pt idx="697">-0.0014901971720822501</cx:pt>
          <cx:pt idx="698">-7.3528939408349305e-05</cx:pt>
          <cx:pt idx="699">0.00093851069051194497</cx:pt>
          <cx:pt idx="700">-0.00041543520695680599</cx:pt>
          <cx:pt idx="701">0.000669451147342635</cx:pt>
          <cx:pt idx="702">-0.000375736474014205</cx:pt>
          <cx:pt idx="703">-0.00033269720653593399</cx:pt>
          <cx:pt idx="704">-0.00218414584313926</cx:pt>
          <cx:pt idx="705">-0.00080213471414883504</cx:pt>
          <cx:pt idx="706">-0.0062602263772649396</cx:pt>
          <cx:pt idx="707">-0.0016133357565693901</cx:pt>
          <cx:pt idx="708">0.011433443534096499</cx:pt>
          <cx:pt idx="709">0.0114135688981123</cx:pt>
          <cx:pt idx="710">0.0146414978607728</cx:pt>
          <cx:pt idx="711">-0.00069449643764840998</cx:pt>
          <cx:pt idx="712">0.0071371027557322201</cx:pt>
          <cx:pt idx="713">0.0143328141850408</cx:pt>
          <cx:pt idx="714">0.015499564028459201</cx:pt>
          <cx:pt idx="715">-0.0039649710357954797</cx:pt>
          <cx:pt idx="716">-0.0011633700988160701</cx:pt>
          <cx:pt idx="717">0.000788683652955929</cx:pt>
          <cx:pt idx="718">-0.0098367313202386807</cx:pt>
          <cx:pt idx="719">-0.00083178762092140604</cx:pt>
          <cx:pt idx="720">0.0116796810496664</cx:pt>
          <cx:pt idx="721">0.0107133638251008</cx:pt>
          <cx:pt idx="722">0.0030602310232518901</cx:pt>
          <cx:pt idx="723">0.00213934979940983</cx:pt>
          <cx:pt idx="724">0.00131507184650026</cx:pt>
          <cx:pt idx="725">0.00011292211333255399</cx:pt>
          <cx:pt idx="726">0.00028158180360594599</cx:pt>
          <cx:pt idx="727">0.00031641821293812</cx:pt>
          <cx:pt idx="728">0.00018638151326652201</cx:pt>
          <cx:pt idx="729">-4.86526114692279e-05</cx:pt>
          <cx:pt idx="730">-0.00059270998359789396</cx:pt>
          <cx:pt idx="731">0.00025617980031378002</cx:pt>
          <cx:pt idx="732">0.00059275180163788398</cx:pt>
          <cx:pt idx="733">0.0019825500604879098</cx:pt>
          <cx:pt idx="734">0.0037057472720310302</cx:pt>
          <cx:pt idx="735">0.0078869654844005693</cx:pt>
          <cx:pt idx="736">0.0108677122761378</cx:pt>
          <cx:pt idx="737">0.0124695671060391</cx:pt>
          <cx:pt idx="738">0.0065318536459934001</cx:pt>
          <cx:pt idx="739">0.0053865380055720703</cx:pt>
          <cx:pt idx="740">0.0152168677259441</cx:pt>
          <cx:pt idx="741">0.011594062633224799</cx:pt>
          <cx:pt idx="742">0.00983056060587339</cx:pt>
          <cx:pt idx="743">0.0095508628637577999</cx:pt>
          <cx:pt idx="744">0.018466540735976599</cx:pt>
          <cx:pt idx="745">0.017863684001601699</cx:pt>
          <cx:pt idx="746">3.7330303401666397e-05</cx:pt>
          <cx:pt idx="747">-0.00782826523802037</cx:pt>
          <cx:pt idx="748">-0.00083822042770535603</cx:pt>
          <cx:pt idx="749">0.00162545301975462</cx:pt>
          <cx:pt idx="750">-0.00090452114642507804</cx:pt>
          <cx:pt idx="751">0.00018252876647543401</cx:pt>
          <cx:pt idx="752">0.000596387608276093</cx:pt>
          <cx:pt idx="753">-0.000110898173007268</cx:pt>
          <cx:pt idx="754">0.00051450256679598603</cx:pt>
          <cx:pt idx="755">-7.3269704128327997e-05</cx:pt>
          <cx:pt idx="756">0.00037224746303838999</cx:pt>
          <cx:pt idx="757">0.00013387198718451299</cx:pt>
          <cx:pt idx="758">0.00044756105754490902</cx:pt>
          <cx:pt idx="759">0.00021126896873378099</cx:pt>
          <cx:pt idx="760">-1.7258915945976099e-05</cx:pt>
          <cx:pt idx="761">-0.00020730590164206401</cx:pt>
          <cx:pt idx="762">1.7614242897562999e-05</cx:pt>
          <cx:pt idx="763">0.00075111062137739196</cx:pt>
          <cx:pt idx="764">-0.00108859108374431</cx:pt>
          <cx:pt idx="765">-0.00168245478416902</cx:pt>
          <cx:pt idx="766">-0.00258097336364252</cx:pt>
          <cx:pt idx="767">0.000278472847785983</cx:pt>
          <cx:pt idx="768">0.00097893241002747493</cx:pt>
          <cx:pt idx="769">-0.0021755251619564801</cx:pt>
          <cx:pt idx="770">0.00138511713954648</cx:pt>
          <cx:pt idx="771">0.0030796698779772301</cx:pt>
          <cx:pt idx="772">-0.00045840851622366201</cx:pt>
          <cx:pt idx="773">-0.0012955977860358201</cx:pt>
          <cx:pt idx="774">-0.00082304111958242203</cx:pt>
          <cx:pt idx="775">-0.00114639455784597</cx:pt>
          <cx:pt idx="776">-0.00092129624774543197</cx:pt>
          <cx:pt idx="777">-0.0014640946108228001</cx:pt>
          <cx:pt idx="778">-0.00118068490353794</cx:pt>
          <cx:pt idx="779">0.00028863785882132499</cx:pt>
          <cx:pt idx="780">0.000204167584406061</cx:pt>
          <cx:pt idx="781">2.7805692633207999e-05</cx:pt>
          <cx:pt idx="782">0.00049447539573211697</cx:pt>
          <cx:pt idx="783">2.93471208350591e-05</cx:pt>
        </cx:lvl>
      </cx:numDim>
    </cx:data>
    <cx:data id="50">
      <cx:numDim type="val">
        <cx:f>'001_WA_F - 副本'!$AY$1:$AY$784</cx:f>
        <cx:lvl ptCount="784" formatCode="0.00E+00">
          <cx:pt idx="0">-5.6985568466653603e-05</cx:pt>
          <cx:pt idx="1">-0.00051858392286758203</cx:pt>
          <cx:pt idx="2">9.03603508957554e-05</cx:pt>
          <cx:pt idx="3">-0.00022572943659472099</cx:pt>
          <cx:pt idx="4">-0.0011408011184642899</cx:pt>
          <cx:pt idx="5">-0.000473602035214889</cx:pt>
          <cx:pt idx="6">-0.00062399134925421199</cx:pt>
          <cx:pt idx="7">-0.00099812220418950097</cx:pt>
          <cx:pt idx="8">-0.00015915207150788601</cx:pt>
          <cx:pt idx="9">-0.00042966732419532201</cx:pt>
          <cx:pt idx="10">0.00028291284100900302</cx:pt>
          <cx:pt idx="11">-0.00053286086042490799</cx:pt>
          <cx:pt idx="12">-0.00043384822924068901</cx:pt>
          <cx:pt idx="13">0.00036491755751371101</cx:pt>
          <cx:pt idx="14">-0.00018227752769971501</cx:pt>
          <cx:pt idx="15">3.2673141436238701e-05</cx:pt>
          <cx:pt idx="16">-0.000115116457385541</cx:pt>
          <cx:pt idx="17">-0.00026474233264486499</cx:pt>
          <cx:pt idx="18">0.00011652551519752401</cx:pt>
          <cx:pt idx="19">0.00012116610223936199</cx:pt>
          <cx:pt idx="20">0.000119692562258237</cx:pt>
          <cx:pt idx="21">-0.00038544618142299599</cx:pt>
          <cx:pt idx="22">-0.00043671115508658198</cx:pt>
          <cx:pt idx="23">-1.3605285027631799e-05</cx:pt>
          <cx:pt idx="24">-0.000115023099177069</cx:pt>
          <cx:pt idx="25">0.00046445058913912099</cx:pt>
          <cx:pt idx="26">-8.7789040643837697e-05</cx:pt>
          <cx:pt idx="27">-0.00015564357759469401</cx:pt>
          <cx:pt idx="28">0.000346027483747628</cx:pt>
          <cx:pt idx="29">-0.00055354322074386002</cx:pt>
          <cx:pt idx="30">0.0010213696764962601</cx:pt>
          <cx:pt idx="31">-1.3144903668494301e-05</cx:pt>
          <cx:pt idx="32">-0.00019490973742434701</cx:pt>
          <cx:pt idx="33">0.00028672257844068402</cx:pt>
          <cx:pt idx="34">0.00037320937777681601</cx:pt>
          <cx:pt idx="35">0.000152719198710084</cx:pt>
          <cx:pt idx="36">-0.00079925536075652797</cx:pt>
          <cx:pt idx="37">-0.00054473108487431104</cx:pt>
          <cx:pt idx="38">-0.000169846820626876</cx:pt>
          <cx:pt idx="39">-0.00082647172983843801</cx:pt>
          <cx:pt idx="40">-0.00025270462729254102</cx:pt>
          <cx:pt idx="41">-0.00046631105690199198</cx:pt>
          <cx:pt idx="42">-0.00042316435869399298</cx:pt>
          <cx:pt idx="43">0.00020428505427961199</cx:pt>
          <cx:pt idx="44">-0.0026440681630194702</cx:pt>
          <cx:pt idx="45">-0.0011904733110861801</cx:pt>
          <cx:pt idx="46">-0.00071172068475368203</cx:pt>
          <cx:pt idx="47">-0.00091816600420485596</cx:pt>
          <cx:pt idx="48">-4.5085365921628799e-05</cx:pt>
          <cx:pt idx="49">-0.00098617986423333703</cx:pt>
          <cx:pt idx="50">0.00046900180313671998</cx:pt>
          <cx:pt idx="51">-0.00037886548895413498</cx:pt>
          <cx:pt idx="52">-0.000142653889486588</cx:pt>
          <cx:pt idx="53">-0.000285604535726319</cx:pt>
          <cx:pt idx="54">-0.00020966917358155099</cx:pt>
          <cx:pt idx="55">0.00060358031207403105</cx:pt>
          <cx:pt idx="56">-0.00012210375011422001</cx:pt>
          <cx:pt idx="57">-0.00036303100621295299</cx:pt>
          <cx:pt idx="58">0.0010624526447366</cx:pt>
          <cx:pt idx="59">-0.00062290335443439899</cx:pt>
          <cx:pt idx="60">0.00044200332084933799</cx:pt>
          <cx:pt idx="61">0.00045427083485173299</cx:pt>
          <cx:pt idx="62">-0.00044324424780472002</cx:pt>
          <cx:pt idx="63">-0.00115242665864589</cx:pt>
          <cx:pt idx="64">-0.0011114026256706601</cx:pt>
          <cx:pt idx="65">-0.00084973363889331703</cx:pt>
          <cx:pt idx="66">-0.00194227825563488</cx:pt>
          <cx:pt idx="67">-0.00338908500012202</cx:pt>
          <cx:pt idx="68">-0.0029668781444810301</cx:pt>
          <cx:pt idx="69">-0.00370107970154977</cx:pt>
          <cx:pt idx="70">-0.0052638965257758401</cx:pt>
          <cx:pt idx="71">-0.0126435003401726</cx:pt>
          <cx:pt idx="72">-0.012498761131105899</cx:pt>
          <cx:pt idx="73">-0.0063222114850618504</cx:pt>
          <cx:pt idx="74">-0.0038387211687541199</cx:pt>
          <cx:pt idx="75">-0.0052905306206616903</cx:pt>
          <cx:pt idx="76">-0.0024802619473247699</cx:pt>
          <cx:pt idx="77">-0.0018763645576217001</cx:pt>
          <cx:pt idx="78">-0.00035345511854562701</cx:pt>
          <cx:pt idx="79">-6.2049435775804603e-05</cx:pt>
          <cx:pt idx="80">-0.000302793691502925</cx:pt>
          <cx:pt idx="81">3.9367310698243999e-05</cx:pt>
          <cx:pt idx="82">-0.00045116029928772599</cx:pt>
          <cx:pt idx="83">-0.00042909889555949098</cx:pt>
          <cx:pt idx="84">-0.00056480156078967899</cx:pt>
          <cx:pt idx="85">-0.000231421882007458</cx:pt>
          <cx:pt idx="86">0.00102121709567231</cx:pt>
          <cx:pt idx="87">5.6348354896038701e-05</cx:pt>
          <cx:pt idx="88">-0.00059491512767767898</cx:pt>
          <cx:pt idx="89">0.000115953114592202</cx:pt>
          <cx:pt idx="90">0.00025353063921307599</cx:pt>
          <cx:pt idx="91">-0.0013494018669620001</cx:pt>
          <cx:pt idx="92">-0.0025878323661687498</cx:pt>
          <cx:pt idx="93">-0.00287418482972937</cx:pt>
          <cx:pt idx="94">-0.0027614060648806899</cx:pt>
          <cx:pt idx="95">-0.0091552400786934392</cx:pt>
          <cx:pt idx="96">-0.0073579514550654798</cx:pt>
          <cx:pt idx="97">-0.0091719094278361699</cx:pt>
          <cx:pt idx="98">-0.0014630964798998899</cx:pt>
          <cx:pt idx="99">0.0061979975089623803</cx:pt>
          <cx:pt idx="100">0.00227021383362016</cx:pt>
          <cx:pt idx="101">0.014251006735251599</cx:pt>
          <cx:pt idx="102">0.022425157387434801</cx:pt>
          <cx:pt idx="103">-0.0074551640303733803</cx:pt>
          <cx:pt idx="104">-0.0107196669674846</cx:pt>
          <cx:pt idx="105">0.0017198302064720401</cx:pt>
          <cx:pt idx="106">0.00442886919012268</cx:pt>
          <cx:pt idx="107">-0.000147253308349705</cx:pt>
          <cx:pt idx="108">-0.0011302567102017701</cx:pt>
          <cx:pt idx="109">-0.00016695406035410699</cx:pt>
          <cx:pt idx="110">-6.8093110557394701e-05</cx:pt>
          <cx:pt idx="111">-0.00011388648277007</cx:pt>
          <cx:pt idx="112">-0.00056562794796459405</cx:pt>
          <cx:pt idx="113">8.8491630179455402e-06</cx:pt>
          <cx:pt idx="114">0.0026153259465701499</cx:pt>
          <cx:pt idx="115">0.00044024385678513898</cx:pt>
          <cx:pt idx="116">0.00016125303807183901</cx:pt>
          <cx:pt idx="117">0.00250098981559186</cx:pt>
          <cx:pt idx="118">0.0020635270596531001</cx:pt>
          <cx:pt idx="119">0.0011546924908187701</cx:pt>
          <cx:pt idx="120">-0.0014990369694643101</cx:pt>
          <cx:pt idx="121">-0.00871505702489319</cx:pt>
          <cx:pt idx="122">-0.0106011331901421</cx:pt>
          <cx:pt idx="123">-0.00750423767818086</cx:pt>
          <cx:pt idx="124">-0.0033272408863809898</cx:pt>
          <cx:pt idx="125">0.025803411457627899</cx:pt>
          <cx:pt idx="126">0.052308637782446397</cx:pt>
          <cx:pt idx="127">0.059962924781485502</cx:pt>
          <cx:pt idx="128">0.052891457805775699</cx:pt>
          <cx:pt idx="129">0.0229947330981288</cx:pt>
          <cx:pt idx="130">0.022130452915670899</cx:pt>
          <cx:pt idx="131">0.0033990081263060201</cx:pt>
          <cx:pt idx="132">-0.0081714752353660401</cx:pt>
          <cx:pt idx="133">0.018976802661844198</cx:pt>
          <cx:pt idx="134">0.013435239064529101</cx:pt>
          <cx:pt idx="135">0.0059042154373625299</cx:pt>
          <cx:pt idx="136">0.00036275740778955902</cx:pt>
          <cx:pt idx="137">0.0029960419229889301</cx:pt>
          <cx:pt idx="138">0.0012333297029745601</cx:pt>
          <cx:pt idx="139">-9.5716820613061298e-05</cx:pt>
          <cx:pt idx="140">0.000350758182299289</cx:pt>
          <cx:pt idx="141">-0.00018363602181438601</cx:pt>
          <cx:pt idx="142">-0.000460094173389314</cx:pt>
          <cx:pt idx="143">0.00096026226019207299</cx:pt>
          <cx:pt idx="144">0.0020467212110643002</cx:pt>
          <cx:pt idx="145">0.0110925392504173</cx:pt>
          <cx:pt idx="146">0.0114557393740426</cx:pt>
          <cx:pt idx="147">0.0043880500283298603</cx:pt>
          <cx:pt idx="148">-0.0069293776362292902</cx:pt>
          <cx:pt idx="149">0.00099168000705733192</cx:pt>
          <cx:pt idx="150">-0.014365539850531199</cx:pt>
          <cx:pt idx="151">-0.022205564782611001</cx:pt>
          <cx:pt idx="152">-0.0148179076709785</cx:pt>
          <cx:pt idx="153">-0.0086416274975257695</cx:pt>
          <cx:pt idx="154">-0.037188979491918399</cx:pt>
          <cx:pt idx="155">-0.0379036235910373</cx:pt>
          <cx:pt idx="156">-0.056722357930416099</cx:pt>
          <cx:pt idx="157">-0.0354806354710177</cx:pt>
          <cx:pt idx="158">0.00469665759400639</cx:pt>
          <cx:pt idx="159">0.033278088464374002</cx:pt>
          <cx:pt idx="160">0.021277491054720401</cx:pt>
          <cx:pt idx="161">0.0156271315648066</cx:pt>
          <cx:pt idx="162">-0.0035731092767386499</cx:pt>
          <cx:pt idx="163">-0.0068206212637072303</cx:pt>
          <cx:pt idx="164">4.4799425305907702e-05</cx:pt>
          <cx:pt idx="165">0.0042014456736734103</cx:pt>
          <cx:pt idx="166">0.0017660487206726701</cx:pt>
          <cx:pt idx="167">0.00032923044322028802</cx:pt>
          <cx:pt idx="168">-0.00062637404884111503</cx:pt>
          <cx:pt idx="169">-0.00052230583889863202</cx:pt>
          <cx:pt idx="170">0.0012504109973242</cx:pt>
          <cx:pt idx="171">0.0030019701647785598</cx:pt>
          <cx:pt idx="172">0.0060740816887477796</cx:pt>
          <cx:pt idx="173">0.0123979882759365</cx:pt>
          <cx:pt idx="174">0.015170009167198399</cx:pt>
          <cx:pt idx="175">0.0051374179699460402</cx:pt>
          <cx:pt idx="176">0.00306185907095047</cx:pt>
          <cx:pt idx="177">0.0023041587952902002</cx:pt>
          <cx:pt idx="178">-0.032125957487549102</cx:pt>
          <cx:pt idx="179">-0.050518707625961001</cx:pt>
          <cx:pt idx="180">-0.081164694048794506</cx:pt>
          <cx:pt idx="181">-0.083753932948194401</cx:pt>
          <cx:pt idx="182">-0.062121706298936402</cx:pt>
          <cx:pt idx="183">-0.036698444458595797</cx:pt>
          <cx:pt idx="184">-0.023557281348041199</cx:pt>
          <cx:pt idx="185">0.025192585461401899</cx:pt>
          <cx:pt idx="186">0.0843530179103094</cx:pt>
          <cx:pt idx="187">0.057035603287591503</cx:pt>
          <cx:pt idx="188">0.037099362887914301</cx:pt>
          <cx:pt idx="189">-0.0061101704661208596</cx:pt>
          <cx:pt idx="190">-0.030808211051275299</cx:pt>
          <cx:pt idx="191">0.0061178147116602404</cx:pt>
          <cx:pt idx="192">0.013383917094951001</cx:pt>
          <cx:pt idx="193">0.0105981196166557</cx:pt>
          <cx:pt idx="194">0.0027408902150239801</cx:pt>
          <cx:pt idx="195">0.00068874736899166499</cx:pt>
          <cx:pt idx="196">0.00068295665733229295</cx:pt>
          <cx:pt idx="197">-0.00014333644281557399</cx:pt>
          <cx:pt idx="198">0.0040881711427421001</cx:pt>
          <cx:pt idx="199">0.0060461219850261498</cx:pt>
          <cx:pt idx="200">0.0064860431956879098</cx:pt>
          <cx:pt idx="201">-0.0028595448091501001</cx:pt>
          <cx:pt idx="202">0.0011204776500385301</cx:pt>
          <cx:pt idx="203">0.0017133826734160201</cx:pt>
          <cx:pt idx="204">-0.013940895839411801</cx:pt>
          <cx:pt idx="205">-0.054820705705783498</cx:pt>
          <cx:pt idx="206">-0.077169383996426894</cx:pt>
          <cx:pt idx="207">-0.088782675789098806</cx:pt>
          <cx:pt idx="208">-0.065583715377213206</cx:pt>
          <cx:pt idx="209">-0.061922473332315597</cx:pt>
          <cx:pt idx="210">0.0099629114036118207</cx:pt>
          <cx:pt idx="211">0.0528104161347401</cx:pt>
          <cx:pt idx="212">0.038004973923203102</cx:pt>
          <cx:pt idx="213">0.0060201171748328602</cx:pt>
          <cx:pt idx="214">0.043280732085403298</cx:pt>
          <cx:pt idx="215">0.047232765249862099</cx:pt>
          <cx:pt idx="216">0.018438342410054501</cx:pt>
          <cx:pt idx="217">-0.0014810522640404499</cx:pt>
          <cx:pt idx="218">-0.023697082488211799</cx:pt>
          <cx:pt idx="219">-0.0091842657159963998</cx:pt>
          <cx:pt idx="220">-0.016951806707998399</cx:pt>
          <cx:pt idx="221">0.0014353067439156701</cx:pt>
          <cx:pt idx="222">0.000155911053748843</cx:pt>
          <cx:pt idx="223">0.0019941617495795399</cx:pt>
          <cx:pt idx="224">0.00021614031817771299</cx:pt>
          <cx:pt idx="225">-0.000209657569131936</cx:pt>
          <cx:pt idx="226">0.00448327021651142</cx:pt>
          <cx:pt idx="227">0.0118755554229789</cx:pt>
          <cx:pt idx="228">0.012988248589710301</cx:pt>
          <cx:pt idx="229">0.0065312431073465804</cx:pt>
          <cx:pt idx="230">0.0077766710678499199</cx:pt>
          <cx:pt idx="231">-0.0095056661860907794</cx:pt>
          <cx:pt idx="232">-0.034419368840250597</cx:pt>
          <cx:pt idx="233">-0.082509924567870194</cx:pt>
          <cx:pt idx="234">-0.10951931865002</cx:pt>
          <cx:pt idx="235">-0.093011491933016402</cx:pt>
          <cx:pt idx="236">-0.0601877208929237</cx:pt>
          <cx:pt idx="237">0.040959845988120303</cx:pt>
          <cx:pt idx="238">0.064859639736870006</cx:pt>
          <cx:pt idx="239">0.097815890052899507</cx:pt>
          <cx:pt idx="240">0.049513332569674003</cx:pt>
          <cx:pt idx="241">0.018207852865395099</cx:pt>
          <cx:pt idx="242">0.017779302328034301</cx:pt>
          <cx:pt idx="243">0.0085308869138630405</cx:pt>
          <cx:pt idx="244">-0.034093124026239402</cx:pt>
          <cx:pt idx="245">-0.0073313358169541402</cx:pt>
          <cx:pt idx="246">-0.018006487905570301</cx:pt>
          <cx:pt idx="247">-0.032163230217722501</cx:pt>
          <cx:pt idx="248">-0.0236666906036062</cx:pt>
          <cx:pt idx="249">-0.0049055988283269502</cx:pt>
          <cx:pt idx="250">0.0046057156493272897</cx:pt>
          <cx:pt idx="251">0.00065169978264886298</cx:pt>
          <cx:pt idx="252">-0.00060751515230769802</cx:pt>
          <cx:pt idx="253">0.00150659686618998</cx:pt>
          <cx:pt idx="254">0.0048373150977122602</cx:pt>
          <cx:pt idx="255">0.0138747450562008</cx:pt>
          <cx:pt idx="256">0.0120984045612825</cx:pt>
          <cx:pt idx="257">0.0019587033704356401</cx:pt>
          <cx:pt idx="258">-0.00094179755206378203</cx:pt>
          <cx:pt idx="259">-0.028401166012843301</cx:pt>
          <cx:pt idx="260">-0.0539683002446259</cx:pt>
          <cx:pt idx="261">-0.062493541212046901</cx:pt>
          <cx:pt idx="262">-0.086352854653029096</cx:pt>
          <cx:pt idx="263">-0.0744874348170253</cx:pt>
          <cx:pt idx="264">-0.028513758687227098</cx:pt>
          <cx:pt idx="265">0.109178166135905</cx:pt>
          <cx:pt idx="266">0.082083255505927294</cx:pt>
          <cx:pt idx="267">0.054558113122064697</cx:pt>
          <cx:pt idx="268">0.0292638622423766</cx:pt>
          <cx:pt idx="269">-0.0159348851310799</cx:pt>
          <cx:pt idx="270">-0.0541133553189619</cx:pt>
          <cx:pt idx="271">-0.025950750217786402</cx:pt>
          <cx:pt idx="272">-0.033923611553368198</cx:pt>
          <cx:pt idx="273">-0.0280410122688932</cx:pt>
          <cx:pt idx="274">-0.0094737742868895303</cx:pt>
          <cx:pt idx="275">-0.034924763700076897</cx:pt>
          <cx:pt idx="276">-0.0148515514637967</cx:pt>
          <cx:pt idx="277">0.0020885246908616002</cx:pt>
          <cx:pt idx="278">0.00042162957866082002</cx:pt>
          <cx:pt idx="279">-0.00368448320333841</cx:pt>
          <cx:pt idx="280">0.00029073085547359198</cx:pt>
          <cx:pt idx="281">0.0011569667753084001</cx:pt>
          <cx:pt idx="282">0.0043243267997776199</cx:pt>
          <cx:pt idx="283">0.010377322278950499</cx:pt>
          <cx:pt idx="284">0.0103282647802534</cx:pt>
          <cx:pt idx="285">-0.0034215412805410901</cx:pt>
          <cx:pt idx="286">-0.0296166354958265</cx:pt>
          <cx:pt idx="287">-0.040867916035413399</cx:pt>
          <cx:pt idx="288">-0.044345684662317197</cx:pt>
          <cx:pt idx="289">-0.039837386901855697</cx:pt>
          <cx:pt idx="290">-0.045691485535056697</cx:pt>
          <cx:pt idx="291">-0.0026044303275852198</cx:pt>
          <cx:pt idx="292">0.049262093526352697</cx:pt>
          <cx:pt idx="293">0.029003317828137899</cx:pt>
          <cx:pt idx="294">0.011514993274143299</cx:pt>
          <cx:pt idx="295">-0.039919293807852099</cx:pt>
          <cx:pt idx="296">-0.00067888274101126701</cx:pt>
          <cx:pt idx="297">-0.060061073194591703</cx:pt>
          <cx:pt idx="298">-0.036264883110414897</cx:pt>
          <cx:pt idx="299">-0.015573677453490401</cx:pt>
          <cx:pt idx="300">-0.016958574645432899</cx:pt>
          <cx:pt idx="301">-0.025051397016027401</cx:pt>
          <cx:pt idx="302">-0.0057172472533545604</cx:pt>
          <cx:pt idx="303">0.0115543412609449</cx:pt>
          <cx:pt idx="304">0.0068947596205756502</cx:pt>
          <cx:pt idx="305">0.010932815519559999</cx:pt>
          <cx:pt idx="306">0.00179996814769234</cx:pt>
          <cx:pt idx="307">0.00055300103890656201</cx:pt>
          <cx:pt idx="308">-0.00016805491710034399</cx:pt>
          <cx:pt idx="309">0.0013764337249869999</cx:pt>
          <cx:pt idx="310">0.0035935263429213802</cx:pt>
          <cx:pt idx="311">0.0062283456296306</cx:pt>
          <cx:pt idx="312">0.0089085587384980392</cx:pt>
          <cx:pt idx="313">-0.00609792876107439</cx:pt>
          <cx:pt idx="314">-0.0174194709455157</cx:pt>
          <cx:pt idx="315">-0.02097890736701</cx:pt>
          <cx:pt idx="316">-0.0269985628908837</cx:pt>
          <cx:pt idx="317">-0.050756804065016897</cx:pt>
          <cx:pt idx="318">-0.0352467219152705</cx:pt>
          <cx:pt idx="319">0.0067608960371259496</cx:pt>
          <cx:pt idx="320">-0.045480509759236301</cx:pt>
          <cx:pt idx="321">-0.079623241230589198</cx:pt>
          <cx:pt idx="322">-0.075888255398924298</cx:pt>
          <cx:pt idx="323">-0.044376266977456398</cx:pt>
          <cx:pt idx="324">0.015761733306850299</cx:pt>
          <cx:pt idx="325">-0.0025410464179162402</cx:pt>
          <cx:pt idx="326">0.033337018783708199</cx:pt>
          <cx:pt idx="327">-0.0025327553548862899</cx:pt>
          <cx:pt idx="328">-0.00671071109642491</cx:pt>
          <cx:pt idx="329">-0.026594492803065702</cx:pt>
          <cx:pt idx="330">0.011625516080438001</cx:pt>
          <cx:pt idx="331">0.031255339048469798</cx:pt>
          <cx:pt idx="332">0.025758225706981601</cx:pt>
          <cx:pt idx="333">0.016069218996072401</cx:pt>
          <cx:pt idx="334">0.0114655390594174</cx:pt>
          <cx:pt idx="335">0.00064790189047254801</cx:pt>
          <cx:pt idx="336">-0.00086965904521858002</cx:pt>
          <cx:pt idx="337">0.0010161097805195501</cx:pt>
          <cx:pt idx="338">0.0028508460066221201</cx:pt>
          <cx:pt idx="339">0.0053841777543676599</cx:pt>
          <cx:pt idx="340">0.0090044570430775506</cx:pt>
          <cx:pt idx="341">-0.012159659281206501</cx:pt>
          <cx:pt idx="342">-0.0166517643256749</cx:pt>
          <cx:pt idx="343">-0.0148702537371066</cx:pt>
          <cx:pt idx="344">-0.066795388555066296</cx:pt>
          <cx:pt idx="345">-0.042296666992985101</cx:pt>
          <cx:pt idx="346">-0.048752538702727402</cx:pt>
          <cx:pt idx="347">-0.039108291066335003</cx:pt>
          <cx:pt idx="348">-0.144592734408761</cx:pt>
          <cx:pt idx="349">-0.153710157777941</cx:pt>
          <cx:pt idx="350">-0.042509223190025001</cx:pt>
          <cx:pt idx="351">0.065561619589051504</cx:pt>
          <cx:pt idx="352">0.0426726813485057</cx:pt>
          <cx:pt idx="353">0.022516019217535699</cx:pt>
          <cx:pt idx="354">0.0275085194630415</cx:pt>
          <cx:pt idx="355">0.0086918017607533499</cx:pt>
          <cx:pt idx="356">0.0090261730857657107</cx:pt>
          <cx:pt idx="357">-0.0058079848541998302</cx:pt>
          <cx:pt idx="358">0.0043418769847855202</cx:pt>
          <cx:pt idx="359">0.0049208427154402304</cx:pt>
          <cx:pt idx="360">-0.0035647887793800802</cx:pt>
          <cx:pt idx="361">0.0041240239551154599</cx:pt>
          <cx:pt idx="362">0.0048115330431209398</cx:pt>
          <cx:pt idx="363">-0.000216881959830002</cx:pt>
          <cx:pt idx="364">0.00033170277806250002</cx:pt>
          <cx:pt idx="365">0.00025488215891011098</cx:pt>
          <cx:pt idx="366">0.0010408639698547501</cx:pt>
          <cx:pt idx="367">0.00273913253488262</cx:pt>
          <cx:pt idx="368">0.0028711140778064199</cx:pt>
          <cx:pt idx="369">-0.020979786054066599</cx:pt>
          <cx:pt idx="370">-0.021113035844893401</cx:pt>
          <cx:pt idx="371">-0.020510209775271199</cx:pt>
          <cx:pt idx="372">-0.040152880672120798</cx:pt>
          <cx:pt idx="373">-0.048132484775865597</cx:pt>
          <cx:pt idx="374">-0.071136465369144905</cx:pt>
          <cx:pt idx="375">-0.046153980268497097</cx:pt>
          <cx:pt idx="376">-0.081572169737911496</cx:pt>
          <cx:pt idx="377">-0.025448448241789899</cx:pt>
          <cx:pt idx="378">0.0750569195064449</cx:pt>
          <cx:pt idx="379">0.097094000661765698</cx:pt>
          <cx:pt idx="380">0.0084763190970928298</cx:pt>
          <cx:pt idx="381">0.00067135643078430104</cx:pt>
          <cx:pt idx="382">-0.032336035158996801</cx:pt>
          <cx:pt idx="383">-0.011593021076600599</cx:pt>
          <cx:pt idx="384">0.00085966522536242405</cx:pt>
          <cx:pt idx="385">-0.0273885360813577</cx:pt>
          <cx:pt idx="386">-0.039061370791162599</cx:pt>
          <cx:pt idx="387">-0.035565569599146599</cx:pt>
          <cx:pt idx="388">-0.020593914004258699</cx:pt>
          <cx:pt idx="389">0.00047431740814206499</cx:pt>
          <cx:pt idx="390">0.0024087816525112599</cx:pt>
          <cx:pt idx="391">-0.000432151590737812</cx:pt>
          <cx:pt idx="392">-0.000222819131033314</cx:pt>
          <cx:pt idx="393">-0.00050457968123664295</cx:pt>
          <cx:pt idx="394">0.000620263529309424</cx:pt>
          <cx:pt idx="395">0.0018410469571960299</cx:pt>
          <cx:pt idx="396">-0.0027251802797854398</cx:pt>
          <cx:pt idx="397">-0.028012462722144301</cx:pt>
          <cx:pt idx="398">-0.034860390789544199</cx:pt>
          <cx:pt idx="399">-0.058114189975861701</cx:pt>
          <cx:pt idx="400">-0.049795290050425198</cx:pt>
          <cx:pt idx="401">-0.033782559519751697</cx:pt>
          <cx:pt idx="402">-0.040406622372297397</cx:pt>
          <cx:pt idx="403">-0.031594649573807601</cx:pt>
          <cx:pt idx="404">-0.012888001843675299</cx:pt>
          <cx:pt idx="405">0.039851455121862903</cx:pt>
          <cx:pt idx="406">0.097810704127980305</cx:pt>
          <cx:pt idx="407">0.075665127258241899</cx:pt>
          <cx:pt idx="408">0.032660058823484599</cx:pt>
          <cx:pt idx="409">-0.00030849141146593699</cx:pt>
          <cx:pt idx="410">-0.033911487447947503</cx:pt>
          <cx:pt idx="411">-0.0442862040178785</cx:pt>
          <cx:pt idx="412">-0.025241861229964802</cx:pt>
          <cx:pt idx="413">-0.046756981305391902</cx:pt>
          <cx:pt idx="414">-0.046639217798516402</cx:pt>
          <cx:pt idx="415">-0.044804479697096299</cx:pt>
          <cx:pt idx="416">-0.020682748297303401</cx:pt>
          <cx:pt idx="417">-0.001544167165826</cx:pt>
          <cx:pt idx="418">0.000454193924262939</cx:pt>
          <cx:pt idx="419">-0.00014649716964450701</cx:pt>
          <cx:pt idx="420">0.00021216335434926401</cx:pt>
          <cx:pt idx="421">-0.00035546175189852999</cx:pt>
          <cx:pt idx="422">-0.000102866941040426</cx:pt>
          <cx:pt idx="423">-0.00253141438119417</cx:pt>
          <cx:pt idx="424">-0.011641868205696</cx:pt>
          <cx:pt idx="425">-0.027995273323041501</cx:pt>
          <cx:pt idx="426">-0.028429911160369799</cx:pt>
          <cx:pt idx="427">-0.044809906425785202</cx:pt>
          <cx:pt idx="428">-0.016134215521929399</cx:pt>
          <cx:pt idx="429">-0.025262524305165401</cx:pt>
          <cx:pt idx="430">-0.011029538260524</cx:pt>
          <cx:pt idx="431">0.0093830904739040707</cx:pt>
          <cx:pt idx="432">-0.011961670070361001</cx:pt>
          <cx:pt idx="433">0.067932370612193205</cx:pt>
          <cx:pt idx="434">0.0718446672958514</cx:pt>
          <cx:pt idx="435">0.050160165681988202</cx:pt>
          <cx:pt idx="436">0.063184440643425904</cx:pt>
          <cx:pt idx="437">0.0251882025792763</cx:pt>
          <cx:pt idx="438">0.0289893139904259</cx:pt>
          <cx:pt idx="439">-0.031022740031933602</cx:pt>
          <cx:pt idx="440">-0.043065962649656397</cx:pt>
          <cx:pt idx="441">-0.0467946168365505</cx:pt>
          <cx:pt idx="442">-0.031476110365404597</cx:pt>
          <cx:pt idx="443">-0.038866324630160799</cx:pt>
          <cx:pt idx="444">-0.0188606802433097</cx:pt>
          <cx:pt idx="445">-0.0049928133117810797</cx:pt>
          <cx:pt idx="446">-0.0018274859502186501</cx:pt>
          <cx:pt idx="447">0.00020860981850089099</cx:pt>
          <cx:pt idx="448">0.00051648336315049804</cx:pt>
          <cx:pt idx="449">-0.00026893284832199099</cx:pt>
          <cx:pt idx="450">0.0012697534779578801</cx:pt>
          <cx:pt idx="451">-0.0030016617492646899</cx:pt>
          <cx:pt idx="452">-0.0083529746200607501</cx:pt>
          <cx:pt idx="453">-0.033555861803115802</cx:pt>
          <cx:pt idx="454">-0.038482490980301799</cx:pt>
          <cx:pt idx="455">-0.034508270800134598</cx:pt>
          <cx:pt idx="456">-0.029840193439660399</cx:pt>
          <cx:pt idx="457">0.010228564811951699</cx:pt>
          <cx:pt idx="458">0.050985603604085099</cx:pt>
          <cx:pt idx="459">0.036377739207731602</cx:pt>
          <cx:pt idx="460">0.0137821815428087</cx:pt>
          <cx:pt idx="461">0.046523882676452501</cx:pt>
          <cx:pt idx="462">0.022897289708122999</cx:pt>
          <cx:pt idx="463">0.014226695134231601</cx:pt>
          <cx:pt idx="464">0.022478163037638998</cx:pt>
          <cx:pt idx="465">0.0018015767112172401</cx:pt>
          <cx:pt idx="466">-0.0062251009342949703</cx:pt>
          <cx:pt idx="467">-0.0632393899611155</cx:pt>
          <cx:pt idx="468">-0.072357863851016294</cx:pt>
          <cx:pt idx="469">-0.064623368621431004</cx:pt>
          <cx:pt idx="470">-0.048165307098625099</cx:pt>
          <cx:pt idx="471">-0.0332829517862476</cx:pt>
          <cx:pt idx="472">-0.019686822502142001</cx:pt>
          <cx:pt idx="473">-0.0094860942209636003</cx:pt>
          <cx:pt idx="474">-0.0021147611011435499</cx:pt>
          <cx:pt idx="475">0.00010894992398252601</cx:pt>
          <cx:pt idx="476">0.000102584971527047</cx:pt>
          <cx:pt idx="477">6.8320334181292498e-05</cx:pt>
          <cx:pt idx="478">-0.00032231257548628899</cx:pt>
          <cx:pt idx="479">-0.0060396081156998899</cx:pt>
          <cx:pt idx="480">-0.0206760828890565</cx:pt>
          <cx:pt idx="481">-0.046029149110234403</cx:pt>
          <cx:pt idx="482">-0.037054030322601898</cx:pt>
          <cx:pt idx="483">-0.017036091289856298</cx:pt>
          <cx:pt idx="484">-0.019769252322234299</cx:pt>
          <cx:pt idx="485">-0.00080157226933646498</cx:pt>
          <cx:pt idx="486">0.0038118159867116998</cx:pt>
          <cx:pt idx="487">0.023532432164184901</cx:pt>
          <cx:pt idx="488">0.023761627743685901</cx:pt>
          <cx:pt idx="489">0.00828622116557611</cx:pt>
          <cx:pt idx="490">0.0087735807450154205</cx:pt>
          <cx:pt idx="491">0.0083577496864597998</cx:pt>
          <cx:pt idx="492">-0.0076940792617464998</cx:pt>
          <cx:pt idx="493">-0.014270604582194601</cx:pt>
          <cx:pt idx="494">-0.035268161199725298</cx:pt>
          <cx:pt idx="495">-0.065476573674091307</cx:pt>
          <cx:pt idx="496">-0.068713071135130699</cx:pt>
          <cx:pt idx="497">-0.063722939806800993</cx:pt>
          <cx:pt idx="498">-0.0494590047604977</cx:pt>
          <cx:pt idx="499">-0.030709883525084199</cx:pt>
          <cx:pt idx="500">-0.020214543505163999</cx:pt>
          <cx:pt idx="501">-0.0086774809618385997</cx:pt>
          <cx:pt idx="502">-0.0018105771815193101</cx:pt>
          <cx:pt idx="503">-0.00048431931556016901</cx:pt>
          <cx:pt idx="504">0.00047772150827732601</cx:pt>
          <cx:pt idx="505">-0.000151981459697447</cx:pt>
          <cx:pt idx="506">0.00087039008834265499</cx:pt>
          <cx:pt idx="507">-0.011668990878913999</cx:pt>
          <cx:pt idx="508">-0.032225458256598602</cx:pt>
          <cx:pt idx="509">-0.037455352620801997</cx:pt>
          <cx:pt idx="510">-0.040712382471489998</cx:pt>
          <cx:pt idx="511">-0.035719372946957602</cx:pt>
          <cx:pt idx="512">-0.046273654235799301</cx:pt>
          <cx:pt idx="513">-0.045506775194263299</cx:pt>
          <cx:pt idx="514">-0.039738735140108498</cx:pt>
          <cx:pt idx="515">-0.018942018050262101</cx:pt>
          <cx:pt idx="516">-0.039473157402724598</cx:pt>
          <cx:pt idx="517">0.049660947825053099</cx:pt>
          <cx:pt idx="518">0.067043091104780406</cx:pt>
          <cx:pt idx="519">0.025900023746375501</cx:pt>
          <cx:pt idx="520">0.034888719438592598</cx:pt>
          <cx:pt idx="521">-0.016755788805141399</cx:pt>
          <cx:pt idx="522">-0.057240231732158198</cx:pt>
          <cx:pt idx="523">-0.078077649609708699</cx:pt>
          <cx:pt idx="524">-0.060680908921867699</cx:pt>
          <cx:pt idx="525">-0.060278409281246399</cx:pt>
          <cx:pt idx="526">-0.044275274816986801</cx:pt>
          <cx:pt idx="527">-0.035030511742444197</cx:pt>
          <cx:pt idx="528">-0.0222883983856072</cx:pt>
          <cx:pt idx="529">-0.00549050116438622</cx:pt>
          <cx:pt idx="530">-0.00026931861056253803</cx:pt>
          <cx:pt idx="531">0.00027971934554950502</cx:pt>
          <cx:pt idx="532">0.00127229151137763</cx:pt>
          <cx:pt idx="533">-0.00070510118598217895</cx:pt>
          <cx:pt idx="534">0.0020677859883473102</cx:pt>
          <cx:pt idx="535">-0.0090974940394829406</cx:pt>
          <cx:pt idx="536">-0.018335521910614199</cx:pt>
          <cx:pt idx="537">-0.0253130273151859</cx:pt>
          <cx:pt idx="538">-0.0066810403070740598</cx:pt>
          <cx:pt idx="539">-0.017987277201156799</cx:pt>
          <cx:pt idx="540">-0.0623036814668851</cx:pt>
          <cx:pt idx="541">-0.12562049309845699</cx:pt>
          <cx:pt idx="542">-0.107455792447083</cx:pt>
          <cx:pt idx="543">-0.091779504119553004</cx:pt>
          <cx:pt idx="544">-0.030271402476108</cx:pt>
          <cx:pt idx="545">0.017884274284265402</cx:pt>
          <cx:pt idx="546">0.047195181220887401</cx:pt>
          <cx:pt idx="547">0.052812823296386202</cx:pt>
          <cx:pt idx="548">0.031811060574905702</cx:pt>
          <cx:pt idx="549">0.00675604426262978</cx:pt>
          <cx:pt idx="550">-0.0318940902637357</cx:pt>
          <cx:pt idx="551">-0.069128499724428902</cx:pt>
          <cx:pt idx="552">-0.067741412261496894</cx:pt>
          <cx:pt idx="553">-0.0550593721467455</cx:pt>
          <cx:pt idx="554">-0.042606907828510898</cx:pt>
          <cx:pt idx="555">-0.031328812464299798</cx:pt>
          <cx:pt idx="556">-0.020740547064370899</cx:pt>
          <cx:pt idx="557">-0.0048821545385322497</cx:pt>
          <cx:pt idx="558">-0.00052891709979535899</cx:pt>
          <cx:pt idx="559">-0.00017828539930143901</cx:pt>
          <cx:pt idx="560">0.00034438134051086299</cx:pt>
          <cx:pt idx="561">0.00019794627798429301</cx:pt>
          <cx:pt idx="562">0.00065634857864649396</cx:pt>
          <cx:pt idx="563">0.0018333171255154801</cx:pt>
          <cx:pt idx="564">0.0054012101302849001</cx:pt>
          <cx:pt idx="565">0.0126375760499395</cx:pt>
          <cx:pt idx="566">0.030002444971857001</cx:pt>
          <cx:pt idx="567">-0.0021387827780655201</cx:pt>
          <cx:pt idx="568">-0.046111745985404601</cx:pt>
          <cx:pt idx="569">-0.088359555290543804</cx:pt>
          <cx:pt idx="570">-0.056894015284743103</cx:pt>
          <cx:pt idx="571">-0.035397415399649301</cx:pt>
          <cx:pt idx="572">-0.051950888739216002</cx:pt>
          <cx:pt idx="573">-0.0043052307891048901</cx:pt>
          <cx:pt idx="574">0.0220956910436013</cx:pt>
          <cx:pt idx="575">0.0299569626571362</cx:pt>
          <cx:pt idx="576">-0.011572033315218</cx:pt>
          <cx:pt idx="577">-0.01466271767687</cx:pt>
          <cx:pt idx="578">-0.042416689432497399</cx:pt>
          <cx:pt idx="579">-0.053369956611424497</cx:pt>
          <cx:pt idx="580">-0.064016654195113099</cx:pt>
          <cx:pt idx="581">-0.0464648418468274</cx:pt>
          <cx:pt idx="582">-0.026930734326799498</cx:pt>
          <cx:pt idx="583">-0.0226617707880825</cx:pt>
          <cx:pt idx="584">-0.0155974052274588</cx:pt>
          <cx:pt idx="585">-0.0053008409828025904</cx:pt>
          <cx:pt idx="586">-0.00082356036910324697</cx:pt>
          <cx:pt idx="587">0.00095813539145742804</cx:pt>
          <cx:pt idx="588">0.00015966672756041999</cx:pt>
          <cx:pt idx="589">-8.0228538177747706e-05</cx:pt>
          <cx:pt idx="590">-0.00047235631289598999</cx:pt>
          <cx:pt idx="591">0.0066017043832416701</cx:pt>
          <cx:pt idx="592">0.0040426671826434401</cx:pt>
          <cx:pt idx="593">0.026505717790558998</cx:pt>
          <cx:pt idx="594">0.075204192452740598</cx:pt>
          <cx:pt idx="595">0.053311981425139002</cx:pt>
          <cx:pt idx="596">-0.0016155673146869701</cx:pt>
          <cx:pt idx="597">-0.0076708024307949197</cx:pt>
          <cx:pt idx="598">0.021322315099583902</cx:pt>
          <cx:pt idx="599">-0.0011994700481232901</cx:pt>
          <cx:pt idx="600">-0.023379944328190599</cx:pt>
          <cx:pt idx="601">0.0012541290792924199</cx:pt>
          <cx:pt idx="602">0.0287498070801573</cx:pt>
          <cx:pt idx="603">0.0041701319851145001</cx:pt>
          <cx:pt idx="604">-0.0486853646144896</cx:pt>
          <cx:pt idx="605">-0.060536846018554698</cx:pt>
          <cx:pt idx="606">-0.063195221926473893</cx:pt>
          <cx:pt idx="607">-0.057104137589085897</cx:pt>
          <cx:pt idx="608">-0.040739969495060598</cx:pt>
          <cx:pt idx="609">-0.0299375144083774</cx:pt>
          <cx:pt idx="610">-0.0268369816443241</cx:pt>
          <cx:pt idx="611">-0.017837063640104098</cx:pt>
          <cx:pt idx="612">-0.0060841635012735202</cx:pt>
          <cx:pt idx="613">-0.00081174764239759598</cx:pt>
          <cx:pt idx="614">-0.00084975362166909204</cx:pt>
          <cx:pt idx="615">2.8439095367479901e-05</cx:pt>
          <cx:pt idx="616">5.0362600961911599e-05</cx:pt>
          <cx:pt idx="617">-0.00063221260684284198</cx:pt>
          <cx:pt idx="618">-0.0020168238149997999</cx:pt>
          <cx:pt idx="619">-0.0021974340546414102</cx:pt>
          <cx:pt idx="620">-0.00057638447814082705</cx:pt>
          <cx:pt idx="621">0.022163201168141099</cx:pt>
          <cx:pt idx="622">0.064943404343399305</cx:pt>
          <cx:pt idx="623">0.058203649828241798</cx:pt>
          <cx:pt idx="624">0.027343751074805502</cx:pt>
          <cx:pt idx="625">0.0281406171517492</cx:pt>
          <cx:pt idx="626">0.035111729758609503</cx:pt>
          <cx:pt idx="627">0.0039009828388464002</cx:pt>
          <cx:pt idx="628">-0.020984035828091999</cx:pt>
          <cx:pt idx="629">-0.0030788490462477398</cx:pt>
          <cx:pt idx="630">-0.0052092965137461303</cx:pt>
          <cx:pt idx="631">-0.025304357040442399</cx:pt>
          <cx:pt idx="632">-0.082546919001061994</cx:pt>
          <cx:pt idx="633">-0.078192867350416501</cx:pt>
          <cx:pt idx="634">-0.057835771416369398</cx:pt>
          <cx:pt idx="635">-0.057435883907291298</cx:pt>
          <cx:pt idx="636">-0.042599802876717899</cx:pt>
          <cx:pt idx="637">-0.031906711874222199</cx:pt>
          <cx:pt idx="638">-0.023830988961980399</cx:pt>
          <cx:pt idx="639">-0.0120856457532029</cx:pt>
          <cx:pt idx="640">-0.0032539669780986499</cx:pt>
          <cx:pt idx="641">-0.000171317319503976</cx:pt>
          <cx:pt idx="642">0.00057301333268889503</cx:pt>
          <cx:pt idx="643">0.00043744950827647599</cx:pt>
          <cx:pt idx="644">0.000409623534840873</cx:pt>
          <cx:pt idx="645">0.000606057942269646</cx:pt>
          <cx:pt idx="646">-0.00031881269365647403</cx:pt>
          <cx:pt idx="647">-0.0076876193917792502</cx:pt>
          <cx:pt idx="648">-0.0069606414647203499</cx:pt>
          <cx:pt idx="649">0.011139422523003499</cx:pt>
          <cx:pt idx="650">0.0066095975553500603</cx:pt>
          <cx:pt idx="651">0.00079342850906658998</cx:pt>
          <cx:pt idx="652">0.023592074981905398</cx:pt>
          <cx:pt idx="653">0.0083060147958886003</cx:pt>
          <cx:pt idx="654">0.011664074601078401</cx:pt>
          <cx:pt idx="655">-0.033801544392150697</cx:pt>
          <cx:pt idx="656">-0.066730916442032107</cx:pt>
          <cx:pt idx="657">-0.039151041183942303</cx:pt>
          <cx:pt idx="658">-0.036034363739224098</cx:pt>
          <cx:pt idx="659">-0.0238179434891868</cx:pt>
          <cx:pt idx="660">-0.060509130979636699</cx:pt>
          <cx:pt idx="661">-0.050340022479538997</cx:pt>
          <cx:pt idx="662">-0.046400196297735598</cx:pt>
          <cx:pt idx="663">-0.054234905891733201</cx:pt>
          <cx:pt idx="664">-0.033796173205766201</cx:pt>
          <cx:pt idx="665">-0.021249723391731399</cx:pt>
          <cx:pt idx="666">-0.010265458878202099</cx:pt>
          <cx:pt idx="667">-0.0065118492124206697</cx:pt>
          <cx:pt idx="668">-0.00055574059453806395</cx:pt>
          <cx:pt idx="669">-0.00078158105850912002</cx:pt>
          <cx:pt idx="670">-0.00066453191079999196</cx:pt>
          <cx:pt idx="671">-0.000226856178682903</cx:pt>
          <cx:pt idx="672">0.00036598004664746</cx:pt>
          <cx:pt idx="673">0.00045038648440961501</cx:pt>
          <cx:pt idx="674">1.8607983233266401e-05</cx:pt>
          <cx:pt idx="675">-0.00021721918939143599</cx:pt>
          <cx:pt idx="676">0.0034901163626101799</cx:pt>
          <cx:pt idx="677">0.00693498036531103</cx:pt>
          <cx:pt idx="678">-0.0039850232767863402</cx:pt>
          <cx:pt idx="679">0.0056305428572250597</cx:pt>
          <cx:pt idx="680">0.017037914862883599</cx:pt>
          <cx:pt idx="681">0.011516773826588301</cx:pt>
          <cx:pt idx="682">0.0053134219433520601</cx:pt>
          <cx:pt idx="683">-0.0153273355084485</cx:pt>
          <cx:pt idx="684">-0.015014896900966501</cx:pt>
          <cx:pt idx="685">-0.0294831447418075</cx:pt>
          <cx:pt idx="686">-0.0292685184517326</cx:pt>
          <cx:pt idx="687">-0.023705776241833901</cx:pt>
          <cx:pt idx="688">-0.038319824630641403</cx:pt>
          <cx:pt idx="689">-0.035546809893217401</cx:pt>
          <cx:pt idx="690">-0.042314336491906503</cx:pt>
          <cx:pt idx="691">-0.030771522419607601</cx:pt>
          <cx:pt idx="692">-0.0191128371983652</cx:pt>
          <cx:pt idx="693">-0.016643601989394699</cx:pt>
          <cx:pt idx="694">-0.0089418945065966107</cx:pt>
          <cx:pt idx="695">-0.0026039207236407099</cx:pt>
          <cx:pt idx="696">-0.0022408881495125199</cx:pt>
          <cx:pt idx="697">-0.00193074812246769</cx:pt>
          <cx:pt idx="698">-0.00057083320900273198</cx:pt>
          <cx:pt idx="699">0.00067903790345187696</cx:pt>
          <cx:pt idx="700">-0.00072220218658226995</cx:pt>
          <cx:pt idx="701">0.00061166722564446501</cx:pt>
          <cx:pt idx="702">-0.00028533481824566902</cx:pt>
          <cx:pt idx="703">-0.00055631074648804105</cx:pt>
          <cx:pt idx="704">-0.0061976072436509102</cx:pt>
          <cx:pt idx="705">-0.0051078593346717402</cx:pt>
          <cx:pt idx="706">-0.0110555571165687</cx:pt>
          <cx:pt idx="707">0.0141162049869323</cx:pt>
          <cx:pt idx="708">0.055510561118418698</cx:pt>
          <cx:pt idx="709">0.048203880148134801</cx:pt>
          <cx:pt idx="710">0.016730162566493401</cx:pt>
          <cx:pt idx="711">0.026539837181118402</cx:pt>
          <cx:pt idx="712">0.038202512523315198</cx:pt>
          <cx:pt idx="713">0.016846377348222301</cx:pt>
          <cx:pt idx="714">0.0267328243865049</cx:pt>
          <cx:pt idx="715">0.022902905627445101</cx:pt>
          <cx:pt idx="716">0.036493611926545703</cx:pt>
          <cx:pt idx="717">0.025224127162212399</cx:pt>
          <cx:pt idx="718">0.0016961966863984601</cx:pt>
          <cx:pt idx="719">0.00017393657886499001</cx:pt>
          <cx:pt idx="720">-0.0055827925513202399</cx:pt>
          <cx:pt idx="721">-0.0035702598510223499</cx:pt>
          <cx:pt idx="722">-0.0047553614272628098</cx:pt>
          <cx:pt idx="723">-0.0012508863264150099</cx:pt>
          <cx:pt idx="724">0.00029134193480077799</cx:pt>
          <cx:pt idx="725">-0.00033249253658596499</cx:pt>
          <cx:pt idx="726">0.00016179873478239999</cx:pt>
          <cx:pt idx="727">0.00087762949017513496</cx:pt>
          <cx:pt idx="728">0.000210333019991112</cx:pt>
          <cx:pt idx="729">0.00034123233380154501</cx:pt>
          <cx:pt idx="730">0.000129626579151307</cx:pt>
          <cx:pt idx="731">0.00043601084451545498</cx:pt>
          <cx:pt idx="732">-0.0027222989878339398</cx:pt>
          <cx:pt idx="733">-0.0013947973568845099</cx:pt>
          <cx:pt idx="734">0.0058645655784185296</cx:pt>
          <cx:pt idx="735">0.017135818314000899</cx:pt>
          <cx:pt idx="736">0.040725580290825097</cx:pt>
          <cx:pt idx="737">0.053115093630135897</cx:pt>
          <cx:pt idx="738">0.049567960539742398</cx:pt>
          <cx:pt idx="739">0.054454556846559699</cx:pt>
          <cx:pt idx="740">0.055845430697705298</cx:pt>
          <cx:pt idx="741">0.041241990929617701</cx:pt>
          <cx:pt idx="742">0.052322557472297603</cx:pt>
          <cx:pt idx="743">0.038052541141646697</cx:pt>
          <cx:pt idx="744">0.044053087673566797</cx:pt>
          <cx:pt idx="745">0.043194560374639902</cx:pt>
          <cx:pt idx="746">0.0308741790885886</cx:pt>
          <cx:pt idx="747">0.0125420806715963</cx:pt>
          <cx:pt idx="748">0.0053841429673092897</cx:pt>
          <cx:pt idx="749">0.0029066792213375998</cx:pt>
          <cx:pt idx="750">0.0013436297229298499</cx:pt>
          <cx:pt idx="751">-1.9298123113678198e-05</cx:pt>
          <cx:pt idx="752">-0.00097486461240427799</cx:pt>
          <cx:pt idx="753">2.25847563587648e-05</cx:pt>
          <cx:pt idx="754">0.00038073175334826998</cx:pt>
          <cx:pt idx="755">-0.00022415770721082799</cx:pt>
          <cx:pt idx="756">0.00084914195163722798</cx:pt>
          <cx:pt idx="757">-0.00048402200013487098</cx:pt>
          <cx:pt idx="758">-2.3144946240833498e-05</cx:pt>
          <cx:pt idx="759">-0.00049142578275706899</cx:pt>
          <cx:pt idx="760">0.00012120298899672501</cx:pt>
          <cx:pt idx="761">0.00046419864253819602</cx:pt>
          <cx:pt idx="762">0.00075842072371489204</cx:pt>
          <cx:pt idx="763">0.0016108071495356999</cx:pt>
          <cx:pt idx="764">0.00206400149982113</cx:pt>
          <cx:pt idx="765">0.0016830939346591601</cx:pt>
          <cx:pt idx="766">0.0029788079214682298</cx:pt>
          <cx:pt idx="767">0.0060696393399713297</cx:pt>
          <cx:pt idx="768">0.0087179513594669595</cx:pt>
          <cx:pt idx="769">0.0061338094244733597</cx:pt>
          <cx:pt idx="770">0.0156253222928638</cx:pt>
          <cx:pt idx="771">0.0070546937080295602</cx:pt>
          <cx:pt idx="772">0.00460075677915799</cx:pt>
          <cx:pt idx="773">0.0046699653860270401</cx:pt>
          <cx:pt idx="774">0.0059857877184678002</cx:pt>
          <cx:pt idx="775">0.00169302454994538</cx:pt>
          <cx:pt idx="776">4.4027052050919602e-07</cx:pt>
          <cx:pt idx="777">0.00033932752091932298</cx:pt>
          <cx:pt idx="778">2.15293818810952e-05</cx:pt>
          <cx:pt idx="779">-0.000477912624207306</cx:pt>
          <cx:pt idx="780">-0.000257137964147131</cx:pt>
          <cx:pt idx="781">0.00049416581678075704</cx:pt>
          <cx:pt idx="782">0.00094101831189499199</cx:pt>
          <cx:pt idx="783">0.00016547472108712299</cx:pt>
        </cx:lvl>
      </cx:numDim>
    </cx:data>
    <cx:data id="51">
      <cx:numDim type="val">
        <cx:f>'001_WA_F - 副本'!$AZ$1:$AZ$784</cx:f>
        <cx:lvl ptCount="784" formatCode="G/通用格式">
          <cx:pt idx="0">-0.00032591321670130701</cx:pt>
          <cx:pt idx="1">0.00014156075238088399</cx:pt>
          <cx:pt idx="2">-0.00012261722307855701</cx:pt>
          <cx:pt idx="3">0.00039620756243195001</cx:pt>
          <cx:pt idx="4">-4.6947974790933902e-05</cx:pt>
          <cx:pt idx="5">-0.00044120162915912102</cx:pt>
          <cx:pt idx="6">4.0545937388361097e-06</cx:pt>
          <cx:pt idx="7">5.9915759372457302e-05</cx:pt>
          <cx:pt idx="8">0.000332956083739046</cx:pt>
          <cx:pt idx="9">0.000130235921077508</cx:pt>
          <cx:pt idx="10">0.00044730265971013597</cx:pt>
          <cx:pt idx="11">-0.00023705671740526001</cx:pt>
          <cx:pt idx="12">0.000605149612061045</cx:pt>
          <cx:pt idx="13">-0.00043703414997903602</cx:pt>
          <cx:pt idx="14">-0.00079170334242159297</cx:pt>
          <cx:pt idx="15">-0.00025006115449395701</cx:pt>
          <cx:pt idx="16">0.00055841495170374698</cx:pt>
          <cx:pt idx="17">-0.000237902506022289</cx:pt>
          <cx:pt idx="18">-0.0002073896654448</cx:pt>
          <cx:pt idx="19">0.00029133948502020298</cx:pt>
          <cx:pt idx="20">0.000179441163507647</cx:pt>
          <cx:pt idx="21">-0.00043818231694044499</cx:pt>
          <cx:pt idx="22">-9.0502504097446899e-05</cx:pt>
          <cx:pt idx="23">0.00017097186968441201</cx:pt>
          <cx:pt idx="24">-0.00096023436150955105</cx:pt>
          <cx:pt idx="25">0.000782966968790949</cx:pt>
          <cx:pt idx="26">-0.000191535360252113</cx:pt>
          <cx:pt idx="27">4.0891624207503603e-05</cx:pt>
          <cx:pt idx="28">-0.00041796847578370199</cx:pt>
          <cx:pt idx="29">0.00027344447174774999</cx:pt>
          <cx:pt idx="30">0.00092443136750371699</cx:pt>
          <cx:pt idx="31">0.00031853144304109501</cx:pt>
          <cx:pt idx="32">9.1846383579185397e-05</cx:pt>
          <cx:pt idx="33">7.4091254842836103e-05</cx:pt>
          <cx:pt idx="34">-0.00032123325513266898</cx:pt>
          <cx:pt idx="35">0.00019643452126503301</cx:pt>
          <cx:pt idx="36">-0.00015701843727144801</cx:pt>
          <cx:pt idx="37">0.00030750439041414101</cx:pt>
          <cx:pt idx="38">0.0010908665459820901</cx:pt>
          <cx:pt idx="39">-0.00040019066878224999</cx:pt>
          <cx:pt idx="40">0.00023599990435908599</cx:pt>
          <cx:pt idx="41">0.00047126232654373998</cx:pt>
          <cx:pt idx="42">0.00053834986907868297</cx:pt>
          <cx:pt idx="43">-0.00049682603530925705</cx:pt>
          <cx:pt idx="44">0.00010642450805329</cx:pt>
          <cx:pt idx="45">0.000210465703150953</cx:pt>
          <cx:pt idx="46">0.00026191494173706401</cx:pt>
          <cx:pt idx="47">0.00044381858599778302</cx:pt>
          <cx:pt idx="48">0.00033479364354812398</cx:pt>
          <cx:pt idx="49">0.00071139026190167602</cx:pt>
          <cx:pt idx="50">-0.00043232750980219599</cx:pt>
          <cx:pt idx="51">-0.00030096059952126701</cx:pt>
          <cx:pt idx="52">8.0719777149850506e-05</cx:pt>
          <cx:pt idx="53">0.00054551248810385199</cx:pt>
          <cx:pt idx="54">0.00109627639703558</cx:pt>
          <cx:pt idx="55">0.00023281356431297101</cx:pt>
          <cx:pt idx="56">-8.1389450521087697e-05</cx:pt>
          <cx:pt idx="57">-3.11289584018892e-05</cx:pt>
          <cx:pt idx="58">0.00040989163270282401</cx:pt>
          <cx:pt idx="59">0.00056197942678997803</cx:pt>
          <cx:pt idx="60">0.00047098204856931599</cx:pt>
          <cx:pt idx="61">-0.000102721651456668</cx:pt>
          <cx:pt idx="62">-6.0164222170405698e-05</cx:pt>
          <cx:pt idx="63">0.00068110692434421804</cx:pt>
          <cx:pt idx="64">0.00055237742476410101</cx:pt>
          <cx:pt idx="65">-7.0465184590391905e-05</cx:pt>
          <cx:pt idx="66">4.8041016870183699e-05</cx:pt>
          <cx:pt idx="67">0.000373079866937081</cx:pt>
          <cx:pt idx="68">-0.00078675626140245199</cx:pt>
          <cx:pt idx="69">-0.0081033719205428397</cx:pt>
          <cx:pt idx="70">-0.00351482754375435</cx:pt>
          <cx:pt idx="71">-0.0035554434907062501</cx:pt>
          <cx:pt idx="72">-0.0045222227648936096</cx:pt>
          <cx:pt idx="73">-0.00090450345977620005</cx:pt>
          <cx:pt idx="74">0.0042973178480021903</cx:pt>
          <cx:pt idx="75">-0.0012211290827395501</cx:pt>
          <cx:pt idx="76">-0.00086736933480142497</cx:pt>
          <cx:pt idx="77">-0.00027229802627267298</cx:pt>
          <cx:pt idx="78">0.00016044003254315201</cx:pt>
          <cx:pt idx="79">-0.00058372682376380295</cx:pt>
          <cx:pt idx="80">0.00025774031159606097</cx:pt>
          <cx:pt idx="81">0.00034476113178780101</cx:pt>
          <cx:pt idx="82">0.00064572331688687596</cx:pt>
          <cx:pt idx="83">0.00060936260157780299</cx:pt>
          <cx:pt idx="84">0.00043621370330286697</cx:pt>
          <cx:pt idx="85">-0.00069809627520668496</cx:pt>
          <cx:pt idx="86">-0.00030616926260221598</cx:pt>
          <cx:pt idx="87">0.000125542430229575</cx:pt>
          <cx:pt idx="88">0.00026362643787357701</cx:pt>
          <cx:pt idx="89">0.0011384364716816001</cx:pt>
          <cx:pt idx="90">2.84906385100396e-05</cx:pt>
          <cx:pt idx="91">-0.00019106502231906099</cx:pt>
          <cx:pt idx="92">0.00049396103430527998</cx:pt>
          <cx:pt idx="93">-0.00015874163248458999</cx:pt>
          <cx:pt idx="94">-0.00082043746560825695</cx:pt>
          <cx:pt idx="95">-0.0046178872304241097</cx:pt>
          <cx:pt idx="96">-0.010802527755147499</cx:pt>
          <cx:pt idx="97">-0.0181690923647174</cx:pt>
          <cx:pt idx="98">-0.0152274218529256</cx:pt>
          <cx:pt idx="99">-0.0092724811191773494</cx:pt>
          <cx:pt idx="100">-0.0133996039752721</cx:pt>
          <cx:pt idx="101">-0.00116486334728311</cx:pt>
          <cx:pt idx="102">-0.0034655060453651501</cx:pt>
          <cx:pt idx="103">-0.031798379228762802</cx:pt>
          <cx:pt idx="104">-0.018004387891203899</cx:pt>
          <cx:pt idx="105">-0.013670675273451701</cx:pt>
          <cx:pt idx="106">-0.0129189367840199</cx:pt>
          <cx:pt idx="107">-0.0079066367284647797</cx:pt>
          <cx:pt idx="108">-0.0020921888744948399</cx:pt>
          <cx:pt idx="109">-0.00074690785787536005</cx:pt>
          <cx:pt idx="110">-6.6041249540771903e-05</cx:pt>
          <cx:pt idx="111">0.00068235165631354495</cx:pt>
          <cx:pt idx="112">-0.00032334089643054398</cx:pt>
          <cx:pt idx="113">0.00095381489234731105</cx:pt>
          <cx:pt idx="114">0.00033372048710300802</cx:pt>
          <cx:pt idx="115">0.00071029625804936401</cx:pt>
          <cx:pt idx="116">0.00190916822434268</cx:pt>
          <cx:pt idx="117">0.000200933348320509</cx:pt>
          <cx:pt idx="118">-0.0011106449884384099</cx:pt>
          <cx:pt idx="119">0.0050018814246343898</cx:pt>
          <cx:pt idx="120">0.016245024542096</cx:pt>
          <cx:pt idx="121">0.015854667634771599</cx:pt>
          <cx:pt idx="122">0.0088795668563437704</cx:pt>
          <cx:pt idx="123">-0.00118511558959717</cx:pt>
          <cx:pt idx="124">-0.036227034393353702</cx:pt>
          <cx:pt idx="125">-0.029977058354965301</cx:pt>
          <cx:pt idx="126">-0.042293665211435599</cx:pt>
          <cx:pt idx="127">-0.063453033759298103</cx:pt>
          <cx:pt idx="128">-0.067114447977661099</cx:pt>
          <cx:pt idx="129">-0.036099068234164103</cx:pt>
          <cx:pt idx="130">-0.0067282859134328802</cx:pt>
          <cx:pt idx="131">-0.018278254829180302</cx:pt>
          <cx:pt idx="132">-0.028171872707304198</cx:pt>
          <cx:pt idx="133">-0.013042460783884199</cx:pt>
          <cx:pt idx="134">-0.0050421628816348096</cx:pt>
          <cx:pt idx="135">-0.0050529238636111999</cx:pt>
          <cx:pt idx="136">0.0066860732741971197</cx:pt>
          <cx:pt idx="137">0.0049185937187492899</cx:pt>
          <cx:pt idx="138">0.0011313263634625699</cx:pt>
          <cx:pt idx="139">0.00014347426929028399</cx:pt>
          <cx:pt idx="140">-0.00014514745742815101</cx:pt>
          <cx:pt idx="141">-0.000218004259660953</cx:pt>
          <cx:pt idx="142">0.00022689103537154901</cx:pt>
          <cx:pt idx="143">0.00045604359394342401</cx:pt>
          <cx:pt idx="144">0.0075894201704503304</cx:pt>
          <cx:pt idx="145">0.0082491315780428096</cx:pt>
          <cx:pt idx="146">0.00832155971907916</cx:pt>
          <cx:pt idx="147">0.011108337397941301</cx:pt>
          <cx:pt idx="148">0.012233524170639999</cx:pt>
          <cx:pt idx="149">-0.00317887564687364</cx:pt>
          <cx:pt idx="150">0.00719193277608787</cx:pt>
          <cx:pt idx="151">0.020939139298153799</cx:pt>
          <cx:pt idx="152">0.0289394371143534</cx:pt>
          <cx:pt idx="153">0.073409449346418895</cx:pt>
          <cx:pt idx="154">0.014113987625438799</cx:pt>
          <cx:pt idx="155">-0.017020648058041099</cx:pt>
          <cx:pt idx="156">-0.033233845323922998</cx:pt>
          <cx:pt idx="157">-0.030844026393725198</cx:pt>
          <cx:pt idx="158">0.0089659604191079292</cx:pt>
          <cx:pt idx="159">0.0051160937842962698</cx:pt>
          <cx:pt idx="160">0.0182854337842729</cx:pt>
          <cx:pt idx="161">-0.030856925553339899</cx:pt>
          <cx:pt idx="162">-0.012792927194356001</cx:pt>
          <cx:pt idx="163">-0.0041415351372666998</cx:pt>
          <cx:pt idx="164">0.0116136539911112</cx:pt>
          <cx:pt idx="165">0.011197299977085301</cx:pt>
          <cx:pt idx="166">0.00037758042700228599</cx:pt>
          <cx:pt idx="167">-0.00083407623261558305</cx:pt>
          <cx:pt idx="168">0.00033052275528631697</cx:pt>
          <cx:pt idx="169">0.00016729192314268899</cx:pt>
          <cx:pt idx="170">-2.42666694247975e-05</cx:pt>
          <cx:pt idx="171">0.00090835525943588099</cx:pt>
          <cx:pt idx="172">0.0063367497849359296</cx:pt>
          <cx:pt idx="173">0.0038484888769413301</cx:pt>
          <cx:pt idx="174">0.0050591603054321397</cx:pt>
          <cx:pt idx="175">0.00047524122742295498</cx:pt>
          <cx:pt idx="176">-0.0106820595556039</cx:pt>
          <cx:pt idx="177">0.0063718980995976096</cx:pt>
          <cx:pt idx="178">0.0047853469268895497</cx:pt>
          <cx:pt idx="179">0.0111697146225067</cx:pt>
          <cx:pt idx="180">0.025509594366457201</cx:pt>
          <cx:pt idx="181">0.057381027535467997</cx:pt>
          <cx:pt idx="182">0.053353363666085903</cx:pt>
          <cx:pt idx="183">0.062153922276144802</cx:pt>
          <cx:pt idx="184">0.049047051640933398</cx:pt>
          <cx:pt idx="185">0.055484041697404202</cx:pt>
          <cx:pt idx="186">0.039770259232331601</cx:pt>
          <cx:pt idx="187">0.014886137170318701</cx:pt>
          <cx:pt idx="188">0.026619355285141699</cx:pt>
          <cx:pt idx="189">0.028667158017158901</cx:pt>
          <cx:pt idx="190">0.0094725625603600504</cx:pt>
          <cx:pt idx="191">0.00282773799292138</cx:pt>
          <cx:pt idx="192">0.0156116712024172</cx:pt>
          <cx:pt idx="193">0.0084494534037061492</cx:pt>
          <cx:pt idx="194">0.00091967058286573705</cx:pt>
          <cx:pt idx="195">0.00121797788728906</cx:pt>
          <cx:pt idx="196">-0.00052666247294837502</cx:pt>
          <cx:pt idx="197">0.00015161890736348801</cx:pt>
          <cx:pt idx="198">0.0018096007713756801</cx:pt>
          <cx:pt idx="199">0.0023798788137827198</cx:pt>
          <cx:pt idx="200">-0.00172327884978496</cx:pt>
          <cx:pt idx="201">-0.0032552905127979002</cx:pt>
          <cx:pt idx="202">0.0041886433431026797</cx:pt>
          <cx:pt idx="203">-0.0058372182394872798</cx:pt>
          <cx:pt idx="204">-0.0116101290567005</cx:pt>
          <cx:pt idx="205">-0.017793694302651802</cx:pt>
          <cx:pt idx="206">0.01533779410074</cx:pt>
          <cx:pt idx="207">0.0268149965392343</cx:pt>
          <cx:pt idx="208">0.0234031127234848</cx:pt>
          <cx:pt idx="209">0.041090983223034797</cx:pt>
          <cx:pt idx="210">0.10167236390322799</cx:pt>
          <cx:pt idx="211">0.066040992192739206</cx:pt>
          <cx:pt idx="212">0.11050204319422199</cx:pt>
          <cx:pt idx="213">0.094580279908473106</cx:pt>
          <cx:pt idx="214">0.079636518787730204</cx:pt>
          <cx:pt idx="215">0.032077988256854303</cx:pt>
          <cx:pt idx="216">0.025866321542002999</cx:pt>
          <cx:pt idx="217">-0.0020804435103802901</cx:pt>
          <cx:pt idx="218">-0.0095456612086787206</cx:pt>
          <cx:pt idx="219">-0.0104992532350553</cx:pt>
          <cx:pt idx="220">-0.0114524290612288</cx:pt>
          <cx:pt idx="221">-0.0031306415398194899</cx:pt>
          <cx:pt idx="222">0.00181254543044806</cx:pt>
          <cx:pt idx="223">0.00050286765902553005</cx:pt>
          <cx:pt idx="224">-0.000102116292462423</cx:pt>
          <cx:pt idx="225">-0.000269372226121479</cx:pt>
          <cx:pt idx="226">0.0010866728254239099</cx:pt>
          <cx:pt idx="227">0.0049732505349875103</cx:pt>
          <cx:pt idx="228">-0.0084994254126229303</cx:pt>
          <cx:pt idx="229">-0.012642612066592399</cx:pt>
          <cx:pt idx="230">-0.0029966089412455901</cx:pt>
          <cx:pt idx="231">0.016822222632931601</cx:pt>
          <cx:pt idx="232">-0.0076652384237494396</cx:pt>
          <cx:pt idx="233">-0.011229933975940701</cx:pt>
          <cx:pt idx="234">0.020601979253263101</cx:pt>
          <cx:pt idx="235">-0.0055215310807472202</cx:pt>
          <cx:pt idx="236">-0.039894339458826603</cx:pt>
          <cx:pt idx="237">0.013685559183566599</cx:pt>
          <cx:pt idx="238">0.033254437172574397</cx:pt>
          <cx:pt idx="239">0.035890604292518301</cx:pt>
          <cx:pt idx="240">0.051487182171193399</cx:pt>
          <cx:pt idx="241">0.044379938654217202</cx:pt>
          <cx:pt idx="242">0.025917309078870399</cx:pt>
          <cx:pt idx="243">0.0129193870992545</cx:pt>
          <cx:pt idx="244">-0.0078061951172769496</cx:pt>
          <cx:pt idx="245">0.0043048306258567396</cx:pt>
          <cx:pt idx="246">0.0023190979369910499</cx:pt>
          <cx:pt idx="247">-0.021223625980356702</cx:pt>
          <cx:pt idx="248">-0.027887478093209201</cx:pt>
          <cx:pt idx="249">-0.0130688259760358</cx:pt>
          <cx:pt idx="250">0.00079513272962399104</cx:pt>
          <cx:pt idx="251">-0.00029731920596090002</cx:pt>
          <cx:pt idx="252">-0.00023496156248873501</cx:pt>
          <cx:pt idx="253">0.00065377450860233004</cx:pt>
          <cx:pt idx="254">-0.00114985996943095</cx:pt>
          <cx:pt idx="255">0.0034497513378746402</cx:pt>
          <cx:pt idx="256">-0.0128900702862826</cx:pt>
          <cx:pt idx="257">-0.025480737068107499</cx:pt>
          <cx:pt idx="258">0.015786297893743299</cx:pt>
          <cx:pt idx="259">0.026738877982235801</cx:pt>
          <cx:pt idx="260">0.00098806803137043504</cx:pt>
          <cx:pt idx="261">-0.016255960999973101</cx:pt>
          <cx:pt idx="262">-0.016906267399059101</cx:pt>
          <cx:pt idx="263">-0.0898142039958785</cx:pt>
          <cx:pt idx="264">-0.069719368926399405</cx:pt>
          <cx:pt idx="265">-0.031370091294797897</cx:pt>
          <cx:pt idx="266">-0.0082176944201364198</cx:pt>
          <cx:pt idx="267">-0.044601817610544901</cx:pt>
          <cx:pt idx="268">-0.057926564186858799</cx:pt>
          <cx:pt idx="269">-0.032440937098092398</cx:pt>
          <cx:pt idx="270">-0.055560549132586401</cx:pt>
          <cx:pt idx="271">-0.0296056504281377</cx:pt>
          <cx:pt idx="272">-0.031078669194933999</cx:pt>
          <cx:pt idx="273">-0.019872584727343202</cx:pt>
          <cx:pt idx="274">0.0064981404631809002</cx:pt>
          <cx:pt idx="275">-0.0312866265514559</cx:pt>
          <cx:pt idx="276">-0.0143373772375394</cx:pt>
          <cx:pt idx="277">-0.0021849138272526502</cx:pt>
          <cx:pt idx="278">-0.00017850927245592399</cx:pt>
          <cx:pt idx="279">0.00028925687738818901</cx:pt>
          <cx:pt idx="280">-0.00039823018734666798</cx:pt>
          <cx:pt idx="281">-0.000320642045972406</cx:pt>
          <cx:pt idx="282">-0.00015171756749963501</cx:pt>
          <cx:pt idx="283">0.00245170335028267</cx:pt>
          <cx:pt idx="284">-0.0062125804260724799</cx:pt>
          <cx:pt idx="285">-0.0034347503210155898</cx:pt>
          <cx:pt idx="286">0.021185467220721801</cx:pt>
          <cx:pt idx="287">0.0075540333627515501</cx:pt>
          <cx:pt idx="288">-0.0179754250918761</cx:pt>
          <cx:pt idx="289">-0.037029919112040802</cx:pt>
          <cx:pt idx="290">-0.0508469862706371</cx:pt>
          <cx:pt idx="291">-0.056430865589445003</cx:pt>
          <cx:pt idx="292">-0.016780357263645199</cx:pt>
          <cx:pt idx="293">-0.011525171431803601</cx:pt>
          <cx:pt idx="294">0.0075292046196431496</cx:pt>
          <cx:pt idx="295">-0.033556721161545101</cx:pt>
          <cx:pt idx="296">-0.038400544355322801</cx:pt>
          <cx:pt idx="297">-0.047059411548333901</cx:pt>
          <cx:pt idx="298">-0.035475611271049597</cx:pt>
          <cx:pt idx="299">-0.027285770314528699</cx:pt>
          <cx:pt idx="300">-0.0131483497366608</cx:pt>
          <cx:pt idx="301">-0.020505769298692501</cx:pt>
          <cx:pt idx="302">-0.014306889539696501</cx:pt>
          <cx:pt idx="303">-0.042374593272717198</cx:pt>
          <cx:pt idx="304">-0.0033059911032022799</cx:pt>
          <cx:pt idx="305">0.00233216249669715</cx:pt>
          <cx:pt idx="306">0.00076106383698827597</cx:pt>
          <cx:pt idx="307">-3.9552243484160497e-05</cx:pt>
          <cx:pt idx="308">1.2918488244910301e-05</cx:pt>
          <cx:pt idx="309">-0.000156941861920708</cx:pt>
          <cx:pt idx="310">0.00014169948310183199</cx:pt>
          <cx:pt idx="311">-0.0009869465866223111</cx:pt>
          <cx:pt idx="312">0.0027554495142012702</cx:pt>
          <cx:pt idx="313">0.0014443478007174001</cx:pt>
          <cx:pt idx="314">0.00129043535555887</cx:pt>
          <cx:pt idx="315">-0.010078448075303901</cx:pt>
          <cx:pt idx="316">-0.059999362670295299</cx:pt>
          <cx:pt idx="317">-0.053127177199427</cx:pt>
          <cx:pt idx="318">-0.038808386489776303</cx:pt>
          <cx:pt idx="319">-0.0233294726483247</cx:pt>
          <cx:pt idx="320">0.033423158793580703</cx:pt>
          <cx:pt idx="321">0.100786308036591</cx:pt>
          <cx:pt idx="322">0.068938235027925496</cx:pt>
          <cx:pt idx="323">0.053717416030047101</cx:pt>
          <cx:pt idx="324">0.0082546761993479902</cx:pt>
          <cx:pt idx="325">-0.0050245866050716501</cx:pt>
          <cx:pt idx="326">0.024281197062349699</cx:pt>
          <cx:pt idx="327">-0.0181001053696563</cx:pt>
          <cx:pt idx="328">-0.0304354697353388</cx:pt>
          <cx:pt idx="329">-0.0428541668673025</cx:pt>
          <cx:pt idx="330">-0.043088693993493001</cx:pt>
          <cx:pt idx="331">-0.033678156499264401</cx:pt>
          <cx:pt idx="332">-0.0073439148017061702</cx:pt>
          <cx:pt idx="333">-0.0051560822322454401</cx:pt>
          <cx:pt idx="334">-0.0020749500312213201</cx:pt>
          <cx:pt idx="335">0.00032321675627159502</cx:pt>
          <cx:pt idx="336">-2.6684638031060399e-05</cx:pt>
          <cx:pt idx="337">2.42865145325992e-05</cx:pt>
          <cx:pt idx="338">-0.00119332631709826</cx:pt>
          <cx:pt idx="339">-0.00087118157107988396</cx:pt>
          <cx:pt idx="340">0.0089984960720163095</cx:pt>
          <cx:pt idx="341">0.00082936428510395495</cx:pt>
          <cx:pt idx="342">-0.023446982330421601</cx:pt>
          <cx:pt idx="343">-0.032952079645595003</cx:pt>
          <cx:pt idx="344">-0.054965165681614803</cx:pt>
          <cx:pt idx="345">-0.053993727148942697</cx:pt>
          <cx:pt idx="346">0.0097952313073524401</cx:pt>
          <cx:pt idx="347">0.085589270262582201</cx:pt>
          <cx:pt idx="348">0.096682240964454894</cx:pt>
          <cx:pt idx="349">0.069159524864160701</cx:pt>
          <cx:pt idx="350">0.065967507156830404</cx:pt>
          <cx:pt idx="351">0.053022291748646602</cx:pt>
          <cx:pt idx="352">0.0054254258600593399</cx:pt>
          <cx:pt idx="353">-0.00167640186820901</cx:pt>
          <cx:pt idx="354">0.046821239477222998</cx:pt>
          <cx:pt idx="355">-0.036943030004021001</cx:pt>
          <cx:pt idx="356">-0.027138636956899099</cx:pt>
          <cx:pt idx="357">-0.045892316251932998</cx:pt>
          <cx:pt idx="358">-0.037082854431800601</cx:pt>
          <cx:pt idx="359">-0.025371127971578498</cx:pt>
          <cx:pt idx="360">-0.010398411487415</cx:pt>
          <cx:pt idx="361">-0.0026895099663361401</cx:pt>
          <cx:pt idx="362">-0.000227132602826869</cx:pt>
          <cx:pt idx="363">-0.000194168548655468</cx:pt>
          <cx:pt idx="364">-0.00077242590790307301</cx:pt>
          <cx:pt idx="365">-0.00076611814526524296</cx:pt>
          <cx:pt idx="366">-0.0032876632988758699</cx:pt>
          <cx:pt idx="367">0.00226475848432216</cx:pt>
          <cx:pt idx="368">0.0110583482771471</cx:pt>
          <cx:pt idx="369">0.0074697634582302696</cx:pt>
          <cx:pt idx="370">-0.027738952157776699</cx:pt>
          <cx:pt idx="371">-0.038834541407015699</cx:pt>
          <cx:pt idx="372">-0.032076728705598301</cx:pt>
          <cx:pt idx="373">-0.0214146159705999</cx:pt>
          <cx:pt idx="374">0.028955491593050199</cx:pt>
          <cx:pt idx="375">0.070283968589243698</cx:pt>
          <cx:pt idx="376">0.087940875104821695</cx:pt>
          <cx:pt idx="377">0.067889628458252804</cx:pt>
          <cx:pt idx="378">0.038831121396491801</cx:pt>
          <cx:pt idx="379">0.0218157004867632</cx:pt>
          <cx:pt idx="380">0.052646814571880397</cx:pt>
          <cx:pt idx="381">0.0107077244795096</cx:pt>
          <cx:pt idx="382">0.0089297664448138008</cx:pt>
          <cx:pt idx="383">-0.032249089296813499</cx:pt>
          <cx:pt idx="384">-0.022102002275106999</cx:pt>
          <cx:pt idx="385">-0.012281806678403199</cx:pt>
          <cx:pt idx="386">-0.038097201296967899</cx:pt>
          <cx:pt idx="387">-0.018881203385454098</cx:pt>
          <cx:pt idx="388">-0.0060502427417051799</cx:pt>
          <cx:pt idx="389">-0.00184283966834515</cx:pt>
          <cx:pt idx="390">0.00049720083444041905</cx:pt>
          <cx:pt idx="391">-0.00012712736673591401</cx:pt>
          <cx:pt idx="392">-0.00024256224984370601</cx:pt>
          <cx:pt idx="393">0.00132002664596996</cx:pt>
          <cx:pt idx="394">0.00021515158800539401</cx:pt>
          <cx:pt idx="395">-0.00149392309730384</cx:pt>
          <cx:pt idx="396">0.0082744764166921905</cx:pt>
          <cx:pt idx="397">-0.00723815146503674</cx:pt>
          <cx:pt idx="398">-0.036838517917999601</cx:pt>
          <cx:pt idx="399">-0.044306489290985601</cx:pt>
          <cx:pt idx="400">-0.0214044481896709</cx:pt>
          <cx:pt idx="401">-0.0027004176115165302</cx:pt>
          <cx:pt idx="402">0.0099651303833313606</cx:pt>
          <cx:pt idx="403">0.076585638305205594</cx:pt>
          <cx:pt idx="404">0.071370786403157499</cx:pt>
          <cx:pt idx="405">0.023231409200047098</cx:pt>
          <cx:pt idx="406">0.021885350516200199</cx:pt>
          <cx:pt idx="407">-0.0074953390918187203</cx:pt>
          <cx:pt idx="408">0.016895263014568399</cx:pt>
          <cx:pt idx="409">0.032042088193853902</cx:pt>
          <cx:pt idx="410">0.0070860959889592302</cx:pt>
          <cx:pt idx="411">-0.037656871055097699</cx:pt>
          <cx:pt idx="412">-0.017519708444321502</cx:pt>
          <cx:pt idx="413">-0.025115483295279</cx:pt>
          <cx:pt idx="414">-0.031795203971474402</cx:pt>
          <cx:pt idx="415">-0.0065860687994881897</cx:pt>
          <cx:pt idx="416">-0.00424384401191682</cx:pt>
          <cx:pt idx="417">-0.0018165316698175399</cx:pt>
          <cx:pt idx="418">-0.000917883513739152</cx:pt>
          <cx:pt idx="419">-0.00023669128049880301</cx:pt>
          <cx:pt idx="420">-0.00088045101186275002</cx:pt>
          <cx:pt idx="421">0.00239310563554031</cx:pt>
          <cx:pt idx="422">0.0031878679566391798</cx:pt>
          <cx:pt idx="423">-0.0027671332316511099</cx:pt>
          <cx:pt idx="424">-0.0056636396504042797</cx:pt>
          <cx:pt idx="425">-0.021473793601245399</cx:pt>
          <cx:pt idx="426">-0.047998118282520402</cx:pt>
          <cx:pt idx="427">-0.087675882220183798</cx:pt>
          <cx:pt idx="428">-0.081358049222230805</cx:pt>
          <cx:pt idx="429">-0.054138643149655601</cx:pt>
          <cx:pt idx="430">0.049885513634460102</cx:pt>
          <cx:pt idx="431">0.074709107234485206</cx:pt>
          <cx:pt idx="432">0.060844804377209898</cx:pt>
          <cx:pt idx="433">-0.010951798955807</cx:pt>
          <cx:pt idx="434">-0.035561678604410403</cx:pt>
          <cx:pt idx="435">-0.0240371650487217</cx:pt>
          <cx:pt idx="436">0.0079329829781043994</cx:pt>
          <cx:pt idx="437">0.048839151370720098</cx:pt>
          <cx:pt idx="438">-0.020560709644303499</cx:pt>
          <cx:pt idx="439">-0.0198150464128234</cx:pt>
          <cx:pt idx="440">0.0036830102714099301</cx:pt>
          <cx:pt idx="441">-3.12471853869953e-05</cx:pt>
          <cx:pt idx="442">-0.011004855159743501</cx:pt>
          <cx:pt idx="443">0.011701970753712199</cx:pt>
          <cx:pt idx="444">0.0039587247117219499</cx:pt>
          <cx:pt idx="445">-0.0030552640305691299</cx:pt>
          <cx:pt idx="446">-0.001352360728404</cx:pt>
          <cx:pt idx="447">9.7040781645948493e-05</cx:pt>
          <cx:pt idx="448">0.000576965276796394</cx:pt>
          <cx:pt idx="449">0.00166022774237115</cx:pt>
          <cx:pt idx="450">0.0034377096664353602</cx:pt>
          <cx:pt idx="451">0.0010582923756909399</cx:pt>
          <cx:pt idx="452">-0.0084680897795736693</cx:pt>
          <cx:pt idx="453">-0.037513671766545097</cx:pt>
          <cx:pt idx="454">-0.096094888509942994</cx:pt>
          <cx:pt idx="455">-0.13921011368631001</cx:pt>
          <cx:pt idx="456">-0.16876397773660601</cx:pt>
          <cx:pt idx="457">-0.12533527846912201</cx:pt>
          <cx:pt idx="458">-0.052947645795537297</cx:pt>
          <cx:pt idx="459">-0.025215256128127899</cx:pt>
          <cx:pt idx="460">-0.020600602160563301</cx:pt>
          <cx:pt idx="461">-0.0108589370320355</cx:pt>
          <cx:pt idx="462">-0.046432220744849602</cx:pt>
          <cx:pt idx="463">-0.052965367176016298</cx:pt>
          <cx:pt idx="464">0.0118037624242575</cx:pt>
          <cx:pt idx="465">0.0158073891977531</cx:pt>
          <cx:pt idx="466">-0.037066453052541998</cx:pt>
          <cx:pt idx="467">0.0148464716836529</cx:pt>
          <cx:pt idx="468">0.0048767402062294104</cx:pt>
          <cx:pt idx="469">0.0162673531374024</cx:pt>
          <cx:pt idx="470">0.0050616385477642196</cx:pt>
          <cx:pt idx="471">0.0120677469754487</cx:pt>
          <cx:pt idx="472">0.0046674742380244903</cx:pt>
          <cx:pt idx="473">-0.0043035311001419097</cx:pt>
          <cx:pt idx="474">-0.0023991665810949902</cx:pt>
          <cx:pt idx="475">0.00024294632248892899</cx:pt>
          <cx:pt idx="476">0.00054787998025543295</cx:pt>
          <cx:pt idx="477">0.00085653942201320901</cx:pt>
          <cx:pt idx="478">0.0014312126788884299</cx:pt>
          <cx:pt idx="479">0.00644447041342923</cx:pt>
          <cx:pt idx="480">-0.016977431297129301</cx:pt>
          <cx:pt idx="481">-0.059782733405937899</cx:pt>
          <cx:pt idx="482">-0.10197069725883399</cx:pt>
          <cx:pt idx="483">-0.134786604258746</cx:pt>
          <cx:pt idx="484">-0.19814830059749999</cx:pt>
          <cx:pt idx="485">-0.19816939310808801</cx:pt>
          <cx:pt idx="486">-0.199904082675989</cx:pt>
          <cx:pt idx="487">-0.163148032657838</cx:pt>
          <cx:pt idx="488">-0.15297736573471499</cx:pt>
          <cx:pt idx="489">-0.112789096364954</cx:pt>
          <cx:pt idx="490">-0.100528661839937</cx:pt>
          <cx:pt idx="491">-0.028266926557579199</cx:pt>
          <cx:pt idx="492">-6.8684468474839699e-05</cx:pt>
          <cx:pt idx="493">-0.012489525956569899</cx:pt>
          <cx:pt idx="494">-0.036561924305075003</cx:pt>
          <cx:pt idx="495">0.0267290400290934</cx:pt>
          <cx:pt idx="496">0.0267326355223588</cx:pt>
          <cx:pt idx="497">0.0088406551834974492</cx:pt>
          <cx:pt idx="498">-0.016109639566844001</cx:pt>
          <cx:pt idx="499">-0.0200164285623518</cx:pt>
          <cx:pt idx="500">-0.0126874197899582</cx:pt>
          <cx:pt idx="501">-0.0052256085798230998</cx:pt>
          <cx:pt idx="502">-0.00047935517104783903</cx:pt>
          <cx:pt idx="503">-0.00025672573812653799</cx:pt>
          <cx:pt idx="504">0.00034081547171803498</cx:pt>
          <cx:pt idx="505">-8.8831089308484602e-05</cx:pt>
          <cx:pt idx="506">0.0015528130256556999</cx:pt>
          <cx:pt idx="507">0.0108856249056201</cx:pt>
          <cx:pt idx="508">-0.0148840028016983</cx:pt>
          <cx:pt idx="509">-0.055982586066630702</cx:pt>
          <cx:pt idx="510">-0.0587145212274661</cx:pt>
          <cx:pt idx="511">-0.091954610222637997</cx:pt>
          <cx:pt idx="512">-0.12690442725060799</cx:pt>
          <cx:pt idx="513">-0.16714229400953601</cx:pt>
          <cx:pt idx="514">-0.176850065901929</cx:pt>
          <cx:pt idx="515">-0.17106222448385799</cx:pt>
          <cx:pt idx="516">-0.168184892837273</cx:pt>
          <cx:pt idx="517">-0.075651012592242703</cx:pt>
          <cx:pt idx="518">-0.0581297462499063</cx:pt>
          <cx:pt idx="519">-0.025429592949108799</cx:pt>
          <cx:pt idx="520">0.0038182290958834299</cx:pt>
          <cx:pt idx="521">-0.012212861474564801</cx:pt>
          <cx:pt idx="522">-0.025435528388292002</cx:pt>
          <cx:pt idx="523">0.027997632147746799</cx:pt>
          <cx:pt idx="524">0.00151831482798885</cx:pt>
          <cx:pt idx="525">-0.0124077274580077</cx:pt>
          <cx:pt idx="526">-0.027672310094484801</cx:pt>
          <cx:pt idx="527">-0.025077174787321702</cx:pt>
          <cx:pt idx="528">-0.0151354077793136</cx:pt>
          <cx:pt idx="529">-0.00147781943795259</cx:pt>
          <cx:pt idx="530">0.00050007972185525304</cx:pt>
          <cx:pt idx="531">-0.00066550080359386102</cx:pt>
          <cx:pt idx="532">0.00067607152495575897</cx:pt>
          <cx:pt idx="533">0.00090685524870985905</cx:pt>
          <cx:pt idx="534">0.0028205602758659999</cx:pt>
          <cx:pt idx="535">0.0219038798459265</cx:pt>
          <cx:pt idx="536">0.010437493711661999</cx:pt>
          <cx:pt idx="537">-0.0077421475482255401</cx:pt>
          <cx:pt idx="538">-0.015974636324990001</cx:pt>
          <cx:pt idx="539">-0.0308710301621875</cx:pt>
          <cx:pt idx="540">-0.061013988443971802</cx:pt>
          <cx:pt idx="541">-0.079394221592990394</cx:pt>
          <cx:pt idx="542">-0.046894548232538101</cx:pt>
          <cx:pt idx="543">-0.0307199900508883</cx:pt>
          <cx:pt idx="544">-0.059117582407911498</cx:pt>
          <cx:pt idx="545">-0.015862698951008801</cx:pt>
          <cx:pt idx="546">-0.030600085325188001</cx:pt>
          <cx:pt idx="547">-0.0238059884420227</cx:pt>
          <cx:pt idx="548">-0.068355286219154099</cx:pt>
          <cx:pt idx="549">-0.054137639229011797</cx:pt>
          <cx:pt idx="550">-0.030882770067756998</cx:pt>
          <cx:pt idx="551">-0.018910479781851501</cx:pt>
          <cx:pt idx="552">-0.0031211397051359802</cx:pt>
          <cx:pt idx="553">-0.0044069609774089798</cx:pt>
          <cx:pt idx="554">-0.020701560102350601</cx:pt>
          <cx:pt idx="555">-0.020776022914247901</cx:pt>
          <cx:pt idx="556">-0.019477060038169</cx:pt>
          <cx:pt idx="557">-0.0031379674489306199</cx:pt>
          <cx:pt idx="558">-0.00023388768875945499</cx:pt>
          <cx:pt idx="559">0.00047532051166814399</cx:pt>
          <cx:pt idx="560">-0.00049963853688570999</cx:pt>
          <cx:pt idx="561">0.00053053207749556098</cx:pt>
          <cx:pt idx="562">0.0027385345887774699</cx:pt>
          <cx:pt idx="563">0.023773391716674499</cx:pt>
          <cx:pt idx="564">0.022795926526648601</cx:pt>
          <cx:pt idx="565">0.024205024340410299</cx:pt>
          <cx:pt idx="566">0.020224355811320201</cx:pt>
          <cx:pt idx="567">0.019595685522739499</cx:pt>
          <cx:pt idx="568">0.050350978990987699</cx:pt>
          <cx:pt idx="569">0.0372747211850184</cx:pt>
          <cx:pt idx="570">0.048423495835710699</cx:pt>
          <cx:pt idx="571">0.042399570347608502</cx:pt>
          <cx:pt idx="572">0.0144032080687244</cx:pt>
          <cx:pt idx="573">0.035955349031485798</cx:pt>
          <cx:pt idx="574">-0.026125288645722899</cx:pt>
          <cx:pt idx="575">-0.048769672044815103</cx:pt>
          <cx:pt idx="576">-0.098439093123851795</cx:pt>
          <cx:pt idx="577">-0.071348969026579306</cx:pt>
          <cx:pt idx="578">-0.0629005852616209</cx:pt>
          <cx:pt idx="579">-0.019720612507734599</cx:pt>
          <cx:pt idx="580">-0.031622586138504202</cx:pt>
          <cx:pt idx="581">-0.0308747048593325</cx:pt>
          <cx:pt idx="582">-0.025201284134107702</cx:pt>
          <cx:pt idx="583">-0.027404214224831101</cx:pt>
          <cx:pt idx="584">-0.017385522246301299</cx:pt>
          <cx:pt idx="585">-0.00315264566799653</cx:pt>
          <cx:pt idx="586">-0.000199381295709271</cx:pt>
          <cx:pt idx="587">-0.00036674887179552799</cx:pt>
          <cx:pt idx="588">0.00035157992712449803</cx:pt>
          <cx:pt idx="589">0.000171549346594879</cx:pt>
          <cx:pt idx="590">-0.00092252646168106004</cx:pt>
          <cx:pt idx="591">0.017418297054072301</cx:pt>
          <cx:pt idx="592">0.0229466634848161</cx:pt>
          <cx:pt idx="593">0.0155853711416721</cx:pt>
          <cx:pt idx="594">0.0177529961732554</cx:pt>
          <cx:pt idx="595">0.068494831519391605</cx:pt>
          <cx:pt idx="596">0.082517847410273001</cx:pt>
          <cx:pt idx="597">0.057975035649484599</cx:pt>
          <cx:pt idx="598">0.11086124154449099</cx:pt>
          <cx:pt idx="599">0.057217804704182897</cx:pt>
          <cx:pt idx="600">0.050583954890561299</cx:pt>
          <cx:pt idx="601">0.0615042280501686</cx:pt>
          <cx:pt idx="602">0.0044923713816612297</cx:pt>
          <cx:pt idx="603">-0.084129538620697802</cx:pt>
          <cx:pt idx="604">-0.114640725813829</cx:pt>
          <cx:pt idx="605">-0.088725617557696798</cx:pt>
          <cx:pt idx="606">-0.049092587759632503</cx:pt>
          <cx:pt idx="607">-0.0229735794555435</cx:pt>
          <cx:pt idx="608">-0.024719454758809298</cx:pt>
          <cx:pt idx="609">-0.0225938970713103</cx:pt>
          <cx:pt idx="610">-0.0261283807118847</cx:pt>
          <cx:pt idx="611">-0.0109530803815582</cx:pt>
          <cx:pt idx="612">-0.0086319018698111996</cx:pt>
          <cx:pt idx="613">-0.0011478980640135599</cx:pt>
          <cx:pt idx="614">-1.66416259709863e-05</cx:pt>
          <cx:pt idx="615">7.8682786323101998e-05</cx:pt>
          <cx:pt idx="616">0.000310762247766148</cx:pt>
          <cx:pt idx="617">7.6604147786876406e-05</cx:pt>
          <cx:pt idx="618">-0.000470428279720024</cx:pt>
          <cx:pt idx="619">0.0141392724255521</cx:pt>
          <cx:pt idx="620">0.023775380828146099</cx:pt>
          <cx:pt idx="621">0.026885820944801998</cx:pt>
          <cx:pt idx="622">-0.0046274604937338003</cx:pt>
          <cx:pt idx="623">0.0079610564419586999</cx:pt>
          <cx:pt idx="624">0.055165829262502498</cx:pt>
          <cx:pt idx="625">0.032899185776225602</cx:pt>
          <cx:pt idx="626">0.049923916124170201</cx:pt>
          <cx:pt idx="627">0.056862594774757899</cx:pt>
          <cx:pt idx="628">0.058407088661975103</cx:pt>
          <cx:pt idx="629">0.047930315037270001</cx:pt>
          <cx:pt idx="630">-0.021329725614285599</cx:pt>
          <cx:pt idx="631">-0.0363460339556878</cx:pt>
          <cx:pt idx="632">-0.0615421546011422</cx:pt>
          <cx:pt idx="633">-0.0127963742835296</cx:pt>
          <cx:pt idx="634">-0.012196568861349301</cx:pt>
          <cx:pt idx="635">0.0063398446100880398</cx:pt>
          <cx:pt idx="636">-0.0076278212360189803</cx:pt>
          <cx:pt idx="637">-0.0107478074151801</cx:pt>
          <cx:pt idx="638">-0.0093456102375531099</cx:pt>
          <cx:pt idx="639">0.0099596044103894606</cx:pt>
          <cx:pt idx="640">-0.0024490536123042599</cx:pt>
          <cx:pt idx="641">-0.0019822845638262799</cx:pt>
          <cx:pt idx="642">-0.000367212275063629</cx:pt>
          <cx:pt idx="643">-0.00040923995500592101</cx:pt>
          <cx:pt idx="644">0.00066868773733742295</cx:pt>
          <cx:pt idx="645">-0.00016106921760649</cx:pt>
          <cx:pt idx="646">0.0023423673694308702</cx:pt>
          <cx:pt idx="647">0.0160031404084271</cx:pt>
          <cx:pt idx="648">0.047281883504712699</cx:pt>
          <cx:pt idx="649">0.063734894673074402</cx:pt>
          <cx:pt idx="650">0.044634225418898103</cx:pt>
          <cx:pt idx="651">0.0480901184682598</cx:pt>
          <cx:pt idx="652">0.077884227749084101</cx:pt>
          <cx:pt idx="653">0.0527076977330002</cx:pt>
          <cx:pt idx="654">0.079781460829249598</cx:pt>
          <cx:pt idx="655">0.070234154558598702</cx:pt>
          <cx:pt idx="656">-0.0075308765393151903</cx:pt>
          <cx:pt idx="657">-0.037374316082246298</cx:pt>
          <cx:pt idx="658">-0.019911967968008499</cx:pt>
          <cx:pt idx="659">0.014703107241791699</cx:pt>
          <cx:pt idx="660">0.033124434605907499</cx:pt>
          <cx:pt idx="661">0.0463019277724145</cx:pt>
          <cx:pt idx="662">0.029558699201414899</cx:pt>
          <cx:pt idx="663">0.0043808868527427797</cx:pt>
          <cx:pt idx="664">0.00099384215187642592</cx:pt>
          <cx:pt idx="665">-0.010984276238812801</cx:pt>
          <cx:pt idx="666">-0.0044301751593310698</cx:pt>
          <cx:pt idx="667">0.0044753569842997101</cx:pt>
          <cx:pt idx="668">-0.00076453276137835203</cx:pt>
          <cx:pt idx="669">-0.0017705241939140199</cx:pt>
          <cx:pt idx="670">0.0010306559835247999</cx:pt>
          <cx:pt idx="671">0.00028011636417334601</cx:pt>
          <cx:pt idx="672">-9.2538586698560096e-05</cx:pt>
          <cx:pt idx="673">-0.000164498459366497</cx:pt>
          <cx:pt idx="674">0.0019798306092926698</cx:pt>
          <cx:pt idx="675">0.0081272252571805408</cx:pt>
          <cx:pt idx="676">0.022594640660715599</cx:pt>
          <cx:pt idx="677">0.043647697641874102</cx:pt>
          <cx:pt idx="678">0.049567626646020498</cx:pt>
          <cx:pt idx="679">0.10130649045184099</cx:pt>
          <cx:pt idx="680">0.10162356711051899</cx:pt>
          <cx:pt idx="681">0.063150433662780101</cx:pt>
          <cx:pt idx="682">0.035107794461320098</cx:pt>
          <cx:pt idx="683">0.0205459978096348</cx:pt>
          <cx:pt idx="684">-0.042756208934018103</cx:pt>
          <cx:pt idx="685">-0.026059260741433998</cx:pt>
          <cx:pt idx="686">-0.014441690885341901</cx:pt>
          <cx:pt idx="687">0.00186578871972305</cx:pt>
          <cx:pt idx="688">0.0043472875414589498</cx:pt>
          <cx:pt idx="689">0.028283545063600299</cx:pt>
          <cx:pt idx="690">0.0085217080237469395</cx:pt>
          <cx:pt idx="691">-0.025308437657327199</cx:pt>
          <cx:pt idx="692">-0.017500951740645601</cx:pt>
          <cx:pt idx="693">-0.011350382135614101</cx:pt>
          <cx:pt idx="694">-0.0078104411207990197</cx:pt>
          <cx:pt idx="695">0.00119065999499011</cx:pt>
          <cx:pt idx="696">-0.0027750722508735602</cx:pt>
          <cx:pt idx="697">-0.00034861962235845198</cx:pt>
          <cx:pt idx="698">0.000794916992637056</cx:pt>
          <cx:pt idx="699">-0.00070655358143725398</cx:pt>
          <cx:pt idx="700">0.00055458534335782602</cx:pt>
          <cx:pt idx="701">-7.7404920239966192e-06</cx:pt>
          <cx:pt idx="702">0.000280823629666541</cx:pt>
          <cx:pt idx="703">0.00014812712050548901</cx:pt>
          <cx:pt idx="704">0.0031358705006617302</cx:pt>
          <cx:pt idx="705">0.0088044003692959501</cx:pt>
          <cx:pt idx="706">0.0133687288028678</cx:pt>
          <cx:pt idx="707">0.041814105919555797</cx:pt>
          <cx:pt idx="708">0.0485212886133028</cx:pt>
          <cx:pt idx="709">0.017085428442523799</cx:pt>
          <cx:pt idx="710">-0.0016025242599236799</cx:pt>
          <cx:pt idx="711">-0.0059728356029757302</cx:pt>
          <cx:pt idx="712">-0.051030427386290399</cx:pt>
          <cx:pt idx="713">-0.035419605363921601</cx:pt>
          <cx:pt idx="714">-0.036368366636959602</cx:pt>
          <cx:pt idx="715">-0.0067476810870417897</cx:pt>
          <cx:pt idx="716">0.0079633143779546996</cx:pt>
          <cx:pt idx="717">0.0014805474638522999</cx:pt>
          <cx:pt idx="718">-0.0115756266905569</cx:pt>
          <cx:pt idx="719">-0.0064300473531466104</cx:pt>
          <cx:pt idx="720">-0.0076041243262206298</cx:pt>
          <cx:pt idx="721">-0.0068045077563367497</cx:pt>
          <cx:pt idx="722">0.00076757927667001904</cx:pt>
          <cx:pt idx="723">0.000632759490916327</cx:pt>
          <cx:pt idx="724">-0.000195922772515759</cx:pt>
          <cx:pt idx="725">-4.8996901370208497e-05</cx:pt>
          <cx:pt idx="726">-5.8304086467144401e-05</cx:pt>
          <cx:pt idx="727">0.000117305764011315</cx:pt>
          <cx:pt idx="728">0.00017216750878315599</cx:pt>
          <cx:pt idx="729">-0.000144816757688369</cx:pt>
          <cx:pt idx="730">0.00022201568790677299</cx:pt>
          <cx:pt idx="731">0.00053212976647865702</cx:pt>
          <cx:pt idx="732">0.000327632832628939</cx:pt>
          <cx:pt idx="733">0.00096973113893198304</cx:pt>
          <cx:pt idx="734">0.00126407947465608</cx:pt>
          <cx:pt idx="735">0.0028633241430432899</cx:pt>
          <cx:pt idx="736">0.0097637647007596199</cx:pt>
          <cx:pt idx="737">0.00582338838271532</cx:pt>
          <cx:pt idx="738">-0.0060164190563844798</cx:pt>
          <cx:pt idx="739">-0.0037770615201683502</cx:pt>
          <cx:pt idx="740">-0.00038881780123011097</cx:pt>
          <cx:pt idx="741">-0.0010279269364872</cx:pt>
          <cx:pt idx="742">-0.00352027650332017</cx:pt>
          <cx:pt idx="743">0.0028979485185044499</cx:pt>
          <cx:pt idx="744">-0.00051424463528451701</cx:pt>
          <cx:pt idx="745">-0.0020654157715119001</cx:pt>
          <cx:pt idx="746">0.00077801665423032397</cx:pt>
          <cx:pt idx="747">0.00088250596096874903</cx:pt>
          <cx:pt idx="748">0.000360505192958018</cx:pt>
          <cx:pt idx="749">0.00049945687999883401</cx:pt>
          <cx:pt idx="750">-9.0920866972359101e-05</cx:pt>
          <cx:pt idx="751">0.00057372923877248598</cx:pt>
          <cx:pt idx="752">-0.00062326182594533096</cx:pt>
          <cx:pt idx="753">0.00071514889120191303</cx:pt>
          <cx:pt idx="754">-0.000481209549291621</cx:pt>
          <cx:pt idx="755">0.00037877084147843398</cx:pt>
          <cx:pt idx="756">-2.0175324060464399e-05</cx:pt>
          <cx:pt idx="757">-0.00111243141502393</cx:pt>
          <cx:pt idx="758">-3.7170755557523703e-05</cx:pt>
          <cx:pt idx="759">0.00021534657472262699</cx:pt>
          <cx:pt idx="760">-0.00014857611582275301</cx:pt>
          <cx:pt idx="761">0.000150498590299507</cx:pt>
          <cx:pt idx="762">0.00080402358749208304</cx:pt>
          <cx:pt idx="763">-0.000453492803321029</cx:pt>
          <cx:pt idx="764">-0.0010783553322789199</cx:pt>
          <cx:pt idx="765">-0.00087056889551235595</cx:pt>
          <cx:pt idx="766">0.000193389353086526</cx:pt>
          <cx:pt idx="767">-4.1157430533166497e-05</cx:pt>
          <cx:pt idx="768">-0.00074813396861218005</cx:pt>
          <cx:pt idx="769">-0.0010164385442535599</cx:pt>
          <cx:pt idx="770">-0.00016822711872010299</cx:pt>
          <cx:pt idx="771">-0.00048260202057862301</cx:pt>
          <cx:pt idx="772">-0.00053297501874075102</cx:pt>
          <cx:pt idx="773">-0.000106181961097787</cx:pt>
          <cx:pt idx="774">-0.00063643433820660699</cx:pt>
          <cx:pt idx="775">-8.39200887829354e-05</cx:pt>
          <cx:pt idx="776">0.00107990232500726</cx:pt>
          <cx:pt idx="777">0.00030186262872914803</cx:pt>
          <cx:pt idx="778">0.000105731974319258</cx:pt>
          <cx:pt idx="779">0.00049170632846710796</cx:pt>
          <cx:pt idx="780">0.00031257443888195701</cx:pt>
          <cx:pt idx="781">-8.2679130512011204e-05</cx:pt>
          <cx:pt idx="782">0.00069710170914407603</cx:pt>
          <cx:pt idx="783">-0.00069382377001899202</cx:pt>
        </cx:lvl>
      </cx:numDim>
    </cx:data>
    <cx:data id="52">
      <cx:numDim type="val">
        <cx:f>'001_WA_F - 副本'!$BA$1:$BA$784</cx:f>
        <cx:lvl ptCount="784" formatCode="G/通用格式">
          <cx:pt idx="0">-0.00026956764560261701</cx:pt>
          <cx:pt idx="1">0.000393833247216428</cx:pt>
          <cx:pt idx="2">-0.00026438082040743002</cx:pt>
          <cx:pt idx="3">0.00082219504611722501</cx:pt>
          <cx:pt idx="4">0.00021781857354863401</cx:pt>
          <cx:pt idx="5">0.00016381268785109699</cx:pt>
          <cx:pt idx="6">3.4747460528418397e-05</cx:pt>
          <cx:pt idx="7">-0.00011816713405167699</cx:pt>
          <cx:pt idx="8">-0.00027992793676115098</cx:pt>
          <cx:pt idx="9">-3.4269241246547099e-05</cx:pt>
          <cx:pt idx="10">0.000240362169363091</cx:pt>
          <cx:pt idx="11">0.00045350041184900799</cx:pt>
          <cx:pt idx="12">-0.00040209165976544099</cx:pt>
          <cx:pt idx="13">-0.00016542323023739899</cx:pt>
          <cx:pt idx="14">-0.000191959304328212</cx:pt>
          <cx:pt idx="15">-0.000226050947444908</cx:pt>
          <cx:pt idx="16">-0.00089731631332553804</cx:pt>
          <cx:pt idx="17">-0.00095833989401979504</cx:pt>
          <cx:pt idx="18">0.00114792639889157</cx:pt>
          <cx:pt idx="19">-0.00026404129618449101</cx:pt>
          <cx:pt idx="20">0.00078936111816550704</cx:pt>
          <cx:pt idx="21">3.3971613801326603e-05</cx:pt>
          <cx:pt idx="22">6.7181538026740204e-05</cx:pt>
          <cx:pt idx="23">-0.000146723473916649</cx:pt>
          <cx:pt idx="24">-6.63671767429753e-05</cx:pt>
          <cx:pt idx="25">-6.2441242672784097e-05</cx:pt>
          <cx:pt idx="26">0.00026453934847951</cx:pt>
          <cx:pt idx="27">-0.00064865875913127703</cx:pt>
          <cx:pt idx="28">0.000182382813424541</cx:pt>
          <cx:pt idx="29">0.00047206506215237599</cx:pt>
          <cx:pt idx="30">-0.00078207603283260104</cx:pt>
          <cx:pt idx="31">-0.00030751231797742002</cx:pt>
          <cx:pt idx="32">-0.00063546290690869598</cx:pt>
          <cx:pt idx="33">-0.00026033012607104702</cx:pt>
          <cx:pt idx="34">-0.00014247871781435399</cx:pt>
          <cx:pt idx="35">-0.00085822500224714496</cx:pt>
          <cx:pt idx="36">-0.000704562736173676</cx:pt>
          <cx:pt idx="37">-0.00048549301156837498</cx:pt>
          <cx:pt idx="38">-0.00118949468319863</cx:pt>
          <cx:pt idx="39">-0.00105703306765504</cx:pt>
          <cx:pt idx="40">-0.0026159186940230999</cx:pt>
          <cx:pt idx="41">-0.0022484773682341498</cx:pt>
          <cx:pt idx="42">-0.00017916616049956001</cx:pt>
          <cx:pt idx="43">-0.00070649199285061396</cx:pt>
          <cx:pt idx="44">0.00016872395760657299</cx:pt>
          <cx:pt idx="45">-0.00031878831015974898</cx:pt>
          <cx:pt idx="46">-0.00033790735661664998</cx:pt>
          <cx:pt idx="47">-0.0013238189086942399</cx:pt>
          <cx:pt idx="48">-0.00157655002793453</cx:pt>
          <cx:pt idx="49">-0.00018749886245218001</cx:pt>
          <cx:pt idx="50">-3.0439342299050501e-05</cx:pt>
          <cx:pt idx="51">-0.00010647187067788599</cx:pt>
          <cx:pt idx="52">0.00056623739548923905</cx:pt>
          <cx:pt idx="53">-0.000401753688237695</cx:pt>
          <cx:pt idx="54">0.00024992587877581098</cx:pt>
          <cx:pt idx="55">0.00072968449689635097</cx:pt>
          <cx:pt idx="56">-0.00089225176026702202</cx:pt>
          <cx:pt idx="57">-0.00037242283664068102</cx:pt>
          <cx:pt idx="58">0.00041279550428339199</cx:pt>
          <cx:pt idx="59">-0.000108399120624157</cx:pt>
          <cx:pt idx="60">-1.93058885986306e-05</cx:pt>
          <cx:pt idx="61">-0.000117421807173558</cx:pt>
          <cx:pt idx="62">0.00019855784235598399</cx:pt>
          <cx:pt idx="63">-0.0017977664627569299</cx:pt>
          <cx:pt idx="64">-0.0036800341799859502</cx:pt>
          <cx:pt idx="65">-0.00356171604172521</cx:pt>
          <cx:pt idx="66">-0.0105730592201053</cx:pt>
          <cx:pt idx="67">-0.012657976314553201</cx:pt>
          <cx:pt idx="68">-0.0171631559380785</cx:pt>
          <cx:pt idx="69">-0.0184740813543805</cx:pt>
          <cx:pt idx="70">-0.022968157606895901</cx:pt>
          <cx:pt idx="71">-0.015717793599924999</cx:pt>
          <cx:pt idx="72">-0.0134164653749223</cx:pt>
          <cx:pt idx="73">-0.0090501544514202305</cx:pt>
          <cx:pt idx="74">-0.0030561784312915698</cx:pt>
          <cx:pt idx="75">-0.0066870266558340403</cx:pt>
          <cx:pt idx="76">-0.0030780814603047599</cx:pt>
          <cx:pt idx="77">-0.0023850094887261399</cx:pt>
          <cx:pt idx="78">-0.00140026512391893</cx:pt>
          <cx:pt idx="79">-0.00143278282148051</cx:pt>
          <cx:pt idx="80">-0.00082288488073615595</cx:pt>
          <cx:pt idx="81">0.00054221265468464605</cx:pt>
          <cx:pt idx="82">-0.00030375494212274</cx:pt>
          <cx:pt idx="83">0.00017093895824155499</cx:pt>
          <cx:pt idx="84">0.00045053500417444899</cx:pt>
          <cx:pt idx="85">-2.9186238566003799e-05</cx:pt>
          <cx:pt idx="86">-0.000112377040455006</cx:pt>
          <cx:pt idx="87">0.00082900851176352501</cx:pt>
          <cx:pt idx="88">-0.00031648198053833799</cx:pt>
          <cx:pt idx="89">-0.00084833203440460897</cx:pt>
          <cx:pt idx="90">-0.00066247155496646697</cx:pt>
          <cx:pt idx="91">-0.0040286083830424497</cx:pt>
          <cx:pt idx="92">-0.0089307388071562608</cx:pt>
          <cx:pt idx="93">-0.0178552113886889</cx:pt>
          <cx:pt idx="94">-0.0235966753668592</cx:pt>
          <cx:pt idx="95">-0.021782306030043299</cx:pt>
          <cx:pt idx="96">-0.045510833431186198</cx:pt>
          <cx:pt idx="97">-0.0704069783812412</cx:pt>
          <cx:pt idx="98">-0.050838723693714602</cx:pt>
          <cx:pt idx="99">-0.0427833320697747</cx:pt>
          <cx:pt idx="100">-0.051167054148069803</cx:pt>
          <cx:pt idx="101">-0.018876687772896899</cx:pt>
          <cx:pt idx="102">-0.00690523457083195</cx:pt>
          <cx:pt idx="103">-0.0108550002399643</cx:pt>
          <cx:pt idx="104">0.016760329097124799</cx:pt>
          <cx:pt idx="105">0.027489329256349899</cx:pt>
          <cx:pt idx="106">0.016472832024526499</cx:pt>
          <cx:pt idx="107">-0.00330735385386203</cx:pt>
          <cx:pt idx="108">-0.0017244073630681999</cx:pt>
          <cx:pt idx="109">0.00036500955685080198</cx:pt>
          <cx:pt idx="110">0.00038019792150833397</cx:pt>
          <cx:pt idx="111">-0.00025804911915375999</cx:pt>
          <cx:pt idx="112">0.00073915237609896997</cx:pt>
          <cx:pt idx="113">-9.3485519016633996e-05</cx:pt>
          <cx:pt idx="114">0.00020910486198220799</cx:pt>
          <cx:pt idx="115">0.00039599103127407301</cx:pt>
          <cx:pt idx="116">0.0020718367408899402</cx:pt>
          <cx:pt idx="117">0.00072577463218406301</cx:pt>
          <cx:pt idx="118">0.00211267535989917</cx:pt>
          <cx:pt idx="119">0.00101177852571057</cx:pt>
          <cx:pt idx="120">0.00112720847708455</cx:pt>
          <cx:pt idx="121">-0.0110753246654183</cx:pt>
          <cx:pt idx="122">-0.020542524590321701</cx:pt>
          <cx:pt idx="123">-0.0081104991047011403</cx:pt>
          <cx:pt idx="124">-0.051877656859789997</cx:pt>
          <cx:pt idx="125">-0.067565166285955297</cx:pt>
          <cx:pt idx="126">-0.073244958013486502</cx:pt>
          <cx:pt idx="127">-0.026173987982890699</cx:pt>
          <cx:pt idx="128">0.0061907511894165497</cx:pt>
          <cx:pt idx="129">0.033301623133340702</cx:pt>
          <cx:pt idx="130">0.0318320782097413</cx:pt>
          <cx:pt idx="131">0.036580019871076903</cx:pt>
          <cx:pt idx="132">0.044130627809857</cx:pt>
          <cx:pt idx="133">0.054590693526285899</cx:pt>
          <cx:pt idx="134">0.023647989296052999</cx:pt>
          <cx:pt idx="135">0.016626532511040001</cx:pt>
          <cx:pt idx="136">0.029969475067582501</cx:pt>
          <cx:pt idx="137">0.0201539552010871</cx:pt>
          <cx:pt idx="138">0.0083113215577406193</cx:pt>
          <cx:pt idx="139">0.00113726735897906</cx:pt>
          <cx:pt idx="140">-5.9554592191805602e-05</cx:pt>
          <cx:pt idx="141">0.00032456054248545098</cx:pt>
          <cx:pt idx="142">0.00074079167894452102</cx:pt>
          <cx:pt idx="143">-0.00075859511307864002</cx:pt>
          <cx:pt idx="144">0.0095305399252619306</cx:pt>
          <cx:pt idx="145">0.021908558390695401</cx:pt>
          <cx:pt idx="146">0.017248920684499999</cx:pt>
          <cx:pt idx="147">0.0014150237887920001</cx:pt>
          <cx:pt idx="148">0.021552731147323201</cx:pt>
          <cx:pt idx="149">0.032324502486831302</cx:pt>
          <cx:pt idx="150">0.0099278872407317694</cx:pt>
          <cx:pt idx="151">0.057624900588147697</cx:pt>
          <cx:pt idx="152">0.050199313122364503</cx:pt>
          <cx:pt idx="153">-0.020841507254975099</cx:pt>
          <cx:pt idx="154">-0.081405416608586995</cx:pt>
          <cx:pt idx="155">-0.105030765273344</cx:pt>
          <cx:pt idx="156">-0.070689421205391206</cx:pt>
          <cx:pt idx="157">-0.034414607616523402</cx:pt>
          <cx:pt idx="158">-0.052351308921492</cx:pt>
          <cx:pt idx="159">-0.041708990952384402</cx:pt>
          <cx:pt idx="160">-0.0087418109330437803</cx:pt>
          <cx:pt idx="161">-0.0076024943385957196</cx:pt>
          <cx:pt idx="162">-0.00080554155854079099</cx:pt>
          <cx:pt idx="163">0.0044019714888584999</cx:pt>
          <cx:pt idx="164">0.025964607108070401</cx:pt>
          <cx:pt idx="165">0.018752206571955199</cx:pt>
          <cx:pt idx="166">-0.00179052594529454</cx:pt>
          <cx:pt idx="167">-0.00049631629149595705</cx:pt>
          <cx:pt idx="168">0.00031896283987748299</cx:pt>
          <cx:pt idx="169">0.00047584714863968801</cx:pt>
          <cx:pt idx="170">0.000791290817721466</cx:pt>
          <cx:pt idx="171">-0.0020685926601387</cx:pt>
          <cx:pt idx="172">0.0058310383422120297</cx:pt>
          <cx:pt idx="173">0.0089901839373913803</cx:pt>
          <cx:pt idx="174">0.0141995800974126</cx:pt>
          <cx:pt idx="175">0.016161678716278698</cx:pt>
          <cx:pt idx="176">0.051926088523811503</cx:pt>
          <cx:pt idx="177">0.050641410778405102</cx:pt>
          <cx:pt idx="178">0.045082286639137603</cx:pt>
          <cx:pt idx="179">0.089262851455184006</cx:pt>
          <cx:pt idx="180">0.043281726869595902</cx:pt>
          <cx:pt idx="181">0.055163919921502803</cx:pt>
          <cx:pt idx="182">0.018091798008891501</cx:pt>
          <cx:pt idx="183">-0.0034651214747103698</cx:pt>
          <cx:pt idx="184">0.013970133250059</cx:pt>
          <cx:pt idx="185">0.00068827553471238095</cx:pt>
          <cx:pt idx="186">-0.0155407608072008</cx:pt>
          <cx:pt idx="187">-0.015693016765835</cx:pt>
          <cx:pt idx="188">-0.0062523882764767202</cx:pt>
          <cx:pt idx="189">-0.015215607008031099</cx:pt>
          <cx:pt idx="190">0.00058875876644689401</cx:pt>
          <cx:pt idx="191">0.0122101829088435</cx:pt>
          <cx:pt idx="192">0.019744350895517401</cx:pt>
          <cx:pt idx="193">0.0075598147438550997</cx:pt>
          <cx:pt idx="194">-0.00040326801330380503</cx:pt>
          <cx:pt idx="195">-0.0070556176538219498</cx:pt>
          <cx:pt idx="196">0.00027441499099939502</cx:pt>
          <cx:pt idx="197">-0.00090831027196889896</cx:pt>
          <cx:pt idx="198">0.00281510444073495</cx:pt>
          <cx:pt idx="199">0.00276972954167647</cx:pt>
          <cx:pt idx="200">-0.0055436998643380196</cx:pt>
          <cx:pt idx="201">-0.0150392709845188</cx:pt>
          <cx:pt idx="202">0.0052552704585669399</cx:pt>
          <cx:pt idx="203">0.015730372121146301</cx:pt>
          <cx:pt idx="204">-0.0027652056890852101</cx:pt>
          <cx:pt idx="205">0.0042118342302231203</cx:pt>
          <cx:pt idx="206">0.026933301187711301</cx:pt>
          <cx:pt idx="207">0.042060043122108197</cx:pt>
          <cx:pt idx="208">0.0612068724075603</cx:pt>
          <cx:pt idx="209">0.072978167491695001</cx:pt>
          <cx:pt idx="210">0.013188312796593901</cx:pt>
          <cx:pt idx="211">-0.012315563124993101</cx:pt>
          <cx:pt idx="212">0.0063166878547475103</cx:pt>
          <cx:pt idx="213">0.0089420741131424498</cx:pt>
          <cx:pt idx="214">0.0033597499591892098</cx:pt>
          <cx:pt idx="215">-0.0022055004499136601</cx:pt>
          <cx:pt idx="216">-0.0099282298604403095</cx:pt>
          <cx:pt idx="217">0.0096764128839260093</cx:pt>
          <cx:pt idx="218">-0.0158915140766012</cx:pt>
          <cx:pt idx="219">-0.0062072279570710501</cx:pt>
          <cx:pt idx="220">0.0032372145191496399</cx:pt>
          <cx:pt idx="221">0.00128008539340895</cx:pt>
          <cx:pt idx="222">0.00039802697143636099</cx:pt>
          <cx:pt idx="223">-0.0044395637932161296</cx:pt>
          <cx:pt idx="224">0.00094236015174086797</cx:pt>
          <cx:pt idx="225">-0.00080744446960991003</cx:pt>
          <cx:pt idx="226">0.0024265115827478601</cx:pt>
          <cx:pt idx="227">0.0055165301499008603</cx:pt>
          <cx:pt idx="228">-0.0048006148438411098</cx:pt>
          <cx:pt idx="229">-0.014277663542796699</cx:pt>
          <cx:pt idx="230">0.0053415441798066897</cx:pt>
          <cx:pt idx="231">-0.0028361929231456198</cx:pt>
          <cx:pt idx="232">0.027950127318424198</cx:pt>
          <cx:pt idx="233">0.0069790052473803401</cx:pt>
          <cx:pt idx="234">0.0104439223091013</cx:pt>
          <cx:pt idx="235">0.037021675067581597</cx:pt>
          <cx:pt idx="236">0.0356271096427037</cx:pt>
          <cx:pt idx="237">0.037811385201169397</cx:pt>
          <cx:pt idx="238">0.014109018074539299</cx:pt>
          <cx:pt idx="239">0.070785266644861997</cx:pt>
          <cx:pt idx="240">0.020164745132190201</cx:pt>
          <cx:pt idx="241">0.0160124000109872</cx:pt>
          <cx:pt idx="242">0.041795767974848699</cx:pt>
          <cx:pt idx="243">-0.0128986648675066</cx:pt>
          <cx:pt idx="244">-0.051544714149755498</cx:pt>
          <cx:pt idx="245">-0.00253930466061443</cx:pt>
          <cx:pt idx="246">-0.0065203835893652903</cx:pt>
          <cx:pt idx="247">-0.0081847481933612198</cx:pt>
          <cx:pt idx="248">0.0522217641076363</cx:pt>
          <cx:pt idx="249">0.040196239179832102</cx:pt>
          <cx:pt idx="250">0.0086764741236731602</cx:pt>
          <cx:pt idx="251">0.00094839584482923705</cx:pt>
          <cx:pt idx="252">0.00068439525788491803</cx:pt>
          <cx:pt idx="253">0.0018211328230658701</cx:pt>
          <cx:pt idx="254">0.00330444512590192</cx:pt>
          <cx:pt idx="255">0.0071679526081766297</cx:pt>
          <cx:pt idx="256">0.00936171842298502</cx:pt>
          <cx:pt idx="257">0.0072756708453151804</cx:pt>
          <cx:pt idx="258">0.028489802022097901</cx:pt>
          <cx:pt idx="259">0.0124141811662015</cx:pt>
          <cx:pt idx="260">-0.0125630251312494</cx:pt>
          <cx:pt idx="261">0.023391857233567501</cx:pt>
          <cx:pt idx="262">0.0078433732794973808</cx:pt>
          <cx:pt idx="263">0.00360372205609769</cx:pt>
          <cx:pt idx="264">0.0125157481399415</cx:pt>
          <cx:pt idx="265">0.0295944973815793</cx:pt>
          <cx:pt idx="266">0.049204927006119697</cx:pt>
          <cx:pt idx="267">0.049238886063947301</cx:pt>
          <cx:pt idx="268">0.0237786610395582</cx:pt>
          <cx:pt idx="269">0.061670481946098497</cx:pt>
          <cx:pt idx="270">-0.0093165049595520695</cx:pt>
          <cx:pt idx="271">-0.044495860824754999</cx:pt>
          <cx:pt idx="272">-0.012036015726750201</cx:pt>
          <cx:pt idx="273">0.0202005568209996</cx:pt>
          <cx:pt idx="274">0.0366994732134589</cx:pt>
          <cx:pt idx="275">8.1934627411694503e-05</cx:pt>
          <cx:pt idx="276">0.0338237555657767</cx:pt>
          <cx:pt idx="277">0.039148363640765203</cx:pt>
          <cx:pt idx="278">0.0173427350420019</cx:pt>
          <cx:pt idx="279">0.0075611320503203502</cx:pt>
          <cx:pt idx="280">0.00061084799802641604</cx:pt>
          <cx:pt idx="281">0.00040387620814083303</cx:pt>
          <cx:pt idx="282">0.0071759093237714396</cx:pt>
          <cx:pt idx="283">0.016557307362511001</cx:pt>
          <cx:pt idx="284">0.027894679357422798</cx:pt>
          <cx:pt idx="285">0.024798875529903501</cx:pt>
          <cx:pt idx="286">0.025097221918722198</cx:pt>
          <cx:pt idx="287">-0.0026268994168015302</cx:pt>
          <cx:pt idx="288">-0.00083768429754521297</cx:pt>
          <cx:pt idx="289">0.028778573384289199</cx:pt>
          <cx:pt idx="290">0.014886149166702001</cx:pt>
          <cx:pt idx="291">0.0028214565510872799</cx:pt>
          <cx:pt idx="292">0.043771381270390403</cx:pt>
          <cx:pt idx="293">-0.0076927493490973999</cx:pt>
          <cx:pt idx="294">-0.014033801942332599</cx:pt>
          <cx:pt idx="295">-0.0118559942481101</cx:pt>
          <cx:pt idx="296">-0.0025437603299192399</cx:pt>
          <cx:pt idx="297">-0.016857226237632798</cx:pt>
          <cx:pt idx="298">-0.0095208491038334692</cx:pt>
          <cx:pt idx="299">-0.0219798040515676</cx:pt>
          <cx:pt idx="300">0.055839070840020599</cx:pt>
          <cx:pt idx="301">0.0344505852939265</cx:pt>
          <cx:pt idx="302">0.064266273159281906</cx:pt>
          <cx:pt idx="303">0.064916542431375596</cx:pt>
          <cx:pt idx="304">0.052791356512569797</cx:pt>
          <cx:pt idx="305">0.049844343167702997</cx:pt>
          <cx:pt idx="306">0.013667358409724099</cx:pt>
          <cx:pt idx="307">0.0024008235937472101</cx:pt>
          <cx:pt idx="308">-0.00028520766600624299</cx:pt>
          <cx:pt idx="309">0.00069903108271084004</cx:pt>
          <cx:pt idx="310">0.0104993491781763</cx:pt>
          <cx:pt idx="311">0.0086909228482162197</cx:pt>
          <cx:pt idx="312">0.030315492320544601</cx:pt>
          <cx:pt idx="313">0.035427667293768901</cx:pt>
          <cx:pt idx="314">0.042202626802236097</cx:pt>
          <cx:pt idx="315">0.039111363490167403</cx:pt>
          <cx:pt idx="316">0.047018683404534203</cx:pt>
          <cx:pt idx="317">0.024184245894724701</cx:pt>
          <cx:pt idx="318">0.0090876359123836896</cx:pt>
          <cx:pt idx="319">0.024961432861761799</cx:pt>
          <cx:pt idx="320">0.027981102562434398</cx:pt>
          <cx:pt idx="321">-0.0142922363909975</cx:pt>
          <cx:pt idx="322">0.0046605725350714802</cx:pt>
          <cx:pt idx="323">-0.010272169929027899</cx:pt>
          <cx:pt idx="324">0.0022603484124171899</cx:pt>
          <cx:pt idx="325">0.035639673525877602</cx:pt>
          <cx:pt idx="326">-0.0139091033863264</cx:pt>
          <cx:pt idx="327">-0.051312921855171202</cx:pt>
          <cx:pt idx="328">0.051273129798283398</cx:pt>
          <cx:pt idx="329">0.0652204947177428</cx:pt>
          <cx:pt idx="330">0.0992071999973234</cx:pt>
          <cx:pt idx="331">0.084215464720508601</cx:pt>
          <cx:pt idx="332">0.063452919459997204</cx:pt>
          <cx:pt idx="333">0.036131592672355599</cx:pt>
          <cx:pt idx="334">0.010520473355722801</cx:pt>
          <cx:pt idx="335">0.00052423326678221105</cx:pt>
          <cx:pt idx="336">0.00034374648728211898</cx:pt>
          <cx:pt idx="337">0.0015301302673809099</cx:pt>
          <cx:pt idx="338">0.00768248770747021</cx:pt>
          <cx:pt idx="339">-0.0052166565220094496</cx:pt>
          <cx:pt idx="340">0.0426383110747309</cx:pt>
          <cx:pt idx="341">0.027958847329035499</cx:pt>
          <cx:pt idx="342">0.0011729198045512001</cx:pt>
          <cx:pt idx="343">0.035473884791289899</cx:pt>
          <cx:pt idx="344">0.040804169383758498</cx:pt>
          <cx:pt idx="345">0.018470955520180399</cx:pt>
          <cx:pt idx="346">0.018622160946866299</cx:pt>
          <cx:pt idx="347">0.0087890852319577103</cx:pt>
          <cx:pt idx="348">-0.039005840927660601</cx:pt>
          <cx:pt idx="349">-0.024707171198922399</cx:pt>
          <cx:pt idx="350">-0.0252528448126298</cx:pt>
          <cx:pt idx="351">-0.0147517853614721</cx:pt>
          <cx:pt idx="352">-0.0295454794683052</cx:pt>
          <cx:pt idx="353">0.022071263740701001</cx:pt>
          <cx:pt idx="354">0.00045017249146081701</cx:pt>
          <cx:pt idx="355">-0.043494896195699802</cx:pt>
          <cx:pt idx="356">0.055306518472306103</cx:pt>
          <cx:pt idx="357">0.044291981960753901</cx:pt>
          <cx:pt idx="358">0.0549205682774149</cx:pt>
          <cx:pt idx="359">0.067401640520647704</cx:pt>
          <cx:pt idx="360">0.012625192854950999</cx:pt>
          <cx:pt idx="361">0.025796069009021198</cx:pt>
          <cx:pt idx="362">0.0143272750945754</cx:pt>
          <cx:pt idx="363">0.00185806108365553</cx:pt>
          <cx:pt idx="364">0.00027577603176320501</cx:pt>
          <cx:pt idx="365">-0.0010743220865262501</cx:pt>
          <cx:pt idx="366">0.0013166523717675399</cx:pt>
          <cx:pt idx="367">-0.00581410766080549</cx:pt>
          <cx:pt idx="368">0.024494708633315199</cx:pt>
          <cx:pt idx="369">-0.0018220472594346899</cx:pt>
          <cx:pt idx="370">-0.025564837110157699</cx:pt>
          <cx:pt idx="371">0.040694066822491597</cx:pt>
          <cx:pt idx="372">0.048349591730080098</cx:pt>
          <cx:pt idx="373">0.084620001080027402</cx:pt>
          <cx:pt idx="374">0.074914438625321003</cx:pt>
          <cx:pt idx="375">0.042151375316572398</cx:pt>
          <cx:pt idx="376">0.017323652729103099</cx:pt>
          <cx:pt idx="377">0.033503956962861799</cx:pt>
          <cx:pt idx="378">0.00030975851145209599</cx:pt>
          <cx:pt idx="379">-0.051000070029234998</cx:pt>
          <cx:pt idx="380">0.0047508246450378303</cx:pt>
          <cx:pt idx="381">-0.0022431501175032599</cx:pt>
          <cx:pt idx="382">-0.052214204024174697</cx:pt>
          <cx:pt idx="383">0.0024612931097200501</cx:pt>
          <cx:pt idx="384">0.059517921030283798</cx:pt>
          <cx:pt idx="385">0.0230128756962256</cx:pt>
          <cx:pt idx="386">-0.0057556472491545503</cx:pt>
          <cx:pt idx="387">0.0042143091819098399</cx:pt>
          <cx:pt idx="388">-0.0221451278890352</cx:pt>
          <cx:pt idx="389">-0.0093597146438658199</cx:pt>
          <cx:pt idx="390">-0.011430423522278899</cx:pt>
          <cx:pt idx="391">0.00036840622080223999</cx:pt>
          <cx:pt idx="392">0.00017563895631007601</cx:pt>
          <cx:pt idx="393">0.00059761119102408995</cx:pt>
          <cx:pt idx="394">0.0010401640440360601</cx:pt>
          <cx:pt idx="395">0.0024008816183800001</cx:pt>
          <cx:pt idx="396">0.0027819273306654698</cx:pt>
          <cx:pt idx="397">-0.040483139853863898</cx:pt>
          <cx:pt idx="398">-0.0272903461107405</cx:pt>
          <cx:pt idx="399">0.01103677625094</cx:pt>
          <cx:pt idx="400">0.062041620582064798</cx:pt>
          <cx:pt idx="401">0.163619306670577</cx:pt>
          <cx:pt idx="402">0.14350533657041101</cx:pt>
          <cx:pt idx="403">0.095188270290922805</cx:pt>
          <cx:pt idx="404">0.096981077305359598</cx:pt>
          <cx:pt idx="405">0.051932081637538201</cx:pt>
          <cx:pt idx="406">-0.0074666988769178898</cx:pt>
          <cx:pt idx="407">0.00458503852606629</cx:pt>
          <cx:pt idx="408">0.023069880985100901</cx:pt>
          <cx:pt idx="409">0.018670553400527</cx:pt>
          <cx:pt idx="410">0.020409950217534199</cx:pt>
          <cx:pt idx="411">0.055576251712878999</cx:pt>
          <cx:pt idx="412">0.034983284426619903</cx:pt>
          <cx:pt idx="413">0.024894288240108899</cx:pt>
          <cx:pt idx="414">-0.0013042362822671999</cx:pt>
          <cx:pt idx="415">-0.00942120757946599</cx:pt>
          <cx:pt idx="416">-0.0584659117253006</cx:pt>
          <cx:pt idx="417">-0.0255435991027071</cx:pt>
          <cx:pt idx="418">-0.00934784216808884</cx:pt>
          <cx:pt idx="419">0.000151557421060584</cx:pt>
          <cx:pt idx="420">0.000150106348152012</cx:pt>
          <cx:pt idx="421">0.00123986930532399</cx:pt>
          <cx:pt idx="422">-0.000417086314591786</cx:pt>
          <cx:pt idx="423">0.00038740747060541302</cx:pt>
          <cx:pt idx="424">-0.0069933755632412501</cx:pt>
          <cx:pt idx="425">-0.024219371742572101</cx:pt>
          <cx:pt idx="426">-0.049166750764709499</cx:pt>
          <cx:pt idx="427">-0.027678075891819</cx:pt>
          <cx:pt idx="428">0.044234124196543198</cx:pt>
          <cx:pt idx="429">0.135843013959038</cx:pt>
          <cx:pt idx="430">0.18357947240354899</cx:pt>
          <cx:pt idx="431">0.16720711230381499</cx:pt>
          <cx:pt idx="432">0.108761709042315</cx:pt>
          <cx:pt idx="433">0.073905408010652499</cx:pt>
          <cx:pt idx="434">0.065258279634087105</cx:pt>
          <cx:pt idx="435">0.060070119802127002</cx:pt>
          <cx:pt idx="436">0.036160196674316199</cx:pt>
          <cx:pt idx="437">0.096659759690508301</cx:pt>
          <cx:pt idx="438">0.031069701724520098</cx:pt>
          <cx:pt idx="439">0.0028027251424978198</cx:pt>
          <cx:pt idx="440">0.033180090305245102</cx:pt>
          <cx:pt idx="441">0.051388963880708197</cx:pt>
          <cx:pt idx="442">0.029475079734499299</cx:pt>
          <cx:pt idx="443">-0.021946893151906101</cx:pt>
          <cx:pt idx="444">-0.056416458559961698</cx:pt>
          <cx:pt idx="445">-0.021302773341484001</cx:pt>
          <cx:pt idx="446">-0.0041379995055324699</cx:pt>
          <cx:pt idx="447">-0.00346304201502272</cx:pt>
          <cx:pt idx="448">0.00038025885357446102</cx:pt>
          <cx:pt idx="449">0.0019219314354428499</cx:pt>
          <cx:pt idx="450">0.00025797285058573599</cx:pt>
          <cx:pt idx="451">0.00105685885517208</cx:pt>
          <cx:pt idx="452">-0.0057144554101456703</cx:pt>
          <cx:pt idx="453">-0.033630457044650501</cx:pt>
          <cx:pt idx="454">-0.054999861245287697</cx:pt>
          <cx:pt idx="455">-0.044209954752614897</cx:pt>
          <cx:pt idx="456">-0.028317150908016099</cx:pt>
          <cx:pt idx="457">0.0554958200724327</cx:pt>
          <cx:pt idx="458">0.098997609917201093</cx:pt>
          <cx:pt idx="459">0.091034236896678306</cx:pt>
          <cx:pt idx="460">0.13048047056015799</cx:pt>
          <cx:pt idx="461">0.10425852836145599</cx:pt>
          <cx:pt idx="462">0.0143806449418138</cx:pt>
          <cx:pt idx="463">0.0264090181645684</cx:pt>
          <cx:pt idx="464">0.0223769904398563</cx:pt>
          <cx:pt idx="465">0.020338244060785</cx:pt>
          <cx:pt idx="466">-0.077685409725237201</cx:pt>
          <cx:pt idx="467">-0.054899041815047199</cx:pt>
          <cx:pt idx="468">-0.021658978232141898</cx:pt>
          <cx:pt idx="469">0.00177852585234487</cx:pt>
          <cx:pt idx="470">0.0064119048922452303</cx:pt>
          <cx:pt idx="471">-0.036786841312555899</cx:pt>
          <cx:pt idx="472">-0.034895137086824901</cx:pt>
          <cx:pt idx="473">-0.0346574516318474</cx:pt>
          <cx:pt idx="474">-0.022553424136133302</cx:pt>
          <cx:pt idx="475">-0.0055689749336429303</cx:pt>
          <cx:pt idx="476">-0.00053391177931183195</cx:pt>
          <cx:pt idx="477">0.00066317123881273299</cx:pt>
          <cx:pt idx="478">-1.03518595885692e-05</cx:pt>
          <cx:pt idx="479">0.000798946217196136</cx:pt>
          <cx:pt idx="480">-0.022048675875830401</cx:pt>
          <cx:pt idx="481">-0.053414490161305797</cx:pt>
          <cx:pt idx="482">-0.091510804947876695</cx:pt>
          <cx:pt idx="483">-0.14045589833102401</cx:pt>
          <cx:pt idx="484">-0.16657618694975801</cx:pt>
          <cx:pt idx="485">-0.11782487901165201</cx:pt>
          <cx:pt idx="486">-0.096409909882672506</cx:pt>
          <cx:pt idx="487">-0.068181022619665299</cx:pt>
          <cx:pt idx="488">-0.055089639496709399</cx:pt>
          <cx:pt idx="489">-0.0138921351545253</cx:pt>
          <cx:pt idx="490">-0.045852799851510001</cx:pt>
          <cx:pt idx="491">-0.015747756574263101</cx:pt>
          <cx:pt idx="492">-0.023410562147966701</cx:pt>
          <cx:pt idx="493">-0.072622126484568603</cx:pt>
          <cx:pt idx="494">-0.0658713977844258</cx:pt>
          <cx:pt idx="495">-0.067084077595647607</cx:pt>
          <cx:pt idx="496">-0.022589795839623599</cx:pt>
          <cx:pt idx="497">-0.018360931833406001</cx:pt>
          <cx:pt idx="498">-0.0098769542989208901</cx:pt>
          <cx:pt idx="499">-0.017865329917585101</cx:pt>
          <cx:pt idx="500">-0.021673980033714901</cx:pt>
          <cx:pt idx="501">-0.00664621048423029</cx:pt>
          <cx:pt idx="502">-0.0026173545258268301</cx:pt>
          <cx:pt idx="503">-0.00015477132641476699</cx:pt>
          <cx:pt idx="504">0.00030379724286240902</cx:pt>
          <cx:pt idx="505">0.000623934625229551</cx:pt>
          <cx:pt idx="506">0.0032938510531019798</cx:pt>
          <cx:pt idx="507">-0.0061838313871131704</cx:pt>
          <cx:pt idx="508">-0.016820860864234899</cx:pt>
          <cx:pt idx="509">-0.058586501039607802</cx:pt>
          <cx:pt idx="510">-0.077104825159844806</cx:pt>
          <cx:pt idx="511">-0.15239396247394599</cx:pt>
          <cx:pt idx="512">-0.20024378971751</cx:pt>
          <cx:pt idx="513">-0.22691337210844201</cx:pt>
          <cx:pt idx="514">-0.182383126265106</cx:pt>
          <cx:pt idx="515">-0.13026983863941799</cx:pt>
          <cx:pt idx="516">-0.10631172043949701</cx:pt>
          <cx:pt idx="517">-0.018498800105117501</cx:pt>
          <cx:pt idx="518">-0.080864276181893305</cx:pt>
          <cx:pt idx="519">-0.0881054382367739</cx:pt>
          <cx:pt idx="520">-0.066208140312825195</cx:pt>
          <cx:pt idx="521">-0.0122686216009251</cx:pt>
          <cx:pt idx="522">-0.044322532849689497</cx:pt>
          <cx:pt idx="523">-0.038527503750273903</cx:pt>
          <cx:pt idx="524">-0.0148924655738315</cx:pt>
          <cx:pt idx="525">-0.0400665493084775</cx:pt>
          <cx:pt idx="526">-0.036275539440983398</cx:pt>
          <cx:pt idx="527">-0.0395419238019247</cx:pt>
          <cx:pt idx="528">-0.027078485985614499</cx:pt>
          <cx:pt idx="529">-0.0035345807236882099</cx:pt>
          <cx:pt idx="530">0.0037351797784890301</cx:pt>
          <cx:pt idx="531">0.00029798023877166898</cx:pt>
          <cx:pt idx="532">-0.000172555055636037</cx:pt>
          <cx:pt idx="533">0.00064489999933302702</cx:pt>
          <cx:pt idx="534">0.0024048360101542599</cx:pt>
          <cx:pt idx="535">6.6327485542299997e-06</cx:pt>
          <cx:pt idx="536">0.0013505556529745601</cx:pt>
          <cx:pt idx="537">-0.044547041484998301</cx:pt>
          <cx:pt idx="538">-0.0265642223796561</cx:pt>
          <cx:pt idx="539">-0.052246243135192799</cx:pt>
          <cx:pt idx="540">-0.080405200292976001</cx:pt>
          <cx:pt idx="541">-0.067543986974407097</cx:pt>
          <cx:pt idx="542">-0.11229867660008901</cx:pt>
          <cx:pt idx="543">-0.124187475140314</cx:pt>
          <cx:pt idx="544">-0.083751805890190906</cx:pt>
          <cx:pt idx="545">-0.028712916592539599</cx:pt>
          <cx:pt idx="546">-0.034226559006069301</cx:pt>
          <cx:pt idx="547">-0.034135690713494801</cx:pt>
          <cx:pt idx="548">-0.055482215555696802</cx:pt>
          <cx:pt idx="549">-0.00057686170341416298</cx:pt>
          <cx:pt idx="550">-0.00926973912210265</cx:pt>
          <cx:pt idx="551">-0.020082682090558902</cx:pt>
          <cx:pt idx="552">-0.040885543813153201</cx:pt>
          <cx:pt idx="553">-0.078112230422239595</cx:pt>
          <cx:pt idx="554">-0.0597416931355432</cx:pt>
          <cx:pt idx="555">-0.044222056025018802</cx:pt>
          <cx:pt idx="556">-0.0295832667565619</cx:pt>
          <cx:pt idx="557">-0.0037829377056334502</cx:pt>
          <cx:pt idx="558">-0.00046701924324412601</cx:pt>
          <cx:pt idx="559">0.000351908658295186</cx:pt>
          <cx:pt idx="560">-0.00023041161572491899</cx:pt>
          <cx:pt idx="561">-0.00029571909454147502</cx:pt>
          <cx:pt idx="562">-8.0650553682861802e-05</cx:pt>
          <cx:pt idx="563">-0.00734446354939409</cx:pt>
          <cx:pt idx="564">0.0056716567585163398</cx:pt>
          <cx:pt idx="565">-0.0096600849174403799</cx:pt>
          <cx:pt idx="566">0.0272330622406457</cx:pt>
          <cx:pt idx="567">0.037904599967821001</cx:pt>
          <cx:pt idx="568">0.068167748676582304</cx:pt>
          <cx:pt idx="569">0.074152096148267899</cx:pt>
          <cx:pt idx="570">0.0081984321171987892</cx:pt>
          <cx:pt idx="571">-0.015850906023211001</cx:pt>
          <cx:pt idx="572">-0.020469434927472399</cx:pt>
          <cx:pt idx="573">0.048888821800248103</cx:pt>
          <cx:pt idx="574">0.00044326678625220098</cx:pt>
          <cx:pt idx="575">-0.045027594920233102</cx:pt>
          <cx:pt idx="576">-0.055854855425432698</cx:pt>
          <cx:pt idx="577">0.043969803389652097</cx:pt>
          <cx:pt idx="578">-0.0067249879447860896</cx:pt>
          <cx:pt idx="579">0.0091834615676673996</cx:pt>
          <cx:pt idx="580">-0.043640214552435497</cx:pt>
          <cx:pt idx="581">-0.058434253497010397</cx:pt>
          <cx:pt idx="582">-0.037466790584856101</cx:pt>
          <cx:pt idx="583">-0.030059222973343899</cx:pt>
          <cx:pt idx="584">-0.020970448339184</cx:pt>
          <cx:pt idx="585">-0.0045690513574436903</cx:pt>
          <cx:pt idx="586">-0.00158355988245677</cx:pt>
          <cx:pt idx="587">0.00023921805699560599</cx:pt>
          <cx:pt idx="588">-0.000127566313329996</cx:pt>
          <cx:pt idx="589">0.000124720838175334</cx:pt>
          <cx:pt idx="590">-0.00095573364480146695</cx:pt>
          <cx:pt idx="591">-0.010180843175941199</cx:pt>
          <cx:pt idx="592">0.0112715430467043</cx:pt>
          <cx:pt idx="593">0.0220416132251532</cx:pt>
          <cx:pt idx="594">0.0190475635617787</cx:pt>
          <cx:pt idx="595">0.054775163664018398</cx:pt>
          <cx:pt idx="596">0.0677141658799532</cx:pt>
          <cx:pt idx="597">0.106466303780704</cx:pt>
          <cx:pt idx="598">0.080025693093209394</cx:pt>
          <cx:pt idx="599">0.0098690335218029508</cx:pt>
          <cx:pt idx="600">0.030471276672810001</cx:pt>
          <cx:pt idx="601">0.0010517808743146001</cx:pt>
          <cx:pt idx="602">-0.020441698471738899</cx:pt>
          <cx:pt idx="603">-0.0232873890085037</cx:pt>
          <cx:pt idx="604">-0.051971214559713597</cx:pt>
          <cx:pt idx="605">-0.029067128839557501</cx:pt>
          <cx:pt idx="606">-0.035049482985103998</cx:pt>
          <cx:pt idx="607">-0.052629096472669001</cx:pt>
          <cx:pt idx="608">-0.048362613602076797</cx:pt>
          <cx:pt idx="609">-0.048290408097666201</cx:pt>
          <cx:pt idx="610">-0.045488191231016502</cx:pt>
          <cx:pt idx="611">-0.024644381990364998</cx:pt>
          <cx:pt idx="612">-0.0048393198293253097</cx:pt>
          <cx:pt idx="613">-0.0011280676224216699</cx:pt>
          <cx:pt idx="614">-0.0020399828681492201</cx:pt>
          <cx:pt idx="615">-0.00039438678092401598</cx:pt>
          <cx:pt idx="616">0.00013755807044936799</cx:pt>
          <cx:pt idx="617">-0.00022859651930448301</cx:pt>
          <cx:pt idx="618">-0.0010778521670543001</cx:pt>
          <cx:pt idx="619">-0.011258720359883701</cx:pt>
          <cx:pt idx="620">0.0039581119231023101</cx:pt>
          <cx:pt idx="621">0.024189885970055801</cx:pt>
          <cx:pt idx="622">0.012475343525006099</cx:pt>
          <cx:pt idx="623">0.038246555549810803</cx:pt>
          <cx:pt idx="624">0.040163444180606397</cx:pt>
          <cx:pt idx="625">0.032234682719588903</cx:pt>
          <cx:pt idx="626">0.043915528113336003</cx:pt>
          <cx:pt idx="627">0.014207719061151499</cx:pt>
          <cx:pt idx="628">-0.00362197703856344</cx:pt>
          <cx:pt idx="629">0.000620380020269606</cx:pt>
          <cx:pt idx="630">0.014535295467044801</cx:pt>
          <cx:pt idx="631">-0.030612811274048201</cx:pt>
          <cx:pt idx="632">-0.085804764946023598</cx:pt>
          <cx:pt idx="633">-0.074053630209082399</cx:pt>
          <cx:pt idx="634">-0.090104457615431705</cx:pt>
          <cx:pt idx="635">-0.062610358990388498</cx:pt>
          <cx:pt idx="636">-0.044518382621514599</cx:pt>
          <cx:pt idx="637">-0.053242171030505499</cx:pt>
          <cx:pt idx="638">-0.039998342458922802</cx:pt>
          <cx:pt idx="639">-0.024046951034956299</cx:pt>
          <cx:pt idx="640">-0.0052165492936002197</cx:pt>
          <cx:pt idx="641">0.00157628293612826</cx:pt>
          <cx:pt idx="642">0.000138812860618591</cx:pt>
          <cx:pt idx="643">0.00059656730344076004</cx:pt>
          <cx:pt idx="644">0.00014725852330598101</cx:pt>
          <cx:pt idx="645">0.00017552931763873799</cx:pt>
          <cx:pt idx="646">-0.0017370750299517501</cx:pt>
          <cx:pt idx="647">-0.0053556887557830498</cx:pt>
          <cx:pt idx="648">0.0098942281348058398</cx:pt>
          <cx:pt idx="649">0.034279227305051903</cx:pt>
          <cx:pt idx="650">0.045549248606162898</cx:pt>
          <cx:pt idx="651">0.00059985264367888396</cx:pt>
          <cx:pt idx="652">-0.0053689260898842498</cx:pt>
          <cx:pt idx="653">-0.012738598400388299</cx:pt>
          <cx:pt idx="654">-0.00184752052244751</cx:pt>
          <cx:pt idx="655">0.0116769795321303</cx:pt>
          <cx:pt idx="656">0.018490766547955</cx:pt>
          <cx:pt idx="657">-0.00046857400718389403</cx:pt>
          <cx:pt idx="658">-0.0084704005367849493</cx:pt>
          <cx:pt idx="659">-0.054405366352655603</cx:pt>
          <cx:pt idx="660">-0.080804330761080803</cx:pt>
          <cx:pt idx="661">-0.069940198350042102</cx:pt>
          <cx:pt idx="662">-0.061184870412273898</cx:pt>
          <cx:pt idx="663">-0.051443079292647603</cx:pt>
          <cx:pt idx="664">-0.032950302323895599</cx:pt>
          <cx:pt idx="665">-0.035494217018607097</cx:pt>
          <cx:pt idx="666">-0.031918587504705803</cx:pt>
          <cx:pt idx="667">-0.024422202622927301</cx:pt>
          <cx:pt idx="668">-0.00121258369107795</cx:pt>
          <cx:pt idx="669">0.00030877672461998102</cx:pt>
          <cx:pt idx="670">-0.00038348139005981401</cx:pt>
          <cx:pt idx="671">-0.00045598920940577599</cx:pt>
          <cx:pt idx="672">0.00013428726386474499</cx:pt>
          <cx:pt idx="673">-0.00023672826980092299</cx:pt>
          <cx:pt idx="674">0.00165889492071365</cx:pt>
          <cx:pt idx="675">0.0051962658489786004</cx:pt>
          <cx:pt idx="676">0.020779713311079199</cx:pt>
          <cx:pt idx="677">0.043077433179660798</cx:pt>
          <cx:pt idx="678">0.034857063059610803</cx:pt>
          <cx:pt idx="679">-0.0014038005757608901</cx:pt>
          <cx:pt idx="680">-0.00238090102386133</cx:pt>
          <cx:pt idx="681">-0.017519624386931401</cx:pt>
          <cx:pt idx="682">0.0030602115716565998</cx:pt>
          <cx:pt idx="683">0.015190989010997301</cx:pt>
          <cx:pt idx="684">-0.0042694082610273496</cx:pt>
          <cx:pt idx="685">-0.0024566860312088099</cx:pt>
          <cx:pt idx="686">-0.034902142341935699</cx:pt>
          <cx:pt idx="687">-0.056073558941668801</cx:pt>
          <cx:pt idx="688">-0.059627569498972202</cx:pt>
          <cx:pt idx="689">-0.070859516510746803</cx:pt>
          <cx:pt idx="690">-0.062052514960344501</cx:pt>
          <cx:pt idx="691">-0.031435459685554799</cx:pt>
          <cx:pt idx="692">-0.00044160346359528601</cx:pt>
          <cx:pt idx="693">-0.0106790547175135</cx:pt>
          <cx:pt idx="694">-0.0184796338527187</cx:pt>
          <cx:pt idx="695">-0.011516671713089101</cx:pt>
          <cx:pt idx="696">-0.0090750330496779195</cx:pt>
          <cx:pt idx="697">-0.0033809931709442602</cx:pt>
          <cx:pt idx="698">-0.00084325380984870098</cx:pt>
          <cx:pt idx="699">-0.00040939528466362498</cx:pt>
          <cx:pt idx="700">0.00046152379051103801</cx:pt>
          <cx:pt idx="701">-0.00014617276178883199</cx:pt>
          <cx:pt idx="702">0.00028983630467791199</cx:pt>
          <cx:pt idx="703">0.0011622268171649301</cx:pt>
          <cx:pt idx="704">0.010814509854205699</cx:pt>
          <cx:pt idx="705">0.032184120873335803</cx:pt>
          <cx:pt idx="706">0.0099831211958369692</cx:pt>
          <cx:pt idx="707">0.024821389455764301</cx:pt>
          <cx:pt idx="708">0.0446741654024157</cx:pt>
          <cx:pt idx="709">0.029243036684171001</cx:pt>
          <cx:pt idx="710">-0.00339095154599816</cx:pt>
          <cx:pt idx="711">0.0208552665271966</cx:pt>
          <cx:pt idx="712">0.027306628140887398</cx:pt>
          <cx:pt idx="713">0.031095687292441498</cx:pt>
          <cx:pt idx="714">0.017026587568819401</cx:pt>
          <cx:pt idx="715">-0.0286089527832162</cx:pt>
          <cx:pt idx="716">-0.0061007575606979898</cx:pt>
          <cx:pt idx="717">-0.012685590007321499</cx:pt>
          <cx:pt idx="718">-0.0118849969426517</cx:pt>
          <cx:pt idx="719">0.0091518347935782198</cx:pt>
          <cx:pt idx="720">0.010753700797853399</cx:pt>
          <cx:pt idx="721">0.00137806650723883</cx:pt>
          <cx:pt idx="722">-0.0037319575975925802</cx:pt>
          <cx:pt idx="723">-0.0052984729475131298</cx:pt>
          <cx:pt idx="724">-0.0031220734287091302</cx:pt>
          <cx:pt idx="725">-0.00012746243394026201</cx:pt>
          <cx:pt idx="726">-0.0013723792824748</cx:pt>
          <cx:pt idx="727">0.00039195534416210001</cx:pt>
          <cx:pt idx="728">6.4794139460072102e-05</cx:pt>
          <cx:pt idx="729">0.000139690696041564</cx:pt>
          <cx:pt idx="730">-0.00039511553932968299</cx:pt>
          <cx:pt idx="731">-1.9703284299265102e-06</cx:pt>
          <cx:pt idx="732">2.8754813778815299e-05</cx:pt>
          <cx:pt idx="733">0.0065494254681917503</cx:pt>
          <cx:pt idx="734">0.011463824786176999</cx:pt>
          <cx:pt idx="735">0.022097736372702501</cx:pt>
          <cx:pt idx="736">0.032322951683036699</cx:pt>
          <cx:pt idx="737">0.041857141190854499</cx:pt>
          <cx:pt idx="738">0.036421883889901099</cx:pt>
          <cx:pt idx="739">0.036918177234884497</cx:pt>
          <cx:pt idx="740">0.047768067245717499</cx:pt>
          <cx:pt idx="741">0.055726784391026497</cx:pt>
          <cx:pt idx="742">0.073477001878924295</cx:pt>
          <cx:pt idx="743">0.049463254212600699</cx:pt>
          <cx:pt idx="744">0.047992731303187999</cx:pt>
          <cx:pt idx="745">0.0449233971059457</cx:pt>
          <cx:pt idx="746">0.040021124397489997</cx:pt>
          <cx:pt idx="747">0.029829158182037002</cx:pt>
          <cx:pt idx="748">0.016838752443462099</cx:pt>
          <cx:pt idx="749">0.010482673072922499</cx:pt>
          <cx:pt idx="750">0.0029956568088917602</cx:pt>
          <cx:pt idx="751">0.00112167807389561</cx:pt>
          <cx:pt idx="752">0.00014278114075825599</cx:pt>
          <cx:pt idx="753">6.3972117001760497e-05</cx:pt>
          <cx:pt idx="754">-0.00024593830618996999</cx:pt>
          <cx:pt idx="755">0.00051929751634563102</cx:pt>
          <cx:pt idx="756">0.000154045214058268</cx:pt>
          <cx:pt idx="757">-0.00060765557687612697</cx:pt>
          <cx:pt idx="758">-0.00025756087106924299</cx:pt>
          <cx:pt idx="759">-0.000116104414861749</cx:pt>
          <cx:pt idx="760">-8.1135324335363201e-05</cx:pt>
          <cx:pt idx="761">0.00051532066944056396</cx:pt>
          <cx:pt idx="762">0.00024587888330446602</cx:pt>
          <cx:pt idx="763">0.0015243877066109001</cx:pt>
          <cx:pt idx="764">0.00262590786049985</cx:pt>
          <cx:pt idx="765">0.0015234882649362599</cx:pt>
          <cx:pt idx="766">0.00353175615510075</cx:pt>
          <cx:pt idx="767">0.00189834880509364</cx:pt>
          <cx:pt idx="768">0.0047170323570935001</cx:pt>
          <cx:pt idx="769">0.0057121799216968902</cx:pt>
          <cx:pt idx="770">0.013690494924794201</cx:pt>
          <cx:pt idx="771">0.0095978451164443895</cx:pt>
          <cx:pt idx="772">0.0062632094228174499</cx:pt>
          <cx:pt idx="773">0.0076669088892835401</cx:pt>
          <cx:pt idx="774">0.013785177781647199</cx:pt>
          <cx:pt idx="775">0.00512668074295238</cx:pt>
          <cx:pt idx="776">0.0019150976162834201</cx:pt>
          <cx:pt idx="777">0.00085808702101094103</cx:pt>
          <cx:pt idx="778">0.00140456560777824</cx:pt>
          <cx:pt idx="779">0.00016113282906519001</cx:pt>
          <cx:pt idx="780">9.6566712280766198e-05</cx:pt>
          <cx:pt idx="781">0.00010521524185801901</cx:pt>
          <cx:pt idx="782">0.00035607538958236498</cx:pt>
          <cx:pt idx="783">-8.9071772196405805e-05</cx:pt>
        </cx:lvl>
      </cx:numDim>
    </cx:data>
    <cx:data id="53">
      <cx:numDim type="val">
        <cx:f>'001_WA_F - 副本'!$BB$1:$BB$784</cx:f>
        <cx:lvl ptCount="784" formatCode="G/通用格式">
          <cx:pt idx="0">0.00097187489898799902</cx:pt>
          <cx:pt idx="1">-0.00042288441343553098</cx:pt>
          <cx:pt idx="2">0.000107224946883802</cx:pt>
          <cx:pt idx="3">-3.57389053763728e-05</cx:pt>
          <cx:pt idx="4">0.00041380490013773701</cx:pt>
          <cx:pt idx="5">-0.00036155385208864999</cx:pt>
          <cx:pt idx="6">-6.8411194753107202e-05</cx:pt>
          <cx:pt idx="7">-0.00034396767882639498</cx:pt>
          <cx:pt idx="8">-0.00106433433475905</cx:pt>
          <cx:pt idx="9">-9.31021384993442e-05</cx:pt>
          <cx:pt idx="10">3.36707072122851e-05</cx:pt>
          <cx:pt idx="11">-0.00038108685795528</cx:pt>
          <cx:pt idx="12">-0.00016140397122222001</cx:pt>
          <cx:pt idx="13">-0.000100413807300056</cx:pt>
          <cx:pt idx="14">-0.00098449338223526701</cx:pt>
          <cx:pt idx="15">-0.00045328060623862898</cx:pt>
          <cx:pt idx="16">-0.00046465057423895098</cx:pt>
          <cx:pt idx="17">-3.0971405428935303e-05</cx:pt>
          <cx:pt idx="18">5.6942313522855502e-05</cx:pt>
          <cx:pt idx="19">0.000103298232742568</cx:pt>
          <cx:pt idx="20">-0.00029616684136604302</cx:pt>
          <cx:pt idx="21">-5.35082028483804e-06</cx:pt>
          <cx:pt idx="22">0.00028234391574791999</cx:pt>
          <cx:pt idx="23">-3.5159606003881001e-05</cx:pt>
          <cx:pt idx="24">-0.00017733428087608299</cx:pt>
          <cx:pt idx="25">-0.00054344349980107597</cx:pt>
          <cx:pt idx="26">-0.000343471966856854</cx:pt>
          <cx:pt idx="27">0.000125534733205394</cx:pt>
          <cx:pt idx="28">0.00030805831118536399</cx:pt>
          <cx:pt idx="29">0.00058396231440212005</cx:pt>
          <cx:pt idx="30">-0.00057498852761259198</cx:pt>
          <cx:pt idx="31">0.00017189754309266601</cx:pt>
          <cx:pt idx="32">-0.00026974748445109299</cx:pt>
          <cx:pt idx="33">0.00021586933652562899</cx:pt>
          <cx:pt idx="34">0.0046286056503864999</cx:pt>
          <cx:pt idx="35">0.0089916285449184799</cx:pt>
          <cx:pt idx="36">0.0057381635507110897</cx:pt>
          <cx:pt idx="37">0.0019808673608770499</cx:pt>
          <cx:pt idx="38">0.00179918849662208</cx:pt>
          <cx:pt idx="39">0.0043400150450792199</cx:pt>
          <cx:pt idx="40">0.0054869334341957803</cx:pt>
          <cx:pt idx="41">0.0037583511894702598</cx:pt>
          <cx:pt idx="42">0.00171355741175242</cx:pt>
          <cx:pt idx="43">0.0024143039558140698</cx:pt>
          <cx:pt idx="44">0.0020819636931587301</cx:pt>
          <cx:pt idx="45">0.00129805669874368</cx:pt>
          <cx:pt idx="46">0.0015359520049500999</cx:pt>
          <cx:pt idx="47">0.0013208515185346599</cx:pt>
          <cx:pt idx="48">0.00012680453042415699</cx:pt>
          <cx:pt idx="49">0.000400238993302357</cx:pt>
          <cx:pt idx="50">0.000557455645451463</cx:pt>
          <cx:pt idx="51">0.00066224283719454303</cx:pt>
          <cx:pt idx="52">-0.00025521953603847202</cx:pt>
          <cx:pt idx="53">0.00044599845930441999</cx:pt>
          <cx:pt idx="54">-0.000116748805312224</cx:pt>
          <cx:pt idx="55">-0.00019848899505016401</cx:pt>
          <cx:pt idx="56">-0.00032716670621578999</cx:pt>
          <cx:pt idx="57">-0.00084653969538542903</cx:pt>
          <cx:pt idx="58">0.00054107905609146998</cx:pt>
          <cx:pt idx="59">0.000165044276152237</cx:pt>
          <cx:pt idx="60">-0.000489813132922196</cx:pt>
          <cx:pt idx="61">0.00052984880276386696</cx:pt>
          <cx:pt idx="62">0.0045112780596402403</cx:pt>
          <cx:pt idx="63">0.0155669897500309</cx:pt>
          <cx:pt idx="64">0.018304879503911901</cx:pt>
          <cx:pt idx="65">0.0152389815240093</cx:pt>
          <cx:pt idx="66">0.025889118915175501</cx:pt>
          <cx:pt idx="67">0.0261511739925533</cx:pt>
          <cx:pt idx="68">0.015156138416193499</cx:pt>
          <cx:pt idx="69">0.0053774230107455998</cx:pt>
          <cx:pt idx="70">0.016171626189382501</cx:pt>
          <cx:pt idx="71">0.0062425725609621197</cx:pt>
          <cx:pt idx="72">0.00082081215637542701</cx:pt>
          <cx:pt idx="73">0.0075598913140695698</cx:pt>
          <cx:pt idx="74">0.011315579091008899</cx:pt>
          <cx:pt idx="75">0.0042683846830804898</cx:pt>
          <cx:pt idx="76">0.0058945308982926402</cx:pt>
          <cx:pt idx="77">0.00452536412156186</cx:pt>
          <cx:pt idx="78">0.0028954613888826802</cx:pt>
          <cx:pt idx="79">0.00168506520074568</cx:pt>
          <cx:pt idx="80">-0.00033810105796494398</cx:pt>
          <cx:pt idx="81">0.00016455922075525901</cx:pt>
          <cx:pt idx="82">4.8811644588962104e-06</cx:pt>
          <cx:pt idx="83">-0.000123759108442945</cx:pt>
          <cx:pt idx="84">-0.00054530267166854197</cx:pt>
          <cx:pt idx="85">-0.00019185414030186801</cx:pt>
          <cx:pt idx="86">-0.00026466140558784301</cx:pt>
          <cx:pt idx="87">0.000277361268901517</cx:pt>
          <cx:pt idx="88">0.00061190988995451503</cx:pt>
          <cx:pt idx="89">0.0010421593674877999</cx:pt>
          <cx:pt idx="90">0.011376145913305</cx:pt>
          <cx:pt idx="91">0.014679429269357299</cx:pt>
          <cx:pt idx="92">0.029026677385092101</cx:pt>
          <cx:pt idx="93">0.050480194512829001</cx:pt>
          <cx:pt idx="94">0.041786097312484297</cx:pt>
          <cx:pt idx="95">0.035639188237502603</cx:pt>
          <cx:pt idx="96">0.029469497162377199</cx:pt>
          <cx:pt idx="97">0.0398313493357682</cx:pt>
          <cx:pt idx="98">0.031162882422865201</cx:pt>
          <cx:pt idx="99">0.020647560398973201</cx:pt>
          <cx:pt idx="100">-0.00059289691103230101</cx:pt>
          <cx:pt idx="101">-0.0127435104948019</cx:pt>
          <cx:pt idx="102">0.0090252794664635507</cx:pt>
          <cx:pt idx="103">0.0069177349835804697</cx:pt>
          <cx:pt idx="104">0.011092849888915899</cx:pt>
          <cx:pt idx="105">0.0085248583514141892</cx:pt>
          <cx:pt idx="106">0.0071405907537539998</cx:pt>
          <cx:pt idx="107">0.0051144205256964297</cx:pt>
          <cx:pt idx="108">0.00086320218495223395</cx:pt>
          <cx:pt idx="109">-0.00075628483541268605</cx:pt>
          <cx:pt idx="110">-0.000162821510520213</cx:pt>
          <cx:pt idx="111">-0.00019045988892260799</cx:pt>
          <cx:pt idx="112">-0.00051035635278888101</cx:pt>
          <cx:pt idx="113">-0.00070248370571312699</cx:pt>
          <cx:pt idx="114">-0.00042502598601737299</cx:pt>
          <cx:pt idx="115">-0.00080345961971927196</cx:pt>
          <cx:pt idx="116">-0.0016604120948259</cx:pt>
          <cx:pt idx="117">-0.0139851125897294</cx:pt>
          <cx:pt idx="118">-0.0068341462138061899</cx:pt>
          <cx:pt idx="119">0.0144038288118213</cx:pt>
          <cx:pt idx="120">0.0225949170042615</cx:pt>
          <cx:pt idx="121">0.067100435256756297</cx:pt>
          <cx:pt idx="122">0.065042441026242598</cx:pt>
          <cx:pt idx="123">0.064785827815872804</cx:pt>
          <cx:pt idx="124">0.041704186712229301</cx:pt>
          <cx:pt idx="125">-0.030676900600850199</cx:pt>
          <cx:pt idx="126">0.037732609498303003</cx:pt>
          <cx:pt idx="127">0.053291877427608401</cx:pt>
          <cx:pt idx="128">0.055512699289713599</cx:pt>
          <cx:pt idx="129">0.0219516684221004</cx:pt>
          <cx:pt idx="130">-0.014021118983198201</cx:pt>
          <cx:pt idx="131">-0.0014784881602512201</cx:pt>
          <cx:pt idx="132">-0.00699483398681472</cx:pt>
          <cx:pt idx="133">-0.0140117446477428</cx:pt>
          <cx:pt idx="134">-0.022377521898527</cx:pt>
          <cx:pt idx="135">-0.0183109391333416</cx:pt>
          <cx:pt idx="136">-0.00308527900369529</cx:pt>
          <cx:pt idx="137">0.0022932983701442798</cx:pt>
          <cx:pt idx="138">0.00083067253760882103</cx:pt>
          <cx:pt idx="139">-0.00054639022256578395</cx:pt>
          <cx:pt idx="140">0.00034696392587259999</cx:pt>
          <cx:pt idx="141">0.00048786398673411</cx:pt>
          <cx:pt idx="142">-2.1366600718730098e-05</cx:pt>
          <cx:pt idx="143">-0.0023410790952205899</cx:pt>
          <cx:pt idx="144">-0.0091940684828419293</cx:pt>
          <cx:pt idx="145">-0.035882819080553997</cx:pt>
          <cx:pt idx="146">-0.0169654196065105</cx:pt>
          <cx:pt idx="147">0.040226852592865799</cx:pt>
          <cx:pt idx="148">0.022286847507646201</cx:pt>
          <cx:pt idx="149">0.026446143008827801</cx:pt>
          <cx:pt idx="150">0.020147946583511302</cx:pt>
          <cx:pt idx="151">0.021228043337818098</cx:pt>
          <cx:pt idx="152">-0.020586904722170202</cx:pt>
          <cx:pt idx="153">-0.0105502329432146</cx:pt>
          <cx:pt idx="154">0.042828154809362702</cx:pt>
          <cx:pt idx="155">-0.025125361485422899</cx:pt>
          <cx:pt idx="156">-0.010422245988179099</cx:pt>
          <cx:pt idx="157">-0.033960070360458103</cx:pt>
          <cx:pt idx="158">-0.0362544410804801</cx:pt>
          <cx:pt idx="159">-0.0046779256377304798</cx:pt>
          <cx:pt idx="160">-0.025585824365449199</cx:pt>
          <cx:pt idx="161">0.0095365302886486203</cx:pt>
          <cx:pt idx="162">0.0020469677995767102</cx:pt>
          <cx:pt idx="163">0.0075062940287547496</cx:pt>
          <cx:pt idx="164">0.021231869634972599</cx:pt>
          <cx:pt idx="165">0.021372215208349799</cx:pt>
          <cx:pt idx="166">0.0133299266202134</cx:pt>
          <cx:pt idx="167">7.9278867862190596e-05</cx:pt>
          <cx:pt idx="168">-5.3333340665531597e-05</cx:pt>
          <cx:pt idx="169">0.00081898423800684495</cx:pt>
          <cx:pt idx="170">0.00093076559890772003</cx:pt>
          <cx:pt idx="171">-0.0083112490771213698</cx:pt>
          <cx:pt idx="172">-0.0134182104261445</cx:pt>
          <cx:pt idx="173">-0.019561297615874801</cx:pt>
          <cx:pt idx="174">-0.038480041849806301</cx:pt>
          <cx:pt idx="175">0.052123381669687503</cx:pt>
          <cx:pt idx="176">0.067157756100181099</cx:pt>
          <cx:pt idx="177">0.048942592938733098</cx:pt>
          <cx:pt idx="178">0.0119496190525388</cx:pt>
          <cx:pt idx="179">0.0079457561480688697</cx:pt>
          <cx:pt idx="180">0.0131978603719789</cx:pt>
          <cx:pt idx="181">-0.033121956903416003</cx:pt>
          <cx:pt idx="182">-0.022349421230657099</cx:pt>
          <cx:pt idx="183">-0.063087089019360207</cx:pt>
          <cx:pt idx="184">-0.079153112200375797</cx:pt>
          <cx:pt idx="185">-0.048624768176979097</cx:pt>
          <cx:pt idx="186">-0.042144120148113001</cx:pt>
          <cx:pt idx="187">-0.045879832364027297</cx:pt>
          <cx:pt idx="188">-0.0650336377216328</cx:pt>
          <cx:pt idx="189">-0.0096867107915843999</cx:pt>
          <cx:pt idx="190">-0.00380351579227717</cx:pt>
          <cx:pt idx="191">0.022179023635091499</cx:pt>
          <cx:pt idx="192">0.039994312438551498</cx:pt>
          <cx:pt idx="193">0.041155563852676803</cx:pt>
          <cx:pt idx="194">0.0038624327624425798</cx:pt>
          <cx:pt idx="195">0.00026782481579210699</cx:pt>
          <cx:pt idx="196">0.00068601313454644004</cx:pt>
          <cx:pt idx="197">0.00047600658839757302</cx:pt>
          <cx:pt idx="198">-0.010226440274069101</cx:pt>
          <cx:pt idx="199">-0.0246806195331493</cx:pt>
          <cx:pt idx="200">-0.011713991390240101</cx:pt>
          <cx:pt idx="201">-0.0095529722953241903</cx:pt>
          <cx:pt idx="202">-0.056843021507640999</cx:pt>
          <cx:pt idx="203">0.057240289032781999</cx:pt>
          <cx:pt idx="204">0.110828134946723</cx:pt>
          <cx:pt idx="205">0.049914648491767501</cx:pt>
          <cx:pt idx="206">0.022053550261458301</cx:pt>
          <cx:pt idx="207">-0.013693939534322399</cx:pt>
          <cx:pt idx="208">-0.0306794147534083</cx:pt>
          <cx:pt idx="209">-0.030696575143807699</cx:pt>
          <cx:pt idx="210">-0.063093943782468603</cx:pt>
          <cx:pt idx="211">-0.036661343005711999</cx:pt>
          <cx:pt idx="212">-0.092821879403936505</cx:pt>
          <cx:pt idx="213">-0.141038176047526</cx:pt>
          <cx:pt idx="214">-0.108314269853497</cx:pt>
          <cx:pt idx="215">-0.13077579529598901</cx:pt>
          <cx:pt idx="216">-0.112536516230099</cx:pt>
          <cx:pt idx="217">0.0032662973012765801</cx:pt>
          <cx:pt idx="218">0.025901609562967699</cx:pt>
          <cx:pt idx="219">0.022293326033838701</cx:pt>
          <cx:pt idx="220">0.029428469207619899</cx:pt>
          <cx:pt idx="221">0.0209987602532745</cx:pt>
          <cx:pt idx="222">0.00065677041797142601</cx:pt>
          <cx:pt idx="223">0.00061925514501455395</cx:pt>
          <cx:pt idx="224">0.000178567209007706</cx:pt>
          <cx:pt idx="225">1.5191771114348199e-05</cx:pt>
          <cx:pt idx="226">-0.0075521092532251002</cx:pt>
          <cx:pt idx="227">-0.00556429224744074</cx:pt>
          <cx:pt idx="228">-0.00913847708885843</cx:pt>
          <cx:pt idx="229">-0.038057013462755099</cx:pt>
          <cx:pt idx="230">0.037079954044690999</cx:pt>
          <cx:pt idx="231">0.056073086591340901</cx:pt>
          <cx:pt idx="232">0.062402309855800302</cx:pt>
          <cx:pt idx="233">0.011863991631491599</cx:pt>
          <cx:pt idx="234">-0.070341287389018903</cx:pt>
          <cx:pt idx="235">-0.068214540551192901</cx:pt>
          <cx:pt idx="236">-0.040933717828055001</cx:pt>
          <cx:pt idx="237">-0.030599693420161101</cx:pt>
          <cx:pt idx="238">-0.074705344341457494</cx:pt>
          <cx:pt idx="239">-0.099514470541770497</cx:pt>
          <cx:pt idx="240">-0.054056399207505802</cx:pt>
          <cx:pt idx="241">-0.109957623722638</cx:pt>
          <cx:pt idx="242">-0.13274144871370799</cx:pt>
          <cx:pt idx="243">-0.098871067249283795</cx:pt>
          <cx:pt idx="244">-0.064899419434335998</cx:pt>
          <cx:pt idx="245">-0.012408029464368101</cx:pt>
          <cx:pt idx="246">0.019441552294076202</cx:pt>
          <cx:pt idx="247">0.00353770388640924</cx:pt>
          <cx:pt idx="248">0.0190411412577625</cx:pt>
          <cx:pt idx="249">0.0025000570710680802</cx:pt>
          <cx:pt idx="250">0.0027611783251845598</cx:pt>
          <cx:pt idx="251">0.00095561482371411604</cx:pt>
          <cx:pt idx="252">0.00039118871716540101</cx:pt>
          <cx:pt idx="253">-0.0017468784220598099</cx:pt>
          <cx:pt idx="254">0.0109302074360183</cx:pt>
          <cx:pt idx="255">0.015142041369301701</cx:pt>
          <cx:pt idx="256">-0.017733168512118001</cx:pt>
          <cx:pt idx="257">0.025881868005249199</cx:pt>
          <cx:pt idx="258">0.039488164846107003</cx:pt>
          <cx:pt idx="259">0.061015128947036597</cx:pt>
          <cx:pt idx="260">0.076704485230223704</cx:pt>
          <cx:pt idx="261">0.053077447184001397</cx:pt>
          <cx:pt idx="262">-0.015913535449005301</cx:pt>
          <cx:pt idx="263">-0.0137726157550369</cx:pt>
          <cx:pt idx="264">-0.043937887508320103</cx:pt>
          <cx:pt idx="265">-0.104587780963403</cx:pt>
          <cx:pt idx="266">-0.065787664103751003</cx:pt>
          <cx:pt idx="267">-0.059400038655912202</cx:pt>
          <cx:pt idx="268">0.024062318621533001</cx:pt>
          <cx:pt idx="269">-0.032087173149513697</cx:pt>
          <cx:pt idx="270">-0.042621181105304197</cx:pt>
          <cx:pt idx="271">-0.042698229281074099</cx:pt>
          <cx:pt idx="272">-0.0513484896054483</cx:pt>
          <cx:pt idx="273">-0.046444495287270002</cx:pt>
          <cx:pt idx="274">0.0192758157424908</cx:pt>
          <cx:pt idx="275">0.035815462575906398</cx:pt>
          <cx:pt idx="276">0.0271354952502437</cx:pt>
          <cx:pt idx="277">0.0103935947427179</cx:pt>
          <cx:pt idx="278">-0.0065527096313680901</cx:pt>
          <cx:pt idx="279">-0.013026700451992499</cx:pt>
          <cx:pt idx="280">-0.00016447395202910699</cx:pt>
          <cx:pt idx="281">-0.00135520036130544</cx:pt>
          <cx:pt idx="282">0.0027935517774848001</cx:pt>
          <cx:pt idx="283">0.015813945321593598</cx:pt>
          <cx:pt idx="284">-0.0143680892513805</cx:pt>
          <cx:pt idx="285">0.037726983465458899</cx:pt>
          <cx:pt idx="286">0.085561682056872604</cx:pt>
          <cx:pt idx="287">0.0847071922829125</cx:pt>
          <cx:pt idx="288">0.094316373216307495</cx:pt>
          <cx:pt idx="289">0.0678846195880589</cx:pt>
          <cx:pt idx="290">0.045149353330091402</cx:pt>
          <cx:pt idx="291">0.025658435203087498</cx:pt>
          <cx:pt idx="292">-0.072152117370401198</cx:pt>
          <cx:pt idx="293">-0.14718051439079299</cx:pt>
          <cx:pt idx="294">-0.12972610138815299</cx:pt>
          <cx:pt idx="295">-0.097473465796463502</cx:pt>
          <cx:pt idx="296">0.0075302760817202198</cx:pt>
          <cx:pt idx="297">0.054660873369016497</cx:pt>
          <cx:pt idx="298">0.051054446926405199</cx:pt>
          <cx:pt idx="299">0.038986246452746703</cx:pt>
          <cx:pt idx="300">-0.016970337230080099</cx:pt>
          <cx:pt idx="301">-0.016883550977648001</cx:pt>
          <cx:pt idx="302">0.0170486615337401</cx:pt>
          <cx:pt idx="303">0.044051702493709897</cx:pt>
          <cx:pt idx="304">0.024592343585672201</cx:pt>
          <cx:pt idx="305">-0.000711254085479658</cx:pt>
          <cx:pt idx="306">-0.0059545373520342101</cx:pt>
          <cx:pt idx="307">-0.0029809558535817799</cx:pt>
          <cx:pt idx="308">0.000187540379129268</cx:pt>
          <cx:pt idx="309">0.00041431542047345798</cx:pt>
          <cx:pt idx="310">-0.0040988178595734804</cx:pt>
          <cx:pt idx="311">-0.0104515508752781</cx:pt>
          <cx:pt idx="312">-0.0090085630287903493</cx:pt>
          <cx:pt idx="313">-0.0014168770215781</cx:pt>
          <cx:pt idx="314">0.0302449414729992</cx:pt>
          <cx:pt idx="315">0.035692774915406601</cx:pt>
          <cx:pt idx="316">0.018719993474302001</cx:pt>
          <cx:pt idx="317">0.028957671761389001</cx:pt>
          <cx:pt idx="318">0.0081891547178927094</cx:pt>
          <cx:pt idx="319">-0.020021544249937</cx:pt>
          <cx:pt idx="320">-0.065241193808855999</cx:pt>
          <cx:pt idx="321">-0.141237614052975</cx:pt>
          <cx:pt idx="322">-0.163845123827076</cx:pt>
          <cx:pt idx="323">-0.066647773815484104</cx:pt>
          <cx:pt idx="324">-0.014544099213110799</cx:pt>
          <cx:pt idx="325">0.0476249703686328</cx:pt>
          <cx:pt idx="326">0.0341479981565595</cx:pt>
          <cx:pt idx="327">0.0039248207457863301</cx:pt>
          <cx:pt idx="328">-0.0258818818055866</cx:pt>
          <cx:pt idx="329">-0.019651610833650999</cx:pt>
          <cx:pt idx="330">-0.018345513211296301</cx:pt>
          <cx:pt idx="331">0.029423522543464802</cx:pt>
          <cx:pt idx="332">0.038788193906743103</cx:pt>
          <cx:pt idx="333">0.014354840795026601</cx:pt>
          <cx:pt idx="334">0.0052371592418109696</cx:pt>
          <cx:pt idx="335">-0.000241409116874667</cx:pt>
          <cx:pt idx="336">0.000528768086790984</cx:pt>
          <cx:pt idx="337">-0.0012267829116621</cx:pt>
          <cx:pt idx="338">-0.00236310878844872</cx:pt>
          <cx:pt idx="339">-0.0084962724169358808</cx:pt>
          <cx:pt idx="340">-0.020267608799685002</cx:pt>
          <cx:pt idx="341">0.0054661072533100903</cx:pt>
          <cx:pt idx="342">0.029228358057257899</cx:pt>
          <cx:pt idx="343">0.019354582514109899</cx:pt>
          <cx:pt idx="344">0.00440854980775841</cx:pt>
          <cx:pt idx="345">0.00082712435296722505</cx:pt>
          <cx:pt idx="346">0.00045608838145229201</cx:pt>
          <cx:pt idx="347">0.041189635777272603</cx:pt>
          <cx:pt idx="348">-0.0297770820133639</cx:pt>
          <cx:pt idx="349">-0.081499445639084303</cx:pt>
          <cx:pt idx="350">-0.10502554176467099</cx:pt>
          <cx:pt idx="351">-0.048088219235383201</cx:pt>
          <cx:pt idx="352">-0.019044708430130598</cx:pt>
          <cx:pt idx="353">-0.0056842896212983803</cx:pt>
          <cx:pt idx="354">-0.0758190581527491</cx:pt>
          <cx:pt idx="355">-0.013078314822641201</cx:pt>
          <cx:pt idx="356">-0.051601742868101</cx:pt>
          <cx:pt idx="357">-0.029336725622837002</cx:pt>
          <cx:pt idx="358">-0.026328418749793199</cx:pt>
          <cx:pt idx="359">0.021392447526456401</cx:pt>
          <cx:pt idx="360">0.0331529797017951</cx:pt>
          <cx:pt idx="361">0.0026218630787638499</cx:pt>
          <cx:pt idx="362">-0.0039744736416653503</cx:pt>
          <cx:pt idx="363">-0.0028678567744541898</cx:pt>
          <cx:pt idx="364">0.00041444901792848699</cx:pt>
          <cx:pt idx="365">-0.00050698345736452204</cx:pt>
          <cx:pt idx="366">-0.00011313562858590299</cx:pt>
          <cx:pt idx="367">-0.0108682515052719</cx:pt>
          <cx:pt idx="368">-0.036345817378381801</cx:pt>
          <cx:pt idx="369">-0.0097586564061839607</cx:pt>
          <cx:pt idx="370">-0.01340303245727</cx:pt>
          <cx:pt idx="371">-0.015733101453821199</cx:pt>
          <cx:pt idx="372">0.00098220442445638408</cx:pt>
          <cx:pt idx="373">-0.00185099420219484</cx:pt>
          <cx:pt idx="374">-0.00462209702925509</cx:pt>
          <cx:pt idx="375">0.033418913707000397</cx:pt>
          <cx:pt idx="376">-0.036779700222811497</cx:pt>
          <cx:pt idx="377">-0.019184228662484301</cx:pt>
          <cx:pt idx="378">0.00064793180667180404</cx:pt>
          <cx:pt idx="379">0.020959206216846198</cx:pt>
          <cx:pt idx="380">-0.057139889384498301</cx:pt>
          <cx:pt idx="381">-0.070913804329542598</cx:pt>
          <cx:pt idx="382">-0.060789130949223398</cx:pt>
          <cx:pt idx="383">0.00054691630773403199</cx:pt>
          <cx:pt idx="384">-0.0397877068183278</cx:pt>
          <cx:pt idx="385">-0.0292168343970102</cx:pt>
          <cx:pt idx="386">-0.00751066215334376</cx:pt>
          <cx:pt idx="387">0.034843423905401599</cx:pt>
          <cx:pt idx="388">0.020475171283988999</cx:pt>
          <cx:pt idx="389">-0.0055384143599595103</cx:pt>
          <cx:pt idx="390">-0.0030663126559230601</cx:pt>
          <cx:pt idx="391">-0.00097485248585594902</cx:pt>
          <cx:pt idx="392">0.00030164092954216399</cx:pt>
          <cx:pt idx="393">0.000111887673630291</cx:pt>
          <cx:pt idx="394">-0.000233052750788171</cx:pt>
          <cx:pt idx="395">-0.0076353700518805804</cx:pt>
          <cx:pt idx="396">-0.027553711740942701</cx:pt>
          <cx:pt idx="397">-0.0167058632600804</cx:pt>
          <cx:pt idx="398">-0.0033460190288045599</cx:pt>
          <cx:pt idx="399">-0.0151221576855077</cx:pt>
          <cx:pt idx="400">-0.041190937661949603</cx:pt>
          <cx:pt idx="401">-0.0897239952667339</cx:pt>
          <cx:pt idx="402">-0.078563784304273798</cx:pt>
          <cx:pt idx="403">-0.0337900422445057</cx:pt>
          <cx:pt idx="404">-0.112899681583326</cx:pt>
          <cx:pt idx="405">-0.016305988089117301</cx:pt>
          <cx:pt idx="406">0.073219002670486893</cx:pt>
          <cx:pt idx="407">0.031488983727220601</cx:pt>
          <cx:pt idx="408">0.001308632739775</cx:pt>
          <cx:pt idx="409">-0.10481075022506001</cx:pt>
          <cx:pt idx="410">-0.108231879161943</cx:pt>
          <cx:pt idx="411">-0.12447772301712499</cx:pt>
          <cx:pt idx="412">-0.098758705803476898</cx:pt>
          <cx:pt idx="413">-0.045350037742737798</cx:pt>
          <cx:pt idx="414">-0.00213916834823814</cx:pt>
          <cx:pt idx="415">0.039696003647540702</cx:pt>
          <cx:pt idx="416">0.033247232025840297</cx:pt>
          <cx:pt idx="417">0.0042982409555986497</cx:pt>
          <cx:pt idx="418">0.00012572500080536999</cx:pt>
          <cx:pt idx="419">-0.00020485048085488899</cx:pt>
          <cx:pt idx="420">4.23905765506433e-05</cx:pt>
          <cx:pt idx="421">-0.00036378141384257401</cx:pt>
          <cx:pt idx="422">-0.00041923365500075798</cx:pt>
          <cx:pt idx="423">-0.0033662303959047001</cx:pt>
          <cx:pt idx="424">-0.016617958068194501</cx:pt>
          <cx:pt idx="425">-0.0190979998706029</cx:pt>
          <cx:pt idx="426">-0.0042970180601103296</cx:pt>
          <cx:pt idx="427">-0.0044390174337108701</cx:pt>
          <cx:pt idx="428">-0.036046118209138202</cx:pt>
          <cx:pt idx="429">-0.037304372838984197</cx:pt>
          <cx:pt idx="430">-0.0468375566398666</cx:pt>
          <cx:pt idx="431">0.00585224001543599</cx:pt>
          <cx:pt idx="432">0.016565482428583501</cx:pt>
          <cx:pt idx="433">0.107812312439204</cx:pt>
          <cx:pt idx="434">0.10191558475091</cx:pt>
          <cx:pt idx="435">0.0550602337107131</cx:pt>
          <cx:pt idx="436">0.0283051792748375</cx:pt>
          <cx:pt idx="437">-0.115669720898869</cx:pt>
          <cx:pt idx="438">-0.091790366745733099</cx:pt>
          <cx:pt idx="439">-0.16066606319085999</cx:pt>
          <cx:pt idx="440">-0.12660489338349101</cx:pt>
          <cx:pt idx="441">-0.056208362538412798</cx:pt>
          <cx:pt idx="442">0.0070811678677471998</cx:pt>
          <cx:pt idx="443">0.061945215881032502</cx:pt>
          <cx:pt idx="444">0.036262409498906398</cx:pt>
          <cx:pt idx="445">0.013790321006260301</cx:pt>
          <cx:pt idx="446">-0.000199110472132504</cx:pt>
          <cx:pt idx="447">0.00049881468174681795</cx:pt>
          <cx:pt idx="448">-9.9094667026200099e-05</cx:pt>
          <cx:pt idx="449">-7.90269166627102e-05</cx:pt>
          <cx:pt idx="450">-0.0016052144346816301</cx:pt>
          <cx:pt idx="451">-0.00419211465059054</cx:pt>
          <cx:pt idx="452">-0.0147439921959133</cx:pt>
          <cx:pt idx="453">-0.031538900676369497</cx:pt>
          <cx:pt idx="454">-0.046437598035195399</cx:pt>
          <cx:pt idx="455">-0.036528277369808598</cx:pt>
          <cx:pt idx="456">-0.0482183059450466</cx:pt>
          <cx:pt idx="457">-0.068684420372298396</cx:pt>
          <cx:pt idx="458">-0.076183070476337295</cx:pt>
          <cx:pt idx="459">-0.0414456176711556</cx:pt>
          <cx:pt idx="460">0.069961659827340802</cx:pt>
          <cx:pt idx="461">0.17374254657770299</cx:pt>
          <cx:pt idx="462">0.10812588863367301</cx:pt>
          <cx:pt idx="463">0.0489723925183293</cx:pt>
          <cx:pt idx="464">0.0030916608071942801</cx:pt>
          <cx:pt idx="465">-0.092318997199513406</cx:pt>
          <cx:pt idx="466">-0.040560179554980501</cx:pt>
          <cx:pt idx="467">-0.075320666123083996</cx:pt>
          <cx:pt idx="468">-0.080845851113659606</cx:pt>
          <cx:pt idx="469">-0.0409604872629344</cx:pt>
          <cx:pt idx="470">-0.0037332920296207299</cx:pt>
          <cx:pt idx="471">0.044754031161795098</cx:pt>
          <cx:pt idx="472">0.0089273212272853106</cx:pt>
          <cx:pt idx="473">0.0077163408922479798</cx:pt>
          <cx:pt idx="474">-0.0038241641853577701</cx:pt>
          <cx:pt idx="475">-0.00015296397486490001</cx:pt>
          <cx:pt idx="476">-0.00030172797459468502</cx:pt>
          <cx:pt idx="477">-0.00012147824066564899</cx:pt>
          <cx:pt idx="478">-0.0014061535167484</cx:pt>
          <cx:pt idx="479">-0.00546621241919692</cx:pt>
          <cx:pt idx="480">-0.0147504374165345</cx:pt>
          <cx:pt idx="481">-0.033884071936785297</cx:pt>
          <cx:pt idx="482">-0.046600899035056001</cx:pt>
          <cx:pt idx="483">-0.0565267031729077</cx:pt>
          <cx:pt idx="484">-0.082915430582526997</cx:pt>
          <cx:pt idx="485">-0.100736206075665</cx:pt>
          <cx:pt idx="486">-0.081112162691676898</cx:pt>
          <cx:pt idx="487">-0.0084527286956614205</cx:pt>
          <cx:pt idx="488">0.109044292471886</cx:pt>
          <cx:pt idx="489">0.18128416488638399</cx:pt>
          <cx:pt idx="490">0.064424468730550397</cx:pt>
          <cx:pt idx="491">-0.00290089625430135</cx:pt>
          <cx:pt idx="492">-0.0442001686938093</cx:pt>
          <cx:pt idx="493">-0.042884692209221198</cx:pt>
          <cx:pt idx="494">-0.022530266684007601</cx:pt>
          <cx:pt idx="495">0.0222166550171225</cx:pt>
          <cx:pt idx="496">-0.018756079748235701</cx:pt>
          <cx:pt idx="497">-0.030632143613313598</cx:pt>
          <cx:pt idx="498">-0.0239094298579124</cx:pt>
          <cx:pt idx="499">-0.0019835536101139098</cx:pt>
          <cx:pt idx="500">-0.013416521127939699</cx:pt>
          <cx:pt idx="501">-0.011814503335979901</cx:pt>
          <cx:pt idx="502">-0.0085775685869312907</cx:pt>
          <cx:pt idx="503">0.00064572332235171299</cx:pt>
          <cx:pt idx="504">-0.00036393623082214301</cx:pt>
          <cx:pt idx="505">0.00036329927142816898</cx:pt>
          <cx:pt idx="506">-0.00108736436144885</cx:pt>
          <cx:pt idx="507">-0.0078460895099567492</cx:pt>
          <cx:pt idx="508">-0.015010979698723099</cx:pt>
          <cx:pt idx="509">-0.027373414759021601</cx:pt>
          <cx:pt idx="510">-0.041822966177881997</cx:pt>
          <cx:pt idx="511">-0.068338915843526707</cx:pt>
          <cx:pt idx="512">-0.079270820651502594</cx:pt>
          <cx:pt idx="513">-0.082882235552394101</cx:pt>
          <cx:pt idx="514">-0.0033349125344933001</cx:pt>
          <cx:pt idx="515">-0.0028943152079079801</cx:pt>
          <cx:pt idx="516">0.14316809712804199</cx:pt>
          <cx:pt idx="517">0.085435322137725603</cx:pt>
          <cx:pt idx="518">-0.029576078687438102</cx:pt>
          <cx:pt idx="519">0.012835390201061499</cx:pt>
          <cx:pt idx="520">-0.035453134637748997</cx:pt>
          <cx:pt idx="521">-0.0238932298086529</cx:pt>
          <cx:pt idx="522">-0.015035691041356301</cx:pt>
          <cx:pt idx="523">0.033168736734919303</cx:pt>
          <cx:pt idx="524">0.0100359193281588</cx:pt>
          <cx:pt idx="525">-0.041233221962977899</cx:pt>
          <cx:pt idx="526">-0.037945553622939998</cx:pt>
          <cx:pt idx="527">-0.028994268144519299</cx:pt>
          <cx:pt idx="528">-0.0137049611845819</cx:pt>
          <cx:pt idx="529">-0.00131841881281431</cx:pt>
          <cx:pt idx="530">-0.00175299459409386</cx:pt>
          <cx:pt idx="531">-5.5889164985127502e-05</cx:pt>
          <cx:pt idx="532">0.00156822303676696</cx:pt>
          <cx:pt idx="533">0.00030488492323932999</cx:pt>
          <cx:pt idx="534">-0.0016192325476494099</cx:pt>
          <cx:pt idx="535">-0.0088779781172475605</cx:pt>
          <cx:pt idx="536">-0.016560838201797299</cx:pt>
          <cx:pt idx="537">-0.030105803988194998</cx:pt>
          <cx:pt idx="538">-0.054441237016566099</cx:pt>
          <cx:pt idx="539">-0.083957621898286303</cx:pt>
          <cx:pt idx="540">-0.083996197607373202</cx:pt>
          <cx:pt idx="541">-0.0792698621031417</cx:pt>
          <cx:pt idx="542">-0.0011301817875313299</cx:pt>
          <cx:pt idx="543">0.0118605090934738</cx:pt>
          <cx:pt idx="544">0.11775897245519799</cx:pt>
          <cx:pt idx="545">0.055631590696519802</cx:pt>
          <cx:pt idx="546">-0.0277167422277305</cx:pt>
          <cx:pt idx="547">0.0069270813257675196</cx:pt>
          <cx:pt idx="548">0.032379557668588202</cx:pt>
          <cx:pt idx="549">0.0358098563513315</cx:pt>
          <cx:pt idx="550">0.071834452857326703</cx:pt>
          <cx:pt idx="551">0.045722304079740199</cx:pt>
          <cx:pt idx="552">0.0297417034818644</cx:pt>
          <cx:pt idx="553">-0.0130439692417097</cx:pt>
          <cx:pt idx="554">-0.0139276519894147</cx:pt>
          <cx:pt idx="555">-0.020682375488470999</cx:pt>
          <cx:pt idx="556">-0.019154975584661699</cx:pt>
          <cx:pt idx="557">-0.00388628811202356</cx:pt>
          <cx:pt idx="558">0.00060819705329119404</cx:pt>
          <cx:pt idx="559">0.000684967308527839</cx:pt>
          <cx:pt idx="560">-0.00067831360958437402</cx:pt>
          <cx:pt idx="561">-0.000100819838558581</cx:pt>
          <cx:pt idx="562">7.7217115720594405e-05</cx:pt>
          <cx:pt idx="563">-0.00443115007648199</cx:pt>
          <cx:pt idx="564">-0.010717916687926699</cx:pt>
          <cx:pt idx="565">-0.013360938516611199</cx:pt>
          <cx:pt idx="566">-0.044583696523663098</cx:pt>
          <cx:pt idx="567">-0.0533395240294324</cx:pt>
          <cx:pt idx="568">-0.079321620173622903</cx:pt>
          <cx:pt idx="569">-0.045813170928914501</cx:pt>
          <cx:pt idx="570">-0.021917086050726599</cx:pt>
          <cx:pt idx="571">0.039787454302622302</cx:pt>
          <cx:pt idx="572">0.079147310452078998</cx:pt>
          <cx:pt idx="573">0.0278766426100471</cx:pt>
          <cx:pt idx="574">-0.00365609499811274</cx:pt>
          <cx:pt idx="575">0.029019917671401101</cx:pt>
          <cx:pt idx="576">0.033713322730757299</cx:pt>
          <cx:pt idx="577">0.019876727399195999</cx:pt>
          <cx:pt idx="578">0.095910427464871495</cx:pt>
          <cx:pt idx="579">0.051197776922599199</cx:pt>
          <cx:pt idx="580">0.043497160020113501</cx:pt>
          <cx:pt idx="581">-0.0017307992418752001</cx:pt>
          <cx:pt idx="582">-0.0086489600776080196</cx:pt>
          <cx:pt idx="583">-0.0064783114197001397</cx:pt>
          <cx:pt idx="584">-0.010333279663278599</cx:pt>
          <cx:pt idx="585">-0.00053873184324078598</cx:pt>
          <cx:pt idx="586">7.9888417021558905e-05</cx:pt>
          <cx:pt idx="587">0.00038041161920020802</cx:pt>
          <cx:pt idx="588">4.4599182736498199e-05</cx:pt>
          <cx:pt idx="589">-0.00028311509354675402</cx:pt>
          <cx:pt idx="590">0.00145612745210565</cx:pt>
          <cx:pt idx="591">-0.00096695741451715504</cx:pt>
          <cx:pt idx="592">-0.0018632376448116199</cx:pt>
          <cx:pt idx="593">-0.016670406990934101</cx:pt>
          <cx:pt idx="594">-0.032122137513233298</cx:pt>
          <cx:pt idx="595">-0.032530489083886199</cx:pt>
          <cx:pt idx="596">-0.063301562992243501</cx:pt>
          <cx:pt idx="597">-0.058616913434019903</cx:pt>
          <cx:pt idx="598">-0.076069939404504794</cx:pt>
          <cx:pt idx="599">0.036208951532053703</cx:pt>
          <cx:pt idx="600">-0.0096632904385246503</cx:pt>
          <cx:pt idx="601">0.032045783960409101</cx:pt>
          <cx:pt idx="602">0.0370006052075477</cx:pt>
          <cx:pt idx="603">-0.0096775181400383797</cx:pt>
          <cx:pt idx="604">0.0038812594950216502</cx:pt>
          <cx:pt idx="605">0.110234892478714</cx:pt>
          <cx:pt idx="606">0.079196123849429298</cx:pt>
          <cx:pt idx="607">0.064078646309937606</cx:pt>
          <cx:pt idx="608">0.019750520822542202</cx:pt>
          <cx:pt idx="609">0.00085621367498473595</cx:pt>
          <cx:pt idx="610">0.037915746527360301</cx:pt>
          <cx:pt idx="611">0.020274880741489899</cx:pt>
          <cx:pt idx="612">0.0045061735686290202</cx:pt>
          <cx:pt idx="613">0.0044386315824595799</cx:pt>
          <cx:pt idx="614">0.0019037744588498401</cx:pt>
          <cx:pt idx="615">0.00068894570448345101</cx:pt>
          <cx:pt idx="616">0.00066273154686974204</cx:pt>
          <cx:pt idx="617">-0.00025428419695626799</cx:pt>
          <cx:pt idx="618">-0.00028608069227490599</cx:pt>
          <cx:pt idx="619">-0.00095200094904245405</cx:pt>
          <cx:pt idx="620">-0.0015064787460777899</cx:pt>
          <cx:pt idx="621">-0.0184352447194586</cx:pt>
          <cx:pt idx="622">-0.0312489649415525</cx:pt>
          <cx:pt idx="623">-0.028982531008531098</cx:pt>
          <cx:pt idx="624">-0.0610548264102884</cx:pt>
          <cx:pt idx="625">-0.088783058713832005</cx:pt>
          <cx:pt idx="626">-0.082476065702314999</cx:pt>
          <cx:pt idx="627">-0.041731748999766297</cx:pt>
          <cx:pt idx="628">-0.050793102252830999</cx:pt>
          <cx:pt idx="629">0.000674632791328491</cx:pt>
          <cx:pt idx="630">0.012402017852819001</cx:pt>
          <cx:pt idx="631">-0.015355142802998999</cx:pt>
          <cx:pt idx="632">0.043826796459622598</cx:pt>
          <cx:pt idx="633">0.14585398889902901</cx:pt>
          <cx:pt idx="634">0.099754317697753198</cx:pt>
          <cx:pt idx="635">0.050436787467327299</cx:pt>
          <cx:pt idx="636">0.0300283614454874</cx:pt>
          <cx:pt idx="637">0.033957661239576803</cx:pt>
          <cx:pt idx="638">0.032529718564965802</cx:pt>
          <cx:pt idx="639">0.018466472835495899</cx:pt>
          <cx:pt idx="640">0.0080079762450334397</cx:pt>
          <cx:pt idx="641">0.0066016521255160597</cx:pt>
          <cx:pt idx="642">-0.00037176678147370301</cx:pt>
          <cx:pt idx="643">-0.00064899702188117201</cx:pt>
          <cx:pt idx="644">-0.00055808303272483696</cx:pt>
          <cx:pt idx="645">0.00082492618558838995</cx:pt>
          <cx:pt idx="646">-0.00058116580165575103</cx:pt>
          <cx:pt idx="647">0.00042091549683514101</cx:pt>
          <cx:pt idx="648">-0.0065403272913189796</cx:pt>
          <cx:pt idx="649">-0.023779953912674099</cx:pt>
          <cx:pt idx="650">-0.044530318932222798</cx:pt>
          <cx:pt idx="651">-0.050316441238666902</cx:pt>
          <cx:pt idx="652">-0.046929305440772097</cx:pt>
          <cx:pt idx="653">-0.066173312991300304</cx:pt>
          <cx:pt idx="654">-0.0855967133213906</cx:pt>
          <cx:pt idx="655">-0.068546465850128094</cx:pt>
          <cx:pt idx="656">-0.048291478350605099</cx:pt>
          <cx:pt idx="657">0.0108217557978867</cx:pt>
          <cx:pt idx="658">0.054549990607405202</cx:pt>
          <cx:pt idx="659">0.099504182479069295</cx:pt>
          <cx:pt idx="660">0.110780747810882</cx:pt>
          <cx:pt idx="661">0.0909523637619436</cx:pt>
          <cx:pt idx="662">0.089536499266606298</cx:pt>
          <cx:pt idx="663">0.0294023588836647</cx:pt>
          <cx:pt idx="664">0.060187457792761301</cx:pt>
          <cx:pt idx="665">0.048792121838497099</cx:pt>
          <cx:pt idx="666">0.033335988803239298</cx:pt>
          <cx:pt idx="667">0.0265247833995545</cx:pt>
          <cx:pt idx="668">0.0090046379051694804</cx:pt>
          <cx:pt idx="669">0.0067464624208849501</cx:pt>
          <cx:pt idx="670">-0.00059142821281457701</cx:pt>
          <cx:pt idx="671">0.00015781345398601401</cx:pt>
          <cx:pt idx="672">-1.55889175410233e-05</cx:pt>
          <cx:pt idx="673">-0.00027990256425808899</cx:pt>
          <cx:pt idx="674">7.6339037809264104e-05</cx:pt>
          <cx:pt idx="675">-0.00049658724180049797</cx:pt>
          <cx:pt idx="676">-0.0067888068875581698</cx:pt>
          <cx:pt idx="677">-0.0197801109790228</cx:pt>
          <cx:pt idx="678">-0.032596588968873401</cx:pt>
          <cx:pt idx="679">-0.036613728126888199</cx:pt>
          <cx:pt idx="680">-0.012313920138692499</cx:pt>
          <cx:pt idx="681">-0.019349356674629802</cx:pt>
          <cx:pt idx="682">-0.054483673405434002</cx:pt>
          <cx:pt idx="683">-0.00203921781439281</cx:pt>
          <cx:pt idx="684">0.113551116839925</cx:pt>
          <cx:pt idx="685">0.091294011634160302</cx:pt>
          <cx:pt idx="686">0.11933043070727301</cx:pt>
          <cx:pt idx="687">0.122226438115469</cx:pt>
          <cx:pt idx="688">0.119744026065915</cx:pt>
          <cx:pt idx="689">0.020542315169634399</cx:pt>
          <cx:pt idx="690">0.025573731729657601</cx:pt>
          <cx:pt idx="691">0.00709927424710127</cx:pt>
          <cx:pt idx="692">0.045372396539260298</cx:pt>
          <cx:pt idx="693">0.0139088068575194</cx:pt>
          <cx:pt idx="694">0.00832214438069581</cx:pt>
          <cx:pt idx="695">0.00694262338161901</cx:pt>
          <cx:pt idx="696">0.0044786078918594499</cx:pt>
          <cx:pt idx="697">0.00212903946203028</cx:pt>
          <cx:pt idx="698">-0.00076297472653253002</cx:pt>
          <cx:pt idx="699">-3.6673536590412497e-05</cx:pt>
          <cx:pt idx="700">0.00030211742660566097</cx:pt>
          <cx:pt idx="701">-0.00063539569515047003</cx:pt>
          <cx:pt idx="702">0.00049086221231458204</cx:pt>
          <cx:pt idx="703">-0.00104240138293868</cx:pt>
          <cx:pt idx="704">-0.0021325071096338199</cx:pt>
          <cx:pt idx="705">-0.0091116475981380101</cx:pt>
          <cx:pt idx="706">-0.010490411024596399</cx:pt>
          <cx:pt idx="707">-0.016003959464834801</cx:pt>
          <cx:pt idx="708">-0.0122152154195465</cx:pt>
          <cx:pt idx="709">-0.0095565468591106498</cx:pt>
          <cx:pt idx="710">0.0127623596505759</cx:pt>
          <cx:pt idx="711">-0.013132784962011</cx:pt>
          <cx:pt idx="712">0.0058313551677146996</cx:pt>
          <cx:pt idx="713">0.0240727793776375</cx:pt>
          <cx:pt idx="714">0.014042908906369601</cx:pt>
          <cx:pt idx="715">0.024990617862691199</cx:pt>
          <cx:pt idx="716">0.030698191194854299</cx:pt>
          <cx:pt idx="717">0.050243672000025101</cx:pt>
          <cx:pt idx="718">0.039488664339749902</cx:pt>
          <cx:pt idx="719">0.052171457812044401</cx:pt>
          <cx:pt idx="720">0.026848486438609299</cx:pt>
          <cx:pt idx="721">0.0080643375561856093</cx:pt>
          <cx:pt idx="722">-0.0019950889001481499</cx:pt>
          <cx:pt idx="723">-0.00082145506707697496</cx:pt>
          <cx:pt idx="724">6.6049772908525502e-05</cx:pt>
          <cx:pt idx="725">0.00030970476785435199</cx:pt>
          <cx:pt idx="726">8.3933513241640998e-05</cx:pt>
          <cx:pt idx="727">-7.27627786758498e-06</cx:pt>
          <cx:pt idx="728">0.00034321762111041499</cx:pt>
          <cx:pt idx="729">0.00033293851948657498</cx:pt>
          <cx:pt idx="730">0.00060177330404943699</cx:pt>
          <cx:pt idx="731">-0.00075033048712570697</cx:pt>
          <cx:pt idx="732">0.00018257842635881501</cx:pt>
          <cx:pt idx="733">-0.00192349968065755</cx:pt>
          <cx:pt idx="734">-0.0022828580265633102</cx:pt>
          <cx:pt idx="735">-0.0051737172107416502</cx:pt>
          <cx:pt idx="736">-0.0088104981000233194</cx:pt>
          <cx:pt idx="737">-0.012427382793802001</cx:pt>
          <cx:pt idx="738">-0.019447566966419701</cx:pt>
          <cx:pt idx="739">-0.0071709423232385796</cx:pt>
          <cx:pt idx="740">0.023287477958671199</cx:pt>
          <cx:pt idx="741">0.010441574972212601</cx:pt>
          <cx:pt idx="742">-0.044822280013408503</cx:pt>
          <cx:pt idx="743">-0.014589219876918601</cx:pt>
          <cx:pt idx="744">0.023376043533919699</cx:pt>
          <cx:pt idx="745">0.025086095382859198</cx:pt>
          <cx:pt idx="746">0.00025639515249329899</cx:pt>
          <cx:pt idx="747">-0.0021726723939142199</cx:pt>
          <cx:pt idx="748">-0.00054383639061906901</cx:pt>
          <cx:pt idx="749">-8.8807231597326093e-05</cx:pt>
          <cx:pt idx="750">-0.0020867252768371198</cx:pt>
          <cx:pt idx="751">-0.00060240023491849395</cx:pt>
          <cx:pt idx="752">0.00075018423205746199</cx:pt>
          <cx:pt idx="753">6.3847422593186397e-05</cx:pt>
          <cx:pt idx="754">-0.0013619177194410599</cx:pt>
          <cx:pt idx="755">0.00019827796075809801</cx:pt>
          <cx:pt idx="756">0.00017368128745527301</cx:pt>
          <cx:pt idx="757">0.00010767012408706899</cx:pt>
          <cx:pt idx="758">6.0559292750074203e-05</cx:pt>
          <cx:pt idx="759">-0.00018638610086972699</cx:pt>
          <cx:pt idx="760">-0.00025544651904377302</cx:pt>
          <cx:pt idx="761">-0.00032264336318107702</cx:pt>
          <cx:pt idx="762">-2.6671405658393899e-05</cx:pt>
          <cx:pt idx="763">-0.00014894888254713499</cx:pt>
          <cx:pt idx="764">-0.00033635026983610899</cx:pt>
          <cx:pt idx="765">-0.00070553357430379598</cx:pt>
          <cx:pt idx="766">-0.0067469837435716303</cx:pt>
          <cx:pt idx="767">0.0020137583710657502</cx:pt>
          <cx:pt idx="768">0.00080936727937199501</cx:pt>
          <cx:pt idx="769">-0.0038078472666179699</cx:pt>
          <cx:pt idx="770">-0.0067116955664172501</cx:pt>
          <cx:pt idx="771">-0.00498023067358218</cx:pt>
          <cx:pt idx="772">-0.0051981215706282903</cx:pt>
          <cx:pt idx="773">-0.0086393019577298107</cx:pt>
          <cx:pt idx="774">-0.0151583654904607</cx:pt>
          <cx:pt idx="775">-0.0019574001982209698</cx:pt>
          <cx:pt idx="776">8.6223771687093394e-05</cx:pt>
          <cx:pt idx="777">-0.0017565330349666899</cx:pt>
          <cx:pt idx="778">-0.0018716834987675499</cx:pt>
          <cx:pt idx="779">-0.000897664501071334</cx:pt>
          <cx:pt idx="780">-0.00027402794724317602</cx:pt>
          <cx:pt idx="781">0.00034140715496378102</cx:pt>
          <cx:pt idx="782">-0.00021899210636804999</cx:pt>
          <cx:pt idx="783">-0.00045594498638057201</cx:pt>
        </cx:lvl>
      </cx:numDim>
    </cx:data>
    <cx:data id="54">
      <cx:numDim type="val">
        <cx:f>'001_WA_F - 副本'!$BC$1:$BC$784</cx:f>
        <cx:lvl ptCount="784" formatCode="G/通用格式">
          <cx:pt idx="0">-0.000147682773707807</cx:pt>
          <cx:pt idx="1">1.14508066636016e-05</cx:pt>
          <cx:pt idx="2">-0.00022857348879132001</cx:pt>
          <cx:pt idx="3">-0.00024072576236678099</cx:pt>
          <cx:pt idx="4">0.00055352438902543698</cx:pt>
          <cx:pt idx="5">-0.00024497027904828698</cx:pt>
          <cx:pt idx="6">-0.00061580962063336896</cx:pt>
          <cx:pt idx="7">-0.00032993645990255502</cx:pt>
          <cx:pt idx="8">-0.000182658038220719</cx:pt>
          <cx:pt idx="9">-0.00031761217283353898</cx:pt>
          <cx:pt idx="10">0.00017981263623314601</cx:pt>
          <cx:pt idx="11">-0.000189102775959993</cx:pt>
          <cx:pt idx="12">-0.00068001115358718204</cx:pt>
          <cx:pt idx="13">-0.00068362489626784995</cx:pt>
          <cx:pt idx="14">-0.00037714954869568</cx:pt>
          <cx:pt idx="15">0.00036931289445142699</cx:pt>
          <cx:pt idx="16">0.00015371720228195501</cx:pt>
          <cx:pt idx="17">-0.00055515808776215305</cx:pt>
          <cx:pt idx="18">-6.7585685619895504e-05</cx:pt>
          <cx:pt idx="19">-0.00043751377674253102</cx:pt>
          <cx:pt idx="20">0.0011905028255527899</cx:pt>
          <cx:pt idx="21">-0.000630977226013904</cx:pt>
          <cx:pt idx="22">0.00052652400780467997</cx:pt>
          <cx:pt idx="23">-4.9073220709519199e-05</cx:pt>
          <cx:pt idx="24">-0.00014534832741446501</cx:pt>
          <cx:pt idx="25">-0.00056215769740418299</cx:pt>
          <cx:pt idx="26">-0.000564553348463361</cx:pt>
          <cx:pt idx="27">-0.00032330255561219203</cx:pt>
          <cx:pt idx="28">7.8190333433887795e-05</cx:pt>
          <cx:pt idx="29">0.00024832458801746801</cx:pt>
          <cx:pt idx="30">-0.00040132681617003398</cx:pt>
          <cx:pt idx="31">-0.00071525863593576604</cx:pt>
          <cx:pt idx="32">0.000688562563606997</cx:pt>
          <cx:pt idx="33">-0.00071261245505980597</cx:pt>
          <cx:pt idx="34">9.0128981625843505e-05</cx:pt>
          <cx:pt idx="35">0.00056685731278132703</cx:pt>
          <cx:pt idx="36">-0.000110993607342468</cx:pt>
          <cx:pt idx="37">-0.0009952211499805201</cx:pt>
          <cx:pt idx="38">-0.0012040642961478199</cx:pt>
          <cx:pt idx="39">-0.00089753908517808403</cx:pt>
          <cx:pt idx="40">-0.00094479110971460204</cx:pt>
          <cx:pt idx="41">-0.00078542258675296005</cx:pt>
          <cx:pt idx="42">0.00225037157083555</cx:pt>
          <cx:pt idx="43">0.0045703673538879403</cx:pt>
          <cx:pt idx="44">-0.0023752114174284502</cx:pt>
          <cx:pt idx="45">-0.0010446042451913199</cx:pt>
          <cx:pt idx="46">0.00017227566053907201</cx:pt>
          <cx:pt idx="47">-0.00063353609163988901</cx:pt>
          <cx:pt idx="48">-0.00031871368397538797</cx:pt>
          <cx:pt idx="49">-0.0014916339644669701</cx:pt>
          <cx:pt idx="50">0.00059496092120827498</cx:pt>
          <cx:pt idx="51">0.000173696616137273</cx:pt>
          <cx:pt idx="52">0.00048715393016772799</cx:pt>
          <cx:pt idx="53">0.00019352381081724399</cx:pt>
          <cx:pt idx="54">0.00026161440391484701</cx:pt>
          <cx:pt idx="55">0.00020295430870066999</cx:pt>
          <cx:pt idx="56">0.000188215490335689</cx:pt>
          <cx:pt idx="57">0.000203753199656159</cx:pt>
          <cx:pt idx="58">-0.00037939556373221698</cx:pt>
          <cx:pt idx="59">0.00074772835295610295</cx:pt>
          <cx:pt idx="60">0.000103414239476231</cx:pt>
          <cx:pt idx="61">-0.00022670931242932399</cx:pt>
          <cx:pt idx="62">0.00060360367415869802</cx:pt>
          <cx:pt idx="63">-0.00058410015525943405</cx:pt>
          <cx:pt idx="64">-0.0045858944683650404</cx:pt>
          <cx:pt idx="65">-0.0076316163046296999</cx:pt>
          <cx:pt idx="66">-0.00153629125834059</cx:pt>
          <cx:pt idx="67">0.00028939828728225301</cx:pt>
          <cx:pt idx="68">-0.0091556966631310306</cx:pt>
          <cx:pt idx="69">-0.010969269586178</cx:pt>
          <cx:pt idx="70">-0.00676657030028276</cx:pt>
          <cx:pt idx="71">0.0011834088235012799</cx:pt>
          <cx:pt idx="72">0.0066924929495578199</cx:pt>
          <cx:pt idx="73">0.019299424975293099</cx:pt>
          <cx:pt idx="74">0.0082328075031049205</cx:pt>
          <cx:pt idx="75">0.015237067201323199</cx:pt>
          <cx:pt idx="76">-0.0029832637408457202</cx:pt>
          <cx:pt idx="77">-0.010606972097691601</cx:pt>
          <cx:pt idx="78">-0.0073978495793617502</cx:pt>
          <cx:pt idx="79">-0.0013976135710329299</cx:pt>
          <cx:pt idx="80">0.0015916126406500699</cx:pt>
          <cx:pt idx="81">0.00068462307581390895</cx:pt>
          <cx:pt idx="82">0.00045798495239532801</cx:pt>
          <cx:pt idx="83">0.00070591928258877199</cx:pt>
          <cx:pt idx="84">-0.00038489297775778599</cx:pt>
          <cx:pt idx="85">-0.00015528624623313301</cx:pt>
          <cx:pt idx="86">0.0021933425296089002</cx:pt>
          <cx:pt idx="87">0.00065007695875618997</cx:pt>
          <cx:pt idx="88">-0.0012902496567663</cx:pt>
          <cx:pt idx="89">0.00404546215990807</cx:pt>
          <cx:pt idx="90">0.0040064662883925496</cx:pt>
          <cx:pt idx="91">0.0023757316483144098</cx:pt>
          <cx:pt idx="92">-0.00162270304030878</cx:pt>
          <cx:pt idx="93">-0.0092543314837497791</cx:pt>
          <cx:pt idx="94">-0.00154318302710924</cx:pt>
          <cx:pt idx="95">-0.025102685639747799</cx:pt>
          <cx:pt idx="96">-0.020239636338618801</cx:pt>
          <cx:pt idx="97">-0.033255041636386498</cx:pt>
          <cx:pt idx="98">-0.043245626983875803</cx:pt>
          <cx:pt idx="99">0.019456122655671301</cx:pt>
          <cx:pt idx="100">0.047821581004147802</cx:pt>
          <cx:pt idx="101">0.057642120351667797</cx:pt>
          <cx:pt idx="102">0.057313764631627399</cx:pt>
          <cx:pt idx="103">0.019213034086418401</cx:pt>
          <cx:pt idx="104">-0.0392595021287677</cx:pt>
          <cx:pt idx="105">-0.0390689729342487</cx:pt>
          <cx:pt idx="106">-0.0148156155979219</cx:pt>
          <cx:pt idx="107">-0.0070704660413323604</cx:pt>
          <cx:pt idx="108">-0.0044530504240665302</cx:pt>
          <cx:pt idx="109">-0.00137012753735261</cx:pt>
          <cx:pt idx="110">-0.0020554190039794402</cx:pt>
          <cx:pt idx="111">0.00020796348357203699</cx:pt>
          <cx:pt idx="112">-0.000299589125104751</cx:pt>
          <cx:pt idx="113">0.00022217635055237099</cx:pt>
          <cx:pt idx="114">0.0037995232575437901</cx:pt>
          <cx:pt idx="115">0.0010306228883323601</cx:pt>
          <cx:pt idx="116">0.0022021511261012998</cx:pt>
          <cx:pt idx="117">0.025349142713226101</cx:pt>
          <cx:pt idx="118">0.036771559194144897</cx:pt>
          <cx:pt idx="119">0.042396213720957997</cx:pt>
          <cx:pt idx="120">0.056244954623391401</cx:pt>
          <cx:pt idx="121">0.017008530274004501</cx:pt>
          <cx:pt idx="122">0.038260693567008099</cx:pt>
          <cx:pt idx="123">8.9976877037422796e-05</cx:pt>
          <cx:pt idx="124">0.000543499932425442</cx:pt>
          <cx:pt idx="125">-0.0015718606325629499</cx:pt>
          <cx:pt idx="126">0.0045338658151635796</cx:pt>
          <cx:pt idx="127">0.051710959245675099</cx:pt>
          <cx:pt idx="128">0.039086573894736798</cx:pt>
          <cx:pt idx="129">-0.0056650166334907097</cx:pt>
          <cx:pt idx="130">-0.043468598380867897</cx:pt>
          <cx:pt idx="131">-0.021229163795845302</cx:pt>
          <cx:pt idx="132">-0.037465292697006901</cx:pt>
          <cx:pt idx="133">-0.044330330550188903</cx:pt>
          <cx:pt idx="134">-0.026975715436170899</cx:pt>
          <cx:pt idx="135">-0.0539064239195075</cx:pt>
          <cx:pt idx="136">-0.0420157133729223</cx:pt>
          <cx:pt idx="137">-0.0054964392728984804</cx:pt>
          <cx:pt idx="138">0.00140437180437189</cx:pt>
          <cx:pt idx="139">-0.00070404257429049005</cx:pt>
          <cx:pt idx="140">-0.00035959832648717002</cx:pt>
          <cx:pt idx="141">-0.00029414883634914097</cx:pt>
          <cx:pt idx="142">0.00065252015072441599</cx:pt>
          <cx:pt idx="143">0.0058429090336781396</cx:pt>
          <cx:pt idx="144">0.021902439573012002</cx:pt>
          <cx:pt idx="145">0.071265464138786705</cx:pt>
          <cx:pt idx="146">0.095047562966988602</cx:pt>
          <cx:pt idx="147">0.061566520697236803</cx:pt>
          <cx:pt idx="148">0.066413179204828601</cx:pt>
          <cx:pt idx="149">0.063352792524047297</cx:pt>
          <cx:pt idx="150">0.018856915511872401</cx:pt>
          <cx:pt idx="151">0.025269274772768999</cx:pt>
          <cx:pt idx="152">0.055605077630287797</cx:pt>
          <cx:pt idx="153">0.037142582809493903</cx:pt>
          <cx:pt idx="154">0.018237194990520698</cx:pt>
          <cx:pt idx="155">0.034894057122815202</cx:pt>
          <cx:pt idx="156">0.0252756745222943</cx:pt>
          <cx:pt idx="157">0.096228159013577896</cx:pt>
          <cx:pt idx="158">-0.00397472041774132</cx:pt>
          <cx:pt idx="159">0.108402743212782</cx:pt>
          <cx:pt idx="160">0.077078927714473</cx:pt>
          <cx:pt idx="161">0.0010135269517967001</cx:pt>
          <cx:pt idx="162">-0.032552203599362402</cx:pt>
          <cx:pt idx="163">-0.062229054446232501</cx:pt>
          <cx:pt idx="164">-0.049159149859915797</cx:pt>
          <cx:pt idx="165">-0.0067590554358079999</cx:pt>
          <cx:pt idx="166">-0.0055924884115582498</cx:pt>
          <cx:pt idx="167">-0.00022711339938487999</cx:pt>
          <cx:pt idx="168">0.00022971583370475101</cx:pt>
          <cx:pt idx="169">0.00037099683296778802</cx:pt>
          <cx:pt idx="170">-0.0022969563047381498</cx:pt>
          <cx:pt idx="171">0.0144840811270144</cx:pt>
          <cx:pt idx="172">0.024697145410907902</cx:pt>
          <cx:pt idx="173">0.047455331441366898</cx:pt>
          <cx:pt idx="174">0.086694569065975197</cx:pt>
          <cx:pt idx="175">0.0452959608642894</cx:pt>
          <cx:pt idx="176">0.045173729349146298</cx:pt>
          <cx:pt idx="177">0.052083252378022402</cx:pt>
          <cx:pt idx="178">0.035850020366038002</cx:pt>
          <cx:pt idx="179">0.081605305767951899</cx:pt>
          <cx:pt idx="180">0.112267221495206</cx:pt>
          <cx:pt idx="181">0.107484355685597</cx:pt>
          <cx:pt idx="182">-0.00084188211710768495</cx:pt>
          <cx:pt idx="183">-0.031435787715870703</cx:pt>
          <cx:pt idx="184">0.031474601770042299</cx:pt>
          <cx:pt idx="185">0.098904992041805001</cx:pt>
          <cx:pt idx="186">0.038314280566708298</cx:pt>
          <cx:pt idx="187">0.0393592900214947</cx:pt>
          <cx:pt idx="188">0.097085967853939595</cx:pt>
          <cx:pt idx="189">-0.0032112754224883498</cx:pt>
          <cx:pt idx="190">-0.064078962783628707</cx:pt>
          <cx:pt idx="191">-0.065263675514819597</cx:pt>
          <cx:pt idx="192">-0.062108414750506998</cx:pt>
          <cx:pt idx="193">-0.017867556062717001</cx:pt>
          <cx:pt idx="194">-0.0088859225434652703</cx:pt>
          <cx:pt idx="195">-0.00612566967023592</cx:pt>
          <cx:pt idx="196">0.00043540888686600102</cx:pt>
          <cx:pt idx="197">0.0014715902432868499</cx:pt>
          <cx:pt idx="198">-0.00071639212319715598</cx:pt>
          <cx:pt idx="199">0.012335678672770901</cx:pt>
          <cx:pt idx="200">0.033466626301013699</cx:pt>
          <cx:pt idx="201">0.0146080117138805</cx:pt>
          <cx:pt idx="202">0.063120658689338693</cx:pt>
          <cx:pt idx="203">-0.032715619132327303</cx:pt>
          <cx:pt idx="204">-0.0375162780478294</cx:pt>
          <cx:pt idx="205">0.0196846194096526</cx:pt>
          <cx:pt idx="206">0.039359104357469601</cx:pt>
          <cx:pt idx="207">-0.0263525248359225</cx:pt>
          <cx:pt idx="208">0.085442003862362795</cx:pt>
          <cx:pt idx="209">0.036144327573767399</cx:pt>
          <cx:pt idx="210">-0.17282470137380401</cx:pt>
          <cx:pt idx="211">-0.17156125332698699</cx:pt>
          <cx:pt idx="212">0.0204747549920473</cx:pt>
          <cx:pt idx="213">0.117414676851399</cx:pt>
          <cx:pt idx="214">0.053800753626630698</cx:pt>
          <cx:pt idx="215">-0.0048056814873650103</cx:pt>
          <cx:pt idx="216">0.050364160894564997</cx:pt>
          <cx:pt idx="217">0.015616468617507999</cx:pt>
          <cx:pt idx="218">-0.062154786668460103</cx:pt>
          <cx:pt idx="219">-0.076864338796211407</cx:pt>
          <cx:pt idx="220">-0.0607562299322746</cx:pt>
          <cx:pt idx="221">-0.010440193512794399</cx:pt>
          <cx:pt idx="222">-0.0057883379256325604</cx:pt>
          <cx:pt idx="223">-0.0031625642017896402</cx:pt>
          <cx:pt idx="224">0.00083393416041287302</cx:pt>
          <cx:pt idx="225">7.4958401689463403e-06</cx:pt>
          <cx:pt idx="226">0.0014655402164056499</cx:pt>
          <cx:pt idx="227">0.0099217988933136304</cx:pt>
          <cx:pt idx="228">0.044659798225212502</cx:pt>
          <cx:pt idx="229">0.035570653839382203</cx:pt>
          <cx:pt idx="230">0.049823250040086302</cx:pt>
          <cx:pt idx="231">-0.011153658195754999</cx:pt>
          <cx:pt idx="232">-0.026515854649826299</cx:pt>
          <cx:pt idx="233">-0.011571801993177399</cx:pt>
          <cx:pt idx="234">0.034288404572186397</cx:pt>
          <cx:pt idx="235">-0.077817070504254501</cx:pt>
          <cx:pt idx="236">-0.0591453846952808</cx:pt>
          <cx:pt idx="237">-0.115410168043159</cx:pt>
          <cx:pt idx="238">-0.21618123148454099</cx:pt>
          <cx:pt idx="239">-0.14376949069478401</cx:pt>
          <cx:pt idx="240">0.0573136732916045</cx:pt>
          <cx:pt idx="241">0.17163996645030799</cx:pt>
          <cx:pt idx="242">0.16062562532437399</cx:pt>
          <cx:pt idx="243">0.086060770365196299</cx:pt>
          <cx:pt idx="244">0.0067141728807822796</cx:pt>
          <cx:pt idx="245">-0.042707886840437199</cx:pt>
          <cx:pt idx="246">-0.044297701144489901</cx:pt>
          <cx:pt idx="247">-0.089710077755342899</cx:pt>
          <cx:pt idx="248">-0.060857857982221403</cx:pt>
          <cx:pt idx="249">-0.0068887577318440304</cx:pt>
          <cx:pt idx="250">-0.00056048118141349798</cx:pt>
          <cx:pt idx="251">-0.00029382260368316401</cx:pt>
          <cx:pt idx="252">-0.00016559362061803199</cx:pt>
          <cx:pt idx="253">-0.00071088067068480099</cx:pt>
          <cx:pt idx="254">1.8887576662746001e-05</cx:pt>
          <cx:pt idx="255">0.010139934119963299</cx:pt>
          <cx:pt idx="256">0.045222729522472603</cx:pt>
          <cx:pt idx="257">0.0152424437755564</cx:pt>
          <cx:pt idx="258">0.016405501855577698</cx:pt>
          <cx:pt idx="259">0.0154349008468196</cx:pt>
          <cx:pt idx="260">-0.036110748738827803</cx:pt>
          <cx:pt idx="261">-0.078628673718328407</cx:pt>
          <cx:pt idx="262">-0.049566050656115503</cx:pt>
          <cx:pt idx="263">0.0152156000085132</cx:pt>
          <cx:pt idx="264">-0.059829762366429201</cx:pt>
          <cx:pt idx="265">-0.13491130767343601</cx:pt>
          <cx:pt idx="266">-0.095785561213054496</cx:pt>
          <cx:pt idx="267">0.060457387119287102</cx:pt>
          <cx:pt idx="268">0.19942062245132</cx:pt>
          <cx:pt idx="269">0.239468576799829</cx:pt>
          <cx:pt idx="270">0.21236594520454299</cx:pt>
          <cx:pt idx="271">0.107183816276608</cx:pt>
          <cx:pt idx="272">-0.057469824137732502</cx:pt>
          <cx:pt idx="273">-0.090511742746936699</cx:pt>
          <cx:pt idx="274">-0.089167128962127196</cx:pt>
          <cx:pt idx="275">-0.070818985896595896</cx:pt>
          <cx:pt idx="276">-0.073176702709451896</cx:pt>
          <cx:pt idx="277">-0.020338581008074501</cx:pt>
          <cx:pt idx="278">0.0012909537865925099</cx:pt>
          <cx:pt idx="279">-0.00052121124577416203</cx:pt>
          <cx:pt idx="280">-0.00032762153427054003</cx:pt>
          <cx:pt idx="281">-0.0014810705825632499</cx:pt>
          <cx:pt idx="282">0.00214826432772257</cx:pt>
          <cx:pt idx="283">0.0052939612783828504</cx:pt>
          <cx:pt idx="284">0.0094382014439074596</cx:pt>
          <cx:pt idx="285">-0.033981682687193697</cx:pt>
          <cx:pt idx="286">-0.074218031202022403</cx:pt>
          <cx:pt idx="287">-0.050176174371418303</cx:pt>
          <cx:pt idx="288">-0.104043536530761</cx:pt>
          <cx:pt idx="289">-0.19302599625445599</cx:pt>
          <cx:pt idx="290">-0.1013518733471</cx:pt>
          <cx:pt idx="291">0.020482431026667601</cx:pt>
          <cx:pt idx="292">-0.0173614995064179</cx:pt>
          <cx:pt idx="293">-0.086562427191790706</cx:pt>
          <cx:pt idx="294">0.071796090235363902</cx:pt>
          <cx:pt idx="295">0.087905391012362194</cx:pt>
          <cx:pt idx="296">0.151963708131611</cx:pt>
          <cx:pt idx="297">0.22310011502926599</cx:pt>
          <cx:pt idx="298">0.18245151879600099</cx:pt>
          <cx:pt idx="299">0.0232170334949591</cx:pt>
          <cx:pt idx="300">-0.116509583074343</cx:pt>
          <cx:pt idx="301">-0.188170486190572</cx:pt>
          <cx:pt idx="302">-0.126487917019864</cx:pt>
          <cx:pt idx="303">-0.081897196736481603</cx:pt>
          <cx:pt idx="304">-0.0839883478623039</cx:pt>
          <cx:pt idx="305">-0.014749969340842399</cx:pt>
          <cx:pt idx="306">-0.0025839080018070898</cx:pt>
          <cx:pt idx="307">-0.00068741879105264697</cx:pt>
          <cx:pt idx="308">0.00103947476924118</cx:pt>
          <cx:pt idx="309">-0.000328325576047065</cx:pt>
          <cx:pt idx="310">0.0032940778333488299</cx:pt>
          <cx:pt idx="311">-0.00092406292486197305</cx:pt>
          <cx:pt idx="312">-0.0116118455690567</cx:pt>
          <cx:pt idx="313">-0.075040437391294804</cx:pt>
          <cx:pt idx="314">-0.10429826684221</cx:pt>
          <cx:pt idx="315">-0.104180113417961</cx:pt>
          <cx:pt idx="316">-0.10217655899655401</cx:pt>
          <cx:pt idx="317">-0.14151179120740401</cx:pt>
          <cx:pt idx="318">-0.058207730723797597</cx:pt>
          <cx:pt idx="319">0.0327906884669052</cx:pt>
          <cx:pt idx="320">0.026627248141890301</cx:pt>
          <cx:pt idx="321">-0.016879525126267399</cx:pt>
          <cx:pt idx="322">0.13057933623353499</cx:pt>
          <cx:pt idx="323">0.091740359454342099</cx:pt>
          <cx:pt idx="324">0.127645539711604</cx:pt>
          <cx:pt idx="325">0.14838017818111801</cx:pt>
          <cx:pt idx="326">0.027987028880187299</cx:pt>
          <cx:pt idx="327">-0.080266773582287496</cx:pt>
          <cx:pt idx="328">-0.103166484028583</cx:pt>
          <cx:pt idx="329">-0.16801847048941501</cx:pt>
          <cx:pt idx="330">-0.137666485011984</cx:pt>
          <cx:pt idx="331">-0.068778102082622805</cx:pt>
          <cx:pt idx="332">-0.053980262116410903</cx:pt>
          <cx:pt idx="333">-0.015569660452646</cx:pt>
          <cx:pt idx="334">-0.00131315710023246</cx:pt>
          <cx:pt idx="335">0.000171085483196613</cx:pt>
          <cx:pt idx="336">-0.00024743333714550599</cx:pt>
          <cx:pt idx="337">-0.0012106991182686401</cx:pt>
          <cx:pt idx="338">5.1363132542826503e-05</cx:pt>
          <cx:pt idx="339">0.00065759105356585196</cx:pt>
          <cx:pt idx="340">-0.013554594364203299</cx:pt>
          <cx:pt idx="341">-0.063558513621700105</cx:pt>
          <cx:pt idx="342">-0.091527467602802101</cx:pt>
          <cx:pt idx="343">-0.093463609312820897</cx:pt>
          <cx:pt idx="344">-0.065315482834576694</cx:pt>
          <cx:pt idx="345">-0.036277109093278401</cx:pt>
          <cx:pt idx="346">-0.021300224739338899</cx:pt>
          <cx:pt idx="347">0.107587292208428</cx:pt>
          <cx:pt idx="348">0.11849300399740501</cx:pt>
          <cx:pt idx="349">0.072159432575759103</cx:pt>
          <cx:pt idx="350">0.19634361297085501</cx:pt>
          <cx:pt idx="351">0.153067250682104</cx:pt>
          <cx:pt idx="352">0.135524807449005</cx:pt>
          <cx:pt idx="353">0.093994299446597304</cx:pt>
          <cx:pt idx="354">-0.039550759738346999</cx:pt>
          <cx:pt idx="355">-0.101320383566167</cx:pt>
          <cx:pt idx="356">-0.14673437452042601</cx:pt>
          <cx:pt idx="357">-0.14029673630601699</cx:pt>
          <cx:pt idx="358">-0.106890638615723</cx:pt>
          <cx:pt idx="359">-0.048523848814287299</cx:pt>
          <cx:pt idx="360">-0.015923855707720799</cx:pt>
          <cx:pt idx="361">-0.00106411649918024</cx:pt>
          <cx:pt idx="362">0.00010890883957674499</cx:pt>
          <cx:pt idx="363">0.00091389563591658097</cx:pt>
          <cx:pt idx="364">0.00054670649112622204</cx:pt>
          <cx:pt idx="365">-0.0025874741577869998</cx:pt>
          <cx:pt idx="366">-0.00309995270104066</cx:pt>
          <cx:pt idx="367">0.0086474334747126801</cx:pt>
          <cx:pt idx="368">-0.0173995637118282</cx:pt>
          <cx:pt idx="369">-0.083955382538489706</cx:pt>
          <cx:pt idx="370">-0.067330730398051306</cx:pt>
          <cx:pt idx="371">-0.047437847234481703</cx:pt>
          <cx:pt idx="372">-0.0289487682500848</cx:pt>
          <cx:pt idx="373">-0.0479399331941395</cx:pt>
          <cx:pt idx="374">-0.016936386268833099</cx:pt>
          <cx:pt idx="375">0.092592773329710207</cx:pt>
          <cx:pt idx="376">0.083842384400749398</cx:pt>
          <cx:pt idx="377">0.057138052665581397</cx:pt>
          <cx:pt idx="378">0.116071585212998</cx:pt>
          <cx:pt idx="379">0.104842173391455</cx:pt>
          <cx:pt idx="380">0.036658777680736297</cx:pt>
          <cx:pt idx="381">0.013534234325492601</cx:pt>
          <cx:pt idx="382">-0.11280632010346101</cx:pt>
          <cx:pt idx="383">-0.17048776242865299</cx:pt>
          <cx:pt idx="384">-0.073181764502839197</cx:pt>
          <cx:pt idx="385">-0.10666098609489801</cx:pt>
          <cx:pt idx="386">-0.085274175457988904</cx:pt>
          <cx:pt idx="387">-0.031605478288017498</cx:pt>
          <cx:pt idx="388">-0.01270135034333</cx:pt>
          <cx:pt idx="389">0.00256805183468619</cx:pt>
          <cx:pt idx="390">0.0013379871148474899</cx:pt>
          <cx:pt idx="391">-0.00036298515553069999</cx:pt>
          <cx:pt idx="392">0.00065921196953773605</cx:pt>
          <cx:pt idx="393">-0.000951745241439556</cx:pt>
          <cx:pt idx="394">-0.0024089373023999201</cx:pt>
          <cx:pt idx="395">0.0078594854674455799</cx:pt>
          <cx:pt idx="396">-0.022629154420125801</cx:pt>
          <cx:pt idx="397">-0.080689529475700406</cx:pt>
          <cx:pt idx="398">-0.100703458429209</cx:pt>
          <cx:pt idx="399">-0.030883430824959601</cx:pt>
          <cx:pt idx="400">-0.0247968069518552</cx:pt>
          <cx:pt idx="401">-0.048622594164817901</cx:pt>
          <cx:pt idx="402">-0.011352044661410101</cx:pt>
          <cx:pt idx="403">0.030592256667468499</cx:pt>
          <cx:pt idx="404">0.059035839426638301</cx:pt>
          <cx:pt idx="405">-0.022940750044092201</cx:pt>
          <cx:pt idx="406">0.106374151547365</cx:pt>
          <cx:pt idx="407">0.025680533964262599</cx:pt>
          <cx:pt idx="408">-0.095860261254783502</cx:pt>
          <cx:pt idx="409">-0.077282280824687494</cx:pt>
          <cx:pt idx="410">-0.15790245636477901</cx:pt>
          <cx:pt idx="411">-0.113352993993815</cx:pt>
          <cx:pt idx="412">-0.081387137060461301</cx:pt>
          <cx:pt idx="413">-0.026902113230448998</cx:pt>
          <cx:pt idx="414">-0.0382278416554796</cx:pt>
          <cx:pt idx="415">-0.025538819005896302</cx:pt>
          <cx:pt idx="416">0.0022183502637095499</cx:pt>
          <cx:pt idx="417">0.016434090896627299</cx:pt>
          <cx:pt idx="418">0.00486581066324229</cx:pt>
          <cx:pt idx="419">-0.00035253052946101798</cx:pt>
          <cx:pt idx="420">-0.00029634962160980801</cx:pt>
          <cx:pt idx="421">-2.5072488618632198e-05</cx:pt>
          <cx:pt idx="422">0.00123280862525604</cx:pt>
          <cx:pt idx="423">0.0030404917295355901</cx:pt>
          <cx:pt idx="424">-0.019033143668203099</cx:pt>
          <cx:pt idx="425">-0.069833677208326395</cx:pt>
          <cx:pt idx="426">-0.075827886283559104</cx:pt>
          <cx:pt idx="427">-0.0098822693933108795</cx:pt>
          <cx:pt idx="428">0.0041443922006085803</cx:pt>
          <cx:pt idx="429">-0.088906816534925104</cx:pt>
          <cx:pt idx="430">-0.10373150429718</cx:pt>
          <cx:pt idx="431">-0.013508695995150401</cx:pt>
          <cx:pt idx="432">-0.059895606580420403</cx:pt>
          <cx:pt idx="433">0.043782197377303898</cx:pt>
          <cx:pt idx="434">0.18801496572166199</cx:pt>
          <cx:pt idx="435">0.062077760383474297</cx:pt>
          <cx:pt idx="436">-0.0057203124431895302</cx:pt>
          <cx:pt idx="437">-0.0595053290969174</cx:pt>
          <cx:pt idx="438">-0.128511885637074</cx:pt>
          <cx:pt idx="439">-0.073853601848988495</cx:pt>
          <cx:pt idx="440">-0.0534969930494252</cx:pt>
          <cx:pt idx="441">-0.030232297651868401</cx:pt>
          <cx:pt idx="442">0.018306243378833301</cx:pt>
          <cx:pt idx="443">-0.025337043114678801</cx:pt>
          <cx:pt idx="444">0.0088313283047127197</cx:pt>
          <cx:pt idx="445">0.036389304347053703</cx:pt>
          <cx:pt idx="446">0.0129103815109891</cx:pt>
          <cx:pt idx="447">-0.000808209090516574</cx:pt>
          <cx:pt idx="448">-0.00018280026669978899</cx:pt>
          <cx:pt idx="449">-0.00025579197842477399</cx:pt>
          <cx:pt idx="450">0.0031580535833742999</cx:pt>
          <cx:pt idx="451">0.0065165868061607601</cx:pt>
          <cx:pt idx="452">-0.020007458258066099</cx:pt>
          <cx:pt idx="453">-0.069266287696171006</cx:pt>
          <cx:pt idx="454">-0.030764481829110301</cx:pt>
          <cx:pt idx="455">-0.0037819440074525501</cx:pt>
          <cx:pt idx="456">-0.028984118137082501</cx:pt>
          <cx:pt idx="457">-0.0131845926817065</cx:pt>
          <cx:pt idx="458">-0.047592753849070697</cx:pt>
          <cx:pt idx="459">0.0096911458093294801</cx:pt>
          <cx:pt idx="460">-0.0017334738613271599</cx:pt>
          <cx:pt idx="461">0.032624005801672698</cx:pt>
          <cx:pt idx="462">0.141465422475541</cx:pt>
          <cx:pt idx="463">0.085761135249659101</cx:pt>
          <cx:pt idx="464">0.0227975891755553</cx:pt>
          <cx:pt idx="465">-0.076036182739742206</cx:pt>
          <cx:pt idx="466">-0.040774347158380402</cx:pt>
          <cx:pt idx="467">-0.0211952736092724</cx:pt>
          <cx:pt idx="468">-0.0119126847937758</cx:pt>
          <cx:pt idx="469">-0.047255244506001402</cx:pt>
          <cx:pt idx="470">-0.0149961213142621</cx:pt>
          <cx:pt idx="471">0.014904322417047</cx:pt>
          <cx:pt idx="472">0.044274609594423697</cx:pt>
          <cx:pt idx="473">0.032895291641637098</cx:pt>
          <cx:pt idx="474">0.0076597390891767897</cx:pt>
          <cx:pt idx="475">-0.0019237985352003001</cx:pt>
          <cx:pt idx="476">-0.00010746093511630501</cx:pt>
          <cx:pt idx="477">0.0013472773536646601</cx:pt>
          <cx:pt idx="478">0.0045037328678519698</cx:pt>
          <cx:pt idx="479">0.0034676398976210602</cx:pt>
          <cx:pt idx="480">-0.0176711003129741</cx:pt>
          <cx:pt idx="481">-0.0257712452192899</cx:pt>
          <cx:pt idx="482">-0.013310964539741101</cx:pt>
          <cx:pt idx="483">-0.039327228750812598</cx:pt>
          <cx:pt idx="484">0.032048810896498497</cx:pt>
          <cx:pt idx="485">-0.0028648613599376901</cx:pt>
          <cx:pt idx="486">-0.048411918500246398</cx:pt>
          <cx:pt idx="487">-0.025221347607476598</cx:pt>
          <cx:pt idx="488">-0.0342903499751449</cx:pt>
          <cx:pt idx="489">-0.057514411511929597</cx:pt>
          <cx:pt idx="490">-0.033433454907295199</cx:pt>
          <cx:pt idx="491">-0.018668378247012101</cx:pt>
          <cx:pt idx="492">0.039455785511408298</cx:pt>
          <cx:pt idx="493">-0.033119754967307298</cx:pt>
          <cx:pt idx="494">-0.074498730183365794</cx:pt>
          <cx:pt idx="495">-0.017457252547655702</cx:pt>
          <cx:pt idx="496">-0.0039337985888820998</cx:pt>
          <cx:pt idx="497">-0.034592042656158797</cx:pt>
          <cx:pt idx="498">-0.014247174219362901</cx:pt>
          <cx:pt idx="499">0.050739862778910003</cx:pt>
          <cx:pt idx="500">0.059515413607687202</cx:pt>
          <cx:pt idx="501">0.0295598003905208</cx:pt>
          <cx:pt idx="502">0.0064836581574116096</cx:pt>
          <cx:pt idx="503">0.00019902541704645301</cx:pt>
          <cx:pt idx="504">0.00085494723432821905</cx:pt>
          <cx:pt idx="505">-0.00034302797737866502</cx:pt>
          <cx:pt idx="506">0.0061716690041183301</cx:pt>
          <cx:pt idx="507">0.0135430442434626</cx:pt>
          <cx:pt idx="508">-0.00083766722391604299</cx:pt>
          <cx:pt idx="509">0.033228122330257598</cx:pt>
          <cx:pt idx="510">-0.035310659935001799</cx:pt>
          <cx:pt idx="511">-0.033411287602717298</cx:pt>
          <cx:pt idx="512">-0.035831133412900597</cx:pt>
          <cx:pt idx="513">0.019757258010748499</cx:pt>
          <cx:pt idx="514">-0.00327998488415233</cx:pt>
          <cx:pt idx="515">0.0058515494618178203</cx:pt>
          <cx:pt idx="516">-0.14282804675803301</cx:pt>
          <cx:pt idx="517">-0.13585274889792301</cx:pt>
          <cx:pt idx="518">-0.14040426603109901</cx:pt>
          <cx:pt idx="519">-0.078271837617685497</cx:pt>
          <cx:pt idx="520">0.051512923375650499</cx:pt>
          <cx:pt idx="521">0.033381436668402903</cx:pt>
          <cx:pt idx="522">-0.042613829873872799</cx:pt>
          <cx:pt idx="523">0.0494977255471028</cx:pt>
          <cx:pt idx="524">0.032852464018681297</cx:pt>
          <cx:pt idx="525">-0.015220892801246401</cx:pt>
          <cx:pt idx="526">0.0057678997983588304</cx:pt>
          <cx:pt idx="527">0.055393510972574701</cx:pt>
          <cx:pt idx="528">0.026467608699785702</cx:pt>
          <cx:pt idx="529">0.018310392050648099</cx:pt>
          <cx:pt idx="530">0.0023216630201226998</cx:pt>
          <cx:pt idx="531">0.00086902370455222799</cx:pt>
          <cx:pt idx="532">9.5524682847128805e-05</cx:pt>
          <cx:pt idx="533">-0.00035527743831927799</cx:pt>
          <cx:pt idx="534">0.00559962421699183</cx:pt>
          <cx:pt idx="535">0.026639536841323301</cx:pt>
          <cx:pt idx="536">0.014192712775103601</cx:pt>
          <cx:pt idx="537">0.014993513414609101</cx:pt>
          <cx:pt idx="538">-0.0126375266317488</cx:pt>
          <cx:pt idx="539">-0.00757384159554022</cx:pt>
          <cx:pt idx="540">-0.094227906851879401</cx:pt>
          <cx:pt idx="541">-0.050395568819693502</cx:pt>
          <cx:pt idx="542">-0.051847169741750597</cx:pt>
          <cx:pt idx="543">-0.0794139386086887</cx:pt>
          <cx:pt idx="544">-0.151530799490667</cx:pt>
          <cx:pt idx="545">-0.24399483787735601</cx:pt>
          <cx:pt idx="546">-0.22371283411241799</cx:pt>
          <cx:pt idx="547">0.0195657591554785</cx:pt>
          <cx:pt idx="548">0.055109857366433097</cx:pt>
          <cx:pt idx="549">0.030425440841876698</cx:pt>
          <cx:pt idx="550">-0.0009973335143329909</cx:pt>
          <cx:pt idx="551">0.063083338450440105</cx:pt>
          <cx:pt idx="552">0.076743323116708603</cx:pt>
          <cx:pt idx="553">0.067573248473280098</cx:pt>
          <cx:pt idx="554">0.029198518445357001</cx:pt>
          <cx:pt idx="555">0.042045363296811099</cx:pt>
          <cx:pt idx="556">0.00113189431670063</cx:pt>
          <cx:pt idx="557">0.024421422925801298</cx:pt>
          <cx:pt idx="558">-0.00035950610131972003</cx:pt>
          <cx:pt idx="559">0.00024259216215079599</cx:pt>
          <cx:pt idx="560">-0.000148243645419074</cx:pt>
          <cx:pt idx="561">0.00047727759624752902</cx:pt>
          <cx:pt idx="562">0.0059641126226771604</cx:pt>
          <cx:pt idx="563">0.024556137993473202</cx:pt>
          <cx:pt idx="564">0.045842651685191603</cx:pt>
          <cx:pt idx="565">-0.055221821691504198</cx:pt>
          <cx:pt idx="566">-0.025228754157836899</cx:pt>
          <cx:pt idx="567">-0.0044510833827609599</cx:pt>
          <cx:pt idx="568">-0.070516706275520299</cx:pt>
          <cx:pt idx="569">-0.110387625050628</cx:pt>
          <cx:pt idx="570">-0.073823141071081996</cx:pt>
          <cx:pt idx="571">-0.060228043215582498</cx:pt>
          <cx:pt idx="572">-0.068780278000864101</cx:pt>
          <cx:pt idx="573">-0.26834390953489901</cx:pt>
          <cx:pt idx="574">-0.17915220765179299</cx:pt>
          <cx:pt idx="575">-0.076581040155599203</cx:pt>
          <cx:pt idx="576">-0.0257509692922788</cx:pt>
          <cx:pt idx="577">-0.0737462671391413</cx:pt>
          <cx:pt idx="578">0.035075136346522998</cx:pt>
          <cx:pt idx="579">0.091726138780497998</cx:pt>
          <cx:pt idx="580">0.15076034876623001</cx:pt>
          <cx:pt idx="581">0.13352850556625701</cx:pt>
          <cx:pt idx="582">0.041686572179004198</cx:pt>
          <cx:pt idx="583">0.0072583730526801999</cx:pt>
          <cx:pt idx="584">-0.00148477571727253</cx:pt>
          <cx:pt idx="585">0.0085962457637380908</cx:pt>
          <cx:pt idx="586">-0.0010972791362305499</cx:pt>
          <cx:pt idx="587">0.00069512806841291297</cx:pt>
          <cx:pt idx="588">-0.00024226068099218899</cx:pt>
          <cx:pt idx="589">7.1152831575103603e-05</cx:pt>
          <cx:pt idx="590">0.0060215046866750098</cx:pt>
          <cx:pt idx="591">0.0071597723430869</cx:pt>
          <cx:pt idx="592">0.027571385522132098</cx:pt>
          <cx:pt idx="593">0.0058923788052892903</cx:pt>
          <cx:pt idx="594">0.030810655798770001</cx:pt>
          <cx:pt idx="595">0.0197565150769561</cx:pt>
          <cx:pt idx="596">-0.0172543032251622</cx:pt>
          <cx:pt idx="597">-0.066040196609021204</cx:pt>
          <cx:pt idx="598">-0.065824556024706396</cx:pt>
          <cx:pt idx="599">-0.057570614286935301</cx:pt>
          <cx:pt idx="600">-0.028545268003375202</cx:pt>
          <cx:pt idx="601">-0.070473469868851502</cx:pt>
          <cx:pt idx="602">-0.072993952048894098</cx:pt>
          <cx:pt idx="603">0.018794434332855499</cx:pt>
          <cx:pt idx="604">-0.0143399902829411</cx:pt>
          <cx:pt idx="605">-0.0105235798237307</cx:pt>
          <cx:pt idx="606">0.047413938910997398</cx:pt>
          <cx:pt idx="607">0.055668942526159199</cx:pt>
          <cx:pt idx="608">0.11837874210699401</cx:pt>
          <cx:pt idx="609">0.067085734539241201</cx:pt>
          <cx:pt idx="610">-0.023521919735151799</cx:pt>
          <cx:pt idx="611">-0.0519512800047243</cx:pt>
          <cx:pt idx="612">-0.018196563397165199</cx:pt>
          <cx:pt idx="613">-0.00048838316048288003</cx:pt>
          <cx:pt idx="614">-0.00066521378229171795</cx:pt>
          <cx:pt idx="615">-0.000116955668984902</cx:pt>
          <cx:pt idx="616">-0.00040210232156677299</cx:pt>
          <cx:pt idx="617">-0.00018419498741315099</cx:pt>
          <cx:pt idx="618">0.00140266382120699</cx:pt>
          <cx:pt idx="619">0.0075525439946602102</cx:pt>
          <cx:pt idx="620">0.019068783265360701</cx:pt>
          <cx:pt idx="621">0.032985803343908299</cx:pt>
          <cx:pt idx="622">0.058829922522157602</cx:pt>
          <cx:pt idx="623">0.016576463396233101</cx:pt>
          <cx:pt idx="624">-0.0041051957466344798</cx:pt>
          <cx:pt idx="625">0.00358258555223965</cx:pt>
          <cx:pt idx="626">-0.0069917252963916897</cx:pt>
          <cx:pt idx="627">-0.025660031884434199</cx:pt>
          <cx:pt idx="628">-0.064115787160842194</cx:pt>
          <cx:pt idx="629">0.047721558390028701</cx:pt>
          <cx:pt idx="630">0.055909866138460898</cx:pt>
          <cx:pt idx="631">0.052872895865650298</cx:pt>
          <cx:pt idx="632">0.016868924447171401</cx:pt>
          <cx:pt idx="633">0.0038194440694532001</cx:pt>
          <cx:pt idx="634">0.102703131784976</cx:pt>
          <cx:pt idx="635">0.101733600463532</cx:pt>
          <cx:pt idx="636">0.094339659029075401</cx:pt>
          <cx:pt idx="637">-0.0174931785304543</cx:pt>
          <cx:pt idx="638">-0.023007589969613999</cx:pt>
          <cx:pt idx="639">-0.061365282728504597</cx:pt>
          <cx:pt idx="640">-0.025456964928687199</cx:pt>
          <cx:pt idx="641">-0.0019855455965546698</cx:pt>
          <cx:pt idx="642">0.0011670435132780199</cx:pt>
          <cx:pt idx="643">0.00013851781573163201</cx:pt>
          <cx:pt idx="644">-0.00053283154993593598</cx:pt>
          <cx:pt idx="645">-6.3903405461112494e-05</cx:pt>
          <cx:pt idx="646">0.00073409124178799401</cx:pt>
          <cx:pt idx="647">-0.0016309530763637999</cx:pt>
          <cx:pt idx="648">0.0031514566305802798</cx:pt>
          <cx:pt idx="649">0.012994317080935101</cx:pt>
          <cx:pt idx="650">0.034437083069687499</cx:pt>
          <cx:pt idx="651">0.052861873922665802</cx:pt>
          <cx:pt idx="652">0.021649750201678399</cx:pt>
          <cx:pt idx="653">0.038027132853944601</cx:pt>
          <cx:pt idx="654">-0.066600132595523096</cx:pt>
          <cx:pt idx="655">-0.030686976725177999</cx:pt>
          <cx:pt idx="656">0.039653802204207597</cx:pt>
          <cx:pt idx="657">0.10027221973285901</cx:pt>
          <cx:pt idx="658">-0.022677194309343399</cx:pt>
          <cx:pt idx="659">0.059196212846201197</cx:pt>
          <cx:pt idx="660">0.039750246576511203</cx:pt>
          <cx:pt idx="661">0.084779777671488601</cx:pt>
          <cx:pt idx="662">0.101434364102753</cx:pt>
          <cx:pt idx="663">0.074706410635847903</cx:pt>
          <cx:pt idx="664">0.0071868406283169097</cx:pt>
          <cx:pt idx="665">-0.0187327705652162</cx:pt>
          <cx:pt idx="666">-0.035616497368172399</cx:pt>
          <cx:pt idx="667">-0.040854588017515202</cx:pt>
          <cx:pt idx="668">-0.016259271762443</cx:pt>
          <cx:pt idx="669">0.00165451496102788</cx:pt>
          <cx:pt idx="670">0.0011809673799464699</cx:pt>
          <cx:pt idx="671">0.00056827210303910598</cx:pt>
          <cx:pt idx="672">-0.00056104351525829903</cx:pt>
          <cx:pt idx="673">-0.000973295533013535</cx:pt>
          <cx:pt idx="674">0.00071627524840905195</cx:pt>
          <cx:pt idx="675">-0.00042508843624864301</cx:pt>
          <cx:pt idx="676">0.0078439690041497007</cx:pt>
          <cx:pt idx="677">0.0071303616998032397</cx:pt>
          <cx:pt idx="678">0.0325109509529313</cx:pt>
          <cx:pt idx="679">0.042244298133856502</cx:pt>
          <cx:pt idx="680">0.061269117264229699</cx:pt>
          <cx:pt idx="681">0.066895952285003293</cx:pt>
          <cx:pt idx="682">0.053229674969298001</cx:pt>
          <cx:pt idx="683">-0.0047150524888362596</cx:pt>
          <cx:pt idx="684">-0.055960760216105701</cx:pt>
          <cx:pt idx="685">-0.10059455943397901</cx:pt>
          <cx:pt idx="686">-0.089153628964005693</cx:pt>
          <cx:pt idx="687">-0.0075194823322796197</cx:pt>
          <cx:pt idx="688">-0.0134262997141601</cx:pt>
          <cx:pt idx="689">-0.037633262817940799</cx:pt>
          <cx:pt idx="690">-0.024054505092873199</cx:pt>
          <cx:pt idx="691">0.00043563262889864999</cx:pt>
          <cx:pt idx="692">-0.034800201499162998</cx:pt>
          <cx:pt idx="693">-0.0252185937753832</cx:pt>
          <cx:pt idx="694">-0.030644782404840198</cx:pt>
          <cx:pt idx="695">-0.0253835331415176</cx:pt>
          <cx:pt idx="696">-0.00843242716908741</cx:pt>
          <cx:pt idx="697">-0.00062709084508309797</cx:pt>
          <cx:pt idx="698">-0.00076788045973412303</cx:pt>
          <cx:pt idx="699">-0.000111232509950272</cx:pt>
          <cx:pt idx="700">2.8609258083086701e-05</cx:pt>
          <cx:pt idx="701">0.00070095250948182199</cx:pt>
          <cx:pt idx="702">0.00022417656705057</cx:pt>
          <cx:pt idx="703">-0.00029940740844895501</cx:pt>
          <cx:pt idx="704">0.0042897921408519401</cx:pt>
          <cx:pt idx="705">0.0088155975176138403</cx:pt>
          <cx:pt idx="706">0.0062506124946838998</cx:pt>
          <cx:pt idx="707">-0.0067078562517557203</cx:pt>
          <cx:pt idx="708">0.0068254764458697704</cx:pt>
          <cx:pt idx="709">0.021600351163067501</cx:pt>
          <cx:pt idx="710">-0.0285697794971033</cx:pt>
          <cx:pt idx="711">-0.063945196814861202</cx:pt>
          <cx:pt idx="712">-0.075282014649296902</cx:pt>
          <cx:pt idx="713">-0.073904643374400406</cx:pt>
          <cx:pt idx="714">-0.071707993154589103</cx:pt>
          <cx:pt idx="715">-0.124368270800399</cx:pt>
          <cx:pt idx="716">-0.102730788985747</cx:pt>
          <cx:pt idx="717">-0.058523378825294597</cx:pt>
          <cx:pt idx="718">-0.0288047383557914</cx:pt>
          <cx:pt idx="719">-0.0042997762703279804</cx:pt>
          <cx:pt idx="720">-0.0017994124876979801</cx:pt>
          <cx:pt idx="721">-0.017831478244425401</cx:pt>
          <cx:pt idx="722">-0.026510331156007799</cx:pt>
          <cx:pt idx="723">-0.019539397735521699</cx:pt>
          <cx:pt idx="724">-0.0070669467373162403</cx:pt>
          <cx:pt idx="725">-0.00028522003768299001</cx:pt>
          <cx:pt idx="726">0.00015861876113724299</cx:pt>
          <cx:pt idx="727">0.000950187257611955</cx:pt>
          <cx:pt idx="728">-0.00033976153475495598</cx:pt>
          <cx:pt idx="729">-0.000686500730228133</cx:pt>
          <cx:pt idx="730">0.00016870444571590501</cx:pt>
          <cx:pt idx="731">0.00054551200953559004</cx:pt>
          <cx:pt idx="732">-0.00058859750641286103</cx:pt>
          <cx:pt idx="733">0.00090627568418860595</cx:pt>
          <cx:pt idx="734">0.000953906800385329</cx:pt>
          <cx:pt idx="735">-0.00095874160623738705</cx:pt>
          <cx:pt idx="736">-0.0020613594242844999</cx:pt>
          <cx:pt idx="737">0.00042647012791611599</cx:pt>
          <cx:pt idx="738">-0.0027802676916850299</cx:pt>
          <cx:pt idx="739">-0.0059922239345165801</cx:pt>
          <cx:pt idx="740">-0.022014484088460899</cx:pt>
          <cx:pt idx="741">-0.039117386446261497</cx:pt>
          <cx:pt idx="742">-0.0074208061210828298</cx:pt>
          <cx:pt idx="743">-0.0132494881597054</cx:pt>
          <cx:pt idx="744">-0.017350315311631202</cx:pt>
          <cx:pt idx="745">0.0023475432031896601</cx:pt>
          <cx:pt idx="746">0.0055415558421540202</cx:pt>
          <cx:pt idx="747">0.0017557748280509801</cx:pt>
          <cx:pt idx="748">0.0045046216111378299</cx:pt>
          <cx:pt idx="749">0.0056864744258700098</cx:pt>
          <cx:pt idx="750">0.00034355124694518998</cx:pt>
          <cx:pt idx="751">1.5587687505491402e-05</cx:pt>
          <cx:pt idx="752">-0.00041296708326780002</cx:pt>
          <cx:pt idx="753">0.00038659896303002702</cx:pt>
          <cx:pt idx="754">5.5948196001947298e-05</cx:pt>
          <cx:pt idx="755">0.00018780988818151999</cx:pt>
          <cx:pt idx="756">0.000262491541894112</cx:pt>
          <cx:pt idx="757">0.00060900762736300102</cx:pt>
          <cx:pt idx="758">5.6179383044056399e-05</cx:pt>
          <cx:pt idx="759">0.00021104527687357101</cx:pt>
          <cx:pt idx="760">3.5772269984741197e-05</cx:pt>
          <cx:pt idx="761">-0.00012815109171591201</cx:pt>
          <cx:pt idx="762">0.000375228782839704</cx:pt>
          <cx:pt idx="763">0.00080063016600064095</cx:pt>
          <cx:pt idx="764">-0.00022464865230887999</cx:pt>
          <cx:pt idx="765">-8.1700066735455494e-05</cx:pt>
          <cx:pt idx="766">-0.0015837771884557601</cx:pt>
          <cx:pt idx="767">-0.00097490560621750597</cx:pt>
          <cx:pt idx="768">0.00147061661712142</cx:pt>
          <cx:pt idx="769">0.00170662974307136</cx:pt>
          <cx:pt idx="770">0.0035128195141264302</cx:pt>
          <cx:pt idx="771">0.0018562374721533201</cx:pt>
          <cx:pt idx="772">0.00056924182096085296</cx:pt>
          <cx:pt idx="773">-0.00072919039186236103</cx:pt>
          <cx:pt idx="774">-0.000355694896924289</cx:pt>
          <cx:pt idx="775">-0.000456308682000693</cx:pt>
          <cx:pt idx="776">-0.00056640691970300699</cx:pt>
          <cx:pt idx="777">-0.00045851265759392902</cx:pt>
          <cx:pt idx="778">-0.00013715618198433099</cx:pt>
          <cx:pt idx="779">0.00018040162578448801</cx:pt>
          <cx:pt idx="780">-0.00036040359232712103</cx:pt>
          <cx:pt idx="781">-0.000654943213271765</cx:pt>
          <cx:pt idx="782">-7.1823477209496101e-05</cx:pt>
          <cx:pt idx="783">-0.00019080744213318901</cx:pt>
        </cx:lvl>
      </cx:numDim>
    </cx:data>
    <cx:data id="55">
      <cx:numDim type="val">
        <cx:f>'001_WA_F - 副本'!$BD$1:$BD$784</cx:f>
        <cx:lvl ptCount="784" formatCode="G/通用格式">
          <cx:pt idx="0">-0.00017491408692535301</cx:pt>
          <cx:pt idx="1">-4.9902046899733803e-05</cx:pt>
          <cx:pt idx="2">-0.00039984843899932697</cx:pt>
          <cx:pt idx="3">-6.9422330086809503e-05</cx:pt>
          <cx:pt idx="4">-0.00023773049169400099</cx:pt>
          <cx:pt idx="5">-0.00032418427281305501</cx:pt>
          <cx:pt idx="6">3.7434249474800499e-05</cx:pt>
          <cx:pt idx="7">-0.00035534522916155802</cx:pt>
          <cx:pt idx="8">0.000203832893871914</cx:pt>
          <cx:pt idx="9">-0.000135920890572901</cx:pt>
          <cx:pt idx="10">-0.00040011763327754999</cx:pt>
          <cx:pt idx="11">-0.00058127580038557598</cx:pt>
          <cx:pt idx="12">0.00019584778930135699</cx:pt>
          <cx:pt idx="13">-0.00037884306690928499</cx:pt>
          <cx:pt idx="14">-0.00043951388873604102</cx:pt>
          <cx:pt idx="15">-0.00026325101108216702</cx:pt>
          <cx:pt idx="16">-0.000187342862345396</cx:pt>
          <cx:pt idx="17">-0.00065036729005580403</cx:pt>
          <cx:pt idx="18">-0.000198097601797983</cx:pt>
          <cx:pt idx="19">-0.00045339417389891602</cx:pt>
          <cx:pt idx="20">-0.00027326682167159002</cx:pt>
          <cx:pt idx="21">3.2540782245798298e-05</cx:pt>
          <cx:pt idx="22">-1.7975254737879001e-05</cx:pt>
          <cx:pt idx="23">4.4585675619627302e-05</cx:pt>
          <cx:pt idx="24">-0.000238192380688082</cx:pt>
          <cx:pt idx="25">3.1624599455985898e-06</cx:pt>
          <cx:pt idx="26">0.00083492860448074299</cx:pt>
          <cx:pt idx="27">-0.00027838108294301602</cx:pt>
          <cx:pt idx="28">0.00019123721460409101</cx:pt>
          <cx:pt idx="29">-0.00036855578410673799</cx:pt>
          <cx:pt idx="30">0.00050063084538766</cx:pt>
          <cx:pt idx="31">-0.00043837849932803802</cx:pt>
          <cx:pt idx="32">-0.00076192313123480597</cx:pt>
          <cx:pt idx="33">0.00083025248271310405</cx:pt>
          <cx:pt idx="34">-0.0012725161084708701</cx:pt>
          <cx:pt idx="35">-0.00195703255931318</cx:pt>
          <cx:pt idx="36">-0.00142923217762521</cx:pt>
          <cx:pt idx="37">-0.00025791093886709</cx:pt>
          <cx:pt idx="38">-0.00062684725915740196</cx:pt>
          <cx:pt idx="39">-0.00089987733597986501</cx:pt>
          <cx:pt idx="40">-0.00140485681304171</cx:pt>
          <cx:pt idx="41">-0.0016148935519965199</cx:pt>
          <cx:pt idx="42">-0.00042445471713918397</cx:pt>
          <cx:pt idx="43">6.5755627066170402e-05</cx:pt>
          <cx:pt idx="44">0.000305693588521517</cx:pt>
          <cx:pt idx="45">0.00015097882023807699</cx:pt>
          <cx:pt idx="46">-0.00067726800976098897</cx:pt>
          <cx:pt idx="47">-0.000843352197048837</cx:pt>
          <cx:pt idx="48">-0.00047108040537370002</cx:pt>
          <cx:pt idx="49">-0.000186959427596338</cx:pt>
          <cx:pt idx="50">-0.00060021271867081202</cx:pt>
          <cx:pt idx="51">-5.1430310648647397e-05</cx:pt>
          <cx:pt idx="52">2.0327501783275199e-05</cx:pt>
          <cx:pt idx="53">-0.00082600358531253299</cx:pt>
          <cx:pt idx="54">0.00091178923537656696</cx:pt>
          <cx:pt idx="55">6.68775963076807e-06</cx:pt>
          <cx:pt idx="56">-0.00079019377598981701</cx:pt>
          <cx:pt idx="57">0.00012068783412052699</cx:pt>
          <cx:pt idx="58">0.000113518530814828</cx:pt>
          <cx:pt idx="59">-0.000156570568997773</cx:pt>
          <cx:pt idx="60">1.7560566035062701e-05</cx:pt>
          <cx:pt idx="61">8.3912845454073903e-05</cx:pt>
          <cx:pt idx="62">-0.000277061691713751</cx:pt>
          <cx:pt idx="63">-0.0025654520385456499</cx:pt>
          <cx:pt idx="64">-0.0039479178974588299</cx:pt>
          <cx:pt idx="65">-0.0027061667671555399</cx:pt>
          <cx:pt idx="66">-0.0070383536722389501</cx:pt>
          <cx:pt idx="67">-0.0083170886594291001</cx:pt>
          <cx:pt idx="68">-0.0094105898583121701</cx:pt>
          <cx:pt idx="69">-0.0097348885432402693</cx:pt>
          <cx:pt idx="70">-0.0069742341943501004</cx:pt>
          <cx:pt idx="71">-0.0063366049164292797</cx:pt>
          <cx:pt idx="72">-0.0053033078214811801</cx:pt>
          <cx:pt idx="73">-0.0051149083068010104</cx:pt>
          <cx:pt idx="74">-0.0054994268185168099</cx:pt>
          <cx:pt idx="75">-0.00184701156314108</cx:pt>
          <cx:pt idx="76">-0.0016574901105065999</cx:pt>
          <cx:pt idx="77">-0.0020105129198241698</cx:pt>
          <cx:pt idx="78">-0.0026777280483995598</cx:pt>
          <cx:pt idx="79">-0.00030809899176574302</cx:pt>
          <cx:pt idx="80">7.4852202806447994e-05</cx:pt>
          <cx:pt idx="81">0.00013713165881390401</cx:pt>
          <cx:pt idx="82">0.00078947231389678795</cx:pt>
          <cx:pt idx="83">-0.00031146304225824697</cx:pt>
          <cx:pt idx="84">2.3905943931731301e-05</cx:pt>
          <cx:pt idx="85">0.00028677771665135203</cx:pt>
          <cx:pt idx="86">-5.6188975256235e-05</cx:pt>
          <cx:pt idx="87">-0.00062635825982470996</cx:pt>
          <cx:pt idx="88">-0.00048802682782049203</cx:pt>
          <cx:pt idx="89">-0.000123567703115977</cx:pt>
          <cx:pt idx="90">-0.0019815247902834798</cx:pt>
          <cx:pt idx="91">-0.0033519690999808702</cx:pt>
          <cx:pt idx="92">-0.0073190162117834096</cx:pt>
          <cx:pt idx="93">-0.0098122514655839908</cx:pt>
          <cx:pt idx="94">-0.012878815760082299</cx:pt>
          <cx:pt idx="95">-0.0147754033311544</cx:pt>
          <cx:pt idx="96">-0.024757792749680801</cx:pt>
          <cx:pt idx="97">-0.029996110455858</cx:pt>
          <cx:pt idx="98">-0.025951699236867298</cx:pt>
          <cx:pt idx="99">-0.0160686947304206</cx:pt>
          <cx:pt idx="100">-0.010757130180035801</cx:pt>
          <cx:pt idx="101">-0.0060203347125424699</cx:pt>
          <cx:pt idx="102">-0.0117815840957769</cx:pt>
          <cx:pt idx="103">-0.0086664818255270601</cx:pt>
          <cx:pt idx="104">-0.00416653131114027</cx:pt>
          <cx:pt idx="105">-0.00150545896375679</cx:pt>
          <cx:pt idx="106">-0.00095204896783674905</cx:pt>
          <cx:pt idx="107">-0.00038027013351145102</cx:pt>
          <cx:pt idx="108">-0.00016190998829008601</cx:pt>
          <cx:pt idx="109">0.00071587153895816898</cx:pt>
          <cx:pt idx="110">0.00020140637534953501</cx:pt>
          <cx:pt idx="111">-0.00032637021068603999</cx:pt>
          <cx:pt idx="112">0.00026461881139626901</cx:pt>
          <cx:pt idx="113">-0.00050409156373987403</cx:pt>
          <cx:pt idx="114">-0.00071018763863015303</cx:pt>
          <cx:pt idx="115">0.000135640844002708</cx:pt>
          <cx:pt idx="116">-0.00041526351213204101</cx:pt>
          <cx:pt idx="117">-0.0037861476560599201</cx:pt>
          <cx:pt idx="118">-0.0057997819553457699</cx:pt>
          <cx:pt idx="119">-0.0040845919773898499</cx:pt>
          <cx:pt idx="120">-0.0095766719265920706</cx:pt>
          <cx:pt idx="121">-0.010800990124243501</cx:pt>
          <cx:pt idx="122">-0.0120504058894229</cx:pt>
          <cx:pt idx="123">-0.0081379884219643494</cx:pt>
          <cx:pt idx="124">-0.015041639055089401</cx:pt>
          <cx:pt idx="125">-0.0258118176575447</cx:pt>
          <cx:pt idx="126">-0.019838085674624001</cx:pt>
          <cx:pt idx="127">-0.011298518719867701</cx:pt>
          <cx:pt idx="128">-0.0085580764103672206</cx:pt>
          <cx:pt idx="129">0.0014047158562789899</cx:pt>
          <cx:pt idx="130">-0.00507508050966892</cx:pt>
          <cx:pt idx="131">-0.0133048746071277</cx:pt>
          <cx:pt idx="132">-0.0070989859604514297</cx:pt>
          <cx:pt idx="133">-0.0013569946521093999</cx:pt>
          <cx:pt idx="134">0.00061515986587344597</cx:pt>
          <cx:pt idx="135">0.00400322360002582</cx:pt>
          <cx:pt idx="136">0.0056712730926614698</cx:pt>
          <cx:pt idx="137">0.0035811131705637701</cx:pt>
          <cx:pt idx="138">0.00075359253256146897</cx:pt>
          <cx:pt idx="139">-0.000217835265813755</cx:pt>
          <cx:pt idx="140">-0.00102536635511301</cx:pt>
          <cx:pt idx="141">0.00033637080392084098</cx:pt>
          <cx:pt idx="142">0.00031486904925707499</cx:pt>
          <cx:pt idx="143">0.00056593368476538905</cx:pt>
          <cx:pt idx="144">0.000240223722085931</cx:pt>
          <cx:pt idx="145">-0.0015148349736855101</cx:pt>
          <cx:pt idx="146">-0.0018946595285752499</cx:pt>
          <cx:pt idx="147">-0.0089237393102226097</cx:pt>
          <cx:pt idx="148">-0.0050277219879744303</cx:pt>
          <cx:pt idx="149">0.00049991616044778504</cx:pt>
          <cx:pt idx="150">-0.00039772618318662098</cx:pt>
          <cx:pt idx="151">0.0141999270988816</cx:pt>
          <cx:pt idx="152">0.0105791274743216</cx:pt>
          <cx:pt idx="153">0.00073257358987584504</cx:pt>
          <cx:pt idx="154">-0.0068347709619172399</cx:pt>
          <cx:pt idx="155">-0.022227420877922299</cx:pt>
          <cx:pt idx="156">-0.0242415832612933</cx:pt>
          <cx:pt idx="157">-0.022851364585557699</cx:pt>
          <cx:pt idx="158">-0.019923872435835301</cx:pt>
          <cx:pt idx="159">-0.026880181718015698</cx:pt>
          <cx:pt idx="160">-0.0117399469269067</cx:pt>
          <cx:pt idx="161">0.0017031881456678799</cx:pt>
          <cx:pt idx="162">0.0041613508140819298</cx:pt>
          <cx:pt idx="163">0.0048082834771889802</cx:pt>
          <cx:pt idx="164">0.00502546078794016</cx:pt>
          <cx:pt idx="165">0.00075187086785428504</cx:pt>
          <cx:pt idx="166">0.00035152059422424497</cx:pt>
          <cx:pt idx="167">0.00017755637219681001</cx:pt>
          <cx:pt idx="168">-3.3391076003174199e-05</cx:pt>
          <cx:pt idx="169">-0.00057856063085489197</cx:pt>
          <cx:pt idx="170">0.00025396089609979697</cx:pt>
          <cx:pt idx="171">0.00172161119505712</cx:pt>
          <cx:pt idx="172">0.0018242211610578301</cx:pt>
          <cx:pt idx="173">-0.00076095396636790104</cx:pt>
          <cx:pt idx="174">-0.0044458260697646003</cx:pt>
          <cx:pt idx="175">-0.0099057895017646003</cx:pt>
          <cx:pt idx="176">0.0018980168338874001</cx:pt>
          <cx:pt idx="177">0.013851871399701</cx:pt>
          <cx:pt idx="178">0.0045874064350558998</cx:pt>
          <cx:pt idx="179">0.0101691592479459</cx:pt>
          <cx:pt idx="180">0.0086551778636794995</cx:pt>
          <cx:pt idx="181">0.0065472475161837103</cx:pt>
          <cx:pt idx="182">0.0010500961341780701</cx:pt>
          <cx:pt idx="183">-0.00031298072640103402</cx:pt>
          <cx:pt idx="184">-0.00249715250691051</cx:pt>
          <cx:pt idx="185">0.0094726556502182004</cx:pt>
          <cx:pt idx="186">-0.0062883063287758802</cx:pt>
          <cx:pt idx="187">-0.0064194492330876696</cx:pt>
          <cx:pt idx="188">-0.00042256896205826298</cx:pt>
          <cx:pt idx="189">0.0076338700994020899</cx:pt>
          <cx:pt idx="190">0.0047465534527551204</cx:pt>
          <cx:pt idx="191">0.0072318615864962301</cx:pt>
          <cx:pt idx="192">0.00210810820459972</cx:pt>
          <cx:pt idx="193">0.00170742668474422</cx:pt>
          <cx:pt idx="194">-0.0015990002894476899</cx:pt>
          <cx:pt idx="195">-0.00248275500035792</cx:pt>
          <cx:pt idx="196">-7.1132909740249695e-05</cx:pt>
          <cx:pt idx="197">-0.00053564605754926405</cx:pt>
          <cx:pt idx="198">0.0020118923808694102</cx:pt>
          <cx:pt idx="199">0.00325298548716675</cx:pt>
          <cx:pt idx="200">7.9767162920501997e-05</cx:pt>
          <cx:pt idx="201">-0.0047197458667777104</cx:pt>
          <cx:pt idx="202">0.0030163116526061599</cx:pt>
          <cx:pt idx="203">-0.0023621745325918598</cx:pt>
          <cx:pt idx="204">0.0122839378343299</cx:pt>
          <cx:pt idx="205">0.020990639882465099</cx:pt>
          <cx:pt idx="206">0.0027839554228033599</cx:pt>
          <cx:pt idx="207">-0.000184230686091508</cx:pt>
          <cx:pt idx="208">0.013052943476518499</cx:pt>
          <cx:pt idx="209">0.0164540367116369</cx:pt>
          <cx:pt idx="210">-0.00014045604300571901</cx:pt>
          <cx:pt idx="211">0.011496057190088799</cx:pt>
          <cx:pt idx="212">0.0137666605612356</cx:pt>
          <cx:pt idx="213">0.032344593437172997</cx:pt>
          <cx:pt idx="214">0.018893636228248099</cx:pt>
          <cx:pt idx="215">0.01275186034445</cx:pt>
          <cx:pt idx="216">0.0052946024941355196</cx:pt>
          <cx:pt idx="217">0.0031873729492361402</cx:pt>
          <cx:pt idx="218">0.0012207355986562001</cx:pt>
          <cx:pt idx="219">0.0096325333976336296</cx:pt>
          <cx:pt idx="220">0.0041625471275930402</cx:pt>
          <cx:pt idx="221">0.0020557308554410999</cx:pt>
          <cx:pt idx="222">-0.000656068425145315</cx:pt>
          <cx:pt idx="223">-0.00092032520463815001</cx:pt>
          <cx:pt idx="224">-0.00023958714545677801</cx:pt>
          <cx:pt idx="225">-0.000465003220171866</cx:pt>
          <cx:pt idx="226">0.0026215986236343201</cx:pt>
          <cx:pt idx="227">0.0034400536932987099</cx:pt>
          <cx:pt idx="228">0.00120512385808269</cx:pt>
          <cx:pt idx="229">0.0033104228826825702</cx:pt>
          <cx:pt idx="230">0.012867197721461599</cx:pt>
          <cx:pt idx="231">0.0068683984981603103</cx:pt>
          <cx:pt idx="232">0.026032873997975301</cx:pt>
          <cx:pt idx="233">0.0195300908666119</cx:pt>
          <cx:pt idx="234">0.0121041100723626</cx:pt>
          <cx:pt idx="235">0.0183335035576099</cx:pt>
          <cx:pt idx="236">0.018962713058016799</cx:pt>
          <cx:pt idx="237">0.016341649393004601</cx:pt>
          <cx:pt idx="238">0.019970734862923899</cx:pt>
          <cx:pt idx="239">0.019085555553263699</cx:pt>
          <cx:pt idx="240">0.024017280853162199</cx:pt>
          <cx:pt idx="241">0.0156832911914132</cx:pt>
          <cx:pt idx="242">0.0220669181513478</cx:pt>
          <cx:pt idx="243">0.0103002224788917</cx:pt>
          <cx:pt idx="244">-0.00130035097548701</cx:pt>
          <cx:pt idx="245">-0.0076067687821712799</cx:pt>
          <cx:pt idx="246">0.00080138492710493897</cx:pt>
          <cx:pt idx="247">0.0068706559448227901</cx:pt>
          <cx:pt idx="248">0.0070857792416029203</cx:pt>
          <cx:pt idx="249">0.0013695698152188299</cx:pt>
          <cx:pt idx="250">0.000372588472657743</cx:pt>
          <cx:pt idx="251">0.000268423647376563</cx:pt>
          <cx:pt idx="252">0.000210904020530351</cx:pt>
          <cx:pt idx="253">0.0010005382643157601</cx:pt>
          <cx:pt idx="254">0.0012164792339922599</cx:pt>
          <cx:pt idx="255">0.0051855038818705203</cx:pt>
          <cx:pt idx="256">0.0029319027293229498</cx:pt>
          <cx:pt idx="257">0.0022598968462414501</cx:pt>
          <cx:pt idx="258">0.0147642077519791</cx:pt>
          <cx:pt idx="259">0.0031041193081311298</cx:pt>
          <cx:pt idx="260">0.0084919351652007497</cx:pt>
          <cx:pt idx="261">0.0096126841318191804</cx:pt>
          <cx:pt idx="262">0.0148161923772069</cx:pt>
          <cx:pt idx="263">0.012117831054092001</cx:pt>
          <cx:pt idx="264">0.020692070075661002</cx:pt>
          <cx:pt idx="265">0.015835359303447798</cx:pt>
          <cx:pt idx="266">0.021583331617830499</cx:pt>
          <cx:pt idx="267">0.0127528644885907</cx:pt>
          <cx:pt idx="268">0.0135582797690689</cx:pt>
          <cx:pt idx="269">0.011558015688038201</cx:pt>
          <cx:pt idx="270">0.0058543871680028104</cx:pt>
          <cx:pt idx="271">-0.00024128221446320601</cx:pt>
          <cx:pt idx="272">0.0024151960307221198</cx:pt>
          <cx:pt idx="273">-0.0046094682821433098</cx:pt>
          <cx:pt idx="274">0.0075008540385387004</cx:pt>
          <cx:pt idx="275">0.0115656049086239</cx:pt>
          <cx:pt idx="276">0.0041111094988619404</cx:pt>
          <cx:pt idx="277">0.0021300849764491398</cx:pt>
          <cx:pt idx="278">0.00157813569613371</cx:pt>
          <cx:pt idx="279">0.00019065265880290801</cx:pt>
          <cx:pt idx="280">-6.9832170704471505e-05</cx:pt>
          <cx:pt idx="281">0.00049280028220757496</cx:pt>
          <cx:pt idx="282">0.0024506492587154601</cx:pt>
          <cx:pt idx="283">0.00360451979182112</cx:pt>
          <cx:pt idx="284">0.0038595214419985201</cx:pt>
          <cx:pt idx="285">0.0040379575019875696</cx:pt>
          <cx:pt idx="286">0.0105290665193507</cx:pt>
          <cx:pt idx="287">0.0060812638993088296</cx:pt>
          <cx:pt idx="288">0.0089937712374897703</cx:pt>
          <cx:pt idx="289">0.015986149205780099</cx:pt>
          <cx:pt idx="290">0.0032912928855679401</cx:pt>
          <cx:pt idx="291">-0.0057183086635956299</cx:pt>
          <cx:pt idx="292">-0.0048225388239745296</cx:pt>
          <cx:pt idx="293">-0.0015281469527582601</cx:pt>
          <cx:pt idx="294">0.014961309866116599</cx:pt>
          <cx:pt idx="295">0.0028036428187386401</cx:pt>
          <cx:pt idx="296">0.014267183787845601</cx:pt>
          <cx:pt idx="297">-0.0052482958417839802</cx:pt>
          <cx:pt idx="298">0.00127176995990848</cx:pt>
          <cx:pt idx="299">0.00014265499480629201</cx:pt>
          <cx:pt idx="300">-0.00544346840989853</cx:pt>
          <cx:pt idx="301">-0.00764041631785802</cx:pt>
          <cx:pt idx="302">0.0080797130595112107</cx:pt>
          <cx:pt idx="303">0.0122040892402209</cx:pt>
          <cx:pt idx="304">0.0018936531491687001</cx:pt>
          <cx:pt idx="305">0.000817487630910493</cx:pt>
          <cx:pt idx="306">-0.000204500872933089</cx:pt>
          <cx:pt idx="307">-0.00058787005734072504</cx:pt>
          <cx:pt idx="308">-0.00040190186107167102</cx:pt>
          <cx:pt idx="309">0.00020916145882484501</cx:pt>
          <cx:pt idx="310">0.00305837244173668</cx:pt>
          <cx:pt idx="311">0.0043762127137797298</cx:pt>
          <cx:pt idx="312">0.0098680624583676099</cx:pt>
          <cx:pt idx="313">0.0087129763042463702</cx:pt>
          <cx:pt idx="314">0.0128714119433501</cx:pt>
          <cx:pt idx="315">0.016284050763852202</cx:pt>
          <cx:pt idx="316">0.017928796103260501</cx:pt>
          <cx:pt idx="317">0.011433879504029</cx:pt>
          <cx:pt idx="318">0.0046338820809121396</cx:pt>
          <cx:pt idx="319">0.0047027478330933402</cx:pt>
          <cx:pt idx="320">0.00340429076690413</cx:pt>
          <cx:pt idx="321">0.0056134758704594898</cx:pt>
          <cx:pt idx="322">0.0116788910845781</cx:pt>
          <cx:pt idx="323">0.0078924626389561808</cx:pt>
          <cx:pt idx="324">-0.00533736072244288</cx:pt>
          <cx:pt idx="325">-0.0041130840216669897</cx:pt>
          <cx:pt idx="326">0.0014970761581830699</cx:pt>
          <cx:pt idx="327">-0.00338265945350419</cx:pt>
          <cx:pt idx="328">-0.0039465302658865699</cx:pt>
          <cx:pt idx="329">-0.0049276619769345999</cx:pt>
          <cx:pt idx="330">0.0094364052505935495</cx:pt>
          <cx:pt idx="331">0.0060144282940074499</cx:pt>
          <cx:pt idx="332">0.00103466284266347</cx:pt>
          <cx:pt idx="333">-0.000601149837943424</cx:pt>
          <cx:pt idx="334">0.00080723880132552498</cx:pt>
          <cx:pt idx="335">7.2753654720611601e-05</cx:pt>
          <cx:pt idx="336">-0.000514250264624124</cx:pt>
          <cx:pt idx="337">0.00034300386039416101</cx:pt>
          <cx:pt idx="338">0.0013389226688971601</cx:pt>
          <cx:pt idx="339">0.0054952722553591304</cx:pt>
          <cx:pt idx="340">0.017041770236297601</cx:pt>
          <cx:pt idx="341">0.0149928188232742</cx:pt>
          <cx:pt idx="342">0.0087959346315377406</cx:pt>
          <cx:pt idx="343">0.012723056144189501</cx:pt>
          <cx:pt idx="344">0.0101198213041232</cx:pt>
          <cx:pt idx="345">0.0022327493050280801</cx:pt>
          <cx:pt idx="346">-0.0084398611462481801</cx:pt>
          <cx:pt idx="347">0.00305295946443775</cx:pt>
          <cx:pt idx="348">-0.0086739419052345602</cx:pt>
          <cx:pt idx="349">0.00072744532746626402</cx:pt>
          <cx:pt idx="350">-0.0010950681138120501</cx:pt>
          <cx:pt idx="351">0.00133573102110118</cx:pt>
          <cx:pt idx="352">-0.019220690208399598</cx:pt>
          <cx:pt idx="353">-0.01511432634678</cx:pt>
          <cx:pt idx="354">0.0074721064785014703</cx:pt>
          <cx:pt idx="355">0.0078808525163515698</cx:pt>
          <cx:pt idx="356">-0.0034249164347973701</cx:pt>
          <cx:pt idx="357">0.0073070800549684001</cx:pt>
          <cx:pt idx="358">0.013877167063493101</cx:pt>
          <cx:pt idx="359">0.0038452323246853199</cx:pt>
          <cx:pt idx="360">-0.0066668359308328399</cx:pt>
          <cx:pt idx="361">-0.00100631601576087</cx:pt>
          <cx:pt idx="362">0.00112770627960181</cx:pt>
          <cx:pt idx="363">0.00059359195055736695</cx:pt>
          <cx:pt idx="364">0.00060847870272029197</cx:pt>
          <cx:pt idx="365">0.00081253644391048204</cx:pt>
          <cx:pt idx="366">0.00138226513133</cx:pt>
          <cx:pt idx="367">0.00379896799683751</cx:pt>
          <cx:pt idx="368">0.018754937105543899</cx:pt>
          <cx:pt idx="369">0.0131440720419765</cx:pt>
          <cx:pt idx="370">0.0012380264618990799</cx:pt>
          <cx:pt idx="371">0.011866292687667999</cx:pt>
          <cx:pt idx="372">0.0124509595646531</cx:pt>
          <cx:pt idx="373">0.0052043513798437999</cx:pt>
          <cx:pt idx="374">0.0052994003596190196</cx:pt>
          <cx:pt idx="375">0.013010597250607299</cx:pt>
          <cx:pt idx="376">0.0045702035731847697</cx:pt>
          <cx:pt idx="377">0.0073666655905670099</cx:pt>
          <cx:pt idx="378">0.0076729995281659396</cx:pt>
          <cx:pt idx="379">-0.0021033686586320998</cx:pt>
          <cx:pt idx="380">-0.019351114725660801</cx:pt>
          <cx:pt idx="381">-0.0259182800580979</cx:pt>
          <cx:pt idx="382">0.00039322774668312598</cx:pt>
          <cx:pt idx="383">-0.0020011031121618598</cx:pt>
          <cx:pt idx="384">0.010168429842063899</cx:pt>
          <cx:pt idx="385">0.019899804377356702</cx:pt>
          <cx:pt idx="386">0.0148465417184123</cx:pt>
          <cx:pt idx="387">-0.0038970084364675301</cx:pt>
          <cx:pt idx="388">-0.0068696519560074503</cx:pt>
          <cx:pt idx="389">-0.00019137837822122899</cx:pt>
          <cx:pt idx="390">0.00083140237633441596</cx:pt>
          <cx:pt idx="391">0.00036342401522183502</cx:pt>
          <cx:pt idx="392">1.1187684891841801e-05</cx:pt>
          <cx:pt idx="393">-0.00054428989484779004</cx:pt>
          <cx:pt idx="394">-0.00033278699288838599</cx:pt>
          <cx:pt idx="395">0.0027932973838098001</cx:pt>
          <cx:pt idx="396">0.0118915581426379</cx:pt>
          <cx:pt idx="397">0.0084484144945693104</cx:pt>
          <cx:pt idx="398">0.0058086989605057402</cx:pt>
          <cx:pt idx="399">0.0123698067157444</cx:pt>
          <cx:pt idx="400">0.0046902090990203699</cx:pt>
          <cx:pt idx="401">0.0043537031924570403</cx:pt>
          <cx:pt idx="402">0.0033582065098955601</cx:pt>
          <cx:pt idx="403">0.012680245682148501</cx:pt>
          <cx:pt idx="404">0.013323769061809499</cx:pt>
          <cx:pt idx="405">0.0020609209967950102</cx:pt>
          <cx:pt idx="406">-0.0046656428124108897</cx:pt>
          <cx:pt idx="407">-0.015795695272827499</cx:pt>
          <cx:pt idx="408">-0.030307952512199299</cx:pt>
          <cx:pt idx="409">-0.020751011671704699</cx:pt>
          <cx:pt idx="410">-0.000350312973927018</cx:pt>
          <cx:pt idx="411">0.0096212611407706598</cx:pt>
          <cx:pt idx="412">0.018427580381238599</cx:pt>
          <cx:pt idx="413">0.0144739680300832</cx:pt>
          <cx:pt idx="414">0.0083112106570825406</cx:pt>
          <cx:pt idx="415">-0.0026287293677831601</cx:pt>
          <cx:pt idx="416">-0.00462002961203835</cx:pt>
          <cx:pt idx="417">-0.0014882002001502901</cx:pt>
          <cx:pt idx="418">-0.000774350715799254</cx:pt>
          <cx:pt idx="419">-0.000551552914384444</cx:pt>
          <cx:pt idx="420">0.00038819595264899602</cx:pt>
          <cx:pt idx="421">5.8008978804551697e-05</cx:pt>
          <cx:pt idx="422">0.00052263497808061304</cx:pt>
          <cx:pt idx="423">0.00018731403940398401</cx:pt>
          <cx:pt idx="424">0.0033586838996525598</cx:pt>
          <cx:pt idx="425">0.0031583417536597499</cx:pt>
          <cx:pt idx="426">0.0062431575973080104</cx:pt>
          <cx:pt idx="427">0.0073798553707368798</cx:pt>
          <cx:pt idx="428">0.0041898134161300199</cx:pt>
          <cx:pt idx="429">0.0048368106824983603</cx:pt>
          <cx:pt idx="430">0.0067539841667884799</cx:pt>
          <cx:pt idx="431">0.0098847317531379295</cx:pt>
          <cx:pt idx="432">-0.0040215796832416299</cx:pt>
          <cx:pt idx="433">-0.0014334983057130901</cx:pt>
          <cx:pt idx="434">0.0020170067166964301</cx:pt>
          <cx:pt idx="435">0.0015876406033052801</cx:pt>
          <cx:pt idx="436">-0.014676266529237999</cx:pt>
          <cx:pt idx="437">-0.0033017125151826102</cx:pt>
          <cx:pt idx="438">0.0021912504135252202</cx:pt>
          <cx:pt idx="439">0.00694427300846618</cx:pt>
          <cx:pt idx="440">0.0145972691037741</cx:pt>
          <cx:pt idx="441">0.0068078827319791903</cx:pt>
          <cx:pt idx="442">0.0047879780946622997</cx:pt>
          <cx:pt idx="443">0.00045731152309182199</cx:pt>
          <cx:pt idx="444">-0.000964085194882538</cx:pt>
          <cx:pt idx="445">-0.0048647755783833698</cx:pt>
          <cx:pt idx="446">-0.00124334121849471</cx:pt>
          <cx:pt idx="447">-0.00018177301577307001</cx:pt>
          <cx:pt idx="448">0.00073447334578480305</cx:pt>
          <cx:pt idx="449">0.0002435868832856</cx:pt>
          <cx:pt idx="450">0.00042276002516094402</cx:pt>
          <cx:pt idx="451">-0.00176164599698862</cx:pt>
          <cx:pt idx="452">-0.0026231949144565501</cx:pt>
          <cx:pt idx="453">-0.0071255890830628204</cx:pt>
          <cx:pt idx="454">-0.00300951559085443</cx:pt>
          <cx:pt idx="455">0.0035643410196259202</cx:pt>
          <cx:pt idx="456">0.0021514168657527899</cx:pt>
          <cx:pt idx="457">-0.00499848067935545</cx:pt>
          <cx:pt idx="458">0.0045941513932913599</cx:pt>
          <cx:pt idx="459">-0.00056081109537362505</cx:pt>
          <cx:pt idx="460">-0.0017249553339778599</cx:pt>
          <cx:pt idx="461">0.0129384614192453</cx:pt>
          <cx:pt idx="462">0.0015750670387381599</cx:pt>
          <cx:pt idx="463">0.0071665939152285698</cx:pt>
          <cx:pt idx="464">0.00625247477870031</cx:pt>
          <cx:pt idx="465">0.012637333869103399</cx:pt>
          <cx:pt idx="466">0.0054772442056764403</cx:pt>
          <cx:pt idx="467">-0.0069864905565379196</cx:pt>
          <cx:pt idx="468">0.0116047237210452</cx:pt>
          <cx:pt idx="469">-0.0010040625150915901</cx:pt>
          <cx:pt idx="470">0.00094287615631507898</cx:pt>
          <cx:pt idx="471">-0.0027418962100996102</cx:pt>
          <cx:pt idx="472">-0.0032195846845987802</cx:pt>
          <cx:pt idx="473">-0.0081667321526317904</cx:pt>
          <cx:pt idx="474">-0.00076620413903058797</cx:pt>
          <cx:pt idx="475">0.000212612954993044</cx:pt>
          <cx:pt idx="476">0.00042099073103106299</cx:pt>
          <cx:pt idx="477">-0.00029938324193805001</cx:pt>
          <cx:pt idx="478">-0.00144667039033388</cx:pt>
          <cx:pt idx="479">-0.0052401304875141896</cx:pt>
          <cx:pt idx="480">-0.0083587280387934001</cx:pt>
          <cx:pt idx="481">-0.0113625818535308</cx:pt>
          <cx:pt idx="482">-0.0027208552188168998</cx:pt>
          <cx:pt idx="483">0.00071702450211290195</cx:pt>
          <cx:pt idx="484">0.0017886498379238499</cx:pt>
          <cx:pt idx="485">0.0058401978930057996</cx:pt>
          <cx:pt idx="486">-0.00067887606943293696</cx:pt>
          <cx:pt idx="487">-0.0055726700995250098</cx:pt>
          <cx:pt idx="488">-0.0068431871043205597</cx:pt>
          <cx:pt idx="489">0.0118584478928022</cx:pt>
          <cx:pt idx="490">-0.000282885408550596</cx:pt>
          <cx:pt idx="491">0.0046374632949416298</cx:pt>
          <cx:pt idx="492">0.0180572475131731</cx:pt>
          <cx:pt idx="493">0.020762682829510899</cx:pt>
          <cx:pt idx="494">-0.00060692220646795404</cx:pt>
          <cx:pt idx="495">-0.0081274517398270303</cx:pt>
          <cx:pt idx="496">0.0010728579019262799</cx:pt>
          <cx:pt idx="497">-0.000117989681491895</cx:pt>
          <cx:pt idx="498">0.0028859550877723401</cx:pt>
          <cx:pt idx="499">-0.000331769157389418</cx:pt>
          <cx:pt idx="500">-0.00052611493141664796</cx:pt>
          <cx:pt idx="501">-0.0071851450631097297</cx:pt>
          <cx:pt idx="502">-0.00065263747316244495</cx:pt>
          <cx:pt idx="503">0.00074832023523747004</cx:pt>
          <cx:pt idx="504">0.00045834049676524901</cx:pt>
          <cx:pt idx="505">-0.00082412227284153099</cx:pt>
          <cx:pt idx="506">-0.00056879466114105701</cx:pt>
          <cx:pt idx="507">-0.0068020244881495402</cx:pt>
          <cx:pt idx="508">-0.0115181206366266</cx:pt>
          <cx:pt idx="509">-0.010644939314634999</cx:pt>
          <cx:pt idx="510">-3.1867944714308801e-05</cx:pt>
          <cx:pt idx="511">0.00246277179164718</cx:pt>
          <cx:pt idx="512">0.0045997853792943003</cx:pt>
          <cx:pt idx="513">-0.001174339524959</cx:pt>
          <cx:pt idx="514">-0.0051607269071708697</cx:pt>
          <cx:pt idx="515">-0.00109485261629617</cx:pt>
          <cx:pt idx="516">0.00170924232174898</cx:pt>
          <cx:pt idx="517">0.0087010556526803309</cx:pt>
          <cx:pt idx="518">-0.00417541718513827</cx:pt>
          <cx:pt idx="519">-0.0065771537041718203</cx:pt>
          <cx:pt idx="520">0.0025933311453169398</cx:pt>
          <cx:pt idx="521">0.011095570568251899</cx:pt>
          <cx:pt idx="522">-0.00138310253420271</cx:pt>
          <cx:pt idx="523">-0.0054889639614153201</cx:pt>
          <cx:pt idx="524">-0.0038214987123282602</cx:pt>
          <cx:pt idx="525">-0.00073371822472920504</cx:pt>
          <cx:pt idx="526">0.00053934426050441804</cx:pt>
          <cx:pt idx="527">-0.0069679549584136299</cx:pt>
          <cx:pt idx="528">-0.0078887714855870907</cx:pt>
          <cx:pt idx="529">-0.0068400831466245296</cx:pt>
          <cx:pt idx="530">0.00048173540953078798</cx:pt>
          <cx:pt idx="531">-6.1722415684627104e-05</cx:pt>
          <cx:pt idx="532">-0.00048438883590070698</cx:pt>
          <cx:pt idx="533">0.00036085247856666502</cx:pt>
          <cx:pt idx="534">0.00064292806780680604</cx:pt>
          <cx:pt idx="535">-0.0050501419402482501</cx:pt>
          <cx:pt idx="536">-0.0129654411877445</cx:pt>
          <cx:pt idx="537">-0.0104244952147503</cx:pt>
          <cx:pt idx="538">-0.0073683216303343504</cx:pt>
          <cx:pt idx="539">-0.0021523966375395099</cx:pt>
          <cx:pt idx="540">0.0050097577417741804</cx:pt>
          <cx:pt idx="541">-0.00388565022669313</cx:pt>
          <cx:pt idx="542">-0.00081560703665975204</cx:pt>
          <cx:pt idx="543">-0.00081373137918395902</cx:pt>
          <cx:pt idx="544">0.018825041346281698</cx:pt>
          <cx:pt idx="545">0.0082471341162863396</cx:pt>
          <cx:pt idx="546">-0.0111861098540471</cx:pt>
          <cx:pt idx="547">-0.016763726421130599</cx:pt>
          <cx:pt idx="548">-0.0079514991602746398</cx:pt>
          <cx:pt idx="549">0.0077705868460595899</cx:pt>
          <cx:pt idx="550">0.0023356693334355299</cx:pt>
          <cx:pt idx="551">0.00081875957174800599</cx:pt>
          <cx:pt idx="552">-0.0051101057574241202</cx:pt>
          <cx:pt idx="553">-0.0059278560337374699</cx:pt>
          <cx:pt idx="554">-0.0059770939541214201</cx:pt>
          <cx:pt idx="555">-0.0079534813991665905</cx:pt>
          <cx:pt idx="556">-0.0081400905546525609</cx:pt>
          <cx:pt idx="557">-0.0082897366470038401</cx:pt>
          <cx:pt idx="558">-0.00040966850336051199</cx:pt>
          <cx:pt idx="559">-0.00024638400004776902</cx:pt>
          <cx:pt idx="560">-0.00029086411268863099</cx:pt>
          <cx:pt idx="561">0.00027373591873445</cx:pt>
          <cx:pt idx="562">-0.00076564408633492402</cx:pt>
          <cx:pt idx="563">-0.0032124283605359902</cx:pt>
          <cx:pt idx="564">-0.0105551236142654</cx:pt>
          <cx:pt idx="565">-0.0121298438323471</cx:pt>
          <cx:pt idx="566">-0.012020056168298101</cx:pt>
          <cx:pt idx="567">-0.0096141455741652494</cx:pt>
          <cx:pt idx="568">0.0048292160007208399</cx:pt>
          <cx:pt idx="569">-0.0148712937080216</cx:pt>
          <cx:pt idx="570">-0.0050900245335525904</cx:pt>
          <cx:pt idx="571">-0.00013905703988216999</cx:pt>
          <cx:pt idx="572">0.0041703553434389497</cx:pt>
          <cx:pt idx="573">-0.00070549424092114998</cx:pt>
          <cx:pt idx="574">-0.0183389300939822</cx:pt>
          <cx:pt idx="575">-0.019242045715878599</cx:pt>
          <cx:pt idx="576">-0.010459113406523101</cx:pt>
          <cx:pt idx="577">-0.00091777991722877305</cx:pt>
          <cx:pt idx="578">-0.0101594978948716</cx:pt>
          <cx:pt idx="579">0.0022369214920172601</cx:pt>
          <cx:pt idx="580">-0.0033982160735262102</cx:pt>
          <cx:pt idx="581">-0.0079020260808954895</cx:pt>
          <cx:pt idx="582">-0.0059672432963537398</cx:pt>
          <cx:pt idx="583">-0.0028742796402709599</cx:pt>
          <cx:pt idx="584">-0.0037754150030888602</cx:pt>
          <cx:pt idx="585">-0.0045762786549793403</cx:pt>
          <cx:pt idx="586">-4.2527468172719398e-05</cx:pt>
          <cx:pt idx="587">-0.000358216858067824</cx:pt>
          <cx:pt idx="588">-8.98889835046703e-06</cx:pt>
          <cx:pt idx="589">0.00060820223646872998</cx:pt>
          <cx:pt idx="590">1.4170641074849599e-05</cx:pt>
          <cx:pt idx="591">-0.00314432951876608</cx:pt>
          <cx:pt idx="592">-0.0061295688641308998</cx:pt>
          <cx:pt idx="593">-0.00500789730242615</cx:pt>
          <cx:pt idx="594">-0.0043326210393379002</cx:pt>
          <cx:pt idx="595">-0.0010582394957738301</cx:pt>
          <cx:pt idx="596">-0.0091708598560526905</cx:pt>
          <cx:pt idx="597">-0.0180316734313479</cx:pt>
          <cx:pt idx="598">-0.0149692662437145</cx:pt>
          <cx:pt idx="599">-0.013827759635240799</cx:pt>
          <cx:pt idx="600">-0.0051189150946588302</cx:pt>
          <cx:pt idx="601">-0.016462679672526799</cx:pt>
          <cx:pt idx="602">-0.0241734320712968</cx:pt>
          <cx:pt idx="603">-0.0187006111078039</cx:pt>
          <cx:pt idx="604">-0.0068535444562538303</cx:pt>
          <cx:pt idx="605">-0.0067866878579231201</cx:pt>
          <cx:pt idx="606">-0.0126124818414012</cx:pt>
          <cx:pt idx="607">-0.0031370349608124499</cx:pt>
          <cx:pt idx="608">-0.0063353600130973999</cx:pt>
          <cx:pt idx="609">-0.010234482948134</cx:pt>
          <cx:pt idx="610">-0.012065761944539901</cx:pt>
          <cx:pt idx="611">-0.0031958081162881198</cx:pt>
          <cx:pt idx="612">-0.00319592423470123</cx:pt>
          <cx:pt idx="613">-0.0046398191829337201</cx:pt>
          <cx:pt idx="614">-0.0015764351790903499</cx:pt>
          <cx:pt idx="615">-0.000384307199904911</cx:pt>
          <cx:pt idx="616">-0.00016798481970050101</cx:pt>
          <cx:pt idx="617">0.00021407388975578401</cx:pt>
          <cx:pt idx="618">-0.00048800729832249799</cx:pt>
          <cx:pt idx="619">-0.0012938660486838201</cx:pt>
          <cx:pt idx="620">-0.0035011671264456598</cx:pt>
          <cx:pt idx="621">-0.0038941607349618199</cx:pt>
          <cx:pt idx="622">-0.0016639042660304801</cx:pt>
          <cx:pt idx="623">-0.00147296797769407</cx:pt>
          <cx:pt idx="624">-0.0062689636953802801</cx:pt>
          <cx:pt idx="625">-0.013843571044741701</cx:pt>
          <cx:pt idx="626">-0.011032421589630701</cx:pt>
          <cx:pt idx="627">-0.0139075940127865</cx:pt>
          <cx:pt idx="628">-0.0086792483356369805</cx:pt>
          <cx:pt idx="629">-0.016413564906706202</cx:pt>
          <cx:pt idx="630">0.0024413281278431302</cx:pt>
          <cx:pt idx="631">-0.0096729350947600302</cx:pt>
          <cx:pt idx="632">0.0064494356767834</cx:pt>
          <cx:pt idx="633">0.0016142327147739899</cx:pt>
          <cx:pt idx="634">-0.00561116863356949</cx:pt>
          <cx:pt idx="635">-0.0107925574715534</cx:pt>
          <cx:pt idx="636">-0.0131270632724921</cx:pt>
          <cx:pt idx="637">-0.017375277695008198</cx:pt>
          <cx:pt idx="638">-0.0056921031986345199</cx:pt>
          <cx:pt idx="639">0.00082388359412667199</cx:pt>
          <cx:pt idx="640">0.0019119741917342</cx:pt>
          <cx:pt idx="641">-0.0015399595982907501</cx:pt>
          <cx:pt idx="642">5.9875575503581699e-05</cx:pt>
          <cx:pt idx="643">-0.00041253094876009402</cx:pt>
          <cx:pt idx="644">0.000164562608425943</cx:pt>
          <cx:pt idx="645">-0.00038829413693377098</cx:pt>
          <cx:pt idx="646">-0.00041174600759863998</cx:pt>
          <cx:pt idx="647">-0.0015262201207981801</cx:pt>
          <cx:pt idx="648">-0.000253608413006466</cx:pt>
          <cx:pt idx="649">0.0023674340304865702</cx:pt>
          <cx:pt idx="650">0.0039344851250468701</cx:pt>
          <cx:pt idx="651">0.0010540010519482299</cx:pt>
          <cx:pt idx="652">-0.00481874858012807</cx:pt>
          <cx:pt idx="653">-0.0160788247191745</cx:pt>
          <cx:pt idx="654">-0.014326762452836799</cx:pt>
          <cx:pt idx="655">-0.0071982445906469796</cx:pt>
          <cx:pt idx="656">-0.0033108868656333001</cx:pt>
          <cx:pt idx="657">0.0025853871926606199</cx:pt>
          <cx:pt idx="658">0.00098902388466578497</cx:pt>
          <cx:pt idx="659">0.0069835739073009304</cx:pt>
          <cx:pt idx="660">0.013337034378010501</cx:pt>
          <cx:pt idx="661">0.0045892196174934898</cx:pt>
          <cx:pt idx="662">-0.0015792638604927201</cx:pt>
          <cx:pt idx="663">-0.0094136816237097905</cx:pt>
          <cx:pt idx="664">-0.0106431448683082</cx:pt>
          <cx:pt idx="665">-0.0092313271064325894</cx:pt>
          <cx:pt idx="666">-0.0050208734678132199</cx:pt>
          <cx:pt idx="667">0.00162818675529403</cx:pt>
          <cx:pt idx="668">0.0047760230598769297</cx:pt>
          <cx:pt idx="669">-0.000151658436066073</cx:pt>
          <cx:pt idx="670">0.00020749796520192301</cx:pt>
          <cx:pt idx="671">-0.00069173368502601599</cx:pt>
          <cx:pt idx="672">0.00078064650200709905</cx:pt>
          <cx:pt idx="673">0.00046257547994981297</cx:pt>
          <cx:pt idx="674">-7.2448710490811294e-05</cx:pt>
          <cx:pt idx="675">3.1806629301984797e-05</cx:pt>
          <cx:pt idx="676">0.00267525286705182</cx:pt>
          <cx:pt idx="677">0.0084048030603975105</cx:pt>
          <cx:pt idx="678">0.0081738441129910605</cx:pt>
          <cx:pt idx="679">0.0039914467072533497</cx:pt>
          <cx:pt idx="680">0.0021669641848269198</cx:pt>
          <cx:pt idx="681">-0.0064070904881275998</cx:pt>
          <cx:pt idx="682">0.0028085671104897598</cx:pt>
          <cx:pt idx="683">0.0060304752634079799</cx:pt>
          <cx:pt idx="684">0.0088029062891902092</cx:pt>
          <cx:pt idx="685">0.0105966696933977</cx:pt>
          <cx:pt idx="686">0.00048582377201260101</cx:pt>
          <cx:pt idx="687">0.0049157521088039197</cx:pt>
          <cx:pt idx="688">0.0028957747048650802</cx:pt>
          <cx:pt idx="689">-0.0128517641882812</cx:pt>
          <cx:pt idx="690">-0.0103755885588761</cx:pt>
          <cx:pt idx="691">0.00138824771808839</cx:pt>
          <cx:pt idx="692">0.0031491842813924898</cx:pt>
          <cx:pt idx="693">-0.00086776319376975395</cx:pt>
          <cx:pt idx="694">-8.6964083284354595e-05</cx:pt>
          <cx:pt idx="695">0.00140803052982946</cx:pt>
          <cx:pt idx="696">-0.00066672078473712705</cx:pt>
          <cx:pt idx="697">-0.00037319557553809401</cx:pt>
          <cx:pt idx="698">9.09848446348798e-05</cx:pt>
          <cx:pt idx="699">0.0012645140746923599</cx:pt>
          <cx:pt idx="700">0.000195491726623855</cx:pt>
          <cx:pt idx="701">0.00018860217508658901</cx:pt>
          <cx:pt idx="702">-0.00026958406954391702</cx:pt>
          <cx:pt idx="703">0.00074119105988443995</cx:pt>
          <cx:pt idx="704">0.00203191672206352</cx:pt>
          <cx:pt idx="705">0.0029391781314084</cx:pt>
          <cx:pt idx="706">0.0029745171317237498</cx:pt>
          <cx:pt idx="707">0.0043287788173887298</cx:pt>
          <cx:pt idx="708">0.0072802386103965203</cx:pt>
          <cx:pt idx="709">0.0076641214232405696</cx:pt>
          <cx:pt idx="710">0.0093103483682506101</cx:pt>
          <cx:pt idx="711">0.0081582847364350501</cx:pt>
          <cx:pt idx="712">0.0036936904844812701</cx:pt>
          <cx:pt idx="713">0.0044441796390953803</cx:pt>
          <cx:pt idx="714">0.0131330621299484</cx:pt>
          <cx:pt idx="715">0.012508966179283701</cx:pt>
          <cx:pt idx="716">0.0144736929282159</cx:pt>
          <cx:pt idx="717">0.0073778821697764703</cx:pt>
          <cx:pt idx="718">0.0053623945090820399</cx:pt>
          <cx:pt idx="719">0.0102073621230057</cx:pt>
          <cx:pt idx="720">0.0085804704400206499</cx:pt>
          <cx:pt idx="721">0.0019790668384121</cx:pt>
          <cx:pt idx="722">-0.0020289528624524099</cx:pt>
          <cx:pt idx="723">-0.00106509404471733</cx:pt>
          <cx:pt idx="724">-0.00118729617709728</cx:pt>
          <cx:pt idx="725">-0.00016919282945165699</cx:pt>
          <cx:pt idx="726">-0.00042072225886103602</cx:pt>
          <cx:pt idx="727">0.00037221875903752999</cx:pt>
          <cx:pt idx="728">0.00047424189189398101</cx:pt>
          <cx:pt idx="729">0.00010091260178285</cx:pt>
          <cx:pt idx="730">0.000155626421310749</cx:pt>
          <cx:pt idx="731">0.00047340660286679002</cx:pt>
          <cx:pt idx="732">-0.00045517444401480998</cx:pt>
          <cx:pt idx="733">0.00093482350400471805</cx:pt>
          <cx:pt idx="734">0.0031184399740640102</cx:pt>
          <cx:pt idx="735">0.0036526606850785701</cx:pt>
          <cx:pt idx="736">0.0072687322862135398</cx:pt>
          <cx:pt idx="737">0.0100108643132144</cx:pt>
          <cx:pt idx="738">0.0093604948866533502</cx:pt>
          <cx:pt idx="739">0.0082677464575065199</cx:pt>
          <cx:pt idx="740">0.0134486768135729</cx:pt>
          <cx:pt idx="741">0.0177636275526603</cx:pt>
          <cx:pt idx="742">0.022442318970815701</cx:pt>
          <cx:pt idx="743">0.0125936987698412</cx:pt>
          <cx:pt idx="744">0.011029138718937299</cx:pt>
          <cx:pt idx="745">0.0113301313074062</cx:pt>
          <cx:pt idx="746">0.0100994170268049</cx:pt>
          <cx:pt idx="747">0.0071457750846830601</cx:pt>
          <cx:pt idx="748">0.0041075623414161301</cx:pt>
          <cx:pt idx="749">0.0024471019936453601</cx:pt>
          <cx:pt idx="750">0.0010019226114303299</cx:pt>
          <cx:pt idx="751">0.00128474554634448</cx:pt>
          <cx:pt idx="752">-1.17066253007319e-05</cx:pt>
          <cx:pt idx="753">-6.1416444125404296e-05</cx:pt>
          <cx:pt idx="754">-0.00069957507941965198</cx:pt>
          <cx:pt idx="755">-0.00034147545730831399</cx:pt>
          <cx:pt idx="756">0.00057324703807635905</cx:pt>
          <cx:pt idx="757">0.00055568698693622698</cx:pt>
          <cx:pt idx="758">-0.00105584156221503</cx:pt>
          <cx:pt idx="759">0.000140391335142008</cx:pt>
          <cx:pt idx="760">-0.00018524124153943401</cx:pt>
          <cx:pt idx="761">-0.00029164534716923102</cx:pt>
          <cx:pt idx="762">7.1889773184078898e-05</cx:pt>
          <cx:pt idx="763">0.00079595607670278898</cx:pt>
          <cx:pt idx="764">0.00088663391113362304</cx:pt>
          <cx:pt idx="765">0.000115140397344685</cx:pt>
          <cx:pt idx="766">0.00096086649745016103</cx:pt>
          <cx:pt idx="767">0.00021893616994789</cx:pt>
          <cx:pt idx="768">0.00059391683221285505</cx:pt>
          <cx:pt idx="769">0.00153090222667394</cx:pt>
          <cx:pt idx="770">0.0033518285583157099</cx:pt>
          <cx:pt idx="771">0.0025931657022943799</cx:pt>
          <cx:pt idx="772">0.0022746868116249402</cx:pt>
          <cx:pt idx="773">0.0021843555549826998</cx:pt>
          <cx:pt idx="774">0.0024213026741036199</cx:pt>
          <cx:pt idx="775">0.00186524303950378</cx:pt>
          <cx:pt idx="776">0.00107674781653153</cx:pt>
          <cx:pt idx="777">0.00033675975999454799</cx:pt>
          <cx:pt idx="778">0.00037510879020487498</cx:pt>
          <cx:pt idx="779">-0.00043671596519093402</cx:pt>
          <cx:pt idx="780">-0.000131606269931513</cx:pt>
          <cx:pt idx="781">-0.00056884989219780095</cx:pt>
          <cx:pt idx="782">0.00061191884286926096</cx:pt>
          <cx:pt idx="783">4.3426443920671999e-05</cx:pt>
        </cx:lvl>
      </cx:numDim>
    </cx:data>
    <cx:data id="56">
      <cx:numDim type="val">
        <cx:f>'001_WA_F - 副本'!$BE$1:$BE$784</cx:f>
        <cx:lvl ptCount="784" formatCode="G/通用格式">
          <cx:pt idx="0">-0.00059408751858951105</cx:pt>
          <cx:pt idx="1">0.00022615478446108201</cx:pt>
          <cx:pt idx="2">-0.000299815913972757</cx:pt>
          <cx:pt idx="3">0.00017601751990476601</cx:pt>
          <cx:pt idx="4">-1.0167411634841601e-05</cx:pt>
          <cx:pt idx="5">4.8330681851461103e-05</cx:pt>
          <cx:pt idx="6">0.00021790325475345699</cx:pt>
          <cx:pt idx="7">-0.000211139522778438</cx:pt>
          <cx:pt idx="8">7.4093262666933001e-05</cx:pt>
          <cx:pt idx="9">5.9280105819061203e-06</cx:pt>
          <cx:pt idx="10">-0.00039975159591845098</cx:pt>
          <cx:pt idx="11">0.00058663444754668802</cx:pt>
          <cx:pt idx="12">-0.00092482657674554998</cx:pt>
          <cx:pt idx="13">-0.000144374543751228</cx:pt>
          <cx:pt idx="14">0.00013703839119012101</cx:pt>
          <cx:pt idx="15">-5.16811789010577e-05</cx:pt>
          <cx:pt idx="16">0.00064237388966526096</cx:pt>
          <cx:pt idx="17">0.000117251523221778</cx:pt>
          <cx:pt idx="18">0.00035409158998033402</cx:pt>
          <cx:pt idx="19">0.00069887121464040397</cx:pt>
          <cx:pt idx="20">-0.00029005774578412302</cx:pt>
          <cx:pt idx="21">2.9582471428715298e-05</cx:pt>
          <cx:pt idx="22">0.000414056310967216</cx:pt>
          <cx:pt idx="23">0.00053769488644486902</cx:pt>
          <cx:pt idx="24">-0.000305206431812158</cx:pt>
          <cx:pt idx="25">0.00097079228367130395</cx:pt>
          <cx:pt idx="26">0.000126323773322784</cx:pt>
          <cx:pt idx="27">0.00063727515478073703</cx:pt>
          <cx:pt idx="28">0.00047199892794831102</cx:pt>
          <cx:pt idx="29">-0.00012861242599904001</cx:pt>
          <cx:pt idx="30">0.00041848384421017701</cx:pt>
          <cx:pt idx="31">9.8303041861675392e-06</cx:pt>
          <cx:pt idx="32">0.000524365540781479</cx:pt>
          <cx:pt idx="33">0.000119582437483519</cx:pt>
          <cx:pt idx="34">-0.00291477205781247</cx:pt>
          <cx:pt idx="35">-0.0067660532736568196</cx:pt>
          <cx:pt idx="36">-0.0054505904164506803</cx:pt>
          <cx:pt idx="37">-0.0024221549305932801</cx:pt>
          <cx:pt idx="38">-0.0023156078629021199</cx:pt>
          <cx:pt idx="39">-0.0027193272255409602</cx:pt>
          <cx:pt idx="40">-0.0057565352332551003</cx:pt>
          <cx:pt idx="41">-0.00188750812942388</cx:pt>
          <cx:pt idx="42">-0.00046426461639666102</cx:pt>
          <cx:pt idx="43">-0.0038108328992177902</cx:pt>
          <cx:pt idx="44">-0.0018460551443736299</cx:pt>
          <cx:pt idx="45">-0.0039493235692495401</cx:pt>
          <cx:pt idx="46">-0.0025652872226597698</cx:pt>
          <cx:pt idx="47">-0.0030967398396409</cx:pt>
          <cx:pt idx="48">-0.0026992560457649098</cx:pt>
          <cx:pt idx="49">-0.0014999353196136201</cx:pt>
          <cx:pt idx="50">-0.00089481580391295105</cx:pt>
          <cx:pt idx="51">-0.00127788317082785</cx:pt>
          <cx:pt idx="52">0.000140393843329065</cx:pt>
          <cx:pt idx="53">0.0001397304911698</cx:pt>
          <cx:pt idx="54">0.0009944797668872071</cx:pt>
          <cx:pt idx="55">0.00015655418958367999</cx:pt>
          <cx:pt idx="56">-0.00066124007593394002</cx:pt>
          <cx:pt idx="57">-0.00071672594551625002</cx:pt>
          <cx:pt idx="58">-0.000240552540981842</cx:pt>
          <cx:pt idx="59">-0.00021220140997169499</cx:pt>
          <cx:pt idx="60">-0.00049159550671400599</cx:pt>
          <cx:pt idx="61">0.00077445649224134195</cx:pt>
          <cx:pt idx="62">-0.0024091874349732</cx:pt>
          <cx:pt idx="63">-0.0103070227095241</cx:pt>
          <cx:pt idx="64">-0.0113988892791812</cx:pt>
          <cx:pt idx="65">-0.0098293071002647607</cx:pt>
          <cx:pt idx="66">-0.023664616285165401</cx:pt>
          <cx:pt idx="67">-0.028092824747249098</cx:pt>
          <cx:pt idx="68">-0.025646130430695101</cx:pt>
          <cx:pt idx="69">-0.0271745553696397</cx:pt>
          <cx:pt idx="70">-0.0144040579760109</cx:pt>
          <cx:pt idx="71">-0.016122728243608501</cx:pt>
          <cx:pt idx="72">-0.0142486076826697</cx:pt>
          <cx:pt idx="73">-0.014026354239109501</cx:pt>
          <cx:pt idx="74">-0.0236422089354562</cx:pt>
          <cx:pt idx="75">-0.011450726460221701</cx:pt>
          <cx:pt idx="76">-0.0053914476483606201</cx:pt>
          <cx:pt idx="77">-0.0047657248662746803</cx:pt>
          <cx:pt idx="78">-0.0047538836557401301</cx:pt>
          <cx:pt idx="79">-0.00253233618413905</cx:pt>
          <cx:pt idx="80">-0.00034978504582369502</cx:pt>
          <cx:pt idx="81">-0.00041060262849976301</cx:pt>
          <cx:pt idx="82">0.00054679777806264905</cx:pt>
          <cx:pt idx="83">-0.00041976637630801499</cx:pt>
          <cx:pt idx="84">0.00057253495650816096</cx:pt>
          <cx:pt idx="85">-0.00019978909094900901</cx:pt>
          <cx:pt idx="86">-0.00111170455390354</cx:pt>
          <cx:pt idx="87">-0.0021212491964055199</cx:pt>
          <cx:pt idx="88">-0.0010029606741960499</cx:pt>
          <cx:pt idx="89">-0.00127277574486811</cx:pt>
          <cx:pt idx="90">-0.0097380518355256306</cx:pt>
          <cx:pt idx="91">-0.016095678744969099</cx:pt>
          <cx:pt idx="92">-0.0226977132777085</cx:pt>
          <cx:pt idx="93">-0.028189995436238999</cx:pt>
          <cx:pt idx="94">-0.034100984126393702</cx:pt>
          <cx:pt idx="95">-0.0292193635273915</cx:pt>
          <cx:pt idx="96">-0.042709323499440503</cx:pt>
          <cx:pt idx="97">-0.059295690789416898</cx:pt>
          <cx:pt idx="98">-0.035178963596303299</cx:pt>
          <cx:pt idx="99">-0.0059535513005676303</cx:pt>
          <cx:pt idx="100">-0.0067277476191297501</cx:pt>
          <cx:pt idx="101">-0.0127516507915668</cx:pt>
          <cx:pt idx="102">-0.0124042295528229</cx:pt>
          <cx:pt idx="103">-0.0060561493712480603</cx:pt>
          <cx:pt idx="104">-0.0103281193598155</cx:pt>
          <cx:pt idx="105">-0.00016338871729851899</cx:pt>
          <cx:pt idx="106">0.00079842238040767597</cx:pt>
          <cx:pt idx="107">-0.0022221015468940702</cx:pt>
          <cx:pt idx="108">0.00065747385337343496</cx:pt>
          <cx:pt idx="109">-4.4642774676256198e-05</cx:pt>
          <cx:pt idx="110">-5.6248212764056997e-05</cx:pt>
          <cx:pt idx="111">-0.00032950619868500999</cx:pt>
          <cx:pt idx="112">-0.00055730300086969601</cx:pt>
          <cx:pt idx="113">-0.00046204047753624599</cx:pt>
          <cx:pt idx="114">0.000357927868368104</cx:pt>
          <cx:pt idx="115">-0.00019805227304651399</cx:pt>
          <cx:pt idx="116">0.00062809123743668099</cx:pt>
          <cx:pt idx="117">-0.015568294610242899</cx:pt>
          <cx:pt idx="118">-0.027645758800630998</cx:pt>
          <cx:pt idx="119">-0.023033601934875001</cx:pt>
          <cx:pt idx="120">-0.034593952295425501</cx:pt>
          <cx:pt idx="121">-0.045474105776818</cx:pt>
          <cx:pt idx="122">-0.041263341598261997</cx:pt>
          <cx:pt idx="123">-0.029309036789505201</cx:pt>
          <cx:pt idx="124">-0.037446127695703803</cx:pt>
          <cx:pt idx="125">-0.036308062594621</cx:pt>
          <cx:pt idx="126">-0.039673460591460402</cx:pt>
          <cx:pt idx="127">-0.0024007419890747202</cx:pt>
          <cx:pt idx="128">-0.015750700340212202</cx:pt>
          <cx:pt idx="129">-0.022924360731799098</cx:pt>
          <cx:pt idx="130">-0.0157683515894084</cx:pt>
          <cx:pt idx="131">-0.032336863798940602</cx:pt>
          <cx:pt idx="132">-0.020074880942047499</cx:pt>
          <cx:pt idx="133">-0.0025030014208381902</cx:pt>
          <cx:pt idx="134">0.00346402309942996</cx:pt>
          <cx:pt idx="135">0.00670860700944947</cx:pt>
          <cx:pt idx="136">0.00768847611054649</cx:pt>
          <cx:pt idx="137">0.00024233085428049199</cx:pt>
          <cx:pt idx="138">-0.00091619965017889404</cx:pt>
          <cx:pt idx="139">-0.00077654706524657902</cx:pt>
          <cx:pt idx="140">-0.00042597430348410701</cx:pt>
          <cx:pt idx="141">-0.00037512476456288897</cx:pt>
          <cx:pt idx="142">-0.000132697009926582</cx:pt>
          <cx:pt idx="143">-0.00124046289895114</cx:pt>
          <cx:pt idx="144">-0.00699433845590195</cx:pt>
          <cx:pt idx="145">-0.017628899460207199</cx:pt>
          <cx:pt idx="146">-0.025281498964540901</cx:pt>
          <cx:pt idx="147">-0.023568246067174</cx:pt>
          <cx:pt idx="148">-0.034458999575919899</cx:pt>
          <cx:pt idx="149">-0.030922990140524801</cx:pt>
          <cx:pt idx="150">-0.0242272582469138</cx:pt>
          <cx:pt idx="151">0.016713093809061198</cx:pt>
          <cx:pt idx="152">0.0058485523833167697</cx:pt>
          <cx:pt idx="153">-0.0054610235884248398</cx:pt>
          <cx:pt idx="154">-0.029874232613909799</cx:pt>
          <cx:pt idx="155">-0.041587009822741799</cx:pt>
          <cx:pt idx="156">-0.055704244942530602</cx:pt>
          <cx:pt idx="157">-0.038818352491195598</cx:pt>
          <cx:pt idx="158">-0.0053875203058528004</cx:pt>
          <cx:pt idx="159">-0.042824491959641199</cx:pt>
          <cx:pt idx="160">-0.018867551634384201</cx:pt>
          <cx:pt idx="161">-0.031358466742774101</cx:pt>
          <cx:pt idx="162">-0.022261222214536299</cx:pt>
          <cx:pt idx="163">-0.0012553018415115799</cx:pt>
          <cx:pt idx="164">0.000323559370440713</cx:pt>
          <cx:pt idx="165">-0.00855450876964098</cx:pt>
          <cx:pt idx="166">-0.00138432691747526</cx:pt>
          <cx:pt idx="167">-0.0013831059169120399</cx:pt>
          <cx:pt idx="168">0.000297413553626299</cx:pt>
          <cx:pt idx="169">0.00030969066488291202</cx:pt>
          <cx:pt idx="170">0.0032671885254431901</cx:pt>
          <cx:pt idx="171">0.0020956594224538498</cx:pt>
          <cx:pt idx="172">-0.0094235409724562798</cx:pt>
          <cx:pt idx="173">-0.0070712480398310304</cx:pt>
          <cx:pt idx="174">0.020015456903061099</cx:pt>
          <cx:pt idx="175">8.08493707911414e-05</cx:pt>
          <cx:pt idx="176">-0.017597444980208401</cx:pt>
          <cx:pt idx="177">0.0125518521562726</cx:pt>
          <cx:pt idx="178">0.0136041941756549</cx:pt>
          <cx:pt idx="179">-0.0029530767845257801</cx:pt>
          <cx:pt idx="180">-0.0064609085708650102</cx:pt>
          <cx:pt idx="181">-0.050720353822761501</cx:pt>
          <cx:pt idx="182">-0.0266023279246385</cx:pt>
          <cx:pt idx="183">0.0058902125418176703</cx:pt>
          <cx:pt idx="184">-0.0041401782337310497</cx:pt>
          <cx:pt idx="185">0.010719625264967701</cx:pt>
          <cx:pt idx="186">0.027321933761515801</cx:pt>
          <cx:pt idx="187">-0.0060446939406167402</cx:pt>
          <cx:pt idx="188">-0.0196462837776957</cx:pt>
          <cx:pt idx="189">-0.019596079118371901</cx:pt>
          <cx:pt idx="190">-0.021847585224369099</cx:pt>
          <cx:pt idx="191">0.0071085046160407998</cx:pt>
          <cx:pt idx="192">-0.00042519522116528499</cx:pt>
          <cx:pt idx="193">-0.0167867024258305</cx:pt>
          <cx:pt idx="194">-0.00031129555050204798</cx:pt>
          <cx:pt idx="195">0.00014636527395811899</cx:pt>
          <cx:pt idx="196">7.2781840666558699e-06</cx:pt>
          <cx:pt idx="197">-0.00054026427482689295</cx:pt>
          <cx:pt idx="198">0.0111288462556816</cx:pt>
          <cx:pt idx="199">0.010313607839961301</cx:pt>
          <cx:pt idx="200">-0.00066367505046405098</cx:pt>
          <cx:pt idx="201">0.0025367853503811301</cx:pt>
          <cx:pt idx="202">0.040358178835984401</cx:pt>
          <cx:pt idx="203">0.021353399159467799</cx:pt>
          <cx:pt idx="204">0.028808377270543601</cx:pt>
          <cx:pt idx="205">0.016914912549552599</cx:pt>
          <cx:pt idx="206">-0.00181407424132486</cx:pt>
          <cx:pt idx="207">0.0174395871262173</cx:pt>
          <cx:pt idx="208">-8.6398069738671105e-05</cx:pt>
          <cx:pt idx="209">0.011219726230179999</cx:pt>
          <cx:pt idx="210">0.0051562739949799702</cx:pt>
          <cx:pt idx="211">-0.0100200914796157</cx:pt>
          <cx:pt idx="212">-0.0076571760113133096</cx:pt>
          <cx:pt idx="213">0.035183748676507899</cx:pt>
          <cx:pt idx="214">-0.00352330963862883</cx:pt>
          <cx:pt idx="215">0.027101109799187301</cx:pt>
          <cx:pt idx="216">-0.0061206038726156703</cx:pt>
          <cx:pt idx="217">-0.044966246478853097</cx:pt>
          <cx:pt idx="218">-0.022441360463716399</cx:pt>
          <cx:pt idx="219">0.013846793537444399</cx:pt>
          <cx:pt idx="220">-0.0111505207981851</cx:pt>
          <cx:pt idx="221">-0.035266149566533102</cx:pt>
          <cx:pt idx="222">-0.0029957449374315402</cx:pt>
          <cx:pt idx="223">0.00119504736017148</cx:pt>
          <cx:pt idx="224">-0.00150801088828345</cx:pt>
          <cx:pt idx="225">-0.00039048019514326598</cx:pt>
          <cx:pt idx="226">0.00632635676912439</cx:pt>
          <cx:pt idx="227">0.013282412192414699</cx:pt>
          <cx:pt idx="228">0.0049867513642743704</cx:pt>
          <cx:pt idx="229">0.0142256825106134</cx:pt>
          <cx:pt idx="230">0.019826497726691001</cx:pt>
          <cx:pt idx="231">-0.0016420927689454099</cx:pt>
          <cx:pt idx="232">0.036624269350182301</cx:pt>
          <cx:pt idx="233">0.0043858770818418404</cx:pt>
          <cx:pt idx="234">-0.0068940527802994599</cx:pt>
          <cx:pt idx="235">0.059948631602670298</cx:pt>
          <cx:pt idx="236">0.024178040188612301</cx:pt>
          <cx:pt idx="237">0.0067780620108442201</cx:pt>
          <cx:pt idx="238">0.015821540662883202</cx:pt>
          <cx:pt idx="239">0.0013325122897326601</cx:pt>
          <cx:pt idx="240">-0.014995993723081</cx:pt>
          <cx:pt idx="241">-0.031787356359749802</cx:pt>
          <cx:pt idx="242">0.018276713727610701</cx:pt>
          <cx:pt idx="243">0.029798394556624901</cx:pt>
          <cx:pt idx="244">0.0067982469402392796</cx:pt>
          <cx:pt idx="245">-0.0134530991484765</cx:pt>
          <cx:pt idx="246">-0.0156317793254638</cx:pt>
          <cx:pt idx="247">-0.0267048150671651</cx:pt>
          <cx:pt idx="248">-0.0013402818606753799</cx:pt>
          <cx:pt idx="249">-0.019135176572829701</cx:pt>
          <cx:pt idx="250">-0.00260478895118616</cx:pt>
          <cx:pt idx="251">-0.00053164363773139595</cx:pt>
          <cx:pt idx="252">-0.00011173651951955899</cx:pt>
          <cx:pt idx="253">0.000329655816369448</cx:pt>
          <cx:pt idx="254">0.0029341353056333802</cx:pt>
          <cx:pt idx="255">0.0038740908850090801</cx:pt>
          <cx:pt idx="256">-0.0077965633324298999</cx:pt>
          <cx:pt idx="257">-0.0012435461822261501</cx:pt>
          <cx:pt idx="258">0.031342120154946598</cx:pt>
          <cx:pt idx="259">-0.045940266315414202</cx:pt>
          <cx:pt idx="260">-0.041893172614747697</cx:pt>
          <cx:pt idx="261">-0.0057563720405183101</cx:pt>
          <cx:pt idx="262">0.017865504181874999</cx:pt>
          <cx:pt idx="263">0.056462951880613899</cx:pt>
          <cx:pt idx="264">0.082680207318632404</cx:pt>
          <cx:pt idx="265">0.064533940777254703</cx:pt>
          <cx:pt idx="266">0.023102746227441798</cx:pt>
          <cx:pt idx="267">-0.011109332313658101</cx:pt>
          <cx:pt idx="268">0.00045018214793388799</cx:pt>
          <cx:pt idx="269">0.034147038359048101</cx:pt>
          <cx:pt idx="270">0.092995185197756694</cx:pt>
          <cx:pt idx="271">0.052712207623440401</cx:pt>
          <cx:pt idx="272">0.035675251372521297</cx:pt>
          <cx:pt idx="273">-0.024017847688906999</cx:pt>
          <cx:pt idx="274">-0.048345322020151099</cx:pt>
          <cx:pt idx="275">-0.044525014719174701</cx:pt>
          <cx:pt idx="276">-0.041488136218451897</cx:pt>
          <cx:pt idx="277">-0.0089257448115248206</cx:pt>
          <cx:pt idx="278">-0.00036223881823560001</cx:pt>
          <cx:pt idx="279">0.0138948150168338</cx:pt>
          <cx:pt idx="280">-0.00018106097800956499</cx:pt>
          <cx:pt idx="281">0.00057189846061065199</cx:pt>
          <cx:pt idx="282">0.0051546995885068904</cx:pt>
          <cx:pt idx="283">0.0034957346546881998</cx:pt>
          <cx:pt idx="284">-0.027449973419649401</cx:pt>
          <cx:pt idx="285">-0.033680146172991997</cx:pt>
          <cx:pt idx="286">-0.0059342709215589101</cx:pt>
          <cx:pt idx="287">-0.084441582232809703</cx:pt>
          <cx:pt idx="288">-0.069703741074277195</cx:pt>
          <cx:pt idx="289">0.036200420030221697</cx:pt>
          <cx:pt idx="290">0.038492364896699799</cx:pt>
          <cx:pt idx="291">0.011111061802287599</cx:pt>
          <cx:pt idx="292">0.048618206436982399</cx:pt>
          <cx:pt idx="293">0.044109018530527497</cx:pt>
          <cx:pt idx="294">-0.010068462907890799</cx:pt>
          <cx:pt idx="295">0.036770428159462</cx:pt>
          <cx:pt idx="296">0.056602136077566999</cx:pt>
          <cx:pt idx="297">0.025273385092305801</cx:pt>
          <cx:pt idx="298">0.067188540872715502</cx:pt>
          <cx:pt idx="299">0.057190120847085003</cx:pt>
          <cx:pt idx="300">-0.0066771723435988597</cx:pt>
          <cx:pt idx="301">-0.078654339849024396</cx:pt>
          <cx:pt idx="302">-0.072805216368995604</cx:pt>
          <cx:pt idx="303">-0.042936772305131897</cx:pt>
          <cx:pt idx="304">-0.024457426878224199</cx:pt>
          <cx:pt idx="305">0.0107702045235202</cx:pt>
          <cx:pt idx="306">0.00135090982519677</cx:pt>
          <cx:pt idx="307">0.0029809475258083</cx:pt>
          <cx:pt idx="308">-0.00046400021205648002</cx:pt>
          <cx:pt idx="309">-7.1809864964954699e-05</cx:pt>
          <cx:pt idx="310">0.00627668770667731</cx:pt>
          <cx:pt idx="311">0.0018440063789285899</cx:pt>
          <cx:pt idx="312">-0.0224344571732835</cx:pt>
          <cx:pt idx="313">-0.016933447891086001</cx:pt>
          <cx:pt idx="314">-0.0071426520520268804</cx:pt>
          <cx:pt idx="315">-0.061208924488661297</cx:pt>
          <cx:pt idx="316">0.0060200671682010204</cx:pt>
          <cx:pt idx="317">0.072472031631104397</cx:pt>
          <cx:pt idx="318">0.054814637910358101</cx:pt>
          <cx:pt idx="319">0.040179654802290597</cx:pt>
          <cx:pt idx="320">0.015175468084873399</cx:pt>
          <cx:pt idx="321">0.0087293276048348006</cx:pt>
          <cx:pt idx="322">0.032386499063027901</cx:pt>
          <cx:pt idx="323">0.040176186234127199</cx:pt>
          <cx:pt idx="324">0.032821254843775897</cx:pt>
          <cx:pt idx="325">0.037693791777592398</cx:pt>
          <cx:pt idx="326">0.044746618007227602</cx:pt>
          <cx:pt idx="327">0.0010397160841866301</cx:pt>
          <cx:pt idx="328">-0.040355976972329698</cx:pt>
          <cx:pt idx="329">-0.035186070882633001</cx:pt>
          <cx:pt idx="330">-0.021968906505901501</cx:pt>
          <cx:pt idx="331">-0.044138983078704702</cx:pt>
          <cx:pt idx="332">-0.021891523249286601</cx:pt>
          <cx:pt idx="333">-0.0063308174550208403</cx:pt>
          <cx:pt idx="334">-0.0064807700312337103</cx:pt>
          <cx:pt idx="335">0.000158344783984424</cx:pt>
          <cx:pt idx="336">-3.29037076760045e-05</cx:pt>
          <cx:pt idx="337">0.00068686580864990197</cx:pt>
          <cx:pt idx="338">0.0040677305601899199</cx:pt>
          <cx:pt idx="339">-0.0054162363009627604</cx:pt>
          <cx:pt idx="340">-0.0040396586668138001</cx:pt>
          <cx:pt idx="341">-0.0052655515414219501</cx:pt>
          <cx:pt idx="342">-0.0074036764710405803</cx:pt>
          <cx:pt idx="343">-0.014998037683926199</cx:pt>
          <cx:pt idx="344">0.054684852642957103</cx:pt>
          <cx:pt idx="345">0.022727492755499099</cx:pt>
          <cx:pt idx="346">0.0116474703615916</cx:pt>
          <cx:pt idx="347">-0.0163659778870032</cx:pt>
          <cx:pt idx="348">-0.043788378546630501</cx:pt>
          <cx:pt idx="349">0.0078061087765278897</cx:pt>
          <cx:pt idx="350">0.029178981251122602</cx:pt>
          <cx:pt idx="351">0.076090459000113297</cx:pt>
          <cx:pt idx="352">0.0278537213233013</cx:pt>
          <cx:pt idx="353">-0.0078400986516833308</cx:pt>
          <cx:pt idx="354">0.0066283406392510704</cx:pt>
          <cx:pt idx="355">-0.042848484701788897</cx:pt>
          <cx:pt idx="356">-0.046424250065253199</cx:pt>
          <cx:pt idx="357">-0.019468603937827299</cx:pt>
          <cx:pt idx="358">-0.023363775867077</cx:pt>
          <cx:pt idx="359">-0.042861413634084897</cx:pt>
          <cx:pt idx="360">-0.038330590872236898</cx:pt>
          <cx:pt idx="361">0.00015234573275975201</cx:pt>
          <cx:pt idx="362">-0.00070268672794745297</cx:pt>
          <cx:pt idx="363">0.00175315535047863</cx:pt>
          <cx:pt idx="364">3.7618489141910703e-05</cx:pt>
          <cx:pt idx="365">-0.00043313140696630799</cx:pt>
          <cx:pt idx="366">0.00111670736096356</cx:pt>
          <cx:pt idx="367">-0.0063678807921648097</cx:pt>
          <cx:pt idx="368">0.018159013769829101</cx:pt>
          <cx:pt idx="369">-0.0086558670228304505</cx:pt>
          <cx:pt idx="370">-0.0161187325130175</cx:pt>
          <cx:pt idx="371">0.012810604510522501</cx:pt>
          <cx:pt idx="372">0.046703596936866897</cx:pt>
          <cx:pt idx="373">-0.0090252945714981905</cx:pt>
          <cx:pt idx="374">-0.0042013433664835603</cx:pt>
          <cx:pt idx="375">-0.052852283209843497</cx:pt>
          <cx:pt idx="376">-0.040896512635249002</cx:pt>
          <cx:pt idx="377">-0.0063184595002923599</cx:pt>
          <cx:pt idx="378">0.035530734206371699</cx:pt>
          <cx:pt idx="379">0.048722812369057102</cx:pt>
          <cx:pt idx="380">0.0322766618682193</cx:pt>
          <cx:pt idx="381">-0.0140257387269274</cx:pt>
          <cx:pt idx="382">-0.0431253673384542</cx:pt>
          <cx:pt idx="383">-0.0844294813187704</cx:pt>
          <cx:pt idx="384">-0.027436813866534199</cx:pt>
          <cx:pt idx="385">-0.037563528443187298</cx:pt>
          <cx:pt idx="386">-0.043085260464414597</cx:pt>
          <cx:pt idx="387">-0.047995026804146898</cx:pt>
          <cx:pt idx="388">-0.0313667785142243</cx:pt>
          <cx:pt idx="389">-0.0071162700578668598</cx:pt>
          <cx:pt idx="390">-0.0108433677949625</cx:pt>
          <cx:pt idx="391">-0.0020405592936936301</cx:pt>
          <cx:pt idx="392">0.00076242626196011004</cx:pt>
          <cx:pt idx="393">7.3781265675043099e-05</cx:pt>
          <cx:pt idx="394">0.00026414212328437802</cx:pt>
          <cx:pt idx="395">0.0055253117135745404</cx:pt>
          <cx:pt idx="396">0.021991683140134301</cx:pt>
          <cx:pt idx="397">-0.0119512219611721</cx:pt>
          <cx:pt idx="398">-0.0082693027526888306</cx:pt>
          <cx:pt idx="399">0.033673298697643898</cx:pt>
          <cx:pt idx="400">0.0019361156041074201</cx:pt>
          <cx:pt idx="401">-0.045993396754913297</cx:pt>
          <cx:pt idx="402">-0.032523921172198003</cx:pt>
          <cx:pt idx="403">-0.067443096602435498</cx:pt>
          <cx:pt idx="404">-0.083395835852215994</cx:pt>
          <cx:pt idx="405">-0.076667525548358803</cx:pt>
          <cx:pt idx="406">-0.0215359821909318</cx:pt>
          <cx:pt idx="407">0.075832796748037806</cx:pt>
          <cx:pt idx="408">0.023368741982779401</cx:pt>
          <cx:pt idx="409">-0.017413681175126601</cx:pt>
          <cx:pt idx="410">-0.0371795423295136</cx:pt>
          <cx:pt idx="411">-0.0092259339552531808</cx:pt>
          <cx:pt idx="412">0.0091121532589658206</cx:pt>
          <cx:pt idx="413">-0.0566439853756057</cx:pt>
          <cx:pt idx="414">-0.0461617122375301</cx:pt>
          <cx:pt idx="415">-0.048787325329485501</cx:pt>
          <cx:pt idx="416">-0.027185741053597601</cx:pt>
          <cx:pt idx="417">-0.0167666292139768</cx:pt>
          <cx:pt idx="418">-0.00552776318043483</cx:pt>
          <cx:pt idx="419">2.1337327674627001e-05</cx:pt>
          <cx:pt idx="420">-0.000159885302501193</cx:pt>
          <cx:pt idx="421">-0.000120924863071637</cx:pt>
          <cx:pt idx="422">-0.0015541776716064401</cx:pt>
          <cx:pt idx="423">0.0055903030519361199</cx:pt>
          <cx:pt idx="424">0.026382261818539799</cx:pt>
          <cx:pt idx="425">0.023091114565454599</cx:pt>
          <cx:pt idx="426">0.037256920724168301</cx:pt>
          <cx:pt idx="427">0.057448188780708301</cx:pt>
          <cx:pt idx="428">0.0308568255596108</cx:pt>
          <cx:pt idx="429">-0.051277866623940203</cx:pt>
          <cx:pt idx="430">-0.0143744452192712</cx:pt>
          <cx:pt idx="431">-0.035545971828924897</cx:pt>
          <cx:pt idx="432">-0.089718986087782907</cx:pt>
          <cx:pt idx="433">-0.091349026986756204</cx:pt>
          <cx:pt idx="434">-0.0072456833821659796</cx:pt>
          <cx:pt idx="435">0.070517490554576498</cx:pt>
          <cx:pt idx="436">-0.029930166948538402</cx:pt>
          <cx:pt idx="437">-0.0106065228287625</cx:pt>
          <cx:pt idx="438">0.0029055250208462101</cx:pt>
          <cx:pt idx="439">-0.0058201842819492504</cx:pt>
          <cx:pt idx="440">-0.00082867056970825398</cx:pt>
          <cx:pt idx="441">-0.0054421763825466202</cx:pt>
          <cx:pt idx="442">-0.0110528468429218</cx:pt>
          <cx:pt idx="443">-0.0152130035221738</cx:pt>
          <cx:pt idx="444">-0.032847738589321697</cx:pt>
          <cx:pt idx="445">-0.031695929939740401</cx:pt>
          <cx:pt idx="446">-0.0081083127057456697</cx:pt>
          <cx:pt idx="447">-0.0028399346488137398</cx:pt>
          <cx:pt idx="448">-8.5438377109280602e-05</cx:pt>
          <cx:pt idx="449">-5.5736648889626198e-05</cx:pt>
          <cx:pt idx="450">-0.00093318498066488002</cx:pt>
          <cx:pt idx="451">-0.0033019836015541</cx:pt>
          <cx:pt idx="452">0.0076539581789851797</cx:pt>
          <cx:pt idx="453">0.047508381886015798</cx:pt>
          <cx:pt idx="454">0.041359769713815601</cx:pt>
          <cx:pt idx="455">0.061344080170402</cx:pt>
          <cx:pt idx="456">0.073341337039733695</cx:pt>
          <cx:pt idx="457">0.0104228510521669</cx:pt>
          <cx:pt idx="458">0.030461089755408201</cx:pt>
          <cx:pt idx="459">0.0312697973873921</cx:pt>
          <cx:pt idx="460">0.038262466558966098</cx:pt>
          <cx:pt idx="461">0.038069351227858497</cx:pt>
          <cx:pt idx="462">-0.0030342102653582699</cx:pt>
          <cx:pt idx="463">0.0066443112747992797</cx:pt>
          <cx:pt idx="464">-0.093693675401977095</cx:pt>
          <cx:pt idx="465">-0.048103920983004297</cx:pt>
          <cx:pt idx="466">0.0221070824021872</cx:pt>
          <cx:pt idx="467">-0.0219482029022663</cx:pt>
          <cx:pt idx="468">0.0151129093514879</cx:pt>
          <cx:pt idx="469">-0.0034813820788132601</cx:pt>
          <cx:pt idx="470">-0.0067940556189079798</cx:pt>
          <cx:pt idx="471">-0.018186496879890501</cx:pt>
          <cx:pt idx="472">-0.050394143743253898</cx:pt>
          <cx:pt idx="473">-0.039711813798230702</cx:pt>
          <cx:pt idx="474">-0.0077866225942851202</cx:pt>
          <cx:pt idx="475">0.0013777260225647399</cx:pt>
          <cx:pt idx="476">0.00025824761751251602</cx:pt>
          <cx:pt idx="477">0.000217301473158481</cx:pt>
          <cx:pt idx="478">-0.0044407293292554597</cx:pt>
          <cx:pt idx="479">-0.0134563330239518</cx:pt>
          <cx:pt idx="480">-0.020964013020513299</cx:pt>
          <cx:pt idx="481">0.029647569716371398</cx:pt>
          <cx:pt idx="482">0.062890824615827207</cx:pt>
          <cx:pt idx="483">0.096071618140888104</cx:pt>
          <cx:pt idx="484">0.12581748985150101</cx:pt>
          <cx:pt idx="485">0.120105231821291</cx:pt>
          <cx:pt idx="486">0.14755942288979401</cx:pt>
          <cx:pt idx="487">0.12164187385641</cx:pt>
          <cx:pt idx="488">0.12426409472703499</cx:pt>
          <cx:pt idx="489">0.12948787502918899</cx:pt>
          <cx:pt idx="490">0.055713696939086101</cx:pt>
          <cx:pt idx="491">0.081574364105543196</cx:pt>
          <cx:pt idx="492">-0.0357634384542838</cx:pt>
          <cx:pt idx="493">-0.0110404814778572</cx:pt>
          <cx:pt idx="494">-0.051757961847751097</cx:pt>
          <cx:pt idx="495">-0.044174065945421503</cx:pt>
          <cx:pt idx="496">-0.021139501271573002</cx:pt>
          <cx:pt idx="497">-0.055388045720172599</cx:pt>
          <cx:pt idx="498">-0.015818007732478101</cx:pt>
          <cx:pt idx="499">-0.031958759276973898</cx:pt>
          <cx:pt idx="500">-0.057040575881139997</cx:pt>
          <cx:pt idx="501">-0.035235378614864699</cx:pt>
          <cx:pt idx="502">-0.00477651990727528</cx:pt>
          <cx:pt idx="503">-0.000785906806062863</cx:pt>
          <cx:pt idx="504">-0.00050792850419423003</cx:pt>
          <cx:pt idx="505">-5.8026702066769002e-05</cx:pt>
          <cx:pt idx="506">-0.0032811764012502698</cx:pt>
          <cx:pt idx="507">-0.026247345777193901</cx:pt>
          <cx:pt idx="508">-0.043359375897124103</cx:pt>
          <cx:pt idx="509">0.012519615097164601</cx:pt>
          <cx:pt idx="510">0.032239980831443103</cx:pt>
          <cx:pt idx="511">0.0532958851206446</cx:pt>
          <cx:pt idx="512">0.108013817959268</cx:pt>
          <cx:pt idx="513">0.10118652997456801</cx:pt>
          <cx:pt idx="514">0.092256217284824804</cx:pt>
          <cx:pt idx="515">0.13374038165629501</cx:pt>
          <cx:pt idx="516">0.10009257741456901</cx:pt>
          <cx:pt idx="517">0.078401835830400904</cx:pt>
          <cx:pt idx="518">0.035514752187012902</cx:pt>
          <cx:pt idx="519">0.0095407859529905905</cx:pt>
          <cx:pt idx="520">-0.0356066686650151</cx:pt>
          <cx:pt idx="521">0.0032403137149160498</cx:pt>
          <cx:pt idx="522">-0.047673493462478997</cx:pt>
          <cx:pt idx="523">0.0052306593391617797</cx:pt>
          <cx:pt idx="524">-0.0038100688642908999</cx:pt>
          <cx:pt idx="525">-0.032754431366644202</cx:pt>
          <cx:pt idx="526">-0.0329046076694837</cx:pt>
          <cx:pt idx="527">-0.041425440781212998</cx:pt>
          <cx:pt idx="528">-0.060763056174291098</cx:pt>
          <cx:pt idx="529">-0.028283726379589799</cx:pt>
          <cx:pt idx="530">-0.0033623677867770001</cx:pt>
          <cx:pt idx="531">8.9786621522551304e-05</cx:pt>
          <cx:pt idx="532">-0.000233104061065228</cx:pt>
          <cx:pt idx="533">-0.00079695964524530605</cx:pt>
          <cx:pt idx="534">2.34020037988808e-05</cx:pt>
          <cx:pt idx="535">-0.0264755849492565</cx:pt>
          <cx:pt idx="536">-0.0409089381555384</cx:pt>
          <cx:pt idx="537">-0.025426063501681501</cx:pt>
          <cx:pt idx="538">-0.025164239107818401</cx:pt>
          <cx:pt idx="539">-0.0150380274406724</cx:pt>
          <cx:pt idx="540">-0.0062741541669971103</cx:pt>
          <cx:pt idx="541">-0.023277821529844998</cx:pt>
          <cx:pt idx="542">-0.036299961469311602</cx:pt>
          <cx:pt idx="543">-0.036195424268236603</cx:pt>
          <cx:pt idx="544">-0.0220909047617329</cx:pt>
          <cx:pt idx="545">-0.026235229472177098</cx:pt>
          <cx:pt idx="546">0.023529265221244999</cx:pt>
          <cx:pt idx="547">-0.042998052737085998</cx:pt>
          <cx:pt idx="548">-0.057633130590787798</cx:pt>
          <cx:pt idx="549">-0.033902342850304301</cx:pt>
          <cx:pt idx="550">-0.0191684135324269</cx:pt>
          <cx:pt idx="551">0.0263465502625869</cx:pt>
          <cx:pt idx="552">-0.0094525488036647492</cx:pt>
          <cx:pt idx="553">-0.034643966765780097</cx:pt>
          <cx:pt idx="554">-0.042091515865660199</cx:pt>
          <cx:pt idx="555">-0.044247686934677198</cx:pt>
          <cx:pt idx="556">-0.024591534480009999</cx:pt>
          <cx:pt idx="557">-0.016738527269726699</cx:pt>
          <cx:pt idx="558">-0.0051352122832048902</cx:pt>
          <cx:pt idx="559">-0.000304406037505006</cx:pt>
          <cx:pt idx="560">0.0010880789964567801</cx:pt>
          <cx:pt idx="561">0.000350833696615884</cx:pt>
          <cx:pt idx="562">-0.00206911351398175</cx:pt>
          <cx:pt idx="563">-0.021903420755359001</cx:pt>
          <cx:pt idx="564">-0.035690115032436201</cx:pt>
          <cx:pt idx="565">-0.051482358186963902</cx:pt>
          <cx:pt idx="566">-0.076769956457142394</cx:pt>
          <cx:pt idx="567">-0.088715975293052002</cx:pt>
          <cx:pt idx="568">-0.080417338897395996</cx:pt>
          <cx:pt idx="569">-0.076086114439412794</cx:pt>
          <cx:pt idx="570">-0.117747801336735</cx:pt>
          <cx:pt idx="571">-0.162437669947187</cx:pt>
          <cx:pt idx="572">-0.155854148116154</cx:pt>
          <cx:pt idx="573">-0.041034952936097803</cx:pt>
          <cx:pt idx="574">-0.029796996782286901</cx:pt>
          <cx:pt idx="575">-0.066226617632343193</cx:pt>
          <cx:pt idx="576">-0.033529066835734402</cx:pt>
          <cx:pt idx="577">-0.044991016366073597</cx:pt>
          <cx:pt idx="578">-0.059055539325522599</cx:pt>
          <cx:pt idx="579">0.0032317977775591102</cx:pt>
          <cx:pt idx="580">-0.027169860936760101</cx:pt>
          <cx:pt idx="581">-0.047073308245254603</cx:pt>
          <cx:pt idx="582">-0.034064092509167102</cx:pt>
          <cx:pt idx="583">-0.0118772985548556</cx:pt>
          <cx:pt idx="584">0.0136330618094643</cx:pt>
          <cx:pt idx="585">0.00777396120701825</cx:pt>
          <cx:pt idx="586">-0.0024083036067819598</cx:pt>
          <cx:pt idx="587">-0.00034697506655544802</cx:pt>
          <cx:pt idx="588">8.5976926523485394e-05</cx:pt>
          <cx:pt idx="589">-0.00065316672470814002</cx:pt>
          <cx:pt idx="590">-0.0020804510994402101</cx:pt>
          <cx:pt idx="591">-0.0157515957521678</cx:pt>
          <cx:pt idx="592">-0.026786157304505499</cx:pt>
          <cx:pt idx="593">-0.038485551960769498</cx:pt>
          <cx:pt idx="594">-0.072882188335716899</cx:pt>
          <cx:pt idx="595">-0.094401704497128494</cx:pt>
          <cx:pt idx="596">-0.126942404825898</cx:pt>
          <cx:pt idx="597">-0.12168392248214401</cx:pt>
          <cx:pt idx="598">-0.104455717206773</cx:pt>
          <cx:pt idx="599">-0.099859777593458293</cx:pt>
          <cx:pt idx="600">-0.0640733299415817</cx:pt>
          <cx:pt idx="601">-0.087398787333442807</cx:pt>
          <cx:pt idx="602">-0.077573837122166506</cx:pt>
          <cx:pt idx="603">-0.092263429159799598</cx:pt>
          <cx:pt idx="604">-0.010742621238315399</cx:pt>
          <cx:pt idx="605">-0.067708040513293696</cx:pt>
          <cx:pt idx="606">-0.0022684695257040098</cx:pt>
          <cx:pt idx="607">-0.013734299161752001</cx:pt>
          <cx:pt idx="608">-0.015994397656431899</cx:pt>
          <cx:pt idx="609">0.0099192619181029396</cx:pt>
          <cx:pt idx="610">-0.020137842015210201</cx:pt>
          <cx:pt idx="611">-0.0075811430004040998</cx:pt>
          <cx:pt idx="612">0.0226912035461844</cx:pt>
          <cx:pt idx="613">0.015484151359418399</cx:pt>
          <cx:pt idx="614">-0.0047912390642798298</cx:pt>
          <cx:pt idx="615">-0.00021977030244364201</cx:pt>
          <cx:pt idx="616">0.00016942672422825801</cx:pt>
          <cx:pt idx="617">0.00049225911334413095</cx:pt>
          <cx:pt idx="618">-0.0033173706442062201</cx:pt>
          <cx:pt idx="619">-0.0077711325343275198</cx:pt>
          <cx:pt idx="620">-0.020265721761494802</cx:pt>
          <cx:pt idx="621">-0.036545313729641898</cx:pt>
          <cx:pt idx="622">-0.043592758054685099</cx:pt>
          <cx:pt idx="623">-0.049883637049895402</cx:pt>
          <cx:pt idx="624">-0.072892227225951498</cx:pt>
          <cx:pt idx="625">-0.121180588775578</cx:pt>
          <cx:pt idx="626">-0.072155317001538002</cx:pt>
          <cx:pt idx="627">-0.044178533772703699</cx:pt>
          <cx:pt idx="628">-0.017352297469949599</cx:pt>
          <cx:pt idx="629">-0.117425986282753</cx:pt>
          <cx:pt idx="630">-0.089089357459030294</cx:pt>
          <cx:pt idx="631">-0.102247197106606</cx:pt>
          <cx:pt idx="632">-0.0120447770162547</cx:pt>
          <cx:pt idx="633">-0.011323525271027</cx:pt>
          <cx:pt idx="634">0.0046185577242553099</cx:pt>
          <cx:pt idx="635">-0.022707430046387599</cx:pt>
          <cx:pt idx="636">0.0242910270163143</cx:pt>
          <cx:pt idx="637">0.029391009923472499</cx:pt>
          <cx:pt idx="638">0.0114563671886384</cx:pt>
          <cx:pt idx="639">0.019745843327093001</cx:pt>
          <cx:pt idx="640">0.0304090659200386</cx:pt>
          <cx:pt idx="641">0.020945843321277201</cx:pt>
          <cx:pt idx="642">0.0037427919643816501</cx:pt>
          <cx:pt idx="643">-0.000324527688040633</cx:pt>
          <cx:pt idx="644">-0.00063103517685365103</cx:pt>
          <cx:pt idx="645">0.00051596317839613405</cx:pt>
          <cx:pt idx="646">-0.0023402754519214202</cx:pt>
          <cx:pt idx="647">-0.0022508181206208002</cx:pt>
          <cx:pt idx="648">-0.0027120029834513601</cx:pt>
          <cx:pt idx="649">-0.0054529607395546499</cx:pt>
          <cx:pt idx="650">0.00450319641882447</cx:pt>
          <cx:pt idx="651">0.0023804600958647502</cx:pt>
          <cx:pt idx="652">-0.026525271813023402</cx:pt>
          <cx:pt idx="653">-0.063586375959318805</cx:pt>
          <cx:pt idx="654">-0.051639767431587699</cx:pt>
          <cx:pt idx="655">-0.038206888159727601</cx:pt>
          <cx:pt idx="656">-0.054926846032309101</cx:pt>
          <cx:pt idx="657">-0.091982885921166199</cx:pt>
          <cx:pt idx="658">-0.045377653985654402</cx:pt>
          <cx:pt idx="659">-0.038207534713398598</cx:pt>
          <cx:pt idx="660">-0.0126792754206478</cx:pt>
          <cx:pt idx="661">0.012085528839428599</cx:pt>
          <cx:pt idx="662">-0.0092422980938354701</cx:pt>
          <cx:pt idx="663">-0.0049942471007716101</cx:pt>
          <cx:pt idx="664">0.028098194437497601</cx:pt>
          <cx:pt idx="665">0.022615743324511901</cx:pt>
          <cx:pt idx="666">0.0169546163611736</cx:pt>
          <cx:pt idx="667">0.031646518952265001</cx:pt>
          <cx:pt idx="668">0.0301926866332923</cx:pt>
          <cx:pt idx="669">0.017285197453353301</cx:pt>
          <cx:pt idx="670">0.0022416892549508502</cx:pt>
          <cx:pt idx="671">-0.00048298040960798603</cx:pt>
          <cx:pt idx="672">2.90498547111352e-05</cx:pt>
          <cx:pt idx="673">-8.3987006631071998e-06</cx:pt>
          <cx:pt idx="674">-0.0016344217319985599</cx:pt>
          <cx:pt idx="675">5.4490086058957901e-05</cx:pt>
          <cx:pt idx="676">0.012307536606862899</cx:pt>
          <cx:pt idx="677">0.021618710290973599</cx:pt>
          <cx:pt idx="678">0.026538175312344901</cx:pt>
          <cx:pt idx="679">0.034132799929797501</cx:pt>
          <cx:pt idx="680">0.049073359816350103</cx:pt>
          <cx:pt idx="681">0.0110573557162286</cx:pt>
          <cx:pt idx="682">-0.00583945058256298</cx:pt>
          <cx:pt idx="683">-0.00152070582229144</cx:pt>
          <cx:pt idx="684">-0.037717236167070303</cx:pt>
          <cx:pt idx="685">-0.031738719281162099</cx:pt>
          <cx:pt idx="686">-0.00484331739741961</cx:pt>
          <cx:pt idx="687">0.0064184987306597201</cx:pt>
          <cx:pt idx="688">0.045944763876771301</cx:pt>
          <cx:pt idx="689">0.038671026565958597</cx:pt>
          <cx:pt idx="690">0.0021711495915000302</cx:pt>
          <cx:pt idx="691">0.0219783663540726</cx:pt>
          <cx:pt idx="692">0.045441178120439102</cx:pt>
          <cx:pt idx="693">0.040913501545505597</cx:pt>
          <cx:pt idx="694">0.035314200357155302</cx:pt>
          <cx:pt idx="695">0.0287047697037222</cx:pt>
          <cx:pt idx="696">0.00158365844009024</cx:pt>
          <cx:pt idx="697">-0.0020612680971048999</cx:pt>
          <cx:pt idx="698">0.00014164850332546</cx:pt>
          <cx:pt idx="699">0.00020904816967157801</cx:pt>
          <cx:pt idx="700">2.2127162432385301e-05</cx:pt>
          <cx:pt idx="701">0.00035427031877398898</cx:pt>
          <cx:pt idx="702">-0.00027117346161853798</cx:pt>
          <cx:pt idx="703">0.00086328171611180801</cx:pt>
          <cx:pt idx="704">0.010126005286383201</cx:pt>
          <cx:pt idx="705">0.019043963320646801</cx:pt>
          <cx:pt idx="706">0.00841176223368564</cx:pt>
          <cx:pt idx="707">0.025631163426749402</cx:pt>
          <cx:pt idx="708">0.037609595195234803</cx:pt>
          <cx:pt idx="709">0.014981262727619</cx:pt>
          <cx:pt idx="710">0.019827357400077499</cx:pt>
          <cx:pt idx="711">0.0303898143901161</cx:pt>
          <cx:pt idx="712">0.0130927614971241</cx:pt>
          <cx:pt idx="713">-0.0085795911831723602</cx:pt>
          <cx:pt idx="714">-0.0063153521670580503</cx:pt>
          <cx:pt idx="715">0.025605332054452801</cx:pt>
          <cx:pt idx="716">0.050433388831503403</cx:pt>
          <cx:pt idx="717">0.010382806883893</cx:pt>
          <cx:pt idx="718">0.014165275494612601</cx:pt>
          <cx:pt idx="719">0.044127400998431703</cx:pt>
          <cx:pt idx="720">0.048231458662663797</cx:pt>
          <cx:pt idx="721">0.035430012460127301</cx:pt>
          <cx:pt idx="722">0.019432793119035601</cx:pt>
          <cx:pt idx="723">0.0077787279256980703</cx:pt>
          <cx:pt idx="724">0.00038424354533538399</cx:pt>
          <cx:pt idx="725">0.00051704414652633201</cx:pt>
          <cx:pt idx="726">-0.00046564487286339899</cx:pt>
          <cx:pt idx="727">0.00066002176758127296</cx:pt>
          <cx:pt idx="728">-0.00036212005056808402</cx:pt>
          <cx:pt idx="729">0.00013458831135351699</cx:pt>
          <cx:pt idx="730">0.00102710690078974</cx:pt>
          <cx:pt idx="731">-0.00024182858071579701</cx:pt>
          <cx:pt idx="732">0.00098971239926002393</cx:pt>
          <cx:pt idx="733">0.0053205758172867601</cx:pt>
          <cx:pt idx="734">0.0116176554849758</cx:pt>
          <cx:pt idx="735">0.018455745561005699</cx:pt>
          <cx:pt idx="736">0.0294239966448646</cx:pt>
          <cx:pt idx="737">0.035580389349634499</cx:pt>
          <cx:pt idx="738">0.032799795704198997</cx:pt>
          <cx:pt idx="739">0.032030031614204403</cx:pt>
          <cx:pt idx="740">0.045298443186840003</cx:pt>
          <cx:pt idx="741">0.050229854244135903</cx:pt>
          <cx:pt idx="742">0.061288599167847201</cx:pt>
          <cx:pt idx="743">0.043249030067887398</cx:pt>
          <cx:pt idx="744">0.044259650488894901</cx:pt>
          <cx:pt idx="745">0.035367005489991103</cx:pt>
          <cx:pt idx="746">0.029937670803165901</cx:pt>
          <cx:pt idx="747">0.025489931483642099</cx:pt>
          <cx:pt idx="748">0.017557701550545299</cx:pt>
          <cx:pt idx="749">0.0113046376702589</cx:pt>
          <cx:pt idx="750">0.0049222795229518102</cx:pt>
          <cx:pt idx="751">0.00068439733827145501</cx:pt>
          <cx:pt idx="752">1.2220189615680099e-05</cx:pt>
          <cx:pt idx="753">-0.00060039086880966095</cx:pt>
          <cx:pt idx="754">-0.000368278826071094</cx:pt>
          <cx:pt idx="755">-0.00023086163489333399</cx:pt>
          <cx:pt idx="756">-0.00037012684993139401</cx:pt>
          <cx:pt idx="757">0.00014435583449546501</cx:pt>
          <cx:pt idx="758">-0.000299605783001784</cx:pt>
          <cx:pt idx="759">-0.00089192095151797697</cx:pt>
          <cx:pt idx="760">-0.000172180032658143</cx:pt>
          <cx:pt idx="761">6.18702755659365e-05</cx:pt>
          <cx:pt idx="762">0.00073786351176386203</cx:pt>
          <cx:pt idx="763">0.0020894106345089101</cx:pt>
          <cx:pt idx="764">0.0017113182918370099</cx:pt>
          <cx:pt idx="765">0.0015471266307759801</cx:pt>
          <cx:pt idx="766">0.00154177998873227</cx:pt>
          <cx:pt idx="767">-0.000135750205890704</cx:pt>
          <cx:pt idx="768">0.0024348366078197799</cx:pt>
          <cx:pt idx="769">0.0030575248366843601</cx:pt>
          <cx:pt idx="770">0.0080070775045483905</cx:pt>
          <cx:pt idx="771">0.0052601906823880901</cx:pt>
          <cx:pt idx="772">0.0040388844345697599</cx:pt>
          <cx:pt idx="773">0.0059794974195086</cx:pt>
          <cx:pt idx="774">0.012718554714233801</cx:pt>
          <cx:pt idx="775">0.0021242137169651901</cx:pt>
          <cx:pt idx="776">0.00131449627180226</cx:pt>
          <cx:pt idx="777">0.0010021269492542699</cx:pt>
          <cx:pt idx="778">0.0025383866462910698</cx:pt>
          <cx:pt idx="779">-9.9734132443087395e-06</cx:pt>
          <cx:pt idx="780">-0.00025597745390062803</cx:pt>
          <cx:pt idx="781">-0.00058127469834251501</cx:pt>
          <cx:pt idx="782">-0.00075036865138719501</cx:pt>
          <cx:pt idx="783">0.00047859476624277501</cx:pt>
        </cx:lvl>
      </cx:numDim>
    </cx:data>
    <cx:data id="57">
      <cx:numDim type="val">
        <cx:f>'001_WA_F - 副本'!$BF$1:$BF$784</cx:f>
        <cx:lvl ptCount="784" formatCode="G/通用格式">
          <cx:pt idx="0">-0.00026025092030702401</cx:pt>
          <cx:pt idx="1">0.00019023482585826701</cx:pt>
          <cx:pt idx="2">-0.00045894341390983502</cx:pt>
          <cx:pt idx="3">-0.000128466524276418</cx:pt>
          <cx:pt idx="4">3.9326974436304103e-05</cx:pt>
          <cx:pt idx="5">-0.00033644534450368301</cx:pt>
          <cx:pt idx="6">-0.000101283032019278</cx:pt>
          <cx:pt idx="7">0.00018347116154732599</cx:pt>
          <cx:pt idx="8">-0.00029418434583924398</cx:pt>
          <cx:pt idx="9">4.5617978286402001e-05</cx:pt>
          <cx:pt idx="10">-0.00049839890356937605</cx:pt>
          <cx:pt idx="11">-0.00057654311720303103</cx:pt>
          <cx:pt idx="12">-3.8444380413363299e-05</cx:pt>
          <cx:pt idx="13">0.00061519402582355998</cx:pt>
          <cx:pt idx="14">0.000481631524953531</cx:pt>
          <cx:pt idx="15">0.00058541823007395499</cx:pt>
          <cx:pt idx="16">-0.000171083816375749</cx:pt>
          <cx:pt idx="17">-0.00035580527620497702</cx:pt>
          <cx:pt idx="18">0.000332065846872807</cx:pt>
          <cx:pt idx="19">-0.00024025660630471401</cx:pt>
          <cx:pt idx="20">-0.00015859515308747001</cx:pt>
          <cx:pt idx="21">0.00051711743287674095</cx:pt>
          <cx:pt idx="22">-5.31308478580089e-05</cx:pt>
          <cx:pt idx="23">0.000101724638727243</cx:pt>
          <cx:pt idx="24">-0.00061719691345204098</cx:pt>
          <cx:pt idx="25">-0.00012495965884080901</cx:pt>
          <cx:pt idx="26">0.00054337072772631296</cx:pt>
          <cx:pt idx="27">0.00030040714504024201</cx:pt>
          <cx:pt idx="28">-0.00039470705931678998</cx:pt>
          <cx:pt idx="29">-0.00029565673823557699</cx:pt>
          <cx:pt idx="30">0.00027657147494900897</cx:pt>
          <cx:pt idx="31">0.00018400280451170799</cx:pt>
          <cx:pt idx="32">1.2563618404721099e-05</cx:pt>
          <cx:pt idx="33">-5.9198883573736202e-05</cx:pt>
          <cx:pt idx="34">-0.00020518261169426099</cx:pt>
          <cx:pt idx="35">-0.00026474281057153599</cx:pt>
          <cx:pt idx="36">-0.00074126763662432204</cx:pt>
          <cx:pt idx="37">0.00036180012978892398</cx:pt>
          <cx:pt idx="38">4.7689408414810398e-05</cx:pt>
          <cx:pt idx="39">-0.0012838068926919</cx:pt>
          <cx:pt idx="40">-0.00029802407182757398</cx:pt>
          <cx:pt idx="41">-0.00020048787515138499</cx:pt>
          <cx:pt idx="42">-0.00066287101738855098</cx:pt>
          <cx:pt idx="43">-0.00021477634354513599</cx:pt>
          <cx:pt idx="44">-0.00016263267872537501</cx:pt>
          <cx:pt idx="45">-0.00016359010303431101</cx:pt>
          <cx:pt idx="46">0.00038869774891832701</cx:pt>
          <cx:pt idx="47">-0.00032164445816695799</cx:pt>
          <cx:pt idx="48">2.00533380501451e-05</cx:pt>
          <cx:pt idx="49">0.00046376848250686198</cx:pt>
          <cx:pt idx="50">0.000307613595121284</cx:pt>
          <cx:pt idx="51">1.1751878942784099e-05</cx:pt>
          <cx:pt idx="52">-0.00029679329180516098</cx:pt>
          <cx:pt idx="53">0.00039728238224079099</cx:pt>
          <cx:pt idx="54">-0.00031384636605519598</cx:pt>
          <cx:pt idx="55">-7.6815533823366603e-05</cx:pt>
          <cx:pt idx="56">0.00087344456292426701</cx:pt>
          <cx:pt idx="57">0.00090119638527527105</cx:pt>
          <cx:pt idx="58">-0.00033516959819603602</cx:pt>
          <cx:pt idx="59">0.0010013715189911301</cx:pt>
          <cx:pt idx="60">-0.000204823627032554</cx:pt>
          <cx:pt idx="61">0.00019818346646357301</cx:pt>
          <cx:pt idx="62">-0.00073950927124576897</cx:pt>
          <cx:pt idx="63">-0.00015565058557433199</cx:pt>
          <cx:pt idx="64">-0.0011668197288809501</cx:pt>
          <cx:pt idx="65">-0.00090195664942940596</cx:pt>
          <cx:pt idx="66">-0.0027479861242862402</cx:pt>
          <cx:pt idx="67">-0.0024495468487912</cx:pt>
          <cx:pt idx="68">-0.0014552316805432101</cx:pt>
          <cx:pt idx="69">-0.0029729073248248401</cx:pt>
          <cx:pt idx="70">-0.0042222435220250799</cx:pt>
          <cx:pt idx="71">-0.0034783659327334302</cx:pt>
          <cx:pt idx="72">-0.0034829104109755501</cx:pt>
          <cx:pt idx="73">-0.0026511190909056198</cx:pt>
          <cx:pt idx="74">-0.0015533772513469401</cx:pt>
          <cx:pt idx="75">-0.0024069839190756399</cx:pt>
          <cx:pt idx="76">-0.00176901446521876</cx:pt>
          <cx:pt idx="77">-0.00079310777012338903</cx:pt>
          <cx:pt idx="78">-0.00110442845309734</cx:pt>
          <cx:pt idx="79">-0.000187665623576507</cx:pt>
          <cx:pt idx="80">-0.000202445123225821</cx:pt>
          <cx:pt idx="81">-0.00028892352626118601</cx:pt>
          <cx:pt idx="82">-0.00064512267434378603</cx:pt>
          <cx:pt idx="83">-0.000116243583304302</cx:pt>
          <cx:pt idx="84">0.00049125359565653796</cx:pt>
          <cx:pt idx="85">0.000108316612052458</cx:pt>
          <cx:pt idx="86">-0.00034769270382652698</cx:pt>
          <cx:pt idx="87">-0.00090804537646766695</cx:pt>
          <cx:pt idx="88">5.0303132691110796e-06</cx:pt>
          <cx:pt idx="89">-0.00097026367170808799</cx:pt>
          <cx:pt idx="90">-0.000214100837391651</cx:pt>
          <cx:pt idx="91">-0.0020214726325155099</cx:pt>
          <cx:pt idx="92">-0.0015575062860289401</cx:pt>
          <cx:pt idx="93">-0.0023373709319428498</cx:pt>
          <cx:pt idx="94">-0.0053415522753066996</cx:pt>
          <cx:pt idx="95">-0.0060739614901369797</cx:pt>
          <cx:pt idx="96">-0.0085454055993805199</cx:pt>
          <cx:pt idx="97">-0.0122354739409702</cx:pt>
          <cx:pt idx="98">-0.016673193686098601</cx:pt>
          <cx:pt idx="99">-0.023920122638284701</cx:pt>
          <cx:pt idx="100">-0.0198336426587092</cx:pt>
          <cx:pt idx="101">-0.0156248122836229</cx:pt>
          <cx:pt idx="102">-0.0084886557953732303</cx:pt>
          <cx:pt idx="103">-0.0046483414130731497</cx:pt>
          <cx:pt idx="104">-0.0023606259907813401</cx:pt>
          <cx:pt idx="105">0.00346710427794511</cx:pt>
          <cx:pt idx="106">0.0078245478290495593</cx:pt>
          <cx:pt idx="107">0.0058204312908792097</cx:pt>
          <cx:pt idx="108">-0.00058464707645303996</cx:pt>
          <cx:pt idx="109">-0.0012983219277121799</cx:pt>
          <cx:pt idx="110">-0.00073568547685700801</cx:pt>
          <cx:pt idx="111">0.00049863564582644201</cx:pt>
          <cx:pt idx="112">0.00046855357201451098</cx:pt>
          <cx:pt idx="113">0.000302500139306411</cx:pt>
          <cx:pt idx="114">0.00093659309929723395</cx:pt>
          <cx:pt idx="115">8.5805284625164796e-05</cx:pt>
          <cx:pt idx="116">-0.000384721078839411</cx:pt>
          <cx:pt idx="117">-0.00038709019276105298</cx:pt>
          <cx:pt idx="118">-0.0014849511890681301</cx:pt>
          <cx:pt idx="119">-0.0068697974582519498</cx:pt>
          <cx:pt idx="120">-0.0127364158066052</cx:pt>
          <cx:pt idx="121">-0.00540457589928456</cx:pt>
          <cx:pt idx="122">0.0030409349965676699</cx:pt>
          <cx:pt idx="123">0.0159472328148259</cx:pt>
          <cx:pt idx="124">0.0234307820031045</cx:pt>
          <cx:pt idx="125">0.00775830866441303</cx:pt>
          <cx:pt idx="126">0.0011467285043093101</cx:pt>
          <cx:pt idx="127">0.00152043401079648</cx:pt>
          <cx:pt idx="128">-0.00464886709373035</cx:pt>
          <cx:pt idx="129">-0.0104981880173135</cx:pt>
          <cx:pt idx="130">-0.014061576415341399</cx:pt>
          <cx:pt idx="131">0.00079707769439463303</cx:pt>
          <cx:pt idx="132">0.00121640438821227</cx:pt>
          <cx:pt idx="133">0.0090294115538741906</cx:pt>
          <cx:pt idx="134">0.0088187317875338296</cx:pt>
          <cx:pt idx="135">0.0029081028983798901</cx:pt>
          <cx:pt idx="136">-0.00086218168592442496</cx:pt>
          <cx:pt idx="137">0.00081757774520671003</cx:pt>
          <cx:pt idx="138">-3.10425972369691e-05</cx:pt>
          <cx:pt idx="139">0.00030260163116506298</cx:pt>
          <cx:pt idx="140">1.1029297954250499e-05</cx:pt>
          <cx:pt idx="141">2.9831786333348e-05</cx:pt>
          <cx:pt idx="142">-0.00040372411400548799</cx:pt>
          <cx:pt idx="143">0.00069185270403023305</cx:pt>
          <cx:pt idx="144">0.00076178886833562303</cx:pt>
          <cx:pt idx="145">0.0070525260670357302</cx:pt>
          <cx:pt idx="146">0.00056254355636500299</cx:pt>
          <cx:pt idx="147">-0.0129846013052926</cx:pt>
          <cx:pt idx="148">0.00044280367798699599</cx:pt>
          <cx:pt idx="149">0.021406858862081501</cx:pt>
          <cx:pt idx="150">0.013793371772895999</cx:pt>
          <cx:pt idx="151">0.049466183574233699</cx:pt>
          <cx:pt idx="152">0.0732378964242512</cx:pt>
          <cx:pt idx="153">0.052460181385600699</cx:pt>
          <cx:pt idx="154">0.021605526576803199</cx:pt>
          <cx:pt idx="155">-0.0096757221547215094</cx:pt>
          <cx:pt idx="156">-0.0248886255900772</cx:pt>
          <cx:pt idx="157">-0.00059982515935393099</cx:pt>
          <cx:pt idx="158">-0.013254974819192401</cx:pt>
          <cx:pt idx="159">-0.0079530301736504497</cx:pt>
          <cx:pt idx="160">-0.0096233215027787099</cx:pt>
          <cx:pt idx="161">0.0056405757999661004</cx:pt>
          <cx:pt idx="162">0.0051849885408329997</cx:pt>
          <cx:pt idx="163">0.0013065972501321199</cx:pt>
          <cx:pt idx="164">0.0017861507716942101</cx:pt>
          <cx:pt idx="165">0.0048700132927371803</cx:pt>
          <cx:pt idx="166">-0.00113168278758321</cx:pt>
          <cx:pt idx="167">-0.00027471936688605602</cx:pt>
          <cx:pt idx="168">0.00039953500397843001</cx:pt>
          <cx:pt idx="169">-0.000155317620997702</cx:pt>
          <cx:pt idx="170">0.00059386148227876304</cx:pt>
          <cx:pt idx="171">-0.00032209526278122598</cx:pt>
          <cx:pt idx="172">-0.0021647833181224099</cx:pt>
          <cx:pt idx="173">-0.0024186970393547001</cx:pt>
          <cx:pt idx="174">-0.0087988848169469405</cx:pt>
          <cx:pt idx="175">-0.00283707200527604</cx:pt>
          <cx:pt idx="176">0.0041903164339415098</cx:pt>
          <cx:pt idx="177">0.0137475037440206</cx:pt>
          <cx:pt idx="178">0.020501548320569</cx:pt>
          <cx:pt idx="179">0.059411912258121001</cx:pt>
          <cx:pt idx="180">0.063823910291481198</cx:pt>
          <cx:pt idx="181">0.055798855170034301</cx:pt>
          <cx:pt idx="182">0.021860327310959202</cx:pt>
          <cx:pt idx="183">-0.00231398396954885</cx:pt>
          <cx:pt idx="184">0.0042680677437272304</cx:pt>
          <cx:pt idx="185">0.0090226159403527396</cx:pt>
          <cx:pt idx="186">-0.0012072728809159499</cx:pt>
          <cx:pt idx="187">0.0046337452251702504</cx:pt>
          <cx:pt idx="188">0.00748322539536838</cx:pt>
          <cx:pt idx="189">-0.0021826184327717198</cx:pt>
          <cx:pt idx="190">0.020416746124820199</cx:pt>
          <cx:pt idx="191">0.020026216882462901</cx:pt>
          <cx:pt idx="192">0.0040287946506990802</cx:pt>
          <cx:pt idx="193">0.0089261418873768199</cx:pt>
          <cx:pt idx="194">-0.00078632782209922601</cx:pt>
          <cx:pt idx="195">-0.0026904955847484998</cx:pt>
          <cx:pt idx="196">-0.000107804734424885</cx:pt>
          <cx:pt idx="197">0.00092817243939878104</cx:pt>
          <cx:pt idx="198">0.0011291508126528599</cx:pt>
          <cx:pt idx="199">0.00062502343108126795</cx:pt>
          <cx:pt idx="200">-0.0035066484906985801</cx:pt>
          <cx:pt idx="201">-0.013364378789485499</cx:pt>
          <cx:pt idx="202">-0.0088092894256652805</cx:pt>
          <cx:pt idx="203">-0.0088092562057387903</cx:pt>
          <cx:pt idx="204">-0.0072081498955500999</cx:pt>
          <cx:pt idx="205">0.0196165854046862</cx:pt>
          <cx:pt idx="206">0.032177566095664398</cx:pt>
          <cx:pt idx="207">0.0088334943729861098</cx:pt>
          <cx:pt idx="208">0.025883658796755499</cx:pt>
          <cx:pt idx="209">0.0148848624814839</cx:pt>
          <cx:pt idx="210">-0.00296785265961798</cx:pt>
          <cx:pt idx="211">0.029035118367488</cx:pt>
          <cx:pt idx="212">0.0059029271821981798</cx:pt>
          <cx:pt idx="213">0.000621626489089403</cx:pt>
          <cx:pt idx="214">0.0084465737593062001</cx:pt>
          <cx:pt idx="215">-0.00190095979618315</cx:pt>
          <cx:pt idx="216">-0.00240038649401086</cx:pt>
          <cx:pt idx="217">0.010773079676058299</cx:pt>
          <cx:pt idx="218">0.038311205700503698</cx:pt>
          <cx:pt idx="219">0.035160116876584498</cx:pt>
          <cx:pt idx="220">0.012621075405718</cx:pt>
          <cx:pt idx="221">0.0040657046840796903</cx:pt>
          <cx:pt idx="222">0.00013894255709405901</cx:pt>
          <cx:pt idx="223">-0.0021838201023293398</cx:pt>
          <cx:pt idx="224">7.4252391123017701e-05</cx:pt>
          <cx:pt idx="225">-0.00029261187264630599</cx:pt>
          <cx:pt idx="226">0.000620525820249727</cx:pt>
          <cx:pt idx="227">0.0025191969314499198</cx:pt>
          <cx:pt idx="228">-0.0050436225181627803</cx:pt>
          <cx:pt idx="229">-0.010798517365806601</cx:pt>
          <cx:pt idx="230">0.0027779153073894101</cx:pt>
          <cx:pt idx="231">-0.0035062209844956898</cx:pt>
          <cx:pt idx="232">0.0107296277054078</cx:pt>
          <cx:pt idx="233">0.030942145686419498</cx:pt>
          <cx:pt idx="234">0.018059476830977</cx:pt>
          <cx:pt idx="235">0.00029432796837911999</cx:pt>
          <cx:pt idx="236">0.0076740931182852998</cx:pt>
          <cx:pt idx="237">0.020220414376712199</cx:pt>
          <cx:pt idx="238">0.0223107622025773</cx:pt>
          <cx:pt idx="239">0.0127789365960629</cx:pt>
          <cx:pt idx="240">-0.023469648458607301</cx:pt>
          <cx:pt idx="241">-0.017481797976063099</cx:pt>
          <cx:pt idx="242">0.00246267025318485</cx:pt>
          <cx:pt idx="243">-0.00025236227544501002</cx:pt>
          <cx:pt idx="244">-0.012541940006309401</cx:pt>
          <cx:pt idx="245">0.0089351206453833296</cx:pt>
          <cx:pt idx="246">0.021638749194255201</cx:pt>
          <cx:pt idx="247">0.030096708136479199</cx:pt>
          <cx:pt idx="248">0.021495897029950101</cx:pt>
          <cx:pt idx="249">0.0101752790793448</cx:pt>
          <cx:pt idx="250">0.0050201718024402604</cx:pt>
          <cx:pt idx="251">0.00055437799380283798</cx:pt>
          <cx:pt idx="252">0.000227818144930548</cx:pt>
          <cx:pt idx="253">-0.00031026844735471999</cx:pt>
          <cx:pt idx="254">-0.000882072946174222</cx:pt>
          <cx:pt idx="255">-0.0011098029941966599</cx:pt>
          <cx:pt idx="256">-0.0090433239138229503</cx:pt>
          <cx:pt idx="257">-0.020010114727846098</cx:pt>
          <cx:pt idx="258">-0.017355633039697602</cx:pt>
          <cx:pt idx="259">-0.0115114179609074</cx:pt>
          <cx:pt idx="260">-0.0062843461773227898</cx:pt>
          <cx:pt idx="261">0.0036079530622113599</cx:pt>
          <cx:pt idx="262">-0.0118015998253922</cx:pt>
          <cx:pt idx="263">-0.012277423459140799</cx:pt>
          <cx:pt idx="264">-0.030640190255596299</cx:pt>
          <cx:pt idx="265">-0.000218491700518754</cx:pt>
          <cx:pt idx="266">0.00313660307523999</cx:pt>
          <cx:pt idx="267">0.00124717841968856</cx:pt>
          <cx:pt idx="268">-0.0069180350514406897</cx:pt>
          <cx:pt idx="269">0.000585452563188654</cx:pt>
          <cx:pt idx="270">-0.0013847701164740999</cx:pt>
          <cx:pt idx="271">0.010890270212437299</cx:pt>
          <cx:pt idx="272">0.0203460020697631</cx:pt>
          <cx:pt idx="273">0.030432759778981602</cx:pt>
          <cx:pt idx="274">0.032367293256860899</cx:pt>
          <cx:pt idx="275">0.038175881950460303</cx:pt>
          <cx:pt idx="276">0.022118499222033201</cx:pt>
          <cx:pt idx="277">0.0074964113977883402</cx:pt>
          <cx:pt idx="278">0.00196307354181912</cx:pt>
          <cx:pt idx="279">-0.000117504822761428</cx:pt>
          <cx:pt idx="280">0.000468704054370947</cx:pt>
          <cx:pt idx="281">-0.000201128135315631</cx:pt>
          <cx:pt idx="282">6.3170692936283894e-05</cx:pt>
          <cx:pt idx="283">-0.0037136306156202101</cx:pt>
          <cx:pt idx="284">-0.0078573103343901902</cx:pt>
          <cx:pt idx="285">-0.0159382441395566</cx:pt>
          <cx:pt idx="286">-0.030239649876576499</cx:pt>
          <cx:pt idx="287">-0.015080521803174001</cx:pt>
          <cx:pt idx="288">-0.021102095882175799</cx:pt>
          <cx:pt idx="289">-0.0127485234617771</cx:pt>
          <cx:pt idx="290">-0.0058202322176438698</cx:pt>
          <cx:pt idx="291">-0.0136188932452707</cx:pt>
          <cx:pt idx="292">-0.0079719549216745299</cx:pt>
          <cx:pt idx="293">-0.0068237465222368903</cx:pt>
          <cx:pt idx="294">0.027508610449306099</cx:pt>
          <cx:pt idx="295">-0.0072672028640426</cx:pt>
          <cx:pt idx="296">-0.028107171469385</cx:pt>
          <cx:pt idx="297">0.000103844357377295</cx:pt>
          <cx:pt idx="298">0.012516750534651301</cx:pt>
          <cx:pt idx="299">0.018754309586445798</cx:pt>
          <cx:pt idx="300">0.0288247263887958</cx:pt>
          <cx:pt idx="301">0.019120610936109599</cx:pt>
          <cx:pt idx="302">0.0242568633000937</cx:pt>
          <cx:pt idx="303">0.029771116968942499</cx:pt>
          <cx:pt idx="304">0.0082395211031972802</cx:pt>
          <cx:pt idx="305">-0.0059765082877044099</cx:pt>
          <cx:pt idx="306">-0.00010526318823676701</cx:pt>
          <cx:pt idx="307">0.00031225548858162801</cx:pt>
          <cx:pt idx="308">0.00031450373024517698</cx:pt>
          <cx:pt idx="309">0.000355359770506023</cx:pt>
          <cx:pt idx="310">0.00097603632141883003</cx:pt>
          <cx:pt idx="311">-0.0032558825162297199</cx:pt>
          <cx:pt idx="312">-0.0097959417207169695</cx:pt>
          <cx:pt idx="313">-0.019359541941691798</cx:pt>
          <cx:pt idx="314">-0.034696416836528701</cx:pt>
          <cx:pt idx="315">-0.0033785166226356599</cx:pt>
          <cx:pt idx="316">2.7362629276241399e-05</cx:pt>
          <cx:pt idx="317">0.012502990193094801</cx:pt>
          <cx:pt idx="318">-6.6693269930713598e-05</cx:pt>
          <cx:pt idx="319">-0.001989270353804</cx:pt>
          <cx:pt idx="320">0.031809730559700003</cx:pt>
          <cx:pt idx="321">0.0280187320655035</cx:pt>
          <cx:pt idx="322">0.057778973319512102</cx:pt>
          <cx:pt idx="323">0.0084056222960663396</cx:pt>
          <cx:pt idx="324">-0.0055872447129075697</cx:pt>
          <cx:pt idx="325">0.00054175658808671703</cx:pt>
          <cx:pt idx="326">-0.00047736741044050501</cx:pt>
          <cx:pt idx="327">0.0069554736229134996</cx:pt>
          <cx:pt idx="328">0.021927520121119301</cx:pt>
          <cx:pt idx="329">0.019857636234278501</cx:pt>
          <cx:pt idx="330">0.0043326699101932402</cx:pt>
          <cx:pt idx="331">0.0219914851088285</cx:pt>
          <cx:pt idx="332">0.018691696795153399</cx:pt>
          <cx:pt idx="333">0.00328701901380367</cx:pt>
          <cx:pt idx="334">0.00611469601080015</cx:pt>
          <cx:pt idx="335">-6.4467457574309502e-05</cx:pt>
          <cx:pt idx="336">0.000282018576927838</cx:pt>
          <cx:pt idx="337">2.4328745954966401e-05</cx:pt>
          <cx:pt idx="338">0.0022053132543859099</cx:pt>
          <cx:pt idx="339">-0.0011122807070894399</cx:pt>
          <cx:pt idx="340">-0.00775780039618506</cx:pt>
          <cx:pt idx="341">-0.0133573977821744</cx:pt>
          <cx:pt idx="342">-0.032193189840232797</cx:pt>
          <cx:pt idx="343">-0.028502631640199502</cx:pt>
          <cx:pt idx="344">-0.016184123719985399</cx:pt>
          <cx:pt idx="345">-0.0026366076340515001</cx:pt>
          <cx:pt idx="346">-0.016277357246117299</cx:pt>
          <cx:pt idx="347">-0.0028341568791510501</cx:pt>
          <cx:pt idx="348">0.015597178288922601</cx:pt>
          <cx:pt idx="349">0.044451163447451598</cx:pt>
          <cx:pt idx="350">0.029908296698269599</cx:pt>
          <cx:pt idx="351">0.0133631286092137</cx:pt>
          <cx:pt idx="352">0.016612468751689102</cx:pt>
          <cx:pt idx="353">0.046470601575872503</cx:pt>
          <cx:pt idx="354">0.019812219901959</cx:pt>
          <cx:pt idx="355">0.024288035232376201</cx:pt>
          <cx:pt idx="356">0.033920565810659997</cx:pt>
          <cx:pt idx="357">0.032841597855515402</cx:pt>
          <cx:pt idx="358">0.018548802485483001</cx:pt>
          <cx:pt idx="359">0.025364067922973799</cx:pt>
          <cx:pt idx="360">0.017788500611310699</cx:pt>
          <cx:pt idx="361">0.0042322680899243804</cx:pt>
          <cx:pt idx="362">0.0038952078359403199</cx:pt>
          <cx:pt idx="363">0.00022989734368469801</cx:pt>
          <cx:pt idx="364">0.00045773272354333899</cx:pt>
          <cx:pt idx="365">-0.00049680797981517804</cx:pt>
          <cx:pt idx="366">0.00112319830616236</cx:pt>
          <cx:pt idx="367">-0.0046823828230339601</cx:pt>
          <cx:pt idx="368">-0.015348961247755999</cx:pt>
          <cx:pt idx="369">-0.027379212450833999</cx:pt>
          <cx:pt idx="370">-0.036752387058953499</cx:pt>
          <cx:pt idx="371">-0.0293173737156254</cx:pt>
          <cx:pt idx="372">-0.024294846489158899</cx:pt>
          <cx:pt idx="373">-0.0034715567795347499</cx:pt>
          <cx:pt idx="374">-0.0032374614318221701</cx:pt>
          <cx:pt idx="375">0.032280591241352401</cx:pt>
          <cx:pt idx="376">0.028023499763538299</cx:pt>
          <cx:pt idx="377">0.040021621920606001</cx:pt>
          <cx:pt idx="378">0.059659389883109898</cx:pt>
          <cx:pt idx="379">0.046281483323251098</cx:pt>
          <cx:pt idx="380">0.032118097422882803</cx:pt>
          <cx:pt idx="381">0.043949228078354399</cx:pt>
          <cx:pt idx="382">0.030885249101708</cx:pt>
          <cx:pt idx="383">0.045475796314380902</cx:pt>
          <cx:pt idx="384">0.044806520998755602</cx:pt>
          <cx:pt idx="385">0.022302581069023601</cx:pt>
          <cx:pt idx="386">0.0168612972096925</cx:pt>
          <cx:pt idx="387">0.010729541534362</cx:pt>
          <cx:pt idx="388">0.0044764255370412301</cx:pt>
          <cx:pt idx="389">-0.000356641938708519</cx:pt>
          <cx:pt idx="390">-0.00165225223832645</cx:pt>
          <cx:pt idx="391">-0.00038840120001611898</cx:pt>
          <cx:pt idx="392">-0.00024985243835807099</cx:pt>
          <cx:pt idx="393">-0.00080611996402979804</cx:pt>
          <cx:pt idx="394">0.00048171722691537998</cx:pt>
          <cx:pt idx="395">-0.00267360983968631</cx:pt>
          <cx:pt idx="396">-0.0093437721679748408</cx:pt>
          <cx:pt idx="397">-0.025914631701634199</cx:pt>
          <cx:pt idx="398">-0.042434760182219498</cx:pt>
          <cx:pt idx="399">-0.033956647860858599</cx:pt>
          <cx:pt idx="400">-0.036985853067227098</cx:pt>
          <cx:pt idx="401">-0.016860087616042099</cx:pt>
          <cx:pt idx="402">0.0071403247588740799</cx:pt>
          <cx:pt idx="403">0.011784775284147</cx:pt>
          <cx:pt idx="404">0.0374736626342475</cx:pt>
          <cx:pt idx="405">0.047057343098927701</cx:pt>
          <cx:pt idx="406">0.053606671952197302</cx:pt>
          <cx:pt idx="407">0.036130072710658302</cx:pt>
          <cx:pt idx="408">0.0177348281406337</cx:pt>
          <cx:pt idx="409">0.016642536861580799</cx:pt>
          <cx:pt idx="410">0.0191614820280013</cx:pt>
          <cx:pt idx="411">0.035871976486284998</cx:pt>
          <cx:pt idx="412">0.0052255599812234101</cx:pt>
          <cx:pt idx="413">-0.0016075739394243399</cx:pt>
          <cx:pt idx="414">0.0037881274589499601</cx:pt>
          <cx:pt idx="415">-0.0117498329804338</cx:pt>
          <cx:pt idx="416">-0.0073946261520242097</cx:pt>
          <cx:pt idx="417">-0.0017012639466891201</cx:pt>
          <cx:pt idx="418">-0.0022542352570244402</cx:pt>
          <cx:pt idx="419">0.00019518934887836</cx:pt>
          <cx:pt idx="420">-0.000463491646293928</cx:pt>
          <cx:pt idx="421">-0.00069468922306264297</cx:pt>
          <cx:pt idx="422">-0.00055559882589510505</cx:pt>
          <cx:pt idx="423">-1.39084246336619e-05</cx:pt>
          <cx:pt idx="424">-0.00174797304045882</cx:pt>
          <cx:pt idx="425">-0.024021313183530599</cx:pt>
          <cx:pt idx="426">-0.035363225399561</cx:pt>
          <cx:pt idx="427">-0.016943488998867901</cx:pt>
          <cx:pt idx="428">-0.0202942451108559</cx:pt>
          <cx:pt idx="429">0.011104275696103101</cx:pt>
          <cx:pt idx="430">0.000169802863130773</cx:pt>
          <cx:pt idx="431">0.0057559761516815999</cx:pt>
          <cx:pt idx="432">0.022797196300430801</cx:pt>
          <cx:pt idx="433">0.0560693283421844</cx:pt>
          <cx:pt idx="434">0.052770883224294803</cx:pt>
          <cx:pt idx="435">0.0077231752688483599</cx:pt>
          <cx:pt idx="436">0.0049570716450751404</cx:pt>
          <cx:pt idx="437">0.0084302352846800793</cx:pt>
          <cx:pt idx="438">-0.0077613880125279901</cx:pt>
          <cx:pt idx="439">-0.0112172300639829</cx:pt>
          <cx:pt idx="440">-0.025893535121107099</cx:pt>
          <cx:pt idx="441">-0.0278457770729949</cx:pt>
          <cx:pt idx="442">-0.0101544131187081</cx:pt>
          <cx:pt idx="443">-0.016348571735809201</cx:pt>
          <cx:pt idx="444">-0.011666350317543501</cx:pt>
          <cx:pt idx="445">0.00074883298214108</cx:pt>
          <cx:pt idx="446">-0.00110206344082008</cx:pt>
          <cx:pt idx="447">-0.00085625478081042899</cx:pt>
          <cx:pt idx="448">4.2002352325681998e-05</cx:pt>
          <cx:pt idx="449">-0.0021025839345419498</cx:pt>
          <cx:pt idx="450">-0.00102460871267265</cx:pt>
          <cx:pt idx="451">-0.0012034053972888399</cx:pt>
          <cx:pt idx="452">-0.0044360469514038497</cx:pt>
          <cx:pt idx="453">-0.0158147304307758</cx:pt>
          <cx:pt idx="454">-0.0074405961785070397</cx:pt>
          <cx:pt idx="455">-0.016291611373156701</cx:pt>
          <cx:pt idx="456">-0.012932198057644201</cx:pt>
          <cx:pt idx="457">0.0037228157350324299</cx:pt>
          <cx:pt idx="458">-0.00376040099320676</cx:pt>
          <cx:pt idx="459">-0.015491059929744699</cx:pt>
          <cx:pt idx="460">0.029688799726577699</cx:pt>
          <cx:pt idx="461">0.032585353191366101</cx:pt>
          <cx:pt idx="462">0.021091713719798798</cx:pt>
          <cx:pt idx="463">-0.021868683224675899</cx:pt>
          <cx:pt idx="464">-0.0095708259042404098</cx:pt>
          <cx:pt idx="465">-0.030629286428555801</cx:pt>
          <cx:pt idx="466">-0.033178838339435003</cx:pt>
          <cx:pt idx="467">-0.018347209420219699</cx:pt>
          <cx:pt idx="468">-0.018262842247105601</cx:pt>
          <cx:pt idx="469">-0.031985540461112703</cx:pt>
          <cx:pt idx="470">-0.022409043774816</cx:pt>
          <cx:pt idx="471">-0.0062738813405282898</cx:pt>
          <cx:pt idx="472">-0.0051947206098427101</cx:pt>
          <cx:pt idx="473">-0.000196749534692063</cx:pt>
          <cx:pt idx="474">-0.0035143005642617399</cx:pt>
          <cx:pt idx="475">-0.0010669480683598001</cx:pt>
          <cx:pt idx="476">4.3322651453770597e-05</cx:pt>
          <cx:pt idx="477">0.00029827213309141699</cx:pt>
          <cx:pt idx="478">-0.0013864551538092301</cx:pt>
          <cx:pt idx="479">-0.0035852783063312502</cx:pt>
          <cx:pt idx="480">-0.0040459437758123499</cx:pt>
          <cx:pt idx="481">-0.014915165838984199</cx:pt>
          <cx:pt idx="482">-0.0063030018213697803</cx:pt>
          <cx:pt idx="483">-0.0060077040985011499</cx:pt>
          <cx:pt idx="484">0.0106776027540053</cx:pt>
          <cx:pt idx="485">0.0108524823477343</cx:pt>
          <cx:pt idx="486">-0.0044952378213212098</cx:pt>
          <cx:pt idx="487">0.018360069486910401</cx:pt>
          <cx:pt idx="488">0.026494405021314098</cx:pt>
          <cx:pt idx="489">0.010856665014600499</cx:pt>
          <cx:pt idx="490">-0.0071492403161589396</cx:pt>
          <cx:pt idx="491">-0.037205471705022003</cx:pt>
          <cx:pt idx="492">-0.0219159212000214</cx:pt>
          <cx:pt idx="493">-0.047141325108709602</cx:pt>
          <cx:pt idx="494">-0.047122397759970097</cx:pt>
          <cx:pt idx="495">-0.027665807878092599</cx:pt>
          <cx:pt idx="496">0.0043824498708923002</cx:pt>
          <cx:pt idx="497">-0.0100460673998484</cx:pt>
          <cx:pt idx="498">-0.0155995393294329</cx:pt>
          <cx:pt idx="499">0.0101961542570328</cx:pt>
          <cx:pt idx="500">0.012184502158549999</cx:pt>
          <cx:pt idx="501">0.0051221147875685803</cx:pt>
          <cx:pt idx="502">-5.2669224819920899e-05</cx:pt>
          <cx:pt idx="503">0.00016047841029296099</cx:pt>
          <cx:pt idx="504">0.00065491223179445495</cx:pt>
          <cx:pt idx="505">-0.00048501484300165798</cx:pt>
          <cx:pt idx="506">-0.00019912558639560699</cx:pt>
          <cx:pt idx="507">-0.0053718065253721102</cx:pt>
          <cx:pt idx="508">-0.0094944013822602698</cx:pt>
          <cx:pt idx="509">-0.00630085420176805</cx:pt>
          <cx:pt idx="510">-0.00546842090501548</cx:pt>
          <cx:pt idx="511">-0.0099171618168371594</cx:pt>
          <cx:pt idx="512">0.0016634223648021901</cx:pt>
          <cx:pt idx="513">0.0151062763605732</cx:pt>
          <cx:pt idx="514">0.016841324957149701</cx:pt>
          <cx:pt idx="515">0.037326744226173901</cx:pt>
          <cx:pt idx="516">0.0227806107832218</cx:pt>
          <cx:pt idx="517">0.0318860589610774</cx:pt>
          <cx:pt idx="518">-0.014212612420386</cx:pt>
          <cx:pt idx="519">-0.053366929759051697</cx:pt>
          <cx:pt idx="520">-0.050688244303030698</cx:pt>
          <cx:pt idx="521">-0.040565801874831303</cx:pt>
          <cx:pt idx="522">-0.048009299876608402</cx:pt>
          <cx:pt idx="523">-0.049825318157697099</cx:pt>
          <cx:pt idx="524">-0.011730349967866101</cx:pt>
          <cx:pt idx="525">-0.032501641596902497</cx:pt>
          <cx:pt idx="526">-0.033305340919591003</cx:pt>
          <cx:pt idx="527">-0.0069150047073353697</cx:pt>
          <cx:pt idx="528">0.0032862029481062899</cx:pt>
          <cx:pt idx="529">0.00206029809207804</cx:pt>
          <cx:pt idx="530">0.00079256069875329003</cx:pt>
          <cx:pt idx="531">-0.00022123704633413501</cx:pt>
          <cx:pt idx="532">0.00017950073837778299</cx:pt>
          <cx:pt idx="533">-0.00051764285389584901</cx:pt>
          <cx:pt idx="534">-0.00040115181127043802</cx:pt>
          <cx:pt idx="535">-0.0088473433900937096</cx:pt>
          <cx:pt idx="536">-0.013494321609011199</cx:pt>
          <cx:pt idx="537">-0.0124915724412535</cx:pt>
          <cx:pt idx="538">-0.00379283956248075</cx:pt>
          <cx:pt idx="539">-0.0092746586480380797</cx:pt>
          <cx:pt idx="540">0.015526954978364999</cx:pt>
          <cx:pt idx="541">0.033483602439348899</cx:pt>
          <cx:pt idx="542">0.010392871681995999</cx:pt>
          <cx:pt idx="543">-0.015035242921835799</cx:pt>
          <cx:pt idx="544">0.0113829848181481</cx:pt>
          <cx:pt idx="545">-0.015689036894495498</cx:pt>
          <cx:pt idx="546">-0.060371751529443803</cx:pt>
          <cx:pt idx="547">-0.046010227069356403</cx:pt>
          <cx:pt idx="548">-0.054268431475400003</cx:pt>
          <cx:pt idx="549">-0.051665264493202599</cx:pt>
          <cx:pt idx="550">-0.069361999719192394</cx:pt>
          <cx:pt idx="551">-0.054847974334318497</cx:pt>
          <cx:pt idx="552">-0.0435575092791428</cx:pt>
          <cx:pt idx="553">-0.0398335996332101</cx:pt>
          <cx:pt idx="554">-0.020312401121932999</cx:pt>
          <cx:pt idx="555">-0.010319561680201501</cx:pt>
          <cx:pt idx="556">-0.0064023877237855097</cx:pt>
          <cx:pt idx="557">-0.00228798710897536</cx:pt>
          <cx:pt idx="558">-0.00093785988325857498</cx:pt>
          <cx:pt idx="559">-0.00024180230766664401</cx:pt>
          <cx:pt idx="560">-0.00017196334639188999</cx:pt>
          <cx:pt idx="561">-0.00052683949826190903</cx:pt>
          <cx:pt idx="562">-0.0014262977918696399</cx:pt>
          <cx:pt idx="563">-0.012643300514979699</cx:pt>
          <cx:pt idx="564">-0.0139559389431308</cx:pt>
          <cx:pt idx="565">-0.0011341193848164201</cx:pt>
          <cx:pt idx="566">-0.00256320574021816</cx:pt>
          <cx:pt idx="567">-0.0040085320914775603</cx:pt>
          <cx:pt idx="568">-0.017176479460281901</cx:pt>
          <cx:pt idx="569">-0.0131815644451071</cx:pt>
          <cx:pt idx="570">0.0044972141333286296</cx:pt>
          <cx:pt idx="571">0.021297235912412601</cx:pt>
          <cx:pt idx="572">0.0330305754336861</cx:pt>
          <cx:pt idx="573">-0.042005877521612403</cx:pt>
          <cx:pt idx="574">-0.066714348604288307</cx:pt>
          <cx:pt idx="575">-0.0362232599387282</cx:pt>
          <cx:pt idx="576">-0.0539313783139313</cx:pt>
          <cx:pt idx="577">-0.058130268563906497</cx:pt>
          <cx:pt idx="578">-0.047651039680341199</cx:pt>
          <cx:pt idx="579">-0.029528626310394299</cx:pt>
          <cx:pt idx="580">-0.020509291149731899</cx:pt>
          <cx:pt idx="581">-0.0222686602861474</cx:pt>
          <cx:pt idx="582">-0.0040559444290077301</cx:pt>
          <cx:pt idx="583">-0.0066321456141801901</cx:pt>
          <cx:pt idx="584">-0.00969130148639126</cx:pt>
          <cx:pt idx="585">-0.00657535180119561</cx:pt>
          <cx:pt idx="586">-0.00092281217874844201</cx:pt>
          <cx:pt idx="587">6.06818178179717e-05</cx:pt>
          <cx:pt idx="588">-0.00068850277225337899</cx:pt>
          <cx:pt idx="589">0.00031800228166681098</cx:pt>
          <cx:pt idx="590">-0.0016957412175705199</cx:pt>
          <cx:pt idx="591">-0.0088703379400411706</cx:pt>
          <cx:pt idx="592">-0.0044371286153045897</cx:pt>
          <cx:pt idx="593">0.014735645550561701</cx:pt>
          <cx:pt idx="594">0.017034257184382499</cx:pt>
          <cx:pt idx="595">0.00636553518111126</cx:pt>
          <cx:pt idx="596">-0.011161351851703199</cx:pt>
          <cx:pt idx="597">0.014818866862851001</cx:pt>
          <cx:pt idx="598">0.0080583413538932395</cx:pt>
          <cx:pt idx="599">0.048646557700284802</cx:pt>
          <cx:pt idx="600">0.029222335348012302</cx:pt>
          <cx:pt idx="601">-0.0264431912020223</cx:pt>
          <cx:pt idx="602">-0.071094497305070406</cx:pt>
          <cx:pt idx="603">-0.037194990020955603</cx:pt>
          <cx:pt idx="604">-0.037094784939734803</cx:pt>
          <cx:pt idx="605">-0.029136289095426499</cx:pt>
          <cx:pt idx="606">-0.018779385969344201</cx:pt>
          <cx:pt idx="607">-0.021512464676620099</cx:pt>
          <cx:pt idx="608">-0.00148726391686845</cx:pt>
          <cx:pt idx="609">-0.016375398658604899</cx:pt>
          <cx:pt idx="610">-0.016843289973868501</cx:pt>
          <cx:pt idx="611">-0.0200858444185202</cx:pt>
          <cx:pt idx="612">-0.013630457895437599</cx:pt>
          <cx:pt idx="613">-0.0093795335904774298</cx:pt>
          <cx:pt idx="614">-0.00033794671236280898</cx:pt>
          <cx:pt idx="615">1.83668161776757e-05</cx:pt>
          <cx:pt idx="616">1.24570392260218e-05</cx:pt>
          <cx:pt idx="617">0.00022355039953702601</cx:pt>
          <cx:pt idx="618">0.000138650086260172</cx:pt>
          <cx:pt idx="619">-0.0055633379096648198</cx:pt>
          <cx:pt idx="620">0.0028455917119731599</cx:pt>
          <cx:pt idx="621">0.016454053256622799</cx:pt>
          <cx:pt idx="622">0.038318821761729502</cx:pt>
          <cx:pt idx="623">0.036526564577151401</cx:pt>
          <cx:pt idx="624">0.0082632057985084703</cx:pt>
          <cx:pt idx="625">0.017584011015125401</cx:pt>
          <cx:pt idx="626">0.041620317039169102</cx:pt>
          <cx:pt idx="627">0.060648941803357698</cx:pt>
          <cx:pt idx="628">0.033927434201964098</cx:pt>
          <cx:pt idx="629">0.0027666997363692001</cx:pt>
          <cx:pt idx="630">0.010099604530481201</cx:pt>
          <cx:pt idx="631">-0.010169327134717999</cx:pt>
          <cx:pt idx="632">-0.011590034684175301</cx:pt>
          <cx:pt idx="633">-0.021888848345130898</cx:pt>
          <cx:pt idx="634">-0.0261881865279305</cx:pt>
          <cx:pt idx="635">-0.0207626296163342</cx:pt>
          <cx:pt idx="636">-0.019882924683567501</cx:pt>
          <cx:pt idx="637">-0.033661527683052098</cx:pt>
          <cx:pt idx="638">-0.023948289333843301</cx:pt>
          <cx:pt idx="639">-0.023543299250808801</cx:pt>
          <cx:pt idx="640">-0.0128596706450117</cx:pt>
          <cx:pt idx="641">-0.0068650668437925597</cx:pt>
          <cx:pt idx="642">-0.00064130672271162396</cx:pt>
          <cx:pt idx="643">0.00055065205526496296</cx:pt>
          <cx:pt idx="644">5.8882998480836399e-05</cx:pt>
          <cx:pt idx="645">-0.000221771002469659</cx:pt>
          <cx:pt idx="646">-0.00060879801568525704</cx:pt>
          <cx:pt idx="647">-0.0095073956631071092</cx:pt>
          <cx:pt idx="648">-0.0062091002233388096</cx:pt>
          <cx:pt idx="649">0.0033588156252642898</cx:pt>
          <cx:pt idx="650">0.022080725191999599</cx:pt>
          <cx:pt idx="651">0.0240014602355627</cx:pt>
          <cx:pt idx="652">0.0076787390116005803</cx:pt>
          <cx:pt idx="653">0.0086001091726379108</cx:pt>
          <cx:pt idx="654">-0.00070987277394044803</cx:pt>
          <cx:pt idx="655">0.024277736467126901</cx:pt>
          <cx:pt idx="656">0.062821043292798598</cx:pt>
          <cx:pt idx="657">0.062438768531474301</cx:pt>
          <cx:pt idx="658">0.033236704936645198</cx:pt>
          <cx:pt idx="659">0.0042971299793063897</cx:pt>
          <cx:pt idx="660">-0.0135805966967861</cx:pt>
          <cx:pt idx="661">-0.030610397073192599</cx:pt>
          <cx:pt idx="662">-0.031525165682458299</cx:pt>
          <cx:pt idx="663">-0.0366233772868561</cx:pt>
          <cx:pt idx="664">-0.0320065378746111</cx:pt>
          <cx:pt idx="665">-0.0185601617645242</cx:pt>
          <cx:pt idx="666">-0.0105407104581256</cx:pt>
          <cx:pt idx="667">-0.014774675756210699</cx:pt>
          <cx:pt idx="668">-0.0064353222212425601</cx:pt>
          <cx:pt idx="669">-0.0022757307961298601</cx:pt>
          <cx:pt idx="670">0.00055284984794898198</cx:pt>
          <cx:pt idx="671">0.00054481785211798301</cx:pt>
          <cx:pt idx="672">-0.000214249589172856</cx:pt>
          <cx:pt idx="673">-0.000108764464050658</cx:pt>
          <cx:pt idx="674">0.00051167919177416297</cx:pt>
          <cx:pt idx="675">-0.0032308243095018302</cx:pt>
          <cx:pt idx="676">-0.00724919554566967</cx:pt>
          <cx:pt idx="677">-0.0031309661619678699</cx:pt>
          <cx:pt idx="678">-0.00056415852041004203</cx:pt>
          <cx:pt idx="679">-0.0025099237335702001</cx:pt>
          <cx:pt idx="680">0.0078948203863799405</cx:pt>
          <cx:pt idx="681">0.0164314822514872</cx:pt>
          <cx:pt idx="682">0.043263955462730597</cx:pt>
          <cx:pt idx="683">0.0428535449222993</cx:pt>
          <cx:pt idx="684">0.030393734483284199</cx:pt>
          <cx:pt idx="685">0.036650397862012803</cx:pt>
          <cx:pt idx="686">0.0095260846332948408</cx:pt>
          <cx:pt idx="687">0.00307238911059115</cx:pt>
          <cx:pt idx="688">-0.018670255323344299</cx:pt>
          <cx:pt idx="689">-0.056352835490824697</cx:pt>
          <cx:pt idx="690">-0.041647972813629197</cx:pt>
          <cx:pt idx="691">-0.012047604752879399</cx:pt>
          <cx:pt idx="692">-0.0098596694333956299</cx:pt>
          <cx:pt idx="693">-0.00503842671164954</cx:pt>
          <cx:pt idx="694">-0.0052306191785923299</cx:pt>
          <cx:pt idx="695">-0.0080334257035862399</cx:pt>
          <cx:pt idx="696">-0.0037734956875495199</cx:pt>
          <cx:pt idx="697">-0.00031085970174661901</cx:pt>
          <cx:pt idx="698">0.00041520077898237899</cx:pt>
          <cx:pt idx="699">0.00064243757137924604</cx:pt>
          <cx:pt idx="700">0.00065228814826233297</cx:pt>
          <cx:pt idx="701">-0.00016896806548630101</cx:pt>
          <cx:pt idx="702">0.000360641747537237</cx:pt>
          <cx:pt idx="703">-0.00044590369617874702</cx:pt>
          <cx:pt idx="704">0.00083974080498813795</cx:pt>
          <cx:pt idx="705">-0.00080217828287605598</cx:pt>
          <cx:pt idx="706">-0.0082542598262093994</cx:pt>
          <cx:pt idx="707">-0.0151335236943982</cx:pt>
          <cx:pt idx="708">-0.012100832838784201</cx:pt>
          <cx:pt idx="709">0.0026417068081375501</cx:pt>
          <cx:pt idx="710">0.0031731775975884901</cx:pt>
          <cx:pt idx="711">0.00018914126493759401</cx:pt>
          <cx:pt idx="712">-0.0072650559136161101</cx:pt>
          <cx:pt idx="713">0.0022609189822562301</cx:pt>
          <cx:pt idx="714">0.0061143269929849996</cx:pt>
          <cx:pt idx="715">-0.0073460326029105199</cx:pt>
          <cx:pt idx="716">-0.017577774217084001</cx:pt>
          <cx:pt idx="717">-0.011161639861944799</cx:pt>
          <cx:pt idx="718">-0.0069325989662539899</cx:pt>
          <cx:pt idx="719">-0.0063299646605590801</cx:pt>
          <cx:pt idx="720">-0.0047988610084396099</cx:pt>
          <cx:pt idx="721">-0.0076461682927409002</cx:pt>
          <cx:pt idx="722">-0.0082936831622764506</cx:pt>
          <cx:pt idx="723">-0.0067759418395682497</cx:pt>
          <cx:pt idx="724">-0.00122003725432624</cx:pt>
          <cx:pt idx="725">0.00036177110352129</cx:pt>
          <cx:pt idx="726">0.000614614811944339</cx:pt>
          <cx:pt idx="727">0.00036773297754077701</cx:pt>
          <cx:pt idx="728">-4.3318074086117599e-05</cx:pt>
          <cx:pt idx="729">1.1204726960818701e-05</cx:pt>
          <cx:pt idx="730">-0.00040395484302246302</cx:pt>
          <cx:pt idx="731">-0.00017775473671283699</cx:pt>
          <cx:pt idx="732">0.00045024647980539302</cx:pt>
          <cx:pt idx="733">0.00065491719057327903</cx:pt>
          <cx:pt idx="734">0.0010478938843983699</cx:pt>
          <cx:pt idx="735">0.00047770362213620399</cx:pt>
          <cx:pt idx="736">-0.00049883040337856104</cx:pt>
          <cx:pt idx="737">0.00244739413973461</cx:pt>
          <cx:pt idx="738">-0.00087181858480429701</cx:pt>
          <cx:pt idx="739">-0.0029314966759476199</cx:pt>
          <cx:pt idx="740">0.00138956986479061</cx:pt>
          <cx:pt idx="741">0.0025842678641859098</cx:pt>
          <cx:pt idx="742">0.010248117671407099</cx:pt>
          <cx:pt idx="743">0.0063207111198131001</cx:pt>
          <cx:pt idx="744">0.0049605766972638798</cx:pt>
          <cx:pt idx="745">0.0065377636442746903</cx:pt>
          <cx:pt idx="746">0.0039606761403350203</cx:pt>
          <cx:pt idx="747">0.00162322875324029</cx:pt>
          <cx:pt idx="748">0.0021957354538722999</cx:pt>
          <cx:pt idx="749">0.00020878223723176301</cx:pt>
          <cx:pt idx="750">0.000390096936171366</cx:pt>
          <cx:pt idx="751">-6.7542090932896099e-05</cx:pt>
          <cx:pt idx="752">0.000199325671119806</cx:pt>
          <cx:pt idx="753">-0.000108521883505373</cx:pt>
          <cx:pt idx="754">-5.7542207825811096e-06</cx:pt>
          <cx:pt idx="755">-5.3274622510189601e-05</cx:pt>
          <cx:pt idx="756">0.00027666661488725999</cx:pt>
          <cx:pt idx="757">-0.00019239568552073701</cx:pt>
          <cx:pt idx="758">0.00051740597746159297</cx:pt>
          <cx:pt idx="759">-0.00048869428112228097</cx:pt>
          <cx:pt idx="760">-0.00083633946344096699</cx:pt>
          <cx:pt idx="761">0.00059492597805192997</cx:pt>
          <cx:pt idx="762">0.00055350784696986996</cx:pt>
          <cx:pt idx="763">-0.00017597927342758601</cx:pt>
          <cx:pt idx="764">-0.00052028110132153703</cx:pt>
          <cx:pt idx="765">-0.000249510635286721</cx:pt>
          <cx:pt idx="766">0.00041547202297491403</cx:pt>
          <cx:pt idx="767">0.00092539527327354699</cx:pt>
          <cx:pt idx="768">0.00143645238791364</cx:pt>
          <cx:pt idx="769">0.00057753750054832104</cx:pt>
          <cx:pt idx="770">0.0023733029983767401</cx:pt>
          <cx:pt idx="771">0.0011277016224103299</cx:pt>
          <cx:pt idx="772">0.00049031413403170896</cx:pt>
          <cx:pt idx="773">0.00022497576434873701</cx:pt>
          <cx:pt idx="774">0.00057660945515879505</cx:pt>
          <cx:pt idx="775">0.00082352470122049298</cx:pt>
          <cx:pt idx="776">0.00033383899331266301</cx:pt>
          <cx:pt idx="777">-5.4250718614068598e-05</cx:pt>
          <cx:pt idx="778">0.00024836317950642397</cx:pt>
          <cx:pt idx="779">0.0012071584508448099</cx:pt>
          <cx:pt idx="780">-0.00024183783075348801</cx:pt>
          <cx:pt idx="781">0.00053331748121785805</cx:pt>
          <cx:pt idx="782">-0.00011139614259740899</cx:pt>
          <cx:pt idx="783">-6.9864621513382596e-05</cx:pt>
        </cx:lvl>
      </cx:numDim>
    </cx:data>
    <cx:data id="58">
      <cx:numDim type="val">
        <cx:f>'001_WA_F - 副本'!$BG$1:$BG$784</cx:f>
        <cx:lvl ptCount="784" formatCode="G/通用格式">
          <cx:pt idx="0">0.00048136763436893999</cx:pt>
          <cx:pt idx="1">0.00049442299699025696</cx:pt>
          <cx:pt idx="2">0.000436293853793718</cx:pt>
          <cx:pt idx="3">4.3555392574852203e-05</cx:pt>
          <cx:pt idx="4">0.00069448036392142699</cx:pt>
          <cx:pt idx="5">-0.000394001771125712</cx:pt>
          <cx:pt idx="6">-1.4090508721984499e-05</cx:pt>
          <cx:pt idx="7">-0.00053309376782231202</cx:pt>
          <cx:pt idx="8">-0.000315925336050998</cx:pt>
          <cx:pt idx="9">-8.9933242639484901e-05</cx:pt>
          <cx:pt idx="10">-0.00033251763321633001</cx:pt>
          <cx:pt idx="11">0.00036936387421919199</cx:pt>
          <cx:pt idx="12">0.00053019285261486995</cx:pt>
          <cx:pt idx="13">0.000627282603918899</cx:pt>
          <cx:pt idx="14">0.00071522374543194595</cx:pt>
          <cx:pt idx="15">-0.00098200703098707902</cx:pt>
          <cx:pt idx="16">-0.00039643638696180798</cx:pt>
          <cx:pt idx="17">0.000382903683969643</cx:pt>
          <cx:pt idx="18">9.8880817339023003e-05</cx:pt>
          <cx:pt idx="19">0.00076988963280981003</cx:pt>
          <cx:pt idx="20">-0.00057123147118922995</cx:pt>
          <cx:pt idx="21">-0.000218774051121155</cx:pt>
          <cx:pt idx="22">0.00014677891100917101</cx:pt>
          <cx:pt idx="23">3.2305663734444003e-05</cx:pt>
          <cx:pt idx="24">0.00045376798594019802</cx:pt>
          <cx:pt idx="25">-0.00038961831337087601</cx:pt>
          <cx:pt idx="26">0.00017447811973244899</cx:pt>
          <cx:pt idx="27">0.00044241274900615798</cx:pt>
          <cx:pt idx="28">0.00073383837753524103</cx:pt>
          <cx:pt idx="29">0.000203009120532969</cx:pt>
          <cx:pt idx="30">0.00045321181888819003</cx:pt>
          <cx:pt idx="31">0.00011786669638561</cx:pt>
          <cx:pt idx="32">0.00027802782147310999</cx:pt>
          <cx:pt idx="33">0.00044882337546044301</cx:pt>
          <cx:pt idx="34">0.00061197726560581099</cx:pt>
          <cx:pt idx="35">0.00022340037125947901</cx:pt>
          <cx:pt idx="36">0.00040114026136591402</cx:pt>
          <cx:pt idx="37">0.00067264533167338205</cx:pt>
          <cx:pt idx="38">0.00046851086742540798</cx:pt>
          <cx:pt idx="39">-0.00020437824168815201</cx:pt>
          <cx:pt idx="40">-0.0001094514626846</cx:pt>
          <cx:pt idx="41">0.00053407071759228202</cx:pt>
          <cx:pt idx="42">-0.000672938489710227</cx:pt>
          <cx:pt idx="43">-0.000672011566764332</cx:pt>
          <cx:pt idx="44">-0.00024498668228800798</cx:pt>
          <cx:pt idx="45">0.00035011160963837901</cx:pt>
          <cx:pt idx="46">0.00032482587734465498</cx:pt>
          <cx:pt idx="47">0.0011776366762590001</cx:pt>
          <cx:pt idx="48">-0.00014239677250381399</cx:pt>
          <cx:pt idx="49">0.00057208150870643104</cx:pt>
          <cx:pt idx="50">0.00036690819956061699</cx:pt>
          <cx:pt idx="51">-0.00068413555407040002</cx:pt>
          <cx:pt idx="52">0.00015175448639151101</cx:pt>
          <cx:pt idx="53">-7.4938129206295897e-05</cx:pt>
          <cx:pt idx="54">-0.00018086017006383199</cx:pt>
          <cx:pt idx="55">0.00042955942489597798</cx:pt>
          <cx:pt idx="56">-0.00017719207303610099</cx:pt>
          <cx:pt idx="57">0.00012274517857479401</cx:pt>
          <cx:pt idx="58">-5.0900816919367199e-05</cx:pt>
          <cx:pt idx="59">0.00026759246309613</cx:pt>
          <cx:pt idx="60">0.00021015101243164301</cx:pt>
          <cx:pt idx="61">0.00025132063299697501</cx:pt>
          <cx:pt idx="62">0.00082315655589075597</cx:pt>
          <cx:pt idx="63">0.00077310464727329599</cx:pt>
          <cx:pt idx="64">0.0013257853647176999</cx:pt>
          <cx:pt idx="65">0.00012697843072320101</cx:pt>
          <cx:pt idx="66">0.00079518598341106104</cx:pt>
          <cx:pt idx="67">0.00019788511539390699</cx:pt>
          <cx:pt idx="68">-0.0020234071203214599</cx:pt>
          <cx:pt idx="69">-0.0021609854432134701</cx:pt>
          <cx:pt idx="70">-0.0029861261505515001</cx:pt>
          <cx:pt idx="71">-0.0052649773401687002</cx:pt>
          <cx:pt idx="72">-0.0048654506367921896</cx:pt>
          <cx:pt idx="73">-0.0033649888785510901</cx:pt>
          <cx:pt idx="74">-0.0019825348674291999</cx:pt>
          <cx:pt idx="75">-0.00102773426682364</cx:pt>
          <cx:pt idx="76">-0.0010649297460166699</cx:pt>
          <cx:pt idx="77">-0.00076510236520574795</cx:pt>
          <cx:pt idx="78">-0.00064634078091806298</cx:pt>
          <cx:pt idx="79">-0.00033960764491514301</cx:pt>
          <cx:pt idx="80">0.00095871635679140998</cx:pt>
          <cx:pt idx="81">0.0003323871762883</cx:pt>
          <cx:pt idx="82">0.00047750125763840499</cx:pt>
          <cx:pt idx="83">-0.00028713105544978998</cx:pt>
          <cx:pt idx="84">0.00083387262573000203</cx:pt>
          <cx:pt idx="85">-0.00033927746235930202</cx:pt>
          <cx:pt idx="86">-0.000386970145454726</cx:pt>
          <cx:pt idx="87">-0.00074470645557138599</cx:pt>
          <cx:pt idx="88">-4.4568984723994502e-05</cx:pt>
          <cx:pt idx="89">-0.00090661357579629098</cx:pt>
          <cx:pt idx="90">0.00032969814029496999</cx:pt>
          <cx:pt idx="91">0.00067014280704133305</cx:pt>
          <cx:pt idx="92">0.00224587332486932</cx:pt>
          <cx:pt idx="93">-0.0084519470325948604</cx:pt>
          <cx:pt idx="94">-0.00525654662352407</cx:pt>
          <cx:pt idx="95">0.012654203022199099</cx:pt>
          <cx:pt idx="96">-0.0064561041029408102</cx:pt>
          <cx:pt idx="97">0.0030962739585622401</cx:pt>
          <cx:pt idx="98">0.0122678477790737</cx:pt>
          <cx:pt idx="99">-0.0180427847313347</cx:pt>
          <cx:pt idx="100">-0.016327755397780901</cx:pt>
          <cx:pt idx="101">-0.0089470131314572307</cx:pt>
          <cx:pt idx="102">0.0043491164139315697</cx:pt>
          <cx:pt idx="103">-0.0075495493156420004</cx:pt>
          <cx:pt idx="104">-0.023894631170766699</cx:pt>
          <cx:pt idx="105">-0.024442962815374399</cx:pt>
          <cx:pt idx="106">-0.018815342391823399</cx:pt>
          <cx:pt idx="107">-0.0143181826350807</cx:pt>
          <cx:pt idx="108">-0.0045446116454211797</cx:pt>
          <cx:pt idx="109">-0.00084148889525635401</cx:pt>
          <cx:pt idx="110">-0.0010065276039690899</cx:pt>
          <cx:pt idx="111">0.000194025597997162</cx:pt>
          <cx:pt idx="112">0.000314887495481564</cx:pt>
          <cx:pt idx="113">-0.000252962662004147</cx:pt>
          <cx:pt idx="114">-4.7506951823499902e-05</cx:pt>
          <cx:pt idx="115">0.00102917011457899</cx:pt>
          <cx:pt idx="116">0.0030754176029591501</cx:pt>
          <cx:pt idx="117">-0.00192132864486702</cx:pt>
          <cx:pt idx="118">-0.00128819595067657</cx:pt>
          <cx:pt idx="119">0.022383587621727902</cx:pt>
          <cx:pt idx="120">0.035604251041798797</cx:pt>
          <cx:pt idx="121">0.056506492739616401</cx:pt>
          <cx:pt idx="122">0.056368684333963297</cx:pt>
          <cx:pt idx="123">0.080215363412079493</cx:pt>
          <cx:pt idx="124">0.0578009554417203</cx:pt>
          <cx:pt idx="125">0.048437269176011599</cx:pt>
          <cx:pt idx="126">0.017932328321022001</cx:pt>
          <cx:pt idx="127">-0.00274742264778584</cx:pt>
          <cx:pt idx="128">0.029148572726201201</cx:pt>
          <cx:pt idx="129">0.070355721746257899</cx:pt>
          <cx:pt idx="130">0.063031705959249507</cx:pt>
          <cx:pt idx="131">0.0040045346018938999</cx:pt>
          <cx:pt idx="132">-0.022884700503622998</cx:pt>
          <cx:pt idx="133">0.0047357868067212398</cx:pt>
          <cx:pt idx="134">0.027921005717912398</cx:pt>
          <cx:pt idx="135">0.023539232175982101</cx:pt>
          <cx:pt idx="136">0.020144019561784299</cx:pt>
          <cx:pt idx="137">0.0074767890923547499</cx:pt>
          <cx:pt idx="138">0.0010914058334051101</cx:pt>
          <cx:pt idx="139">0.00025521046995080301</cx:pt>
          <cx:pt idx="140">0.00038265039424277699</cx:pt>
          <cx:pt idx="141">-0.00024564943415902602</cx:pt>
          <cx:pt idx="142">-0.00087690265138592202</cx:pt>
          <cx:pt idx="143">-0.00083819900826467505</cx:pt>
          <cx:pt idx="144">-0.0022775178979265701</cx:pt>
          <cx:pt idx="145">-0.017979019797886499</cx:pt>
          <cx:pt idx="146">0.0018633858948399399</cx:pt>
          <cx:pt idx="147">0.045070572882686497</cx:pt>
          <cx:pt idx="148">0.053973215964151798</cx:pt>
          <cx:pt idx="149">0.082184948435142</cx:pt>
          <cx:pt idx="150">0.16079549220175801</cx:pt>
          <cx:pt idx="151">0.18847895829414699</cx:pt>
          <cx:pt idx="152">0.130295497374012</cx:pt>
          <cx:pt idx="153">0.117827017482694</cx:pt>
          <cx:pt idx="154">0.101803078204125</cx:pt>
          <cx:pt idx="155">-0.019056741071609401</cx:pt>
          <cx:pt idx="156">0.017404333379046701</cx:pt>
          <cx:pt idx="157">0.10719575901461301</cx:pt>
          <cx:pt idx="158">0.109446761166607</cx:pt>
          <cx:pt idx="159">0.026186152499616401</cx:pt>
          <cx:pt idx="160">0.042320796862541601</cx:pt>
          <cx:pt idx="161">0.049483161069606901</cx:pt>
          <cx:pt idx="162">0.061609179795436099</cx:pt>
          <cx:pt idx="163">0.048448944812582398</cx:pt>
          <cx:pt idx="164">0.028131970632224199</cx:pt>
          <cx:pt idx="165">0.0093680026014417196</cx:pt>
          <cx:pt idx="166">0.00188202857188615</cx:pt>
          <cx:pt idx="167">9.9886309159030298e-05</cx:pt>
          <cx:pt idx="168">0.00024769277201923601</cx:pt>
          <cx:pt idx="169">-0.00019706643659276501</cx:pt>
          <cx:pt idx="170">0.0085354695766619304</cx:pt>
          <cx:pt idx="171">0.0078789848234354504</cx:pt>
          <cx:pt idx="172">0.0061995906398268803</cx:pt>
          <cx:pt idx="173">0.0031594279532679201</cx:pt>
          <cx:pt idx="174">0.0087481640454167304</cx:pt>
          <cx:pt idx="175">0.027452652660717902</cx:pt>
          <cx:pt idx="176">0.023513924893447301</cx:pt>
          <cx:pt idx="177">0.092098387058975606</cx:pt>
          <cx:pt idx="178">0.193239494069261</cx:pt>
          <cx:pt idx="179">0.089862369798051997</cx:pt>
          <cx:pt idx="180">0.094406826012896197</cx:pt>
          <cx:pt idx="181">0.15439675189527999</cx:pt>
          <cx:pt idx="182">0.189697093669976</cx:pt>
          <cx:pt idx="183">0.134503984956379</cx:pt>
          <cx:pt idx="184">0.028360768184034799</cx:pt>
          <cx:pt idx="185">0.041883659282909103</cx:pt>
          <cx:pt idx="186">0.115607083608234</cx:pt>
          <cx:pt idx="187">0.061917806789605102</cx:pt>
          <cx:pt idx="188">0.046815736871805402</cx:pt>
          <cx:pt idx="189">0.087787953631271801</cx:pt>
          <cx:pt idx="190">0.049026879672686999</cx:pt>
          <cx:pt idx="191">0.033849098993744602</cx:pt>
          <cx:pt idx="192">0.022412277820962102</cx:pt>
          <cx:pt idx="193">0.0112868065603176</cx:pt>
          <cx:pt idx="194">0.0029949397959299802</cx:pt>
          <cx:pt idx="195">0.00032532632282695399</cx:pt>
          <cx:pt idx="196">-0.00082521578927209995</cx:pt>
          <cx:pt idx="197">0.00077422093692349999</cx:pt>
          <cx:pt idx="198">0.0011776197353231301</cx:pt>
          <cx:pt idx="199">0.00273977441088123</cx:pt>
          <cx:pt idx="200">0.0057870223331905803</cx:pt>
          <cx:pt idx="201">0.020271417529022999</cx:pt>
          <cx:pt idx="202">-0.0021857419991979498</cx:pt>
          <cx:pt idx="203">0.0250165351906389</cx:pt>
          <cx:pt idx="204">0.019357522757074998</cx:pt>
          <cx:pt idx="205">0.022827794328661499</cx:pt>
          <cx:pt idx="206">0.041070965463681199</cx:pt>
          <cx:pt idx="207">0.00719070015763005</cx:pt>
          <cx:pt idx="208">-0.0099862991644283899</cx:pt>
          <cx:pt idx="209">0.093187324764885004</cx:pt>
          <cx:pt idx="210">0.136593311120006</cx:pt>
          <cx:pt idx="211">0.055489955432078797</cx:pt>
          <cx:pt idx="212">0.091864032054928699</cx:pt>
          <cx:pt idx="213">0.068646578489758206</cx:pt>
          <cx:pt idx="214">0.074479969906294505</cx:pt>
          <cx:pt idx="215">0.012016121515249001</cx:pt>
          <cx:pt idx="216">0.031891405577569601</cx:pt>
          <cx:pt idx="217">0.029903361010025501</cx:pt>
          <cx:pt idx="218">0.0088489539034495995</cx:pt>
          <cx:pt idx="219">-0.0178165259094024</cx:pt>
          <cx:pt idx="220">-7.2063647451846996e-05</cx:pt>
          <cx:pt idx="221">0.016349930997287002</cx:pt>
          <cx:pt idx="222">0.0108878402585629</cx:pt>
          <cx:pt idx="223">0.00060196469591503</cx:pt>
          <cx:pt idx="224">-6.6821595539912499e-05</cx:pt>
          <cx:pt idx="225">9.4285809134403003e-05</cx:pt>
          <cx:pt idx="226">-0.00023913703469918</cx:pt>
          <cx:pt idx="227">0.0102131803319312</cx:pt>
          <cx:pt idx="228">0.0062175782341941403</cx:pt>
          <cx:pt idx="229">-0.019259761242329799</cx:pt>
          <cx:pt idx="230">-0.0367459429088412</cx:pt>
          <cx:pt idx="231">-0.021210631091668</cx:pt>
          <cx:pt idx="232">-0.060151958359124097</cx:pt>
          <cx:pt idx="233">-0.059938982400379197</cx:pt>
          <cx:pt idx="234">-0.10595539600328099</cx:pt>
          <cx:pt idx="235">-0.0593963611184622</cx:pt>
          <cx:pt idx="236">-0.028896571160128001</cx:pt>
          <cx:pt idx="237">-0.0084031877988170606</cx:pt>
          <cx:pt idx="238">-0.056143152320591597</cx:pt>
          <cx:pt idx="239">-0.028182929026313801</cx:pt>
          <cx:pt idx="240">0.063344860612801604</cx:pt>
          <cx:pt idx="241">0.078656110105291596</cx:pt>
          <cx:pt idx="242">0.040205752772468302</cx:pt>
          <cx:pt idx="243">-0.048159032584961299</cx:pt>
          <cx:pt idx="244">-0.0060994675567520602</cx:pt>
          <cx:pt idx="245">-0.026241323220455401</cx:pt>
          <cx:pt idx="246">-0.039757069564064398</cx:pt>
          <cx:pt idx="247">-0.0303833787572905</cx:pt>
          <cx:pt idx="248">0.010012485170713801</cx:pt>
          <cx:pt idx="249">0.021826407250790901</cx:pt>
          <cx:pt idx="250">0.0050691237803213501</cx:pt>
          <cx:pt idx="251">5.35696327143572e-05</cx:pt>
          <cx:pt idx="252">-0.00053889165242100795</cx:pt>
          <cx:pt idx="253">0.00033628982569176001</cx:pt>
          <cx:pt idx="254">0.0125074345621398</cx:pt>
          <cx:pt idx="255">0.013263351712467999</cx:pt>
          <cx:pt idx="256">-0.034640116436598999</cx:pt>
          <cx:pt idx="257">-0.069296713543082505</cx:pt>
          <cx:pt idx="258">-0.027263088784527899</cx:pt>
          <cx:pt idx="259">-0.058023244787761601</cx:pt>
          <cx:pt idx="260">-0.031126560347329999</cx:pt>
          <cx:pt idx="261">-0.068915425597318503</cx:pt>
          <cx:pt idx="262">-0.101011337901089</cx:pt>
          <cx:pt idx="263">-0.044275315620215999</cx:pt>
          <cx:pt idx="264">-0.047423722076689503</cx:pt>
          <cx:pt idx="265">-0.11418711500994</cx:pt>
          <cx:pt idx="266">-0.13302418066142499</cx:pt>
          <cx:pt idx="267">-0.071669044707803206</cx:pt>
          <cx:pt idx="268">-0.042638985609681899</cx:pt>
          <cx:pt idx="269">0.032946694139305101</cx:pt>
          <cx:pt idx="270">0.032230045913491497</cx:pt>
          <cx:pt idx="271">-0.0488484489963825</cx:pt>
          <cx:pt idx="272">-0.063819243520232494</cx:pt>
          <cx:pt idx="273">-0.031477890641395501</cx:pt>
          <cx:pt idx="274">-0.036937771429848498</cx:pt>
          <cx:pt idx="275">-0.0014943117592101001</cx:pt>
          <cx:pt idx="276">0.033426540332015697</cx:pt>
          <cx:pt idx="277">0.021341946633885101</cx:pt>
          <cx:pt idx="278">0.0037740683321715101</cx:pt>
          <cx:pt idx="279">0.00087022443810696798</cx:pt>
          <cx:pt idx="280">0.00020393044146595701</cx:pt>
          <cx:pt idx="281">-0.00045070475763945699</cx:pt>
          <cx:pt idx="282">0.0054712305817106099</cx:pt>
          <cx:pt idx="283">0.013219841259026199</cx:pt>
          <cx:pt idx="284">-0.038726851510164799</cx:pt>
          <cx:pt idx="285">-0.061005071713828601</cx:pt>
          <cx:pt idx="286">-0.017100146974566601</cx:pt>
          <cx:pt idx="287">-0.0599384658356098</cx:pt>
          <cx:pt idx="288">9.9186835262353296e-05</cx:pt>
          <cx:pt idx="289">0.0031303742252225199</cx:pt>
          <cx:pt idx="290">-0.014605159985086401</cx:pt>
          <cx:pt idx="291">-0.073231606661529502</cx:pt>
          <cx:pt idx="292">-0.10135596701728</cx:pt>
          <cx:pt idx="293">-0.16163768686677199</cx:pt>
          <cx:pt idx="294">-0.21534743963066</cx:pt>
          <cx:pt idx="295">-0.157389414826104</cx:pt>
          <cx:pt idx="296">0.020329355966442801</cx:pt>
          <cx:pt idx="297">0.0101479185460425</cx:pt>
          <cx:pt idx="298">-0.0059356479658744599</cx:pt>
          <cx:pt idx="299">-0.13106050400439401</cx:pt>
          <cx:pt idx="300">-0.027553206586244501</cx:pt>
          <cx:pt idx="301">-0.022334041496240301</cx:pt>
          <cx:pt idx="302">-0.024223842953758099</cx:pt>
          <cx:pt idx="303">-0.0134990543899643</cx:pt>
          <cx:pt idx="304">0.018070223769558701</cx:pt>
          <cx:pt idx="305">0.0038901160973163298</cx:pt>
          <cx:pt idx="306">0.00504820393748996</cx:pt>
          <cx:pt idx="307">0.00113174996193827</cx:pt>
          <cx:pt idx="308">-0.00018346896884099999</cx:pt>
          <cx:pt idx="309">-5.0654448013544699e-05</cx:pt>
          <cx:pt idx="310">-0.0013444644016039401</cx:pt>
          <cx:pt idx="311">-0.000119873138681572</cx:pt>
          <cx:pt idx="312">-0.032586592224809398</cx:pt>
          <cx:pt idx="313">-0.075957681349070494</cx:pt>
          <cx:pt idx="314">-0.023619147039662201</cx:pt>
          <cx:pt idx="315">-0.043739440890089701</cx:pt>
          <cx:pt idx="316">-0.038158030919042601</cx:pt>
          <cx:pt idx="317">-0.022956829439828099</cx:pt>
          <cx:pt idx="318">-0.029164248663807402</cx:pt>
          <cx:pt idx="319">-0.0745973577315103</cx:pt>
          <cx:pt idx="320">-0.12826188978839101</cx:pt>
          <cx:pt idx="321">-0.068051509364716295</cx:pt>
          <cx:pt idx="322">-0.17184374740687999</cx:pt>
          <cx:pt idx="323">-0.11774095267215599</cx:pt>
          <cx:pt idx="324">0.017831366481801</cx:pt>
          <cx:pt idx="325">0.021366005993804602</cx:pt>
          <cx:pt idx="326">-0.014956686963161299</cx:pt>
          <cx:pt idx="327">-0.059317102207592003</cx:pt>
          <cx:pt idx="328">-0.045648359585276299</cx:pt>
          <cx:pt idx="329">-0.0600005289021198</cx:pt>
          <cx:pt idx="330">-0.025327432411177801</cx:pt>
          <cx:pt idx="331">0.0095055672787103702</cx:pt>
          <cx:pt idx="332">0.019456255421840599</cx:pt>
          <cx:pt idx="333">-0.0066440538728425201</cx:pt>
          <cx:pt idx="334">0.0011835074029576001</cx:pt>
          <cx:pt idx="335">0.00102138767930714</cx:pt>
          <cx:pt idx="336">0.00031431092271661301</cx:pt>
          <cx:pt idx="337">-0.000632567536109366</cx:pt>
          <cx:pt idx="338">-0.00238871863778856</cx:pt>
          <cx:pt idx="339">-0.00086976604907019301</cx:pt>
          <cx:pt idx="340">-0.022827089298260501</cx:pt>
          <cx:pt idx="341">-0.070362926841610399</cx:pt>
          <cx:pt idx="342">-0.048076520325132099</cx:pt>
          <cx:pt idx="343">-0.0112773269399047</cx:pt>
          <cx:pt idx="344">-0.0585226829895042</cx:pt>
          <cx:pt idx="345">-0.023364402576247299</cx:pt>
          <cx:pt idx="346">-0.0039843456205024804</cx:pt>
          <cx:pt idx="347">-0.033266906162629097</cx:pt>
          <cx:pt idx="348">-0.086939602630623697</cx:pt>
          <cx:pt idx="349">-0.0339449852635871</cx:pt>
          <cx:pt idx="350">-0.055052099302202097</cx:pt>
          <cx:pt idx="351">-0.0261407359033686</cx:pt>
          <cx:pt idx="352">-0.0034207636508556201</cx:pt>
          <cx:pt idx="353">-0.091112127601513798</cx:pt>
          <cx:pt idx="354">0.0110963162031996</cx:pt>
          <cx:pt idx="355">0.049140771465329101</cx:pt>
          <cx:pt idx="356">0.041658210470627101</cx:pt>
          <cx:pt idx="357">-0.029914785351088099</cx:pt>
          <cx:pt idx="358">-0.034906038344935802</cx:pt>
          <cx:pt idx="359">0.0084109227361919697</cx:pt>
          <cx:pt idx="360">0.010652839099799199</cx:pt>
          <cx:pt idx="361">-0.0018534034612441501</cx:pt>
          <cx:pt idx="362">4.2393559195819402e-05</cx:pt>
          <cx:pt idx="363">-0.000482683461858204</cx:pt>
          <cx:pt idx="364">0.00042416559388809501</cx:pt>
          <cx:pt idx="365">-0.00020342537639241601</cx:pt>
          <cx:pt idx="366">-0.0028200462143798798</cx:pt>
          <cx:pt idx="367">0.0018077222267303299</cx:pt>
          <cx:pt idx="368">-0.023488359935101798</cx:pt>
          <cx:pt idx="369">-0.055363037492344697</cx:pt>
          <cx:pt idx="370">-0.056428731696182198</cx:pt>
          <cx:pt idx="371">0.0045328173869809201</cx:pt>
          <cx:pt idx="372">-0.040270027928877697</cx:pt>
          <cx:pt idx="373">0.040757943653693902</cx:pt>
          <cx:pt idx="374">0.042795387490852502</cx:pt>
          <cx:pt idx="375">-0.062682860941334795</cx:pt>
          <cx:pt idx="376">-0.068053312435209401</cx:pt>
          <cx:pt idx="377">0.018175650963291101</cx:pt>
          <cx:pt idx="378">-0.016582734752115202</cx:pt>
          <cx:pt idx="379">-0.0018392611235474999</cx:pt>
          <cx:pt idx="380">-0.113704121255975</cx:pt>
          <cx:pt idx="381">-0.16284017158046701</cx:pt>
          <cx:pt idx="382">-0.0129877268777557</cx:pt>
          <cx:pt idx="383">0.042910415724537999</cx:pt>
          <cx:pt idx="384">-0.0023333754034199801</cx:pt>
          <cx:pt idx="385">-0.085587512758680803</cx:pt>
          <cx:pt idx="386">-0.072167128078699794</cx:pt>
          <cx:pt idx="387">0.016235330896956699</cx:pt>
          <cx:pt idx="388">0.0252557007294558</cx:pt>
          <cx:pt idx="389">0.0011950792369127799</cx:pt>
          <cx:pt idx="390">-0.00068766290607086202</cx:pt>
          <cx:pt idx="391">-0.00033803491202282903</cx:pt>
          <cx:pt idx="392">0.00046479472377158198</cx:pt>
          <cx:pt idx="393">0.0023613563805667901</cx:pt>
          <cx:pt idx="394">-0.000394177561035467</cx:pt>
          <cx:pt idx="395">-0.0037129500383320801</cx:pt>
          <cx:pt idx="396">-0.0078970726275462994</cx:pt>
          <cx:pt idx="397">-0.050393758466593698</cx:pt>
          <cx:pt idx="398">-0.056097415136532602</cx:pt>
          <cx:pt idx="399">-0.028391157161815402</cx:pt>
          <cx:pt idx="400">0.032279999832958997</cx:pt>
          <cx:pt idx="401">0.056403519177602002</cx:pt>
          <cx:pt idx="402">0.010332027274576499</cx:pt>
          <cx:pt idx="403">-0.050131419127803799</cx:pt>
          <cx:pt idx="404">-0.075544801488759805</cx:pt>
          <cx:pt idx="405">0.021505895952319099</cx:pt>
          <cx:pt idx="406">0.023030792121034201</cx:pt>
          <cx:pt idx="407">0.022517035769955399</cx:pt>
          <cx:pt idx="408">-0.19269058230243599</cx:pt>
          <cx:pt idx="409">-0.109631285385186</cx:pt>
          <cx:pt idx="410">-0.0024918474686983802</cx:pt>
          <cx:pt idx="411">-0.082050132338857898</cx:pt>
          <cx:pt idx="412">-0.062254862824792</cx:pt>
          <cx:pt idx="413">-0.086901417856702204</cx:pt>
          <cx:pt idx="414">-0.050608110576678099</cx:pt>
          <cx:pt idx="415">0.041450289217347003</cx:pt>
          <cx:pt idx="416">0.027810681172401999</cx:pt>
          <cx:pt idx="417">-0.0045455366979294497</cx:pt>
          <cx:pt idx="418">-0.0028524304073400202</cx:pt>
          <cx:pt idx="419">0.00011639032621758801</cx:pt>
          <cx:pt idx="420">0.00098296783803667105</cx:pt>
          <cx:pt idx="421">0.0046013825171038001</cx:pt>
          <cx:pt idx="422">0.0044099389486254798</cx:pt>
          <cx:pt idx="423">-0.0028785566357964298</cx:pt>
          <cx:pt idx="424">-0.0086716078544587395</cx:pt>
          <cx:pt idx="425">-0.039814200906203599</cx:pt>
          <cx:pt idx="426">-0.0741618191418488</cx:pt>
          <cx:pt idx="427">-0.086137453608963493</cx:pt>
          <cx:pt idx="428">-0.0053558701759367101</cx:pt>
          <cx:pt idx="429">-0.038205119411917399</cx:pt>
          <cx:pt idx="430">-0.067680646603398203</cx:pt>
          <cx:pt idx="431">0.0065610047544125798</cx:pt>
          <cx:pt idx="432">0.079419819831739194</cx:pt>
          <cx:pt idx="433">0.022024766454905201</cx:pt>
          <cx:pt idx="434">0.017788777176342599</cx:pt>
          <cx:pt idx="435">0.0052703736712669397</cx:pt>
          <cx:pt idx="436">-0.163016802149657</cx:pt>
          <cx:pt idx="437">-0.179067061199085</cx:pt>
          <cx:pt idx="438">-0.0385011222937559</cx:pt>
          <cx:pt idx="439">-0.114662836452627</cx:pt>
          <cx:pt idx="440">-0.035970767878918598</cx:pt>
          <cx:pt idx="441">-0.018761401719274901</cx:pt>
          <cx:pt idx="442">-0.0258174664081804</cx:pt>
          <cx:pt idx="443">0.055392246353000503</cx:pt>
          <cx:pt idx="444">0.026422094310727499</cx:pt>
          <cx:pt idx="445">-0.014663059300861699</cx:pt>
          <cx:pt idx="446">-0.0022554187751797701</cx:pt>
          <cx:pt idx="447">0.00020220325741934501</cx:pt>
          <cx:pt idx="448">-0.000233370440222491</cx:pt>
          <cx:pt idx="449">0.00118714602026262</cx:pt>
          <cx:pt idx="450">0.0099949731600405701</cx:pt>
          <cx:pt idx="451">0.00081802580077696698</cx:pt>
          <cx:pt idx="452">-0.0114008267890387</cx:pt>
          <cx:pt idx="453">-0.044906573144891597</cx:pt>
          <cx:pt idx="454">-0.141873929038279</cx:pt>
          <cx:pt idx="455">-0.14256689746193901</cx:pt>
          <cx:pt idx="456">-0.097476943785760897</cx:pt>
          <cx:pt idx="457">-0.036207912322294603</cx:pt>
          <cx:pt idx="458">0.0499527594280441</cx:pt>
          <cx:pt idx="459">0.10512961941554801</cx:pt>
          <cx:pt idx="460">0.21573357275141899</cx:pt>
          <cx:pt idx="461">0.191845557035698</cx:pt>
          <cx:pt idx="462">0.0058412137092911601</cx:pt>
          <cx:pt idx="463">-0.10814232094688001</cx:pt>
          <cx:pt idx="464">-0.164295336782216</cx:pt>
          <cx:pt idx="465">-0.15881140078090999</cx:pt>
          <cx:pt idx="466">-0.0382758798737926</cx:pt>
          <cx:pt idx="467">-0.046884238915494501</cx:pt>
          <cx:pt idx="468">-0.048479260263019998</cx:pt>
          <cx:pt idx="469">-0.044805591693025497</cx:pt>
          <cx:pt idx="470">0.0068408470223906698</cx:pt>
          <cx:pt idx="471">0.011892749568373599</cx:pt>
          <cx:pt idx="472">0.013726028717999999</cx:pt>
          <cx:pt idx="473">-0.018821581709964601</cx:pt>
          <cx:pt idx="474">-0.0041396568198961</cx:pt>
          <cx:pt idx="475">-0.00067728714525013695</cx:pt>
          <cx:pt idx="476">0.00055239557694062799</cx:pt>
          <cx:pt idx="477">0.00069148892653074696</cx:pt>
          <cx:pt idx="478">0.00120328220686507</cx:pt>
          <cx:pt idx="479">0.0049252008168016196</cx:pt>
          <cx:pt idx="480">-0.0063986638803582496</cx:pt>
          <cx:pt idx="481">-0.065137348545437304</cx:pt>
          <cx:pt idx="482">-0.11848541247819699</cx:pt>
          <cx:pt idx="483">-0.079040931563812603</cx:pt>
          <cx:pt idx="484">-0.082180081671214905</cx:pt>
          <cx:pt idx="485">-0.078813553421814897</cx:pt>
          <cx:pt idx="486">0.0634741806050894</cx:pt>
          <cx:pt idx="487">0.099028757531405998</cx:pt>
          <cx:pt idx="488">0.218753766605118</cx:pt>
          <cx:pt idx="489">0.17769557806618499</cx:pt>
          <cx:pt idx="490">0.020937567885033301</cx:pt>
          <cx:pt idx="491">-0.037930774443921102</cx:pt>
          <cx:pt idx="492">-0.073011139712280501</cx:pt>
          <cx:pt idx="493">-0.052149085968402599</cx:pt>
          <cx:pt idx="494">0.012178901252827499</cx:pt>
          <cx:pt idx="495">-0.0078921464851999107</cx:pt>
          <cx:pt idx="496">-0.082699385384669893</cx:pt>
          <cx:pt idx="497">-0.084793312973629603</cx:pt>
          <cx:pt idx="498">-0.029642025945805901</cx:pt>
          <cx:pt idx="499">-0.034934409693464702</cx:pt>
          <cx:pt idx="500">-0.023832771743890199</cx:pt>
          <cx:pt idx="501">-0.0193478321554186</cx:pt>
          <cx:pt idx="502">-0.0062590512395328899</cx:pt>
          <cx:pt idx="503">0.000350639534103084</cx:pt>
          <cx:pt idx="504">-9.3506097332971295e-05</cx:pt>
          <cx:pt idx="505">-9.1300426926974103e-05</cx:pt>
          <cx:pt idx="506">0.0010648435361994</cx:pt>
          <cx:pt idx="507">0.00619380499641116</cx:pt>
          <cx:pt idx="508">0.016699027724857402</cx:pt>
          <cx:pt idx="509">-0.0377195298264466</cx:pt>
          <cx:pt idx="510">-0.071227807505278795</cx:pt>
          <cx:pt idx="511">-0.050215740714712999</cx:pt>
          <cx:pt idx="512">-0.056056058522156803</cx:pt>
          <cx:pt idx="513">-0.051619478963303399</cx:pt>
          <cx:pt idx="514">-0.083771166374570799</cx:pt>
          <cx:pt idx="515">-0.086506728255293902</cx:pt>
          <cx:pt idx="516">-0.012983719036043799</cx:pt>
          <cx:pt idx="517">-0.163729081269747</cx:pt>
          <cx:pt idx="518">-0.24309642109628801</cx:pt>
          <cx:pt idx="519">-0.088655619972729902</cx:pt>
          <cx:pt idx="520">0.092766803761061806</cx:pt>
          <cx:pt idx="521">0.051616258530072297</cx:pt>
          <cx:pt idx="522">0.035979724052574498</cx:pt>
          <cx:pt idx="523">0.0353081973447908</cx:pt>
          <cx:pt idx="524">-0.033523264206057099</cx:pt>
          <cx:pt idx="525">-0.034090163124136999</cx:pt>
          <cx:pt idx="526">-0.0077819790969750396</cx:pt>
          <cx:pt idx="527">-0.0112651819965772</cx:pt>
          <cx:pt idx="528">-0.026607402551922898</cx:pt>
          <cx:pt idx="529">-0.0111331480889855</cx:pt>
          <cx:pt idx="530">-0.0034998545120580398</cx:pt>
          <cx:pt idx="531">-0.0010715450284819899</cx:pt>
          <cx:pt idx="532">-0.00020694823136077701</cx:pt>
          <cx:pt idx="533">0.00026095902711047902</cx:pt>
          <cx:pt idx="534">0.0073772691148761499</cx:pt>
          <cx:pt idx="535">0.015920031468110898</cx:pt>
          <cx:pt idx="536">0.032913545077763298</cx:pt>
          <cx:pt idx="537">0.0118302687243484</cx:pt>
          <cx:pt idx="538">-0.042996095281975497</cx:pt>
          <cx:pt idx="539">-0.034794112886741897</cx:pt>
          <cx:pt idx="540">-0.064811269463778701</cx:pt>
          <cx:pt idx="541">-0.144143920846002</cx:pt>
          <cx:pt idx="542">-0.14834606355274499</cx:pt>
          <cx:pt idx="543">-0.102723179482841</cx:pt>
          <cx:pt idx="544">-0.11935956519416099</cx:pt>
          <cx:pt idx="545">-0.201376412540414</cx:pt>
          <cx:pt idx="546">-0.274873934102974</cx:pt>
          <cx:pt idx="547">-0.13750236519013201</cx:pt>
          <cx:pt idx="548">0.127041101466143</cx:pt>
          <cx:pt idx="549">0.10233665450026699</cx:pt>
          <cx:pt idx="550">0.10215010431197601</cx:pt>
          <cx:pt idx="551">0.038771774759752201</cx:pt>
          <cx:pt idx="552">0.057351474912234197</cx:pt>
          <cx:pt idx="553">0.034578611937100698</cx:pt>
          <cx:pt idx="554">0.019034799172566799</cx:pt>
          <cx:pt idx="555">-0.0229361803702916</cx:pt>
          <cx:pt idx="556">-0.030369754808290499</cx:pt>
          <cx:pt idx="557">-0.010598240939768</cx:pt>
          <cx:pt idx="558">-0.0014295742939341701</cx:pt>
          <cx:pt idx="559">-0.00015371711953209401</cx:pt>
          <cx:pt idx="560">-0.00020826533070434399</cx:pt>
          <cx:pt idx="561">0.00117036084987263</cx:pt>
          <cx:pt idx="562">0.0070705638845598899</cx:pt>
          <cx:pt idx="563">0.0233306039004634</cx:pt>
          <cx:pt idx="564">0.044572551155702203</cx:pt>
          <cx:pt idx="565">0.027592705868074201</cx:pt>
          <cx:pt idx="566">-0.028660246717765799</cx:pt>
          <cx:pt idx="567">-0.046403877373193202</cx:pt>
          <cx:pt idx="568">-0.038100377952158697</cx:pt>
          <cx:pt idx="569">-0.058565415299279701</cx:pt>
          <cx:pt idx="570">-0.112656654471989</cx:pt>
          <cx:pt idx="571">-0.172999526240845</cx:pt>
          <cx:pt idx="572">-0.16659323225327799</cx:pt>
          <cx:pt idx="573">-0.042467565530842799</cx:pt>
          <cx:pt idx="574">-0.14050470107542301</cx:pt>
          <cx:pt idx="575">0.00712901343459371</cx:pt>
          <cx:pt idx="576">0.12118267406415099</cx:pt>
          <cx:pt idx="577">0.095765056053274303</cx:pt>
          <cx:pt idx="578">0.0246835624556687</cx:pt>
          <cx:pt idx="579">0.0103608175808196</cx:pt>
          <cx:pt idx="580">0.064565730573739794</cx:pt>
          <cx:pt idx="581">0.019980852647173801</cx:pt>
          <cx:pt idx="582">0.0063641462269674997</cx:pt>
          <cx:pt idx="583">-0.017353569154063098</cx:pt>
          <cx:pt idx="584">-0.0254424383644598</cx:pt>
          <cx:pt idx="585">-0.0075012051068728798</cx:pt>
          <cx:pt idx="586">0.00040698422879913702</cx:pt>
          <cx:pt idx="587">-1.7934180990204399e-05</cx:pt>
          <cx:pt idx="588">0.00035123913295031199</cx:pt>
          <cx:pt idx="589">0.000803283484840693</cx:pt>
          <cx:pt idx="590">0.0053133368351145297</cx:pt>
          <cx:pt idx="591">0.026255758233922</cx:pt>
          <cx:pt idx="592">0.0464728528101555</cx:pt>
          <cx:pt idx="593">0.00329624692063984</cx:pt>
          <cx:pt idx="594">-0.0253929502940788</cx:pt>
          <cx:pt idx="595">-0.028016457651297299</cx:pt>
          <cx:pt idx="596">-0.0512280991964673</cx:pt>
          <cx:pt idx="597">-0.083119851300253497</cx:pt>
          <cx:pt idx="598">-0.0299842543675716</cx:pt>
          <cx:pt idx="599">-0.116169554080163</cx:pt>
          <cx:pt idx="600">-0.16245235195142901</cx:pt>
          <cx:pt idx="601">0.0108631191922882</cx:pt>
          <cx:pt idx="602">0.13858087223712301</cx:pt>
          <cx:pt idx="603">0.15051860954600599</cx:pt>
          <cx:pt idx="604">0.124532644891059</cx:pt>
          <cx:pt idx="605">-0.010999245110358</cx:pt>
          <cx:pt idx="606">-0.083406510607633405</cx:pt>
          <cx:pt idx="607">-0.021586578847134601</cx:pt>
          <cx:pt idx="608">0.050668256523335002</cx:pt>
          <cx:pt idx="609">0.042504116568814698</cx:pt>
          <cx:pt idx="610">0.013469340390774799</cx:pt>
          <cx:pt idx="611">0.0094610277611523099</cx:pt>
          <cx:pt idx="612">-0.0026581243812495402</cx:pt>
          <cx:pt idx="613">-0.0020977573462133102</cx:pt>
          <cx:pt idx="614">0.00027608489722517898</cx:pt>
          <cx:pt idx="615">0.00059111387509410297</cx:pt>
          <cx:pt idx="616">0.00086532454940815102</cx:pt>
          <cx:pt idx="617">0.000458675905190032</cx:pt>
          <cx:pt idx="618">0.0025688004372142201</cx:pt>
          <cx:pt idx="619">0.0244244302131192</cx:pt>
          <cx:pt idx="620">0.028729904803167599</cx:pt>
          <cx:pt idx="621">0.018228297451108801</cx:pt>
          <cx:pt idx="622">-0.027256763394712401</cx:pt>
          <cx:pt idx="623">-0.025653834950321499</cx:pt>
          <cx:pt idx="624">-0.058590118598818103</cx:pt>
          <cx:pt idx="625">-0.074688380808096602</cx:pt>
          <cx:pt idx="626">-0.046192969212051301</cx:pt>
          <cx:pt idx="627">0.031577629097653298</cx:pt>
          <cx:pt idx="628">-0.046455397314279202</cx:pt>
          <cx:pt idx="629">0.035281759778744003</cx:pt>
          <cx:pt idx="630">0.151951406956987</cx:pt>
          <cx:pt idx="631">0.21303973407472601</cx:pt>
          <cx:pt idx="632">0.109138291533682</cx:pt>
          <cx:pt idx="633">-0.0118467640219921</cx:pt>
          <cx:pt idx="634">-0.076550747283407702</cx:pt>
          <cx:pt idx="635">0.013643179841139601</cx:pt>
          <cx:pt idx="636">0.066886869443609095</cx:pt>
          <cx:pt idx="637">0.0271041311219745</cx:pt>
          <cx:pt idx="638">0.016100275243889701</cx:pt>
          <cx:pt idx="639">0.025465900158284201</cx:pt>
          <cx:pt idx="640">-0.0053649807494587001</cx:pt>
          <cx:pt idx="641">-0.00213546257534631</cx:pt>
          <cx:pt idx="642">-0.00067889185635909002</cx:pt>
          <cx:pt idx="643">0.00048778668612003398</cx:pt>
          <cx:pt idx="644">0.00071661276262429904</cx:pt>
          <cx:pt idx="645">3.6842475058566701e-05</cx:pt>
          <cx:pt idx="646">0.00361606467784988</cx:pt>
          <cx:pt idx="647">0.018510448922485</cx:pt>
          <cx:pt idx="648">0.0427293535787431</cx:pt>
          <cx:pt idx="649">0.081044930867388204</cx:pt>
          <cx:pt idx="650">0.091028177207426106</cx:pt>
          <cx:pt idx="651">0.067772706295341004</cx:pt>
          <cx:pt idx="652">0.061774615701259403</cx:pt>
          <cx:pt idx="653">0.037046821511534003</cx:pt>
          <cx:pt idx="654">0.103793424494122</cx:pt>
          <cx:pt idx="655">0.138744268759877</cx:pt>
          <cx:pt idx="656">0.110966289012237</cx:pt>
          <cx:pt idx="657">0.16538234076570199</cx:pt>
          <cx:pt idx="658">0.298959805793933</cx:pt>
          <cx:pt idx="659">0.236050678624104</cx:pt>
          <cx:pt idx="660">0.0291244821606725</cx:pt>
          <cx:pt idx="661">0.0047009296443299804</cx:pt>
          <cx:pt idx="662">0.0026229095669584599</cx:pt>
          <cx:pt idx="663">0.080569230188214006</cx:pt>
          <cx:pt idx="664">0.102667960684829</cx:pt>
          <cx:pt idx="665">0.022508164169035401</cx:pt>
          <cx:pt idx="666">0.015595632773239001</cx:pt>
          <cx:pt idx="667">0.011092528207020501</cx:pt>
          <cx:pt idx="668">-0.0032883937250136799</cx:pt>
          <cx:pt idx="669">-0.0034002265358202099</cx:pt>
          <cx:pt idx="670">-0.000191023966161162</cx:pt>
          <cx:pt idx="671">-7.72936661960628e-05</cx:pt>
          <cx:pt idx="672">-0.00033949643032038501</cx:pt>
          <cx:pt idx="673">-0.0011418598717098699</cx:pt>
          <cx:pt idx="674">0.00173820525158692</cx:pt>
          <cx:pt idx="675">0.0099531788462461999</cx:pt>
          <cx:pt idx="676">0.020599899988925099</cx:pt>
          <cx:pt idx="677">0.0418835100156945</cx:pt>
          <cx:pt idx="678">0.107039800576766</cx:pt>
          <cx:pt idx="679">0.15884324236712</cx:pt>
          <cx:pt idx="680">0.13359124534238201</cx:pt>
          <cx:pt idx="681">0.150905996873821</cx:pt>
          <cx:pt idx="682">0.146198983041677</cx:pt>
          <cx:pt idx="683">0.140427271920948</cx:pt>
          <cx:pt idx="684">0.21617234167721799</cx:pt>
          <cx:pt idx="685">0.17673464004605999</cx:pt>
          <cx:pt idx="686">0.19224850225668799</cx:pt>
          <cx:pt idx="687">0.103825291310253</cx:pt>
          <cx:pt idx="688">-0.018815476998855898</cx:pt>
          <cx:pt idx="689">0.038402305362685199</cx:pt>
          <cx:pt idx="690">0.096610525581949006</cx:pt>
          <cx:pt idx="691">0.056032448614901899</cx:pt>
          <cx:pt idx="692">0.056800652935461403</cx:pt>
          <cx:pt idx="693">0.0053163879591776198</cx:pt>
          <cx:pt idx="694">0.014544921910385301</cx:pt>
          <cx:pt idx="695">0.00888873017632987</cx:pt>
          <cx:pt idx="696">-0.0022460214968303398</cx:pt>
          <cx:pt idx="697">-8.2558160774457906e-05</cx:pt>
          <cx:pt idx="698">0.00068284365916048795</cx:pt>
          <cx:pt idx="699">-0.00029774530446437898</cx:pt>
          <cx:pt idx="700">0.00048661184429882001</cx:pt>
          <cx:pt idx="701">-0.00024706225183771901</cx:pt>
          <cx:pt idx="702">-0.00023375701068721101</cx:pt>
          <cx:pt idx="703">0.00208742186556048</cx:pt>
          <cx:pt idx="704">0.0054470888315010998</cx:pt>
          <cx:pt idx="705">0.00460831797509215</cx:pt>
          <cx:pt idx="706">0.026819956928695699</cx:pt>
          <cx:pt idx="707">0.048507016885255501</cx:pt>
          <cx:pt idx="708">0.085156986335636203</cx:pt>
          <cx:pt idx="709">0.084547051462574893</cx:pt>
          <cx:pt idx="710">0.133345872597078</cx:pt>
          <cx:pt idx="711">0.141469350513442</cx:pt>
          <cx:pt idx="712">0.15576525719905099</cx:pt>
          <cx:pt idx="713">0.083116528376553506</cx:pt>
          <cx:pt idx="714">-0.0186559118830508</cx:pt>
          <cx:pt idx="715">0.021130976715433101</cx:pt>
          <cx:pt idx="716">0.0066439414537125003</cx:pt>
          <cx:pt idx="717">0.0408369107000092</cx:pt>
          <cx:pt idx="718">0.049084828830609203</cx:pt>
          <cx:pt idx="719">0.060979735038272698</cx:pt>
          <cx:pt idx="720">0.035094439170671697</cx:pt>
          <cx:pt idx="721">0.032005844869053598</cx:pt>
          <cx:pt idx="722">0.033308451939940399</cx:pt>
          <cx:pt idx="723">0.0091069383201139407</cx:pt>
          <cx:pt idx="724">0.000567454752467455</cx:pt>
          <cx:pt idx="725">1.05299482682473e-05</cx:pt>
          <cx:pt idx="726">-0.00012900987204078501</cx:pt>
          <cx:pt idx="727">0.00068630104532235801</cx:pt>
          <cx:pt idx="728">-0.000143914001591972</cx:pt>
          <cx:pt idx="729">-0.00053661034322239503</cx:pt>
          <cx:pt idx="730">0.000297093676363757</cx:pt>
          <cx:pt idx="731">0.00035654552621718099</cx:pt>
          <cx:pt idx="732">-0.000141692616731498</cx:pt>
          <cx:pt idx="733">0.00042941127951984503</cx:pt>
          <cx:pt idx="734">0.000105576713016134</cx:pt>
          <cx:pt idx="735">-0.0013894687636959301</cx:pt>
          <cx:pt idx="736">-0.0090866165940369208</cx:pt>
          <cx:pt idx="737">-0.019179254545453599</cx:pt>
          <cx:pt idx="738">-0.018113623932687999</cx:pt>
          <cx:pt idx="739">-0.013024512826350801</cx:pt>
          <cx:pt idx="740">0.0056233806726882296</cx:pt>
          <cx:pt idx="741">0.0085053961876610795</cx:pt>
          <cx:pt idx="742">-0.0060589460848984103</cx:pt>
          <cx:pt idx="743">-0.0075127325003442498</cx:pt>
          <cx:pt idx="744">-0.00079698816803486</cx:pt>
          <cx:pt idx="745">-0.0073734622715829201</cx:pt>
          <cx:pt idx="746">-0.00193473482729095</cx:pt>
          <cx:pt idx="747">0.0047940072590911204</cx:pt>
          <cx:pt idx="748">0.0071611269242493501</cx:pt>
          <cx:pt idx="749">0.0095069650497364693</cx:pt>
          <cx:pt idx="750">0.00421184891820539</cx:pt>
          <cx:pt idx="751">0.00024475145988976302</cx:pt>
          <cx:pt idx="752">0.000381871755813813</cx:pt>
          <cx:pt idx="753">0.00033490660688234402</cx:pt>
          <cx:pt idx="754">5.6032031449325303e-05</cx:pt>
          <cx:pt idx="755">0.00088378537153452395</cx:pt>
          <cx:pt idx="756">5.4861504949158999e-05</cx:pt>
          <cx:pt idx="757">0.00012727801505334099</cx:pt>
          <cx:pt idx="758">0.00014061628157191</cx:pt>
          <cx:pt idx="759">-0.00044916528742817801</cx:pt>
          <cx:pt idx="760">-8.9389563683544202e-06</cx:pt>
          <cx:pt idx="761">0.000379939814689884</cx:pt>
          <cx:pt idx="762">-9.49768357429741e-05</cx:pt>
          <cx:pt idx="763">-0.00027680104426322901</cx:pt>
          <cx:pt idx="764">-0.00097110159811673803</cx:pt>
          <cx:pt idx="765">-0.00138918290654447</cx:pt>
          <cx:pt idx="766">-0.0017310959337611699</cx:pt>
          <cx:pt idx="767">-0.0016534323203395299</cx:pt>
          <cx:pt idx="768">-0.0011520723396724699</cx:pt>
          <cx:pt idx="769">-0.0038795649719152599</cx:pt>
          <cx:pt idx="770">-0.00591770004750862</cx:pt>
          <cx:pt idx="771">-0.0044222057042197496</cx:pt>
          <cx:pt idx="772">-0.0022840902440030902</cx:pt>
          <cx:pt idx="773">-0.0015847176461063</cx:pt>
          <cx:pt idx="774">-0.00033292092569859</cx:pt>
          <cx:pt idx="775">-7.8067527578456694e-05</cx:pt>
          <cx:pt idx="776">-0.000469234686904703</cx:pt>
          <cx:pt idx="777">-0.00030687707306709903</cx:pt>
          <cx:pt idx="778">-2.00820392827508e-07</cx:pt>
          <cx:pt idx="779">-9.4461034661735602e-05</cx:pt>
          <cx:pt idx="780">0.00041556889029454799</cx:pt>
          <cx:pt idx="781">0.00031481511147639802</cx:pt>
          <cx:pt idx="782">-0.00037988577746585499</cx:pt>
          <cx:pt idx="783">-0.000164807527475381</cx:pt>
        </cx:lvl>
      </cx:numDim>
    </cx:data>
    <cx:data id="59">
      <cx:numDim type="val">
        <cx:f>'001_WA_F - 副本'!$BH$1:$BH$784</cx:f>
        <cx:lvl ptCount="784" formatCode="G/通用格式">
          <cx:pt idx="0">-0.00024610842229422702</cx:pt>
          <cx:pt idx="1">0.00047984418609083501</cx:pt>
          <cx:pt idx="2">0.000125945929542961</cx:pt>
          <cx:pt idx="3">0.000155623460590601</cx:pt>
          <cx:pt idx="4">0.00036107627029932898</cx:pt>
          <cx:pt idx="5">0.00061945599503229504</cx:pt>
          <cx:pt idx="6">0.00068198718401886905</cx:pt>
          <cx:pt idx="7">0.000303075336071674</cx:pt>
          <cx:pt idx="8">-0.00052942111196417401</cx:pt>
          <cx:pt idx="9">-6.0562911283347997e-05</cx:pt>
          <cx:pt idx="10">-0.00135356691795384</cx:pt>
          <cx:pt idx="11">0.00041910809510235097</cx:pt>
          <cx:pt idx="12">0.00040658192813106998</cx:pt>
          <cx:pt idx="13">0.00105655073056196</cx:pt>
          <cx:pt idx="14">4.2528584581418297e-05</cx:pt>
          <cx:pt idx="15">-0.00018463214063422199</cx:pt>
          <cx:pt idx="16">-0.00057754088656597404</cx:pt>
          <cx:pt idx="17">7.2947312507485497e-05</cx:pt>
          <cx:pt idx="18">0.00039912572449762201</cx:pt>
          <cx:pt idx="19">-0.00087217252468166004</cx:pt>
          <cx:pt idx="20">4.40095521992516e-05</cx:pt>
          <cx:pt idx="21">0.00042015819862588501</cx:pt>
          <cx:pt idx="22">-0.00081503030860273203</cx:pt>
          <cx:pt idx="23">7.7721254240448596e-05</cx:pt>
          <cx:pt idx="24">-0.000123021644648281</cx:pt>
          <cx:pt idx="25">-0.00037364407407261698</cx:pt>
          <cx:pt idx="26">-0.00081390623123546305</cx:pt>
          <cx:pt idx="27">0.00098801060267325993</cx:pt>
          <cx:pt idx="28">0.000462435766103292</cx:pt>
          <cx:pt idx="29">-0.000134443614038081</cx:pt>
          <cx:pt idx="30">-0.000103205430419006</cx:pt>
          <cx:pt idx="31">0.00063599408658866698</cx:pt>
          <cx:pt idx="32">0.00046252653225869198</cx:pt>
          <cx:pt idx="33">-0.00035016794947422198</cx:pt>
          <cx:pt idx="34">0.00070986275082376299</cx:pt>
          <cx:pt idx="35">0.0024125189238211799</cx:pt>
          <cx:pt idx="36">0.00362459130121943</cx:pt>
          <cx:pt idx="37">0.0034353265209029599</cx:pt>
          <cx:pt idx="38">0.00349214489452795</cx:pt>
          <cx:pt idx="39">0.0042805916365355997</cx:pt>
          <cx:pt idx="40">0.00667088801577007</cx:pt>
          <cx:pt idx="41">0.00462644806876182</cx:pt>
          <cx:pt idx="42">0.0018094879362834501</cx:pt>
          <cx:pt idx="43">0.0013867038304177699</cx:pt>
          <cx:pt idx="44">0.0030646358226462198</cx:pt>
          <cx:pt idx="45">0.0031926952416101999</cx:pt>
          <cx:pt idx="46">0.0017389096186644401</cx:pt>
          <cx:pt idx="47">0.0023662277210647299</cx:pt>
          <cx:pt idx="48">0.00168220018181402</cx:pt>
          <cx:pt idx="49">0.00042463511922444399</cx:pt>
          <cx:pt idx="50">0.00095129911172387902</cx:pt>
          <cx:pt idx="51">0.00051763422047453099</cx:pt>
          <cx:pt idx="52">-0.00031865429437616703</cx:pt>
          <cx:pt idx="53">-9.44442847539983e-05</cx:pt>
          <cx:pt idx="54">-0.000171747241645948</cx:pt>
          <cx:pt idx="55">0.00013782675103714501</cx:pt>
          <cx:pt idx="56">-0.00023161330856994299</cx:pt>
          <cx:pt idx="57">0.00010042031164942001</cx:pt>
          <cx:pt idx="58">0.00017001348541767399</cx:pt>
          <cx:pt idx="59">0.000100498712527785</cx:pt>
          <cx:pt idx="60">0.000127183801628043</cx:pt>
          <cx:pt idx="61">0.00107469264882556</cx:pt>
          <cx:pt idx="62">0.0021382131749861201</cx:pt>
          <cx:pt idx="63">0.0046755356441664803</cx:pt>
          <cx:pt idx="64">0.0108284637975749</cx:pt>
          <cx:pt idx="65">0.014249042605564101</cx:pt>
          <cx:pt idx="66">0.021870510287885399</cx:pt>
          <cx:pt idx="67">0.024077154656111599</cx:pt>
          <cx:pt idx="68">0.023209091471065299</cx:pt>
          <cx:pt idx="69">0.019501765106186401</cx:pt>
          <cx:pt idx="70">0.031008592332228298</cx:pt>
          <cx:pt idx="71">0.0300730305006351</cx:pt>
          <cx:pt idx="72">0.032544385771678702</cx:pt>
          <cx:pt idx="73">0.036766941310787102</cx:pt>
          <cx:pt idx="74">0.0383278166054319</cx:pt>
          <cx:pt idx="75">0.029519245865598599</cx:pt>
          <cx:pt idx="76">0.024886648764979299</cx:pt>
          <cx:pt idx="77">0.016381017365877399</cx:pt>
          <cx:pt idx="78">0.0075908310865576197</cx:pt>
          <cx:pt idx="79">0.0019539702668742399</cx:pt>
          <cx:pt idx="80">0.00013985125691659799</cx:pt>
          <cx:pt idx="81">-0.00052959071940329901</cx:pt>
          <cx:pt idx="82">0.00033247001807703598</cx:pt>
          <cx:pt idx="83">-8.1906431943109899e-05</cx:pt>
          <cx:pt idx="84">6.4288489348986495e-05</cx:pt>
          <cx:pt idx="85">1.9986221349505e-06</cx:pt>
          <cx:pt idx="86">-8.3464426537557403e-05</cx:pt>
          <cx:pt idx="87">0.00050496739195833595</cx:pt>
          <cx:pt idx="88">0.00074073683265044596</cx:pt>
          <cx:pt idx="89">-0.00049314940607749901</cx:pt>
          <cx:pt idx="90">0.0020413180212794399</cx:pt>
          <cx:pt idx="91">0.0064601789989522304</cx:pt>
          <cx:pt idx="92">0.017835466539331601</cx:pt>
          <cx:pt idx="93">0.035919302852331997</cx:pt>
          <cx:pt idx="94">0.044687344619756597</cx:pt>
          <cx:pt idx="95">0.0476098446011059</cx:pt>
          <cx:pt idx="96">0.052655146150418802</cx:pt>
          <cx:pt idx="97">0.050905733386184003</cx:pt>
          <cx:pt idx="98">0.043744746869911998</cx:pt>
          <cx:pt idx="99">0.038532938352972598</cx:pt>
          <cx:pt idx="100">0.0399570228013367</cx:pt>
          <cx:pt idx="101">0.034531412930837398</cx:pt>
          <cx:pt idx="102">0.062038129416948098</cx:pt>
          <cx:pt idx="103">0.053462478009853501</cx:pt>
          <cx:pt idx="104">0.044260628827734898</cx:pt>
          <cx:pt idx="105">0.044248861764409397</cx:pt>
          <cx:pt idx="106">0.0273109845493585</cx:pt>
          <cx:pt idx="107">0.0161413359167858</cx:pt>
          <cx:pt idx="108">0.0069776970910539297</cx:pt>
          <cx:pt idx="109">0.0015428107216766301</cx:pt>
          <cx:pt idx="110">-0.00029430263971044399</cx:pt>
          <cx:pt idx="111">0.00075118867453098702</cx:pt>
          <cx:pt idx="112">-0.00019413545055481401</cx:pt>
          <cx:pt idx="113">4.46901209617185e-05</cx:pt>
          <cx:pt idx="114">-0.0018917537350034901</cx:pt>
          <cx:pt idx="115">-0.00054936894381953799</cx:pt>
          <cx:pt idx="116">2.8779454218675401e-05</cx:pt>
          <cx:pt idx="117">-0.0067151388540591097</cx:pt>
          <cx:pt idx="118">-0.0059919279580662099</cx:pt>
          <cx:pt idx="119">-0.00680985734656076</cx:pt>
          <cx:pt idx="120">-0.0109757283865258</cx:pt>
          <cx:pt idx="121">0.019167137410003698</cx:pt>
          <cx:pt idx="122">0.050440874762275101</cx:pt>
          <cx:pt idx="123">0.073127619358248894</cx:pt>
          <cx:pt idx="124">0.089447333926427897</cx:pt>
          <cx:pt idx="125">0.034095822411940098</cx:pt>
          <cx:pt idx="126">0.055354417884270597</cx:pt>
          <cx:pt idx="127">0.030359717045267801</cx:pt>
          <cx:pt idx="128">0.037999711172717603</cx:pt>
          <cx:pt idx="129">0.0325004088276349</cx:pt>
          <cx:pt idx="130">-0.0035074367475318802</cx:pt>
          <cx:pt idx="131">-0.020188953921784901</cx:pt>
          <cx:pt idx="132">-0.0071335023176051201</cx:pt>
          <cx:pt idx="133">0.010060672098436699</cx:pt>
          <cx:pt idx="134">-0.0027881717221331999</cx:pt>
          <cx:pt idx="135">0.00347917957836063</cx:pt>
          <cx:pt idx="136">0.0089433207953991505</cx:pt>
          <cx:pt idx="137">0.0065850390961684196</cx:pt>
          <cx:pt idx="138">0.0020270984383467801</cx:pt>
          <cx:pt idx="139">-9.1531412538606698e-05</cx:pt>
          <cx:pt idx="140">0.00018483232702754099</cx:pt>
          <cx:pt idx="141">0.000114598087422884</cx:pt>
          <cx:pt idx="142">-0.00097563472369227501</cx:pt>
          <cx:pt idx="143">-0.0010832969153969599</cx:pt>
          <cx:pt idx="144">-0.0051237362986689197</cx:pt>
          <cx:pt idx="145">-0.0245686331411787</cx:pt>
          <cx:pt idx="146">-0.021247295584171901</cx:pt>
          <cx:pt idx="147">-0.0091379748250664198</cx:pt>
          <cx:pt idx="148">-0.019373094056387302</cx:pt>
          <cx:pt idx="149">-0.0085927481501401996</cx:pt>
          <cx:pt idx="150">-0.0138358823338768</cx:pt>
          <cx:pt idx="151">0.029188415134097499</cx:pt>
          <cx:pt idx="152">0.054840692841731098</cx:pt>
          <cx:pt idx="153">-0.0093367042547145094</cx:pt>
          <cx:pt idx="154">0.0084955810590592405</cx:pt>
          <cx:pt idx="155">-0.040711097526118997</cx:pt>
          <cx:pt idx="156">-0.0029908966792237799</cx:pt>
          <cx:pt idx="157">0.018567089504469399</cx:pt>
          <cx:pt idx="158">-0.026129076662983201</cx:pt>
          <cx:pt idx="159">0.018461841963279199</cx:pt>
          <cx:pt idx="160">0.0068935067125512704</cx:pt>
          <cx:pt idx="161">0.036827403290453503</cx:pt>
          <cx:pt idx="162">0.018874243073316001</cx:pt>
          <cx:pt idx="163">0.0084408817051879106</cx:pt>
          <cx:pt idx="164">0.010521522512581699</cx:pt>
          <cx:pt idx="165">0.0114165565539957</cx:pt>
          <cx:pt idx="166">0.0035174024615762501</cx:pt>
          <cx:pt idx="167">-0.000394983366040413</cx:pt>
          <cx:pt idx="168">-0.00038855092328185899</cx:pt>
          <cx:pt idx="169">-0.00035709019036140401</cx:pt>
          <cx:pt idx="170">-0.00068092647043923899</cx:pt>
          <cx:pt idx="171">-0.0063123608573341398</cx:pt>
          <cx:pt idx="172">-0.0073539085764261396</cx:pt>
          <cx:pt idx="173">-0.010688332695631001</cx:pt>
          <cx:pt idx="174">-0.034637897557120899</cx:pt>
          <cx:pt idx="175">-0.0324590713944145</cx:pt>
          <cx:pt idx="176">-0.0138823879530326</cx:pt>
          <cx:pt idx="177">-0.0028251726710908699</cx:pt>
          <cx:pt idx="178">-0.027928056231537601</cx:pt>
          <cx:pt idx="179">-0.0301827964375928</cx:pt>
          <cx:pt idx="180">-0.0128727537110761</cx:pt>
          <cx:pt idx="181">-0.0507564889798807</cx:pt>
          <cx:pt idx="182">-0.104307823968768</cx:pt>
          <cx:pt idx="183">-0.071274437709326594</cx:pt>
          <cx:pt idx="184">-0.058493910062683702</cx:pt>
          <cx:pt idx="185">-0.048345371564547802</cx:pt>
          <cx:pt idx="186">-0.088802382445488395</cx:pt>
          <cx:pt idx="187">0.0107906484596169</cx:pt>
          <cx:pt idx="188">-0.041297912151128997</cx:pt>
          <cx:pt idx="189">-0.029504568359613102</cx:pt>
          <cx:pt idx="190">0.035377048464328598</cx:pt>
          <cx:pt idx="191">0.053489982465558299</cx:pt>
          <cx:pt idx="192">0.0253532593018982</cx:pt>
          <cx:pt idx="193">0.0280822398280548</cx:pt>
          <cx:pt idx="194">0.00096026224697266403</cx:pt>
          <cx:pt idx="195">-0.00340015676754306</cx:pt>
          <cx:pt idx="196">4.1425673632464301e-05</cx:pt>
          <cx:pt idx="197">-0.00093167466021381803</cx:pt>
          <cx:pt idx="198">-0.0093098646757809097</cx:pt>
          <cx:pt idx="199">-0.018306436680126201</cx:pt>
          <cx:pt idx="200">-0.0103823603830828</cx:pt>
          <cx:pt idx="201">-0.0078418761411378195</cx:pt>
          <cx:pt idx="202">-0.041810759484126797</cx:pt>
          <cx:pt idx="203">-0.047249664312311403</cx:pt>
          <cx:pt idx="204">0.0183274098103995</cx:pt>
          <cx:pt idx="205">0.010699079836134801</cx:pt>
          <cx:pt idx="206">-0.0010232847246236601</cx:pt>
          <cx:pt idx="207">-0.0412869156271225</cx:pt>
          <cx:pt idx="208">-0.0468922375653704</cx:pt>
          <cx:pt idx="209">-0.056106191301679202</cx:pt>
          <cx:pt idx="210">-0.10844822832296</cx:pt>
          <cx:pt idx="211">-0.0265749375479668</cx:pt>
          <cx:pt idx="212">-0.068506800727979295</cx:pt>
          <cx:pt idx="213">-0.049927121202031098</cx:pt>
          <cx:pt idx="214">-0.032418155686202502</cx:pt>
          <cx:pt idx="215">-0.0398939826970919</cx:pt>
          <cx:pt idx="216">-0.083082139828538404</cx:pt>
          <cx:pt idx="217">0.0023718656180425099</cx:pt>
          <cx:pt idx="218">0.053913468334753897</cx:pt>
          <cx:pt idx="219">0.044079054059167302</cx:pt>
          <cx:pt idx="220">0.043450155975902897</cx:pt>
          <cx:pt idx="221">0.033065328583071499</cx:pt>
          <cx:pt idx="222">0.0055196401529130704</cx:pt>
          <cx:pt idx="223">-0.0030758794723346901</cx:pt>
          <cx:pt idx="224">-0.000101753481460965</cx:pt>
          <cx:pt idx="225">-0.00049237925259824704</cx:pt>
          <cx:pt idx="226">-0.0049353883879925701</cx:pt>
          <cx:pt idx="227">-0.0162756959485202</cx:pt>
          <cx:pt idx="228">-0.018999174991226001</cx:pt>
          <cx:pt idx="229">-0.024028476569152898</cx:pt>
          <cx:pt idx="230">-0.013866463278560601</cx:pt>
          <cx:pt idx="231">-0.0044434219428376104</cx:pt>
          <cx:pt idx="232">-0.0132792340197318</cx:pt>
          <cx:pt idx="233">0.0259911029263135</cx:pt>
          <cx:pt idx="234">0.00500668799260073</cx:pt>
          <cx:pt idx="235">-0.0276592038942657</cx:pt>
          <cx:pt idx="236">0.00490478498602878</cx:pt>
          <cx:pt idx="237">-0.0055543846797857302</cx:pt>
          <cx:pt idx="238">-0.058216512223943501</cx:pt>
          <cx:pt idx="239">-0.029783344278820099</cx:pt>
          <cx:pt idx="240">-0.022031278555381801</cx:pt>
          <cx:pt idx="241">-0.015907165064835901</cx:pt>
          <cx:pt idx="242">-0.021607949290225099</cx:pt>
          <cx:pt idx="243">-0.0180549980190229</cx:pt>
          <cx:pt idx="244">-0.026586890709873301</cx:pt>
          <cx:pt idx="245">0.00426658531025718</cx:pt>
          <cx:pt idx="246">0.050648368865302197</cx:pt>
          <cx:pt idx="247">0.041452506707380203</cx:pt>
          <cx:pt idx="248">0.0507539264396887</cx:pt>
          <cx:pt idx="249">0.036680048657927899</cx:pt>
          <cx:pt idx="250">0.0116061680337956</cx:pt>
          <cx:pt idx="251">0.00177289235679214</cx:pt>
          <cx:pt idx="252">8.1511253120725795e-05</cx:pt>
          <cx:pt idx="253">-0.0033416504984041901</cx:pt>
          <cx:pt idx="254">-0.0029279272951689</cx:pt>
          <cx:pt idx="255">-0.0062721086443073698</cx:pt>
          <cx:pt idx="256">-0.026263964338248898</cx:pt>
          <cx:pt idx="257">-0.026970084331222201</cx:pt>
          <cx:pt idx="258">-0.018008422239694299</cx:pt>
          <cx:pt idx="259">-0.043679755895947199</cx:pt>
          <cx:pt idx="260">-0.0197337931762838</cx:pt>
          <cx:pt idx="261">0.026270601310411701</cx:pt>
          <cx:pt idx="262">-0.0079629033261696298</cx:pt>
          <cx:pt idx="263">0.021255346984729102</cx:pt>
          <cx:pt idx="264">-0.0033162396710237001</cx:pt>
          <cx:pt idx="265">-0.070594897173329396</cx:pt>
          <cx:pt idx="266">-0.079881682282520697</cx:pt>
          <cx:pt idx="267">-0.047754286664729202</cx:pt>
          <cx:pt idx="268">0.0113036437416072</cx:pt>
          <cx:pt idx="269">0.037642956209598802</cx:pt>
          <cx:pt idx="270">0.022909756106304299</cx:pt>
          <cx:pt idx="271">0.045435833377937399</cx:pt>
          <cx:pt idx="272">0.044732513332170099</cx:pt>
          <cx:pt idx="273">0.018975634364091099</cx:pt>
          <cx:pt idx="274">0.050361255501706302</cx:pt>
          <cx:pt idx="275">0.076384481379960206</cx:pt>
          <cx:pt idx="276">0.059320351750148902</cx:pt>
          <cx:pt idx="277">0.0211412386676194</cx:pt>
          <cx:pt idx="278">-0.0023470542093138101</cx:pt>
          <cx:pt idx="279">-0.018634148336381499</cx:pt>
          <cx:pt idx="280">0.00082662694393696398</cx:pt>
          <cx:pt idx="281">-0.0021841873418860002</cx:pt>
          <cx:pt idx="282">-0.0070293388102962298</cx:pt>
          <cx:pt idx="283">-0.0082241426552639007</cx:pt>
          <cx:pt idx="284">-0.0086877339837781106</cx:pt>
          <cx:pt idx="285">-0.0118739907362941</cx:pt>
          <cx:pt idx="286">-0.0111869588706386</cx:pt>
          <cx:pt idx="287">-0.019936147559235201</cx:pt>
          <cx:pt idx="288">-0.0097402195243514404</cx:pt>
          <cx:pt idx="289">0.047275624251012498</cx:pt>
          <cx:pt idx="290">0.066165593406774997</cx:pt>
          <cx:pt idx="291">0.066586282578969105</cx:pt>
          <cx:pt idx="292">0.024928933363831899</cx:pt>
          <cx:pt idx="293">-0.11890559699912499</cx:pt>
          <cx:pt idx="294">-0.087087059589892504</cx:pt>
          <cx:pt idx="295">-0.120220803847161</cx:pt>
          <cx:pt idx="296">-0.065031518841637506</cx:pt>
          <cx:pt idx="297">-0.024848295085242</cx:pt>
          <cx:pt idx="298">0.018316500915201098</cx:pt>
          <cx:pt idx="299">0.015362391529664701</cx:pt>
          <cx:pt idx="300">-0.014343306005093299</cx:pt>
          <cx:pt idx="301">-0.00070047331117179695</cx:pt>
          <cx:pt idx="302">0.0040581574913229803</cx:pt>
          <cx:pt idx="303">0.059903086632444598</cx:pt>
          <cx:pt idx="304">0.0210588439226688</cx:pt>
          <cx:pt idx="305">-0.018687124282090701</cx:pt>
          <cx:pt idx="306">-0.00399043121980609</cx:pt>
          <cx:pt idx="307">-0.0051944544939585497</cx:pt>
          <cx:pt idx="308">-0.00042269679152184901</cx:pt>
          <cx:pt idx="309">-0.0031665965512760299</cx:pt>
          <cx:pt idx="310">-0.012752692476768799</cx:pt>
          <cx:pt idx="311">-0.0099963120433725506</cx:pt>
          <cx:pt idx="312">-0.0056852438869059302</cx:pt>
          <cx:pt idx="313">-0.0114463915363713</cx:pt>
          <cx:pt idx="314">-0.013908507309022799</cx:pt>
          <cx:pt idx="315">-0.011479989630644</cx:pt>
          <cx:pt idx="316">-0.0069015929246522703</cx:pt>
          <cx:pt idx="317">0.091657759138771305</cx:pt>
          <cx:pt idx="318">0.051732581654146299</cx:pt>
          <cx:pt idx="319">0.052945314556713002</cx:pt>
          <cx:pt idx="320">-0.015882088545050299</cx:pt>
          <cx:pt idx="321">-0.115064702152103</cx:pt>
          <cx:pt idx="322">-0.112022655517809</cx:pt>
          <cx:pt idx="323">-0.15504526710896899</cx:pt>
          <cx:pt idx="324">-0.099358325618064403</cx:pt>
          <cx:pt idx="325">-0.080960324172400996</cx:pt>
          <cx:pt idx="326">-0.033917713741627602</cx:pt>
          <cx:pt idx="327">0.0147264479803558</cx:pt>
          <cx:pt idx="328">-0.049428977067311801</cx:pt>
          <cx:pt idx="329">-0.023411664387350099</cx:pt>
          <cx:pt idx="330">-0.038011592716613203</cx:pt>
          <cx:pt idx="331">0.031445692089342503</cx:pt>
          <cx:pt idx="332">0.049645959279002401</cx:pt>
          <cx:pt idx="333">0.0223290818945126</cx:pt>
          <cx:pt idx="334">0.0092552273560616797</cx:pt>
          <cx:pt idx="335">-0.00106411661593088</cx:pt>
          <cx:pt idx="336">0.00019912119426492201</cx:pt>
          <cx:pt idx="337">-0.0018743099601971199</cx:pt>
          <cx:pt idx="338">-0.0067938108570528098</cx:pt>
          <cx:pt idx="339">0.00194574064659826</cx:pt>
          <cx:pt idx="340">-0.0128679939546111</cx:pt>
          <cx:pt idx="341">-0.0128617839214588</cx:pt>
          <cx:pt idx="342">-0.0021063392309918598</cx:pt>
          <cx:pt idx="343">0.013471043525145001</cx:pt>
          <cx:pt idx="344">-0.00137109212999636</cx:pt>
          <cx:pt idx="345">0.038423360591810202</cx:pt>
          <cx:pt idx="346">0.035614471672005502</cx:pt>
          <cx:pt idx="347">0.062006640141358101</cx:pt>
          <cx:pt idx="348">0.058087007041750099</cx:pt>
          <cx:pt idx="349">0.022574061349586699</cx:pt>
          <cx:pt idx="350">-0.075183909733337703</cx:pt>
          <cx:pt idx="351">-0.0971447145127389</cx:pt>
          <cx:pt idx="352">-0.049107725078989202</cx:pt>
          <cx:pt idx="353">-0.0448214144397098</cx:pt>
          <cx:pt idx="354">-0.046169125584487103</cx:pt>
          <cx:pt idx="355">0.00015968871058801099</cx:pt>
          <cx:pt idx="356">0.013461780949236401</cx:pt>
          <cx:pt idx="357">0.026953955081475599</cx:pt>
          <cx:pt idx="358">-0.0050380705250713496</cx:pt>
          <cx:pt idx="359">0.038372869483173498</cx:pt>
          <cx:pt idx="360">0.049826536142912201</cx:pt>
          <cx:pt idx="361">0.00559474743254329</cx:pt>
          <cx:pt idx="362">-0.00099068173658579993</cx:pt>
          <cx:pt idx="363">-0.00343410025619223</cx:pt>
          <cx:pt idx="364">-0.00061163444338696105</cx:pt>
          <cx:pt idx="365">0.000376184382220815</cx:pt>
          <cx:pt idx="366">-0.00235900746404094</cx:pt>
          <cx:pt idx="367">7.4153232322514301e-05</cx:pt>
          <cx:pt idx="368">-0.029478808995503199</cx:pt>
          <cx:pt idx="369">-0.0144628025656719</cx:pt>
          <cx:pt idx="370">0.012710460439996201</cx:pt>
          <cx:pt idx="371">0.065714349635460897</cx:pt>
          <cx:pt idx="372">0.094339235310786002</cx:pt>
          <cx:pt idx="373">0.076468857964998999</cx:pt>
          <cx:pt idx="374">0.041140239247894901</cx:pt>
          <cx:pt idx="375">0.10407160826730701</cx:pt>
          <cx:pt idx="376">0.16908792277874299</cx:pt>
          <cx:pt idx="377">0.100350675953531</cx:pt>
          <cx:pt idx="378">0.0043144860723993801</cx:pt>
          <cx:pt idx="379">0.032788669064342003</cx:pt>
          <cx:pt idx="380">-0.019910634765086602</cx:pt>
          <cx:pt idx="381">-0.031980747876592101</cx:pt>
          <cx:pt idx="382">-0.0064229984533801703</cx:pt>
          <cx:pt idx="383">0.00051309198994831595</cx:pt>
          <cx:pt idx="384">-0.0031460967010523899</cx:pt>
          <cx:pt idx="385">-0.020304233600685399</cx:pt>
          <cx:pt idx="386">-0.0077578595617286703</cx:pt>
          <cx:pt idx="387">0.0071867826454304704</cx:pt>
          <cx:pt idx="388">-0.0020219989204844301</cx:pt>
          <cx:pt idx="389">-0.0032148154632413101</cx:pt>
          <cx:pt idx="390">0.0042431544013084204</cx:pt>
          <cx:pt idx="391">0.00089510821166269695</cx:pt>
          <cx:pt idx="392">0.00037194878540560902</cx:pt>
          <cx:pt idx="393">-0.00074207578719955405</cx:pt>
          <cx:pt idx="394">-0.00110048955254494</cx:pt>
          <cx:pt idx="395">-4.6314539925642801e-05</cx:pt>
          <cx:pt idx="396">-0.025561974909696</cx:pt>
          <cx:pt idx="397">0.0083550237440583198</cx:pt>
          <cx:pt idx="398">0.031991888715870699</cx:pt>
          <cx:pt idx="399">0.039832993833616</cx:pt>
          <cx:pt idx="400">0.059973600648103503</cx:pt>
          <cx:pt idx="401">0.054978073796541203</cx:pt>
          <cx:pt idx="402">0.071652866606505897</cx:pt>
          <cx:pt idx="403">0.155943612856969</cx:pt>
          <cx:pt idx="404">0.134866981162544</cx:pt>
          <cx:pt idx="405">0.12747309567156001</cx:pt>
          <cx:pt idx="406">0.111985396285983</cx:pt>
          <cx:pt idx="407">0.056567403907351599</cx:pt>
          <cx:pt idx="408">0.028403642219834501</cx:pt>
          <cx:pt idx="409">0.015693125739543699</cx:pt>
          <cx:pt idx="410">-0.064285610986185807</cx:pt>
          <cx:pt idx="411">-0.077347640894218098</cx:pt>
          <cx:pt idx="412">-0.097728789922569601</cx:pt>
          <cx:pt idx="413">-0.081140542925965703</cx:pt>
          <cx:pt idx="414">-0.038598124922894203</cx:pt>
          <cx:pt idx="415">-0.031175572750074699</cx:pt>
          <cx:pt idx="416">0.00066299766790866904</cx:pt>
          <cx:pt idx="417">0.0065925892656208598</cx:pt>
          <cx:pt idx="418">0.00045942262182630298</cx:pt>
          <cx:pt idx="419">-0.00025847288127824801</cx:pt>
          <cx:pt idx="420">0.00037093300672619799</cx:pt>
          <cx:pt idx="421">-0.00191439723152291</cx:pt>
          <cx:pt idx="422">0.00069524154820617</cx:pt>
          <cx:pt idx="423">0.0063617438580934899</cx:pt>
          <cx:pt idx="424">-0.018407414832651001</cx:pt>
          <cx:pt idx="425">-0.0061414575835885502</cx:pt>
          <cx:pt idx="426">0.00435120958494002</cx:pt>
          <cx:pt idx="427">0.0059684141065535498</cx:pt>
          <cx:pt idx="428">0.036489006637856501</cx:pt>
          <cx:pt idx="429">0.059914719207493597</cx:pt>
          <cx:pt idx="430">0.0360779219099817</cx:pt>
          <cx:pt idx="431">0.098101505632898295</cx:pt>
          <cx:pt idx="432">0.13497960914807899</cx:pt>
          <cx:pt idx="433">0.151952676817007</cx:pt>
          <cx:pt idx="434">0.133820695772569</cx:pt>
          <cx:pt idx="435">0.025739897212640101</cx:pt>
          <cx:pt idx="436">0.055651186670361598</cx:pt>
          <cx:pt idx="437">-0.041436931525056099</cx:pt>
          <cx:pt idx="438">-0.088228794942616595</cx:pt>
          <cx:pt idx="439">-0.13547472066600899</cx:pt>
          <cx:pt idx="440">-0.15312566434893199</cx:pt>
          <cx:pt idx="441">-0.125703754547206</cx:pt>
          <cx:pt idx="442">-0.081867968885870696</cx:pt>
          <cx:pt idx="443">-0.023640280619670301</cx:pt>
          <cx:pt idx="444">0.010212234659775899</cx:pt>
          <cx:pt idx="445">0.019540442473763599</cx:pt>
          <cx:pt idx="446">0.00040044614632322599</cx:pt>
          <cx:pt idx="447">-0.00032774406283023698</cx:pt>
          <cx:pt idx="448">0.00014201324807000301</cx:pt>
          <cx:pt idx="449">-0.00048421918583569599</cx:pt>
          <cx:pt idx="450">-0.0027323459856280902</cx:pt>
          <cx:pt idx="451">0.00100595791449539</cx:pt>
          <cx:pt idx="452">-0.014507896512865799</cx:pt>
          <cx:pt idx="453">-0.025294257094385202</cx:pt>
          <cx:pt idx="454">-0.021888388429236901</cx:pt>
          <cx:pt idx="455">-0.024557877246507501</cx:pt>
          <cx:pt idx="456">-0.038001071826997301</cx:pt>
          <cx:pt idx="457">0.021310795742213801</cx:pt>
          <cx:pt idx="458">0.056404784760605099</cx:pt>
          <cx:pt idx="459">0.0640173816448521</cx:pt>
          <cx:pt idx="460">0.14556856105131399</cx:pt>
          <cx:pt idx="461">0.14022038403093801</cx:pt>
          <cx:pt idx="462">0.091553705471455096</cx:pt>
          <cx:pt idx="463">0.0682107215514417</cx:pt>
          <cx:pt idx="464">0.016921419439043999</cx:pt>
          <cx:pt idx="465">-0.020209356099411002</cx:pt>
          <cx:pt idx="466">-0.080542985124558403</cx:pt>
          <cx:pt idx="467">-0.122201983150463</cx:pt>
          <cx:pt idx="468">-0.13523568741011399</cx:pt>
          <cx:pt idx="469">-0.094963758340351201</cx:pt>
          <cx:pt idx="470">-0.057814059979077702</cx:pt>
          <cx:pt idx="471">0.0042722728272872003</cx:pt>
          <cx:pt idx="472">0.013122581819770201</cx:pt>
          <cx:pt idx="473">0.024290979732704901</cx:pt>
          <cx:pt idx="474">0.00090395223981962105</cx:pt>
          <cx:pt idx="475">-0.00129692753945447</cx:pt>
          <cx:pt idx="476">-0.000143581431055017</cx:pt>
          <cx:pt idx="477">0.00076047343354545595</cx:pt>
          <cx:pt idx="478">-0.0028847266805012901</cx:pt>
          <cx:pt idx="479">-0.0070355543029908402</cx:pt>
          <cx:pt idx="480">-0.010120895052053601</cx:pt>
          <cx:pt idx="481">-0.011945474898081201</cx:pt>
          <cx:pt idx="482">-0.0032590167905064199</cx:pt>
          <cx:pt idx="483">-0.028774315508463599</cx:pt>
          <cx:pt idx="484">-0.026542163672870302</cx:pt>
          <cx:pt idx="485">-0.0039589675170532699</cx:pt>
          <cx:pt idx="486">0.011074779056572399</cx:pt>
          <cx:pt idx="487">0.100680890930975</cx:pt>
          <cx:pt idx="488">0.0787050762165864</cx:pt>
          <cx:pt idx="489">0.060030244668697198</cx:pt>
          <cx:pt idx="490">0.037763187987158602</cx:pt>
          <cx:pt idx="491">-0.0139845176966639</cx:pt>
          <cx:pt idx="492">0.0225289732312716</cx:pt>
          <cx:pt idx="493">0.036965797125336999</cx:pt>
          <cx:pt idx="494">-0.065290743391294606</cx:pt>
          <cx:pt idx="495">-0.064801969470655196</cx:pt>
          <cx:pt idx="496">-0.079670002735672499</cx:pt>
          <cx:pt idx="497">-0.035429718239625201</cx:pt>
          <cx:pt idx="498">-0.0048233674894376504</cx:pt>
          <cx:pt idx="499">0.025227685663545898</cx:pt>
          <cx:pt idx="500">0.012192354752474001</cx:pt>
          <cx:pt idx="501">-0.0014574447003369701</cx:pt>
          <cx:pt idx="502">-0.0032231929449445199</cx:pt>
          <cx:pt idx="503">0.00050482868404414199</cx:pt>
          <cx:pt idx="504">-9.5640357871042193e-05</cx:pt>
          <cx:pt idx="505">0.00028871071393475698</cx:pt>
          <cx:pt idx="506">-0.00376458456413314</cx:pt>
          <cx:pt idx="507">-0.0137113153057142</cx:pt>
          <cx:pt idx="508">-0.012524701105265599</cx:pt>
          <cx:pt idx="509">0.020529832381586999</cx:pt>
          <cx:pt idx="510">0.045130213174015402</cx:pt>
          <cx:pt idx="511">-0.0019220967634597499</cx:pt>
          <cx:pt idx="512">-0.016917220416155801</cx:pt>
          <cx:pt idx="513">0.0248317979550861</cx:pt>
          <cx:pt idx="514">0.0397299693848766</cx:pt>
          <cx:pt idx="515">-0.018781154215967599</cx:pt>
          <cx:pt idx="516">-0.027395557023790599</cx:pt>
          <cx:pt idx="517">-0.026094804168821401</cx:pt>
          <cx:pt idx="518">-0.031810534740154703</cx:pt>
          <cx:pt idx="519">-0.0287076567651019</cx:pt>
          <cx:pt idx="520">-0.059544675864335803</cx:pt>
          <cx:pt idx="521">-0.0139374989092865</cx:pt>
          <cx:pt idx="522">-0.070317364905653407</cx:pt>
          <cx:pt idx="523">-0.045824074655771103</cx:pt>
          <cx:pt idx="524">-0.019522387968557001</cx:pt>
          <cx:pt idx="525">-0.010106262875070601</cx:pt>
          <cx:pt idx="526">0.0296437442983205</cx:pt>
          <cx:pt idx="527">0.048485966167722799</cx:pt>
          <cx:pt idx="528">0.034057288990664403</cx:pt>
          <cx:pt idx="529">0.0034952546717410601</cx:pt>
          <cx:pt idx="530">-0.0019741332060206201</cx:pt>
          <cx:pt idx="531">-0.00065027413980585098</cx:pt>
          <cx:pt idx="532">0.000123939452371197</cx:pt>
          <cx:pt idx="533">-0.00226381767489779</cx:pt>
          <cx:pt idx="534">-0.0036450687754748402</cx:pt>
          <cx:pt idx="535">-0.0190081705300299</cx:pt>
          <cx:pt idx="536">-0.0157600196422495</cx:pt>
          <cx:pt idx="537">0.0080041361898283703</cx:pt>
          <cx:pt idx="538">0.022044267531889102</cx:pt>
          <cx:pt idx="539">0.0084571785154476005</cx:pt>
          <cx:pt idx="540">0.0098039590872645299</cx:pt>
          <cx:pt idx="541">0.020249387307286201</cx:pt>
          <cx:pt idx="542">0.0379256516020351</cx:pt>
          <cx:pt idx="543">-0.069218547221209806</cx:pt>
          <cx:pt idx="544">-0.108465238869453</cx:pt>
          <cx:pt idx="545">-0.045173590989294299</cx:pt>
          <cx:pt idx="546">-0.019515233781966099</cx:pt>
          <cx:pt idx="547">0.0280848108734842</cx:pt>
          <cx:pt idx="548">-0.037682423830626699</cx:pt>
          <cx:pt idx="549">0.044076279954140901</cx:pt>
          <cx:pt idx="550">0.016856057582920601</cx:pt>
          <cx:pt idx="551">0.0013267464275351099</cx:pt>
          <cx:pt idx="552">-0.00151828494544842</cx:pt>
          <cx:pt idx="553">0.036452037120971802</cx:pt>
          <cx:pt idx="554">0.066750303752046006</cx:pt>
          <cx:pt idx="555">0.074039941290111405</cx:pt>
          <cx:pt idx="556">0.034500790487252103</cx:pt>
          <cx:pt idx="557">0.0049621581493839396</cx:pt>
          <cx:pt idx="558">0.0021670343263874999</cx:pt>
          <cx:pt idx="559">-0.00045988459949433599</cx:pt>
          <cx:pt idx="560">-0.00065934119111260201</cx:pt>
          <cx:pt idx="561">0.000550644139952808</cx:pt>
          <cx:pt idx="562">-0.00154613702749898</cx:pt>
          <cx:pt idx="563">-0.012278079012836601</cx:pt>
          <cx:pt idx="564">-0.00936358860700451</cx:pt>
          <cx:pt idx="565">-0.012302273836689101</cx:pt>
          <cx:pt idx="566">0.0069901988941118102</cx:pt>
          <cx:pt idx="567">0.045912218269271297</cx:pt>
          <cx:pt idx="568">0.050189774932529803</cx:pt>
          <cx:pt idx="569">0.0060555842420109496</cx:pt>
          <cx:pt idx="570">-0.0052064516258306702</cx:pt>
          <cx:pt idx="571">-0.015934674604398</cx:pt>
          <cx:pt idx="572">-0.050231320458919301</cx:pt>
          <cx:pt idx="573">-0.063860868705965301</cx:pt>
          <cx:pt idx="574">-0.0139606036631819</cx:pt>
          <cx:pt idx="575">0.094408325554521694</cx:pt>
          <cx:pt idx="576">-0.0151990232872932</cx:pt>
          <cx:pt idx="577">0.0071924631678266298</cx:pt>
          <cx:pt idx="578">0.024895330912626499</cx:pt>
          <cx:pt idx="579">0.00710278880472698</cx:pt>
          <cx:pt idx="580">0.044441172442541803</cx:pt>
          <cx:pt idx="581">0.083644950867044293</cx:pt>
          <cx:pt idx="582">0.099809130774417498</cx:pt>
          <cx:pt idx="583">0.056721760691594403</cx:pt>
          <cx:pt idx="584">0.016989282673076901</cx:pt>
          <cx:pt idx="585">0.0021838267363105202</cx:pt>
          <cx:pt idx="586">1.20259074355904e-05</cx:pt>
          <cx:pt idx="587">0.00037331280366404302</cx:pt>
          <cx:pt idx="588">1.8339695577252899e-05</cx:pt>
          <cx:pt idx="589">0.00050959383550626197</cx:pt>
          <cx:pt idx="590">-0.000393715225358385</cx:pt>
          <cx:pt idx="591">-0.0048005764987562403</cx:pt>
          <cx:pt idx="592">-0.00063791785788271495</cx:pt>
          <cx:pt idx="593">-0.033130726720073299</cx:pt>
          <cx:pt idx="594">-0.00440868067003363</cx:pt>
          <cx:pt idx="595">0.055918897054960399</cx:pt>
          <cx:pt idx="596">0.035957816211576898</cx:pt>
          <cx:pt idx="597">0.045071187140426003</cx:pt>
          <cx:pt idx="598">-0.016695775093104801</cx:pt>
          <cx:pt idx="599">0.048806600144919401</cx:pt>
          <cx:pt idx="600">0.0037239446965079601</cx:pt>
          <cx:pt idx="601">0.0036844072306806601</cx:pt>
          <cx:pt idx="602">0.0010751940799922301</cx:pt>
          <cx:pt idx="603">0.037290415695383397</cx:pt>
          <cx:pt idx="604">-0.029639724356119501</cx:pt>
          <cx:pt idx="605">0.068630880104567901</cx:pt>
          <cx:pt idx="606">0.020913388448035999</cx:pt>
          <cx:pt idx="607">0.048452598845786302</cx:pt>
          <cx:pt idx="608">0.055668580543459502</cx:pt>
          <cx:pt idx="609">0.074097432538692401</cx:pt>
          <cx:pt idx="610">0.094578906039111996</cx:pt>
          <cx:pt idx="611">0.042077248162214399</cx:pt>
          <cx:pt idx="612">0.0099075136347084106</cx:pt>
          <cx:pt idx="613">0.0027079104005934898</cx:pt>
          <cx:pt idx="614">0.00091367867373817995</cx:pt>
          <cx:pt idx="615">0.00108595041734858</cx:pt>
          <cx:pt idx="616">-0.00012492683243418799</cx:pt>
          <cx:pt idx="617">-1.8905544036572702e-05</cx:pt>
          <cx:pt idx="618">-0.00063721885658004501</cx:pt>
          <cx:pt idx="619">-0.000975205707624162</cx:pt>
          <cx:pt idx="620">0.0021366752717534099</cx:pt>
          <cx:pt idx="621">-0.014703351934673601</cx:pt>
          <cx:pt idx="622">0.00116651968956344</cx:pt>
          <cx:pt idx="623">0.041122820609871998</cx:pt>
          <cx:pt idx="624">0.0077328769628922499</cx:pt>
          <cx:pt idx="625">0.0164713410205834</cx:pt>
          <cx:pt idx="626">-0.0088211444293188994</cx:pt>
          <cx:pt idx="627">0.055044440829483399</cx:pt>
          <cx:pt idx="628">0.031093580237728902</cx:pt>
          <cx:pt idx="629">0.011615328096281401</cx:pt>
          <cx:pt idx="630">0.0043610317813896401</cx:pt>
          <cx:pt idx="631">-0.038162273942157002</cx:pt>
          <cx:pt idx="632">-0.048141874836224799</cx:pt>
          <cx:pt idx="633">0.0063578333574149997</cx:pt>
          <cx:pt idx="634">0.014404989507492701</cx:pt>
          <cx:pt idx="635">0.070175933112570796</cx:pt>
          <cx:pt idx="636">0.067297741491300397</cx:pt>
          <cx:pt idx="637">0.069277739959951998</cx:pt>
          <cx:pt idx="638">0.046994910964332899</cx:pt>
          <cx:pt idx="639">0.0142121452378199</cx:pt>
          <cx:pt idx="640">0.010751420027896001</cx:pt>
          <cx:pt idx="641">-0.00041536253522429301</cx:pt>
          <cx:pt idx="642">-0.00103121333820989</cx:pt>
          <cx:pt idx="643">-0.000149942642934785</cx:pt>
          <cx:pt idx="644">0.00079856191854365101</cx:pt>
          <cx:pt idx="645">6.1699476660525198e-05</cx:pt>
          <cx:pt idx="646">-0.00065547268515360002</cx:pt>
          <cx:pt idx="647">0.0012093335539815999</cx:pt>
          <cx:pt idx="648">-0.0038746313825112101</cx:pt>
          <cx:pt idx="649">-0.026193628708734502</cx:pt>
          <cx:pt idx="650">-0.055843821744992903</cx:pt>
          <cx:pt idx="651">-0.026823062669104999</cx:pt>
          <cx:pt idx="652">0.029804093016285699</cx:pt>
          <cx:pt idx="653">0.028039740734163401</cx:pt>
          <cx:pt idx="654">0.032359760934569701</cx:pt>
          <cx:pt idx="655">0.064439154003128496</cx:pt>
          <cx:pt idx="656">0.023241633060712901</cx:pt>
          <cx:pt idx="657">0.0548330789790639</cx:pt>
          <cx:pt idx="658">0.045580631770390102</cx:pt>
          <cx:pt idx="659">0.024549100761397599</cx:pt>
          <cx:pt idx="660">0.014202634390868499</cx:pt>
          <cx:pt idx="661">0.012619647372515299</cx:pt>
          <cx:pt idx="662">0.058243265337673301</cx:pt>
          <cx:pt idx="663">0.079476369714009898</cx:pt>
          <cx:pt idx="664">0.079142138972355697</cx:pt>
          <cx:pt idx="665">0.050500371243274902</cx:pt>
          <cx:pt idx="666">0.0302504157186443</cx:pt>
          <cx:pt idx="667">0.014880498204369401</cx:pt>
          <cx:pt idx="668">-0.0011581659649837</cx:pt>
          <cx:pt idx="669">0.0011149881378716899</cx:pt>
          <cx:pt idx="670">-0.00104343532907166</cx:pt>
          <cx:pt idx="671">-7.2085350283999206e-05</cx:pt>
          <cx:pt idx="672">0.00045891467916770698</cx:pt>
          <cx:pt idx="673">-0.00067411857229916804</cx:pt>
          <cx:pt idx="674">-0.00050281129790389202</cx:pt>
          <cx:pt idx="675">-0.0021993140142841099</cx:pt>
          <cx:pt idx="676">-0.017896753873578801</cx:pt>
          <cx:pt idx="677">-0.031583438282805298</cx:pt>
          <cx:pt idx="678">-0.053687849391947901</cx:pt>
          <cx:pt idx="679">-0.028865279060098899</cx:pt>
          <cx:pt idx="680">0.0077577439199882402</cx:pt>
          <cx:pt idx="681">0.066077098667108106</cx:pt>
          <cx:pt idx="682">0.111588213486742</cx:pt>
          <cx:pt idx="683">0.152730900613534</cx:pt>
          <cx:pt idx="684">0.089681887223755294</cx:pt>
          <cx:pt idx="685">0.0752134223138438</cx:pt>
          <cx:pt idx="686">0.073363574922858901</cx:pt>
          <cx:pt idx="687">0.042655020679213403</cx:pt>
          <cx:pt idx="688">0.058870876579490701</cx:pt>
          <cx:pt idx="689">-0.020119773347333701</cx:pt>
          <cx:pt idx="690">0.0140187533992572</cx:pt>
          <cx:pt idx="691">0.0328981429976824</cx:pt>
          <cx:pt idx="692">0.0219860469906977</cx:pt>
          <cx:pt idx="693">-0.0029278516942955199</cx:pt>
          <cx:pt idx="694">0.00168700420465225</cx:pt>
          <cx:pt idx="695">0.0030431532751608102</cx:pt>
          <cx:pt idx="696">0.00659122978220026</cx:pt>
          <cx:pt idx="697">0.0011957648452107299</cx:pt>
          <cx:pt idx="698">-0.000133945756530149</cx:pt>
          <cx:pt idx="699">-0.000248962606852893</cx:pt>
          <cx:pt idx="700">0.00047842420319390899</cx:pt>
          <cx:pt idx="701">8.2403406875043603e-05</cx:pt>
          <cx:pt idx="702">-0.00044027329938787601</cx:pt>
          <cx:pt idx="703">-0.0028689830779175902</cx:pt>
          <cx:pt idx="704">-0.0170582116211438</cx:pt>
          <cx:pt idx="705">-0.027225275582290102</cx:pt>
          <cx:pt idx="706">-0.0170744924810485</cx:pt>
          <cx:pt idx="707">-0.028547423302844599</cx:pt>
          <cx:pt idx="708">-0.0244871918364401</cx:pt>
          <cx:pt idx="709">-0.0030757464695596801</cx:pt>
          <cx:pt idx="710">0.032494205565588602</cx:pt>
          <cx:pt idx="711">0.0052957588078849701</cx:pt>
          <cx:pt idx="712">-0.00128626746323494</cx:pt>
          <cx:pt idx="713">-0.0047038954336569997</cx:pt>
          <cx:pt idx="714">0.0063419427995473499</cx:pt>
          <cx:pt idx="715">0.0562478151242383</cx:pt>
          <cx:pt idx="716">0.044530349805975103</cx:pt>
          <cx:pt idx="717">0.010560254395201399</cx:pt>
          <cx:pt idx="718">-0.00379017887054132</cx:pt>
          <cx:pt idx="719">-0.0058923107595321702</cx:pt>
          <cx:pt idx="720">-0.010416546907574801</cx:pt>
          <cx:pt idx="721">-0.0044432085630826002</cx:pt>
          <cx:pt idx="722">-0.0059487854032907002</cx:pt>
          <cx:pt idx="723">0.00372088172903738</cx:pt>
          <cx:pt idx="724">0.0037313978191183899</cx:pt>
          <cx:pt idx="725">-0.00037299326885811401</cx:pt>
          <cx:pt idx="726">3.4450960446544802e-05</cx:pt>
          <cx:pt idx="727">-9.9625544476278295e-05</cx:pt>
          <cx:pt idx="728">0.00040016954673761099</cx:pt>
          <cx:pt idx="729">-8.0919726910532298e-05</cx:pt>
          <cx:pt idx="730">-0.00013350137984030299</cx:pt>
          <cx:pt idx="731">8.6033487624190193e-05</cx:pt>
          <cx:pt idx="732">-0.00038054854284280801</cx:pt>
          <cx:pt idx="733">-0.0049795994328352298</cx:pt>
          <cx:pt idx="734">-0.0062153647487744696</cx:pt>
          <cx:pt idx="735">-0.0080100514907797699</cx:pt>
          <cx:pt idx="736">-0.0184927071705988</cx:pt>
          <cx:pt idx="737">-0.034308093472839397</cx:pt>
          <cx:pt idx="738">-0.0276094644446882</cx:pt>
          <cx:pt idx="739">0.0065429612344800603</cx:pt>
          <cx:pt idx="740">0.0083112611890738194</cx:pt>
          <cx:pt idx="741">-0.0055304964345419599</cx:pt>
          <cx:pt idx="742">-0.0185691411334853</cx:pt>
          <cx:pt idx="743">-0.026924823428255699</cx:pt>
          <cx:pt idx="744">-0.00345418804131687</cx:pt>
          <cx:pt idx="745">0.0016318954864985101</cx:pt>
          <cx:pt idx="746">-0.0116907904088403</cx:pt>
          <cx:pt idx="747">-0.013034413098698201</cx:pt>
          <cx:pt idx="748">-0.000154169123863732</cx:pt>
          <cx:pt idx="749">-0.0069576709445020399</cx:pt>
          <cx:pt idx="750">-0.0072941000692273404</cx:pt>
          <cx:pt idx="751">-3.5715262757729501e-05</cx:pt>
          <cx:pt idx="752">0.00088577713824588395</cx:pt>
          <cx:pt idx="753">0.00015790031849475901</cx:pt>
          <cx:pt idx="754">-0.000156175750427576</cx:pt>
          <cx:pt idx="755">5.3104855240108603e-05</cx:pt>
          <cx:pt idx="756">-1.29279897167985e-05</cx:pt>
          <cx:pt idx="757">-2.7786348826446899e-05</cx:pt>
          <cx:pt idx="758">0.00026717774182064799</cx:pt>
          <cx:pt idx="759">-0.00032654382840067899</cx:pt>
          <cx:pt idx="760">-0.000261244836940519</cx:pt>
          <cx:pt idx="761">-0.00056845815229832704</cx:pt>
          <cx:pt idx="762">-0.00025809501749987201</cx:pt>
          <cx:pt idx="763">-0.0015489225888176701</cx:pt>
          <cx:pt idx="764">-0.0025262828703445299</cx:pt>
          <cx:pt idx="765">-0.0010273530552008801</cx:pt>
          <cx:pt idx="766">-0.0028866932324305202</cx:pt>
          <cx:pt idx="767">-0.00137890583850284</cx:pt>
          <cx:pt idx="768">-0.00067283410674790801</cx:pt>
          <cx:pt idx="769">-0.00159136705496944</cx:pt>
          <cx:pt idx="770">-0.0054488489576862004</cx:pt>
          <cx:pt idx="771">-0.0071722218849414199</cx:pt>
          <cx:pt idx="772">-0.0075356006486430498</cx:pt>
          <cx:pt idx="773">-0.0098408820551968406</cx:pt>
          <cx:pt idx="774">-0.020428531744044302</cx:pt>
          <cx:pt idx="775">-0.0034340585912205099</cx:pt>
          <cx:pt idx="776">0.00052790818441330201</cx:pt>
          <cx:pt idx="777">-0.0049301815027471604</cx:pt>
          <cx:pt idx="778">-0.0061650847590881703</cx:pt>
          <cx:pt idx="779">-0.0014069239523635401</cx:pt>
          <cx:pt idx="780">-0.00034278604526767902</cx:pt>
          <cx:pt idx="781">-0.00055229873633039803</cx:pt>
          <cx:pt idx="782">0.00034017198781807002</cx:pt>
          <cx:pt idx="783">-0.000354993333309608</cx:pt>
        </cx:lvl>
      </cx:numDim>
    </cx:data>
    <cx:data id="60">
      <cx:numDim type="val">
        <cx:f>'001_WA_F - 副本'!$BI$1:$BI$784</cx:f>
        <cx:lvl ptCount="784" formatCode="G/通用格式">
          <cx:pt idx="0">0.00048665849903074099</cx:pt>
          <cx:pt idx="1">0.00044757833961449198</cx:pt>
          <cx:pt idx="2">-0.00015168149190069401</cx:pt>
          <cx:pt idx="3">0.00057784066410952598</cx:pt>
          <cx:pt idx="4">-0.00062844161771341501</cx:pt>
          <cx:pt idx="5">0.00026496782048675998</cx:pt>
          <cx:pt idx="6">-0.000226083658725657</cx:pt>
          <cx:pt idx="7">0.00030295337989204199</cx:pt>
          <cx:pt idx="8">0.00036399736281028498</cx:pt>
          <cx:pt idx="9">0.00039787511532549298</cx:pt>
          <cx:pt idx="10">-0.00024925598110626398</cx:pt>
          <cx:pt idx="11">0.000121476418681161</cx:pt>
          <cx:pt idx="12">-0.000138350747756338</cx:pt>
          <cx:pt idx="13">-0.00021346243998880899</cx:pt>
          <cx:pt idx="14">-0.00025101091024455098</cx:pt>
          <cx:pt idx="15">0.00068519560418253602</cx:pt>
          <cx:pt idx="16">-0.000736900317410817</cx:pt>
          <cx:pt idx="17">-8.4408058885919302e-05</cx:pt>
          <cx:pt idx="18">0.000530221624616912</cx:pt>
          <cx:pt idx="19">-0.00073899392140752804</cx:pt>
          <cx:pt idx="20">-2.9637703529864198e-05</cx:pt>
          <cx:pt idx="21">6.0021739888484302e-05</cx:pt>
          <cx:pt idx="22">-0.00013108711915076101</cx:pt>
          <cx:pt idx="23">0.00062446654570206997</cx:pt>
          <cx:pt idx="24">0.00023186634951175499</cx:pt>
          <cx:pt idx="25">0.000157927079345768</cx:pt>
          <cx:pt idx="26">0.00014248428593736001</cx:pt>
          <cx:pt idx="27">-0.000974392074583791</cx:pt>
          <cx:pt idx="28">0.00028910255727777499</cx:pt>
          <cx:pt idx="29">-0.00011326110063808401</cx:pt>
          <cx:pt idx="30">-0.00078148467974228095</cx:pt>
          <cx:pt idx="31">-0.00017109209088413</cx:pt>
          <cx:pt idx="32">0.00013822953321143301</cx:pt>
          <cx:pt idx="33">0.00052581697141799002</cx:pt>
          <cx:pt idx="34">0.00028719029746062898</cx:pt>
          <cx:pt idx="35">-0.00049362399705687695</cx:pt>
          <cx:pt idx="36">0.00017821816993786701</cx:pt>
          <cx:pt idx="37">-0.00013642081736177299</cx:pt>
          <cx:pt idx="38">-0.00064512849643179803</cx:pt>
          <cx:pt idx="39">-0.0046096299657811301</cx:pt>
          <cx:pt idx="40">-0.0019867557632041398</cx:pt>
          <cx:pt idx="41">-0.00060516717241452503</cx:pt>
          <cx:pt idx="42">0.00081915985056653005</cx:pt>
          <cx:pt idx="43">0.0013483490749580901</cx:pt>
          <cx:pt idx="44">0.000172943369507854</cx:pt>
          <cx:pt idx="45">-0.000154149026435408</cx:pt>
          <cx:pt idx="46">4.5465958745537997e-05</cx:pt>
          <cx:pt idx="47">-0.000304852368473899</cx:pt>
          <cx:pt idx="48">-0.00020882219444270101</cx:pt>
          <cx:pt idx="49">2.3717462421968501e-05</cx:pt>
          <cx:pt idx="50">0.00029431588504650501</cx:pt>
          <cx:pt idx="51">-0.00058431103192447295</cx:pt>
          <cx:pt idx="52">0.00030333344990031202</cx:pt>
          <cx:pt idx="53">0.000940877851186025</cx:pt>
          <cx:pt idx="54">0.00084079402340817596</cx:pt>
          <cx:pt idx="55">-0.00040865981340645901</cx:pt>
          <cx:pt idx="56">-2.7349210370139601e-05</cx:pt>
          <cx:pt idx="57">0.00019383154976089701</cx:pt>
          <cx:pt idx="58">-0.000359864382829857</cx:pt>
          <cx:pt idx="59">-3.7912782038215299e-05</cx:pt>
          <cx:pt idx="60">3.9227489561095299e-05</cx:pt>
          <cx:pt idx="61">4.3058305578066703e-05</cx:pt>
          <cx:pt idx="62">-0.00014518163815842999</cx:pt>
          <cx:pt idx="63">-0.00099722271448663205</cx:pt>
          <cx:pt idx="64">-0.00088366606081641795</cx:pt>
          <cx:pt idx="65">-0.00098643992304152991</cx:pt>
          <cx:pt idx="66">-0.0062554713111686797</cx:pt>
          <cx:pt idx="67">-0.0047172742410600699</cx:pt>
          <cx:pt idx="68">-0.0052552228888098898</cx:pt>
          <cx:pt idx="69">-0.0041085338565216003</cx:pt>
          <cx:pt idx="70">-0.0031062354104957699</cx:pt>
          <cx:pt idx="71">0.0021362778624735498</cx:pt>
          <cx:pt idx="72">0.00243421787171563</cx:pt>
          <cx:pt idx="73">0.00093560922432267297</cx:pt>
          <cx:pt idx="74">-0.00133013250708731</cx:pt>
          <cx:pt idx="75">0.000414988032792358</cx:pt>
          <cx:pt idx="76">-0.00204905692854194</cx:pt>
          <cx:pt idx="77">-0.0052119779794130901</cx:pt>
          <cx:pt idx="78">-0.0030835219333682599</cx:pt>
          <cx:pt idx="79">-0.000890282633857118</cx:pt>
          <cx:pt idx="80">0.00063617569165686004</cx:pt>
          <cx:pt idx="81">0.000416407114973209</cx:pt>
          <cx:pt idx="82">-8.7936709399552901e-05</cx:pt>
          <cx:pt idx="83">-0.00063740652459605396</cx:pt>
          <cx:pt idx="84">0.00026931026725740998</cx:pt>
          <cx:pt idx="85">-0.00052354892570689101</cx:pt>
          <cx:pt idx="86">-0.000757306659995115</cx:pt>
          <cx:pt idx="87">-0.00096842081321332795</cx:pt>
          <cx:pt idx="88">-0.00053362070286184604</cx:pt>
          <cx:pt idx="89">4.6117773429191703e-05</cx:pt>
          <cx:pt idx="90">0.00053398496620904999</cx:pt>
          <cx:pt idx="91">-0.00073969560303363503</cx:pt>
          <cx:pt idx="92">0.00013613534208723301</cx:pt>
          <cx:pt idx="93">-0.0024113031349072898</cx:pt>
          <cx:pt idx="94">-0.00082594850748120502</cx:pt>
          <cx:pt idx="95">-0.0033264926972113402</cx:pt>
          <cx:pt idx="96">0.019541842251402802</cx:pt>
          <cx:pt idx="97">0.023188670362432301</cx:pt>
          <cx:pt idx="98">0.017596235095946301</cx:pt>
          <cx:pt idx="99">0.0072012428447487901</cx:pt>
          <cx:pt idx="100">-0.0136501727234748</cx:pt>
          <cx:pt idx="101">0.0058683428424016202</cx:pt>
          <cx:pt idx="102">0.030808062264456901</cx:pt>
          <cx:pt idx="103">0.0118340009478809</cx:pt>
          <cx:pt idx="104">0.0068341884441068803</cx:pt>
          <cx:pt idx="105">-0.0079526757066685893</cx:pt>
          <cx:pt idx="106">-0.0057848408374646396</cx:pt>
          <cx:pt idx="107">-0.0032365354786466501</cx:pt>
          <cx:pt idx="108">-0.0068360734796545199</cx:pt>
          <cx:pt idx="109">-0.0011324546678282599</cx:pt>
          <cx:pt idx="110">-0.00015018441159202599</cx:pt>
          <cx:pt idx="111">-0.00036678648572010402</cx:pt>
          <cx:pt idx="112">-7.6729809832770007e-05</cx:pt>
          <cx:pt idx="113">-0.00017649335167377</cx:pt>
          <cx:pt idx="114">0.000632125131170854</cx:pt>
          <cx:pt idx="115">-0.00013524887350356801</cx:pt>
          <cx:pt idx="116">-0.00067485116308189203</cx:pt>
          <cx:pt idx="117">-0.0027105979737255701</cx:pt>
          <cx:pt idx="118">-0.0031073683998141298</cx:pt>
          <cx:pt idx="119">-0.0012939547713612101</cx:pt>
          <cx:pt idx="120">0.0032532348773526799</cx:pt>
          <cx:pt idx="121">-0.0094450655072999008</cx:pt>
          <cx:pt idx="122">-0.00414879977309064</cx:pt>
          <cx:pt idx="123">0.029307995409414499</cx:pt>
          <cx:pt idx="124">0.032236822106971597</cx:pt>
          <cx:pt idx="125">0.051765059095737802</cx:pt>
          <cx:pt idx="126">0.041517131451826499</cx:pt>
          <cx:pt idx="127">0.019178083827475899</cx:pt>
          <cx:pt idx="128">-0.0022157133117737698</cx:pt>
          <cx:pt idx="129">0.025106948188521001</cx:pt>
          <cx:pt idx="130">0.060427138521660199</cx:pt>
          <cx:pt idx="131">0.043892549506757701</cx:pt>
          <cx:pt idx="132">0.047674926942909701</cx:pt>
          <cx:pt idx="133">0.021247466499313201</cx:pt>
          <cx:pt idx="134">0.0064342367210624401</cx:pt>
          <cx:pt idx="135">-0.0102490986321895</cx:pt>
          <cx:pt idx="136">-0.0050560213177213197</cx:pt>
          <cx:pt idx="137">-0.00126402267779204</cx:pt>
          <cx:pt idx="138">-0.00049633492225195002</cx:pt>
          <cx:pt idx="139">-0.00098113070943439511</cx:pt>
          <cx:pt idx="140">0.00036725778043056898</cx:pt>
          <cx:pt idx="141">-0.00041450228734123302</cx:pt>
          <cx:pt idx="142">3.5141265244751803e-05</cx:pt>
          <cx:pt idx="143">-0.00097530842314519199</cx:pt>
          <cx:pt idx="144">0.00089363403495749396</cx:pt>
          <cx:pt idx="145">0.0043657421527335096</cx:pt>
          <cx:pt idx="146">0.0076093153503749202</cx:pt>
          <cx:pt idx="147">0.00073761659421700402</cx:pt>
          <cx:pt idx="148">-0.00048780396906452099</cx:pt>
          <cx:pt idx="149">0.0082567658865864806</cx:pt>
          <cx:pt idx="150">-0.00142876934231243</cx:pt>
          <cx:pt idx="151">0.028480139846811602</cx:pt>
          <cx:pt idx="152">0.0481134418436465</cx:pt>
          <cx:pt idx="153">0.067137777845654403</cx:pt>
          <cx:pt idx="154">0.072920208158594998</cx:pt>
          <cx:pt idx="155">0.076993337861576694</cx:pt>
          <cx:pt idx="156">0.061333594839868402</cx:pt>
          <cx:pt idx="157">0.064433926962412694</cx:pt>
          <cx:pt idx="158">0.067409779067306996</cx:pt>
          <cx:pt idx="159">0.051547983284912502</cx:pt>
          <cx:pt idx="160">0.046653490610743198</cx:pt>
          <cx:pt idx="161">0.053354141005649197</cx:pt>
          <cx:pt idx="162">0.019472456677440499</cx:pt>
          <cx:pt idx="163">-0.0062363143122086701</cx:pt>
          <cx:pt idx="164">-0.0078326082216495299</cx:pt>
          <cx:pt idx="165">0.0057094848827684</cx:pt>
          <cx:pt idx="166">0.0031805416141420001</cx:pt>
          <cx:pt idx="167">-0.0011386242732093501</cx:pt>
          <cx:pt idx="168">-4.7494291704219397e-05</cx:pt>
          <cx:pt idx="169">0.00056807620995363698</cx:pt>
          <cx:pt idx="170">-0.00035603903926887401</cx:pt>
          <cx:pt idx="171">0.00024737531608903497</cx:pt>
          <cx:pt idx="172">0.0018780744786405499</cx:pt>
          <cx:pt idx="173">0.0068783228598649597</cx:pt>
          <cx:pt idx="174">0.0070785040679364501</cx:pt>
          <cx:pt idx="175">0.0021082767809436601</cx:pt>
          <cx:pt idx="176">-0.0013251612696910599</cx:pt>
          <cx:pt idx="177">0.015211806612935599</cx:pt>
          <cx:pt idx="178">0.040046915372802</cx:pt>
          <cx:pt idx="179">0.0276689102148325</cx:pt>
          <cx:pt idx="180">0.0118490450752662</cx:pt>
          <cx:pt idx="181">0.020056527917376801</cx:pt>
          <cx:pt idx="182">-0.000309934940059778</cx:pt>
          <cx:pt idx="183">0.028545674862336501</cx:pt>
          <cx:pt idx="184">0.0612659829502923</cx:pt>
          <cx:pt idx="185">0.0235116020097891</cx:pt>
          <cx:pt idx="186">0.011390170791190399</cx:pt>
          <cx:pt idx="187">-0.0077324935799912902</cx:pt>
          <cx:pt idx="188">0.024714650309373701</cx:pt>
          <cx:pt idx="189">0.0410400634864772</cx:pt>
          <cx:pt idx="190">0.028239880983215102</cx:pt>
          <cx:pt idx="191">-0.0047911656027407297</cx:pt>
          <cx:pt idx="192">-0.0092308995250118195</cx:pt>
          <cx:pt idx="193">-0.0081541442437576307</cx:pt>
          <cx:pt idx="194">-0.0058324196898066902</cx:pt>
          <cx:pt idx="195">-0.0042336585683682704</cx:pt>
          <cx:pt idx="196">-0.000333422986445889</cx:pt>
          <cx:pt idx="197">0.0011056053713096</cx:pt>
          <cx:pt idx="198">0.00043709593462301199</cx:pt>
          <cx:pt idx="199">-8.1010082831275298e-05</cx:pt>
          <cx:pt idx="200">-0.0049311768859166098</cx:pt>
          <cx:pt idx="201">-0.0063573574756360003</cx:pt>
          <cx:pt idx="202">0.0027105982704797001</cx:pt>
          <cx:pt idx="203">-0.0029820573410456598</cx:pt>
          <cx:pt idx="204">0.00051199405010925105</cx:pt>
          <cx:pt idx="205">0.050902765859941003</cx:pt>
          <cx:pt idx="206">0.036512653132962397</cx:pt>
          <cx:pt idx="207">-0.0094224862462979394</cx:pt>
          <cx:pt idx="208">0.010534929507923001</cx:pt>
          <cx:pt idx="209">-0.0074589897601713704</cx:pt>
          <cx:pt idx="210">-0.031603443335029402</cx:pt>
          <cx:pt idx="211">-0.039172137166795101</cx:pt>
          <cx:pt idx="212">-0.0156308698143061</cx:pt>
          <cx:pt idx="213">-0.010557203629669901</cx:pt>
          <cx:pt idx="214">-0.028339362786740201</cx:pt>
          <cx:pt idx="215">-0.0054538869234445099</cx:pt>
          <cx:pt idx="216">0.011800157497729001</cx:pt>
          <cx:pt idx="217">0.029640563173750901</cx:pt>
          <cx:pt idx="218">0.026612023826756301</cx:pt>
          <cx:pt idx="219">-0.013964417091611199</cx:pt>
          <cx:pt idx="220">-0.045158186508992698</cx:pt>
          <cx:pt idx="221">-0.023956312333825901</cx:pt>
          <cx:pt idx="222">-0.0066837125686242003</cx:pt>
          <cx:pt idx="223">-0.0031051734880136799</cx:pt>
          <cx:pt idx="224">-1.74533261531329e-05</cx:pt>
          <cx:pt idx="225">0.00010412104478001801</cx:pt>
          <cx:pt idx="226">-0.00173833849076719</cx:pt>
          <cx:pt idx="227">-0.000231086652019819</cx:pt>
          <cx:pt idx="228">-0.0101154825605518</cx:pt>
          <cx:pt idx="229">-0.0133183903483047</cx:pt>
          <cx:pt idx="230">0.019160947506817499</cx:pt>
          <cx:pt idx="231">0.024628397503177801</cx:pt>
          <cx:pt idx="232">0.053698912216550397</cx:pt>
          <cx:pt idx="233">0.039348968302887199</cx:pt>
          <cx:pt idx="234">0.0051871065475730402</cx:pt>
          <cx:pt idx="235">-0.024798805524418901</cx:pt>
          <cx:pt idx="236">-0.042519992984423501</cx:pt>
          <cx:pt idx="237">-0.0474618908650511</cx:pt>
          <cx:pt idx="238">-0.056696648386683</cx:pt>
          <cx:pt idx="239">-0.076392210225484203</cx:pt>
          <cx:pt idx="240">-0.10423866413996501</cx:pt>
          <cx:pt idx="241">-0.026294947425245099</cx:pt>
          <cx:pt idx="242">0.039225033183655798</cx:pt>
          <cx:pt idx="243">0.040828101183748897</cx:pt>
          <cx:pt idx="244">0.0111440929572188</cx:pt>
          <cx:pt idx="245">0.026260495944248102</cx:pt>
          <cx:pt idx="246">0.0289723282980111</cx:pt>
          <cx:pt idx="247">-0.045280238477430901</cx:pt>
          <cx:pt idx="248">-0.050126900956711899</cx:pt>
          <cx:pt idx="249">-0.0115742848911796</cx:pt>
          <cx:pt idx="250">-3.1748750979628203e-05</cx:pt>
          <cx:pt idx="251">0.00084648073990539101</cx:pt>
          <cx:pt idx="252">0.00037731256063682498</cx:pt>
          <cx:pt idx="253">0.000268717836975088</cx:pt>
          <cx:pt idx="254">0.00078048742543257302</cx:pt>
          <cx:pt idx="255">0.0020585085958252998</cx:pt>
          <cx:pt idx="256">-0.0064137670531601697</cx:pt>
          <cx:pt idx="257">-0.023160280654233301</cx:pt>
          <cx:pt idx="258">0.016382428257349001</cx:pt>
          <cx:pt idx="259">0.0137649447669851</cx:pt>
          <cx:pt idx="260">0.022369412754845601</cx:pt>
          <cx:pt idx="261">-0.016070815345421399</cx:pt>
          <cx:pt idx="262">-0.0483421681609374</cx:pt>
          <cx:pt idx="263">-0.079209414509668799</cx:pt>
          <cx:pt idx="264">-0.102815507063978</cx:pt>
          <cx:pt idx="265">-0.13422817734395201</cx:pt>
          <cx:pt idx="266">-0.080792601386217994</cx:pt>
          <cx:pt idx="267">-0.049565830262215102</cx:pt>
          <cx:pt idx="268">-0.095438846803713506</cx:pt>
          <cx:pt idx="269">0.00064158367431360402</cx:pt>
          <cx:pt idx="270">0.060995380476953402</cx:pt>
          <cx:pt idx="271">0.045698712629487999</cx:pt>
          <cx:pt idx="272">0.030709416940429501</cx:pt>
          <cx:pt idx="273">0.020178141977844399</cx:pt>
          <cx:pt idx="274">0.016784124053764001</cx:pt>
          <cx:pt idx="275">-0.025433864476537098</cx:pt>
          <cx:pt idx="276">-0.035100692805956402</cx:pt>
          <cx:pt idx="277">-0.0014549490364013499</cx:pt>
          <cx:pt idx="278">0.0014565756012815999</cx:pt>
          <cx:pt idx="279">-7.5970191744979696e-05</cx:pt>
          <cx:pt idx="280">0.00045638435201818901</cx:pt>
          <cx:pt idx="281">0.00021969820182807801</cx:pt>
          <cx:pt idx="282">-0.00031950781155962703</cx:pt>
          <cx:pt idx="283">0.0018560207181199499</cx:pt>
          <cx:pt idx="284">-0.0017637081719462501</cx:pt>
          <cx:pt idx="285">-0.019334803954188899</cx:pt>
          <cx:pt idx="286">-0.020150884283931199</cx:pt>
          <cx:pt idx="287">-0.0213302468652685</cx:pt>
          <cx:pt idx="288">-0.022250560618040899</cx:pt>
          <cx:pt idx="289">-0.074800875815340201</cx:pt>
          <cx:pt idx="290">-0.082401879677432899</cx:pt>
          <cx:pt idx="291">-0.106666892966348</cx:pt>
          <cx:pt idx="292">-0.13835137885547699</cx:pt>
          <cx:pt idx="293">-0.126569435659347</cx:pt>
          <cx:pt idx="294">-0.026080551952862598</cx:pt>
          <cx:pt idx="295">-0.037089611869196598</cx:pt>
          <cx:pt idx="296">-0.020240194192793499</cx:pt>
          <cx:pt idx="297">0.030366802265806899</cx:pt>
          <cx:pt idx="298">0.070191518451879195</cx:pt>
          <cx:pt idx="299">0.038071125911267198</cx:pt>
          <cx:pt idx="300">0.038203566684920899</cx:pt>
          <cx:pt idx="301">0.0063586703653415498</cx:pt>
          <cx:pt idx="302">0.011093381627749499</cx:pt>
          <cx:pt idx="303">-0.011607713692651501</cx:pt>
          <cx:pt idx="304">-0.0275862573980559</cx:pt>
          <cx:pt idx="305">-0.00278582055530206</cx:pt>
          <cx:pt idx="306">0.00055035028226429897</cx:pt>
          <cx:pt idx="307">-0.00044542646547357002</cx:pt>
          <cx:pt idx="308">0.00015148580439127199</cx:pt>
          <cx:pt idx="309">-0.00010028806160202001</cx:pt>
          <cx:pt idx="310">-0.00083386340470672496</cx:pt>
          <cx:pt idx="311">0.0035408091530969</cx:pt>
          <cx:pt idx="312">0.0098455564156339596</cx:pt>
          <cx:pt idx="313">-0.0215157893282668</cx:pt>
          <cx:pt idx="314">-0.045900793500965299</cx:pt>
          <cx:pt idx="315">-0.036303260639312399</cx:pt>
          <cx:pt idx="316">-0.0355733807830525</cx:pt>
          <cx:pt idx="317">-0.0485678894301598</cx:pt>
          <cx:pt idx="318">-0.042891938269414502</cx:pt>
          <cx:pt idx="319">-0.056169264493939101</cx:pt>
          <cx:pt idx="320">-0.050196098084036099</cx:pt>
          <cx:pt idx="321">-0.043027588540411797</cx:pt>
          <cx:pt idx="322">0.01148501264845</cx:pt>
          <cx:pt idx="323">0.022437754858097299</cx:pt>
          <cx:pt idx="324">0.044832275267636099</cx:pt>
          <cx:pt idx="325">0.101460458385779</cx:pt>
          <cx:pt idx="326">0.026658637448158301</cx:pt>
          <cx:pt idx="327">0.0075105796059372404</cx:pt>
          <cx:pt idx="328">0.0460086896703681</cx:pt>
          <cx:pt idx="329">0.000178860994664869</cx:pt>
          <cx:pt idx="330">-0.0224363690478546</cx:pt>
          <cx:pt idx="331">-0.0136123845417337</cx:pt>
          <cx:pt idx="332">-0.0117803466847791</cx:pt>
          <cx:pt idx="333">0.0047947168659535</cx:pt>
          <cx:pt idx="334">0.00091408183730001802</cx:pt>
          <cx:pt idx="335">0.00016422344854708301</cx:pt>
          <cx:pt idx="336">0.00039227718487439499</cx:pt>
          <cx:pt idx="337">-0.00018502128213236199</cx:pt>
          <cx:pt idx="338">-0.00237064284837813</cx:pt>
          <cx:pt idx="339">0.0085318034475804008</cx:pt>
          <cx:pt idx="340">0.0086982804137562403</cx:pt>
          <cx:pt idx="341">-0.028605794868033899</cx:pt>
          <cx:pt idx="342">-0.064273681488491302</cx:pt>
          <cx:pt idx="343">-0.035754341745841099</cx:pt>
          <cx:pt idx="344">-0.00089352826669297</cx:pt>
          <cx:pt idx="345">0.022861382501861802</cx:pt>
          <cx:pt idx="346">0.027663844021322301</cx:pt>
          <cx:pt idx="347">0.031807850211854401</cx:pt>
          <cx:pt idx="348">0.030678563339272501</cx:pt>
          <cx:pt idx="349">0.0225664640810481</cx:pt>
          <cx:pt idx="350">0.044584088240000701</cx:pt>
          <cx:pt idx="351">0.0394605300724978</cx:pt>
          <cx:pt idx="352">0.0533142481441886</cx:pt>
          <cx:pt idx="353">0.0203534516610114</cx:pt>
          <cx:pt idx="354">-0.0083732247218340997</cx:pt>
          <cx:pt idx="355">0.022952043221184201</cx:pt>
          <cx:pt idx="356">0.029016797551252999</cx:pt>
          <cx:pt idx="357">-0.0037369011627396598</cx:pt>
          <cx:pt idx="358">-0.041382307558597203</cx:pt>
          <cx:pt idx="359">-0.032817804365270001</cx:pt>
          <cx:pt idx="360">-0.013521863740728699</cx:pt>
          <cx:pt idx="361">0.00246677313521807</cx:pt>
          <cx:pt idx="362">0.00064842011381806297</cx:pt>
          <cx:pt idx="363">0.0013845498963928099</cx:pt>
          <cx:pt idx="364">-3.83442819488265e-05</cx:pt>
          <cx:pt idx="365">-0.000805017456714253</cx:pt>
          <cx:pt idx="366">-4.8406256810958103e-05</cx:pt>
          <cx:pt idx="367">0.012079491671636401</cx:pt>
          <cx:pt idx="368">0.0063980897453241098</cx:pt>
          <cx:pt idx="369">-0.038411276912419197</cx:pt>
          <cx:pt idx="370">-0.071330049252694899</cx:pt>
          <cx:pt idx="371">-0.034219950371436603</cx:pt>
          <cx:pt idx="372">-0.0337579380726378</cx:pt>
          <cx:pt idx="373">0.0108048875830839</cx:pt>
          <cx:pt idx="374">0.021704660398424201</cx:pt>
          <cx:pt idx="375">0.065576093337721006</cx:pt>
          <cx:pt idx="376">0.047832639772469501</cx:pt>
          <cx:pt idx="377">0.045438589669004097</cx:pt>
          <cx:pt idx="378">0.047127899862886999</cx:pt>
          <cx:pt idx="379">0.011821698882621599</cx:pt>
          <cx:pt idx="380">0.0073053440079298999</cx:pt>
          <cx:pt idx="381">-0.0277931282183322</cx:pt>
          <cx:pt idx="382">-0.031257231423082898</cx:pt>
          <cx:pt idx="383">-0.013043554313233501</cx:pt>
          <cx:pt idx="384">0.0029960935512873899</cx:pt>
          <cx:pt idx="385">-0.024668959049406702</cx:pt>
          <cx:pt idx="386">-0.040384231685629102</cx:pt>
          <cx:pt idx="387">-0.035933798438110398</cx:pt>
          <cx:pt idx="388">-0.0150244276874105</cx:pt>
          <cx:pt idx="389">0.00070243553710832901</cx:pt>
          <cx:pt idx="390">0.00072484158529217198</cx:pt>
          <cx:pt idx="391">0.00049865315121646399</cx:pt>
          <cx:pt idx="392">0.00037756130352622499</cx:pt>
          <cx:pt idx="393">-0.00041500887075699398</cx:pt>
          <cx:pt idx="394">0.00055533134728738998</cx:pt>
          <cx:pt idx="395">0.0084381424754756996</cx:pt>
          <cx:pt idx="396">0.0033944505600217402</cx:pt>
          <cx:pt idx="397">-0.034480788871781298</cx:pt>
          <cx:pt idx="398">-0.052425387012163101</cx:pt>
          <cx:pt idx="399">-0.021396307100989401</cx:pt>
          <cx:pt idx="400">-0.0503631704301249</cx:pt>
          <cx:pt idx="401">-0.0391198367899252</cx:pt>
          <cx:pt idx="402">-0.018383794298099901</cx:pt>
          <cx:pt idx="403">0.023040351538129299</cx:pt>
          <cx:pt idx="404">0.060839049317103398</cx:pt>
          <cx:pt idx="405">0.046997993629047302</cx:pt>
          <cx:pt idx="406">0.041007682911826</cx:pt>
          <cx:pt idx="407">0.021083131871393698</cx:pt>
          <cx:pt idx="408">-0.0356505408720839</cx:pt>
          <cx:pt idx="409">-0.024845647538538299</cx:pt>
          <cx:pt idx="410">-0.025627033944836099</cx:pt>
          <cx:pt idx="411">-0.033422534452346303</cx:pt>
          <cx:pt idx="412">-0.063694147454281896</cx:pt>
          <cx:pt idx="413">-0.045461103295280199</cx:pt>
          <cx:pt idx="414">-0.016527531582667902</cx:pt>
          <cx:pt idx="415">-0.021196298540881502</cx:pt>
          <cx:pt idx="416">-0.0071237560660149498</cx:pt>
          <cx:pt idx="417">0.0042426270050811097</cx:pt>
          <cx:pt idx="418">0.0023223265891600198</cx:pt>
          <cx:pt idx="419">0.00039146364723087099</cx:pt>
          <cx:pt idx="420">-0.00094291751443912795</cx:pt>
          <cx:pt idx="421">0.000430077338571341</cx:pt>
          <cx:pt idx="422">0.00058402392224534902</cx:pt>
          <cx:pt idx="423">0.00208020477186941</cx:pt>
          <cx:pt idx="424">0.0054430475048797104</cx:pt>
          <cx:pt idx="425">-0.0023031141846531701</cx:pt>
          <cx:pt idx="426">-0.013232864896553599</cx:pt>
          <cx:pt idx="427">-0.0312264644535994</cx:pt>
          <cx:pt idx="428">-0.060937884529036902</cx:pt>
          <cx:pt idx="429">-0.054136647603864302</cx:pt>
          <cx:pt idx="430">-0.031590882634344002</cx:pt>
          <cx:pt idx="431">0.0122305434566035</cx:pt>
          <cx:pt idx="432">0.018880485813424899</cx:pt>
          <cx:pt idx="433">0.0273627277865705</cx:pt>
          <cx:pt idx="434">0.0405344589308941</cx:pt>
          <cx:pt idx="435">0.031598827404540397</cx:pt>
          <cx:pt idx="436">-0.00049225709362148704</cx:pt>
          <cx:pt idx="437">-0.0072579661994341899</cx:pt>
          <cx:pt idx="438">-0.0082299513560011098</cx:pt>
          <cx:pt idx="439">-0.049285352846701297</cx:pt>
          <cx:pt idx="440">-0.0745574092752503</cx:pt>
          <cx:pt idx="441">-0.050106330039211201</cx:pt>
          <cx:pt idx="442">-0.0060897997017302198</cx:pt>
          <cx:pt idx="443">-0.0139969666867881</cx:pt>
          <cx:pt idx="444">-0.0022013385497538498</cx:pt>
          <cx:pt idx="445">0.010616613877214</cx:pt>
          <cx:pt idx="446">0.0029878733141812399</cx:pt>
          <cx:pt idx="447">0.00049504072836874702</cx:pt>
          <cx:pt idx="448">0.00056477510901411197</cx:pt>
          <cx:pt idx="449">0.00019199818975502501</cx:pt>
          <cx:pt idx="450">0.0017266304370029499</cx:pt>
          <cx:pt idx="451">0.0051981143102855301</cx:pt>
          <cx:pt idx="452">0.023836440735398302</cx:pt>
          <cx:pt idx="453">0.0095340390491718899</cx:pt>
          <cx:pt idx="454">-0.0109707171747807</cx:pt>
          <cx:pt idx="455">-0.017288512910485901</cx:pt>
          <cx:pt idx="456">-0.051470027424232997</cx:pt>
          <cx:pt idx="457">-0.019853795039399401</cx:pt>
          <cx:pt idx="458">-0.028465322092560998</cx:pt>
          <cx:pt idx="459">-0.056832076415790099</cx:pt>
          <cx:pt idx="460">-0.026901356697642199</cx:pt>
          <cx:pt idx="461">0.00513475674733557</cx:pt>
          <cx:pt idx="462">0.0349124948445328</cx:pt>
          <cx:pt idx="463">0.025201847797096</cx:pt>
          <cx:pt idx="464">0.051065737324917301</cx:pt>
          <cx:pt idx="465">0.025027848196863298</cx:pt>
          <cx:pt idx="466">0.0344544882796151</cx:pt>
          <cx:pt idx="467">-0.0093775634204938101</cx:pt>
          <cx:pt idx="468">-0.043305578521628502</cx:pt>
          <cx:pt idx="469">-0.0185780907694683</cx:pt>
          <cx:pt idx="470">0.0050701457153796096</cx:pt>
          <cx:pt idx="471">0.0020456031060031498</cx:pt>
          <cx:pt idx="472">0.0072449597985316597</cx:pt>
          <cx:pt idx="473">0.010198499862971</cx:pt>
          <cx:pt idx="474">0.0020512144892919299</cx:pt>
          <cx:pt idx="475">-0.00036506123728912999</cx:pt>
          <cx:pt idx="476">-0.000611790731666873</cx:pt>
          <cx:pt idx="477">-0.000203585058501755</cx:pt>
          <cx:pt idx="478">-0.00092499187416230505</cx:pt>
          <cx:pt idx="479">0.0060354608626900499</cx:pt>
          <cx:pt idx="480">0.024009583572736502</cx:pt>
          <cx:pt idx="481">0.012070309503976501</cx:pt>
          <cx:pt idx="482">-0.018822979332153801</cx:pt>
          <cx:pt idx="483">-0.020483403034060699</cx:pt>
          <cx:pt idx="484">-0.015156139393256</cx:pt>
          <cx:pt idx="485">-0.033278749160063799</cx:pt>
          <cx:pt idx="486">-0.044289461140853303</cx:pt>
          <cx:pt idx="487">-0.050875202278317801</cx:pt>
          <cx:pt idx="488">-0.034494277769267202</cx:pt>
          <cx:pt idx="489">-0.0083708018352776706</cx:pt>
          <cx:pt idx="490">-0.0111849912315757</cx:pt>
          <cx:pt idx="491">0.022298232803632499</cx:pt>
          <cx:pt idx="492">0.065943184007798805</cx:pt>
          <cx:pt idx="493">0.082643682912064795</cx:pt>
          <cx:pt idx="494">0.033888007822879998</cx:pt>
          <cx:pt idx="495">0.0099973411037663495</cx:pt>
          <cx:pt idx="496">-0.012596747578291399</cx:pt>
          <cx:pt idx="497">-0.0158733361008742</cx:pt>
          <cx:pt idx="498">-0.0010899135783427199</cx:pt>
          <cx:pt idx="499">0.0013778271236773</cx:pt>
          <cx:pt idx="500">7.1636801785999196e-05</cx:pt>
          <cx:pt idx="501">0.00091531201172988599</cx:pt>
          <cx:pt idx="502">0.0020240265436504601</cx:pt>
          <cx:pt idx="503">-0.00066510494915094905</cx:pt>
          <cx:pt idx="504">0.00088188190651061695</cx:pt>
          <cx:pt idx="505">0.00013780142956246099</cx:pt>
          <cx:pt idx="506">0.00154730659251209</cx:pt>
          <cx:pt idx="507">0.011743259965125499</cx:pt>
          <cx:pt idx="508">0.0089604511817881708</cx:pt>
          <cx:pt idx="509">0.0271068045410419</cx:pt>
          <cx:pt idx="510">-0.0115417362529026</cx:pt>
          <cx:pt idx="511">-0.035156440501255798</cx:pt>
          <cx:pt idx="512">-0.032216534101370597</cx:pt>
          <cx:pt idx="513">-0.0093755305819543805</cx:pt>
          <cx:pt idx="514">0.017282119439753801</cx:pt>
          <cx:pt idx="515">-0.0065412777509911198</cx:pt>
          <cx:pt idx="516">-0.030930299766507699</cx:pt>
          <cx:pt idx="517">-0.00057968579548009296</cx:pt>
          <cx:pt idx="518">-0.039731402177634302</cx:pt>
          <cx:pt idx="519">-0.017646797660787999</cx:pt>
          <cx:pt idx="520">0.066342157776296498</cx:pt>
          <cx:pt idx="521">0.096653957527244705</cx:pt>
          <cx:pt idx="522">0.031190348820409899</cx:pt>
          <cx:pt idx="523">0.016879681342509199</cx:pt>
          <cx:pt idx="524">-0.0055698872758143704</cx:pt>
          <cx:pt idx="525">-0.020713433452435401</cx:pt>
          <cx:pt idx="526">-0.0123134448570451</cx:pt>
          <cx:pt idx="527">-0.0059985682944676396</cx:pt>
          <cx:pt idx="528">-0.0010538922455753501</cx:pt>
          <cx:pt idx="529">0.00101723898695891</cx:pt>
          <cx:pt idx="530">0.00116443973772165</cx:pt>
          <cx:pt idx="531">-0.000473054824394004</cx:pt>
          <cx:pt idx="532">0.000329618424352058</cx:pt>
          <cx:pt idx="533">-2.90881006921592e-05</cx:pt>
          <cx:pt idx="534">0.00033346569550075401</cx:pt>
          <cx:pt idx="535">0.013111165864138</cx:pt>
          <cx:pt idx="536">0.0163892900710777</cx:pt>
          <cx:pt idx="537">0.040221939531585101</cx:pt>
          <cx:pt idx="538">0.030781460410317998</cx:pt>
          <cx:pt idx="539">0.0071529020904857396</cx:pt>
          <cx:pt idx="540">-0.0231923544759799</cx:pt>
          <cx:pt idx="541">-0.0291597600791355</cx:pt>
          <cx:pt idx="542">-0.0065149304267341397</cx:pt>
          <cx:pt idx="543">-0.018907687356144301</cx:pt>
          <cx:pt idx="544">-0.028035812894642999</cx:pt>
          <cx:pt idx="545">-0.026214468298667099</cx:pt>
          <cx:pt idx="546">-0.053198441107942702</cx:pt>
          <cx:pt idx="547">-0.014554546803847299</cx:pt>
          <cx:pt idx="548">0.044194929455870703</cx:pt>
          <cx:pt idx="549">0.079923505689011104</cx:pt>
          <cx:pt idx="550">0.034396853909027802</cx:pt>
          <cx:pt idx="551">-0.0016619731272862601</cx:pt>
          <cx:pt idx="552">-0.044457061182311602</cx:pt>
          <cx:pt idx="553">-0.0140060280197807</cx:pt>
          <cx:pt idx="554">-0.0083939869568871606</cx:pt>
          <cx:pt idx="555">-0.0118226796607711</cx:pt>
          <cx:pt idx="556">-0.0067325419990352303</cx:pt>
          <cx:pt idx="557">0.0020716799964182399</cx:pt>
          <cx:pt idx="558">0.00035176741331169499</cx:pt>
          <cx:pt idx="559">0.00038468514747717398</cx:pt>
          <cx:pt idx="560">-0.00049181155889034501</cx:pt>
          <cx:pt idx="561">4.9664479924961403e-05</cx:pt>
          <cx:pt idx="562">0.00053604276420486402</cx:pt>
          <cx:pt idx="563">0.011929489863088101</cx:pt>
          <cx:pt idx="564">0.0378938089669065</cx:pt>
          <cx:pt idx="565">0.033446417943259699</cx:pt>
          <cx:pt idx="566">0.055525143193811799</cx:pt>
          <cx:pt idx="567">0.019452015745647699</cx:pt>
          <cx:pt idx="568">-0.015675374219396701</cx:pt>
          <cx:pt idx="569">-0.058246136475165702</cx:pt>
          <cx:pt idx="570">-0.0307458406237117</cx:pt>
          <cx:pt idx="571">0.0112910489725166</cx:pt>
          <cx:pt idx="572">-0.0186314019697588</cx:pt>
          <cx:pt idx="573">-0.025677920376252099</cx:pt>
          <cx:pt idx="574">-0.026703267713932499</cx:pt>
          <cx:pt idx="575">-0.025389873074561701</cx:pt>
          <cx:pt idx="576">-0.0092194507906547801</cx:pt>
          <cx:pt idx="577">0.0131628396607553</cx:pt>
          <cx:pt idx="578">0.030510131209012602</cx:pt>
          <cx:pt idx="579">-0.00160810768113462</cx:pt>
          <cx:pt idx="580">-0.035247556060061101</cx:pt>
          <cx:pt idx="581">-0.024547949279387402</cx:pt>
          <cx:pt idx="582">-0.016899678696510999</cx:pt>
          <cx:pt idx="583">-0.030694082301273799</cx:pt>
          <cx:pt idx="584">-0.0090256424128664896</cx:pt>
          <cx:pt idx="585">-0.0020869653019501399</cx:pt>
          <cx:pt idx="586">-1.7292010812065202e-05</cx:pt>
          <cx:pt idx="587">2.7139794247119502e-05</cx:pt>
          <cx:pt idx="588">0.00042137889422985198</cx:pt>
          <cx:pt idx="589">0.00028594624875114498</cx:pt>
          <cx:pt idx="590">0.0027635708925384502</cx:pt>
          <cx:pt idx="591">0.00929736618409472</cx:pt>
          <cx:pt idx="592">0.0229412933039553</cx:pt>
          <cx:pt idx="593">0.024039092534603401</cx:pt>
          <cx:pt idx="594">0.049608642747101798</cx:pt>
          <cx:pt idx="595">0.036014360843286297</cx:pt>
          <cx:pt idx="596">0.0111316432723099</cx:pt>
          <cx:pt idx="597">-0.035519084286901502</cx:pt>
          <cx:pt idx="598">-0.0086015780810192299</cx:pt>
          <cx:pt idx="599">0.0096583974855569098</cx:pt>
          <cx:pt idx="600">-0.0025779824124188199</cx:pt>
          <cx:pt idx="601">0.016656046013039501</cx:pt>
          <cx:pt idx="602">0.0234619942616183</cx:pt>
          <cx:pt idx="603">0.0149967337185798</cx:pt>
          <cx:pt idx="604">0.035334980870922003</cx:pt>
          <cx:pt idx="605">0.01919944652253</cx:pt>
          <cx:pt idx="606">0.0064895836254873799</cx:pt>
          <cx:pt idx="607">-0.0299219879842871</cx:pt>
          <cx:pt idx="608">-0.038638079217270901</cx:pt>
          <cx:pt idx="609">-0.036031942853813101</cx:pt>
          <cx:pt idx="610">-0.041309196717071998</cx:pt>
          <cx:pt idx="611">-0.026882158472253101</cx:pt>
          <cx:pt idx="612">-0.0096000131635523896</cx:pt>
          <cx:pt idx="613">-0.0022166204413293501</cx:pt>
          <cx:pt idx="614">-0.00032383146166737101</cx:pt>
          <cx:pt idx="615">-0.00020041006968135101</cx:pt>
          <cx:pt idx="616">0.00060734095191644502</cx:pt>
          <cx:pt idx="617">-2.8850601656240502e-06</cx:pt>
          <cx:pt idx="618">-0.0015274865497096001</cx:pt>
          <cx:pt idx="619">0.0051786878131328904</cx:pt>
          <cx:pt idx="620">0.017545497712010201</cx:pt>
          <cx:pt idx="621">0.033065846494222499</cx:pt>
          <cx:pt idx="622">0.044384375729390503</cx:pt>
          <cx:pt idx="623">0.031234291962456001</cx:pt>
          <cx:pt idx="624">0.0098003337920019896</cx:pt>
          <cx:pt idx="625">-0.0165572492882167</cx:pt>
          <cx:pt idx="626">-0.040208387944505403</cx:pt>
          <cx:pt idx="627">-0.00072128312661765199</cx:pt>
          <cx:pt idx="628">-0.020244690615376801</cx:pt>
          <cx:pt idx="629">0.029595161898361502</cx:pt>
          <cx:pt idx="630">0.050051160224230999</cx:pt>
          <cx:pt idx="631">0.032088150827311902</cx:pt>
          <cx:pt idx="632">0.0090076461697976996</cx:pt>
          <cx:pt idx="633">-0.018514357742706201</cx:pt>
          <cx:pt idx="634">-0.019771335289478598</cx:pt>
          <cx:pt idx="635">-0.040036651085296401</cx:pt>
          <cx:pt idx="636">-0.042805635715758301</cx:pt>
          <cx:pt idx="637">-0.061373361234712903</cx:pt>
          <cx:pt idx="638">-0.044341949877342697</cx:pt>
          <cx:pt idx="639">-0.0153698672634517</cx:pt>
          <cx:pt idx="640">-0.0052403763875297502</cx:pt>
          <cx:pt idx="641">-0.00058998880031230097</cx:pt>
          <cx:pt idx="642">0.00066645154787915598</cx:pt>
          <cx:pt idx="643">9.6197672379414801e-05</cx:pt>
          <cx:pt idx="644">2.5009852561632501e-06</cx:pt>
          <cx:pt idx="645">0.00073498168690577499</cx:pt>
          <cx:pt idx="646">2.1481099404096099e-05</cx:pt>
          <cx:pt idx="647">0.00063218698079642495</cx:pt>
          <cx:pt idx="648">0.00715511217420952</cx:pt>
          <cx:pt idx="649">0.021393346338954601</cx:pt>
          <cx:pt idx="650">0.021037488976596401</cx:pt>
          <cx:pt idx="651">0.0066904608067658898</cx:pt>
          <cx:pt idx="652">-0.0134702421260166</cx:pt>
          <cx:pt idx="653">-0.0017133756300198499</cx:pt>
          <cx:pt idx="654">-0.0147033687826293</cx:pt>
          <cx:pt idx="655">0.00104905116361503</cx:pt>
          <cx:pt idx="656">-0.0179679723502911</cx:pt>
          <cx:pt idx="657">0.055265640236182398</cx:pt>
          <cx:pt idx="658">0.043423680711525497</cx:pt>
          <cx:pt idx="659">0.028776039313691701</cx:pt>
          <cx:pt idx="660">-0.017476455416316799</cx:pt>
          <cx:pt idx="661">-0.020363834920338199</cx:pt>
          <cx:pt idx="662">0.0039023211009214099</cx:pt>
          <cx:pt idx="663">-0.0137185947777928</cx:pt>
          <cx:pt idx="664">-0.027051214910215199</cx:pt>
          <cx:pt idx="665">-0.035877074630624999</cx:pt>
          <cx:pt idx="666">-0.025801268606829499</cx:pt>
          <cx:pt idx="667">-0.013421464060741</cx:pt>
          <cx:pt idx="668">-0.0026050358427193699</cx:pt>
          <cx:pt idx="669">-0.000188272744195123</cx:pt>
          <cx:pt idx="670">4.2957485028025402e-05</cx:pt>
          <cx:pt idx="671">0.000308726823036572</cx:pt>
          <cx:pt idx="672">0.00083432080440961395</cx:pt>
          <cx:pt idx="673">0.00030342089061517503</cx:pt>
          <cx:pt idx="674">-0.00019449084132958501</cx:pt>
          <cx:pt idx="675">0.0023598783969117098</cx:pt>
          <cx:pt idx="676">0.0054338117732274397</cx:pt>
          <cx:pt idx="677">0.00177150602543541</cx:pt>
          <cx:pt idx="678">0.0115513290597852</cx:pt>
          <cx:pt idx="679">0.020261114510600701</cx:pt>
          <cx:pt idx="680">0.017700481433779201</cx:pt>
          <cx:pt idx="681">-0.00040166191183661797</cx:pt>
          <cx:pt idx="682">0.0031966010952528402</cx:pt>
          <cx:pt idx="683">0.0035018019020832199</cx:pt>
          <cx:pt idx="684">-0.0143839270119993</cx:pt>
          <cx:pt idx="685">-0.0094298630720912307</cx:pt>
          <cx:pt idx="686">0.0036265159897884598</cx:pt>
          <cx:pt idx="687">0.0024735737698691001</cx:pt>
          <cx:pt idx="688">-0.011751257197080599</cx:pt>
          <cx:pt idx="689">-0.0074315125410534897</cx:pt>
          <cx:pt idx="690">-0.021030295964157501</cx:pt>
          <cx:pt idx="691">-0.031408772140633</cx:pt>
          <cx:pt idx="692">-0.035901339724238</cx:pt>
          <cx:pt idx="693">-0.020542796908941299</cx:pt>
          <cx:pt idx="694">-0.013605264029884399</cx:pt>
          <cx:pt idx="695">-0.0064838652223788299</cx:pt>
          <cx:pt idx="696">-0.0019324960300529301</cx:pt>
          <cx:pt idx="697">-0.00019688072444465999</cx:pt>
          <cx:pt idx="698">0.00019193380306290199</cx:pt>
          <cx:pt idx="699">-0.00024157380725106799</cx:pt>
          <cx:pt idx="700">0.00031167127535508798</cx:pt>
          <cx:pt idx="701">-0.00042773382533230003</cx:pt>
          <cx:pt idx="702">0.0013466149674087699</cx:pt>
          <cx:pt idx="703">-0.00034378815770955801</cx:pt>
          <cx:pt idx="704">-0.00019447075778276801</cx:pt>
          <cx:pt idx="705">-0.00072765237957815197</cx:pt>
          <cx:pt idx="706">-0.0017902531177603201</cx:pt>
          <cx:pt idx="707">-0.0082459725352316306</cx:pt>
          <cx:pt idx="708">-0.0046840816122370099</cx:pt>
          <cx:pt idx="709">-0.0071036048031010504</cx:pt>
          <cx:pt idx="710">-0.016832516860252202</cx:pt>
          <cx:pt idx="711">-0.018412452732529901</cx:pt>
          <cx:pt idx="712">-0.0150510013737366</cx:pt>
          <cx:pt idx="713">-0.022990492922474699</cx:pt>
          <cx:pt idx="714">-0.029953757553209202</cx:pt>
          <cx:pt idx="715">-0.042471189336232701</cx:pt>
          <cx:pt idx="716">-0.031806432997072802</cx:pt>
          <cx:pt idx="717">-0.031821006345011699</cx:pt>
          <cx:pt idx="718">-0.019006287124888801</cx:pt>
          <cx:pt idx="719">-0.0035159299523832102</cx:pt>
          <cx:pt idx="720">-0.0084961303521382207</cx:pt>
          <cx:pt idx="721">-0.0059587184859999798</cx:pt>
          <cx:pt idx="722">-0.0030495246256567899</cx:pt>
          <cx:pt idx="723">-0.0020007406773613098</cx:pt>
          <cx:pt idx="724">-0.00073221714176187</cx:pt>
          <cx:pt idx="725">-0.00043371198401496303</cx:pt>
          <cx:pt idx="726">3.1662757795074401e-05</cx:pt>
          <cx:pt idx="727">-0.00056649945716617496</cx:pt>
          <cx:pt idx="728">-0.00046088022058113202</cx:pt>
          <cx:pt idx="729">-0.00073696614375984705</cx:pt>
          <cx:pt idx="730">-0.00011770261404</cx:pt>
          <cx:pt idx="731">-0.00038615206227580399</cx:pt>
          <cx:pt idx="732">0.00073013744135136296</cx:pt>
          <cx:pt idx="733">-0.00033462053583203103</cx:pt>
          <cx:pt idx="734">0.00017235214276157201</cx:pt>
          <cx:pt idx="735">0.00019208920533092099</cx:pt>
          <cx:pt idx="736">0.0021524286041826701</cx:pt>
          <cx:pt idx="737">0.0014327877929692001</cx:pt>
          <cx:pt idx="738">-0.0078482718964662107</cx:pt>
          <cx:pt idx="739">0.00084244659309515399</cx:pt>
          <cx:pt idx="740">0.0009849620205358311</cx:pt>
          <cx:pt idx="741">0.0051611939115816198</cx:pt>
          <cx:pt idx="742">0.00020806626089291499</cx:pt>
          <cx:pt idx="743">0.00076246377193223895</cx:pt>
          <cx:pt idx="744">0.00281858191643861</cx:pt>
          <cx:pt idx="745">0.0034792174698148599</cx:pt>
          <cx:pt idx="746">0.010284823826540499</cx:pt>
          <cx:pt idx="747">0.0113411624834711</cx:pt>
          <cx:pt idx="748">0.0021123654192750701</cx:pt>
          <cx:pt idx="749">0.00050086422106401405</cx:pt>
          <cx:pt idx="750">-3.7689486061606198e-05</cx:pt>
          <cx:pt idx="751">8.7392039605229199e-07</cx:pt>
          <cx:pt idx="752">0.00055008848847587402</cx:pt>
          <cx:pt idx="753">-4.3004207295245799e-05</cx:pt>
          <cx:pt idx="754">0.00061446126904865798</cx:pt>
          <cx:pt idx="755">-0.00039041407581453299</cx:pt>
          <cx:pt idx="756">0.000103034361092452</cx:pt>
          <cx:pt idx="757">6.4210344864999496e-05</cx:pt>
          <cx:pt idx="758">-0.00020062487805270601</cx:pt>
          <cx:pt idx="759">-0.00087133792742788202</cx:pt>
          <cx:pt idx="760">-0.00045131853025805901</cx:pt>
          <cx:pt idx="761">-0.00084941921060400496</cx:pt>
          <cx:pt idx="762">-0.00029142578826362901</cx:pt>
          <cx:pt idx="763">-0.00050308310515034804</cx:pt>
          <cx:pt idx="764">0.00016007399798106099</cx:pt>
          <cx:pt idx="765">0.00054974528481954602</cx:pt>
          <cx:pt idx="766">0.0010427037696424299</cx:pt>
          <cx:pt idx="767">0.00029390084972248502</cx:pt>
          <cx:pt idx="768">0.00049607282731859098</cx:pt>
          <cx:pt idx="769">-0.00041738048620394198</cx:pt>
          <cx:pt idx="770">0.00061175109993574697</cx:pt>
          <cx:pt idx="771">0.00111013030421856</cx:pt>
          <cx:pt idx="772">0.0025512964224465502</cx:pt>
          <cx:pt idx="773">0.00049269927640721903</cx:pt>
          <cx:pt idx="774">-4.6930039960420497e-05</cx:pt>
          <cx:pt idx="775">-0.00044807694424281002</cx:pt>
          <cx:pt idx="776">0.00037639087277700702</cx:pt>
          <cx:pt idx="777">-0.000143444528178043</cx:pt>
          <cx:pt idx="778">-0.00044824446573535402</cx:pt>
          <cx:pt idx="779">0.00057326863292164298</cx:pt>
          <cx:pt idx="780">-0.00027574055128770002</cx:pt>
          <cx:pt idx="781">2.5805873989982299e-05</cx:pt>
          <cx:pt idx="782">-4.7618852326137498e-06</cx:pt>
          <cx:pt idx="783">5.52737747405914e-05</cx:pt>
        </cx:lvl>
      </cx:numDim>
    </cx:data>
    <cx:data id="61">
      <cx:numDim type="val">
        <cx:f>'001_WA_F - 副本'!$BJ$1:$BJ$784</cx:f>
        <cx:lvl ptCount="784" formatCode="G/通用格式">
          <cx:pt idx="0">0.00054728990885467702</cx:pt>
          <cx:pt idx="1">-0.00082463750082835202</cx:pt>
          <cx:pt idx="2">0.00014589879002838699</cx:pt>
          <cx:pt idx="3">0.00045693500736838103</cx:pt>
          <cx:pt idx="4">0.000140996450793604</cx:pt>
          <cx:pt idx="5">7.9862363110708604e-05</cx:pt>
          <cx:pt idx="6">0.000251186581328962</cx:pt>
          <cx:pt idx="7">-0.00033318944742547298</cx:pt>
          <cx:pt idx="8">0.000197758515967048</cx:pt>
          <cx:pt idx="9">-2.56395469035149e-06</cx:pt>
          <cx:pt idx="10">-7.5138692507160405e-05</cx:pt>
          <cx:pt idx="11">0.00041754325650209797</cx:pt>
          <cx:pt idx="12">-0.00019536381236034999</cx:pt>
          <cx:pt idx="13">-7.3253496543900098e-05</cx:pt>
          <cx:pt idx="14">0.00106028764101097</cx:pt>
          <cx:pt idx="15">0.00045936511446670499</cx:pt>
          <cx:pt idx="16">0.00050181233263757203</cx:pt>
          <cx:pt idx="17">-7.8711827622257699e-05</cx:pt>
          <cx:pt idx="18">0.00032923686025534</cx:pt>
          <cx:pt idx="19">6.8453878489102104e-05</cx:pt>
          <cx:pt idx="20">-0.00077850951500761005</cx:pt>
          <cx:pt idx="21">-0.00093172804367444898</cx:pt>
          <cx:pt idx="22">0.00088801091761408503</cx:pt>
          <cx:pt idx="23">-0.00075224852124565304</cx:pt>
          <cx:pt idx="24">-0.000388507465206861</cx:pt>
          <cx:pt idx="25">0.00017451099489236999</cx:pt>
          <cx:pt idx="26">0.00010081881550493001</cx:pt>
          <cx:pt idx="27">-8.9231812755408493e-05</cx:pt>
          <cx:pt idx="28">1.9588010376549601e-05</cx:pt>
          <cx:pt idx="29">0.000136831783442184</cx:pt>
          <cx:pt idx="30">5.4045658911016998e-06</cx:pt>
          <cx:pt idx="31">3.8237919630813002e-05</cx:pt>
          <cx:pt idx="32">9.2134002577821104e-05</cx:pt>
          <cx:pt idx="33">0.00048850162505894201</cx:pt>
          <cx:pt idx="34">-0.000339167002024489</cx:pt>
          <cx:pt idx="35">-0.00033347553478986697</cx:pt>
          <cx:pt idx="36">-0.0012109055492845701</cx:pt>
          <cx:pt idx="37">-0.000393330864382578</cx:pt>
          <cx:pt idx="38">-0.00096331097148185199</cx:pt>
          <cx:pt idx="39">-0.00076299872186360901</cx:pt>
          <cx:pt idx="40">-0.00068895669207815304</cx:pt>
          <cx:pt idx="41">-0.00202428915306766</cx:pt>
          <cx:pt idx="42">-0.00040113482034025898</cx:pt>
          <cx:pt idx="43">0.00078376904960134996</cx:pt>
          <cx:pt idx="44">-0.00081383461324999705</cx:pt>
          <cx:pt idx="45">-0.000924345617620559</cx:pt>
          <cx:pt idx="46">-0.0013231146092126699</cx:pt>
          <cx:pt idx="47">-0.00134425894891486</cx:pt>
          <cx:pt idx="48">-0.0012260954651428201</cx:pt>
          <cx:pt idx="49">-0.00083276677676003496</cx:pt>
          <cx:pt idx="50">0.00041989844504816698</cx:pt>
          <cx:pt idx="51">-1.50781046476685e-05</cx:pt>
          <cx:pt idx="52">0.00014778071087664401</cx:pt>
          <cx:pt idx="53">-0.000225362585390006</cx:pt>
          <cx:pt idx="54">0.00027989704232098399</cx:pt>
          <cx:pt idx="55">0.00066880594415841895</cx:pt>
          <cx:pt idx="56">-0.000194377316626519</cx:pt>
          <cx:pt idx="57">0.00013365524249827999</cx:pt>
          <cx:pt idx="58">0.00070747205787335802</cx:pt>
          <cx:pt idx="59">-0.00036145807020912301</cx:pt>
          <cx:pt idx="60">0.000685539075136687</cx:pt>
          <cx:pt idx="61">0.00028043841449487602</cx:pt>
          <cx:pt idx="62">0.00022476815199648701</cx:pt>
          <cx:pt idx="63">-0.00090121485812992802</cx:pt>
          <cx:pt idx="64">-0.0028063428540426598</cx:pt>
          <cx:pt idx="65">-0.0027912062649973301</cx:pt>
          <cx:pt idx="66">-0.00485316109740902</cx:pt>
          <cx:pt idx="67">-0.0073204486291053002</cx:pt>
          <cx:pt idx="68">-0.0090241449994800504</cx:pt>
          <cx:pt idx="69">-0.0101321812814645</cx:pt>
          <cx:pt idx="70">-0.0136902518467316</cx:pt>
          <cx:pt idx="71">-0.0110257797250237</cx:pt>
          <cx:pt idx="72">-0.0091593098722622703</cx:pt>
          <cx:pt idx="73">-0.0096969092692589694</cx:pt>
          <cx:pt idx="74">-0.011682611582820201</cx:pt>
          <cx:pt idx="75">-0.0096990913696277294</cx:pt>
          <cx:pt idx="76">-0.00497188454009026</cx:pt>
          <cx:pt idx="77">-0.00588906243311725</cx:pt>
          <cx:pt idx="78">-0.0025860731721947302</cx:pt>
          <cx:pt idx="79">-0.00128504861710318</cx:pt>
          <cx:pt idx="80">0.000316289780702716</cx:pt>
          <cx:pt idx="81">0.00048313082090221699</cx:pt>
          <cx:pt idx="82">-0.000110584704787305</cx:pt>
          <cx:pt idx="83">-0.00024739095821379802</cx:pt>
          <cx:pt idx="84">-0.00038939233876900402</cx:pt>
          <cx:pt idx="85">0.000723309061923279</cx:pt>
          <cx:pt idx="86">-0.000439547829253943</cx:pt>
          <cx:pt idx="87">-0.000232516841882653</cx:pt>
          <cx:pt idx="88">0.00044479868457187401</cx:pt>
          <cx:pt idx="89">0.0024169942798220401</cx:pt>
          <cx:pt idx="90">0.0025162146796996899</cx:pt>
          <cx:pt idx="91">0.0042485559421300296</cx:pt>
          <cx:pt idx="92">0.00422370175432666</cx:pt>
          <cx:pt idx="93">-0.0026001742648788899</cx:pt>
          <cx:pt idx="94">-0.0045630678725533903</cx:pt>
          <cx:pt idx="95">-0.0069074074140387503</cx:pt>
          <cx:pt idx="96">-0.0037137424044375398</cx:pt>
          <cx:pt idx="97">-0.016138123165448999</cx:pt>
          <cx:pt idx="98">-0.037202689832848898</cx:pt>
          <cx:pt idx="99">-0.038002215813918799</cx:pt>
          <cx:pt idx="100">-0.042204096256797503</cx:pt>
          <cx:pt idx="101">-0.038826421837693699</cx:pt>
          <cx:pt idx="102">-0.038495826423941899</cx:pt>
          <cx:pt idx="103">-0.030188873552668</cx:pt>
          <cx:pt idx="104">-0.016561946277293502</cx:pt>
          <cx:pt idx="105">-0.0109912837662135</cx:pt>
          <cx:pt idx="106">-0.0037458908451331102</cx:pt>
          <cx:pt idx="107">-0.00214464506256491</cx:pt>
          <cx:pt idx="108">-0.00068106960358179898</cx:pt>
          <cx:pt idx="109">5.3809039760306199e-05</cx:pt>
          <cx:pt idx="110">-0.000115131518237631</cx:pt>
          <cx:pt idx="111">-3.9376000131056601e-05</cx:pt>
          <cx:pt idx="112">0.00034870598306535502</cx:pt>
          <cx:pt idx="113">-0.00028958828374177201</cx:pt>
          <cx:pt idx="114">-0.00021760210264863599</cx:pt>
          <cx:pt idx="115">0.00044993439992754402</cx:pt>
          <cx:pt idx="116">0.00175596250763235</cx:pt>
          <cx:pt idx="117">0.0039167391138987002</cx:pt>
          <cx:pt idx="118">0.0094090180798166601</cx:pt>
          <cx:pt idx="119">0.022376335134230398</cx:pt>
          <cx:pt idx="120">0.030289544777978</cx:pt>
          <cx:pt idx="121">0.012964633400502501</cx:pt>
          <cx:pt idx="122">0.021177580708962598</cx:pt>
          <cx:pt idx="123">0.020089923569250701</cx:pt>
          <cx:pt idx="124">0.0028804559564661902</cx:pt>
          <cx:pt idx="125">-0.026400137042045999</cx:pt>
          <cx:pt idx="126">-0.0152465486677545</cx:pt>
          <cx:pt idx="127">0.0040575738638344702</cx:pt>
          <cx:pt idx="128">-0.00283147399189137</cx:pt>
          <cx:pt idx="129">-0.0303026238086972</cx:pt>
          <cx:pt idx="130">-0.036747867893330302</cx:pt>
          <cx:pt idx="131">-0.025800867795363999</cx:pt>
          <cx:pt idx="132">-0.021079298302025699</cx:pt>
          <cx:pt idx="133">-0.020478680357858301</cx:pt>
          <cx:pt idx="134">-0.0151184026850087</cx:pt>
          <cx:pt idx="135">-0.0074336371558568898</cx:pt>
          <cx:pt idx="136">-0.0010901403020940701</cx:pt>
          <cx:pt idx="137">0.0016699188754183099</cx:pt>
          <cx:pt idx="138">0.00050798275133022203</cx:pt>
          <cx:pt idx="139">0.00052575432316086799</cx:pt>
          <cx:pt idx="140">-0.00029952442415082998</cx:pt>
          <cx:pt idx="141">-0.00016677474955190501</cx:pt>
          <cx:pt idx="142">-0.00032091624202693899</cx:pt>
          <cx:pt idx="143">0.0013542996888735899</cx:pt>
          <cx:pt idx="144">0.0050880759014561303</cx:pt>
          <cx:pt idx="145">0.0097274098347035695</cx:pt>
          <cx:pt idx="146">0.024953776758312899</cx:pt>
          <cx:pt idx="147">0.0254417933553918</cx:pt>
          <cx:pt idx="148">-0.0199529240965419</cx:pt>
          <cx:pt idx="149">-0.050671922364097802</cx:pt>
          <cx:pt idx="150">-0.050134919884739802</cx:pt>
          <cx:pt idx="151">0.025541687206879798</cx:pt>
          <cx:pt idx="152">0.031574853660094597</cx:pt>
          <cx:pt idx="153">0.0150015886866556</cx:pt>
          <cx:pt idx="154">0.0141039243375403</cx:pt>
          <cx:pt idx="155">0.038564018765921998</cx:pt>
          <cx:pt idx="156">0.023128373912646299</cx:pt>
          <cx:pt idx="157">-0.0054001977393439799</cx:pt>
          <cx:pt idx="158">-0.024584218276925199</cx:pt>
          <cx:pt idx="159">0.0041863706722776103</cx:pt>
          <cx:pt idx="160">0.00193674595274893</cx:pt>
          <cx:pt idx="161">-0.023732503252407999</cx:pt>
          <cx:pt idx="162">-0.026527597254993301</cx:pt>
          <cx:pt idx="163">-0.017868053264197901</cx:pt>
          <cx:pt idx="164">-0.0046684715821865702</cx:pt>
          <cx:pt idx="165">0.0011717757622504001</cx:pt>
          <cx:pt idx="166">0.0013613290367746401</cx:pt>
          <cx:pt idx="167">0.00074735202634700299</cx:pt>
          <cx:pt idx="168">-0.00053537152538259299</cx:pt>
          <cx:pt idx="169">-0.00026369490769881799</cx:pt>
          <cx:pt idx="170">0.00136914032844524</cx:pt>
          <cx:pt idx="171">0.0019276724109427801</cx:pt>
          <cx:pt idx="172">-0.00330923239638209</cx:pt>
          <cx:pt idx="173">-0.023704673802370301</cx:pt>
          <cx:pt idx="174">-0.00302311092963788</cx:pt>
          <cx:pt idx="175">-0.037186252598619698</cx:pt>
          <cx:pt idx="176">-0.066915010194688596</cx:pt>
          <cx:pt idx="177">-0.046639513494421102</cx:pt>
          <cx:pt idx="178">-0.011237358481136999</cx:pt>
          <cx:pt idx="179">0.038365509257100701</cx:pt>
          <cx:pt idx="180">0.041766411698492698</cx:pt>
          <cx:pt idx="181">0.081937297974818094</cx:pt>
          <cx:pt idx="182">0.12250999076319399</cx:pt>
          <cx:pt idx="183">0.085709468776744596</cx:pt>
          <cx:pt idx="184">0.0211690162027224</cx:pt>
          <cx:pt idx="185">0.0215146573955609</cx:pt>
          <cx:pt idx="186">-0.0025517072977769501</cx:pt>
          <cx:pt idx="187">-0.031631154406870698</cx:pt>
          <cx:pt idx="188">-0.017949453431214402</cx:pt>
          <cx:pt idx="189">-0.038135919849098601</cx:pt>
          <cx:pt idx="190">-0.0500426683675173</cx:pt>
          <cx:pt idx="191">-0.031128883390536901</cx:pt>
          <cx:pt idx="192">0.0031298992530650201</cx:pt>
          <cx:pt idx="193">0.0049980031692262701</cx:pt>
          <cx:pt idx="194">0.00141770848149749</cx:pt>
          <cx:pt idx="195">0.00042821466998744302</cx:pt>
          <cx:pt idx="196">-0.00027231039759957598</cx:pt>
          <cx:pt idx="197">0.000294161635433082</cx:pt>
          <cx:pt idx="198">-0.0030960177982236299</cx:pt>
          <cx:pt idx="199">-0.0040431904015013499</cx:pt>
          <cx:pt idx="200">-0.0094433492038827494</cx:pt>
          <cx:pt idx="201">-0.033025394988761898</cx:pt>
          <cx:pt idx="202">-0.041817720155515499</cx:pt>
          <cx:pt idx="203">-0.071297820898930095</cx:pt>
          <cx:pt idx="204">-0.035781300767627401</cx:pt>
          <cx:pt idx="205">-0.016821124763829399</cx:pt>
          <cx:pt idx="206">0.049733562955309098</cx:pt>
          <cx:pt idx="207">0.080389696521004694</cx:pt>
          <cx:pt idx="208">0.10917093766429301</cx:pt>
          <cx:pt idx="209">0.14601604663626799</cx:pt>
          <cx:pt idx="210">0.119468083264019</cx:pt>
          <cx:pt idx="211">0.0396645404041703</cx:pt>
          <cx:pt idx="212">0.00291985187451933</cx:pt>
          <cx:pt idx="213">-0.0120874045099574</cx:pt>
          <cx:pt idx="214">-0.032910151304045697</cx:pt>
          <cx:pt idx="215">-0.0507899024166562</cx:pt>
          <cx:pt idx="216">-0.025497625318253399</cx:pt>
          <cx:pt idx="217">-0.043484890542461602</cx:pt>
          <cx:pt idx="218">-0.052074561307336197</cx:pt>
          <cx:pt idx="219">-0.038602132687067803</cx:pt>
          <cx:pt idx="220">0.0064793396521841901</cx:pt>
          <cx:pt idx="221">0.00375695483912268</cx:pt>
          <cx:pt idx="222">0.0015658399199669701</cx:pt>
          <cx:pt idx="223">0.00053011994807343401</cx:pt>
          <cx:pt idx="224">0.000226746521991897</cx:pt>
          <cx:pt idx="225">0.00044503106033382602</cx:pt>
          <cx:pt idx="226">-0.00293113739527387</cx:pt>
          <cx:pt idx="227">0.00117241017140263</cx:pt>
          <cx:pt idx="228">0.0029778445497289602</cx:pt>
          <cx:pt idx="229">-0.045506421476554301</cx:pt>
          <cx:pt idx="230">-0.045938019564642302</cx:pt>
          <cx:pt idx="231">-0.059688123896706503</cx:pt>
          <cx:pt idx="232">-0.0026144347046591402</cx:pt>
          <cx:pt idx="233">0.0271350228461281</cx:pt>
          <cx:pt idx="234">0.082090319966253003</cx:pt>
          <cx:pt idx="235">0.056444654391545897</cx:pt>
          <cx:pt idx="236">0.066566394089945705</cx:pt>
          <cx:pt idx="237">0.054410310436527998</cx:pt>
          <cx:pt idx="238">0.023073383672495999</cx:pt>
          <cx:pt idx="239">0.0040590059691214403</cx:pt>
          <cx:pt idx="240">-0.0101569578190459</cx:pt>
          <cx:pt idx="241">-0.00493483775895435</cx:pt>
          <cx:pt idx="242">0.017632985068411901</cx:pt>
          <cx:pt idx="243">-0.024160900371329799</cx:pt>
          <cx:pt idx="244">-0.077887885561487097</cx:pt>
          <cx:pt idx="245">-0.063452805423123093</cx:pt>
          <cx:pt idx="246">-0.026164098883835901</cx:pt>
          <cx:pt idx="247">-0.029888671908291899</cx:pt>
          <cx:pt idx="248">-0.0044931590354196299</cx:pt>
          <cx:pt idx="249">0.0032375598722062999</cx:pt>
          <cx:pt idx="250">0.0052361122793246999</cx:pt>
          <cx:pt idx="251">0.00087671370633598405</cx:pt>
          <cx:pt idx="252">-0.00069201726630102101</cx:pt>
          <cx:pt idx="253">0.00067501705002196702</cx:pt>
          <cx:pt idx="254">0.00097861168862534501</cx:pt>
          <cx:pt idx="255">0.0090269996566253695</cx:pt>
          <cx:pt idx="256">0.012843403827677799</cx:pt>
          <cx:pt idx="257">-0.028491699426295401</cx:pt>
          <cx:pt idx="258">0.00554918639609993</cx:pt>
          <cx:pt idx="259">0.026288621651145198</cx:pt>
          <cx:pt idx="260">0.063649678372871193</cx:pt>
          <cx:pt idx="261">0.095135062119270197</cx:pt>
          <cx:pt idx="262">0.069344175461531293</cx:pt>
          <cx:pt idx="263">0.056574304258913098</cx:pt>
          <cx:pt idx="264">-0.0055988537830619096</cx:pt>
          <cx:pt idx="265">-0.0163791834667259</cx:pt>
          <cx:pt idx="266">-0.021561005329204901</cx:pt>
          <cx:pt idx="267">0.0097450278823003993</cx:pt>
          <cx:pt idx="268">0.042305369220730797</cx:pt>
          <cx:pt idx="269">0.060545349476761601</cx:pt>
          <cx:pt idx="270">0.021394760193884199</cx:pt>
          <cx:pt idx="271">-0.036641711868971298</cx:pt>
          <cx:pt idx="272">-0.044895201133154601</cx:pt>
          <cx:pt idx="273">-0.064318784982527105</cx:pt>
          <cx:pt idx="274">-0.0131894747221755</cx:pt>
          <cx:pt idx="275">-0.0037416044592307198</cx:pt>
          <cx:pt idx="276">-0.0058067923973578097</cx:pt>
          <cx:pt idx="277">0.0046579957992860001</cx:pt>
          <cx:pt idx="278">-0.000120885465212138</cx:pt>
          <cx:pt idx="279">-0.0046811648306453301</cx:pt>
          <cx:pt idx="280">0.00014406558867380699</cx:pt>
          <cx:pt idx="281">0.00113595884865057</cx:pt>
          <cx:pt idx="282">-0.00083649212365368201</cx:pt>
          <cx:pt idx="283">0.018626878829853099</cx:pt>
          <cx:pt idx="284">0.00047548157479881497</cx:pt>
          <cx:pt idx="285">-0.00073373267762067904</cx:pt>
          <cx:pt idx="286">0.042520342275355401</cx:pt>
          <cx:pt idx="287">0.039410721171519503</cx:pt>
          <cx:pt idx="288">0.069870148641214005</cx:pt>
          <cx:pt idx="289">0.085171861402600399</cx:pt>
          <cx:pt idx="290">0.042606696310818697</cx:pt>
          <cx:pt idx="291">0.040324764571626898</cx:pt>
          <cx:pt idx="292">-0.022832861452029701</cx:pt>
          <cx:pt idx="293">-0.0145308439791764</cx:pt>
          <cx:pt idx="294">-0.0060022139255720601</cx:pt>
          <cx:pt idx="295">-0.0110782957830282</cx:pt>
          <cx:pt idx="296">0.039023841437353303</cx:pt>
          <cx:pt idx="297">0.042561396138334602</cx:pt>
          <cx:pt idx="298">0.0280629309745766</cx:pt>
          <cx:pt idx="299">0.00181361553044916</cx:pt>
          <cx:pt idx="300">0.0138293609094372</cx:pt>
          <cx:pt idx="301">-0.039574083249655903</cx:pt>
          <cx:pt idx="302">0.0060638912200555598</cx:pt>
          <cx:pt idx="303">0.021406057325678501</cx:pt>
          <cx:pt idx="304">-0.0035430567315186201</cx:pt>
          <cx:pt idx="305">0.0055268392218542498</cx:pt>
          <cx:pt idx="306">5.0436867111673299e-06</cx:pt>
          <cx:pt idx="307">2.7148204526767499e-05</cx:pt>
          <cx:pt idx="308">0.000507885205587274</cx:pt>
          <cx:pt idx="309">-0.000119731684676843</cx:pt>
          <cx:pt idx="310">0.00113754053893669</cx:pt>
          <cx:pt idx="311">0.0124977433779568</cx:pt>
          <cx:pt idx="312">0.0096240460953187501</cx:pt>
          <cx:pt idx="313">0.0089406658508249005</cx:pt>
          <cx:pt idx="314">0.038597650843405697</cx:pt>
          <cx:pt idx="315">0.0251091277757392</cx:pt>
          <cx:pt idx="316">0.055207086834191697</cx:pt>
          <cx:pt idx="317">0.035104285613725902</cx:pt>
          <cx:pt idx="318">-0.026519826543544199</cx:pt>
          <cx:pt idx="319">-0.029122208431901601</cx:pt>
          <cx:pt idx="320">-0.0208537158502538</cx:pt>
          <cx:pt idx="321">-0.0026131560047968801</cx:pt>
          <cx:pt idx="322">0.0207929885484824</cx:pt>
          <cx:pt idx="323">0.013783203910038899</cx:pt>
          <cx:pt idx="324">-0.0102383819217494</cx:pt>
          <cx:pt idx="325">-0.0019266029842392701</cx:pt>
          <cx:pt idx="326">0.031246622782323801</cx:pt>
          <cx:pt idx="327">0.053708771723796601</cx:pt>
          <cx:pt idx="328">0.050998099593158</cx:pt>
          <cx:pt idx="329">-0.032608443010731299</cx:pt>
          <cx:pt idx="330">-0.0044972822904741404</cx:pt>
          <cx:pt idx="331">0.0092535493213311698</cx:pt>
          <cx:pt idx="332">0.0073027703769988298</cx:pt>
          <cx:pt idx="333">0.0101176462754415</cx:pt>
          <cx:pt idx="334">0.0032109564390139702</cx:pt>
          <cx:pt idx="335">-0.00035431551052896699</cx:pt>
          <cx:pt idx="336">4.9426033866023298e-05</cx:pt>
          <cx:pt idx="337">0.00072334791359441502</cx:pt>
          <cx:pt idx="338">0.0023442593795796698</cx:pt>
          <cx:pt idx="339">0.0035708191988446801</cx:pt>
          <cx:pt idx="340">0.0012493221685530001</cx:pt>
          <cx:pt idx="341">-0.0072616143612819701</cx:pt>
          <cx:pt idx="342">0.0038593977396178202</cx:pt>
          <cx:pt idx="343">0.025873172483334698</cx:pt>
          <cx:pt idx="344">0.0120782009515865</cx:pt>
          <cx:pt idx="345">-0.031308779280775398</cx:pt>
          <cx:pt idx="346">-0.075885293166587597</cx:pt>
          <cx:pt idx="347">-0.099881624110486802</cx:pt>
          <cx:pt idx="348">-0.097385927148861295</cx:pt>
          <cx:pt idx="349">-0.043354391471610902</cx:pt>
          <cx:pt idx="350">0.0484623762671944</cx:pt>
          <cx:pt idx="351">0.020206478608418201</cx:pt>
          <cx:pt idx="352">-0.0119565461707685</cx:pt>
          <cx:pt idx="353">-0.00231414094800215</cx:pt>
          <cx:pt idx="354">0.0138776508822925</cx:pt>
          <cx:pt idx="355">0.079693651960532796</cx:pt>
          <cx:pt idx="356">0.046511909687057998</cx:pt>
          <cx:pt idx="357">-0.030650998913648999</cx:pt>
          <cx:pt idx="358">-0.029814564428495401</cx:pt>
          <cx:pt idx="359">-0.0161551304216156</cx:pt>
          <cx:pt idx="360">-0.011753224340985</cx:pt>
          <cx:pt idx="361">0.0052652942113257202</cx:pt>
          <cx:pt idx="362">0.0022568378851670198</cx:pt>
          <cx:pt idx="363">-0.000220808591233912</cx:pt>
          <cx:pt idx="364">-0.00041324700291225198</cx:pt>
          <cx:pt idx="365">0.00045618039367697799</cx:pt>
          <cx:pt idx="366">0.0022502049108067399</cx:pt>
          <cx:pt idx="367">-0.0077245433389704398</cx:pt>
          <cx:pt idx="368">-0.034197279400219799</cx:pt>
          <cx:pt idx="369">-0.043327975424397501</cx:pt>
          <cx:pt idx="370">-0.036834128482551597</cx:pt>
          <cx:pt idx="371">0.0079116297279561501</cx:pt>
          <cx:pt idx="372">-0.0133283029092225</cx:pt>
          <cx:pt idx="373">-0.079868087918419303</cx:pt>
          <cx:pt idx="374">-0.119586128300987</cx:pt>
          <cx:pt idx="375">-0.14182039636760599</cx:pt>
          <cx:pt idx="376">-0.11925065354640201</cx:pt>
          <cx:pt idx="377">-0.0106405045827693</cx:pt>
          <cx:pt idx="378">0.0574169544226905</cx:pt>
          <cx:pt idx="379">-0.0038148068919163598</cx:pt>
          <cx:pt idx="380">0.038319086442619298</cx:pt>
          <cx:pt idx="381">0.027541202894142001</cx:pt>
          <cx:pt idx="382">0.022625638914923599</cx:pt>
          <cx:pt idx="383">0.017248315078059601</cx:pt>
          <cx:pt idx="384">0.046711031180634098</cx:pt>
          <cx:pt idx="385">-0.041478713655434103</cx:pt>
          <cx:pt idx="386">-0.066091493533232695</cx:pt>
          <cx:pt idx="387">-0.0535320425330571</cx:pt>
          <cx:pt idx="388">-0.028333239372984199</cx:pt>
          <cx:pt idx="389">-0.0010284962883320499</cx:pt>
          <cx:pt idx="390">0.0014541807547229599</cx:pt>
          <cx:pt idx="391">-7.0767992361975101e-05</cx:pt>
          <cx:pt idx="392">-0.00013759445750127501</cx:pt>
          <cx:pt idx="393">0.0013674639404084601</cx:pt>
          <cx:pt idx="394">0.0019112820572464099</cx:pt>
          <cx:pt idx="395">-0.0079225055136678407</cx:pt>
          <cx:pt idx="396">-0.0423881755891653</cx:pt>
          <cx:pt idx="397">-0.100085766554498</cx:pt>
          <cx:pt idx="398">-0.064008803371984696</cx:pt>
          <cx:pt idx="399">-0.0125872513451716</cx:pt>
          <cx:pt idx="400">-0.032228829558432197</cx:pt>
          <cx:pt idx="401">-0.077131438720230594</cx:pt>
          <cx:pt idx="402">-0.109165433843516</cx:pt>
          <cx:pt idx="403">-0.10912098030369</cx:pt>
          <cx:pt idx="404">-0.050529659035480803</cx:pt>
          <cx:pt idx="405">0.048463883038684499</cx:pt>
          <cx:pt idx="406">-0.000850854939679109</cx:pt>
          <cx:pt idx="407">0.0036775572937262401</cx:pt>
          <cx:pt idx="408">0.039886462865067397</cx:pt>
          <cx:pt idx="409">0.038811159796284002</cx:pt>
          <cx:pt idx="410">-0.0136604471045893</cx:pt>
          <cx:pt idx="411">-0.048628028068988</cx:pt>
          <cx:pt idx="412">-0.0230289516895489</cx:pt>
          <cx:pt idx="413">-0.040106103235163303</cx:pt>
          <cx:pt idx="414">-0.0755746123624495</cx:pt>
          <cx:pt idx="415">-0.063860608713966496</cx:pt>
          <cx:pt idx="416">-0.022486077212910301</cx:pt>
          <cx:pt idx="417">0.0025151722734642</cx:pt>
          <cx:pt idx="418">-0.00060454094202599202</cx:pt>
          <cx:pt idx="419">-0.00067904016558157504</cx:pt>
          <cx:pt idx="420">0.000235809664901601</cx:pt>
          <cx:pt idx="421">0.0013685076807559899</cx:pt>
          <cx:pt idx="422">0.00137623003222047</cx:pt>
          <cx:pt idx="423">-0.013566808505080401</cx:pt>
          <cx:pt idx="424">-0.038505377794469803</cx:pt>
          <cx:pt idx="425">-0.077025864406198102</cx:pt>
          <cx:pt idx="426">-0.042273992167034202</cx:pt>
          <cx:pt idx="427">-0.0068952330622822399</cx:pt>
          <cx:pt idx="428">0.0126654187634182</cx:pt>
          <cx:pt idx="429">-0.019144061247321702</cx:pt>
          <cx:pt idx="430">-0.057492432206136</cx:pt>
          <cx:pt idx="431">-0.062875813982842602</cx:pt>
          <cx:pt idx="432">-0.015455955457337699</cx:pt>
          <cx:pt idx="433">0.037907408613826903</cx:pt>
          <cx:pt idx="434">-0.020256784109000298</cx:pt>
          <cx:pt idx="435">-0.029598871413464699</cx:pt>
          <cx:pt idx="436">-0.0050957572945194898</cx:pt>
          <cx:pt idx="437">0.0023417213628016001</cx:pt>
          <cx:pt idx="438">-0.060211285947182398</cx:pt>
          <cx:pt idx="439">-0.033919993286889799</cx:pt>
          <cx:pt idx="440">-0.0271186223159318</cx:pt>
          <cx:pt idx="441">-0.027549795208439001</cx:pt>
          <cx:pt idx="442">-0.042278854645757903</cx:pt>
          <cx:pt idx="443">-0.051514027371645801</cx:pt>
          <cx:pt idx="444">-0.0129158450981697</cx:pt>
          <cx:pt idx="445">-0.00037342413347191502</cx:pt>
          <cx:pt idx="446">-0.0102602061060786</cx:pt>
          <cx:pt idx="447">-0.00028930337381657002</cx:pt>
          <cx:pt idx="448">5.5728910779141903e-05</cx:pt>
          <cx:pt idx="449">0.00090429254368150401</cx:pt>
          <cx:pt idx="450">0.0038648971380737499</cx:pt>
          <cx:pt idx="451">-0.00182476912619653</cx:pt>
          <cx:pt idx="452">-0.022216213327572201</cx:pt>
          <cx:pt idx="453">-0.0551599291978992</cx:pt>
          <cx:pt idx="454">-0.052531821262807601</cx:pt>
          <cx:pt idx="455">-0.0103922537095289</cx:pt>
          <cx:pt idx="456">0.021890917763249099</cx:pt>
          <cx:pt idx="457">0.0131114934696619</cx:pt>
          <cx:pt idx="458">0.0051992993196705497</cx:pt>
          <cx:pt idx="459">-0.0063136929769238397</cx:pt>
          <cx:pt idx="460">0.029686964842886899</cx:pt>
          <cx:pt idx="461">0.023109624362045</cx:pt>
          <cx:pt idx="462">-0.091875565592607705</cx:pt>
          <cx:pt idx="463">-0.068015262994285702</cx:pt>
          <cx:pt idx="464">-0.061463587219558302</cx:pt>
          <cx:pt idx="465">-0.023634445789252501</cx:pt>
          <cx:pt idx="466">0.013269177369508301</cx:pt>
          <cx:pt idx="467">0.0035618427816174998</cx:pt>
          <cx:pt idx="468">-0.0209524359138578</cx:pt>
          <cx:pt idx="469">-0.0228769374582692</cx:pt>
          <cx:pt idx="470">-0.0122974291003088</cx:pt>
          <cx:pt idx="471">-0.026964741870063501</cx:pt>
          <cx:pt idx="472">-0.019998553899345</cx:pt>
          <cx:pt idx="473">-0.0093588068370102501</cx:pt>
          <cx:pt idx="474">-0.0080413038054492902</cx:pt>
          <cx:pt idx="475">-0.00061865694064463302</cx:pt>
          <cx:pt idx="476">-0.00012983878430951801</cx:pt>
          <cx:pt idx="477">0.00063936297781107699</cx:pt>
          <cx:pt idx="478">0.0043537497394887104</cx:pt>
          <cx:pt idx="479">0.0089953532284796304</cx:pt>
          <cx:pt idx="480">-0.011275447525031901</cx:pt>
          <cx:pt idx="481">-0.031356299105964602</cx:pt>
          <cx:pt idx="482">-0.020745084686946899</cx:pt>
          <cx:pt idx="483">-0.0152863898015541</cx:pt>
          <cx:pt idx="484">0.0307449478530466</cx:pt>
          <cx:pt idx="485">0.0153106495934491</cx:pt>
          <cx:pt idx="486">0.0039765388751321898</cx:pt>
          <cx:pt idx="487">0.0080299983971986004</cx:pt>
          <cx:pt idx="488">0.045464032505141999</cx:pt>
          <cx:pt idx="489">0.042153358169553401</cx:pt>
          <cx:pt idx="490">-0.040715553794888198</cx:pt>
          <cx:pt idx="491">-0.033421674662566701</cx:pt>
          <cx:pt idx="492">-0.0473979156831843</cx:pt>
          <cx:pt idx="493">0.012862600322677799</cx:pt>
          <cx:pt idx="494">0.0053135469816665698</cx:pt>
          <cx:pt idx="495">0.0140538221212765</cx:pt>
          <cx:pt idx="496">-0.0192861077385615</cx:pt>
          <cx:pt idx="497">-0.019813414838430299</cx:pt>
          <cx:pt idx="498">-0.0108501854719652</cx:pt>
          <cx:pt idx="499">-0.0184570541059501</cx:pt>
          <cx:pt idx="500">-0.015765792031041202</cx:pt>
          <cx:pt idx="501">-0.0066689479056596</cx:pt>
          <cx:pt idx="502">-0.0014632369974470899</cx:pt>
          <cx:pt idx="503">0.0015557950348494599</cx:pt>
          <cx:pt idx="504">-0.00051892846605932795</cx:pt>
          <cx:pt idx="505">0.000440117103960652</cx:pt>
          <cx:pt idx="506">0.0037190278767439502</cx:pt>
          <cx:pt idx="507">0.0097832778586804201</cx:pt>
          <cx:pt idx="508">0.00071221361374472004</cx:pt>
          <cx:pt idx="509">-0.013814727855764999</cx:pt>
          <cx:pt idx="510">-0.0142275170095786</cx:pt>
          <cx:pt idx="511">-0.020933842911584601</cx:pt>
          <cx:pt idx="512">-0.00400195494744737</cx:pt>
          <cx:pt idx="513">0.0084803756870112604</cx:pt>
          <cx:pt idx="514">-0.0021763953451124801</cx:pt>
          <cx:pt idx="515">0.0054026718992871599</cx:pt>
          <cx:pt idx="516">-0.00285662651884948</cx:pt>
          <cx:pt idx="517">-0.0103824864669352</cx:pt>
          <cx:pt idx="518">-0.027169727751931501</cx:pt>
          <cx:pt idx="519">-0.0276641034240733</cx:pt>
          <cx:pt idx="520">-0.058710477724646597</cx:pt>
          <cx:pt idx="521">0.0043708756564763999</cx:pt>
          <cx:pt idx="522">0.02744556847867</cx:pt>
          <cx:pt idx="523">0.0431564171856764</cx:pt>
          <cx:pt idx="524">-0.0013487713082395701</cx:pt>
          <cx:pt idx="525">-0.0028841476168173698</cx:pt>
          <cx:pt idx="526">0.0036644029849315098</cx:pt>
          <cx:pt idx="527">-0.0123361762781164</cx:pt>
          <cx:pt idx="528">-0.0068913197237328401</cx:pt>
          <cx:pt idx="529">-0.0063385982092067396</cx:pt>
          <cx:pt idx="530">-0.00027118571562356601</cx:pt>
          <cx:pt idx="531">0.000120477439049733</cx:pt>
          <cx:pt idx="532">0.00042694489971574099</cx:pt>
          <cx:pt idx="533">0.00033712637462814902</cx:pt>
          <cx:pt idx="534">0.00021236663825601601</cx:pt>
          <cx:pt idx="535">0.0070796928324129999</cx:pt>
          <cx:pt idx="536">0.0010070124242916</cx:pt>
          <cx:pt idx="537">-0.00033050244428636799</cx:pt>
          <cx:pt idx="538">-0.0171045127347236</cx:pt>
          <cx:pt idx="539">-0.0166166587932354</cx:pt>
          <cx:pt idx="540">-0.0171505605503319</cx:pt>
          <cx:pt idx="541">-0.040927137723787199</cx:pt>
          <cx:pt idx="542">-0.068076237422095703</cx:pt>
          <cx:pt idx="543">-0.105345997207225</cx:pt>
          <cx:pt idx="544">-0.096883013600360293</cx:pt>
          <cx:pt idx="545">-0.029101175363377901</cx:pt>
          <cx:pt idx="546">-0.0173931540263404</cx:pt>
          <cx:pt idx="547">-0.0386183848589777</cx:pt>
          <cx:pt idx="548">-0.035680802970538598</cx:pt>
          <cx:pt idx="549">0.0038807401268976501</cx:pt>
          <cx:pt idx="550">0.054990130467175602</cx:pt>
          <cx:pt idx="551">0.048718017066623202</cx:pt>
          <cx:pt idx="552">0.0020028310261029801</cx:pt>
          <cx:pt idx="553">0.0078599590950489094</cx:pt>
          <cx:pt idx="554">0.018442230186076599</cx:pt>
          <cx:pt idx="555">0.0083419903035897892</cx:pt>
          <cx:pt idx="556">-0.013783534884427301</cx:pt>
          <cx:pt idx="557">-0.00141795819565723</cx:pt>
          <cx:pt idx="558">-0.00080524775648800498</cx:pt>
          <cx:pt idx="559">-0.000377487673577026</cx:pt>
          <cx:pt idx="560">0.00053219803400756901</cx:pt>
          <cx:pt idx="561">-3.6599383355441798e-05</cx:pt>
          <cx:pt idx="562">2.5118462324475001e-05</cx:pt>
          <cx:pt idx="563">0.0123070078300225</cx:pt>
          <cx:pt idx="564">0.0173954871657232</cx:pt>
          <cx:pt idx="565">0.0047985496845138796</cx:pt>
          <cx:pt idx="566">-0.0059382294003291498</cx:pt>
          <cx:pt idx="567">-0.0109836533418637</cx:pt>
          <cx:pt idx="568">-0.028295753999000299</cx:pt>
          <cx:pt idx="569">-0.061435110581098802</cx:pt>
          <cx:pt idx="570">-0.089713686481195404</cx:pt>
          <cx:pt idx="571">-0.155973356441481</cx:pt>
          <cx:pt idx="572">-0.184003781713558</cx:pt>
          <cx:pt idx="573">-0.073829255462294005</cx:pt>
          <cx:pt idx="574">-0.030399669215087698</cx:pt>
          <cx:pt idx="575">-0.061331546401674597</cx:pt>
          <cx:pt idx="576">-0.032514392163625602</cx:pt>
          <cx:pt idx="577">-0.0015577154546666701</cx:pt>
          <cx:pt idx="578">0.047074191884117801</cx:pt>
          <cx:pt idx="579">0.033876420675606797</cx:pt>
          <cx:pt idx="580">0.0127891563064195</cx:pt>
          <cx:pt idx="581">0.0078320362519193904</cx:pt>
          <cx:pt idx="582">0.028403299448455498</cx:pt>
          <cx:pt idx="583">0.0179885712548318</cx:pt>
          <cx:pt idx="584">-0.0069402357019271903</cx:pt>
          <cx:pt idx="585">0.00059515949350091098</cx:pt>
          <cx:pt idx="586">-0.0020552152592209902</cx:pt>
          <cx:pt idx="587">-0.00020553682530935301</cx:pt>
          <cx:pt idx="588">0.000340502723233017</cx:pt>
          <cx:pt idx="589">-8.5106865761384805e-05</cx:pt>
          <cx:pt idx="590">0.00265776854042959</cx:pt>
          <cx:pt idx="591">0.0128093022494824</cx:pt>
          <cx:pt idx="592">0.022038543164941499</cx:pt>
          <cx:pt idx="593">0.0183541969898568</cx:pt>
          <cx:pt idx="594">0.00093790556531765797</cx:pt>
          <cx:pt idx="595">-0.00094310501891949701</cx:pt>
          <cx:pt idx="596">-0.034630630528854699</cx:pt>
          <cx:pt idx="597">-0.070071698949637995</cx:pt>
          <cx:pt idx="598">-0.087246579234172894</cx:pt>
          <cx:pt idx="599">-0.12591051289177599</cx:pt>
          <cx:pt idx="600">-0.129081462571874</cx:pt>
          <cx:pt idx="601">-0.080240818643971604</cx:pt>
          <cx:pt idx="602">-0.026623782343227501</cx:pt>
          <cx:pt idx="603">-0.023164843394420102</cx:pt>
          <cx:pt idx="604">-0.022774359564704999</cx:pt>
          <cx:pt idx="605">-0.0166995333710699</cx:pt>
          <cx:pt idx="606">0.033628612761730001</cx:pt>
          <cx:pt idx="607">0.0078098150776422098</cx:pt>
          <cx:pt idx="608">0.0124189218276904</cx:pt>
          <cx:pt idx="609">0.0057556518031501502</cx:pt>
          <cx:pt idx="610">0.012147328039653</cx:pt>
          <cx:pt idx="611">0.0050982210398466598</cx:pt>
          <cx:pt idx="612">-0.0031604667508738299</cx:pt>
          <cx:pt idx="613">0.00013120723640120099</cx:pt>
          <cx:pt idx="614">-0.00135672323412687</cx:pt>
          <cx:pt idx="615">0.00057401574358607096</cx:pt>
          <cx:pt idx="616">-0.00034789271070386998</cx:pt>
          <cx:pt idx="617">-7.9588068616800295e-05</cx:pt>
          <cx:pt idx="618">0.00071610053450693503</cx:pt>
          <cx:pt idx="619">0.0072476185032026002</cx:pt>
          <cx:pt idx="620">0.016259630843823699</cx:pt>
          <cx:pt idx="621">0.016132497318357902</cx:pt>
          <cx:pt idx="622">0.0038951450598889402</cx:pt>
          <cx:pt idx="623">0.00047400078399176103</cx:pt>
          <cx:pt idx="624">-0.034739226621879601</cx:pt>
          <cx:pt idx="625">-0.065704921490394197</cx:pt>
          <cx:pt idx="626">-0.050831999672095202</cx:pt>
          <cx:pt idx="627">-0.042278559050809003</cx:pt>
          <cx:pt idx="628">-0.039376953008369499</cx:pt>
          <cx:pt idx="629">-0.017248380511902001</cx:pt>
          <cx:pt idx="630">-0.0257337284496067</cx:pt>
          <cx:pt idx="631">-0.024883043121733599</cx:pt>
          <cx:pt idx="632">-0.0394504268831481</cx:pt>
          <cx:pt idx="633">-0.014764197288874801</cx:pt>
          <cx:pt idx="634">0.022955616768101102</cx:pt>
          <cx:pt idx="635">-0.0269957479305361</cx:pt>
          <cx:pt idx="636">-0.0116747772042783</cx:pt>
          <cx:pt idx="637">-0.026506995245471201</cx:pt>
          <cx:pt idx="638">0.00406765536145002</cx:pt>
          <cx:pt idx="639">0.019535600260058399</cx:pt>
          <cx:pt idx="640">0.0057929729978405502</cx:pt>
          <cx:pt idx="641">0.0036557842480225899</cx:pt>
          <cx:pt idx="642">0.00052772642184733501</cx:pt>
          <cx:pt idx="643">-6.1868347674374301e-05</cx:pt>
          <cx:pt idx="644">-0.000156524996043616</cx:pt>
          <cx:pt idx="645">0.00029590374158991001</cx:pt>
          <cx:pt idx="646">0.00137066803641559</cx:pt>
          <cx:pt idx="647">0.0034602432999718299</cx:pt>
          <cx:pt idx="648">0.0067515230386543702</cx:pt>
          <cx:pt idx="649">0.0054703916763117</cx:pt>
          <cx:pt idx="650">0.0029668640748725002</cx:pt>
          <cx:pt idx="651">-0.00364585342659409</cx:pt>
          <cx:pt idx="652">-0.0105401096931458</cx:pt>
          <cx:pt idx="653">-0.0310209469333113</cx:pt>
          <cx:pt idx="654">-0.0042703321685415496</cx:pt>
          <cx:pt idx="655">0.0090240682912696192</cx:pt>
          <cx:pt idx="656">-0.022500451337154299</cx:pt>
          <cx:pt idx="657">0.0198538710844537</cx:pt>
          <cx:pt idx="658">2.2589431560031201e-05</cx:pt>
          <cx:pt idx="659">0.019735279834056201</cx:pt>
          <cx:pt idx="660">0.0192912644548686</cx:pt>
          <cx:pt idx="661">0.041031163861149099</cx:pt>
          <cx:pt idx="662">0.0376735463472136</cx:pt>
          <cx:pt idx="663">-0.016818371330428902</cx:pt>
          <cx:pt idx="664">-0.025054978878609201</cx:pt>
          <cx:pt idx="665">-0.032829084640873203</cx:pt>
          <cx:pt idx="666">0.00048136021951160498</cx:pt>
          <cx:pt idx="667">0.031051721731902401</cx:pt>
          <cx:pt idx="668">0.016508010536653701</cx:pt>
          <cx:pt idx="669">0.0014598457143275699</cx:pt>
          <cx:pt idx="670">0.00016852307179990501</cx:pt>
          <cx:pt idx="671">-3.7863806839858603e-05</cx:pt>
          <cx:pt idx="672">-0.00056125195044238704</cx:pt>
          <cx:pt idx="673">-2.0736920946444101e-05</cx:pt>
          <cx:pt idx="674">0.00078798171658675596</cx:pt>
          <cx:pt idx="675">0.0024653809333662702</cx:pt>
          <cx:pt idx="676">0.0030136338150620399</cx:pt>
          <cx:pt idx="677">0.00085359782756753999</cx:pt>
          <cx:pt idx="678">0.0104598010249107</cx:pt>
          <cx:pt idx="679">0.00812847387981676</cx:pt>
          <cx:pt idx="680">0.020182327229311198</cx:pt>
          <cx:pt idx="681">0.031141571809318098</cx:pt>
          <cx:pt idx="682">0.030154748658878499</cx:pt>
          <cx:pt idx="683">0.0259082406384364</cx:pt>
          <cx:pt idx="684">0.021985700097315101</cx:pt>
          <cx:pt idx="685">0.050998403943057699</cx:pt>
          <cx:pt idx="686">0.052628157756254498</cx:pt>
          <cx:pt idx="687">0.030972371906637399</cx:pt>
          <cx:pt idx="688">0.042336203474641697</cx:pt>
          <cx:pt idx="689">0.027625587306216899</cx:pt>
          <cx:pt idx="690">-0.0052833391294250997</cx:pt>
          <cx:pt idx="691">-0.020074607854141099</cx:pt>
          <cx:pt idx="692">-0.013189994813181</cx:pt>
          <cx:pt idx="693">-0.018079157780694199</cx:pt>
          <cx:pt idx="694">-0.0051722785787865497</cx:pt>
          <cx:pt idx="695">0.017106501355772099</cx:pt>
          <cx:pt idx="696">0.0027030303691686001</cx:pt>
          <cx:pt idx="697">-0.00083822016720069305</cx:pt>
          <cx:pt idx="698">-0.00092972204708260595</cx:pt>
          <cx:pt idx="699">4.0523353267492101e-05</cx:pt>
          <cx:pt idx="700">0.00060116760962344699</cx:pt>
          <cx:pt idx="701">-0.00043796535425394802</cx:pt>
          <cx:pt idx="702">0.00082250689347952396</cx:pt>
          <cx:pt idx="703">-0.0012162152811030101</cx:pt>
          <cx:pt idx="704">-0.0021717763297433401</cx:pt>
          <cx:pt idx="705">0.0050648638008621797</cx:pt>
          <cx:pt idx="706">0.015842525729585302</cx:pt>
          <cx:pt idx="707">0.022748706511080401</cx:pt>
          <cx:pt idx="708">0.041982683539385002</cx:pt>
          <cx:pt idx="709">0.058823660947522102</cx:pt>
          <cx:pt idx="710">0.082417398514066403</cx:pt>
          <cx:pt idx="711">0.074642687324804696</cx:pt>
          <cx:pt idx="712">0.093212045309233105</cx:pt>
          <cx:pt idx="713">0.082245433392287695</cx:pt>
          <cx:pt idx="714">0.034781356910734099</cx:pt>
          <cx:pt idx="715">0.0107208256205878</cx:pt>
          <cx:pt idx="716">0.046972634269308602</cx:pt>
          <cx:pt idx="717">0.025370642618395299</cx:pt>
          <cx:pt idx="718">0.027120485484086701</cx:pt>
          <cx:pt idx="719">0.079117985640061894</cx:pt>
          <cx:pt idx="720">0.033442237019481902</cx:pt>
          <cx:pt idx="721">0.0027747620555752602</cx:pt>
          <cx:pt idx="722">-0.015455954907801901</cx:pt>
          <cx:pt idx="723">-0.0012673804669116699</cx:pt>
          <cx:pt idx="724">0.0033369739602601401</cx:pt>
          <cx:pt idx="725">6.8843585414794906e-05</cx:pt>
          <cx:pt idx="726">-0.00051205247757514299</cx:pt>
          <cx:pt idx="727">0.00083627050726808199</cx:pt>
          <cx:pt idx="728">5.4234177809664402e-05</cx:pt>
          <cx:pt idx="729">-0.00037188381868134498</cx:pt>
          <cx:pt idx="730">-8.5939381833229306e-05</cx:pt>
          <cx:pt idx="731">-0.00033642847867316903</cx:pt>
          <cx:pt idx="732">-0.00162795900630735</cx:pt>
          <cx:pt idx="733">0.00019061914816705301</cx:pt>
          <cx:pt idx="734">0.0043200068608315696</cx:pt>
          <cx:pt idx="735">0.0082983408987387392</cx:pt>
          <cx:pt idx="736">0.016062841684909498</cx:pt>
          <cx:pt idx="737">0.024196713856810999</cx:pt>
          <cx:pt idx="738">0.042022801714288197</cx:pt>
          <cx:pt idx="739">0.050853284645924798</cx:pt>
          <cx:pt idx="740">0.050033655943556202</cx:pt>
          <cx:pt idx="741">0.049047821275077598</cx:pt>
          <cx:pt idx="742">0.045813362236592797</cx:pt>
          <cx:pt idx="743">0.044338309761433499</cx:pt>
          <cx:pt idx="744">0.068722540185245498</cx:pt>
          <cx:pt idx="745">0.075530756404550106</cx:pt>
          <cx:pt idx="746">0.034865007839961097</cx:pt>
          <cx:pt idx="747">0.027002040128115499</cx:pt>
          <cx:pt idx="748">0.014061217562527401</cx:pt>
          <cx:pt idx="749">0.0086719963604630201</cx:pt>
          <cx:pt idx="750">0.0039959659826064404</cx:pt>
          <cx:pt idx="751">0.00095857468631916102</cx:pt>
          <cx:pt idx="752">0.00069974165912952801</cx:pt>
          <cx:pt idx="753">-0.00075142535526656</cx:pt>
          <cx:pt idx="754">-0.00015077123960594699</cx:pt>
          <cx:pt idx="755">9.1322282402519803e-05</cx:pt>
          <cx:pt idx="756">-8.8088297224963406e-05</cx:pt>
          <cx:pt idx="757">0.00049935719604433698</cx:pt>
          <cx:pt idx="758">0.00034420639263689902</cx:pt>
          <cx:pt idx="759">-0.00017562100317918201</cx:pt>
          <cx:pt idx="760">0.00027563715859443198</cx:pt>
          <cx:pt idx="761">0.00038879488662188201</cx:pt>
          <cx:pt idx="762">7.2392486840083296e-05</cx:pt>
          <cx:pt idx="763">0.00084486656661473701</cx:pt>
          <cx:pt idx="764">0.00042379237911373702</cx:pt>
          <cx:pt idx="765">0.00122321429574572</cx:pt>
          <cx:pt idx="766">0.00046132695405370103</cx:pt>
          <cx:pt idx="767">0.0016118586374983101</cx:pt>
          <cx:pt idx="768">0.0041526102747204002</cx:pt>
          <cx:pt idx="769">0.0013809569402712799</cx:pt>
          <cx:pt idx="770">0.0083368054062102504</cx:pt>
          <cx:pt idx="771">0.0075694682799283099</cx:pt>
          <cx:pt idx="772">0.0049685000576708696</cx:pt>
          <cx:pt idx="773">0.0024573871450153202</cx:pt>
          <cx:pt idx="774">0.0032102048325658699</cx:pt>
          <cx:pt idx="775">7.4827760666200404e-05</cx:pt>
          <cx:pt idx="776">-0.0014439565382921499</cx:pt>
          <cx:pt idx="777">0.00040210841948429201</cx:pt>
          <cx:pt idx="778">-0.00041109975749583499</cx:pt>
          <cx:pt idx="779">-0.00013920795040615099</cx:pt>
          <cx:pt idx="780">-0.00070562918736899504</cx:pt>
          <cx:pt idx="781">0.000498866678361184</cx:pt>
          <cx:pt idx="782">-0.00107319333857626</cx:pt>
          <cx:pt idx="783">-0.0010784391053899199</cx:pt>
        </cx:lvl>
      </cx:numDim>
    </cx:data>
    <cx:data id="62">
      <cx:numDim type="val">
        <cx:f>'001_WA_F - 副本'!$BK$1:$BK$784</cx:f>
        <cx:lvl ptCount="784" formatCode="G/通用格式">
          <cx:pt idx="0">0.000158403176847578</cx:pt>
          <cx:pt idx="1">-0.00089670493546148997</cx:pt>
          <cx:pt idx="2">-0.000134532395679755</cx:pt>
          <cx:pt idx="3">-0.00063554944226947995</cx:pt>
          <cx:pt idx="4">0.00048415396124823999</cx:pt>
          <cx:pt idx="5">0.00037330311577217398</cx:pt>
          <cx:pt idx="6">-7.5756608814174894e-05</cx:pt>
          <cx:pt idx="7">-0.00057287043408639601</cx:pt>
          <cx:pt idx="8">0.00046752167213407999</cx:pt>
          <cx:pt idx="9">0.00019432775855875999</cx:pt>
          <cx:pt idx="10">0.00144757214537708</cx:pt>
          <cx:pt idx="11">-0.000421153565002235</cx:pt>
          <cx:pt idx="12">-0.00055153993943932904</cx:pt>
          <cx:pt idx="13">0.00067182114249654697</cx:pt>
          <cx:pt idx="14">-0.00030049086396187198</cx:pt>
          <cx:pt idx="15">0.00031102757063280399</cx:pt>
          <cx:pt idx="16">-0.00010645009748915799</cx:pt>
          <cx:pt idx="17">0.00036041886710560698</cx:pt>
          <cx:pt idx="18">-0.000118928168761525</cx:pt>
          <cx:pt idx="19">0.00015023964709239999</cx:pt>
          <cx:pt idx="20">-0.000130182216439676</cx:pt>
          <cx:pt idx="21">0.00049186409911040603</cx:pt>
          <cx:pt idx="22">-4.22504974987595e-06</cx:pt>
          <cx:pt idx="23">0.00034832869973782998</cx:pt>
          <cx:pt idx="24">-0.000248012613931839</cx:pt>
          <cx:pt idx="25">-7.1139978462803806e-05</cx:pt>
          <cx:pt idx="26">-0.00022515990468780999</cx:pt>
          <cx:pt idx="27">-0.00057075764950789698</cx:pt>
          <cx:pt idx="28">-1.6560736433255402e-05</cx:pt>
          <cx:pt idx="29">-0.00057700714918433799</cx:pt>
          <cx:pt idx="30">0.000162553018015557</cx:pt>
          <cx:pt idx="31">-0.00060311575050104899</cx:pt>
          <cx:pt idx="32">-0.000146731564095095</cx:pt>
          <cx:pt idx="33">-0.00026420966920543299</cx:pt>
          <cx:pt idx="34">-0.00069023825448712097</cx:pt>
          <cx:pt idx="35">-0.00048900621301097697</cx:pt>
          <cx:pt idx="36">7.2873155449280094e-05</cx:pt>
          <cx:pt idx="37">-1.1199656420396199e-05</cx:pt>
          <cx:pt idx="38">-0.00056122203672157804</cx:pt>
          <cx:pt idx="39">-0.0032293082061241301</cx:pt>
          <cx:pt idx="40">0.00024136584547738201</cx:pt>
          <cx:pt idx="41">-0.00081259627468534604</cx:pt>
          <cx:pt idx="42">-0.000429498221217858</cx:pt>
          <cx:pt idx="43">-0.00018551431165600001</cx:pt>
          <cx:pt idx="44">0.0021769868084015901</cx:pt>
          <cx:pt idx="45">0.0014567797095225599</cx:pt>
          <cx:pt idx="46">-0.00036641963197560302</cx:pt>
          <cx:pt idx="47">0.00027223631481165897</cx:pt>
          <cx:pt idx="48">-0.000437905194026636</cx:pt>
          <cx:pt idx="49">-0.0014915571433006</cx:pt>
          <cx:pt idx="50">0.00022777154376310199</cx:pt>
          <cx:pt idx="51">-0.000154880307752872</cx:pt>
          <cx:pt idx="52">-0.000324125522374051</cx:pt>
          <cx:pt idx="53">0.000256974264071809</cx:pt>
          <cx:pt idx="54">0.000142789085306161</cx:pt>
          <cx:pt idx="55">-0.00035599555551283198</cx:pt>
          <cx:pt idx="56">-0.00064579712541108097</cx:pt>
          <cx:pt idx="57">-0.00049218228427011003</cx:pt>
          <cx:pt idx="58">0.00069722354829505396</cx:pt>
          <cx:pt idx="59">-0.00039801671196736099</cx:pt>
          <cx:pt idx="60">1.2668671683223499e-05</cx:pt>
          <cx:pt idx="61">8.6879773835515001e-05</cx:pt>
          <cx:pt idx="62">-0.00012007696136197001</cx:pt>
          <cx:pt idx="63">-0.00049492881940899503</cx:pt>
          <cx:pt idx="64">-0.00025381612289090201</cx:pt>
          <cx:pt idx="65">0.00184796773128589</cx:pt>
          <cx:pt idx="66">0.00039227733622425797</cx:pt>
          <cx:pt idx="67">0.0019779687690048798</cx:pt>
          <cx:pt idx="68">0.0087050508601901298</cx:pt>
          <cx:pt idx="69">0.0086323320029745992</cx:pt>
          <cx:pt idx="70">0.0029245367915990599</cx:pt>
          <cx:pt idx="71">0.0050514407721113401</cx:pt>
          <cx:pt idx="72">0.0080760503289981304</cx:pt>
          <cx:pt idx="73">0.0023403514808059199</cx:pt>
          <cx:pt idx="74">-0.00297159796039668</cx:pt>
          <cx:pt idx="75">-0.0056331416434525702</cx:pt>
          <cx:pt idx="76">-0.0030333818645349401</cx:pt>
          <cx:pt idx="77">-0.0062055218083862298</cx:pt>
          <cx:pt idx="78">-0.00330789954359781</cx:pt>
          <cx:pt idx="79">-0.000564962284565311</cx:pt>
          <cx:pt idx="80">-0.00034685015212844098</cx:pt>
          <cx:pt idx="81">3.14849160330164e-05</cx:pt>
          <cx:pt idx="82">-0.00032238267157737598</cx:pt>
          <cx:pt idx="83">-0.00063386169224570205</cx:pt>
          <cx:pt idx="84">-0.00030509353005995701</cx:pt>
          <cx:pt idx="85">-0.000108886493416161</cx:pt>
          <cx:pt idx="86">2.59238352308391e-05</cx:pt>
          <cx:pt idx="87">-0.00037378134316350998</cx:pt>
          <cx:pt idx="88">-0.00083953987077021899</cx:pt>
          <cx:pt idx="89">0.00162792392030298</cx:pt>
          <cx:pt idx="90">0.00068584260936028997</cx:pt>
          <cx:pt idx="91">0.0010183765865781501</cx:pt>
          <cx:pt idx="92">0.0040006561090670601</cx:pt>
          <cx:pt idx="93">0.0097731972913799904</cx:pt>
          <cx:pt idx="94">0.0100138335901337</cx:pt>
          <cx:pt idx="95">0.0238202610721483</cx:pt>
          <cx:pt idx="96">0.0307221777897729</cx:pt>
          <cx:pt idx="97">0.017611464360393101</cx:pt>
          <cx:pt idx="98">0.0248132450673204</cx:pt>
          <cx:pt idx="99">0.0405431533056263</cx:pt>
          <cx:pt idx="100">0.031228582112428498</cx:pt>
          <cx:pt idx="101">0.0192459965652018</cx:pt>
          <cx:pt idx="102">0.0010025950946731901</cx:pt>
          <cx:pt idx="103">-0.0094553055366893395</cx:pt>
          <cx:pt idx="104">-0.0190395993478218</cx:pt>
          <cx:pt idx="105">-0.021658166975325101</cx:pt>
          <cx:pt idx="106">-0.0146287760040097</cx:pt>
          <cx:pt idx="107">-0.0093914646545363197</cx:pt>
          <cx:pt idx="108">-0.0033525619025549401</cx:pt>
          <cx:pt idx="109">-1.85190081244556e-05</cx:pt>
          <cx:pt idx="110">-0.00044828314179689698</cx:pt>
          <cx:pt idx="111">-5.8924145147879102e-05</cx:pt>
          <cx:pt idx="112">-0.000241534304894497</cx:pt>
          <cx:pt idx="113">0.00068894744147224296</cx:pt>
          <cx:pt idx="114">-0.00062793462879686302</cx:pt>
          <cx:pt idx="115">-0.00039127581018124301</cx:pt>
          <cx:pt idx="116">-0.00027233536123325399</cx:pt>
          <cx:pt idx="117">0.00288962870786335</cx:pt>
          <cx:pt idx="118">0.0075406313513544897</cx:pt>
          <cx:pt idx="119">0.0096540702849397097</cx:pt>
          <cx:pt idx="120">0.0180250706170401</cx:pt>
          <cx:pt idx="121">0.0262649346657409</cx:pt>
          <cx:pt idx="122">0.042938592347022901</cx:pt>
          <cx:pt idx="123">0.0396732843344835</cx:pt>
          <cx:pt idx="124">0.025821603004016199</cx:pt>
          <cx:pt idx="125">0.022279388167436302</cx:pt>
          <cx:pt idx="126">0.035283582466913502</cx:pt>
          <cx:pt idx="127">0.0472891394379822</cx:pt>
          <cx:pt idx="128">0.044506465411920902</cx:pt>
          <cx:pt idx="129">0.032045859671501399</cx:pt>
          <cx:pt idx="130">0.027162982247732899</cx:pt>
          <cx:pt idx="131">0.00610563151227586</cx:pt>
          <cx:pt idx="132">0.0083525485822943703</cx:pt>
          <cx:pt idx="133">-0.0146846424710233</cx:pt>
          <cx:pt idx="134">-0.015975765196278101</cx:pt>
          <cx:pt idx="135">-0.0242629745811705</cx:pt>
          <cx:pt idx="136">-0.0136559136894227</cx:pt>
          <cx:pt idx="137">-0.0036810108654631601</cx:pt>
          <cx:pt idx="138">-0.00119053495745444</cx:pt>
          <cx:pt idx="139">-0.0015086948132530299</cx:pt>
          <cx:pt idx="140">-4.4468487499331202e-05</cx:pt>
          <cx:pt idx="141">7.7129523023988702e-05</cx:pt>
          <cx:pt idx="142">-0.00035332202742379201</cx:pt>
          <cx:pt idx="143">0.000109379184815215</cx:pt>
          <cx:pt idx="144">0.00048200026277089701</cx:pt>
          <cx:pt idx="145">-0.0025337587020309799</cx:pt>
          <cx:pt idx="146">0.0046357752273282898</cx:pt>
          <cx:pt idx="147">0.012278865430569099</cx:pt>
          <cx:pt idx="148">0.0085055951774277994</cx:pt>
          <cx:pt idx="149">0.020671897087223098</cx:pt>
          <cx:pt idx="150">0.038684856508050397</cx:pt>
          <cx:pt idx="151">0.032516541427615599</cx:pt>
          <cx:pt idx="152">0.022252612828755999</cx:pt>
          <cx:pt idx="153">0.0117976653328545</cx:pt>
          <cx:pt idx="154">0.0043185781813543699</cx:pt>
          <cx:pt idx="155">0.026072681189026201</cx:pt>
          <cx:pt idx="156">0.0393260154067736</cx:pt>
          <cx:pt idx="157">2.04521365413077e-05</cx:pt>
          <cx:pt idx="158">-0.0055953841870937096</cx:pt>
          <cx:pt idx="159">0.0083908636657670701</cx:pt>
          <cx:pt idx="160">0.013224548475630499</cx:pt>
          <cx:pt idx="161">0.0091821955667728099</cx:pt>
          <cx:pt idx="162">-0.0049248726131195302</cx:pt>
          <cx:pt idx="163">-0.0172832706796247</cx:pt>
          <cx:pt idx="164">-0.013118880719424899</cx:pt>
          <cx:pt idx="165">-0.0075642019750808802</cx:pt>
          <cx:pt idx="166">-0.0033713911790362399</cx:pt>
          <cx:pt idx="167">-0.00095459472789418895</cx:pt>
          <cx:pt idx="168">0.00032002834512715502</cx:pt>
          <cx:pt idx="169">-0.00079446726209397996</cx:pt>
          <cx:pt idx="170">0.00055136769319735204</cx:pt>
          <cx:pt idx="171">0.0014465082871062799</cx:pt>
          <cx:pt idx="172">0.0030946984959429602</cx:pt>
          <cx:pt idx="173">0.00186350930138212</cx:pt>
          <cx:pt idx="174">0.00471651423249535</cx:pt>
          <cx:pt idx="175">-0.0010345251622095699</cx:pt>
          <cx:pt idx="176">-0.02063435564393</cx:pt>
          <cx:pt idx="177">0.00496802632087539</cx:pt>
          <cx:pt idx="178">0.015582026654427599</cx:pt>
          <cx:pt idx="179">0.0105122383837307</cx:pt>
          <cx:pt idx="180">0.011400019049086701</cx:pt>
          <cx:pt idx="181">0.016507786157949601</cx:pt>
          <cx:pt idx="182">0.0134406523875181</cx:pt>
          <cx:pt idx="183">0.0071257965536507401</cx:pt>
          <cx:pt idx="184">0.017977868351099501</cx:pt>
          <cx:pt idx="185">0.019170784295251701</cx:pt>
          <cx:pt idx="186">0.0282962590794975</cx:pt>
          <cx:pt idx="187">0.00031094169884239001</cx:pt>
          <cx:pt idx="188">-0.0040376432919471596</cx:pt>
          <cx:pt idx="189">-0.0042644432568556103</cx:pt>
          <cx:pt idx="190">-0.00114481508282417</cx:pt>
          <cx:pt idx="191">-0.020507925472639601</cx:pt>
          <cx:pt idx="192">-0.0050201037762682204</cx:pt>
          <cx:pt idx="193">-0.0073736849911351298</cx:pt>
          <cx:pt idx="194">0.00018550824229363901</cx:pt>
          <cx:pt idx="195">-0.00031614903117904302</cx:pt>
          <cx:pt idx="196">0.000253399143048168</cx:pt>
          <cx:pt idx="197">0.0020208420917518502</cx:pt>
          <cx:pt idx="198">0.00042549391422007197</cx:pt>
          <cx:pt idx="199">0.0016758616221971799</cx:pt>
          <cx:pt idx="200">0.0044625278998756896</cx:pt>
          <cx:pt idx="201">-0.0015700252177126099</cx:pt>
          <cx:pt idx="202">-0.0044249905039812796</cx:pt>
          <cx:pt idx="203">-0.025426501976240599</cx:pt>
          <cx:pt idx="204">-0.016466221758832</cx:pt>
          <cx:pt idx="205">0.00192244478044927</cx:pt>
          <cx:pt idx="206">0.0044853009524744901</cx:pt>
          <cx:pt idx="207">0.00204989780950127</cx:pt>
          <cx:pt idx="208">0.0025944549683426799</cx:pt>
          <cx:pt idx="209">0.00013108845334730299</cx:pt>
          <cx:pt idx="210">-0.00113374875779471</cx:pt>
          <cx:pt idx="211">-9.9908937987149398e-05</cx:pt>
          <cx:pt idx="212">0.020341497470093301</cx:pt>
          <cx:pt idx="213">0.0389918276302193</cx:pt>
          <cx:pt idx="214">0.042221601295588301</cx:pt>
          <cx:pt idx="215">0.033820215020299402</cx:pt>
          <cx:pt idx="216">-0.0052114185957255503</cx:pt>
          <cx:pt idx="217">0.0083164989974061406</cx:pt>
          <cx:pt idx="218">0.0075596870887730001</cx:pt>
          <cx:pt idx="219">-0.0113925213740335</cx:pt>
          <cx:pt idx="220">-0.0164307911592716</cx:pt>
          <cx:pt idx="221">-0.00774576198982623</cx:pt>
          <cx:pt idx="222">-0.00082258274590423603</cx:pt>
          <cx:pt idx="223">-0.00018136926612467299</cx:pt>
          <cx:pt idx="224">0.00016210253003563099</cx:pt>
          <cx:pt idx="225">0.00069369477710295795</cx:pt>
          <cx:pt idx="226">-0.000749887832921208</cx:pt>
          <cx:pt idx="227">0.0037513015044321799</cx:pt>
          <cx:pt idx="228">0.0075694001572007797</cx:pt>
          <cx:pt idx="229">-0.0075703039898303102</cx:pt>
          <cx:pt idx="230">-0.0181376970190371</cx:pt>
          <cx:pt idx="231">-0.0362084250310553</cx:pt>
          <cx:pt idx="232">-0.018577744169497101</cx:pt>
          <cx:pt idx="233">-0.0086479812037254002</cx:pt>
          <cx:pt idx="234">-1.6198272343255701e-05</cx:pt>
          <cx:pt idx="235">-0.0189843607531998</cx:pt>
          <cx:pt idx="236">-0.038237218820487799</cx:pt>
          <cx:pt idx="237">-0.047805530205081902</cx:pt>
          <cx:pt idx="238">-0.033367423640062302</cx:pt>
          <cx:pt idx="239">-0.0137047810665858</cx:pt>
          <cx:pt idx="240">0.025559607360782201</cx:pt>
          <cx:pt idx="241">0.038392897825575402</cx:pt>
          <cx:pt idx="242">0.038983977383229299</cx:pt>
          <cx:pt idx="243">0.0202459997523881</cx:pt>
          <cx:pt idx="244">-0.0155458697948253</cx:pt>
          <cx:pt idx="245">-0.0113765829388145</cx:pt>
          <cx:pt idx="246">0.0090809839049754097</cx:pt>
          <cx:pt idx="247">-0.024047963278591999</cx:pt>
          <cx:pt idx="248">-0.027159896506491001</cx:pt>
          <cx:pt idx="249">-0.0088880522875240797</cx:pt>
          <cx:pt idx="250">7.1201006804047693e-05</cx:pt>
          <cx:pt idx="251">0.00031197586682976799</cx:pt>
          <cx:pt idx="252">-8.7562802318245898e-05</cx:pt>
          <cx:pt idx="253">0.00047577463165503301</cx:pt>
          <cx:pt idx="254">-5.12099417872477e-05</cx:pt>
          <cx:pt idx="255">0.0041670535179809303</cx:pt>
          <cx:pt idx="256">0.00041232857437618599</cx:pt>
          <cx:pt idx="257">-0.017143434534939699</cx:pt>
          <cx:pt idx="258">-0.0281483034760758</cx:pt>
          <cx:pt idx="259">-0.0412179140755893</cx:pt>
          <cx:pt idx="260">-0.0326849900213768</cx:pt>
          <cx:pt idx="261">-0.050433202523247199</cx:pt>
          <cx:pt idx="262">-0.055537037449766798</cx:pt>
          <cx:pt idx="263">-0.076255680526254602</cx:pt>
          <cx:pt idx="264">-0.073124136464764594</cx:pt>
          <cx:pt idx="265">-0.082130553484024302</cx:pt>
          <cx:pt idx="266">-0.085277179713985102</cx:pt>
          <cx:pt idx="267">-0.026559053891583698</cx:pt>
          <cx:pt idx="268">0.036655610977545203</cx:pt>
          <cx:pt idx="269">0.00550509583345215</cx:pt>
          <cx:pt idx="270">0.026451963117831</cx:pt>
          <cx:pt idx="271">0.0049114513337183696</cx:pt>
          <cx:pt idx="272">-0.028839488356383499</cx:pt>
          <cx:pt idx="273">-0.016432764905072401</cx:pt>
          <cx:pt idx="274">0.0061074889091078102</cx:pt>
          <cx:pt idx="275">-0.022776397142362799</cx:pt>
          <cx:pt idx="276">-0.024783112185622898</cx:pt>
          <cx:pt idx="277">-0.0048632572838164497</cx:pt>
          <cx:pt idx="278">-5.9824534285959301e-05</cx:pt>
          <cx:pt idx="279">0.00045169470668546502</cx:pt>
          <cx:pt idx="280">0.00021161918854039401</cx:pt>
          <cx:pt idx="281">-8.9848547166615698e-05</cx:pt>
          <cx:pt idx="282">4.2442339307759499e-05</cx:pt>
          <cx:pt idx="283">0.0025792987617091799</cx:pt>
          <cx:pt idx="284">-0.0062230351126652001</cx:pt>
          <cx:pt idx="285">-0.028181288374194001</cx:pt>
          <cx:pt idx="286">-0.036090216136991399</cx:pt>
          <cx:pt idx="287">-0.050671417582170503</cx:pt>
          <cx:pt idx="288">-0.062708527469918299</cx:pt>
          <cx:pt idx="289">-0.077466237352746603</cx:pt>
          <cx:pt idx="290">-0.082934728554368106</cx:pt>
          <cx:pt idx="291">-0.078803462744840597</cx:pt>
          <cx:pt idx="292">-0.057947945419014199</cx:pt>
          <cx:pt idx="293">-0.044316528903714202</cx:pt>
          <cx:pt idx="294">-0.040014548446931197</cx:pt>
          <cx:pt idx="295">-0.0105950500730262</cx:pt>
          <cx:pt idx="296">0.042084958163842202</cx:pt>
          <cx:pt idx="297">0.029583166763216401</cx:pt>
          <cx:pt idx="298">0.018836612134757701</cx:pt>
          <cx:pt idx="299">-0.0035227564892202799</cx:pt>
          <cx:pt idx="300">-0.021284126243050799</cx:pt>
          <cx:pt idx="301">-0.011417202868878601</cx:pt>
          <cx:pt idx="302">0.00026634598024623702</cx:pt>
          <cx:pt idx="303">-0.020034896439345098</cx:pt>
          <cx:pt idx="304">-0.0141949378851949</cx:pt>
          <cx:pt idx="305">-0.00083861546118800198</cx:pt>
          <cx:pt idx="306">0.00025631863835243998</cx:pt>
          <cx:pt idx="307">-0.00020518274358680299</cx:pt>
          <cx:pt idx="308">0.00043647522238664</cx:pt>
          <cx:pt idx="309">0.00048672614144177798</cx:pt>
          <cx:pt idx="310">-0.00080867842523118204</cx:pt>
          <cx:pt idx="311">-0.00133408868800257</cx:pt>
          <cx:pt idx="312">-0.011073696210544199</cx:pt>
          <cx:pt idx="313">-0.0358630344124116</cx:pt>
          <cx:pt idx="314">-0.041189624171228997</cx:pt>
          <cx:pt idx="315">-0.055352055078222502</cx:pt>
          <cx:pt idx="316">-0.061021139508671801</cx:pt>
          <cx:pt idx="317">-0.053312978064749203</cx:pt>
          <cx:pt idx="318">-0.028193138253860901</cx:pt>
          <cx:pt idx="319">-0.027160773921450301</cx:pt>
          <cx:pt idx="320">-0.021188551809432601</cx:pt>
          <cx:pt idx="321">0.0046429565895797003</cx:pt>
          <cx:pt idx="322">0.0195069978558975</cx:pt>
          <cx:pt idx="323">0.0145785260725211</cx:pt>
          <cx:pt idx="324">0.0029940232039921098</cx:pt>
          <cx:pt idx="325">0.015959443036849701</cx:pt>
          <cx:pt idx="326">-0.0145312935983776</cx:pt>
          <cx:pt idx="327">-0.0081371808806411598</cx:pt>
          <cx:pt idx="328">-0.014444521099422399</cx:pt>
          <cx:pt idx="329">-0.0046832461669696701</cx:pt>
          <cx:pt idx="330">0.0012309404980184501</cx:pt>
          <cx:pt idx="331">-0.012953980680682599</cx:pt>
          <cx:pt idx="332">-0.0065018381559078997</cx:pt>
          <cx:pt idx="333">-0.000375710318706185</cx:pt>
          <cx:pt idx="334">0.000464849399070224</cx:pt>
          <cx:pt idx="335">0.00062760239378956205</cx:pt>
          <cx:pt idx="336">-0.00036780571454516801</cx:pt>
          <cx:pt idx="337">-0.00085504790713850001</cx:pt>
          <cx:pt idx="338">-0.00082617927181893598</cx:pt>
          <cx:pt idx="339">-0.0034393031895928699</cx:pt>
          <cx:pt idx="340">-0.014341244995202</cx:pt>
          <cx:pt idx="341">-0.0372797338218879</cx:pt>
          <cx:pt idx="342">-0.044790292473772898</cx:pt>
          <cx:pt idx="343">-0.037679947457547699</cx:pt>
          <cx:pt idx="344">-0.029520006516040299</cx:pt>
          <cx:pt idx="345">-0.0097816304157478991</cx:pt>
          <cx:pt idx="346">0.017433873205556099</cx:pt>
          <cx:pt idx="347">0.015535837084231501</cx:pt>
          <cx:pt idx="348">0.0186312642943651</cx:pt>
          <cx:pt idx="349">0.024983964740250698</cx:pt>
          <cx:pt idx="350">0.016556382412045101</cx:pt>
          <cx:pt idx="351">-0.020454762245565</cx:pt>
          <cx:pt idx="352">-0.010116547001131</cx:pt>
          <cx:pt idx="353">-0.0345464251031848</cx:pt>
          <cx:pt idx="354">-0.064602978952225804</cx:pt>
          <cx:pt idx="355">-0.045994139976293501</cx:pt>
          <cx:pt idx="356">-0.0055282190905024797</cx:pt>
          <cx:pt idx="357">0.0083628819134361505</cx:pt>
          <cx:pt idx="358">-0.0058589390489115897</cx:pt>
          <cx:pt idx="359">-0.015504877979098001</cx:pt>
          <cx:pt idx="360">-0.0046034090449338502</cx:pt>
          <cx:pt idx="361">0.0026673938257035898</cx:pt>
          <cx:pt idx="362">-0.00058019558944043899</cx:pt>
          <cx:pt idx="363">0.00037880132174608101</cx:pt>
          <cx:pt idx="364">1.7007269738878099e-05</cx:pt>
          <cx:pt idx="365">-0.00049337280755794896</cx:pt>
          <cx:pt idx="366">-0.00126209359151155</cx:pt>
          <cx:pt idx="367">-0.00086247042617274298</cx:pt>
          <cx:pt idx="368">-0.010189882124718301</cx:pt>
          <cx:pt idx="369">-0.028242362153919901</cx:pt>
          <cx:pt idx="370">-0.0365861612327993</cx:pt>
          <cx:pt idx="371">-0.0229290498894737</cx:pt>
          <cx:pt idx="372">-0.00661948808400286</cx:pt>
          <cx:pt idx="373">0.00133848828058721</cx:pt>
          <cx:pt idx="374">-0.00065727937769937696</cx:pt>
          <cx:pt idx="375">0.014658875702706201</cx:pt>
          <cx:pt idx="376">-0.0061815524436737296</cx:pt>
          <cx:pt idx="377">0.0087189953487266207</cx:pt>
          <cx:pt idx="378">-0.0042631428995851097</cx:pt>
          <cx:pt idx="379">-0.014876074005851</cx:pt>
          <cx:pt idx="380">-0.0062766883653853096</cx:pt>
          <cx:pt idx="381">-0.042405886956410697</cx:pt>
          <cx:pt idx="382">-0.058717552642156799</cx:pt>
          <cx:pt idx="383">-0.0405671384553669</cx:pt>
          <cx:pt idx="384">0.0025888817185654601</cx:pt>
          <cx:pt idx="385">0.0090539809909705605</cx:pt>
          <cx:pt idx="386">-0.00059239907455222005</cx:pt>
          <cx:pt idx="387">-0.019011231450995002</cx:pt>
          <cx:pt idx="388">-0.00672276583010031</cx:pt>
          <cx:pt idx="389">0.0020077165209126898</cx:pt>
          <cx:pt idx="390">-0.000197812600588282</cx:pt>
          <cx:pt idx="391">0.00039510389565836302</cx:pt>
          <cx:pt idx="392">-3.88282366392311e-05</cx:pt>
          <cx:pt idx="393">-9.9072224009764706e-05</cx:pt>
          <cx:pt idx="394">-0.00117239420897998</cx:pt>
          <cx:pt idx="395">0.00016355385807766701</cx:pt>
          <cx:pt idx="396">0.0031635870880891998</cx:pt>
          <cx:pt idx="397">-0.0057379909957164703</cx:pt>
          <cx:pt idx="398">-0.0066600729351772503</cx:pt>
          <cx:pt idx="399">5.7765431209476397e-05</cx:pt>
          <cx:pt idx="400">0.0030175843089703101</cx:pt>
          <cx:pt idx="401">-0.0022021670156039301</cx:pt>
          <cx:pt idx="402">-0.021089634278646401</cx:pt>
          <cx:pt idx="403">-0.024825946244404901</cx:pt>
          <cx:pt idx="404">-0.021856338196417399</cx:pt>
          <cx:pt idx="405">-0.018206362416626699</cx:pt>
          <cx:pt idx="406">-0.0036029833191283198</cx:pt>
          <cx:pt idx="407">-0.030031794650487501</cx:pt>
          <cx:pt idx="408">-0.015521046048634701</cx:pt>
          <cx:pt idx="409">-0.0141185752151667</cx:pt>
          <cx:pt idx="410">-0.040456426453978102</cx:pt>
          <cx:pt idx="411">-0.0261902442403763</cx:pt>
          <cx:pt idx="412">0.0024887294888208001</cx:pt>
          <cx:pt idx="413">0.016270209675277099</cx:pt>
          <cx:pt idx="414">-0.0038927912939440402</cx:pt>
          <cx:pt idx="415">-0.0131571040600747</cx:pt>
          <cx:pt idx="416">-0.0044322110458975801</cx:pt>
          <cx:pt idx="417">0.0025194989794856898</cx:pt>
          <cx:pt idx="418">0.0021802677021862402</cx:pt>
          <cx:pt idx="419">-0.00057815710309831899</cx:pt>
          <cx:pt idx="420">-0.000156536453037514</cx:pt>
          <cx:pt idx="421">-0.00062683721733326899</cx:pt>
          <cx:pt idx="422">-0.00035727636866090802</cx:pt>
          <cx:pt idx="423">0.0105364306193244</cx:pt>
          <cx:pt idx="424">0.0209719240881086</cx:pt>
          <cx:pt idx="425">0.023505579908382299</cx:pt>
          <cx:pt idx="426">0.017657478266261701</cx:pt>
          <cx:pt idx="427">-0.013401518958200499</cx:pt>
          <cx:pt idx="428">-0.0319817658675891</cx:pt>
          <cx:pt idx="429">-0.0291865772064809</cx:pt>
          <cx:pt idx="430">-0.032684286993785699</cx:pt>
          <cx:pt idx="431">-0.039815642684977899</cx:pt>
          <cx:pt idx="432">-0.042299184378478301</cx:pt>
          <cx:pt idx="433">-0.013332326474201199</cx:pt>
          <cx:pt idx="434">-0.024112598696537198</cx:pt>
          <cx:pt idx="435">-0.045745297310125901</cx:pt>
          <cx:pt idx="436">-0.031856312378108001</cx:pt>
          <cx:pt idx="437">-0.0155827021935088</cx:pt>
          <cx:pt idx="438">-0.0043096595462362997</cx:pt>
          <cx:pt idx="439">0.0010576807168472401</cx:pt>
          <cx:pt idx="440">-0.0045012868179733403</cx:pt>
          <cx:pt idx="441">0.00056196704749311797</cx:pt>
          <cx:pt idx="442">-0.018294846724620499</cx:pt>
          <cx:pt idx="443">-0.0083650157869306508</cx:pt>
          <cx:pt idx="444">0.00060220836142976298</cx:pt>
          <cx:pt idx="445">0.0042083006400335998</cx:pt>
          <cx:pt idx="446">0.0032582895560407501</cx:pt>
          <cx:pt idx="447">0.000234878586062178</cx:pt>
          <cx:pt idx="448">0.00031292933368885198</cx:pt>
          <cx:pt idx="449">0.000150391398530184</cx:pt>
          <cx:pt idx="450">0.0020719621357757701</cx:pt>
          <cx:pt idx="451">0.018194160642170699</cx:pt>
          <cx:pt idx="452">0.0231232623768814</cx:pt>
          <cx:pt idx="453">0.021139853231021601</cx:pt>
          <cx:pt idx="454">-0.0042753870512370002</cx:pt>
          <cx:pt idx="455">-0.031929995854003801</cx:pt>
          <cx:pt idx="456">-0.029070617507784599</cx:pt>
          <cx:pt idx="457">-0.016022942995395199</cx:pt>
          <cx:pt idx="458">-0.025879936614511202</cx:pt>
          <cx:pt idx="459">-0.0228289742828343</cx:pt>
          <cx:pt idx="460">-0.0056264540548362297</cx:pt>
          <cx:pt idx="461">-0.017499177377088001</cx:pt>
          <cx:pt idx="462">-0.036866758460099298</cx:pt>
          <cx:pt idx="463">-0.058641663608386199</cx:pt>
          <cx:pt idx="464">-0.034483195756805897</cx:pt>
          <cx:pt idx="465">0.0102149067923957</cx:pt>
          <cx:pt idx="466">0.0155732935980017</cx:pt>
          <cx:pt idx="467">0.022950635598551299</cx:pt>
          <cx:pt idx="468">-0.0024316787743031902</cx:pt>
          <cx:pt idx="469">-0.018004130115705098</cx:pt>
          <cx:pt idx="470">-0.018129924507092301</cx:pt>
          <cx:pt idx="471">-0.0098895507537009892</cx:pt>
          <cx:pt idx="472">0.0092087123998508807</cx:pt>
          <cx:pt idx="473">0.00888570292273657</cx:pt>
          <cx:pt idx="474">0.0039580239707819702</cx:pt>
          <cx:pt idx="475">0.000567267473930405</cx:pt>
          <cx:pt idx="476">0.000198181833232219</cx:pt>
          <cx:pt idx="477">0.00058512257370590699</cx:pt>
          <cx:pt idx="478">0.0040633583597643403</cx:pt>
          <cx:pt idx="479">0.0223634260523977</cx:pt>
          <cx:pt idx="480">0.012879025832107101</cx:pt>
          <cx:pt idx="481">0.013706408492673801</cx:pt>
          <cx:pt idx="482">-0.0109113342479315</cx:pt>
          <cx:pt idx="483">-0.0320032310325487</cx:pt>
          <cx:pt idx="484">0.0067143404359008303</cx:pt>
          <cx:pt idx="485">-0.0048309401507319102</cx:pt>
          <cx:pt idx="486">-0.0045210641941605704</cx:pt>
          <cx:pt idx="487">0.0057276774424349398</cx:pt>
          <cx:pt idx="488">-0.0184648146003689</cx:pt>
          <cx:pt idx="489">-0.016550358551176401</cx:pt>
          <cx:pt idx="490">-0.018933594771124301</cx:pt>
          <cx:pt idx="491">-0.018220201682621399</cx:pt>
          <cx:pt idx="492">-0.004779298095248</cx:pt>
          <cx:pt idx="493">-0.00143152630912908</cx:pt>
          <cx:pt idx="494">0.024501975276245799</cx:pt>
          <cx:pt idx="495">0.026803400696953399</cx:pt>
          <cx:pt idx="496">-0.0154183342373079</cx:pt>
          <cx:pt idx="497">-0.023090017120061299</cx:pt>
          <cx:pt idx="498">-0.0148741729639503</cx:pt>
          <cx:pt idx="499">-0.0083888139593994299</cx:pt>
          <cx:pt idx="500">0.00342714569235605</cx:pt>
          <cx:pt idx="501">0.0083989940664315806</cx:pt>
          <cx:pt idx="502">0.00265307023087899</cx:pt>
          <cx:pt idx="503">-4.8414888900532101e-05</cx:pt>
          <cx:pt idx="504">0.00097976395363710703</cx:pt>
          <cx:pt idx="505">0.00052522953138830597</cx:pt>
          <cx:pt idx="506">0.0040615559323011899</cx:pt>
          <cx:pt idx="507">0.027296060388781899</cx:pt>
          <cx:pt idx="508">0.0087282796349354604</cx:pt>
          <cx:pt idx="509">0.016765138861763899</cx:pt>
          <cx:pt idx="510">0.014178107098932699</cx:pt>
          <cx:pt idx="511">-0.0112063837460724</cx:pt>
          <cx:pt idx="512">0.021330837426157899</cx:pt>
          <cx:pt idx="513">0.019801016790492499</cx:pt>
          <cx:pt idx="514">0.0135927807364971</cx:pt>
          <cx:pt idx="515">-0.0058217276404567298</cx:pt>
          <cx:pt idx="516">-0.012787487679759501</cx:pt>
          <cx:pt idx="517">0.017800255404025599</cx:pt>
          <cx:pt idx="518">0.00293211128131578</cx:pt>
          <cx:pt idx="519">0.0088364117626013802</cx:pt>
          <cx:pt idx="520">0.024086262190245799</cx:pt>
          <cx:pt idx="521">0.0061588590922905702</cx:pt>
          <cx:pt idx="522">0.0111946629617613</cx:pt>
          <cx:pt idx="523">0.0173419272795119</cx:pt>
          <cx:pt idx="524">-0.024993788561319698</cx:pt>
          <cx:pt idx="525">-0.0202610713917428</cx:pt>
          <cx:pt idx="526">-0.00826919207944583</cx:pt>
          <cx:pt idx="527">-0.0120439234935852</cx:pt>
          <cx:pt idx="528">0.00059959469266780696</cx:pt>
          <cx:pt idx="529">0.0077779830883914101</cx:pt>
          <cx:pt idx="530">0.0022094154672254499</cx:pt>
          <cx:pt idx="531">0.00053560172579368299</cx:pt>
          <cx:pt idx="532">-0.00022538205590393501</cx:pt>
          <cx:pt idx="533">-0.00046294340950444701</cx:pt>
          <cx:pt idx="534">0.00107927948724441</cx:pt>
          <cx:pt idx="535">0.018169433634069601</cx:pt>
          <cx:pt idx="536">0.014713542509265</cx:pt>
          <cx:pt idx="537">0.0156796865282357</cx:pt>
          <cx:pt idx="538">0.0155271924548937</cx:pt>
          <cx:pt idx="539">0.017522773311746499</cx:pt>
          <cx:pt idx="540">0.00533023441700724</cx:pt>
          <cx:pt idx="541">0.013451865654825</cx:pt>
          <cx:pt idx="542">0.025748699007652601</cx:pt>
          <cx:pt idx="543">0.00061941214678782805</cx:pt>
          <cx:pt idx="544">0.0030819283853849798</cx:pt>
          <cx:pt idx="545">0.0297145184353085</cx:pt>
          <cx:pt idx="546">0.0044741147722635504</cx:pt>
          <cx:pt idx="547">0.0178996451349339</cx:pt>
          <cx:pt idx="548">0.018935266008945101</cx:pt>
          <cx:pt idx="549">0.0122263220145603</cx:pt>
          <cx:pt idx="550">0.00154551920294843</cx:pt>
          <cx:pt idx="551">-0.0062588468908712303</cx:pt>
          <cx:pt idx="552">-0.021806314632498901</cx:pt>
          <cx:pt idx="553">-0.0130748156127624</cx:pt>
          <cx:pt idx="554">-0.0024581871968481399</cx:pt>
          <cx:pt idx="555">0.0040579502655971999</cx:pt>
          <cx:pt idx="556">0.0036279407909176301</cx:pt>
          <cx:pt idx="557">0.0061087197524032901</cx:pt>
          <cx:pt idx="558">0.00196698475362133</cx:pt>
          <cx:pt idx="559">0.00018833517106355501</cx:pt>
          <cx:pt idx="560">0.00034574587878388399</cx:pt>
          <cx:pt idx="561">-0.00053303613906749501</cx:pt>
          <cx:pt idx="562">0.0024351039233253499</cx:pt>
          <cx:pt idx="563">0.0165955565925365</cx:pt>
          <cx:pt idx="564">0.0129971673030429</cx:pt>
          <cx:pt idx="565">0.00344162643389001</cx:pt>
          <cx:pt idx="566">0.0044756273278280098</cx:pt>
          <cx:pt idx="567">0.017899646308365501</cx:pt>
          <cx:pt idx="568">0.021332984892709399</cx:pt>
          <cx:pt idx="569">0.023043882549756301</cx:pt>
          <cx:pt idx="570">0.0094080568918451998</cx:pt>
          <cx:pt idx="571">0.019899083026587699</cx:pt>
          <cx:pt idx="572">0.0261044993614299</cx:pt>
          <cx:pt idx="573">0.0060425215680344601</cx:pt>
          <cx:pt idx="574">0.0075498764471396496</cx:pt>
          <cx:pt idx="575">0.0045125275073940397</cx:pt>
          <cx:pt idx="576">0.0081291956310944307</cx:pt>
          <cx:pt idx="577">0.016356847888413</cx:pt>
          <cx:pt idx="578">0.026265241578595899</cx:pt>
          <cx:pt idx="579">0.014595355539408</cx:pt>
          <cx:pt idx="580">-0.0046628552509529603</cx:pt>
          <cx:pt idx="581">0.00185385322135467</cx:pt>
          <cx:pt idx="582">0.00687715860326808</cx:pt>
          <cx:pt idx="583">0.0187794052506969</cx:pt>
          <cx:pt idx="584">0.0093778552384258303</cx:pt>
          <cx:pt idx="585">0.0033046389064274899</cx:pt>
          <cx:pt idx="586">0.00029174032732296601</cx:pt>
          <cx:pt idx="587">-0.00061713932869222204</cx:pt>
          <cx:pt idx="588">0.00013261607042224999</cx:pt>
          <cx:pt idx="589">0.00055796393040803303</cx:pt>
          <cx:pt idx="590">0.0059425275579252004</cx:pt>
          <cx:pt idx="591">0.0138586865307317</cx:pt>
          <cx:pt idx="592">0.0013991131315689699</cx:pt>
          <cx:pt idx="593">-0.018787266226456101</cx:pt>
          <cx:pt idx="594">-0.0090171229703099199</cx:pt>
          <cx:pt idx="595">0.0048561699857525903</cx:pt>
          <cx:pt idx="596">0.0091638861425042892</cx:pt>
          <cx:pt idx="597">0.0140482736625473</cx:pt>
          <cx:pt idx="598">0.0165209076316831</cx:pt>
          <cx:pt idx="599">5.2160645310663499e-06</cx:pt>
          <cx:pt idx="600">-0.0036029931980914899</cx:pt>
          <cx:pt idx="601">-0.0096980018103753497</cx:pt>
          <cx:pt idx="602">-0.019182025104627801</cx:pt>
          <cx:pt idx="603">-0.028383953651512198</cx:pt>
          <cx:pt idx="604">-0.0053851827554715704</cx:pt>
          <cx:pt idx="605">0.0135682521766531</cx:pt>
          <cx:pt idx="606">0.035561889064963603</cx:pt>
          <cx:pt idx="607">0.0262198212996375</cx:pt>
          <cx:pt idx="608">0.0049627961485910902</cx:pt>
          <cx:pt idx="609">0.00600497085048816</cx:pt>
          <cx:pt idx="610">0.0079686894194379802</cx:pt>
          <cx:pt idx="611">0.0222589016884591</cx:pt>
          <cx:pt idx="612">0.0063139052548622501</cx:pt>
          <cx:pt idx="613">0.0030218403990699698</cx:pt>
          <cx:pt idx="614">-9.8965292774257595e-05</cx:pt>
          <cx:pt idx="615">-1.9117632746234101e-05</cx:pt>
          <cx:pt idx="616">0.00034087803789786797</cx:pt>
          <cx:pt idx="617">0.00015464178419660399</cx:pt>
          <cx:pt idx="618">0.0030405984567921898</cx:pt>
          <cx:pt idx="619">0.0068871668420847701</cx:pt>
          <cx:pt idx="620">0.0063773816886755702</cx:pt>
          <cx:pt idx="621">0.00217559671719421</cx:pt>
          <cx:pt idx="622">-0.0031636327338207702</cx:pt>
          <cx:pt idx="623">-0.012068058916528001</cx:pt>
          <cx:pt idx="624">0.00047861739988294498</cx:pt>
          <cx:pt idx="625">-0.0011325982131611199</cx:pt>
          <cx:pt idx="626">0.0166712101141075</cx:pt>
          <cx:pt idx="627">0.0124711290044469</cx:pt>
          <cx:pt idx="628">-0.014543261698228499</cx:pt>
          <cx:pt idx="629">-0.023998221384432399</cx:pt>
          <cx:pt idx="630">-0.015455131386865001</cx:pt>
          <cx:pt idx="631">-0.026842554876312201</cx:pt>
          <cx:pt idx="632">-0.018763542377289</cx:pt>
          <cx:pt idx="633">0.011049186657279201</cx:pt>
          <cx:pt idx="634">0.00191088796709585</cx:pt>
          <cx:pt idx="635">0.0078414374116593192</cx:pt>
          <cx:pt idx="636">0.010598593054674499</cx:pt>
          <cx:pt idx="637">0.0055556284440157</cx:pt>
          <cx:pt idx="638">0.0070510060510736603</cx:pt>
          <cx:pt idx="639">0.0148615102228014</cx:pt>
          <cx:pt idx="640">0.0034016482013266101</cx:pt>
          <cx:pt idx="641">0.00096089576567383696</cx:pt>
          <cx:pt idx="642">-0.00060179604956023703</cx:pt>
          <cx:pt idx="643">0.00030618850730534703</cx:pt>
          <cx:pt idx="644">-0.00019708307831255099</cx:pt>
          <cx:pt idx="645">-0.00054522029925796304</cx:pt>
          <cx:pt idx="646">0.00243816073011042</cx:pt>
          <cx:pt idx="647">0.0049433509385651501</cx:pt>
          <cx:pt idx="648">0.0032963537333513702</cx:pt>
          <cx:pt idx="649">0.0126314372104491</cx:pt>
          <cx:pt idx="650">-0.00051710762200685904</cx:pt>
          <cx:pt idx="651">-0.0050949340758146998</cx:pt>
          <cx:pt idx="652">0.00647831209224919</cx:pt>
          <cx:pt idx="653">0.026584031143964799</cx:pt>
          <cx:pt idx="654">0.027189237941605101</cx:pt>
          <cx:pt idx="655">0.0073797150081201697</cx:pt>
          <cx:pt idx="656">-0.0041318232448945696</cx:pt>
          <cx:pt idx="657">-0.026507310924071499</cx:pt>
          <cx:pt idx="658">-0.029949923504203502</cx:pt>
          <cx:pt idx="659">-0.0087098034915482</cx:pt>
          <cx:pt idx="660">-0.0116133026116384</cx:pt>
          <cx:pt idx="661">-0.018631592634361701</cx:pt>
          <cx:pt idx="662">-0.0123849203613007</cx:pt>
          <cx:pt idx="663">-0.00253203489132321</cx:pt>
          <cx:pt idx="664">-0.0027213136534364698</cx:pt>
          <cx:pt idx="665">0.0064736318388952498</cx:pt>
          <cx:pt idx="666">0.0070437871936745297</cx:pt>
          <cx:pt idx="667">0.0074626114844253202</cx:pt>
          <cx:pt idx="668">0.00182335106649876</cx:pt>
          <cx:pt idx="669">-0.00018665038107080001</cx:pt>
          <cx:pt idx="670">0.0011546533968702199</cx:pt>
          <cx:pt idx="671">0.00035146135857275099</cx:pt>
          <cx:pt idx="672">0.00027716310233110402</cx:pt>
          <cx:pt idx="673">0.000118140398642993</cx:pt>
          <cx:pt idx="674">-0.0010808637957933</cx:pt>
          <cx:pt idx="675">0.000481371889743694</cx:pt>
          <cx:pt idx="676">0.0039320390152386498</cx:pt>
          <cx:pt idx="677">0.00041052729790687798</cx:pt>
          <cx:pt idx="678">-0.0064995721915628597</cx:pt>
          <cx:pt idx="679">0.00053736772334076095</cx:pt>
          <cx:pt idx="680">0.016851078740804899</cx:pt>
          <cx:pt idx="681">0.0173363530398262</cx:pt>
          <cx:pt idx="682">0.0033847711494572399</cx:pt>
          <cx:pt idx="683">0.00176636751968615</cx:pt>
          <cx:pt idx="684">0.00181277849963174</cx:pt>
          <cx:pt idx="685">-0.00448787342035167</cx:pt>
          <cx:pt idx="686">-0.0019019284063009399</cx:pt>
          <cx:pt idx="687">-0.010548294023274301</cx:pt>
          <cx:pt idx="688">-0.012577319569777199</cx:pt>
          <cx:pt idx="689">-0.0080729522075557603</cx:pt>
          <cx:pt idx="690">-0.0091617025965188906</cx:pt>
          <cx:pt idx="691">-0.0071656007436919304</cx:pt>
          <cx:pt idx="692">-0.0022332694604772201</cx:pt>
          <cx:pt idx="693">0.0012299483199656399</cx:pt>
          <cx:pt idx="694">0.0011697361244775099</cx:pt>
          <cx:pt idx="695">0.00090309202246200804</cx:pt>
          <cx:pt idx="696">0.0017926648746729901</cx:pt>
          <cx:pt idx="697">0.00084965673998064096</cx:pt>
          <cx:pt idx="698">-4.3994987352016499e-06</cx:pt>
          <cx:pt idx="699">0.000372074290807948</cx:pt>
          <cx:pt idx="700">-0.000305988693230393</cx:pt>
          <cx:pt idx="701">0.00036256572090868699</cx:pt>
          <cx:pt idx="702">5.3943412226581898e-05</cx:pt>
          <cx:pt idx="703">0.00068575056891889599</cx:pt>
          <cx:pt idx="704">0.0017844657029327301</cx:pt>
          <cx:pt idx="705">-0.0027484594066388701</cx:pt>
          <cx:pt idx="706">-0.0080028983013156006</cx:pt>
          <cx:pt idx="707">-0.00863450628600132</cx:pt>
          <cx:pt idx="708">-0.0016125746961057699</cx:pt>
          <cx:pt idx="709">0.0028416199423611601</cx:pt>
          <cx:pt idx="710">0.000544336688858856</cx:pt>
          <cx:pt idx="711">0.0035787044555218302</cx:pt>
          <cx:pt idx="712">0.0069420572400993499</cx:pt>
          <cx:pt idx="713">0.0034691765795041699</cx:pt>
          <cx:pt idx="714">0.00133847132311942</cx:pt>
          <cx:pt idx="715">-0.0061186555115287497</cx:pt>
          <cx:pt idx="716">-0.0044750729342424803</cx:pt>
          <cx:pt idx="717">-0.0010911896385485699</cx:pt>
          <cx:pt idx="718">5.4774000403935603e-07</cx:pt>
          <cx:pt idx="719">-0.00073351185182337004</cx:pt>
          <cx:pt idx="720">-0.0023426767679164098</cx:pt>
          <cx:pt idx="721">-0.0044008365521927004</cx:pt>
          <cx:pt idx="722">-0.0025464001415021302</cx:pt>
          <cx:pt idx="723">-0.00087253074561159801</cx:pt>
          <cx:pt idx="724">0.000264694291440974</cx:pt>
          <cx:pt idx="725">-0.00034312730669008499</cx:pt>
          <cx:pt idx="726">0.000238124839789426</cx:pt>
          <cx:pt idx="727">-0.00036376041574326899</cx:pt>
          <cx:pt idx="728">0.00042929350608597301</cx:pt>
          <cx:pt idx="729">-0.00024413024349866099</cx:pt>
          <cx:pt idx="730">0.000244026969607566</cx:pt>
          <cx:pt idx="731">-0.000205807377070303</cx:pt>
          <cx:pt idx="732">0.00044136380884220698</cx:pt>
          <cx:pt idx="733">-0.00130438663840721</cx:pt>
          <cx:pt idx="734">-1.09880568960468e-05</cx:pt>
          <cx:pt idx="735">-0.0013517240729531801</cx:pt>
          <cx:pt idx="736">-0.00031866424906586198</cx:pt>
          <cx:pt idx="737">-0.00114924720399169</cx:pt>
          <cx:pt idx="738">-0.0017189916668183701</cx:pt>
          <cx:pt idx="739">-0.0016301303824390299</cx:pt>
          <cx:pt idx="740">-0.00072998880162203697</cx:pt>
          <cx:pt idx="741">-0.0021954438196434898</cx:pt>
          <cx:pt idx="742">-0.00020016894338985099</cx:pt>
          <cx:pt idx="743">-0.00086526147966075305</cx:pt>
          <cx:pt idx="744">2.9971238121472699e-05</cx:pt>
          <cx:pt idx="745">0.00012393598020331401</cx:pt>
          <cx:pt idx="746">-0.00044676263221563999</cx:pt>
          <cx:pt idx="747">-0.000344386211762651</cx:pt>
          <cx:pt idx="748">-7.2283314768442104e-05</cx:pt>
          <cx:pt idx="749">-0.00031453907502347102</cx:pt>
          <cx:pt idx="750">0.000329804046196125</cx:pt>
          <cx:pt idx="751">-0.00024032415888774</cx:pt>
          <cx:pt idx="752">-0.000185149073259806</cx:pt>
          <cx:pt idx="753">-0.000108792227545099</cx:pt>
          <cx:pt idx="754">0.00021249006629757899</cx:pt>
          <cx:pt idx="755">-8.06723104193947e-05</cx:pt>
          <cx:pt idx="756">0.00050926443976819402</cx:pt>
          <cx:pt idx="757">0.00031019036231612899</cx:pt>
          <cx:pt idx="758">8.9458284497624294e-05</cx:pt>
          <cx:pt idx="759">0.00036470572936504498</cx:pt>
          <cx:pt idx="760">0.00048082672870110299</cx:pt>
          <cx:pt idx="761">-8.6848003173604601e-05</cx:pt>
          <cx:pt idx="762">0.00035662500731428103</cx:pt>
          <cx:pt idx="763">0.000141333156688309</cx:pt>
          <cx:pt idx="764">-0.000131464148674072</cx:pt>
          <cx:pt idx="765">7.9440830381185401e-05</cx:pt>
          <cx:pt idx="766">-0.000137683679647424</cx:pt>
          <cx:pt idx="767">0.000469547145349454</cx:pt>
          <cx:pt idx="768">-0.00017539382896223599</cx:pt>
          <cx:pt idx="769">0.00035308120045405802</cx:pt>
          <cx:pt idx="770">0.00037645683955388702</cx:pt>
          <cx:pt idx="771">5.4931399123357697e-06</cx:pt>
          <cx:pt idx="772">0.00046368146835952301</cx:pt>
          <cx:pt idx="773">8.0894576971113805e-05</cx:pt>
          <cx:pt idx="774">-0.00017605347939334199</cx:pt>
          <cx:pt idx="775">-0.00018826434415665199</cx:pt>
          <cx:pt idx="776">-0.00030902485411934201</cx:pt>
          <cx:pt idx="777">0.00064627720592263496</cx:pt>
          <cx:pt idx="778">0.000229909679330851</cx:pt>
          <cx:pt idx="779">2.5844642093789801e-05</cx:pt>
          <cx:pt idx="780">-0.00018173772118860299</cx:pt>
          <cx:pt idx="781">-0.00030157695324937002</cx:pt>
          <cx:pt idx="782">-0.00079155114916116599</cx:pt>
          <cx:pt idx="783">0.00074984526875524003</cx:pt>
        </cx:lvl>
      </cx:numDim>
    </cx:data>
    <cx:data id="63">
      <cx:numDim type="val">
        <cx:f>'001_WA_F - 副本'!$BL$1:$BL$784</cx:f>
        <cx:lvl ptCount="784" formatCode="G/通用格式">
          <cx:pt idx="0">0.000464098976154732</cx:pt>
          <cx:pt idx="1">2.14967680033893e-05</cx:pt>
          <cx:pt idx="2">0.00050444189114455702</cx:pt>
          <cx:pt idx="3">3.5444382196905099e-06</cx:pt>
          <cx:pt idx="4">-0.00020146660452548501</cx:pt>
          <cx:pt idx="5">-0.00015113138246537801</cx:pt>
          <cx:pt idx="6">0.00028831347493634698</cx:pt>
          <cx:pt idx="7">0.00043024894689411698</cx:pt>
          <cx:pt idx="8">0.00073120741394422904</cx:pt>
          <cx:pt idx="9">0.00043808763082339703</cx:pt>
          <cx:pt idx="10">4.19121210172293e-05</cx:pt>
          <cx:pt idx="11">-0.00012232019115945701</cx:pt>
          <cx:pt idx="12">0.00061690638729353</cx:pt>
          <cx:pt idx="13">0.00041653367704735201</cx:pt>
          <cx:pt idx="14">0.00014121148612645601</cx:pt>
          <cx:pt idx="15">-0.00080197951811948501</cx:pt>
          <cx:pt idx="16">-0.00075276647294079404</cx:pt>
          <cx:pt idx="17">-0.00042983397432266998</cx:pt>
          <cx:pt idx="18">0.00038903544056526399</cx:pt>
          <cx:pt idx="19">0.000686172996173961</cx:pt>
          <cx:pt idx="20">0.00037810368939192101</cx:pt>
          <cx:pt idx="21">3.6263939906025401e-05</cx:pt>
          <cx:pt idx="22">-0.00023568483766763499</cx:pt>
          <cx:pt idx="23">0.000105304161427242</cx:pt>
          <cx:pt idx="24">0.00036140725462297402</cx:pt>
          <cx:pt idx="25">-0.00065491984802361596</cx:pt>
          <cx:pt idx="26">-0.00064374738442861802</cx:pt>
          <cx:pt idx="27">-0.000267071202879012</cx:pt>
          <cx:pt idx="28">-0.00027500666136836801</cx:pt>
          <cx:pt idx="29">-0.00022815847365437701</cx:pt>
          <cx:pt idx="30">-0.00077511657148793202</cx:pt>
          <cx:pt idx="31">-0.00049407030353943999</cx:pt>
          <cx:pt idx="32">-0.00050563473358463805</cx:pt>
          <cx:pt idx="33">0.000324308620558114</cx:pt>
          <cx:pt idx="34">-0.000823354024489784</cx:pt>
          <cx:pt idx="35">-0.00014548269576889001</cx:pt>
          <cx:pt idx="36">-0.0010299649469203999</cx:pt>
          <cx:pt idx="37">0.00117156045322174</cx:pt>
          <cx:pt idx="38">0.0032521650130090201</cx:pt>
          <cx:pt idx="39">0.0033213006401195799</cx:pt>
          <cx:pt idx="40">0.00073145057803076802</cx:pt>
          <cx:pt idx="41">0.00089272727125377504</cx:pt>
          <cx:pt idx="42">0.0030052354910570199</cx:pt>
          <cx:pt idx="43">0.00069574141829329003</cx:pt>
          <cx:pt idx="44">-0.0064501584319489299</cx:pt>
          <cx:pt idx="45">-0.000332443902732876</cx:pt>
          <cx:pt idx="46">0.0013574555690611899</cx:pt>
          <cx:pt idx="47">0.0014714530109201499</cx:pt>
          <cx:pt idx="48">0.00209932105480684</cx:pt>
          <cx:pt idx="49">0.0016833876862747199</cx:pt>
          <cx:pt idx="50">0.00064616713909674704</cx:pt>
          <cx:pt idx="51">0.00035776926194191799</cx:pt>
          <cx:pt idx="52">-0.00046833141326925199</cx:pt>
          <cx:pt idx="53">-3.73290546614919e-06</cx:pt>
          <cx:pt idx="54">-6.8465723910416694e-05</cx:pt>
          <cx:pt idx="55">-0.00045454590193445501</cx:pt>
          <cx:pt idx="56">0.00098767785424637997</cx:pt>
          <cx:pt idx="57">-0.000221139099845031</cx:pt>
          <cx:pt idx="58">0.00017780628104974199</cx:pt>
          <cx:pt idx="59">3.9058926440366301e-06</cx:pt>
          <cx:pt idx="60">-0.000214228126496622</cx:pt>
          <cx:pt idx="61">0.00041548142266958801</cx:pt>
          <cx:pt idx="62">0.00086412138207197196</cx:pt>
          <cx:pt idx="63">0.0011514304566539</cx:pt>
          <cx:pt idx="64">0.0039586663260897199</cx:pt>
          <cx:pt idx="65">0.0094597314020949102</cx:pt>
          <cx:pt idx="66">0.010529274297784001</cx:pt>
          <cx:pt idx="67">0.0164998040762903</cx:pt>
          <cx:pt idx="68">0.018836159588280402</cx:pt>
          <cx:pt idx="69">0.027571841308204701</cx:pt>
          <cx:pt idx="70">0.040676663808682699</cx:pt>
          <cx:pt idx="71">0.046018474320703801</cx:pt>
          <cx:pt idx="72">0.0444824926862631</cx:pt>
          <cx:pt idx="73">0.044377306412845798</cx:pt>
          <cx:pt idx="74">0.033625602864224301</cx:pt>
          <cx:pt idx="75">0.035544356497996102</cx:pt>
          <cx:pt idx="76">0.022557998108766301</cx:pt>
          <cx:pt idx="77">0.016055374114806401</cx:pt>
          <cx:pt idx="78">0.0090995939985937194</cx:pt>
          <cx:pt idx="79">0.0029312253885552899</cx:pt>
          <cx:pt idx="80">2.8802354386538201e-05</cx:pt>
          <cx:pt idx="81">-0.00115564859857161</cx:pt>
          <cx:pt idx="82">1.28351685447392e-05</cx:pt>
          <cx:pt idx="83">-0.00053708976650322995</cx:pt>
          <cx:pt idx="84">-0.000484707223555544</cx:pt>
          <cx:pt idx="85">-0.000687639747224904</cx:pt>
          <cx:pt idx="86">-0.00020352295408295699</cx:pt>
          <cx:pt idx="87">0.00018830008096605699</cx:pt>
          <cx:pt idx="88">0.00080524858101224</cx:pt>
          <cx:pt idx="89">-0.00052670882094328099</cx:pt>
          <cx:pt idx="90">0.0034366226570728201</cx:pt>
          <cx:pt idx="91">0.0117770749674714</cx:pt>
          <cx:pt idx="92">0.0174770121499578</cx:pt>
          <cx:pt idx="93">0.0155164681716882</cx:pt>
          <cx:pt idx="94">0.020273302338365402</cx:pt>
          <cx:pt idx="95">0.021912274216845801</cx:pt>
          <cx:pt idx="96">0.0162893387102057</cx:pt>
          <cx:pt idx="97">-0.0050378022580232504</cx:pt>
          <cx:pt idx="98">0.016730325501362699</cx:pt>
          <cx:pt idx="99">0.038181897694040901</cx:pt>
          <cx:pt idx="100">0.030179784086703</cx:pt>
          <cx:pt idx="101">0.0115697612734361</cx:pt>
          <cx:pt idx="102">0.035415739747723697</cx:pt>
          <cx:pt idx="103">0.038304799116628201</cx:pt>
          <cx:pt idx="104">0.030483795449695299</cx:pt>
          <cx:pt idx="105">0.047187209334596199</cx:pt>
          <cx:pt idx="106">0.042595560553147803</cx:pt>
          <cx:pt idx="107">0.025400680161526201</cx:pt>
          <cx:pt idx="108">0.00860313483003485</cx:pt>
          <cx:pt idx="109">-0.0021236995758405499</cx:pt>
          <cx:pt idx="110">-0.000558006660957589</cx:pt>
          <cx:pt idx="111">-0.000237998318527393</cx:pt>
          <cx:pt idx="112">-0.000419262912331769</cx:pt>
          <cx:pt idx="113">-0.00032712243085091398</cx:pt>
          <cx:pt idx="114">-0.00035019694499232202</cx:pt>
          <cx:pt idx="115">-0.00068007659855952004</cx:pt>
          <cx:pt idx="116">0.00050162414508725199</cx:pt>
          <cx:pt idx="117">0.0118994435753004</cx:pt>
          <cx:pt idx="118">0.0150907629393029</cx:pt>
          <cx:pt idx="119">0.013303331630966</cx:pt>
          <cx:pt idx="120">0.0154322905742633</cx:pt>
          <cx:pt idx="121">0.0059167069558614498</cx:pt>
          <cx:pt idx="122">0.023261424239916301</cx:pt>
          <cx:pt idx="123">-0.0074825083402814702</cx:pt>
          <cx:pt idx="124">0.019528914440317301</cx:pt>
          <cx:pt idx="125">0.011780168793585399</cx:pt>
          <cx:pt idx="126">-0.00126634488977044</cx:pt>
          <cx:pt idx="127">-0.0088289599516977197</cx:pt>
          <cx:pt idx="128">-0.0058713655730902297</cx:pt>
          <cx:pt idx="129">-0.050128843952372999</cx:pt>
          <cx:pt idx="130">-0.0366795772040861</cx:pt>
          <cx:pt idx="131">-0.0030175416472184198</cx:pt>
          <cx:pt idx="132">0.0087118070550948699</cx:pt>
          <cx:pt idx="133">0.0474108620476376</cx:pt>
          <cx:pt idx="134">0.053427520680602303</cx:pt>
          <cx:pt idx="135">0.046663196887441603</cx:pt>
          <cx:pt idx="136">0.011023542424152599</cx:pt>
          <cx:pt idx="137">-0.0040862150483814098</cx:pt>
          <cx:pt idx="138">-0.0028890823278354002</cx:pt>
          <cx:pt idx="139">0.000199977981280989</cx:pt>
          <cx:pt idx="140">-0.00017141413198577501</cx:pt>
          <cx:pt idx="141">-0.00030345747370896201</cx:pt>
          <cx:pt idx="142">-0.00028357004467821498</cx:pt>
          <cx:pt idx="143">0.0011593567628663301</cx:pt>
          <cx:pt idx="144">0.00070153763173112695</cx:pt>
          <cx:pt idx="145">0.0051175550884549597</cx:pt>
          <cx:pt idx="146">0.0096474615624390202</cx:pt>
          <cx:pt idx="147">0.00082476823856642402</cx:pt>
          <cx:pt idx="148">-0.00100441740443297</cx:pt>
          <cx:pt idx="149">0.0047755084349578904</cx:pt>
          <cx:pt idx="150">-0.0052751158841662597</cx:pt>
          <cx:pt idx="151">-0.057371650305984297</cx:pt>
          <cx:pt idx="152">-0.031852299758229202</cx:pt>
          <cx:pt idx="153">-0.044296925176391201</cx:pt>
          <cx:pt idx="154">0.0076587282279156899</cx:pt>
          <cx:pt idx="155">0.0090004628527687001</cx:pt>
          <cx:pt idx="156">-0.0031152934522097799</cx:pt>
          <cx:pt idx="157">0.018958255172051901</cx:pt>
          <cx:pt idx="158">0.00176746139065031</cx:pt>
          <cx:pt idx="159">0.065342484833472603</cx:pt>
          <cx:pt idx="160">0.026748067280316701</cx:pt>
          <cx:pt idx="161">0.045603100567338899</cx:pt>
          <cx:pt idx="162">0.0646213576902845</cx:pt>
          <cx:pt idx="163">0.0738309698200105</cx:pt>
          <cx:pt idx="164">0.024301241850895199</cx:pt>
          <cx:pt idx="165">0.00076392496148854896</cx:pt>
          <cx:pt idx="166">-0.00375816550828036</cx:pt>
          <cx:pt idx="167">0.00064008376867886096</cx:pt>
          <cx:pt idx="168">0.000477822876746018</cx:pt>
          <cx:pt idx="169">0.00034762589301936799</cx:pt>
          <cx:pt idx="170">0.00083375686706468096</cx:pt>
          <cx:pt idx="171">0.00254151153876903</cx:pt>
          <cx:pt idx="172">0.0011256163486113801</cx:pt>
          <cx:pt idx="173">0.019949870419110598</cx:pt>
          <cx:pt idx="174">0.015997160745471601</cx:pt>
          <cx:pt idx="175">0.0021731061671301098</cx:pt>
          <cx:pt idx="176">-0.0058214517653425099</cx:pt>
          <cx:pt idx="177">0.000737365832662507</cx:pt>
          <cx:pt idx="178">-0.039348926499988203</cx:pt>
          <cx:pt idx="179">-0.057218561128791402</cx:pt>
          <cx:pt idx="180">-0.073769148060582906</cx:pt>
          <cx:pt idx="181">-0.084032403698700506</cx:pt>
          <cx:pt idx="182">-0.035250629467998298</cx:pt>
          <cx:pt idx="183">-0.0065255045778519699</cx:pt>
          <cx:pt idx="184">-0.049812273205782201</cx:pt>
          <cx:pt idx="185">-0.068678353241078696</cx:pt>
          <cx:pt idx="186">-0.030716027487920499</cx:pt>
          <cx:pt idx="187">0.076411584604200999</cx:pt>
          <cx:pt idx="188">0.044214997581782399</cx:pt>
          <cx:pt idx="189">0.018813389326897401</cx:pt>
          <cx:pt idx="190">0.041504996239104301</cx:pt>
          <cx:pt idx="191">0.061555562200571401</cx:pt>
          <cx:pt idx="192">0.025778484427476898</cx:pt>
          <cx:pt idx="193">0.0038989131773732801</cx:pt>
          <cx:pt idx="194">-0.00032996484791600398</cx:pt>
          <cx:pt idx="195">0.0015861447812766699</cx:pt>
          <cx:pt idx="196">0.0010064328571471599</cx:pt>
          <cx:pt idx="197">-0.00063028511639684601</cx:pt>
          <cx:pt idx="198">-0.0029550471287498499</cx:pt>
          <cx:pt idx="199">-0.0025835732236218702</cx:pt>
          <cx:pt idx="200">0.0132592593365175</cx:pt>
          <cx:pt idx="201">0.030015665309291301</cx:pt>
          <cx:pt idx="202">0.0034820007725283601</cx:pt>
          <cx:pt idx="203">-0.021085974653324902</cx:pt>
          <cx:pt idx="204">-0.045625574601283497</cx:pt>
          <cx:pt idx="205">-0.071438458736737806</cx:pt>
          <cx:pt idx="206">-0.089101357747135596</cx:pt>
          <cx:pt idx="207">-0.095067723791875794</cx:pt>
          <cx:pt idx="208">-0.070286925444328199</cx:pt>
          <cx:pt idx="209">-0.036918644872044097</cx:pt>
          <cx:pt idx="210">-0.0085954939819239996</cx:pt>
          <cx:pt idx="211">-0.037378364828680601</cx:pt>
          <cx:pt idx="212">-0.046227656392869403</cx:pt>
          <cx:pt idx="213">-0.017715088600266202</cx:pt>
          <cx:pt idx="214">-0.034743695637897802</cx:pt>
          <cx:pt idx="215">0.038254344625876201</cx:pt>
          <cx:pt idx="216">0.040850560744601999</cx:pt>
          <cx:pt idx="217">0.018518226625547599</cx:pt>
          <cx:pt idx="218">0.022769130718784902</cx:pt>
          <cx:pt idx="219">0.0087627826281949008</cx:pt>
          <cx:pt idx="220">0.0094657221946922495</cx:pt>
          <cx:pt idx="221">-0.0077937868346709196</cx:pt>
          <cx:pt idx="222">0.00337866310883504</cx:pt>
          <cx:pt idx="223">0.00016886181538944099</cx:pt>
          <cx:pt idx="224">-0.0011873521826885401</cx:pt>
          <cx:pt idx="225">-0.00193282759756263</cx:pt>
          <cx:pt idx="226">-0.00046453247309192802</cx:pt>
          <cx:pt idx="227">-0.0011535466880562501</cx:pt>
          <cx:pt idx="228">0.010058501483989001</cx:pt>
          <cx:pt idx="229">0.022662104771030499</cx:pt>
          <cx:pt idx="230">-0.0074613257236757604</cx:pt>
          <cx:pt idx="231">-0.035687686444435401</cx:pt>
          <cx:pt idx="232">-0.077248969615673901</cx:pt>
          <cx:pt idx="233">-0.073666897448353696</cx:pt>
          <cx:pt idx="234">-0.094651648420527895</cx:pt>
          <cx:pt idx="235">-0.086317409584746305</cx:pt>
          <cx:pt idx="236">0.0011583625739191199</cx:pt>
          <cx:pt idx="237">0.035223749079535703</cx:pt>
          <cx:pt idx="238">0.0032356453627654801</cx:pt>
          <cx:pt idx="239">-0.062720268571888602</cx:pt>
          <cx:pt idx="240">-0.084108328882461003</cx:pt>
          <cx:pt idx="241">-0.019677281068799998</cx:pt>
          <cx:pt idx="242">-0.026905982501656101</cx:pt>
          <cx:pt idx="243">0.013927143811029</cx:pt>
          <cx:pt idx="244">0.042249924726827801</cx:pt>
          <cx:pt idx="245">0.012175377233402</cx:pt>
          <cx:pt idx="246">-0.012128235448389899</cx:pt>
          <cx:pt idx="247">-0.0295338668436332</cx:pt>
          <cx:pt idx="248">-0.0283191551602705</cx:pt>
          <cx:pt idx="249">-0.00381251725137959</cx:pt>
          <cx:pt idx="250">-0.00123297530868506</cx:pt>
          <cx:pt idx="251">0.00022022603831663401</cx:pt>
          <cx:pt idx="252">-0.00016269947275108501</cx:pt>
          <cx:pt idx="253">-0.0028511419459822298</cx:pt>
          <cx:pt idx="254">-0.0029485608437385402</cx:pt>
          <cx:pt idx="255">-0.0077224529828337904</cx:pt>
          <cx:pt idx="256">-0.0072423692716317798</cx:pt>
          <cx:pt idx="257">0.0047733269305076697</cx:pt>
          <cx:pt idx="258">-0.029168917454336099</cx:pt>
          <cx:pt idx="259">-0.051473919307391897</cx:pt>
          <cx:pt idx="260">-0.069551531757810606</cx:pt>
          <cx:pt idx="261">-0.0487913159361507</cx:pt>
          <cx:pt idx="262">-0.065135543524175804</cx:pt>
          <cx:pt idx="263">-0.020961665295678601</cx:pt>
          <cx:pt idx="264">0.031464329410583802</cx:pt>
          <cx:pt idx="265">0.0017808799755156799</cx:pt>
          <cx:pt idx="266">-0.053416016052508397</cx:pt>
          <cx:pt idx="267">-0.10940899344387001</cx:pt>
          <cx:pt idx="268">-0.066875356445907405</cx:pt>
          <cx:pt idx="269">0.00653565735084417</cx:pt>
          <cx:pt idx="270">0.045813417395343697</cx:pt>
          <cx:pt idx="271">0.059118267739509497</cx:pt>
          <cx:pt idx="272">0.0304204632718868</cx:pt>
          <cx:pt idx="273">0.028280725742452099</cx:pt>
          <cx:pt idx="274">-0.043682004611756697</cx:pt>
          <cx:pt idx="275">-0.068162142282429602</cx:pt>
          <cx:pt idx="276">-0.061507295557016201</cx:pt>
          <cx:pt idx="277">-0.020063791962455401</cx:pt>
          <cx:pt idx="278">-0.0094126541336171602</cx:pt>
          <cx:pt idx="279">-0.00228025265203337</cx:pt>
          <cx:pt idx="280">0.00042681328477191602</cx:pt>
          <cx:pt idx="281">-0.0022585494970012599</cx:pt>
          <cx:pt idx="282">-0.0072126455849464604</cx:pt>
          <cx:pt idx="283">-0.011433986341959501</cx:pt>
          <cx:pt idx="284">-0.013078134749534599</cx:pt>
          <cx:pt idx="285">-0.0121853159268625</cx:pt>
          <cx:pt idx="286">-0.052176462137990903</cx:pt>
          <cx:pt idx="287">-0.0383119063009002</cx:pt>
          <cx:pt idx="288">-0.042347120222086303</cx:pt>
          <cx:pt idx="289">-0.040671342433810098</cx:pt>
          <cx:pt idx="290">-0.018765776928592701</cx:pt>
          <cx:pt idx="291">-0.0189996299064694</cx:pt>
          <cx:pt idx="292">-0.00323181240259842</cx:pt>
          <cx:pt idx="293">-0.057046021763146298</cx:pt>
          <cx:pt idx="294">-0.10632327015229801</cx:pt>
          <cx:pt idx="295">-0.10788982743015101</cx:pt>
          <cx:pt idx="296">-0.076904792566116695</cx:pt>
          <cx:pt idx="297">0.091358720980943595</cx:pt>
          <cx:pt idx="298">0.095989917208915795</cx:pt>
          <cx:pt idx="299">0.077568947357096102</cx:pt>
          <cx:pt idx="300">0.00149316396680409</cx:pt>
          <cx:pt idx="301">-0.045043289328782099</cx:pt>
          <cx:pt idx="302">-0.112450618815195</cx:pt>
          <cx:pt idx="303">-0.087705821734860995</cx:pt>
          <cx:pt idx="304">-0.059924109693192798</cx:pt>
          <cx:pt idx="305">-0.030298059017542098</cx:pt>
          <cx:pt idx="306">-0.0072957680045888304</cx:pt>
          <cx:pt idx="307">-0.0011267983903112599</cx:pt>
          <cx:pt idx="308">0.00025304010480411298</cx:pt>
          <cx:pt idx="309">-0.0030145399657819402</cx:pt>
          <cx:pt idx="310">-0.0095015922466982101</cx:pt>
          <cx:pt idx="311">-0.023433489455501</cx:pt>
          <cx:pt idx="312">-0.0403365629473093</cx:pt>
          <cx:pt idx="313">-0.0152194729286822</cx:pt>
          <cx:pt idx="314">-0.0234965489919884</cx:pt>
          <cx:pt idx="315">-0.045751116324436798</cx:pt>
          <cx:pt idx="316">-0.039651549544949302</cx:pt>
          <cx:pt idx="317">0.0024777575401268102</cx:pt>
          <cx:pt idx="318">0.00542011275985996</cx:pt>
          <cx:pt idx="319">-0.063055723625485297</cx:pt>
          <cx:pt idx="320">-0.055437213086193003</cx:pt>
          <cx:pt idx="321">-0.076865991450124405</cx:pt>
          <cx:pt idx="322">-0.074252748659304701</cx:pt>
          <cx:pt idx="323">-0.0386811799654267</cx:pt>
          <cx:pt idx="324">0.042344443641959502</cx:pt>
          <cx:pt idx="325">0.065633415691088798</cx:pt>
          <cx:pt idx="326">0.0826143711074417</cx:pt>
          <cx:pt idx="327">0.0272492217734643</cx:pt>
          <cx:pt idx="328">-0.061606295465304203</cx:pt>
          <cx:pt idx="329">-0.093035701116585198</cx:pt>
          <cx:pt idx="330">-0.13340078985793</cx:pt>
          <cx:pt idx="331">-0.069408337839984499</cx:pt>
          <cx:pt idx="332">-0.037728465402109702</cx:pt>
          <cx:pt idx="333">-0.013799381434626799</cx:pt>
          <cx:pt idx="334">-0.0028600566410937902</cx:pt>
          <cx:pt idx="335">-0.00095645077744802498</cx:pt>
          <cx:pt idx="336">-0.00044531540941635499</cx:pt>
          <cx:pt idx="337">-0.00219281015260505</cx:pt>
          <cx:pt idx="338">-0.0072145098443152401</cx:pt>
          <cx:pt idx="339">-0.0344540923107821</cx:pt>
          <cx:pt idx="340">-0.043101380639702397</cx:pt>
          <cx:pt idx="341">-0.02542363488126</cx:pt>
          <cx:pt idx="342">0.00088726609566030796</cx:pt>
          <cx:pt idx="343">-0.040481771511000901</cx:pt>
          <cx:pt idx="344">-0.0532109787041989</cx:pt>
          <cx:pt idx="345">-0.0329993633706629</cx:pt>
          <cx:pt idx="346">0.021409611770255702</cx:pt>
          <cx:pt idx="347">-0.0127733262577831</cx:pt>
          <cx:pt idx="348">0.029350249564106</cx:pt>
          <cx:pt idx="349">0.063030860402504801</cx:pt>
          <cx:pt idx="350">0.033054734202718997</cx:pt>
          <cx:pt idx="351">0.055515259600753</cx:pt>
          <cx:pt idx="352">0.043879609525337399</cx:pt>
          <cx:pt idx="353">0.053853509243489299</cx:pt>
          <cx:pt idx="354">0.023811344006341099</cx:pt>
          <cx:pt idx="355">-0.057430592395779301</cx:pt>
          <cx:pt idx="356">-0.082124188091998299</cx:pt>
          <cx:pt idx="357">-0.096794532976140102</cx:pt>
          <cx:pt idx="358">-0.076935992799137903</cx:pt>
          <cx:pt idx="359">-0.022058111550974799</cx:pt>
          <cx:pt idx="360">-0.015170817736336601</cx:pt>
          <cx:pt idx="361">-0.015305605976581199</cx:pt>
          <cx:pt idx="362">-0.0110815102734607</cx:pt>
          <cx:pt idx="363">-0.00255138904483641</cx:pt>
          <cx:pt idx="364">0.00024229772628766799</cx:pt>
          <cx:pt idx="365">-0.00092207373679844802</cx:pt>
          <cx:pt idx="366">-0.0057322741322751404</cx:pt>
          <cx:pt idx="367">-0.021539183501256099</cx:pt>
          <cx:pt idx="368">-0.030886166340773201</cx:pt>
          <cx:pt idx="369">-0.0090752485765628905</cx:pt>
          <cx:pt idx="370">0.043108000306590802</cx:pt>
          <cx:pt idx="371">0.014021802814359901</cx:pt>
          <cx:pt idx="372">0.018398674987833201</cx:pt>
          <cx:pt idx="373">0.039339344701435103</cx:pt>
          <cx:pt idx="374">0.041447209529710698</cx:pt>
          <cx:pt idx="375">0.0261078880309134</cx:pt>
          <cx:pt idx="376">0.049852008970779099</cx:pt>
          <cx:pt idx="377">0.087565512522649297</cx:pt>
          <cx:pt idx="378">0.078468493578512002</cx:pt>
          <cx:pt idx="379">0.101546293904641</cx:pt>
          <cx:pt idx="380">0.0249549847548124</cx:pt>
          <cx:pt idx="381">0.059444948731096001</cx:pt>
          <cx:pt idx="382">-0.0179417188710983</cx:pt>
          <cx:pt idx="383">-0.067481838225739402</cx:pt>
          <cx:pt idx="384">-0.093298263354269606</cx:pt>
          <cx:pt idx="385">-0.0748950287282351</cx:pt>
          <cx:pt idx="386">-0.0241512066414316</cx:pt>
          <cx:pt idx="387">0.0039580338897220804</cx:pt>
          <cx:pt idx="388">-0.021897563168689901</cx:pt>
          <cx:pt idx="389">-0.014295734037641899</cx:pt>
          <cx:pt idx="390">-0.0100155367520835</cx:pt>
          <cx:pt idx="391">-0.00068484771765711596</cx:pt>
          <cx:pt idx="392">-7.1921327562527197e-05</cx:pt>
          <cx:pt idx="393">-0.00024755301872421903</cx:pt>
          <cx:pt idx="394">-0.0018975832115308601</cx:pt>
          <cx:pt idx="395">0.00010443679629210401</cx:pt>
          <cx:pt idx="396">0.022333989145537601</cx:pt>
          <cx:pt idx="397">0.059829383531607098</cx:pt>
          <cx:pt idx="398">0.072389347045858102</cx:pt>
          <cx:pt idx="399">0.059119217049259702</cx:pt>
          <cx:pt idx="400">0.080115076709704303</cx:pt>
          <cx:pt idx="401">0.094744616195201303</cx:pt>
          <cx:pt idx="402">0.033102610881776399</cx:pt>
          <cx:pt idx="403">0.0489267169897711</cx:pt>
          <cx:pt idx="404">0.061085421335582001</cx:pt>
          <cx:pt idx="405">0.053433416094793899</cx:pt>
          <cx:pt idx="406">0.108416149768081</cx:pt>
          <cx:pt idx="407">0.076859975785926293</cx:pt>
          <cx:pt idx="408">0.10771109036509199</cx:pt>
          <cx:pt idx="409">0.051580925769636597</cx:pt>
          <cx:pt idx="410">-0.065129414464713098</cx:pt>
          <cx:pt idx="411">-0.076948895968280598</cx:pt>
          <cx:pt idx="412">-0.10969846634755701</cx:pt>
          <cx:pt idx="413">-0.058316504762926998</cx:pt>
          <cx:pt idx="414">-0.0082520080497736903</cx:pt>
          <cx:pt idx="415">-0.019529443903691698</cx:pt>
          <cx:pt idx="416">-0.0206593390853132</cx:pt>
          <cx:pt idx="417">0.00014880564259913201</cx:pt>
          <cx:pt idx="418">-0.0056659463879230199</cx:pt>
          <cx:pt idx="419">0.00027559823496789399</cx:pt>
          <cx:pt idx="420">0.00024266967703041799</cx:pt>
          <cx:pt idx="421">-0.000156451285791509</cx:pt>
          <cx:pt idx="422">0.0028351068103746801</cx:pt>
          <cx:pt idx="423">0.010006953663453199</cx:pt>
          <cx:pt idx="424">0.0466746904670058</cx:pt>
          <cx:pt idx="425">0.052624022908358499</cx:pt>
          <cx:pt idx="426">0.045699003681800902</cx:pt>
          <cx:pt idx="427">0.080430391098778697</cx:pt>
          <cx:pt idx="428">0.091759139393796693</cx:pt>
          <cx:pt idx="429">0.036864653074124697</cx:pt>
          <cx:pt idx="430">-0.0129443610638517</cx:pt>
          <cx:pt idx="431">-0.014771126139811</cx:pt>
          <cx:pt idx="432">-0.0049949405341761701</cx:pt>
          <cx:pt idx="433">0.033322523825476603</cx:pt>
          <cx:pt idx="434">0.0909266553390395</cx:pt>
          <cx:pt idx="435">0.047971770314277302</cx:pt>
          <cx:pt idx="436">0.057813265933664697</cx:pt>
          <cx:pt idx="437">0.0125515724996892</cx:pt>
          <cx:pt idx="438">-0.057547338077443999</cx:pt>
          <cx:pt idx="439">-0.047867838991204503</cx:pt>
          <cx:pt idx="440">-0.066630859110477197</cx:pt>
          <cx:pt idx="441">0.017146804747117501</cx:pt>
          <cx:pt idx="442">0.033508582245082998</cx:pt>
          <cx:pt idx="443">0.00578311111219495</cx:pt>
          <cx:pt idx="444">-0.010847817541161099</cx:pt>
          <cx:pt idx="445">0.0155125959235191</cx:pt>
          <cx:pt idx="446">0.0028060644268091501</cx:pt>
          <cx:pt idx="447">0.0019814008119750899</cx:pt>
          <cx:pt idx="448">-9.8724214850572594e-05</cx:pt>
          <cx:pt idx="449">0.00041242363576880103</cx:pt>
          <cx:pt idx="450">0.0020108814495869401</cx:pt>
          <cx:pt idx="451">0.0081439319449441595</cx:pt>
          <cx:pt idx="452">0.015792136802010599</cx:pt>
          <cx:pt idx="453">0.0278369978705604</cx:pt>
          <cx:pt idx="454">0.077766300623953996</cx:pt>
          <cx:pt idx="455">0.090518853291913004</cx:pt>
          <cx:pt idx="456">0.043467969536952901</cx:pt>
          <cx:pt idx="457">0.0020727605481712002</cx:pt>
          <cx:pt idx="458">-0.037564199518490701</cx:pt>
          <cx:pt idx="459">-0.0087995267393333899</cx:pt>
          <cx:pt idx="460">-0.0123969648029139</cx:pt>
          <cx:pt idx="461">-0.017023825000861002</cx:pt>
          <cx:pt idx="462">0.049576967856766699</cx:pt>
          <cx:pt idx="463">0.043993674796736902</cx:pt>
          <cx:pt idx="464">-0.0046403446204897501</cx:pt>
          <cx:pt idx="465">-0.0335517110331316</cx:pt>
          <cx:pt idx="466">0.0128375146018633</cx:pt>
          <cx:pt idx="467">0.0265039868685959</cx:pt>
          <cx:pt idx="468">0.039936416976218803</cx:pt>
          <cx:pt idx="469">0.071185659947175198</cx:pt>
          <cx:pt idx="470">0.039006935507302401</cx:pt>
          <cx:pt idx="471">0.0294721733476065</cx:pt>
          <cx:pt idx="472">0.0327790903112673</cx:pt>
          <cx:pt idx="473">0.015797680055638599</cx:pt>
          <cx:pt idx="474">-0.0061055458239345503</cx:pt>
          <cx:pt idx="475">-0.000312195418004557</cx:pt>
          <cx:pt idx="476">0.00023480906953307401</cx:pt>
          <cx:pt idx="477">-0.00085132894424345105</cx:pt>
          <cx:pt idx="478">0.0071539241584420701</cx:pt>
          <cx:pt idx="479">0.00198816934029627</cx:pt>
          <cx:pt idx="480">0.0063508170040202797</cx:pt>
          <cx:pt idx="481">0.021360887543255099</cx:pt>
          <cx:pt idx="482">0.0497079558873504</cx:pt>
          <cx:pt idx="483">0.081180835129439397</cx:pt>
          <cx:pt idx="484">0.077076930267700794</cx:pt>
          <cx:pt idx="485">0.0275825492420869</cx:pt>
          <cx:pt idx="486">0.010774880080256901</cx:pt>
          <cx:pt idx="487">-0.029350405570033301</cx:pt>
          <cx:pt idx="488">-0.10148637554581399</cx:pt>
          <cx:pt idx="489">-0.068887071778765199</cx:pt>
          <cx:pt idx="490">0.0489212599185831</cx:pt>
          <cx:pt idx="491">0.017630594125196901</cx:pt>
          <cx:pt idx="492">-0.0070034854347862299</cx:pt>
          <cx:pt idx="493">-0.015978870092236801</cx:pt>
          <cx:pt idx="494">0.058242088202203897</cx:pt>
          <cx:pt idx="495">0.0481680614571054</cx:pt>
          <cx:pt idx="496">0.040723945638199699</cx:pt>
          <cx:pt idx="497">0.073854450275325306</cx:pt>
          <cx:pt idx="498">0.0130670027780587</cx:pt>
          <cx:pt idx="499">0.030467604623152799</cx:pt>
          <cx:pt idx="500">0.0180586788070379</cx:pt>
          <cx:pt idx="501">0.00309392386669492</cx:pt>
          <cx:pt idx="502">-0.0048652614855510404</cx:pt>
          <cx:pt idx="503">-0.00267445659003259</cx:pt>
          <cx:pt idx="504">1.31753987589049e-08</cx:pt>
          <cx:pt idx="505">-0.00010680605671934499</cx:pt>
          <cx:pt idx="506">0.00197920644505212</cx:pt>
          <cx:pt idx="507">0.0053406024586668899</cx:pt>
          <cx:pt idx="508">0.0077116803958422603</cx:pt>
          <cx:pt idx="509">0.034723690010439998</cx:pt>
          <cx:pt idx="510">0.039083247481452997</cx:pt>
          <cx:pt idx="511">0.069802669833598799</cx:pt>
          <cx:pt idx="512">0.063695410124708501</cx:pt>
          <cx:pt idx="513">0.066265086594305397</cx:pt>
          <cx:pt idx="514">0.0094278435052324496</cx:pt>
          <cx:pt idx="515">-0.078849103412673205</cx:pt>
          <cx:pt idx="516">-0.079165055046712104</cx:pt>
          <cx:pt idx="517">-0.054432608411496101</cx:pt>
          <cx:pt idx="518">-0.0084704648640817302</cx:pt>
          <cx:pt idx="519">-0.0119354581180206</cx:pt>
          <cx:pt idx="520">0.00071086219255899104</cx:pt>
          <cx:pt idx="521">-0.0026555573254514698</cx:pt>
          <cx:pt idx="522">0.00517575333258134</cx:pt>
          <cx:pt idx="523">0.028845637611714499</cx:pt>
          <cx:pt idx="524">0.060231227481429402</cx:pt>
          <cx:pt idx="525">0.041827900478836999</cx:pt>
          <cx:pt idx="526">-0.0078423648231262192</cx:pt>
          <cx:pt idx="527">0.016436650346384099</cx:pt>
          <cx:pt idx="528">0.0064429807325194401</cx:pt>
          <cx:pt idx="529">0.0055779286388184897</cx:pt>
          <cx:pt idx="530">-0.0040150728961789199</cx:pt>
          <cx:pt idx="531">-0.00039767120819141598</cx:pt>
          <cx:pt idx="532">0.000208667538773784</cx:pt>
          <cx:pt idx="533">-0.0028708034577571901</cx:pt>
          <cx:pt idx="534">-0.0024933738082994102</cx:pt>
          <cx:pt idx="535">-0.00233625470091464</cx:pt>
          <cx:pt idx="536">0.0021517190677397698</cx:pt>
          <cx:pt idx="537">0.031252936582039703</cx:pt>
          <cx:pt idx="538">0.017956976097265102</cx:pt>
          <cx:pt idx="539">0.032157729854348498</cx:pt>
          <cx:pt idx="540">0.038455108715304102</cx:pt>
          <cx:pt idx="541">0.071823103066291902</cx:pt>
          <cx:pt idx="542">-0.021453253352209101</cx:pt>
          <cx:pt idx="543">-0.057479621480117503</cx:pt>
          <cx:pt idx="544">-0.11911828560684</cx:pt>
          <cx:pt idx="545">-0.075520770695207295</cx:pt>
          <cx:pt idx="546">-0.0127008119049478</cx:pt>
          <cx:pt idx="547">0.067172851678597906</cx:pt>
          <cx:pt idx="548">0.0889085270540481</cx:pt>
          <cx:pt idx="549">0.058234144583163602</cx:pt>
          <cx:pt idx="550">0.061576665082140901</cx:pt>
          <cx:pt idx="551">0.066151181459331104</cx:pt>
          <cx:pt idx="552">0.096885782845870003</cx:pt>
          <cx:pt idx="553">0.076110812478110995</cx:pt>
          <cx:pt idx="554">0.030011456295697399</cx:pt>
          <cx:pt idx="555">0.0246273524103226</cx:pt>
          <cx:pt idx="556">0.0081543447087105807</cx:pt>
          <cx:pt idx="557">0.0046487827735645498</cx:pt>
          <cx:pt idx="558">-0.0026076436950287401</cx:pt>
          <cx:pt idx="559">-0.000236629685753964</cx:pt>
          <cx:pt idx="560">-0.000189972406826582</cx:pt>
          <cx:pt idx="561">0.00055584664081206902</cx:pt>
          <cx:pt idx="562">-0.00156468562934903</cx:pt>
          <cx:pt idx="563">-0.0107341731078119</cx:pt>
          <cx:pt idx="564">-0.0125304141621763</cx:pt>
          <cx:pt idx="565">-0.022084017216065802</cx:pt>
          <cx:pt idx="566">-0.0164218767055056</cx:pt>
          <cx:pt idx="567">0.0130470293745322</cx:pt>
          <cx:pt idx="568">0.015577852091625599</cx:pt>
          <cx:pt idx="569">0.0062319800523913402</cx:pt>
          <cx:pt idx="570">-0.045933971069495802</cx:pt>
          <cx:pt idx="571">-0.054885913803513299</cx:pt>
          <cx:pt idx="572">-0.040160297357284901</cx:pt>
          <cx:pt idx="573">-0.062799937191154898</cx:pt>
          <cx:pt idx="574">0.016467824727657301</cx:pt>
          <cx:pt idx="575">0.090241615301696707</cx:pt>
          <cx:pt idx="576">0.099217934484463102</cx:pt>
          <cx:pt idx="577">0.0228179975327489</cx:pt>
          <cx:pt idx="578">0.072590093995422503</cx:pt>
          <cx:pt idx="579">0.072353634665813502</cx:pt>
          <cx:pt idx="580">0.090993659421395603</cx:pt>
          <cx:pt idx="581">0.095675951207277593</cx:pt>
          <cx:pt idx="582">0.046172108186221097</cx:pt>
          <cx:pt idx="583">0.018946036171955401</cx:pt>
          <cx:pt idx="584">0.012814153209170001</cx:pt>
          <cx:pt idx="585">-0.00141587108547231</cx:pt>
          <cx:pt idx="586">0.000659243499425092</cx:pt>
          <cx:pt idx="587">0.00098535727485141709</cx:pt>
          <cx:pt idx="588">0.00060609968405095599</cx:pt>
          <cx:pt idx="589">6.9151764285630703e-05</cx:pt>
          <cx:pt idx="590">-0.0023259992683596002</cx:pt>
          <cx:pt idx="591">-0.0048219165970763804</cx:pt>
          <cx:pt idx="592">-0.0066311718900539099</cx:pt>
          <cx:pt idx="593">-0.0238317938334483</cx:pt>
          <cx:pt idx="594">-0.042070951884548798</cx:pt>
          <cx:pt idx="595">-0.0310642608814314</cx:pt>
          <cx:pt idx="596">0.0090049860525543302</cx:pt>
          <cx:pt idx="597">-0.0109818631526149</cx:pt>
          <cx:pt idx="598">-0.064857507771995102</cx:pt>
          <cx:pt idx="599">-0.034532253027820897</cx:pt>
          <cx:pt idx="600">0.0047152153051375099</cx:pt>
          <cx:pt idx="601">0.037465368815777</cx:pt>
          <cx:pt idx="602">0.055343787775576699</cx:pt>
          <cx:pt idx="603">0.025762658244799501</cx:pt>
          <cx:pt idx="604">-0.034478661975172603</cx:pt>
          <cx:pt idx="605">-0.046811736367606403</cx:pt>
          <cx:pt idx="606">0.0036466701401973202</cx:pt>
          <cx:pt idx="607">0.038733500792611002</cx:pt>
          <cx:pt idx="608">0.076214596492786196</cx:pt>
          <cx:pt idx="609">0.0674834718293741</cx:pt>
          <cx:pt idx="610">0.056358389890294902</cx:pt>
          <cx:pt idx="611">0.017799888369873101</cx:pt>
          <cx:pt idx="612">0.0077090343562064801</cx:pt>
          <cx:pt idx="613">-0.0037315287613247298</cx:pt>
          <cx:pt idx="614">-0.0030954447442546398</cx:pt>
          <cx:pt idx="615">0.000250900410817708</cx:pt>
          <cx:pt idx="616">0.00076655085383927105</cx:pt>
          <cx:pt idx="617">-0.00054859676554873502</cx:pt>
          <cx:pt idx="618">-0.00132251691077785</cx:pt>
          <cx:pt idx="619">-0.0068089084548091901</cx:pt>
          <cx:pt idx="620">-0.0044064431214302802</cx:pt>
          <cx:pt idx="621">-0.0115796837017799</cx:pt>
          <cx:pt idx="622">-0.030144447618366401</cx:pt>
          <cx:pt idx="623">-0.049712241343398002</cx:pt>
          <cx:pt idx="624">-0.056502952027494897</cx:pt>
          <cx:pt idx="625">-0.064740992220301302</cx:pt>
          <cx:pt idx="626">-0.056087292382611502</cx:pt>
          <cx:pt idx="627">-0.051871459093556997</cx:pt>
          <cx:pt idx="628">-0.051599690990476302</cx:pt>
          <cx:pt idx="629">0.0102924127773558</cx:pt>
          <cx:pt idx="630">-0.014792443933801599</cx:pt>
          <cx:pt idx="631">-0.043350975631984603</cx:pt>
          <cx:pt idx="632">-0.083081776449820399</cx:pt>
          <cx:pt idx="633">-0.095540629362847199</cx:pt>
          <cx:pt idx="634">-0.012608306418100901</cx:pt>
          <cx:pt idx="635">0.0647044059950731</cx:pt>
          <cx:pt idx="636">0.089083682601453495</cx:pt>
          <cx:pt idx="637">0.100454658098244</cx:pt>
          <cx:pt idx="638">0.058153740329404201</cx:pt>
          <cx:pt idx="639">0.0040462200332300798</cx:pt>
          <cx:pt idx="640">-0.0018701112114756599</cx:pt>
          <cx:pt idx="641">-0.0067837675394447402</cx:pt>
          <cx:pt idx="642">-0.00177152221771402</cx:pt>
          <cx:pt idx="643">0.00040801974784723002</cx:pt>
          <cx:pt idx="644">-0.000206311061983522</cx:pt>
          <cx:pt idx="645">0.00074585291326999595</cx:pt>
          <cx:pt idx="646">0.00016756759628655101</cx:pt>
          <cx:pt idx="647">-0.0033874877835714202</cx:pt>
          <cx:pt idx="648">-0.0076957023988073201</cx:pt>
          <cx:pt idx="649">-0.014584378996876301</cx:pt>
          <cx:pt idx="650">-0.029260344688601399</cx:pt>
          <cx:pt idx="651">-0.041909123110059003</cx:pt>
          <cx:pt idx="652">-0.037432832929782202</cx:pt>
          <cx:pt idx="653">-0.049522626425782597</cx:pt>
          <cx:pt idx="654">-0.045237558367115502</cx:pt>
          <cx:pt idx="655">-0.0411148730065082</cx:pt>
          <cx:pt idx="656">-0.0051176666847402297</cx:pt>
          <cx:pt idx="657">0.011910491517057401</cx:pt>
          <cx:pt idx="658">0.011988781021289001</cx:pt>
          <cx:pt idx="659">-0.034719667387989102</cx:pt>
          <cx:pt idx="660">-0.041210166858762803</cx:pt>
          <cx:pt idx="661">-0.046321047087219097</cx:pt>
          <cx:pt idx="662">0.042398809369146903</cx:pt>
          <cx:pt idx="663">0.068746187974793399</cx:pt>
          <cx:pt idx="664">0.087909223790893207</cx:pt>
          <cx:pt idx="665">0.082546122332333605</cx:pt>
          <cx:pt idx="666">0.042828865770193299</cx:pt>
          <cx:pt idx="667">-0.0044150248279194596</cx:pt>
          <cx:pt idx="668">-0.014028115495187</cx:pt>
          <cx:pt idx="669">-0.0055525846991769804</cx:pt>
          <cx:pt idx="670">-0.00050116541706783798</cx:pt>
          <cx:pt idx="671">-0.00083215482636029604</cx:pt>
          <cx:pt idx="672">7.6140751554506304e-05</cx:pt>
          <cx:pt idx="673">0.00068859736891516696</cx:pt>
          <cx:pt idx="674">-8.5656005977469395e-05</cx:pt>
          <cx:pt idx="675">-6.84801476458814e-06</cx:pt>
          <cx:pt idx="676">-0.0064241932003945602</cx:pt>
          <cx:pt idx="677">-0.00901417247051782</cx:pt>
          <cx:pt idx="678">-0.012491014163382899</cx:pt>
          <cx:pt idx="679">-0.0114801908358984</cx:pt>
          <cx:pt idx="680">-0.0108343288984176</cx:pt>
          <cx:pt idx="681">0.028139271334778799</cx:pt>
          <cx:pt idx="682">0.030023995374718102</cx:pt>
          <cx:pt idx="683">0.0044129092676815397</cx:pt>
          <cx:pt idx="684">-0.013494266220348199</cx:pt>
          <cx:pt idx="685">-0.033662059216033297</cx:pt>
          <cx:pt idx="686">-0.048941212991234898</cx:pt>
          <cx:pt idx="687">-0.046382551096268099</cx:pt>
          <cx:pt idx="688">-0.0278157322362882</cx:pt>
          <cx:pt idx="689">-0.054065540925018203</cx:pt>
          <cx:pt idx="690">0.018023831481276401</cx:pt>
          <cx:pt idx="691">0.026182250161630199</cx:pt>
          <cx:pt idx="692">0.0227576010598214</cx:pt>
          <cx:pt idx="693">0.030241328694940499</cx:pt>
          <cx:pt idx="694">0.020763183308519801</cx:pt>
          <cx:pt idx="695">-0.00070244620335276704</cx:pt>
          <cx:pt idx="696">-0.0033329127951749302</cx:pt>
          <cx:pt idx="697">0.00040159531567806998</cx:pt>
          <cx:pt idx="698">-4.2435284885788601e-05</cx:pt>
          <cx:pt idx="699">9.7661678927689105e-05</cx:pt>
          <cx:pt idx="700">0.00080443956012822202</cx:pt>
          <cx:pt idx="701">0.00016832431654173501</cx:pt>
          <cx:pt idx="702">0.00013422731216258999</cx:pt>
          <cx:pt idx="703">0.00035170675167278198</cx:pt>
          <cx:pt idx="704">-0.00590821950970832</cx:pt>
          <cx:pt idx="705">-0.0065919966913209399</cx:pt>
          <cx:pt idx="706">-0.0060982160855886699</cx:pt>
          <cx:pt idx="707">-0.0076754098568396203</cx:pt>
          <cx:pt idx="708">-0.011400221190690899</cx:pt>
          <cx:pt idx="709">-0.0085806367437019204</cx:pt>
          <cx:pt idx="710">0.0068709689930670798</cx:pt>
          <cx:pt idx="711">-0.0298542530619328</cx:pt>
          <cx:pt idx="712">-0.0289319084863085</cx:pt>
          <cx:pt idx="713">-0.059081379301166699</cx:pt>
          <cx:pt idx="714">-0.073461158363075096</cx:pt>
          <cx:pt idx="715">-0.047051654623594702</cx:pt>
          <cx:pt idx="716">-0.055296984284074903</cx:pt>
          <cx:pt idx="717">-0.053387181152262299</cx:pt>
          <cx:pt idx="718">-0.032111681952835702</cx:pt>
          <cx:pt idx="719">-0.051518347190659897</cx:pt>
          <cx:pt idx="720">-0.025195936545690301</cx:pt>
          <cx:pt idx="721">-0.0010185561420103699</cx:pt>
          <cx:pt idx="722">0.0051025380165273197</cx:pt>
          <cx:pt idx="723">0.0018345112313319801</cx:pt>
          <cx:pt idx="724">-0.0025637998319274699</cx:pt>
          <cx:pt idx="725">-0.00045947900431988798</cx:pt>
          <cx:pt idx="726">3.7352674107520202e-05</cx:pt>
          <cx:pt idx="727">0.00014512751109470399</cx:pt>
          <cx:pt idx="728">-0.00049453695039553599</cx:pt>
          <cx:pt idx="729">3.4394039413264898e-05</cx:pt>
          <cx:pt idx="730">-0.000139750876615358</cx:pt>
          <cx:pt idx="731">-0.00062592088401824096</cx:pt>
          <cx:pt idx="732">0.00107730678575809</cx:pt>
          <cx:pt idx="733">-0.00041452449460724301</cx:pt>
          <cx:pt idx="734">-0.00037465555687298202</cx:pt>
          <cx:pt idx="735">0.00063796423099462304</cx:pt>
          <cx:pt idx="736">-0.0090991743245019806</cx:pt>
          <cx:pt idx="737">-0.0118255392824315</cx:pt>
          <cx:pt idx="738">0.0088864920541665404</cx:pt>
          <cx:pt idx="739">-0.00450276447052786</cx:pt>
          <cx:pt idx="740">-0.0191746306998694</cx:pt>
          <cx:pt idx="741">-0.051202516418724899</cx:pt>
          <cx:pt idx="742">-0.041428418130523101</cx:pt>
          <cx:pt idx="743">-0.0229752742752414</cx:pt>
          <cx:pt idx="744">-0.025823366437657501</cx:pt>
          <cx:pt idx="745">-0.045458142139184303</cx:pt>
          <cx:pt idx="746">-0.024970780327122001</cx:pt>
          <cx:pt idx="747">-0.028321031520605</cx:pt>
          <cx:pt idx="748">-0.019072483036594999</cx:pt>
          <cx:pt idx="749">-0.011982980220249699</cx:pt>
          <cx:pt idx="750">-0.0086353213757977103</cx:pt>
          <cx:pt idx="751">0.000315870370618418</cx:pt>
          <cx:pt idx="752">0.00043720562793703801</cx:pt>
          <cx:pt idx="753">-0.00060622892849337799</cx:pt>
          <cx:pt idx="754">0.000290201504154796</cx:pt>
          <cx:pt idx="755">-0.00048093938439186903</cx:pt>
          <cx:pt idx="756">-0.000117091928362522</cx:pt>
          <cx:pt idx="757">0.00043786586826994797</cx:pt>
          <cx:pt idx="758">-0.00030410044305858902</cx:pt>
          <cx:pt idx="759">0.00020836675985793501</cx:pt>
          <cx:pt idx="760">0.00039315841209997898</cx:pt>
          <cx:pt idx="761">-0.00031658373003121002</cx:pt>
          <cx:pt idx="762">-0.00040921192069678897</cx:pt>
          <cx:pt idx="763">-0.00076606535921989495</cx:pt>
          <cx:pt idx="764">-0.00106284759596928</cx:pt>
          <cx:pt idx="765">-0.0010168470888484501</cx:pt>
          <cx:pt idx="766">-0.0065386228532675096</cx:pt>
          <cx:pt idx="767">-0.0032111088186545901</cx:pt>
          <cx:pt idx="768">-0.0021446029572429501</cx:pt>
          <cx:pt idx="769">-0.0022898082152572599</cx:pt>
          <cx:pt idx="770">-0.0012972571340268801</cx:pt>
          <cx:pt idx="771">-0.00257265126078499</cx:pt>
          <cx:pt idx="772">-0.0048541298193248098</cx:pt>
          <cx:pt idx="773">-0.0055724615901663003</cx:pt>
          <cx:pt idx="774">-0.0086262492064324708</cx:pt>
          <cx:pt idx="775">-0.00118024649375665</cx:pt>
          <cx:pt idx="776">-0.00050694224204703403</cx:pt>
          <cx:pt idx="777">-0.0065614614816710904</cx:pt>
          <cx:pt idx="778">-0.0061164440536160001</cx:pt>
          <cx:pt idx="779">-0.0020130997573171001</cx:pt>
          <cx:pt idx="780">0.00050372489617524999</cx:pt>
          <cx:pt idx="781">-2.4947783545749402e-05</cx:pt>
          <cx:pt idx="782">0.00034098638281026601</cx:pt>
          <cx:pt idx="783">0.00052359054116662203</cx:pt>
        </cx:lvl>
      </cx:numDim>
    </cx:data>
    <cx:data id="64">
      <cx:numDim type="val">
        <cx:f>'001_WA_F - 副本'!$BM$1:$BM$784</cx:f>
        <cx:lvl ptCount="784" formatCode="G/通用格式">
          <cx:pt idx="0">0.00035877057536326702</cx:pt>
          <cx:pt idx="1">-0.000491979680539312</cx:pt>
          <cx:pt idx="2">9.7951457488581799e-06</cx:pt>
          <cx:pt idx="3">-7.7785069789237894e-05</cx:pt>
          <cx:pt idx="4">4.64446860394571e-05</cx:pt>
          <cx:pt idx="5">-0.000652060322160159</cx:pt>
          <cx:pt idx="6">-0.000229526632202608</cx:pt>
          <cx:pt idx="7">0.00015412635545835701</cx:pt>
          <cx:pt idx="8">0.00024536710631080198</cx:pt>
          <cx:pt idx="9">-0.00057921226930721798</cx:pt>
          <cx:pt idx="10">0.000230437231702569</cx:pt>
          <cx:pt idx="11">0.00048347746739176099</cx:pt>
          <cx:pt idx="12">-6.8584544900492504e-05</cx:pt>
          <cx:pt idx="13">-0.00030065496243300598</cx:pt>
          <cx:pt idx="14">-0.00031587596549655398</cx:pt>
          <cx:pt idx="15">-0.000609430649058405</cx:pt>
          <cx:pt idx="16">0.00033195370196191298</cx:pt>
          <cx:pt idx="17">-0.00034308278085505703</cx:pt>
          <cx:pt idx="18">0.00025610390976229798</cx:pt>
          <cx:pt idx="19">-0.00036573823152794802</cx:pt>
          <cx:pt idx="20">0.00052038533845644402</cx:pt>
          <cx:pt idx="21">-0.00020125664138365701</cx:pt>
          <cx:pt idx="22">0.00057931517334862198</cx:pt>
          <cx:pt idx="23">-0.000130683809228904</cx:pt>
          <cx:pt idx="24">-0.000444931724474339</cx:pt>
          <cx:pt idx="25">-0.000101283664513568</cx:pt>
          <cx:pt idx="26">-0.00081396006497288099</cx:pt>
          <cx:pt idx="27">0.00087790491761423697</cx:pt>
          <cx:pt idx="28">-7.1648570435980504e-05</cx:pt>
          <cx:pt idx="29">0.00076073160306937499</cx:pt>
          <cx:pt idx="30">-0.000647948143671344</cx:pt>
          <cx:pt idx="31">3.2121626543262103e-05</cx:pt>
          <cx:pt idx="32">0.00025929195646527399</cx:pt>
          <cx:pt idx="33">0.00013100644004643999</cx:pt>
          <cx:pt idx="34">-0.00319019869037405</cx:pt>
          <cx:pt idx="35">-0.00646044804072463</cx:pt>
          <cx:pt idx="36">-0.0048627632493934998</cx:pt>
          <cx:pt idx="37">-0.0019550928527833902</cx:pt>
          <cx:pt idx="38">-0.00189787778469681</cx:pt>
          <cx:pt idx="39">-0.0020023159568539699</cx:pt>
          <cx:pt idx="40">-0.0048068698799341699</cx:pt>
          <cx:pt idx="41">-0.00328313931937481</cx:pt>
          <cx:pt idx="42">-0.00069907072322711501</cx:pt>
          <cx:pt idx="43">-0.0036647810467198799</cx:pt>
          <cx:pt idx="44">-0.0026301934629889001</cx:pt>
          <cx:pt idx="45">-0.00213085182223576</cx:pt>
          <cx:pt idx="46">-0.0018785788829511799</cx:pt>
          <cx:pt idx="47">-0.0028630491561979698</cx:pt>
          <cx:pt idx="48">-0.0014480356766555201</cx:pt>
          <cx:pt idx="49">4.07957627481769e-05</cx:pt>
          <cx:pt idx="50">-0.0012583635347611199</cx:pt>
          <cx:pt idx="51">-0.00116071576918094</cx:pt>
          <cx:pt idx="52">0.00065146533636258703</cx:pt>
          <cx:pt idx="53">-0.00020420029263690099</cx:pt>
          <cx:pt idx="54">-6.4907501702951895e-05</cx:pt>
          <cx:pt idx="55">0.00052081144453486501</cx:pt>
          <cx:pt idx="56">-0.00029704340906247002</cx:pt>
          <cx:pt idx="57">0.00036640017283642298</cx:pt>
          <cx:pt idx="58">0.000439005865592732</cx:pt>
          <cx:pt idx="59">-0.000351079056888413</cx:pt>
          <cx:pt idx="60">5.1160149333660297e-05</cx:pt>
          <cx:pt idx="61">-5.7818834289889202e-05</cx:pt>
          <cx:pt idx="62">-0.0038606081201627198</cx:pt>
          <cx:pt idx="63">-0.0096709723278930806</cx:pt>
          <cx:pt idx="64">-0.010489983488576601</cx:pt>
          <cx:pt idx="65">-0.0083645778557833901</cx:pt>
          <cx:pt idx="66">-0.015796622678326301</cx:pt>
          <cx:pt idx="67">-0.018556272423490099</cx:pt>
          <cx:pt idx="68">-0.0155997356949941</cx:pt>
          <cx:pt idx="69">-0.0083879276453666298</cx:pt>
          <cx:pt idx="70">-0.010445855253533899</cx:pt>
          <cx:pt idx="71">-0.015769538479701799</cx:pt>
          <cx:pt idx="72">-0.0152381356175812</cx:pt>
          <cx:pt idx="73">-0.0073078225264480703</cx:pt>
          <cx:pt idx="74">-0.0041783563957087299</cx:pt>
          <cx:pt idx="75">-0.0037438771065109499</cx:pt>
          <cx:pt idx="76">-0.0026689066326084799</cx:pt>
          <cx:pt idx="77">-0.0024149074070442902</cx:pt>
          <cx:pt idx="78">-0.0014000330442490599</cx:pt>
          <cx:pt idx="79">-0.0010897775765665199</cx:pt>
          <cx:pt idx="80">-0.000180334620489672</cx:pt>
          <cx:pt idx="81">5.6824077235939002e-05</cx:pt>
          <cx:pt idx="82">9.9760014090163302e-05</cx:pt>
          <cx:pt idx="83">-0.000227000410901693</cx:pt>
          <cx:pt idx="84">-0.00031782180139666201</cx:pt>
          <cx:pt idx="85">-0.00022731729504922601</cx:pt>
          <cx:pt idx="86">-0.0011067418693604201</cx:pt>
          <cx:pt idx="87">-0.0015067434826929399</cx:pt>
          <cx:pt idx="88">-0.00177677510738361</cx:pt>
          <cx:pt idx="89">-0.00241884088963242</cx:pt>
          <cx:pt idx="90">-0.00723559992676019</cx:pt>
          <cx:pt idx="91">-0.0075379491716242898</cx:pt>
          <cx:pt idx="92">-0.020011362401974101</cx:pt>
          <cx:pt idx="93">-0.0304144777891526</cx:pt>
          <cx:pt idx="94">-0.0260904506426443</cx:pt>
          <cx:pt idx="95">-0.0189035987998552</cx:pt>
          <cx:pt idx="96">-0.031860225897871401</cx:pt>
          <cx:pt idx="97">-0.029653824736667399</cx:pt>
          <cx:pt idx="98">-0.011767899599115301</cx:pt>
          <cx:pt idx="99">-0.0016524299211038999</cx:pt>
          <cx:pt idx="100">-0.011812653469265501</cx:pt>
          <cx:pt idx="101">-0.0116151767580193</cx:pt>
          <cx:pt idx="102">-0.0207759547766968</cx:pt>
          <cx:pt idx="103">-0.0042671184455049102</cx:pt>
          <cx:pt idx="104">0.0016685389619135399</cx:pt>
          <cx:pt idx="105">0.0028717931559362701</cx:pt>
          <cx:pt idx="106">0.0068610419587818803</cx:pt>
          <cx:pt idx="107">0.0033681789059577501</cx:pt>
          <cx:pt idx="108">-0.00070203942396713397</cx:pt>
          <cx:pt idx="109">-9.7781960882574599e-06</cx:pt>
          <cx:pt idx="110">-0.00029157324352338797</cx:pt>
          <cx:pt idx="111">-0.00043497388651330299</cx:pt>
          <cx:pt idx="112">0.000430217249670134</cx:pt>
          <cx:pt idx="113">-0.00034580260407479098</cx:pt>
          <cx:pt idx="114">-0.00034537027263516402</cx:pt>
          <cx:pt idx="115">7.7111457691616297e-05</cx:pt>
          <cx:pt idx="116">-0.0019752674819161799</cx:pt>
          <cx:pt idx="117">-0.0122772323873471</cx:pt>
          <cx:pt idx="118">-0.0097589887970427995</cx:pt>
          <cx:pt idx="119">-0.0037717086404159901</cx:pt>
          <cx:pt idx="120">-0.016255336830466999</cx:pt>
          <cx:pt idx="121">-0.031019220127865101</cx:pt>
          <cx:pt idx="122">-0.0301652435692643</cx:pt>
          <cx:pt idx="123">-0.030072546040593</cx:pt>
          <cx:pt idx="124">-0.018853541635113099</cx:pt>
          <cx:pt idx="125">0.0021961393572836902</cx:pt>
          <cx:pt idx="126">0.00081670141705590096</cx:pt>
          <cx:pt idx="127">0.0139536682175896</cx:pt>
          <cx:pt idx="128">0.035096437171213697</cx:pt>
          <cx:pt idx="129">0.0248846063069601</cx:pt>
          <cx:pt idx="130">0.035980820440838397</cx:pt>
          <cx:pt idx="131">0.021565927241727598</cx:pt>
          <cx:pt idx="132">0.018831674652641298</cx:pt>
          <cx:pt idx="133">-0.00131759118436474</cx:pt>
          <cx:pt idx="134">0.017755473847592299</cx:pt>
          <cx:pt idx="135">0.0226168252677637</cx:pt>
          <cx:pt idx="136">0.0128075645979601</cx:pt>
          <cx:pt idx="137">0.0047540917717116401</cx:pt>
          <cx:pt idx="138">-0.000859551186574923</cx:pt>
          <cx:pt idx="139">-0.00018672557172031299</cx:pt>
          <cx:pt idx="140">-0.00053058931200387102</cx:pt>
          <cx:pt idx="141">4.6053353942355203e-05</cx:pt>
          <cx:pt idx="142">0.00026468653951821697</cx:pt>
          <cx:pt idx="143">-0.00180210259796572</cx:pt>
          <cx:pt idx="144">-0.0046076120507400099</cx:pt>
          <cx:pt idx="145">0.00193441595147902</cx:pt>
          <cx:pt idx="146">0.0030710160126889</cx:pt>
          <cx:pt idx="147">-0.0080992242436266904</cx:pt>
          <cx:pt idx="148">-0.0098125656670615697</cx:pt>
          <cx:pt idx="149">-0.0069969383223941603</cx:pt>
          <cx:pt idx="150">-0.023197207558222299</cx:pt>
          <cx:pt idx="151">-0.029764098974430199</cx:pt>
          <cx:pt idx="152">-0.017377396600820799</cx:pt>
          <cx:pt idx="153">-0.0038356023973453099</cx:pt>
          <cx:pt idx="154">-0.00232784376898029</cx:pt>
          <cx:pt idx="155">0.025357051367721099</cx:pt>
          <cx:pt idx="156">0.023068364999990199</cx:pt>
          <cx:pt idx="157">-6.2243256689506693e-05</cx:pt>
          <cx:pt idx="158">0.023324684759408899</cx:pt>
          <cx:pt idx="159">0.0269243432448244</cx:pt>
          <cx:pt idx="160">0.0096118794463585303</cx:pt>
          <cx:pt idx="161">-0.0136018861586037</cx:pt>
          <cx:pt idx="162">0.013629117686006499</cx:pt>
          <cx:pt idx="163">0.043926374067278298</cx:pt>
          <cx:pt idx="164">0.016501680833251899</cx:pt>
          <cx:pt idx="165">0.00372784457489371</cx:pt>
          <cx:pt idx="166">-0.010014724949421801</cx:pt>
          <cx:pt idx="167">0.00036150411745129903</cx:pt>
          <cx:pt idx="168">0.00019991039010617501</cx:pt>
          <cx:pt idx="169">-0.000115435417695993</cx:pt>
          <cx:pt idx="170">0.0017156983883734099</cx:pt>
          <cx:pt idx="171">0.00075815673048050005</cx:pt>
          <cx:pt idx="172">-0.0055522992384729698</cx:pt>
          <cx:pt idx="173">0.00345440859826535</cx:pt>
          <cx:pt idx="174">0.0020319801223105801</cx:pt>
          <cx:pt idx="175">-0.023171340915593999</cx:pt>
          <cx:pt idx="176">-0.0394091953575249</cx:pt>
          <cx:pt idx="177">-0.046310388156992899</cx:pt>
          <cx:pt idx="178">-0.065978117867850197</cx:pt>
          <cx:pt idx="179">-0.00099599837673891795</cx:pt>
          <cx:pt idx="180">0.038984375010399003</cx:pt>
          <cx:pt idx="181">0.0535514873436813</cx:pt>
          <cx:pt idx="182">0.058005748779837198</cx:pt>
          <cx:pt idx="183">0.039801551767948203</cx:pt>
          <cx:pt idx="184">-0.0092617928145280002</cx:pt>
          <cx:pt idx="185">-0.019270662634431401</cx:pt>
          <cx:pt idx="186">0.020796909820222101</cx:pt>
          <cx:pt idx="187">0.056287414832843503</cx:pt>
          <cx:pt idx="188">0.0554919491851927</cx:pt>
          <cx:pt idx="189">0.031403232528118101</cx:pt>
          <cx:pt idx="190">0.030902632305593598</cx:pt>
          <cx:pt idx="191">0.020104859518717801</cx:pt>
          <cx:pt idx="192">-0.011341364925002999</cx:pt>
          <cx:pt idx="193">-0.026972357667468999</cx:pt>
          <cx:pt idx="194">-0.0026952982996708199</cx:pt>
          <cx:pt idx="195">-0.00106415720890624</cx:pt>
          <cx:pt idx="196">-7.9034186476194094e-05</cx:pt>
          <cx:pt idx="197">-1.84622341312311e-05</cx:pt>
          <cx:pt idx="198">0.0089868434948688607</cx:pt>
          <cx:pt idx="199">0.0120579893676137</cx:pt>
          <cx:pt idx="200">-0.010998205247719399</cx:pt>
          <cx:pt idx="201">-0.014650423353381899</cx:pt>
          <cx:pt idx="202">-0.0053918441738148902</cx:pt>
          <cx:pt idx="203">-0.0258186702599634</cx:pt>
          <cx:pt idx="204">-0.0750513546551832</cx:pt>
          <cx:pt idx="205">-0.053372180241515403</cx:pt>
          <cx:pt idx="206">-0.030292689321103499</cx:pt>
          <cx:pt idx="207">0.0016968739223388999</cx:pt>
          <cx:pt idx="208">0.045873204520409501</cx:pt>
          <cx:pt idx="209">0.068779395208687893</cx:pt>
          <cx:pt idx="210">0.035557202007945897</cx:pt>
          <cx:pt idx="211">-0.0103765006706402</cx:pt>
          <cx:pt idx="212">-0.051947356808465399</cx:pt>
          <cx:pt idx="213">-0.074575979319385199</cx:pt>
          <cx:pt idx="214">-0.039393895166593002</cx:pt>
          <cx:pt idx="215">0.0362394015027276</cx:pt>
          <cx:pt idx="216">0.056584686912422397</cx:pt>
          <cx:pt idx="217">0.036837687830728397</cx:pt>
          <cx:pt idx="218">0.050029950793437</cx:pt>
          <cx:pt idx="219">0.030088589828409999</cx:pt>
          <cx:pt idx="220">0.027094566493090499</cx:pt>
          <cx:pt idx="221">-0.0134292765817018</cx:pt>
          <cx:pt idx="222">-0.00031643879759865698</cx:pt>
          <cx:pt idx="223">-0.00048867079572428504</cx:pt>
          <cx:pt idx="224">-0.00090273647017160598</cx:pt>
          <cx:pt idx="225">0.00027519019066226199</cx:pt>
          <cx:pt idx="226">0.0094435395236004797</cx:pt>
          <cx:pt idx="227">0.0101160447987233</cx:pt>
          <cx:pt idx="228">-0.0088858749286289795</cx:pt>
          <cx:pt idx="229">-0.0137568809955433</cx:pt>
          <cx:pt idx="230">-0.00761628020315302</cx:pt>
          <cx:pt idx="231">-0.013138333429471301</cx:pt>
          <cx:pt idx="232">-0.031478767828820003</cx:pt>
          <cx:pt idx="233">-0.058058060873179398</cx:pt>
          <cx:pt idx="234">-0.024941157488476601</cx:pt>
          <cx:pt idx="235">0.0104450039498267</cx:pt>
          <cx:pt idx="236">0.041247584058310603</cx:pt>
          <cx:pt idx="237">0.058296132897586603</cx:pt>
          <cx:pt idx="238">0.026803574084114299</cx:pt>
          <cx:pt idx="239">-0.020377958419051701</cx:pt>
          <cx:pt idx="240">-0.10781765365212601</cx:pt>
          <cx:pt idx="241">-0.13077039187410999</cx:pt>
          <cx:pt idx="242">-0.032354731820091402</cx:pt>
          <cx:pt idx="243">0.048015584796533999</cx:pt>
          <cx:pt idx="244">0.034508111688458902</cx:pt>
          <cx:pt idx="245">0.041094233524315002</cx:pt>
          <cx:pt idx="246">0.034523619707652199</cx:pt>
          <cx:pt idx="247">0.0095310998076119906</cx:pt>
          <cx:pt idx="248">0.0134972280949496</cx:pt>
          <cx:pt idx="249">0.0025477265319729298</cx:pt>
          <cx:pt idx="250">0.0027710925920042002</cx:pt>
          <cx:pt idx="251">-0.0011078033852557601</cx:pt>
          <cx:pt idx="252">-0.00033581787571977</cx:pt>
          <cx:pt idx="253">0.00142892497378693</cx:pt>
          <cx:pt idx="254">0.0029697719862690399</cx:pt>
          <cx:pt idx="255">0.0053162849473972597</cx:pt>
          <cx:pt idx="256">-0.0021417775889914599</cx:pt>
          <cx:pt idx="257">0.014068976300051699</cx:pt>
          <cx:pt idx="258">0.0296420638262067</cx:pt>
          <cx:pt idx="259">-0.0013531960413641999</cx:pt>
          <cx:pt idx="260">-0.041928935093309701</cx:pt>
          <cx:pt idx="261">-0.058232232988916</cx:pt>
          <cx:pt idx="262">-0.039655079845872</cx:pt>
          <cx:pt idx="263">-0.0073427511978557698</cx:pt>
          <cx:pt idx="264">0.038037698867488999</cx:pt>
          <cx:pt idx="265">0.065319418649193495</cx:pt>
          <cx:pt idx="266">0.0252466360677507</cx:pt>
          <cx:pt idx="267">-0.085215530443088106</cx:pt>
          <cx:pt idx="268">-0.140521404391168</cx:pt>
          <cx:pt idx="269">-0.0532841538904677</cx:pt>
          <cx:pt idx="270">0.041713260689268401</cx:pt>
          <cx:pt idx="271">0.13188547133823</cx:pt>
          <cx:pt idx="272">0.104301499084318</cx:pt>
          <cx:pt idx="273">0.099110756913172102</cx:pt>
          <cx:pt idx="274">0.0155690671643763</cx:pt>
          <cx:pt idx="275">-0.0037845099401352601</cx:pt>
          <cx:pt idx="276">-0.013228198628161899</cx:pt>
          <cx:pt idx="277">-0.00039773886824517798</cx:pt>
          <cx:pt idx="278">-0.0055748306655704202</cx:pt>
          <cx:pt idx="279">-0.000112585718231088</cx:pt>
          <cx:pt idx="280">-0.00096378674780149098</cx:pt>
          <cx:pt idx="281">0.00055819253807469298</cx:pt>
          <cx:pt idx="282">0.00624073231057342</cx:pt>
          <cx:pt idx="283">0.00309141734612866</cx:pt>
          <cx:pt idx="284">-0.0114081287665877</cx:pt>
          <cx:pt idx="285">0.021808097492137201</cx:pt>
          <cx:pt idx="286">0.024141959687078499</cx:pt>
          <cx:pt idx="287">0.0107004915097757</cx:pt>
          <cx:pt idx="288">-0.024072203613040501</cx:pt>
          <cx:pt idx="289">-0.021419190495807702</cx:pt>
          <cx:pt idx="290">0.0027903681177785301</cx:pt>
          <cx:pt idx="291">0.035306427105016601</cx:pt>
          <cx:pt idx="292">0.043561601235299202</cx:pt>
          <cx:pt idx="293">0.050242620980393497</cx:pt>
          <cx:pt idx="294">-0.0954265769808091</cx:pt>
          <cx:pt idx="295">-0.17083635451104501</cx:pt>
          <cx:pt idx="296">-0.12968002044257099</cx:pt>
          <cx:pt idx="297">0.051559964747041803</cx:pt>
          <cx:pt idx="298">0.078593378364314195</cx:pt>
          <cx:pt idx="299">0.118814446267287</cx:pt>
          <cx:pt idx="300">0.091012644191162506</cx:pt>
          <cx:pt idx="301">0.061390884316672403</cx:pt>
          <cx:pt idx="302">0.0073410777956415202</cx:pt>
          <cx:pt idx="303">-0.025836131836908902</cx:pt>
          <cx:pt idx="304">-0.030249221665718602</cx:pt>
          <cx:pt idx="305">-0.0115683703237582</cx:pt>
          <cx:pt idx="306">-0.015811648627807099</cx:pt>
          <cx:pt idx="307">-0.00095182762655548797</cx:pt>
          <cx:pt idx="308">0.000233161201350881</cx:pt>
          <cx:pt idx="309">0.00274971044340742</cx:pt>
          <cx:pt idx="310">0.0074785719772373299</cx:pt>
          <cx:pt idx="311">0.00204045884729142</cx:pt>
          <cx:pt idx="312">-0.0126339466290741</cx:pt>
          <cx:pt idx="313">0.0210540253352814</cx:pt>
          <cx:pt idx="314">0.040129368812620303</cx:pt>
          <cx:pt idx="315">0.0254151193881351</cx:pt>
          <cx:pt idx="316">0.0212129236431149</cx:pt>
          <cx:pt idx="317">0.043555339137489303</cx:pt>
          <cx:pt idx="318">0.044426638397330701</cx:pt>
          <cx:pt idx="319">0.018667664243617502</cx:pt>
          <cx:pt idx="320">0.0542684690190341</cx:pt>
          <cx:pt idx="321">0.015446849924144501</cx:pt>
          <cx:pt idx="322">-0.092566436138454694</cx:pt>
          <cx:pt idx="323">-0.15258038115919501</cx:pt>
          <cx:pt idx="324">-0.094621582969665802</cx:pt>
          <cx:pt idx="325">0.029735262950035899</cx:pt>
          <cx:pt idx="326">0.0594569369073095</cx:pt>
          <cx:pt idx="327">0.087334667132203503</cx:pt>
          <cx:pt idx="328">0.070324963858463499</cx:pt>
          <cx:pt idx="329">0.020889848314861102</cx:pt>
          <cx:pt idx="330">-0.0067708244060634701</cx:pt>
          <cx:pt idx="331">-0.024494294185903199</cx:pt>
          <cx:pt idx="332">-0.0188281521232955</cx:pt>
          <cx:pt idx="333">-0.0154136573742918</cx:pt>
          <cx:pt idx="334">-0.00852269402180276</cx:pt>
          <cx:pt idx="335">9.58270632362459e-05</cx:pt>
          <cx:pt idx="336">-0.00011852608688146599</cx:pt>
          <cx:pt idx="337">0.0012330553640808001</cx:pt>
          <cx:pt idx="338">0.0041374226966421502</cx:pt>
          <cx:pt idx="339">-0.0064258142831958402</cx:pt>
          <cx:pt idx="340">0.0057428130175904103</cx:pt>
          <cx:pt idx="341">0.027769998187698999</cx:pt>
          <cx:pt idx="342">0.041311631472007997</cx:pt>
          <cx:pt idx="343">0.0208232307548534</cx:pt>
          <cx:pt idx="344">0.045770128412147601</cx:pt>
          <cx:pt idx="345">0.028727689869680599</cx:pt>
          <cx:pt idx="346">0.034916504133231899</cx:pt>
          <cx:pt idx="347">0.019163653554072999</cx:pt>
          <cx:pt idx="348">0.034972808533103701</cx:pt>
          <cx:pt idx="349">-0.040103609413678701</cx:pt>
          <cx:pt idx="350">-0.11865385899115299</cx:pt>
          <cx:pt idx="351">-0.105045656174237</cx:pt>
          <cx:pt idx="352">-0.054905841025594503</cx:pt>
          <cx:pt idx="353">0.031077103932465499</cx:pt>
          <cx:pt idx="354">0.043477384747614499</cx:pt>
          <cx:pt idx="355">0.046871883855944999</cx:pt>
          <cx:pt idx="356">0.010451500221661299</cx:pt>
          <cx:pt idx="357">0.0037559687143799399</cx:pt>
          <cx:pt idx="358">0.015024832699086801</cx:pt>
          <cx:pt idx="359">-0.036650658307619502</cx:pt>
          <cx:pt idx="360">-0.0412739353084286</cx:pt>
          <cx:pt idx="361">-0.018723343873111201</cx:pt>
          <cx:pt idx="362">-0.0082785323052424493</cx:pt>
          <cx:pt idx="363">0.00014587760685463001</cx:pt>
          <cx:pt idx="364">-0.000162774484101861</cx:pt>
          <cx:pt idx="365">-0.00088695690151008896</cx:pt>
          <cx:pt idx="366">0.002127040795872</cx:pt>
          <cx:pt idx="367">-0.0041809858615476699</cx:pt>
          <cx:pt idx="368">0.026467594774194299</cx:pt>
          <cx:pt idx="369">0.026549712494954601</cx:pt>
          <cx:pt idx="370">0.053634847968242</cx:pt>
          <cx:pt idx="371">0.047833151031033097</cx:pt>
          <cx:pt idx="372">0.0300230287553102</cx:pt>
          <cx:pt idx="373">0.016393258942312999</cx:pt>
          <cx:pt idx="374">-0.0057947863236455597</cx:pt>
          <cx:pt idx="375">-0.027849855903016401</cx:pt>
          <cx:pt idx="376">-0.077998402299390299</cx:pt>
          <cx:pt idx="377">-0.14661490691817</cx:pt>
          <cx:pt idx="378">-0.115411067967405</cx:pt>
          <cx:pt idx="379">-0.069027428470278804</cx:pt>
          <cx:pt idx="380">-0.0154225956914144</cx:pt>
          <cx:pt idx="381">0.017648294733138</cx:pt>
          <cx:pt idx="382">0.00081473324826210195</cx:pt>
          <cx:pt idx="383">-0.021461664529802998</cx:pt>
          <cx:pt idx="384">0.00412255950840944</cx:pt>
          <cx:pt idx="385">0.0047789849261195101</cx:pt>
          <cx:pt idx="386">-0.00089603029452180898</cx:pt>
          <cx:pt idx="387">-0.0434410357055737</cx:pt>
          <cx:pt idx="388">-0.034754775935965397</cx:pt>
          <cx:pt idx="389">-0.012910589099014</cx:pt>
          <cx:pt idx="390">-0.0065028865896989904</cx:pt>
          <cx:pt idx="391">-0.000149334899517144</cx:pt>
          <cx:pt idx="392">2.91376974398107e-05</cx:pt>
          <cx:pt idx="393">0.00032936456527968999</cx:pt>
          <cx:pt idx="394">0.00019375457111062901</cx:pt>
          <cx:pt idx="395">0.00443194823949107</cx:pt>
          <cx:pt idx="396">0.023258730846290199</cx:pt>
          <cx:pt idx="397">0.0390910240173186</cx:pt>
          <cx:pt idx="398">0.057225021967877703</cx:pt>
          <cx:pt idx="399">0.081173247969194604</cx:pt>
          <cx:pt idx="400">0.0681613436192198</cx:pt>
          <cx:pt idx="401">0.0219900413786208</cx:pt>
          <cx:pt idx="402">-0.0630732944848576</cx:pt>
          <cx:pt idx="403">-0.073170461900579298</cx:pt>
          <cx:pt idx="404">-0.11483126434051701</cx:pt>
          <cx:pt idx="405">-0.139902183140862</cx:pt>
          <cx:pt idx="406">-0.072739609371956698</cx:pt>
          <cx:pt idx="407">-0.014254842103240999</cx:pt>
          <cx:pt idx="408">0.021985137473283602</cx:pt>
          <cx:pt idx="409">-0.010065992455773999</cx:pt>
          <cx:pt idx="410">-0.035928336132788799</cx:pt>
          <cx:pt idx="411">0.019074081524316201</cx:pt>
          <cx:pt idx="412">-0.023709063019727802</cx:pt>
          <cx:pt idx="413">-0.0025723675733676401</cx:pt>
          <cx:pt idx="414">-0.0040701023636898299</cx:pt>
          <cx:pt idx="415">-0.0407850669886934</cx:pt>
          <cx:pt idx="416">-0.030723128757995401</cx:pt>
          <cx:pt idx="417">-0.0069376928487812801</cx:pt>
          <cx:pt idx="418">-0.0028802042995719401</cx:pt>
          <cx:pt idx="419">-0.00027294640693608399</cx:pt>
          <cx:pt idx="420">0.000336326514631275</cx:pt>
          <cx:pt idx="421">-0.000160494193995955</cx:pt>
          <cx:pt idx="422">-0.00095231864867615897</cx:pt>
          <cx:pt idx="423">0.015771597887443999</cx:pt>
          <cx:pt idx="424">0.0200783069331044</cx:pt>
          <cx:pt idx="425">0.00077546794089517</cx:pt>
          <cx:pt idx="426">0.041850561585236999</cx:pt>
          <cx:pt idx="427">0.060313868656411702</cx:pt>
          <cx:pt idx="428">0.023467097420236099</cx:pt>
          <cx:pt idx="429">0.0083887757638132707</cx:pt>
          <cx:pt idx="430">-0.036389323804690003</cx:pt>
          <cx:pt idx="431">-0.0672834804799088</cx:pt>
          <cx:pt idx="432">-0.067578167527213795</cx:pt>
          <cx:pt idx="433">-0.083388762325409704</cx:pt>
          <cx:pt idx="434">-0.036199597170305499</cx:pt>
          <cx:pt idx="435">0.0243009307012216</cx:pt>
          <cx:pt idx="436">-0.0074255530514888901</cx:pt>
          <cx:pt idx="437">0.027699262053486599</cx:pt>
          <cx:pt idx="438">-0.0046213171672712999</cx:pt>
          <cx:pt idx="439">0.0248719125629949</cx:pt>
          <cx:pt idx="440">-0.0093978230351739692</cx:pt>
          <cx:pt idx="441">0.018432326208540999</cx:pt>
          <cx:pt idx="442">0.036072837937032802</cx:pt>
          <cx:pt idx="443">-0.025918880491533101</cx:pt>
          <cx:pt idx="444">-0.031768523147717401</cx:pt>
          <cx:pt idx="445">-0.0178930507570534</cx:pt>
          <cx:pt idx="446">-0.0030590888767175698</cx:pt>
          <cx:pt idx="447">-0.00057363175913204901</cx:pt>
          <cx:pt idx="448">-3.2091352234797802e-05</cx:pt>
          <cx:pt idx="449">-0.000116115808099239</cx:pt>
          <cx:pt idx="450">-0.00070916364499924104</cx:pt>
          <cx:pt idx="451">-0.00057497994192026996</cx:pt>
          <cx:pt idx="452">0.0057080708587131804</cx:pt>
          <cx:pt idx="453">-0.0038237599009044898</cx:pt>
          <cx:pt idx="454">0.037766326715729</cx:pt>
          <cx:pt idx="455">0.036497574795943601</cx:pt>
          <cx:pt idx="456">0.0049751267638676999</cx:pt>
          <cx:pt idx="457">-0.024633614854388901</cx:pt>
          <cx:pt idx="458">-0.055670060399381202</cx:pt>
          <cx:pt idx="459">-0.055051888041537198</cx:pt>
          <cx:pt idx="460">-0.038724199469691002</cx:pt>
          <cx:pt idx="461">-0.0239163855330327</cx:pt>
          <cx:pt idx="462">0.034695176066253698</cx:pt>
          <cx:pt idx="463">0.038947450274862801</cx:pt>
          <cx:pt idx="464">0.0096287290602182097</cx:pt>
          <cx:pt idx="465">0.0097518545482932293</cx:pt>
          <cx:pt idx="466">0.0055779802207418403</cx:pt>
          <cx:pt idx="467">0.0065518432978508004</cx:pt>
          <cx:pt idx="468">0.012678513890258401</cx:pt>
          <cx:pt idx="469">0.049006563200517203</cx:pt>
          <cx:pt idx="470">0.038989586471105897</cx:pt>
          <cx:pt idx="471">-0.0240287941157077</cx:pt>
          <cx:pt idx="472">-0.0110193741284971</cx:pt>
          <cx:pt idx="473">-0.017010300121526899</cx:pt>
          <cx:pt idx="474">-0.0027905067321932599</cx:pt>
          <cx:pt idx="475">-0.00048367040898394302</cx:pt>
          <cx:pt idx="476">-0.00063330321072871496</cx:pt>
          <cx:pt idx="477">0.00061730473663541602</cx:pt>
          <cx:pt idx="478">0.0029672206824931501</cx:pt>
          <cx:pt idx="479">-0.0106563383615043</cx:pt>
          <cx:pt idx="480">0.00356129378952147</cx:pt>
          <cx:pt idx="481">0.019861390115506701</cx:pt>
          <cx:pt idx="482">0.011831768127069099</cx:pt>
          <cx:pt idx="483">0.015732727108841701</cx:pt>
          <cx:pt idx="484">0.0165154685875601</cx:pt>
          <cx:pt idx="485">-0.0191289183679435</cx:pt>
          <cx:pt idx="486">-0.062465450425314699</cx:pt>
          <cx:pt idx="487">-0.028405036183663</cx:pt>
          <cx:pt idx="488">0.012049902743948401</cx:pt>
          <cx:pt idx="489">0.061397520110904297</cx:pt>
          <cx:pt idx="490">0.053183472255805997</cx:pt>
          <cx:pt idx="491">0.042438049312015801</cx:pt>
          <cx:pt idx="492">0.0048064223023995501</cx:pt>
          <cx:pt idx="493">-0.042140428863149601</cx:pt>
          <cx:pt idx="494">0.0099127326276674099</cx:pt>
          <cx:pt idx="495">0.0175942650101019</cx:pt>
          <cx:pt idx="496">0.018114470399820198</cx:pt>
          <cx:pt idx="497">0.0510785085703684</cx:pt>
          <cx:pt idx="498">0.044945121696526202</cx:pt>
          <cx:pt idx="499">-0.0126820832698777</cx:pt>
          <cx:pt idx="500">-0.0101675694948012</cx:pt>
          <cx:pt idx="501">-0.0079943851854732198</cx:pt>
          <cx:pt idx="502">-0.0015971676426232899</cx:pt>
          <cx:pt idx="503">-5.4358633664015502e-05</cx:pt>
          <cx:pt idx="504">-0.00032067205063538801</cx:pt>
          <cx:pt idx="505">-0.00053774097318030499</cx:pt>
          <cx:pt idx="506">0.0019053824430840501</cx:pt>
          <cx:pt idx="507">-0.0039565123191565603</cx:pt>
          <cx:pt idx="508">-0.0050116793376357204</cx:pt>
          <cx:pt idx="509">0.0138372201274134</cx:pt>
          <cx:pt idx="510">0.039605532986535297</cx:pt>
          <cx:pt idx="511">0.065077999042616699</cx:pt>
          <cx:pt idx="512">0.0347755399650704</cx:pt>
          <cx:pt idx="513">0.0039701043980106699</cx:pt>
          <cx:pt idx="514">-0.048650067285864802</cx:pt>
          <cx:pt idx="515">0.012066468902759199</cx:pt>
          <cx:pt idx="516">0.018594714030886299</cx:pt>
          <cx:pt idx="517">0.060853089406535402</cx:pt>
          <cx:pt idx="518">0.049739024968263601</cx:pt>
          <cx:pt idx="519">0.019150753938896599</cx:pt>
          <cx:pt idx="520">0.0089414821745354908</cx:pt>
          <cx:pt idx="521">-0.015169385995332499</cx:pt>
          <cx:pt idx="522">0.027563099222187401</cx:pt>
          <cx:pt idx="523">0.053166599606859703</cx:pt>
          <cx:pt idx="524">0.064982913052747296</cx:pt>
          <cx:pt idx="525">0.091004033846701402</cx:pt>
          <cx:pt idx="526">0.034942863164431001</cx:pt>
          <cx:pt idx="527">-0.027542804744408199</cx:pt>
          <cx:pt idx="528">-0.015379431647983499</cx:pt>
          <cx:pt idx="529">-0.0059075140539488497</cx:pt>
          <cx:pt idx="530">0.000135450620764487</cx:pt>
          <cx:pt idx="531">0.00060643945054348399</cx:pt>
          <cx:pt idx="532">0.00026477902413304699</cx:pt>
          <cx:pt idx="533">0.00099014611509033908</cx:pt>
          <cx:pt idx="534">0.00145069064850879</cx:pt>
          <cx:pt idx="535">0.0088499231231805899</cx:pt>
          <cx:pt idx="536">-0.0037513290565211002</cx:pt>
          <cx:pt idx="537">0.0148445911239678</cx:pt>
          <cx:pt idx="538">0.034531683221238001</cx:pt>
          <cx:pt idx="539">0.0600052928044724</cx:pt>
          <cx:pt idx="540">0.061339370131528098</cx:pt>
          <cx:pt idx="541">0.055483800479195801</cx:pt>
          <cx:pt idx="542">0.020080992339399799</cx:pt>
          <cx:pt idx="543">0.077419693372842199</cx:pt>
          <cx:pt idx="544">0.027556604453747701</cx:pt>
          <cx:pt idx="545">0.0159158266823991</cx:pt>
          <cx:pt idx="546">-0.0055315371763117304</cx:pt>
          <cx:pt idx="547">-0.0442563439972984</cx:pt>
          <cx:pt idx="548">-0.0076115606054557496</cx:pt>
          <cx:pt idx="549">-0.020482018447478999</cx:pt>
          <cx:pt idx="550">0.0088331412868617992</cx:pt>
          <cx:pt idx="551">0.037899017085242501</cx:pt>
          <cx:pt idx="552">0.036779698962276397</cx:pt>
          <cx:pt idx="553">0.039549763297774397</cx:pt>
          <cx:pt idx="554">0.0019377452584266499</cx:pt>
          <cx:pt idx="555">-0.0099386706797422401</cx:pt>
          <cx:pt idx="556">-0.0083970625233769601</cx:pt>
          <cx:pt idx="557">-0.0051078364629407597</cx:pt>
          <cx:pt idx="558">0.00033183033377351401</cx:pt>
          <cx:pt idx="559">0.00020413348454866899</cx:pt>
          <cx:pt idx="560">-1.9880053757499299e-05</cx:pt>
          <cx:pt idx="561">0.00057215197559068096</cx:pt>
          <cx:pt idx="562">0.0022967094465648698</cx:pt>
          <cx:pt idx="563">0.0068675887554417898</cx:pt>
          <cx:pt idx="564">-0.0130366970790744</cx:pt>
          <cx:pt idx="565">-0.0028571990875788001</cx:pt>
          <cx:pt idx="566">-0.0190119653114337</cx:pt>
          <cx:pt idx="567">0.0097539569309194694</cx:pt>
          <cx:pt idx="568">0.022932740201784801</cx:pt>
          <cx:pt idx="569">-0.00053807919950107301</cx:pt>
          <cx:pt idx="570">0.038002387571768499</cx:pt>
          <cx:pt idx="571">0.052486004173810698</cx:pt>
          <cx:pt idx="572">0.029040033307317099</cx:pt>
          <cx:pt idx="573">-0.0119572301460879</cx:pt>
          <cx:pt idx="574">-0.096712845809763096</cx:pt>
          <cx:pt idx="575">-0.12045742505877401</cx:pt>
          <cx:pt idx="576">-0.0266893624279483</cx:pt>
          <cx:pt idx="577">-0.0058063753826372204</cx:pt>
          <cx:pt idx="578">0.023393864358051301</cx:pt>
          <cx:pt idx="579">0.0412092480194916</cx:pt>
          <cx:pt idx="580">0.031588072974042598</cx:pt>
          <cx:pt idx="581">0.0221534040779406</cx:pt>
          <cx:pt idx="582">-0.000510930148384784</cx:pt>
          <cx:pt idx="583">0.0068357603522495201</cx:pt>
          <cx:pt idx="584">0.0068368193515762803</cx:pt>
          <cx:pt idx="585">-0.0092814064357152008</cx:pt>
          <cx:pt idx="586">0.00037824499662827803</cx:pt>
          <cx:pt idx="587">-0.00029937762291056501</cx:pt>
          <cx:pt idx="588">-0.00029073838154290699</cx:pt>
          <cx:pt idx="589">0.00035258128283796098</cx:pt>
          <cx:pt idx="590">0.0047163168496512798</cx:pt>
          <cx:pt idx="591">-0.0024132943772935699</cx:pt>
          <cx:pt idx="592">0.00044238845099086601</cx:pt>
          <cx:pt idx="593">-0.0076319922555241797</cx:pt>
          <cx:pt idx="594">-0.026003918592402499</cx:pt>
          <cx:pt idx="595">-0.035166813485590899</cx:pt>
          <cx:pt idx="596">0.020170024587116201</cx:pt>
          <cx:pt idx="597">-0.00812413425395332</cx:pt>
          <cx:pt idx="598">0.019566854038051001</cx:pt>
          <cx:pt idx="599">-0.00458538207545233</cx:pt>
          <cx:pt idx="600">0.00146109307861808</cx:pt>
          <cx:pt idx="601">-0.0602416174675885</cx:pt>
          <cx:pt idx="602">-0.12633988658152401</cx:pt>
          <cx:pt idx="603">-0.075101041681728001</cx:pt>
          <cx:pt idx="604">-0.010959162790178299</cx:pt>
          <cx:pt idx="605">0.0047030828770753801</cx:pt>
          <cx:pt idx="606">0.025419366545637499</cx:pt>
          <cx:pt idx="607">0.0227761622289708</cx:pt>
          <cx:pt idx="608">0.0212922750136878</cx:pt>
          <cx:pt idx="609">0.015086003295731299</cx:pt>
          <cx:pt idx="610">0.0091868763771078797</cx:pt>
          <cx:pt idx="611">0.016642763071166002</cx:pt>
          <cx:pt idx="612">0.0099423040324463901</cx:pt>
          <cx:pt idx="613">-0.0134242899638265</cx:pt>
          <cx:pt idx="614">-0.00317477909699796</cx:pt>
          <cx:pt idx="615">0.00037645422623240198</cx:pt>
          <cx:pt idx="616">-0.00043514482583133202</cx:pt>
          <cx:pt idx="617">0.00057859031154708601</cx:pt>
          <cx:pt idx="618">-8.6522033996994397e-05</cx:pt>
          <cx:pt idx="619">-0.0104305209660324</cx:pt>
          <cx:pt idx="620">-0.020197216696227701</cx:pt>
          <cx:pt idx="621">-0.029717631018147301</cx:pt>
          <cx:pt idx="622">-0.018648993191687099</cx:pt>
          <cx:pt idx="623">-0.0111213895076714</cx:pt>
          <cx:pt idx="624">0.017162093903860899</cx:pt>
          <cx:pt idx="625">-0.022550402634831601</cx:pt>
          <cx:pt idx="626">0.010519486164584001</cx:pt>
          <cx:pt idx="627">0.0055344539969247103</cx:pt>
          <cx:pt idx="628">-0.00130753519506041</cx:pt>
          <cx:pt idx="629">-0.081966398769656501</cx:pt>
          <cx:pt idx="630">-0.080283106453923003</cx:pt>
          <cx:pt idx="631">-0.042130418714543198</cx:pt>
          <cx:pt idx="632">-0.021567778521998999</cx:pt>
          <cx:pt idx="633">-0.0053957630829680296</cx:pt>
          <cx:pt idx="634">-0.0064111699500115299</cx:pt>
          <cx:pt idx="635">0.00062213742902438105</cx:pt>
          <cx:pt idx="636">-0.00162948165036673</cx:pt>
          <cx:pt idx="637">0.0163051117021927</cx:pt>
          <cx:pt idx="638">0.023993435909180402</cx:pt>
          <cx:pt idx="639">0.00852573373145964</cx:pt>
          <cx:pt idx="640">0.0028683758420244899</cx:pt>
          <cx:pt idx="641">-0.013182141000015</cx:pt>
          <cx:pt idx="642">-0.0041303517559794101</cx:pt>
          <cx:pt idx="643">0.00042428951818643799</cx:pt>
          <cx:pt idx="644">0.00067546117632248496</cx:pt>
          <cx:pt idx="645">0.00054074207662965605</cx:pt>
          <cx:pt idx="646">-0.0033902399809652502</cx:pt>
          <cx:pt idx="647">-0.010986474709561499</cx:pt>
          <cx:pt idx="648">-0.016273035984873601</cx:pt>
          <cx:pt idx="649">-0.029407204633249199</cx:pt>
          <cx:pt idx="650">0.025605368795339499</cx:pt>
          <cx:pt idx="651">0.047816227030856202</cx:pt>
          <cx:pt idx="652">-0.0101394147077835</cx:pt>
          <cx:pt idx="653">-0.040955292833753702</cx:pt>
          <cx:pt idx="654">-0.00105088011705217</cx:pt>
          <cx:pt idx="655">0.021808257149666499</cx:pt>
          <cx:pt idx="656">-0.0346744076105171</cx:pt>
          <cx:pt idx="657">-0.092241334968318697</cx:pt>
          <cx:pt idx="658">-0.0570807628660829</cx:pt>
          <cx:pt idx="659">-0.034760617148079202</cx:pt>
          <cx:pt idx="660">-0.036959409770748103</cx:pt>
          <cx:pt idx="661">-0.0349546862708493</cx:pt>
          <cx:pt idx="662">-0.046477953521652397</cx:pt>
          <cx:pt idx="663">-0.029000456695371098</cx:pt>
          <cx:pt idx="664">-0.0126604475357067</cx:pt>
          <cx:pt idx="665">0.0137248075882181</cx:pt>
          <cx:pt idx="666">0.00368936627430812</cx:pt>
          <cx:pt idx="667">-0.0098969119929893396</cx:pt>
          <cx:pt idx="668">-0.0046431595865139503</cx:pt>
          <cx:pt idx="669">-0.0132845563869385</cx:pt>
          <cx:pt idx="670">-0.00209827737946866</cx:pt>
          <cx:pt idx="671">-0.00051031330084273796</cx:pt>
          <cx:pt idx="672">-0.00054473974931179699</cx:pt>
          <cx:pt idx="673">0.00018738469569528699</cx:pt>
          <cx:pt idx="674">-0.0012087581759417699</cx:pt>
          <cx:pt idx="675">-0.0054233285888011301</cx:pt>
          <cx:pt idx="676">0.0053095682804907198</cx:pt>
          <cx:pt idx="677">0.016866670474362199</cx:pt>
          <cx:pt idx="678">0.0308786174712193</cx:pt>
          <cx:pt idx="679">0.0231038666950708</cx:pt>
          <cx:pt idx="680">0.017117848373462499</cx:pt>
          <cx:pt idx="681">0.024045957996983398</cx:pt>
          <cx:pt idx="682">0.040370119013266897</cx:pt>
          <cx:pt idx="683">0.028256280192115499</cx:pt>
          <cx:pt idx="684">-0.0218202283380876</cx:pt>
          <cx:pt idx="685">-0.064353060129224204</cx:pt>
          <cx:pt idx="686">-0.031680821999904699</cx:pt>
          <cx:pt idx="687">-0.022361003848733001</cx:pt>
          <cx:pt idx="688">-0.025293020148342098</cx:pt>
          <cx:pt idx="689">-0.045819363616364697</cx:pt>
          <cx:pt idx="690">-0.049790258310510503</cx:pt>
          <cx:pt idx="691">-0.0299470428336653</cx:pt>
          <cx:pt idx="692">0.0054675937881076501</cx:pt>
          <cx:pt idx="693">0.026570374239570298</cx:pt>
          <cx:pt idx="694">0.014487444674970699</cx:pt>
          <cx:pt idx="695">0.0081533164181249295</cx:pt>
          <cx:pt idx="696">0.00122428122458916</cx:pt>
          <cx:pt idx="697">-0.00013931892484254501</cx:pt>
          <cx:pt idx="698">0.00052443163218889705</cx:pt>
          <cx:pt idx="699">0.00018402772649023599</cx:pt>
          <cx:pt idx="700">-2.9320819353405599e-05</cx:pt>
          <cx:pt idx="701">-0.00041990526748145001</cx:pt>
          <cx:pt idx="702">-0.00038450759578137998</cx:pt>
          <cx:pt idx="703">0.00084369773210833405</cx:pt>
          <cx:pt idx="704">0.0141843176264767</cx:pt>
          <cx:pt idx="705">0.017962557611993099</cx:pt>
          <cx:pt idx="706">0.013255302233022501</cx:pt>
          <cx:pt idx="707">0.022173208820328999</cx:pt>
          <cx:pt idx="708">0.031013573488591899</cx:pt>
          <cx:pt idx="709">0.043765014864362697</cx:pt>
          <cx:pt idx="710">0.041606877938552701</cx:pt>
          <cx:pt idx="711">0.0337206335631028</cx:pt>
          <cx:pt idx="712">-0.0104599086005329</cx:pt>
          <cx:pt idx="713">-0.021209847153545999</cx:pt>
          <cx:pt idx="714">0.020654537453205099</cx:pt>
          <cx:pt idx="715">0.017736276806383899</cx:pt>
          <cx:pt idx="716">0.0040745851155691501</cx:pt>
          <cx:pt idx="717">-0.014839709743859401</cx:pt>
          <cx:pt idx="718">-0.0017877220550954699</cx:pt>
          <cx:pt idx="719">-0.017284356047119</cx:pt>
          <cx:pt idx="720">-0.0015776642362750799</cx:pt>
          <cx:pt idx="721">0.0021588223406355201</cx:pt>
          <cx:pt idx="722">-0.00612838484593352</cx:pt>
          <cx:pt idx="723">-0.0039534625214127997</cx:pt>
          <cx:pt idx="724">-0.0023137576410865901</cx:pt>
          <cx:pt idx="725">0.00057007200467070797</cx:pt>
          <cx:pt idx="726">0.00055552653910388402</cx:pt>
          <cx:pt idx="727">0.000559329399843702</cx:pt>
          <cx:pt idx="728">-0.00081308654970305302</cx:pt>
          <cx:pt idx="729">-0.000694328826737334</cx:pt>
          <cx:pt idx="730">-0.0010751648658353201</cx:pt>
          <cx:pt idx="731">-0.00017747850509226899</cx:pt>
          <cx:pt idx="732">-0.00177755799285026</cx:pt>
          <cx:pt idx="733">-0.0070294225797687898</cx:pt>
          <cx:pt idx="734">-0.0015525511893746599</cx:pt>
          <cx:pt idx="735">0.0114217087044577</cx:pt>
          <cx:pt idx="736">0.0056381486239248397</cx:pt>
          <cx:pt idx="737">0.011978977559033301</cx:pt>
          <cx:pt idx="738">0.013749199525442599</cx:pt>
          <cx:pt idx="739">-0.000121524250400984</cx:pt>
          <cx:pt idx="740">-0.0013229581623532001</cx:pt>
          <cx:pt idx="741">0.0080643519754700303</cx:pt>
          <cx:pt idx="742">0.022313453804766601</cx:pt>
          <cx:pt idx="743">0.015664484976967701</cx:pt>
          <cx:pt idx="744">0.0028325620573268601</cx:pt>
          <cx:pt idx="745">-0.0028108187362995002</cx:pt>
          <cx:pt idx="746">-0.00061954824885075103</cx:pt>
          <cx:pt idx="747">-0.0060708700566190002</cx:pt>
          <cx:pt idx="748">7.8752484450476595e-05</cx:pt>
          <cx:pt idx="749">0.0059245462662642998</cx:pt>
          <cx:pt idx="750">0.00289507599804924</cx:pt>
          <cx:pt idx="751">4.4990540014544103e-05</cx:pt>
          <cx:pt idx="752">0.00040074998039289501</cx:pt>
          <cx:pt idx="753">0.000454552697325033</cx:pt>
          <cx:pt idx="754">-0.00037254699645996399</cx:pt>
          <cx:pt idx="755">-0.00056545706305545897</cx:pt>
          <cx:pt idx="756">-1.24545949806065e-05</cx:pt>
          <cx:pt idx="757">-0.00045811258377257698</cx:pt>
          <cx:pt idx="758">-0.0010009802182858101</cx:pt>
          <cx:pt idx="759">4.8039841184763099e-05</cx:pt>
          <cx:pt idx="760">-0.00040546762258962299</cx:pt>
          <cx:pt idx="761">1.62775922565478e-05</cx:pt>
          <cx:pt idx="762">-0.00062379040299541204</cx:pt>
          <cx:pt idx="763">-0.00086015561984680196</cx:pt>
          <cx:pt idx="764">0.00078730038738458296</cx:pt>
          <cx:pt idx="765">0.00225222672839283</cx:pt>
          <cx:pt idx="766">0.0023183983614047101</cx:pt>
          <cx:pt idx="767">0.0020946537334048899</cx:pt>
          <cx:pt idx="768">0.0036161503905581898</cx:pt>
          <cx:pt idx="769">0.0046902558426145796</cx:pt>
          <cx:pt idx="770">0.0050404410312873396</cx:pt>
          <cx:pt idx="771">0.0043837861296315899</cx:pt>
          <cx:pt idx="772">0.00497616452481686</cx:pt>
          <cx:pt idx="773">0.0059673466869011897</cx:pt>
          <cx:pt idx="774">0.0051082673569483499</cx:pt>
          <cx:pt idx="775">0.0021210739365646498</cx:pt>
          <cx:pt idx="776">0.0036942366440438999</cx:pt>
          <cx:pt idx="777">0.00141410521409409</cx:pt>
          <cx:pt idx="778">0.0043287026111561199</cx:pt>
          <cx:pt idx="779">-0.00018405541465212199</cx:pt>
          <cx:pt idx="780">-0.000164640104384158</cx:pt>
          <cx:pt idx="781">0.00011397339960622899</cx:pt>
          <cx:pt idx="782">-0.00047217555702134401</cx:pt>
          <cx:pt idx="783">-0.00096931543205359396</cx:pt>
        </cx:lvl>
      </cx:numDim>
    </cx:data>
    <cx:data id="65">
      <cx:numDim type="val">
        <cx:f>'001_WA_F - 副本'!$BN$1:$BN$784</cx:f>
        <cx:lvl ptCount="784" formatCode="0.00E+00">
          <cx:pt idx="0">4.4025726237963897e-05</cx:pt>
          <cx:pt idx="1">-0.00057360628940815895</cx:pt>
          <cx:pt idx="2">-0.00035342491777385802</cx:pt>
          <cx:pt idx="3">-0.000205095385496825</cx:pt>
          <cx:pt idx="4">-7.79634660327986e-05</cx:pt>
          <cx:pt idx="5">0.00063900283066695401</cx:pt>
          <cx:pt idx="6">0.00049777638628042303</cx:pt>
          <cx:pt idx="7">0.00028419479230626702</cx:pt>
          <cx:pt idx="8">-4.6389972670084097e-05</cx:pt>
          <cx:pt idx="9">-0.00091871231110010197</cx:pt>
          <cx:pt idx="10">0.00162789772973046</cx:pt>
          <cx:pt idx="11">0.000119565189384473</cx:pt>
          <cx:pt idx="12">7.8232146132390198e-05</cx:pt>
          <cx:pt idx="13">-4.8296311885430899e-05</cx:pt>
          <cx:pt idx="14">-0.00024543186775097102</cx:pt>
          <cx:pt idx="15">-0.000114567491464377</cx:pt>
          <cx:pt idx="16">0.000120025183706085</cx:pt>
          <cx:pt idx="17">0.00023662590084406299</cx:pt>
          <cx:pt idx="18">-0.00063686105717068004</cx:pt>
          <cx:pt idx="19">-0.00038868646393719699</cx:pt>
          <cx:pt idx="20">-0.00091124138375555297</cx:pt>
          <cx:pt idx="21">7.1362039310612002e-05</cx:pt>
          <cx:pt idx="22">3.96918706005441e-05</cx:pt>
          <cx:pt idx="23">6.6910660694218798e-05</cx:pt>
          <cx:pt idx="24">0.00058933679465248995</cx:pt>
          <cx:pt idx="25">0.00034991625246242399</cx:pt>
          <cx:pt idx="26">0.00021119834399825301</cx:pt>
          <cx:pt idx="27">0.00034021255616502902</cx:pt>
          <cx:pt idx="28">0.000168158401950015</cx:pt>
          <cx:pt idx="29">0.00016104118929429701</cx:pt>
          <cx:pt idx="30">-0.00060503691589539402</cx:pt>
          <cx:pt idx="31">-0.000234221149771791</cx:pt>
          <cx:pt idx="32">-0.00012426231754127399</cx:pt>
          <cx:pt idx="33">0.00057520276969745998</cx:pt>
          <cx:pt idx="34">0.00070093852090475099</cx:pt>
          <cx:pt idx="35">0.0018362260943063399</cx:pt>
          <cx:pt idx="36">0.0014491368367157201</cx:pt>
          <cx:pt idx="37">0.00139255819567207</cx:pt>
          <cx:pt idx="38">0.00173220319841011</cx:pt>
          <cx:pt idx="39">0.0021027648328618598</cx:pt>
          <cx:pt idx="40">0.0042375639825518799</cx:pt>
          <cx:pt idx="41">0.00175407203961349</cx:pt>
          <cx:pt idx="42">1.3841235230580599e-05</cx:pt>
          <cx:pt idx="43">0.00112726907761069</cx:pt>
          <cx:pt idx="44">0.0023458788196642701</cx:pt>
          <cx:pt idx="45">0.00176291254234636</cx:pt>
          <cx:pt idx="46">0.00035310476820004798</cx:pt>
          <cx:pt idx="47">0.00098643094903735191</cx:pt>
          <cx:pt idx="48">-0.000400363532238187</cx:pt>
          <cx:pt idx="49">0.00026642100440358901</cx:pt>
          <cx:pt idx="50">0.00053882797306805503</cx:pt>
          <cx:pt idx="51">0.000379522321476082</cx:pt>
          <cx:pt idx="52">-0.00047696142025467202</cx:pt>
          <cx:pt idx="53">-0.00075502232689809501</cx:pt>
          <cx:pt idx="54">0.00099270672857522196</cx:pt>
          <cx:pt idx="55">-0.00042433806195170799</cx:pt>
          <cx:pt idx="56">0.00014656926323927501</cx:pt>
          <cx:pt idx="57">-0.00031272967003138197</cx:pt>
          <cx:pt idx="58">-0.0010193356577996701</cx:pt>
          <cx:pt idx="59">1.2581556503695501e-05</cx:pt>
          <cx:pt idx="60">0.00070478729981405803</cx:pt>
          <cx:pt idx="61">0.000310946427063527</cx:pt>
          <cx:pt idx="62">0.0016978174472795701</cx:pt>
          <cx:pt idx="63">0.0029514113731064899</cx:pt>
          <cx:pt idx="64">0.0046420684306031799</cx:pt>
          <cx:pt idx="65">0.0073335334506751896</cx:pt>
          <cx:pt idx="66">0.010491503601444499</cx:pt>
          <cx:pt idx="67">0.0129025501173105</cx:pt>
          <cx:pt idx="68">0.0131525639068096</cx:pt>
          <cx:pt idx="69">0.0092712423378355606</cx:pt>
          <cx:pt idx="70">0.011497452816012801</cx:pt>
          <cx:pt idx="71">0.0099312026597134402</cx:pt>
          <cx:pt idx="72">0.010904666144015101</cx:pt>
          <cx:pt idx="73">0.0136216160112982</cx:pt>
          <cx:pt idx="74">0.012967003800256499</cx:pt>
          <cx:pt idx="75">0.0080553975057262393</cx:pt>
          <cx:pt idx="76">0.0078023726005241002</cx:pt>
          <cx:pt idx="77">0.0050146191950969001</cx:pt>
          <cx:pt idx="78">0.0029335509012654399</cx:pt>
          <cx:pt idx="79">0.00059865929842610401</cx:pt>
          <cx:pt idx="80">0.00111739701615322</cx:pt>
          <cx:pt idx="81">0.0010497076050689301</cx:pt>
          <cx:pt idx="82">-0.00031214236774116901</cx:pt>
          <cx:pt idx="83">-1.8690421755519901e-05</cx:pt>
          <cx:pt idx="84">-0.00043721943130880402</cx:pt>
          <cx:pt idx="85">0.000231831227938848</cx:pt>
          <cx:pt idx="86">-0.00012801952736755099</cx:pt>
          <cx:pt idx="87">0.00056319008277513904</cx:pt>
          <cx:pt idx="88">-0.00050048401339337402</cx:pt>
          <cx:pt idx="89">-0.000506293292655732</cx:pt>
          <cx:pt idx="90">0.00063576489908835805</cx:pt>
          <cx:pt idx="91">0.0032585118589277002</cx:pt>
          <cx:pt idx="92">0.0087383698458937398</cx:pt>
          <cx:pt idx="93">0.013970793219296699</cx:pt>
          <cx:pt idx="94">0.0198324145217832</cx:pt>
          <cx:pt idx="95">0.0263147257878753</cx:pt>
          <cx:pt idx="96">0.0222663866975388</cx:pt>
          <cx:pt idx="97">0.018576176992024501</cx:pt>
          <cx:pt idx="98">0.011643749294728299</cx:pt>
          <cx:pt idx="99">0.010120898370386501</cx:pt>
          <cx:pt idx="100">0.0145682563186104</cx:pt>
          <cx:pt idx="101">0.0104065583740125</cx:pt>
          <cx:pt idx="102">0.015519716742437</cx:pt>
          <cx:pt idx="103">0.0116772910275031</cx:pt>
          <cx:pt idx="104">0.0045207262157091798</cx:pt>
          <cx:pt idx="105">0.010608872486263099</cx:pt>
          <cx:pt idx="106">0.0068158359113379401</cx:pt>
          <cx:pt idx="107">0.0049214271129113399</cx:pt>
          <cx:pt idx="108">0.0018367131145243</cx:pt>
          <cx:pt idx="109">-0.00056220375030061802</cx:pt>
          <cx:pt idx="110">8.6503240037583704e-05</cx:pt>
          <cx:pt idx="111">-0.00012302951338728801</cx:pt>
          <cx:pt idx="112">3.6428394977502301e-05</cx:pt>
          <cx:pt idx="113">-0.00085057038910402595</cx:pt>
          <cx:pt idx="114">-0.000105175889700336</cx:pt>
          <cx:pt idx="115">7.4217065101727704e-05</cx:pt>
          <cx:pt idx="116">-0.00026158440335861201</cx:pt>
          <cx:pt idx="117">-0.0014137884801858199</cx:pt>
          <cx:pt idx="118">0.0016400069022081999</cx:pt>
          <cx:pt idx="119">0.0039865768416406802</cx:pt>
          <cx:pt idx="120">0.0079540251178963992</cx:pt>
          <cx:pt idx="121">0.016246501232175501</cx:pt>
          <cx:pt idx="122">0.0298633429096858</cx:pt>
          <cx:pt idx="123">0.030345902370515002</cx:pt>
          <cx:pt idx="124">0.033499162031305499</cx:pt>
          <cx:pt idx="125">0.018580457277675402</cx:pt>
          <cx:pt idx="126">0.014294087426368399</cx:pt>
          <cx:pt idx="127">0.00341474793960921</cx:pt>
          <cx:pt idx="128">0.014452490817768501</cx:pt>
          <cx:pt idx="129">0.0114135766958374</cx:pt>
          <cx:pt idx="130">-0.0091855242741057299</cx:pt>
          <cx:pt idx="131">-0.016377683319674399</cx:pt>
          <cx:pt idx="132">-0.0186440626563226</cx:pt>
          <cx:pt idx="133">-0.016061082241315</cx:pt>
          <cx:pt idx="134">-0.016686198476942998</cx:pt>
          <cx:pt idx="135">-0.0117008942612129</cx:pt>
          <cx:pt idx="136">-0.0071456701028185503</cx:pt>
          <cx:pt idx="137">-0.00049903389182805896</cx:pt>
          <cx:pt idx="138">0.00068861239626884902</cx:pt>
          <cx:pt idx="139">-0.00026766919929160199</cx:pt>
          <cx:pt idx="140">0.00012224496233673599</cx:pt>
          <cx:pt idx="141">6.2580649002241706e-05</cx:pt>
          <cx:pt idx="142">-0.00016275522800950201</cx:pt>
          <cx:pt idx="143">0.00023061351917471701</cx:pt>
          <cx:pt idx="144">-0.0042237843590607199</cx:pt>
          <cx:pt idx="145">-0.0120397689272929</cx:pt>
          <cx:pt idx="146">-0.0079038204484243608</cx:pt>
          <cx:pt idx="147">0.0056397289913846299</cx:pt>
          <cx:pt idx="148">0.0053708991509889099</cx:pt>
          <cx:pt idx="149">0.0076473717620688499</cx:pt>
          <cx:pt idx="150">0.015933315520954099</cx:pt>
          <cx:pt idx="151">0.024485686002961301</cx:pt>
          <cx:pt idx="152">0.032761780616243102</cx:pt>
          <cx:pt idx="153">0.0096456770254225999</cx:pt>
          <cx:pt idx="154">0.0101821188261326</cx:pt>
          <cx:pt idx="155">-0.0032163858198836601</cx:pt>
          <cx:pt idx="156">0.013328168201658301</cx:pt>
          <cx:pt idx="157">0.014150377299901399</cx:pt>
          <cx:pt idx="158">-0.0173350448481084</cx:pt>
          <cx:pt idx="159">-0.0092789842429975497</cx:pt>
          <cx:pt idx="160">-0.010259273494291199</cx:pt>
          <cx:pt idx="161">-0.0026903073925447301</cx:pt>
          <cx:pt idx="162">-0.0106592171511293</cx:pt>
          <cx:pt idx="163">-0.0122917022047416</cx:pt>
          <cx:pt idx="164">-0.0055273724318538999</cx:pt>
          <cx:pt idx="165">0.0016565400321574</cx:pt>
          <cx:pt idx="166">0.00106724133534939</cx:pt>
          <cx:pt idx="167">0.00063083994837194598</cx:pt>
          <cx:pt idx="168">0.00031736859752414198</cx:pt>
          <cx:pt idx="169">-0.000102422948694251</cx:pt>
          <cx:pt idx="170">0.00044143261159637197</cx:pt>
          <cx:pt idx="171">0.000279200023005192</cx:pt>
          <cx:pt idx="172">-0.0022546047577645398</cx:pt>
          <cx:pt idx="173">-0.0088900829643089301</cx:pt>
          <cx:pt idx="174">-0.014300359611215899</cx:pt>
          <cx:pt idx="175">-0.0052506485541577103</cx:pt>
          <cx:pt idx="176">-0.0019293137135913501</cx:pt>
          <cx:pt idx="177">0.0035873219445649398</cx:pt>
          <cx:pt idx="178">-0.0059200916298054896</cx:pt>
          <cx:pt idx="179">-0.0047790017129076996</cx:pt>
          <cx:pt idx="180">0.0088157309895681105</cx:pt>
          <cx:pt idx="181">-0.0018684071564714999</cx:pt>
          <cx:pt idx="182">-0.013200893071193501</cx:pt>
          <cx:pt idx="183">-0.0058856772395295496</cx:pt>
          <cx:pt idx="184">-0.0058492088261050098</cx:pt>
          <cx:pt idx="185">-0.0032825910633011101</cx:pt>
          <cx:pt idx="186">-0.019090723026118899</cx:pt>
          <cx:pt idx="187">-0.00505858916538773</cx:pt>
          <cx:pt idx="188">-0.025365353058438601</cx:pt>
          <cx:pt idx="189">-0.010830027139861399</cx:pt>
          <cx:pt idx="190">0.0033346119716702802</cx:pt>
          <cx:pt idx="191">0.00086355762284144502</cx:pt>
          <cx:pt idx="192">-0.0041027317016141002</cx:pt>
          <cx:pt idx="193">0.0046530594646752499</cx:pt>
          <cx:pt idx="194">6.5591439471774106e-05</cx:pt>
          <cx:pt idx="195">-0.00068429569594863305</cx:pt>
          <cx:pt idx="196">0.00038184653019877299</cx:pt>
          <cx:pt idx="197">0.00041144245398611702</cx:pt>
          <cx:pt idx="198">-0.0015878157488691501</cx:pt>
          <cx:pt idx="199">-0.0034766378443987201</cx:pt>
          <cx:pt idx="200">0.0040864729125514804</cx:pt>
          <cx:pt idx="201">-0.00024247254265888</cx:pt>
          <cx:pt idx="202">-0.0107945138083336</cx:pt>
          <cx:pt idx="203">-0.0136094591396149</cx:pt>
          <cx:pt idx="204">0.00031505129012551498</cx:pt>
          <cx:pt idx="205">-0.00157690671313523</cx:pt>
          <cx:pt idx="206">-0.00102685924168369</cx:pt>
          <cx:pt idx="207">-0.0030840849765336499</cx:pt>
          <cx:pt idx="208">-0.00049296117843241997</cx:pt>
          <cx:pt idx="209">0.0048041345649297096</cx:pt>
          <cx:pt idx="210">-0.0181458256055953</cx:pt>
          <cx:pt idx="211">-0.0027832667223877399</cx:pt>
          <cx:pt idx="212">-0.0135539371562078</cx:pt>
          <cx:pt idx="213">-0.015191306198045301</cx:pt>
          <cx:pt idx="214">-0.000567875050186323</cx:pt>
          <cx:pt idx="215">-0.012735417047500501</cx:pt>
          <cx:pt idx="216">-0.029738859150459099</cx:pt>
          <cx:pt idx="217">0.0024359946700719401</cx:pt>
          <cx:pt idx="218">0.011762391334043399</cx:pt>
          <cx:pt idx="219">0.00170832173151523</cx:pt>
          <cx:pt idx="220">0.0061943403764708003</cx:pt>
          <cx:pt idx="221">0.0057566646973153997</cx:pt>
          <cx:pt idx="222">0.00193771153601041</cx:pt>
          <cx:pt idx="223">-0.0011314031329584301</cx:pt>
          <cx:pt idx="224">0.00068044183967543503</cx:pt>
          <cx:pt idx="225">-0.00099080931356488309</cx:pt>
          <cx:pt idx="226">-0.00099033379742304094</cx:pt>
          <cx:pt idx="227">-0.0019570115262119601</cx:pt>
          <cx:pt idx="228">0.00359693892778479</cx:pt>
          <cx:pt idx="229">-0.0049297283873937104</cx:pt>
          <cx:pt idx="230">-0.0012540917857418699</cx:pt>
          <cx:pt idx="231">-0.0054509979205270799</cx:pt>
          <cx:pt idx="232">-0.014748441500537401</cx:pt>
          <cx:pt idx="233">0.0011341828930906399</cx:pt>
          <cx:pt idx="234">0.0154563570720946</cx:pt>
          <cx:pt idx="235">0.0069149213947728603</cx:pt>
          <cx:pt idx="236">0.016282030787261401</cx:pt>
          <cx:pt idx="237">0.024626117140149301</cx:pt>
          <cx:pt idx="238">-0.0031525556787041901</cx:pt>
          <cx:pt idx="239">-0.0113376880897855</cx:pt>
          <cx:pt idx="240">-0.00188997105500054</cx:pt>
          <cx:pt idx="241">-0.0131290306204576</cx:pt>
          <cx:pt idx="242">-0.00300406621058604</cx:pt>
          <cx:pt idx="243">0.0038823997175689599</cx:pt>
          <cx:pt idx="244">-0.0097332520530534795</cx:pt>
          <cx:pt idx="245">0.00223833365747076</cx:pt>
          <cx:pt idx="246">0.0085110097945810901</cx:pt>
          <cx:pt idx="247">0.0093712258900231805</cx:pt>
          <cx:pt idx="248">0.00652701216623559</cx:pt>
          <cx:pt idx="249">0.0083838480329767196</cx:pt>
          <cx:pt idx="250">0.0052074725026714404</cx:pt>
          <cx:pt idx="251">0.000787350764522322</cx:pt>
          <cx:pt idx="252">3.0472533624345499e-05</cx:pt>
          <cx:pt idx="253">-0.0012930078271341601</cx:pt>
          <cx:pt idx="254">5.3039026848814701e-05</cx:pt>
          <cx:pt idx="255">0.00066910984343110803</cx:pt>
          <cx:pt idx="256">-0.0053199981715166701</cx:pt>
          <cx:pt idx="257">-0.0060322740247031803</cx:pt>
          <cx:pt idx="258">-0.0022572713224232699</cx:pt>
          <cx:pt idx="259">-0.0077692278620605498</cx:pt>
          <cx:pt idx="260">0.0055178106753512503</cx:pt>
          <cx:pt idx="261">0.024147784640490399</cx:pt>
          <cx:pt idx="262">0.0191149479241405</cx:pt>
          <cx:pt idx="263">0.0110598594756243</cx:pt>
          <cx:pt idx="264">0.017602334739915401</cx:pt>
          <cx:pt idx="265">0.010298859131755199</cx:pt>
          <cx:pt idx="266">-0.0094869254464970999</cx:pt>
          <cx:pt idx="267">-0.017522717656774399</cx:pt>
          <cx:pt idx="268">-0.0121993609900495</cx:pt>
          <cx:pt idx="269">-0.0156793149971232</cx:pt>
          <cx:pt idx="270">-0.016677808876798799</cx:pt>
          <cx:pt idx="271">0.0021398689529521699</cx:pt>
          <cx:pt idx="272">0.014087846577075401</cx:pt>
          <cx:pt idx="273">0.0059289801592053402</cx:pt>
          <cx:pt idx="274">0.0134563669663338</cx:pt>
          <cx:pt idx="275">0.030517820269947701</cx:pt>
          <cx:pt idx="276">0.018660417270265801</cx:pt>
          <cx:pt idx="277">0.0070851692831008298</cx:pt>
          <cx:pt idx="278">0.0011280357951192199</cx:pt>
          <cx:pt idx="279">-0.00501873825358697</cx:pt>
          <cx:pt idx="280">-0.00061670982084408</cx:pt>
          <cx:pt idx="281">-0.0010754807647478501</cx:pt>
          <cx:pt idx="282">-0.00343788998970372</cx:pt>
          <cx:pt idx="283">0.00073712647177444899</cx:pt>
          <cx:pt idx="284">-0.0072870939914619903</cx:pt>
          <cx:pt idx="285">0.00244369372639551</cx:pt>
          <cx:pt idx="286">0.017081720270277899</cx:pt>
          <cx:pt idx="287">0.0132853446563235</cx:pt>
          <cx:pt idx="288">0.0116911093277915</cx:pt>
          <cx:pt idx="289">0.021259451638209501</cx:pt>
          <cx:pt idx="290">0.019283434535680599</cx:pt>
          <cx:pt idx="291">0.020136237331543402</cx:pt>
          <cx:pt idx="292">0.015899459552893399</cx:pt>
          <cx:pt idx="293">0.000242042217032085</cx:pt>
          <cx:pt idx="294">-0.0030260534377629998</cx:pt>
          <cx:pt idx="295">-0.049139402366937403</cx:pt>
          <cx:pt idx="296">-0.0235258250266209</cx:pt>
          <cx:pt idx="297">-0.019126722718075501</cx:pt>
          <cx:pt idx="298">-0.0086051760328672393</cx:pt>
          <cx:pt idx="299">-0.00085104715161958902</cx:pt>
          <cx:pt idx="300">-0.00183967245971326</cx:pt>
          <cx:pt idx="301">0.0057566045023585196</cx:pt>
          <cx:pt idx="302">0.0079762394995720794</cx:pt>
          <cx:pt idx="303">0.036552071533983099</cx:pt>
          <cx:pt idx="304">0.014979984867020801</cx:pt>
          <cx:pt idx="305">-0.0066567067966735102</cx:pt>
          <cx:pt idx="306">-0.00083103192579958801</cx:pt>
          <cx:pt idx="307">-0.0018534807544007799</cx:pt>
          <cx:pt idx="308">0.00015297697502026999</cx:pt>
          <cx:pt idx="309">-0.00105889120762501</cx:pt>
          <cx:pt idx="310">-0.0041361009427546601</cx:pt>
          <cx:pt idx="311">-0.00360153221297268</cx:pt>
          <cx:pt idx="312">-0.0037560688468479902</cx:pt>
          <cx:pt idx="313">0.0025798472893571599</cx:pt>
          <cx:pt idx="314">0.021468177939683201</cx:pt>
          <cx:pt idx="315">0.021090343068738301</cx:pt>
          <cx:pt idx="316">0.0168071495792806</cx:pt>
          <cx:pt idx="317">0.028330571731532101</cx:pt>
          <cx:pt idx="318">0.00080258755466839195</cx:pt>
          <cx:pt idx="319">0.0039141721313796203</cx:pt>
          <cx:pt idx="320">-0.00743619195808147</cx:pt>
          <cx:pt idx="321">-0.021675768837071299</cx:pt>
          <cx:pt idx="322">-0.0177663215599284</cx:pt>
          <cx:pt idx="323">-0.048814987479238597</cx:pt>
          <cx:pt idx="324">-0.034615274702569997</cx:pt>
          <cx:pt idx="325">-0.040504442417413501</cx:pt>
          <cx:pt idx="326">-0.0224099639600168</cx:pt>
          <cx:pt idx="327">0.013536242164549199</cx:pt>
          <cx:pt idx="328">-0.0039087927637339896</cx:pt>
          <cx:pt idx="329">0.0082081197782480995</cx:pt>
          <cx:pt idx="330">-0.00010891565507899099</cx:pt>
          <cx:pt idx="331">0.029569178630890099</cx:pt>
          <cx:pt idx="332">0.026637049769388601</cx:pt>
          <cx:pt idx="333">0.0079461548251135005</cx:pt>
          <cx:pt idx="334">0.00309916146944048</cx:pt>
          <cx:pt idx="335">-0.00066595148095947095</cx:pt>
          <cx:pt idx="336">7.9126744790055802e-05</cx:pt>
          <cx:pt idx="337">-0.00062031811682134602</cx:pt>
          <cx:pt idx="338">-0.00214001990959668</cx:pt>
          <cx:pt idx="339">-0.0041670008407452101</cx:pt>
          <cx:pt idx="340">-0.0076658915820340297</cx:pt>
          <cx:pt idx="341">0.0056284424252411097</cx:pt>
          <cx:pt idx="342">0.0186371669895684</cx:pt>
          <cx:pt idx="343">0.0091226764841501294</cx:pt>
          <cx:pt idx="344">-0.011731712255727901</cx:pt>
          <cx:pt idx="345">-0.0023833040401773902</cx:pt>
          <cx:pt idx="346">-0.0108884897672916</cx:pt>
          <cx:pt idx="347">-0.0032198321447822901</cx:pt>
          <cx:pt idx="348">-0.0045699289615299</cx:pt>
          <cx:pt idx="349">0.0019764658491081698</cx:pt>
          <cx:pt idx="350">-0.0124976332718183</cx:pt>
          <cx:pt idx="351">-0.025726121625581699</cx:pt>
          <cx:pt idx="352">-0.022724081437736299</cx:pt>
          <cx:pt idx="353">-0.016900602950328799</cx:pt>
          <cx:pt idx="354">-0.0297449723968548</cx:pt>
          <cx:pt idx="355">0.0118985098934267</cx:pt>
          <cx:pt idx="356">0.0142004550395727</cx:pt>
          <cx:pt idx="357">0.017084607257692799</cx:pt>
          <cx:pt idx="358">0.0094350509869202404</cx:pt>
          <cx:pt idx="359">0.030841582393794201</cx:pt>
          <cx:pt idx="360">0.0289055411295287</cx:pt>
          <cx:pt idx="361">0.0031753947362483399</cx:pt>
          <cx:pt idx="362">-0.00042431437319199902</cx:pt>
          <cx:pt idx="363">-0.00131765867132299</cx:pt>
          <cx:pt idx="364">-0.00073606186846316899</cx:pt>
          <cx:pt idx="365">0.00021422216695048699</cx:pt>
          <cx:pt idx="366">-0.000376250293135025</cx:pt>
          <cx:pt idx="367">-0.0069888473718379401</cx:pt>
          <cx:pt idx="368">-0.0167472888370086</cx:pt>
          <cx:pt idx="369">0.0065776652324586503</cx:pt>
          <cx:pt idx="370">0.016421176247643499</cx:pt>
          <cx:pt idx="371">0.0034198806576224501</cx:pt>
          <cx:pt idx="372">-0.0060454066350756003</cx:pt>
          <cx:pt idx="373">-0.0136350631501236</cx:pt>
          <cx:pt idx="374">-0.010777728677768999</cx:pt>
          <cx:pt idx="375">0.022883067796392601</cx:pt>
          <cx:pt idx="376">0.034949771752709101</cx:pt>
          <cx:pt idx="377">0.031302171913291703</cx:pt>
          <cx:pt idx="378">0.0052981980535342496</cx:pt>
          <cx:pt idx="379">0.0202880623847226</cx:pt>
          <cx:pt idx="380">-0.000729047544060031</cx:pt>
          <cx:pt idx="381">-0.0051787730016628402</cx:pt>
          <cx:pt idx="382">0.0095239044088064502</cx:pt>
          <cx:pt idx="383">0.020180275589592799</cx:pt>
          <cx:pt idx="384">0.0011119180099815301</cx:pt>
          <cx:pt idx="385">-0.0032658114471971998</cx:pt>
          <cx:pt idx="386">0.0136590940748145</cx:pt>
          <cx:pt idx="387">0.021669748851585201</cx:pt>
          <cx:pt idx="388">0.012830271062007801</cx:pt>
          <cx:pt idx="389">0.0037302508584070699</cx:pt>
          <cx:pt idx="390">0.0034161384680143998</cx:pt>
          <cx:pt idx="391">0.0016983212233448201</cx:pt>
          <cx:pt idx="392">0.000184094217070991</cx:pt>
          <cx:pt idx="393">4.4474043688457699e-05</cx:pt>
          <cx:pt idx="394">-0.00116550733713308</cx:pt>
          <cx:pt idx="395">-0.0052728961172155801</cx:pt>
          <cx:pt idx="396">-0.0142021604160759</cx:pt>
          <cx:pt idx="397">0.0112862258294765</cx:pt>
          <cx:pt idx="398">0.015925475100320802</cx:pt>
          <cx:pt idx="399">-0.010037555683076</cx:pt>
          <cx:pt idx="400">-0.020110112057684301</cx:pt>
          <cx:pt idx="401">-0.022579862422281501</cx:pt>
          <cx:pt idx="402">0.0015889282699998401</cx:pt>
          <cx:pt idx="403">0.037387958592673798</cx:pt>
          <cx:pt idx="404">0.0288785346161116</cx:pt>
          <cx:pt idx="405">0.032605914918104002</cx:pt>
          <cx:pt idx="406">0.026216916832447101</cx:pt>
          <cx:pt idx="407">0.0209449982845097</cx:pt>
          <cx:pt idx="408">0.020110157155421301</cx:pt>
          <cx:pt idx="409">0.011609068632611399</cx:pt>
          <cx:pt idx="410">0.00092051073827631598</cx:pt>
          <cx:pt idx="411">-0.012177916475075001</cx:pt>
          <cx:pt idx="412">-0.026587007158987999</cx:pt>
          <cx:pt idx="413">-0.0161151326502007</cx:pt>
          <cx:pt idx="414">-0.0073590632919749398</cx:pt>
          <cx:pt idx="415">-0.00249625397007667</cx:pt>
          <cx:pt idx="416">0.011571283709064999</cx:pt>
          <cx:pt idx="417">0.0096680208657403399</cx:pt>
          <cx:pt idx="418">0.0030382958619394802</cx:pt>
          <cx:pt idx="419">0.00031130102156052799</cx:pt>
          <cx:pt idx="420">0.00053990997642755804</cx:pt>
          <cx:pt idx="421">-0.00082957333310703003</cx:pt>
          <cx:pt idx="422">-0.000769492057657391</cx:pt>
          <cx:pt idx="423">-0.000133620865730944</cx:pt>
          <cx:pt idx="424">-0.010661506382467</cx:pt>
          <cx:pt idx="425">0.0090218766904512897</cx:pt>
          <cx:pt idx="426">-0.00175453559078367</cx:pt>
          <cx:pt idx="427">-0.013699429895383501</cx:pt>
          <cx:pt idx="428">-0.010476364705364401</cx:pt>
          <cx:pt idx="429">0.0066024258394644601</cx:pt>
          <cx:pt idx="430">0.0085784027608594403</cx:pt>
          <cx:pt idx="431">0.022678775326065399</cx:pt>
          <cx:pt idx="432">0.0229017278595154</cx:pt>
          <cx:pt idx="433">0.037331716062521697</cx:pt>
          <cx:pt idx="434">0.029973272157051901</cx:pt>
          <cx:pt idx="435">4.84900109443254e-05</cx:pt>
          <cx:pt idx="436">0.025645489821973101</cx:pt>
          <cx:pt idx="437">-0.0030924074221534499</cx:pt>
          <cx:pt idx="438">0.011463607900811801</cx:pt>
          <cx:pt idx="439">-0.0136032697738256</cx:pt>
          <cx:pt idx="440">-0.034238897753860201</cx:pt>
          <cx:pt idx="441">-0.039061012223798798</cx:pt>
          <cx:pt idx="442">-0.027195960948386898</cx:pt>
          <cx:pt idx="443">-0.0071382686247520198</cx:pt>
          <cx:pt idx="444">0.014910193482717399</cx:pt>
          <cx:pt idx="445">0.0155739642778773</cx:pt>
          <cx:pt idx="446">0.0055336035188242698</cx:pt>
          <cx:pt idx="447">0.0020058357865253501</cx:pt>
          <cx:pt idx="448">-6.3610378464059404e-05</cx:pt>
          <cx:pt idx="449">-0.00032769576999924598</cx:pt>
          <cx:pt idx="450">0.00029238761963253801</cx:pt>
          <cx:pt idx="451">0.00092447779582023203</cx:pt>
          <cx:pt idx="452">-0.0064401042269509696</cx:pt>
          <cx:pt idx="453">-0.0033015419836623702</cx:pt>
          <cx:pt idx="454">-0.00774629599547586</cx:pt>
          <cx:pt idx="455">-0.0224132289280475</cx:pt>
          <cx:pt idx="456">-0.034314030463020798</cx:pt>
          <cx:pt idx="457">-0.0055554213077138601</cx:pt>
          <cx:pt idx="458">0.0181806086811051</cx:pt>
          <cx:pt idx="459">0.0205682627776313</cx:pt>
          <cx:pt idx="460">0.024283540886521501</cx:pt>
          <cx:pt idx="461">0.0250702896628076</cx:pt>
          <cx:pt idx="462">0.012474203565678601</cx:pt>
          <cx:pt idx="463">0.0100861155085838</cx:pt>
          <cx:pt idx="464">0.023311012311922799</cx:pt>
          <cx:pt idx="465">0.019699263054320602</cx:pt>
          <cx:pt idx="466">0.0144939152276714</cx:pt>
          <cx:pt idx="467">-0.0088408868494806604</cx:pt>
          <cx:pt idx="468">-0.023669585568440302</cx:pt>
          <cx:pt idx="469">-0.027532378605256501</cx:pt>
          <cx:pt idx="470">-0.021682824160410698</cx:pt>
          <cx:pt idx="471">0.00364413816781504</cx:pt>
          <cx:pt idx="472">0.012260578321526499</cx:pt>
          <cx:pt idx="473">0.021582584142013601</cx:pt>
          <cx:pt idx="474">0.0067605696707460899</cx:pt>
          <cx:pt idx="475">0.00038717236075945402</cx:pt>
          <cx:pt idx="476">-2.0094588577160599e-05</cx:pt>
          <cx:pt idx="477">0.000225175388071294</cx:pt>
          <cx:pt idx="478">0.0018946870836708801</cx:pt>
          <cx:pt idx="479">0.00121754603157334</cx:pt>
          <cx:pt idx="480">0.0043178501690577199</cx:pt>
          <cx:pt idx="481">0.0026875969126637701</cx:pt>
          <cx:pt idx="482">0.0020301420924675401</cx:pt>
          <cx:pt idx="483">-0.0138876034149357</cx:pt>
          <cx:pt idx="484">-0.0143689973930915</cx:pt>
          <cx:pt idx="485">-0.00631413941778366</cx:pt>
          <cx:pt idx="486">-0.0079454145074608993</cx:pt>
          <cx:pt idx="487">0.011285771482354901</cx:pt>
          <cx:pt idx="488">0.0122054730716624</cx:pt>
          <cx:pt idx="489">0.010866432475607099</cx:pt>
          <cx:pt idx="490">-0.0050441067749375798</cx:pt>
          <cx:pt idx="491">-0.0115674812992157</cx:pt>
          <cx:pt idx="492">0.025643348445212901</cx:pt>
          <cx:pt idx="493">0.022076123883873498</cx:pt>
          <cx:pt idx="494">0.0074409323562217404</cx:pt>
          <cx:pt idx="495">-0.0025200550731820899</cx:pt>
          <cx:pt idx="496">-0.014473658263256899</cx:pt>
          <cx:pt idx="497">-0.0047570897815426196</cx:pt>
          <cx:pt idx="498">0.00021615908117043599</cx:pt>
          <cx:pt idx="499">0.014178409633089001</cx:pt>
          <cx:pt idx="500">0.0160933763614435</cx:pt>
          <cx:pt idx="501">0.014546022694451899</cx:pt>
          <cx:pt idx="502">0.00226300902990114</cx:pt>
          <cx:pt idx="503">0.00064453852964370796</cx:pt>
          <cx:pt idx="504">-0.0009913712186690861</cx:pt>
          <cx:pt idx="505">0.000107853963794151</cx:pt>
          <cx:pt idx="506">0.0012217570218678801</cx:pt>
          <cx:pt idx="507">-0.00060629474463363303</cx:pt>
          <cx:pt idx="508">0.012724681806551799</cx:pt>
          <cx:pt idx="509">0.019869609639312901</cx:pt>
          <cx:pt idx="510">0.0275933986368148</cx:pt>
          <cx:pt idx="511">0.0087906947481618605</cx:pt>
          <cx:pt idx="512">-0.0084562222609576593</cx:pt>
          <cx:pt idx="513">-0.0027764714385648298</cx:pt>
          <cx:pt idx="514">0.0061652696901715997</cx:pt>
          <cx:pt idx="515">0.00162376546019204</cx:pt>
          <cx:pt idx="516">0.0104549175267302</cx:pt>
          <cx:pt idx="517">0.0042474701373179996</cx:pt>
          <cx:pt idx="518">-0.0070310408983597699</cx:pt>
          <cx:pt idx="519">0.00710812713382117</cx:pt>
          <cx:pt idx="520">-0.0088156085548750703</cx:pt>
          <cx:pt idx="521">0.00705094216331573</cx:pt>
          <cx:pt idx="522">0.0066952595783567499</cx:pt>
          <cx:pt idx="523">-0.0054412179312225903</cx:pt>
          <cx:pt idx="524">0.00074686759989296995</cx:pt>
          <cx:pt idx="525">0.0052562052523443398</cx:pt>
          <cx:pt idx="526">0.0274770431526913</cx:pt>
          <cx:pt idx="527">0.032799744570156698</cx:pt>
          <cx:pt idx="528">0.022044992390403698</cx:pt>
          <cx:pt idx="529">0.0078268017230530892</cx:pt>
          <cx:pt idx="530">0.00049298112462688203</cx:pt>
          <cx:pt idx="531">-0.00026927478596904398</cx:pt>
          <cx:pt idx="532">0.00014550468473514201</cx:pt>
          <cx:pt idx="533">-0.00054265882846377404</cx:pt>
          <cx:pt idx="534">0.00028853589527057499</cx:pt>
          <cx:pt idx="535">-0.0043694207991948602</cx:pt>
          <cx:pt idx="536">0.0145112709041965</cx:pt>
          <cx:pt idx="537">0.0178476983146524</cx:pt>
          <cx:pt idx="538">0.020148368193662999</cx:pt>
          <cx:pt idx="539">0.0218736058245853</cx:pt>
          <cx:pt idx="540">0.00232306323815477</cx:pt>
          <cx:pt idx="541">-0.0029326477132096398</cx:pt>
          <cx:pt idx="542">0.016377595604068901</cx:pt>
          <cx:pt idx="543">-0.0013145949524564699</cx:pt>
          <cx:pt idx="544">-0.00284813807290972</cx:pt>
          <cx:pt idx="545">-0.00031092148988030399</cx:pt>
          <cx:pt idx="546">-0.0140566040441416</cx:pt>
          <cx:pt idx="547">0.0056702265806782802</cx:pt>
          <cx:pt idx="548">-0.0029786395949774102</cx:pt>
          <cx:pt idx="549">0.035317763491737098</cx:pt>
          <cx:pt idx="550">0.023921928229334501</cx:pt>
          <cx:pt idx="551">0.0019975082825300799</cx:pt>
          <cx:pt idx="552">0.0042264672663134698</cx:pt>
          <cx:pt idx="553">0.026003563686133001</cx:pt>
          <cx:pt idx="554">0.043617489869055802</cx:pt>
          <cx:pt idx="555">0.039508754418645001</cx:pt>
          <cx:pt idx="556">0.011959852921211701</cx:pt>
          <cx:pt idx="557">0.0024922176455913301</cx:pt>
          <cx:pt idx="558">0.0021553742912993998</cx:pt>
          <cx:pt idx="559">0.00021140667509609499</cx:pt>
          <cx:pt idx="560">0.00058874483838169196</cx:pt>
          <cx:pt idx="561">-0.00054624297798945304</cx:pt>
          <cx:pt idx="562">0.00056356682052597295</cx:pt>
          <cx:pt idx="563">0.0035917722338810001</cx:pt>
          <cx:pt idx="564">0.021099157400979899</cx:pt>
          <cx:pt idx="565">0.023437305416856</cx:pt>
          <cx:pt idx="566">0.021832786271807202</cx:pt>
          <cx:pt idx="567">0.033735028562351999</cx:pt>
          <cx:pt idx="568">0.014817370076334199</cx:pt>
          <cx:pt idx="569">0.00245352288253742</cx:pt>
          <cx:pt idx="570">0.0062400206529176702</cx:pt>
          <cx:pt idx="571">0.012456559956391401</cx:pt>
          <cx:pt idx="572">0.0074929811795551998</cx:pt>
          <cx:pt idx="573">-0.014402371584636701</cx:pt>
          <cx:pt idx="574">-0.0099033921106966606</cx:pt>
          <cx:pt idx="575">0.027321216538009199</cx:pt>
          <cx:pt idx="576">0.0064345377383640103</cx:pt>
          <cx:pt idx="577">0.0057119135382836996</cx:pt>
          <cx:pt idx="578">0.022217894423875</cx:pt>
          <cx:pt idx="579">0.0016474407082118999</cx:pt>
          <cx:pt idx="580">0.0227574088773718</cx:pt>
          <cx:pt idx="581">0.038082535071348102</cx:pt>
          <cx:pt idx="582">0.042744935076975098</cx:pt>
          <cx:pt idx="583">0.0294381073731452</cx:pt>
          <cx:pt idx="584">0.0051669232266841301</cx:pt>
          <cx:pt idx="585">0.00044737606511684798</cx:pt>
          <cx:pt idx="586">0.0012524352403464199</cx:pt>
          <cx:pt idx="587">-0.000245881584498345</cx:pt>
          <cx:pt idx="588">0.00049280738141796302</cx:pt>
          <cx:pt idx="589">-0.00077547667033537899</cx:pt>
          <cx:pt idx="590">0.0032795075384962299</cx:pt>
          <cx:pt idx="591">0.0065206140191604598</cx:pt>
          <cx:pt idx="592">0.020929177536970298</cx:pt>
          <cx:pt idx="593">0.0125782800159414</cx:pt>
          <cx:pt idx="594">0.019434645288239901</cx:pt>
          <cx:pt idx="595">0.0275586064335296</cx:pt>
          <cx:pt idx="596">0.019342198751246199</cx:pt>
          <cx:pt idx="597">0.015953920061373299</cx:pt>
          <cx:pt idx="598">-0.0036398861293215502</cx:pt>
          <cx:pt idx="599">0.0200399203887907</cx:pt>
          <cx:pt idx="600">0.0087791094716460696</cx:pt>
          <cx:pt idx="601">0.011603696368098699</cx:pt>
          <cx:pt idx="602">0.0062101419975473197</cx:pt>
          <cx:pt idx="603">-0.0021822161780409798</cx:pt>
          <cx:pt idx="604">-0.024253831151899899</cx:pt>
          <cx:pt idx="605">0.014494478334995601</cx:pt>
          <cx:pt idx="606">0.0026414442577234101</cx:pt>
          <cx:pt idx="607">0.0072550365742556303</cx:pt>
          <cx:pt idx="608">0.00912090110207028</cx:pt>
          <cx:pt idx="609">0.0144633173167013</cx:pt>
          <cx:pt idx="610">0.039677942509185798</cx:pt>
          <cx:pt idx="611">0.028027893678656102</cx:pt>
          <cx:pt idx="612">0.0027096750563378302</cx:pt>
          <cx:pt idx="613">-0.00159424330875734</cx:pt>
          <cx:pt idx="614">0.000633307791528371</cx:pt>
          <cx:pt idx="615">-0.00015105074378541299</cx:pt>
          <cx:pt idx="616">-6.31284405101801e-05</cx:pt>
          <cx:pt idx="617">-0.00062436230095813097</cx:pt>
          <cx:pt idx="618">0.00091025737581239404</cx:pt>
          <cx:pt idx="619">0.0044404261424502199</cx:pt>
          <cx:pt idx="620">0.0140402647796061</cx:pt>
          <cx:pt idx="621">0.0115432452887214</cx:pt>
          <cx:pt idx="622">0.014958666400819101</cx:pt>
          <cx:pt idx="623">0.024101227001776498</cx:pt>
          <cx:pt idx="624">0.014267432031882001</cx:pt>
          <cx:pt idx="625">0.0186857074399054</cx:pt>
          <cx:pt idx="626">0.0067859062557873101</cx:pt>
          <cx:pt idx="627">0.017144674985360799</cx:pt>
          <cx:pt idx="628">0.0046383509048322103</cx:pt>
          <cx:pt idx="629">-0.00092447822262850499</cx:pt>
          <cx:pt idx="630">-0.0148561551067087</cx:pt>
          <cx:pt idx="631">-0.033420694642752102</cx:pt>
          <cx:pt idx="632">-0.037549400608976401</cx:pt>
          <cx:pt idx="633">-0.015793687022014599</cx:pt>
          <cx:pt idx="634">-0.0054256253305759398</cx:pt>
          <cx:pt idx="635">0.0126710592752294</cx:pt>
          <cx:pt idx="636">0.0150701084283189</cx:pt>
          <cx:pt idx="637">0.0189075581703275</cx:pt>
          <cx:pt idx="638">0.0253657010550715</cx:pt>
          <cx:pt idx="639">0.011800612738242599</cx:pt>
          <cx:pt idx="640">0.0019676072381117102</cx:pt>
          <cx:pt idx="641">-0.0012826917854093301</cx:pt>
          <cx:pt idx="642">-0.00018510608865741199</cx:pt>
          <cx:pt idx="643">0.00099485152492076001</cx:pt>
          <cx:pt idx="644">-0.00025145294318311</cx:pt>
          <cx:pt idx="645">-0.00023950095885530201</cx:pt>
          <cx:pt idx="646">0.00038769657028601002</cx:pt>
          <cx:pt idx="647">0.0026461366659682501</cx:pt>
          <cx:pt idx="648">-0.0014722263389261099</cx:pt>
          <cx:pt idx="649">-0.0092336962276147495</cx:pt>
          <cx:pt idx="650">-0.023525336342954901</cx:pt>
          <cx:pt idx="651">-0.0076405836295289596</cx:pt>
          <cx:pt idx="652">0.017561895411086902</cx:pt>
          <cx:pt idx="653">0.019256185529015101</cx:pt>
          <cx:pt idx="654">0.013485744902132</cx:pt>
          <cx:pt idx="655">0.014328796495727301</cx:pt>
          <cx:pt idx="656">5.1314569428917901e-05</cx:pt>
          <cx:pt idx="657">0.010436757900602001</cx:pt>
          <cx:pt idx="658">-0.0087269424241342899</cx:pt>
          <cx:pt idx="659">-0.013463796612870799</cx:pt>
          <cx:pt idx="660">-0.0018273531785763901</cx:pt>
          <cx:pt idx="661">-0.0029385420201346098</cx:pt>
          <cx:pt idx="662">0.020264046784181901</cx:pt>
          <cx:pt idx="663">0.0153685646238117</cx:pt>
          <cx:pt idx="664">0.017081530648426699</cx:pt>
          <cx:pt idx="665">0.021346053365631501</cx:pt>
          <cx:pt idx="666">0.0228668693769137</cx:pt>
          <cx:pt idx="667">0.010406304065595499</cx:pt>
          <cx:pt idx="668">-0.0022105410800241998</cx:pt>
          <cx:pt idx="669">-0.00068541696018485101</cx:pt>
          <cx:pt idx="670">-0.00139199154430618</cx:pt>
          <cx:pt idx="671">0.00047938388280966299</cx:pt>
          <cx:pt idx="672">8.6728299865813699e-05</cx:pt>
          <cx:pt idx="673">4.6174994625071197e-05</cx:pt>
          <cx:pt idx="674">0.00053025196517185501</cx:pt>
          <cx:pt idx="675">-0.00054563372009785701</cx:pt>
          <cx:pt idx="676">-0.0106713351961195</cx:pt>
          <cx:pt idx="677">-0.021832509831921299</cx:pt>
          <cx:pt idx="678">-0.023310459635333</cx:pt>
          <cx:pt idx="679">-0.019950197419743299</cx:pt>
          <cx:pt idx="680">-0.0067421039493283999</cx:pt>
          <cx:pt idx="681">0.0114490546196995</cx:pt>
          <cx:pt idx="682">0.0219422426994135</cx:pt>
          <cx:pt idx="683">0.0267468013036809</cx:pt>
          <cx:pt idx="684">0.018749328254686101</cx:pt>
          <cx:pt idx="685">0.035946855727279403</cx:pt>
          <cx:pt idx="686">0.037063440152332497</cx:pt>
          <cx:pt idx="687">0.029066507101463399</cx:pt>
          <cx:pt idx="688">0.0289951591660901</cx:pt>
          <cx:pt idx="689">-0.00215824772166252</cx:pt>
          <cx:pt idx="690">0.0119322242356778</cx:pt>
          <cx:pt idx="691">0.0059363649171633899</cx:pt>
          <cx:pt idx="692">0.0019566636458300799</cx:pt>
          <cx:pt idx="693">-0.00371875883003735</cx:pt>
          <cx:pt idx="694">0.0031095096450023899</cx:pt>
          <cx:pt idx="695">0.00098057147105319793</cx:pt>
          <cx:pt idx="696">0.0024373939772218099</cx:pt>
          <cx:pt idx="697">0.00124020970355946</cx:pt>
          <cx:pt idx="698">-0.00113730225143252</cx:pt>
          <cx:pt idx="699">-0.00025101080150946603</cx:pt>
          <cx:pt idx="700">0.00070067546786629898</cx:pt>
          <cx:pt idx="701">-0.00035090479430254998</cx:pt>
          <cx:pt idx="702">0.00053473312459965396</cx:pt>
          <cx:pt idx="703">-0.00103654073092613</cx:pt>
          <cx:pt idx="704">-0.0070517357644970802</cx:pt>
          <cx:pt idx="705">-0.011835621637361699</cx:pt>
          <cx:pt idx="706">-0.0044062447358962703</cx:pt>
          <cx:pt idx="707">-0.012730469192847101</cx:pt>
          <cx:pt idx="708">-0.016306703106533701</cx:pt>
          <cx:pt idx="709">-0.0094622862688548397</cx:pt>
          <cx:pt idx="710">0.0074817547011708299</cx:pt>
          <cx:pt idx="711">-0.00047827318733565202</cx:pt>
          <cx:pt idx="712">-0.0058689183979886601</cx:pt>
          <cx:pt idx="713">0.0075292552120801203</cx:pt>
          <cx:pt idx="714">0.022855670050409501</cx:pt>
          <cx:pt idx="715">0.0241909195788036</cx:pt>
          <cx:pt idx="716">0.0119893956784914</cx:pt>
          <cx:pt idx="717">0.0044045880341325502</cx:pt>
          <cx:pt idx="718">0.00090885398627775504</cx:pt>
          <cx:pt idx="719">-0.0030283120175729102</cx:pt>
          <cx:pt idx="720">-0.00519032969201246</cx:pt>
          <cx:pt idx="721">-0.0045595356752985003</cx:pt>
          <cx:pt idx="722">-0.0032744913129619702</cx:pt>
          <cx:pt idx="723">0.00016898183995668601</cx:pt>
          <cx:pt idx="724">-0.00042781486002912598</cx:pt>
          <cx:pt idx="725">0.00013415047961615501</cx:pt>
          <cx:pt idx="726">-6.46506502594306e-06</cx:pt>
          <cx:pt idx="727">-0.00044599781138536098</cx:pt>
          <cx:pt idx="728">-0.00042483045377404298</cx:pt>
          <cx:pt idx="729">-0.00023032078313358701</cx:pt>
          <cx:pt idx="730">-9.2556339952811303e-05</cx:pt>
          <cx:pt idx="731">0.00039922603592949899</cx:pt>
          <cx:pt idx="732">2.3158317993923098e-05</cx:pt>
          <cx:pt idx="733">0.0011211520999794601</cx:pt>
          <cx:pt idx="734">-0.00022344019667388599</cx:pt>
          <cx:pt idx="735">-0.0054170804259087704</cx:pt>
          <cx:pt idx="736">-0.0105268421898071</cx:pt>
          <cx:pt idx="737">-0.0142074285491875</cx:pt>
          <cx:pt idx="738">-0.0090312073727036001</cx:pt>
          <cx:pt idx="739">-0.00186360050867514</cx:pt>
          <cx:pt idx="740">0.00069605082638741296</cx:pt>
          <cx:pt idx="741">0.00322053002721905</cx:pt>
          <cx:pt idx="742">7.3051178363090896e-06</cx:pt>
          <cx:pt idx="743">-0.0143311851291806</cx:pt>
          <cx:pt idx="744">-0.0084853693502331302</cx:pt>
          <cx:pt idx="745">-0.0052890394163593599</cx:pt>
          <cx:pt idx="746">-0.0035154860335858298</cx:pt>
          <cx:pt idx="747">-0.0085035430877314997</cx:pt>
          <cx:pt idx="748">-0.0040454915260330704</cx:pt>
          <cx:pt idx="749">-0.0015771427372593999</cx:pt>
          <cx:pt idx="750">-0.0029600781121048498</cx:pt>
          <cx:pt idx="751">-0.000201611106463662</cx:pt>
          <cx:pt idx="752">-0.00039327416135809701</cx:pt>
          <cx:pt idx="753">0.00050564509348901404</cx:pt>
          <cx:pt idx="754">-0.00051446568179467798</cx:pt>
          <cx:pt idx="755">-0.00081311717555137403</cx:pt>
          <cx:pt idx="756">-0.00026342206599282701</cx:pt>
          <cx:pt idx="757">-0.00017451526187235901</cx:pt>
          <cx:pt idx="758">-0.00045454608640847999</cx:pt>
          <cx:pt idx="759">-0.00025611574614119197</cx:pt>
          <cx:pt idx="760">3.0588808243155501e-05</cx:pt>
          <cx:pt idx="761">1.37440046230589e-05</cx:pt>
          <cx:pt idx="762">-0.00045778584732919899</cx:pt>
          <cx:pt idx="763">-0.00017004213577895101</cx:pt>
          <cx:pt idx="764">-0.00037500408968941699</cx:pt>
          <cx:pt idx="765">-0.00127110939744123</cx:pt>
          <cx:pt idx="766">-0.00071407079071504902</cx:pt>
          <cx:pt idx="767">-0.000479528587887978</cx:pt>
          <cx:pt idx="768">-0.000397560043219064</cx:pt>
          <cx:pt idx="769">-0.00105578531096496</cx:pt>
          <cx:pt idx="770">-0.0024381668120780301</cx:pt>
          <cx:pt idx="771">-0.0020599167932529102</cx:pt>
          <cx:pt idx="772">-0.0033127733365963699</cx:pt>
          <cx:pt idx="773">-0.0040339882185329596</cx:pt>
          <cx:pt idx="774">-0.00355677823266231</cx:pt>
          <cx:pt idx="775">-0.00151112174540395</cx:pt>
          <cx:pt idx="776">-0.00036390273855403199</cx:pt>
          <cx:pt idx="777">-0.00178659093629426</cx:pt>
          <cx:pt idx="778">-0.0028029199694498698</cx:pt>
          <cx:pt idx="779">-0.00038592027017387502</cx:pt>
          <cx:pt idx="780">0.00038320864657318698</cx:pt>
          <cx:pt idx="781">-0.00077545739437412105</cx:pt>
          <cx:pt idx="782">-0.000155168582318407</cx:pt>
          <cx:pt idx="783">0.00015810127303882599</cx:pt>
        </cx:lvl>
      </cx:numDim>
    </cx:data>
    <cx:data id="66">
      <cx:numDim type="val">
        <cx:f>'001_WA_F - 副本'!$BO$1:$BO$784</cx:f>
        <cx:lvl ptCount="784" formatCode="0.00E+00">
          <cx:pt idx="0">-6.4952937686061702e-05</cx:pt>
          <cx:pt idx="1">0.00062676149846570999</cx:pt>
          <cx:pt idx="2">0.00054567662676098104</cx:pt>
          <cx:pt idx="3">-0.00059630910633468796</cx:pt>
          <cx:pt idx="4">0.00029343339827010299</cx:pt>
          <cx:pt idx="5">-0.00058571589802173</cx:pt>
          <cx:pt idx="6">-0.00056741805746645996</cx:pt>
          <cx:pt idx="7">-0.00064397270948334602</cx:pt>
          <cx:pt idx="8">-0.000102985213785146</cx:pt>
          <cx:pt idx="9">-0.000894895642627741</cx:pt>
          <cx:pt idx="10">0.00020089064241162301</cx:pt>
          <cx:pt idx="11">-0.00069751366638272198</cx:pt>
          <cx:pt idx="12">-0.00033620925398089498</cx:pt>
          <cx:pt idx="13">0.00026397663783970501</cx:pt>
          <cx:pt idx="14">-6.0307010338593402e-05</cx:pt>
          <cx:pt idx="15">-0.00043962569971989701</cx:pt>
          <cx:pt idx="16">0.00040490050042762</cx:pt>
          <cx:pt idx="17">-0.00025141204639018001</cx:pt>
          <cx:pt idx="18">1.4251693290100501e-05</cx:pt>
          <cx:pt idx="19">-0.000119914144198373</cx:pt>
          <cx:pt idx="20">0.000287237166453672</cx:pt>
          <cx:pt idx="21">-0.0010502059569824499</cx:pt>
          <cx:pt idx="22">-0.00062890533979448001</cx:pt>
          <cx:pt idx="23">-0.00070004653133168195</cx:pt>
          <cx:pt idx="24">-0.00050847379692155897</cx:pt>
          <cx:pt idx="25">0.000100713356117848</cx:pt>
          <cx:pt idx="26">0.000200887443857912</cx:pt>
          <cx:pt idx="27">-0.00074327695197211698</cx:pt>
          <cx:pt idx="28">-0.00030765781029034098</cx:pt>
          <cx:pt idx="29">0.000122875197456449</cx:pt>
          <cx:pt idx="30">-5.8006537554643099e-05</cx:pt>
          <cx:pt idx="31">5.4966189278486997e-05</cx:pt>
          <cx:pt idx="32">-0.00028786403955579899</cx:pt>
          <cx:pt idx="33">0.000184270469157102</cx:pt>
          <cx:pt idx="34">-4.7951684510545497e-05</cx:pt>
          <cx:pt idx="35">-4.1172788571722398e-05</cx:pt>
          <cx:pt idx="36">0.00015949186507688699</cx:pt>
          <cx:pt idx="37">-0.00037171326023024</cx:pt>
          <cx:pt idx="38">-0.00118183685963939</cx:pt>
          <cx:pt idx="39">-0.00053919909436236696</cx:pt>
          <cx:pt idx="40">-0.00083110822698721602</cx:pt>
          <cx:pt idx="41">-0.0019368545756221699</cx:pt>
          <cx:pt idx="42">-0.0013250984866304801</cx:pt>
          <cx:pt idx="43">0.00068478979792406102</cx:pt>
          <cx:pt idx="44">0.0010848751144250401</cx:pt>
          <cx:pt idx="45">-0.00046455067595905602</cx:pt>
          <cx:pt idx="46">-0.0016514761639658099</cx:pt>
          <cx:pt idx="47">-0.00058841528786193103</cx:pt>
          <cx:pt idx="48">-0.00025680334023905801</cx:pt>
          <cx:pt idx="49">-0.00074342699178076195</cx:pt>
          <cx:pt idx="50">-0.00049073826068589497</cx:pt>
          <cx:pt idx="51">-7.16679868471314e-05</cx:pt>
          <cx:pt idx="52">-5.2693331345976202e-05</cx:pt>
          <cx:pt idx="53">0.00064761247343258902</cx:pt>
          <cx:pt idx="54">-0.00029401737141235301</cx:pt>
          <cx:pt idx="55">-0.00053803476693014304</cx:pt>
          <cx:pt idx="56">0.000408103722576712</cx:pt>
          <cx:pt idx="57">-0.00039196252891300501</cx:pt>
          <cx:pt idx="58">-2.29002336621345e-05</cx:pt>
          <cx:pt idx="59">-9.7485754303120906e-05</cx:pt>
          <cx:pt idx="60">0.00053807551630663595</cx:pt>
          <cx:pt idx="61">0.00037502124437204502</cx:pt>
          <cx:pt idx="62">-0.00026485954988540202</cx:pt>
          <cx:pt idx="63">-0.0010336345783392401</cx:pt>
          <cx:pt idx="64">-0.0029377832532596101</cx:pt>
          <cx:pt idx="65">-0.0044563937911420003</cx:pt>
          <cx:pt idx="66">-0.00691837893430001</cx:pt>
          <cx:pt idx="67">-0.017425941473986399</cx:pt>
          <cx:pt idx="68">-0.026955775407553</cx:pt>
          <cx:pt idx="69">-0.025317701126185699</cx:pt>
          <cx:pt idx="70">-0.022041763349845599</cx:pt>
          <cx:pt idx="71">-0.0126137920824062</cx:pt>
          <cx:pt idx="72">-0.015285106545025901</cx:pt>
          <cx:pt idx="73">-0.0194887684006241</cx:pt>
          <cx:pt idx="74">-0.0252112198585276</cx:pt>
          <cx:pt idx="75">-0.021034619268180298</cx:pt>
          <cx:pt idx="76">-0.0066041387550581903</cx:pt>
          <cx:pt idx="77">-0.0074468061566722397</cx:pt>
          <cx:pt idx="78">-0.00301885398624049</cx:pt>
          <cx:pt idx="79">-0.0001699545705326</cx:pt>
          <cx:pt idx="80">0.00308281883202872</cx:pt>
          <cx:pt idx="81">0.0019937524593218701</cx:pt>
          <cx:pt idx="82">-0.00053808045630623197</cx:pt>
          <cx:pt idx="83">-0.00033418398742452203</cx:pt>
          <cx:pt idx="84">0.000488128173458225</cx:pt>
          <cx:pt idx="85">0.00016853411212157499</cx:pt>
          <cx:pt idx="86">0.00044846712317420697</cx:pt>
          <cx:pt idx="87">-0.00049087155510015403</cx:pt>
          <cx:pt idx="88">6.2444911368972803e-05</cx:pt>
          <cx:pt idx="89">0.0046081489634496996</cx:pt>
          <cx:pt idx="90">0.0038502561813185299</cx:pt>
          <cx:pt idx="91">0.0069665706113057101</cx:pt>
          <cx:pt idx="92">0.0094131262060512394</cx:pt>
          <cx:pt idx="93">0.0060087792118116096</cx:pt>
          <cx:pt idx="94">0.012054317353661199</cx:pt>
          <cx:pt idx="95">-0.0089348851047615502</cx:pt>
          <cx:pt idx="96">-0.0017603158110334901</cx:pt>
          <cx:pt idx="97">-0.021496145463315099</cx:pt>
          <cx:pt idx="98">-0.027403671301459001</cx:pt>
          <cx:pt idx="99">-0.0028626427235325302</cx:pt>
          <cx:pt idx="100">-0.042161494409279299</cx:pt>
          <cx:pt idx="101">-0.072345768573369898</cx:pt>
          <cx:pt idx="102">-0.054589515495605201</cx:pt>
          <cx:pt idx="103">-0.045925074199669597</cx:pt>
          <cx:pt idx="104">-0.027110896443972899</cx:pt>
          <cx:pt idx="105">-0.025139923032080999</cx:pt>
          <cx:pt idx="106">-0.020785459218510799</cx:pt>
          <cx:pt idx="107">-0.00179818628239097</cx:pt>
          <cx:pt idx="108">0.0056658880240876798</cx:pt>
          <cx:pt idx="109">0.0069096656448874704</cx:pt>
          <cx:pt idx="110">0.00146118917987901</cx:pt>
          <cx:pt idx="111">0.000246160318738323</cx:pt>
          <cx:pt idx="112">0.00082454324494170002</cx:pt>
          <cx:pt idx="113">0.0010968679606997999</cx:pt>
          <cx:pt idx="114">-0.00011952130827007101</cx:pt>
          <cx:pt idx="115">0.00095998541420430595</cx:pt>
          <cx:pt idx="116">0.00090986435702813397</cx:pt>
          <cx:pt idx="117">0.0039592942607086</cx:pt>
          <cx:pt idx="118">0.0096936088402227501</cx:pt>
          <cx:pt idx="119">0.022359730232375599</cx:pt>
          <cx:pt idx="120">0.040823323796982502</cx:pt>
          <cx:pt idx="121">0.044230979223109798</cx:pt>
          <cx:pt idx="122">0.061718648871159597</cx:pt>
          <cx:pt idx="123">0.044126356535231601</cx:pt>
          <cx:pt idx="124">0.0031621763203236301</cx:pt>
          <cx:pt idx="125">-0.015260315484699199</cx:pt>
          <cx:pt idx="126">0.0110488110218001</cx:pt>
          <cx:pt idx="127">0.024950969067978401</cx:pt>
          <cx:pt idx="128">-0.00588596024382725</cx:pt>
          <cx:pt idx="129">-0.046444791295948598</cx:pt>
          <cx:pt idx="130">-0.043814922998624203</cx:pt>
          <cx:pt idx="131">-0.060214800252076699</cx:pt>
          <cx:pt idx="132">-0.060593227661529497</cx:pt>
          <cx:pt idx="133">-0.051040086713930503</cx:pt>
          <cx:pt idx="134">-0.046491675697780198</cx:pt>
          <cx:pt idx="135">-0.017343966057036302</cx:pt>
          <cx:pt idx="136">0.019692751629898898</cx:pt>
          <cx:pt idx="137">0.014888232442643701</cx:pt>
          <cx:pt idx="138">0.00055841393525864105</cx:pt>
          <cx:pt idx="139">0.000393365607550869</cx:pt>
          <cx:pt idx="140">-0.00028952874512491798</cx:pt>
          <cx:pt idx="141">0.000230419215285113</cx:pt>
          <cx:pt idx="142">-0.00030810084900888902</cx:pt>
          <cx:pt idx="143">0.0017877306711019899</cx:pt>
          <cx:pt idx="144">0.0044704846277095096</cx:pt>
          <cx:pt idx="145">0.012392164185004099</cx:pt>
          <cx:pt idx="146">0.031737265935653403</cx:pt>
          <cx:pt idx="147">0.050437656559839603</cx:pt>
          <cx:pt idx="148">0.0130428456601093</cx:pt>
          <cx:pt idx="149">-0.012113843913494401</cx:pt>
          <cx:pt idx="150">-0.026076093374476202</cx:pt>
          <cx:pt idx="151">0.0026904835018759102</cx:pt>
          <cx:pt idx="152">-0.0382046257159699</cx:pt>
          <cx:pt idx="153">-0.065394470075004998</cx:pt>
          <cx:pt idx="154">-0.047571379000845099</cx:pt>
          <cx:pt idx="155">-0.00385441481556968</cx:pt>
          <cx:pt idx="156">0.0279311827665722</cx:pt>
          <cx:pt idx="157">-0.0066106379591159298</cx:pt>
          <cx:pt idx="158">-0.048903015012543398</cx:pt>
          <cx:pt idx="159">-0.051335181680683302</cx:pt>
          <cx:pt idx="160">-0.0169498647404588</cx:pt>
          <cx:pt idx="161">-0.0010994373735961299</cx:pt>
          <cx:pt idx="162">-0.0092977024871033903</cx:pt>
          <cx:pt idx="163">-0.0033893873405906601</cx:pt>
          <cx:pt idx="164">0.0109851683309277</cx:pt>
          <cx:pt idx="165">0.0098749020249789994</cx:pt>
          <cx:pt idx="166">0.00087564052004639702</cx:pt>
          <cx:pt idx="167">-0.00093404983974922204</cx:pt>
          <cx:pt idx="168">-0.00020821711005675301</cx:pt>
          <cx:pt idx="169">-0.00060402765005165805</cx:pt>
          <cx:pt idx="170">0.0013131149124994701</cx:pt>
          <cx:pt idx="171">0.0035702359500299099</cx:pt>
          <cx:pt idx="172">0.0095279079631830597</cx:pt>
          <cx:pt idx="173">0.00206598022947807</cx:pt>
          <cx:pt idx="174">0.0341300294678792</cx:pt>
          <cx:pt idx="175">0.0105416190548167</cx:pt>
          <cx:pt idx="176">-0.020018825040250099</cx:pt>
          <cx:pt idx="177">0.030827866017227</cx:pt>
          <cx:pt idx="178">-0.00097586169120959299</cx:pt>
          <cx:pt idx="179">-0.028842908627868698</cx:pt>
          <cx:pt idx="180">-0.075529526648448198</cx:pt>
          <cx:pt idx="181">-0.063467912499227203</cx:pt>
          <cx:pt idx="182">-0.030230240054080201</cx:pt>
          <cx:pt idx="183">-0.042538108055207399</cx:pt>
          <cx:pt idx="184">-0.016006268510445201</cx:pt>
          <cx:pt idx="185">0.038864265143797802</cx:pt>
          <cx:pt idx="186">0.036447007371741703</cx:pt>
          <cx:pt idx="187">0.014183694918984101</cx:pt>
          <cx:pt idx="188">0.021812429511431499</cx:pt>
          <cx:pt idx="189">0.029092110500446602</cx:pt>
          <cx:pt idx="190">0.0022166540081579901</cx:pt>
          <cx:pt idx="191">0.014423190679693601</cx:pt>
          <cx:pt idx="192">0.043360538364376297</cx:pt>
          <cx:pt idx="193">0.028406790467353199</cx:pt>
          <cx:pt idx="194">0.0072097265187840397</cx:pt>
          <cx:pt idx="195">-9.4471268044607205e-05</cx:pt>
          <cx:pt idx="196">7.4156200599428994e-05</cx:pt>
          <cx:pt idx="197">0.0022060459490899202</cx:pt>
          <cx:pt idx="198">0.00179601633617049</cx:pt>
          <cx:pt idx="199">0.0090033716204174392</cx:pt>
          <cx:pt idx="200">0.016815690548000702</cx:pt>
          <cx:pt idx="201">-0.0024320236674921299</cx:pt>
          <cx:pt idx="202">0.021993769168214501</cx:pt>
          <cx:pt idx="203">0.014358362854326401</cx:pt>
          <cx:pt idx="204">0.0212848270213861</cx:pt>
          <cx:pt idx="205">-0.0106464300794389</cx:pt>
          <cx:pt idx="206">0.0162745102018414</cx:pt>
          <cx:pt idx="207">-0.033572994386426698</cx:pt>
          <cx:pt idx="208">0.049559716332889199</cx:pt>
          <cx:pt idx="209">0.085158557583151495</cx:pt>
          <cx:pt idx="210">0.028675128301020699</cx:pt>
          <cx:pt idx="211">-0.0197104069024455</cx:pt>
          <cx:pt idx="212">0.029015886802346898</cx:pt>
          <cx:pt idx="213">0.055170318424606901</cx:pt>
          <cx:pt idx="214">0.053607937513462899</cx:pt>
          <cx:pt idx="215">0.0521674558943327</cx:pt>
          <cx:pt idx="216">0.056165219454492502</cx:pt>
          <cx:pt idx="217">0.0265146305587548</cx:pt>
          <cx:pt idx="218">-0.0035660756245604499</cx:pt>
          <cx:pt idx="219">0.0025555068661154401</cx:pt>
          <cx:pt idx="220">0.0335390004440499</cx:pt>
          <cx:pt idx="221">0.016717644206697101</cx:pt>
          <cx:pt idx="222">0.0030326220049158</cx:pt>
          <cx:pt idx="223">0.0011357414052712001</cx:pt>
          <cx:pt idx="224">-0.0018282528810146101</cx:pt>
          <cx:pt idx="225">0.00067985440684389996</cx:pt>
          <cx:pt idx="226">-2.1716045794256899e-05</cx:pt>
          <cx:pt idx="227">0.011533139195962499</cx:pt>
          <cx:pt idx="228">0.0223235125527829</cx:pt>
          <cx:pt idx="229">0.0089996309342623999</cx:pt>
          <cx:pt idx="230">0.022129687641267801</cx:pt>
          <cx:pt idx="231">-0.00329201539489708</cx:pt>
          <cx:pt idx="232">-0.0139624817775479</cx:pt>
          <cx:pt idx="233">-0.020150275005770699</cx:pt>
          <cx:pt idx="234">0.037791771975089497</cx:pt>
          <cx:pt idx="235">0.046019215337418297</cx:pt>
          <cx:pt idx="236">0.037079340437809902</cx:pt>
          <cx:pt idx="237">0.080145200046546405</cx:pt>
          <cx:pt idx="238">0.063135176722883796</cx:pt>
          <cx:pt idx="239">0.062504659625197898</cx:pt>
          <cx:pt idx="240">0.048649592474930503</cx:pt>
          <cx:pt idx="241">0.094702540069664595</cx:pt>
          <cx:pt idx="242">0.11440378534097</cx:pt>
          <cx:pt idx="243">0.076913488439459096</cx:pt>
          <cx:pt idx="244">0.0241629703310649</cx:pt>
          <cx:pt idx="245">0.0077764660902842698</cx:pt>
          <cx:pt idx="246">0.060746730921424401</cx:pt>
          <cx:pt idx="247">0.021275587486217499</cx:pt>
          <cx:pt idx="248">0.0121958676241172</cx:pt>
          <cx:pt idx="249">0.0057398205220235404</cx:pt>
          <cx:pt idx="250">0.0064418440590139096</cx:pt>
          <cx:pt idx="251">0.0018402365329062301</cx:pt>
          <cx:pt idx="252">0.00049684804527731297</cx:pt>
          <cx:pt idx="253">0.00126973911056954</cx:pt>
          <cx:pt idx="254">0.0019733087348688099</cx:pt>
          <cx:pt idx="255">0.0191363550960225</cx:pt>
          <cx:pt idx="256">0.052701934201838302</cx:pt>
          <cx:pt idx="257">0.048209022454328898</cx:pt>
          <cx:pt idx="258">0.078597016301407197</cx:pt>
          <cx:pt idx="259">0.020539912526827901</cx:pt>
          <cx:pt idx="260">0.052633269249108702</cx:pt>
          <cx:pt idx="261">0.060959044414270198</cx:pt>
          <cx:pt idx="262">0.081183632250207402</cx:pt>
          <cx:pt idx="263">0.111421377647639</cx:pt>
          <cx:pt idx="264">0.076435656621793899</cx:pt>
          <cx:pt idx="265">0.094583035259713205</cx:pt>
          <cx:pt idx="266">0.061053880249595099</cx:pt>
          <cx:pt idx="267">0.0489505216926975</cx:pt>
          <cx:pt idx="268">0.076766759301721693</cx:pt>
          <cx:pt idx="269">0.090965906833031199</cx:pt>
          <cx:pt idx="270">0.0313545476864968</cx:pt>
          <cx:pt idx="271">-0.031208402956697801</cx:pt>
          <cx:pt idx="272">-0.021927752296498501</cx:pt>
          <cx:pt idx="273">0.00137452275632774</cx:pt>
          <cx:pt idx="274">0.057144820698121199</cx:pt>
          <cx:pt idx="275">0.0032290255582904199</cx:pt>
          <cx:pt idx="276">-0.0081487360426083701</cx:pt>
          <cx:pt idx="277">0.021057842962116401</cx:pt>
          <cx:pt idx="278">0.0077422064168374402</cx:pt>
          <cx:pt idx="279">0.00225806798897154</cx:pt>
          <cx:pt idx="280">0.00039486374344578499</cx:pt>
          <cx:pt idx="281">0.0011128083077776101</cx:pt>
          <cx:pt idx="282">0.00091466886389126299</cx:pt>
          <cx:pt idx="283">0.029935204765672501</cx:pt>
          <cx:pt idx="284">0.0500577783976493</cx:pt>
          <cx:pt idx="285">0.061901372956131198</cx:pt>
          <cx:pt idx="286">0.064016535077658407</cx:pt>
          <cx:pt idx="287">0.0105270878269583</cx:pt>
          <cx:pt idx="288">0.072428332772430007</cx:pt>
          <cx:pt idx="289">0.117392146240769</cx:pt>
          <cx:pt idx="290">0.14528254442721</cx:pt>
          <cx:pt idx="291">0.112666745147411</cx:pt>
          <cx:pt idx="292">0.111857422734815</cx:pt>
          <cx:pt idx="293">0.0591463865301022</cx:pt>
          <cx:pt idx="294">0.0341433631882338</cx:pt>
          <cx:pt idx="295">0.014852413207802</cx:pt>
          <cx:pt idx="296">0.026207530052100799</cx:pt>
          <cx:pt idx="297">-0.042321106464457199</cx:pt>
          <cx:pt idx="298">-0.034304893727263697</cx:pt>
          <cx:pt idx="299">-0.039350062081449901</cx:pt>
          <cx:pt idx="300">-0.0054519071123862702</cx:pt>
          <cx:pt idx="301">-0.0153167578920695</cx:pt>
          <cx:pt idx="302">0.048592498651101497</cx:pt>
          <cx:pt idx="303">0.030844125917840401</cx:pt>
          <cx:pt idx="304">0.00030162350420759402</cx:pt>
          <cx:pt idx="305">0.023630828075864901</cx:pt>
          <cx:pt idx="306">0.010924201209809701</cx:pt>
          <cx:pt idx="307">0.0015927201192470399</cx:pt>
          <cx:pt idx="308">0.00052536905757109799</cx:pt>
          <cx:pt idx="309">0.00064179065625983602</cx:pt>
          <cx:pt idx="310">0.0052471046706612703</cx:pt>
          <cx:pt idx="311">0.022862050239054899</cx:pt>
          <cx:pt idx="312">0.067182441133767104</cx:pt>
          <cx:pt idx="313">0.058533652685059598</cx:pt>
          <cx:pt idx="314">0.020477106279757299</cx:pt>
          <cx:pt idx="315">0.010743090138300101</cx:pt>
          <cx:pt idx="316">0.074676453689546396</cx:pt>
          <cx:pt idx="317">0.077714407368163901</cx:pt>
          <cx:pt idx="318">0.056852368320546402</cx:pt>
          <cx:pt idx="319">0.095570964305576905</cx:pt>
          <cx:pt idx="320">0.056813865440240897</cx:pt>
          <cx:pt idx="321">0.0227267504742029</cx:pt>
          <cx:pt idx="322">0.085128848748839803</cx:pt>
          <cx:pt idx="323">0.018611140776430501</cx:pt>
          <cx:pt idx="324">-0.089228885307478994</cx:pt>
          <cx:pt idx="325">-0.080311241188066804</cx:pt>
          <cx:pt idx="326">-0.0394951012035029</cx:pt>
          <cx:pt idx="327">-0.0183673352856423</cx:pt>
          <cx:pt idx="328">0.050911234402087897</cx:pt>
          <cx:pt idx="329">-0.0388225743303965</cx:pt>
          <cx:pt idx="330">0.027942414090706399</cx:pt>
          <cx:pt idx="331">-0.00037483544575345602</cx:pt>
          <cx:pt idx="332">-0.0041715686477262499</cx:pt>
          <cx:pt idx="333">0.018933616167976199</cx:pt>
          <cx:pt idx="334">0.00721605398372668</cx:pt>
          <cx:pt idx="335">0.00126600082474926</cx:pt>
          <cx:pt idx="336">-0.00037637643851137298</cx:pt>
          <cx:pt idx="337">0.0016660093014133901</cx:pt>
          <cx:pt idx="338">0.0044619339451671602</cx:pt>
          <cx:pt idx="339">0.0040438730344374398</cx:pt>
          <cx:pt idx="340">0.030354676893282199</cx:pt>
          <cx:pt idx="341">-0.0042174275295881903</cx:pt>
          <cx:pt idx="342">-0.034932810110796401</cx:pt>
          <cx:pt idx="343">-0.0029624362329887101</cx:pt>
          <cx:pt idx="344">0.0281387971015221</cx:pt>
          <cx:pt idx="345">-0.0096618710655970007</cx:pt>
          <cx:pt idx="346">-0.039838252104426299</cx:pt>
          <cx:pt idx="347">-0.087126982581393106</cx:pt>
          <cx:pt idx="348">-0.079518047239653</cx:pt>
          <cx:pt idx="349">0.0092893146451726097</cx:pt>
          <cx:pt idx="350">0.096451477678001094</cx:pt>
          <cx:pt idx="351">-0.0075099107576283601</cx:pt>
          <cx:pt idx="352">-0.096562651509802797</cx:pt>
          <cx:pt idx="353">-0.042845707288333201</cx:pt>
          <cx:pt idx="354">-0.020013007341885401</cx:pt>
          <cx:pt idx="355">0.062177740296651199</cx:pt>
          <cx:pt idx="356">0.071855289317707793</cx:pt>
          <cx:pt idx="357">0.00051202477830321704</cx:pt>
          <cx:pt idx="358">-0.0138713141996637</cx:pt>
          <cx:pt idx="359">-0.046149715907222798</cx:pt>
          <cx:pt idx="360">-0.037565119780114897</cx:pt>
          <cx:pt idx="361">0.013498591117600999</cx:pt>
          <cx:pt idx="362">0.0099192463148307999</cx:pt>
          <cx:pt idx="363">0.0025883032591077801</cx:pt>
          <cx:pt idx="364">-9.7145715129297704e-05</cx:pt>
          <cx:pt idx="365">0.0025727004625717498</cx:pt>
          <cx:pt idx="366">0.00489682050922752</cx:pt>
          <cx:pt idx="367">-0.0102522174210068</cx:pt>
          <cx:pt idx="368">-0.038033265982717702</cx:pt>
          <cx:pt idx="369">-0.080563145169119693</cx:pt>
          <cx:pt idx="370">-0.108045697488982</cx:pt>
          <cx:pt idx="371">-0.093846187961678804</cx:pt>
          <cx:pt idx="372">-0.0819010456407437</cx:pt>
          <cx:pt idx="373">-0.080948056506559701</cx:pt>
          <cx:pt idx="374">-0.165126573020871</cx:pt>
          <cx:pt idx="375">-0.11742800512971199</cx:pt>
          <cx:pt idx="376">-0.10704318007291901</cx:pt>
          <cx:pt idx="377">-0.0084259097082413706</cx:pt>
          <cx:pt idx="378">0.065124270928311398</cx:pt>
          <cx:pt idx="379">-0.0271493110444283</cx:pt>
          <cx:pt idx="380">0.020250989382974899</cx:pt>
          <cx:pt idx="381">0.029888890889257301</cx:pt>
          <cx:pt idx="382">0.033843479778947798</cx:pt>
          <cx:pt idx="383">0.066292195544843294</cx:pt>
          <cx:pt idx="384">0.077425331508010606</cx:pt>
          <cx:pt idx="385">0.00090496133313438501</cx:pt>
          <cx:pt idx="386">-0.070948185010356907</cx:pt>
          <cx:pt idx="387">-0.10683585152236</cx:pt>
          <cx:pt idx="388">-0.055309524286016397</cx:pt>
          <cx:pt idx="389">0.0030440753516211699</cx:pt>
          <cx:pt idx="390">0.0075365181974657398</cx:pt>
          <cx:pt idx="391">0.0039876111219712502</cx:pt>
          <cx:pt idx="392">0.00036550510689408198</cx:pt>
          <cx:pt idx="393">0.0012799052895161301</cx:pt>
          <cx:pt idx="394">0.0036457963047370201</cx:pt>
          <cx:pt idx="395">-0.0116153220935723</cx:pt>
          <cx:pt idx="396">-0.078561346077966901</cx:pt>
          <cx:pt idx="397">-0.15544956070466801</cx:pt>
          <cx:pt idx="398">-0.148711628001096</cx:pt>
          <cx:pt idx="399">-0.17462353334505001</cx:pt>
          <cx:pt idx="400">-0.184907033643017</cx:pt>
          <cx:pt idx="401">-0.123856155670461</cx:pt>
          <cx:pt idx="402">-0.14769680130528501</cx:pt>
          <cx:pt idx="403">-0.109724425905494</cx:pt>
          <cx:pt idx="404">-0.077815270627514796</cx:pt>
          <cx:pt idx="405">0.0053966328479832099</cx:pt>
          <cx:pt idx="406">0.0071278233387839004</cx:pt>
          <cx:pt idx="407">0.0129251540589321</cx:pt>
          <cx:pt idx="408">0.032681374435954598</cx:pt>
          <cx:pt idx="409">0.073574771692712496</cx:pt>
          <cx:pt idx="410">0.070043961436321203</cx:pt>
          <cx:pt idx="411">0.059249076752249302</cx:pt>
          <cx:pt idx="412">0.026356584286189699</cx:pt>
          <cx:pt idx="413">-0.0076672124209286796</cx:pt>
          <cx:pt idx="414">-0.066261214232968796</cx:pt>
          <cx:pt idx="415">-0.063312970616369299</cx:pt>
          <cx:pt idx="416">-0.035280887545763098</cx:pt>
          <cx:pt idx="417">0.0041391035233063599</cx:pt>
          <cx:pt idx="418">0.0038679089685796498</cx:pt>
          <cx:pt idx="419">0.000422586119425256</cx:pt>
          <cx:pt idx="420">0.00065990764765669297</cx:pt>
          <cx:pt idx="421">0.00118142045362767</cx:pt>
          <cx:pt idx="422">0.0022028974499921101</cx:pt>
          <cx:pt idx="423">-0.020237366423991501</cx:pt>
          <cx:pt idx="424">-0.061611194819998501</cx:pt>
          <cx:pt idx="425">-0.11080825688277</cx:pt>
          <cx:pt idx="426">-0.094892428127732104</cx:pt>
          <cx:pt idx="427">-0.138783526755518</cx:pt>
          <cx:pt idx="428">-0.11947549153272601</cx:pt>
          <cx:pt idx="429">-0.12572059684897099</cx:pt>
          <cx:pt idx="430">-0.117235636642792</cx:pt>
          <cx:pt idx="431">-0.047658823837299399</cx:pt>
          <cx:pt idx="432">0.0048781290517886803</cx:pt>
          <cx:pt idx="433">0.059302613958171699</cx:pt>
          <cx:pt idx="434">0.026336208888474499</cx:pt>
          <cx:pt idx="435">-0.027738038030422199</cx:pt>
          <cx:pt idx="436">-0.0105931352682384</cx:pt>
          <cx:pt idx="437">0.0203817162051456</cx:pt>
          <cx:pt idx="438">0.079918481396071203</cx:pt>
          <cx:pt idx="439">0.070099671060414606</cx:pt>
          <cx:pt idx="440">0.067721127889620994</cx:pt>
          <cx:pt idx="441">-0.0146997480959607</cx:pt>
          <cx:pt idx="442">-0.028668486482666001</cx:pt>
          <cx:pt idx="443">-0.052938215297805402</cx:pt>
          <cx:pt idx="444">-0.0139629522882688</cx:pt>
          <cx:pt idx="445">-0.0030019120026584401</cx:pt>
          <cx:pt idx="446">-0.0052017064589099</cx:pt>
          <cx:pt idx="447">0.000759232996219858</cx:pt>
          <cx:pt idx="448">0.00028364239816031003</cx:pt>
          <cx:pt idx="449">0.00024251985700598</cx:pt>
          <cx:pt idx="450">0.0051834690296826396</cx:pt>
          <cx:pt idx="451">-0.00014762869599617</cx:pt>
          <cx:pt idx="452">-0.045896408250144002</cx:pt>
          <cx:pt idx="453">-0.089573753700772502</cx:pt>
          <cx:pt idx="454">-0.099210951759611601</cx:pt>
          <cx:pt idx="455">-0.065743145879311293</cx:pt>
          <cx:pt idx="456">-0.041764496942187597</cx:pt>
          <cx:pt idx="457">-0.029145025099017799</cx:pt>
          <cx:pt idx="458">-0.017067166761566801</cx:pt>
          <cx:pt idx="459">0.0041401166366632899</cx:pt>
          <cx:pt idx="460">0.025334498375543898</cx:pt>
          <cx:pt idx="461">0.0517846037288896</cx:pt>
          <cx:pt idx="462">-0.0329878335278267</cx:pt>
          <cx:pt idx="463">-0.065934455062804598</cx:pt>
          <cx:pt idx="464">-0.043616743760332997</cx:pt>
          <cx:pt idx="465">0.0093069050968651694</cx:pt>
          <cx:pt idx="466">0.069251617461214401</cx:pt>
          <cx:pt idx="467">0.069348941744673404</cx:pt>
          <cx:pt idx="468">0.00543586383439778</cx:pt>
          <cx:pt idx="469">0.014402334373543799</cx:pt>
          <cx:pt idx="470">-0.0047259056217230601</cx:pt>
          <cx:pt idx="471">-0.017058659134251399</cx:pt>
          <cx:pt idx="472">0.00089745249105297603</cx:pt>
          <cx:pt idx="473">-0.0127409933309202</cx:pt>
          <cx:pt idx="474">-0.0058301711488719498</cx:pt>
          <cx:pt idx="475">-0.00048268579069580002</cx:pt>
          <cx:pt idx="476">-0.00026506007753462099</cx:pt>
          <cx:pt idx="477">0.00047308801522746798</cx:pt>
          <cx:pt idx="478">0.0031735313410074999</cx:pt>
          <cx:pt idx="479">0.0190517331341283</cx:pt>
          <cx:pt idx="480">-0.026831928158904301</cx:pt>
          <cx:pt idx="481">-0.054914811625210197</cx:pt>
          <cx:pt idx="482">0.00080809425842558603</cx:pt>
          <cx:pt idx="483">0.015806451513376299</cx:pt>
          <cx:pt idx="484">0.075168965165827606</cx:pt>
          <cx:pt idx="485">0.0030524029576256399</cx:pt>
          <cx:pt idx="486">0.0095039053219215502</cx:pt>
          <cx:pt idx="487">0.035873443051060397</cx:pt>
          <cx:pt idx="488">0.0220566302419569</cx:pt>
          <cx:pt idx="489">0.0466658098636702</cx:pt>
          <cx:pt idx="490">-0.036984983761891799</cx:pt>
          <cx:pt idx="491">-0.064687575130421393</cx:pt>
          <cx:pt idx="492">-0.013858910424517101</cx:pt>
          <cx:pt idx="493">0.038894717100891499</cx:pt>
          <cx:pt idx="494">-0.017573605317345802</cx:pt>
          <cx:pt idx="495">0.0023018934726794001</cx:pt>
          <cx:pt idx="496">-0.0027140481120801201</cx:pt>
          <cx:pt idx="497">0.0170897798479814</cx:pt>
          <cx:pt idx="498">-0.011774926696505201</cx:pt>
          <cx:pt idx="499">-0.021787265383616999</cx:pt>
          <cx:pt idx="500">-0.0060221660062512701</cx:pt>
          <cx:pt idx="501">-0.0085618050693308592</cx:pt>
          <cx:pt idx="502">-0.00151823790167912</cx:pt>
          <cx:pt idx="503">0.00025081766386299699</cx:pt>
          <cx:pt idx="504">-0.000468415947031854</cx:pt>
          <cx:pt idx="505">-0.00017042949087129499</cx:pt>
          <cx:pt idx="506">0.0043991457472197697</cx:pt>
          <cx:pt idx="507">0.0275491834048818</cx:pt>
          <cx:pt idx="508">0.0038657188167200802</cx:pt>
          <cx:pt idx="509">-0.0163495128747797</cx:pt>
          <cx:pt idx="510">0.053352159152248002</cx:pt>
          <cx:pt idx="511">0.068277254027719003</cx:pt>
          <cx:pt idx="512">0.074088996787990705</cx:pt>
          <cx:pt idx="513">0.044479867620865803</cx:pt>
          <cx:pt idx="514">0.0165048370599668</cx:pt>
          <cx:pt idx="515">0.0114924922366686</cx:pt>
          <cx:pt idx="516">-0.047972358734886998</cx:pt>
          <cx:pt idx="517">-0.025068814071442201</cx:pt>
          <cx:pt idx="518">-0.056363261803031799</cx:pt>
          <cx:pt idx="519">-0.012384579677851899</cx:pt>
          <cx:pt idx="520">-0.030288035104364799</cx:pt>
          <cx:pt idx="521">0.0264420786824737</cx:pt>
          <cx:pt idx="522">-0.034477780981765502</cx:pt>
          <cx:pt idx="523">0.0111031705964656</cx:pt>
          <cx:pt idx="524">0.023235061532686299</cx:pt>
          <cx:pt idx="525">0.013744323485822199</cx:pt>
          <cx:pt idx="526">-0.0057648843250622398</cx:pt>
          <cx:pt idx="527">-0.0314192299670846</cx:pt>
          <cx:pt idx="528">-0.019210987394850599</cx:pt>
          <cx:pt idx="529">-0.0063439387282987697</cx:pt>
          <cx:pt idx="530">-0.00055629023663389301</cx:pt>
          <cx:pt idx="531">-0.00014897409850449901</cx:pt>
          <cx:pt idx="532">-0.00016937370795142999</cx:pt>
          <cx:pt idx="533">0.00079718517774899505</cx:pt>
          <cx:pt idx="534">0.00024499192497337297</cx:pt>
          <cx:pt idx="535">0.0116069789944708</cx:pt>
          <cx:pt idx="536">0.0307639621643611</cx:pt>
          <cx:pt idx="537">0.0085019135291040104</cx:pt>
          <cx:pt idx="538">0.0401855724630596</cx:pt>
          <cx:pt idx="539">0.064692053474481107</cx:pt>
          <cx:pt idx="540">0.0284599178147905</cx:pt>
          <cx:pt idx="541">0.0264086626934577</cx:pt>
          <cx:pt idx="542">-0.00402209567579382</cx:pt>
          <cx:pt idx="543">-0.043668187229473597</cx:pt>
          <cx:pt idx="544">-0.089883476312768898</cx:pt>
          <cx:pt idx="545">-0.029408487616249999</cx:pt>
          <cx:pt idx="546">-0.00050516993692130299</cx:pt>
          <cx:pt idx="547">-0.0076297282480538601</cx:pt>
          <cx:pt idx="548">-0.019226572456107101</cx:pt>
          <cx:pt idx="549">2.7712075762538101e-05</cx:pt>
          <cx:pt idx="550">0.012993691617170299</cx:pt>
          <cx:pt idx="551">0.053090254481038601</cx:pt>
          <cx:pt idx="552">-0.019128665758177999</cx:pt>
          <cx:pt idx="553">-0.016994843952883899</cx:pt>
          <cx:pt idx="554">-0.0152069113328097</cx:pt>
          <cx:pt idx="555">-0.013288056128823699</cx:pt>
          <cx:pt idx="556">-0.0272901781736022</cx:pt>
          <cx:pt idx="557">-0.0079334953192188706</cx:pt>
          <cx:pt idx="558">-0.00030372870827960398</cx:pt>
          <cx:pt idx="559">-0.00041016184384520799</cx:pt>
          <cx:pt idx="560">0.000441280177763303</cx:pt>
          <cx:pt idx="561">0.00058283535321010599</cx:pt>
          <cx:pt idx="562">-0.00097021131828965799</cx:pt>
          <cx:pt idx="563">0.012680356728656399</cx:pt>
          <cx:pt idx="564">0.0434484240023542</cx:pt>
          <cx:pt idx="565">0.0080141961077179399</cx:pt>
          <cx:pt idx="566">0.039743779781712597</cx:pt>
          <cx:pt idx="567">0.055011858002449197</cx:pt>
          <cx:pt idx="568">0.039393481924487599</cx:pt>
          <cx:pt idx="569">0.038218477500854997</cx:pt>
          <cx:pt idx="570">0.030086428027268599</cx:pt>
          <cx:pt idx="571">-0.048899578597629903</cx:pt>
          <cx:pt idx="572">-0.120892760433757</cx:pt>
          <cx:pt idx="573">-0.0259682894154823</cx:pt>
          <cx:pt idx="574">-0.0060743923786916801</cx:pt>
          <cx:pt idx="575">-0.0307208142094418</cx:pt>
          <cx:pt idx="576">-0.0168644522481304</cx:pt>
          <cx:pt idx="577">0.0202858252011139</cx:pt>
          <cx:pt idx="578">0.059300642783640202</cx:pt>
          <cx:pt idx="579">0.0465012321756504</cx:pt>
          <cx:pt idx="580">-0.027166525875694399</cx:pt>
          <cx:pt idx="581">-0.043649490229183199</cx:pt>
          <cx:pt idx="582">-0.016122503568935499</cx:pt>
          <cx:pt idx="583">0.0080625814999081193</cx:pt>
          <cx:pt idx="584">-0.026110702340554699</cx:pt>
          <cx:pt idx="585">-0.0032766390554919301</cx:pt>
          <cx:pt idx="586">-0.0013769968336908201</cx:pt>
          <cx:pt idx="587">-0.00033534791210794299</cx:pt>
          <cx:pt idx="588">-0.00114519520567162</cx:pt>
          <cx:pt idx="589">0.00040526566022249801</cx:pt>
          <cx:pt idx="590">-0.00241128260532142</cx:pt>
          <cx:pt idx="591">0.0070139905838941504</cx:pt>
          <cx:pt idx="592">0.019245136584357302</cx:pt>
          <cx:pt idx="593">-0.013113845778985399</cx:pt>
          <cx:pt idx="594">0.00165765347117495</cx:pt>
          <cx:pt idx="595">0.037425470305861401</cx:pt>
          <cx:pt idx="596">0.021130683405855</cx:pt>
          <cx:pt idx="597">0.0035969880197483598</cx:pt>
          <cx:pt idx="598">0.011570895377069</cx:pt>
          <cx:pt idx="599">-0.055116864826525898</cx:pt>
          <cx:pt idx="600">-0.042555875787881198</cx:pt>
          <cx:pt idx="601">-0.012493495740624</cx:pt>
          <cx:pt idx="602">-0.0076255228314906697</cx:pt>
          <cx:pt idx="603">0.0023654466929336699</cx:pt>
          <cx:pt idx="604">-0.023800605851415</cx:pt>
          <cx:pt idx="605">0.0055097087438997303</cx:pt>
          <cx:pt idx="606">0.066616172823255201</cx:pt>
          <cx:pt idx="607">0.041468384108856303</cx:pt>
          <cx:pt idx="608">-0.025144701795482199</cx:pt>
          <cx:pt idx="609">-0.0341191153049469</cx:pt>
          <cx:pt idx="610">-0.0193151338232312</cx:pt>
          <cx:pt idx="611">-0.0147641311204395</cx:pt>
          <cx:pt idx="612">-0.0212822044264422</cx:pt>
          <cx:pt idx="613">-0.0026043380512212801</cx:pt>
          <cx:pt idx="614">-0.0025355542459053301</cx:pt>
          <cx:pt idx="615">-0.0010732641912062</cx:pt>
          <cx:pt idx="616">0.000233975270487067</cx:pt>
          <cx:pt idx="617">8.5897917908462897e-06</cx:pt>
          <cx:pt idx="618">-0.0020530521888169899</cx:pt>
          <cx:pt idx="619">-0.0025324074214861298</cx:pt>
          <cx:pt idx="620">0.010973048528819499</cx:pt>
          <cx:pt idx="621">0.00653247576364874</cx:pt>
          <cx:pt idx="622">-0.0129450459808228</cx:pt>
          <cx:pt idx="623">0.0096322897045064398</cx:pt>
          <cx:pt idx="624">-0.0024158973669602302</cx:pt>
          <cx:pt idx="625">-0.0074822425249549398</cx:pt>
          <cx:pt idx="626">-0.027380033138094301</cx:pt>
          <cx:pt idx="627">0.0011543299638234199</cx:pt>
          <cx:pt idx="628">-0.0053579830065242301</cx:pt>
          <cx:pt idx="629">-0.0062758806687400496</cx:pt>
          <cx:pt idx="630">-0.0077383365824564799</cx:pt>
          <cx:pt idx="631">0.027722474523464401</cx:pt>
          <cx:pt idx="632">0.00062535813735363705</cx:pt>
          <cx:pt idx="633">0.050929967486311303</cx:pt>
          <cx:pt idx="634">0.064135704110594896</cx:pt>
          <cx:pt idx="635">0.0057037961198315498</cx:pt>
          <cx:pt idx="636">-0.014492291740813699</cx:pt>
          <cx:pt idx="637">-0.049252623519116301</cx:pt>
          <cx:pt idx="638">-0.0096670063142934894</cx:pt>
          <cx:pt idx="639">0.0063280042066087101</cx:pt>
          <cx:pt idx="640">0.000110379559351545</cx:pt>
          <cx:pt idx="641">0.0019403429202611399</cx:pt>
          <cx:pt idx="642">-4.3414618843546497e-05</cx:pt>
          <cx:pt idx="643">0.00034665287433431</cx:pt>
          <cx:pt idx="644">0.00045312046283659099</cx:pt>
          <cx:pt idx="645">-0.000432841439925227</cx:pt>
          <cx:pt idx="646">0.00155494475835741</cx:pt>
          <cx:pt idx="647">-0.0027439154556309301</cx:pt>
          <cx:pt idx="648">-0.0020201979145136901</cx:pt>
          <cx:pt idx="649">-0.0048794720786957202</cx:pt>
          <cx:pt idx="650">-0.024878338557007901</cx:pt>
          <cx:pt idx="651">-0.0181006395597712</cx:pt>
          <cx:pt idx="652">-0.026258131618625599</cx:pt>
          <cx:pt idx="653">-0.052391268586757002</cx:pt>
          <cx:pt idx="654">-0.0190921744440577</cx:pt>
          <cx:pt idx="655">0.043493428918233802</cx:pt>
          <cx:pt idx="656">-0.036449362272969098</cx:pt>
          <cx:pt idx="657">-0.023799992338880499</cx:pt>
          <cx:pt idx="658">-0.015968304147930799</cx:pt>
          <cx:pt idx="659">0.0455229720162076</cx:pt>
          <cx:pt idx="660">0.037979868291670001</cx:pt>
          <cx:pt idx="661">0.029440988357610502</cx:pt>
          <cx:pt idx="662">0.0234359603397114</cx:pt>
          <cx:pt idx="663">-0.0213825900914975</cx:pt>
          <cx:pt idx="664">-0.038650669896686897</cx:pt>
          <cx:pt idx="665">-0.032756575644032698</cx:pt>
          <cx:pt idx="666">-0.0037932931303099999</cx:pt>
          <cx:pt idx="667">0.015350174137290401</cx:pt>
          <cx:pt idx="668">0.0070607396339344101</cx:pt>
          <cx:pt idx="669">0.0025733352966490599</cx:pt>
          <cx:pt idx="670">2.7486408738489199e-05</cx:pt>
          <cx:pt idx="671">-0.00040273393940562101</cx:pt>
          <cx:pt idx="672">-0.00053997390865989203</cx:pt>
          <cx:pt idx="673">-8.9936171731875398e-05</cx:pt>
          <cx:pt idx="674">0.0012743843293862699</cx:pt>
          <cx:pt idx="675">0.00346836477370964</cx:pt>
          <cx:pt idx="676">0.0086499483156657706</cx:pt>
          <cx:pt idx="677">-0.0091491677481020106</cx:pt>
          <cx:pt idx="678">-0.0080625799683396292</cx:pt>
          <cx:pt idx="679">-0.036687885195992302</cx:pt>
          <cx:pt idx="680">-0.043137228797689303</cx:pt>
          <cx:pt idx="681">-0.051317634463307803</cx:pt>
          <cx:pt idx="682">-0.037094165430363597</cx:pt>
          <cx:pt idx="683">-0.022898809844255501</cx:pt>
          <cx:pt idx="684">-0.029659619485765201</cx:pt>
          <cx:pt idx="685">-0.0066090072510071596</cx:pt>
          <cx:pt idx="686">-0.00490075330524198</cx:pt>
          <cx:pt idx="687">0.0040293119392700704</cx:pt>
          <cx:pt idx="688">-0.0058529663926305099</cx:pt>
          <cx:pt idx="689">-0.0069057489848902698</cx:pt>
          <cx:pt idx="690">-0.033319889491805102</cx:pt>
          <cx:pt idx="691">-0.032212567658820697</cx:pt>
          <cx:pt idx="692">-0.023074201513001401</cx:pt>
          <cx:pt idx="693">-0.0143251999201257</cx:pt>
          <cx:pt idx="694">-0.0048836497669897897</cx:pt>
          <cx:pt idx="695">0.0082347456168113398</cx:pt>
          <cx:pt idx="696">0.0011824839264025101</cx:pt>
          <cx:pt idx="697">-0.00135629443883657</cx:pt>
          <cx:pt idx="698">-0.000192144827180402</cx:pt>
          <cx:pt idx="699">0.00040984560483426702</cx:pt>
          <cx:pt idx="700">-9.0119976952942802e-05</cx:pt>
          <cx:pt idx="701">-0.00039268867756590901</cx:pt>
          <cx:pt idx="702">0.000712425144602148</cx:pt>
          <cx:pt idx="703">2.6078123679839099e-05</cx:pt>
          <cx:pt idx="704">-0.0037030845902186302</cx:pt>
          <cx:pt idx="705">-0.0038883450112692998</cx:pt>
          <cx:pt idx="706">0.017601514631287299</cx:pt>
          <cx:pt idx="707">0.033048032476922597</cx:pt>
          <cx:pt idx="708">0.053103647461176899</cx:pt>
          <cx:pt idx="709">0.0419734261188245</cx:pt>
          <cx:pt idx="710">0.061938269309376702</cx:pt>
          <cx:pt idx="711">0.065175274209212194</cx:pt>
          <cx:pt idx="712">0.087431568957221595</cx:pt>
          <cx:pt idx="713">0.045999781454675301</cx:pt>
          <cx:pt idx="714">0.0241150778063405</cx:pt>
          <cx:pt idx="715">0.047655181535663997</cx:pt>
          <cx:pt idx="716">0.10811987478613901</cx:pt>
          <cx:pt idx="717">0.0537933131730291</cx:pt>
          <cx:pt idx="718">0.0318772530223531</cx:pt>
          <cx:pt idx="719">0.072494706140786194</cx:pt>
          <cx:pt idx="720">0.036147730922299802</cx:pt>
          <cx:pt idx="721">0.0065880569213610804</cx:pt>
          <cx:pt idx="722">-0.0035852859577772001</cx:pt>
          <cx:pt idx="723">2.3454158634651201e-05</cx:pt>
          <cx:pt idx="724">0.0026536255907072502</cx:pt>
          <cx:pt idx="725">-0.000144562615462812</cx:pt>
          <cx:pt idx="726">8.8804997996051494e-05</cx:pt>
          <cx:pt idx="727">-0.00024887108948861201</cx:pt>
          <cx:pt idx="728">-0.00026660401330373402</cx:pt>
          <cx:pt idx="729">-0.00044684927337612402</cx:pt>
          <cx:pt idx="730">-0.00052109896630260304</cx:pt>
          <cx:pt idx="731">0.00029664100955650798</cx:pt>
          <cx:pt idx="732">-0.00594982826874727</cx:pt>
          <cx:pt idx="733">-0.0185106996213312</cx:pt>
          <cx:pt idx="734">-0.013769649068788</cx:pt>
          <cx:pt idx="735">0.0082311734097162501</cx:pt>
          <cx:pt idx="736">0.0258655786639636</cx:pt>
          <cx:pt idx="737">0.040594129222486598</cx:pt>
          <cx:pt idx="738">0.043052185477147502</cx:pt>
          <cx:pt idx="739">0.048178844040724401</cx:pt>
          <cx:pt idx="740">0.052903049109125203</cx:pt>
          <cx:pt idx="741">0.069925541368344599</cx:pt>
          <cx:pt idx="742">0.070297459125280501</cx:pt>
          <cx:pt idx="743">0.065102832004925101</cx:pt>
          <cx:pt idx="744">0.063481520232150604</cx:pt>
          <cx:pt idx="745">0.071493236076406994</cx:pt>
          <cx:pt idx="746">0.0288366180604539</cx:pt>
          <cx:pt idx="747">0.025080325325170998</cx:pt>
          <cx:pt idx="748">0.014364905652355001</cx:pt>
          <cx:pt idx="749">0.0039614885400517498</cx:pt>
          <cx:pt idx="750">0.0020416928723118702</cx:pt>
          <cx:pt idx="751">0.0011990166942540399</cx:pt>
          <cx:pt idx="752">0.00067444666533710105</cx:pt>
          <cx:pt idx="753">-0.00016230180058051199</cx:pt>
          <cx:pt idx="754">0.00035016653239929501</cx:pt>
          <cx:pt idx="755">-0.00055786012335523496</cx:pt>
          <cx:pt idx="756">0.00015107877654259701</cx:pt>
          <cx:pt idx="757">-6.0554436147435798e-05</cx:pt>
          <cx:pt idx="758">-0.00038318907730771002</cx:pt>
          <cx:pt idx="759">0.00032277821670612198</cx:pt>
          <cx:pt idx="760">-0.00077208366545997197</cx:pt>
          <cx:pt idx="761">0.00012235355209870601</cx:pt>
          <cx:pt idx="762">0.0011568951920721399</cx:pt>
          <cx:pt idx="763">0.0045354048207804001</cx:pt>
          <cx:pt idx="764">0.0049102399626868498</cx:pt>
          <cx:pt idx="765">0.0024402262781335901</cx:pt>
          <cx:pt idx="766">0.0052434580365695004</cx:pt>
          <cx:pt idx="767">0.0024814271734333502</cx:pt>
          <cx:pt idx="768">0.0068369335305964903</cx:pt>
          <cx:pt idx="769">0.0057318702286910401</cx:pt>
          <cx:pt idx="770">0.00798071891092016</cx:pt>
          <cx:pt idx="771">0.0074664389364517804</cx:pt>
          <cx:pt idx="772">0.0058389508945401103</cx:pt>
          <cx:pt idx="773">0.0045907204037047801</cx:pt>
          <cx:pt idx="774">0.00035132690732923399</cx:pt>
          <cx:pt idx="775">0.00044663778155997998</cx:pt>
          <cx:pt idx="776">-0.00263732038661083</cx:pt>
          <cx:pt idx="777">-0.000122536022683881</cx:pt>
          <cx:pt idx="778">-0.0021306781328073402</cx:pt>
          <cx:pt idx="779">-6.2926205303942001e-06</cx:pt>
          <cx:pt idx="780">-0.00025807526883203701</cx:pt>
          <cx:pt idx="781">-0.000130346227248516</cx:pt>
          <cx:pt idx="782">0.000179772282025805</cx:pt>
          <cx:pt idx="783">-0.00048201520144504101</cx:pt>
        </cx:lvl>
      </cx:numDim>
    </cx:data>
    <cx:data id="67">
      <cx:numDim type="val">
        <cx:f>'001_WA_F - 副本'!$BP$1:$BP$784</cx:f>
        <cx:lvl ptCount="784" formatCode="0.00E+00">
          <cx:pt idx="0">8.4875431468833199e-05</cx:pt>
          <cx:pt idx="1">-0.00052511824033465201</cx:pt>
          <cx:pt idx="2">-0.00035543403092043203</cx:pt>
          <cx:pt idx="3">0.00041287816893674902</cx:pt>
          <cx:pt idx="4">-0.00014724754371600899</cx:pt>
          <cx:pt idx="5">-0.000119321031690714</cx:pt>
          <cx:pt idx="6">-0.00031589421301305597</cx:pt>
          <cx:pt idx="7">0.00011021949150023</cx:pt>
          <cx:pt idx="8">0.00050700682207987396</cx:pt>
          <cx:pt idx="9">-0.00034399428415499698</cx:pt>
          <cx:pt idx="10">-0.00051397734151647698</cx:pt>
          <cx:pt idx="11">5.6102598615896001e-05</cx:pt>
          <cx:pt idx="12">-0.00015743906139959</cx:pt>
          <cx:pt idx="13">-4.54462511746315e-05</cx:pt>
          <cx:pt idx="14">-0.00046805693337456297</cx:pt>
          <cx:pt idx="15">0.00054084263377129503</cx:pt>
          <cx:pt idx="16">-0.00030011415751415502</cx:pt>
          <cx:pt idx="17">0.00042459409471016103</cx:pt>
          <cx:pt idx="18">-0.00059394898212064996</cx:pt>
          <cx:pt idx="19">0.00066673041838409704</cx:pt>
          <cx:pt idx="20">0.00021259550893570699</cx:pt>
          <cx:pt idx="21">-0.00029291537517746498</cx:pt>
          <cx:pt idx="22">-5.3163368257918401e-05</cx:pt>
          <cx:pt idx="23">5.8133763214633501e-05</cx:pt>
          <cx:pt idx="24">0.00021739884126457701</cx:pt>
          <cx:pt idx="25">0.00043857050522216803</cx:pt>
          <cx:pt idx="26">0.000584592336762439</cx:pt>
          <cx:pt idx="27">-0.00027983172722120797</cx:pt>
          <cx:pt idx="28">0.000144866833472788</cx:pt>
          <cx:pt idx="29">0.00065895817588692098</cx:pt>
          <cx:pt idx="30">-0.00048007299741904998</cx:pt>
          <cx:pt idx="31">0.000200647620079328</cx:pt>
          <cx:pt idx="32">0.00124265536424119</cx:pt>
          <cx:pt idx="33">-0.00014437211853361801</cx:pt>
          <cx:pt idx="34">-0.00027582518772434599</cx:pt>
          <cx:pt idx="35">-7.4323646475752894e-05</cx:pt>
          <cx:pt idx="36">-0.000249466922104787</cx:pt>
          <cx:pt idx="37">-0.00090411805965544799</cx:pt>
          <cx:pt idx="38">-0.0016717173178954</cx:pt>
          <cx:pt idx="39">-0.0013032160991336</cx:pt>
          <cx:pt idx="40">-0.0017181945527401301</cx:pt>
          <cx:pt idx="41">-0.00194166792422762</cx:pt>
          <cx:pt idx="42">0.00032772835011613298</cx:pt>
          <cx:pt idx="43">0.00056133483039849099</cx:pt>
          <cx:pt idx="44">0.000256943336700327</cx:pt>
          <cx:pt idx="45">-0.00016075095442916499</cx:pt>
          <cx:pt idx="46">-0.0010610922861460201</cx:pt>
          <cx:pt idx="47">-0.00049046964486266999</cx:pt>
          <cx:pt idx="48">-0.00071417130385165899</cx:pt>
          <cx:pt idx="49">-0.00046602188485790299</cx:pt>
          <cx:pt idx="50">-0.00050209157395574098</cx:pt>
          <cx:pt idx="51">-0.000375624392227402</cx:pt>
          <cx:pt idx="52">-0.00108604765686997</cx:pt>
          <cx:pt idx="53">0.00046494273895789198</cx:pt>
          <cx:pt idx="54">0.000187509988079046</cx:pt>
          <cx:pt idx="55">-0.00035584157542328701</cx:pt>
          <cx:pt idx="56">0.00028347677835308398</cx:pt>
          <cx:pt idx="57">0.00101350089779736</cx:pt>
          <cx:pt idx="58">-0.00029507178291405698</cx:pt>
          <cx:pt idx="59">-0.00044612493235821499</cx:pt>
          <cx:pt idx="60">-0.00031814204347771399</cx:pt>
          <cx:pt idx="61">6.1833922650243197e-05</cx:pt>
          <cx:pt idx="62">0.00015676372351953999</cx:pt>
          <cx:pt idx="63">-0.00078199636898366705</cx:pt>
          <cx:pt idx="64">-0.00211130125725559</cx:pt>
          <cx:pt idx="65">-0.0020839156449959698</cx:pt>
          <cx:pt idx="66">-0.0049602546316884896</cx:pt>
          <cx:pt idx="67">-0.0042205789948016803</cx:pt>
          <cx:pt idx="68">-0.0026820506947691099</cx:pt>
          <cx:pt idx="69">-0.017291728685406502</cx:pt>
          <cx:pt idx="70">-0.016076425946033</cx:pt>
          <cx:pt idx="71">-0.0107729344777203</cx:pt>
          <cx:pt idx="72">-0.0141309637003909</cx:pt>
          <cx:pt idx="73">-0.018514312610645699</cx:pt>
          <cx:pt idx="74">-0.017031658107057299</cx:pt>
          <cx:pt idx="75">-0.018117453350458002</cx:pt>
          <cx:pt idx="76">-0.0094480647370073396</cx:pt>
          <cx:pt idx="77">-0.0060531954629311499</cx:pt>
          <cx:pt idx="78">-0.0019827014614076802</cx:pt>
          <cx:pt idx="79">-6.0684957064269003e-06</cx:pt>
          <cx:pt idx="80">-1.29866734662954e-05</cx:pt>
          <cx:pt idx="81">0.000115723958084465</cx:pt>
          <cx:pt idx="82">0.00084199904765959596</cx:pt>
          <cx:pt idx="83">0.00046563176661454099</cx:pt>
          <cx:pt idx="84">-0.00062483908293959299</cx:pt>
          <cx:pt idx="85">0.00026959738040501001</cx:pt>
          <cx:pt idx="86">-0.00052142537178849003</cx:pt>
          <cx:pt idx="87">0.00027514575975755702</cx:pt>
          <cx:pt idx="88">-0.00048075773695226999</cx:pt>
          <cx:pt idx="89">0.0027188819533908101</cx:pt>
          <cx:pt idx="90">0.0017077016778957201</cx:pt>
          <cx:pt idx="91">0.0027220928983704498</cx:pt>
          <cx:pt idx="92">0.0064638408002009396</cx:pt>
          <cx:pt idx="93">0.0052101484755509098</cx:pt>
          <cx:pt idx="94">0.0119609506079236</cx:pt>
          <cx:pt idx="95">0.0096250170469962693</cx:pt>
          <cx:pt idx="96">-0.0039390523716733503</cx:pt>
          <cx:pt idx="97">0.00092166006325041796</cx:pt>
          <cx:pt idx="98">-0.0463615787280297</cx:pt>
          <cx:pt idx="99">-0.073738470461785499</cx:pt>
          <cx:pt idx="100">-0.067582777189882995</cx:pt>
          <cx:pt idx="101">-0.053397224825770799</cx:pt>
          <cx:pt idx="102">-0.062036948546965398</cx:pt>
          <cx:pt idx="103">-0.047659633074018902</cx:pt>
          <cx:pt idx="104">-0.0247132144389955</cx:pt>
          <cx:pt idx="105">-0.0090186493858518298</cx:pt>
          <cx:pt idx="106">-0.0022447248745937499</cx:pt>
          <cx:pt idx="107">0.00053200365566313801</cx:pt>
          <cx:pt idx="108">-0.00144287744917392</cx:pt>
          <cx:pt idx="109">6.2578444487959402e-05</cx:pt>
          <cx:pt idx="110">-0.000443377725525683</cx:pt>
          <cx:pt idx="111">0.00039264599688855999</cx:pt>
          <cx:pt idx="112">2.0447624703036898e-05</cx:pt>
          <cx:pt idx="113">-3.9295279155295501e-05</cx:pt>
          <cx:pt idx="114">-0.000417991172675752</cx:pt>
          <cx:pt idx="115">4.2336871334545697e-05</cx:pt>
          <cx:pt idx="116">0.00033967130789464201</cx:pt>
          <cx:pt idx="117">0.0011902101152185399</cx:pt>
          <cx:pt idx="118">0.0060972345388341301</cx:pt>
          <cx:pt idx="119">0.0177778661556004</cx:pt>
          <cx:pt idx="120">0.0259908529417281</cx:pt>
          <cx:pt idx="121">0.037940006562763702</cx:pt>
          <cx:pt idx="122">0.0615217538853167</cx:pt>
          <cx:pt idx="123">0.068427701282829906</cx:pt>
          <cx:pt idx="124">0.063169243534871897</cx:pt>
          <cx:pt idx="125">0.018342049191699902</cx:pt>
          <cx:pt idx="126">0.018950980738840099</cx:pt>
          <cx:pt idx="127">0.00032130968675790199</cx:pt>
          <cx:pt idx="128">-0.043822403873694203</cx:pt>
          <cx:pt idx="129">-0.0502734768341059</cx:pt>
          <cx:pt idx="130">-0.056458337782965197</cx:pt>
          <cx:pt idx="131">-0.036648172412568597</cx:pt>
          <cx:pt idx="132">-0.016901769429641899</cx:pt>
          <cx:pt idx="133">-0.026096268619307701</cx:pt>
          <cx:pt idx="134">-0.028368294340399901</cx:pt>
          <cx:pt idx="135">-0.0156714886462559</cx:pt>
          <cx:pt idx="136">-0.0102652890339691</cx:pt>
          <cx:pt idx="137">0.00022261208810610901</cx:pt>
          <cx:pt idx="138">0.00074803035477367995</cx:pt>
          <cx:pt idx="139">2.84476974172012e-05</cx:pt>
          <cx:pt idx="140">0.00031100373605610102</cx:pt>
          <cx:pt idx="141">-0.00084527768456051295</cx:pt>
          <cx:pt idx="142">-0.00056089165171146799</cx:pt>
          <cx:pt idx="143">0.00032427751829291199</cx:pt>
          <cx:pt idx="144">0.0013464931176970299</cx:pt>
          <cx:pt idx="145">-0.0086722341689455303</cx:pt>
          <cx:pt idx="146">-0.0074042605644346702</cx:pt>
          <cx:pt idx="147">-0.00179919572874587</cx:pt>
          <cx:pt idx="148">-0.0088980160169408098</cx:pt>
          <cx:pt idx="149">0.0072276137038553203</cx:pt>
          <cx:pt idx="150">0.034811068905904699</cx:pt>
          <cx:pt idx="151">0.128634007219918</cx:pt>
          <cx:pt idx="152">0.134966138813717</cx:pt>
          <cx:pt idx="153">0.117642867864359</cx:pt>
          <cx:pt idx="154">0.068040983520492204</cx:pt>
          <cx:pt idx="155">0.089950995379392606</cx:pt>
          <cx:pt idx="156">0.0228951348313975</cx:pt>
          <cx:pt idx="157">0.0236690110007793</cx:pt>
          <cx:pt idx="158">-0.0062216877094234298</cx:pt>
          <cx:pt idx="159">-0.0041634662581378004</cx:pt>
          <cx:pt idx="160">0.0332662857212161</cx:pt>
          <cx:pt idx="161">0.019710548421216601</cx:pt>
          <cx:pt idx="162">-0.038284132895546601</cx:pt>
          <cx:pt idx="163">-0.037048882615124401</cx:pt>
          <cx:pt idx="164">-0.014752967058068601</cx:pt>
          <cx:pt idx="165">0.0025674642611783999</cx:pt>
          <cx:pt idx="166">-0.00019240728766231399</cx:pt>
          <cx:pt idx="167">-0.00046436618698343402</cx:pt>
          <cx:pt idx="168">0.00094143684994314205</cx:pt>
          <cx:pt idx="169">-0.00020100737522922701</cx:pt>
          <cx:pt idx="170">-0.0017652068741070199</cx:pt>
          <cx:pt idx="171">-0.0041095503549251301</cx:pt>
          <cx:pt idx="172">-0.0103183591755259</cx:pt>
          <cx:pt idx="173">-0.049040953713985501</cx:pt>
          <cx:pt idx="174">-0.051122995057756998</cx:pt>
          <cx:pt idx="175">-0.047937574211751197</cx:pt>
          <cx:pt idx="176">-0.035558926164163202</cx:pt>
          <cx:pt idx="177">0.024237584522862</cx:pt>
          <cx:pt idx="178">0.096031650692071396</cx:pt>
          <cx:pt idx="179">0.16848886497514401</cx:pt>
          <cx:pt idx="180">0.16518677586772501</cx:pt>
          <cx:pt idx="181">0.23930885295802001</cx:pt>
          <cx:pt idx="182">0.24669068435607899</cx:pt>
          <cx:pt idx="183">0.20725282442536899</cx:pt>
          <cx:pt idx="184">0.129992537657389</cx:pt>
          <cx:pt idx="185">0.117346190468104</cx:pt>
          <cx:pt idx="186">0.059288999206385001</cx:pt>
          <cx:pt idx="187">-0.0059877358232283398</cx:pt>
          <cx:pt idx="188">-0.037308752062605498</cx:pt>
          <cx:pt idx="189">-0.036242880790862297</cx:pt>
          <cx:pt idx="190">-0.064359013260740797</cx:pt>
          <cx:pt idx="191">-0.038251279879716001</cx:pt>
          <cx:pt idx="192">-0.024804144835283599</cx:pt>
          <cx:pt idx="193">-0.00055671842991344197</cx:pt>
          <cx:pt idx="194">0.00088234907568384097</cx:pt>
          <cx:pt idx="195">-1.5956731551132e-05</cx:pt>
          <cx:pt idx="196">-5.18689323678035e-05</cx:pt>
          <cx:pt idx="197">0.0010560808384616901</cx:pt>
          <cx:pt idx="198">-0.00625946557185794</cx:pt>
          <cx:pt idx="199">-0.0183262154916887</cx:pt>
          <cx:pt idx="200">-0.021045115919536801</cx:pt>
          <cx:pt idx="201">-0.055905600238233703</cx:pt>
          <cx:pt idx="202">-0.069335530525418798</cx:pt>
          <cx:pt idx="203">-0.076171311855100898</cx:pt>
          <cx:pt idx="204">0.017176609771234402</cx:pt>
          <cx:pt idx="205">0.073731308541884699</cx:pt>
          <cx:pt idx="206">0.117409477520178</cx:pt>
          <cx:pt idx="207">0.15333463306560999</cx:pt>
          <cx:pt idx="208">0.15324288981657799</cx:pt>
          <cx:pt idx="209">0.24361116109894401</cx:pt>
          <cx:pt idx="210">0.19061876003505299</cx:pt>
          <cx:pt idx="211">0.12996086460357301</cx:pt>
          <cx:pt idx="212">0.055985621212134899</cx:pt>
          <cx:pt idx="213">-0.0361097674623964</cx:pt>
          <cx:pt idx="214">0.023092054625174201</cx:pt>
          <cx:pt idx="215">-0.067388889943070907</cx:pt>
          <cx:pt idx="216">-0.084731238975876894</cx:pt>
          <cx:pt idx="217">-0.0234761128728273</cx:pt>
          <cx:pt idx="218">-0.0520835132769219</cx:pt>
          <cx:pt idx="219">-0.082275449663570102</cx:pt>
          <cx:pt idx="220">-0.046863615155106501</cx:pt>
          <cx:pt idx="221">-0.022102154290326699</cx:pt>
          <cx:pt idx="222">-0.00160568568435324</cx:pt>
          <cx:pt idx="223">0.00071807575240474299</cx:pt>
          <cx:pt idx="224">-0.00036825148475746198</cx:pt>
          <cx:pt idx="225">-3.0847704141075401e-05</cx:pt>
          <cx:pt idx="226">-0.0075987208778954497</cx:pt>
          <cx:pt idx="227">-0.0140763855838556</cx:pt>
          <cx:pt idx="228">-0.0135386531173672</cx:pt>
          <cx:pt idx="229">-0.057198277269226903</cx:pt>
          <cx:pt idx="230">0.0154299756500369</cx:pt>
          <cx:pt idx="231">-0.0136163710847358</cx:pt>
          <cx:pt idx="232">0.070633648645327396</cx:pt>
          <cx:pt idx="233">0.050943166494574803</cx:pt>
          <cx:pt idx="234">0.114390922412829</cx:pt>
          <cx:pt idx="235">0.059489817771559997</cx:pt>
          <cx:pt idx="236">0.042160766765158397</cx:pt>
          <cx:pt idx="237">0.074845700341702001</cx:pt>
          <cx:pt idx="238">-0.0237551815414642</cx:pt>
          <cx:pt idx="239">-0.080381185242360403</cx:pt>
          <cx:pt idx="240">-0.028525809497627699</cx:pt>
          <cx:pt idx="241">0.0074893438743805904</cx:pt>
          <cx:pt idx="242">0.093179504398726701</cx:pt>
          <cx:pt idx="243">0.083735937951071898</cx:pt>
          <cx:pt idx="244">-0.046697522356536098</cx:pt>
          <cx:pt idx="245">-0.025178176480462101</cx:pt>
          <cx:pt idx="246">-0.039400333432155099</cx:pt>
          <cx:pt idx="247">-0.084693299519642606</cx:pt>
          <cx:pt idx="248">-0.064449652279124095</cx:pt>
          <cx:pt idx="249">-0.019072828884570601</cx:pt>
          <cx:pt idx="250">0.0045862593063485</cx:pt>
          <cx:pt idx="251">0.00166478754964486</cx:pt>
          <cx:pt idx="252">0.00028452749317451199</cx:pt>
          <cx:pt idx="253">0.00052831482113960499</cx:pt>
          <cx:pt idx="254">-0.00500272955996078</cx:pt>
          <cx:pt idx="255">-0.0032298862496212099</cx:pt>
          <cx:pt idx="256">-0.0291504735496118</cx:pt>
          <cx:pt idx="257">-0.027300434840985301</cx:pt>
          <cx:pt idx="258">0.040650695358453198</cx:pt>
          <cx:pt idx="259">0.016799481565280799</cx:pt>
          <cx:pt idx="260">0.041759112412528297</cx:pt>
          <cx:pt idx="261">0.0520371878589031</cx:pt>
          <cx:pt idx="262">0.071929183947624306</cx:pt>
          <cx:pt idx="263">0.000337765080918397</cx:pt>
          <cx:pt idx="264">-0.121586397080439</cx:pt>
          <cx:pt idx="265">-0.124576851486221</cx:pt>
          <cx:pt idx="266">-0.096036234802896497</cx:pt>
          <cx:pt idx="267">-0.053050259157826601</cx:pt>
          <cx:pt idx="268">0.0125173947604786</cx:pt>
          <cx:pt idx="269">0.104670290133813</cx:pt>
          <cx:pt idx="270">0.120427066696318</cx:pt>
          <cx:pt idx="271">0.075231207977951298</cx:pt>
          <cx:pt idx="272">0.021705436733002102</cx:pt>
          <cx:pt idx="273">-0.0305135502021712</cx:pt>
          <cx:pt idx="274">-0.035531370291947001</cx:pt>
          <cx:pt idx="275">-0.027378415175178899</cx:pt>
          <cx:pt idx="276">-0.039230474831641902</cx:pt>
          <cx:pt idx="277">-0.0067280744158835799</cx:pt>
          <cx:pt idx="278">0.0077226504150058797</cx:pt>
          <cx:pt idx="279">-0.0048054047058135197</cx:pt>
          <cx:pt idx="280">0.00046794282065305002</cx:pt>
          <cx:pt idx="281">0.00078984117057456901</cx:pt>
          <cx:pt idx="282">-0.0068128007337735202</cx:pt>
          <cx:pt idx="283">0.0023592822487687702</cx:pt>
          <cx:pt idx="284">-0.021887092389124799</cx:pt>
          <cx:pt idx="285">0.0112678120008216</cx:pt>
          <cx:pt idx="286">0.091166182885610805</cx:pt>
          <cx:pt idx="287">0.056639178127675598</cx:pt>
          <cx:pt idx="288">0.036776102140228098</cx:pt>
          <cx:pt idx="289">4.0070812658618697e-05</cx:pt>
          <cx:pt idx="290">-0.021647820309964299</cx:pt>
          <cx:pt idx="291">-0.098588485685290397</cx:pt>
          <cx:pt idx="292">-0.17655136859671999</cx:pt>
          <cx:pt idx="293">-0.131079591166093</cx:pt>
          <cx:pt idx="294">0.035092457302946502</cx:pt>
          <cx:pt idx="295">-0.0125033289864985</cx:pt>
          <cx:pt idx="296">0.072821197843806501</cx:pt>
          <cx:pt idx="297">0.098056798189453606</cx:pt>
          <cx:pt idx="298">0.124066863315356</cx:pt>
          <cx:pt idx="299">0.0504048539335386</cx:pt>
          <cx:pt idx="300">0.029047933756101801</cx:pt>
          <cx:pt idx="301">-0.0192852334741897</cx:pt>
          <cx:pt idx="302">0.0110915400881237</cx:pt>
          <cx:pt idx="303">0.031523893870748297</cx:pt>
          <cx:pt idx="304">-0.014734214554937701</cx:pt>
          <cx:pt idx="305">-0.00081463082418201398</cx:pt>
          <cx:pt idx="306">0.00088839991822738996</cx:pt>
          <cx:pt idx="307">-0.00041708263083597199</cx:pt>
          <cx:pt idx="308">0.000458585872884851</cx:pt>
          <cx:pt idx="309">-0.00012409041106125999</cx:pt>
          <cx:pt idx="310">-0.0031910938497426498</cx:pt>
          <cx:pt idx="311">-0.00030861691293483602</cx:pt>
          <cx:pt idx="312">0.0189957732210102</cx:pt>
          <cx:pt idx="313">0.016587618860021001</cx:pt>
          <cx:pt idx="314">0.0611062652527481</cx:pt>
          <cx:pt idx="315">0.043084520106804303</cx:pt>
          <cx:pt idx="316">-0.0018107105655889601</cx:pt>
          <cx:pt idx="317">0.00042429976254248201</cx:pt>
          <cx:pt idx="318">-0.057250823575588597</cx:pt>
          <cx:pt idx="319">-0.116107007603448</cx:pt>
          <cx:pt idx="320">-0.076889872052410699</cx:pt>
          <cx:pt idx="321">0.028108685062955899</cx:pt>
          <cx:pt idx="322">0.107744789147751</cx:pt>
          <cx:pt idx="323">0.075979935695321799</cx:pt>
          <cx:pt idx="324">0.048124411955723902</cx:pt>
          <cx:pt idx="325">0.0931769507616068</cx:pt>
          <cx:pt idx="326">0.041550522943728699</cx:pt>
          <cx:pt idx="327">0.0564087047577536</cx:pt>
          <cx:pt idx="328">0.050680342134697798</cx:pt>
          <cx:pt idx="329">0.016630780570095</cx:pt>
          <cx:pt idx="330">0.0107713283202873</cx:pt>
          <cx:pt idx="331">0.011425559982821999</cx:pt>
          <cx:pt idx="332">0.0141057273755043</cx:pt>
          <cx:pt idx="333">0.0147031066892874</cx:pt>
          <cx:pt idx="334">0.0075132208206570199</cx:pt>
          <cx:pt idx="335">0.00088482747771219698</cx:pt>
          <cx:pt idx="336">-0.00067295347437241603</cx:pt>
          <cx:pt idx="337">-0.00012405869176811799</cx:pt>
          <cx:pt idx="338">-0.0037071276809833402</cx:pt>
          <cx:pt idx="339">0.0061433530221895001</cx:pt>
          <cx:pt idx="340">0.0296592834902644</cx:pt>
          <cx:pt idx="341">0.0098722817307913199</cx:pt>
          <cx:pt idx="342">-0.012958163200716801</cx:pt>
          <cx:pt idx="343">0.0044762340970740102</cx:pt>
          <cx:pt idx="344">-0.0787904554973443</cx:pt>
          <cx:pt idx="345">-0.0305463291835123</cx:pt>
          <cx:pt idx="346">-0.12763014648127399</cx:pt>
          <cx:pt idx="347">-0.090429900269786201</cx:pt>
          <cx:pt idx="348">-0.085564513859097302</cx:pt>
          <cx:pt idx="349">0.037562726388877102</cx:pt>
          <cx:pt idx="350">0.118508455158004</cx:pt>
          <cx:pt idx="351">0.017054221710540302</cx:pt>
          <cx:pt idx="352">0.0102099202937416</cx:pt>
          <cx:pt idx="353">0.078479419616656207</cx:pt>
          <cx:pt idx="354">-0.0151895085393091</cx:pt>
          <cx:pt idx="355">0.100617956605718</cx:pt>
          <cx:pt idx="356">0.039305688075693797</cx:pt>
          <cx:pt idx="357">0.0161481063137822</cx:pt>
          <cx:pt idx="358">-0.020956810728001801</cx:pt>
          <cx:pt idx="359">-0.0273781836759605</cx:pt>
          <cx:pt idx="360">-0.0169396490222638</cx:pt>
          <cx:pt idx="361">0.0084881172854546303</cx:pt>
          <cx:pt idx="362">0.0074530496588797396</cx:pt>
          <cx:pt idx="363">-0.00030137125856460098</cx:pt>
          <cx:pt idx="364">-0.00033389832760524399</cx:pt>
          <cx:pt idx="365">0.00013594897663157701</cx:pt>
          <cx:pt idx="366">-0.00133803632846027</cx:pt>
          <cx:pt idx="367">0.0108182644370133</cx:pt>
          <cx:pt idx="368">0.0045834584040073097</cx:pt>
          <cx:pt idx="369">-0.017097692710946601</cx:pt>
          <cx:pt idx="370">-0.071673084003569906</cx:pt>
          <cx:pt idx="371">-0.011185615047322199</cx:pt>
          <cx:pt idx="372">-0.055948358520255502</cx:pt>
          <cx:pt idx="373">-0.062392135574255998</cx:pt>
          <cx:pt idx="374">-0.075040164401121906</cx:pt>
          <cx:pt idx="375">-0.074704279499799603</cx:pt>
          <cx:pt idx="376">-0.089326851509263297</cx:pt>
          <cx:pt idx="377">-0.031691485759504201</cx:pt>
          <cx:pt idx="378">-0.0030926384430623099</cx:pt>
          <cx:pt idx="379">-0.058072143361858897</cx:pt>
          <cx:pt idx="380">0.057250368845517201</cx:pt>
          <cx:pt idx="381">0.072326314039157596</cx:pt>
          <cx:pt idx="382">0.046990374963446699</cx:pt>
          <cx:pt idx="383">0.060286713496732203</cx:pt>
          <cx:pt idx="384">0.078293100311380606</cx:pt>
          <cx:pt idx="385">-0.017686267081785698</cx:pt>
          <cx:pt idx="386">-0.052844187523567003</cx:pt>
          <cx:pt idx="387">-0.062222939180234402</cx:pt>
          <cx:pt idx="388">-0.046561122728164102</cx:pt>
          <cx:pt idx="389">1.2947184060627899e-05</cx:pt>
          <cx:pt idx="390">0.0045609895338906397</cx:pt>
          <cx:pt idx="391">-7.9856011621868794e-05</cx:pt>
          <cx:pt idx="392">0.00015443101236040099</cx:pt>
          <cx:pt idx="393">-0.00011416607403533401</cx:pt>
          <cx:pt idx="394">-0.0020109562684556999</cx:pt>
          <cx:pt idx="395">0.0090872689177009299</cx:pt>
          <cx:pt idx="396">0.015280427308679</cx:pt>
          <cx:pt idx="397">-0.047718084507174699</cx:pt>
          <cx:pt idx="398">-0.058999850240825102</cx:pt>
          <cx:pt idx="399">-0.057147424928918202</cx:pt>
          <cx:pt idx="400">-0.074184365711435996</cx:pt>
          <cx:pt idx="401">-0.100411485083176</cx:pt>
          <cx:pt idx="402">-0.025270747215834902</cx:pt>
          <cx:pt idx="403">-0.072421424042720506</cx:pt>
          <cx:pt idx="404">-0.074533844672019206</cx:pt>
          <cx:pt idx="405">0.016972336336191801</cx:pt>
          <cx:pt idx="406">-0.10890532394100599</cx:pt>
          <cx:pt idx="407">-0.057459896389096002</cx:pt>
          <cx:pt idx="408">0.014763011721578701</cx:pt>
          <cx:pt idx="409">0.0505688107125708</cx:pt>
          <cx:pt idx="410">0.035269575805375201</cx:pt>
          <cx:pt idx="411">-0.091201770073889493</cx:pt>
          <cx:pt idx="412">-0.0183673964494914</cx:pt>
          <cx:pt idx="413">-0.031943206731454399</cx:pt>
          <cx:pt idx="414">-0.062864019879977306</cx:pt>
          <cx:pt idx="415">-0.0935606684626452</cx:pt>
          <cx:pt idx="416">-0.040094802797159601</cx:pt>
          <cx:pt idx="417">-0.00069459168347977098</cx:pt>
          <cx:pt idx="418">0.00025327887275638399</cx:pt>
          <cx:pt idx="419">-0.000611971472802932</cx:pt>
          <cx:pt idx="420">0.00068698155745950903</cx:pt>
          <cx:pt idx="421">-0.0013456498308511099</cx:pt>
          <cx:pt idx="422">-0.0021541448115720502</cx:pt>
          <cx:pt idx="423">-0.0029953117906258001</cx:pt>
          <cx:pt idx="424">0.014433019370336</cx:pt>
          <cx:pt idx="425">-0.021972704892359099</cx:pt>
          <cx:pt idx="426">-0.0118077248584926</cx:pt>
          <cx:pt idx="427">-0.0539113126638988</cx:pt>
          <cx:pt idx="428">-0.038110224633444399</cx:pt>
          <cx:pt idx="429">-0.0339643313482643</cx:pt>
          <cx:pt idx="430">-0.054952388587238402</cx:pt>
          <cx:pt idx="431">-0.050216918123908001</cx:pt>
          <cx:pt idx="432">-0.061644051304363998</cx:pt>
          <cx:pt idx="433">0.014170753533325401</cx:pt>
          <cx:pt idx="434">-0.055422771172937098</cx:pt>
          <cx:pt idx="435">-0.0249986264770755</cx:pt>
          <cx:pt idx="436">0.055350542270980498</cx:pt>
          <cx:pt idx="437">0.040745633922537099</cx:pt>
          <cx:pt idx="438">-0.051033600394176398</cx:pt>
          <cx:pt idx="439">-0.069406009788976999</cx:pt>
          <cx:pt idx="440">-0.024925944090193899</cx:pt>
          <cx:pt idx="441">-0.058925098425515902</cx:pt>
          <cx:pt idx="442">-0.0564061738311026</cx:pt>
          <cx:pt idx="443">-0.073270647084851398</cx:pt>
          <cx:pt idx="444">-0.012597986845692299</cx:pt>
          <cx:pt idx="445">0.0077681494837555402</cx:pt>
          <cx:pt idx="446">-0.0112385627187766</cx:pt>
          <cx:pt idx="447">0.0011714815455371101</cx:pt>
          <cx:pt idx="448">0.00022755773314833699</cx:pt>
          <cx:pt idx="449">-0.000728835715538058</cx:pt>
          <cx:pt idx="450">-0.0011995827562889</cx:pt>
          <cx:pt idx="451">0.0045597743942338304</cx:pt>
          <cx:pt idx="452">0.0270861818289077</cx:pt>
          <cx:pt idx="453">-0.016283874019287201</cx:pt>
          <cx:pt idx="454">-0.029386544295913801</cx:pt>
          <cx:pt idx="455">-0.013175878320355199</cx:pt>
          <cx:pt idx="456">-0.026329551465586701</cx:pt>
          <cx:pt idx="457">-0.022242505244621801</cx:pt>
          <cx:pt idx="458">-0.0129402941059271</cx:pt>
          <cx:pt idx="459">-0.030185450497546298</cx:pt>
          <cx:pt idx="460">-0.051008813755966602</cx:pt>
          <cx:pt idx="461">-0.10205497666232501</cx:pt>
          <cx:pt idx="462">-0.140200764547147</cx:pt>
          <cx:pt idx="463">-0.097308530194637699</cx:pt>
          <cx:pt idx="464">0.025786670159067701</cx:pt>
          <cx:pt idx="465">-0.0071187530502561597</cx:pt>
          <cx:pt idx="466">-0.015339313132774699</cx:pt>
          <cx:pt idx="467">-0.042208765718011299</cx:pt>
          <cx:pt idx="468">0.0046661359781310502</cx:pt>
          <cx:pt idx="469">-0.033398843860735501</cx:pt>
          <cx:pt idx="470">-0.025370218657664999</cx:pt>
          <cx:pt idx="471">-0.027592143628147402</cx:pt>
          <cx:pt idx="472">-0.027111246163678399</cx:pt>
          <cx:pt idx="473">0.00535071444486217</cx:pt>
          <cx:pt idx="474">-0.00699534374306533</cx:pt>
          <cx:pt idx="475">-7.7513056644602503e-05</cx:pt>
          <cx:pt idx="476">-0.00010421698806907399</cx:pt>
          <cx:pt idx="477">-0.00055071220953948296</cx:pt>
          <cx:pt idx="478">0.000551908718554362</cx:pt>
          <cx:pt idx="479">0.013996197853615999</cx:pt>
          <cx:pt idx="480">0.036532719549516</cx:pt>
          <cx:pt idx="481">0.000260164498889987</cx:pt>
          <cx:pt idx="482">-0.0227609783988581</cx:pt>
          <cx:pt idx="483">-0.034669105138127203</cx:pt>
          <cx:pt idx="484">0.0019309511445807801</cx:pt>
          <cx:pt idx="485">0.00366819559937999</cx:pt>
          <cx:pt idx="486">-0.039859768917833598</cx:pt>
          <cx:pt idx="487">-0.058993099917223402</cx:pt>
          <cx:pt idx="488">-0.101594407343544</cx:pt>
          <cx:pt idx="489">-0.069077736891993605</cx:pt>
          <cx:pt idx="490">-0.089239141822590407</cx:pt>
          <cx:pt idx="491">-0.062608494224694694</cx:pt>
          <cx:pt idx="492">0.034800105698934401</cx:pt>
          <cx:pt idx="493">0.017266447647746399</cx:pt>
          <cx:pt idx="494">-0.088084077956602905</cx:pt>
          <cx:pt idx="495">-0.068296626072547995</cx:pt>
          <cx:pt idx="496">-0.039522596333800002</cx:pt>
          <cx:pt idx="497">-0.0443335489118366</cx:pt>
          <cx:pt idx="498">-0.046145915434104998</cx:pt>
          <cx:pt idx="499">-0.021889026457992899</cx:pt>
          <cx:pt idx="500">-0.025663109851345799</cx:pt>
          <cx:pt idx="501">0.00493138517832248</cx:pt>
          <cx:pt idx="502">-0.00234799089822769</cx:pt>
          <cx:pt idx="503">0.00078854242347409101</cx:pt>
          <cx:pt idx="504">0.000905996325378783</cx:pt>
          <cx:pt idx="505">-0.00034760756039507501</cx:pt>
          <cx:pt idx="506">0.0026203837445239199</cx:pt>
          <cx:pt idx="507">0.0106096119445356</cx:pt>
          <cx:pt idx="508">0.0253888119106657</cx:pt>
          <cx:pt idx="509">0.026740288827661898</cx:pt>
          <cx:pt idx="510">-0.0014237525261778499</cx:pt>
          <cx:pt idx="511">-0.037392987532168097</cx:pt>
          <cx:pt idx="512">-0.019888574672979699</cx:pt>
          <cx:pt idx="513">0.023316923575852602</cx:pt>
          <cx:pt idx="514">0.046961664120998899</cx:pt>
          <cx:pt idx="515">0.039151658249030698</cx:pt>
          <cx:pt idx="516">-0.0187110420581394</cx:pt>
          <cx:pt idx="517">-0.032707847935756297</cx:pt>
          <cx:pt idx="518">-0.067353368398110902</cx:pt>
          <cx:pt idx="519">-0.038409553147785103</cx:pt>
          <cx:pt idx="520">-0.040867931449240197</cx:pt>
          <cx:pt idx="521">-0.053085606572248603</cx:pt>
          <cx:pt idx="522">-0.060478946542813897</cx:pt>
          <cx:pt idx="523">-0.0301315704138111</cx:pt>
          <cx:pt idx="524">-0.015780513334964101</cx:pt>
          <cx:pt idx="525">-0.036451372534618498</cx:pt>
          <cx:pt idx="526">-0.0134247408182452</cx:pt>
          <cx:pt idx="527">-0.0210124401100917</cx:pt>
          <cx:pt idx="528">-0.020810755915026201</cx:pt>
          <cx:pt idx="529">0.0051426231453219904</cx:pt>
          <cx:pt idx="530">0.00141395091009422</cx:pt>
          <cx:pt idx="531">1.68610692595881e-06</cx:pt>
          <cx:pt idx="532">0.00012367065512123299</cx:pt>
          <cx:pt idx="533">0.00013059539586536599</cx:pt>
          <cx:pt idx="534">0.00066844992962732097</cx:pt>
          <cx:pt idx="535">0.0079966864930865206</cx:pt>
          <cx:pt idx="536">0.020305149698100301</cx:pt>
          <cx:pt idx="537">0.030363210365104101</cx:pt>
          <cx:pt idx="538">0.00067698575440915695</cx:pt>
          <cx:pt idx="539">-0.00849824825791568</cx:pt>
          <cx:pt idx="540">-0.0247122150213374</cx:pt>
          <cx:pt idx="541">0.0020294250897304202</cx:pt>
          <cx:pt idx="542">0.059961009676435098</cx:pt>
          <cx:pt idx="543">0.0139664610847167</cx:pt>
          <cx:pt idx="544">0.0112823710894937</cx:pt>
          <cx:pt idx="545">-0.0094440566923646805</cx:pt>
          <cx:pt idx="546">-0.061160751891545399</cx:pt>
          <cx:pt idx="547">-0.067181209562586899</cx:pt>
          <cx:pt idx="548">-0.023863583980205199</cx:pt>
          <cx:pt idx="549">-0.050318214211241698</cx:pt>
          <cx:pt idx="550">-0.035192050393343201</cx:pt>
          <cx:pt idx="551">0.00592318729457008</cx:pt>
          <cx:pt idx="552">0.023124914112114699</cx:pt>
          <cx:pt idx="553">0.028937299574922502</cx:pt>
          <cx:pt idx="554">0.023039997817562601</cx:pt>
          <cx:pt idx="555">0.011313330453370501</cx:pt>
          <cx:pt idx="556">-0.027407214018363199</cx:pt>
          <cx:pt idx="557">-0.0069507763381645403</cx:pt>
          <cx:pt idx="558">0.00146687676856144</cx:pt>
          <cx:pt idx="559">0.000434898773610713</cx:pt>
          <cx:pt idx="560">-0.00077637734329895596</cx:pt>
          <cx:pt idx="561">0.00028726788875630299</cx:pt>
          <cx:pt idx="562">0.00082564691763891405</cx:pt>
          <cx:pt idx="563">0.0087208171968752302</cx:pt>
          <cx:pt idx="564">0.0381414368438278</cx:pt>
          <cx:pt idx="565">0.032866394485057897</cx:pt>
          <cx:pt idx="566">0.017156424810159599</cx:pt>
          <cx:pt idx="567">0.013520169622506101</cx:pt>
          <cx:pt idx="568">-0.018553152767739299</cx:pt>
          <cx:pt idx="569">-0.032187912975246799</cx:pt>
          <cx:pt idx="570">0.0258352433997565</cx:pt>
          <cx:pt idx="571">-0.01850044707805</cx:pt>
          <cx:pt idx="572">-0.070494843590362496</cx:pt>
          <cx:pt idx="573">-0.074615900094878895</cx:pt>
          <cx:pt idx="574">-0.067300743054888104</cx:pt>
          <cx:pt idx="575">-0.085511297840524594</cx:pt>
          <cx:pt idx="576">-0.00026490169702385498</cx:pt>
          <cx:pt idx="577">-0.0165113068502299</cx:pt>
          <cx:pt idx="578">-0.0060188979740812502</cx:pt>
          <cx:pt idx="579">0.036379037096006803</cx:pt>
          <cx:pt idx="580">0.0574955842267032</cx:pt>
          <cx:pt idx="581">0.048487901424595602</cx:pt>
          <cx:pt idx="582">0.041579082583673703</cx:pt>
          <cx:pt idx="583">0.020031346720098101</cx:pt>
          <cx:pt idx="584">-0.0143488642566973</cx:pt>
          <cx:pt idx="585">-0.0097542096364475993</cx:pt>
          <cx:pt idx="586">8.1895556899818999e-05</cx:pt>
          <cx:pt idx="587">2.4153129979059099e-05</cx:pt>
          <cx:pt idx="588">0.00043001266539575799</cx:pt>
          <cx:pt idx="589">-0.000698966221042094</cx:pt>
          <cx:pt idx="590">0.0028393208378938301</cx:pt>
          <cx:pt idx="591">0.0081833141583228901</cx:pt>
          <cx:pt idx="592">0.034545461775971398</cx:pt>
          <cx:pt idx="593">0.040128117681633303</cx:pt>
          <cx:pt idx="594">0.052250969438087401</cx:pt>
          <cx:pt idx="595">0.028503430149180099</cx:pt>
          <cx:pt idx="596">-0.0024915042848003902</cx:pt>
          <cx:pt idx="597">0.0057622381671820003</cx:pt>
          <cx:pt idx="598">-0.016316944309594999</cx:pt>
          <cx:pt idx="599">-0.042068526802836702</cx:pt>
          <cx:pt idx="600">-0.075758626383448602</cx:pt>
          <cx:pt idx="601">-0.038995874039171999</cx:pt>
          <cx:pt idx="602">-0.019997900685125199</cx:pt>
          <cx:pt idx="603">-0.056546034560953001</cx:pt>
          <cx:pt idx="604">-0.0062989011485913996</cx:pt>
          <cx:pt idx="605">0.0214489888724432</cx:pt>
          <cx:pt idx="606">-0.023357879457755901</cx:pt>
          <cx:pt idx="607">0.020018963724589198</cx:pt>
          <cx:pt idx="608">0.016290790356109499</cx:pt>
          <cx:pt idx="609">0.011897161517543201</cx:pt>
          <cx:pt idx="610">0.020612565956581001</cx:pt>
          <cx:pt idx="611">0.016538627522374501</cx:pt>
          <cx:pt idx="612">-0.0084623194930403597</cx:pt>
          <cx:pt idx="613">-0.015855852331968099</cx:pt>
          <cx:pt idx="614">-0.00032805806850814999</cx:pt>
          <cx:pt idx="615">-0.00055585336581913196</cx:pt>
          <cx:pt idx="616">-8.1463705467180701e-05</cx:pt>
          <cx:pt idx="617">-6.6076834548396097e-05</cx:pt>
          <cx:pt idx="618">0.0021116003118531001</cx:pt>
          <cx:pt idx="619">0.0059296764418498701</cx:pt>
          <cx:pt idx="620">0.021745313544534801</cx:pt>
          <cx:pt idx="621">0.039831554427952102</cx:pt>
          <cx:pt idx="622">0.071983008315095201</cx:pt>
          <cx:pt idx="623">0.034235787595395098</cx:pt>
          <cx:pt idx="624">-0.0147951733218015</cx:pt>
          <cx:pt idx="625">0.0088037906841581005</cx:pt>
          <cx:pt idx="626">0.0031430667243485602</cx:pt>
          <cx:pt idx="627">0.010406370220325501</cx:pt>
          <cx:pt idx="628">0.0251714366923045</cx:pt>
          <cx:pt idx="629">0.048634239080629603</cx:pt>
          <cx:pt idx="630">0.061875049718942803</cx:pt>
          <cx:pt idx="631">-0.040269373328644699</cx:pt>
          <cx:pt idx="632">0.025172413468051501</cx:pt>
          <cx:pt idx="633">0.0237256519843001</cx:pt>
          <cx:pt idx="634">-0.00072401786513631196</cx:pt>
          <cx:pt idx="635">-0.051717697568047699</cx:pt>
          <cx:pt idx="636">0.0084776776144311894</cx:pt>
          <cx:pt idx="637">-0.0078052341796357103</cx:pt>
          <cx:pt idx="638">0.0120683313153984</cx:pt>
          <cx:pt idx="639">0.023370623185464599</cx:pt>
          <cx:pt idx="640">0.0090906402802170098</cx:pt>
          <cx:pt idx="641">-0.0039927496521285398</cx:pt>
          <cx:pt idx="642">-2.29678962687421e-05</cx:pt>
          <cx:pt idx="643">8.5894284317294495e-05</cx:pt>
          <cx:pt idx="644">0.00026667264252276798</cx:pt>
          <cx:pt idx="645">0.00074153856124781095</cx:pt>
          <cx:pt idx="646">0.00203485233201665</cx:pt>
          <cx:pt idx="647">0.0046115263347721903</cx:pt>
          <cx:pt idx="648">-0.00087510725326982197</cx:pt>
          <cx:pt idx="649">0.0089227597123020894</cx:pt>
          <cx:pt idx="650">-0.00377888060825444</cx:pt>
          <cx:pt idx="651">0.0132841901063749</cx:pt>
          <cx:pt idx="652">0.053123428440575701</cx:pt>
          <cx:pt idx="653">0.023505755577984701</cx:pt>
          <cx:pt idx="654">0.021845299811185701</cx:pt>
          <cx:pt idx="655">0.071923204311277106</cx:pt>
          <cx:pt idx="656">0.044204622805609099</cx:pt>
          <cx:pt idx="657">0.063104395926152704</cx:pt>
          <cx:pt idx="658">0.012540175754386901</cx:pt>
          <cx:pt idx="659">0.047076288839886002</cx:pt>
          <cx:pt idx="660">0.110586946076236</cx:pt>
          <cx:pt idx="661">0.075970081376618107</cx:pt>
          <cx:pt idx="662">0.061941490355835002</cx:pt>
          <cx:pt idx="663">0.024134603840783</cx:pt>
          <cx:pt idx="664">0.034821349075960198</cx:pt>
          <cx:pt idx="665">0.034881569594187797</cx:pt>
          <cx:pt idx="666">0.048612479854464201</cx:pt>
          <cx:pt idx="667">0.047651240797435997</cx:pt>
          <cx:pt idx="668">0.020542679464569499</cx:pt>
          <cx:pt idx="669">-0.0033150249948166598</cx:pt>
          <cx:pt idx="670">-0.00067279862116357105</cx:pt>
          <cx:pt idx="671">0.00061878169750931105</cx:pt>
          <cx:pt idx="672">0.00049786802035392595</cx:pt>
          <cx:pt idx="673">-0.00074211948609069196</cx:pt>
          <cx:pt idx="674">5.7315272758694099e-05</cx:pt>
          <cx:pt idx="675">-0.00086092432408290504</cx:pt>
          <cx:pt idx="676">-0.0101172247047705</cx:pt>
          <cx:pt idx="677">-0.0195804837681984</cx:pt>
          <cx:pt idx="678">-0.019441971700768699</cx:pt>
          <cx:pt idx="679">0.00048204016275924698</cx:pt>
          <cx:pt idx="680">0.017823891679818599</cx:pt>
          <cx:pt idx="681">0.013203832624676099</cx:pt>
          <cx:pt idx="682">0.037421667986017502</cx:pt>
          <cx:pt idx="683">0.019866259207524901</cx:pt>
          <cx:pt idx="684">0.019299008675525801</cx:pt>
          <cx:pt idx="685">0.031485778912323098</cx:pt>
          <cx:pt idx="686">-0.0093265753820768998</cx:pt>
          <cx:pt idx="687">0.036094641727967502</cx:pt>
          <cx:pt idx="688">0.063801545403832996</cx:pt>
          <cx:pt idx="689">0.0069869631577908703</cx:pt>
          <cx:pt idx="690">0.026553765863112699</cx:pt>
          <cx:pt idx="691">0.040898304618972703</cx:pt>
          <cx:pt idx="692">0.054953184030418802</cx:pt>
          <cx:pt idx="693">0.028742616469938299</cx:pt>
          <cx:pt idx="694">0.0291437292011585</cx:pt>
          <cx:pt idx="695">0.029833737923405601</cx:pt>
          <cx:pt idx="696">0.0101984506477357</cx:pt>
          <cx:pt idx="697">0.00021429192403127901</cx:pt>
          <cx:pt idx="698">0.00093443274041194401</cx:pt>
          <cx:pt idx="699">-0.00026209664748480798</cx:pt>
          <cx:pt idx="700">-0.000368928592823046</cx:pt>
          <cx:pt idx="701">0.00060885414903386005</cx:pt>
          <cx:pt idx="702">-0.00045067274942676099</cx:pt>
          <cx:pt idx="703">-0.0016386698204429199</cx:pt>
          <cx:pt idx="704">-0.0091059959012670007</cx:pt>
          <cx:pt idx="705">-0.010892842518073801</cx:pt>
          <cx:pt idx="706">0.0143702824434943</cx:pt>
          <cx:pt idx="707">0.0019565223472390102</cx:pt>
          <cx:pt idx="708">0.0088954333576277793</cx:pt>
          <cx:pt idx="709">0.011796859470440201</cx:pt>
          <cx:pt idx="710">0.051755634469304798</cx:pt>
          <cx:pt idx="711">0.0051199898087510402</cx:pt>
          <cx:pt idx="712">0.013200074935132399</cx:pt>
          <cx:pt idx="713">0.034973884864321902</cx:pt>
          <cx:pt idx="714">3.9171752017311502e-05</cx:pt>
          <cx:pt idx="715">-0.0267525207298282</cx:pt>
          <cx:pt idx="716">0.018468368195371902</cx:pt>
          <cx:pt idx="717">0.035276491928235801</cx:pt>
          <cx:pt idx="718">0.036787888416637098</cx:pt>
          <cx:pt idx="719">0.094995785784763101</cx:pt>
          <cx:pt idx="720">0.066877373956423097</cx:pt>
          <cx:pt idx="721">0.0304304725878254</cx:pt>
          <cx:pt idx="722">-0.0081226063917574191</cx:pt>
          <cx:pt idx="723">0.00012756950307609699</cx:pt>
          <cx:pt idx="724">0.000950429868623101</cx:pt>
          <cx:pt idx="725">0.00068306589696766503</cx:pt>
          <cx:pt idx="726">-0.000507893753682389</cx:pt>
          <cx:pt idx="727">-6.7367967155834702e-05</cx:pt>
          <cx:pt idx="728">-0.00053325513239446004</cx:pt>
          <cx:pt idx="729">-0.0011074754976024099</cx:pt>
          <cx:pt idx="730">-0.000214775777615326</cx:pt>
          <cx:pt idx="731">0.00018902523439564501</cx:pt>
          <cx:pt idx="732">-0.00115506614842794</cx:pt>
          <cx:pt idx="733">0.0093280357305966094</cx:pt>
          <cx:pt idx="734">0.0090638245606740001</cx:pt>
          <cx:pt idx="735">0.0017780944241561499</cx:pt>
          <cx:pt idx="736">0.0074529104767694096</cx:pt>
          <cx:pt idx="737">0.020443825565673798</cx:pt>
          <cx:pt idx="738">0.044862929970322797</cx:pt>
          <cx:pt idx="739">0.055249398214801099</cx:pt>
          <cx:pt idx="740">0.0511306110702981</cx:pt>
          <cx:pt idx="741">0.050433777592679203</cx:pt>
          <cx:pt idx="742">0.0388604098700642</cx:pt>
          <cx:pt idx="743">0.025325324267336</cx:pt>
          <cx:pt idx="744">0.062274202950748099</cx:pt>
          <cx:pt idx="745">0.073396294553332603</cx:pt>
          <cx:pt idx="746">0.0482530515641982</cx:pt>
          <cx:pt idx="747">0.0355162451913624</cx:pt>
          <cx:pt idx="748">0.020464620418564099</cx:pt>
          <cx:pt idx="749">0.0186201995923998</cx:pt>
          <cx:pt idx="750">0.0051077437384090202</cx:pt>
          <cx:pt idx="751">0.0011687576877579501</cx:pt>
          <cx:pt idx="752">0.00084738118796848303</cx:pt>
          <cx:pt idx="753">0.00029618731341646103</cx:pt>
          <cx:pt idx="754">0.00071632599932761997</cx:pt>
          <cx:pt idx="755">0.000197488368164939</cx:pt>
          <cx:pt idx="756">-0.00083527927452801498</cx:pt>
          <cx:pt idx="757">0.00014704727129030899</cx:pt>
          <cx:pt idx="758">-0.000158147297860614</cx:pt>
          <cx:pt idx="759">-0.00055599923153706703</cx:pt>
          <cx:pt idx="760">0.00023405138054169699</cx:pt>
          <cx:pt idx="761">0.00072627524458229904</cx:pt>
          <cx:pt idx="762">-5.3366653811768502e-05</cx:pt>
          <cx:pt idx="763">-7.9856214268554806e-05</cx:pt>
          <cx:pt idx="764">0.00047307381372519201</cx:pt>
          <cx:pt idx="765">-0.00042481702913354998</cx:pt>
          <cx:pt idx="766">-0.0025260809987603899</cx:pt>
          <cx:pt idx="767">0.00058760434216489899</cx:pt>
          <cx:pt idx="768">0.00236659431593844</cx:pt>
          <cx:pt idx="769">-0.000224035400334965</cx:pt>
          <cx:pt idx="770">0.0045529349450239903</cx:pt>
          <cx:pt idx="771">0.0054193861434510297</cx:pt>
          <cx:pt idx="772">0.0021251261318417998</cx:pt>
          <cx:pt idx="773">-0.0012627978073728699</cx:pt>
          <cx:pt idx="774">0.00022518949618867</cx:pt>
          <cx:pt idx="775">-0.00039074174189790097</cx:pt>
          <cx:pt idx="776">-6.8981855168552897e-05</cx:pt>
          <cx:pt idx="777">0.0015873542742093</cx:pt>
          <cx:pt idx="778">0.0029802979840257799</cx:pt>
          <cx:pt idx="779">-8.6273451938711801e-05</cx:pt>
          <cx:pt idx="780">-0.00046862453062649999</cx:pt>
          <cx:pt idx="781">0.00051204467339796696</cx:pt>
          <cx:pt idx="782">-0.00075278127345814502</cx:pt>
          <cx:pt idx="783">-0.00015141425330568399</cx:pt>
        </cx:lvl>
      </cx:numDim>
    </cx:data>
    <cx:data id="68">
      <cx:numDim type="val">
        <cx:f>'001_WA_F - 副本'!$BQ$1:$BQ$784</cx:f>
        <cx:lvl ptCount="784" formatCode="G/通用格式">
          <cx:pt idx="0">0.000196945480626286</cx:pt>
          <cx:pt idx="1">0.00029222035987022698</cx:pt>
          <cx:pt idx="2">0.000102260394739868</cx:pt>
          <cx:pt idx="3">-0.00040650080520721001</cx:pt>
          <cx:pt idx="4">-0.00013497215506934801</cx:pt>
          <cx:pt idx="5">-0.00021296925616407501</cx:pt>
          <cx:pt idx="6">0.00046141511782660097</cx:pt>
          <cx:pt idx="7">-0.00034444370150856402</cx:pt>
          <cx:pt idx="8">-0.00053007290064754995</cx:pt>
          <cx:pt idx="9">-0.00025763150402461699</cx:pt>
          <cx:pt idx="10">-4.3086667125706803e-05</cx:pt>
          <cx:pt idx="11">-8.2247158725289098e-05</cx:pt>
          <cx:pt idx="12">0.00039922584637346802</cx:pt>
          <cx:pt idx="13">-0.00054144663311626103</cx:pt>
          <cx:pt idx="14">0.00076568267947062002</cx:pt>
          <cx:pt idx="15">0.00015001070075755399</cx:pt>
          <cx:pt idx="16">0.00029461543735428801</cx:pt>
          <cx:pt idx="17">0.00017593918861474899</cx:pt>
          <cx:pt idx="18">-3.31184828661676e-05</cx:pt>
          <cx:pt idx="19">0.00024627775977303999</cx:pt>
          <cx:pt idx="20">-0.00029760303399673101</cx:pt>
          <cx:pt idx="21">0.00075273905737021003</cx:pt>
          <cx:pt idx="22">-0.00097479975801427401</cx:pt>
          <cx:pt idx="23">-0.00035074146761437198</cx:pt>
          <cx:pt idx="24">-0.00097106713934358403</cx:pt>
          <cx:pt idx="25">0.000117020224586595</cx:pt>
          <cx:pt idx="26">-0.000440878947909325</cx:pt>
          <cx:pt idx="27">7.0521301265789697e-05</cx:pt>
          <cx:pt idx="28">-0.000423406690158681</cx:pt>
          <cx:pt idx="29">-0.00037124617748397802</cx:pt>
          <cx:pt idx="30">-0.00033576999526725699</cx:pt>
          <cx:pt idx="31">0.000151189522683416</cx:pt>
          <cx:pt idx="32">0.0010181491295802099</cx:pt>
          <cx:pt idx="33">-0.00040021660104252701</cx:pt>
          <cx:pt idx="34">-7.23712511445626e-05</cx:pt>
          <cx:pt idx="35">-0.00059193784142070802</cx:pt>
          <cx:pt idx="36">-0.00060977117991529496</cx:pt>
          <cx:pt idx="37">0.00061131744511339699</cx:pt>
          <cx:pt idx="38">-0.00122273387375328</cx:pt>
          <cx:pt idx="39">-0.0054723597636530397</cx:pt>
          <cx:pt idx="40">-0.0014821833333121799</cx:pt>
          <cx:pt idx="41">-0.00163194645213739</cx:pt>
          <cx:pt idx="42">-0.00062855062052210003</cx:pt>
          <cx:pt idx="43">-0.0013844026803127699</cx:pt>
          <cx:pt idx="44">0.0010898805265305599</cx:pt>
          <cx:pt idx="45">-0.000144073846374956</cx:pt>
          <cx:pt idx="46">-0.00068285259870318497</cx:pt>
          <cx:pt idx="47">-0.0010219594674756301</cx:pt>
          <cx:pt idx="48">-0.0031383638303528099</cx:pt>
          <cx:pt idx="49">-0.0058360605427595401</cx:pt>
          <cx:pt idx="50">-0.00047972535292022502</cx:pt>
          <cx:pt idx="51">7.2478649368782006e-05</cx:pt>
          <cx:pt idx="52">0.00041579165935360101</cx:pt>
          <cx:pt idx="53">-0.00025717777748529103</cx:pt>
          <cx:pt idx="54">-0.00058135681489661904</cx:pt>
          <cx:pt idx="55">-0.00034087961609644598</cx:pt>
          <cx:pt idx="56">-0.000199790088825134</cx:pt>
          <cx:pt idx="57">-0.00079235970383850795</cx:pt>
          <cx:pt idx="58">-0.00096016590038994795</cx:pt>
          <cx:pt idx="59">-6.8232224498797204e-05</cx:pt>
          <cx:pt idx="60">0.00044859603774256097</cx:pt>
          <cx:pt idx="61">-0.000148202842965752</cx:pt>
          <cx:pt idx="62">-0.0011912912183116701</cx:pt>
          <cx:pt idx="63">-0.0023944164484813999</cx:pt>
          <cx:pt idx="64">0.0016497526659718801</cx:pt>
          <cx:pt idx="65">0.013720585693799</cx:pt>
          <cx:pt idx="66">0.0120578019512962</cx:pt>
          <cx:pt idx="67">-0.000284952768734083</cx:pt>
          <cx:pt idx="68">-0.0155900432823324</cx:pt>
          <cx:pt idx="69">-0.018367052090402802</cx:pt>
          <cx:pt idx="70">-0.0156848610175741</cx:pt>
          <cx:pt idx="71">-0.017107745080852398</cx:pt>
          <cx:pt idx="72">-0.0098284831418118009</cx:pt>
          <cx:pt idx="73">-0.018354128647162501</cx:pt>
          <cx:pt idx="74">-0.00684238799099677</cx:pt>
          <cx:pt idx="75">-0.0108439291023045</cx:pt>
          <cx:pt idx="76">-0.0060315252448975998</cx:pt>
          <cx:pt idx="77">-0.0089683409153410304</cx:pt>
          <cx:pt idx="78">-0.0085167194123824501</cx:pt>
          <cx:pt idx="79">-0.0021412739793116001</cx:pt>
          <cx:pt idx="80">0.00217464294975808</cx:pt>
          <cx:pt idx="81">0.0018799387945218199</cx:pt>
          <cx:pt idx="82">0.00060242801343973404</cx:pt>
          <cx:pt idx="83">-0.00029413512772576898</cx:pt>
          <cx:pt idx="84">0.00050956017838389603</cx:pt>
          <cx:pt idx="85">-0.00098210027791079298</cx:pt>
          <cx:pt idx="86">0.00019740725260933401</cx:pt>
          <cx:pt idx="87">6.6547015941411994e-05</cx:pt>
          <cx:pt idx="88">-0.000354429080571675</cx:pt>
          <cx:pt idx="89">0.00117677067264002</cx:pt>
          <cx:pt idx="90">-0.0013111135571901901</cx:pt>
          <cx:pt idx="91">0.00067351303256197703</cx:pt>
          <cx:pt idx="92">0.0112635125778003</cx:pt>
          <cx:pt idx="93">0.028325020541364199</cx:pt>
          <cx:pt idx="94">0.036098778715998703</cx:pt>
          <cx:pt idx="95">0.0318371073373327</cx:pt>
          <cx:pt idx="96">0.024400354661904902</cx:pt>
          <cx:pt idx="97">0.0024369644617071502</cx:pt>
          <cx:pt idx="98">0.0067852444561671199</cx:pt>
          <cx:pt idx="99">-0.00616405965940233</cx:pt>
          <cx:pt idx="100">-0.0132943875075839</cx:pt>
          <cx:pt idx="101">-0.0049386838352487002</cx:pt>
          <cx:pt idx="102">-0.022313973863602302</cx:pt>
          <cx:pt idx="103">-0.024623561507134999</cx:pt>
          <cx:pt idx="104">-0.033691036307018099</cx:pt>
          <cx:pt idx="105">-0.028182130562205799</cx:pt>
          <cx:pt idx="106">-0.0179275523444304</cx:pt>
          <cx:pt idx="107">-0.0118661504987901</cx:pt>
          <cx:pt idx="108">-0.0040795827323535701</cx:pt>
          <cx:pt idx="109">0.00151380514665064</cx:pt>
          <cx:pt idx="110">-0.00052330460023534498</cx:pt>
          <cx:pt idx="111">5.0467205472522199e-05</cx:pt>
          <cx:pt idx="112">0.00042420175773405901</cx:pt>
          <cx:pt idx="113">-4.5548687880083798e-05</cx:pt>
          <cx:pt idx="114">0.00039260409743248202</cx:pt>
          <cx:pt idx="115">0.00040962594032192899</cx:pt>
          <cx:pt idx="116">0.00078748002034169102</cx:pt>
          <cx:pt idx="117">-0.00016330572323751101</cx:pt>
          <cx:pt idx="118">0.0087306111243121692</cx:pt>
          <cx:pt idx="119">0.020077736298531899</cx:pt>
          <cx:pt idx="120">0.042716192714790498</cx:pt>
          <cx:pt idx="121">0.042366061909547198</cx:pt>
          <cx:pt idx="122">0.061636668651274901</cx:pt>
          <cx:pt idx="123">0.073659202329447906</cx:pt>
          <cx:pt idx="124">0.058019125117155401</cx:pt>
          <cx:pt idx="125">0.020003189096680401</cx:pt>
          <cx:pt idx="126">0.0093851331448953097</cx:pt>
          <cx:pt idx="127">0.017064871787404699</cx:pt>
          <cx:pt idx="128">-0.017179826898395801</cx:pt>
          <cx:pt idx="129">-0.036203752229648702</cx:pt>
          <cx:pt idx="130">-0.0071360503077583003</cx:pt>
          <cx:pt idx="131">-0.0119251834159312</cx:pt>
          <cx:pt idx="132">-0.017892108671487598</cx:pt>
          <cx:pt idx="133">-0.026685348108802399</cx:pt>
          <cx:pt idx="134">-0.022088683600465099</cx:pt>
          <cx:pt idx="135">-0.0417816985979753</cx:pt>
          <cx:pt idx="136">-0.030374165487821</cx:pt>
          <cx:pt idx="137">-0.0069043336546908097</cx:pt>
          <cx:pt idx="138">0.00025572540671292597</cx:pt>
          <cx:pt idx="139">6.1214324309051103e-06</cx:pt>
          <cx:pt idx="140">0.00032228438476196599</cx:pt>
          <cx:pt idx="141">7.0507955048368197e-05</cx:pt>
          <cx:pt idx="142">0.00051684312146729999</cx:pt>
          <cx:pt idx="143">0.000393720269532928</cx:pt>
          <cx:pt idx="144">0.0021247207103062301</cx:pt>
          <cx:pt idx="145">-0.00637454838059477</cx:pt>
          <cx:pt idx="146">0.020591997880122299</cx:pt>
          <cx:pt idx="147">0.043396663753792399</cx:pt>
          <cx:pt idx="148">0.042219283035900397</cx:pt>
          <cx:pt idx="149">0.060169637750789401</cx:pt>
          <cx:pt idx="150">0.092369255198039193</cx:pt>
          <cx:pt idx="151">0.095211863712221706</cx:pt>
          <cx:pt idx="152">0.085176036197585001</cx:pt>
          <cx:pt idx="153">0.069285176559968603</cx:pt>
          <cx:pt idx="154">0.0080553165439143301</cx:pt>
          <cx:pt idx="155">0.010323220487753601</cx:pt>
          <cx:pt idx="156">0.026418841340557699</cx:pt>
          <cx:pt idx="157">-0.012731851399158301</cx:pt>
          <cx:pt idx="158">-0.00069617009732840605</cx:pt>
          <cx:pt idx="159">-0.0102818940159379</cx:pt>
          <cx:pt idx="160">-0.0066682431621181799</cx:pt>
          <cx:pt idx="161">-0.0088603424774268899</cx:pt>
          <cx:pt idx="162">-0.023072558638822401</cx:pt>
          <cx:pt idx="163">-0.052247960009753701</cx:pt>
          <cx:pt idx="164">-0.0314293555196608</cx:pt>
          <cx:pt idx="165">-0.011349753004296199</cx:pt>
          <cx:pt idx="166">-0.000461783034117422</cx:pt>
          <cx:pt idx="167">7.3107316491300496e-05</cx:pt>
          <cx:pt idx="168">0.00026589983371465102</cx:pt>
          <cx:pt idx="169">-0.00062873247367061197</cx:pt>
          <cx:pt idx="170">0.0012538974736195901</cx:pt>
          <cx:pt idx="171">0.0039940230217868399</cx:pt>
          <cx:pt idx="172">0.0111246130689372</cx:pt>
          <cx:pt idx="173">0.0085464365524976302</cx:pt>
          <cx:pt idx="174">0.038209998604345201</cx:pt>
          <cx:pt idx="175">0.061800705513113903</cx:pt>
          <cx:pt idx="176">0.040267323443189902</cx:pt>
          <cx:pt idx="177">0.062808405484401406</cx:pt>
          <cx:pt idx="178">0.068536039361984893</cx:pt>
          <cx:pt idx="179">0.0704073426865197</cx:pt>
          <cx:pt idx="180">0.0822573023128194</cx:pt>
          <cx:pt idx="181">0.080145056562426306</cx:pt>
          <cx:pt idx="182">0.0168978480261666</cx:pt>
          <cx:pt idx="183">-0.014375698074597199</cx:pt>
          <cx:pt idx="184">-0.00656425004078865</cx:pt>
          <cx:pt idx="185">-0.042482583540579703</cx:pt>
          <cx:pt idx="186">0.00150025836588799</cx:pt>
          <cx:pt idx="187">-0.0230392105530609</cx:pt>
          <cx:pt idx="188">-0.0091998870880639193</cx:pt>
          <cx:pt idx="189">0.0075713618906964901</cx:pt>
          <cx:pt idx="190">0.0066568086350734003</cx:pt>
          <cx:pt idx="191">-0.0314699797875585</cx:pt>
          <cx:pt idx="192">-0.0287109218238875</cx:pt>
          <cx:pt idx="193">-0.0079325667148005801</cx:pt>
          <cx:pt idx="194">-0.0034814398242859201</cx:pt>
          <cx:pt idx="195">-0.0026132616630938398</cx:pt>
          <cx:pt idx="196">-0.000206857021103638</cx:pt>
          <cx:pt idx="197">0.0028191796523268299</cx:pt>
          <cx:pt idx="198">0.0019882971026550602</cx:pt>
          <cx:pt idx="199">0.0084582683646706701</cx:pt>
          <cx:pt idx="200">0.0197523986178136</cx:pt>
          <cx:pt idx="201">0.016708336970420699</cx:pt>
          <cx:pt idx="202">0.033961108376364797</cx:pt>
          <cx:pt idx="203">0.055903507972143503</cx:pt>
          <cx:pt idx="204">0.086405066350334306</cx:pt>
          <cx:pt idx="205">0.058187530260964203</cx:pt>
          <cx:pt idx="206">0.064716055911523906</cx:pt>
          <cx:pt idx="207">0.028683530023325101</cx:pt>
          <cx:pt idx="208">0.022837675914539599</cx:pt>
          <cx:pt idx="209">0.050611575662361602</cx:pt>
          <cx:pt idx="210">0.0045096587305290103</cx:pt>
          <cx:pt idx="211">-0.031177483822620401</cx:pt>
          <cx:pt idx="212">-0.0099828468999196007</cx:pt>
          <cx:pt idx="213">-0.052220911858178003</cx:pt>
          <cx:pt idx="214">-0.047006073977072703</cx:pt>
          <cx:pt idx="215">-0.073331962629060193</cx:pt>
          <cx:pt idx="216">-0.019598923384318699</cx:pt>
          <cx:pt idx="217">0.0052107892134172999</cx:pt>
          <cx:pt idx="218">-0.0022681753892180401</cx:pt>
          <cx:pt idx="219">-0.040748048263788798</cx:pt>
          <cx:pt idx="220">-0.021481418273173899</cx:pt>
          <cx:pt idx="221">0.00163969760059715</cx:pt>
          <cx:pt idx="222">-0.0023707304646911</cx:pt>
          <cx:pt idx="223">-0.00084378385708621198</cx:pt>
          <cx:pt idx="224">0.000467769390038935</cx:pt>
          <cx:pt idx="225">2.1994810092010301e-05</cx:pt>
          <cx:pt idx="226">-0.0031016730593919602</cx:pt>
          <cx:pt idx="227">0.0057251705972641001</cx:pt>
          <cx:pt idx="228">0.0099874816173520509</cx:pt>
          <cx:pt idx="229">-0.029689208759048399</cx:pt>
          <cx:pt idx="230">-0.038624084705951398</cx:pt>
          <cx:pt idx="231">-0.0040103276126628304</cx:pt>
          <cx:pt idx="232">0.00258871480209141</cx:pt>
          <cx:pt idx="233">-0.0187503658691228</cx:pt>
          <cx:pt idx="234">0.020708554454655401</cx:pt>
          <cx:pt idx="235">-0.037459365713147397</cx:pt>
          <cx:pt idx="236">-0.055759240942574603</cx:pt>
          <cx:pt idx="237">-0.014429436802826601</cx:pt>
          <cx:pt idx="238">0.037042994492440903</cx:pt>
          <cx:pt idx="239">0.0092347530001954895</cx:pt>
          <cx:pt idx="240">-0.021438352783623799</cx:pt>
          <cx:pt idx="241">-0.033773593921332799</cx:pt>
          <cx:pt idx="242">-0.0249027872594072</cx:pt>
          <cx:pt idx="243">-0.036153157537250402</cx:pt>
          <cx:pt idx="244">-0.0192360280178238</cx:pt>
          <cx:pt idx="245">-0.019096734667344399</cx:pt>
          <cx:pt idx="246">-0.0081164543338860303</cx:pt>
          <cx:pt idx="247">-0.0095484730732851505</cx:pt>
          <cx:pt idx="248">-0.025974364859438898</cx:pt>
          <cx:pt idx="249">-0.0036943317343583202</cx:pt>
          <cx:pt idx="250">0.00023959274849545101</cx:pt>
          <cx:pt idx="251">0.00013351603362866301</cx:pt>
          <cx:pt idx="252">-6.34133749871785e-05</cx:pt>
          <cx:pt idx="253">0.00076285131313695402</cx:pt>
          <cx:pt idx="254">-0.00304154572218221</cx:pt>
          <cx:pt idx="255">-0.0029921264360896001</cx:pt>
          <cx:pt idx="256">-0.0126941293347027</cx:pt>
          <cx:pt idx="257">-0.058778475675198297</cx:pt>
          <cx:pt idx="258">-0.056437458774871697</cx:pt>
          <cx:pt idx="259">-0.067195311295374205</cx:pt>
          <cx:pt idx="260">-0.098529910620738098</cx:pt>
          <cx:pt idx="261">-0.11661067236464</cx:pt>
          <cx:pt idx="262">-0.091703835511411202</cx:pt>
          <cx:pt idx="263">-0.097202445255760994</cx:pt>
          <cx:pt idx="264">-0.1387190889404</cx:pt>
          <cx:pt idx="265">-0.13330716292950701</cx:pt>
          <cx:pt idx="266">-0.044214157250595597</cx:pt>
          <cx:pt idx="267">0.0111118205747861</cx:pt>
          <cx:pt idx="268">0.013140343063842401</cx:pt>
          <cx:pt idx="269">-0.023473810187483901</cx:pt>
          <cx:pt idx="270">-0.022744251864643999</cx:pt>
          <cx:pt idx="271">-0.015256054420738199</cx:pt>
          <cx:pt idx="272">-0.038983216675510197</cx:pt>
          <cx:pt idx="273">-0.014275996894460701</cx:pt>
          <cx:pt idx="274">0.030883320764977198</cx:pt>
          <cx:pt idx="275">-0.0095499063839661301</cx:pt>
          <cx:pt idx="276">-0.019885019310816598</cx:pt>
          <cx:pt idx="277">0.0084327213245556903</cx:pt>
          <cx:pt idx="278">0.0021482611398385798</cx:pt>
          <cx:pt idx="279">-0.00034140499169511601</cx:pt>
          <cx:pt idx="280">-0.00038042866391870401</cx:pt>
          <cx:pt idx="281">-5.72733775737569e-05</cx:pt>
          <cx:pt idx="282">-0.00283933651034116</cx:pt>
          <cx:pt idx="283">-0.0069608653094075101</cx:pt>
          <cx:pt idx="284">-0.024681907016054799</cx:pt>
          <cx:pt idx="285">-0.070963641800871793</cx:pt>
          <cx:pt idx="286">-0.081678076331074795</cx:pt>
          <cx:pt idx="287">-0.13590902390555401</cx:pt>
          <cx:pt idx="288">-0.18777300800827501</cx:pt>
          <cx:pt idx="289">-0.19948746312750901</cx:pt>
          <cx:pt idx="290">-0.17278808090247399</cx:pt>
          <cx:pt idx="291">-0.16749194141159299</cx:pt>
          <cx:pt idx="292">-0.17780243504395199</cx:pt>
          <cx:pt idx="293">-0.14519450320104099</cx:pt>
          <cx:pt idx="294">-0.089515764439227902</cx:pt>
          <cx:pt idx="295">-0.059109556812702101</cx:pt>
          <cx:pt idx="296">0.016605512780701302</cx:pt>
          <cx:pt idx="297">-0.030563740269239598</cx:pt>
          <cx:pt idx="298">-0.0125201661231754</cx:pt>
          <cx:pt idx="299">-0.014302157041042899</cx:pt>
          <cx:pt idx="300">0.0144018536175977</cx:pt>
          <cx:pt idx="301">0.012447345497526701</cx:pt>
          <cx:pt idx="302">0.0180691946878133</cx:pt>
          <cx:pt idx="303">-0.0200928866014808</cx:pt>
          <cx:pt idx="304">-0.0107210095712692</cx:pt>
          <cx:pt idx="305">0.0086677099702470103</cx:pt>
          <cx:pt idx="306">0.0012458946606979399</cx:pt>
          <cx:pt idx="307">0.00090713226920448905</cx:pt>
          <cx:pt idx="308">4.39550364211484e-05</cx:pt>
          <cx:pt idx="309">-0.00040604769590426898</cx:pt>
          <cx:pt idx="310">-0.0052371289498881601</cx:pt>
          <cx:pt idx="311">-0.0014399985766667799</cx:pt>
          <cx:pt idx="312">-0.029567874717184001</cx:pt>
          <cx:pt idx="313">-0.060198171376574003</cx:pt>
          <cx:pt idx="314">-0.115617569895929</cx:pt>
          <cx:pt idx="315">-0.17483602549520999</cx:pt>
          <cx:pt idx="316">-0.18538892442579599</cx:pt>
          <cx:pt idx="317">-0.177566461920102</cx:pt>
          <cx:pt idx="318">-0.14098670663119101</cx:pt>
          <cx:pt idx="319">-0.121333199310785</cx:pt>
          <cx:pt idx="320">-0.099483877641119295</cx:pt>
          <cx:pt idx="321">-0.104279331864647</cx:pt>
          <cx:pt idx="322">-0.102833697520507</cx:pt>
          <cx:pt idx="323">-0.0386147811818119</cx:pt>
          <cx:pt idx="324">-0.037754559490537798</cx:pt>
          <cx:pt idx="325">-0.0328597711828051</cx:pt>
          <cx:pt idx="326">-0.010497684687161399</cx:pt>
          <cx:pt idx="327">0.019718972120823498</cx:pt>
          <cx:pt idx="328">0.063160273753850901</cx:pt>
          <cx:pt idx="329">0.0046055891712066099</cx:pt>
          <cx:pt idx="330">0.024600426246682301</cx:pt>
          <cx:pt idx="331">0.00063296781708178105</cx:pt>
          <cx:pt idx="332">0.0024457638852079001</cx:pt>
          <cx:pt idx="333">0.0051949472001596997</cx:pt>
          <cx:pt idx="334">-0.000768698913905762</cx:pt>
          <cx:pt idx="335">-0.00067891805844085896</cx:pt>
          <cx:pt idx="336">3.38531090113439e-05</cx:pt>
          <cx:pt idx="337">-0.00085653744817332895</cx:pt>
          <cx:pt idx="338">-0.0084282285562324293</cx:pt>
          <cx:pt idx="339">0.0051982062924747696</cx:pt>
          <cx:pt idx="340">-0.0300550241048359</cx:pt>
          <cx:pt idx="341">-0.0426363481390786</cx:pt>
          <cx:pt idx="342">-0.105243586247612</cx:pt>
          <cx:pt idx="343">-0.105027096582305</cx:pt>
          <cx:pt idx="344">-0.0594893633733534</cx:pt>
          <cx:pt idx="345">-0.0065437079414875296</cx:pt>
          <cx:pt idx="346">0.027092320966411398</cx:pt>
          <cx:pt idx="347">0.059683645662366502</cx:pt>
          <cx:pt idx="348">0.071152083328809707</cx:pt>
          <cx:pt idx="349">-0.0079268549265581502</cx:pt>
          <cx:pt idx="350">0.0045772825291806804</cx:pt>
          <cx:pt idx="351">0.0104680661151954</cx:pt>
          <cx:pt idx="352">-0.028873844433339801</cx:pt>
          <cx:pt idx="353">-0.0773829130145159</cx:pt>
          <cx:pt idx="354">0.029398026296330398</cx:pt>
          <cx:pt idx="355">0.040884482373999199</cx:pt>
          <cx:pt idx="356">0.037973180533622898</cx:pt>
          <cx:pt idx="357">0.0044538148995915501</cx:pt>
          <cx:pt idx="358">-0.0114633567512169</cx:pt>
          <cx:pt idx="359">-0.020052062559209799</cx:pt>
          <cx:pt idx="360">-0.0025117538052793001</cx:pt>
          <cx:pt idx="361">0.0112778232202591</cx:pt>
          <cx:pt idx="362">0.000561312131832554</cx:pt>
          <cx:pt idx="363">-0.00022636732067687101</cx:pt>
          <cx:pt idx="364">-0.00060589987526965896</cx:pt>
          <cx:pt idx="365">-0.0016740623296997901</cx:pt>
          <cx:pt idx="366">0.00013618800733942101</cx:pt>
          <cx:pt idx="367">0.00034195107371874802</cx:pt>
          <cx:pt idx="368">0.00136096890721454</cx:pt>
          <cx:pt idx="369">-0.0093167568246820404</cx:pt>
          <cx:pt idx="370">-0.0122050536506613</cx:pt>
          <cx:pt idx="371">0.036179516348480802</cx:pt>
          <cx:pt idx="372">0.052901958906365003</cx:pt>
          <cx:pt idx="373">0.067127053960516506</cx:pt>
          <cx:pt idx="374">0.11266389279787099</cx:pt>
          <cx:pt idx="375">0.13815640164513801</cx:pt>
          <cx:pt idx="376">0.14351940849237199</cx:pt>
          <cx:pt idx="377">0.11564099938094299</cx:pt>
          <cx:pt idx="378">0.049004182499404803</cx:pt>
          <cx:pt idx="379">-0.0038948313927635301</cx:pt>
          <cx:pt idx="380">-0.0054335871093522999</cx:pt>
          <cx:pt idx="381">-0.0421010477165022</cx:pt>
          <cx:pt idx="382">0.053452539524647402</cx:pt>
          <cx:pt idx="383">0.032071978604571803</cx:pt>
          <cx:pt idx="384">0.0217209314073184</cx:pt>
          <cx:pt idx="385">0.0030550190593875998</cx:pt>
          <cx:pt idx="386">-0.023597325438918602</cx:pt>
          <cx:pt idx="387">-0.016562261177508499</cx:pt>
          <cx:pt idx="388">0.0032732844346213901</cx:pt>
          <cx:pt idx="389">0.0169415186390467</cx:pt>
          <cx:pt idx="390">0.00186259907259355</cx:pt>
          <cx:pt idx="391">-0.00084181019015683301</cx:pt>
          <cx:pt idx="392">-0.00016176074580792</cx:pt>
          <cx:pt idx="393">0.000282524096335717</cx:pt>
          <cx:pt idx="394">-0.00016114944047962901</cx:pt>
          <cx:pt idx="395">-0.00133699226314642</cx:pt>
          <cx:pt idx="396">0.0130389490741268</cx:pt>
          <cx:pt idx="397">-0.0052529439893591401</cx:pt>
          <cx:pt idx="398">0.063847003542547506</cx:pt>
          <cx:pt idx="399">0.120079845404748</cx:pt>
          <cx:pt idx="400">0.079744466973659903</cx:pt>
          <cx:pt idx="401">0.053213035854718503</cx:pt>
          <cx:pt idx="402">0.054264362231261597</cx:pt>
          <cx:pt idx="403">0.0598458691586558</cx:pt>
          <cx:pt idx="404">0.10155981677635099</cx:pt>
          <cx:pt idx="405">0.083470825008825994</cx:pt>
          <cx:pt idx="406">0.055299002425328501</cx:pt>
          <cx:pt idx="407">0.0035445836421607898</cx:pt>
          <cx:pt idx="408">-0.00962972663895105</cx:pt>
          <cx:pt idx="409">-0.0068803209504807103</cx:pt>
          <cx:pt idx="410">0.0123145924870918</cx:pt>
          <cx:pt idx="411">0.0261401922731118</cx:pt>
          <cx:pt idx="412">0.0181091655785009</cx:pt>
          <cx:pt idx="413">0.0092285980491305895</cx:pt>
          <cx:pt idx="414">-0.020950422567795401</cx:pt>
          <cx:pt idx="415">-0.0081663040035001699</cx:pt>
          <cx:pt idx="416">-0.000202738833049479</cx:pt>
          <cx:pt idx="417">0.0144377022757546</cx:pt>
          <cx:pt idx="418">0.00873448758233639</cx:pt>
          <cx:pt idx="419">-0.000285133958983283</cx:pt>
          <cx:pt idx="420">-0.000623523780928164</cx:pt>
          <cx:pt idx="421">0.0013410876957629201</cx:pt>
          <cx:pt idx="422">-0.00031078419407710002</cx:pt>
          <cx:pt idx="423">0.00096547839403046101</cx:pt>
          <cx:pt idx="424">0.0046903922390780202</cx:pt>
          <cx:pt idx="425">0.013122865109204801</cx:pt>
          <cx:pt idx="426">0.079673443775693506</cx:pt>
          <cx:pt idx="427">0.047135801752641003</cx:pt>
          <cx:pt idx="428">0.0167981098727925</cx:pt>
          <cx:pt idx="429">-0.0084212263135509408</cx:pt>
          <cx:pt idx="430">0.0059277319587241499</cx:pt>
          <cx:pt idx="431">-0.029981981596104601</cx:pt>
          <cx:pt idx="432">-0.00156037787998224</cx:pt>
          <cx:pt idx="433">0.0132314983181262</cx:pt>
          <cx:pt idx="434">0.020990903672820499</cx:pt>
          <cx:pt idx="435">0.080581072688553801</cx:pt>
          <cx:pt idx="436">0.077569747482457096</cx:pt>
          <cx:pt idx="437">-0.0107752296240135</cx:pt>
          <cx:pt idx="438">0.0014085915249661401</cx:pt>
          <cx:pt idx="439">-0.0105177086858739</cx:pt>
          <cx:pt idx="440">-0.0136787229152314</cx:pt>
          <cx:pt idx="441">0.00097592753895778196</cx:pt>
          <cx:pt idx="442">-0.021913653685428001</cx:pt>
          <cx:pt idx="443">-0.00657225504947159</cx:pt>
          <cx:pt idx="444">0.0156106425413264</cx:pt>
          <cx:pt idx="445">0.015084263681308101</cx:pt>
          <cx:pt idx="446">0.0091273363658859203</cx:pt>
          <cx:pt idx="447">0.000287338015454349</cx:pt>
          <cx:pt idx="448">-0.0001316149175034</cx:pt>
          <cx:pt idx="449">0.00162964889811077</cx:pt>
          <cx:pt idx="450">0.0019973524473839602</cx:pt>
          <cx:pt idx="451">0.0095899680044356003</cx:pt>
          <cx:pt idx="452">0.020098560979909599</cx:pt>
          <cx:pt idx="453">0.017221672076311301</cx:pt>
          <cx:pt idx="454">0.026671094693970099</cx:pt>
          <cx:pt idx="455">-0.029474942089681499</cx:pt>
          <cx:pt idx="456">-0.070300872236624706</cx:pt>
          <cx:pt idx="457">-0.034492453743805898</cx:pt>
          <cx:pt idx="458">-0.00045904326232581701</cx:pt>
          <cx:pt idx="459">-0.038139287542453701</cx:pt>
          <cx:pt idx="460">-0.0280914776919871</cx:pt>
          <cx:pt idx="461">-0.030760212958733699</cx:pt>
          <cx:pt idx="462">0.0369857471454835</cx:pt>
          <cx:pt idx="463">0.034378012847907299</cx:pt>
          <cx:pt idx="464">0.028574691633192199</cx:pt>
          <cx:pt idx="465">-0.00092713669502851896</cx:pt>
          <cx:pt idx="466">0.034687655369285898</cx:pt>
          <cx:pt idx="467">0.035819336484928598</cx:pt>
          <cx:pt idx="468">0.00813220536088443</cx:pt>
          <cx:pt idx="469">0.0222280749955635</cx:pt>
          <cx:pt idx="470">0.0246133202926959</cx:pt>
          <cx:pt idx="471">0.0148879083914834</cx:pt>
          <cx:pt idx="472">0.0281588435263685</cx:pt>
          <cx:pt idx="473">0.032564696991064498</cx:pt>
          <cx:pt idx="474">0.019625042192881099</cx:pt>
          <cx:pt idx="475">0.0012755726254457399</cx:pt>
          <cx:pt idx="476">0.00033046720363042701</cx:pt>
          <cx:pt idx="477">0.00034429585872129399</cx:pt>
          <cx:pt idx="478">0.0043699212482777999</cx:pt>
          <cx:pt idx="479">0.015923393643134599</cx:pt>
          <cx:pt idx="480">0.0079060250675096807</cx:pt>
          <cx:pt idx="481">0.0046596453245822201</cx:pt>
          <cx:pt idx="482">0.00128271644788126</cx:pt>
          <cx:pt idx="483">-0.0493356085732405</cx:pt>
          <cx:pt idx="484">-0.046706110827579098</cx:pt>
          <cx:pt idx="485">-0.042545409459990302</cx:pt>
          <cx:pt idx="486">-0.032358586380257903</cx:pt>
          <cx:pt idx="487">-0.034358545497021997</cx:pt>
          <cx:pt idx="488">-0.032504710150849297</cx:pt>
          <cx:pt idx="489">-0.0082342312280664093</cx:pt>
          <cx:pt idx="490">0.039037555557012299</cx:pt>
          <cx:pt idx="491">0.024095685220431699</cx:pt>
          <cx:pt idx="492">0.0148886793907056</cx:pt>
          <cx:pt idx="493">0.0037476587704774302</cx:pt>
          <cx:pt idx="494">0.0137541131519633</cx:pt>
          <cx:pt idx="495">-0.0027912885089595098</cx:pt>
          <cx:pt idx="496">-0.015573277857643</cx:pt>
          <cx:pt idx="497">0.0045118366984935503</cx:pt>
          <cx:pt idx="498">0.015719498327183199</cx:pt>
          <cx:pt idx="499">-0.0024187313747504901</cx:pt>
          <cx:pt idx="500">-0.0027975291248092901</cx:pt>
          <cx:pt idx="501">0.0186770194329734</cx:pt>
          <cx:pt idx="502">0.00689821145240712</cx:pt>
          <cx:pt idx="503">0.0016582139078661199</cx:pt>
          <cx:pt idx="504">1.0003289407799401e-05</cx:pt>
          <cx:pt idx="505">-0.00051168173742169797</cx:pt>
          <cx:pt idx="506">0.0034584896275337501</cx:pt>
          <cx:pt idx="507">0.018902491827334798</cx:pt>
          <cx:pt idx="508">-0.00364147391912659</cx:pt>
          <cx:pt idx="509">-0.025155127939583299</cx:pt>
          <cx:pt idx="510">-0.0117417037362818</cx:pt>
          <cx:pt idx="511">-0.00480228421694231</cx:pt>
          <cx:pt idx="512">0.011434154299297601</cx:pt>
          <cx:pt idx="513">0.018014375893064601</cx:pt>
          <cx:pt idx="514">-0.0084080553088972804</cx:pt>
          <cx:pt idx="515">-0.0163034205340876</cx:pt>
          <cx:pt idx="516">0.0092308681787075901</cx:pt>
          <cx:pt idx="517">0.0048343673723130901</cx:pt>
          <cx:pt idx="518">0.0137893196328402</cx:pt>
          <cx:pt idx="519">-0.0019154414145314</cx:pt>
          <cx:pt idx="520">0.054242646871073601</cx:pt>
          <cx:pt idx="521">0.0040216605298806496</cx:pt>
          <cx:pt idx="522">-0.018798896309525699</cx:pt>
          <cx:pt idx="523">-0.00057559825083003998</cx:pt>
          <cx:pt idx="524">-0.022947799570462099</cx:pt>
          <cx:pt idx="525">0.0125987831594183</cx:pt>
          <cx:pt idx="526">0.015162850654426499</cx:pt>
          <cx:pt idx="527">0.0066501714800015497</cx:pt>
          <cx:pt idx="528">0.0052398596377333101</cx:pt>
          <cx:pt idx="529">0.0188764070321354</cx:pt>
          <cx:pt idx="530">0.0066037184748183597</cx:pt>
          <cx:pt idx="531">0.0011807229951524599</cx:pt>
          <cx:pt idx="532">0.00034049440020542798</cx:pt>
          <cx:pt idx="533">9.4401281024685896e-05</cx:pt>
          <cx:pt idx="534">0.0028400098148626701</cx:pt>
          <cx:pt idx="535">0.0129510555294502</cx:pt>
          <cx:pt idx="536">-0.0074722069488012003</cx:pt>
          <cx:pt idx="537">-0.032729902199058997</cx:pt>
          <cx:pt idx="538">-0.020726975008453202</cx:pt>
          <cx:pt idx="539">-0.0088402849276387804</cx:pt>
          <cx:pt idx="540">-0.0220977037502114</cx:pt>
          <cx:pt idx="541">-0.0228715411524767</cx:pt>
          <cx:pt idx="542">-0.0063247610893664404</cx:pt>
          <cx:pt idx="543">0.0078759287114780804</cx:pt>
          <cx:pt idx="544">0.00707718373181723</cx:pt>
          <cx:pt idx="545">0.02718989198295</cx:pt>
          <cx:pt idx="546">-0.0421797440593909</cx:pt>
          <cx:pt idx="547">-0.0186316284469904</cx:pt>
          <cx:pt idx="548">0.0188710142859762</cx:pt>
          <cx:pt idx="549">-0.012693370621546201</cx:pt>
          <cx:pt idx="550">-0.049204966749560999</cx:pt>
          <cx:pt idx="551">-0.054484740788034301</cx:pt>
          <cx:pt idx="552">-0.042245815990874597</cx:pt>
          <cx:pt idx="553">-0.00214299720717331</cx:pt>
          <cx:pt idx="554">-0.00061368142261776601</cx:pt>
          <cx:pt idx="555">0.00311024722572566</cx:pt>
          <cx:pt idx="556">0.012946012171446</cx:pt>
          <cx:pt idx="557">0.010905555115078401</cx:pt>
          <cx:pt idx="558">0.0044244650673435602</cx:pt>
          <cx:pt idx="559">0.00077936222557444998</cx:pt>
          <cx:pt idx="560">0.0012410061324534801</cx:pt>
          <cx:pt idx="561">-0.00062717593402226697</cx:pt>
          <cx:pt idx="562">0.0031934465640079202</cx:pt>
          <cx:pt idx="563">0.029763210793569701</cx:pt>
          <cx:pt idx="564">0.0108105741769566</cx:pt>
          <cx:pt idx="565">-0.00809895759774131</cx:pt>
          <cx:pt idx="566">-0.022578039447403699</cx:pt>
          <cx:pt idx="567">-0.0029034635707004298</cx:pt>
          <cx:pt idx="568">-0.010679033064238799</cx:pt>
          <cx:pt idx="569">-0.0029111083349264099</cx:pt>
          <cx:pt idx="570">0.0129301128932553</cx:pt>
          <cx:pt idx="571">0.033838619005086702</cx:pt>
          <cx:pt idx="572">0.0087502121406704304</cx:pt>
          <cx:pt idx="573">-0.0094334750715632798</cx:pt>
          <cx:pt idx="574">-0.039377486923022099</cx:pt>
          <cx:pt idx="575">-0.030798222871676599</cx:pt>
          <cx:pt idx="576">-0.0042317923329108099</cx:pt>
          <cx:pt idx="577">-0.0312730190590048</cx:pt>
          <cx:pt idx="578">-0.039762356227192902</cx:pt>
          <cx:pt idx="579">-0.080432556404699304</cx:pt>
          <cx:pt idx="580">-0.037815070243850203</cx:pt>
          <cx:pt idx="581">0.0059914609794548702</cx:pt>
          <cx:pt idx="582">-0.00026380605382938599</cx:pt>
          <cx:pt idx="583">0.0048114459524451402</cx:pt>
          <cx:pt idx="584">0.015313624210351</cx:pt>
          <cx:pt idx="585">0.0033643379790916301</cx:pt>
          <cx:pt idx="586">0.0020612956059680599</cx:pt>
          <cx:pt idx="587">0.00070898029456910002</cx:pt>
          <cx:pt idx="588">-0.000176191411674103</cx:pt>
          <cx:pt idx="589">0.00013443734693788901</cx:pt>
          <cx:pt idx="590">0.0029273595192212099</cx:pt>
          <cx:pt idx="591">0.0229017437478513</cx:pt>
          <cx:pt idx="592">0.013077077321018701</cx:pt>
          <cx:pt idx="593">-0.026232730904315101</cx:pt>
          <cx:pt idx="594">-0.018720590418896</cx:pt>
          <cx:pt idx="595">-0.016301491168807199</cx:pt>
          <cx:pt idx="596">-0.014102368393576</cx:pt>
          <cx:pt idx="597">-0.00082495621857000699</cx:pt>
          <cx:pt idx="598">0.039562511635678602</cx:pt>
          <cx:pt idx="599">0.0078518066159209005</cx:pt>
          <cx:pt idx="600">-0.00140468825487332</cx:pt>
          <cx:pt idx="601">-0.042634394508994498</cx:pt>
          <cx:pt idx="602">-0.0088430780751817904</cx:pt>
          <cx:pt idx="603">-0.0158981649305815</cx:pt>
          <cx:pt idx="604">0.0128310057135096</cx:pt>
          <cx:pt idx="605">-0.0052965765658700798</cx:pt>
          <cx:pt idx="606">-0.0083594549868885506</cx:pt>
          <cx:pt idx="607">-0.00069874891089052296</cx:pt>
          <cx:pt idx="608">0.00151298625284839</cx:pt>
          <cx:pt idx="609">0.0040622852118669403</cx:pt>
          <cx:pt idx="610">0.0023582745030107399</cx:pt>
          <cx:pt idx="611">0.029946727873024201</cx:pt>
          <cx:pt idx="612">0.014978586728042999</cx:pt>
          <cx:pt idx="613">0.0058575284722906197</cx:pt>
          <cx:pt idx="614">0.00156315732091174</cx:pt>
          <cx:pt idx="615">-0.00012578488923987199</cx:pt>
          <cx:pt idx="616">2.5222705746721399e-05</cx:pt>
          <cx:pt idx="617">0.00035525824478220699</cx:pt>
          <cx:pt idx="618">0.0035992066079573999</cx:pt>
          <cx:pt idx="619">0.0114317564127137</cx:pt>
          <cx:pt idx="620">0.011500165864524301</cx:pt>
          <cx:pt idx="621">0.0099191635065772592</cx:pt>
          <cx:pt idx="622">-0.022116327082965102</cx:pt>
          <cx:pt idx="623">-0.0149353989850233</cx:pt>
          <cx:pt idx="624">-0.017118964637894401</cx:pt>
          <cx:pt idx="625">-0.033953175611253203</cx:pt>
          <cx:pt idx="626">0.0129693108145186</cx:pt>
          <cx:pt idx="627">-0.0073720727381126703</cx:pt>
          <cx:pt idx="628">-0.0280283685595983</cx:pt>
          <cx:pt idx="629">-0.0245363472389265</cx:pt>
          <cx:pt idx="630">0.00257925183288634</cx:pt>
          <cx:pt idx="631">0.0024562056303091199</cx:pt>
          <cx:pt idx="632">0.0230815681333124</cx:pt>
          <cx:pt idx="633">-0.0078620127932847502</cx:pt>
          <cx:pt idx="634">-0.0058010581667231297</cx:pt>
          <cx:pt idx="635">-0.00180914188574567</cx:pt>
          <cx:pt idx="636">-0.0084402619253898196</cx:pt>
          <cx:pt idx="637">-0.021597123310587</cx:pt>
          <cx:pt idx="638">0.0052399845978138198</cx:pt>
          <cx:pt idx="639">0.027032821180593501</cx:pt>
          <cx:pt idx="640">0.0118563422244221</cx:pt>
          <cx:pt idx="641">0.0032632796061150401</cx:pt>
          <cx:pt idx="642">0.00036947749815546599</cx:pt>
          <cx:pt idx="643">0.00025320827907619699</cx:pt>
          <cx:pt idx="644">-0.00058374702475325405</cx:pt>
          <cx:pt idx="645">-0.00017801839334834901</cx:pt>
          <cx:pt idx="646">0.0019150353729421501</cx:pt>
          <cx:pt idx="647">0.0080316695145772297</cx:pt>
          <cx:pt idx="648">0.0102538558463176</cx:pt>
          <cx:pt idx="649">0.024678854848555701</cx:pt>
          <cx:pt idx="650">0.0091079173567870098</cx:pt>
          <cx:pt idx="651">0.032501804951929197</cx:pt>
          <cx:pt idx="652">-0.0040433516541098502</cx:pt>
          <cx:pt idx="653">-0.016123265621104398</cx:pt>
          <cx:pt idx="654">-0.0186311065641954</cx:pt>
          <cx:pt idx="655">-0.0013628852243513399</cx:pt>
          <cx:pt idx="656">-0.0132847790504548</cx:pt>
          <cx:pt idx="657">0.027568475821538801</cx:pt>
          <cx:pt idx="658">0.018273111502986501</cx:pt>
          <cx:pt idx="659">0.0092030004531371903</cx:pt>
          <cx:pt idx="660">-0.022886108892700201</cx:pt>
          <cx:pt idx="661">-0.018421954587185499</cx:pt>
          <cx:pt idx="662">-0.0029138121413526201</cx:pt>
          <cx:pt idx="663">-0.016938415543794001</cx:pt>
          <cx:pt idx="664">-0.0141553235011806</cx:pt>
          <cx:pt idx="665">-0.0063613100829430502</cx:pt>
          <cx:pt idx="666">-0.00079064552472692801</cx:pt>
          <cx:pt idx="667">0.0103398520615993</cx:pt>
          <cx:pt idx="668">0.0075463946190801098</cx:pt>
          <cx:pt idx="669">0.0016381240316336199</cx:pt>
          <cx:pt idx="670">0.00065021073698351298</cx:pt>
          <cx:pt idx="671">-6.9424381289275399e-05</cx:pt>
          <cx:pt idx="672">-0.000315477304806655</cx:pt>
          <cx:pt idx="673">-0.000420086172812077</cx:pt>
          <cx:pt idx="674">-0.00044807471819235299</cx:pt>
          <cx:pt idx="675">0.0024223679540727699</cx:pt>
          <cx:pt idx="676">0.0075469229120008396</cx:pt>
          <cx:pt idx="677">0.0157596426709323</cx:pt>
          <cx:pt idx="678">0.031314396763353</cx:pt>
          <cx:pt idx="679">0.046120575122309097</cx:pt>
          <cx:pt idx="680">0.046695094245320597</cx:pt>
          <cx:pt idx="681">0.027842339829146801</cx:pt>
          <cx:pt idx="682">0.010950356107346799</cx:pt>
          <cx:pt idx="683">0.034616780387151401</cx:pt>
          <cx:pt idx="684">0.0043758958129914696</cx:pt>
          <cx:pt idx="685">0.0232818579295129</cx:pt>
          <cx:pt idx="686">0.0403349618422724</cx:pt>
          <cx:pt idx="687">0.0066752742816409702</cx:pt>
          <cx:pt idx="688">-0.017379677126216599</cx:pt>
          <cx:pt idx="689">0.027231449235737601</cx:pt>
          <cx:pt idx="690">0.00388211011990713</cx:pt>
          <cx:pt idx="691">-0.0257084947024845</cx:pt>
          <cx:pt idx="692">-0.029816940519595801</cx:pt>
          <cx:pt idx="693">-0.010936524189032</cx:pt>
          <cx:pt idx="694">-0.00071299887867469199</cx:pt>
          <cx:pt idx="695">-0.0035200704229989702</cx:pt>
          <cx:pt idx="696">0.0016779471081645801</cx:pt>
          <cx:pt idx="697">0.0010484395387545099</cx:pt>
          <cx:pt idx="698">0.00099642221917830794</cx:pt>
          <cx:pt idx="699">0.00080647408789138401</cx:pt>
          <cx:pt idx="700">-0.0013365467153494399</cx:pt>
          <cx:pt idx="701">0.0010907979342088901</cx:pt>
          <cx:pt idx="702">0.00071898386329231196</cx:pt>
          <cx:pt idx="703">-0.00057102583492017799</cx:pt>
          <cx:pt idx="704">-0.00021731288440076001</cx:pt>
          <cx:pt idx="705">0.0020056482774984401</cx:pt>
          <cx:pt idx="706">0.014755875455406501</cx:pt>
          <cx:pt idx="707">0.0178388682220149</cx:pt>
          <cx:pt idx="708">0.016025794321339999</cx:pt>
          <cx:pt idx="709">0.0207414331979596</cx:pt>
          <cx:pt idx="710">0.0430205193226261</cx:pt>
          <cx:pt idx="711">0.030793199572942</cx:pt>
          <cx:pt idx="712">-0.0104655778530734</cx:pt>
          <cx:pt idx="713">-0.0041795516009543498</cx:pt>
          <cx:pt idx="714">-0.0117624934002288</cx:pt>
          <cx:pt idx="715">-0.0285030090608323</cx:pt>
          <cx:pt idx="716">-0.0022519060742385699</cx:pt>
          <cx:pt idx="717">0.010330557305721501</cx:pt>
          <cx:pt idx="718">-0.0042111310789775596</cx:pt>
          <cx:pt idx="719">-0.0112050538788112</cx:pt>
          <cx:pt idx="720">-0.021214750118073999</cx:pt>
          <cx:pt idx="721">-0.0137305192243452</cx:pt>
          <cx:pt idx="722">-0.0078377359858513105</cx:pt>
          <cx:pt idx="723">-0.0040463861917837398</cx:pt>
          <cx:pt idx="724">-0.00087585255026868</cx:pt>
          <cx:pt idx="725">0.000100048919583208</cx:pt>
          <cx:pt idx="726">1.0699566271799e-05</cx:pt>
          <cx:pt idx="727">0.00023114778947009901</cx:pt>
          <cx:pt idx="728">-1.4397104666937201e-05</cx:pt>
          <cx:pt idx="729">-0.00047423202472239199</cx:pt>
          <cx:pt idx="730">-0.00046529709322555899</cx:pt>
          <cx:pt idx="731">3.5464820677687101e-05</cx:pt>
          <cx:pt idx="732">-0.00063805581144966397</cx:pt>
          <cx:pt idx="733">-0.00123735592929019</cx:pt>
          <cx:pt idx="734">0.0020721974976886199</cx:pt>
          <cx:pt idx="735">-0.0032737740126526698</cx:pt>
          <cx:pt idx="736">-0.000489603265481074</cx:pt>
          <cx:pt idx="737">0.0104611763032027</cx:pt>
          <cx:pt idx="738">0.012997522366597101</cx:pt>
          <cx:pt idx="739">0.0020987564447454</cx:pt>
          <cx:pt idx="740">-0.012621118444017899</cx:pt>
          <cx:pt idx="741">-0.0048285163862380898</cx:pt>
          <cx:pt idx="742">8.7005485535869795e-05</cx:pt>
          <cx:pt idx="743">-0.0028210544908077498</cx:pt>
          <cx:pt idx="744">0.0032320229937657001</cx:pt>
          <cx:pt idx="745">0.0049497397613960997</cx:pt>
          <cx:pt idx="746">0.0017523543978938899</cx:pt>
          <cx:pt idx="747">0.00069411640549429303</cx:pt>
          <cx:pt idx="748">-0.0032121080895605599</cx:pt>
          <cx:pt idx="749">-0.0047029899973041901</cx:pt>
          <cx:pt idx="750">0.0011317459904265101</cx:pt>
          <cx:pt idx="751">0.00019711474770087799</cx:pt>
          <cx:pt idx="752">-0.00037561895334512602</cx:pt>
          <cx:pt idx="753">-0.00016461794215619099</cx:pt>
          <cx:pt idx="754">-0.00063626932604827298</cx:pt>
          <cx:pt idx="755">-0.00050010608002636699</cx:pt>
          <cx:pt idx="756">7.7775191059010904e-05</cx:pt>
          <cx:pt idx="757">0.00011030861620819299</cx:pt>
          <cx:pt idx="758">-6.7719556850455104e-05</cx:pt>
          <cx:pt idx="759">0.00054741056003026795</cx:pt>
          <cx:pt idx="760">4.7966019763392497e-06</cx:pt>
          <cx:pt idx="761">-0.00091901716155299499</cx:pt>
          <cx:pt idx="762">0.00025283807303390902</cx:pt>
          <cx:pt idx="763">-0.00051396751566308303</cx:pt>
          <cx:pt idx="764">0.00021953790216706101</cx:pt>
          <cx:pt idx="765">-0.000186344091637804</cx:pt>
          <cx:pt idx="766">-0.00030316214137276999</cx:pt>
          <cx:pt idx="767">-0.0010480142833907101</cx:pt>
          <cx:pt idx="768">5.2977920827858e-05</cx:pt>
          <cx:pt idx="769">0.00094104375675587804</cx:pt>
          <cx:pt idx="770">0.0013313034003704801</cx:pt>
          <cx:pt idx="771">0.00031761359836514097</cx:pt>
          <cx:pt idx="772">0.0051848571575443796</cx:pt>
          <cx:pt idx="773">0.00052601447219435501</cx:pt>
          <cx:pt idx="774">0.00024672960794422198</cx:pt>
          <cx:pt idx="775">0.000517870489178506</cx:pt>
          <cx:pt idx="776">-0.00025565097614463898</cx:pt>
          <cx:pt idx="777">-0.00015386992203039401</cx:pt>
          <cx:pt idx="778">9.7458286253831702e-05</cx:pt>
          <cx:pt idx="779">1.8848310786524201e-05</cx:pt>
          <cx:pt idx="780">-0.00023136752553477399</cx:pt>
          <cx:pt idx="781">-0.00049075885475801198</cx:pt>
          <cx:pt idx="782">-0.00014919661846786699</cx:pt>
          <cx:pt idx="783">0.00034243021321212001</cx:pt>
        </cx:lvl>
      </cx:numDim>
    </cx:data>
    <cx:data id="69">
      <cx:numDim type="val">
        <cx:f>'001_WA_F - 副本'!$BR$1:$BR$784</cx:f>
        <cx:lvl ptCount="784" formatCode="G/通用格式">
          <cx:pt idx="0">-0.00026093587473056002</cx:pt>
          <cx:pt idx="1">-0.00044465770844844102</cx:pt>
          <cx:pt idx="2">-0.00022899157116082499</cx:pt>
          <cx:pt idx="3">0.00032165278599887402</cx:pt>
          <cx:pt idx="4">-4.02375040441558e-05</cx:pt>
          <cx:pt idx="5">-9.4294985796120599e-05</cx:pt>
          <cx:pt idx="6">-0.00051912878037011498</cx:pt>
          <cx:pt idx="7">0.00028749367008734102</cx:pt>
          <cx:pt idx="8">-0.00017195465518794699</cx:pt>
          <cx:pt idx="9">-0.00031679228147268401</cx:pt>
          <cx:pt idx="10">-0.0014276349386897101</cx:pt>
          <cx:pt idx="11">0.00016734163970942101</cx:pt>
          <cx:pt idx="12">0.000325382907935703</cx:pt>
          <cx:pt idx="13">0.00083052367926207205</cx:pt>
          <cx:pt idx="14">0.00041276954109659798</cx:pt>
          <cx:pt idx="15">-0.00080566978635376895</cx:pt>
          <cx:pt idx="16">-0.00052735978179065601</cx:pt>
          <cx:pt idx="17">0.00054397552899710104</cx:pt>
          <cx:pt idx="18">0.00018312167957803001</cx:pt>
          <cx:pt idx="19">0.00025426228093148202</cx:pt>
          <cx:pt idx="20">-0.00031605363091992102</cx:pt>
          <cx:pt idx="21">0.00058873729290271303</cx:pt>
          <cx:pt idx="22">0.00057883788638641296</cx:pt>
          <cx:pt idx="23">0.00089895954856307795</cx:pt>
          <cx:pt idx="24">0.00051676932833330102</cx:pt>
          <cx:pt idx="25">-0.00057715821459571005</cx:pt>
          <cx:pt idx="26">-0.00061597476576313404</cx:pt>
          <cx:pt idx="27">-1.12425040800458e-06</cx:pt>
          <cx:pt idx="28">-0.00045132337991540301</cx:pt>
          <cx:pt idx="29">-2.17172400144283e-05</cx:pt>
          <cx:pt idx="30">-0.00024681147513714799</cx:pt>
          <cx:pt idx="31">0.00087848105393843799</cx:pt>
          <cx:pt idx="32">-0.00096229799593228595</cx:pt>
          <cx:pt idx="33">-0.000443324925690956</cx:pt>
          <cx:pt idx="34">0.00066767241789613102</cx:pt>
          <cx:pt idx="35">0.0018179735683345401</cx:pt>
          <cx:pt idx="36">0.00258835770069266</cx:pt>
          <cx:pt idx="37">0.000671434982173313</cx:pt>
          <cx:pt idx="38">0.00108811650815505</cx:pt>
          <cx:pt idx="39">0.00065428646420477501</cx:pt>
          <cx:pt idx="40">0.0030690748147292799</cx:pt>
          <cx:pt idx="41">0.0014611513213962301</cx:pt>
          <cx:pt idx="42">0.00015532590789044099</cx:pt>
          <cx:pt idx="43">0.00084977312210017498</cx:pt>
          <cx:pt idx="44">0.0024340534197124499</cx:pt>
          <cx:pt idx="45">0.00178688282666568</cx:pt>
          <cx:pt idx="46">0.00078317768151780402</cx:pt>
          <cx:pt idx="47">0.0013189886129457999</cx:pt>
          <cx:pt idx="48">0.00097084463400668797</cx:pt>
          <cx:pt idx="49">0.00099252693090427497</cx:pt>
          <cx:pt idx="50">0.00057230367460334901</cx:pt>
          <cx:pt idx="51">-0.00039199136661225901</cx:pt>
          <cx:pt idx="52">0.000196931492499983</cx:pt>
          <cx:pt idx="53">0.00012191156566930401</cx:pt>
          <cx:pt idx="54">0.00028749986397788899</cx:pt>
          <cx:pt idx="55">-0.00074672267470200305</cx:pt>
          <cx:pt idx="56">-0.00050512593005015802</cx:pt>
          <cx:pt idx="57">-2.4973211649267501e-06</cx:pt>
          <cx:pt idx="58">0.00017611984752190999</cx:pt>
          <cx:pt idx="59">2.9722915927005801e-05</cx:pt>
          <cx:pt idx="60">-0.00033509860505010798</cx:pt>
          <cx:pt idx="61">0.000188089519390672</cx:pt>
          <cx:pt idx="62">0.000223610761532005</cx:pt>
          <cx:pt idx="63">0.00285864134349932</cx:pt>
          <cx:pt idx="64">0.0051009067550709403</cx:pt>
          <cx:pt idx="65">0.0039904859204883203</cx:pt>
          <cx:pt idx="66">0.0085336061904656996</cx:pt>
          <cx:pt idx="67">0.0094563132840955206</cx:pt>
          <cx:pt idx="68">0.010038036793939401</cx:pt>
          <cx:pt idx="69">0.0051282694839655399</cx:pt>
          <cx:pt idx="70">0.0072214207892081304</cx:pt>
          <cx:pt idx="71">0.0065708277654114603</cx:pt>
          <cx:pt idx="72">0.0082265212670864906</cx:pt>
          <cx:pt idx="73">0.0081652295440059301</cx:pt>
          <cx:pt idx="74">0.0089225560999517603</cx:pt>
          <cx:pt idx="75">0.0063816194175102398</cx:pt>
          <cx:pt idx="76">0.0048529227658741297</cx:pt>
          <cx:pt idx="77">0.0027614226694621202</cx:pt>
          <cx:pt idx="78">0.00190301141127609</cx:pt>
          <cx:pt idx="79">0.0019851968179412502</cx:pt>
          <cx:pt idx="80">-0.000227163484050821</cx:pt>
          <cx:pt idx="81">-0.000815408914975316</cx:pt>
          <cx:pt idx="82">0.00044563159643567401</cx:pt>
          <cx:pt idx="83">1.4544459691878601e-05</cx:pt>
          <cx:pt idx="84">-0.00034436201475806301</cx:pt>
          <cx:pt idx="85">0.00015983358457390099</cx:pt>
          <cx:pt idx="86">-7.6435675619482895e-05</cx:pt>
          <cx:pt idx="87">0.00054435149952302298</cx:pt>
          <cx:pt idx="88">0.00044219066383246498</cx:pt>
          <cx:pt idx="89">-0.00030718332980638</cx:pt>
          <cx:pt idx="90">0.00115878637798637</cx:pt>
          <cx:pt idx="91">0.0035643550346356398</cx:pt>
          <cx:pt idx="92">0.0075509034706399396</cx:pt>
          <cx:pt idx="93">0.0115171295471856</cx:pt>
          <cx:pt idx="94">0.014738716874240099</cx:pt>
          <cx:pt idx="95">0.0196125178598682</cx:pt>
          <cx:pt idx="96">0.017779020415705699</cx:pt>
          <cx:pt idx="97">0.017162516425241602</cx:pt>
          <cx:pt idx="98">0.011328505739554601</cx:pt>
          <cx:pt idx="99">0.0092166783148490399</cx:pt>
          <cx:pt idx="100">0.0119065185251769</cx:pt>
          <cx:pt idx="101">0.0067505431788500003</cx:pt>
          <cx:pt idx="102">0.0083849827329705098</cx:pt>
          <cx:pt idx="103">0.0052021650523269699</cx:pt>
          <cx:pt idx="104">0.00058504736334652897</cx:pt>
          <cx:pt idx="105">0.0044212117528311997</cx:pt>
          <cx:pt idx="106">0.0035857875860648598</cx:pt>
          <cx:pt idx="107">0.0021582582335571</cx:pt>
          <cx:pt idx="108">0.00067530371907076</cx:pt>
          <cx:pt idx="109">-0.00113116518413884</cx:pt>
          <cx:pt idx="110">-0.00020871916063530701</cx:pt>
          <cx:pt idx="111">4.0650339748932599e-05</cx:pt>
          <cx:pt idx="112">-0.00051638335081244803</cx:pt>
          <cx:pt idx="113">8.2934747777348698e-05</cx:pt>
          <cx:pt idx="114">0.00024057607891454601</cx:pt>
          <cx:pt idx="115">-0.00022313000719269399</cx:pt>
          <cx:pt idx="116">-0.00020380758261793599</cx:pt>
          <cx:pt idx="117">0.00016699162952368301</cx:pt>
          <cx:pt idx="118">0.00164848531637719</cx:pt>
          <cx:pt idx="119">0.0037666053663433499</cx:pt>
          <cx:pt idx="120">0.0091417050381683192</cx:pt>
          <cx:pt idx="121">0.0149750602473514</cx:pt>
          <cx:pt idx="122">0.0205185173673691</cx:pt>
          <cx:pt idx="123">0.018259820338746801</cx:pt>
          <cx:pt idx="124">0.018090010031804198</cx:pt>
          <cx:pt idx="125">0.0063470455778868598</cx:pt>
          <cx:pt idx="126">0.0036930120031147401</cx:pt>
          <cx:pt idx="127">-0.00108221106652223</cx:pt>
          <cx:pt idx="128">0.0093292212281877503</cx:pt>
          <cx:pt idx="129">0.0069101206139952397</cx:pt>
          <cx:pt idx="130">-0.0079030839911300391</cx:pt>
          <cx:pt idx="131">-0.0161646563758727</cx:pt>
          <cx:pt idx="132">-0.018318568093233598</cx:pt>
          <cx:pt idx="133">-0.016726245655430301</cx:pt>
          <cx:pt idx="134">-0.015481411839136301</cx:pt>
          <cx:pt idx="135">-0.012265312889626401</cx:pt>
          <cx:pt idx="136">-0.0077360682687003402</cx:pt>
          <cx:pt idx="137">-0.0021080690397495901</cx:pt>
          <cx:pt idx="138">0.00095895236235941201</cx:pt>
          <cx:pt idx="139">0.00040820107038242999</cx:pt>
          <cx:pt idx="140">-0.00028254299629800302</cx:pt>
          <cx:pt idx="141">0.000106849635063353</cx:pt>
          <cx:pt idx="142">9.5059685607800404e-05</cx:pt>
          <cx:pt idx="143">0.00017697784805425601</cx:pt>
          <cx:pt idx="144">-0.00060700357912477304</cx:pt>
          <cx:pt idx="145">-0.0073047939727760598</cx:pt>
          <cx:pt idx="146">-0.0053468053935110003</cx:pt>
          <cx:pt idx="147">0.0028355803258798798</cx:pt>
          <cx:pt idx="148">0.0042920427960373396</cx:pt>
          <cx:pt idx="149">0.0031059035215844299</cx:pt>
          <cx:pt idx="150">0.0110837057928146</cx:pt>
          <cx:pt idx="151">0.011547336602443101</cx:pt>
          <cx:pt idx="152">0.0091482895481775107</cx:pt>
          <cx:pt idx="153">-0.0029956149367521799</cx:pt>
          <cx:pt idx="154">-0.00143578708359409</cx:pt>
          <cx:pt idx="155">-0.00102983357500378</cx:pt>
          <cx:pt idx="156">0.0045600737621829803</cx:pt>
          <cx:pt idx="157">0.0055537487384852702</cx:pt>
          <cx:pt idx="158">-0.011626261627548999</cx:pt>
          <cx:pt idx="159">-0.0086490222719476702</cx:pt>
          <cx:pt idx="160">-0.0086188817153060003</cx:pt>
          <cx:pt idx="161">-0.0076331145005280304</cx:pt>
          <cx:pt idx="162">-0.0136549792151676</cx:pt>
          <cx:pt idx="163">-0.0130841550302448</cx:pt>
          <cx:pt idx="164">-0.0070194538319113802</cx:pt>
          <cx:pt idx="165">0.00082413342476444205</cx:pt>
          <cx:pt idx="166">0.0015518120761913901</cx:pt>
          <cx:pt idx="167">0.00012339891844669599</cx:pt>
          <cx:pt idx="168">-0.00055496854100699005</cx:pt>
          <cx:pt idx="169">-0.00012024308080307701</cx:pt>
          <cx:pt idx="170">-0.00077928018768172805</cx:pt>
          <cx:pt idx="171">-0.00015504259107833199</cx:pt>
          <cx:pt idx="172">-0.00032283317551829902</cx:pt>
          <cx:pt idx="173">-0.0061522820532594101</cx:pt>
          <cx:pt idx="174">-0.0086564092145793806</cx:pt>
          <cx:pt idx="175">-0.0026200471761324302</cx:pt>
          <cx:pt idx="176">-0.0036980372527952898</cx:pt>
          <cx:pt idx="177">-0.0036785281556155902</cx:pt>
          <cx:pt idx="178">-0.0047601239082413196</cx:pt>
          <cx:pt idx="179">-0.0034801889400840201</cx:pt>
          <cx:pt idx="180">-0.00164921542325926</cx:pt>
          <cx:pt idx="181">-0.0083903400893924097</cx:pt>
          <cx:pt idx="182">-0.010011701637243201</cx:pt>
          <cx:pt idx="183">-0.0013303897584198601</cx:pt>
          <cx:pt idx="184">0.00096436076146570304</cx:pt>
          <cx:pt idx="185">0.00035324467642630999</cx:pt>
          <cx:pt idx="186">-0.013785118981812399</cx:pt>
          <cx:pt idx="187">-0.0104922176584272</cx:pt>
          <cx:pt idx="188">-0.015676697985603501</cx:pt>
          <cx:pt idx="189">-0.0099926404636029205</cx:pt>
          <cx:pt idx="190">-0.0049309257268534499</cx:pt>
          <cx:pt idx="191">-0.0091174073322896499</cx:pt>
          <cx:pt idx="192">-0.00626348349904672</cx:pt>
          <cx:pt idx="193">0.00093622913853354099</cx:pt>
          <cx:pt idx="194">0.00085173383620772299</cx:pt>
          <cx:pt idx="195">1.9163850607054501e-05</cx:pt>
          <cx:pt idx="196">-0.00021959450766828199</cx:pt>
          <cx:pt idx="197">-0.00034912831663381198</cx:pt>
          <cx:pt idx="198">-0.00051806677004507498</cx:pt>
          <cx:pt idx="199">-0.0012508432152684901</cx:pt>
          <cx:pt idx="200">0.0035055563900422701</cx:pt>
          <cx:pt idx="201">-0.0024932180256988699</cx:pt>
          <cx:pt idx="202">-0.0099978575956042991</cx:pt>
          <cx:pt idx="203">-0.0133311203877059</cx:pt>
          <cx:pt idx="204">-0.0051201862348649501</cx:pt>
          <cx:pt idx="205">-0.0049014449066127298</cx:pt>
          <cx:pt idx="206">-0.0079267852159486708</cx:pt>
          <cx:pt idx="207">-0.0100023062224752</cx:pt>
          <cx:pt idx="208">-0.013666965008145</cx:pt>
          <cx:pt idx="209">-0.0072679457152566998</cx:pt>
          <cx:pt idx="210">-0.0115251600102246</cx:pt>
          <cx:pt idx="211">0.0092213440261132897</cx:pt>
          <cx:pt idx="212">0.00224948134579006</cx:pt>
          <cx:pt idx="213">-0.0064933971344966297</cx:pt>
          <cx:pt idx="214">0.0010786645877598801</cx:pt>
          <cx:pt idx="215">-0.013399346402668001</cx:pt>
          <cx:pt idx="216">-0.0250370495326292</cx:pt>
          <cx:pt idx="217">-0.0087922408651547792</cx:pt>
          <cx:pt idx="218">-0.00550218037886426</cx:pt>
          <cx:pt idx="219">-0.010105346674301199</cx:pt>
          <cx:pt idx="220">-0.0023959209658360099</cx:pt>
          <cx:pt idx="221">0.000185788607701555</cx:pt>
          <cx:pt idx="222">0.00022460966375651499</cx:pt>
          <cx:pt idx="223">-0.00014466405568344299</cx:pt>
          <cx:pt idx="224">0.00040810638042139999</cx:pt>
          <cx:pt idx="225">0.00070958832403129305</cx:pt>
          <cx:pt idx="226">0.000212520556840834</cx:pt>
          <cx:pt idx="227">-0.0019275799509199201</cx:pt>
          <cx:pt idx="228">-0.00014374946680787001</cx:pt>
          <cx:pt idx="229">-0.0069975817440405203</cx:pt>
          <cx:pt idx="230">-0.0017331176604773999</cx:pt>
          <cx:pt idx="231">-0.0067074708012980298</cx:pt>
          <cx:pt idx="232">-0.0095873198974221994</cx:pt>
          <cx:pt idx="233">-0.00087714620233927997</cx:pt>
          <cx:pt idx="234">0.0033516719457347202</cx:pt>
          <cx:pt idx="235">-0.0063448134997170797</cx:pt>
          <cx:pt idx="236">0.00069702136831636605</cx:pt>
          <cx:pt idx="237">0.0121203491768569</cx:pt>
          <cx:pt idx="238">0.0053958138408498396</cx:pt>
          <cx:pt idx="239">0.000226630938989061</cx:pt>
          <cx:pt idx="240">0.0107540716263017</cx:pt>
          <cx:pt idx="241">-0.0014151727368368601</cx:pt>
          <cx:pt idx="242">-0.00287782449708211</cx:pt>
          <cx:pt idx="243">0.0031399041350637798</cx:pt>
          <cx:pt idx="244">-0.0073947580515927296</cx:pt>
          <cx:pt idx="245">-0.0021269473566901099</cx:pt>
          <cx:pt idx="246">-0.0025212259642435398</cx:pt>
          <cx:pt idx="247">-0.00544946259487786</cx:pt>
          <cx:pt idx="248">-0.0044947434536650602</cx:pt>
          <cx:pt idx="249">0.0012024443140880199</cx:pt>
          <cx:pt idx="250">0.0019050412595026599</cx:pt>
          <cx:pt idx="251">0.00025176325438885401</cx:pt>
          <cx:pt idx="252">9.6774822935844596e-05</cx:pt>
          <cx:pt idx="253">-0.0010953475347369201</cx:pt>
          <cx:pt idx="254">-0.00072059004523700198</cx:pt>
          <cx:pt idx="255">-0.00096119784605844195</cx:pt>
          <cx:pt idx="256">-0.0044103115639617602</cx:pt>
          <cx:pt idx="257">-0.0053649121938927</cx:pt>
          <cx:pt idx="258">-0.0015865033870837201</cx:pt>
          <cx:pt idx="259">-0.00309446091517135</cx:pt>
          <cx:pt idx="260">0.0054621057214728104</cx:pt>
          <cx:pt idx="261">0.0160681070619672</cx:pt>
          <cx:pt idx="262">0.012084364961804799</cx:pt>
          <cx:pt idx="263">0.0047989940370498597</cx:pt>
          <cx:pt idx="264">0.0096201794082300795</cx:pt>
          <cx:pt idx="265">0.0136291276363704</cx:pt>
          <cx:pt idx="266">0.000302682016660511</cx:pt>
          <cx:pt idx="267">-0.012333696792042499</cx:pt>
          <cx:pt idx="268">-0.0102076481403113</cx:pt>
          <cx:pt idx="269">-0.0118842599130449</cx:pt>
          <cx:pt idx="270">-0.012263105525041</cx:pt>
          <cx:pt idx="271">-0.0011382752173644799</cx:pt>
          <cx:pt idx="272">0.0088080349386011596</cx:pt>
          <cx:pt idx="273">-0.0019644545314631201</cx:pt>
          <cx:pt idx="274">0.00037699912964396899</cx:pt>
          <cx:pt idx="275">0.0093502478811402397</cx:pt>
          <cx:pt idx="276">0.0077202331620014599</cx:pt>
          <cx:pt idx="277">0.00269662570877785</cx:pt>
          <cx:pt idx="278">-0.00059670723204081899</cx:pt>
          <cx:pt idx="279">-0.00300327455786262</cx:pt>
          <cx:pt idx="280">-0.00055550922583297302</cx:pt>
          <cx:pt idx="281">-0.00015585340230084299</cx:pt>
          <cx:pt idx="282">-0.0020282750136187602</cx:pt>
          <cx:pt idx="283">-0.00066690154772029405</cx:pt>
          <cx:pt idx="284">-0.0040454053134459898</cx:pt>
          <cx:pt idx="285">0.0018225313715060699</cx:pt>
          <cx:pt idx="286">0.0115620127290236</cx:pt>
          <cx:pt idx="287">0.0106942120633383</cx:pt>
          <cx:pt idx="288">0.0130135781045053</cx:pt>
          <cx:pt idx="289">0.016600218259458999</cx:pt>
          <cx:pt idx="290">0.010517742230673701</cx:pt>
          <cx:pt idx="291">0.013336474204122499</cx:pt>
          <cx:pt idx="292">0.011344504759460999</cx:pt>
          <cx:pt idx="293">-0.0011134358169343399</cx:pt>
          <cx:pt idx="294">0.00199025961662759</cx:pt>
          <cx:pt idx="295">-0.028380345073606102</cx:pt>
          <cx:pt idx="296">-0.011184342783264301</cx:pt>
          <cx:pt idx="297">-0.0108228912039904</cx:pt>
          <cx:pt idx="298">-0.0026642293709345302</cx:pt>
          <cx:pt idx="299">-0.0031707558224926798</cx:pt>
          <cx:pt idx="300">-0.0013790821654476699</cx:pt>
          <cx:pt idx="301">-0.0013626152219381299</cx:pt>
          <cx:pt idx="302">0.00085127243919336205</cx:pt>
          <cx:pt idx="303">0.0189296983472452</cx:pt>
          <cx:pt idx="304">0.0081515959708371305</cx:pt>
          <cx:pt idx="305">-0.0030107239166117599</cx:pt>
          <cx:pt idx="306">9.6776602863580695e-05</cx:pt>
          <cx:pt idx="307">-0.00098765417632724396</cx:pt>
          <cx:pt idx="308">-1.6369114097565501e-05</cx:pt>
          <cx:pt idx="309">-0.00054803789716772805</cx:pt>
          <cx:pt idx="310">-0.0028017785091432701</cx:pt>
          <cx:pt idx="311">-0.0024456603368993302</cx:pt>
          <cx:pt idx="312">-0.0024228204695037401</cx:pt>
          <cx:pt idx="313">0.00025567621011609302</cx:pt>
          <cx:pt idx="314">0.016047581613615799</cx:pt>
          <cx:pt idx="315">0.0209316994096156</cx:pt>
          <cx:pt idx="316">0.0181126665424623</cx:pt>
          <cx:pt idx="317">0.016794047744086601</cx:pt>
          <cx:pt idx="318">-0.0038570440571359999</cx:pt>
          <cx:pt idx="319">0.00104835186606397</cx:pt>
          <cx:pt idx="320">-0.0127120562744751</cx:pt>
          <cx:pt idx="321">-0.015359949768305001</cx:pt>
          <cx:pt idx="322">-0.0097432396195771299</cx:pt>
          <cx:pt idx="323">-0.028641319417155701</cx:pt>
          <cx:pt idx="324">-0.0147419585911816</cx:pt>
          <cx:pt idx="325">-0.017897598707920799</cx:pt>
          <cx:pt idx="326">-0.0037247224590543</cx:pt>
          <cx:pt idx="327">0.0096995559144626604</cx:pt>
          <cx:pt idx="328">-0.0027096134613122502</cx:pt>
          <cx:pt idx="329">0.0030010778280282302</cx:pt>
          <cx:pt idx="330">-0.0011381306025495001</cx:pt>
          <cx:pt idx="331">0.018350349009599601</cx:pt>
          <cx:pt idx="332">0.0178576079044</cx:pt>
          <cx:pt idx="333">0.0048316372652812602</cx:pt>
          <cx:pt idx="334">0.0027462803913948499</cx:pt>
          <cx:pt idx="335">-0.00044113988573091001</cx:pt>
          <cx:pt idx="336">-0.00045303240534517601</cx:pt>
          <cx:pt idx="337">-0.00065582185680227497</cx:pt>
          <cx:pt idx="338">-0.00118374830971101</cx:pt>
          <cx:pt idx="339">-0.0040602281034657298</cx:pt>
          <cx:pt idx="340">-0.0052648972655497403</cx:pt>
          <cx:pt idx="341">0.0033252114525054799</cx:pt>
          <cx:pt idx="342">0.014897379653780801</cx:pt>
          <cx:pt idx="343">0.0134298137690927</cx:pt>
          <cx:pt idx="344">-0.0032439350147073802</cx:pt>
          <cx:pt idx="345">0.0036980491586960998</cx:pt>
          <cx:pt idx="346">-0.0034349618562015999</cx:pt>
          <cx:pt idx="347">-0.0029064615440142398</cx:pt>
          <cx:pt idx="348">-0.0100406003437779</cx:pt>
          <cx:pt idx="349">0.00089546476899743496</cx:pt>
          <cx:pt idx="350">-0.00075698899231785397</cx:pt>
          <cx:pt idx="351">-0.011983418099164899</cx:pt>
          <cx:pt idx="352">-0.0096998437496300192</cx:pt>
          <cx:pt idx="353">-0.0028003811061047199</cx:pt>
          <cx:pt idx="354">-0.0110912824450464</cx:pt>
          <cx:pt idx="355">0.00654634135279571</cx:pt>
          <cx:pt idx="356">0.0058887388256820203</cx:pt>
          <cx:pt idx="357">0.0082086474984345899</cx:pt>
          <cx:pt idx="358">0.0022590848183822298</cx:pt>
          <cx:pt idx="359">0.021545015655776</cx:pt>
          <cx:pt idx="360">0.0191903687686494</cx:pt>
          <cx:pt idx="361">0.0023349832985911602</cx:pt>
          <cx:pt idx="362">-0.0011625650864589101</cx:pt>
          <cx:pt idx="363">-0.00078799217273959297</cx:pt>
          <cx:pt idx="364">0.00028079656828542998</cx:pt>
          <cx:pt idx="365">0.00021630751908969801</cx:pt>
          <cx:pt idx="366">-0.00080805555297525002</cx:pt>
          <cx:pt idx="367">-0.0047516107427356697</cx:pt>
          <cx:pt idx="368">-0.0098282646180998905</cx:pt>
          <cx:pt idx="369">0.0021135910634825601</cx:pt>
          <cx:pt idx="370">0.0094935852021945308</cx:pt>
          <cx:pt idx="371">0.0041321285637185802</cx:pt>
          <cx:pt idx="372">-0.0029326027884450899</cx:pt>
          <cx:pt idx="373">-0.0067410183114625204</cx:pt>
          <cx:pt idx="374">-0.0034499728307081099</cx:pt>
          <cx:pt idx="375">0.013617540222881801</cx:pt>
          <cx:pt idx="376">0.017128673402473302</cx:pt>
          <cx:pt idx="377">0.019134968158266999</cx:pt>
          <cx:pt idx="378">0.0046283885096084802</cx:pt>
          <cx:pt idx="379">0.00800959900397126</cx:pt>
          <cx:pt idx="380">-0.00095702485886715698</cx:pt>
          <cx:pt idx="381">-0.0041861293559619997</cx:pt>
          <cx:pt idx="382">0.0081871548286721104</cx:pt>
          <cx:pt idx="383">0.0111896343355905</cx:pt>
          <cx:pt idx="384">-0.00050279465930572198</cx:pt>
          <cx:pt idx="385">-0.0034832287799820599</cx:pt>
          <cx:pt idx="386">0.0077439070716994003</cx:pt>
          <cx:pt idx="387">0.018033410152994801</cx:pt>
          <cx:pt idx="388">0.011149092058184601</cx:pt>
          <cx:pt idx="389">0.0026610242142711799</cx:pt>
          <cx:pt idx="390">0.0028249653227006601</cx:pt>
          <cx:pt idx="391">0.00043990245430004999</cx:pt>
          <cx:pt idx="392">-3.10581963656885e-05</cx:pt>
          <cx:pt idx="393">0.00016055182276595499</cx:pt>
          <cx:pt idx="394">0.00013989022966535899</cx:pt>
          <cx:pt idx="395">-0.0033825868006112899</cx:pt>
          <cx:pt idx="396">-0.0070555670162092904</cx:pt>
          <cx:pt idx="397">0.0053588525220357496</cx:pt>
          <cx:pt idx="398">0.0058431879732749898</cx:pt>
          <cx:pt idx="399">-0.0056016367754938897</cx:pt>
          <cx:pt idx="400">-0.0122655320434125</cx:pt>
          <cx:pt idx="401">-0.013098487599683</cx:pt>
          <cx:pt idx="402">0.0028214918029215602</cx:pt>
          <cx:pt idx="403">0.026827269240294199</cx:pt>
          <cx:pt idx="404">0.019931401111134901</cx:pt>
          <cx:pt idx="405">0.023520303401487599</cx:pt>
          <cx:pt idx="406">0.0091827179088223992</cx:pt>
          <cx:pt idx="407">0.0050869453974057201</cx:pt>
          <cx:pt idx="408">0.00516112437985905</cx:pt>
          <cx:pt idx="409">0.0053914858117989897</cx:pt>
          <cx:pt idx="410">0.0045827511609327796</cx:pt>
          <cx:pt idx="411">-0.010782168963802199</cx:pt>
          <cx:pt idx="412">-0.011582411887746599</cx:pt>
          <cx:pt idx="413">-0.00038441866619404099</cx:pt>
          <cx:pt idx="414">-0.00100291234705539</cx:pt>
          <cx:pt idx="415">0.0037092295108387698</cx:pt>
          <cx:pt idx="416">0.0111554812550635</cx:pt>
          <cx:pt idx="417">0.0076827031468855696</cx:pt>
          <cx:pt idx="418">0.00189661270504708</cx:pt>
          <cx:pt idx="419">0.0011909084713005601</cx:pt>
          <cx:pt idx="420">-0.00033418510516577997</cx:pt>
          <cx:pt idx="421">-0.00076623624708941002</cx:pt>
          <cx:pt idx="422">-0.000491674018984462</cx:pt>
          <cx:pt idx="423">-0.00071760026552955102</cx:pt>
          <cx:pt idx="424">-0.0047286571662424502</cx:pt>
          <cx:pt idx="425">0.00611441761863962</cx:pt>
          <cx:pt idx="426">-0.0042844671137855896</cx:pt>
          <cx:pt idx="427">-0.0069728451390719997</cx:pt>
          <cx:pt idx="428">-0.0057208886713575402</cx:pt>
          <cx:pt idx="429">0.000244612954683675</cx:pt>
          <cx:pt idx="430">0.0012937436542529799</cx:pt>
          <cx:pt idx="431">0.012813524352016201</cx:pt>
          <cx:pt idx="432">0.0167904553340378</cx:pt>
          <cx:pt idx="433">0.0223077593096285</cx:pt>
          <cx:pt idx="434">0.0104434802630707</cx:pt>
          <cx:pt idx="435">-0.0077339492666294203</cx:pt>
          <cx:pt idx="436">0.0109414275250051</cx:pt>
          <cx:pt idx="437">-0.00073846960964602697</cx:pt>
          <cx:pt idx="438">0.0096891598174048202</cx:pt>
          <cx:pt idx="439">-0.0055242171555938604</cx:pt>
          <cx:pt idx="440">-0.015734979787594899</cx:pt>
          <cx:pt idx="441">-0.017124470606277</cx:pt>
          <cx:pt idx="442">-0.013761283030375901</cx:pt>
          <cx:pt idx="443">0.00057706516776920801</cx:pt>
          <cx:pt idx="444">0.016757342372580999</cx:pt>
          <cx:pt idx="445">0.0125339579054963</cx:pt>
          <cx:pt idx="446">0.0028086375249808202</cx:pt>
          <cx:pt idx="447">0.0012917242473128</cx:pt>
          <cx:pt idx="448">-0.00028538386010126902</cx:pt>
          <cx:pt idx="449">0.00028559097616169201</cx:pt>
          <cx:pt idx="450">0.000170427364236755</cx:pt>
          <cx:pt idx="451">0.00035099931262680498</cx:pt>
          <cx:pt idx="452">-0.00231145098024833</cx:pt>
          <cx:pt idx="453">-1.22346249328926e-05</cx:pt>
          <cx:pt idx="454">-0.0084897522260987592</cx:pt>
          <cx:pt idx="455">-0.0128296790755957</cx:pt>
          <cx:pt idx="456">-0.0195646196936048</cx:pt>
          <cx:pt idx="457">-0.0049271163769310797</cx:pt>
          <cx:pt idx="458">0.0103132462972415</cx:pt>
          <cx:pt idx="459">0.017868130218168601</cx:pt>
          <cx:pt idx="460">0.013530972701334101</cx:pt>
          <cx:pt idx="461">0.0058019930780445804</cx:pt>
          <cx:pt idx="462">-0.0023343030100047902</cx:pt>
          <cx:pt idx="463">-0.0091287365758050097</cx:pt>
          <cx:pt idx="464">0.0096580955404420195</cx:pt>
          <cx:pt idx="465">0.010599368301134801</cx:pt>
          <cx:pt idx="466">0.0061406609353412897</cx:pt>
          <cx:pt idx="467">-0.0031251059552516</cx:pt>
          <cx:pt idx="468">-0.0102858189334506</cx:pt>
          <cx:pt idx="469">-0.012631574642294899</cx:pt>
          <cx:pt idx="470">-0.0063166419030967601</cx:pt>
          <cx:pt idx="471">0.0082607841052233493</cx:pt>
          <cx:pt idx="472">0.010965459395401</cx:pt>
          <cx:pt idx="473">0.016494667263965999</cx:pt>
          <cx:pt idx="474">0.0041330807328627097</cx:pt>
          <cx:pt idx="475">0.00032510558693257498</cx:pt>
          <cx:pt idx="476">-0.00018146531469594401</cx:pt>
          <cx:pt idx="477">-0.00052541672552856996</cx:pt>
          <cx:pt idx="478">0.0015591545788287799</cx:pt>
          <cx:pt idx="479">0.00159097902767809</cx:pt>
          <cx:pt idx="480">0.0044439044468467899</cx:pt>
          <cx:pt idx="481">0.0014052830533115401</cx:pt>
          <cx:pt idx="482">-0.0061991437165517397</cx:pt>
          <cx:pt idx="483">-0.010661747229440599</cx:pt>
          <cx:pt idx="484">-0.0087737652315446699</cx:pt>
          <cx:pt idx="485">0.00331346812725959</cx:pt>
          <cx:pt idx="486">0.0049040542032568798</cx:pt>
          <cx:pt idx="487">0.0125106509482693</cx:pt>
          <cx:pt idx="488">0.0092548771487562</cx:pt>
          <cx:pt idx="489">-0.0029868306074563801</cx:pt>
          <cx:pt idx="490">-0.015340143610634301</cx:pt>
          <cx:pt idx="491">-0.0143006782157765</cx:pt>
          <cx:pt idx="492">0.0111538002473786</cx:pt>
          <cx:pt idx="493">0.0095660088926212295</cx:pt>
          <cx:pt idx="494">-0.0034162092320156301</cx:pt>
          <cx:pt idx="495">-0.00160128848455622</cx:pt>
          <cx:pt idx="496">-0.0077401305584408903</cx:pt>
          <cx:pt idx="497">0.000158250789770247</cx:pt>
          <cx:pt idx="498">0.0041790474208425101</cx:pt>
          <cx:pt idx="499">0.0122281638516436</cx:pt>
          <cx:pt idx="500">0.0103588348530051</cx:pt>
          <cx:pt idx="501">0.010370110775854801</cx:pt>
          <cx:pt idx="502">0.0018094455696546299</cx:pt>
          <cx:pt idx="503">0.0013741370525692099</cx:pt>
          <cx:pt idx="504">-0.00052582014394258504</cx:pt>
          <cx:pt idx="505">0.00031093120624253501</cx:pt>
          <cx:pt idx="506">0.00067088449997197101</cx:pt>
          <cx:pt idx="507">0.0015557474452696401</cx:pt>
          <cx:pt idx="508">0.0083194270429176407</cx:pt>
          <cx:pt idx="509">0.0082980540484736201</cx:pt>
          <cx:pt idx="510">0.0065626574224229399</cx:pt>
          <cx:pt idx="511">0.00263108959582794</cx:pt>
          <cx:pt idx="512">-0.0033286223216243498</cx:pt>
          <cx:pt idx="513">0.0047433579894424604</cx:pt>
          <cx:pt idx="514">0.018837526924270001</cx:pt>
          <cx:pt idx="515">0.0157904661035927</cx:pt>
          <cx:pt idx="516">0.016192903096640399</cx:pt>
          <cx:pt idx="517">-0.00138872581895434</cx:pt>
          <cx:pt idx="518">-0.0046775637316184802</cx:pt>
          <cx:pt idx="519">0.0084518694385727396</cx:pt>
          <cx:pt idx="520">-0.00151166213998873</cx:pt>
          <cx:pt idx="521">0.0034936284423002601</cx:pt>
          <cx:pt idx="522">0.00117457527409769</cx:pt>
          <cx:pt idx="523">-0.00555955379446105</cx:pt>
          <cx:pt idx="524">-0.00183692755984489</cx:pt>
          <cx:pt idx="525">0.004522775209749</cx:pt>
          <cx:pt idx="526">0.0181368813303193</cx:pt>
          <cx:pt idx="527">0.0222757525628344</cx:pt>
          <cx:pt idx="528">0.014069373729077199</cx:pt>
          <cx:pt idx="529">0.0063746150121893001</cx:pt>
          <cx:pt idx="530">0.00043881906830345801</cx:pt>
          <cx:pt idx="531">4.84513516092807e-05</cx:pt>
          <cx:pt idx="532">-0.00022973480722736399</cx:pt>
          <cx:pt idx="533">-0.00109569195169883</cx:pt>
          <cx:pt idx="534">0.00054170452601591404</cx:pt>
          <cx:pt idx="535">-0.0027879509736724998</cx:pt>
          <cx:pt idx="536">0.0092974524126048595</cx:pt>
          <cx:pt idx="537">0.0096235188193364504</cx:pt>
          <cx:pt idx="538">0.0067414471921271001</cx:pt>
          <cx:pt idx="539">0.0105417832585664</cx:pt>
          <cx:pt idx="540">0.0024814481755533399</cx:pt>
          <cx:pt idx="541">0.0048434121663748402</cx:pt>
          <cx:pt idx="542">0.026737108678761098</cx:pt>
          <cx:pt idx="543">0.0158348837884227</cx:pt>
          <cx:pt idx="544">0.0116087805028448</cx:pt>
          <cx:pt idx="545">0.00384356881920987</cx:pt>
          <cx:pt idx="546">0.0033624293662277401</cx:pt>
          <cx:pt idx="547">0.013141178592602601</cx:pt>
          <cx:pt idx="548">0.00146667179196284</cx:pt>
          <cx:pt idx="549">0.018692364924176801</cx:pt>
          <cx:pt idx="550">0.013280976878567099</cx:pt>
          <cx:pt idx="551">-0.00156279822959164</cx:pt>
          <cx:pt idx="552">0.0051293453845815103</cx:pt>
          <cx:pt idx="553">0.0170859803786979</cx:pt>
          <cx:pt idx="554">0.028086957064675299</cx:pt>
          <cx:pt idx="555">0.022600662155933201</cx:pt>
          <cx:pt idx="556">0.0062165281255038502</cx:pt>
          <cx:pt idx="557">0.0032253624496079501</cx:pt>
          <cx:pt idx="558">0.0015407346415980199</cx:pt>
          <cx:pt idx="559">1.89949209045443e-05</cx:pt>
          <cx:pt idx="560">-7.2870867462419006e-05</cx:pt>
          <cx:pt idx="561">0.00035156930632742798</cx:pt>
          <cx:pt idx="562">0.0014666177376538401</cx:pt>
          <cx:pt idx="563">0.0027329367021072699</cx:pt>
          <cx:pt idx="564">0.0139430222373339</cx:pt>
          <cx:pt idx="565">0.013283972709623299</cx:pt>
          <cx:pt idx="566">0.0082069272118573903</cx:pt>
          <cx:pt idx="567">0.014666432570551899</cx:pt>
          <cx:pt idx="568">0.00897959937194894</cx:pt>
          <cx:pt idx="569">0.0091741398009497002</cx:pt>
          <cx:pt idx="570">0.015805982721854201</cx:pt>
          <cx:pt idx="571">0.0112737574837898</cx:pt>
          <cx:pt idx="572">0.0027704528544011302</cx:pt>
          <cx:pt idx="573">-0.00684044908419487</cx:pt>
          <cx:pt idx="574">-0.0013396154519594199</cx:pt>
          <cx:pt idx="575">0.0182778937410196</cx:pt>
          <cx:pt idx="576">0.00061862512937665797</cx:pt>
          <cx:pt idx="577">0.00017090093262084501</cx:pt>
          <cx:pt idx="578">0.0117283379145079</cx:pt>
          <cx:pt idx="579">-0.00035277143955052699</cx:pt>
          <cx:pt idx="580">0.0154526962930636</cx:pt>
          <cx:pt idx="581">0.022361381032005301</cx:pt>
          <cx:pt idx="582">0.022951901744594501</cx:pt>
          <cx:pt idx="583">0.0154858987707981</cx:pt>
          <cx:pt idx="584">0.00094653182842296697</cx:pt>
          <cx:pt idx="585">-0.00034540637531589699</cx:pt>
          <cx:pt idx="586">0.00062187631724355797</cx:pt>
          <cx:pt idx="587">-5.7042751407972797e-05</cx:pt>
          <cx:pt idx="588">0.00080095625833971596</cx:pt>
          <cx:pt idx="589">-7.2231967856035896e-05</cx:pt>
          <cx:pt idx="590">0.00125188412497215</cx:pt>
          <cx:pt idx="591">0.0055788080261743398</cx:pt>
          <cx:pt idx="592">0.0131794683452749</cx:pt>
          <cx:pt idx="593">0.0042151289007622003</cx:pt>
          <cx:pt idx="594">0.0087897530234034692</cx:pt>
          <cx:pt idx="595">0.011392773470619901</cx:pt>
          <cx:pt idx="596">0.0101987620076442</cx:pt>
          <cx:pt idx="597">0.010437535470927401</cx:pt>
          <cx:pt idx="598">0.00214736754637696</cx:pt>
          <cx:pt idx="599">0.00609986056159177</cx:pt>
          <cx:pt idx="600">0.0023392948755719301</cx:pt>
          <cx:pt idx="601">0.010375626117001199</cx:pt>
          <cx:pt idx="602">0.010051000849563899</cx:pt>
          <cx:pt idx="603">0.00021187510554067601</cx:pt>
          <cx:pt idx="604">-0.0138824057444706</cx:pt>
          <cx:pt idx="605">0.0092915520204863399</cx:pt>
          <cx:pt idx="606">0.0045535280254348602</cx:pt>
          <cx:pt idx="607">0.0067421765189665701</cx:pt>
          <cx:pt idx="608">0.0031646252956208602</cx:pt>
          <cx:pt idx="609">0.0024558874255342401</cx:pt>
          <cx:pt idx="610">0.0206277161306949</cx:pt>
          <cx:pt idx="611">0.014080625379614299</cx:pt>
          <cx:pt idx="612">-0.00074685651867403596</cx:pt>
          <cx:pt idx="613">-0.00096757654341316597</cx:pt>
          <cx:pt idx="614">0.0011975910194104301</cx:pt>
          <cx:pt idx="615">-0.00034469259965998802</cx:pt>
          <cx:pt idx="616">-2.9996648364383601e-05</cx:pt>
          <cx:pt idx="617">-0.00012957857418417499</cx:pt>
          <cx:pt idx="618">0.00029707056341292398</cx:pt>
          <cx:pt idx="619">0.00300642901538543</cx:pt>
          <cx:pt idx="620">0.0063520199217503197</cx:pt>
          <cx:pt idx="621">0.00456744118654555</cx:pt>
          <cx:pt idx="622">0.0054012063334633598</cx:pt>
          <cx:pt idx="623">0.0044278144592593402</cx:pt>
          <cx:pt idx="624">0.0044548952896201702</cx:pt>
          <cx:pt idx="625">0.011286449054494101</cx:pt>
          <cx:pt idx="626">0.0033811075098674399</cx:pt>
          <cx:pt idx="627">0.0078094101017142396</cx:pt>
          <cx:pt idx="628">0.00517976291329023</cx:pt>
          <cx:pt idx="629">0.0076480985716337801</cx:pt>
          <cx:pt idx="630">-0.0026004983095906098</cx:pt>
          <cx:pt idx="631">-0.0137654628061497</cx:pt>
          <cx:pt idx="632">-0.016647948418672998</cx:pt>
          <cx:pt idx="633">-0.0049172801063604703</cx:pt>
          <cx:pt idx="634">-0.0010086853280112901</cx:pt>
          <cx:pt idx="635">0.00177537631333579</cx:pt>
          <cx:pt idx="636">-0.00030952498202432198</cx:pt>
          <cx:pt idx="637">0.00217400298211465</cx:pt>
          <cx:pt idx="638">0.0120172564781204</cx:pt>
          <cx:pt idx="639">0.0048042750223604002</cx:pt>
          <cx:pt idx="640">-0.00024798963384450802</cx:pt>
          <cx:pt idx="641">-0.000281554521164957</cx:pt>
          <cx:pt idx="642">0.000235611257140315</cx:pt>
          <cx:pt idx="643">-0.00051236952024298404</cx:pt>
          <cx:pt idx="644">-3.59536570969645e-05</cx:pt>
          <cx:pt idx="645">-0.00099919563196214801</cx:pt>
          <cx:pt idx="646">0.00051615913072748502</cx:pt>
          <cx:pt idx="647">0.00168531521482721</cx:pt>
          <cx:pt idx="648">-0.00191966498179384</cx:pt>
          <cx:pt idx="649">-0.0076734633330709599</cx:pt>
          <cx:pt idx="650">-0.020788365645390799</cx:pt>
          <cx:pt idx="651">-0.0134768162398534</cx:pt>
          <cx:pt idx="652">0.0071900550186556403</cx:pt>
          <cx:pt idx="653">0.0082105995176030705</cx:pt>
          <cx:pt idx="654">0.0109017050238942</cx:pt>
          <cx:pt idx="655">0.0138737900469563</cx:pt>
          <cx:pt idx="656">0.0027756634531966198</cx:pt>
          <cx:pt idx="657">0.0074286544184359402</cx:pt>
          <cx:pt idx="658">-0.0051947984863306698</cx:pt>
          <cx:pt idx="659">-0.0093032596668560993</cx:pt>
          <cx:pt idx="660">-0.0019758021275429502</cx:pt>
          <cx:pt idx="661">-0.0056827622910449599</cx:pt>
          <cx:pt idx="662">0.012413736731464601</cx:pt>
          <cx:pt idx="663">0.0025423178210641001</cx:pt>
          <cx:pt idx="664">0.00051709303944035597</cx:pt>
          <cx:pt idx="665">0.0055898086162691797</cx:pt>
          <cx:pt idx="666">0.010280380926485399</cx:pt>
          <cx:pt idx="667">0.0056924060796171502</cx:pt>
          <cx:pt idx="668">-0.0016580530331705701</cx:pt>
          <cx:pt idx="669">-0.000168212556024289</cx:pt>
          <cx:pt idx="670">-0.00057080924223681603</cx:pt>
          <cx:pt idx="671">-0.000462730361313935</cx:pt>
          <cx:pt idx="672">0.000117586479156412</cx:pt>
          <cx:pt idx="673">-0.00061374138329848096</cx:pt>
          <cx:pt idx="674">-0.00031742893772377002</cx:pt>
          <cx:pt idx="675">-0.00063275984379536397</cx:pt>
          <cx:pt idx="676">-0.0062275845063888497</cx:pt>
          <cx:pt idx="677">-0.015076947553453301</cx:pt>
          <cx:pt idx="678">-0.020822446246158598</cx:pt>
          <cx:pt idx="679">-0.016894211784455</cx:pt>
          <cx:pt idx="680">-0.0081588552685516597</cx:pt>
          <cx:pt idx="681">0.0034468578421703098</cx:pt>
          <cx:pt idx="682">0.0124703172622715</cx:pt>
          <cx:pt idx="683">0.013290110259197701</cx:pt>
          <cx:pt idx="684">0.012410820826305</cx:pt>
          <cx:pt idx="685">0.016314714925941502</cx:pt>
          <cx:pt idx="686">0.015830291326673102</cx:pt>
          <cx:pt idx="687">0.0125383750294679</cx:pt>
          <cx:pt idx="688">0.0142454782859779</cx:pt>
          <cx:pt idx="689">0.00111443260444678</cx:pt>
          <cx:pt idx="690">0.0107136166949498</cx:pt>
          <cx:pt idx="691">0.00033708151716080998</cx:pt>
          <cx:pt idx="692">-0.0031288446420125902</cx:pt>
          <cx:pt idx="693">-0.0063347510066149599</cx:pt>
          <cx:pt idx="694">-0.00060528265209000196</cx:pt>
          <cx:pt idx="695">0.00152078259419394</cx:pt>
          <cx:pt idx="696">0.0013421726501565501</cx:pt>
          <cx:pt idx="697">0.00092847391487039805</cx:pt>
          <cx:pt idx="698">0.00015438128857328201</cx:pt>
          <cx:pt idx="699">-5.3676286228038699e-05</cx:pt>
          <cx:pt idx="700">0.00107978669061446</cx:pt>
          <cx:pt idx="701">0.000108863691264636</cx:pt>
          <cx:pt idx="702">0.00080586546637106905</cx:pt>
          <cx:pt idx="703">-0.00065123331180967105</cx:pt>
          <cx:pt idx="704">-0.0047408882388866496</cx:pt>
          <cx:pt idx="705">-0.011612007754362001</cx:pt>
          <cx:pt idx="706">-0.0090534897904593504</cx:pt>
          <cx:pt idx="707">-0.010595256670798</cx:pt>
          <cx:pt idx="708">-0.0117438891342695</cx:pt>
          <cx:pt idx="709">-0.0056695534972663001</cx:pt>
          <cx:pt idx="710">0.0054384441205930301</cx:pt>
          <cx:pt idx="711">-0.0015307072765027999</cx:pt>
          <cx:pt idx="712">-0.0082675895751460199</cx:pt>
          <cx:pt idx="713">0.0011194160288334799</cx:pt>
          <cx:pt idx="714">0.0097880554261682001</cx:pt>
          <cx:pt idx="715">0.0100100452202337</cx:pt>
          <cx:pt idx="716">0.0075495780313391998</cx:pt>
          <cx:pt idx="717">0.0046132223070880296</cx:pt>
          <cx:pt idx="718">0.00147113196428596</cx:pt>
          <cx:pt idx="719">0.00074834808648273105</cx:pt>
          <cx:pt idx="720">-0.0026216303966220501</cx:pt>
          <cx:pt idx="721">-0.0038588319354473802</cx:pt>
          <cx:pt idx="722">-0.0032275151368296199</cx:pt>
          <cx:pt idx="723">-0.00064914086704758703</cx:pt>
          <cx:pt idx="724">0.00025729211677789102</cx:pt>
          <cx:pt idx="725">-5.6004511461238001e-05</cx:pt>
          <cx:pt idx="726">0.00032480033912497998</cx:pt>
          <cx:pt idx="727">-0.00033763898830447599</cx:pt>
          <cx:pt idx="728">0.00036113239147365602</cx:pt>
          <cx:pt idx="729">-7.4332910577103105e-05</cx:pt>
          <cx:pt idx="730">-0.00015276478263297601</cx:pt>
          <cx:pt idx="731">-0.00025978919449963099</cx:pt>
          <cx:pt idx="732">0.0012061122709199599</cx:pt>
          <cx:pt idx="733">-0.0011441851012494899</cx:pt>
          <cx:pt idx="734">-0.0016975567286029801</cx:pt>
          <cx:pt idx="735">-0.0041074349242095198</cx:pt>
          <cx:pt idx="736">-0.0050412584805465104</cx:pt>
          <cx:pt idx="737">-0.0061262519593923998</cx:pt>
          <cx:pt idx="738">-0.0034739895588287899</cx:pt>
          <cx:pt idx="739">-0.00031509388811955198</cx:pt>
          <cx:pt idx="740">8.1078987635927101e-05</cx:pt>
          <cx:pt idx="741">-9.4420376423735302e-05</cx:pt>
          <cx:pt idx="742">-0.00135618297916047</cx:pt>
          <cx:pt idx="743">-0.0087256086531111998</cx:pt>
          <cx:pt idx="744">-0.00244340545075013</cx:pt>
          <cx:pt idx="745">1.2128490557335701e-05</cx:pt>
          <cx:pt idx="746">-0.00096551795458127095</cx:pt>
          <cx:pt idx="747">-0.0023876995932610098</cx:pt>
          <cx:pt idx="748">-0.00016410960209745499</cx:pt>
          <cx:pt idx="749">-0.00124255281788655</cx:pt>
          <cx:pt idx="750">-0.0016423246701724201</cx:pt>
          <cx:pt idx="751">0.00021827037816209499</cx:pt>
          <cx:pt idx="752">-0.000249778066475182</cx:pt>
          <cx:pt idx="753">-0.000293165517901895</cx:pt>
          <cx:pt idx="754">8.8039793248551103e-05</cx:pt>
          <cx:pt idx="755">0.00046607575927419602</cx:pt>
          <cx:pt idx="756">-0.00018611808084149299</cx:pt>
          <cx:pt idx="757">0.00016285844238879201</cx:pt>
          <cx:pt idx="758">0.00073895606575044299</cx:pt>
          <cx:pt idx="759">0.000341068866956921</cx:pt>
          <cx:pt idx="760">-0.00014960792940413501</cx:pt>
          <cx:pt idx="761">-0.000215650213351586</cx:pt>
          <cx:pt idx="762">-0.00037858433385514899</cx:pt>
          <cx:pt idx="763">-0.00067901022251693496</cx:pt>
          <cx:pt idx="764">-0.00064488321106892098</cx:pt>
          <cx:pt idx="765">-0.00072104185306004498</cx:pt>
          <cx:pt idx="766">-7.3692748873908196e-05</cx:pt>
          <cx:pt idx="767">0.00026603777172786401</cx:pt>
          <cx:pt idx="768">0.000250272668908983</cx:pt>
          <cx:pt idx="769">-0.00104380315138427</cx:pt>
          <cx:pt idx="770">-0.00096987141619863098</cx:pt>
          <cx:pt idx="771">-0.00110681185417546</cx:pt>
          <cx:pt idx="772">-0.0012946981839860299</cx:pt>
          <cx:pt idx="773">-0.0026653093855429199</cx:pt>
          <cx:pt idx="774">-0.0020028531761237599</cx:pt>
          <cx:pt idx="775">0.00065479221837520601</cx:pt>
          <cx:pt idx="776">-7.6707314148833001e-05</cx:pt>
          <cx:pt idx="777">-0.00099273367253533795</cx:pt>
          <cx:pt idx="778">-0.00178608999203858</cx:pt>
          <cx:pt idx="779">-0.000376191323706311</cx:pt>
          <cx:pt idx="780">-0.00015820706391166201</cx:pt>
          <cx:pt idx="781">-0.00016536616893456701</cx:pt>
          <cx:pt idx="782">0.00042752816258358298</cx:pt>
          <cx:pt idx="783">7.2676129689413896e-07</cx:pt>
        </cx:lvl>
      </cx:numDim>
    </cx:data>
    <cx:data id="70">
      <cx:numDim type="val">
        <cx:f>'001_WA_F - 副本'!$BS$1:$BS$784</cx:f>
        <cx:lvl ptCount="784" formatCode="G/通用格式">
          <cx:pt idx="0">0.00023706879535344001</cx:pt>
          <cx:pt idx="1">-7.2476771701124798e-05</cx:pt>
          <cx:pt idx="2">0.00049206465003585604</cx:pt>
          <cx:pt idx="3">-0.00057788786937045802</cx:pt>
          <cx:pt idx="4">-0.00029703790586696997</cx:pt>
          <cx:pt idx="5">-0.00012644987709533901</cx:pt>
          <cx:pt idx="6">-0.00023744126145181001</cx:pt>
          <cx:pt idx="7">0.000646638896749966</cx:pt>
          <cx:pt idx="8">7.93011325873241e-05</cx:pt>
          <cx:pt idx="9">-4.6111698159321397e-05</cx:pt>
          <cx:pt idx="10">-0.000298277819190511</cx:pt>
          <cx:pt idx="11">-0.00018874047369346099</cx:pt>
          <cx:pt idx="12">0.00017890268421503699</cx:pt>
          <cx:pt idx="13">-0.000147668223755775</cx:pt>
          <cx:pt idx="14">0.000111728875486208</cx:pt>
          <cx:pt idx="15">0.000165063857260101</cx:pt>
          <cx:pt idx="16">0.00074644687674154102</cx:pt>
          <cx:pt idx="17">-0.00028600442695776002</cx:pt>
          <cx:pt idx="18">-0.00057031457405613004</cx:pt>
          <cx:pt idx="19">0.000101745975176816</cx:pt>
          <cx:pt idx="20">-0.00010478109146423201</cx:pt>
          <cx:pt idx="21">-0.00045511973824284801</cx:pt>
          <cx:pt idx="22">0.000108262746135263</cx:pt>
          <cx:pt idx="23">0.00015684533260112299</cx:pt>
          <cx:pt idx="24">-0.00045836529825843398</cx:pt>
          <cx:pt idx="25">0.00045517413753444502</cx:pt>
          <cx:pt idx="26">-8.0348559139352803e-05</cx:pt>
          <cx:pt idx="27">-0.00041796137547907497</cx:pt>
          <cx:pt idx="28">-0.00017649014262787499</cx:pt>
          <cx:pt idx="29">-2.8930189239692898e-05</cx:pt>
          <cx:pt idx="30">-0.00017369075300150701</cx:pt>
          <cx:pt idx="31">-0.000374932220915941</cx:pt>
          <cx:pt idx="32">0.00035458520546841201</cx:pt>
          <cx:pt idx="33">-0.00026249653105251297</cx:pt>
          <cx:pt idx="34">0.00053619550599591005</cx:pt>
          <cx:pt idx="35">-0.000184378089143462</cx:pt>
          <cx:pt idx="36">-0.00042201821806409599</cx:pt>
          <cx:pt idx="37">-0.0010702917471460201</cx:pt>
          <cx:pt idx="38">-0.0018641194807997</cx:pt>
          <cx:pt idx="39">-0.0069495611725696998</cx:pt>
          <cx:pt idx="40">-0.0015401615765126601</cx:pt>
          <cx:pt idx="41">-0.0011993257067900299</cx:pt>
          <cx:pt idx="42">-0.000167748799363748</cx:pt>
          <cx:pt idx="43">0.00058312984712937104</cx:pt>
          <cx:pt idx="44">0.0043322300350385097</cx:pt>
          <cx:pt idx="45">-0.00098769329327622491</cx:pt>
          <cx:pt idx="46">0.00013894082125165999</cx:pt>
          <cx:pt idx="47">0.00032229084244795702</cx:pt>
          <cx:pt idx="48">-0.0024637258627932899</cx:pt>
          <cx:pt idx="49">-0.0063826476170601</cx:pt>
          <cx:pt idx="50">-0.00033854340408867199</cx:pt>
          <cx:pt idx="51">-0.00034567976313418399</cx:pt>
          <cx:pt idx="52">0.00023773267285592901</cx:pt>
          <cx:pt idx="53">0.000113298381984564</cx:pt>
          <cx:pt idx="54">0.000927221667217598</cx:pt>
          <cx:pt idx="55">0.00087999116950933495</cx:pt>
          <cx:pt idx="56">-0.000117232291464552</cx:pt>
          <cx:pt idx="57">-6.8009384483841201e-05</cx:pt>
          <cx:pt idx="58">-8.8041712194773499e-05</cx:pt>
          <cx:pt idx="59">-0.00012926502766727401</cx:pt>
          <cx:pt idx="60">0.00032036113194104199</cx:pt>
          <cx:pt idx="61">-0.00066857985911241303</cx:pt>
          <cx:pt idx="62">0.00024423181383971098</cx:pt>
          <cx:pt idx="63">-0.000426707681104727</cx:pt>
          <cx:pt idx="64">-0.00190630325769205</cx:pt>
          <cx:pt idx="65">-0.00264485736262513</cx:pt>
          <cx:pt idx="66">-0.0074983415700704799</cx:pt>
          <cx:pt idx="67">-0.0022309199184927298</cx:pt>
          <cx:pt idx="68">0.0107671923557207</cx:pt>
          <cx:pt idx="69">0.012554483167427299</cx:pt>
          <cx:pt idx="70">0.00074807987814719203</cx:pt>
          <cx:pt idx="71">0.0050229633684188103</cx:pt>
          <cx:pt idx="72">0.017123223118051902</cx:pt>
          <cx:pt idx="73">-0.00068395715473671401</cx:pt>
          <cx:pt idx="74">-0.0083117507349261995</cx:pt>
          <cx:pt idx="75">-0.017149167965956499</cx:pt>
          <cx:pt idx="76">-0.0078754671321547894</cx:pt>
          <cx:pt idx="77">-0.0154689263162177</cx:pt>
          <cx:pt idx="78">-0.010411372456361799</cx:pt>
          <cx:pt idx="79">-0.00249298406906842</cx:pt>
          <cx:pt idx="80">0.000236883802179554</cx:pt>
          <cx:pt idx="81">0.00068956673907383497</cx:pt>
          <cx:pt idx="82">0.00035933149415056401</cx:pt>
          <cx:pt idx="83">-0.00030105634264455201</cx:pt>
          <cx:pt idx="84">-0.00017035317426226501</cx:pt>
          <cx:pt idx="85">0.00014978364041048201</cx:pt>
          <cx:pt idx="86">0.00152807036828656</cx:pt>
          <cx:pt idx="87">0.0001180134148091</cx:pt>
          <cx:pt idx="88">-0.0013275211880949499</cx:pt>
          <cx:pt idx="89">0.0013423992955713599</cx:pt>
          <cx:pt idx="90">0.00148019228684594</cx:pt>
          <cx:pt idx="91">0.00181526634244369</cx:pt>
          <cx:pt idx="92">0.0013083613708203201</cx:pt>
          <cx:pt idx="93">0.0051970548369796397</cx:pt>
          <cx:pt idx="94">0.000729947173013075</cx:pt>
          <cx:pt idx="95">0.022506501431871901</cx:pt>
          <cx:pt idx="96">0.052785962128831798</cx:pt>
          <cx:pt idx="97">0.046676471888888599</cx:pt>
          <cx:pt idx="98">0.042536429636344401</cx:pt>
          <cx:pt idx="99">0.042119019298945203</cx:pt>
          <cx:pt idx="100">0.0435717919942364</cx:pt>
          <cx:pt idx="101">0.062365108499027801</cx:pt>
          <cx:pt idx="102">0.041688693682117903</cx:pt>
          <cx:pt idx="103">-0.0088043320878945907</cx:pt>
          <cx:pt idx="104">-0.0408050697357739</cx:pt>
          <cx:pt idx="105">-0.0499313891257342</cx:pt>
          <cx:pt idx="106">-0.036617699383105599</cx:pt>
          <cx:pt idx="107">-0.024758249091486901</cx:pt>
          <cx:pt idx="108">-0.011832794746198701</cx:pt>
          <cx:pt idx="109">-0.00156156457892647</cx:pt>
          <cx:pt idx="110">-0.00107845670063668</cx:pt>
          <cx:pt idx="111">-0.00052526859672659897</cx:pt>
          <cx:pt idx="112">-0.00024973380870667999</cx:pt>
          <cx:pt idx="113">0.00042173916739934701</cx:pt>
          <cx:pt idx="114">0.0040974018747257602</cx:pt>
          <cx:pt idx="115">0.0010527426027632199</cx:pt>
          <cx:pt idx="116">-0.00090749494800122896</cx:pt>
          <cx:pt idx="117">0.00056567595835734798</cx:pt>
          <cx:pt idx="118">0.0067691293280669404</cx:pt>
          <cx:pt idx="119">0.0141115489300121</cx:pt>
          <cx:pt idx="120">0.018263645006887</cx:pt>
          <cx:pt idx="121">0.026660456315648499</cx:pt>
          <cx:pt idx="122">0.050125486042041201</cx:pt>
          <cx:pt idx="123">0.055519123351140197</cx:pt>
          <cx:pt idx="124">0.038492207283209803</cx:pt>
          <cx:pt idx="125">0.00854525409983742</cx:pt>
          <cx:pt idx="126">0.018946182735018999</cx:pt>
          <cx:pt idx="127">0.033351401131138401</cx:pt>
          <cx:pt idx="128">0.052084210262527998</cx:pt>
          <cx:pt idx="129">0.0375532423532784</cx:pt>
          <cx:pt idx="130">0.076406109278594397</cx:pt>
          <cx:pt idx="131">0.035827629417504503</cx:pt>
          <cx:pt idx="132">0.012586783441441299</cx:pt>
          <cx:pt idx="133">-0.035709612354887302</cx:pt>
          <cx:pt idx="134">-0.039520157177678303</cx:pt>
          <cx:pt idx="135">-0.054324979152377599</cx:pt>
          <cx:pt idx="136">-0.0287438507545828</cx:pt>
          <cx:pt idx="137">-0.0062598926542577699</cx:pt>
          <cx:pt idx="138">-0.0028604664366637601</cx:pt>
          <cx:pt idx="139">-0.0027680066934013901</cx:pt>
          <cx:pt idx="140">0.00010227543247776</cx:pt>
          <cx:pt idx="141">-0.00074936450503758096</cx:pt>
          <cx:pt idx="142">0.00044558870218015199</cx:pt>
          <cx:pt idx="143">-0.0010623630496392599</cx:pt>
          <cx:pt idx="144">-0.0031783126390716098</cx:pt>
          <cx:pt idx="145">-0.0039583369826493402</cx:pt>
          <cx:pt idx="146">0.0080267698202347599</cx:pt>
          <cx:pt idx="147">0.016004782207142899</cx:pt>
          <cx:pt idx="148">0.0037240333753918802</cx:pt>
          <cx:pt idx="149">0.028372714096521302</cx:pt>
          <cx:pt idx="150">0.0421428848562799</cx:pt>
          <cx:pt idx="151">0.02294625923252</cx:pt>
          <cx:pt idx="152">0.0091321813277138401</cx:pt>
          <cx:pt idx="153">-0.031348601682176902</cx:pt>
          <cx:pt idx="154">-0.044235340350732302</cx:pt>
          <cx:pt idx="155">0.021368415791262099</cx:pt>
          <cx:pt idx="156">0.084449342355773505</cx:pt>
          <cx:pt idx="157">-0.0036366784182024401</cx:pt>
          <cx:pt idx="158">0.0216559939352385</cx:pt>
          <cx:pt idx="159">0.062250019966319702</cx:pt>
          <cx:pt idx="160">0.0302405873172138</cx:pt>
          <cx:pt idx="161">0.037618533123426397</cx:pt>
          <cx:pt idx="162">0.029651311539879301</cx:pt>
          <cx:pt idx="163">-0.0037670435734504701</cx:pt>
          <cx:pt idx="164">-0.0201235161453075</cx:pt>
          <cx:pt idx="165">-0.019952953795776399</cx:pt>
          <cx:pt idx="166">-0.010031038357280401</cx:pt>
          <cx:pt idx="167">-0.0042324665087069904</cx:pt>
          <cx:pt idx="168">6.4118655004326194e-05</cx:pt>
          <cx:pt idx="169">-0.00041812479576555899</cx:pt>
          <cx:pt idx="170">-0.000212870719351533</cx:pt>
          <cx:pt idx="171">-0.0021243504653867601</cx:pt>
          <cx:pt idx="172">-0.00147719458132298</cx:pt>
          <cx:pt idx="173">0.0033685684992239501</cx:pt>
          <cx:pt idx="174">0.0066047689463887803</cx:pt>
          <cx:pt idx="175">0.012040722828042799</cx:pt>
          <cx:pt idx="176">-0.019605335714309599</cx:pt>
          <cx:pt idx="177">0.0227897402363487</cx:pt>
          <cx:pt idx="178">0.0234464242540352</cx:pt>
          <cx:pt idx="179">0.0095637205391881693</cx:pt>
          <cx:pt idx="180">0.014996932978183801</cx:pt>
          <cx:pt idx="181">-0.0059413551383790198</cx:pt>
          <cx:pt idx="182">-0.0077473174957342203</cx:pt>
          <cx:pt idx="183">0.029975768330307101</cx:pt>
          <cx:pt idx="184">0.038106338798468198</cx:pt>
          <cx:pt idx="185">0.0025285528417759401</cx:pt>
          <cx:pt idx="186">0.025058235556814499</cx:pt>
          <cx:pt idx="187">0.056107337656637397</cx:pt>
          <cx:pt idx="188">0.045587386615883303</cx:pt>
          <cx:pt idx="189">0.024761673629368101</cx:pt>
          <cx:pt idx="190">0.051759515698914897</cx:pt>
          <cx:pt idx="191">0.0146652387837351</cx:pt>
          <cx:pt idx="192">0.013230679590875601</cx:pt>
          <cx:pt idx="193">-0.00716617899552456</cx:pt>
          <cx:pt idx="194">-0.0070712756955997299</cx:pt>
          <cx:pt idx="195">-0.00396578633221281</cx:pt>
          <cx:pt idx="196">-0.00065907868382393195</cx:pt>
          <cx:pt idx="197">0.0027920271986519802</cx:pt>
          <cx:pt idx="198">6.6956533469083199e-05</cx:pt>
          <cx:pt idx="199">-3.9512147885816098e-05</cx:pt>
          <cx:pt idx="200">-0.0035937194860526001</cx:pt>
          <cx:pt idx="201">-0.0041021921174259797</cx:pt>
          <cx:pt idx="202">-0.016556435926725</cx:pt>
          <cx:pt idx="203">-0.021827951297595401</cx:pt>
          <cx:pt idx="204">0.0021358466970357402</cx:pt>
          <cx:pt idx="205">0.012216807957386401</cx:pt>
          <cx:pt idx="206">0.0241695460234592</cx:pt>
          <cx:pt idx="207">0.0200273582422991</cx:pt>
          <cx:pt idx="208">0.047271883359599698</cx:pt>
          <cx:pt idx="209">0.073949044365217403</cx:pt>
          <cx:pt idx="210">0.091518939978279701</cx:pt>
          <cx:pt idx="211">0.094060260592718797</cx:pt>
          <cx:pt idx="212">0.078742931668118604</cx:pt>
          <cx:pt idx="213">0.071195867096041102</cx:pt>
          <cx:pt idx="214">0.062494388281653199</cx:pt>
          <cx:pt idx="215">0.030423308458350899</cx:pt>
          <cx:pt idx="216">0.046957806068608797</cx:pt>
          <cx:pt idx="217">0.039833389742834097</cx:pt>
          <cx:pt idx="218">0.054518325805409003</cx:pt>
          <cx:pt idx="219">0.027901141138588801</cx:pt>
          <cx:pt idx="220">0.012212914374843901</cx:pt>
          <cx:pt idx="221">-0.0065050777752356098</cx:pt>
          <cx:pt idx="222">-0.0058764807631772097</cx:pt>
          <cx:pt idx="223">-0.0027936571183857601</cx:pt>
          <cx:pt idx="224">0.00026982756960036898</cx:pt>
          <cx:pt idx="225">0.00076928369395673003</cx:pt>
          <cx:pt idx="226">-0.0040573212916535798</cx:pt>
          <cx:pt idx="227">-0.00085574880488038698</cx:pt>
          <cx:pt idx="228">-0.0128161881849674</cx:pt>
          <cx:pt idx="229">-0.037322804739966402</cx:pt>
          <cx:pt idx="230">-0.048979301876384801</cx:pt>
          <cx:pt idx="231">-0.059530577946327198</cx:pt>
          <cx:pt idx="232">-0.035563790884755801</cx:pt>
          <cx:pt idx="233">-0.0379803180438988</cx:pt>
          <cx:pt idx="234">-0.0424563588381296</cx:pt>
          <cx:pt idx="235">0.0093517014921891198</cx:pt>
          <cx:pt idx="236">0.0036676090556279398</cx:pt>
          <cx:pt idx="237">0.019015614877694001</cx:pt>
          <cx:pt idx="238">0.038302206448116799</cx:pt>
          <cx:pt idx="239">0.023947572340218201</cx:pt>
          <cx:pt idx="240">0.0083894254335482501</cx:pt>
          <cx:pt idx="241">0.033450535687422199</cx:pt>
          <cx:pt idx="242">0.027904456838564101</cx:pt>
          <cx:pt idx="243">-0.0070237535603340003</cx:pt>
          <cx:pt idx="244">0.021358039695330299</cx:pt>
          <cx:pt idx="245">0.033078089987181203</cx:pt>
          <cx:pt idx="246">0.070409524196808904</cx:pt>
          <cx:pt idx="247">0.026599590780097701</cx:pt>
          <cx:pt idx="248">-0.0211377844498905</cx:pt>
          <cx:pt idx="249">-0.015656594882699899</cx:pt>
          <cx:pt idx="250">-0.0016276253048506299</cx:pt>
          <cx:pt idx="251">0.00013130301399468501</cx:pt>
          <cx:pt idx="252">-0.000216430482920983</cx:pt>
          <cx:pt idx="253">-6.7305759140523196e-06</cx:pt>
          <cx:pt idx="254">-0.0049645812726493302</cx:pt>
          <cx:pt idx="255">-0.0020429635916567601</cx:pt>
          <cx:pt idx="256">-0.022592959077356901</cx:pt>
          <cx:pt idx="257">-0.060264171516300299</cx:pt>
          <cx:pt idx="258">-0.086579979133905999</cx:pt>
          <cx:pt idx="259">-0.082942791249685704</cx:pt>
          <cx:pt idx="260">-0.067241788853253603</cx:pt>
          <cx:pt idx="261">-0.096923202392339397</cx:pt>
          <cx:pt idx="262">-0.098192057784807801</cx:pt>
          <cx:pt idx="263">-0.093255433126471804</cx:pt>
          <cx:pt idx="264">-0.092220660392108203</cx:pt>
          <cx:pt idx="265">-0.153378609939751</cx:pt>
          <cx:pt idx="266">-0.192318038000269</cx:pt>
          <cx:pt idx="267">-0.12820506020509301</cx:pt>
          <cx:pt idx="268">-0.067233827152421294</cx:pt>
          <cx:pt idx="269">-0.042790203729529297</cx:pt>
          <cx:pt idx="270">0.027307636638765599</cx:pt>
          <cx:pt idx="271">-0.024869832775715198</cx:pt>
          <cx:pt idx="272">-0.045880137647364802</cx:pt>
          <cx:pt idx="273">0.0074960752088407898</cx:pt>
          <cx:pt idx="274">0.064020085192356704</cx:pt>
          <cx:pt idx="275">-0.0073445577188552599</cx:pt>
          <cx:pt idx="276">-0.040311882438452101</cx:pt>
          <cx:pt idx="277">-0.0074592770141750399</cx:pt>
          <cx:pt idx="278">0.00082728431875807795</cx:pt>
          <cx:pt idx="279">4.5771472486585399e-05</cx:pt>
          <cx:pt idx="280">-0.00060916084205176195</cx:pt>
          <cx:pt idx="281">2.9027154158390299e-05</cx:pt>
          <cx:pt idx="282">-0.0062204858578389002</cx:pt>
          <cx:pt idx="283">-0.0089873091594339094</cx:pt>
          <cx:pt idx="284">-0.032987878874357203</cx:pt>
          <cx:pt idx="285">-0.084629743260541401</cx:pt>
          <cx:pt idx="286">-0.103729337572495</cx:pt>
          <cx:pt idx="287">-0.104507015492</cx:pt>
          <cx:pt idx="288">-0.11946701640178201</cx:pt>
          <cx:pt idx="289">-0.171332118054869</cx:pt>
          <cx:pt idx="290">-0.209904391703541</cx:pt>
          <cx:pt idx="291">-0.21268068981131599</cx:pt>
          <cx:pt idx="292">-0.18100121302594299</cx:pt>
          <cx:pt idx="293">-0.21071885619154501</cx:pt>
          <cx:pt idx="294">-0.25433390098092901</cx:pt>
          <cx:pt idx="295">-0.16898170430163201</cx:pt>
          <cx:pt idx="296">-0.0085027298486987698</cx:pt>
          <cx:pt idx="297">0.0131953622555206</cx:pt>
          <cx:pt idx="298">0.018340754761069802</cx:pt>
          <cx:pt idx="299">-0.0173336441818162</cx:pt>
          <cx:pt idx="300">-0.021322503125855999</cx:pt>
          <cx:pt idx="301">-0.00724850271437879</cx:pt>
          <cx:pt idx="302">0.0295011272499037</cx:pt>
          <cx:pt idx="303">-0.031521531331822998</cx:pt>
          <cx:pt idx="304">-0.021151725758112201</cx:pt>
          <cx:pt idx="305">0.0042355479314776703</cx:pt>
          <cx:pt idx="306">-0.00018742302723274301</cx:pt>
          <cx:pt idx="307">0.00031717748224799699</cx:pt>
          <cx:pt idx="308">0.00065675553952785205</cx:pt>
          <cx:pt idx="309">0.00074212392932369799</cx:pt>
          <cx:pt idx="310">-0.0081391032254424008</cx:pt>
          <cx:pt idx="311">-0.0093747666162206107</cx:pt>
          <cx:pt idx="312">-0.045362508561948497</cx:pt>
          <cx:pt idx="313">-0.098957065758208507</cx:pt>
          <cx:pt idx="314">-0.105667363778071</cx:pt>
          <cx:pt idx="315">-0.13326007511405399</cx:pt>
          <cx:pt idx="316">-0.13595360973961901</cx:pt>
          <cx:pt idx="317">-0.166034211345023</cx:pt>
          <cx:pt idx="318">-0.14656922516058299</cx:pt>
          <cx:pt idx="319">-0.14742825013470001</cx:pt>
          <cx:pt idx="320">-0.16019967566964199</cx:pt>
          <cx:pt idx="321">-0.076926915520040801</cx:pt>
          <cx:pt idx="322">-0.0970194184711545</cx:pt>
          <cx:pt idx="323">-0.049567296652057703</cx:pt>
          <cx:pt idx="324">0.020971881940937302</cx:pt>
          <cx:pt idx="325">0.066690260761131701</cx:pt>
          <cx:pt idx="326">-0.0023950417991277502</cx:pt>
          <cx:pt idx="327">0.030633303017832202</cx:pt>
          <cx:pt idx="328">0.021017850408345602</cx:pt>
          <cx:pt idx="329">-0.024158353200213201</cx:pt>
          <cx:pt idx="330">0.033108193303770003</cx:pt>
          <cx:pt idx="331">-0.022107046579305501</cx:pt>
          <cx:pt idx="332">-0.013950169589283299</cx:pt>
          <cx:pt idx="333">0.00181868447048679</cx:pt>
          <cx:pt idx="334">-0.00076652833983419197</cx:pt>
          <cx:pt idx="335">0.00018272942714403899</cx:pt>
          <cx:pt idx="336">-0.00032553069222003897</cx:pt>
          <cx:pt idx="337">-0.00043304280042726903</cx:pt>
          <cx:pt idx="338">-0.0098985315084711093</cx:pt>
          <cx:pt idx="339">-0.0046079382934667203</cx:pt>
          <cx:pt idx="340">-0.039407152676835103</cx:pt>
          <cx:pt idx="341">-0.063872147482859395</cx:pt>
          <cx:pt idx="342">-0.083059313050077299</cx:pt>
          <cx:pt idx="343">-0.094301866434896603</cx:pt>
          <cx:pt idx="344">-0.086838481531532397</cx:pt>
          <cx:pt idx="345">-0.044064956564590897</cx:pt>
          <cx:pt idx="346">0.021724933907489901</cx:pt>
          <cx:pt idx="347">-0.032570252271698803</cx:pt>
          <cx:pt idx="348">0.0200496854627021</cx:pt>
          <cx:pt idx="349">0.051172822281692398</cx:pt>
          <cx:pt idx="350">0.042069147414738897</cx:pt>
          <cx:pt idx="351">0.0094562696591701002</cx:pt>
          <cx:pt idx="352">0.078206481467260794</cx:pt>
          <cx:pt idx="353">0.0131796670228016</cx:pt>
          <cx:pt idx="354">0.0011735565082727</cx:pt>
          <cx:pt idx="355">-0.036574219392002102</cx:pt>
          <cx:pt idx="356">-0.0027452673923611302</cx:pt>
          <cx:pt idx="357">0.0038822246998495998</cx:pt>
          <cx:pt idx="358">0.0051498132746737703</cx:pt>
          <cx:pt idx="359">-0.021949253980731401</cx:pt>
          <cx:pt idx="360">-0.0095757404350711103</cx:pt>
          <cx:pt idx="361">0.0048053257526564901</cx:pt>
          <cx:pt idx="362">0.000114061262130961</cx:pt>
          <cx:pt idx="363">-0.00106135098073712</cx:pt>
          <cx:pt idx="364">0.00048038831840031701</cx:pt>
          <cx:pt idx="365">-0.0016417921281166299</cx:pt>
          <cx:pt idx="366">-0.00284270610743023</cx:pt>
          <cx:pt idx="367">-0.00079246506249673295</cx:pt>
          <cx:pt idx="368">-0.0180800328215849</cx:pt>
          <cx:pt idx="369">-0.016243101765695999</cx:pt>
          <cx:pt idx="370">-0.021282021178712002</cx:pt>
          <cx:pt idx="371">0.0041268684640214</cx:pt>
          <cx:pt idx="372">0.018843015380002999</cx:pt>
          <cx:pt idx="373">0.046798420639602198</cx:pt>
          <cx:pt idx="374">0.058942283778195</cx:pt>
          <cx:pt idx="375">0.031464420983225397</cx:pt>
          <cx:pt idx="376">0.0227101825101572</cx:pt>
          <cx:pt idx="377">0.040770164768443598</cx:pt>
          <cx:pt idx="378">0.0070581835535252898</cx:pt>
          <cx:pt idx="379">0.0319485402531684</cx:pt>
          <cx:pt idx="380">0.0414544429939709</cx:pt>
          <cx:pt idx="381">0.0068069789387640604</cx:pt>
          <cx:pt idx="382">-0.015756402175110502</cx:pt>
          <cx:pt idx="383">-0.0288764764801339</cx:pt>
          <cx:pt idx="384">0.011849768471210401</cx:pt>
          <cx:pt idx="385">0.035479675479552802</cx:pt>
          <cx:pt idx="386">0.028387392973897099</cx:pt>
          <cx:pt idx="387">-0.020743242503718399</cx:pt>
          <cx:pt idx="388">-0.0058631416546793399</cx:pt>
          <cx:pt idx="389">0.0050185867071038098</cx:pt>
          <cx:pt idx="390">0.0013750544806620101</cx:pt>
          <cx:pt idx="391">-0.000208146493700969</cx:pt>
          <cx:pt idx="392">-6.6564506460356395e-05</cx:pt>
          <cx:pt idx="393">0.0012991315367180201</cx:pt>
          <cx:pt idx="394">-0.00048943097313717903</cx:pt>
          <cx:pt idx="395">0.0010140740192252601</cx:pt>
          <cx:pt idx="396">0.0079475272193818194</cx:pt>
          <cx:pt idx="397">0.030298921613267599</cx:pt>
          <cx:pt idx="398">0.0597320268201545</cx:pt>
          <cx:pt idx="399">0.057287182876536197</cx:pt>
          <cx:pt idx="400">0.041724667181812197</cx:pt>
          <cx:pt idx="401">0.079482788265282905</cx:pt>
          <cx:pt idx="402">0.026160173812523401</cx:pt>
          <cx:pt idx="403">0.0047338744249312602</cx:pt>
          <cx:pt idx="404">0.047467545083482901</cx:pt>
          <cx:pt idx="405">0.019597452404264099</cx:pt>
          <cx:pt idx="406">0.030142920052735798</cx:pt>
          <cx:pt idx="407">-0.00115691692441262</cx:pt>
          <cx:pt idx="408">0.037131962662764202</cx:pt>
          <cx:pt idx="409">0.033446554096033698</cx:pt>
          <cx:pt idx="410">0.0328015229026591</cx:pt>
          <cx:pt idx="411">0.0227253547462931</cx:pt>
          <cx:pt idx="412">-0.0057233701959401896</cx:pt>
          <cx:pt idx="413">0.049422831043295402</cx:pt>
          <cx:pt idx="414">0.020088059786874699</cx:pt>
          <cx:pt idx="415">0.010162176487282</cx:pt>
          <cx:pt idx="416">-0.00057417406214545197</cx:pt>
          <cx:pt idx="417">0.0076139692691072</cx:pt>
          <cx:pt idx="418">0.00607405483828697</cx:pt>
          <cx:pt idx="419">-0.0011430793119299901</cx:pt>
          <cx:pt idx="420">-0.00082888225024452603</cx:pt>
          <cx:pt idx="421">0.0043796859182840299</cx:pt>
          <cx:pt idx="422">0.00288190701492603</cx:pt>
          <cx:pt idx="423">0.019911973053321302</cx:pt>
          <cx:pt idx="424">0.050421423469247398</cx:pt>
          <cx:pt idx="425">0.098366408941716693</cx:pt>
          <cx:pt idx="426">0.086934238081249393</cx:pt>
          <cx:pt idx="427">0.00091998891610839395</cx:pt>
          <cx:pt idx="428">0.0029858456793376499</cx:pt>
          <cx:pt idx="429">0.0042401070429914202</cx:pt>
          <cx:pt idx="430">0.0025581866615875001</cx:pt>
          <cx:pt idx="431">-0.0039876329862383398</cx:pt>
          <cx:pt idx="432">-0.026012847906284699</cx:pt>
          <cx:pt idx="433">0.0083230086472446205</cx:pt>
          <cx:pt idx="434">-0.0019901192851806198</cx:pt>
          <cx:pt idx="435">0.0064242949978370999</cx:pt>
          <cx:pt idx="436">-0.0183927107289895</cx:pt>
          <cx:pt idx="437">0.00058836586234530495</cx:pt>
          <cx:pt idx="438">0.078628993285294393</cx:pt>
          <cx:pt idx="439">-0.00017603739102010601</cx:pt>
          <cx:pt idx="440">-0.048283332688230797</cx:pt>
          <cx:pt idx="441">-0.0136421084811288</cx:pt>
          <cx:pt idx="442">-0.026648495655348499</cx:pt>
          <cx:pt idx="443">-0.0025416704737400101</cx:pt>
          <cx:pt idx="444">0.0040711547037331599</cx:pt>
          <cx:pt idx="445">0.0080131649945681602</cx:pt>
          <cx:pt idx="446">0.0031694226089172802</cx:pt>
          <cx:pt idx="447">0.000276393611223519</cx:pt>
          <cx:pt idx="448">0.00019812940977244201</cx:pt>
          <cx:pt idx="449">0.0025831587389112801</cx:pt>
          <cx:pt idx="450">0.0056066972241079101</cx:pt>
          <cx:pt idx="451">0.0376280427786417</cx:pt>
          <cx:pt idx="452">0.0711918336600533</cx:pt>
          <cx:pt idx="453">0.084511775071501996</cx:pt>
          <cx:pt idx="454">0.029001384561521001</cx:pt>
          <cx:pt idx="455">-0.010048831285754</cx:pt>
          <cx:pt idx="456">-0.0112342021701095</cx:pt>
          <cx:pt idx="457">0.038270593248205302</cx:pt>
          <cx:pt idx="458">0.023656724008613801</cx:pt>
          <cx:pt idx="459">0.030449977254659099</cx:pt>
          <cx:pt idx="460">0.055850295187814598</cx:pt>
          <cx:pt idx="461">0.018369097188778501</cx:pt>
          <cx:pt idx="462">-0.00230829591131594</cx:pt>
          <cx:pt idx="463">-0.039736231673095999</cx:pt>
          <cx:pt idx="464">-0.045488993041124998</cx:pt>
          <cx:pt idx="465">0.036317301097895598</cx:pt>
          <cx:pt idx="466">0.061115157808219397</cx:pt>
          <cx:pt idx="467">0.0285772924595167</cx:pt>
          <cx:pt idx="468">-0.0261521324977287</cx:pt>
          <cx:pt idx="469">-0.032567626360164102</cx:pt>
          <cx:pt idx="470">-0.024106989260912801</cx:pt>
          <cx:pt idx="471">-0.0147149510635776</cx:pt>
          <cx:pt idx="472">0.021200564217212298</cx:pt>
          <cx:pt idx="473">0.0140177375421702</cx:pt>
          <cx:pt idx="474">0.0021501069328133502</cx:pt>
          <cx:pt idx="475">0.00046598977284363001</cx:pt>
          <cx:pt idx="476">0.000320351058924176</cx:pt>
          <cx:pt idx="477">0.000563895290580621</cx:pt>
          <cx:pt idx="478">0.0048285076105293303</cx:pt>
          <cx:pt idx="479">0.047580466271648303</cx:pt>
          <cx:pt idx="480">0.041472649863744097</cx:pt>
          <cx:pt idx="481">0.058998484784723297</cx:pt>
          <cx:pt idx="482">0.027295721466950099</cx:pt>
          <cx:pt idx="483">-0.018716914902483301</cx:pt>
          <cx:pt idx="484">0.0105139360284829</cx:pt>
          <cx:pt idx="485">0.0042616100947357903</cx:pt>
          <cx:pt idx="486">-0.0070752074793533097</cx:pt>
          <cx:pt idx="487">0.063523228189087094</cx:pt>
          <cx:pt idx="488">0.035671127491015399</cx:pt>
          <cx:pt idx="489">-0.022409192488066099</cx:pt>
          <cx:pt idx="490">-0.0140541220932862</cx:pt>
          <cx:pt idx="491">-0.00309613727288407</cx:pt>
          <cx:pt idx="492">-0.044102575496276601</cx:pt>
          <cx:pt idx="493">-0.0045141754542822599</cx:pt>
          <cx:pt idx="494">0.046478679942426902</cx:pt>
          <cx:pt idx="495">0.043825934531737297</cx:pt>
          <cx:pt idx="496">-0.023303041346656901</cx:pt>
          <cx:pt idx="497">-0.044102152851330498</cx:pt>
          <cx:pt idx="498">-0.027007397187937699</cx:pt>
          <cx:pt idx="499">-0.0196593381430369</cx:pt>
          <cx:pt idx="500">0.00711305844907641</cx:pt>
          <cx:pt idx="501">0.019563512609792</cx:pt>
          <cx:pt idx="502">0.0034929179666346199</cx:pt>
          <cx:pt idx="503">0.00051065974080292498</cx:pt>
          <cx:pt idx="504">-0.00022989512043979099</cx:pt>
          <cx:pt idx="505">-9.7067192570641803e-05</cx:pt>
          <cx:pt idx="506">0.00370883864621015</cx:pt>
          <cx:pt idx="507">0.060318301390163899</cx:pt>
          <cx:pt idx="508">-0.0044453126755938897</cx:pt>
          <cx:pt idx="509">0.0102615246148797</cx:pt>
          <cx:pt idx="510">0.026633401303367998</cx:pt>
          <cx:pt idx="511">0.0028119309855426699</cx:pt>
          <cx:pt idx="512">0.026588481304318599</cx:pt>
          <cx:pt idx="513">0.0088653994878425697</cx:pt>
          <cx:pt idx="514">-0.035855836868980598</cx:pt>
          <cx:pt idx="515">-0.011045681090163999</cx:pt>
          <cx:pt idx="516">-0.0038815952949391198</cx:pt>
          <cx:pt idx="517">0.018584873571189799</cx:pt>
          <cx:pt idx="518">0.0167148970027447</cx:pt>
          <cx:pt idx="519">0.0043793739133072204</cx:pt>
          <cx:pt idx="520">0.043280462497739397</cx:pt>
          <cx:pt idx="521">0.0066432123296598297</cx:pt>
          <cx:pt idx="522">-0.017425205014908799</cx:pt>
          <cx:pt idx="523">0.060609200589613603</cx:pt>
          <cx:pt idx="524">0.0062731437500377699</cx:pt>
          <cx:pt idx="525">-0.0256763486617268</cx:pt>
          <cx:pt idx="526">-0.0139410486233222</cx:pt>
          <cx:pt idx="527">-0.0181885391546606</cx:pt>
          <cx:pt idx="528">0.00030867093568510002</cx:pt>
          <cx:pt idx="529">0.0132813432476957</cx:pt>
          <cx:pt idx="530">0.0023132351355847798</cx:pt>
          <cx:pt idx="531">0.0010939837181902199</cx:pt>
          <cx:pt idx="532">-0.00034441804212028402</cx:pt>
          <cx:pt idx="533">-0.0010411586383420001</cx:pt>
          <cx:pt idx="534">0.00166957296410554</cx:pt>
          <cx:pt idx="535">0.031802285339985498</cx:pt>
          <cx:pt idx="536">0.0102592211023066</cx:pt>
          <cx:pt idx="537">0.022586794807715499</cx:pt>
          <cx:pt idx="538">0.023919640192577599</cx:pt>
          <cx:pt idx="539">0.028191952135561901</cx:pt>
          <cx:pt idx="540">-0.041497065625824801</cx:pt>
          <cx:pt idx="541">-0.043244819197809203</cx:pt>
          <cx:pt idx="542">-0.0110377768700834</cx:pt>
          <cx:pt idx="543">-0.0090595189882027895</cx:pt>
          <cx:pt idx="544">0.0011636282013248</cx:pt>
          <cx:pt idx="545">0.084045964042118795</cx:pt>
          <cx:pt idx="546">0.039029811795419103</cx:pt>
          <cx:pt idx="547">0.024957500366272801</cx:pt>
          <cx:pt idx="548">0.053313142821676603</cx:pt>
          <cx:pt idx="549">0.0085582115403091599</cx:pt>
          <cx:pt idx="550">-0.048622542401777803</cx:pt>
          <cx:pt idx="551">-0.018160593115128999</cx:pt>
          <cx:pt idx="552">-0.014895301227407899</cx:pt>
          <cx:pt idx="553">-0.040174571210541798</cx:pt>
          <cx:pt idx="554">-0.032229084678611297</cx:pt>
          <cx:pt idx="555">-0.0089912790192052394</cx:pt>
          <cx:pt idx="556">-0.0025912584225200701</cx:pt>
          <cx:pt idx="557">0.0066657690500082096</cx:pt>
          <cx:pt idx="558">0.0028283073171458798</cx:pt>
          <cx:pt idx="559">-0.00029901705930275298</cx:pt>
          <cx:pt idx="560">0.00023572615354456599</cx:pt>
          <cx:pt idx="561">-0.00071093576173439398</cx:pt>
          <cx:pt idx="562">0.00102655742489166</cx:pt>
          <cx:pt idx="563">0.028844301407698</cx:pt>
          <cx:pt idx="564">0.022419738555678199</cx:pt>
          <cx:pt idx="565">0.0239545527393187</cx:pt>
          <cx:pt idx="566">0.038275677103404203</cx:pt>
          <cx:pt idx="567">0.050261118385415297</cx:pt>
          <cx:pt idx="568">0.0036048037536096501</cx:pt>
          <cx:pt idx="569">-0.036904897169701502</cx:pt>
          <cx:pt idx="570">-0.0015309397406755301</cx:pt>
          <cx:pt idx="571">0.0229325856449582</cx:pt>
          <cx:pt idx="572">0.043009820542621299</cx:pt>
          <cx:pt idx="573">0.035844436397507499</cx:pt>
          <cx:pt idx="574">0.041825219077618402</cx:pt>
          <cx:pt idx="575">0.020981817253788601</cx:pt>
          <cx:pt idx="576">0.042563695289001599</cx:pt>
          <cx:pt idx="577">0.00089576041779175497</cx:pt>
          <cx:pt idx="578">0.0129130682441186</cx:pt>
          <cx:pt idx="579">0.0067327346306417799</cx:pt>
          <cx:pt idx="580">-0.020099003439439399</cx:pt>
          <cx:pt idx="581">-0.033523779489022201</cx:pt>
          <cx:pt idx="582">-0.046460791488619403</cx:pt>
          <cx:pt idx="583">-0.0127413876458567</cx:pt>
          <cx:pt idx="584">0.0095501456473868294</cx:pt>
          <cx:pt idx="585">0.0041539242870357197</cx:pt>
          <cx:pt idx="586">0.00192207764022786</cx:pt>
          <cx:pt idx="587">0.00062538617019725496</cx:pt>
          <cx:pt idx="588">-0.00061386979023123403</cx:pt>
          <cx:pt idx="589">-7.4578319240530905e-05</cx:pt>
          <cx:pt idx="590">0.0045522761335857198</cx:pt>
          <cx:pt idx="591">0.012405275020667199</cx:pt>
          <cx:pt idx="592">-0.016493859087556101</cx:pt>
          <cx:pt idx="593">-0.033663062464298801</cx:pt>
          <cx:pt idx="594">-0.0156223682656373</cx:pt>
          <cx:pt idx="595">0.018596577832455899</cx:pt>
          <cx:pt idx="596">0.027749708658063602</cx:pt>
          <cx:pt idx="597">-0.047022223792149702</cx:pt>
          <cx:pt idx="598">0.0048808278901131099</cx:pt>
          <cx:pt idx="599">-0.027502162284140999</cx:pt>
          <cx:pt idx="600">-0.0052812357463975102</cx:pt>
          <cx:pt idx="601">-0.022762802624426998</cx:pt>
          <cx:pt idx="602">0.0106673480287112</cx:pt>
          <cx:pt idx="603">0.0090985252072232504</cx:pt>
          <cx:pt idx="604">0.049799403472383499</cx:pt>
          <cx:pt idx="605">0.046342749918205299</cx:pt>
          <cx:pt idx="606">0.050230510825527701</cx:pt>
          <cx:pt idx="607">0.044939304465928601</cx:pt>
          <cx:pt idx="608">-0.011320794287758</cx:pt>
          <cx:pt idx="609">-0.015620580549361201</cx:pt>
          <cx:pt idx="610">-0.0323282984128812</cx:pt>
          <cx:pt idx="611">0.014517540913806399</cx:pt>
          <cx:pt idx="612">0.0083347990884080903</cx:pt>
          <cx:pt idx="613">0.0038395843391318498</cx:pt>
          <cx:pt idx="614">0.00033931647806471898</cx:pt>
          <cx:pt idx="615">-3.6061703147185597e-05</cx:pt>
          <cx:pt idx="616">0.00013231389247742199</cx:pt>
          <cx:pt idx="617">3.2252172799707501e-05</cx:pt>
          <cx:pt idx="618">0.0023162878975774401</cx:pt>
          <cx:pt idx="619">0.000635103294166312</cx:pt>
          <cx:pt idx="620">-0.014646899154007499</cx:pt>
          <cx:pt idx="621">-0.010576314118927101</cx:pt>
          <cx:pt idx="622">-0.057144592616739001</cx:pt>
          <cx:pt idx="623">-0.035879492539776202</cx:pt>
          <cx:pt idx="624">0.0020183647967208398</cx:pt>
          <cx:pt idx="625">-0.0131850165434608</cx:pt>
          <cx:pt idx="626">-0.00372708227529566</cx:pt>
          <cx:pt idx="627">0.00033475618763656402</cx:pt>
          <cx:pt idx="628">-0.033121340266837003</cx:pt>
          <cx:pt idx="629">0.0070170725780445298</cx:pt>
          <cx:pt idx="630">0.041417418883147997</cx:pt>
          <cx:pt idx="631">0.00087023563428868399</cx:pt>
          <cx:pt idx="632">0.045077604024138497</cx:pt>
          <cx:pt idx="633">0.043857634997344103</cx:pt>
          <cx:pt idx="634">-0.0147515995004054</cx:pt>
          <cx:pt idx="635">-0.023471809456704799</cx:pt>
          <cx:pt idx="636">-0.019046529887262902</cx:pt>
          <cx:pt idx="637">-0.0272771665366929</cx:pt>
          <cx:pt idx="638">-0.0189022612788101</cx:pt>
          <cx:pt idx="639">0.0097615859680092107</cx:pt>
          <cx:pt idx="640">0.0058321088886966899</cx:pt>
          <cx:pt idx="641">0.00119460535819971</cx:pt>
          <cx:pt idx="642">-0.00053229870360214102</cx:pt>
          <cx:pt idx="643">-0.00068883920473755298</cx:pt>
          <cx:pt idx="644">0.00050231852856733603</cx:pt>
          <cx:pt idx="645">0.00055701087280771904</cx:pt>
          <cx:pt idx="646">0.0014255597525722401</cx:pt>
          <cx:pt idx="647">0.0052626166927748196</cx:pt>
          <cx:pt idx="648">0.00368463676028453</cx:pt>
          <cx:pt idx="649">0.0200329712522757</cx:pt>
          <cx:pt idx="650">0.0045701514659184199</cx:pt>
          <cx:pt idx="651">0.0069535901429924702</cx:pt>
          <cx:pt idx="652">0.0040362236426604</cx:pt>
          <cx:pt idx="653">0.022226203903151501</cx:pt>
          <cx:pt idx="654">0.0168490365796212</cx:pt>
          <cx:pt idx="655">-0.010841989344451001</cx:pt>
          <cx:pt idx="656">-0.039245769746284999</cx:pt>
          <cx:pt idx="657">-0.0355163027653074</cx:pt>
          <cx:pt idx="658">-0.037275890922569603</cx:pt>
          <cx:pt idx="659">-0.0030840969009432802</cx:pt>
          <cx:pt idx="660">-0.0034609257856340501</cx:pt>
          <cx:pt idx="661">-0.0090033583041092199</cx:pt>
          <cx:pt idx="662">-0.0374091938313411</cx:pt>
          <cx:pt idx="663">-0.019932257069545</cx:pt>
          <cx:pt idx="664">-0.024710586331837699</cx:pt>
          <cx:pt idx="665">-0.0077488100172128996</cx:pt>
          <cx:pt idx="666">-0.00405674229150319</cx:pt>
          <cx:pt idx="667">-0.0010691595544696801</cx:pt>
          <cx:pt idx="668">0.0010610209627490499</cx:pt>
          <cx:pt idx="669">0.000211741107574912</cx:pt>
          <cx:pt idx="670">0.0010485246252108301</cx:pt>
          <cx:pt idx="671">0.00080709647181298797</cx:pt>
          <cx:pt idx="672">0.00066890765553003796</cx:pt>
          <cx:pt idx="673">-0.00044626522763662997</cx:pt>
          <cx:pt idx="674">5.3648498408493098e-05</cx:pt>
          <cx:pt idx="675">0.0051451924711802101</cx:pt>
          <cx:pt idx="676">0.016579231923335901</cx:pt>
          <cx:pt idx="677">0.0083673599324931899</cx:pt>
          <cx:pt idx="678">-0.011804723876120299</cx:pt>
          <cx:pt idx="679">-0.000390357201303916</cx:pt>
          <cx:pt idx="680">0.0279694602425518</cx:pt>
          <cx:pt idx="681">0.0064248136996810897</cx:pt>
          <cx:pt idx="682">-0.0061180573782531602</cx:pt>
          <cx:pt idx="683">-0.00034435001952264202</cx:pt>
          <cx:pt idx="684">0.010708453561856899</cx:pt>
          <cx:pt idx="685">0.0064362583219546299</cx:pt>
          <cx:pt idx="686">-0.0017810858816136299</cx:pt>
          <cx:pt idx="687">-0.0186767180651763</cx:pt>
          <cx:pt idx="688">-0.016365114294494498</cx:pt>
          <cx:pt idx="689">0.0021361174765504101</cx:pt>
          <cx:pt idx="690">-0.017522200575122798</cx:pt>
          <cx:pt idx="691">-0.032575283078534502</cx:pt>
          <cx:pt idx="692">-0.023028527115162001</cx:pt>
          <cx:pt idx="693">-0.0089456814923523902</cx:pt>
          <cx:pt idx="694">-0.00149696492973151</cx:pt>
          <cx:pt idx="695">-0.0030720951445754002</cx:pt>
          <cx:pt idx="696">0.0022438024566287999</cx:pt>
          <cx:pt idx="697">0.00037449698368732201</cx:pt>
          <cx:pt idx="698">-0.000160128133295184</cx:pt>
          <cx:pt idx="699">8.0940181703844497e-05</cx:pt>
          <cx:pt idx="700">-0.00027977276877841898</cx:pt>
          <cx:pt idx="701">6.1610746593667804e-05</cx:pt>
          <cx:pt idx="702">-2.1464519886184399e-05</cx:pt>
          <cx:pt idx="703">0.00077676318625069095</cx:pt>
          <cx:pt idx="704">0.0059226617970588097</cx:pt>
          <cx:pt idx="705">-0.0018920689334421599</cx:pt>
          <cx:pt idx="706">-0.0241095512668223</cx:pt>
          <cx:pt idx="707">-0.019462626546830401</cx:pt>
          <cx:pt idx="708">-0.00246045289406366</cx:pt>
          <cx:pt idx="709">0.012301314827383799</cx:pt>
          <cx:pt idx="710">0.029467283831938099</cx:pt>
          <cx:pt idx="711">0.051046890885225502</cx:pt>
          <cx:pt idx="712">0.026451003058054</cx:pt>
          <cx:pt idx="713">0.0082479122342304905</cx:pt>
          <cx:pt idx="714">0.0098225208939981892</cx:pt>
          <cx:pt idx="715">-0.010928948062312401</cx:pt>
          <cx:pt idx="716">-0.010207084876472299</cx:pt>
          <cx:pt idx="717">-0.0090090495563980699</cx:pt>
          <cx:pt idx="718">-0.0155435803915986</cx:pt>
          <cx:pt idx="719">-0.0145747934945883</cx:pt>
          <cx:pt idx="720">-0.0118574383295712</cx:pt>
          <cx:pt idx="721">-0.0082410025744990793</cx:pt>
          <cx:pt idx="722">-0.0059205121004820603</cx:pt>
          <cx:pt idx="723">-0.0023985477096361298</cx:pt>
          <cx:pt idx="724">-0.00039989025250681702</cx:pt>
          <cx:pt idx="725">-0.000200387438396945</cx:pt>
          <cx:pt idx="726">-0.00030286227878649702</cx:pt>
          <cx:pt idx="727">-0.00032329868815854601</cx:pt>
          <cx:pt idx="728">0.00041232627084565398</cx:pt>
          <cx:pt idx="729">-0.00013345667050283799</cx:pt>
          <cx:pt idx="730">0.00081170766940907098</cx:pt>
          <cx:pt idx="731">0.000149665963995036</cx:pt>
          <cx:pt idx="732">-0.00015893602533182001</cx:pt>
          <cx:pt idx="733">-0.0064243288418918002</cx:pt>
          <cx:pt idx="734">-0.0063327181161121704</cx:pt>
          <cx:pt idx="735">-0.00049656445587662997</cx:pt>
          <cx:pt idx="736">1.1104568632445799e-05</cx:pt>
          <cx:pt idx="737">-0.00063167615275070896</cx:pt>
          <cx:pt idx="738">0.00034829153461043597</cx:pt>
          <cx:pt idx="739">-0.00163547005400367</cx:pt>
          <cx:pt idx="740">-0.0056413266376783601</cx:pt>
          <cx:pt idx="741">-0.0061024398663584003</cx:pt>
          <cx:pt idx="742">-0.0022589476164698802</cx:pt>
          <cx:pt idx="743">-0.00040037664432569699</cx:pt>
          <cx:pt idx="744">0.0041392499251274497</cx:pt>
          <cx:pt idx="745">0.0033197098712436099</cx:pt>
          <cx:pt idx="746">0.0022211886025014001</cx:pt>
          <cx:pt idx="747">0.0026841992403897901</cx:pt>
          <cx:pt idx="748">0.000385251827003791</cx:pt>
          <cx:pt idx="749">-0.00046817099251214101</cx:pt>
          <cx:pt idx="750">0.000164892021111471</cx:pt>
          <cx:pt idx="751">0.00016673461219808401</cx:pt>
          <cx:pt idx="752">-0.00051927682917208195</cx:pt>
          <cx:pt idx="753">-0.00043134790834093101</cx:pt>
          <cx:pt idx="754">-6.6950768115323902e-06</cx:pt>
          <cx:pt idx="755">-0.00065620627797238697</cx:pt>
          <cx:pt idx="756">0.00055547445383397596</cx:pt>
          <cx:pt idx="757">0.000381017077907173</cx:pt>
          <cx:pt idx="758">0.00061716521457378</cx:pt>
          <cx:pt idx="759">-0.000114835969571622</cx:pt>
          <cx:pt idx="760">-0.000125114331946988</cx:pt>
          <cx:pt idx="761">0.00019098343353336601</cx:pt>
          <cx:pt idx="762">-0.000117264986597576</cx:pt>
          <cx:pt idx="763">-0.00047412256289216202</cx:pt>
          <cx:pt idx="764">0.00024309574037177401</cx:pt>
          <cx:pt idx="765">-0.000179470954528393</cx:pt>
          <cx:pt idx="766">0.00024784806605882898</cx:pt>
          <cx:pt idx="767">0.00013286636141465901</cx:pt>
          <cx:pt idx="768">-0.00027718694773984701</cx:pt>
          <cx:pt idx="769">0.00034800742455590302</cx:pt>
          <cx:pt idx="770">-0.00023075029050016301</cx:pt>
          <cx:pt idx="771">0.00126319976177374</cx:pt>
          <cx:pt idx="772">0.0037316760886727698</cx:pt>
          <cx:pt idx="773">0.0011960740606534899</cx:pt>
          <cx:pt idx="774">0.00073749549325595302</cx:pt>
          <cx:pt idx="775">-9.6635296691965997e-05</cx:pt>
          <cx:pt idx="776">0.00054794382695222399</cx:pt>
          <cx:pt idx="777">-0.00027178594553371602</cx:pt>
          <cx:pt idx="778">-0.0012072613947779799</cx:pt>
          <cx:pt idx="779">-0.00066379055330882404</cx:pt>
          <cx:pt idx="780">0.00017360578765491299</cx:pt>
          <cx:pt idx="781">0.00039688538425196199</cx:pt>
          <cx:pt idx="782">0.00047250058257385601</cx:pt>
          <cx:pt idx="783">0.00017107398639302799</cx:pt>
        </cx:lvl>
      </cx:numDim>
    </cx:data>
    <cx:data id="71">
      <cx:numDim type="val">
        <cx:f>'001_WA_F - 副本'!$BT$1:$BT$784</cx:f>
        <cx:lvl ptCount="784" formatCode="G/通用格式">
          <cx:pt idx="0">0.00033999630356048899</cx:pt>
          <cx:pt idx="1">-0.00034215911473206101</cx:pt>
          <cx:pt idx="2">-0.000226573854633662</cx:pt>
          <cx:pt idx="3">3.0118054442827801e-05</cx:pt>
          <cx:pt idx="4">-0.00015680087294829399</cx:pt>
          <cx:pt idx="5">0.00076516865936502698</cx:pt>
          <cx:pt idx="6">-0.00052289342094150796</cx:pt>
          <cx:pt idx="7">0.000213858838381226</cx:pt>
          <cx:pt idx="8">-0.000373391211497921</cx:pt>
          <cx:pt idx="9">0.0010910516048210301</cx:pt>
          <cx:pt idx="10">0.00033754405469161002</cx:pt>
          <cx:pt idx="11">-0.000108095138999667</cx:pt>
          <cx:pt idx="12">0.00059071595384705897</cx:pt>
          <cx:pt idx="13">0.000425304176901037</cx:pt>
          <cx:pt idx="14">0.00050395753715331204</cx:pt>
          <cx:pt idx="15">0.00067415106350734695</cx:pt>
          <cx:pt idx="16">0.000219799411243636</cx:pt>
          <cx:pt idx="17">0.000111873262065249</cx:pt>
          <cx:pt idx="18">0.00044125127497514702</cx:pt>
          <cx:pt idx="19">0.00013203764842890101</cx:pt>
          <cx:pt idx="20">-0.00028273784484345298</cx:pt>
          <cx:pt idx="21">0.00063364675734140104</cx:pt>
          <cx:pt idx="22">-7.1729217646701894e-05</cx:pt>
          <cx:pt idx="23">-0.000372039570482133</cx:pt>
          <cx:pt idx="24">-6.8523980173478902e-05</cx:pt>
          <cx:pt idx="25">0.00050535135636383701</cx:pt>
          <cx:pt idx="26">-8.4706945347881802e-05</cx:pt>
          <cx:pt idx="27">-0.00040323253207128601</cx:pt>
          <cx:pt idx="28">-0.0011406032485700901</cx:pt>
          <cx:pt idx="29">0.00054963348790355502</cx:pt>
          <cx:pt idx="30">-0.00019707543914784399</cx:pt>
          <cx:pt idx="31">-0.00059716989565813505</cx:pt>
          <cx:pt idx="32">-0.00019472325170644299</cx:pt>
          <cx:pt idx="33">-0.00023748556934738801</cx:pt>
          <cx:pt idx="34">0.0027421826939199399</cx:pt>
          <cx:pt idx="35">0.0038034416941269398</cx:pt>
          <cx:pt idx="36">0.0037323239896664101</cx:pt>
          <cx:pt idx="37">0.0025083630006641198</cx:pt>
          <cx:pt idx="38">0.0019593802930150399</cx:pt>
          <cx:pt idx="39">0.0053469958584737602</cx:pt>
          <cx:pt idx="40">0.00404930504658062</cx:pt>
          <cx:pt idx="41">0.00251423871056924</cx:pt>
          <cx:pt idx="42">-0.00097484459568303696</cx:pt>
          <cx:pt idx="43">0.0016502194786638699</cx:pt>
          <cx:pt idx="44">0.0086591406526656499</cx:pt>
          <cx:pt idx="45">0.0038659374272366999</cx:pt>
          <cx:pt idx="46">0.00204310062082425</cx:pt>
          <cx:pt idx="47">0.0029001719525678302</cx:pt>
          <cx:pt idx="48">0.00153029752683371</cx:pt>
          <cx:pt idx="49">0.00145057846680832</cx:pt>
          <cx:pt idx="50">0.00082059616079507998</cx:pt>
          <cx:pt idx="51">0.00114045325446395</cx:pt>
          <cx:pt idx="52">4.7455829198039e-05</cx:pt>
          <cx:pt idx="53">0.00012541124427283801</cx:pt>
          <cx:pt idx="54">0.00084979490742986699</cx:pt>
          <cx:pt idx="55">0.00031542917972715698</cx:pt>
          <cx:pt idx="56">0.0010314308955397999</cx:pt>
          <cx:pt idx="57">-0.00088475810858580303</cx:pt>
          <cx:pt idx="58">0.00051051974492216103</cx:pt>
          <cx:pt idx="59">0.00023887622994231701</cx:pt>
          <cx:pt idx="60">0.00048413409678687999</cx:pt>
          <cx:pt idx="61">0.00020033868143293299</cx:pt>
          <cx:pt idx="62">0.0020827350989965601</cx:pt>
          <cx:pt idx="63">0.0076956440855720501</cx:pt>
          <cx:pt idx="64">0.0126287343735304</cx:pt>
          <cx:pt idx="65">0.0187046901238247</cx:pt>
          <cx:pt idx="66">0.028768674340375201</cx:pt>
          <cx:pt idx="67">0.029173054884475601</cx:pt>
          <cx:pt idx="68">0.032166588694430301</cx:pt>
          <cx:pt idx="69">0.025354411280057099</cx:pt>
          <cx:pt idx="70">0.030615902652513498</cx:pt>
          <cx:pt idx="71">0.018786687042091899</cx:pt>
          <cx:pt idx="72">0.024024492184271998</cx:pt>
          <cx:pt idx="73">0.017764441853341199</cx:pt>
          <cx:pt idx="74">0.0106867083212395</cx:pt>
          <cx:pt idx="75">0.0062253640279014101</cx:pt>
          <cx:pt idx="76">0.010686704788975401</cx:pt>
          <cx:pt idx="77">0.0082342343553619898</cx:pt>
          <cx:pt idx="78">0.00622718412999438</cx:pt>
          <cx:pt idx="79">0.0027803473517535298</cx:pt>
          <cx:pt idx="80">0.00097241448892938602</cx:pt>
          <cx:pt idx="81">0.00041963248570832298</cx:pt>
          <cx:pt idx="82">-0.000218449617624659</cx:pt>
          <cx:pt idx="83">-0.00028475788089797898</cx:pt>
          <cx:pt idx="84">0.00031987418106685302</cx:pt>
          <cx:pt idx="85">-0.00025442205798668801</cx:pt>
          <cx:pt idx="86">-0.0014139085948641501</cx:pt>
          <cx:pt idx="87">0.00097524673428742799</cx:pt>
          <cx:pt idx="88">0.00154453765939462</cx:pt>
          <cx:pt idx="89">0.0016051492139131801</cx:pt>
          <cx:pt idx="90">0.0070546579382759402</cx:pt>
          <cx:pt idx="91">0.0089895879231680492</cx:pt>
          <cx:pt idx="92">0.018704754968209201</cx:pt>
          <cx:pt idx="93">0.039301363870896999</cx:pt>
          <cx:pt idx="94">0.044315914611300002</cx:pt>
          <cx:pt idx="95">0.055756734862606801</cx:pt>
          <cx:pt idx="96">0.048757751191997802</cx:pt>
          <cx:pt idx="97">0.018465675417917399</cx:pt>
          <cx:pt idx="98">-0.014412291826807999</cx:pt>
          <cx:pt idx="99">-0.0127534863622946</cx:pt>
          <cx:pt idx="100">0.031813024987249597</cx:pt>
          <cx:pt idx="101">0.0039955896419689302</cx:pt>
          <cx:pt idx="102">-0.018349625402139601</cx:pt>
          <cx:pt idx="103">0.0130597008750587</cx:pt>
          <cx:pt idx="104">0.0027089234995880799</cx:pt>
          <cx:pt idx="105">0.0034104202561438001</cx:pt>
          <cx:pt idx="106">0.0033594934719164901</cx:pt>
          <cx:pt idx="107">0.00695288733463271</cx:pt>
          <cx:pt idx="108">0.0017140453303595201</cx:pt>
          <cx:pt idx="109">0.000219633380559421</cx:pt>
          <cx:pt idx="110">0.0012009408973023699</cx:pt>
          <cx:pt idx="111">0.00056460170674371896</cx:pt>
          <cx:pt idx="112">-0.00012750492459489399</cx:pt>
          <cx:pt idx="113">-0.00035233087543036701</cx:pt>
          <cx:pt idx="114">-0.00378256695291676</cx:pt>
          <cx:pt idx="115">-0.0020495454341426002</cx:pt>
          <cx:pt idx="116">1.0147707746798199e-05</cx:pt>
          <cx:pt idx="117">0.010195191397161</cx:pt>
          <cx:pt idx="118">0.011126732747300401</cx:pt>
          <cx:pt idx="119">0.0034639033083909</cx:pt>
          <cx:pt idx="120">0.0263624993992802</cx:pt>
          <cx:pt idx="121">0.054172408969342403</cx:pt>
          <cx:pt idx="122">0.033043869452605498</cx:pt>
          <cx:pt idx="123">-0.010802532794702</cx:pt>
          <cx:pt idx="124">0.024833111953492099</cx:pt>
          <cx:pt idx="125">-0.049423467233018603</cx:pt>
          <cx:pt idx="126">-0.086853906818640594</cx:pt>
          <cx:pt idx="127">-0.067504755844083594</cx:pt>
          <cx:pt idx="128">-0.0095701794484926699</cx:pt>
          <cx:pt idx="129">0.033744369490315201</cx:pt>
          <cx:pt idx="130">0.036074061843224099</cx:pt>
          <cx:pt idx="131">0.033534421421530999</cx:pt>
          <cx:pt idx="132">0.0170723434651277</cx:pt>
          <cx:pt idx="133">-0.017289054784845801</cx:pt>
          <cx:pt idx="134">-0.0116019761444635</cx:pt>
          <cx:pt idx="135">-0.0085798663572674502</cx:pt>
          <cx:pt idx="136">-0.0108167338896797</cx:pt>
          <cx:pt idx="137">-0.0090549435205940602</cx:pt>
          <cx:pt idx="138">-0.0015008595454762299</cx:pt>
          <cx:pt idx="139">0.0011363493231157</cx:pt>
          <cx:pt idx="140">-0.0016594911290718499</cx:pt>
          <cx:pt idx="141">0.0010932222679672101</cx:pt>
          <cx:pt idx="142">-0.00110045706408751</cx:pt>
          <cx:pt idx="143">-0.0026819735890196502</cx:pt>
          <cx:pt idx="144">0.0046281455765496598</cx:pt>
          <cx:pt idx="145">0.0078169130210323304</cx:pt>
          <cx:pt idx="146">0.012937708199387299</cx:pt>
          <cx:pt idx="147">0.0086931477393861496</cx:pt>
          <cx:pt idx="148">0.0314724890427295</cx:pt>
          <cx:pt idx="149">-0.0052375809503032297</cx:pt>
          <cx:pt idx="150">-0.041013361056818097</cx:pt>
          <cx:pt idx="151">-0.056652205411893301</cx:pt>
          <cx:pt idx="152">0.0055131899996294599</cx:pt>
          <cx:pt idx="153">-0.0199797977076543</cx:pt>
          <cx:pt idx="154">-0.0161108222468535</cx:pt>
          <cx:pt idx="155">-0.023580037542689</cx:pt>
          <cx:pt idx="156">0.037099345152697</cx:pt>
          <cx:pt idx="157">0.066139679631767104</cx:pt>
          <cx:pt idx="158">0.079267141555884602</cx:pt>
          <cx:pt idx="159">0.050968470066701702</cx:pt>
          <cx:pt idx="160">0.0078023871432920701</cx:pt>
          <cx:pt idx="161">-0.010085601078318599</cx:pt>
          <cx:pt idx="162">-0.0084777157622289</cx:pt>
          <cx:pt idx="163">-0.0099507319806900092</cx:pt>
          <cx:pt idx="164">-0.0091026159915907796</cx:pt>
          <cx:pt idx="165">0.0053379851699792797</cx:pt>
          <cx:pt idx="166">0.00034492771087108002</cx:pt>
          <cx:pt idx="167">0.00044037174472741402</cx:pt>
          <cx:pt idx="168">0.00080520051457694405</cx:pt>
          <cx:pt idx="169">0.00055104276575648097</cx:pt>
          <cx:pt idx="170">-0.00091820175789536496</cx:pt>
          <cx:pt idx="171">-0.0048230774879398598</cx:pt>
          <cx:pt idx="172">0.0061246720477246596</cx:pt>
          <cx:pt idx="173">0.018616960531588601</cx:pt>
          <cx:pt idx="174">0.0088645012999060292</cx:pt>
          <cx:pt idx="175">-0.017891483117900901</cx:pt>
          <cx:pt idx="176">-0.039613146103135502</cx:pt>
          <cx:pt idx="177">-0.085740084105497397</cx:pt>
          <cx:pt idx="178">-0.097524808961262505</cx:pt>
          <cx:pt idx="179">-0.063516622692003505</cx:pt>
          <cx:pt idx="180">-0.075986248808286999</cx:pt>
          <cx:pt idx="181">-0.033706420367127898</cx:pt>
          <cx:pt idx="182">0.0073168632406601097</cx:pt>
          <cx:pt idx="183">0.050661231179466297</cx:pt>
          <cx:pt idx="184">0.074803380216408102</cx:pt>
          <cx:pt idx="185">-0.013177892832200999</cx:pt>
          <cx:pt idx="186">-0.0456902606644752</cx:pt>
          <cx:pt idx="187">-0.039570653357869003</cx:pt>
          <cx:pt idx="188">-0.0506499207251528</cx:pt>
          <cx:pt idx="189">-0.033299266042221297</cx:pt>
          <cx:pt idx="190">-0.0079697564804008907</cx:pt>
          <cx:pt idx="191">-0.016555819978684199</cx:pt>
          <cx:pt idx="192">-0.0246550726498675</cx:pt>
          <cx:pt idx="193">0.00175354196027206</cx:pt>
          <cx:pt idx="194">-0.00083837301276453097</cx:pt>
          <cx:pt idx="195">0.0024223188216770698</cx:pt>
          <cx:pt idx="196">-0.00047683007591976898</cx:pt>
          <cx:pt idx="197">-2.78623114824288e-05</cx:pt>
          <cx:pt idx="198">-0.00097918419960408296</cx:pt>
          <cx:pt idx="199">-0.0039238067453864697</cx:pt>
          <cx:pt idx="200">0.0116275983022468</cx:pt>
          <cx:pt idx="201">0.0049708463672597999</cx:pt>
          <cx:pt idx="202">-0.030298451276101999</cx:pt>
          <cx:pt idx="203">-0.049936556715827002</cx:pt>
          <cx:pt idx="204">-0.050598085410623897</cx:pt>
          <cx:pt idx="205">-0.057423566126248798</cx:pt>
          <cx:pt idx="206">-0.031732918662886703</cx:pt>
          <cx:pt idx="207">-0.059663693636244401</cx:pt>
          <cx:pt idx="208">-0.088249228572721106</cx:pt>
          <cx:pt idx="209">-0.084318097733564301</cx:pt>
          <cx:pt idx="210">-0.00139533731341676</cx:pt>
          <cx:pt idx="211">0.0236123863145518</cx:pt>
          <cx:pt idx="212">0.00030983105157495199</cx:pt>
          <cx:pt idx="213">-0.0047340683185541103</cx:pt>
          <cx:pt idx="214">-0.066991471363988003</cx:pt>
          <cx:pt idx="215">-0.072744653286369504</cx:pt>
          <cx:pt idx="216">0.0074138389751407102</cx:pt>
          <cx:pt idx="217">-0.015999284160660501</cx:pt>
          <cx:pt idx="218">-0.0063831055733078396</cx:pt>
          <cx:pt idx="219">-0.0309778940371504</cx:pt>
          <cx:pt idx="220">0.0082888375206858003</cx:pt>
          <cx:pt idx="221">0.020589132689703901</cx:pt>
          <cx:pt idx="222">0.0016036014871629099</cx:pt>
          <cx:pt idx="223">0.00099839791411810894</cx:pt>
          <cx:pt idx="224">0.00168980860633547</cx:pt>
          <cx:pt idx="225">0.00069514532426659696</cx:pt>
          <cx:pt idx="226">0.0013996155172838599</cx:pt>
          <cx:pt idx="227">-0.0046554969898640001</cx:pt>
          <cx:pt idx="228">-0.0093251102692199408</cx:pt>
          <cx:pt idx="229">-0.0048955359850849298</cx:pt>
          <cx:pt idx="230">-0.0336741225920393</cx:pt>
          <cx:pt idx="231">-0.045713236433902599</cx:pt>
          <cx:pt idx="232">-0.076273918181676698</cx:pt>
          <cx:pt idx="233">-0.0335077264463573</cx:pt>
          <cx:pt idx="234">0.00015831380004523201</cx:pt>
          <cx:pt idx="235">-0.110814231066048</cx:pt>
          <cx:pt idx="236">-0.18345557110601399</cx:pt>
          <cx:pt idx="237">-0.084687988944062403</cx:pt>
          <cx:pt idx="238">0.0074198303001287401</cx:pt>
          <cx:pt idx="239">-0.0025448416715562602</cx:pt>
          <cx:pt idx="240">-0.039949543182285503</cx:pt>
          <cx:pt idx="241">-0.027686041718960799</cx:pt>
          <cx:pt idx="242">-0.022065920541159401</cx:pt>
          <cx:pt idx="243">-0.0455203738917664</cx:pt>
          <cx:pt idx="244">0.0484847743357293</cx:pt>
          <cx:pt idx="245">-0.0212257373586658</cx:pt>
          <cx:pt idx="246">-0.040944030977133297</cx:pt>
          <cx:pt idx="247">-0.0191899993415863</cx:pt>
          <cx:pt idx="248">-0.029795800841334399</cx:pt>
          <cx:pt idx="249">-0.028994353691263498</cx:pt>
          <cx:pt idx="250">-0.0039724607256777997</cx:pt>
          <cx:pt idx="251">-0.00067955470421514905</cx:pt>
          <cx:pt idx="252">0.00080161807883325398</cx:pt>
          <cx:pt idx="253">-0.00071619957351883804</cx:pt>
          <cx:pt idx="254">-0.0016537590162732101</cx:pt>
          <cx:pt idx="255">-0.0049955767048025096</cx:pt>
          <cx:pt idx="256">-0.027254068747244901</cx:pt>
          <cx:pt idx="257">-0.015633452791420501</cx:pt>
          <cx:pt idx="258">-0.040938301578876603</cx:pt>
          <cx:pt idx="259">-0.0077733957585607799</cx:pt>
          <cx:pt idx="260">-0.053156405790621301</cx:pt>
          <cx:pt idx="261">-0.048003700472246003</cx:pt>
          <cx:pt idx="262">-0.047968803536609303</cx:pt>
          <cx:pt idx="263">-0.11422429937435</cx:pt>
          <cx:pt idx="264">-0.131756358307757</cx:pt>
          <cx:pt idx="265">-0.089962127545381701</cx:pt>
          <cx:pt idx="266">-0.011306239142776399</cx:pt>
          <cx:pt idx="267">-0.0136141866995443</cx:pt>
          <cx:pt idx="268">-0.0289392761852885</cx:pt>
          <cx:pt idx="269">-0.029678557386027999</cx:pt>
          <cx:pt idx="270">-0.030758003886625501</cx:pt>
          <cx:pt idx="271">-0.055151507950583802</cx:pt>
          <cx:pt idx="272">0.0143970483742636</cx:pt>
          <cx:pt idx="273">-0.018786573056976799</cx:pt>
          <cx:pt idx="274">-0.043348236779315902</cx:pt>
          <cx:pt idx="275">-0.041783377007531902</cx:pt>
          <cx:pt idx="276">-0.033296926498631897</cx:pt>
          <cx:pt idx="277">-0.046568064698333203</cx:pt>
          <cx:pt idx="278">-0.011545063636777</cx:pt>
          <cx:pt idx="279">-0.00095682091466449903</cx:pt>
          <cx:pt idx="280">-7.1284332588561296e-06</cx:pt>
          <cx:pt idx="281">0.000412180819121346</cx:pt>
          <cx:pt idx="282">-0.0053853912537074203</cx:pt>
          <cx:pt idx="283">-0.020215793023037901</cx:pt>
          <cx:pt idx="284">-0.044254901984563298</cx:pt>
          <cx:pt idx="285">-0.0034590390593734698</cx:pt>
          <cx:pt idx="286">0.00213868977534382</cx:pt>
          <cx:pt idx="287">0.037445165722403403</cx:pt>
          <cx:pt idx="288">0.0233552999806159</cx:pt>
          <cx:pt idx="289">-0.0090072320019785306</cx:pt>
          <cx:pt idx="290">-0.057775366438529201</cx:pt>
          <cx:pt idx="291">-0.066121275520636</cx:pt>
          <cx:pt idx="292">-0.096897989698979906</cx:pt>
          <cx:pt idx="293">-0.11871109060686399</cx:pt>
          <cx:pt idx="294">-0.046867210571718297</cx:pt>
          <cx:pt idx="295">-0.010003989291518</cx:pt>
          <cx:pt idx="296">0.072147690780781204</cx:pt>
          <cx:pt idx="297">0.044455255345612898</cx:pt>
          <cx:pt idx="298">-0.023449036998111801</cx:pt>
          <cx:pt idx="299">-0.071247016597012103</cx:pt>
          <cx:pt idx="300">-0.0622013476219717</cx:pt>
          <cx:pt idx="301">-0.0115480412204883</cx:pt>
          <cx:pt idx="302">-0.028760296176822499</cx:pt>
          <cx:pt idx="303">-0.046577488781584499</cx:pt>
          <cx:pt idx="304">-0.046646949267376801</cx:pt>
          <cx:pt idx="305">-0.049281665312387098</cx:pt>
          <cx:pt idx="306">-0.011818322226932699</cx:pt>
          <cx:pt idx="307">-0.00064884037962649401</cx:pt>
          <cx:pt idx="308">0.0010266464923171399</cx:pt>
          <cx:pt idx="309">-0.000733801826711527</cx:pt>
          <cx:pt idx="310">-0.010888049632489599</cx:pt>
          <cx:pt idx="311">-0.022569653407093399</cx:pt>
          <cx:pt idx="312">-0.049998559905455403</cx:pt>
          <cx:pt idx="313">-0.0171710151330812</cx:pt>
          <cx:pt idx="314">-0.00947439005374273</cx:pt>
          <cx:pt idx="315">0.054390963514606101</cx:pt>
          <cx:pt idx="316">0.083941881238980207</cx:pt>
          <cx:pt idx="317">-0.012043441265232</cx:pt>
          <cx:pt idx="318">0.0021026839132270402</cx:pt>
          <cx:pt idx="319">-0.036787692775427198</cx:pt>
          <cx:pt idx="320">-0.067166594341787497</cx:pt>
          <cx:pt idx="321">-0.036158870997062498</cx:pt>
          <cx:pt idx="322">-0.013357838263764099</cx:pt>
          <cx:pt idx="323">-0.0587344978381538</cx:pt>
          <cx:pt idx="324">0.064151099015633706</cx:pt>
          <cx:pt idx="325">-0.026789356653965601</cx:pt>
          <cx:pt idx="326">-0.040106494861608402</cx:pt>
          <cx:pt idx="327">-0.048057592734401799</cx:pt>
          <cx:pt idx="328">-0.068377320534709601</cx:pt>
          <cx:pt idx="329">-0.058174627514814101</cx:pt>
          <cx:pt idx="330">-0.026029550163158902</cx:pt>
          <cx:pt idx="331">-0.029542274599505501</cx:pt>
          <cx:pt idx="332">-0.050865698509690097</cx:pt>
          <cx:pt idx="333">-0.030904749004487898</cx:pt>
          <cx:pt idx="334">-0.023974248656852701</cx:pt>
          <cx:pt idx="335">-0.00141109150919908</cx:pt>
          <cx:pt idx="336">0.00018169124583469499</cx:pt>
          <cx:pt idx="337">-0.00050004431940772005</cx:pt>
          <cx:pt idx="338">-0.0059818933535996099</cx:pt>
          <cx:pt idx="339">-0.0175773904559667</cx:pt>
          <cx:pt idx="340">-0.054973026612208598</cx:pt>
          <cx:pt idx="341">-0.046046795623142803</cx:pt>
          <cx:pt idx="342">-0.0092222782690530407</cx:pt>
          <cx:pt idx="343">0.067439121749899106</cx:pt>
          <cx:pt idx="344">0.102001423343778</cx:pt>
          <cx:pt idx="345">0.013736449807320601</cx:pt>
          <cx:pt idx="346">0.104774387917613</cx:pt>
          <cx:pt idx="347">0.090347757906519693</cx:pt>
          <cx:pt idx="348">0.067871309914731406</cx:pt>
          <cx:pt idx="349">0.059730708748803499</cx:pt>
          <cx:pt idx="350">0.033248379742471003</cx:pt>
          <cx:pt idx="351">-0.0766333176123139</cx:pt>
          <cx:pt idx="352">0.0193360160833836</cx:pt>
          <cx:pt idx="353">-0.076313296100772393</cx:pt>
          <cx:pt idx="354">-0.011806167781302199</cx:pt>
          <cx:pt idx="355">0.0112803643395065</cx:pt>
          <cx:pt idx="356">-0.056507039562089502</cx:pt>
          <cx:pt idx="357">-0.076234892334533594</cx:pt>
          <cx:pt idx="358">0.00084234518055103895</cx:pt>
          <cx:pt idx="359">-0.0188482081176569</cx:pt>
          <cx:pt idx="360">0.0095686090688774806</cx:pt>
          <cx:pt idx="361">0.00094900909084879095</cx:pt>
          <cx:pt idx="362">-0.010173225613939799</cx:pt>
          <cx:pt idx="363">0.00069247343538747605</cx:pt>
          <cx:pt idx="364">0.00014476695582371001</cx:pt>
          <cx:pt idx="365">0.00076552579640892402</cx:pt>
          <cx:pt idx="366">-0.00068889501898954596</cx:pt>
          <cx:pt idx="367">-0.0028274816450057001</cx:pt>
          <cx:pt idx="368">-0.036526165458441902</cx:pt>
          <cx:pt idx="369">-0.0111001248622446</cx:pt>
          <cx:pt idx="370">0.072253956878446102</cx:pt>
          <cx:pt idx="371">0.046536282611400699</cx:pt>
          <cx:pt idx="372">0.070808258272617303</cx:pt>
          <cx:pt idx="373">-0.00341779439638225</cx:pt>
          <cx:pt idx="374">0.034130754408374403</cx:pt>
          <cx:pt idx="375">0.10534550436041799</cx:pt>
          <cx:pt idx="376">0.14094186435483799</cx:pt>
          <cx:pt idx="377">0.093446534250592503</cx:pt>
          <cx:pt idx="378">-0.0013396715999511</cx:pt>
          <cx:pt idx="379">0.0496458443914818</cx:pt>
          <cx:pt idx="380">-0.0046379637458442303</cx:pt>
          <cx:pt idx="381">-0.011590983815704999</cx:pt>
          <cx:pt idx="382">0.067340469841493805</cx:pt>
          <cx:pt idx="383">0.0215008871696276</cx:pt>
          <cx:pt idx="384">-0.060112782260356198</cx:pt>
          <cx:pt idx="385">-0.025121570388611899</cx:pt>
          <cx:pt idx="386">0.038335311905879597</cx:pt>
          <cx:pt idx="387">0.050888253350305897</cx:pt>
          <cx:pt idx="388">0.051966149066178399</cx:pt>
          <cx:pt idx="389">0.020812220577536601</cx:pt>
          <cx:pt idx="390">0.0166715560957208</cx:pt>
          <cx:pt idx="391">0.0059689033709195696</cx:pt>
          <cx:pt idx="392">0.00060990511533396698</cx:pt>
          <cx:pt idx="393">-9.9746476058757397e-06</cx:pt>
          <cx:pt idx="394">-5.75877446865935e-05</cx:pt>
          <cx:pt idx="395">0.0070341205101558902</cx:pt>
          <cx:pt idx="396">0.0024433958861215699</cx:pt>
          <cx:pt idx="397">0.034938862124523101</cx:pt>
          <cx:pt idx="398">0.084210887638298204</cx:pt>
          <cx:pt idx="399">0.057763025875836302</cx:pt>
          <cx:pt idx="400">0.040197442938020703</cx:pt>
          <cx:pt idx="401">-0.0328040831530984</cx:pt>
          <cx:pt idx="402">-0.047533509663700201</cx:pt>
          <cx:pt idx="403">0.0100661498812562</cx:pt>
          <cx:pt idx="404">0.066390901764409205</cx:pt>
          <cx:pt idx="405">0.072404051592528704</cx:pt>
          <cx:pt idx="406">0.066763256173958299</cx:pt>
          <cx:pt idx="407">0.100801263779176</cx:pt>
          <cx:pt idx="408">0.113478179268704</cx:pt>
          <cx:pt idx="409">0.059692490143258899</cx:pt>
          <cx:pt idx="410">0.046443854377114499</cx:pt>
          <cx:pt idx="411">0.037276210258837102</cx:pt>
          <cx:pt idx="412">-0.048964893042065603</cx:pt>
          <cx:pt idx="413">-0.0060180082683772302</cx:pt>
          <cx:pt idx="414">0.033635041292938601</cx:pt>
          <cx:pt idx="415">0.062932711404837693</cx:pt>
          <cx:pt idx="416">0.059107159578881498</cx:pt>
          <cx:pt idx="417">0.032939487824837799</cx:pt>
          <cx:pt idx="418">0.011914215358479001</cx:pt>
          <cx:pt idx="419">0.00023918614576865199</cx:pt>
          <cx:pt idx="420">-0.00051472612797053301</cx:pt>
          <cx:pt idx="421">-0.000167720499753424</cx:pt>
          <cx:pt idx="422">0.0021067010468602599</cx:pt>
          <cx:pt idx="423">0.020121715338305299</cx:pt>
          <cx:pt idx="424">0.0045802937781021201</cx:pt>
          <cx:pt idx="425">0.0236653469717455</cx:pt>
          <cx:pt idx="426">0.043582817664858102</cx:pt>
          <cx:pt idx="427">0.00229427933343887</cx:pt>
          <cx:pt idx="428">-0.057072286277965102</cx:pt>
          <cx:pt idx="429">-0.0431095684421888</cx:pt>
          <cx:pt idx="430">-0.043641869473158498</cx:pt>
          <cx:pt idx="431">-0.041779556765266797</cx:pt>
          <cx:pt idx="432">0.060702091594178803</cx:pt>
          <cx:pt idx="433">0.0910612837472181</cx:pt>
          <cx:pt idx="434">0.089015170489773796</cx:pt>
          <cx:pt idx="435">0.14259270744666</cx:pt>
          <cx:pt idx="436">0.074573536611203695</cx:pt>
          <cx:pt idx="437">0.040240956254742298</cx:pt>
          <cx:pt idx="438">0.077913068070004601</cx:pt>
          <cx:pt idx="439">0.067961524507844706</cx:pt>
          <cx:pt idx="440">-0.023447074588736402</cx:pt>
          <cx:pt idx="441">-0.016236626922931801</cx:pt>
          <cx:pt idx="442">0.0362241744897603</cx:pt>
          <cx:pt idx="443">0.070567656033392906</cx:pt>
          <cx:pt idx="444">0.074484277589949993</cx:pt>
          <cx:pt idx="445">0.054843323742458101</cx:pt>
          <cx:pt idx="446">0.0232933392701179</cx:pt>
          <cx:pt idx="447">0.0071532773763295201</cx:pt>
          <cx:pt idx="448">-0.00052876473645668896</cx:pt>
          <cx:pt idx="449">-0.00056805918917926697</cx:pt>
          <cx:pt idx="450">0.00240858896423848</cx:pt>
          <cx:pt idx="451">0.026494831694655701</cx:pt>
          <cx:pt idx="452">-0.012219383434480801</cx:pt>
          <cx:pt idx="453">0.012992267121014299</cx:pt>
          <cx:pt idx="454">0.031893861794623897</cx:pt>
          <cx:pt idx="455">0.021070590473857901</cx:pt>
          <cx:pt idx="456">-0.037972243009449402</cx:pt>
          <cx:pt idx="457">-0.0082710394531827006</cx:pt>
          <cx:pt idx="458">-0.0048769966181200801</cx:pt>
          <cx:pt idx="459">0.026251300251790999</cx:pt>
          <cx:pt idx="460">0.063851730933026901</cx:pt>
          <cx:pt idx="461">0.038525392314468603</cx:pt>
          <cx:pt idx="462">0.087875101571302294</cx:pt>
          <cx:pt idx="463">0.18327715558201699</cx:pt>
          <cx:pt idx="464">0.12881875918129601</cx:pt>
          <cx:pt idx="465">0.124261450222123</cx:pt>
          <cx:pt idx="466">0.019461579420091898</cx:pt>
          <cx:pt idx="467">0.015942820257650099</cx:pt>
          <cx:pt idx="468">-0.0051593290528293301</cx:pt>
          <cx:pt idx="469">0.048535830126463397</cx:pt>
          <cx:pt idx="470">0.036507316271758197</cx:pt>
          <cx:pt idx="471">0.063981155405244003</cx:pt>
          <cx:pt idx="472">0.047280289163149102</cx:pt>
          <cx:pt idx="473">0.062806304750511202</cx:pt>
          <cx:pt idx="474">0.023914899247884099</cx:pt>
          <cx:pt idx="475">0.00115042124809391</cx:pt>
          <cx:pt idx="476">0.000165458427519557</cx:pt>
          <cx:pt idx="477">-0.00042329382674999798</cx:pt>
          <cx:pt idx="478">0.0122880866873816</cx:pt>
          <cx:pt idx="479">0.029708204652901402</cx:pt>
          <cx:pt idx="480">0.018859391946763601</cx:pt>
          <cx:pt idx="481">0.040761105279764599</cx:pt>
          <cx:pt idx="482">0.029882041642672101</cx:pt>
          <cx:pt idx="483">0.013741542444000301</cx:pt>
          <cx:pt idx="484">0.024939361084427399</cx:pt>
          <cx:pt idx="485">0.028004987326425101</cx:pt>
          <cx:pt idx="486">0.0106106856140026</cx:pt>
          <cx:pt idx="487">0.071613831823844107</cx:pt>
          <cx:pt idx="488">0.066659606532447804</cx:pt>
          <cx:pt idx="489">0.021341829015010499</cx:pt>
          <cx:pt idx="490">0.052114159853942799</cx:pt>
          <cx:pt idx="491">0.114822703628818</cx:pt>
          <cx:pt idx="492">0.13479349811077401</cx:pt>
          <cx:pt idx="493">0.105321438171981</cx:pt>
          <cx:pt idx="494">0.055197516347100101</cx:pt>
          <cx:pt idx="495">-0.00057193961378656198</cx:pt>
          <cx:pt idx="496">-0.0096988177061582293</cx:pt>
          <cx:pt idx="497">0.052888204104194897</cx:pt>
          <cx:pt idx="498">-0.00073683462836310202</cx:pt>
          <cx:pt idx="499">0.0227301470458873</cx:pt>
          <cx:pt idx="500">0.0283517374930124</cx:pt>
          <cx:pt idx="501">0.043213688566194897</cx:pt>
          <cx:pt idx="502">0.00627220932300992</cx:pt>
          <cx:pt idx="503">0.0029120884872062399</cx:pt>
          <cx:pt idx="504">0.00029784879576407602</cx:pt>
          <cx:pt idx="505">-0.00051581596535371296</cx:pt>
          <cx:pt idx="506">0.0098737657289350803</cx:pt>
          <cx:pt idx="507">0.0346337762272537</cx:pt>
          <cx:pt idx="508">0.046790917700821999</cx:pt>
          <cx:pt idx="509">0.048011507206320199</cx:pt>
          <cx:pt idx="510">0.0241792032632475</cx:pt>
          <cx:pt idx="511">0.036076814355555702</cx:pt>
          <cx:pt idx="512">0.028919048999172699</cx:pt>
          <cx:pt idx="513">0.00123048728286431</cx:pt>
          <cx:pt idx="514">-0.037784302018557502</cx:pt>
          <cx:pt idx="515">-0.0113342050098464</cx:pt>
          <cx:pt idx="516">0.039158198687542903</cx:pt>
          <cx:pt idx="517">0.017149114270896298</cx:pt>
          <cx:pt idx="518">0.059633185650947697</cx:pt>
          <cx:pt idx="519">0.092425121936732801</cx:pt>
          <cx:pt idx="520">0.15056820194168299</cx:pt>
          <cx:pt idx="521">0.088829015418123297</cx:pt>
          <cx:pt idx="522">0.101394264928305</cx:pt>
          <cx:pt idx="523">0.083048134348623195</cx:pt>
          <cx:pt idx="524">0.0135393068115079</cx:pt>
          <cx:pt idx="525">0.0233680299313337</cx:pt>
          <cx:pt idx="526">0.0148442260267664</cx:pt>
          <cx:pt idx="527">0.056135042267505597</cx:pt>
          <cx:pt idx="528">0.049872961881093497</cx:pt>
          <cx:pt idx="529">0.016506865713873001</cx:pt>
          <cx:pt idx="530">0.000219557033107237</cx:pt>
          <cx:pt idx="531">0.00038455296872037299</cx:pt>
          <cx:pt idx="532">-0.00010634230854267101</cx:pt>
          <cx:pt idx="533">-0.0011739967719819899</cx:pt>
          <cx:pt idx="534">0.00241171278584812</cx:pt>
          <cx:pt idx="535">0.022497666551947501</cx:pt>
          <cx:pt idx="536">0.069765466067181703</cx:pt>
          <cx:pt idx="537">0.053845571158815698</cx:pt>
          <cx:pt idx="538">0.0049862311358699401</cx:pt>
          <cx:pt idx="539">0.0023379225798130301</cx:pt>
          <cx:pt idx="540">-0.025869690749979701</cx:pt>
          <cx:pt idx="541">-0.062506799912006</cx:pt>
          <cx:pt idx="542">-0.080007732346892901</cx:pt>
          <cx:pt idx="543">-0.045030415439404101</cx:pt>
          <cx:pt idx="544">-0.069967412648225702</cx:pt>
          <cx:pt idx="545">-0.10503912733096001</cx:pt>
          <cx:pt idx="546">-0.0061930575111850102</cx:pt>
          <cx:pt idx="547">0.084060834036017801</cx:pt>
          <cx:pt idx="548">0.061115711850220002</cx:pt>
          <cx:pt idx="549">0.075487403649431198</cx:pt>
          <cx:pt idx="550">0.0873340220132338</cx:pt>
          <cx:pt idx="551">0.030087229826360799</cx:pt>
          <cx:pt idx="552">0.0045383066911154303</cx:pt>
          <cx:pt idx="553">-0.0022544838815625298</cx:pt>
          <cx:pt idx="554">-0.00418041749502388</cx:pt>
          <cx:pt idx="555">0.023702120272475601</cx:pt>
          <cx:pt idx="556">0.017849787154777402</cx:pt>
          <cx:pt idx="557">0.0106882784122934</cx:pt>
          <cx:pt idx="558">0.0148863817783487</cx:pt>
          <cx:pt idx="559">0.00065095342059274001</cx:pt>
          <cx:pt idx="560">0.00055649798641215799</cx:pt>
          <cx:pt idx="561">-0.00092561098691936903</cx:pt>
          <cx:pt idx="562">0.00216268489818249</cx:pt>
          <cx:pt idx="563">0.013037795335852099</cx:pt>
          <cx:pt idx="564">0.050170712096430502</cx:pt>
          <cx:pt idx="565">0.032877697456164499</cx:pt>
          <cx:pt idx="566">-0.020118012492657499</cx:pt>
          <cx:pt idx="567">0.044490472411123798</cx:pt>
          <cx:pt idx="568">0.010700118687704501</cx:pt>
          <cx:pt idx="569">-0.060320053873348899</cx:pt>
          <cx:pt idx="570">-0.039967013787507999</cx:pt>
          <cx:pt idx="571">-0.042113238688869903</cx:pt>
          <cx:pt idx="572">-0.11160881130774</cx:pt>
          <cx:pt idx="573">-0.19233589943604101</cx:pt>
          <cx:pt idx="574">-0.16529912174228301</cx:pt>
          <cx:pt idx="575">-0.073122579718201103</cx:pt>
          <cx:pt idx="576">-0.060984547364912899</cx:pt>
          <cx:pt idx="577">-0.026911087175433199</cx:pt>
          <cx:pt idx="578">0.040167800330034198</cx:pt>
          <cx:pt idx="579">-0.059748377843119801</cx:pt>
          <cx:pt idx="580">-0.036893513573245502</cx:pt>
          <cx:pt idx="581">-0.034970620529398401</cx:pt>
          <cx:pt idx="582">-0.055020948484043097</cx:pt>
          <cx:pt idx="583">-0.034464909159327997</cx:pt>
          <cx:pt idx="584">-0.021013489020438599</cx:pt>
          <cx:pt idx="585">-0.0039040727860947498</cx:pt>
          <cx:pt idx="586">0.0078309348279560504</cx:pt>
          <cx:pt idx="587">-0.00073232257115036896</cx:pt>
          <cx:pt idx="588">0.000136604092352757</cx:pt>
          <cx:pt idx="589">0.00037693763228673798</cx:pt>
          <cx:pt idx="590">-0.001792859261287</cx:pt>
          <cx:pt idx="591">0.00082684372581879999</cx:pt>
          <cx:pt idx="592">0.016654793959821199</cx:pt>
          <cx:pt idx="593">0.0404034083406032</cx:pt>
          <cx:pt idx="594">0.020311311967233101</cx:pt>
          <cx:pt idx="595">-0.0021308005495648801</cx:pt>
          <cx:pt idx="596">-0.014311032877403601</cx:pt>
          <cx:pt idx="597">-0.039996002675466297</cx:pt>
          <cx:pt idx="598">-0.031563037969704402</cx:pt>
          <cx:pt idx="599">-0.087004227295138195</cx:pt>
          <cx:pt idx="600">-0.132751065194784</cx:pt>
          <cx:pt idx="601">-0.20712066536627899</cx:pt>
          <cx:pt idx="602">-0.215599771081358</cx:pt>
          <cx:pt idx="603">-0.19023676490378399</cx:pt>
          <cx:pt idx="604">-0.126314249836352</cx:pt>
          <cx:pt idx="605">-0.033506521541543301</cx:pt>
          <cx:pt idx="606">-0.0148512636597292</cx:pt>
          <cx:pt idx="607">-0.0251832312603587</cx:pt>
          <cx:pt idx="608">-0.041161801816761698</cx:pt>
          <cx:pt idx="609">-0.018167940894937101</cx:pt>
          <cx:pt idx="610">-0.028388598648913899</cx:pt>
          <cx:pt idx="611">-0.040671049857474002</cx:pt>
          <cx:pt idx="612">-0.047373465084323697</cx:pt>
          <cx:pt idx="613">-0.00868684617102412</cx:pt>
          <cx:pt idx="614">0.00568400054806255</cx:pt>
          <cx:pt idx="615">1.81294711803055e-06</cx:pt>
          <cx:pt idx="616">-0.00022847773407646201</cx:pt>
          <cx:pt idx="617">-4.21687093469722e-05</cx:pt>
          <cx:pt idx="618">0.0019946375828420698</cx:pt>
          <cx:pt idx="619">-0.0010852781563672499</cx:pt>
          <cx:pt idx="620">-0.0091581444260140192</cx:pt>
          <cx:pt idx="621">-0.0055100187603703199</cx:pt>
          <cx:pt idx="622">-0.024469544504348101</cx:pt>
          <cx:pt idx="623">-0.0314812355064868</cx:pt>
          <cx:pt idx="624">-0.062442677967877697</cx:pt>
          <cx:pt idx="625">-0.071404481408588794</cx:pt>
          <cx:pt idx="626">-0.0219174645470754</cx:pt>
          <cx:pt idx="627">-0.080093227621942001</cx:pt>
          <cx:pt idx="628">-0.122540707243092</cx:pt>
          <cx:pt idx="629">-0.13140418657300501</cx:pt>
          <cx:pt idx="630">-0.15580092544475599</cx:pt>
          <cx:pt idx="631">-0.12005564839734301</cx:pt>
          <cx:pt idx="632">-0.098236970840708607</cx:pt>
          <cx:pt idx="633">-0.068713275864047102</cx:pt>
          <cx:pt idx="634">-0.061710351346834301</cx:pt>
          <cx:pt idx="635">-0.025509610259972101</cx:pt>
          <cx:pt idx="636">-0.0085350800414014296</cx:pt>
          <cx:pt idx="637">0.0240425013039052</cx:pt>
          <cx:pt idx="638">-0.0095897122931644391</cx:pt>
          <cx:pt idx="639">-0.056549730175247302</cx:pt>
          <cx:pt idx="640">-0.042298152706587398</cx:pt>
          <cx:pt idx="641">-0.016560147225429301</cx:pt>
          <cx:pt idx="642">-0.0064536375097622601</cx:pt>
          <cx:pt idx="643">-6.3470156531959094e-05</cx:pt>
          <cx:pt idx="644">-0.00021415724349659201</cx:pt>
          <cx:pt idx="645">0.00064881084641698402</cx:pt>
          <cx:pt idx="646">-1.0977754880415299e-05</cx:pt>
          <cx:pt idx="647">-0.00106829336596354</cx:pt>
          <cx:pt idx="648">-0.0049545013567593504</cx:pt>
          <cx:pt idx="649">-0.026691701663904301</cx:pt>
          <cx:pt idx="650">-0.0449853939293368</cx:pt>
          <cx:pt idx="651">-0.041781657997302497</cx:pt>
          <cx:pt idx="652">-0.073834839277472197</cx:pt>
          <cx:pt idx="653">-0.097092232495332401</cx:pt>
          <cx:pt idx="654">-0.090418616391682693</cx:pt>
          <cx:pt idx="655">-0.108348644987839</cx:pt>
          <cx:pt idx="656">-0.089891859848379094</cx:pt>
          <cx:pt idx="657">-0.082527446226196594</cx:pt>
          <cx:pt idx="658">-0.085792120409938097</cx:pt>
          <cx:pt idx="659">-0.091474370942434505</cx:pt>
          <cx:pt idx="660">-0.111799336515327</cx:pt>
          <cx:pt idx="661">-0.11086345417490601</cx:pt>
          <cx:pt idx="662">-0.0676347860725178</cx:pt>
          <cx:pt idx="663">-0.033034085460804198</cx:pt>
          <cx:pt idx="664">-0.0189868820603309</cx:pt>
          <cx:pt idx="665">0.028425785763562701</cx:pt>
          <cx:pt idx="666">0.0024172756070234701</cx:pt>
          <cx:pt idx="667">-0.037735960939849003</cx:pt>
          <cx:pt idx="668">-0.049604719229080198</cx:pt>
          <cx:pt idx="669">-0.018038242442804001</cx:pt>
          <cx:pt idx="670">-0.0039128765511461999</cx:pt>
          <cx:pt idx="671">0.00041624892596506897</cx:pt>
          <cx:pt idx="672">0.000151843816295358</cx:pt>
          <cx:pt idx="673">-0.000410157725280682</cx:pt>
          <cx:pt idx="674">0.000282953046816635</cx:pt>
          <cx:pt idx="675">-0.00283544100888095</cx:pt>
          <cx:pt idx="676">-0.00834166722724799</cx:pt>
          <cx:pt idx="677">-0.015739407339801399</cx:pt>
          <cx:pt idx="678">-0.0395310664943017</cx:pt>
          <cx:pt idx="679">-0.058641386371188799</cx:pt>
          <cx:pt idx="680">-0.083657676952425195</cx:pt>
          <cx:pt idx="681">-0.075531252547554203</cx:pt>
          <cx:pt idx="682">-0.071661782203407701</cx:pt>
          <cx:pt idx="683">-0.047791450149928999</cx:pt>
          <cx:pt idx="684">-0.056905039225271299</cx:pt>
          <cx:pt idx="685">-0.079675233262976194</cx:pt>
          <cx:pt idx="686">-0.068659977647940004</cx:pt>
          <cx:pt idx="687">-0.049374044780588301</cx:pt>
          <cx:pt idx="688">-0.065089838498017499</cx:pt>
          <cx:pt idx="689">-0.068389152786816607</cx:pt>
          <cx:pt idx="690">-0.047244518903296999</cx:pt>
          <cx:pt idx="691">-0.025938492794851199</cx:pt>
          <cx:pt idx="692">-0.015892820495487299</cx:pt>
          <cx:pt idx="693">0.0196459323718851</cx:pt>
          <cx:pt idx="694">0.016795209052425701</cx:pt>
          <cx:pt idx="695">-0.010040144029907499</cx:pt>
          <cx:pt idx="696">-0.0023409186796938498</cx:pt>
          <cx:pt idx="697">0.0012349892894572001</cx:pt>
          <cx:pt idx="698">0.0010161055182394</cx:pt>
          <cx:pt idx="699">0.00058304624828625596</cx:pt>
          <cx:pt idx="700">0.00056700848379330298</cx:pt>
          <cx:pt idx="701">5.2392310132156802e-05</cx:pt>
          <cx:pt idx="702">-0.00065990765523742795</cx:pt>
          <cx:pt idx="703">0.000441346046979567</cx:pt>
          <cx:pt idx="704">-0.0021328356177199598</cx:pt>
          <cx:pt idx="705">-0.0070718544536374</cx:pt>
          <cx:pt idx="706">-0.014642284327754799</cx:pt>
          <cx:pt idx="707">-0.023417487155543201</cx:pt>
          <cx:pt idx="708">-0.035175691724912597</cx:pt>
          <cx:pt idx="709">-0.035705542028458201</cx:pt>
          <cx:pt idx="710">-0.0186858398103492</cx:pt>
          <cx:pt idx="711">-0.0123745541937559</cx:pt>
          <cx:pt idx="712">-0.044550948015176201</cx:pt>
          <cx:pt idx="713">-0.049271433873970601</cx:pt>
          <cx:pt idx="714">-0.042805750801338603</cx:pt>
          <cx:pt idx="715">-0.0192651171851503</cx:pt>
          <cx:pt idx="716">-0.049156123427444597</cx:pt>
          <cx:pt idx="717">-0.066163638588478305</cx:pt>
          <cx:pt idx="718">-0.0799661498390241</cx:pt>
          <cx:pt idx="719">-0.101026869210613</cx:pt>
          <cx:pt idx="720">-0.057607001783206602</cx:pt>
          <cx:pt idx="721">-0.0088464623766694207</cx:pt>
          <cx:pt idx="722">0.013393407617181901</cx:pt>
          <cx:pt idx="723">0.0050731355846427902</cx:pt>
          <cx:pt idx="724">0.00039782319684595301</cx:pt>
          <cx:pt idx="725">0.00081265059747802197</cx:pt>
          <cx:pt idx="726">0.00124751297224959</cx:pt>
          <cx:pt idx="727">-0.00036781926138409598</cx:pt>
          <cx:pt idx="728">-0.00040650296495893301</cx:pt>
          <cx:pt idx="729">-0.00035317603622220901</cx:pt>
          <cx:pt idx="730">-0.00021095071014051099</cx:pt>
          <cx:pt idx="731">-0.000153646672595124</cx:pt>
          <cx:pt idx="732">0.000122448776578252</cx:pt>
          <cx:pt idx="733">-0.0090638404321281198</cx:pt>
          <cx:pt idx="734">-0.0087505202048424394</cx:pt>
          <cx:pt idx="735">-0.0046392285516199099</cx:pt>
          <cx:pt idx="736">-0.0144340718020748</cx:pt>
          <cx:pt idx="737">-0.011432469505107099</cx:pt>
          <cx:pt idx="738">-0.00321696278693642</cx:pt>
          <cx:pt idx="739">-0.0047477286542083903</cx:pt>
          <cx:pt idx="740">-0.013970389370747099</cx:pt>
          <cx:pt idx="741">-0.018250298212216499</cx:pt>
          <cx:pt idx="742">-0.037247454000096498</cx:pt>
          <cx:pt idx="743">-0.035425095719948799</cx:pt>
          <cx:pt idx="744">-0.029840291424489102</cx:pt>
          <cx:pt idx="745">-0.039086497061785103</cx:pt>
          <cx:pt idx="746">-0.037861810827614299</cx:pt>
          <cx:pt idx="747">-0.035380745186374699</cx:pt>
          <cx:pt idx="748">-0.021384092771464299</cx:pt>
          <cx:pt idx="749">-0.0086213395395644994</cx:pt>
          <cx:pt idx="750">-0.0034188257270900001</cx:pt>
          <cx:pt idx="751">-0.00048912716760029595</cx:pt>
          <cx:pt idx="752">9.6395374175298901e-05</cx:pt>
          <cx:pt idx="753">0.00046007897031748402</cx:pt>
          <cx:pt idx="754">-0.00051428602581587003</cx:pt>
          <cx:pt idx="755">-0.00079421123255325797</cx:pt>
          <cx:pt idx="756">-6.3722598307393806e-05</cx:pt>
          <cx:pt idx="757">-5.0874858287402902e-05</cx:pt>
          <cx:pt idx="758">-0.00042454732426077101</cx:pt>
          <cx:pt idx="759">6.17760339051396e-05</cx:pt>
          <cx:pt idx="760">-0.00039193370054244498</cx:pt>
          <cx:pt idx="761">8.8199057883014205e-05</cx:pt>
          <cx:pt idx="762">-0.00041246136040466502</cx:pt>
          <cx:pt idx="763">-0.0037015612159229101</cx:pt>
          <cx:pt idx="764">-0.0047973119391364902</cx:pt>
          <cx:pt idx="765">-0.0021911317952330498</cx:pt>
          <cx:pt idx="766">-0.0027855483224382498</cx:pt>
          <cx:pt idx="767">-0.0027410685486230399</cx:pt>
          <cx:pt idx="768">-0.0034010641118903998</cx:pt>
          <cx:pt idx="769">-0.00203039457879799</cx:pt>
          <cx:pt idx="770">-0.0068437993792223699</cx:pt>
          <cx:pt idx="771">-0.0049224049271771198</cx:pt>
          <cx:pt idx="772">-0.0025077077053945701</cx:pt>
          <cx:pt idx="773">-0.0038804090277521201</cx:pt>
          <cx:pt idx="774">-0.0088547167899321304</cx:pt>
          <cx:pt idx="775">-0.0045316696200173702</cx:pt>
          <cx:pt idx="776">-0.00113539449380587</cx:pt>
          <cx:pt idx="777">-0.0011416081013998899</cx:pt>
          <cx:pt idx="778">-0.0015740060691869799</cx:pt>
          <cx:pt idx="779">0.00068360511634722005</cx:pt>
          <cx:pt idx="780">-0.00024653472107347499</cx:pt>
          <cx:pt idx="781">0.00051790732313695899</cx:pt>
          <cx:pt idx="782">-0.00077799902891180495</cx:pt>
          <cx:pt idx="783">0.00046837137274980501</cx:pt>
        </cx:lvl>
      </cx:numDim>
    </cx:data>
    <cx:data id="72">
      <cx:numDim type="val">
        <cx:f>'001_WA_F - 副本'!$BU$1:$BU$784</cx:f>
        <cx:lvl ptCount="784" formatCode="G/通用格式">
          <cx:pt idx="0">-0.00028943591476319699</cx:pt>
          <cx:pt idx="1">0.00044132295502455397</cx:pt>
          <cx:pt idx="2">0.000117676824493015</cx:pt>
          <cx:pt idx="3">-0.00041555494284938098</cx:pt>
          <cx:pt idx="4">0.00093571287718023297</cx:pt>
          <cx:pt idx="5">-7.4520318304507899e-05</cx:pt>
          <cx:pt idx="6">-0.001045551189215</cx:pt>
          <cx:pt idx="7">-0.00048768151631584003</cx:pt>
          <cx:pt idx="8">-0.000393337207974589</cx:pt>
          <cx:pt idx="9">-0.00043064788556207</cx:pt>
          <cx:pt idx="10">-0.00020914467085600901</cx:pt>
          <cx:pt idx="11">0.00018350265083440399</cx:pt>
          <cx:pt idx="12">0.00020487476282504699</cx:pt>
          <cx:pt idx="13">0.00012482890316330001</cx:pt>
          <cx:pt idx="14">0.00023098025322337401</cx:pt>
          <cx:pt idx="15">-0.00050053024550260805</cx:pt>
          <cx:pt idx="16">-0.00039685355686792202</cx:pt>
          <cx:pt idx="17">-0.00025575758629409602</cx:pt>
          <cx:pt idx="18">-0.00031750309496773199</cx:pt>
          <cx:pt idx="19">-0.000368198061817233</cx:pt>
          <cx:pt idx="20">0.00019762248134683601</cx:pt>
          <cx:pt idx="21">7.3575520226147302e-06</cx:pt>
          <cx:pt idx="22">0.00062662418084055097</cx:pt>
          <cx:pt idx="23">-0.000187838284522574</cx:pt>
          <cx:pt idx="24">-0.00060675755148279203</cx:pt>
          <cx:pt idx="25">-0.000654346788429565</cx:pt>
          <cx:pt idx="26">0.00047341462416880699</cx:pt>
          <cx:pt idx="27">-0.00064202771819016303</cx:pt>
          <cx:pt idx="28">-6.2606786783100601e-05</cx:pt>
          <cx:pt idx="29">5.1013718786341802e-05</cx:pt>
          <cx:pt idx="30">-0.00018666986377523001</cx:pt>
          <cx:pt idx="31">-0.00016405740304782</cx:pt>
          <cx:pt idx="32">5.83266379447495e-05</cx:pt>
          <cx:pt idx="33">0.00050421565808639595</cx:pt>
          <cx:pt idx="34">0.000286138979828083</cx:pt>
          <cx:pt idx="35">0.0012113824277964101</cx:pt>
          <cx:pt idx="36">0.00116675236798899</cx:pt>
          <cx:pt idx="37">-4.7863005877749797e-05</cx:pt>
          <cx:pt idx="38">-0.00076479725812165101</cx:pt>
          <cx:pt idx="39">-0.0019900517691835702</cx:pt>
          <cx:pt idx="40">0.00053247395243419498</cx:pt>
          <cx:pt idx="41">0.00188696151249584</cx:pt>
          <cx:pt idx="42">-0.0026917637300296299</cx:pt>
          <cx:pt idx="43">-0.0031335769236723399</cx:pt>
          <cx:pt idx="44">0.0014489422703226199</cx:pt>
          <cx:pt idx="45">0.00022250777167966601</cx:pt>
          <cx:pt idx="46">2.27621807655255e-05</cx:pt>
          <cx:pt idx="47">0.00085894827104490701</cx:pt>
          <cx:pt idx="48">-0.00010928456653145</cx:pt>
          <cx:pt idx="49">0.00027520604310012601</cx:pt>
          <cx:pt idx="50">-0.00068682881626519704</cx:pt>
          <cx:pt idx="51">0.00037373850331239299</cx:pt>
          <cx:pt idx="52">0.000153435002242053</cx:pt>
          <cx:pt idx="53">-0.00093592699434799501</cx:pt>
          <cx:pt idx="54">0.00016171812746130899</cx:pt>
          <cx:pt idx="55">-1.40994086923954e-05</cx:pt>
          <cx:pt idx="56">-0.00016080639940793499</cx:pt>
          <cx:pt idx="57">-0.00037871992942285499</cx:pt>
          <cx:pt idx="58">3.84966348163262e-05</cx:pt>
          <cx:pt idx="59">0.00071588191521360295</cx:pt>
          <cx:pt idx="60">-0.00026081039983295097</cx:pt>
          <cx:pt idx="61">0.00049505311003881299</cx:pt>
          <cx:pt idx="62">0.00046401609683060602</cx:pt>
          <cx:pt idx="63">0.00130424983225486</cx:pt>
          <cx:pt idx="64">0.00085570242305234496</cx:pt>
          <cx:pt idx="65">-0.0027834897139606299</cx:pt>
          <cx:pt idx="66">-0.0094248857243104198</cx:pt>
          <cx:pt idx="67">-0.010650862963812501</cx:pt>
          <cx:pt idx="68">-0.0093859477126962305</cx:pt>
          <cx:pt idx="69">-0.023086638081151901</cx:pt>
          <cx:pt idx="70">-0.023444913474915799</cx:pt>
          <cx:pt idx="71">-0.030775537057812899</cx:pt>
          <cx:pt idx="72">-0.025728342497328902</cx:pt>
          <cx:pt idx="73">-0.0108575364992124</cx:pt>
          <cx:pt idx="74">-0.000612848858500469</cx:pt>
          <cx:pt idx="75">-0.0025891560132270202</cx:pt>
          <cx:pt idx="76">-0.0070897520074894903</cx:pt>
          <cx:pt idx="77">-0.0057540678194959102</cx:pt>
          <cx:pt idx="78">-0.0022281371574521202</cx:pt>
          <cx:pt idx="79">-0.0023230033067574598</cx:pt>
          <cx:pt idx="80">-0.0019750485786632199</cx:pt>
          <cx:pt idx="81">-0.00016595505587872601</cx:pt>
          <cx:pt idx="82">-3.3159804484166897e-05</cx:pt>
          <cx:pt idx="83">-0.00142989652572676</cx:pt>
          <cx:pt idx="84">-0.00056898085305649303</cx:pt>
          <cx:pt idx="85">0.000103277807870338</cx:pt>
          <cx:pt idx="86">0.00020683944017449299</cx:pt>
          <cx:pt idx="87">0.00034980699199524499</cx:pt>
          <cx:pt idx="88">-0.00061996499003735405</cx:pt>
          <cx:pt idx="89">1.4607024010970799e-05</cx:pt>
          <cx:pt idx="90">0.00070262268163615504</cx:pt>
          <cx:pt idx="91">-0.0019307152032490399</cx:pt>
          <cx:pt idx="92">-0.00453241088334763</cx:pt>
          <cx:pt idx="93">-0.0167907247453584</cx:pt>
          <cx:pt idx="94">-0.0220204941298833</cx:pt>
          <cx:pt idx="95">-0.0124659109406358</cx:pt>
          <cx:pt idx="96">-0.015976187314577599</cx:pt>
          <cx:pt idx="97">-0.048977479128632602</cx:pt>
          <cx:pt idx="98">-0.047470673370784602</cx:pt>
          <cx:pt idx="99">-0.043850891907566997</cx:pt>
          <cx:pt idx="100">-0.054340803527679803</cx:pt>
          <cx:pt idx="101">-0.039459961641565802</cx:pt>
          <cx:pt idx="102">-0.0132300086878801</cx:pt>
          <cx:pt idx="103">-0.0135394880820258</cx:pt>
          <cx:pt idx="104">-0.0083162630981828307</cx:pt>
          <cx:pt idx="105">-0.011128587411022701</cx:pt>
          <cx:pt idx="106">-0.0221397277500128</cx:pt>
          <cx:pt idx="107">-0.019182396012798499</cx:pt>
          <cx:pt idx="108">-0.0200055662859281</cx:pt>
          <cx:pt idx="109">-0.0020771670449243099</cx:pt>
          <cx:pt idx="110">-0.000202641875246381</cx:pt>
          <cx:pt idx="111">-2.49812348517659e-05</cx:pt>
          <cx:pt idx="112">0.00026604436266077901</cx:pt>
          <cx:pt idx="113">-0.00043475321009468001</cx:pt>
          <cx:pt idx="114">-0.00026781432945063399</cx:pt>
          <cx:pt idx="115">0.00083106601752469598</cx:pt>
          <cx:pt idx="116">0.00022793563049283201</cx:pt>
          <cx:pt idx="117">-0.000169500059137053</cx:pt>
          <cx:pt idx="118">-0.0024412385567626998</cx:pt>
          <cx:pt idx="119">0.000129383408778262</cx:pt>
          <cx:pt idx="120">-0.012166735137888501</cx:pt>
          <cx:pt idx="121">-0.0014988878663939899</cx:pt>
          <cx:pt idx="122">0.00069697017036930296</cx:pt>
          <cx:pt idx="123">0.034524955013892203</cx:pt>
          <cx:pt idx="124">0.024286908546762499</cx:pt>
          <cx:pt idx="125">0.038679458348791197</cx:pt>
          <cx:pt idx="126">0.0056121259204325296</cx:pt>
          <cx:pt idx="127">0.0103652360643682</cx:pt>
          <cx:pt idx="128">-0.0458467306187543</cx:pt>
          <cx:pt idx="129">-0.061352684696043901</cx:pt>
          <cx:pt idx="130">-0.026900652871519801</cx:pt>
          <cx:pt idx="131">-0.045778046422486</cx:pt>
          <cx:pt idx="132">-0.061599643266862902</cx:pt>
          <cx:pt idx="133">-0.039209667578917702</cx:pt>
          <cx:pt idx="134">-0.0431022766699646</cx:pt>
          <cx:pt idx="135">-0.028984297516719298</cx:pt>
          <cx:pt idx="136">-0.0167253675815844</cx:pt>
          <cx:pt idx="137">-0.0018462728692257499</cx:pt>
          <cx:pt idx="138">0.0020446888532986598</cx:pt>
          <cx:pt idx="139">0.00026969714323302597</cx:pt>
          <cx:pt idx="140">0.00028503257808928901</cx:pt>
          <cx:pt idx="141">0.00022653923849984701</cx:pt>
          <cx:pt idx="142">-0.00016098896566347801</cx:pt>
          <cx:pt idx="143">0.00024239224454448101</cx:pt>
          <cx:pt idx="144">0.00071760708366089504</cx:pt>
          <cx:pt idx="145">-0.00157124852261253</cx:pt>
          <cx:pt idx="146">-0.018881500176856799</cx:pt>
          <cx:pt idx="147">-0.0210701880205524</cx:pt>
          <cx:pt idx="148">-0.019429449315871698</cx:pt>
          <cx:pt idx="149">-0.0202799514074724</cx:pt>
          <cx:pt idx="150">-0.00701850246698429</cx:pt>
          <cx:pt idx="151">0.0378096701602803</cx:pt>
          <cx:pt idx="152">0.044529071615073003</cx:pt>
          <cx:pt idx="153">0.058301238604681602</cx:pt>
          <cx:pt idx="154">-0.035524574571849599</cx:pt>
          <cx:pt idx="155">-0.046148494955959699</cx:pt>
          <cx:pt idx="156">-0.050478041506309801</cx:pt>
          <cx:pt idx="157">-0.072474531340258302</cx:pt>
          <cx:pt idx="158">-0.104202806431588</cx:pt>
          <cx:pt idx="159">-0.144171314893629</cx:pt>
          <cx:pt idx="160">-0.124684097190447</cx:pt>
          <cx:pt idx="161">-0.102188615106148</cx:pt>
          <cx:pt idx="162">-0.084330243456542706</cx:pt>
          <cx:pt idx="163">-0.073985376065182906</cx:pt>
          <cx:pt idx="164">-0.034506225128005198</cx:pt>
          <cx:pt idx="165">-0.0128257013955999</cx:pt>
          <cx:pt idx="166">0.0096627438983616799</cx:pt>
          <cx:pt idx="167">0.00020472843155993099</cx:pt>
          <cx:pt idx="168">0.00024327394231011401</cx:pt>
          <cx:pt idx="169">0.000173751011677993</cx:pt>
          <cx:pt idx="170">0.0013876187662166101</cx:pt>
          <cx:pt idx="171">-0.0013844552791774799</cx:pt>
          <cx:pt idx="172">-0.0050743211252240903</cx:pt>
          <cx:pt idx="173">-0.025054561259411301</cx:pt>
          <cx:pt idx="174">-0.031705435097921897</cx:pt>
          <cx:pt idx="175">-0.037205362740022299</cx:pt>
          <cx:pt idx="176">-0.036034619767458399</cx:pt>
          <cx:pt idx="177">-0.049320714143843702</cx:pt>
          <cx:pt idx="178">-0.020880330584382201</cx:pt>
          <cx:pt idx="179">-0.0132434198008268</cx:pt>
          <cx:pt idx="180">0.0078002053054445197</cx:pt>
          <cx:pt idx="181">0.044801642562791899</cx:pt>
          <cx:pt idx="182">0.032725393763999001</cx:pt>
          <cx:pt idx="183">-0.0050502810691569798</cx:pt>
          <cx:pt idx="184">-0.044494315315234803</cx:pt>
          <cx:pt idx="185">-0.030835140995284002</cx:pt>
          <cx:pt idx="186">-0.052773006342186499</cx:pt>
          <cx:pt idx="187">-0.060451516308132697</cx:pt>
          <cx:pt idx="188">-0.099686848758601995</cx:pt>
          <cx:pt idx="189">-0.058008331825855998</cx:pt>
          <cx:pt idx="190">-0.020582622324286599</cx:pt>
          <cx:pt idx="191">-0.016510972900533199</cx:pt>
          <cx:pt idx="192">0.011267017551387599</cx:pt>
          <cx:pt idx="193">-0.0061237135543606601</cx:pt>
          <cx:pt idx="194">0.00091317096708861496</cx:pt>
          <cx:pt idx="195">-0.0058928002871356296</cx:pt>
          <cx:pt idx="196">-0.00014313220228216901</cx:pt>
          <cx:pt idx="197">-0.00012874674423219199</cx:pt>
          <cx:pt idx="198">-0.00015194441018780001</cx:pt>
          <cx:pt idx="199">0.0010800241150635899</cx:pt>
          <cx:pt idx="200">-0.0079266267354069306</cx:pt>
          <cx:pt idx="201">-0.0178655413268861</cx:pt>
          <cx:pt idx="202">-0.033099218031541998</cx:pt>
          <cx:pt idx="203">-0.035061826414440403</cx:pt>
          <cx:pt idx="204">-0.0434268870121843</cx:pt>
          <cx:pt idx="205">-0.056749851111716397</cx:pt>
          <cx:pt idx="206">-0.00026948685592400701</cx:pt>
          <cx:pt idx="207">0.0298455366272821</cx:pt>
          <cx:pt idx="208">0.039007400853239997</cx:pt>
          <cx:pt idx="209">0.058766260761686999</cx:pt>
          <cx:pt idx="210">0.043580538873286202</cx:pt>
          <cx:pt idx="211">0.033200809465399501</cx:pt>
          <cx:pt idx="212">-0.0135605079319379</cx:pt>
          <cx:pt idx="213">-0.031457329163022803</cx:pt>
          <cx:pt idx="214">-0.0227308159694827</cx:pt>
          <cx:pt idx="215">-0.034630657945979998</cx:pt>
          <cx:pt idx="216">-0.0551947237006844</cx:pt>
          <cx:pt idx="217">-0.043788384253279501</cx:pt>
          <cx:pt idx="218">0.0406553159722369</cx:pt>
          <cx:pt idx="219">0.038382157030713002</cx:pt>
          <cx:pt idx="220">0.0211048810499193</cx:pt>
          <cx:pt idx="221">0.037367510146886197</cx:pt>
          <cx:pt idx="222">-0.0026561792430338299</cx:pt>
          <cx:pt idx="223">-0.0028752602421511699</cx:pt>
          <cx:pt idx="224">0.00033381929546124402</cx:pt>
          <cx:pt idx="225">-0.00056885642843101502</cx:pt>
          <cx:pt idx="226">0.00051066788854979496</cx:pt>
          <cx:pt idx="227">-0.0046159429589407996</cx:pt>
          <cx:pt idx="228">-0.0202599212896598</cx:pt>
          <cx:pt idx="229">-0.031057924168750702</cx:pt>
          <cx:pt idx="230">-0.042270495102757398</cx:pt>
          <cx:pt idx="231">-0.0605298974149686</cx:pt>
          <cx:pt idx="232">-0.0276757030272912</cx:pt>
          <cx:pt idx="233">0.0054916201011290704</cx:pt>
          <cx:pt idx="234">0.0094378703909639306</cx:pt>
          <cx:pt idx="235">0.024968965887943999</cx:pt>
          <cx:pt idx="236">0.00091915258328291905</cx:pt>
          <cx:pt idx="237">-0.064597307282868804</cx:pt>
          <cx:pt idx="238">-0.11249270624909199</cx:pt>
          <cx:pt idx="239">-0.022242543482614101</cx:pt>
          <cx:pt idx="240">0.00633132300250824</cx:pt>
          <cx:pt idx="241">-0.0238831887709407</cx:pt>
          <cx:pt idx="242">0.051481808278900698</cx:pt>
          <cx:pt idx="243">0.073095996422906998</cx:pt>
          <cx:pt idx="244">0.091593749860734694</cx:pt>
          <cx:pt idx="245">0.097271803945327306</cx:pt>
          <cx:pt idx="246">0.088790165929055906</cx:pt>
          <cx:pt idx="247">0.094804851176856997</cx:pt>
          <cx:pt idx="248">0.140922337148045</cx:pt>
          <cx:pt idx="249">0.114683045131153</cx:pt>
          <cx:pt idx="250">0.0104604858467745</cx:pt>
          <cx:pt idx="251">0.00191085725664259</cx:pt>
          <cx:pt idx="252">-0.00124212559527084</cx:pt>
          <cx:pt idx="253">-5.9013486407984297e-05</cx:pt>
          <cx:pt idx="254">-0.00055742768985950501</cx:pt>
          <cx:pt idx="255">-0.010814579716159</cx:pt>
          <cx:pt idx="256">-0.021290360672941301</cx:pt>
          <cx:pt idx="257">-0.047065503701155802</cx:pt>
          <cx:pt idx="258">-0.064530847023084398</cx:pt>
          <cx:pt idx="259">-0.056383510517098702</cx:pt>
          <cx:pt idx="260">-0.060952101894046803</cx:pt>
          <cx:pt idx="261">-0.0264256467075661</cx:pt>
          <cx:pt idx="262">0.019845472939307499</cx:pt>
          <cx:pt idx="263">-0.0051841803045132098</cx:pt>
          <cx:pt idx="264">-0.14033390778886301</cx:pt>
          <cx:pt idx="265">-0.15461319991877201</cx:pt>
          <cx:pt idx="266">-0.0773137929585965</cx:pt>
          <cx:pt idx="267">-0.051641893034471399</cx:pt>
          <cx:pt idx="268">0.00127873592002295</cx:pt>
          <cx:pt idx="269">0.0248097979534928</cx:pt>
          <cx:pt idx="270">0.0287376003751941</cx:pt>
          <cx:pt idx="271">0.032001155316501197</cx:pt>
          <cx:pt idx="272">0.0316455950247184</cx:pt>
          <cx:pt idx="273">0.021615493746209</cx:pt>
          <cx:pt idx="274">0.0992303513435112</cx:pt>
          <cx:pt idx="275">0.075997476786939702</cx:pt>
          <cx:pt idx="276">0.17146802455533</cx:pt>
          <cx:pt idx="277">0.13482854282355999</cx:pt>
          <cx:pt idx="278">0.043676439403625103</cx:pt>
          <cx:pt idx="279">0.0025534146071814101</cx:pt>
          <cx:pt idx="280">-0.00015744248011146099</cx:pt>
          <cx:pt idx="281">-0.00096220424729980296</cx:pt>
          <cx:pt idx="282">0.00031342960437953502</cx:pt>
          <cx:pt idx="283">-0.00313303114008898</cx:pt>
          <cx:pt idx="284">-0.0220262101265771</cx:pt>
          <cx:pt idx="285">-0.029012945429592998</cx:pt>
          <cx:pt idx="286">-0.066582878742615495</cx:pt>
          <cx:pt idx="287">-0.066285628985244496</cx:pt>
          <cx:pt idx="288">-0.075566850057139895</cx:pt>
          <cx:pt idx="289">0.032548530500831799</cx:pt>
          <cx:pt idx="290">0.081592840832911698</cx:pt>
          <cx:pt idx="291">-0.0108947887318161</cx:pt>
          <cx:pt idx="292">-0.080306363323839197</cx:pt>
          <cx:pt idx="293">-0.0187806069935515</cx:pt>
          <cx:pt idx="294">0.052381966212224497</cx:pt>
          <cx:pt idx="295">0.017730498573793999</cx:pt>
          <cx:pt idx="296">0.050506211058096898</cx:pt>
          <cx:pt idx="297">-0.038206800973485999</cx:pt>
          <cx:pt idx="298">-0.067199006549472598</cx:pt>
          <cx:pt idx="299">-0.039354258728413298</cx:pt>
          <cx:pt idx="300">0.051958374236853101</cx:pt>
          <cx:pt idx="301">0.10057844043506201</cx:pt>
          <cx:pt idx="302">0.14208669880886701</cx:pt>
          <cx:pt idx="303">0.113288187476525</cx:pt>
          <cx:pt idx="304">0.19460440129507001</cx:pt>
          <cx:pt idx="305">0.16782414875401799</cx:pt>
          <cx:pt idx="306">0.039050791967132202</cx:pt>
          <cx:pt idx="307">0.00010600563108452899</cx:pt>
          <cx:pt idx="308">-0.00024208818511980401</cx:pt>
          <cx:pt idx="309">-0.000717144190927008</cx:pt>
          <cx:pt idx="310">0.00200375613176729</cx:pt>
          <cx:pt idx="311">-0.00091775327134342602</cx:pt>
          <cx:pt idx="312">-0.018613846357940299</cx:pt>
          <cx:pt idx="313">-0.030877615858474601</cx:pt>
          <cx:pt idx="314">-0.040185351046008497</cx:pt>
          <cx:pt idx="315">-0.015650069040370199</cx:pt>
          <cx:pt idx="316">-0.050803318931608998</cx:pt>
          <cx:pt idx="317">-0.026988758777009399</cx:pt>
          <cx:pt idx="318">0.026890291010861302</cx:pt>
          <cx:pt idx="319">0.042402574029954697</cx:pt>
          <cx:pt idx="320">0.025725999498202801</cx:pt>
          <cx:pt idx="321">0.124402125570931</cx:pt>
          <cx:pt idx="322">0.122667591877439</cx:pt>
          <cx:pt idx="323">0.042639671982117502</cx:pt>
          <cx:pt idx="324">0.032948212780192603</cx:pt>
          <cx:pt idx="325">0.036702907499695903</cx:pt>
          <cx:pt idx="326">-0.043177069273022499</cx:pt>
          <cx:pt idx="327">-0.058697788470558503</cx:pt>
          <cx:pt idx="328">-0.0090030796759178293</cx:pt>
          <cx:pt idx="329">0.057037167368914198</cx:pt>
          <cx:pt idx="330">0.062288651882473803</cx:pt>
          <cx:pt idx="331">0.069112643605894794</cx:pt>
          <cx:pt idx="332">0.076967704343266302</cx:pt>
          <cx:pt idx="333">0.072519222779325307</cx:pt>
          <cx:pt idx="334">0.0135000415282172</cx:pt>
          <cx:pt idx="335">-0.00048693636174520398</cx:pt>
          <cx:pt idx="336">-0.00091268665633343</cx:pt>
          <cx:pt idx="337">-0.00044436973440680199</cx:pt>
          <cx:pt idx="338">-0.00104520527829301</cx:pt>
          <cx:pt idx="339">-0.0032851570571404698</cx:pt>
          <cx:pt idx="340">-0.0121417366796362</cx:pt>
          <cx:pt idx="341">-0.012518118780855301</cx:pt>
          <cx:pt idx="342">-0.020358347775421899</cx:pt>
          <cx:pt idx="343">-0.0105554297256616</cx:pt>
          <cx:pt idx="344">-0.034791839863958701</cx:pt>
          <cx:pt idx="345">0.0058014822190666704</cx:pt>
          <cx:pt idx="346">0.098991274402205398</cx:pt>
          <cx:pt idx="347">0.072052622555964396</cx:pt>
          <cx:pt idx="348">0.102076897603447</cx:pt>
          <cx:pt idx="349">0.14406750458123799</cx:pt>
          <cx:pt idx="350">0.15335281252762401</cx:pt>
          <cx:pt idx="351">0.088838259037435793</cx:pt>
          <cx:pt idx="352">0.044146659443750902</cx:pt>
          <cx:pt idx="353">-0.034932687997330202</cx:pt>
          <cx:pt idx="354">-0.069611412405965703</cx:pt>
          <cx:pt idx="355">-0.18164096219357501</cx:pt>
          <cx:pt idx="356">-0.1261288251538</cx:pt>
          <cx:pt idx="357">-0.124313701914187</cx:pt>
          <cx:pt idx="358">-0.062175998068786299</cx:pt>
          <cx:pt idx="359">-0.051339298805490402</cx:pt>
          <cx:pt idx="360">-0.034576636979202997</cx:pt>
          <cx:pt idx="361">0.0037793759897983802</cx:pt>
          <cx:pt idx="362">0.0089300201887399597</cx:pt>
          <cx:pt idx="363">-0.0010951633732974599</cx:pt>
          <cx:pt idx="364">0.00013554996263805401</cx:pt>
          <cx:pt idx="365">-0.00036355322966368002</cx:pt>
          <cx:pt idx="366">-0.0051544596335585599</cx:pt>
          <cx:pt idx="367">0.0012377647866870199</cx:pt>
          <cx:pt idx="368">-0.00814255687393752</cx:pt>
          <cx:pt idx="369">-0.0042935101836475602</cx:pt>
          <cx:pt idx="370">-0.060504305555484098</cx:pt>
          <cx:pt idx="371">-0.051856582550032997</cx:pt>
          <cx:pt idx="372">0.0076221418157386596</cx:pt>
          <cx:pt idx="373">0.046470920148774297</cx:pt>
          <cx:pt idx="374">0.120081408662027</cx:pt>
          <cx:pt idx="375">0.12722300453253901</cx:pt>
          <cx:pt idx="376">0.12555483581872701</cx:pt>
          <cx:pt idx="377">0.14517188610963899</cx:pt>
          <cx:pt idx="378">0.092259054406806304</cx:pt>
          <cx:pt idx="379">0.044516694736843498</cx:pt>
          <cx:pt idx="380">0.084649230881246096</cx:pt>
          <cx:pt idx="381">-0.039375583893205703</cx:pt>
          <cx:pt idx="382">-0.076862296363877702</cx:pt>
          <cx:pt idx="383">-0.18296138647923199</cx:pt>
          <cx:pt idx="384">-0.216142773937432</cx:pt>
          <cx:pt idx="385">-0.13268803844785601</cx:pt>
          <cx:pt idx="386">-0.070483730097165895</cx:pt>
          <cx:pt idx="387">-0.052689668982529997</cx:pt>
          <cx:pt idx="388">-0.027261902118032501</cx:pt>
          <cx:pt idx="389">-0.0064647011724244001</cx:pt>
          <cx:pt idx="390">-0.0040691722611524098</cx:pt>
          <cx:pt idx="391">-0.0050459616636045297</cx:pt>
          <cx:pt idx="392">0.00013136399890061601</cx:pt>
          <cx:pt idx="393">-0.00026496388090779398</cx:pt>
          <cx:pt idx="394">-0.00124673546948794</cx:pt>
          <cx:pt idx="395">0.0046708973824241204</cx:pt>
          <cx:pt idx="396">0.00429788097681279</cx:pt>
          <cx:pt idx="397">-0.013176150939953699</cx:pt>
          <cx:pt idx="398">-0.098411747635547206</cx:pt>
          <cx:pt idx="399">-0.085732556421111494</cx:pt>
          <cx:pt idx="400">-0.037151161364752203</cx:pt>
          <cx:pt idx="401">0.0081169235774537999</cx:pt>
          <cx:pt idx="402">0.0032824836548072099</cx:pt>
          <cx:pt idx="403">0.0887434212431185</cx:pt>
          <cx:pt idx="404">0.073513000958377497</cx:pt>
          <cx:pt idx="405">0.031830401939222097</cx:pt>
          <cx:pt idx="406">-0.00969045660587378</cx:pt>
          <cx:pt idx="407">0.023920428815023299</cx:pt>
          <cx:pt idx="408">0.0465110628869101</cx:pt>
          <cx:pt idx="409">0.047753747587982703</cx:pt>
          <cx:pt idx="410">-0.00095645166448246502</cx:pt>
          <cx:pt idx="411">-0.13755856834931099</cx:pt>
          <cx:pt idx="412">-0.142374879794924</cx:pt>
          <cx:pt idx="413">-0.10614540929162899</cx:pt>
          <cx:pt idx="414">-0.067500602805867893</cx:pt>
          <cx:pt idx="415">-0.0243675801666592</cx:pt>
          <cx:pt idx="416">0.0020499608909409898</cx:pt>
          <cx:pt idx="417">-0.0144801570892991</cx:pt>
          <cx:pt idx="418">-0.0060354665776724296</cx:pt>
          <cx:pt idx="419">-0.00014670661823464401</cx:pt>
          <cx:pt idx="420">0.000368951105057354</cx:pt>
          <cx:pt idx="421">2.8392596991815702e-05</cx:pt>
          <cx:pt idx="422">0.0012949280023090001</cx:pt>
          <cx:pt idx="423">0.00053994203714008003</cx:pt>
          <cx:pt idx="424">0.021168294778407599</cx:pt>
          <cx:pt idx="425">-0.0082086654449967603</cx:pt>
          <cx:pt idx="426">-0.059676197087471398</cx:pt>
          <cx:pt idx="427">-0.043211612649436001</cx:pt>
          <cx:pt idx="428">-0.096296453620167505</cx:pt>
          <cx:pt idx="429">-0.14048627967176699</cx:pt>
          <cx:pt idx="430">-0.100829253784585</cx:pt>
          <cx:pt idx="431">-0.040286064731826901</cx:pt>
          <cx:pt idx="432">0.0033651915170509498</cx:pt>
          <cx:pt idx="433">-0.12675282341517999</cx:pt>
          <cx:pt idx="434">-0.16225033300455199</cx:pt>
          <cx:pt idx="435">-0.038620459225134102</cx:pt>
          <cx:pt idx="436">-0.039346562651228198</cx:pt>
          <cx:pt idx="437">0.074848795533551601</cx:pt>
          <cx:pt idx="438">0.014229912532041301</cx:pt>
          <cx:pt idx="439">-0.036898327892154803</cx:pt>
          <cx:pt idx="440">-0.055807890390412201</cx:pt>
          <cx:pt idx="441">-0.075310583065308398</cx:pt>
          <cx:pt idx="442">-0.0356250717687027</cx:pt>
          <cx:pt idx="443">0.0123588775226737</cx:pt>
          <cx:pt idx="444">0.0041222040145932198</cx:pt>
          <cx:pt idx="445">-0.0190770839354031</cx:pt>
          <cx:pt idx="446">-0.011117434791830701</cx:pt>
          <cx:pt idx="447">-0.0042152288985695301</cx:pt>
          <cx:pt idx="448">0.00081516468178932503</cx:pt>
          <cx:pt idx="449">-0.00031853367286064998</cx:pt>
          <cx:pt idx="450">0.00046979961302870101</cx:pt>
          <cx:pt idx="451">0.015751143103491599</cx:pt>
          <cx:pt idx="452">0.032111640774585497</cx:pt>
          <cx:pt idx="453">0.0216581293931375</cx:pt>
          <cx:pt idx="454">-0.0382640232446297</cx:pt>
          <cx:pt idx="455">-0.066001425249782905</cx:pt>
          <cx:pt idx="456">-0.076288274665229097</cx:pt>
          <cx:pt idx="457">-0.16402644008891201</cx:pt>
          <cx:pt idx="458">-0.16164275806682901</cx:pt>
          <cx:pt idx="459">-0.185068605169497</cx:pt>
          <cx:pt idx="460">-0.21962759132034201</cx:pt>
          <cx:pt idx="461">-0.17937267390610601</cx:pt>
          <cx:pt idx="462">-0.14726329515777301</cx:pt>
          <cx:pt idx="463">0.0090650858768405104</cx:pt>
          <cx:pt idx="464">-0.026851354818488202</cx:pt>
          <cx:pt idx="465">0.0268128390333441</cx:pt>
          <cx:pt idx="466">-0.021676420719072699</cx:pt>
          <cx:pt idx="467">0.047947289731534198</cx:pt>
          <cx:pt idx="468">0.0118089094341963</cx:pt>
          <cx:pt idx="469">-0.047171922297716502</cx:pt>
          <cx:pt idx="470">-0.022733209892430498</cx:pt>
          <cx:pt idx="471">-0.0165931586383396</cx:pt>
          <cx:pt idx="472">-0.026601320184418902</cx:pt>
          <cx:pt idx="473">-0.0287610368677544</cx:pt>
          <cx:pt idx="474">-0.0134659379386426</cx:pt>
          <cx:pt idx="475">-0.00284508231718436</cx:pt>
          <cx:pt idx="476">4.0116209818177599e-06</cx:pt>
          <cx:pt idx="477">-0.00021793076947131099</cx:pt>
          <cx:pt idx="478">-0.0041504042959943999</cx:pt>
          <cx:pt idx="479">0.028811043058098298</cx:pt>
          <cx:pt idx="480">0.0666188078463512</cx:pt>
          <cx:pt idx="481">0.087705388827190797</cx:pt>
          <cx:pt idx="482">0.025939840618732099</cx:pt>
          <cx:pt idx="483">-0.048359771688734898</cx:pt>
          <cx:pt idx="484">-0.085884957799766196</cx:pt>
          <cx:pt idx="485">-0.0737294092876946</cx:pt>
          <cx:pt idx="486">-0.14543568870568499</cx:pt>
          <cx:pt idx="487">-0.17147002574662701</cx:pt>
          <cx:pt idx="488">-0.17150846301529701</cx:pt>
          <cx:pt idx="489">-0.108672231239414</cx:pt>
          <cx:pt idx="490">-0.0188522460610713</cx:pt>
          <cx:pt idx="491">0.017732687671245501</cx:pt>
          <cx:pt idx="492">0.019574389566870201</cx:pt>
          <cx:pt idx="493">0.037199594755585999</cx:pt>
          <cx:pt idx="494">-0.032126505571187902</cx:pt>
          <cx:pt idx="495">0.026589943926983599</cx:pt>
          <cx:pt idx="496">-0.024968646437085198</cx:pt>
          <cx:pt idx="497">-0.077123529618742998</cx:pt>
          <cx:pt idx="498">-0.055724961962983599</cx:pt>
          <cx:pt idx="499">-0.051834547574233197</cx:pt>
          <cx:pt idx="500">-0.042154278231709703</cx:pt>
          <cx:pt idx="501">-0.037797887106379699</cx:pt>
          <cx:pt idx="502">-0.0059608993428971703</cx:pt>
          <cx:pt idx="503">0.0017199366211562901</cx:pt>
          <cx:pt idx="504">-0.00027383027689622299</cx:pt>
          <cx:pt idx="505">4.1433026896359998e-05</cx:pt>
          <cx:pt idx="506">-0.00154627875695478</cx:pt>
          <cx:pt idx="507">0.022759419386827101</cx:pt>
          <cx:pt idx="508">0.072149124390969405</cx:pt>
          <cx:pt idx="509">0.071050890686336896</cx:pt>
          <cx:pt idx="510">0.020078861020812099</cx:pt>
          <cx:pt idx="511">0.034445414463851298</cx:pt>
          <cx:pt idx="512">0.082740050844286803</cx:pt>
          <cx:pt idx="513">0.035911331753725399</cx:pt>
          <cx:pt idx="514">0.031733271084891303</cx:pt>
          <cx:pt idx="515">0.026001290854853601</cx:pt>
          <cx:pt idx="516">0.024890472624235001</cx:pt>
          <cx:pt idx="517">0.041848169295315402</cx:pt>
          <cx:pt idx="518">0.0425509636786452</cx:pt>
          <cx:pt idx="519">-0.0098801539591077108</cx:pt>
          <cx:pt idx="520">-0.0087218696851816702</cx:pt>
          <cx:pt idx="521">-0.025409002306532601</cx:pt>
          <cx:pt idx="522">-0.049829436906101102</cx:pt>
          <cx:pt idx="523">-0.036958750198993098</cx:pt>
          <cx:pt idx="524">-0.103333407615584</cx:pt>
          <cx:pt idx="525">-0.101905448736785</cx:pt>
          <cx:pt idx="526">-0.048596030814924598</cx:pt>
          <cx:pt idx="527">-0.050307408499107802</cx:pt>
          <cx:pt idx="528">-0.044183314622435702</cx:pt>
          <cx:pt idx="529">-0.026535037777885202</cx:pt>
          <cx:pt idx="530">-0.0027249939608941201</cx:pt>
          <cx:pt idx="531">6.8907297349129297e-05</cx:pt>
          <cx:pt idx="532">0.00036005117576297499</cx:pt>
          <cx:pt idx="533">0.00153669732010253</cx:pt>
          <cx:pt idx="534">0.0022923171360240001</cx:pt>
          <cx:pt idx="535">0.0129901589736829</cx:pt>
          <cx:pt idx="536">0.050755597836787097</cx:pt>
          <cx:pt idx="537">0.051400943464372399</cx:pt>
          <cx:pt idx="538">0.018626614019757199</cx:pt>
          <cx:pt idx="539">0.0080839450658927794</cx:pt>
          <cx:pt idx="540">0.046352929708787599</cx:pt>
          <cx:pt idx="541">0.0790593429942303</cx:pt>
          <cx:pt idx="542">0.114534730675832</cx:pt>
          <cx:pt idx="543">0.049057244431250202</cx:pt>
          <cx:pt idx="544">0.0253032746150673</cx:pt>
          <cx:pt idx="545">0.078105902091255397</cx:pt>
          <cx:pt idx="546">-0.0051322879269634298</cx:pt>
          <cx:pt idx="547">-0.016866759525044499</cx:pt>
          <cx:pt idx="548">-0.067112353489244297</cx:pt>
          <cx:pt idx="549">-0.024017459952351199</cx:pt>
          <cx:pt idx="550">0.0078853349573713791</cx:pt>
          <cx:pt idx="551">-0.050789483538785998</cx:pt>
          <cx:pt idx="552">-0.072700094706600799</cx:pt>
          <cx:pt idx="553">-0.071451363783697597</cx:pt>
          <cx:pt idx="554">-0.033784810120505999</cx:pt>
          <cx:pt idx="555">-0.034450034149119999</cx:pt>
          <cx:pt idx="556">-0.033506022597914097</cx:pt>
          <cx:pt idx="557">-0.0238498364289376</cx:pt>
          <cx:pt idx="558">-0.0031486191321769799</cx:pt>
          <cx:pt idx="559">-0.0010519104351559699</cx:pt>
          <cx:pt idx="560">0.00015690649221671699</cx:pt>
          <cx:pt idx="561">0.00111669386207607</cx:pt>
          <cx:pt idx="562">-0.00307885550411101</cx:pt>
          <cx:pt idx="563">0.0019249048301948101</cx:pt>
          <cx:pt idx="564">0.042755589982552099</cx:pt>
          <cx:pt idx="565">0.046432620805889599</cx:pt>
          <cx:pt idx="566">0.031766426010566798</cx:pt>
          <cx:pt idx="567">-0.035229370158711297</cx:pt>
          <cx:pt idx="568">0.025636721786016399</cx:pt>
          <cx:pt idx="569">0.061174998267190299</cx:pt>
          <cx:pt idx="570">0.078743187221606295</cx:pt>
          <cx:pt idx="571">0.075223684333224905</cx:pt>
          <cx:pt idx="572">0.043867766720887401</cx:pt>
          <cx:pt idx="573">0.048100545732914897</cx:pt>
          <cx:pt idx="574">-0.0557274710905305</cx:pt>
          <cx:pt idx="575">-0.092209273742176107</cx:pt>
          <cx:pt idx="576">-0.15684806752567301</cx:pt>
          <cx:pt idx="577">-0.064316055127086699</cx:pt>
          <cx:pt idx="578">-0.0096160938338542001</cx:pt>
          <cx:pt idx="579">-0.041641818184225</cx:pt>
          <cx:pt idx="580">-0.075677806647453605</cx:pt>
          <cx:pt idx="581">-0.071629850096960795</cx:pt>
          <cx:pt idx="582">-0.0264774746993682</cx:pt>
          <cx:pt idx="583">-0.0265599558248109</cx:pt>
          <cx:pt idx="584">-0.027203819540349301</cx:pt>
          <cx:pt idx="585">-0.012678083358588299</cx:pt>
          <cx:pt idx="586">-0.0033043327409017801</cx:pt>
          <cx:pt idx="587">-0.000132935489649464</cx:pt>
          <cx:pt idx="588">0.00011106729491497401</cx:pt>
          <cx:pt idx="589">-1.18641770784304e-05</cx:pt>
          <cx:pt idx="590">-0.013813764136835899</cx:pt>
          <cx:pt idx="591">-0.0031492228176736199</cx:pt>
          <cx:pt idx="592">0.0300016134912677</cx:pt>
          <cx:pt idx="593">0.035983068087592801</cx:pt>
          <cx:pt idx="594">0.0201939302371285</cx:pt>
          <cx:pt idx="595">0.0205309664296238</cx:pt>
          <cx:pt idx="596">-0.00135169370577594</cx:pt>
          <cx:pt idx="597">-0.0090048085887159506</cx:pt>
          <cx:pt idx="598">-0.042794797504318499</cx:pt>
          <cx:pt idx="599">0.0151222934012678</cx:pt>
          <cx:pt idx="600">0.0094407730728054192</cx:pt>
          <cx:pt idx="601">-0.0437478723000366</cx:pt>
          <cx:pt idx="602">-0.13811916787658601</cx:pt>
          <cx:pt idx="603">-0.14171468048817701</cx:pt>
          <cx:pt idx="604">-0.134159567888333</cx:pt>
          <cx:pt idx="605">-0.041986380450546201</cx:pt>
          <cx:pt idx="606">-0.0052483766741481096</cx:pt>
          <cx:pt idx="607">-0.051701265051548498</cx:pt>
          <cx:pt idx="608">-0.056103317826953901</cx:pt>
          <cx:pt idx="609">-0.056051009872883098</cx:pt>
          <cx:pt idx="610">-0.027848750980732102</cx:pt>
          <cx:pt idx="611">-0.019435762500701</cx:pt>
          <cx:pt idx="612">-0.023124071709072099</cx:pt>
          <cx:pt idx="613">-0.0060537736476082502</cx:pt>
          <cx:pt idx="614">-0.00068556322912579205</cx:pt>
          <cx:pt idx="615">-0.000108426520240715</cx:pt>
          <cx:pt idx="616">0.00122205630765029</cx:pt>
          <cx:pt idx="617">0.00015386026830597701</cx:pt>
          <cx:pt idx="618">0.0013687173354733301</cx:pt>
          <cx:pt idx="619">0.014868774557029099</cx:pt>
          <cx:pt idx="620">0.042865480634141598</cx:pt>
          <cx:pt idx="621">0.024878610677342899</cx:pt>
          <cx:pt idx="622">0.021765681526166199</cx:pt>
          <cx:pt idx="623">-0.0039452350877346</cx:pt>
          <cx:pt idx="624">0.0192591459467162</cx:pt>
          <cx:pt idx="625">0.070177732033204404</cx:pt>
          <cx:pt idx="626">-0.0088497461885054494</cx:pt>
          <cx:pt idx="627">-0.044399493992246901</cx:pt>
          <cx:pt idx="628">-0.067718727922889105</cx:pt>
          <cx:pt idx="629">-0.054701542774338502</cx:pt>
          <cx:pt idx="630">-0.080933347689331706</cx:pt>
          <cx:pt idx="631">-0.031282637746397099</cx:pt>
          <cx:pt idx="632">0.0106068959853199</cx:pt>
          <cx:pt idx="633">0.028838487425475401</cx:pt>
          <cx:pt idx="634">0.0098833124489899008</cx:pt>
          <cx:pt idx="635">-0.031508038074240602</cx:pt>
          <cx:pt idx="636">-0.069027396057172799</cx:pt>
          <cx:pt idx="637">-0.053561622563624199</cx:pt>
          <cx:pt idx="638">-0.022407739751299699</cx:pt>
          <cx:pt idx="639">-0.00061239196312476299</cx:pt>
          <cx:pt idx="640">-0.0077952931249322798</cx:pt>
          <cx:pt idx="641">-0.0049529569456251803</cx:pt>
          <cx:pt idx="642">-0.00025316700241254997</cx:pt>
          <cx:pt idx="643">-0.000210577603176539</cx:pt>
          <cx:pt idx="644">0.00016120941792380301</cx:pt>
          <cx:pt idx="645">0.00058041679740241596</cx:pt>
          <cx:pt idx="646">0.0037510254368217201</cx:pt>
          <cx:pt idx="647">0.024921759507677801</cx:pt>
          <cx:pt idx="648">0.041381035970965201</cx:pt>
          <cx:pt idx="649">0.025579968000777199</cx:pt>
          <cx:pt idx="650">-0.0038858489261596298</cx:pt>
          <cx:pt idx="651">-0.0088408270977933905</cx:pt>
          <cx:pt idx="652">-0.00164211086323772</cx:pt>
          <cx:pt idx="653">-0.0142655612707025</cx:pt>
          <cx:pt idx="654">0.023520743712717701</cx:pt>
          <cx:pt idx="655">-0.034732905901696302</cx:pt>
          <cx:pt idx="656">-0.056075667310402498</cx:pt>
          <cx:pt idx="657">-0.053804769451322197</cx:pt>
          <cx:pt idx="658">-0.0533347811980922</cx:pt>
          <cx:pt idx="659">0.0095944136114802306</cx:pt>
          <cx:pt idx="660">0.0334537013359174</cx:pt>
          <cx:pt idx="661">-0.010492207935309601</cx:pt>
          <cx:pt idx="662">0.0061570982375027498</cx:pt>
          <cx:pt idx="663">-0.040483987482606003</cx:pt>
          <cx:pt idx="664">-0.048302840319216001</cx:pt>
          <cx:pt idx="665">-0.0485521807936777</cx:pt>
          <cx:pt idx="666">-0.029205320868627701</cx:pt>
          <cx:pt idx="667">0.000227930549494706</cx:pt>
          <cx:pt idx="668">0.0025459959442363398</cx:pt>
          <cx:pt idx="669">-0.00149484062214111</cx:pt>
          <cx:pt idx="670">-0.0018753868407926401</cx:pt>
          <cx:pt idx="671">-0.00034971973102739201</cx:pt>
          <cx:pt idx="672">-0.00018048515608406899</cx:pt>
          <cx:pt idx="673">-0.000631174526025976</cx:pt>
          <cx:pt idx="674">7.0768479577772606e-05</cx:pt>
          <cx:pt idx="675">0.0130754455053397</cx:pt>
          <cx:pt idx="676">0.0081355891284826693</cx:pt>
          <cx:pt idx="677">0.0047687917805637999</cx:pt>
          <cx:pt idx="678">-0.0175249694292791</cx:pt>
          <cx:pt idx="679">-0.0064539521372191299</cx:pt>
          <cx:pt idx="680">-0.0246632840286562</cx:pt>
          <cx:pt idx="681">-0.039714933395046899</cx:pt>
          <cx:pt idx="682">-0.014456103154519199</cx:pt>
          <cx:pt idx="683">-0.036117586556815802</cx:pt>
          <cx:pt idx="684">-0.024575721508192899</cx:pt>
          <cx:pt idx="685">-0.058339424330290497</cx:pt>
          <cx:pt idx="686">-0.04229585105388</cx:pt>
          <cx:pt idx="687">-0.0196699938635338</cx:pt>
          <cx:pt idx="688">-0.0053419307295640298</cx:pt>
          <cx:pt idx="689">0.0124433340526733</cx:pt>
          <cx:pt idx="690">0.00770878696250441</cx:pt>
          <cx:pt idx="691">-0.0312408365605789</cx:pt>
          <cx:pt idx="692">-0.035073638439596301</cx:pt>
          <cx:pt idx="693">-0.055146390658088802</cx:pt>
          <cx:pt idx="694">-0.028137751288548001</cx:pt>
          <cx:pt idx="695">-0.00414474927472166</cx:pt>
          <cx:pt idx="696">-0.0040884431847886798</cx:pt>
          <cx:pt idx="697">-0.0020866168554854602</cx:pt>
          <cx:pt idx="698">0.00051967697985007505</cx:pt>
          <cx:pt idx="699">-0.00056915873273041503</cx:pt>
          <cx:pt idx="700">0.00075510599097321695</cx:pt>
          <cx:pt idx="701">0.00025058365698905102</cx:pt>
          <cx:pt idx="702">9.4407453235697297e-05</cx:pt>
          <cx:pt idx="703">0.00063748120969913096</cx:pt>
          <cx:pt idx="704">-0.0015474778865626801</cx:pt>
          <cx:pt idx="705">-0.0071521560635559997</cx:pt>
          <cx:pt idx="706">-0.020825880183285999</cx:pt>
          <cx:pt idx="707">-0.00062544058947918996</cx:pt>
          <cx:pt idx="708">-0.013883072064841399</cx:pt>
          <cx:pt idx="709">-0.054784009002543099</cx:pt>
          <cx:pt idx="710">-0.02030321084786</cx:pt>
          <cx:pt idx="711">0.0232671774098249</cx:pt>
          <cx:pt idx="712">0.0019276239771613001</cx:pt>
          <cx:pt idx="713">-0.015289459568216099</cx:pt>
          <cx:pt idx="714">0.0045999274603945204</cx:pt>
          <cx:pt idx="715">0.056544715695038703</cx:pt>
          <cx:pt idx="716">0.097508167522423195</cx:pt>
          <cx:pt idx="717">0.049718995677066502</cx:pt>
          <cx:pt idx="718">0.0044078010687340101</cx:pt>
          <cx:pt idx="719">-0.0030412527690551801</cx:pt>
          <cx:pt idx="720">-0.011182588855953199</cx:pt>
          <cx:pt idx="721">-0.017647220747087598</cx:pt>
          <cx:pt idx="722">-0.0109635183754682</cx:pt>
          <cx:pt idx="723">-0.0043705596954958896</cx:pt>
          <cx:pt idx="724">0.0011921551458427</cx:pt>
          <cx:pt idx="725">-0.000108273141113502</cx:pt>
          <cx:pt idx="726">-0.00047649238990113998</cx:pt>
          <cx:pt idx="727">-0.000181625525385139</cx:pt>
          <cx:pt idx="728">-0.000468276162354127</cx:pt>
          <cx:pt idx="729">-0.00050326484584556298</cx:pt>
          <cx:pt idx="730">-0.000100121573894675</cx:pt>
          <cx:pt idx="731">0.000282138021412001</cx:pt>
          <cx:pt idx="732">0.00044909627606564599</cx:pt>
          <cx:pt idx="733">-0.00355057802102853</cx:pt>
          <cx:pt idx="734">-0.0147803663449494</cx:pt>
          <cx:pt idx="735">-0.0193716019903598</cx:pt>
          <cx:pt idx="736">-0.01403922704602</cx:pt>
          <cx:pt idx="737">-0.015012769714525901</cx:pt>
          <cx:pt idx="738">-0.0236369056006577</cx:pt>
          <cx:pt idx="739">0.00307975622390275</cx:pt>
          <cx:pt idx="740">0.0095188292849620604</cx:pt>
          <cx:pt idx="741">0.0129776299271248</cx:pt>
          <cx:pt idx="742">0.0055903962796688602</cx:pt>
          <cx:pt idx="743">0.030430567958782202</cx:pt>
          <cx:pt idx="744">0.040127937489587401</cx:pt>
          <cx:pt idx="745">0.027484895784164201</cx:pt>
          <cx:pt idx="746">0.0053825181168924699</cx:pt>
          <cx:pt idx="747">-0.00051101734033113199</cx:pt>
          <cx:pt idx="748">0.0016712178618822401</cx:pt>
          <cx:pt idx="749">0.00160632783982439</cx:pt>
          <cx:pt idx="750">-0.00080032894519651296</cx:pt>
          <cx:pt idx="751">-0.00034704497686510201</cx:pt>
          <cx:pt idx="752">-0.00054819598726431502</cx:pt>
          <cx:pt idx="753">0.00051255398670139898</cx:pt>
          <cx:pt idx="754">-0.00035851102827675301</cx:pt>
          <cx:pt idx="755">5.9210081594108698e-05</cx:pt>
          <cx:pt idx="756">0.000162322096517331</cx:pt>
          <cx:pt idx="757">-5.9381745649152801e-05</cx:pt>
          <cx:pt idx="758">-0.00036678409650768101</cx:pt>
          <cx:pt idx="759">0.00076284822366644702</cx:pt>
          <cx:pt idx="760">0.000157046798845372</cx:pt>
          <cx:pt idx="761">-0.00033570957575387199</cx:pt>
          <cx:pt idx="762">-0.00060075921771054997</cx:pt>
          <cx:pt idx="763">0.00061805312956527401</cx:pt>
          <cx:pt idx="764">-0.00062293843614953399</cx:pt>
          <cx:pt idx="765">-0.0020456562192700798</cx:pt>
          <cx:pt idx="766">-0.0051292119001910197</cx:pt>
          <cx:pt idx="767">0.00202602447680705</cx:pt>
          <cx:pt idx="768">0.00164017202115984</cx:pt>
          <cx:pt idx="769">-0.0069389770402526899</cx:pt>
          <cx:pt idx="770">-0.0019867533863954499</cx:pt>
          <cx:pt idx="771">0.00106992230963268</cx:pt>
          <cx:pt idx="772">0.00128277014598449</cx:pt>
          <cx:pt idx="773">-0.00114671197739182</cx:pt>
          <cx:pt idx="774">-0.0018346421774354501</cx:pt>
          <cx:pt idx="775">-0.0016770627569942501</cx:pt>
          <cx:pt idx="776">0.00010890664974305101</cx:pt>
          <cx:pt idx="777">7.8842700528659402e-05</cx:pt>
          <cx:pt idx="778">-0.0010504676542889199</cx:pt>
          <cx:pt idx="779">5.6803633352700402e-05</cx:pt>
          <cx:pt idx="780">-0.00019796995988425101</cx:pt>
          <cx:pt idx="781">-0.00032729058324650599</cx:pt>
          <cx:pt idx="782">-0.00040566061390422798</cx:pt>
          <cx:pt idx="783">0.00050256865449982099</cx:pt>
        </cx:lvl>
      </cx:numDim>
    </cx:data>
    <cx:data id="73">
      <cx:numDim type="val">
        <cx:f>'001_WA_F - 副本'!$BV$1:$BV$784</cx:f>
        <cx:lvl ptCount="784" formatCode="G/通用格式">
          <cx:pt idx="0">-0.00033171713133875398</cx:pt>
          <cx:pt idx="1">-0.00039278267190614302</cx:pt>
          <cx:pt idx="2">0.00033936479376850599</cx:pt>
          <cx:pt idx="3">-0.00067976334047397898</cx:pt>
          <cx:pt idx="4">-0.000170067954924876</cx:pt>
          <cx:pt idx="5">0.00053715423055004301</cx:pt>
          <cx:pt idx="6">7.3478028310341705e-05</cx:pt>
          <cx:pt idx="7">0.0015615585376475101</cx:pt>
          <cx:pt idx="8">-0.000143832381191121</cx:pt>
          <cx:pt idx="9">-0.00059442286310406396</cx:pt>
          <cx:pt idx="10">0.00012682250077669001</cx:pt>
          <cx:pt idx="11">0.00051064728362119503</cx:pt>
          <cx:pt idx="12">0.00093268231035306996</cx:pt>
          <cx:pt idx="13">0.000262531433682941</cx:pt>
          <cx:pt idx="14">-0.00040205564452407898</cx:pt>
          <cx:pt idx="15">-0.00026079249033047602</cx:pt>
          <cx:pt idx="16">0.000208883361188222</cx:pt>
          <cx:pt idx="17">0.000187516032249186</cx:pt>
          <cx:pt idx="18">0.000190255429290163</cx:pt>
          <cx:pt idx="19">0.000963211870977649</cx:pt>
          <cx:pt idx="20">-7.9896201514161405e-05</cx:pt>
          <cx:pt idx="21">-0.00079588286762270505</cx:pt>
          <cx:pt idx="22">0.00050589488564385004</cx:pt>
          <cx:pt idx="23">-0.00034150239149246701</cx:pt>
          <cx:pt idx="24">-0.00018661156043561401</cx:pt>
          <cx:pt idx="25">0.000102302900234925</cx:pt>
          <cx:pt idx="26">-0.00019606644874891</cx:pt>
          <cx:pt idx="27">0.000446810065475367</cx:pt>
          <cx:pt idx="28">-0.00056097429656815003</cx:pt>
          <cx:pt idx="29">-0.00037496665467588302</cx:pt>
          <cx:pt idx="30">-0.00031931560937882098</cx:pt>
          <cx:pt idx="31">-0.00052296262000684597</cx:pt>
          <cx:pt idx="32">-5.6314726860019903e-05</cx:pt>
          <cx:pt idx="33">-0.00085309488755344902</cx:pt>
          <cx:pt idx="34">0.0054728861876788496</cx:pt>
          <cx:pt idx="35">0.010425437814267</cx:pt>
          <cx:pt idx="36">0.0109609824206271</cx:pt>
          <cx:pt idx="37">0.0044901270955470104</cx:pt>
          <cx:pt idx="38">0.00408566784176638</cx:pt>
          <cx:pt idx="39">0.00778950477288209</cx:pt>
          <cx:pt idx="40">0.010325549979009601</cx:pt>
          <cx:pt idx="41">0.0084513178687047295</cx:pt>
          <cx:pt idx="42">0.0026472712751408902</cx:pt>
          <cx:pt idx="43">0.0076264002245449904</cx:pt>
          <cx:pt idx="44">0.011297949594741299</cx:pt>
          <cx:pt idx="45">0.0072859649864805203</cx:pt>
          <cx:pt idx="46">0.0046075782068079598</cx:pt>
          <cx:pt idx="47">0.0028422118238787498</cx:pt>
          <cx:pt idx="48">0.00212607850453319</cx:pt>
          <cx:pt idx="49">0.0021418032388144698</cx:pt>
          <cx:pt idx="50">0.0014060973685285901</cx:pt>
          <cx:pt idx="51">0.00148680872459104</cx:pt>
          <cx:pt idx="52">0.00026718979869778801</cx:pt>
          <cx:pt idx="53">0.00012211803839893301</cx:pt>
          <cx:pt idx="54">-0.00013779113410055199</cx:pt>
          <cx:pt idx="55">-0.00047235203836969798</cx:pt>
          <cx:pt idx="56">-0.00066737462287437402</cx:pt>
          <cx:pt idx="57">-0.00072305959982134804</cx:pt>
          <cx:pt idx="58">0.00112767734521918</cx:pt>
          <cx:pt idx="59">0.00061792100428838303</cx:pt>
          <cx:pt idx="60">-0.000159788870172768</cx:pt>
          <cx:pt idx="61">0.00031851120334007899</cx:pt>
          <cx:pt idx="62">0.0065506626628980399</cx:pt>
          <cx:pt idx="63">0.021683802269220301</cx:pt>
          <cx:pt idx="64">0.027396818190355401</cx:pt>
          <cx:pt idx="65">0.025612013463312901</cx:pt>
          <cx:pt idx="66">0.038856327793405698</cx:pt>
          <cx:pt idx="67">0.0538674881782907</cx:pt>
          <cx:pt idx="68">0.040642850079734401</cx:pt>
          <cx:pt idx="69">-0.017876468443969</cx:pt>
          <cx:pt idx="70">0.015919431056103901</cx:pt>
          <cx:pt idx="71">0.031005133182029701</cx:pt>
          <cx:pt idx="72">0.033933414715289503</cx:pt>
          <cx:pt idx="73">0.0182007912162848</cx:pt>
          <cx:pt idx="74">0.036014028797764899</cx:pt>
          <cx:pt idx="75">0.0092039790785786203</cx:pt>
          <cx:pt idx="76">0.0088634772996198496</cx:pt>
          <cx:pt idx="77">0.0101777569026993</cx:pt>
          <cx:pt idx="78">0.0083427705809355403</cx:pt>
          <cx:pt idx="79">0.0027512923555111802</cx:pt>
          <cx:pt idx="80">-0.00070819764337188098</cx:pt>
          <cx:pt idx="81">-0.00099974772736404491</cx:pt>
          <cx:pt idx="82">-0.00014195897754712799</cx:pt>
          <cx:pt idx="83">-1.81272284483341e-06</cx:pt>
          <cx:pt idx="84">-9.5020803806762194e-05</cx:pt>
          <cx:pt idx="85">0.00032265467373522301</cx:pt>
          <cx:pt idx="86">-0.000113378800816177</cx:pt>
          <cx:pt idx="87">0.00088312046118571</cx:pt>
          <cx:pt idx="88">0.0036968301549378199</cx:pt>
          <cx:pt idx="89">0.00313976936787676</cx:pt>
          <cx:pt idx="90">0.014514546869482</cx:pt>
          <cx:pt idx="91">0.0145929488773596</cx:pt>
          <cx:pt idx="92">0.037937665623833002</cx:pt>
          <cx:pt idx="93">0.079838309162061194</cx:pt>
          <cx:pt idx="94">0.066882255509369201</cx:pt>
          <cx:pt idx="95">0.086568279850277</cx:pt>
          <cx:pt idx="96">0.0518988988211515</cx:pt>
          <cx:pt idx="97">0.072047426333050002</cx:pt>
          <cx:pt idx="98">0.047459832082243303</cx:pt>
          <cx:pt idx="99">0.061060525783972801</cx:pt>
          <cx:pt idx="100">0.026711960319479301</cx:pt>
          <cx:pt idx="101">-0.034748521231540798</cx:pt>
          <cx:pt idx="102">-0.018172184209905899</cx:pt>
          <cx:pt idx="103">-0.0086808500218868399</cx:pt>
          <cx:pt idx="104">-0.0140141356881694</cx:pt>
          <cx:pt idx="105">-0.0042614229662625196</cx:pt>
          <cx:pt idx="106">-0.0035464747569524599</cx:pt>
          <cx:pt idx="107">0.0014187463966931599</cx:pt>
          <cx:pt idx="108">-0.00116466158562222</cx:pt>
          <cx:pt idx="109">-0.0017098007817741899</cx:pt>
          <cx:pt idx="110">0.00050241317202167105</cx:pt>
          <cx:pt idx="111">0.000109941588250205</cx:pt>
          <cx:pt idx="112">-0.00078567791962952404</cx:pt>
          <cx:pt idx="113">7.4830933078624199e-05</cx:pt>
          <cx:pt idx="114">-0.0018539502942911299</cx:pt>
          <cx:pt idx="115">-0.00049912787202755697</cx:pt>
          <cx:pt idx="116">0.00415533487261633</cx:pt>
          <cx:pt idx="117">0.0111012686106347</cx:pt>
          <cx:pt idx="118">0.0089581830328510706</cx:pt>
          <cx:pt idx="119">0.018364982520089002</cx:pt>
          <cx:pt idx="120">0.044162592708758303</cx:pt>
          <cx:pt idx="121">0.117456599484523</cx:pt>
          <cx:pt idx="122">0.109885181915703</cx:pt>
          <cx:pt idx="123">0.092511465581899793</cx:pt>
          <cx:pt idx="124">0.087423048297251504</cx:pt>
          <cx:pt idx="125">0.023483373585216599</cx:pt>
          <cx:pt idx="126">0.080501888010573605</cx:pt>
          <cx:pt idx="127">0.0410567157433765</cx:pt>
          <cx:pt idx="128">0.024232666676110699</cx:pt>
          <cx:pt idx="129">-0.029647386269974499</cx:pt>
          <cx:pt idx="130">-0.100023368273279</cx:pt>
          <cx:pt idx="131">-0.073049244661672397</cx:pt>
          <cx:pt idx="132">-0.0752480510848655</cx:pt>
          <cx:pt idx="133">-0.072804074477971104</cx:pt>
          <cx:pt idx="134">-0.080584477391416304</cx:pt>
          <cx:pt idx="135">-0.067346178362140505</cx:pt>
          <cx:pt idx="136">-0.039563498392143598</cx:pt>
          <cx:pt idx="137">-0.0080897546912912198</cx:pt>
          <cx:pt idx="138">0.0014021380655522601</cx:pt>
          <cx:pt idx="139">-0.00012529821619420799</cx:pt>
          <cx:pt idx="140">0.00014058248460905101</cx:pt>
          <cx:pt idx="141">-0.00015769333373749799</cx:pt>
          <cx:pt idx="142">0.00036277793134322601</cx:pt>
          <cx:pt idx="143">-0.00397155099383563</cx:pt>
          <cx:pt idx="144">0.0068501287079200902</cx:pt>
          <cx:pt idx="145">-0.0359660957092598</cx:pt>
          <cx:pt idx="146">-0.029439294328852401</cx:pt>
          <cx:pt idx="147">0.031838973906583502</cx:pt>
          <cx:pt idx="148">0.017702151858902799</cx:pt>
          <cx:pt idx="149">0.0097484561919876402</cx:pt>
          <cx:pt idx="150">0.068267592856751297</cx:pt>
          <cx:pt idx="151">0.093106012432772597</cx:pt>
          <cx:pt idx="152">0.098939218235538404</cx:pt>
          <cx:pt idx="153">0.0857645929164597</cx:pt>
          <cx:pt idx="154">0.076646075784440201</cx:pt>
          <cx:pt idx="155">0.00027982464140524399</cx:pt>
          <cx:pt idx="156">0.00018742054624182699</cx:pt>
          <cx:pt idx="157">-0.051444885956897501</cx:pt>
          <cx:pt idx="158">-0.101805945335343</cx:pt>
          <cx:pt idx="159">-0.086536028834157994</cx:pt>
          <cx:pt idx="160">-0.076464758892246104</cx:pt>
          <cx:pt idx="161">-0.088124001726786694</cx:pt>
          <cx:pt idx="162">-0.088473302849050195</cx:pt>
          <cx:pt idx="163">-0.079012925318535807</cx:pt>
          <cx:pt idx="164">-0.049549273217659097</cx:pt>
          <cx:pt idx="165">-0.0085896624216474701</cx:pt>
          <cx:pt idx="166">0.00090076849437392302</cx:pt>
          <cx:pt idx="167">7.1936173746919396e-05</cx:pt>
          <cx:pt idx="168">-0.00011472254887016001</cx:pt>
          <cx:pt idx="169">0.00050847904702070704</cx:pt>
          <cx:pt idx="170">0.0026183039745901401</cx:pt>
          <cx:pt idx="171">-0.0095213039536370808</cx:pt>
          <cx:pt idx="172">0.0030019211991256598</cx:pt>
          <cx:pt idx="173">-0.0136986848262034</cx:pt>
          <cx:pt idx="174">-0.027987084653354401</cx:pt>
          <cx:pt idx="175">0.036441245597822101</cx:pt>
          <cx:pt idx="176">0.024801151652978099</cx:pt>
          <cx:pt idx="177">-0.016057431497094099</cx:pt>
          <cx:pt idx="178">0.055020575849733598</cx:pt>
          <cx:pt idx="179">0.14069778582825901</cx:pt>
          <cx:pt idx="180">0.096357615091253804</cx:pt>
          <cx:pt idx="181">0.054221593586200503</cx:pt>
          <cx:pt idx="182">0.061168494235668197</cx:pt>
          <cx:pt idx="183">0.0039910268953174503</cx:pt>
          <cx:pt idx="184">-0.051596526757335198</cx:pt>
          <cx:pt idx="185">-0.057371273768890403</cx:pt>
          <cx:pt idx="186">-0.057468264103975403</cx:pt>
          <cx:pt idx="187">-0.071211642713046697</cx:pt>
          <cx:pt idx="188">-0.128670183167437</cx:pt>
          <cx:pt idx="189">-0.104864831807155</cx:pt>
          <cx:pt idx="190">-0.107501794568163</cx:pt>
          <cx:pt idx="191">-0.072130350236600096</cx:pt>
          <cx:pt idx="192">-0.0233833733910985</cx:pt>
          <cx:pt idx="193">-0.0057503970520232399</cx:pt>
          <cx:pt idx="194">-0.00189961732388951</cx:pt>
          <cx:pt idx="195">-0.00042670477545147801</cx:pt>
          <cx:pt idx="196">1.7051350367261601e-05</cx:pt>
          <cx:pt idx="197">0.00071514652350190497</cx:pt>
          <cx:pt idx="198">-0.0049732785164985803</cx:pt>
          <cx:pt idx="199">-0.033655434987117899</cx:pt>
          <cx:pt idx="200">0.014109086192240401</cx:pt>
          <cx:pt idx="201">0.015337787902706099</cx:pt>
          <cx:pt idx="202">-0.0222761438252728</cx:pt>
          <cx:pt idx="203">-0.0065954025748399198</cx:pt>
          <cx:pt idx="204">0.059565076454096297</cx:pt>
          <cx:pt idx="205">0.049949241151524798</cx:pt>
          <cx:pt idx="206">0.15050638346256801</cx:pt>
          <cx:pt idx="207">0.161819028280769</cx:pt>
          <cx:pt idx="208">0.071180261085039595</cx:pt>
          <cx:pt idx="209">0.0430601403641106</cx:pt>
          <cx:pt idx="210">-0.018109520616769199</cx:pt>
          <cx:pt idx="211">-0.075183214860077896</cx:pt>
          <cx:pt idx="212">-0.160164806781604</cx:pt>
          <cx:pt idx="213">-0.16301300079432601</cx:pt>
          <cx:pt idx="214">-0.097516314108377494</cx:pt>
          <cx:pt idx="215">-0.10956361252169</cx:pt>
          <cx:pt idx="216">-0.096585441250483406</cx:pt>
          <cx:pt idx="217">-0.038973741363955101</cx:pt>
          <cx:pt idx="218">-0.083499366260958205</cx:pt>
          <cx:pt idx="219">-0.079546539832878696</cx:pt>
          <cx:pt idx="220">-0.025822146208383499</cx:pt>
          <cx:pt idx="221">0.0018249334033729201</cx:pt>
          <cx:pt idx="222">-0.0029380534018490999</cx:pt>
          <cx:pt idx="223">0.000409923633179608</cx:pt>
          <cx:pt idx="224">0.00044054714492429003</cx:pt>
          <cx:pt idx="225">-0.00047169119979267502</cx:pt>
          <cx:pt idx="226">-0.0065688304042859601</cx:pt>
          <cx:pt idx="227">-0.026531075818337101</cx:pt>
          <cx:pt idx="228">0.014974838236713301</cx:pt>
          <cx:pt idx="229">-0.0372718022075227</cx:pt>
          <cx:pt idx="230">0.012762572439770799</cx:pt>
          <cx:pt idx="231">-0.000538541793034467</cx:pt>
          <cx:pt idx="232">0.0276903676851563</cx:pt>
          <cx:pt idx="233">0.072128646672923</cx:pt>
          <cx:pt idx="234">0.040677629634186502</cx:pt>
          <cx:pt idx="235">0.063330097284182194</cx:pt>
          <cx:pt idx="236">0.046754298510263997</cx:pt>
          <cx:pt idx="237">-0.041928729831485302</cx:pt>
          <cx:pt idx="238">-0.11764658901252401</cx:pt>
          <cx:pt idx="239">-0.20629497458416499</cx:pt>
          <cx:pt idx="240">-0.14407127916384199</cx:pt>
          <cx:pt idx="241">-0.075548828849312494</cx:pt>
          <cx:pt idx="242">-0.064025754972903998</cx:pt>
          <cx:pt idx="243">-0.040044453893297999</cx:pt>
          <cx:pt idx="244">-0.0044844732375175604</cx:pt>
          <cx:pt idx="245">0.0026384874930772901</cx:pt>
          <cx:pt idx="246">-0.051930969580193199</cx:pt>
          <cx:pt idx="247">-0.074314436214947793</cx:pt>
          <cx:pt idx="248">-0.040192017759904899</cx:pt>
          <cx:pt idx="249">-0.0111805221643196</cx:pt>
          <cx:pt idx="250">-0.0037476458110965098</cx:pt>
          <cx:pt idx="251">0.00031794153680889998</cx:pt>
          <cx:pt idx="252">0.00056058194210174296</cx:pt>
          <cx:pt idx="253">-0.0024593630497402302</cx:pt>
          <cx:pt idx="254">-0.0097998649764977092</cx:pt>
          <cx:pt idx="255">-0.0104550141744207</cx:pt>
          <cx:pt idx="256">-0.0015172839945623701</cx:pt>
          <cx:pt idx="257">0.035252725404031002</cx:pt>
          <cx:pt idx="258">0.0080168715468207398</cx:pt>
          <cx:pt idx="259">0.052144227556812597</cx:pt>
          <cx:pt idx="260">0.024348390469259702</cx:pt>
          <cx:pt idx="261">0.0534447591332168</cx:pt>
          <cx:pt idx="262">0.049846393831425903</cx:pt>
          <cx:pt idx="263">0.039745276805968302</cx:pt>
          <cx:pt idx="264">-0.065211026450887999</cx:pt>
          <cx:pt idx="265">-0.094303275523929003</cx:pt>
          <cx:pt idx="266">-0.100719803463013</cx:pt>
          <cx:pt idx="267">-0.14248342691547899</cx:pt>
          <cx:pt idx="268">-0.116995022453397</cx:pt>
          <cx:pt idx="269">-0.034039302713728799</cx:pt>
          <cx:pt idx="270">-0.012948527701974801</cx:pt>
          <cx:pt idx="271">-0.021256372882685198</cx:pt>
          <cx:pt idx="272">0.040625532709874602</cx:pt>
          <cx:pt idx="273">0.0052002849099820198</cx:pt>
          <cx:pt idx="274">-0.031477436622198297</cx:pt>
          <cx:pt idx="275">-0.053476366531778202</cx:pt>
          <cx:pt idx="276">-0.0033701090979876601</cx:pt>
          <cx:pt idx="277">-0.015122338941133399</cx:pt>
          <cx:pt idx="278">-0.023392371837787401</cx:pt>
          <cx:pt idx="279">-0.027505673377044099</cx:pt>
          <cx:pt idx="280">-0.000172940768017565</cx:pt>
          <cx:pt idx="281">-0.0019103676664166899</cx:pt>
          <cx:pt idx="282">-0.011147767797732</cx:pt>
          <cx:pt idx="283">0.0066569451297927096</cx:pt>
          <cx:pt idx="284">0.0302085984401693</cx:pt>
          <cx:pt idx="285">0.081082482533588504</cx:pt>
          <cx:pt idx="286">0.108113175819643</cx:pt>
          <cx:pt idx="287">0.053545994503514001</cx:pt>
          <cx:pt idx="288">0.0080781792039675993</cx:pt>
          <cx:pt idx="289">0.0126907246789567</cx:pt>
          <cx:pt idx="290">-0.033864413585745802</cx:pt>
          <cx:pt idx="291">-0.023885654338634502</cx:pt>
          <cx:pt idx="292">-0.13637912147584</cx:pt>
          <cx:pt idx="293">-0.10067430291874201</cx:pt>
          <cx:pt idx="294">-0.065288257036945102</cx:pt>
          <cx:pt idx="295">-0.031932145557985202</cx:pt>
          <cx:pt idx="296">-0.0092007478791900996</cx:pt>
          <cx:pt idx="297">0.034588643695309701</cx:pt>
          <cx:pt idx="298">0.018128253809544199</cx:pt>
          <cx:pt idx="299">0.037899260735801098</cx:pt>
          <cx:pt idx="300">0.044440637684216897</cx:pt>
          <cx:pt idx="301">0.020784155073540301</cx:pt>
          <cx:pt idx="302">-0.019754075681796199</cx:pt>
          <cx:pt idx="303">0.0073248925889971301</cx:pt>
          <cx:pt idx="304">0.0089251425272205299</cx:pt>
          <cx:pt idx="305">-0.026333055346040898</cx:pt>
          <cx:pt idx="306">-0.019084141631572599</cx:pt>
          <cx:pt idx="307">-0.0084083515109199397</cx:pt>
          <cx:pt idx="308">-4.7168956066413903e-05</cx:pt>
          <cx:pt idx="309">0.00066308495709966697</cx:pt>
          <cx:pt idx="310">-0.0086353729140030196</cx:pt>
          <cx:pt idx="311">0.016335512019709699</cx:pt>
          <cx:pt idx="312">0.038378204780567603</cx:pt>
          <cx:pt idx="313">0.022823556679613201</cx:pt>
          <cx:pt idx="314">0.054447156430535298</cx:pt>
          <cx:pt idx="315">0.022370405017119298</cx:pt>
          <cx:pt idx="316">0.0023234602760565199</cx:pt>
          <cx:pt idx="317">-0.032445298851143202</cx:pt>
          <cx:pt idx="318">-0.090710239486872499</cx:pt>
          <cx:pt idx="319">-0.092676127857021007</cx:pt>
          <cx:pt idx="320">-0.138446606465816</cx:pt>
          <cx:pt idx="321">-0.18545798586262999</cx:pt>
          <cx:pt idx="322">-0.116094649031805</cx:pt>
          <cx:pt idx="323">0.0232558798326267</cx:pt>
          <cx:pt idx="324">0.082604290637292702</cx:pt>
          <cx:pt idx="325">0.076430864393721196</cx:pt>
          <cx:pt idx="326">0.063579942250430801</cx:pt>
          <cx:pt idx="327">0.078724841902548304</cx:pt>
          <cx:pt idx="328">0.0078939124020227895</cx:pt>
          <cx:pt idx="329">0.054982115978395203</cx:pt>
          <cx:pt idx="330">0.00053513616080942705</cx:pt>
          <cx:pt idx="331">0.036788164230309499</cx:pt>
          <cx:pt idx="332">0.059039988401461199</cx:pt>
          <cx:pt idx="333">0.010488565418103699</cx:pt>
          <cx:pt idx="334">0.00077759182562625205</cx:pt>
          <cx:pt idx="335">-0.0013343484574990399</cx:pt>
          <cx:pt idx="336">-8.0073292066703996e-05</cx:pt>
          <cx:pt idx="337">-0.00125105817961984</cx:pt>
          <cx:pt idx="338">-0.0045003549592293199</cx:pt>
          <cx:pt idx="339">0.023776636899388401</cx:pt>
          <cx:pt idx="340">0.036977902963712103</cx:pt>
          <cx:pt idx="341">0.040383155651889602</cx:pt>
          <cx:pt idx="342">0.052722624158119798</cx:pt>
          <cx:pt idx="343">0.016882226577928101</cx:pt>
          <cx:pt idx="344">-0.075498441992436494</cx:pt>
          <cx:pt idx="345">-0.0092896182602941694</cx:pt>
          <cx:pt idx="346">-0.075347262771902498</cx:pt>
          <cx:pt idx="347">-0.044568669683823302</cx:pt>
          <cx:pt idx="348">-0.14471235722168699</cx:pt>
          <cx:pt idx="349">-0.208200388709253</cx:pt>
          <cx:pt idx="350">-0.087571548940212504</cx:pt>
          <cx:pt idx="351">0.023063650778906201</cx:pt>
          <cx:pt idx="352">0.052661099379203199</cx:pt>
          <cx:pt idx="353">0.0123552139512872</cx:pt>
          <cx:pt idx="354">-0.091971260671427996</cx:pt>
          <cx:pt idx="355">0.041526219867998697</cx:pt>
          <cx:pt idx="356">0.0155828767140214</cx:pt>
          <cx:pt idx="357">0.053684446872894899</cx:pt>
          <cx:pt idx="358">0.0113080050408563</cx:pt>
          <cx:pt idx="359">0.070817380835897503</cx:pt>
          <cx:pt idx="360">0.080479511106065396</cx:pt>
          <cx:pt idx="361">-0.0085973148492357807</cx:pt>
          <cx:pt idx="362">-0.011995557652126201</cx:pt>
          <cx:pt idx="363">-0.0060425383209558002</cx:pt>
          <cx:pt idx="364">0.000190599914773017</cx:pt>
          <cx:pt idx="365">0.00114384286389449</cx:pt>
          <cx:pt idx="366">-4.3493179165423198e-05</cx:pt>
          <cx:pt idx="367">0.018247993624727999</cx:pt>
          <cx:pt idx="368">0.0112761440390105</cx:pt>
          <cx:pt idx="369">0.054630205854561499</cx:pt>
          <cx:pt idx="370">0.040909465592056299</cx:pt>
          <cx:pt idx="371">0.035491272140657802</cx:pt>
          <cx:pt idx="372">-0.00261418249384178</cx:pt>
          <cx:pt idx="373">0.027678063910688899</cx:pt>
          <cx:pt idx="374">0.0023360699592756798</cx:pt>
          <cx:pt idx="375">-0.0099302561347832594</cx:pt>
          <cx:pt idx="376">-0.125244237256708</cx:pt>
          <cx:pt idx="377">-0.13760937681832</cx:pt>
          <cx:pt idx="378">-0.032014705482213003</cx:pt>
          <cx:pt idx="379">0.032168982555062502</cx:pt>
          <cx:pt idx="380">-0.024832415110881599</cx:pt>
          <cx:pt idx="381">-0.13122022479005799</cx:pt>
          <cx:pt idx="382">-0.057233610113366001</cx:pt>
          <cx:pt idx="383">0.12996424762853201</cx:pt>
          <cx:pt idx="384">0.045120442861675901</cx:pt>
          <cx:pt idx="385">0.0411642726258592</cx:pt>
          <cx:pt idx="386">0.0283369298124286</cx:pt>
          <cx:pt idx="387">0.074522483349473395</cx:pt>
          <cx:pt idx="388">0.0487182588191317</cx:pt>
          <cx:pt idx="389">-0.00378979475430805</cx:pt>
          <cx:pt idx="390">0.0016324264609108099</cx:pt>
          <cx:pt idx="391">-0.0010290106331492001</cx:pt>
          <cx:pt idx="392">0.00023659714122193</cx:pt>
          <cx:pt idx="393">-0.00083349304902748599</cx:pt>
          <cx:pt idx="394">-0.00104033939270002</cx:pt>
          <cx:pt idx="395">0.0199251983954799</cx:pt>
          <cx:pt idx="396">0.016788270287946001</cx:pt>
          <cx:pt idx="397">0.035263966710130101</cx:pt>
          <cx:pt idx="398">0.058163955429545999</cx:pt>
          <cx:pt idx="399">0.039852012519138599</cx:pt>
          <cx:pt idx="400">0.024207400754336101</cx:pt>
          <cx:pt idx="401">0.0233514557874939</cx:pt>
          <cx:pt idx="402">0.027552224475515901</cx:pt>
          <cx:pt idx="403">0.112540362761421</cx:pt>
          <cx:pt idx="404">-0.052763765341721697</cx:pt>
          <cx:pt idx="405">-0.0231750881346201</cx:pt>
          <cx:pt idx="406">0.0075914588666777198</cx:pt>
          <cx:pt idx="407">0.0326261118195212</cx:pt>
          <cx:pt idx="408">-0.0153318155858583</cx:pt>
          <cx:pt idx="409">-0.076052229553081496</cx:pt>
          <cx:pt idx="410">0.059908223985449399</cx:pt>
          <cx:pt idx="411">-0.0245104099939778</cx:pt>
          <cx:pt idx="412">-0.044295534682750597</cx:pt>
          <cx:pt idx="413">0.031024282492266499</cx:pt>
          <cx:pt idx="414">-0.013147308466906199</cx:pt>
          <cx:pt idx="415">-0.0211745040023971</cx:pt>
          <cx:pt idx="416">0.048049302742419399</cx:pt>
          <cx:pt idx="417">0.0194378849696836</cx:pt>
          <cx:pt idx="418">0.0031409901403495798</cx:pt>
          <cx:pt idx="419">-0.00061192091065853801</cx:pt>
          <cx:pt idx="420">4.54754398273583e-06</cx:pt>
          <cx:pt idx="421">-0.00162575729107375</cx:pt>
          <cx:pt idx="422">-0.0021030846269656299</cx:pt>
          <cx:pt idx="423">0.0230738550132304</cx:pt>
          <cx:pt idx="424">0.021567977783108101</cx:pt>
          <cx:pt idx="425">0.045561588489753398</cx:pt>
          <cx:pt idx="426">0.034271680374167203</cx:pt>
          <cx:pt idx="427">0.054562633970694198</cx:pt>
          <cx:pt idx="428">0.083227745356639002</cx:pt>
          <cx:pt idx="429">0.0425320218087318</cx:pt>
          <cx:pt idx="430">-0.0043539651246206797</cx:pt>
          <cx:pt idx="431">0.057524951305955502</cx:pt>
          <cx:pt idx="432">0.016965085228715301</cx:pt>
          <cx:pt idx="433">0.066214480515745397</cx:pt>
          <cx:pt idx="434">0.010563099145659401</cx:pt>
          <cx:pt idx="435">0.0027828964000889398</cx:pt>
          <cx:pt idx="436">0.0360266163731345</cx:pt>
          <cx:pt idx="437">-0.023721026581127</cx:pt>
          <cx:pt idx="438">0.034501617609991098</cx:pt>
          <cx:pt idx="439">-0.036078430996978397</cx:pt>
          <cx:pt idx="440">-0.023844225572915299</cx:pt>
          <cx:pt idx="441">-0.049956235939295199</cx:pt>
          <cx:pt idx="442">-0.0492271830370756</cx:pt>
          <cx:pt idx="443">0.019048905771751098</cx:pt>
          <cx:pt idx="444">0.066726372488553995</cx:pt>
          <cx:pt idx="445">0.054390991380671501</cx:pt>
          <cx:pt idx="446">0.0035958622741646701</cx:pt>
          <cx:pt idx="447">0.00018580825108022801</cx:pt>
          <cx:pt idx="448">0.000171519795166689</cx:pt>
          <cx:pt idx="449">-0.00134266413358183</cx:pt>
          <cx:pt idx="450">-0.00318937484378816</cx:pt>
          <cx:pt idx="451">0.021569444653929602</cx:pt>
          <cx:pt idx="452">0.030574431075078699</cx:pt>
          <cx:pt idx="453">0.037136747731164599</cx:pt>
          <cx:pt idx="454">0.0185841887838624</cx:pt>
          <cx:pt idx="455">0.022786940136121401</cx:pt>
          <cx:pt idx="456">0.0047379370813029204</cx:pt>
          <cx:pt idx="457">-0.038834337085441303</cx:pt>
          <cx:pt idx="458">-0.040432630110834603</cx:pt>
          <cx:pt idx="459">0.043414087072182798</cx:pt>
          <cx:pt idx="460">0.037263391172209399</cx:pt>
          <cx:pt idx="461">0.021391589506819499</cx:pt>
          <cx:pt idx="462">0.010285879680484999</cx:pt>
          <cx:pt idx="463">-0.0045484899606897796</cx:pt>
          <cx:pt idx="464">0.0696299906406668</cx:pt>
          <cx:pt idx="465">-0.000817168343076634</cx:pt>
          <cx:pt idx="466">0.0036234938761564401</cx:pt>
          <cx:pt idx="467">-0.0132167599618367</cx:pt>
          <cx:pt idx="468">-0.00398953590944415</cx:pt>
          <cx:pt idx="469">-0.037229835277504897</cx:pt>
          <cx:pt idx="470">-0.017497958731132301</cx:pt>
          <cx:pt idx="471">0.058979476398327402</cx:pt>
          <cx:pt idx="472">0.0236728105116269</cx:pt>
          <cx:pt idx="473">0.067182255521619105</cx:pt>
          <cx:pt idx="474">0.00105770658165418</cx:pt>
          <cx:pt idx="475">-0.0014561457452443799</cx:pt>
          <cx:pt idx="476">-0.00056356978619379896</cx:pt>
          <cx:pt idx="477">0.000119481484749641</cx:pt>
          <cx:pt idx="478">0.0035159321484514298</cx:pt>
          <cx:pt idx="479">0.021420880730661899</cx:pt>
          <cx:pt idx="480">0.0414425542725591</cx:pt>
          <cx:pt idx="481">0.0302796517751855</cx:pt>
          <cx:pt idx="482">0.022316913881986901</cx:pt>
          <cx:pt idx="483">0.035300774166596903</cx:pt>
          <cx:pt idx="484">0.0089233976771213204</cx:pt>
          <cx:pt idx="485">-0.039985541065280801</cx:pt>
          <cx:pt idx="486">-0.016407318962571301</cx:pt>
          <cx:pt idx="487">0.052393481142514603</cx:pt>
          <cx:pt idx="488">0.087561824615996403</cx:pt>
          <cx:pt idx="489">0.031209204048619599</cx:pt>
          <cx:pt idx="490">-0.031739384629084301</cx:pt>
          <cx:pt idx="491">-0.092627457544200195</cx:pt>
          <cx:pt idx="492">-0.015022092364805799</cx:pt>
          <cx:pt idx="493">-0.034297876173114097</cx:pt>
          <cx:pt idx="494">-0.014808697211982901</cx:pt>
          <cx:pt idx="495">0.028802077131515801</cx:pt>
          <cx:pt idx="496">0.038908015170770298</cx:pt>
          <cx:pt idx="497">0.017178798128120201</cx:pt>
          <cx:pt idx="498">-0.0156158437338832</cx:pt>
          <cx:pt idx="499">0.056024470445812602</cx:pt>
          <cx:pt idx="500">0.023963239785204701</cx:pt>
          <cx:pt idx="501">0.036852062059698598</cx:pt>
          <cx:pt idx="502">-0.00305935512078955</cx:pt>
          <cx:pt idx="503">0.0028827391916606501</cx:pt>
          <cx:pt idx="504">9.5597319983881297e-05</cx:pt>
          <cx:pt idx="505">-4.67145860384636e-05</cx:pt>
          <cx:pt idx="506">0.00326322514933394</cx:pt>
          <cx:pt idx="507">0.0062784849852692698</cx:pt>
          <cx:pt idx="508">0.0109242763822581</cx:pt>
          <cx:pt idx="509">-0.014534243104139101</cx:pt>
          <cx:pt idx="510">0.013963366782138701</cx:pt>
          <cx:pt idx="511">0.021616188461299</cx:pt>
          <cx:pt idx="512">-0.045646400068042901</cx:pt>
          <cx:pt idx="513">-0.065340688803046998</cx:pt>
          <cx:pt idx="514">0.0504146046517574</cx:pt>
          <cx:pt idx="515">0.099693248849165195</cx:pt>
          <cx:pt idx="516">0.212186353040096</cx:pt>
          <cx:pt idx="517">0.111866292294432</cx:pt>
          <cx:pt idx="518">0.029579247239906702</cx:pt>
          <cx:pt idx="519">-0.056787722606043402</cx:pt>
          <cx:pt idx="520">-0.118536118737676</cx:pt>
          <cx:pt idx="521">-0.102744826574479</cx:pt>
          <cx:pt idx="522">-0.016290254023837498</cx:pt>
          <cx:pt idx="523">-0.0033484966005237499</cx:pt>
          <cx:pt idx="524">0.0026876227236793302</cx:pt>
          <cx:pt idx="525">-0.043171412401716999</cx:pt>
          <cx:pt idx="526">0.00124533250585792</cx:pt>
          <cx:pt idx="527">0.081305170473879806</cx:pt>
          <cx:pt idx="528">0.044296290709565797</cx:pt>
          <cx:pt idx="529">0.038238009854523698</cx:pt>
          <cx:pt idx="530">0.00030037137721427101</cx:pt>
          <cx:pt idx="531">5.7668492977492999e-05</cx:pt>
          <cx:pt idx="532">0.000210816723607953</cx:pt>
          <cx:pt idx="533">-0.000175201248559739</cx:pt>
          <cx:pt idx="534">-0.00208339719562141</cx:pt>
          <cx:pt idx="535">-0.0043033717699691304</cx:pt>
          <cx:pt idx="536">-0.00652981443788347</cx:pt>
          <cx:pt idx="537">-0.051195902738280598</cx:pt>
          <cx:pt idx="538">-0.0425244967910983</cx:pt>
          <cx:pt idx="539">-0.028700100089938101</cx:pt>
          <cx:pt idx="540">-0.056493037480297</cx:pt>
          <cx:pt idx="541">-0.084677057499529099</cx:pt>
          <cx:pt idx="542">0.047448430005196801</cx:pt>
          <cx:pt idx="543">0.15437917689823399</cx:pt>
          <cx:pt idx="544">0.25918935907799201</cx:pt>
          <cx:pt idx="545">0.125498194253818</cx:pt>
          <cx:pt idx="546">0.028182103503707499</cx:pt>
          <cx:pt idx="547">-0.037551831866469598</cx:pt>
          <cx:pt idx="548">-0.076306865452699796</cx:pt>
          <cx:pt idx="549">0.00049358367472460802</cx:pt>
          <cx:pt idx="550">0.072163611638196595</cx:pt>
          <cx:pt idx="551">0.00022361294339087601</cx:pt>
          <cx:pt idx="552">0.041261388204538903</cx:pt>
          <cx:pt idx="553">0.017547703782217199</cx:pt>
          <cx:pt idx="554">0.082287299436682906</cx:pt>
          <cx:pt idx="555">0.079550865173552296</cx:pt>
          <cx:pt idx="556">0.0186181026916931</cx:pt>
          <cx:pt idx="557">0.020926243261390299</cx:pt>
          <cx:pt idx="558">0.0078926062530204292</cx:pt>
          <cx:pt idx="559">-4.5528273299778501e-05</cx:pt>
          <cx:pt idx="560">-5.1717109458880998e-05</cx:pt>
          <cx:pt idx="561">0.0011117427255934</cx:pt>
          <cx:pt idx="562">0.0012687114313192701</cx:pt>
          <cx:pt idx="563">0.0012345909478086699</cx:pt>
          <cx:pt idx="564">0.0046478687675813399</cx:pt>
          <cx:pt idx="565">-0.028613957426780901</cx:pt>
          <cx:pt idx="566">-0.082916132255504996</cx:pt>
          <cx:pt idx="567">-0.058192594246568002</cx:pt>
          <cx:pt idx="568">-0.075424424640493398</cx:pt>
          <cx:pt idx="569">-0.047177184104467501</cx:pt>
          <cx:pt idx="570">0.046859268030193399</cx:pt>
          <cx:pt idx="571">0.16503847913644801</cx:pt>
          <cx:pt idx="572">0.181639203292872</cx:pt>
          <cx:pt idx="573">0.0693938846019031</cx:pt>
          <cx:pt idx="574">0.073753947968534503</cx:pt>
          <cx:pt idx="575">0.106545659784995</cx:pt>
          <cx:pt idx="576">0.052297443739039502</cx:pt>
          <cx:pt idx="577">0.028652924468117898</cx:pt>
          <cx:pt idx="578">0.096081055901390003</cx:pt>
          <cx:pt idx="579">-0.0042587071245617303</cx:pt>
          <cx:pt idx="580">0.0173602529585298</cx:pt>
          <cx:pt idx="581">0.031617314206282297</cx:pt>
          <cx:pt idx="582">0.056182505954971401</cx:pt>
          <cx:pt idx="583">0.032869563401918697</cx:pt>
          <cx:pt idx="584">-0.00361368922167218</cx:pt>
          <cx:pt idx="585">0.013341726969027599</cx:pt>
          <cx:pt idx="586">0.0041164168794384599</cx:pt>
          <cx:pt idx="587">-0.00033429942719249799</cx:pt>
          <cx:pt idx="588">0.00033654853662614699</cx:pt>
          <cx:pt idx="589">0.00041468364412799899</cx:pt>
          <cx:pt idx="590">0.00150990724705727</cx:pt>
          <cx:pt idx="591">0.0058561476099092697</cx:pt>
          <cx:pt idx="592">0.0066475862332481799</cx:pt>
          <cx:pt idx="593">-0.036744956226632902</cx:pt>
          <cx:pt idx="594">-0.050056703135661899</cx:pt>
          <cx:pt idx="595">-0.048778077083519902</cx:pt>
          <cx:pt idx="596">-0.069163368048705598</cx:pt>
          <cx:pt idx="597">-0.017202136573572599</cx:pt>
          <cx:pt idx="598">0.012004663555276501</cx:pt>
          <cx:pt idx="599">0.083194154831249104</cx:pt>
          <cx:pt idx="600">0.057408190199490602</cx:pt>
          <cx:pt idx="601">0.13905763910791899</cx:pt>
          <cx:pt idx="602">0.17888970566603701</cx:pt>
          <cx:pt idx="603">0.079034138216069194</cx:pt>
          <cx:pt idx="604">0.037455379966041098</cx:pt>
          <cx:pt idx="605">0.092621914967331104</cx:pt>
          <cx:pt idx="606">0.044451860701337803</cx:pt>
          <cx:pt idx="607">0.0125701279451935</cx:pt>
          <cx:pt idx="608">-0.0021464018746207899</cx:pt>
          <cx:pt idx="609">-0.0055232336216149303</cx:pt>
          <cx:pt idx="610">0.069418391323976703</cx:pt>
          <cx:pt idx="611">0.035581815506511197</cx:pt>
          <cx:pt idx="612">-0.0062527407483863604</cx:pt>
          <cx:pt idx="613">0.0023689248711480501</cx:pt>
          <cx:pt idx="614">0.0048682229735123898</cx:pt>
          <cx:pt idx="615">0.00075627088499282096</cx:pt>
          <cx:pt idx="616">-0.00050476041424669699</cx:pt>
          <cx:pt idx="617">-0.00035509726881060297</cx:pt>
          <cx:pt idx="618">0.00016359541002467499</cx:pt>
          <cx:pt idx="619">0.0064529762367075303</cx:pt>
          <cx:pt idx="620">0.0066056738400423198</cx:pt>
          <cx:pt idx="621">-0.0120030800439083</cx:pt>
          <cx:pt idx="622">-0.034698250237585701</cx:pt>
          <cx:pt idx="623">-0.048292104885632001</cx:pt>
          <cx:pt idx="624">-0.0440437517819618</cx:pt>
          <cx:pt idx="625">-0.077058307519870195</cx:pt>
          <cx:pt idx="626">-0.088999396168911796</cx:pt>
          <cx:pt idx="627">-0.11512854315723101</cx:pt>
          <cx:pt idx="628">-0.097280266868730397</cx:pt>
          <cx:pt idx="629">0.060251000499486201</cx:pt>
          <cx:pt idx="630">0.0136168198525761</cx:pt>
          <cx:pt idx="631">-0.0083224882480254798</cx:pt>
          <cx:pt idx="632">0.077702509799155703</cx:pt>
          <cx:pt idx="633">0.059590420384545699</cx:pt>
          <cx:pt idx="634">-0.0022174103568372901</cx:pt>
          <cx:pt idx="635">-0.00029969212494679602</cx:pt>
          <cx:pt idx="636">0.0283638507798731</cx:pt>
          <cx:pt idx="637">0.025429076945359199</cx:pt>
          <cx:pt idx="638">0.047928307022026898</cx:pt>
          <cx:pt idx="639">0.0143060473912122</cx:pt>
          <cx:pt idx="640">-0.0093693662823888992</cx:pt>
          <cx:pt idx="641">0.0015690934985176401</cx:pt>
          <cx:pt idx="642">-0.00124108321853439</cx:pt>
          <cx:pt idx="643">-8.4653541815559396e-05</cx:pt>
          <cx:pt idx="644">-0.00016519672247980699</cx:pt>
          <cx:pt idx="645">-0.000227066205516151</cx:pt>
          <cx:pt idx="646">1.66336742650048e-05</cx:pt>
          <cx:pt idx="647">0.0032252079392145602</cx:pt>
          <cx:pt idx="648">-0.0044873712714170004</cx:pt>
          <cx:pt idx="649">-0.027568538834507599</cx:pt>
          <cx:pt idx="650">-0.0890600756687418</cx:pt>
          <cx:pt idx="651">-0.080467120463195402</cx:pt>
          <cx:pt idx="652">0.0010010289097034601</cx:pt>
          <cx:pt idx="653">-0.030323871549367502</cx:pt>
          <cx:pt idx="654">-0.079189827855002295</cx:pt>
          <cx:pt idx="655">-0.15846229898685099</cx:pt>
          <cx:pt idx="656">-0.19005817118648899</cx:pt>
          <cx:pt idx="657">-0.062957784572983802</cx:pt>
          <cx:pt idx="658">-0.0149997348411749</cx:pt>
          <cx:pt idx="659">-0.0298240720236892</cx:pt>
          <cx:pt idx="660">0.0046505973112079399</cx:pt>
          <cx:pt idx="661">-0.017188540298737301</cx:pt>
          <cx:pt idx="662">0.029368218815019401</cx:pt>
          <cx:pt idx="663">0.019086529036376601</cx:pt>
          <cx:pt idx="664">0.091861433756754707</cx:pt>
          <cx:pt idx="665">0.089557336303051599</cx:pt>
          <cx:pt idx="666">0.075486601940990494</cx:pt>
          <cx:pt idx="667">0.039719492591707997</cx:pt>
          <cx:pt idx="668">-0.0037046933629903099</cx:pt>
          <cx:pt idx="669">0.0049075276841406201</cx:pt>
          <cx:pt idx="670">-0.0012899683000600201</cx:pt>
          <cx:pt idx="671">0.0011778860556400301</cx:pt>
          <cx:pt idx="672">0.00045731794454829201</cx:pt>
          <cx:pt idx="673">-1.5481042710841001e-05</cx:pt>
          <cx:pt idx="674">-0.0018355659639265299</cx:pt>
          <cx:pt idx="675">-0.0032644132582954001</cx:pt>
          <cx:pt idx="676">-0.016581585709634399</cx:pt>
          <cx:pt idx="677">-0.045455565821503299</cx:pt>
          <cx:pt idx="678">-0.087084156739757404</cx:pt>
          <cx:pt idx="679">-0.064823853883298296</cx:pt>
          <cx:pt idx="680">-0.031780319665569802</cx:pt>
          <cx:pt idx="681">-0.059997738553037</cx:pt>
          <cx:pt idx="682">-0.104920699162269</cx:pt>
          <cx:pt idx="683">-0.15069764245040501</cx:pt>
          <cx:pt idx="684">-0.13958085198036199</cx:pt>
          <cx:pt idx="685">-0.091541795990484801</cx:pt>
          <cx:pt idx="686">-0.060918673796546301</cx:pt>
          <cx:pt idx="687">-0.00321412310925352</cx:pt>
          <cx:pt idx="688">0.045339800177203203</cx:pt>
          <cx:pt idx="689">-0.042119958276539499</cx:pt>
          <cx:pt idx="690">0.035817542416227803</cx:pt>
          <cx:pt idx="691">0.050320805232696698</cx:pt>
          <cx:pt idx="692">0.082074426250715704</cx:pt>
          <cx:pt idx="693">0.031633303940274499</cx:pt>
          <cx:pt idx="694">0.028702285674601102</cx:pt>
          <cx:pt idx="695">0.020779292112888099</cx:pt>
          <cx:pt idx="696">0.015810988518790502</cx:pt>
          <cx:pt idx="697">0.0050865132176258704</cx:pt>
          <cx:pt idx="698">0.00039447653431872901</cx:pt>
          <cx:pt idx="699">0.000191958556573836</cx:pt>
          <cx:pt idx="700">-0.00031307131451552999</cx:pt>
          <cx:pt idx="701">0.00052709849136021699</cx:pt>
          <cx:pt idx="702">1.0952444340119399e-05</cx:pt>
          <cx:pt idx="703">-0.0013103215808425001</cx:pt>
          <cx:pt idx="704">-0.0027085951291861599</cx:pt>
          <cx:pt idx="705">-0.019646532282413101</cx:pt>
          <cx:pt idx="706">-0.020925868244884498</cx:pt>
          <cx:pt idx="707">-0.0275699438437755</cx:pt>
          <cx:pt idx="708">-0.039227830088599702</cx:pt>
          <cx:pt idx="709">-0.055170433327686397</cx:pt>
          <cx:pt idx="710">-0.040436907778794599</cx:pt>
          <cx:pt idx="711">-0.087686165637134494</cx:pt>
          <cx:pt idx="712">-0.11351083914738</cx:pt>
          <cx:pt idx="713">-0.069782115172574599</cx:pt>
          <cx:pt idx="714">-0.060610462853561801</cx:pt>
          <cx:pt idx="715">-0.052048517287946301</cx:pt>
          <cx:pt idx="716">-0.044008808995994103</cx:pt>
          <cx:pt idx="717">0.0012856055211683799</cx:pt>
          <cx:pt idx="718">0.036137970210018501</cx:pt>
          <cx:pt idx="719">0.072635435187069206</cx:pt>
          <cx:pt idx="720">0.043117003624090197</cx:pt>
          <cx:pt idx="721">0.044030664291570203</cx:pt>
          <cx:pt idx="722">0.0205060254129452</cx:pt>
          <cx:pt idx="723">0.013296981536631799</cx:pt>
          <cx:pt idx="724">0.0056436018350816304</cx:pt>
          <cx:pt idx="725">0.00052971820961009901</cx:pt>
          <cx:pt idx="726">0.00065252812323106401</cx:pt>
          <cx:pt idx="727">-6.59011164185329e-06</cx:pt>
          <cx:pt idx="728">2.9577488305931001e-05</cx:pt>
          <cx:pt idx="729">0.000256484156766114</cx:pt>
          <cx:pt idx="730">0.00044887071816212198</cx:pt>
          <cx:pt idx="731">-0.00061712759641543297</cx:pt>
          <cx:pt idx="732">-0.00149514852920588</cx:pt>
          <cx:pt idx="733">0.000148225511413699</cx:pt>
          <cx:pt idx="734">-0.00204338574162914</cx:pt>
          <cx:pt idx="735">-0.0073042413934760499</cx:pt>
          <cx:pt idx="736">-0.0139350686942086</cx:pt>
          <cx:pt idx="737">-0.021302077593036099</cx:pt>
          <cx:pt idx="738">-0.020542984676856901</cx:pt>
          <cx:pt idx="739">-0.0281885608133088</cx:pt>
          <cx:pt idx="740">-0.0198071967477268</cx:pt>
          <cx:pt idx="741">-0.00245968354585034</cx:pt>
          <cx:pt idx="742">-0.035167414369448403</cx:pt>
          <cx:pt idx="743">-0.039456495686569101</cx:pt>
          <cx:pt idx="744">-0.0161943973833623</cx:pt>
          <cx:pt idx="745">-0.00443802290583452</cx:pt>
          <cx:pt idx="746">-0.0045924941301841299</cx:pt>
          <cx:pt idx="747">-0.0045183560300199304</cx:pt>
          <cx:pt idx="748">0.0068614714850097798</cx:pt>
          <cx:pt idx="749">0.017669260666772602</cx:pt>
          <cx:pt idx="750">-0.0048458947030222896</cx:pt>
          <cx:pt idx="751">0.00050738902446737096</cx:pt>
          <cx:pt idx="752">-0.00060814061940130202</cx:pt>
          <cx:pt idx="753">0.00016529946786900999</cx:pt>
          <cx:pt idx="754">8.0061387908579408e-06</cx:pt>
          <cx:pt idx="755">-0.00054644868173758603</cx:pt>
          <cx:pt idx="756">-0.000264322341588446</cx:pt>
          <cx:pt idx="757">-0.00064357075049424996</cx:pt>
          <cx:pt idx="758">-0.00059831931019037397</cx:pt>
          <cx:pt idx="759">-0.000153193301076067</cx:pt>
          <cx:pt idx="760">-0.00017934416418821501</cx:pt>
          <cx:pt idx="761">-0.00028792732675383899</cx:pt>
          <cx:pt idx="762">0.00016676868601274501</cx:pt>
          <cx:pt idx="763">8.8373915568804002e-05</cx:pt>
          <cx:pt idx="764">-0.00087676204212229199</cx:pt>
          <cx:pt idx="765">-0.00144284283616705</cx:pt>
          <cx:pt idx="766">-0.0078678045942948503</cx:pt>
          <cx:pt idx="767">0.0022514826972759999</cx:pt>
          <cx:pt idx="768">0.0034461405823099501</cx:pt>
          <cx:pt idx="769">-0.0032178974233800801</cx:pt>
          <cx:pt idx="770">-0.0046612401950739697</cx:pt>
          <cx:pt idx="771">-0.0074729524283129404</cx:pt>
          <cx:pt idx="772">-0.0090175993132752992</cx:pt>
          <cx:pt idx="773">-0.012925687754802699</cx:pt>
          <cx:pt idx="774">-0.0112583634712721</cx:pt>
          <cx:pt idx="775">0.0010475658204086901</cx:pt>
          <cx:pt idx="776">0.0024033040618871098</cx:pt>
          <cx:pt idx="777">-0.00221274518073457</cx:pt>
          <cx:pt idx="778">-0.0083389572063807208</cx:pt>
          <cx:pt idx="779">-0.0022089539680409899</cx:pt>
          <cx:pt idx="780">0.00022876302086593801</cx:pt>
          <cx:pt idx="781">-0.00066334196835511096</cx:pt>
          <cx:pt idx="782">1.9063249582600901e-05</cx:pt>
          <cx:pt idx="783">0.00061707718491392895</cx:pt>
        </cx:lvl>
      </cx:numDim>
    </cx:data>
    <cx:data id="74">
      <cx:numDim type="val">
        <cx:f>'001_WA_F - 副本'!$BW$1:$BW$784</cx:f>
        <cx:lvl ptCount="784" formatCode="G/通用格式">
          <cx:pt idx="0">0.00083517604598199997</cx:pt>
          <cx:pt idx="1">-0.000103288014765546</cx:pt>
          <cx:pt idx="2">5.6484231885809704e-06</cx:pt>
          <cx:pt idx="3">-5.95346063729321e-05</cx:pt>
          <cx:pt idx="4">-0.000235405423428998</cx:pt>
          <cx:pt idx="5">0.00010150621614248701</cx:pt>
          <cx:pt idx="6">-0.00033354235643785101</cx:pt>
          <cx:pt idx="7">5.59769054394199e-05</cx:pt>
          <cx:pt idx="8">0.00017876491668178201</cx:pt>
          <cx:pt idx="9">-0.00050911115104815502</cx:pt>
          <cx:pt idx="10">0.00051085752670788605</cx:pt>
          <cx:pt idx="11">-0.00036360180203930901</cx:pt>
          <cx:pt idx="12">0.000107676819870177</cx:pt>
          <cx:pt idx="13">-9.8641161051705192e-06</cx:pt>
          <cx:pt idx="14">0.00066231804426258498</cx:pt>
          <cx:pt idx="15">3.0589234873292199e-06</cx:pt>
          <cx:pt idx="16">-0.000230737837378239</cx:pt>
          <cx:pt idx="17">0.00090459817495991803</cx:pt>
          <cx:pt idx="18">-0.00039870988005567999</cx:pt>
          <cx:pt idx="19">0.00034538142049132402</cx:pt>
          <cx:pt idx="20">2.8314163872942702e-06</cx:pt>
          <cx:pt idx="21">0.000130185864342539</cx:pt>
          <cx:pt idx="22">-2.97100382730951e-05</cx:pt>
          <cx:pt idx="23">-0.000239872513054836</cx:pt>
          <cx:pt idx="24">-0.00013530487001534001</cx:pt>
          <cx:pt idx="25">-0.00083486231225198297</cx:pt>
          <cx:pt idx="26">0.00079316658076357405</cx:pt>
          <cx:pt idx="27">-2.5615961311606101e-05</cx:pt>
          <cx:pt idx="28">0.00058144588108053805</cx:pt>
          <cx:pt idx="29">0.00037757005821443298</cx:pt>
          <cx:pt idx="30">0.000253337302622831</cx:pt>
          <cx:pt idx="31">0.00028384560019491202</cx:pt>
          <cx:pt idx="32">0.00023160750803802199</cx:pt>
          <cx:pt idx="33">-5.77902678850142e-05</cx:pt>
          <cx:pt idx="34">9.1243616765228794e-05</cx:pt>
          <cx:pt idx="35">-0.00054096753906653799</cx:pt>
          <cx:pt idx="36">-0.00030652340200541198</cx:pt>
          <cx:pt idx="37">-0.00070410554857366003</cx:pt>
          <cx:pt idx="38">-0.00113021133380047</cx:pt>
          <cx:pt idx="39">-0.000658341619661337</cx:pt>
          <cx:pt idx="40">-0.00140228704328015</cx:pt>
          <cx:pt idx="41">-0.00123367995664093</cx:pt>
          <cx:pt idx="42">-0.00049390771357627795</cx:pt>
          <cx:pt idx="43">-0.00034152792243904003</cx:pt>
          <cx:pt idx="44">1.33292799007645e-05</cx:pt>
          <cx:pt idx="45">-0.00038492208394923602</cx:pt>
          <cx:pt idx="46">-0.00070558324364180895</cx:pt>
          <cx:pt idx="47">0.00012745818381207499</cx:pt>
          <cx:pt idx="48">-0.00026576851616343003</cx:pt>
          <cx:pt idx="49">-0.00038510258911336601</cx:pt>
          <cx:pt idx="50">-0.00018862483434251001</cx:pt>
          <cx:pt idx="51">-0.00070061200748770596</cx:pt>
          <cx:pt idx="52">0.00025733599006091598</cx:pt>
          <cx:pt idx="53">0.000188468954425147</cx:pt>
          <cx:pt idx="54">-0.00029383082738172398</cx:pt>
          <cx:pt idx="55">0.00076654935296942305</cx:pt>
          <cx:pt idx="56">-0.00015919528964753</cx:pt>
          <cx:pt idx="57">0.00036699308332105901</cx:pt>
          <cx:pt idx="58">0.00103106855448262</cx:pt>
          <cx:pt idx="59">0.00058672922604666904</cx:pt>
          <cx:pt idx="60">-0.00016712827169014499</cx:pt>
          <cx:pt idx="61">-0.00033163362509836702</cx:pt>
          <cx:pt idx="62">2.7561111517669101e-05</cx:pt>
          <cx:pt idx="63">-0.00092471040866051095</cx:pt>
          <cx:pt idx="64">-0.0012911389271932699</cx:pt>
          <cx:pt idx="65">-0.00284410711023968</cx:pt>
          <cx:pt idx="66">-0.00439839402476785</cx:pt>
          <cx:pt idx="67">-0.0090633954569978494</cx:pt>
          <cx:pt idx="68">-0.0116011295956148</cx:pt>
          <cx:pt idx="69">-0.016971349074383701</cx:pt>
          <cx:pt idx="70">-0.0164467905841311</cx:pt>
          <cx:pt idx="71">-0.0128082231059303</cx:pt>
          <cx:pt idx="72">-0.0105467963209283</cx:pt>
          <cx:pt idx="73">-0.0089497203216841893</cx:pt>
          <cx:pt idx="74">-0.0097737995293352697</cx:pt>
          <cx:pt idx="75">-0.0047176777749945902</cx:pt>
          <cx:pt idx="76">-0.0013520740814605</cx:pt>
          <cx:pt idx="77">-0.00181277593129846</cx:pt>
          <cx:pt idx="78">-0.00227505985610418</cx:pt>
          <cx:pt idx="79">-0.00079826549209848201</cx:pt>
          <cx:pt idx="80">0.000155000279473638</cx:pt>
          <cx:pt idx="81">-0.00036751707836722502</cx:pt>
          <cx:pt idx="82">0.00016223216327467701</cx:pt>
          <cx:pt idx="83">0.00012373727394346601</cx:pt>
          <cx:pt idx="84">0.000188834140791919</cx:pt>
          <cx:pt idx="85">8.1666192204910395e-05</cx:pt>
          <cx:pt idx="86">0.00036864174845637902</cx:pt>
          <cx:pt idx="87">-0.00037464603306880899</cx:pt>
          <cx:pt idx="88">0.00101413181049836</cx:pt>
          <cx:pt idx="89">-0.00019597856268365501</cx:pt>
          <cx:pt idx="90">-6.2332664870753002e-05</cx:pt>
          <cx:pt idx="91">0.0067632193615617398</cx:pt>
          <cx:pt idx="92">0.015940696248516</cx:pt>
          <cx:pt idx="93">0.0062882158983086</cx:pt>
          <cx:pt idx="94">0.011300134215510099</cx:pt>
          <cx:pt idx="95">-0.00022927889045281499</cx:pt>
          <cx:pt idx="96">-0.0085951188918373597</cx:pt>
          <cx:pt idx="97">-0.013878139285073501</cx:pt>
          <cx:pt idx="98">-0.032672958955340302</cx:pt>
          <cx:pt idx="99">-0.023602476987882301</cx:pt>
          <cx:pt idx="100">-0.036694188607489499</cx:pt>
          <cx:pt idx="101">-0.034937068547498402</cx:pt>
          <cx:pt idx="102">-0.026184536336195101</cx:pt>
          <cx:pt idx="103">-0.014563877077170599</cx:pt>
          <cx:pt idx="104">-0.0070658127627157398</cx:pt>
          <cx:pt idx="105">-0.0052948830998220398</cx:pt>
          <cx:pt idx="106">-0.0051998923044504104</cx:pt>
          <cx:pt idx="107">-6.4434064713905499e-05</cx:pt>
          <cx:pt idx="108">0.00049506212922657302</cx:pt>
          <cx:pt idx="109">-0.00057475484316199597</cx:pt>
          <cx:pt idx="110">-0.00088121115319838997</cx:pt>
          <cx:pt idx="111">0.00030106258911658299</cx:pt>
          <cx:pt idx="112">0.00084071730453076697</cx:pt>
          <cx:pt idx="113">0.00044693610737555099</cx:pt>
          <cx:pt idx="114">0.00036617676367415902</cx:pt>
          <cx:pt idx="115">0.000562223753079131</cx:pt>
          <cx:pt idx="116">0.00112682600428539</cx:pt>
          <cx:pt idx="117">-0.0062397821851160199</cx:pt>
          <cx:pt idx="118">-0.0039275916852084501</cx:pt>
          <cx:pt idx="119">0.0089977473719525403</cx:pt>
          <cx:pt idx="120">0.029398491077496199</cx:pt>
          <cx:pt idx="121">0.0254546682759847</cx:pt>
          <cx:pt idx="122">0.031219570889578899</cx:pt>
          <cx:pt idx="123">0.019523744706018999</cx:pt>
          <cx:pt idx="124">-0.019740255033322399</cx:pt>
          <cx:pt idx="125">-0.071535860694527303</cx:pt>
          <cx:pt idx="126">-0.080495179439988102</cx:pt>
          <cx:pt idx="127">-0.058731701976843097</cx:pt>
          <cx:pt idx="128">-0.076795434058546094</cx:pt>
          <cx:pt idx="129">-0.060444371901729597</cx:pt>
          <cx:pt idx="130">-0.013910366886928901</cx:pt>
          <cx:pt idx="131">-0.0073662658209836997</cx:pt>
          <cx:pt idx="132">-0.013576043248864701</cx:pt>
          <cx:pt idx="133">-0.010062321984371</cx:pt>
          <cx:pt idx="134">-0.0087940142935487801</cx:pt>
          <cx:pt idx="135">-0.000562414935377512</cx:pt>
          <cx:pt idx="136">0.0051910201021737696</cx:pt>
          <cx:pt idx="137">0.00181557455932434</cx:pt>
          <cx:pt idx="138">0.00145791053772935</cx:pt>
          <cx:pt idx="139">0.00016503918470128499</cx:pt>
          <cx:pt idx="140">0.00062419738099679905</cx:pt>
          <cx:pt idx="141">0.00028291201766083999</cx:pt>
          <cx:pt idx="142">-0.00018025313176295199</cx:pt>
          <cx:pt idx="143">0.0029108285866307399</cx:pt>
          <cx:pt idx="144">0.00228552833837195</cx:pt>
          <cx:pt idx="145">-0.00459879561046339</cx:pt>
          <cx:pt idx="146">0.0015659629776146899</cx:pt>
          <cx:pt idx="147">0.0088248473851499695</cx:pt>
          <cx:pt idx="148">-0.018208454376940901</cx:pt>
          <cx:pt idx="149">-0.024481907814681299</cx:pt>
          <cx:pt idx="150">-0.0267399542877753</cx:pt>
          <cx:pt idx="151">0.044153920731845597</cx:pt>
          <cx:pt idx="152">-0.035527972528812297</cx:pt>
          <cx:pt idx="153">-0.083801371571316702</cx:pt>
          <cx:pt idx="154">-0.086724073977678603</cx:pt>
          <cx:pt idx="155">-0.065136581104172295</cx:pt>
          <cx:pt idx="156">-0.077626570605746903</cx:pt>
          <cx:pt idx="157">-0.066474958505235895</cx:pt>
          <cx:pt idx="158">-0.046778454450971799</cx:pt>
          <cx:pt idx="159">-0.017726860627402599</cx:pt>
          <cx:pt idx="160">-0.0137599902813729</cx:pt>
          <cx:pt idx="161">-0.0265514517827002</cx:pt>
          <cx:pt idx="162">-0.0228052925986095</cx:pt>
          <cx:pt idx="163">-0.0105927415996765</cx:pt>
          <cx:pt idx="164">0.0049204347200254702</cx:pt>
          <cx:pt idx="165">0.0035533039461692001</cx:pt>
          <cx:pt idx="166">0.0012969554650272099</cx:pt>
          <cx:pt idx="167">0.000398196792337681</cx:pt>
          <cx:pt idx="168">7.85487829580361e-05</cx:pt>
          <cx:pt idx="169">0.000404526196245775</cx:pt>
          <cx:pt idx="170">0.00206949399013602</cx:pt>
          <cx:pt idx="171">0.00334476240043486</cx:pt>
          <cx:pt idx="172">-0.0028413728098270002</cx:pt>
          <cx:pt idx="173">-0.045430319227810503</cx:pt>
          <cx:pt idx="174">-0.013490283815730199</cx:pt>
          <cx:pt idx="175">-0.016001555995752401</cx:pt>
          <cx:pt idx="176">-0.035378509976053199</cx:pt>
          <cx:pt idx="177">-0.0108947303051032</cx:pt>
          <cx:pt idx="178">-0.0284544737950258</cx:pt>
          <cx:pt idx="179">0.00043134725516709302</cx:pt>
          <cx:pt idx="180">-0.032671796987040397</cx:pt>
          <cx:pt idx="181">0.070251359239503194</cx:pt>
          <cx:pt idx="182">0.100397193827178</cx:pt>
          <cx:pt idx="183">0.064141110521247005</cx:pt>
          <cx:pt idx="184">-0.050671676419263401</cx:pt>
          <cx:pt idx="185">-0.059732231104761599</cx:pt>
          <cx:pt idx="186">-0.054365839754655199</cx:pt>
          <cx:pt idx="187">-0.100626889356858</cx:pt>
          <cx:pt idx="188">-0.064551917095743094</cx:pt>
          <cx:pt idx="189">-0.073524871013452703</cx:pt>
          <cx:pt idx="190">-0.062901068626780895</cx:pt>
          <cx:pt idx="191">-0.031309430452099302</cx:pt>
          <cx:pt idx="192">0.0060243693990978198</cx:pt>
          <cx:pt idx="193">0.0045587830252484599</cx:pt>
          <cx:pt idx="194">0.00217280908452525</cx:pt>
          <cx:pt idx="195">0.00029496303601864599</cx:pt>
          <cx:pt idx="196">0.00035306355159757499</cx:pt>
          <cx:pt idx="197">0.00072859257918448002</cx:pt>
          <cx:pt idx="198">0.00026256581397995698</cx:pt>
          <cx:pt idx="199">0.0018684376251484199</cx:pt>
          <cx:pt idx="200">-0.0029404184246198499</cx:pt>
          <cx:pt idx="201">-0.037381409018714298</cx:pt>
          <cx:pt idx="202">-0.0182249463539296</cx:pt>
          <cx:pt idx="203">-0.043516051451002603</cx:pt>
          <cx:pt idx="204">-0.024588450951450999</cx:pt>
          <cx:pt idx="205">-0.038663283090157097</cx:pt>
          <cx:pt idx="206">0.0176894853792358</cx:pt>
          <cx:pt idx="207">0.057513883321583699</cx:pt>
          <cx:pt idx="208">0.13441460048147899</cx:pt>
          <cx:pt idx="209">0.24447840460150499</cx:pt>
          <cx:pt idx="210">0.20998876945759601</cx:pt>
          <cx:pt idx="211">0.109248122499948</cx:pt>
          <cx:pt idx="212">0.0257723146597101</cx:pt>
          <cx:pt idx="213">-0.057215241992534499</cx:pt>
          <cx:pt idx="214">-0.097927188364003395</cx:pt>
          <cx:pt idx="215">-0.090141320401212602</cx:pt>
          <cx:pt idx="216">-0.062409249717318697</cx:pt>
          <cx:pt idx="217">-0.084945338496189099</cx:pt>
          <cx:pt idx="218">-0.098238080523975396</cx:pt>
          <cx:pt idx="219">-0.067378356104338302</cx:pt>
          <cx:pt idx="220">-0.00573851999735292</cx:pt>
          <cx:pt idx="221">-0.0051823907181862399</cx:pt>
          <cx:pt idx="222">0.00055402291022883798</cx:pt>
          <cx:pt idx="223">0.00086496523174294003</cx:pt>
          <cx:pt idx="224">-1.1573765054892501e-05</cx:pt>
          <cx:pt idx="225">-0.00069692011346736795</cx:pt>
          <cx:pt idx="226">-0.00297028444148062</cx:pt>
          <cx:pt idx="227">0.00050898614551001496</cx:pt>
          <cx:pt idx="228">0.0028539727664964199</cx:pt>
          <cx:pt idx="229">-0.0524738611753938</cx:pt>
          <cx:pt idx="230">-0.035812598974091003</cx:pt>
          <cx:pt idx="231">-0.052177336568579598</cx:pt>
          <cx:pt idx="232">0.0061045892483860796</cx:pt>
          <cx:pt idx="233">0.0072214477753305504</cx:pt>
          <cx:pt idx="234">0.11438291714896499</cx:pt>
          <cx:pt idx="235">0.135804160171244</cx:pt>
          <cx:pt idx="236">0.141681175228275</cx:pt>
          <cx:pt idx="237">0.176605670939573</cx:pt>
          <cx:pt idx="238">0.11529462758266</cx:pt>
          <cx:pt idx="239">0.11793594988346601</cx:pt>
          <cx:pt idx="240">0.082973163599968106</cx:pt>
          <cx:pt idx="241">-0.0064992357742724603</cx:pt>
          <cx:pt idx="242">-0.050932211851969798</cx:pt>
          <cx:pt idx="243">-0.041347878435350198</cx:pt>
          <cx:pt idx="244">-0.060462849458666097</cx:pt>
          <cx:pt idx="245">-0.064172449668152901</cx:pt>
          <cx:pt idx="246">-0.058362194269589399</cx:pt>
          <cx:pt idx="247">-0.063695633425253001</cx:pt>
          <cx:pt idx="248">-0.022327265719560299</cx:pt>
          <cx:pt idx="249">-0.0073478547795534001</cx:pt>
          <cx:pt idx="250">0.0051417997861846398</cx:pt>
          <cx:pt idx="251">0.00081439179641007995</cx:pt>
          <cx:pt idx="252">0.00031685098098629001</cx:pt>
          <cx:pt idx="253">0.00078680701454717005</cx:pt>
          <cx:pt idx="254">-0.0029992728146141798</cx:pt>
          <cx:pt idx="255">0.0065842094977336396</cx:pt>
          <cx:pt idx="256">0.016057292726605402</cx:pt>
          <cx:pt idx="257">-0.022840689796893601</cx:pt>
          <cx:pt idx="258">0.00088342424046561905</cx:pt>
          <cx:pt idx="259">0.0096759069011944001</cx:pt>
          <cx:pt idx="260">0.064802733745824306</cx:pt>
          <cx:pt idx="261">0.12219942080719901</cx:pt>
          <cx:pt idx="262">0.13592812779691399</cx:pt>
          <cx:pt idx="263">0.123957640759651</cx:pt>
          <cx:pt idx="264">0.059137405778373897</cx:pt>
          <cx:pt idx="265">0.061895813366431802</cx:pt>
          <cx:pt idx="266">0.0408197039638886</cx:pt>
          <cx:pt idx="267">0.0672151804059576</cx:pt>
          <cx:pt idx="268">0.077453656755225003</cx:pt>
          <cx:pt idx="269">0.0222180881672372</cx:pt>
          <cx:pt idx="270">-0.048489707051236501</cx:pt>
          <cx:pt idx="271">-0.045022655990738</cx:pt>
          <cx:pt idx="272">-0.028318197405541298</cx:pt>
          <cx:pt idx="273">-0.053018498544360602</cx:pt>
          <cx:pt idx="274">-0.037893909094101903</cx:pt>
          <cx:pt idx="275">-0.054615623758282501</cx:pt>
          <cx:pt idx="276">-0.0226243043868069</cx:pt>
          <cx:pt idx="277">-0.0015149678457974699</cx:pt>
          <cx:pt idx="278">-0.00102743391728536</cx:pt>
          <cx:pt idx="279">-0.0011054374368384601</cx:pt>
          <cx:pt idx="280">-0.000270344217752715</cx:pt>
          <cx:pt idx="281">-4.5184299325538198e-05</cx:pt>
          <cx:pt idx="282">-0.00187059607043098</cx:pt>
          <cx:pt idx="283">0.0234539773062084</cx:pt>
          <cx:pt idx="284">0.0085427542639237106</cx:pt>
          <cx:pt idx="285">0.0271044174267361</cx:pt>
          <cx:pt idx="286">0.0451647292256903</cx:pt>
          <cx:pt idx="287">0.047251337840857402</cx:pt>
          <cx:pt idx="288">0.10822069851483</cx:pt>
          <cx:pt idx="289">0.13749431720050201</cx:pt>
          <cx:pt idx="290">0.078953468725696502</cx:pt>
          <cx:pt idx="291">0.040013363353954098</cx:pt>
          <cx:pt idx="292">-0.021862844989448699</cx:pt>
          <cx:pt idx="293">-0.00620667111853891</cx:pt>
          <cx:pt idx="294">0.039146032590230001</cx:pt>
          <cx:pt idx="295">0.023526855980630701</cx:pt>
          <cx:pt idx="296">0.051570374982941501</cx:pt>
          <cx:pt idx="297">0.014461198857146799</cx:pt>
          <cx:pt idx="298">-0.0251781081156051</cx:pt>
          <cx:pt idx="299">-0.027408539603939099</cx:pt>
          <cx:pt idx="300">0.0018669419776845501</cx:pt>
          <cx:pt idx="301">-0.037928101150974801</cx:pt>
          <cx:pt idx="302">-0.0116159362586106</cx:pt>
          <cx:pt idx="303">-0.025105817417951901</cx:pt>
          <cx:pt idx="304">-0.015493657789741501</cx:pt>
          <cx:pt idx="305">0.0044566876382940001</cx:pt>
          <cx:pt idx="306">0.0011251145374339901</cx:pt>
          <cx:pt idx="307">0.000208353608666208</cx:pt>
          <cx:pt idx="308">-0.00059495946328188903</cx:pt>
          <cx:pt idx="309">0.00057240492722905904</cx:pt>
          <cx:pt idx="310">0.0044511854947699497</cx:pt>
          <cx:pt idx="311">0.027722738846179699</cx:pt>
          <cx:pt idx="312">0.035965656626656302</cx:pt>
          <cx:pt idx="313">0.068408534370189594</cx:pt>
          <cx:pt idx="314">0.063385091808168897</cx:pt>
          <cx:pt idx="315">0.062513824270207005</cx:pt>
          <cx:pt idx="316">0.049040831228414301</cx:pt>
          <cx:pt idx="317">0.050633913242443797</cx:pt>
          <cx:pt idx="318">-0.0086439933900973303</cx:pt>
          <cx:pt idx="319">-0.0036197799249235701</cx:pt>
          <cx:pt idx="320">0.0154732280997875</cx:pt>
          <cx:pt idx="321">0.020749698024805498</cx:pt>
          <cx:pt idx="322">0.048658850691936997</cx:pt>
          <cx:pt idx="323">0.057393869908199398</cx:pt>
          <cx:pt idx="324">0.017960557091688902</cx:pt>
          <cx:pt idx="325">0.0090612183326876095</cx:pt>
          <cx:pt idx="326">0.0012700799993983899</cx:pt>
          <cx:pt idx="327">0.012324705040063</cx:pt>
          <cx:pt idx="328">0.047505868255450397</cx:pt>
          <cx:pt idx="329">-0.014397839253488301</cx:pt>
          <cx:pt idx="330">-0.0037389572662606101</cx:pt>
          <cx:pt idx="331">-0.020822497506505999</cx:pt>
          <cx:pt idx="332">-0.0077473458131235903</cx:pt>
          <cx:pt idx="333">0.0058974484642765803</cx:pt>
          <cx:pt idx="334">0.0059555578481186701</cx:pt>
          <cx:pt idx="335">0.00026547023814398101</cx:pt>
          <cx:pt idx="336">-0.00012329523340307499</cx:pt>
          <cx:pt idx="337">0.0012222083005154201</cx:pt>
          <cx:pt idx="338">0.00376175047622531</cx:pt>
          <cx:pt idx="339">0.020326204754562802</cx:pt>
          <cx:pt idx="340">0.058112128465623802</cx:pt>
          <cx:pt idx="341">0.082947745608482698</cx:pt>
          <cx:pt idx="342">0.055553232163963302</cx:pt>
          <cx:pt idx="343">0.055852334406253402</cx:pt>
          <cx:pt idx="344">-8.5338188366127399e-05</cx:pt>
          <cx:pt idx="345">0.0093966846329083999</cx:pt>
          <cx:pt idx="346">-0.053657689180585701</cx:pt>
          <cx:pt idx="347">-0.016221686890269399</cx:pt>
          <cx:pt idx="348">-0.026020650224887799</cx:pt>
          <cx:pt idx="349">-0.0063186355396849603</cx:pt>
          <cx:pt idx="350">0.027295056825060102</cx:pt>
          <cx:pt idx="351">0.043098477693442598</cx:pt>
          <cx:pt idx="352">-0.018365504610946801</cx:pt>
          <cx:pt idx="353">0.0268704863286214</cx:pt>
          <cx:pt idx="354">0.0319644523980534</cx:pt>
          <cx:pt idx="355">0.026194095303273799</cx:pt>
          <cx:pt idx="356">0.038361738506025297</cx:pt>
          <cx:pt idx="357">-0.013763194963846001</cx:pt>
          <cx:pt idx="358">-0.010836356678802001</cx:pt>
          <cx:pt idx="359">-0.020266103676367799</cx:pt>
          <cx:pt idx="360">-0.046507023538572299</cx:pt>
          <cx:pt idx="361">-0.0055691928492904302</cx:pt>
          <cx:pt idx="362">0.0019994673509230502</cx:pt>
          <cx:pt idx="363">9.2280277038563806e-05</cx:pt>
          <cx:pt idx="364">0.00053181474099539799</cx:pt>
          <cx:pt idx="365">0.0017070716833526801</cx:pt>
          <cx:pt idx="366">0.0034731924312858598</cx:pt>
          <cx:pt idx="367">0.0045818063104656496</cx:pt>
          <cx:pt idx="368">0.033368002973130098</cx:pt>
          <cx:pt idx="369">0.0243320878088545</cx:pt>
          <cx:pt idx="370">-0.00442932419070042</cx:pt>
          <cx:pt idx="371">0.0082073943421378092</cx:pt>
          <cx:pt idx="372">0.00222766687742617</cx:pt>
          <cx:pt idx="373">0.00094076993782485395</cx:pt>
          <cx:pt idx="374">-0.054252244342320899</cx:pt>
          <cx:pt idx="375">-0.0027138019789380201</cx:pt>
          <cx:pt idx="376">0.0154349990706275</cx:pt>
          <cx:pt idx="377">0.00660351352918369</cx:pt>
          <cx:pt idx="378">0.036227082568029298</cx:pt>
          <cx:pt idx="379">0.059020977762308503</cx:pt>
          <cx:pt idx="380">0.093534924188448498</cx:pt>
          <cx:pt idx="381">0.026756537673102401</cx:pt>
          <cx:pt idx="382">0.010650161513610999</cx:pt>
          <cx:pt idx="383">-0.0028509305416045501</cx:pt>
          <cx:pt idx="384">0.015569788936137301</cx:pt>
          <cx:pt idx="385">-0.014850062760533</cx:pt>
          <cx:pt idx="386">-0.043735920896089998</cx:pt>
          <cx:pt idx="387">-0.058830815328254002</cx:pt>
          <cx:pt idx="388">-0.058186259040542601</cx:pt>
          <cx:pt idx="389">-0.012131666868282801</cx:pt>
          <cx:pt idx="390">-0.0013622004868213901</cx:pt>
          <cx:pt idx="391">-0.00113501907993311</cx:pt>
          <cx:pt idx="392">-0.00013641894627021799</cx:pt>
          <cx:pt idx="393">0.00077483562721892001</cx:pt>
          <cx:pt idx="394">0.0016111280973824299</cx:pt>
          <cx:pt idx="395">0.00054013656949130598</cx:pt>
          <cx:pt idx="396">0.013145815461947799</cx:pt>
          <cx:pt idx="397">-0.046172776045911197</cx:pt>
          <cx:pt idx="398">-0.055583771853818999</cx:pt>
          <cx:pt idx="399">-0.061519164501849202</cx:pt>
          <cx:pt idx="400">-0.049620972782485298</cx:pt>
          <cx:pt idx="401">-0.0073798652394221403</cx:pt>
          <cx:pt idx="402">-0.049470047470169601</cx:pt>
          <cx:pt idx="403">-0.038742678921394803</cx:pt>
          <cx:pt idx="404">0.0123357049995422</cx:pt>
          <cx:pt idx="405">0.00040775645668438302</cx:pt>
          <cx:pt idx="406">-0.0458254371796619</cx:pt>
          <cx:pt idx="407">0.0204260933593861</cx:pt>
          <cx:pt idx="408">0.054109518844243101</cx:pt>
          <cx:pt idx="409">0.045899111320019198</cx:pt>
          <cx:pt idx="410">-0.0122262151267795</cx:pt>
          <cx:pt idx="411">-0.0125454072357544</cx:pt>
          <cx:pt idx="412">0.029917765905408102</cx:pt>
          <cx:pt idx="413">0.028005159229049299</cx:pt>
          <cx:pt idx="414">-0.0111694891499574</cx:pt>
          <cx:pt idx="415">-0.045643575310702303</cx:pt>
          <cx:pt idx="416">-0.039092560179657197</cx:pt>
          <cx:pt idx="417">-0.011133975108401599</cx:pt>
          <cx:pt idx="418">-0.00230551258802048</cx:pt>
          <cx:pt idx="419">-8.1997205917407306e-05</cx:pt>
          <cx:pt idx="420">-0.00048733049253790099</cx:pt>
          <cx:pt idx="421">-0.000100416702533664</cx:pt>
          <cx:pt idx="422">0.00164925154525037</cx:pt>
          <cx:pt idx="423">-0.0074637806259935501</cx:pt>
          <cx:pt idx="424">-0.0024349265326332301</cx:pt>
          <cx:pt idx="425">-0.029226746415749499</cx:pt>
          <cx:pt idx="426">-0.0318737765851341</cx:pt>
          <cx:pt idx="427">-0.087872997512737694</cx:pt>
          <cx:pt idx="428">-0.042604156474546802</cx:pt>
          <cx:pt idx="429">-0.047128034597287503</cx:pt>
          <cx:pt idx="430">-0.081819220652909003</cx:pt>
          <cx:pt idx="431">-0.041007337988787897</cx:pt>
          <cx:pt idx="432">-0.0082609405867052794</cx:pt>
          <cx:pt idx="433">-0.023851810538791301</cx:pt>
          <cx:pt idx="434">-0.032150393831555102</cx:pt>
          <cx:pt idx="435">-0.0010203892554421501</cx:pt>
          <cx:pt idx="436">0.062672133152872206</cx:pt>
          <cx:pt idx="437">0.087270306115408799</cx:pt>
          <cx:pt idx="438">-0.00928056042423046</cx:pt>
          <cx:pt idx="439">0.027044026516830001</cx:pt>
          <cx:pt idx="440">0.061167896315493298</cx:pt>
          <cx:pt idx="441">0.046866772912342397</cx:pt>
          <cx:pt idx="442">-0.015139006633353</cx:pt>
          <cx:pt idx="443">-0.049592847220431398</cx:pt>
          <cx:pt idx="444">-0.029439450607240299</cx:pt>
          <cx:pt idx="445">-0.027337412834280799</cx:pt>
          <cx:pt idx="446">-0.017602243934100901</cx:pt>
          <cx:pt idx="447">-0.0027757857997649598</cx:pt>
          <cx:pt idx="448">-0.00021346513798967801</cx:pt>
          <cx:pt idx="449">0.00059165809758774399</cx:pt>
          <cx:pt idx="450">0.0032444857726637</cx:pt>
          <cx:pt idx="451">-0.0015241346920811299</cx:pt>
          <cx:pt idx="452">-0.0042807484435642999</cx:pt>
          <cx:pt idx="453">-0.035440500258635002</cx:pt>
          <cx:pt idx="454">-0.058547953771075599</cx:pt>
          <cx:pt idx="455">-0.060879895276161798</cx:pt>
          <cx:pt idx="456">-0.025646284839768399</cx:pt>
          <cx:pt idx="457">-0.049626314942854001</cx:pt>
          <cx:pt idx="458">-0.044912601513517399</cx:pt>
          <cx:pt idx="459">-0.0017079418042221901</cx:pt>
          <cx:pt idx="460">0.022933909564237399</cx:pt>
          <cx:pt idx="461">0.0094034049251377795</cx:pt>
          <cx:pt idx="462">-0.084230271931704903</cx:pt>
          <cx:pt idx="463">-0.075918150242023794</cx:pt>
          <cx:pt idx="464">-0.056197762345591498</cx:pt>
          <cx:pt idx="465">-0.0087625591188043306</cx:pt>
          <cx:pt idx="466">0.0376627967443426</cx:pt>
          <cx:pt idx="467">0.052713744214168197</cx:pt>
          <cx:pt idx="468">0.054096661844667</cx:pt>
          <cx:pt idx="469">0.054746691145800302</cx:pt>
          <cx:pt idx="470">0.012701782996589001</cx:pt>
          <cx:pt idx="471">-0.030968095322487801</cx:pt>
          <cx:pt idx="472">-0.034573105935721597</cx:pt>
          <cx:pt idx="473">-0.039076645081338499</cx:pt>
          <cx:pt idx="474">-0.0149938826403165</cx:pt>
          <cx:pt idx="475">-0.0031341708226624498</cx:pt>
          <cx:pt idx="476">0.00021002406966193099</cx:pt>
          <cx:pt idx="477">0.00075612720667588397</cx:pt>
          <cx:pt idx="478">0.0026405635323528101</cx:pt>
          <cx:pt idx="479">0.0069241909492179302</cx:pt>
          <cx:pt idx="480">-0.0049644999253102102</cx:pt>
          <cx:pt idx="481">-0.0344509233378427</cx:pt>
          <cx:pt idx="482">-0.047585353413282599</cx:pt>
          <cx:pt idx="483">-0.049255594630951499</cx:pt>
          <cx:pt idx="484">-0.023604960827212199</cx:pt>
          <cx:pt idx="485">-0.061019064805050302</cx:pt>
          <cx:pt idx="486">-0.0343512708489217</cx:pt>
          <cx:pt idx="487">-0.013760085462344101</cx:pt>
          <cx:pt idx="488">0.021846673146625001</cx:pt>
          <cx:pt idx="489">-0.036492651110567098</cx:pt>
          <cx:pt idx="490">-0.122748860167327</cx:pt>
          <cx:pt idx="491">-0.092971480648095503</cx:pt>
          <cx:pt idx="492">-0.116472896860743</cx:pt>
          <cx:pt idx="493">-0.030826778872477801</cx:pt>
          <cx:pt idx="494">-0.013454010930444699</cx:pt>
          <cx:pt idx="495">0.073194737668694096</cx:pt>
          <cx:pt idx="496">0.0490439813483734</cx:pt>
          <cx:pt idx="497">0.027887456689868698</cx:pt>
          <cx:pt idx="498">-0.00875450362343606</cx:pt>
          <cx:pt idx="499">-0.044213402902665101</cx:pt>
          <cx:pt idx="500">-0.049078670144418197</cx:pt>
          <cx:pt idx="501">-0.028526837140314901</cx:pt>
          <cx:pt idx="502">-0.0067870934410190903</cx:pt>
          <cx:pt idx="503">-5.7074408026148902e-05</cx:pt>
          <cx:pt idx="504">0.000228380102716274</cx:pt>
          <cx:pt idx="505">-0.000110054547121767</cx:pt>
          <cx:pt idx="506">0.00232925973921678</cx:pt>
          <cx:pt idx="507">0.0111808172267192</cx:pt>
          <cx:pt idx="508">0.01372513874114</cx:pt>
          <cx:pt idx="509">-0.028484622675209698</cx:pt>
          <cx:pt idx="510">-0.041457043585419399</cx:pt>
          <cx:pt idx="511">-0.033366700761655398</cx:pt>
          <cx:pt idx="512">-0.0286830357044363</cx:pt>
          <cx:pt idx="513">-0.031681244659581699</cx:pt>
          <cx:pt idx="514">-0.01809346316576</cx:pt>
          <cx:pt idx="515">0.0235283762351499</cx:pt>
          <cx:pt idx="516">-0.020462393974091199</cx:pt>
          <cx:pt idx="517">-0.070320150221082997</cx:pt>
          <cx:pt idx="518">-0.082162736727691393</cx:pt>
          <cx:pt idx="519">-0.100030547327796</cx:pt>
          <cx:pt idx="520">-0.092448548623715696</cx:pt>
          <cx:pt idx="521">-0.017929404102121502</cx:pt>
          <cx:pt idx="522">0.0084097096558682898</cx:pt>
          <cx:pt idx="523">0.076907106649751006</cx:pt>
          <cx:pt idx="524">0.082305205773342299</cx:pt>
          <cx:pt idx="525">0.042326154047641902</cx:pt>
          <cx:pt idx="526">-0.011148194288218199</cx:pt>
          <cx:pt idx="527">-0.057010118773464999</cx:pt>
          <cx:pt idx="528">-0.0534414763951521</cx:pt>
          <cx:pt idx="529">-0.0146016908765139</cx:pt>
          <cx:pt idx="530">0.00049941196644366604</cx:pt>
          <cx:pt idx="531">0.000732286899955695</cx:pt>
          <cx:pt idx="532">0.00012850762115964101</cx:pt>
          <cx:pt idx="533">0.000146068034179611</cx:pt>
          <cx:pt idx="534">0.00080938143132595897</cx:pt>
          <cx:pt idx="535">0.0057841814965650601</cx:pt>
          <cx:pt idx="536">0.00054116169111441197</cx:pt>
          <cx:pt idx="537">-0.019766777958174199</cx:pt>
          <cx:pt idx="538">-0.055925902311559202</cx:pt>
          <cx:pt idx="539">-0.0241372867682632</cx:pt>
          <cx:pt idx="540">-0.00764743182922139</cx:pt>
          <cx:pt idx="541">-0.0045081568800773601</cx:pt>
          <cx:pt idx="542">-0.034104444698302497</cx:pt>
          <cx:pt idx="543">-0.054935857208134098</cx:pt>
          <cx:pt idx="544">-0.049618424580647198</cx:pt>
          <cx:pt idx="545">-0.056108012132655802</cx:pt>
          <cx:pt idx="546">-0.0043896687841961301</cx:pt>
          <cx:pt idx="547">-0.020138129658941899</cx:pt>
          <cx:pt idx="548">-0.00306699618817591</cx:pt>
          <cx:pt idx="549">-0.026549104714182099</cx:pt>
          <cx:pt idx="550">0.00938218335391665</cx:pt>
          <cx:pt idx="551">0.061887360249258103</cx:pt>
          <cx:pt idx="552">0.046448477567627801</cx:pt>
          <cx:pt idx="553">0.026493736476390299</cx:pt>
          <cx:pt idx="554">-0.00341522003461782</cx:pt>
          <cx:pt idx="555">-0.044553373489600798</cx:pt>
          <cx:pt idx="556">-0.048804396621998598</cx:pt>
          <cx:pt idx="557">-0.0075725891794162798</cx:pt>
          <cx:pt idx="558">-0.0017686238815706799</cx:pt>
          <cx:pt idx="559">-0.00051219443033200202</cx:pt>
          <cx:pt idx="560">2.52917245852023e-05</cx:pt>
          <cx:pt idx="561">-0.00022297200795392701</cx:pt>
          <cx:pt idx="562">0.000100809058856405</cx:pt>
          <cx:pt idx="563">0.0077910191769451102</cx:pt>
          <cx:pt idx="564">0.00095925193406309103</cx:pt>
          <cx:pt idx="565">-0.016582819871260802</cx:pt>
          <cx:pt idx="566">-0.041239971222711599</cx:pt>
          <cx:pt idx="567">-0.018550418357534001</cx:pt>
          <cx:pt idx="568">0.0189847630369177</cx:pt>
          <cx:pt idx="569">-0.0068890185652528699</cx:pt>
          <cx:pt idx="570">-0.034844696652918797</cx:pt>
          <cx:pt idx="571">-0.13145205120999801</cx:pt>
          <cx:pt idx="572">-0.150425448548346</cx:pt>
          <cx:pt idx="573">-0.080898458600448003</cx:pt>
          <cx:pt idx="574">-0.0224299689300517</cx:pt>
          <cx:pt idx="575">-0.034917595180853002</cx:pt>
          <cx:pt idx="576">-0.0064675680951675396</cx:pt>
          <cx:pt idx="577">-0.029546060828696499</cx:pt>
          <cx:pt idx="578">-0.047137047782517497</cx:pt>
          <cx:pt idx="579">0.0199662730867914</cx:pt>
          <cx:pt idx="580">0.041354104887392197</cx:pt>
          <cx:pt idx="581">-0.010586394686897699</cx:pt>
          <cx:pt idx="582">0.0019473388469226801</cx:pt>
          <cx:pt idx="583">-0.012659982791079501</cx:pt>
          <cx:pt idx="584">-0.027017285387586801</cx:pt>
          <cx:pt idx="585">0.00041720002242126298</cx:pt>
          <cx:pt idx="586">-0.0023493406030522601</cx:pt>
          <cx:pt idx="587">0.00065980340660846905</cx:pt>
          <cx:pt idx="588">-0.00046984702062713299</cx:pt>
          <cx:pt idx="589">0.00027384264956941599</cx:pt>
          <cx:pt idx="590">0.0020058498006858198</cx:pt>
          <cx:pt idx="591">0.0076402717101387999</cx:pt>
          <cx:pt idx="592">0.0024803704791838601</cx:pt>
          <cx:pt idx="593">-0.00291214320484081</cx:pt>
          <cx:pt idx="594">-0.0183510550319189</cx:pt>
          <cx:pt idx="595">-0.0068442165791123503</cx:pt>
          <cx:pt idx="596">-0.00168546945286443</cx:pt>
          <cx:pt idx="597">-0.0443709688577959</cx:pt>
          <cx:pt idx="598">-0.034200901640716402</cx:pt>
          <cx:pt idx="599">-0.099713564989257902</cx:pt>
          <cx:pt idx="600">-0.080692074193013594</cx:pt>
          <cx:pt idx="601">-0.088035347564678498</cx:pt>
          <cx:pt idx="602">-0.0605554377251721</cx:pt>
          <cx:pt idx="603">-0.0031218430902133</cx:pt>
          <cx:pt idx="604">-0.0281977657874691</cx:pt>
          <cx:pt idx="605">-0.044088723521346899</cx:pt>
          <cx:pt idx="606">-0.025856371048132602</cx:pt>
          <cx:pt idx="607">-0.0146017081240069</cx:pt>
          <cx:pt idx="608">0.0265101594750582</cx:pt>
          <cx:pt idx="609">-0.0026618816943587398</cx:pt>
          <cx:pt idx="610">-0.0144076487621882</cx:pt>
          <cx:pt idx="611">-0.0159140268449505</cx:pt>
          <cx:pt idx="612">-0.0184173633756026</cx:pt>
          <cx:pt idx="613">-0.0088631988661629895</cx:pt>
          <cx:pt idx="614">-0.0041994672598748301</cx:pt>
          <cx:pt idx="615">-3.80943072307491e-05</cx:pt>
          <cx:pt idx="616">0.00043744813748275001</cx:pt>
          <cx:pt idx="617">-0.000159542203495998</cx:pt>
          <cx:pt idx="618">0.00054777398328423896</cx:pt>
          <cx:pt idx="619">0.0071553831737004399</cx:pt>
          <cx:pt idx="620">0.0071245256760183104</cx:pt>
          <cx:pt idx="621">0.0036611597749421801</cx:pt>
          <cx:pt idx="622">-0.0184840030369583</cx:pt>
          <cx:pt idx="623">-0.032775172684153697</cx:pt>
          <cx:pt idx="624">-0.044253610307051397</cx:pt>
          <cx:pt idx="625">-0.055689206776026998</cx:pt>
          <cx:pt idx="626">-0.0108074373601899</cx:pt>
          <cx:pt idx="627">-0.036619182658575403</cx:pt>
          <cx:pt idx="628">0.015092606157793001</cx:pt>
          <cx:pt idx="629">-0.012472996509526</cx:pt>
          <cx:pt idx="630">-0.032234087016326803</cx:pt>
          <cx:pt idx="631">-0.023842162849033201</cx:pt>
          <cx:pt idx="632">-0.036792883152806398</cx:pt>
          <cx:pt idx="633">-0.0128116245035122</cx:pt>
          <cx:pt idx="634">-0.0099376920792587399</cx:pt>
          <cx:pt idx="635">-0.079687469792156795</cx:pt>
          <cx:pt idx="636">-0.0022295293780304499</cx:pt>
          <cx:pt idx="637">-0.023422462531488698</cx:pt>
          <cx:pt idx="638">0.0066226865026326803</cx:pt>
          <cx:pt idx="639">0.0036497674886578702</cx:pt>
          <cx:pt idx="640">-0.0070607931018195303</cx:pt>
          <cx:pt idx="641">-0.0030021654103560302</cx:pt>
          <cx:pt idx="642">-0.00017841685377158799</cx:pt>
          <cx:pt idx="643">0.00033764472463414903</cx:pt>
          <cx:pt idx="644">-0.00083173006945855602</cx:pt>
          <cx:pt idx="645">-6.4147120466707906e-05</cx:pt>
          <cx:pt idx="646">0.00049018748609213096</cx:pt>
          <cx:pt idx="647">0.0050587567677796699</cx:pt>
          <cx:pt idx="648">0.0049647699196977597</cx:pt>
          <cx:pt idx="649">0.0025865959701520001</cx:pt>
          <cx:pt idx="650">-0.0037800962821066702</cx:pt>
          <cx:pt idx="651">-0.0211534817406661</cx:pt>
          <cx:pt idx="652">-0.040218451571711403</cx:pt>
          <cx:pt idx="653">-0.060871329796592002</cx:pt>
          <cx:pt idx="654">-0.0073372508812079799</cx:pt>
          <cx:pt idx="655">0.033240573399004297</cx:pt>
          <cx:pt idx="656">0.014873718046747199</cx:pt>
          <cx:pt idx="657">0.030870020361654399</cx:pt>
          <cx:pt idx="658">-0.050920171353463502</cx:pt>
          <cx:pt idx="659">-0.027383742154802399</cx:pt>
          <cx:pt idx="660">-0.041226859643432798</cx:pt>
          <cx:pt idx="661">-0.0057669232180999098</cx:pt>
          <cx:pt idx="662">0.0184578443769828</cx:pt>
          <cx:pt idx="663">-0.062881893133622094</cx:pt>
          <cx:pt idx="664">-0.014252723004685299</cx:pt>
          <cx:pt idx="665">-0.015005116612790999</cx:pt>
          <cx:pt idx="666">-0.018827269689458699</cx:pt>
          <cx:pt idx="667">0.0095853096259005798</cx:pt>
          <cx:pt idx="668">0.011781768371138399</cx:pt>
          <cx:pt idx="669">-0.0035343575890721601</cx:pt>
          <cx:pt idx="670">0.00021084398208286899</cx:pt>
          <cx:pt idx="671">0.00037508580585778501</cx:pt>
          <cx:pt idx="672">0.00029239467254445201</cx:pt>
          <cx:pt idx="673">-0.00037375159641136199</cx:pt>
          <cx:pt idx="674">0.00033282097651164298</cx:pt>
          <cx:pt idx="675">0.00231615439814225</cx:pt>
          <cx:pt idx="676">0.0058386578472840204</cx:pt>
          <cx:pt idx="677">0.0040430726869424101</cx:pt>
          <cx:pt idx="678">0.0079942366801262401</cx:pt>
          <cx:pt idx="679">0.028386539366394799</cx:pt>
          <cx:pt idx="680">0.034411047628105401</cx:pt>
          <cx:pt idx="681">0.018794791899544999</cx:pt>
          <cx:pt idx="682">0.040758248122590199</cx:pt>
          <cx:pt idx="683">0.0037282379557400298</cx:pt>
          <cx:pt idx="684">0.0069676181504079501</cx:pt>
          <cx:pt idx="685">0.030144690097641001</cx:pt>
          <cx:pt idx="686">0.0103664867490712</cx:pt>
          <cx:pt idx="687">0.0079306357307691606</cx:pt>
          <cx:pt idx="688">0.026107894349074401</cx:pt>
          <cx:pt idx="689">0.029093150651660401</cx:pt>
          <cx:pt idx="690">-0.0049331231780986697</cx:pt>
          <cx:pt idx="691">-0.032258698804917503</cx:pt>
          <cx:pt idx="692">0.00437897383183609</cx:pt>
          <cx:pt idx="693">-0.0065641273428346299</cx:pt>
          <cx:pt idx="694">-0.015978458194608799</cx:pt>
          <cx:pt idx="695">0.00906479277018633</cx:pt>
          <cx:pt idx="696">-0.00498820898508847</cx:pt>
          <cx:pt idx="697">-0.0028417155910186501</cx:pt>
          <cx:pt idx="698">0.00045836879536117499</cx:pt>
          <cx:pt idx="699">-0.00060663016065867304</cx:pt>
          <cx:pt idx="700">0.00016884063122606899</cx:pt>
          <cx:pt idx="701">0.000381105968059768</cx:pt>
          <cx:pt idx="702">-0.00056592757180845695</cx:pt>
          <cx:pt idx="703">-0.00025269200082941401</cx:pt>
          <cx:pt idx="704">0.0025806992727282901</cx:pt>
          <cx:pt idx="705">0.013873471108717001</cx:pt>
          <cx:pt idx="706">0.016277282873507801</cx:pt>
          <cx:pt idx="707">0.0265862473172894</cx:pt>
          <cx:pt idx="708">0.038378045929569997</cx:pt>
          <cx:pt idx="709">0.041629313508960999</cx:pt>
          <cx:pt idx="710">0.053423754706535702</cx:pt>
          <cx:pt idx="711">-4.1287401377706902e-05</cx:pt>
          <cx:pt idx="712">0.035648152646564103</cx:pt>
          <cx:pt idx="713">0.0517584830926969</cx:pt>
          <cx:pt idx="714">0.0235550935544467</cx:pt>
          <cx:pt idx="715">-0.015366251553758301</cx:pt>
          <cx:pt idx="716">0.061000942850420403</cx:pt>
          <cx:pt idx="717">0.046111451905776001</cx:pt>
          <cx:pt idx="718">0.033303296217989498</cx:pt>
          <cx:pt idx="719">0.072647281062913502</cx:pt>
          <cx:pt idx="720">0.042884248036285502</cx:pt>
          <cx:pt idx="721">0.0077828964659819198</cx:pt>
          <cx:pt idx="722">-0.0222486938991843</cx:pt>
          <cx:pt idx="723">-0.0085825046859772901</cx:pt>
          <cx:pt idx="724">-0.0012318538694424501</cx:pt>
          <cx:pt idx="725">0.00031651941003982601</cx:pt>
          <cx:pt idx="726">-4.0475393346335099e-05</cx:pt>
          <cx:pt idx="727">-0.00041157191488613501</cx:pt>
          <cx:pt idx="728">-0.00024745279319580797</cx:pt>
          <cx:pt idx="729">0.00023936477228204899</cx:pt>
          <cx:pt idx="730">0.00070950877064820603</cx:pt>
          <cx:pt idx="731">-0.00036704861777745102</cx:pt>
          <cx:pt idx="732">8.6019586108095696e-05</cx:pt>
          <cx:pt idx="733">0.010132366224612201</cx:pt>
          <cx:pt idx="734">0.011744069886490301</cx:pt>
          <cx:pt idx="735">0.0060925328003271799</cx:pt>
          <cx:pt idx="736">0.011164217482676099</cx:pt>
          <cx:pt idx="737">0.024934624590209901</cx:pt>
          <cx:pt idx="738">0.046677358765819202</cx:pt>
          <cx:pt idx="739">0.047266709634619299</cx:pt>
          <cx:pt idx="740">0.042649906757077999</cx:pt>
          <cx:pt idx="741">0.054561844924800797</cx:pt>
          <cx:pt idx="742">0.061673719142218898</cx:pt>
          <cx:pt idx="743">0.035395420834162798</cx:pt>
          <cx:pt idx="744">0.072338354980130304</cx:pt>
          <cx:pt idx="745">0.092675240005894693</cx:pt>
          <cx:pt idx="746">0.048261339244801998</cx:pt>
          <cx:pt idx="747">0.032124069853800397</cx:pt>
          <cx:pt idx="748">0.025597008440617599</cx:pt>
          <cx:pt idx="749">0.024172426512684399</cx:pt>
          <cx:pt idx="750">0.0080227453127404598</cx:pt>
          <cx:pt idx="751">0.00097854945098879991</cx:pt>
          <cx:pt idx="752">0.00056593775199591104</cx:pt>
          <cx:pt idx="753">0.00026555657527555898</cx:pt>
          <cx:pt idx="754">7.9891868644001805e-05</cx:pt>
          <cx:pt idx="755">0.00041074494693420401</cx:pt>
          <cx:pt idx="756">0.00023904817880947499</cx:pt>
          <cx:pt idx="757">0.00030197185086543399</cx:pt>
          <cx:pt idx="758">-0.000205516134106345</cx:pt>
          <cx:pt idx="759">-5.5392413069047501e-05</cx:pt>
          <cx:pt idx="760">-0.00057434516054073596</cx:pt>
          <cx:pt idx="761">0.000247435485701154</cx:pt>
          <cx:pt idx="762">0.000187811169066333</cx:pt>
          <cx:pt idx="763">1.32068957808212e-05</cx:pt>
          <cx:pt idx="764">-0.00117388520293848</cx:pt>
          <cx:pt idx="765">-0.0011191189722235199</cx:pt>
          <cx:pt idx="766">-0.0039206111099377898</cx:pt>
          <cx:pt idx="767">-0.0021649516121841402</cx:pt>
          <cx:pt idx="768">0.0010402059710438499</cx:pt>
          <cx:pt idx="769">0.00132861639574177</cx:pt>
          <cx:pt idx="770">0.010921906288381</cx:pt>
          <cx:pt idx="771">0.0080145932856225694</cx:pt>
          <cx:pt idx="772">0.0069467347120448497</cx:pt>
          <cx:pt idx="773">0.0042536757561302497</cx:pt>
          <cx:pt idx="774">0.0063345789495805101</cx:pt>
          <cx:pt idx="775">0.0033359456129292398</cx:pt>
          <cx:pt idx="776">0.00076958414151748699</cx:pt>
          <cx:pt idx="777">0.0023949851048515698</cx:pt>
          <cx:pt idx="778">0.00461865205542864</cx:pt>
          <cx:pt idx="779">-0.00055550109405622604</cx:pt>
          <cx:pt idx="780">-0.000397468702924024</cx:pt>
          <cx:pt idx="781">0.000243939040098368</cx:pt>
          <cx:pt idx="782">0.000115096036203779</cx:pt>
          <cx:pt idx="783">-0.00012532248253909701</cx:pt>
        </cx:lvl>
      </cx:numDim>
    </cx:data>
    <cx:data id="75">
      <cx:numDim type="val">
        <cx:f>'001_WA_F - 副本'!$BX$1:$BX$784</cx:f>
        <cx:lvl ptCount="784" formatCode="0.00E+00">
          <cx:pt idx="0">-5.1616728686879298e-05</cx:pt>
          <cx:pt idx="1">0.00075474957758482305</cx:pt>
          <cx:pt idx="2">-0.00065996157998502196</cx:pt>
          <cx:pt idx="3">2.73860110678749e-05</cx:pt>
          <cx:pt idx="4">0.00035506768030447701</cx:pt>
          <cx:pt idx="5">-0.00015143794185396199</cx:pt>
          <cx:pt idx="6">0.000255699131357083</cx:pt>
          <cx:pt idx="7">-0.000220007082173415</cx:pt>
          <cx:pt idx="8">-0.00038767609416714602</cx:pt>
          <cx:pt idx="9">0.00066780461736383695</cx:pt>
          <cx:pt idx="10">-0.00032405827863169899</cx:pt>
          <cx:pt idx="11">-0.00098304205207964891</cx:pt>
          <cx:pt idx="12">-0.00067629283006715704</cx:pt>
          <cx:pt idx="13">0.00010559034252159701</cx:pt>
          <cx:pt idx="14">0.00060454691948185098</cx:pt>
          <cx:pt idx="15">0.00070373059999679103</cx:pt>
          <cx:pt idx="16">0.00052558645040037604</cx:pt>
          <cx:pt idx="17">-0.00025165393188097799</cx:pt>
          <cx:pt idx="18">-0.00059470019843349802</cx:pt>
          <cx:pt idx="19">2.1848161604099001e-05</cx:pt>
          <cx:pt idx="20">0.000398850149265777</cx:pt>
          <cx:pt idx="21">0.00084897862298707199</cx:pt>
          <cx:pt idx="22">-0.00017557900895996101</cx:pt>
          <cx:pt idx="23">-0.00015044218187737401</cx:pt>
          <cx:pt idx="24">-0.00068433623836186704</cx:pt>
          <cx:pt idx="25">0.00057144571498630905</cx:pt>
          <cx:pt idx="26">0.00050399330494046795</cx:pt>
          <cx:pt idx="27">0.00043881683682874402</cx:pt>
          <cx:pt idx="28">-0.00053710001608002305</cx:pt>
          <cx:pt idx="29">-0.00015045996343441599</cx:pt>
          <cx:pt idx="30">-0.00012754524108399301</cx:pt>
          <cx:pt idx="31">-0.00050441114606862905</cx:pt>
          <cx:pt idx="32">-0.00051361789410527903</cx:pt>
          <cx:pt idx="33">-4.9001232547013299e-08</cx:pt>
          <cx:pt idx="34">-0.00038035750586792102</cx:pt>
          <cx:pt idx="35">-2.0047103233555801e-05</cx:pt>
          <cx:pt idx="36">-0.00049649954273054005</cx:pt>
          <cx:pt idx="37">-0.00053506034797471899</cx:pt>
          <cx:pt idx="38">-0.0014944837244121401</cx:pt>
          <cx:pt idx="39">-0.00124574881971317</cx:pt>
          <cx:pt idx="40">-0.0012471338582676799</cx:pt>
          <cx:pt idx="41">-0.00167428354011789</cx:pt>
          <cx:pt idx="42">-0.00046498032356362201</cx:pt>
          <cx:pt idx="43">0.00051118589189193199</cx:pt>
          <cx:pt idx="44">0.00036935208416683099</cx:pt>
          <cx:pt idx="45">-0.00044262937364770798</cx:pt>
          <cx:pt idx="46">-0.00068864114034641703</cx:pt>
          <cx:pt idx="47">-0.00012993480636012999</cx:pt>
          <cx:pt idx="48">-0.00079538178666096397</cx:pt>
          <cx:pt idx="49">-0.0010913826000770099</cx:pt>
          <cx:pt idx="50">-0.00035332191140194</cx:pt>
          <cx:pt idx="51">-0.00058495330086783795</cx:pt>
          <cx:pt idx="52">-0.000775995510537603</cx:pt>
          <cx:pt idx="53">0.00016347456794013</cx:pt>
          <cx:pt idx="54">7.6414922730160594e-05</cx:pt>
          <cx:pt idx="55">-0.00038847690077844902</cx:pt>
          <cx:pt idx="56">0.00035053721550476599</cx:pt>
          <cx:pt idx="57">-0.00033280305706933798</cx:pt>
          <cx:pt idx="58">8.1135296721070703e-05</cx:pt>
          <cx:pt idx="59">-0.00012464993098241299</cx:pt>
          <cx:pt idx="60">-2.9344781011678299e-06</cx:pt>
          <cx:pt idx="61">0.00041354174377608197</cx:pt>
          <cx:pt idx="62">-0.00046200285536854697</cx:pt>
          <cx:pt idx="63">-0.0010380404584659599</cx:pt>
          <cx:pt idx="64">-0.00184691427324101</cx:pt>
          <cx:pt idx="65">-0.0031024770506320101</cx:pt>
          <cx:pt idx="66">-0.0053403356577583104</cx:pt>
          <cx:pt idx="67">-0.0050051748890463802</cx:pt>
          <cx:pt idx="68">-0.0059376560111859397</cx:pt>
          <cx:pt idx="69">-0.0178757246467698</cx:pt>
          <cx:pt idx="70">-0.018451411013883801</cx:pt>
          <cx:pt idx="71">-0.014838517877303</cx:pt>
          <cx:pt idx="72">-0.0125073098400563</cx:pt>
          <cx:pt idx="73">-0.011221047938096</cx:pt>
          <cx:pt idx="74">-0.016926402306633101</cx:pt>
          <cx:pt idx="75">-0.021044178610220999</cx:pt>
          <cx:pt idx="76">-0.010301349938137</cx:pt>
          <cx:pt idx="77">-0.0066114394811926398</cx:pt>
          <cx:pt idx="78">-0.00258329098731224</cx:pt>
          <cx:pt idx="79">-0.00079791228110092196</cx:pt>
          <cx:pt idx="80">0.0010559612566480301</cx:pt>
          <cx:pt idx="81">0.00059136659615944805</cx:pt>
          <cx:pt idx="82">0.00069451264800318095</cx:pt>
          <cx:pt idx="83">0.00115595750406939</cx:pt>
          <cx:pt idx="84">0.00058687579397741902</cx:pt>
          <cx:pt idx="85">0.00017637290727400001</cx:pt>
          <cx:pt idx="86">-0.000480079967108037</cx:pt>
          <cx:pt idx="87">-1.0921124689778099e-05</cx:pt>
          <cx:pt idx="88">-0.00061205181323030304</cx:pt>
          <cx:pt idx="89">0.0036626219123619399</cx:pt>
          <cx:pt idx="90">0.00207982019841198</cx:pt>
          <cx:pt idx="91">0.00216969383030449</cx:pt>
          <cx:pt idx="92">0.0019458068696615401</cx:pt>
          <cx:pt idx="93">0.00110007446258652</cx:pt>
          <cx:pt idx="94">0.0023402798290438798</cx:pt>
          <cx:pt idx="95">-0.0016685978596478999</cx:pt>
          <cx:pt idx="96">-0.0095948415808218002</cx:pt>
          <cx:pt idx="97">-0.023100251992457198</cx:pt>
          <cx:pt idx="98">-0.057787839913879299</cx:pt>
          <cx:pt idx="99">-0.069590827177480205</cx:pt>
          <cx:pt idx="100">-0.056579184300112301</cx:pt>
          <cx:pt idx="101">-0.053251077326078602</cx:pt>
          <cx:pt idx="102">-0.058141762933897403</cx:pt>
          <cx:pt idx="103">-0.0489354440756554</cx:pt>
          <cx:pt idx="104">-0.026953197480385001</cx:pt>
          <cx:pt idx="105">-0.0130413574460307</cx:pt>
          <cx:pt idx="106">-0.0054296505086690698</cx:pt>
          <cx:pt idx="107">-0.0023661132797769299</cx:pt>
          <cx:pt idx="108">-0.00043943369605407699</cx:pt>
          <cx:pt idx="109">0.00022504298472317901</cx:pt>
          <cx:pt idx="110">-0.00062229549070259805</cx:pt>
          <cx:pt idx="111">0.00034404522354095101</cx:pt>
          <cx:pt idx="112">-0.000510840685405275</cx:pt>
          <cx:pt idx="113">-1.7526894977739201e-05</cx:pt>
          <cx:pt idx="114">0.00113831793724215</cx:pt>
          <cx:pt idx="115">6.7937344325685501e-05</cx:pt>
          <cx:pt idx="116">0.00096002772820842999</cx:pt>
          <cx:pt idx="117">0.0019101223015930301</cx:pt>
          <cx:pt idx="118">0.0087925789758163501</cx:pt>
          <cx:pt idx="119">0.0184324463835371</cx:pt>
          <cx:pt idx="120">0.0215097544660924</cx:pt>
          <cx:pt idx="121">0.026012969647633201</cx:pt>
          <cx:pt idx="122">0.052992321170771302</cx:pt>
          <cx:pt idx="123">0.057491552553392201</cx:pt>
          <cx:pt idx="124">0.0470563756524119</cx:pt>
          <cx:pt idx="125">-0.0126787228406527</cx:pt>
          <cx:pt idx="126">-0.031445830923844398</cx:pt>
          <cx:pt idx="127">-0.052514722719637301</cx:pt>
          <cx:pt idx="128">-0.076974714023000004</cx:pt>
          <cx:pt idx="129">-0.075199693511055807</cx:pt>
          <cx:pt idx="130">-0.0589457886349323</cx:pt>
          <cx:pt idx="131">-0.044549482313927101</cx:pt>
          <cx:pt idx="132">-0.013916706033654001</cx:pt>
          <cx:pt idx="133">-0.024797228664836801</cx:pt>
          <cx:pt idx="134">-0.0314995447339321</cx:pt>
          <cx:pt idx="135">-0.018934631865884601</cx:pt>
          <cx:pt idx="136">-0.0114111588430412</cx:pt>
          <cx:pt idx="137">-0.00118198855997093</cx:pt>
          <cx:pt idx="138">0.00042688335530464402</cx:pt>
          <cx:pt idx="139">0.00054270172296650397</cx:pt>
          <cx:pt idx="140">0.00091325995511232401</cx:pt>
          <cx:pt idx="141">-0.00081870248961403696</cx:pt>
          <cx:pt idx="142">-0.00042726331847866102</cx:pt>
          <cx:pt idx="143">0.0012431643101400399</cx:pt>
          <cx:pt idx="144">0.0043119152883292801</cx:pt>
          <cx:pt idx="145">-0.00054744580537013096</cx:pt>
          <cx:pt idx="146">0.013578206263787</cx:pt>
          <cx:pt idx="147">0.0162788677299773</cx:pt>
          <cx:pt idx="148">-0.00993651394858369</cx:pt>
          <cx:pt idx="149">-0.020301251515110801</cx:pt>
          <cx:pt idx="150">0.0013609344266516301</cx:pt>
          <cx:pt idx="151">0.065916437316264204</cx:pt>
          <cx:pt idx="152">0.035993716748130601</cx:pt>
          <cx:pt idx="153">-0.0084237318821010002</cx:pt>
          <cx:pt idx="154">-0.037463630919325502</cx:pt>
          <cx:pt idx="155">-0.0067728186608690599</cx:pt>
          <cx:pt idx="156">-0.0028738986413048401</cx:pt>
          <cx:pt idx="157">0.043240586867515703</cx:pt>
          <cx:pt idx="158">0.037588724208240901</cx:pt>
          <cx:pt idx="159">0.0506406756436385</cx:pt>
          <cx:pt idx="160">0.064246172181061101</cx:pt>
          <cx:pt idx="161">0.025762142050920599</cx:pt>
          <cx:pt idx="162">-0.034399985991173901</cx:pt>
          <cx:pt idx="163">-0.037598656863184601</cx:pt>
          <cx:pt idx="164">-0.017921346003295899</cx:pt>
          <cx:pt idx="165">-0.00076876113887141705</cx:pt>
          <cx:pt idx="166">0.00079237492954678404</cx:pt>
          <cx:pt idx="167">-0.00056645418541837096</cx:pt>
          <cx:pt idx="168">-0.00050670226835148897</cx:pt>
          <cx:pt idx="169">-0.00019095922241282699</cx:pt>
          <cx:pt idx="170">-0.00101641344042479</cx:pt>
          <cx:pt idx="171">-0.00080223510982739196</cx:pt>
          <cx:pt idx="172">-0.00157271613862251</cx:pt>
          <cx:pt idx="173">-0.022378132970403999</cx:pt>
          <cx:pt idx="174">-0.021653741738099301</cx:pt>
          <cx:pt idx="175">-0.050576980360384299</cx:pt>
          <cx:pt idx="176">-0.0581239298719156</cx:pt>
          <cx:pt idx="177">0.0224235416505007</cx:pt>
          <cx:pt idx="178">0.045681653548506403</cx:pt>
          <cx:pt idx="179">0.0337389486213098</cx:pt>
          <cx:pt idx="180">0.017295901379533098</cx:pt>
          <cx:pt idx="181">0.11373581975958</cx:pt>
          <cx:pt idx="182">0.17652533778557</cx:pt>
          <cx:pt idx="183">0.26305443554339702</cx:pt>
          <cx:pt idx="184">0.281215079581839</cx:pt>
          <cx:pt idx="185">0.228160438942446</cx:pt>
          <cx:pt idx="186">0.14138168701006601</cx:pt>
          <cx:pt idx="187">0.027084857938413798</cx:pt>
          <cx:pt idx="188">0.0011847120959241301</cx:pt>
          <cx:pt idx="189">-0.0110513880866059</cx:pt>
          <cx:pt idx="190">-0.068528079459567098</cx:pt>
          <cx:pt idx="191">-0.043967755895829901</cx:pt>
          <cx:pt idx="192">-0.029932684207663599</cx:pt>
          <cx:pt idx="193">-0.0035838867381205401</cx:pt>
          <cx:pt idx="194">-0.00056792016732356199</cx:pt>
          <cx:pt idx="195">0.00054269559748607997</cx:pt>
          <cx:pt idx="196">0.000369566173189442</cx:pt>
          <cx:pt idx="197">0.0014063128429013</cx:pt>
          <cx:pt idx="198">-0.0055999344562073002</cx:pt>
          <cx:pt idx="199">-0.0082122288310955398</cx:pt>
          <cx:pt idx="200">-0.0049899912194054001</cx:pt>
          <cx:pt idx="201">-0.028018963723428901</cx:pt>
          <cx:pt idx="202">-0.058476325308305099</cx:pt>
          <cx:pt idx="203">-0.087859732744825197</cx:pt>
          <cx:pt idx="204">-0.0027780810867344</cx:pt>
          <cx:pt idx="205">0.0353766313271765</cx:pt>
          <cx:pt idx="206">0.030422279704264601</cx:pt>
          <cx:pt idx="207">0.024249927481634799</cx:pt>
          <cx:pt idx="208">0.083779275170543094</cx:pt>
          <cx:pt idx="209">0.214923366483599</cx:pt>
          <cx:pt idx="210">0.25498431252817999</cx:pt>
          <cx:pt idx="211">0.252414096528502</cx:pt>
          <cx:pt idx="212">0.21193157997159301</cx:pt>
          <cx:pt idx="213">0.068897267622887906</cx:pt>
          <cx:pt idx="214">0.052528778588631003</cx:pt>
          <cx:pt idx="215">-0.092965206652045204</cx:pt>
          <cx:pt idx="216">-0.0632392744155124</cx:pt>
          <cx:pt idx="217">-0.00041978591523684599</cx:pt>
          <cx:pt idx="218">-0.044247312193578602</cx:pt>
          <cx:pt idx="219">-0.076406940430554293</cx:pt>
          <cx:pt idx="220">-0.053293942473044399</cx:pt>
          <cx:pt idx="221">-0.0236254407770638</cx:pt>
          <cx:pt idx="222">0.00030826297762494401</cx:pt>
          <cx:pt idx="223">0.0014696031278991801</cx:pt>
          <cx:pt idx="224">-0.00087495992039129098</cx:pt>
          <cx:pt idx="225">0.00090828855367243097</cx:pt>
          <cx:pt idx="226">-0.0027668567239251601</cx:pt>
          <cx:pt idx="227">-0.00294906200779893</cx:pt>
          <cx:pt idx="228">0.0075211440647546396</cx:pt>
          <cx:pt idx="229">-0.038414234552153599</cx:pt>
          <cx:pt idx="230">-0.0223470648805244</cx:pt>
          <cx:pt idx="231">-0.0420085377708714</cx:pt>
          <cx:pt idx="232">0.055916680214629498</cx:pt>
          <cx:pt idx="233">0.011111372241936399</cx:pt>
          <cx:pt idx="234">0.032026980556838502</cx:pt>
          <cx:pt idx="235">0.033879458271967602</cx:pt>
          <cx:pt idx="236">0.077996871514891306</cx:pt>
          <cx:pt idx="237">0.117975933796406</cx:pt>
          <cx:pt idx="238">0.0260987736507752</cx:pt>
          <cx:pt idx="239">-0.054695534354478201</cx:pt>
          <cx:pt idx="240">-0.015809418550763302</cx:pt>
          <cx:pt idx="241">0.00519843814336092</cx:pt>
          <cx:pt idx="242">0.059306303269963799</cx:pt>
          <cx:pt idx="243">0.0079052545052843894</cx:pt>
          <cx:pt idx="244">-0.051909997321410897</cx:pt>
          <cx:pt idx="245">-0.0097445916523982608</cx:pt>
          <cx:pt idx="246">-0.0126462128015994</cx:pt>
          <cx:pt idx="247">-0.058950062266688599</cx:pt>
          <cx:pt idx="248">-0.058504006184183603</cx:pt>
          <cx:pt idx="249">-0.019155357787511599</cx:pt>
          <cx:pt idx="250">0.0035972441819345901</cx:pt>
          <cx:pt idx="251">0.00156161861705768</cx:pt>
          <cx:pt idx="252">-0.00067157959706124902</cx:pt>
          <cx:pt idx="253">0.00085955632964790796</cx:pt>
          <cx:pt idx="254">-0.00056902095237803705</cx:pt>
          <cx:pt idx="255">0.00943681896925588</cx:pt>
          <cx:pt idx="256">-0.00128292780446778</cx:pt>
          <cx:pt idx="257">-0.0385094974802902</cx:pt>
          <cx:pt idx="258">0.0164419557893252</cx:pt>
          <cx:pt idx="259">0.0148611616458212</cx:pt>
          <cx:pt idx="260">0.074331736026750597</cx:pt>
          <cx:pt idx="261">0.047212153140055099</cx:pt>
          <cx:pt idx="262">0.059780416959324199</cx:pt>
          <cx:pt idx="263">0.079303636820437104</cx:pt>
          <cx:pt idx="264">0.026193709890639901</cx:pt>
          <cx:pt idx="265">-0.050476409430399202</cx:pt>
          <cx:pt idx="266">-0.13231142641782501</cx:pt>
          <cx:pt idx="267">-0.144392909779571</cx:pt>
          <cx:pt idx="268">-0.092884886586540094</cx:pt>
          <cx:pt idx="269">-0.00096309507606672103</cx:pt>
          <cx:pt idx="270">0.065829716812961195</cx:pt>
          <cx:pt idx="271">0.0071988051766397297</cx:pt>
          <cx:pt idx="272">0.00074910754513317303</cx:pt>
          <cx:pt idx="273">-0.041943636776131298</cx:pt>
          <cx:pt idx="274">-0.014578907913854799</cx:pt>
          <cx:pt idx="275">-0.0070120312534552197</cx:pt>
          <cx:pt idx="276">-0.040645582530875003</cx:pt>
          <cx:pt idx="277">-0.00918966954126124</cx:pt>
          <cx:pt idx="278">0.0037285057120474102</cx:pt>
          <cx:pt idx="279">-0.0046512338044913002</cx:pt>
          <cx:pt idx="280">-3.6453758985369702e-05</cx:pt>
          <cx:pt idx="281">0.00023131661456543101</cx:pt>
          <cx:pt idx="282">-0.0036606757239272302</cx:pt>
          <cx:pt idx="283">0.0100192367049983</cx:pt>
          <cx:pt idx="284">-0.0084463542052734698</cx:pt>
          <cx:pt idx="285">-0.0101384283089276</cx:pt>
          <cx:pt idx="286">0.075468583558107094</cx:pt>
          <cx:pt idx="287">0.044214324003135998</cx:pt>
          <cx:pt idx="288">0.047142962010064599</cx:pt>
          <cx:pt idx="289">1.48540064545853e-05</cx:pt>
          <cx:pt idx="290">0.017202677502535599</cx:pt>
          <cx:pt idx="291">0.0447029261452771</cx:pt>
          <cx:pt idx="292">-0.040962796498298197</cx:pt>
          <cx:pt idx="293">-0.11099100747483601</cx:pt>
          <cx:pt idx="294">-0.064699527712344204</cx:pt>
          <cx:pt idx="295">-0.117162557809662</cx:pt>
          <cx:pt idx="296">-0.060015702217328097</cx:pt>
          <cx:pt idx="297">-0.059121380465698099</cx:pt>
          <cx:pt idx="298">0.088550606559047298</cx:pt>
          <cx:pt idx="299">0.067356597577225993</cx:pt>
          <cx:pt idx="300">0.040105839278137399</cx:pt>
          <cx:pt idx="301">-0.016266553092338001</cx:pt>
          <cx:pt idx="302">0.025208199716412701</cx:pt>
          <cx:pt idx="303">0.0331066810839621</cx:pt>
          <cx:pt idx="304">-0.014962756616828801</cx:pt>
          <cx:pt idx="305">-0.0055594751562020204</cx:pt>
          <cx:pt idx="306">0.0011179159992017801</cx:pt>
          <cx:pt idx="307">-0.00039704998917354902</cx:pt>
          <cx:pt idx="308">0.00043815065921175701</cx:pt>
          <cx:pt idx="309">0.00018960555248516799</cx:pt>
          <cx:pt idx="310">-0.0020947771214717202</cx:pt>
          <cx:pt idx="311">0.00032639766827213498</cx:pt>
          <cx:pt idx="312">0.0085369615796407599</cx:pt>
          <cx:pt idx="313">-0.00231627249842137</cx:pt>
          <cx:pt idx="314">0.059663508824091299</cx:pt>
          <cx:pt idx="315">0.023158208187099301</cx:pt>
          <cx:pt idx="316">-0.0081479447620265502</cx:pt>
          <cx:pt idx="317">-0.0162480435539737</cx:pt>
          <cx:pt idx="318">-0.0062482858079360402</cx:pt>
          <cx:pt idx="319">-0.0031015302302411299</cx:pt>
          <cx:pt idx="320">-0.058360474456507702</cx:pt>
          <cx:pt idx="321">-0.0222526329586589</cx:pt>
          <cx:pt idx="322">0.0083991615789123699</cx:pt>
          <cx:pt idx="323">-0.020287590661047301</cx:pt>
          <cx:pt idx="324">-0.072537217628284703</cx:pt>
          <cx:pt idx="325">-0.024236500218951001</cx:pt>
          <cx:pt idx="326">0.071828024462462906</cx:pt>
          <cx:pt idx="327">0.068993775845772404</cx:pt>
          <cx:pt idx="328">0.049185517163678798</cx:pt>
          <cx:pt idx="329">0.027123201326045902</cx:pt>
          <cx:pt idx="330">0.0329030545872077</cx:pt>
          <cx:pt idx="331">0.015012427199101199</cx:pt>
          <cx:pt idx="332">0.0064418922647333102</cx:pt>
          <cx:pt idx="333">0.012959042527455999</cx:pt>
          <cx:pt idx="334">0.0075849727448815503</cx:pt>
          <cx:pt idx="335">0.00089578752121234704</cx:pt>
          <cx:pt idx="336">-0.00078331123391871304</cx:pt>
          <cx:pt idx="337">0.00070818588669112901</cx:pt>
          <cx:pt idx="338">-0.0014875208879407799</cx:pt>
          <cx:pt idx="339">-0.0017041712102944301</cx:pt>
          <cx:pt idx="340">0.0051189798090859901</cx:pt>
          <cx:pt idx="341">-0.0218505121648775</cx:pt>
          <cx:pt idx="342">-0.030170155607484799</cx:pt>
          <cx:pt idx="343">-0.020443969800512399</cx:pt>
          <cx:pt idx="344">-0.100476005407043</cx:pt>
          <cx:pt idx="345">-0.065047014380636994</cx:pt>
          <cx:pt idx="346">-0.085451628659645895</cx:pt>
          <cx:pt idx="347">-0.086257833411131996</cx:pt>
          <cx:pt idx="348">-0.136079992234937</cx:pt>
          <cx:pt idx="349">-0.024044756542079101</cx:pt>
          <cx:pt idx="350">0.097887983488029601</cx:pt>
          <cx:pt idx="351">0.0139616067426938</cx:pt>
          <cx:pt idx="352">-0.074345568657351493</cx:pt>
          <cx:pt idx="353">-0.016609660315677899</cx:pt>
          <cx:pt idx="354">-0.0149507996863336</cx:pt>
          <cx:pt idx="355">0.075296631222137506</cx:pt>
          <cx:pt idx="356">0.069081441136101998</cx:pt>
          <cx:pt idx="357">0.0487839982864159</cx:pt>
          <cx:pt idx="358">0.0067054084132514699</cx:pt>
          <cx:pt idx="359">-0.0149304459174751</cx:pt>
          <cx:pt idx="360">-0.017338835245788099</cx:pt>
          <cx:pt idx="361">0.013322469868671</cx:pt>
          <cx:pt idx="362">0.0119713983411837</cx:pt>
          <cx:pt idx="363">0.00056486061179092004</cx:pt>
          <cx:pt idx="364">0.00052499949565501698</cx:pt>
          <cx:pt idx="365">0.00035163711067903697</cx:pt>
          <cx:pt idx="366">-0.00121172687272315</cx:pt>
          <cx:pt idx="367">-0.0010951052331602399</cx:pt>
          <cx:pt idx="368">-0.0271670854184222</cx:pt>
          <cx:pt idx="369">-0.051773132210584702</cx:pt>
          <cx:pt idx="370">-0.0889571793026597</cx:pt>
          <cx:pt idx="371">-0.030732187987376099</cx:pt>
          <cx:pt idx="372">-0.055240017663553402</cx:pt>
          <cx:pt idx="373">-0.058775768481613103</cx:pt>
          <cx:pt idx="374">-0.026076477685370698</cx:pt>
          <cx:pt idx="375">-0.107695033382864</cx:pt>
          <cx:pt idx="376">-0.13967092780022899</cx:pt>
          <cx:pt idx="377">0.0061165470282002303</cx:pt>
          <cx:pt idx="378">0.061392465533871898</cx:pt>
          <cx:pt idx="379">-0.038652071669656202</cx:pt>
          <cx:pt idx="380">0.028705876465617002</cx:pt>
          <cx:pt idx="381">0.011761425172987601</cx:pt>
          <cx:pt idx="382">0.026561143026266502</cx:pt>
          <cx:pt idx="383">0.026034788000181299</cx:pt>
          <cx:pt idx="384">0.0991485814334402</cx:pt>
          <cx:pt idx="385">0.0063043393127951196</cx:pt>
          <cx:pt idx="386">-0.062441111844915999</cx:pt>
          <cx:pt idx="387">-0.0833529864493604</cx:pt>
          <cx:pt idx="388">-0.052439216722306198</cx:pt>
          <cx:pt idx="389">0.0079784045019196895</cx:pt>
          <cx:pt idx="390">0.0077933063150436403</cx:pt>
          <cx:pt idx="391">-0.00025101984925035797</cx:pt>
          <cx:pt idx="392">0.00068278119821909504</cx:pt>
          <cx:pt idx="393">0.00051580492814627297</cx:pt>
          <cx:pt idx="394">-0.00101911183405731</cx:pt>
          <cx:pt idx="395">-0.0024578144894711598</cx:pt>
          <cx:pt idx="396">-0.016057749467778899</cx:pt>
          <cx:pt idx="397">-0.090188637259978499</cx:pt>
          <cx:pt idx="398">-0.072303434647385104</cx:pt>
          <cx:pt idx="399">-0.076502317774287495</cx:pt>
          <cx:pt idx="400">-0.098204688550115105</cx:pt>
          <cx:pt idx="401">-0.13059313383848101</cx:pt>
          <cx:pt idx="402">0.0050341902588412098</cx:pt>
          <cx:pt idx="403">-0.054968931826568999</cx:pt>
          <cx:pt idx="404">-0.077663867455617194</cx:pt>
          <cx:pt idx="405">0.091531901620566999</cx:pt>
          <cx:pt idx="406">0.024179772271745</cx:pt>
          <cx:pt idx="407">0.0051596408413882196</cx:pt>
          <cx:pt idx="408">0.030673382809012498</cx:pt>
          <cx:pt idx="409">0.0135636342610714</cx:pt>
          <cx:pt idx="410">-0.0223565238888539</cx:pt>
          <cx:pt idx="411">-0.069348910519766202</cx:pt>
          <cx:pt idx="412">0.021868463732507899</cx:pt>
          <cx:pt idx="413">-0.0131727283797807</cx:pt>
          <cx:pt idx="414">-0.081560851402327494</cx:pt>
          <cx:pt idx="415">-0.096680912497304705</cx:pt>
          <cx:pt idx="416">-0.041413792289476198</cx:pt>
          <cx:pt idx="417">0.0052884978913266198</cx:pt>
          <cx:pt idx="418">0.00099350680082487095</cx:pt>
          <cx:pt idx="419">-0.000321904069867249</cx:pt>
          <cx:pt idx="420">0.00037728052835720902</cx:pt>
          <cx:pt idx="421">-0.00123924072313603</cx:pt>
          <cx:pt idx="422">-0.0020787698531677702</cx:pt>
          <cx:pt idx="423">-0.0059276020310457499</cx:pt>
          <cx:pt idx="424">-0.0076769151473118202</cx:pt>
          <cx:pt idx="425">-0.050804129612389601</cx:pt>
          <cx:pt idx="426">-0.014878627923996701</cx:pt>
          <cx:pt idx="427">-0.0170971046769216</cx:pt>
          <cx:pt idx="428">-0.036510553102226</cx:pt>
          <cx:pt idx="429">-0.096118391620931901</cx:pt>
          <cx:pt idx="430">-0.029287930362469301</cx:pt>
          <cx:pt idx="431">-0.0278020291557553</cx:pt>
          <cx:pt idx="432">-0.059962883473089902</cx:pt>
          <cx:pt idx="433">0.074310024557367196</cx:pt>
          <cx:pt idx="434">0.023005531946011199</cx:pt>
          <cx:pt idx="435">0.031603811933045997</cx:pt>
          <cx:pt idx="436">0.026449675765047601</cx:pt>
          <cx:pt idx="437">0.0070976268801301303</cx:pt>
          <cx:pt idx="438">-0.029837285105648099</cx:pt>
          <cx:pt idx="439">-0.0421758338499734</cx:pt>
          <cx:pt idx="440">0.0031987089942938202</cx:pt>
          <cx:pt idx="441">-0.043873087298971603</cx:pt>
          <cx:pt idx="442">-0.059108990236848999</cx:pt>
          <cx:pt idx="443">-0.073183394747884697</cx:pt>
          <cx:pt idx="444">-0.0090415303885117999</cx:pt>
          <cx:pt idx="445">0.0012389177330700599</cx:pt>
          <cx:pt idx="446">-0.0105299628153549</cx:pt>
          <cx:pt idx="447">0.00120733861140537</cx:pt>
          <cx:pt idx="448">-0.00032657057732224203</cx:pt>
          <cx:pt idx="449">-0.000376391364033541</cx:pt>
          <cx:pt idx="450">-2.8219372770272399e-05</cx:pt>
          <cx:pt idx="451">0.0076835017921923496</cx:pt>
          <cx:pt idx="452">0.0082783750760550001</cx:pt>
          <cx:pt idx="453">-0.028137888828318101</cx:pt>
          <cx:pt idx="454">-0.027675756772749999</cx:pt>
          <cx:pt idx="455">-0.0065522756830786099</cx:pt>
          <cx:pt idx="456">-0.0348737150716407</cx:pt>
          <cx:pt idx="457">-0.0560891509934697</cx:pt>
          <cx:pt idx="458">0.028832538218307401</cx:pt>
          <cx:pt idx="459">0.012325362126973299</cx:pt>
          <cx:pt idx="460">-0.067350646461048103</cx:pt>
          <cx:pt idx="461">-0.0190434430940109</cx:pt>
          <cx:pt idx="462">-0.058123213656075298</cx:pt>
          <cx:pt idx="463">-0.033930986160511503</cx:pt>
          <cx:pt idx="464">-0.0025010234026399398</cx:pt>
          <cx:pt idx="465">-0.017638842020129102</cx:pt>
          <cx:pt idx="466">0.018586082175330899</cx:pt>
          <cx:pt idx="467">-0.073636651116046295</cx:pt>
          <cx:pt idx="468">-0.0233859947487625</cx:pt>
          <cx:pt idx="469">-0.035462020321668397</cx:pt>
          <cx:pt idx="470">-0.029275944179117001</cx:pt>
          <cx:pt idx="471">-0.032244311302000499</cx:pt>
          <cx:pt idx="472">-0.0218295139659795</cx:pt>
          <cx:pt idx="473">0.00061023910677119599</cx:pt>
          <cx:pt idx="474">-0.0059946519937700404</cx:pt>
          <cx:pt idx="475">0.00097008844951241798</cx:pt>
          <cx:pt idx="476">0.00025547920377194699</cx:pt>
          <cx:pt idx="477">-0.000231467012751985</cx:pt>
          <cx:pt idx="478">0.00097290312698866004</cx:pt>
          <cx:pt idx="479">0.0164774214445105</cx:pt>
          <cx:pt idx="480">0.0162375191538516</cx:pt>
          <cx:pt idx="481">-0.023405433354680701</cx:pt>
          <cx:pt idx="482">-0.026168788914135498</cx:pt>
          <cx:pt idx="483">-0.0109743060323038</cx:pt>
          <cx:pt idx="484">0.031387877796670197</cx:pt>
          <cx:pt idx="485">0.0084016367742644395</cx:pt>
          <cx:pt idx="486">0.0233649312374372</cx:pt>
          <cx:pt idx="487">-0.0071999203994487903</cx:pt>
          <cx:pt idx="488">-0.067761628825818501</cx:pt>
          <cx:pt idx="489">-0.0083945829144725301</cx:pt>
          <cx:pt idx="490">0.021820109287163301</cx:pt>
          <cx:pt idx="491">0.026365883485828499</cx:pt>
          <cx:pt idx="492">-0.011857165495780799</cx:pt>
          <cx:pt idx="493">-0.032750523557595897</cx:pt>
          <cx:pt idx="494">-0.0864625388944599</cx:pt>
          <cx:pt idx="495">-0.121218765878467</cx:pt>
          <cx:pt idx="496">-0.082400413260295596</cx:pt>
          <cx:pt idx="497">-0.0581009596760989</cx:pt>
          <cx:pt idx="498">-0.048785685636718597</cx:pt>
          <cx:pt idx="499">-0.036592229890362503</cx:pt>
          <cx:pt idx="500">-0.019630337718758099</cx:pt>
          <cx:pt idx="501">0.0073292325913815997</cx:pt>
          <cx:pt idx="502">0.00027228772667152402</cx:pt>
          <cx:pt idx="503">3.3556241606388298e-06</cx:pt>
          <cx:pt idx="504">-0.00022103240861836199</cx:pt>
          <cx:pt idx="505">-0.00013216857889709901</cx:pt>
          <cx:pt idx="506">0.0021918836366853199</cx:pt>
          <cx:pt idx="507">0.0116698823644027</cx:pt>
          <cx:pt idx="508">0.0071579683102161104</cx:pt>
          <cx:pt idx="509">-0.0092266783489081197</cx:pt>
          <cx:pt idx="510">-0.017553283741569999</cx:pt>
          <cx:pt idx="511">-0.024901383301756501</cx:pt>
          <cx:pt idx="512">0.031896359405828897</cx:pt>
          <cx:pt idx="513">0.062390780122900197</cx:pt>
          <cx:pt idx="514">0.041969190797716903</cx:pt>
          <cx:pt idx="515">0.014084909402992399</cx:pt>
          <cx:pt idx="516">-0.0044718169936356199</cx:pt>
          <cx:pt idx="517">0.041600438358558298</cx:pt>
          <cx:pt idx="518">0.026962445314209001</cx:pt>
          <cx:pt idx="519">0.0090048991489059902</cx:pt>
          <cx:pt idx="520">-0.069646505287360105</cx:pt>
          <cx:pt idx="521">-0.072398195229245593</cx:pt>
          <cx:pt idx="522">-0.089006060995716299</cx:pt>
          <cx:pt idx="523">-0.051646798925508698</cx:pt>
          <cx:pt idx="524">-0.045264477433027098</cx:pt>
          <cx:pt idx="525">-0.044834264577497597</cx:pt>
          <cx:pt idx="526">-0.026537063228953099</cx:pt>
          <cx:pt idx="527">-0.0252181288937929</cx:pt>
          <cx:pt idx="528">-0.0041950168164352998</cx:pt>
          <cx:pt idx="529">0.0101810126841599</cx:pt>
          <cx:pt idx="530">0.00117975548780959</cx:pt>
          <cx:pt idx="531">-0.00068927725142673996</cx:pt>
          <cx:pt idx="532">-1.41154488958081e-05</cx:pt>
          <cx:pt idx="533">-0.00015196151898025999</cx:pt>
          <cx:pt idx="534">0.0013998046005853301</cx:pt>
          <cx:pt idx="535">0.0063184560334260103</cx:pt>
          <cx:pt idx="536">0.0015608448306909399</cx:pt>
          <cx:pt idx="537">-0.0044730065502797496</cx:pt>
          <cx:pt idx="538">-0.023062774402043299</cx:pt>
          <cx:pt idx="539">-0.0072196291939003003</cx:pt>
          <cx:pt idx="540">-0.00036489530203976598</cx:pt>
          <cx:pt idx="541">-0.012569951368490401</cx:pt>
          <cx:pt idx="542">0.0034709104128071901</cx:pt>
          <cx:pt idx="543">-0.045863467860259702</cx:pt>
          <cx:pt idx="544">-0.0182620835733085</cx:pt>
          <cx:pt idx="545">0.036535179392360902</cx:pt>
          <cx:pt idx="546">-0.019746012895908702</cx:pt>
          <cx:pt idx="547">-0.040372721524285997</cx:pt>
          <cx:pt idx="548">-0.039907824173081398</cx:pt>
          <cx:pt idx="549">-0.057522129264401201</cx:pt>
          <cx:pt idx="550">-0.036964516238924702</cx:pt>
          <cx:pt idx="551">0.0212721448490116</cx:pt>
          <cx:pt idx="552">0.018785833210804001</cx:pt>
          <cx:pt idx="553">0.0252012037679765</cx:pt>
          <cx:pt idx="554">0.0076344659224168998</cx:pt>
          <cx:pt idx="555">0.020326301737119901</cx:pt>
          <cx:pt idx="556">-0.00913641871072415</cx:pt>
          <cx:pt idx="557">0.00090475156648090903</cx:pt>
          <cx:pt idx="558">0.00131566165947692</cx:pt>
          <cx:pt idx="559">-1.8438393426238299e-05</cx:pt>
          <cx:pt idx="560">-6.7262859068170096e-05</cx:pt>
          <cx:pt idx="561">0.00059991314498458899</cx:pt>
          <cx:pt idx="562">0.00336545179402945</cx:pt>
          <cx:pt idx="563">0.015035009720914899</cx:pt>
          <cx:pt idx="564">0.0321130204862701</cx:pt>
          <cx:pt idx="565">-0.00041000575856885098</cx:pt>
          <cx:pt idx="566">-0.00429157098937434</cx:pt>
          <cx:pt idx="567">0.021235083526665199</cx:pt>
          <cx:pt idx="568">1.47957965615965e-05</cx:pt>
          <cx:pt idx="569">-0.046094517696055798</cx:pt>
          <cx:pt idx="570">-0.051578525727525797</cx:pt>
          <cx:pt idx="571">-0.10282557673432401</cx:pt>
          <cx:pt idx="572">-0.12118044665035201</cx:pt>
          <cx:pt idx="573">-0.086894654583402495</cx:pt>
          <cx:pt idx="574">-0.11415953280251701</cx:pt>
          <cx:pt idx="575">-0.097081700252556705</cx:pt>
          <cx:pt idx="576">-0.023588712784436999</cx:pt>
          <cx:pt idx="577">-0.0065421416956099104</cx:pt>
          <cx:pt idx="578">-0.015362858485981699</cx:pt>
          <cx:pt idx="579">0.031218454989072698</cx:pt>
          <cx:pt idx="580">0.0542618229529973</cx:pt>
          <cx:pt idx="581">0.0399392510763232</cx:pt>
          <cx:pt idx="582">0.0369604544484822</cx:pt>
          <cx:pt idx="583">0.030058814303006699</cx:pt>
          <cx:pt idx="584">-0.000484956830458814</cx:pt>
          <cx:pt idx="585">0.00019703287380565699</cx:pt>
          <cx:pt idx="586">-0.00066467080489940604</cx:pt>
          <cx:pt idx="587">0.00084166748216547805</cx:pt>
          <cx:pt idx="588">-0.00044479944725955801</cx:pt>
          <cx:pt idx="589">0.00069549677058084803</cx:pt>
          <cx:pt idx="590">0.00184099967905362</cx:pt>
          <cx:pt idx="591">0.0094302491379420292</cx:pt>
          <cx:pt idx="592">0.025408676772246799</cx:pt>
          <cx:pt idx="593">0.0093312045790035405</cx:pt>
          <cx:pt idx="594">0.021837512255954799</cx:pt>
          <cx:pt idx="595">0.0266969940933636</cx:pt>
          <cx:pt idx="596">-0.0100614793196532</cx:pt>
          <cx:pt idx="597">-0.033837216267581301</cx:pt>
          <cx:pt idx="598">-0.074916956626135803</cx:pt>
          <cx:pt idx="599">-0.10118047653814299</cx:pt>
          <cx:pt idx="600">-0.114117782034654</cx:pt>
          <cx:pt idx="601">-0.094134202822502594</cx:pt>
          <cx:pt idx="602">-0.093695364648919102</cx:pt>
          <cx:pt idx="603">-0.078778722562297801</cx:pt>
          <cx:pt idx="604">-0.013599192568914601</cx:pt>
          <cx:pt idx="605">0.0241598571935158</cx:pt>
          <cx:pt idx="606">-0.031230085747441801</cx:pt>
          <cx:pt idx="607">0.0124633988877623</cx:pt>
          <cx:pt idx="608">0.033386797550175498</cx:pt>
          <cx:pt idx="609">0.023973554642320701</cx:pt>
          <cx:pt idx="610">0.025668302083475199</cx:pt>
          <cx:pt idx="611">0.025688255413980898</cx:pt>
          <cx:pt idx="612">0.00067320851332043597</cx:pt>
          <cx:pt idx="613">-0.0060898211072476097</cx:pt>
          <cx:pt idx="614">-0.00091376639079016498</cx:pt>
          <cx:pt idx="615">-0.00023468082995107401</cx:pt>
          <cx:pt idx="616">-0.00036708639106700699</cx:pt>
          <cx:pt idx="617">7.3881689718775399e-05</cx:pt>
          <cx:pt idx="618">0.0012902355442823701</cx:pt>
          <cx:pt idx="619">0.0042694242729692296</cx:pt>
          <cx:pt idx="620">0.0151447880086472</cx:pt>
          <cx:pt idx="621">0.024673944443436301</cx:pt>
          <cx:pt idx="622">0.0280716888316727</cx:pt>
          <cx:pt idx="623">0.018732913020884999</cx:pt>
          <cx:pt idx="624">-0.029188156251058198</cx:pt>
          <cx:pt idx="625">-0.0359669659490542</cx:pt>
          <cx:pt idx="626">-0.03054524809949</cx:pt>
          <cx:pt idx="627">-0.0032933862788106401</cx:pt>
          <cx:pt idx="628">-0.030344727944657798</cx:pt>
          <cx:pt idx="629">-0.00042909193028706102</cx:pt>
          <cx:pt idx="630">0.0097156394429686998</cx:pt>
          <cx:pt idx="631">-0.038042499897817002</cx:pt>
          <cx:pt idx="632">0.0327788419511095</cx:pt>
          <cx:pt idx="633">0.0238367338724206</cx:pt>
          <cx:pt idx="634">-0.0074464837864418104</cx:pt>
          <cx:pt idx="635">-0.034202074175527203</cx:pt>
          <cx:pt idx="636">0.017555551791087799</cx:pt>
          <cx:pt idx="637">-0.0078475340273256207</cx:pt>
          <cx:pt idx="638">0.025165214954608502</cx:pt>
          <cx:pt idx="639">0.0299567707739756</cx:pt>
          <cx:pt idx="640">0.0093492240783731896</cx:pt>
          <cx:pt idx="641">-0.000498282913129331</cx:pt>
          <cx:pt idx="642">0.00087135209617212705</cx:pt>
          <cx:pt idx="643">-0.00091641198533103996</cx:pt>
          <cx:pt idx="644">0.00040787328753821801</cx:pt>
          <cx:pt idx="645">-0.000158946631248195</cx:pt>
          <cx:pt idx="646">0.00142167273247382</cx:pt>
          <cx:pt idx="647">0.00468834084786688</cx:pt>
          <cx:pt idx="648">-0.0041262182406514199</cx:pt>
          <cx:pt idx="649">0.00574970701340942</cx:pt>
          <cx:pt idx="650">-0.012661360946278399</cx:pt>
          <cx:pt idx="651">0.0085551448678525405</cx:pt>
          <cx:pt idx="652">0.041619130946091501</cx:pt>
          <cx:pt idx="653">0.0061210740673249102</cx:pt>
          <cx:pt idx="654">0.026344067481903401</cx:pt>
          <cx:pt idx="655">0.078169165317568998</cx:pt>
          <cx:pt idx="656">0.0316384546874292</cx:pt>
          <cx:pt idx="657">0.10202030890845901</cx:pt>
          <cx:pt idx="658">0.023433641885564498</cx:pt>
          <cx:pt idx="659">0.059378234091444403</cx:pt>
          <cx:pt idx="660">0.119721588107892</cx:pt>
          <cx:pt idx="661">0.074351253717276494</cx:pt>
          <cx:pt idx="662">0.034680173936433502</cx:pt>
          <cx:pt idx="663">0.0042390035470072796</cx:pt>
          <cx:pt idx="664">0.0249379314867108</cx:pt>
          <cx:pt idx="665">0.0265868574709766</cx:pt>
          <cx:pt idx="666">0.0535022772460816</cx:pt>
          <cx:pt idx="667">0.052347861669587603</cx:pt>
          <cx:pt idx="668">0.019316218390481601</cx:pt>
          <cx:pt idx="669">0.00088263727690310301</cx:pt>
          <cx:pt idx="670">0.00080879053699572695</cx:pt>
          <cx:pt idx="671">2.65832878835517e-05</cx:pt>
          <cx:pt idx="672">0.00079630076360830799</cx:pt>
          <cx:pt idx="673">-0.00042721390232892102</cx:pt>
          <cx:pt idx="674">0.00023010491849908299</cx:pt>
          <cx:pt idx="675">-0.000121213245750845</cx:pt>
          <cx:pt idx="676">-0.0071193854713543902</cx:pt>
          <cx:pt idx="677">-0.0162723474462526</cx:pt>
          <cx:pt idx="678">-0.012868425604313401</cx:pt>
          <cx:pt idx="679">0.0105443706927457</cx:pt>
          <cx:pt idx="680">0.0116512827176253</cx:pt>
          <cx:pt idx="681">0.023336887364419901</cx:pt>
          <cx:pt idx="682">0.0741605894122329</cx:pt>
          <cx:pt idx="683">0.065052523213013899</cx:pt>
          <cx:pt idx="684">0.0596620887034724</cx:pt>
          <cx:pt idx="685">0.097152569573054806</cx:pt>
          <cx:pt idx="686">0.043251586585361303</cx:pt>
          <cx:pt idx="687">0.0510631903523876</cx:pt>
          <cx:pt idx="688">0.050757757766197703</cx:pt>
          <cx:pt idx="689">0.026253477195274301</cx:pt>
          <cx:pt idx="690">-0.0026443015968175402</cx:pt>
          <cx:pt idx="691">0.01548885619488</cx:pt>
          <cx:pt idx="692">0.055063374453530101</cx:pt>
          <cx:pt idx="693">0.018670653571379699</cx:pt>
          <cx:pt idx="694">0.034741793506421502</cx:pt>
          <cx:pt idx="695">0.032039898072285099</cx:pt>
          <cx:pt idx="696">0.0101620271664003</cx:pt>
          <cx:pt idx="697">0.00139998940951567</cx:pt>
          <cx:pt idx="698">-0.00016059854489983101</cx:pt>
          <cx:pt idx="699">0.00015585661571700801</cx:pt>
          <cx:pt idx="700">0.00042391656559016399</cx:pt>
          <cx:pt idx="701">0.00049732361543106899</cx:pt>
          <cx:pt idx="702">0.00091734002587530005</cx:pt>
          <cx:pt idx="703">-0.0022135619658004801</cx:pt>
          <cx:pt idx="704">-0.0098973654485006203</cx:pt>
          <cx:pt idx="705">-0.012002399980955</cx:pt>
          <cx:pt idx="706">0.0073748118419752198</cx:pt>
          <cx:pt idx="707">0.013512107940699999</cx:pt>
          <cx:pt idx="708">0.0289482918917826</cx:pt>
          <cx:pt idx="709">0.017159718567981899</cx:pt>
          <cx:pt idx="710">0.053931068263058803</cx:pt>
          <cx:pt idx="711">0.014127456536835999</cx:pt>
          <cx:pt idx="712">0.012544770090771601</cx:pt>
          <cx:pt idx="713">0.0376521642382045</cx:pt>
          <cx:pt idx="714">0.043109674612812898</cx:pt>
          <cx:pt idx="715">-0.017448328147576998</cx:pt>
          <cx:pt idx="716">0.00120441331223871</cx:pt>
          <cx:pt idx="717">0.026985910767551101</cx:pt>
          <cx:pt idx="718">0.029578778976440699</cx:pt>
          <cx:pt idx="719">0.099052928426735298</cx:pt>
          <cx:pt idx="720">0.067471378994412995</cx:pt>
          <cx:pt idx="721">0.022695766390231201</cx:pt>
          <cx:pt idx="722">-0.0078714296143050592</cx:pt>
          <cx:pt idx="723">0.00070944953581500599</cx:pt>
          <cx:pt idx="724">0.00066377857415686296</cx:pt>
          <cx:pt idx="725">7.5268997085567904e-05</cx:pt>
          <cx:pt idx="726">-0.00052875694205455201</cx:pt>
          <cx:pt idx="727">-0.00089029104814532202</cx:pt>
          <cx:pt idx="728">0.00059911662043390305</cx:pt>
          <cx:pt idx="729">3.3514112940706302e-06</cx:pt>
          <cx:pt idx="730">0.00037005324828877302</cx:pt>
          <cx:pt idx="731">-0.00021777219681536601</cx:pt>
          <cx:pt idx="732">-0.0023261629506509201</cx:pt>
          <cx:pt idx="733">0.0038913038908117599</cx:pt>
          <cx:pt idx="734">0.0069622304131867901</cx:pt>
          <cx:pt idx="735">0.00602219408364688</cx:pt>
          <cx:pt idx="736">0.018177294602140799</cx:pt>
          <cx:pt idx="737">0.029696235400637101</cx:pt>
          <cx:pt idx="738">0.0382712380127097</cx:pt>
          <cx:pt idx="739">0.042762835756468498</cx:pt>
          <cx:pt idx="740">0.047629566483524698</cx:pt>
          <cx:pt idx="741">0.0486802146489776</cx:pt>
          <cx:pt idx="742">0.032425721435312201</cx:pt>
          <cx:pt idx="743">0.017114504098020799</cx:pt>
          <cx:pt idx="744">0.065569431159178307</cx:pt>
          <cx:pt idx="745">0.070419403238243694</cx:pt>
          <cx:pt idx="746">0.040228038911008498</cx:pt>
          <cx:pt idx="747">0.027918714132601399</cx:pt>
          <cx:pt idx="748">0.012521161468366199</cx:pt>
          <cx:pt idx="749">0.0093941783034427705</cx:pt>
          <cx:pt idx="750">0.0031392139205951301</cx:pt>
          <cx:pt idx="751">0.00105707458442251</cx:pt>
          <cx:pt idx="752">-0.00063075318383738104</cx:pt>
          <cx:pt idx="753">-0.00014950835336650499</cx:pt>
          <cx:pt idx="754">-9.1489587396985806e-05</cx:pt>
          <cx:pt idx="755">-0.0010260551078259601</cx:pt>
          <cx:pt idx="756">-5.0241258510602697e-05</cx:pt>
          <cx:pt idx="757">0.00092828442832798303</cx:pt>
          <cx:pt idx="758">-4.6969022136877601e-05</cx:pt>
          <cx:pt idx="759">-1.52263376815884e-05</cx:pt>
          <cx:pt idx="760">-0.00051812580490829196</cx:pt>
          <cx:pt idx="761">2.3210885827043499e-05</cx:pt>
          <cx:pt idx="762">0.00035107078251273997</cx:pt>
          <cx:pt idx="763">0.00042057877173935201</cx:pt>
          <cx:pt idx="764">0.00057527557261812499</cx:pt>
          <cx:pt idx="765">-2.4386428402287599e-05</cx:pt>
          <cx:pt idx="766">-0.00049790354030231803</cx:pt>
          <cx:pt idx="767">0.0021667871437606699</cx:pt>
          <cx:pt idx="768">0.0049682743209872498</cx:pt>
          <cx:pt idx="769">0.00168647188951938</cx:pt>
          <cx:pt idx="770">0.0064143502756107904</cx:pt>
          <cx:pt idx="771">0.0068517780846648396</cx:pt>
          <cx:pt idx="772">0.0024593371753111101</cx:pt>
          <cx:pt idx="773">0.00149505334459772</cx:pt>
          <cx:pt idx="774">0.0030457763866990101</cx:pt>
          <cx:pt idx="775">0.00012041354366318</cx:pt>
          <cx:pt idx="776">-0.00077794554475928601</cx:pt>
          <cx:pt idx="777">0.00126829512344701</cx:pt>
          <cx:pt idx="778">0.00078010061428767502</cx:pt>
          <cx:pt idx="779">-0.00041009586167460599</cx:pt>
          <cx:pt idx="780">0.00037546270257157499</cx:pt>
          <cx:pt idx="781">0.0011098418813478301</cx:pt>
          <cx:pt idx="782">-0.00034441116286302898</cx:pt>
          <cx:pt idx="783">-0.00054248206698190304</cx:pt>
        </cx:lvl>
      </cx:numDim>
    </cx:data>
    <cx:data id="76">
      <cx:numDim type="val">
        <cx:f>'001_WA_F - 副本'!$BY$1:$BY$784</cx:f>
        <cx:lvl ptCount="784" formatCode="G/通用格式">
          <cx:pt idx="0">0.00043000145340201998</cx:pt>
          <cx:pt idx="1">-4.9932516524182003e-05</cx:pt>
          <cx:pt idx="2">-0.00049798329539934704</cx:pt>
          <cx:pt idx="3">-0.00026500949071355299</cx:pt>
          <cx:pt idx="4">0.00052500047664622203</cx:pt>
          <cx:pt idx="5">0.000166597727860125</cx:pt>
          <cx:pt idx="6">0.00042823172373803001</cx:pt>
          <cx:pt idx="7">5.4214025375986299e-05</cx:pt>
          <cx:pt idx="8">0.000203933928097932</cx:pt>
          <cx:pt idx="9">0.0010433917824840401</cx:pt>
          <cx:pt idx="10">4.8737305590390799e-05</cx:pt>
          <cx:pt idx="11">-0.00067688923092487803</cx:pt>
          <cx:pt idx="12">-0.00040298326300789198</cx:pt>
          <cx:pt idx="13">-0.000105981954418759</cx:pt>
          <cx:pt idx="14">-0.00025503616660401698</cx:pt>
          <cx:pt idx="15">0.0002364089747305</cx:pt>
          <cx:pt idx="16">-0.000369963026150344</cx:pt>
          <cx:pt idx="17">-0.000188519358983708</cx:pt>
          <cx:pt idx="18">-0.00067069217249095801</cx:pt>
          <cx:pt idx="19">-0.00024822506151045101</cx:pt>
          <cx:pt idx="20">4.1974666920126202e-05</cx:pt>
          <cx:pt idx="21">-0.00043339235488626599</cx:pt>
          <cx:pt idx="22">-0.00030473645187056397</cx:pt>
          <cx:pt idx="23">0.00042642547727168699</cx:pt>
          <cx:pt idx="24">-0.00011504799297544599</cx:pt>
          <cx:pt idx="25">-7.8365639873407001e-07</cx:pt>
          <cx:pt idx="26">-0.00087623668100893595</cx:pt>
          <cx:pt idx="27">-0.00030740933826133601</cx:pt>
          <cx:pt idx="28">-0.00066753604720578598</cx:pt>
          <cx:pt idx="29">4.2136106095986503e-06</cx:pt>
          <cx:pt idx="30">0.000118284270189586</cx:pt>
          <cx:pt idx="31">-0.00020200485982429999</cx:pt>
          <cx:pt idx="32">-0.00064410421434681498</cx:pt>
          <cx:pt idx="33">-6.8140826233355206e-05</cx:pt>
          <cx:pt idx="34">-0.00045765193551557901</cx:pt>
          <cx:pt idx="35">0.00019083412108936301</cx:pt>
          <cx:pt idx="36">0.00118001176070705</cx:pt>
          <cx:pt idx="37">0.00034023715849721998</cx:pt>
          <cx:pt idx="38">-0.00038414014047333299</cx:pt>
          <cx:pt idx="39">-0.00048235157036421501</cx:pt>
          <cx:pt idx="40">0.000100676627952962</cx:pt>
          <cx:pt idx="41">0.0013272234465098601</cx:pt>
          <cx:pt idx="42">-0.00196350320173002</cx:pt>
          <cx:pt idx="43">-0.00177210631625849</cx:pt>
          <cx:pt idx="44">-0.000283043439424402</cx:pt>
          <cx:pt idx="45">0.00016421912325098099</cx:pt>
          <cx:pt idx="46">0.0011371753961920499</cx:pt>
          <cx:pt idx="47">0.0019290578677802299</cx:pt>
          <cx:pt idx="48">0.000106181405491665</cx:pt>
          <cx:pt idx="49">0.000126330725028008</cx:pt>
          <cx:pt idx="50">-0.00084284651573478502</cx:pt>
          <cx:pt idx="51">5.6640053621374302e-05</cx:pt>
          <cx:pt idx="52">0.000227846000629994</cx:pt>
          <cx:pt idx="53">-0.00020669607019577099</cx:pt>
          <cx:pt idx="54">-0.00024910264931852502</cx:pt>
          <cx:pt idx="55">-7.5684364837949703e-05</cx:pt>
          <cx:pt idx="56">7.7120488479822506e-06</cx:pt>
          <cx:pt idx="57">-0.00012424432071301401</cx:pt>
          <cx:pt idx="58">8.3971268171345007e-05</cx:pt>
          <cx:pt idx="59">-2.01458377452032e-06</cx:pt>
          <cx:pt idx="60">-0.00057456198729314797</cx:pt>
          <cx:pt idx="61">0.00024203427646032601</cx:pt>
          <cx:pt idx="62">0.00033507267774617999</cx:pt>
          <cx:pt idx="63">0.00166116825796579</cx:pt>
          <cx:pt idx="64">0.00160282854954095</cx:pt>
          <cx:pt idx="65">0.00022986776134996601</cx:pt>
          <cx:pt idx="66">-0.0027970109770496898</cx:pt>
          <cx:pt idx="67">-0.0024043469496297701</cx:pt>
          <cx:pt idx="68">0.00077075675020808103</cx:pt>
          <cx:pt idx="69">-0.0047903575702924498</cx:pt>
          <cx:pt idx="70">-0.0095400145221111801</cx:pt>
          <cx:pt idx="71">-0.0170130561410641</cx:pt>
          <cx:pt idx="72">-0.014854267810362601</cx:pt>
          <cx:pt idx="73">-0.0055947634485381797</cx:pt>
          <cx:pt idx="74">0.0088921178952318103</cx:pt>
          <cx:pt idx="75">-0.00017056009305665501</cx:pt>
          <cx:pt idx="76">-0.0046318962299080604</cx:pt>
          <cx:pt idx="77">-0.00301798724214226</cx:pt>
          <cx:pt idx="78">-0.0015415860547366999</cx:pt>
          <cx:pt idx="79">-0.00150571651292931</cx:pt>
          <cx:pt idx="80">-0.00083692032498198501</cx:pt>
          <cx:pt idx="81">-0.00044218997148382899</cx:pt>
          <cx:pt idx="82">0.00071441887514589095</cx:pt>
          <cx:pt idx="83">-0.00055306080070006796</cx:pt>
          <cx:pt idx="84">-7.2026053601716803e-06</cx:pt>
          <cx:pt idx="85">-0.00035783922124305002</cx:pt>
          <cx:pt idx="86">-0.0012707559432588199</cx:pt>
          <cx:pt idx="87">-0.00044248413706904702</cx:pt>
          <cx:pt idx="88">0.0011540384552239399</cx:pt>
          <cx:pt idx="89">0.00068976199872100401</cx:pt>
          <cx:pt idx="90">0.00066286304494986498</cx:pt>
          <cx:pt idx="91">-0.00028461911254585502</cx:pt>
          <cx:pt idx="92">-0.00081247587500404698</cx:pt>
          <cx:pt idx="93">-0.0099545785034643106</cx:pt>
          <cx:pt idx="94">-0.021154498319515502</cx:pt>
          <cx:pt idx="95">-0.0116673863072907</cx:pt>
          <cx:pt idx="96">-0.00012539788858970699</cx:pt>
          <cx:pt idx="97">0.0054121746483868499</cx:pt>
          <cx:pt idx="98">-0.0077911192307690202</cx:pt>
          <cx:pt idx="99">-0.046192404524476698</cx:pt>
          <cx:pt idx="100">-0.0200949717337244</cx:pt>
          <cx:pt idx="101">0.0104462255704032</cx:pt>
          <cx:pt idx="102">0.0139879123636135</cx:pt>
          <cx:pt idx="103">0.0032857490291401301</cx:pt>
          <cx:pt idx="104">0.0161712380919465</cx:pt>
          <cx:pt idx="105">-0.0071335862631376097</cx:pt>
          <cx:pt idx="106">-0.025650082311320401</cx:pt>
          <cx:pt idx="107">-0.0137034630466465</cx:pt>
          <cx:pt idx="108">-0.0043698664263877203</cx:pt>
          <cx:pt idx="109">0.0032440240150624</cx:pt>
          <cx:pt idx="110">0.0010610901132602499</cx:pt>
          <cx:pt idx="111">-0.00098092988902737099</cx:pt>
          <cx:pt idx="112">-0.00019642384916593401</cx:pt>
          <cx:pt idx="113">0.0011051511065717601</cx:pt>
          <cx:pt idx="114">-0.0044740414674572402</cx:pt>
          <cx:pt idx="115">-0.00119912394734134</cx:pt>
          <cx:pt idx="116">-0.000226654663848002</cx:pt>
          <cx:pt idx="117">-0.0022832244389193799</cx:pt>
          <cx:pt idx="118">-0.0041913319164526503</cx:pt>
          <cx:pt idx="119">-0.00014955836082006799</cx:pt>
          <cx:pt idx="120">-0.0130013346079897</cx:pt>
          <cx:pt idx="121">-0.016687052703955499</cx:pt>
          <cx:pt idx="122">-0.033102510815107802</cx:pt>
          <cx:pt idx="123">-0.027691136280412199</cx:pt>
          <cx:pt idx="124">-0.035076311588939202</cx:pt>
          <cx:pt idx="125">-0.0225683343771301</cx:pt>
          <cx:pt idx="126">-0.023935092765352901</cx:pt>
          <cx:pt idx="127">-0.015565168522249701</cx:pt>
          <cx:pt idx="128">0.0111387434611904</cx:pt>
          <cx:pt idx="129">0.031525741312393801</cx:pt>
          <cx:pt idx="130">-0.0076436521303727403</cx:pt>
          <cx:pt idx="131">-0.0010900626277448901</cx:pt>
          <cx:pt idx="132">-0.0036614024505620198</cx:pt>
          <cx:pt idx="133">0.010134539328834499</cx:pt>
          <cx:pt idx="134">-0.0131210509634293</cx:pt>
          <cx:pt idx="135">-0.0076749814251818897</cx:pt>
          <cx:pt idx="136">0.017383454161067499</cx:pt>
          <cx:pt idx="137">0.013023295822247601</cx:pt>
          <cx:pt idx="138">0.0048672244449721597</cx:pt>
          <cx:pt idx="139">0.0019309404139265999</cx:pt>
          <cx:pt idx="140">0.00014311901085487799</cx:pt>
          <cx:pt idx="141">-0.000250504928340065</cx:pt>
          <cx:pt idx="142">-0.00118627011243338</cx:pt>
          <cx:pt idx="143">0.0019000706083561101</cx:pt>
          <cx:pt idx="144">-0.0021823138689468901</cx:pt>
          <cx:pt idx="145">-0.0138288252903943</cx:pt>
          <cx:pt idx="146">-0.019035192103417899</cx:pt>
          <cx:pt idx="147">-0.021801230223512099</cx:pt>
          <cx:pt idx="148">-0.0359701377995683</cx:pt>
          <cx:pt idx="149">-0.042199923945132098</cx:pt>
          <cx:pt idx="150">-0.026184672979789301</cx:pt>
          <cx:pt idx="151">-0.013677262973081</cx:pt>
          <cx:pt idx="152">-0.0192435673755929</cx:pt>
          <cx:pt idx="153">0.00840582767063657</cx:pt>
          <cx:pt idx="154">0.0120151139615017</cx:pt>
          <cx:pt idx="155">0.0394851531719961</cx:pt>
          <cx:pt idx="156">0.076253708262410999</cx:pt>
          <cx:pt idx="157">0.098485695108625204</cx:pt>
          <cx:pt idx="158">0.0067506708093197001</cx:pt>
          <cx:pt idx="159">-0.023647360049241801</cx:pt>
          <cx:pt idx="160">0.0218579582267369</cx:pt>
          <cx:pt idx="161">-0.0077408809125042704</cx:pt>
          <cx:pt idx="162">0.00075103356613980302</cx:pt>
          <cx:pt idx="163">-0.019572083439114599</cx:pt>
          <cx:pt idx="164">0.016816163898708499</cx:pt>
          <cx:pt idx="165">0.022429228039963101</cx:pt>
          <cx:pt idx="166">0.0133189309702317</cx:pt>
          <cx:pt idx="167">0.0013131340568516899</cx:pt>
          <cx:pt idx="168">-0.00012448393121669099</cx:pt>
          <cx:pt idx="169">0.00018348626368909599</cx:pt>
          <cx:pt idx="170">0.0014391194292138101</cx:pt>
          <cx:pt idx="171">-0.000662559845897724</cx:pt>
          <cx:pt idx="172">-0.0040281441637581399</cx:pt>
          <cx:pt idx="173">-0.0137826111421937</cx:pt>
          <cx:pt idx="174">-0.022850901168919101</cx:pt>
          <cx:pt idx="175">-0.029956424296212699</cx:pt>
          <cx:pt idx="176">-0.011561913161594099</cx:pt>
          <cx:pt idx="177">-0.036710339168997297</cx:pt>
          <cx:pt idx="178">-0.0348816409379454</cx:pt>
          <cx:pt idx="179">-0.0253561359509685</cx:pt>
          <cx:pt idx="180">-0.012221172837711101</cx:pt>
          <cx:pt idx="181">0.021546614005855402</cx:pt>
          <cx:pt idx="182">0.049824586284704903</cx:pt>
          <cx:pt idx="183">0.0390271532831893</cx:pt>
          <cx:pt idx="184">0.074109467532013598</cx:pt>
          <cx:pt idx="185">0.013426343357433399</cx:pt>
          <cx:pt idx="186">0.000465439095260167</cx:pt>
          <cx:pt idx="187">0.0094458053800625802</cx:pt>
          <cx:pt idx="188">0.0135945081865331</cx:pt>
          <cx:pt idx="189">0.0077345841651005401</cx:pt>
          <cx:pt idx="190">0.0393225515372123</cx:pt>
          <cx:pt idx="191">0.040780014471676299</cx:pt>
          <cx:pt idx="192">0.036207185523396197</cx:pt>
          <cx:pt idx="193">0.031190841478725199</cx:pt>
          <cx:pt idx="194">0.0087644636871453702</cx:pt>
          <cx:pt idx="195">-0.0021569343937812599</cx:pt>
          <cx:pt idx="196">0.000211091396158005</cx:pt>
          <cx:pt idx="197">0.00026350776067470699</cx:pt>
          <cx:pt idx="198">-0.00010812938873501399</cx:pt>
          <cx:pt idx="199">-0.0012557032201010599</cx:pt>
          <cx:pt idx="200">-0.0073433050674435304</cx:pt>
          <cx:pt idx="201">-0.0094108486682095305</cx:pt>
          <cx:pt idx="202">-0.0199611794224944</cx:pt>
          <cx:pt idx="203">-0.036658936911478403</cx:pt>
          <cx:pt idx="204">-0.034152634935170699</cx:pt>
          <cx:pt idx="205">-0.021275454959480598</cx:pt>
          <cx:pt idx="206">-0.0029685510868297099</cx:pt>
          <cx:pt idx="207">0.048507989757346603</cx:pt>
          <cx:pt idx="208">-0.0012766714420927199</cx:pt>
          <cx:pt idx="209">0.0104132744642735</cx:pt>
          <cx:pt idx="210">-0.018623802184271801</cx:pt>
          <cx:pt idx="211">-0.00436690474381758</cx:pt>
          <cx:pt idx="212">-0.0049028338150000099</cx:pt>
          <cx:pt idx="213">0.0064734424051526599</cx:pt>
          <cx:pt idx="214">0.0083993231327722101</cx:pt>
          <cx:pt idx="215">-0.037129223369548797</cx:pt>
          <cx:pt idx="216">-0.012650167554897399</cx:pt>
          <cx:pt idx="217">0.0061699982626075402</cx:pt>
          <cx:pt idx="218">0.053069366375308402</cx:pt>
          <cx:pt idx="219">0.063192496674183501</cx:pt>
          <cx:pt idx="220">0.030546231447588099</cx:pt>
          <cx:pt idx="221">0.039406452633258003</cx:pt>
          <cx:pt idx="222">0.0099742104004247097</cx:pt>
          <cx:pt idx="223">-0.00072402676865518595</cx:pt>
          <cx:pt idx="224">-0.00056477180661770204</cx:pt>
          <cx:pt idx="225">-0.00034065346769262498</cx:pt>
          <cx:pt idx="226">-0.00087100134152171005</cx:pt>
          <cx:pt idx="227">-0.00482303853055759</cx:pt>
          <cx:pt idx="228">-0.017147006416793498</cx:pt>
          <cx:pt idx="229">-0.0138383326339635</cx:pt>
          <cx:pt idx="230">-0.01265848406776</cx:pt>
          <cx:pt idx="231">-0.036315955568973199</cx:pt>
          <cx:pt idx="232">-0.046913954457459502</cx:pt>
          <cx:pt idx="233">0.016888648387779901</cx:pt>
          <cx:pt idx="234">0.0528867054379814</cx:pt>
          <cx:pt idx="235">0.029483670115760401</cx:pt>
          <cx:pt idx="236">0.0149834789851818</cx:pt>
          <cx:pt idx="237">-0.0555653184014736</cx:pt>
          <cx:pt idx="238">-0.078184819804467204</cx:pt>
          <cx:pt idx="239">-0.073389557531453001</cx:pt>
          <cx:pt idx="240">-0.056036946788866802</cx:pt>
          <cx:pt idx="241">-0.032806947900351498</cx:pt>
          <cx:pt idx="242">0.017759754941663</cx:pt>
          <cx:pt idx="243">0.031182836641071798</cx:pt>
          <cx:pt idx="244">0.044832072107030399</cx:pt>
          <cx:pt idx="245">0.054011434484567598</cx:pt>
          <cx:pt idx="246">0.0233865909460882</cx:pt>
          <cx:pt idx="247">0.070876914508040095</cx:pt>
          <cx:pt idx="248">0.102707257386057</cx:pt>
          <cx:pt idx="249">0.076972981717080294</cx:pt>
          <cx:pt idx="250">0.017934568764122999</cx:pt>
          <cx:pt idx="251">0.0016415734128571501</cx:pt>
          <cx:pt idx="252">-0.00060808694962328396</cx:pt>
          <cx:pt idx="253">-0.000220554834479155</cx:pt>
          <cx:pt idx="254">-0.00053125135898317104</cx:pt>
          <cx:pt idx="255">-0.0076278265811590496</cx:pt>
          <cx:pt idx="256">-0.016129277015335501</cx:pt>
          <cx:pt idx="257">-0.025363220615385401</cx:pt>
          <cx:pt idx="258">-0.0278673409249862</cx:pt>
          <cx:pt idx="259">-0.018294230884833999</cx:pt>
          <cx:pt idx="260">-0.053603772534510999</cx:pt>
          <cx:pt idx="261">0.0026608212080476701</cx:pt>
          <cx:pt idx="262">0.0120228294951698</cx:pt>
          <cx:pt idx="263">0.030158722036040399</cx:pt>
          <cx:pt idx="264">0.0050565742259641704</cx:pt>
          <cx:pt idx="265">-0.029562051898018998</cx:pt>
          <cx:pt idx="266">-0.071590421293402207</cx:pt>
          <cx:pt idx="267">-0.106077371529103</cx:pt>
          <cx:pt idx="268">-0.070117217430124001</cx:pt>
          <cx:pt idx="269">0.0153361510853737</cx:pt>
          <cx:pt idx="270">0.027725772248579399</cx:pt>
          <cx:pt idx="271">0.023268711217718601</cx:pt>
          <cx:pt idx="272">0.038506290629206602</cx:pt>
          <cx:pt idx="273">0.00522327179153762</cx:pt>
          <cx:pt idx="274">0.027480506002027699</cx:pt>
          <cx:pt idx="275">0.085698222095503193</cx:pt>
          <cx:pt idx="276">0.14136703757049299</cx:pt>
          <cx:pt idx="277">0.095819415788018794</cx:pt>
          <cx:pt idx="278">0.024437712855006798</cx:pt>
          <cx:pt idx="279">0.0013431196016523901</cx:pt>
          <cx:pt idx="280">0.00012098513234904999</cx:pt>
          <cx:pt idx="281">-0.00042879457464639799</cx:pt>
          <cx:pt idx="282">-0.00121745426739567</cx:pt>
          <cx:pt idx="283">-0.0024829127859594901</cx:pt>
          <cx:pt idx="284">-0.0150027704544183</cx:pt>
          <cx:pt idx="285">-0.0316423801372041</cx:pt>
          <cx:pt idx="286">-0.033105689330711098</cx:pt>
          <cx:pt idx="287">-0.016857438963605201</cx:pt>
          <cx:pt idx="288">-0.052847352285635502</cx:pt>
          <cx:pt idx="289">-0.018748990245151899</cx:pt>
          <cx:pt idx="290">0.0123095837778774</cx:pt>
          <cx:pt idx="291">0.029207076494888198</cx:pt>
          <cx:pt idx="292">0.066498985708483296</cx:pt>
          <cx:pt idx="293">0.017848086108165299</cx:pt>
          <cx:pt idx="294">-0.021458151340111101</cx:pt>
          <cx:pt idx="295">-0.0052581220390654996</cx:pt>
          <cx:pt idx="296">0.059801663793807899</cx:pt>
          <cx:pt idx="297">-0.0133592308905009</cx:pt>
          <cx:pt idx="298">-0.0011128833238791399</cx:pt>
          <cx:pt idx="299">-0.070016214456651807</cx:pt>
          <cx:pt idx="300">-0.016470675538557099</cx:pt>
          <cx:pt idx="301">-0.0340586176040567</cx:pt>
          <cx:pt idx="302">0.016251216039155698</cx:pt>
          <cx:pt idx="303">0.065722949585694607</cx:pt>
          <cx:pt idx="304">0.117239357340998</cx:pt>
          <cx:pt idx="305">0.082137955048806499</cx:pt>
          <cx:pt idx="306">0.024161451022766699</cx:pt>
          <cx:pt idx="307">-3.8398872837745501e-05</cx:pt>
          <cx:pt idx="308">0.000224043664009473</cx:pt>
          <cx:pt idx="309">-0.00013881978110809901</cx:pt>
          <cx:pt idx="310">-0.0030068761937029399</cx:pt>
          <cx:pt idx="311">-0.0029717737140671999</cx:pt>
          <cx:pt idx="312">-0.016426614318236998</cx:pt>
          <cx:pt idx="313">-0.0351563052246174</cx:pt>
          <cx:pt idx="314">-0.018849057976872498</cx:pt>
          <cx:pt idx="315">-0.0101981669951276</cx:pt>
          <cx:pt idx="316">-0.056946828050432302</cx:pt>
          <cx:pt idx="317">-0.062041767943382897</cx:pt>
          <cx:pt idx="318">-0.0211158284614405</cx:pt>
          <cx:pt idx="319">0.037421122231155603</cx:pt>
          <cx:pt idx="320">0.047528833648048802</cx:pt>
          <cx:pt idx="321">0.052162018164769397</cx:pt>
          <cx:pt idx="322">-0.012161165166578201</cx:pt>
          <cx:pt idx="323">0.0023514226348168902</cx:pt>
          <cx:pt idx="324">0.029548504446483801</cx:pt>
          <cx:pt idx="325">0.0200937748176577</cx:pt>
          <cx:pt idx="326">-0.026115654281055199</cx:pt>
          <cx:pt idx="327">-0.13021803290749501</cx:pt>
          <cx:pt idx="328">-0.108662907411864</cx:pt>
          <cx:pt idx="329">-0.085825022663650205</cx:pt>
          <cx:pt idx="330">-0.070794336623051096</cx:pt>
          <cx:pt idx="331">0.0114970600154522</cx:pt>
          <cx:pt idx="332">0.033370701315192097</cx:pt>
          <cx:pt idx="333">0.027193104467348898</cx:pt>
          <cx:pt idx="334">0.010554188267626099</cx:pt>
          <cx:pt idx="335">0.00037206022673319901</cx:pt>
          <cx:pt idx="336">-0.00076739836333399101</cx:pt>
          <cx:pt idx="337">-0.00038123283730584099</cx:pt>
          <cx:pt idx="338">-0.00272719021990434</cx:pt>
          <cx:pt idx="339">-0.0042919645290163001</cx:pt>
          <cx:pt idx="340">-0.015048263531369101</cx:pt>
          <cx:pt idx="341">-0.018147107828346099</cx:pt>
          <cx:pt idx="342">-0.020549050373956899</cx:pt>
          <cx:pt idx="343">-0.036796203743531902</cx:pt>
          <cx:pt idx="344">-0.056982778952605201</cx:pt>
          <cx:pt idx="345">-0.039464685181665002</cx:pt>
          <cx:pt idx="346">-0.0092723337133128903</cx:pt>
          <cx:pt idx="347">-0.030369435283120302</cx:pt>
          <cx:pt idx="348">-0.025393297634025001</cx:pt>
          <cx:pt idx="349">0.0108175332019238</cx:pt>
          <cx:pt idx="350">0.0085643442159223405</cx:pt>
          <cx:pt idx="351">0.014792720987696999</cx:pt>
          <cx:pt idx="352">-0.055596365350235197</cx:pt>
          <cx:pt idx="353">-0.0074752362168816902</cx:pt>
          <cx:pt idx="354">-0.040057755641212098</cx:pt>
          <cx:pt idx="355">-0.084163210780410294</cx:pt>
          <cx:pt idx="356">-0.095827487938462394</cx:pt>
          <cx:pt idx="357">-0.117699610628238</cx:pt>
          <cx:pt idx="358">-0.084144427277944106</cx:pt>
          <cx:pt idx="359">-0.0147625066030279</cx:pt>
          <cx:pt idx="360">0.0017036517313838201</cx:pt>
          <cx:pt idx="361">-0.00030773764142737902</cx:pt>
          <cx:pt idx="362">0.0031347272875626299</cx:pt>
          <cx:pt idx="363">-0.00067626333302871395</cx:pt>
          <cx:pt idx="364">-0.00016570084715416701</cx:pt>
          <cx:pt idx="365">-0.00080273662451842696</cx:pt>
          <cx:pt idx="366">-0.0041018932438046298</cx:pt>
          <cx:pt idx="367">0.00169895513572306</cx:pt>
          <cx:pt idx="368">-0.0059003750902882502</cx:pt>
          <cx:pt idx="369">-0.00505078575952316</cx:pt>
          <cx:pt idx="370">-0.031294359206234502</cx:pt>
          <cx:pt idx="371">-0.045266983049255097</cx:pt>
          <cx:pt idx="372">-0.038001615327851103</cx:pt>
          <cx:pt idx="373">0.0053878509436336101</cx:pt>
          <cx:pt idx="374">-0.029926254101788299</cx:pt>
          <cx:pt idx="375">-0.030888923475577</cx:pt>
          <cx:pt idx="376">0.038075503836310198</cx:pt>
          <cx:pt idx="377">0.00030875440526571401</cx:pt>
          <cx:pt idx="378">-0.0115955010626668</cx:pt>
          <cx:pt idx="379">-0.021710417964215901</cx:pt>
          <cx:pt idx="380">-0.066773121156394305</cx:pt>
          <cx:pt idx="381">-0.0095961202711831502</cx:pt>
          <cx:pt idx="382">-0.018811082762426198</cx:pt>
          <cx:pt idx="383">-0.061532163180922798</cx:pt>
          <cx:pt idx="384">-0.090896775227542304</cx:pt>
          <cx:pt idx="385">-0.095094435902249794</cx:pt>
          <cx:pt idx="386">-0.074030233742501395</cx:pt>
          <cx:pt idx="387">0.0014494890157082799</cx:pt>
          <cx:pt idx="388">0.0062447900752411198</cx:pt>
          <cx:pt idx="389">-0.0040657890360758196</cx:pt>
          <cx:pt idx="390">0.00022838011774221201</cx:pt>
          <cx:pt idx="391">-0.00069992460270624298</cx:pt>
          <cx:pt idx="392">-0.00022908453309722799</cx:pt>
          <cx:pt idx="393">-1.31108385047132e-05</cx:pt>
          <cx:pt idx="394">-0.0021435026623191399</cx:pt>
          <cx:pt idx="395">0.0042897684219311699</cx:pt>
          <cx:pt idx="396">-0.0010026976447216299</cx:pt>
          <cx:pt idx="397">-0.0022116814674011899</cx:pt>
          <cx:pt idx="398">-0.0488985581816564</cx:pt>
          <cx:pt idx="399">-0.073695171219863798</cx:pt>
          <cx:pt idx="400">-0.056448777681349101</cx:pt>
          <cx:pt idx="401">0.0065785741643858897</cx:pt>
          <cx:pt idx="402">-0.00026148867936962603</cx:pt>
          <cx:pt idx="403">0.018684572340308001</cx:pt>
          <cx:pt idx="404">-0.0068743240852828704</cx:pt>
          <cx:pt idx="405">0.035495572614014599</cx:pt>
          <cx:pt idx="406">0.0096320904049572702</cx:pt>
          <cx:pt idx="407">-0.025936233993000001</cx:pt>
          <cx:pt idx="408">-0.059740766093384801</cx:pt>
          <cx:pt idx="409">-0.012211028620356199</cx:pt>
          <cx:pt idx="410">0.033297208121895197</cx:pt>
          <cx:pt idx="411">-0.042528753609533301</cx:pt>
          <cx:pt idx="412">-0.068917186441653205</cx:pt>
          <cx:pt idx="413">-0.060071794403108503</cx:pt>
          <cx:pt idx="414">-0.064953533582765996</cx:pt>
          <cx:pt idx="415">-0.0123278841319424</cx:pt>
          <cx:pt idx="416">-0.0096210393127357397</cx:pt>
          <cx:pt idx="417">-0.0069393950989441499</cx:pt>
          <cx:pt idx="418">-0.0024523261633973398</cx:pt>
          <cx:pt idx="419">0.00027965515806455598</cx:pt>
          <cx:pt idx="420">0.00028287090959579702</cx:pt>
          <cx:pt idx="421">0.00095621360140547796</cx:pt>
          <cx:pt idx="422">0.0024985524494479101</cx:pt>
          <cx:pt idx="423">-0.0054194121332780598</cx:pt>
          <cx:pt idx="424">-0.0061438804216253796</cx:pt>
          <cx:pt idx="425">0.00256046814148934</cx:pt>
          <cx:pt idx="426">-0.040149070089444502</cx:pt>
          <cx:pt idx="427">-0.070887255437237506</cx:pt>
          <cx:pt idx="428">-0.0650958178157654</cx:pt>
          <cx:pt idx="429">-0.035784355362269399</cx:pt>
          <cx:pt idx="430">-0.087419163271993103</cx:pt>
          <cx:pt idx="431">-0.044189109855591199</cx:pt>
          <cx:pt idx="432">0.056558449107764301</cx:pt>
          <cx:pt idx="433">0.038494074674659401</cx:pt>
          <cx:pt idx="434">-0.014439974762741999</cx:pt>
          <cx:pt idx="435">-0.032458504824574803</cx:pt>
          <cx:pt idx="436">-0.047855385863173103</cx:pt>
          <cx:pt idx="437">0.038951918053455201</cx:pt>
          <cx:pt idx="438">0.067628573515889606</cx:pt>
          <cx:pt idx="439">-0.0046872702227899604</cx:pt>
          <cx:pt idx="440">-0.041569581254798801</cx:pt>
          <cx:pt idx="441">-0.056182291929705398</cx:pt>
          <cx:pt idx="442">-0.030610429406534901</cx:pt>
          <cx:pt idx="443">-0.00076102397354592399</cx:pt>
          <cx:pt idx="444">-0.0022345574313890502</cx:pt>
          <cx:pt idx="445">-0.0088917872587450791</cx:pt>
          <cx:pt idx="446">-0.0039578130895584701</cx:pt>
          <cx:pt idx="447">-0.00033832748696351999</cx:pt>
          <cx:pt idx="448">-0.00014297808152061601</cx:pt>
          <cx:pt idx="449">0.000788708071554715</cx:pt>
          <cx:pt idx="450">0.00359694656311726</cx:pt>
          <cx:pt idx="451">-0.00021720895342054901</cx:pt>
          <cx:pt idx="452">0.022932597305223699</cx:pt>
          <cx:pt idx="453">0.032050823478426402</cx:pt>
          <cx:pt idx="454">-0.0088663412705765506</cx:pt>
          <cx:pt idx="455">-0.0225172922320898</cx:pt>
          <cx:pt idx="456">-0.047919567643539801</cx:pt>
          <cx:pt idx="457">-0.080895481643685402</cx:pt>
          <cx:pt idx="458">-0.092653165356846506</cx:pt>
          <cx:pt idx="459">-0.074764552202073203</cx:pt>
          <cx:pt idx="460">-0.019576347318376999</cx:pt>
          <cx:pt idx="461">-0.00054871795645387703</cx:pt>
          <cx:pt idx="462">-0.0313991009351266</cx:pt>
          <cx:pt idx="463">0.0139688063419608</cx:pt>
          <cx:pt idx="464">-0.0015709932411818099</cx:pt>
          <cx:pt idx="465">0.087045557462310505</cx:pt>
          <cx:pt idx="466">0.071909024744035599</cx:pt>
          <cx:pt idx="467">0.042078437793372801</cx:pt>
          <cx:pt idx="468">-0.0048302195022212197</cx:pt>
          <cx:pt idx="469">-0.062174973167558198</cx:pt>
          <cx:pt idx="470">-0.0305019262772252</cx:pt>
          <cx:pt idx="471">-0.013815034964549101</cx:pt>
          <cx:pt idx="472">-0.010326004017323601</cx:pt>
          <cx:pt idx="473">-0.0120365011829098</cx:pt>
          <cx:pt idx="474">-0.0066454866197487904</cx:pt>
          <cx:pt idx="475">-0.0017586113445666801</cx:pt>
          <cx:pt idx="476">-6.05007599355788e-05</cx:pt>
          <cx:pt idx="477">-8.4933361707218398e-05</cx:pt>
          <cx:pt idx="478">0.00224546423019046</cx:pt>
          <cx:pt idx="479">0.0064265393333116198</cx:pt>
          <cx:pt idx="480">0.041476691159265597</cx:pt>
          <cx:pt idx="481">0.045026505998665103</cx:pt>
          <cx:pt idx="482">0.049955036909363197</cx:pt>
          <cx:pt idx="483">0.045957326533031001</cx:pt>
          <cx:pt idx="484">-0.017548143485372401</cx:pt>
          <cx:pt idx="485">-0.033479183518340297</cx:pt>
          <cx:pt idx="486">-0.071885613212898103</cx:pt>
          <cx:pt idx="487">-0.086674516103789206</cx:pt>
          <cx:pt idx="488">-0.074933084881582804</cx:pt>
          <cx:pt idx="489">-0.038815454668087598</cx:pt>
          <cx:pt idx="490">-0.083069513944876799</cx:pt>
          <cx:pt idx="491">-0.0053380417131213302</cx:pt>
          <cx:pt idx="492">0.042364194130509597</cx:pt>
          <cx:pt idx="493">0.118572231097474</cx:pt>
          <cx:pt idx="494">0.097446676011324104</cx:pt>
          <cx:pt idx="495">0.038723793831108799</cx:pt>
          <cx:pt idx="496">-0.018973271393888599</cx:pt>
          <cx:pt idx="497">-0.078709308491367605</cx:pt>
          <cx:pt idx="498">-0.064578196438053598</cx:pt>
          <cx:pt idx="499">-0.046588752506785701</cx:pt>
          <cx:pt idx="500">-0.031953794999951303</cx:pt>
          <cx:pt idx="501">-0.017176419084927799</cx:pt>
          <cx:pt idx="502">-0.0049984522783524396</cx:pt>
          <cx:pt idx="503">0.00027659546614835102</cx:pt>
          <cx:pt idx="504">-0.00011176951010985801</cx:pt>
          <cx:pt idx="505">-0.00054234023730508096</cx:pt>
          <cx:pt idx="506">0.0044291657825201204</cx:pt>
          <cx:pt idx="507">0.00044189896616794201</cx:pt>
          <cx:pt idx="508">0.034441969735669799</cx:pt>
          <cx:pt idx="509">0.053010516773263197</cx:pt>
          <cx:pt idx="510">0.077516809913692697</cx:pt>
          <cx:pt idx="511">0.094015742652559298</cx:pt>
          <cx:pt idx="512">0.079147711058468004</cx:pt>
          <cx:pt idx="513">0.0076598273747645398</cx:pt>
          <cx:pt idx="514">0.0132838076805873</cx:pt>
          <cx:pt idx="515">-0.00128841026920043</cx:pt>
          <cx:pt idx="516">-0.016257038126432199</cx:pt>
          <cx:pt idx="517">-0.049143550180949902</cx:pt>
          <cx:pt idx="518">-0.065881386386821394</cx:pt>
          <cx:pt idx="519">0.010666132901104</cx:pt>
          <cx:pt idx="520">0.073540186300673702</cx:pt>
          <cx:pt idx="521">0.103824708629933</cx:pt>
          <cx:pt idx="522">0.076993410626806202</cx:pt>
          <cx:pt idx="523">-0.0080259267394683902</cx:pt>
          <cx:pt idx="524">-0.086303785998916097</cx:pt>
          <cx:pt idx="525">-0.104261144603193</cx:pt>
          <cx:pt idx="526">-0.062692472292475196</cx:pt>
          <cx:pt idx="527">-0.041869703051147102</cx:pt>
          <cx:pt idx="528">-0.040704330839866402</cx:pt>
          <cx:pt idx="529">-0.014833494145837799</cx:pt>
          <cx:pt idx="530">-0.0040069280168913996</cx:pt>
          <cx:pt idx="531">-0.00088006922851650599</cx:pt>
          <cx:pt idx="532">0.0012251562916088801</cx:pt>
          <cx:pt idx="533">0.000145773460830459</cx:pt>
          <cx:pt idx="534">0.0046078392127865296</cx:pt>
          <cx:pt idx="535">0.00042914175992875303</cx:pt>
          <cx:pt idx="536">0.018503488525856902</cx:pt>
          <cx:pt idx="537">0.039380912548957897</cx:pt>
          <cx:pt idx="538">0.058083369965478603</cx:pt>
          <cx:pt idx="539">0.041148469262705101</cx:pt>
          <cx:pt idx="540">0.081666026523261701</cx:pt>
          <cx:pt idx="541">0.011299565561495899</cx:pt>
          <cx:pt idx="542">0.029018820120196999</cx:pt>
          <cx:pt idx="543">0.0155371660580561</cx:pt>
          <cx:pt idx="544">-0.0048533617951264704</cx:pt>
          <cx:pt idx="545">-0.0336053557024295</cx:pt>
          <cx:pt idx="546">-0.028207774490710401</cx:pt>
          <cx:pt idx="547">0.0243661617682021</cx:pt>
          <cx:pt idx="548">0.072704709818577296</cx:pt>
          <cx:pt idx="549">0.112776908159004</cx:pt>
          <cx:pt idx="550">0.093216921159621199</cx:pt>
          <cx:pt idx="551">-0.065577105861938198</cx:pt>
          <cx:pt idx="552">-0.095478136082813303</cx:pt>
          <cx:pt idx="553">-0.096266505330412894</cx:pt>
          <cx:pt idx="554">-0.064117961074874497</cx:pt>
          <cx:pt idx="555">-0.039596402638662397</cx:pt>
          <cx:pt idx="556">-0.021397242396849099</cx:pt>
          <cx:pt idx="557">-0.0134955325801302</cx:pt>
          <cx:pt idx="558">-0.00332113123351142</cx:pt>
          <cx:pt idx="559">-0.00038355752931592602</cx:pt>
          <cx:pt idx="560">0.00015145049377900799</cx:pt>
          <cx:pt idx="561">-9.6150855903810506e-05</cx:pt>
          <cx:pt idx="562">0.0013184064897137401</cx:pt>
          <cx:pt idx="563">0.0041573109947221198</cx:pt>
          <cx:pt idx="564">0.0170032783355707</cx:pt>
          <cx:pt idx="565">0.045616745825716801</cx:pt>
          <cx:pt idx="566">0.042803913189460703</cx:pt>
          <cx:pt idx="567">0.0028965442596948399</cx:pt>
          <cx:pt idx="568">0.056713155710746699</cx:pt>
          <cx:pt idx="569">0.035366538688086598</cx:pt>
          <cx:pt idx="570">0.077239666054492701</cx:pt>
          <cx:pt idx="571">0.069563363188269597</cx:pt>
          <cx:pt idx="572">0.017147461184488798</cx:pt>
          <cx:pt idx="573">0.037012288799551298</cx:pt>
          <cx:pt idx="574">-0.0631737381717975</cx:pt>
          <cx:pt idx="575">0.017845736655137098</cx:pt>
          <cx:pt idx="576">0.037184088716589903</cx:pt>
          <cx:pt idx="577">0.092935347319260994</cx:pt>
          <cx:pt idx="578">-0.041239363711528802</cx:pt>
          <cx:pt idx="579">-0.11736419732896</cx:pt>
          <cx:pt idx="580">-0.120149703193927</cx:pt>
          <cx:pt idx="581">-0.089362639046232095</cx:pt>
          <cx:pt idx="582">-0.053859711581461397</cx:pt>
          <cx:pt idx="583">-0.0371070205104993</cx:pt>
          <cx:pt idx="584">-0.015924345973197199</cx:pt>
          <cx:pt idx="585">-0.0055351655294746697</cx:pt>
          <cx:pt idx="586">-0.00208625675590821</cx:pt>
          <cx:pt idx="587">0.00024116219593903399</cx:pt>
          <cx:pt idx="588">6.4363503035635194e-05</cx:pt>
          <cx:pt idx="589">0.00017843473693607401</cx:pt>
          <cx:pt idx="590">-0.00421350782109969</cx:pt>
          <cx:pt idx="591">-0.00019159547323685199</cx:pt>
          <cx:pt idx="592">0.0084373457633233496</cx:pt>
          <cx:pt idx="593">0.0058347218434889299</cx:pt>
          <cx:pt idx="594">-0.00161322453144599</cx:pt>
          <cx:pt idx="595">0.0233906943328668</cx:pt>
          <cx:pt idx="596">-0.00090462263986233803</cx:pt>
          <cx:pt idx="597">0.0022983815396644099</cx:pt>
          <cx:pt idx="598">0.0043626242151368604</cx:pt>
          <cx:pt idx="599">0.061191086626088499</cx:pt>
          <cx:pt idx="600">0.0155341408534899</cx:pt>
          <cx:pt idx="601">0.0121297400670306</cx:pt>
          <cx:pt idx="602">0.0083223803998477199</cx:pt>
          <cx:pt idx="603">0.035528918916692603</cx:pt>
          <cx:pt idx="604">0.024612871522015599</cx:pt>
          <cx:pt idx="605">-0.0150703969434599</cx:pt>
          <cx:pt idx="606">-0.141709420167</cx:pt>
          <cx:pt idx="607">-0.128944658698985</cx:pt>
          <cx:pt idx="608">-0.099159106625635193</cx:pt>
          <cx:pt idx="609">-0.062625294004617998</cx:pt>
          <cx:pt idx="610">-0.032395988501587397</cx:pt>
          <cx:pt idx="611">-0.025702883656982499</cx:pt>
          <cx:pt idx="612">-0.018642594712637201</cx:pt>
          <cx:pt idx="613">-0.0016529718256153899</cx:pt>
          <cx:pt idx="614">-0.00080215735420219802</cx:pt>
          <cx:pt idx="615">0.000243044937677565</cx:pt>
          <cx:pt idx="616">3.82525476763655e-05</cx:pt>
          <cx:pt idx="617">-0.000107786679274904</cx:pt>
          <cx:pt idx="618">-2.0716197573041901e-05</cx:pt>
          <cx:pt idx="619">0.0060960463334756698</cx:pt>
          <cx:pt idx="620">0.0109219134648877</cx:pt>
          <cx:pt idx="621">-0.0076379459618864196</cx:pt>
          <cx:pt idx="622">-0.0148653284664058</cx:pt>
          <cx:pt idx="623">0.0034830762913709702</cx:pt>
          <cx:pt idx="624">-0.034908773166947397</cx:pt>
          <cx:pt idx="625">-0.0401235503633771</cx:pt>
          <cx:pt idx="626">-0.00441522763380813</cx:pt>
          <cx:pt idx="627">0.053532394529125699</cx:pt>
          <cx:pt idx="628">0.041564751138595597</cx:pt>
          <cx:pt idx="629">0.084495904527511004</cx:pt>
          <cx:pt idx="630">0.091060606539722103</cx:pt>
          <cx:pt idx="631">0.106045382949971</cx:pt>
          <cx:pt idx="632">-0.021057313621810701</cx:pt>
          <cx:pt idx="633">-0.104578607905185</cx:pt>
          <cx:pt idx="634">-0.14485628537050099</cx:pt>
          <cx:pt idx="635">-0.073648532844894296</cx:pt>
          <cx:pt idx="636">-0.063187864637269997</cx:pt>
          <cx:pt idx="637">-0.046805026316491499</cx:pt>
          <cx:pt idx="638">-0.019789746428029598</cx:pt>
          <cx:pt idx="639">-0.010356792936946701</cx:pt>
          <cx:pt idx="640">-0.0049774189368364504</cx:pt>
          <cx:pt idx="641">-0.001883624706128</cx:pt>
          <cx:pt idx="642">-5.87932388956819e-05</cx:pt>
          <cx:pt idx="643">0.000149298740832126</cx:pt>
          <cx:pt idx="644">-0.00014049422832255101</cx:pt>
          <cx:pt idx="645">0.000154904755541826</cx:pt>
          <cx:pt idx="646">0.0028399362236339</cx:pt>
          <cx:pt idx="647">0.0142976727736504</cx:pt>
          <cx:pt idx="648">0.023210640382901899</cx:pt>
          <cx:pt idx="649">0.0082237083233674298</cx:pt>
          <cx:pt idx="650">-0.017241157210865998</cx:pt>
          <cx:pt idx="651">0.022960159360763299</cx:pt>
          <cx:pt idx="652">0.0053408425713378496</cx:pt>
          <cx:pt idx="653">-0.026730867926651102</cx:pt>
          <cx:pt idx="654">0.012043610827704001</cx:pt>
          <cx:pt idx="655">0.016586630180467701</cx:pt>
          <cx:pt idx="656">0.027348149722515199</cx:pt>
          <cx:pt idx="657">0.048673947342774797</cx:pt>
          <cx:pt idx="658">0.092284354670246496</cx:pt>
          <cx:pt idx="659">0.048988479653231401</cx:pt>
          <cx:pt idx="660">-0.078748290579821204</cx:pt>
          <cx:pt idx="661">-0.11447453719324301</cx:pt>
          <cx:pt idx="662">-0.066463597364949695</cx:pt>
          <cx:pt idx="663">-0.0455227109268386</cx:pt>
          <cx:pt idx="664">-0.030440893717417102</cx:pt>
          <cx:pt idx="665">-0.024571555727150699</cx:pt>
          <cx:pt idx="666">-0.0139627566477287</cx:pt>
          <cx:pt idx="667">-0.0068081137967086203</cx:pt>
          <cx:pt idx="668">-0.00204506572930331</cx:pt>
          <cx:pt idx="669">-0.00253713412426966</cx:pt>
          <cx:pt idx="670">-0.00141913445245389</cx:pt>
          <cx:pt idx="671">-8.3268274517109893e-05</cx:pt>
          <cx:pt idx="672">-0.00075707200010006201</cx:pt>
          <cx:pt idx="673">-0.00028069336268344701</cx:pt>
          <cx:pt idx="674">6.6773577449785802e-05</cx:pt>
          <cx:pt idx="675">0.0077354382980709003</cx:pt>
          <cx:pt idx="676">0.0010131698685753299</cx:pt>
          <cx:pt idx="677">-0.0056909348753832701</cx:pt>
          <cx:pt idx="678">-0.0098208466065426107</cx:pt>
          <cx:pt idx="679">0.00261528775251928</cx:pt>
          <cx:pt idx="680">-0.0091571457844068799</cx:pt>
          <cx:pt idx="681">0.0099238176768776405</cx:pt>
          <cx:pt idx="682">-0.024139077141692201</cx:pt>
          <cx:pt idx="683">-0.0242658294097805</cx:pt>
          <cx:pt idx="684">0.065608033440295394</cx:pt>
          <cx:pt idx="685">0.043707318362460501</cx:pt>
          <cx:pt idx="686">0.020760643801740301</cx:pt>
          <cx:pt idx="687">-0.021866217400121901</cx:pt>
          <cx:pt idx="688">-0.053594446432515902</cx:pt>
          <cx:pt idx="689">-0.057688918547746999</cx:pt>
          <cx:pt idx="690">-0.018740890504125099</cx:pt>
          <cx:pt idx="691">-0.026861576659865102</cx:pt>
          <cx:pt idx="692">-0.017358880108279202</cx:pt>
          <cx:pt idx="693">-0.018402535374401299</cx:pt>
          <cx:pt idx="694">-0.0129667591690345</cx:pt>
          <cx:pt idx="695">-0.00311903497818918</cx:pt>
          <cx:pt idx="696">-0.0012156733240649899</cx:pt>
          <cx:pt idx="697">-0.00060052369410326103</cx:pt>
          <cx:pt idx="698">0.000224683816257676</cx:pt>
          <cx:pt idx="699">-0.00158528080233549</cx:pt>
          <cx:pt idx="700">0.00037884515013643198</cx:pt>
          <cx:pt idx="701">0.00085864166279802604</cx:pt>
          <cx:pt idx="702">0.00055116708029810603</cx:pt>
          <cx:pt idx="703">3.4436796773010397e-05</cx:pt>
          <cx:pt idx="704">-0.0065844578039879198</cx:pt>
          <cx:pt idx="705">-0.017307193323325001</cx:pt>
          <cx:pt idx="706">-0.0199896262320323</cx:pt>
          <cx:pt idx="707">-0.025367413670925602</cx:pt>
          <cx:pt idx="708">-0.048144505892450902</cx:pt>
          <cx:pt idx="709">-0.0479366581697485</cx:pt>
          <cx:pt idx="710">-0.054146128352261499</cx:pt>
          <cx:pt idx="711">-0.049848080156890899</cx:pt>
          <cx:pt idx="712">-0.053787387557105</cx:pt>
          <cx:pt idx="713">-0.037027151912943798</cx:pt>
          <cx:pt idx="714">-0.033138653254584399</cx:pt>
          <cx:pt idx="715">-0.0210912144635324</cx:pt>
          <cx:pt idx="716">-0.014346492746026999</cx:pt>
          <cx:pt idx="717">-0.0071335979452516098</cx:pt>
          <cx:pt idx="718">-0.0034842002530454902</cx:pt>
          <cx:pt idx="719">-0.00396615640411582</cx:pt>
          <cx:pt idx="720">-0.00571964226964276</cx:pt>
          <cx:pt idx="721">-0.0053963029328430896</cx:pt>
          <cx:pt idx="722">-0.0038708568263121001</cx:pt>
          <cx:pt idx="723">-0.0030752772126661</cx:pt>
          <cx:pt idx="724">-0.0011099422769033499</cx:pt>
          <cx:pt idx="725">0.00036682630005349301</cx:pt>
          <cx:pt idx="726">-0.00015793453293155301</cx:pt>
          <cx:pt idx="727">0.00044538081408872801</cx:pt>
          <cx:pt idx="728">-0.00024090360254981901</cx:pt>
          <cx:pt idx="729">-0.00089968921448245302</cx:pt>
          <cx:pt idx="730">0.000170315525380689</cx:pt>
          <cx:pt idx="731">0.00020554330971006701</cx:pt>
          <cx:pt idx="732">0.00020178929461307299</cx:pt>
          <cx:pt idx="733">-0.0059445640300283299</cx:pt>
          <cx:pt idx="734">-0.0152007707049929</cx:pt>
          <cx:pt idx="735">-0.022184984747764799</cx:pt>
          <cx:pt idx="736">-0.0213135355683974</cx:pt>
          <cx:pt idx="737">-0.0206697772963443</cx:pt>
          <cx:pt idx="738">-0.018531319701751401</cx:pt>
          <cx:pt idx="739">-0.0196335890780589</cx:pt>
          <cx:pt idx="740">-0.034278774223568002</cx:pt>
          <cx:pt idx="741">-0.031938459828292701</cx:pt>
          <cx:pt idx="742">-0.0220221604208161</cx:pt>
          <cx:pt idx="743">-0.019067914750291098</cx:pt>
          <cx:pt idx="744">-0.013896499249319599</cx:pt>
          <cx:pt idx="745">-0.0097006791181625199</cx:pt>
          <cx:pt idx="746">-0.0051325542651202097</cx:pt>
          <cx:pt idx="747">-0.0026229433369985601</cx:pt>
          <cx:pt idx="748">-0.00042887824716792002</cx:pt>
          <cx:pt idx="749">-0.00051342067806509604</cx:pt>
          <cx:pt idx="750">-0.000118110241150837</cx:pt>
          <cx:pt idx="751">-0.00054516577177094502</cx:pt>
          <cx:pt idx="752">0.00051542351616798204</cx:pt>
          <cx:pt idx="753">-0.00014929265528657799</cx:pt>
          <cx:pt idx="754">-0.00055356358149045797</cx:pt>
          <cx:pt idx="755">-0.000290505894773852</cx:pt>
          <cx:pt idx="756">-0.00015982029540820199</cx:pt>
          <cx:pt idx="757">-5.6763533913016099e-05</cx:pt>
          <cx:pt idx="758">-0.00066027727117959605</cx:pt>
          <cx:pt idx="759">-1.9906950833823601e-05</cx:pt>
          <cx:pt idx="760">4.2628492972162602e-05</cx:pt>
          <cx:pt idx="761">0.00048376069229599702</cx:pt>
          <cx:pt idx="762">0.00071302161465771404</cx:pt>
          <cx:pt idx="763">7.1954669326656798e-05</cx:pt>
          <cx:pt idx="764">-0.00068802810078644097</cx:pt>
          <cx:pt idx="765">-0.00093560505395068295</cx:pt>
          <cx:pt idx="766">-0.00185306102554498</cx:pt>
          <cx:pt idx="767">-0.0012672415178720199</cx:pt>
          <cx:pt idx="768">-0.0024662264207059199</cx:pt>
          <cx:pt idx="769">-0.0047216644738306097</cx:pt>
          <cx:pt idx="770">-0.0040987106642158396</cx:pt>
          <cx:pt idx="771">-0.0025983393323104199</cx:pt>
          <cx:pt idx="772">-0.00063319140375963105</cx:pt>
          <cx:pt idx="773">-0.0014993660246915099</cx:pt>
          <cx:pt idx="774">-0.0017973438418996601</cx:pt>
          <cx:pt idx="775">-0.00041465469462694503</cx:pt>
          <cx:pt idx="776">1.26149649650988e-05</cx:pt>
          <cx:pt idx="777">-0.00073833898009408505</cx:pt>
          <cx:pt idx="778">-0.0014706475357183901</cx:pt>
          <cx:pt idx="779">-0.000477386365147953</cx:pt>
          <cx:pt idx="780">0.00017096832520290101</cx:pt>
          <cx:pt idx="781">-0.000306185194701054</cx:pt>
          <cx:pt idx="782">-0.00056622845096928904</cx:pt>
          <cx:pt idx="783">-0.00064158372895070897</cx:pt>
        </cx:lvl>
      </cx:numDim>
    </cx:data>
    <cx:data id="77">
      <cx:numDim type="val">
        <cx:f>'001_WA_F - 副本'!$BZ$1:$BZ$784</cx:f>
        <cx:lvl ptCount="784" formatCode="G/通用格式">
          <cx:pt idx="0">-0.000473133888503047</cx:pt>
          <cx:pt idx="1">0.00051697813974831705</cx:pt>
          <cx:pt idx="2">0.00033564656208491398</cx:pt>
          <cx:pt idx="3">-1.23848036787969e-05</cx:pt>
          <cx:pt idx="4">-0.00049084330867563803</cx:pt>
          <cx:pt idx="5">-0.00074115524396803996</cx:pt>
          <cx:pt idx="6">0.00062037526310280695</cx:pt>
          <cx:pt idx="7">0.000215430256363182</cx:pt>
          <cx:pt idx="8">-0.000290667686827246</cx:pt>
          <cx:pt idx="9">-7.8356282695254399e-06</cx:pt>
          <cx:pt idx="10">0.000327541380316713</cx:pt>
          <cx:pt idx="11">0.00059256928547753304</cx:pt>
          <cx:pt idx="12">0.00072964153137938803</cx:pt>
          <cx:pt idx="13">0.00024023419563679499</cx:pt>
          <cx:pt idx="14">0.00014769314065053599</cx:pt>
          <cx:pt idx="15">5.6931174613993601e-05</cx:pt>
          <cx:pt idx="16">0.00049200643657140795</cx:pt>
          <cx:pt idx="17">-0.00041753917214177298</cx:pt>
          <cx:pt idx="18">0.00030219540804667398</cx:pt>
          <cx:pt idx="19">-0.00043307224836594001</cx:pt>
          <cx:pt idx="20">-0.00036899111162490901</cx:pt>
          <cx:pt idx="21">0.00050647843097917399</cx:pt>
          <cx:pt idx="22">-0.00066928936538171403</cx:pt>
          <cx:pt idx="23">0.00063912408232788098</cx:pt>
          <cx:pt idx="24">0.000272435448797596</cx:pt>
          <cx:pt idx="25">0.00045223616055721001</cx:pt>
          <cx:pt idx="26">-0.00010557251878878</cx:pt>
          <cx:pt idx="27">0.00025357776521463699</cx:pt>
          <cx:pt idx="28">0.00060371730036320602</cx:pt>
          <cx:pt idx="29">-0.00075058937367377201</cx:pt>
          <cx:pt idx="30">9.5007359106438503e-07</cx:pt>
          <cx:pt idx="31">-0.00057499500468085295</cx:pt>
          <cx:pt idx="32">-0.00043145363752697402</cx:pt>
          <cx:pt idx="33">0.00056142878296382701</cx:pt>
          <cx:pt idx="34">0.000187316630055088</cx:pt>
          <cx:pt idx="35">0.00068944223924429502</cx:pt>
          <cx:pt idx="36">0.000205252581639614</cx:pt>
          <cx:pt idx="37">0.00020197730665346</cx:pt>
          <cx:pt idx="38">-0.00019564097746883601</cx:pt>
          <cx:pt idx="39">-0.00102138897360706</cx:pt>
          <cx:pt idx="40">-0.00017580000476955299</cx:pt>
          <cx:pt idx="41">0.00046041284809139902</cx:pt>
          <cx:pt idx="42">-0.00112165052944595</cx:pt>
          <cx:pt idx="43">-0.0018335782112307299</cx:pt>
          <cx:pt idx="44">-0.00048103322849040001</cx:pt>
          <cx:pt idx="45">0.00104637678577761</cx:pt>
          <cx:pt idx="46">0.00036641257653454898</cx:pt>
          <cx:pt idx="47">0.00092360642458436104</cx:pt>
          <cx:pt idx="48">-0.00040459167192946502</cx:pt>
          <cx:pt idx="49">6.2134656615179897e-05</cx:pt>
          <cx:pt idx="50">0.00057095310845842596</cx:pt>
          <cx:pt idx="51">-0.00020619238657714801</cx:pt>
          <cx:pt idx="52">-9.6330227510815994e-05</cx:pt>
          <cx:pt idx="53">0.00070976404827700304</cx:pt>
          <cx:pt idx="54">-1.43683378812136e-05</cx:pt>
          <cx:pt idx="55">-0.000191615179387195</cx:pt>
          <cx:pt idx="56">-0.00056088159620125801</cx:pt>
          <cx:pt idx="57">0.00053060653197689297</cx:pt>
          <cx:pt idx="58">0.00026755984682431602</cx:pt>
          <cx:pt idx="59">0.00051222636865709504</cx:pt>
          <cx:pt idx="60">-0.000495749207795691</cx:pt>
          <cx:pt idx="61">0.00021980422132077799</cx:pt>
          <cx:pt idx="62">0.000262244641323503</cx:pt>
          <cx:pt idx="63">0.00051691199477047704</cx:pt>
          <cx:pt idx="64">0.00090066557181185105</cx:pt>
          <cx:pt idx="65">-0.00013964780140201201</cx:pt>
          <cx:pt idx="66">-0.0013200371954897</cx:pt>
          <cx:pt idx="67">-0.0018857830969657801</cx:pt>
          <cx:pt idx="68">-0.0013493196822203901</cx:pt>
          <cx:pt idx="69">-0.0061111631888599001</cx:pt>
          <cx:pt idx="70">-0.0069704280598726197</cx:pt>
          <cx:pt idx="71">-0.0115608893244476</cx:pt>
          <cx:pt idx="72">-0.0079608021347913494</cx:pt>
          <cx:pt idx="73">-0.0071571677645411698</cx:pt>
          <cx:pt idx="74">-0.0018058122536569699</cx:pt>
          <cx:pt idx="75">-0.0036016944266969702</cx:pt>
          <cx:pt idx="76">-0.0030233249494551599</cx:pt>
          <cx:pt idx="77">-0.00209734516708873</cx:pt>
          <cx:pt idx="78">0.00012706782167386799</cx:pt>
          <cx:pt idx="79">-0.00019348125325584</cx:pt>
          <cx:pt idx="80">-0.00062904884435404903</cx:pt>
          <cx:pt idx="81">-0.00050813817333829304</cx:pt>
          <cx:pt idx="82">0.00066164255372353398</cx:pt>
          <cx:pt idx="83">-5.0471497829801297e-06</cx:pt>
          <cx:pt idx="84">0.00015908951366744799</cx:pt>
          <cx:pt idx="85">-7.8211710770151998e-06</cx:pt>
          <cx:pt idx="86">2.8828058241116701e-05</cx:pt>
          <cx:pt idx="87">-9.4081493355165595e-05</cx:pt>
          <cx:pt idx="88">0.0010259420916206301</cx:pt>
          <cx:pt idx="89">8.3498589241418102e-05</cx:pt>
          <cx:pt idx="90">0.00081204731795733005</cx:pt>
          <cx:pt idx="91">0.00051365395323580202</cx:pt>
          <cx:pt idx="92">-0.0010906941119041701</cx:pt>
          <cx:pt idx="93">-0.0033839662058070901</cx:pt>
          <cx:pt idx="94">-0.0019745962186187602</cx:pt>
          <cx:pt idx="95">-0.00078058354406437401</cx:pt>
          <cx:pt idx="96">0.00153279431120586</cx:pt>
          <cx:pt idx="97">-0.0034104320979741901</cx:pt>
          <cx:pt idx="98">0.0025959432584524598</cx:pt>
          <cx:pt idx="99">0.00074328627419811496</cx:pt>
          <cx:pt idx="100">-0.0040484278086217098</cx:pt>
          <cx:pt idx="101">-0.0043195868951111599</cx:pt>
          <cx:pt idx="102">-0.0022242538173386501</cx:pt>
          <cx:pt idx="103">-0.0064387535744729598</cx:pt>
          <cx:pt idx="104">0.0012544926835683901</cx:pt>
          <cx:pt idx="105">-0.0089764712329268304</cx:pt>
          <cx:pt idx="106">-0.015709174650379999</cx:pt>
          <cx:pt idx="107">-0.0074329427952579304</cx:pt>
          <cx:pt idx="108">-0.0020216914599589099</cx:pt>
          <cx:pt idx="109">0.0018741887755121601</cx:pt>
          <cx:pt idx="110">0.00079979095651882203</cx:pt>
          <cx:pt idx="111">-0.00037588325595812002</cx:pt>
          <cx:pt idx="112">-0.00090446060469917403</cx:pt>
          <cx:pt idx="113">-0.00016045784299099301</cx:pt>
          <cx:pt idx="114">-0.00016312597181081901</cx:pt>
          <cx:pt idx="115">0.00057423938730497698</cx:pt>
          <cx:pt idx="116">0.00061260537105496996</cx:pt>
          <cx:pt idx="117">0.00169915540192787</cx:pt>
          <cx:pt idx="118">4.66916217537728e-05</cx:pt>
          <cx:pt idx="119">0.00137712013654023</cx:pt>
          <cx:pt idx="120">-0.00261407521266711</cx:pt>
          <cx:pt idx="121">-0.0046286015830811697</cx:pt>
          <cx:pt idx="122">-0.0076200690967028603</cx:pt>
          <cx:pt idx="123">-0.0011924750731706201</cx:pt>
          <cx:pt idx="124">-0.00241698292760738</cx:pt>
          <cx:pt idx="125">0.0109640245160576</cx:pt>
          <cx:pt idx="126">0.0026656240691285298</cx:pt>
          <cx:pt idx="127">-0.00037163481529524698</cx:pt>
          <cx:pt idx="128">-0.0093277477552995303</cx:pt>
          <cx:pt idx="129">-0.0100846473762629</cx:pt>
          <cx:pt idx="130">-0.0082490556735892694</cx:pt>
          <cx:pt idx="131">-0.0136082992543862</cx:pt>
          <cx:pt idx="132">-0.0152414092330828</cx:pt>
          <cx:pt idx="133">-0.0106585033110156</cx:pt>
          <cx:pt idx="134">-0.0122998712216292</cx:pt>
          <cx:pt idx="135">-0.0062864697570544099</cx:pt>
          <cx:pt idx="136">0.0064338104743295503</cx:pt>
          <cx:pt idx="137">0.0035578600433028699</cx:pt>
          <cx:pt idx="138">0.00031632452496891902</cx:pt>
          <cx:pt idx="139">-7.4077306568736802e-05</cx:pt>
          <cx:pt idx="140">0.00022707170346410199</cx:pt>
          <cx:pt idx="141">0.000121152317252909</cx:pt>
          <cx:pt idx="142">0.000199816155801586</cx:pt>
          <cx:pt idx="143">0.00100456583423882</cx:pt>
          <cx:pt idx="144">0.000852809197038578</cx:pt>
          <cx:pt idx="145">-0.00015983543077404799</cx:pt>
          <cx:pt idx="146">-0.0032970947990280199</cx:pt>
          <cx:pt idx="147">-0.0033577560543803101</cx:pt>
          <cx:pt idx="148">-0.0094269546032667607</cx:pt>
          <cx:pt idx="149">-0.0090489753762759105</cx:pt>
          <cx:pt idx="150">-0.0025811868134710801</cx:pt>
          <cx:pt idx="151">0.00160114227508277</cx:pt>
          <cx:pt idx="152">0.00748104430116213</cx:pt>
          <cx:pt idx="153">0.017369052747013398</cx:pt>
          <cx:pt idx="154">0.0038016483975100899</cx:pt>
          <cx:pt idx="155">0.0117515540387442</cx:pt>
          <cx:pt idx="156">0.017015505731278399</cx:pt>
          <cx:pt idx="157">0.0131834856280507</cx:pt>
          <cx:pt idx="158">-0.0095562465377519602</cx:pt>
          <cx:pt idx="159">-0.0146247720146232</cx:pt>
          <cx:pt idx="160">0.0058861801463412399</cx:pt>
          <cx:pt idx="161">-0.0020828226861106299</cx:pt>
          <cx:pt idx="162">0.00161509050165171</cx:pt>
          <cx:pt idx="163">-0.0049196931179040001</cx:pt>
          <cx:pt idx="164">-0.0017722532385780799</cx:pt>
          <cx:pt idx="165">-0.0031867872737796799</cx:pt>
          <cx:pt idx="166">0.0022036568749387898</cx:pt>
          <cx:pt idx="167">-4.9993213383716398e-06</cx:pt>
          <cx:pt idx="168">0.00048610806465312299</cx:pt>
          <cx:pt idx="169">4.3323703139219597e-05</cx:pt>
          <cx:pt idx="170">0.00086396813652430196</cx:pt>
          <cx:pt idx="171">0.00049952231526979797</cx:pt>
          <cx:pt idx="172">2.6647329815778601e-05</cx:pt>
          <cx:pt idx="173">-0.00127950420890524</cx:pt>
          <cx:pt idx="174">-0.0040051707674551304</cx:pt>
          <cx:pt idx="175">-0.0104873749761076</cx:pt>
          <cx:pt idx="176">-0.0031510711131997201</cx:pt>
          <cx:pt idx="177">-0.0089335660309954393</cx:pt>
          <cx:pt idx="178">-0.0025950192779362899</cx:pt>
          <cx:pt idx="179">-0.0034546655481556398</cx:pt>
          <cx:pt idx="180">0.0107697333295449</cx:pt>
          <cx:pt idx="181">0.016191468918668999</cx:pt>
          <cx:pt idx="182">0.010872370476246901</cx:pt>
          <cx:pt idx="183">-0.0070023569955214799</cx:pt>
          <cx:pt idx="184">0.013368901622980199</cx:pt>
          <cx:pt idx="185">0.018533891199017501</cx:pt>
          <cx:pt idx="186">0.0029228872375197299</cx:pt>
          <cx:pt idx="187">0.00192148389426931</cx:pt>
          <cx:pt idx="188">0.0032901397307368201</cx:pt>
          <cx:pt idx="189">0.0090595831978484004</cx:pt>
          <cx:pt idx="190">0.0141824314208636</cx:pt>
          <cx:pt idx="191">0.0098899194541476193</cx:pt>
          <cx:pt idx="192">0.0078865821480927894</cx:pt>
          <cx:pt idx="193">-0.00089140792239814396</cx:pt>
          <cx:pt idx="194">0.0028317004284832202</cx:pt>
          <cx:pt idx="195">-0.00043176107606889903</cx:pt>
          <cx:pt idx="196">-0.000232672955727979</cx:pt>
          <cx:pt idx="197">-2.3656691885793401e-05</cx:pt>
          <cx:pt idx="198">-0.000434567561615079</cx:pt>
          <cx:pt idx="199">-0.00036484820223362999</cx:pt>
          <cx:pt idx="200">-0.0019407031546438401</cx:pt>
          <cx:pt idx="201">-0.00282176282076587</cx:pt>
          <cx:pt idx="202">-0.0056496253125367501</cx:pt>
          <cx:pt idx="203">-0.014581747424948799</cx:pt>
          <cx:pt idx="204">-0.0044528879541395096</cx:pt>
          <cx:pt idx="205">-0.0046816338515974004</cx:pt>
          <cx:pt idx="206">-0.0078459528326530401</cx:pt>
          <cx:pt idx="207">0.00191157760670118</cx:pt>
          <cx:pt idx="208">-0.0148293832266657</cx:pt>
          <cx:pt idx="209">-0.00862438700795818</cx:pt>
          <cx:pt idx="210">0.0084464617528750893</cx:pt>
          <cx:pt idx="211">0.00970199827706319</cx:pt>
          <cx:pt idx="212">0.015703048661055902</cx:pt>
          <cx:pt idx="213">0.0068528564903669199</cx:pt>
          <cx:pt idx="214">-0.0031197827483733899</cx:pt>
          <cx:pt idx="215">-0.0110774489424132</cx:pt>
          <cx:pt idx="216">0.0012421573171812899</cx:pt>
          <cx:pt idx="217">0.0058932501561369099</cx:pt>
          <cx:pt idx="218">0.020656936185709501</cx:pt>
          <cx:pt idx="219">0.025817376313922301</cx:pt>
          <cx:pt idx="220">0.0125429866291082</cx:pt>
          <cx:pt idx="221">0.012494263597844399</cx:pt>
          <cx:pt idx="222">0.0030438573869872301</cx:pt>
          <cx:pt idx="223">-4.5134555821646499e-05</cx:pt>
          <cx:pt idx="224">0.00058839545915916796</cx:pt>
          <cx:pt idx="225">-0.000215287638814254</cx:pt>
          <cx:pt idx="226">-0.0011581831832563601</cx:pt>
          <cx:pt idx="227">-5.5822165008807598e-05</cx:pt>
          <cx:pt idx="228">-0.0035649602130507899</cx:pt>
          <cx:pt idx="229">-0.0041061241885888703</cx:pt>
          <cx:pt idx="230">-0.0075094305092034399</cx:pt>
          <cx:pt idx="231">-0.014546482035947999</cx:pt>
          <cx:pt idx="232">-0.0083629919546272299</cx:pt>
          <cx:pt idx="233">0.00088437751926854905</cx:pt>
          <cx:pt idx="234">0.0052933674496880101</cx:pt>
          <cx:pt idx="235">-0.0011499239260550601</cx:pt>
          <cx:pt idx="236">-0.0066895549565013602</cx:pt>
          <cx:pt idx="237">-0.0178382045262129</cx:pt>
          <cx:pt idx="238">-0.0117759944456057</cx:pt>
          <cx:pt idx="239">0.011978527398653399</cx:pt>
          <cx:pt idx="240">-0.0072851164444178397</cx:pt>
          <cx:pt idx="241">-0.0323692897229063</cx:pt>
          <cx:pt idx="242">-0.0040996241487193403</cx:pt>
          <cx:pt idx="243">0.010331323662704299</cx:pt>
          <cx:pt idx="244">0.0258833655925979</cx:pt>
          <cx:pt idx="245">0.032055638517099</cx:pt>
          <cx:pt idx="246">0.027939611850286601</cx:pt>
          <cx:pt idx="247">0.0412342273254322</cx:pt>
          <cx:pt idx="248">0.045265147712659298</cx:pt>
          <cx:pt idx="249">0.0342042531772404</cx:pt>
          <cx:pt idx="250">0.0059242747389108303</cx:pt>
          <cx:pt idx="251">0.00075028054450243205</cx:pt>
          <cx:pt idx="252">4.78328372726199e-05</cx:pt>
          <cx:pt idx="253">0.00021249438707258999</cx:pt>
          <cx:pt idx="254">3.7331752322586002e-05</cx:pt>
          <cx:pt idx="255">-0.0013764550257368501</cx:pt>
          <cx:pt idx="256">-0.0047873259842531697</cx:pt>
          <cx:pt idx="257">-0.0061322389552585397</cx:pt>
          <cx:pt idx="258">-0.0135939490540003</cx:pt>
          <cx:pt idx="259">-0.0099514910390790298</cx:pt>
          <cx:pt idx="260">-0.017440238117540099</cx:pt>
          <cx:pt idx="261">-0.0046824217846332099</cx:pt>
          <cx:pt idx="262">0.00133431126112458</cx:pt>
          <cx:pt idx="263">0.0043756434949024803</cx:pt>
          <cx:pt idx="264">-0.0133664948296612</cx:pt>
          <cx:pt idx="265">-0.025078990939762302</cx:pt>
          <cx:pt idx="266">-0.020906375081168001</cx:pt>
          <cx:pt idx="267">-0.031675070835331401</cx:pt>
          <cx:pt idx="268">-0.028336395421240501</cx:pt>
          <cx:pt idx="269">-0.032442801592807997</cx:pt>
          <cx:pt idx="270">-0.023201091280841701</cx:pt>
          <cx:pt idx="271">-0.00070543471389679499</cx:pt>
          <cx:pt idx="272">0.015195037477320201</cx:pt>
          <cx:pt idx="273">-0.00154680722867355</cx:pt>
          <cx:pt idx="274">0.022219726712971</cx:pt>
          <cx:pt idx="275">0.030036384238756601</cx:pt>
          <cx:pt idx="276">0.042207746606021002</cx:pt>
          <cx:pt idx="277">0.032166353042687203</cx:pt>
          <cx:pt idx="278">0.0055390221592265098</cx:pt>
          <cx:pt idx="279">0.00077569576267775295</cx:pt>
          <cx:pt idx="280">0.00049837936553488997</cx:pt>
          <cx:pt idx="281">-0.000263360465750616</cx:pt>
          <cx:pt idx="282">-0.00011124316167484799</cx:pt>
          <cx:pt idx="283">-0.00048182280154822999</cx:pt>
          <cx:pt idx="284">-0.0046841625253042302</cx:pt>
          <cx:pt idx="285">-0.010785755308870999</cx:pt>
          <cx:pt idx="286">-0.0216944927663167</cx:pt>
          <cx:pt idx="287">-0.016674632244967801</cx:pt>
          <cx:pt idx="288">-0.0146505855253045</cx:pt>
          <cx:pt idx="289">0.0078465210269655604</cx:pt>
          <cx:pt idx="290">0.00047043897803960698</cx:pt>
          <cx:pt idx="291">-0.00045955553904638999</cx:pt>
          <cx:pt idx="292">-0.0026989543537731002</cx:pt>
          <cx:pt idx="293">0.0094690878976119806</cx:pt>
          <cx:pt idx="294">0.0133062694952498</cx:pt>
          <cx:pt idx="295">-0.0057397282202692199</cx:pt>
          <cx:pt idx="296">-0.014115458267062999</cx:pt>
          <cx:pt idx="297">-0.049493879951426498</cx:pt>
          <cx:pt idx="298">-0.038447215724649299</cx:pt>
          <cx:pt idx="299">-0.0301849018824355</cx:pt>
          <cx:pt idx="300">-0.0063132230769565303</cx:pt>
          <cx:pt idx="301">-0.0053974580680899997</cx:pt>
          <cx:pt idx="302">0.014830819622605299</cx:pt>
          <cx:pt idx="303">0.016638340226479802</cx:pt>
          <cx:pt idx="304">0.038255188066902597</cx:pt>
          <cx:pt idx="305">0.028663534437091399</cx:pt>
          <cx:pt idx="306">0.0071982332364444301</cx:pt>
          <cx:pt idx="307">-0.00029438731659565899</cx:pt>
          <cx:pt idx="308">-0.00013597253842611301</cx:pt>
          <cx:pt idx="309">0.00021556040765692501</cx:pt>
          <cx:pt idx="310">-0.0010322967538250801</cx:pt>
          <cx:pt idx="311">-0.00040196047106152202</cx:pt>
          <cx:pt idx="312">-0.0049930987971151097</cx:pt>
          <cx:pt idx="313">-0.013235253826211</cx:pt>
          <cx:pt idx="314">-0.0164602972424172</cx:pt>
          <cx:pt idx="315">-0.012252635865173601</cx:pt>
          <cx:pt idx="316">-0.0049261427136593396</cx:pt>
          <cx:pt idx="317">-0.0142250423930837</cx:pt>
          <cx:pt idx="318">-0.011006260967509399</cx:pt>
          <cx:pt idx="319">-0.0084381000756658091</cx:pt>
          <cx:pt idx="320">-0.00123679871813208</cx:pt>
          <cx:pt idx="321">0.0251555717918867</cx:pt>
          <cx:pt idx="322">0.016465695917628101</cx:pt>
          <cx:pt idx="323">0.0120531404421914</cx:pt>
          <cx:pt idx="324">-0.0076805482188306998</cx:pt>
          <cx:pt idx="325">-0.0110376270699369</cx:pt>
          <cx:pt idx="326">-0.0251510045675018</cx:pt>
          <cx:pt idx="327">-0.040916143872939299</cx:pt>
          <cx:pt idx="328">-0.0324523618902825</cx:pt>
          <cx:pt idx="329">-0.029208992348657901</cx:pt>
          <cx:pt idx="330">-0.022731579878950501</cx:pt>
          <cx:pt idx="331">-0.0086659731442433607</cx:pt>
          <cx:pt idx="332">0.00367029218885849</cx:pt>
          <cx:pt idx="333">0.0066632874521873097</cx:pt>
          <cx:pt idx="334">0.0019386639341228201</cx:pt>
          <cx:pt idx="335">1.9461182152903798e-06</cx:pt>
          <cx:pt idx="336">0.00094970377403785604</cx:pt>
          <cx:pt idx="337">0.00036121723450557798</cx:pt>
          <cx:pt idx="338">-0.00094543228006182102</cx:pt>
          <cx:pt idx="339">0.00015207225384300399</cx:pt>
          <cx:pt idx="340">-0.0047918509506788901</cx:pt>
          <cx:pt idx="341">-0.0066391557042928999</cx:pt>
          <cx:pt idx="342">-0.011633288089169099</cx:pt>
          <cx:pt idx="343">-0.011547954496589401</cx:pt>
          <cx:pt idx="344">-0.019633825128802899</cx:pt>
          <cx:pt idx="345">-0.027903582658256799</cx:pt>
          <cx:pt idx="346">-0.0025325698772343599</cx:pt>
          <cx:pt idx="347">-0.0061773396889896097</cx:pt>
          <cx:pt idx="348">0.0161814644409927</cx:pt>
          <cx:pt idx="349">0.023348041743416498</cx:pt>
          <cx:pt idx="350">0.019509062070570099</cx:pt>
          <cx:pt idx="351">0.017217035073911698</cx:pt>
          <cx:pt idx="352">0.012411010262980301</cx:pt>
          <cx:pt idx="353">0.0070074207260607804</cx:pt>
          <cx:pt idx="354">-0.0068890881350364202</cx:pt>
          <cx:pt idx="355">-0.034822149562878803</cx:pt>
          <cx:pt idx="356">-0.0394194706566156</cx:pt>
          <cx:pt idx="357">-0.048383675089011501</cx:pt>
          <cx:pt idx="358">-0.030828070818387499</cx:pt>
          <cx:pt idx="359">-0.0147580723474656</cx:pt>
          <cx:pt idx="360">-0.0065895137549051904</cx:pt>
          <cx:pt idx="361">-0.0021686615230504399</cx:pt>
          <cx:pt idx="362">0.0012908772035546199</cx:pt>
          <cx:pt idx="363">0.00033473651335719597</cx:pt>
          <cx:pt idx="364">-2.2837009451202399e-06</cx:pt>
          <cx:pt idx="365">-0.00012293137054776099</cx:pt>
          <cx:pt idx="366">-0.00073439559866405495</cx:pt>
          <cx:pt idx="367">0.0024005848788415502</cx:pt>
          <cx:pt idx="368">-0.00017523935094469401</cx:pt>
          <cx:pt idx="369">0.0017716204698746301</cx:pt>
          <cx:pt idx="370">-0.0143570144634457</cx:pt>
          <cx:pt idx="371">-0.0235353920979403</cx:pt>
          <cx:pt idx="372">-0.036684617777856803</cx:pt>
          <cx:pt idx="373">-0.029917939743913401</cx:pt>
          <cx:pt idx="374">-0.0079656413035409102</cx:pt>
          <cx:pt idx="375">0.00715188204472594</cx:pt>
          <cx:pt idx="376">0.020130955523382201</cx:pt>
          <cx:pt idx="377">0.022989105323775599</cx:pt>
          <cx:pt idx="378">0.0132183961710236</cx:pt>
          <cx:pt idx="379">0.0096912456066037302</cx:pt>
          <cx:pt idx="380">0.025238863344565501</cx:pt>
          <cx:pt idx="381">0.026124166076328701</cx:pt>
          <cx:pt idx="382">0.0051152813433954798</cx:pt>
          <cx:pt idx="383">-0.020810771148868701</cx:pt>
          <cx:pt idx="384">-0.040964894425439401</cx:pt>
          <cx:pt idx="385">-0.037176716837317797</cx:pt>
          <cx:pt idx="386">-0.028264999555290299</cx:pt>
          <cx:pt idx="387">-0.010134762707968099</cx:pt>
          <cx:pt idx="388">-0.0016993652714579501</cx:pt>
          <cx:pt idx="389">-0.00094710942863579701</cx:pt>
          <cx:pt idx="390">9.5649757406315595e-05</cx:pt>
          <cx:pt idx="391">-9.7446585235938705e-05</cx:pt>
          <cx:pt idx="392">-0.00049596283355391997</cx:pt>
          <cx:pt idx="393">0.0015757026675926799</cx:pt>
          <cx:pt idx="394">0.00021551624497551699</cx:pt>
          <cx:pt idx="395">0.0047841772260489301</cx:pt>
          <cx:pt idx="396">0.00380174720573005</cx:pt>
          <cx:pt idx="397">9.7589100961744394e-05</cx:pt>
          <cx:pt idx="398">-0.024625870453845799</cx:pt>
          <cx:pt idx="399">-0.0432879719855188</cx:pt>
          <cx:pt idx="400">-0.053480119843804998</cx:pt>
          <cx:pt idx="401">-0.042522907491807198</cx:pt>
          <cx:pt idx="402">-0.026874621729124502</cx:pt>
          <cx:pt idx="403">-0.011873660127538601</cx:pt>
          <cx:pt idx="404">-0.015665023557723499</cx:pt>
          <cx:pt idx="405">-0.0032720163452728702</cx:pt>
          <cx:pt idx="406">0.00144995105652144</cx:pt>
          <cx:pt idx="407">0.0083678300280967208</cx:pt>
          <cx:pt idx="408">0.018562943984334501</cx:pt>
          <cx:pt idx="409">0.023650886567893398</cx:pt>
          <cx:pt idx="410">0.023869131733197699</cx:pt>
          <cx:pt idx="411">-0.0097069175145530207</cx:pt>
          <cx:pt idx="412">-0.0292724519619957</cx:pt>
          <cx:pt idx="413">-0.0275565813938679</cx:pt>
          <cx:pt idx="414">-0.022495059026715399</cx:pt>
          <cx:pt idx="415">-0.0066729529481571502</cx:pt>
          <cx:pt idx="416">-0.0014708990717226199</cx:pt>
          <cx:pt idx="417">-0.0020871387353164801</cx:pt>
          <cx:pt idx="418">-0.00122589353754546</cx:pt>
          <cx:pt idx="419">-0.000125157447743041</cx:pt>
          <cx:pt idx="420">7.9131095254254708e-06</cx:pt>
          <cx:pt idx="421">0.00080229782240103995</cx:pt>
          <cx:pt idx="422">0.0012633605957999799</cx:pt>
          <cx:pt idx="423">0.000487293435785155</cx:pt>
          <cx:pt idx="424">0.00829176665443122</cx:pt>
          <cx:pt idx="425">0.0082375740531910602</cx:pt>
          <cx:pt idx="426">-0.0174801170311727</cx:pt>
          <cx:pt idx="427">-0.029540731567640501</cx:pt>
          <cx:pt idx="428">-0.053294027489856698</cx:pt>
          <cx:pt idx="429">-0.067376673548596597</cx:pt>
          <cx:pt idx="430">-0.069391211880645703</cx:pt>
          <cx:pt idx="431">-0.065741125574863196</cx:pt>
          <cx:pt idx="432">-0.0227633816281957</cx:pt>
          <cx:pt idx="433">-0.0129067377395981</cx:pt>
          <cx:pt idx="434">-0.013594374546341</cx:pt>
          <cx:pt idx="435">-0.0048994367985803998</cx:pt>
          <cx:pt idx="436">-0.00260875436462204</cx:pt>
          <cx:pt idx="437">0.022268938035746099</cx:pt>
          <cx:pt idx="438">0.0215499173685311</cx:pt>
          <cx:pt idx="439">-0.0025719073329355602</cx:pt>
          <cx:pt idx="440">-0.0121106467131591</cx:pt>
          <cx:pt idx="441">-0.0194842214125002</cx:pt>
          <cx:pt idx="442">-0.0084849908129568698</cx:pt>
          <cx:pt idx="443">0.0032453701019641498</cx:pt>
          <cx:pt idx="444">0.00050933122148912101</cx:pt>
          <cx:pt idx="445">-0.0023052436604643501</cx:pt>
          <cx:pt idx="446">-0.00107219962710521</cx:pt>
          <cx:pt idx="447">0.00034607390695638198</cx:pt>
          <cx:pt idx="448">0.000223488028729032</cx:pt>
          <cx:pt idx="449">0.0011626103543628499</cx:pt>
          <cx:pt idx="450">0.0022660554458864401</cx:pt>
          <cx:pt idx="451">0.0040843512049618599</cx:pt>
          <cx:pt idx="452">0.0187999132126874</cx:pt>
          <cx:pt idx="453">0.024158926806209399</cx:pt>
          <cx:pt idx="454">0.0071392418766229801</cx:pt>
          <cx:pt idx="455">-0.0054217304326763397</cx:pt>
          <cx:pt idx="456">-0.029633044939945601</cx:pt>
          <cx:pt idx="457">-0.062814927609944601</cx:pt>
          <cx:pt idx="458">-0.075601815272666406</cx:pt>
          <cx:pt idx="459">-0.070878253476856001</cx:pt>
          <cx:pt idx="460">-0.046229420530032303</cx:pt>
          <cx:pt idx="461">-0.029532868963622599</cx:pt>
          <cx:pt idx="462">-0.024171581041585299</cx:pt>
          <cx:pt idx="463">0.0063955255263579598</cx:pt>
          <cx:pt idx="464">-0.0015344847811507301</cx:pt>
          <cx:pt idx="465">0.031301402409934197</cx:pt>
          <cx:pt idx="466">0.013643986782934801</cx:pt>
          <cx:pt idx="467">0.0042538227388269302</cx:pt>
          <cx:pt idx="468">0.00192687025920104</cx:pt>
          <cx:pt idx="469">-0.016358831102018401</cx:pt>
          <cx:pt idx="470">-0.0055335320989152899</cx:pt>
          <cx:pt idx="471">-0.0018312338929386599</cx:pt>
          <cx:pt idx="472">-0.00091484001347220305</cx:pt>
          <cx:pt idx="473">-0.00445385014429417</cx:pt>
          <cx:pt idx="474">-0.0026296533252153898</cx:pt>
          <cx:pt idx="475">-0.00014973170789168099</cx:pt>
          <cx:pt idx="476">-0.00056433033861671403</cx:pt>
          <cx:pt idx="477">0.00060161930840960001</cx:pt>
          <cx:pt idx="478">-0.000150956326666558</cx:pt>
          <cx:pt idx="479">0.010904036587035501</cx:pt>
          <cx:pt idx="480">0.027542551178579299</cx:pt>
          <cx:pt idx="481">0.037557621389349198</cx:pt>
          <cx:pt idx="482">0.031037935547193699</cx:pt>
          <cx:pt idx="483">0.025622488126099099</cx:pt>
          <cx:pt idx="484">0.021772414075285001</cx:pt>
          <cx:pt idx="485">0.0046392862182430897</cx:pt>
          <cx:pt idx="486">-0.027635120781362401</cx:pt>
          <cx:pt idx="487">-0.037556599394101498</cx:pt>
          <cx:pt idx="488">-0.0478333461367648</cx:pt>
          <cx:pt idx="489">-0.029689737898640101</cx:pt>
          <cx:pt idx="490">-0.032736258841950298</cx:pt>
          <cx:pt idx="491">-0.0036554246584385502</cx:pt>
          <cx:pt idx="492">0.028914247218865499</cx:pt>
          <cx:pt idx="493">0.034620155570817698</cx:pt>
          <cx:pt idx="494">0.013990973308344101</cx:pt>
          <cx:pt idx="495">-0.0023765910062782999</cx:pt>
          <cx:pt idx="496">-0.015867993041457501</cx:pt>
          <cx:pt idx="497">-0.0211109366068284</cx:pt>
          <cx:pt idx="498">-0.018278488511313098</cx:pt>
          <cx:pt idx="499">-0.012524812155351899</cx:pt>
          <cx:pt idx="500">-0.0092543967440376403</cx:pt>
          <cx:pt idx="501">-0.0062176850917694702</cx:pt>
          <cx:pt idx="502">-0.0022196968721601</cx:pt>
          <cx:pt idx="503">-0.00013815573922939899</cx:pt>
          <cx:pt idx="504">0.00022177791714263499</cx:pt>
          <cx:pt idx="505">-0.00023521005351236199</cx:pt>
          <cx:pt idx="506">0.00047534707355267202</cx:pt>
          <cx:pt idx="507">0.010289986554562499</cx:pt>
          <cx:pt idx="508">0.0288133735020999</cx:pt>
          <cx:pt idx="509">0.033795577265481297</cx:pt>
          <cx:pt idx="510">0.038205861922668803</cx:pt>
          <cx:pt idx="511">0.0520831185533491</cx:pt>
          <cx:pt idx="512">0.073148466443070895</cx:pt>
          <cx:pt idx="513">0.042315360484528497</cx:pt>
          <cx:pt idx="514">0.024467139916561902</cx:pt>
          <cx:pt idx="515">0.0157698223970393</cx:pt>
          <cx:pt idx="516">-0.0031815052338347101</cx:pt>
          <cx:pt idx="517">-0.0029625722527976098</cx:pt>
          <cx:pt idx="518">-0.0098876377089986301</cx:pt>
          <cx:pt idx="519">0.010262012707187299</cx:pt>
          <cx:pt idx="520">0.0138201791656759</cx:pt>
          <cx:pt idx="521">0.0096976683432078697</cx:pt>
          <cx:pt idx="522">0.0068528820354261796</cx:pt>
          <cx:pt idx="523">-0.011947649874969501</cx:pt>
          <cx:pt idx="524">-0.035064176023234202</cx:pt>
          <cx:pt idx="525">-0.025887787901215001</cx:pt>
          <cx:pt idx="526">-0.013780117513836</cx:pt>
          <cx:pt idx="527">-0.01331785046123</cx:pt>
          <cx:pt idx="528">-0.0119345833872769</cx:pt>
          <cx:pt idx="529">-0.0065216664700559496</cx:pt>
          <cx:pt idx="530">-0.0012741303127113599</cx:pt>
          <cx:pt idx="531">-0.00069639071112274702</cx:pt>
          <cx:pt idx="532">0.000255416703861411</cx:pt>
          <cx:pt idx="533">0.000522438715750619</cx:pt>
          <cx:pt idx="534">0.00089314843195037203</cx:pt>
          <cx:pt idx="535">0.0082634777709747007</cx:pt>
          <cx:pt idx="536">0.018530179121303399</cx:pt>
          <cx:pt idx="537">0.017949013859356398</cx:pt>
          <cx:pt idx="538">0.0239930588563614</cx:pt>
          <cx:pt idx="539">0.027700648376916801</cx:pt>
          <cx:pt idx="540">0.058562062009897303</cx:pt>
          <cx:pt idx="541">0.0311437674411577</cx:pt>
          <cx:pt idx="542">0.0331546691512336</cx:pt>
          <cx:pt idx="543">0.0144717737278453</cx:pt>
          <cx:pt idx="544">0.00745167975162149</cx:pt>
          <cx:pt idx="545">0.0142146667652244</cx:pt>
          <cx:pt idx="546">0.0055551642742540904</cx:pt>
          <cx:pt idx="547">0.0054869761139426801</cx:pt>
          <cx:pt idx="548">-0.0143021982561244</cx:pt>
          <cx:pt idx="549">-0.0060477531593066802</cx:pt>
          <cx:pt idx="550">0.017642970144660701</cx:pt>
          <cx:pt idx="551">-0.017691219516794102</cx:pt>
          <cx:pt idx="552">-0.0216202853927774</cx:pt>
          <cx:pt idx="553">-0.024334214054437399</cx:pt>
          <cx:pt idx="554">-0.01793442715159</cx:pt>
          <cx:pt idx="555">-0.0129048530186267</cx:pt>
          <cx:pt idx="556">-0.0064004646870338003</cx:pt>
          <cx:pt idx="557">-0.0051267912967419603</cx:pt>
          <cx:pt idx="558">-0.00103773176540905</cx:pt>
          <cx:pt idx="559">0.00012568404801018701</cx:pt>
          <cx:pt idx="560">-0.000108179164415407</cx:pt>
          <cx:pt idx="561">-0.00031139941409509</cx:pt>
          <cx:pt idx="562">-0.0019735072233192899</cx:pt>
          <cx:pt idx="563">0.0023562617428071102</cx:pt>
          <cx:pt idx="564">0.0059117614997870301</cx:pt>
          <cx:pt idx="565">0.0087214515294873601</cx:pt>
          <cx:pt idx="566">0.0011454273027760799</cx:pt>
          <cx:pt idx="567">-0.0034263198237276201</cx:pt>
          <cx:pt idx="568">0.018070275719771399</cx:pt>
          <cx:pt idx="569">0.028858354130516298</cx:pt>
          <cx:pt idx="570">0.024641353687422499</cx:pt>
          <cx:pt idx="571">0.0268323020550124</cx:pt>
          <cx:pt idx="572">0.0073967395242149599</cx:pt>
          <cx:pt idx="573">0.016200776618957798</cx:pt>
          <cx:pt idx="574">4.4989825131168198e-05</cx:pt>
          <cx:pt idx="575">-0.0281124767736445</cx:pt>
          <cx:pt idx="576">-0.0355252825188688</cx:pt>
          <cx:pt idx="577">-0.0175105315718013</cx:pt>
          <cx:pt idx="578">-0.012925847034346001</cx:pt>
          <cx:pt idx="579">-0.031458851883257498</cx:pt>
          <cx:pt idx="580">-0.025119776232476999</cx:pt>
          <cx:pt idx="581">-0.0226853586342542</cx:pt>
          <cx:pt idx="582">-0.018270359387219999</cx:pt>
          <cx:pt idx="583">-0.0129979284476956</cx:pt>
          <cx:pt idx="584">-0.00447023280299966</cx:pt>
          <cx:pt idx="585">-0.0022107094130024</cx:pt>
          <cx:pt idx="586">2.32882193316703e-05</cx:pt>
          <cx:pt idx="587">3.4042604429034602e-06</cx:pt>
          <cx:pt idx="588">-0.00025357374757633199</cx:pt>
          <cx:pt idx="589">0.00092042963398211003</cx:pt>
          <cx:pt idx="590">-0.0047471405738963796</cx:pt>
          <cx:pt idx="591">-0.0054631830886580903</cx:pt>
          <cx:pt idx="592">-0.011715852133671399</cx:pt>
          <cx:pt idx="593">-0.013224591300210701</cx:pt>
          <cx:pt idx="594">-0.0237311306102354</cx:pt>
          <cx:pt idx="595">-0.0019334542465242401</cx:pt>
          <cx:pt idx="596">0.00061692594321106496</cx:pt>
          <cx:pt idx="597">-0.0079745353191480496</cx:pt>
          <cx:pt idx="598">-0.00241005525769355</cx:pt>
          <cx:pt idx="599">0.0066051379189082998</cx:pt>
          <cx:pt idx="600">0.011779309030352901</cx:pt>
          <cx:pt idx="601">0.0037140021420061799</cx:pt>
          <cx:pt idx="602">-0.010324020400019901</cx:pt>
          <cx:pt idx="603">-0.0268367193136703</cx:pt>
          <cx:pt idx="604">-0.022704317076373201</cx:pt>
          <cx:pt idx="605">-0.0105164910774084</cx:pt>
          <cx:pt idx="606">-0.022591144365417301</cx:pt>
          <cx:pt idx="607">-0.024630847498466599</cx:pt>
          <cx:pt idx="608">-0.0145253705685744</cx:pt>
          <cx:pt idx="609">-0.013195813141046901</cx:pt>
          <cx:pt idx="610">-0.0102548718760929</cx:pt>
          <cx:pt idx="611">-0.0108698698680405</cx:pt>
          <cx:pt idx="612">-0.0066435787944726299</cx:pt>
          <cx:pt idx="613">-0.00094943243871245997</cx:pt>
          <cx:pt idx="614">0.00058578127128434</cx:pt>
          <cx:pt idx="615">0.000307275331477164</cx:pt>
          <cx:pt idx="616">0.000165653376013136</cx:pt>
          <cx:pt idx="617">-0.000735749619510676</cx:pt>
          <cx:pt idx="618">-0.00080974276247739601</cx:pt>
          <cx:pt idx="619">-1.6166290058243799e-05</cx:pt>
          <cx:pt idx="620">-0.0080233040069213803</cx:pt>
          <cx:pt idx="621">-0.016815620506417599</cx:pt>
          <cx:pt idx="622">-0.0255638579963436</cx:pt>
          <cx:pt idx="623">-0.020506021349651501</cx:pt>
          <cx:pt idx="624">-0.0111775203800187</cx:pt>
          <cx:pt idx="625">-0.0025173517261823501</cx:pt>
          <cx:pt idx="626">0.0050616901835110802</cx:pt>
          <cx:pt idx="627">0.017222041511848599</cx:pt>
          <cx:pt idx="628">0.025299617600834101</cx:pt>
          <cx:pt idx="629">0.031729634209391497</cx:pt>
          <cx:pt idx="630">0.024095377204615201</cx:pt>
          <cx:pt idx="631">0.0159000383431009</cx:pt>
          <cx:pt idx="632">0.0066347813665970003</cx:pt>
          <cx:pt idx="633">-0.00180297765779005</cx:pt>
          <cx:pt idx="634">-0.011489131177327701</cx:pt>
          <cx:pt idx="635">-0.0075930424813299502</cx:pt>
          <cx:pt idx="636">-0.013185859935680401</cx:pt>
          <cx:pt idx="637">-0.010796994943672899</cx:pt>
          <cx:pt idx="638">-0.0034020819482043899</cx:pt>
          <cx:pt idx="639">-0.0033014858651189</cx:pt>
          <cx:pt idx="640">-0.0030190677405308002</cx:pt>
          <cx:pt idx="641">-0.00095049236712611601</cx:pt>
          <cx:pt idx="642">-0.00054484132168155803</cx:pt>
          <cx:pt idx="643">-0.00054428305393169798</cx:pt>
          <cx:pt idx="644">1.8715621119312399e-05</cx:pt>
          <cx:pt idx="645">-0.00083746543467345903</cx:pt>
          <cx:pt idx="646">0.00035403957854212599</cx:pt>
          <cx:pt idx="647">0.0064398647110149197</cx:pt>
          <cx:pt idx="648">0.0027018250449725302</cx:pt>
          <cx:pt idx="649">-0.0076749034986976798</cx:pt>
          <cx:pt idx="650">-0.0151718107684177</cx:pt>
          <cx:pt idx="651">-0.0090785131687433195</cx:pt>
          <cx:pt idx="652">-0.017231661379290698</cx:pt>
          <cx:pt idx="653">-0.0081823222874610902</cx:pt>
          <cx:pt idx="654">0.011844315846330901</cx:pt>
          <cx:pt idx="655">0.021827597491481401</cx:pt>
          <cx:pt idx="656">0.0086353902832993403</cx:pt>
          <cx:pt idx="657">0.0047115190325513704</cx:pt>
          <cx:pt idx="658">0.0150670852774523</cx:pt>
          <cx:pt idx="659">0.0075984844184722299</cx:pt>
          <cx:pt idx="660">-0.0043178205866792599</cx:pt>
          <cx:pt idx="661">-0.0130609215864916</cx:pt>
          <cx:pt idx="662">-0.002068883415227</cx:pt>
          <cx:pt idx="663">-0.0081957168246813393</cx:pt>
          <cx:pt idx="664">-0.0097309923774406906</cx:pt>
          <cx:pt idx="665">-0.0075747351880317403</cx:pt>
          <cx:pt idx="666">-0.00292731485544238</cx:pt>
          <cx:pt idx="667">-0.00028073066745701802</cx:pt>
          <cx:pt idx="668">-0.00065134900885544401</cx:pt>
          <cx:pt idx="669">6.2345636042657995e-05</cx:pt>
          <cx:pt idx="670">-0.00037261503569815301</cx:pt>
          <cx:pt idx="671">-0.00075409710059862395</cx:pt>
          <cx:pt idx="672">0.000277747841455543</cx:pt>
          <cx:pt idx="673">0.00032049030123752097</cx:pt>
          <cx:pt idx="674">0.00028930441072981999</cx:pt>
          <cx:pt idx="675">0.0048758976620579203</cx:pt>
          <cx:pt idx="676">0.00027616418496073701</cx:pt>
          <cx:pt idx="677">-0.0042687319380677498</cx:pt>
          <cx:pt idx="678">-0.0044589735517779096</cx:pt>
          <cx:pt idx="679">0.0044269688688205197</cx:pt>
          <cx:pt idx="680">-0.0095115841273801603</cx:pt>
          <cx:pt idx="681">-0.0082113821076903494</cx:pt>
          <cx:pt idx="682">-0.017102432220115999</cx:pt>
          <cx:pt idx="683">-0.0062277961445963096</cx:pt>
          <cx:pt idx="684">0.0014705591977856999</cx:pt>
          <cx:pt idx="685">-0.00238106116080801</cx:pt>
          <cx:pt idx="686">-0.0065371922089207798</cx:pt>
          <cx:pt idx="687">-0.0156402710627477</cx:pt>
          <cx:pt idx="688">-0.019624498021623599</cx:pt>
          <cx:pt idx="689">-0.013999226795393799</cx:pt>
          <cx:pt idx="690">-0.0024096112487301201</cx:pt>
          <cx:pt idx="691">-0.0066137265628664101</cx:pt>
          <cx:pt idx="692">-0.0069255542987746097</cx:pt>
          <cx:pt idx="693">-0.0095873791559381808</cx:pt>
          <cx:pt idx="694">-0.00326592287375923</cx:pt>
          <cx:pt idx="695">-0.00055112941688861404</cx:pt>
          <cx:pt idx="696">0.00037258438385192499</cx:pt>
          <cx:pt idx="697">-0.00014605645033421001</cx:pt>
          <cx:pt idx="698">-0.00018713292218777499</cx:pt>
          <cx:pt idx="699">0.00030372841749515598</cx:pt>
          <cx:pt idx="700">0.00066718679103646805</cx:pt>
          <cx:pt idx="701">-1.14442771576245e-05</cx:pt>
          <cx:pt idx="702">5.4667894413885102e-05</cx:pt>
          <cx:pt idx="703">-0.00035232222536455597</cx:pt>
          <cx:pt idx="704">-3.08508614217303e-06</cx:pt>
          <cx:pt idx="705">-0.0039038984624506401</cx:pt>
          <cx:pt idx="706">-0.0036747195707730598</cx:pt>
          <cx:pt idx="707">-0.00568556922513029</cx:pt>
          <cx:pt idx="708">-0.012612879503201099</cx:pt>
          <cx:pt idx="709">-0.0154319884533264</cx:pt>
          <cx:pt idx="710">-0.021112487073391899</cx:pt>
          <cx:pt idx="711">-0.0167571865663994</cx:pt>
          <cx:pt idx="712">-0.0115658589751149</cx:pt>
          <cx:pt idx="713">-0.0094249282528997592</cx:pt>
          <cx:pt idx="714">-0.0086033980780885096</cx:pt>
          <cx:pt idx="715">-0.0064009051405872399</cx:pt>
          <cx:pt idx="716">-0.0062560177084128596</cx:pt>
          <cx:pt idx="717">-0.0059919133043411597</cx:pt>
          <cx:pt idx="718">-0.0024300038517907998</cx:pt>
          <cx:pt idx="719">-0.0014527874292813399</cx:pt>
          <cx:pt idx="720">-0.0020740603586043502</cx:pt>
          <cx:pt idx="721">-0.0024271580013515001</cx:pt>
          <cx:pt idx="722">-0.0018712583382174601</cx:pt>
          <cx:pt idx="723">-0.000730685376814651</cx:pt>
          <cx:pt idx="724">0.00067531299804799501</cx:pt>
          <cx:pt idx="725">0.00026871486281139099</cx:pt>
          <cx:pt idx="726">0.00053984104519661305</cx:pt>
          <cx:pt idx="727">0.00017899560881648401</cx:pt>
          <cx:pt idx="728">0.00044070505598682802</cx:pt>
          <cx:pt idx="729">0.00011850118710006801</cx:pt>
          <cx:pt idx="730">0.000456174732680421</cx:pt>
          <cx:pt idx="731">2.3142328643034502e-05</cx:pt>
          <cx:pt idx="732">0.00026128349106553102</cx:pt>
          <cx:pt idx="733">-0.0026601798990470099</cx:pt>
          <cx:pt idx="734">-0.0028320160843473899</cx:pt>
          <cx:pt idx="735">-0.0041524911181818596</cx:pt>
          <cx:pt idx="736">-0.0046229715963939403</cx:pt>
          <cx:pt idx="737">-0.0079449586355609895</cx:pt>
          <cx:pt idx="738">-0.0095308048136168496</cx:pt>
          <cx:pt idx="739">-0.0084753492658161504</cx:pt>
          <cx:pt idx="740">-0.0076915647880747501</cx:pt>
          <cx:pt idx="741">-0.0076456006680456099</cx:pt>
          <cx:pt idx="742">-0.0067323844669864297</cx:pt>
          <cx:pt idx="743">-0.0047944731258828402</cx:pt>
          <cx:pt idx="744">-0.0033140471048409901</cx:pt>
          <cx:pt idx="745">-0.0031960321281925999</cx:pt>
          <cx:pt idx="746">-0.0025709825268511702</cx:pt>
          <cx:pt idx="747">-0.0012863438506258401</cx:pt>
          <cx:pt idx="748">-0.00037465588614600602</cx:pt>
          <cx:pt idx="749">-0.00018639291856784301</cx:pt>
          <cx:pt idx="750">0.000180744006247966</cx:pt>
          <cx:pt idx="751">-2.8022964618082502e-07</cx:pt>
          <cx:pt idx="752">0.000924881786123579</cx:pt>
          <cx:pt idx="753">0.00067316033892958602</cx:pt>
          <cx:pt idx="754">0.00078385741199939196</cx:pt>
          <cx:pt idx="755">-0.00017089443409573499</cx:pt>
          <cx:pt idx="756">0.00058806192876208001</cx:pt>
          <cx:pt idx="757">0.000186772038715756</cx:pt>
          <cx:pt idx="758">-0.00018253035586739599</cx:pt>
          <cx:pt idx="759">0.00046736311059003202</cx:pt>
          <cx:pt idx="760">4.5020599351784998e-05</cx:pt>
          <cx:pt idx="761">0.00023626670992797001</cx:pt>
          <cx:pt idx="762">-0.000304658780636579</cx:pt>
          <cx:pt idx="763">-1.55463896247522e-05</cx:pt>
          <cx:pt idx="764">-0.00043717422546089499</cx:pt>
          <cx:pt idx="765">-8.3248935596282197e-05</cx:pt>
          <cx:pt idx="766">-0.00065750873034435304</cx:pt>
          <cx:pt idx="767">3.3086258507473601e-05</cx:pt>
          <cx:pt idx="768">-0.00051146473399569896</cx:pt>
          <cx:pt idx="769">-0.00131237179383236</cx:pt>
          <cx:pt idx="770">-0.0020519852772757502</cx:pt>
          <cx:pt idx="771">-0.0010936240849281601</cx:pt>
          <cx:pt idx="772">-0.00050819799732091395</cx:pt>
          <cx:pt idx="773">-2.63184822106373e-05</cx:pt>
          <cx:pt idx="774">4.1717203510756601e-05</cx:pt>
          <cx:pt idx="775">-0.00012319290128728501</cx:pt>
          <cx:pt idx="776">0.00050647875584272498</cx:pt>
          <cx:pt idx="777">-0.000121516527891929</cx:pt>
          <cx:pt idx="778">0.00024272339540418999</cx:pt>
          <cx:pt idx="779">0.00031881306793673299</cx:pt>
          <cx:pt idx="780">0.00047145720543624299</cx:pt>
          <cx:pt idx="781">0.00054774801471429795</cx:pt>
          <cx:pt idx="782">6.6891466462196797e-05</cx:pt>
          <cx:pt idx="783">0.00020443761214392799</cx:pt>
        </cx:lvl>
      </cx:numDim>
    </cx:data>
    <cx:data id="78">
      <cx:numDim type="val">
        <cx:f>'001_WA_F - 副本'!$CA$1:$CA$784</cx:f>
        <cx:lvl ptCount="784" formatCode="G/通用格式">
          <cx:pt idx="0">-0.000209189009416463</cx:pt>
          <cx:pt idx="1">-0.00016197095018199699</cx:pt>
          <cx:pt idx="2">-2.1843947539060598e-05</cx:pt>
          <cx:pt idx="3">0.00048171063979500701</cx:pt>
          <cx:pt idx="4">0.00031818114294156598</cx:pt>
          <cx:pt idx="5">0.00064344292482337796</cx:pt>
          <cx:pt idx="6">0.00051882000061365303</cx:pt>
          <cx:pt idx="7">-0.00067754603361544203</cx:pt>
          <cx:pt idx="8">-0.00014483661775594101</cx:pt>
          <cx:pt idx="9">-7.7195787498265801e-06</cx:pt>
          <cx:pt idx="10">-0.00028665877028691798</cx:pt>
          <cx:pt idx="11">-0.000213117907301514</cx:pt>
          <cx:pt idx="12">-2.4657751627455701e-05</cx:pt>
          <cx:pt idx="13">-5.9362897409048899e-05</cx:pt>
          <cx:pt idx="14">0.00011005677164501499</cx:pt>
          <cx:pt idx="15">0.00033595388749321097</cx:pt>
          <cx:pt idx="16">0.00034835931466712598</cx:pt>
          <cx:pt idx="17">0.00028084041665753299</cx:pt>
          <cx:pt idx="18">0.00080741932728104903</cx:pt>
          <cx:pt idx="19">0.000172065722084633</cx:pt>
          <cx:pt idx="20">-0.00070769835913490897</cx:pt>
          <cx:pt idx="21">-0.00022011211033804199</cx:pt>
          <cx:pt idx="22">0.00016911046136627199</cx:pt>
          <cx:pt idx="23">-0.00059260686074971301</cx:pt>
          <cx:pt idx="24">0.00084443441081939697</cx:pt>
          <cx:pt idx="25">0.00036986086578016502</cx:pt>
          <cx:pt idx="26">-0.00052751153453101302</cx:pt>
          <cx:pt idx="27">-0.00046384226350490801</cx:pt>
          <cx:pt idx="28">-0.00021929957099261799</cx:pt>
          <cx:pt idx="29">0.00043384761385269302</cx:pt>
          <cx:pt idx="30">-5.9483117944396301e-05</cx:pt>
          <cx:pt idx="31">-0.00084751950128230595</cx:pt>
          <cx:pt idx="32">-0.00048576668862498602</cx:pt>
          <cx:pt idx="33">-1.8721553588882799e-05</cx:pt>
          <cx:pt idx="34">-0.000255805086477942</cx:pt>
          <cx:pt idx="35">-0.00016256111070457699</cx:pt>
          <cx:pt idx="36">-0.0014788732523129901</cx:pt>
          <cx:pt idx="37">-0.00066480732863602801</cx:pt>
          <cx:pt idx="38">-0.00021589471983402201</cx:pt>
          <cx:pt idx="39">-0.00047744507243061398</cx:pt>
          <cx:pt idx="40">-0.00047457718787765701</cx:pt>
          <cx:pt idx="41">-0.0010068011678690399</cx:pt>
          <cx:pt idx="42">-0.00028596477568564</cx:pt>
          <cx:pt idx="43">0.000394890251214771</cx:pt>
          <cx:pt idx="44">-0.00012343223160524901</cx:pt>
          <cx:pt idx="45">-0.00029291367648493898</cx:pt>
          <cx:pt idx="46">0.00060964779618829601</cx:pt>
          <cx:pt idx="47">8.7059114761197095e-05</cx:pt>
          <cx:pt idx="48">0.00010167195932091999</cx:pt>
          <cx:pt idx="49">-0.00062388352591458195</cx:pt>
          <cx:pt idx="50">-0.00015773420248185599</cx:pt>
          <cx:pt idx="51">0.00012628183641569501</cx:pt>
          <cx:pt idx="52">-5.7010516476233402e-05</cx:pt>
          <cx:pt idx="53">0.00028558875675412202</cx:pt>
          <cx:pt idx="54">-0.00028907731209913299</cx:pt>
          <cx:pt idx="55">1.5597077102234499e-06</cx:pt>
          <cx:pt idx="56">0.00029244046570232603</cx:pt>
          <cx:pt idx="57">-0.000113131047915493</cx:pt>
          <cx:pt idx="58">0.000106489685953791</cx:pt>
          <cx:pt idx="59">9.05760059408599e-05</cx:pt>
          <cx:pt idx="60">0.000137919254034941</cx:pt>
          <cx:pt idx="61">-0.00031080877021836401</cx:pt>
          <cx:pt idx="62">-2.2139795183612302e-05</cx:pt>
          <cx:pt idx="63">-0.00111163652288317</cx:pt>
          <cx:pt idx="64">-0.0013600424097554001</cx:pt>
          <cx:pt idx="65">-0.0032405750522032598</cx:pt>
          <cx:pt idx="66">-0.0045038152127473497</cx:pt>
          <cx:pt idx="67">-0.0080148920868599594</cx:pt>
          <cx:pt idx="68">-0.0084772264422096205</cx:pt>
          <cx:pt idx="69">-0.011605629679516</cx:pt>
          <cx:pt idx="70">-0.0122263098768988</cx:pt>
          <cx:pt idx="71">-0.011336690728653001</cx:pt>
          <cx:pt idx="72">-0.0100677486788677</cx:pt>
          <cx:pt idx="73">-0.0070592333000294299</cx:pt>
          <cx:pt idx="74">-0.0018668154196831901</cx:pt>
          <cx:pt idx="75">-0.0051182657019340702</cx:pt>
          <cx:pt idx="76">-0.0027904268890559599</cx:pt>
          <cx:pt idx="77">-0.0019416044755057201</cx:pt>
          <cx:pt idx="78">-0.00170163303260842</cx:pt>
          <cx:pt idx="79">-0.00091417371777254897</cx:pt>
          <cx:pt idx="80">0.000113527663044971</cx:pt>
          <cx:pt idx="81">0.00051388390201941101</cx:pt>
          <cx:pt idx="82">-5.2666405311916601e-06</cx:pt>
          <cx:pt idx="83">-0.00086079475803373096</cx:pt>
          <cx:pt idx="84">-0.00063290350023998505</cx:pt>
          <cx:pt idx="85">0.00052842374936640799</cx:pt>
          <cx:pt idx="86">0.00050137532215517296</cx:pt>
          <cx:pt idx="87">6.0341564287227497e-05</cx:pt>
          <cx:pt idx="88">-0.000637216977564879</cx:pt>
          <cx:pt idx="89">0.00085011609758763496</cx:pt>
          <cx:pt idx="90">0.00060963179980696503</cx:pt>
          <cx:pt idx="91">-0.0017255952029565601</cx:pt>
          <cx:pt idx="92">-0.0033499918046435199</cx:pt>
          <cx:pt idx="93">-0.0100714492275122</cx:pt>
          <cx:pt idx="94">-0.0149511438390828</cx:pt>
          <cx:pt idx="95">-0.026902537384807999</cx:pt>
          <cx:pt idx="96">-0.0227496621781836</cx:pt>
          <cx:pt idx="97">-0.036234751622479099</cx:pt>
          <cx:pt idx="98">-0.0369692917093081</cx:pt>
          <cx:pt idx="99">-0.037370952144012197</cx:pt>
          <cx:pt idx="100">-0.047751492491028301</cx:pt>
          <cx:pt idx="101">-0.052122558141893399</cx:pt>
          <cx:pt idx="102">-0.036443043919355801</cx:pt>
          <cx:pt idx="103">-0.035420100583507398</cx:pt>
          <cx:pt idx="104">-0.0160028436632965</cx:pt>
          <cx:pt idx="105">-0.0117621830328857</cx:pt>
          <cx:pt idx="106">-0.0120275824443131</cx:pt>
          <cx:pt idx="107">-0.0022546824981249701</cx:pt>
          <cx:pt idx="108">0.0029516641443185099</cx:pt>
          <cx:pt idx="109">-0.00095831065884895497</cx:pt>
          <cx:pt idx="110">-0.00021052418683578899</cx:pt>
          <cx:pt idx="111">0.000111305018874504</cx:pt>
          <cx:pt idx="112">-0.000296251103820463</cx:pt>
          <cx:pt idx="113">-0.00051853611842244101</cx:pt>
          <cx:pt idx="114">-0.00055910066224431102</cx:pt>
          <cx:pt idx="115">0.00033089106133881298</cx:pt>
          <cx:pt idx="116">0.00123581995417716</cx:pt>
          <cx:pt idx="117">-0.0047158372641855698</cx:pt>
          <cx:pt idx="118">-0.0055805848023194396</cx:pt>
          <cx:pt idx="119">-0.00232814507182574</cx:pt>
          <cx:pt idx="120">0.0025782570777806999</cx:pt>
          <cx:pt idx="121">0.013325219832415001</cx:pt>
          <cx:pt idx="122">0.018232126768618299</cx:pt>
          <cx:pt idx="123">0.048747593511097198</cx:pt>
          <cx:pt idx="124">0.020016146943013301</cx:pt>
          <cx:pt idx="125">-0.0128527817142579</cx:pt>
          <cx:pt idx="126">0.010040643491189501</cx:pt>
          <cx:pt idx="127">0.0077009359665528698</cx:pt>
          <cx:pt idx="128">0.00130313353239989</cx:pt>
          <cx:pt idx="129">0.0131661998459615</cx:pt>
          <cx:pt idx="130">0.030566390978531501</cx:pt>
          <cx:pt idx="131">0.018796918620915599</cx:pt>
          <cx:pt idx="132">-0.0058981009498378003</cx:pt>
          <cx:pt idx="133">0.013233995762992</cx:pt>
          <cx:pt idx="134">-0.00026449037872657201</cx:pt>
          <cx:pt idx="135">0.0034642617554820599</cx:pt>
          <cx:pt idx="136">0.0177781026549685</cx:pt>
          <cx:pt idx="137">0.0058842778069189104</cx:pt>
          <cx:pt idx="138">0.00037099359815603698</cx:pt>
          <cx:pt idx="139">0.00074669439356871701</cx:pt>
          <cx:pt idx="140">-0.00076684183322557001</cx:pt>
          <cx:pt idx="141">-0.00029539658181879498</cx:pt>
          <cx:pt idx="142">0.00049191388464203895</cx:pt>
          <cx:pt idx="143">-0.00086568349947273998</cx:pt>
          <cx:pt idx="144">-0.0015145365216993601</cx:pt>
          <cx:pt idx="145">-0.0062815542918356797</cx:pt>
          <cx:pt idx="146">-0.0079018431257508893</cx:pt>
          <cx:pt idx="147">-0.0072629799568625199</cx:pt>
          <cx:pt idx="148">-0.0044673045896362297</cx:pt>
          <cx:pt idx="149">0.020341867344041201</cx:pt>
          <cx:pt idx="150">0.021120631312856301</cx:pt>
          <cx:pt idx="151">0.050588305282693501</cx:pt>
          <cx:pt idx="152">0.016367738805015599</cx:pt>
          <cx:pt idx="153">0.0056392598646912697</cx:pt>
          <cx:pt idx="154">-0.0097886063713143092</cx:pt>
          <cx:pt idx="155">-0.020237924490033699</cx:pt>
          <cx:pt idx="156">-0.037714908980799301</cx:pt>
          <cx:pt idx="157">0.0083622814676816305</cx:pt>
          <cx:pt idx="158">0.044862427573568002</cx:pt>
          <cx:pt idx="159">0.045815975091123298</cx:pt>
          <cx:pt idx="160">0.039800269624444898</cx:pt>
          <cx:pt idx="161">0.01150019416335</cx:pt>
          <cx:pt idx="162">-0.0141509891205981</cx:pt>
          <cx:pt idx="163">-0.0068913458242486599</cx:pt>
          <cx:pt idx="164">0.0079763478804057899</cx:pt>
          <cx:pt idx="165">0.010306333419357799</cx:pt>
          <cx:pt idx="166">0.00130371643312592</cx:pt>
          <cx:pt idx="167">-0.00022290181234349099</cx:pt>
          <cx:pt idx="168">-0.00033615594008046999</cx:pt>
          <cx:pt idx="169">-0.00021355754391605601</cx:pt>
          <cx:pt idx="170">0.0014873271619256099</cx:pt>
          <cx:pt idx="171">-0.00090288135603954097</cx:pt>
          <cx:pt idx="172">-0.0066835031760396103</cx:pt>
          <cx:pt idx="173">-0.0151496187044398</cx:pt>
          <cx:pt idx="174">-0.010731868700062</cx:pt>
          <cx:pt idx="175">-0.0103491236094608</cx:pt>
          <cx:pt idx="176">-0.011465919274395499</cx:pt>
          <cx:pt idx="177">-0.0221959630344718</cx:pt>
          <cx:pt idx="178">-0.0187109607811352</cx:pt>
          <cx:pt idx="179">0.033870488315869002</cx:pt>
          <cx:pt idx="180">0.0077574340108008503</cx:pt>
          <cx:pt idx="181">0.042833252956484998</cx:pt>
          <cx:pt idx="182">-0.022591664980413199</cx:pt>
          <cx:pt idx="183">-0.025032096440523899</cx:pt>
          <cx:pt idx="184">0.023916002425455</cx:pt>
          <cx:pt idx="185">0.0236590459481834</cx:pt>
          <cx:pt idx="186">-0.0156061377461488</cx:pt>
          <cx:pt idx="187">0.0085818989085116905</cx:pt>
          <cx:pt idx="188">0.00053117307872528098</cx:pt>
          <cx:pt idx="189">-0.0027960238313086</cx:pt>
          <cx:pt idx="190">-0.035635374917348701</cx:pt>
          <cx:pt idx="191">-0.0084381249976494595</cx:pt>
          <cx:pt idx="192">0.012816750659115601</cx:pt>
          <cx:pt idx="193">0.0137858413088221</cx:pt>
          <cx:pt idx="194">0.00379630873816141</cx:pt>
          <cx:pt idx="195">0.00016196350455352501</cx:pt>
          <cx:pt idx="196">0.00095464675230078999</cx:pt>
          <cx:pt idx="197">-0.000114569676048321</cx:pt>
          <cx:pt idx="198">0.0013272730014579799</cx:pt>
          <cx:pt idx="199">-0.0050707928617170703</cx:pt>
          <cx:pt idx="200">-0.014557746403881799</cx:pt>
          <cx:pt idx="201">-0.01833734397329</cx:pt>
          <cx:pt idx="202">-0.030128723872654601</cx:pt>
          <cx:pt idx="203">-0.054928194983714797</cx:pt>
          <cx:pt idx="204">-0.032519620817725602</cx:pt>
          <cx:pt idx="205">-0.021004805738405199</cx:pt>
          <cx:pt idx="206">0.023856842844163902</cx:pt>
          <cx:pt idx="207">0.026382925349309999</cx:pt>
          <cx:pt idx="208">0.051747076696467199</cx:pt>
          <cx:pt idx="209">0.024607403820959599</cx:pt>
          <cx:pt idx="210">-0.0039936871649469702</cx:pt>
          <cx:pt idx="211">0.024371297126795598</cx:pt>
          <cx:pt idx="212">0.062812238227900705</cx:pt>
          <cx:pt idx="213">0.043214222363814503</cx:pt>
          <cx:pt idx="214">0.0181930587467189</cx:pt>
          <cx:pt idx="215">0.033276755106378897</cx:pt>
          <cx:pt idx="216">0.0407311493164818</cx:pt>
          <cx:pt idx="217">0.0177247900815867</cx:pt>
          <cx:pt idx="218">-0.0390485441500713</cx:pt>
          <cx:pt idx="219">-0.023299472939539899</cx:pt>
          <cx:pt idx="220">0.0099027220351077007</cx:pt>
          <cx:pt idx="221">0.0184747199038298</cx:pt>
          <cx:pt idx="222">0.0016918850179956401</cx:pt>
          <cx:pt idx="223">0.00088210222244569105</cx:pt>
          <cx:pt idx="224">1.9944943112475999e-06</cx:pt>
          <cx:pt idx="225">-0.000260712900258685</cx:pt>
          <cx:pt idx="226">-0.00269153726945428</cx:pt>
          <cx:pt idx="227">-0.0032979152008709499</cx:pt>
          <cx:pt idx="228">-0.016966400609640001</cx:pt>
          <cx:pt idx="229">-0.0343919575518295</cx:pt>
          <cx:pt idx="230">-0.0112304911629947</cx:pt>
          <cx:pt idx="231">-0.0326890193420806</cx:pt>
          <cx:pt idx="232">0.048532778079240398</cx:pt>
          <cx:pt idx="233">0.0576251065512585</cx:pt>
          <cx:pt idx="234">0.049389280760361899</cx:pt>
          <cx:pt idx="235">0.024202526518342399</cx:pt>
          <cx:pt idx="236">-0.021643635972951301</cx:pt>
          <cx:pt idx="237">-0.014049254667149701</cx:pt>
          <cx:pt idx="238">-0.0040355057487783197</cx:pt>
          <cx:pt idx="239">0.077413717271973201</cx:pt>
          <cx:pt idx="240">0.037702640475085002</cx:pt>
          <cx:pt idx="241">-0.014376006849293001</cx:pt>
          <cx:pt idx="242">0.0169944034624268</cx:pt>
          <cx:pt idx="243">0.050520019335122297</cx:pt>
          <cx:pt idx="244">0.021080787225866801</cx:pt>
          <cx:pt idx="245">0.0174849191114715</cx:pt>
          <cx:pt idx="246">-0.015480646838784201</cx:pt>
          <cx:pt idx="247">-0.024618339899828499</cx:pt>
          <cx:pt idx="248">0.0150446180556605</cx:pt>
          <cx:pt idx="249">0.026545342977440201</cx:pt>
          <cx:pt idx="250">0.0061735461183620001</cx:pt>
          <cx:pt idx="251">0.0011798842087374899</cx:pt>
          <cx:pt idx="252">0.00035649625148930099</cx:pt>
          <cx:pt idx="253">-0.00019506728699350399</cx:pt>
          <cx:pt idx="254">-0.0033955938077706001</cx:pt>
          <cx:pt idx="255">-3.7988151962245897e-05</cx:pt>
          <cx:pt idx="256">-0.031334202089072297</cx:pt>
          <cx:pt idx="257">-0.029778722048194799</cx:pt>
          <cx:pt idx="258">0.0024432736906568999</cx:pt>
          <cx:pt idx="259">0.019352197927468</cx:pt>
          <cx:pt idx="260">0.058806526204513598</cx:pt>
          <cx:pt idx="261">0.082731398679823098</cx:pt>
          <cx:pt idx="262">0.049527534589720097</cx:pt>
          <cx:pt idx="263">0.017555644846396701</cx:pt>
          <cx:pt idx="264">-0.019215237248138499</cx:pt>
          <cx:pt idx="265">-0.048873174227154703</cx:pt>
          <cx:pt idx="266">-0.0080087681447653103</cx:pt>
          <cx:pt idx="267">0.0089577476034118295</cx:pt>
          <cx:pt idx="268">-0.046688519807573998</cx:pt>
          <cx:pt idx="269">-0.036458703817367599</cx:pt>
          <cx:pt idx="270">-0.060901484747683698</cx:pt>
          <cx:pt idx="271">-0.027299671341248301</cx:pt>
          <cx:pt idx="272">0.020276116485440102</cx:pt>
          <cx:pt idx="273">-0.0026310981539515799</cx:pt>
          <cx:pt idx="274">0.017253713814185601</cx:pt>
          <cx:pt idx="275">-0.032985630500723999</cx:pt>
          <cx:pt idx="276">0.0130204153573581</cx:pt>
          <cx:pt idx="277">0.017405700037789702</cx:pt>
          <cx:pt idx="278">0.0081931537611971798</cx:pt>
          <cx:pt idx="279">-0.00319225559283877</cx:pt>
          <cx:pt idx="280">-0.000211334771974883</cx:pt>
          <cx:pt idx="281">-0.00051215476417294402</cx:pt>
          <cx:pt idx="282">-0.0020197772962548301</cx:pt>
          <cx:pt idx="283">0.0134128412657132</cx:pt>
          <cx:pt idx="284">-0.0158809142088676</cx:pt>
          <cx:pt idx="285">-0.0036829216924710701</cx:pt>
          <cx:pt idx="286">0.0113961913957915</cx:pt>
          <cx:pt idx="287">0.062887195364002293</cx:pt>
          <cx:pt idx="288">0.093908832992636401</cx:pt>
          <cx:pt idx="289">0.061757921503134403</cx:pt>
          <cx:pt idx="290">0.033007805885566698</cx:pt>
          <cx:pt idx="291">-0.00151285770272056</cx:pt>
          <cx:pt idx="292">0.00049996007101790199</cx:pt>
          <cx:pt idx="293">-0.085908405190645507</cx:pt>
          <cx:pt idx="294">-0.0028724974069646901</cx:pt>
          <cx:pt idx="295">-0.0157933636362372</cx:pt>
          <cx:pt idx="296">-0.059798151793955499</cx:pt>
          <cx:pt idx="297">-0.049169399199348401</cx:pt>
          <cx:pt idx="298">-0.018644337995790301</cx:pt>
          <cx:pt idx="299">0.022818703998095199</cx:pt>
          <cx:pt idx="300">0.0420190982639113</cx:pt>
          <cx:pt idx="301">0.014702943701934699</cx:pt>
          <cx:pt idx="302">0.0090043683565323492</cx:pt>
          <cx:pt idx="303">0.00130796426442427</cx:pt>
          <cx:pt idx="304">0.013201011841602399</cx:pt>
          <cx:pt idx="305">0.023126109865385901</cx:pt>
          <cx:pt idx="306">0.0044419979852510904</cx:pt>
          <cx:pt idx="307">4.8026558037582801e-05</cx:pt>
          <cx:pt idx="308">-0.00066987926728127899</cx:pt>
          <cx:pt idx="309">-0.00048971666442180703</cx:pt>
          <cx:pt idx="310">-0.0027356518336406101</cx:pt>
          <cx:pt idx="311">0.00583733007597418</cx:pt>
          <cx:pt idx="312">0.0047362873250146901</cx:pt>
          <cx:pt idx="313">-0.0018538539246092101</cx:pt>
          <cx:pt idx="314">0.030573378021055399</cx:pt>
          <cx:pt idx="315">0.080669023480071003</cx:pt>
          <cx:pt idx="316">0.073604164633574595</cx:pt>
          <cx:pt idx="317">0.025215729983247399</cx:pt>
          <cx:pt idx="318">-0.024076836615228098</cx:pt>
          <cx:pt idx="319">-0.0085736302287626794</cx:pt>
          <cx:pt idx="320">0.0134860546344811</cx:pt>
          <cx:pt idx="321">-0.0092513619721239695</cx:pt>
          <cx:pt idx="322">0.079549304966930606</cx:pt>
          <cx:pt idx="323">0.045565320672918901</cx:pt>
          <cx:pt idx="324">0.031696310042354098</cx:pt>
          <cx:pt idx="325">0.110726603747503</cx:pt>
          <cx:pt idx="326">0.053108405818444802</cx:pt>
          <cx:pt idx="327">0.0288722116396147</cx:pt>
          <cx:pt idx="328">0.0550286699592277</cx:pt>
          <cx:pt idx="329">0.0044931560987362803</cx:pt>
          <cx:pt idx="330">-0.0040421520438554698</cx:pt>
          <cx:pt idx="331">0.0021545727396328502</cx:pt>
          <cx:pt idx="332">0.0131205886030475</cx:pt>
          <cx:pt idx="333">0.019130338198539501</cx:pt>
          <cx:pt idx="334">0.00280378005999652</cx:pt>
          <cx:pt idx="335">0.00051793097613594301</cx:pt>
          <cx:pt idx="336">-2.79099711981357e-05</cx:pt>
          <cx:pt idx="337">-0.00095952519830948605</cx:pt>
          <cx:pt idx="338">-0.0013467714898813001</cx:pt>
          <cx:pt idx="339">-0.012754477310957</cx:pt>
          <cx:pt idx="340">0.0128661578446216</cx:pt>
          <cx:pt idx="341">0.0151245795117654</cx:pt>
          <cx:pt idx="342">0.022462963825669102</cx:pt>
          <cx:pt idx="343">0.055902278957331603</cx:pt>
          <cx:pt idx="344">0.043976136335568801</cx:pt>
          <cx:pt idx="345">-0.0056314413324104499</cx:pt>
          <cx:pt idx="346">0.020435505755590101</cx:pt>
          <cx:pt idx="347">0.062878904164318405</cx:pt>
          <cx:pt idx="348">0.0539579980916223</cx:pt>
          <cx:pt idx="349">0.087804086726545397</cx:pt>
          <cx:pt idx="350">0.14384762330942699</cx:pt>
          <cx:pt idx="351">0.087179510698174895</cx:pt>
          <cx:pt idx="352">0.079299761151038706</cx:pt>
          <cx:pt idx="353">0.097478278925883094</cx:pt>
          <cx:pt idx="354">0.111679039857343</cx:pt>
          <cx:pt idx="355">0.025003586535058499</cx:pt>
          <cx:pt idx="356">0.0151679305536319</cx:pt>
          <cx:pt idx="357">-0.027358773940566999</cx:pt>
          <cx:pt idx="358">-0.0066067513880611198</cx:pt>
          <cx:pt idx="359">-0.012165161936517101</cx:pt>
          <cx:pt idx="360">-0.026290249968112699</cx:pt>
          <cx:pt idx="361">0.0020301549212032098</cx:pt>
          <cx:pt idx="362">0.000441391300754193</cx:pt>
          <cx:pt idx="363">-0.00067521612965967196</cx:pt>
          <cx:pt idx="364">-0.0010494408905313999</cx:pt>
          <cx:pt idx="365">-9.9859571669359495e-05</cx:pt>
          <cx:pt idx="366">-0.0017285893935883301</cx:pt>
          <cx:pt idx="367">-0.016278427042883001</cx:pt>
          <cx:pt idx="368">-0.0046103034049192202</cx:pt>
          <cx:pt idx="369">0.011478059888345001</cx:pt>
          <cx:pt idx="370">-0.0031250625626800402</cx:pt>
          <cx:pt idx="371">0.047985891723314002</cx:pt>
          <cx:pt idx="372">0.043734686834557203</cx:pt>
          <cx:pt idx="373">0.022168139035670002</cx:pt>
          <cx:pt idx="374">0.042960372208448602</cx:pt>
          <cx:pt idx="375">0.0762857194095969</cx:pt>
          <cx:pt idx="376">0.12055966582342301</cx:pt>
          <cx:pt idx="377">0.16605012871326399</cx:pt>
          <cx:pt idx="378">0.11365776500842401</cx:pt>
          <cx:pt idx="379">0.032372880138468202</cx:pt>
          <cx:pt idx="380">0.043586893789461602</cx:pt>
          <cx:pt idx="381">0.037002373400812603</cx:pt>
          <cx:pt idx="382">0.019655842687527202</cx:pt>
          <cx:pt idx="383">-0.0057052135477202604</cx:pt>
          <cx:pt idx="384">-0.0154565964421499</cx:pt>
          <cx:pt idx="385">-0.0231242827360447</cx:pt>
          <cx:pt idx="386">-0.023614339579887501</cx:pt>
          <cx:pt idx="387">-0.041259532578783203</cx:pt>
          <cx:pt idx="388">-0.036387560002358599</cx:pt>
          <cx:pt idx="389">-0.015860221913974602</cx:pt>
          <cx:pt idx="390">-0.0083264152292207207</cx:pt>
          <cx:pt idx="391">6.8237094512513298e-05</cx:pt>
          <cx:pt idx="392">0.000230343102185016</cx:pt>
          <cx:pt idx="393">-0.00010678649919531799</cx:pt>
          <cx:pt idx="394">-0.00162028448938945</cx:pt>
          <cx:pt idx="395">-0.0078458024751833794</cx:pt>
          <cx:pt idx="396">-0.018849689415642201</cx:pt>
          <cx:pt idx="397">-0.0243760823763324</cx:pt>
          <cx:pt idx="398">-0.02477918029781</cx:pt>
          <cx:pt idx="399">-0.0046709167899915997</cx:pt>
          <cx:pt idx="400">0.00082075534100515602</cx:pt>
          <cx:pt idx="401">0.045581348542868799</cx:pt>
          <cx:pt idx="402">0.0394096146462194</cx:pt>
          <cx:pt idx="403">0.0603088504614065</cx:pt>
          <cx:pt idx="404">0.121680624904038</cx:pt>
          <cx:pt idx="405">0.135367607441441</cx:pt>
          <cx:pt idx="406">0.043708788800572197</cx:pt>
          <cx:pt idx="407">-0.0107797799230385</cx:pt>
          <cx:pt idx="408">-0.0110682869332978</cx:pt>
          <cx:pt idx="409">-0.0157423167684238</cx:pt>
          <cx:pt idx="410">-0.027334901775682902</cx:pt>
          <cx:pt idx="411">-0.046930537840993901</cx:pt>
          <cx:pt idx="412">-0.025218588020955699</cx:pt>
          <cx:pt idx="413">-0.000185675706084113</cx:pt>
          <cx:pt idx="414">0.0075593918389217597</cx:pt>
          <cx:pt idx="415">-0.031426542919193799</cx:pt>
          <cx:pt idx="416">-0.016956699293067201</cx:pt>
          <cx:pt idx="417">-0.0067599985721813497</cx:pt>
          <cx:pt idx="418">-0.00357680060657296</cx:pt>
          <cx:pt idx="419">0.00014773332196021201</cx:pt>
          <cx:pt idx="420">0.000267479593940597</cx:pt>
          <cx:pt idx="421">0.00065680153125948003</cx:pt>
          <cx:pt idx="422">0.00083752613235443796</cx:pt>
          <cx:pt idx="423">-0.0074251357432325703</cx:pt>
          <cx:pt idx="424">-0.021191957286361401</cx:pt>
          <cx:pt idx="425">-0.060243041903498502</cx:pt>
          <cx:pt idx="426">-0.084080042236011399</cx:pt>
          <cx:pt idx="427">-0.093486476513190794</cx:pt>
          <cx:pt idx="428">-0.046763043760034297</cx:pt>
          <cx:pt idx="429">-0.0096099143417709195</cx:pt>
          <cx:pt idx="430">0.025494035070135399</cx:pt>
          <cx:pt idx="431">0.0803833340393032</cx:pt>
          <cx:pt idx="432">0.086426591617753803</cx:pt>
          <cx:pt idx="433">0.090247230200295903</cx:pt>
          <cx:pt idx="434">-0.0102018601114627</cx:pt>
          <cx:pt idx="435">-0.044400402952616297</cx:pt>
          <cx:pt idx="436">0.0065414119169845504</cx:pt>
          <cx:pt idx="437">0.030763693145568101</cx:pt>
          <cx:pt idx="438">-0.010239933564971901</cx:pt>
          <cx:pt idx="439">-0.026061479544579901</cx:pt>
          <cx:pt idx="440">-0.0078655411373803504</cx:pt>
          <cx:pt idx="441">0.017220578029945099</cx:pt>
          <cx:pt idx="442">0.0164804660862698</cx:pt>
          <cx:pt idx="443">0.00054241058827839399</cx:pt>
          <cx:pt idx="444">-0.0048996629108093298</cx:pt>
          <cx:pt idx="445">-0.0019176187711969399</cx:pt>
          <cx:pt idx="446">-0.00353770918628552</cx:pt>
          <cx:pt idx="447">-0.0026760785600706198</cx:pt>
          <cx:pt idx="448">2.10011743997018e-05</cx:pt>
          <cx:pt idx="449">-0.00022834697274147801</cx:pt>
          <cx:pt idx="450">0.00294888611390432</cx:pt>
          <cx:pt idx="451">-0.0040230738552108902</cx:pt>
          <cx:pt idx="452">-0.031857793397930101</cx:pt>
          <cx:pt idx="453">-0.092599465814274598</cx:pt>
          <cx:pt idx="454">-0.120290109488396</cx:pt>
          <cx:pt idx="455">-0.082083330963579101</cx:pt>
          <cx:pt idx="456">-0.097757448769681093</cx:pt>
          <cx:pt idx="457">-0.090453538471927705</cx:pt>
          <cx:pt idx="458">-0.10540614545761701</cx:pt>
          <cx:pt idx="459">-0.075694353324563396</cx:pt>
          <cx:pt idx="460">-0.024573338805323901</cx:pt>
          <cx:pt idx="461">-0.036925885587174197</cx:pt>
          <cx:pt idx="462">-0.112390060214745</cx:pt>
          <cx:pt idx="463">-0.072520669811074398</cx:pt>
          <cx:pt idx="464">0.000392649724032412</cx:pt>
          <cx:pt idx="465">-0.0269019099920009</cx:pt>
          <cx:pt idx="466">-0.019310804040398599</cx:pt>
          <cx:pt idx="467">-0.0045292642921044698</cx:pt>
          <cx:pt idx="468">-0.0060245599639634998</cx:pt>
          <cx:pt idx="469">-0.0035192422771451199</cx:pt>
          <cx:pt idx="470">-0.0031428912383750099</cx:pt>
          <cx:pt idx="471">0.00084763497982854902</cx:pt>
          <cx:pt idx="472">-0.0078657534592977401</cx:pt>
          <cx:pt idx="473">-0.022047808864737201</cx:pt>
          <cx:pt idx="474">-0.0174311678490476</cx:pt>
          <cx:pt idx="475">-0.00478594922453134</cx:pt>
          <cx:pt idx="476">-0.00038076912117721002</cx:pt>
          <cx:pt idx="477">-0.00065871759712084503</cx:pt>
          <cx:pt idx="478">0.0017555627981632601</cx:pt>
          <cx:pt idx="479">0.00094059081265479203</cx:pt>
          <cx:pt idx="480">-0.0297882663605222</cx:pt>
          <cx:pt idx="481">-0.076195952651924997</cx:pt>
          <cx:pt idx="482">-0.092225128549526997</cx:pt>
          <cx:pt idx="483">-0.12972988360586801</cx:pt>
          <cx:pt idx="484">-0.119517296988046</cx:pt>
          <cx:pt idx="485">-0.124743659143268</cx:pt>
          <cx:pt idx="486">-0.183495828589817</cx:pt>
          <cx:pt idx="487">-0.18906823825642799</cx:pt>
          <cx:pt idx="488">-0.14881064785582801</cx:pt>
          <cx:pt idx="489">-0.13486729224008401</cx:pt>
          <cx:pt idx="490">-0.122187849882624</cx:pt>
          <cx:pt idx="491">-0.086216166429073607</cx:pt>
          <cx:pt idx="492">-0.054780602675511103</cx:pt>
          <cx:pt idx="493">-0.043417204265816703</cx:pt>
          <cx:pt idx="494">-0.022641031096250201</cx:pt>
          <cx:pt idx="495">0.031840593921122901</cx:pt>
          <cx:pt idx="496">0.0328981866796609</cx:pt>
          <cx:pt idx="497">-0.0029415249708394401</cx:pt>
          <cx:pt idx="498">-0.0116007899894396</cx:pt>
          <cx:pt idx="499">-0.0079632106033455403</cx:pt>
          <cx:pt idx="500">-0.011594065036481801</cx:pt>
          <cx:pt idx="501">-0.016271207170506102</cx:pt>
          <cx:pt idx="502">-0.0032482755108812298</cx:pt>
          <cx:pt idx="503">0.00079808694103458298</cx:pt>
          <cx:pt idx="504">4.7821069010258101e-05</cx:pt>
          <cx:pt idx="505">0.00052265894851442202</cx:pt>
          <cx:pt idx="506">0.0045366946244024898</cx:pt>
          <cx:pt idx="507">0.0059469647923115097</cx:pt>
          <cx:pt idx="508">-0.0071637670553495502</cx:pt>
          <cx:pt idx="509">-0.043596757706215801</cx:pt>
          <cx:pt idx="510">-0.063353505188341902</cx:pt>
          <cx:pt idx="511">-0.104688635487297</cx:pt>
          <cx:pt idx="512">-0.124765395221514</cx:pt>
          <cx:pt idx="513">-0.12707867250848101</cx:pt>
          <cx:pt idx="514">-0.14991791307045199</cx:pt>
          <cx:pt idx="515">-0.127825712065775</cx:pt>
          <cx:pt idx="516">-0.13493540850419</cx:pt>
          <cx:pt idx="517">-0.056216331741583803</cx:pt>
          <cx:pt idx="518">-0.069713015083777904</cx:pt>
          <cx:pt idx="519">-0.11152524160974001</cx:pt>
          <cx:pt idx="520">-0.066892200673234301</cx:pt>
          <cx:pt idx="521">-0.0138894971087976</cx:pt>
          <cx:pt idx="522">-0.0021857185035954602</cx:pt>
          <cx:pt idx="523">0.063794430361387697</cx:pt>
          <cx:pt idx="524">0.0190494534221754</cx:pt>
          <cx:pt idx="525">-0.042144726296311601</cx:pt>
          <cx:pt idx="526">-0.037488053724008</cx:pt>
          <cx:pt idx="527">-0.031009346674919801</cx:pt>
          <cx:pt idx="528">-0.020044213662967401</cx:pt>
          <cx:pt idx="529">-0.0071333969720857602</cx:pt>
          <cx:pt idx="530">0.00099046880335223108</cx:pt>
          <cx:pt idx="531">0.00083561060308410802</cx:pt>
          <cx:pt idx="532">0.000131092400372917</cx:pt>
          <cx:pt idx="533">-0.00061132807188319196</cx:pt>
          <cx:pt idx="534">0.0036788783815724499</cx:pt>
          <cx:pt idx="535">0.019688773585390399</cx:pt>
          <cx:pt idx="536">0.018952178786956202</cx:pt>
          <cx:pt idx="537">0.0033998089637683701</cx:pt>
          <cx:pt idx="538">-0.019810795029716499</cx:pt>
          <cx:pt idx="539">-0.068648322708185106</cx:pt>
          <cx:pt idx="540">-0.081193627323062997</cx:pt>
          <cx:pt idx="541">-0.070694556694061203</cx:pt>
          <cx:pt idx="542">-0.053480822241014303</cx:pt>
          <cx:pt idx="543">-0.067417262780309295</cx:pt>
          <cx:pt idx="544">-0.031919727909581398</cx:pt>
          <cx:pt idx="545">-0.0121379194784259</cx:pt>
          <cx:pt idx="546">-0.034725285028642597</cx:pt>
          <cx:pt idx="547">-0.054371116920989802</cx:pt>
          <cx:pt idx="548">0.00038608756796092999</cx:pt>
          <cx:pt idx="549">0.0084237190389932302</cx:pt>
          <cx:pt idx="550">0.021388917782946201</cx:pt>
          <cx:pt idx="551">0.012590674742237301</cx:pt>
          <cx:pt idx="552">-0.033029201450381102</cx:pt>
          <cx:pt idx="553">-0.072495959431585405</cx:pt>
          <cx:pt idx="554">-0.043463977636935998</cx:pt>
          <cx:pt idx="555">-0.027459637480630301</cx:pt>
          <cx:pt idx="556">-0.021270805472657701</cx:pt>
          <cx:pt idx="557">-0.0033342264631785702</cx:pt>
          <cx:pt idx="558">-0.0017268990147810399</cx:pt>
          <cx:pt idx="559">-0.00019530575886177</cx:pt>
          <cx:pt idx="560">0.00028458449061113299</cx:pt>
          <cx:pt idx="561">-0.00077948445326297901</cx:pt>
          <cx:pt idx="562">0.0013425977576897901</cx:pt>
          <cx:pt idx="563">0.011006813777442901</cx:pt>
          <cx:pt idx="564">0.032057417842481797</cx:pt>
          <cx:pt idx="565">0.0317575058436134</cx:pt>
          <cx:pt idx="566">0.026622708631578201</cx:pt>
          <cx:pt idx="567">-0.038879724460304403</cx:pt>
          <cx:pt idx="568">-0.0084497282595074105</cx:pt>
          <cx:pt idx="569">-0.0054083313612156101</cx:pt>
          <cx:pt idx="570">0.0054103013155810198</cx:pt>
          <cx:pt idx="571">0.0042044649150031303</cx:pt>
          <cx:pt idx="572">-0.014727981110903</cx:pt>
          <cx:pt idx="573">0.00141863949056192</cx:pt>
          <cx:pt idx="574">-0.0209700535882138</cx:pt>
          <cx:pt idx="575">-0.042511520886432799</cx:pt>
          <cx:pt idx="576">-0.031566447869585297</cx:pt>
          <cx:pt idx="577">-0.0026602883704843201</cx:pt>
          <cx:pt idx="578">0.0051370634984404199</cx:pt>
          <cx:pt idx="579">0.022134675409768701</cx:pt>
          <cx:pt idx="580">-0.026073409612432499</cx:pt>
          <cx:pt idx="581">-0.0475199148729189</cx:pt>
          <cx:pt idx="582">-0.0145340765775663</cx:pt>
          <cx:pt idx="583">-0.031834461778828697</cx:pt>
          <cx:pt idx="584">-0.017623292592363601</cx:pt>
          <cx:pt idx="585">-0.0050396176862691801</cx:pt>
          <cx:pt idx="586">-0.0012857871546579701</cx:pt>
          <cx:pt idx="587">0.000226950117421602</cx:pt>
          <cx:pt idx="588">0.000375980789499896</cx:pt>
          <cx:pt idx="589">-0.00026125670397473101</cx:pt>
          <cx:pt idx="590">0.00021190652287286199</cx:pt>
          <cx:pt idx="591">0.0100708526275012</cx:pt>
          <cx:pt idx="592">0.035824312423491399</cx:pt>
          <cx:pt idx="593">0.050509614712859197</cx:pt>
          <cx:pt idx="594">0.038766972227289601</cx:pt>
          <cx:pt idx="595">0.027748891551308299</cx:pt>
          <cx:pt idx="596">0.038963797418548801</cx:pt>
          <cx:pt idx="597">0.044308054498315201</cx:pt>
          <cx:pt idx="598">0.051896722634386903</cx:pt>
          <cx:pt idx="599">-0.012225911587446099</cx:pt>
          <cx:pt idx="600">-0.0123979232923748</cx:pt>
          <cx:pt idx="601">-0.0347484077586558</cx:pt>
          <cx:pt idx="602">-0.063692219804217201</cx:pt>
          <cx:pt idx="603">-0.018557235158022899</cx:pt>
          <cx:pt idx="604">-0.018406404542516401</cx:pt>
          <cx:pt idx="605">-0.026388136484446201</cx:pt>
          <cx:pt idx="606">-0.039073763817013898</cx:pt>
          <cx:pt idx="607">-0.024986366821560101</cx:pt>
          <cx:pt idx="608">0.0069309330942469204</cx:pt>
          <cx:pt idx="609">-0.031363682374246298</cx:pt>
          <cx:pt idx="610">-0.059679946003387697</cx:pt>
          <cx:pt idx="611">-0.036440348419248397</cx:pt>
          <cx:pt idx="612">-0.011225780970061799</cx:pt>
          <cx:pt idx="613">-0.0046255334812066199</cx:pt>
          <cx:pt idx="614">-0.00182562165484166</cx:pt>
          <cx:pt idx="615">0.000101404143507016</cx:pt>
          <cx:pt idx="616">0.00010615532521415001</cx:pt>
          <cx:pt idx="617">0.00024554751830411597</cx:pt>
          <cx:pt idx="618">-0.0021616194517412599</cx:pt>
          <cx:pt idx="619">0.0116000237235997</cx:pt>
          <cx:pt idx="620">0.027393043283867501</cx:pt>
          <cx:pt idx="621">0.034858497000108499</cx:pt>
          <cx:pt idx="622">0.017237721973201101</cx:pt>
          <cx:pt idx="623">0.00186939774932033</cx:pt>
          <cx:pt idx="624">0.035109815518584601</cx:pt>
          <cx:pt idx="625">0.0117106775983714</cx:pt>
          <cx:pt idx="626">0.042419824770019897</cx:pt>
          <cx:pt idx="627">0.012126260327666401</cx:pt>
          <cx:pt idx="628">-0.026063043567829399</cx:pt>
          <cx:pt idx="629">-0.0308427444588939</cx:pt>
          <cx:pt idx="630">0.0052393285060571004</cx:pt>
          <cx:pt idx="631">-0.00317304038770358</cx:pt>
          <cx:pt idx="632">-0.0157563867877182</cx:pt>
          <cx:pt idx="633">-0.016488842316740599</cx:pt>
          <cx:pt idx="634">-0.047223623509754703</cx:pt>
          <cx:pt idx="635">-0.0749520902415068</cx:pt>
          <cx:pt idx="636">-0.037764650342936898</cx:pt>
          <cx:pt idx="637">-0.066015284934019799</cx:pt>
          <cx:pt idx="638">-0.0443696529120024</cx:pt>
          <cx:pt idx="639">-0.015158342400582</cx:pt>
          <cx:pt idx="640">-0.0049996770033592999</cx:pt>
          <cx:pt idx="641">5.59091913888651e-05</cx:pt>
          <cx:pt idx="642">-0.00063757102904222096</cx:pt>
          <cx:pt idx="643">-3.5865682538570397e-05</cx:pt>
          <cx:pt idx="644">-5.6160609529572097e-05</cx:pt>
          <cx:pt idx="645">-2.4099469399447999e-05</cx:pt>
          <cx:pt idx="646">-0.00023998445244647099</cx:pt>
          <cx:pt idx="647">0.0105622096528804</cx:pt>
          <cx:pt idx="648">0.017203027480992599</cx:pt>
          <cx:pt idx="649">0.028927232786969199</cx:pt>
          <cx:pt idx="650">0.0258556963725033</cx:pt>
          <cx:pt idx="651">0.00096897170663378599</cx:pt>
          <cx:pt idx="652">0.024407777793599799</cx:pt>
          <cx:pt idx="653">0.0017927419257541099</cx:pt>
          <cx:pt idx="654">0.023448492003047001</cx:pt>
          <cx:pt idx="655">0.0398248724034901</cx:pt>
          <cx:pt idx="656">0.018084574678320399</cx:pt>
          <cx:pt idx="657">0.0142109930848104</cx:pt>
          <cx:pt idx="658">0.0057772420446487701</cx:pt>
          <cx:pt idx="659">0.014380639273145099</cx:pt>
          <cx:pt idx="660">0.0014863452220370201</cx:pt>
          <cx:pt idx="661">-0.010430734431586401</cx:pt>
          <cx:pt idx="662">-0.033137355027008299</cx:pt>
          <cx:pt idx="663">-0.063753632806026597</cx:pt>
          <cx:pt idx="664">-0.036165325554785299</cx:pt>
          <cx:pt idx="665">-0.039486899852734</cx:pt>
          <cx:pt idx="666">-0.036631863143573203</cx:pt>
          <cx:pt idx="667">-0.00315702901228664</cx:pt>
          <cx:pt idx="668">0.0012821043970612999</cx:pt>
          <cx:pt idx="669">0.00055715555145932703</cx:pt>
          <cx:pt idx="670">-0.000123891254111411</cx:pt>
          <cx:pt idx="671">-7.2335385511139997e-05</cx:pt>
          <cx:pt idx="672">-0.0012043569385484401</cx:pt>
          <cx:pt idx="673">-0.000229348692537692</cx:pt>
          <cx:pt idx="674">-0.00020327812588059399</cx:pt>
          <cx:pt idx="675">0.0031844920172673201</cx:pt>
          <cx:pt idx="676">0.0100342806085268</cx:pt>
          <cx:pt idx="677">0.0169221626308022</cx:pt>
          <cx:pt idx="678">0.0026038441509808</cx:pt>
          <cx:pt idx="679">0.034578424659017198</cx:pt>
          <cx:pt idx="680">0.040018198034669702</cx:pt>
          <cx:pt idx="681">0.035370517153159399</cx:pt>
          <cx:pt idx="682">0.055494125146121003</cx:pt>
          <cx:pt idx="683">0.036382108816668798</cx:pt>
          <cx:pt idx="684">-0.017114898732751301</cx:pt>
          <cx:pt idx="685">-0.040156614541909399</cx:pt>
          <cx:pt idx="686">-0.0467068048740907</cx:pt>
          <cx:pt idx="687">-0.033250364932421499</cx:pt>
          <cx:pt idx="688">-0.041159244063899703</cx:pt>
          <cx:pt idx="689">-0.036581302347667898</cx:pt>
          <cx:pt idx="690">-0.060956469144331803</cx:pt>
          <cx:pt idx="691">-0.050603666271130998</cx:pt>
          <cx:pt idx="692">-0.00098550720872802602</cx:pt>
          <cx:pt idx="693">-0.0123389365684931</cx:pt>
          <cx:pt idx="694">-0.017640374943298499</cx:pt>
          <cx:pt idx="695">-0.0027613851022639901</cx:pt>
          <cx:pt idx="696">-0.0037627341918548699</cx:pt>
          <cx:pt idx="697">-0.0024096113905383702</cx:pt>
          <cx:pt idx="698">-0.00018894332662143201</cx:pt>
          <cx:pt idx="699">-0.00049779264924435505</cx:pt>
          <cx:pt idx="700">0.00027330449318940803</cx:pt>
          <cx:pt idx="701">-0.0011843883066776401</cx:pt>
          <cx:pt idx="702">0.00036217673327054999</cx:pt>
          <cx:pt idx="703">0.00010285659438166299</cx:pt>
          <cx:pt idx="704">-0.00051681665334802197</cx:pt>
          <cx:pt idx="705">0.00595735818497517</cx:pt>
          <cx:pt idx="706">0.00064062151252073101</cx:pt>
          <cx:pt idx="707">0.021873713537290802</cx:pt>
          <cx:pt idx="708">0.063289045620229897</cx:pt>
          <cx:pt idx="709">0.0521766852900259</cx:pt>
          <cx:pt idx="710">0.031208486793686901</cx:pt>
          <cx:pt idx="711">0.000197934776649574</cx:pt>
          <cx:pt idx="712">-0.00253704079831567</cx:pt>
          <cx:pt idx="713">-0.0028056476831412398</cx:pt>
          <cx:pt idx="714">0.0092219853456226696</cx:pt>
          <cx:pt idx="715">-0.0146211963942426</cx:pt>
          <cx:pt idx="716">0.012574480563331301</cx:pt>
          <cx:pt idx="717">0.028900185148584501</cx:pt>
          <cx:pt idx="718">0.0069922753511047504</cx:pt>
          <cx:pt idx="719">0.012786753625806901</cx:pt>
          <cx:pt idx="720">0.0120549677044984</cx:pt>
          <cx:pt idx="721">0.0048299458092956101</cx:pt>
          <cx:pt idx="722">-0.0067472881199238796</cx:pt>
          <cx:pt idx="723">-0.0034160400843218802</cx:pt>
          <cx:pt idx="724">-0.00032905600586808498</cx:pt>
          <cx:pt idx="725">0.00022758925846260499</cx:pt>
          <cx:pt idx="726">-0.00055327107026843705</cx:pt>
          <cx:pt idx="727">7.30158207061844e-05</cx:pt>
          <cx:pt idx="728">0.00032983945504889398</cx:pt>
          <cx:pt idx="729">-0.00011134479213151</cx:pt>
          <cx:pt idx="730">0.000225070241103229</cx:pt>
          <cx:pt idx="731">-0.00050314995209014396</cx:pt>
          <cx:pt idx="732">0.0014125526952956601</cx:pt>
          <cx:pt idx="733">0.0049985455374442203</cx:pt>
          <cx:pt idx="734">0.0095638069921052896</cx:pt>
          <cx:pt idx="735">0.0191666697653529</cx:pt>
          <cx:pt idx="736">0.037771695012321999</cx:pt>
          <cx:pt idx="737">0.049663439154585397</cx:pt>
          <cx:pt idx="738">0.036367864107459902</cx:pt>
          <cx:pt idx="739">0.032337111870177501</cx:pt>
          <cx:pt idx="740">0.045511655764191902</cx:pt>
          <cx:pt idx="741">0.0552654002716629</cx:pt>
          <cx:pt idx="742">0.064274719920811393</cx:pt>
          <cx:pt idx="743">0.045852994509991099</cx:pt>
          <cx:pt idx="744">0.055952856334173101</cx:pt>
          <cx:pt idx="745">0.064121565489471996</cx:pt>
          <cx:pt idx="746">0.034171792327849199</cx:pt>
          <cx:pt idx="747">0.0152293911482518</cx:pt>
          <cx:pt idx="748">0.0155997349698334</cx:pt>
          <cx:pt idx="749">0.011302266348405801</cx:pt>
          <cx:pt idx="750">0.0026882847056364399</cx:pt>
          <cx:pt idx="751">0.00083493308468398199</cx:pt>
          <cx:pt idx="752">0.00051509760835320001</cx:pt>
          <cx:pt idx="753">0.00062894152689239305</cx:pt>
          <cx:pt idx="754">1.2988398846255499e-06</cx:pt>
          <cx:pt idx="755">0.00024108577509156901</cx:pt>
          <cx:pt idx="756">0.000156146296164319</cx:pt>
          <cx:pt idx="757">-0.00063376846777753995</cx:pt>
          <cx:pt idx="758">0.00026110584494378999</cx:pt>
          <cx:pt idx="759">-0.00085482620833945804</cx:pt>
          <cx:pt idx="760">0.00069762224485867604</cx:pt>
          <cx:pt idx="761">0.00106632372411837</cx:pt>
          <cx:pt idx="762">-0.00018216947477420401</cx:pt>
          <cx:pt idx="763">0.00063268543739278401</cx:pt>
          <cx:pt idx="764">0.00026646517396446899</cx:pt>
          <cx:pt idx="765">-0.00099350351757482107</cx:pt>
          <cx:pt idx="766">-0.0032476446890936099</cx:pt>
          <cx:pt idx="767">0.00337595409956685</cx:pt>
          <cx:pt idx="768">0.0042777221813698396</cx:pt>
          <cx:pt idx="769">0.0017727274459739301</cx:pt>
          <cx:pt idx="770">0.0127866632802525</cx:pt>
          <cx:pt idx="771">0.0087346878187205493</cx:pt>
          <cx:pt idx="772">0.0044369078659193496</cx:pt>
          <cx:pt idx="773">0.0020359725664559599</cx:pt>
          <cx:pt idx="774">0.0071185410855498102</cx:pt>
          <cx:pt idx="775">0.0050115677149619202</cx:pt>
          <cx:pt idx="776">0.00054154376009600395</cx:pt>
          <cx:pt idx="777">8.2945222985217001e-05</cx:pt>
          <cx:pt idx="778">-0.00034969291946752498</cx:pt>
          <cx:pt idx="779">-0.00010081323206204999</cx:pt>
          <cx:pt idx="780">-0.00042709784948627601</cx:pt>
          <cx:pt idx="781">1.76761625110223e-05</cx:pt>
          <cx:pt idx="782">0.00055906677402464103</cx:pt>
          <cx:pt idx="783">0.00043049559291234398</cx:pt>
        </cx:lvl>
      </cx:numDim>
    </cx:data>
    <cx:data id="79">
      <cx:numDim type="val">
        <cx:f>'001_WA_F - 副本'!$CB$1:$CB$784</cx:f>
        <cx:lvl ptCount="784" formatCode="G/通用格式">
          <cx:pt idx="0">-0.00098776591144210499</cx:pt>
          <cx:pt idx="1">0.00032050671148146302</cx:pt>
          <cx:pt idx="2">0.00062032604953740503</cx:pt>
          <cx:pt idx="3">0.00032434336782315599</cx:pt>
          <cx:pt idx="4">8.9462845295516503e-05</cx:pt>
          <cx:pt idx="5">0.000387395304228034</cx:pt>
          <cx:pt idx="6">-0.00071443053951290598</cx:pt>
          <cx:pt idx="7">-0.00099333289089643105</cx:pt>
          <cx:pt idx="8">0.00023092776466007001</cx:pt>
          <cx:pt idx="9">-2.0727732441116499e-05</cx:pt>
          <cx:pt idx="10">-4.1310924242339897e-05</cx:pt>
          <cx:pt idx="11">0.00095520767739823203</cx:pt>
          <cx:pt idx="12">0.00032277838285264099</cx:pt>
          <cx:pt idx="13">0.00036181466674867701</cx:pt>
          <cx:pt idx="14">-0.00061061343942197697</cx:pt>
          <cx:pt idx="15">0.00031191692483231498</cx:pt>
          <cx:pt idx="16">0.000557015190769452</cx:pt>
          <cx:pt idx="17">-7.5700557252666005e-05</cx:pt>
          <cx:pt idx="18">-0.00025645312831801698</cx:pt>
          <cx:pt idx="19">-6.7286029212698496e-05</cx:pt>
          <cx:pt idx="20">-0.00045606512062629402</cx:pt>
          <cx:pt idx="21">-0.000121079946382325</cx:pt>
          <cx:pt idx="22">0.000452218358252074</cx:pt>
          <cx:pt idx="23">0.00039171766401011401</cx:pt>
          <cx:pt idx="24">0.00071961981612901496</cx:pt>
          <cx:pt idx="25">0.00013960160057644</cx:pt>
          <cx:pt idx="26">0.000192793114302839</cx:pt>
          <cx:pt idx="27">0.000355200543263299</cx:pt>
          <cx:pt idx="28">6.0314735864573302e-05</cx:pt>
          <cx:pt idx="29">4.8276000747844898e-05</cx:pt>
          <cx:pt idx="30">-0.00041098994553817001</cx:pt>
          <cx:pt idx="31">-0.00086403086681662001</cx:pt>
          <cx:pt idx="32">1.8040188290610802e-05</cx:pt>
          <cx:pt idx="33">0.00018815034758232899</cx:pt>
          <cx:pt idx="34">0.00043090698329964299</cx:pt>
          <cx:pt idx="35">0.0016923850736596999</cx:pt>
          <cx:pt idx="36">0.0018700949346614601</cx:pt>
          <cx:pt idx="37">0.00086728168852836596</cx:pt>
          <cx:pt idx="38">0.00204363490686828</cx:pt>
          <cx:pt idx="39">0.00304546233139092</cx:pt>
          <cx:pt idx="40">0.001896748352903</cx:pt>
          <cx:pt idx="41">0.0020844439355422401</cx:pt>
          <cx:pt idx="42">0.0011879520780834301</cx:pt>
          <cx:pt idx="43">0.0016501404443336201</cx:pt>
          <cx:pt idx="44">-0.00113107845332755</cx:pt>
          <cx:pt idx="45">0.00082851813202980905</cx:pt>
          <cx:pt idx="46">0.00091928465530758102</cx:pt>
          <cx:pt idx="47">0.0020447059720090999</cx:pt>
          <cx:pt idx="48">0.0024917227571592902</cx:pt>
          <cx:pt idx="49">0.0045034969673844001</cx:pt>
          <cx:pt idx="50">0.00040672896445221397</cx:pt>
          <cx:pt idx="51">0.00026835175702862301</cx:pt>
          <cx:pt idx="52">0.00037156662958137498</cx:pt>
          <cx:pt idx="53">-0.00012294025094690899</cx:pt>
          <cx:pt idx="54">-0.00024449939658234202</cx:pt>
          <cx:pt idx="55">0.000107274467824216</cx:pt>
          <cx:pt idx="56">0.000371503963553338</cx:pt>
          <cx:pt idx="57">-0.000325779126597077</cx:pt>
          <cx:pt idx="58">-0.00096605340336787201</cx:pt>
          <cx:pt idx="59">-2.04807352040946e-06</cx:pt>
          <cx:pt idx="60">0.000178490412329188</cx:pt>
          <cx:pt idx="61">0.00031420621127264698</cx:pt>
          <cx:pt idx="62">0.00046847149340324099</cx:pt>
          <cx:pt idx="63">0.0030743305701260398</cx:pt>
          <cx:pt idx="64">0.0031925617455355899</cx:pt>
          <cx:pt idx="65">-0.00079643176113086797</cx:pt>
          <cx:pt idx="66">0.0011872292432005499</cx:pt>
          <cx:pt idx="67">0.00717683984069558</cx:pt>
          <cx:pt idx="68">-0.00522089719349923</cx:pt>
          <cx:pt idx="69">-0.0242938918597824</cx:pt>
          <cx:pt idx="70">-0.011632984806129801</cx:pt>
          <cx:pt idx="71">0.00053952712374378197</cx:pt>
          <cx:pt idx="72">0.014055844978434101</cx:pt>
          <cx:pt idx="73">0.0113009397045941</cx:pt>
          <cx:pt idx="74">0.023507552495720299</cx:pt>
          <cx:pt idx="75">0.027487371216102702</cx:pt>
          <cx:pt idx="76">0.019838205782796998</cx:pt>
          <cx:pt idx="77">0.020096321285661401</cx:pt>
          <cx:pt idx="78">0.0111720556267606</cx:pt>
          <cx:pt idx="79">0.00287745380336991</cx:pt>
          <cx:pt idx="80">0.00082912140748086496</cx:pt>
          <cx:pt idx="81">-0.00023459476644304401</cx:pt>
          <cx:pt idx="82">0.00015010000809383199</cx:pt>
          <cx:pt idx="83">0.00056606883338232905</cx:pt>
          <cx:pt idx="84">0.000116937103998512</cx:pt>
          <cx:pt idx="85">0.000123704656565181</cx:pt>
          <cx:pt idx="86">-2.0833421711469299e-05</cx:pt>
          <cx:pt idx="87">0.00050492353734925895</cx:pt>
          <cx:pt idx="88">0.0023506680244537999</cx:pt>
          <cx:pt idx="89">2.4641714784365299e-05</cx:pt>
          <cx:pt idx="90">0.0020490876816331599</cx:pt>
          <cx:pt idx="91">0.0039783653896013297</cx:pt>
          <cx:pt idx="92">0.0074310042246665802</cx:pt>
          <cx:pt idx="93">0.0154027006458743</cx:pt>
          <cx:pt idx="94">-0.00319236128731784</cx:pt>
          <cx:pt idx="95">-0.00060163899608273305</cx:pt>
          <cx:pt idx="96">-0.037937070777469703</cx:pt>
          <cx:pt idx="97">-0.0276106103681601</cx:pt>
          <cx:pt idx="98">-0.029493034735870199</cx:pt>
          <cx:pt idx="99">-0.015203856465925</cx:pt>
          <cx:pt idx="100">-0.019186043782729801</cx:pt>
          <cx:pt idx="101">0.000198828769830245</cx:pt>
          <cx:pt idx="102">0.065768613252452396</cx:pt>
          <cx:pt idx="103">0.068908988389270495</cx:pt>
          <cx:pt idx="104">0.078173142170812795</cx:pt>
          <cx:pt idx="105">0.066553069508864804</cx:pt>
          <cx:pt idx="106">0.0344286820627802</cx:pt>
          <cx:pt idx="107">0.019031573587149801</cx:pt>
          <cx:pt idx="108">0.0094213024946820708</cx:pt>
          <cx:pt idx="109">0.00045768363414751002</cx:pt>
          <cx:pt idx="110">-3.7385311502665102e-05</cx:pt>
          <cx:pt idx="111">0.00082842215720869397</cx:pt>
          <cx:pt idx="112">0.00025899728603401002</cx:pt>
          <cx:pt idx="113">-0.00055806628160840898</cx:pt>
          <cx:pt idx="114">-0.00079886680272608598</cx:pt>
          <cx:pt idx="115">0.00072899275413714903</cx:pt>
          <cx:pt idx="116">-0.00088457257505995996</cx:pt>
          <cx:pt idx="117">-0.0093191629762587602</cx:pt>
          <cx:pt idx="118">-0.0199114821688267</cx:pt>
          <cx:pt idx="119">-0.019964193987653599</cx:pt>
          <cx:pt idx="120">-0.0294012723924089</cx:pt>
          <cx:pt idx="121">0.011004078088661599</cx:pt>
          <cx:pt idx="122">0.0044827443583057404</cx:pt>
          <cx:pt idx="123">0.0160540537119735</cx:pt>
          <cx:pt idx="124">-0.00033301775618857997</cx:pt>
          <cx:pt idx="125">-0.073789279865065699</cx:pt>
          <cx:pt idx="126">-0.100734378841644</cx:pt>
          <cx:pt idx="127">-0.065508628070712796</cx:pt>
          <cx:pt idx="128">-0.013053554831043</cx:pt>
          <cx:pt idx="129">-0.018693801631777002</cx:pt>
          <cx:pt idx="130">-0.00542988057354102</cx:pt>
          <cx:pt idx="131">0.037815043793033</cx:pt>
          <cx:pt idx="132">0.052517614350773803</cx:pt>
          <cx:pt idx="133">0.057075982546341601</cx:pt>
          <cx:pt idx="134">0.0311561372050932</cx:pt>
          <cx:pt idx="135">0.0476513916823652</cx:pt>
          <cx:pt idx="136">0.024925639045202098</cx:pt>
          <cx:pt idx="137">0.0042504363670718796</cx:pt>
          <cx:pt idx="138">0.0014426272845722899</cx:pt>
          <cx:pt idx="139">0.00142237395953307</cx:pt>
          <cx:pt idx="140">-0.00031754546079209602</cx:pt>
          <cx:pt idx="141">-4.3518039142610999e-05</cx:pt>
          <cx:pt idx="142">5.0566567623731699e-05</cx:pt>
          <cx:pt idx="143">-0.0016674573294564001</cx:pt>
          <cx:pt idx="144">-0.013690498772401799</cx:pt>
          <cx:pt idx="145">-0.0327519529443039</cx:pt>
          <cx:pt idx="146">-0.056503330642342899</cx:pt>
          <cx:pt idx="147">-0.053192749897438503</cx:pt>
          <cx:pt idx="148">-0.045617303791183401</cx:pt>
          <cx:pt idx="149">-0.0095262035417497497</cx:pt>
          <cx:pt idx="150">-0.018261475649343599</cx:pt>
          <cx:pt idx="151">0.0046053761700634499</cx:pt>
          <cx:pt idx="152">-0.021493242345811299</cx:pt>
          <cx:pt idx="153">-0.051479229020839401</cx:pt>
          <cx:pt idx="154">-0.056343697241741597</cx:pt>
          <cx:pt idx="155">-0.116534159937835</cx:pt>
          <cx:pt idx="156">-0.084018104222294901</cx:pt>
          <cx:pt idx="157">-0.034111839978317501</cx:pt>
          <cx:pt idx="158">-0.044755513521714703</cx:pt>
          <cx:pt idx="159">0.036078001400003702</cx:pt>
          <cx:pt idx="160">0.0678829612381045</cx:pt>
          <cx:pt idx="161">0.029659500050196401</cx:pt>
          <cx:pt idx="162">0.0072099699182251497</cx:pt>
          <cx:pt idx="163">0.028497287085834801</cx:pt>
          <cx:pt idx="164">0.026232511656587999</cx:pt>
          <cx:pt idx="165">0.012303573317611999</cx:pt>
          <cx:pt idx="166">0.0089877533388424708</cx:pt>
          <cx:pt idx="167">0.0028755360074889601</cx:pt>
          <cx:pt idx="168">-0.00057244243467053702</cx:pt>
          <cx:pt idx="169">-0.000144405799701212</cx:pt>
          <cx:pt idx="170">-0.00034776863717118803</cx:pt>
          <cx:pt idx="171">-0.0143019883351911</cx:pt>
          <cx:pt idx="172">-0.0271230266401075</cx:pt>
          <cx:pt idx="173">-0.029334976629872399</cx:pt>
          <cx:pt idx="174">-0.059546222098367498</cx:pt>
          <cx:pt idx="175">-0.037811586918977201</cx:pt>
          <cx:pt idx="176">-0.025942444107340999</cx:pt>
          <cx:pt idx="177">-0.023983611096993301</cx:pt>
          <cx:pt idx="178">-0.047075663701486102</cx:pt>
          <cx:pt idx="179">-0.056967442769010099</cx:pt>
          <cx:pt idx="180">-0.056912364148335601</cx:pt>
          <cx:pt idx="181">-0.079124874939063602</cx:pt>
          <cx:pt idx="182">-0.089204102556529302</cx:pt>
          <cx:pt idx="183">-0.128095681344569</cx:pt>
          <cx:pt idx="184">-0.089527472753852505</cx:pt>
          <cx:pt idx="185">-0.054006514026337903</cx:pt>
          <cx:pt idx="186">-0.0563150766960194</cx:pt>
          <cx:pt idx="187">0.013958203252384701</cx:pt>
          <cx:pt idx="188">0.053212480372920798</cx:pt>
          <cx:pt idx="189">0.0098068220878180408</cx:pt>
          <cx:pt idx="190">0.025243312154817101</cx:pt>
          <cx:pt idx="191">0.043684793564785801</cx:pt>
          <cx:pt idx="192">0.048603888769352802</cx:pt>
          <cx:pt idx="193">0.024487478723232502</cx:pt>
          <cx:pt idx="194">0.0046156980449105003</cx:pt>
          <cx:pt idx="195">0.0012512870935941999</cx:pt>
          <cx:pt idx="196">-0.000140849826178243</cx:pt>
          <cx:pt idx="197">-0.00014987210098050199</cx:pt>
          <cx:pt idx="198">-0.00112986234341883</cx:pt>
          <cx:pt idx="199">-0.0218554015876604</cx:pt>
          <cx:pt idx="200">-0.028700810529542601</cx:pt>
          <cx:pt idx="201">-0.0139883242874928</cx:pt>
          <cx:pt idx="202">-0.0370813889919029</cx:pt>
          <cx:pt idx="203">-0.030100267746296899</cx:pt>
          <cx:pt idx="204">-0.0121636286055057</cx:pt>
          <cx:pt idx="205">-0.0039973739506803298</cx:pt>
          <cx:pt idx="206">-0.045368859326102802</cx:pt>
          <cx:pt idx="207">-0.090417072835963702</cx:pt>
          <cx:pt idx="208">-0.077083719973067594</cx:pt>
          <cx:pt idx="209">-0.037533922721927397</cx:pt>
          <cx:pt idx="210">-0.027528559763982299</cx:pt>
          <cx:pt idx="211">0.014056432573636099</cx:pt>
          <cx:pt idx="212">0.0011516026328315899</cx:pt>
          <cx:pt idx="213">0.038688622246645099</cx:pt>
          <cx:pt idx="214">0.0546553058683793</cx:pt>
          <cx:pt idx="215">0.076821012673635197</cx:pt>
          <cx:pt idx="216">0.045900885518050001</cx:pt>
          <cx:pt idx="217">0.079168085412247902</cx:pt>
          <cx:pt idx="218">0.075217180033164299</cx:pt>
          <cx:pt idx="219">0.085932950591397106</cx:pt>
          <cx:pt idx="220">0.0207206932507264</cx:pt>
          <cx:pt idx="221">0.013717088203283099</cx:pt>
          <cx:pt idx="222">0.0034298585951791898</cx:pt>
          <cx:pt idx="223">0.00068828592489311204</cx:pt>
          <cx:pt idx="224">0.00013564713966093399</cx:pt>
          <cx:pt idx="225">-0.0012970090786172501</cx:pt>
          <cx:pt idx="226">-5.42643529866899e-05</cx:pt>
          <cx:pt idx="227">-0.012959585373049601</cx:pt>
          <cx:pt idx="228">-0.022315359106694001</cx:pt>
          <cx:pt idx="229">-0.021597564558566901</cx:pt>
          <cx:pt idx="230">-0.006263088702233</cx:pt>
          <cx:pt idx="231">0.0073895708252719999</cx:pt>
          <cx:pt idx="232">0.033824097774377601</cx:pt>
          <cx:pt idx="233">0.058459229770355302</cx:pt>
          <cx:pt idx="234">-0.038586682371783497</cx:pt>
          <cx:pt idx="235">-0.052100554329610901</cx:pt>
          <cx:pt idx="236">-0.0543010507539438</cx:pt>
          <cx:pt idx="237">-0.055160635669291101</cx:pt>
          <cx:pt idx="238">0.030627402176187101</cx:pt>
          <cx:pt idx="239">0.094578276632204097</cx:pt>
          <cx:pt idx="240">0.0944500909571208</cx:pt>
          <cx:pt idx="241">0.072288667189362804</cx:pt>
          <cx:pt idx="242">0.053727921790331902</cx:pt>
          <cx:pt idx="243">0.051336106280731403</cx:pt>
          <cx:pt idx="244">0.030115996897326001</cx:pt>
          <cx:pt idx="245">0.098584888078667499</cx:pt>
          <cx:pt idx="246">0.0135613126415628</cx:pt>
          <cx:pt idx="247">0.015168848972983699</cx:pt>
          <cx:pt idx="248">0.0248646251951819</cx:pt>
          <cx:pt idx="249">0.015032469471357401</cx:pt>
          <cx:pt idx="250">0.00047837690575888801</cx:pt>
          <cx:pt idx="251">0.00015363128324066599</cx:pt>
          <cx:pt idx="252">-0.00030131361666227701</cx:pt>
          <cx:pt idx="253">-0.0015234668221969601</cx:pt>
          <cx:pt idx="254">-0.00369814944425345</cx:pt>
          <cx:pt idx="255">-0.0136026522769001</cx:pt>
          <cx:pt idx="256">-0.0283005735023606</cx:pt>
          <cx:pt idx="257">-0.048185026427393397</cx:pt>
          <cx:pt idx="258">-0.033124827855715203</cx:pt>
          <cx:pt idx="259">-0.016266845763835198</cx:pt>
          <cx:pt idx="260">0.0240570398762836</cx:pt>
          <cx:pt idx="261">0.082439982003572707</cx:pt>
          <cx:pt idx="262">0.0109831917126537</cx:pt>
          <cx:pt idx="263">-0.00099643031318870801</cx:pt>
          <cx:pt idx="264">-0.074476685778380194</cx:pt>
          <cx:pt idx="265">-0.0298946324064829</cx:pt>
          <cx:pt idx="266">0.0225548839995387</cx:pt>
          <cx:pt idx="267">0.10303199048728701</cx:pt>
          <cx:pt idx="268">0.099319671843740603</cx:pt>
          <cx:pt idx="269">0.023346820178147799</cx:pt>
          <cx:pt idx="270">0.014690718573899199</cx:pt>
          <cx:pt idx="271">-0.0066272755917934703</cx:pt>
          <cx:pt idx="272">-0.027228492650644601</cx:pt>
          <cx:pt idx="273">-0.037507387202459198</cx:pt>
          <cx:pt idx="274">-0.059160957688444302</cx:pt>
          <cx:pt idx="275">-0.036195706013272301</cx:pt>
          <cx:pt idx="276">0.0055460795769632903</cx:pt>
          <cx:pt idx="277">0.00347799904605037</cx:pt>
          <cx:pt idx="278">-0.0029032184981992401</cx:pt>
          <cx:pt idx="279">0.00085794147095155095</cx:pt>
          <cx:pt idx="280">0.00088309655393885604</cx:pt>
          <cx:pt idx="281">-0.0010633222220568399</cx:pt>
          <cx:pt idx="282">-0.0060195215547480703</cx:pt>
          <cx:pt idx="283">-0.011157128585654799</cx:pt>
          <cx:pt idx="284">-0.0286089883029171</cx:pt>
          <cx:pt idx="285">-0.047683337657279001</cx:pt>
          <cx:pt idx="286">-0.032002051789747098</cx:pt>
          <cx:pt idx="287">0.0114504660326734</cx:pt>
          <cx:pt idx="288">0.064364487942965801</cx:pt>
          <cx:pt idx="289">0.13761356589107099</cx:pt>
          <cx:pt idx="290">0.090367146661443007</cx:pt>
          <cx:pt idx="291">-0.0053715507972496397</cx:pt>
          <cx:pt idx="292">-0.052146678138279598</cx:pt>
          <cx:pt idx="293">-0.091110813748292094</cx:pt>
          <cx:pt idx="294">-0.084682831166971007</cx:pt>
          <cx:pt idx="295">-0.0123708516353432</cx:pt>
          <cx:pt idx="296">-0.094659824021673694</cx:pt>
          <cx:pt idx="297">-0.105772429177271</cx:pt>
          <cx:pt idx="298">-0.0645289153524361</cx:pt>
          <cx:pt idx="299">-0.092267509131511702</cx:pt>
          <cx:pt idx="300">-0.13404729957957301</cx:pt>
          <cx:pt idx="301">-0.107409542249256</cx:pt>
          <cx:pt idx="302">-0.076867352891983806</cx:pt>
          <cx:pt idx="303">-0.044016452472423501</cx:pt>
          <cx:pt idx="304">-0.015797053209268601</cx:pt>
          <cx:pt idx="305">0.00083675647964737902</cx:pt>
          <cx:pt idx="306">-0.00016343526835635401</cx:pt>
          <cx:pt idx="307">9.90662770344762e-05</cx:pt>
          <cx:pt idx="308">0.000321371490710372</cx:pt>
          <cx:pt idx="309">-0.0028175748396960499</cx:pt>
          <cx:pt idx="310">-0.0055364372638719104</cx:pt>
          <cx:pt idx="311">-0.0148629384493016</cx:pt>
          <cx:pt idx="312">-0.041065164097640001</cx:pt>
          <cx:pt idx="313">-0.038219800037814097</cx:pt>
          <cx:pt idx="314">-0.0094666417794078694</cx:pt>
          <cx:pt idx="315">-0.0051936228466850001</cx:pt>
          <cx:pt idx="316">0.0336647001904559</cx:pt>
          <cx:pt idx="317">0.074461525136822401</cx:pt>
          <cx:pt idx="318">0.042082948279437801</cx:pt>
          <cx:pt idx="319">-0.0096807672096691205</cx:pt>
          <cx:pt idx="320">-0.017316527667251901</cx:pt>
          <cx:pt idx="321">-0.11793966570349</cx:pt>
          <cx:pt idx="322">-0.085220873731639502</cx:pt>
          <cx:pt idx="323">-0.0976435883645113</cx:pt>
          <cx:pt idx="324">-0.15555244170687499</cx:pt>
          <cx:pt idx="325">-0.16063739713649899</cx:pt>
          <cx:pt idx="326">-0.085851625718335697</cx:pt>
          <cx:pt idx="327">-0.12486853155316301</cx:pt>
          <cx:pt idx="328">-0.14627950885069499</cx:pt>
          <cx:pt idx="329">-0.069844180008080695</cx:pt>
          <cx:pt idx="330">-0.070481567679909804</cx:pt>
          <cx:pt idx="331">-0.028185226775309699</cx:pt>
          <cx:pt idx="332">-0.017460072524696099</cx:pt>
          <cx:pt idx="333">-0.00194835559711995</cx:pt>
          <cx:pt idx="334">0.0030839751066096201</cx:pt>
          <cx:pt idx="335">-0.00105759881000046</cx:pt>
          <cx:pt idx="336">-0.000498735599750458</cx:pt>
          <cx:pt idx="337">-0.0017598123616743499</cx:pt>
          <cx:pt idx="338">-0.00093533354998686703</cx:pt>
          <cx:pt idx="339">-0.028196004718591201</cx:pt>
          <cx:pt idx="340">-0.048347048926563101</cx:pt>
          <cx:pt idx="341">-0.055603423976152699</cx:pt>
          <cx:pt idx="342">-0.048383008037971797</cx:pt>
          <cx:pt idx="343">-0.0093188113039400292</cx:pt>
          <cx:pt idx="344">0.026840033167501401</cx:pt>
          <cx:pt idx="345">0.0491834974264359</cx:pt>
          <cx:pt idx="346">0.089986090013439296</cx:pt>
          <cx:pt idx="347">0.12808067992286501</cx:pt>
          <cx:pt idx="348">0.075880766678074696</cx:pt>
          <cx:pt idx="349">0.00044148179149761601</cx:pt>
          <cx:pt idx="350">-0.045630923303033498</cx:pt>
          <cx:pt idx="351">-0.042629052766368102</cx:pt>
          <cx:pt idx="352">-0.081452079776468095</cx:pt>
          <cx:pt idx="353">-0.048412915987121802</cx:pt>
          <cx:pt idx="354">-0.070636963041897899</cx:pt>
          <cx:pt idx="355">-0.047906084113756901</cx:pt>
          <cx:pt idx="356">-0.029346200219541201</cx:pt>
          <cx:pt idx="357">-0.021802032110149899</cx:pt>
          <cx:pt idx="358">-0.045907453148901899</cx:pt>
          <cx:pt idx="359">-0.0150070089467008</cx:pt>
          <cx:pt idx="360">-0.0088277953679241801</cx:pt>
          <cx:pt idx="361">-0.013275085992448501</cx:pt>
          <cx:pt idx="362">-0.0050079651228757899</cx:pt>
          <cx:pt idx="363">-0.0063657411028600602</cx:pt>
          <cx:pt idx="364">0.00012551752597018701</cx:pt>
          <cx:pt idx="365">0.00030370348527824202</cx:pt>
          <cx:pt idx="366">-0.00240126313615462</cx:pt>
          <cx:pt idx="367">-0.023814374291920799</cx:pt>
          <cx:pt idx="368">-0.053267942577321703</cx:pt>
          <cx:pt idx="369">-0.078322228609375294</cx:pt>
          <cx:pt idx="370">-0.062284584772195603</cx:pt>
          <cx:pt idx="371">0.031383748726583498</cx:pt>
          <cx:pt idx="372">0.063612707208871494</cx:pt>
          <cx:pt idx="373">0.113806822429167</cx:pt>
          <cx:pt idx="374">0.136554306346578</cx:pt>
          <cx:pt idx="375">0.075468860920344397</cx:pt>
          <cx:pt idx="376">0.105277710546429</cx:pt>
          <cx:pt idx="377">0.0093155034512220694</cx:pt>
          <cx:pt idx="378">0.022082433041162801</cx:pt>
          <cx:pt idx="379">0.045319524376912501</cx:pt>
          <cx:pt idx="380">0.014072621823704799</cx:pt>
          <cx:pt idx="381">0.014179411137544499</cx:pt>
          <cx:pt idx="382">0.0193466487273685</cx:pt>
          <cx:pt idx="383">0.046602273731053599</cx:pt>
          <cx:pt idx="384">-0.0098640320798025292</cx:pt>
          <cx:pt idx="385">-0.021745384314368101</cx:pt>
          <cx:pt idx="386">-0.0214792460003091</cx:pt>
          <cx:pt idx="387">-0.0321636256818097</cx:pt>
          <cx:pt idx="388">-0.0493887849806985</cx:pt>
          <cx:pt idx="389">-0.0303968998544983</cx:pt>
          <cx:pt idx="390">-0.0153538137000054</cx:pt>
          <cx:pt idx="391">-0.0053630465476816099</cx:pt>
          <cx:pt idx="392">0.00042232637977079098</cx:pt>
          <cx:pt idx="393">0.00037705166134859703</cx:pt>
          <cx:pt idx="394">-0.00087365007282542203</cx:pt>
          <cx:pt idx="395">-0.0122348252117846</cx:pt>
          <cx:pt idx="396">-0.044061573050053197</cx:pt>
          <cx:pt idx="397">-0.040565526600801899</cx:pt>
          <cx:pt idx="398">-0.025359591536218799</cx:pt>
          <cx:pt idx="399">0.020932783845782298</cx:pt>
          <cx:pt idx="400">0.083673722306918302</cx:pt>
          <cx:pt idx="401">0.072819029078285205</cx:pt>
          <cx:pt idx="402">0.079305145731491805</cx:pt>
          <cx:pt idx="403">0.0494509002531189</cx:pt>
          <cx:pt idx="404">-0.0207003449857803</cx:pt>
          <cx:pt idx="405">-0.037989513772559803</cx:pt>
          <cx:pt idx="406">0.023942757882963499</cx:pt>
          <cx:pt idx="407">0.012110324494662801</cx:pt>
          <cx:pt idx="408">-0.010746312989819999</cx:pt>
          <cx:pt idx="409">0.028664170718674799</cx:pt>
          <cx:pt idx="410">0.070923775246087103</cx:pt>
          <cx:pt idx="411">0.029116308828267701</cx:pt>
          <cx:pt idx="412">0.0052843187465634097</cx:pt>
          <cx:pt idx="413">-0.00081572366596934995</cx:pt>
          <cx:pt idx="414">-0.0078145123688210007</cx:pt>
          <cx:pt idx="415">-0.044896120385391702</cx:pt>
          <cx:pt idx="416">-0.0409945921338042</cx:pt>
          <cx:pt idx="417">-0.030337364386849201</cx:pt>
          <cx:pt idx="418">-0.017689403089308602</cx:pt>
          <cx:pt idx="419">-0.00075745365427803003</cx:pt>
          <cx:pt idx="420">0.00052948528364329798</cx:pt>
          <cx:pt idx="421">-0.00092884061375151099</cx:pt>
          <cx:pt idx="422">0.00124932998398542</cx:pt>
          <cx:pt idx="423">-0.0043036428844573102</cx:pt>
          <cx:pt idx="424">-0.039057209453722</cx:pt>
          <cx:pt idx="425">-0.047412500079240298</cx:pt>
          <cx:pt idx="426">-0.039017060953445301</cx:pt>
          <cx:pt idx="427">0.054699215122778498</cx:pt>
          <cx:pt idx="428">0.106944028791053</cx:pt>
          <cx:pt idx="429">0.058807160318536202</cx:pt>
          <cx:pt idx="430">0.067378196973939403</cx:pt>
          <cx:pt idx="431">0.052710301452619797</cx:pt>
          <cx:pt idx="432">0.0133523826756669</cx:pt>
          <cx:pt idx="433">0.011847933426697601</cx:pt>
          <cx:pt idx="434">0.032955537599348703</cx:pt>
          <cx:pt idx="435">-0.092598953632458694</cx:pt>
          <cx:pt idx="436">0.0199967011490013</cx:pt>
          <cx:pt idx="437">0.105876529319852</cx:pt>
          <cx:pt idx="438">0.063816336446431393</cx:pt>
          <cx:pt idx="439">-0.059243313856745097</cx:pt>
          <cx:pt idx="440">-0.0489044803067143</cx:pt>
          <cx:pt idx="441">-0.035379306149770098</cx:pt>
          <cx:pt idx="442">-0.0695666425687788</cx:pt>
          <cx:pt idx="443">-0.058533674477784299</cx:pt>
          <cx:pt idx="444">-0.053349332769603797</cx:pt>
          <cx:pt idx="445">-0.030960721863242401</cx:pt>
          <cx:pt idx="446">-0.0182413732684194</cx:pt>
          <cx:pt idx="447">-0.0031902266547330299</cx:pt>
          <cx:pt idx="448">7.2650460849031005e-05</cx:pt>
          <cx:pt idx="449">0.00034541863153787002</cx:pt>
          <cx:pt idx="450">-0.00136767370430678</cx:pt>
          <cx:pt idx="451">-0.0105719994949528</cx:pt>
          <cx:pt idx="452">-0.032280184045955097</cx:pt>
          <cx:pt idx="453">-0.046548104217647802</cx:pt>
          <cx:pt idx="454">-0.044152657572118198</cx:pt>
          <cx:pt idx="455">0.00649073482483274</cx:pt>
          <cx:pt idx="456">0.020836631984250498</cx:pt>
          <cx:pt idx="457">0.025999514845432701</cx:pt>
          <cx:pt idx="458">0.023876104352679499</cx:pt>
          <cx:pt idx="459">0.0077618077440072498</cx:pt>
          <cx:pt idx="460">0.023375368311821701</cx:pt>
          <cx:pt idx="461">0.063800846345633197</cx:pt>
          <cx:pt idx="462">-0.013097150564272299</cx:pt>
          <cx:pt idx="463">-0.076137126498398405</cx:pt>
          <cx:pt idx="464">0.0145242697208284</cx:pt>
          <cx:pt idx="465">0.060135338983204598</cx:pt>
          <cx:pt idx="466">-0.0099478188246650903</cx:pt>
          <cx:pt idx="467">-0.049951298597594798</cx:pt>
          <cx:pt idx="468">-0.022908303544207899</cx:pt>
          <cx:pt idx="469">-0.041123122603258497</cx:pt>
          <cx:pt idx="470">-0.0464584509540674</cx:pt>
          <cx:pt idx="471">-0.044584500138941198</cx:pt>
          <cx:pt idx="472">-0.046217711672902499</cx:pt>
          <cx:pt idx="473">-0.0259653168025758</cx:pt>
          <cx:pt idx="474">-0.0267655208261246</cx:pt>
          <cx:pt idx="475">-0.0064764137902454198</cx:pt>
          <cx:pt idx="476">-0.00055378179312695305</cx:pt>
          <cx:pt idx="477">0.00078900850490400696</cx:pt>
          <cx:pt idx="478">-0.0019198049923766899</cx:pt>
          <cx:pt idx="479">-0.014384072151054399</cx:pt>
          <cx:pt idx="480">-0.0241612864710124</cx:pt>
          <cx:pt idx="481">-0.027050353538228301</cx:pt>
          <cx:pt idx="482">-0.035313935819462801</cx:pt>
          <cx:pt idx="483">-0.0080695863684319101</cx:pt>
          <cx:pt idx="484">-0.0043788405729061602</cx:pt>
          <cx:pt idx="485">0.0026282855116462498</cx:pt>
          <cx:pt idx="486">0.074392557003658905</cx:pt>
          <cx:pt idx="487">-0.0028027017703523799</cx:pt>
          <cx:pt idx="488">0.024866391438087099</cx:pt>
          <cx:pt idx="489">0.030633185837400899</cx:pt>
          <cx:pt idx="490">-0.00224661536207163</cx:pt>
          <cx:pt idx="491">-0.00619427412935544</cx:pt>
          <cx:pt idx="492">0.039042969359140998</cx:pt>
          <cx:pt idx="493">0.032782772678164998</cx:pt>
          <cx:pt idx="494">-0.00624007327361674</cx:pt>
          <cx:pt idx="495">-0.029214383037007501</cx:pt>
          <cx:pt idx="496">0.025732605254672799</cx:pt>
          <cx:pt idx="497">-0.0176014001440341</cx:pt>
          <cx:pt idx="498">-0.0046237778353630096</cx:pt>
          <cx:pt idx="499">-0.026070454341078901</cx:pt>
          <cx:pt idx="500">-0.0411885681846869</cx:pt>
          <cx:pt idx="501">-0.032380535889629997</cx:pt>
          <cx:pt idx="502">-0.013631880573157101</cx:pt>
          <cx:pt idx="503">-0.0011454363071437799</cx:pt>
          <cx:pt idx="504">-0.00095275640664685196</cx:pt>
          <cx:pt idx="505">0.00028937272299598901</cx:pt>
          <cx:pt idx="506">-0.0023045438983101399</cx:pt>
          <cx:pt idx="507">-0.0146259931562801</cx:pt>
          <cx:pt idx="508">-0.0235709852908365</cx:pt>
          <cx:pt idx="509">0.0093313935850665598</cx:pt>
          <cx:pt idx="510">-0.00265394743438398</cx:pt>
          <cx:pt idx="511">-0.010857812799978</cx:pt>
          <cx:pt idx="512">-0.0078623774719407402</cx:pt>
          <cx:pt idx="513">-0.0099360240568860201</cx:pt>
          <cx:pt idx="514">-0.0038708534723748199</cx:pt>
          <cx:pt idx="515">-0.0112743271013576</cx:pt>
          <cx:pt idx="516">0.049042074586843898</cx:pt>
          <cx:pt idx="517">0.070424487307118297</cx:pt>
          <cx:pt idx="518">0.074513661081927696</cx:pt>
          <cx:pt idx="519">0.0024169903652172899</cx:pt>
          <cx:pt idx="520">-1.6830223852658699e-05</cx:pt>
          <cx:pt idx="521">0.042691595166549703</cx:pt>
          <cx:pt idx="522">-0.020641663500743101</cx:pt>
          <cx:pt idx="523">0.010128996435237901</cx:pt>
          <cx:pt idx="524">0.0042630554724694299</cx:pt>
          <cx:pt idx="525">-0.062181611876912797</cx:pt>
          <cx:pt idx="526">-0.061583032962279398</cx:pt>
          <cx:pt idx="527">-0.0420516887302851</cx:pt>
          <cx:pt idx="528">-0.036976830598871697</cx:pt>
          <cx:pt idx="529">-0.0182028599279382</cx:pt>
          <cx:pt idx="530">-0.0045482958715166496</cx:pt>
          <cx:pt idx="531">-0.00223070772187502</cx:pt>
          <cx:pt idx="532">-0.00024128383897915499</cx:pt>
          <cx:pt idx="533">-0.0014780015177067499</cx:pt>
          <cx:pt idx="534">-0.0040853962564345401</cx:pt>
          <cx:pt idx="535">-0.0071291793890526697</cx:pt>
          <cx:pt idx="536">-0.034169411690343897</cx:pt>
          <cx:pt idx="537">-0.0120379823660989</cx:pt>
          <cx:pt idx="538">-0.017477893100512398</cx:pt>
          <cx:pt idx="539">-0.0047031240151694798</cx:pt>
          <cx:pt idx="540">0.040203934812821203</cx:pt>
          <cx:pt idx="541">0.035742695575247202</cx:pt>
          <cx:pt idx="542">0.0233414142596036</cx:pt>
          <cx:pt idx="543">0.0012821763168148401</cx:pt>
          <cx:pt idx="544">0.068428862152442899</cx:pt>
          <cx:pt idx="545">0.081224037725727796</cx:pt>
          <cx:pt idx="546">0.0912681494621711</cx:pt>
          <cx:pt idx="547">-0.034244185904048902</cx:pt>
          <cx:pt idx="548">-0.045041022845037602</cx:pt>
          <cx:pt idx="549">0.041741473961623803</cx:pt>
          <cx:pt idx="550">0.050383652375413403</cx:pt>
          <cx:pt idx="551">0.070645173183108104</cx:pt>
          <cx:pt idx="552">0.016402252403580401</cx:pt>
          <cx:pt idx="553">-0.0467275413351982</cx:pt>
          <cx:pt idx="554">-0.047707170302209001</cx:pt>
          <cx:pt idx="555">-0.025089353847169898</cx:pt>
          <cx:pt idx="556">-0.012741492727977</cx:pt>
          <cx:pt idx="557">-0.0142599719281719</cx:pt>
          <cx:pt idx="558">-0.00552925947649637</cx:pt>
          <cx:pt idx="559">-6.9108328215221701e-05</cx:pt>
          <cx:pt idx="560">-0.00025860937041636298</cx:pt>
          <cx:pt idx="561">0.00080602255788834001</cx:pt>
          <cx:pt idx="562">-0.0038149538050957798</cx:pt>
          <cx:pt idx="563">-0.0144674034006069</cx:pt>
          <cx:pt idx="564">-0.0582933949218295</cx:pt>
          <cx:pt idx="565">-0.0420861811974306</cx:pt>
          <cx:pt idx="566">-0.040290972208542601</cx:pt>
          <cx:pt idx="567">-0.041775091786225099</cx:pt>
          <cx:pt idx="568">0.033672376799362497</cx:pt>
          <cx:pt idx="569">0.064338293128539698</cx:pt>
          <cx:pt idx="570">0.020456360074268001</cx:pt>
          <cx:pt idx="571">0.020007950860682199</cx:pt>
          <cx:pt idx="572">0.040928254733744299</cx:pt>
          <cx:pt idx="573">0.052584506671048699</cx:pt>
          <cx:pt idx="574">0.018851175242259901</cx:pt>
          <cx:pt idx="575">0.0046084877155963501</cx:pt>
          <cx:pt idx="576">-0.022358936759738698</cx:pt>
          <cx:pt idx="577">0.016175771770164001</cx:pt>
          <cx:pt idx="578">0.020408266228709199</cx:pt>
          <cx:pt idx="579">0.045421115350086499</cx:pt>
          <cx:pt idx="580">-0.0048870793674014902</cx:pt>
          <cx:pt idx="581">-0.043341713856423797</cx:pt>
          <cx:pt idx="582">-0.0217852428321995</cx:pt>
          <cx:pt idx="583">-0.0190694919155345</cx:pt>
          <cx:pt idx="584">-0.0063731516869759697</cx:pt>
          <cx:pt idx="585">6.6308497494438497e-05</cx:pt>
          <cx:pt idx="586">-0.0016798848622807899</cx:pt>
          <cx:pt idx="587">0.00025585407211886098</cx:pt>
          <cx:pt idx="588">6.5870587330590002e-06</cx:pt>
          <cx:pt idx="589">-0.00063361703749426903</cx:pt>
          <cx:pt idx="590">-0.0017186536449533001</cx:pt>
          <cx:pt idx="591">-0.0065407768275897501</cx:pt>
          <cx:pt idx="592">-0.039174069538712802</cx:pt>
          <cx:pt idx="593">-0.033704492881567003</cx:pt>
          <cx:pt idx="594">-0.047656769004431297</cx:pt>
          <cx:pt idx="595">-0.038645257414020001</cx:pt>
          <cx:pt idx="596">0.023040657293745999</cx:pt>
          <cx:pt idx="597">0.066644948135736001</cx:pt>
          <cx:pt idx="598">0.027934940792928201</cx:pt>
          <cx:pt idx="599">0.045633909263797699</cx:pt>
          <cx:pt idx="600">0.057695837764039297</cx:pt>
          <cx:pt idx="601">0.079552504710660901</cx:pt>
          <cx:pt idx="602">0.042923578659317001</cx:pt>
          <cx:pt idx="603">0.020992879787916099</cx:pt>
          <cx:pt idx="604">-0.015856379261033799</cx:pt>
          <cx:pt idx="605">0.049555596922158898</cx:pt>
          <cx:pt idx="606">0.065202344823755795</cx:pt>
          <cx:pt idx="607">0.034739256800045602</cx:pt>
          <cx:pt idx="608">0.013639346641614</cx:pt>
          <cx:pt idx="609">-0.029841870179020499</cx:pt>
          <cx:pt idx="610">-0.0045064653041297</cx:pt>
          <cx:pt idx="611">-0.0104787691005116</cx:pt>
          <cx:pt idx="612">0.0022838969742272298</cx:pt>
          <cx:pt idx="613">0.0083250957018807092</cx:pt>
          <cx:pt idx="614">-0.0013266200130555401</cx:pt>
          <cx:pt idx="615">0.00040154522457637801</cx:pt>
          <cx:pt idx="616">-0.00072696679494471</cx:pt>
          <cx:pt idx="617">0.00054267641030262203</cx:pt>
          <cx:pt idx="618">-0.0014412503218812101</cx:pt>
          <cx:pt idx="619">0.0031436330822583601</cx:pt>
          <cx:pt idx="620">-0.0025959072480642798</cx:pt>
          <cx:pt idx="621">-0.020954734791378299</cx:pt>
          <cx:pt idx="622">-0.059808711083480501</cx:pt>
          <cx:pt idx="623">-0.049429170085413303</cx:pt>
          <cx:pt idx="624">-0.016250936855927201</cx:pt>
          <cx:pt idx="625">-0.00178902764598104</cx:pt>
          <cx:pt idx="626">0.019677034850200899</cx:pt>
          <cx:pt idx="627">0.0061803889068718296</cx:pt>
          <cx:pt idx="628">0.039549937539695698</cx:pt>
          <cx:pt idx="629">0.024565692916750401</cx:pt>
          <cx:pt idx="630">0.028083574467977001</cx:pt>
          <cx:pt idx="631">0.015225880638549299</cx:pt>
          <cx:pt idx="632">0.075678624786085197</cx:pt>
          <cx:pt idx="633">0.064820247361231903</cx:pt>
          <cx:pt idx="634">0.070173489731108707</cx:pt>
          <cx:pt idx="635">0.030806865625716499</cx:pt>
          <cx:pt idx="636">0.0120327977200678</cx:pt>
          <cx:pt idx="637">-0.015273435939914501</cx:pt>
          <cx:pt idx="638">-0.011204639700002199</cx:pt>
          <cx:pt idx="639">-0.0024300181228000899</cx:pt>
          <cx:pt idx="640">0.0138289592105848</cx:pt>
          <cx:pt idx="641">0.0135491905046622</cx:pt>
          <cx:pt idx="642">0.0023738919010256798</cx:pt>
          <cx:pt idx="643">-0.00019210952121589199</cx:pt>
          <cx:pt idx="644">1.38180605405078e-05</cx:pt>
          <cx:pt idx="645">-0.00066056844117059197</cx:pt>
          <cx:pt idx="646">-0.00029058058388209401</cx:pt>
          <cx:pt idx="647">0.0017207946834330401</cx:pt>
          <cx:pt idx="648">0.0145046255554421</cx:pt>
          <cx:pt idx="649">0.00255602539134782</cx:pt>
          <cx:pt idx="650">-0.035783823492316298</cx:pt>
          <cx:pt idx="651">-0.054152972272684403</cx:pt>
          <cx:pt idx="652">-0.0064376329893000503</cx:pt>
          <cx:pt idx="653">0.011189948938265601</cx:pt>
          <cx:pt idx="654">-0.0033921993960768599</cx:pt>
          <cx:pt idx="655">-0.0481553950185395</cx:pt>
          <cx:pt idx="656">-0.045059430451378599</cx:pt>
          <cx:pt idx="657">-0.048310736809353001</cx:pt>
          <cx:pt idx="658">0.0189945708829443</cx:pt>
          <cx:pt idx="659">0.0209612297953909</cx:pt>
          <cx:pt idx="660">0.051856759006637297</cx:pt>
          <cx:pt idx="661">0.0498371899026753</cx:pt>
          <cx:pt idx="662">0.088980342314237404</cx:pt>
          <cx:pt idx="663">0.023263468830930601</cx:pt>
          <cx:pt idx="664">0.0261285384503957</cx:pt>
          <cx:pt idx="665">-0.00605577288793307</cx:pt>
          <cx:pt idx="666">-0.0031867420663521601</cx:pt>
          <cx:pt idx="667">0.0041908526064655298</cx:pt>
          <cx:pt idx="668">0.011321979509358201</cx:pt>
          <cx:pt idx="669">0.0109735091966571</cx:pt>
          <cx:pt idx="670">0.00154022940511768</cx:pt>
          <cx:pt idx="671">-0.00011249103637238901</cx:pt>
          <cx:pt idx="672">0.00023881384232474399</cx:pt>
          <cx:pt idx="673">5.5662353861858798e-05</cx:pt>
          <cx:pt idx="674">-0.000668792773760495</cx:pt>
          <cx:pt idx="675">-7.5003569764698095e-05</cx:pt>
          <cx:pt idx="676">0.0061759090806962199</cx:pt>
          <cx:pt idx="677">-0.0073567755074647901</cx:pt>
          <cx:pt idx="678">-0.025500148491263901</cx:pt>
          <cx:pt idx="679">-0.0138057155046078</cx:pt>
          <cx:pt idx="680">-0.00689246101937885</cx:pt>
          <cx:pt idx="681">0.0020028065293918201</cx:pt>
          <cx:pt idx="682">-0.015726638576753198</cx:pt>
          <cx:pt idx="683">-0.0129627798263727</cx:pt>
          <cx:pt idx="684">-0.020429375299118799</cx:pt>
          <cx:pt idx="685">-0.022814181731131901</cx:pt>
          <cx:pt idx="686">0.0012698479309845899</cx:pt>
          <cx:pt idx="687">0.029415188927799599</cx:pt>
          <cx:pt idx="688">0.068130275355168898</cx:pt>
          <cx:pt idx="689">0.023730304714862999</cx:pt>
          <cx:pt idx="690">0.035246072560991701</cx:pt>
          <cx:pt idx="691">-0.0058984434392439699</cx:pt>
          <cx:pt idx="692">0.0139933421117906</cx:pt>
          <cx:pt idx="693">-0.00442991383781115</cx:pt>
          <cx:pt idx="694">0.0020202236647493001</cx:pt>
          <cx:pt idx="695">-0.0031368946248472901</cx:pt>
          <cx:pt idx="696">-0.00080995213465397001</cx:pt>
          <cx:pt idx="697">-0.00036989160358778702</cx:pt>
          <cx:pt idx="698">-0.0011742936409394999</cx:pt>
          <cx:pt idx="699">-0.00061058065858106002</cx:pt>
          <cx:pt idx="700">0.00035041173086794599</cx:pt>
          <cx:pt idx="701">-0.00047205206794579801</cx:pt>
          <cx:pt idx="702">0.00030841982187395598</cx:pt>
          <cx:pt idx="703">0.00067098905807317201</cx:pt>
          <cx:pt idx="704">-0.0025243824648298798</cx:pt>
          <cx:pt idx="705">-0.0078991995664497092</cx:pt>
          <cx:pt idx="706">-0.0145571860816013</cx:pt>
          <cx:pt idx="707">-0.0091561606784857294</cx:pt>
          <cx:pt idx="708">-0.0066718472469436399</cx:pt>
          <cx:pt idx="709">-0.0075506422240820201</cx:pt>
          <cx:pt idx="710">-0.037794087249096803</cx:pt>
          <cx:pt idx="711">-0.067197624420706495</cx:pt>
          <cx:pt idx="712">-0.0552034292437142</cx:pt>
          <cx:pt idx="713">0.0147179834910707</cx:pt>
          <cx:pt idx="714">0.015735276335743301</cx:pt>
          <cx:pt idx="715">0.015758753925052001</cx:pt>
          <cx:pt idx="716">0.0401048829962228</cx:pt>
          <cx:pt idx="717">0.058712530695423197</cx:pt>
          <cx:pt idx="718">0.037295707093243799</cx:pt>
          <cx:pt idx="719">0.0027030814220557098</cx:pt>
          <cx:pt idx="720">0.00067423485357230801</cx:pt>
          <cx:pt idx="721">0.0067911363273618804</cx:pt>
          <cx:pt idx="722">0.0138026643971605</cx:pt>
          <cx:pt idx="723">0.0037811077188462799</cx:pt>
          <cx:pt idx="724">0.0020979129050929901</cx:pt>
          <cx:pt idx="725">0.00015936425746905901</cx:pt>
          <cx:pt idx="726">7.6793221498494305e-05</cx:pt>
          <cx:pt idx="727">-0.00043920923285233998</cx:pt>
          <cx:pt idx="728">0.00042928531839697898</cx:pt>
          <cx:pt idx="729">-0.00081935198214761298</cx:pt>
          <cx:pt idx="730">-0.00066131589668705999</cx:pt>
          <cx:pt idx="731">0.000128751866224348</cx:pt>
          <cx:pt idx="732">0.0068145932314341504</cx:pt>
          <cx:pt idx="733">0.017526271120097199</cx:pt>
          <cx:pt idx="734">0.021826911740962199</cx:pt>
          <cx:pt idx="735">0.0165955125222245</cx:pt>
          <cx:pt idx="736">0.029787880023626</cx:pt>
          <cx:pt idx="737">0.023348174760382</cx:pt>
          <cx:pt idx="738">0.0057374190621664904</cx:pt>
          <cx:pt idx="739">0.0065940422115194604</cx:pt>
          <cx:pt idx="740">0.0370737564238224</cx:pt>
          <cx:pt idx="741">0.041619019125790802</cx:pt>
          <cx:pt idx="742">0.017365403521514999</cx:pt>
          <cx:pt idx="743">0.0062947609051902898</cx:pt>
          <cx:pt idx="744">0.0148265821894251</cx:pt>
          <cx:pt idx="745">0.0229885806932234</cx:pt>
          <cx:pt idx="746">0.0016273572811012799</cx:pt>
          <cx:pt idx="747">-0.019233392994531699</cx:pt>
          <cx:pt idx="748">-0.010469733638014799</cx:pt>
          <cx:pt idx="749">-0.0062737340312464798</cx:pt>
          <cx:pt idx="750">-0.00242182643175996</cx:pt>
          <cx:pt idx="751">-0.00085636537456800995</cx:pt>
          <cx:pt idx="752">0.000158566578280587</cx:pt>
          <cx:pt idx="753">0.00053156305217930805</cx:pt>
          <cx:pt idx="754">0.00051651079727298697</cx:pt>
          <cx:pt idx="755">-0.000413386530046797</cx:pt>
          <cx:pt idx="756">0.00021738612593221401</cx:pt>
          <cx:pt idx="757">4.4713064979429102e-05</cx:pt>
          <cx:pt idx="758">-0.00016128542506061501</cx:pt>
          <cx:pt idx="759">-0.00091979414736036397</cx:pt>
          <cx:pt idx="760">-0.00035901194496244999</cx:pt>
          <cx:pt idx="761">7.2119610143194796e-06</cx:pt>
          <cx:pt idx="762">-0.00041771132961752102</cx:pt>
          <cx:pt idx="763">0.0019704495385561502</cx:pt>
          <cx:pt idx="764">-0.000644739007981808</cx:pt>
          <cx:pt idx="765">1.67502814866284e-05</cx:pt>
          <cx:pt idx="766">4.7698313142586198e-06</cx:pt>
          <cx:pt idx="767">-0.0023661226588622998</cx:pt>
          <cx:pt idx="768">-0.00243748472002188</cx:pt>
          <cx:pt idx="769">-0.0024496003386617598</cx:pt>
          <cx:pt idx="770">0.0082393232947354598</cx:pt>
          <cx:pt idx="771">0.0056168028241327999</cx:pt>
          <cx:pt idx="772">-0.00135059484370467</cx:pt>
          <cx:pt idx="773">-0.0053694021910748397</cx:pt>
          <cx:pt idx="774">-0.0090963992110321898</cx:pt>
          <cx:pt idx="775">-0.00143244204794162</cx:pt>
          <cx:pt idx="776">-6.5173509118625101e-05</cx:pt>
          <cx:pt idx="777">-0.0043210361718955502</cx:pt>
          <cx:pt idx="778">-0.0027140956154847701</cx:pt>
          <cx:pt idx="779">0.00057159903387546797</cx:pt>
          <cx:pt idx="780">0.00029352048860061599</cx:pt>
          <cx:pt idx="781">0.00069301888202886704</cx:pt>
          <cx:pt idx="782">0.00059914658261588701</cx:pt>
          <cx:pt idx="783">0.00045825607991035902</cx:pt>
        </cx:lvl>
      </cx:numDim>
    </cx:data>
    <cx:data id="80">
      <cx:numDim type="val">
        <cx:f>'001_WA_F - 副本'!$CC$1:$CC$784</cx:f>
        <cx:lvl ptCount="784" formatCode="G/通用格式">
          <cx:pt idx="0">-0.00036459412083907099</cx:pt>
          <cx:pt idx="1">-0.00033857489143103398</cx:pt>
          <cx:pt idx="2">0.00047661671925459498</cx:pt>
          <cx:pt idx="3">-0.000297485680922866</cx:pt>
          <cx:pt idx="4">0.00031133895788245302</cx:pt>
          <cx:pt idx="5">5.1536792225700503e-05</cx:pt>
          <cx:pt idx="6">0.000429498798524522</cx:pt>
          <cx:pt idx="7">-8.9082584258957199e-05</cx:pt>
          <cx:pt idx="8">-6.1018947956735201e-05</cx:pt>
          <cx:pt idx="9">0.00012592137062615799</cx:pt>
          <cx:pt idx="10">0.00045059107156216301</cx:pt>
          <cx:pt idx="11">0.00050692258791995798</cx:pt>
          <cx:pt idx="12">0.00024519101124269798</cx:pt>
          <cx:pt idx="13">-0.00096198061568758</cx:pt>
          <cx:pt idx="14">-0.000114002299381185</cx:pt>
          <cx:pt idx="15">-0.00028156098934816701</cx:pt>
          <cx:pt idx="16">0.00070180407531993496</cx:pt>
          <cx:pt idx="17">0.00046656571049444599</cx:pt>
          <cx:pt idx="18">-0.00092601930707199905</cx:pt>
          <cx:pt idx="19">0.00021481527519041899</cx:pt>
          <cx:pt idx="20">-0.000385615126617123</cx:pt>
          <cx:pt idx="21">0.000183910999619168</cx:pt>
          <cx:pt idx="22">-0.00030687747819401297</cx:pt>
          <cx:pt idx="23">-8.3267057237946398e-05</cx:pt>
          <cx:pt idx="24">-8.9190254109022606e-05</cx:pt>
          <cx:pt idx="25">0.000268512920474267</cx:pt>
          <cx:pt idx="26">0.00042498606811872098</cx:pt>
          <cx:pt idx="27">-0.00013869331719944199</cx:pt>
          <cx:pt idx="28">-0.00049180400003053404</cx:pt>
          <cx:pt idx="29">-4.5235232856558799e-05</cx:pt>
          <cx:pt idx="30">9.9025273044859002e-05</cx:pt>
          <cx:pt idx="31">0.00011749716088029801</cx:pt>
          <cx:pt idx="32">0.000201910429132138</cx:pt>
          <cx:pt idx="33">-0.000116979535901696</cx:pt>
          <cx:pt idx="34">0.00021265231068355199</cx:pt>
          <cx:pt idx="35">0.000470803150730559</cx:pt>
          <cx:pt idx="36">-0.00073131488556176405</cx:pt>
          <cx:pt idx="37">-0.00046720616443108801</cx:pt>
          <cx:pt idx="38">0.00020721263311973301</cx:pt>
          <cx:pt idx="39">-0.0012497088654447701</cx:pt>
          <cx:pt idx="40">-0.00045213574465875701</cx:pt>
          <cx:pt idx="41">-0.00128294307310948</cx:pt>
          <cx:pt idx="42">-0.0018508591243241901</cx:pt>
          <cx:pt idx="43">-0.00080131822767369497</cx:pt>
          <cx:pt idx="44">0.0031365696797737101</cx:pt>
          <cx:pt idx="45">0.00026240490566665998</cx:pt>
          <cx:pt idx="46">-0.0017384206706351601</cx:pt>
          <cx:pt idx="47">8.6134220139291194e-05</cx:pt>
          <cx:pt idx="48">-0.00026826966633140202</cx:pt>
          <cx:pt idx="49">-0.0009982992271605881</cx:pt>
          <cx:pt idx="50">0.00052255178344774603</cx:pt>
          <cx:pt idx="51">0.00019103876210999001</cx:pt>
          <cx:pt idx="52">0.00034408585418610298</cx:pt>
          <cx:pt idx="53">-0.00030320620096677597</cx:pt>
          <cx:pt idx="54">0.00024019497989893901</cx:pt>
          <cx:pt idx="55">-0.00018188405172089099</cx:pt>
          <cx:pt idx="56">-0.00067323641691991495</cx:pt>
          <cx:pt idx="57">0.000289155444066033</cx:pt>
          <cx:pt idx="58">-0.00029960338792242</cx:pt>
          <cx:pt idx="59">-0.00024909932491054001</cx:pt>
          <cx:pt idx="60">0.00057104775527011997</cx:pt>
          <cx:pt idx="61">0.000608422615172998</cx:pt>
          <cx:pt idx="62">0.00037499989514729</cx:pt>
          <cx:pt idx="63">-0.00078284399088486697</cx:pt>
          <cx:pt idx="64">0.0011428928062261999</cx:pt>
          <cx:pt idx="65">0.000653823413945757</cx:pt>
          <cx:pt idx="66">0.00177217239340261</cx:pt>
          <cx:pt idx="67">0.0125743860112434</cx:pt>
          <cx:pt idx="68">0.015110050903386499</cx:pt>
          <cx:pt idx="69">0.00179802852806503</cx:pt>
          <cx:pt idx="70">-0.0079295438188409402</cx:pt>
          <cx:pt idx="71">-0.010683703529732601</cx:pt>
          <cx:pt idx="72">-0.0108077891291905</cx:pt>
          <cx:pt idx="73">-0.0084871450987269899</cx:pt>
          <cx:pt idx="74">-0.0180057817264411</cx:pt>
          <cx:pt idx="75">-0.028396277634303101</cx:pt>
          <cx:pt idx="76">-0.0124714095855273</cx:pt>
          <cx:pt idx="77">-0.0094042093966937995</cx:pt>
          <cx:pt idx="78">-0.0037668253413795198</cx:pt>
          <cx:pt idx="79">-0.00108014069925459</cx:pt>
          <cx:pt idx="80">0.00048592584192121499</cx:pt>
          <cx:pt idx="81">0.0011331290222045701</cx:pt>
          <cx:pt idx="82">0.00079039945892355205</cx:pt>
          <cx:pt idx="83">0.00038950214500560102</cx:pt>
          <cx:pt idx="84">-0.000126046067094039</cx:pt>
          <cx:pt idx="85">9.3705652035732995e-05</cx:pt>
          <cx:pt idx="86">0.0023669011366976899</cx:pt>
          <cx:pt idx="87">0.00084502182433182399</cx:pt>
          <cx:pt idx="88">-0.00083321287572463002</cx:pt>
          <cx:pt idx="89">-0.00024567358925202599</cx:pt>
          <cx:pt idx="90">-0.00076986535797907705</cx:pt>
          <cx:pt idx="91">-0.00012034972133331</cx:pt>
          <cx:pt idx="92">0.00063827644703802998</cx:pt>
          <cx:pt idx="93">-0.00371488864227213</cx:pt>
          <cx:pt idx="94">-0.021818686814876202</cx:pt>
          <cx:pt idx="95">0.0059368154312539204</cx:pt>
          <cx:pt idx="96">0.0224948859239095</cx:pt>
          <cx:pt idx="97">0.0022321572430828401</cx:pt>
          <cx:pt idx="98">-0.043114447948625401</cx:pt>
          <cx:pt idx="99">-0.063293237484271805</cx:pt>
          <cx:pt idx="100">-0.0261756917360501</cx:pt>
          <cx:pt idx="101">0.0047226820130019101</cx:pt>
          <cx:pt idx="102">-0.028118647694236699</cx:pt>
          <cx:pt idx="103">-0.0418639709378004</cx:pt>
          <cx:pt idx="104">-0.040087656365773501</cx:pt>
          <cx:pt idx="105">-0.0319586526335216</cx:pt>
          <cx:pt idx="106">-0.0128139807193906</cx:pt>
          <cx:pt idx="107">-0.0069579786236304104</cx:pt>
          <cx:pt idx="108">-0.0035481361152880499</cx:pt>
          <cx:pt idx="109">-9.8162734844127595e-06</cx:pt>
          <cx:pt idx="110">-0.00098990589214129803</cx:pt>
          <cx:pt idx="111">-0.00037853891960412298</cx:pt>
          <cx:pt idx="112">7.6009744818256994e-05</cx:pt>
          <cx:pt idx="113">-0.000162421836830699</cx:pt>
          <cx:pt idx="114">0.0070978731737802699</cx:pt>
          <cx:pt idx="115">0.0015366383548693801</cx:pt>
          <cx:pt idx="116">-0.00145012496229281</cx:pt>
          <cx:pt idx="117">0.00314813495461083</cx:pt>
          <cx:pt idx="118">0.017576457418481</cx:pt>
          <cx:pt idx="119">0.029980923221143201</cx:pt>
          <cx:pt idx="120">0.013506302440334799</cx:pt>
          <cx:pt idx="121">-0.0011866154581198899</cx:pt>
          <cx:pt idx="122">-0.0155635405437954</cx:pt>
          <cx:pt idx="123">-0.0024409224905000901</cx:pt>
          <cx:pt idx="124">0.0302932327154967</cx:pt>
          <cx:pt idx="125">0.079810816023430098</cx:pt>
          <cx:pt idx="126">0.014361189249767399</cx:pt>
          <cx:pt idx="127">-0.011649575038561901</cx:pt>
          <cx:pt idx="128">-0.042191043554223297</cx:pt>
          <cx:pt idx="129">-0.0107994591438637</cx:pt>
          <cx:pt idx="130">0.028624598406345101</cx:pt>
          <cx:pt idx="131">0.0018447289507292301</cx:pt>
          <cx:pt idx="132">0.00163358001974897</cx:pt>
          <cx:pt idx="133">-0.0257882027729208</cx:pt>
          <cx:pt idx="134">-0.026506876526530301</cx:pt>
          <cx:pt idx="135">-0.035025961440569298</cx:pt>
          <cx:pt idx="136">-0.038292373439444402</cx:pt>
          <cx:pt idx="137">-0.0080461724492748993</cx:pt>
          <cx:pt idx="138">-0.0020667628431269001</cx:pt>
          <cx:pt idx="139">-0.0031025845179269802</cx:pt>
          <cx:pt idx="140">0.000161908621711485</cx:pt>
          <cx:pt idx="141">0.00061004329450992198</cx:pt>
          <cx:pt idx="142">0.00076024901498374</cx:pt>
          <cx:pt idx="143">-0.00089341334590157899</cx:pt>
          <cx:pt idx="144">0.00071294985812635301</cx:pt>
          <cx:pt idx="145">0.0165692347176702</cx:pt>
          <cx:pt idx="146">0.022433202890630499</cx:pt>
          <cx:pt idx="147">0.0212409830770665</cx:pt>
          <cx:pt idx="148">0.0081853832700054304</cx:pt>
          <cx:pt idx="149">0.0085064572786933898</cx:pt>
          <cx:pt idx="150">-0.0011686786914433299</cx:pt>
          <cx:pt idx="151">0.012835005226292001</cx:pt>
          <cx:pt idx="152">0.073693857439635094</cx:pt>
          <cx:pt idx="153">0.071863489235804504</cx:pt>
          <cx:pt idx="154">0.046500655962115202</cx:pt>
          <cx:pt idx="155">0.0345293138151078</cx:pt>
          <cx:pt idx="156">0.040161903151086503</cx:pt>
          <cx:pt idx="157">-0.026259286183963702</cx:pt>
          <cx:pt idx="158">-0.032634707991470897</cx:pt>
          <cx:pt idx="159">-0.0163337361683236</cx:pt>
          <cx:pt idx="160">-0.030506681461359101</cx:pt>
          <cx:pt idx="161">-0.0242754749824792</cx:pt>
          <cx:pt idx="162">-0.046994186996215</cx:pt>
          <cx:pt idx="163">-0.056583258172153199</cx:pt>
          <cx:pt idx="164">-0.038763333684417402</cx:pt>
          <cx:pt idx="165">-0.015532272184826499</cx:pt>
          <cx:pt idx="166">-0.0101283495589413</cx:pt>
          <cx:pt idx="167">-0.0039708131656451904</cx:pt>
          <cx:pt idx="168">-0.00057604392779168597</cx:pt>
          <cx:pt idx="169">0.000181733235661208</cx:pt>
          <cx:pt idx="170">-0.0035367628357395502</cx:pt>
          <cx:pt idx="171">-0.0062170852112782499</cx:pt>
          <cx:pt idx="172">-0.0050938705464884599</cx:pt>
          <cx:pt idx="173">0.0019743186736605502</cx:pt>
          <cx:pt idx="174">-0.0097361187050180806</cx:pt>
          <cx:pt idx="175">-0.020927734498397001</cx:pt>
          <cx:pt idx="176">-0.0510297424177929</cx:pt>
          <cx:pt idx="177">-0.019266553742050399</cx:pt>
          <cx:pt idx="178">0.020599469812131</cx:pt>
          <cx:pt idx="179">-0.020156683330683201</cx:pt>
          <cx:pt idx="180">0.067898806493893002</cx:pt>
          <cx:pt idx="181">0.13862024525453001</cx:pt>
          <cx:pt idx="182">0.0807602396162206</cx:pt>
          <cx:pt idx="183">0.030804256898257401</cx:pt>
          <cx:pt idx="184">0.013377015410116599</cx:pt>
          <cx:pt idx="185">-0.052818130691734702</cx:pt>
          <cx:pt idx="186">-0.058748618999227599</cx:pt>
          <cx:pt idx="187">-0.0266597857600381</cx:pt>
          <cx:pt idx="188">-0.023751384378656301</cx:pt>
          <cx:pt idx="189">-0.031805073345657103</cx:pt>
          <cx:pt idx="190">-0.032796354734180203</cx:pt>
          <cx:pt idx="191">-0.0508520549675801</cx:pt>
          <cx:pt idx="192">-0.0371119191343098</cx:pt>
          <cx:pt idx="193">-0.018983248192088499</cx:pt>
          <cx:pt idx="194">-0.0066635439207474202</cx:pt>
          <cx:pt idx="195">-0.0040283258467903602</cx:pt>
          <cx:pt idx="196">0.000502484964416598</cx:pt>
          <cx:pt idx="197">0.00078601502459798699</cx:pt>
          <cx:pt idx="198">0.0022335480019962601</cx:pt>
          <cx:pt idx="199">0.0038533064393584801</cx:pt>
          <cx:pt idx="200">-0.00155136288677266</cx:pt>
          <cx:pt idx="201">-0.0094367491371111206</cx:pt>
          <cx:pt idx="202">-0.00055131413397944897</cx:pt>
          <cx:pt idx="203">0.0028299156986023701</cx:pt>
          <cx:pt idx="204">0.0083482636700022792</cx:pt>
          <cx:pt idx="205">0.028215476149388199</cx:pt>
          <cx:pt idx="206">0.028613728460565899</cx:pt>
          <cx:pt idx="207">-0.0028759430622104102</cx:pt>
          <cx:pt idx="208">0.044086694988552499</cx:pt>
          <cx:pt idx="209">0.071669305896464905</cx:pt>
          <cx:pt idx="210">0.039138115361491303</cx:pt>
          <cx:pt idx="211">0.043701490328809003</cx:pt>
          <cx:pt idx="212">0.093190634293613406</cx:pt>
          <cx:pt idx="213">0.0489389716140178</cx:pt>
          <cx:pt idx="214">-0.048499167371611897</cx:pt>
          <cx:pt idx="215">0.030209039944868701</cx:pt>
          <cx:pt idx="216">-0.0154958470754979</cx:pt>
          <cx:pt idx="217">-0.045383395508519699</cx:pt>
          <cx:pt idx="218">-0.0116584373957637</cx:pt>
          <cx:pt idx="219">-0.043014693230281599</cx:pt>
          <cx:pt idx="220">-0.040081378616694301</cx:pt>
          <cx:pt idx="221">-0.0276385825810419</cx:pt>
          <cx:pt idx="222">-0.0061693742757819902</cx:pt>
          <cx:pt idx="223">-0.0020346056724407902</cx:pt>
          <cx:pt idx="224">0.000399606747307554</cx:pt>
          <cx:pt idx="225">0.00070550809425510305</cx:pt>
          <cx:pt idx="226">0.0032319892350003202</cx:pt>
          <cx:pt idx="227">0.0056140039431852497</cx:pt>
          <cx:pt idx="228">0.0103102737769122</cx:pt>
          <cx:pt idx="229">0.031363484634762698</cx:pt>
          <cx:pt idx="230">-0.00502981793413791</cx:pt>
          <cx:pt idx="231">0.038202228122208699</cx:pt>
          <cx:pt idx="232">0.0386796816965932</cx:pt>
          <cx:pt idx="233">0.094533848230264297</cx:pt>
          <cx:pt idx="234">0.105515609068697</cx:pt>
          <cx:pt idx="235">0.062455739290521999</cx:pt>
          <cx:pt idx="236">0.026909950984811502</cx:pt>
          <cx:pt idx="237">0.068677825050210403</cx:pt>
          <cx:pt idx="238">0.185916022700677</cx:pt>
          <cx:pt idx="239">0.084493634745289606</cx:pt>
          <cx:pt idx="240">0.029450497449428799</cx:pt>
          <cx:pt idx="241">0.065775810459255499</cx:pt>
          <cx:pt idx="242">-0.035298555271869099</cx:pt>
          <cx:pt idx="243">-0.040209962965564901</cx:pt>
          <cx:pt idx="244">-0.062709048543872603</cx:pt>
          <cx:pt idx="245">-0.0956777385677198</cx:pt>
          <cx:pt idx="246">-0.00207487063132997</cx:pt>
          <cx:pt idx="247">-0.011630914293288899</cx:pt>
          <cx:pt idx="248">-0.045146046660435903</cx:pt>
          <cx:pt idx="249">-0.021592875797856199</cx:pt>
          <cx:pt idx="250">0.00081934629217812901</cx:pt>
          <cx:pt idx="251">0.00072543547706809799</cx:pt>
          <cx:pt idx="252">-0.00046508786160466098</cx:pt>
          <cx:pt idx="253">0.0012789092742074601</cx:pt>
          <cx:pt idx="254">0.0061213597247389197</cx:pt>
          <cx:pt idx="255">0.00921077901528136</cx:pt>
          <cx:pt idx="256">0.0118857803607405</cx:pt>
          <cx:pt idx="257">0.057518895467137898</cx:pt>
          <cx:pt idx="258">0.052733893065037299</cx:pt>
          <cx:pt idx="259">0.058333018467467301</cx:pt>
          <cx:pt idx="260">0.057206303574549699</cx:pt>
          <cx:pt idx="261">0.081223273099834306</cx:pt>
          <cx:pt idx="262">0.094449337287435903</cx:pt>
          <cx:pt idx="263">0.0221342403108819</cx:pt>
          <cx:pt idx="264">0.029509310083836199</cx:pt>
          <cx:pt idx="265">-0.0357749285065957</cx:pt>
          <cx:pt idx="266">-0.045941433592983701</cx:pt>
          <cx:pt idx="267">-0.0125310242674538</cx:pt>
          <cx:pt idx="268">-0.062201390056150302</cx:pt>
          <cx:pt idx="269">-0.015687381069804301</cx:pt>
          <cx:pt idx="270">-0.0070748635518222396</cx:pt>
          <cx:pt idx="271">-0.048715422745393699</cx:pt>
          <cx:pt idx="272">-0.122291619660555</cx:pt>
          <cx:pt idx="273">-0.085960031878269505</cx:pt>
          <cx:pt idx="274">-0.0051044485690141198</cx:pt>
          <cx:pt idx="275">0.0029015736288541798</cx:pt>
          <cx:pt idx="276">-0.0297072096449973</cx:pt>
          <cx:pt idx="277">0.0037346810387506998</cx:pt>
          <cx:pt idx="278">0.022513418182417099</cx:pt>
          <cx:pt idx="279">0.025004257941527899</cx:pt>
          <cx:pt idx="280">0.00027768967272310402</cx:pt>
          <cx:pt idx="281">0.00079425442452475702</cx:pt>
          <cx:pt idx="282">0.0095499168564625592</cx:pt>
          <cx:pt idx="283">0.0047581290775527097</cx:pt>
          <cx:pt idx="284">0.0081837212181824007</cx:pt>
          <cx:pt idx="285">0.046828448586108302</cx:pt>
          <cx:pt idx="286">0.111568555126004</cx:pt>
          <cx:pt idx="287">0.0827389660743474</cx:pt>
          <cx:pt idx="288">0.090265163912266494</cx:pt>
          <cx:pt idx="289">0.042563213387222402</cx:pt>
          <cx:pt idx="290">0.033141171955512402</cx:pt>
          <cx:pt idx="291">-0.070726319651254296</cx:pt>
          <cx:pt idx="292">-0.13788672449665701</cx:pt>
          <cx:pt idx="293">-0.17648866460707099</cx:pt>
          <cx:pt idx="294">-0.18392854703238101</cx:pt>
          <cx:pt idx="295">-0.053910068846823901</cx:pt>
          <cx:pt idx="296">-0.036567792712685301</cx:pt>
          <cx:pt idx="297">0.013667442451413001</cx:pt>
          <cx:pt idx="298">0.013971813993560799</cx:pt>
          <cx:pt idx="299">0.00088314023304869203</cx:pt>
          <cx:pt idx="300">-0.090615001132081693</cx:pt>
          <cx:pt idx="301">-0.055893667093968397</cx:pt>
          <cx:pt idx="302">-0.010298893823583901</cx:pt>
          <cx:pt idx="303">-0.00050835261702418598</cx:pt>
          <cx:pt idx="304">0.0099821847923738296</cx:pt>
          <cx:pt idx="305">0.017721765305210101</cx:pt>
          <cx:pt idx="306">0.0131860780296839</cx:pt>
          <cx:pt idx="307">0.00721523378780902</cx:pt>
          <cx:pt idx="308">-0.00057977647798996797</cx:pt>
          <cx:pt idx="309">0.00039571338324504102</cx:pt>
          <cx:pt idx="310">0.0032592030716976699</cx:pt>
          <cx:pt idx="311">-0.0040213804686512703</cx:pt>
          <cx:pt idx="312">-0.0056429621561376198</cx:pt>
          <cx:pt idx="313">0.0481079143471786</cx:pt>
          <cx:pt idx="314">0.083261699134613801</cx:pt>
          <cx:pt idx="315">0.050942517899309897</cx:pt>
          <cx:pt idx="316">0.022022919028190601</cx:pt>
          <cx:pt idx="317">-0.074890934503218903</cx:pt>
          <cx:pt idx="318">-0.12222438469492</cx:pt>
          <cx:pt idx="319">-0.079757620245343899</cx:pt>
          <cx:pt idx="320">-0.19612687310195601</cx:pt>
          <cx:pt idx="321">-0.27856414788852502</cx:pt>
          <cx:pt idx="322">-0.113527552839848</cx:pt>
          <cx:pt idx="323">-0.0146674242859297</cx:pt>
          <cx:pt idx="324">-0.029615143991313399</cx:pt>
          <cx:pt idx="325">-0.0461333508999743</cx:pt>
          <cx:pt idx="326">-0.0054149346725145099</cx:pt>
          <cx:pt idx="327">-0.0103004384974122</cx:pt>
          <cx:pt idx="328">-0.0077054587000731697</cx:pt>
          <cx:pt idx="329">-0.00013474086907842999</cx:pt>
          <cx:pt idx="330">0.0073711207646490404</cx:pt>
          <cx:pt idx="331">-0.0024533791703586802</cx:pt>
          <cx:pt idx="332">-0.0239464017954533</cx:pt>
          <cx:pt idx="333">-0.012111002235249999</cx:pt>
          <cx:pt idx="334">-0.015533217595702401</cx:pt>
          <cx:pt idx="335">-0.00089628606054887802</cx:pt>
          <cx:pt idx="336">-7.7011952539428202e-06</cx:pt>
          <cx:pt idx="337">-0.000197681938578022</cx:pt>
          <cx:pt idx="338">0.00097845895951775104</cx:pt>
          <cx:pt idx="339">-0.016955224390312801</cx:pt>
          <cx:pt idx="340">-0.0164889006986817</cx:pt>
          <cx:pt idx="341">-0.0138421225362554</cx:pt>
          <cx:pt idx="342">-0.033189415604072597</cx:pt>
          <cx:pt idx="343">-0.055275571232849097</cx:pt>
          <cx:pt idx="344">-0.098914625414568094</cx:pt>
          <cx:pt idx="345">-0.16116702743466599</cx:pt>
          <cx:pt idx="346">-0.21995395402887</cx:pt>
          <cx:pt idx="347">-0.22450542399944601</cx:pt>
          <cx:pt idx="348">-0.155092243624357</cx:pt>
          <cx:pt idx="349">-0.207481789536028</cx:pt>
          <cx:pt idx="350">-0.0315672073908871</cx:pt>
          <cx:pt idx="351">0.052372258661467698</cx:pt>
          <cx:pt idx="352">0.042623251444524501</cx:pt>
          <cx:pt idx="353">-0.10419375491987599</cx:pt>
          <cx:pt idx="354">-0.0091361423994037599</cx:pt>
          <cx:pt idx="355">-0.0100168784051025</cx:pt>
          <cx:pt idx="356">-0.0128233222148997</cx:pt>
          <cx:pt idx="357">0.0097497635331421102</cx:pt>
          <cx:pt idx="358">-0.063650556291263802</cx:pt>
          <cx:pt idx="359">-0.0368168449286835</cx:pt>
          <cx:pt idx="360">-0.0222570397062926</cx:pt>
          <cx:pt idx="361">-0.00014226626010096599</cx:pt>
          <cx:pt idx="362">-0.0065515686930774199</cx:pt>
          <cx:pt idx="363">0.0010702907649576801</cx:pt>
          <cx:pt idx="364">-0.00038751917620841902</cx:pt>
          <cx:pt idx="365">-0.000204304151778042</cx:pt>
          <cx:pt idx="366">0.00169338220936317</cx:pt>
          <cx:pt idx="367">-0.018347554229816099</cx:pt>
          <cx:pt idx="368">-0.045535466225889797</cx:pt>
          <cx:pt idx="369">-0.076218090423480295</cx:pt>
          <cx:pt idx="370">-0.108015489113669</cx:pt>
          <cx:pt idx="371">-0.16598241568191099</cx:pt>
          <cx:pt idx="372">-0.203193055918819</cx:pt>
          <cx:pt idx="373">-0.225000077477157</cx:pt>
          <cx:pt idx="374">-0.202464706780427</cx:pt>
          <cx:pt idx="375">-0.143841082083315</cx:pt>
          <cx:pt idx="376">-0.055153244594160399</cx:pt>
          <cx:pt idx="377">0.078949379184945295</cx:pt>
          <cx:pt idx="378">0.092729323791865895</cx:pt>
          <cx:pt idx="379">0.058367927577677899</cx:pt>
          <cx:pt idx="380">0.012485088754145</cx:pt>
          <cx:pt idx="381">-0.096844568806471701</cx:pt>
          <cx:pt idx="382">0.0033797996487843701</cx:pt>
          <cx:pt idx="383">0.013943171059152199</cx:pt>
          <cx:pt idx="384">-0.019595114827912999</cx:pt>
          <cx:pt idx="385">0.033495944337978201</cx:pt>
          <cx:pt idx="386">-0.0057839002292783001</cx:pt>
          <cx:pt idx="387">-0.029241770223388499</cx:pt>
          <cx:pt idx="388">-0.0115389042403633</cx:pt>
          <cx:pt idx="389">0.00250881150437185</cx:pt>
          <cx:pt idx="390">0.00026404858079097701</cx:pt>
          <cx:pt idx="391">0.0020998014920186</cx:pt>
          <cx:pt idx="392">0.000198857907244247</cx:pt>
          <cx:pt idx="393">8.9291984154156806e-05</cx:pt>
          <cx:pt idx="394">0.0021956883851470799</cx:pt>
          <cx:pt idx="395">-0.021866242874648199</cx:pt>
          <cx:pt idx="396">-0.053879881320668302</cx:pt>
          <cx:pt idx="397">-0.097142431247857</cx:pt>
          <cx:pt idx="398">-0.114345217621175</cx:pt>
          <cx:pt idx="399">-0.14837573726640599</cx:pt>
          <cx:pt idx="400">-0.22422513281848</cx:pt>
          <cx:pt idx="401">-0.23244872505107</cx:pt>
          <cx:pt idx="402">-0.12583220849419299</cx:pt>
          <cx:pt idx="403">0.00160010162591527</cx:pt>
          <cx:pt idx="404">0.070884155154702796</cx:pt>
          <cx:pt idx="405">0.084138495774561006</cx:pt>
          <cx:pt idx="406">0.045128825878059102</cx:pt>
          <cx:pt idx="407">0.00629457808035993</cx:pt>
          <cx:pt idx="408">-0.050538171996980401</cx:pt>
          <cx:pt idx="409">-0.054546430994388898</cx:pt>
          <cx:pt idx="410">0.016824695650982199</cx:pt>
          <cx:pt idx="411">0.045295018028042998</cx:pt>
          <cx:pt idx="412">0.0045908463729038397</cx:pt>
          <cx:pt idx="413">0.063146710002960196</cx:pt>
          <cx:pt idx="414">0.0240038774482427</cx:pt>
          <cx:pt idx="415">-0.0168713027557932</cx:pt>
          <cx:pt idx="416">-0.0052057625437817098</cx:pt>
          <cx:pt idx="417">0.0137350092679783</cx:pt>
          <cx:pt idx="418">0.0110838936073453</cx:pt>
          <cx:pt idx="419">-4.3013761288831599e-05</cx:pt>
          <cx:pt idx="420">0.00040503260605326898</cx:pt>
          <cx:pt idx="421">-6.09813124136866e-05</cx:pt>
          <cx:pt idx="422">-0.00077477109049855705</cx:pt>
          <cx:pt idx="423">-0.018626030045402302</cx:pt>
          <cx:pt idx="424">-0.056801159287777001</cx:pt>
          <cx:pt idx="425">-0.089804527545001303</cx:pt>
          <cx:pt idx="426">-0.088796315330936001</cx:pt>
          <cx:pt idx="427">-0.110972820758562</cx:pt>
          <cx:pt idx="428">-0.117949342490519</cx:pt>
          <cx:pt idx="429">-0.097450277603355201</cx:pt>
          <cx:pt idx="430">0.016343136185542301</cx:pt>
          <cx:pt idx="431">0.081028488613039198</cx:pt>
          <cx:pt idx="432">0.058152623578185902</cx:pt>
          <cx:pt idx="433">0.084119532712478698</cx:pt>
          <cx:pt idx="434">0.025807178852972502</cx:pt>
          <cx:pt idx="435">0.033302375942272103</cx:pt>
          <cx:pt idx="436">-0.027286440199767101</cx:pt>
          <cx:pt idx="437">-0.048511002195376102</cx:pt>
          <cx:pt idx="438">-0.057340381494537497</cx:pt>
          <cx:pt idx="439">-0.037708706913584397</cx:pt>
          <cx:pt idx="440">-0.071525954938567199</cx:pt>
          <cx:pt idx="441">0.0138455861364199</cx:pt>
          <cx:pt idx="442">-0.0052952351403689696</cx:pt>
          <cx:pt idx="443">-0.0121450647947615</cx:pt>
          <cx:pt idx="444">0.0155235537581293</cx:pt>
          <cx:pt idx="445">0.0189312124096046</cx:pt>
          <cx:pt idx="446">0.0107569792661586</cx:pt>
          <cx:pt idx="447">0.0060944315994565</cx:pt>
          <cx:pt idx="448">-0.00030123441027080902</cx:pt>
          <cx:pt idx="449">-0.00040066474725327002</cx:pt>
          <cx:pt idx="450">-0.00211376046222778</cx:pt>
          <cx:pt idx="451">-0.0090359293922641602</cx:pt>
          <cx:pt idx="452">-0.043059549850158599</cx:pt>
          <cx:pt idx="453">-0.074283783470340994</cx:pt>
          <cx:pt idx="454">-0.076707753914841095</cx:pt>
          <cx:pt idx="455">-0.080992358245866203</cx:pt>
          <cx:pt idx="456">-0.011755616403097901</cx:pt>
          <cx:pt idx="457">0.068251990405820306</cx:pt>
          <cx:pt idx="458">0.105266963592791</cx:pt>
          <cx:pt idx="459">0.086830386244654695</cx:pt>
          <cx:pt idx="460">0.050936081287346398</cx:pt>
          <cx:pt idx="461">0.105343985813766</cx:pt>
          <cx:pt idx="462">-0.0098437125060383598</cx:pt>
          <cx:pt idx="463">-0.017007661586658701</cx:pt>
          <cx:pt idx="464">-0.0272202754991345</cx:pt>
          <cx:pt idx="465">-0.034064684209698798</cx:pt>
          <cx:pt idx="466">-0.058541513578289697</cx:pt>
          <cx:pt idx="467">-0.032025686171134</cx:pt>
          <cx:pt idx="468">-0.069277175364626103</cx:pt>
          <cx:pt idx="469">-0.027237939248216301</cx:pt>
          <cx:pt idx="470">-0.0102853768466578</cx:pt>
          <cx:pt idx="471">-0.0126440864425733</cx:pt>
          <cx:pt idx="472">0.033828219027402802</cx:pt>
          <cx:pt idx="473">0.042460172924607902</cx:pt>
          <cx:pt idx="474">0.024739473259801699</cx:pt>
          <cx:pt idx="475">0.0094505942012348999</cx:pt>
          <cx:pt idx="476">0.000545961124577226</cx:pt>
          <cx:pt idx="477">0.0010405340483508299</cx:pt>
          <cx:pt idx="478">-0.00159116434255583</cx:pt>
          <cx:pt idx="479">0.0036812243193430202</cx:pt>
          <cx:pt idx="480">-0.0130461506013327</cx:pt>
          <cx:pt idx="481">-0.039547540105334199</cx:pt>
          <cx:pt idx="482">-0.044496063313968298</cx:pt>
          <cx:pt idx="483">-0.011491299320357201</cx:pt>
          <cx:pt idx="484">0.044136580842543301</cx:pt>
          <cx:pt idx="485">0.118541148923327</cx:pt>
          <cx:pt idx="486">0.042973839655573297</cx:pt>
          <cx:pt idx="487">0.0222685917096841</cx:pt>
          <cx:pt idx="488">0.030760521352825601</cx:pt>
          <cx:pt idx="489">0.054309732715733701</cx:pt>
          <cx:pt idx="490">0.0054621395862036598</cx:pt>
          <cx:pt idx="491">-0.041299589996665297</cx:pt>
          <cx:pt idx="492">-0.057739831942673597</cx:pt>
          <cx:pt idx="493">-0.065990782173172002</cx:pt>
          <cx:pt idx="494">-0.110617323590678</cx:pt>
          <cx:pt idx="495">-0.099786672348310304</cx:pt>
          <cx:pt idx="496">-0.082196314209116203</cx:pt>
          <cx:pt idx="497">-0.0432112321132474</cx:pt>
          <cx:pt idx="498">0.0071484394988665196</cx:pt>
          <cx:pt idx="499">0.025119609630302801</cx:pt>
          <cx:pt idx="500">0.067035008310188701</cx:pt>
          <cx:pt idx="501">0.062712417179573501</cx:pt>
          <cx:pt idx="502">0.018034914139102898</cx:pt>
          <cx:pt idx="503">0.000214524396259569</cx:pt>
          <cx:pt idx="504">-0.00021521484432855399</cx:pt>
          <cx:pt idx="505">-0.00042229382885500299</cx:pt>
          <cx:pt idx="506">-0.0020833287964773998</cx:pt>
          <cx:pt idx="507">0.0192534974803974</cx:pt>
          <cx:pt idx="508">-0.0010957857438165599</cx:pt>
          <cx:pt idx="509">-0.028102454310825</cx:pt>
          <cx:pt idx="510">-0.029923142944012299</cx:pt>
          <cx:pt idx="511">0.0565833630790607</cx:pt>
          <cx:pt idx="512">0.044162665030227997</cx:pt>
          <cx:pt idx="513">0.00081562225071721598</cx:pt>
          <cx:pt idx="514">-0.00684316349904617</cx:pt>
          <cx:pt idx="515">0.030984177038632401</cx:pt>
          <cx:pt idx="516">0.044420762603720597</cx:pt>
          <cx:pt idx="517">0.061190400541974797</cx:pt>
          <cx:pt idx="518">0.027936820211785202</cx:pt>
          <cx:pt idx="519">-0.080956158735681003</cx:pt>
          <cx:pt idx="520">-0.075895197042380305</cx:pt>
          <cx:pt idx="521">-0.037437427882249699</cx:pt>
          <cx:pt idx="522">-0.022980917247629701</cx:pt>
          <cx:pt idx="523">-0.060869991988411899</cx:pt>
          <cx:pt idx="524">-0.076250651100314301</cx:pt>
          <cx:pt idx="525">-0.032485251637013601</cx:pt>
          <cx:pt idx="526">0.036649259840298501</cx:pt>
          <cx:pt idx="527">0.074855523877637206</cx:pt>
          <cx:pt idx="528">0.0621214808800769</cx:pt>
          <cx:pt idx="529">0.031886274424623898</cx:pt>
          <cx:pt idx="530">0.0074844617313114701</cx:pt>
          <cx:pt idx="531">0.0016833818750085</cx:pt>
          <cx:pt idx="532">0.00055205917968028197</cx:pt>
          <cx:pt idx="533">-0.00051913747955828796</cx:pt>
          <cx:pt idx="534">-0.0010525702233626299</cx:pt>
          <cx:pt idx="535">0.019997321359202999</cx:pt>
          <cx:pt idx="536">0.011274547629063001</cx:pt>
          <cx:pt idx="537">-0.019766614086444399</cx:pt>
          <cx:pt idx="538">0.0035177080080353901</cx:pt>
          <cx:pt idx="539">0.027257523831787402</cx:pt>
          <cx:pt idx="540">-0.0087198780738171992</cx:pt>
          <cx:pt idx="541">0.018066711050711299</cx:pt>
          <cx:pt idx="542">0.014140295144436901</cx:pt>
          <cx:pt idx="543">0.058975405841848003</cx:pt>
          <cx:pt idx="544">0.014879753441446</cx:pt>
          <cx:pt idx="545">0.11628675659998799</cx:pt>
          <cx:pt idx="546">0.0132955831272387</cx:pt>
          <cx:pt idx="547">-0.059984380963188699</cx:pt>
          <cx:pt idx="548">-0.089109950005611102</cx:pt>
          <cx:pt idx="549">-0.093218607965103895</cx:pt>
          <cx:pt idx="550">-0.089402364178246596</cx:pt>
          <cx:pt idx="551">-0.050004507371371701</cx:pt>
          <cx:pt idx="552">-0.060010137725320399</cx:pt>
          <cx:pt idx="553">-0.046323733826545199</cx:pt>
          <cx:pt idx="554">3.62374758249869e-05</cx:pt>
          <cx:pt idx="555">0.060839075198092701</cx:pt>
          <cx:pt idx="556">0.039980834765781202</cx:pt>
          <cx:pt idx="557">0.0251379709265281</cx:pt>
          <cx:pt idx="558">0.0058480303370426799</cx:pt>
          <cx:pt idx="559">-0.000114653069364131</cx:pt>
          <cx:pt idx="560">-0.00048260976832593402</cx:pt>
          <cx:pt idx="561">-0.0013737528712087</cx:pt>
          <cx:pt idx="562">0.000645064143131716</cx:pt>
          <cx:pt idx="563">0.022095617686516598</cx:pt>
          <cx:pt idx="564">0.020902032857490802</cx:pt>
          <cx:pt idx="565">-0.012147740474979799</cx:pt>
          <cx:pt idx="566">0.013061540409275299</cx:pt>
          <cx:pt idx="567">0.0146025942937557</cx:pt>
          <cx:pt idx="568">-0.0084342402646890701</cx:pt>
          <cx:pt idx="569">-0.0082245742113754797</cx:pt>
          <cx:pt idx="570">0.043655142662709201</cx:pt>
          <cx:pt idx="571">0.071845769972290793</cx:pt>
          <cx:pt idx="572">0.097114190829595798</cx:pt>
          <cx:pt idx="573">0.049359338303396297</cx:pt>
          <cx:pt idx="574">0.0606786535426962</cx:pt>
          <cx:pt idx="575">0.014622780442393599</cx:pt>
          <cx:pt idx="576">-0.032351603405139401</cx:pt>
          <cx:pt idx="577">-0.111429102968734</cx:pt>
          <cx:pt idx="578">-0.069142998258922603</cx:pt>
          <cx:pt idx="579">-0.038923584663373798</cx:pt>
          <cx:pt idx="580">-0.027225257215393501</cx:pt>
          <cx:pt idx="581">-0.030728343818610102</cx:pt>
          <cx:pt idx="582">-0.0023501412999549299</cx:pt>
          <cx:pt idx="583">0.0487685512534363</cx:pt>
          <cx:pt idx="584">0.035952896622596299</cx:pt>
          <cx:pt idx="585">0.015263581294809101</cx:pt>
          <cx:pt idx="586">0.0048268763381945799</cx:pt>
          <cx:pt idx="587">0.00080669089509051396</cx:pt>
          <cx:pt idx="588">-7.4040572340483698e-05</cx:pt>
          <cx:pt idx="589">-1.19445387007048e-05</cx:pt>
          <cx:pt idx="590">0.0021221022933166499</cx:pt>
          <cx:pt idx="591">0.0039361994117683803</cx:pt>
          <cx:pt idx="592">-0.00096793670582752498</cx:pt>
          <cx:pt idx="593">0.00018766262254220101</cx:pt>
          <cx:pt idx="594">-0.0333362620007372</cx:pt>
          <cx:pt idx="595">-0.0589847120419573</cx:pt>
          <cx:pt idx="596">-0.080360050856463305</cx:pt>
          <cx:pt idx="597">-0.033101540429373799</cx:pt>
          <cx:pt idx="598">0.057622159277843303</cx:pt>
          <cx:pt idx="599">0.039938586108855097</cx:pt>
          <cx:pt idx="600">0.084900521805117604</cx:pt>
          <cx:pt idx="601">0.0545557518441393</cx:pt>
          <cx:pt idx="602">0.099610320440325306</cx:pt>
          <cx:pt idx="603">0.018813717543278999</cx:pt>
          <cx:pt idx="604">0.0057647640618636196</cx:pt>
          <cx:pt idx="605">-0.053137279006507297</cx:pt>
          <cx:pt idx="606">-0.0068677798536615304</cx:pt>
          <cx:pt idx="607">-0.018169031393216399</cx:pt>
          <cx:pt idx="608">-0.020065216657048</cx:pt>
          <cx:pt idx="609">0.026487164193364599</cx:pt>
          <cx:pt idx="610">0.0453589224091802</cx:pt>
          <cx:pt idx="611">0.058528405990852198</cx:pt>
          <cx:pt idx="612">0.026011950404354601</cx:pt>
          <cx:pt idx="613">-0.0035495653284230901</cx:pt>
          <cx:pt idx="614">0.00065351180015948995</cx:pt>
          <cx:pt idx="615">-9.5920944319569402e-05</cx:pt>
          <cx:pt idx="616">3.5718567726338203e-05</cx:pt>
          <cx:pt idx="617">-0.00036207914406475602</cx:pt>
          <cx:pt idx="618">0.0052294078276512003</cx:pt>
          <cx:pt idx="619">-0.0120356442741913</cx:pt>
          <cx:pt idx="620">-0.0085101690289773706</cx:pt>
          <cx:pt idx="621">0.0211035129835179</cx:pt>
          <cx:pt idx="622">-0.017644756544610601</cx:pt>
          <cx:pt idx="623">-0.0227579834322881</cx:pt>
          <cx:pt idx="624">-0.050814274257734098</cx:pt>
          <cx:pt idx="625">-0.00654989329718668</cx:pt>
          <cx:pt idx="626">0.048897491067321497</cx:pt>
          <cx:pt idx="627">0.014729197739717301</cx:pt>
          <cx:pt idx="628">-0.024117868140960699</cx:pt>
          <cx:pt idx="629">0.045370633379745201</cx:pt>
          <cx:pt idx="630">0.103530118129249</cx:pt>
          <cx:pt idx="631">0.0064104483775830603</cx:pt>
          <cx:pt idx="632">0.055495615834650902</cx:pt>
          <cx:pt idx="633">-0.014315818202487699</cx:pt>
          <cx:pt idx="634">-0.0068755088340347803</cx:pt>
          <cx:pt idx="635">0.0090471607760343204</cx:pt>
          <cx:pt idx="636">0.021071899044718598</cx:pt>
          <cx:pt idx="637">0.057531033103777197</cx:pt>
          <cx:pt idx="638">0.051591629066944901</cx:pt>
          <cx:pt idx="639">0.041407173630049601</cx:pt>
          <cx:pt idx="640">0.0065819181739175097</cx:pt>
          <cx:pt idx="641">-0.013658379116390401</cx:pt>
          <cx:pt idx="642">-0.0026767249334913902</cx:pt>
          <cx:pt idx="643">-0.00089210097724747104</cx:pt>
          <cx:pt idx="644">0.000126065252919676</cx:pt>
          <cx:pt idx="645">-0.00020720650332153799</cx:pt>
          <cx:pt idx="646">0.00090139278471938603</cx:pt>
          <cx:pt idx="647">-0.018583242640054499</cx:pt>
          <cx:pt idx="648">-0.028823426692610201</cx:pt>
          <cx:pt idx="649">-0.014728681864660901</cx:pt>
          <cx:pt idx="650">0.018269975740547499</cx:pt>
          <cx:pt idx="651">0.021615889841512099</cx:pt>
          <cx:pt idx="652">-0.047021732013129897</cx:pt>
          <cx:pt idx="653">-0.019746170182121301</cx:pt>
          <cx:pt idx="654">-0.0093691799932669895</cx:pt>
          <cx:pt idx="655">0.074286918545244399</cx:pt>
          <cx:pt idx="656">0.091739067466211993</cx:pt>
          <cx:pt idx="657">0.056883917616481802</cx:pt>
          <cx:pt idx="658">0.018339320092956201</cx:pt>
          <cx:pt idx="659">0.0043435188767801296</cx:pt>
          <cx:pt idx="660">-0.00062420301513066098</cx:pt>
          <cx:pt idx="661">-0.040282722852537603</cx:pt>
          <cx:pt idx="662">0.0030700024141558598</cx:pt>
          <cx:pt idx="663">0.00914868658092002</cx:pt>
          <cx:pt idx="664">0.0033948900035868602</cx:pt>
          <cx:pt idx="665">0.0092843068470694103</cx:pt>
          <cx:pt idx="666">0.0184867709360023</cx:pt>
          <cx:pt idx="667">0.0052974061585640397</cx:pt>
          <cx:pt idx="668">-3.9349155326199499e-05</cx:pt>
          <cx:pt idx="669">-0.010001098101868999</cx:pt>
          <cx:pt idx="670">-0.00052538793036692303</cx:pt>
          <cx:pt idx="671">-0.00014611434534512899</cx:pt>
          <cx:pt idx="672">0.000636474992334795</cx:pt>
          <cx:pt idx="673">8.0358579355031294e-05</cx:pt>
          <cx:pt idx="674">0.00026248249095105197</cx:pt>
          <cx:pt idx="675">-0.0068723056870265802</cx:pt>
          <cx:pt idx="676">0.0034615731758615401</cx:pt>
          <cx:pt idx="677">0.0090637747400171692</cx:pt>
          <cx:pt idx="678">-0.0216641418530229</cx:pt>
          <cx:pt idx="679">-0.0492497998021637</cx:pt>
          <cx:pt idx="680">-0.018465444312258199</cx:pt>
          <cx:pt idx="681">-0.027431346373593801</cx:pt>
          <cx:pt idx="682">-0.045795220877906502</cx:pt>
          <cx:pt idx="683">0.0102296228067601</cx:pt>
          <cx:pt idx="684">-0.017256367288495202</cx:pt>
          <cx:pt idx="685">-0.028658753510250001</cx:pt>
          <cx:pt idx="686">0.023152760891717101</cx:pt>
          <cx:pt idx="687">0.0221032155953838</cx:pt>
          <cx:pt idx="688">-0.062497623426941998</cx:pt>
          <cx:pt idx="689">-0.0048899410765692198</cx:pt>
          <cx:pt idx="690">-0.0251139951427167</cx:pt>
          <cx:pt idx="691">-0.031379668134896198</cx:pt>
          <cx:pt idx="692">-0.034863553811297097</cx:pt>
          <cx:pt idx="693">-0.020171245450284599</cx:pt>
          <cx:pt idx="694">-0.0015461450547885</cx:pt>
          <cx:pt idx="695">-0.000423632804385283</cx:pt>
          <cx:pt idx="696">0.0113748049904163</cx:pt>
          <cx:pt idx="697">0.0045941994672664401</cx:pt>
          <cx:pt idx="698">0.00121689061453412</cx:pt>
          <cx:pt idx="699">-0.000243114333021473</cx:pt>
          <cx:pt idx="700">0.0001973591774114</cx:pt>
          <cx:pt idx="701">0.00036693648151681302</cx:pt>
          <cx:pt idx="702">-0.00049614575910060705</cx:pt>
          <cx:pt idx="703">0.0022953475506604102</cx:pt>
          <cx:pt idx="704">-0.0017982457677743801</cx:pt>
          <cx:pt idx="705">-0.011517503080827499</cx:pt>
          <cx:pt idx="706">-0.0099332639704703893</cx:pt>
          <cx:pt idx="707">-2.6945145678430599e-05</cx:pt>
          <cx:pt idx="708">0.016193005367525201</cx:pt>
          <cx:pt idx="709">0.0112889641559161</cx:pt>
          <cx:pt idx="710">-0.024925769894476601</cx:pt>
          <cx:pt idx="711">0.0035579386277235299</cx:pt>
          <cx:pt idx="712">0.037084932045254398</cx:pt>
          <cx:pt idx="713">0.0075653132301497002</cx:pt>
          <cx:pt idx="714">0.026688300464329101</cx:pt>
          <cx:pt idx="715">0.047589153174065701</cx:pt>
          <cx:pt idx="716">0.028004096955236799</cx:pt>
          <cx:pt idx="717">-0.034394796798721303</cx:pt>
          <cx:pt idx="718">-0.047775825949376897</cx:pt>
          <cx:pt idx="719">-0.061204723945699903</cx:pt>
          <cx:pt idx="720">-0.038301974309792999</cx:pt>
          <cx:pt idx="721">-0.037142134900717501</cx:pt>
          <cx:pt idx="722">-0.018053096172540199</cx:pt>
          <cx:pt idx="723">-0.0063562621428506902</cx:pt>
          <cx:pt idx="724">-0.0011106682003563201</cx:pt>
          <cx:pt idx="725">0.00064013314424039998</cx:pt>
          <cx:pt idx="726">0.00109667775586681</cx:pt>
          <cx:pt idx="727">-0.000223951674007728</cx:pt>
          <cx:pt idx="728">-0.00087546566342110502</cx:pt>
          <cx:pt idx="729">0.00028585289063372201</cx:pt>
          <cx:pt idx="730">0.00047239794626217598</cx:pt>
          <cx:pt idx="731">-0.0010546121233806099</cx:pt>
          <cx:pt idx="732">-0.0089250046246356404</cx:pt>
          <cx:pt idx="733">-0.040359356329484702</cx:pt>
          <cx:pt idx="734">-0.0379259134092646</cx:pt>
          <cx:pt idx="735">-0.0035328519326978001</cx:pt>
          <cx:pt idx="736">0.011557794274349499</cx:pt>
          <cx:pt idx="737">0.022598805896969401</cx:pt>
          <cx:pt idx="738">0.017810803694119699</cx:pt>
          <cx:pt idx="739">0.023191772779065801</cx:pt>
          <cx:pt idx="740">0.024099635858825501</cx:pt>
          <cx:pt idx="741">0.032420329498321097</cx:pt>
          <cx:pt idx="742">0.039219882890712897</cx:pt>
          <cx:pt idx="743">0.00744901517606005</cx:pt>
          <cx:pt idx="744">-0.018346408881326898</cx:pt>
          <cx:pt idx="745">-0.023813995747157899</cx:pt>
          <cx:pt idx="746">-0.0098403081954838902</cx:pt>
          <cx:pt idx="747">-0.0063230592845721096</cx:pt>
          <cx:pt idx="748">-0.0096670013496664899</cx:pt>
          <cx:pt idx="749">-0.012465461910156199</cx:pt>
          <cx:pt idx="750">-0.0067200030661430203</cx:pt>
          <cx:pt idx="751">-0.00034757746412074001</cx:pt>
          <cx:pt idx="752">0.000193712788124</cx:pt>
          <cx:pt idx="753">0.00090270812803069499</cx:pt>
          <cx:pt idx="754">0.00047235977009496999</cx:pt>
          <cx:pt idx="755">-0.00030173687906867298</cx:pt>
          <cx:pt idx="756">4.2191154663033103e-05</cx:pt>
          <cx:pt idx="757">0.00015791405738479699</cx:pt>
          <cx:pt idx="758">-0.00017010790124272199</cx:pt>
          <cx:pt idx="759">-0.00029211687904035302</cx:pt>
          <cx:pt idx="760">-0.00052494805697244804</cx:pt>
          <cx:pt idx="761">-7.1180295023958205e-05</cx:pt>
          <cx:pt idx="762">6.4047584194708598e-06</cx:pt>
          <cx:pt idx="763">0.00036423107033362398</cx:pt>
          <cx:pt idx="764">0.00068268260059638902</cx:pt>
          <cx:pt idx="765">0.0012794256854073</cx:pt>
          <cx:pt idx="766">0.0066406056771640496</cx:pt>
          <cx:pt idx="767">0.00353525676652783</cx:pt>
          <cx:pt idx="768">0.00228028221562906</cx:pt>
          <cx:pt idx="769">0.00247396497195328</cx:pt>
          <cx:pt idx="770">0.0025973981943150501</cx:pt>
          <cx:pt idx="771">0.0026636119518381302</cx:pt>
          <cx:pt idx="772">0.0012755461720474199</cx:pt>
          <cx:pt idx="773">0.0018610356585027901</cx:pt>
          <cx:pt idx="774">0.00035332462034283799</cx:pt>
          <cx:pt idx="775">0.00065869954239853505</cx:pt>
          <cx:pt idx="776">-0.0010367406101538901</cx:pt>
          <cx:pt idx="777">-0.00194985867424439</cx:pt>
          <cx:pt idx="778">-0.0075619469412671197</cx:pt>
          <cx:pt idx="779">0.00017920957477919901</cx:pt>
          <cx:pt idx="780">0.00094487986710462902</cx:pt>
          <cx:pt idx="781">-0.00024652398319033401</cx:pt>
          <cx:pt idx="782">-7.0114375827809899e-05</cx:pt>
          <cx:pt idx="783">0.00093970704451097804</cx:pt>
        </cx:lvl>
      </cx:numDim>
    </cx:data>
    <cx:data id="81">
      <cx:numDim type="val">
        <cx:f>'001_WA_F - 副本'!$CD$1:$CD$784</cx:f>
        <cx:lvl ptCount="784" formatCode="0.00E+00">
          <cx:pt idx="0">4.5179629071368797e-05</cx:pt>
          <cx:pt idx="1">0.00066749296623254905</cx:pt>
          <cx:pt idx="2">-0.00030884227437914699</cx:pt>
          <cx:pt idx="3">-0.000582755045542241</cx:pt>
          <cx:pt idx="4">-0.000376444302930578</cx:pt>
          <cx:pt idx="5">-0.00044996615248748401</cx:pt>
          <cx:pt idx="6">0.00032523826435316001</cx:pt>
          <cx:pt idx="7">-0.000109922943520471</cx:pt>
          <cx:pt idx="8">0.00030923555106908402</cx:pt>
          <cx:pt idx="9">0.000869817644809151</cx:pt>
          <cx:pt idx="10">-0.000423580573699633</cx:pt>
          <cx:pt idx="11">0.00020022042436035001</cx:pt>
          <cx:pt idx="12">0.000718440959745006</cx:pt>
          <cx:pt idx="13">0.00060520088781747499</cx:pt>
          <cx:pt idx="14">-1.61089471167902e-05</cx:pt>
          <cx:pt idx="15">0.00019339700541234699</cx:pt>
          <cx:pt idx="16">0.00069078369382287496</cx:pt>
          <cx:pt idx="17">-0.000113089430135861</cx:pt>
          <cx:pt idx="18">-0.00025670467346310599</cx:pt>
          <cx:pt idx="19">-0.00017094825073494399</cx:pt>
          <cx:pt idx="20">-0.00074775938768817298</cx:pt>
          <cx:pt idx="21">0.00013279249467064799</cx:pt>
          <cx:pt idx="22">-7.5409428090091895e-05</cx:pt>
          <cx:pt idx="23">-0.00061917866058781097</cx:pt>
          <cx:pt idx="24">-0.000109028933426811</cx:pt>
          <cx:pt idx="25">6.1357736252149297e-05</cx:pt>
          <cx:pt idx="26">0.00087365778360518997</cx:pt>
          <cx:pt idx="27">0.00041716516602686402</cx:pt>
          <cx:pt idx="28">-0.00012609226139456499</cx:pt>
          <cx:pt idx="29">0.000112282499917844</cx:pt>
          <cx:pt idx="30">-0.00093892905064264396</cx:pt>
          <cx:pt idx="31">-0.000569719709354963</cx:pt>
          <cx:pt idx="32">-3.0436209180490601e-05</cx:pt>
          <cx:pt idx="33">-0.000188648701300082</cx:pt>
          <cx:pt idx="34">0.00081441491710867303</cx:pt>
          <cx:pt idx="35">0.0017989612419699701</cx:pt>
          <cx:pt idx="36">0.00267404395277585</cx:pt>
          <cx:pt idx="37">0.0012892661370821901</cx:pt>
          <cx:pt idx="38">0.0015485422174982501</cx:pt>
          <cx:pt idx="39">0.0019496205322774901</cx:pt>
          <cx:pt idx="40">0.0026191288226139501</cx:pt>
          <cx:pt idx="41">0.0025268474249152098</cx:pt>
          <cx:pt idx="42">0.00019730378102632401</cx:pt>
          <cx:pt idx="43">-0.00019212467167085799</cx:pt>
          <cx:pt idx="44">0.0024094825153673999</cx:pt>
          <cx:pt idx="45">0.00131987719725062</cx:pt>
          <cx:pt idx="46">0.0017757618626205701</cx:pt>
          <cx:pt idx="47">0.00094940052606623505</cx:pt>
          <cx:pt idx="48">0.00053410120838689199</cx:pt>
          <cx:pt idx="49">0.00056532753064175603</cx:pt>
          <cx:pt idx="50">0.00091587817632284799</cx:pt>
          <cx:pt idx="51">0.00089762371573154397</cx:pt>
          <cx:pt idx="52">2.16604942852559e-05</cx:pt>
          <cx:pt idx="53">-0.000244121476965997</cx:pt>
          <cx:pt idx="54">-0.00038918542208917298</cx:pt>
          <cx:pt idx="55">0.00036493411878100698</cx:pt>
          <cx:pt idx="56">0.00035643686999321897</cx:pt>
          <cx:pt idx="57">0.000138456681699845</cx:pt>
          <cx:pt idx="58">-0.000324006851440387</cx:pt>
          <cx:pt idx="59">0.00034098844507279499</cx:pt>
          <cx:pt idx="60">5.5121714071276097e-05</cx:pt>
          <cx:pt idx="61">0.00021077689533322599</cx:pt>
          <cx:pt idx="62">0.00097691684197709393</cx:pt>
          <cx:pt idx="63">0.00313860183169012</cx:pt>
          <cx:pt idx="64">0.0046843119424994396</cx:pt>
          <cx:pt idx="65">0.0056098628555112402</cx:pt>
          <cx:pt idx="66">0.0086427221459487395</cx:pt>
          <cx:pt idx="67">0.010710049670945399</cx:pt>
          <cx:pt idx="68">0.0099606454564683203</cx:pt>
          <cx:pt idx="69">0.00132692109832895</cx:pt>
          <cx:pt idx="70">0.0061560672507894702</cx:pt>
          <cx:pt idx="71">0.0061874296659013197</cx:pt>
          <cx:pt idx="72">0.0082827188192932302</cx:pt>
          <cx:pt idx="73">0.0082124786791638402</cx:pt>
          <cx:pt idx="74">0.0088794389849875498</cx:pt>
          <cx:pt idx="75">0.00531680769685095</cx:pt>
          <cx:pt idx="76">0.00587690864716694</cx:pt>
          <cx:pt idx="77">0.0044659390414521199</cx:pt>
          <cx:pt idx="78">0.0031739967869353299</cx:pt>
          <cx:pt idx="79">0.0011173680803025</cx:pt>
          <cx:pt idx="80">-0.000118896806756485</cx:pt>
          <cx:pt idx="81">0.00061093151026742705</cx:pt>
          <cx:pt idx="82">0.00061162188985508905</cx:pt>
          <cx:pt idx="83">-0.00028050762049877898</cx:pt>
          <cx:pt idx="84">-0.00050059551433810298</cx:pt>
          <cx:pt idx="85">-0.000165380607774099</cx:pt>
          <cx:pt idx="86">0.00012807853041781099</cx:pt>
          <cx:pt idx="87">0.00065576211282464703</cx:pt>
          <cx:pt idx="88">0.00029906917414523898</cx:pt>
          <cx:pt idx="89">-0.00031167429859982901</cx:pt>
          <cx:pt idx="90">0.00090496182893720395</cx:pt>
          <cx:pt idx="91">0.00172178862678678</cx:pt>
          <cx:pt idx="92">0.0066345873877208797</cx:pt>
          <cx:pt idx="93">0.012848427590991999</cx:pt>
          <cx:pt idx="94">0.015671653364670201</cx:pt>
          <cx:pt idx="95">0.020688384794532201</cx:pt>
          <cx:pt idx="96">0.0110558609421013</cx:pt>
          <cx:pt idx="97">0.013344192540675299</cx:pt>
          <cx:pt idx="98">0.0063856726089526698</cx:pt>
          <cx:pt idx="99">0.0044975191570262802</cx:pt>
          <cx:pt idx="100">0.012019700896231601</cx:pt>
          <cx:pt idx="101">0.0068305400347290499</cx:pt>
          <cx:pt idx="102">0.0027455706313287099</cx:pt>
          <cx:pt idx="103">0.00308627688924119</cx:pt>
          <cx:pt idx="104">0.0022280850326852298</cx:pt>
          <cx:pt idx="105">0.0096918444396021809</cx:pt>
          <cx:pt idx="106">0.0067331540847185697</cx:pt>
          <cx:pt idx="107">0.0052929362974857104</cx:pt>
          <cx:pt idx="108">0.00152587272067821</cx:pt>
          <cx:pt idx="109">-0.0015673511315536599</cx:pt>
          <cx:pt idx="110">-0.00065171583923849302</cx:pt>
          <cx:pt idx="111">0.00057700807789871304</cx:pt>
          <cx:pt idx="112">0.0014187518757190201</cx:pt>
          <cx:pt idx="113">-0.00032397814902025701</cx:pt>
          <cx:pt idx="114">-0.0012967991079036001</cx:pt>
          <cx:pt idx="115">-0.00070085225336150795</cx:pt>
          <cx:pt idx="116">-0.00011041406343878101</cx:pt>
          <cx:pt idx="117">-0.00168452843283775</cx:pt>
          <cx:pt idx="118">-0.0012142562893967799</cx:pt>
          <cx:pt idx="119">0.0024085778503768998</cx:pt>
          <cx:pt idx="120">0.0044007494242552696</cx:pt>
          <cx:pt idx="121">0.014153980738881</cx:pt>
          <cx:pt idx="122">0.0208777886874803</cx:pt>
          <cx:pt idx="123">0.025457250152593001</cx:pt>
          <cx:pt idx="124">0.026900433546660302</cx:pt>
          <cx:pt idx="125">0.0060367112709547501</cx:pt>
          <cx:pt idx="126">-0.00055436468935624299</cx:pt>
          <cx:pt idx="127">0.00012265112418382199</cx:pt>
          <cx:pt idx="128">0.0111730138625906</cx:pt>
          <cx:pt idx="129">0.0070134984007305902</cx:pt>
          <cx:pt idx="130">-0.0157218561317485</cx:pt>
          <cx:pt idx="131">-0.0246280524088608</cx:pt>
          <cx:pt idx="132">-0.020021371907892899</cx:pt>
          <cx:pt idx="133">-0.016956289099040098</cx:pt>
          <cx:pt idx="134">-0.016192080273306101</cx:pt>
          <cx:pt idx="135">-0.0104441150805496</cx:pt>
          <cx:pt idx="136">-0.0079387839872590207</cx:pt>
          <cx:pt idx="137">-0.0031853989744956598</cx:pt>
          <cx:pt idx="138">0.00023380898375563</cx:pt>
          <cx:pt idx="139">0.00022274270679181499</cx:pt>
          <cx:pt idx="140">-3.83641016210987e-06</cx:pt>
          <cx:pt idx="141">0.00057610955161725697</cx:pt>
          <cx:pt idx="142">-0.000237137045778941</cx:pt>
          <cx:pt idx="143">-0.0011134390682139099</cx:pt>
          <cx:pt idx="144">-0.00312868587911413</cx:pt>
          <cx:pt idx="145">-0.011585662134931601</cx:pt>
          <cx:pt idx="146">-0.0098791241612799004</cx:pt>
          <cx:pt idx="147">-0.000122563145912912</cx:pt>
          <cx:pt idx="148">0.00329106260168584</cx:pt>
          <cx:pt idx="149">0.0066765087943528399</cx:pt>
          <cx:pt idx="150">0.0164854562749942</cx:pt>
          <cx:pt idx="151">0.031534061201323502</cx:pt>
          <cx:pt idx="152">0.035545952116612801</cx:pt>
          <cx:pt idx="153">0.016628512396744</cx:pt>
          <cx:pt idx="154">0.014663768848381701</cx:pt>
          <cx:pt idx="155">0.0051893559464498296</cx:pt>
          <cx:pt idx="156">-0.0026374281272722902</cx:pt>
          <cx:pt idx="157">0.00182210728542985</cx:pt>
          <cx:pt idx="158">-0.0130632538799449</cx:pt>
          <cx:pt idx="159">-0.017268846290582</cx:pt>
          <cx:pt idx="160">-0.0068699034142093302</cx:pt>
          <cx:pt idx="161">-0.0044083561255929497</cx:pt>
          <cx:pt idx="162">-0.017264612492390901</cx:pt>
          <cx:pt idx="163">-0.0152306287419151</cx:pt>
          <cx:pt idx="164">-0.0072101307225168202</cx:pt>
          <cx:pt idx="165">0.0024782575607573999</cx:pt>
          <cx:pt idx="166">0.0023438890630999099</cx:pt>
          <cx:pt idx="167">0.00026427980050661702</cx:pt>
          <cx:pt idx="168">0.00024977420501056503</cx:pt>
          <cx:pt idx="169">0.00076264514576288001</cx:pt>
          <cx:pt idx="170">-0.000798418047716329</cx:pt>
          <cx:pt idx="171">-0.0028187171624905398</cx:pt>
          <cx:pt idx="172">-0.0042948207037968597</cx:pt>
          <cx:pt idx="173">-0.013427290784920399</cx:pt>
          <cx:pt idx="174">-0.019900967212346202</cx:pt>
          <cx:pt idx="175">-0.0067419216231559597</cx:pt>
          <cx:pt idx="176">-0.0036940546521085898</cx:pt>
          <cx:pt idx="177">-0.00096168681786796195</cx:pt>
          <cx:pt idx="178">-0.0039625636763616296</cx:pt>
          <cx:pt idx="179">0.00544352654649039</cx:pt>
          <cx:pt idx="180">0.0040383889134671001</cx:pt>
          <cx:pt idx="181">0.00350819070863659</cx:pt>
          <cx:pt idx="182">-0.0076052902093524501</cx:pt>
          <cx:pt idx="183">-0.00047003529171583101</cx:pt>
          <cx:pt idx="184">0.000356331622521294</cx:pt>
          <cx:pt idx="185">0.00088945573209852204</cx:pt>
          <cx:pt idx="186">-0.0144805913312083</cx:pt>
          <cx:pt idx="187">-0.0096510887584864598</cx:pt>
          <cx:pt idx="188">-0.0140063821834413</cx:pt>
          <cx:pt idx="189">-0.0047576081865038696</cx:pt>
          <cx:pt idx="190">-0.0019546717087346602</cx:pt>
          <cx:pt idx="191">-0.0103267166639222</cx:pt>
          <cx:pt idx="192">-0.0132734886355249</cx:pt>
          <cx:pt idx="193">0.00118462983820045</cx:pt>
          <cx:pt idx="194">-0.0012879322873294099</cx:pt>
          <cx:pt idx="195">-0.00086216175529998495</cx:pt>
          <cx:pt idx="196">-0.000109948434323965</cx:pt>
          <cx:pt idx="197">0.00044191329934230002</cx:pt>
          <cx:pt idx="198">-0.0014498693333255201</cx:pt>
          <cx:pt idx="199">-0.0052390569329524399</cx:pt>
          <cx:pt idx="200">-0.0015685765686542701</cx:pt>
          <cx:pt idx="201">-0.0072862938541570299</cx:pt>
          <cx:pt idx="202">-0.0164008770644107</cx:pt>
          <cx:pt idx="203">-0.023890039213762801</cx:pt>
          <cx:pt idx="204">-0.0140189040194394</cx:pt>
          <cx:pt idx="205">-0.0065817584282044398</cx:pt>
          <cx:pt idx="206">-0.0153671169252596</cx:pt>
          <cx:pt idx="207">-0.016135902501452901</cx:pt>
          <cx:pt idx="208">-0.021209506041425099</cx:pt>
          <cx:pt idx="209">-0.0039584848676062897</cx:pt>
          <cx:pt idx="210">-0.014010631067570899</cx:pt>
          <cx:pt idx="211">0.0174940488287403</cx:pt>
          <cx:pt idx="212">0.000299667200920402</cx:pt>
          <cx:pt idx="213">-0.0059291823969301804</cx:pt>
          <cx:pt idx="214">0.0145422164334226</cx:pt>
          <cx:pt idx="215">-0.0060985351092198896</cx:pt>
          <cx:pt idx="216">-0.023031251604848799</cx:pt>
          <cx:pt idx="217">0.00023473794815369599</cx:pt>
          <cx:pt idx="218">0.0024630788245683499</cx:pt>
          <cx:pt idx="219">-0.0048160804703689299</cx:pt>
          <cx:pt idx="220">-0.0058272765612641898</cx:pt>
          <cx:pt idx="221">-0.0020900581297696201</cx:pt>
          <cx:pt idx="222">-0.00125083699517403</cx:pt>
          <cx:pt idx="223">-0.0010322075896533</cx:pt>
          <cx:pt idx="224">0.00084432228748171302</cx:pt>
          <cx:pt idx="225">-0.00044392161117696001</cx:pt>
          <cx:pt idx="226">-0.00087244865843584399</cx:pt>
          <cx:pt idx="227">-0.0022533435739115599</cx:pt>
          <cx:pt idx="228">-0.0017884842254156899</cx:pt>
          <cx:pt idx="229">-0.0103785086724769</cx:pt>
          <cx:pt idx="230">-0.0059956599117477498</cx:pt>
          <cx:pt idx="231">-0.022073105474813299</cx:pt>
          <cx:pt idx="232">-0.020335880562288199</cx:pt>
          <cx:pt idx="233">-0.0100398176353558</cx:pt>
          <cx:pt idx="234">-0.0070403482804515596</cx:pt>
          <cx:pt idx="235">-0.014870758149720401</cx:pt>
          <cx:pt idx="236">-0.011429749139616099</cx:pt>
          <cx:pt idx="237">0.010566519342821001</cx:pt>
          <cx:pt idx="238">0.0023780650918175999</cx:pt>
          <cx:pt idx="239">0.0049226497536288202</cx:pt>
          <cx:pt idx="240">0.0247192009433977</cx:pt>
          <cx:pt idx="241">0.0040767314425405304</cx:pt>
          <cx:pt idx="242">0.012912051789110099</cx:pt>
          <cx:pt idx="243">0.019207250701182701</cx:pt>
          <cx:pt idx="244">-0.0074625962820769904</cx:pt>
          <cx:pt idx="245">0.00293980739658762</cx:pt>
          <cx:pt idx="246">-0.0039114508051745602</cx:pt>
          <cx:pt idx="247">-0.0076357246621344297</cx:pt>
          <cx:pt idx="248">-0.0050172078191519798</cx:pt>
          <cx:pt idx="249">-0.00162013068137065</cx:pt>
          <cx:pt idx="250">0.0014560252713506599</cx:pt>
          <cx:pt idx="251">0.00026436976590375798</cx:pt>
          <cx:pt idx="252">0.00063893135806736702</cx:pt>
          <cx:pt idx="253">-0.000146427338679257</cx:pt>
          <cx:pt idx="254">-0.00054896092426565796</cx:pt>
          <cx:pt idx="255">-0.000312483880427449</cx:pt>
          <cx:pt idx="256">-0.0076284051161215199</cx:pt>
          <cx:pt idx="257">-0.0093246517000930996</cx:pt>
          <cx:pt idx="258">-0.00954377536708227</cx:pt>
          <cx:pt idx="259">-0.021925711253967601</cx:pt>
          <cx:pt idx="260">-0.015268145982016101</cx:pt>
          <cx:pt idx="261">0.0066684237722917103</cx:pt>
          <cx:pt idx="262">0.00327221232274143</cx:pt>
          <cx:pt idx="263">-0.0187418999804825</cx:pt>
          <cx:pt idx="264">-0.0133530457298714</cx:pt>
          <cx:pt idx="265">0.0081650966732204205</cx:pt>
          <cx:pt idx="266">-0.0053057092445669696</cx:pt>
          <cx:pt idx="267">-0.0070096881662242002</cx:pt>
          <cx:pt idx="268">-0.015383383201812499</cx:pt>
          <cx:pt idx="269">-0.0114024737757584</cx:pt>
          <cx:pt idx="270">-0.00636764547626756</cx:pt>
          <cx:pt idx="271">0.0024813611087012798</cx:pt>
          <cx:pt idx="272">0.017431580083407099</cx:pt>
          <cx:pt idx="273">-0.0029271579881016301</cx:pt>
          <cx:pt idx="274">-0.0010266110083552099</cx:pt>
          <cx:pt idx="275">0.0086647329339479395</cx:pt>
          <cx:pt idx="276">0.0034969048380607301</cx:pt>
          <cx:pt idx="277">-0.0044446366792238803</cx:pt>
          <cx:pt idx="278">-0.0026508497230635498</cx:pt>
          <cx:pt idx="279">-0.00467400183607932</cx:pt>
          <cx:pt idx="280">0.00054621397985430504</cx:pt>
          <cx:pt idx="281">-0.0017339500620788899</cx:pt>
          <cx:pt idx="282">-0.0026047824359789499</cx:pt>
          <cx:pt idx="283">-0.0012024556818378399</cx:pt>
          <cx:pt idx="284">-0.00456470055204316</cx:pt>
          <cx:pt idx="285">0.0061122666968123403</cx:pt>
          <cx:pt idx="286">0.0140212476184071</cx:pt>
          <cx:pt idx="287">0.0111380340114714</cx:pt>
          <cx:pt idx="288">0.0024893379370868802</cx:pt>
          <cx:pt idx="289">0.0124923442609469</cx:pt>
          <cx:pt idx="290">-0.0070545749571434098</cx:pt>
          <cx:pt idx="291">-0.0090561424171161798</cx:pt>
          <cx:pt idx="292">-0.0075145598315753803</cx:pt>
          <cx:pt idx="293">-0.0094126326430088395</cx:pt>
          <cx:pt idx="294">0.0043490480079813</cx:pt>
          <cx:pt idx="295">-0.035604620923429899</cx:pt>
          <cx:pt idx="296">-0.0233222506189712</cx:pt>
          <cx:pt idx="297">-0.0192436680770539</cx:pt>
          <cx:pt idx="298">-0.0047662544401815598</cx:pt>
          <cx:pt idx="299">-0.0019942702875743001</cx:pt>
          <cx:pt idx="300">-0.0064625985992854398</cx:pt>
          <cx:pt idx="301">-0.0032194995067204302</cx:pt>
          <cx:pt idx="302">0.0057792676067437597</cx:pt>
          <cx:pt idx="303">0.0235259400197643</cx:pt>
          <cx:pt idx="304">0.00155759144350353</cx:pt>
          <cx:pt idx="305">-0.014253095037176399</cx:pt>
          <cx:pt idx="306">-0.0040799493176457797</cx:pt>
          <cx:pt idx="307">-0.00082458025805551998</cx:pt>
          <cx:pt idx="308">-0.00060674092187007597</cx:pt>
          <cx:pt idx="309">-0.00048559268835829302</cx:pt>
          <cx:pt idx="310">-0.0046946410489478001</cx:pt>
          <cx:pt idx="311">-0.00528427561049541</cx:pt>
          <cx:pt idx="312">-0.0018738165745868401</cx:pt>
          <cx:pt idx="313">0.0082695348392437598</cx:pt>
          <cx:pt idx="314">0.023818105462546899</cx:pt>
          <cx:pt idx="315">0.033581626625681198</cx:pt>
          <cx:pt idx="316">0.0209424476437668</cx:pt>
          <cx:pt idx="317">0.021054223781979998</cx:pt>
          <cx:pt idx="318">-0.012512256602869301</cx:pt>
          <cx:pt idx="319">-0.00062771483631300802</cx:pt>
          <cx:pt idx="320">-0.0042996245768968802</cx:pt>
          <cx:pt idx="321">-0.0176137649554375</cx:pt>
          <cx:pt idx="322">-0.013373217284182899</cx:pt>
          <cx:pt idx="323">-0.034399830115561601</cx:pt>
          <cx:pt idx="324">-0.017934782637627</cx:pt>
          <cx:pt idx="325">-0.0217572807920084</cx:pt>
          <cx:pt idx="326">-0.0131611148564889</cx:pt>
          <cx:pt idx="327">0.0045486306162444597</cx:pt>
          <cx:pt idx="328">-0.00417544380363163</cx:pt>
          <cx:pt idx="329">0.0133889150456095</cx:pt>
          <cx:pt idx="330">0.0047156517683898998</cx:pt>
          <cx:pt idx="331">0.024295537478832899</cx:pt>
          <cx:pt idx="332">0.0204300298659023</cx:pt>
          <cx:pt idx="333">0.00144388090524118</cx:pt>
          <cx:pt idx="334">0.0019642316175905701</cx:pt>
          <cx:pt idx="335">-0.0011238473188790699</cx:pt>
          <cx:pt idx="336">-3.20103707862069e-05</cx:pt>
          <cx:pt idx="337">-0.00037173119597785198</cx:pt>
          <cx:pt idx="338">-0.0025107778650978298</cx:pt>
          <cx:pt idx="339">-0.0036845056032014799</cx:pt>
          <cx:pt idx="340">0.00351952290659389</cx:pt>
          <cx:pt idx="341">0.018213685252726701</cx:pt>
          <cx:pt idx="342">0.027729336303593002</cx:pt>
          <cx:pt idx="343">0.017261537072868899</cx:pt>
          <cx:pt idx="344">-0.00917119964263397</cx:pt>
          <cx:pt idx="345">0.00472960253361643</cx:pt>
          <cx:pt idx="346">-0.0184416072576871</cx:pt>
          <cx:pt idx="347">-0.0064336141550707</cx:pt>
          <cx:pt idx="348">-0.0246115500583526</cx:pt>
          <cx:pt idx="349">-0.023606074688285499</cx:pt>
          <cx:pt idx="350">-0.025537635330205401</cx:pt>
          <cx:pt idx="351">-0.011593566666990299</cx:pt>
          <cx:pt idx="352">-0.0152306750832718</cx:pt>
          <cx:pt idx="353">0.00100647687316348</cx:pt>
          <cx:pt idx="354">-0.014705158832605701</cx:pt>
          <cx:pt idx="355">0.021904341536103499</cx:pt>
          <cx:pt idx="356">0.014723130191716</cx:pt>
          <cx:pt idx="357">0.0292733093018482</cx:pt>
          <cx:pt idx="358">0.019585409991726001</cx:pt>
          <cx:pt idx="359">0.0321021829230074</cx:pt>
          <cx:pt idx="360">0.025139882153889199</cx:pt>
          <cx:pt idx="361">-0.0020093198947613699</cx:pt>
          <cx:pt idx="362">-0.00149297774839763</cx:pt>
          <cx:pt idx="363">-0.00170934686393361</cx:pt>
          <cx:pt idx="364">-0.00019589170641447199</cx:pt>
          <cx:pt idx="365">0.00088704650280906603</cx:pt>
          <cx:pt idx="366">-0.0012518220907396401</cx:pt>
          <cx:pt idx="367">-0.00310342182754564</cx:pt>
          <cx:pt idx="368">0.0030942767515140901</cx:pt>
          <cx:pt idx="369">0.01694543562626</cx:pt>
          <cx:pt idx="370">0.016489716747911099</cx:pt>
          <cx:pt idx="371">0.010798877117667</cx:pt>
          <cx:pt idx="372">-0.0019962818304394502</cx:pt>
          <cx:pt idx="373">0.00188544052673625</cx:pt>
          <cx:pt idx="374">-0.00190865441121288</cx:pt>
          <cx:pt idx="375">0.0078786586983867393</cx:pt>
          <cx:pt idx="376">0.0048070631619064001</cx:pt>
          <cx:pt idx="377">-0.00095932390812418099</cx:pt>
          <cx:pt idx="378">0.0094083552566273203</cx:pt>
          <cx:pt idx="379">0.0215463960477617</cx:pt>
          <cx:pt idx="380">-0.00278850180683636</cx:pt>
          <cx:pt idx="381">-0.0095185047515582606</cx:pt>
          <cx:pt idx="382">0.0113747253728664</cx:pt>
          <cx:pt idx="383">0.026970696437274601</cx:pt>
          <cx:pt idx="384">0.012333732121082399</cx:pt>
          <cx:pt idx="385">0.018560687262507501</cx:pt>
          <cx:pt idx="386">0.0298351120048219</cx:pt>
          <cx:pt idx="387">0.026481257998046001</cx:pt>
          <cx:pt idx="388">0.0072881474365380098</cx:pt>
          <cx:pt idx="389">0.0010369166915579499</cx:pt>
          <cx:pt idx="390">0.00181156299685119</cx:pt>
          <cx:pt idx="391">0.00117929650398998</cx:pt>
          <cx:pt idx="392">6.0962031631648103e-05</cx:pt>
          <cx:pt idx="393">0.00010049421828405999</cx:pt>
          <cx:pt idx="394">-0.0012711471369349801</cx:pt>
          <cx:pt idx="395">-0.000105296625935207</cx:pt>
          <cx:pt idx="396">0.0056059051647124802</cx:pt>
          <cx:pt idx="397">0.021701099372411801</cx:pt>
          <cx:pt idx="398">0.013895131261810099</cx:pt>
          <cx:pt idx="399">0.0042735493575757301</cx:pt>
          <cx:pt idx="400">-0.0092525761490886097</cx:pt>
          <cx:pt idx="401">-0.0071298553682401303</cx:pt>
          <cx:pt idx="402">0.0147696362312163</cx:pt>
          <cx:pt idx="403">0.034717476179494</cx:pt>
          <cx:pt idx="404">0.021266128738313201</cx:pt>
          <cx:pt idx="405">0.035936264888183099</cx:pt>
          <cx:pt idx="406">0.024425378256186701</cx:pt>
          <cx:pt idx="407">0.0132653218906441</cx:pt>
          <cx:pt idx="408">-0.0036429329650779201</cx:pt>
          <cx:pt idx="409">-0.0023161814571034901</cx:pt>
          <cx:pt idx="410">0.0091922593717959807</cx:pt>
          <cx:pt idx="411">-0.00030675687669691899</cx:pt>
          <cx:pt idx="412">-0.0033140964101267901</cx:pt>
          <cx:pt idx="413">0.0099034317711226196</cx:pt>
          <cx:pt idx="414">0.0061015492579590998</cx:pt>
          <cx:pt idx="415">-0.0037469412705885101</cx:pt>
          <cx:pt idx="416">0.0086062011748180497</cx:pt>
          <cx:pt idx="417">0.0043863215546539802</cx:pt>
          <cx:pt idx="418">0.0012419405646429201</cx:pt>
          <cx:pt idx="419">0.00017743004724265099</cx:pt>
          <cx:pt idx="420">0.00022392667982699599</cx:pt>
          <cx:pt idx="421">-0.00098978247268427305</cx:pt>
          <cx:pt idx="422">-0.00080030056857385899</cx:pt>
          <cx:pt idx="423">0.0019540266123390698</cx:pt>
          <cx:pt idx="424">0.00025654973519440201</cx:pt>
          <cx:pt idx="425">0.0153705397095148</cx:pt>
          <cx:pt idx="426">0.0011735731918756701</cx:pt>
          <cx:pt idx="427">0.0048195489369943102</cx:pt>
          <cx:pt idx="428">0.0040166391169008803</cx:pt>
          <cx:pt idx="429">0.017726135981105898</cx:pt>
          <cx:pt idx="430">0.0071971197489894504</cx:pt>
          <cx:pt idx="431">0.016385421756192699</cx:pt>
          <cx:pt idx="432">0.022030752538045598</cx:pt>
          <cx:pt idx="433">0.041942622715151499</cx:pt>
          <cx:pt idx="434">0.0285083290509901</cx:pt>
          <cx:pt idx="435">-0.0033816965151206701</cx:pt>
          <cx:pt idx="436">0.0087985922315732094</cx:pt>
          <cx:pt idx="437">-0.0046669569871112399</cx:pt>
          <cx:pt idx="438">0.0063320218629122097</cx:pt>
          <cx:pt idx="439">-0.0040220382710767499</cx:pt>
          <cx:pt idx="440">-0.017222750621204999</cx:pt>
          <cx:pt idx="441">-0.0260687294621464</cx:pt>
          <cx:pt idx="442">-0.019706252673144398</cx:pt>
          <cx:pt idx="443">-0.0068948065166258904</cx:pt>
          <cx:pt idx="444">0.0124297329004644</cx:pt>
          <cx:pt idx="445">0.0097678077314880297</cx:pt>
          <cx:pt idx="446">0.00071114363878068798</cx:pt>
          <cx:pt idx="447">0.00090832189168539405</cx:pt>
          <cx:pt idx="448">0.00048825057973188399</cx:pt>
          <cx:pt idx="449">-0.00040488697878209002</cx:pt>
          <cx:pt idx="450">-0.00097613570315632303</cx:pt>
          <cx:pt idx="451">-0.00049200328007175601</cx:pt>
          <cx:pt idx="452">-0.0012745798176042301</cx:pt>
          <cx:pt idx="453">0.0070886794074097696</cx:pt>
          <cx:pt idx="454">0.00453548571186269</cx:pt>
          <cx:pt idx="455">-0.00160722362356056</cx:pt>
          <cx:pt idx="456">-0.0135668700432561</cx:pt>
          <cx:pt idx="457">-0.0049594763169891797</cx:pt>
          <cx:pt idx="458">0.0135197555269802</cx:pt>
          <cx:pt idx="459">0.0229925870352852</cx:pt>
          <cx:pt idx="460">0.028428122953767399</cx:pt>
          <cx:pt idx="461">0.015680791283220499</cx:pt>
          <cx:pt idx="462">-0.00050520751561401104</cx:pt>
          <cx:pt idx="463">-0.0107110418012531</cx:pt>
          <cx:pt idx="464">0.0071728984278934598</cx:pt>
          <cx:pt idx="465">0.0101764529090502</cx:pt>
          <cx:pt idx="466">-0.0039609507427346702</cx:pt>
          <cx:pt idx="467">-0.018898831211438601</cx:pt>
          <cx:pt idx="468">-0.0133029782075051</cx:pt>
          <cx:pt idx="469">-0.027254282530025199</cx:pt>
          <cx:pt idx="470">-0.0171920733369634</cx:pt>
          <cx:pt idx="471">-0.00096473766165663499</cx:pt>
          <cx:pt idx="472">0.0039263247821168098</cx:pt>
          <cx:pt idx="473">0.014425030054368</cx:pt>
          <cx:pt idx="474">0.0030348116503352901</cx:pt>
          <cx:pt idx="475">0.00081446750208460602</cx:pt>
          <cx:pt idx="476">0.00019705147583097299</cx:pt>
          <cx:pt idx="477">-0.000117230830988076</cx:pt>
          <cx:pt idx="478">0.00021742194954366199</cx:pt>
          <cx:pt idx="479">-0.0028917960731011699</cx:pt>
          <cx:pt idx="480">0.00277277239424023</cx:pt>
          <cx:pt idx="481">0.00099139123777178392</cx:pt>
          <cx:pt idx="482">-0.0038023251788550298</cx:pt>
          <cx:pt idx="483">-0.0015173922177794</cx:pt>
          <cx:pt idx="484">-0.0066304417520644497</cx:pt>
          <cx:pt idx="485">0.00127874208002221</cx:pt>
          <cx:pt idx="486">0.0012881100680214299</cx:pt>
          <cx:pt idx="487">0.0136669771330855</cx:pt>
          <cx:pt idx="488">0.022695365822101399</cx:pt>
          <cx:pt idx="489">-0.0050559130856203099</cx:pt>
          <cx:pt idx="490">-0.0299164681456815</cx:pt>
          <cx:pt idx="491">-0.026592458741152999</cx:pt>
          <cx:pt idx="492">0.0074103493961510296</cx:pt>
          <cx:pt idx="493">0.0092628907772489295</cx:pt>
          <cx:pt idx="494">-0.01595766721815</cx:pt>
          <cx:pt idx="495">-0.0118818807183961</cx:pt>
          <cx:pt idx="496">-0.0101435726129955</cx:pt>
          <cx:pt idx="497">-0.0095825312021670106</cx:pt>
          <cx:pt idx="498">-0.0045536389638478501</cx:pt>
          <cx:pt idx="499">0.0066880307898678198</cx:pt>
          <cx:pt idx="500">0.00669461558783809</cx:pt>
          <cx:pt idx="501">0.0070267905656423799</cx:pt>
          <cx:pt idx="502">0.0014085739307182199</cx:pt>
          <cx:pt idx="503">0.0011353377579505801</cx:pt>
          <cx:pt idx="504">-0.00020013703173914099</cx:pt>
          <cx:pt idx="505">-0.00053448401607659101</cx:pt>
          <cx:pt idx="506">3.37819997028094e-05</cx:pt>
          <cx:pt idx="507">-0.0092925546614918003</cx:pt>
          <cx:pt idx="508">0.0028628334242841</cx:pt>
          <cx:pt idx="509">0.0102800598014981</cx:pt>
          <cx:pt idx="510">0.0086115485516763193</cx:pt>
          <cx:pt idx="511">0.0065961186657610303</cx:pt>
          <cx:pt idx="512">0.0023762118286818601</cx:pt>
          <cx:pt idx="513">0.0049767109379086098</cx:pt>
          <cx:pt idx="514">0.0160162818793366</cx:pt>
          <cx:pt idx="515">0.026089217961726599</cx:pt>
          <cx:pt idx="516">0.021661218129486601</cx:pt>
          <cx:pt idx="517">-0.0133749234980416</cx:pt>
          <cx:pt idx="518">-0.026032215722876999</cx:pt>
          <cx:pt idx="519">-0.00154396884216114</cx:pt>
          <cx:pt idx="520">-0.014211180381239001</cx:pt>
          <cx:pt idx="521">-0.00122742037477721</cx:pt>
          <cx:pt idx="522">0.00183766504368862</cx:pt>
          <cx:pt idx="523">-0.0097136954498430895</cx:pt>
          <cx:pt idx="524">-0.0032659273322038999</cx:pt>
          <cx:pt idx="525">-5.1411982103828098e-05</cx:pt>
          <cx:pt idx="526">0.014885801796324901</cx:pt>
          <cx:pt idx="527">0.015049943588543399</cx:pt>
          <cx:pt idx="528">0.0080547064807164892</cx:pt>
          <cx:pt idx="529">0.0018831158777573699</cx:pt>
          <cx:pt idx="530">-0.00066155005800555403</cx:pt>
          <cx:pt idx="531">-0.00034324966265046798</cx:pt>
          <cx:pt idx="532">-0.000299406188296819</cx:pt>
          <cx:pt idx="533">-0.00070440199605991598</cx:pt>
          <cx:pt idx="534">-0.00049355446325838001</cx:pt>
          <cx:pt idx="535">-0.010411042351401899</cx:pt>
          <cx:pt idx="536">0.00202425203269849</cx:pt>
          <cx:pt idx="537">0.00884381395782813</cx:pt>
          <cx:pt idx="538">0.0030307404015745298</cx:pt>
          <cx:pt idx="539">0.0064697365025526898</cx:pt>
          <cx:pt idx="540">0.0083277732958872697</cx:pt>
          <cx:pt idx="541">0.0048310432107323198</cx:pt>
          <cx:pt idx="542">0.034186304769907798</cx:pt>
          <cx:pt idx="543">0.023128104002156501</cx:pt>
          <cx:pt idx="544">0.0149797569867698</cx:pt>
          <cx:pt idx="545">-0.015181059440989001</cx:pt>
          <cx:pt idx="546">-0.019869455427468399</cx:pt>
          <cx:pt idx="547">0.0101250871670951</cx:pt>
          <cx:pt idx="548">-0.0039422286878162197</cx:pt>
          <cx:pt idx="549">0.016270459930804199</cx:pt>
          <cx:pt idx="550">0.018605231925890399</cx:pt>
          <cx:pt idx="551">6.7919749056656598e-05</cx:pt>
          <cx:pt idx="552">0.0036648559253264199</cx:pt>
          <cx:pt idx="553">0.020430706975477199</cx:pt>
          <cx:pt idx="554">0.0274243279183898</cx:pt>
          <cx:pt idx="555">0.014551648385118601</cx:pt>
          <cx:pt idx="556">0.00068360082185197301</cx:pt>
          <cx:pt idx="557">-0.0036774399292009898</cx:pt>
          <cx:pt idx="558">0.00066999619963627297</cx:pt>
          <cx:pt idx="559">-0.00034717141550287398</cx:pt>
          <cx:pt idx="560">0.00096147914536425601</cx:pt>
          <cx:pt idx="561">0.00029081693878682503</cx:pt>
          <cx:pt idx="562">0.00052740873638836396</cx:pt>
          <cx:pt idx="563">-0.00387984411892634</cx:pt>
          <cx:pt idx="564">0.0053525144281831001</cx:pt>
          <cx:pt idx="565">0.0144260802088815</cx:pt>
          <cx:pt idx="566">0.0055213150213953002</cx:pt>
          <cx:pt idx="567">0.0096822808990228004</cx:pt>
          <cx:pt idx="568">0.0047033953585709897</cx:pt>
          <cx:pt idx="569">-0.0024535884724640501</cx:pt>
          <cx:pt idx="570">0.022444063167346099</cx:pt>
          <cx:pt idx="571">0.016156381870328598</cx:pt>
          <cx:pt idx="572">0.0026627823142901198</cx:pt>
          <cx:pt idx="573">-0.023261988106844302</cx:pt>
          <cx:pt idx="574">-0.0148516206595499</cx:pt>
          <cx:pt idx="575">0.021600922462448199</cx:pt>
          <cx:pt idx="576">0.000617330808627113</cx:pt>
          <cx:pt idx="577">-0.00346047664522235</cx:pt>
          <cx:pt idx="578">-0.0035118416884719699</cx:pt>
          <cx:pt idx="579">-0.015810962379945101</cx:pt>
          <cx:pt idx="580">0.0052308073382222103</cx:pt>
          <cx:pt idx="581">0.021901053409213101</cx:pt>
          <cx:pt idx="582">0.0191797496929367</cx:pt>
          <cx:pt idx="583">0.00878570200976872</cx:pt>
          <cx:pt idx="584">-0.00201199838783015</cx:pt>
          <cx:pt idx="585">-0.0038399170172510799</cx:pt>
          <cx:pt idx="586">0.00027446665235603601</cx:pt>
          <cx:pt idx="587">-0.00029682873842643801</cx:pt>
          <cx:pt idx="588">0.00016562515701865199</cx:pt>
          <cx:pt idx="589">0.00082187740685649797</cx:pt>
          <cx:pt idx="590">0.0012631556357436599</cx:pt>
          <cx:pt idx="591">0.0013393956782729601</cx:pt>
          <cx:pt idx="592">0.0072047845269274102</cx:pt>
          <cx:pt idx="593">0.0081122015983004208</cx:pt>
          <cx:pt idx="594">0.0156463908757918</cx:pt>
          <cx:pt idx="595">0.0141015000479866</cx:pt>
          <cx:pt idx="596">0.0057570467646043599</cx:pt>
          <cx:pt idx="597">0.017056056987874699</cx:pt>
          <cx:pt idx="598">0.0078202843344282007</cx:pt>
          <cx:pt idx="599">0.013501114051384501</cx:pt>
          <cx:pt idx="600">0.00767068743193182</cx:pt>
          <cx:pt idx="601">0.0023318237551954398</cx:pt>
          <cx:pt idx="602">0.00332455927942791</cx:pt>
          <cx:pt idx="603">-0.00013137632280356201</cx:pt>
          <cx:pt idx="604">-0.016986444058501901</cx:pt>
          <cx:pt idx="605">0.0037235461259479499</cx:pt>
          <cx:pt idx="606">-0.022184765915491501</cx:pt>
          <cx:pt idx="607">-0.0124012373549583</cx:pt>
          <cx:pt idx="608">-0.0073931346653517199</cx:pt>
          <cx:pt idx="609">-0.000229648089477912</cx:pt>
          <cx:pt idx="610">0.0200066108236014</cx:pt>
          <cx:pt idx="611">0.0116941594701863</cx:pt>
          <cx:pt idx="612">-0.0056544159543875103</cx:pt>
          <cx:pt idx="613">-0.0057165953803678298</cx:pt>
          <cx:pt idx="614">0.00118568561610654</cx:pt>
          <cx:pt idx="615">7.2069918163491299e-05</cx:pt>
          <cx:pt idx="616">-0.00029456921895613502</cx:pt>
          <cx:pt idx="617">0.00037348684592821698</cx:pt>
          <cx:pt idx="618">0.0016847103338459299</cx:pt>
          <cx:pt idx="619">0.0030300293526435902</cx:pt>
          <cx:pt idx="620">0.0047251834122137302</cx:pt>
          <cx:pt idx="621">0.0052659188717152404</cx:pt>
          <cx:pt idx="622">0.0158263675951941</cx:pt>
          <cx:pt idx="623">0.0127298656732632</cx:pt>
          <cx:pt idx="624">0.0032546161780611801</cx:pt>
          <cx:pt idx="625">0.0095328970863629205</cx:pt>
          <cx:pt idx="626">0.0129636199307349</cx:pt>
          <cx:pt idx="627">0.0144747897455613</cx:pt>
          <cx:pt idx="628">0.0141315206492032</cx:pt>
          <cx:pt idx="629">0.016073451300466599</cx:pt>
          <cx:pt idx="630">-0.00093104190252828601</cx:pt>
          <cx:pt idx="631">-0.0131272665453063</cx:pt>
          <cx:pt idx="632">-0.011644392677628901</cx:pt>
          <cx:pt idx="633">-0.0153420688178676</cx:pt>
          <cx:pt idx="634">-0.019803916322370701</cx:pt>
          <cx:pt idx="635">-0.0111962167133589</cx:pt>
          <cx:pt idx="636">-0.0042390648433612002</cx:pt>
          <cx:pt idx="637">-0.0011192756643226599</cx:pt>
          <cx:pt idx="638">0.0125404111009851</cx:pt>
          <cx:pt idx="639">0.0013151201871371601</cx:pt>
          <cx:pt idx="640">-0.0019095395943334</cx:pt>
          <cx:pt idx="641">-0.0029933938419505501</cx:pt>
          <cx:pt idx="642">-0.0011024669202265201</cx:pt>
          <cx:pt idx="643">0.00013215716327932099</cx:pt>
          <cx:pt idx="644">0.00010118111648785799</cx:pt>
          <cx:pt idx="645">-4.53626122101031e-06</cx:pt>
          <cx:pt idx="646">0.00025534582428009798</cx:pt>
          <cx:pt idx="647">0.0011702384191197299</cx:pt>
          <cx:pt idx="648">-0.0040802825116624296</cx:pt>
          <cx:pt idx="649">-0.0102074376710938</cx:pt>
          <cx:pt idx="650">-0.022904165656858998</cx:pt>
          <cx:pt idx="651">-0.0174133576695811</cx:pt>
          <cx:pt idx="652">0.0065126760355136998</cx:pt>
          <cx:pt idx="653">0.0024935674863287602</cx:pt>
          <cx:pt idx="654">0.0065127774124864504</cx:pt>
          <cx:pt idx="655">0.0140495785997489</cx:pt>
          <cx:pt idx="656">0.0115963820235877</cx:pt>
          <cx:pt idx="657">0.031319707337879497</cx:pt>
          <cx:pt idx="658">0.0149982613086319</cx:pt>
          <cx:pt idx="659">0.0072004544860120399</cx:pt>
          <cx:pt idx="660">0.0036903927941781601</cx:pt>
          <cx:pt idx="661">-0.00387332063173798</cx:pt>
          <cx:pt idx="662">0.0085968341793031602</cx:pt>
          <cx:pt idx="663">0.0013065587385807801</cx:pt>
          <cx:pt idx="664">0.0079946528903164695</cx:pt>
          <cx:pt idx="665">0.014648966804965399</cx:pt>
          <cx:pt idx="666">0.0144855459583864</cx:pt>
          <cx:pt idx="667">0.0045453770994237997</cx:pt>
          <cx:pt idx="668">-0.0020000717664273998</cx:pt>
          <cx:pt idx="669">-0.00236510999407244</cx:pt>
          <cx:pt idx="670">-0.00064468591208900695</cx:pt>
          <cx:pt idx="671">-0.00065327369048825501</cx:pt>
          <cx:pt idx="672">0.00067326003126476699</cx:pt>
          <cx:pt idx="673">-2.4858037799675799e-05</cx:pt>
          <cx:pt idx="674">-4.3262289149265302e-05</cx:pt>
          <cx:pt idx="675">-0.0021499723107320299</cx:pt>
          <cx:pt idx="676">-0.0092092645029830198</cx:pt>
          <cx:pt idx="677">-0.019036965206062201</cx:pt>
          <cx:pt idx="678">-0.0245150004541018</cx:pt>
          <cx:pt idx="679">-0.0214093625067646</cx:pt>
          <cx:pt idx="680">-0.0068151404752628403</cx:pt>
          <cx:pt idx="681">0.0033221091701795299</cx:pt>
          <cx:pt idx="682">0.00857446863669847</cx:pt>
          <cx:pt idx="683">0.0115451280261449</cx:pt>
          <cx:pt idx="684">0.023516897447921799</cx:pt>
          <cx:pt idx="685">0.046386869647866702</cx:pt>
          <cx:pt idx="686">0.036762741835007801</cx:pt>
          <cx:pt idx="687">0.025772127332734401</cx:pt>
          <cx:pt idx="688">0.024241745230713301</cx:pt>
          <cx:pt idx="689">-0.0108937405324156</cx:pt>
          <cx:pt idx="690">0.00349810993628676</cx:pt>
          <cx:pt idx="691">0.0068223048734669597</cx:pt>
          <cx:pt idx="692">0.0084592596120645295</cx:pt>
          <cx:pt idx="693">-0.0021097407614038598</cx:pt>
          <cx:pt idx="694">-7.2393067000538699e-05</cx:pt>
          <cx:pt idx="695">0.0012250163908438</cx:pt>
          <cx:pt idx="696">0.00063400681550948796</cx:pt>
          <cx:pt idx="697">0.0012619870302185701</cx:pt>
          <cx:pt idx="698">-0.00027872610510476498</cx:pt>
          <cx:pt idx="699">-0.00011956364777740001</cx:pt>
          <cx:pt idx="700">0.000119644518629115</cx:pt>
          <cx:pt idx="701">-0.000356301314123332</cx:pt>
          <cx:pt idx="702">-0.00030143440236666202</cx:pt>
          <cx:pt idx="703">-0.00142371946576838</cx:pt>
          <cx:pt idx="704">-0.0071421162132504299</cx:pt>
          <cx:pt idx="705">-0.0131591161391148</cx:pt>
          <cx:pt idx="706">-0.0091625644463148408</cx:pt>
          <cx:pt idx="707">-0.012845389924654</cx:pt>
          <cx:pt idx="708">-0.016842980921300401</cx:pt>
          <cx:pt idx="709">-0.0103478481483171</cx:pt>
          <cx:pt idx="710">-0.0013821150846817401</cx:pt>
          <cx:pt idx="711">-0.017639649088668101</cx:pt>
          <cx:pt idx="712">-0.018392960954371401</cx:pt>
          <cx:pt idx="713">0.0058581589264642599</cx:pt>
          <cx:pt idx="714">0.016827124206818499</cx:pt>
          <cx:pt idx="715">0.0094729140021556201</cx:pt>
          <cx:pt idx="716">0.0072902296390267999</cx:pt>
          <cx:pt idx="717">0.0046870658067950299</cx:pt>
          <cx:pt idx="718">0.0024455104428097499</cx:pt>
          <cx:pt idx="719">0.0049562676592545601</cx:pt>
          <cx:pt idx="720">0.0033728566560333201</cx:pt>
          <cx:pt idx="721">-0.0022402041134359498</cx:pt>
          <cx:pt idx="722">-0.0042241922407036496</cx:pt>
          <cx:pt idx="723">-0.0026323450100568602</cx:pt>
          <cx:pt idx="724">-0.00111863523217358</cx:pt>
          <cx:pt idx="725">-0.00084311823761933004</cx:pt>
          <cx:pt idx="726">-0.00049193716633899598</cx:pt>
          <cx:pt idx="727">1.6624824847436998e-05</cx:pt>
          <cx:pt idx="728">0.000439215760952949</cx:pt>
          <cx:pt idx="729">0.00033854349770598701</cx:pt>
          <cx:pt idx="730">-0.00021189933800290901</cx:pt>
          <cx:pt idx="731">-0.00048861538694710302</cx:pt>
          <cx:pt idx="732">0.0010409383964753601</cx:pt>
          <cx:pt idx="733">0.0019816553022115602</cx:pt>
          <cx:pt idx="734">0.0020090294535973201</cx:pt>
          <cx:pt idx="735">-0.00253219291859824</cx:pt>
          <cx:pt idx="736">-0.00364509778466449</cx:pt>
          <cx:pt idx="737">-0.0049672619697018602</cx:pt>
          <cx:pt idx="738">-0.0065800514817928504</cx:pt>
          <cx:pt idx="739">-0.0021797004145837299</cx:pt>
          <cx:pt idx="740">0.0056974773967506699</cx:pt>
          <cx:pt idx="741">0.0080321449692219594</cx:pt>
          <cx:pt idx="742">0.0062670142033480498</cx:pt>
          <cx:pt idx="743">-0.0061820847215049903</cx:pt>
          <cx:pt idx="744">-0.000445542448639227</cx:pt>
          <cx:pt idx="745">0.00032584636407418901</cx:pt>
          <cx:pt idx="746">0.00051543583853888401</cx:pt>
          <cx:pt idx="747">0.00115110529440025</cx:pt>
          <cx:pt idx="748">0.0026871947470125</cx:pt>
          <cx:pt idx="749">0.00135072471761927</cx:pt>
          <cx:pt idx="750">-0.00145767441298273</cx:pt>
          <cx:pt idx="751">0.00015572823355845599</cx:pt>
          <cx:pt idx="752">-0.00033514784533162999</cx:pt>
          <cx:pt idx="753">-0.000369540488562813</cx:pt>
          <cx:pt idx="754">0.00051574806427546202</cx:pt>
          <cx:pt idx="755">0.00040714475717643799</cx:pt>
          <cx:pt idx="756">0.00020130536820640001</cx:pt>
          <cx:pt idx="757">-0.00018035141665035599</cx:pt>
          <cx:pt idx="758">-0.000300838182189181</cx:pt>
          <cx:pt idx="759">0.00057934882557325997</cx:pt>
          <cx:pt idx="760">-0.00056842551004319996</cx:pt>
          <cx:pt idx="761">-0.00055586023805833003</cx:pt>
          <cx:pt idx="762">-7.4616101491749201e-05</cx:pt>
          <cx:pt idx="763">-0.00053149065736878302</cx:pt>
          <cx:pt idx="764">-0.00021781150287347099</cx:pt>
          <cx:pt idx="765">-0.00056511119398906296</cx:pt>
          <cx:pt idx="766">-0.00021540183210735499</cx:pt>
          <cx:pt idx="767">0.000579507051824412</cx:pt>
          <cx:pt idx="768">0.00041590251012819701</cx:pt>
          <cx:pt idx="769">-0.00081230415812433298</cx:pt>
          <cx:pt idx="770">0.00038306123346411498</cx:pt>
          <cx:pt idx="771">-0.0016898713166231399</cx:pt>
          <cx:pt idx="772">-0.0014012905332990899</cx:pt>
          <cx:pt idx="773">-0.0024995715508272301</cx:pt>
          <cx:pt idx="774">-0.0011250840702088801</cx:pt>
          <cx:pt idx="775">0.0015561261988581399</cx:pt>
          <cx:pt idx="776">0.0014098732270033899</cx:pt>
          <cx:pt idx="777">-0.0010069773774138101</cx:pt>
          <cx:pt idx="778">-0.00151759374275239</cx:pt>
          <cx:pt idx="779">-0.00033930423967624003</cx:pt>
          <cx:pt idx="780">-0.00057741432670166404</cx:pt>
          <cx:pt idx="781">0.00062543900029295196</cx:pt>
          <cx:pt idx="782">-0.00025847800367853803</cx:pt>
          <cx:pt idx="783">0.00030475992856904499</cx:pt>
        </cx:lvl>
      </cx:numDim>
    </cx:data>
    <cx:data id="82">
      <cx:numDim type="val">
        <cx:f>'001_WA_F - 副本'!$CE$1:$CE$784</cx:f>
        <cx:lvl ptCount="784" formatCode="G/通用格式">
          <cx:pt idx="0">-0.0010064328832228599</cx:pt>
          <cx:pt idx="1">0.00070048982040852702</cx:pt>
          <cx:pt idx="2">7.9665347960801805e-05</cx:pt>
          <cx:pt idx="3">0.00029347161077045001</cx:pt>
          <cx:pt idx="4">8.9461514344764699e-05</cx:pt>
          <cx:pt idx="5">-8.7168961797228804e-05</cx:pt>
          <cx:pt idx="6">0.00064195055186994597</cx:pt>
          <cx:pt idx="7">-2.6857155600189699e-05</cx:pt>
          <cx:pt idx="8">6.4622648886857799e-05</cx:pt>
          <cx:pt idx="9">0.000113380989896802</cx:pt>
          <cx:pt idx="10">0.000394008313752979</cx:pt>
          <cx:pt idx="11">-4.7291036284428199e-05</cx:pt>
          <cx:pt idx="12">0.00046295090673889702</cx:pt>
          <cx:pt idx="13">-0.00033973404265996297</cx:pt>
          <cx:pt idx="14">-0.000116167840465574</cx:pt>
          <cx:pt idx="15">-0.00032171807217677798</cx:pt>
          <cx:pt idx="16">-0.00033472014407673502</cx:pt>
          <cx:pt idx="17">-0.00069206433159730695</cx:pt>
          <cx:pt idx="18">-0.00071052739391647103</cx:pt>
          <cx:pt idx="19">-0.00046140809887647299</cx:pt>
          <cx:pt idx="20">-0.00121655488214466</cx:pt>
          <cx:pt idx="21">0.00032319135161079502</cx:pt>
          <cx:pt idx="22">-0.00086377448944864295</cx:pt>
          <cx:pt idx="23">0.000208114034357429</cx:pt>
          <cx:pt idx="24">-0.00030228074608298802</cx:pt>
          <cx:pt idx="25">0.000190601614298126</cx:pt>
          <cx:pt idx="26">-0.00044513676322186299</cx:pt>
          <cx:pt idx="27">-0.00037143661849990998</cx:pt>
          <cx:pt idx="28">0.00129391100999402</cx:pt>
          <cx:pt idx="29">0.00057228482655272996</cx:pt>
          <cx:pt idx="30">-0.00033720905349565901</cx:pt>
          <cx:pt idx="31">-0.00040662367588249602</cx:pt>
          <cx:pt idx="32">0.000693056058539805</cx:pt>
          <cx:pt idx="33">0.00096366621650643503</cx:pt>
          <cx:pt idx="34">0.00015340822194849699</cx:pt>
          <cx:pt idx="35">3.2311142472462799e-05</cx:pt>
          <cx:pt idx="36">-0.0012818311112939699</cx:pt>
          <cx:pt idx="37">-0.00137434100462026</cx:pt>
          <cx:pt idx="38">1.11272132901133e-05</cx:pt>
          <cx:pt idx="39">-0.00256614424783268</cx:pt>
          <cx:pt idx="40">-0.00073297786173767698</cx:pt>
          <cx:pt idx="41">-0.00088349961881723903</cx:pt>
          <cx:pt idx="42">-0.00052773001403478203</cx:pt>
          <cx:pt idx="43">-0.0019624796203206599</cx:pt>
          <cx:pt idx="44">0.0019778257616317502</cx:pt>
          <cx:pt idx="45">0.0010199398623182601</cx:pt>
          <cx:pt idx="46">-0.00077978165339533101</cx:pt>
          <cx:pt idx="47">-0.00027107464017586799</cx:pt>
          <cx:pt idx="48">-0.00053066234837243896</cx:pt>
          <cx:pt idx="49">-0.0023124029386603299</cx:pt>
          <cx:pt idx="50">-0.00043629675626844698</cx:pt>
          <cx:pt idx="51">0.00015174797059931699</cx:pt>
          <cx:pt idx="52">-4.3405921585487599e-05</cx:pt>
          <cx:pt idx="53">-0.00024894253346087399</cx:pt>
          <cx:pt idx="54">-0.000158201861746494</cx:pt>
          <cx:pt idx="55">-0.00090852908287329497</cx:pt>
          <cx:pt idx="56">0.00080732421356708697</cx:pt>
          <cx:pt idx="57">-0.00032076577534325399</cx:pt>
          <cx:pt idx="58">-0.00031130915958534902</cx:pt>
          <cx:pt idx="59">0.00017051479433115399</cx:pt>
          <cx:pt idx="60">-6.9909795258526198e-05</cx:pt>
          <cx:pt idx="61">8.6921887124889502e-05</cx:pt>
          <cx:pt idx="62">-0.00015398837654648101</cx:pt>
          <cx:pt idx="63">-0.00034060523778150999</cx:pt>
          <cx:pt idx="64">-0.0014831802137251699</cx:pt>
          <cx:pt idx="65">-0.00236865921990515</cx:pt>
          <cx:pt idx="66">-0.0057145587422127997</cx:pt>
          <cx:pt idx="67">-0.00379558734580161</cx:pt>
          <cx:pt idx="68">0.0088874461835548695</cx:pt>
          <cx:pt idx="69">0.016357310436764999</cx:pt>
          <cx:pt idx="70">0.011815982015702</cx:pt>
          <cx:pt idx="71">0.0081921061806367306</cx:pt>
          <cx:pt idx="72">0.0034852415832205799</cx:pt>
          <cx:pt idx="73">0.0064475602630343796</cx:pt>
          <cx:pt idx="74">-0.00020673003891938301</cx:pt>
          <cx:pt idx="75">-0.0037358571592594801</cx:pt>
          <cx:pt idx="76">-0.00180289974829863</cx:pt>
          <cx:pt idx="77">-0.00814091326148959</cx:pt>
          <cx:pt idx="78">-0.0061960197505941499</cx:pt>
          <cx:pt idx="79">-0.00243130157747175</cx:pt>
          <cx:pt idx="80">0.00034113324606873302</cx:pt>
          <cx:pt idx="81">-0.00056867679074939495</cx:pt>
          <cx:pt idx="82">-0.000149803205856479</cx:pt>
          <cx:pt idx="83">0.00046037138396893602</cx:pt>
          <cx:pt idx="84">0.00081356216419176195</cx:pt>
          <cx:pt idx="85">-6.9450534334079906e-05</cx:pt>
          <cx:pt idx="86">-0.000120630873640625</cx:pt>
          <cx:pt idx="87">-0.00046663742769299099</cx:pt>
          <cx:pt idx="88">-0.0034265199395720099</cx:pt>
          <cx:pt idx="89">-0.0027075642064706999</cx:pt>
          <cx:pt idx="90">-0.00113638227054835</cx:pt>
          <cx:pt idx="91">-0.00300852000420305</cx:pt>
          <cx:pt idx="92">-0.0094381231871421296</cx:pt>
          <cx:pt idx="93">-0.0118400484090204</cx:pt>
          <cx:pt idx="94">-0.0042804032699231796</cx:pt>
          <cx:pt idx="95">0.018094496655862401</cx:pt>
          <cx:pt idx="96">0.025889873003383801</cx:pt>
          <cx:pt idx="97">0.010767190413318301</cx:pt>
          <cx:pt idx="98">0.038153523550300897</cx:pt>
          <cx:pt idx="99">0.063033440814020403</cx:pt>
          <cx:pt idx="100">0.051246185922517701</cx:pt>
          <cx:pt idx="101">0.058744771826143898</cx:pt>
          <cx:pt idx="102">0.019543580255907699</cx:pt>
          <cx:pt idx="103">-0.0062722457209351198</cx:pt>
          <cx:pt idx="104">-0.037268973542193197</cx:pt>
          <cx:pt idx="105">-0.0383112753751053</cx:pt>
          <cx:pt idx="106">-0.025367617926832502</cx:pt>
          <cx:pt idx="107">-0.0168571521903958</cx:pt>
          <cx:pt idx="108">-0.0081626093835953095</cx:pt>
          <cx:pt idx="109">-0.00086342581946831701</cx:pt>
          <cx:pt idx="110">0.000249572898694849</cx:pt>
          <cx:pt idx="111">-0.00035677042544121699</cx:pt>
          <cx:pt idx="112">-0.00030025329753412603</cx:pt>
          <cx:pt idx="113">-0.000117498872368327</cx:pt>
          <cx:pt idx="114">0.00090498771110506004</cx:pt>
          <cx:pt idx="115">-0.00011704217442834299</cx:pt>
          <cx:pt idx="116">-0.0028683359429326799</cx:pt>
          <cx:pt idx="117">-0.0052764178825299903</cx:pt>
          <cx:pt idx="118">0.0040673199617184503</cx:pt>
          <cx:pt idx="119">0.00261146485221908</cx:pt>
          <cx:pt idx="120">-0.0217000249762038</cx:pt>
          <cx:pt idx="121">-0.0198674865381443</cx:pt>
          <cx:pt idx="122">0.0012532466752839099</cx:pt>
          <cx:pt idx="123">-0.0056486588901933704</cx:pt>
          <cx:pt idx="124">0.00084828354265384398</cx:pt>
          <cx:pt idx="125">0.045096028970588599</cx:pt>
          <cx:pt idx="126">0.12504289866538701</cx:pt>
          <cx:pt idx="127">0.12899107091543199</cx:pt>
          <cx:pt idx="128">0.083545615482453497</cx:pt>
          <cx:pt idx="129">0.10534641491949701</cx:pt>
          <cx:pt idx="130">0.092194404826560702</cx:pt>
          <cx:pt idx="131">0.0510075249607135</cx:pt>
          <cx:pt idx="132">0.030679255263596199</cx:pt>
          <cx:pt idx="133">-0.042184429129625597</cx:pt>
          <cx:pt idx="134">-0.0394463259602814</cx:pt>
          <cx:pt idx="135">-0.050779765196514497</cx:pt>
          <cx:pt idx="136">-0.022674883369559501</cx:pt>
          <cx:pt idx="137">-0.0026222360134832202</cx:pt>
          <cx:pt idx="138">-0.0030756183165799801</cx:pt>
          <cx:pt idx="139">-0.0017948343833930199</cx:pt>
          <cx:pt idx="140">0.00021607316581462099</cx:pt>
          <cx:pt idx="141">0.00029061266501480601</cx:pt>
          <cx:pt idx="142">0.0002824129321737</cx:pt>
          <cx:pt idx="143">-0.0019679663769392101</cx:pt>
          <cx:pt idx="144">-0.00603903385638425</cx:pt>
          <cx:pt idx="145">-7.6191799143610799e-05</cx:pt>
          <cx:pt idx="146">0.0070587020575565802</cx:pt>
          <cx:pt idx="147">-0.0131397979279873</cx:pt>
          <cx:pt idx="148">-0.023899577349486799</cx:pt>
          <cx:pt idx="149">-0.0097713839696818103</cx:pt>
          <cx:pt idx="150">0.0171275585256845</cx:pt>
          <cx:pt idx="151">0.00160427037268803</cx:pt>
          <cx:pt idx="152">0.0037199766470995201</cx:pt>
          <cx:pt idx="153">-0.0106415034514357</cx:pt>
          <cx:pt idx="154">-0.013300836795761901</cx:pt>
          <cx:pt idx="155">0.0251540915481148</cx:pt>
          <cx:pt idx="156">0.093190985309628896</cx:pt>
          <cx:pt idx="157">0.058954089535473597</cx:pt>
          <cx:pt idx="158">0.10153944633802101</cx:pt>
          <cx:pt idx="159">0.094433994006346195</cx:pt>
          <cx:pt idx="160">0.051681919573753003</cx:pt>
          <cx:pt idx="161">0.027034842338481399</cx:pt>
          <cx:pt idx="162">0.0249033394524939</cx:pt>
          <cx:pt idx="163">0.0041803729805455596</cx:pt>
          <cx:pt idx="164">-0.023617045627155199</cx:pt>
          <cx:pt idx="165">-0.013449073377542101</cx:pt>
          <cx:pt idx="166">-0.0095806504972183494</cx:pt>
          <cx:pt idx="167">-0.0030496826300317999</cx:pt>
          <cx:pt idx="168">1.83155765268355e-06</cx:pt>
          <cx:pt idx="169">-3.1098151451932402e-05</cx:pt>
          <cx:pt idx="170">0.00053482150007825701</cx:pt>
          <cx:pt idx="171">0.00046772763799181501</cx:pt>
          <cx:pt idx="172">-0.0036295738297553799</cx:pt>
          <cx:pt idx="173">0.0058546511118857496</cx:pt>
          <cx:pt idx="174">0.0034386743248123099</cx:pt>
          <cx:pt idx="175">-0.026848548442332299</cx:pt>
          <cx:pt idx="176">-0.0238657043169309</cx:pt>
          <cx:pt idx="177">0.036108935708530403</cx:pt>
          <cx:pt idx="178">0.054555206432882697</cx:pt>
          <cx:pt idx="179">0.013767938412221899</cx:pt>
          <cx:pt idx="180">0.042144706134566598</cx:pt>
          <cx:pt idx="181">-0.017203366891126198</cx:pt>
          <cx:pt idx="182">0.0060152907933403903</cx:pt>
          <cx:pt idx="183">0.035077594029846698</cx:pt>
          <cx:pt idx="184">0.060798949957616602</cx:pt>
          <cx:pt idx="185">0.093828794243981203</cx:pt>
          <cx:pt idx="186">0.092486339929149605</cx:pt>
          <cx:pt idx="187">0.084722288486187694</cx:pt>
          <cx:pt idx="188">0.016803442596102499</cx:pt>
          <cx:pt idx="189">-0.0043733109078855697</cx:pt>
          <cx:pt idx="190">0.017349872814812001</cx:pt>
          <cx:pt idx="191">-0.035311766858213099</cx:pt>
          <cx:pt idx="192">-0.0166045606155346</cx:pt>
          <cx:pt idx="193">-0.019365343535938901</cx:pt>
          <cx:pt idx="194">-0.0022835871039631598</cx:pt>
          <cx:pt idx="195">-0.00093208984230005901</cx:pt>
          <cx:pt idx="196">-0.00044251285750878403</cx:pt>
          <cx:pt idx="197">0.0022674281151397399</cx:pt>
          <cx:pt idx="198">0.0030920660076617702</cx:pt>
          <cx:pt idx="199">0.0068198336933263303</cx:pt>
          <cx:pt idx="200">-0.00138902676112271</cx:pt>
          <cx:pt idx="201">-0.0098329982413678796</cx:pt>
          <cx:pt idx="202">-0.018856303360619199</cx:pt>
          <cx:pt idx="203">-0.023397805220476301</cx:pt>
          <cx:pt idx="204">0.0144298555388414</cx:pt>
          <cx:pt idx="205">0.056217439643732998</cx:pt>
          <cx:pt idx="206">0.028303760775762601</cx:pt>
          <cx:pt idx="207">-0.00195208423311199</cx:pt>
          <cx:pt idx="208">0.0186660178531462</cx:pt>
          <cx:pt idx="209">0.000472598374992722</cx:pt>
          <cx:pt idx="210">0.0257139384544928</cx:pt>
          <cx:pt idx="211">0.0688134505355706</cx:pt>
          <cx:pt idx="212">0.072882076008320001</cx:pt>
          <cx:pt idx="213">0.112144055634271</cx:pt>
          <cx:pt idx="214">0.107489816376633</cx:pt>
          <cx:pt idx="215">0.150060268755601</cx:pt>
          <cx:pt idx="216">0.089358638241516603</cx:pt>
          <cx:pt idx="217">0.038594101368158301</cx:pt>
          <cx:pt idx="218">0.018604897391039401</cx:pt>
          <cx:pt idx="219">-0.0490260904792955</cx:pt>
          <cx:pt idx="220">-0.031397307715218599</cx:pt>
          <cx:pt idx="221">-0.021682728797073399</cx:pt>
          <cx:pt idx="222">-0.00340538407353761</cx:pt>
          <cx:pt idx="223">-0.001801062877648</cx:pt>
          <cx:pt idx="224">-0.00101846019052771</cx:pt>
          <cx:pt idx="225">3.5190715778053297e-05</cx:pt>
          <cx:pt idx="226">-0.00053173443990613503</cx:pt>
          <cx:pt idx="227">-0.00118633506355525</cx:pt>
          <cx:pt idx="228">-0.016371535218040599</cx:pt>
          <cx:pt idx="229">-0.0235963644596037</cx:pt>
          <cx:pt idx="230">-0.027056148458668099</cx:pt>
          <cx:pt idx="231">0.0083282528128740298</cx:pt>
          <cx:pt idx="232">0.034346156639528003</cx:pt>
          <cx:pt idx="233">0.0056135297159119</cx:pt>
          <cx:pt idx="234">-0.028533880802017499</cx:pt>
          <cx:pt idx="235">0.000125322868370041</cx:pt>
          <cx:pt idx="236">-0.039569316169705999</cx:pt>
          <cx:pt idx="237">-0.0326199219553003</cx:pt>
          <cx:pt idx="238">0.049269854637065298</cx:pt>
          <cx:pt idx="239">0.036270326450392</cx:pt>
          <cx:pt idx="240">0.136692560943903</cx:pt>
          <cx:pt idx="241">0.16825237976500099</cx:pt>
          <cx:pt idx="242">0.10712478018116001</cx:pt>
          <cx:pt idx="243">0.081488350617072297</cx:pt>
          <cx:pt idx="244">0.064927563542058503</cx:pt>
          <cx:pt idx="245">0.0089668130252019002</cx:pt>
          <cx:pt idx="246">0.043571616176141699</cx:pt>
          <cx:pt idx="247">-0.0301932707365241</cx:pt>
          <cx:pt idx="248">-0.072374347989134405</cx:pt>
          <cx:pt idx="249">-0.0243223051715723</cx:pt>
          <cx:pt idx="250">-0.0032018142647026399</cx:pt>
          <cx:pt idx="251">-7.4906556842024304e-05</cx:pt>
          <cx:pt idx="252">-1.23991029488065e-05</cx:pt>
          <cx:pt idx="253">0.00033655754091277298</cx:pt>
          <cx:pt idx="254">-0.0049122854071312902</cx:pt>
          <cx:pt idx="255">-0.0080390530093439796</cx:pt>
          <cx:pt idx="256">-0.0051233661058075796</cx:pt>
          <cx:pt idx="257">-0.0144289427000125</cx:pt>
          <cx:pt idx="258">0.0048380220548072698</cx:pt>
          <cx:pt idx="259">0.0074736975621380502</cx:pt>
          <cx:pt idx="260">0.028357103372158899</cx:pt>
          <cx:pt idx="261">-0.0355751357901717</cx:pt>
          <cx:pt idx="262">-0.052580975037022699</cx:pt>
          <cx:pt idx="263">-0.067161464238176802</cx:pt>
          <cx:pt idx="264">-0.034771589422986901</cx:pt>
          <cx:pt idx="265">-0.080256442793264396</cx:pt>
          <cx:pt idx="266">-0.14901807216026799</cx:pt>
          <cx:pt idx="267">-0.12558283400829501</cx:pt>
          <cx:pt idx="268">0.042170040958716397</cx:pt>
          <cx:pt idx="269">0.079633466432793704</cx:pt>
          <cx:pt idx="270">0.083755358181232906</cx:pt>
          <cx:pt idx="271">0.096011831076629001</cx:pt>
          <cx:pt idx="272">0.0036739393948330701</cx:pt>
          <cx:pt idx="273">-0.0023041346766737602</cx:pt>
          <cx:pt idx="274">0.020210340568078501</cx:pt>
          <cx:pt idx="275">-0.023006930831322801</cx:pt>
          <cx:pt idx="276">-0.067092827916664599</cx:pt>
          <cx:pt idx="277">-0.015453436710021</cx:pt>
          <cx:pt idx="278">-0.00137526297833712</cx:pt>
          <cx:pt idx="279">-0.00058775033426745101</cx:pt>
          <cx:pt idx="280">-0.00071705890515253205</cx:pt>
          <cx:pt idx="281">-0.00058423356341309697</cx:pt>
          <cx:pt idx="282">-0.00164606764803064</cx:pt>
          <cx:pt idx="283">-0.0098607883707660503</cx:pt>
          <cx:pt idx="284">-0.016869160468935902</cx:pt>
          <cx:pt idx="285">-0.023929760538488502</cx:pt>
          <cx:pt idx="286">-0.032101881338453798</cx:pt>
          <cx:pt idx="287">-0.031518052822760302</cx:pt>
          <cx:pt idx="288">0.0066699266040613301</cx:pt>
          <cx:pt idx="289">-0.070014345464069594</cx:pt>
          <cx:pt idx="290">-0.103714341424281</cx:pt>
          <cx:pt idx="291">-0.099451428583798906</cx:pt>
          <cx:pt idx="292">-0.0717774090712964</cx:pt>
          <cx:pt idx="293">-0.062254834071561002</cx:pt>
          <cx:pt idx="294">-0.22131365909866599</cx:pt>
          <cx:pt idx="295">-0.17795679252111599</cx:pt>
          <cx:pt idx="296">-0.041307003075449301</cx:pt>
          <cx:pt idx="297">0.057215293332859601</cx:pt>
          <cx:pt idx="298">0.031766000896235998</cx:pt>
          <cx:pt idx="299">0.087795850325914596</cx:pt>
          <cx:pt idx="300">-0.0091427211484022292</cx:pt>
          <cx:pt idx="301">-0.0276021563410189</cx:pt>
          <cx:pt idx="302">0.0158829343407982</cx:pt>
          <cx:pt idx="303">-0.043717473227236403</cx:pt>
          <cx:pt idx="304">-0.0447354231586891</cx:pt>
          <cx:pt idx="305">-0.0058299860304162499</cx:pt>
          <cx:pt idx="306">0.00030229361927659498</cx:pt>
          <cx:pt idx="307">0.00012193831903955301</cx:pt>
          <cx:pt idx="308">-6.3310307428073503e-06</cx:pt>
          <cx:pt idx="309">2.94137449091529e-05</cx:pt>
          <cx:pt idx="310">-0.00054274543212467</cx:pt>
          <cx:pt idx="311">-0.0089704124860436208</cx:pt>
          <cx:pt idx="312">-0.0396733862214039</cx:pt>
          <cx:pt idx="313">-0.047915553538064697</cx:pt>
          <cx:pt idx="314">-0.047196846137638797</cx:pt>
          <cx:pt idx="315">-0.087797155339201904</cx:pt>
          <cx:pt idx="316">-0.0519651113207001</cx:pt>
          <cx:pt idx="317">-0.067573792361953697</cx:pt>
          <cx:pt idx="318">-0.0429821141520473</cx:pt>
          <cx:pt idx="319">-0.065636606771561704</cx:pt>
          <cx:pt idx="320">-0.018628218528365902</cx:pt>
          <cx:pt idx="321">0.0035672026173868298</cx:pt>
          <cx:pt idx="322">-0.108223157498616</cx:pt>
          <cx:pt idx="323">-0.12894522134470099</cx:pt>
          <cx:pt idx="324">-0.065205893465075201</cx:pt>
          <cx:pt idx="325">0.040879961542825902</cx:pt>
          <cx:pt idx="326">0.012746752209127099</cx:pt>
          <cx:pt idx="327">0.090487387963191807</cx:pt>
          <cx:pt idx="328">0.0035548375075686199</cx:pt>
          <cx:pt idx="329">-0.049695889936792997</cx:pt>
          <cx:pt idx="330">-0.0084915445233971799</cx:pt>
          <cx:pt idx="331">-0.0287956014407433</cx:pt>
          <cx:pt idx="332">-0.023253541496469399</cx:pt>
          <cx:pt idx="333">-0.000241548987746632</cx:pt>
          <cx:pt idx="334">-0.00146470927651251</cx:pt>
          <cx:pt idx="335">-0.00054101243289526998</cx:pt>
          <cx:pt idx="336">7.7414598509671797e-05</cx:pt>
          <cx:pt idx="337">-0.00055125468853659497</cx:pt>
          <cx:pt idx="338">-0.0027969180161594399</cx:pt>
          <cx:pt idx="339">-0.017699894896882201</cx:pt>
          <cx:pt idx="340">-0.051149593465603597</cx:pt>
          <cx:pt idx="341">-0.072757010807026901</cx:pt>
          <cx:pt idx="342">-0.077145573417044602</cx:pt>
          <cx:pt idx="343">-0.080089626153874396</cx:pt>
          <cx:pt idx="344">-0.078341229352683298</cx:pt>
          <cx:pt idx="345">-0.078418446250134</cx:pt>
          <cx:pt idx="346">-0.013352545490846199</cx:pt>
          <cx:pt idx="347">-0.018604658166625699</cx:pt>
          <cx:pt idx="348">0.027969034854959898</cx:pt>
          <cx:pt idx="349">-0.029538878142329899</cx:pt>
          <cx:pt idx="350">-0.10461595991134801</cx:pt>
          <cx:pt idx="351">-0.14483771794801201</cx:pt>
          <cx:pt idx="352">-0.0261097117690322</cx:pt>
          <cx:pt idx="353">0.0203834960286184</cx:pt>
          <cx:pt idx="354">-0.0053153528925180696</cx:pt>
          <cx:pt idx="355">-0.0078853781998143406</cx:pt>
          <cx:pt idx="356">-0.020711417227600299</cx:pt>
          <cx:pt idx="357">-0.028310508814679398</cx:pt>
          <cx:pt idx="358">-0.052623211154623602</cx:pt>
          <cx:pt idx="359">-0.042362265967111797</cx:pt>
          <cx:pt idx="360">-0.014460578780143301</cx:pt>
          <cx:pt idx="361">0.00470008773514205</cx:pt>
          <cx:pt idx="362">-0.00064262890543466302</cx:pt>
          <cx:pt idx="363">-0.00030916244726685298</cx:pt>
          <cx:pt idx="364">1.85499037397676e-05</cx:pt>
          <cx:pt idx="365">-0.00071728467901889395</cx:pt>
          <cx:pt idx="366">-0.00068840874790003796</cx:pt>
          <cx:pt idx="367">-0.019166061367860299</cx:pt>
          <cx:pt idx="368">-0.059725536612891698</cx:pt>
          <cx:pt idx="369">-0.083122059465505702</cx:pt>
          <cx:pt idx="370">-0.096724596727826406</cx:pt>
          <cx:pt idx="371">-0.095327970445010596</cx:pt>
          <cx:pt idx="372">-0.110014104289198</cx:pt>
          <cx:pt idx="373">-0.058130081960907201</cx:pt>
          <cx:pt idx="374">-0.0059884866198183298</cx:pt>
          <cx:pt idx="375">-0.0228541576724033</cx:pt>
          <cx:pt idx="376">-0.050083291152480898</cx:pt>
          <cx:pt idx="377">-0.043987298552189101</cx:pt>
          <cx:pt idx="378">-0.096424352963890098</cx:pt>
          <cx:pt idx="379">-0.078281915611616001</cx:pt>
          <cx:pt idx="380">-0.0020230841787081399</cx:pt>
          <cx:pt idx="381">-0.00390482251066787</cx:pt>
          <cx:pt idx="382">-0.050559550312431999</cx:pt>
          <cx:pt idx="383">-0.035817371168705502</cx:pt>
          <cx:pt idx="384">-0.0303155259449309</cx:pt>
          <cx:pt idx="385">-0.00371810504089766</cx:pt>
          <cx:pt idx="386">-0.013344388469113899</cx:pt>
          <cx:pt idx="387">-0.039540024828844202</cx:pt>
          <cx:pt idx="388">-0.017315564324629201</cx:pt>
          <cx:pt idx="389">0.0038368373516316201</cx:pt>
          <cx:pt idx="390">-0.00101826939772119</cx:pt>
          <cx:pt idx="391">-0.00080149787078667798</cx:pt>
          <cx:pt idx="392">-0.00065672426473924704</cx:pt>
          <cx:pt idx="393">0.00122965331878156</cx:pt>
          <cx:pt idx="394">0.00086002741444707299</cx:pt>
          <cx:pt idx="395">-0.016776924844920701</cx:pt>
          <cx:pt idx="396">-0.039227762551625099</cx:pt>
          <cx:pt idx="397">-0.074299121972519797</cx:pt>
          <cx:pt idx="398">-0.069200337327668393</cx:pt>
          <cx:pt idx="399">-0.0730512233861315</cx:pt>
          <cx:pt idx="400">-0.089642330045227994</cx:pt>
          <cx:pt idx="401">-0.016583122913591701</cx:pt>
          <cx:pt idx="402">-0.033841408527034003</cx:pt>
          <cx:pt idx="403">-0.057315520189029801</cx:pt>
          <cx:pt idx="404">-0.069349528313083997</cx:pt>
          <cx:pt idx="405">-0.093770065026836102</cx:pt>
          <cx:pt idx="406">-0.0982971274193392</cx:pt>
          <cx:pt idx="407">-0.072234800072852198</cx:pt>
          <cx:pt idx="408">0.0149405846024195</cx:pt>
          <cx:pt idx="409">0.0139319395952826</cx:pt>
          <cx:pt idx="410">-0.039852717215544203</cx:pt>
          <cx:pt idx="411">-0.0150843762029564</cx:pt>
          <cx:pt idx="412">-0.061540295532710197</cx:pt>
          <cx:pt idx="413">0.0019049646838782499</cx:pt>
          <cx:pt idx="414">-0.000115925843448407</cx:pt>
          <cx:pt idx="415">-0.010537437464603099</cx:pt>
          <cx:pt idx="416">-0.0073013320042073296</cx:pt>
          <cx:pt idx="417">0.0036411940721553298</cx:pt>
          <cx:pt idx="418">0.0035707762855704799</cx:pt>
          <cx:pt idx="419">0.00048204812610458002</cx:pt>
          <cx:pt idx="420">3.5442450944263197e-05</cx:pt>
          <cx:pt idx="421">0.0024265463266639701</cx:pt>
          <cx:pt idx="422">0.00106254236782823</cx:pt>
          <cx:pt idx="423">-0.0065834007535819101</cx:pt>
          <cx:pt idx="424">-0.016753802880595602</cx:pt>
          <cx:pt idx="425">-0.051761256905261802</cx:pt>
          <cx:pt idx="426">-0.064862052034898907</cx:pt>
          <cx:pt idx="427">-0.13577859133961201</cx:pt>
          <cx:pt idx="428">-0.107658419795433</cx:pt>
          <cx:pt idx="429">0.018169475787903702</cx:pt>
          <cx:pt idx="430">0.038539768486657598</cx:pt>
          <cx:pt idx="431">-0.033322535093554401</cx:pt>
          <cx:pt idx="432">-0.096863621322165597</cx:pt>
          <cx:pt idx="433">-0.082773404413977195</cx:pt>
          <cx:pt idx="434">-0.081216951399549306</cx:pt>
          <cx:pt idx="435">-0.042595337632382997</cx:pt>
          <cx:pt idx="436">0.00175624616994812</cx:pt>
          <cx:pt idx="437">-0.044107173636262202</cx:pt>
          <cx:pt idx="438">-0.0136167177596481</cx:pt>
          <cx:pt idx="439">-0.040478292900713302</cx:pt>
          <cx:pt idx="440">-0.072687686654131806</cx:pt>
          <cx:pt idx="441">-0.021894366845173398</cx:pt>
          <cx:pt idx="442">-0.0335827745144762</cx:pt>
          <cx:pt idx="443">-0.0171421539780066</cx:pt>
          <cx:pt idx="444">-0.0016953485096983399</cx:pt>
          <cx:pt idx="445">0.0033341127081708498</cx:pt>
          <cx:pt idx="446">0.0022431412547575598</cx:pt>
          <cx:pt idx="447">0.00034465218796353198</cx:pt>
          <cx:pt idx="448">-0.00074583652443137196</cx:pt>
          <cx:pt idx="449">0.0021308035461337898</cx:pt>
          <cx:pt idx="450">0.0054085951371458402</cx:pt>
          <cx:pt idx="451">0.012153859740878801</cx:pt>
          <cx:pt idx="452">-0.016305569065537699</cx:pt>
          <cx:pt idx="453">-0.030498924742795201</cx:pt>
          <cx:pt idx="454">-0.090867250583028802</cx:pt>
          <cx:pt idx="455">-0.145433527107867</cx:pt>
          <cx:pt idx="456">-0.037673531940539601</cx:pt>
          <cx:pt idx="457">0.052636226686971398</cx:pt>
          <cx:pt idx="458">0.0453377801491106</cx:pt>
          <cx:pt idx="459">0.036102375352589797</cx:pt>
          <cx:pt idx="460">-0.024174404565937401</cx:pt>
          <cx:pt idx="461">-0.069912012243418503</cx:pt>
          <cx:pt idx="462">-0.073997155027223996</cx:pt>
          <cx:pt idx="463">-0.023556237964997302</cx:pt>
          <cx:pt idx="464">-0.0025516113581145099</cx:pt>
          <cx:pt idx="465">-0.0088009034566714998</cx:pt>
          <cx:pt idx="466">-0.035272315929447802</cx:pt>
          <cx:pt idx="467">-0.020656310470983898</cx:pt>
          <cx:pt idx="468">-0.050012535005712497</cx:pt>
          <cx:pt idx="469">0.0061054748649251103</cx:pt>
          <cx:pt idx="470">-0.026315973502415099</cx:pt>
          <cx:pt idx="471">-0.030847242047574001</cx:pt>
          <cx:pt idx="472">0.0113282659638627</cx:pt>
          <cx:pt idx="473">0.0098341229537903599</cx:pt>
          <cx:pt idx="474">0.0024144692252365701</cx:pt>
          <cx:pt idx="475">-2.03865696057151e-07</cx:pt>
          <cx:pt idx="476">-0.00026380658078856899</cx:pt>
          <cx:pt idx="477">-0.00014183521935748401</cx:pt>
          <cx:pt idx="478">0.0073799895569771502</cx:pt>
          <cx:pt idx="479">0.025180437982510399</cx:pt>
          <cx:pt idx="480">0.0016836503403153101</cx:pt>
          <cx:pt idx="481">0.0038398865380515502</cx:pt>
          <cx:pt idx="482">-0.063059645730397601</cx:pt>
          <cx:pt idx="483">-0.081811935545112194</cx:pt>
          <cx:pt idx="484">0.052481676075371998</cx:pt>
          <cx:pt idx="485">0.020706295240630099</cx:pt>
          <cx:pt idx="486">0.039322815418897199</cx:pt>
          <cx:pt idx="487">0.056696864233474503</cx:pt>
          <cx:pt idx="488">-0.0321146962588943</cx:pt>
          <cx:pt idx="489">-0.089140837603100403</cx:pt>
          <cx:pt idx="490">-0.089314912409745303</cx:pt>
          <cx:pt idx="491">0.012602657943365601</cx:pt>
          <cx:pt idx="492">0.012662980110823299</cx:pt>
          <cx:pt idx="493">-0.039949267880693501</cx:pt>
          <cx:pt idx="494">-0.043785200707089002</cx:pt>
          <cx:pt idx="495">-0.027628845721885599</cx:pt>
          <cx:pt idx="496">-0.050741062404836397</cx:pt>
          <cx:pt idx="497">-0.0128600710275478</cx:pt>
          <cx:pt idx="498">-0.0205719825507048</cx:pt>
          <cx:pt idx="499">-0.015226817882390799</cx:pt>
          <cx:pt idx="500">0.0082795689805872496</cx:pt>
          <cx:pt idx="501">0.016312807641993401</cx:pt>
          <cx:pt idx="502">0.0039236154713197698</cx:pt>
          <cx:pt idx="503">0.00088184471019332495</cx:pt>
          <cx:pt idx="504">7.4421964003683002e-06</cx:pt>
          <cx:pt idx="505">-0.00010703754700402</cx:pt>
          <cx:pt idx="506">0.0045575196611191901</cx:pt>
          <cx:pt idx="507">0.0589166587410693</cx:pt>
          <cx:pt idx="508">0.026239339506071699</cx:pt>
          <cx:pt idx="509">0.013583761162915301</cx:pt>
          <cx:pt idx="510">-0.0136242948125997</cx:pt>
          <cx:pt idx="511">-0.0160973098345716</cx:pt>
          <cx:pt idx="512">0.040060397382510098</cx:pt>
          <cx:pt idx="513">0.024961631876944699</cx:pt>
          <cx:pt idx="514">0.014214169330222</cx:pt>
          <cx:pt idx="515">-0.028634118549595401</cx:pt>
          <cx:pt idx="516">-0.056081402887446598</cx:pt>
          <cx:pt idx="517">-0.059075491942995703</cx:pt>
          <cx:pt idx="518">-0.020698291354115501</cx:pt>
          <cx:pt idx="519">0.067541805447359701</cx:pt>
          <cx:pt idx="520">0.093730352383834897</cx:pt>
          <cx:pt idx="521">0.0451031113710657</cx:pt>
          <cx:pt idx="522">0.04129120964862</cx:pt>
          <cx:pt idx="523">0.035882998714401697</cx:pt>
          <cx:pt idx="524">-0.0063643565253333704</cx:pt>
          <cx:pt idx="525">0.025514322161360299</cx:pt>
          <cx:pt idx="526">0.0312936506430158</cx:pt>
          <cx:pt idx="527">0.0049138521623063904</cx:pt>
          <cx:pt idx="528">0.0254172228099586</cx:pt>
          <cx:pt idx="529">0.013126511484267</cx:pt>
          <cx:pt idx="530">0.0025250100705664501</cx:pt>
          <cx:pt idx="531">0.000132493911220808</cx:pt>
          <cx:pt idx="532">-0.000912624472104488</cx:pt>
          <cx:pt idx="533">-0.000968012866016004</cx:pt>
          <cx:pt idx="534">-6.7121840213491904e-05</cx:pt>
          <cx:pt idx="535">0.056753648299842398</cx:pt>
          <cx:pt idx="536">0.046261639865778997</cx:pt>
          <cx:pt idx="537">0.035923530342625097</cx:pt>
          <cx:pt idx="538">0.0505269037719338</cx:pt>
          <cx:pt idx="539">0.076210550459557796</cx:pt>
          <cx:pt idx="540">0.030898642050938601</cx:pt>
          <cx:pt idx="541">0.078904655095300105</cx:pt>
          <cx:pt idx="542">0.078200306413169898</cx:pt>
          <cx:pt idx="543">0.019404649174206201</cx:pt>
          <cx:pt idx="544">-0.047048864230013601</cx:pt>
          <cx:pt idx="545">0.0283259301310941</cx:pt>
          <cx:pt idx="546">0.043055327499286901</cx:pt>
          <cx:pt idx="547">0.085991358406330806</cx:pt>
          <cx:pt idx="548">0.088130634377532796</cx:pt>
          <cx:pt idx="549">0.054613407428242</cx:pt>
          <cx:pt idx="550">0.017042536994239001</cx:pt>
          <cx:pt idx="551">0.038492017245773898</cx:pt>
          <cx:pt idx="552">0.019908191530880599</cx:pt>
          <cx:pt idx="553">0.041515805898919997</cx:pt>
          <cx:pt idx="554">0.045507837846926399</cx:pt>
          <cx:pt idx="555">0.053354160543742798</cx:pt>
          <cx:pt idx="556">0.022607595596648201</cx:pt>
          <cx:pt idx="557">0.0149120753600853</cx:pt>
          <cx:pt idx="558">0.0030433547517214801</cx:pt>
          <cx:pt idx="559">4.4095007449859201e-05</cx:pt>
          <cx:pt idx="560">0.00031107170897800299</cx:pt>
          <cx:pt idx="561">-0.0012359068393090499</cx:pt>
          <cx:pt idx="562">0.0038783207354676601</cx:pt>
          <cx:pt idx="563">0.059666615975956599</cx:pt>
          <cx:pt idx="564">0.060983299959003701</cx:pt>
          <cx:pt idx="565">0.0050412176053198201</cx:pt>
          <cx:pt idx="566">0.058678638536946597</cx:pt>
          <cx:pt idx="567">0.10136401853166099</cx:pt>
          <cx:pt idx="568">0.067538277830603594</cx:pt>
          <cx:pt idx="569">0.016862064395167999</cx:pt>
          <cx:pt idx="570">0.0131926138966305</cx:pt>
          <cx:pt idx="571">0.040405967216251802</cx:pt>
          <cx:pt idx="572">0.033832955038231798</cx:pt>
          <cx:pt idx="573">0.0154347539111327</cx:pt>
          <cx:pt idx="574">0.049433365229175102</cx:pt>
          <cx:pt idx="575">0.045447976476247397</cx:pt>
          <cx:pt idx="576">0.039710606824107701</cx:pt>
          <cx:pt idx="577">0.0156323920706537</cx:pt>
          <cx:pt idx="578">0.042772990136972701</cx:pt>
          <cx:pt idx="579">0.070877462760137205</cx:pt>
          <cx:pt idx="580">0.075639179018758801</cx:pt>
          <cx:pt idx="581">0.076930691035536403</cx:pt>
          <cx:pt idx="582">0.046673569296975602</cx:pt>
          <cx:pt idx="583">0.0538997587340748</cx:pt>
          <cx:pt idx="584">0.0246247717516309</cx:pt>
          <cx:pt idx="585">0.011455679097683901</cx:pt>
          <cx:pt idx="586">0.00174048865472723</cx:pt>
          <cx:pt idx="587">-0.00043806300136198001</cx:pt>
          <cx:pt idx="588">0.00084568542761058604</cx:pt>
          <cx:pt idx="589">0.00093606244058504304</cx:pt>
          <cx:pt idx="590">0.0131067451959146</cx:pt>
          <cx:pt idx="591">0.039403656191210702</cx:pt>
          <cx:pt idx="592">0.034620248628418802</cx:pt>
          <cx:pt idx="593">-0.0117881359285395</cx:pt>
          <cx:pt idx="594">0.0167299470767199</cx:pt>
          <cx:pt idx="595">0.041130856204812397</cx:pt>
          <cx:pt idx="596">0.038527604466089001</cx:pt>
          <cx:pt idx="597">-0.027630368801383899</cx:pt>
          <cx:pt idx="598">0.036110179674774798</cx:pt>
          <cx:pt idx="599">0.015255757981739001</cx:pt>
          <cx:pt idx="600">0.028381354950007098</cx:pt>
          <cx:pt idx="601">0.037384969464264201</cx:pt>
          <cx:pt idx="602">0.0054543170180096703</cx:pt>
          <cx:pt idx="603">0.0110155073989745</cx:pt>
          <cx:pt idx="604">0.0044001233872828296</cx:pt>
          <cx:pt idx="605">0.030958516690691499</cx:pt>
          <cx:pt idx="606">0.071487320198062407</cx:pt>
          <cx:pt idx="607">0.100756323834779</cx:pt>
          <cx:pt idx="608">0.080547255864210701</cx:pt>
          <cx:pt idx="609">0.075432862941137296</cx:pt>
          <cx:pt idx="610">0.060563472336469401</cx:pt>
          <cx:pt idx="611">0.0605273386947736</cx:pt>
          <cx:pt idx="612">0.029425144518464699</cx:pt>
          <cx:pt idx="613">0.0089470636282781794</cx:pt>
          <cx:pt idx="614">0.00111465153966112</cx:pt>
          <cx:pt idx="615">-0.00034020115341272999</cx:pt>
          <cx:pt idx="616">-0.00077501449930366404</cx:pt>
          <cx:pt idx="617">0.00023122251766644501</cx:pt>
          <cx:pt idx="618">0.00649353984056294</cx:pt>
          <cx:pt idx="619">0.00356313981716161</cx:pt>
          <cx:pt idx="620">0.00148909349777944</cx:pt>
          <cx:pt idx="621">0.026866717264768102</cx:pt>
          <cx:pt idx="622">0.0123906287233291</cx:pt>
          <cx:pt idx="623">0.051735732605576602</cx:pt>
          <cx:pt idx="624">0.064091878905115293</cx:pt>
          <cx:pt idx="625">0.067659484922903607</cx:pt>
          <cx:pt idx="626">0.029476279222494101</cx:pt>
          <cx:pt idx="627">-0.0105564826811658</cx:pt>
          <cx:pt idx="628">-0.044279544802726702</cx:pt>
          <cx:pt idx="629">-0.017360325070984998</cx:pt>
          <cx:pt idx="630">-0.00349081313616551</cx:pt>
          <cx:pt idx="631">-0.023871073770020401</cx:pt>
          <cx:pt idx="632">0.0050564015558015197</cx:pt>
          <cx:pt idx="633">0.048705162318776501</cx:pt>
          <cx:pt idx="634">0.029004211613295701</cx:pt>
          <cx:pt idx="635">0.048871368254572001</cx:pt>
          <cx:pt idx="636">0.041760650907815</cx:pt>
          <cx:pt idx="637">0.057311832312426501</cx:pt>
          <cx:pt idx="638">0.038194888555316199</cx:pt>
          <cx:pt idx="639">0.0448254154448752</cx:pt>
          <cx:pt idx="640">0.0158628887538502</cx:pt>
          <cx:pt idx="641">0.00119301507261453</cx:pt>
          <cx:pt idx="642">-0.00021527837085412501</cx:pt>
          <cx:pt idx="643">-0.0010319103604228201</cx:pt>
          <cx:pt idx="644">-9.4563480014113794e-05</cx:pt>
          <cx:pt idx="645">9.7114975457849605e-05</cx:pt>
          <cx:pt idx="646">0.0022930740628317099</cx:pt>
          <cx:pt idx="647">-0.00419624265652138</cx:pt>
          <cx:pt idx="648">-0.016411267108194801</cx:pt>
          <cx:pt idx="649">-0.0078514728117475494</cx:pt>
          <cx:pt idx="650">0.010265544918966999</cx:pt>
          <cx:pt idx="651">0.033721515543057301</cx:pt>
          <cx:pt idx="652">0.00199990068829576</cx:pt>
          <cx:pt idx="653">0.015906000372057898</cx:pt>
          <cx:pt idx="654">0.0460604036625962</cx:pt>
          <cx:pt idx="655">0.050346793725361598</cx:pt>
          <cx:pt idx="656">0.016925218213840701</cx:pt>
          <cx:pt idx="657">-0.067791654265543996</cx:pt>
          <cx:pt idx="658">-0.104776424201173</cx:pt>
          <cx:pt idx="659">-0.052478671955679401</cx:pt>
          <cx:pt idx="660">-0.023819021109374099</cx:pt>
          <cx:pt idx="661">-0.042313160759494803</cx:pt>
          <cx:pt idx="662">-0.0217617416824177</cx:pt>
          <cx:pt idx="663">0.012569599308695801</cx:pt>
          <cx:pt idx="664">0.000144298256797401</cx:pt>
          <cx:pt idx="665">0.013936918669319899</cx:pt>
          <cx:pt idx="666">0.012084811541390499</cx:pt>
          <cx:pt idx="667">0.021181988061336199</cx:pt>
          <cx:pt idx="668">0.0035917307661190701</cx:pt>
          <cx:pt idx="669">-0.00090587492691136004</cx:pt>
          <cx:pt idx="670">0.0010303693463809601</cx:pt>
          <cx:pt idx="671">-0.00060392838151416802</cx:pt>
          <cx:pt idx="672">0.000155741579407709</cx:pt>
          <cx:pt idx="673">7.13854883448199e-05</cx:pt>
          <cx:pt idx="674">0.00060513918453952004</cx:pt>
          <cx:pt idx="675">0.00073098629820767501</cx:pt>
          <cx:pt idx="676">0.023430986081702399</cx:pt>
          <cx:pt idx="677">0.0071624017937875796</cx:pt>
          <cx:pt idx="678">-0.0154498546849731</cx:pt>
          <cx:pt idx="679">-0.031482319637292297</cx:pt>
          <cx:pt idx="680">-0.0163276150346294</cx:pt>
          <cx:pt idx="681">-0.028772425178575398</cx:pt>
          <cx:pt idx="682">-0.0038077081661152799</cx:pt>
          <cx:pt idx="683">-0.00050011224781830801</cx:pt>
          <cx:pt idx="684">0.0048190606655548899</cx:pt>
          <cx:pt idx="685">-0.039296913937887701</cx:pt>
          <cx:pt idx="686">-0.014646545971142001</cx:pt>
          <cx:pt idx="687">-0.0078286891529078095</cx:pt>
          <cx:pt idx="688">-0.030042245830506999</cx:pt>
          <cx:pt idx="689">-0.017510575052965102</cx:pt>
          <cx:pt idx="690">-0.0168005585620426</cx:pt>
          <cx:pt idx="691">-0.032369334028553298</cx:pt>
          <cx:pt idx="692">-0.034421887635447498</cx:pt>
          <cx:pt idx="693">-0.0060904268804542298</cx:pt>
          <cx:pt idx="694">-0.0076411140763348196</cx:pt>
          <cx:pt idx="695">-0.000415080496977577</cx:pt>
          <cx:pt idx="696">0.00075694177383657101</cx:pt>
          <cx:pt idx="697">0.00208478255381955</cx:pt>
          <cx:pt idx="698">0.00040600087023818002</cx:pt>
          <cx:pt idx="699">-0.00032427045617395298</cx:pt>
          <cx:pt idx="700">-0.000266468165912283</cx:pt>
          <cx:pt idx="701">-2.9254862902909599e-05</cx:pt>
          <cx:pt idx="702">-0.00046496515389688701</cx:pt>
          <cx:pt idx="703">0.00226447789673605</cx:pt>
          <cx:pt idx="704">0.0087952566712733299</cx:pt>
          <cx:pt idx="705">-0.0099204115939404702</cx:pt>
          <cx:pt idx="706">-0.029434656881890901</cx:pt>
          <cx:pt idx="707">-0.011203447661500899</cx:pt>
          <cx:pt idx="708">0.0160329982242376</cx:pt>
          <cx:pt idx="709">0.033736930154197403</cx:pt>
          <cx:pt idx="710">0.043093519884885398</cx:pt>
          <cx:pt idx="711">0.060888293780376399</cx:pt>
          <cx:pt idx="712">0.055367236437937603</cx:pt>
          <cx:pt idx="713">0.017162412548721199</cx:pt>
          <cx:pt idx="714">0.0060697905784635499</cx:pt>
          <cx:pt idx="715">-0.0147033850501446</cx:pt>
          <cx:pt idx="716">-0.026082445487227501</cx:pt>
          <cx:pt idx="717">-0.030306219939392701</cx:pt>
          <cx:pt idx="718">-0.037173300258404401</cx:pt>
          <cx:pt idx="719">-0.035966128682916099</cx:pt>
          <cx:pt idx="720">-0.023673052807739198</cx:pt>
          <cx:pt idx="721">-0.019848187462753401</cx:pt>
          <cx:pt idx="722">-0.0146832230014116</cx:pt>
          <cx:pt idx="723">-0.00476531678175159</cx:pt>
          <cx:pt idx="724">-0.00273679077034957</cx:pt>
          <cx:pt idx="725">0.00064069729179573695</cx:pt>
          <cx:pt idx="726">0.00081074022280023302</cx:pt>
          <cx:pt idx="727">0.00024198692584952999</cx:pt>
          <cx:pt idx="728">0.000240386876320206</cx:pt>
          <cx:pt idx="729">-0.00045008707556748402</cx:pt>
          <cx:pt idx="730">-9.6973860404790605e-06</cx:pt>
          <cx:pt idx="731">-0.000436496416480644</cx:pt>
          <cx:pt idx="732">-0.0058841977695150297</cx:pt>
          <cx:pt idx="733">-0.033705245841430198</cx:pt>
          <cx:pt idx="734">-0.032784767840159698</cx:pt>
          <cx:pt idx="735">-0.0044188859297329399</cx:pt>
          <cx:pt idx="736">-0.0025176685207950601</cx:pt>
          <cx:pt idx="737">-0.0051388204541763498</cx:pt>
          <cx:pt idx="738">0.0062998583048133501</cx:pt>
          <cx:pt idx="739">0.0056303779975113702</cx:pt>
          <cx:pt idx="740">-0.00336458867151715</cx:pt>
          <cx:pt idx="741">-0.0089258438037683498</cx:pt>
          <cx:pt idx="742">0.0053022673341073202</cx:pt>
          <cx:pt idx="743">0.0084160816270668608</cx:pt>
          <cx:pt idx="744">0.0094969977519330194</cx:pt>
          <cx:pt idx="745">0.0028871645668337902</cx:pt>
          <cx:pt idx="746">-0.0034730426607528599</cx:pt>
          <cx:pt idx="747">-0.00011474305200229101</cx:pt>
          <cx:pt idx="748">1.5345900782203199e-05</cx:pt>
          <cx:pt idx="749">-0.00206588012093238</cx:pt>
          <cx:pt idx="750">-0.00048785610172061701</cx:pt>
          <cx:pt idx="751">-0.000110195333906493</cx:pt>
          <cx:pt idx="752">0.000101804626315268</cx:pt>
          <cx:pt idx="753">0.00019847829816752301</cx:pt>
          <cx:pt idx="754">0.00010520360460069</cx:pt>
          <cx:pt idx="755">-0.00042494684488080198</cx:pt>
          <cx:pt idx="756">0.00047586660456148299</cx:pt>
          <cx:pt idx="757">-0.00020637492612908699</cx:pt>
          <cx:pt idx="758">-0.00062732291022190895</cx:pt>
          <cx:pt idx="759">0.00056101278283752598</cx:pt>
          <cx:pt idx="760">0.00023026235560613499</cx:pt>
          <cx:pt idx="761">-0.00021481274589169299</cx:pt>
          <cx:pt idx="762">-0.00018299541908123801</cx:pt>
          <cx:pt idx="763">0.000211290754017776</cx:pt>
          <cx:pt idx="764">-7.2146078008432501e-05</cx:pt>
          <cx:pt idx="765">-2.21308906870104e-05</cx:pt>
          <cx:pt idx="766">-0.00014652983560935101</cx:pt>
          <cx:pt idx="767">0.00042615545993023301</cx:pt>
          <cx:pt idx="768">-0.00033521516929837603</cx:pt>
          <cx:pt idx="769">-0.000201584169802636</cx:pt>
          <cx:pt idx="770">-0.000193959248715597</cx:pt>
          <cx:pt idx="771">0.0010109575801546501</cx:pt>
          <cx:pt idx="772">-0.00021331325956906201</cx:pt>
          <cx:pt idx="773">0.000340355335361643</cx:pt>
          <cx:pt idx="774">0.00039929079102460802</cx:pt>
          <cx:pt idx="775">0.00018702849504841901</cx:pt>
          <cx:pt idx="776">0.000302915768064911</cx:pt>
          <cx:pt idx="777">-0.000117347569771302</cx:pt>
          <cx:pt idx="778">-0.00192864418390874</cx:pt>
          <cx:pt idx="779">-0.00025500001553613099</cx:pt>
          <cx:pt idx="780">-9.4355743946286695e-06</cx:pt>
          <cx:pt idx="781">0.000448418561871989</cx:pt>
          <cx:pt idx="782">7.0933059293460001e-05</cx:pt>
          <cx:pt idx="783">9.7051871309298694e-05</cx:pt>
        </cx:lvl>
      </cx:numDim>
    </cx:data>
    <cx:data id="83">
      <cx:numDim type="val">
        <cx:f>'001_WA_F - 副本'!$CF$1:$CF$784</cx:f>
        <cx:lvl ptCount="784" formatCode="G/通用格式">
          <cx:pt idx="0">0.00042808656976641498</cx:pt>
          <cx:pt idx="1">-0.000420038160886822</cx:pt>
          <cx:pt idx="2">0.00076682637103556996</cx:pt>
          <cx:pt idx="3">-0.00036793305921940198</cx:pt>
          <cx:pt idx="4">0.00058808634818571304</cx:pt>
          <cx:pt idx="5">0.00065836716350794295</cx:pt>
          <cx:pt idx="6">-0.00028574395602055599</cx:pt>
          <cx:pt idx="7">-0.00020616229577750001</cx:pt>
          <cx:pt idx="8">-0.00047124459501554801</cx:pt>
          <cx:pt idx="9">0.00027639875046403902</cx:pt>
          <cx:pt idx="10">-0.00056522468161456201</cx:pt>
          <cx:pt idx="11">0.000327370275457982</cx:pt>
          <cx:pt idx="12">-0.0012713200854760399</cx:pt>
          <cx:pt idx="13">-1.7615022675329699e-05</cx:pt>
          <cx:pt idx="14">-0.00036821874526508702</cx:pt>
          <cx:pt idx="15">-0.00016605268660329001</cx:pt>
          <cx:pt idx="16">-5.1164047566585897e-05</cx:pt>
          <cx:pt idx="17">0.00032542864502924801</cx:pt>
          <cx:pt idx="18">-0.00044104053589501903</cx:pt>
          <cx:pt idx="19">0.000217921360446453</cx:pt>
          <cx:pt idx="20">0.000141164017712633</cx:pt>
          <cx:pt idx="21">-0.00011652761453500201</cx:pt>
          <cx:pt idx="22">0.00023113057816363</cx:pt>
          <cx:pt idx="23">-0.00036508076887697998</cx:pt>
          <cx:pt idx="24">0.000159316439682438</cx:pt>
          <cx:pt idx="25">0.00090916404707443795</cx:pt>
          <cx:pt idx="26">0.00091537757644864998</cx:pt>
          <cx:pt idx="27">-0.000208713507075447</cx:pt>
          <cx:pt idx="28">7.0001508965724402e-06</cx:pt>
          <cx:pt idx="29">-0.000116093642941144</cx:pt>
          <cx:pt idx="30">-0.00070849007708094199</cx:pt>
          <cx:pt idx="31">-0.00024516243916442102</cx:pt>
          <cx:pt idx="32">0.00048751971363723801</cx:pt>
          <cx:pt idx="33">-0.000237610880701311</cx:pt>
          <cx:pt idx="34">-0.00060070129545241897</cx:pt>
          <cx:pt idx="35">0.00103253554059003</cx:pt>
          <cx:pt idx="36">0.00017905652565986199</cx:pt>
          <cx:pt idx="37">-0.00024556911194106097</cx:pt>
          <cx:pt idx="38">0.00062994822082097302</cx:pt>
          <cx:pt idx="39">0.0015592801498842601</cx:pt>
          <cx:pt idx="40">0.0016845405662924699</cx:pt>
          <cx:pt idx="41">0.0015147477957120001</cx:pt>
          <cx:pt idx="42">-0.00122874753875315</cx:pt>
          <cx:pt idx="43">0.00047746930843167398</cx:pt>
          <cx:pt idx="44">0.0010690328094241301</cx:pt>
          <cx:pt idx="45">0.0010795113913333501</cx:pt>
          <cx:pt idx="46">0.00097565863083167695</cx:pt>
          <cx:pt idx="47">0.00023891572190523901</cx:pt>
          <cx:pt idx="48">0.00020665718963512199</cx:pt>
          <cx:pt idx="49">-0.00027189581437481002</cx:pt>
          <cx:pt idx="50">-0.00053970455461209205</cx:pt>
          <cx:pt idx="51">0.00017714443821167301</cx:pt>
          <cx:pt idx="52">0.00084090803572103899</cx:pt>
          <cx:pt idx="53">-3.6602324775969403e-05</cx:pt>
          <cx:pt idx="54">4.9240926670044501e-05</cx:pt>
          <cx:pt idx="55">0.000170993384808309</cx:pt>
          <cx:pt idx="56">-0.000259328868772985</cx:pt>
          <cx:pt idx="57">-7.3894368544031197e-05</cx:pt>
          <cx:pt idx="58">-0.00032366166738040597</cx:pt>
          <cx:pt idx="59">0.00179088476239319</cx:pt>
          <cx:pt idx="60">-0.00031807762818690001</cx:pt>
          <cx:pt idx="61">-2.5718980940125399e-05</cx:pt>
          <cx:pt idx="62">-0.000241161470583088</cx:pt>
          <cx:pt idx="63">0.00131897180310422</cx:pt>
          <cx:pt idx="64">0.00054853531222180001</cx:pt>
          <cx:pt idx="65">0.00060108137646914704</cx:pt>
          <cx:pt idx="66">0.0019229036998029</cx:pt>
          <cx:pt idx="67">-0.0013607298031253099</cx:pt>
          <cx:pt idx="68">-0.000376173917022266</cx:pt>
          <cx:pt idx="69">-3.2944294954610501e-05</cx:pt>
          <cx:pt idx="70">-0.0110810478810957</cx:pt>
          <cx:pt idx="71">-0.0068807208619071601</cx:pt>
          <cx:pt idx="72">-0.00135411234090181</cx:pt>
          <cx:pt idx="73">-0.023099292684916301</cx:pt>
          <cx:pt idx="74">-0.0174105326106813</cx:pt>
          <cx:pt idx="75">-0.028417432456885799</cx:pt>
          <cx:pt idx="76">-0.014408390428551399</cx:pt>
          <cx:pt idx="77">-0.0066212974683203104</cx:pt>
          <cx:pt idx="78">-0.0022045433425559799</cx:pt>
          <cx:pt idx="79">-0.00144009036594071</cx:pt>
          <cx:pt idx="80">-0.00057184047919730304</cx:pt>
          <cx:pt idx="81">0.00036406221224577002</cx:pt>
          <cx:pt idx="82">-3.0016622381689499e-05</cx:pt>
          <cx:pt idx="83">-0.00040347074462889501</cx:pt>
          <cx:pt idx="84">0.00019400320480486601</cx:pt>
          <cx:pt idx="85">0.00048569274205748401</cx:pt>
          <cx:pt idx="86">0.00019315036764285499</cx:pt>
          <cx:pt idx="87">0.0053195673534257998</cx:pt>
          <cx:pt idx="88">-0.00014099287331005301</cx:pt>
          <cx:pt idx="89">-0.0076502426657115603</cx:pt>
          <cx:pt idx="90">-0.0085387878456594096</cx:pt>
          <cx:pt idx="91">-0.019233823624970701</cx:pt>
          <cx:pt idx="92">-0.017081206636073501</cx:pt>
          <cx:pt idx="93">-0.0058484535510979398</cx:pt>
          <cx:pt idx="94">0.0033078282214297201</cx:pt>
          <cx:pt idx="95">-0.0047409394439308699</cx:pt>
          <cx:pt idx="96">-0.017723094728680899</cx:pt>
          <cx:pt idx="97">0.0097634201284176204</cx:pt>
          <cx:pt idx="98">0.023225212715806999</cx:pt>
          <cx:pt idx="99">0.043450671342845602</cx:pt>
          <cx:pt idx="100">0.047921694037643799</cx:pt>
          <cx:pt idx="101">0.025435533019499999</cx:pt>
          <cx:pt idx="102">-0.019755040994115899</cx:pt>
          <cx:pt idx="103">-0.0490547961523451</cx:pt>
          <cx:pt idx="104">-0.055255715722896802</cx:pt>
          <cx:pt idx="105">-0.0213791057346388</cx:pt>
          <cx:pt idx="106">0.0077223295103833901</cx:pt>
          <cx:pt idx="107">0.012803396756227299</cx:pt>
          <cx:pt idx="108">0.00093682398284144998</cx:pt>
          <cx:pt idx="109">-0.0082032092655631196</cx:pt>
          <cx:pt idx="110">-0.0028286037565795502</cx:pt>
          <cx:pt idx="111">0.00069964126857570603</cx:pt>
          <cx:pt idx="112">0.000810353349828622</cx:pt>
          <cx:pt idx="113">0.00056006416365669105</cx:pt>
          <cx:pt idx="114">0.00068163213279087405</cx:pt>
          <cx:pt idx="115">0.00036280955189137002</cx:pt>
          <cx:pt idx="116">1.6944248437267299e-05</cx:pt>
          <cx:pt idx="117">-0.0095398897287695406</cx:pt>
          <cx:pt idx="118">-0.0166671553444049</cx:pt>
          <cx:pt idx="119">-0.021721941667650398</cx:pt>
          <cx:pt idx="120">-0.048301926739540903</cx:pt>
          <cx:pt idx="121">-0.037660908841603301</cx:pt>
          <cx:pt idx="122">-0.031449081209003998</cx:pt>
          <cx:pt idx="123">-0.0178444121269552</cx:pt>
          <cx:pt idx="124">-0.0230313651502627</cx:pt>
          <cx:pt idx="125">0.020166674172316001</cx:pt>
          <cx:pt idx="126">0.041680671371213403</cx:pt>
          <cx:pt idx="127">0.118867025212072</cx:pt>
          <cx:pt idx="128">0.168820186864339</cx:pt>
          <cx:pt idx="129">0.18644794264445799</cx:pt>
          <cx:pt idx="130">0.143300955394179</cx:pt>
          <cx:pt idx="131">-0.0021848847048291501</cx:pt>
          <cx:pt idx="132">-0.048422606807233801</cx:pt>
          <cx:pt idx="133">-0.0773507759240155</cx:pt>
          <cx:pt idx="134">-0.048171535711419702</cx:pt>
          <cx:pt idx="135">-0.071210805181125297</cx:pt>
          <cx:pt idx="136">-0.076249467392094095</cx:pt>
          <cx:pt idx="137">-0.041571672728069199</cx:pt>
          <cx:pt idx="138">-0.0083018533220567403</cx:pt>
          <cx:pt idx="139">0.00018212801435480599</cx:pt>
          <cx:pt idx="140">-0.000130542464556456</cx:pt>
          <cx:pt idx="141">-3.8730760666498502e-05</cx:pt>
          <cx:pt idx="142">0.00018250535695656</cx:pt>
          <cx:pt idx="143">-0.0033375261236730002</cx:pt>
          <cx:pt idx="144">-0.0092653934109239808</cx:pt>
          <cx:pt idx="145">-0.026678282112833299</cx:pt>
          <cx:pt idx="146">-0.040710307136625899</cx:pt>
          <cx:pt idx="147">-0.051548291508873703</cx:pt>
          <cx:pt idx="148">-0.0665635404861189</cx:pt>
          <cx:pt idx="149">-0.092563032678322096</cx:pt>
          <cx:pt idx="150">-0.0562698219461319</cx:pt>
          <cx:pt idx="151">-0.046717142675662203</cx:pt>
          <cx:pt idx="152">-0.0320478335199995</cx:pt>
          <cx:pt idx="153">0.026168858219593999</cx:pt>
          <cx:pt idx="154">0.027628554760993299</cx:pt>
          <cx:pt idx="155">0.16150596693185701</cx:pt>
          <cx:pt idx="156">0.193711238162731</cx:pt>
          <cx:pt idx="157">0.230047205092305</cx:pt>
          <cx:pt idx="158">0.20758791441337299</cx:pt>
          <cx:pt idx="159">0.083569437536231694</cx:pt>
          <cx:pt idx="160">0.0276479817692869</cx:pt>
          <cx:pt idx="161">0.0184954133873967</cx:pt>
          <cx:pt idx="162">-0.016565773286006599</cx:pt>
          <cx:pt idx="163">-0.059401869230448399</cx:pt>
          <cx:pt idx="164">-0.046254680083422699</cx:pt>
          <cx:pt idx="165">-0.0057400643440628897</cx:pt>
          <cx:pt idx="166">-0.00120299018218981</cx:pt>
          <cx:pt idx="167">0.00048837461200462696</cx:pt>
          <cx:pt idx="168">-1.01483447580284e-05</cx:pt>
          <cx:pt idx="169">-0.000227953038405537</cx:pt>
          <cx:pt idx="170">-0.0014013428201684699</cx:pt>
          <cx:pt idx="171">-0.0067304232579902899</cx:pt>
          <cx:pt idx="172">-0.012515754853101</cx:pt>
          <cx:pt idx="173">-0.028591586920761299</cx:pt>
          <cx:pt idx="174">-0.052898631274181901</cx:pt>
          <cx:pt idx="175">-0.10088634558838599</cx:pt>
          <cx:pt idx="176">-0.10621414754835699</cx:pt>
          <cx:pt idx="177">-0.112578639430848</cx:pt>
          <cx:pt idx="178">-0.039845607440594899</cx:pt>
          <cx:pt idx="179">-0.0057024681263190503</cx:pt>
          <cx:pt idx="180">0.046333636670542001</cx:pt>
          <cx:pt idx="181">0.036260961725830702</cx:pt>
          <cx:pt idx="182">-0.0083776588712312795</cx:pt>
          <cx:pt idx="183">0.0158208915155694</cx:pt>
          <cx:pt idx="184">0.099054579372923196</cx:pt>
          <cx:pt idx="185">0.215845732774129</cx:pt>
          <cx:pt idx="186">0.22699646653807501</cx:pt>
          <cx:pt idx="187">0.13237157326846699</cx:pt>
          <cx:pt idx="188">0.020525474947142699</cx:pt>
          <cx:pt idx="189">0.063327876327410104</cx:pt>
          <cx:pt idx="190">0.036505137602977203</cx:pt>
          <cx:pt idx="191">-0.088429454902601401</cx:pt>
          <cx:pt idx="192">-0.085522547164841298</cx:pt>
          <cx:pt idx="193">-0.018913486413602999</cx:pt>
          <cx:pt idx="194">-0.011822686800885</cx:pt>
          <cx:pt idx="195">0.00078816092148766503</cx:pt>
          <cx:pt idx="196">0.00012245013968168199</cx:pt>
          <cx:pt idx="197">0.00090221372621728598</cx:pt>
          <cx:pt idx="198">-0.0019017220919829</cx:pt>
          <cx:pt idx="199">-0.0039213382456022104</cx:pt>
          <cx:pt idx="200">-0.0055948144445213902</cx:pt>
          <cx:pt idx="201">-0.029692002086489599</cx:pt>
          <cx:pt idx="202">-0.062155720737630198</cx:pt>
          <cx:pt idx="203">-0.057468554399973198</cx:pt>
          <cx:pt idx="204">-0.077777951766690404</cx:pt>
          <cx:pt idx="205">-0.0210067485186183</cx:pt>
          <cx:pt idx="206">0.081866915080349406</cx:pt>
          <cx:pt idx="207">0.074232620610347702</cx:pt>
          <cx:pt idx="208">0.048043978310155798</cx:pt>
          <cx:pt idx="209">0.00112096207243898</cx:pt>
          <cx:pt idx="210">-0.065243403049976403</cx:pt>
          <cx:pt idx="211">0.032188643134792701</cx:pt>
          <cx:pt idx="212">-0.0088881508498920396</cx:pt>
          <cx:pt idx="213">0.116036843651226</cx:pt>
          <cx:pt idx="214">0.27131865053138299</cx:pt>
          <cx:pt idx="215">0.23720596059951801</cx:pt>
          <cx:pt idx="216">0.061947154648336097</cx:pt>
          <cx:pt idx="217">0.071207963525747306</cx:pt>
          <cx:pt idx="218">0.082094735689056494</cx:pt>
          <cx:pt idx="219">0.00627228688886413</cx:pt>
          <cx:pt idx="220">-0.0166369831236301</cx:pt>
          <cx:pt idx="221">-0.0081345771306121101</cx:pt>
          <cx:pt idx="222">-0.0122596084515589</cx:pt>
          <cx:pt idx="223">0.00012681429157974301</cx:pt>
          <cx:pt idx="224">0.00390137275139165</cx:pt>
          <cx:pt idx="225">0.0014580349949528701</cx:pt>
          <cx:pt idx="226">-0.0017558909712066301</cx:pt>
          <cx:pt idx="227">-0.0046462268065171099</cx:pt>
          <cx:pt idx="228">-0.0065777472646858497</cx:pt>
          <cx:pt idx="229">-0.0484464105067864</cx:pt>
          <cx:pt idx="230">-0.050956786589528603</cx:pt>
          <cx:pt idx="231">-0.043878469264782401</cx:pt>
          <cx:pt idx="232">-0.078368783448196505</cx:pt>
          <cx:pt idx="233">-0.060846355299802903</cx:pt>
          <cx:pt idx="234">-0.010597748312712501</cx:pt>
          <cx:pt idx="235">0.0026274922453639201</cx:pt>
          <cx:pt idx="236">0.050168005594499097</cx:pt>
          <cx:pt idx="237">0.0109442465074201</cx:pt>
          <cx:pt idx="238">0.0149952253512155</cx:pt>
          <cx:pt idx="239">-0.078712337079213102</cx:pt>
          <cx:pt idx="240">0.032068157522894901</cx:pt>
          <cx:pt idx="241">0.059404954033756903</cx:pt>
          <cx:pt idx="242">0.104926339211038</cx:pt>
          <cx:pt idx="243">0.23496590905954001</cx:pt>
          <cx:pt idx="244">0.188910536115731</cx:pt>
          <cx:pt idx="245">0.061073443357424699</cx:pt>
          <cx:pt idx="246">0.090245482943156305</cx:pt>
          <cx:pt idx="247">0.088620217514187596</cx:pt>
          <cx:pt idx="248">-0.041851709962504299</cx:pt>
          <cx:pt idx="249">-0.0282801971856965</cx:pt>
          <cx:pt idx="250">-0.0045883591617435996</cx:pt>
          <cx:pt idx="251">0.000444037364731909</cx:pt>
          <cx:pt idx="252">-0.000847050807623625</cx:pt>
          <cx:pt idx="253">0.00027262411616568299</cx:pt>
          <cx:pt idx="254">0.000148377651313254</cx:pt>
          <cx:pt idx="255">-0.0051636225879871699</cx:pt>
          <cx:pt idx="256">-0.019944527231424099</cx:pt>
          <cx:pt idx="257">-0.057516070438945799</cx:pt>
          <cx:pt idx="258">-0.058343200295209403</cx:pt>
          <cx:pt idx="259">-0.066460445559319695</cx:pt>
          <cx:pt idx="260">-0.059427900120620297</cx:pt>
          <cx:pt idx="261">-0.066507699386379293</cx:pt>
          <cx:pt idx="262">-0.0507072779469072</cx:pt>
          <cx:pt idx="263">-0.066506919013254298</cx:pt>
          <cx:pt idx="264">0.021759979866867198</cx:pt>
          <cx:pt idx="265">0.025515250088855398</cx:pt>
          <cx:pt idx="266">-0.073820287492686501</cx:pt>
          <cx:pt idx="267">-0.11065440246865001</cx:pt>
          <cx:pt idx="268">-0.14796405222762199</cx:pt>
          <cx:pt idx="269">-0.117030296622851</cx:pt>
          <cx:pt idx="270">-0.040076601206747997</cx:pt>
          <cx:pt idx="271">0.17334834980879099</cx:pt>
          <cx:pt idx="272">0.23997302029541201</cx:pt>
          <cx:pt idx="273">0.126343542177101</cx:pt>
          <cx:pt idx="274">0.094450614376339601</cx:pt>
          <cx:pt idx="275">0.18483088779773599</cx:pt>
          <cx:pt idx="276">0.023807969886064401</cx:pt>
          <cx:pt idx="277">-0.010076284511532399</cx:pt>
          <cx:pt idx="278">-0.012370348060394901</cx:pt>
          <cx:pt idx="279">-0.00029190148928964202</cx:pt>
          <cx:pt idx="280">-0.00012631351828991299</cx:pt>
          <cx:pt idx="281">0.00041316159317478701</cx:pt>
          <cx:pt idx="282">-0.00113898444306509</cx:pt>
          <cx:pt idx="283">-0.0064902953577857699</cx:pt>
          <cx:pt idx="284">-0.032120447073460498</cx:pt>
          <cx:pt idx="285">-0.043324831469622502</cx:pt>
          <cx:pt idx="286">-0.039838656546718199</cx:pt>
          <cx:pt idx="287">-0.0048282655429886003</cx:pt>
          <cx:pt idx="288">-0.00060279338560536504</cx:pt>
          <cx:pt idx="289">-0.00849211957039539</cx:pt>
          <cx:pt idx="290">-0.063496679633117101</cx:pt>
          <cx:pt idx="291">-0.0228323777794061</cx:pt>
          <cx:pt idx="292">0.00363883364406204</cx:pt>
          <cx:pt idx="293">0.016779418804699402</cx:pt>
          <cx:pt idx="294">-0.0098882812397689292</cx:pt>
          <cx:pt idx="295">-0.117795696602713</cx:pt>
          <cx:pt idx="296">-0.118306482789693</cx:pt>
          <cx:pt idx="297">0.0257918268568171</cx:pt>
          <cx:pt idx="298">0.025862318614982699</cx:pt>
          <cx:pt idx="299">0.0491239057252583</cx:pt>
          <cx:pt idx="300">0.098114314946867301</cx:pt>
          <cx:pt idx="301">0.12975508340936101</cx:pt>
          <cx:pt idx="302">0.185616971370998</cx:pt>
          <cx:pt idx="303">0.16809361557511199</cx:pt>
          <cx:pt idx="304">0.029083232649763799</cx:pt>
          <cx:pt idx="305">-0.044445189477285103</cx:pt>
          <cx:pt idx="306">-0.0184516505776826</cx:pt>
          <cx:pt idx="307">0.000223956166809085</cx:pt>
          <cx:pt idx="308">-0.00036810267987545702</cx:pt>
          <cx:pt idx="309">0.0036616667841311498</cx:pt>
          <cx:pt idx="310">-0.00193329392033748</cx:pt>
          <cx:pt idx="311">-0.0057493473017607303</cx:pt>
          <cx:pt idx="312">-0.038950162857532999</cx:pt>
          <cx:pt idx="313">-0.053955757298678797</cx:pt>
          <cx:pt idx="314">-0.013717360101657999</cx:pt>
          <cx:pt idx="315">0.081097189658279098</cx:pt>
          <cx:pt idx="316">0.054169187005813801</cx:pt>
          <cx:pt idx="317">0.0015263778405501399</cx:pt>
          <cx:pt idx="318">-0.027166022129646101</cx:pt>
          <cx:pt idx="319">0.017035234992739502</cx:pt>
          <cx:pt idx="320">0.016912032967201</cx:pt>
          <cx:pt idx="321">0.041059619181897697</cx:pt>
          <cx:pt idx="322">-0.014000982022468401</cx:pt>
          <cx:pt idx="323">-0.132540702698</cx:pt>
          <cx:pt idx="324">-0.15363770702339</cx:pt>
          <cx:pt idx="325">-0.117836094271365</cx:pt>
          <cx:pt idx="326">-0.040738668350815598</cx:pt>
          <cx:pt idx="327">-0.037849451519428097</cx:pt>
          <cx:pt idx="328">0.019768712846672001</cx:pt>
          <cx:pt idx="329">0.070212554717491299</cx:pt>
          <cx:pt idx="330">0.090710757123591307</cx:pt>
          <cx:pt idx="331">0.131417687536967</cx:pt>
          <cx:pt idx="332">0.11171596536046199</cx:pt>
          <cx:pt idx="333">0.0044286236386182603</cx:pt>
          <cx:pt idx="334">-0.0057408795810888202</cx:pt>
          <cx:pt idx="335">-0.00046191494478006002</cx:pt>
          <cx:pt idx="336">-0.00024714212183485199</cx:pt>
          <cx:pt idx="337">0.00045169438571845201</cx:pt>
          <cx:pt idx="338">-0.000355440996296708</cx:pt>
          <cx:pt idx="339">-0.0034035984072360499</cx:pt>
          <cx:pt idx="340">-0.042986666150834303</cx:pt>
          <cx:pt idx="341">-0.039301978541036203</cx:pt>
          <cx:pt idx="342">0.056943547745699298</cx:pt>
          <cx:pt idx="343">0.044376642873410803</cx:pt>
          <cx:pt idx="344">-0.031743280841313698</cx:pt>
          <cx:pt idx="345">0.090072889935031694</cx:pt>
          <cx:pt idx="346">0.024528896129783699</cx:pt>
          <cx:pt idx="347">0.0148170759938291</cx:pt>
          <cx:pt idx="348">0.013925433464175</cx:pt>
          <cx:pt idx="349">-0.0113890249066902</cx:pt>
          <cx:pt idx="350">-0.075008269139373598</cx:pt>
          <cx:pt idx="351">-0.14609436783164301</cx:pt>
          <cx:pt idx="352">-0.12991278751396601</cx:pt>
          <cx:pt idx="353">-0.023673887507419802</cx:pt>
          <cx:pt idx="354">-0.068807922713568295</cx:pt>
          <cx:pt idx="355">-0.0133369084429258</cx:pt>
          <cx:pt idx="356">0.000314485617230083</cx:pt>
          <cx:pt idx="357">0.025302810517764299</cx:pt>
          <cx:pt idx="358">0.071504189650463998</cx:pt>
          <cx:pt idx="359">0.113554383985509</cx:pt>
          <cx:pt idx="360">0.10363477855596701</cx:pt>
          <cx:pt idx="361">-0.00099316791350319896</cx:pt>
          <cx:pt idx="362">-0.0092272534174428003</cx:pt>
          <cx:pt idx="363">-0.00094737448285774897</cx:pt>
          <cx:pt idx="364">-0.00059365621988556497</cx:pt>
          <cx:pt idx="365">0.00053360967212565905</cx:pt>
          <cx:pt idx="366">-0.00040508349523245502</cx:pt>
          <cx:pt idx="367">-0.0041569901815365603</cx:pt>
          <cx:pt idx="368">-0.0211220531506142</cx:pt>
          <cx:pt idx="369">0.0359061640537355</cx:pt>
          <cx:pt idx="370">0.065405197840392199</cx:pt>
          <cx:pt idx="371">-0.020170203463929798</cx:pt>
          <cx:pt idx="372">0.020063607188761899</cx:pt>
          <cx:pt idx="373">0.067517871543711902</cx:pt>
          <cx:pt idx="374">0.055835596841563098</cx:pt>
          <cx:pt idx="375">0.0172099950641856</cx:pt>
          <cx:pt idx="376">0.032162553212857901</cx:pt>
          <cx:pt idx="377">-0.017684531464135601</cx:pt>
          <cx:pt idx="378">0.0079941481805763104</cx:pt>
          <cx:pt idx="379">-0.090935652756484103</cx:pt>
          <cx:pt idx="380">-0.153384660554301</cx:pt>
          <cx:pt idx="381">-0.121140291415217</cx:pt>
          <cx:pt idx="382">-0.026899082814443601</cx:pt>
          <cx:pt idx="383">-0.0402063926872872</cx:pt>
          <cx:pt idx="384">-0.037234795754951103</cx:pt>
          <cx:pt idx="385">-0.013486903052948101</cx:pt>
          <cx:pt idx="386">0.096780755902090301</cx:pt>
          <cx:pt idx="387">0.092508290015720807</cx:pt>
          <cx:pt idx="388">0.041457275318364503</cx:pt>
          <cx:pt idx="389">-7.20841843748076e-05</cx:pt>
          <cx:pt idx="390">-0.00484771502852018</cx:pt>
          <cx:pt idx="391">-0.00058156450608437202</cx:pt>
          <cx:pt idx="392">0.00012706872716655899</cx:pt>
          <cx:pt idx="393">-0.0020073260676673</cx:pt>
          <cx:pt idx="394">-0.00157312442633936</cx:pt>
          <cx:pt idx="395">-0.0049366199684899399</cx:pt>
          <cx:pt idx="396">0.0199004183086595</cx:pt>
          <cx:pt idx="397">0.093679637410813005</cx:pt>
          <cx:pt idx="398">0.015481667081617001</cx:pt>
          <cx:pt idx="399">0.0330206888604603</cx:pt>
          <cx:pt idx="400">0.0088060956257447701</cx:pt>
          <cx:pt idx="401">0.069860204436978504</cx:pt>
          <cx:pt idx="402">0.040345625102564502</cx:pt>
          <cx:pt idx="403">0.051272587690176001</cx:pt>
          <cx:pt idx="404">0.039907139445723203</cx:pt>
          <cx:pt idx="405">0.057193449889536903</cx:pt>
          <cx:pt idx="406">0.042051457259802902</cx:pt>
          <cx:pt idx="407">-0.023033176427941698</cx:pt>
          <cx:pt idx="408">-0.112672801537469</cx:pt>
          <cx:pt idx="409">-0.078188405032374897</cx:pt>
          <cx:pt idx="410">-0.059746194718609397</cx:pt>
          <cx:pt idx="411">-0.053434247913239703</cx:pt>
          <cx:pt idx="412">-0.00472154753890092</cx:pt>
          <cx:pt idx="413">0.040312592136391198</cx:pt>
          <cx:pt idx="414">0.037804763970252502</cx:pt>
          <cx:pt idx="415">-0.016312117788901001</cx:pt>
          <cx:pt idx="416">0.024790366575477601</cx:pt>
          <cx:pt idx="417">-0.0125307449675957</cx:pt>
          <cx:pt idx="418">-0.0019656508990835999</cx:pt>
          <cx:pt idx="419">-0.000474813066491207</cx:pt>
          <cx:pt idx="420">-0.000589122411221763</cx:pt>
          <cx:pt idx="421">-0.0023644217804874002</cx:pt>
          <cx:pt idx="422">-0.0028895937341302299</cx:pt>
          <cx:pt idx="423">-0.014207641921741799</cx:pt>
          <cx:pt idx="424">0.016649498212812999</cx:pt>
          <cx:pt idx="425">0.079800100602102506</cx:pt>
          <cx:pt idx="426">0.027971087355447101</cx:pt>
          <cx:pt idx="427">0.0120836883266552</cx:pt>
          <cx:pt idx="428">-0.016715774943029199</cx:pt>
          <cx:pt idx="429">0.081782625777053405</cx:pt>
          <cx:pt idx="430">-0.018167359291984701</cx:pt>
          <cx:pt idx="431">-0.029502225367764201</cx:pt>
          <cx:pt idx="432">0.014878771436185399</cx:pt>
          <cx:pt idx="433">0.0124020878135425</cx:pt>
          <cx:pt idx="434">-0.0288013222687287</cx:pt>
          <cx:pt idx="435">-0.034206567899000499</cx:pt>
          <cx:pt idx="436">-0.0026291673015665399</cx:pt>
          <cx:pt idx="437">-0.067175859534349</cx:pt>
          <cx:pt idx="438">-0.018571389384284102</cx:pt>
          <cx:pt idx="439">-0.041681329117908797</cx:pt>
          <cx:pt idx="440">0.00471610315152727</cx:pt>
          <cx:pt idx="441">-0.0028155613257394301</cx:pt>
          <cx:pt idx="442">0.00745465493831368</cx:pt>
          <cx:pt idx="443">0.00560329441122062</cx:pt>
          <cx:pt idx="444">0.0163634974418429</cx:pt>
          <cx:pt idx="445">-0.0231611527099875</cx:pt>
          <cx:pt idx="446">-0.0033420774919222301</cx:pt>
          <cx:pt idx="447">0.00012386549665268799</cx:pt>
          <cx:pt idx="448">0.00011144830711747201</cx:pt>
          <cx:pt idx="449">-0.0023287782466244501</cx:pt>
          <cx:pt idx="450">-0.0039548156689144199</cx:pt>
          <cx:pt idx="451">-0.0332579407116095</cx:pt>
          <cx:pt idx="452">0.0121942210029458</cx:pt>
          <cx:pt idx="453">0.068331579841577797</cx:pt>
          <cx:pt idx="454">0.026916080423500501</cx:pt>
          <cx:pt idx="455">0.037567398654695501</cx:pt>
          <cx:pt idx="456">0.0270638499726512</cx:pt>
          <cx:pt idx="457">0.032773227983961699</cx:pt>
          <cx:pt idx="458">0.018329541598733599</cx:pt>
          <cx:pt idx="459">-0.063762699380440699</cx:pt>
          <cx:pt idx="460">-0.068742586599071107</cx:pt>
          <cx:pt idx="461">-0.047236773798507499</cx:pt>
          <cx:pt idx="462">-0.0135288826298897</cx:pt>
          <cx:pt idx="463">-0.016792983768640302</cx:pt>
          <cx:pt idx="464">-0.078420807339849102</cx:pt>
          <cx:pt idx="465">-0.026085964571192</cx:pt>
          <cx:pt idx="466">-0.062036744364960497</cx:pt>
          <cx:pt idx="467">-0.086735528022335195</cx:pt>
          <cx:pt idx="468">-0.0294767477318079</cx:pt>
          <cx:pt idx="469">-0.028425162947907801</cx:pt>
          <cx:pt idx="470">0.0288905282860605</cx:pt>
          <cx:pt idx="471">-0.027067137604565399</cx:pt>
          <cx:pt idx="472">-0.0520478379050133</cx:pt>
          <cx:pt idx="473">-0.016850922148388601</cx:pt>
          <cx:pt idx="474">0.00085964576880655198</cx:pt>
          <cx:pt idx="475">0.00033499050895475498</cx:pt>
          <cx:pt idx="476">0.00044427066611122399</cx:pt>
          <cx:pt idx="477">0.000116109572711236</cx:pt>
          <cx:pt idx="478">-0.0074814531304491904</cx:pt>
          <cx:pt idx="479">-0.040799997956228198</cx:pt>
          <cx:pt idx="480">0.049112216196446498</cx:pt>
          <cx:pt idx="481">0.057782347794604602</cx:pt>
          <cx:pt idx="482">0.0193419676009783</cx:pt>
          <cx:pt idx="483">0.0920357241005825</cx:pt>
          <cx:pt idx="484">0.069210266935066406</cx:pt>
          <cx:pt idx="485">0.132474132837753</cx:pt>
          <cx:pt idx="486">0.0236948301943911</cx:pt>
          <cx:pt idx="487">-0.10533806379067601</cx:pt>
          <cx:pt idx="488">-0.0807437443168601</cx:pt>
          <cx:pt idx="489">0.012405784099416501</cx:pt>
          <cx:pt idx="490">0.0087677198867336797</cx:pt>
          <cx:pt idx="491">-0.040522222282200399</cx:pt>
          <cx:pt idx="492">-0.072074898156734304</cx:pt>
          <cx:pt idx="493">-0.11889589569363</cx:pt>
          <cx:pt idx="494">-0.15573887754620599</cx:pt>
          <cx:pt idx="495">-0.067978592621594794</cx:pt>
          <cx:pt idx="496">-0.095125467751199094</cx:pt>
          <cx:pt idx="497">-0.035292918277895498</cx:pt>
          <cx:pt idx="498">0.022567188575264099</cx:pt>
          <cx:pt idx="499">0.0112056577470984</cx:pt>
          <cx:pt idx="500">-0.037488700589658398</cx:pt>
          <cx:pt idx="501">-0.0230179922958842</cx:pt>
          <cx:pt idx="502">-0.0011003503322741699</cx:pt>
          <cx:pt idx="503">0.00073911620454812101</cx:pt>
          <cx:pt idx="504">-0.00031717229706449502</cx:pt>
          <cx:pt idx="505">-4.17311306534151e-05</cx:pt>
          <cx:pt idx="506">0.000106692323761621</cx:pt>
          <cx:pt idx="507">-0.033608453431352797</cx:pt>
          <cx:pt idx="508">0.049848624694947802</cx:pt>
          <cx:pt idx="509">0.054524933343033502</cx:pt>
          <cx:pt idx="510">0.034345662735658103</cx:pt>
          <cx:pt idx="511">0.063073904652877294</cx:pt>
          <cx:pt idx="512">0.16618695147881199</cx:pt>
          <cx:pt idx="513">0.20146054982448899</cx:pt>
          <cx:pt idx="514">-0.013022768523544901</cx:pt>
          <cx:pt idx="515">-0.19112149149816501</cx:pt>
          <cx:pt idx="516">-0.17672776111041699</cx:pt>
          <cx:pt idx="517">-0.113331049201063</cx:pt>
          <cx:pt idx="518">-0.034915011278819401</cx:pt>
          <cx:pt idx="519">-0.027777885051211901</cx:pt>
          <cx:pt idx="520">-0.0095072629949463795</cx:pt>
          <cx:pt idx="521">-0.075525246563140705</cx:pt>
          <cx:pt idx="522">0.0174190969281754</cx:pt>
          <cx:pt idx="523">-0.086991198790312405</cx:pt>
          <cx:pt idx="524">-0.074954936673472194</cx:pt>
          <cx:pt idx="525">-0.0243516550305093</cx:pt>
          <cx:pt idx="526">0.061875220810414001</cx:pt>
          <cx:pt idx="527">0.016390072902840801</cx:pt>
          <cx:pt idx="528">-0.046157378554515502</cx:pt>
          <cx:pt idx="529">-0.036181499842296898</cx:pt>
          <cx:pt idx="530">-0.0022336695111807099</cx:pt>
          <cx:pt idx="531">-0.00064587597074131596</cx:pt>
          <cx:pt idx="532">0.00014443325120002499</cx:pt>
          <cx:pt idx="533">0.00066426544441854204</cx:pt>
          <cx:pt idx="534">0.0076641399903621997</cx:pt>
          <cx:pt idx="535">-0.021311143131153201</cx:pt>
          <cx:pt idx="536">0.026076862474743698</cx:pt>
          <cx:pt idx="537">0.080802225276046594</cx:pt>
          <cx:pt idx="538">0.078957415265637695</cx:pt>
          <cx:pt idx="539">0.057367170774034103</cx:pt>
          <cx:pt idx="540">0.15746606860474899</cx:pt>
          <cx:pt idx="541">0.22526415406656999</cx:pt>
          <cx:pt idx="542">0.0041941438894919497</cx:pt>
          <cx:pt idx="543">-0.224668524328416</cx:pt>
          <cx:pt idx="544">-0.116806106649108</cx:pt>
          <cx:pt idx="545">-0.00234910464975487</cx:pt>
          <cx:pt idx="546">-0.047277481757277098</cx:pt>
          <cx:pt idx="547">-0.034833965330228402</cx:pt>
          <cx:pt idx="548">-0.043297463531097799</cx:pt>
          <cx:pt idx="549">-0.0143813579045248</cx:pt>
          <cx:pt idx="550">-0.031770454118582502</cx:pt>
          <cx:pt idx="551">-0.064666928157029402</cx:pt>
          <cx:pt idx="552">-0.070877852820367501</cx:pt>
          <cx:pt idx="553">0.021768181648739698</cx:pt>
          <cx:pt idx="554">0.053669391194382098</cx:pt>
          <cx:pt idx="555">-0.033227806936286297</cx:pt>
          <cx:pt idx="556">-0.064081744356665804</cx:pt>
          <cx:pt idx="557">-0.046451272654296202</cx:pt>
          <cx:pt idx="558">-0.0024440404956170801</cx:pt>
          <cx:pt idx="559">0.00013169766672370601</cx:pt>
          <cx:pt idx="560">0.00018253248837464799</cx:pt>
          <cx:pt idx="561">0.00096407127200544502</cx:pt>
          <cx:pt idx="562">0.013368530280016</cx:pt>
          <cx:pt idx="563">0.035181107980211498</cx:pt>
          <cx:pt idx="564">0.041256902616977099</cx:pt>
          <cx:pt idx="565">0.103362624383525</cx:pt>
          <cx:pt idx="566">0.074319385514710207</cx:pt>
          <cx:pt idx="567">0.085528735290534397</cx:pt>
          <cx:pt idx="568">0.0510450413435352</cx:pt>
          <cx:pt idx="569">0.0845883092778206</cx:pt>
          <cx:pt idx="570">0.0095606546587360102</cx:pt>
          <cx:pt idx="571">-0.13510236614578</cx:pt>
          <cx:pt idx="572">-0.043584506644168498</cx:pt>
          <cx:pt idx="573">-0.033020488863792302</cx:pt>
          <cx:pt idx="574">-0.025641410917850101</cx:pt>
          <cx:pt idx="575">0.037317639487462501</cx:pt>
          <cx:pt idx="576">-0.041540134931351697</cx:pt>
          <cx:pt idx="577">-0.044696935717009299</cx:pt>
          <cx:pt idx="578">-0.111758556347735</cx:pt>
          <cx:pt idx="579">-0.068693320821420795</cx:pt>
          <cx:pt idx="580">-0.028770405897694699</cx:pt>
          <cx:pt idx="581">0.018021498742342001</cx:pt>
          <cx:pt idx="582">-0.023537381850428099</cx:pt>
          <cx:pt idx="583">-0.045421812394068603</cx:pt>
          <cx:pt idx="584">-0.064809748817226495</cx:pt>
          <cx:pt idx="585">-0.038405347667008101</cx:pt>
          <cx:pt idx="586">-0.00069005305707630195</cx:pt>
          <cx:pt idx="587">5.8649196215023003e-05</cx:pt>
          <cx:pt idx="588">1.8253840921596499e-05</cx:pt>
          <cx:pt idx="589">0.00028010324839000298</cx:pt>
          <cx:pt idx="590">0.023651514864722601</cx:pt>
          <cx:pt idx="591">0.049891566656237098</cx:pt>
          <cx:pt idx="592">0.045819953396892897</cx:pt>
          <cx:pt idx="593">0.027702661816480199</cx:pt>
          <cx:pt idx="594">0.088410872049115602</cx:pt>
          <cx:pt idx="595">0.099799525873749406</cx:pt>
          <cx:pt idx="596">0.076866184683320404</cx:pt>
          <cx:pt idx="597">0.080263008638312094</cx:pt>
          <cx:pt idx="598">0.063862389743718398</cx:pt>
          <cx:pt idx="599">-0.039125527506164798</cx:pt>
          <cx:pt idx="600">-0.083837022477258397</cx:pt>
          <cx:pt idx="601">-0.118875606383194</cx:pt>
          <cx:pt idx="602">-0.091756765629598405</cx:pt>
          <cx:pt idx="603">-0.027258079167188701</cx:pt>
          <cx:pt idx="604">-0.10427294168397901</cx:pt>
          <cx:pt idx="605">-0.046229172011973199</cx:pt>
          <cx:pt idx="606">-0.025130506741787</cx:pt>
          <cx:pt idx="607">-0.033286054278234799</cx:pt>
          <cx:pt idx="608">-0.059742664657273598</cx:pt>
          <cx:pt idx="609">-0.039775308807964503</cx:pt>
          <cx:pt idx="610">-0.020051313625358901</cx:pt>
          <cx:pt idx="611">-0.049976217610167697</cx:pt>
          <cx:pt idx="612">-0.063708546742476696</cx:pt>
          <cx:pt idx="613">-0.029896684521558501</cx:pt>
          <cx:pt idx="614">0.00118731285265081</cx:pt>
          <cx:pt idx="615">-0.00015988775988637501</cx:pt>
          <cx:pt idx="616">9.7439558325158906e-05</cx:pt>
          <cx:pt idx="617">0.00027703408420493302</cx:pt>
          <cx:pt idx="618">0.0125756842778509</cx:pt>
          <cx:pt idx="619">0.033034618351041198</cx:pt>
          <cx:pt idx="620">0.027303813132368598</cx:pt>
          <cx:pt idx="621">0.041705200913327002</cx:pt>
          <cx:pt idx="622">0.11886542576878199</cx:pt>
          <cx:pt idx="623">0.12995828824899899</cx:pt>
          <cx:pt idx="624">0.12914120446942001</cx:pt>
          <cx:pt idx="625">0.14462700096995901</cx:pt>
          <cx:pt idx="626">0.15736702511190001</cx:pt>
          <cx:pt idx="627">0.038531226602804697</cx:pt>
          <cx:pt idx="628">-0.0114423696230761</cx:pt>
          <cx:pt idx="629">-0.0759887700246661</cx:pt>
          <cx:pt idx="630">-0.110420680682688</cx:pt>
          <cx:pt idx="631">-0.097583776083046803</cx:pt>
          <cx:pt idx="632">-0.042144570354495897</cx:pt>
          <cx:pt idx="633">0.048253676406188002</cx:pt>
          <cx:pt idx="634">0.056439658432839303</cx:pt>
          <cx:pt idx="635">0.0138881789648862</cx:pt>
          <cx:pt idx="636">-0.076665828738002401</cx:pt>
          <cx:pt idx="637">-0.10777566146037899</cx:pt>
          <cx:pt idx="638">-0.057155378641414803</cx:pt>
          <cx:pt idx="639">-0.049503180941409403</cx:pt>
          <cx:pt idx="640">-0.0417466088010899</cx:pt>
          <cx:pt idx="641">-0.024294831717451101</cx:pt>
          <cx:pt idx="642">0.00025013264787755501</cx:pt>
          <cx:pt idx="643">0.00034069679090984698</cx:pt>
          <cx:pt idx="644">9.9848713145661295e-05</cx:pt>
          <cx:pt idx="645">0.00085340082473216996</cx:pt>
          <cx:pt idx="646">0.00208538045696384</cx:pt>
          <cx:pt idx="647">0.0101801253073139</cx:pt>
          <cx:pt idx="648">-0.0115013586884802</cx:pt>
          <cx:pt idx="649">0.0030830411985345802</cx:pt>
          <cx:pt idx="650">0.038990400644876001</cx:pt>
          <cx:pt idx="651">0.057032071561665398</cx:pt>
          <cx:pt idx="652">0.10105552628343301</cx:pt>
          <cx:pt idx="653">0.0911412202628685</cx:pt>
          <cx:pt idx="654">0.129050434907126</cx:pt>
          <cx:pt idx="655">0.094652803273930497</cx:pt>
          <cx:pt idx="656">-0.0064057842474186198</cx:pt>
          <cx:pt idx="657">-0.065175551200518003</cx:pt>
          <cx:pt idx="658">-0.140778744072661</cx:pt>
          <cx:pt idx="659">-0.12227727928096201</cx:pt>
          <cx:pt idx="660">-0.019564065233944002</cx:pt>
          <cx:pt idx="661">-0.0035284174849894898</cx:pt>
          <cx:pt idx="662">-0.042154633355584302</cx:pt>
          <cx:pt idx="663">-0.0657419407375886</cx:pt>
          <cx:pt idx="664">-0.10521466913553</cx:pt>
          <cx:pt idx="665">-0.0515385706569687</cx:pt>
          <cx:pt idx="666">0.00164530647457304</cx:pt>
          <cx:pt idx="667">-0.0184197638932969</cx:pt>
          <cx:pt idx="668">-0.0247044264236243</cx:pt>
          <cx:pt idx="669">-0.016939517827834601</cx:pt>
          <cx:pt idx="670">-0.0010316022671833501</cx:pt>
          <cx:pt idx="671">0.00067521599049395905</cx:pt>
          <cx:pt idx="672">0.00027907581885612998</cx:pt>
          <cx:pt idx="673">-0.00022301272931744801</cx:pt>
          <cx:pt idx="674">-0.0011930162963030501</cx:pt>
          <cx:pt idx="675">-0.0039404883006829801</cx:pt>
          <cx:pt idx="676">-0.012631745093392601</cx:pt>
          <cx:pt idx="677">-0.0108218664408071</cx:pt>
          <cx:pt idx="678">0.00190018108404127</cx:pt>
          <cx:pt idx="679">-0.0090455713534095695</cx:pt>
          <cx:pt idx="680">0.020753566233367399</cx:pt>
          <cx:pt idx="681">0.062312570214209301</cx:pt>
          <cx:pt idx="682">0.10739849812011699</cx:pt>
          <cx:pt idx="683">0.060275682924551703</cx:pt>
          <cx:pt idx="684">0.070566638484738306</cx:pt>
          <cx:pt idx="685">0.039914779109495598</cx:pt>
          <cx:pt idx="686">-0.0759021034415365</cx:pt>
          <cx:pt idx="687">-0.060028849179797499</cx:pt>
          <cx:pt idx="688">-0.026573422302308199</cx:pt>
          <cx:pt idx="689">-0.0096039748729352808</cx:pt>
          <cx:pt idx="690">-0.0081864610603311194</cx:pt>
          <cx:pt idx="691">-0.039535217415062301</cx:pt>
          <cx:pt idx="692">-0.0110333175806413</cx:pt>
          <cx:pt idx="693">-0.017318054437995899</cx:pt>
          <cx:pt idx="694">-0.0072960342733320296</cx:pt>
          <cx:pt idx="695">-0.0012545229828334701</cx:pt>
          <cx:pt idx="696">4.6191867502480399e-05</cx:pt>
          <cx:pt idx="697">-6.5964359903147494e-05</cx:pt>
          <cx:pt idx="698">-0.00054232310684788302</cx:pt>
          <cx:pt idx="699">0.00017186142898235399</cx:pt>
          <cx:pt idx="700">0.000842485795670294</cx:pt>
          <cx:pt idx="701">0.00021802723762647899</cx:pt>
          <cx:pt idx="702">0.00059053420428694097</cx:pt>
          <cx:pt idx="703">-0.00061865042935136305</cx:pt>
          <cx:pt idx="704">-0.0053524938989624</cx:pt>
          <cx:pt idx="705">-0.032230870367359797</cx:pt>
          <cx:pt idx="706">-0.0066305365761728597</cx:pt>
          <cx:pt idx="707">-0.000155533777872514</cx:pt>
          <cx:pt idx="708">0.0122135684480553</cx:pt>
          <cx:pt idx="709">0.046069520421870201</cx:pt>
          <cx:pt idx="710">0.080698744392423194</cx:pt>
          <cx:pt idx="711">0.0342744847625681</cx:pt>
          <cx:pt idx="712">-0.0066786319746063201</cx:pt>
          <cx:pt idx="713">0.0128010003910736</cx:pt>
          <cx:pt idx="714">-0.0022242044029851102</cx:pt>
          <cx:pt idx="715">0.0032516354018177701</cx:pt>
          <cx:pt idx="716">0.0052742513378271202</cx:pt>
          <cx:pt idx="717">-0.0225372054509742</cx:pt>
          <cx:pt idx="718">-0.024183471301225699</cx:pt>
          <cx:pt idx="719">-0.0036839737860287799</cx:pt>
          <cx:pt idx="720">-0.0102409473498791</cx:pt>
          <cx:pt idx="721">-0.0154969001190489</cx:pt>
          <cx:pt idx="722">-0.013433935336175699</cx:pt>
          <cx:pt idx="723">-0.00202880913978566</cx:pt>
          <cx:pt idx="724">-0.00089788081919524201</cx:pt>
          <cx:pt idx="725">0.00066273098587224999</cx:pt>
          <cx:pt idx="726">0.00047205214704033898</cx:pt>
          <cx:pt idx="727">-0.00062020654795210599</cx:pt>
          <cx:pt idx="728">-0.00020335015718795499</cx:pt>
          <cx:pt idx="729">0.00039820813264463501</cx:pt>
          <cx:pt idx="730">0.00060573402476963504</cx:pt>
          <cx:pt idx="731">-0.00052854867289339898</cx:pt>
          <cx:pt idx="732">-0.0030403791770403201</cx:pt>
          <cx:pt idx="733">-0.020186731030655498</cx:pt>
          <cx:pt idx="734">-0.020285086252015298</cx:pt>
          <cx:pt idx="735">-0.0140064815335572</cx:pt>
          <cx:pt idx="736">-0.0058082330821204696</cx:pt>
          <cx:pt idx="737">-0.0017640060424408399</cx:pt>
          <cx:pt idx="738">-0.0039567345039569499</cx:pt>
          <cx:pt idx="739">-0.0088889671746648601</cx:pt>
          <cx:pt idx="740">-0.0114312452741987</cx:pt>
          <cx:pt idx="741">-0.00648681148941198</cx:pt>
          <cx:pt idx="742">-0.0083805693215621892</cx:pt>
          <cx:pt idx="743">-0.0133174047534441</cx:pt>
          <cx:pt idx="744">-0.0045680343957115498</cx:pt>
          <cx:pt idx="745">-0.014238138980077499</cx:pt>
          <cx:pt idx="746">-0.0078581535206648703</cx:pt>
          <cx:pt idx="747">-0.0020014608802650202</cx:pt>
          <cx:pt idx="748">0.0038285576343139302</cx:pt>
          <cx:pt idx="749">0.00186452983500099</cx:pt>
          <cx:pt idx="750">0.0022522331789192199</cx:pt>
          <cx:pt idx="751">0.00024904484640083502</cx:pt>
          <cx:pt idx="752">0.00030251308240262999</cx:pt>
          <cx:pt idx="753">0.00058830103067817696</cx:pt>
          <cx:pt idx="754">-0.000198720897700339</cx:pt>
          <cx:pt idx="755">-0.00054550673397380596</cx:pt>
          <cx:pt idx="756">0.00020274861629118599</cx:pt>
          <cx:pt idx="757">-0.00039228380880800299</cx:pt>
          <cx:pt idx="758">0.00032828588048873102</cx:pt>
          <cx:pt idx="759">0.00070597114937843996</cx:pt>
          <cx:pt idx="760">0.000211576924344877</cx:pt>
          <cx:pt idx="761">0.00013791111387098399</cx:pt>
          <cx:pt idx="762">0.00077559558942372198</cx:pt>
          <cx:pt idx="763">0.0010101233759002399</cx:pt>
          <cx:pt idx="764">0.00041302240001275797</cx:pt>
          <cx:pt idx="765">-4.21255014579145e-05</cx:pt>
          <cx:pt idx="766">-0.00050872401562584903</cx:pt>
          <cx:pt idx="767">0.000242538958292639</cx:pt>
          <cx:pt idx="768">-0.00013039287991840201</cx:pt>
          <cx:pt idx="769">-0.00225324159606753</cx:pt>
          <cx:pt idx="770">-0.00269998094833594</cx:pt>
          <cx:pt idx="771">-0.0031142432412067699</cx:pt>
          <cx:pt idx="772">-0.00106591344650296</cx:pt>
          <cx:pt idx="773">-0.00040076347694874401</cx:pt>
          <cx:pt idx="774">0.00032492010865216498</cx:pt>
          <cx:pt idx="775">-0.00027005559327334799</cx:pt>
          <cx:pt idx="776">0.0011065605610530501</cx:pt>
          <cx:pt idx="777">-0.00080286410298322105</cx:pt>
          <cx:pt idx="778">-8.7488217553441895e-06</cx:pt>
          <cx:pt idx="779">0.00050509039265571299</cx:pt>
          <cx:pt idx="780">0.00044631811658695701</cx:pt>
          <cx:pt idx="781">-0.00042739029995451699</cx:pt>
          <cx:pt idx="782">0.00078413144539232803</cx:pt>
          <cx:pt idx="783">0.00035705347869330101</cx:pt>
        </cx:lvl>
      </cx:numDim>
    </cx:data>
    <cx:data id="84">
      <cx:numDim type="val">
        <cx:f>'001_WA_F - 副本'!$CG$1:$CG$784</cx:f>
        <cx:lvl ptCount="784" formatCode="G/通用格式">
          <cx:pt idx="0">-0.00024604078964066801</cx:pt>
          <cx:pt idx="1">0.00017079401487069199</cx:pt>
          <cx:pt idx="2">-0.000132509421732202</cx:pt>
          <cx:pt idx="3">-0.00099405789271331496</cx:pt>
          <cx:pt idx="4">-1.66120313343745e-05</cx:pt>
          <cx:pt idx="5">0.00026205457160172402</cx:pt>
          <cx:pt idx="6">0.00018823376953963999</cx:pt>
          <cx:pt idx="7">-4.3908392189997397e-05</cx:pt>
          <cx:pt idx="8">-0.000215842472343068</cx:pt>
          <cx:pt idx="9">9.6947092264259294e-05</cx:pt>
          <cx:pt idx="10">-0.00037062181937359899</cx:pt>
          <cx:pt idx="11">-0.00027648174786704799</cx:pt>
          <cx:pt idx="12">0.000375676907807636</cx:pt>
          <cx:pt idx="13">7.4480318718439802e-05</cx:pt>
          <cx:pt idx="14">0.00069640523863275796</cx:pt>
          <cx:pt idx="15">-7.7199110898365297e-05</cx:pt>
          <cx:pt idx="16">-0.00052434067781414095</cx:pt>
          <cx:pt idx="17">0.00093758135597270503</cx:pt>
          <cx:pt idx="18">-0.00023674433115291799</cx:pt>
          <cx:pt idx="19">-0.00057100431694695301</cx:pt>
          <cx:pt idx="20">0.000117744178183309</cx:pt>
          <cx:pt idx="21">0.00025875270021361198</cx:pt>
          <cx:pt idx="22">0.00056803200308369096</cx:pt>
          <cx:pt idx="23">-0.000848559564146292</cx:pt>
          <cx:pt idx="24">0.000110780730521318</cx:pt>
          <cx:pt idx="25">-0.00061709129094094099</cx:pt>
          <cx:pt idx="26">6.3230246806986106e-05</cx:pt>
          <cx:pt idx="27">-0.000149683416608055</cx:pt>
          <cx:pt idx="28">-0.00080820071241307896</cx:pt>
          <cx:pt idx="29">0.000112034519006888</cx:pt>
          <cx:pt idx="30">-2.8895080518668401e-06</cx:pt>
          <cx:pt idx="31">0.00061467085296846398</cx:pt>
          <cx:pt idx="32">0.00010428274076019901</cx:pt>
          <cx:pt idx="33">2.4162002823270599e-05</cx:pt>
          <cx:pt idx="34">-0.000198520501324061</cx:pt>
          <cx:pt idx="35">-0.00016653672280472201</cx:pt>
          <cx:pt idx="36">0.00058724164160130297</cx:pt>
          <cx:pt idx="37">0.000232155260791454</cx:pt>
          <cx:pt idx="38">0.00031717522934644299</cx:pt>
          <cx:pt idx="39">0.00113853413629232</cx:pt>
          <cx:pt idx="40">0.0019964134461520301</cx:pt>
          <cx:pt idx="41">-0.00012317138601220499</cx:pt>
          <cx:pt idx="42">-6.4233707477535994e-05</cx:pt>
          <cx:pt idx="43">-0.00066826227351818096</cx:pt>
          <cx:pt idx="44">0.00046561139885840903</cx:pt>
          <cx:pt idx="45">0.00051132474259326895</cx:pt>
          <cx:pt idx="46">-0.00023289487256273001</cx:pt>
          <cx:pt idx="47">0.00100232115730439</cx:pt>
          <cx:pt idx="48">0.00087458971070488605</cx:pt>
          <cx:pt idx="49">0.00155267024497253</cx:pt>
          <cx:pt idx="50">0.00072020528754919303</cx:pt>
          <cx:pt idx="51">0.00080221986236666805</cx:pt>
          <cx:pt idx="52">-0.00029457035198129499</cx:pt>
          <cx:pt idx="53">0.000125187031870934</cx:pt>
          <cx:pt idx="54">-0.00035216074269583801</cx:pt>
          <cx:pt idx="55">0.00072863792151490699</cx:pt>
          <cx:pt idx="56">0.00021995154043233801</cx:pt>
          <cx:pt idx="57">0.00051388076582249004</cx:pt>
          <cx:pt idx="58">-0.00021138870562134601</cx:pt>
          <cx:pt idx="59">0.00072535879093368904</cx:pt>
          <cx:pt idx="60">0.00030260006887655402</cx:pt>
          <cx:pt idx="61">8.2420615728588897e-05</cx:pt>
          <cx:pt idx="62">-0.000358770704050206</cx:pt>
          <cx:pt idx="63">-0.00030432178760169</cx:pt>
          <cx:pt idx="64">-0.00039029560598919901</cx:pt>
          <cx:pt idx="65">0.00172050160762917</cx:pt>
          <cx:pt idx="66">0.0081978183159319498</cx:pt>
          <cx:pt idx="67">0.0086031903308444197</cx:pt>
          <cx:pt idx="68">0.0023192200175433299</cx:pt>
          <cx:pt idx="69">0.0032237433264118202</cx:pt>
          <cx:pt idx="70">0.0036571899936229699</cx:pt>
          <cx:pt idx="71">0.00065611551006116505</cx:pt>
          <cx:pt idx="72">0.00285457496418072</cx:pt>
          <cx:pt idx="73">-0.0117887897204476</cx:pt>
          <cx:pt idx="74">-0.00158465041871344</cx:pt>
          <cx:pt idx="75">0.0044718042773074698</cx:pt>
          <cx:pt idx="76">0.00233015226017784</cx:pt>
          <cx:pt idx="77">0.0025110872028074201</cx:pt>
          <cx:pt idx="78">0.0014828265384023199</cx:pt>
          <cx:pt idx="79">0.00094682697335298003</cx:pt>
          <cx:pt idx="80">-0.00028643620997235802</cx:pt>
          <cx:pt idx="81">0.00029472294675454897</cx:pt>
          <cx:pt idx="82">-0.00063586277373442501</cx:pt>
          <cx:pt idx="83">7.0992229358766097e-05</cx:pt>
          <cx:pt idx="84">0.000274213679214422</cx:pt>
          <cx:pt idx="85">-0.00062037602345662896</cx:pt>
          <cx:pt idx="86">-7.0338479218033396e-05</cx:pt>
          <cx:pt idx="87">0.00212515700734346</cx:pt>
          <cx:pt idx="88">0.00066049596124963695</cx:pt>
          <cx:pt idx="89">-0.0032202862727416701</cx:pt>
          <cx:pt idx="90">-0.0045385977828567804</cx:pt>
          <cx:pt idx="91">-0.0094531123484194596</cx:pt>
          <cx:pt idx="92">-0.0080854668510122202</cx:pt>
          <cx:pt idx="93">0.0051259638131112102</cx:pt>
          <cx:pt idx="94">0.015331701825222199</cx:pt>
          <cx:pt idx="95">0.0194186758752165</cx:pt>
          <cx:pt idx="96">0.015009612189803999</cx:pt>
          <cx:pt idx="97">0.0271292848257258</cx:pt>
          <cx:pt idx="98">0.0176502169573007</cx:pt>
          <cx:pt idx="99">0.0038984315753715099</cx:pt>
          <cx:pt idx="100">-0.0045345260359456897</cx:pt>
          <cx:pt idx="101">-0.015652045620719601</cx:pt>
          <cx:pt idx="102">-0.0051009408293472697</cx:pt>
          <cx:pt idx="103">0.020908286349004199</cx:pt>
          <cx:pt idx="104">0.019004670679479901</cx:pt>
          <cx:pt idx="105">0.0297873410584624</cx:pt>
          <cx:pt idx="106">0.029320727711125798</cx:pt>
          <cx:pt idx="107">0.017034630007134999</cx:pt>
          <cx:pt idx="108">0.0057648769880909098</cx:pt>
          <cx:pt idx="109">-0.0059629456411555599</cx:pt>
          <cx:pt idx="110">-0.00181707460908442</cx:pt>
          <cx:pt idx="111">-0.00015768917147059399</cx:pt>
          <cx:pt idx="112">0.00094685235100620303</cx:pt>
          <cx:pt idx="113">9.2695227584293905e-05</cx:pt>
          <cx:pt idx="114">0.00065506965078183097</cx:pt>
          <cx:pt idx="115">0.000318789693500899</cx:pt>
          <cx:pt idx="116">-0.00101056856079017</cx:pt>
          <cx:pt idx="117">-0.0038582780360987799</cx:pt>
          <cx:pt idx="118">-0.0066807290011536803</cx:pt>
          <cx:pt idx="119">-0.0097438687711023098</cx:pt>
          <cx:pt idx="120">-0.011281142402256699</cx:pt>
          <cx:pt idx="121">-0.0035576108998244902</cx:pt>
          <cx:pt idx="122">0.017924404016618899</cx:pt>
          <cx:pt idx="123">0.014092755568520699</cx:pt>
          <cx:pt idx="124">0.0218576694190982</cx:pt>
          <cx:pt idx="125">0.0258324422962871</cx:pt>
          <cx:pt idx="126">0.01539425622072</cx:pt>
          <cx:pt idx="127">0.00046600704607525797</cx:pt>
          <cx:pt idx="128">-0.0183270570201578</cx:pt>
          <cx:pt idx="129">-0.0122134050586498</cx:pt>
          <cx:pt idx="130">0.0158124304470104</cx:pt>
          <cx:pt idx="131">0.028155129127484801</cx:pt>
          <cx:pt idx="132">0.024078983695036998</cx:pt>
          <cx:pt idx="133">0.031329893613709303</cx:pt>
          <cx:pt idx="134">0.036944913303288501</cx:pt>
          <cx:pt idx="135">0.0155107698869019</cx:pt>
          <cx:pt idx="136">-0.0106280073410837</cx:pt>
          <cx:pt idx="137">-0.022101464760955501</cx:pt>
          <cx:pt idx="138">-0.0076436475669153401</cx:pt>
          <cx:pt idx="139">0.0017997969942911401</cx:pt>
          <cx:pt idx="140">9.6674858896944496e-05</cx:pt>
          <cx:pt idx="141">0.00018010037888693001</cx:pt>
          <cx:pt idx="142">-0.000146731319213951</cx:pt>
          <cx:pt idx="143">-0.00041716001966778999</cx:pt>
          <cx:pt idx="144">-0.0045056996213100496</cx:pt>
          <cx:pt idx="145">-0.0120597344297615</cx:pt>
          <cx:pt idx="146">-0.0152531838006626</cx:pt>
          <cx:pt idx="147">-0.0075059487593641299</cx:pt>
          <cx:pt idx="148">-0.0114201430497328</cx:pt>
          <cx:pt idx="149">-0.029385680072654199</cx:pt>
          <cx:pt idx="150">-0.0048044900528327796</cx:pt>
          <cx:pt idx="151">0.0118392006969552</cx:pt>
          <cx:pt idx="152">0.0043218306384965504</cx:pt>
          <cx:pt idx="153">0.014840841805583699</cx:pt>
          <cx:pt idx="154">0.0122019368921009</cx:pt>
          <cx:pt idx="155">0.010541949310257001</cx:pt>
          <cx:pt idx="156">-0.0111595321647124</cx:pt>
          <cx:pt idx="157">-0.0096726013240787997</cx:pt>
          <cx:pt idx="158">0.0152971618168778</cx:pt>
          <cx:pt idx="159">0.028283464410799101</cx:pt>
          <cx:pt idx="160">0.0214713852521877</cx:pt>
          <cx:pt idx="161">0.032521895416863497</cx:pt>
          <cx:pt idx="162">0.018044088771972701</cx:pt>
          <cx:pt idx="163">0.00139621786676859</cx:pt>
          <cx:pt idx="164">-0.0041563888471479</cx:pt>
          <cx:pt idx="165">-0.0015189095495832001</cx:pt>
          <cx:pt idx="166">0.0037834749690461998</cx:pt>
          <cx:pt idx="167">0.0017829333244674199</cx:pt>
          <cx:pt idx="168">0.00061249171996392404</cx:pt>
          <cx:pt idx="169">0.00030242422977091001</cx:pt>
          <cx:pt idx="170">-0.000177760366688755</cx:pt>
          <cx:pt idx="171">0.00085216391651307699</cx:pt>
          <cx:pt idx="172">-0.0069282677520942602</cx:pt>
          <cx:pt idx="173">-0.016737490335917701</cx:pt>
          <cx:pt idx="174">-0.025617106811684699</cx:pt>
          <cx:pt idx="175">-0.017149711577284801</cx:pt>
          <cx:pt idx="176">-0.020646028106247199</cx:pt>
          <cx:pt idx="177">-0.033661954013761999</cx:pt>
          <cx:pt idx="178">0.0013296889772782599</cx:pt>
          <cx:pt idx="179">0.0135683063443056</cx:pt>
          <cx:pt idx="180">-0.0080021677583167802</cx:pt>
          <cx:pt idx="181">-0.041135088628144197</cx:pt>
          <cx:pt idx="182">-0.052213063528000099</cx:pt>
          <cx:pt idx="183">-0.045592758205309197</cx:pt>
          <cx:pt idx="184">-0.034933440102396199</cx:pt>
          <cx:pt idx="185">-0.000125933274824268</cx:pt>
          <cx:pt idx="186">0.0203686143810233</cx:pt>
          <cx:pt idx="187">-0.000163707207661208</cx:pt>
          <cx:pt idx="188">0.0093384794927733796</cx:pt>
          <cx:pt idx="189">0.029684516441968799</cx:pt>
          <cx:pt idx="190">0.019447489333197</cx:pt>
          <cx:pt idx="191">-0.029611304555383602</cx:pt>
          <cx:pt idx="192">-0.020525134390339799</cx:pt>
          <cx:pt idx="193">0.000419188026349349</cx:pt>
          <cx:pt idx="194">-0.0020379928237532299</cx:pt>
          <cx:pt idx="195">0.0037185264064231701</cx:pt>
          <cx:pt idx="196">0.00132739853767837</cx:pt>
          <cx:pt idx="197">0.00073281849279797202</cx:pt>
          <cx:pt idx="198">-0.00049680893806312203</cx:pt>
          <cx:pt idx="199">-0.0013595283890745599</cx:pt>
          <cx:pt idx="200">-0.0046403350293170303</cx:pt>
          <cx:pt idx="201">-0.014066648044996299</cx:pt>
          <cx:pt idx="202">-0.0107009174881457</cx:pt>
          <cx:pt idx="203">0.0017297813520267501</cx:pt>
          <cx:pt idx="204">-0.032549587544261301</cx:pt>
          <cx:pt idx="205">-0.0105655115659175</cx:pt>
          <cx:pt idx="206">0.01888507090769</cx:pt>
          <cx:pt idx="207">-0.012291722056799599</cx:pt>
          <cx:pt idx="208">-0.065973999054977694</cx:pt>
          <cx:pt idx="209">-0.078834509990691304</cx:pt>
          <cx:pt idx="210">-0.090747936142969096</cx:pt>
          <cx:pt idx="211">-0.039811714577163003</cx:pt>
          <cx:pt idx="212">-0.014457567108592299</cx:pt>
          <cx:pt idx="213">0.0248715994606356</cx:pt>
          <cx:pt idx="214">0.042667772431937603</cx:pt>
          <cx:pt idx="215">0.0133973550455433</cx:pt>
          <cx:pt idx="216">-0.024138816019320601</cx:pt>
          <cx:pt idx="217">0.00699030533433973</cx:pt>
          <cx:pt idx="218">0.042960438494522003</cx:pt>
          <cx:pt idx="219">0.0288958134135371</cx:pt>
          <cx:pt idx="220">0.00201519135641256</cx:pt>
          <cx:pt idx="221">0.00143672351299763</cx:pt>
          <cx:pt idx="222">-0.0025195567548866398</cx:pt>
          <cx:pt idx="223">0.0018401001891035201</cx:pt>
          <cx:pt idx="224">0.000213792533804066</cx:pt>
          <cx:pt idx="225">-0.00028282768945618098</cx:pt>
          <cx:pt idx="226">0.00075865932096113101</cx:pt>
          <cx:pt idx="227">-6.8131940041558594e-05</cx:pt>
          <cx:pt idx="228">-0.0030375078680892099</cx:pt>
          <cx:pt idx="229">-0.0041681687306151004</cx:pt>
          <cx:pt idx="230">0.0069012813815617999</cx:pt>
          <cx:pt idx="231">-0.0069390027557616101</cx:pt>
          <cx:pt idx="232">-0.029605647453371301</cx:pt>
          <cx:pt idx="233">-0.015956374886818201</cx:pt>
          <cx:pt idx="234">-0.017521791850935501</cx:pt>
          <cx:pt idx="235">-0.047701833756842699</cx:pt>
          <cx:pt idx="236">-0.074593517945448898</cx:pt>
          <cx:pt idx="237">-0.091518955350267495</cx:pt>
          <cx:pt idx="238">-0.067820357621815403</cx:pt>
          <cx:pt idx="239">-0.024398252346113099</cx:pt>
          <cx:pt idx="240">0.068270929750673906</cx:pt>
          <cx:pt idx="241">0.0575783069243836</cx:pt>
          <cx:pt idx="242">-0.0060674188551897096</cx:pt>
          <cx:pt idx="243">-0.025397873425694401</cx:pt>
          <cx:pt idx="244">-0.042898453597653603</cx:pt>
          <cx:pt idx="245">-0.021035815603015699</cx:pt>
          <cx:pt idx="246">9.2976873182639704e-05</cx:pt>
          <cx:pt idx="247">0.00265120938793688</cx:pt>
          <cx:pt idx="248">-0.0180278545385971</cx:pt>
          <cx:pt idx="249">-0.012695365749660899</cx:pt>
          <cx:pt idx="250">-0.00093092720689106896</cx:pt>
          <cx:pt idx="251">-1.1431070060024e-05</cx:pt>
          <cx:pt idx="252">0.00036652976778554601</cx:pt>
          <cx:pt idx="253">3.5941147839279e-05</cx:pt>
          <cx:pt idx="254">9.2815804288859402e-05</cx:pt>
          <cx:pt idx="255">-0.0038672117587955001</cx:pt>
          <cx:pt idx="256">-0.0056217611135659304</cx:pt>
          <cx:pt idx="257">-0.013897906786385901</cx:pt>
          <cx:pt idx="258">-0.0068000106864368401</cx:pt>
          <cx:pt idx="259">-0.0217143479306019</cx:pt>
          <cx:pt idx="260">-0.035451470133392698</cx:pt>
          <cx:pt idx="261">-0.042595774295052097</cx:pt>
          <cx:pt idx="262">-0.054929696024500103</cx:pt>
          <cx:pt idx="263">-0.110266958722013</cx:pt>
          <cx:pt idx="264">-0.0879641167254719</cx:pt>
          <cx:pt idx="265">-0.095000184598578299</cx:pt>
          <cx:pt idx="266">-0.066894588617761597</cx:pt>
          <cx:pt idx="267">0.020961689620407401</cx:pt>
          <cx:pt idx="268">0.036996839862196103</cx:pt>
          <cx:pt idx="269">-0.0148915581629723</cx:pt>
          <cx:pt idx="270">-0.0117677708295694</cx:pt>
          <cx:pt idx="271">0.0234817743333183</cx:pt>
          <cx:pt idx="272">0.022508079026042099</cx:pt>
          <cx:pt idx="273">-0.031383822701412198</cx:pt>
          <cx:pt idx="274">-0.053082459824652803</cx:pt>
          <cx:pt idx="275">0.0110217903998373</cx:pt>
          <cx:pt idx="276">0.0039441580788254797</cx:pt>
          <cx:pt idx="277">-0.0129485262398554</cx:pt>
          <cx:pt idx="278">-0.0083257510644813206</cx:pt>
          <cx:pt idx="279">0.00032778760561119201</cx:pt>
          <cx:pt idx="280">-6.9979339873534898e-06</cx:pt>
          <cx:pt idx="281">0.000182088067956548</cx:pt>
          <cx:pt idx="282">-0.00108880631291919</cx:pt>
          <cx:pt idx="283">-0.0029723527939650401</cx:pt>
          <cx:pt idx="284">-0.0094492292394397596</cx:pt>
          <cx:pt idx="285">-0.0137890484467995</cx:pt>
          <cx:pt idx="286">-0.0104849173196165</cx:pt>
          <cx:pt idx="287">-0.0082045772243814798</cx:pt>
          <cx:pt idx="288">-0.036818283781341103</cx:pt>
          <cx:pt idx="289">-0.02963817084002</cx:pt>
          <cx:pt idx="290">-0.062060827945442598</cx:pt>
          <cx:pt idx="291">-0.077751050159021895</cx:pt>
          <cx:pt idx="292">-0.069801869544843798</cx:pt>
          <cx:pt idx="293">-0.064075465405124196</cx:pt>
          <cx:pt idx="294">0.030222337604787899</cx:pt>
          <cx:pt idx="295">0.064814346155669195</cx:pt>
          <cx:pt idx="296">0.020291674862047901</cx:pt>
          <cx:pt idx="297">0.025300942426277999</cx:pt>
          <cx:pt idx="298">-0.0043547196486442997</cx:pt>
          <cx:pt idx="299">0.022678414157067499</cx:pt>
          <cx:pt idx="300">0.050846226053010701</cx:pt>
          <cx:pt idx="301">0.010384472386045</cx:pt>
          <cx:pt idx="302">-0.0062451346903022696</cx:pt>
          <cx:pt idx="303">0.0099012220493712704</cx:pt>
          <cx:pt idx="304">-0.0080822096524214206</cx:pt>
          <cx:pt idx="305">-0.022127212281547699</cx:pt>
          <cx:pt idx="306">-0.0081840084842574792</cx:pt>
          <cx:pt idx="307">0.000434657059728583</cx:pt>
          <cx:pt idx="308">0.00045116932266066101</cx:pt>
          <cx:pt idx="309">-0.00018056806053394199</cx:pt>
          <cx:pt idx="310">-0.0011885239471249101</cx:pt>
          <cx:pt idx="311">-0.0016288911956351901</cx:pt>
          <cx:pt idx="312">-0.019114342460369801</cx:pt>
          <cx:pt idx="313">-0.027658945087100699</cx:pt>
          <cx:pt idx="314">-0.012520435911839</cx:pt>
          <cx:pt idx="315">0.021654311283188499</cx:pt>
          <cx:pt idx="316">-0.0070397472376886898</cx:pt>
          <cx:pt idx="317">-0.0196748783128659</cx:pt>
          <cx:pt idx="318">-0.052854895780601097</cx:pt>
          <cx:pt idx="319">-0.060825295235410401</cx:pt>
          <cx:pt idx="320">-0.0695385470974067</cx:pt>
          <cx:pt idx="321">-0.017480942413226699</cx:pt>
          <cx:pt idx="322">0.0336025344226605</cx:pt>
          <cx:pt idx="323">0.0082014570677446004</cx:pt>
          <cx:pt idx="324">-0.043513821195026697</cx:pt>
          <cx:pt idx="325">-0.085879769640692105</cx:pt>
          <cx:pt idx="326">-0.031580653856751899</cx:pt>
          <cx:pt idx="327">0.034750446753227499</cx:pt>
          <cx:pt idx="328">0.031096539192881099</cx:pt>
          <cx:pt idx="329">0.0388868515764123</cx:pt>
          <cx:pt idx="330">0.020708965378688399</cx:pt>
          <cx:pt idx="331">0.0086771065285717996</cx:pt>
          <cx:pt idx="332">0.0040454379521569503</cx:pt>
          <cx:pt idx="333">-0.0043911973451760903</cx:pt>
          <cx:pt idx="334">-0.0023676754182140099</cx:pt>
          <cx:pt idx="335">-0.00011990307607258999</cx:pt>
          <cx:pt idx="336">-2.37517699409148e-05</cx:pt>
          <cx:pt idx="337">-0.000486767991619723</cx:pt>
          <cx:pt idx="338">-0.00033703195689593001</cx:pt>
          <cx:pt idx="339">-0.0017516857582704399</cx:pt>
          <cx:pt idx="340">-0.026290516348503799</cx:pt>
          <cx:pt idx="341">-0.040372011665105997</cx:pt>
          <cx:pt idx="342">0.0029353289079419001</cx:pt>
          <cx:pt idx="343">0.0114315565589142</cx:pt>
          <cx:pt idx="344">-0.0044598549743742801</cx:pt>
          <cx:pt idx="345">0.01290065825986</cx:pt>
          <cx:pt idx="346">-0.033387990441085202</cx:pt>
          <cx:pt idx="347">-0.0045656926808590398</cx:pt>
          <cx:pt idx="348">-0.020931206859129799</cx:pt>
          <cx:pt idx="349">0.019800566099886299</cx:pt>
          <cx:pt idx="350">0.0028692352155970401</cx:pt>
          <cx:pt idx="351">-0.043647752272521802</cx:pt>
          <cx:pt idx="352">-0.107030390880065</cx:pt>
          <cx:pt idx="353">-0.096300198270463599</cx:pt>
          <cx:pt idx="354">-0.061251878073726999</cx:pt>
          <cx:pt idx="355">-0.0028186203576535799</cx:pt>
          <cx:pt idx="356">-0.00394199708822015</cx:pt>
          <cx:pt idx="357">0.025920219236467101</cx:pt>
          <cx:pt idx="358">0.010094692488017899</cx:pt>
          <cx:pt idx="359">0.0101851041312567</cx:pt>
          <cx:pt idx="360">0.0082036120434000794</cx:pt>
          <cx:pt idx="361">-0.0025704357101473002</cx:pt>
          <cx:pt idx="362">-0.0047721536876583204</cx:pt>
          <cx:pt idx="363">-0.00095879073231367904</cx:pt>
          <cx:pt idx="364">0.00018281994552941101</cx:pt>
          <cx:pt idx="365">-0.00012316876446077501</cx:pt>
          <cx:pt idx="366">0.000106535511210216</cx:pt>
          <cx:pt idx="367">-0.0030751632907934099</cx:pt>
          <cx:pt idx="368">-0.022318516585165701</cx:pt>
          <cx:pt idx="369">-0.036877654673787397</cx:pt>
          <cx:pt idx="370">0.0069558096320363203</cx:pt>
          <cx:pt idx="371">0.0147385995101913</cx:pt>
          <cx:pt idx="372">0.038170071267596799</cx:pt>
          <cx:pt idx="373">0.034968109680667298</cx:pt>
          <cx:pt idx="374">0.039317651693486</cx:pt>
          <cx:pt idx="375">0.066236674434763901</cx:pt>
          <cx:pt idx="376">0.071918003315840695</cx:pt>
          <cx:pt idx="377">0.063864903855120198</cx:pt>
          <cx:pt idx="378">0.034258297782709002</cx:pt>
          <cx:pt idx="379">-0.048971166468269899</cx:pt>
          <cx:pt idx="380">-0.13390248505341601</cx:pt>
          <cx:pt idx="381">-0.11276239102275699</cx:pt>
          <cx:pt idx="382">-0.0245719514150218</cx:pt>
          <cx:pt idx="383">-0.00194539728450442</cx:pt>
          <cx:pt idx="384">0.0063608307192049504</cx:pt>
          <cx:pt idx="385">-0.00596793769129825</cx:pt>
          <cx:pt idx="386">-0.018911702165747901</cx:pt>
          <cx:pt idx="387">0.0063801386917789601</cx:pt>
          <cx:pt idx="388">-0.0056939771116688602</cx:pt>
          <cx:pt idx="389">-0.0020284565328582299</cx:pt>
          <cx:pt idx="390">-0.0028757924102259902</cx:pt>
          <cx:pt idx="391">0.00074228872006323302</cx:pt>
          <cx:pt idx="392">-0.000127809092412242</cx:pt>
          <cx:pt idx="393">-0.00013036756420398699</cx:pt>
          <cx:pt idx="394">-0.0010089582163451099</cx:pt>
          <cx:pt idx="395">-0.0034192724647329801</cx:pt>
          <cx:pt idx="396">-0.018550405786516001</cx:pt>
          <cx:pt idx="397">-0.024103821427589399</cx:pt>
          <cx:pt idx="398">-0.020698771638057601</cx:pt>
          <cx:pt idx="399">0.028725712957782201</cx:pt>
          <cx:pt idx="400">0.043593620088730398</cx:pt>
          <cx:pt idx="401">0.059947424849299401</cx:pt>
          <cx:pt idx="402">0.060220713562410398</cx:pt>
          <cx:pt idx="403">0.100838976465913</cx:pt>
          <cx:pt idx="404">0.084691314774344995</cx:pt>
          <cx:pt idx="405">0.047772532110907297</cx:pt>
          <cx:pt idx="406">-0.028054394027375199</cx:pt>
          <cx:pt idx="407">-0.061292588317483299</cx:pt>
          <cx:pt idx="408">-0.065393610759617707</cx:pt>
          <cx:pt idx="409">-0.015573149736205501</cx:pt>
          <cx:pt idx="410">0.0143017835045519</cx:pt>
          <cx:pt idx="411">0.0018593459229480601</cx:pt>
          <cx:pt idx="412">0.037434853994822902</cx:pt>
          <cx:pt idx="413">0.0088944784990439094</cx:pt>
          <cx:pt idx="414">-0.029292357026197698</cx:pt>
          <cx:pt idx="415">-0.039617008462289903</cx:pt>
          <cx:pt idx="416">-0.013377329337126801</cx:pt>
          <cx:pt idx="417">-0.00547654245927708</cx:pt>
          <cx:pt idx="418">-0.00078514493645549799</cx:pt>
          <cx:pt idx="419">-0.00050051404779052303</cx:pt>
          <cx:pt idx="420">0.000214572709488521</cx:pt>
          <cx:pt idx="421">-0.0011331780388925601</cx:pt>
          <cx:pt idx="422">-0.00172052867319508</cx:pt>
          <cx:pt idx="423">-0.0084508568870730102</cx:pt>
          <cx:pt idx="424">-0.0321006704209017</cx:pt>
          <cx:pt idx="425">-0.049555923833519297</cx:pt>
          <cx:pt idx="426">-0.031955047713521902</cx:pt>
          <cx:pt idx="427">0.019133318468925201</cx:pt>
          <cx:pt idx="428">0.011980281659595301</cx:pt>
          <cx:pt idx="429">0.047506347191309098</cx:pt>
          <cx:pt idx="430">0.036901665223822502</cx:pt>
          <cx:pt idx="431">0.041430402282615998</cx:pt>
          <cx:pt idx="432">0.041368857589878898</cx:pt>
          <cx:pt idx="433">-0.036646961356920998</cx:pt>
          <cx:pt idx="434">-0.063862528691365703</cx:pt>
          <cx:pt idx="435">-0.028578691606875699</cx:pt>
          <cx:pt idx="436">0.021462279009467299</cx:pt>
          <cx:pt idx="437">0.047735123807987598</cx:pt>
          <cx:pt idx="438">0.0412381172012765</cx:pt>
          <cx:pt idx="439">0.0197243368063598</cx:pt>
          <cx:pt idx="440">0.0125149261133649</cx:pt>
          <cx:pt idx="441">-0.0045066712155962703</cx:pt>
          <cx:pt idx="442">-0.0297159872885981</cx:pt>
          <cx:pt idx="443">-0.027500240428212998</cx:pt>
          <cx:pt idx="444">0.0011247576538588799</cx:pt>
          <cx:pt idx="445">-0.0066927430786486997</cx:pt>
          <cx:pt idx="446">-0.00152314192480034</cx:pt>
          <cx:pt idx="447">0.00092162185574679999</cx:pt>
          <cx:pt idx="448">0.00063333352567173805</cx:pt>
          <cx:pt idx="449">-0.0013780090053632701</cx:pt>
          <cx:pt idx="450">-0.0020230271160860801</cx:pt>
          <cx:pt idx="451">-0.022158717794923899</cx:pt>
          <cx:pt idx="452">-0.0343913215681282</cx:pt>
          <cx:pt idx="453">-0.027695931436732199</cx:pt>
          <cx:pt idx="454">-0.010356680681715301</cx:pt>
          <cx:pt idx="455">0.0126461340404519</cx:pt>
          <cx:pt idx="456">0.044378972191945802</cx:pt>
          <cx:pt idx="457">0.0548529014617039</cx:pt>
          <cx:pt idx="458">0.033807648426590897</cx:pt>
          <cx:pt idx="459">-0.0333314427921199</cx:pt>
          <cx:pt idx="460">-0.075176516045888306</cx:pt>
          <cx:pt idx="461">-0.103536975139649</cx:pt>
          <cx:pt idx="462">-0.050109426210239803</cx:pt>
          <cx:pt idx="463">0.0038288844675409299</cx:pt>
          <cx:pt idx="464">-0.0084798257509427297</cx:pt>
          <cx:pt idx="465">0.0255393206042097</cx:pt>
          <cx:pt idx="466">0.034183668705871001</cx:pt>
          <cx:pt idx="467">0.010453969458429401</cx:pt>
          <cx:pt idx="468">0.014270700467247001</cx:pt>
          <cx:pt idx="469">-0.0146268440171946</cx:pt>
          <cx:pt idx="470">-0.018230005668166599</cx:pt>
          <cx:pt idx="471">-0.0368513348994483</cx:pt>
          <cx:pt idx="472">-0.020197645270979999</cx:pt>
          <cx:pt idx="473">-0.00020898720736005799</cx:pt>
          <cx:pt idx="474">0.0041651431187490996</cx:pt>
          <cx:pt idx="475">-1.21430605080824e-05</cx:pt>
          <cx:pt idx="476">-0.00042109475313562402</cx:pt>
          <cx:pt idx="477">6.5690001759007697e-05</cx:pt>
          <cx:pt idx="478">-0.000150453169270819</cx:pt>
          <cx:pt idx="479">-0.028640778817285901</cx:pt>
          <cx:pt idx="480">-0.012292421320327001</cx:pt>
          <cx:pt idx="481">-0.022704503855041001</cx:pt>
          <cx:pt idx="482">-0.0010814139401538901</cx:pt>
          <cx:pt idx="483">0.025237156161736999</cx:pt>
          <cx:pt idx="484">0.039281922414163603</cx:pt>
          <cx:pt idx="485">0.080725233261102897</cx:pt>
          <cx:pt idx="486">-0.0073185604549820702</cx:pt>
          <cx:pt idx="487">-0.123276702125032</cx:pt>
          <cx:pt idx="488">-0.13548463901839</cx:pt>
          <cx:pt idx="489">-0.082254556241162402</cx:pt>
          <cx:pt idx="490">-0.0131820027038546</cx:pt>
          <cx:pt idx="491">0.031545013773122202</cx:pt>
          <cx:pt idx="492">0.0029307062263512198</cx:pt>
          <cx:pt idx="493">0.00180871901705666</cx:pt>
          <cx:pt idx="494">0.0164157174353654</cx:pt>
          <cx:pt idx="495">-0.0034934311112382</cx:pt>
          <cx:pt idx="496">-0.022154159573847101</cx:pt>
          <cx:pt idx="497">-0.024941232343130299</cx:pt>
          <cx:pt idx="498">-0.026710857350760401</cx:pt>
          <cx:pt idx="499">-0.0253855518011862</cx:pt>
          <cx:pt idx="500">-0.021077128205985202</cx:pt>
          <cx:pt idx="501">-0.012227107311015201</cx:pt>
          <cx:pt idx="502">-0.00098192032730654889</cx:pt>
          <cx:pt idx="503">0.000191830441970555</cx:pt>
          <cx:pt idx="504">-5.6386160038256802e-05</cx:pt>
          <cx:pt idx="505">-0.00060328377233274195</cx:pt>
          <cx:pt idx="506">-0.000128392266670673</cx:pt>
          <cx:pt idx="507">-0.0267414451950709</cx:pt>
          <cx:pt idx="508">0.011718519389294199</cx:pt>
          <cx:pt idx="509">-0.0067740792181029</cx:pt>
          <cx:pt idx="510">0.0046152284838054903</cx:pt>
          <cx:pt idx="511">0.032285944449766402</cx:pt>
          <cx:pt idx="512">0.081401793382500795</cx:pt>
          <cx:pt idx="513">0.082619586692983193</cx:pt>
          <cx:pt idx="514">-0.026569664542559102</cx:pt>
          <cx:pt idx="515">-0.13785573709104701</cx:pt>
          <cx:pt idx="516">-0.15003822370868999</cx:pt>
          <cx:pt idx="517">-0.076212914805596096</cx:pt>
          <cx:pt idx="518">0.0083484828361383399</cx:pt>
          <cx:pt idx="519">0.025172569725260299</cx:pt>
          <cx:pt idx="520">0.0072691818917725998</cx:pt>
          <cx:pt idx="521">-0.0097676190436559902</cx:pt>
          <cx:pt idx="522">0.018734346895147198</cx:pt>
          <cx:pt idx="523">-0.050447876262612601</cx:pt>
          <cx:pt idx="524">-0.028348222639019701</cx:pt>
          <cx:pt idx="525">-0.019649669644550401</cx:pt>
          <cx:pt idx="526">-0.0087289093872834605</cx:pt>
          <cx:pt idx="527">-0.013507642417288201</cx:pt>
          <cx:pt idx="528">-0.017660502994510101</cx:pt>
          <cx:pt idx="529">-0.0152396629528602</cx:pt>
          <cx:pt idx="530">0.00065294508463394703</cx:pt>
          <cx:pt idx="531">0.00046708010456931797</cx:pt>
          <cx:pt idx="532">-0.00045590069295282698</cx:pt>
          <cx:pt idx="533">-0.00082931251050071301</cx:pt>
          <cx:pt idx="534">7.2680023135471595e-05</cx:pt>
          <cx:pt idx="535">-0.016579659970682101</cx:pt>
          <cx:pt idx="536">0.014885932333265</cx:pt>
          <cx:pt idx="537">0.010679335265730601</cx:pt>
          <cx:pt idx="538">0.015892187441916301</cx:pt>
          <cx:pt idx="539">0.026747457424986999</cx:pt>
          <cx:pt idx="540">0.107343083759292</cx:pt>
          <cx:pt idx="541">0.106308979276864</cx:pt>
          <cx:pt idx="542">-0.017883665535602299</cx:pt>
          <cx:pt idx="543">-0.12601207919881899</cx:pt>
          <cx:pt idx="544">-0.097059231260972004</cx:pt>
          <cx:pt idx="545">-0.023302554638104801</cx:pt>
          <cx:pt idx="546">-0.00912053541607084</cx:pt>
          <cx:pt idx="547">-0.035782336477504603</cx:pt>
          <cx:pt idx="548">-0.050441687465743498</cx:pt>
          <cx:pt idx="549">-0.0482387159144936</cx:pt>
          <cx:pt idx="550">-0.066773911463875193</cx:pt>
          <cx:pt idx="551">-0.045555587885421897</cx:pt>
          <cx:pt idx="552">-0.0124593909378466</cx:pt>
          <cx:pt idx="553">0.0080932309391539906</cx:pt>
          <cx:pt idx="554">0.0201785772046204</cx:pt>
          <cx:pt idx="555">0.000418223062368237</cx:pt>
          <cx:pt idx="556">-0.015040014366429899</cx:pt>
          <cx:pt idx="557">-0.015658521807457599</cx:pt>
          <cx:pt idx="558">0.00057261385237000501</cx:pt>
          <cx:pt idx="559">-0.00026198888311885501</cx:pt>
          <cx:pt idx="560">-9.0113566137820999e-05</cx:pt>
          <cx:pt idx="561">0.00061564338120349696</cx:pt>
          <cx:pt idx="562">0.00410862067266552</cx:pt>
          <cx:pt idx="563">0.0027461512482539001</cx:pt>
          <cx:pt idx="564">0.0176141350972388</cx:pt>
          <cx:pt idx="565">0.028990863344851601</cx:pt>
          <cx:pt idx="566">0.021488399721640499</cx:pt>
          <cx:pt idx="567">0.070713118336783801</cx:pt>
          <cx:pt idx="568">0.091335424601498905</cx:pt>
          <cx:pt idx="569">0.100574753216585</cx:pt>
          <cx:pt idx="570">0.080979598258472105</cx:pt>
          <cx:pt idx="571">-0.033795900085655903</cx:pt>
          <cx:pt idx="572">-0.020407657574308999</cx:pt>
          <cx:pt idx="573">-0.024907152069298898</cx:pt>
          <cx:pt idx="574">-0.042047557101209401</cx:pt>
          <cx:pt idx="575">-0.047698780018642598</cx:pt>
          <cx:pt idx="576">-0.044132634936887898</cx:pt>
          <cx:pt idx="577">-0.070071753838709006</cx:pt>
          <cx:pt idx="578">-0.084304370220269695</cx:pt>
          <cx:pt idx="579">-0.041365137197802097</cx:pt>
          <cx:pt idx="580">-0.0023381155021295302</cx:pt>
          <cx:pt idx="581">0.0260976809961894</cx:pt>
          <cx:pt idx="582">0.013671322448646399</cx:pt>
          <cx:pt idx="583">0.00054688724302395396</cx:pt>
          <cx:pt idx="584">-0.014241417422242201</cx:pt>
          <cx:pt idx="585">-0.0101295251059301</cx:pt>
          <cx:pt idx="586">0.00013368721925522699</cx:pt>
          <cx:pt idx="587">0.00050812118153045597</cx:pt>
          <cx:pt idx="588">-2.73661762087659e-05</cx:pt>
          <cx:pt idx="589">-7.5304834062321199e-05</cx:pt>
          <cx:pt idx="590">0.010901012022833299</cx:pt>
          <cx:pt idx="591">0.0161137783194517</cx:pt>
          <cx:pt idx="592">0.012485229952902899</cx:pt>
          <cx:pt idx="593">0.031143796441189898</cx:pt>
          <cx:pt idx="594">0.032730050624930097</cx:pt>
          <cx:pt idx="595">0.0335941425488991</cx:pt>
          <cx:pt idx="596">0.031530673179614097</cx:pt>
          <cx:pt idx="597">0.048599526867422603</cx:pt>
          <cx:pt idx="598">0.10071801338544401</cx:pt>
          <cx:pt idx="599">0.042742531435878098</cx:pt>
          <cx:pt idx="600">0.0025370503140177102</cx:pt>
          <cx:pt idx="601">-0.042047812219169103</cx:pt>
          <cx:pt idx="602">-0.046495841553369999</cx:pt>
          <cx:pt idx="603">-0.018158822018528101</cx:pt>
          <cx:pt idx="604">-0.0186359576162312</cx:pt>
          <cx:pt idx="605">-0.023502700372718201</cx:pt>
          <cx:pt idx="606">-0.0262686276996206</cx:pt>
          <cx:pt idx="607">-0.026072840782875799</cx:pt>
          <cx:pt idx="608">-0.0131951454112161</cx:pt>
          <cx:pt idx="609">0.0054419670199089103</cx:pt>
          <cx:pt idx="610">0.0105580565816036</cx:pt>
          <cx:pt idx="611">-0.0062598151243706398</cx:pt>
          <cx:pt idx="612">-0.014883142503743301</cx:pt>
          <cx:pt idx="613">-0.0058254248397984001</cx:pt>
          <cx:pt idx="614">0.00132720202079261</cx:pt>
          <cx:pt idx="615">0.00035892467403487798</cx:pt>
          <cx:pt idx="616">0.00028049695775459198</cx:pt>
          <cx:pt idx="617">-0.00062747896340077896</cx:pt>
          <cx:pt idx="618">0.0032451704705497202</cx:pt>
          <cx:pt idx="619">0.0065206556040679504</cx:pt>
          <cx:pt idx="620">-0.0109118522920387</cx:pt>
          <cx:pt idx="621">0.00443773913490515</cx:pt>
          <cx:pt idx="622">0.056990196710513703</cx:pt>
          <cx:pt idx="623">0.033893145166651199</cx:pt>
          <cx:pt idx="624">-0.014562142183184201</cx:pt>
          <cx:pt idx="625">0.034936405953362198</cx:pt>
          <cx:pt idx="626">0.11160573983505601</cx:pt>
          <cx:pt idx="627">0.10342491926960699</cx:pt>
          <cx:pt idx="628">0.080122473955029597</cx:pt>
          <cx:pt idx="629">-0.015488184061332099</cx:pt>
          <cx:pt idx="630">-0.035383418117655198</cx:pt>
          <cx:pt idx="631">0.0090770414822616708</cx:pt>
          <cx:pt idx="632">0.035636917963996297</cx:pt>
          <cx:pt idx="633">0.0378555285532515</cx:pt>
          <cx:pt idx="634">-0.0040094165652749996</cx:pt>
          <cx:pt idx="635">-0.030000897531607701</cx:pt>
          <cx:pt idx="636">-0.034274603961118998</cx:pt>
          <cx:pt idx="637">-0.0269137559097999</cx:pt>
          <cx:pt idx="638">-0.0129193844709451</cx:pt>
          <cx:pt idx="639">-0.0155276663699404</cx:pt>
          <cx:pt idx="640">-0.0043314297481600404</cx:pt>
          <cx:pt idx="641">-0.0042040254421818399</cx:pt>
          <cx:pt idx="642">-0.00035928380032688599</cx:pt>
          <cx:pt idx="643">-0.00031660447350507999</cx:pt>
          <cx:pt idx="644">0.00013455078948189801</cx:pt>
          <cx:pt idx="645">0.000205690478873743</cx:pt>
          <cx:pt idx="646">0.00086512730617227605</cx:pt>
          <cx:pt idx="647">0.0027409132350513701</cx:pt>
          <cx:pt idx="648">-0.0144000347701783</cx:pt>
          <cx:pt idx="649">-0.0080338094066652807</cx:pt>
          <cx:pt idx="650">0.030737856385495602</cx:pt>
          <cx:pt idx="651">0.020704080310316599</cx:pt>
          <cx:pt idx="652">-0.0044011078058796499</cx:pt>
          <cx:pt idx="653">-0.0115124097352894</cx:pt>
          <cx:pt idx="654">0.025980488890294001</cx:pt>
          <cx:pt idx="655">0.025751584904451601</cx:pt>
          <cx:pt idx="656">0.032037079104412301</cx:pt>
          <cx:pt idx="657">0.017410518159787901</cx:pt>
          <cx:pt idx="658">0.0078352734430840402</cx:pt>
          <cx:pt idx="659">0.0194075905690042</cx:pt>
          <cx:pt idx="660">0.018628524190411201</cx:pt>
          <cx:pt idx="661">-0.0041134853678586802</cx:pt>
          <cx:pt idx="662">-0.053789051831228903</cx:pt>
          <cx:pt idx="663">-0.0546867758285247</cx:pt>
          <cx:pt idx="664">-0.050980460171850102</cx:pt>
          <cx:pt idx="665">-0.017947299676159802</cx:pt>
          <cx:pt idx="666">-0.0061525409572769398</cx:pt>
          <cx:pt idx="667">-0.0064637800213159001</cx:pt>
          <cx:pt idx="668">-0.0036427029850431801</cx:pt>
          <cx:pt idx="669">-0.0036763298818226998</cx:pt>
          <cx:pt idx="670">4.5372884330233498e-05</cx:pt>
          <cx:pt idx="671">0.00036912117530411398</cx:pt>
          <cx:pt idx="672">0.00026135439113281401</cx:pt>
          <cx:pt idx="673">-0.00043029475756744699</cx:pt>
          <cx:pt idx="674">-0.00150399166012889</cx:pt>
          <cx:pt idx="675">-0.0023583159768065199</cx:pt>
          <cx:pt idx="676">-0.0076903694663113002</cx:pt>
          <cx:pt idx="677">-0.0019744356982451701</cx:pt>
          <cx:pt idx="678">-0.0041128429752170098</cx:pt>
          <cx:pt idx="679">-0.0093073575502737593</cx:pt>
          <cx:pt idx="680">-0.00149346137778351</cx:pt>
          <cx:pt idx="681">0.012741195773395201</cx:pt>
          <cx:pt idx="682">0.032075677441644801</cx:pt>
          <cx:pt idx="683">0.016227403410727401</cx:pt>
          <cx:pt idx="684">0.0048177944110561199</cx:pt>
          <cx:pt idx="685">-0.017657438154118198</cx:pt>
          <cx:pt idx="686">-0.036419627391493098</cx:pt>
          <cx:pt idx="687">-0.024707214196854201</cx:pt>
          <cx:pt idx="688">-0.016799322182650699</cx:pt>
          <cx:pt idx="689">-0.028357052079879101</cx:pt>
          <cx:pt idx="690">-0.022695360538022801</cx:pt>
          <cx:pt idx="691">-0.027579188428570999</cx:pt>
          <cx:pt idx="692">-0.0101473941680203</cx:pt>
          <cx:pt idx="693">-0.0110841787507914</cx:pt>
          <cx:pt idx="694">-0.0063286984315271003</cx:pt>
          <cx:pt idx="695">-0.0039580212938234603</cx:pt>
          <cx:pt idx="696">-0.0017544309115629299</cx:pt>
          <cx:pt idx="697">1.14573402643909e-05</cx:pt>
          <cx:pt idx="698">-0.00036463047579125103</cx:pt>
          <cx:pt idx="699">0.00091564944440389697</cx:pt>
          <cx:pt idx="700">3.7079641259181899e-05</cx:pt>
          <cx:pt idx="701">-0.000598591407877043</cx:pt>
          <cx:pt idx="702">0.00025996433234962401</cx:pt>
          <cx:pt idx="703">-0.00096021859613277302</cx:pt>
          <cx:pt idx="704">-0.00083982618566718801</cx:pt>
          <cx:pt idx="705">-0.0067538656196581802</cx:pt>
          <cx:pt idx="706">-0.01415553032242</cx:pt>
          <cx:pt idx="707">-0.015203215687746499</cx:pt>
          <cx:pt idx="708">-0.023880498228257999</cx:pt>
          <cx:pt idx="709">-0.018641342124937201</cx:pt>
          <cx:pt idx="710">-0.027351851797297499</cx:pt>
          <cx:pt idx="711">-0.0318724361463774</cx:pt>
          <cx:pt idx="712">-0.029496442398371101</cx:pt>
          <cx:pt idx="713">-0.016156563090579699</cx:pt>
          <cx:pt idx="714">-0.015373493988112099</cx:pt>
          <cx:pt idx="715">-0.0120201013242088</cx:pt>
          <cx:pt idx="716">-0.010905122948334201</cx:pt>
          <cx:pt idx="717">-0.022738707236716799</cx:pt>
          <cx:pt idx="718">-0.019416615473498201</cx:pt>
          <cx:pt idx="719">-0.00729269263975216</cx:pt>
          <cx:pt idx="720">-0.0032373471847042998</cx:pt>
          <cx:pt idx="721">-0.0034121428717465599</cx:pt>
          <cx:pt idx="722">-0.0030768697207373</cx:pt>
          <cx:pt idx="723">-0.00075720925208978796</cx:pt>
          <cx:pt idx="724">-0.00028277604096633502</cx:pt>
          <cx:pt idx="725">0.00047822405195603899</cx:pt>
          <cx:pt idx="726">0.00029347975959350601</cx:pt>
          <cx:pt idx="727">-0.00041000192335517201</cx:pt>
          <cx:pt idx="728">-0.00016334297418426301</cx:pt>
          <cx:pt idx="729">0.00045319025208287803</cx:pt>
          <cx:pt idx="730">-0.00019992107590978601</cx:pt>
          <cx:pt idx="731">-0.00044914171919654901</cx:pt>
          <cx:pt idx="732">-4.6398259712593301e-05</cx:pt>
          <cx:pt idx="733">-0.00341773752460627</cx:pt>
          <cx:pt idx="734">-0.0043539964644193404</cx:pt>
          <cx:pt idx="735">-0.0060730463683698298</cx:pt>
          <cx:pt idx="736">-0.0049089208796065601</cx:pt>
          <cx:pt idx="737">-0.0080806673052514905</cx:pt>
          <cx:pt idx="738">-0.0085467413849729407</cx:pt>
          <cx:pt idx="739">-0.0070815790117098702</cx:pt>
          <cx:pt idx="740">-0.0033325026686971898</cx:pt>
          <cx:pt idx="741">-0.00284609418210408</cx:pt>
          <cx:pt idx="742">-0.0046823343730755399</cx:pt>
          <cx:pt idx="743">-0.0060202289234159304</cx:pt>
          <cx:pt idx="744">-0.0010344176657136701</cx:pt>
          <cx:pt idx="745">-0.0061020275908624704</cx:pt>
          <cx:pt idx="746">-0.0036315585574695601</cx:pt>
          <cx:pt idx="747">-0.00053637844839602301</cx:pt>
          <cx:pt idx="748">-0.00094257199745995698</cx:pt>
          <cx:pt idx="749">-0.0022566466758048402</cx:pt>
          <cx:pt idx="750">-0.0026948246588693599</cx:pt>
          <cx:pt idx="751">0.000395408349523304</cx:pt>
          <cx:pt idx="752">-0.00034815091446914801</cx:pt>
          <cx:pt idx="753">-0.00014415356654652099</cx:pt>
          <cx:pt idx="754">-0.00046789997994869101</cx:pt>
          <cx:pt idx="755">-0.00013585547548805799</cx:pt>
          <cx:pt idx="756">0.00025965593804921097</cx:pt>
          <cx:pt idx="757">-1.03028414242434e-05</cx:pt>
          <cx:pt idx="758">-0.000421867669171949</cx:pt>
          <cx:pt idx="759">-0.00044903645302951997</cx:pt>
          <cx:pt idx="760">-0.000427711065463277</cx:pt>
          <cx:pt idx="761">-0.00031777846751456298</cx:pt>
          <cx:pt idx="762">5.15875286638949e-05</cx:pt>
          <cx:pt idx="763">0.000119212165099006</cx:pt>
          <cx:pt idx="764">-8.7563868962445702e-05</cx:pt>
          <cx:pt idx="765">0.00034143439956687503</cx:pt>
          <cx:pt idx="766">-3.9620938852787001e-05</cx:pt>
          <cx:pt idx="767">0.000139767852649838</cx:pt>
          <cx:pt idx="768">0.00065829346148087197</cx:pt>
          <cx:pt idx="769">-0.000232353263747124</cx:pt>
          <cx:pt idx="770">-0.00043460222347621201</cx:pt>
          <cx:pt idx="771">0.00015945127104121699</cx:pt>
          <cx:pt idx="772">-2.9423044939853199e-05</cx:pt>
          <cx:pt idx="773">0.00033104424011558303</cx:pt>
          <cx:pt idx="774">-0.00069643372798460597</cx:pt>
          <cx:pt idx="775">-0.000227896175310312</cx:pt>
          <cx:pt idx="776">0.00038510836144749802</cx:pt>
          <cx:pt idx="777">-0.00041131613192757201</cx:pt>
          <cx:pt idx="778">-0.0019810247802136802</cx:pt>
          <cx:pt idx="779">-0.00047434920250728399</cx:pt>
          <cx:pt idx="780">-0.00049916944901404095</cx:pt>
          <cx:pt idx="781">0.00014154924502988799</cx:pt>
          <cx:pt idx="782">0.00026243388617516598</cx:pt>
          <cx:pt idx="783">0.00036915974259902701</cx:pt>
        </cx:lvl>
      </cx:numDim>
    </cx:data>
    <cx:data id="85">
      <cx:numDim type="val">
        <cx:f>'001_WA_F - 副本'!$CH$1:$CH$784</cx:f>
        <cx:lvl ptCount="784" formatCode="G/通用格式">
          <cx:pt idx="0">0.00035632208569640999</cx:pt>
          <cx:pt idx="1">0.00076799306900305004</cx:pt>
          <cx:pt idx="2">0.000181284469472961</cx:pt>
          <cx:pt idx="3">0.00044558250339888299</cx:pt>
          <cx:pt idx="4">0.00117562875065788</cx:pt>
          <cx:pt idx="5">-0.000102048523304709</cx:pt>
          <cx:pt idx="6">-0.000108196976653172</cx:pt>
          <cx:pt idx="7">-0.000171534702068217</cx:pt>
          <cx:pt idx="8">0.000119981383168558</cx:pt>
          <cx:pt idx="9">0.00029217211688445897</cx:pt>
          <cx:pt idx="10">-0.00042675028530866899</cx:pt>
          <cx:pt idx="11">0.000179318086583487</cx:pt>
          <cx:pt idx="12">-0.00051753505999724801</cx:pt>
          <cx:pt idx="13">-0.000158615207336211</cx:pt>
          <cx:pt idx="14">0.00106800841785057</cx:pt>
          <cx:pt idx="15">0.00054917706535110298</cx:pt>
          <cx:pt idx="16">-0.00058386667642449199</cx:pt>
          <cx:pt idx="17">0.00024886666154633202</cx:pt>
          <cx:pt idx="18">0.00023436409687848799</cx:pt>
          <cx:pt idx="19">0.00057371147550036605</cx:pt>
          <cx:pt idx="20">-0.00058505892713317303</cx:pt>
          <cx:pt idx="21">-0.00068669265682714696</cx:pt>
          <cx:pt idx="22">0.00012411425003755201</cx:pt>
          <cx:pt idx="23">-0.0009782209846558431</cx:pt>
          <cx:pt idx="24">-0.00072267990239539197</cx:pt>
          <cx:pt idx="25">-0.00077822647086523604</cx:pt>
          <cx:pt idx="26">0.00046557147439383099</cx:pt>
          <cx:pt idx="27">0.00023724715569280099</cx:pt>
          <cx:pt idx="28">0.00023989908677557399</cx:pt>
          <cx:pt idx="29">0.00077049915176333596</cx:pt>
          <cx:pt idx="30">0.00065951008325653001</cx:pt>
          <cx:pt idx="31">-0.00049716039026401399</cx:pt>
          <cx:pt idx="32">0.00058091533394461902</cx:pt>
          <cx:pt idx="33">0.00063998111261472795</cx:pt>
          <cx:pt idx="34">-0.000134370044914831</cx:pt>
          <cx:pt idx="35">5.03405780679065e-05</cx:pt>
          <cx:pt idx="36">-0.00030950103360894099</cx:pt>
          <cx:pt idx="37">0.00026931167284326201</cx:pt>
          <cx:pt idx="38">-0.00080498901140217205</cx:pt>
          <cx:pt idx="39">-0.0031688336989695999</cx:pt>
          <cx:pt idx="40">-0.00193480726857292</cx:pt>
          <cx:pt idx="41">-0.00118804887643482</cx:pt>
          <cx:pt idx="42">-0.002213222310777</cx:pt>
          <cx:pt idx="43">-0.0026696921598962499</cx:pt>
          <cx:pt idx="44">-0.000787910375908058</cx:pt>
          <cx:pt idx="45">-0.00118955141638625</cx:pt>
          <cx:pt idx="46">-0.00126511178856602</cx:pt>
          <cx:pt idx="47">-1.79210866880695e-05</cx:pt>
          <cx:pt idx="48">0.00053178762907127297</cx:pt>
          <cx:pt idx="49">2.26629996332914e-05</cx:pt>
          <cx:pt idx="50">0.000432921879521051</cx:pt>
          <cx:pt idx="51">0.00015635462362657799</cx:pt>
          <cx:pt idx="52">0.00032722115763482299</cx:pt>
          <cx:pt idx="53">0.00011518290886036</cx:pt>
          <cx:pt idx="54">-0.00017207347358095301</cx:pt>
          <cx:pt idx="55">-0.00047852713685722702</cx:pt>
          <cx:pt idx="56">0.00011922019686853</cx:pt>
          <cx:pt idx="57">-0.00061723072345988095</cx:pt>
          <cx:pt idx="58">-0.00057905183268568605</cx:pt>
          <cx:pt idx="59">-0.00093315060541055697</cx:pt>
          <cx:pt idx="60">0.000112547285323154</cx:pt>
          <cx:pt idx="61">-0.00042031311034400901</cx:pt>
          <cx:pt idx="62">0.00031754175787587199</cx:pt>
          <cx:pt idx="63">4.57149934440701e-05</cx:pt>
          <cx:pt idx="64">-0.00057871706082164901</cx:pt>
          <cx:pt idx="65">-0.00016600447033565899</cx:pt>
          <cx:pt idx="66">0.00199304418836709</cx:pt>
          <cx:pt idx="67">-0.0013488497755836399</cx:pt>
          <cx:pt idx="68">-0.0041525853639212303</cx:pt>
          <cx:pt idx="69">-0.0093990643963584603</cx:pt>
          <cx:pt idx="70">-0.0044242068768787198</cx:pt>
          <cx:pt idx="71">-0.0101817488838154</cx:pt>
          <cx:pt idx="72">-0.035017244217709298</cx:pt>
          <cx:pt idx="73">-0.0378771748364337</cx:pt>
          <cx:pt idx="74">-0.026637328340241202</cx:pt>
          <cx:pt idx="75">-0.0170206688752952</cx:pt>
          <cx:pt idx="76">-0.0080002754810772295</cx:pt>
          <cx:pt idx="77">-0.0074894497258731398</cx:pt>
          <cx:pt idx="78">-0.0034421346177421399</cx:pt>
          <cx:pt idx="79">-0.0011221732303110001</cx:pt>
          <cx:pt idx="80">0.000515600525047572</cx:pt>
          <cx:pt idx="81">0.00027431452699535502</cx:pt>
          <cx:pt idx="82">0.000125800948094439</cx:pt>
          <cx:pt idx="83">-0.00019331086535901801</cx:pt>
          <cx:pt idx="84">-0.00093327054213205197</cx:pt>
          <cx:pt idx="85">-0.000205741775520393</cx:pt>
          <cx:pt idx="86">0.00025306052368091698</cx:pt>
          <cx:pt idx="87">0.000104510792559162</cx:pt>
          <cx:pt idx="88">-0.00048429126335843898</cx:pt>
          <cx:pt idx="89">0.0085802733398890798</cx:pt>
          <cx:pt idx="90">0.0114197082721091</cx:pt>
          <cx:pt idx="91">0.0207623902131704</cx:pt>
          <cx:pt idx="92">0.022889467318505999</cx:pt>
          <cx:pt idx="93">0.018839152995813901</cx:pt>
          <cx:pt idx="94">0.0446483191725894</cx:pt>
          <cx:pt idx="95">0.0440348784258092</cx:pt>
          <cx:pt idx="96">0.088761586222133607</cx:pt>
          <cx:pt idx="97">0.060840852604115002</cx:pt>
          <cx:pt idx="98">0.083545571849594394</cx:pt>
          <cx:pt idx="99">0.078573227575993804</cx:pt>
          <cx:pt idx="100">-0.027988408889433301</cx:pt>
          <cx:pt idx="101">-0.075791901263221106</cx:pt>
          <cx:pt idx="102">-0.064692653498445093</cx:pt>
          <cx:pt idx="103">-0.054861001728897699</cx:pt>
          <cx:pt idx="104">-0.029648475302391598</cx:pt>
          <cx:pt idx="105">-0.049793387843984897</cx:pt>
          <cx:pt idx="106">-0.0465962508972428</cx:pt>
          <cx:pt idx="107">-0.0156519915764405</cx:pt>
          <cx:pt idx="108">0.0096152899911126598</cx:pt>
          <cx:pt idx="109">0.00033032870519318798</cx:pt>
          <cx:pt idx="110">-0.000130164623944429</cx:pt>
          <cx:pt idx="111">0.000374156258527548</cx:pt>
          <cx:pt idx="112">0.00045345834510318101</cx:pt>
          <cx:pt idx="113">-6.1969782310331806e-05</cx:pt>
          <cx:pt idx="114">0.00033625960609861199</cx:pt>
          <cx:pt idx="115">0.00059211639276031197</cx:pt>
          <cx:pt idx="116">-0.0028008883058240801</cx:pt>
          <cx:pt idx="117">-0.0014445354060999599</cx:pt>
          <cx:pt idx="118">0.017077710652879999</cx:pt>
          <cx:pt idx="119">0.038446540292055</cx:pt>
          <cx:pt idx="120">0.070401632816033899</cx:pt>
          <cx:pt idx="121">0.067080658730425805</cx:pt>
          <cx:pt idx="122">0.072800780950804597</cx:pt>
          <cx:pt idx="123">0.083219038440879398</cx:pt>
          <cx:pt idx="124">0.033115921287402698</cx:pt>
          <cx:pt idx="125">-0.000409571498582093</cx:pt>
          <cx:pt idx="126">-0.0098420463799859404</cx:pt>
          <cx:pt idx="127">0.0229786321143957</cx:pt>
          <cx:pt idx="128">-0.0367087303966235</cx:pt>
          <cx:pt idx="129">-0.055114311151454501</cx:pt>
          <cx:pt idx="130">-0.0033667667963009902</cx:pt>
          <cx:pt idx="131">-0.059394737230198703</cx:pt>
          <cx:pt idx="132">-0.070669784872925606</cx:pt>
          <cx:pt idx="133">-0.059557074617950602</cx:pt>
          <cx:pt idx="134">-0.028327511923225902</cx:pt>
          <cx:pt idx="135">-0.018071823633507199</cx:pt>
          <cx:pt idx="136">0.030153500608899202</cx:pt>
          <cx:pt idx="137">0.0095284017309106607</cx:pt>
          <cx:pt idx="138">-0.00032721917999173301</cx:pt>
          <cx:pt idx="139">-3.3374267651566799e-05</cx:pt>
          <cx:pt idx="140">0.00048961255405201396</cx:pt>
          <cx:pt idx="141">0.00039244235331338902</cx:pt>
          <cx:pt idx="142">0.00039644529163778298</cx:pt>
          <cx:pt idx="143">0.0061000191289643001</cx:pt>
          <cx:pt idx="144">0.0133537820891942</cx:pt>
          <cx:pt idx="145">0.031526573610987603</cx:pt>
          <cx:pt idx="146">0.061368273094952297</cx:pt>
          <cx:pt idx="147">0.057414808083540797</cx:pt>
          <cx:pt idx="148">0.0189532591508964</cx:pt>
          <cx:pt idx="149">0.00386502585363231</cx:pt>
          <cx:pt idx="150">0.0083443159010815598</cx:pt>
          <cx:pt idx="151">0.049915506544377</cx:pt>
          <cx:pt idx="152">0.0172807089081944</cx:pt>
          <cx:pt idx="153">0.0109052959111193</cx:pt>
          <cx:pt idx="154">0.0074876560582521302</cx:pt>
          <cx:pt idx="155">0.060612497340243002</cx:pt>
          <cx:pt idx="156">0.058639833669661301</cx:pt>
          <cx:pt idx="157">-0.0421640537089851</cx:pt>
          <cx:pt idx="158">0.0197528502719483</cx:pt>
          <cx:pt idx="159">0.0072231837315210098</cx:pt>
          <cx:pt idx="160">0.00088050051850203004</cx:pt>
          <cx:pt idx="161">-0.049504282041406798</cx:pt>
          <cx:pt idx="162">0.00196339677341641</cx:pt>
          <cx:pt idx="163">0.019345393355011901</cx:pt>
          <cx:pt idx="164">0.019887182974878698</cx:pt>
          <cx:pt idx="165">0.0096695313580850394</cx:pt>
          <cx:pt idx="166">0.00138469678302801</cx:pt>
          <cx:pt idx="167">0.00017713835703260199</cx:pt>
          <cx:pt idx="168">-0.00031023226909212301</cx:pt>
          <cx:pt idx="169">7.5705827801154102e-05</cx:pt>
          <cx:pt idx="170">-0.0021581626033085098</cx:pt>
          <cx:pt idx="171">0.0092515273956572299</cx:pt>
          <cx:pt idx="172">0.0265998071653425</cx:pt>
          <cx:pt idx="173">0.033087462365583499</cx:pt>
          <cx:pt idx="174">0.057692298189520902</cx:pt>
          <cx:pt idx="175">0.0020398631586523502</cx:pt>
          <cx:pt idx="176">0.0211708384711531</cx:pt>
          <cx:pt idx="177">0.049400589125997998</cx:pt>
          <cx:pt idx="178">-0.0091265678170911104</cx:pt>
          <cx:pt idx="179">-0.0043244228095509997</cx:pt>
          <cx:pt idx="180">-0.0094911828734378697</cx:pt>
          <cx:pt idx="181">-0.0078154901705742401</cx:pt>
          <cx:pt idx="182">-0.0069852831550352998</cx:pt>
          <cx:pt idx="183">0.050319088492054402</cx:pt>
          <cx:pt idx="184">0.054460274571406599</cx:pt>
          <cx:pt idx="185">-0.040967311434366202</cx:pt>
          <cx:pt idx="186">-0.046097958996882703</cx:pt>
          <cx:pt idx="187">-0.0430234710995471</cx:pt>
          <cx:pt idx="188">-0.0041086456256153999</cx:pt>
          <cx:pt idx="189">0.039824736120869501</cx:pt>
          <cx:pt idx="190">0.0348118342798793</cx:pt>
          <cx:pt idx="191">0.026279372213770701</cx:pt>
          <cx:pt idx="192">0.049067521370634901</cx:pt>
          <cx:pt idx="193">0.0162959653963386</cx:pt>
          <cx:pt idx="194">0.0029348865448463402</cx:pt>
          <cx:pt idx="195">0.00043866165593514498</cx:pt>
          <cx:pt idx="196">-0.00053684745672882199</cx:pt>
          <cx:pt idx="197">0.0024547062510168402</cx:pt>
          <cx:pt idx="198">-0.0023332618933323301</cx:pt>
          <cx:pt idx="199">0.018649316519693902</cx:pt>
          <cx:pt idx="200">0.0216461086721359</cx:pt>
          <cx:pt idx="201">0.021804836227385199</cx:pt>
          <cx:pt idx="202">0.016078661586881201</cx:pt>
          <cx:pt idx="203">-0.0091059028669661993</cx:pt>
          <cx:pt idx="204">0.048624303750138702</cx:pt>
          <cx:pt idx="205">0.0076741587292000002</cx:pt>
          <cx:pt idx="206">0.0277177245699054</cx:pt>
          <cx:pt idx="207">0.0622470040056693</cx:pt>
          <cx:pt idx="208">0.0077059657662572698</cx:pt>
          <cx:pt idx="209">0.011168574580666</cx:pt>
          <cx:pt idx="210">0.033369425946851397</cx:pt>
          <cx:pt idx="211">-0.0075219586562069</cx:pt>
          <cx:pt idx="212">0.082992600843270897</cx:pt>
          <cx:pt idx="213">0.019449046927767201</cx:pt>
          <cx:pt idx="214">-0.056484576025889903</cx:pt>
          <cx:pt idx="215">-0.058641658089116998</cx:pt>
          <cx:pt idx="216">0.0178317137709521</cx:pt>
          <cx:pt idx="217">0.0124264081220307</cx:pt>
          <cx:pt idx="218">0.025388503986516701</cx:pt>
          <cx:pt idx="219">0.0088332993173073394</cx:pt>
          <cx:pt idx="220">0.012896062289328001</cx:pt>
          <cx:pt idx="221">0.0061732054467629896</cx:pt>
          <cx:pt idx="222">0.0013447203526903201</cx:pt>
          <cx:pt idx="223">-0.000556208226931605</cx:pt>
          <cx:pt idx="224">-0.00048646077404322901</cx:pt>
          <cx:pt idx="225">-0.000282920939326801</cx:pt>
          <cx:pt idx="226">-0.0053908490802244699</cx:pt>
          <cx:pt idx="227">0.0036027844297763299</cx:pt>
          <cx:pt idx="228">0.0013349940049227401</cx:pt>
          <cx:pt idx="229">-0.018017940569087301</cx:pt>
          <cx:pt idx="230">-0.056102596912437998</cx:pt>
          <cx:pt idx="231">-0.040719550024430597</cx:pt>
          <cx:pt idx="232">-0.0019893502687826901</cx:pt>
          <cx:pt idx="233">-0.039651794331696799</cx:pt>
          <cx:pt idx="234">0.027298419944794799</cx:pt>
          <cx:pt idx="235">-0.0139292292127122</cx:pt>
          <cx:pt idx="236">-0.051942520107458999</cx:pt>
          <cx:pt idx="237">-0.0185846910314146</cx:pt>
          <cx:pt idx="238">0.0117938133964128</cx:pt>
          <cx:pt idx="239">-0.016148974802903001</cx:pt>
          <cx:pt idx="240">-0.0255829049918871</cx:pt>
          <cx:pt idx="241">-0.0082243546011731908</cx:pt>
          <cx:pt idx="242">-0.031375815245106901</cx:pt>
          <cx:pt idx="243">-0.041842159170597602</cx:pt>
          <cx:pt idx="244">-0.022495308881058301</cx:pt>
          <cx:pt idx="245">0.031866003523307602</cx:pt>
          <cx:pt idx="246">0.0364318234750724</cx:pt>
          <cx:pt idx="247">-0.033592100843509498</cx:pt>
          <cx:pt idx="248">-0.0435995775730115</cx:pt>
          <cx:pt idx="249">0.00080814055889364095</cx:pt>
          <cx:pt idx="250">0.00097258543349499802</cx:pt>
          <cx:pt idx="251">8.9874867441291997e-06</cx:pt>
          <cx:pt idx="252">-0.00056450102758803398</cx:pt>
          <cx:pt idx="253">0.00057018065657030203</cx:pt>
          <cx:pt idx="254">-0.0035412219158636599</cx:pt>
          <cx:pt idx="255">0.0039921442698964199</cx:pt>
          <cx:pt idx="256">0.012887410298749</cx:pt>
          <cx:pt idx="257">-0.043671804116450497</cx:pt>
          <cx:pt idx="258">-0.0529880514863924</cx:pt>
          <cx:pt idx="259">-0.0015275499070662201</cx:pt>
          <cx:pt idx="260">0.0134437905351736</cx:pt>
          <cx:pt idx="261">-0.095931321799690203</cx:pt>
          <cx:pt idx="262">-0.118120754850445</cx:pt>
          <cx:pt idx="263">-0.0711577696267192</cx:pt>
          <cx:pt idx="264">-0.051370606516914302</cx:pt>
          <cx:pt idx="265">-0.0680014779410789</cx:pt>
          <cx:pt idx="266">-0.0487578775376784</cx:pt>
          <cx:pt idx="267">-0.037554749264336398</cx:pt>
          <cx:pt idx="268">0.0355656463485634</cx:pt>
          <cx:pt idx="269">-0.0096246249739491505</cx:pt>
          <cx:pt idx="270">-0.093267359270395297</cx:pt>
          <cx:pt idx="271">-0.063143823000712904</cx:pt>
          <cx:pt idx="272">-0.049412735946621301</cx:pt>
          <cx:pt idx="273">-0.0159622349529915</cx:pt>
          <cx:pt idx="274">0.020286780126126801</cx:pt>
          <cx:pt idx="275">-0.058490025079548001</cx:pt>
          <cx:pt idx="276">-0.074327061672296704</cx:pt>
          <cx:pt idx="277">-0.0028371029225889902</cx:pt>
          <cx:pt idx="278">-0.000157496497248923</cx:pt>
          <cx:pt idx="279">0.00032729183424574102</cx:pt>
          <cx:pt idx="280">0.00048643933385973101</cx:pt>
          <cx:pt idx="281">-0.000133266644825571</cx:pt>
          <cx:pt idx="282">0.00219631892064174</cx:pt>
          <cx:pt idx="283">0.0123890793892637</cx:pt>
          <cx:pt idx="284">-0.0136046288131027</cx:pt>
          <cx:pt idx="285">-0.066708049011255696</cx:pt>
          <cx:pt idx="286">-0.10141817642747999</cx:pt>
          <cx:pt idx="287">-0.071362118468867405</cx:pt>
          <cx:pt idx="288">-0.049437858163970699</cx:pt>
          <cx:pt idx="289">-0.103898289582912</cx:pt>
          <cx:pt idx="290">-0.13219357603609799</cx:pt>
          <cx:pt idx="291">-0.106792634764804</cx:pt>
          <cx:pt idx="292">-0.0298521488744007</cx:pt>
          <cx:pt idx="293">0.022992579759837501</cx:pt>
          <cx:pt idx="294">0.0119776255938841</cx:pt>
          <cx:pt idx="295">-0.041860995359795997</cx:pt>
          <cx:pt idx="296">-0.014959726661548199</cx:pt>
          <cx:pt idx="297">-0.071916778017625901</cx:pt>
          <cx:pt idx="298">-0.0595351604701145</cx:pt>
          <cx:pt idx="299">-0.0136526557954276</cx:pt>
          <cx:pt idx="300">0.0051383127302314898</cx:pt>
          <cx:pt idx="301">-0.041739809245472999</cx:pt>
          <cx:pt idx="302">0.00025275962702374502</cx:pt>
          <cx:pt idx="303">-0.062119119014919698</cx:pt>
          <cx:pt idx="304">-0.047881131305496601</cx:pt>
          <cx:pt idx="305">-0.00043551927035184301</cx:pt>
          <cx:pt idx="306">0.000633497871678939</cx:pt>
          <cx:pt idx="307">0.00013017394410397</cx:pt>
          <cx:pt idx="308">-0.00018746145265943501</cx:pt>
          <cx:pt idx="309">-0.00039365027057144399</cx:pt>
          <cx:pt idx="310">0.0073566943716487703</cx:pt>
          <cx:pt idx="311">0.0152607276601134</cx:pt>
          <cx:pt idx="312">0.0089670967769994794</cx:pt>
          <cx:pt idx="313">-0.050916303833207298</cx:pt>
          <cx:pt idx="314">-0.101989260322103</cx:pt>
          <cx:pt idx="315">-0.0669348006447084</cx:pt>
          <cx:pt idx="316">-0.048428243376553097</cx:pt>
          <cx:pt idx="317">-0.070081507241773797</cx:pt>
          <cx:pt idx="318">-0.0050702749170451799</cx:pt>
          <cx:pt idx="319">-0.035261290157695101</cx:pt>
          <cx:pt idx="320">0.070040244611221894</cx:pt>
          <cx:pt idx="321">0.071713009856338897</cx:pt>
          <cx:pt idx="322">0.011696068484356901</cx:pt>
          <cx:pt idx="323">-0.041917204066542299</cx:pt>
          <cx:pt idx="324">-0.081768538512759004</cx:pt>
          <cx:pt idx="325">0.0028702298030965998</cx:pt>
          <cx:pt idx="326">0.038830359176473102</cx:pt>
          <cx:pt idx="327">0.035242323080758198</cx:pt>
          <cx:pt idx="328">0.0244347401107738</cx:pt>
          <cx:pt idx="329">-0.106502426271688</cx:pt>
          <cx:pt idx="330">-0.068892094722912994</cx:pt>
          <cx:pt idx="331">-0.054945904917619297</cx:pt>
          <cx:pt idx="332">-0.036101040288672302</cx:pt>
          <cx:pt idx="333">-0.0036192703862965598</cx:pt>
          <cx:pt idx="334">-0.00013193722459067</cx:pt>
          <cx:pt idx="335">-1.56372604932374e-05</cx:pt>
          <cx:pt idx="336">-0.00082139003212088003</cx:pt>
          <cx:pt idx="337">0.00014302874439142899</cx:pt>
          <cx:pt idx="338">0.0018102958719350499</cx:pt>
          <cx:pt idx="339">0.023147988562824399</cx:pt>
          <cx:pt idx="340">0.016322748125231899</cx:pt>
          <cx:pt idx="341">0.0078000058985202804</cx:pt>
          <cx:pt idx="342">-0.040543826039216198</cx:pt>
          <cx:pt idx="343">0.015061535295225199</cx:pt>
          <cx:pt idx="344">0.083969266245275107</cx:pt>
          <cx:pt idx="345">0.023482240919216399</cx:pt>
          <cx:pt idx="346">0.076533713316135996</cx:pt>
          <cx:pt idx="347">0.087323831831914001</cx:pt>
          <cx:pt idx="348">0.12941130323584801</cx:pt>
          <cx:pt idx="349">0.072478867431544899</cx:pt>
          <cx:pt idx="350">0.047068139315941199</cx:pt>
          <cx:pt idx="351">-0.035595090090662397</cx:pt>
          <cx:pt idx="352">-0.0147435848720807</cx:pt>
          <cx:pt idx="353">-0.00536765546954821</cx:pt>
          <cx:pt idx="354">0.098662372174548901</cx:pt>
          <cx:pt idx="355">-0.01780704396143</cx:pt>
          <cx:pt idx="356">0.0044955963689176197</cx:pt>
          <cx:pt idx="357">-0.072597321744145002</cx:pt>
          <cx:pt idx="358">-0.063315720604141604</cx:pt>
          <cx:pt idx="359">-0.065657631807643405</cx:pt>
          <cx:pt idx="360">-0.037930162928924802</cx:pt>
          <cx:pt idx="361">-0.0026490540375229102</cx:pt>
          <cx:pt idx="362">-0.000144596570467672</cx:pt>
          <cx:pt idx="363">0.00034720466381331198</cx:pt>
          <cx:pt idx="364">-0.00064308916065897604</cx:pt>
          <cx:pt idx="365">0.000413391374088353</cx:pt>
          <cx:pt idx="366">0.00010236617398618299</cx:pt>
          <cx:pt idx="367">0.015383648559422499</cx:pt>
          <cx:pt idx="368">0.0300007194462916</cx:pt>
          <cx:pt idx="369">0.0229930279224312</cx:pt>
          <cx:pt idx="370">-0.028016685355258999</cx:pt>
          <cx:pt idx="371">0.010816523749406601</cx:pt>
          <cx:pt idx="372">0.082733977473027395</cx:pt>
          <cx:pt idx="373">0.046774717277308503</cx:pt>
          <cx:pt idx="374">0.073592326388452797</cx:pt>
          <cx:pt idx="375">0.060552379386267598</cx:pt>
          <cx:pt idx="376">0.075241170441439006</cx:pt>
          <cx:pt idx="377">0.064707028701165695</cx:pt>
          <cx:pt idx="378">0.048299639352375703</cx:pt>
          <cx:pt idx="379">-0.030708296708810898</cx:pt>
          <cx:pt idx="380">0.0306762962545147</cx:pt>
          <cx:pt idx="381">0.0098803119565333795</cx:pt>
          <cx:pt idx="382">0.056741321860960897</cx:pt>
          <cx:pt idx="383">0.00056679771430894702</cx:pt>
          <cx:pt idx="384">-0.0107062714900281</cx:pt>
          <cx:pt idx="385">0.025190669541920601</cx:pt>
          <cx:pt idx="386">-0.047648220669119001</cx:pt>
          <cx:pt idx="387">-0.059077234822752102</cx:pt>
          <cx:pt idx="388">-0.0263122217224173</cx:pt>
          <cx:pt idx="389">0.00044604671732718899</cx:pt>
          <cx:pt idx="390">-0.00119071669508766</cx:pt>
          <cx:pt idx="391">-0.000184383368994778</cx:pt>
          <cx:pt idx="392">0.00069455528299697798</cx:pt>
          <cx:pt idx="393">0.00312810641719917</cx:pt>
          <cx:pt idx="394">0.0039377383551626403</cx:pt>
          <cx:pt idx="395">0.0065249296404620198</cx:pt>
          <cx:pt idx="396">-0.00929516171057055</cx:pt>
          <cx:pt idx="397">-0.0593411619597159</cx:pt>
          <cx:pt idx="398">-0.094372160708667399</cx:pt>
          <cx:pt idx="399">-0.095749435759780302</cx:pt>
          <cx:pt idx="400">-0.016361082103304399</cx:pt>
          <cx:pt idx="401">-0.0075389589152111804</cx:pt>
          <cx:pt idx="402">-0.064365431966984896</cx:pt>
          <cx:pt idx="403">0.0200041172088447</cx:pt>
          <cx:pt idx="404">0.0774690792193094</cx:pt>
          <cx:pt idx="405">0.044525971748885299</cx:pt>
          <cx:pt idx="406">0.099906551155269502</cx:pt>
          <cx:pt idx="407">-0.029427746717226599</cx:pt>
          <cx:pt idx="408">-0.089776882305447198</cx:pt>
          <cx:pt idx="409">-0.0386974277041282</cx:pt>
          <cx:pt idx="410">-0.063002118928564999</cx:pt>
          <cx:pt idx="411">0.054448948637187598</cx:pt>
          <cx:pt idx="412">-0.021144120157706399</cx:pt>
          <cx:pt idx="413">0.0331675835653676</cx:pt>
          <cx:pt idx="414">-0.0125341778767264</cx:pt>
          <cx:pt idx="415">0.0163225268967877</cx:pt>
          <cx:pt idx="416">-0.0107190219971777</cx:pt>
          <cx:pt idx="417">0.0013613714391474199</cx:pt>
          <cx:pt idx="418">-0.00064508847372397101</cx:pt>
          <cx:pt idx="419">0.00057897434516184399</cx:pt>
          <cx:pt idx="420">-0.000115996717573195</cx:pt>
          <cx:pt idx="421">0.0058780580457225796</cx:pt>
          <cx:pt idx="422">0.0055709849802415001</cx:pt>
          <cx:pt idx="423">-0.010508343780115901</cx:pt>
          <cx:pt idx="424">-0.017250798113365901</cx:pt>
          <cx:pt idx="425">-0.061427638089573203</cx:pt>
          <cx:pt idx="426">-0.13293998641739199</cx:pt>
          <cx:pt idx="427">-0.26259879858431101</cx:pt>
          <cx:pt idx="428">-0.20696773879510899</cx:pt>
          <cx:pt idx="429">-0.17637000176950299</cx:pt>
          <cx:pt idx="430">-0.181304635103785</cx:pt>
          <cx:pt idx="431">-0.121230279178518</cx:pt>
          <cx:pt idx="432">0.041628039216271298</cx:pt>
          <cx:pt idx="433">0.074252227432239304</cx:pt>
          <cx:pt idx="434">0.10764644490646701</cx:pt>
          <cx:pt idx="435">0.066172224876421798</cx:pt>
          <cx:pt idx="436">-0.010481602205407999</cx:pt>
          <cx:pt idx="437">-0.048187318188201003</cx:pt>
          <cx:pt idx="438">-0.0121477650604567</cx:pt>
          <cx:pt idx="439">0.075159269407788096</cx:pt>
          <cx:pt idx="440">0.054284133726298998</cx:pt>
          <cx:pt idx="441">0.054038672387434802</cx:pt>
          <cx:pt idx="442">0.030868185111699298</cx:pt>
          <cx:pt idx="443">0.026198104094562101</cx:pt>
          <cx:pt idx="444">0.015701840740908701</cx:pt>
          <cx:pt idx="445">-0.0046060748198477799</cx:pt>
          <cx:pt idx="446">0.00035777097916060702</cx:pt>
          <cx:pt idx="447">0.00018270450108739001</cx:pt>
          <cx:pt idx="448">0.00016927799061410001</cx:pt>
          <cx:pt idx="449">0.00317427153496415</cx:pt>
          <cx:pt idx="450">0.0111869668314779</cx:pt>
          <cx:pt idx="451">0.0212155728858297</cx:pt>
          <cx:pt idx="452">0.0014053622824037799</cx:pt>
          <cx:pt idx="453">-0.028775759063753702</cx:pt>
          <cx:pt idx="454">-0.15089977749493899</cx:pt>
          <cx:pt idx="455">-0.208918518627348</cx:pt>
          <cx:pt idx="456">-0.238892291416862</cx:pt>
          <cx:pt idx="457">-0.25979132605215199</cx:pt>
          <cx:pt idx="458">-0.288959531009853</cx:pt>
          <cx:pt idx="459">-0.25218209470292502</cx:pt>
          <cx:pt idx="460">-0.167794235966957</cx:pt>
          <cx:pt idx="461">-0.034996840545551203</cx:pt>
          <cx:pt idx="462">-0.022607916286668001</cx:pt>
          <cx:pt idx="463">-0.0068359405615227098</cx:pt>
          <cx:pt idx="464">0.027772442236288799</cx:pt>
          <cx:pt idx="465">0.086848626755314004</cx:pt>
          <cx:pt idx="466">0.113676979131395</cx:pt>
          <cx:pt idx="467">0.15440485920991501</cx:pt>
          <cx:pt idx="468">0.031536900554555998</cx:pt>
          <cx:pt idx="469">0.080829711121423897</cx:pt>
          <cx:pt idx="470">0.077864942116690802</cx:pt>
          <cx:pt idx="471">0.030595369558008002</cx:pt>
          <cx:pt idx="472">0.041043525950222801</cx:pt>
          <cx:pt idx="473">-0.014763628501715099</cx:pt>
          <cx:pt idx="474">-0.0016148353764196201</cx:pt>
          <cx:pt idx="475">0.0015471605593568301</cx:pt>
          <cx:pt idx="476">-0.000173524984357468</cx:pt>
          <cx:pt idx="477">0.00129732428946451</cx:pt>
          <cx:pt idx="478">0.0093816227749406299</cx:pt>
          <cx:pt idx="479">0.0473226628198119</cx:pt>
          <cx:pt idx="480">0.0010539899193179999</cx:pt>
          <cx:pt idx="481">-0.0224309269203634</cx:pt>
          <cx:pt idx="482">-0.041984515175204198</cx:pt>
          <cx:pt idx="483">-0.069498883332243702</cx:pt>
          <cx:pt idx="484">-0.054238824975654902</cx:pt>
          <cx:pt idx="485">-0.16807178793205799</cx:pt>
          <cx:pt idx="486">-0.21228617733982</cx:pt>
          <cx:pt idx="487">-0.24853190195989699</cx:pt>
          <cx:pt idx="488">-0.33967530507264698</cx:pt>
          <cx:pt idx="489">-0.30211545734921103</cx:pt>
          <cx:pt idx="490">-0.19901964379825199</cx:pt>
          <cx:pt idx="491">-0.094803208154568802</cx:pt>
          <cx:pt idx="492">-0.0279907195110446</cx:pt>
          <cx:pt idx="493">0.065362244826713198</cx:pt>
          <cx:pt idx="494">0.066624120188909994</cx:pt>
          <cx:pt idx="495">0.090936321491094999</cx:pt>
          <cx:pt idx="496">0.0275195519709877</cx:pt>
          <cx:pt idx="497">0.055077141098248898</cx:pt>
          <cx:pt idx="498">0.0052589257084943103</cx:pt>
          <cx:pt idx="499">-0.0281458061222465</cx:pt>
          <cx:pt idx="500">-0.0093177622407866201</cx:pt>
          <cx:pt idx="501">-0.0014905567494043601</cx:pt>
          <cx:pt idx="502">0.0038296717987615901</cx:pt>
          <cx:pt idx="503">0.00019587731227836799</cx:pt>
          <cx:pt idx="504">-0.00051543919139072805</cx:pt>
          <cx:pt idx="505">0.00048285989166451499</cx:pt>
          <cx:pt idx="506">0.0077699034989714196</cx:pt>
          <cx:pt idx="507">0.071378332978659295</cx:pt>
          <cx:pt idx="508">0.020478861955851999</cx:pt>
          <cx:pt idx="509">0.033302501600409803</cx:pt>
          <cx:pt idx="510">0.0936514832193487</cx:pt>
          <cx:pt idx="511">0.054571595176252499</cx:pt>
          <cx:pt idx="512">0.087166030845900494</cx:pt>
          <cx:pt idx="513">0.066102145361548695</cx:pt>
          <cx:pt idx="514">0.021947621290833101</cx:pt>
          <cx:pt idx="515">-0.041344346333164902</cx:pt>
          <cx:pt idx="516">-0.201596309282669</cx:pt>
          <cx:pt idx="517">-0.19212234014798801</cx:pt>
          <cx:pt idx="518">-0.124111286671964</cx:pt>
          <cx:pt idx="519">-0.046493734523819302</cx:pt>
          <cx:pt idx="520">0.0094594361175528406</cx:pt>
          <cx:pt idx="521">0.039211057818583299</cx:pt>
          <cx:pt idx="522">-0.030466972524506301</cx:pt>
          <cx:pt idx="523">0.118777184853019</cx:pt>
          <cx:pt idx="524">0.0259333671902864</cx:pt>
          <cx:pt idx="525">0.093875476765887297</cx:pt>
          <cx:pt idx="526">0.0093656351505255701</cx:pt>
          <cx:pt idx="527">-0.034562017847821702</cx:pt>
          <cx:pt idx="528">-0.0028431056931368499</cx:pt>
          <cx:pt idx="529">0.0049355416214465703</cx:pt>
          <cx:pt idx="530">0.00157118603607039</cx:pt>
          <cx:pt idx="531">0.00047416801891599899</cx:pt>
          <cx:pt idx="532">0.000217511195522094</cx:pt>
          <cx:pt idx="533">0.000736369499289585</cx:pt>
          <cx:pt idx="534">0.0030829708005376401</cx:pt>
          <cx:pt idx="535">0.068690054198264697</cx:pt>
          <cx:pt idx="536">0.053454788875792199</cx:pt>
          <cx:pt idx="537">0.072231261163772306</cx:pt>
          <cx:pt idx="538">0.12574809838520001</cx:pt>
          <cx:pt idx="539">0.114191269635826</cx:pt>
          <cx:pt idx="540">0.088473122713488006</cx:pt>
          <cx:pt idx="541">0.12407152088977</cx:pt>
          <cx:pt idx="542">0.136892007927992</cx:pt>
          <cx:pt idx="543">0.16378165681697299</cx:pt>
          <cx:pt idx="544">0.084364705936803702</cx:pt>
          <cx:pt idx="545">0.0216551550565122</cx:pt>
          <cx:pt idx="546">-0.0072172466952639099</cx:pt>
          <cx:pt idx="547">-0.0306553189148411</cx:pt>
          <cx:pt idx="548">-0.036636609418570901</cx:pt>
          <cx:pt idx="549">0.026994572598439601</cx:pt>
          <cx:pt idx="550">0.0130422143008484</cx:pt>
          <cx:pt idx="551">0.017537443917741001</cx:pt>
          <cx:pt idx="552">0.045060791107396497</cx:pt>
          <cx:pt idx="553">0.057437133862238698</cx:pt>
          <cx:pt idx="554">-0.0038835738003694001</cx:pt>
          <cx:pt idx="555">0.0049875071072738898</cx:pt>
          <cx:pt idx="556">-0.0090666413350367191</cx:pt>
          <cx:pt idx="557">-0.0012788195365585201</cx:pt>
          <cx:pt idx="558">0.00055763027510559297</cx:pt>
          <cx:pt idx="559">-1.8329095777157002e-05</cx:pt>
          <cx:pt idx="560">-0.00018435741534538299</cx:pt>
          <cx:pt idx="561">0.00025057850157733002</cx:pt>
          <cx:pt idx="562">-0.0038962659043258298</cx:pt>
          <cx:pt idx="563">0.031202467727828202</cx:pt>
          <cx:pt idx="564">0.042146081206455001</cx:pt>
          <cx:pt idx="565">0.0111478241429023</cx:pt>
          <cx:pt idx="566">0.090898098857953996</cx:pt>
          <cx:pt idx="567">0.13385700084573299</cx:pt>
          <cx:pt idx="568">0.101891402153653</cx:pt>
          <cx:pt idx="569">0.0977956789461428</cx:pt>
          <cx:pt idx="570">0.085636846067730393</cx:pt>
          <cx:pt idx="571">0.11202945508494799</cx:pt>
          <cx:pt idx="572">0.10587903686195101</cx:pt>
          <cx:pt idx="573">0.14566783328533101</cx:pt>
          <cx:pt idx="574">0.089505176046608598</cx:pt>
          <cx:pt idx="575">-0.0222963393259995</cx:pt>
          <cx:pt idx="576">-0.035085704982308702</cx:pt>
          <cx:pt idx="577">0.073597514227642699</cx:pt>
          <cx:pt idx="578">-0.012295317857216499</cx:pt>
          <cx:pt idx="579">-0.0077830363243554202</cx:pt>
          <cx:pt idx="580">0.0177473683118714</cx:pt>
          <cx:pt idx="581">-0.028237344585507699</cx:pt>
          <cx:pt idx="582">-0.0059700785719686601</cx:pt>
          <cx:pt idx="583">-0.0223787874336276</cx:pt>
          <cx:pt idx="584">-0.017770952511700699</cx:pt>
          <cx:pt idx="585">-0.0020702367124569299</cx:pt>
          <cx:pt idx="586">-0.0011350376085311701</cx:pt>
          <cx:pt idx="587">-0.00038942347702489697</cx:pt>
          <cx:pt idx="588">0.00028148293437506099</cx:pt>
          <cx:pt idx="589">-5.2401754066271998e-05</cx:pt>
          <cx:pt idx="590">-0.0109704833666768</cx:pt>
          <cx:pt idx="591">-0.0063939410679160402</cx:pt>
          <cx:pt idx="592">-0.0316744635797713</cx:pt>
          <cx:pt idx="593">-0.081412186911153206</cx:pt>
          <cx:pt idx="594">-0.017839229354509101</cx:pt>
          <cx:pt idx="595">0.081764737681294303</cx:pt>
          <cx:pt idx="596">0.072062969507008107</cx:pt>
          <cx:pt idx="597">0.015135042375380299</cx:pt>
          <cx:pt idx="598">0.066545590256467002</cx:pt>
          <cx:pt idx="599">0.021805526283928602</cx:pt>
          <cx:pt idx="600">0.033379462131333498</cx:pt>
          <cx:pt idx="601">0.079294210774253304</cx:pt>
          <cx:pt idx="602">0.051150124193775598</cx:pt>
          <cx:pt idx="603">-0.045745142368127302</cx:pt>
          <cx:pt idx="604">0.0226138865705817</cx:pt>
          <cx:pt idx="605">0.0456190303389961</cx:pt>
          <cx:pt idx="606">-0.014324906686942101</cx:pt>
          <cx:pt idx="607">0.0373799826353775</cx:pt>
          <cx:pt idx="608">0.00586165304234926</cx:pt>
          <cx:pt idx="609">-0.0254308214535597</cx:pt>
          <cx:pt idx="610">-0.054250137029040697</cx:pt>
          <cx:pt idx="611">-0.0188134288146663</cx:pt>
          <cx:pt idx="612">-0.0097258337768159307</cx:pt>
          <cx:pt idx="613">-0.00046134087619536602</cx:pt>
          <cx:pt idx="614">0.00062695902411484604</cx:pt>
          <cx:pt idx="615">0.00024735165507075403</cx:pt>
          <cx:pt idx="616">5.4042677007653899e-05</cx:pt>
          <cx:pt idx="617">0.000201484165311317</cx:pt>
          <cx:pt idx="618">-0.00084968260754349103</cx:pt>
          <cx:pt idx="619">-0.00092543931274292098</cx:pt>
          <cx:pt idx="620">-0.0058315565706131504</cx:pt>
          <cx:pt idx="621">-0.0435009536601038</cx:pt>
          <cx:pt idx="622">-0.092971584732282703</cx:pt>
          <cx:pt idx="623">-0.057878260350020402</cx:pt>
          <cx:pt idx="624">-0.0025862955950315199</cx:pt>
          <cx:pt idx="625">-0.0104775317189599</cx:pt>
          <cx:pt idx="626">0.0155631248311584</cx:pt>
          <cx:pt idx="627">0.0287387928390423</cx:pt>
          <cx:pt idx="628">0.036424510072264799</cx:pt>
          <cx:pt idx="629">0.054988432690210802</cx:pt>
          <cx:pt idx="630">0.0297702465850362</cx:pt>
          <cx:pt idx="631">0.039843865883567899</cx:pt>
          <cx:pt idx="632">0.039891641491752297</cx:pt>
          <cx:pt idx="633">0.042237581364503701</cx:pt>
          <cx:pt idx="634">0.015975011562264201</cx:pt>
          <cx:pt idx="635">0.034511223551238</cx:pt>
          <cx:pt idx="636">-0.0071179650136765403</cx:pt>
          <cx:pt idx="637">-0.056607698052861803</cx:pt>
          <cx:pt idx="638">-0.032307537792511602</cx:pt>
          <cx:pt idx="639">0.0052897032596014599</cx:pt>
          <cx:pt idx="640">-0.0079544257819309308</cx:pt>
          <cx:pt idx="641">-0.0021971981441576199</cx:pt>
          <cx:pt idx="642">0.00020499604857057799</cx:pt>
          <cx:pt idx="643">-0.00061799219192400202</cx:pt>
          <cx:pt idx="644">-0.00041303202084163698</cx:pt>
          <cx:pt idx="645">0.00054107900729260801</cx:pt>
          <cx:pt idx="646">0.0036696673229209501</cx:pt>
          <cx:pt idx="647">0.0112907495709268</cx:pt>
          <cx:pt idx="648">0.0098853779761207995</cx:pt>
          <cx:pt idx="649">0.0131853499096649</cx:pt>
          <cx:pt idx="650">-0.0086974641476983902</cx:pt>
          <cx:pt idx="651">-0.0039604669053774797</cx:pt>
          <cx:pt idx="652">-0.025359621776103201</cx:pt>
          <cx:pt idx="653">0.021760527285353801</cx:pt>
          <cx:pt idx="654">0.060190161744543599</cx:pt>
          <cx:pt idx="655">0.093325563010548798</cx:pt>
          <cx:pt idx="656">0.026228855293319801</cx:pt>
          <cx:pt idx="657">0.00441328753306937</cx:pt>
          <cx:pt idx="658">0.039367794370480998</cx:pt>
          <cx:pt idx="659">0.0616591166441669</cx:pt>
          <cx:pt idx="660">0.00307656565884145</cx:pt>
          <cx:pt idx="661">-0.00181187719010596</cx:pt>
          <cx:pt idx="662">0.0305535039384318</cx:pt>
          <cx:pt idx="663">0.000216363806928614</cx:pt>
          <cx:pt idx="664">-0.028447993692361302</cx:pt>
          <cx:pt idx="665">-0.0560232741916869</cx:pt>
          <cx:pt idx="666">-0.052433317664343303</cx:pt>
          <cx:pt idx="667">-0.0108394872295149</cx:pt>
          <cx:pt idx="668">-0.0044417586252102599</cx:pt>
          <cx:pt idx="669">-0.00134639531534974</cx:pt>
          <cx:pt idx="670">0.00023548389898855499</cx:pt>
          <cx:pt idx="671">-0.000213165921796661</cx:pt>
          <cx:pt idx="672">0.00063535322808756203</cx:pt>
          <cx:pt idx="673">0.000402537813222119</cx:pt>
          <cx:pt idx="674">0.0021210686995080598</cx:pt>
          <cx:pt idx="675">0.0111493516254227</cx:pt>
          <cx:pt idx="676">0.026099940996461998</cx:pt>
          <cx:pt idx="677">0.031825757174513497</cx:pt>
          <cx:pt idx="678">0.037360080707825899</cx:pt>
          <cx:pt idx="679">0.050987646258905901</cx:pt>
          <cx:pt idx="680">0.0072274136468276204</cx:pt>
          <cx:pt idx="681">-0.029225944327852301</cx:pt>
          <cx:pt idx="682">-0.054901305293800301</cx:pt>
          <cx:pt idx="683">-0.0136626624025951</cx:pt>
          <cx:pt idx="684">-0.0316078834709176</cx:pt>
          <cx:pt idx="685">0.0138331549212276</cx:pt>
          <cx:pt idx="686">0.073568491356128904</cx:pt>
          <cx:pt idx="687">0.031818611836153497</cx:pt>
          <cx:pt idx="688">-0.0080622988457152694</cx:pt>
          <cx:pt idx="689">0.0303251404054126</cx:pt>
          <cx:pt idx="690">-0.00152570088812245</cx:pt>
          <cx:pt idx="691">-0.043652845455230099</cx:pt>
          <cx:pt idx="692">-0.061362800247730998</cx:pt>
          <cx:pt idx="693">-0.046540602220721997</cx:pt>
          <cx:pt idx="694">-0.024456883820754199</cx:pt>
          <cx:pt idx="695">-0.0094826846983263307</cx:pt>
          <cx:pt idx="696">-0.0029441223591884901</cx:pt>
          <cx:pt idx="697">-1.8045536386215799e-05</cx:pt>
          <cx:pt idx="698">9.5349224296454197e-05</cx:pt>
          <cx:pt idx="699">-0.00065296292534024701</cx:pt>
          <cx:pt idx="700">2.1179713651775301e-05</cx:pt>
          <cx:pt idx="701">0.00037751167960837503</cx:pt>
          <cx:pt idx="702">0.00015040003993175999</cx:pt>
          <cx:pt idx="703">0.00011838213989043101</cx:pt>
          <cx:pt idx="704">0.0054892254171718304</cx:pt>
          <cx:pt idx="705">0.0058658253817060304</cx:pt>
          <cx:pt idx="706">0.0069066133783875902</cx:pt>
          <cx:pt idx="707">0.013194535527339599</cx:pt>
          <cx:pt idx="708">0.0020828408222145502</cx:pt>
          <cx:pt idx="709">-0.0301102858700345</cx:pt>
          <cx:pt idx="710">-0.0217658363760517</cx:pt>
          <cx:pt idx="711">-0.0194888750132464</cx:pt>
          <cx:pt idx="712">-0.027326655023429802</cx:pt>
          <cx:pt idx="713">-0.0261072341570786</cx:pt>
          <cx:pt idx="714">-0.0163059841806673</cx:pt>
          <cx:pt idx="715">-0.032046479637270003</cx:pt>
          <cx:pt idx="716">-0.0153398454828818</cx:pt>
          <cx:pt idx="717">-0.030202821851780901</cx:pt>
          <cx:pt idx="718">-0.034433746199712602</cx:pt>
          <cx:pt idx="719">-0.0214625964958827</cx:pt>
          <cx:pt idx="720">-0.019325349063432602</cx:pt>
          <cx:pt idx="721">-0.0141707256794935</cx:pt>
          <cx:pt idx="722">-0.0099845230768025508</cx:pt>
          <cx:pt idx="723">-0.0040024536112755601</cx:pt>
          <cx:pt idx="724">0.00036355891909123302</cx:pt>
          <cx:pt idx="725">0.00037429635759709103</cx:pt>
          <cx:pt idx="726">0.000241794967061188</cx:pt>
          <cx:pt idx="727">0.00045482897783325502</cx:pt>
          <cx:pt idx="728">0.00043486930962246699</cx:pt>
          <cx:pt idx="729">-4.9874129509253999e-05</cx:pt>
          <cx:pt idx="730">-0.00030547607179141998</cx:pt>
          <cx:pt idx="731">-0.00029824934149914401</cx:pt>
          <cx:pt idx="732">0.000248026849865805</cx:pt>
          <cx:pt idx="733">-0.00116104449182678</cx:pt>
          <cx:pt idx="734">-0.00081633822345014001</cx:pt>
          <cx:pt idx="735">-0.00341142584490233</cx:pt>
          <cx:pt idx="736">-0.0063912335121549804</cx:pt>
          <cx:pt idx="737">-0.0057203311187066803</cx:pt>
          <cx:pt idx="738">-0.011882813366719199</cx:pt>
          <cx:pt idx="739">-0.0092353243305779899</cx:pt>
          <cx:pt idx="740">-0.0052274263462497297</cx:pt>
          <cx:pt idx="741">0.0066874045470458696</cx:pt>
          <cx:pt idx="742">0.0011095376275996999</cx:pt>
          <cx:pt idx="743">0.0029111776769175199</cx:pt>
          <cx:pt idx="744">0.0068975974431289997</cx:pt>
          <cx:pt idx="745">0.0039450117638006599</cx:pt>
          <cx:pt idx="746">-0.00037862244769050501</cx:pt>
          <cx:pt idx="747">-0.0010832972239422499</cx:pt>
          <cx:pt idx="748">-0.0023623937505808401</cx:pt>
          <cx:pt idx="749">-0.00068023542358463705</cx:pt>
          <cx:pt idx="750">0.00056427899816872105</cx:pt>
          <cx:pt idx="751">0.00063987819188907795</cx:pt>
          <cx:pt idx="752">0.00054885924271906605</cx:pt>
          <cx:pt idx="753">-0.00089122972554974095</cx:pt>
          <cx:pt idx="754">5.0953962123020602e-05</cx:pt>
          <cx:pt idx="755">0.00066566766140842997</cx:pt>
          <cx:pt idx="756">-0.00053508992248627203</cx:pt>
          <cx:pt idx="757">-0.00014785872951334099</cx:pt>
          <cx:pt idx="758">-4.1272983957057699e-05</cx:pt>
          <cx:pt idx="759">-0.00058470010315361397</cx:pt>
          <cx:pt idx="760">0.00036592626874992502</cx:pt>
          <cx:pt idx="761">-0.000119811714069396</cx:pt>
          <cx:pt idx="762">0.000545751503513953</cx:pt>
          <cx:pt idx="763">-0.00087630608317763902</cx:pt>
          <cx:pt idx="764">0.00025132594194450102</cx:pt>
          <cx:pt idx="765">-0.00091896094845821997</cx:pt>
          <cx:pt idx="766">0.00029408258440682603</cx:pt>
          <cx:pt idx="767">0.00076143524275460101</cx:pt>
          <cx:pt idx="768">-0.00040795812360684599</cx:pt>
          <cx:pt idx="769">0.00045113535009520301</cx:pt>
          <cx:pt idx="770">0.000195392428277411</cx:pt>
          <cx:pt idx="771">-0.00016577474831050499</cx:pt>
          <cx:pt idx="772">0.0039112139570744</cx:pt>
          <cx:pt idx="773">0.00044294929506949303</cx:pt>
          <cx:pt idx="774">0.00049778663003193304</cx:pt>
          <cx:pt idx="775">-0.00022729609940483</cx:pt>
          <cx:pt idx="776">6.0972377178762498e-05</cx:pt>
          <cx:pt idx="777">-6.2099457368351704e-05</cx:pt>
          <cx:pt idx="778">-5.4514963839450398e-05</cx:pt>
          <cx:pt idx="779">0.00027788803571678999</cx:pt>
          <cx:pt idx="780">-0.000255006688323253</cx:pt>
          <cx:pt idx="781">-0.00039866098302211299</cx:pt>
          <cx:pt idx="782">0.00018466719021294499</cx:pt>
          <cx:pt idx="783">-0.00053545967097530902</cx:pt>
        </cx:lvl>
      </cx:numDim>
    </cx:data>
    <cx:data id="86">
      <cx:numDim type="val">
        <cx:f>'001_WA_F - 副本'!$CI$1:$CI$784</cx:f>
        <cx:lvl ptCount="784" formatCode="0.00E+00">
          <cx:pt idx="0">-9.3232067014569097e-05</cx:pt>
          <cx:pt idx="1">0.00053949332580518995</cx:pt>
          <cx:pt idx="2">-0.00099942194451663408</cx:pt>
          <cx:pt idx="3">2.5464295961444299e-05</cx:pt>
          <cx:pt idx="4">0.00016148049360384701</cx:pt>
          <cx:pt idx="5">-0.00020643016206823301</cx:pt>
          <cx:pt idx="6">-7.4699402337201801e-05</cx:pt>
          <cx:pt idx="7">0.000111996422916514</cx:pt>
          <cx:pt idx="8">-0.00053449196922311897</cx:pt>
          <cx:pt idx="9">-0.00049919228303003699</cx:pt>
          <cx:pt idx="10">-0.00010623417195679499</cx:pt>
          <cx:pt idx="11">6.8104171259116396e-05</cx:pt>
          <cx:pt idx="12">-0.000194338599641761</cx:pt>
          <cx:pt idx="13">-0.00036309153682477898</cx:pt>
          <cx:pt idx="14">-0.000216543543058049</cx:pt>
          <cx:pt idx="15">0.00049107086115695296</cx:pt>
          <cx:pt idx="16">0.00011110039032637799</cx:pt>
          <cx:pt idx="17">0.00035179470481044601</cx:pt>
          <cx:pt idx="18">-0.00025983151588854198</cx:pt>
          <cx:pt idx="19">0.00047225439220108798</cx:pt>
          <cx:pt idx="20">-0.00037524680120699699</cx:pt>
          <cx:pt idx="21">0.00043708858786858901</cx:pt>
          <cx:pt idx="22">-0.00020800249253231999</cx:pt>
          <cx:pt idx="23">-0.00077160071956541496</cx:pt>
          <cx:pt idx="24">-0.000148699112755303</cx:pt>
          <cx:pt idx="25">6.1980200316938302e-05</cx:pt>
          <cx:pt idx="26">0.00040163581949630801</cx:pt>
          <cx:pt idx="27">-0.00083539204141706196</cx:pt>
          <cx:pt idx="28">-0.00050266999645935304</cx:pt>
          <cx:pt idx="29">-0.00030845098455140101</cx:pt>
          <cx:pt idx="30">-0.00014592037763307299</cx:pt>
          <cx:pt idx="31">-0.00072993480201451004</cx:pt>
          <cx:pt idx="32">0.000153822437414065</cx:pt>
          <cx:pt idx="33">0.00024062839360593899</cx:pt>
          <cx:pt idx="34">0.000563129932234441</cx:pt>
          <cx:pt idx="35">0.000118375633174986</cx:pt>
          <cx:pt idx="36">-0.00091802579051615703</cx:pt>
          <cx:pt idx="37">-0.00065724715534210595</cx:pt>
          <cx:pt idx="38">-0.00040846304227381099</cx:pt>
          <cx:pt idx="39">-0.00014257730168995201</cx:pt>
          <cx:pt idx="40">-3.3055915646126799e-05</cx:pt>
          <cx:pt idx="41">-0.00054843910298912695</cx:pt>
          <cx:pt idx="42">-0.00112365813812737</cx:pt>
          <cx:pt idx="43">0.00052823213390996797</cx:pt>
          <cx:pt idx="44">-0.00031260143236234002</cx:pt>
          <cx:pt idx="45">-0.00037399519283793303</cx:pt>
          <cx:pt idx="46">7.0568787166976098e-05</cx:pt>
          <cx:pt idx="47">0.00069853752524204305</cx:pt>
          <cx:pt idx="48">-0.00062329596622878801</cx:pt>
          <cx:pt idx="49">-0.0010424442573645899</cx:pt>
          <cx:pt idx="50">0.00062082114283698304</cx:pt>
          <cx:pt idx="51">-0.00048160762766694403</cx:pt>
          <cx:pt idx="52">2.20945804812619e-05</cx:pt>
          <cx:pt idx="53">-0.00028763339425028902</cx:pt>
          <cx:pt idx="54">-0.00082484140661654695</cx:pt>
          <cx:pt idx="55">0.00024099466663486701</cx:pt>
          <cx:pt idx="56">-0.00041266086640994002</cx:pt>
          <cx:pt idx="57">-0.000179595995740026</cx:pt>
          <cx:pt idx="58">0.000209236834249966</cx:pt>
          <cx:pt idx="59">0.00028677117149394601</cx:pt>
          <cx:pt idx="60">0.00028425505086294598</cx:pt>
          <cx:pt idx="61">0.00032085596108911199</cx:pt>
          <cx:pt idx="62">-0.00013878926314588201</cx:pt>
          <cx:pt idx="63">0.00046549370246554199</cx:pt>
          <cx:pt idx="64">-0.0016708413240635401</cx:pt>
          <cx:pt idx="65">-0.0012040652769038499</cx:pt>
          <cx:pt idx="66">-0.0020647850950615298</cx:pt>
          <cx:pt idx="67">-0.0021000960114741802</cx:pt>
          <cx:pt idx="68">-0.0020452373385499399</cx:pt>
          <cx:pt idx="69">-0.0024695132032381399</cx:pt>
          <cx:pt idx="70">-0.0050766292027391701</cx:pt>
          <cx:pt idx="71">-0.00236131397259981</cx:pt>
          <cx:pt idx="72">-0.00089226901155150401</cx:pt>
          <cx:pt idx="73">-0.0029894972741719501</cx:pt>
          <cx:pt idx="74">-0.0050311072959419003</cx:pt>
          <cx:pt idx="75">-0.0041582277042389497</cx:pt>
          <cx:pt idx="76">-0.0025790380139518298</cx:pt>
          <cx:pt idx="77">-0.00245708270901916</cx:pt>
          <cx:pt idx="78">-0.00094482323508693301</cx:pt>
          <cx:pt idx="79">-0.00049472331589162999</cx:pt>
          <cx:pt idx="80">0.000118028961255394</cx:pt>
          <cx:pt idx="81">0.00032646699739298599</cx:pt>
          <cx:pt idx="82">-0.00052999349437358101</cx:pt>
          <cx:pt idx="83">-0.00037234007170020201</cx:pt>
          <cx:pt idx="84">-9.5852260112335903e-05</cx:pt>
          <cx:pt idx="85">-1.2654261704946599e-05</cx:pt>
          <cx:pt idx="86">0.00025171350558233298</cx:pt>
          <cx:pt idx="87">-0.00028528744862507698</cx:pt>
          <cx:pt idx="88">-0.000128082961818775</cx:pt>
          <cx:pt idx="89">-0.00026046898410364002</cx:pt>
          <cx:pt idx="90">0.00035750537016783902</cx:pt>
          <cx:pt idx="91">-0.00073180480633389003</cx:pt>
          <cx:pt idx="92">-0.0022959345795877601</cx:pt>
          <cx:pt idx="93">-0.0045895212073669301</cx:pt>
          <cx:pt idx="94">-0.0028874020621673202</cx:pt>
          <cx:pt idx="95">-0.00840361218703343</cx:pt>
          <cx:pt idx="96">-0.0045782366418967999</cx:pt>
          <cx:pt idx="97">-0.0062149979295621199</cx:pt>
          <cx:pt idx="98">-0.016957969420410501</cx:pt>
          <cx:pt idx="99">-0.0101719984964456</cx:pt>
          <cx:pt idx="100">-0.0071823594650773301</cx:pt>
          <cx:pt idx="101">-0.0128634354433856</cx:pt>
          <cx:pt idx="102">-0.012815107899108599</cx:pt>
          <cx:pt idx="103">-0.0069203171645203501</cx:pt>
          <cx:pt idx="104">-0.0058385880776429004</cx:pt>
          <cx:pt idx="105">0.00248960516964847</cx:pt>
          <cx:pt idx="106">0.0074478985063851401</cx:pt>
          <cx:pt idx="107">0.0051883501848754001</cx:pt>
          <cx:pt idx="108">0.00040986423358590498</cx:pt>
          <cx:pt idx="109">-0.000146496188872735</cx:pt>
          <cx:pt idx="110">-0.00079153085066789803</cx:pt>
          <cx:pt idx="111">8.8134209080374806e-05</cx:pt>
          <cx:pt idx="112">0.000823086954822318</cx:pt>
          <cx:pt idx="113">7.4782322191423704e-05</cx:pt>
          <cx:pt idx="114">0.00046084419563796901</cx:pt>
          <cx:pt idx="115">-0.00036287556026740102</cx:pt>
          <cx:pt idx="116">0.00066508076068660905</cx:pt>
          <cx:pt idx="117">0.0043847291830658702</cx:pt>
          <cx:pt idx="118">0.0038382420901645</cx:pt>
          <cx:pt idx="119">0.0036668357447142501</cx:pt>
          <cx:pt idx="120">0.0017582705993716601</cx:pt>
          <cx:pt idx="121">0.00197306008624324</cx:pt>
          <cx:pt idx="122">0.010082041162416899</cx:pt>
          <cx:pt idx="123">0.010109189371123199</cx:pt>
          <cx:pt idx="124">0.024339034894033398</cx:pt>
          <cx:pt idx="125">0.0119417933223183</cx:pt>
          <cx:pt idx="126">0.0173654364347899</cx:pt>
          <cx:pt idx="127">0.021994024902400398</cx:pt>
          <cx:pt idx="128">0.022663170781235399</cx:pt>
          <cx:pt idx="129">0.010282452928077701</cx:pt>
          <cx:pt idx="130">-0.0077229682967901898</cx:pt>
          <cx:pt idx="131">0.0013469420118578899</cx:pt>
          <cx:pt idx="132">0.0048807261092286801</cx:pt>
          <cx:pt idx="133">0.0028758242377685999</cx:pt>
          <cx:pt idx="134">0.00020780479828554099</cx:pt>
          <cx:pt idx="135">-0.0011688726635098799</cx:pt>
          <cx:pt idx="136">-0.0046977433644545203</cx:pt>
          <cx:pt idx="137">-0.00114523685122219</cx:pt>
          <cx:pt idx="138">0.00054686964446365395</cx:pt>
          <cx:pt idx="139">-0.00043761836965228098</cx:pt>
          <cx:pt idx="140">3.2444822484199498e-05</cx:pt>
          <cx:pt idx="141">0.00012723932134732301</cx:pt>
          <cx:pt idx="142">0.00040940556799363</cx:pt>
          <cx:pt idx="143">0.00066234380190305397</cx:pt>
          <cx:pt idx="144">0.00345333710511806</cx:pt>
          <cx:pt idx="145">0.0058368929733623202</cx:pt>
          <cx:pt idx="146">0.00331475625613902</cx:pt>
          <cx:pt idx="147">-0.00038697337691167601</cx:pt>
          <cx:pt idx="148">-0.0080041308902244895</cx:pt>
          <cx:pt idx="149">-0.0081434486518181404</cx:pt>
          <cx:pt idx="150">-0.0068057725132131801</cx:pt>
          <cx:pt idx="151">0.0151229583463212</cx:pt>
          <cx:pt idx="152">0.025952974115447201</cx:pt>
          <cx:pt idx="153">0.0055814568940730702</cx:pt>
          <cx:pt idx="154">-0.0065567031807684997</cx:pt>
          <cx:pt idx="155">0.0066960151420568997</cx:pt>
          <cx:pt idx="156">-0.00089893726108374397</cx:pt>
          <cx:pt idx="157">-0.00732437793893245</cx:pt>
          <cx:pt idx="158">-0.0089679263656652301</cx:pt>
          <cx:pt idx="159">0.032042510994086698</cx:pt>
          <cx:pt idx="160">0.034457800898460601</cx:pt>
          <cx:pt idx="161">0.040905415515099401</cx:pt>
          <cx:pt idx="162">0.013294645338479299</cx:pt>
          <cx:pt idx="163">0.00067218426694895604</cx:pt>
          <cx:pt idx="164">0.000433072444632945</cx:pt>
          <cx:pt idx="165">0.0052512489086874404</cx:pt>
          <cx:pt idx="166">0.0026536278487889302</cx:pt>
          <cx:pt idx="167">0.00061908574046248604</cx:pt>
          <cx:pt idx="168">4.4696923459282603e-06</cx:pt>
          <cx:pt idx="169">0.00024605510125776602</cx:pt>
          <cx:pt idx="170">-0.0011614132286006499</cx:pt>
          <cx:pt idx="171">0.00108495991140562</cx:pt>
          <cx:pt idx="172">-0.0024227294271999401</cx:pt>
          <cx:pt idx="173">-0.0072976272785016099</cx:pt>
          <cx:pt idx="174">-0.0094916982698589804</cx:pt>
          <cx:pt idx="175">-0.010047362614314799</cx:pt>
          <cx:pt idx="176">-0.0114915585051335</cx:pt>
          <cx:pt idx="177">-0.0058836287279855799</cx:pt>
          <cx:pt idx="178">0.000463295729764215</cx:pt>
          <cx:pt idx="179">0.0151971100574027</cx:pt>
          <cx:pt idx="180">0.0118888086176921</cx:pt>
          <cx:pt idx="181">0.0033286374102716601</cx:pt>
          <cx:pt idx="182">-0.0079275206784782601</cx:pt>
          <cx:pt idx="183">-0.0191542629204016</cx:pt>
          <cx:pt idx="184">-0.012801704622774499</cx:pt>
          <cx:pt idx="185">0.017861384888797099</cx:pt>
          <cx:pt idx="186">0.0200331440649213</cx:pt>
          <cx:pt idx="187">0.017974559181910099</cx:pt>
          <cx:pt idx="188">0.0202384575132828</cx:pt>
          <cx:pt idx="189">0.0073992031923530901</cx:pt>
          <cx:pt idx="190">-0.00150247393259215</cx:pt>
          <cx:pt idx="191">0.0028538336606272999</cx:pt>
          <cx:pt idx="192">0.00066026651106811498</cx:pt>
          <cx:pt idx="193">0.0071104103507394299</cx:pt>
          <cx:pt idx="194">0.00298755206668709</cx:pt>
          <cx:pt idx="195">-0.00034569111407306899</cx:pt>
          <cx:pt idx="196">0.00100507418248881</cx:pt>
          <cx:pt idx="197">-0.00014193976065119299</cx:pt>
          <cx:pt idx="198">-0.0051719230694772496</cx:pt>
          <cx:pt idx="199">-0.0058103505499490999</cx:pt>
          <cx:pt idx="200">0.0028545036866572601</cx:pt>
          <cx:pt idx="201">0.0038734994174084601</cx:pt>
          <cx:pt idx="202">-0.014417317877821899</cx:pt>
          <cx:pt idx="203">-0.020366670086633499</cx:pt>
          <cx:pt idx="204">-0.0109841107389763</cx:pt>
          <cx:pt idx="205">-0.020045765844543199</cx:pt>
          <cx:pt idx="206">-0.0104973484489985</cx:pt>
          <cx:pt idx="207">-0.0197277396613381</cx:pt>
          <cx:pt idx="208">0.0083205404771134299</cx:pt>
          <cx:pt idx="209">0.00662573080463052</cx:pt>
          <cx:pt idx="210">-0.0035772981403642801</cx:pt>
          <cx:pt idx="211">0.032808215357755098</cx:pt>
          <cx:pt idx="212">0.0081364251139662402</cx:pt>
          <cx:pt idx="213">-0.011414967700140201</cx:pt>
          <cx:pt idx="214">0.038640817943736597</cx:pt>
          <cx:pt idx="215">0.020878049351188501</cx:pt>
          <cx:pt idx="216">0.00230451532584066</cx:pt>
          <cx:pt idx="217">0.031245480876984099</cx:pt>
          <cx:pt idx="218">0.0183348237381507</cx:pt>
          <cx:pt idx="219">0.0068168521749926098</cx:pt>
          <cx:pt idx="220">0.00103788886528782</cx:pt>
          <cx:pt idx="221">0.0015012875280410801</cx:pt>
          <cx:pt idx="222">0.0015093250914813101</cx:pt>
          <cx:pt idx="223">0.000137193510291537</cx:pt>
          <cx:pt idx="224">-0.000132966378293294</cx:pt>
          <cx:pt idx="225">-0.00075961361498470305</cx:pt>
          <cx:pt idx="226">-0.0028444750695795201</cx:pt>
          <cx:pt idx="227">-0.0014911013903504201</cx:pt>
          <cx:pt idx="228">0.011303943066255101</cx:pt>
          <cx:pt idx="229">0.0016215767099097601</cx:pt>
          <cx:pt idx="230">-0.00085445965100386996</cx:pt>
          <cx:pt idx="231">-0.010609946279514801</cx:pt>
          <cx:pt idx="232">-0.026673806249459</cx:pt>
          <cx:pt idx="233">-0.033095050880552</cx:pt>
          <cx:pt idx="234">-0.0053606489129932504</cx:pt>
          <cx:pt idx="235">-0.0139457166396848</cx:pt>
          <cx:pt idx="236">0.00160371659790313</cx:pt>
          <cx:pt idx="237">0.021703729145792799</cx:pt>
          <cx:pt idx="238">0.013197555515264799</cx:pt>
          <cx:pt idx="239">0.012124865734601401</cx:pt>
          <cx:pt idx="240">0.0254261441985906</cx:pt>
          <cx:pt idx="241">0.016359998425731499</cx:pt>
          <cx:pt idx="242">0.021291845240914702</cx:pt>
          <cx:pt idx="243">0.033456877605456202</cx:pt>
          <cx:pt idx="244">0.0082034265047392606</cx:pt>
          <cx:pt idx="245">0.016730092725432699</cx:pt>
          <cx:pt idx="246">0.0248703481824885</cx:pt>
          <cx:pt idx="247">0.0097362673251837391</cx:pt>
          <cx:pt idx="248">0.00070231829293818202</cx:pt>
          <cx:pt idx="249">0.0010742276334764901</cx:pt>
          <cx:pt idx="250">0.0060129966455233601</cx:pt>
          <cx:pt idx="251">0.00145452437500771</cx:pt>
          <cx:pt idx="252">-8.9481184702208802e-05</cx:pt>
          <cx:pt idx="253">0.00035683784831174402</cx:pt>
          <cx:pt idx="254">-0.00034560460548053502</cx:pt>
          <cx:pt idx="255">0.0051287492029153002</cx:pt>
          <cx:pt idx="256">0.000398121123128388</cx:pt>
          <cx:pt idx="257">-0.00227198859832507</cx:pt>
          <cx:pt idx="258">-0.0043319409855760499</cx:pt>
          <cx:pt idx="259">-0.0096227315619658201</cx:pt>
          <cx:pt idx="260">-0.013702209229301199</cx:pt>
          <cx:pt idx="261">0.000181540510841973</cx:pt>
          <cx:pt idx="262">0.019298892636577501</cx:pt>
          <cx:pt idx="263">0.0113536755612463</cx:pt>
          <cx:pt idx="264">-0.0107630757554396</cx:pt>
          <cx:pt idx="265">0.0100606299954172</cx:pt>
          <cx:pt idx="266">0.0029069771469525702</cx:pt>
          <cx:pt idx="267">0.023737946784768999</cx:pt>
          <cx:pt idx="268">0.029602976946570301</cx:pt>
          <cx:pt idx="269">-0.0025753837598508399</cx:pt>
          <cx:pt idx="270">-0.017563267973110201</cx:pt>
          <cx:pt idx="271">-0.0075776642548543802</cx:pt>
          <cx:pt idx="272">0.0065211289141546003</cx:pt>
          <cx:pt idx="273">0.00283528691616397</cx:pt>
          <cx:pt idx="274">0.0114853146209953</cx:pt>
          <cx:pt idx="275">0.022209688367174601</cx:pt>
          <cx:pt idx="276">0.0016608598499033599</cx:pt>
          <cx:pt idx="277">0.0014344307362381501</cx:pt>
          <cx:pt idx="278">-0.00070190623748350603</cx:pt>
          <cx:pt idx="279">-0.0066048677213419596</cx:pt>
          <cx:pt idx="280">-5.6842537702371901e-05</cx:pt>
          <cx:pt idx="281">0.000356497081179463</cx:pt>
          <cx:pt idx="282">-0.00147136517050499</cx:pt>
          <cx:pt idx="283">0.0070337595081493096</cx:pt>
          <cx:pt idx="284">-0.00028925025484218101</cx:pt>
          <cx:pt idx="285">0.0017896703916473701</cx:pt>
          <cx:pt idx="286">0.0057788572519769203</cx:pt>
          <cx:pt idx="287">0.0044958863382814603</cx:pt>
          <cx:pt idx="288">0.00065808340372641597</cx:pt>
          <cx:pt idx="289">0.0094998348178697897</cx:pt>
          <cx:pt idx="290">0.030300002810246598</cx:pt>
          <cx:pt idx="291">0.022491220647490501</cx:pt>
          <cx:pt idx="292">0.0108729047851014</cx:pt>
          <cx:pt idx="293">-0.0060491052139436197</cx:pt>
          <cx:pt idx="294">0.035388567735149</cx:pt>
          <cx:pt idx="295">0.0032373939874649001</cx:pt>
          <cx:pt idx="296">-0.00318763125688998</cx:pt>
          <cx:pt idx="297">-0.0221090278209513</cx:pt>
          <cx:pt idx="298">-0.017845731833659201</cx:pt>
          <cx:pt idx="299">-0.0044871774586429901</cx:pt>
          <cx:pt idx="300">0.0088205090951569195</cx:pt>
          <cx:pt idx="301">0.0016066707764780901</cx:pt>
          <cx:pt idx="302">0.0101219865717676</cx:pt>
          <cx:pt idx="303">0.0250914128981185</cx:pt>
          <cx:pt idx="304">-0.0048516444102259804</cx:pt>
          <cx:pt idx="305">-0.0078175686048346394</cx:pt>
          <cx:pt idx="306">-0.0026502332437093302</cx:pt>
          <cx:pt idx="307">-0.00173973404019681</cx:pt>
          <cx:pt idx="308">-0.00013241837192201199</cx:pt>
          <cx:pt idx="309">-0.00049538306067040399</cx:pt>
          <cx:pt idx="310">-0.0022985824995796298</cx:pt>
          <cx:pt idx="311">0.0036819856339049702</cx:pt>
          <cx:pt idx="312">0.0092013621929657799</cx:pt>
          <cx:pt idx="313">-0.000108209035484911</cx:pt>
          <cx:pt idx="314">0.0040195616738938596</cx:pt>
          <cx:pt idx="315">0.0114938162294272</cx:pt>
          <cx:pt idx="316">0.015430993542912099</cx:pt>
          <cx:pt idx="317">0.0254240650666398</cx:pt>
          <cx:pt idx="318">0.010581463155550599</cx:pt>
          <cx:pt idx="319">0.0046658130528688902</cx:pt>
          <cx:pt idx="320">-0.00357403960934141</cx:pt>
          <cx:pt idx="321">0.00023267841986227</cx:pt>
          <cx:pt idx="322">0.0332283846731607</cx:pt>
          <cx:pt idx="323">0.0186243547980912</cx:pt>
          <cx:pt idx="324">-0.014684696633461501</cx:pt>
          <cx:pt idx="325">-0.00579983176084273</cx:pt>
          <cx:pt idx="326">0.0091551226455395505</cx:pt>
          <cx:pt idx="327">0.0156654457845035</cx:pt>
          <cx:pt idx="328">0.031659687440322597</cx:pt>
          <cx:pt idx="329">-0.0011402622045682501</cx:pt>
          <cx:pt idx="330">-0.0097341248288261798</cx:pt>
          <cx:pt idx="331">0.0146746533955964</cx:pt>
          <cx:pt idx="332">0.015742286880685099</cx:pt>
          <cx:pt idx="333">0.0104683732668548</cx:pt>
          <cx:pt idx="334">0.0027670975798957699</cx:pt>
          <cx:pt idx="335">0.00044647363617864299</cx:pt>
          <cx:pt idx="336">-0.00089740133969507896</cx:pt>
          <cx:pt idx="337">2.5036799041346901e-05</cx:pt>
          <cx:pt idx="338">-0.0020416194190075298</cx:pt>
          <cx:pt idx="339">0.0059230910914217201</cx:pt>
          <cx:pt idx="340">0.0104959609800899</cx:pt>
          <cx:pt idx="341">-0.0014877240142986299</cx:pt>
          <cx:pt idx="342">0.0062748977279238</cx:pt>
          <cx:pt idx="343">0.017145362259738599</cx:pt>
          <cx:pt idx="344">0.0059238208115786999</cx:pt>
          <cx:pt idx="345">0.035142303579913797</cx:pt>
          <cx:pt idx="346">-0.012992948656138901</cx:pt>
          <cx:pt idx="347">-0.0160114484223268</cx:pt>
          <cx:pt idx="348">-0.032338857446717002</cx:pt>
          <cx:pt idx="349">0.00108722708248362</cx:pt>
          <cx:pt idx="350">0.031640194952332598</cx:pt>
          <cx:pt idx="351">0.0143676641538348</cx:pt>
          <cx:pt idx="352">-0.0155410189051058</cx:pt>
          <cx:pt idx="353">0.040477649658050098</cx:pt>
          <cx:pt idx="354">0.010925157968255</cx:pt>
          <cx:pt idx="355">0.031730146059417798</cx:pt>
          <cx:pt idx="356">0.0092602357878446302</cx:pt>
          <cx:pt idx="357">0.0037649383365582498</cx:pt>
          <cx:pt idx="358">-0.0099442770952344103</cx:pt>
          <cx:pt idx="359">0.0074776007352719996</cx:pt>
          <cx:pt idx="360">0.0029484978489371402</cx:pt>
          <cx:pt idx="361">0.00069775481669901395</cx:pt>
          <cx:pt idx="362">8.4755754675597606e-05</cx:pt>
          <cx:pt idx="363">-0.00118992421992056</cx:pt>
          <cx:pt idx="364">8.5800079286644604e-05</cx:pt>
          <cx:pt idx="365">-0.000827666324009371</cx:pt>
          <cx:pt idx="366">-0.0012109013388703399</cx:pt>
          <cx:pt idx="367">0.0031909644288625602</cx:pt>
          <cx:pt idx="368">-0.0015820309366653799</cx:pt>
          <cx:pt idx="369">-0.011811676567636299</cx:pt>
          <cx:pt idx="370">-0.0110077708373053</cx:pt>
          <cx:pt idx="371">0.00184771668792117</cx:pt>
          <cx:pt idx="372">0.00582216409897686</cx:pt>
          <cx:pt idx="373">0.0114440804518519</cx:pt>
          <cx:pt idx="374">-0.034111674466123801</cx:pt>
          <cx:pt idx="375">-0.0037456138562460498</cx:pt>
          <cx:pt idx="376">-0.00292236357664323</cx:pt>
          <cx:pt idx="377">0.0249825795051292</cx:pt>
          <cx:pt idx="378">0.042249595715683701</cx:pt>
          <cx:pt idx="379">0.019822085845312601</cx:pt>
          <cx:pt idx="380">-0.0022946947912794</cx:pt>
          <cx:pt idx="381">0.035120816278277102</cx:pt>
          <cx:pt idx="382">0.033069550719071798</cx:pt>
          <cx:pt idx="383">0.018995128088793899</cx:pt>
          <cx:pt idx="384">0.00158781275359425</cx:pt>
          <cx:pt idx="385">-0.0258379252068212</cx:pt>
          <cx:pt idx="386">-0.023836811780505</cx:pt>
          <cx:pt idx="387">-0.016768733444283802</cx:pt>
          <cx:pt idx="388">-0.015320515254039701</cx:pt>
          <cx:pt idx="389">-0.00050147583837452999</cx:pt>
          <cx:pt idx="390">0.00340029555201051</cx:pt>
          <cx:pt idx="391">0.00099359608697534491</cx:pt>
          <cx:pt idx="392">0.000338101482700245</cx:pt>
          <cx:pt idx="393">-0.00143746295575361</cx:pt>
          <cx:pt idx="394">-0.00059980986675081996</cx:pt>
          <cx:pt idx="395">-0.0011254287315685201</cx:pt>
          <cx:pt idx="396">-0.0093628163563803102</cx:pt>
          <cx:pt idx="397">-0.025040231957555101</cx:pt>
          <cx:pt idx="398">-0.022918123638041001</cx:pt>
          <cx:pt idx="399">-0.0250354518939544</cx:pt>
          <cx:pt idx="400">-0.032821723077661298</cx:pt>
          <cx:pt idx="401">-0.031021336817464301</cx:pt>
          <cx:pt idx="402">-0.0156880724303795</cx:pt>
          <cx:pt idx="403">0.0020852069546284401</cx:pt>
          <cx:pt idx="404">-0.00029006594603418599</cx:pt>
          <cx:pt idx="405">0.032225561455229097</cx:pt>
          <cx:pt idx="406">0.028318864068176301</cx:pt>
          <cx:pt idx="407">0.0050787008262912197</cx:pt>
          <cx:pt idx="408">0.0230063715234811</cx:pt>
          <cx:pt idx="409">0.038841035783714999</cx:pt>
          <cx:pt idx="410">0.0071194997835293504</cx:pt>
          <cx:pt idx="411">-0.028761216029755801</cx:pt>
          <cx:pt idx="412">-0.043769644943341499</cx:pt>
          <cx:pt idx="413">-0.043333475852584298</cx:pt>
          <cx:pt idx="414">-0.043829611387089497</cx:pt>
          <cx:pt idx="415">-0.039260361871406198</cx:pt>
          <cx:pt idx="416">-0.0155348528807097</cx:pt>
          <cx:pt idx="417">0.0034116719593561698</cx:pt>
          <cx:pt idx="418">0.00155210423516099</cx:pt>
          <cx:pt idx="419">-0.00071891360003825395</cx:pt>
          <cx:pt idx="420">-0.00015295283853410699</cx:pt>
          <cx:pt idx="421">0.000167995319325158</cx:pt>
          <cx:pt idx="422">-0.00056526933612468795</cx:pt>
          <cx:pt idx="423">-0.0033063445869235598</cx:pt>
          <cx:pt idx="424">-0.0134542658541835</cx:pt>
          <cx:pt idx="425">-0.022097218564094499</cx:pt>
          <cx:pt idx="426">-0.0214679322171017</cx:pt>
          <cx:pt idx="427">-0.016512724348178399</cx:pt>
          <cx:pt idx="428">-0.0089907005190505498</cx:pt>
          <cx:pt idx="429">-0.0125748315177632</cx:pt>
          <cx:pt idx="430">-0.017879331933236001</cx:pt>
          <cx:pt idx="431">-0.0046595018514319101</cx:pt>
          <cx:pt idx="432">-0.0088808648828181194</cx:pt>
          <cx:pt idx="433">0.023705626227594801</cx:pt>
          <cx:pt idx="434">0.024287390152005199</cx:pt>
          <cx:pt idx="435">-0.015592229819447301</cx:pt>
          <cx:pt idx="436">0.022278028990116501</cx:pt>
          <cx:pt idx="437">-0.0042289767359075803</cx:pt>
          <cx:pt idx="438">-0.0063866263796492403</cx:pt>
          <cx:pt idx="439">-0.031959519716669403</cx:pt>
          <cx:pt idx="440">-0.050610293023676402</cx:pt>
          <cx:pt idx="441">-0.055260424059169699</cx:pt>
          <cx:pt idx="442">-0.043798778734366599</cx:pt>
          <cx:pt idx="443">-0.038927339233277902</cx:pt>
          <cx:pt idx="444">-0.0093395569949021699</cx:pt>
          <cx:pt idx="445">0.0052275539000686396</cx:pt>
          <cx:pt idx="446">0.00022967717495264199</cx:pt>
          <cx:pt idx="447">-0.00035936638693733402</cx:pt>
          <cx:pt idx="448">-0.00030703276346832702</cx:pt>
          <cx:pt idx="449">-0.00029047794381218799</cx:pt>
          <cx:pt idx="450">-0.00055647011087569002</cx:pt>
          <cx:pt idx="451">-0.0025962359835235002</cx:pt>
          <cx:pt idx="452">-0.0084547546453597293</cx:pt>
          <cx:pt idx="453">-0.025118373145698401</cx:pt>
          <cx:pt idx="454">-0.019103008470729699</cx:pt>
          <cx:pt idx="455">-0.013094362096633101</cx:pt>
          <cx:pt idx="456">-0.016079774798453399</cx:pt>
          <cx:pt idx="457">-0.00067877039838603497</cx:pt>
          <cx:pt idx="458">0.0067803814097328304</cx:pt>
          <cx:pt idx="459">-0.0056814279780356596</cx:pt>
          <cx:pt idx="460">-0.017631493057319599</cx:pt>
          <cx:pt idx="461">-0.0049217726810480396</cx:pt>
          <cx:pt idx="462">-0.0025250174331236598</cx:pt>
          <cx:pt idx="463">-0.023877728716815601</cx:pt>
          <cx:pt idx="464">-0.00222481645666866</cx:pt>
          <cx:pt idx="465">-0.016742258614454001</cx:pt>
          <cx:pt idx="466">-0.0143579570672173</cx:pt>
          <cx:pt idx="467">-0.030477199412186701</cx:pt>
          <cx:pt idx="468">-0.036559847627698802</cx:pt>
          <cx:pt idx="469">-0.0353515087430765</cx:pt>
          <cx:pt idx="470">-0.031003685375837101</cx:pt>
          <cx:pt idx="471">-0.0146246844308211</cx:pt>
          <cx:pt idx="472">-0.0060382901786383003</cx:pt>
          <cx:pt idx="473">0.00422191313022273</cx:pt>
          <cx:pt idx="474">0.00040414932040586798</cx:pt>
          <cx:pt idx="475">-0.00088730383602280804</cx:pt>
          <cx:pt idx="476">-0.00020545887782200199</cx:pt>
          <cx:pt idx="477">0.00046925810351298297</cx:pt>
          <cx:pt idx="478">-0.0015668440034786301</cx:pt>
          <cx:pt idx="479">-0.0019493029235538499</cx:pt>
          <cx:pt idx="480">0.00141665882068401</cx:pt>
          <cx:pt idx="481">-0.0110915854936228</cx:pt>
          <cx:pt idx="482">-0.0190822869040186</cx:pt>
          <cx:pt idx="483">-0.012529124036663499</cx:pt>
          <cx:pt idx="484">-0.011038443664709401</cx:pt>
          <cx:pt idx="485">-0.0093987700958982796</cx:pt>
          <cx:pt idx="486">-0.0068188472203891404</cx:pt>
          <cx:pt idx="487">-0.0124295345526323</cx:pt>
          <cx:pt idx="488">-0.00729806607189334</cx:pt>
          <cx:pt idx="489">-0.0114656863725397</cx:pt>
          <cx:pt idx="490">-0.0052236853227609599</cx:pt>
          <cx:pt idx="491">-0.030925165305572499</cx:pt>
          <cx:pt idx="492">0.0052774478521158304</cx:pt>
          <cx:pt idx="493">-0.018026693100995299</cx:pt>
          <cx:pt idx="494">-0.0326218295215671</cx:pt>
          <cx:pt idx="495">-0.0195197159440086</cx:pt>
          <cx:pt idx="496">-0.025560741188672801</cx:pt>
          <cx:pt idx="497">-0.0140532306400137</cx:pt>
          <cx:pt idx="498">-0.017416719478822801</cx:pt>
          <cx:pt idx="499">-0.000986088879077711</cx:pt>
          <cx:pt idx="500">0.00346634040442963</cx:pt>
          <cx:pt idx="501">-0.000237291094764388</cx:pt>
          <cx:pt idx="502">0.00042101581897670298</cx:pt>
          <cx:pt idx="503">-6.9673055745006994e-05</cx:pt>
          <cx:pt idx="504">-0.00051727224375872495</cx:pt>
          <cx:pt idx="505">-0.00016671546745127501</cx:pt>
          <cx:pt idx="506">0.00021408292419381101</cx:pt>
          <cx:pt idx="507">0.00140655514812928</cx:pt>
          <cx:pt idx="508">0.0086205800134634691</cx:pt>
          <cx:pt idx="509">0.0025841027589532501</cx:pt>
          <cx:pt idx="510">-0.0077849380170582202</cx:pt>
          <cx:pt idx="511">-0.013871043320749401</cx:pt>
          <cx:pt idx="512">-0.0239590162111026</cx:pt>
          <cx:pt idx="513">-0.0085789991513516798</cx:pt>
          <cx:pt idx="514">-0.0112649939623445</cx:pt>
          <cx:pt idx="515">-0.030710560135333399</cx:pt>
          <cx:pt idx="516">-0.031190532104110599</cx:pt>
          <cx:pt idx="517">-0.015125305073582399</cx:pt>
          <cx:pt idx="518">-0.034091293314886001</cx:pt>
          <cx:pt idx="519">-0.0227525549624981</cx:pt>
          <cx:pt idx="520">-0.0025331316609450401</cx:pt>
          <cx:pt idx="521">-0.015912228768912798</cx:pt>
          <cx:pt idx="522">-0.025661393178867301</cx:pt>
          <cx:pt idx="523">-0.0175743889077511</cx:pt>
          <cx:pt idx="524">-0.000167590679996196</cx:pt>
          <cx:pt idx="525">-0.0124678746689166</cx:pt>
          <cx:pt idx="526">-0.0025099856446980599</cx:pt>
          <cx:pt idx="527">0.0073605156073365298</cx:pt>
          <cx:pt idx="528">0.0062206379829144003</cx:pt>
          <cx:pt idx="529">0.00047446177449545998</cx:pt>
          <cx:pt idx="530">-0.00146292024249821</cx:pt>
          <cx:pt idx="531">-0.00028323019430239501</cx:pt>
          <cx:pt idx="532">0.00020172681159825201</cx:pt>
          <cx:pt idx="533">-2.8496246389510101e-06</cx:pt>
          <cx:pt idx="534">0.00052293186398565702</cx:pt>
          <cx:pt idx="535">0.0053958027060762598</cx:pt>
          <cx:pt idx="536">0.0090262730251252105</cx:pt>
          <cx:pt idx="537">0.0019787171446969298</cx:pt>
          <cx:pt idx="538">-0.0022379810330110002</cx:pt>
          <cx:pt idx="539">-0.014147668344827599</cx:pt>
          <cx:pt idx="540">-0.033433425310601998</cx:pt>
          <cx:pt idx="541">-0.0279401958081009</cx:pt>
          <cx:pt idx="542">-0.018173222588709799</cx:pt>
          <cx:pt idx="543">-0.062331078871327703</cx:pt>
          <cx:pt idx="544">-0.055370222835318499</cx:pt>
          <cx:pt idx="545">-0.016079691116968602</cx:pt>
          <cx:pt idx="546">-0.033470416308429597</cx:pt>
          <cx:pt idx="547">-0.0087638530327851898</cx:pt>
          <cx:pt idx="548">0.0084087281889775496</cx:pt>
          <cx:pt idx="549">0.0097569885763600702</cx:pt>
          <cx:pt idx="550">-0.018675673632589498</cx:pt>
          <cx:pt idx="551">-0.0051614799924176698</cx:pt>
          <cx:pt idx="552">0.0037691672984130598</cx:pt>
          <cx:pt idx="553">0.0130856811437139</cx:pt>
          <cx:pt idx="554">0.020875755862837599</cx:pt>
          <cx:pt idx="555">0.020523196818448899</cx:pt>
          <cx:pt idx="556">0.00332896214257875</cx:pt>
          <cx:pt idx="557">-0.000753706104062763</cx:pt>
          <cx:pt idx="558">5.6655380700239901e-06</cx:pt>
          <cx:pt idx="559">-0.00021984798269987201</cx:pt>
          <cx:pt idx="560">0.000130486070357354</cx:pt>
          <cx:pt idx="561">-0.00053856578532730695</cx:pt>
          <cx:pt idx="562">0.00058410783366459097</cx:pt>
          <cx:pt idx="563">0.0089368827123060303</cx:pt>
          <cx:pt idx="564">0.0185258034011451</cx:pt>
          <cx:pt idx="565">0.00288480051888789</cx:pt>
          <cx:pt idx="566">0.013661682801733299</cx:pt>
          <cx:pt idx="567">0.00296064371349304</cx:pt>
          <cx:pt idx="568">-0.018786900035626899</cx:pt>
          <cx:pt idx="569">-0.0297386003234546</cx:pt>
          <cx:pt idx="570">-0.0197174770692463</cx:pt>
          <cx:pt idx="571">-0.030189928469038899</cx:pt>
          <cx:pt idx="572">-0.020449626032096199</cx:pt>
          <cx:pt idx="573">-0.0288238509905899</cx:pt>
          <cx:pt idx="574">-0.017619913646618201</cx:pt>
          <cx:pt idx="575">0.0029574242006783998</cx:pt>
          <cx:pt idx="576">0.0154223732517032</cx:pt>
          <cx:pt idx="577">0.00194276852304362</cx:pt>
          <cx:pt idx="578">0.0039752609487393601</cx:pt>
          <cx:pt idx="579">0.0025007998494473199</cx:pt>
          <cx:pt idx="580">0.033507807738388698</cx:pt>
          <cx:pt idx="581">0.031601854011508002</cx:pt>
          <cx:pt idx="582">0.0296772958154045</cx:pt>
          <cx:pt idx="583">0.019664275791007501</cx:pt>
          <cx:pt idx="584">0.0027907871044832002</cx:pt>
          <cx:pt idx="585">-0.00014032898511239799</cx:pt>
          <cx:pt idx="586">-0.00052064582878819598</cx:pt>
          <cx:pt idx="587">-0.00045883303286140703</cx:pt>
          <cx:pt idx="588">0.00022727457930589901</cx:pt>
          <cx:pt idx="589">0.000507132453761439</cx:pt>
          <cx:pt idx="590">0.0025937102965343799</cx:pt>
          <cx:pt idx="591">0.0085190344126811791</cx:pt>
          <cx:pt idx="592">0.0215180949221093</cx:pt>
          <cx:pt idx="593">0.0119243952331059</cx:pt>
          <cx:pt idx="594">0.031110072971132</cx:pt>
          <cx:pt idx="595">0.027514996092335799</cx:pt>
          <cx:pt idx="596">0.00108664159156783</cx:pt>
          <cx:pt idx="597">0.0058066295314719001</cx:pt>
          <cx:pt idx="598">-0.018279656597734801</cx:pt>
          <cx:pt idx="599">0.0019276327310099801</cx:pt>
          <cx:pt idx="600">0.00339042171784818</cx:pt>
          <cx:pt idx="601">0.021019761577868799</cx:pt>
          <cx:pt idx="602">0.016692438577821701</cx:pt>
          <cx:pt idx="603">0.0095961420586648406</cx:pt>
          <cx:pt idx="604">0.011404460067388</cx:pt>
          <cx:pt idx="605">0.020984445107216001</cx:pt>
          <cx:pt idx="606">-0.0062418653167653701</cx:pt>
          <cx:pt idx="607">0.017877254275079101</cx:pt>
          <cx:pt idx="608">0.026345016722350199</cx:pt>
          <cx:pt idx="609">0.0050649936583552898</cx:pt>
          <cx:pt idx="610">0.0110254609101823</cx:pt>
          <cx:pt idx="611">0.0039169919812186201</cx:pt>
          <cx:pt idx="612">-0.0014548085067846201</cx:pt>
          <cx:pt idx="613">0.00029864398164297802</cx:pt>
          <cx:pt idx="614">0.00046253468653903099</cx:pt>
          <cx:pt idx="615">2.5211316222824699e-05</cx:pt>
          <cx:pt idx="616">-0.00015767525341427101</cx:pt>
          <cx:pt idx="617">0.00013394617263648599</cx:pt>
          <cx:pt idx="618">0.00197932709271999</cx:pt>
          <cx:pt idx="619">0.0055728795244292303</cx:pt>
          <cx:pt idx="620">0.0198825192111616</cx:pt>
          <cx:pt idx="621">0.026032657534480901</cx:pt>
          <cx:pt idx="622">0.0376855507651669</cx:pt>
          <cx:pt idx="623">0.043291254650598</cx:pt>
          <cx:pt idx="624">0.0169912201606294</cx:pt>
          <cx:pt idx="625">0.020635138246482599</cx:pt>
          <cx:pt idx="626">-0.0034478051269558698</cx:pt>
          <cx:pt idx="627">0.023065474656596099</cx:pt>
          <cx:pt idx="628">0.0126220800288568</cx:pt>
          <cx:pt idx="629">0.035276871919690499</cx:pt>
          <cx:pt idx="630">0.027173018697899998</cx:pt>
          <cx:pt idx="631">0.012419049207126101</cx:pt>
          <cx:pt idx="632">0.016674069892489599</cx:pt>
          <cx:pt idx="633">0.0124717346746213</cx:pt>
          <cx:pt idx="634">-0.0035016951729405</cx:pt>
          <cx:pt idx="635">-0.00133178218349574</cx:pt>
          <cx:pt idx="636">0.0123614209909268</cx:pt>
          <cx:pt idx="637">-0.00115157789046162</cx:pt>
          <cx:pt idx="638">0.0042446220327131603</cx:pt>
          <cx:pt idx="639">0.00106801941165575</cx:pt>
          <cx:pt idx="640">0.00118849382052178</cx:pt>
          <cx:pt idx="641">0.00098563528312293298</cx:pt>
          <cx:pt idx="642">5.2938131817219799e-05</cx:pt>
          <cx:pt idx="643">3.6960177118505103e-05</cx:pt>
          <cx:pt idx="644">-0.00063326356375834796</cx:pt>
          <cx:pt idx="645">-0.00042134739457422299</cx:pt>
          <cx:pt idx="646">0.0014148003419231199</cx:pt>
          <cx:pt idx="647">0.0019337609200601701</cx:pt>
          <cx:pt idx="648">0.0049882754579298801</cx:pt>
          <cx:pt idx="649">0.0081197528436032802</cx:pt>
          <cx:pt idx="650">-0.00125095289209001</cx:pt>
          <cx:pt idx="651">0.0059560215439625102</cx:pt>
          <cx:pt idx="652">0.0185974568582335</cx:pt>
          <cx:pt idx="653">0.0118404804564495</cx:pt>
          <cx:pt idx="654">-0.0015323241008393001</cx:pt>
          <cx:pt idx="655">0.0086013031335857096</cx:pt>
          <cx:pt idx="656">0.0147181390044487</cx:pt>
          <cx:pt idx="657">0.031550831836135398</cx:pt>
          <cx:pt idx="658">-0.0099472755094652306</cx:pt>
          <cx:pt idx="659">0.0149040142557238</cx:pt>
          <cx:pt idx="660">0.037473471464407</cx:pt>
          <cx:pt idx="661">0.0226823578195944</cx:pt>
          <cx:pt idx="662">0.012414716372243499</cx:pt>
          <cx:pt idx="663">-0.00010562935578866899</cx:pt>
          <cx:pt idx="664">0.0047972276247833304</cx:pt>
          <cx:pt idx="665">0.00161000002649229</cx:pt>
          <cx:pt idx="666">0.010457199383788701</cx:pt>
          <cx:pt idx="667">0.0059425859658497502</cx:pt>
          <cx:pt idx="668">0.00050999240895800496</cx:pt>
          <cx:pt idx="669">0.0014084928219976699</cx:pt>
          <cx:pt idx="670">-0.00041755700160152299</cx:pt>
          <cx:pt idx="671">0.00047467817454094102</cx:pt>
          <cx:pt idx="672">-0.000142926364558112</cx:pt>
          <cx:pt idx="673">-0.000159808444642254</cx:pt>
          <cx:pt idx="674">0.00020384745423230601</cx:pt>
          <cx:pt idx="675">0.00019824090098560901</cx:pt>
          <cx:pt idx="676">-0.0039896518844131004</cx:pt>
          <cx:pt idx="677">-0.0102564889969216</cx:pt>
          <cx:pt idx="678">-0.00755533700329954</cx:pt>
          <cx:pt idx="679">-0.0052283512745068903</cx:pt>
          <cx:pt idx="680">0.0085906962876234807</cx:pt>
          <cx:pt idx="681">0.020985791270875801</cx:pt>
          <cx:pt idx="682">0.013447105465121</cx:pt>
          <cx:pt idx="683">0.0059695316638947197</cx:pt>
          <cx:pt idx="684">0.012251977347699001</cx:pt>
          <cx:pt idx="685">-0.00205825480917936</cx:pt>
          <cx:pt idx="686">-0.011775374239462399</cx:pt>
          <cx:pt idx="687">0.0036439331478063798</cx:pt>
          <cx:pt idx="688">0.013689745057428799</cx:pt>
          <cx:pt idx="689">-0.0037848007803449801</cx:pt>
          <cx:pt idx="690">-0.00070926526042571305</cx:pt>
          <cx:pt idx="691">-0.0024709979256757699</cx:pt>
          <cx:pt idx="692">0.0014388345992787099</cx:pt>
          <cx:pt idx="693">-0.0032201903382056201</cx:pt>
          <cx:pt idx="694">-0.0056600166970665403</cx:pt>
          <cx:pt idx="695">-0.0020002270642390401</cx:pt>
          <cx:pt idx="696">0.00031472041331347502</cx:pt>
          <cx:pt idx="697">0.000120303232296072</cx:pt>
          <cx:pt idx="698">0.00088267654575899701</cx:pt>
          <cx:pt idx="699">-0.00036506444186153999</cx:pt>
          <cx:pt idx="700">0.00099858709318853501</cx:pt>
          <cx:pt idx="701">-5.3336942947234298e-05</cx:pt>
          <cx:pt idx="702">5.71657010808057e-05</cx:pt>
          <cx:pt idx="703">-0.00085577599486269897</cx:pt>
          <cx:pt idx="704">-0.0089758564541692308</cx:pt>
          <cx:pt idx="705">-0.010140825399376399</cx:pt>
          <cx:pt idx="706">0.00578118737365563</cx:pt>
          <cx:pt idx="707">0.0080926884981961603</cx:pt>
          <cx:pt idx="708">0.0149333416199774</cx:pt>
          <cx:pt idx="709">0.020647271233226499</cx:pt>
          <cx:pt idx="710">0.015347324438282199</cx:pt>
          <cx:pt idx="711">-0.0027109229909527501</cx:pt>
          <cx:pt idx="712">0.0152416358901589</cx:pt>
          <cx:pt idx="713">0.012045943903302299</cx:pt>
          <cx:pt idx="714">0.0190923978168356</cx:pt>
          <cx:pt idx="715">0.0085770171852679808</cx:pt>
          <cx:pt idx="716">0.010168663353363401</cx:pt>
          <cx:pt idx="717">0.015791239659514199</cx:pt>
          <cx:pt idx="718">0.0081417106060212505</cx:pt>
          <cx:pt idx="719">0.0111877044733046</cx:pt>
          <cx:pt idx="720">0.0059761773517291797</cx:pt>
          <cx:pt idx="721">-0.0017785774835529899</cx:pt>
          <cx:pt idx="722">-0.0068209748172412803</cx:pt>
          <cx:pt idx="723">-0.0034156972912157799</cx:pt>
          <cx:pt idx="724">-0.0013470696111972801</cx:pt>
          <cx:pt idx="725">0.00079749543506299101</cx:pt>
          <cx:pt idx="726">0.00066232882188675202</cx:pt>
          <cx:pt idx="727">0.00019815569579006401</cx:pt>
          <cx:pt idx="728">-0.000347717640317239</cx:pt>
          <cx:pt idx="729">-0.00018917107087290999</cx:pt>
          <cx:pt idx="730">-0.00034334057422366799</cx:pt>
          <cx:pt idx="731">-0.00040042947987691799</cx:pt>
          <cx:pt idx="732">0.000189521248804204</cx:pt>
          <cx:pt idx="733">0.00145121536536578</cx:pt>
          <cx:pt idx="734">0.0034411275000633401</cx:pt>
          <cx:pt idx="735">0.0038683477339333402</cx:pt>
          <cx:pt idx="736">0.00723582209955428</cx:pt>
          <cx:pt idx="737">0.011538554379497201</cx:pt>
          <cx:pt idx="738">0.0120963336598136</cx:pt>
          <cx:pt idx="739">0.015081716313462799</cx:pt>
          <cx:pt idx="740">0.016702296954583001</cx:pt>
          <cx:pt idx="741">0.0051421102154458496</cx:pt>
          <cx:pt idx="742">0.0106021604110018</cx:pt>
          <cx:pt idx="743">0.0130403094641687</cx:pt>
          <cx:pt idx="744">0.012158923397094601</cx:pt>
          <cx:pt idx="745">0.0133094887795731</cx:pt>
          <cx:pt idx="746">0.0032814707828902299</cx:pt>
          <cx:pt idx="747">-0.0018047558596792201</cx:pt>
          <cx:pt idx="748">-0.00076586827222167105</cx:pt>
          <cx:pt idx="749">0.000200275506693701</cx:pt>
          <cx:pt idx="750">0.00040678688007122999</cx:pt>
          <cx:pt idx="751">-0.00082763152192599396</cx:pt>
          <cx:pt idx="752">-0.000168635473834399</cx:pt>
          <cx:pt idx="753">0.00031787943650555498</cx:pt>
          <cx:pt idx="754">0.000319837509911877</cx:pt>
          <cx:pt idx="755">0.00015469948204204401</cx:pt>
          <cx:pt idx="756">-0.00040139092549484602</cx:pt>
          <cx:pt idx="757">0.00059240350690514896</cx:pt>
          <cx:pt idx="758">-0.000725140974371416</cx:pt>
          <cx:pt idx="759">0.00026228289908200402</cx:pt>
          <cx:pt idx="760">-3.3932412702876098e-05</cx:pt>
          <cx:pt idx="761">-0.00027217839960793901</cx:pt>
          <cx:pt idx="762">-0.00016194269767564199</cx:pt>
          <cx:pt idx="763">0.0010557635038419</cx:pt>
          <cx:pt idx="764">0.00114774093189864</cx:pt>
          <cx:pt idx="765">3.1125796068050297e-05</cx:pt>
          <cx:pt idx="766">-0.000224887578776683</cx:pt>
          <cx:pt idx="767">0.00097413947022658202</cx:pt>
          <cx:pt idx="768">0.0020197012142633402</cx:pt>
          <cx:pt idx="769">-0.00026011167117598501</cx:pt>
          <cx:pt idx="770">0.0045501997157570296</cx:pt>
          <cx:pt idx="771">0.00331343773936708</cx:pt>
          <cx:pt idx="772">0.000882151537273015</cx:pt>
          <cx:pt idx="773">-0.00167830989022921</cx:pt>
          <cx:pt idx="774">-0.0024451899285084398</cx:pt>
          <cx:pt idx="775">-0.00033468966911999698</cx:pt>
          <cx:pt idx="776">0.000245816674716077</cx:pt>
          <cx:pt idx="777">-0.00025913516604777001</cx:pt>
          <cx:pt idx="778">0.00024746309587984401</cx:pt>
          <cx:pt idx="779">-0.00069344170733049197</cx:pt>
          <cx:pt idx="780">0.00028265976869937899</cx:pt>
          <cx:pt idx="781">0.00037832067029336597</cx:pt>
          <cx:pt idx="782">-0.00025699837926534697</cx:pt>
          <cx:pt idx="783">-0.00086037637490277499</cx:pt>
        </cx:lvl>
      </cx:numDim>
    </cx:data>
    <cx:data id="87">
      <cx:numDim type="val">
        <cx:f>'001_WA_F - 副本'!$CJ$1:$CJ$784</cx:f>
        <cx:lvl ptCount="784" formatCode="0.00E+00">
          <cx:pt idx="0">-9.8601457953131193e-06</cx:pt>
          <cx:pt idx="1">-0.000125373799127103</cx:pt>
          <cx:pt idx="2">-0.00075445935700906702</cx:pt>
          <cx:pt idx="3">0.00098367498240924394</cx:pt>
          <cx:pt idx="4">-0.00055170756483538497</cx:pt>
          <cx:pt idx="5">-0.000475594539419609</cx:pt>
          <cx:pt idx="6">5.9916041999224601e-05</cx:pt>
          <cx:pt idx="7">0.000258867795038722</cx:pt>
          <cx:pt idx="8">-0.00071092443118656002</cx:pt>
          <cx:pt idx="9">0.00031290184073296201</cx:pt>
          <cx:pt idx="10">-0.00046537813093479601</cx:pt>
          <cx:pt idx="11">0.00038025554980598299</cx:pt>
          <cx:pt idx="12">0.000162716908917332</cx:pt>
          <cx:pt idx="13">-0.000903206182111221</cx:pt>
          <cx:pt idx="14">-0.000289482307781199</cx:pt>
          <cx:pt idx="15">0.00014489317040465501</cx:pt>
          <cx:pt idx="16">-0.00045449474831498198</cx:pt>
          <cx:pt idx="17">0.00053682765785245396</cx:pt>
          <cx:pt idx="18">-0.00103790624071222</cx:pt>
          <cx:pt idx="19">0.00027477085577477599</cx:pt>
          <cx:pt idx="20">6.5894916546600893e-05</cx:pt>
          <cx:pt idx="21">-0.000239369902196114</cx:pt>
          <cx:pt idx="22">5.9677049106767699e-06</cx:pt>
          <cx:pt idx="23">3.3146715537595799e-05</cx:pt>
          <cx:pt idx="24">-0.00061116375178842304</cx:pt>
          <cx:pt idx="25">0.000108147205636821</cx:pt>
          <cx:pt idx="26">1.98189257736051e-05</cx:pt>
          <cx:pt idx="27">0.00031797813892802301</cx:pt>
          <cx:pt idx="28">-0.00011006977898723001</cx:pt>
          <cx:pt idx="29">4.9290850870111901e-05</cx:pt>
          <cx:pt idx="30">-0.00025313572567320499</cx:pt>
          <cx:pt idx="31">0.00057413605747237001</cx:pt>
          <cx:pt idx="32">0.00033569060960324899</cx:pt>
          <cx:pt idx="33">0.00011374885213986299</cx:pt>
          <cx:pt idx="34">-0.00026788965832985899</cx:pt>
          <cx:pt idx="35">-4.7764872130152803e-05</cx:pt>
          <cx:pt idx="36">-0.00123297965923102</cx:pt>
          <cx:pt idx="37">-0.0010625077230461701</cx:pt>
          <cx:pt idx="38">-0.00075023385669156697</cx:pt>
          <cx:pt idx="39">0.00020970503351200201</cx:pt>
          <cx:pt idx="40">-0.00108769521449996</cx:pt>
          <cx:pt idx="41">-0.0018221087319410701</cx:pt>
          <cx:pt idx="42">-7.0481162806702505e-05</cx:pt>
          <cx:pt idx="43">0.00025080467608684702</cx:pt>
          <cx:pt idx="44">-0.00039870797303805198</cx:pt>
          <cx:pt idx="45">4.80714282378689e-05</cx:pt>
          <cx:pt idx="46">-0.000114499917902352</cx:pt>
          <cx:pt idx="47">5.8819664712411402e-05</cx:pt>
          <cx:pt idx="48">0.000219665970080688</cx:pt>
          <cx:pt idx="49">-6.9985326694555497e-05</cx:pt>
          <cx:pt idx="50">1.2768905625988799e-05</cx:pt>
          <cx:pt idx="51">-0.000354062866438309</cx:pt>
          <cx:pt idx="52">0.000344738915160524</cx:pt>
          <cx:pt idx="53">0.00015457828952853401</cx:pt>
          <cx:pt idx="54">-0.00064458401261435099</cx:pt>
          <cx:pt idx="55">0.00041748289143262102</cx:pt>
          <cx:pt idx="56">-0.00049980608053841198</cx:pt>
          <cx:pt idx="57">-0.00053968812975759895</cx:pt>
          <cx:pt idx="58">-0.00035579348547519501</cx:pt>
          <cx:pt idx="59">-0.00071509663166139997</cx:pt>
          <cx:pt idx="60">-5.99153716963281e-05</cx:pt>
          <cx:pt idx="61">0.00056934010310531996</cx:pt>
          <cx:pt idx="62">-0.00061221618056907798</cx:pt>
          <cx:pt idx="63">-0.0016153502298545501</cx:pt>
          <cx:pt idx="64">-0.00116318671667303</cx:pt>
          <cx:pt idx="65">-0.0020351816654175701</cx:pt>
          <cx:pt idx="66">-0.0025091892626381701</cx:pt>
          <cx:pt idx="67">-0.0029328978364113701</cx:pt>
          <cx:pt idx="68">-0.0038114289253991102</cx:pt>
          <cx:pt idx="69">-0.0051555199570202902</cx:pt>
          <cx:pt idx="70">-0.0058714682244897596</cx:pt>
          <cx:pt idx="71">-0.0051668790584912397</cx:pt>
          <cx:pt idx="72">-0.0069029750045899998</cx:pt>
          <cx:pt idx="73">-0.0073299408942475103</cx:pt>
          <cx:pt idx="74">-0.0082933976991836598</cx:pt>
          <cx:pt idx="75">-0.0067657957406686599</cx:pt>
          <cx:pt idx="76">-0.0032480683083492301</cx:pt>
          <cx:pt idx="77">-0.0039104813925398101</cx:pt>
          <cx:pt idx="78">-0.0014472404785270199</cx:pt>
          <cx:pt idx="79">-0.00036321810898645501</cx:pt>
          <cx:pt idx="80">-9.4528175636441806e-05</cx:pt>
          <cx:pt idx="81">0.00072301312991824901</cx:pt>
          <cx:pt idx="82">0.00035215551715481798</cx:pt>
          <cx:pt idx="83">-0.00044495201706461099</cx:pt>
          <cx:pt idx="84">0.00055556421992235499</cx:pt>
          <cx:pt idx="85">-0.00060892037998667905</cx:pt>
          <cx:pt idx="86">0.00133444394163339</cx:pt>
          <cx:pt idx="87">0.00015816825631349501</cx:pt>
          <cx:pt idx="88">0.00010436216713494</cx:pt>
          <cx:pt idx="89">0.00130963467966033</cx:pt>
          <cx:pt idx="90">0.00017843488692802299</cx:pt>
          <cx:pt idx="91">-0.00148135343819523</cx:pt>
          <cx:pt idx="92">-0.0037499645411969099</cx:pt>
          <cx:pt idx="93">-0.0072223353095747702</cx:pt>
          <cx:pt idx="94">-0.0088065089451339097</cx:pt>
          <cx:pt idx="95">-0.013147891361206801</cx:pt>
          <cx:pt idx="96">-0.024191533340013099</cx:pt>
          <cx:pt idx="97">-0.037031687936079097</cx:pt>
          <cx:pt idx="98">-0.027388468056898901</cx:pt>
          <cx:pt idx="99">-0.010188200451203199</cx:pt>
          <cx:pt idx="100">-0.018994103944279101</cx:pt>
          <cx:pt idx="101">-0.0221971391495424</cx:pt>
          <cx:pt idx="102">-0.023130499678078498</cx:pt>
          <cx:pt idx="103">-0.032901758729488501</cx:pt>
          <cx:pt idx="104">-0.030121530617216001</cx:pt>
          <cx:pt idx="105">-0.010125990789666001</cx:pt>
          <cx:pt idx="106">0.0030343206754966201</cx:pt>
          <cx:pt idx="107">0.0015786340477789501</cx:pt>
          <cx:pt idx="108">-0.0024253875419686498</cx:pt>
          <cx:pt idx="109">-8.8581285683110697e-05</cx:pt>
          <cx:pt idx="110">-0.00034330436994826002</cx:pt>
          <cx:pt idx="111">-0.000353676440904496</cx:pt>
          <cx:pt idx="112">-0.00092225211524647396</cx:pt>
          <cx:pt idx="113">0.00029582867449807999</cx:pt>
          <cx:pt idx="114">0.00034022082374728199</cx:pt>
          <cx:pt idx="115">0.00038949517483518898</cx:pt>
          <cx:pt idx="116">0.00027144967025972001</cx:pt>
          <cx:pt idx="117">0.0021209195181755899</cx:pt>
          <cx:pt idx="118">0.0053536960474733298</cx:pt>
          <cx:pt idx="119">0.0092104310218043203</cx:pt>
          <cx:pt idx="120">0.021671502229390301</cx:pt>
          <cx:pt idx="121">0.0220520649840679</cx:pt>
          <cx:pt idx="122">0.023162965160343298</cx:pt>
          <cx:pt idx="123">0.0032649564880884098</cx:pt>
          <cx:pt idx="124">0.0106674871777463</cx:pt>
          <cx:pt idx="125">0.00110234564256002</cx:pt>
          <cx:pt idx="126">0.036426127291281203</cx:pt>
          <cx:pt idx="127">0.053834493757679097</cx:pt>
          <cx:pt idx="128">0.019407457708590401</cx:pt>
          <cx:pt idx="129">-0.032957680935388201</cx:pt>
          <cx:pt idx="130">-0.0470236850912766</cx:pt>
          <cx:pt idx="131">-0.0149341338278394</cx:pt>
          <cx:pt idx="132">-0.0077105739517877199</cx:pt>
          <cx:pt idx="133">-0.0086166358209268604</cx:pt>
          <cx:pt idx="134">-0.0070012401614988097</cx:pt>
          <cx:pt idx="135">-0.0202877863950276</cx:pt>
          <cx:pt idx="136">-0.017598719772806599</cx:pt>
          <cx:pt idx="137">0.0030496090442702901</cx:pt>
          <cx:pt idx="138">0.0031232203139716199</cx:pt>
          <cx:pt idx="139">-0.00039494605332579698</cx:pt>
          <cx:pt idx="140">-0.00050873833929383099</cx:pt>
          <cx:pt idx="141">-0.00021041603611699901</cx:pt>
          <cx:pt idx="142">0.00095191729096449202</cx:pt>
          <cx:pt idx="143">0.0017078399309243401</cx:pt>
          <cx:pt idx="144">0.0010064571480810399</cx:pt>
          <cx:pt idx="145">0.0061364765709964204</cx:pt>
          <cx:pt idx="146">0.011257495620596501</cx:pt>
          <cx:pt idx="147">0.013061933682088399</cx:pt>
          <cx:pt idx="148">0.0049486734484424002</cx:pt>
          <cx:pt idx="149">0.0073582585232546301</cx:pt>
          <cx:pt idx="150">-0.019063768414888899</cx:pt>
          <cx:pt idx="151">-0.0081086086906249095</cx:pt>
          <cx:pt idx="152">-0.0080975202674176006</cx:pt>
          <cx:pt idx="153">-0.069365469384760403</cx:pt>
          <cx:pt idx="154">-0.067693575923763794</cx:pt>
          <cx:pt idx="155">0.0030616478587090598</cx:pt>
          <cx:pt idx="156">-0.025422974569389599</cx:pt>
          <cx:pt idx="157">-0.0117460252486081</cx:pt>
          <cx:pt idx="158">-0.037772393005328898</cx:pt>
          <cx:pt idx="159">0.039827208750581301</cx:pt>
          <cx:pt idx="160">0.0452275735416416</cx:pt>
          <cx:pt idx="161">0.0404192017636507</cx:pt>
          <cx:pt idx="162">0.033523869077600403</cx:pt>
          <cx:pt idx="163">-0.00323250406921956</cx:pt>
          <cx:pt idx="164">-0.0084716981106803795</cx:pt>
          <cx:pt idx="165">0.0105440380751286</cx:pt>
          <cx:pt idx="166">0.00179273882058329</cx:pt>
          <cx:pt idx="167">-0.00036472014340640298</cx:pt>
          <cx:pt idx="168">0.00011535188313253</cx:pt>
          <cx:pt idx="169">-0.00093629856894547202</cx:pt>
          <cx:pt idx="170">-0.0011940963779914599</cx:pt>
          <cx:pt idx="171">0.00415344787870244</cx:pt>
          <cx:pt idx="172">0.00078111239576906404</cx:pt>
          <cx:pt idx="173">-0.0086959013478981103</cx:pt>
          <cx:pt idx="174">-0.014603444066876701</cx:pt>
          <cx:pt idx="175">0.0096038765336703396</cx:pt>
          <cx:pt idx="176">0.00033232683326819802</cx:pt>
          <cx:pt idx="177">-0.047156520141899201</cx:pt>
          <cx:pt idx="178">-0.053245331079178199</cx:pt>
          <cx:pt idx="179">-0.0064850993043337598</cx:pt>
          <cx:pt idx="180">-0.030925571976054101</cx:pt>
          <cx:pt idx="181">-0.050851183314804801</cx:pt>
          <cx:pt idx="182">-0.035847480390228101</cx:pt>
          <cx:pt idx="183">0.0112751717596507</cx:pt>
          <cx:pt idx="184">0.00182859975524432</cx:pt>
          <cx:pt idx="185">0.0076941894933411402</cx:pt>
          <cx:pt idx="186">-0.0285760313112918</cx:pt>
          <cx:pt idx="187">-0.043704877696811702</cx:pt>
          <cx:pt idx="188">-0.0156859372086267</cx:pt>
          <cx:pt idx="189">-0.0161397637073123</cx:pt>
          <cx:pt idx="190">0.0060735412537973599</cx:pt>
          <cx:pt idx="191">0.018185484879118401</cx:pt>
          <cx:pt idx="192">0.0107235460691798</cx:pt>
          <cx:pt idx="193">0.0335757866500467</cx:pt>
          <cx:pt idx="194">0.0040807777428879099</cx:pt>
          <cx:pt idx="195">-0.0026827747389066401</cx:pt>
          <cx:pt idx="196">0.00042575293296599401</cx:pt>
          <cx:pt idx="197">0.00047346787145626998</cx:pt>
          <cx:pt idx="198">-0.0019121687746454601</cx:pt>
          <cx:pt idx="199">0.0014866743202952</cx:pt>
          <cx:pt idx="200">-0.0021308667125993302</cx:pt>
          <cx:pt idx="201">-0.028255131861955701</cx:pt>
          <cx:pt idx="202">-0.0416389620113247</cx:pt>
          <cx:pt idx="203">-0.040877484446940698</cx:pt>
          <cx:pt idx="204">-0.065545468695482501</cx:pt>
          <cx:pt idx="205">-0.097975344509536003</cx:pt>
          <cx:pt idx="206">-0.048307242635602501</cx:pt>
          <cx:pt idx="207">-0.037104828025019299</cx:pt>
          <cx:pt idx="208">0.041732728672842202</cx:pt>
          <cx:pt idx="209">0.058862725409587702</cx:pt>
          <cx:pt idx="210">0.026449064871430499</cx:pt>
          <cx:pt idx="211">0.088322918766936306</cx:pt>
          <cx:pt idx="212">0.0198926662795357</cx:pt>
          <cx:pt idx="213">-0.053729822851193702</cx:pt>
          <cx:pt idx="214">-0.035038034603704298</cx:pt>
          <cx:pt idx="215">-0.089983765372106006</cx:pt>
          <cx:pt idx="216">-0.075626157737012506</cx:pt>
          <cx:pt idx="217">-0.038923851137810099</cx:pt>
          <cx:pt idx="218">0.017509397160609001</cx:pt>
          <cx:pt idx="219">0.047211055086695</cx:pt>
          <cx:pt idx="220">0.030243402725455299</cx:pt>
          <cx:pt idx="221">0.035384191957722799</cx:pt>
          <cx:pt idx="222">0.0047525361955292299</cx:pt>
          <cx:pt idx="223">-0.00175398103669759</cx:pt>
          <cx:pt idx="224">0.00028335326370300699</cx:pt>
          <cx:pt idx="225">0.00078960208343079399</cx:pt>
          <cx:pt idx="226">0.00050641841026898601</cx:pt>
          <cx:pt idx="227">0.0020875684852761098</cx:pt>
          <cx:pt idx="228">-0.0017499803995422499</cx:pt>
          <cx:pt idx="229">-0.033746775554561598</cx:pt>
          <cx:pt idx="230">-0.034792973029755099</cx:pt>
          <cx:pt idx="231">-0.050782504036856503</cx:pt>
          <cx:pt idx="232">-0.052474827024958398</cx:pt>
          <cx:pt idx="233">-0.096874744542727195</cx:pt>
          <cx:pt idx="234">0.0012795440394806499</cx:pt>
          <cx:pt idx="235">0.029262444169853699</cx:pt>
          <cx:pt idx="236">0.077461317140394004</cx:pt>
          <cx:pt idx="237">0.100230893800622</cx:pt>
          <cx:pt idx="238">0.045826706552578797</cx:pt>
          <cx:pt idx="239">0.047472898942298301</cx:pt>
          <cx:pt idx="240">0.018215731850095299</cx:pt>
          <cx:pt idx="241">-0.016492459728391699</cx:pt>
          <cx:pt idx="242">0.0067499441081094102</cx:pt>
          <cx:pt idx="243">-0.017545508026406</cx:pt>
          <cx:pt idx="244">-0.044605212917372301</cx:pt>
          <cx:pt idx="245">-0.0155159909568301</cx:pt>
          <cx:pt idx="246">0.0283322858383021</cx:pt>
          <cx:pt idx="247">0.059421036068542502</cx:pt>
          <cx:pt idx="248">0.037815110022074098</cx:pt>
          <cx:pt idx="249">0.033753626205428003</cx:pt>
          <cx:pt idx="250">0.016004385253664301</cx:pt>
          <cx:pt idx="251">0.0010834946508004499</cx:pt>
          <cx:pt idx="252">0.000139306895979727</cx:pt>
          <cx:pt idx="253">0.00048745486879497499</cx:pt>
          <cx:pt idx="254">-0.00085906026363699801</cx:pt>
          <cx:pt idx="255">0.00385421851852492</cx:pt>
          <cx:pt idx="256">-0.0057777990742405401</cx:pt>
          <cx:pt idx="257">-0.041992262592718398</cx:pt>
          <cx:pt idx="258">-0.043642162145163303</cx:pt>
          <cx:pt idx="259">-0.0477496224805413</cx:pt>
          <cx:pt idx="260">-0.053372099164721298</cx:pt>
          <cx:pt idx="261">-0.014380740048663999</cx:pt>
          <cx:pt idx="262">0.080301833109870893</cx:pt>
          <cx:pt idx="263">0.117901021260903</cx:pt>
          <cx:pt idx="264">0.0346221185161339</cx:pt>
          <cx:pt idx="265">0.066076931310621201</cx:pt>
          <cx:pt idx="266">0.031732230473392499</cx:pt>
          <cx:pt idx="267">0.0272845626782941</cx:pt>
          <cx:pt idx="268">-0.021775019108239899</cx:pt>
          <cx:pt idx="269">-0.027401554889535801</cx:pt>
          <cx:pt idx="270">-0.0330296029238836</cx:pt>
          <cx:pt idx="271">-0.022099273640403101</cx:pt>
          <cx:pt idx="272">-0.0192401660030284</cx:pt>
          <cx:pt idx="273">-0.0010366944615406699</cx:pt>
          <cx:pt idx="274">0.031743912621088097</cx:pt>
          <cx:pt idx="275">0.038090773115115197</cx:pt>
          <cx:pt idx="276">0.0084326808750832608</cx:pt>
          <cx:pt idx="277">0.015843979770742499</cx:pt>
          <cx:pt idx="278">-0.0069590975510090804</cx:pt>
          <cx:pt idx="279">-0.0135348609558109</cx:pt>
          <cx:pt idx="280">0.000140821826871417</cx:pt>
          <cx:pt idx="281">0.0010795415700805601</cx:pt>
          <cx:pt idx="282">2.69814939227052e-05</cx:pt>
          <cx:pt idx="283">0.00134932605642762</cx:pt>
          <cx:pt idx="284">-0.0014113553642803099</cx:pt>
          <cx:pt idx="285">-0.025332368097685701</cx:pt>
          <cx:pt idx="286">-0.052902059408237903</cx:pt>
          <cx:pt idx="287">-0.020219982229895302</cx:pt>
          <cx:pt idx="288">-0.00031988998110791199</cx:pt>
          <cx:pt idx="289">-0.0011207179223214801</cx:pt>
          <cx:pt idx="290">0.065915233623053196</cx:pt>
          <cx:pt idx="291">0.11619862876666499</cx:pt>
          <cx:pt idx="292">0.101049889869777</cx:pt>
          <cx:pt idx="293">0.0198848843551282</cx:pt>
          <cx:pt idx="294">0.068475031937287101</cx:pt>
          <cx:pt idx="295">-0.0162599380746902</cx:pt>
          <cx:pt idx="296">-0.028765524977485898</cx:pt>
          <cx:pt idx="297">-0.0241337390021986</cx:pt>
          <cx:pt idx="298">0.023396187557817302</cx:pt>
          <cx:pt idx="299">-0.00079126018785457902</cx:pt>
          <cx:pt idx="300">-0.011333228956296499</cx:pt>
          <cx:pt idx="301">-0.0053875100268108303</cx:pt>
          <cx:pt idx="302">-0.0135984516766089</cx:pt>
          <cx:pt idx="303">-0.010504869672217899</cx:pt>
          <cx:pt idx="304">-0.0522016033871643</cx:pt>
          <cx:pt idx="305">-0.038231389149237099</cx:pt>
          <cx:pt idx="306">-0.0087557853054128602</cx:pt>
          <cx:pt idx="307">-0.00265075271859296</cx:pt>
          <cx:pt idx="308">0.00028614632791924301</cx:pt>
          <cx:pt idx="309">0.00082737951651973296</cx:pt>
          <cx:pt idx="310">0.00194484053796424</cx:pt>
          <cx:pt idx="311">-0.0023920846120808899</cx:pt>
          <cx:pt idx="312">-0.0023518913020236002</cx:pt>
          <cx:pt idx="313">-0.012844831655190099</cx:pt>
          <cx:pt idx="314">-0.030208919691227999</cx:pt>
          <cx:pt idx="315">-0.0041516485704695804</cx:pt>
          <cx:pt idx="316">-0.015065916385899601</cx:pt>
          <cx:pt idx="317">0.0099386982735520293</cx:pt>
          <cx:pt idx="318">0.024351412961726802</cx:pt>
          <cx:pt idx="319">0.055313422791584702</cx:pt>
          <cx:pt idx="320">0.076158987948866302</cx:pt>
          <cx:pt idx="321">-0.0066626345139542097</cx:pt>
          <cx:pt idx="322">0.047757153522673901</cx:pt>
          <cx:pt idx="323">0.069070439434032294</cx:pt>
          <cx:pt idx="324">0.072672351137295296</cx:pt>
          <cx:pt idx="325">0.068844897803962204</cx:pt>
          <cx:pt idx="326">0.043917350113594503</cx:pt>
          <cx:pt idx="327">0.00051858070441436997</cx:pt>
          <cx:pt idx="328">0.027311904719265999</cx:pt>
          <cx:pt idx="329">-0.047264126823605902</cx:pt>
          <cx:pt idx="330">-0.070100495660027198</cx:pt>
          <cx:pt idx="331">-0.039524560899172403</cx:pt>
          <cx:pt idx="332">-0.0187608840713821</cx:pt>
          <cx:pt idx="333">0.0015679008300475399</cx:pt>
          <cx:pt idx="334">0.010915427451381301</cx:pt>
          <cx:pt idx="335">-7.3496033198149906e-05</cx:pt>
          <cx:pt idx="336">-0.00086639859416107396</cx:pt>
          <cx:pt idx="337">0.00082901823693434004</cx:pt>
          <cx:pt idx="338">0.0020102515023591901</cx:pt>
          <cx:pt idx="339">-0.00057205965090500598</cx:pt>
          <cx:pt idx="340">0.0024844754356285999</cx:pt>
          <cx:pt idx="341">-0.010774190022949</cx:pt>
          <cx:pt idx="342">-0.025136472817283099</cx:pt>
          <cx:pt idx="343">-0.0144520199293119</cx:pt>
          <cx:pt idx="344">-0.043963342624946798</cx:pt>
          <cx:pt idx="345">-0.033648627294585301</cx:pt>
          <cx:pt idx="346">-0.071263652811873496</cx:pt>
          <cx:pt idx="347">0.026365365191699901</cx:pt>
          <cx:pt idx="348">0.033293444871209901</cx:pt>
          <cx:pt idx="349">0.055892461986438602</cx:pt>
          <cx:pt idx="350">0.14145735750787899</cx:pt>
          <cx:pt idx="351">0.16122794171177901</cx:pt>
          <cx:pt idx="352">0.14232347428157099</cx:pt>
          <cx:pt idx="353">0.13929439561477</cx:pt>
          <cx:pt idx="354">-0.013463388770973</cx:pt>
          <cx:pt idx="355">-0.032753969532481497</cx:pt>
          <cx:pt idx="356">-0.025173468833105499</cx:pt>
          <cx:pt idx="357">-0.057774061244931098</cx:pt>
          <cx:pt idx="358">-0.059343696068816502</cx:pt>
          <cx:pt idx="359">-0.0345583006790725</cx:pt>
          <cx:pt idx="360">-0.023782826815189201</cx:pt>
          <cx:pt idx="361">-0.010361392987579999</cx:pt>
          <cx:pt idx="362">0.0026948908409004301</cx:pt>
          <cx:pt idx="363">-0.0023610683424267601</cx:pt>
          <cx:pt idx="364">0.000115647904688804</cx:pt>
          <cx:pt idx="365">0.00092512631068830805</cx:pt>
          <cx:pt idx="366">0.00047774433482433498</cx:pt>
          <cx:pt idx="367">0.0019454672854504901</cx:pt>
          <cx:pt idx="368">0.0022633129948696098</cx:pt>
          <cx:pt idx="369">-0.0175467185164319</cx:pt>
          <cx:pt idx="370">-0.041269850154777202</cx:pt>
          <cx:pt idx="371">-0.030992946043032901</cx:pt>
          <cx:pt idx="372">-0.071318571766857103</cx:pt>
          <cx:pt idx="373">-0.097914360353197102</cx:pt>
          <cx:pt idx="374">-0.116806606658613</cx:pt>
          <cx:pt idx="375">-0.0131742359828312</cx:pt>
          <cx:pt idx="376">0.043202890990772798</cx:pt>
          <cx:pt idx="377">0.0570942299641191</cx:pt>
          <cx:pt idx="378">0.17755020984022099</cx:pt>
          <cx:pt idx="379">0.18671060562314001</cx:pt>
          <cx:pt idx="380">0.106363096008091</cx:pt>
          <cx:pt idx="381">0.062064535821768602</cx:pt>
          <cx:pt idx="382">-0.040578341277516597</cx:pt>
          <cx:pt idx="383">-0.064707027328617897</cx:pt>
          <cx:pt idx="384">-0.032538441635517702</cx:pt>
          <cx:pt idx="385">-0.081012740081410906</cx:pt>
          <cx:pt idx="386">-0.080601792350001603</cx:pt>
          <cx:pt idx="387">-0.059321998459732399</cx:pt>
          <cx:pt idx="388">-0.030128466413693399</cx:pt>
          <cx:pt idx="389">-0.0050393645472899097</cx:pt>
          <cx:pt idx="390">0.00526277978600096</cx:pt>
          <cx:pt idx="391">-0.000100515258325496</cx:pt>
          <cx:pt idx="392">-0.000244931362014176</cx:pt>
          <cx:pt idx="393">9.4300478060746604e-06</cx:pt>
          <cx:pt idx="394">0.00053459316851933204</cx:pt>
          <cx:pt idx="395">0.0043734818253448101</cx:pt>
          <cx:pt idx="396">-0.0039363166119022004</cx:pt>
          <cx:pt idx="397">-0.021341839443226301</cx:pt>
          <cx:pt idx="398">-0.052128688535937197</cx:pt>
          <cx:pt idx="399">-0.074425895739019199</cx:pt>
          <cx:pt idx="400">-0.114260769709121</cx:pt>
          <cx:pt idx="401">-0.089480895141672304</cx:pt>
          <cx:pt idx="402">-0.057997000225176003</cx:pt>
          <cx:pt idx="403">-0.025468300831423599</cx:pt>
          <cx:pt idx="404">0.019472529680225201</cx:pt>
          <cx:pt idx="405">0.058972303604983699</cx:pt>
          <cx:pt idx="406">0.11643682271733601</cx:pt>
          <cx:pt idx="407">0.042848055524260499</cx:pt>
          <cx:pt idx="408">0.043782569789378903</cx:pt>
          <cx:pt idx="409">-0.058962976241646398</cx:pt>
          <cx:pt idx="410">-0.112099730019058</cx:pt>
          <cx:pt idx="411">-0.0966150968296558</cx:pt>
          <cx:pt idx="412">-0.066984867256570504</cx:pt>
          <cx:pt idx="413">-0.065101650689163307</cx:pt>
          <cx:pt idx="414">-0.059377358723914399</cx:pt>
          <cx:pt idx="415">-0.052032790353937</cx:pt>
          <cx:pt idx="416">-0.021048649357142402</cx:pt>
          <cx:pt idx="417">0.0038413343809901202</cx:pt>
          <cx:pt idx="418">0.00177963698994266</cx:pt>
          <cx:pt idx="419">0.00023168798505933299</cx:pt>
          <cx:pt idx="420">-0.00025801940740574099</cx:pt>
          <cx:pt idx="421">-0.0011128133975804801</cx:pt>
          <cx:pt idx="422">0.00087518649909787405</cx:pt>
          <cx:pt idx="423">-0.0011050266546238001</cx:pt>
          <cx:pt idx="424">-0.0049253280823517596</cx:pt>
          <cx:pt idx="425">-0.035946821238903297</cx:pt>
          <cx:pt idx="426">-0.065521906077342804</cx:pt>
          <cx:pt idx="427">-0.060139488018537197</cx:pt>
          <cx:pt idx="428">-0.022276341379836799</cx:pt>
          <cx:pt idx="429">0.025215291667869399</cx:pt>
          <cx:pt idx="430">0.0384254359895356</cx:pt>
          <cx:pt idx="431">0.021312534636439801</cx:pt>
          <cx:pt idx="432">-0.035601310243692397</cx:pt>
          <cx:pt idx="433">0.089975391350749001</cx:pt>
          <cx:pt idx="434">0.039623196590187697</cx:pt>
          <cx:pt idx="435">-0.077642993384152995</cx:pt>
          <cx:pt idx="436">-0.0014115457414152</cx:pt>
          <cx:pt idx="437">-0.11714528727179099</cx:pt>
          <cx:pt idx="438">-0.098393878631471296</cx:pt>
          <cx:pt idx="439">-0.084017459560705499</cx:pt>
          <cx:pt idx="440">-0.052075514208995997</cx:pt>
          <cx:pt idx="441">-0.052437341181484798</cx:pt>
          <cx:pt idx="442">-0.044502237897621602</cx:pt>
          <cx:pt idx="443">-0.050009293143431499</cx:pt>
          <cx:pt idx="444">-0.024928888765954699</cx:pt>
          <cx:pt idx="445">-0.0023840088350457599</cx:pt>
          <cx:pt idx="446">-0.000405157756036608</cx:pt>
          <cx:pt idx="447">0.00038505859481179701</cx:pt>
          <cx:pt idx="448">-0.00059816366708466905</cx:pt>
          <cx:pt idx="449">0.00056073284177524303</cx:pt>
          <cx:pt idx="450">0.00090818529483365602</cx:pt>
          <cx:pt idx="451">-0.003534150344571</cx:pt>
          <cx:pt idx="452">-0.016443986980538498</cx:pt>
          <cx:pt idx="453">-0.033124770768619</cx:pt>
          <cx:pt idx="454">-0.0161112047203649</cx:pt>
          <cx:pt idx="455">0.0060387516156214897</cx:pt>
          <cx:pt idx="456">0.045093315844745602</cx:pt>
          <cx:pt idx="457">0.100289095997281</cx:pt>
          <cx:pt idx="458">0.10286927481904599</cx:pt>
          <cx:pt idx="459">0.043399201146395297</cx:pt>
          <cx:pt idx="460">-0.017848707157825001</cx:pt>
          <cx:pt idx="461">-0.0163024566491301</cx:pt>
          <cx:pt idx="462">-0.035123247377969999</cx:pt>
          <cx:pt idx="463">-0.0783873906337543</cx:pt>
          <cx:pt idx="464">-0.073145716568103203</cx:pt>
          <cx:pt idx="465">-0.122706881868154</cx:pt>
          <cx:pt idx="466">-0.094550925668477101</cx:pt>
          <cx:pt idx="467">-0.073515690142420001</cx:pt>
          <cx:pt idx="468">-0.016862265604080499</cx:pt>
          <cx:pt idx="469">-0.015691611430849</cx:pt>
          <cx:pt idx="470">-0.057760492055509698</cx:pt>
          <cx:pt idx="471">-0.041759968822265799</cx:pt>
          <cx:pt idx="472">-0.015739528541153399</cx:pt>
          <cx:pt idx="473">-0.0047341906538966496</cx:pt>
          <cx:pt idx="474">-0.00099767578435677696</cx:pt>
          <cx:pt idx="475">2.0689839766820699e-05</cx:pt>
          <cx:pt idx="476">-0.00041324084994609299</cx:pt>
          <cx:pt idx="477">-3.1032884857916997e-05</cx:pt>
          <cx:pt idx="478">0.00088331219945666205</cx:pt>
          <cx:pt idx="479">-0.00348451079852096</cx:pt>
          <cx:pt idx="480">-0.016328838709034999</cx:pt>
          <cx:pt idx="481">-0.039323289270172798</cx:pt>
          <cx:pt idx="482">-0.0071312225520663098</cx:pt>
          <cx:pt idx="483">0.054620970476083802</cx:pt>
          <cx:pt idx="484">0.117699034394046</cx:pt>
          <cx:pt idx="485">0.077744606214103507</cx:pt>
          <cx:pt idx="486">0.041374514651576003</cx:pt>
          <cx:pt idx="487">-0.0276290760988947</cx:pt>
          <cx:pt idx="488">-0.078611948195473597</cx:pt>
          <cx:pt idx="489">-0.122804454517176</cx:pt>
          <cx:pt idx="490">-0.073738779977172805</cx:pt>
          <cx:pt idx="491">-0.11940045274689701</cx:pt>
          <cx:pt idx="492">-0.061244894534439098</cx:pt>
          <cx:pt idx="493">-0.11688480111279501</cx:pt>
          <cx:pt idx="494">-0.0873144472204751</cx:pt>
          <cx:pt idx="495">-0.0346776390831555</cx:pt>
          <cx:pt idx="496">0.0134546536584443</cx:pt>
          <cx:pt idx="497">0.0062938365620503903</cx:pt>
          <cx:pt idx="498">-0.058622385707568801</cx:pt>
          <cx:pt idx="499">-0.034707027739370101</cx:pt>
          <cx:pt idx="500">-0.0134118849569148</cx:pt>
          <cx:pt idx="501">0.0041187121752376699</cx:pt>
          <cx:pt idx="502">0.00070100295958707196</cx:pt>
          <cx:pt idx="503">-0.00067064457151501595</cx:pt>
          <cx:pt idx="504">0.000510394117012281</cx:pt>
          <cx:pt idx="505">-0.00015347449945763699</cx:pt>
          <cx:pt idx="506">0.00315898102450706</cx:pt>
          <cx:pt idx="507">-0.00052287983987469601</cx:pt>
          <cx:pt idx="508">-0.0150786454083617</cx:pt>
          <cx:pt idx="509">-0.0160570083846556</cx:pt>
          <cx:pt idx="510">0.0013621469273018801</cx:pt>
          <cx:pt idx="511">0.062725788252046402</cx:pt>
          <cx:pt idx="512">0.079668534701986302</cx:pt>
          <cx:pt idx="513">0.093169563156436194</cx:pt>
          <cx:pt idx="514">0.0102439083908756</cx:pt>
          <cx:pt idx="515">-0.081969604161166804</cx:pt>
          <cx:pt idx="516">-0.145205404099116</cx:pt>
          <cx:pt idx="517">-0.044599313956594902</cx:pt>
          <cx:pt idx="518">-0.057437825816109102</cx:pt>
          <cx:pt idx="519">-0.084473915935317306</cx:pt>
          <cx:pt idx="520">0.0043724066760437302</cx:pt>
          <cx:pt idx="521">-0.035745353659493703</cx:pt>
          <cx:pt idx="522">-0.057375102934662102</cx:pt>
          <cx:pt idx="523">-0.021143104161626101</cx:pt>
          <cx:pt idx="524">0.037570086120525301</cx:pt>
          <cx:pt idx="525">0.0079180367995247899</cx:pt>
          <cx:pt idx="526">-0.043159147473910003</cx:pt>
          <cx:pt idx="527">-0.0368973755259146</cx:pt>
          <cx:pt idx="528">-0.0190564052450682</cx:pt>
          <cx:pt idx="529">0.0016832816842335</cx:pt>
          <cx:pt idx="530">0.00054454299059315705</cx:pt>
          <cx:pt idx="531">0.00018941890529886699</cx:pt>
          <cx:pt idx="532">-0.000111220266840216</cx:pt>
          <cx:pt idx="533">-0.0011524170711929101</cx:pt>
          <cx:pt idx="534">0.00151184999042911</cx:pt>
          <cx:pt idx="535">0.0040477316356309998</cx:pt>
          <cx:pt idx="536">0.0022261732278554399</cx:pt>
          <cx:pt idx="537">0.0028051887200917498</cx:pt>
          <cx:pt idx="538">0.022840686592947201</cx:pt>
          <cx:pt idx="539">0.033807898904162498</cx:pt>
          <cx:pt idx="540">0.038153752384938198</cx:pt>
          <cx:pt idx="541">0.054020315218494298</cx:pt>
          <cx:pt idx="542">-0.0235294699684147</cx:pt>
          <cx:pt idx="543">-0.16218165974103399</cx:pt>
          <cx:pt idx="544">-0.120234100483688</cx:pt>
          <cx:pt idx="545">-0.0471269390226495</cx:pt>
          <cx:pt idx="546">-0.071712917622920799</cx:pt>
          <cx:pt idx="547">-0.0017034332050992599</cx:pt>
          <cx:pt idx="548">0.047737838713666998</cx:pt>
          <cx:pt idx="549">0.0113786421821229</cx:pt>
          <cx:pt idx="550">-0.0771696434612784</cx:pt>
          <cx:pt idx="551">-0.046226386201036002</cx:pt>
          <cx:pt idx="552">0.00106857434336507</cx:pt>
          <cx:pt idx="553">-0.00320806658545275</cx:pt>
          <cx:pt idx="554">-0.0174727512978692</cx:pt>
          <cx:pt idx="555">-0.017798464351105499</cx:pt>
          <cx:pt idx="556">-0.019082474222459601</cx:pt>
          <cx:pt idx="557">-1.3979177907881501e-05</cx:pt>
          <cx:pt idx="558">-6.7843711716387194e-05</cx:pt>
          <cx:pt idx="559">0.00055747215624086697</cx:pt>
          <cx:pt idx="560">0.00019650998364703699</cx:pt>
          <cx:pt idx="561">0.00029155310705306401</cx:pt>
          <cx:pt idx="562">-0.00056196905172393996</cx:pt>
          <cx:pt idx="563">0.0013356921852466701</cx:pt>
          <cx:pt idx="564">0.020851797382550899</cx:pt>
          <cx:pt idx="565">-0.00388802921041894</cx:pt>
          <cx:pt idx="566">0.0054688910217637696</cx:pt>
          <cx:pt idx="567">0.0046256143230468403</cx:pt>
          <cx:pt idx="568">-0.047106078498092098</cx:pt>
          <cx:pt idx="569">-0.050253494158128</cx:pt>
          <cx:pt idx="570">-0.018291472394113401</cx:pt>
          <cx:pt idx="571">-0.088106255587442894</cx:pt>
          <cx:pt idx="572">-0.088102901000030501</cx:pt>
          <cx:pt idx="573">-0.089749079633086204</cx:pt>
          <cx:pt idx="574">-0.074533230778714293</cx:pt>
          <cx:pt idx="575">-0.048135160115082697</cx:pt>
          <cx:pt idx="576">0.0065998206482314904</cx:pt>
          <cx:pt idx="577">-0.027442932818134799</cx:pt>
          <cx:pt idx="578">-0.061842226000848502</cx:pt>
          <cx:pt idx="579">-0.046260215058793297</cx:pt>
          <cx:pt idx="580">-0.0049331729055246297</cx:pt>
          <cx:pt idx="581">-0.015242083040846</cx:pt>
          <cx:pt idx="582">-0.020309308187828098</cx:pt>
          <cx:pt idx="583">-0.014557589327003601</cx:pt>
          <cx:pt idx="584">-0.010810645480136801</cx:pt>
          <cx:pt idx="585">-0.0054452764631657304</cx:pt>
          <cx:pt idx="586">0.000112024115418784</cx:pt>
          <cx:pt idx="587">-0.00054816371552196498</cx:pt>
          <cx:pt idx="588">-0.0010683403240561401</cx:pt>
          <cx:pt idx="589">0.00024563613766421101</cx:pt>
          <cx:pt idx="590">0.00054201151564657797</cx:pt>
          <cx:pt idx="591">-0.0047561195957340303</cx:pt>
          <cx:pt idx="592">0.0061058244646815</cx:pt>
          <cx:pt idx="593">0.00177194821727286</cx:pt>
          <cx:pt idx="594">0.019367212253131001</cx:pt>
          <cx:pt idx="595">-0.00166890570884965</cx:pt>
          <cx:pt idx="596">-0.048570387343536199</cx:pt>
          <cx:pt idx="597">-0.00309051904423281</cx:pt>
          <cx:pt idx="598">0.014383338291042399</cx:pt>
          <cx:pt idx="599">0.028788597692608699</cx:pt>
          <cx:pt idx="600">-0.021536083339558899</cx:pt>
          <cx:pt idx="601">-0.049038346161914201</cx:pt>
          <cx:pt idx="602">-0.095467674639757305</cx:pt>
          <cx:pt idx="603">-0.0510524109528624</cx:pt>
          <cx:pt idx="604">-0.020528841634069601</cx:pt>
          <cx:pt idx="605">-0.0346549043704912</cx:pt>
          <cx:pt idx="606">-0.0467194005184145</cx:pt>
          <cx:pt idx="607">-0.020082227613378599</cx:pt>
          <cx:pt idx="608">0.020141888435210201</cx:pt>
          <cx:pt idx="609">-0.014952566965736601</cx:pt>
          <cx:pt idx="610">-0.026131163597681601</cx:pt>
          <cx:pt idx="611">-0.019009013123559199</cx:pt>
          <cx:pt idx="612">-0.0107085602350521</cx:pt>
          <cx:pt idx="613">-0.0089945895681430594</cx:pt>
          <cx:pt idx="614">-0.0014188245553386301</cx:pt>
          <cx:pt idx="615">-0.00099662141950596301</cx:pt>
          <cx:pt idx="616">-0.00034536014525194802</cx:pt>
          <cx:pt idx="617">-9.5028684058190299e-05</cx:pt>
          <cx:pt idx="618">2.22520322500573e-05</cx:pt>
          <cx:pt idx="619">-0.0056843020637486596</cx:pt>
          <cx:pt idx="620">0.0038640827205130698</cx:pt>
          <cx:pt idx="621">0.015707136503817901</cx:pt>
          <cx:pt idx="622">0.057835177818294899</cx:pt>
          <cx:pt idx="623">0.062559476833436198</cx:pt>
          <cx:pt idx="624">0.0010648928393414</cx:pt>
          <cx:pt idx="625">0.0214779081404524</cx:pt>
          <cx:pt idx="626">0.089635340884144099</cx:pt>
          <cx:pt idx="627">0.10720880308238501</cx:pt>
          <cx:pt idx="628">0.047972458764049201</cx:pt>
          <cx:pt idx="629">0.043257277852856602</cx:pt>
          <cx:pt idx="630">-0.0090381187387178694</cx:pt>
          <cx:pt idx="631">-0.0274934768037896</cx:pt>
          <cx:pt idx="632">0.0019826058596681402</cx:pt>
          <cx:pt idx="633">-0.032023062345770799</cx:pt>
          <cx:pt idx="634">-0.0208485694434065</cx:pt>
          <cx:pt idx="635">-0.0088393423258387796</cx:pt>
          <cx:pt idx="636">0.0011807035724924399</cx:pt>
          <cx:pt idx="637">-0.031929494958671298</cx:pt>
          <cx:pt idx="638">-0.037222789396346399</cx:pt>
          <cx:pt idx="639">-0.02582917828201</cx:pt>
          <cx:pt idx="640">-0.022154511197022001</cx:pt>
          <cx:pt idx="641">-0.0086820018981390301</cx:pt>
          <cx:pt idx="642">-0.00030481745886505401</cx:pt>
          <cx:pt idx="643">-0.00036546610175670701</cx:pt>
          <cx:pt idx="644">-0.00062273362496355605</cx:pt>
          <cx:pt idx="645">0.00019625545984394899</cx:pt>
          <cx:pt idx="646">-0.00030545275937048799</cx:pt>
          <cx:pt idx="647">-0.0074551207565809498</cx:pt>
          <cx:pt idx="648">-0.019777213398586301</cx:pt>
          <cx:pt idx="649">-0.0098138331614220798</cx:pt>
          <cx:pt idx="650">0.0027009730840190402</cx:pt>
          <cx:pt idx="651">0.017053871531555399</cx:pt>
          <cx:pt idx="652">0.035177861412401402</cx:pt>
          <cx:pt idx="653">0.0253578583003942</cx:pt>
          <cx:pt idx="654">0.0063022779866688302</cx:pt>
          <cx:pt idx="655">0.037818267445833498</cx:pt>
          <cx:pt idx="656">0.055207588625795299</cx:pt>
          <cx:pt idx="657">0.045280625177023401</cx:pt>
          <cx:pt idx="658">-0.0104413651008418</cx:pt>
          <cx:pt idx="659">0.0648183457428083</cx:pt>
          <cx:pt idx="660">0.030803271034107599</cx:pt>
          <cx:pt idx="661">-0.0250128250849758</cx:pt>
          <cx:pt idx="662">-0.0438503838516561</cx:pt>
          <cx:pt idx="663">-0.024516751924356098</cx:pt>
          <cx:pt idx="664">-0.0127616171718487</cx:pt>
          <cx:pt idx="665">-0.023038144830036598</cx:pt>
          <cx:pt idx="666">-0.026571525083989599</cx:pt>
          <cx:pt idx="667">-0.025671898722644901</cx:pt>
          <cx:pt idx="668">-0.0145733303898867</cx:pt>
          <cx:pt idx="669">-0.0064971862976119597</cx:pt>
          <cx:pt idx="670">0.00038553113910701599</cx:pt>
          <cx:pt idx="671">-0.000120882619793535</cx:pt>
          <cx:pt idx="672">-0.000196939947714054</cx:pt>
          <cx:pt idx="673">-4.4936765473657698e-05</cx:pt>
          <cx:pt idx="674">0.00051768670896192601</cx:pt>
          <cx:pt idx="675">-0.00445592486822127</cx:pt>
          <cx:pt idx="676">-0.017573973241839298</cx:pt>
          <cx:pt idx="677">-0.032854094052870403</cx:pt>
          <cx:pt idx="678">-0.024648109405391999</cx:pt>
          <cx:pt idx="679">-0.020444796770974601</cx:pt>
          <cx:pt idx="680">-0.0057797873456847003</cx:pt>
          <cx:pt idx="681">-0.0079040460578316991</cx:pt>
          <cx:pt idx="682">-0.0053496772642408997</cx:pt>
          <cx:pt idx="683">-0.016378720025402801</cx:pt>
          <cx:pt idx="684">-0.024500262604841901</cx:pt>
          <cx:pt idx="685">-0.048541421316887802</cx:pt>
          <cx:pt idx="686">-0.055219278892340497</cx:pt>
          <cx:pt idx="687">0.0091011768857525398</cx:pt>
          <cx:pt idx="688">-0.012437304620164701</cx:pt>
          <cx:pt idx="689">-0.020017852601163399</cx:pt>
          <cx:pt idx="690">-0.020050834780839799</cx:pt>
          <cx:pt idx="691">-0.020902863844507999</cx:pt>
          <cx:pt idx="692">-0.014677345664821</cx:pt>
          <cx:pt idx="693">-0.0115780455548305</cx:pt>
          <cx:pt idx="694">-0.0212467456792601</cx:pt>
          <cx:pt idx="695">-0.015455233777286101</cx:pt>
          <cx:pt idx="696">-0.0066692950416728401</cx:pt>
          <cx:pt idx="697">-0.0021619499552088398</cx:pt>
          <cx:pt idx="698">-4.1069783622289497e-05</cx:pt>
          <cx:pt idx="699">-0.00079445332386847997</cx:pt>
          <cx:pt idx="700">-0.000113578957655345</cx:pt>
          <cx:pt idx="701">0.00022403181281473199</cx:pt>
          <cx:pt idx="702">-0.00055406561624487605</cx:pt>
          <cx:pt idx="703">-0.0024704087187601498</cx:pt>
          <cx:pt idx="704">-0.016036494473801999</cx:pt>
          <cx:pt idx="705">-0.0195115133916113</cx:pt>
          <cx:pt idx="706">-0.020596450609033399</cx:pt>
          <cx:pt idx="707">-0.018782595353384501</cx:pt>
          <cx:pt idx="708">0.0055756419734984599</cx:pt>
          <cx:pt idx="709">0.012386683736810599</cx:pt>
          <cx:pt idx="710">-0.040000597828654498</cx:pt>
          <cx:pt idx="711">-0.051280876787414803</cx:pt>
          <cx:pt idx="712">-0.030699518078441498</cx:pt>
          <cx:pt idx="713">-0.025838150501284799</cx:pt>
          <cx:pt idx="714">0.028849554085033698</cx:pt>
          <cx:pt idx="715">0.013334796952481</cx:pt>
          <cx:pt idx="716">0.048497679764832498</cx:pt>
          <cx:pt idx="717">0.075033834596115997</cx:pt>
          <cx:pt idx="718">0.0246845197366132</cx:pt>
          <cx:pt idx="719">0.018001612507631</cx:pt>
          <cx:pt idx="720">0.0107787745194865</cx:pt>
          <cx:pt idx="721">-0.0077636188424608198</cx:pt>
          <cx:pt idx="722">-0.015732447972745901</cx:pt>
          <cx:pt idx="723">-0.015897831750900499</cx:pt>
          <cx:pt idx="724">-0.0059443509803328897</cx:pt>
          <cx:pt idx="725">-0.00038773715741601602</cx:pt>
          <cx:pt idx="726">-0.00073977633057968704</cx:pt>
          <cx:pt idx="727">0.00021868273319724699</cx:pt>
          <cx:pt idx="728">-5.8334093310928399e-06</cx:pt>
          <cx:pt idx="729">-0.00026741816761710998</cx:pt>
          <cx:pt idx="730">0.00070971255592797503</cx:pt>
          <cx:pt idx="731">0.00044176706599890098</cx:pt>
          <cx:pt idx="732">0.00035963296299894499</cx:pt>
          <cx:pt idx="733">0.0037155424843323798</cx:pt>
          <cx:pt idx="734">0.0058380710691841899</cx:pt>
          <cx:pt idx="735">0.0100183012962163</cx:pt>
          <cx:pt idx="736">0.022116834069007</cx:pt>
          <cx:pt idx="737">0.033831244788754197</cx:pt>
          <cx:pt idx="738">0.016729648104017</cx:pt>
          <cx:pt idx="739">0.018674168926721201</cx:pt>
          <cx:pt idx="740">0.0241903382905828</cx:pt>
          <cx:pt idx="741">-0.0015086588020223901</cx:pt>
          <cx:pt idx="742">0.0381948655387742</cx:pt>
          <cx:pt idx="743">0.058670067598958299</cx:pt>
          <cx:pt idx="744">0.045212320207427298</cx:pt>
          <cx:pt idx="745">0.037074181258488298</cx:pt>
          <cx:pt idx="746">0.020486907652817299</cx:pt>
          <cx:pt idx="747">0.0121219115787376</cx:pt>
          <cx:pt idx="748">0.0082038716413794892</cx:pt>
          <cx:pt idx="749">0.0043044873833624096</cx:pt>
          <cx:pt idx="750">0.00070940242796308298</cx:pt>
          <cx:pt idx="751">-0.00044672419347827199</cx:pt>
          <cx:pt idx="752">0.000143627472054954</cx:pt>
          <cx:pt idx="753">0.00027718459234594799</cx:pt>
          <cx:pt idx="754">-0.000484829697451651</cx:pt>
          <cx:pt idx="755">0.00047133784204442302</cx:pt>
          <cx:pt idx="756">-0.00077696225165403102</cx:pt>
          <cx:pt idx="757">1.9899544170174799e-05</cx:pt>
          <cx:pt idx="758">-0.00032721417694192199</cx:pt>
          <cx:pt idx="759">0.000448556358912753</cx:pt>
          <cx:pt idx="760">-0.00013339282097389401</cx:pt>
          <cx:pt idx="761">-0.00052112643404842796</cx:pt>
          <cx:pt idx="762">4.3574031647275302e-05</cx:pt>
          <cx:pt idx="763">0.00054364205061001195</cx:pt>
          <cx:pt idx="764">0.00076929477981320903</cx:pt>
          <cx:pt idx="765">0.00094935258375460703</cx:pt>
          <cx:pt idx="766">-0.00036849461924687901</cx:pt>
          <cx:pt idx="767">0.0024675516443318601</cx:pt>
          <cx:pt idx="768">0.0059027128420251701</cx:pt>
          <cx:pt idx="769">0.0044698012759196498</cx:pt>
          <cx:pt idx="770">0.0169262679771424</cx:pt>
          <cx:pt idx="771">0.0115710236736138</cx:pt>
          <cx:pt idx="772">0.00421253550672274</cx:pt>
          <cx:pt idx="773">0.0020363201039127598</cx:pt>
          <cx:pt idx="774">0.0021288881977332701</cx:pt>
          <cx:pt idx="775">-0.00030134555723929199</cx:pt>
          <cx:pt idx="776">6.7573943295316004e-06</cx:pt>
          <cx:pt idx="777">-0.000974552486229266</cx:pt>
          <cx:pt idx="778">-0.00095741152825239997</cx:pt>
          <cx:pt idx="779">-0.00025712087249956002</cx:pt>
          <cx:pt idx="780">-0.00028835622094176199</cx:pt>
          <cx:pt idx="781">0.00073134122175178798</cx:pt>
          <cx:pt idx="782">2.4982223915957501e-05</cx:pt>
          <cx:pt idx="783">0.00033546663572335197</cx:pt>
        </cx:lvl>
      </cx:numDim>
    </cx:data>
    <cx:data id="88">
      <cx:numDim type="val">
        <cx:f>'001_WA_F - 副本'!$CK$1:$CK$784</cx:f>
        <cx:lvl ptCount="784" formatCode="G/通用格式">
          <cx:pt idx="0">0.00024086291490102199</cx:pt>
          <cx:pt idx="1">3.5229573787897998e-05</cx:pt>
          <cx:pt idx="2">0.00060511145534564202</cx:pt>
          <cx:pt idx="3">0.0010838297392836099</cx:pt>
          <cx:pt idx="4">-0.00035944486688927</cx:pt>
          <cx:pt idx="5">-0.00038966030347420302</cx:pt>
          <cx:pt idx="6">0.00062187662427787803</cx:pt>
          <cx:pt idx="7">1.6750754409935001e-06</cx:pt>
          <cx:pt idx="8">-0.00075303322866646604</cx:pt>
          <cx:pt idx="9">0.00052039927695461403</cx:pt>
          <cx:pt idx="10">0.00018165287978507999</cx:pt>
          <cx:pt idx="11">-0.00036369872538163499</cx:pt>
          <cx:pt idx="12">-8.4639180180530707e-05</cx:pt>
          <cx:pt idx="13">0.00057801356905475996</cx:pt>
          <cx:pt idx="14">-3.4389154933501899e-05</cx:pt>
          <cx:pt idx="15">-0.00045673588157997899</cx:pt>
          <cx:pt idx="16">0.000679969443293307</cx:pt>
          <cx:pt idx="17">0.00024044675869309799</cx:pt>
          <cx:pt idx="18">0.00043345347501804599</cx:pt>
          <cx:pt idx="19">-0.000124832022681848</cx:pt>
          <cx:pt idx="20">-0.000222621485135654</cx:pt>
          <cx:pt idx="21">-0.00031468068735820298</cx:pt>
          <cx:pt idx="22">-2.45621970385273e-06</cx:pt>
          <cx:pt idx="23">0.00058640609567595905</cx:pt>
          <cx:pt idx="24">-0.000193515863594073</cx:pt>
          <cx:pt idx="25">-0.00071893369352538398</cx:pt>
          <cx:pt idx="26">-0.00027660349417226002</cx:pt>
          <cx:pt idx="27">-0.00016752932659157399</cx:pt>
          <cx:pt idx="28">0.00097370970157438497</cx:pt>
          <cx:pt idx="29">0.00022170887576903499</cx:pt>
          <cx:pt idx="30">0.00026214774389184001</cx:pt>
          <cx:pt idx="31">0.00040970749247463701</cx:pt>
          <cx:pt idx="32">-0.00140997504031689</cx:pt>
          <cx:pt idx="33">0.00028623350341244302</cx:pt>
          <cx:pt idx="34">-0.00037281358891441999</cx:pt>
          <cx:pt idx="35">0.00068260480197911795</cx:pt>
          <cx:pt idx="36">-0.000162199197023303</cx:pt>
          <cx:pt idx="37">-0.000273921959636215</cx:pt>
          <cx:pt idx="38">-0.0014679521376451299</cx:pt>
          <cx:pt idx="39">-0.0028946034473068898</cx:pt>
          <cx:pt idx="40">-0.0029145989196269098</cx:pt>
          <cx:pt idx="41">-0.00120313699063245</cx:pt>
          <cx:pt idx="42">-0.00086686186054240699</cx:pt>
          <cx:pt idx="43">0.000164251559827152</cx:pt>
          <cx:pt idx="44">0.0012213272524756701</cx:pt>
          <cx:pt idx="45">0.00028840482498958698</cx:pt>
          <cx:pt idx="46">0.00045699350925715798</cx:pt>
          <cx:pt idx="47">-0.00057702365221365902</cx:pt>
          <cx:pt idx="48">2.70833078828986e-05</cx:pt>
          <cx:pt idx="49">-0.00044050105691645</cx:pt>
          <cx:pt idx="50">0.00025266432847159898</cx:pt>
          <cx:pt idx="51">-2.6208062319643099e-05</cx:pt>
          <cx:pt idx="52">-0.00058653788731824203</cx:pt>
          <cx:pt idx="53">0.00032955173067832202</cx:pt>
          <cx:pt idx="54">-0.00082990620311593503</cx:pt>
          <cx:pt idx="55">0.00048614277732612898</cx:pt>
          <cx:pt idx="56">0.00015663863917522001</cx:pt>
          <cx:pt idx="57">1.12822014627149e-05</cx:pt>
          <cx:pt idx="58">5.6327853576356797e-05</cx:pt>
          <cx:pt idx="59">-0.00093630359981553902</cx:pt>
          <cx:pt idx="60">-2.6477153132627198e-05</cx:pt>
          <cx:pt idx="61">-0.00022531869363763199</cx:pt>
          <cx:pt idx="62">0.00080633379510983399</cx:pt>
          <cx:pt idx="63">-0.0010732470568189699</cx:pt>
          <cx:pt idx="64">-0.00111064407629496</cx:pt>
          <cx:pt idx="65">-0.0022946444235807302</cx:pt>
          <cx:pt idx="66">-0.0047265473737220899</cx:pt>
          <cx:pt idx="67">0.00077883937876848601</cx:pt>
          <cx:pt idx="68">0.0046445487096436998</cx:pt>
          <cx:pt idx="69">0.0035169677147516699</cx:pt>
          <cx:pt idx="70">-0.0038497247386928501</cx:pt>
          <cx:pt idx="71">0.0025895700766394802</cx:pt>
          <cx:pt idx="72">0.012420242738822701</cx:pt>
          <cx:pt idx="73">0.01332449186106</cx:pt>
          <cx:pt idx="74">0.00318830801624161</cx:pt>
          <cx:pt idx="75">0.00027430023025930999</cx:pt>
          <cx:pt idx="76">-0.0070604210016003604</cx:pt>
          <cx:pt idx="77">-0.0089516684638888504</cx:pt>
          <cx:pt idx="78">-0.0055464225621824903</cx:pt>
          <cx:pt idx="79">-0.00040755273754614199</cx:pt>
          <cx:pt idx="80">0.00030152357410947301</cx:pt>
          <cx:pt idx="81">0.00064933344897083001</cx:pt>
          <cx:pt idx="82">-9.9596788276282302e-05</cx:pt>
          <cx:pt idx="83">-0.0016832139964416499</cx:pt>
          <cx:pt idx="84">-0.00065546298390605905</cx:pt>
          <cx:pt idx="85">-0.00028041548628712602</cx:pt>
          <cx:pt idx="86">0.00096484205940007897</cx:pt>
          <cx:pt idx="87">-0.00018551534462964199</cx:pt>
          <cx:pt idx="88">-0.0028862349518001301</cx:pt>
          <cx:pt idx="89">0.00037533611623651898</cx:pt>
          <cx:pt idx="90">0.00079425950216626805</cx:pt>
          <cx:pt idx="91">0.00115981719973161</cx:pt>
          <cx:pt idx="92">0.0010330473322388201</cx:pt>
          <cx:pt idx="93">0.00114408594621749</cx:pt>
          <cx:pt idx="94">0.00163406207963377</cx:pt>
          <cx:pt idx="95">0.0025980053911795501</cx:pt>
          <cx:pt idx="96">0.0028869077961907299</cx:pt>
          <cx:pt idx="97">0.00276953184462641</cx:pt>
          <cx:pt idx="98">-0.00247392721932549</cx:pt>
          <cx:pt idx="99">0.0261849524628581</cx:pt>
          <cx:pt idx="100">0.030180015270452699</cx:pt>
          <cx:pt idx="101">0.025166807932546002</cx:pt>
          <cx:pt idx="102">0.022991779698105699</cx:pt>
          <cx:pt idx="103">-0.0088339671715019392</cx:pt>
          <cx:pt idx="104">-0.0432001366475607</cx:pt>
          <cx:pt idx="105">-0.032695869440655001</cx:pt>
          <cx:pt idx="106">-0.0075275619823938003</cx:pt>
          <cx:pt idx="107">-0.0033550906275338702</cx:pt>
          <cx:pt idx="108">-0.0046146405780848202</cx:pt>
          <cx:pt idx="109">0.00031118303176312097</cx:pt>
          <cx:pt idx="110">-0.00068666261840746802</cx:pt>
          <cx:pt idx="111">0.00049728007021040195</cx:pt>
          <cx:pt idx="112">0.000115061034149987</cx:pt>
          <cx:pt idx="113">-0.00062808820984823</cx:pt>
          <cx:pt idx="114">2.6329246816343598e-06</cx:pt>
          <cx:pt idx="115">0.00043687847791839499</cx:pt>
          <cx:pt idx="116">-0.0012312683723722201</cx:pt>
          <cx:pt idx="117">0.0030133627481346401</cx:pt>
          <cx:pt idx="118">0.0090192087880551306</cx:pt>
          <cx:pt idx="119">0.0090193141501522106</cx:pt>
          <cx:pt idx="120">-0.0011191614108010501</cx:pt>
          <cx:pt idx="121">0.0027823019548166598</cx:pt>
          <cx:pt idx="122">0.0074938334287575903</cx:pt>
          <cx:pt idx="123">-0.0027031840741762298</cx:pt>
          <cx:pt idx="124">0.00149614683834443</cx:pt>
          <cx:pt idx="125">0.0020179075277122998</cx:pt>
          <cx:pt idx="126">0.00766202070121021</cx:pt>
          <cx:pt idx="127">0.033751854233813501</cx:pt>
          <cx:pt idx="128">0.0249279104541139</cx:pt>
          <cx:pt idx="129">-0.0058649125425119302</cx:pt>
          <cx:pt idx="130">-0.020574009740520899</cx:pt>
          <cx:pt idx="131">-0.0085126494169223098</cx:pt>
          <cx:pt idx="132">-0.0128202765032656</cx:pt>
          <cx:pt idx="133">-0.057953758319341998</cx:pt>
          <cx:pt idx="134">-0.038357444766157503</cx:pt>
          <cx:pt idx="135">-0.035566676321040103</cx:pt>
          <cx:pt idx="136">-0.024604400630675399</cx:pt>
          <cx:pt idx="137">-0.00719695744147026</cx:pt>
          <cx:pt idx="138">-0.00134472600297143</cx:pt>
          <cx:pt idx="139">-0.00142287815931988</cx:pt>
          <cx:pt idx="140">0.000995988125385169</cx:pt>
          <cx:pt idx="141">0.00041817740077798501</cx:pt>
          <cx:pt idx="142">-0.00055539812930056995</cx:pt>
          <cx:pt idx="143">1.34819480551508e-05</cx:pt>
          <cx:pt idx="144">-0.00055938207740717299</cx:pt>
          <cx:pt idx="145">0.0126812004956921</cx:pt>
          <cx:pt idx="146">0.013388469864451601</cx:pt>
          <cx:pt idx="147">-0.0068570997959061103</cx:pt>
          <cx:pt idx="148">-0.024232133487897</cx:pt>
          <cx:pt idx="149">-0.025537945222856899</cx:pt>
          <cx:pt idx="150">-0.038652685109609702</cx:pt>
          <cx:pt idx="151">-0.049757377120049198</cx:pt>
          <cx:pt idx="152">-0.043588880525771</cx:pt>
          <cx:pt idx="153">-0.045646862063688703</cx:pt>
          <cx:pt idx="154">-0.0079457259693293397</cx:pt>
          <cx:pt idx="155">0.067447349811663407</cx:pt>
          <cx:pt idx="156">0.062800320150217595</cx:pt>
          <cx:pt idx="157">0.0074846935430293001</cx:pt>
          <cx:pt idx="158">-0.0138837466355739</cx:pt>
          <cx:pt idx="159">0.042671145167021897</cx:pt>
          <cx:pt idx="160">0.047414675609030399</cx:pt>
          <cx:pt idx="161">0.031713229979272999</cx:pt>
          <cx:pt idx="162">-0.0090490520882721501</cx:pt>
          <cx:pt idx="163">-0.0370820996046268</cx:pt>
          <cx:pt idx="164">-0.046973070018623199</cx:pt>
          <cx:pt idx="165">-0.0057763186266402804</cx:pt>
          <cx:pt idx="166">-0.00133485893502812</cx:pt>
          <cx:pt idx="167">-0.0028820627944254299</cx:pt>
          <cx:pt idx="168">-0.000463274976479201</cx:pt>
          <cx:pt idx="169">-0.00015932287659082401</cx:pt>
          <cx:pt idx="170">-0.0030102053209210299</cx:pt>
          <cx:pt idx="171">0.0023524120064911001</cx:pt>
          <cx:pt idx="172">0.00203311058309025</cx:pt>
          <cx:pt idx="173">0.00317584266491045</cx:pt>
          <cx:pt idx="174">0.0028780020224614001</cx:pt>
          <cx:pt idx="175">-0.017221718489744301</cx:pt>
          <cx:pt idx="176">-0.044989594916031397</cx:pt>
          <cx:pt idx="177">-0.0182874569134053</cx:pt>
          <cx:pt idx="178">0.0086724524550251206</cx:pt>
          <cx:pt idx="179">-0.016724649829327001</cx:pt>
          <cx:pt idx="180">0.0121469312123618</cx:pt>
          <cx:pt idx="181">0.0560941921986777</cx:pt>
          <cx:pt idx="182">0.081994524455876502</cx:pt>
          <cx:pt idx="183">0.083996568647139405</cx:pt>
          <cx:pt idx="184">0.063450407226070094</cx:pt>
          <cx:pt idx="185">0.042728853284733602</cx:pt>
          <cx:pt idx="186">0.023284462601220999</cx:pt>
          <cx:pt idx="187">0.026653112533028999</cx:pt>
          <cx:pt idx="188">0.038655237251065802</cx:pt>
          <cx:pt idx="189">0.033477285416108102</cx:pt>
          <cx:pt idx="190">-0.012457735786658999</cx:pt>
          <cx:pt idx="191">-0.0390316246854438</cx:pt>
          <cx:pt idx="192">-0.055806504585026999</cx:pt>
          <cx:pt idx="193">-0.0108117500480675</cx:pt>
          <cx:pt idx="194">-0.0062290778595357902</cx:pt>
          <cx:pt idx="195">-0.0042264316524780699</cx:pt>
          <cx:pt idx="196">0.00078899515753836703</cx:pt>
          <cx:pt idx="197">0.00273585715144265</cx:pt>
          <cx:pt idx="198">-0.0056863579345354</cx:pt>
          <cx:pt idx="199">0.0028706223080466799</cx:pt>
          <cx:pt idx="200">0.019455277185495199</cx:pt>
          <cx:pt idx="201">0.0030426693947435799</cx:pt>
          <cx:pt idx="202">-0.0013101852636463599</cx:pt>
          <cx:pt idx="203">-0.036119206108223299</cx:pt>
          <cx:pt idx="204">-0.036642083443061399</cx:pt>
          <cx:pt idx="205">0.00126628055692863</cx:pt>
          <cx:pt idx="206">0.022383268881875199</cx:pt>
          <cx:pt idx="207">0.026998994754030298</cx:pt>
          <cx:pt idx="208">0.059034220616535703</cx:pt>
          <cx:pt idx="209">0.024683554757349398</cx:pt>
          <cx:pt idx="210">0.021624197115256299</cx:pt>
          <cx:pt idx="211">0.051143469160914001</cx:pt>
          <cx:pt idx="212">0.0332072335310057</cx:pt>
          <cx:pt idx="213">0.0259758529802625</cx:pt>
          <cx:pt idx="214">0.055594836039801102</cx:pt>
          <cx:pt idx="215">0.051997200384988097</cx:pt>
          <cx:pt idx="216">0.052397448840632202</cx:pt>
          <cx:pt idx="217">0.10275253955632301</cx:pt>
          <cx:pt idx="218">0.034745159634533701</cx:pt>
          <cx:pt idx="219">-0.0569335432867853</cx:pt>
          <cx:pt idx="220">-0.067624057391713704</cx:pt>
          <cx:pt idx="221">-0.027783392490387498</cx:pt>
          <cx:pt idx="222">-0.00982837447449042</cx:pt>
          <cx:pt idx="223">-0.0028060654537186802</cx:pt>
          <cx:pt idx="224">-0.00044751024717901101</cx:pt>
          <cx:pt idx="225">0.00030759453923661902</cx:pt>
          <cx:pt idx="226">-0.0053088654486502301</cx:pt>
          <cx:pt idx="227">-0.00082828881322540297</cx:pt>
          <cx:pt idx="228">0.0221124725784471</cx:pt>
          <cx:pt idx="229">2.5958574485149601e-05</cx:pt>
          <cx:pt idx="230">0.0027466400881746701</cx:pt>
          <cx:pt idx="231">0.0153411078893863</cx:pt>
          <cx:pt idx="232">0.0207968911995845</cx:pt>
          <cx:pt idx="233">0.034176908040120697</cx:pt>
          <cx:pt idx="234">0.059596010168524102</cx:pt>
          <cx:pt idx="235">0.0142610935028828</cx:pt>
          <cx:pt idx="236">-0.038810598887891401</cx:pt>
          <cx:pt idx="237">-0.025162927627175001</cx:pt>
          <cx:pt idx="238">-0.029023241099225699</cx:pt>
          <cx:pt idx="239">-0.059017849640362503</cx:pt>
          <cx:pt idx="240">0.018374010843691699</cx:pt>
          <cx:pt idx="241">0.139386534526967</cx:pt>
          <cx:pt idx="242">0.109022763896202</cx:pt>
          <cx:pt idx="243">0.097730456992996304</cx:pt>
          <cx:pt idx="244">0.0683265084665685</cx:pt>
          <cx:pt idx="245">0.067564493789461499</cx:pt>
          <cx:pt idx="246">0.060739601341905203</cx:pt>
          <cx:pt idx="247">-0.054255132318880198</cx:pt>
          <cx:pt idx="248">-0.089511307516050506</cx:pt>
          <cx:pt idx="249">-0.027629626439605998</cx:pt>
          <cx:pt idx="250">-7.5208106930293303e-05</cx:pt>
          <cx:pt idx="251">0.00036804346255336098</cx:pt>
          <cx:pt idx="252">0.000583743732072944</cx:pt>
          <cx:pt idx="253">0.00027761972288574898</cx:pt>
          <cx:pt idx="254">-0.00309607179350026</cx:pt>
          <cx:pt idx="255">0.0016225236846528399</cx:pt>
          <cx:pt idx="256">0.032637977023447902</cx:pt>
          <cx:pt idx="257">0.00863561871780337</cx:pt>
          <cx:pt idx="258">0.031383044084322798</cx:pt>
          <cx:pt idx="259">0.063097771959461493</cx:pt>
          <cx:pt idx="260">0.049790030245280101</cx:pt>
          <cx:pt idx="261">-0.0044634879187338099</cx:pt>
          <cx:pt idx="262">0.0041655922498280403</cx:pt>
          <cx:pt idx="263">-0.0227194716491157</cx:pt>
          <cx:pt idx="264">-0.082947553887045097</cx:pt>
          <cx:pt idx="265">-0.084918172024319796</cx:pt>
          <cx:pt idx="266">-0.043869433454542403</cx:pt>
          <cx:pt idx="267">-0.0203076679615488</cx:pt>
          <cx:pt idx="268">0.035490151642647301</cx:pt>
          <cx:pt idx="269">0.081302253339584699</cx:pt>
          <cx:pt idx="270">0.1179404072047</cx:pt>
          <cx:pt idx="271">0.11689276655903599</cx:pt>
          <cx:pt idx="272">0.050536223106394003</cx:pt>
          <cx:pt idx="273">0.033958697168315198</cx:pt>
          <cx:pt idx="274">0.014194726834859299</cx:pt>
          <cx:pt idx="275">-0.0035526373979769101</cx:pt>
          <cx:pt idx="276">-0.068008940076761296</cx:pt>
          <cx:pt idx="277">-0.014514878231289</cx:pt>
          <cx:pt idx="278">0.0026699570088341202</cx:pt>
          <cx:pt idx="279">-0.000101591588835592</cx:pt>
          <cx:pt idx="280">0.00020436032589528599</cx:pt>
          <cx:pt idx="281">4.4795676102448801e-06</cx:pt>
          <cx:pt idx="282">-0.0046973291670141899</cx:pt>
          <cx:pt idx="283">-0.0032625692447231899</cx:pt>
          <cx:pt idx="284">0.018948370882677801</cx:pt>
          <cx:pt idx="285">-0.0075439201740497702</cx:pt>
          <cx:pt idx="286">-0.0101097508859155</cx:pt>
          <cx:pt idx="287">0.0082627688083436006</cx:pt>
          <cx:pt idx="288">-0.036852855959165903</cx:pt>
          <cx:pt idx="289">-0.099886705111552093</cx:pt>
          <cx:pt idx="290">-0.091120332311141805</cx:pt>
          <cx:pt idx="291">-0.087465196673309806</cx:pt>
          <cx:pt idx="292">-0.16323311337106799</cx:pt>
          <cx:pt idx="293">-0.15143148880055099</cx:pt>
          <cx:pt idx="294">-0.045922868051912903</cx:pt>
          <cx:pt idx="295">-0.057973191991387299</cx:pt>
          <cx:pt idx="296">0.0333447811620231</cx:pt>
          <cx:pt idx="297">0.079479689041920404</cx:pt>
          <cx:pt idx="298">0.122872497208109</cx:pt>
          <cx:pt idx="299">0.11288496279823</cx:pt>
          <cx:pt idx="300">0.024974628218027001</cx:pt>
          <cx:pt idx="301">-0.020826756705040299</cx:pt>
          <cx:pt idx="302">0.00372974867817424</cx:pt>
          <cx:pt idx="303">-0.0110002609326533</cx:pt>
          <cx:pt idx="304">-0.0570098857730435</cx:pt>
          <cx:pt idx="305">-0.013343896022407001</cx:pt>
          <cx:pt idx="306">-0.0055876655971105003</cx:pt>
          <cx:pt idx="307">-0.000851557319230476</cx:pt>
          <cx:pt idx="308">0.000566448588590169</cx:pt>
          <cx:pt idx="309">0.00088494074914082595</cx:pt>
          <cx:pt idx="310">-0.00647170322402363</cx:pt>
          <cx:pt idx="311">0.00144905600411286</cx:pt>
          <cx:pt idx="312">0.0036227706593805801</cx:pt>
          <cx:pt idx="313">-0.043301225085988201</cx:pt>
          <cx:pt idx="314">-0.070564924914606003</cx:pt>
          <cx:pt idx="315">-0.087821206656231901</cx:pt>
          <cx:pt idx="316">-0.105195662947892</cx:pt>
          <cx:pt idx="317">-0.092215059628611304</cx:pt>
          <cx:pt idx="318">-0.082322251347609399</cx:pt>
          <cx:pt idx="319">-0.068918918026592599</cx:pt>
          <cx:pt idx="320">-0.10788425066273601</cx:pt>
          <cx:pt idx="321">-0.15391380851120601</cx:pt>
          <cx:pt idx="322">-0.090481674327658204</cx:pt>
          <cx:pt idx="323">0.0111141118700078</cx:pt>
          <cx:pt idx="324">0.071078461600703205</cx:pt>
          <cx:pt idx="325">0.13362945877353799</cx:pt>
          <cx:pt idx="326">0.052062795204758802</cx:pt>
          <cx:pt idx="327">0.054100061616849097</cx:pt>
          <cx:pt idx="328">0.0013104581714148899</cx:pt>
          <cx:pt idx="329">-0.079093145505678905</cx:pt>
          <cx:pt idx="330">-0.037700107150988101</cx:pt>
          <cx:pt idx="331">-0.018220492946964199</cx:pt>
          <cx:pt idx="332">-0.029838742368450199</cx:pt>
          <cx:pt idx="333">-0.0029293384216213798</cx:pt>
          <cx:pt idx="334">-0.0049456708263173801</cx:pt>
          <cx:pt idx="335">-0.00015324371406375101</cx:pt>
          <cx:pt idx="336">-0.0010021370997786499</cx:pt>
          <cx:pt idx="337">-0.000377288078169325</cx:pt>
          <cx:pt idx="338">-0.00572694737251612</cx:pt>
          <cx:pt idx="339">-0.0011641545212488799</cx:pt>
          <cx:pt idx="340">-0.013146790653677401</cx:pt>
          <cx:pt idx="341">-0.0664872779038993</cx:pt>
          <cx:pt idx="342">-0.099207830916919801</cx:pt>
          <cx:pt idx="343">-0.096288136851195402</cx:pt>
          <cx:pt idx="344">-0.093464194351392402</cx:pt>
          <cx:pt idx="345">-0.0583857819499813</cx:pt>
          <cx:pt idx="346">-0.035691951202972902</cx:pt>
          <cx:pt idx="347">-0.027972225921328302</cx:pt>
          <cx:pt idx="348">-0.077814603471021704</cx:pt>
          <cx:pt idx="349">-0.15864294386205</cx:pt>
          <cx:pt idx="350">-0.0444578615227883</cx:pt>
          <cx:pt idx="351">0.0141067969573752</cx:pt>
          <cx:pt idx="352">0.092822982515668701</cx:pt>
          <cx:pt idx="353">0.098670776629175894</cx:pt>
          <cx:pt idx="354">-0.0222833367065404</cx:pt>
          <cx:pt idx="355">-0.0050281455547577401</cx:pt>
          <cx:pt idx="356">-0.085058857478149896</cx:pt>
          <cx:pt idx="357">-0.088093367947209095</cx:pt>
          <cx:pt idx="358">-0.065201825149461004</cx:pt>
          <cx:pt idx="359">-0.0419343906939071</cx:pt>
          <cx:pt idx="360">-0.0136929273144079</cx:pt>
          <cx:pt idx="361">0.0049631188050342501</cx:pt>
          <cx:pt idx="362">-0.0013301614448558399</cx:pt>
          <cx:pt idx="363">0.00026031617410300601</cx:pt>
          <cx:pt idx="364">0.000530452819677633</cx:pt>
          <cx:pt idx="365">-0.00097668805706883108</cx:pt>
          <cx:pt idx="366">-0.00122037990079052</cx:pt>
          <cx:pt idx="367">-0.00059047007805831497</cx:pt>
          <cx:pt idx="368">-0.036519913898008703</cx:pt>
          <cx:pt idx="369">-0.086638406333958098</cx:pt>
          <cx:pt idx="370">-0.083920036955015501</cx:pt>
          <cx:pt idx="371">-0.065917506937942003</cx:pt>
          <cx:pt idx="372">-0.028381474785255</cx:pt>
          <cx:pt idx="373">-0.021039157882664201</cx:pt>
          <cx:pt idx="374">-0.0030153511096035401</cx:pt>
          <cx:pt idx="375">0.048367962576656001</cx:pt>
          <cx:pt idx="376">-0.045366688054644902</cx:pt>
          <cx:pt idx="377">-0.092653566550622096</cx:pt>
          <cx:pt idx="378">0.036099307306756402</cx:pt>
          <cx:pt idx="379">0.068740032623971797</cx:pt>
          <cx:pt idx="380">0.116055637818896</cx:pt>
          <cx:pt idx="381">0.070315031983478604</cx:pt>
          <cx:pt idx="382">-0.0094649819172499504</cx:pt>
          <cx:pt idx="383">-0.083136761683433605</cx:pt>
          <cx:pt idx="384">-0.090701892877498996</cx:pt>
          <cx:pt idx="385">-0.0951512867617062</cx:pt>
          <cx:pt idx="386">-0.072442429972476505</cx:pt>
          <cx:pt idx="387">-0.058374510492352899</cx:pt>
          <cx:pt idx="388">-0.024091745600966601</cx:pt>
          <cx:pt idx="389">0.0019757566997650501</cx:pt>
          <cx:pt idx="390">0.00021298486516162099</cx:pt>
          <cx:pt idx="391">-0.00072832800698602795</cx:pt>
          <cx:pt idx="392">-0.00053819100247280195</cx:pt>
          <cx:pt idx="393">-0.000914768902875867</cx:pt>
          <cx:pt idx="394">-0.00022587479207683201</cx:pt>
          <cx:pt idx="395">-0.00106384557083398</cx:pt>
          <cx:pt idx="396">-0.036648004071460398</cx:pt>
          <cx:pt idx="397">-0.079893355236678107</cx:pt>
          <cx:pt idx="398">-0.072068400918846795</cx:pt>
          <cx:pt idx="399">-0.0142537782454935</cx:pt>
          <cx:pt idx="400">-0.0094466479406752693</cx:pt>
          <cx:pt idx="401">-0.024978978702306601</cx:pt>
          <cx:pt idx="402">-0.011599975805995101</cx:pt>
          <cx:pt idx="403">0.0228199098442818</cx:pt>
          <cx:pt idx="404">-0.0281312407366275</cx:pt>
          <cx:pt idx="405">-0.055811399209620201</cx:pt>
          <cx:pt idx="406">0.036086925979132198</cx:pt>
          <cx:pt idx="407">0.057223056959400699</cx:pt>
          <cx:pt idx="408">0.013764385671752701</cx:pt>
          <cx:pt idx="409">-0.039441155954910101</cx:pt>
          <cx:pt idx="410">-0.047481115096856798</cx:pt>
          <cx:pt idx="411">-0.065107321986034195</cx:pt>
          <cx:pt idx="412">-0.111304290055734</cx:pt>
          <cx:pt idx="413">-0.052916979552227697</cx:pt>
          <cx:pt idx="414">-0.048910904757063903</cx:pt>
          <cx:pt idx="415">-0.066374441072892504</cx:pt>
          <cx:pt idx="416">-0.022450074259184799</cx:pt>
          <cx:pt idx="417">0.0090913082087110998</cx:pt>
          <cx:pt idx="418">0.0065838488179976399</cx:pt>
          <cx:pt idx="419">-0.000349281542564639</cx:pt>
          <cx:pt idx="420">0.00041166415651167402</cx:pt>
          <cx:pt idx="421">-0.00039324894940781502</cx:pt>
          <cx:pt idx="422">-0.00059529298927257096</cx:pt>
          <cx:pt idx="423">-0.0047468355844908997</cx:pt>
          <cx:pt idx="424">-0.029826549545405701</cx:pt>
          <cx:pt idx="425">-0.077476789865451298</cx:pt>
          <cx:pt idx="426">-0.041986484113383897</cx:pt>
          <cx:pt idx="427">-0.0311581596149068</cx:pt>
          <cx:pt idx="428">-0.0054447253804112304</cx:pt>
          <cx:pt idx="429">-0.0046287172014834298</cx:pt>
          <cx:pt idx="430">-0.0096633861542052505</cx:pt>
          <cx:pt idx="431">0.021555911374175001</cx:pt>
          <cx:pt idx="432">-0.050831090669660003</cx:pt>
          <cx:pt idx="433">0.0094555380338898903</cx:pt>
          <cx:pt idx="434">0.081404486860903999</cx:pt>
          <cx:pt idx="435">0.0113825712733605</cx:pt>
          <cx:pt idx="436">0.0031253862235082002</cx:pt>
          <cx:pt idx="437">-0.10584512601408599</cx:pt>
          <cx:pt idx="438">-0.056335620338749899</cx:pt>
          <cx:pt idx="439">-0.070433725362105098</cx:pt>
          <cx:pt idx="440">-0.114118598093957</cx:pt>
          <cx:pt idx="441">-0.049720736838847999</cx:pt>
          <cx:pt idx="442">-0.0055006363554311304</cx:pt>
          <cx:pt idx="443">-0.0517253678085259</cx:pt>
          <cx:pt idx="444">-0.0130746945596153</cx:pt>
          <cx:pt idx="445">0.020589840023343801</cx:pt>
          <cx:pt idx="446">0.0062155390763965999</cx:pt>
          <cx:pt idx="447">0.00056080619442604597</cx:pt>
          <cx:pt idx="448">0.00040492871512562298</cx:pt>
          <cx:pt idx="449">0.000118660093982848</cx:pt>
          <cx:pt idx="450">0.00033874563417575401</cx:pt>
          <cx:pt idx="451">0.0039989565248893097</cx:pt>
          <cx:pt idx="452">-0.010448926512461799</cx:pt>
          <cx:pt idx="453">-0.069880242958703903</cx:pt>
          <cx:pt idx="454">-0.038571357815787001</cx:pt>
          <cx:pt idx="455">-0.058239918552240103</cx:pt>
          <cx:pt idx="456">-0.036619406354183801</cx:pt>
          <cx:pt idx="457">0.0207828105495695</cx:pt>
          <cx:pt idx="458">0.0120458957305424</cx:pt>
          <cx:pt idx="459">-0.013053136212778199</cx:pt>
          <cx:pt idx="460">-0.040272732989572499</cx:pt>
          <cx:pt idx="461">0.017485024958075</cx:pt>
          <cx:pt idx="462">0.046840725525406503</cx:pt>
          <cx:pt idx="463">-0.0149721564047732</cx:pt>
          <cx:pt idx="464">-0.0174839939394759</cx:pt>
          <cx:pt idx="465">-0.054760190546205699</cx:pt>
          <cx:pt idx="466">-0.034535560969629599</cx:pt>
          <cx:pt idx="467">-0.042059592439212798</cx:pt>
          <cx:pt idx="468">-0.071573717483480695</cx:pt>
          <cx:pt idx="469">0.0053456172621027497</cx:pt>
          <cx:pt idx="470">0.036485917308466002</cx:pt>
          <cx:pt idx="471">-0.00024116139132685001</cx:pt>
          <cx:pt idx="472">0.012797931385098001</cx:pt>
          <cx:pt idx="473">0.029436265323075798</cx:pt>
          <cx:pt idx="474">0.0075525408033115301</cx:pt>
          <cx:pt idx="475">0.000355501620160235</cx:pt>
          <cx:pt idx="476">-0.00036268442031800002</cx:pt>
          <cx:pt idx="477">-0.00052201922093600601</cx:pt>
          <cx:pt idx="478">0.00234783173349633</cx:pt>
          <cx:pt idx="479">0.0097871417392808996</cx:pt>
          <cx:pt idx="480">0.00300544937529476</cx:pt>
          <cx:pt idx="481">-0.0229689857944241</cx:pt>
          <cx:pt idx="482">-0.0419150224833581</cx:pt>
          <cx:pt idx="483">-0.0576551072058335</cx:pt>
          <cx:pt idx="484">-0.00071185939114897499</cx:pt>
          <cx:pt idx="485">-0.024481974378732702</cx:pt>
          <cx:pt idx="486">-0.054530046924404302</cx:pt>
          <cx:pt idx="487">-0.036287725698567898</cx:pt>
          <cx:pt idx="488">-0.052955505717094897</cx:pt>
          <cx:pt idx="489">0.00051198709942040202</cx:pt>
          <cx:pt idx="490">0.0075123986916625397</cx:pt>
          <cx:pt idx="491">-0.035679053058831199</cx:pt>
          <cx:pt idx="492">0.0068339472213729702</cx:pt>
          <cx:pt idx="493">-0.034968741265601198</cx:pt>
          <cx:pt idx="494">-0.080549188833244495</cx:pt>
          <cx:pt idx="495">-0.053049418066621098</cx:pt>
          <cx:pt idx="496">-0.066151417678366797</cx:pt>
          <cx:pt idx="497">-0.0059127210940762504</cx:pt>
          <cx:pt idx="498">0.048412650447576797</cx:pt>
          <cx:pt idx="499">0.048664134630617001</cx:pt>
          <cx:pt idx="500">0.034216182764448502</cx:pt>
          <cx:pt idx="501">0.0250741294481765</cx:pt>
          <cx:pt idx="502">0.0062873970789084199</cx:pt>
          <cx:pt idx="503">0.00023495828186744899</cx:pt>
          <cx:pt idx="504">-0.000299893105953073</cx:pt>
          <cx:pt idx="505">0.00051089054512374796</cx:pt>
          <cx:pt idx="506">0.0027153241088211</cx:pt>
          <cx:pt idx="507">0.026542000486747</cx:pt>
          <cx:pt idx="508">0.017715887491620601</cx:pt>
          <cx:pt idx="509">0.022926309561410799</cx:pt>
          <cx:pt idx="510">-0.036096960227191902</cx:pt>
          <cx:pt idx="511">-0.046333465105313401</cx:pt>
          <cx:pt idx="512">-0.035811490687966602</cx:pt>
          <cx:pt idx="513">-0.035910630316375799</cx:pt>
          <cx:pt idx="514">-0.052045753353372401</cx:pt>
          <cx:pt idx="515">-0.100083216450881</cx:pt>
          <cx:pt idx="516">-0.090223926500341903</cx:pt>
          <cx:pt idx="517">0.032657144628821397</cx:pt>
          <cx:pt idx="518">0.022527210738497099</cx:pt>
          <cx:pt idx="519">0.00827823775197244</cx:pt>
          <cx:pt idx="520">0.053687603508519102</cx:pt>
          <cx:pt idx="521">-0.054205830108763002</cx:pt>
          <cx:pt idx="522">-0.078016429508131202</cx:pt>
          <cx:pt idx="523">-0.0585107578510752</cx:pt>
          <cx:pt idx="524">-0.068560164547873004</cx:pt>
          <cx:pt idx="525">-0.0198759638339218</cx:pt>
          <cx:pt idx="526">0.059000314793133703</cx:pt>
          <cx:pt idx="527">0.074624477586288401</cx:pt>
          <cx:pt idx="528">0.042573066722573598</cx:pt>
          <cx:pt idx="529">0.022217075749866401</cx:pt>
          <cx:pt idx="530">0.0050715879201460702</cx:pt>
          <cx:pt idx="531">0.0013801982858565199</cx:pt>
          <cx:pt idx="532">0.000512621001202881</cx:pt>
          <cx:pt idx="533">0.000127751003424669</cx:pt>
          <cx:pt idx="534">0.0021163220489245301</cx:pt>
          <cx:pt idx="535">0.027623202806362799</cx:pt>
          <cx:pt idx="536">0.028370810398675901</cx:pt>
          <cx:pt idx="537">0.0057494894512692503</cx:pt>
          <cx:pt idx="538">0.0229553949317521</cx:pt>
          <cx:pt idx="539">0.021315058413392599</cx:pt>
          <cx:pt idx="540">-0.0280375346318762</cx:pt>
          <cx:pt idx="541">-0.033278262942391099</cx:pt>
          <cx:pt idx="542">-0.099129938432871795</cx:pt>
          <cx:pt idx="543">-0.132446261809433</cx:pt>
          <cx:pt idx="544">-0.098988785231715698</cx:pt>
          <cx:pt idx="545">0.018296365787828801</cx:pt>
          <cx:pt idx="546">0.0088275439384378797</cx:pt>
          <cx:pt idx="547">0.056938361001030002</cx:pt>
          <cx:pt idx="548">0.0116598831477173</cx:pt>
          <cx:pt idx="549">-0.035352474802558403</cx:pt>
          <cx:pt idx="550">-0.074499952073318207</cx:pt>
          <cx:pt idx="551">-0.030720670036561998</cx:pt>
          <cx:pt idx="552">-0.033708557262272197</cx:pt>
          <cx:pt idx="553">0.0269371262599826</cx:pt>
          <cx:pt idx="554">0.076625893022951794</cx:pt>
          <cx:pt idx="555">0.086238177451884002</cx:pt>
          <cx:pt idx="556">0.0291922489540439</cx:pt>
          <cx:pt idx="557">0.0214015150357603</cx:pt>
          <cx:pt idx="558">0.00473399429540124</cx:pt>
          <cx:pt idx="559">-1.96232645947303e-05</cx:pt>
          <cx:pt idx="560">-0.00025924740248801502</cx:pt>
          <cx:pt idx="561">0.00024635738540232897</cx:pt>
          <cx:pt idx="562">0.00193416501036376</cx:pt>
          <cx:pt idx="563">0.033400207797165703</cx:pt>
          <cx:pt idx="564">0.061258325219202103</cx:pt>
          <cx:pt idx="565">-0.020252664005786201</cx:pt>
          <cx:pt idx="566">0.046546371136898301</cx:pt>
          <cx:pt idx="567">0.090738015553517307</cx:pt>
          <cx:pt idx="568">0.035440688334393601</cx:pt>
          <cx:pt idx="569">-0.036763797488931403</cx:pt>
          <cx:pt idx="570">-0.078160178200915906</cx:pt>
          <cx:pt idx="571">-0.072175299264689297</cx:pt>
          <cx:pt idx="572">-0.022342659232273399</cx:pt>
          <cx:pt idx="573">-0.014575338648945699</cx:pt>
          <cx:pt idx="574">0.056029308957024397</cx:pt>
          <cx:pt idx="575">0.042184055917303502</cx:pt>
          <cx:pt idx="576">-0.026411579731626399</cx:pt>
          <cx:pt idx="577">-0.035120567969501998</cx:pt>
          <cx:pt idx="578">-0.0042094857249945598</cx:pt>
          <cx:pt idx="579">0.049925327599111599</cx:pt>
          <cx:pt idx="580">0.0212704429110839</cx:pt>
          <cx:pt idx="581">0.031237373272910901</cx:pt>
          <cx:pt idx="582">0.054776487243713902</cx:pt>
          <cx:pt idx="583">0.069863158960809899</cx:pt>
          <cx:pt idx="584">0.031732523227764702</cx:pt>
          <cx:pt idx="585">0.0112401965236046</cx:pt>
          <cx:pt idx="586">0.0020771268653906601</cx:pt>
          <cx:pt idx="587">0.00017847227475914601</cx:pt>
          <cx:pt idx="588">-0.00078580548216047798</cx:pt>
          <cx:pt idx="589">0.00077855701495967199</cx:pt>
          <cx:pt idx="590">0.0057267556012873099</cx:pt>
          <cx:pt idx="591">0.0233230803155411</cx:pt>
          <cx:pt idx="592">0.031334709048438998</cx:pt>
          <cx:pt idx="593">0.0148835851740695</cx:pt>
          <cx:pt idx="594">0.059763692377967498</cx:pt>
          <cx:pt idx="595">0.081642337942437998</cx:pt>
          <cx:pt idx="596">0.035108366139617701</cx:pt>
          <cx:pt idx="597">-0.00755103379055633</cx:pt>
          <cx:pt idx="598">-0.014816924675066</cx:pt>
          <cx:pt idx="599">-0.0516371086735617</cx:pt>
          <cx:pt idx="600">0.0016660846959618101</cx:pt>
          <cx:pt idx="601">0.0092265964079623203</cx:pt>
          <cx:pt idx="602">0.035600834972954902</cx:pt>
          <cx:pt idx="603">0.015617830066490399</cx:pt>
          <cx:pt idx="604">-0.0090795763234749003</cx:pt>
          <cx:pt idx="605">0.035897813106990299</cx:pt>
          <cx:pt idx="606">0.0552855339274963</cx:pt>
          <cx:pt idx="607">0.0288986842815427</cx:pt>
          <cx:pt idx="608">0.0101948200908006</cx:pt>
          <cx:pt idx="609">0.0139449076795152</cx:pt>
          <cx:pt idx="610">0.044420193677127802</cx:pt>
          <cx:pt idx="611">0.042924647854325697</cx:pt>
          <cx:pt idx="612">0.018777302247912998</cx:pt>
          <cx:pt idx="613">0.00494108835140325</cx:pt>
          <cx:pt idx="614">0.00086438028158742101</cx:pt>
          <cx:pt idx="615">0.000241900536211114</cx:pt>
          <cx:pt idx="616">-0.00027152213703431701</cx:pt>
          <cx:pt idx="617">-0.00010958181675721899</cx:pt>
          <cx:pt idx="618">0.0043783267180886104</cx:pt>
          <cx:pt idx="619">0.00213897475189923</cx:pt>
          <cx:pt idx="620">0.018367995149131199</cx:pt>
          <cx:pt idx="621">0.048534143381643302</cx:pt>
          <cx:pt idx="622">0.073268601435614297</cx:pt>
          <cx:pt idx="623">0.057470647659789501</cx:pt>
          <cx:pt idx="624">0.0246964513427545</cx:pt>
          <cx:pt idx="625">0.044525552765944498</cx:pt>
          <cx:pt idx="626">0.030272153374097999</cx:pt>
          <cx:pt idx="627">-0.0246326529391073</cx:pt>
          <cx:pt idx="628">-0.053895657195852299</cx:pt>
          <cx:pt idx="629">0.018497824779413401</cx:pt>
          <cx:pt idx="630">0.036734968265817201</cx:pt>
          <cx:pt idx="631">0.0058856779958406701</cx:pt>
          <cx:pt idx="632">0.0168542167519148</cx:pt>
          <cx:pt idx="633">0.0049999060981593098</cx:pt>
          <cx:pt idx="634">0.0042221696188008096</cx:pt>
          <cx:pt idx="635">0.020190548920901202</cx:pt>
          <cx:pt idx="636">0.0042339842079190696</cx:pt>
          <cx:pt idx="637">0.0043696719413639099</cx:pt>
          <cx:pt idx="638">0.016857050337061402</cx:pt>
          <cx:pt idx="639">0.013380092715797501</cx:pt>
          <cx:pt idx="640">0.0040406701224258998</cx:pt>
          <cx:pt idx="641">-0.00103642182542716</cx:pt>
          <cx:pt idx="642">-0.00089816206902487705</cx:pt>
          <cx:pt idx="643">0.00087073797551668805</cx:pt>
          <cx:pt idx="644">0.000170150647638961</cx:pt>
          <cx:pt idx="645">0.00022338075914645199</cx:pt>
          <cx:pt idx="646">0.0016608325624014801</cx:pt>
          <cx:pt idx="647">-0.0066227231569738598</cx:pt>
          <cx:pt idx="648">-0.0163035456803188</cx:pt>
          <cx:pt idx="649">0.0024204666999107401</cx:pt>
          <cx:pt idx="650">0.011861346918424401</cx:pt>
          <cx:pt idx="651">0.0099856110939816802</cx:pt>
          <cx:pt idx="652">-0.016679248601352399</cx:pt>
          <cx:pt idx="653">-0.0148033980947788</cx:pt>
          <cx:pt idx="654">-0.0288284558324905</cx:pt>
          <cx:pt idx="655">0.0043946321389380597</cx:pt>
          <cx:pt idx="656">0.040402211055465098</cx:pt>
          <cx:pt idx="657">0.086213932710194799</cx:pt>
          <cx:pt idx="658">0.0051560680508780099</cx:pt>
          <cx:pt idx="659">0.062839125830047304</cx:pt>
          <cx:pt idx="660">0.0091043164879264695</cx:pt>
          <cx:pt idx="661">-0.037375692751046602</cx:pt>
          <cx:pt idx="662">0.022943779888993598</cx:pt>
          <cx:pt idx="663">0.013365649180475199</cx:pt>
          <cx:pt idx="664">-0.0066123064399833103</cx:pt>
          <cx:pt idx="665">0.0017909046608601501</cx:pt>
          <cx:pt idx="666">-0.00013010455767732001</cx:pt>
          <cx:pt idx="667">0.0029303182698376599</cx:pt>
          <cx:pt idx="668">-0.0029470409585791498</cx:pt>
          <cx:pt idx="669">-0.00075378899292463002</cx:pt>
          <cx:pt idx="670">0.00038860917001007101</cx:pt>
          <cx:pt idx="671">-0.000112214100205583</cx:pt>
          <cx:pt idx="672">-0.00032392336373461599</cx:pt>
          <cx:pt idx="673">-0.000224080104331108</cx:pt>
          <cx:pt idx="674">-0.00021601918765793701</cx:pt>
          <cx:pt idx="675">-0.00313326532199372</cx:pt>
          <cx:pt idx="676">0.00366539379958436</cx:pt>
          <cx:pt idx="677">-0.0080625631383671494</cx:pt>
          <cx:pt idx="678">-0.0013050372692338301</cx:pt>
          <cx:pt idx="679">-0.0079842436091587601</cx:pt>
          <cx:pt idx="680">0.0069929526103482903</cx:pt>
          <cx:pt idx="681">0.0151693132617219</cx:pt>
          <cx:pt idx="682">0.0114891772985938</cx:pt>
          <cx:pt idx="683">-0.0087515809955803995</cx:pt>
          <cx:pt idx="684">0.0046529154153686801</cx:pt>
          <cx:pt idx="685">0.0297095140315186</cx:pt>
          <cx:pt idx="686">0.046221977161133798</cx:pt>
          <cx:pt idx="687">0.084841538735367095</cx:pt>
          <cx:pt idx="688">-0.0070438542814025501</cx:pt>
          <cx:pt idx="689">-0.021706026284082899</cx:pt>
          <cx:pt idx="690">0.0061572298540624598</cx:pt>
          <cx:pt idx="691">-0.0076428123731298297</cx:pt>
          <cx:pt idx="692">-0.035909009270144197</cx:pt>
          <cx:pt idx="693">-0.0181615826621934</cx:pt>
          <cx:pt idx="694">-0.017581983176593301</cx:pt>
          <cx:pt idx="695">-0.0062621188785621498</cx:pt>
          <cx:pt idx="696">0.00269236081221984</cx:pt>
          <cx:pt idx="697">0.0019144499129974701</cx:pt>
          <cx:pt idx="698">0.00054399110284908403</cx:pt>
          <cx:pt idx="699">0.00169917231591424</cx:pt>
          <cx:pt idx="700">0.00088471694944279404</cx:pt>
          <cx:pt idx="701">-0.0010392692364164201</cx:pt>
          <cx:pt idx="702">0.00017665314691240499</cx:pt>
          <cx:pt idx="703">-0.00053426271480929604</cx:pt>
          <cx:pt idx="704">0.0033857314631791698</cx:pt>
          <cx:pt idx="705">0.0018006745691399001</cx:pt>
          <cx:pt idx="706">-0.0067793746330834601</cx:pt>
          <cx:pt idx="707">-0.017021551850936501</cx:pt>
          <cx:pt idx="708">0.0038823983352477701</cx:pt>
          <cx:pt idx="709">0.020443713904316301</cx:pt>
          <cx:pt idx="710">0.010687635753423999</cx:pt>
          <cx:pt idx="711">-0.0020942562228141301</cx:pt>
          <cx:pt idx="712">-0.00151193816440895</cx:pt>
          <cx:pt idx="713">0.0139367258907477</cx:pt>
          <cx:pt idx="714">0.018672593845015999</cx:pt>
          <cx:pt idx="715">-0.016525088790128699</cx:pt>
          <cx:pt idx="716">-0.0308401792373597</cx:pt>
          <cx:pt idx="717">-0.037236114645406</cx:pt>
          <cx:pt idx="718">-0.030048643004788</cx:pt>
          <cx:pt idx="719">-0.016011903509953899</cx:pt>
          <cx:pt idx="720">-0.017817890549864799</cx:pt>
          <cx:pt idx="721">-0.023152909957810702</cx:pt>
          <cx:pt idx="722">-0.024881814331325702</cx:pt>
          <cx:pt idx="723">-0.00577138288886914</cx:pt>
          <cx:pt idx="724">-0.0017876118603991601</cx:pt>
          <cx:pt idx="725">-0.000105567772199755</cx:pt>
          <cx:pt idx="726">0.00031988316958865001</cx:pt>
          <cx:pt idx="727">-7.2544822371196994e-05</cx:pt>
          <cx:pt idx="728">-0.00033324139579492398</cx:pt>
          <cx:pt idx="729">-0.000147009448854582</cx:pt>
          <cx:pt idx="730">0.000119704529201717</cx:pt>
          <cx:pt idx="731">-0.00079215515328532595</cx:pt>
          <cx:pt idx="732">-0.000457921466281826</cx:pt>
          <cx:pt idx="733">-0.00525461674924943</cx:pt>
          <cx:pt idx="734">-0.0045953059896456797</cx:pt>
          <cx:pt idx="735">0.00079882971127256399</cx:pt>
          <cx:pt idx="736">0.0060833329037401403</cx:pt>
          <cx:pt idx="737">0.0025521510312066101</cx:pt>
          <cx:pt idx="738">0.00217739434463101</cx:pt>
          <cx:pt idx="739">0.0016379396549489199</cx:pt>
          <cx:pt idx="740">-0.0022595184285634298</cx:pt>
          <cx:pt idx="741">0.015706079110409998</cx:pt>
          <cx:pt idx="742">0.017036724995579799</cx:pt>
          <cx:pt idx="743">0.0112382670083939</cx:pt>
          <cx:pt idx="744">0.0081935056891834605</cx:pt>
          <cx:pt idx="745">0.0075786613264997296</cx:pt>
          <cx:pt idx="746">0.0061047867776002603</cx:pt>
          <cx:pt idx="747">0.0047392174942864603</cx:pt>
          <cx:pt idx="748">-0.0018874681409618199</cx:pt>
          <cx:pt idx="749">-0.00092399884028133202</cx:pt>
          <cx:pt idx="750">0.00024883307428015999</cx:pt>
          <cx:pt idx="751">-0.000119521498922993</cx:pt>
          <cx:pt idx="752">0.000101820046872279</cx:pt>
          <cx:pt idx="753">2.8121177634458301e-05</cx:pt>
          <cx:pt idx="754">0.00033153214871081102</cx:pt>
          <cx:pt idx="755">0.00045889861512472298</cx:pt>
          <cx:pt idx="756">0.00047873949050187398</cx:pt>
          <cx:pt idx="757">0.00038611307712705203</cx:pt>
          <cx:pt idx="758">0.00032293005488493598</cx:pt>
          <cx:pt idx="759">0.00021067560430455601</cx:pt>
          <cx:pt idx="760">3.88553680821497e-05</cx:pt>
          <cx:pt idx="761">-0.00057755914734635902</cx:pt>
          <cx:pt idx="762">6.7740057804614406e-05</cx:pt>
          <cx:pt idx="763">-0.00042548411969987898</cx:pt>
          <cx:pt idx="764">0.00048896013374583405</cx:pt>
          <cx:pt idx="765">-0.00050538265395096095</cx:pt>
          <cx:pt idx="766">0.0063045171916897803</cx:pt>
          <cx:pt idx="767">0.0011015360253134601</cx:pt>
          <cx:pt idx="768">0.0013626922803673201</cx:pt>
          <cx:pt idx="769">0.0013590315708472999</cx:pt>
          <cx:pt idx="770">0.000429280260207227</cx:pt>
          <cx:pt idx="771">0.0021636573135432602</cx:pt>
          <cx:pt idx="772">0.00088211544511202097</cx:pt>
          <cx:pt idx="773">-0.000113045955336051</cx:pt>
          <cx:pt idx="774">-0.0013085076406538099</cx:pt>
          <cx:pt idx="775">0.00044600431291428097</cx:pt>
          <cx:pt idx="776">-0.0009780751812539241</cx:pt>
          <cx:pt idx="777">-0.00011158652528037499</cx:pt>
          <cx:pt idx="778">0.00034122466645811699</cx:pt>
          <cx:pt idx="779">0.00045328749074348797</cx:pt>
          <cx:pt idx="780">0.000919978262734646</cx:pt>
          <cx:pt idx="781">-0.00042382080552193598</cx:pt>
          <cx:pt idx="782">0.000489204598777569</cx:pt>
          <cx:pt idx="783">-0.000220169755815655</cx:pt>
        </cx:lvl>
      </cx:numDim>
    </cx:data>
    <cx:data id="89">
      <cx:numDim type="val">
        <cx:f>'001_WA_F - 副本'!$CL$1:$CL$784</cx:f>
        <cx:lvl ptCount="784" formatCode="G/通用格式">
          <cx:pt idx="0">-0.00026591392083302799</cx:pt>
          <cx:pt idx="1">0.00012899812676529199</cx:pt>
          <cx:pt idx="2">7.6265995166128095e-05</cx:pt>
          <cx:pt idx="3">-0.00068385830649367004</cx:pt>
          <cx:pt idx="4">-0.00027092827389233701</cx:pt>
          <cx:pt idx="5">2.5743198093935499e-05</cx:pt>
          <cx:pt idx="6">5.4814441808692198e-05</cx:pt>
          <cx:pt idx="7">0.00026194916990523201</cx:pt>
          <cx:pt idx="8">0.00054326620895972998</cx:pt>
          <cx:pt idx="9">-0.000363985798569261</cx:pt>
          <cx:pt idx="10">-9.0260953741870005e-05</cx:pt>
          <cx:pt idx="11">0.000311576054983182</cx:pt>
          <cx:pt idx="12">0.00034532374966912802</cx:pt>
          <cx:pt idx="13">-0.000209529974637187</cx:pt>
          <cx:pt idx="14">-0.000204702407259465</cx:pt>
          <cx:pt idx="15">0.000220752440384961</cx:pt>
          <cx:pt idx="16">-0.000102510123664263</cx:pt>
          <cx:pt idx="17">0.00021275343551950299</cx:pt>
          <cx:pt idx="18">0.00104741475149839</cx:pt>
          <cx:pt idx="19">-0.00075875368162721</cx:pt>
          <cx:pt idx="20">-1.4824743089068601e-05</cx:pt>
          <cx:pt idx="21">0.00030862422052724601</cx:pt>
          <cx:pt idx="22">0.00028855194398102498</cx:pt>
          <cx:pt idx="23">0.00024463181441720401</cx:pt>
          <cx:pt idx="24">-0.000148501621864689</cx:pt>
          <cx:pt idx="25">-0.00020764611796225799</cx:pt>
          <cx:pt idx="26">-0.00033711693348200501</cx:pt>
          <cx:pt idx="27">-0.00068160740289261704</cx:pt>
          <cx:pt idx="28">7.1922049402221998e-05</cx:pt>
          <cx:pt idx="29">2.8361324729668999e-05</cx:pt>
          <cx:pt idx="30">0.00050803153862405404</cx:pt>
          <cx:pt idx="31">-0.00065425623435240801</cx:pt>
          <cx:pt idx="32">-0.000541469758435867</cx:pt>
          <cx:pt idx="33">-0.0014045981222364399</cx:pt>
          <cx:pt idx="34">0.00076184515080633805</cx:pt>
          <cx:pt idx="35">0.00090748995909015597</cx:pt>
          <cx:pt idx="36">0.0021023488214063101</cx:pt>
          <cx:pt idx="37">0.0015122573986553901</cx:pt>
          <cx:pt idx="38">0.00183373040486098</cx:pt>
          <cx:pt idx="39">0.0034159994490169199</cx:pt>
          <cx:pt idx="40">0.0049418785444624302</cx:pt>
          <cx:pt idx="41">0.0036057996762832302</cx:pt>
          <cx:pt idx="42">-0.00013901457735181701</cx:pt>
          <cx:pt idx="43">-0.00062613692725325303</cx:pt>
          <cx:pt idx="44">0.0047738010474677999</cx:pt>
          <cx:pt idx="45">0.00279946692899084</cx:pt>
          <cx:pt idx="46">0.0019065389950034899</cx:pt>
          <cx:pt idx="47">0.0014742125447330401</cx:pt>
          <cx:pt idx="48">0.00111753231987655</cx:pt>
          <cx:pt idx="49">0.00047209007684025501</cx:pt>
          <cx:pt idx="50">0.00068198492234912498</cx:pt>
          <cx:pt idx="51">0.00046507706703701298</cx:pt>
          <cx:pt idx="52">-0.00013286126880609399</cx:pt>
          <cx:pt idx="53">5.99340446406862e-05</cx:pt>
          <cx:pt idx="54">-5.9117475783161502e-05</cx:pt>
          <cx:pt idx="55">-0.000408347086695229</cx:pt>
          <cx:pt idx="56">-0.000303298949096336</cx:pt>
          <cx:pt idx="57">0.00024152116223975599</cx:pt>
          <cx:pt idx="58">0.00061108368125460395</cx:pt>
          <cx:pt idx="59">-0.00050472903425100501</cx:pt>
          <cx:pt idx="60">-0.00028415337122609</cx:pt>
          <cx:pt idx="61">0.00066708935203930704</cx:pt>
          <cx:pt idx="62">0.00176190364858583</cx:pt>
          <cx:pt idx="63">0.00347997860474091</cx:pt>
          <cx:pt idx="64">0.0095163269619611395</cx:pt>
          <cx:pt idx="65">0.0138979325129794</cx:pt>
          <cx:pt idx="66">0.0153052797673468</cx:pt>
          <cx:pt idx="67">0.017157562582028899</cx:pt>
          <cx:pt idx="68">0.020100938749624798</cx:pt>
          <cx:pt idx="69">0.0060766376969973498</cx:pt>
          <cx:pt idx="70">0.018202814162958499</cx:pt>
          <cx:pt idx="71">0.013810259648676401</cx:pt>
          <cx:pt idx="72">0.012448686880475001</cx:pt>
          <cx:pt idx="73">0.014391918937303599</cx:pt>
          <cx:pt idx="74">0.0122067844580826</cx:pt>
          <cx:pt idx="75">0.0037684759736282699</cx:pt>
          <cx:pt idx="76">0.010542062090696899</cx:pt>
          <cx:pt idx="77">0.0085341487779323801</cx:pt>
          <cx:pt idx="78">0.0056283528959711103</cx:pt>
          <cx:pt idx="79">0.0038266966575904201</cx:pt>
          <cx:pt idx="80">0.00073309647903283101</cx:pt>
          <cx:pt idx="81">-0.00080681327826117395</cx:pt>
          <cx:pt idx="82">0.00030687098886290399</cx:pt>
          <cx:pt idx="83">0.00050621200862396301</cx:pt>
          <cx:pt idx="84">-0.000230719188828356</cx:pt>
          <cx:pt idx="85">-0.00083550777031093796</cx:pt>
          <cx:pt idx="86">-0.00100104275004783</cx:pt>
          <cx:pt idx="87">0.00090812611120089104</cx:pt>
          <cx:pt idx="88">-0.00056234295116076502</cx:pt>
          <cx:pt idx="89">-0.0026693309562998801</cx:pt>
          <cx:pt idx="90">-0.0010633186967455</cx:pt>
          <cx:pt idx="91">0.0019252993118237299</cx:pt>
          <cx:pt idx="92">0.0107456230649569</cx:pt>
          <cx:pt idx="93">0.020970203728218399</cx:pt>
          <cx:pt idx="94">0.0224404242814377</cx:pt>
          <cx:pt idx="95">0.034939714347877397</cx:pt>
          <cx:pt idx="96">0.016459703658286699</cx:pt>
          <cx:pt idx="97">0.011100437344926901</cx:pt>
          <cx:pt idx="98">0.0034039568497172702</cx:pt>
          <cx:pt idx="99">0.0100130129674472</cx:pt>
          <cx:pt idx="100">0.025555476388138799</cx:pt>
          <cx:pt idx="101">-0.0093184766072551897</cx:pt>
          <cx:pt idx="102">-0.018025390222035299</cx:pt>
          <cx:pt idx="103">-0.0063961485133794396</cx:pt>
          <cx:pt idx="104">-0.0060348936682196796</cx:pt>
          <cx:pt idx="105">0.0125063925542772</cx:pt>
          <cx:pt idx="106">0.015893571107719301</cx:pt>
          <cx:pt idx="107">0.012044695534278199</cx:pt>
          <cx:pt idx="108">0.00560595347099493</cx:pt>
          <cx:pt idx="109">-0.0032561948652293699</cx:pt>
          <cx:pt idx="110">-0.00017338809342437001</cx:pt>
          <cx:pt idx="111">-0.00093168580567761297</cx:pt>
          <cx:pt idx="112">0.000134364061634598</cx:pt>
          <cx:pt idx="113">0.000640663997722924</cx:pt>
          <cx:pt idx="114">-0.00053881901016158604</cx:pt>
          <cx:pt idx="115">-2.1753996883206199e-05</cx:pt>
          <cx:pt idx="116">-0.0014434698562836299</cx:pt>
          <cx:pt idx="117">-0.00744375012928897</cx:pt>
          <cx:pt idx="118">-0.0032455710553580298</cx:pt>
          <cx:pt idx="119">0.0018611737975668401</cx:pt>
          <cx:pt idx="120">0.00058766694401122795</cx:pt>
          <cx:pt idx="121">0.0063837081230243703</cx:pt>
          <cx:pt idx="122">0.014205818923763099</cx:pt>
          <cx:pt idx="123">0.0135130445897511</cx:pt>
          <cx:pt idx="124">0.022862109125482599</cx:pt>
          <cx:pt idx="125">0.0074238503610644197</cx:pt>
          <cx:pt idx="126">1.6284136925697999e-05</cx:pt>
          <cx:pt idx="127">-0.00069958001771758</cx:pt>
          <cx:pt idx="128">0.0215314610171689</cx:pt>
          <cx:pt idx="129">0.0031517646960616099</cx:pt>
          <cx:pt idx="130">-0.024733398427421501</cx:pt>
          <cx:pt idx="131">-0.036699606844959702</cx:pt>
          <cx:pt idx="132">-0.034396169499699897</cx:pt>
          <cx:pt idx="133">-0.031627519751288698</cx:pt>
          <cx:pt idx="134">-0.017243146276320599</cx:pt>
          <cx:pt idx="135">-0.014865493906014699</cx:pt>
          <cx:pt idx="136">-0.019758612591218701</cx:pt>
          <cx:pt idx="137">-0.0114658446641659</cx:pt>
          <cx:pt idx="138">-0.00373812877562817</cx:pt>
          <cx:pt idx="139">0.00095960827637498901</cx:pt>
          <cx:pt idx="140">-0.00073380883863884301</cx:pt>
          <cx:pt idx="141">-0.00038205048061358299</cx:pt>
          <cx:pt idx="142">-3.3786624955029802e-05</cx:pt>
          <cx:pt idx="143">-0.0014904205269809501</cx:pt>
          <cx:pt idx="144">-0.0088995198812890398</cx:pt>
          <cx:pt idx="145">-0.027700113353836101</cx:pt>
          <cx:pt idx="146">-0.0225908728897696</cx:pt>
          <cx:pt idx="147">-0.0147745579863898</cx:pt>
          <cx:pt idx="148">-0.017470510025018399</cx:pt>
          <cx:pt idx="149">-0.030555485747538299</cx:pt>
          <cx:pt idx="150">-0.018466918867927701</cx:pt>
          <cx:pt idx="151">0.0028336630457616199</cx:pt>
          <cx:pt idx="152">0.032325059131886602</cx:pt>
          <cx:pt idx="153">0.038076398820117797</cx:pt>
          <cx:pt idx="154">0.054088876362994601</cx:pt>
          <cx:pt idx="155">0.072107558889505305</cx:pt>
          <cx:pt idx="156">0.077305825001974596</cx:pt>
          <cx:pt idx="157">0.0546774525928947</cx:pt>
          <cx:pt idx="158">0.017447489216114699</cx:pt>
          <cx:pt idx="159">-0.0105478400295121</cx:pt>
          <cx:pt idx="160">-0.012220255088531799</cx:pt>
          <cx:pt idx="161">-0.018652970763047599</cx:pt>
          <cx:pt idx="162">-0.029647973189411699</cx:pt>
          <cx:pt idx="163">-0.021979267379399099</cx:pt>
          <cx:pt idx="164">-0.0191073530896285</cx:pt>
          <cx:pt idx="165">-0.00091478962604732103</cx:pt>
          <cx:pt idx="166">0.00119692549698557</cx:pt>
          <cx:pt idx="167">0.0016868579307134</cx:pt>
          <cx:pt idx="168">-0.000369306291482276</cx:pt>
          <cx:pt idx="169">-0.000235920562197721</cx:pt>
          <cx:pt idx="170">-0.00044649654141026298</cx:pt>
          <cx:pt idx="171">-0.0059710813348857897</cx:pt>
          <cx:pt idx="172">-0.0121464979313342</cx:pt>
          <cx:pt idx="173">-0.030501118217642401</cx:pt>
          <cx:pt idx="174">-0.039538859619531297</cx:pt>
          <cx:pt idx="175">-0.032200946229955403</cx:pt>
          <cx:pt idx="176">-0.040577177564285603</cx:pt>
          <cx:pt idx="177">-0.049188216025443099</cx:pt>
          <cx:pt idx="178">-0.0509783372623199</cx:pt>
          <cx:pt idx="179">-0.0071957208100227798</cx:pt>
          <cx:pt idx="180">0.022920661199353501</cx:pt>
          <cx:pt idx="181">0.030607540963367701</cx:pt>
          <cx:pt idx="182">-0.0020084135998469899</cx:pt>
          <cx:pt idx="183">0.022147141104206399</cx:pt>
          <cx:pt idx="184">0.032141368044133797</cx:pt>
          <cx:pt idx="185">0.016944100451962599</cx:pt>
          <cx:pt idx="186">-0.021411360792696298</cx:pt>
          <cx:pt idx="187">-0.0047292861640173597</cx:pt>
          <cx:pt idx="188">-0.028724097243625499</cx:pt>
          <cx:pt idx="189">-0.0134419404323445</cx:pt>
          <cx:pt idx="190">-0.0092484208456809196</cx:pt>
          <cx:pt idx="191">-0.014100597486997799</cx:pt>
          <cx:pt idx="192">-0.023959563512045898</cx:pt>
          <cx:pt idx="193">-0.0097747542075956092</cx:pt>
          <cx:pt idx="194">-0.0027585872955675299</cx:pt>
          <cx:pt idx="195">7.9833934050048102e-05</cx:pt>
          <cx:pt idx="196">0.00035133503643818698</cx:pt>
          <cx:pt idx="197">-0.00021410770867665599</cx:pt>
          <cx:pt idx="198">0.00057624894542458304</cx:pt>
          <cx:pt idx="199">-0.0048401642033346903</cx:pt>
          <cx:pt idx="200">-0.010778782686905001</cx:pt>
          <cx:pt idx="201">-0.0269069706224048</cx:pt>
          <cx:pt idx="202">-0.033411640032763</cx:pt>
          <cx:pt idx="203">-0.0580614145185483</cx:pt>
          <cx:pt idx="204">-0.062029222545000297</cx:pt>
          <cx:pt idx="205">-0.039219844744566003</cx:pt>
          <cx:pt idx="206">-0.044337334781857203</cx:pt>
          <cx:pt idx="207">-0.0091856216347653893</cx:pt>
          <cx:pt idx="208">-0.0103283083223802</cx:pt>
          <cx:pt idx="209">0.0048110357750869304</cx:pt>
          <cx:pt idx="210">-0.038908619169379301</cx:pt>
          <cx:pt idx="211">0.030167626897048501</cx:pt>
          <cx:pt idx="212">0.0092817990064512305</cx:pt>
          <cx:pt idx="213">0.0101983739089516</cx:pt>
          <cx:pt idx="214">0.0165734300052243</cx:pt>
          <cx:pt idx="215">-0.0041781532432275201</cx:pt>
          <cx:pt idx="216">-0.034108765035049199</cx:pt>
          <cx:pt idx="217">-0.014975115676073099</cx:pt>
          <cx:pt idx="218">-0.0068199982007767302</cx:pt>
          <cx:pt idx="219">-0.013924242408133201</cx:pt>
          <cx:pt idx="220">-0.0039226634511583302</cx:pt>
          <cx:pt idx="221">-0.015612812867205001</cx:pt>
          <cx:pt idx="222">-0.0024653632291227298</cx:pt>
          <cx:pt idx="223">-0.00089204603558866197</cx:pt>
          <cx:pt idx="224">0.00058504407129071699</cx:pt>
          <cx:pt idx="225">0.0010245168605030599</cx:pt>
          <cx:pt idx="226">-0.00040981373751726701</cx:pt>
          <cx:pt idx="227">-0.0076160656976818203</cx:pt>
          <cx:pt idx="228">-0.018119759454325701</cx:pt>
          <cx:pt idx="229">-0.0373045753222674</cx:pt>
          <cx:pt idx="230">-0.037613873992934699</cx:pt>
          <cx:pt idx="231">-0.068371995188937107</cx:pt>
          <cx:pt idx="232">-0.074011404044894105</cx:pt>
          <cx:pt idx="233">-0.042383874860876802</cx:pt>
          <cx:pt idx="234">-0.0340027502659032</cx:pt>
          <cx:pt idx="235">-0.0255959133024957</cx:pt>
          <cx:pt idx="236">0.00264768724919407</cx:pt>
          <cx:pt idx="237">0.0191284455352045</cx:pt>
          <cx:pt idx="238">0.0058883020820094702</cx:pt>
          <cx:pt idx="239">0.019883312420449901</cx:pt>
          <cx:pt idx="240">0.040661714292553101</cx:pt>
          <cx:pt idx="241">0.013607556003149</cx:pt>
          <cx:pt idx="242">0.0016790305650057099</cx:pt>
          <cx:pt idx="243">0.026867654474724601</cx:pt>
          <cx:pt idx="244">-0.028824264217692502</cx:pt>
          <cx:pt idx="245">-0.025528906635373799</cx:pt>
          <cx:pt idx="246">-0.023025167132977399</cx:pt>
          <cx:pt idx="247">-0.024113671637763599</cx:pt>
          <cx:pt idx="248">-0.0125773636537224</cx:pt>
          <cx:pt idx="249">-0.0148349428489066</cx:pt>
          <cx:pt idx="250">8.8988659951108297e-05</cx:pt>
          <cx:pt idx="251">-0.00010802994837275499</cx:pt>
          <cx:pt idx="252">-0.000105439456777784</cx:pt>
          <cx:pt idx="253">-0.0015469804554174599</cx:pt>
          <cx:pt idx="254">-0.00166123884627522</cx:pt>
          <cx:pt idx="255">-0.0060002262842466002</cx:pt>
          <cx:pt idx="256">-0.024595158414177899</cx:pt>
          <cx:pt idx="257">-0.036784990391868298</cx:pt>
          <cx:pt idx="258">-0.024281967990873701</cx:pt>
          <cx:pt idx="259">-0.057948408640134903</cx:pt>
          <cx:pt idx="260">-0.061188684294526702</cx:pt>
          <cx:pt idx="261">-0.023854658478779701</cx:pt>
          <cx:pt idx="262">-0.027953468909700799</cx:pt>
          <cx:pt idx="263">-0.038288110800013798</cx:pt>
          <cx:pt idx="264">0.0089935756197544302</cx:pt>
          <cx:pt idx="265">0.0282869142593021</cx:pt>
          <cx:pt idx="266">0.0083528183113501901</cx:pt>
          <cx:pt idx="267">-0.029815425948564501</cx:pt>
          <cx:pt idx="268">-0.019246364262709599</cx:pt>
          <cx:pt idx="269">0.0089339032569654003</cx:pt>
          <cx:pt idx="270">-0.0074038046264667898</cx:pt>
          <cx:pt idx="271">-0.0090728750225449895</cx:pt>
          <cx:pt idx="272">0.0030402076561253798</cx:pt>
          <cx:pt idx="273">-0.0135074098234335</cx:pt>
          <cx:pt idx="274">-0.031155710864370401</cx:pt>
          <cx:pt idx="275">-0.0014577199962363301</cx:pt>
          <cx:pt idx="276">-0.0046497828197278896</cx:pt>
          <cx:pt idx="277">-0.0225505491864894</cx:pt>
          <cx:pt idx="278">-0.0098118319005118006</cx:pt>
          <cx:pt idx="279">-0.0048439293064537602</cx:pt>
          <cx:pt idx="280">-0.000230024609113899</cx:pt>
          <cx:pt idx="281">-0.000757533950153283</cx:pt>
          <cx:pt idx="282">-0.0043886622384204403</cx:pt>
          <cx:pt idx="283">-0.0022229653466282698</cx:pt>
          <cx:pt idx="284">-0.020927694017142302</cx:pt>
          <cx:pt idx="285">0.0074139113580654501</cx:pt>
          <cx:pt idx="286">0.0076072085449276801</cx:pt>
          <cx:pt idx="287">-0.0117356995898126</cx:pt>
          <cx:pt idx="288">-0.047956792696719</cx:pt>
          <cx:pt idx="289">-0.010336166237463701</cx:pt>
          <cx:pt idx="290">-0.0093774179149410004</cx:pt>
          <cx:pt idx="291">0.0076214760521575399</cx:pt>
          <cx:pt idx="292">0.0148203834329002</cx:pt>
          <cx:pt idx="293">-0.010215350958999701</cx:pt>
          <cx:pt idx="294">-0.0126997088319527</cx:pt>
          <cx:pt idx="295">-0.089857228357146698</cx:pt>
          <cx:pt idx="296">-0.039532121220865399</cx:pt>
          <cx:pt idx="297">0.0036179375032034402</cx:pt>
          <cx:pt idx="298">-0.0086703783171606496</cx:pt>
          <cx:pt idx="299">-0.028829298864475501</cx:pt>
          <cx:pt idx="300">-0.047972820693389803</cx:pt>
          <cx:pt idx="301">-0.012800693378784001</cx:pt>
          <cx:pt idx="302">-0.0037815325952520601</cx:pt>
          <cx:pt idx="303">0.0173303331709199</cx:pt>
          <cx:pt idx="304">-0.014520202396385899</cx:pt>
          <cx:pt idx="305">-0.034063343880678498</cx:pt>
          <cx:pt idx="306">-0.0115403328978993</cx:pt>
          <cx:pt idx="307">-0.0017670835641577999</cx:pt>
          <cx:pt idx="308">0.00012339415211501899</cx:pt>
          <cx:pt idx="309">-0.000474446214114778</cx:pt>
          <cx:pt idx="310">-0.0041304345214376896</cx:pt>
          <cx:pt idx="311">-0.0073333487747566598</cx:pt>
          <cx:pt idx="312">-0.0112608931844176</cx:pt>
          <cx:pt idx="313">0.018478614081039599</cx:pt>
          <cx:pt idx="314">0.045838469637595497</cx:pt>
          <cx:pt idx="315">0.030529264652760301</cx:pt>
          <cx:pt idx="316">-0.035046891258777899</cx:pt>
          <cx:pt idx="317">0.0094658982644374601</cx:pt>
          <cx:pt idx="318">0.011130469467484101</cx:pt>
          <cx:pt idx="319">0.00665569244049423</cx:pt>
          <cx:pt idx="320">-0.013945713631470199</cx:pt>
          <cx:pt idx="321">-0.044996308962089698</cx:pt>
          <cx:pt idx="322">-0.060967248213103203</cx:pt>
          <cx:pt idx="323">-0.12630327371932901</cx:pt>
          <cx:pt idx="324">-0.0394445875285728</cx:pt>
          <cx:pt idx="325">-0.0257043640587548</cx:pt>
          <cx:pt idx="326">-0.038432774733293297</cx:pt>
          <cx:pt idx="327">0.0045711517488769299</cx:pt>
          <cx:pt idx="328">-0.045872079127132599</cx:pt>
          <cx:pt idx="329">0.0092331269429958996</cx:pt>
          <cx:pt idx="330">0.0155544939199296</cx:pt>
          <cx:pt idx="331">0.0234694977619322</cx:pt>
          <cx:pt idx="332">0.0064712349381545803</cx:pt>
          <cx:pt idx="333">-0.0117863424871414</cx:pt>
          <cx:pt idx="334">-0.0053789500046057901</cx:pt>
          <cx:pt idx="335">-0.00038129225307800097</cx:pt>
          <cx:pt idx="336">0.000477331588133389</cx:pt>
          <cx:pt idx="337">-0.00090798578951258502</cx:pt>
          <cx:pt idx="338">-0.00177913404354729</cx:pt>
          <cx:pt idx="339">-0.0047694561430644397</cx:pt>
          <cx:pt idx="340">0.0035458183029722199</cx:pt>
          <cx:pt idx="341">0.033512731001620298</cx:pt>
          <cx:pt idx="342">0.044649984546337299</cx:pt>
          <cx:pt idx="343">0.0120321573643583</cx:pt>
          <cx:pt idx="344">-0.025780968100252901</cx:pt>
          <cx:pt idx="345">0.0026029148685366601</cx:pt>
          <cx:pt idx="346">-0.0048444874732741202</cx:pt>
          <cx:pt idx="347">-0.018792977646714601</cx:pt>
          <cx:pt idx="348">-0.067356091156002801</cx:pt>
          <cx:pt idx="349">-0.066943470561927607</cx:pt>
          <cx:pt idx="350">-0.093552631005329095</cx:pt>
          <cx:pt idx="351">-0.11695590260592401</cx:pt>
          <cx:pt idx="352">-0.053644870237444402</cx:pt>
          <cx:pt idx="353">-0.0047551256510454396</cx:pt>
          <cx:pt idx="354">-0.033756809897607397</cx:pt>
          <cx:pt idx="355">0.0141401874045393</cx:pt>
          <cx:pt idx="356">0.00065865913820866101</cx:pt>
          <cx:pt idx="357">0.038600890780153399</cx:pt>
          <cx:pt idx="358">0.042434164565795997</cx:pt>
          <cx:pt idx="359">0.036171486819014997</cx:pt>
          <cx:pt idx="360">0.021078863011050102</cx:pt>
          <cx:pt idx="361">-0.0064453748570085503</cx:pt>
          <cx:pt idx="362">-0.0084624031222648392</cx:pt>
          <cx:pt idx="363">-0.0024406645341079301</cx:pt>
          <cx:pt idx="364">0.00047450676702150997</cx:pt>
          <cx:pt idx="365">0.00065277737345495999</cx:pt>
          <cx:pt idx="366">-0.0013123554544186599</cx:pt>
          <cx:pt idx="367">-0.0022922919973468198</cx:pt>
          <cx:pt idx="368">0.0052526807284153298</cx:pt>
          <cx:pt idx="369">0.037678444458509999</cx:pt>
          <cx:pt idx="370">0.059264043172151802</cx:pt>
          <cx:pt idx="371">0.042769938360690103</cx:pt>
          <cx:pt idx="372">0.036427234195258298</cx:pt>
          <cx:pt idx="373">0.020750573583387399</cx:pt>
          <cx:pt idx="374">-0.00017688845880020799</cx:pt>
          <cx:pt idx="375">-0.043590067525764699</cx:pt>
          <cx:pt idx="376">-0.0572918448593496</cx:pt>
          <cx:pt idx="377">-0.058477328356966798</cx:pt>
          <cx:pt idx="378">-0.061539871586827798</cx:pt>
          <cx:pt idx="379">-0.0391107861836055</cx:pt>
          <cx:pt idx="380">-0.030466505811791101</cx:pt>
          <cx:pt idx="381">-0.0131951541068395</cx:pt>
          <cx:pt idx="382">0.00028905119245520002</cx:pt>
          <cx:pt idx="383">0.0095106759185653398</cx:pt>
          <cx:pt idx="384">0.00133614236634094</cx:pt>
          <cx:pt idx="385">0.039200636342654901</cx:pt>
          <cx:pt idx="386">0.062426988124311203</cx:pt>
          <cx:pt idx="387">0.036854288041066198</cx:pt>
          <cx:pt idx="388">0.0063013951432581202</cx:pt>
          <cx:pt idx="389">0.0013122134238084499</cx:pt>
          <cx:pt idx="390">0.00061639120575487797</cx:pt>
          <cx:pt idx="391">0.00201424795874018</cx:pt>
          <cx:pt idx="392">0.000357658195397057</cx:pt>
          <cx:pt idx="393">-0.00066870932233800402</cx:pt>
          <cx:pt idx="394">-0.00078831307851389202</cx:pt>
          <cx:pt idx="395">0.0060134886267535102</cx:pt>
          <cx:pt idx="396">0.016005778730823799</cx:pt>
          <cx:pt idx="397">0.056441896948498903</cx:pt>
          <cx:pt idx="398">0.057465029519675803</cx:pt>
          <cx:pt idx="399">0.059218483335094399</cx:pt>
          <cx:pt idx="400">0.052065691627372901</cx:pt>
          <cx:pt idx="401">0.043783449704899599</cx:pt>
          <cx:pt idx="402">0.018532976717929299</cx:pt>
          <cx:pt idx="403">0.0128014011466286</cx:pt>
          <cx:pt idx="404">-0.027086895143399001</cx:pt>
          <cx:pt idx="405">-0.0075415842940986097</cx:pt>
          <cx:pt idx="406">-0.0109123972165013</cx:pt>
          <cx:pt idx="407">-0.0155089326662055</cx:pt>
          <cx:pt idx="408">0.018944885482009899</cx:pt>
          <cx:pt idx="409">-0.0227879323692524</cx:pt>
          <cx:pt idx="410">-0.0174253542552672</cx:pt>
          <cx:pt idx="411">0.00198031450542517</cx:pt>
          <cx:pt idx="412">-0.014990127378360999</cx:pt>
          <cx:pt idx="413">0.026296364835975999</cx:pt>
          <cx:pt idx="414">0.029305394353423098</cx:pt>
          <cx:pt idx="415">-0.0029757005519658098</cx:pt>
          <cx:pt idx="416">0.0122705996253894</cx:pt>
          <cx:pt idx="417">0.011622161266293399</cx:pt>
          <cx:pt idx="418">0.0039332577921865801</cx:pt>
          <cx:pt idx="419">-0.000185830807894746</cx:pt>
          <cx:pt idx="420">0.000123014912521914</cx:pt>
          <cx:pt idx="421">-0.00053357229113451901</cx:pt>
          <cx:pt idx="422">-0.0012018351843590799</cx:pt>
          <cx:pt idx="423">0.0141103016493854</cx:pt>
          <cx:pt idx="424">0.020981325365486699</cx:pt>
          <cx:pt idx="425">0.039970167907527797</cx:pt>
          <cx:pt idx="426">0.0176133801791531</cx:pt>
          <cx:pt idx="427">0.0367384506702833</cx:pt>
          <cx:pt idx="428">0.0437254054178908</cx:pt>
          <cx:pt idx="429">0.089459510032684195</cx:pt>
          <cx:pt idx="430">0.068475341412077506</cx:pt>
          <cx:pt idx="431">0.040981562224363999</cx:pt>
          <cx:pt idx="432">0.040087873164215901</cx:pt>
          <cx:pt idx="433">0.0507540644079005</cx:pt>
          <cx:pt idx="434">0.0257405564297183</cx:pt>
          <cx:pt idx="435">0.0213048464080581</cx:pt>
          <cx:pt idx="436">0.051726643414115002</cx:pt>
          <cx:pt idx="437">-0.0088607993406166503</cx:pt>
          <cx:pt idx="438">0.0029658427276419001</cx:pt>
          <cx:pt idx="439">0.0151285039084117</cx:pt>
          <cx:pt idx="440">-0.023514738728381401</cx:pt>
          <cx:pt idx="441">-0.0090046780919439892</cx:pt>
          <cx:pt idx="442">-4.8807343085545503e-05</cx:pt>
          <cx:pt idx="443">-0.00291567337251428</cx:pt>
          <cx:pt idx="444">0.023003099982214802</cx:pt>
          <cx:pt idx="445">0.027417139627179801</cx:pt>
          <cx:pt idx="446">0.0097777985879738804</cx:pt>
          <cx:pt idx="447">0.00210665415092255</cx:pt>
          <cx:pt idx="448">-0.00035574708460916902</cx:pt>
          <cx:pt idx="449">-0.00059603218043700304</cx:pt>
          <cx:pt idx="450">-0.00188825097880983</cx:pt>
          <cx:pt idx="451">0.0096386632747948002</cx:pt>
          <cx:pt idx="452">0.010657960022439201</cx:pt>
          <cx:pt idx="453">0.028808417850779301</cx:pt>
          <cx:pt idx="454">0.029881948918524699</cx:pt>
          <cx:pt idx="455">0.021379027397112501</cx:pt>
          <cx:pt idx="456">0.0089671401081602899</cx:pt>
          <cx:pt idx="457">0.040743416009949997</cx:pt>
          <cx:pt idx="458">0.072572663288742206</cx:pt>
          <cx:pt idx="459">0.077357600340600102</cx:pt>
          <cx:pt idx="460">0.092521219670079494</cx:pt>
          <cx:pt idx="461">0.059177836652730201</cx:pt>
          <cx:pt idx="462">0.0300616908170631</cx:pt>
          <cx:pt idx="463">0.043245506592647101</cx:pt>
          <cx:pt idx="464">0.045249868354716602</cx:pt>
          <cx:pt idx="465">0.051808192205978897</cx:pt>
          <cx:pt idx="466">-0.0040151188306204004</cx:pt>
          <cx:pt idx="467">0.0027417643974043198</cx:pt>
          <cx:pt idx="468">0.012030625336688101</cx:pt>
          <cx:pt idx="469">0.018379120363146002</cx:pt>
          <cx:pt idx="470">0.0105937117321988</cx:pt>
          <cx:pt idx="471">0.000420823591767938</cx:pt>
          <cx:pt idx="472">0.0076285741480253202</cx:pt>
          <cx:pt idx="473">0.0372243347024366</cx:pt>
          <cx:pt idx="474">0.012224661996725899</cx:pt>
          <cx:pt idx="475">0.0021794079678192999</cx:pt>
          <cx:pt idx="476">-5.0587885310230401e-05</cx:pt>
          <cx:pt idx="477">-0.00017739803769683301</cx:pt>
          <cx:pt idx="478">0.0033404720831696801</cx:pt>
          <cx:pt idx="479">0.00010854995136518</cx:pt>
          <cx:pt idx="480">0.025411453581749399</cx:pt>
          <cx:pt idx="481">0.028014745282846702</cx:pt>
          <cx:pt idx="482">0.0126745035558183</cx:pt>
          <cx:pt idx="483">0.016460200016110801</cx:pt>
          <cx:pt idx="484">0.020476099594627001</cx:pt>
          <cx:pt idx="485">0.029642687073016299</cx:pt>
          <cx:pt idx="486">0.015741975620920699</cx:pt>
          <cx:pt idx="487">0.032521243499077403</cx:pt>
          <cx:pt idx="488">0.060514105708607199</cx:pt>
          <cx:pt idx="489">0.040144846757629402</cx:pt>
          <cx:pt idx="490">0.022892784619986201</cx:pt>
          <cx:pt idx="491">0.0309246527160906</cx:pt>
          <cx:pt idx="492">0.035534867913054997</cx:pt>
          <cx:pt idx="493">0.0126932929399337</cx:pt>
          <cx:pt idx="494">-0.023829597007871899</cx:pt>
          <cx:pt idx="495">-0.021568119329739</cx:pt>
          <cx:pt idx="496">-0.012473656130239701</cx:pt>
          <cx:pt idx="497">0.032289769167948498</cx:pt>
          <cx:pt idx="498">0.022958310878033201</cx:pt>
          <cx:pt idx="499">0.018657613304463</cx:pt>
          <cx:pt idx="500">0.0147580965620788</cx:pt>
          <cx:pt idx="501">0.024442166758069699</cx:pt>
          <cx:pt idx="502">0.0055740683844473799</cx:pt>
          <cx:pt idx="503">0.0024159527242801201</cx:pt>
          <cx:pt idx="504">0.000160876512666377</cx:pt>
          <cx:pt idx="505">0.00059024948143600699</cx:pt>
          <cx:pt idx="506">0.0027928982866946401</cx:pt>
          <cx:pt idx="507">-0.0034804777035706601</cx:pt>
          <cx:pt idx="508">0.0341752370828163</cx:pt>
          <cx:pt idx="509">0.031802727770241297</cx:pt>
          <cx:pt idx="510">0.040084344092668998</cx:pt>
          <cx:pt idx="511">0.060585987489295702</cx:pt>
          <cx:pt idx="512">0.045855980008042398</cx:pt>
          <cx:pt idx="513">0.031344204463109898</cx:pt>
          <cx:pt idx="514">0.00338939255748063</cx:pt>
          <cx:pt idx="515">0.017554222269909901</cx:pt>
          <cx:pt idx="516">0.038371363425605397</cx:pt>
          <cx:pt idx="517">0.00691296252530071</cx:pt>
          <cx:pt idx="518">0.030540125641949401</cx:pt>
          <cx:pt idx="519">0.0277968194264171</cx:pt>
          <cx:pt idx="520">0.0213813776303633</cx:pt>
          <cx:pt idx="521">-0.0069254540853661102</cx:pt>
          <cx:pt idx="522">0.00143004174940568</cx:pt>
          <cx:pt idx="523">-0.0031461664337310599</cx:pt>
          <cx:pt idx="524">-0.0016669794888776201</cx:pt>
          <cx:pt idx="525">0.033389559453576398</cx:pt>
          <cx:pt idx="526">0.042439302237503598</cx:pt>
          <cx:pt idx="527">0.030348318375229</cx:pt>
          <cx:pt idx="528">0.0197683947030779</cx:pt>
          <cx:pt idx="529">0.0078975204656460702</cx:pt>
          <cx:pt idx="530">0.0019646170967100801</cx:pt>
          <cx:pt idx="531">0.0012946771219556599</cx:pt>
          <cx:pt idx="532">-0.00033313765256533798</cx:pt>
          <cx:pt idx="533">-0.000329377942143625</cx:pt>
          <cx:pt idx="534">-0.00071925541862152603</cx:pt>
          <cx:pt idx="535">-0.0046981907755245904</cx:pt>
          <cx:pt idx="536">0.028068696502266299</cx:pt>
          <cx:pt idx="537">0.0299030029448983</cx:pt>
          <cx:pt idx="538">0.024514373980166801</cx:pt>
          <cx:pt idx="539">0.061088387462935899</cx:pt>
          <cx:pt idx="540">0.0252127174631873</cx:pt>
          <cx:pt idx="541">0.0180694277377587</cx:pt>
          <cx:pt idx="542">0.036394440786186602</cx:pt>
          <cx:pt idx="543">0.027193815977765601</cx:pt>
          <cx:pt idx="544">0.00050394029044004195</cx:pt>
          <cx:pt idx="545">-0.0206895303369534</cx:pt>
          <cx:pt idx="546">0.012943520085939899</cx:pt>
          <cx:pt idx="547">0.037559866325038903</cx:pt>
          <cx:pt idx="548">0.0277277677526429</cx:pt>
          <cx:pt idx="549">0.027292522569985302</cx:pt>
          <cx:pt idx="550">0.037514436151571497</cx:pt>
          <cx:pt idx="551">0.0031848061683957302</cx:pt>
          <cx:pt idx="552">-0.00553851999394178</cx:pt>
          <cx:pt idx="553">0.037003934894933498</cx:pt>
          <cx:pt idx="554">0.050791649760870798</cx:pt>
          <cx:pt idx="555">0.038314767030756099</cx:pt>
          <cx:pt idx="556">0.0058934501448792897</cx:pt>
          <cx:pt idx="557">-0.00304836601738585</cx:pt>
          <cx:pt idx="558">0.0050830902451893603</cx:pt>
          <cx:pt idx="559">0.00035125878146426501</cx:pt>
          <cx:pt idx="560">2.6834197249164299e-06</cx:pt>
          <cx:pt idx="561">0.00063705508445104303</cx:pt>
          <cx:pt idx="562">0.0020872381003288702</cx:pt>
          <cx:pt idx="563">0.00819796108531398</cx:pt>
          <cx:pt idx="564">0.0228827091450629</cx:pt>
          <cx:pt idx="565">0.0277180314889625</cx:pt>
          <cx:pt idx="566">0.015192289298455701</cx:pt>
          <cx:pt idx="567">0.054921724771858603</cx:pt>
          <cx:pt idx="568">0.033327483206857897</cx:pt>
          <cx:pt idx="569">-0.0062402405920153996</cx:pt>
          <cx:pt idx="570">0.023480765994238199</cx:pt>
          <cx:pt idx="571">0.018880221192814101</cx:pt>
          <cx:pt idx="572">-0.0083238577661851106</cx:pt>
          <cx:pt idx="573">-0.056622554220437403</cx:pt>
          <cx:pt idx="574">-0.039715807753484697</cx:pt>
          <cx:pt idx="575">0.026802916214998401</cx:pt>
          <cx:pt idx="576">0.025996607469174201</cx:pt>
          <cx:pt idx="577">0.0142346842778464</cx:pt>
          <cx:pt idx="578">0.0184923555877579</cx:pt>
          <cx:pt idx="579">-0.0095073042266540907</cx:pt>
          <cx:pt idx="580">0.0110048378679311</cx:pt>
          <cx:pt idx="581">0.052645140481529802</cx:pt>
          <cx:pt idx="582">0.050241625934897199</cx:pt>
          <cx:pt idx="583">0.035750041751530202</cx:pt>
          <cx:pt idx="584">0.0076068535816728299</cx:pt>
          <cx:pt idx="585">-0.0063006591115747097</cx:pt>
          <cx:pt idx="586">0.0026736426024584802</cx:pt>
          <cx:pt idx="587">-0.00020644770916409901</cx:pt>
          <cx:pt idx="588">-0.000425186854044029</cx:pt>
          <cx:pt idx="589">0.00109194219765332</cx:pt>
          <cx:pt idx="590">0.00522154020397032</cx:pt>
          <cx:pt idx="591">0.0098464386394630701</cx:pt>
          <cx:pt idx="592">0.020505764769871801</cx:pt>
          <cx:pt idx="593">0.019427750641625701</cx:pt>
          <cx:pt idx="594">0.017320370628049</cx:pt>
          <cx:pt idx="595">0.033163777799835002</cx:pt>
          <cx:pt idx="596">0.051027913216913898</cx:pt>
          <cx:pt idx="597">0.034920666194634999</cx:pt>
          <cx:pt idx="598">0.022527952997660899</cx:pt>
          <cx:pt idx="599">0.0148755656883366</cx:pt>
          <cx:pt idx="600">0.0024324045412157198</cx:pt>
          <cx:pt idx="601">-0.035094268681474701</cx:pt>
          <cx:pt idx="602">-0.043078554991793597</cx:pt>
          <cx:pt idx="603">-0.045990548696369801</cx:pt>
          <cx:pt idx="604">-0.038886456358764199</cx:pt>
          <cx:pt idx="605">-0.00060240355314670395</cx:pt>
          <cx:pt idx="606">-0.0077822742964773197</cx:pt>
          <cx:pt idx="607">0.0017713329235481399</cx:pt>
          <cx:pt idx="608">0.019829223798206098</cx:pt>
          <cx:pt idx="609">0.0356300952779895</cx:pt>
          <cx:pt idx="610">0.067011775649223004</cx:pt>
          <cx:pt idx="611">0.046955470071148003</cx:pt>
          <cx:pt idx="612">0.0013804418528854401</cx:pt>
          <cx:pt idx="613">-0.0095333439221996497</cx:pt>
          <cx:pt idx="614">0.00064003666188052399</cx:pt>
          <cx:pt idx="615">-3.3201187477726098e-06</cx:pt>
          <cx:pt idx="616">-0.00041490830646566602</cx:pt>
          <cx:pt idx="617">-0.00019244223903833299</cx:pt>
          <cx:pt idx="618">0.0031764409013403799</cx:pt>
          <cx:pt idx="619">0.0095523597262760097</cx:pt>
          <cx:pt idx="620">0.018465834461489299</cx:pt>
          <cx:pt idx="621">0.0096161654044718495</cx:pt>
          <cx:pt idx="622">0.0077807663017753796</cx:pt>
          <cx:pt idx="623">0.0142469351251381</cx:pt>
          <cx:pt idx="624">0.0256274453728761</cx:pt>
          <cx:pt idx="625">0.025924394538852098</cx:pt>
          <cx:pt idx="626">0.043059533635220797</cx:pt>
          <cx:pt idx="627">0.034371951564580602</cx:pt>
          <cx:pt idx="628">0.0199660934529509</cx:pt>
          <cx:pt idx="629">-0.0321690215788967</cx:pt>
          <cx:pt idx="630">-0.076838113134872196</cx:pt>
          <cx:pt idx="631">-0.0597908884070169</cx:pt>
          <cx:pt idx="632">-0.038149824888845697</cx:pt>
          <cx:pt idx="633">-0.030375622250573501</cx:pt>
          <cx:pt idx="634">-0.015928412153373199</cx:pt>
          <cx:pt idx="635">0.0187592447687858</cx:pt>
          <cx:pt idx="636">0.0165690864908868</cx:pt>
          <cx:pt idx="637">0.032972264840816397</cx:pt>
          <cx:pt idx="638">0.045504552432365598</cx:pt>
          <cx:pt idx="639">0.017109371222631599</cx:pt>
          <cx:pt idx="640">0.00123749369852513</cx:pt>
          <cx:pt idx="641">-0.0101229586294254</cx:pt>
          <cx:pt idx="642">-0.0029163571549892099</cx:pt>
          <cx:pt idx="643">-0.000130509036716626</cx:pt>
          <cx:pt idx="644">0.00040794714441253399</cx:pt>
          <cx:pt idx="645">0.00066490732936107699</cx:pt>
          <cx:pt idx="646">-7.7865477619758699e-05</cx:pt>
          <cx:pt idx="647">0.0066271014595497002</cx:pt>
          <cx:pt idx="648">0.0015937500625506</cx:pt>
          <cx:pt idx="649">-0.0212423959187777</cx:pt>
          <cx:pt idx="650">-0.049287675447610001</cx:pt>
          <cx:pt idx="651">-0.024433728297291801</cx:pt>
          <cx:pt idx="652">0.019885398219356799</cx:pt>
          <cx:pt idx="653">0.017263887568725499</cx:pt>
          <cx:pt idx="654">0.026604548667884802</cx:pt>
          <cx:pt idx="655">0.0152241973095417</cx:pt>
          <cx:pt idx="656">-0.0069072983677409003</cx:pt>
          <cx:pt idx="657">-0.020523778568982</cx:pt>
          <cx:pt idx="658">-0.031932847771452701</cx:pt>
          <cx:pt idx="659">-0.00119908760692739</cx:pt>
          <cx:pt idx="660">-0.010528520311114</cx:pt>
          <cx:pt idx="661">-0.0078023034997751501</cx:pt>
          <cx:pt idx="662">0.016688393687636902</cx:pt>
          <cx:pt idx="663">0.0018551819640383199</cx:pt>
          <cx:pt idx="664">0.0072308224664427703</cx:pt>
          <cx:pt idx="665">0.0280910590984726</cx:pt>
          <cx:pt idx="666">0.0248752044343972</cx:pt>
          <cx:pt idx="667">0.0090143192167459404</cx:pt>
          <cx:pt idx="668">-0.0053397689911436098</cx:pt>
          <cx:pt idx="669">-0.0083671608230154893</cx:pt>
          <cx:pt idx="670">-0.00149350125504354</cx:pt>
          <cx:pt idx="671">-0.00028514004965048899</cx:pt>
          <cx:pt idx="672">0.000765266084484497</cx:pt>
          <cx:pt idx="673">-0.000335920826979157</cx:pt>
          <cx:pt idx="674">0.00067149893866452997</cx:pt>
          <cx:pt idx="675">-0.0013414623869867099</cx:pt>
          <cx:pt idx="676">-0.013702047166847999</cx:pt>
          <cx:pt idx="677">-0.038606047162366798</cx:pt>
          <cx:pt idx="678">-0.050996963177116203</cx:pt>
          <cx:pt idx="679">-0.041198799115665902</cx:pt>
          <cx:pt idx="680">-0.0118107225167094</cx:pt>
          <cx:pt idx="681">0.00326311568748054</cx:pt>
          <cx:pt idx="682">-0.0029591399728275299</cx:pt>
          <cx:pt idx="683">-0.0022232830839384599</cx:pt>
          <cx:pt idx="684">-0.025456966112101301</cx:pt>
          <cx:pt idx="685">0.0056526472478549104</cx:pt>
          <cx:pt idx="686">0.0142268786164086</cx:pt>
          <cx:pt idx="687">0.0121497491058359</cx:pt>
          <cx:pt idx="688">0.026959540250312601</cx:pt>
          <cx:pt idx="689">-0.0162499655758713</cx:pt>
          <cx:pt idx="690">0.0029603173024359301</cx:pt>
          <cx:pt idx="691">-0.0024549117612591102</cx:pt>
          <cx:pt idx="692">-0.0034008218643951601</cx:pt>
          <cx:pt idx="693">-0.0085155070033464605</cx:pt>
          <cx:pt idx="694">0.0016165439837835299</cx:pt>
          <cx:pt idx="695">0.0025441005902353598</cx:pt>
          <cx:pt idx="696">-0.00016371865656928999</cx:pt>
          <cx:pt idx="697">0.0015755152642905701</cx:pt>
          <cx:pt idx="698">0.00021141565072653801</cx:pt>
          <cx:pt idx="699">-0.00038069456164662699</cx:pt>
          <cx:pt idx="700">0.000826603035310681</cx:pt>
          <cx:pt idx="701">-2.28829229913433e-05</cx:pt>
          <cx:pt idx="702">6.08682137059662e-05</cx:pt>
          <cx:pt idx="703">-0.0015727265595904701</cx:pt>
          <cx:pt idx="704">-0.010087165080469101</cx:pt>
          <cx:pt idx="705">-0.0234372411399121</cx:pt>
          <cx:pt idx="706">-0.0116035907177168</cx:pt>
          <cx:pt idx="707">-0.0142675189028863</cx:pt>
          <cx:pt idx="708">-0.020395202026055399</cx:pt>
          <cx:pt idx="709">-0.029263959288466999</cx:pt>
          <cx:pt idx="710">-0.0369027090860959</cx:pt>
          <cx:pt idx="711">-0.054553495177898301</cx:pt>
          <cx:pt idx="712">-0.060959893881050803</cx:pt>
          <cx:pt idx="713">-0.0060356006875957498</cx:pt>
          <cx:pt idx="714">0.0140218703768582</cx:pt>
          <cx:pt idx="715">0.015772009750676001</cx:pt>
          <cx:pt idx="716">0.013825174051632401</cx:pt>
          <cx:pt idx="717">-0.019324725688795098</cx:pt>
          <cx:pt idx="718">-0.013223999765587699</cx:pt>
          <cx:pt idx="719">-0.013263818965581001</cx:pt>
          <cx:pt idx="720">-0.008215648172432</cx:pt>
          <cx:pt idx="721">-0.0063259940745720401</cx:pt>
          <cx:pt idx="722">-0.0049763348007605696</cx:pt>
          <cx:pt idx="723">-0.00090395097530443795</cx:pt>
          <cx:pt idx="724">-0.0019290030404301899</cx:pt>
          <cx:pt idx="725">0.00012121197572199801</cx:pt>
          <cx:pt idx="726">0.00027620259708463599</cx:pt>
          <cx:pt idx="727">-0.00074256396630478197</cx:pt>
          <cx:pt idx="728">-0.00044869611667778202</cx:pt>
          <cx:pt idx="729">-0.00076521283233380499</cx:pt>
          <cx:pt idx="730">0.00059088587490663995</cx:pt>
          <cx:pt idx="731">-0.00035119602712488601</cx:pt>
          <cx:pt idx="732">0.00209204592209999</cx:pt>
          <cx:pt idx="733">0.0028028883875314201</cx:pt>
          <cx:pt idx="734">0.0064195729191715298</cx:pt>
          <cx:pt idx="735">-0.0020878979873406398</cx:pt>
          <cx:pt idx="736">-0.00799936689963931</cx:pt>
          <cx:pt idx="737">-0.016251282559965999</cx:pt>
          <cx:pt idx="738">-0.023493905099909802</cx:pt>
          <cx:pt idx="739">-0.0115663083456242</cx:pt>
          <cx:pt idx="740">0.00010644386279580799</cx:pt>
          <cx:pt idx="741">0.0021525585961518299</cx:pt>
          <cx:pt idx="742">-0.0083918614713647602</cx:pt>
          <cx:pt idx="743">-0.020298021266616</cx:pt>
          <cx:pt idx="744">-0.0127543288904341</cx:pt>
          <cx:pt idx="745">-0.018987494847898499</cx:pt>
          <cx:pt idx="746">-0.0062040341459562304</cx:pt>
          <cx:pt idx="747">-0.0063860973602129301</cx:pt>
          <cx:pt idx="748">-0.0012202721940894499</cx:pt>
          <cx:pt idx="749">-0.0014301227305742201</cx:pt>
          <cx:pt idx="750">-0.0053735608215706096</cx:pt>
          <cx:pt idx="751">0.00076794206108894995</cx:pt>
          <cx:pt idx="752">-0.00029096888670812398</cx:pt>
          <cx:pt idx="753">-0.000216924411464183</cx:pt>
          <cx:pt idx="754">-0.000191812973845816</cx:pt>
          <cx:pt idx="755">0.00033881281627441798</cx:pt>
          <cx:pt idx="756">0.00041355618076239202</cx:pt>
          <cx:pt idx="757">0.00051513143590048904</cx:pt>
          <cx:pt idx="758">7.6296924012045497e-05</cx:pt>
          <cx:pt idx="759">0.00030441186470354698</cx:pt>
          <cx:pt idx="760">-0.00025948491348936698</cx:pt>
          <cx:pt idx="761">0.00049799338348647301</cx:pt>
          <cx:pt idx="762">-0.00048240385990224003</cx:pt>
          <cx:pt idx="763">-0.00016206808458476499</cx:pt>
          <cx:pt idx="764">-0.00093598408195369302</cx:pt>
          <cx:pt idx="765">-0.00076489691319330303</cx:pt>
          <cx:pt idx="766">0.00098584332371139008</cx:pt>
          <cx:pt idx="767">-0.00038269516043366202</cx:pt>
          <cx:pt idx="768">-0.00090473770513118496</cx:pt>
          <cx:pt idx="769">-0.0025726645667509601</cx:pt>
          <cx:pt idx="770">-0.00060362916433509095</cx:pt>
          <cx:pt idx="771">-0.00257667176656701</cx:pt>
          <cx:pt idx="772">-0.0030486191384922301</cx:pt>
          <cx:pt idx="773">-0.0026694609846811702</cx:pt>
          <cx:pt idx="774">-0.00239870749849226</cx:pt>
          <cx:pt idx="775">-8.0456658385310798e-07</cx:pt>
          <cx:pt idx="776">0.000402522343620643</cx:pt>
          <cx:pt idx="777">-0.00264259672782841</cx:pt>
          <cx:pt idx="778">-0.0062533262493939803</cx:pt>
          <cx:pt idx="779">-0.0010725623451704599</cx:pt>
          <cx:pt idx="780">0.00026520216097944698</cx:pt>
          <cx:pt idx="781">0.00020928509612070601</cx:pt>
          <cx:pt idx="782">0.000120632984046711</cx:pt>
          <cx:pt idx="783">-0.00086107252129490302</cx:pt>
        </cx:lvl>
      </cx:numDim>
    </cx:data>
    <cx:data id="90">
      <cx:numDim type="val">
        <cx:f>'001_WA_F - 副本'!$CM$1:$CM$784</cx:f>
        <cx:lvl ptCount="784" formatCode="G/通用格式">
          <cx:pt idx="0">0.00031016512693613797</cx:pt>
          <cx:pt idx="1">-0.00062182433535618996</cx:pt>
          <cx:pt idx="2">0.00020976998466521601</cx:pt>
          <cx:pt idx="3">0.00027740178464858399</cx:pt>
          <cx:pt idx="4">0.00044933035311753799</cx:pt>
          <cx:pt idx="5">0.00073712103280372499</cx:pt>
          <cx:pt idx="6">-0.00043909896125967599</cx:pt>
          <cx:pt idx="7">-0.00055847991899391999</cx:pt>
          <cx:pt idx="8">-8.7476851476713695e-05</cx:pt>
          <cx:pt idx="9">1.6563485513016801e-05</cx:pt>
          <cx:pt idx="10">-0.00015679504328386501</cx:pt>
          <cx:pt idx="11">0.00072930296855380295</cx:pt>
          <cx:pt idx="12">0.000664683182495574</cx:pt>
          <cx:pt idx="13">0.00036695709801209898</cx:pt>
          <cx:pt idx="14">0.00054574148135379599</cx:pt>
          <cx:pt idx="15">-0.00033761591411621299</cx:pt>
          <cx:pt idx="16">0.00102823255877126</cx:pt>
          <cx:pt idx="17">0.00011019827714235401</cx:pt>
          <cx:pt idx="18">0.000121314053611923</cx:pt>
          <cx:pt idx="19">0.00049394281580201604</cx:pt>
          <cx:pt idx="20">-0.00048205046581772698</cx:pt>
          <cx:pt idx="21">0.00023157932966102199</cx:pt>
          <cx:pt idx="22">0.000724689523160271</cx:pt>
          <cx:pt idx="23">0.00024196311581492399</cx:pt>
          <cx:pt idx="24">0.000125776565623831</cx:pt>
          <cx:pt idx="25">0.00029891401623667602</cx:pt>
          <cx:pt idx="26">-0.000358170771251896</cx:pt>
          <cx:pt idx="27">-0.00027583462360979399</cx:pt>
          <cx:pt idx="28">-2.7593173382580901e-05</cx:pt>
          <cx:pt idx="29">-0.000263856655965016</cx:pt>
          <cx:pt idx="30">-1.8262155450304598e-05</cx:pt>
          <cx:pt idx="31">0.00017878956290789101</cx:pt>
          <cx:pt idx="32">-0.00080892590548527004</cx:pt>
          <cx:pt idx="33">0.000372608620182625</cx:pt>
          <cx:pt idx="34">-0.00016662015769365</cx:pt>
          <cx:pt idx="35">9.3227893973181106e-05</cx:pt>
          <cx:pt idx="36">-0.0016905227545941199</cx:pt>
          <cx:pt idx="37">0.00010831097773894499</cx:pt>
          <cx:pt idx="38">-0.00051734263253587595</cx:pt>
          <cx:pt idx="39">0.00038012951747796601</cx:pt>
          <cx:pt idx="40">-0.00035497325317062299</cx:pt>
          <cx:pt idx="41">-0.0022459844070624401</cx:pt>
          <cx:pt idx="42">0.0024864602815567599</cx:pt>
          <cx:pt idx="43">0.0040912234581415297</cx:pt>
          <cx:pt idx="44">0.00050262925306949504</cx:pt>
          <cx:pt idx="45">-0.00075453477243956095</cx:pt>
          <cx:pt idx="46">-0.00044192305510471999</cx:pt>
          <cx:pt idx="47">-0.00131676258152031</cx:pt>
          <cx:pt idx="48">-0.0013784762784380801</cx:pt>
          <cx:pt idx="49">-0.00024680360982649299</cx:pt>
          <cx:pt idx="50">-2.7478969075959202e-05</cx:pt>
          <cx:pt idx="51">0.0011701869203527299</cx:pt>
          <cx:pt idx="52">-0.000142404180296921</cx:pt>
          <cx:pt idx="53">0.00026051649977535199</cx:pt>
          <cx:pt idx="54">-0.00026258663896866301</cx:pt>
          <cx:pt idx="55">-0.00115201453789392</cx:pt>
          <cx:pt idx="56">-0.00012348310527548499</cx:pt>
          <cx:pt idx="57">-0.00016843513029717399</cx:pt>
          <cx:pt idx="58">-0.000195475973952502</cx:pt>
          <cx:pt idx="59">-0.00024890121020295801</cx:pt>
          <cx:pt idx="60">-0.00047084496245057301</cx:pt>
          <cx:pt idx="61">-0.00060470351243704099</cx:pt>
          <cx:pt idx="62">-0.00070708400273283096</cx:pt>
          <cx:pt idx="63">-0.0030998645089457101</cx:pt>
          <cx:pt idx="64">-0.0027880322075506101</cx:pt>
          <cx:pt idx="65">0.0050832281474330297</cx:pt>
          <cx:pt idx="66">0.016679283819196301</cx:pt>
          <cx:pt idx="67">0.0086574646749541708</cx:pt>
          <cx:pt idx="68">0.0063631801891112097</cx:pt>
          <cx:pt idx="69">0.046890153180473203</cx:pt>
          <cx:pt idx="70">0.033296314276389002</cx:pt>
          <cx:pt idx="71">0.026179361600466501</cx:pt>
          <cx:pt idx="72">-0.0076263447748223098</cx:pt>
          <cx:pt idx="73">-0.037462064884919301</cx:pt>
          <cx:pt idx="74">-0.045642554814980203</cx:pt>
          <cx:pt idx="75">-0.020498462411845001</cx:pt>
          <cx:pt idx="76">-0.0095539809556498198</cx:pt>
          <cx:pt idx="77">-0.0068356878199620002</cx:pt>
          <cx:pt idx="78">-0.0034696632357449201</cx:pt>
          <cx:pt idx="79">-0.0011242415380008401</cx:pt>
          <cx:pt idx="80">0.00267945694131624</cx:pt>
          <cx:pt idx="81">0.00183906572253597</cx:pt>
          <cx:pt idx="82">-0.00028376228080015999</cx:pt>
          <cx:pt idx="83">0.00086644859782974396</cx:pt>
          <cx:pt idx="84">-0.0001801959610619</cx:pt>
          <cx:pt idx="85">1.44197497867724e-05</cx:pt>
          <cx:pt idx="86">0.0035770620837454799</cx:pt>
          <cx:pt idx="87">0.00032345793025246401</cx:pt>
          <cx:pt idx="88">-9.5352075140604997e-07</cx:pt>
          <cx:pt idx="89">0.0028123743937419699</cx:pt>
          <cx:pt idx="90">0.0013409560283141901</cx:pt>
          <cx:pt idx="91">0.0012353503721858001</cx:pt>
          <cx:pt idx="92">0.00439320345495122</cx:pt>
          <cx:pt idx="93">0.0092048130052922901</cx:pt>
          <cx:pt idx="94">0.045486891213310003</cx:pt>
          <cx:pt idx="95">0.024181106906700701</cx:pt>
          <cx:pt idx="96">0.044979665674459102</cx:pt>
          <cx:pt idx="97">0.0359234376848356</cx:pt>
          <cx:pt idx="98">0.030084112057241499</cx:pt>
          <cx:pt idx="99">-0.0096737572880290102</cx:pt>
          <cx:pt idx="100">-0.0131602364579514</cx:pt>
          <cx:pt idx="101">-0.016445769723619399</cx:pt>
          <cx:pt idx="102">-0.0669017189693248</cx:pt>
          <cx:pt idx="103">-0.057511382935827297</cx:pt>
          <cx:pt idx="104">-0.053624947071868698</cx:pt>
          <cx:pt idx="105">-0.036751217431887001</cx:pt>
          <cx:pt idx="106">-0.012110643428131101</cx:pt>
          <cx:pt idx="107">-0.0050793010437171797</cx:pt>
          <cx:pt idx="108">0.00065360638507020797</cx:pt>
          <cx:pt idx="109">0.00185681207346299</cx:pt>
          <cx:pt idx="110">-7.5556370441193596e-05</cx:pt>
          <cx:pt idx="111">-0.00044283263777991101</cx:pt>
          <cx:pt idx="112">2.1544103319234799e-05</cx:pt>
          <cx:pt idx="113">0.000220742416356469</cx:pt>
          <cx:pt idx="114">0.0103495406512704</cx:pt>
          <cx:pt idx="115">0.0023339909777273702</cx:pt>
          <cx:pt idx="116">0.0038742951623721399</cx:pt>
          <cx:pt idx="117">0.037685847182846802</cx:pt>
          <cx:pt idx="118">0.057178270600297502</cx:pt>
          <cx:pt idx="119">0.053611812071540303</cx:pt>
          <cx:pt idx="120">0.098950228517641098</cx:pt>
          <cx:pt idx="121">0.036742743435265797</cx:pt>
          <cx:pt idx="122">0.083746293836587701</cx:pt>
          <cx:pt idx="123">0.073953518644026398</cx:pt>
          <cx:pt idx="124">0.041294708253340001</cx:pt>
          <cx:pt idx="125">0.10139546923925299</cx:pt>
          <cx:pt idx="126">0.033500800097946301</cx:pt>
          <cx:pt idx="127">0.055779272807761203</cx:pt>
          <cx:pt idx="128">-0.025344884570070801</cx:pt>
          <cx:pt idx="129">-0.057087018076653499</cx:pt>
          <cx:pt idx="130">-0.087052205873653102</cx:pt>
          <cx:pt idx="131">-0.095766219878303097</cx:pt>
          <cx:pt idx="132">-0.067099051543363195</cx:pt>
          <cx:pt idx="133">-0.040542827519986398</cx:pt>
          <cx:pt idx="134">-0.022632815483343598</cx:pt>
          <cx:pt idx="135">-0.033809517661402201</cx:pt>
          <cx:pt idx="136">-0.022726028171057001</cx:pt>
          <cx:pt idx="137">-0.0037332461320234299</cx:pt>
          <cx:pt idx="138">0.00046641988856938602</cx:pt>
          <cx:pt idx="139">-0.00080089834811319601</cx:pt>
          <cx:pt idx="140">-0.00045343889080064599</cx:pt>
          <cx:pt idx="141">0.00013924823054634999</cx:pt>
          <cx:pt idx="142">0.00112932924674268</cx:pt>
          <cx:pt idx="143">0.0057092843698273001</cx:pt>
          <cx:pt idx="144">0.029858452172420901</cx:pt>
          <cx:pt idx="145">0.065959775272086393</cx:pt>
          <cx:pt idx="146">0.099697882358025194</cx:pt>
          <cx:pt idx="147">0.082210854980507606</cx:pt>
          <cx:pt idx="148">0.046973356050913101</cx:pt>
          <cx:pt idx="149">-0.0053869779673886902</cx:pt>
          <cx:pt idx="150">0.0088084798636094402</cx:pt>
          <cx:pt idx="151">-0.022398631554549901</cx:pt>
          <cx:pt idx="152">0.00028641439497314298</cx:pt>
          <cx:pt idx="153">0.103280685129998</cx:pt>
          <cx:pt idx="154">0.13268497670971</cx:pt>
          <cx:pt idx="155">0.14496343435739101</cx:pt>
          <cx:pt idx="156">0.022752769673697298</cx:pt>
          <cx:pt idx="157">-0.023846927066171</cx:pt>
          <cx:pt idx="158">-0.062078772635869299</cx:pt>
          <cx:pt idx="159">-0.10102051764249401</cx:pt>
          <cx:pt idx="160">-0.138352847460531</cx:pt>
          <cx:pt idx="161">-0.10322007973896299</cx:pt>
          <cx:pt idx="162">-0.061966306981273603</cx:pt>
          <cx:pt idx="163">-0.064515280819068502</cx:pt>
          <cx:pt idx="164">-0.027565987539068099</cx:pt>
          <cx:pt idx="165">-0.0062180861000814399</cx:pt>
          <cx:pt idx="166">-0.00081009258624569402</cx:pt>
          <cx:pt idx="167">-0.00084922426418194703</cx:pt>
          <cx:pt idx="168">4.9821858714602297e-05</cx:pt>
          <cx:pt idx="169">-0.00047372056120971201</cx:pt>
          <cx:pt idx="170">-0.0014267853349256899</cx:pt>
          <cx:pt idx="171">0.0090101990941243298</cx:pt>
          <cx:pt idx="172">0.024965207749488801</cx:pt>
          <cx:pt idx="173">0.0309906398617655</cx:pt>
          <cx:pt idx="174">0.057972338157315798</cx:pt>
          <cx:pt idx="175">-0.0125784495855501</cx:pt>
          <cx:pt idx="176">-0.046833560320131203</cx:pt>
          <cx:pt idx="177">-0.0428159954595159</cx:pt>
          <cx:pt idx="178">0.0102249106474398</cx:pt>
          <cx:pt idx="179">0.065150070623436904</cx:pt>
          <cx:pt idx="180">-0.0013409120586273999</cx:pt>
          <cx:pt idx="181">0.13877182647646399</cx:pt>
          <cx:pt idx="182">0.12634040285749801</cx:pt>
          <cx:pt idx="183">0.106640058157228</cx:pt>
          <cx:pt idx="184">0.081598959148994593</cx:pt>
          <cx:pt idx="185">0.0042550696155830899</cx:pt>
          <cx:pt idx="186">-0.0109548299960912</cx:pt>
          <cx:pt idx="187">-0.14408396847784399</cx:pt>
          <cx:pt idx="188">-0.12680433865920501</cx:pt>
          <cx:pt idx="189">-0.106141692697065</cx:pt>
          <cx:pt idx="190">-0.086211027929594397</cx:pt>
          <cx:pt idx="191">-0.063757547106754894</cx:pt>
          <cx:pt idx="192">-0.027424253096432899</cx:pt>
          <cx:pt idx="193">-0.0096295457512338405</cx:pt>
          <cx:pt idx="194">-0.0011505996569604699</cx:pt>
          <cx:pt idx="195">-0.00033215821285328598</cx:pt>
          <cx:pt idx="196">0.00059759539310367301</cx:pt>
          <cx:pt idx="197">0.00068413734347515405</cx:pt>
          <cx:pt idx="198">0.00038561320817419997</cx:pt>
          <cx:pt idx="199">0.0099823863367235199</cx:pt>
          <cx:pt idx="200">0.024085779807681802</cx:pt>
          <cx:pt idx="201">-0.0070158942142837999</cx:pt>
          <cx:pt idx="202">-0.00989418869677023</cx:pt>
          <cx:pt idx="203">-0.057932363812990502</cx:pt>
          <cx:pt idx="204">-0.0574971819817508</cx:pt>
          <cx:pt idx="205">-0.036357340630434901</cx:pt>
          <cx:pt idx="206">0.063090137677494898</cx:pt>
          <cx:pt idx="207">0.067121872545515202</cx:pt>
          <cx:pt idx="208">0.062922424898417095</cx:pt>
          <cx:pt idx="209">0.0484799888359786</cx:pt>
          <cx:pt idx="210">0.10965236747384099</cx:pt>
          <cx:pt idx="211">0.086157781682977802</cx:pt>
          <cx:pt idx="212">0.112860310828421</cx:pt>
          <cx:pt idx="213">-0.01963839867097</cx:pt>
          <cx:pt idx="214">-0.0509671269544658</cx:pt>
          <cx:pt idx="215">-0.13030759562307301</cx:pt>
          <cx:pt idx="216">-0.15257461388528301</cx:pt>
          <cx:pt idx="217">-0.103608174567501</cx:pt>
          <cx:pt idx="218">-0.104670237817864</cx:pt>
          <cx:pt idx="219">-0.087640689466864</cx:pt>
          <cx:pt idx="220">-0.051385396697478603</cx:pt>
          <cx:pt idx="221">-0.0103533120475333</cx:pt>
          <cx:pt idx="222">-0.00114905141549452</cx:pt>
          <cx:pt idx="223">-0.00065027552248438699</cx:pt>
          <cx:pt idx="224">-0.00042657470759413502</cx:pt>
          <cx:pt idx="225">0.00066347117238762696</cx:pt>
          <cx:pt idx="226">0.00045521784257096</cx:pt>
          <cx:pt idx="227">0.0093695095837524108</cx:pt>
          <cx:pt idx="228">0.030497287047116101</cx:pt>
          <cx:pt idx="229">-0.0143366608472324</cx:pt>
          <cx:pt idx="230">-0.072882454113948197</cx:pt>
          <cx:pt idx="231">-0.029285156323469699</cx:pt>
          <cx:pt idx="232">-0.0444924101773293</cx:pt>
          <cx:pt idx="233">0.016948869449240699</cx:pt>
          <cx:pt idx="234">0.101976636843363</cx:pt>
          <cx:pt idx="235">-0.0430889701691013</cx:pt>
          <cx:pt idx="236">-0.0368367339159269</cx:pt>
          <cx:pt idx="237">0.034357903747715003</cx:pt>
          <cx:pt idx="238">0.140979253280415</cx:pt>
          <cx:pt idx="239">0.26244284539142798</cx:pt>
          <cx:pt idx="240">0.12539423532350699</cx:pt>
          <cx:pt idx="241">0.00166232349798459</cx:pt>
          <cx:pt idx="242">-0.11960400026619</cx:pt>
          <cx:pt idx="243">-0.208664544123844</cx:pt>
          <cx:pt idx="244">-0.15452876642964999</cx:pt>
          <cx:pt idx="245">-0.12030844649514</cx:pt>
          <cx:pt idx="246">-0.090695739776211398</cx:pt>
          <cx:pt idx="247">-0.081755968014081207</cx:pt>
          <cx:pt idx="248">-0.047896957002695299</cx:pt>
          <cx:pt idx="249">-0.0097585085792775</cx:pt>
          <cx:pt idx="250">0.00018716914944444699</cx:pt>
          <cx:pt idx="251">-0.000260349560923199</cx:pt>
          <cx:pt idx="252">-0.00040671963019214602</cx:pt>
          <cx:pt idx="253">-0.00077886811068191898</cx:pt>
          <cx:pt idx="254">-0.00057339448045467503</cx:pt>
          <cx:pt idx="255">-0.00019605945142076099</cx:pt>
          <cx:pt idx="256">0.025321197134159</cx:pt>
          <cx:pt idx="257">-0.0125068098100867</cx:pt>
          <cx:pt idx="258">-0.018811775700678102</cx:pt>
          <cx:pt idx="259">0.016873677926959801</cx:pt>
          <cx:pt idx="260">-0.037640695360605297</cx:pt>
          <cx:pt idx="261">-0.073300857545743794</cx:pt>
          <cx:pt idx="262">-0.070566166508241504</cx:pt>
          <cx:pt idx="263">-0.038788699668642797</cx:pt>
          <cx:pt idx="264">-0.0247197882094893</cx:pt>
          <cx:pt idx="265">0.015869643020903101</cx:pt>
          <cx:pt idx="266">0.17265102318865699</cx:pt>
          <cx:pt idx="267">0.33258230789387899</cx:pt>
          <cx:pt idx="268">0.15939610033552901</cx:pt>
          <cx:pt idx="269">-0.075359522734027198</cx:pt>
          <cx:pt idx="270">-0.21552617088065601</cx:pt>
          <cx:pt idx="271">-0.22493383835738201</cx:pt>
          <cx:pt idx="272">-0.202473387709634</cx:pt>
          <cx:pt idx="273">-0.128440731219646</cx:pt>
          <cx:pt idx="274">-0.099665550488869298</cx:pt>
          <cx:pt idx="275">-0.069835139545450203</cx:pt>
          <cx:pt idx="276">-0.040042170307934201</cx:pt>
          <cx:pt idx="277">-0.0135668088436268</cx:pt>
          <cx:pt idx="278">-0.0052112164760438496</cx:pt>
          <cx:pt idx="279">-0.00068253110519443205</cx:pt>
          <cx:pt idx="280">-0.000458966508572295</cx:pt>
          <cx:pt idx="281">0.00034272357206032599</cx:pt>
          <cx:pt idx="282">-0.0013200633866739401</cx:pt>
          <cx:pt idx="283">-0.00069263032865678003</cx:pt>
          <cx:pt idx="284">-0.0091600583468789895</cx:pt>
          <cx:pt idx="285">-0.037292332553010898</cx:pt>
          <cx:pt idx="286">-0.033106647271798899</cx:pt>
          <cx:pt idx="287">-0.027022156819601299</cx:pt>
          <cx:pt idx="288">-0.10864995173033</cx:pt>
          <cx:pt idx="289">-0.112771507401705</cx:pt>
          <cx:pt idx="290">-0.038472578825879698</cx:pt>
          <cx:pt idx="291">-0.0037184299653060999</cx:pt>
          <cx:pt idx="292">0.0058782362599860997</cx:pt>
          <cx:pt idx="293">0.100652196212238</cx:pt>
          <cx:pt idx="294">0.23984868435127499</cx:pt>
          <cx:pt idx="295">0.212122450665687</cx:pt>
          <cx:pt idx="296">0.058940199683470001</cx:pt>
          <cx:pt idx="297">-0.12231927441952301</cx:pt>
          <cx:pt idx="298">-0.22107111603052901</cx:pt>
          <cx:pt idx="299">-0.18683175305472599</cx:pt>
          <cx:pt idx="300">-0.18146205169024901</cx:pt>
          <cx:pt idx="301">-0.11469211504377499</cx:pt>
          <cx:pt idx="302">-0.0602007408813338</cx:pt>
          <cx:pt idx="303">-0.031183077481376501</cx:pt>
          <cx:pt idx="304">-0.039557491348807601</cx:pt>
          <cx:pt idx="305">-0.014792088075898701</cx:pt>
          <cx:pt idx="306">-0.00682991258739032</cx:pt>
          <cx:pt idx="307">-0.00035948957432771998</cx:pt>
          <cx:pt idx="308">-5.05075125963896e-05</cx:pt>
          <cx:pt idx="309">0.00145425992433401</cx:pt>
          <cx:pt idx="310">0.0032631633990565598</cx:pt>
          <cx:pt idx="311">9.0232720254647996e-05</cx:pt>
          <cx:pt idx="312">-0.022803661046412099</cx:pt>
          <cx:pt idx="313">-0.055682223024304998</cx:pt>
          <cx:pt idx="314">-0.093910214367232694</cx:pt>
          <cx:pt idx="315">-0.047575680579426897</cx:pt>
          <cx:pt idx="316">0.025695371215656401</cx:pt>
          <cx:pt idx="317">-0.046400483998929098</cx:pt>
          <cx:pt idx="318">-0.010607093602060901</cx:pt>
          <cx:pt idx="319">0.045952338314286599</cx:pt>
          <cx:pt idx="320">0.123223483061423</cx:pt>
          <cx:pt idx="321">0.0934946375883033</cx:pt>
          <cx:pt idx="322">0.20389607004684601</cx:pt>
          <cx:pt idx="323">0.124437711152037</cx:pt>
          <cx:pt idx="324">-0.11000677851427999</cx:pt>
          <cx:pt idx="325">-0.17131480172858099</cx:pt>
          <cx:pt idx="326">-0.20039880252395001</cx:pt>
          <cx:pt idx="327">-0.183564592292386</cx:pt>
          <cx:pt idx="328">-0.108706465137275</cx:pt>
          <cx:pt idx="329">-0.082480425758316295</cx:pt>
          <cx:pt idx="330">-0.0456639944838493</cx:pt>
          <cx:pt idx="331">-0.0114027308376931</cx:pt>
          <cx:pt idx="332">-0.045394737427915999</cx:pt>
          <cx:pt idx="333">-0.0191886447469354</cx:pt>
          <cx:pt idx="334">-0.0118425606525101</cx:pt>
          <cx:pt idx="335">0.00148103830367068</cx:pt>
          <cx:pt idx="336">-0.00044654612587543402</cx:pt>
          <cx:pt idx="337">-0.00030239039571305801</cx:pt>
          <cx:pt idx="338">0.0033233650764274199</cx:pt>
          <cx:pt idx="339">-0.00191917116652359</cx:pt>
          <cx:pt idx="340">-0.030389774262626301</cx:pt>
          <cx:pt idx="341">-0.051380891827811297</cx:pt>
          <cx:pt idx="342">-0.086570151656437902</cx:pt>
          <cx:pt idx="343">-0.034790643541552202</cx:pt>
          <cx:pt idx="344">0.057001852454854902</cx:pt>
          <cx:pt idx="345">0.0298894374990963</cx:pt>
          <cx:pt idx="346">-0.028486511580219701</cx:pt>
          <cx:pt idx="347">-0.0086085616847541794</cx:pt>
          <cx:pt idx="348">0.132478257491943</cx:pt>
          <cx:pt idx="349">0.0082219664720652001</cx:pt>
          <cx:pt idx="350">0.12128601594706299</cx:pt>
          <cx:pt idx="351">-0.0066622518111858001</cx:pt>
          <cx:pt idx="352">-0.065754319936952604</cx:pt>
          <cx:pt idx="353">-0.186823033529745</cx:pt>
          <cx:pt idx="354">-0.13638094259839501</cx:pt>
          <cx:pt idx="355">-0.11259003525434901</cx:pt>
          <cx:pt idx="356">-0.073760372314518</cx:pt>
          <cx:pt idx="357">-0.055968907787600101</cx:pt>
          <cx:pt idx="358">-0.039177095128140098</cx:pt>
          <cx:pt idx="359">-0.024061622889131901</cx:pt>
          <cx:pt idx="360">-0.0093760782859165608</cx:pt>
          <cx:pt idx="361">0.0084840234225448397</cx:pt>
          <cx:pt idx="362">0.0061684751917936596</cx:pt>
          <cx:pt idx="363">0.0056925809263604198</cx:pt>
          <cx:pt idx="364">0.00045644853511639703</cx:pt>
          <cx:pt idx="365">0.000142168109914396</cx:pt>
          <cx:pt idx="366">0.00115813307819788</cx:pt>
          <cx:pt idx="367">-0.00046823670056637701</cx:pt>
          <cx:pt idx="368">-0.0099106361902065992</cx:pt>
          <cx:pt idx="369">-0.055321303777731298</cx:pt>
          <cx:pt idx="370">-0.043305059480537297</cx:pt>
          <cx:pt idx="371">-0.051929251072360703</cx:pt>
          <cx:pt idx="372">-0.0089171235816511204</cx:pt>
          <cx:pt idx="373">-0.027878315269068601</cx:pt>
          <cx:pt idx="374">-0.018944513306333999</cx:pt>
          <cx:pt idx="375">0.071615884881373798</cx:pt>
          <cx:pt idx="376">0.073904528859428595</cx:pt>
          <cx:pt idx="377">0.0093389910797299202</cx:pt>
          <cx:pt idx="378">0.039455940931146502</cx:pt>
          <cx:pt idx="379">-0.057556819469307699</cx:pt>
          <cx:pt idx="380">-0.0313012252298955</cx:pt>
          <cx:pt idx="381">-0.0119748652383765</cx:pt>
          <cx:pt idx="382">-0.055713291547492702</cx:pt>
          <cx:pt idx="383">-0.0257874847176187</cx:pt>
          <cx:pt idx="384">0.014435634345446599</cx:pt>
          <cx:pt idx="385">-0.00063167446932535401</cx:pt>
          <cx:pt idx="386">-0.0285326508062397</cx:pt>
          <cx:pt idx="387">-0.0024918809496502002</cx:pt>
          <cx:pt idx="388">0.028085301532249599</cx:pt>
          <cx:pt idx="389">0.024564320876084299</cx:pt>
          <cx:pt idx="390">0.0088473326532260404</cx:pt>
          <cx:pt idx="391">0.0039351340500515296</cx:pt>
          <cx:pt idx="392">5.7694089737316401e-05</cx:pt>
          <cx:pt idx="393">-0.00029292533849168301</cx:pt>
          <cx:pt idx="394">0.00126163843103177</cx:pt>
          <cx:pt idx="395">0.0058527674901199403</cx:pt>
          <cx:pt idx="396">-0.00042393172935858698</cx:pt>
          <cx:pt idx="397">-0.037669657712045099</cx:pt>
          <cx:pt idx="398">-0.048421241975617701</cx:pt>
          <cx:pt idx="399">-0.046908770429022403</cx:pt>
          <cx:pt idx="400">0.014055752656636999</cx:pt>
          <cx:pt idx="401">0.0013585835084371301</cx:pt>
          <cx:pt idx="402">-0.044284003199958302</cx:pt>
          <cx:pt idx="403">-0.0167324235800646</cx:pt>
          <cx:pt idx="404">-0.0201701499953671</cx:pt>
          <cx:pt idx="405">-0.019478390984539299</cx:pt>
          <cx:pt idx="406">0.070049085905696598</cx:pt>
          <cx:pt idx="407">-0.0116480052451412</cx:pt>
          <cx:pt idx="408">-0.0509171413179118</cx:pt>
          <cx:pt idx="409">0.041820432602977201</cx:pt>
          <cx:pt idx="410">-0.079941650394474206</cx:pt>
          <cx:pt idx="411">-0.0073726330363190901</cx:pt>
          <cx:pt idx="412">0.0044547559791393099</cx:pt>
          <cx:pt idx="413">0.039745316795485097</cx:pt>
          <cx:pt idx="414">0.013280618756861101</cx:pt>
          <cx:pt idx="415">0.0215404493532723</cx:pt>
          <cx:pt idx="416">0.033938213885756699</cx:pt>
          <cx:pt idx="417">0.0158490688250888</cx:pt>
          <cx:pt idx="418">0.0096357022956650995</cx:pt>
          <cx:pt idx="419">-0.00087036501628330099</cx:pt>
          <cx:pt idx="420">-6.5380593781651304e-05</cx:pt>
          <cx:pt idx="421">0.00054564222250196904</cx:pt>
          <cx:pt idx="422">-0.00042073052302491197</cx:pt>
          <cx:pt idx="423">0.0073265172401367701</cx:pt>
          <cx:pt idx="424">-0.0045160144883106997</cx:pt>
          <cx:pt idx="425">-0.030213670847474599</cx:pt>
          <cx:pt idx="426">-0.023635836071001701</cx:pt>
          <cx:pt idx="427">-0.025281212846719098</cx:pt>
          <cx:pt idx="428">-0.037780766584271201</cx:pt>
          <cx:pt idx="429">-0.0407665513121553</cx:pt>
          <cx:pt idx="430">-0.060958495676550699</cx:pt>
          <cx:pt idx="431">-0.041281990262072597</cx:pt>
          <cx:pt idx="432">-0.021859245040230301</cx:pt>
          <cx:pt idx="433">0.065731776041975998</cx:pt>
          <cx:pt idx="434">0.063131027629828002</cx:pt>
          <cx:pt idx="435">-0.048000529693085998</cx:pt>
          <cx:pt idx="436">-0.016385763712659498</cx:pt>
          <cx:pt idx="437">-0.0119362306734656</cx:pt>
          <cx:pt idx="438">-0.095111619680445902</cx:pt>
          <cx:pt idx="439">-0.097105619380580696</cx:pt>
          <cx:pt idx="440">-0.095357529630668195</cx:pt>
          <cx:pt idx="441">0.0032161655349210901</cx:pt>
          <cx:pt idx="442">0.026156804671489901</cx:pt>
          <cx:pt idx="443">0.0094677893790622303</cx:pt>
          <cx:pt idx="444">0.035260789148113203</cx:pt>
          <cx:pt idx="445">0.020760015683261201</cx:pt>
          <cx:pt idx="446">0.014548358702904199</cx:pt>
          <cx:pt idx="447">0.00252390657530212</cx:pt>
          <cx:pt idx="448">-0.00152368326185046</cx:pt>
          <cx:pt idx="449">-0.00039385752856210203</cx:pt>
          <cx:pt idx="450">0.00098097414404133693</cx:pt>
          <cx:pt idx="451">0.0049667432119929397</cx:pt>
          <cx:pt idx="452">-0.0107614877394791</cx:pt>
          <cx:pt idx="453">-0.035571535280506501</cx:pt>
          <cx:pt idx="454">0.000111700689900815</cx:pt>
          <cx:pt idx="455">-0.022682121733895</cx:pt>
          <cx:pt idx="456">-0.037008775120214901</cx:pt>
          <cx:pt idx="457">-0.042659839903363202</cx:pt>
          <cx:pt idx="458">-0.0076534365080315903</cx:pt>
          <cx:pt idx="459">0.0029491597101647601</cx:pt>
          <cx:pt idx="460">-0.066760187198929705</cx:pt>
          <cx:pt idx="461">-0.015372670663803101</cx:pt>
          <cx:pt idx="462">-0.0101183565605959</cx:pt>
          <cx:pt idx="463">-0.13966718678282999</cx:pt>
          <cx:pt idx="464">-0.0348185902057414</cx:pt>
          <cx:pt idx="465">-0.13900728454611799</cx:pt>
          <cx:pt idx="466">-0.075414004886547106</cx:pt>
          <cx:pt idx="467">-0.0598630589645558</cx:pt>
          <cx:pt idx="468">-0.102190377678938</cx:pt>
          <cx:pt idx="469">-0.035588828514809101</cx:pt>
          <cx:pt idx="470">0.022328114533717799</cx:pt>
          <cx:pt idx="471">0.0147167363495574</cx:pt>
          <cx:pt idx="472">0.051466846885585602</cx:pt>
          <cx:pt idx="473">0.0252934467119919</cx:pt>
          <cx:pt idx="474">0.013184346211579601</cx:pt>
          <cx:pt idx="475">0.0067473383724854898</cx:pt>
          <cx:pt idx="476">-0.00014831973907687601</cx:pt>
          <cx:pt idx="477">0.00031729431995383901</cx:pt>
          <cx:pt idx="478">0.00168618690894351</cx:pt>
          <cx:pt idx="479">0.0056534545961632997</cx:pt>
          <cx:pt idx="480">-0.026119967481122101</cx:pt>
          <cx:pt idx="481">-0.0286761708262365</cx:pt>
          <cx:pt idx="482">-0.00478177619875449</cx:pt>
          <cx:pt idx="483">-0.052079352625285201</cx:pt>
          <cx:pt idx="484">-0.015899969620650899</cx:pt>
          <cx:pt idx="485">-0.043729609562902901</cx:pt>
          <cx:pt idx="486">-0.055635654178970401</cx:pt>
          <cx:pt idx="487">-0.11250547412039499</cx:pt>
          <cx:pt idx="488">-0.0802746967699694</cx:pt>
          <cx:pt idx="489">0.031397042597393898</cx:pt>
          <cx:pt idx="490">0.084062452710692903</cx:pt>
          <cx:pt idx="491">-0.073609694032241504</cx:pt>
          <cx:pt idx="492">-0.056712329721629498</cx:pt>
          <cx:pt idx="493">-0.085294175522004897</cx:pt>
          <cx:pt idx="494">-0.069554901299437505</cx:pt>
          <cx:pt idx="495">-0.041087612987592698</cx:pt>
          <cx:pt idx="496">-0.076986303664783706</cx:pt>
          <cx:pt idx="497">-0.018506755972609101</cx:pt>
          <cx:pt idx="498">0.059687585992705398</cx:pt>
          <cx:pt idx="499">0.050963629559939903</cx:pt>
          <cx:pt idx="500">0.053100267450626903</cx:pt>
          <cx:pt idx="501">0.049306084862756103</cx:pt>
          <cx:pt idx="502">0.0128528863187859</cx:pt>
          <cx:pt idx="503">0.00063300385592692204</cx:pt>
          <cx:pt idx="504">0.00069526516630711503</cx:pt>
          <cx:pt idx="505">-7.9252148660908107e-06</cx:pt>
          <cx:pt idx="506">0.0015101875885265501</cx:pt>
          <cx:pt idx="507">0.0046038107371599501</cx:pt>
          <cx:pt idx="508">-0.0130726345615089</cx:pt>
          <cx:pt idx="509">0.0134515003841223</cx:pt>
          <cx:pt idx="510">-0.015267491515321601</cx:pt>
          <cx:pt idx="511">-0.068149549087065206</cx:pt>
          <cx:pt idx="512">-0.0085465203434901705</cx:pt>
          <cx:pt idx="513">0.032075569175191797</cx:pt>
          <cx:pt idx="514">-0.036281618447330001</cx:pt>
          <cx:pt idx="515">-0.13439185719864399</cx:pt>
          <cx:pt idx="516">-0.16124728963005699</cx:pt>
          <cx:pt idx="517">0.0067224907589628997</cx:pt>
          <cx:pt idx="518">0.030970274920989499</cx:pt>
          <cx:pt idx="519">-0.00741483535373582</cx:pt>
          <cx:pt idx="520">-0.045469855257847101</cx:pt>
          <cx:pt idx="521">0.0073110385235131397</cx:pt>
          <cx:pt idx="522">0.029676790715737599</cx:pt>
          <cx:pt idx="523">0.062358091294706298</cx:pt>
          <cx:pt idx="524">-0.0063601972128028697</cx:pt>
          <cx:pt idx="525">0.082529467757942093</cx:pt>
          <cx:pt idx="526">0.13385023776121099</cx:pt>
          <cx:pt idx="527">0.082408438140403203</cx:pt>
          <cx:pt idx="528">0.070132457598969994</cx:pt>
          <cx:pt idx="529">0.039308202690318102</cx:pt>
          <cx:pt idx="530">0.0057832238536199999</cx:pt>
          <cx:pt idx="531">0.0032677816269277198</cx:pt>
          <cx:pt idx="532">1.67669340142091e-05</cx:pt>
          <cx:pt idx="533">-0.00030813315720721701</cx:pt>
          <cx:pt idx="534">-0.0080394656274007797</cx:pt>
          <cx:pt idx="535">0.0022334977667966098</cx:pt>
          <cx:pt idx="536">-0.011379506979098101</cx:pt>
          <cx:pt idx="537">-0.0157512315120459</cx:pt>
          <cx:pt idx="538">-0.0202861254090782</cx:pt>
          <cx:pt idx="539">-0.0386878450715425</cx:pt>
          <cx:pt idx="540">-0.050211081396774</cx:pt>
          <cx:pt idx="541">0.096596587974799503</cx:pt>
          <cx:pt idx="542">-0.029939674710682099</cx:pt>
          <cx:pt idx="543">-0.10436102532248399</cx:pt>
          <cx:pt idx="544">-0.041170397323065502</cx:pt>
          <cx:pt idx="545">0.102027758425788</cx:pt>
          <cx:pt idx="546">0.043657859448058001</cx:pt>
          <cx:pt idx="547">0.00070727241279189301</cx:pt>
          <cx:pt idx="548">-0.039899207741664298</cx:pt>
          <cx:pt idx="549">-0.016797605452776102</cx:pt>
          <cx:pt idx="550">0.098229592951639896</cx:pt>
          <cx:pt idx="551">0.054112248709240897</cx:pt>
          <cx:pt idx="552">-0.0092441274194291195</cx:pt>
          <cx:pt idx="553">0.033696925252686701</cx:pt>
          <cx:pt idx="554">0.075544992235372505</cx:pt>
          <cx:pt idx="555">0.057027028255503501</cx:pt>
          <cx:pt idx="556">0.056769485632486703</cx:pt>
          <cx:pt idx="557">0.043309250223438199</cx:pt>
          <cx:pt idx="558">0.0060532841779763801</cx:pt>
          <cx:pt idx="559">0.00097230398495450998</cx:pt>
          <cx:pt idx="560">-0.000311145480880359</cx:pt>
          <cx:pt idx="561">0.00013559291893197999</cx:pt>
          <cx:pt idx="562">-0.0056009949932945497</cx:pt>
          <cx:pt idx="563">0.0018102237674909899</cx:pt>
          <cx:pt idx="564">-0.027198149049253901</cx:pt>
          <cx:pt idx="565">-0.085775618956866598</cx:pt>
          <cx:pt idx="566">-0.0521978213763368</cx:pt>
          <cx:pt idx="567">-0.032014177611004897</cx:pt>
          <cx:pt idx="568">-0.030158909435955499</cx:pt>
          <cx:pt idx="569">0.11787541878316</cx:pt>
          <cx:pt idx="570">0.0077684428303377902</cx:pt>
          <cx:pt idx="571">0.085894736228986995</cx:pt>
          <cx:pt idx="572">0.12708692599608101</cx:pt>
          <cx:pt idx="573">0.035275330809352599</cx:pt>
          <cx:pt idx="574">-0.0011842256558191201</cx:pt>
          <cx:pt idx="575">-0.061062860689631203</cx:pt>
          <cx:pt idx="576">0.0090378849800556993</cx:pt>
          <cx:pt idx="577">-0.0230864580062696</cx:pt>
          <cx:pt idx="578">0.098811549085489003</cx:pt>
          <cx:pt idx="579">0.0096771054942962394</cx:pt>
          <cx:pt idx="580">0.0241430745189141</cx:pt>
          <cx:pt idx="581">0.020861854030591102</cx:pt>
          <cx:pt idx="582">0.027070717328099701</cx:pt>
          <cx:pt idx="583">0.029651525795989401</cx:pt>
          <cx:pt idx="584">0.0538783787034358</cx:pt>
          <cx:pt idx="585">0.0218677420185629</cx:pt>
          <cx:pt idx="586">0.0019484713955245799</cx:pt>
          <cx:pt idx="587">7.17620211500734e-05</cx:pt>
          <cx:pt idx="588">-0.000229319386819779</cx:pt>
          <cx:pt idx="589">0.00018278919755322201</cx:pt>
          <cx:pt idx="590">0.0024351318937191899</cx:pt>
          <cx:pt idx="591">0.0040130729576994496</cx:pt>
          <cx:pt idx="592">-0.013968706820351401</cx:pt>
          <cx:pt idx="593">-0.082548072921636004</cx:pt>
          <cx:pt idx="594">-0.113675961866088</cx:pt>
          <cx:pt idx="595">-0.081085743577984995</cx:pt>
          <cx:pt idx="596">-0.037058282968490501</cx:pt>
          <cx:pt idx="597">0.023097923376163999</cx:pt>
          <cx:pt idx="598">0.034209705905154403</cx:pt>
          <cx:pt idx="599">0.00491810065715656</cx:pt>
          <cx:pt idx="600">-0.0024525135250743498</cx:pt>
          <cx:pt idx="601">-0.093720665620202898</cx:pt>
          <cx:pt idx="602">-0.045670527211078199</cx:pt>
          <cx:pt idx="603">0.010317901911517</cx:pt>
          <cx:pt idx="604">-0.0024096193236952199</cx:pt>
          <cx:pt idx="605">-0.15991827412825199</cx:pt>
          <cx:pt idx="606">-0.042699191139183502</cx:pt>
          <cx:pt idx="607">-0.029075716160447299</cx:pt>
          <cx:pt idx="608">0.035860318036879599</cx:pt>
          <cx:pt idx="609">-0.0145441020004089</cx:pt>
          <cx:pt idx="610">-0.018569772070748902</cx:pt>
          <cx:pt idx="611">0.016539975921919602</cx:pt>
          <cx:pt idx="612">0.028715142570128901</cx:pt>
          <cx:pt idx="613">0.0126536631042277</cx:pt>
          <cx:pt idx="614">0.00014300994616073799</cx:pt>
          <cx:pt idx="615">0.000177214291089377</cx:pt>
          <cx:pt idx="616">-0.00077452623720532503</cx:pt>
          <cx:pt idx="617">-0.000131030148362391</cx:pt>
          <cx:pt idx="618">0.00129340361482722</cx:pt>
          <cx:pt idx="619">0.0062914201303392696</cx:pt>
          <cx:pt idx="620">0.0169095654320531</cx:pt>
          <cx:pt idx="621">-0.0081402867401281897</cx:pt>
          <cx:pt idx="622">-0.035428669502051501</cx:pt>
          <cx:pt idx="623">-0.014491262625241599</cx:pt>
          <cx:pt idx="624">0.00132342567629502</cx:pt>
          <cx:pt idx="625">0.045366631014487999</cx:pt>
          <cx:pt idx="626">0.031842886323764398</cx:pt>
          <cx:pt idx="627">0.00019959674943105201</cx:pt>
          <cx:pt idx="628">-0.072798254724268194</cx:pt>
          <cx:pt idx="629">0.0084047423451937692</cx:pt>
          <cx:pt idx="630">0.000215668856171703</cx:pt>
          <cx:pt idx="631">0.0055066121945728397</cx:pt>
          <cx:pt idx="632">-0.105994482351482</cx:pt>
          <cx:pt idx="633">-0.166432835921969</cx:pt>
          <cx:pt idx="634">0.055590495495309498</cx:pt>
          <cx:pt idx="635">0.041546960295058902</cx:pt>
          <cx:pt idx="636">0.059057733770873699</cx:pt>
          <cx:pt idx="637">-0.0100885089311969</cx:pt>
          <cx:pt idx="638">-0.0061252589215637704</cx:pt>
          <cx:pt idx="639">0.0091929886591482005</cx:pt>
          <cx:pt idx="640">0.0084039514439998002</cx:pt>
          <cx:pt idx="641">0.0026178639774192998</cx:pt>
          <cx:pt idx="642">0.00087792871262640595</cx:pt>
          <cx:pt idx="643">0.00012703475109054801</cx:pt>
          <cx:pt idx="644">5.0838240805324103e-05</cx:pt>
          <cx:pt idx="645">0.00028470842505439598</cx:pt>
          <cx:pt idx="646">0.00068266103752886304</cx:pt>
          <cx:pt idx="647">0.00353785401327551</cx:pt>
          <cx:pt idx="648">0.0104562794407707</cx:pt>
          <cx:pt idx="649">0.0077724848067647198</cx:pt>
          <cx:pt idx="650">-0.0010710220189757999</cx:pt>
          <cx:pt idx="651">0.0258103141508432</cx:pt>
          <cx:pt idx="652">0.032778657493712698</cx:pt>
          <cx:pt idx="653">0.085085990062681902</cx:pt>
          <cx:pt idx="654">0.0060886350845215896</cx:pt>
          <cx:pt idx="655">0.0201891982521516</cx:pt>
          <cx:pt idx="656">0.026965198258076299</cx:pt>
          <cx:pt idx="657">0.0296847765260887</cx:pt>
          <cx:pt idx="658">-0.051446700426894698</cx:pt>
          <cx:pt idx="659">-0.034360533910516002</cx:pt>
          <cx:pt idx="660">-0.058993473847748903</cx:pt>
          <cx:pt idx="661">0.0068556216461542604</cx:pt>
          <cx:pt idx="662">-0.0197913656089777</cx:pt>
          <cx:pt idx="663">-0.018218953968476798</cx:pt>
          <cx:pt idx="664">-0.018520555691399401</cx:pt>
          <cx:pt idx="665">-0.039895308080914703</cx:pt>
          <cx:pt idx="666">-0.0112399465080596</cx:pt>
          <cx:pt idx="667">-0.00329880933667128</cx:pt>
          <cx:pt idx="668">0.0012190104942977301</cx:pt>
          <cx:pt idx="669">-0.0019220939870146199</cx:pt>
          <cx:pt idx="670">0.00158428885669509</cx:pt>
          <cx:pt idx="671">0.00026861491490564498</cx:pt>
          <cx:pt idx="672">-0.00011937346127870901</cx:pt>
          <cx:pt idx="673">0.00047117330925027</cx:pt>
          <cx:pt idx="674">0.00064297694655594795</cx:pt>
          <cx:pt idx="675">0.00046214368855852398</cx:pt>
          <cx:pt idx="676">0.0117295287084438</cx:pt>
          <cx:pt idx="677">0.020026359035439398</cx:pt>
          <cx:pt idx="678">0.023598952122688598</cx:pt>
          <cx:pt idx="679">0.025239123132378</cx:pt>
          <cx:pt idx="680">0.058912312537335899</cx:pt>
          <cx:pt idx="681">0.079856224050239094</cx:pt>
          <cx:pt idx="682">0.012891621588474801</cx:pt>
          <cx:pt idx="683">-0.0025840164124983</cx:pt>
          <cx:pt idx="684">-0.106805481281607</cx:pt>
          <cx:pt idx="685">-0.084587375606112597</cx:pt>
          <cx:pt idx="686">-0.031488652883098801</cx:pt>
          <cx:pt idx="687">-0.022398555325313201</cx:pt>
          <cx:pt idx="688">-0.090172950604745103</cx:pt>
          <cx:pt idx="689">0.0076654459854828003</cx:pt>
          <cx:pt idx="690">-0.037716099787958902</cx:pt>
          <cx:pt idx="691">-0.0309762353962993</cx:pt>
          <cx:pt idx="692">-0.062355128659953303</cx:pt>
          <cx:pt idx="693">-0.010777194582347001</cx:pt>
          <cx:pt idx="694">0.00037098800701312803</cx:pt>
          <cx:pt idx="695">0.00120094406594189</cx:pt>
          <cx:pt idx="696">0.0012362800621066</cx:pt>
          <cx:pt idx="697">-0.00026524673157992101</cx:pt>
          <cx:pt idx="698">-0.000414811649427091</cx:pt>
          <cx:pt idx="699">-0.0010995714705441099</cx:pt>
          <cx:pt idx="700">-0.00062420837747670301</cx:pt>
          <cx:pt idx="701">0.00048205471525265402</cx:pt>
          <cx:pt idx="702">-4.1582663329746101e-05</cx:pt>
          <cx:pt idx="703">0.00031510064646718199</cx:pt>
          <cx:pt idx="704">0.011935749335503801</cx:pt>
          <cx:pt idx="705">0.027939275006189299</cx:pt>
          <cx:pt idx="706">0.0263990231235674</cx:pt>
          <cx:pt idx="707">0.016990911695788601</cx:pt>
          <cx:pt idx="708">0.025732002317220101</cx:pt>
          <cx:pt idx="709">0.031457536358546999</cx:pt>
          <cx:pt idx="710">0.0124166124026943</cx:pt>
          <cx:pt idx="711">-0.03073995345345</cx:pt>
          <cx:pt idx="712">-0.060930689344080399</cx:pt>
          <cx:pt idx="713">-0.038253680186212398</cx:pt>
          <cx:pt idx="714">-0.019472580033916501</cx:pt>
          <cx:pt idx="715">-0.0237353695196264</cx:pt>
          <cx:pt idx="716">-0.048504025883854399</cx:pt>
          <cx:pt idx="717">-0.0580037507044079</cx:pt>
          <cx:pt idx="718">-0.0110114383554769</cx:pt>
          <cx:pt idx="719">-0.0098439941188219401</cx:pt>
          <cx:pt idx="720">-0.012362223729305901</cx:pt>
          <cx:pt idx="721">-0.00873638812865799</cx:pt>
          <cx:pt idx="722">-0.0026915148536195998</cx:pt>
          <cx:pt idx="723">-0.00065260662717406498</cx:pt>
          <cx:pt idx="724">-0.00094207363062489104</cx:pt>
          <cx:pt idx="725">0.000182042890286865</cx:pt>
          <cx:pt idx="726">-1.8316169321858799e-05</cx:pt>
          <cx:pt idx="727">-0.00051285923975571003</cx:pt>
          <cx:pt idx="728">-0.00041969277433501</cx:pt>
          <cx:pt idx="729">-0.00063676968460545005</cx:pt>
          <cx:pt idx="730">0.00012497339715464799</cx:pt>
          <cx:pt idx="731">3.1140139107484202e-05</cx:pt>
          <cx:pt idx="732">0.00017288855267931001</cx:pt>
          <cx:pt idx="733">-0.000189366621370733</cx:pt>
          <cx:pt idx="734">-0.00029839496097708898</cx:pt>
          <cx:pt idx="735">0.00063926110517874301</cx:pt>
          <cx:pt idx="736">0.0037451592956709401</cx:pt>
          <cx:pt idx="737">-0.0091501929548764398</cx:pt>
          <cx:pt idx="738">-0.0036685277098917001</cx:pt>
          <cx:pt idx="739">-0.0160977214597279</cx:pt>
          <cx:pt idx="740">-0.042143603678448403</cx:pt>
          <cx:pt idx="741">-0.0132946106086359</cx:pt>
          <cx:pt idx="742">-0.0030150314779451501</cx:pt>
          <cx:pt idx="743">0.0162745124141884</cx:pt>
          <cx:pt idx="744">-0.0239738718686506</cx:pt>
          <cx:pt idx="745">-0.0138250845909107</cx:pt>
          <cx:pt idx="746">0.0036907215628265498</cx:pt>
          <cx:pt idx="747">0.0037026326312434399</cx:pt>
          <cx:pt idx="748">-0.0030687875290824301</cx:pt>
          <cx:pt idx="749">-0.0025987942113842302</cx:pt>
          <cx:pt idx="750">-0.0014446634088890399</cx:pt>
          <cx:pt idx="751">-9.9620444703419703e-05</cx:pt>
          <cx:pt idx="752">0.00037409117204595399</cx:pt>
          <cx:pt idx="753">-0.00067760659017679597</cx:pt>
          <cx:pt idx="754">0.00016184713506672301</cx:pt>
          <cx:pt idx="755">-0.000219845255298157</cx:pt>
          <cx:pt idx="756">-9.5044471974645002e-05</cx:pt>
          <cx:pt idx="757">-0.00039243808723589001</cx:pt>
          <cx:pt idx="758">0.00060156264069469699</cx:pt>
          <cx:pt idx="759">0.00075365509935847305</cx:pt>
          <cx:pt idx="760">-0.000248350984716789</cx:pt>
          <cx:pt idx="761">0.00054255251334255203</cx:pt>
          <cx:pt idx="762">0.000822902564968933</cx:pt>
          <cx:pt idx="763">-0.00084556335738117296</cx:pt>
          <cx:pt idx="764">-0.00034927643978355602</cx:pt>
          <cx:pt idx="765">0.00040338012214204702</cx:pt>
          <cx:pt idx="766">-0.00025317764322471502</cx:pt>
          <cx:pt idx="767">-0.00093852890223369097</cx:pt>
          <cx:pt idx="768">-0.0026234864160023198</cx:pt>
          <cx:pt idx="769">-4.9050705058424302e-05</cx:pt>
          <cx:pt idx="770">-0.0027775245516348901</cx:pt>
          <cx:pt idx="771">-0.00192776448484844</cx:pt>
          <cx:pt idx="772">0.00046993452850772199</cx:pt>
          <cx:pt idx="773">-0.0010244785737955099</cx:pt>
          <cx:pt idx="774">-0.0028768510587146899</cx:pt>
          <cx:pt idx="775">6.0489996510319903e-05</cx:pt>
          <cx:pt idx="776">0.00073596812863769396</cx:pt>
          <cx:pt idx="777">-0.000157396760729395</cx:pt>
          <cx:pt idx="778">9.2014401948157094e-05</cx:pt>
          <cx:pt idx="779">-0.00023053540598508599</cx:pt>
          <cx:pt idx="780">-0.000222023780916617</cx:pt>
          <cx:pt idx="781">0.00042135338122429298</cx:pt>
          <cx:pt idx="782">-3.7583321121894798e-05</cx:pt>
          <cx:pt idx="783">2.16203579613621e-05</cx:pt>
        </cx:lvl>
      </cx:numDim>
    </cx:data>
    <cx:data id="91">
      <cx:numDim type="val">
        <cx:f>'001_WA_F - 副本'!$CN$1:$CN$784</cx:f>
        <cx:lvl ptCount="784" formatCode="0.00E+00">
          <cx:pt idx="0">-1.0568767694978599e-05</cx:pt>
          <cx:pt idx="1">-0.000101803885087409</cx:pt>
          <cx:pt idx="2">0.00018073800317754899</cx:pt>
          <cx:pt idx="3">0.00072891241738900299</cx:pt>
          <cx:pt idx="4">-0.00050559446778591097</cx:pt>
          <cx:pt idx="5">-6.6004400396879498e-05</cx:pt>
          <cx:pt idx="6">-0.00062339667807638998</cx:pt>
          <cx:pt idx="7">-0.00020614798303948399</cx:pt>
          <cx:pt idx="8">8.9175797628229605e-05</cx:pt>
          <cx:pt idx="9">-0.00024048427377740299</cx:pt>
          <cx:pt idx="10">0.00049693430896030101</cx:pt>
          <cx:pt idx="11">-8.2114108561024692e-06</cx:pt>
          <cx:pt idx="12">3.0509581503310099e-05</cx:pt>
          <cx:pt idx="13">8.0826692538898896e-05</cx:pt>
          <cx:pt idx="14">-0.00020254790599062299</cx:pt>
          <cx:pt idx="15">0.00058323730119042298</cx:pt>
          <cx:pt idx="16">-0.00074976204141894505</cx:pt>
          <cx:pt idx="17">0.00038182401660255701</cx:pt>
          <cx:pt idx="18">-0.00073042164912016298</cx:pt>
          <cx:pt idx="19">-0.00031828442992231498</cx:pt>
          <cx:pt idx="20">2.4492366376965799e-05</cx:pt>
          <cx:pt idx="21">-0.00037012492040630602</cx:pt>
          <cx:pt idx="22">-0.00010445716802401</cx:pt>
          <cx:pt idx="23">-9.3322927309580196e-05</cx:pt>
          <cx:pt idx="24">0.00025627272277893299</cx:pt>
          <cx:pt idx="25">4.4055720428973297e-05</cx:pt>
          <cx:pt idx="26">2.9688202192218202e-06</cx:pt>
          <cx:pt idx="27">-9.3784313086538298e-05</cx:pt>
          <cx:pt idx="28">-9.4526472867890507e-06</cx:pt>
          <cx:pt idx="29">0.00012518915432134099</cx:pt>
          <cx:pt idx="30">-0.00063707188634756903</cx:pt>
          <cx:pt idx="31">-0.00031984393786360399</cx:pt>
          <cx:pt idx="32">0.000229521737870933</cx:pt>
          <cx:pt idx="33">-0.00063834944945623598</cx:pt>
          <cx:pt idx="34">-0.00013889709851337001</cx:pt>
          <cx:pt idx="35">0.000173689701593117</cx:pt>
          <cx:pt idx="36">0.000257124793170932</cx:pt>
          <cx:pt idx="37">1.52855011374705e-05</cx:pt>
          <cx:pt idx="38">0.000197494434439965</cx:pt>
          <cx:pt idx="39">-0.000117153087650471</cx:pt>
          <cx:pt idx="40">0.000919010004461111</cx:pt>
          <cx:pt idx="41">0.00099024436661545993</cx:pt>
          <cx:pt idx="42">-0.0013951634905355499</cx:pt>
          <cx:pt idx="43">0.00039001505996206798</cx:pt>
          <cx:pt idx="44">0.00320502869057498</cx:pt>
          <cx:pt idx="45">0.00024075620992830801</cx:pt>
          <cx:pt idx="46">-0.00117852590675262</cx:pt>
          <cx:pt idx="47">0.00045875334861436503</cx:pt>
          <cx:pt idx="48">0.00168381568157525</cx:pt>
          <cx:pt idx="49">0.0018111105344548299</cx:pt>
          <cx:pt idx="50">0.000413027038121428</cx:pt>
          <cx:pt idx="51">0.00039157786288899999</cx:pt>
          <cx:pt idx="52">-0.000122035588715616</cx:pt>
          <cx:pt idx="53">8.9480668421209296e-05</cx:pt>
          <cx:pt idx="54">-2.0711489149047099e-05</cx:pt>
          <cx:pt idx="55">-0.00020915219921428999</cx:pt>
          <cx:pt idx="56">0.00017087685834028701</cx:pt>
          <cx:pt idx="57">-0.00064865403257424498</cx:pt>
          <cx:pt idx="58">-0.00032583764490746097</cx:pt>
          <cx:pt idx="59">0.00142322713572304</cx:pt>
          <cx:pt idx="60">0.00026600941542809101</cx:pt>
          <cx:pt idx="61">-0.00017950494291760099</cx:pt>
          <cx:pt idx="62">-0.00020373467998954499</cx:pt>
          <cx:pt idx="63">0.0010614742924802401</cx:pt>
          <cx:pt idx="64">0.00057947551218848995</cx:pt>
          <cx:pt idx="65">-0.00127883552399398</cx:pt>
          <cx:pt idx="66">-0.0012927113212910001</cx:pt>
          <cx:pt idx="67">-0.00121695670310078</cx:pt>
          <cx:pt idx="68">-0.0026552282177515398</cx:pt>
          <cx:pt idx="69">-0.0057390398798021101</cx:pt>
          <cx:pt idx="70">-0.0134433998061947</cx:pt>
          <cx:pt idx="71">-0.016012637614503399</cx:pt>
          <cx:pt idx="72">-0.0139488867431214</cx:pt>
          <cx:pt idx="73">-0.0134509445460472</cx:pt>
          <cx:pt idx="74">-0.0065497863312726397</cx:pt>
          <cx:pt idx="75">-0.0029889649373179799</cx:pt>
          <cx:pt idx="76">-0.0046560475684764699</cx:pt>
          <cx:pt idx="77">-0.0024171867640461601</cx:pt>
          <cx:pt idx="78">-9.6790181786860006e-05</cx:pt>
          <cx:pt idx="79">-0.00058679718293472196</cx:pt>
          <cx:pt idx="80">-0.00096364519223999699</cx:pt>
          <cx:pt idx="81">-0.00048964032857155197</cx:pt>
          <cx:pt idx="82">-8.7398520927737896e-05</cx:pt>
          <cx:pt idx="83">-0.00016592587199151999</cx:pt>
          <cx:pt idx="84">-0.00022912912698105</cx:pt>
          <cx:pt idx="85">-0.00032460562486321</cx:pt>
          <cx:pt idx="86">-1.65334417192544e-06</cx:pt>
          <cx:pt idx="87">0.0018206743980916801</cx:pt>
          <cx:pt idx="88">0.0012597834501208</cx:pt>
          <cx:pt idx="89">-0.00070080136826570095</cx:pt>
          <cx:pt idx="90">-0.0011672085900703601</cx:pt>
          <cx:pt idx="91">-0.0032800735840538202</cx:pt>
          <cx:pt idx="92">-0.0086692439032336494</cx:pt>
          <cx:pt idx="93">-0.0101429874570238</cx:pt>
          <cx:pt idx="94">-0.020064892635372401</cx:pt>
          <cx:pt idx="95">-0.013187870548218201</cx:pt>
          <cx:pt idx="96">-0.0130208617984931</cx:pt>
          <cx:pt idx="97">-0.015238998826334499</cx:pt>
          <cx:pt idx="98">-0.021654554282325499</cx:pt>
          <cx:pt idx="99">-0.022155019853162601</cx:pt>
          <cx:pt idx="100">-0.031660268976573501</cx:pt>
          <cx:pt idx="101">-0.022687747685084501</cx:pt>
          <cx:pt idx="102">-0.025172707090219799</cx:pt>
          <cx:pt idx="103">-0.020227101778115101</cx:pt>
          <cx:pt idx="104">-0.0093098668487723701</cx:pt>
          <cx:pt idx="105">-0.0034134773047682998</cx:pt>
          <cx:pt idx="106">-0.0096116733432874395</cx:pt>
          <cx:pt idx="107">-0.0153814478817948</cx:pt>
          <cx:pt idx="108">-0.014895892885082199</cx:pt>
          <cx:pt idx="109">0.00205894834269074</cx:pt>
          <cx:pt idx="110">0.0022753585493140902</cx:pt>
          <cx:pt idx="111">0.00048522768933153101</cx:pt>
          <cx:pt idx="112">-0.00033477162884864502</cx:pt>
          <cx:pt idx="113">-0.00025473933346660597</cx:pt>
          <cx:pt idx="114">0.00027328274008983698</cx:pt>
          <cx:pt idx="115">0.000145759315062468</cx:pt>
          <cx:pt idx="116">-2.00428771478357e-06</cx:pt>
          <cx:pt idx="117">-0.00356600632739724</cx:pt>
          <cx:pt idx="118">-0.0068220917621351898</cx:pt>
          <cx:pt idx="119">-0.013032945822600899</cx:pt>
          <cx:pt idx="120">-0.022184151740130598</cx:pt>
          <cx:pt idx="121">-0.028926486363016202</cx:pt>
          <cx:pt idx="122">-0.0396451007644106</cx:pt>
          <cx:pt idx="123">-0.020376871417687899</cx:pt>
          <cx:pt idx="124">-0.0105074487475629</cx:pt>
          <cx:pt idx="125">-0.010228139642478601</cx:pt>
          <cx:pt idx="126">-0.0021005672651294399</cx:pt>
          <cx:pt idx="127">0.0076997768310989303</cx:pt>
          <cx:pt idx="128">-0.040289059193992303</cx:pt>
          <cx:pt idx="129">-0.049300240570854699</cx:pt>
          <cx:pt idx="130">-0.050926160921873201</cx:pt>
          <cx:pt idx="131">-0.057904964282575397</cx:pt>
          <cx:pt idx="132">-0.049810533010777501</cx:pt>
          <cx:pt idx="133">-0.044246115862662298</cx:pt>
          <cx:pt idx="134">-0.043853406222779501</cx:pt>
          <cx:pt idx="135">-0.020880732214557898</cx:pt>
          <cx:pt idx="136">-0.0085555172046888409</cx:pt>
          <cx:pt idx="137">0.0138674397652995</cx:pt>
          <cx:pt idx="138">0.010441313944801999</cx:pt>
          <cx:pt idx="139">0.0013901051378412601</cx:pt>
          <cx:pt idx="140">0.00096415164333490098</cx:pt>
          <cx:pt idx="141">-0.0010124171691802599</cx:pt>
          <cx:pt idx="142">0.00050359499208759296</cx:pt>
          <cx:pt idx="143">0.00030764037834596998</cx:pt>
          <cx:pt idx="144">-4.50271901725353e-05</cx:pt>
          <cx:pt idx="145">-0.0052004721617930497</cx:pt>
          <cx:pt idx="146">-0.013839116641912799</cx:pt>
          <cx:pt idx="147">-0.0272565727577888</cx:pt>
          <cx:pt idx="148">-0.040575913683718601</cx:pt>
          <cx:pt idx="149">-0.0481104796014271</cx:pt>
          <cx:pt idx="150">-0.045721323599220001</cx:pt>
          <cx:pt idx="151">-0.0044660171074078501</cx:pt>
          <cx:pt idx="152">-0.027518354292067101</cx:pt>
          <cx:pt idx="153">-0.038017217053851103</cx:pt>
          <cx:pt idx="154">-0.020491805232547899</cx:pt>
          <cx:pt idx="155">-0.040086271544226497</cx:pt>
          <cx:pt idx="156">-0.063830456841329403</cx:pt>
          <cx:pt idx="157">-0.084685992325572904</cx:pt>
          <cx:pt idx="158">-0.12858246222779299</cx:pt>
          <cx:pt idx="159">-0.13047402004359701</cx:pt>
          <cx:pt idx="160">-0.074960872025998701</cx:pt>
          <cx:pt idx="161">-0.062199021245962001</cx:pt>
          <cx:pt idx="162">-0.048358551122332297</cx:pt>
          <cx:pt idx="163">-0.038484206240180903</cx:pt>
          <cx:pt idx="164">-0.011803515349687099</cx:pt>
          <cx:pt idx="165">0.00051330604130994596</cx:pt>
          <cx:pt idx="166">0.0128268073627134</cx:pt>
          <cx:pt idx="167">0.00079968246404415804</cx:pt>
          <cx:pt idx="168">-0.00028500606790825598</cx:pt>
          <cx:pt idx="169">0.000325284952172065</cx:pt>
          <cx:pt idx="170">0.0012312497071926701</cx:pt>
          <cx:pt idx="171">0.0031816725606462299</cx:pt>
          <cx:pt idx="172">0.0026215952569171902</cx:pt>
          <cx:pt idx="173">0.0092066375059327108</cx:pt>
          <cx:pt idx="174">-0.000209372752728485</cx:pt>
          <cx:pt idx="175">-0.035905031920049298</cx:pt>
          <cx:pt idx="176">-0.055915493551289698</cx:pt>
          <cx:pt idx="177">-0.068809549124665498</cx:pt>
          <cx:pt idx="178">-0.075677197697597495</cx:pt>
          <cx:pt idx="179">-0.080034273015098897</cx:pt>
          <cx:pt idx="180">-0.11773338017375599</cx:pt>
          <cx:pt idx="181">-0.086081484720123599</cx:pt>
          <cx:pt idx="182">-0.066276366437204498</cx:pt>
          <cx:pt idx="183">-0.136009424872193</cx:pt>
          <cx:pt idx="184">-0.19596596335330699</cx:pt>
          <cx:pt idx="185">-0.159534199441139</cx:pt>
          <cx:pt idx="186">-0.17786671295956399</cx:pt>
          <cx:pt idx="187">-0.11164430012651599</cx:pt>
          <cx:pt idx="188">-0.065247069434084801</cx:pt>
          <cx:pt idx="189">-0.084775284168099305</cx:pt>
          <cx:pt idx="190">-0.051204970165210001</cx:pt>
          <cx:pt idx="191">-0.027851369973856802</cx:pt>
          <cx:pt idx="192">0.010809552994226399</cx:pt>
          <cx:pt idx="193">-0.0042754843521195501</cx:pt>
          <cx:pt idx="194">-0.00037771273888234798</cx:pt>
          <cx:pt idx="195">-0.0014547358055873401</cx:pt>
          <cx:pt idx="196">0.000683293180563486</cx:pt>
          <cx:pt idx="197">-0.00049482315300929699</cx:pt>
          <cx:pt idx="198">0.0010240891561546801</cx:pt>
          <cx:pt idx="199">0.0014463463319200601</cx:pt>
          <cx:pt idx="200">-0.0011841175899456799</cx:pt>
          <cx:pt idx="201">0.024195827022776499</cx:pt>
          <cx:pt idx="202">0.0040715373211328296</cx:pt>
          <cx:pt idx="203">-0.016065408569634398</cx:pt>
          <cx:pt idx="204">-0.0468988559375745</cx:pt>
          <cx:pt idx="205">-0.067856580817159895</cx:pt>
          <cx:pt idx="206">-0.065690806990901199</cx:pt>
          <cx:pt idx="207">-0.0555439686554592</cx:pt>
          <cx:pt idx="208">-0.0160306161900363</cx:pt>
          <cx:pt idx="209">-0.026833393507737301</cx:pt>
          <cx:pt idx="210">-0.078218144944497497</cx:pt>
          <cx:pt idx="211">-0.070831380203758093</cx:pt>
          <cx:pt idx="212">-0.080286923440583705</cx:pt>
          <cx:pt idx="213">-0.088194374675374901</cx:pt>
          <cx:pt idx="214">-0.15493218404251399</cx:pt>
          <cx:pt idx="215">-0.15596238656929801</cx:pt>
          <cx:pt idx="216">-0.091960538482048895</cx:pt>
          <cx:pt idx="217">-0.054550450080967101</cx:pt>
          <cx:pt idx="218">-0.020349659925983799</cx:pt>
          <cx:pt idx="219">-0.010929023232298401</cx:pt>
          <cx:pt idx="220">0.0222226244941954</cx:pt>
          <cx:pt idx="221">0.031666854923575599</cx:pt>
          <cx:pt idx="222">-0.0048251274024680296</cx:pt>
          <cx:pt idx="223">0.00024487871668884702</cx:pt>
          <cx:pt idx="224">0.0026704279407477401</cx:pt>
          <cx:pt idx="225">-0.00135225630355662</cx:pt>
          <cx:pt idx="226">-0.00057794298450802297</cx:pt>
          <cx:pt idx="227">-0.0029873037452640299</cx:pt>
          <cx:pt idx="228">-0.00667514269992795</cx:pt>
          <cx:pt idx="229">0.017109384714249599</cx:pt>
          <cx:pt idx="230">0.000191536027121099</cx:pt>
          <cx:pt idx="231">-0.022041644894888201</cx:pt>
          <cx:pt idx="232">-0.048262309390158298</cx:pt>
          <cx:pt idx="233">-0.066547898808167999</cx:pt>
          <cx:pt idx="234">-0.057813813481710899</cx:pt>
          <cx:pt idx="235">0.020698971823092299</cx:pt>
          <cx:pt idx="236">0.053564089835768998</cx:pt>
          <cx:pt idx="237">-0.0067388281778444697</cx:pt>
          <cx:pt idx="238">-0.033095010639703999</cx:pt>
          <cx:pt idx="239">0.053602312046041198</cx:pt>
          <cx:pt idx="240">0.14561578134205</cx:pt>
          <cx:pt idx="241">0.14013701367322901</cx:pt>
          <cx:pt idx="242">0.0762584819187829</cx:pt>
          <cx:pt idx="243">0.029038144898413599</cx:pt>
          <cx:pt idx="244">0.062787445761039298</cx:pt>
          <cx:pt idx="245">0.074625825223063394</cx:pt>
          <cx:pt idx="246">0.051663475531566999</cx:pt>
          <cx:pt idx="247">0.077552329707379103</cx:pt>
          <cx:pt idx="248">0.114030365870367</cx:pt>
          <cx:pt idx="249">0.085940778065006704</cx:pt>
          <cx:pt idx="250">-0.0075757449934909299</cx:pt>
          <cx:pt idx="251">0.0014996932642533101</cx:pt>
          <cx:pt idx="252">0.00012657903872341701</cx:pt>
          <cx:pt idx="253">-0.00053031541090712403</cx:pt>
          <cx:pt idx="254">-0.0016883936597657701</cx:pt>
          <cx:pt idx="255">-0.00595832548333723</cx:pt>
          <cx:pt idx="256">-0.0183200380009872</cx:pt>
          <cx:pt idx="257">-0.027056661441575699</cx:pt>
          <cx:pt idx="258">-0.024751927893459001</cx:pt>
          <cx:pt idx="259">-0.033364214463071001</cx:pt>
          <cx:pt idx="260">-0.068333390888932102</cx:pt>
          <cx:pt idx="261">-0.033520714467692801</cx:pt>
          <cx:pt idx="262">0.068287539419858503</cx:pt>
          <cx:pt idx="263">0.094946125829297803</cx:pt>
          <cx:pt idx="264">0.092948918928567506</cx:pt>
          <cx:pt idx="265">0.069766561152222795</cx:pt>
          <cx:pt idx="266">0.091435112354689596</cx:pt>
          <cx:pt idx="267">0.13811533959291999</cx:pt>
          <cx:pt idx="268">0.18583479695070099</cx:pt>
          <cx:pt idx="269">0.24366049995689601</cx:pt>
          <cx:pt idx="270">0.23290342115590201</cx:pt>
          <cx:pt idx="271">0.16163532879683301</cx:pt>
          <cx:pt idx="272">0.107863816590753</cx:pt>
          <cx:pt idx="273">0.044713242580576303</cx:pt>
          <cx:pt idx="274">0.0152080773449484</cx:pt>
          <cx:pt idx="275">0.032833985337370898</cx:pt>
          <cx:pt idx="276">0.128539155413327</cx:pt>
          <cx:pt idx="277">0.0859465281649993</cx:pt>
          <cx:pt idx="278">0.018450781095306099</cx:pt>
          <cx:pt idx="279">-0.0011062335647396601</cx:pt>
          <cx:pt idx="280">-0.00090288156227308998</cx:pt>
          <cx:pt idx="281">2.14603491236212e-06</cx:pt>
          <cx:pt idx="282">-0.00134493449385849</cx:pt>
          <cx:pt idx="283">0.0070276510308829102</cx:pt>
          <cx:pt idx="284">-0.0139808255309026</cx:pt>
          <cx:pt idx="285">-0.034127131493368899</cx:pt>
          <cx:pt idx="286">-0.026239176052491701</cx:pt>
          <cx:pt idx="287">-0.028300224493819599</cx:pt>
          <cx:pt idx="288">0.0201338132206931</cx:pt>
          <cx:pt idx="289">0.076604724099261695</cx:pt>
          <cx:pt idx="290">0.115142654212169</cx:pt>
          <cx:pt idx="291">0.085199181853922695</cx:pt>
          <cx:pt idx="292">0.070247818528866093</cx:pt>
          <cx:pt idx="293">0.082916919151976604</cx:pt>
          <cx:pt idx="294">0.108545314135643</cx:pt>
          <cx:pt idx="295">0.135562342561097</cx:pt>
          <cx:pt idx="296">0.13582006560326601</cx:pt>
          <cx:pt idx="297">0.030236090748299801</cx:pt>
          <cx:pt idx="298">0.078008189812147299</cx:pt>
          <cx:pt idx="299">0.105933984088912</cx:pt>
          <cx:pt idx="300">0.12566474358912</cx:pt>
          <cx:pt idx="301">0.082311996352914099</cx:pt>
          <cx:pt idx="302">0.067831059435038504</cx:pt>
          <cx:pt idx="303">0.109616432090866</cx:pt>
          <cx:pt idx="304">0.14977865190835299</cx:pt>
          <cx:pt idx="305">0.118912293710405</cx:pt>
          <cx:pt idx="306">0.033313773070251802</cx:pt>
          <cx:pt idx="307">3.2328701448800702e-05</cx:pt>
          <cx:pt idx="308">0.00018547413876535501</cx:pt>
          <cx:pt idx="309">0.0012500739460684601</cx:pt>
          <cx:pt idx="310">-0.00044374577319328202</cx:pt>
          <cx:pt idx="311">0.00016461826748077801</cx:pt>
          <cx:pt idx="312">-0.017981671232363099</cx:pt>
          <cx:pt idx="313">-0.044217609736925997</cx:pt>
          <cx:pt idx="314">-0.0380941820010961</cx:pt>
          <cx:pt idx="315">0.0013511999135374601</cx:pt>
          <cx:pt idx="316">0.022065718468093101</cx:pt>
          <cx:pt idx="317">0.014516695381677399</cx:pt>
          <cx:pt idx="318">0.0089909708049035406</cx:pt>
          <cx:pt idx="319">0.117691651221053</cx:pt>
          <cx:pt idx="320">0.049762411017555602</cx:pt>
          <cx:pt idx="321">0.046787745753038901</cx:pt>
          <cx:pt idx="322">0.093254804061100496</cx:pt>
          <cx:pt idx="323">0.049627429016653603</cx:pt>
          <cx:pt idx="324">-0.0015795135702731499</cx:pt>
          <cx:pt idx="325">-0.0250963855836626</cx:pt>
          <cx:pt idx="326">-0.0049287234664211798</cx:pt>
          <cx:pt idx="327">0.056646432420980199</cx:pt>
          <cx:pt idx="328">0.042785131349046303</cx:pt>
          <cx:pt idx="329">0.071467791521566196</cx:pt>
          <cx:pt idx="330">0.080706525498490903</cx:pt>
          <cx:pt idx="331">0.099483644325746495</cx:pt>
          <cx:pt idx="332">0.092111759832125606</cx:pt>
          <cx:pt idx="333">0.068084706366062495</cx:pt>
          <cx:pt idx="334">0.0180822035634534</cx:pt>
          <cx:pt idx="335">-0.00028817002489887899</cx:pt>
          <cx:pt idx="336">0.00061577288640446404</cx:pt>
          <cx:pt idx="337">0.00073874118351349098</cx:pt>
          <cx:pt idx="338">-0.00295920951826669</cx:pt>
          <cx:pt idx="339">-0.0155343713021354</cx:pt>
          <cx:pt idx="340">-0.024581267444174399</cx:pt>
          <cx:pt idx="341">-0.051171367003102597</cx:pt>
          <cx:pt idx="342">-0.014631301006271099</cx:pt>
          <cx:pt idx="343">0.071892420828617798</cx:pt>
          <cx:pt idx="344">0.041763855766190801</cx:pt>
          <cx:pt idx="345">0.077993014159635193</cx:pt>
          <cx:pt idx="346">0.0804069605657564</cx:pt>
          <cx:pt idx="347">0.100450247259022</cx:pt>
          <cx:pt idx="348">0.061802937307204597</cx:pt>
          <cx:pt idx="349">0.099993633973123205</cx:pt>
          <cx:pt idx="350">0.085159144215180504</cx:pt>
          <cx:pt idx="351">0.0210711004140288</cx:pt>
          <cx:pt idx="352">-0.111579916638563</cx:pt>
          <cx:pt idx="353">-0.087952867230094003</cx:pt>
          <cx:pt idx="354">-0.053987312912768301</cx:pt>
          <cx:pt idx="355">-0.030996119114013499</cx:pt>
          <cx:pt idx="356">-0.029039117539102599</cx:pt>
          <cx:pt idx="357">-0.042654735360712202</cx:pt>
          <cx:pt idx="358">-0.045827380240908398</cx:pt>
          <cx:pt idx="359">-0.0166760800601439</cx:pt>
          <cx:pt idx="360">0.0065562267641507696</cx:pt>
          <cx:pt idx="361">0.027690309432366601</cx:pt>
          <cx:pt idx="362">0.0068629845902525499</cx:pt>
          <cx:pt idx="363">-0.00135556538648125</cx:pt>
          <cx:pt idx="364">0.00021853060451094199</cx:pt>
          <cx:pt idx="365">0.00071198536696010395</cx:pt>
          <cx:pt idx="366">-0.0053405312191409501</cx:pt>
          <cx:pt idx="367">-0.012839668337525799</cx:pt>
          <cx:pt idx="368">-0.025570180509779099</cx:pt>
          <cx:pt idx="369">-0.0108227057892598</cx:pt>
          <cx:pt idx="370">-0.0093593343368041596</cx:pt>
          <cx:pt idx="371">0.023759921586119202</cx:pt>
          <cx:pt idx="372">0.0619683528415211</cx:pt>
          <cx:pt idx="373">0.070130526411084596</cx:pt>
          <cx:pt idx="374">0.052833051093511302</cx:pt>
          <cx:pt idx="375">0.061494686701778101</cx:pt>
          <cx:pt idx="376">0.057369200105958702</cx:pt>
          <cx:pt idx="377">0.051819687394721599</cx:pt>
          <cx:pt idx="378">0.058287646437387701</cx:pt>
          <cx:pt idx="379">-0.038080154757446902</cx:pt>
          <cx:pt idx="380">-0.086791342173293803</cx:pt>
          <cx:pt idx="381">-0.13318062444996501</cx:pt>
          <cx:pt idx="382">-0.080795729532150695</cx:pt>
          <cx:pt idx="383">-0.117862631113238</cx:pt>
          <cx:pt idx="384">-0.126152894014643</cx:pt>
          <cx:pt idx="385">-0.081874730945183494</cx:pt>
          <cx:pt idx="386">-0.0583752590982431</cx:pt>
          <cx:pt idx="387">-0.0052507674734788299</cx:pt>
          <cx:pt idx="388">0.0022857872035101198</cx:pt>
          <cx:pt idx="389">0.012014381341813899</cx:pt>
          <cx:pt idx="390">-0.0037308371388505802</cx:pt>
          <cx:pt idx="391">-0.0044910345749865398</cx:pt>
          <cx:pt idx="392">-0.00026473859525232501</cx:pt>
          <cx:pt idx="393">0.00019686247933943499</cx:pt>
          <cx:pt idx="394">-0.0015742785529555699</cx:pt>
          <cx:pt idx="395">-0.0036774131547714899</cx:pt>
          <cx:pt idx="396">0.0066960636873872204</cx:pt>
          <cx:pt idx="397">0.00440975727327266</cx:pt>
          <cx:pt idx="398">0.028939274940844299</cx:pt>
          <cx:pt idx="399">0.025588652892557299</cx:pt>
          <cx:pt idx="400">0.0137346976113242</cx:pt>
          <cx:pt idx="401">0.0506943552905025</cx:pt>
          <cx:pt idx="402">0.057564607294627</cx:pt>
          <cx:pt idx="403">0.086185999810272099</cx:pt>
          <cx:pt idx="404">-0.0043553626782481701</cx:pt>
          <cx:pt idx="405">0.055313658627187803</cx:pt>
          <cx:pt idx="406">0.051747869763318299</cx:pt>
          <cx:pt idx="407">-0.0080033540524218107</cx:pt>
          <cx:pt idx="408">-0.090109862814824096</cx:pt>
          <cx:pt idx="409">-0.066272414930779996</cx:pt>
          <cx:pt idx="410">-0.038588404953983697</cx:pt>
          <cx:pt idx="411">-0.122110453616361</cx:pt>
          <cx:pt idx="412">-0.059871016266232202</cx:pt>
          <cx:pt idx="413">-0.038688019985178297</cx:pt>
          <cx:pt idx="414">-0.026261730510509</cx:pt>
          <cx:pt idx="415">-0.0091231109359626705</cx:pt>
          <cx:pt idx="416">0.0107477602245751</cx:pt>
          <cx:pt idx="417">-0.0046671997889406996</cx:pt>
          <cx:pt idx="418">-0.0050023291873216103</cx:pt>
          <cx:pt idx="419">-2.85366598411127e-05</cx:pt>
          <cx:pt idx="420">-0.00054813278647169702</cx:pt>
          <cx:pt idx="421">-0.00064817293438418605</cx:pt>
          <cx:pt idx="422">0.0010876279084536199</cx:pt>
          <cx:pt idx="423">-0.00668158150498785</cx:pt>
          <cx:pt idx="424">0.0140898585733401</cx:pt>
          <cx:pt idx="425">0.0270774412539872</cx:pt>
          <cx:pt idx="426">0.051942573338120003</cx:pt>
          <cx:pt idx="427">0.024410331572426201</cx:pt>
          <cx:pt idx="428">0.0291323988117317</cx:pt>
          <cx:pt idx="429">0.020637646558047899</cx:pt>
          <cx:pt idx="430">0.056250948416843999</cx:pt>
          <cx:pt idx="431">0.141230437688185</cx:pt>
          <cx:pt idx="432">0.11213100721885599</cx:pt>
          <cx:pt idx="433">-0.0032149171746719599</cx:pt>
          <cx:pt idx="434">-0.104595641290236</cx:pt>
          <cx:pt idx="435">-0.113483955724148</cx:pt>
          <cx:pt idx="436">-0.11346609792149601</cx:pt>
          <cx:pt idx="437">-0.0202214467064709</cx:pt>
          <cx:pt idx="438">0.046659209029212598</cx:pt>
          <cx:pt idx="439">-0.048876027902375802</cx:pt>
          <cx:pt idx="440">-0.067390388938626297</cx:pt>
          <cx:pt idx="441">-0.061721854885369999</cx:pt>
          <cx:pt idx="442">-0.075731374867558904</cx:pt>
          <cx:pt idx="443">-0.019805860321310299</cx:pt>
          <cx:pt idx="444">0.0130724656606635</cx:pt>
          <cx:pt idx="445">0.00078658292529092198</cx:pt>
          <cx:pt idx="446">-0.010506171964108999</cx:pt>
          <cx:pt idx="447">-0.0026647215961753401</cx:pt>
          <cx:pt idx="448">0.00089460560431004496</cx:pt>
          <cx:pt idx="449">-7.8747429308991999e-05</cx:pt>
          <cx:pt idx="450">0.000770782283453462</cx:pt>
          <cx:pt idx="451">-0.0040521891264173803</cx:pt>
          <cx:pt idx="452">-0.0088380653687465498</cx:pt>
          <cx:pt idx="453">0.0311826520718156</cx:pt>
          <cx:pt idx="454">-0.023840310333775899</cx:pt>
          <cx:pt idx="455">0.0085616652726188507</cx:pt>
          <cx:pt idx="456">0.068449386151076499</cx:pt>
          <cx:pt idx="457">0.055433721214462502</cx:pt>
          <cx:pt idx="458">0.023756891096292001</cx:pt>
          <cx:pt idx="459">0.0038149156107640698</cx:pt>
          <cx:pt idx="460">-0.0164262518756483</cx:pt>
          <cx:pt idx="461">-0.052102906370753301</cx:pt>
          <cx:pt idx="462">-0.105862452188064</cx:pt>
          <cx:pt idx="463">-0.083978350319197897</cx:pt>
          <cx:pt idx="464">-0.150017106937262</cx:pt>
          <cx:pt idx="465">-0.050755823197455398</cx:pt>
          <cx:pt idx="466">0.017255907084239099</cx:pt>
          <cx:pt idx="467">-0.0034007276948280498</cx:pt>
          <cx:pt idx="468">-0.031991888140045402</cx:pt>
          <cx:pt idx="469">-0.075550270086019305</cx:pt>
          <cx:pt idx="470">-0.067724856612417894</cx:pt>
          <cx:pt idx="471">-0.045259565031753199</cx:pt>
          <cx:pt idx="472">-0.024170016896708502</cx:pt>
          <cx:pt idx="473">-0.0064127880152251397</cx:pt>
          <cx:pt idx="474">-0.0070871144138562898</cx:pt>
          <cx:pt idx="475">-0.00204499016925455</cx:pt>
          <cx:pt idx="476">-0.000113533962276104</cx:pt>
          <cx:pt idx="477">-0.00017651037702163001</cx:pt>
          <cx:pt idx="478">0.00077968665543045104</cx:pt>
          <cx:pt idx="479">-0.0041885649009848896</cx:pt>
          <cx:pt idx="480">-0.012695079150893801</cx:pt>
          <cx:pt idx="481">0.020816462401266</cx:pt>
          <cx:pt idx="482">-0.0283490473555069</cx:pt>
          <cx:pt idx="483">0.018521352835911602</cx:pt>
          <cx:pt idx="484">0.022607627791668701</cx:pt>
          <cx:pt idx="485">0.069966651071786304</cx:pt>
          <cx:pt idx="486">0.0119827017001347</cx:pt>
          <cx:pt idx="487">-0.052867775926180999</cx:pt>
          <cx:pt idx="488">-0.073665922257290906</cx:pt>
          <cx:pt idx="489">-0.061414193346459797</cx:pt>
          <cx:pt idx="490">-0.022899649659684801</cx:pt>
          <cx:pt idx="491">-0.036487645089744197</cx:pt>
          <cx:pt idx="492">-0.091810057400775802</cx:pt>
          <cx:pt idx="493">-0.019180684773448999</cx:pt>
          <cx:pt idx="494">-0.027397746106926298</cx:pt>
          <cx:pt idx="495">-0.026654827118657</cx:pt>
          <cx:pt idx="496">-0.0075251099976099099</cx:pt>
          <cx:pt idx="497">-0.0921715289795592</cx:pt>
          <cx:pt idx="498">-0.066315100860034601</cx:pt>
          <cx:pt idx="499">-0.052178364221230997</cx:pt>
          <cx:pt idx="500">-0.0496854331884325</cx:pt>
          <cx:pt idx="501">-0.029427504658220201</cx:pt>
          <cx:pt idx="502">-0.0044458193126296298</cx:pt>
          <cx:pt idx="503">0.00225738636405816</cx:pt>
          <cx:pt idx="504">-0.00012515182604833799</cx:pt>
          <cx:pt idx="505">-9.9299068845136297e-05</cx:pt>
          <cx:pt idx="506">0.0029489900035892199</cx:pt>
          <cx:pt idx="507">-0.021606527763695399</cx:pt>
          <cx:pt idx="508">-0.0210128354466134</cx:pt>
          <cx:pt idx="509">-0.0049829136393779198</cx:pt>
          <cx:pt idx="510">-0.047248929139288298</cx:pt>
          <cx:pt idx="511">-0.0135365914032008</cx:pt>
          <cx:pt idx="512">0.052403364251877201</cx:pt>
          <cx:pt idx="513">-0.015575901201548999</cx:pt>
          <cx:pt idx="514">-0.0710540185322137</cx:pt>
          <cx:pt idx="515">-0.048130949446811899</cx:pt>
          <cx:pt idx="516">-0.0064499319587208699</cx:pt>
          <cx:pt idx="517">-0.066727373622191194</cx:pt>
          <cx:pt idx="518">-0.063489504164992799</cx:pt>
          <cx:pt idx="519">-0.046588489497656101</cx:pt>
          <cx:pt idx="520">-0.049406750896134298</cx:pt>
          <cx:pt idx="521">-0.022585012254856499</cx:pt>
          <cx:pt idx="522">-0.0169387670827525</cx:pt>
          <cx:pt idx="523">-0.036693923950565498</cx:pt>
          <cx:pt idx="524">-0.0457895829706794</cx:pt>
          <cx:pt idx="525">-0.084670334809712894</cx:pt>
          <cx:pt idx="526">-0.053236036913505397</cx:pt>
          <cx:pt idx="527">-0.048391148103381201</cx:pt>
          <cx:pt idx="528">-0.0361508470114493</cx:pt>
          <cx:pt idx="529">-0.026508208527854099</cx:pt>
          <cx:pt idx="530">-0.0021747789134955202</cx:pt>
          <cx:pt idx="531">-0.00021948815769085299</cx:pt>
          <cx:pt idx="532">0.00051424044209192005</cx:pt>
          <cx:pt idx="533">0.0016387518497644801</cx:pt>
          <cx:pt idx="534">0.0038559976257794598</cx:pt>
          <cx:pt idx="535">-0.025485149421315301</cx:pt>
          <cx:pt idx="536">-0.0170645353230734</cx:pt>
          <cx:pt idx="537">-0.025192330464083701</cx:pt>
          <cx:pt idx="538">0.00518711365377826</cx:pt>
          <cx:pt idx="539">0.0045831268542347904</cx:pt>
          <cx:pt idx="540">-0.011629929408716599</cx:pt>
          <cx:pt idx="541">-0.077342751905816701</cx:pt>
          <cx:pt idx="542">-0.083051228345510694</cx:pt>
          <cx:pt idx="543">-0.096462093456728695</cx:pt>
          <cx:pt idx="544">-0.062256292740285997</cx:pt>
          <cx:pt idx="545">-0.071317257706709797</cx:pt>
          <cx:pt idx="546">-0.027032217937634301</cx:pt>
          <cx:pt idx="547">0.030406640597516001</cx:pt>
          <cx:pt idx="548">-0.0043064521112958602</cx:pt>
          <cx:pt idx="549">-0.0070891476810287799</cx:pt>
          <cx:pt idx="550">0.0257949715459302</cx:pt>
          <cx:pt idx="551">-0.0129371993986947</cx:pt>
          <cx:pt idx="552">-0.058377233550452899</cx:pt>
          <cx:pt idx="553">-0.084099669037746794</cx:pt>
          <cx:pt idx="554">-0.046032269790832997</cx:pt>
          <cx:pt idx="555">-0.014684257619739099</cx:pt>
          <cx:pt idx="556">-0.020863226625302701</cx:pt>
          <cx:pt idx="557">-0.0186319884136248</cx:pt>
          <cx:pt idx="558">-0.0038469939855827798</cx:pt>
          <cx:pt idx="559">0.00055113631458088795</cx:pt>
          <cx:pt idx="560">0.00033853587875789902</cx:pt>
          <cx:pt idx="561">0.0013231403594528199</cx:pt>
          <cx:pt idx="562">-0.00087582223893284904</cx:pt>
          <cx:pt idx="563">-0.012423291157552601</cx:pt>
          <cx:pt idx="564">-0.017270803801537001</cx:pt>
          <cx:pt idx="565">-0.039431350070730502</cx:pt>
          <cx:pt idx="566">0.028844854995698301</cx:pt>
          <cx:pt idx="567">-0.012204474923084701</cx:pt>
          <cx:pt idx="568">-0.017861813950732101</cx:pt>
          <cx:pt idx="569">-0.0151369343395694</cx:pt>
          <cx:pt idx="570">-0.064828702282679604</cx:pt>
          <cx:pt idx="571">-0.038924074064123702</cx:pt>
          <cx:pt idx="572">-0.0967756896884749</cx:pt>
          <cx:pt idx="573">-0.0889183957743611</cx:pt>
          <cx:pt idx="574">-0.090255343943437899</cx:pt>
          <cx:pt idx="575">-0.030656564979759101</cx:pt>
          <cx:pt idx="576">-0.068246658156556603</cx:pt>
          <cx:pt idx="577">0.015347989531036801</cx:pt>
          <cx:pt idx="578">-0.025200673069387999</cx:pt>
          <cx:pt idx="579">-0.0282919822935217</cx:pt>
          <cx:pt idx="580">-0.063230262406794593</cx:pt>
          <cx:pt idx="581">-0.070998408067584895</cx:pt>
          <cx:pt idx="582">-0.0084402367158241606</cx:pt>
          <cx:pt idx="583">0.0014378204162637299</cx:pt>
          <cx:pt idx="584">-0.0124617699171396</cx:pt>
          <cx:pt idx="585">-0.012619884953707401</cx:pt>
          <cx:pt idx="586">-0.0014576865546696201</cx:pt>
          <cx:pt idx="587">7.9879555497012401e-05</cx:pt>
          <cx:pt idx="588">0.00012724051653761</cx:pt>
          <cx:pt idx="589">-5.8635119169784199e-05</cx:pt>
          <cx:pt idx="590">-0.0049404172692647796</cx:pt>
          <cx:pt idx="591">0.0045308716496419797</cx:pt>
          <cx:pt idx="592">-0.0109115049528831</cx:pt>
          <cx:pt idx="593">-0.042020325993171098</cx:pt>
          <cx:pt idx="594">-0.021584790474046201</cx:pt>
          <cx:pt idx="595">-0.023631035114919201</cx:pt>
          <cx:pt idx="596">-0.063493835475189497</cx:pt>
          <cx:pt idx="597">-0.046007008843447599</cx:pt>
          <cx:pt idx="598">-0.0536445760436879</cx:pt>
          <cx:pt idx="599">-0.033095053629506301</cx:pt>
          <cx:pt idx="600">-0.063720763088683699</cx:pt>
          <cx:pt idx="601">-0.066118375769354601</cx:pt>
          <cx:pt idx="602">-0.045302909431985797</cx:pt>
          <cx:pt idx="603">-0.0147315260174203</cx:pt>
          <cx:pt idx="604">-0.0530764487208105</cx:pt>
          <cx:pt idx="605">-0.0081453267894641308</cx:pt>
          <cx:pt idx="606">-0.024538270387301799</cx:pt>
          <cx:pt idx="607">-0.0322645163761296</cx:pt>
          <cx:pt idx="608">-0.050212754558228802</cx:pt>
          <cx:pt idx="609">-0.043950306369758503</cx:pt>
          <cx:pt idx="610">0.0031149012506479202</cx:pt>
          <cx:pt idx="611">0.00770367278150021</cx:pt>
          <cx:pt idx="612">0.0031076156152598502</cx:pt>
          <cx:pt idx="613">-0.00387165937995744</cx:pt>
          <cx:pt idx="614">-0.00019631236618726701</cx:pt>
          <cx:pt idx="615">-0.00071608649748069997</cx:pt>
          <cx:pt idx="616">-0.00058177317587889603</cx:pt>
          <cx:pt idx="617">-1.57953160486927e-05</cx:pt>
          <cx:pt idx="618">-0.00069653667220773499</cx:pt>
          <cx:pt idx="619">0.0101526750295995</cx:pt>
          <cx:pt idx="620">-0.0022361314705470199</cx:pt>
          <cx:pt idx="621">-0.0368791698918116</cx:pt>
          <cx:pt idx="622">-0.0228600111896766</cx:pt>
          <cx:pt idx="623">0.00366226527448614</cx:pt>
          <cx:pt idx="624">-0.013017484085099401</cx:pt>
          <cx:pt idx="625">0.0050468248326169599</cx:pt>
          <cx:pt idx="626">0.0076848535762758501</cx:pt>
          <cx:pt idx="627">-0.0094685635954396795</cx:pt>
          <cx:pt idx="628">0.010269654659047601</cx:pt>
          <cx:pt idx="629">-0.0016479764625161499</cx:pt>
          <cx:pt idx="630">-0.011213846080296901</cx:pt>
          <cx:pt idx="631">-0.017990995159942999</cx:pt>
          <cx:pt idx="632">0.017356573990749202</cx:pt>
          <cx:pt idx="633">0.032533747422636497</cx:pt>
          <cx:pt idx="634">0.00045254909133853798</cx:pt>
          <cx:pt idx="635">-0.0623118825516977</cx:pt>
          <cx:pt idx="636">-0.053647637198767403</cx:pt>
          <cx:pt idx="637">-0.032494388031817499</cx:pt>
          <cx:pt idx="638">0.00270137770652552</cx:pt>
          <cx:pt idx="639">0.019233909342731201</cx:pt>
          <cx:pt idx="640">0.019603350657831201</cx:pt>
          <cx:pt idx="641">-0.0034372579809691601</cx:pt>
          <cx:pt idx="642">-8.4238769585960201e-05</cx:pt>
          <cx:pt idx="643">0.00055371067074741801</cx:pt>
          <cx:pt idx="644">-0.000289436057798795</cx:pt>
          <cx:pt idx="645">-0.00085491473171322703</cx:pt>
          <cx:pt idx="646">0.00020158035377606501</cx:pt>
          <cx:pt idx="647">0.0057061069123914999</cx:pt>
          <cx:pt idx="648">-0.0056730426468829904</cx:pt>
          <cx:pt idx="649">-0.027935198597484501</cx:pt>
          <cx:pt idx="650">-0.042075589238506503</cx:pt>
          <cx:pt idx="651">-0.018387099064652499</cx:pt>
          <cx:pt idx="652">0.019087931703579399</cx:pt>
          <cx:pt idx="653">0.031399166355394498</cx:pt>
          <cx:pt idx="654">0.046284116975391899</cx:pt>
          <cx:pt idx="655">-0.00364862982741218</cx:pt>
          <cx:pt idx="656">0.060016221476724703</cx:pt>
          <cx:pt idx="657">0.013148195451292999</cx:pt>
          <cx:pt idx="658">0.022207790042248501</cx:pt>
          <cx:pt idx="659">0.0081844307648102702</cx:pt>
          <cx:pt idx="660">0.051387472052465299</cx:pt>
          <cx:pt idx="661">-0.038588296653006497</cx:pt>
          <cx:pt idx="662">-0.0508910182676501</cx:pt>
          <cx:pt idx="663">-0.045618504135687798</cx:pt>
          <cx:pt idx="664">-0.045648035355293298</cx:pt>
          <cx:pt idx="665">-0.0126403503639225</cx:pt>
          <cx:pt idx="666">0.015140266362684901</cx:pt>
          <cx:pt idx="667">0.025531714325961099</cx:pt>
          <cx:pt idx="668">0.014895000119667099</cx:pt>
          <cx:pt idx="669">-1.0620242927824e-05</cx:pt>
          <cx:pt idx="670">-0.00065868728254466001</cx:pt>
          <cx:pt idx="671">0.00065124999936172099</cx:pt>
          <cx:pt idx="672">0.00060039105813940099</cx:pt>
          <cx:pt idx="673">-0.00027695251836420401</cx:pt>
          <cx:pt idx="674">0.00048946766756357901</cx:pt>
          <cx:pt idx="675">0.0029136888034750601</cx:pt>
          <cx:pt idx="676">-0.0038559072696277702</cx:pt>
          <cx:pt idx="677">-0.021648662690436402</cx:pt>
          <cx:pt idx="678">-0.039481443604183999</cx:pt>
          <cx:pt idx="679">-0.036031176137287103</cx:pt>
          <cx:pt idx="680">-0.0117051595948773</cx:pt>
          <cx:pt idx="681">-0.0042697295731999501</cx:pt>
          <cx:pt idx="682">0.023529605238862199</cx:pt>
          <cx:pt idx="683">0.0013845660700799001</cx:pt>
          <cx:pt idx="684">0.106955853710551</cx:pt>
          <cx:pt idx="685">0.037310250424094402</cx:pt>
          <cx:pt idx="686">0.031429413038255298</cx:pt>
          <cx:pt idx="687">0.020514558428819898</cx:pt>
          <cx:pt idx="688">0.020084985085858001</cx:pt>
          <cx:pt idx="689">-0.00357772399127814</cx:pt>
          <cx:pt idx="690">-0.027459010869541299</cx:pt>
          <cx:pt idx="691">-0.023898675120666301</cx:pt>
          <cx:pt idx="692">0.0042241979688872099</cx:pt>
          <cx:pt idx="693">0.022044362220432601</cx:pt>
          <cx:pt idx="694">0.021591200939637799</cx:pt>
          <cx:pt idx="695">0.0315467520777628</cx:pt>
          <cx:pt idx="696">0.0162959334418483</cx:pt>
          <cx:pt idx="697">-0.00035207672157592699</cx:pt>
          <cx:pt idx="698">8.2650679775264903e-05</cx:pt>
          <cx:pt idx="699">3.4143436738731898e-05</cx:pt>
          <cx:pt idx="700">0.00089965873657417298</cx:pt>
          <cx:pt idx="701">0.00037942502315134799</cx:pt>
          <cx:pt idx="702">0.00076648146227932599</cx:pt>
          <cx:pt idx="703">-0.000341498419922102</cx:pt>
          <cx:pt idx="704">-0.0058771308897422898</cx:pt>
          <cx:pt idx="705">-0.0055583491444458301</cx:pt>
          <cx:pt idx="706">-0.0125823155964937</cx:pt>
          <cx:pt idx="707">0.00045723088624896499</cx:pt>
          <cx:pt idx="708">-0.026725767377435799</cx:pt>
          <cx:pt idx="709">-0.055927529970193603</cx:pt>
          <cx:pt idx="710">-0.031846881886515202</cx:pt>
          <cx:pt idx="711">0.016041997590647599</cx:pt>
          <cx:pt idx="712">0.0315973366110852</cx:pt>
          <cx:pt idx="713">0.010706387397629399</cx:pt>
          <cx:pt idx="714">-0.044407917518270897</cx:pt>
          <cx:pt idx="715">0.0012364375795054399</cx:pt>
          <cx:pt idx="716">0.045542156551974501</cx:pt>
          <cx:pt idx="717">0.0304457680164066</cx:pt>
          <cx:pt idx="718">-0.014947324051739</cx:pt>
          <cx:pt idx="719">0.00326338219601751</cx:pt>
          <cx:pt idx="720">0.015707557646865801</cx:pt>
          <cx:pt idx="721">0.0227400892769767</cx:pt>
          <cx:pt idx="722">0.0234543418064528</cx:pt>
          <cx:pt idx="723">0.030992622699970902</cx:pt>
          <cx:pt idx="724">0.015656624935489801</cx:pt>
          <cx:pt idx="725">-0.00048707380904866598</cx:pt>
          <cx:pt idx="726">-9.4717451065529296e-05</cx:pt>
          <cx:pt idx="727">0.00048163351579000698</cx:pt>
          <cx:pt idx="728">0.000115078996977593</cx:pt>
          <cx:pt idx="729">0.00039187276388874401</cx:pt>
          <cx:pt idx="730">0.00018160754339123099</cx:pt>
          <cx:pt idx="731">0.00056788160322143895</cx:pt>
          <cx:pt idx="732">0.00016720387626562399</cx:pt>
          <cx:pt idx="733">0.0045612225641086602</cx:pt>
          <cx:pt idx="734">0.00094787832297716496</cx:pt>
          <cx:pt idx="735">-0.0032229841202798398</cx:pt>
          <cx:pt idx="736">0.0057465329089711002</cx:pt>
          <cx:pt idx="737">0.00570158622824602</cx:pt>
          <cx:pt idx="738">0.0108942815916697</cx:pt>
          <cx:pt idx="739">0.045747727815705699</cx:pt>
          <cx:pt idx="740">0.055615011160371403</cx:pt>
          <cx:pt idx="741">0.029664171515366499</cx:pt>
          <cx:pt idx="742">0.001425952175837</cx:pt>
          <cx:pt idx="743">0.0164490787457609</cx:pt>
          <cx:pt idx="744">0.055565572516389099</cx:pt>
          <cx:pt idx="745">0.055124439631314699</cx:pt>
          <cx:pt idx="746">0.0020141143943142401</cx:pt>
          <cx:pt idx="747">0.012451320852671499</cx:pt>
          <cx:pt idx="748">0.017424221984551298</cx:pt>
          <cx:pt idx="749">-0.0018808945701688101</cx:pt>
          <cx:pt idx="750">-0.000215718106234818</cx:pt>
          <cx:pt idx="751">-0.00019110691101293699</cx:pt>
          <cx:pt idx="752">-0.00063347890611174904</cx:pt>
          <cx:pt idx="753">0.00044360890557101099</cx:pt>
          <cx:pt idx="754">-0.00023224498109478299</cx:pt>
          <cx:pt idx="755">7.4398880238576598e-06</cx:pt>
          <cx:pt idx="756">-0.00026936508970121399</cx:pt>
          <cx:pt idx="757">-0.00064016087020420196</cx:pt>
          <cx:pt idx="758">0.00015277376780088701</cx:pt>
          <cx:pt idx="759">0.00016605370059384001</cx:pt>
          <cx:pt idx="760">0.00037536098841108598</cx:pt>
          <cx:pt idx="761">-0.00037547330016708702</cx:pt>
          <cx:pt idx="762">-0.00053507159148573401</cx:pt>
          <cx:pt idx="763">0.0036928027679420899</cx:pt>
          <cx:pt idx="764">0.000266698857964684</cx:pt>
          <cx:pt idx="765">-0.0032088568501379101</cx:pt>
          <cx:pt idx="766">-0.0034536188580464901</cx:pt>
          <cx:pt idx="767">0.00194189579799057</cx:pt>
          <cx:pt idx="768">0.0012440999283805901</cx:pt>
          <cx:pt idx="769">-0.0068366010565686797</cx:pt>
          <cx:pt idx="770">-0.00327557271431431</cx:pt>
          <cx:pt idx="771">-0.00086381407488950797</cx:pt>
          <cx:pt idx="772">-0.0046858880643033301</cx:pt>
          <cx:pt idx="773">-0.0081237471284954094</cx:pt>
          <cx:pt idx="774">-0.0086390334262401395</cx:pt>
          <cx:pt idx="775">-0.0042597390805815399</cx:pt>
          <cx:pt idx="776">-0.0014835620582983901</cx:pt>
          <cx:pt idx="777">-0.0016327209874555701</cx:pt>
          <cx:pt idx="778">-0.0025587403350856002</cx:pt>
          <cx:pt idx="779">-2.0919608725437201e-05</cx:pt>
          <cx:pt idx="780">0.00032338833083107198</cx:pt>
          <cx:pt idx="781">-0.00017381555238292701</cx:pt>
          <cx:pt idx="782">0.00085080684822665099</cx:pt>
          <cx:pt idx="783">-0.000441842629210993</cx:pt>
        </cx:lvl>
      </cx:numDim>
    </cx:data>
    <cx:data id="92">
      <cx:numDim type="val">
        <cx:f>'001_WA_F - 副本'!$CO$1:$CO$784</cx:f>
        <cx:lvl ptCount="784" formatCode="G/通用格式">
          <cx:pt idx="0">0.00020219335368241401</cx:pt>
          <cx:pt idx="1">0.00025047348796683298</cx:pt>
          <cx:pt idx="2">-0.00032767694111574198</cx:pt>
          <cx:pt idx="3">0.00065462254322470003</cx:pt>
          <cx:pt idx="4">-0.000154039950674868</cx:pt>
          <cx:pt idx="5">-0.00047938191033422198</cx:pt>
          <cx:pt idx="6">0.000152525718330627</cx:pt>
          <cx:pt idx="7">3.3552267134023499e-05</cx:pt>
          <cx:pt idx="8">0.00037638429541271199</cx:pt>
          <cx:pt idx="9">-0.00046596439448287201</cx:pt>
          <cx:pt idx="10">-0.00068002811547407003</cx:pt>
          <cx:pt idx="11">-0.00060477453981402397</cx:pt>
          <cx:pt idx="12">-0.00048583497854325699</cx:pt>
          <cx:pt idx="13">-0.00012138768056331401</cx:pt>
          <cx:pt idx="14">0.00014494249992356</cx:pt>
          <cx:pt idx="15">-9.8209606413109402e-06</cx:pt>
          <cx:pt idx="16">-0.00030807168771121001</cx:pt>
          <cx:pt idx="17">0.00014257017280756799</cx:pt>
          <cx:pt idx="18">0.00018042338177141101</cx:pt>
          <cx:pt idx="19">0.00020141552380219699</cx:pt>
          <cx:pt idx="20">-3.3152127690343098e-05</cx:pt>
          <cx:pt idx="21">-0.00028280422274694898</cx:pt>
          <cx:pt idx="22">0.00020835821675236599</cx:pt>
          <cx:pt idx="23">-8.96980677461216e-05</cx:pt>
          <cx:pt idx="24">0.0013154296103698199</cx:pt>
          <cx:pt idx="25">0.00055165351483969197</cx:pt>
          <cx:pt idx="26">0.00021834442897834</cx:pt>
          <cx:pt idx="27">0.00031178513827740702</cx:pt>
          <cx:pt idx="28">0.00076606159300088501</cx:pt>
          <cx:pt idx="29">-0.00035482746017269899</cx:pt>
          <cx:pt idx="30">-0.00064201593916496304</cx:pt>
          <cx:pt idx="31">-0.00024439759081216702</cx:pt>
          <cx:pt idx="32">-0.0010572874882229699</cx:pt>
          <cx:pt idx="33">-1.52454015308117e-05</cx:pt>
          <cx:pt idx="34">-0.00150322536424074</cx:pt>
          <cx:pt idx="35">-0.0033376986144607202</cx:pt>
          <cx:pt idx="36">-0.0017915951507712299</cx:pt>
          <cx:pt idx="37">-0.00058945027505292297</cx:pt>
          <cx:pt idx="38">-0.000692121011663849</cx:pt>
          <cx:pt idx="39">-0.00190147115826931</cx:pt>
          <cx:pt idx="40">-0.0031414102856022899</cx:pt>
          <cx:pt idx="41">-0.00132879574687294</cx:pt>
          <cx:pt idx="42">-0.00044548830991004198</cx:pt>
          <cx:pt idx="43">-0.0015435190830666099</cx:pt>
          <cx:pt idx="44">-0.00306204821125655</cx:pt>
          <cx:pt idx="45">-0.00290001086020801</cx:pt>
          <cx:pt idx="46">-0.0011541916179234101</cx:pt>
          <cx:pt idx="47">-0.00089765572813841699</cx:pt>
          <cx:pt idx="48">-1.37399203699667e-05</cx:pt>
          <cx:pt idx="49">-0.00136297810768106</cx:pt>
          <cx:pt idx="50">-0.0012648420611598599</cx:pt>
          <cx:pt idx="51">-0.00087471126881320002</cx:pt>
          <cx:pt idx="52">-0.000271247568009926</cx:pt>
          <cx:pt idx="53">-0.00051661717843186805</cx:pt>
          <cx:pt idx="54">-0.00067344499595517503</cx:pt>
          <cx:pt idx="55">1.0286276541475299e-05</cx:pt>
          <cx:pt idx="56">0.00043126572838469101</cx:pt>
          <cx:pt idx="57">8.5491180178838306e-05</cx:pt>
          <cx:pt idx="58">-0.00064209757161565</cx:pt>
          <cx:pt idx="59">-0.00071581413946324895</cx:pt>
          <cx:pt idx="60">-6.6222694026524893e-05</cx:pt>
          <cx:pt idx="61">-0.00049285172368477496</cx:pt>
          <cx:pt idx="62">-0.00141406511328417</cx:pt>
          <cx:pt idx="63">-0.0044988332416640896</cx:pt>
          <cx:pt idx="64">-0.0038596029081087598</cx:pt>
          <cx:pt idx="65">-0.0031886132672510302</cx:pt>
          <cx:pt idx="66">-0.0093105641366308597</cx:pt>
          <cx:pt idx="67">-0.0102025585418549</cx:pt>
          <cx:pt idx="68">-0.016930272930102901</cx:pt>
          <cx:pt idx="69">-0.016232340679404499</cx:pt>
          <cx:pt idx="70">-0.0122087928217916</cx:pt>
          <cx:pt idx="71">-0.0098391512278810309</cx:pt>
          <cx:pt idx="72">-0.0040812762654523702</cx:pt>
          <cx:pt idx="73">0.00050133041413100805</cx:pt>
          <cx:pt idx="74">-0.0013035976666994999</cx:pt>
          <cx:pt idx="75">-0.0033913652397879199</cx:pt>
          <cx:pt idx="76">-0.0025292114898149698</cx:pt>
          <cx:pt idx="77">-0.00259960048827738</cx:pt>
          <cx:pt idx="78">-0.0010887659507978699</cx:pt>
          <cx:pt idx="79">-0.00069146155136381798</cx:pt>
          <cx:pt idx="80">0.00054698980768164303</cx:pt>
          <cx:pt idx="81">-1.7484785586247801e-05</cx:pt>
          <cx:pt idx="82">-0.00024404881405212499</cx:pt>
          <cx:pt idx="83">0.00025837287246350198</cx:pt>
          <cx:pt idx="84">-5.2340878415750996e-06</cx:pt>
          <cx:pt idx="85">0.00045996507911367102</cx:pt>
          <cx:pt idx="86">0.000538801161750443</cx:pt>
          <cx:pt idx="87">-0.00071094080389282695</cx:pt>
          <cx:pt idx="88">0.00055889374457819302</cx:pt>
          <cx:pt idx="89">-0.00043342727026017102</cx:pt>
          <cx:pt idx="90">-0.0043251000128596701</cx:pt>
          <cx:pt idx="91">-0.0098241926988610808</cx:pt>
          <cx:pt idx="92">-0.0133741304469865</cx:pt>
          <cx:pt idx="93">-0.017783414477837899</cx:pt>
          <cx:pt idx="94">-0.018100742632372199</cx:pt>
          <cx:pt idx="95">-0.015776521824618899</cx:pt>
          <cx:pt idx="96">-0.0324750668879073</cx:pt>
          <cx:pt idx="97">-0.038626630377349903</cx:pt>
          <cx:pt idx="98">-0.024399446862795399</cx:pt>
          <cx:pt idx="99">-0.018133249755503501</cx:pt>
          <cx:pt idx="100">-0.0112836491397391</cx:pt>
          <cx:pt idx="101">0.022421890664461801</cx:pt>
          <cx:pt idx="102">0.036577923998510398</cx:pt>
          <cx:pt idx="103">0.019071382649110801</cx:pt>
          <cx:pt idx="104">0.019922461911093502</cx:pt>
          <cx:pt idx="105">0.017680472804497999</cx:pt>
          <cx:pt idx="106">0.012360022861415101</cx:pt>
          <cx:pt idx="107">-0.00162904104542081</cx:pt>
          <cx:pt idx="108">-0.0046214501783471999</cx:pt>
          <cx:pt idx="109">-0.0012983335623403</cx:pt>
          <cx:pt idx="110">-0.0010881377978964801</cx:pt>
          <cx:pt idx="111">-7.3290255563653205e-05</cx:pt>
          <cx:pt idx="112">0.00065547023640025604</cx:pt>
          <cx:pt idx="113">0.00027839170380931097</cx:pt>
          <cx:pt idx="114">0.00048496205708087098</cx:pt>
          <cx:pt idx="115">-0.00031155135096821399</cx:pt>
          <cx:pt idx="116">0.00113210313879602</cx:pt>
          <cx:pt idx="117">-0.0024349995790262499</cx:pt>
          <cx:pt idx="118">-0.0094578295788448497</cx:pt>
          <cx:pt idx="119">-0.0148339754760657</cx:pt>
          <cx:pt idx="120">-0.022666844899882899</cx:pt>
          <cx:pt idx="121">-0.0362246193877978</cx:pt>
          <cx:pt idx="122">-0.0369209910130485</cx:pt>
          <cx:pt idx="123">-0.0111735012303791</cx:pt>
          <cx:pt idx="124">-0.0258838014214515</cx:pt>
          <cx:pt idx="125">-0.0231320733156202</cx:pt>
          <cx:pt idx="126">-0.015367676722987399</cx:pt>
          <cx:pt idx="127">0.017967776878253499</cx:pt>
          <cx:pt idx="128">0.029895350720289999</cx:pt>
          <cx:pt idx="129">0.021618460336307901</cx:pt>
          <cx:pt idx="130">0.017422755710077099</cx:pt>
          <cx:pt idx="131">0.0056892925365988403</cx:pt>
          <cx:pt idx="132">0.018124699559436599</cx:pt>
          <cx:pt idx="133">0.029988184004841399</cx:pt>
          <cx:pt idx="134">0.017100245801858</cx:pt>
          <cx:pt idx="135">0.0128142095248853</cx:pt>
          <cx:pt idx="136">0.0025936530320033501</cx:pt>
          <cx:pt idx="137">0.0091982529355477908</cx:pt>
          <cx:pt idx="138">0.0063710626317570298</cx:pt>
          <cx:pt idx="139">-0.00077069763425732199</cx:pt>
          <cx:pt idx="140">0.00029252812060954298</cx:pt>
          <cx:pt idx="141">7.5961288577716099e-05</cx:pt>
          <cx:pt idx="142">-0.00016068345914458699</cx:pt>
          <cx:pt idx="143">0.0012822168366397901</cx:pt>
          <cx:pt idx="144">0.0015526823763304101</cx:pt>
          <cx:pt idx="145">0.0074703167937981603</cx:pt>
          <cx:pt idx="146">0.0072639290017055503</cx:pt>
          <cx:pt idx="147">-0.0027357475109465999</cx:pt>
          <cx:pt idx="148">-0.00323531706201194</cx:pt>
          <cx:pt idx="149">-0.0017605739289956201</cx:pt>
          <cx:pt idx="150">-0.0053472064759835999</cx:pt>
          <cx:pt idx="151">0.0182262784326289</cx:pt>
          <cx:pt idx="152">0.027604923642222501</cx:pt>
          <cx:pt idx="153">-0.0031499245069618498</cx:pt>
          <cx:pt idx="154">0.023020902059394398</cx:pt>
          <cx:pt idx="155">0.0156698085232563</cx:pt>
          <cx:pt idx="156">0.032383559114824302</cx:pt>
          <cx:pt idx="157">0.022495304789276201</cx:pt>
          <cx:pt idx="158">-0.029192210602119101</cx:pt>
          <cx:pt idx="159">-0.036822069650215797</cx:pt>
          <cx:pt idx="160">-0.011332392163057099</cx:pt>
          <cx:pt idx="161">-0.0146379370966474</cx:pt>
          <cx:pt idx="162">-0.0094927188614746891</cx:pt>
          <cx:pt idx="163">-0.0009773145956519561</cx:pt>
          <cx:pt idx="164">0.0044310890063539001</cx:pt>
          <cx:pt idx="165">-0.0013642864750979401</cx:pt>
          <cx:pt idx="166">-0.0035245708512336399</cx:pt>
          <cx:pt idx="167">-0.00068757344159420101</cx:pt>
          <cx:pt idx="168">0.000267331468790263</cx:pt>
          <cx:pt idx="169">-0.00034321630509515701</cx:pt>
          <cx:pt idx="170">0.00197815213517176</cx:pt>
          <cx:pt idx="171">0.0012965377000182399</cx:pt>
          <cx:pt idx="172">4.8965660577119497e-05</cx:pt>
          <cx:pt idx="173">0.024123898978171202</cx:pt>
          <cx:pt idx="174">0.043035198230687903</cx:pt>
          <cx:pt idx="175">0.018496564659162499</cx:pt>
          <cx:pt idx="176">0.0155965006549933</cx:pt>
          <cx:pt idx="177">0.016117697520517799</cx:pt>
          <cx:pt idx="178">0.0236559608817924</cx:pt>
          <cx:pt idx="179">0.027541762653993801</cx:pt>
          <cx:pt idx="180">0.010103774570178799</cx:pt>
          <cx:pt idx="181">0.0077200639769726296</cx:pt>
          <cx:pt idx="182">0.0046411441377750898</cx:pt>
          <cx:pt idx="183">-0.0133728652362757</cx:pt>
          <cx:pt idx="184">-0.00050034682446588601</cx:pt>
          <cx:pt idx="185">0.0045325413441958196</cx:pt>
          <cx:pt idx="186">-0.0096222814405869592</cx:pt>
          <cx:pt idx="187">-0.00034098331150829903</cx:pt>
          <cx:pt idx="188">0.016433440576240198</cx:pt>
          <cx:pt idx="189">0.00869341607805405</cx:pt>
          <cx:pt idx="190">0.0196663901732957</cx:pt>
          <cx:pt idx="191">0.037773716123450603</cx:pt>
          <cx:pt idx="192">0.017811362446937599</cx:pt>
          <cx:pt idx="193">-0.0048469972095845498</cx:pt>
          <cx:pt idx="194">-0.0029571419909737201</cx:pt>
          <cx:pt idx="195">-0.0042941072417234799</cx:pt>
          <cx:pt idx="196">0.00085307051072857005</cx:pt>
          <cx:pt idx="197">-0.000176489596575447</cx:pt>
          <cx:pt idx="198">0.0051521502136009402</cx:pt>
          <cx:pt idx="199">0.0051499623042442801</cx:pt>
          <cx:pt idx="200">0.0024137477714243098</cx:pt>
          <cx:pt idx="201">0.0070391646148745103</cx:pt>
          <cx:pt idx="202">0.035823897373793101</cx:pt>
          <cx:pt idx="203">0.023786311371226301</cx:pt>
          <cx:pt idx="204">0.0099887987886784907</cx:pt>
          <cx:pt idx="205">-0.0111357206878374</cx:pt>
          <cx:pt idx="206">-0.0042453890993801296</cx:pt>
          <cx:pt idx="207">-0.0029302129839208998</cx:pt>
          <cx:pt idx="208">0.0149084022117234</cx:pt>
          <cx:pt idx="209">-0.033499957030727702</cx:pt>
          <cx:pt idx="210">-0.061159262067468599</cx:pt>
          <cx:pt idx="211">-0.073189764389463896</cx:pt>
          <cx:pt idx="212">-0.018807618565523002</cx:pt>
          <cx:pt idx="213">0.0011609347345054499</cx:pt>
          <cx:pt idx="214">-0.035026789436819597</cx:pt>
          <cx:pt idx="215">0.0090369430799814507</cx:pt>
          <cx:pt idx="216">0.0013623854420866299</cx:pt>
          <cx:pt idx="217">0.0139704962117158</cx:pt>
          <cx:pt idx="218">0.016291817835772601</cx:pt>
          <cx:pt idx="219">0.052520673591330801</cx:pt>
          <cx:pt idx="220">0.020272006695189401</cx:pt>
          <cx:pt idx="221">-0.00068155214298509196</cx:pt>
          <cx:pt idx="222">0.00083597202902214605</cx:pt>
          <cx:pt idx="223">-0.0023497213373023401</cx:pt>
          <cx:pt idx="224">-0.000535510095842395</cx:pt>
          <cx:pt idx="225">0.00097536254085913896</cx:pt>
          <cx:pt idx="226">0.0042530095486089797</cx:pt>
          <cx:pt idx="227">0.0060498242458114897</cx:pt>
          <cx:pt idx="228">0.0098473176286337592</cx:pt>
          <cx:pt idx="229">0.017799177810115599</cx:pt>
          <cx:pt idx="230">0.033823367457993803</cx:pt>
          <cx:pt idx="231">0.032541829297936198</cx:pt>
          <cx:pt idx="232">0.018487498238945299</cx:pt>
          <cx:pt idx="233">-0.0100744861697546</cx:pt>
          <cx:pt idx="234">-0.0246588148720077</cx:pt>
          <cx:pt idx="235">0.0016704591228372599</cx:pt>
          <cx:pt idx="236">0.0145131762049974</cx:pt>
          <cx:pt idx="237">-0.0019573320961300301</cx:pt>
          <cx:pt idx="238">-0.033253234512731801</cx:pt>
          <cx:pt idx="239">-0.00331380244238566</cx:pt>
          <cx:pt idx="240">0.0050349201052905098</cx:pt>
          <cx:pt idx="241">0.0100439771479253</cx:pt>
          <cx:pt idx="242">0.018454846202962401</cx:pt>
          <cx:pt idx="243">0.0069027747813983102</cx:pt>
          <cx:pt idx="244">0.018115660452044099</cx:pt>
          <cx:pt idx="245">0.036275893673437198</cx:pt>
          <cx:pt idx="246">0.036065249210687697</cx:pt>
          <cx:pt idx="247">0.043600091362616201</cx:pt>
          <cx:pt idx="248">0.071313208219323798</cx:pt>
          <cx:pt idx="249">0.037654285174963699</cx:pt>
          <cx:pt idx="250">0.0041465907802210799</cx:pt>
          <cx:pt idx="251">0.00089257512042296397</cx:pt>
          <cx:pt idx="252">0.0013238581441896</cx:pt>
          <cx:pt idx="253">-6.2398376651426798e-05</cx:pt>
          <cx:pt idx="254">0.0026889534337028202</cx:pt>
          <cx:pt idx="255">0.00415473512221619</cx:pt>
          <cx:pt idx="256">0.0187362620071314</cx:pt>
          <cx:pt idx="257">0.0080137804570930404</cx:pt>
          <cx:pt idx="258">0.038144537231369603</cx:pt>
          <cx:pt idx="259">0.017362955212816</cx:pt>
          <cx:pt idx="260">0.0105155895411448</cx:pt>
          <cx:pt idx="261">0.017555115112510102</cx:pt>
          <cx:pt idx="262">-0.0177874193381868</cx:pt>
          <cx:pt idx="263">-0.0043986262425128701</cx:pt>
          <cx:pt idx="264">0.0078620885592432504</cx:pt>
          <cx:pt idx="265">0.022791032722994899</cx:pt>
          <cx:pt idx="266">0.039770748991554902</cx:pt>
          <cx:pt idx="267">0.058759002361614299</cx:pt>
          <cx:pt idx="268">0.0694566565923561</cx:pt>
          <cx:pt idx="269">0.090018275318598906</cx:pt>
          <cx:pt idx="270">0.050540675796253098</cx:pt>
          <cx:pt idx="271">0.038440366942301997</cx:pt>
          <cx:pt idx="272">0.0484563495500328</cx:pt>
          <cx:pt idx="273">0.030879559212122799</cx:pt>
          <cx:pt idx="274">0.032179190035609498</cx:pt>
          <cx:pt idx="275">0.0344495100533228</cx:pt>
          <cx:pt idx="276">0.047069850109330201</cx:pt>
          <cx:pt idx="277">0.037427129571336301</cx:pt>
          <cx:pt idx="278">0.0092574477789573294</cx:pt>
          <cx:pt idx="279">0.0015536427032266801</cx:pt>
          <cx:pt idx="280">-0.00029229092168398403</cx:pt>
          <cx:pt idx="281">0.00092542305886113697</cx:pt>
          <cx:pt idx="282">0.00330204913813023</cx:pt>
          <cx:pt idx="283">0.00217808825966667</cx:pt>
          <cx:pt idx="284">0.0057987365061482402</cx:pt>
          <cx:pt idx="285">-0.015656979715132299</cx:pt>
          <cx:pt idx="286">-0.013453113864365301</cx:pt>
          <cx:pt idx="287">-0.025897121602156001</cx:pt>
          <cx:pt idx="288">-0.0082062409526535793</cx:pt>
          <cx:pt idx="289">-0.0056678311418952498</cx:pt>
          <cx:pt idx="290">-0.0026316649460622699</cx:pt>
          <cx:pt idx="291">-0.020973076525371601</cx:pt>
          <cx:pt idx="292">0.0024155725221819699</cx:pt>
          <cx:pt idx="293">-0.0088348265581398994</cx:pt>
          <cx:pt idx="294">-0.00101952564918366</cx:pt>
          <cx:pt idx="295">0.0262283662765554</cx:pt>
          <cx:pt idx="296">0.038770234130110701</cx:pt>
          <cx:pt idx="297">0.043766666948313701</cx:pt>
          <cx:pt idx="298">0.056304946570865898</cx:pt>
          <cx:pt idx="299">0.039702456549640198</cx:pt>
          <cx:pt idx="300">0.042497590748381303</cx:pt>
          <cx:pt idx="301">-0.017427224603151398</cx:pt>
          <cx:pt idx="302">0.0014283049029579799</cx:pt>
          <cx:pt idx="303">0.036096394565576798</cx:pt>
          <cx:pt idx="304">0.041485869823252898</cx:pt>
          <cx:pt idx="305">0.033342694417333001</cx:pt>
          <cx:pt idx="306">0.0078747563077284696</cx:pt>
          <cx:pt idx="307">0.000390627953641653</cx:pt>
          <cx:pt idx="308">0.00113298575493977</cx:pt>
          <cx:pt idx="309">-0.00099307195312286307</cx:pt>
          <cx:pt idx="310">0.0053867903479532901</cx:pt>
          <cx:pt idx="311">-0.00078026546364291197</cx:pt>
          <cx:pt idx="312">-0.0076701763639188099</cx:pt>
          <cx:pt idx="313">-0.0054914020661162204</cx:pt>
          <cx:pt idx="314">-0.0078962910072407893</cx:pt>
          <cx:pt idx="315">-0.023028103095624902</cx:pt>
          <cx:pt idx="316">0.0021697006354318899</cx:pt>
          <cx:pt idx="317">-0.0185856873503824</cx:pt>
          <cx:pt idx="318">-0.0238630833882576</cx:pt>
          <cx:pt idx="319">-0.023936730790473499</cx:pt>
          <cx:pt idx="320">-0.028247460196418099</cx:pt>
          <cx:pt idx="321">-0.035362994107281498</cx:pt>
          <cx:pt idx="322">-0.026361784586123298</cx:pt>
          <cx:pt idx="323">-0.029844849687655699</cx:pt>
          <cx:pt idx="324">-0.018868963298216201</cx:pt>
          <cx:pt idx="325">0.019758565205310101</cx:pt>
          <cx:pt idx="326">0.0205662846611494</cx:pt>
          <cx:pt idx="327">-0.0076863437239402801</cx:pt>
          <cx:pt idx="328">-0.048723610552245701</cx:pt>
          <cx:pt idx="329">-0.049678249982691401</cx:pt>
          <cx:pt idx="330">-0.012565810107492</cx:pt>
          <cx:pt idx="331">0.0069719157489161101</cx:pt>
          <cx:pt idx="332">0.0148411316775931</cx:pt>
          <cx:pt idx="333">0.0125760761960611</cx:pt>
          <cx:pt idx="334">0.00399579071165433</cx:pt>
          <cx:pt idx="335">-0.000447824269013079</cx:pt>
          <cx:pt idx="336">-0.000148861520108999</cx:pt>
          <cx:pt idx="337">-0.00027236120305778097</cx:pt>
          <cx:pt idx="338">0.00370921781652359</cx:pt>
          <cx:pt idx="339">-0.0014723302038175999</cx:pt>
          <cx:pt idx="340">0.00019820697407101499</cx:pt>
          <cx:pt idx="341">-0.0067207242485430602</cx:pt>
          <cx:pt idx="342">-0.0074752315340586104</cx:pt>
          <cx:pt idx="343">0.0096433056733829601</cx:pt>
          <cx:pt idx="344">0.0051139257848094796</cx:pt>
          <cx:pt idx="345">-0.057304633191116297</cx:pt>
          <cx:pt idx="346">-0.022991932323469199</cx:pt>
          <cx:pt idx="347">-0.0310825819310049</cx:pt>
          <cx:pt idx="348">-0.026149524310785401</cx:pt>
          <cx:pt idx="349">-0.028611645607860101</cx:pt>
          <cx:pt idx="350">-0.044194694823090401</cx:pt>
          <cx:pt idx="351">-0.035516977266514801</cx:pt>
          <cx:pt idx="352">-0.0292473080210367</cx:pt>
          <cx:pt idx="353">-0.0042226951472875904</cx:pt>
          <cx:pt idx="354">-0.0118355119242086</cx:pt>
          <cx:pt idx="355">-0.066175134086780898</cx:pt>
          <cx:pt idx="356">-0.063232025861226199</cx:pt>
          <cx:pt idx="357">-0.053531303211360501</cx:pt>
          <cx:pt idx="358">-0.0376946118450922</cx:pt>
          <cx:pt idx="359">-0.0071719397642323601</cx:pt>
          <cx:pt idx="360">-0.0034254205497991999</cx:pt>
          <cx:pt idx="361">0.0073894867275645197</cx:pt>
          <cx:pt idx="362">0.0029395687616689901</cx:pt>
          <cx:pt idx="363">0.000280174202997509</cx:pt>
          <cx:pt idx="364">0.00079903598499089497</cx:pt>
          <cx:pt idx="365">-0.00037355523570245302</cx:pt>
          <cx:pt idx="366">0.00083830194226335399</cx:pt>
          <cx:pt idx="367">-0.00101567565754028</cx:pt>
          <cx:pt idx="368">0.0053637084508829499</cx:pt>
          <cx:pt idx="369">0.00042063465082272099</cx:pt>
          <cx:pt idx="370">0.0053024474322560097</cx:pt>
          <cx:pt idx="371">0.043799721283027102</cx:pt>
          <cx:pt idx="372">0.0251512969056738</cx:pt>
          <cx:pt idx="373">0.0065913842469353797</cx:pt>
          <cx:pt idx="374">0.0031650507708112499</cx:pt>
          <cx:pt idx="375">-0.043051327685597301</cx:pt>
          <cx:pt idx="376">-0.037848185605396802</cx:pt>
          <cx:pt idx="377">-0.047523361703196002</cx:pt>
          <cx:pt idx="378">-0.013015199213961401</cx:pt>
          <cx:pt idx="379">-0.010318366293014501</cx:pt>
          <cx:pt idx="380">-0.011874353420198099</cx:pt>
          <cx:pt idx="381">0.0104505591223477</cx:pt>
          <cx:pt idx="382">-0.026829226255575701</cx:pt>
          <cx:pt idx="383">-0.075977029472115404</cx:pt>
          <cx:pt idx="384">-0.030851089302956599</cx:pt>
          <cx:pt idx="385">-0.0401864995813851</cx:pt>
          <cx:pt idx="386">-0.042210953377161103</cx:pt>
          <cx:pt idx="387">-0.0273961960645712</cx:pt>
          <cx:pt idx="388">-0.0151277563201756</cx:pt>
          <cx:pt idx="389">-0.0059248454640149096</cx:pt>
          <cx:pt idx="390">-0.0080868412901241495</cx:pt>
          <cx:pt idx="391">-0.0010676497776297301</cx:pt>
          <cx:pt idx="392">-0.000137460458740796</cx:pt>
          <cx:pt idx="393">0.00075680219651447602</cx:pt>
          <cx:pt idx="394">0.000477364890453264</cx:pt>
          <cx:pt idx="395">0.0024183206745540301</cx:pt>
          <cx:pt idx="396">0.0045844560781889403</cx:pt>
          <cx:pt idx="397">0.0070378078774438304</cx:pt>
          <cx:pt idx="398">0.027800283135908498</cx:pt>
          <cx:pt idx="399">0.050678158832778597</cx:pt>
          <cx:pt idx="400">0.065247816977286502</cx:pt>
          <cx:pt idx="401">0.070065780479402304</cx:pt>
          <cx:pt idx="402">0.042609430787477302</cx:pt>
          <cx:pt idx="403">-0.035570933774489201</cx:pt>
          <cx:pt idx="404">-0.033126191397983402</cx:pt>
          <cx:pt idx="405">-0.024755420707559601</cx:pt>
          <cx:pt idx="406">0.027344392548192101</cx:pt>
          <cx:pt idx="407">0.026500911045365901</cx:pt>
          <cx:pt idx="408">0.026502868835575</cx:pt>
          <cx:pt idx="409">0.0303519283230149</cx:pt>
          <cx:pt idx="410">-0.019481545899328899</cx:pt>
          <cx:pt idx="411">-0.0160535606792628</cx:pt>
          <cx:pt idx="412">-0.0168913517703531</cx:pt>
          <cx:pt idx="413">-0.041508680615979503</cx:pt>
          <cx:pt idx="414">-0.044064053651247499</cx:pt>
          <cx:pt idx="415">-0.021961607042667999</cx:pt>
          <cx:pt idx="416">-0.032600878689014699</cx:pt>
          <cx:pt idx="417">-0.018096448612869898</cx:pt>
          <cx:pt idx="418">-0.0057241976807422996</cx:pt>
          <cx:pt idx="419">-0.00069935361282319399</cx:pt>
          <cx:pt idx="420">0.00016031672637181001</cx:pt>
          <cx:pt idx="421">0.00035067629913499999</cx:pt>
          <cx:pt idx="422">-0.00050438989816560802</cx:pt>
          <cx:pt idx="423">0.0021505764812803901</cx:pt>
          <cx:pt idx="424">0.00075494645638653202</cx:pt>
          <cx:pt idx="425">0.0111613891627995</cx:pt>
          <cx:pt idx="426">0.042921030473956498</cx:pt>
          <cx:pt idx="427">0.073480150640788305</cx:pt>
          <cx:pt idx="428">0.080595689448964905</cx:pt>
          <cx:pt idx="429">0.088826957813466195</cx:pt>
          <cx:pt idx="430">0.091353020146122094</cx:pt>
          <cx:pt idx="431">0.051307739372551703</cx:pt>
          <cx:pt idx="432">-0.00439403934995518</cx:pt>
          <cx:pt idx="433">-0.0268169009260707</cx:pt>
          <cx:pt idx="434">0.031309534450466303</cx:pt>
          <cx:pt idx="435">0.0297193764405949</cx:pt>
          <cx:pt idx="436">0.0129009775346948</cx:pt>
          <cx:pt idx="437">0.038742018436343201</cx:pt>
          <cx:pt idx="438">-0.0119959894678621</cx:pt>
          <cx:pt idx="439">-0.023519611869090101</cx:pt>
          <cx:pt idx="440">-0.033458382787216502</cx:pt>
          <cx:pt idx="441">-0.016092546803424399</cx:pt>
          <cx:pt idx="442">-0.00636279564355079</cx:pt>
          <cx:pt idx="443">-0.0056714590135570602</cx:pt>
          <cx:pt idx="444">-0.029710433504032199</cx:pt>
          <cx:pt idx="445">-0.018999045502296499</cx:pt>
          <cx:pt idx="446">-0.00360204768999214</cx:pt>
          <cx:pt idx="447">-0.0015560184429438801</cx:pt>
          <cx:pt idx="448">-8.8142334351373096e-06</cx:pt>
          <cx:pt idx="449">0.00046859374252776302</cx:pt>
          <cx:pt idx="450">-3.7824742189187898e-05</cx:pt>
          <cx:pt idx="451">-0.0041070988898407801</cx:pt>
          <cx:pt idx="452">-0.013066300687411899</cx:pt>
          <cx:pt idx="453">-0.0095810203013784092</cx:pt>
          <cx:pt idx="454">0.027901218823533702</cx:pt>
          <cx:pt idx="455">0.049804552534520097</cx:pt>
          <cx:pt idx="456">0.059808100123333</cx:pt>
          <cx:pt idx="457">0.066363422663999902</cx:pt>
          <cx:pt idx="458">0.071823978949946396</cx:pt>
          <cx:pt idx="459">0.052023056566743497</cx:pt>
          <cx:pt idx="460">0.057515408743420399</cx:pt>
          <cx:pt idx="461">0.063028287432962807</cx:pt>
          <cx:pt idx="462">-0.0062961760815324203</cx:pt>
          <cx:pt idx="463">0.019609854739550101</cx:pt>
          <cx:pt idx="464">-0.0094701684550936895</cx:pt>
          <cx:pt idx="465">-0.0149561324825041</cx:pt>
          <cx:pt idx="466">-0.0104240796989597</cx:pt>
          <cx:pt idx="467">-0.032529568414895002</cx:pt>
          <cx:pt idx="468">-0.018334246464691902</cx:pt>
          <cx:pt idx="469">-0.0182660071889813</cx:pt>
          <cx:pt idx="470">-0.0125450941006002</cx:pt>
          <cx:pt idx="471">-0.018721052926552201</cx:pt>
          <cx:pt idx="472">-0.022041702000616701</cx:pt>
          <cx:pt idx="473">-0.023854918028529098</cx:pt>
          <cx:pt idx="474">-0.0125341899150228</cx:pt>
          <cx:pt idx="475">-0.00160995513533736</cx:pt>
          <cx:pt idx="476">0.00047600791820290002</cx:pt>
          <cx:pt idx="477">0.00025145661572637098</cx:pt>
          <cx:pt idx="478">0.00042477076650272798</cx:pt>
          <cx:pt idx="479">-0.010477101480810999</cx:pt>
          <cx:pt idx="480">-0.037342673161219898</cx:pt>
          <cx:pt idx="481">-0.033306460014217498</cx:pt>
          <cx:pt idx="482">-0.010368325682752699</cx:pt>
          <cx:pt idx="483">0.021871733619698599</cx:pt>
          <cx:pt idx="484">0.0215871799307592</cx:pt>
          <cx:pt idx="485">0.045947693389306703</cx:pt>
          <cx:pt idx="486">0.042145547657133901</cx:pt>
          <cx:pt idx="487">0.044227631690466902</cx:pt>
          <cx:pt idx="488">0.037268562372704497</cx:pt>
          <cx:pt idx="489">0.043806913079140898</cx:pt>
          <cx:pt idx="490">-0.0011943543296988599</cx:pt>
          <cx:pt idx="491">0.0188784955697942</cx:pt>
          <cx:pt idx="492">0.0142986024332713</cx:pt>
          <cx:pt idx="493">0.0056402559198584397</cx:pt>
          <cx:pt idx="494">-0.0090807211842304798</cx:pt>
          <cx:pt idx="495">-0.052315312866475901</cx:pt>
          <cx:pt idx="496">-0.034642529293605201</cx:pt>
          <cx:pt idx="497">-0.0177213911647989</cx:pt>
          <cx:pt idx="498">0.0058903112290916802</cx:pt>
          <cx:pt idx="499">-0.0044631813766617696</cx:pt>
          <cx:pt idx="500">-0.0185848277349622</cx:pt>
          <cx:pt idx="501">-0.0196159176896335</cx:pt>
          <cx:pt idx="502">-0.0051129745468854</cx:pt>
          <cx:pt idx="503">-0.00083036366663001798</cx:pt>
          <cx:pt idx="504">0.000290525987133324</cx:pt>
          <cx:pt idx="505">-0.000155764272607306</cx:pt>
          <cx:pt idx="506">-0.00031290061893958699</cx:pt>
          <cx:pt idx="507">-0.018782434089098399</cx:pt>
          <cx:pt idx="508">-0.0611326838650319</cx:pt>
          <cx:pt idx="509">-0.048005631987155399</cx:pt>
          <cx:pt idx="510">-0.0490818231100962</cx:pt>
          <cx:pt idx="511">-0.063141817734701802</cx:pt>
          <cx:pt idx="512">-0.042972269785535297</cx:pt>
          <cx:pt idx="513">-0.035673205658403803</cx:pt>
          <cx:pt idx="514">0.0127144112816446</cx:pt>
          <cx:pt idx="515">0.054963204601368998</cx:pt>
          <cx:pt idx="516">0.035621325923850401</cx:pt>
          <cx:pt idx="517">0.061180332884134402</cx:pt>
          <cx:pt idx="518">0.023230828351257001</cx:pt>
          <cx:pt idx="519">0.0087041915402296995</cx:pt>
          <cx:pt idx="520">0.0419392663299758</cx:pt>
          <cx:pt idx="521">0.031101521884749999</cx:pt>
          <cx:pt idx="522">-0.036188780899289903</cx:pt>
          <cx:pt idx="523">-0.038852115924237499</cx:pt>
          <cx:pt idx="524">-0.015083650833454899</cx:pt>
          <cx:pt idx="525">-0.0260328185984052</cx:pt>
          <cx:pt idx="526">-0.0053533886561698604</cx:pt>
          <cx:pt idx="527">-0.0233310684209765</cx:pt>
          <cx:pt idx="528">-0.024177081470680099</cx:pt>
          <cx:pt idx="529">-0.013123368929060001</cx:pt>
          <cx:pt idx="530">-0.00144689173318654</cx:pt>
          <cx:pt idx="531">-0.0013458249113687301</cx:pt>
          <cx:pt idx="532">-0.00064223140389212195</cx:pt>
          <cx:pt idx="533">-0.00063142224071044699</cx:pt>
          <cx:pt idx="534">0.00036758765968295301</cx:pt>
          <cx:pt idx="535">-0.021376557054655999</cx:pt>
          <cx:pt idx="536">-0.0517855258016474</cx:pt>
          <cx:pt idx="537">-0.064056243212562897</cx:pt>
          <cx:pt idx="538">-0.060018043862154001</cx:pt>
          <cx:pt idx="539">-0.0783423959806408</cx:pt>
          <cx:pt idx="540">-0.091254298049992105</cx:pt>
          <cx:pt idx="541">-0.091962343110995895</cx:pt>
          <cx:pt idx="542">-0.066971136288279998</cx:pt>
          <cx:pt idx="543">-0.040906998678774099</cx:pt>
          <cx:pt idx="544">-0.0153657036005534</cx:pt>
          <cx:pt idx="545">0.026228975381789501</cx:pt>
          <cx:pt idx="546">0.029929965847940099</cx:pt>
          <cx:pt idx="547">0.0524637774554274</cx:pt>
          <cx:pt idx="548">-0.0013957596212581099</cx:pt>
          <cx:pt idx="549">0.025139621349668399</cx:pt>
          <cx:pt idx="550">-0.0070138461677559296</cx:pt>
          <cx:pt idx="551">-0.0250059428530706</cx:pt>
          <cx:pt idx="552">-0.047090787877020202</cx:pt>
          <cx:pt idx="553">-0.033042984575144201</cx:pt>
          <cx:pt idx="554">-0.023082643346345699</cx:pt>
          <cx:pt idx="555">-0.025986325445091201</cx:pt>
          <cx:pt idx="556">-0.0129213880780001</cx:pt>
          <cx:pt idx="557">-0.0081632493843055692</cx:pt>
          <cx:pt idx="558">-0.0060706560092510398</cx:pt>
          <cx:pt idx="559">-0.00051053169198631899</cx:pt>
          <cx:pt idx="560">5.7265181067563098e-05</cx:pt>
          <cx:pt idx="561">0.00068989964451008398</cx:pt>
          <cx:pt idx="562">-0.0011121494796936999</cx:pt>
          <cx:pt idx="563">-0.0138566329877946</cx:pt>
          <cx:pt idx="564">-0.033024293934069401</cx:pt>
          <cx:pt idx="565">-0.053336201024693303</cx:pt>
          <cx:pt idx="566">-0.046553201828869697</cx:pt>
          <cx:pt idx="567">-0.0605116504255978</cx:pt>
          <cx:pt idx="568">-0.067275187527034999</cx:pt>
          <cx:pt idx="569">-0.074575053401966795</cx:pt>
          <cx:pt idx="570">-0.082829899408140603</cx:pt>
          <cx:pt idx="571">-0.087094102519675004</cx:pt>
          <cx:pt idx="572">-0.059986974084241099</cx:pt>
          <cx:pt idx="573">0.017987550341345498</cx:pt>
          <cx:pt idx="574">0.0046143267422028497</cx:pt>
          <cx:pt idx="575">-0.0053405765017498002</cx:pt>
          <cx:pt idx="576">-0.0253681977830807</cx:pt>
          <cx:pt idx="577">0.017534774859793802</cx:pt>
          <cx:pt idx="578">-0.00236670936221415</cx:pt>
          <cx:pt idx="579">-0.030870004836110299</cx:pt>
          <cx:pt idx="580">-0.037842800805196697</cx:pt>
          <cx:pt idx="581">-0.022081620131101501</cx:pt>
          <cx:pt idx="582">-0.0068706187722124903</cx:pt>
          <cx:pt idx="583">-0.0020312779442507802</cx:pt>
          <cx:pt idx="584">0.00061404495170005698</cx:pt>
          <cx:pt idx="585">0.0036437785926117</cx:pt>
          <cx:pt idx="586">-0.0034919149225045702</cx:pt>
          <cx:pt idx="587">0.00044153868827887102</cx:pt>
          <cx:pt idx="588">-0.00067269458209987204</cx:pt>
          <cx:pt idx="589">0.00027150987817392401</cx:pt>
          <cx:pt idx="590">0.000215919192161623</cx:pt>
          <cx:pt idx="591">-0.0085433407543511301</cx:pt>
          <cx:pt idx="592">-0.015623046795275101</cx:pt>
          <cx:pt idx="593">-0.0242445809804991</cx:pt>
          <cx:pt idx="594">-0.0089823831089523194</cx:pt>
          <cx:pt idx="595">0.0021826127075888001</cx:pt>
          <cx:pt idx="596">-0.022000083205816999</cx:pt>
          <cx:pt idx="597">-0.028746393870015201</cx:pt>
          <cx:pt idx="598">-0.0578014893126155</cx:pt>
          <cx:pt idx="599">-0.017753938312783601</cx:pt>
          <cx:pt idx="600">-0.0018065757610429801</cx:pt>
          <cx:pt idx="601">-0.0025244774521313599</cx:pt>
          <cx:pt idx="602">0.00451401638543685</cx:pt>
          <cx:pt idx="603">0.017307056361204599</cx:pt>
          <cx:pt idx="604">0.0172178959579498</cx:pt>
          <cx:pt idx="605">-0.00066954240587689001</cx:pt>
          <cx:pt idx="606">-0.0130347205970518</cx:pt>
          <cx:pt idx="607">-0.055785647345004803</cx:pt>
          <cx:pt idx="608">-0.036868615100833203</cx:pt>
          <cx:pt idx="609">-0.00029747170764076201</cx:pt>
          <cx:pt idx="610">0.0044248558555457498</cx:pt>
          <cx:pt idx="611">0.0030642583935321598</cx:pt>
          <cx:pt idx="612">0.0158183046239554</cx:pt>
          <cx:pt idx="613">0.0112987571931111</cx:pt>
          <cx:pt idx="614">-0.00462367410147044</cx:pt>
          <cx:pt idx="615">0.000482747797506546</cx:pt>
          <cx:pt idx="616">0.00028297394350153</cx:pt>
          <cx:pt idx="617">4.246332695924e-05</cx:pt>
          <cx:pt idx="618">-0.0018878471703879999</cx:pt>
          <cx:pt idx="619">-0.010380941282253701</cx:pt>
          <cx:pt idx="620">-0.0138960137206485</cx:pt>
          <cx:pt idx="621">-0.0133031257793271</cx:pt>
          <cx:pt idx="622">-0.00140718933456283</cx:pt>
          <cx:pt idx="623">0.034630466764076398</cx:pt>
          <cx:pt idx="624">0.0035507727340426602</cx:pt>
          <cx:pt idx="625">0.0013098469733044101</cx:pt>
          <cx:pt idx="626">0.00632633188330622</cx:pt>
          <cx:pt idx="627">0.060125274512334403</cx:pt>
          <cx:pt idx="628">0.027818674026571202</cx:pt>
          <cx:pt idx="629">0.010467201374527699</cx:pt>
          <cx:pt idx="630">0.011176202166364699</cx:pt>
          <cx:pt idx="631">-0.0022303653465268998</cx:pt>
          <cx:pt idx="632">-0.016618007675223201</cx:pt>
          <cx:pt idx="633">-0.017625338716347898</cx:pt>
          <cx:pt idx="634">-0.013447670905573699</cx:pt>
          <cx:pt idx="635">-0.027296492587628</cx:pt>
          <cx:pt idx="636">-0.027021861754486499</cx:pt>
          <cx:pt idx="637">-0.022302547453934202</cx:pt>
          <cx:pt idx="638">-0.00075610145685170698</cx:pt>
          <cx:pt idx="639">0.0102806896867506</cx:pt>
          <cx:pt idx="640">0.017348673798858301</cx:pt>
          <cx:pt idx="641">0.0132734069049268</cx:pt>
          <cx:pt idx="642">0.00356979740927574</cx:pt>
          <cx:pt idx="643">0.00070239811301657496</cx:pt>
          <cx:pt idx="644">-0.00035904370592060802</cx:pt>
          <cx:pt idx="645">-0.00024691248602669102</cx:pt>
          <cx:pt idx="646">-0.00079316888409409797</cx:pt>
          <cx:pt idx="647">-0.0045853327653020103</cx:pt>
          <cx:pt idx="648">-0.0051864326402802901</cx:pt>
          <cx:pt idx="649">0.0026995366437850498</cx:pt>
          <cx:pt idx="650">0.0127629251999095</cx:pt>
          <cx:pt idx="651">0.041541185836247697</cx:pt>
          <cx:pt idx="652">0.021966862307240799</cx:pt>
          <cx:pt idx="653">0.0187996206652788</cx:pt>
          <cx:pt idx="654">0.030552934091203601</cx:pt>
          <cx:pt idx="655">0.042708874518003197</cx:pt>
          <cx:pt idx="656">-0.0023374216588814599</cx:pt>
          <cx:pt idx="657">0.0129882821343519</cx:pt>
          <cx:pt idx="658">0.047448549081974302</cx:pt>
          <cx:pt idx="659">0.0068399473253342403</cx:pt>
          <cx:pt idx="660">-0.0084154077998336504</cx:pt>
          <cx:pt idx="661">-0.0130373536735974</cx:pt>
          <cx:pt idx="662">-0.0255464873577513</cx:pt>
          <cx:pt idx="663">-0.0394979054283058</cx:pt>
          <cx:pt idx="664">-0.037915545343293597</cx:pt>
          <cx:pt idx="665">-0.0197167430263302</cx:pt>
          <cx:pt idx="666">-0.0027882905383160299</cx:pt>
          <cx:pt idx="667">0.0071149074482385697</cx:pt>
          <cx:pt idx="668">0.0127095748727189</cx:pt>
          <cx:pt idx="669">0.0123778574852691</cx:pt>
          <cx:pt idx="670">0.00129500034216468</cx:pt>
          <cx:pt idx="671">3.9058624462274301e-05</cx:pt>
          <cx:pt idx="672">0.00021204116426170501</cx:pt>
          <cx:pt idx="673">-0.00031339499811172</cx:pt>
          <cx:pt idx="674">-0.00022526514202031599</cx:pt>
          <cx:pt idx="675">0.0020151741146116802</cx:pt>
          <cx:pt idx="676">0.0055493811708481897</cx:pt>
          <cx:pt idx="677">0.0090627720323218502</cx:pt>
          <cx:pt idx="678">0.017956138784200899</cx:pt>
          <cx:pt idx="679">0.033180121098835003</cx:pt>
          <cx:pt idx="680">0.0454732756437633</cx:pt>
          <cx:pt idx="681">0.048192657338257699</cx:pt>
          <cx:pt idx="682">0.050784490991127702</cx:pt>
          <cx:pt idx="683">0.049385089607936701</cx:pt>
          <cx:pt idx="684">0.015767028135413301</cx:pt>
          <cx:pt idx="685">0.042875016202192098</cx:pt>
          <cx:pt idx="686">0.044838117446973899</cx:pt>
          <cx:pt idx="687">0.0043630122829001897</cx:pt>
          <cx:pt idx="688">-0.0163979445062504</cx:pt>
          <cx:pt idx="689">-0.036805247143488901</cx:pt>
          <cx:pt idx="690">-0.040177730562461801</cx:pt>
          <cx:pt idx="691">-0.035035198431725402</cx:pt>
          <cx:pt idx="692">-0.0230873092254157</cx:pt>
          <cx:pt idx="693">-0.0021628595188178498</cx:pt>
          <cx:pt idx="694">0.0092013502235292702</cx:pt>
          <cx:pt idx="695">0.0086850413554233393</cx:pt>
          <cx:pt idx="696">-0.00119638246988713</cx:pt>
          <cx:pt idx="697">-0.00148962887011132</cx:pt>
          <cx:pt idx="698">-0.0014184571894909001</cx:pt>
          <cx:pt idx="699">-0.00047553939615411502</cx:pt>
          <cx:pt idx="700">-0.00022862778574306501</cx:pt>
          <cx:pt idx="701">0.000178810615956499</cx:pt>
          <cx:pt idx="702">-7.67621635556787e-06</cx:pt>
          <cx:pt idx="703">0.00078870349209265295</cx:pt>
          <cx:pt idx="704">0.00380069329065723</cx:pt>
          <cx:pt idx="705">0.010897851495706301</cx:pt>
          <cx:pt idx="706">0.0044192286194719398</cx:pt>
          <cx:pt idx="707">0.0094977305539356901</cx:pt>
          <cx:pt idx="708">0.017168058670892002</cx:pt>
          <cx:pt idx="709">0.0149644018892194</cx:pt>
          <cx:pt idx="710">0.012804239239937801</cx:pt>
          <cx:pt idx="711">0.0254379984360729</cx:pt>
          <cx:pt idx="712">0.032233333364176601</cx:pt>
          <cx:pt idx="713">0.033264983146152498</cx:pt>
          <cx:pt idx="714">0.0024466800820701698</cx:pt>
          <cx:pt idx="715">-0.0073718193562213701</cx:pt>
          <cx:pt idx="716">-0.00062114486895027503</cx:pt>
          <cx:pt idx="717">-0.0097839045663099602</cx:pt>
          <cx:pt idx="718">-0.0029020024853816098</cx:pt>
          <cx:pt idx="719">0.0021742919332865601</cx:pt>
          <cx:pt idx="720">0.00054378687298410004</cx:pt>
          <cx:pt idx="721">0.0065869903608784903</cx:pt>
          <cx:pt idx="722">0.00764474854966139</cx:pt>
          <cx:pt idx="723">0.00459827799474599</cx:pt>
          <cx:pt idx="724">0.00145387595336726</cx:pt>
          <cx:pt idx="725">-0.00059869186842402295</cx:pt>
          <cx:pt idx="726">-0.00044458608641086898</cx:pt>
          <cx:pt idx="727">0.00092190867561761495</cx:pt>
          <cx:pt idx="728">0.00060113446421431404</cx:pt>
          <cx:pt idx="729">0.00070059376270740202</cx:pt>
          <cx:pt idx="730">-0.00018719416763679901</cx:pt>
          <cx:pt idx="731">-0.00028852181164079198</cx:pt>
          <cx:pt idx="732">-0.00072140556747970997</cx:pt>
          <cx:pt idx="733">0.0029194704212077999</cx:pt>
          <cx:pt idx="734">0.0031588987558658702</cx:pt>
          <cx:pt idx="735">0.0057641214039084497</cx:pt>
          <cx:pt idx="736">0.0065615689552131597</cx:pt>
          <cx:pt idx="737">0.0122335217753766</cx:pt>
          <cx:pt idx="738">0.014974350462961101</cx:pt>
          <cx:pt idx="739">0.015734282506293201</cx:pt>
          <cx:pt idx="740">0.017872971248557398</cx:pt>
          <cx:pt idx="741">0.016562413229853402</cx:pt>
          <cx:pt idx="742">0.016889150817389498</cx:pt>
          <cx:pt idx="743">0.0120273719197031</cx:pt>
          <cx:pt idx="744">0.0128681588384244</cx:pt>
          <cx:pt idx="745">0.0160374286836132</cx:pt>
          <cx:pt idx="746">0.011107696174741701</cx:pt>
          <cx:pt idx="747">0.0060887825934215298</cx:pt>
          <cx:pt idx="748">0.0046181267183381704</cx:pt>
          <cx:pt idx="749">0.0029582390073148298</cx:pt>
          <cx:pt idx="750">0.0013603281522415901</cx:pt>
          <cx:pt idx="751">-1.6347081653043601e-05</cx:pt>
          <cx:pt idx="752">0.00068163671925693299</cx:pt>
          <cx:pt idx="753">9.8902926387124302e-05</cx:pt>
          <cx:pt idx="754">4.1656640517830597e-05</cx:pt>
          <cx:pt idx="755">0.00044031466830537802</cx:pt>
          <cx:pt idx="756">0.00018536605540595799</cx:pt>
          <cx:pt idx="757">-4.8144901623984103e-05</cx:pt>
          <cx:pt idx="758">0.00041774768506291899</cx:pt>
          <cx:pt idx="759">-0.00051249233992661401</cx:pt>
          <cx:pt idx="760">-2.3399217322137802e-05</cx:pt>
          <cx:pt idx="761">0.00036194223160336</cx:pt>
          <cx:pt idx="762">-0.00058611652722855196</cx:pt>
          <cx:pt idx="763">0.00048750482540372398</cx:pt>
          <cx:pt idx="764">0.00090361387974153499</cx:pt>
          <cx:pt idx="765">-0.00037519125837336202</cx:pt>
          <cx:pt idx="766">0.00030160675273700098</cx:pt>
          <cx:pt idx="767">-7.6398944648287107e-05</cx:pt>
          <cx:pt idx="768">0.00071585228327622702</cx:pt>
          <cx:pt idx="769">0.0012336659104976401</cx:pt>
          <cx:pt idx="770">0.0025712832657367002</cx:pt>
          <cx:pt idx="771">0.0014402280938158999</cx:pt>
          <cx:pt idx="772">0.0016601570787007</cx:pt>
          <cx:pt idx="773">0.00090629947869436296</cx:pt>
          <cx:pt idx="774">0.00180360162149958</cx:pt>
          <cx:pt idx="775">-0.00039994235597763103</cx:pt>
          <cx:pt idx="776">0.00067880426157757305</cx:pt>
          <cx:pt idx="777">0.00066997944947624997</cx:pt>
          <cx:pt idx="778">0.00050105172667663496</cx:pt>
          <cx:pt idx="779">-4.4192499998278498e-05</cx:pt>
          <cx:pt idx="780">0.00028152826963373501</cx:pt>
          <cx:pt idx="781">-0.00033829629684678801</cx:pt>
          <cx:pt idx="782">-0.00033795840311767901</cx:pt>
          <cx:pt idx="783">-0.00047273935733700202</cx:pt>
        </cx:lvl>
      </cx:numDim>
    </cx:data>
    <cx:data id="93">
      <cx:numDim type="val">
        <cx:f>'001_WA_F - 副本'!$CP$1:$CP$784</cx:f>
        <cx:lvl ptCount="784" formatCode="0.00E+00">
          <cx:pt idx="0">3.3743120725293903e-05</cx:pt>
          <cx:pt idx="1">-0.00011009235982279601</cx:pt>
          <cx:pt idx="2">0.00039709880519136998</cx:pt>
          <cx:pt idx="3">-8.8939880177041505e-05</cx:pt>
          <cx:pt idx="4">0.00053990793841572496</cx:pt>
          <cx:pt idx="5">0.00037898753154820899</cx:pt>
          <cx:pt idx="6">-0.00056982838440988303</cx:pt>
          <cx:pt idx="7">0.000808241810998797</cx:pt>
          <cx:pt idx="8">0.00020728698685669401</cx:pt>
          <cx:pt idx="9">-0.00025593114235019298</cx:pt>
          <cx:pt idx="10">-0.00043450273993533601</cx:pt>
          <cx:pt idx="11">-9.6466378170210595e-05</cx:pt>
          <cx:pt idx="12">6.7891210496690395e-05</cx:pt>
          <cx:pt idx="13">0.00028074571010385001</cx:pt>
          <cx:pt idx="14">-0.00072681234057906296</cx:pt>
          <cx:pt idx="15">-0.00040780999231478299</cx:pt>
          <cx:pt idx="16">-0.00033794702975867503</cx:pt>
          <cx:pt idx="17">0.00010186153146347701</cx:pt>
          <cx:pt idx="18">0.00044482174738407702</cx:pt>
          <cx:pt idx="19">-0.00036882767554513498</cx:pt>
          <cx:pt idx="20">-6.3087339527582198e-05</cx:pt>
          <cx:pt idx="21">0.00035879016570858298</cx:pt>
          <cx:pt idx="22">0.00021170215145473799</cx:pt>
          <cx:pt idx="23">-0.000455397014825348</cx:pt>
          <cx:pt idx="24">0.00020891937342220099</cx:pt>
          <cx:pt idx="25">0.00085106665997671405</cx:pt>
          <cx:pt idx="26">0.000205845759168811</cx:pt>
          <cx:pt idx="27">0.00056231008503325496</cx:pt>
          <cx:pt idx="28">0.00012734514032659801</cx:pt>
          <cx:pt idx="29">-0.0013027032473514001</cx:pt>
          <cx:pt idx="30">0.00069372109897909999</cx:pt>
          <cx:pt idx="31">-4.1618132054037098e-05</cx:pt>
          <cx:pt idx="32">0.00063510803812427599</cx:pt>
          <cx:pt idx="33">-0.00054428992915370102</cx:pt>
          <cx:pt idx="34">0.00059082641377737697</cx:pt>
          <cx:pt idx="35">-0.00078736426993818197</cx:pt>
          <cx:pt idx="36">-0.00089264867459930698</cx:pt>
          <cx:pt idx="37">0.00084974581059350405</cx:pt>
          <cx:pt idx="38">0.00046110664690891801</cx:pt>
          <cx:pt idx="39">-0.000117577470351912</cx:pt>
          <cx:pt idx="40">0.000610612174067176</cx:pt>
          <cx:pt idx="41">0.00049526108402510002</cx:pt>
          <cx:pt idx="42">-0.00095078145663180695</cx:pt>
          <cx:pt idx="43">-0.00047877554486342599</cx:pt>
          <cx:pt idx="44">0.00025256275594919898</cx:pt>
          <cx:pt idx="45">-0.00033535399023245299</cx:pt>
          <cx:pt idx="46">-0.0010843992736582499</cx:pt>
          <cx:pt idx="47">-0.00108978327233982</cx:pt>
          <cx:pt idx="48">3.7138377503759402e-05</cx:pt>
          <cx:pt idx="49">-0.00039429066296124102</cx:pt>
          <cx:pt idx="50">0.00042796946455667399</cx:pt>
          <cx:pt idx="51">-0.00037808280476658298</cx:pt>
          <cx:pt idx="52">-0.00032076333039393498</cx:pt>
          <cx:pt idx="53">0.000171123810063004</cx:pt>
          <cx:pt idx="54">0.00017775338111502599</cx:pt>
          <cx:pt idx="55">0.000424823083362261</cx:pt>
          <cx:pt idx="56">-0.00041517635595029101</cx:pt>
          <cx:pt idx="57">-6.5405292957701393e-05</cx:pt>
          <cx:pt idx="58">-0.00049211332144453296</cx:pt>
          <cx:pt idx="59">-0.00094967156827679598</cx:pt>
          <cx:pt idx="60">-0.00060920148975168796</cx:pt>
          <cx:pt idx="61">-0.000110560327202314</cx:pt>
          <cx:pt idx="62">-0.00154709120998632</cx:pt>
          <cx:pt idx="63">-0.00172887849691239</cx:pt>
          <cx:pt idx="64">-0.0026600658829495898</cx:pt>
          <cx:pt idx="65">-0.0063200878719141904</cx:pt>
          <cx:pt idx="66">-0.00498757582282028</cx:pt>
          <cx:pt idx="67">-0.0102977530441718</cx:pt>
          <cx:pt idx="68">-0.011260046066114599</cx:pt>
          <cx:pt idx="69">-0.0067527385761634298</cx:pt>
          <cx:pt idx="70">-0.017410883565630801</cx:pt>
          <cx:pt idx="71">-0.020463053997815901</cx:pt>
          <cx:pt idx="72">-0.027924015149656301</cx:pt>
          <cx:pt idx="73">-0.017036133367766899</cx:pt>
          <cx:pt idx="74">-0.0090900370947173299</cx:pt>
          <cx:pt idx="75">-0.0076923581905232602</cx:pt>
          <cx:pt idx="76">-0.0057375346768777299</cx:pt>
          <cx:pt idx="77">-0.0035874495594482702</cx:pt>
          <cx:pt idx="78">-0.0012514250053823599</cx:pt>
          <cx:pt idx="79">-0.0021247306932907599</cx:pt>
          <cx:pt idx="80">0.00091484147795105103</cx:pt>
          <cx:pt idx="81">0.00043763226831275198</cx:pt>
          <cx:pt idx="82">-0.00063194459668525595</cx:pt>
          <cx:pt idx="83">-0.000255294394871344</cx:pt>
          <cx:pt idx="84">0.00051338478219061802</cx:pt>
          <cx:pt idx="85">0.00045595144016420902</cx:pt>
          <cx:pt idx="86">-0.00016318849597013899</cx:pt>
          <cx:pt idx="87">-0.0011332055849486301</cx:pt>
          <cx:pt idx="88">-0.00122326697537875</cx:pt>
          <cx:pt idx="89">0.00174653895144459</cx:pt>
          <cx:pt idx="90">0.0013007715480252799</cx:pt>
          <cx:pt idx="91">0.00230665523267132</cx:pt>
          <cx:pt idx="92">-0.0017272086899530301</cx:pt>
          <cx:pt idx="93">-0.0235010356614965</cx:pt>
          <cx:pt idx="94">-0.015845102642787299</cx:pt>
          <cx:pt idx="95">-0.012376647547474201</cx:pt>
          <cx:pt idx="96">0.0045046221303160798</cx:pt>
          <cx:pt idx="97">0.0120263124277583</cx:pt>
          <cx:pt idx="98">0.029669491917377701</cx:pt>
          <cx:pt idx="99">0.039011241165829803</cx:pt>
          <cx:pt idx="100">-0.0050284174996726204</cx:pt>
          <cx:pt idx="101">-0.00434482919840911</cx:pt>
          <cx:pt idx="102">0.0075623389315423901</cx:pt>
          <cx:pt idx="103">0.013625525951647999</cx:pt>
          <cx:pt idx="104">0.024805134632283201</cx:pt>
          <cx:pt idx="105">-0.0066145351886234402</cx:pt>
          <cx:pt idx="106">-0.0111765734447351</cx:pt>
          <cx:pt idx="107">-0.0060844060798708396</cx:pt>
          <cx:pt idx="108">7.7281077415289004e-05</cx:pt>
          <cx:pt idx="109">-0.00021921930245121299</cx:pt>
          <cx:pt idx="110">0.000861505861414079</cx:pt>
          <cx:pt idx="111">0.00048353602449716299</cx:pt>
          <cx:pt idx="112">0.00029588734234917098</cx:pt>
          <cx:pt idx="113">-0.00069400525067605395</cx:pt>
          <cx:pt idx="114">0.00035448718347374001</cx:pt>
          <cx:pt idx="115">0.00041801664192425198</cx:pt>
          <cx:pt idx="116">-0.00037672436063061998</cx:pt>
          <cx:pt idx="117">0.0078595267718057707</cx:pt>
          <cx:pt idx="118">0.016568194877801999</cx:pt>
          <cx:pt idx="119">0.013985800498555899</cx:pt>
          <cx:pt idx="120">0.020814734834412998</cx:pt>
          <cx:pt idx="121">0.0029209542382848401</cx:pt>
          <cx:pt idx="122">0.0041317932268553903</cx:pt>
          <cx:pt idx="123">0.014490366335996799</cx:pt>
          <cx:pt idx="124">0.0083951677907385201</cx:pt>
          <cx:pt idx="125">0.022021291451620701</cx:pt>
          <cx:pt idx="126">0.0208588441584256</cx:pt>
          <cx:pt idx="127">0.0539580956282808</cx:pt>
          <cx:pt idx="128">0.057312193015429398</cx:pt>
          <cx:pt idx="129">0.045861033079763198</cx:pt>
          <cx:pt idx="130">0.034626351488017799</cx:pt>
          <cx:pt idx="131">0.0028071050630964498</cx:pt>
          <cx:pt idx="132">-0.018585758870390899</cx:pt>
          <cx:pt idx="133">-0.0147545398013213</cx:pt>
          <cx:pt idx="134">-0.018925638620020099</cx:pt>
          <cx:pt idx="135">-0.015883515726117198</cx:pt>
          <cx:pt idx="136">0.0121652267562667</cx:pt>
          <cx:pt idx="137">0.0069760559022136997</cx:pt>
          <cx:pt idx="138">0.0038218265994975301</cx:pt>
          <cx:pt idx="139">0.00015929494059780801</cx:pt>
          <cx:pt idx="140">-8.3573253451178699e-05</cx:pt>
          <cx:pt idx="141">4.5839188817762098e-05</cx:pt>
          <cx:pt idx="142">-0.00021178071654699899</cx:pt>
          <cx:pt idx="143">0.0043476585650262696</cx:pt>
          <cx:pt idx="144">0.0031457288287390999</cx:pt>
          <cx:pt idx="145">0.021361547749376601</cx:pt>
          <cx:pt idx="146">0.024363800102036301</cx:pt>
          <cx:pt idx="147">0.00119380642068363</cx:pt>
          <cx:pt idx="148">-0.00041323637799465401</cx:pt>
          <cx:pt idx="149">-0.029103812250222402</cx:pt>
          <cx:pt idx="150">-0.051597149244945101</cx:pt>
          <cx:pt idx="151">-0.020850561694255601</cx:pt>
          <cx:pt idx="152">-0.0046013500637374404</cx:pt>
          <cx:pt idx="153">0.039911816549825098</cx:pt>
          <cx:pt idx="154">-0.0034064979560758202</cx:pt>
          <cx:pt idx="155">-0.0031812017380941902</cx:pt>
          <cx:pt idx="156">0.047208636645029702</cx:pt>
          <cx:pt idx="157">0.041857156131312398</cx:pt>
          <cx:pt idx="158">0.020790746626708</cx:pt>
          <cx:pt idx="159">-0.040704771256550601</cx:pt>
          <cx:pt idx="160">-0.0266476213866568</cx:pt>
          <cx:pt idx="161">-0.044606953365817902</cx:pt>
          <cx:pt idx="162">-0.024284566334293801</cx:pt>
          <cx:pt idx="163">0.0016847359520166601</cx:pt>
          <cx:pt idx="164">0.0100930703397887</cx:pt>
          <cx:pt idx="165">0.00867838830465875</cx:pt>
          <cx:pt idx="166">0.00220468752239189</cx:pt>
          <cx:pt idx="167">-0.00034398397456011801</cx:pt>
          <cx:pt idx="168">-0.000450847145352025</cx:pt>
          <cx:pt idx="169">0.00010509922081100801</cx:pt>
          <cx:pt idx="170">0.0028978479132609702</cx:pt>
          <cx:pt idx="171">0.017393596202497901</cx:pt>
          <cx:pt idx="172">0.026119236943770201</cx:pt>
          <cx:pt idx="173">0.028367742341961499</cx:pt>
          <cx:pt idx="174">0.034750489337293002</cx:pt>
          <cx:pt idx="175">-0.030409080761741699</cx:pt>
          <cx:pt idx="176">-0.041676852813654998</cx:pt>
          <cx:pt idx="177">-0.0457385785675474</cx:pt>
          <cx:pt idx="178">-0.084558668012189406</cx:pt>
          <cx:pt idx="179">-0.065595198542181293</cx:pt>
          <cx:pt idx="180">-0.052911664842985699</cx:pt>
          <cx:pt idx="181">-0.047484187073932198</cx:pt>
          <cx:pt idx="182">-0.034991128489240297</cx:pt>
          <cx:pt idx="183">-0.048916318735557497</cx:pt>
          <cx:pt idx="184">-0.0055751579174354304</cx:pt>
          <cx:pt idx="185">0.039247057675870098</cx:pt>
          <cx:pt idx="186">0.067745939416056805</cx:pt>
          <cx:pt idx="187">-0.0407689004914428</cx:pt>
          <cx:pt idx="188">-0.023861270630156101</cx:pt>
          <cx:pt idx="189">0.039361777054425701</cx:pt>
          <cx:pt idx="190">-0.00175575513949975</cx:pt>
          <cx:pt idx="191">0.0094542112686247393</cx:pt>
          <cx:pt idx="192">0.033645376778757299</cx:pt>
          <cx:pt idx="193">0.018989018107265401</cx:pt>
          <cx:pt idx="194">0.0057869212997266398</cx:pt>
          <cx:pt idx="195">0.00223416270853628</cx:pt>
          <cx:pt idx="196">0.00037951602875855499</cx:pt>
          <cx:pt idx="197">-0.00016051682459722699</cx:pt>
          <cx:pt idx="198">0.0140631407297042</cx:pt>
          <cx:pt idx="199">0.045671773010785101</cx:pt>
          <cx:pt idx="200">0.0490355474045173</cx:pt>
          <cx:pt idx="201">0.028984897159335402</cx:pt>
          <cx:pt idx="202">0.054140742508683198</cx:pt>
          <cx:pt idx="203">0.054216993781391797</cx:pt>
          <cx:pt idx="204">-0.062275133147797</cx:pt>
          <cx:pt idx="205">-0.085700996508254607</cx:pt>
          <cx:pt idx="206">-0.080145946605782503</cx:pt>
          <cx:pt idx="207">-0.113267568615822</cx:pt>
          <cx:pt idx="208">-0.14455419513434001</cx:pt>
          <cx:pt idx="209">-0.13829289933309599</cx:pt>
          <cx:pt idx="210">-0.12632803988742999</cx:pt>
          <cx:pt idx="211">-0.186709160817355</cx:pt>
          <cx:pt idx="212">-0.11764350781895801</cx:pt>
          <cx:pt idx="213">-0.071229530001536701</cx:pt>
          <cx:pt idx="214">-0.066050081473646993</cx:pt>
          <cx:pt idx="215">-0.120120707266882</cx:pt>
          <cx:pt idx="216">-0.067904643698841999</cx:pt>
          <cx:pt idx="217">-0.00036103158041554299</cx:pt>
          <cx:pt idx="218">0.0054317541875238901</cx:pt>
          <cx:pt idx="219">0.0012707482876439401</cx:pt>
          <cx:pt idx="220">0.029475399162509301</cx:pt>
          <cx:pt idx="221">0.030154064848135698</cx:pt>
          <cx:pt idx="222">0.0090343210882419898</cx:pt>
          <cx:pt idx="223">0.0015626593516450901</cx:pt>
          <cx:pt idx="224">-0.00064516667749960001</cx:pt>
          <cx:pt idx="225">0.0015377892594054901</cx:pt>
          <cx:pt idx="226">0.0156604074942557</cx:pt>
          <cx:pt idx="227">0.037404604730114303</cx:pt>
          <cx:pt idx="228">0.053237193102972299</cx:pt>
          <cx:pt idx="229">0.051164123043498301</cx:pt>
          <cx:pt idx="230">0.074652851270395698</cx:pt>
          <cx:pt idx="231">0.078114346371197296</cx:pt>
          <cx:pt idx="232">-0.0340761203451612</cx:pt>
          <cx:pt idx="233">-0.065393114748591094</cx:pt>
          <cx:pt idx="234">-0.070024665252480703</cx:pt>
          <cx:pt idx="235">-0.084320946711449601</cx:pt>
          <cx:pt idx="236">-0.019327998059090901</cx:pt>
          <cx:pt idx="237">-0.12005817499384699</cx:pt>
          <cx:pt idx="238">-0.17131972796023201</cx:pt>
          <cx:pt idx="239">-0.171249293178797</cx:pt>
          <cx:pt idx="240">-0.14965537177855601</cx:pt>
          <cx:pt idx="241">-0.13510531563476699</cx:pt>
          <cx:pt idx="242">-0.011707709999502901</cx:pt>
          <cx:pt idx="243">-0.040101672427069197</cx:pt>
          <cx:pt idx="244">-0.044041977760909498</cx:pt>
          <cx:pt idx="245">-0.033217862127944399</cx:pt>
          <cx:pt idx="246">0.035640808234355198</cx:pt>
          <cx:pt idx="247">0.0777229042698383</cx:pt>
          <cx:pt idx="248">0.063935788258885698</cx:pt>
          <cx:pt idx="249">0.036415789172324499</cx:pt>
          <cx:pt idx="250">-0.00017852114282003901</cx:pt>
          <cx:pt idx="251">0.0016619290551743999</cx:pt>
          <cx:pt idx="252">-0.00016847983464989401</cx:pt>
          <cx:pt idx="253">0.00328450344334167</cx:pt>
          <cx:pt idx="254">0.014494147110953599</cx:pt>
          <cx:pt idx="255">0.026820046623145299</cx:pt>
          <cx:pt idx="256">0.088137715277094297</cx:pt>
          <cx:pt idx="257">0.085028390864633402</cx:pt>
          <cx:pt idx="258">0.13461654986764199</cx:pt>
          <cx:pt idx="259">0.12930581085957699</cx:pt>
          <cx:pt idx="260">0.033160013825060203</cx:pt>
          <cx:pt idx="261">-0.058059262326910901</cx:pt>
          <cx:pt idx="262">-0.046106029816412</cx:pt>
          <cx:pt idx="263">0.081269829087842499</cx:pt>
          <cx:pt idx="264">0.13890212188922199</cx:pt>
          <cx:pt idx="265">0.048862074890387498</cx:pt>
          <cx:pt idx="266">0.0015899863218399701</cx:pt>
          <cx:pt idx="267">-0.091723344093304404</cx:pt>
          <cx:pt idx="268">-0.071355750444171695</cx:pt>
          <cx:pt idx="269">-0.011031469600249101</cx:pt>
          <cx:pt idx="270">0.093970239728362701</cx:pt>
          <cx:pt idx="271">0.028550875725776002</cx:pt>
          <cx:pt idx="272">0.026748463958337999</cx:pt>
          <cx:pt idx="273">0.0777648808638184</cx:pt>
          <cx:pt idx="274">0.060550925039620097</cx:pt>
          <cx:pt idx="275">0.078845407640893803</cx:pt>
          <cx:pt idx="276">0.071712233824258495</cx:pt>
          <cx:pt idx="277">0.0731523065649895</cx:pt>
          <cx:pt idx="278">0.010162231465914599</cx:pt>
          <cx:pt idx="279">0.00024034665566282501</cx:pt>
          <cx:pt idx="280">0.0011186923008254599</cx:pt>
          <cx:pt idx="281">0.0027067415704880799</cx:pt>
          <cx:pt idx="282">0.016338206473192</cx:pt>
          <cx:pt idx="283">0.040742105345329502</cx:pt>
          <cx:pt idx="284">0.073139878304798206</cx:pt>
          <cx:pt idx="285">0.067268944497032496</cx:pt>
          <cx:pt idx="286">0.096895235721115705</cx:pt>
          <cx:pt idx="287">0.0090900281709426801</cx:pt>
          <cx:pt idx="288">-0.0292299206450265</cx:pt>
          <cx:pt idx="289">0.0170231669279933</cx:pt>
          <cx:pt idx="290">0.0960407291604264</cx:pt>
          <cx:pt idx="291">0.162651758850485</cx:pt>
          <cx:pt idx="292">0.15677937024576499</cx:pt>
          <cx:pt idx="293">0.17803419581666899</cx:pt>
          <cx:pt idx="294">-0.0056626597927140502</cx:pt>
          <cx:pt idx="295">-0.101503019618553</cx:pt>
          <cx:pt idx="296">-0.064634519802556994</cx:pt>
          <cx:pt idx="297">0.0045741855760865697</cx:pt>
          <cx:pt idx="298">0.16640169160954399</cx:pt>
          <cx:pt idx="299">0.14303851534523701</cx:pt>
          <cx:pt idx="300">0.13836446332535501</cx:pt>
          <cx:pt idx="301">0.078423301095214198</cx:pt>
          <cx:pt idx="302">-0.0067096667992074003</cx:pt>
          <cx:pt idx="303">0.019486969631788101</cx:pt>
          <cx:pt idx="304">0.038514432930885398</cx:pt>
          <cx:pt idx="305">0.0508570744133965</cx:pt>
          <cx:pt idx="306">0.0134415362887429</cx:pt>
          <cx:pt idx="307">-0.00049029327823569397</cx:pt>
          <cx:pt idx="308">-0.00087436105075628398</cx:pt>
          <cx:pt idx="309">0.0050886019713236802</cx:pt>
          <cx:pt idx="310">0.024761199809363199</cx:pt>
          <cx:pt idx="311">0.067789552958614302</cx:pt>
          <cx:pt idx="312">0.10821417418804399</cx:pt>
          <cx:pt idx="313">0.102824388335122</cx:pt>
          <cx:pt idx="314">0.042974347960076702</cx:pt>
          <cx:pt idx="315">-0.0160808249934704</cx:pt>
          <cx:pt idx="316">-0.0270804109524918</cx:pt>
          <cx:pt idx="317">0.069265030757790197</cx:pt>
          <cx:pt idx="318">0.130809049992516</cx:pt>
          <cx:pt idx="319">0.151152814073619</cx:pt>
          <cx:pt idx="320">0.18939373371709101</cx:pt>
          <cx:pt idx="321">0.14996718979040999</cx:pt>
          <cx:pt idx="322">-0.020436510707908501</cx:pt>
          <cx:pt idx="323">-0.031940354940929103</cx:pt>
          <cx:pt idx="324">-0.038901796113271499</cx:pt>
          <cx:pt idx="325">0.0378288486393661</cx:pt>
          <cx:pt idx="326">0.13550774385455</cx:pt>
          <cx:pt idx="327">0.16171367975016601</cx:pt>
          <cx:pt idx="328">0.100035682878028</cx:pt>
          <cx:pt idx="329">-0.068374470583950603</cx:pt>
          <cx:pt idx="330">-0.049185062392061003</cx:pt>
          <cx:pt idx="331">-0.0088225845656459707</cx:pt>
          <cx:pt idx="332">-0.010590548720303501</cx:pt>
          <cx:pt idx="333">0.0146754798038835</cx:pt>
          <cx:pt idx="334">0.0026901736057840199</cx:pt>
          <cx:pt idx="335">-0.00044764128334576903</cx:pt>
          <cx:pt idx="336">7.3826300520984001e-05</cx:pt>
          <cx:pt idx="337">0.0051328872284077997</cx:pt>
          <cx:pt idx="338">0.018109999740575301</cx:pt>
          <cx:pt idx="339">0.0631778113534084</cx:pt>
          <cx:pt idx="340">0.072704659447801995</cx:pt>
          <cx:pt idx="341">0.061860700694743399</cx:pt>
          <cx:pt idx="342">0.049440478793103398</cx:pt>
          <cx:pt idx="343">0.079604020949081103</cx:pt>
          <cx:pt idx="344">0.117427047768667</cx:pt>
          <cx:pt idx="345">0.18930605466309</cx:pt>
          <cx:pt idx="346">0.132269660888927</cx:pt>
          <cx:pt idx="347">0.12351729889887</cx:pt>
          <cx:pt idx="348">0.116777048827079</cx:pt>
          <cx:pt idx="349">0.043221989873002499</cx:pt>
          <cx:pt idx="350">0.015348659602673301</cx:pt>
          <cx:pt idx="351">-0.062589971640442901</cx:pt>
          <cx:pt idx="352">-0.0070154759915272199</cx:pt>
          <cx:pt idx="353">-0.0114039505392022</cx:pt>
          <cx:pt idx="354">0.039696203818581403</cx:pt>
          <cx:pt idx="355">0.020169139314694301</cx:pt>
          <cx:pt idx="356">0.016928243803949201</cx:pt>
          <cx:pt idx="357">-0.10299515705445</cx:pt>
          <cx:pt idx="358">-0.074374114647864295</cx:pt>
          <cx:pt idx="359">-0.068199806712809605</cx:pt>
          <cx:pt idx="360">-0.0211463904880635</cx:pt>
          <cx:pt idx="361">0.0099071385540177807</cx:pt>
          <cx:pt idx="362">0.0015724959582487899</cx:pt>
          <cx:pt idx="363">-0.00050356025748165396</cx:pt>
          <cx:pt idx="364">0.00034576342367151201</cx:pt>
          <cx:pt idx="365">0.0014508666822669401</cx:pt>
          <cx:pt idx="366">0.0115015024335777</cx:pt>
          <cx:pt idx="367">0.041791657530149101</cx:pt>
          <cx:pt idx="368">0.047541140022701898</cx:pt>
          <cx:pt idx="369">0.038406540995739598</cx:pt>
          <cx:pt idx="370">0.059349706007313603</cx:pt>
          <cx:pt idx="371">0.065378361854895303</cx:pt>
          <cx:pt idx="372">0.047793444188688</cx:pt>
          <cx:pt idx="373">0.071356080846296202</cx:pt>
          <cx:pt idx="374">0.079857321540157997</cx:pt>
          <cx:pt idx="375">0.059170167272081298</cx:pt>
          <cx:pt idx="376">0.0019961629843838402</cx:pt>
          <cx:pt idx="377">-0.021131983432572301</cx:pt>
          <cx:pt idx="378">-0.019957302319796099</cx:pt>
          <cx:pt idx="379">-0.078529287878119206</cx:pt>
          <cx:pt idx="380">-0.00069667799850703805</cx:pt>
          <cx:pt idx="381">-0.030657938660657101</cx:pt>
          <cx:pt idx="382">-0.035729866070421203</cx:pt>
          <cx:pt idx="383">-0.092625931576367102</cx:pt>
          <cx:pt idx="384">0.035671747317630197</cx:pt>
          <cx:pt idx="385">-0.086034308933779002</cx:pt>
          <cx:pt idx="386">-0.108410701522123</cx:pt>
          <cx:pt idx="387">-0.069490071903444597</cx:pt>
          <cx:pt idx="388">0.0061737680972469696</cx:pt>
          <cx:pt idx="389">0.0066783852340132699</cx:pt>
          <cx:pt idx="390">-0.000537165156097965</cx:pt>
          <cx:pt idx="391">-0.00055184342915204603</cx:pt>
          <cx:pt idx="392">-0.000293343867519884</cx:pt>
          <cx:pt idx="393">0.0029454822419693102</cx:pt>
          <cx:pt idx="394">0.0064355089754383702</cx:pt>
          <cx:pt idx="395">0.0140951912340334</cx:pt>
          <cx:pt idx="396">-0.026846915609840601</cx:pt>
          <cx:pt idx="397">-0.034190737417274401</cx:pt>
          <cx:pt idx="398">-0.034066062483274498</cx:pt>
          <cx:pt idx="399">-0.045558696605868497</cx:pt>
          <cx:pt idx="400">-0.044693822352603697</cx:pt>
          <cx:pt idx="401">-0.037979702481441703</cx:pt>
          <cx:pt idx="402">0.0119995292386609</cx:pt>
          <cx:pt idx="403">-0.060820303700156599</cx:pt>
          <cx:pt idx="404">-0.074302242156307596</cx:pt>
          <cx:pt idx="405">-0.062335182237464697</cx:pt>
          <cx:pt idx="406">-0.058838408480535301</cx:pt>
          <cx:pt idx="407">-0.023272859319234701</cx:pt>
          <cx:pt idx="408">-0.054756488875990897</cx:pt>
          <cx:pt idx="409">-0.088280888799128904</cx:pt>
          <cx:pt idx="410">-0.120559591607516</cx:pt>
          <cx:pt idx="411">-0.0131788584740892</cx:pt>
          <cx:pt idx="412">0.016844131732271901</cx:pt>
          <cx:pt idx="413">-0.067649298603893293</cx:pt>
          <cx:pt idx="414">-0.049586564369112698</cx:pt>
          <cx:pt idx="415">0.039084709664683297</cx:pt>
          <cx:pt idx="416">-0.00117491060686091</cx:pt>
          <cx:pt idx="417">-0.0092920668795442706</cx:pt>
          <cx:pt idx="418">0.001051910845828</cx:pt>
          <cx:pt idx="419">0.00047533568521579401</cx:pt>
          <cx:pt idx="420">-0.000121085835530601</cx:pt>
          <cx:pt idx="421">0.0010459054369048701</cx:pt>
          <cx:pt idx="422">0.0026873909886646701</cx:pt>
          <cx:pt idx="423">-0.0030755513688468998</cx:pt>
          <cx:pt idx="424">-0.052223845092998503</cx:pt>
          <cx:pt idx="425">-0.096919578124928102</cx:pt>
          <cx:pt idx="426">-0.033342282139566699</cx:pt>
          <cx:pt idx="427">-0.10190498307960701</cx:pt>
          <cx:pt idx="428">-0.10998923772282999</cx:pt>
          <cx:pt idx="429">-0.098878372293373096</cx:pt>
          <cx:pt idx="430">-0.0897903519799087</cx:pt>
          <cx:pt idx="431">-0.100293982625852</cx:pt>
          <cx:pt idx="432">-0.078778880517151706</cx:pt>
          <cx:pt idx="433">-0.055592699775537699</cx:pt>
          <cx:pt idx="434">-0.0035048151952662399</cx:pt>
          <cx:pt idx="435">0.079518325117256303</cx:pt>
          <cx:pt idx="436">0.028536685290712498</cx:pt>
          <cx:pt idx="437">-0.0270321039726889</cx:pt>
          <cx:pt idx="438">-0.051782892244164103</cx:pt>
          <cx:pt idx="439">0.034746612858567297</cx:pt>
          <cx:pt idx="440">0.064494069024962603</cx:pt>
          <cx:pt idx="441">0.0620949121279354</cx:pt>
          <cx:pt idx="442">0.063351225477524503</cx:pt>
          <cx:pt idx="443">0.034357316198617101</cx:pt>
          <cx:pt idx="444">0.0034044780746026399</cx:pt>
          <cx:pt idx="445">-0.0030764075534411798</cx:pt>
          <cx:pt idx="446">0.0078769054401315198</cx:pt>
          <cx:pt idx="447">0.00031229073648160103</cx:pt>
          <cx:pt idx="448">-0.00033130848509156701</cx:pt>
          <cx:pt idx="449">0.00040516902263854299</cx:pt>
          <cx:pt idx="450">0.0058930902457857903</cx:pt>
          <cx:pt idx="451">-0.0013545442909826001</cx:pt>
          <cx:pt idx="452">-0.049720558353941298</cx:pt>
          <cx:pt idx="453">-0.114035039736841</cx:pt>
          <cx:pt idx="454">-0.11519738545722299</cx:pt>
          <cx:pt idx="455">-0.13053838084539099</cx:pt>
          <cx:pt idx="456">-0.119854411190866</cx:pt>
          <cx:pt idx="457">-0.13499433133209501</cx:pt>
          <cx:pt idx="458">-0.117524161789005</cx:pt>
          <cx:pt idx="459">-0.12887065425873301</cx:pt>
          <cx:pt idx="460">-0.078030114095239994</cx:pt>
          <cx:pt idx="461">-0.033286265657341801</cx:pt>
          <cx:pt idx="462">0.045532147160288201</cx:pt>
          <cx:pt idx="463">0.046351323870789898</cx:pt>
          <cx:pt idx="464">-0.038630039105883703</cx:pt>
          <cx:pt idx="465">-0.036922412295389999</cx:pt>
          <cx:pt idx="466">0.017629718918131899</cx:pt>
          <cx:pt idx="467">0.0265114262672244</cx:pt>
          <cx:pt idx="468">0.0074781582575564999</cx:pt>
          <cx:pt idx="469">0.085484294319110601</cx:pt>
          <cx:pt idx="470">0.067806362796714995</cx:pt>
          <cx:pt idx="471">0.0273189976958454</cx:pt>
          <cx:pt idx="472">-0.0010287486752976599</cx:pt>
          <cx:pt idx="473">-0.0124739675707906</cx:pt>
          <cx:pt idx="474">0.0011850310147516799</cx:pt>
          <cx:pt idx="475">0.00028546301362097502</cx:pt>
          <cx:pt idx="476">-0.00025708221562988998</cx:pt>
          <cx:pt idx="477">0.00086036475943751696</cx:pt>
          <cx:pt idx="478">0.0051395041757377703</cx:pt>
          <cx:pt idx="479">0.0054802687547567796</cx:pt>
          <cx:pt idx="480">-0.048604968734532503</cx:pt>
          <cx:pt idx="481">-0.0929792018004343</cx:pt>
          <cx:pt idx="482">-0.099845567799103793</cx:pt>
          <cx:pt idx="483">-0.122261547871993</cx:pt>
          <cx:pt idx="484">-0.098235287936633706</cx:pt>
          <cx:pt idx="485">-0.148382604472199</cx:pt>
          <cx:pt idx="486">-0.123060213648822</cx:pt>
          <cx:pt idx="487">-0.098883073354839507</cx:pt>
          <cx:pt idx="488">-0.13378531354485601</cx:pt>
          <cx:pt idx="489">-0.036232560494215901</cx:pt>
          <cx:pt idx="490">-0.028183633041098499</cx:pt>
          <cx:pt idx="491">-0.018333049002388201</cx:pt>
          <cx:pt idx="492">-0.059727626881852701</cx:pt>
          <cx:pt idx="493">-0.023730978753042101</cx:pt>
          <cx:pt idx="494">-0.0014038472826704499</cx:pt>
          <cx:pt idx="495">-0.058474754751350097</cx:pt>
          <cx:pt idx="496">0.0150171794379763</cx:pt>
          <cx:pt idx="497">0.0510381851761285</cx:pt>
          <cx:pt idx="498">0.050696983294839099</cx:pt>
          <cx:pt idx="499">-0.00093619790712068005</cx:pt>
          <cx:pt idx="500">-0.015868043467270099</cx:pt>
          <cx:pt idx="501">-0.00029427833276503398</cx:pt>
          <cx:pt idx="502">0.0024770768021007</cx:pt>
          <cx:pt idx="503">0.00020920281062626099</cx:pt>
          <cx:pt idx="504">0.0010281179472383</cx:pt>
          <cx:pt idx="505">-0.00043489285874750999</cx:pt>
          <cx:pt idx="506">0.0072730727851733597</cx:pt>
          <cx:pt idx="507">0.0148295805710083</cx:pt>
          <cx:pt idx="508">-0.0285633795335711</cx:pt>
          <cx:pt idx="509">-0.074866936993212202</cx:pt>
          <cx:pt idx="510">-0.0715899935263037</cx:pt>
          <cx:pt idx="511">-0.063995154548679101</cx:pt>
          <cx:pt idx="512">-0.0450074392295855</cx:pt>
          <cx:pt idx="513">-0.034763206594243798</cx:pt>
          <cx:pt idx="514">-0.041666849007050602</cx:pt>
          <cx:pt idx="515">-0.077344683180650395</cx:pt>
          <cx:pt idx="516">-0.050063013785355701</cx:pt>
          <cx:pt idx="517">-0.050733755493777198</cx:pt>
          <cx:pt idx="518">-0.088518013699908096</cx:pt>
          <cx:pt idx="519">-0.0018226923838331999</cx:pt>
          <cx:pt idx="520">-0.00323063263587005</cx:pt>
          <cx:pt idx="521">0.0027447667542508402</cx:pt>
          <cx:pt idx="522">-0.014569570917321299</cx:pt>
          <cx:pt idx="523">-0.051723598842180397</cx:pt>
          <cx:pt idx="524">-0.011783116738505999</cx:pt>
          <cx:pt idx="525">0.041034124399000102</cx:pt>
          <cx:pt idx="526">0.020648661195896902</cx:pt>
          <cx:pt idx="527">-0.0097688517774765504</cx:pt>
          <cx:pt idx="528">-0.014592842365181199</cx:pt>
          <cx:pt idx="529">0.0061775018443784701</cx:pt>
          <cx:pt idx="530">0.00067742879109239601</cx:pt>
          <cx:pt idx="531">-5.6040685799534503e-05</cx:pt>
          <cx:pt idx="532">-0.00027142941442211702</cx:pt>
          <cx:pt idx="533">0.0029019599608140702</cx:pt>
          <cx:pt idx="534">0.0077132443536614996</cx:pt>
          <cx:pt idx="535">0.015949159151565001</cx:pt>
          <cx:pt idx="536">0.0133119842173308</cx:pt>
          <cx:pt idx="537">-0.0263623155847383</cx:pt>
          <cx:pt idx="538">-0.032547430941136102</cx:pt>
          <cx:pt idx="539">0.00096415474833242202</cx:pt>
          <cx:pt idx="540">0.033309758807593098</cx:pt>
          <cx:pt idx="541">0.0084779145277560294</cx:pt>
          <cx:pt idx="542">-0.044943712534968899</cx:pt>
          <cx:pt idx="543">0.0103657686195753</cx:pt>
          <cx:pt idx="544">0.0506236351227278</cx:pt>
          <cx:pt idx="545">0.0133567011787442</cx:pt>
          <cx:pt idx="546">-0.070543558131006795</cx:pt>
          <cx:pt idx="547">-0.053708968005458102</cx:pt>
          <cx:pt idx="548">-0.024719166321494599</cx:pt>
          <cx:pt idx="549">0.034133477072041202</cx:pt>
          <cx:pt idx="550">-0.026534448612770999</cx:pt>
          <cx:pt idx="551">-0.016468352085799099</cx:pt>
          <cx:pt idx="552">-0.046507673145546498</cx:pt>
          <cx:pt idx="553">-0.057176789165623</cx:pt>
          <cx:pt idx="554">-0.050621253916997198</cx:pt>
          <cx:pt idx="555">-0.014379662889052</cx:pt>
          <cx:pt idx="556">0.0018117742265971301</cx:pt>
          <cx:pt idx="557">-0.00028388134263058399</cx:pt>
          <cx:pt idx="558">2.1618247943393999e-06</cx:pt>
          <cx:pt idx="559">-0.00045139303936723502</cx:pt>
          <cx:pt idx="560">-0.000317835624824572</cx:pt>
          <cx:pt idx="561">-0.00035770158464922501</cx:pt>
          <cx:pt idx="562">0.0032912203732949402</cx:pt>
          <cx:pt idx="563">0.0132172712346746</cx:pt>
          <cx:pt idx="564">0.046522218220555897</cx:pt>
          <cx:pt idx="565">0.0074206735000022696</cx:pt>
          <cx:pt idx="566">0.0131816221283976</cx:pt>
          <cx:pt idx="567">0.024158579471151399</cx:pt>
          <cx:pt idx="568">0.017485838584123399</cx:pt>
          <cx:pt idx="569">-0.050375526249987597</cx:pt>
          <cx:pt idx="570">0.0026034979032768199</cx:pt>
          <cx:pt idx="571">0.053827955395699997</cx:pt>
          <cx:pt idx="572">0.01506617561215</cx:pt>
          <cx:pt idx="573">-0.0129509683554845</cx:pt>
          <cx:pt idx="574">-0.073876609934559301</cx:pt>
          <cx:pt idx="575">-0.13010527147220899</cx:pt>
          <cx:pt idx="576">-0.062580764010041201</cx:pt>
          <cx:pt idx="577">0.047979005247537197</cx:pt>
          <cx:pt idx="578">0.017986427908458998</cx:pt>
          <cx:pt idx="579">0.028601238504798499</cx:pt>
          <cx:pt idx="580">-0.021679732806397799</cx:pt>
          <cx:pt idx="581">-0.046031441206726399</cx:pt>
          <cx:pt idx="582">-0.018198346736623499</cx:pt>
          <cx:pt idx="583">0.0084451393685778999</cx:pt>
          <cx:pt idx="584">0.0066577613638244904</cx:pt>
          <cx:pt idx="585">0.00065964726266501503</cx:pt>
          <cx:pt idx="586">6.8344065170067398e-06</cx:pt>
          <cx:pt idx="587">-0.000320328695083416</cx:pt>
          <cx:pt idx="588">-0.00014042942636896601</cx:pt>
          <cx:pt idx="589">0.00090477447376290999</cx:pt>
          <cx:pt idx="590">0.00093806760987317497</cx:pt>
          <cx:pt idx="591">0.0018166349740367199</cx:pt>
          <cx:pt idx="592">0.022794041554458799</cx:pt>
          <cx:pt idx="593">-0.015305382805247099</cx:pt>
          <cx:pt idx="594">0.0121767294191048</cx:pt>
          <cx:pt idx="595">0.036780456650933997</cx:pt>
          <cx:pt idx="596">0.032310196522069401</cx:pt>
          <cx:pt idx="597">0.0130250939363643</cx:pt>
          <cx:pt idx="598">0.0059532089096289596</cx:pt>
          <cx:pt idx="599">0.026085753134381901</cx:pt>
          <cx:pt idx="600">0.0023081544581184201</cx:pt>
          <cx:pt idx="601">-0.011040460948361201</cx:pt>
          <cx:pt idx="602">-0.14402760752199401</cx:pt>
          <cx:pt idx="603">-0.113228156075749</cx:pt>
          <cx:pt idx="604">-0.070046360840814198</cx:pt>
          <cx:pt idx="605">0.029888527001788401</cx:pt>
          <cx:pt idx="606">0.098121015208870496</cx:pt>
          <cx:pt idx="607">0.051685073476346301</cx:pt>
          <cx:pt idx="608">0.0068901979990268099</cx:pt>
          <cx:pt idx="609">0.011939255359292999</cx:pt>
          <cx:pt idx="610">-0.024626217502679799</cx:pt>
          <cx:pt idx="611">0.0030998783121799901</cx:pt>
          <cx:pt idx="612">-0.0027154364174408301</cx:pt>
          <cx:pt idx="613">0.00031553860928401303</cx:pt>
          <cx:pt idx="614">0.00056479693504045002</cx:pt>
          <cx:pt idx="615">0.00018954416831378401</cx:pt>
          <cx:pt idx="616">4.1076135679665302e-05</cx:pt>
          <cx:pt idx="617">0.00039807343335276202</cx:pt>
          <cx:pt idx="618">0.00102202219101435</cx:pt>
          <cx:pt idx="619">-0.00087911159369595396</cx:pt>
          <cx:pt idx="620">-0.00443690031775891</cx:pt>
          <cx:pt idx="621">-0.037001493267968297</cx:pt>
          <cx:pt idx="622">-0.0035898551077300001</cx:pt>
          <cx:pt idx="623">0.031619630386350003</cx:pt>
          <cx:pt idx="624">0.047002194081708103</cx:pt>
          <cx:pt idx="625">0.11243612065624101</cx:pt>
          <cx:pt idx="626">0.096112852667588899</cx:pt>
          <cx:pt idx="627">0.029545430660854199</cx:pt>
          <cx:pt idx="628">0.017945501151544401</cx:pt>
          <cx:pt idx="629">-0.036497661497576703</cx:pt>
          <cx:pt idx="630">-0.093727322873225799</cx:pt>
          <cx:pt idx="631">-0.014862855492671001</cx:pt>
          <cx:pt idx="632">-0.035395832724315401</cx:pt>
          <cx:pt idx="633">0.079184652173998393</cx:pt>
          <cx:pt idx="634">0.109254720351993</cx:pt>
          <cx:pt idx="635">0.087915921055076604</cx:pt>
          <cx:pt idx="636">0.0388109907379591</cx:pt>
          <cx:pt idx="637">-0.0030781983676150702</cx:pt>
          <cx:pt idx="638">-0.030636320164479099</cx:pt>
          <cx:pt idx="639">-0.0132188724511499</cx:pt>
          <cx:pt idx="640">-0.00761584521343984</cx:pt>
          <cx:pt idx="641">-0.0045285418367100403</cx:pt>
          <cx:pt idx="642">4.9445662647041397e-05</cx:pt>
          <cx:pt idx="643">-7.5696856370827102e-06</cx:pt>
          <cx:pt idx="644">-0.00039406314611389599</cx:pt>
          <cx:pt idx="645">6.2638820237171701e-05</cx:pt>
          <cx:pt idx="646">0.0011703208763465601</cx:pt>
          <cx:pt idx="647">0.0037761343152476401</cx:pt>
          <cx:pt idx="648">0.011422604521028799</cx:pt>
          <cx:pt idx="649">-0.0064019327357345097</cx:pt>
          <cx:pt idx="650">0.00062071399933507504</cx:pt>
          <cx:pt idx="651">0.0163075015402195</cx:pt>
          <cx:pt idx="652">-0.052731504758513702</cx:pt>
          <cx:pt idx="653">0.053582786878720298</cx:pt>
          <cx:pt idx="654">0.102245097649988</cx:pt>
          <cx:pt idx="655">0.066467608131448599</cx:pt>
          <cx:pt idx="656">0.019969602421750401</cx:pt>
          <cx:pt idx="657">-0.050281658310165199</cx:pt>
          <cx:pt idx="658">-0.040127812792887602</cx:pt>
          <cx:pt idx="659">0.0038012585913609598</cx:pt>
          <cx:pt idx="660">0.031690018650465099</cx:pt>
          <cx:pt idx="661">0.089460565058620795</cx:pt>
          <cx:pt idx="662">0.0955133012414731</cx:pt>
          <cx:pt idx="663">0.089002433753420804</cx:pt>
          <cx:pt idx="664">0.025213218101862299</cx:pt>
          <cx:pt idx="665">-0.0176125941381555</cx:pt>
          <cx:pt idx="666">-0.052748251553548398</cx:pt>
          <cx:pt idx="667">-0.0258819206122772</cx:pt>
          <cx:pt idx="668">-0.0064324856925212903</cx:pt>
          <cx:pt idx="669">-0.0060728649350918597</cx:pt>
          <cx:pt idx="670">-6.1407927647260199e-05</cx:pt>
          <cx:pt idx="671">0.000149870340251795</cx:pt>
          <cx:pt idx="672">-0.00017882365707925301</cx:pt>
          <cx:pt idx="673">1.2147126962439e-05</cx:pt>
          <cx:pt idx="674">0.00017377240271695</cx:pt>
          <cx:pt idx="675">0.00430781239758957</cx:pt>
          <cx:pt idx="676">0.0089451382920488799</cx:pt>
          <cx:pt idx="677">0.021507395434783499</cx:pt>
          <cx:pt idx="678">0.031089616298507601</cx:pt>
          <cx:pt idx="679">-0.029385109411488999</cx:pt>
          <cx:pt idx="680">-0.055131322638421403</cx:pt>
          <cx:pt idx="681">-0.041595558917166799</cx:pt>
          <cx:pt idx="682">0.054207666032287397</cx:pt>
          <cx:pt idx="683">0.065134893640677094</cx:pt>
          <cx:pt idx="684">0.0073385490865322204</cx:pt>
          <cx:pt idx="685">0.027681578458089499</cx:pt>
          <cx:pt idx="686">0.0231342879108862</cx:pt>
          <cx:pt idx="687">0.030332221923985499</cx:pt>
          <cx:pt idx="688">0.102891358916557</cx:pt>
          <cx:pt idx="689">0.112402417601315</cx:pt>
          <cx:pt idx="690">0.064820745053552301</cx:pt>
          <cx:pt idx="691">0.052927982267933597</cx:pt>
          <cx:pt idx="692">0.0081181126268954195</cx:pt>
          <cx:pt idx="693">-0.000385573591456654</cx:pt>
          <cx:pt idx="694">-0.0093241313240863405</cx:pt>
          <cx:pt idx="695">-0.0185986745558974</cx:pt>
          <cx:pt idx="696">-0.0035798537907675699</cx:pt>
          <cx:pt idx="697">-0.0034952696085799998</cx:pt>
          <cx:pt idx="698">0.00013659287695407999</cx:pt>
          <cx:pt idx="699">-0.000286168081698821</cx:pt>
          <cx:pt idx="700">0.00047270849797559502</cx:pt>
          <cx:pt idx="701">0.00091696536543659001</cx:pt>
          <cx:pt idx="702">-0.00040206467452340799</cx:pt>
          <cx:pt idx="703">0.0030135466398294101</cx:pt>
          <cx:pt idx="704">0.0136367889152821</cx:pt>
          <cx:pt idx="705">0.016445175095717902</cx:pt>
          <cx:pt idx="706">0.021384594233876199</cx:pt>
          <cx:pt idx="707">0.0085655440684585405</cx:pt>
          <cx:pt idx="708">-0.011075431609183201</cx:pt>
          <cx:pt idx="709">0.00032442675695228498</cx:pt>
          <cx:pt idx="710">0.016185278854885899</cx:pt>
          <cx:pt idx="711">0.041434052843967298</cx:pt>
          <cx:pt idx="712">0.0549665009900248</cx:pt>
          <cx:pt idx="713">0.067775769061260205</cx:pt>
          <cx:pt idx="714">0.039692819076200099</cx:pt>
          <cx:pt idx="715">0.060454970353143303</cx:pt>
          <cx:pt idx="716">0.104501391835982</cx:pt>
          <cx:pt idx="717">0.0788746350491321</cx:pt>
          <cx:pt idx="718">0.0598519494031097</cx:pt>
          <cx:pt idx="719">0.066565531283288695</cx:pt>
          <cx:pt idx="720">0.028605068041509901</cx:pt>
          <cx:pt idx="721">0.017247422783662099</cx:pt>
          <cx:pt idx="722">0.012693426424136799</cx:pt>
          <cx:pt idx="723">-0.0056497495516016202</cx:pt>
          <cx:pt idx="724">0.00294739356190944</cx:pt>
          <cx:pt idx="725">-0.00050245611686549404</cx:pt>
          <cx:pt idx="726">0.000426716873151285</cx:pt>
          <cx:pt idx="727">-0.000240283179211871</cx:pt>
          <cx:pt idx="728">-0.00023443005949992801</cx:pt>
          <cx:pt idx="729">-0.000256117911743512</cx:pt>
          <cx:pt idx="730">0.00023255227112189299</cx:pt>
          <cx:pt idx="731">0.000136590772336369</cx:pt>
          <cx:pt idx="732">-0.0055690474322596202</cx:pt>
          <cx:pt idx="733">-0.0124137408010935</cx:pt>
          <cx:pt idx="734">-0.022003627082379001</cx:pt>
          <cx:pt idx="735">-0.0117168649849638</cx:pt>
          <cx:pt idx="736">-0.012489415834291299</cx:pt>
          <cx:pt idx="737">-0.0041318122796667302</cx:pt>
          <cx:pt idx="738">-0.032172894675826097</cx:pt>
          <cx:pt idx="739">-0.032531931231563602</cx:pt>
          <cx:pt idx="740">-0.0054424994716433502</cx:pt>
          <cx:pt idx="741">0.042907846229776503</cx:pt>
          <cx:pt idx="742">0.021153565485386099</cx:pt>
          <cx:pt idx="743">0.016720887135369601</cx:pt>
          <cx:pt idx="744">0.0102620164473764</cx:pt>
          <cx:pt idx="745">0.024195407402335702</cx:pt>
          <cx:pt idx="746">0.017800783690693201</cx:pt>
          <cx:pt idx="747">0.042161887856622303</cx:pt>
          <cx:pt idx="748">0.012461055800235399</cx:pt>
          <cx:pt idx="749">0.0091464749218061192</cx:pt>
          <cx:pt idx="750">0.012140567881773</cx:pt>
          <cx:pt idx="751">-0.00054052182748878395</cx:pt>
          <cx:pt idx="752">0.000120180087757538</cx:pt>
          <cx:pt idx="753">-0.00087009880984680195</cx:pt>
          <cx:pt idx="754">-5.2382827064497903e-05</cx:pt>
          <cx:pt idx="755">0.00012215575361128499</cx:pt>
          <cx:pt idx="756">0.00062920658090483096</cx:pt>
          <cx:pt idx="757">-0.000216419918983019</cx:pt>
          <cx:pt idx="758">0.000361733576163076</cx:pt>
          <cx:pt idx="759">0.00051376995760469505</cx:pt>
          <cx:pt idx="760">-6.0603219205744799e-06</cx:pt>
          <cx:pt idx="761">-0.000165535268276428</cx:pt>
          <cx:pt idx="762">0.000385950780340213</cx:pt>
          <cx:pt idx="763">0.00148143288030631</cx:pt>
          <cx:pt idx="764">0.0071088114396022301</cx:pt>
          <cx:pt idx="765">0.0077083059004866804</cx:pt>
          <cx:pt idx="766">0.0162743481810118</cx:pt>
          <cx:pt idx="767">0.0011516316578961199</cx:pt>
          <cx:pt idx="768">-0.0021862043302631499</cx:pt>
          <cx:pt idx="769">0.0103355095555173</cx:pt>
          <cx:pt idx="770">-0.0108899978278627</cx:pt>
          <cx:pt idx="771">-0.0091328177785642197</cx:pt>
          <cx:pt idx="772">0.0071506176054780398</cx:pt>
          <cx:pt idx="773">0.013406707056039</cx:pt>
          <cx:pt idx="774">0.0061177650052163298</cx:pt>
          <cx:pt idx="775">-0.0017297130105863501</cx:pt>
          <cx:pt idx="776">-0.0025846393844749702</cx:pt>
          <cx:pt idx="777">0.0054611382182047597</cx:pt>
          <cx:pt idx="778">0.012891843986213399</cx:pt>
          <cx:pt idx="779">0.0024977136662166599</cx:pt>
          <cx:pt idx="780">0.00060957114501394003</cx:pt>
          <cx:pt idx="781">-0.000101001412897887</cx:pt>
          <cx:pt idx="782">-0.000188351610645577</cx:pt>
          <cx:pt idx="783">-0.000178525352375173</cx:pt>
        </cx:lvl>
      </cx:numDim>
    </cx:data>
    <cx:data id="94">
      <cx:numDim type="val">
        <cx:f>'001_WA_F - 副本'!$CQ$1:$CQ$784</cx:f>
        <cx:lvl ptCount="784" formatCode="G/通用格式">
          <cx:pt idx="0">0.00024859851367246399</cx:pt>
          <cx:pt idx="1">-0.00081183836848046104</cx:pt>
          <cx:pt idx="2">-0.00079255840257367205</cx:pt>
          <cx:pt idx="3">0.00022988392415262699</cx:pt>
          <cx:pt idx="4">-0.00016072028464893199</cx:pt>
          <cx:pt idx="5">0.00057238067720730504</cx:pt>
          <cx:pt idx="6">-0.00051798453922035899</cx:pt>
          <cx:pt idx="7">-0.000110938091144961</cx:pt>
          <cx:pt idx="8">0.00022510979707818799</cx:pt>
          <cx:pt idx="9">-0.00026782316588889901</cx:pt>
          <cx:pt idx="10">7.9113004544299693e-06</cx:pt>
          <cx:pt idx="11">-8.9661538473202802e-05</cx:pt>
          <cx:pt idx="12">0.00024651122717703401</cx:pt>
          <cx:pt idx="13">0.00050953989934526204</cx:pt>
          <cx:pt idx="14">0.00105436487874973</cx:pt>
          <cx:pt idx="15">0.000289896857181058</cx:pt>
          <cx:pt idx="16">0.00030122887788810001</cx:pt>
          <cx:pt idx="17">-9.3912870905681005e-06</cx:pt>
          <cx:pt idx="18">0.00022507715256233799</cx:pt>
          <cx:pt idx="19">6.6864517924394794e-05</cx:pt>
          <cx:pt idx="20">0.000117383663796149</cx:pt>
          <cx:pt idx="21">0.00024641537701567898</cx:pt>
          <cx:pt idx="22">0.00069371742428184604</cx:pt>
          <cx:pt idx="23">-0.00043760327914662802</cx:pt>
          <cx:pt idx="24">-4.08130661245315e-06</cx:pt>
          <cx:pt idx="25">0.00040124400540518502</cx:pt>
          <cx:pt idx="26">0.00014140317455322001</cx:pt>
          <cx:pt idx="27">0.000100572784197074</cx:pt>
          <cx:pt idx="28">-0.00056272701806875901</cx:pt>
          <cx:pt idx="29">0.00058153434939452295</cx:pt>
          <cx:pt idx="30">0.00023693822800166601</cx:pt>
          <cx:pt idx="31">-0.00012470513463850601</cx:pt>
          <cx:pt idx="32">-0.00081658449933544601</cx:pt>
          <cx:pt idx="33">0.00011588551910323</cx:pt>
          <cx:pt idx="34">0.00124947833972685</cx:pt>
          <cx:pt idx="35">0.000317837489755612</cx:pt>
          <cx:pt idx="36">0.00050588209477274795</cx:pt>
          <cx:pt idx="37">2.8535498039774102e-06</cx:pt>
          <cx:pt idx="38">-0.00068913446730213405</cx:pt>
          <cx:pt idx="39">-0.00047409639453619302</cx:pt>
          <cx:pt idx="40">-0.00083851019005068005</cx:pt>
          <cx:pt idx="41">-0.00054796695220249599</cx:pt>
          <cx:pt idx="42">0.00067959483732544601</cx:pt>
          <cx:pt idx="43">-0.00064373412681336404</cx:pt>
          <cx:pt idx="44">-0.010911048243201001</cx:pt>
          <cx:pt idx="45">-0.0046403320694498196</cx:pt>
          <cx:pt idx="46">-0.00094940218357749198</cx:pt>
          <cx:pt idx="47">-0.00017464101949253401</cx:pt>
          <cx:pt idx="48">0.0014173272190167699</cx:pt>
          <cx:pt idx="49">0.0036882295993783299</cx:pt>
          <cx:pt idx="50">-9.7079227641447694e-05</cx:pt>
          <cx:pt idx="51">0.00051841920466695602</cx:pt>
          <cx:pt idx="52">-0.00028984804753264502</cx:pt>
          <cx:pt idx="53">-5.5536964120609199e-05</cx:pt>
          <cx:pt idx="54">0.00045544683006412998</cx:pt>
          <cx:pt idx="55">-0.00019715563829516899</cx:pt>
          <cx:pt idx="56">-0.00048815117479953198</cx:pt>
          <cx:pt idx="57">-0.00090956426362448397</cx:pt>
          <cx:pt idx="58">-0.00016253758068838801</cx:pt>
          <cx:pt idx="59">0.00027698482873976402</cx:pt>
          <cx:pt idx="60">0.00038000108735604501</cx:pt>
          <cx:pt idx="61">-0.0010393279673198</cx:pt>
          <cx:pt idx="62">-0.00050583306784969095</cx:pt>
          <cx:pt idx="63">-0.000392481874938907</cx:pt>
          <cx:pt idx="64">-0.0046758846562620299</cx:pt>
          <cx:pt idx="65">-0.0148188614970136</cx:pt>
          <cx:pt idx="66">-0.017004603352515298</cx:pt>
          <cx:pt idx="67">-0.0070171148949397296</cx:pt>
          <cx:pt idx="68">-0.00474053779666587</cx:pt>
          <cx:pt idx="69">-0.021087880294421501</cx:pt>
          <cx:pt idx="70">-0.032780297876828401</cx:pt>
          <cx:pt idx="71">-0.024771029302926899</cx:pt>
          <cx:pt idx="72">-0.010585330061413101</cx:pt>
          <cx:pt idx="73">0.0023938473408737101</cx:pt>
          <cx:pt idx="74">0.026645651369601901</cx:pt>
          <cx:pt idx="75">0.038444770278249003</cx:pt>
          <cx:pt idx="76">0.021800956204003099</cx:pt>
          <cx:pt idx="77">0.017679540045041599</cx:pt>
          <cx:pt idx="78">0.0093319919943621599</cx:pt>
          <cx:pt idx="79">0.0028219938193133299</cx:pt>
          <cx:pt idx="80">-0.0017181287086601</cx:pt>
          <cx:pt idx="81">-0.0011721615046567299</cx:pt>
          <cx:pt idx="82">-9.4096980343478598e-05</cx:pt>
          <cx:pt idx="83">-0.00016440684063515201</cx:pt>
          <cx:pt idx="84">2.72532007779313e-05</cx:pt>
          <cx:pt idx="85">-0.00024538152151706703</cx:pt>
          <cx:pt idx="86">-6.2321527346768102e-05</cx:pt>
          <cx:pt idx="87">0.00072262035991695398</cx:pt>
          <cx:pt idx="88">0.00052015806599680996</cx:pt>
          <cx:pt idx="89">-0.00095416300888453195</cx:pt>
          <cx:pt idx="90">-0.00070227010138277702</cx:pt>
          <cx:pt idx="91">-0.0024373668918650998</cx:pt>
          <cx:pt idx="92">-0.0081931652552026304</cx:pt>
          <cx:pt idx="93">-0.021021049330199999</cx:pt>
          <cx:pt idx="94">-0.0343840411429212</cx:pt>
          <cx:pt idx="95">-0.038557771245501402</cx:pt>
          <cx:pt idx="96">-0.0536588036959477</cx:pt>
          <cx:pt idx="97">-0.042268541836205702</cx:pt>
          <cx:pt idx="98">-0.042407182395391901</cx:pt>
          <cx:pt idx="99">-0.021578157316748899</cx:pt>
          <cx:pt idx="100">-0.022637818678732598</cx:pt>
          <cx:pt idx="101">0.022408058145836799</cx:pt>
          <cx:pt idx="102">0.064384019546276899</cx:pt>
          <cx:pt idx="103">0.042546820763652897</cx:pt>
          <cx:pt idx="104">0.032954220390764399</cx:pt>
          <cx:pt idx="105">0.050251100190466101</cx:pt>
          <cx:pt idx="106">0.036351736832915198</cx:pt>
          <cx:pt idx="107">0.0199045178055605</cx:pt>
          <cx:pt idx="108">0.0046153509911912296</cx:pt>
          <cx:pt idx="109">-0.00268564041220063</cx:pt>
          <cx:pt idx="110">-0.000179325399656852</cx:pt>
          <cx:pt idx="111">0.00040558913281228697</cx:pt>
          <cx:pt idx="112">0.00054547871969882805</cx:pt>
          <cx:pt idx="113">-0.00049351759015502203</cx:pt>
          <cx:pt idx="114">-0.0013186955238527699</cx:pt>
          <cx:pt idx="115">0.00012813045712453601</cx:pt>
          <cx:pt idx="116">0.00089759598961585102</cx:pt>
          <cx:pt idx="117">0.0044691964241098097</cx:pt>
          <cx:pt idx="118">-0.00026229239834538903</cx:pt>
          <cx:pt idx="119">-0.010288761178806999</cx:pt>
          <cx:pt idx="120">-0.034105923936834003</cx:pt>
          <cx:pt idx="121">-0.028705234147837301</cx:pt>
          <cx:pt idx="122">-0.047626238584810299</cx:pt>
          <cx:pt idx="123">-0.071786341594176004</cx:pt>
          <cx:pt idx="124">-0.078186940371750197</cx:pt>
          <cx:pt idx="125">-0.063144465050507498</cx:pt>
          <cx:pt idx="126">-0.0519685907250328</cx:pt>
          <cx:pt idx="127">-0.033397455512730399</cx:pt>
          <cx:pt idx="128">-0.0105579160966984</cx:pt>
          <cx:pt idx="129">0.031953500709488998</cx:pt>
          <cx:pt idx="130">0.066662990455433196</cx:pt>
          <cx:pt idx="131">0.070101627847757003</cx:pt>
          <cx:pt idx="132">0.036468243057006598</cx:pt>
          <cx:pt idx="133">0.062332709531771398</cx:pt>
          <cx:pt idx="134">0.059511531002287399</cx:pt>
          <cx:pt idx="135">0.0583483224199835</cx:pt>
          <cx:pt idx="136">0.0190437280287367</cx:pt>
          <cx:pt idx="137">-0.000810073216944936</cx:pt>
          <cx:pt idx="138">-0.0026864298892649401</cx:pt>
          <cx:pt idx="139">-0.00015751055654954099</cx:pt>
          <cx:pt idx="140">-0.00028017888957573102</cx:pt>
          <cx:pt idx="141">0.000116922764392286</cx:pt>
          <cx:pt idx="142">-0.00094862729198229897</cx:pt>
          <cx:pt idx="143">-0.00082691509681501098</cx:pt>
          <cx:pt idx="144">-0.0027832210153730299</cx:pt>
          <cx:pt idx="145">-0.00042565260315265997</cx:pt>
          <cx:pt idx="146">-0.011920301250075401</cx:pt>
          <cx:pt idx="147">-0.035382622556214299</cx:pt>
          <cx:pt idx="148">-0.0557489910695846</cx:pt>
          <cx:pt idx="149">-0.035010890665147197</cx:pt>
          <cx:pt idx="150">-0.0600209581812369</cx:pt>
          <cx:pt idx="151">-0.053874607635726803</cx:pt>
          <cx:pt idx="152">-0.048386474651938599</cx:pt>
          <cx:pt idx="153">-0.081366700593030902</cx:pt>
          <cx:pt idx="154">-0.096978821655141906</cx:pt>
          <cx:pt idx="155">-0.078231479463640397</cx:pt>
          <cx:pt idx="156">-0.032146445937219097</cx:pt>
          <cx:pt idx="157">0.037575010000235803</cx:pt>
          <cx:pt idx="158">0.057673740957192798</cx:pt>
          <cx:pt idx="159">0.085727248243135101</cx:pt>
          <cx:pt idx="160">0.0587367981074918</cx:pt>
          <cx:pt idx="161">0.024046310519432301</cx:pt>
          <cx:pt idx="162">0.030968471897443201</cx:pt>
          <cx:pt idx="163">0.050611917648827998</cx:pt>
          <cx:pt idx="164">0.0183740378122478</cx:pt>
          <cx:pt idx="165">0.00443474345561389</cx:pt>
          <cx:pt idx="166">0.00039090456565641399</cx:pt>
          <cx:pt idx="167">0.00016945020136038201</cx:pt>
          <cx:pt idx="168">0.00067199793459752103</cx:pt>
          <cx:pt idx="169">-0.00074354414878345296</cx:pt>
          <cx:pt idx="170">0.00095767744208916799</cx:pt>
          <cx:pt idx="171">-0.0042665099016105804</cx:pt>
          <cx:pt idx="172">-0.0082059041113335795</cx:pt>
          <cx:pt idx="173">0.00043694256359881102</cx:pt>
          <cx:pt idx="174">-0.025194662471304901</cx:pt>
          <cx:pt idx="175">-0.057786904808522097</cx:pt>
          <cx:pt idx="176">-0.059778456670033099</cx:pt>
          <cx:pt idx="177">-0.040068607809985099</cx:pt>
          <cx:pt idx="178">-0.042033201270377199</cx:pt>
          <cx:pt idx="179">-0.0113280713843851</cx:pt>
          <cx:pt idx="180">0.000530571608360539</cx:pt>
          <cx:pt idx="181">-0.065213981374494204</cx:pt>
          <cx:pt idx="182">-0.035783916744563903</cx:pt>
          <cx:pt idx="183">-0.016538672504743002</cx:pt>
          <cx:pt idx="184">0.0092855346839958303</cx:pt>
          <cx:pt idx="185">0.078468706737692601</cx:pt>
          <cx:pt idx="186">0.058422729859700602</cx:pt>
          <cx:pt idx="187">0.037892318062985597</cx:pt>
          <cx:pt idx="188">0.047473682291313699</cx:pt>
          <cx:pt idx="189">0.032831260761448003</cx:pt>
          <cx:pt idx="190">0.031378309037396003</cx:pt>
          <cx:pt idx="191">0.0516354502035331</cx:pt>
          <cx:pt idx="192">0.035312889041373002</cx:pt>
          <cx:pt idx="193">0.025164061722323602</cx:pt>
          <cx:pt idx="194">0.0091908127582886901</cx:pt>
          <cx:pt idx="195">0.00380347626796248</cx:pt>
          <cx:pt idx="196">-0.00049039015567545001</cx:pt>
          <cx:pt idx="197">-0.0019648534339626799</cx:pt>
          <cx:pt idx="198">-0.00063897450878213496</cx:pt>
          <cx:pt idx="199">-0.0067167074764445597</cx:pt>
          <cx:pt idx="200">-0.0147344707456247</cx:pt>
          <cx:pt idx="201">-0.018715990893966802</cx:pt>
          <cx:pt idx="202">-0.034891220423108597</cx:pt>
          <cx:pt idx="203">-0.036533162347757699</cx:pt>
          <cx:pt idx="204">-0.0503794075226199</cx:pt>
          <cx:pt idx="205">-0.0048014600326982803</cx:pt>
          <cx:pt idx="206">-0.013917175694277599</cx:pt>
          <cx:pt idx="207">0.0084595659518147091</cx:pt>
          <cx:pt idx="208">-0.022338787243986701</cx:pt>
          <cx:pt idx="209">-0.028222907342686201</cx:pt>
          <cx:pt idx="210">0.055069216826359298</cx:pt>
          <cx:pt idx="211">0.064788023509936996</cx:pt>
          <cx:pt idx="212">0.064587304376194907</cx:pt>
          <cx:pt idx="213">0.104150162372735</cx:pt>
          <cx:pt idx="214">0.0132224873162537</cx:pt>
          <cx:pt idx="215">0.0229660086399932</cx:pt>
          <cx:pt idx="216">0.042294323959267001</cx:pt>
          <cx:pt idx="217">0.0058528173015522404</cx:pt>
          <cx:pt idx="218">0.0332975479800817</cx:pt>
          <cx:pt idx="219">0.050148668376149702</cx:pt>
          <cx:pt idx="220">0.032529181649760597</cx:pt>
          <cx:pt idx="221">0.014990727716613601</cx:pt>
          <cx:pt idx="222">0.0074698775286417404</cx:pt>
          <cx:pt idx="223">0.0022170265570539598</cx:pt>
          <cx:pt idx="224">4.0063743405105398e-05</cx:pt>
          <cx:pt idx="225">0.00012014129545629899</cx:pt>
          <cx:pt idx="226">-0.00245915561767514</cx:pt>
          <cx:pt idx="227">-0.0097103279473723294</cx:pt>
          <cx:pt idx="228">-0.022937282170271599</cx:pt>
          <cx:pt idx="229">-0.0243460288826607</cx:pt>
          <cx:pt idx="230">-0.0079957967097170901</cx:pt>
          <cx:pt idx="231">-0.016520202984895701</cx:pt>
          <cx:pt idx="232">-0.00036000847471775598</cx:pt>
          <cx:pt idx="233">-0.035177348626208402</cx:pt>
          <cx:pt idx="234">-0.089700350202534307</cx:pt>
          <cx:pt idx="235">-0.033204451587180002</cx:pt>
          <cx:pt idx="236">-0.029547070428396199</cx:pt>
          <cx:pt idx="237">-0.021184940787435502</cx:pt>
          <cx:pt idx="238">0.018075414614000099</cx:pt>
          <cx:pt idx="239">0.043727305786114501</cx:pt>
          <cx:pt idx="240">0.077722418345697403</cx:pt>
          <cx:pt idx="241">0.023941429197602698</cx:pt>
          <cx:pt idx="242">-0.039363441195929397</cx:pt>
          <cx:pt idx="243">-0.0059786058908675903</cx:pt>
          <cx:pt idx="244">-0.012415196038058501</cx:pt>
          <cx:pt idx="245">-0.019688250146892301</cx:pt>
          <cx:pt idx="246">-0.012265572952538099</cx:pt>
          <cx:pt idx="247">0.013165406742188</cx:pt>
          <cx:pt idx="248">0.024046811698955398</cx:pt>
          <cx:pt idx="249">0.012012283188161501</cx:pt>
          <cx:pt idx="250">-0.00083913661248622502</cx:pt>
          <cx:pt idx="251">0.000196097602166841</cx:pt>
          <cx:pt idx="252">-0.00018135933444773201</cx:pt>
          <cx:pt idx="253">-0.0014634821446715201</cx:pt>
          <cx:pt idx="254">-0.0046574406464421798</cx:pt>
          <cx:pt idx="255">-0.014751180135518301</cx:pt>
          <cx:pt idx="256">-0.024003071130309198</cx:pt>
          <cx:pt idx="257">-0.031785467558163902</cx:pt>
          <cx:pt idx="258">-0.014677592561066001</cx:pt>
          <cx:pt idx="259">-0.027354769788002199</cx:pt>
          <cx:pt idx="260">-0.020367162869695098</cx:pt>
          <cx:pt idx="261">-0.026061507764490802</cx:pt>
          <cx:pt idx="262">-0.080206144244382299</cx:pt>
          <cx:pt idx="263">-0.0010986672238376799</cx:pt>
          <cx:pt idx="264">-0.056382242955268003</cx:pt>
          <cx:pt idx="265">0.0045450055287810298</cx:pt>
          <cx:pt idx="266">0.0048897587808904098</cx:pt>
          <cx:pt idx="267">0.051608492083016697</cx:pt>
          <cx:pt idx="268">0.064921458416033195</cx:pt>
          <cx:pt idx="269">-0.065891146290103494</cx:pt>
          <cx:pt idx="270">-0.094493044788965003</cx:pt>
          <cx:pt idx="271">-0.074243713594135896</cx:pt>
          <cx:pt idx="272">-0.096833053785443504</cx:pt>
          <cx:pt idx="273">-0.054693007559324699</cx:pt>
          <cx:pt idx="274">-0.046950513761093098</cx:pt>
          <cx:pt idx="275">-0.036216353621779697</cx:pt>
          <cx:pt idx="276">-0.029648934727662099</cx:pt>
          <cx:pt idx="277">-0.00098926906983077406</cx:pt>
          <cx:pt idx="278">-0.0038803814806554001</cx:pt>
          <cx:pt idx="279">-2.5198075752051599e-05</cx:pt>
          <cx:pt idx="280">-0.00035826517343046099</cx:pt>
          <cx:pt idx="281">0.000180953117009034</cx:pt>
          <cx:pt idx="282">-0.0055320503298384198</cx:pt>
          <cx:pt idx="283">-0.0123990579522587</cx:pt>
          <cx:pt idx="284">-0.018504101276570002</cx:pt>
          <cx:pt idx="285">-0.0450339527407825</cx:pt>
          <cx:pt idx="286">-0.054349259705944897</cx:pt>
          <cx:pt idx="287">-0.034653344258563902</cx:pt>
          <cx:pt idx="288">-0.023758432056230998</cx:pt>
          <cx:pt idx="289">-0.061915257069181502</cx:pt>
          <cx:pt idx="290">-0.042159951568944198</cx:pt>
          <cx:pt idx="291">-0.0029501152149040101</cx:pt>
          <cx:pt idx="292">0.084569983951549299</cx:pt>
          <cx:pt idx="293">0.082048512491509101</cx:pt>
          <cx:pt idx="294">0.107025531025373</cx:pt>
          <cx:pt idx="295">0.045505553465411901</cx:pt>
          <cx:pt idx="296">-0.085075533835384395</cx:pt>
          <cx:pt idx="297">-0.099074569640143897</cx:pt>
          <cx:pt idx="298">-0.12555354508710201</cx:pt>
          <cx:pt idx="299">-0.12411241993584</cx:pt>
          <cx:pt idx="300">-0.13609369669518501</cx:pt>
          <cx:pt idx="301">-0.082692369094330906</cx:pt>
          <cx:pt idx="302">-0.074395274969091096</cx:pt>
          <cx:pt idx="303">-0.066644414681925904</cx:pt>
          <cx:pt idx="304">-0.0414323211195489</cx:pt>
          <cx:pt idx="305">-0.00682589891090151</cx:pt>
          <cx:pt idx="306">-0.0047545909981806201</cx:pt>
          <cx:pt idx="307">0.00064105367610920903</cx:pt>
          <cx:pt idx="308">8.39698615513313e-06</cx:pt>
          <cx:pt idx="309">-0.0010358927056105299</cx:pt>
          <cx:pt idx="310">-0.0042766670037170298</cx:pt>
          <cx:pt idx="311">-0.011134547647961599</cx:pt>
          <cx:pt idx="312">-0.025013955740126301</cx:pt>
          <cx:pt idx="313">-0.043384430247799401</cx:pt>
          <cx:pt idx="314">-0.028550930996069701</cx:pt>
          <cx:pt idx="315">-0.042429747534226001</cx:pt>
          <cx:pt idx="316">-0.0765053289958076</cx:pt>
          <cx:pt idx="317">-0.078663058462296903</cx:pt>
          <cx:pt idx="318">-0.0258666311728117</cx:pt>
          <cx:pt idx="319">0.00351687924748553</cx:pt>
          <cx:pt idx="320">0.109297174358597</cx:pt>
          <cx:pt idx="321">0.089569741134378503</cx:pt>
          <cx:pt idx="322">0.054241698045582501</cx:pt>
          <cx:pt idx="323">-0.0125530941716104</cx:pt>
          <cx:pt idx="324">-0.042263873970214298</cx:pt>
          <cx:pt idx="325">-0.056049720004218803</cx:pt>
          <cx:pt idx="326">-0.095453655796165104</cx:pt>
          <cx:pt idx="327">-0.123721122594165</cx:pt>
          <cx:pt idx="328">-0.10325989702555</cx:pt>
          <cx:pt idx="329">-0.078085836855429497</cx:pt>
          <cx:pt idx="330">-0.084887268785893893</cx:pt>
          <cx:pt idx="331">-0.065841289732431696</cx:pt>
          <cx:pt idx="332">-0.030052787397499298</cx:pt>
          <cx:pt idx="333">-0.0077720419967110699</cx:pt>
          <cx:pt idx="334">0.00017036198081047399</cx:pt>
          <cx:pt idx="335">-0.00032940421830506298</cx:pt>
          <cx:pt idx="336">0.00080285652805124001</cx:pt>
          <cx:pt idx="337">-0.0012758668124011</cx:pt>
          <cx:pt idx="338">-0.0026541132219067899</cx:pt>
          <cx:pt idx="339">-0.011493938601659899</cx:pt>
          <cx:pt idx="340">-0.0199210227196201</cx:pt>
          <cx:pt idx="341">-0.044641615035854502</cx:pt>
          <cx:pt idx="342">-0.0118455469111473</cx:pt>
          <cx:pt idx="343">-0.057085427318505799</cx:pt>
          <cx:pt idx="344">-0.116411565646051</cx:pt>
          <cx:pt idx="345">-0.076027779230736503</cx:pt>
          <cx:pt idx="346">0.0419560880074877</cx:pt>
          <cx:pt idx="347">0.115819617558405</cx:pt>
          <cx:pt idx="348">0.13724365653575599</cx:pt>
          <cx:pt idx="349">0.12616429410467001</cx:pt>
          <cx:pt idx="350">0.0782489408174257</cx:pt>
          <cx:pt idx="351">0.0311888548081398</cx:pt>
          <cx:pt idx="352">0.014888330818027901</cx:pt>
          <cx:pt idx="353">-0.032288202879356402</cx:pt>
          <cx:pt idx="354">-0.076193361623646899</cx:pt>
          <cx:pt idx="355">-0.105549707346393</cx:pt>
          <cx:pt idx="356">-0.049561791702847503</cx:pt>
          <cx:pt idx="357">-0.052478424233718401</cx:pt>
          <cx:pt idx="358">-0.076109819764425005</cx:pt>
          <cx:pt idx="359">-0.046494546589529701</cx:pt>
          <cx:pt idx="360">-0.028711700245398</cx:pt>
          <cx:pt idx="361">-0.023192133713351701</cx:pt>
          <cx:pt idx="362">-0.011729360111208099</cx:pt>
          <cx:pt idx="363">-0.0023989439376191301</cx:pt>
          <cx:pt idx="364">5.5553871838452799e-05</cx:pt>
          <cx:pt idx="365">0.00080145317451501305</cx:pt>
          <cx:pt idx="366">-0.0028000511080719199</cx:pt>
          <cx:pt idx="367">-0.0058665571458084301</cx:pt>
          <cx:pt idx="368">-0.032868665038434601</cx:pt>
          <cx:pt idx="369">-0.045466559502607903</cx:pt>
          <cx:pt idx="370">-0.028228338666750501</cx:pt>
          <cx:pt idx="371">-0.043966545034074003</cx:pt>
          <cx:pt idx="372">-0.0616581671521211</cx:pt>
          <cx:pt idx="373">-0.0107657595110802</cx:pt>
          <cx:pt idx="374">0.012823303266034701</cx:pt>
          <cx:pt idx="375">0.0024100761124448899</cx:pt>
          <cx:pt idx="376">0.067401494293141101</cx:pt>
          <cx:pt idx="377">0.054970847839219301</cx:pt>
          <cx:pt idx="378">0.083828293927466893</cx:pt>
          <cx:pt idx="379">0.077708562306559495</cx:pt>
          <cx:pt idx="380">0.050117766479743302</cx:pt>
          <cx:pt idx="381">0.010141273358399599</cx:pt>
          <cx:pt idx="382">-0.073966628953863994</cx:pt>
          <cx:pt idx="383">-0.070422467895817506</cx:pt>
          <cx:pt idx="384">-0.0326461302186105</cx:pt>
          <cx:pt idx="385">-0.065517889739251101</cx:pt>
          <cx:pt idx="386">-0.071386053586599205</cx:pt>
          <cx:pt idx="387">-0.051312824690696299</cx:pt>
          <cx:pt idx="388">-0.050581903393708501</cx:pt>
          <cx:pt idx="389">-0.030805350486748099</cx:pt>
          <cx:pt idx="390">-0.016995144428738101</cx:pt>
          <cx:pt idx="391">-0.0028204531732846298</cx:pt>
          <cx:pt idx="392">-0.00028521699677847598</cx:pt>
          <cx:pt idx="393">0.00045961568753474699</cx:pt>
          <cx:pt idx="394">7.9568574827007995e-05</cx:pt>
          <cx:pt idx="395">-0.00201766542652289</cx:pt>
          <cx:pt idx="396">-0.030047113440797201</cx:pt>
          <cx:pt idx="397">-0.039266779080864601</cx:pt>
          <cx:pt idx="398">-0.037216845231157203</cx:pt>
          <cx:pt idx="399">-0.020753300143894898</cx:pt>
          <cx:pt idx="400">-0.0160040327678929</cx:pt>
          <cx:pt idx="401">0.0079750616677417095</cx:pt>
          <cx:pt idx="402">-0.0056740309597851203</cx:pt>
          <cx:pt idx="403">-0.044657181533550798</cx:pt>
          <cx:pt idx="404">-0.0082333171356955403</cx:pt>
          <cx:pt idx="405">0.0372258103936422</cx:pt>
          <cx:pt idx="406">0.058819009965766098</cx:pt>
          <cx:pt idx="407">0.037803687261790002</cx:pt>
          <cx:pt idx="408">0.085710884607851798</cx:pt>
          <cx:pt idx="409">-0.046116261707082599</cx:pt>
          <cx:pt idx="410">-0.072468831794238894</cx:pt>
          <cx:pt idx="411">-0.078915061931166694</cx:pt>
          <cx:pt idx="412">-0.0652243679743401</cx:pt>
          <cx:pt idx="413">-0.062961992074642106</cx:pt>
          <cx:pt idx="414">-0.048597502276024301</cx:pt>
          <cx:pt idx="415">-0.058602975178730803</cx:pt>
          <cx:pt idx="416">-0.041868933203541597</cx:pt>
          <cx:pt idx="417">-0.023426774163576899</cx:pt>
          <cx:pt idx="418">-0.010516510156957299</cx:pt>
          <cx:pt idx="419">3.5207920763147798e-05</cx:pt>
          <cx:pt idx="420">-0.00015022354599481699</cx:pt>
          <cx:pt idx="421">0.00014891293786435501</cx:pt>
          <cx:pt idx="422">0.00078714309215087398</cx:pt>
          <cx:pt idx="423">0.0014824063675695201</cx:pt>
          <cx:pt idx="424">-0.00088918267233578999</cx:pt>
          <cx:pt idx="425">-0.027619651998882399</cx:pt>
          <cx:pt idx="426">-0.028321749644775799</cx:pt>
          <cx:pt idx="427">0.035914525009372499</cx:pt>
          <cx:pt idx="428">0.0472446424784813</cx:pt>
          <cx:pt idx="429">-0.0070314814087817003</cx:pt>
          <cx:pt idx="430">-0.020590848351228999</cx:pt>
          <cx:pt idx="431">-0.057967223964704398</cx:pt>
          <cx:pt idx="432">-0.034961739162175397</cx:pt>
          <cx:pt idx="433">0.0125022285542844</cx:pt>
          <cx:pt idx="434">0.047966659038852298</cx:pt>
          <cx:pt idx="435">0.052195547244100103</cx:pt>
          <cx:pt idx="436">0.119050670260789</cx:pt>
          <cx:pt idx="437">0.030456626601264799</cx:pt>
          <cx:pt idx="438">-0.046697546729057099</cx:pt>
          <cx:pt idx="439">-0.058864679803694302</cx:pt>
          <cx:pt idx="440">-0.045900018718230198</cx:pt>
          <cx:pt idx="441">-0.0021104515175237701</cx:pt>
          <cx:pt idx="442">-0.015712113771102099</cx:pt>
          <cx:pt idx="443">-0.0147997910366909</cx:pt>
          <cx:pt idx="444">-0.0297242670778541</cx:pt>
          <cx:pt idx="445">-0.022052865660455501</cx:pt>
          <cx:pt idx="446">-0.0187366840049966</cx:pt>
          <cx:pt idx="447">-0.00187240229275173</cx:pt>
          <cx:pt idx="448">-0.000438822480763439</cx:pt>
          <cx:pt idx="449">-0.00034217184919956001</cx:pt>
          <cx:pt idx="450">-0.000937689007675554</cx:pt>
          <cx:pt idx="451">0.0043057385701519603</cx:pt>
          <cx:pt idx="452">0.015777890515471599</cx:pt>
          <cx:pt idx="453">0.0119373920383924</cx:pt>
          <cx:pt idx="454">0.011656628691652401</cx:pt>
          <cx:pt idx="455">0.017786416134270799</cx:pt>
          <cx:pt idx="456">0.034627901733425698</cx:pt>
          <cx:pt idx="457">-0.0033856191474374701</cx:pt>
          <cx:pt idx="458">-0.068666863269567197</cx:pt>
          <cx:pt idx="459">-0.067593196032173605</cx:pt>
          <cx:pt idx="460">0.0106473796270587</cx:pt>
          <cx:pt idx="461">0.040679921035239201</cx:pt>
          <cx:pt idx="462">0.043920350406203797</cx:pt>
          <cx:pt idx="463">0.092562717723999099</cx:pt>
          <cx:pt idx="464">0.078306750054887006</cx:pt>
          <cx:pt idx="465">0.0123616705742879</cx:pt>
          <cx:pt idx="466">-0.024862537658833301</cx:pt>
          <cx:pt idx="467">-0.044738552152243899</cx:pt>
          <cx:pt idx="468">-0.016686189057070401</cx:pt>
          <cx:pt idx="469">-0.0012263403378522601</cx:pt>
          <cx:pt idx="470">-0.022514373594778401</cx:pt>
          <cx:pt idx="471">-0.0215588699451882</cx:pt>
          <cx:pt idx="472">-0.024949675241998599</cx:pt>
          <cx:pt idx="473">-0.038881416258049799</cx:pt>
          <cx:pt idx="474">-0.027777364392564501</cx:pt>
          <cx:pt idx="475">-0.00188549301133363</cx:pt>
          <cx:pt idx="476">-0.00042337812499858399</cx:pt>
          <cx:pt idx="477">6.0667969319479399e-05</cx:pt>
          <cx:pt idx="478">-0.0023103168095203099</cx:pt>
          <cx:pt idx="479">0.0039465314462453103</cx:pt>
          <cx:pt idx="480">0.029303536050284001</cx:pt>
          <cx:pt idx="481">0.0228800284266465</cx:pt>
          <cx:pt idx="482">0.022550419411406699</cx:pt>
          <cx:pt idx="483">0.031991483021074997</cx:pt>
          <cx:pt idx="484">0.048143293693938403</cx:pt>
          <cx:pt idx="485">0.0134687417088722</cx:pt>
          <cx:pt idx="486">-0.0090766670477175401</cx:pt>
          <cx:pt idx="487">-0.077572491420421094</cx:pt>
          <cx:pt idx="488">-0.0062562585033978397</cx:pt>
          <cx:pt idx="489">-0.0095777738844682395</cx:pt>
          <cx:pt idx="490">0.033803697985557303</cx:pt>
          <cx:pt idx="491">0.068611186359484197</cx:pt>
          <cx:pt idx="492">0.049527638224411502</cx:pt>
          <cx:pt idx="493">0.0026595812060532099</cx:pt>
          <cx:pt idx="494">0.031415324239790599</cx:pt>
          <cx:pt idx="495">0.014115274344966899</cx:pt>
          <cx:pt idx="496">0.020064234010990101</cx:pt>
          <cx:pt idx="497">0.012169820924211599</cx:pt>
          <cx:pt idx="498">-0.0051700797759435396</cx:pt>
          <cx:pt idx="499">0.00055484649184563595</cx:pt>
          <cx:pt idx="500">-0.0082788230644933597</cx:pt>
          <cx:pt idx="501">-0.030437270990068901</cx:pt>
          <cx:pt idx="502">-0.0136055090008954</cx:pt>
          <cx:pt idx="503">-0.0029959022346278401</cx:pt>
          <cx:pt idx="504">-0.00019325457599036699</cx:pt>
          <cx:pt idx="505">-0.00033131934091034098</cx:pt>
          <cx:pt idx="506">-0.0024202567547459402</cx:pt>
          <cx:pt idx="507">-0.00397171913727084</cx:pt>
          <cx:pt idx="508">0.022188736076212301</cx:pt>
          <cx:pt idx="509">0.022701798923023899</cx:pt>
          <cx:pt idx="510">0.0034204695009825599</cx:pt>
          <cx:pt idx="511">0.026063592378828999</cx:pt>
          <cx:pt idx="512">0.0223848777197025</cx:pt>
          <cx:pt idx="513">0.032014332649157901</cx:pt>
          <cx:pt idx="514">-0.0218746867360823</cx:pt>
          <cx:pt idx="515">-0.022052709624520401</cx:pt>
          <cx:pt idx="516">0.0153483360997908</cx:pt>
          <cx:pt idx="517">0.0276702735899854</cx:pt>
          <cx:pt idx="518">0.030838636132073698</cx:pt>
          <cx:pt idx="519">-0.020747973074988602</cx:pt>
          <cx:pt idx="520">0.020082049180066699</cx:pt>
          <cx:pt idx="521">0.026373929500918599</cx:pt>
          <cx:pt idx="522">-0.011526823959778399</cx:pt>
          <cx:pt idx="523">-0.0228027149900062</cx:pt>
          <cx:pt idx="524">-0.0046067806023537402</cx:pt>
          <cx:pt idx="525">-0.040341386107737999</cx:pt>
          <cx:pt idx="526">-0.045175181383527503</cx:pt>
          <cx:pt idx="527">-0.0027819495116325902</cx:pt>
          <cx:pt idx="528">0.0073395307275272203</cx:pt>
          <cx:pt idx="529">-0.00027057451883498001</cx:pt>
          <cx:pt idx="530">-0.0020365757808025898</cx:pt>
          <cx:pt idx="531">0.00037296444493930203</cx:pt>
          <cx:pt idx="532">8.4341378041327203e-05</cx:pt>
          <cx:pt idx="533">-0.00168173674190516</cx:pt>
          <cx:pt idx="534">-0.0047732582592169602</cx:pt>
          <cx:pt idx="535">-0.012988532121328099</cx:pt>
          <cx:pt idx="536">0.0027606795344786998</cx:pt>
          <cx:pt idx="537">0.015851543910460401</cx:pt>
          <cx:pt idx="538">0.014344499995694499</cx:pt>
          <cx:pt idx="539">0.0098638362769497695</cx:pt>
          <cx:pt idx="540">0.069996905451794794</cx:pt>
          <cx:pt idx="541">0.030180554690366099</cx:pt>
          <cx:pt idx="542">-0.0053045972673021798</cx:pt>
          <cx:pt idx="543">0.011230108596887301</cx:pt>
          <cx:pt idx="544">0.024465416241246801</cx:pt>
          <cx:pt idx="545">-0.018225749989605501</cx:pt>
          <cx:pt idx="546">-0.020811063067343202</cx:pt>
          <cx:pt idx="547">-0.046121379965257198</cx:pt>
          <cx:pt idx="548">0.045798850312060602</cx:pt>
          <cx:pt idx="549">0.0583836303228134</cx:pt>
          <cx:pt idx="550">-0.0225702037157108</cx:pt>
          <cx:pt idx="551">-0.00087295899116228404</cx:pt>
          <cx:pt idx="552">0.0046133015924305198</cx:pt>
          <cx:pt idx="553">-0.053484309654941699</cx:pt>
          <cx:pt idx="554">-0.058342695062216801</cx:pt>
          <cx:pt idx="555">-0.0064853815554298403</cx:pt>
          <cx:pt idx="556">0.0087731879867552105</cx:pt>
          <cx:pt idx="557">0.0069883315492907903</cx:pt>
          <cx:pt idx="558">-0.0057513778610296098</cx:pt>
          <cx:pt idx="559">0.000241482063630062</cx:pt>
          <cx:pt idx="560">-0.00050453998489218899</cx:pt>
          <cx:pt idx="561">-0.0010094700769774699</cx:pt>
          <cx:pt idx="562">-0.0029009051735030601</cx:pt>
          <cx:pt idx="563">-0.019626597681557799</cx:pt>
          <cx:pt idx="564">-0.029410030910232698</cx:pt>
          <cx:pt idx="565">0.0100846827264709</cx:pt>
          <cx:pt idx="566">0.00497598825508868</cx:pt>
          <cx:pt idx="567">-0.019626371886347201</cx:pt>
          <cx:pt idx="568">0.028447786385529101</cx:pt>
          <cx:pt idx="569">0.019811065354541701</cx:pt>
          <cx:pt idx="570">0.0038980230113157799</cx:pt>
          <cx:pt idx="571">-0.018684477185028699</cx:pt>
          <cx:pt idx="572">-0.071776873157696597</cx:pt>
          <cx:pt idx="573">-0.101943658085289</cx:pt>
          <cx:pt idx="574">-0.075498771087209704</cx:pt>
          <cx:pt idx="575">-0.060831096325157603</cx:pt>
          <cx:pt idx="576">0.046319309105233498</cx:pt>
          <cx:pt idx="577">0.074949032374446001</cx:pt>
          <cx:pt idx="578">-0.017801071969453498</cx:pt>
          <cx:pt idx="579">0.031561010835298803</cx:pt>
          <cx:pt idx="580">-0.0201054977367475</cx:pt>
          <cx:pt idx="581">-0.049704354467541997</cx:pt>
          <cx:pt idx="582">-0.051914472856246403</cx:pt>
          <cx:pt idx="583">-0.027419409707598499</cx:pt>
          <cx:pt idx="584">-0.00347793203066757</cx:pt>
          <cx:pt idx="585">0.0010063497965747399</cx:pt>
          <cx:pt idx="586">-0.0014272986236800499</cx:pt>
          <cx:pt idx="587">0.000126487051718479</cx:pt>
          <cx:pt idx="588">0.00030036535262516401</cx:pt>
          <cx:pt idx="589">-3.7478504682580702e-05</cx:pt>
          <cx:pt idx="590">-0.0026461025425068602</cx:pt>
          <cx:pt idx="591">-0.012612567975362201</cx:pt>
          <cx:pt idx="592">-0.015024410852239401</cx:pt>
          <cx:pt idx="593">-0.0067370505429599501</cx:pt>
          <cx:pt idx="594">-0.029438780844560399</cx:pt>
          <cx:pt idx="595">-0.066128006468846104</cx:pt>
          <cx:pt idx="596">-0.0076529111289270297</cx:pt>
          <cx:pt idx="597">0.0103625745142459</cx:pt>
          <cx:pt idx="598">-0.016072825657274501</cx:pt>
          <cx:pt idx="599">0.0118092206514796</cx:pt>
          <cx:pt idx="600">-0.039347333400157503</cx:pt>
          <cx:pt idx="601">-0.041920674701136501</cx:pt>
          <cx:pt idx="602">-0.050812710441822201</cx:pt>
          <cx:pt idx="603">-0.062177923796987798</cx:pt>
          <cx:pt idx="604">-0.0041327414895917097</cx:pt>
          <cx:pt idx="605">0.058882300737743899</cx:pt>
          <cx:pt idx="606">-0.019153558663528698</cx:pt>
          <cx:pt idx="607">-0.0073502994301936101</cx:pt>
          <cx:pt idx="608">-0.0107305547759934</cx:pt>
          <cx:pt idx="609">-0.013693219217858901</cx:pt>
          <cx:pt idx="610">-0.029448286497249301</cx:pt>
          <cx:pt idx="611">-0.014473241806996801</cx:pt>
          <cx:pt idx="612">0.0085214995393685499</cx:pt>
          <cx:pt idx="613">-0.0010111624351003699</cx:pt>
          <cx:pt idx="614">-0.0010347231001466299</cx:pt>
          <cx:pt idx="615">0.00067862516609563104</cx:pt>
          <cx:pt idx="616">-8.1792430597217e-05</cx:pt>
          <cx:pt idx="617">0.00035806666212112999</cx:pt>
          <cx:pt idx="618">-0.0042033230816815297</cx:pt>
          <cx:pt idx="619">-0.0099667882823443708</cx:pt>
          <cx:pt idx="620">-0.0147410081710494</cx:pt>
          <cx:pt idx="621">-0.037864391265006903</cx:pt>
          <cx:pt idx="622">-0.043785208661662099</cx:pt>
          <cx:pt idx="623">-0.0704575282349576</cx:pt>
          <cx:pt idx="624">-0.0144315509671285</cx:pt>
          <cx:pt idx="625">-0.012719707646400199</cx:pt>
          <cx:pt idx="626">-0.016702266484296499</cx:pt>
          <cx:pt idx="627">-0.037322829789975399</cx:pt>
          <cx:pt idx="628">-0.013670029029430601</cx:pt>
          <cx:pt idx="629">-0.046467765240503597</cx:pt>
          <cx:pt idx="630">-0.051784474135137398</cx:pt>
          <cx:pt idx="631">-0.091313842697817102</cx:pt>
          <cx:pt idx="632">0.010832159289067399</cx:pt>
          <cx:pt idx="633">0.033455805308632201</cx:pt>
          <cx:pt idx="634">0.0085786727495271598</cx:pt>
          <cx:pt idx="635">-0.0053085386878791996</cx:pt>
          <cx:pt idx="636">-0.010482939415287801</cx:pt>
          <cx:pt idx="637">-0.0096393330251944506</cx:pt>
          <cx:pt idx="638">-0.00733417309508383</cx:pt>
          <cx:pt idx="639">-0.0077632681878140502</cx:pt>
          <cx:pt idx="640">-0.00049916447474585197</cx:pt>
          <cx:pt idx="641">-0.00074565713837902703</cx:pt>
          <cx:pt idx="642">-2.1907553505105999e-05</cx:pt>
          <cx:pt idx="643">-0.00059294519342104198</cx:pt>
          <cx:pt idx="644">-2.4667220243874299e-05</cx:pt>
          <cx:pt idx="645">0.000249283280995389</cx:pt>
          <cx:pt idx="646">-0.00111729183126013</cx:pt>
          <cx:pt idx="647">-0.0076890777130518501</cx:pt>
          <cx:pt idx="648">-0.012811154308352999</cx:pt>
          <cx:pt idx="649">-0.014096480362040101</cx:pt>
          <cx:pt idx="650">-0.0150852249687076</cx:pt>
          <cx:pt idx="651">-0.034124134379366497</cx:pt>
          <cx:pt idx="652">-0.00029037271480854499</cx:pt>
          <cx:pt idx="653">0.0053384591826351902</cx:pt>
          <cx:pt idx="654">-0.015161884671315899</cx:pt>
          <cx:pt idx="655">-0.053461075086869599</cx:pt>
          <cx:pt idx="656">-0.0094847028201136899</cx:pt>
          <cx:pt idx="657">-0.040539574377726401</cx:pt>
          <cx:pt idx="658">-0.075150665697151994</cx:pt>
          <cx:pt idx="659">-0.033588167024224298</cx:pt>
          <cx:pt idx="660">0.030378969557368799</cx:pt>
          <cx:pt idx="661">0.058929889205764897</cx:pt>
          <cx:pt idx="662">0.032253040322702202</cx:pt>
          <cx:pt idx="663">0.0133237045750845</cx:pt>
          <cx:pt idx="664">-0.0055204177251995702</cx:pt>
          <cx:pt idx="665">0.0024573309438636801</cx:pt>
          <cx:pt idx="666">7.3803308304312403e-05</cx:pt>
          <cx:pt idx="667">-0.0035758285046847602</cx:pt>
          <cx:pt idx="668">-0.0028759051759049302</cx:pt>
          <cx:pt idx="669">-0.00053334696957118405</cx:pt>
          <cx:pt idx="670">-0.00022738335425789399</cx:pt>
          <cx:pt idx="671">0.00016665736187872101</cx:pt>
          <cx:pt idx="672">-3.7666421627939798e-05</cx:pt>
          <cx:pt idx="673">-0.00034277921902555998</cx:pt>
          <cx:pt idx="674">0.00010480676716291999</cx:pt>
          <cx:pt idx="675">-0.0025946958680516398</cx:pt>
          <cx:pt idx="676">-0.0032450028364232101</cx:pt>
          <cx:pt idx="677">0.0091158116339803193</cx:pt>
          <cx:pt idx="678">0.0017053233188355501</cx:pt>
          <cx:pt idx="679">-0.0055856717109523</cx:pt>
          <cx:pt idx="680">0.0026256374359518398</cx:pt>
          <cx:pt idx="681">0.00065414000188070696</cx:pt>
          <cx:pt idx="682">0.023476122348882501</cx:pt>
          <cx:pt idx="683">-0.0031425617052702401</cx:pt>
          <cx:pt idx="684">-0.035434903481490497</cx:pt>
          <cx:pt idx="685">-0.084238931946275103</cx:pt>
          <cx:pt idx="686">-0.079067803062719405</cx:pt>
          <cx:pt idx="687">0.0019377037268895499</cx:pt>
          <cx:pt idx="688">0.069166016533592195</cx:pt>
          <cx:pt idx="689">0.039581070585212097</cx:pt>
          <cx:pt idx="690">0.016566659233721401</cx:pt>
          <cx:pt idx="691">-0.0049081317761398699</cx:pt>
          <cx:pt idx="692">0.0041163440833638099</cx:pt>
          <cx:pt idx="693">0.0020711423947819101</cx:pt>
          <cx:pt idx="694">0.0079432096352449692</cx:pt>
          <cx:pt idx="695">0.0066269708330505004</cx:pt>
          <cx:pt idx="696">-0.0028269367366146499</cx:pt>
          <cx:pt idx="697">-0.000429299867304504</cx:pt>
          <cx:pt idx="698">-0.00129597359142084</cx:pt>
          <cx:pt idx="699">-0.00028951285244929801</cx:pt>
          <cx:pt idx="700">-0.00054578313860009504</cx:pt>
          <cx:pt idx="701">0.00014320576992627701</cx:pt>
          <cx:pt idx="702">-0.00016621442326859</cx:pt>
          <cx:pt idx="703">-0.00062004421588938595</cx:pt>
          <cx:pt idx="704">-0.0068633235211760504</cx:pt>
          <cx:pt idx="705">-0.0024336453868076201</cx:pt>
          <cx:pt idx="706">-0.0025872431675435402</cx:pt>
          <cx:pt idx="707">-0.0048671550392893302</cx:pt>
          <cx:pt idx="708">0.00077302583332051404</cx:pt>
          <cx:pt idx="709">-0.0099293170398701905</cx:pt>
          <cx:pt idx="710">-0.037800363514035401</cx:pt>
          <cx:pt idx="711">-0.0225125851527401</cx:pt>
          <cx:pt idx="712">-0.043056869149090203</cx:pt>
          <cx:pt idx="713">-0.0200563955454106</cx:pt>
          <cx:pt idx="714">0.0070742450169636196</cx:pt>
          <cx:pt idx="715">0.0021052575005059298</cx:pt>
          <cx:pt idx="716">0.0062499757730520196</cx:pt>
          <cx:pt idx="717">0.0194779668083357</cx:pt>
          <cx:pt idx="718">0.0053990907443713697</cx:pt>
          <cx:pt idx="719">-0.0042413552011026003</cx:pt>
          <cx:pt idx="720">0.0058521156709431697</cx:pt>
          <cx:pt idx="721">0.0077372975797121903</cx:pt>
          <cx:pt idx="722">0.011106372102031799</cx:pt>
          <cx:pt idx="723">0.0043637977436435599</cx:pt>
          <cx:pt idx="724">-0.00053264353426543101</cx:pt>
          <cx:pt idx="725">-0.00030331757556370699</cx:pt>
          <cx:pt idx="726">-0.00102813687828246</cx:pt>
          <cx:pt idx="727">-4.3591165711991802e-06</cx:pt>
          <cx:pt idx="728">-0.00067318554996586199</cx:pt>
          <cx:pt idx="729">-0.00079800635120113098</cx:pt>
          <cx:pt idx="730">0.00030210866180502901</cx:pt>
          <cx:pt idx="731">0.000228270803926132</cx:pt>
          <cx:pt idx="732">0.00101386239495598</cx:pt>
          <cx:pt idx="733">0.0015848559324014801</cx:pt>
          <cx:pt idx="734">0.0012599578192797199</cx:pt>
          <cx:pt idx="735">0.0093558811230550799</cx:pt>
          <cx:pt idx="736">0.0062796334036285704</cx:pt>
          <cx:pt idx="737">-0.0068862598382044898</cx:pt>
          <cx:pt idx="738">-0.0117368684965156</cx:pt>
          <cx:pt idx="739">-0.0021463632917900601</cx:pt>
          <cx:pt idx="740">-0.0059681001240314098</cx:pt>
          <cx:pt idx="741">-0.0492393303438136</cx:pt>
          <cx:pt idx="742">-0.0121521946400677</cx:pt>
          <cx:pt idx="743">0.0143232103316276</cx:pt>
          <cx:pt idx="744">0.0164277429697335</cx:pt>
          <cx:pt idx="745">0.0067748826464913399</cx:pt>
          <cx:pt idx="746">0.0011526638052418599</cx:pt>
          <cx:pt idx="747">-0.0057563711165514904</cx:pt>
          <cx:pt idx="748">-0.0055404214106757202</cx:pt>
          <cx:pt idx="749">-0.0043319715108223102</cx:pt>
          <cx:pt idx="750">-0.0020209460756728799</cx:pt>
          <cx:pt idx="751">-0.00048486553580371299</cx:pt>
          <cx:pt idx="752">0.000117662226078948</cx:pt>
          <cx:pt idx="753">-0.00039820730859919202</cx:pt>
          <cx:pt idx="754">0.00029677522821889099</cx:pt>
          <cx:pt idx="755">0.00054306055631641204</cx:pt>
          <cx:pt idx="756">-0.00070888691106845098</cx:pt>
          <cx:pt idx="757">0.000337365437850422</cx:pt>
          <cx:pt idx="758">0.000331763844283934</cx:pt>
          <cx:pt idx="759">-0.00052680318332302804</cx:pt>
          <cx:pt idx="760">0.000109088666311865</cx:pt>
          <cx:pt idx="761">1.6307500711833599e-06</cx:pt>
          <cx:pt idx="762">-0.00099865054004102103</cx:pt>
          <cx:pt idx="763">-2.1994015315095702e-06</cx:pt>
          <cx:pt idx="764">-0.00085246153477151895</cx:pt>
          <cx:pt idx="765">-0.0010117026798636701</cx:pt>
          <cx:pt idx="766">-0.00082824693326573101</cx:pt>
          <cx:pt idx="767">-0.00039762124071033401</cx:pt>
          <cx:pt idx="768">-0.00094597233395344303</cx:pt>
          <cx:pt idx="769">-0.00324678272939407</cx:pt>
          <cx:pt idx="770">-0.0029198428630457401</cx:pt>
          <cx:pt idx="771">0.00297998368835775</cx:pt>
          <cx:pt idx="772">0.00075410876561611399</cx:pt>
          <cx:pt idx="773">-0.0012520943018484499</cx:pt>
          <cx:pt idx="774">-0.000695688337257603</cx:pt>
          <cx:pt idx="775">-0.00114733014958064</cx:pt>
          <cx:pt idx="776">0.00056214447039903601</cx:pt>
          <cx:pt idx="777">-0.00023735687683934899</cx:pt>
          <cx:pt idx="778">-0.00097969999710976097</cx:pt>
          <cx:pt idx="779">0.00049517449640952603</cx:pt>
          <cx:pt idx="780">0.00036967405954988798</cx:pt>
          <cx:pt idx="781">-0.0001141742576</cx:pt>
          <cx:pt idx="782">0.00022194058451365301</cx:pt>
          <cx:pt idx="783">0.00022788089935422</cx:pt>
        </cx:lvl>
      </cx:numDim>
    </cx:data>
    <cx:data id="95">
      <cx:numDim type="val">
        <cx:f>'001_WA_F - 副本'!$CR$1:$CR$784</cx:f>
        <cx:lvl ptCount="784" formatCode="G/通用格式">
          <cx:pt idx="0">-0.00054174213475529796</cx:pt>
          <cx:pt idx="1">0.00018001480009496599</cx:pt>
          <cx:pt idx="2">-0.00073311137785937296</cx:pt>
          <cx:pt idx="3">7.4866639806081201e-05</cx:pt>
          <cx:pt idx="4">-0.00050904677518778699</cx:pt>
          <cx:pt idx="5">-0.00016573840520502</cx:pt>
          <cx:pt idx="6">-0.000208822155883842</cx:pt>
          <cx:pt idx="7">0.00069928705510100301</cx:pt>
          <cx:pt idx="8">0.00045500196509809098</cx:pt>
          <cx:pt idx="9">-0.000270535518775084</cx:pt>
          <cx:pt idx="10">-0.00094196674824064297</cx:pt>
          <cx:pt idx="11">-0.00029813331946610002</cx:pt>
          <cx:pt idx="12">-5.8145563780182898e-05</cx:pt>
          <cx:pt idx="13">0.00042515578142156599</cx:pt>
          <cx:pt idx="14">9.7867304352541999e-06</cx:pt>
          <cx:pt idx="15">-0.00049408518438530998</cx:pt>
          <cx:pt idx="16">-0.00055170323846193202</cx:pt>
          <cx:pt idx="17">0.00073554584952231902</cx:pt>
          <cx:pt idx="18">-0.00045168248727954898</cx:pt>
          <cx:pt idx="19">-0.00014104499412194901</cx:pt>
          <cx:pt idx="20">-0.00084832735346552905</cx:pt>
          <cx:pt idx="21">-0.00040137890601569501</cx:pt>
          <cx:pt idx="22">-0.000142986568129531</cx:pt>
          <cx:pt idx="23">-0.00065605898135797096</cx:pt>
          <cx:pt idx="24">-9.9676145351637206e-05</cx:pt>
          <cx:pt idx="25">0.000450126105092287</cx:pt>
          <cx:pt idx="26">0.00036723435702097499</cx:pt>
          <cx:pt idx="27">0.00032182854616297397</cx:pt>
          <cx:pt idx="28">0.000291728092279026</cx:pt>
          <cx:pt idx="29">0.00085521028277698804</cx:pt>
          <cx:pt idx="30">-7.5429170799296499e-05</cx:pt>
          <cx:pt idx="31">0.000120734376172761</cx:pt>
          <cx:pt idx="32">8.7082096834096897e-05</cx:pt>
          <cx:pt idx="33">4.1454084008770799e-05</cx:pt>
          <cx:pt idx="34">0.00016853708264660301</cx:pt>
          <cx:pt idx="35">-0.00013769361928614901</cx:pt>
          <cx:pt idx="36">-0.00109708741156289</cx:pt>
          <cx:pt idx="37">0.00030436315447948897</cx:pt>
          <cx:pt idx="38">0.00101633211779084</cx:pt>
          <cx:pt idx="39">0.00076185124799504303</cx:pt>
          <cx:pt idx="40">-0.00028315996682094698</cx:pt>
          <cx:pt idx="41">-0.00182952281996929</cx:pt>
          <cx:pt idx="42">0.00138485044799005</cx:pt>
          <cx:pt idx="43">0.00141035219999776</cx:pt>
          <cx:pt idx="44">-0.0055961294535191901</cx:pt>
          <cx:pt idx="45">-0.0045493613186494896</cx:pt>
          <cx:pt idx="46">-0.00083958468844252097</cx:pt>
          <cx:pt idx="47">-0.0010388869918313099</cx:pt>
          <cx:pt idx="48">-0.00134325889565671</cx:pt>
          <cx:pt idx="49">0.00049403525677775497</cx:pt>
          <cx:pt idx="50">-0.00041732954876505301</cx:pt>
          <cx:pt idx="51">0.00027681571785235902</cx:pt>
          <cx:pt idx="52">0.000408244645535674</cx:pt>
          <cx:pt idx="53">6.1450186299276695e-05</cx:pt>
          <cx:pt idx="54">0.00085585704303922704</cx:pt>
          <cx:pt idx="55">0.00034030057123192101</cx:pt>
          <cx:pt idx="56">-0.00014853390987242299</cx:pt>
          <cx:pt idx="57">0.00022240528804023799</cx:pt>
          <cx:pt idx="58">-0.00048805401470701</cx:pt>
          <cx:pt idx="59">-0.00047613186017508201</cx:pt>
          <cx:pt idx="60">0.00016683176806386001</cx:pt>
          <cx:pt idx="61">-0.0004463148812453</cx:pt>
          <cx:pt idx="62">-0.00022071473081805999</cx:pt>
          <cx:pt idx="63">-0.00249082033260942</cx:pt>
          <cx:pt idx="64">-0.0028436143494689802</cx:pt>
          <cx:pt idx="65">0.00375088124454357</cx:pt>
          <cx:pt idx="66">0.0135325039485079</cx:pt>
          <cx:pt idx="67">0.0103985785612031</cx:pt>
          <cx:pt idx="68">0.0045810842419815598</cx:pt>
          <cx:pt idx="69">0.040033089122723103</cx:pt>
          <cx:pt idx="70">0.027545028578975801</cx:pt>
          <cx:pt idx="71">0.020160189268944501</cx:pt>
          <cx:pt idx="72">-0.0028035970132593599</cx:pt>
          <cx:pt idx="73">-0.020284750052339699</cx:pt>
          <cx:pt idx="74">-0.029065247488876501</cx:pt>
          <cx:pt idx="75">-0.0185231310623</cx:pt>
          <cx:pt idx="76">-0.0067422264874423803</cx:pt>
          <cx:pt idx="77">-0.0034494944889063902</cx:pt>
          <cx:pt idx="78">-0.0010470139904836899</cx:pt>
          <cx:pt idx="79">0.00032254494896232698</cx:pt>
          <cx:pt idx="80">0.0012895042137920801</cx:pt>
          <cx:pt idx="81">0.00065985756974157198</cx:pt>
          <cx:pt idx="82">-9.7088253874624898e-05</cx:pt>
          <cx:pt idx="83">3.7603218127172702e-05</cx:pt>
          <cx:pt idx="84">0.00020143058022903401</cx:pt>
          <cx:pt idx="85">0.000692802260607498</cx:pt>
          <cx:pt idx="86">0.00355570636464998</cx:pt>
          <cx:pt idx="87">0.00098575920219526108</cx:pt>
          <cx:pt idx="88">0.000261025694083144</cx:pt>
          <cx:pt idx="89">-0.0024121976361743199</cx:pt>
          <cx:pt idx="90">-0.0047207205509179097</cx:pt>
          <cx:pt idx="91">-0.0083635190900436598</cx:pt>
          <cx:pt idx="92">-0.0100955465168877</cx:pt>
          <cx:pt idx="93">-0.0089161635464007401</cx:pt>
          <cx:pt idx="94">0.0087772844710460405</cx:pt>
          <cx:pt idx="95">-0.0027564990360901299</cx:pt>
          <cx:pt idx="96">0.0097114065996986593</cx:pt>
          <cx:pt idx="97">0.014051661023351701</cx:pt>
          <cx:pt idx="98">0.022660933439365601</cx:pt>
          <cx:pt idx="99">0.0035608788370181102</cx:pt>
          <cx:pt idx="100">0.017732927850742201</cx:pt>
          <cx:pt idx="101">0.0288028950442775</cx:pt>
          <cx:pt idx="102">-0.0120231679670395</cx:pt>
          <cx:pt idx="103">-0.029101916492548299</cx:pt>
          <cx:pt idx="104">-0.039485680678020697</cx:pt>
          <cx:pt idx="105">-0.0300401704852842</cx:pt>
          <cx:pt idx="106">-0.0134505157002803</cx:pt>
          <cx:pt idx="107">0.0035868750973105999</cx:pt>
          <cx:pt idx="108">0.0011329075033816899</cx:pt>
          <cx:pt idx="109">-0.00059841252989227198</cx:pt>
          <cx:pt idx="110">-0.00038032033288122499</cx:pt>
          <cx:pt idx="111">0.00087420497307314697</cx:pt>
          <cx:pt idx="112">-0.00064072957877737795</cx:pt>
          <cx:pt idx="113">-0.000205707148203577</cx:pt>
          <cx:pt idx="114">0.0079763464118463596</cx:pt>
          <cx:pt idx="115">0.00077138136937322799</cx:pt>
          <cx:pt idx="116">0.0019890229653078402</cx:pt>
          <cx:pt idx="117">0.018040259851345899</cx:pt>
          <cx:pt idx="118">0.023132308835459001</cx:pt>
          <cx:pt idx="119">0.0036030409591051599</cx:pt>
          <cx:pt idx="120">-0.0011310495567706</cx:pt>
          <cx:pt idx="121">-0.068937963983143905</cx:pt>
          <cx:pt idx="122">-0.051678614445837302</cx:pt>
          <cx:pt idx="123">-0.043153136212396997</cx:pt>
          <cx:pt idx="124">-0.020033802000502799</cx:pt>
          <cx:pt idx="125">0.063157577092703004</cx:pt>
          <cx:pt idx="126">0.067786888900070105</cx:pt>
          <cx:pt idx="127">0.060022943072374699</cx:pt>
          <cx:pt idx="128">0.030381632941050601</cx:pt>
          <cx:pt idx="129">-0.0189334221776183</cx:pt>
          <cx:pt idx="130">-0.051009763552625598</cx:pt>
          <cx:pt idx="131">-0.071927011505384303</cx:pt>
          <cx:pt idx="132">-0.054000035453053201</cx:pt>
          <cx:pt idx="133">-0.045291251121864599</cx:pt>
          <cx:pt idx="134">-0.029098274036392601</cx:pt>
          <cx:pt idx="135">-0.018087720090895501</cx:pt>
          <cx:pt idx="136">-0.0163917418687284</cx:pt>
          <cx:pt idx="137">-0.0082233715633193392</cx:pt>
          <cx:pt idx="138">-0.0018880903439602</cx:pt>
          <cx:pt idx="139">-0.00048955564305259004</cx:pt>
          <cx:pt idx="140">-0.00038114270559830602</cx:pt>
          <cx:pt idx="141">0.000166395863860683</cx:pt>
          <cx:pt idx="142">0.00068407661816419999</cx:pt>
          <cx:pt idx="143">0.00115703163862921</cx:pt>
          <cx:pt idx="144">0.0136894056950771</cx:pt>
          <cx:pt idx="145">0.0288346611890553</cx:pt>
          <cx:pt idx="146">0.031341797494206097</cx:pt>
          <cx:pt idx="147">-0.016432116438840599</cx:pt>
          <cx:pt idx="148">-0.034824512709837899</cx:pt>
          <cx:pt idx="149">-0.125795669697359</cx:pt>
          <cx:pt idx="150">-0.12104241171918199</cx:pt>
          <cx:pt idx="151">-0.120413461194638</cx:pt>
          <cx:pt idx="152">-0.024786538099892601</cx:pt>
          <cx:pt idx="153">0.070490168765596495</cx:pt>
          <cx:pt idx="154">0.123624052864187</cx:pt>
          <cx:pt idx="155">0.10475795191441301</cx:pt>
          <cx:pt idx="156">0.045836545848370401</cx:pt>
          <cx:pt idx="157">-0.00657235789157673</cx:pt>
          <cx:pt idx="158">-0.10062991981960299</cx:pt>
          <cx:pt idx="159">-0.13389400230922699</cx:pt>
          <cx:pt idx="160">-0.17512042462678601</cx:pt>
          <cx:pt idx="161">-0.107548380345238</cx:pt>
          <cx:pt idx="162">-0.047059017928813097</cx:pt>
          <cx:pt idx="163">-0.029075966374341899</cx:pt>
          <cx:pt idx="164">-0.017946385364500699</cx:pt>
          <cx:pt idx="165">-0.0112586880134522</cx:pt>
          <cx:pt idx="166">-0.00028056805886649</cx:pt>
          <cx:pt idx="167">0.00060713145286279903</cx:pt>
          <cx:pt idx="168">0.00031315495878342999</cx:pt>
          <cx:pt idx="169">0.00017571806658719599</cx:pt>
          <cx:pt idx="170">-0.0039405982736420899</cx:pt>
          <cx:pt idx="171">0.010067444171571301</cx:pt>
          <cx:pt idx="172">0.021707943585586299</cx:pt>
          <cx:pt idx="173">0.0212758721036105</cx:pt>
          <cx:pt idx="174">0.0057260009731940004</cx:pt>
          <cx:pt idx="175">-0.042879738049369003</cx:pt>
          <cx:pt idx="176">-0.051457530746055302</cx:pt>
          <cx:pt idx="177">-0.065911626580956895</cx:pt>
          <cx:pt idx="178">0.0123025658896654</cx:pt>
          <cx:pt idx="179">0.0143616956537814</cx:pt>
          <cx:pt idx="180">-0.041958338491224503</cx:pt>
          <cx:pt idx="181">-0.0038978820320635498</cx:pt>
          <cx:pt idx="182">-0.033768054229179799</cx:pt>
          <cx:pt idx="183">0.0684181012784911</cx:pt>
          <cx:pt idx="184">0.14972139865550199</cx:pt>
          <cx:pt idx="185">0.038387791199065401</cx:pt>
          <cx:pt idx="186">-0.093862038223205893</cx:pt>
          <cx:pt idx="187">-0.20309187738561299</cx:pt>
          <cx:pt idx="188">-0.21426986062724299</cx:pt>
          <cx:pt idx="189">-0.112530051525044</cx:pt>
          <cx:pt idx="190">-0.035362488410208198</cx:pt>
          <cx:pt idx="191">-0.019529640486690598</cx:pt>
          <cx:pt idx="192">-0.0048942939509881199</cx:pt>
          <cx:pt idx="193">-0.0101176989753019</cx:pt>
          <cx:pt idx="194">-0.0032857051820838301</cx:pt>
          <cx:pt idx="195">-0.00089341723443530599</cx:pt>
          <cx:pt idx="196">-2.3809071055723698e-05</cx:pt>
          <cx:pt idx="197">0.00020139638696095699</cx:pt>
          <cx:pt idx="198">0.00268561506552877</cx:pt>
          <cx:pt idx="199">0.029280818763694101</cx:pt>
          <cx:pt idx="200">0.019330206378032799</cx:pt>
          <cx:pt idx="201">-0.00519455187962394</cx:pt>
          <cx:pt idx="202">-0.023740144207713799</cx:pt>
          <cx:pt idx="203">-0.023878596821905899</cx:pt>
          <cx:pt idx="204">-0.033508688979626201</cx:pt>
          <cx:pt idx="205">-0.0044454163980544902</cx:pt>
          <cx:pt idx="206">0.050373256083253201</cx:pt>
          <cx:pt idx="207">-0.0144751043596969</cx:pt>
          <cx:pt idx="208">-0.098882425481410102</cx:pt>
          <cx:pt idx="209">-0.162734607175789</cx:pt>
          <cx:pt idx="210">0.0029848337410127001</cx:pt>
          <cx:pt idx="211">0.137720920148941</cx:pt>
          <cx:pt idx="212">0.155104176635733</cx:pt>
          <cx:pt idx="213">0.0215343982528973</cx:pt>
          <cx:pt idx="214">-0.10648886562858401</cx:pt>
          <cx:pt idx="215">-0.17538855369447401</cx:pt>
          <cx:pt idx="216">-0.17096380750562501</cx:pt>
          <cx:pt idx="217">-0.108117355001746</cx:pt>
          <cx:pt idx="218">-0.055152800544864503</cx:pt>
          <cx:pt idx="219">-0.033715830121133702</cx:pt>
          <cx:pt idx="220">-0.0135150471599206</cx:pt>
          <cx:pt idx="221">-0.0074262908248098501</cx:pt>
          <cx:pt idx="222">0.00077586549835827201</cx:pt>
          <cx:pt idx="223">-0.00076900334558209905</cx:pt>
          <cx:pt idx="224">-0.00062895941197000098</cx:pt>
          <cx:pt idx="225">0.00117577626464613</cx:pt>
          <cx:pt idx="226">0.0082067508363781409</cx:pt>
          <cx:pt idx="227">0.0233884863082355</cx:pt>
          <cx:pt idx="228">0.033983040532305303</cx:pt>
          <cx:pt idx="229">0.035439661189789903</cx:pt>
          <cx:pt idx="230">-0.0215750896365519</cx:pt>
          <cx:pt idx="231">0.026263918543320899</cx:pt>
          <cx:pt idx="232">-0.0052821053733795396</cx:pt>
          <cx:pt idx="233">0.028091386714921299</cx:pt>
          <cx:pt idx="234">0.063967003672172701</cx:pt>
          <cx:pt idx="235">-0.063796344819546796</cx:pt>
          <cx:pt idx="236">-0.11385433399561901</cx:pt>
          <cx:pt idx="237">-0.036659374513603703</cx:pt>
          <cx:pt idx="238">0.187373023917279</cx:pt>
          <cx:pt idx="239">0.238986641310135</cx:pt>
          <cx:pt idx="240">0.090013910182764806</cx:pt>
          <cx:pt idx="241">-0.0207825677086746</cx:pt>
          <cx:pt idx="242">-0.17940077626060399</cx:pt>
          <cx:pt idx="243">-0.19658920656726001</cx:pt>
          <cx:pt idx="244">-0.108345737810649</cx:pt>
          <cx:pt idx="245">-0.084294609922115502</cx:pt>
          <cx:pt idx="246">-0.055762789076025901</cx:pt>
          <cx:pt idx="247">-0.026540713059232099</cx:pt>
          <cx:pt idx="248">-0.0168124572800528</cx:pt>
          <cx:pt idx="249">-0.022163053360029002</cx:pt>
          <cx:pt idx="250">0.00060422109921957597</cx:pt>
          <cx:pt idx="251">-0.00025825442820048399</cx:pt>
          <cx:pt idx="252">0.000228688227449399</cx:pt>
          <cx:pt idx="253">0.00042050028218766801</cx:pt>
          <cx:pt idx="254">0.0110128391001507</cx:pt>
          <cx:pt idx="255">0.018580033714062302</cx:pt>
          <cx:pt idx="256">0.024765937499363299</cx:pt>
          <cx:pt idx="257">0.023531400819581501</cx:pt>
          <cx:pt idx="258">0.0074740603661073001</cx:pt>
          <cx:pt idx="259">0.039488581546428501</cx:pt>
          <cx:pt idx="260">0.019054239723672099</cx:pt>
          <cx:pt idx="261">-0.0128616429720849</cx:pt>
          <cx:pt idx="262">-0.056458933561961702</cx:pt>
          <cx:pt idx="263">-0.030772156085897898</cx:pt>
          <cx:pt idx="264">-0.046453487438368302</cx:pt>
          <cx:pt idx="265">0.042816675168898199</cx:pt>
          <cx:pt idx="266">0.18510375309928001</cx:pt>
          <cx:pt idx="267">0.27361090599383497</cx:pt>
          <cx:pt idx="268">0.034197932253188901</cx:pt>
          <cx:pt idx="269">-0.108410789356657</cx:pt>
          <cx:pt idx="270">-0.20700316787995501</cx:pt>
          <cx:pt idx="271">-0.193291416491744</cx:pt>
          <cx:pt idx="272">-0.10513836720872199</cx:pt>
          <cx:pt idx="273">-0.0216360971100205</cx:pt>
          <cx:pt idx="274">-0.0033859068347586499</cx:pt>
          <cx:pt idx="275">0.023622424342725799</cx:pt>
          <cx:pt idx="276">-0.0013448897981766499</cx:pt>
          <cx:pt idx="277">0.010299878753147701</cx:pt>
          <cx:pt idx="278">0.0084037950068050205</cx:pt>
          <cx:pt idx="279">0.0121822858327127</cx:pt>
          <cx:pt idx="280">0.00020519691307489401</cx:pt>
          <cx:pt idx="281">0.00040575312081682499</cx:pt>
          <cx:pt idx="282">0.0049411455420925697</cx:pt>
          <cx:pt idx="283">-0.0018647966892949301</cx:pt>
          <cx:pt idx="284">-0.0042097138166058701</cx:pt>
          <cx:pt idx="285">-0.0053576206097933499</cx:pt>
          <cx:pt idx="286">0.024808346259485099</cx:pt>
          <cx:pt idx="287">0.019594372905819401</cx:pt>
          <cx:pt idx="288">-0.076256385033069599</cx:pt>
          <cx:pt idx="289">-0.076837282170142296</cx:pt>
          <cx:pt idx="290">-0.037669164790201798</cx:pt>
          <cx:pt idx="291">-0.0277644096961796</cx:pt>
          <cx:pt idx="292">-0.023802994585055401</cx:pt>
          <cx:pt idx="293">0.086335269528698494</cx:pt>
          <cx:pt idx="294">0.20552566621594601</cx:pt>
          <cx:pt idx="295">0.231661896154463</cx:pt>
          <cx:pt idx="296">0.026063703952143101</cx:pt>
          <cx:pt idx="297">-0.13742733126272699</cx:pt>
          <cx:pt idx="298">-0.20708975786598099</cx:pt>
          <cx:pt idx="299">-0.103017757417268</cx:pt>
          <cx:pt idx="300">-0.049879967338550699</cx:pt>
          <cx:pt idx="301">0.0067484975587005303</cx:pt>
          <cx:pt idx="302">0.026971298763759598</cx:pt>
          <cx:pt idx="303">0.025233317977055601</cx:pt>
          <cx:pt idx="304">0.013803296799641301</cx:pt>
          <cx:pt idx="305">0.0050710920261496702</cx:pt>
          <cx:pt idx="306">0.0049229362316110404</cx:pt>
          <cx:pt idx="307">0.0036106109306837499</cx:pt>
          <cx:pt idx="308">5.5837826771057297e-05</cx:pt>
          <cx:pt idx="309">0.00091772768406121904</cx:pt>
          <cx:pt idx="310">0.0034082401408535999</cx:pt>
          <cx:pt idx="311">-0.00193914879122601</cx:pt>
          <cx:pt idx="312">-2.8234413040940701e-06</cx:pt>
          <cx:pt idx="313">0.0049536198961516202</cx:pt>
          <cx:pt idx="314">-0.0114273122881576</cx:pt>
          <cx:pt idx="315">0.0010920691577192799</cx:pt>
          <cx:pt idx="316">0.0093310667488390592</cx:pt>
          <cx:pt idx="317">0.033229527833340197</cx:pt>
          <cx:pt idx="318">0.0478255199480878</cx:pt>
          <cx:pt idx="319">-0.0026445240584889898</cx:pt>
          <cx:pt idx="320">0.013146754828856799</cx:pt>
          <cx:pt idx="321">0.0884427070929516</cx:pt>
          <cx:pt idx="322">0.19175286292952301</cx:pt>
          <cx:pt idx="323">0.15146146719412601</cx:pt>
          <cx:pt idx="324">-0.048214815680635001</cx:pt>
          <cx:pt idx="325">-0.15676294348602901</cx:pt>
          <cx:pt idx="326">-0.161928294371112</cx:pt>
          <cx:pt idx="327">-0.040031677642949397</cx:pt>
          <cx:pt idx="328">0.031397276148737399</cx:pt>
          <cx:pt idx="329">0.025524211931719699</cx:pt>
          <cx:pt idx="330">0.034621074578953102</cx:pt>
          <cx:pt idx="331">0.035066743991142298</cx:pt>
          <cx:pt idx="332">-0.012298827692276099</cx:pt>
          <cx:pt idx="333">-0.019487908074328601</cx:pt>
          <cx:pt idx="334">-0.0098543634281278106</cx:pt>
          <cx:pt idx="335">0.0015603795021423899</cx:pt>
          <cx:pt idx="336">0.00078309883035682798</cx:pt>
          <cx:pt idx="337">0.0015954289991095001</cx:pt>
          <cx:pt idx="338">0.0028870405904910402</cx:pt>
          <cx:pt idx="339">0.0028637820977347201</cx:pt>
          <cx:pt idx="340">-0.0121472458374702</cx:pt>
          <cx:pt idx="341">-0.011188674489759499</cx:pt>
          <cx:pt idx="342">-0.041879246465390298</cx:pt>
          <cx:pt idx="343">0.0030775331531696301</cx:pt>
          <cx:pt idx="344">0.073356782368227305</cx:pt>
          <cx:pt idx="345">0.0052652146181062101</cx:pt>
          <cx:pt idx="346">-0.049206207664622498</cx:pt>
          <cx:pt idx="347">-0.052937122800025799</cx:pt>
          <cx:pt idx="348">0.066192002378645198</cx:pt>
          <cx:pt idx="349">0.074151759621886998</cx:pt>
          <cx:pt idx="350">0.14966430437631001</cx:pt>
          <cx:pt idx="351">0.048245110227255902</cx:pt>
          <cx:pt idx="352">-0.033439719628311403</cx:pt>
          <cx:pt idx="353">-0.146504963132328</cx:pt>
          <cx:pt idx="354">-0.075693916770434605</cx:pt>
          <cx:pt idx="355">0.033221320570128297</cx:pt>
          <cx:pt idx="356">0.086458383848291895</cx:pt>
          <cx:pt idx="357">0.0263025380628263</cx:pt>
          <cx:pt idx="358">0.018536548276938201</cx:pt>
          <cx:pt idx="359">0.010884294467916601</cx:pt>
          <cx:pt idx="360">-0.00028720737793036798</cx:pt>
          <cx:pt idx="361">0.00042730918766510103</cx:pt>
          <cx:pt idx="362">-0.0031365112380567</cx:pt>
          <cx:pt idx="363">0.0039753491406955103</cx:pt>
          <cx:pt idx="364">0.000125884086992577</cx:pt>
          <cx:pt idx="365">0.00037398287694467402</cx:pt>
          <cx:pt idx="366">0.0025621066709749498</cx:pt>
          <cx:pt idx="367">0.0031411427794634499</cx:pt>
          <cx:pt idx="368">-0.00077492841665618203</cx:pt>
          <cx:pt idx="369">-0.0172972284517144</cx:pt>
          <cx:pt idx="370">-0.030026411838719499</cx:pt>
          <cx:pt idx="371">-0.026501487786922101</cx:pt>
          <cx:pt idx="372">-0.027385007695756299</cx:pt>
          <cx:pt idx="373">-0.0394963308304946</cx:pt>
          <cx:pt idx="374">-0.044838865925465703</cx:pt>
          <cx:pt idx="375">0.028542832139500301</cx:pt>
          <cx:pt idx="376">0.096198290853338003</cx:pt>
          <cx:pt idx="377">0.089117381766952594</cx:pt>
          <cx:pt idx="378">0.090135774438210206</cx:pt>
          <cx:pt idx="379">-0.0013183231423832601</cx:pt>
          <cx:pt idx="380">-0.0112700405340804</cx:pt>
          <cx:pt idx="381">0.037579439483683801</cx:pt>
          <cx:pt idx="382">0.024263496064945701</cx:pt>
          <cx:pt idx="383">0.096453309210436503</cx:pt>
          <cx:pt idx="384">0.13698849990574999</cx:pt>
          <cx:pt idx="385">0.069998584482926701</cx:pt>
          <cx:pt idx="386">0.026097873860630401</cx:pt>
          <cx:pt idx="387">0.018831847861884101</cx:pt>
          <cx:pt idx="388">0.017472480314312099</cx:pt>
          <cx:pt idx="389">0.0137743200604124</cx:pt>
          <cx:pt idx="390">0.00299626004132843</cx:pt>
          <cx:pt idx="391">0.0053297313809494203</cx:pt>
          <cx:pt idx="392">5.8174634849170103e-05</cx:pt>
          <cx:pt idx="393">-0.00022385169005965699</cx:pt>
          <cx:pt idx="394">-2.3832484709281899e-05</cx:pt>
          <cx:pt idx="395">-0.0020321884992282502</cx:pt>
          <cx:pt idx="396">0.0014227871825910499</cx:pt>
          <cx:pt idx="397">-0.0086978003281615295</cx:pt>
          <cx:pt idx="398">-0.064953250384590003</cx:pt>
          <cx:pt idx="399">-0.062858992987480003</cx:pt>
          <cx:pt idx="400">0.026223872176654998</cx:pt>
          <cx:pt idx="401">0.023717263917655499</cx:pt>
          <cx:pt idx="402">-0.015073918942987</cx:pt>
          <cx:pt idx="403">-0.031431539784518701</cx:pt>
          <cx:pt idx="404">0.067316648825008096</cx:pt>
          <cx:pt idx="405">0.087655513311375402</cx:pt>
          <cx:pt idx="406">0.062610301840633306</cx:pt>
          <cx:pt idx="407">-0.037110012016687899</cx:pt>
          <cx:pt idx="408">-0.0188439446829913</cx:pt>
          <cx:pt idx="409">0.071558063021669796</cx:pt>
          <cx:pt idx="410">0.0050356219581217197</cx:pt>
          <cx:pt idx="411">1.3027619000617899e-05</cx:pt>
          <cx:pt idx="412">0.030243531034444299</cx:pt>
          <cx:pt idx="413">0.049547707022285802</cx:pt>
          <cx:pt idx="414">0.0305137893368586</cx:pt>
          <cx:pt idx="415">0.0445501967048108</cx:pt>
          <cx:pt idx="416">0.0059260859544725299</cx:pt>
          <cx:pt idx="417">0.0098313411149766102</cx:pt>
          <cx:pt idx="418">0.0083141935249096202</cx:pt>
          <cx:pt idx="419">0.00073688380775790302</cx:pt>
          <cx:pt idx="420">0.00057878917083639702</cx:pt>
          <cx:pt idx="421">-0.00050377654901040099</cx:pt>
          <cx:pt idx="422">-0.00016322251550799599</cx:pt>
          <cx:pt idx="423">0.010387178519010099</cx:pt>
          <cx:pt idx="424">0.00114395439179571</cx:pt>
          <cx:pt idx="425">-0.0111351427521549</cx:pt>
          <cx:pt idx="426">-0.0519531814179649</cx:pt>
          <cx:pt idx="427">-0.024376994172401599</cx:pt>
          <cx:pt idx="428">-0.0118711519400277</cx:pt>
          <cx:pt idx="429">0.035102309491252197</cx:pt>
          <cx:pt idx="430">0.0067239937523325098</cx:pt>
          <cx:pt idx="431">-0.0111474052258606</cx:pt>
          <cx:pt idx="432">0.0158020050213575</cx:pt>
          <cx:pt idx="433">0.053796968435565203</cx:pt>
          <cx:pt idx="434">0.0119190087620055</cx:pt>
          <cx:pt idx="435">-0.035581447514312699</cx:pt>
          <cx:pt idx="436">0.0048833543391093902</cx:pt>
          <cx:pt idx="437">-0.0195655758596141</cx:pt>
          <cx:pt idx="438">-0.076452416033110093</cx:pt>
          <cx:pt idx="439">-0.051392272644948403</cx:pt>
          <cx:pt idx="440">-0.044191643809462097</cx:pt>
          <cx:pt idx="441">0.0079855342310115804</cx:pt>
          <cx:pt idx="442">0.035618005032732401</cx:pt>
          <cx:pt idx="443">0.020670281847761499</cx:pt>
          <cx:pt idx="444">0.0043447062344934397</cx:pt>
          <cx:pt idx="445">0.012697639613252701</cx:pt>
          <cx:pt idx="446">0.016386868912077399</cx:pt>
          <cx:pt idx="447">0.0017548167565482301</cx:pt>
          <cx:pt idx="448">3.84959101672853e-05</cx:pt>
          <cx:pt idx="449">-0.000181387146705813</cx:pt>
          <cx:pt idx="450">-0.000163205389987965</cx:pt>
          <cx:pt idx="451">0.0083681867619355994</cx:pt>
          <cx:pt idx="452">0.0058306923170910099</cx:pt>
          <cx:pt idx="453">-0.0012191017712877799</cx:pt>
          <cx:pt idx="454">0.018202873277982801</cx:pt>
          <cx:pt idx="455">0.0609847371781344</cx:pt>
          <cx:pt idx="456">0.021200360598808698</cx:pt>
          <cx:pt idx="457">0.019402590149924601</cx:pt>
          <cx:pt idx="458">0.047119655827210102</cx:pt>
          <cx:pt idx="459">0.052041855891941699</cx:pt>
          <cx:pt idx="460">0.015920729366065801</cx:pt>
          <cx:pt idx="461">0.0062555060547348001</cx:pt>
          <cx:pt idx="462">0.0141773783258965</cx:pt>
          <cx:pt idx="463">-0.053615760983053401</cx:pt>
          <cx:pt idx="464">0.047087757267831903</cx:pt>
          <cx:pt idx="465">-0.071145122929071894</cx:pt>
          <cx:pt idx="466">-0.042318598538449402</cx:pt>
          <cx:pt idx="467">-0.0065833614880061401</cx:pt>
          <cx:pt idx="468">-0.032768972424336601</cx:pt>
          <cx:pt idx="469">-0.014095377152452</cx:pt>
          <cx:pt idx="470">-0.0066172282643868503</cx:pt>
          <cx:pt idx="471">-0.0011492659302284301</cx:pt>
          <cx:pt idx="472">0.028876639019945999</cx:pt>
          <cx:pt idx="473">0.016579394399154301</cx:pt>
          <cx:pt idx="474">0.012057019168981799</cx:pt>
          <cx:pt idx="475">0.0059771660686320401</cx:pt>
          <cx:pt idx="476">0.000457939965842226</cx:pt>
          <cx:pt idx="477">6.8308012626392496e-05</cx:pt>
          <cx:pt idx="478">-0.00063164803546046601</cx:pt>
          <cx:pt idx="479">-0.00192297063579189</cx:pt>
          <cx:pt idx="480">-0.018623328579594499</cx:pt>
          <cx:pt idx="481">-0.00075694662421513595</cx:pt>
          <cx:pt idx="482">0.030521465984382701</cx:pt>
          <cx:pt idx="483">0.034926255151021199</cx:pt>
          <cx:pt idx="484">-0.0108793437129341</cx:pt>
          <cx:pt idx="485">-0.053268657714626702</cx:pt>
          <cx:pt idx="486">-0.082929722472394399</cx:pt>
          <cx:pt idx="487">-0.033402416328863899</cx:pt>
          <cx:pt idx="488">0.0299504871059997</cx:pt>
          <cx:pt idx="489">0.10721996857515199</cx:pt>
          <cx:pt idx="490">0.136045156449393</cx:pt>
          <cx:pt idx="491">0.014844891940841499</cx:pt>
          <cx:pt idx="492">0.0168645934264753</cx:pt>
          <cx:pt idx="493">-0.085796617210003603</cx:pt>
          <cx:pt idx="494">-0.0079829421376687807</cx:pt>
          <cx:pt idx="495">-0.019403636406013201</cx:pt>
          <cx:pt idx="496">-0.025313002812125399</cx:pt>
          <cx:pt idx="497">0.0237039748551271</cx:pt>
          <cx:pt idx="498">0.028934320254755699</cx:pt>
          <cx:pt idx="499">0.0077452952343591702</cx:pt>
          <cx:pt idx="500">0.029068414053898199</cx:pt>
          <cx:pt idx="501">0.040771050309225197</cx:pt>
          <cx:pt idx="502">0.0099959609596308504</cx:pt>
          <cx:pt idx="503">-0.00013584273073792799</cx:pt>
          <cx:pt idx="504">0.00024934207600606499</cx:pt>
          <cx:pt idx="505">0.000230052213849426</cx:pt>
          <cx:pt idx="506">-0.000323430742308707</cx:pt>
          <cx:pt idx="507">-0.0053214422276823799</cx:pt>
          <cx:pt idx="508">-0.0148427762665317</cx:pt>
          <cx:pt idx="509">-0.026831096596797301</cx:pt>
          <cx:pt idx="510">-0.0037774703075537999</cx:pt>
          <cx:pt idx="511">-0.0042555668296631799</cx:pt>
          <cx:pt idx="512">-0.054479357887615598</cx:pt>
          <cx:pt idx="513">-0.043038770748191103</cx:pt>
          <cx:pt idx="514">-0.117338775177491</cx:pt>
          <cx:pt idx="515">-0.11185222834129099</cx:pt>
          <cx:pt idx="516">-0.067447396099400397</cx:pt>
          <cx:pt idx="517">0.043107803122171898</cx:pt>
          <cx:pt idx="518">0.014550601791939</cx:pt>
          <cx:pt idx="519">-0.00083017283027788595</cx:pt>
          <cx:pt idx="520">-0.047072628074191103</cx:pt>
          <cx:pt idx="521">-0.020250713139842402</cx:pt>
          <cx:pt idx="522">0.0306614284881318</cx:pt>
          <cx:pt idx="523">0.0028024501449658099</cx:pt>
          <cx:pt idx="524">0.0071922984325290496</cx:pt>
          <cx:pt idx="525">0.0482738343885094</cx:pt>
          <cx:pt idx="526">0.062377552440884297</cx:pt>
          <cx:pt idx="527">0.0054512604790983099</cx:pt>
          <cx:pt idx="528">0.022169735442955699</cx:pt>
          <cx:pt idx="529">0.025473010002284299</cx:pt>
          <cx:pt idx="530">0.0035464028937549599</cx:pt>
          <cx:pt idx="531">0.0029795115764067299</cx:pt>
          <cx:pt idx="532">0.00045469479714082601</cx:pt>
          <cx:pt idx="533">0.00050808686104803099</cx:pt>
          <cx:pt idx="534">-0.0032622355686031199</cx:pt>
          <cx:pt idx="535">-0.0053257874986141198</cx:pt>
          <cx:pt idx="536">-0.0028465182359963502</cx:pt>
          <cx:pt idx="537">-0.020667348800883299</cx:pt>
          <cx:pt idx="538">-0.0129458161395897</cx:pt>
          <cx:pt idx="539">0.0033004017270715398</cx:pt>
          <cx:pt idx="540">-0.073372063773698995</cx:pt>
          <cx:pt idx="541">-0.0050640397131589297</cx:pt>
          <cx:pt idx="542">-0.10534373125660899</cx:pt>
          <cx:pt idx="543">-0.077478499814769994</cx:pt>
          <cx:pt idx="544">-0.037534771456193702</cx:pt>
          <cx:pt idx="545">0.0020077474475913102</cx:pt>
          <cx:pt idx="546">-0.034976854232731898</cx:pt>
          <cx:pt idx="547">0.0073193940778653599</cx:pt>
          <cx:pt idx="548">0.048350936880334601</cx:pt>
          <cx:pt idx="549">0.0278464473634818</cx:pt>
          <cx:pt idx="550">0.049139364576265297</cx:pt>
          <cx:pt idx="551">0.018362273477482201</cx:pt>
          <cx:pt idx="552">-0.0039485832848954001</cx:pt>
          <cx:pt idx="553">0.0048449757875346803</cx:pt>
          <cx:pt idx="554">-0.0103591176551246</cx:pt>
          <cx:pt idx="555">-0.026769479563817498</cx:pt>
          <cx:pt idx="556">0.0072256133569158403</cx:pt>
          <cx:pt idx="557">0.0151252567688555</cx:pt>
          <cx:pt idx="558">0.0043448024810153899</cx:pt>
          <cx:pt idx="559">0.00126369580710741</cx:pt>
          <cx:pt idx="560">9.4997478746564106e-05</cx:pt>
          <cx:pt idx="561">-0.00163411567750329</cx:pt>
          <cx:pt idx="562">-0.0036796027307690301</cx:pt>
          <cx:pt idx="563">-0.0036807718959628801</cx:pt>
          <cx:pt idx="564">-0.0029825427562517699</cx:pt>
          <cx:pt idx="565">-0.02941300023757</cx:pt>
          <cx:pt idx="566">0.012623336800059899</cx:pt>
          <cx:pt idx="567">-0.0077048861120083603</cx:pt>
          <cx:pt idx="568">-0.067243739236522507</cx:pt>
          <cx:pt idx="569">0.013169084391606601</cx:pt>
          <cx:pt idx="570">-0.033308629493650301</cx:pt>
          <cx:pt idx="571">0.096193982974913203</cx:pt>
          <cx:pt idx="572">0.14011026325026499</cx:pt>
          <cx:pt idx="573">-0.0029818276175653398</cx:pt>
          <cx:pt idx="574">0.020449301988951899</cx:pt>
          <cx:pt idx="575">0.0080791761726979692</cx:pt>
          <cx:pt idx="576">0.10483066233328001</cx:pt>
          <cx:pt idx="577">0.047806615581508297</cx:pt>
          <cx:pt idx="578">0.103849947137912</cx:pt>
          <cx:pt idx="579">-0.012135508330100801</cx:pt>
          <cx:pt idx="580">0.0110952891684771</cx:pt>
          <cx:pt idx="581">-0.00082396580946709097</cx:pt>
          <cx:pt idx="582">-0.030837597361103499</cx:pt>
          <cx:pt idx="583">-0.034153912809520202</cx:pt>
          <cx:pt idx="584">0.0055181782668161598</cx:pt>
          <cx:pt idx="585">-0.0077356756611522198</cx:pt>
          <cx:pt idx="586">0.0026905204387599698</cx:pt>
          <cx:pt idx="587">0.00052634006267610197</cx:pt>
          <cx:pt idx="588">1.28990585498123e-05</cx:pt>
          <cx:pt idx="589">0.00038557729830860998</cx:pt>
          <cx:pt idx="590">1.01852398938579e-05</cx:pt>
          <cx:pt idx="591">0.00013065317859909799</cx:pt>
          <cx:pt idx="592">-0.0058746335423112304</cx:pt>
          <cx:pt idx="593">-0.0278751130029854</cx:pt>
          <cx:pt idx="594">-0.047432814642835101</cx:pt>
          <cx:pt idx="595">-0.0550209588500951</cx:pt>
          <cx:pt idx="596">-0.062806227054521394</cx:pt>
          <cx:pt idx="597">-0.033184637499295101</cx:pt>
          <cx:pt idx="598">-0.0053351995352694699</cx:pt>
          <cx:pt idx="599">0.033421657533793399</cx:pt>
          <cx:pt idx="600">0.026949526087410601</cx:pt>
          <cx:pt idx="601">-0.042267752595508801</cx:pt>
          <cx:pt idx="602">-0.036419419157970798</cx:pt>
          <cx:pt idx="603">-0.0211944340053676</cx:pt>
          <cx:pt idx="604">0.051843592596241002</cx:pt>
          <cx:pt idx="605">-0.0698700733752501</cx:pt>
          <cx:pt idx="606">-0.0106010037646067</cx:pt>
          <cx:pt idx="607">-0.0257782899500218</cx:pt>
          <cx:pt idx="608">-0.0079335159802244298</cx:pt>
          <cx:pt idx="609">0.00295264860599406</cx:pt>
          <cx:pt idx="610">-0.032072608349786903</cx:pt>
          <cx:pt idx="611">-0.033761400567585302</cx:pt>
          <cx:pt idx="612">-0.023266277987358201</cx:pt>
          <cx:pt idx="613">-0.016878737204437201</cx:pt>
          <cx:pt idx="614">-0.00049457468039516503</cx:pt>
          <cx:pt idx="615">0.00067839593286601299</cx:pt>
          <cx:pt idx="616">-0.00036280774032083901</cx:pt>
          <cx:pt idx="617">-0.00019170286556391601</cx:pt>
          <cx:pt idx="618">2.9580012042354301e-05</cx:pt>
          <cx:pt idx="619">0.00070933719744169005</cx:pt>
          <cx:pt idx="620">0.0046447113546644603</cx:pt>
          <cx:pt idx="621">-0.0078677142124890295</cx:pt>
          <cx:pt idx="622">-0.036941213121407697</cx:pt>
          <cx:pt idx="623">-0.0310960400182578</cx:pt>
          <cx:pt idx="624">-0.056147564886582103</cx:pt>
          <cx:pt idx="625">-0.035379374836423602</cx:pt>
          <cx:pt idx="626">-0.00450927651068086</cx:pt>
          <cx:pt idx="627">-0.0176678226288693</cx:pt>
          <cx:pt idx="628">-0.081427033505828805</cx:pt>
          <cx:pt idx="629">-0.0262703287509258</cx:pt>
          <cx:pt idx="630">-0.062613924767198001</cx:pt>
          <cx:pt idx="631">-0.061700279498904199</cx:pt>
          <cx:pt idx="632">-0.034302303741123898</cx:pt>
          <cx:pt idx="633">-0.065007162241013605</cx:pt>
          <cx:pt idx="634">0.052118896291991297</cx:pt>
          <cx:pt idx="635">0.073257273146623503</cx:pt>
          <cx:pt idx="636">0.0576026110160665</cx:pt>
          <cx:pt idx="637">0.027233039242578999</cx:pt>
          <cx:pt idx="638">-0.0033249500310100601</cx:pt>
          <cx:pt idx="639">-0.032326546259897997</cx:pt>
          <cx:pt idx="640">-0.035311608939723703</cx:pt>
          <cx:pt idx="641">-0.022014171161230001</cx:pt>
          <cx:pt idx="642">-0.0030538489258855402</cx:pt>
          <cx:pt idx="643">-0.000103423136382028</cx:pt>
          <cx:pt idx="644">0.00076420678661793596</cx:pt>
          <cx:pt idx="645">-0.00088450099226420405</cx:pt>
          <cx:pt idx="646">-0.000236818245070607</cx:pt>
          <cx:pt idx="647">0.000235425273701871</cx:pt>
          <cx:pt idx="648">0.0023347599151856699</cx:pt>
          <cx:pt idx="649">-0.0037732005421860699</cx:pt>
          <cx:pt idx="650">-0.0147587509480804</cx:pt>
          <cx:pt idx="651">-0.019890883276623299</cx:pt>
          <cx:pt idx="652">-0.045084427543216898</cx:pt>
          <cx:pt idx="653">-0.0217813162972543</cx:pt>
          <cx:pt idx="654">-0.070231848595994503</cx:pt>
          <cx:pt idx="655">0.012947171270406401</cx:pt>
          <cx:pt idx="656">0.0142578688098221</cx:pt>
          <cx:pt idx="657">-0.0019651828241345499</cx:pt>
          <cx:pt idx="658">-0.069888135500004195</cx:pt>
          <cx:pt idx="659">-0.058641599274194198</cx:pt>
          <cx:pt idx="660">-0.051511213124859498</cx:pt>
          <cx:pt idx="661">0.045839938918497802</cx:pt>
          <cx:pt idx="662">0.028963454987137701</cx:pt>
          <cx:pt idx="663">0.074643260621412397</cx:pt>
          <cx:pt idx="664">0.038847684409202998</cx:pt>
          <cx:pt idx="665">0.0100419706102844</cx:pt>
          <cx:pt idx="666">0.00706717894469641</cx:pt>
          <cx:pt idx="667">-0.0262467525545272</cx:pt>
          <cx:pt idx="668">-0.0311597949345916</cx:pt>
          <cx:pt idx="669">-0.019932818306127802</cx:pt>
          <cx:pt idx="670">-0.00123066421111282</cx:pt>
          <cx:pt idx="671">-0.00024377329083668099</cx:pt>
          <cx:pt idx="672">-0.00045177082241281699</cx:pt>
          <cx:pt idx="673">-0.00015499912349942199</cx:pt>
          <cx:pt idx="674">-0.00087845569977495401</cx:pt>
          <cx:pt idx="675">0.00035426887260312</cx:pt>
          <cx:pt idx="676">0.00168613154597148</cx:pt>
          <cx:pt idx="677">0.0025210397952413</cx:pt>
          <cx:pt idx="678">0.018981370069948902</cx:pt>
          <cx:pt idx="679">0.011046324527383701</cx:pt>
          <cx:pt idx="680">0.018965414580333399</cx:pt>
          <cx:pt idx="681">0.033285510165015103</cx:pt>
          <cx:pt idx="682">-0.0096433668837205208</cx:pt>
          <cx:pt idx="683">0.014743554592975199</cx:pt>
          <cx:pt idx="684">-0.063984896408021505</cx:pt>
          <cx:pt idx="685">-0.057208929275529799</cx:pt>
          <cx:pt idx="686">-0.056408944857700503</cx:pt>
          <cx:pt idx="687">-0.054850127790329599</cx:pt>
          <cx:pt idx="688">-0.098565611421446306</cx:pt>
          <cx:pt idx="689">3.6960596966471798e-05</cx:pt>
          <cx:pt idx="690">0.016421370739134401</cx:pt>
          <cx:pt idx="691">0.073542330454916593</cx:pt>
          <cx:pt idx="692">0.0143629284495288</cx:pt>
          <cx:pt idx="693">0.026144425708884901</cx:pt>
          <cx:pt idx="694">0.0149188288146649</cx:pt>
          <cx:pt idx="695">-0.0053809504307786599</cx:pt>
          <cx:pt idx="696">-0.0044083333603907498</cx:pt>
          <cx:pt idx="697">0.00092759227679001298</cx:pt>
          <cx:pt idx="698">-6.5389658446230503e-05</cx:pt>
          <cx:pt idx="699">0.00033914585387365901</cx:pt>
          <cx:pt idx="700">-0.00019012769415517199</cx:pt>
          <cx:pt idx="701">-0.00046467106590507198</cx:pt>
          <cx:pt idx="702">0.00042328799119403402</cx:pt>
          <cx:pt idx="703">8.6082537259871405e-05</cx:pt>
          <cx:pt idx="704">0.00332761873794289</cx:pt>
          <cx:pt idx="705">0.010804751430425001</cx:pt>
          <cx:pt idx="706">0.0197524996347632</cx:pt>
          <cx:pt idx="707">0.011915570923161201</cx:pt>
          <cx:pt idx="708">0.020334470325295201</cx:pt>
          <cx:pt idx="709">0.037763131059049597</cx:pt>
          <cx:pt idx="710">-0.0067914625178897101</cx:pt>
          <cx:pt idx="711">-0.034814075772370001</cx:pt>
          <cx:pt idx="712">-0.076006922793000101</cx:pt>
          <cx:pt idx="713">-0.066870074499856394</cx:pt>
          <cx:pt idx="714">-0.043487629839999598</cx:pt>
          <cx:pt idx="715">-0.047781065892703797</cx:pt>
          <cx:pt idx="716">-0.103545757483383</cx:pt>
          <cx:pt idx="717">-0.052839258525723999</cx:pt>
          <cx:pt idx="718">0.0118216947793082</cx:pt>
          <cx:pt idx="719">-0.0100993942400796</cx:pt>
          <cx:pt idx="720">-0.0092744215722969404</cx:pt>
          <cx:pt idx="721">-0.00821742939433329</cx:pt>
          <cx:pt idx="722">-0.0043207023937416296</cx:pt>
          <cx:pt idx="723">-0.010208411003286399</cx:pt>
          <cx:pt idx="724">-0.0066754648023664596</cx:pt>
          <cx:pt idx="725">0.00014641801815197601</cx:pt>
          <cx:pt idx="726">0.00015610910550887801</cx:pt>
          <cx:pt idx="727">-0.000637943603222416</cx:pt>
          <cx:pt idx="728">-0.00047046829814578501</cx:pt>
          <cx:pt idx="729">0.000152963522875088</cx:pt>
          <cx:pt idx="730">-0.00062885309937220997</cx:pt>
          <cx:pt idx="731">0.00051277794691702901</cx:pt>
          <cx:pt idx="732">-0.0015543871721810001</cx:pt>
          <cx:pt idx="733">-0.00096437377055025504</cx:pt>
          <cx:pt idx="734">-0.00131239689533862</cx:pt>
          <cx:pt idx="735">-0.0067230578975315198</cx:pt>
          <cx:pt idx="736">-0.00381050267453765</cx:pt>
          <cx:pt idx="737">0.00106004139416344</cx:pt>
          <cx:pt idx="738">-0.0025611413958305301</cx:pt>
          <cx:pt idx="739">-0.0225522358770801</cx:pt>
          <cx:pt idx="740">-0.0518839022311623</cx:pt>
          <cx:pt idx="741">-0.032218542244257298</cx:pt>
          <cx:pt idx="742">-0.033463027256560703</cx:pt>
          <cx:pt idx="743">-0.012930581688866001</cx:pt>
          <cx:pt idx="744">-0.041143772107711897</cx:pt>
          <cx:pt idx="745">-0.0427084265994436</cx:pt>
          <cx:pt idx="746">-0.0065203167459249702</cx:pt>
          <cx:pt idx="747">0.0015678042733311701</cx:pt>
          <cx:pt idx="748">-0.0071968454808506097</cx:pt>
          <cx:pt idx="749">-0.00181236749895895</cx:pt>
          <cx:pt idx="750">-0.0021418372460074199</cx:pt>
          <cx:pt idx="751">-0.000560321028039437</cx:pt>
          <cx:pt idx="752">-0.000146914223036137</cx:pt>
          <cx:pt idx="753">-0.00010437301250090799</cx:pt>
          <cx:pt idx="754">-9.4565210409110301e-05</cx:pt>
          <cx:pt idx="755">0.00088931235848948296</cx:pt>
          <cx:pt idx="756">-0.00024388453261845901</cx:pt>
          <cx:pt idx="757">-3.8774897189662602e-05</cx:pt>
          <cx:pt idx="758">-0.0011735418759413899</cx:pt>
          <cx:pt idx="759">0.000338561682973764</cx:pt>
          <cx:pt idx="760">-9.60771474282597e-05</cx:pt>
          <cx:pt idx="761">-0.00046730967925957698</cx:pt>
          <cx:pt idx="762">6.2084197531590406e-05</cx:pt>
          <cx:pt idx="763">-0.00039771694450983899</cx:pt>
          <cx:pt idx="764">-0.00085488203338251101</cx:pt>
          <cx:pt idx="765">0.00036785859872185799</cx:pt>
          <cx:pt idx="766">-1.3711741999724701e-06</cx:pt>
          <cx:pt idx="767">-0.0010506903291546501</cx:pt>
          <cx:pt idx="768">-0.0045340610441096402</cx:pt>
          <cx:pt idx="769">-0.0017008391475531301</cx:pt>
          <cx:pt idx="770">-0.010645014422202699</cx:pt>
          <cx:pt idx="771">-0.0033313839490801199</cx:pt>
          <cx:pt idx="772">-0.000217873013555132</cx:pt>
          <cx:pt idx="773">0.00098699306401323094</cx:pt>
          <cx:pt idx="774">0.0043125752907408298</cx:pt>
          <cx:pt idx="775">0.0057308625051210402</cx:pt>
          <cx:pt idx="776">0.00218275593719936</cx:pt>
          <cx:pt idx="777">0.0022549578418385001</cx:pt>
          <cx:pt idx="778">0.00044030789664614901</cx:pt>
          <cx:pt idx="779">0.00025084488950295102</cx:pt>
          <cx:pt idx="780">-0.00031997869444395899</cx:pt>
          <cx:pt idx="781">-0.000114326492367504</cx:pt>
          <cx:pt idx="782">0.000340778776292217</cx:pt>
          <cx:pt idx="783">-0.00017242603390207599</cx:pt>
        </cx:lvl>
      </cx:numDim>
    </cx:data>
    <cx:data id="96">
      <cx:numDim type="val">
        <cx:f>'001_WA_F - 副本'!$CS$1:$CS$784</cx:f>
        <cx:lvl ptCount="784" formatCode="G/通用格式">
          <cx:pt idx="0">0.0012021965704363299</cx:pt>
          <cx:pt idx="1">-0.00039037569911644598</cx:pt>
          <cx:pt idx="2">-0.00068996092890141595</cx:pt>
          <cx:pt idx="3">-0.00020438891291363299</cx:pt>
          <cx:pt idx="4">0.00026422412397905198</cx:pt>
          <cx:pt idx="5">-0.00045840198913781602</cx:pt>
          <cx:pt idx="6">0.000225297802393053</cx:pt>
          <cx:pt idx="7">-0.000250884201634061</cx:pt>
          <cx:pt idx="8">0.000431178181260634</cx:pt>
          <cx:pt idx="9">-0.00038358974323234599</cx:pt>
          <cx:pt idx="10">8.4500222045622605e-05</cx:pt>
          <cx:pt idx="11">-3.7469523281356197e-05</cx:pt>
          <cx:pt idx="12">-9.1488633286025198e-05</cx:pt>
          <cx:pt idx="13">8.0910105515343204e-05</cx:pt>
          <cx:pt idx="14">5.9168164216563103e-07</cx:pt>
          <cx:pt idx="15">0.00064140394049946804</cx:pt>
          <cx:pt idx="16">0.00035359325260476201</cx:pt>
          <cx:pt idx="17">7.8730587757611502e-05</cx:pt>
          <cx:pt idx="18">-0.00059281338708666305</cx:pt>
          <cx:pt idx="19">0.00034561886756761401</cx:pt>
          <cx:pt idx="20">-0.00056970805227234697</cx:pt>
          <cx:pt idx="21">0.00033852913046068301</cx:pt>
          <cx:pt idx="22">0.00038702043762696702</cx:pt>
          <cx:pt idx="23">0.00089289111835403397</cx:pt>
          <cx:pt idx="24">0.00029164090049892702</cx:pt>
          <cx:pt idx="25">-0.00065251956237566096</cx:pt>
          <cx:pt idx="26">0.00031470213252711801</cx:pt>
          <cx:pt idx="27">-2.77528541203655e-05</cx:pt>
          <cx:pt idx="28">0.00021227282457054</cx:pt>
          <cx:pt idx="29">-0.000169790013430565</cx:pt>
          <cx:pt idx="30">-0.00086512423416628</cx:pt>
          <cx:pt idx="31">0.00029097754094192601</cx:pt>
          <cx:pt idx="32">4.9653345669323298e-05</cx:pt>
          <cx:pt idx="33">-0.00087372367788902201</cx:pt>
          <cx:pt idx="34">0.00072241337477742501</cx:pt>
          <cx:pt idx="35">0.00019123883062391201</cx:pt>
          <cx:pt idx="36">0.00071135943824070095</cx:pt>
          <cx:pt idx="37">0.000801809997236611</cx:pt>
          <cx:pt idx="38">0.00057485238132083097</cx:pt>
          <cx:pt idx="39">0.00145404769236676</cx:pt>
          <cx:pt idx="40">0.0029668850799911902</cx:pt>
          <cx:pt idx="41">0.0024251422987513998</cx:pt>
          <cx:pt idx="42">-0.00015726049675188601</cx:pt>
          <cx:pt idx="43">5.8569678823505099e-05</cx:pt>
          <cx:pt idx="44">0.0010896670192683301</cx:pt>
          <cx:pt idx="45">0.00090051489652107498</cx:pt>
          <cx:pt idx="46">0.00061904147932781504</cx:pt>
          <cx:pt idx="47">0.00061004065633698699</cx:pt>
          <cx:pt idx="48">0.00045230643429311701</cx:pt>
          <cx:pt idx="49">0.000329224575721662</cx:pt>
          <cx:pt idx="50">0.0011664269342745301</cx:pt>
          <cx:pt idx="51">0.000197748634743647</cx:pt>
          <cx:pt idx="52">2.78863709250681e-05</cx:pt>
          <cx:pt idx="53">-3.9080693237585499e-05</cx:pt>
          <cx:pt idx="54">0.00085858381439222304</cx:pt>
          <cx:pt idx="55">-0.00076172382669647198</cx:pt>
          <cx:pt idx="56">-0.00012824213871677199</cx:pt>
          <cx:pt idx="57">-0.00056961869829807597</cx:pt>
          <cx:pt idx="58">-5.9750303037517201e-05</cx:pt>
          <cx:pt idx="59">-0.000298133085205274</cx:pt>
          <cx:pt idx="60">-0.00029176880125520799</cx:pt>
          <cx:pt idx="61">0.00013038284847011799</cx:pt>
          <cx:pt idx="62">0.00047142170545205698</cx:pt>
          <cx:pt idx="63">0.0024926615075080002</cx:pt>
          <cx:pt idx="64">0.0053099022175660798</cx:pt>
          <cx:pt idx="65">0.0049005354344390196</cx:pt>
          <cx:pt idx="66">0.0071899293231058297</cx:pt>
          <cx:pt idx="67">0.0107815673098821</cx:pt>
          <cx:pt idx="68">0.00358618852566462</cx:pt>
          <cx:pt idx="69">-0.0041733818322327596</cx:pt>
          <cx:pt idx="70">0.0029150567784354299</cx:pt>
          <cx:pt idx="71">0.0051145160371083801</cx:pt>
          <cx:pt idx="72">0.012478680714057999</cx:pt>
          <cx:pt idx="73">0.0166811379902445</cx:pt>
          <cx:pt idx="74">0.0155444424921025</cx:pt>
          <cx:pt idx="75">0.0094307716393293509</cx:pt>
          <cx:pt idx="76">0.0067631301896911196</cx:pt>
          <cx:pt idx="77">0.0035204845558906698</cx:pt>
          <cx:pt idx="78">0.0022063556782988998</cx:pt>
          <cx:pt idx="79">0.0010860451885086101</cx:pt>
          <cx:pt idx="80">0.00069717098126230296</cx:pt>
          <cx:pt idx="81">-0.00035434997540643699</cx:pt>
          <cx:pt idx="82">0.00046422572026633602</cx:pt>
          <cx:pt idx="83">0.00027532312171857099</cx:pt>
          <cx:pt idx="84">-9.4625448033047602e-05</cx:pt>
          <cx:pt idx="85">7.9473676256179503e-05</cx:pt>
          <cx:pt idx="86">-6.98138531218803e-05</cx:pt>
          <cx:pt idx="87">-0.000229343855328897</cx:pt>
          <cx:pt idx="88">-9.6132963569427597e-05</cx:pt>
          <cx:pt idx="89">-0.00027320300767685798</cx:pt>
          <cx:pt idx="90">0.00026379040089371099</cx:pt>
          <cx:pt idx="91">0.00039232277461863401</cx:pt>
          <cx:pt idx="92">0.0070962478262508698</cx:pt>
          <cx:pt idx="93">0.014529428957628101</cx:pt>
          <cx:pt idx="94">0.0117245017456656</cx:pt>
          <cx:pt idx="95">0.0116931625361094</cx:pt>
          <cx:pt idx="96">0.013856720937600899</cx:pt>
          <cx:pt idx="97">0.0043237783499515698</cx:pt>
          <cx:pt idx="98">-0.00563282533292765</cx:pt>
          <cx:pt idx="99">0.0040138664146079197</cx:pt>
          <cx:pt idx="100">0.0137286943518195</cx:pt>
          <cx:pt idx="101">0.0192225143421321</cx:pt>
          <cx:pt idx="102">0.030015220328326101</cx:pt>
          <cx:pt idx="103">0.020151516403046899</cx:pt>
          <cx:pt idx="104">0.0106264337719656</cx:pt>
          <cx:pt idx="105">0.0084555915091855099</cx:pt>
          <cx:pt idx="106">0.0039913082373874004</cx:pt>
          <cx:pt idx="107">0.0038897669354743098</cx:pt>
          <cx:pt idx="108">0.0015871476228405299</cx:pt>
          <cx:pt idx="109">-0.00055372301982557597</cx:pt>
          <cx:pt idx="110">0.00062422826427420701</cx:pt>
          <cx:pt idx="111">0.00016731181631741499</cx:pt>
          <cx:pt idx="112">-8.0469720970799302e-05</cx:pt>
          <cx:pt idx="113">-0.000604031021654147</cx:pt>
          <cx:pt idx="114">0.00039872832770476799</cx:pt>
          <cx:pt idx="115">-0.000138946930567934</cx:pt>
          <cx:pt idx="116">-0.00043894753941248503</cx:pt>
          <cx:pt idx="117">-0.00110330720993497</cx:pt>
          <cx:pt idx="118">-0.0056055411372442597</cx:pt>
          <cx:pt idx="119">-0.0093015645328900706</cx:pt>
          <cx:pt idx="120">-0.012492174573352799</cx:pt>
          <cx:pt idx="121">0.0088297285322961293</cx:pt>
          <cx:pt idx="122">0.0200368709075141</cx:pt>
          <cx:pt idx="123">0.033791683997808297</cx:pt>
          <cx:pt idx="124">0.024898331037508901</cx:pt>
          <cx:pt idx="125">-0.021596053380189901</cx:pt>
          <cx:pt idx="126">-0.0042169782169998501</cx:pt>
          <cx:pt idx="127">0.011291753014491999</cx:pt>
          <cx:pt idx="128">0.038720563885083902</cx:pt>
          <cx:pt idx="129">0.038604311485184499</cx:pt>
          <cx:pt idx="130">0.011630519364852401</cx:pt>
          <cx:pt idx="131">0.00027650078367621002</cx:pt>
          <cx:pt idx="132">-0.0082295408010862707</cx:pt>
          <cx:pt idx="133">-0.0069355610150409804</cx:pt>
          <cx:pt idx="134">-0.0084651503296355006</cx:pt>
          <cx:pt idx="135">-0.0066419736902708099</cx:pt>
          <cx:pt idx="136">-0.0026410941554980498</cx:pt>
          <cx:pt idx="137">0.00033662767352695902</cx:pt>
          <cx:pt idx="138">0.00048292666978454001</cx:pt>
          <cx:pt idx="139">-0.00021080551236770599</cx:pt>
          <cx:pt idx="140">2.80530312338743e-05</cx:pt>
          <cx:pt idx="141">-1.4265833362891e-05</cx:pt>
          <cx:pt idx="142">0.000230314542087091</cx:pt>
          <cx:pt idx="143">-0.00095782709497904304</cx:pt>
          <cx:pt idx="144">-0.0030788510943401399</cx:pt>
          <cx:pt idx="145">-0.012168599575435099</cx:pt>
          <cx:pt idx="146">-0.010109101927547701</cx:pt>
          <cx:pt idx="147">0.0160930394052324</cx:pt>
          <cx:pt idx="148">0.0125369386334415</cx:pt>
          <cx:pt idx="149">0.0055469934174136098</cx:pt>
          <cx:pt idx="150">0.019563681755682499</cx:pt>
          <cx:pt idx="151">0.0323326340432884</cx:pt>
          <cx:pt idx="152">0.020951330719632</cx:pt>
          <cx:pt idx="153">-0.002142432619029</cx:pt>
          <cx:pt idx="154">-0.0029932205428227299</cx:pt>
          <cx:pt idx="155">-0.023863465965417201</cx:pt>
          <cx:pt idx="156">0.016487585464703299</cx:pt>
          <cx:pt idx="157">0.0226168898715556</cx:pt>
          <cx:pt idx="158">-0.014247744341706999</cx:pt>
          <cx:pt idx="159">0.0190987247515946</cx:pt>
          <cx:pt idx="160">0.022042107673223298</cx:pt>
          <cx:pt idx="161">0.0238724331615916</cx:pt>
          <cx:pt idx="162">0.0163005777436371</cx:pt>
          <cx:pt idx="163">0.0041880197933995599</cx:pt>
          <cx:pt idx="164">0.0083573980374657998</cx:pt>
          <cx:pt idx="165">0.0126471491596125</cx:pt>
          <cx:pt idx="166">0.0072915208825513698</cx:pt>
          <cx:pt idx="167">-3.6218607289876899e-05</cx:pt>
          <cx:pt idx="168">-0.000517113188406521</cx:pt>
          <cx:pt idx="169">0.00058420569023806502</cx:pt>
          <cx:pt idx="170">-0.0015364057366709699</cx:pt>
          <cx:pt idx="171">-0.0050946052033837797</cx:pt>
          <cx:pt idx="172">-0.0054652151718148703</cx:pt>
          <cx:pt idx="173">-0.00062765505425644501</cx:pt>
          <cx:pt idx="174">-0.0022281636846189102</cx:pt>
          <cx:pt idx="175">0.023126131599286</cx:pt>
          <cx:pt idx="176">0.037265791661054599</cx:pt>
          <cx:pt idx="177">0.040977292548510402</cx:pt>
          <cx:pt idx="178">0.066949381262640204</cx:pt>
          <cx:pt idx="179">0.053260108005419499</cx:pt>
          <cx:pt idx="180">0.061821214327561498</cx:pt>
          <cx:pt idx="181">0.0104968063618146</cx:pt>
          <cx:pt idx="182">-0.011075069270534201</cx:pt>
          <cx:pt idx="183">-0.0150087879704618</cx:pt>
          <cx:pt idx="184">-0.048888445220473503</cx:pt>
          <cx:pt idx="185">0.0077798099152815003</cx:pt>
          <cx:pt idx="186">-0.00381539182673463</cx:pt>
          <cx:pt idx="187">0.045913632593988001</cx:pt>
          <cx:pt idx="188">0.0035462615547407301</cx:pt>
          <cx:pt idx="189">-0.0097110629456371705</cx:pt>
          <cx:pt idx="190">0.0187853957283074</cx:pt>
          <cx:pt idx="191">0.026234244060955699</cx:pt>
          <cx:pt idx="192">0.020239908391798699</cx:pt>
          <cx:pt idx="193">0.025082800638004599</cx:pt>
          <cx:pt idx="194">0.00370232791319847</cx:pt>
          <cx:pt idx="195">0.00020323351938477099</cx:pt>
          <cx:pt idx="196">-0.00049792869140323904</cx:pt>
          <cx:pt idx="197">0.00010316736208450401</cx:pt>
          <cx:pt idx="198">-0.0098331174812603898</cx:pt>
          <cx:pt idx="199">-0.016104359623264002</cx:pt>
          <cx:pt idx="200">-0.0021100758675279101</cx:pt>
          <cx:pt idx="201">0.013130484757713799</cx:pt>
          <cx:pt idx="202">-0.012269169650743201</cx:pt>
          <cx:pt idx="203">0.022886102847423099</cx:pt>
          <cx:pt idx="204">0.046862822407847497</cx:pt>
          <cx:pt idx="205">0.055335835390880397</cx:pt>
          <cx:pt idx="206">0.084919288171617702</cx:pt>
          <cx:pt idx="207">0.052806342612762097</cx:pt>
          <cx:pt idx="208">0.038594942832171797</cx:pt>
          <cx:pt idx="209">0.00063448596744010704</cx:pt>
          <cx:pt idx="210">-0.029595797201984901</cx:pt>
          <cx:pt idx="211">0.024507336241272701</cx:pt>
          <cx:pt idx="212">-0.013084270896558999</cx:pt>
          <cx:pt idx="213">-0.0293615154036088</cx:pt>
          <cx:pt idx="214">-0.0061364538311733698</cx:pt>
          <cx:pt idx="215">-0.012375912335770799</cx:pt>
          <cx:pt idx="216">-0.0268223717190023</cx:pt>
          <cx:pt idx="217">0.028650681657765301</cx:pt>
          <cx:pt idx="218">0.0353956906625989</cx:pt>
          <cx:pt idx="219">0.026400478365962501</cx:pt>
          <cx:pt idx="220">0.0147402088861737</cx:pt>
          <cx:pt idx="221">0.0149470474670498</cx:pt>
          <cx:pt idx="222">0.0040356295573727996</cx:pt>
          <cx:pt idx="223">0.00023850015595610201</cx:pt>
          <cx:pt idx="224">0.000133149050466658</cx:pt>
          <cx:pt idx="225">-0.000882629816138133</cx:pt>
          <cx:pt idx="226">-0.0054026186950544199</cx:pt>
          <cx:pt idx="227">-0.00657527647049561</cx:pt>
          <cx:pt idx="228">0.0091738794095008805</cx:pt>
          <cx:pt idx="229">-0.0065280348109120097</cx:pt>
          <cx:pt idx="230">0.0230803222997438</cx:pt>
          <cx:pt idx="231">0.043405706742843601</cx:pt>
          <cx:pt idx="232">0.0098062271842968094</cx:pt>
          <cx:pt idx="233">0.058933766249575803</cx:pt>
          <cx:pt idx="234">0.054473690850859298</cx:pt>
          <cx:pt idx="235">0.03008779964167</cx:pt>
          <cx:pt idx="236">0.032465232341652703</cx:pt>
          <cx:pt idx="237">0.0164899086908743</cx:pt>
          <cx:pt idx="238">-0.052222324041038201</cx:pt>
          <cx:pt idx="239">-0.026846829754148999</cx:pt>
          <cx:pt idx="240">0.0254590412332442</cx:pt>
          <cx:pt idx="241">0.0133206186154235</cx:pt>
          <cx:pt idx="242">-0.010673009213225899</cx:pt>
          <cx:pt idx="243">-0.019710420997211198</cx:pt>
          <cx:pt idx="244">-0.0055076826312157696</cx:pt>
          <cx:pt idx="245">0.020683483688020299</cx:pt>
          <cx:pt idx="246">0.0223094052279839</cx:pt>
          <cx:pt idx="247">0.020954669645815702</cx:pt>
          <cx:pt idx="248">0.0054615459245094802</cx:pt>
          <cx:pt idx="249">0.0096081710707007998</cx:pt>
          <cx:pt idx="250">0.0071678604249529199</cx:pt>
          <cx:pt idx="251">0.0011675882107813999</cx:pt>
          <cx:pt idx="252">-0.000133510009509574</cx:pt>
          <cx:pt idx="253">-0.0009808474249965581</cx:pt>
          <cx:pt idx="254">0.0014531023483533301</cx:pt>
          <cx:pt idx="255">0.0029021692383841102</cx:pt>
          <cx:pt idx="256">-0.0021086351844392601</cx:pt>
          <cx:pt idx="257">0.0132468151417722</cx:pt>
          <cx:pt idx="258">0.0245770318189549</cx:pt>
          <cx:pt idx="259">0.026792086861783901</cx:pt>
          <cx:pt idx="260">0.046543532103455597</cx:pt>
          <cx:pt idx="261">0.054804240802552397</cx:pt>
          <cx:pt idx="262">0.023627934668847099</cx:pt>
          <cx:pt idx="263">0.0086216558170246291</cx:pt>
          <cx:pt idx="264">-0.0082344475320602004</cx:pt>
          <cx:pt idx="265">-0.026912247743822799</cx:pt>
          <cx:pt idx="266">-0.046176158135205002</cx:pt>
          <cx:pt idx="267">-0.0245044441916091</cx:pt>
          <cx:pt idx="268">0.0288670342507522</cx:pt>
          <cx:pt idx="269">-0.0181051314345602</cx:pt>
          <cx:pt idx="270">-0.0082381754688536906</cx:pt>
          <cx:pt idx="271">-0.0093720108569462102</cx:pt>
          <cx:pt idx="272">-0.0167159733184571</cx:pt>
          <cx:pt idx="273">-0.00785978851617887</cx:pt>
          <cx:pt idx="274">0.020482301367469199</cx:pt>
          <cx:pt idx="275">0.039314560012206803</cx:pt>
          <cx:pt idx="276">0.038179956499721397</cx:pt>
          <cx:pt idx="277">0.0232016506890112</cx:pt>
          <cx:pt idx="278">0.0029417493985695901</cx:pt>
          <cx:pt idx="279">-0.012283899782821701</cx:pt>
          <cx:pt idx="280">0.00024090742486320701</cx:pt>
          <cx:pt idx="281">-0.00067622981591154902</cx:pt>
          <cx:pt idx="282">-0.0039908806761599002</cx:pt>
          <cx:pt idx="283">0.0043195324746906297</cx:pt>
          <cx:pt idx="284">0.0024056079184895801</cx:pt>
          <cx:pt idx="285">0.019625355242233199</cx:pt>
          <cx:pt idx="286">0.042982844524963801</cx:pt>
          <cx:pt idx="287">0.024987972564774901</cx:pt>
          <cx:pt idx="288">0.022776939824288502</cx:pt>
          <cx:pt idx="289">0.0065120658489435101</cx:pt>
          <cx:pt idx="290">0.00258956202394642</cx:pt>
          <cx:pt idx="291">0.0098188434133282595</cx:pt>
          <cx:pt idx="292">0.038037410517845399</cx:pt>
          <cx:pt idx="293">0.011054061362203301</cx:pt>
          <cx:pt idx="294">-0.0104798089085239</cx:pt>
          <cx:pt idx="295">-0.043119725287169897</cx:pt>
          <cx:pt idx="296">-0.044457110512172</cx:pt>
          <cx:pt idx="297">-0.038807070431965303</cx:pt>
          <cx:pt idx="298">0.0035653856243266402</cx:pt>
          <cx:pt idx="299">0.00738632230038849</cx:pt>
          <cx:pt idx="300">0.00238487425288541</cx:pt>
          <cx:pt idx="301">-0.0091675954564936091</cx:pt>
          <cx:pt idx="302">0.0058468354758276697</cx:pt>
          <cx:pt idx="303">0.036665715065147902</cx:pt>
          <cx:pt idx="304">0.030693894423391401</cx:pt>
          <cx:pt idx="305">0.0104673465293729</cx:pt>
          <cx:pt idx="306">0.0015191434823046</cx:pt>
          <cx:pt idx="307">-0.0037610841391730399</cx:pt>
          <cx:pt idx="308">0.00015930158151070101</cx:pt>
          <cx:pt idx="309">-0.00029152155745389098</cx:pt>
          <cx:pt idx="310">-0.0037789533438368698</cx:pt>
          <cx:pt idx="311">0.0048795027668948297</cx:pt>
          <cx:pt idx="312">0.012409851112779599</cx:pt>
          <cx:pt idx="313">-0.0064926230812113401</cx:pt>
          <cx:pt idx="314">-0.00035257547423961897</cx:pt>
          <cx:pt idx="315">-0.0044667016611386204</cx:pt>
          <cx:pt idx="316">-0.027383584806191699</cx:pt>
          <cx:pt idx="317">-0.0024188880616376101</cx:pt>
          <cx:pt idx="318">-0.024076796702762401</cx:pt>
          <cx:pt idx="319">0.012084251236147699</cx:pt>
          <cx:pt idx="320">0.062331550166704101</cx:pt>
          <cx:pt idx="321">0.036683937777541802</cx:pt>
          <cx:pt idx="322">-0.0112759669236711</cx:pt>
          <cx:pt idx="323">-0.079771297296198307</cx:pt>
          <cx:pt idx="324">-0.089236389679199293</cx:pt>
          <cx:pt idx="325">-0.060421394622647999</cx:pt>
          <cx:pt idx="326">-0.036959196038169301</cx:pt>
          <cx:pt idx="327">-0.0069034813343025001</cx:pt>
          <cx:pt idx="328">-0.0287082890683306</cx:pt>
          <cx:pt idx="329">-0.022974483140280499</cx:pt>
          <cx:pt idx="330">-0.049082660392388101</cx:pt>
          <cx:pt idx="331">0.0046256092311179001</cx:pt>
          <cx:pt idx="332">0.024807072414245301</cx:pt>
          <cx:pt idx="333">0.0187773367136451</cx:pt>
          <cx:pt idx="334">0.0061912491908660298</cx:pt>
          <cx:pt idx="335">0.00035128240921498797</cx:pt>
          <cx:pt idx="336">-0.00053041979818056696</cx:pt>
          <cx:pt idx="337">-0.000795016943402377</cx:pt>
          <cx:pt idx="338">-0.0031651191367085998</cx:pt>
          <cx:pt idx="339">0.010261160211550401</cx:pt>
          <cx:pt idx="340">-0.013271015831672501</cx:pt>
          <cx:pt idx="341">-0.0232140782998085</cx:pt>
          <cx:pt idx="342">-0.0068115966893767003</cx:pt>
          <cx:pt idx="343">-0.00880299134122642</cx:pt>
          <cx:pt idx="344">0.0019558556667114801</cx:pt>
          <cx:pt idx="345">0.035617139270830302</cx:pt>
          <cx:pt idx="346">0.0094603098566499594</cx:pt>
          <cx:pt idx="347">0.089189908643310695</cx:pt>
          <cx:pt idx="348">0.0938509480034313</cx:pt>
          <cx:pt idx="349">0.046913498781761299</cx:pt>
          <cx:pt idx="350">-0.058798149270582002</cx:pt>
          <cx:pt idx="351">-0.090309442579224797</cx:pt>
          <cx:pt idx="352">-0.098622844316568203</cx:pt>
          <cx:pt idx="353">-0.041833184435529601</cx:pt>
          <cx:pt idx="354">-0.061296546984648599</cx:pt>
          <cx:pt idx="355">-0.034432015682793297</cx:pt>
          <cx:pt idx="356">-0.015031343695912001</cx:pt>
          <cx:pt idx="357">-0.0154478600138376</cx:pt>
          <cx:pt idx="358">-0.042037419225891</cx:pt>
          <cx:pt idx="359">0.0056336495035725102</cx:pt>
          <cx:pt idx="360">0.0186552466432332</cx:pt>
          <cx:pt idx="361">0.00577945345580742</cx:pt>
          <cx:pt idx="362">-7.1728532257301996e-05</cx:pt>
          <cx:pt idx="363">-0.0011312946436500999</cx:pt>
          <cx:pt idx="364">0.00098700943713989704</cx:pt>
          <cx:pt idx="365">0.00041443653797242801</cx:pt>
          <cx:pt idx="366">-0.00211639440157823</cx:pt>
          <cx:pt idx="367">0.0050008236073550202</cx:pt>
          <cx:pt idx="368">-0.033538748698892402</cx:pt>
          <cx:pt idx="369">-0.020260589064478401</cx:pt>
          <cx:pt idx="370">-0.0146735156177601</cx:pt>
          <cx:pt idx="371">0.00159836071068082</cx:pt>
          <cx:pt idx="372">0.016054621270295999</cx:pt>
          <cx:pt idx="373">0.026912782789037099</cx:pt>
          <cx:pt idx="374">-0.00121420600526006</cx:pt>
          <cx:pt idx="375">0.076959192934313303</cx:pt>
          <cx:pt idx="376">0.061438480475634202</cx:pt>
          <cx:pt idx="377">0.0196545668043802</cx:pt>
          <cx:pt idx="378">-0.082015094302520297</cx:pt>
          <cx:pt idx="379">-0.061330905355610102</cx:pt>
          <cx:pt idx="380">-0.082580489258760395</cx:pt>
          <cx:pt idx="381">-0.050575273291247301</cx:pt>
          <cx:pt idx="382">-0.018971926741585401</cx:pt>
          <cx:pt idx="383">-0.011799932832224301</cx:pt>
          <cx:pt idx="384">-0.0088856412733236204</cx:pt>
          <cx:pt idx="385">-0.0248670202902984</cx:pt>
          <cx:pt idx="386">-0.028461156798206998</cx:pt>
          <cx:pt idx="387">0.0072787966166160201</cx:pt>
          <cx:pt idx="388">0.0010105904489127501</cx:pt>
          <cx:pt idx="389">0.0049752096999134401</cx:pt>
          <cx:pt idx="390">0.0038174797620013001</cx:pt>
          <cx:pt idx="391">0.00055139542975374105</cx:pt>
          <cx:pt idx="392">0.00063739885603694203</cx:pt>
          <cx:pt idx="393">-0.00041608073886661003</cx:pt>
          <cx:pt idx="394">-0.00164545838480696</cx:pt>
          <cx:pt idx="395">-0.0082060966246383302</cx:pt>
          <cx:pt idx="396">-0.033628181705584098</cx:pt>
          <cx:pt idx="397">-0.036966108419259798</cx:pt>
          <cx:pt idx="398">-0.011330832097454901</cx:pt>
          <cx:pt idx="399">-0.025088409847379499</cx:pt>
          <cx:pt idx="400">-0.0379053674667921</cx:pt>
          <cx:pt idx="401">-0.057125730790900303</cx:pt>
          <cx:pt idx="402">-0.0099341003518987701</cx:pt>
          <cx:pt idx="403">0.043812838325226797</cx:pt>
          <cx:pt idx="404">-0.0086344247710255194</cx:pt>
          <cx:pt idx="405">-0.017829285718016698</cx:pt>
          <cx:pt idx="406">-0.045071106631792202</cx:pt>
          <cx:pt idx="407">-0.059055397888200502</cx:pt>
          <cx:pt idx="408">-0.021324812277419499</cx:pt>
          <cx:pt idx="409">0.017813668651313699</cx:pt>
          <cx:pt idx="410">-0.017400906330013999</cx:pt>
          <cx:pt idx="411">-0.0521572468059587</cx:pt>
          <cx:pt idx="412">-0.035246049718251501</cx:pt>
          <cx:pt idx="413">-0.055438018264656802</cx:pt>
          <cx:pt idx="414">-0.041253121604461297</cx:pt>
          <cx:pt idx="415">-0.0096665434145973006</cx:pt>
          <cx:pt idx="416">-0.00082140162693987299</cx:pt>
          <cx:pt idx="417">0.00495687116141421</cx:pt>
          <cx:pt idx="418">0.0034086880263650898</cx:pt>
          <cx:pt idx="419">-0.000113010446547106</cx:pt>
          <cx:pt idx="420">-0.00034509193846626098</cx:pt>
          <cx:pt idx="421">-0.00040094888136098201</cx:pt>
          <cx:pt idx="422">-0.0010396983472745699</cx:pt>
          <cx:pt idx="423">-0.015511658278686001</cx:pt>
          <cx:pt idx="424">-0.032946015470120597</cx:pt>
          <cx:pt idx="425">-0.032943220880738103</cx:pt>
          <cx:pt idx="426">-0.015088833801610999</cx:pt>
          <cx:pt idx="427">-0.0050457982659647804</cx:pt>
          <cx:pt idx="428">-0.016874852921998199</cx:pt>
          <cx:pt idx="429">-0.0175537524153026</cx:pt>
          <cx:pt idx="430">-0.0107175506501696</cx:pt>
          <cx:pt idx="431">0.028532703066056</cx:pt>
          <cx:pt idx="432">0.0453338285862065</cx:pt>
          <cx:pt idx="433">0.013029685852437399</cx:pt>
          <cx:pt idx="434">-0.0096310539761925995</cx:pt>
          <cx:pt idx="435">-0.038381128286145698</cx:pt>
          <cx:pt idx="436">0.0397311428971244</cx:pt>
          <cx:pt idx="437">-0.0053584934091335202</cx:pt>
          <cx:pt idx="438">-0.017489709282476399</cx:pt>
          <cx:pt idx="439">-0.048607115246255703</cx:pt>
          <cx:pt idx="440">-0.061859449410744602</cx:pt>
          <cx:pt idx="441">-0.059516580319754299</cx:pt>
          <cx:pt idx="442">-0.045208615524551403</cx:pt>
          <cx:pt idx="443">-0.0084824049250060898</cx:pt>
          <cx:pt idx="444">0.0074722757007155104</cx:pt>
          <cx:pt idx="445">0.0140434347005098</cx:pt>
          <cx:pt idx="446">0.00097638481809614395</cx:pt>
          <cx:pt idx="447">-0.00030388537271208699</cx:pt>
          <cx:pt idx="448">-0.00027143733120739698</cx:pt>
          <cx:pt idx="449">-0.00083844618564417198</cx:pt>
          <cx:pt idx="450">-0.00188193576599921</cx:pt>
          <cx:pt idx="451">-0.0112230621415124</cx:pt>
          <cx:pt idx="452">-0.0155877557202957</cx:pt>
          <cx:pt idx="453">-0.027862114010260199</cx:pt>
          <cx:pt idx="454">-0.046005846984385999</cx:pt>
          <cx:pt idx="455">-0.021956561974806901</cx:pt>
          <cx:pt idx="456">-0.036485662857214302</cx:pt>
          <cx:pt idx="457">-0.00168832715334704</cx:pt>
          <cx:pt idx="458">0.0313316370364186</cx:pt>
          <cx:pt idx="459">0.031328135145537103</cx:pt>
          <cx:pt idx="460">0.036373763744418197</cx:pt>
          <cx:pt idx="461">0.047461505766100802</cx:pt>
          <cx:pt idx="462">0.034243364117795903</cx:pt>
          <cx:pt idx="463">0.0278099158906671</cx:pt>
          <cx:pt idx="464">-0.0038683172249305599</cx:pt>
          <cx:pt idx="465">-0.033508849823155003</cx:pt>
          <cx:pt idx="466">-0.027631129358591799</cx:pt>
          <cx:pt idx="467">-0.021048194379969101</cx:pt>
          <cx:pt idx="468">-0.067265045418720998</cx:pt>
          <cx:pt idx="469">-0.044891047762654103</cx:pt>
          <cx:pt idx="470">-0.023246337915880801</cx:pt>
          <cx:pt idx="471">0.0157955813089516</cx:pt>
          <cx:pt idx="472">0.0063882094732250197</cx:pt>
          <cx:pt idx="473">0.0196465020721362</cx:pt>
          <cx:pt idx="474">0.0037426637906421102</cx:pt>
          <cx:pt idx="475">-0.00047076506065936501</cx:pt>
          <cx:pt idx="476">-0.00087187051786704998</cx:pt>
          <cx:pt idx="477">-0.00045056339025861401</cx:pt>
          <cx:pt idx="478">-0.0024573278490165299</cx:pt>
          <cx:pt idx="479">-0.0042628870593484003</cx:pt>
          <cx:pt idx="480">-0.0045963425878072601</cx:pt>
          <cx:pt idx="481">-0.0132574895825271</cx:pt>
          <cx:pt idx="482">-0.027137501482755101</cx:pt>
          <cx:pt idx="483">-0.031516072460969997</cx:pt>
          <cx:pt idx="484">-0.0391195313686825</cx:pt>
          <cx:pt idx="485">-0.013485071416371499</cx:pt>
          <cx:pt idx="486">-0.00052316918939898497</cx:pt>
          <cx:pt idx="487">0.00534827384758663</cx:pt>
          <cx:pt idx="488">0.0080544124879274905</cx:pt>
          <cx:pt idx="489">0.053137656785320002</cx:pt>
          <cx:pt idx="490">0.0339886459302342</cx:pt>
          <cx:pt idx="491">-0.0148667400766496</cx:pt>
          <cx:pt idx="492">0.0011278310464078801</cx:pt>
          <cx:pt idx="493">-0.0041144022079992104</cx:pt>
          <cx:pt idx="494">-0.0105530423049402</cx:pt>
          <cx:pt idx="495">-0.027309881295029901</cx:pt>
          <cx:pt idx="496">-0.049013684746860103</cx:pt>
          <cx:pt idx="497">-0.0088599554069871203</cx:pt>
          <cx:pt idx="498">0.015744917795034102</cx:pt>
          <cx:pt idx="499">0.018359324511090298</cx:pt>
          <cx:pt idx="500">0.00654692579616233</cx:pt>
          <cx:pt idx="501">0.00102668321191343</cx:pt>
          <cx:pt idx="502">-0.0031570595909354501</cx:pt>
          <cx:pt idx="503">0.00094977421868768397</cx:pt>
          <cx:pt idx="504">-0.00026263669443085799</cx:pt>
          <cx:pt idx="505">-0.00089050565536365103</cx:pt>
          <cx:pt idx="506">-0.0018781449095573301</cx:pt>
          <cx:pt idx="507">-0.0054489538857751896</cx:pt>
          <cx:pt idx="508">0.0040081600794352303</cx:pt>
          <cx:pt idx="509">0.00019273407159965</cx:pt>
          <cx:pt idx="510">-0.0077672689134277604</cx:pt>
          <cx:pt idx="511">-0.028982167421460099</cx:pt>
          <cx:pt idx="512">-0.0111798375526649</cx:pt>
          <cx:pt idx="513">0.0061654856100890002</cx:pt>
          <cx:pt idx="514">0.010351781085208799</cx:pt>
          <cx:pt idx="515">-0.049437305517239599</cx:pt>
          <cx:pt idx="516">-0.030871148079350999</cx:pt>
          <cx:pt idx="517">-0.000339713479210057</cx:pt>
          <cx:pt idx="518">-0.035204367540843599</cx:pt>
          <cx:pt idx="519">-0.021308125274859702</cx:pt>
          <cx:pt idx="520">-0.041993006671919297</cx:pt>
          <cx:pt idx="521">-0.033350131047358601</cx:pt>
          <cx:pt idx="522">-0.039749793043073599</cx:pt>
          <cx:pt idx="523">-0.036618635443024197</cx:pt>
          <cx:pt idx="524">-0.0133260324925841</cx:pt>
          <cx:pt idx="525">0.00450516067552566</cx:pt>
          <cx:pt idx="526">0.029431072254320401</cx:pt>
          <cx:pt idx="527">0.032120314269045103</cx:pt>
          <cx:pt idx="528">0.0183296196029871</cx:pt>
          <cx:pt idx="529">0.0035587403558660601</cx:pt>
          <cx:pt idx="530">-0.0026578191773142098</cx:pt>
          <cx:pt idx="531">-0.000212063980688577</cx:pt>
          <cx:pt idx="532">-0.00016526654218158699</cx:pt>
          <cx:pt idx="533">-0.00024665887979658099</cx:pt>
          <cx:pt idx="534">-0.0013038646885372</cx:pt>
          <cx:pt idx="535">-0.0031846172096576201</cx:pt>
          <cx:pt idx="536">0.0019954236169636799</cx:pt>
          <cx:pt idx="537">-0.011570581881588099</cx:pt>
          <cx:pt idx="538">-0.0019266383043144699</cx:pt>
          <cx:pt idx="539">-0.0044275206638757199</cx:pt>
          <cx:pt idx="540">0.023071272557790901</cx:pt>
          <cx:pt idx="541">0.01030320372704</cx:pt>
          <cx:pt idx="542">0.040767455911385503</cx:pt>
          <cx:pt idx="543">-0.050621480368257102</cx:pt>
          <cx:pt idx="544">-0.046341753656727797</cx:pt>
          <cx:pt idx="545">-0.0086472555365409501</cx:pt>
          <cx:pt idx="546">-0.045996151722919203</cx:pt>
          <cx:pt idx="547">-0.056301382582198099</cx:pt>
          <cx:pt idx="548">-0.066869263603686599</cx:pt>
          <cx:pt idx="549">-0.0071087491903781804</cx:pt>
          <cx:pt idx="550">-0.0116883994714909</cx:pt>
          <cx:pt idx="551">-0.00706145127669041</cx:pt>
          <cx:pt idx="552">-0.00116172347061605</cx:pt>
          <cx:pt idx="553">0.041587663768295299</cx:pt>
          <cx:pt idx="554">0.071987999170332995</cx:pt>
          <cx:pt idx="555">0.063379191147892894</cx:pt>
          <cx:pt idx="556">0.014115014904817799</cx:pt>
          <cx:pt idx="557">0.0077230424881460898</cx:pt>
          <cx:pt idx="558">0.00286550780080336</cx:pt>
          <cx:pt idx="559">-0.000216821668009339</cx:pt>
          <cx:pt idx="560">-0.00051430832264442495</cx:pt>
          <cx:pt idx="561">-0.00030035115351671998</cx:pt>
          <cx:pt idx="562">0.00021047795348046999</cx:pt>
          <cx:pt idx="563">0.0037155512781476799</cx:pt>
          <cx:pt idx="564">0.0089634682844711294</cx:pt>
          <cx:pt idx="565">-0.0105954850567304</cx:pt>
          <cx:pt idx="566">0.0114697532973495</cx:pt>
          <cx:pt idx="567">0.0187299097726451</cx:pt>
          <cx:pt idx="568">0.038843488323873798</cx:pt>
          <cx:pt idx="569">0.066604757406858603</cx:pt>
          <cx:pt idx="570">0.038272011522380397</cx:pt>
          <cx:pt idx="571">0.0093292752172475599</cx:pt>
          <cx:pt idx="572">0.0066352827978348504</cx:pt>
          <cx:pt idx="573">-0.019093039324291902</cx:pt>
          <cx:pt idx="574">-0.025532734280417101</cx:pt>
          <cx:pt idx="575">-0.0119141158566578</cx:pt>
          <cx:pt idx="576">-0.043905473372823502</cx:pt>
          <cx:pt idx="577">0.0068837688752298202</cx:pt>
          <cx:pt idx="578">0.057364363243414998</cx:pt>
          <cx:pt idx="579">0.033006935119207097</cx:pt>
          <cx:pt idx="580">0.0231788137519526</cx:pt>
          <cx:pt idx="581">0.0548781295871636</cx:pt>
          <cx:pt idx="582">0.086087721237537093</cx:pt>
          <cx:pt idx="583">0.053858038228501701</cx:pt>
          <cx:pt idx="584">0.0075607617155788098</cx:pt>
          <cx:pt idx="585">0.0061841236295664499</cx:pt>
          <cx:pt idx="586">0.000358251276362814</cx:pt>
          <cx:pt idx="587">-0.00033077479885577601</cx:pt>
          <cx:pt idx="588">-0.00010033630852936199</cx:pt>
          <cx:pt idx="589">0.00080127374265841602</cx:pt>
          <cx:pt idx="590">0.00082093802769889798</cx:pt>
          <cx:pt idx="591">0.0065169614161472997</cx:pt>
          <cx:pt idx="592">0.017365852011145599</cx:pt>
          <cx:pt idx="593">0.0021476258558836801</cx:pt>
          <cx:pt idx="594">0.017155264753933301</cx:pt>
          <cx:pt idx="595">0.036239981082236299</cx:pt>
          <cx:pt idx="596">0.047648203528740003</cx:pt>
          <cx:pt idx="597">0.071616290629035906</cx:pt>
          <cx:pt idx="598">-0.015910114914698001</cx:pt>
          <cx:pt idx="599">0.0149160925120961</cx:pt>
          <cx:pt idx="600">-0.00136816929893013</cx:pt>
          <cx:pt idx="601">0.013359901836968301</cx:pt>
          <cx:pt idx="602">0.021995319813977201</cx:pt>
          <cx:pt idx="603">-0.00151719882259241</cx:pt>
          <cx:pt idx="604">-0.010215467584313799</cx:pt>
          <cx:pt idx="605">0.092133897586497801</cx:pt>
          <cx:pt idx="606">0.076130902999775193</cx:pt>
          <cx:pt idx="607">0.048947994239383702</cx:pt>
          <cx:pt idx="608">0.0287107876752817</cx:pt>
          <cx:pt idx="609">0.033935009180733999</cx:pt>
          <cx:pt idx="610">0.077311812564223606</cx:pt>
          <cx:pt idx="611">0.032211480934391502</cx:pt>
          <cx:pt idx="612">0.0085083615823139998</cx:pt>
          <cx:pt idx="613">0.0041916378483893499</cx:pt>
          <cx:pt idx="614">0.000597070516806717</cx:pt>
          <cx:pt idx="615">0.00076138656991789897</cx:pt>
          <cx:pt idx="616">0.00082904047147283198</cx:pt>
          <cx:pt idx="617">-0.00045736781744651301</cx:pt>
          <cx:pt idx="618">0.00089971296730900101</cx:pt>
          <cx:pt idx="619">0.0094371672286845693</cx:pt>
          <cx:pt idx="620">0.0215028595898238</cx:pt>
          <cx:pt idx="621">0.012597484673424199</cx:pt>
          <cx:pt idx="622">0.012831958731468401</cx:pt>
          <cx:pt idx="623">0.058584857027828799</cx:pt>
          <cx:pt idx="624">0.045798070214804899</cx:pt>
          <cx:pt idx="625">0.069592467406518296</cx:pt>
          <cx:pt idx="626">0.015420682323955499</cx:pt>
          <cx:pt idx="627">0.047889711153910303</cx:pt>
          <cx:pt idx="628">0.0175663273629879</cx:pt>
          <cx:pt idx="629">-0.0031201717348597799</cx:pt>
          <cx:pt idx="630">0.010513192367624101</cx:pt>
          <cx:pt idx="631">0.034610139474268303</cx:pt>
          <cx:pt idx="632">-0.0048583830880912704</cx:pt>
          <cx:pt idx="633">0.053017814685102402</cx:pt>
          <cx:pt idx="634">0.0363840026019513</cx:pt>
          <cx:pt idx="635">0.0412465150272198</cx:pt>
          <cx:pt idx="636">0.042993332921719002</cx:pt>
          <cx:pt idx="637">0.051280152645576803</cx:pt>
          <cx:pt idx="638">0.037671205918343102</cx:pt>
          <cx:pt idx="639">0.013213349996168199</cx:pt>
          <cx:pt idx="640">0.0051368181246762698</cx:pt>
          <cx:pt idx="641">0.00079501195133445195</cx:pt>
          <cx:pt idx="642">-8.7929016903730902e-05</cx:pt>
          <cx:pt idx="643">0.000112813242620541</cx:pt>
          <cx:pt idx="644">0.000195101741289551</cx:pt>
          <cx:pt idx="645">-0.00093380613246958003</cx:pt>
          <cx:pt idx="646">0.00063631004830249195</cx:pt>
          <cx:pt idx="647">0.0063203616109464801</cx:pt>
          <cx:pt idx="648">0.0107760971354093</cx:pt>
          <cx:pt idx="649">0.0010284952229346199</cx:pt>
          <cx:pt idx="650">-0.018931232274426401</cx:pt>
          <cx:pt idx="651">0.023029876009608</cx:pt>
          <cx:pt idx="652">0.058514833982580498</cx:pt>
          <cx:pt idx="653">0.076966617052412006</cx:pt>
          <cx:pt idx="654">0.046149824426443199</cx:pt>
          <cx:pt idx="655">0.066346464069064595</cx:pt>
          <cx:pt idx="656">0.053238910120534298</cx:pt>
          <cx:pt idx="657">0.053275662163449602</cx:pt>
          <cx:pt idx="658">0.0419684293055963</cx:pt>
          <cx:pt idx="659">0.064232192822531203</cx:pt>
          <cx:pt idx="660">0.053414566518451403</cx:pt>
          <cx:pt idx="661">0.041351908399660499</cx:pt>
          <cx:pt idx="662">0.038091015433786297</cx:pt>
          <cx:pt idx="663">0.042507364659059001</cx:pt>
          <cx:pt idx="664">0.0454265562986556</cx:pt>
          <cx:pt idx="665">0.0279517780570862</cx:pt>
          <cx:pt idx="666">0.033834834473726601</cx:pt>
          <cx:pt idx="667">0.015465778732262601</cx:pt>
          <cx:pt idx="668">0.0010773234697151099</cx:pt>
          <cx:pt idx="669">0.0029374670518951301</cx:pt>
          <cx:pt idx="670">-0.00101698094130435</cx:pt>
          <cx:pt idx="671">0.00039603573373292098</cx:pt>
          <cx:pt idx="672">-3.5616947813841402e-05</cx:pt>
          <cx:pt idx="673">-0.00055534591562312501</cx:pt>
          <cx:pt idx="674">0.000110986273888416</cx:pt>
          <cx:pt idx="675">5.2277879374722801e-05</cx:pt>
          <cx:pt idx="676">-0.0097065901156093599</cx:pt>
          <cx:pt idx="677">-0.020574874527572399</cx:pt>
          <cx:pt idx="678">-0.0124945203234981</cx:pt>
          <cx:pt idx="679">0.00676323905211796</cx:pt>
          <cx:pt idx="680">0.043710413197702802</cx:pt>
          <cx:pt idx="681">0.0662465319730597</cx:pt>
          <cx:pt idx="682">0.0480042752848516</cx:pt>
          <cx:pt idx="683">0.078275151036352103</cx:pt>
          <cx:pt idx="684">0.099754187153165502</cx:pt>
          <cx:pt idx="685">0.080437866604383804</cx:pt>
          <cx:pt idx="686">0.085209644385789804</cx:pt>
          <cx:pt idx="687">0.046708117445020299</cx:pt>
          <cx:pt idx="688">0.055331573211257999</cx:pt>
          <cx:pt idx="689">0.019354864476596002</cx:pt>
          <cx:pt idx="690">0.032110985655746799</cx:pt>
          <cx:pt idx="691">0.019348912296603599</cx:pt>
          <cx:pt idx="692">0.016980002820263799</cx:pt>
          <cx:pt idx="693">-0.0056474287606418103</cx:pt>
          <cx:pt idx="694">0.0017868746064233</cx:pt>
          <cx:pt idx="695">0.0034399824414124099</cx:pt>
          <cx:pt idx="696">0.0069228855887823303</cx:pt>
          <cx:pt idx="697">0.0019765684849093299</cx:pt>
          <cx:pt idx="698">-2.3105926680140399e-05</cx:pt>
          <cx:pt idx="699">-0.000474228068646336</cx:pt>
          <cx:pt idx="700">0.000135806968066297</cx:pt>
          <cx:pt idx="701">0.000131388799403392</cx:pt>
          <cx:pt idx="702">-0.00038445932175296002</cx:pt>
          <cx:pt idx="703">-0.00112896085090207</cx:pt>
          <cx:pt idx="704">-0.0068178657910614804</cx:pt>
          <cx:pt idx="705">-0.016374620548123602</cx:pt>
          <cx:pt idx="706">0.010540203981284101</cx:pt>
          <cx:pt idx="707">0.010215695404461499</cx:pt>
          <cx:pt idx="708">-0.00038554406881306899</cx:pt>
          <cx:pt idx="709">0.0095471690407769993</cx:pt>
          <cx:pt idx="710">0.038357330154489097</cx:pt>
          <cx:pt idx="711">0.0110637828671493</cx:pt>
          <cx:pt idx="712">0.029407968923116701</cx:pt>
          <cx:pt idx="713">0.031808045815783698</cx:pt>
          <cx:pt idx="714">0.032324462764335302</cx:pt>
          <cx:pt idx="715">0.045701382113854799</cx:pt>
          <cx:pt idx="716">0.036141396232975402</cx:pt>
          <cx:pt idx="717">0.035717755358297597</cx:pt>
          <cx:pt idx="718">0.0159346384353291</cx:pt>
          <cx:pt idx="719">0.021637780989360301</cx:pt>
          <cx:pt idx="720">0.0085515572956747395</cx:pt>
          <cx:pt idx="721">0.0045681849062314504</cx:pt>
          <cx:pt idx="722">0.0054776243067576197</cx:pt>
          <cx:pt idx="723">0.0055974127533602704</cx:pt>
          <cx:pt idx="724">0.0041445052193447201</cx:pt>
          <cx:pt idx="725">0.00043161422944276099</cx:pt>
          <cx:pt idx="726">-0.00042195032493915201</cx:pt>
          <cx:pt idx="727">0.00038812547412252099</cx:pt>
          <cx:pt idx="728">-0.00039640917653367799</cx:pt>
          <cx:pt idx="729">-9.2890092680455406e-05</cx:pt>
          <cx:pt idx="730">-0.00020342246324007299</cx:pt>
          <cx:pt idx="731">0.00060599416491032303</cx:pt>
          <cx:pt idx="732">0.00054300209329413501</cx:pt>
          <cx:pt idx="733">0.00063393557430162901</cx:pt>
          <cx:pt idx="734">-0.0034731024608504798</cx:pt>
          <cx:pt idx="735">-0.0091528304701740705</cx:pt>
          <cx:pt idx="736">-0.0112751848499845</cx:pt>
          <cx:pt idx="737">-0.016998569150545002</cx:pt>
          <cx:pt idx="738">-0.022864873257922198</cx:pt>
          <cx:pt idx="739">-0.00914603056032646</cx:pt>
          <cx:pt idx="740">0.0019185258019793999</cx:pt>
          <cx:pt idx="741">-0.0075921900265670302</cx:pt>
          <cx:pt idx="742">-0.034605813720716999</cx:pt>
          <cx:pt idx="743">-0.0237895629118881</cx:pt>
          <cx:pt idx="744">-0.00030882210151901199</cx:pt>
          <cx:pt idx="745">0.0049571215901099402</cx:pt>
          <cx:pt idx="746">-0.0052113293489402298</cx:pt>
          <cx:pt idx="747">-0.0074159694593361504</cx:pt>
          <cx:pt idx="748">-0.0028535104479725198</cx:pt>
          <cx:pt idx="749">-0.0051673783101919401</cx:pt>
          <cx:pt idx="750">-0.00121141024703222</cx:pt>
          <cx:pt idx="751">0.000210565104574555</cx:pt>
          <cx:pt idx="752">-0.00018710813393172301</cx:pt>
          <cx:pt idx="753">-0.00059224381776840096</cx:pt>
          <cx:pt idx="754">0.00028817976975022098</cx:pt>
          <cx:pt idx="755">-0.00024521253941679402</cx:pt>
          <cx:pt idx="756">-0.00070352996139238502</cx:pt>
          <cx:pt idx="757">-0.00030763754291996401</cx:pt>
          <cx:pt idx="758">0.00036302554257676</cx:pt>
          <cx:pt idx="759">-3.81765008486601e-05</cx:pt>
          <cx:pt idx="760">-0.00074090769320435304</cx:pt>
          <cx:pt idx="761">0.00040116243639594102</cx:pt>
          <cx:pt idx="762">0.00120791024175061</cx:pt>
          <cx:pt idx="763">0.00024374587981778399</cx:pt>
          <cx:pt idx="764">-0.00084545438263906999</cx:pt>
          <cx:pt idx="765">-0.00056235455002479702</cx:pt>
          <cx:pt idx="766">-0.00040167355343882403</cx:pt>
          <cx:pt idx="767">0.00041887153915424601</cx:pt>
          <cx:pt idx="768">-0.00090840559464982703</cx:pt>
          <cx:pt idx="769">-0.0049064946870675001</cx:pt>
          <cx:pt idx="770">-0.0068355837694457303</cx:pt>
          <cx:pt idx="771">-0.00140457754466137</cx:pt>
          <cx:pt idx="772">-0.0038941662317213801</cx:pt>
          <cx:pt idx="773">-0.0049628762742118804</cx:pt>
          <cx:pt idx="774">-0.0061700562459106097</cx:pt>
          <cx:pt idx="775">-0.0033534764684196201</cx:pt>
          <cx:pt idx="776">-0.0028041704972105001</cx:pt>
          <cx:pt idx="777">-0.0032819231691222799</cx:pt>
          <cx:pt idx="778">-0.0024305595292771201</cx:pt>
          <cx:pt idx="779">0.00065925723480851595</cx:pt>
          <cx:pt idx="780">-0.00024782523981392899</cx:pt>
          <cx:pt idx="781">0.00017301825260595001</cx:pt>
          <cx:pt idx="782">0.00033273016948878802</cx:pt>
          <cx:pt idx="783">0.00033701751264892998</cx:pt>
        </cx:lvl>
      </cx:numDim>
    </cx:data>
    <cx:data id="97">
      <cx:numDim type="val">
        <cx:f>'001_WA_F - 副本'!$CT$1:$CT$784</cx:f>
        <cx:lvl ptCount="784" formatCode="G/通用格式">
          <cx:pt idx="0">-0.000359791800768381</cx:pt>
          <cx:pt idx="1">0.00042602639259364301</cx:pt>
          <cx:pt idx="2">0.00058589673458545901</cx:pt>
          <cx:pt idx="3">-9.2768706400732495e-05</cx:pt>
          <cx:pt idx="4">-7.6399896079597796e-06</cx:pt>
          <cx:pt idx="5">-0.00020846072270855499</cx:pt>
          <cx:pt idx="6">0.000264061591401439</cx:pt>
          <cx:pt idx="7">-0.000126967586356615</cx:pt>
          <cx:pt idx="8">0.000493010777593263</cx:pt>
          <cx:pt idx="9">0.00029841648444344301</cx:pt>
          <cx:pt idx="10">-0.00028249772032153998</cx:pt>
          <cx:pt idx="11">-0.00021158086013245799</cx:pt>
          <cx:pt idx="12">0.00031349049867980902</cx:pt>
          <cx:pt idx="13">-0.00015248067898752799</cx:pt>
          <cx:pt idx="14">0.00074259542374311403</cx:pt>
          <cx:pt idx="15">-0.00027698606837126</cx:pt>
          <cx:pt idx="16">-1.36441662164454e-06</cx:pt>
          <cx:pt idx="17">0.000573924864065925</cx:pt>
          <cx:pt idx="18">9.4983730082704302e-05</cx:pt>
          <cx:pt idx="19">-0.00017177750238996301</cx:pt>
          <cx:pt idx="20">0.00057285284166310195</cx:pt>
          <cx:pt idx="21">-0.000189593398475805</cx:pt>
          <cx:pt idx="22">-0.00085785561351411704</cx:pt>
          <cx:pt idx="23">-0.00049636504215531702</cx:pt>
          <cx:pt idx="24">-0.00027046850669410199</cx:pt>
          <cx:pt idx="25">0.00035145209238289</cx:pt>
          <cx:pt idx="26">0.000243500469508588</cx:pt>
          <cx:pt idx="27">-0.00036144024657713299</cx:pt>
          <cx:pt idx="28">-4.7261608309134198e-05</cx:pt>
          <cx:pt idx="29">0.00018191877681711499</cx:pt>
          <cx:pt idx="30">0.00011150606248198799</cx:pt>
          <cx:pt idx="31">0.00041201314785480899</cx:pt>
          <cx:pt idx="32">-0.000236182793216994</cx:pt>
          <cx:pt idx="33">0.00047419335348048602</cx:pt>
          <cx:pt idx="34">0.00029950022155639299</cx:pt>
          <cx:pt idx="35">-0.00097212869228299596</cx:pt>
          <cx:pt idx="36">-0.0012142976529878799</cx:pt>
          <cx:pt idx="37">-0.00076055361963783103</cx:pt>
          <cx:pt idx="38">-0.00077275624577957398</cx:pt>
          <cx:pt idx="39">0.00046576247378322098</cx:pt>
          <cx:pt idx="40">-0.0022129238840507002</cx:pt>
          <cx:pt idx="41">-0.000289235807714401</cx:pt>
          <cx:pt idx="42">-0.00163581167870211</cx:pt>
          <cx:pt idx="43">-0.00148623004621056</cx:pt>
          <cx:pt idx="44">-0.00093356765404786302</cx:pt>
          <cx:pt idx="45">-0.00012785013172888601</cx:pt>
          <cx:pt idx="46">0.00098647716319566394</cx:pt>
          <cx:pt idx="47">-0.00034824448651246198</cx:pt>
          <cx:pt idx="48">6.6992058037135995e-05</cx:pt>
          <cx:pt idx="49">6.0738171853806102e-06</cx:pt>
          <cx:pt idx="50">-0.00030599378893874702</cx:pt>
          <cx:pt idx="51">2.89273225389293e-05</cx:pt>
          <cx:pt idx="52">-0.00129847748588469</cx:pt>
          <cx:pt idx="53">-0.00052738910636034898</cx:pt>
          <cx:pt idx="54">0.00048649250651860499</cx:pt>
          <cx:pt idx="55">0.00022649809766443001</cx:pt>
          <cx:pt idx="56">0.00052374756408762196</cx:pt>
          <cx:pt idx="57">-0.00048420920496470302</cx:pt>
          <cx:pt idx="58">-0.00024968178962100999</cx:pt>
          <cx:pt idx="59">-0.00049770389890328205</cx:pt>
          <cx:pt idx="60">0.00025934934858026201</cx:pt>
          <cx:pt idx="61">1.9833556200518502e-05</cx:pt>
          <cx:pt idx="62">-0.000102506484818278</cx:pt>
          <cx:pt idx="63">2.6806016447854099e-05</cx:pt>
          <cx:pt idx="64">-0.00142381886683139</cx:pt>
          <cx:pt idx="65">-0.0014187120234964801</cx:pt>
          <cx:pt idx="66">-0.0026432921292439101</cx:pt>
          <cx:pt idx="67">-0.0046296392780137896</cx:pt>
          <cx:pt idx="68">-0.00465646622947686</cx:pt>
          <cx:pt idx="69">-0.0050792581793779202</cx:pt>
          <cx:pt idx="70">-0.0065450704605073502</cx:pt>
          <cx:pt idx="71">-0.0057157562082278002</cx:pt>
          <cx:pt idx="72">-0.0051294680546076603</cx:pt>
          <cx:pt idx="73">-0.0037610552431063399</cx:pt>
          <cx:pt idx="74">-0.00085539910601596604</cx:pt>
          <cx:pt idx="75">0.000366412316653608</cx:pt>
          <cx:pt idx="76">0.00434992819888976</cx:pt>
          <cx:pt idx="77">0.00361422717110509</cx:pt>
          <cx:pt idx="78">0.00017407553895377499</cx:pt>
          <cx:pt idx="79">0.00096824291252030901</cx:pt>
          <cx:pt idx="80">0.0010674287963000301</cx:pt>
          <cx:pt idx="81">5.0466268347752101e-05</cx:pt>
          <cx:pt idx="82">0.00030034267430282901</cx:pt>
          <cx:pt idx="83">-0.000357398601998463</cx:pt>
          <cx:pt idx="84">-0.000160982411453619</cx:pt>
          <cx:pt idx="85">0.00077808005470205203</cx:pt>
          <cx:pt idx="86">6.3051858845666599e-05</cx:pt>
          <cx:pt idx="87">0.00050598723859741402</cx:pt>
          <cx:pt idx="88">0.00054536498671755305</cx:pt>
          <cx:pt idx="89">-0.0015094864369917199</cx:pt>
          <cx:pt idx="90">-0.00092543528501816896</cx:pt>
          <cx:pt idx="91">-0.00178293400203258</cx:pt>
          <cx:pt idx="92">-0.0033563041085899799</cx:pt>
          <cx:pt idx="93">-0.0040630092701150304</cx:pt>
          <cx:pt idx="94">-0.0077858737378378997</cx:pt>
          <cx:pt idx="95">-0.0083773558623152292</cx:pt>
          <cx:pt idx="96">-0.016513036236965099</cx:pt>
          <cx:pt idx="97">-0.027328745012130101</cx:pt>
          <cx:pt idx="98">-0.030419335237365199</cx:pt>
          <cx:pt idx="99">-0.060108089960242701</cx:pt>
          <cx:pt idx="100">-0.041857481279199499</cx:pt>
          <cx:pt idx="101">-0.019542835527061101</cx:pt>
          <cx:pt idx="102">-0.0104509050650912</cx:pt>
          <cx:pt idx="103">-0.00039483689055422701</cx:pt>
          <cx:pt idx="104">0.0059373227060690696</cx:pt>
          <cx:pt idx="105">0.00791542824699463</cx:pt>
          <cx:pt idx="106">0.0075714716159267998</cx:pt>
          <cx:pt idx="107">0.0060388353123029198</cx:pt>
          <cx:pt idx="108">0.0036221854530878801</cx:pt>
          <cx:pt idx="109">0.00080660040075766304</cx:pt>
          <cx:pt idx="110">0.00084652771263152196</cx:pt>
          <cx:pt idx="111">-8.3997216539113899e-05</cx:pt>
          <cx:pt idx="112">-0.00024224946759774299</cx:pt>
          <cx:pt idx="113">-0.00049065139280258803</cx:pt>
          <cx:pt idx="114">-0.00040373185730265199</cx:pt>
          <cx:pt idx="115">0.00031104676591490901</cx:pt>
          <cx:pt idx="116">-0.00073532913682729402</cx:pt>
          <cx:pt idx="117">0.000531444451085695</cx:pt>
          <cx:pt idx="118">-0.0050736771098485404</cx:pt>
          <cx:pt idx="119">-0.0090335381709795593</cx:pt>
          <cx:pt idx="120">-0.023705602099344501</cx:pt>
          <cx:pt idx="121">-0.0209066913260487</cx:pt>
          <cx:pt idx="122">-0.041438738445407103</cx:pt>
          <cx:pt idx="123">-0.050644262059118497</cx:pt>
          <cx:pt idx="124">-0.043348789919078902</cx:pt>
          <cx:pt idx="125">-0.039814249558986999</cx:pt>
          <cx:pt idx="126">-0.060676619906184198</cx:pt>
          <cx:pt idx="127">-0.089142350938852893</cx:pt>
          <cx:pt idx="128">-0.067473613110743194</cx:pt>
          <cx:pt idx="129">-0.050673937465048599</cx:pt>
          <cx:pt idx="130">-0.028569200054928599</cx:pt>
          <cx:pt idx="131">-0.028042267005924201</cx:pt>
          <cx:pt idx="132">-0.0067953408341985596</cx:pt>
          <cx:pt idx="133">0.00301405293540607</cx:pt>
          <cx:pt idx="134">0.014030017334075299</cx:pt>
          <cx:pt idx="135">0.0205793023541209</cx:pt>
          <cx:pt idx="136">0.0103132318244287</cx:pt>
          <cx:pt idx="137">0.00112443856260571</cx:pt>
          <cx:pt idx="138">-0.0019320862436037901</cx:pt>
          <cx:pt idx="139">0.00028068492839828399</cx:pt>
          <cx:pt idx="140">1.6287053137684399e-05</cx:pt>
          <cx:pt idx="141">0.00097509341510049999</cx:pt>
          <cx:pt idx="142">-0.00028965526729388298</cx:pt>
          <cx:pt idx="143">-0.0020537340952925501</cx:pt>
          <cx:pt idx="144">-0.0065046799150218397</cx:pt>
          <cx:pt idx="145">-0.0111004740786839</cx:pt>
          <cx:pt idx="146">-0.020030173705762499</cx:pt>
          <cx:pt idx="147">-0.024998188228811401</cx:pt>
          <cx:pt idx="148">-0.0106686452711592</cx:pt>
          <cx:pt idx="149">-0.0021485907976702499</cx:pt>
          <cx:pt idx="150">-0.015501946446628501</cx:pt>
          <cx:pt idx="151">-0.063774961870055394</cx:pt>
          <cx:pt idx="152">-0.068162665225113397</cx:pt>
          <cx:pt idx="153">-0.088255469666983999</cx:pt>
          <cx:pt idx="154">-0.053880364073484302</cx:pt>
          <cx:pt idx="155">-0.084354085790515898</cx:pt>
          <cx:pt idx="156">-0.0439388730724216</cx:pt>
          <cx:pt idx="157">-0.0261978946815998</cx:pt>
          <cx:pt idx="158">-0.073278986340906099</cx:pt>
          <cx:pt idx="159">-0.096383289051425</cx:pt>
          <cx:pt idx="160">-0.069863476423551799</cx:pt>
          <cx:pt idx="161">-0.040790724200960103</cx:pt>
          <cx:pt idx="162">0.0169928016951316</cx:pt>
          <cx:pt idx="163">0.0343130501514727</cx:pt>
          <cx:pt idx="164">0.0080041821168362892</cx:pt>
          <cx:pt idx="165">-0.027158199478345999</cx:pt>
          <cx:pt idx="166">-0.026509489626337999</cx:pt>
          <cx:pt idx="167">0.00029142555226687302</cx:pt>
          <cx:pt idx="168">0.00059835917324106702</cx:pt>
          <cx:pt idx="169">0.00013093879134882001</cx:pt>
          <cx:pt idx="170">-0.00038740181549315998</cx:pt>
          <cx:pt idx="171">-0.010900922488750299</cx:pt>
          <cx:pt idx="172">-0.0048498167664079101</cx:pt>
          <cx:pt idx="173">0.0265832837710222</cx:pt>
          <cx:pt idx="174">-0.025197478370300799</cx:pt>
          <cx:pt idx="175">-0.055963994279213898</cx:pt>
          <cx:pt idx="176">-0.019653669905438199</cx:pt>
          <cx:pt idx="177">-0.013416798488236599</cx:pt>
          <cx:pt idx="178">-0.048480027480434201</cx:pt>
          <cx:pt idx="179">-0.12106768649711599</cx:pt>
          <cx:pt idx="180">-0.0968414166060559</cx:pt>
          <cx:pt idx="181">-0.054091920064426098</cx:pt>
          <cx:pt idx="182">-0.0081067666738488392</cx:pt>
          <cx:pt idx="183">-0.059981036207843903</cx:pt>
          <cx:pt idx="184">0.0133009782457633</cx:pt>
          <cx:pt idx="185">0.043644725393510803</cx:pt>
          <cx:pt idx="186">-0.061703570515128203</cx:pt>
          <cx:pt idx="187">-0.0603790119177047</cx:pt>
          <cx:pt idx="188">-0.079304765386387602</cx:pt>
          <cx:pt idx="189">-0.042048168602506</cx:pt>
          <cx:pt idx="190">0.078231399636159799</cx:pt>
          <cx:pt idx="191">0.052502222770687397</cx:pt>
          <cx:pt idx="192">-0.0042711211327997002</cx:pt>
          <cx:pt idx="193">-0.044202420206609597</cx:pt>
          <cx:pt idx="194">-0.00080541452655698298</cx:pt>
          <cx:pt idx="195">0.0011468077275497801</cx:pt>
          <cx:pt idx="196">-0.000111494127261349</cx:pt>
          <cx:pt idx="197">-0.0023756660953748502</cx:pt>
          <cx:pt idx="198">-0.00106345744698425</cx:pt>
          <cx:pt idx="199">-0.0052414479968371499</cx:pt>
          <cx:pt idx="200">0.00091292405683944403</cx:pt>
          <cx:pt idx="201">0.029032867306249401</cx:pt>
          <cx:pt idx="202">-0.0238515668664314</cx:pt>
          <cx:pt idx="203">-0.061423061378604898</cx:pt>
          <cx:pt idx="204">-0.0311804052031548</cx:pt>
          <cx:pt idx="205">0.0014776599231684901</cx:pt>
          <cx:pt idx="206">-0.0549102666406611</cx:pt>
          <cx:pt idx="207">-0.0408133664358801</cx:pt>
          <cx:pt idx="208">0.016624001268078101</cx:pt>
          <cx:pt idx="209">0.017499304899777201</cx:pt>
          <cx:pt idx="210">0.043162437209318297</cx:pt>
          <cx:pt idx="211">0.018074249318743699</cx:pt>
          <cx:pt idx="212">-0.065559966890897298</cx:pt>
          <cx:pt idx="213">0.0045968595133277302</cx:pt>
          <cx:pt idx="214">-0.032385512426301201</cx:pt>
          <cx:pt idx="215">0.0160035193815566</cx:pt>
          <cx:pt idx="216">-0.046714843397818902</cx:pt>
          <cx:pt idx="217">-0.042167752325038298</cx:pt>
          <cx:pt idx="218">0.036202663282211903</cx:pt>
          <cx:pt idx="219">0.10993468388149399</cx:pt>
          <cx:pt idx="220">0.074466895227826402</cx:pt>
          <cx:pt idx="221">-0.0067706564256218996</cx:pt>
          <cx:pt idx="222">-0.00185024226837755</cx:pt>
          <cx:pt idx="223">0.00087397614469850496</cx:pt>
          <cx:pt idx="224">-0.00021703901595246299</cx:pt>
          <cx:pt idx="225">-0.0019224365050713201</cx:pt>
          <cx:pt idx="226">0.00422432725701582</cx:pt>
          <cx:pt idx="227">-0.000471159366271456</cx:pt>
          <cx:pt idx="228">0.020657732985283499</cx:pt>
          <cx:pt idx="229">0.030152261484294899</cx:pt>
          <cx:pt idx="230">-0.021014309284997101</cx:pt>
          <cx:pt idx="231">0.0075008763510770998</cx:pt>
          <cx:pt idx="232">0.046752935034607403</cx:pt>
          <cx:pt idx="233">0.039518174754307897</cx:pt>
          <cx:pt idx="234">-0.077087126413731902</cx:pt>
          <cx:pt idx="235">0.028787772000442101</cx:pt>
          <cx:pt idx="236">-0.0073613230966621699</cx:pt>
          <cx:pt idx="237">-0.022179326955218299</cx:pt>
          <cx:pt idx="238">0.046438306095071498</cx:pt>
          <cx:pt idx="239">0.031609113753242199</cx:pt>
          <cx:pt idx="240">-0.11355958035989799</cx:pt>
          <cx:pt idx="241">-0.053331982286702398</cx:pt>
          <cx:pt idx="242">-0.021666864715064901</cx:pt>
          <cx:pt idx="243">-0.021246017646032199</cx:pt>
          <cx:pt idx="244">-0.052902520124683203</cx:pt>
          <cx:pt idx="245">-0.0307054580970521</cx:pt>
          <cx:pt idx="246">0.0632585127938433</cx:pt>
          <cx:pt idx="247">0.070968843734333806</cx:pt>
          <cx:pt idx="248">0.048236074377373303</cx:pt>
          <cx:pt idx="249">0.0105878848305419</cx:pt>
          <cx:pt idx="250">-0.0055224458461859798</cx:pt>
          <cx:pt idx="251">-0.00169265423063624</cx:pt>
          <cx:pt idx="252">-0.00059888005601758303</cx:pt>
          <cx:pt idx="253">-0.00063218543635403998</cx:pt>
          <cx:pt idx="254">0.0056726597973401202</cx:pt>
          <cx:pt idx="255">-0.0036582969609607399</cx:pt>
          <cx:pt idx="256">0.0071983143428959303</cx:pt>
          <cx:pt idx="257">-0.0066889942958740997</cx:pt>
          <cx:pt idx="258">-0.058328888129573403</cx:pt>
          <cx:pt idx="259">-0.050971863019745302</cx:pt>
          <cx:pt idx="260">0.039574224225176501</cx:pt>
          <cx:pt idx="261">0.021305478411874398</cx:pt>
          <cx:pt idx="262">-0.010202279190207801</cx:pt>
          <cx:pt idx="263">0.064429219136531504</cx:pt>
          <cx:pt idx="264">0.049288947491241401</cx:pt>
          <cx:pt idx="265">-0.020074508743545001</cx:pt>
          <cx:pt idx="266">0.039397499388676101</cx:pt>
          <cx:pt idx="267">0.016183840752585599</cx:pt>
          <cx:pt idx="268">-0.027451032915214599</cx:pt>
          <cx:pt idx="269">-0.0168532619753709</cx:pt>
          <cx:pt idx="270">-0.0336040638875491</cx:pt>
          <cx:pt idx="271">-0.0058288246193967004</cx:pt>
          <cx:pt idx="272">-0.015885024611103301</cx:pt>
          <cx:pt idx="273">-0.0040993377102292901</cx:pt>
          <cx:pt idx="274">0.026395112200198498</cx:pt>
          <cx:pt idx="275">0.00567085639173639</cx:pt>
          <cx:pt idx="276">-0.019853604990702899</cx:pt>
          <cx:pt idx="277">-0.022609158971903499</cx:pt>
          <cx:pt idx="278">-0.0079209249447181104</cx:pt>
          <cx:pt idx="279">-0.000268241002462287</cx:pt>
          <cx:pt idx="280">-0.00018924158708167401</cx:pt>
          <cx:pt idx="281">-0.00092744756171958304</cx:pt>
          <cx:pt idx="282">-0.0065676997341414696</cx:pt>
          <cx:pt idx="283">-0.015343482266079501</cx:pt>
          <cx:pt idx="284">-0.0083104238458462498</cx:pt>
          <cx:pt idx="285">-0.059961937828089298</cx:pt>
          <cx:pt idx="286">-0.073951080174350495</cx:pt>
          <cx:pt idx="287">0.017686335309671002</cx:pt>
          <cx:pt idx="288">0.057817266968873703</cx:pt>
          <cx:pt idx="289">0.0111475047032985</cx:pt>
          <cx:pt idx="290">0.053989662988924797</cx:pt>
          <cx:pt idx="291">0.055866327354989802</cx:pt>
          <cx:pt idx="292">0.098697367203070305</cx:pt>
          <cx:pt idx="293">-0.060280032057732198</cx:pt>
          <cx:pt idx="294">-0.064650221541052696</cx:pt>
          <cx:pt idx="295">0.068096524541426298</cx:pt>
          <cx:pt idx="296">-0.030119877384206101</cx:pt>
          <cx:pt idx="297">-0.013161614853007399</cx:pt>
          <cx:pt idx="298">-0.090260509295283897</cx:pt>
          <cx:pt idx="299">0.0249387698264209</cx:pt>
          <cx:pt idx="300">-0.080633212226429593</cx:pt>
          <cx:pt idx="301">-0.076602565779606197</cx:pt>
          <cx:pt idx="302">-0.059775208518168102</cx:pt>
          <cx:pt idx="303">-0.029399918966888899</cx:pt>
          <cx:pt idx="304">-0.041361140738476999</cx:pt>
          <cx:pt idx="305">-0.0113196070237366</cx:pt>
          <cx:pt idx="306">-0.0072724102232060604</cx:pt>
          <cx:pt idx="307">-0.00089346605350581305</cx:pt>
          <cx:pt idx="308">0.00015943769015142601</cx:pt>
          <cx:pt idx="309">-0.00200350432519517</cx:pt>
          <cx:pt idx="310">-0.015344550950970599</cx:pt>
          <cx:pt idx="311">-0.031697129610151802</cx:pt>
          <cx:pt idx="312">-0.066558736141878794</cx:pt>
          <cx:pt idx="313">-0.095170815622267799</cx:pt>
          <cx:pt idx="314">-0.048010405622482898</cx:pt>
          <cx:pt idx="315">-0.047462102946534301</cx:pt>
          <cx:pt idx="316">0.039915653160101303</cx:pt>
          <cx:pt idx="317">0.092204673211052399</cx:pt>
          <cx:pt idx="318">0.12972138124718</cx:pt>
          <cx:pt idx="319">0.072624450074275093</cx:pt>
          <cx:pt idx="320">0.082893783915605895</cx:pt>
          <cx:pt idx="321">-0.22349903527116499</cx:pt>
          <cx:pt idx="322">-0.094353838977325494</cx:pt>
          <cx:pt idx="323">0.041144121076444003</cx:pt>
          <cx:pt idx="324">0.0140293579988192</cx:pt>
          <cx:pt idx="325">-0.0153712192853459</cx:pt>
          <cx:pt idx="326">-0.031681604221884499</cx:pt>
          <cx:pt idx="327">0.0448807761305373</cx:pt>
          <cx:pt idx="328">-0.045439688012148198</cx:pt>
          <cx:pt idx="329">-0.0420278206746275</cx:pt>
          <cx:pt idx="330">-0.081187191904803696</cx:pt>
          <cx:pt idx="331">-0.074482173809443303</cx:pt>
          <cx:pt idx="332">-0.0451670065461049</cx:pt>
          <cx:pt idx="333">-0.0181443792694603</cx:pt>
          <cx:pt idx="334">-0.00613139414324727</cx:pt>
          <cx:pt idx="335">-0.00068186002945437596</cx:pt>
          <cx:pt idx="336">-0.0010309677177478601</cx:pt>
          <cx:pt idx="337">0.0011566246789864701</cx:pt>
          <cx:pt idx="338">-3.6139160853864998e-05</cx:pt>
          <cx:pt idx="339">-0.049997972319693398</cx:pt>
          <cx:pt idx="340">-0.095899822555243402</cx:pt>
          <cx:pt idx="341">-0.117277332994956</cx:pt>
          <cx:pt idx="342">-0.056942006088671698</cx:pt>
          <cx:pt idx="343">-0.070973427399162695</cx:pt>
          <cx:pt idx="344">0.0020218429954155901</cx:pt>
          <cx:pt idx="345">0.046507570200858203</cx:pt>
          <cx:pt idx="346">0.19145928040882099</cx:pt>
          <cx:pt idx="347">0.223093741792215</cx:pt>
          <cx:pt idx="348">0.177163609573043</cx:pt>
          <cx:pt idx="349">0.12373343192578699</cx:pt>
          <cx:pt idx="350">0.0899395248092274</cx:pt>
          <cx:pt idx="351">0.15752413589403899</cx:pt>
          <cx:pt idx="352">0.117006927359413</cx:pt>
          <cx:pt idx="353">0.068108865309833996</cx:pt>
          <cx:pt idx="354">0.010315676672908799</cx:pt>
          <cx:pt idx="355">0.084148537643350799</cx:pt>
          <cx:pt idx="356">0.0340838464942428</cx:pt>
          <cx:pt idx="357">-0.011473409024291399</cx:pt>
          <cx:pt idx="358">-0.067087164421509193</cx:pt>
          <cx:pt idx="359">-0.044276413937839001</cx:pt>
          <cx:pt idx="360">-0.0082493594226305499</cx:pt>
          <cx:pt idx="361">-0.017239753202703701</cx:pt>
          <cx:pt idx="362">-0.015987773272145501</cx:pt>
          <cx:pt idx="363">-0.0026982084681518</cx:pt>
          <cx:pt idx="364">0.00070287885639712703</cx:pt>
          <cx:pt idx="365">0.0023849032595142801</cx:pt>
          <cx:pt idx="366">0.000161634908137237</cx:pt>
          <cx:pt idx="367">-0.045056249330555097</cx:pt>
          <cx:pt idx="368">-0.091149106266178698</cx:pt>
          <cx:pt idx="369">-0.086603824384339903</cx:pt>
          <cx:pt idx="370">-0.048701795159015702</cx:pt>
          <cx:pt idx="371">-0.038705844047691201</cx:pt>
          <cx:pt idx="372">-0.027317999549871901</cx:pt>
          <cx:pt idx="373">0.029434835061589001</cx:pt>
          <cx:pt idx="374">0.19131764491752301</cx:pt>
          <cx:pt idx="375">0.17838392027483899</cx:pt>
          <cx:pt idx="376">0.19041673538380699</cx:pt>
          <cx:pt idx="377">0.20625226839838201</cx:pt>
          <cx:pt idx="378">0.15185472412878001</cx:pt>
          <cx:pt idx="379">0.22692369500345</cx:pt>
          <cx:pt idx="380">0.15658264621948101</cx:pt>
          <cx:pt idx="381">0.158490755671403</cx:pt>
          <cx:pt idx="382">0.13633272558631701</cx:pt>
          <cx:pt idx="383">0.11580947959664301</cx:pt>
          <cx:pt idx="384">0.056072444623563998</cx:pt>
          <cx:pt idx="385">-0.021539870572823899</cx:pt>
          <cx:pt idx="386">-0.053298630080434103</cx:pt>
          <cx:pt idx="387">-0.042183149643247299</cx:pt>
          <cx:pt idx="388">-0.041956623052274003</cx:pt>
          <cx:pt idx="389">-0.044031998448375298</cx:pt>
          <cx:pt idx="390">-0.030405176990694401</cx:pt>
          <cx:pt idx="391">-0.0010669674277475299</cx:pt>
          <cx:pt idx="392">0.00042081648540907699</cx:pt>
          <cx:pt idx="393">0.00154952214134823</cx:pt>
          <cx:pt idx="394">0.00053217428531718899</cx:pt>
          <cx:pt idx="395">-0.018674769543348999</cx:pt>
          <cx:pt idx="396">-0.033149350952974603</cx:pt>
          <cx:pt idx="397">-0.032516897197663298</cx:pt>
          <cx:pt idx="398">-0.070280200265703793</cx:pt>
          <cx:pt idx="399">-0.080101632416490598</cx:pt>
          <cx:pt idx="400">-0.027546659155228401</cx:pt>
          <cx:pt idx="401">-0.060961968317820699</cx:pt>
          <cx:pt idx="402">0.025463383939987701</cx:pt>
          <cx:pt idx="403">0.155409097143135</cx:pt>
          <cx:pt idx="404">0.216002527792333</cx:pt>
          <cx:pt idx="405">0.15984449670131401</cx:pt>
          <cx:pt idx="406">0.217758038881875</cx:pt>
          <cx:pt idx="407">0.26549928646418702</cx:pt>
          <cx:pt idx="408">0.13723467874923001</cx:pt>
          <cx:pt idx="409">0.101825811101002</cx:pt>
          <cx:pt idx="410">0.0820490676168317</cx:pt>
          <cx:pt idx="411">0.028153816289627501</cx:pt>
          <cx:pt idx="412">-0.030409337153021802</cx:pt>
          <cx:pt idx="413">-0.068862907040479301</cx:pt>
          <cx:pt idx="414">-0.075387274391000694</cx:pt>
          <cx:pt idx="415">-0.062125461878021503</cx:pt>
          <cx:pt idx="416">-0.0501690791285948</cx:pt>
          <cx:pt idx="417">-0.031490217039353098</cx:pt>
          <cx:pt idx="418">-0.0131278650386092</cx:pt>
          <cx:pt idx="419">9.4384695453324401e-05</cx:pt>
          <cx:pt idx="420">-0.00066760782917732095</cx:pt>
          <cx:pt idx="421">-0.00052643706009185699</cx:pt>
          <cx:pt idx="422">0.0014168560662468699</cx:pt>
          <cx:pt idx="423">0.0095424181440132393</cx:pt>
          <cx:pt idx="424">0.017157921878342901</cx:pt>
          <cx:pt idx="425">-0.036361406584669603</cx:pt>
          <cx:pt idx="426">-0.11036310491154799</cx:pt>
          <cx:pt idx="427">-0.104679270131826</cx:pt>
          <cx:pt idx="428">-0.163987961246225</cx:pt>
          <cx:pt idx="429">-0.176595563863679</cx:pt>
          <cx:pt idx="430">-0.108102625650949</cx:pt>
          <cx:pt idx="431">-0.0509506289199671</cx:pt>
          <cx:pt idx="432">-0.0024288406052130999</cx:pt>
          <cx:pt idx="433">0.074391419896094796</cx:pt>
          <cx:pt idx="434">0.206145213797369</cx:pt>
          <cx:pt idx="435">0.12038534226447301</cx:pt>
          <cx:pt idx="436">0.0057640080793362001</cx:pt>
          <cx:pt idx="437">0.060996450842498898</cx:pt>
          <cx:pt idx="438">0.025755610642405901</cx:pt>
          <cx:pt idx="439">-0.0622004872045702</cx:pt>
          <cx:pt idx="440">-0.116994709467329</cx:pt>
          <cx:pt idx="441">-0.108854915494697</cx:pt>
          <cx:pt idx="442">-0.087267971391151097</cx:pt>
          <cx:pt idx="443">-0.050308828654729298</cx:pt>
          <cx:pt idx="444">-0.058576740785477498</cx:pt>
          <cx:pt idx="445">-0.039475232669966803</cx:pt>
          <cx:pt idx="446">-0.0098319372364073197</cx:pt>
          <cx:pt idx="447">1.43826065370874e-05</cx:pt>
          <cx:pt idx="448">0.00050890398182189495</cx:pt>
          <cx:pt idx="449">0.00060072893483996902</cx:pt>
          <cx:pt idx="450">6.1747408503691598e-05</cx:pt>
          <cx:pt idx="451">-0.00052499542492167499</cx:pt>
          <cx:pt idx="452">0.0016728052450670401</cx:pt>
          <cx:pt idx="453">-0.026476400919631601</cx:pt>
          <cx:pt idx="454">-0.065287005438439696</cx:pt>
          <cx:pt idx="455">-0.098790416459877503</cx:pt>
          <cx:pt idx="456">-0.18742220542954799</cx:pt>
          <cx:pt idx="457">-0.24852587093582501</cx:pt>
          <cx:pt idx="458">-0.20737202739774199</cx:pt>
          <cx:pt idx="459">-0.16958229063290101</cx:pt>
          <cx:pt idx="460">-0.077164766108271998</cx:pt>
          <cx:pt idx="461">-0.032944265067742999</cx:pt>
          <cx:pt idx="462">-0.0024088281996077101</cx:pt>
          <cx:pt idx="463">-0.010529492705585199</cx:pt>
          <cx:pt idx="464">-0.00362156124391342</cx:pt>
          <cx:pt idx="465">0.018788904033300202</cx:pt>
          <cx:pt idx="466">-0.100452504948718</cx:pt>
          <cx:pt idx="467">-0.15725741603082499</cx:pt>
          <cx:pt idx="468">-0.11822636174083299</cx:pt>
          <cx:pt idx="469">-0.096865521147218803</cx:pt>
          <cx:pt idx="470">-0.095575936284406304</cx:pt>
          <cx:pt idx="471">-0.060003775989749202</cx:pt>
          <cx:pt idx="472">-0.054545718840116698</cx:pt>
          <cx:pt idx="473">-0.0404441701146332</cx:pt>
          <cx:pt idx="474">-0.025437460146823999</cx:pt>
          <cx:pt idx="475">0.00028328941278379298</cx:pt>
          <cx:pt idx="476">0.00024143681966815999</cx:pt>
          <cx:pt idx="477">-5.2136816376487201e-05</cx:pt>
          <cx:pt idx="478">-0.0019720085542903002</cx:pt>
          <cx:pt idx="479">-0.0033199072555103902</cx:pt>
          <cx:pt idx="480">0.0011169467494887</cx:pt>
          <cx:pt idx="481">-0.0184363513566147</cx:pt>
          <cx:pt idx="482">-0.065322789368932196</cx:pt>
          <cx:pt idx="483">-0.104459149745153</cx:pt>
          <cx:pt idx="484">-0.146213237063202</cx:pt>
          <cx:pt idx="485">-0.170985269037183</cx:pt>
          <cx:pt idx="486">-0.21823451984129599</cx:pt>
          <cx:pt idx="487">-0.2798127817403</cx:pt>
          <cx:pt idx="488">-0.183816935228893</cx:pt>
          <cx:pt idx="489">-0.094214942846950395</cx:pt>
          <cx:pt idx="490">-0.17156473623178201</cx:pt>
          <cx:pt idx="491">-0.076641907658563699</cx:pt>
          <cx:pt idx="492">0.0165821360646548</cx:pt>
          <cx:pt idx="493">-0.120301196163164</cx:pt>
          <cx:pt idx="494">-0.16547919514207199</cx:pt>
          <cx:pt idx="495">-0.16845823632097601</cx:pt>
          <cx:pt idx="496">-0.13310797527981</cx:pt>
          <cx:pt idx="497">-0.091991954700833795</cx:pt>
          <cx:pt idx="498">-0.099943417405088997</cx:pt>
          <cx:pt idx="499">-0.058797564286040299</cx:pt>
          <cx:pt idx="500">-0.0309561099286134</cx:pt>
          <cx:pt idx="501">-0.020763160563122499</cx:pt>
          <cx:pt idx="502">-0.012620087853990601</cx:pt>
          <cx:pt idx="503">-0.00065719936817368698</cx:pt>
          <cx:pt idx="504">-0.0010877784007100001</cx:pt>
          <cx:pt idx="505">-9.8416330678153494e-05</cx:pt>
          <cx:pt idx="506">-0.0056597279867881996</cx:pt>
          <cx:pt idx="507">-0.0011586499858755399</cx:pt>
          <cx:pt idx="508">-0.00069325571137554499</cx:pt>
          <cx:pt idx="509">-0.014029477444935601</cx:pt>
          <cx:pt idx="510">-0.055561104720342099</cx:pt>
          <cx:pt idx="511">-0.095294338175495194</cx:pt>
          <cx:pt idx="512">-0.13235924566335</cx:pt>
          <cx:pt idx="513">-0.177022273930313</cx:pt>
          <cx:pt idx="514">-0.20526860342335801</cx:pt>
          <cx:pt idx="515">-0.13092785128100601</cx:pt>
          <cx:pt idx="516">-0.110487064743547</cx:pt>
          <cx:pt idx="517">-0.13210430013255101</cx:pt>
          <cx:pt idx="518">-0.104851224330438</cx:pt>
          <cx:pt idx="519">-0.12629896284763401</cx:pt>
          <cx:pt idx="520">-0.098478766602352594</cx:pt>
          <cx:pt idx="521">-0.21590935822302501</cx:pt>
          <cx:pt idx="522">-0.16259918945958499</cx:pt>
          <cx:pt idx="523">-0.159979045427252</cx:pt>
          <cx:pt idx="524">-0.12650664488781199</cx:pt>
          <cx:pt idx="525">-0.074341119304188102</cx:pt>
          <cx:pt idx="526">-0.111466183073993</cx:pt>
          <cx:pt idx="527">-0.089468062674953705</cx:pt>
          <cx:pt idx="528">-0.027300416288582499</cx:pt>
          <cx:pt idx="529">-0.012814689156656799</cx:pt>
          <cx:pt idx="530">-0.0025731446116797601</cx:pt>
          <cx:pt idx="531">-0.00085559376119193097</cx:pt>
          <cx:pt idx="532">0.00028786209242066601</cx:pt>
          <cx:pt idx="533">-0.0028674811685499299</cx:pt>
          <cx:pt idx="534">-0.0064336378580501603</cx:pt>
          <cx:pt idx="535">-0.0035868849108944599</cx:pt>
          <cx:pt idx="536">-0.0042628955905344903</cx:pt>
          <cx:pt idx="537">-0.021966392833564101</cx:pt>
          <cx:pt idx="538">-0.059097634178116497</cx:pt>
          <cx:pt idx="539">-0.104989122816616</cx:pt>
          <cx:pt idx="540">-0.1163317121313</cx:pt>
          <cx:pt idx="541">-0.12156904858192601</cx:pt>
          <cx:pt idx="542">-0.1076564780001</cx:pt>
          <cx:pt idx="543">-0.043639677372344698</cx:pt>
          <cx:pt idx="544">-0.13588952245524299</cx:pt>
          <cx:pt idx="545">-0.120056361732506</cx:pt>
          <cx:pt idx="546">-0.061919587191647599</cx:pt>
          <cx:pt idx="547">-0.15952192784479899</cx:pt>
          <cx:pt idx="548">-0.141269325865711</cx:pt>
          <cx:pt idx="549">-0.19476927543109601</cx:pt>
          <cx:pt idx="550">-0.0963412046489769</cx:pt>
          <cx:pt idx="551">-0.111593327351976</cx:pt>
          <cx:pt idx="552">-0.10484100785344699</cx:pt>
          <cx:pt idx="553">-0.043114010652865499</cx:pt>
          <cx:pt idx="554">-0.098367424272455706</cx:pt>
          <cx:pt idx="555">-0.085012430677733203</cx:pt>
          <cx:pt idx="556">-0.0239123870335958</cx:pt>
          <cx:pt idx="557">-0.0075766380091604199</cx:pt>
          <cx:pt idx="558">-0.00068699396351751404</cx:pt>
          <cx:pt idx="559">-0.000235604411901722</cx:pt>
          <cx:pt idx="560">-0.000188635139198195</cx:pt>
          <cx:pt idx="561">-2.6665006668265301e-05</cx:pt>
          <cx:pt idx="562">-0.0046108025541902299</cx:pt>
          <cx:pt idx="563">-0.025742691314166798</cx:pt>
          <cx:pt idx="564">-0.038311034843830603</cx:pt>
          <cx:pt idx="565">-0.040371883404208303</cx:pt>
          <cx:pt idx="566">-0.085626792319422801</cx:pt>
          <cx:pt idx="567">-0.106334895301448</cx:pt>
          <cx:pt idx="568">-0.104753292420488</cx:pt>
          <cx:pt idx="569">-0.023889875830872102</cx:pt>
          <cx:pt idx="570">-0.029121837189392</cx:pt>
          <cx:pt idx="571">-0.106412424486656</cx:pt>
          <cx:pt idx="572">-0.14693715297985599</cx:pt>
          <cx:pt idx="573">-0.117937673331953</cx:pt>
          <cx:pt idx="574">-0.070062433861257295</cx:pt>
          <cx:pt idx="575">-0.14818354918439</cx:pt>
          <cx:pt idx="576">-0.11488642555992799</cx:pt>
          <cx:pt idx="577">-0.16159639619465299</cx:pt>
          <cx:pt idx="578">-0.066979088684221602</cx:pt>
          <cx:pt idx="579">-0.066866691682117299</cx:pt>
          <cx:pt idx="580">-0.10268969611107499</cx:pt>
          <cx:pt idx="581">-0.054755199544535303</cx:pt>
          <cx:pt idx="582">-0.078542339791151605</cx:pt>
          <cx:pt idx="583">-0.071616913809510893</cx:pt>
          <cx:pt idx="584">-0.0213091124687067</cx:pt>
          <cx:pt idx="585">-0.0059604660558062999</cx:pt>
          <cx:pt idx="586">-0.00026189829352162399</cx:pt>
          <cx:pt idx="587">-0.00033275585200633198</cx:pt>
          <cx:pt idx="588">-0.00045723378939822298</cx:pt>
          <cx:pt idx="589">-4.49979805470482e-06</cx:pt>
          <cx:pt idx="590">-0.0045072610411895104</cx:pt>
          <cx:pt idx="591">-0.025515452577871699</cx:pt>
          <cx:pt idx="592">-0.039304158656111803</cx:pt>
          <cx:pt idx="593">-0.037122333592788097</cx:pt>
          <cx:pt idx="594">-0.073955193401427005</cx:pt>
          <cx:pt idx="595">-0.076435823533902603</cx:pt>
          <cx:pt idx="596">0.031805592783507003</cx:pt>
          <cx:pt idx="597">0.039061822078304401</cx:pt>
          <cx:pt idx="598">0.053085631686170601</cx:pt>
          <cx:pt idx="599">-0.099397970856037798</cx:pt>
          <cx:pt idx="600">-0.121784087631333</cx:pt>
          <cx:pt idx="601">-0.12588502880680899</cx:pt>
          <cx:pt idx="602">-0.105458761684583</cx:pt>
          <cx:pt idx="603">-0.14631660506666899</cx:pt>
          <cx:pt idx="604">-0.110432441205913</cx:pt>
          <cx:pt idx="605">-0.114163258770084</cx:pt>
          <cx:pt idx="606">-0.026658606553888398</cx:pt>
          <cx:pt idx="607">0.0088122239118197197</cx:pt>
          <cx:pt idx="608">-0.074801199703732807</cx:pt>
          <cx:pt idx="609">-0.058609643658351002</cx:pt>
          <cx:pt idx="610">-0.053037233226276403</cx:pt>
          <cx:pt idx="611">-0.030282750541262199</cx:pt>
          <cx:pt idx="612">-0.0094211840936338394</cx:pt>
          <cx:pt idx="613">-0.0046884266009111497</cx:pt>
          <cx:pt idx="614">-0.00043509092989139198</cx:pt>
          <cx:pt idx="615">-0.000242997646739347</cx:pt>
          <cx:pt idx="616">-0.00055891757767857005</cx:pt>
          <cx:pt idx="617">-5.1311521569028598e-05</cx:pt>
          <cx:pt idx="618">-0.00157707753324419</cx:pt>
          <cx:pt idx="619">-0.0091090420936434206</cx:pt>
          <cx:pt idx="620">-0.020203545638049498</cx:pt>
          <cx:pt idx="621">-0.036754203400056903</cx:pt>
          <cx:pt idx="622">-0.018952935729651999</cx:pt>
          <cx:pt idx="623">0.0115584283022658</cx:pt>
          <cx:pt idx="624">0.084686897138851996</cx:pt>
          <cx:pt idx="625">0.048194794246667602</cx:pt>
          <cx:pt idx="626">0.073962124075999003</cx:pt>
          <cx:pt idx="627">-0.019328783568900401</cx:pt>
          <cx:pt idx="628">-0.035896362644972299</cx:pt>
          <cx:pt idx="629">-0.112362565755407</cx:pt>
          <cx:pt idx="630">-0.070741736063316796</cx:pt>
          <cx:pt idx="631">-0.121808204490876</cx:pt>
          <cx:pt idx="632">-0.053154293498453999</cx:pt>
          <cx:pt idx="633">-0.045661228464913502</cx:pt>
          <cx:pt idx="634">-0.012444222614168001</cx:pt>
          <cx:pt idx="635">0.0521506828676499</cx:pt>
          <cx:pt idx="636">-0.036329567410514602</cx:pt>
          <cx:pt idx="637">-0.017327834767283501</cx:pt>
          <cx:pt idx="638">-0.025102271998176599</cx:pt>
          <cx:pt idx="639">-0.0061405560063485503</cx:pt>
          <cx:pt idx="640">0.0020970500050477301</cx:pt>
          <cx:pt idx="641">-0.0015882008407572801</cx:pt>
          <cx:pt idx="642">0.00024291689128442799</cx:pt>
          <cx:pt idx="643">-7.4350329970365096e-05</cx:pt>
          <cx:pt idx="644">0.000141775789217447</cx:pt>
          <cx:pt idx="645">-0.00037958441784362198</cx:pt>
          <cx:pt idx="646">-0.0027860889968564198</cx:pt>
          <cx:pt idx="647">-0.0050811774672408997</cx:pt>
          <cx:pt idx="648">-0.013900280750452699</cx:pt>
          <cx:pt idx="649">-0.0026014481548315501</cx:pt>
          <cx:pt idx="650">0.016688537493051402</cx:pt>
          <cx:pt idx="651">0.0299877963342145</cx:pt>
          <cx:pt idx="652">0.077424584847897701</cx:pt>
          <cx:pt idx="653">0.077966412095255094</cx:pt>
          <cx:pt idx="654">0.044324952004140002</cx:pt>
          <cx:pt idx="655">0.034373281937532203</cx:pt>
          <cx:pt idx="656">0.013494701414081701</cx:pt>
          <cx:pt idx="657">-0.102568720102969</cx:pt>
          <cx:pt idx="658">0.017814942681742399</cx:pt>
          <cx:pt idx="659">-0.154368964465457</cx:pt>
          <cx:pt idx="660">-0.024694248047184501</cx:pt>
          <cx:pt idx="661">0.020750037621343299</cx:pt>
          <cx:pt idx="662">0.033721464303358699</cx:pt>
          <cx:pt idx="663">0.0615866465079234</cx:pt>
          <cx:pt idx="664">0.0074400917147078504</cx:pt>
          <cx:pt idx="665">0.025255979533546899</cx:pt>
          <cx:pt idx="666">0.028055499389699</cx:pt>
          <cx:pt idx="667">0.027231415165054899</cx:pt>
          <cx:pt idx="668">0.010934616105708299</cx:pt>
          <cx:pt idx="669">0.000214940716551915</cx:pt>
          <cx:pt idx="670">0.00026695324905853601</cx:pt>
          <cx:pt idx="671">0.000565099201935281</cx:pt>
          <cx:pt idx="672">5.8742406952697297e-05</cx:pt>
          <cx:pt idx="673">-0.00041354424138113601</cx:pt>
          <cx:pt idx="674">-0.00103371124428973</cx:pt>
          <cx:pt idx="675">-0.0020466796318338899</cx:pt>
          <cx:pt idx="676">0.0070869661228829201</cx:pt>
          <cx:pt idx="677">0.046538055321952099</cx:pt>
          <cx:pt idx="678">0.031384242005782499</cx:pt>
          <cx:pt idx="679">0.027647716648289199</cx:pt>
          <cx:pt idx="680">0.0143229599994983</cx:pt>
          <cx:pt idx="681">-0.00221303624011558</cx:pt>
          <cx:pt idx="682">0.0049467387939599004</cx:pt>
          <cx:pt idx="683">-0.060679408688637797</cx:pt>
          <cx:pt idx="684">-0.070658325421088602</cx:pt>
          <cx:pt idx="685">0.0101614904695353</cx:pt>
          <cx:pt idx="686">0.017152223670493499</cx:pt>
          <cx:pt idx="687">-0.094227728216345105</cx:pt>
          <cx:pt idx="688">0.023146208982544301</cx:pt>
          <cx:pt idx="689">0.0219770256200543</cx:pt>
          <cx:pt idx="690">0.0232591604535573</cx:pt>
          <cx:pt idx="691">0.067794228074011406</cx:pt>
          <cx:pt idx="692">0.055178777849514402</cx:pt>
          <cx:pt idx="693">0.052360698874675503</cx:pt>
          <cx:pt idx="694">0.057219920414152498</cx:pt>
          <cx:pt idx="695">0.033234055232022303</cx:pt>
          <cx:pt idx="696">0.010962099855996599</cx:pt>
          <cx:pt idx="697">0.0020158603148976999</cx:pt>
          <cx:pt idx="698">-5.9910972119986303e-05</cx:pt>
          <cx:pt idx="699">0.00017437244395711399</cx:pt>
          <cx:pt idx="700">-0.00100980619508518</cx:pt>
          <cx:pt idx="701">0.00053561048573700005</cx:pt>
          <cx:pt idx="702">-3.43827499325663e-05</cx:pt>
          <cx:pt idx="703">0.000109353252814217</cx:pt>
          <cx:pt idx="704">0.014374490244904</cx:pt>
          <cx:pt idx="705">0.018752712567604801</cx:pt>
          <cx:pt idx="706">0.0144108549395072</cx:pt>
          <cx:pt idx="707">-0.0092468017392204095</cx:pt>
          <cx:pt idx="708">-0.042033768181623202</cx:pt>
          <cx:pt idx="709">-0.030005696237876699</cx:pt>
          <cx:pt idx="710">-0.0087636364737009899</cx:pt>
          <cx:pt idx="711">-0.0399219740833111</cx:pt>
          <cx:pt idx="712">-0.072805572432984703</cx:pt>
          <cx:pt idx="713">-0.032196973102419202</cx:pt>
          <cx:pt idx="714">-0.015720390953368701</cx:pt>
          <cx:pt idx="715">-0.039815304966223597</cx:pt>
          <cx:pt idx="716">-0.040618683943892099</cx:pt>
          <cx:pt idx="717">0.028148921340608899</cx:pt>
          <cx:pt idx="718">0.062334090854162701</cx:pt>
          <cx:pt idx="719">0.0168388240498972</cx:pt>
          <cx:pt idx="720">0.030981286958883001</cx:pt>
          <cx:pt idx="721">0.028108304506204499</cx:pt>
          <cx:pt idx="722">0.039288921219473701</cx:pt>
          <cx:pt idx="723">0.020076035601163202</cx:pt>
          <cx:pt idx="724">0.0015952802200892701</cx:pt>
          <cx:pt idx="725">0.000183676193111795</cx:pt>
          <cx:pt idx="726">-8.2859887228226096e-05</cx:pt>
          <cx:pt idx="727">-6.2535742551011995e-05</cx:pt>
          <cx:pt idx="728">-0.00046971492921066998</cx:pt>
          <cx:pt idx="729">-0.000734661581475678</cx:pt>
          <cx:pt idx="730">0.00011709537255718699</cx:pt>
          <cx:pt idx="731">0.00031322252689374298</cx:pt>
          <cx:pt idx="732">0.0045905332405887997</cx:pt>
          <cx:pt idx="733">-0.00043368229043224202</cx:pt>
          <cx:pt idx="734">0.0032903002859019401</cx:pt>
          <cx:pt idx="735">0.0084129889919037203</cx:pt>
          <cx:pt idx="736">-0.0127313525348691</cx:pt>
          <cx:pt idx="737">-0.034270126296040301</cx:pt>
          <cx:pt idx="738">-0.0241147900336986</cx:pt>
          <cx:pt idx="739">-0.048044990711924002</cx:pt>
          <cx:pt idx="740">-0.051931659140699499</cx:pt>
          <cx:pt idx="741">-0.084129077861936796</cx:pt>
          <cx:pt idx="742">-0.063276327023538206</cx:pt>
          <cx:pt idx="743">-0.051546826637327202</cx:pt>
          <cx:pt idx="744">-0.026092150033198699</cx:pt>
          <cx:pt idx="745">-0.042508896842577797</cx:pt>
          <cx:pt idx="746">0.0142794205309785</cx:pt>
          <cx:pt idx="747">-0.0019116494956677901</cx:pt>
          <cx:pt idx="748">-0.0077454275132209397</cx:pt>
          <cx:pt idx="749">-0.0081168406140521201</cx:pt>
          <cx:pt idx="750">-0.0053882583710731496</cx:pt>
          <cx:pt idx="751">0.000193792835410019</cx:pt>
          <cx:pt idx="752">8.4648222943737195e-05</cx:pt>
          <cx:pt idx="753">-0.00034116249550614002</cx:pt>
          <cx:pt idx="754">-0.00083742176096389604</cx:pt>
          <cx:pt idx="755">2.5787053314682298e-05</cx:pt>
          <cx:pt idx="756">-0.00019499379876907001</cx:pt>
          <cx:pt idx="757">1.08853307267201e-05</cx:pt>
          <cx:pt idx="758">0.00072097679250352495</cx:pt>
          <cx:pt idx="759">-0.00051470030147615403</cx:pt>
          <cx:pt idx="760">0.00055218886977801503</cx:pt>
          <cx:pt idx="761">0.000194042802381178</cx:pt>
          <cx:pt idx="762">-0.00019525844964006801</cx:pt>
          <cx:pt idx="763">-0.00073639501922541698</cx:pt>
          <cx:pt idx="764">-0.0018129671329970599</cx:pt>
          <cx:pt idx="765">-0.0021408778719212099</cx:pt>
          <cx:pt idx="766">-0.0167356785422264</cx:pt>
          <cx:pt idx="767">-0.0051375475919492796</cx:pt>
          <cx:pt idx="768">-0.0042781560749037603</cx:pt>
          <cx:pt idx="769">-0.0058688284563409897</cx:pt>
          <cx:pt idx="770">-0.012556124477938</cx:pt>
          <cx:pt idx="771">-0.0032514731986104102</cx:pt>
          <cx:pt idx="772">-0.0073178777232017203</cx:pt>
          <cx:pt idx="773">0.00130866083122506</cx:pt>
          <cx:pt idx="774">0.012917808360768701</cx:pt>
          <cx:pt idx="775">-0.0030780943617540902</cx:pt>
          <cx:pt idx="776">0.00071978985369628898</cx:pt>
          <cx:pt idx="777">-0.00051523140218962904</cx:pt>
          <cx:pt idx="778">-4.2689635081736099e-05</cx:pt>
          <cx:pt idx="779">-0.00064730107584792698</cx:pt>
          <cx:pt idx="780">-0.00020695942834845899</cx:pt>
          <cx:pt idx="781">-0.00061448194156454405</cx:pt>
          <cx:pt idx="782">0.00015036002940015201</cx:pt>
          <cx:pt idx="783">0.000261182775232768</cx:pt>
        </cx:lvl>
      </cx:numDim>
    </cx:data>
    <cx:data id="98">
      <cx:numDim type="val">
        <cx:f>'001_WA_F - 副本'!$CU$1:$CU$784</cx:f>
        <cx:lvl ptCount="784" formatCode="G/通用格式">
          <cx:pt idx="0">-0.00057155845859159103</cx:pt>
          <cx:pt idx="1">-0.00066504242507064298</cx:pt>
          <cx:pt idx="2">-0.00018533290139434799</cx:pt>
          <cx:pt idx="3">0.000171080786702731</cx:pt>
          <cx:pt idx="4">-0.00046324755299441601</cx:pt>
          <cx:pt idx="5">0.00020014210311283801</cx:pt>
          <cx:pt idx="6">0.00020982604466162399</cx:pt>
          <cx:pt idx="7">0.00042033104493312203</cx:pt>
          <cx:pt idx="8">-0.00028126112993736099</cx:pt>
          <cx:pt idx="9">-0.000276811612807662</cx:pt>
          <cx:pt idx="10">0.00024669634675923599</cx:pt>
          <cx:pt idx="11">0.00053745076126982298</cx:pt>
          <cx:pt idx="12">0.00031999860103518603</cx:pt>
          <cx:pt idx="13">-0.00049452883661492495</cx:pt>
          <cx:pt idx="14">-0.00017770267363928499</cx:pt>
          <cx:pt idx="15">5.4384640138547103e-05</cx:pt>
          <cx:pt idx="16">-0.00105167325633819</cx:pt>
          <cx:pt idx="17">0.000465153132278283</cx:pt>
          <cx:pt idx="18">0.00023346359964456599</cx:pt>
          <cx:pt idx="19">-3.1709713942800201e-05</cx:pt>
          <cx:pt idx="20">0.00062599574394562598</cx:pt>
          <cx:pt idx="21">0.00048380462557467399</cx:pt>
          <cx:pt idx="22">-0.000242506171931813</cx:pt>
          <cx:pt idx="23">9.3738089098776103e-05</cx:pt>
          <cx:pt idx="24">2.9322534577248799e-05</cx:pt>
          <cx:pt idx="25">0.0012272927864307201</cx:pt>
          <cx:pt idx="26">0.00016624421634212999</cx:pt>
          <cx:pt idx="27">-8.7662700509127405e-05</cx:pt>
          <cx:pt idx="28">0.00016036278520474901</cx:pt>
          <cx:pt idx="29">0.00050496313267576998</cx:pt>
          <cx:pt idx="30">-0.00047827626224930102</cx:pt>
          <cx:pt idx="31">0.00026204439508284102</cx:pt>
          <cx:pt idx="32">0.000797651116450983</cx:pt>
          <cx:pt idx="33">0.00010214164649395099</cx:pt>
          <cx:pt idx="34">0.000422737697868376</cx:pt>
          <cx:pt idx="35">-0.00059370125869312202</cx:pt>
          <cx:pt idx="36">0.000161030799869349</cx:pt>
          <cx:pt idx="37">-0.00033647360156324703</cx:pt>
          <cx:pt idx="38">0.00090070561538086401</cx:pt>
          <cx:pt idx="39">0.00056688889090958795</cx:pt>
          <cx:pt idx="40">0.00023160738549014501</cx:pt>
          <cx:pt idx="41">-0.00017225483622897999</cx:pt>
          <cx:pt idx="42">0.00053005028240678904</cx:pt>
          <cx:pt idx="43">0.00032909198231470099</cx:pt>
          <cx:pt idx="44">0.00014321016713954101</cx:pt>
          <cx:pt idx="45">0.00018143095290392799</cx:pt>
          <cx:pt idx="46">0.00067949063924706396</cx:pt>
          <cx:pt idx="47">0.00033484874383660402</cx:pt>
          <cx:pt idx="48">0.00044679152537283702</cx:pt>
          <cx:pt idx="49">0.00041863095997395999</cx:pt>
          <cx:pt idx="50">-0.00040263320071058298</cx:pt>
          <cx:pt idx="51">0.00037321502732935198</cx:pt>
          <cx:pt idx="52">-3.6438191737122299e-05</cx:pt>
          <cx:pt idx="53">-0.00018968466573935101</cx:pt>
          <cx:pt idx="54">2.4112547295481202e-06</cx:pt>
          <cx:pt idx="55">-0.0011890916197741801</cx:pt>
          <cx:pt idx="56">0.00079061874312120995</cx:pt>
          <cx:pt idx="57">0.00031019330255653598</cx:pt>
          <cx:pt idx="58">-0.00032811020843931599</cx:pt>
          <cx:pt idx="59">0.00044020397539187302</cx:pt>
          <cx:pt idx="60">-0.000275669002394265</cx:pt>
          <cx:pt idx="61">-0.00044692412318689202</cx:pt>
          <cx:pt idx="62">-0.00060525537140777201</cx:pt>
          <cx:pt idx="63">0.00042668309905505899</cx:pt>
          <cx:pt idx="64">0.00130669141302521</cx:pt>
          <cx:pt idx="65">-0.00060091514364853701</cx:pt>
          <cx:pt idx="66">0.00045369906773509201</cx:pt>
          <cx:pt idx="67">-0.00069095106741090095</cx:pt>
          <cx:pt idx="68">0.0017094065530738401</cx:pt>
          <cx:pt idx="69">0.0013500444175083301</cx:pt>
          <cx:pt idx="70">-0.0038232851645105901</cx:pt>
          <cx:pt idx="71">-0.0057116400057043498</cx:pt>
          <cx:pt idx="72">-0.021351099959123598</cx:pt>
          <cx:pt idx="73">-0.023232805076134101</cx:pt>
          <cx:pt idx="74">-0.011664968474914199</cx:pt>
          <cx:pt idx="75">-0.012437581002026301</cx:pt>
          <cx:pt idx="76">-0.0046657015853054902</cx:pt>
          <cx:pt idx="77">-0.0012627313378335901</cx:pt>
          <cx:pt idx="78">-0.00021161416890729499</cx:pt>
          <cx:pt idx="79">0.00014318043751915599</cx:pt>
          <cx:pt idx="80">-0.00015705760603218499</cx:pt>
          <cx:pt idx="81">-0.000244070051706486</cx:pt>
          <cx:pt idx="82">-8.4987506290846302e-05</cx:pt>
          <cx:pt idx="83">-0.00020763725581809199</cx:pt>
          <cx:pt idx="84">0.00026476605356813598</cx:pt>
          <cx:pt idx="85">-0.00062538429464341404</cx:pt>
          <cx:pt idx="86">-0.00081901131152132005</cx:pt>
          <cx:pt idx="87">-0.00038935875908414599</cx:pt>
          <cx:pt idx="88">0.00043538113473371901</cx:pt>
          <cx:pt idx="89">-0.0027331110217118201</cx:pt>
          <cx:pt idx="90">-0.0029832176619501399</cx:pt>
          <cx:pt idx="91">-0.00380285434917233</cx:pt>
          <cx:pt idx="92">-0.0035495272444580101</cx:pt>
          <cx:pt idx="93">-0.0063937682377639901</cx:pt>
          <cx:pt idx="94">-0.00055466829939157503</cx:pt>
          <cx:pt idx="95">0.0097628008620474892</cx:pt>
          <cx:pt idx="96">-0.0027103877584303002</cx:pt>
          <cx:pt idx="97">0.032921022780006401</cx:pt>
          <cx:pt idx="98">0.021787759239847399</cx:pt>
          <cx:pt idx="99">-0.035867696427130502</cx:pt>
          <cx:pt idx="100">-0.029438385874260699</cx:pt>
          <cx:pt idx="101">-0.0099605130652109606</cx:pt>
          <cx:pt idx="102">-0.0231127578561592</cx:pt>
          <cx:pt idx="103">-0.027433416901531799</cx:pt>
          <cx:pt idx="104">-0.015226953511010799</cx:pt>
          <cx:pt idx="105">-0.0079414272107718002</cx:pt>
          <cx:pt idx="106">-0.00115303709540375</cx:pt>
          <cx:pt idx="107">-0.00051318392400815998</cx:pt>
          <cx:pt idx="108">-0.0016389330231463099</cx:pt>
          <cx:pt idx="109">-0.0015519006451784</cx:pt>
          <cx:pt idx="110">-0.000447157495790279</cx:pt>
          <cx:pt idx="111">-9.2165287406134695e-05</cx:pt>
          <cx:pt idx="112">-0.00019688787670310801</cx:pt>
          <cx:pt idx="113">0.00080754128592853698</cx:pt>
          <cx:pt idx="114">3.20125519963818e-06</cx:pt>
          <cx:pt idx="115">-0.00018707622131675401</cx:pt>
          <cx:pt idx="116">-0.000133722752322509</cx:pt>
          <cx:pt idx="117">-0.0045431097999129198</cx:pt>
          <cx:pt idx="118">-0.00020065886124118201</cx:pt>
          <cx:pt idx="119">0.0175195032885411</cx:pt>
          <cx:pt idx="120">0.0208944711609131</cx:pt>
          <cx:pt idx="121">0.026467980883995299</cx:pt>
          <cx:pt idx="122">0.0107150089722383</cx:pt>
          <cx:pt idx="123">0.040290540886890401</cx:pt>
          <cx:pt idx="124">0.0408165718097694</cx:pt>
          <cx:pt idx="125">0.0596096128247375</cx:pt>
          <cx:pt idx="126">0.059583491374937202</cx:pt>
          <cx:pt idx="127">0.061949117658894798</cx:pt>
          <cx:pt idx="128">0.049780295983934901</cx:pt>
          <cx:pt idx="129">0.026911547160714599</cx:pt>
          <cx:pt idx="130">-0.020485718090629299</cx:pt>
          <cx:pt idx="131">-0.052376849911336502</cx:pt>
          <cx:pt idx="132">-0.0271426871279986</cx:pt>
          <cx:pt idx="133">-0.0137731919158559</cx:pt>
          <cx:pt idx="134">-0.011595542570817401</cx:pt>
          <cx:pt idx="135">-0.016959988387355199</cx:pt>
          <cx:pt idx="136">-0.0129440727924471</cx:pt>
          <cx:pt idx="137">-0.0045031470719180296</cx:pt>
          <cx:pt idx="138">-2.23815256066748e-05</cx:pt>
          <cx:pt idx="139">-5.1722834507717802e-05</cx:pt>
          <cx:pt idx="140">-1.8630384495400199e-05</cx:pt>
          <cx:pt idx="141">-0.000155642431073323</cx:pt>
          <cx:pt idx="142">0.000101887853826833</cx:pt>
          <cx:pt idx="143">0.00085972542955708097</cx:pt>
          <cx:pt idx="144">-0.0026502070661465001</cx:pt>
          <cx:pt idx="145">-0.023019960904226301</cx:pt>
          <cx:pt idx="146">-0.018378996085349701</cx:pt>
          <cx:pt idx="147">0.024106707247628398</cx:pt>
          <cx:pt idx="148">0.0177500162557351</cx:pt>
          <cx:pt idx="149">0.0086702028909514308</cx:pt>
          <cx:pt idx="150">0.056439334091231801</cx:pt>
          <cx:pt idx="151">0.078235566173005894</cx:pt>
          <cx:pt idx="152">0.065571755532211007</cx:pt>
          <cx:pt idx="153">0.10486354794476201</cx:pt>
          <cx:pt idx="154">0.118937875028927</cx:pt>
          <cx:pt idx="155">0.12515725864284899</cx:pt>
          <cx:pt idx="156">0.023997670476975701</cx:pt>
          <cx:pt idx="157">0.047501870617057802</cx:pt>
          <cx:pt idx="158">0.0257654846597038</cx:pt>
          <cx:pt idx="159">-0.028911006905696701</cx:pt>
          <cx:pt idx="160">-0.010123119955606901</cx:pt>
          <cx:pt idx="161">0.0115143602041944</cx:pt>
          <cx:pt idx="162">-0.023469362319788301</cx:pt>
          <cx:pt idx="163">-0.032754159399780498</cx:pt>
          <cx:pt idx="164">-0.0071045647104649601</cx:pt>
          <cx:pt idx="165">0.00122942850436711</cx:pt>
          <cx:pt idx="166">-0.00084267660180684697</cx:pt>
          <cx:pt idx="167">6.5848008870488098e-06</cx:pt>
          <cx:pt idx="168">0.00021269270137157001</cx:pt>
          <cx:pt idx="169">0.00091125970804115596</cx:pt>
          <cx:pt idx="170">-0.0026802296958039098</cx:pt>
          <cx:pt idx="171">-0.0047760095712894102</cx:pt>
          <cx:pt idx="172">-0.0080355395084006302</cx:pt>
          <cx:pt idx="173">-0.031768460033988102</cx:pt>
          <cx:pt idx="174">-0.033878651466088198</cx:pt>
          <cx:pt idx="175">-0.0131015251646623</cx:pt>
          <cx:pt idx="176">0.0063531944526398799</cx:pt>
          <cx:pt idx="177">-0.00038564585544983</cx:pt>
          <cx:pt idx="178">0.029416967101058102</cx:pt>
          <cx:pt idx="179">0.069222348877547704</cx:pt>
          <cx:pt idx="180">0.080966232372151906</cx:pt>
          <cx:pt idx="181">0.151736767035066</cx:pt>
          <cx:pt idx="182">0.21384118440965399</cx:pt>
          <cx:pt idx="183">0.22226352672187399</cx:pt>
          <cx:pt idx="184">0.096352336306241196</cx:pt>
          <cx:pt idx="185">0.076433214970820104</cx:pt>
          <cx:pt idx="186">0.0612239356392765</cx:pt>
          <cx:pt idx="187">-0.016106079279433399</cx:pt>
          <cx:pt idx="188">-0.074942867476087194</cx:pt>
          <cx:pt idx="189">-0.028401779583288302</cx:pt>
          <cx:pt idx="190">-0.016879102888765998</cx:pt>
          <cx:pt idx="191">0.00031723728198721803</cx:pt>
          <cx:pt idx="192">-0.018545826229891899</cx:pt>
          <cx:pt idx="193">-0.0019952630319983499</cx:pt>
          <cx:pt idx="194">-0.00056869372068854595</cx:pt>
          <cx:pt idx="195">-0.00140055423331662</cx:pt>
          <cx:pt idx="196">-0.00013549426495198201</cx:pt>
          <cx:pt idx="197">-0.00013102090816598599</cx:pt>
          <cx:pt idx="198">-0.012385295101861401</cx:pt>
          <cx:pt idx="199">-0.016361396201392799</cx:pt>
          <cx:pt idx="200">-0.0067252932282120797</cx:pt>
          <cx:pt idx="201">-0.00158464026064386</cx:pt>
          <cx:pt idx="202">-0.024321990690729701</cx:pt>
          <cx:pt idx="203">-0.023428416835959798</cx:pt>
          <cx:pt idx="204">-0.0134547593312187</cx:pt>
          <cx:pt idx="205">-0.0039259621926427801</cx:pt>
          <cx:pt idx="206">0.047806962771245902</cx:pt>
          <cx:pt idx="207">0.074403767015638805</cx:pt>
          <cx:pt idx="208">0.0487418334183315</cx:pt>
          <cx:pt idx="209">0.170060039629925</cx:pt>
          <cx:pt idx="210">0.136571133895415</cx:pt>
          <cx:pt idx="211">0.18319720504852899</cx:pt>
          <cx:pt idx="212">0.080193709141916897</cx:pt>
          <cx:pt idx="213">0.00518117245579236</cx:pt>
          <cx:pt idx="214">0.034335365473963597</cx:pt>
          <cx:pt idx="215">-0.077897196004094602</cx:pt>
          <cx:pt idx="216">-0.110926043347954</cx:pt>
          <cx:pt idx="217">-0.0213333830824801</cx:pt>
          <cx:pt idx="218">0.00746947745967101</cx:pt>
          <cx:pt idx="219">-0.014600493225847999</cx:pt>
          <cx:pt idx="220">-0.024820664657119702</cx:pt>
          <cx:pt idx="221">-0.0063669839147473799</cx:pt>
          <cx:pt idx="222">-0.00099463534572020291</cx:pt>
          <cx:pt idx="223">3.6789966922332599e-06</cx:pt>
          <cx:pt idx="224">0.00038258325815780701</cx:pt>
          <cx:pt idx="225">-0.00039173744515598002</cx:pt>
          <cx:pt idx="226">-0.010018731923957899</cx:pt>
          <cx:pt idx="227">-0.0077947321256589402</cx:pt>
          <cx:pt idx="228">0.0140030994434726</cx:pt>
          <cx:pt idx="229">-0.020127378346414902</cx:pt>
          <cx:pt idx="230">0.001339930312521</cx:pt>
          <cx:pt idx="231">-0.017055947054617202</cx:pt>
          <cx:pt idx="232">-0.031544682050209397</cx:pt>
          <cx:pt idx="233">0.020166117764568801</cx:pt>
          <cx:pt idx="234">0.042568833795430798</cx:pt>
          <cx:pt idx="235">0.0704983772554897</cx:pt>
          <cx:pt idx="236">0.040815116805485503</cx:pt>
          <cx:pt idx="237">0.00186415799296958</cx:pt>
          <cx:pt idx="238">-0.026444050823262899</cx:pt>
          <cx:pt idx="239">-0.0030004506470050901</cx:pt>
          <cx:pt idx="240">0.10158211762450101</cx:pt>
          <cx:pt idx="241">0.106499512994289</cx:pt>
          <cx:pt idx="242">0.0143315859550593</cx:pt>
          <cx:pt idx="243">-0.0105858853990342</cx:pt>
          <cx:pt idx="244">-0.032653184405307102</cx:pt>
          <cx:pt idx="245">0.0036353704873427601</cx:pt>
          <cx:pt idx="246">-0.0023211433851452298</cx:pt>
          <cx:pt idx="247">-0.0031617634082068001</cx:pt>
          <cx:pt idx="248">-0.010645351110969099</cx:pt>
          <cx:pt idx="249">0.0159432033503972</cx:pt>
          <cx:pt idx="250">0.0049982125405379999</cx:pt>
          <cx:pt idx="251">0.00024341419242589901</cx:pt>
          <cx:pt idx="252">0.00051252755279838805</cx:pt>
          <cx:pt idx="253">-5.3871920617201199e-05</cx:pt>
          <cx:pt idx="254">0.0033644235359133398</cx:pt>
          <cx:pt idx="255">0.0036806239976189502</cx:pt>
          <cx:pt idx="256">-0.016060029549358201</cx:pt>
          <cx:pt idx="257">-0.022276421161596099</cx:pt>
          <cx:pt idx="258">-0.0282543228943254</cx:pt>
          <cx:pt idx="259">-0.027424565637956502</cx:pt>
          <cx:pt idx="260">-0.0030919416325278898</cx:pt>
          <cx:pt idx="261">0.017227797023025501</cx:pt>
          <cx:pt idx="262">0.070719300304914495</cx:pt>
          <cx:pt idx="263">0.020538568326134699</cx:pt>
          <cx:pt idx="264">-0.076925871587921898</cx:pt>
          <cx:pt idx="265">-0.0573784483051622</cx:pt>
          <cx:pt idx="266">-0.15191365585454</cx:pt>
          <cx:pt idx="267">-0.117992889012801</cx:pt>
          <cx:pt idx="268">-0.029615189499284801</cx:pt>
          <cx:pt idx="269">0.074046750814663206</cx:pt>
          <cx:pt idx="270">0.030673679017204799</cx:pt>
          <cx:pt idx="271">-0.0011078063886768501</cx:pt>
          <cx:pt idx="272">0.0093997742939966305</cx:pt>
          <cx:pt idx="273">-0.012398392221146101</cx:pt>
          <cx:pt idx="274">-0.012979985637363399</cx:pt>
          <cx:pt idx="275">0.035438973836390601</cx:pt>
          <cx:pt idx="276">0.0353488569815422</cx:pt>
          <cx:pt idx="277">0.020701709756454901</cx:pt>
          <cx:pt idx="278">0.0045166149295967697</cx:pt>
          <cx:pt idx="279">0.00075838902543415797</cx:pt>
          <cx:pt idx="280">-0.00047539120073168797</cx:pt>
          <cx:pt idx="281">0.00031521251884626699</cx:pt>
          <cx:pt idx="282">0.00034747301492115302</cx:pt>
          <cx:pt idx="283">0.0060857989102549399</cx:pt>
          <cx:pt idx="284">-0.028580386496796398</cx:pt>
          <cx:pt idx="285">-0.016462046291671799</cx:pt>
          <cx:pt idx="286">0.010354063786574099</cx:pt>
          <cx:pt idx="287">0.0250324023972552</cx:pt>
          <cx:pt idx="288">0.025152330243030201</cx:pt>
          <cx:pt idx="289">0.041891537214254697</cx:pt>
          <cx:pt idx="290">0.051990463780874303</cx:pt>
          <cx:pt idx="291">-0.024364221612676099</cx:pt>
          <cx:pt idx="292">-0.065387202066557806</cx:pt>
          <cx:pt idx="293">-0.105792940496063</cx:pt>
          <cx:pt idx="294">-0.12880016427066501</cx:pt>
          <cx:pt idx="295">-0.104398192959422</cx:pt>
          <cx:pt idx="296">0.0374584551337536</cx:pt>
          <cx:pt idx="297">0.050686042573014602</cx:pt>
          <cx:pt idx="298">0.043196569252114903</cx:pt>
          <cx:pt idx="299">-0.025633590869297999</cx:pt>
          <cx:pt idx="300">-0.0027226484854704302</cx:pt>
          <cx:pt idx="301">-0.00181114297804275</cx:pt>
          <cx:pt idx="302">0.0496802687947255</cx:pt>
          <cx:pt idx="303">0.0318781551445858</cx:pt>
          <cx:pt idx="304">0.034222007492920002</cx:pt>
          <cx:pt idx="305">0.0045122870506350797</cx:pt>
          <cx:pt idx="306">0.00010230023667886101</cx:pt>
          <cx:pt idx="307">0.00070356371426497902</cx:pt>
          <cx:pt idx="308">-9.9285177165756995e-05</cx:pt>
          <cx:pt idx="309">0.000105768563885449</cx:pt>
          <cx:pt idx="310">-0.0032972323376218998</cx:pt>
          <cx:pt idx="311">-0.0029343786119301698</cx:pt>
          <cx:pt idx="312">-0.019414479289285001</cx:pt>
          <cx:pt idx="313">-0.055375503220653398</cx:pt>
          <cx:pt idx="314">-0.0133528009242634</cx:pt>
          <cx:pt idx="315">0.044542218776445798</cx:pt>
          <cx:pt idx="316">0.042303596837224303</cx:pt>
          <cx:pt idx="317">0.040501384273764797</cx:pt>
          <cx:pt idx="318">0.015049059979188499</cx:pt>
          <cx:pt idx="319">0.0127319966082744</cx:pt>
          <cx:pt idx="320">0.0041233830247881997</cx:pt>
          <cx:pt idx="321">0.0576947100089951</cx:pt>
          <cx:pt idx="322">-0.024473246856534299</cx:pt>
          <cx:pt idx="323">-0.033262410203514801</cx:pt>
          <cx:pt idx="324">0.018112040054637599</cx:pt>
          <cx:pt idx="325">0.035592833834423902</cx:pt>
          <cx:pt idx="326">0.012416620789461</cx:pt>
          <cx:pt idx="327">-0.0138860927939454</cx:pt>
          <cx:pt idx="328">-0.043886872965394799</cx:pt>
          <cx:pt idx="329">0.0098693543350759604</cx:pt>
          <cx:pt idx="330">0.0038252998727127201</cx:pt>
          <cx:pt idx="331">0.0018550178450826901</cx:pt>
          <cx:pt idx="332">0.0114724236965002</cx:pt>
          <cx:pt idx="333">0.0025380548937548701</cx:pt>
          <cx:pt idx="334">0.0031439782539734902</cx:pt>
          <cx:pt idx="335">-0.000103902175076099</cx:pt>
          <cx:pt idx="336">-6.8150370178541401e-05</cx:pt>
          <cx:pt idx="337">-0.00014619016327228101</cx:pt>
          <cx:pt idx="338">-0.0022139998896522298</cx:pt>
          <cx:pt idx="339">-0.00087243857108020397</cx:pt>
          <cx:pt idx="340">-0.0246760678498213</cx:pt>
          <cx:pt idx="341">-0.062173613335572898</cx:pt>
          <cx:pt idx="342">-0.023455865355243501</cx:pt>
          <cx:pt idx="343">0.037381617433493303</cx:pt>
          <cx:pt idx="344">0.020219596287810199</cx:pt>
          <cx:pt idx="345">0.084122591914382802</cx:pt>
          <cx:pt idx="346">-0.011763828870540199</cx:pt>
          <cx:pt idx="347">0.037537327914338101</cx:pt>
          <cx:pt idx="348">-0.011795920868918199</cx:pt>
          <cx:pt idx="349">0.062864410785322095</cx:pt>
          <cx:pt idx="350">-0.0015047791294779799</cx:pt>
          <cx:pt idx="351">0.0073753721902742398</cx:pt>
          <cx:pt idx="352">-0.043179347473727002</cx:pt>
          <cx:pt idx="353">0.033685104329007398</cx:pt>
          <cx:pt idx="354">-0.042321857026284403</cx:pt>
          <cx:pt idx="355">0.041633417039201898</cx:pt>
          <cx:pt idx="356">-0.010563646396599</cx:pt>
          <cx:pt idx="357">-0.0041505453642864398</cx:pt>
          <cx:pt idx="358">-0.0484144198918358</cx:pt>
          <cx:pt idx="359">-0.016852959872582899</cx:pt>
          <cx:pt idx="360">-0.0090487321006720405</cx:pt>
          <cx:pt idx="361">-0.0098772697873123708</cx:pt>
          <cx:pt idx="362">-0.0042716486210334099</cx:pt>
          <cx:pt idx="363">-0.00064353195119146904</cx:pt>
          <cx:pt idx="364">-0.00026157844118539198</cx:pt>
          <cx:pt idx="365">-0.00079952957703382697</cx:pt>
          <cx:pt idx="366">-0.0024101521343377701</cx:pt>
          <cx:pt idx="367">0.0079998423452685794</cx:pt>
          <cx:pt idx="368">-0.027920387841066201</cx:pt>
          <cx:pt idx="369">-0.055909231168088998</cx:pt>
          <cx:pt idx="370">-0.034606545293891101</cx:pt>
          <cx:pt idx="371">0.017179752247952498</cx:pt>
          <cx:pt idx="372">0.0144887571601957</cx:pt>
          <cx:pt idx="373">0.084837357584259795</cx:pt>
          <cx:pt idx="374">0.051151882517010999</cx:pt>
          <cx:pt idx="375">-0.0148748137456906</cx:pt>
          <cx:pt idx="376">-0.024234462850040599</cx:pt>
          <cx:pt idx="377">0.0069283437524886998</cx:pt>
          <cx:pt idx="378">-0.034225118089547701</cx:pt>
          <cx:pt idx="379">-0.00728606059879984</cx:pt>
          <cx:pt idx="380">-0.066295000585258002</cx:pt>
          <cx:pt idx="381">-0.050937541505852599</cx:pt>
          <cx:pt idx="382">0.028270501507775599</cx:pt>
          <cx:pt idx="383">-0.0057676062640963296</cx:pt>
          <cx:pt idx="384">-0.045280606422488698</cx:pt>
          <cx:pt idx="385">-0.056902279128630301</cx:pt>
          <cx:pt idx="386">-0.046352740498395703</cx:pt>
          <cx:pt idx="387">-0.021643019759222299</cx:pt>
          <cx:pt idx="388">-0.028089614230643298</cx:pt>
          <cx:pt idx="389">-0.0107019562358823</cx:pt>
          <cx:pt idx="390">-0.0057821700743812604</cx:pt>
          <cx:pt idx="391">-0.000244429992169278</cx:pt>
          <cx:pt idx="392">8.5656309733504003e-05</cx:pt>
          <cx:pt idx="393">-0.00081234198717258603</cx:pt>
          <cx:pt idx="394">-0.00212906799326169</cx:pt>
          <cx:pt idx="395">0.0072831409889337704</cx:pt>
          <cx:pt idx="396">0.0065082861369823797</cx:pt>
          <cx:pt idx="397">-0.040288587325393199</cx:pt>
          <cx:pt idx="398">-0.032723434297259997</cx:pt>
          <cx:pt idx="399">-0.027696095168893702</cx:pt>
          <cx:pt idx="400">-0.033877664734842099</cx:pt>
          <cx:pt idx="401">-0.025418318876189401</cx:pt>
          <cx:pt idx="402">-0.0166903665988491</cx:pt>
          <cx:pt idx="403">-0.063200091203202802</cx:pt>
          <cx:pt idx="404">-0.065566550943660706</cx:pt>
          <cx:pt idx="405">0.0148114140668254</cx:pt>
          <cx:pt idx="406">-0.0689172125123724</cx:pt>
          <cx:pt idx="407">-0.050362947147934399</cx:pt>
          <cx:pt idx="408">-0.075786998309002304</cx:pt>
          <cx:pt idx="409">-0.042623641054339002</cx:pt>
          <cx:pt idx="410">-0.0066625627987232103</cx:pt>
          <cx:pt idx="411">-0.120450962427238</cx:pt>
          <cx:pt idx="412">-0.0726517047800357</cx:pt>
          <cx:pt idx="413">-0.030898094084236601</cx:pt>
          <cx:pt idx="414">-0.062958535575048297</cx:pt>
          <cx:pt idx="415">-0.041233160025468701</cx:pt>
          <cx:pt idx="416">-0.019668851746154799</cx:pt>
          <cx:pt idx="417">-0.013814787688444</cx:pt>
          <cx:pt idx="418">-0.0017170397313545499</cx:pt>
          <cx:pt idx="419">-9.3706148932826494e-05</cx:pt>
          <cx:pt idx="420">-0.000164268622100497</cx:pt>
          <cx:pt idx="421">-0.00103832954836836</cx:pt>
          <cx:pt idx="422">-0.00187452273941241</cx:pt>
          <cx:pt idx="423">0.0019679787668905198</cx:pt>
          <cx:pt idx="424">0.014041672584264401</cx:pt>
          <cx:pt idx="425">-0.010367441159355799</cx:pt>
          <cx:pt idx="426">-0.013268227376087601</cx:pt>
          <cx:pt idx="427">-0.020941507258217199</cx:pt>
          <cx:pt idx="428">-0.052583068836685898</cx:pt>
          <cx:pt idx="429">-0.040984288090583701</cx:pt>
          <cx:pt idx="430">-0.087067414982064203</cx:pt>
          <cx:pt idx="431">-0.066697712172634094</cx:pt>
          <cx:pt idx="432">-0.0209059532979393</cx:pt>
          <cx:pt idx="433">-0.065762432148369895</cx:pt>
          <cx:pt idx="434">-0.081356942632199003</cx:pt>
          <cx:pt idx="435">-0.062612095698579298</cx:pt>
          <cx:pt idx="436">-0.031035811557426601</cx:pt>
          <cx:pt idx="437">-0.069144224773532006</cx:pt>
          <cx:pt idx="438">-0.038015925280628297</cx:pt>
          <cx:pt idx="439">-0.085887915773747298</cx:pt>
          <cx:pt idx="440">-0.047307862484706198</cx:pt>
          <cx:pt idx="441">0.0052671210647206304</cx:pt>
          <cx:pt idx="442">-0.050094546464477301</cx:pt>
          <cx:pt idx="443">-0.032062248378481401</cx:pt>
          <cx:pt idx="444">0.00134193142670283</cx:pt>
          <cx:pt idx="445">-0.0103868440019468</cx:pt>
          <cx:pt idx="446">-0.0020033230674389099</cx:pt>
          <cx:pt idx="447">2.8064020099918401e-05</cx:pt>
          <cx:pt idx="448">-6.9573609772638503e-05</cx:pt>
          <cx:pt idx="449">-0.00021480178478768301</cx:pt>
          <cx:pt idx="450">-0.0019021531961097701</cx:pt>
          <cx:pt idx="451">0.00427313725203289</cx:pt>
          <cx:pt idx="452">0.030540209622996101</cx:pt>
          <cx:pt idx="453">0.0030423911588336001</cx:pt>
          <cx:pt idx="454">-0.067791489026749793</cx:pt>
          <cx:pt idx="455">-0.049815003665765599</cx:pt>
          <cx:pt idx="456">-0.054791586335450101</cx:pt>
          <cx:pt idx="457">-0.060763188718634203</cx:pt>
          <cx:pt idx="458">-0.013516886051733</cx:pt>
          <cx:pt idx="459">0.0068555743011378999</cx:pt>
          <cx:pt idx="460">-0.0017437503009975399</cx:pt>
          <cx:pt idx="461">-0.048219539990186397</cx:pt>
          <cx:pt idx="462">-0.0719293365157474</cx:pt>
          <cx:pt idx="463">-0.106954847477101</cx:pt>
          <cx:pt idx="464">-0.040128978705563097</cx:pt>
          <cx:pt idx="465">-0.076681666182484495</cx:pt>
          <cx:pt idx="466">-0.063551854990480397</cx:pt>
          <cx:pt idx="467">-0.0153373994298261</cx:pt>
          <cx:pt idx="468">0.047530803799508803</cx:pt>
          <cx:pt idx="469">0.025324266472900901</cx:pt>
          <cx:pt idx="470">-0.00748356519515345</cx:pt>
          <cx:pt idx="471">-0.018040195031837399</cx:pt>
          <cx:pt idx="472">-0.0169550907464124</cx:pt>
          <cx:pt idx="473">-0.0041892452855192101</cx:pt>
          <cx:pt idx="474">-0.0012947214415291201</cx:pt>
          <cx:pt idx="475">0.00105138912505243</cx:pt>
          <cx:pt idx="476">-1.1313494389591901e-05</cx:pt>
          <cx:pt idx="477">-0.00019780320602526001</cx:pt>
          <cx:pt idx="478">-0.00441784338614171</cx:pt>
          <cx:pt idx="479">0.0025041134481349901</cx:pt>
          <cx:pt idx="480">0.038825004747224598</cx:pt>
          <cx:pt idx="481">0.0022835917417865599</cx:pt>
          <cx:pt idx="482">-0.059983331513805999</cx:pt>
          <cx:pt idx="483">-0.073468971201286204</cx:pt>
          <cx:pt idx="484">-0.103979963218781</cx:pt>
          <cx:pt idx="485">-0.051870607593148002</cx:pt>
          <cx:pt idx="486">-0.0069317740768638902</cx:pt>
          <cx:pt idx="487">0.030139803693460299</cx:pt>
          <cx:pt idx="488">0.039096466114525399</cx:pt>
          <cx:pt idx="489">-0.0117405158145669</cx:pt>
          <cx:pt idx="490">-0.073398226079062101</cx:pt>
          <cx:pt idx="491">-0.047482852800084498</cx:pt>
          <cx:pt idx="492">0.0151221543715605</cx:pt>
          <cx:pt idx="493">-0.057639836363561098</cx:pt>
          <cx:pt idx="494">-0.071463371548136798</cx:pt>
          <cx:pt idx="495">0.00151848933964145</cx:pt>
          <cx:pt idx="496">0.0055186247495354196</cx:pt>
          <cx:pt idx="497">-0.00048615475167826302</cx:pt>
          <cx:pt idx="498">0.0065287448671850499</cx:pt>
          <cx:pt idx="499">0.0014397906028068199</cx:pt>
          <cx:pt idx="500">-0.0145189887013829</cx:pt>
          <cx:pt idx="501">-0.0052824603522566198</cx:pt>
          <cx:pt idx="502">-0.0050464855604272201</cx:pt>
          <cx:pt idx="503">0.00085629457645202095</cx:pt>
          <cx:pt idx="504">-0.00022289849508545299</cx:pt>
          <cx:pt idx="505">0.00035425922245910902</cx:pt>
          <cx:pt idx="506">-0.00068254887839911196</cx:pt>
          <cx:pt idx="507">-0.0058598762723595203</cx:pt>
          <cx:pt idx="508">0.014427196740205501</cx:pt>
          <cx:pt idx="509">-0.0099591936444037195</cx:pt>
          <cx:pt idx="510">-0.038962296759619798</cx:pt>
          <cx:pt idx="511">-0.029479883449383602</cx:pt>
          <cx:pt idx="512">0.020808626325328101</cx:pt>
          <cx:pt idx="513">0.010245093787037101</cx:pt>
          <cx:pt idx="514">0.017107376549926299</cx:pt>
          <cx:pt idx="515">0.0084869384052676505</cx:pt>
          <cx:pt idx="516">0.019502002716693601</cx:pt>
          <cx:pt idx="517">-0.13159780801155099</cx:pt>
          <cx:pt idx="518">-0.21992939710107401</cx:pt>
          <cx:pt idx="519">-0.0024696601585914701</cx:pt>
          <cx:pt idx="520">0.00666556116186659</cx:pt>
          <cx:pt idx="521">-0.092034412407024202</cx:pt>
          <cx:pt idx="522">-0.0128137246350456</cx:pt>
          <cx:pt idx="523">-0.0043957455632441201</cx:pt>
          <cx:pt idx="524">-0.028200989447562001</cx:pt>
          <cx:pt idx="525">0.0124607587081954</cx:pt>
          <cx:pt idx="526">0.021091238603405001</cx:pt>
          <cx:pt idx="527">-0.0092731780631815103</cx:pt>
          <cx:pt idx="528">-0.0120417483548432</cx:pt>
          <cx:pt idx="529">-0.0029453961722212098</cx:pt>
          <cx:pt idx="530">-0.00213431631753014</cx:pt>
          <cx:pt idx="531">-0.00091213117079732295</cx:pt>
          <cx:pt idx="532">-0.00036598461089091302</cx:pt>
          <cx:pt idx="533">0.00020949073934040501</cx:pt>
          <cx:pt idx="534">0.00341770375329172</cx:pt>
          <cx:pt idx="535">-0.0043999408859540703</cx:pt>
          <cx:pt idx="536">0.0031201209548186401</cx:pt>
          <cx:pt idx="537">-0.0300322293543956</cx:pt>
          <cx:pt idx="538">-0.025665673042678101</cx:pt>
          <cx:pt idx="539">-0.0035528690320096902</cx:pt>
          <cx:pt idx="540">0.028274452978190201</cx:pt>
          <cx:pt idx="541">-0.0087807370382777892</cx:pt>
          <cx:pt idx="542">0.010706229608601099</cx:pt>
          <cx:pt idx="543">-0.0255440300839841</cx:pt>
          <cx:pt idx="544">-0.046011633798192501</cx:pt>
          <cx:pt idx="545">-0.132805401914254</cx:pt>
          <cx:pt idx="546">-0.213639935755083</cx:pt>
          <cx:pt idx="547">-0.082942687104930801</cx:pt>
          <cx:pt idx="548">0.017833789763106001</cx:pt>
          <cx:pt idx="549">-0.010484103776207499</cx:pt>
          <cx:pt idx="550">0.045801477036812102</cx:pt>
          <cx:pt idx="551">0.038437579752548801</cx:pt>
          <cx:pt idx="552">0.038050336993242603</cx:pt>
          <cx:pt idx="553">0.031283557478105302</cx:pt>
          <cx:pt idx="554">0.0042517655683184203</cx:pt>
          <cx:pt idx="555">-0.024876915668128101</cx:pt>
          <cx:pt idx="556">-0.020049918836371701</cx:pt>
          <cx:pt idx="557">-0.0061817827680269296</cx:pt>
          <cx:pt idx="558">0.00098417003882444597</cx:pt>
          <cx:pt idx="559">-0.00066965868166598804</cx:pt>
          <cx:pt idx="560">0.00020836480766631599</cx:pt>
          <cx:pt idx="561">-9.4033346684226004e-05</cx:pt>
          <cx:pt idx="562">0.0015672145019136499</cx:pt>
          <cx:pt idx="563">0.0061680366215006903</cx:pt>
          <cx:pt idx="564">0.0091817010587559103</cx:pt>
          <cx:pt idx="565">-0.015780328488896399</cx:pt>
          <cx:pt idx="566">-0.019928362757040002</cx:pt>
          <cx:pt idx="567">0.0032493911544015201</cx:pt>
          <cx:pt idx="568">0.019037741149095299</cx:pt>
          <cx:pt idx="569">0.0052670343335591997</cx:pt>
          <cx:pt idx="570">0.0381138927018847</cx:pt>
          <cx:pt idx="571">0.025990507605941199</cx:pt>
          <cx:pt idx="572">0.020410723078946501</cx:pt>
          <cx:pt idx="573">-0.042524908220544402</cx:pt>
          <cx:pt idx="574">-0.089132258690200097</cx:pt>
          <cx:pt idx="575">0.0050697962184652603</cx:pt>
          <cx:pt idx="576">0.049703689592357499</cx:pt>
          <cx:pt idx="577">0.0522088374512234</cx:pt>
          <cx:pt idx="578">3.9801186724104197e-05</cx:pt>
          <cx:pt idx="579">0.017720152094818101</cx:pt>
          <cx:pt idx="580">0.014688085151120699</cx:pt>
          <cx:pt idx="581">-0.0215181028885712</cx:pt>
          <cx:pt idx="582">-0.034808559587585199</cx:pt>
          <cx:pt idx="583">-0.025061322071009199</cx:pt>
          <cx:pt idx="584">-0.0248728203397213</cx:pt>
          <cx:pt idx="585">-0.0071015677102047097</cx:pt>
          <cx:pt idx="586">3.9015572413079499e-05</cx:pt>
          <cx:pt idx="587">0.00069603452350472698</cx:pt>
          <cx:pt idx="588">-0.00097529492262754796</cx:pt>
          <cx:pt idx="589">0.00056321352311341599</cx:pt>
          <cx:pt idx="590">0.0035961838138778902</cx:pt>
          <cx:pt idx="591">0.013810222141628701</cx:pt>
          <cx:pt idx="592">0.0125207568153318</cx:pt>
          <cx:pt idx="593">-0.049264377764565798</cx:pt>
          <cx:pt idx="594">-0.035265571980346799</cx:pt>
          <cx:pt idx="595">-0.0281008381668497</cx:pt>
          <cx:pt idx="596">-0.0064736205782917897</cx:pt>
          <cx:pt idx="597">0.021892056581637901</cx:pt>
          <cx:pt idx="598">0.0025213786322812099</cx:pt>
          <cx:pt idx="599">0.042204407227372197</cx:pt>
          <cx:pt idx="600">0.017220391256714901</cx:pt>
          <cx:pt idx="601">0.035874903934124097</cx:pt>
          <cx:pt idx="602">0.0812664578378266</cx:pt>
          <cx:pt idx="603">0.062060174080908997</cx:pt>
          <cx:pt idx="604">0.0153721738311163</cx:pt>
          <cx:pt idx="605">0.057379031121382901</cx:pt>
          <cx:pt idx="606">-0.055939584729399999</cx:pt>
          <cx:pt idx="607">-0.010225840372583899</cx:pt>
          <cx:pt idx="608">-0.0435048030504342</cx:pt>
          <cx:pt idx="609">-0.074291284634839305</cx:pt>
          <cx:pt idx="610">-0.0030441118051954198</cx:pt>
          <cx:pt idx="611">0.0038947072642344402</cx:pt>
          <cx:pt idx="612">-0.0085953416443603006</cx:pt>
          <cx:pt idx="613">-0.0106767762750335</cx:pt>
          <cx:pt idx="614">0.00041409282541134899</cx:pt>
          <cx:pt idx="615">0.00014333094098388201</cx:pt>
          <cx:pt idx="616">0.000472948563850253</cx:pt>
          <cx:pt idx="617">-0.000194259672970988</cx:pt>
          <cx:pt idx="618">0.0059359109802584898</cx:pt>
          <cx:pt idx="619">0.0164956115347898</cx:pt>
          <cx:pt idx="620">0.013964582101323701</cx:pt>
          <cx:pt idx="621">0.0096570180009424803</cx:pt>
          <cx:pt idx="622">0.014622578880674499</cx:pt>
          <cx:pt idx="623">0.00329950110469837</cx:pt>
          <cx:pt idx="624">-0.0088222848252854699</cx:pt>
          <cx:pt idx="625">0.033707952034760298</cx:pt>
          <cx:pt idx="626">0.017904848147885798</cx:pt>
          <cx:pt idx="627">0.067275444381101807</cx:pt>
          <cx:pt idx="628">0.110844677626524</cx:pt>
          <cx:pt idx="629">0.102024734227827</cx:pt>
          <cx:pt idx="630">0.15121459148661001</cx:pt>
          <cx:pt idx="631">0.108792661259676</cx:pt>
          <cx:pt idx="632">0.056493175608122101</cx:pt>
          <cx:pt idx="633">0.035588894511651002</cx:pt>
          <cx:pt idx="634">-0.022985674353312301</cx:pt>
          <cx:pt idx="635">-0.048365304822876203</cx:pt>
          <cx:pt idx="636">-0.030607315515147199</cx:pt>
          <cx:pt idx="637">-0.015966537726712599</cx:pt>
          <cx:pt idx="638">0.014192996983410601</cx:pt>
          <cx:pt idx="639">0.014679800213986099</cx:pt>
          <cx:pt idx="640">0.00297697735199295</cx:pt>
          <cx:pt idx="641">-0.00151267762524718</cx:pt>
          <cx:pt idx="642">-0.0011066029196242801</cx:pt>
          <cx:pt idx="643">-0.000302298657689255</cx:pt>
          <cx:pt idx="644">0.00038388681972084898</cx:pt>
          <cx:pt idx="645">0.00036051455631444903</cx:pt>
          <cx:pt idx="646">0.0036463515552246101</cx:pt>
          <cx:pt idx="647">0.0112961487250619</cx:pt>
          <cx:pt idx="648">0.016422940654168501</cx:pt>
          <cx:pt idx="649">0.040151141437487103</cx:pt>
          <cx:pt idx="650">0.040711046857009103</cx:pt>
          <cx:pt idx="651">0.10509888299252</cx:pt>
          <cx:pt idx="652">0.124488487380496</cx:pt>
          <cx:pt idx="653">0.086634147577335799</cx:pt>
          <cx:pt idx="654">0.096788296555705602</cx:pt>
          <cx:pt idx="655">0.14358786753466299</cx:pt>
          <cx:pt idx="656">0.113227344620346</cx:pt>
          <cx:pt idx="657">0.111886586060414</cx:pt>
          <cx:pt idx="658">0.14536234598703399</cx:pt>
          <cx:pt idx="659">0.135717576434388</cx:pt>
          <cx:pt idx="660">0.100999847230442</cx:pt>
          <cx:pt idx="661">0.064460808734819797</cx:pt>
          <cx:pt idx="662">0.0154480282877881</cx:pt>
          <cx:pt idx="663">-0.011996246015113701</cx:pt>
          <cx:pt idx="664">0.035282860431847897</cx:pt>
          <cx:pt idx="665">0.050234820204473299</cx:pt>
          <cx:pt idx="666">0.040243287937123097</cx:pt>
          <cx:pt idx="667">0.025909239652650001</cx:pt>
          <cx:pt idx="668">0.0079503184362645501</cx:pt>
          <cx:pt idx="669">0.0039833128491105997</cx:pt>
          <cx:pt idx="670">-0.00130907743039889</cx:pt>
          <cx:pt idx="671">8.0698779434522694e-05</cx:pt>
          <cx:pt idx="672">0.00023038195995894899</cx:pt>
          <cx:pt idx="673">0.00057522230971254697</cx:pt>
          <cx:pt idx="674">-0.0011212462151794101</cx:pt>
          <cx:pt idx="675">7.39870018928747e-06</cx:pt>
          <cx:pt idx="676">-0.0028484235664753702</cx:pt>
          <cx:pt idx="677">0.011698117476250901</cx:pt>
          <cx:pt idx="678">0.0379478798739427</cx:pt>
          <cx:pt idx="679">0.081371154274475804</cx:pt>
          <cx:pt idx="680">0.080937872956454604</cx:pt>
          <cx:pt idx="681">0.080994644187910594</cx:pt>
          <cx:pt idx="682">0.056818645593665097</cx:pt>
          <cx:pt idx="683">0.059067877107986597</cx:pt>
          <cx:pt idx="684">0.11037148309563501</cx:pt>
          <cx:pt idx="685">0.089492571650267305</cx:pt>
          <cx:pt idx="686">0.066609385909386795</cx:pt>
          <cx:pt idx="687">0.095750303548315902</cx:pt>
          <cx:pt idx="688">0.081773076053896193</cx:pt>
          <cx:pt idx="689">0.031189632843801399</cx:pt>
          <cx:pt idx="690">0.052690071956891703</cx:pt>
          <cx:pt idx="691">0.0146956026553592</cx:pt>
          <cx:pt idx="692">0.066243549307985206</cx:pt>
          <cx:pt idx="693">0.026139335545721201</cx:pt>
          <cx:pt idx="694">0.0064360422231198302</cx:pt>
          <cx:pt idx="695">0.0049476545714966401</cx:pt>
          <cx:pt idx="696">0.0057592305121712496</cx:pt>
          <cx:pt idx="697">0.00145285545643888</cx:pt>
          <cx:pt idx="698">-0.000175522226841324</cx:pt>
          <cx:pt idx="699">-0.00046120403000403999</cx:pt>
          <cx:pt idx="700">-0.00042305520597971699</cx:pt>
          <cx:pt idx="701">0.00022550227316246699</cx:pt>
          <cx:pt idx="702">0.00016260865155291699</cx:pt>
          <cx:pt idx="703">-0.000282990320164697</cx:pt>
          <cx:pt idx="704">-0.0065073298612929797</cx:pt>
          <cx:pt idx="705">-0.010039528142474699</cx:pt>
          <cx:pt idx="706">0.032212287904607</cx:pt>
          <cx:pt idx="707">0.0221820816387223</cx:pt>
          <cx:pt idx="708">0.014307179144690299</cx:pt>
          <cx:pt idx="709">0.024895605892197199</cx:pt>
          <cx:pt idx="710">0.075099071528355404</cx:pt>
          <cx:pt idx="711">0.030628965314331399</cx:pt>
          <cx:pt idx="712">0.0090465362510110808</cx:pt>
          <cx:pt idx="713">0.026953099476452899</cx:pt>
          <cx:pt idx="714">0.059983239337372901</cx:pt>
          <cx:pt idx="715">0.072829016667167901</cx:pt>
          <cx:pt idx="716">0.043581085647619699</cx:pt>
          <cx:pt idx="717">0.041538081313434803</cx:pt>
          <cx:pt idx="718">0.027088140216298399</cx:pt>
          <cx:pt idx="719">0.051084799455621901</cx:pt>
          <cx:pt idx="720">0.034718303950630899</cx:pt>
          <cx:pt idx="721">0.012057396685179401</cx:pt>
          <cx:pt idx="722">-0.00077437050131904002</cx:pt>
          <cx:pt idx="723">-0.00150340904902554</cx:pt>
          <cx:pt idx="724">-8.9564154860867997e-06</cx:pt>
          <cx:pt idx="725">0.00079037639362964599</cx:pt>
          <cx:pt idx="726">-0.000458471421559672</cx:pt>
          <cx:pt idx="727">-0.00055911742256717399</cx:pt>
          <cx:pt idx="728">-7.66868229773985e-05</cx:pt>
          <cx:pt idx="729">-0.00074142827778782804</cx:pt>
          <cx:pt idx="730">-0.00029806822554973402</cx:pt>
          <cx:pt idx="731">-0.00036504907814288002</cx:pt>
          <cx:pt idx="732">-0.00031803245914234903</cx:pt>
          <cx:pt idx="733">-0.00089690330771427095</cx:pt>
          <cx:pt idx="734">-0.0016214220281221799</cx:pt>
          <cx:pt idx="735">-0.00771072858407561</cx:pt>
          <cx:pt idx="736">-0.012656682994988899</cx:pt>
          <cx:pt idx="737">-0.0107477601101205</cx:pt>
          <cx:pt idx="738">-0.0063353922004144797</cx:pt>
          <cx:pt idx="739">-0.0094610359949872692</cx:pt>
          <cx:pt idx="740">0.0046797458528460203</cx:pt>
          <cx:pt idx="741">0.011618820175669399</cx:pt>
          <cx:pt idx="742">0.0047107310385995603</cx:pt>
          <cx:pt idx="743">-0.0018976222176509199</cx:pt>
          <cx:pt idx="744">0.022450621647324299</cx:pt>
          <cx:pt idx="745">0.0049980557457759102</cx:pt>
          <cx:pt idx="746">-0.0038309678677716699</cx:pt>
          <cx:pt idx="747">-0.0070044593896911598</cx:pt>
          <cx:pt idx="748">0.00339379711897792</cx:pt>
          <cx:pt idx="749">0.0059574605165009197</cx:pt>
          <cx:pt idx="750">0.00078035025678534599</cx:pt>
          <cx:pt idx="751">-0.00068581598574481704</cx:pt>
          <cx:pt idx="752">0.00017749087283076801</cx:pt>
          <cx:pt idx="753">-9.8164327726715104e-06</cx:pt>
          <cx:pt idx="754">0.00032488058515429399</cx:pt>
          <cx:pt idx="755">-5.06339209457001e-05</cx:pt>
          <cx:pt idx="756">0.00033829048399414098</cx:pt>
          <cx:pt idx="757">-0.000257835427971015</cx:pt>
          <cx:pt idx="758">0.00059432653492995098</cx:pt>
          <cx:pt idx="759">-0.00061395644657105805</cx:pt>
          <cx:pt idx="760">-0.000369988812858074</cx:pt>
          <cx:pt idx="761">0.00030250752358112099</cx:pt>
          <cx:pt idx="762">-0.00061737760031267198</cx:pt>
          <cx:pt idx="763">0.00031914803381182698</cx:pt>
          <cx:pt idx="764">-0.0011173662023843799</cx:pt>
          <cx:pt idx="765">-0.000940806607741451</cx:pt>
          <cx:pt idx="766">-0.00078682977694426095</cx:pt>
          <cx:pt idx="767">0.00037839129381367798</cx:pt>
          <cx:pt idx="768">-0.00171046597853644</cx:pt>
          <cx:pt idx="769">-0.0078491264271336493</cx:pt>
          <cx:pt idx="770">-0.0078640711318312302</cx:pt>
          <cx:pt idx="771">-8.8885259655880998e-05</cx:pt>
          <cx:pt idx="772">-0.00124101864095337</cx:pt>
          <cx:pt idx="773">-0.0024249596067779499</cx:pt>
          <cx:pt idx="774">-0.00071459796348535603</cx:pt>
          <cx:pt idx="775">-0.000221638883266771</cx:pt>
          <cx:pt idx="776">-7.3387366900465895e-05</cx:pt>
          <cx:pt idx="777">-0.00052105724977937699</cx:pt>
          <cx:pt idx="778">-0.00028306411248734298</cx:pt>
          <cx:pt idx="779">0.00038321655395521202</cx:pt>
          <cx:pt idx="780">0.00021088083995788001</cx:pt>
          <cx:pt idx="781">-0.000415307207399336</cx:pt>
          <cx:pt idx="782">-0.00014007963095635201</cx:pt>
          <cx:pt idx="783">0.00092888977143173199</cx:pt>
        </cx:lvl>
      </cx:numDim>
    </cx:data>
    <cx:data id="99">
      <cx:numDim type="val">
        <cx:f>'001_WA_F - 副本'!$CV$1:$CV$784</cx:f>
        <cx:lvl ptCount="784" formatCode="G/通用格式">
          <cx:pt idx="0">0.000276948229166608</cx:pt>
          <cx:pt idx="1">-0.000143586520262235</cx:pt>
          <cx:pt idx="2">-0.00018695709124119401</cx:pt>
          <cx:pt idx="3">-0.00083473762659174095</cx:pt>
          <cx:pt idx="4">-0.00083379641575715303</cx:pt>
          <cx:pt idx="5">0.000155557076868897</cx:pt>
          <cx:pt idx="6">-0.00032967767611207898</cx:pt>
          <cx:pt idx="7">0.00082544376613415897</cx:pt>
          <cx:pt idx="8">0.00028817792616682599</cx:pt>
          <cx:pt idx="9">-2.1235919770611801e-05</cx:pt>
          <cx:pt idx="10">-0.00016369302569252099</cx:pt>
          <cx:pt idx="11">-0.00060449320601286302</cx:pt>
          <cx:pt idx="12">0.00031244217673167201</cx:pt>
          <cx:pt idx="13">0.00020168558092522701</cx:pt>
          <cx:pt idx="14">0.00067645451764500395</cx:pt>
          <cx:pt idx="15">0.00029038469903813801</cx:pt>
          <cx:pt idx="16">6.2361032595501894e-05</cx:pt>
          <cx:pt idx="17">0.00075097556853782898</cx:pt>
          <cx:pt idx="18">0.00013550579228622199</cx:pt>
          <cx:pt idx="19">0.00014411571418880201</cx:pt>
          <cx:pt idx="20">0.000375238919339661</cx:pt>
          <cx:pt idx="21">7.3023396713274097e-05</cx:pt>
          <cx:pt idx="22">-0.00028012625292203299</cx:pt>
          <cx:pt idx="23">6.6759501083080399e-05</cx:pt>
          <cx:pt idx="24">-0.00058546127925114501</cx:pt>
          <cx:pt idx="25">-0.00037791423108912302</cx:pt>
          <cx:pt idx="26">-0.00065696521838435403</cx:pt>
          <cx:pt idx="27">7.5990377390219602e-05</cx:pt>
          <cx:pt idx="28">-0.00014503327825719</cx:pt>
          <cx:pt idx="29">0.00044307998290577698</cx:pt>
          <cx:pt idx="30">-0.00060586453512703905</cx:pt>
          <cx:pt idx="31">-0.000338742986823676</cx:pt>
          <cx:pt idx="32">0.00093468073577301903</cx:pt>
          <cx:pt idx="33">-0.00068245096121255597</cx:pt>
          <cx:pt idx="34">-0.00017504534921141001</cx:pt>
          <cx:pt idx="35">-9.6247590027194693e-05</cx:pt>
          <cx:pt idx="36">-0.000395920581593005</cx:pt>
          <cx:pt idx="37">-0.00069392081974461995</cx:pt>
          <cx:pt idx="38">-0.00050659406977539105</cx:pt>
          <cx:pt idx="39">-0.00101575445887109</cx:pt>
          <cx:pt idx="40">-0.00048327351527812599</cx:pt>
          <cx:pt idx="41">-0.0013868957040964801</cx:pt>
          <cx:pt idx="42">1.29935664113503e-05</cx:pt>
          <cx:pt idx="43">0.00027922739148042398</cx:pt>
          <cx:pt idx="44">0.00037177729187596898</cx:pt>
          <cx:pt idx="45">-0.00033534796723623902</cx:pt>
          <cx:pt idx="46">-0.00032656830141544502</cx:pt>
          <cx:pt idx="47">-0.00022580105299742801</cx:pt>
          <cx:pt idx="48">-0.000154931977738709</cx:pt>
          <cx:pt idx="49">-0.00047715017774688798</cx:pt>
          <cx:pt idx="50">-0.00034088276809408902</cx:pt>
          <cx:pt idx="51">-0.00015822731811854899</cx:pt>
          <cx:pt idx="52">0.00041371902732213398</cx:pt>
          <cx:pt idx="53">-0.000396221090432212</cx:pt>
          <cx:pt idx="54">0.000249399297066816</cx:pt>
          <cx:pt idx="55">-0.00035393926624835599</cx:pt>
          <cx:pt idx="56">1.5981079672500099e-05</cx:pt>
          <cx:pt idx="57">0.00059338896118922395</cx:pt>
          <cx:pt idx="58">0.00032485605043426901</cx:pt>
          <cx:pt idx="59">-2.0717595800469601e-05</cx:pt>
          <cx:pt idx="60">0.00033953032134132399</cx:pt>
          <cx:pt idx="61">-0.00050999506797481996</cx:pt>
          <cx:pt idx="62">0.00036255747894449301</cx:pt>
          <cx:pt idx="63">-0.000180552033487999</cx:pt>
          <cx:pt idx="64">-0.00048135170409343398</cx:pt>
          <cx:pt idx="65">-0.0011467763506808901</cx:pt>
          <cx:pt idx="66">-0.0021863613966423799</cx:pt>
          <cx:pt idx="67">-0.0054258819887908899</cx:pt>
          <cx:pt idx="68">-0.0064878788601760301</cx:pt>
          <cx:pt idx="69">-0.0096353333717096399</cx:pt>
          <cx:pt idx="70">-0.0116103531872637</cx:pt>
          <cx:pt idx="71">-0.0076764232724370199</cx:pt>
          <cx:pt idx="72">-0.0106618082409534</cx:pt>
          <cx:pt idx="73">-0.0100214780366564</cx:pt>
          <cx:pt idx="74">-0.0115013137252173</cx:pt>
          <cx:pt idx="75">-0.0094826440951427792</cx:pt>
          <cx:pt idx="76">-0.0034280709624253201</cx:pt>
          <cx:pt idx="77">-0.0033279312040109298</cx:pt>
          <cx:pt idx="78">-0.0018121018914973</cx:pt>
          <cx:pt idx="79">-0.00017899938789042101</cx:pt>
          <cx:pt idx="80">4.7633906850457997e-05</cx:pt>
          <cx:pt idx="81">0.00057173735140762002</cx:pt>
          <cx:pt idx="82">-0.000103653597081948</cx:pt>
          <cx:pt idx="83">-0.00026770248113313998</cx:pt>
          <cx:pt idx="84">-0.00020326818115734601</cx:pt>
          <cx:pt idx="85">6.1009334953236302e-05</cx:pt>
          <cx:pt idx="86">0.000576263462420318</cx:pt>
          <cx:pt idx="87">-0.00028666974938778498</cx:pt>
          <cx:pt idx="88">-0.00050450591007534205</cx:pt>
          <cx:pt idx="89">0.0021271493654732901</cx:pt>
          <cx:pt idx="90">0.00091873273736712505</cx:pt>
          <cx:pt idx="91">0.0024752557786755598</cx:pt>
          <cx:pt idx="92">0.0037436019282597699</cx:pt>
          <cx:pt idx="93">0.0037545062432380299</cx:pt>
          <cx:pt idx="94">0.0074162914396069101</cx:pt>
          <cx:pt idx="95">0.0060401379032152301</cx:pt>
          <cx:pt idx="96">0.0062203683946675196</cx:pt>
          <cx:pt idx="97">0.00096911878137702996</cx:pt>
          <cx:pt idx="98">-0.015141777610701099</cx:pt>
          <cx:pt idx="99">-0.016403189201176099</cx:pt>
          <cx:pt idx="100">-0.0284528490352805</cx:pt>
          <cx:pt idx="101">-0.034188655307521999</cx:pt>
          <cx:pt idx="102">-0.030743732337895301</cx:pt>
          <cx:pt idx="103">-0.0200144344630372</cx:pt>
          <cx:pt idx="104">-0.0086409602772643396</cx:pt>
          <cx:pt idx="105">-0.0058755964493366298</cx:pt>
          <cx:pt idx="106">-0.00281122011645102</cx:pt>
          <cx:pt idx="107">-0.00091458733571209399</cx:pt>
          <cx:pt idx="108">-0.000235877002747288</cx:pt>
          <cx:pt idx="109">0.00056214925781357698</cx:pt>
          <cx:pt idx="110">0.00052215566662782396</cx:pt>
          <cx:pt idx="111">-0.00058205530541698895</cx:pt>
          <cx:pt idx="112">8.9157119138613295e-06</cx:pt>
          <cx:pt idx="113">-0.000125909467794171</cx:pt>
          <cx:pt idx="114">-4.5322660897008897e-05</cx:pt>
          <cx:pt idx="115">-0.00038844208845371198</cx:pt>
          <cx:pt idx="116">-0.000925303330305478</cx:pt>
          <cx:pt idx="117">-0.00068862694362435695</cx:pt>
          <cx:pt idx="118">0.0016388192768832001</cx:pt>
          <cx:pt idx="119">0.0100242182202777</cx:pt>
          <cx:pt idx="120">0.018934569302763202</cx:pt>
          <cx:pt idx="121">0.023966171391058999</cx:pt>
          <cx:pt idx="122">0.034472302340887502</cx:pt>
          <cx:pt idx="123">0.035749250781916299</cx:pt>
          <cx:pt idx="124">0.022122993658192799</cx:pt>
          <cx:pt idx="125">0.0081378988334501103</cx:pt>
          <cx:pt idx="126">0.00011973515144117999</cx:pt>
          <cx:pt idx="127">-0.0012079856297012199</cx:pt>
          <cx:pt idx="128">-0.020333427008127999</cx:pt>
          <cx:pt idx="129">-0.0416237554339218</cx:pt>
          <cx:pt idx="130">-0.039527643197891003</cx:pt>
          <cx:pt idx="131">-0.033543125060782601</cx:pt>
          <cx:pt idx="132">-0.020748876826229001</cx:pt>
          <cx:pt idx="133">-0.017856469467392101</cx:pt>
          <cx:pt idx="134">-0.0149351272472162</cx:pt>
          <cx:pt idx="135">-0.0058620050951159698</cx:pt>
          <cx:pt idx="136">-0.00045523340375900202</cx:pt>
          <cx:pt idx="137">0.00087784392788293499</cx:pt>
          <cx:pt idx="138">0.0014112812081906801</cx:pt>
          <cx:pt idx="139">0.00030590801085980597</cx:pt>
          <cx:pt idx="140">-0.00040182255496972098</cx:pt>
          <cx:pt idx="141">-0.00017642266786711201</cx:pt>
          <cx:pt idx="142">0.00068915270626400697</cx:pt>
          <cx:pt idx="143">0.000386791811653186</cx:pt>
          <cx:pt idx="144">0.0020268880132008498</cx:pt>
          <cx:pt idx="145">0.0040243066802642599</cx:pt>
          <cx:pt idx="146">0.0113286615921277</cx:pt>
          <cx:pt idx="147">0.013496785945037599</cx:pt>
          <cx:pt idx="148">0.00019142226936414301</cx:pt>
          <cx:pt idx="149">-0.0042109969403057602</cx:pt>
          <cx:pt idx="150">0.00181640633276614</cx:pt>
          <cx:pt idx="151">0.026063085710598798</cx:pt>
          <cx:pt idx="152">0.017708668054481298</cx:pt>
          <cx:pt idx="153">-0.0010761015407348301</cx:pt>
          <cx:pt idx="154">-0.0129579448170379</cx:pt>
          <cx:pt idx="155">-0.012637173025948601</cx:pt>
          <cx:pt idx="156">-0.020652574365341701</cx:pt>
          <cx:pt idx="157">-0.0238576257391989</cx:pt>
          <cx:pt idx="158">-0.027945221588108301</cx:pt>
          <cx:pt idx="159">-0.023991990307371099</cx:pt>
          <cx:pt idx="160">-0.013998525702579799</cx:pt>
          <cx:pt idx="161">-0.0091385632472117204</cx:pt>
          <cx:pt idx="162">-0.0092690127205853692</cx:pt>
          <cx:pt idx="163">-0.0092778256717621094</cx:pt>
          <cx:pt idx="164">0.00015912376845090699</cx:pt>
          <cx:pt idx="165">0.0046175186544817797</cx:pt>
          <cx:pt idx="166">0.00167405539034564</cx:pt>
          <cx:pt idx="167">-0.000564915374417575</cx:pt>
          <cx:pt idx="168">-0.00047125143648999899</cx:pt>
          <cx:pt idx="169">-0.00025653965147299297</cx:pt>
          <cx:pt idx="170">0.00062811514762888801</cx:pt>
          <cx:pt idx="171">0.0014919017425475301</cx:pt>
          <cx:pt idx="172">0.0030692481779014602</cx:pt>
          <cx:pt idx="173">-0.0073819879583852197</cx:pt>
          <cx:pt idx="174">0.00060885025371703303</cx:pt>
          <cx:pt idx="175">-0.0146358687021069</cx:pt>
          <cx:pt idx="176">-0.018667507445443501</cx:pt>
          <cx:pt idx="177">0.0082380512972916407</cx:pt>
          <cx:pt idx="178">0.0028629267478836999</cx:pt>
          <cx:pt idx="179">-0.0012911243631804101</cx:pt>
          <cx:pt idx="180">-0.021025923445621</cx:pt>
          <cx:pt idx="181">-0.010845929568416899</cx:pt>
          <cx:pt idx="182">-0.0037609717477836602</cx:pt>
          <cx:pt idx="183">-0.00549082242128404</cx:pt>
          <cx:pt idx="184">-0.0070329336042253901</cx:pt>
          <cx:pt idx="185">0.018792009268637801</cx:pt>
          <cx:pt idx="186">0.0230103410036459</cx:pt>
          <cx:pt idx="187">-0.0063647690662853801</cx:pt>
          <cx:pt idx="188">-0.0019780092268887198</cx:pt>
          <cx:pt idx="189">0.00244835559753085</cx:pt>
          <cx:pt idx="190">-0.016530370920259399</cx:pt>
          <cx:pt idx="191">-0.0135633346849054</cx:pt>
          <cx:pt idx="192">0.00186703213041431</cx:pt>
          <cx:pt idx="193">0.0061933187845517801</cx:pt>
          <cx:pt idx="194">0.0020764064211073398</cx:pt>
          <cx:pt idx="195">-0.00024521147806614901</cx:pt>
          <cx:pt idx="196">-0.00024112013787880201</cx:pt>
          <cx:pt idx="197">0.00073992839596454896</cx:pt>
          <cx:pt idx="198">0.0016508852179499399</cx:pt>
          <cx:pt idx="199">0.0050268684846421696</cx:pt>
          <cx:pt idx="200">0.0037087836548444601</cx:pt>
          <cx:pt idx="201">-0.0127153516151591</cx:pt>
          <cx:pt idx="202">-0.00078275731848604496</cx:pt>
          <cx:pt idx="203">-0.0117347110325461</cx:pt>
          <cx:pt idx="204">0.00528290610142702</cx:pt>
          <cx:pt idx="205">-0.0046869018904974</cx:pt>
          <cx:pt idx="206">-0.00061095187989639304</cx:pt>
          <cx:pt idx="207">-0.034585292659297197</cx:pt>
          <cx:pt idx="208">-0.0046505016907375197</cx:pt>
          <cx:pt idx="209">0.018985912850625002</cx:pt>
          <cx:pt idx="210">0.0036890769070833901</cx:pt>
          <cx:pt idx="211">0.0079305083097207102</cx:pt>
          <cx:pt idx="212">0.025906821374586001</cx:pt>
          <cx:pt idx="213">0.033390573210183003</cx:pt>
          <cx:pt idx="214">0.034165857288795898</cx:pt>
          <cx:pt idx="215">0.0215033910014382</cx:pt>
          <cx:pt idx="216">0.0163857229176856</cx:pt>
          <cx:pt idx="217">0.0044868104093292796</cx:pt>
          <cx:pt idx="218">-0.0176243444988789</cx:pt>
          <cx:pt idx="219">-0.0290180704511817</cx:pt>
          <cx:pt idx="220">-0.0075495255164963401</cx:pt>
          <cx:pt idx="221">-0.0013129277335795001</cx:pt>
          <cx:pt idx="222">0.00083797861309353901</cx:pt>
          <cx:pt idx="223">0.00028108374724797</cx:pt>
          <cx:pt idx="224">-0.00083442942369476095</cx:pt>
          <cx:pt idx="225">0.00086265706370427402</cx:pt>
          <cx:pt idx="226">0.00121385233233299</cx:pt>
          <cx:pt idx="227">0.0059542308340285099</cx:pt>
          <cx:pt idx="228">0.00832598064669424</cx:pt>
          <cx:pt idx="229">-0.0038542122723825398</cx:pt>
          <cx:pt idx="230">0.0104898355843104</cx:pt>
          <cx:pt idx="231">-0.0041011595932888296</cx:pt>
          <cx:pt idx="232">-0.00032476510677055401</cx:pt>
          <cx:pt idx="233">-0.0094647301308787308</cx:pt>
          <cx:pt idx="234">0.0068127929938915704</cx:pt>
          <cx:pt idx="235">-0.019833141672218502</cx:pt>
          <cx:pt idx="236">-0.013440738868188799</cx:pt>
          <cx:pt idx="237">0.023595820264844899</cx:pt>
          <cx:pt idx="238">0.033843780209581301</cx:pt>
          <cx:pt idx="239">0.035303883271270098</cx:pt>
          <cx:pt idx="240">0.043138192575002399</cx:pt>
          <cx:pt idx="241">0.054279878710570099</cx:pt>
          <cx:pt idx="242">0.0552885974088837</cx:pt>
          <cx:pt idx="243">0.031585446980701599</cx:pt>
          <cx:pt idx="244">0.0087034638913683904</cx:pt>
          <cx:pt idx="245">0.00031829586040614598</cx:pt>
          <cx:pt idx="246">0.0097825894998629197</cx:pt>
          <cx:pt idx="247">-0.023232669674159399</cx:pt>
          <cx:pt idx="248">-0.022325543115220298</cx:pt>
          <cx:pt idx="249">-0.0070019841476845002</cx:pt>
          <cx:pt idx="250">0.00197704641847089</cx:pt>
          <cx:pt idx="251">0.00032869520465156099</cx:pt>
          <cx:pt idx="252">0.00080380457565498199</cx:pt>
          <cx:pt idx="253">-0.000206795347278565</cx:pt>
          <cx:pt idx="254">0.0018041828558841</cx:pt>
          <cx:pt idx="255">0.0102311200338211</cx:pt>
          <cx:pt idx="256">0.0233778426344016</cx:pt>
          <cx:pt idx="257">0.0193760908773301</cx:pt>
          <cx:pt idx="258">0.043731842873981797</cx:pt>
          <cx:pt idx="259">0.0115432981389826</cx:pt>
          <cx:pt idx="260">0.026616454772000898</cx:pt>
          <cx:pt idx="261">0.0287473398040946</cx:pt>
          <cx:pt idx="262">0.019158701149831502</cx:pt>
          <cx:pt idx="263">0.0125486601797693</cx:pt>
          <cx:pt idx="264">0.0301673864889575</cx:pt>
          <cx:pt idx="265">0.038158317834688101</cx:pt>
          <cx:pt idx="266">0.034405068703697902</cx:pt>
          <cx:pt idx="267">0.032940371967279801</cx:pt>
          <cx:pt idx="268">0.045075581827268597</cx:pt>
          <cx:pt idx="269">0.042837082882092002</cx:pt>
          <cx:pt idx="270">0.00449602880829994</cx:pt>
          <cx:pt idx="271">-0.0089236129328628296</cx:pt>
          <cx:pt idx="272">0.0115575944524395</cx:pt>
          <cx:pt idx="273">-0.00046966844982869498</cx:pt>
          <cx:pt idx="274">0.0123136020561682</cx:pt>
          <cx:pt idx="275">-0.014723200126254599</cx:pt>
          <cx:pt idx="276">-0.018447830522700201</cx:pt>
          <cx:pt idx="277">0.00053488699117786704</cx:pt>
          <cx:pt idx="278">0.0040339492070647701</cx:pt>
          <cx:pt idx="279">0.0019723942492860498</cx:pt>
          <cx:pt idx="280">5.3702281069076503e-05</cx:pt>
          <cx:pt idx="281">0.00056620394201758995</cx:pt>
          <cx:pt idx="282">0.0012800122491613</cx:pt>
          <cx:pt idx="283">0.0132534252361935</cx:pt>
          <cx:pt idx="284">0.023346686770363601</cx:pt>
          <cx:pt idx="285">0.034421189883366198</cx:pt>
          <cx:pt idx="286">0.046404947547562102</cx:pt>
          <cx:pt idx="287">0.0138953208889928</cx:pt>
          <cx:pt idx="288">0.034837301863587897</cx:pt>
          <cx:pt idx="289">0.050700003268519103</cx:pt>
          <cx:pt idx="290">0.039971938240015603</cx:pt>
          <cx:pt idx="291">0.038453409169182801</cx:pt>
          <cx:pt idx="292">0.038191135663078198</cx:pt>
          <cx:pt idx="293">0.040304770425724799</cx:pt>
          <cx:pt idx="294">0.025342518093322199</cx:pt>
          <cx:pt idx="295">0.010219490307776699</cx:pt>
          <cx:pt idx="296">0.024074702768221601</cx:pt>
          <cx:pt idx="297">-0.0270338478322035</cx:pt>
          <cx:pt idx="298">-0.015223514573359499</cx:pt>
          <cx:pt idx="299">-0.000103727676482804</cx:pt>
          <cx:pt idx="300">0.0116510696227959</cx:pt>
          <cx:pt idx="301">-0.0012817204013928099</cx:pt>
          <cx:pt idx="302">0.021505136933235601</cx:pt>
          <cx:pt idx="303">0.0097090326100176799</cx:pt>
          <cx:pt idx="304">-0.0054237781991457101</cx:pt>
          <cx:pt idx="305">0.00276955624918011</cx:pt>
          <cx:pt idx="306">0.0031644120251695098</cx:pt>
          <cx:pt idx="307">0.0012452140359267901</cx:pt>
          <cx:pt idx="308">-0.00056567954195610697</cx:pt>
          <cx:pt idx="309">0.0011602620652034501</cx:pt>
          <cx:pt idx="310">0.0041882257664273802</cx:pt>
          <cx:pt idx="311">0.0106658919947659</cx:pt>
          <cx:pt idx="312">0.0342851106162664</cx:pt>
          <cx:pt idx="313">0.035254335815090999</cx:pt>
          <cx:pt idx="314">0.032267823415413302</cx:pt>
          <cx:pt idx="315">0.017468786622023801</cx:pt>
          <cx:pt idx="316">0.033545410891779599</cx:pt>
          <cx:pt idx="317">0.0375996907321378</cx:pt>
          <cx:pt idx="318">0.0292242561159924</cx:pt>
          <cx:pt idx="319">0.057142635504318202</cx:pt>
          <cx:pt idx="320">0.031171142888021999</cx:pt>
          <cx:pt idx="321">0.022542431472160201</cx:pt>
          <cx:pt idx="322">0.021573760650849198</cx:pt>
          <cx:pt idx="323">0.0033417942539199102</cx:pt>
          <cx:pt idx="324">-0.041356973329250701</cx:pt>
          <cx:pt idx="325">-0.042805817313540599</cx:pt>
          <cx:pt idx="326">0.0117127616073644</cx:pt>
          <cx:pt idx="327">0.023900064013274099</cx:pt>
          <cx:pt idx="328">0.037308209047016198</cx:pt>
          <cx:pt idx="329">-0.0124586708585947</cx:pt>
          <cx:pt idx="330">0.019097237003501799</cx:pt>
          <cx:pt idx="331">0.0042337201216471696</cx:pt>
          <cx:pt idx="332">0.0012185253892254</cx:pt>
          <cx:pt idx="333">0.0043028567175148</cx:pt>
          <cx:pt idx="334">0.0039756075900350702</cx:pt>
          <cx:pt idx="335">0.00050313529062303403</cx:pt>
          <cx:pt idx="336">-0.00014799862370656799</cx:pt>
          <cx:pt idx="337">0.0014406116659107201</cx:pt>
          <cx:pt idx="338">0.0037151174263820902</cx:pt>
          <cx:pt idx="339">0.00095467197161318003</cx:pt>
          <cx:pt idx="340">0.021794305086684101</cx:pt>
          <cx:pt idx="341">0.0104807720941695</cx:pt>
          <cx:pt idx="342">-0.0032348881073349101</cx:pt>
          <cx:pt idx="343">-0.00141235435036818</cx:pt>
          <cx:pt idx="344">-0.0089281552586854499</cx:pt>
          <cx:pt idx="345">-0.00547116629091224</cx:pt>
          <cx:pt idx="346">-0.0079446859307681604</cx:pt>
          <cx:pt idx="347">-0.0072575837686302798</cx:pt>
          <cx:pt idx="348">-0.038449151012383102</cx:pt>
          <cx:pt idx="349">-0.024638190417029301</cx:pt>
          <cx:pt idx="350">0.029666948439387601</cx:pt>
          <cx:pt idx="351">0.0030542392169924</cx:pt>
          <cx:pt idx="352">-0.041105572121040698</cx:pt>
          <cx:pt idx="353">-0.014540211427580199</cx:pt>
          <cx:pt idx="354">0.0122200255023032</cx:pt>
          <cx:pt idx="355">0.052599558697923203</cx:pt>
          <cx:pt idx="356">0.038892515832944001</cx:pt>
          <cx:pt idx="357">0.0090436991084706497</cx:pt>
          <cx:pt idx="358">0.0011397930091849699</cx:pt>
          <cx:pt idx="359">-0.011982085404913899</cx:pt>
          <cx:pt idx="360">-0.013442705782847401</cx:pt>
          <cx:pt idx="361">0.0050451383137655901</cx:pt>
          <cx:pt idx="362">0.0047864836067483098</cx:pt>
          <cx:pt idx="363">0.0012943090060640601</cx:pt>
          <cx:pt idx="364">0.00073837794956214302</cx:pt>
          <cx:pt idx="365">0.0018671685346513</cx:pt>
          <cx:pt idx="366">0.00200044901038662</cx:pt>
          <cx:pt idx="367">-0.0050563148064013</cx:pt>
          <cx:pt idx="368">-0.0083053515398804692</cx:pt>
          <cx:pt idx="369">-0.028403218573475102</cx:pt>
          <cx:pt idx="370">-0.048877864108548698</cx:pt>
          <cx:pt idx="371">-0.038466906045155701</cx:pt>
          <cx:pt idx="372">-0.040732844255308202</cx:pt>
          <cx:pt idx="373">-0.042436250406060201</cx:pt>
          <cx:pt idx="374">-0.057429130993883998</cx:pt>
          <cx:pt idx="375">-0.049303869753974397</cx:pt>
          <cx:pt idx="376">-0.074967933565064301</cx:pt>
          <cx:pt idx="377">-0.019958986618323901</cx:pt>
          <cx:pt idx="378">0.025005577359266899</cx:pt>
          <cx:pt idx="379">-0.024297975811876999</cx:pt>
          <cx:pt idx="380">-0.0063487452984185297</cx:pt>
          <cx:pt idx="381">-0.00026323988997475602</cx:pt>
          <cx:pt idx="382">0.0052428906535898698</cx:pt>
          <cx:pt idx="383">0.035933260033826998</cx:pt>
          <cx:pt idx="384">0.047725516782713799</cx:pt>
          <cx:pt idx="385">0.016873854179451701</cx:pt>
          <cx:pt idx="386">-0.016670844341061801</cx:pt>
          <cx:pt idx="387">-0.041912379742717602</cx:pt>
          <cx:pt idx="388">-0.019013299868348699</cx:pt>
          <cx:pt idx="389">-0.000840205725921227</cx:pt>
          <cx:pt idx="390">0.0026645855020285998</cx:pt>
          <cx:pt idx="391">0.0012252972952099899</cx:pt>
          <cx:pt idx="392">-0.000278343745254021</cx:pt>
          <cx:pt idx="393">0.00098180133933615794</cx:pt>
          <cx:pt idx="394">0.0030697778733627498</cx:pt>
          <cx:pt idx="395">-0.0054033616019452304</cx:pt>
          <cx:pt idx="396">-0.033947481321004398</cx:pt>
          <cx:pt idx="397">-0.064611684460811905</cx:pt>
          <cx:pt idx="398">-0.061911174794015401</cx:pt>
          <cx:pt idx="399">-0.062848206453893996</cx:pt>
          <cx:pt idx="400">-0.069948659038312003</cx:pt>
          <cx:pt idx="401">-0.052268942136144698</cx:pt>
          <cx:pt idx="402">-0.055082923095976503</cx:pt>
          <cx:pt idx="403">-0.053184849569668298</cx:pt>
          <cx:pt idx="404">-0.043835219445415102</cx:pt>
          <cx:pt idx="405">-0.012451069760391001</cx:pt>
          <cx:pt idx="406">-0.019585380754108699</cx:pt>
          <cx:pt idx="407">-0.010022289108386101</cx:pt>
          <cx:pt idx="408">-0.00349238514812374</cx:pt>
          <cx:pt idx="409">0.0125337467084486</cx:pt>
          <cx:pt idx="410">0.0144229198364493</cx:pt>
          <cx:pt idx="411">0.019585413530994099</cx:pt>
          <cx:pt idx="412">0.0270045260991542</cx:pt>
          <cx:pt idx="413">0.024031370396471699</cx:pt>
          <cx:pt idx="414">-0.0075509120364324299</cx:pt>
          <cx:pt idx="415">-0.019533013700915602</cx:pt>
          <cx:pt idx="416">-0.00718476545643026</cx:pt>
          <cx:pt idx="417">0.0030214699054484399</cx:pt>
          <cx:pt idx="418">0.0018145617256289199</cx:pt>
          <cx:pt idx="419">0.00089919770900275995</cx:pt>
          <cx:pt idx="420">0.00027432165228696002</cx:pt>
          <cx:pt idx="421">-0.00056665982454447302</cx:pt>
          <cx:pt idx="422">-0.00040433130009897</cx:pt>
          <cx:pt idx="423">-0.0096640188194995705</cx:pt>
          <cx:pt idx="424">-0.029645492848386499</cx:pt>
          <cx:pt idx="425">-0.048717297989905303</cx:pt>
          <cx:pt idx="426">-0.0273326799591927</cx:pt>
          <cx:pt idx="427">-0.0329550301830124</cx:pt>
          <cx:pt idx="428">-0.026369242853957399</cx:pt>
          <cx:pt idx="429">-0.035003905756992797</cx:pt>
          <cx:pt idx="430">-0.033059793511182302</cx:pt>
          <cx:pt idx="431">-0.028464222404632401</cx:pt>
          <cx:pt idx="432">-0.014825045544078401</cx:pt>
          <cx:pt idx="433">0.0200215159609336</cx:pt>
          <cx:pt idx="434">0.0085489937872043099</cx:pt>
          <cx:pt idx="435">0.00365605135742543</cx:pt>
          <cx:pt idx="436">-0.0017443967151601701</cx:pt>
          <cx:pt idx="437">0.0134273168225192</cx:pt>
          <cx:pt idx="438">0.026048783772063901</cx:pt>
          <cx:pt idx="439">0.0192535016384336</cx:pt>
          <cx:pt idx="440">0.0297834541124436</cx:pt>
          <cx:pt idx="441">0.0095256293518889805</cx:pt>
          <cx:pt idx="442">0.0035548835438284402</cx:pt>
          <cx:pt idx="443">-0.010924438745226301</cx:pt>
          <cx:pt idx="444">-0.0035971548860358202</cx:pt>
          <cx:pt idx="445">-0.00424205055091725</cx:pt>
          <cx:pt idx="446">-0.0018928603666507099</cx:pt>
          <cx:pt idx="447">-0.000290905392561704</cx:pt>
          <cx:pt idx="448">0.00018035956867973099</cx:pt>
          <cx:pt idx="449">0.00050456024149879398</cx:pt>
          <cx:pt idx="450">0.0016583359619495399</cx:pt>
          <cx:pt idx="451">-0.0031483525534767801</cx:pt>
          <cx:pt idx="452">-0.023798961485584299</cx:pt>
          <cx:pt idx="453">-0.039905716826078401</cx:pt>
          <cx:pt idx="454">-0.043268980976156203</cx:pt>
          <cx:pt idx="455">-0.0181270555884042</cx:pt>
          <cx:pt idx="456">-0.00107725651967792</cx:pt>
          <cx:pt idx="457">-0.0054489567923904896</cx:pt>
          <cx:pt idx="458">-0.0019506419311372</cx:pt>
          <cx:pt idx="459">0.00085778055797003903</cx:pt>
          <cx:pt idx="460">0.0102691598851865</cx:pt>
          <cx:pt idx="461">0.014778718903866599</cx:pt>
          <cx:pt idx="462">-0.032744676778192601</cx:pt>
          <cx:pt idx="463">-0.034942770435862101</cx:pt>
          <cx:pt idx="464">-0.0068455398284059396</cx:pt>
          <cx:pt idx="465">0.0146581319889088</cx:pt>
          <cx:pt idx="466">0.029179837133773302</cx:pt>
          <cx:pt idx="467">0.0141768312902533</cx:pt>
          <cx:pt idx="468">-0.0044393743272710803</cx:pt>
          <cx:pt idx="469">0.010628836235304299</cx:pt>
          <cx:pt idx="470">0.0106370876431751</cx:pt>
          <cx:pt idx="471">-0.0028951848109392002</cx:pt>
          <cx:pt idx="472">-0.0053873966240440196</cx:pt>
          <cx:pt idx="473">-0.0079343343549738501</cx:pt>
          <cx:pt idx="474">-0.0025176766886259899</cx:pt>
          <cx:pt idx="475">-0.000292264616542291</cx:pt>
          <cx:pt idx="476">-0.0011700473173823301</cx:pt>
          <cx:pt idx="477">-0.00025793899949675699</cx:pt>
          <cx:pt idx="478">0.00033846263813799198</cx:pt>
          <cx:pt idx="479">0.0052022464213085</cx:pt>
          <cx:pt idx="480">-0.013018321037729701</cx:pt>
          <cx:pt idx="481">-0.0260380941728371</cx:pt>
          <cx:pt idx="482">-0.021045082211831899</cx:pt>
          <cx:pt idx="483">-0.0066104146994935701</cx:pt>
          <cx:pt idx="484">0.019263580335096099</cx:pt>
          <cx:pt idx="485">0.0060739521771978004</cx:pt>
          <cx:pt idx="486">-0.0085577925878592594</cx:pt>
          <cx:pt idx="487">-0.0054311663082584304</cx:pt>
          <cx:pt idx="488">0.00225901934403341</cx:pt>
          <cx:pt idx="489">0.010550449722511899</cx:pt>
          <cx:pt idx="490">-0.0310667715153304</cx:pt>
          <cx:pt idx="491">-0.029923379449374201</cx:pt>
          <cx:pt idx="492">-0.0072572207161008002</cx:pt>
          <cx:pt idx="493">0.0245857037519953</cx:pt>
          <cx:pt idx="494">-0.013852985704313</cx:pt>
          <cx:pt idx="495">-0.0095636035523432601</cx:pt>
          <cx:pt idx="496">-0.00590013531064126</cx:pt>
          <cx:pt idx="497">0.0137727208781515</cx:pt>
          <cx:pt idx="498">0.0123546384157518</cx:pt>
          <cx:pt idx="499">-0.0057592763962379502</cx:pt>
          <cx:pt idx="500">-0.0037263466908113402</cx:pt>
          <cx:pt idx="501">-0.00363668056268978</cx:pt>
          <cx:pt idx="502">-0.00038324547968390799</cx:pt>
          <cx:pt idx="503">-0.00028681337439748997</cx:pt>
          <cx:pt idx="504">0.000187195807523605</cx:pt>
          <cx:pt idx="505">0.000143695742801821</cx:pt>
          <cx:pt idx="506">0.000962550229592823</cx:pt>
          <cx:pt idx="507">0.010248856956161199</cx:pt>
          <cx:pt idx="508">0.0015619784265693899</cx:pt>
          <cx:pt idx="509">-0.012968637008256101</cx:pt>
          <cx:pt idx="510">0.00128424899381522</cx:pt>
          <cx:pt idx="511">0.0083119697951527707</cx:pt>
          <cx:pt idx="512">0.0127726832597659</cx:pt>
          <cx:pt idx="513">0.010310440597123299</cx:pt>
          <cx:pt idx="514">0.000110899074407509</cx:pt>
          <cx:pt idx="515">0.0038359053084463502</cx:pt>
          <cx:pt idx="516">-0.0125737647805654</cx:pt>
          <cx:pt idx="517">-0.00355563557310441</cx:pt>
          <cx:pt idx="518">-0.0276407625374279</cx:pt>
          <cx:pt idx="519">0.00777037405217312</cx:pt>
          <cx:pt idx="520">-0.0109185002781798</cx:pt>
          <cx:pt idx="521">0.0153422156315736</cx:pt>
          <cx:pt idx="522">-0.0081152566024233399</cx:pt>
          <cx:pt idx="523">-0.00040356427227936602</cx:pt>
          <cx:pt idx="524">0.00372964067075</cx:pt>
          <cx:pt idx="525">0.0108449742238365</cx:pt>
          <cx:pt idx="526">0.00987508156832596</cx:pt>
          <cx:pt idx="527">-0.0080383050047033704</cx:pt>
          <cx:pt idx="528">-0.0091134619671617602</cx:pt>
          <cx:pt idx="529">-0.00150885967239041</cx:pt>
          <cx:pt idx="530">0.00058241706998661102</cx:pt>
          <cx:pt idx="531">0.00021201632424489001</cx:pt>
          <cx:pt idx="532">3.7972575007470703e-05</cx:pt>
          <cx:pt idx="533">0.00043379150347592002</cx:pt>
          <cx:pt idx="534">-2.5216253911145799e-05</cx:pt>
          <cx:pt idx="535">0.0105868415819926</cx:pt>
          <cx:pt idx="536">0.0152864843416283</cx:pt>
          <cx:pt idx="537">-0.00208711231701334</cx:pt>
          <cx:pt idx="538">-0.0022744441942690301</cx:pt>
          <cx:pt idx="539">0.0144320484105976</cx:pt>
          <cx:pt idx="540">0.019712794606341299</cx:pt>
          <cx:pt idx="541">0.0094841815215293591</cx:pt>
          <cx:pt idx="542">-5.4542222039651999e-05</cx:pt>
          <cx:pt idx="543">-0.024162149821609399</cx:pt>
          <cx:pt idx="544">-0.0120246782517029</cx:pt>
          <cx:pt idx="545">-0.0011108800263888901</cx:pt>
          <cx:pt idx="546">0.0045959387677241403</cx:pt>
          <cx:pt idx="547">0.0177722551417493</cx:pt>
          <cx:pt idx="548">-0.0144965356568425</cx:pt>
          <cx:pt idx="549">0.0025959812044484502</cx:pt>
          <cx:pt idx="550">0.0015283189588971399</cx:pt>
          <cx:pt idx="551">0.024588889602768099</cx:pt>
          <cx:pt idx="552">-0.0063407772886231398</cx:pt>
          <cx:pt idx="553">-0.0054943543943324199</cx:pt>
          <cx:pt idx="554">0.00248551291172903</cx:pt>
          <cx:pt idx="555">0.00034357905278549299</cx:pt>
          <cx:pt idx="556">-0.012641068369450999</cx:pt>
          <cx:pt idx="557">-0.0037308792998366901</cx:pt>
          <cx:pt idx="558">-0.00043234743844093002</cx:pt>
          <cx:pt idx="559">0.00060523863533294199</cx:pt>
          <cx:pt idx="560">0.00081695425843246201</cx:pt>
          <cx:pt idx="561">-0.00041919398429223398</cx:pt>
          <cx:pt idx="562">-0.00055845545413459095</cx:pt>
          <cx:pt idx="563">0.011699672627735001</cx:pt>
          <cx:pt idx="564">0.0231160872774827</cx:pt>
          <cx:pt idx="565">-0.00123558527169425</cx:pt>
          <cx:pt idx="566">-0.00185387770011144</cx:pt>
          <cx:pt idx="567">0.0177927334800554</cx:pt>
          <cx:pt idx="568">0.035688909080097198</cx:pt>
          <cx:pt idx="569">0.0117736749279925</cx:pt>
          <cx:pt idx="570">-0.00075206768921863196</cx:pt>
          <cx:pt idx="571">-0.033300272833186401</cx:pt>
          <cx:pt idx="572">-0.045297764644324702</cx:pt>
          <cx:pt idx="573">-0.0053804079393047002</cx:pt>
          <cx:pt idx="574">-0.0030645089458877801</cx:pt>
          <cx:pt idx="575">-0.013200902839446801</cx:pt>
          <cx:pt idx="576">-0.024439031941317201</cx:pt>
          <cx:pt idx="577">-0.011113211845776899</cx:pt>
          <cx:pt idx="578">0.00830749261782689</cx:pt>
          <cx:pt idx="579">0.0119020499731117</cx:pt>
          <cx:pt idx="580">-0.0070107196166349604</cx:pt>
          <cx:pt idx="581">-0.0182285877164266</cx:pt>
          <cx:pt idx="582">-0.0059681998086213196</cx:pt>
          <cx:pt idx="583">0.0048899001905624902</cx:pt>
          <cx:pt idx="584">-0.0073653548906597397</cx:pt>
          <cx:pt idx="585">-0.00029082785516163802</cx:pt>
          <cx:pt idx="586">-0.00055463496559468302</cx:pt>
          <cx:pt idx="587">0.00034710085287280399</cx:pt>
          <cx:pt idx="588">-0.00046310700188566099</cx:pt>
          <cx:pt idx="589">0.00026810333110379299</cx:pt>
          <cx:pt idx="590">0.000118568325676063</cx:pt>
          <cx:pt idx="591">0.0058807431986383496</cx:pt>
          <cx:pt idx="592">0.0129202252479286</cx:pt>
          <cx:pt idx="593">0.00059513473966650305</cx:pt>
          <cx:pt idx="594">0.0033080248795239798</cx:pt>
          <cx:pt idx="595">0.016907676443452299</cx:pt>
          <cx:pt idx="596">0.016126327333059201</cx:pt>
          <cx:pt idx="597">0.0098991134950549096</cx:pt>
          <cx:pt idx="598">-0.00089229944472603599</cx:pt>
          <cx:pt idx="599">-0.031562567213604398</cx:pt>
          <cx:pt idx="600">-0.00760452349591253</cx:pt>
          <cx:pt idx="601">0.014154286822075399</cx:pt>
          <cx:pt idx="602">0.0088949396192795696</cx:pt>
          <cx:pt idx="603">-0.0096033242737376505</cx:pt>
          <cx:pt idx="604">-0.012432139208912001</cx:pt>
          <cx:pt idx="605">0.0016823891549995599</cx:pt>
          <cx:pt idx="606">0.012876326781532801</cx:pt>
          <cx:pt idx="607">0.0043297809436102499</cx:pt>
          <cx:pt idx="608">-0.016283640053726799</cx:pt>
          <cx:pt idx="609">-0.018932469028740798</cx:pt>
          <cx:pt idx="610">-0.011722199706578699</cx:pt>
          <cx:pt idx="611">-0.0050850834392960498</cx:pt>
          <cx:pt idx="612">-0.0089272624671088204</cx:pt>
          <cx:pt idx="613">-0.00269277453291847</cx:pt>
          <cx:pt idx="614">-0.00134292534295692</cx:pt>
          <cx:pt idx="615">-0.00081759577953915703</cx:pt>
          <cx:pt idx="616">0.000417902053566255</cx:pt>
          <cx:pt idx="617">0.000284573903716563</cx:pt>
          <cx:pt idx="618">0.00085806699919536804</cx:pt>
          <cx:pt idx="619">0.00049484215036862999</cx:pt>
          <cx:pt idx="620">0.0051674411891190998</cx:pt>
          <cx:pt idx="621">0.0070809850768410601</cx:pt>
          <cx:pt idx="622">0.0039816880883757396</cx:pt>
          <cx:pt idx="623">0.0084009968736369501</cx:pt>
          <cx:pt idx="624">-0.00091003638209861102</cx:pt>
          <cx:pt idx="625">0.0086965925232213893</cx:pt>
          <cx:pt idx="626">-0.0023266991326699299</cx:pt>
          <cx:pt idx="627">-0.0030446347154979101</cx:pt>
          <cx:pt idx="628">0.0049108624758216497</cx:pt>
          <cx:pt idx="629">0.0125999717613208</cx:pt>
          <cx:pt idx="630">0.018586332984936699</cx:pt>
          <cx:pt idx="631">0.0028066831611780101</cx:pt>
          <cx:pt idx="632">-0.0083440840319788396</cx:pt>
          <cx:pt idx="633">0.014088871529126201</cx:pt>
          <cx:pt idx="634">0.014520717004274</cx:pt>
          <cx:pt idx="635">-0.0104325785214275</cx:pt>
          <cx:pt idx="636">-0.0144873299326736</cx:pt>
          <cx:pt idx="637">-0.025767049999610901</cx:pt>
          <cx:pt idx="638">-0.0052403131119518201</cx:pt>
          <cx:pt idx="639">0.00153091280729018</cx:pt>
          <cx:pt idx="640">-0.0030377782583961401</cx:pt>
          <cx:pt idx="641">-0.0020214499029634998</cx:pt>
          <cx:pt idx="642">-0.000234533765648092</cx:pt>
          <cx:pt idx="643">0.00025490768866331601</cx:pt>
          <cx:pt idx="644">-7.4593621548229601e-05</cx:pt>
          <cx:pt idx="645">-0.00028924992621064902</cx:pt>
          <cx:pt idx="646">0.00090490214918110797</cx:pt>
          <cx:pt idx="647">0.000447536178191114</cx:pt>
          <cx:pt idx="648">-0.00051105675656899904</cx:pt>
          <cx:pt idx="649">0.0014601961006980599</cx:pt>
          <cx:pt idx="650">0.00064142195511129299</cx:pt>
          <cx:pt idx="651">0.0030512017498019002</cx:pt>
          <cx:pt idx="652">-0.0027083301965158098</cx:pt>
          <cx:pt idx="653">-0.0245260449427122</cx:pt>
          <cx:pt idx="654">-0.018915343056863401</cx:pt>
          <cx:pt idx="655">0.0143621257117988</cx:pt>
          <cx:pt idx="656">-0.0122085033349826</cx:pt>
          <cx:pt idx="657">-0.0033006781495028199</cx:pt>
          <cx:pt idx="658">-0.00068319415402475598</cx:pt>
          <cx:pt idx="659">0.017111865485242499</cx:pt>
          <cx:pt idx="660">0.0190885263026629</cx:pt>
          <cx:pt idx="661">0.019187060712277</cx:pt>
          <cx:pt idx="662">0.0203329801604611</cx:pt>
          <cx:pt idx="663">-0.00829438551579313</cx:pt>
          <cx:pt idx="664">-0.022480516885237199</cx:pt>
          <cx:pt idx="665">-0.0273254387516099</cx:pt>
          <cx:pt idx="666">-0.010037799844665799</cx:pt>
          <cx:pt idx="667">0.00420593681038086</cx:pt>
          <cx:pt idx="668">-0.000208063189253012</cx:pt>
          <cx:pt idx="669">-0.00014655105494133</cx:pt>
          <cx:pt idx="670">-0.00063384191099993597</cx:pt>
          <cx:pt idx="671">2.6895129169705001e-05</cx:pt>
          <cx:pt idx="672">-0.000194567839593928</cx:pt>
          <cx:pt idx="673">-0.00014078891274446501</cx:pt>
          <cx:pt idx="674">0.00043928021375378801</cx:pt>
          <cx:pt idx="675">0.0013195589560336799</cx:pt>
          <cx:pt idx="676">0.0044259736386519496</cx:pt>
          <cx:pt idx="677">0.0025924781094153601</cx:pt>
          <cx:pt idx="678">0.00072372780990707898</cx:pt>
          <cx:pt idx="679">-0.0097294587719829306</cx:pt>
          <cx:pt idx="680">-0.0083542752967664495</cx:pt>
          <cx:pt idx="681">-0.018234057473873098</cx:pt>
          <cx:pt idx="682">-0.016545711988773401</cx:pt>
          <cx:pt idx="683">-0.0108854967130928</cx:pt>
          <cx:pt idx="684">-0.0076094112976466798</cx:pt>
          <cx:pt idx="685">0.00308295109192009</cx:pt>
          <cx:pt idx="686">0.0135240476245947</cx:pt>
          <cx:pt idx="687">0.015082613744763201</cx:pt>
          <cx:pt idx="688">0.0113676021567702</cx:pt>
          <cx:pt idx="689">-0.00053646142372882103</cx:pt>
          <cx:pt idx="690">-0.0032699236846926599</cx:pt>
          <cx:pt idx="691">-0.00326351188759135</cx:pt>
          <cx:pt idx="692">-0.0083185979660975202</cx:pt>
          <cx:pt idx="693">-0.014393438377156001</cx:pt>
          <cx:pt idx="694">-0.0096150024353941193</cx:pt>
          <cx:pt idx="695">0.00097272035752064899</cx:pt>
          <cx:pt idx="696">-0.00032159036616993299</cx:pt>
          <cx:pt idx="697">-0.00107690495633541</cx:pt>
          <cx:pt idx="698">0.00056579038566221802</cx:pt>
          <cx:pt idx="699">0.00029154704992955498</cx:pt>
          <cx:pt idx="700">0.00069040811208662296</cx:pt>
          <cx:pt idx="701">0.00085076706727364097</cx:pt>
          <cx:pt idx="702">0.00010669808257896</cx:pt>
          <cx:pt idx="703">-0.00046423811031600401</cx:pt>
          <cx:pt idx="704">-0.00084824589319020904</cx:pt>
          <cx:pt idx="705">-0.0018310293500309</cx:pt>
          <cx:pt idx="706">0.0047216038889552701</cx:pt>
          <cx:pt idx="707">0.012546478341905001</cx:pt>
          <cx:pt idx="708">0.027984493706138099</cx:pt>
          <cx:pt idx="709">0.0194678956305505</cx:pt>
          <cx:pt idx="710">0.025917295257313299</cx:pt>
          <cx:pt idx="711">0.0271142912701933</cx:pt>
          <cx:pt idx="712">0.040210661551421299</cx:pt>
          <cx:pt idx="713">0.027934503997663999</cx:pt>
          <cx:pt idx="714">0.024143788716107801</cx:pt>
          <cx:pt idx="715">0.022997139710309401</cx:pt>
          <cx:pt idx="716">0.048875449226239799</cx:pt>
          <cx:pt idx="717">0.024910253867881201</cx:pt>
          <cx:pt idx="718">0.020170750035623099</cx:pt>
          <cx:pt idx="719">0.046584223239618201</cx:pt>
          <cx:pt idx="720">0.025622693697369501</cx:pt>
          <cx:pt idx="721">0.0025832860385858998</cx:pt>
          <cx:pt idx="722">-0.00728435466946524</cx:pt>
          <cx:pt idx="723">-0.0044425527154193104</cx:pt>
          <cx:pt idx="724">-0.0012676596784596699</cx:pt>
          <cx:pt idx="725">-3.1764359276865599e-05</cx:pt>
          <cx:pt idx="726">-4.7355031139329499e-07</cx:pt>
          <cx:pt idx="727">-0.00034150963252404598</cx:pt>
          <cx:pt idx="728">0.00027826854315808798</cx:pt>
          <cx:pt idx="729">-0.00053980237707867995</cx:pt>
          <cx:pt idx="730">-0.00040160242144962599</cx:pt>
          <cx:pt idx="731">0.00084504102598494005</cx:pt>
          <cx:pt idx="732">-0.00337016997513234</cx:pt>
          <cx:pt idx="733">-0.0099787032503761992</cx:pt>
          <cx:pt idx="734">-0.0069937891266456699</cx:pt>
          <cx:pt idx="735">0.0052851832618193402</cx:pt>
          <cx:pt idx="736">0.015419123747436999</cx:pt>
          <cx:pt idx="737">0.024574467451557998</cx:pt>
          <cx:pt idx="738">0.0250162535095645</cx:pt>
          <cx:pt idx="739">0.026221138088982701</cx:pt>
          <cx:pt idx="740">0.030650637594480699</cx:pt>
          <cx:pt idx="741">0.040299184149919003</cx:pt>
          <cx:pt idx="742">0.042648500439414698</cx:pt>
          <cx:pt idx="743">0.031548896386436397</cx:pt>
          <cx:pt idx="744">0.034547451674598398</cx:pt>
          <cx:pt idx="745">0.039881951740982302</cx:pt>
          <cx:pt idx="746">0.0258440599891059</cx:pt>
          <cx:pt idx="747">0.0248937269653157</cx:pt>
          <cx:pt idx="748">0.012161879220878399</cx:pt>
          <cx:pt idx="749">0.00438463531232178</cx:pt>
          <cx:pt idx="750">0.0032945271901963901</cx:pt>
          <cx:pt idx="751">0.00063180537900684396</cx:pt>
          <cx:pt idx="752">-0.00069231540247250702</cx:pt>
          <cx:pt idx="753">-0.00030357452050658502</cx:pt>
          <cx:pt idx="754">-0.00062106592285998501</cx:pt>
          <cx:pt idx="755">-9.5876693686700694e-05</cx:pt>
          <cx:pt idx="756">0.00080973749271063698</cx:pt>
          <cx:pt idx="757">-0.000186537888182412</cx:pt>
          <cx:pt idx="758">0.00057652540946182202</cx:pt>
          <cx:pt idx="759">0.00045754779391384898</cx:pt>
          <cx:pt idx="760">-0.00069055739485095202</cx:pt>
          <cx:pt idx="761">0.00029930446392863002</cx:pt>
          <cx:pt idx="762">0.00085832811328434902</cx:pt>
          <cx:pt idx="763">0.0023618822740180301</cx:pt>
          <cx:pt idx="764">0.00301208136928173</cx:pt>
          <cx:pt idx="765">0.0015133923602477901</cx:pt>
          <cx:pt idx="766">0.0043191253589269897</cx:pt>
          <cx:pt idx="767">0.0034256285562682801</cx:pt>
          <cx:pt idx="768">0.0031862075889816698</cx:pt>
          <cx:pt idx="769">0.0033808177646355701</cx:pt>
          <cx:pt idx="770">0.0062965097943173997</cx:pt>
          <cx:pt idx="771">0.0045372336783358501</cx:pt>
          <cx:pt idx="772">0.0036990313578654402</cx:pt>
          <cx:pt idx="773">0.00303331115839284</cx:pt>
          <cx:pt idx="774">0.0038029663279978199</cx:pt>
          <cx:pt idx="775">0.0028521822416269502</cx:pt>
          <cx:pt idx="776">-0.000171412433985412</cx:pt>
          <cx:pt idx="777">0.000100731364459788</cx:pt>
          <cx:pt idx="778">0.00017782710094319001</cx:pt>
          <cx:pt idx="779">6.0116288471435099e-05</cx:pt>
          <cx:pt idx="780">2.6340471524517401e-05</cx:pt>
          <cx:pt idx="781">0.00027091785832780599</cx:pt>
          <cx:pt idx="782">-0.00055088198154489801</cx:pt>
          <cx:pt idx="783">-0.00051097587882615605</cx:pt>
        </cx:lvl>
      </cx:numDim>
    </cx:data>
    <cx:data id="100">
      <cx:numDim type="val">
        <cx:f>'001_WA_F - 副本'!$CW$1:$CW$784</cx:f>
        <cx:lvl ptCount="784" formatCode="0.00E+00">
          <cx:pt idx="0">6.1542254912987096e-05</cx:pt>
          <cx:pt idx="1">-0.00015793423246599701</cx:pt>
          <cx:pt idx="2">-0.00031807603621102</cx:pt>
          <cx:pt idx="3">-0.00047215124184211998</cx:pt>
          <cx:pt idx="4">-0.00051798496210254898</cx:pt>
          <cx:pt idx="5">0.00013387353492897</cx:pt>
          <cx:pt idx="6">0.000193636006082021</cx:pt>
          <cx:pt idx="7">0.00012819039626409099</cx:pt>
          <cx:pt idx="8">0.00012890221005735299</cx:pt>
          <cx:pt idx="9">6.5901892766073096e-05</cx:pt>
          <cx:pt idx="10">-8.1685490109606506e-05</cx:pt>
          <cx:pt idx="11">0.00036112579355050098</cx:pt>
          <cx:pt idx="12">-0.00071691159875717999</cx:pt>
          <cx:pt idx="13">-0.000483125970746916</cx:pt>
          <cx:pt idx="14">-4.6141628010873899e-05</cx:pt>
          <cx:pt idx="15">-0.00021624912615215999</cx:pt>
          <cx:pt idx="16">0.00048529489404126202</cx:pt>
          <cx:pt idx="17">0.00042745057648846797</cx:pt>
          <cx:pt idx="18">6.3188264544754204e-05</cx:pt>
          <cx:pt idx="19">-0.00026298707450860302</cx:pt>
          <cx:pt idx="20">-0.00060186762572804399</cx:pt>
          <cx:pt idx="21">-0.00017681667767518701</cx:pt>
          <cx:pt idx="22">-0.00022511817377048301</cx:pt>
          <cx:pt idx="23">-0.00055267155621073396</cx:pt>
          <cx:pt idx="24">0.00031826425524198501</cx:pt>
          <cx:pt idx="25">0.00037244223427185702</cx:pt>
          <cx:pt idx="26">0.00047909602659010098</cx:pt>
          <cx:pt idx="27">8.5443208977737596e-05</cx:pt>
          <cx:pt idx="28">8.9439969443041301e-05</cx:pt>
          <cx:pt idx="29">-0.00073432938070904202</cx:pt>
          <cx:pt idx="30">-0.00044300892483746198</cx:pt>
          <cx:pt idx="31">0.00042024165259666103</cx:pt>
          <cx:pt idx="32">0.00087540422194624999</cx:pt>
          <cx:pt idx="33">-0.000156854971894119</cx:pt>
          <cx:pt idx="34">-0.000297864613190881</cx:pt>
          <cx:pt idx="35">-9.34310987009969e-05</cx:pt>
          <cx:pt idx="36">0.00098097073722745406</cx:pt>
          <cx:pt idx="37">-0.00044531954180386399</cx:pt>
          <cx:pt idx="38">0.00039073857571846299</cx:pt>
          <cx:pt idx="39">8.2556258707731101e-06</cx:pt>
          <cx:pt idx="40">-0.00021472606179275599</cx:pt>
          <cx:pt idx="41">0.00022059739688528701</cx:pt>
          <cx:pt idx="42">0.00050996303434078499</cx:pt>
          <cx:pt idx="43">-0.00018676070782725</cx:pt>
          <cx:pt idx="44">-0.00051678728393832597</cx:pt>
          <cx:pt idx="45">0.00058683449088921399</cx:pt>
          <cx:pt idx="46">0.00010152465632188401</cx:pt>
          <cx:pt idx="47">0.000111006492349826</cx:pt>
          <cx:pt idx="48">9.8474895098085203e-05</cx:pt>
          <cx:pt idx="49">-3.1807085350637903e-05</cx:pt>
          <cx:pt idx="50">-0.00063297402083696205</cx:pt>
          <cx:pt idx="51">-0.00047509367138265498</cx:pt>
          <cx:pt idx="52">0.00018353453258950899</cx:pt>
          <cx:pt idx="53">0.00081902267796522799</cx:pt>
          <cx:pt idx="54">0.00059776986992010302</cx:pt>
          <cx:pt idx="55">-0.00070752165389252998</cx:pt>
          <cx:pt idx="56">0.00048625079609556499</cx:pt>
          <cx:pt idx="57">0.00023899119129721001</cx:pt>
          <cx:pt idx="58">2.84335384148582e-05</cx:pt>
          <cx:pt idx="59">0.00044176580462284198</cx:pt>
          <cx:pt idx="60">0.00027430128494408299</cx:pt>
          <cx:pt idx="61">0.000435655830942352</cx:pt>
          <cx:pt idx="62">-0.00093948621208096001</cx:pt>
          <cx:pt idx="63">-0.00067365047186701804</cx:pt>
          <cx:pt idx="64">1.9052777961248298e-05</cx:pt>
          <cx:pt idx="65">-0.00038392148937793299</cx:pt>
          <cx:pt idx="66">0.00030943502688001302</cx:pt>
          <cx:pt idx="67">-0.0026575585147672002</cx:pt>
          <cx:pt idx="68">-0.00644758819830082</cx:pt>
          <cx:pt idx="69">-0.0064891680772112296</cx:pt>
          <cx:pt idx="70">-0.0052278463786457697</cx:pt>
          <cx:pt idx="71">-0.0032007115670482501</cx:pt>
          <cx:pt idx="72">-0.0025643314192507899</cx:pt>
          <cx:pt idx="73">0.00056391093258011701</cx:pt>
          <cx:pt idx="74">0.0035044928161620599</cx:pt>
          <cx:pt idx="75">-0.00161289301563209</cx:pt>
          <cx:pt idx="76">-8.9444350279424599e-05</cx:pt>
          <cx:pt idx="77">-0.0011413766188605101</cx:pt>
          <cx:pt idx="78">-0.00125392333792034</cx:pt>
          <cx:pt idx="79">-0.0010374036846645101</cx:pt>
          <cx:pt idx="80">0.00026194693073155301</cx:pt>
          <cx:pt idx="81">-8.1705203812758206e-05</cx:pt>
          <cx:pt idx="82">-0.00013932883916892999</cx:pt>
          <cx:pt idx="83">0.00021260479809472</cx:pt>
          <cx:pt idx="84">-0.00068233288872401095</cx:pt>
          <cx:pt idx="85">2.1574343209010999e-05</cx:pt>
          <cx:pt idx="86">0.00031565727420948</cx:pt>
          <cx:pt idx="87">5.84624426107152e-05</cx:pt>
          <cx:pt idx="88">8.2993787024709695e-05</cx:pt>
          <cx:pt idx="89">0.0013718164032472801</cx:pt>
          <cx:pt idx="90">0.0012446146359930499</cx:pt>
          <cx:pt idx="91">0.0033051401434729998</cx:pt>
          <cx:pt idx="92">0.0056924094873055499</cx:pt>
          <cx:pt idx="93">-0.0011516659372796301</cx:pt>
          <cx:pt idx="94">0.00037987665690928198</cx:pt>
          <cx:pt idx="95">-0.0020448497624571999</cx:pt>
          <cx:pt idx="96">-0.0073664196958214898</cx:pt>
          <cx:pt idx="97">-0.016841725837129</cx:pt>
          <cx:pt idx="98">-0.026606422949101999</cx:pt>
          <cx:pt idx="99">-0.033290920176640398</cx:pt>
          <cx:pt idx="100">-0.030249668141834898</cx:pt>
          <cx:pt idx="101">-0.0089831299834330792</cx:pt>
          <cx:pt idx="102">-0.0053464550307167503</cx:pt>
          <cx:pt idx="103">-0.0138460391964777</cx:pt>
          <cx:pt idx="104">-0.011706000782465999</cx:pt>
          <cx:pt idx="105">-0.0085518270384266903</cx:pt>
          <cx:pt idx="106">-0.0083921007511463096</cx:pt>
          <cx:pt idx="107">-0.0036629618053837299</cx:pt>
          <cx:pt idx="108">-0.0018937882890689599</cx:pt>
          <cx:pt idx="109">6.5661056917610499e-06</cx:pt>
          <cx:pt idx="110">0.000194569120960656</cx:pt>
          <cx:pt idx="111">-0.00087587405025979395</cx:pt>
          <cx:pt idx="112">0.00071941872298371705</cx:pt>
          <cx:pt idx="113">0.00048994479110076202</cx:pt>
          <cx:pt idx="114">0.00050131879681165295</cx:pt>
          <cx:pt idx="115">0.00084708908427236598</cx:pt>
          <cx:pt idx="116">0.00155711683616011</cx:pt>
          <cx:pt idx="117">-0.000499154344474256</cx:pt>
          <cx:pt idx="118">0.0089122791707221694</cx:pt>
          <cx:pt idx="119">0.010971288796914299</cx:pt>
          <cx:pt idx="120">0.0307109158084292</cx:pt>
          <cx:pt idx="121">0.010029038846881199</cx:pt>
          <cx:pt idx="122">0.018311054731594299</cx:pt>
          <cx:pt idx="123">-0.00036380844454694399</cx:pt>
          <cx:pt idx="124">-0.039603271335743498</cx:pt>
          <cx:pt idx="125">-0.047720147450229698</cx:pt>
          <cx:pt idx="126">-0.067451090395778304</cx:pt>
          <cx:pt idx="127">-0.0790660725976981</cx:pt>
          <cx:pt idx="128">-0.066340766426752004</cx:pt>
          <cx:pt idx="129">-0.036634364442966201</cx:pt>
          <cx:pt idx="130">-0.0034784313020936402</cx:pt>
          <cx:pt idx="131">-0.0132272682345473</cx:pt>
          <cx:pt idx="132">-0.0177643194188522</cx:pt>
          <cx:pt idx="133">-0.024432244687733602</cx:pt>
          <cx:pt idx="134">-0.020472472238685702</cx:pt>
          <cx:pt idx="135">-0.0125994385581795</cx:pt>
          <cx:pt idx="136">-0.0031126551205328998</cx:pt>
          <cx:pt idx="137">-0.00087513337238578404</cx:pt>
          <cx:pt idx="138">-0.00078762347239319497</cx:pt>
          <cx:pt idx="139">0.000152951553028239</cx:pt>
          <cx:pt idx="140">5.2966193337148199e-05</cx:pt>
          <cx:pt idx="141">0.00063815901602827898</cx:pt>
          <cx:pt idx="142">0.00056451471334965496</cx:pt>
          <cx:pt idx="143">0.0038330178664911</cx:pt>
          <cx:pt idx="144">0.0151102875459033</cx:pt>
          <cx:pt idx="145">0.018089737624047499</cx:pt>
          <cx:pt idx="146">0.028928051927270299</cx:pt>
          <cx:pt idx="147">0.0247195117926674</cx:pt>
          <cx:pt idx="148">-0.0055814221301432902</cx:pt>
          <cx:pt idx="149">-0.040593030475557602</cx:pt>
          <cx:pt idx="150">-0.019674882883151602</cx:pt>
          <cx:pt idx="151">-0.0216856612123087</cx:pt>
          <cx:pt idx="152">-0.0345941221887648</cx:pt>
          <cx:pt idx="153">-0.021866510926612601</cx:pt>
          <cx:pt idx="154">-0.0348730768674358</cx:pt>
          <cx:pt idx="155">-0.021726277928285801</cx:pt>
          <cx:pt idx="156">-0.0093779523843012403</cx:pt>
          <cx:pt idx="157">-0.035728871300526301</cx:pt>
          <cx:pt idx="158">-0.0296118245019923</cx:pt>
          <cx:pt idx="159">-0.024438004819848699</cx:pt>
          <cx:pt idx="160">-0.0094444958012121407</cx:pt>
          <cx:pt idx="161">-0.0415455283626225</cx:pt>
          <cx:pt idx="162">-0.021403300383307199</cx:pt>
          <cx:pt idx="163">-0.0021659072529025699</cx:pt>
          <cx:pt idx="164">0.00051174539409696098</cx:pt>
          <cx:pt idx="165">0.0020331652320876902</cx:pt>
          <cx:pt idx="166">0.00052527891108307303</cx:pt>
          <cx:pt idx="167">-0.00093772959627612396</cx:pt>
          <cx:pt idx="168">0.00038286130918572598</cx:pt>
          <cx:pt idx="169">0.00030866172457842802</cx:pt>
          <cx:pt idx="170">0.0026122137955478099</cx:pt>
          <cx:pt idx="171">0.012172255170228701</cx:pt>
          <cx:pt idx="172">0.0275632530611804</cx:pt>
          <cx:pt idx="173">0.031270706103875098</cx:pt>
          <cx:pt idx="174">0.034160504364979603</cx:pt>
          <cx:pt idx="175">0.0130182422787039</cx:pt>
          <cx:pt idx="176">-0.0079149588752961408</cx:pt>
          <cx:pt idx="177">0.0166431080339733</cx:pt>
          <cx:pt idx="178">0.0131978426541787</cx:pt>
          <cx:pt idx="179">0.017472199091328199</cx:pt>
          <cx:pt idx="180">-0.0097668923472997299</cx:pt>
          <cx:pt idx="181">-0.014602440890873101</cx:pt>
          <cx:pt idx="182">-0.00343462633230776</cx:pt>
          <cx:pt idx="183">0.027439655060265401</cx:pt>
          <cx:pt idx="184">0.023823793028356698</cx:pt>
          <cx:pt idx="185">-0.00072058518962440595</cx:pt>
          <cx:pt idx="186">-0.0033397118339168401</cx:pt>
          <cx:pt idx="187">-0.0125678242072763</cx:pt>
          <cx:pt idx="188">0.0030175322525624101</cx:pt>
          <cx:pt idx="189">0.0227085214645339</cx:pt>
          <cx:pt idx="190">0.0071822036287144501</cx:pt>
          <cx:pt idx="191">0.0115686041989011</cx:pt>
          <cx:pt idx="192">0.0055582399602017302</cx:pt>
          <cx:pt idx="193">-0.00069867243152268803</cx:pt>
          <cx:pt idx="194">0.00038958490301408902</cx:pt>
          <cx:pt idx="195">7.3661060830623197e-05</cx:pt>
          <cx:pt idx="196">-0.000130903930827223</cx:pt>
          <cx:pt idx="197">0.0014410208327867401</cx:pt>
          <cx:pt idx="198">0.00151487017501958</cx:pt>
          <cx:pt idx="199">0.0130779604166668</cx:pt>
          <cx:pt idx="200">0.032577680812344502</cx:pt>
          <cx:pt idx="201">0.033951114784340299</cx:pt>
          <cx:pt idx="202">0.0224111444267222</cx:pt>
          <cx:pt idx="203">0.0052505241004768104</cx:pt>
          <cx:pt idx="204">0.0264962697897968</cx:pt>
          <cx:pt idx="205">0.0083252009759491197</cx:pt>
          <cx:pt idx="206">0.0137377399733016</cx:pt>
          <cx:pt idx="207">0.024466929772042501</cx:pt>
          <cx:pt idx="208">0.032652646251127897</cx:pt>
          <cx:pt idx="209">0.0138539670466895</cx:pt>
          <cx:pt idx="210">0.017847845381228501</cx:pt>
          <cx:pt idx="211">-0.023109742132643499</cx:pt>
          <cx:pt idx="212">0.0068932390181368998</cx:pt>
          <cx:pt idx="213">0.021086393270962501</cx:pt>
          <cx:pt idx="214">0.0079099743209131799</cx:pt>
          <cx:pt idx="215">-0.0108183104636165</cx:pt>
          <cx:pt idx="216">0.0216618292913969</cx:pt>
          <cx:pt idx="217">0.0145460223232186</cx:pt>
          <cx:pt idx="218">0.0080014236140465503</cx:pt>
          <cx:pt idx="219">-0.0063169966243884698</cx:pt>
          <cx:pt idx="220">-0.00743566208912753</cx:pt>
          <cx:pt idx="221">-0.0072981025684194303</cx:pt>
          <cx:pt idx="222">0.0022380860382418999</cx:pt>
          <cx:pt idx="223">0.00059606991831206004</cx:pt>
          <cx:pt idx="224">-0.00083858865748128201</cx:pt>
          <cx:pt idx="225">0.00051254727291005395</cx:pt>
          <cx:pt idx="226">0.00191920397348278</cx:pt>
          <cx:pt idx="227">0.0147385016936359</cx:pt>
          <cx:pt idx="228">0.036463275382066597</cx:pt>
          <cx:pt idx="229">0.0184368924424472</cx:pt>
          <cx:pt idx="230">-0.0151306735660345</cx:pt>
          <cx:pt idx="231">0.00092339709566310803</cx:pt>
          <cx:pt idx="232">0.0189516295150172</cx:pt>
          <cx:pt idx="233">0.015992843032383401</cx:pt>
          <cx:pt idx="234">0.043453691020126799</cx:pt>
          <cx:pt idx="235">0.010464499037233401</cx:pt>
          <cx:pt idx="236">-0.0074941695754177397</cx:pt>
          <cx:pt idx="237">0.018832669595514499</cx:pt>
          <cx:pt idx="238">0.0155880774248647</cx:pt>
          <cx:pt idx="239">0.0055859819907380301</cx:pt>
          <cx:pt idx="240">0.017536704802243199</cx:pt>
          <cx:pt idx="241">0.0023524292985587299</cx:pt>
          <cx:pt idx="242">0.0054832750113132699</cx:pt>
          <cx:pt idx="243">0.0155823060741899</cx:pt>
          <cx:pt idx="244">0.028861477316179399</cx:pt>
          <cx:pt idx="245">0.029510876605855899</cx:pt>
          <cx:pt idx="246">0.032890852972248003</cx:pt>
          <cx:pt idx="247">-0.0130913961055981</cx:pt>
          <cx:pt idx="248">-0.0105677747627745</cx:pt>
          <cx:pt idx="249">-0.0033302949602282499</cx:pt>
          <cx:pt idx="250">0.00034468144048790402</cx:pt>
          <cx:pt idx="251">-0.00018971864931715201</cx:pt>
          <cx:pt idx="252">0.00052436557611659697</cx:pt>
          <cx:pt idx="253">0.00050616661514615998</cx:pt>
          <cx:pt idx="254">0.0058579510973031301</cx:pt>
          <cx:pt idx="255">0.015305212599925899</cx:pt>
          <cx:pt idx="256">0.033369646034939797</cx:pt>
          <cx:pt idx="257">0.012486980695247099</cx:pt>
          <cx:pt idx="258">0.041037192548787398</cx:pt>
          <cx:pt idx="259">0.063919222274781001</cx:pt>
          <cx:pt idx="260">0.035099651528398799</cx:pt>
          <cx:pt idx="261">-0.0099342270482381794</cx:pt>
          <cx:pt idx="262">0.0072280341175159401</cx:pt>
          <cx:pt idx="263">-0.020126906089006299</cx:pt>
          <cx:pt idx="264">-0.034050063734084</cx:pt>
          <cx:pt idx="265">-0.0257318157559089</cx:pt>
          <cx:pt idx="266">-0.013991166569158201</cx:pt>
          <cx:pt idx="267">0.0049503656418116802</cx:pt>
          <cx:pt idx="268">0.023497464210377801</cx:pt>
          <cx:pt idx="269">-0.0039637959345784598</cx:pt>
          <cx:pt idx="270">-0.00164936146572578</cx:pt>
          <cx:pt idx="271">0.013300213005788</cx:pt>
          <cx:pt idx="272">0.0251558366598779</cx:pt>
          <cx:pt idx="273">0.0104141204548454</cx:pt>
          <cx:pt idx="274">0.0171619096512158</cx:pt>
          <cx:pt idx="275">0.015958618440722602</cx:pt>
          <cx:pt idx="276">-0.0093885559218314599</cx:pt>
          <cx:pt idx="277">-0.00029410713566839101</cx:pt>
          <cx:pt idx="278">-0.00127961173488399</cx:pt>
          <cx:pt idx="279">-0.000103922859493279</cx:pt>
          <cx:pt idx="280">-0.00028371983487818502</cx:pt>
          <cx:pt idx="281">0.00068436108790480396</cx:pt>
          <cx:pt idx="282">0.0021416351316830701</cx:pt>
          <cx:pt idx="283">0.017670498779022201</cx:pt>
          <cx:pt idx="284">0.014506940380114399</cx:pt>
          <cx:pt idx="285">0.0015163070457577599</cx:pt>
          <cx:pt idx="286">0.032096923317184403</cx:pt>
          <cx:pt idx="287">0.025545292195408201</cx:pt>
          <cx:pt idx="288">-0.0037721433268515302</cx:pt>
          <cx:pt idx="289">-0.087793087507706494</cx:pt>
          <cx:pt idx="290">-0.095498348692686599</cx:pt>
          <cx:pt idx="291">-0.109541581758841</cx:pt>
          <cx:pt idx="292">-0.099138770121917699</cx:pt>
          <cx:pt idx="293">-0.046904990020188803</cx:pt>
          <cx:pt idx="294">-0.049101992211527098</cx:pt>
          <cx:pt idx="295">-0.052748696765906503</cx:pt>
          <cx:pt idx="296">-0.0281884676921372</cx:pt>
          <cx:pt idx="297">-0.00160485527805147</cx:pt>
          <cx:pt idx="298">0.039574989567962703</cx:pt>
          <cx:pt idx="299">0.029662040059853401</cx:pt>
          <cx:pt idx="300">0.049134775987964903</cx:pt>
          <cx:pt idx="301">0.0050973515622272101</cx:pt>
          <cx:pt idx="302">0.0080488528541041507</cx:pt>
          <cx:pt idx="303">0.0054925707227131797</cx:pt>
          <cx:pt idx="304">-0.0061514625269889897</cx:pt>
          <cx:pt idx="305">0.0032857193174154701</cx:pt>
          <cx:pt idx="306">0.00053686598103306704</cx:pt>
          <cx:pt idx="307">-0.00035743100773215299</cx:pt>
          <cx:pt idx="308">0.00059289065363478301</cx:pt>
          <cx:pt idx="309">1.6614513140809799e-05</cx:pt>
          <cx:pt idx="310">-0.000822240487647508</cx:pt>
          <cx:pt idx="311">0.0071520392716357597</cx:pt>
          <cx:pt idx="312">-0.0035290165036148801</cx:pt>
          <cx:pt idx="313">-0.026175365020752</cx:pt>
          <cx:pt idx="314">-0.0124642255083656</cx:pt>
          <cx:pt idx="315">-0.040911783041650301</cx:pt>
          <cx:pt idx="316">-0.085402672728378898</cx:pt>
          <cx:pt idx="317">-0.13253803632474401</cx:pt>
          <cx:pt idx="318">-0.12461486602965299</cx:pt>
          <cx:pt idx="319">-0.083121288168119201</cx:pt>
          <cx:pt idx="320">-0.035024686906019897</cx:pt>
          <cx:pt idx="321">0.00765660564524867</cx:pt>
          <cx:pt idx="322">-0.0227656660074151</cx:pt>
          <cx:pt idx="323">-0.058900888617885602</cx:pt>
          <cx:pt idx="324">-0.036002137447955301</cx:pt>
          <cx:pt idx="325">0.011829434387184401</cx:pt>
          <cx:pt idx="326">0.015781572783989801</cx:pt>
          <cx:pt idx="327">0.021537548198011899</cx:pt>
          <cx:pt idx="328">0.02983108838331</cx:pt>
          <cx:pt idx="329">-0.024712364318899602</cx:pt>
          <cx:pt idx="330">-0.0057598430234359803</cx:pt>
          <cx:pt idx="331">-0.0149923181952602</cx:pt>
          <cx:pt idx="332">-0.016170416917600398</cx:pt>
          <cx:pt idx="333">0.0018774743416427699</cx:pt>
          <cx:pt idx="334">0.00046597431702595998</cx:pt>
          <cx:pt idx="335">0.00098648811767037495</cx:pt>
          <cx:pt idx="336">0.000424948775719661</cx:pt>
          <cx:pt idx="337">-0.0016990591237071001</cx:pt>
          <cx:pt idx="338">-0.0023656021358128801</cx:pt>
          <cx:pt idx="339">-0.0056295623110502301</cx:pt>
          <cx:pt idx="340">-0.0195253992559196</cx:pt>
          <cx:pt idx="341">-0.049333785585157199</cx:pt>
          <cx:pt idx="342">-0.0532762867350281</cx:pt>
          <cx:pt idx="343">-0.083461028582386201</cx:pt>
          <cx:pt idx="344">-0.12725344057646901</cx:pt>
          <cx:pt idx="345">-0.118829671039295</cx:pt>
          <cx:pt idx="346">-0.064863329985255902</cx:pt>
          <cx:pt idx="347">-0.0061955010496477997</cx:pt>
          <cx:pt idx="348">0.020130200104316098</cx:pt>
          <cx:pt idx="349">0.021610593105770501</cx:pt>
          <cx:pt idx="350">0.047543419223764899</cx:pt>
          <cx:pt idx="351">-0.032095012300277601</cx:pt>
          <cx:pt idx="352">-0.030580356384478601</cx:pt>
          <cx:pt idx="353">-0.018047090349772602</cx:pt>
          <cx:pt idx="354">-0.0048836993993863599</cx:pt>
          <cx:pt idx="355">-0.034813182698966001</cx:pt>
          <cx:pt idx="356">-0.0197178491208738</cx:pt>
          <cx:pt idx="357">-0.035390120142200901</cx:pt>
          <cx:pt idx="358">-0.018802124240167001</cx:pt>
          <cx:pt idx="359">-0.024413892957393799</cx:pt>
          <cx:pt idx="360">-0.019703213240112399</cx:pt>
          <cx:pt idx="361">-4.9182392992868599e-05</cx:pt>
          <cx:pt idx="362">-0.00045314871221650399</cx:pt>
          <cx:pt idx="363">-0.00022221971868744401</cx:pt>
          <cx:pt idx="364">0.000149408633902901</cx:pt>
          <cx:pt idx="365">-0.00029412108575450202</cx:pt>
          <cx:pt idx="366">-0.00107231112290862</cx:pt>
          <cx:pt idx="367">-0.0088563641468070095</cx:pt>
          <cx:pt idx="368">-0.030644542606087601</cx:pt>
          <cx:pt idx="369">-0.054973648763774002</cx:pt>
          <cx:pt idx="370">-0.055892650901837301</cx:pt>
          <cx:pt idx="371">-0.079833163507510005</cx:pt>
          <cx:pt idx="372">-0.088216147772808395</cx:pt>
          <cx:pt idx="373">-0.055244693796461797</cx:pt>
          <cx:pt idx="374">0.0115328209997264</cx:pt>
          <cx:pt idx="375">0.018151748585298701</cx:pt>
          <cx:pt idx="376">-0.0049997872037508898</cx:pt>
          <cx:pt idx="377">-0.0240221478920737</cx:pt>
          <cx:pt idx="378">0.0078295739452970102</cx:pt>
          <cx:pt idx="379">-0.031189266740043801</cx:pt>
          <cx:pt idx="380">0.018395482525257301</cx:pt>
          <cx:pt idx="381">-0.0026120991292609098</cx:pt>
          <cx:pt idx="382">-0.0321928242734313</cx:pt>
          <cx:pt idx="383">-0.046541077538581901</cx:pt>
          <cx:pt idx="384">-0.0364329753058832</cx:pt>
          <cx:pt idx="385">-0.019353562252220499</cx:pt>
          <cx:pt idx="386">-0.0266018496466103</cx:pt>
          <cx:pt idx="387">-0.022286124031341201</cx:pt>
          <cx:pt idx="388">-0.0095416760215850799</cx:pt>
          <cx:pt idx="389">-0.0028794208172656</cx:pt>
          <cx:pt idx="390">-0.00079605202405774495</cx:pt>
          <cx:pt idx="391">-7.6329920675112896e-05</cx:pt>
          <cx:pt idx="392">7.6847288804990696e-05</cx:pt>
          <cx:pt idx="393">-0.00024981140317574302</cx:pt>
          <cx:pt idx="394">-0.00046311214343461201</cx:pt>
          <cx:pt idx="395">-0.00466850336831453</cx:pt>
          <cx:pt idx="396">-0.023937766528903798</cx:pt>
          <cx:pt idx="397">-0.043656448200096003</cx:pt>
          <cx:pt idx="398">-0.035574640710808798</cx:pt>
          <cx:pt idx="399">-0.031772183189188001</cx:pt>
          <cx:pt idx="400">-0.0039152603369273301</cx:pt>
          <cx:pt idx="401">0.0263821755981315</cx:pt>
          <cx:pt idx="402">0.023260737624069501</cx:pt>
          <cx:pt idx="403">0.0126276004773874</cx:pt>
          <cx:pt idx="404">0.012222472785699099</cx:pt>
          <cx:pt idx="405">0.034977979485071399</cx:pt>
          <cx:pt idx="406">0.059691241625104599</cx:pt>
          <cx:pt idx="407">0.024403102024721599</cx:pt>
          <cx:pt idx="408">-0.0051279706869210599</cx:pt>
          <cx:pt idx="409">-0.0056387552535702599</cx:pt>
          <cx:pt idx="410">-0.041032129540217399</cx:pt>
          <cx:pt idx="411">-0.029360361920433498</cx:pt>
          <cx:pt idx="412">-0.028714687022500698</cx:pt>
          <cx:pt idx="413">0.0065417597352900097</cx:pt>
          <cx:pt idx="414">-0.0044776309697351496</cx:pt>
          <cx:pt idx="415">0.0073291692406801901</cx:pt>
          <cx:pt idx="416">0.00295589190365885</cx:pt>
          <cx:pt idx="417">0.00070218268094077803</cx:pt>
          <cx:pt idx="418">0.0010311318344743601</cx:pt>
          <cx:pt idx="419">-0.00062943134413774202</cx:pt>
          <cx:pt idx="420">0.00036373097394161598</cx:pt>
          <cx:pt idx="421">0.00096495336256762398</cx:pt>
          <cx:pt idx="422">0.00051367759496316503</cx:pt>
          <cx:pt idx="423">-0.00167913033300666</cx:pt>
          <cx:pt idx="424">-0.015978999185741902</cx:pt>
          <cx:pt idx="425">-0.0132081838776252</cx:pt>
          <cx:pt idx="426">-0.0071227838578809396</cx:pt>
          <cx:pt idx="427">-0.023548941016031898</cx:pt>
          <cx:pt idx="428">-0.00189368872438339</cx:pt>
          <cx:pt idx="429">0.0234847314597912</cx:pt>
          <cx:pt idx="430">0.055909731239617497</cx:pt>
          <cx:pt idx="431">0.034028896621911102</cx:pt>
          <cx:pt idx="432">0.062261501034546599</cx:pt>
          <cx:pt idx="433">0.088303476936185898</cx:pt>
          <cx:pt idx="434">0.072639715966507895</cx:pt>
          <cx:pt idx="435">0.0080023015971686599</cx:pt>
          <cx:pt idx="436">-0.0125677292229615</cx:pt>
          <cx:pt idx="437">-0.034089034890846602</cx:pt>
          <cx:pt idx="438">-0.0126650746440201</cx:pt>
          <cx:pt idx="439">-0.040438494661337601</cx:pt>
          <cx:pt idx="440">-0.0307372862890457</cx:pt>
          <cx:pt idx="441">0.0105506292013899</cx:pt>
          <cx:pt idx="442">0.017475227658730198</cx:pt>
          <cx:pt idx="443">0.019811323615767901</cx:pt>
          <cx:pt idx="444">0.012036841262719001</cx:pt>
          <cx:pt idx="445">0.0024598000624131999</cx:pt>
          <cx:pt idx="446">0.0017969317745271901</cx:pt>
          <cx:pt idx="447">0.00057527461243376697</cx:pt>
          <cx:pt idx="448">-0.00074512032812036697</cx:pt>
          <cx:pt idx="449">0.00022252920968122199</cx:pt>
          <cx:pt idx="450">0.0030115703379040501</cx:pt>
          <cx:pt idx="451">0.0023327818580970499</cx:pt>
          <cx:pt idx="452">-0.0086432145963286095</cx:pt>
          <cx:pt idx="453">-0.0111393218681784</cx:pt>
          <cx:pt idx="454">-0.033980216850412297</cx:pt>
          <cx:pt idx="455">-0.033771749613422899</cx:pt>
          <cx:pt idx="456">-0.0597406944160494</cx:pt>
          <cx:pt idx="457">-0.0250653142527218</cx:pt>
          <cx:pt idx="458">-0.0092797584935125493</cx:pt>
          <cx:pt idx="459">0.0085257912273308395</cx:pt>
          <cx:pt idx="460">0.057985389615348298</cx:pt>
          <cx:pt idx="461">0.064907383982933997</cx:pt>
          <cx:pt idx="462">0.038579522226889498</cx:pt>
          <cx:pt idx="463">0.0137381853951387</cx:pt>
          <cx:pt idx="464">0.0151127531005308</cx:pt>
          <cx:pt idx="465">0.0022212745288958799</cx:pt>
          <cx:pt idx="466">0.0161862609738125</cx:pt>
          <cx:pt idx="467">-0.0230190385427918</cx:pt>
          <cx:pt idx="468">-0.041269792048612197</cx:pt>
          <cx:pt idx="469">0.0079821957430870095</cx:pt>
          <cx:pt idx="470">0.0336898539387743</cx:pt>
          <cx:pt idx="471">0.023306162696745701</cx:pt>
          <cx:pt idx="472">0.027767647321568899</cx:pt>
          <cx:pt idx="473">0.0064831240802550099</cx:pt>
          <cx:pt idx="474">0.0058047011872518501</cx:pt>
          <cx:pt idx="475">9.0834278818753802e-05</cx:pt>
          <cx:pt idx="476">0.00060145910151029598</cx:pt>
          <cx:pt idx="477">0.00045984286999683702</cx:pt>
          <cx:pt idx="478">0.0019683461583108702</cx:pt>
          <cx:pt idx="479">0.0054377913554549302</cx:pt>
          <cx:pt idx="480">-0.017308053414900298</cx:pt>
          <cx:pt idx="481">-0.022222050950809501</cx:pt>
          <cx:pt idx="482">-0.048039579327822601</cx:pt>
          <cx:pt idx="483">-0.052544952593766903</cx:pt>
          <cx:pt idx="484">-0.091352638046781995</cx:pt>
          <cx:pt idx="485">-0.13666907842345299</cx:pt>
          <cx:pt idx="486">-0.11616214960679599</cx:pt>
          <cx:pt idx="487">-0.077218436451878605</cx:pt>
          <cx:pt idx="488">-0.045975938783996098</cx:pt>
          <cx:pt idx="489">-0.033093287441366602</cx:pt>
          <cx:pt idx="490">-0.018860465369761499</cx:pt>
          <cx:pt idx="491">-0.00127803132993494</cx:pt>
          <cx:pt idx="492">-0.0065108144992312902</cx:pt>
          <cx:pt idx="493">-0.0097174985134790195</cx:pt>
          <cx:pt idx="494">-0.0066485869398130197</cx:pt>
          <cx:pt idx="495">-0.020913941908945299</cx:pt>
          <cx:pt idx="496">-0.033098785546960698</cx:pt>
          <cx:pt idx="497">-0.0041400960838486704</cx:pt>
          <cx:pt idx="498">0.020087413717607899</cx:pt>
          <cx:pt idx="499">0.0031290092547577898</cx:pt>
          <cx:pt idx="500">-0.018165468842641998</cx:pt>
          <cx:pt idx="501">-0.00041762251046270502</cx:pt>
          <cx:pt idx="502">0.0031679845176780098</cx:pt>
          <cx:pt idx="503">-7.6827818364017199e-06</cx:pt>
          <cx:pt idx="504">-0.00059096081595214696</cx:pt>
          <cx:pt idx="505">0.00060603196884022705</cx:pt>
          <cx:pt idx="506">0.0045932317086408202</cx:pt>
          <cx:pt idx="507">0.0107454610431909</cx:pt>
          <cx:pt idx="508">-0.015654742350812701</cx:pt>
          <cx:pt idx="509">-0.0295772206328472</cx:pt>
          <cx:pt idx="510">-0.042270424699085901</cx:pt>
          <cx:pt idx="511">-0.065322548559038907</cx:pt>
          <cx:pt idx="512">-0.10918818235283199</cx:pt>
          <cx:pt idx="513">-0.124813942588286</cx:pt>
          <cx:pt idx="514">-0.141036327445276</cx:pt>
          <cx:pt idx="515">-0.17685197877985001</cx:pt>
          <cx:pt idx="516">-0.17671983996408799</cx:pt>
          <cx:pt idx="517">-0.1094710408673</cx:pt>
          <cx:pt idx="518">-0.073391258225413397</cx:pt>
          <cx:pt idx="519">-0.041033698232026398</cx:pt>
          <cx:pt idx="520">0.0023206700508824601</cx:pt>
          <cx:pt idx="521">0.0128849771622818</cx:pt>
          <cx:pt idx="522">-0.021795249619304301</cx:pt>
          <cx:pt idx="523">-0.00065923692355000904</cx:pt>
          <cx:pt idx="524">-0.018594144606814401</cx:pt>
          <cx:pt idx="525">0.029782308610483199</cx:pt>
          <cx:pt idx="526">0.0175894833300307</cx:pt>
          <cx:pt idx="527">-0.0050654674383651399</cx:pt>
          <cx:pt idx="528">-0.019049260265411899</cx:pt>
          <cx:pt idx="529">0.0017728232259205999</cx:pt>
          <cx:pt idx="530">0.00158024045177438</cx:pt>
          <cx:pt idx="531">0.000281496826416541</cx:pt>
          <cx:pt idx="532">-0.00036059009832073799</cx:pt>
          <cx:pt idx="533">0.00016215250086164899</cx:pt>
          <cx:pt idx="534">0.0039211727760843501</cx:pt>
          <cx:pt idx="535">0.0152098256321474</cx:pt>
          <cx:pt idx="536">-0.0012314480980280299</cx:pt>
          <cx:pt idx="537">-0.0063504555171953799</cx:pt>
          <cx:pt idx="538">-0.012114776303567399</cx:pt>
          <cx:pt idx="539">-0.0144393752878509</cx:pt>
          <cx:pt idx="540">-0.059411186325146498</cx:pt>
          <cx:pt idx="541">-0.081101487609520795</cx:pt>
          <cx:pt idx="542">-0.073790256526235998</cx:pt>
          <cx:pt idx="543">-0.090461343567583702</cx:pt>
          <cx:pt idx="544">-0.095246607980933498</cx:pt>
          <cx:pt idx="545">-0.053532659256973598</cx:pt>
          <cx:pt idx="546">-0.052521979831647699</cx:pt>
          <cx:pt idx="547">-0.013709577381835701</cx:pt>
          <cx:pt idx="548">-0.019201639542994899</cx:pt>
          <cx:pt idx="549">-0.017157192545124701</cx:pt>
          <cx:pt idx="550">0.0082266850849918895</cx:pt>
          <cx:pt idx="551">0.0115220413680158</cx:pt>
          <cx:pt idx="552">0.019252124194619101</cx:pt>
          <cx:pt idx="553">0.0426554257519286</cx:pt>
          <cx:pt idx="554">0.0152290706557104</cx:pt>
          <cx:pt idx="555">-0.0048660531328864999</cx:pt>
          <cx:pt idx="556">-0.019524022882062599</cx:pt>
          <cx:pt idx="557">0.0033804698473298201</cx:pt>
          <cx:pt idx="558">0.000880665287036604</cx:pt>
          <cx:pt idx="559">9.3811772335568303e-05</cx:pt>
          <cx:pt idx="560">-2.29566743823751e-05</cx:pt>
          <cx:pt idx="561">1.68762220468361e-05</cx:pt>
          <cx:pt idx="562">0.00077947216762270502</cx:pt>
          <cx:pt idx="563">0.0240830700552121</cx:pt>
          <cx:pt idx="564">0.030165192274557599</cx:pt>
          <cx:pt idx="565">-0.0096766224614813195</cx:pt>
          <cx:pt idx="566">-0.0022044888311872099</cx:pt>
          <cx:pt idx="567">0.028515524708289799</cx:pt>
          <cx:pt idx="568">0.0186808263027726</cx:pt>
          <cx:pt idx="569">0.024689831468197199</cx:pt>
          <cx:pt idx="570">0.021479894814649101</cx:pt>
          <cx:pt idx="571">0.027306554839379601</cx:pt>
          <cx:pt idx="572">-0.00165192451124313</cx:pt>
          <cx:pt idx="573">-0.0059907232302029304</cx:pt>
          <cx:pt idx="574">-0.0076446271062000897</cx:pt>
          <cx:pt idx="575">-0.011217197415411599</cx:pt>
          <cx:pt idx="576">-0.047596399444420602</cx:pt>
          <cx:pt idx="577">-0.014921493789555</cx:pt>
          <cx:pt idx="578">0.0365811349404613</cx:pt>
          <cx:pt idx="579">0.0109380640551887</cx:pt>
          <cx:pt idx="580">0.029060532158366001</cx:pt>
          <cx:pt idx="581">0.014401735970019701</cx:pt>
          <cx:pt idx="582">-0.0159926931131096</cx:pt>
          <cx:pt idx="583">-0.025023847659795598</cx:pt>
          <cx:pt idx="584">-0.016353081735044898</cx:pt>
          <cx:pt idx="585">-0.00076552862844499897</cx:pt>
          <cx:pt idx="586">0.00052719309508561399</cx:pt>
          <cx:pt idx="587">0.00039960090040618002</cx:pt>
          <cx:pt idx="588">-0.00066555706220552903</cx:pt>
          <cx:pt idx="589">0.00046787512506368697</cx:pt>
          <cx:pt idx="590">0.0032213827958174901</cx:pt>
          <cx:pt idx="591">0.0228293664293031</cx:pt>
          <cx:pt idx="592">0.0389621192352161</cx:pt>
          <cx:pt idx="593">-0.013549102145312899</cx:pt>
          <cx:pt idx="594">-0.0083572433692727897</cx:pt>
          <cx:pt idx="595">0.037509071543517201</cx:pt>
          <cx:pt idx="596">0.032298012042244598</cx:pt>
          <cx:pt idx="597">0.0226856923987428</cx:pt>
          <cx:pt idx="598">0.079961710535364106</cx:pt>
          <cx:pt idx="599">0.076994997818680896</cx:pt>
          <cx:pt idx="600">0.071156602845650896</cx:pt>
          <cx:pt idx="601">0.051819195471119101</cx:pt>
          <cx:pt idx="602">0.046686427469621199</cx:pt>
          <cx:pt idx="603">0.0045608789543540402</cx:pt>
          <cx:pt idx="604">-0.0149640372838132</cx:pt>
          <cx:pt idx="605">0.00063446483832272304</cx:pt>
          <cx:pt idx="606">0.0199378866408924</cx:pt>
          <cx:pt idx="607">0.0219055188509867</cx:pt>
          <cx:pt idx="608">0.037340430369722899</cx:pt>
          <cx:pt idx="609">0.00021833699782747201</cx:pt>
          <cx:pt idx="610">-0.035126624069557598</cx:pt>
          <cx:pt idx="611">-0.023291340957244999</cx:pt>
          <cx:pt idx="612">-0.0080060531197432405</cx:pt>
          <cx:pt idx="613">0.00046668434315596499</cx:pt>
          <cx:pt idx="614">-0.00027182514102688598</cx:pt>
          <cx:pt idx="615">4.0183654898047397e-05</cx:pt>
          <cx:pt idx="616">0.000142005131892981</cx:pt>
          <cx:pt idx="617">-0.000178422816037701</cx:pt>
          <cx:pt idx="618">0.0038722387894924502</cx:pt>
          <cx:pt idx="619">0.012123488668249799</cx:pt>
          <cx:pt idx="620">0.039247328221438997</cx:pt>
          <cx:pt idx="621">0.0293582300868491</cx:pt>
          <cx:pt idx="622">-0.0190472819174973</cx:pt>
          <cx:pt idx="623">0.0195533583470257</cx:pt>
          <cx:pt idx="624">0.024845572805302502</cx:pt>
          <cx:pt idx="625">-0.0109323068325146</cx:pt>
          <cx:pt idx="626">0.0185435149523362</cx:pt>
          <cx:pt idx="627">0.043089146145066801</cx:pt>
          <cx:pt idx="628">0.032060896101908702</cx:pt>
          <cx:pt idx="629">0.050263550777107001</cx:pt>
          <cx:pt idx="630">-0.0098649902291866893</cx:pt>
          <cx:pt idx="631">0.0048963608881796702</cx:pt>
          <cx:pt idx="632">0.011520036273562601</cx:pt>
          <cx:pt idx="633">0.010381330625311699</cx:pt>
          <cx:pt idx="634">0.032543278852875002</cx:pt>
          <cx:pt idx="635">0.020827127316992902</cx:pt>
          <cx:pt idx="636">0.0097974144657312304</cx:pt>
          <cx:pt idx="637">-0.0184428970028046</cx:pt>
          <cx:pt idx="638">-0.0192923545896167</cx:pt>
          <cx:pt idx="639">-0.0082943888855555002</cx:pt>
          <cx:pt idx="640">-0.0035033973519353299</cx:pt>
          <cx:pt idx="641">0.00102316681797561</cx:pt>
          <cx:pt idx="642">0.00033676812801940599</cx:pt>
          <cx:pt idx="643">-0.00043918170841880303</cx:pt>
          <cx:pt idx="644">0.00012940523847705399</cx:pt>
          <cx:pt idx="645">-0.00026635920444073499</cx:pt>
          <cx:pt idx="646">0.0028567208273674802</cx:pt>
          <cx:pt idx="647">0.0075243821865910998</cx:pt>
          <cx:pt idx="648">0.033711715163366802</cx:pt>
          <cx:pt idx="649">0.041380760042029202</cx:pt>
          <cx:pt idx="650">0.0205453449926189</cx:pt>
          <cx:pt idx="651">0.034356413041239597</cx:pt>
          <cx:pt idx="652">0.0250084008458832</cx:pt>
          <cx:pt idx="653">0.028795050322727899</cx:pt>
          <cx:pt idx="654">0.0220495372515866</cx:pt>
          <cx:pt idx="655">0.056095940029119599</cx:pt>
          <cx:pt idx="656">-0.0052808498838763903</cx:pt>
          <cx:pt idx="657">0.00078436817806278405</cx:pt>
          <cx:pt idx="658">-0.0029556784399534502</cx:pt>
          <cx:pt idx="659">0.045274360792958997</cx:pt>
          <cx:pt idx="660">0.0358896406358142</cx:pt>
          <cx:pt idx="661">0.034178543974583302</cx:pt>
          <cx:pt idx="662">0.0150146639431915</cx:pt>
          <cx:pt idx="663">-0.0062114418323144602</cx:pt>
          <cx:pt idx="664">-0.0099532073509488103</cx:pt>
          <cx:pt idx="665">-0.0295815928196177</cx:pt>
          <cx:pt idx="666">-0.0250259445346354</cx:pt>
          <cx:pt idx="667">-0.0098381077196544302</cx:pt>
          <cx:pt idx="668">-0.0037399037049065898</cx:pt>
          <cx:pt idx="669">0.00094343461997514495</cx:pt>
          <cx:pt idx="670">3.8080428606543399e-05</cx:pt>
          <cx:pt idx="671">-0.000152283260559738</cx:pt>
          <cx:pt idx="672">0.000596906787943467</cx:pt>
          <cx:pt idx="673">0.00039615796182013299</cx:pt>
          <cx:pt idx="674">0.0021856769974267099</cx:pt>
          <cx:pt idx="675">0.0067065055956266103</cx:pt>
          <cx:pt idx="676">0.022944773115922301</cx:pt>
          <cx:pt idx="677">0.023896054001637201</cx:pt>
          <cx:pt idx="678">0.036096094836886597</cx:pt>
          <cx:pt idx="679">0.052191372315397701</cx:pt>
          <cx:pt idx="680">0.0391541591056963</cx:pt>
          <cx:pt idx="681">0.039802313762882797</cx:pt>
          <cx:pt idx="682">0.0152332165538302</cx:pt>
          <cx:pt idx="683">-0.00081847164326279902</cx:pt>
          <cx:pt idx="684">-0.019634025246149999</cx:pt>
          <cx:pt idx="685">-0.027594516693943302</cx:pt>
          <cx:pt idx="686">0.0128071552324132</cx:pt>
          <cx:pt idx="687">0.0153270842159832</cx:pt>
          <cx:pt idx="688">-0.0077481618645633202</cx:pt>
          <cx:pt idx="689">0.020557409295829401</cx:pt>
          <cx:pt idx="690">-0.026229221165688599</cx:pt>
          <cx:pt idx="691">-0.056556423149756702</cx:pt>
          <cx:pt idx="692">-0.033036222627664501</cx:pt>
          <cx:pt idx="693">-0.015084209194916501</cx:pt>
          <cx:pt idx="694">-0.0085431911681708803</cx:pt>
          <cx:pt idx="695">-0.0066036761235661297</cx:pt>
          <cx:pt idx="696">-0.0044116734195001903</cx:pt>
          <cx:pt idx="697">0.00027975810080803901</cx:pt>
          <cx:pt idx="698">0.00015791189008735099</cx:pt>
          <cx:pt idx="699">0.00011123321823535401</cx:pt>
          <cx:pt idx="700">-0.00057736899725218901</cx:pt>
          <cx:pt idx="701">0.00037769542133033699</cx:pt>
          <cx:pt idx="702">0.000275448084221266</cx:pt>
          <cx:pt idx="703">0.00013108930765619799</cx:pt>
          <cx:pt idx="704">0.0066381431402329502</cx:pt>
          <cx:pt idx="705">0.010664426189751299</cx:pt>
          <cx:pt idx="706">0.013959029266034101</cx:pt>
          <cx:pt idx="707">0.028082226242192001</cx:pt>
          <cx:pt idx="708">0.045475458921051398</cx:pt>
          <cx:pt idx="709">0.043212038002465897</cx:pt>
          <cx:pt idx="710">0.034441395446176401</cx:pt>
          <cx:pt idx="711">0.028157807505013</cx:pt>
          <cx:pt idx="712">0.00047019367257334098</cx:pt>
          <cx:pt idx="713">-0.0151702070301892</cx:pt>
          <cx:pt idx="714">-0.040313687258345297</cx:pt>
          <cx:pt idx="715">-0.019394803228656599</cx:pt>
          <cx:pt idx="716">0.00121998570664148</cx:pt>
          <cx:pt idx="717">-0.022008142970643001</cx:pt>
          <cx:pt idx="718">-0.023677978192202</cx:pt>
          <cx:pt idx="719">-0.0042870611753418704</cx:pt>
          <cx:pt idx="720">-0.0064948567425198497</cx:pt>
          <cx:pt idx="721">-0.0031199160205688699</cx:pt>
          <cx:pt idx="722">-0.00125588939778445</cx:pt>
          <cx:pt idx="723">-0.00149691829111707</cx:pt>
          <cx:pt idx="724">-0.00066460584040041405</cx:pt>
          <cx:pt idx="725">0.000841176384700289</cx:pt>
          <cx:pt idx="726">-0.00017133669574902801</cx:pt>
          <cx:pt idx="727">5.2824930685417399e-05</cx:pt>
          <cx:pt idx="728">-0.00033167902086438198</cx:pt>
          <cx:pt idx="729">0.00014634031332154</cx:pt>
          <cx:pt idx="730">-0.00045568241114308697</cx:pt>
          <cx:pt idx="731">9.9151624576533199e-06</cx:pt>
          <cx:pt idx="732">-0.00069231867913586997</cx:pt>
          <cx:pt idx="733">-0.0039422353252864303</cx:pt>
          <cx:pt idx="734">-0.0030125528685505101</cx:pt>
          <cx:pt idx="735">0.000216084008935882</cx:pt>
          <cx:pt idx="736">0.0018194270018840901</cx:pt>
          <cx:pt idx="737">0.00046489473237044298</cx:pt>
          <cx:pt idx="738">0.0018313600557803801</cx:pt>
          <cx:pt idx="739">0.0033308288182237202</cx:pt>
          <cx:pt idx="740">-0.0015146637903441099</cx:pt>
          <cx:pt idx="741">0.00239692507687486</cx:pt>
          <cx:pt idx="742">-0.0031553775869092699</cx:pt>
          <cx:pt idx="743">-0.00114221347278994</cx:pt>
          <cx:pt idx="744">-0.0037255094730481498</cx:pt>
          <cx:pt idx="745">-2.11646417752415e-05</cx:pt>
          <cx:pt idx="746">0.00045625897899943102</cx:pt>
          <cx:pt idx="747">-9.0703267495241996e-05</cx:pt>
          <cx:pt idx="748">-0.0013823177265439</cx:pt>
          <cx:pt idx="749">0.00088172579090734296</cx:pt>
          <cx:pt idx="750">0.0019486099702844999</cx:pt>
          <cx:pt idx="751">-0.0010061714193053</cx:pt>
          <cx:pt idx="752">-0.00040939747070530702</cx:pt>
          <cx:pt idx="753">-0.00035546723632025101</cx:pt>
          <cx:pt idx="754">0.00036104183978059097</cx:pt>
          <cx:pt idx="755">0.00039005132188598698</cx:pt>
          <cx:pt idx="756">-0.000376115558325233</cx:pt>
          <cx:pt idx="757">5.9625039428477098e-05</cx:pt>
          <cx:pt idx="758">-1.12814655123097e-05</cx:pt>
          <cx:pt idx="759">-0.00027662378980099098</cx:pt>
          <cx:pt idx="760">0.00049179126454518295</cx:pt>
          <cx:pt idx="761">-0.00012864163761069501</cx:pt>
          <cx:pt idx="762">0.00018861523500996699</cx:pt>
          <cx:pt idx="763">0.00034360925163599398</cx:pt>
          <cx:pt idx="764">0.00040947647012459798</cx:pt>
          <cx:pt idx="765">0.00062696323375673697</cx:pt>
          <cx:pt idx="766">8.9155920628707297e-05</cx:pt>
          <cx:pt idx="767">-0.00013661461210602799</cx:pt>
          <cx:pt idx="768">-0.00032796114990494202</cx:pt>
          <cx:pt idx="769">-2.57106299361874e-05</cx:pt>
          <cx:pt idx="770">-0.000199161877393518</cx:pt>
          <cx:pt idx="771">0.00014017080010031899</cx:pt>
          <cx:pt idx="772">-0.000122600269614888</cx:pt>
          <cx:pt idx="773">0.00038437043196876602</cx:pt>
          <cx:pt idx="774">-0.0032764535305695999</cx:pt>
          <cx:pt idx="775">-0.00174120231152925</cx:pt>
          <cx:pt idx="776">-2.18561857271716e-05</cx:pt>
          <cx:pt idx="777">-9.60012506195364e-05</cx:pt>
          <cx:pt idx="778">0.00045227544308670202</cx:pt>
          <cx:pt idx="779">0.00050486287731565298</cx:pt>
          <cx:pt idx="780">0.00019442611638759399</cx:pt>
          <cx:pt idx="781">0.00096295967717741201</cx:pt>
          <cx:pt idx="782">0.00073366590546190499</cx:pt>
          <cx:pt idx="783">0.00028803910206487697</cx:pt>
        </cx:lvl>
      </cx:numDim>
    </cx:data>
    <cx:data id="101">
      <cx:numDim type="val">
        <cx:f>'001_WA_F - 副本'!$CX$1:$CX$784</cx:f>
        <cx:lvl ptCount="784" formatCode="0.00E+00">
          <cx:pt idx="0">-4.0922784827045101e-05</cx:pt>
          <cx:pt idx="1">4.2196716288191203e-05</cx:pt>
          <cx:pt idx="2">-9.6085031469590604e-05</cx:pt>
          <cx:pt idx="3">0.00051562060600683797</cx:pt>
          <cx:pt idx="4">0.00039668188849453897</cx:pt>
          <cx:pt idx="5">-0.00034906320986023102</cx:pt>
          <cx:pt idx="6">6.8756621030294305e-05</cx:pt>
          <cx:pt idx="7">3.2374036086607503e-05</cx:pt>
          <cx:pt idx="8">0.00028129208425831201</cx:pt>
          <cx:pt idx="9">0.00038859938345449802</cx:pt>
          <cx:pt idx="10">0.00035400164346044601</cx:pt>
          <cx:pt idx="11">0.00055359849916559404</cx:pt>
          <cx:pt idx="12">0.00060985342579169101</cx:pt>
          <cx:pt idx="13">-0.0014362880747937599</cx:pt>
          <cx:pt idx="14">-0.00071455632221961696</cx:pt>
          <cx:pt idx="15">3.2922933446877703e-05</cx:pt>
          <cx:pt idx="16">4.2386675102681898e-05</cx:pt>
          <cx:pt idx="17">-0.00083733864101241001</cx:pt>
          <cx:pt idx="18">-0.00050774641353767296</cx:pt>
          <cx:pt idx="19">0.000704627849299861</cx:pt>
          <cx:pt idx="20">0.00084074176290111998</cx:pt>
          <cx:pt idx="21">0.00053086812807894295</cx:pt>
          <cx:pt idx="22">0.00039994228198679099</cx:pt>
          <cx:pt idx="23">-0.00037284765749216303</cx:pt>
          <cx:pt idx="24">0.00081979293840279196</cx:pt>
          <cx:pt idx="25">-2.43519564244833e-05</cx:pt>
          <cx:pt idx="26">0.000517844952200528</cx:pt>
          <cx:pt idx="27">-0.00067684680286454399</cx:pt>
          <cx:pt idx="28">-0.00019807603244414</cx:pt>
          <cx:pt idx="29">0.00041757970828889499</cx:pt>
          <cx:pt idx="30">-7.2190045588164598e-06</cx:pt>
          <cx:pt idx="31">-3.0033076517447901e-05</cx:pt>
          <cx:pt idx="32">0.00078670554578292901</cx:pt>
          <cx:pt idx="33">-7.0497571861319704e-05</cx:pt>
          <cx:pt idx="34">-0.00019004256229313899</cx:pt>
          <cx:pt idx="35">0.00060220479148376195</cx:pt>
          <cx:pt idx="36">-0.00078299586606645399</cx:pt>
          <cx:pt idx="37">-0.0010296229031342</cx:pt>
          <cx:pt idx="38">-0.00032881761173332499</cx:pt>
          <cx:pt idx="39">-7.4489184326162404e-05</cx:pt>
          <cx:pt idx="40">-0.000220080164146963</cx:pt>
          <cx:pt idx="41">-0.0020818213572633198</cx:pt>
          <cx:pt idx="42">-0.00096919545512412595</cx:pt>
          <cx:pt idx="43">-0.00031036285543477798</cx:pt>
          <cx:pt idx="44">-0.0020119362859806499</cx:pt>
          <cx:pt idx="45">-0.0013019955412064601</cx:pt>
          <cx:pt idx="46">-0.0011104499531304</cx:pt>
          <cx:pt idx="47">-0.00041503423848759301</cx:pt>
          <cx:pt idx="48">-0.00062156429610393002</cx:pt>
          <cx:pt idx="49">-0.00076759151689510504</cx:pt>
          <cx:pt idx="50">-0.00057335605548194403</cx:pt>
          <cx:pt idx="51">-0.000275628416061814</cx:pt>
          <cx:pt idx="52">6.9877891169995893e-05</cx:pt>
          <cx:pt idx="53">-0.00020601321540086699</cx:pt>
          <cx:pt idx="54">-0.00038326169584831801</cx:pt>
          <cx:pt idx="55">-0.00027236422299303298</cx:pt>
          <cx:pt idx="56">-4.8138668669036102e-05</cx:pt>
          <cx:pt idx="57">-0.000174601121128997</cx:pt>
          <cx:pt idx="58">0.000933338628483369</cx:pt>
          <cx:pt idx="59">0.000478759128960741</cx:pt>
          <cx:pt idx="60">-0.00041421056072305</cx:pt>
          <cx:pt idx="61">0.00030708759980254601</cx:pt>
          <cx:pt idx="62">0.00041972289836434898</cx:pt>
          <cx:pt idx="63">-0.0012274204091111799</cx:pt>
          <cx:pt idx="64">-0.00392385874617978</cx:pt>
          <cx:pt idx="65">-0.0076423191529918603</cx:pt>
          <cx:pt idx="66">-0.0061080271807408904</cx:pt>
          <cx:pt idx="67">-0.0085423940293038597</cx:pt>
          <cx:pt idx="68">-0.014863854603795501</cx:pt>
          <cx:pt idx="69">-0.0147461909124124</cx:pt>
          <cx:pt idx="70">-0.016238770242338</cx:pt>
          <cx:pt idx="71">-0.012819875736627699</cx:pt>
          <cx:pt idx="72">-0.013486535683831499</cx:pt>
          <cx:pt idx="73">-0.0100969332148575</cx:pt>
          <cx:pt idx="74">-0.00835901675308489</cx:pt>
          <cx:pt idx="75">-0.0089808488170899092</cx:pt>
          <cx:pt idx="76">-0.0039243962461964297</cx:pt>
          <cx:pt idx="77">-0.0040641229279240101</cx:pt>
          <cx:pt idx="78">-0.0016305417070306401</cx:pt>
          <cx:pt idx="79">-0.00025867236633205198</cx:pt>
          <cx:pt idx="80">-0.00064314342775596204</cx:pt>
          <cx:pt idx="81">5.8084190292579398e-05</cx:pt>
          <cx:pt idx="82">2.7839390135550099e-05</cx:pt>
          <cx:pt idx="83">-0.00024541434466127099</cx:pt>
          <cx:pt idx="84">1.10964726653111e-05</cx:pt>
          <cx:pt idx="85">9.2916405896885103e-05</cx:pt>
          <cx:pt idx="86">0.00135460711768494</cx:pt>
          <cx:pt idx="87">0.00059865222910612196</cx:pt>
          <cx:pt idx="88">-0.00046884831892071298</cx:pt>
          <cx:pt idx="89">-0.00034412129518818701</cx:pt>
          <cx:pt idx="90">0.00031803473605099199</cx:pt>
          <cx:pt idx="91">0.0020107549930340799</cx:pt>
          <cx:pt idx="92">-0.0047745543097087199</cx:pt>
          <cx:pt idx="93">-0.022211322971427399</cx:pt>
          <cx:pt idx="94">-0.027369291822992602</cx:pt>
          <cx:pt idx="95">-0.043501263559475901</cx:pt>
          <cx:pt idx="96">-0.043581530743436799</cx:pt>
          <cx:pt idx="97">-0.0492654432718653</cx:pt>
          <cx:pt idx="98">-0.037463371532658801</cx:pt>
          <cx:pt idx="99">-0.027035089062403098</cx:pt>
          <cx:pt idx="100">-0.0247206457364752</cx:pt>
          <cx:pt idx="101">-0.017232989947043</cx:pt>
          <cx:pt idx="102">-0.0037769186442805601</cx:pt>
          <cx:pt idx="103">-0.0155127318148958</cx:pt>
          <cx:pt idx="104">-0.0067080305773657501</cx:pt>
          <cx:pt idx="105">-0.0091068540766465703</cx:pt>
          <cx:pt idx="106">-0.0107063169040406</cx:pt>
          <cx:pt idx="107">0.00074966071138835304</cx:pt>
          <cx:pt idx="108">-0.0017037729848515799</cx:pt>
          <cx:pt idx="109">-0.00065555443114577395</cx:pt>
          <cx:pt idx="110">-0.0010166983780173599</cx:pt>
          <cx:pt idx="111">-0.00039190338714907401</cx:pt>
          <cx:pt idx="112">-3.2951095730049501e-05</cx:pt>
          <cx:pt idx="113">-0.00055593036307015104</cx:pt>
          <cx:pt idx="114">0.0040584080192118998</cx:pt>
          <cx:pt idx="115">0.0015619970936238401</cx:pt>
          <cx:pt idx="116">0.00082092818375923803</cx:pt>
          <cx:pt idx="117">0.0050071583543506203</cx:pt>
          <cx:pt idx="118">0.00639325946088174</cx:pt>
          <cx:pt idx="119">0.010007813875125501</cx:pt>
          <cx:pt idx="120">-0.0058551498240595702</cx:pt>
          <cx:pt idx="121">-0.035212975357964998</cx:pt>
          <cx:pt idx="122">-0.022781458845826798</cx:pt>
          <cx:pt idx="123">-0.00010249292587656</cx:pt>
          <cx:pt idx="124">0.0014113400832150499</cx:pt>
          <cx:pt idx="125">-0.011094356943555501</cx:pt>
          <cx:pt idx="126">-0.0072743010012641203</cx:pt>
          <cx:pt idx="127">0.033887529622778301</cx:pt>
          <cx:pt idx="128">0.060368875485826499</cx:pt>
          <cx:pt idx="129">0.066420790750256101</cx:pt>
          <cx:pt idx="130">0.0400732685444797</cx:pt>
          <cx:pt idx="131">0.0070171954302828696</cx:pt>
          <cx:pt idx="132">-0.0054619964122817298</cx:pt>
          <cx:pt idx="133">0.0100060422912125</cx:pt>
          <cx:pt idx="134">-0.00077500891961472898</cx:pt>
          <cx:pt idx="135">-0.0029456955073648302</cx:pt>
          <cx:pt idx="136">0.00048530389380484798</cx:pt>
          <cx:pt idx="137">0.0044693062155573204</cx:pt>
          <cx:pt idx="138">0.0013798911660485901</cx:pt>
          <cx:pt idx="139">-7.7988467496180103e-06</cx:pt>
          <cx:pt idx="140">-4.9829327555162803e-05</cx:pt>
          <cx:pt idx="141">0.00077185818980629497</cx:pt>
          <cx:pt idx="142">0.0012479285562731299</cx:pt>
          <cx:pt idx="143">0.00051517195021158404</cx:pt>
          <cx:pt idx="144">0.0077998573367742798</cx:pt>
          <cx:pt idx="145">0.0344380574251823</cx:pt>
          <cx:pt idx="146">0.038776406427730198</cx:pt>
          <cx:pt idx="147">0.0126236333415983</cx:pt>
          <cx:pt idx="148">0.0043424617280695202</cx:pt>
          <cx:pt idx="149">0.0038523794830993999</cx:pt>
          <cx:pt idx="150">-0.038419371559782603</cx:pt>
          <cx:pt idx="151">0.024956193759559601</cx:pt>
          <cx:pt idx="152">0.065175232250036505</cx:pt>
          <cx:pt idx="153">0.014276399966498999</cx:pt>
          <cx:pt idx="154">-0.031557093517849702</cx:pt>
          <cx:pt idx="155">-0.0456414413446821</cx:pt>
          <cx:pt idx="156">-0.0234692233435073</cx:pt>
          <cx:pt idx="157">-0.010254500049298501</cx:pt>
          <cx:pt idx="158">-0.0184368670296358</cx:pt>
          <cx:pt idx="159">-0.028443334073065801</cx:pt>
          <cx:pt idx="160">-0.0219039090244369</cx:pt>
          <cx:pt idx="161">0.0039518332230644004</cx:pt>
          <cx:pt idx="162">-0.00067909295435027595</cx:pt>
          <cx:pt idx="163">-0.0094699460365771492</cx:pt>
          <cx:pt idx="164">0.0060696731033814504</cx:pt>
          <cx:pt idx="165">0.012811021959545</cx:pt>
          <cx:pt idx="166">-0.00026001068490994497</cx:pt>
          <cx:pt idx="167">-0.00017058032597137401</cx:pt>
          <cx:pt idx="168">0.000197747124361619</cx:pt>
          <cx:pt idx="169">-0.00099788153128757898</cx:pt>
          <cx:pt idx="170">0.0010317877905157099</cx:pt>
          <cx:pt idx="171">0.0062093999286920096</cx:pt>
          <cx:pt idx="172">0.023151371186748301</cx:pt>
          <cx:pt idx="173">0.034800128584115603</cx:pt>
          <cx:pt idx="174">0.043629604786909498</cx:pt>
          <cx:pt idx="175">0.016539181242151701</cx:pt>
          <cx:pt idx="176">0.023443974152303398</cx:pt>
          <cx:pt idx="177">0.0184331419428264</cx:pt>
          <cx:pt idx="178">-0.034594046325628701</cx:pt>
          <cx:pt idx="179">0.023532335431677001</cx:pt>
          <cx:pt idx="180">0.034118285329804501</cx:pt>
          <cx:pt idx="181">0.051006347197259501</cx:pt>
          <cx:pt idx="182">-0.019793280624467498</cx:pt>
          <cx:pt idx="183">-0.043262957531685499</cx:pt>
          <cx:pt idx="184">0.0192926214472155</cx:pt>
          <cx:pt idx="185">0.019152689263421199</cx:pt>
          <cx:pt idx="186">-0.0386609774069335</cx:pt>
          <cx:pt idx="187">-0.033393323439175199</cx:pt>
          <cx:pt idx="188">-0.024231974836386699</cx:pt>
          <cx:pt idx="189">-0.0244342362206111</cx:pt>
          <cx:pt idx="190">-0.0282377624064616</cx:pt>
          <cx:pt idx="191">-0.00107166172481805</cx:pt>
          <cx:pt idx="192">0.00058327251195046804</cx:pt>
          <cx:pt idx="193">0.0052804288848560801</cx:pt>
          <cx:pt idx="194">-0.0066447780091884196</cx:pt>
          <cx:pt idx="195">-0.0086526094008817899</cx:pt>
          <cx:pt idx="196">0.00080395758253606301</cx:pt>
          <cx:pt idx="197">-4.2771057256798601e-05</cx:pt>
          <cx:pt idx="198">0.0063111791207063998</cx:pt>
          <cx:pt idx="199">0.020614052946093999</cx:pt>
          <cx:pt idx="200">0.024551665939933302</cx:pt>
          <cx:pt idx="201">0.0053657065644117496</cx:pt>
          <cx:pt idx="202">0.047624351775443899</cx:pt>
          <cx:pt idx="203">0.029844179166659299</cx:pt>
          <cx:pt idx="204">0.0292960438917215</cx:pt>
          <cx:pt idx="205">-1.12579564976453e-05</cx:pt>
          <cx:pt idx="206">-0.0052685481717351899</cx:pt>
          <cx:pt idx="207">-0.0152028689479114</cx:pt>
          <cx:pt idx="208">0.052307072367754399</cx:pt>
          <cx:pt idx="209">0.0123755000230564</cx:pt>
          <cx:pt idx="210">-0.036369445244332201</cx:pt>
          <cx:pt idx="211">-0.020073831381632601</cx:pt>
          <cx:pt idx="212">0.033334450163420501</cx:pt>
          <cx:pt idx="213">0.0338499140858032</cx:pt>
          <cx:pt idx="214">-0.0044644795062380796</cx:pt>
          <cx:pt idx="215">-0.015124832383399499</cx:pt>
          <cx:pt idx="216">-0.023108710753278899</cx:pt>
          <cx:pt idx="217">-0.023069781784508098</cx:pt>
          <cx:pt idx="218">-0.0310859362601816</cx:pt>
          <cx:pt idx="219">-0.0018087645218497401</cx:pt>
          <cx:pt idx="220">-0.0054131738400330504</cx:pt>
          <cx:pt idx="221">-0.00054933900974776198</cx:pt>
          <cx:pt idx="222">-0.0043027715280583197</cx:pt>
          <cx:pt idx="223">-0.00577461182849528</cx:pt>
          <cx:pt idx="224">-0.00072396560463681601</cx:pt>
          <cx:pt idx="225">-0.00067446026537372396</cx:pt>
          <cx:pt idx="226">0.0070326888222998103</cx:pt>
          <cx:pt idx="227">0.021271975315946701</cx:pt>
          <cx:pt idx="228">0.031284507863612997</cx:pt>
          <cx:pt idx="229">0.031628852474957503</cx:pt>
          <cx:pt idx="230">0.059372049288513001</cx:pt>
          <cx:pt idx="231">0.041868603072416397</cx:pt>
          <cx:pt idx="232">0.071470274700415198</cx:pt>
          <cx:pt idx="233">0.039630546572772797</cx:pt>
          <cx:pt idx="234">0.038236851236045699</cx:pt>
          <cx:pt idx="235">0.037117507646726201</cx:pt>
          <cx:pt idx="236">0.0339500066726897</cx:pt>
          <cx:pt idx="237">0.047280883284448898</cx:pt>
          <cx:pt idx="238">0.041263910707229998</cx:pt>
          <cx:pt idx="239">0.071270016256544194</cx:pt>
          <cx:pt idx="240">0.010655182809369401</cx:pt>
          <cx:pt idx="241">-0.00614072644889351</cx:pt>
          <cx:pt idx="242">0.034438495299709</cx:pt>
          <cx:pt idx="243">0.023063678067780799</cx:pt>
          <cx:pt idx="244">-0.026760988278253101</cx:pt>
          <cx:pt idx="245">-0.0054654391350405897</cx:pt>
          <cx:pt idx="246">0.0010653917967484499</cx:pt>
          <cx:pt idx="247">0.0089834959017550606</cx:pt>
          <cx:pt idx="248">0.0287105060417314</cx:pt>
          <cx:pt idx="249">0.024536617785347301</cx:pt>
          <cx:pt idx="250">0.00939554913792859</cx:pt>
          <cx:pt idx="251">0.00104260314134841</cx:pt>
          <cx:pt idx="252">-0.00027477358796806</cx:pt>
          <cx:pt idx="253">0.00106206186774457</cx:pt>
          <cx:pt idx="254">0.0038803328907360099</cx:pt>
          <cx:pt idx="255">0.0214470429636411</cx:pt>
          <cx:pt idx="256">0.048290863606024803</cx:pt>
          <cx:pt idx="257">0.022273150266297</cx:pt>
          <cx:pt idx="258">0.063703403528767605</cx:pt>
          <cx:pt idx="259">0.025130883596962899</cx:pt>
          <cx:pt idx="260">0.0068274388359297299</cx:pt>
          <cx:pt idx="261">0.0090541678079505798</cx:pt>
          <cx:pt idx="262">0.00468087853245178</cx:pt>
          <cx:pt idx="263">0.022513232906248501</cx:pt>
          <cx:pt idx="264">-0.014341582386884899</cx:pt>
          <cx:pt idx="265">0.023314892395963901</cx:pt>
          <cx:pt idx="266">0.0414841841618959</cx:pt>
          <cx:pt idx="267">0.0075778715667354501</cx:pt>
          <cx:pt idx="268">0.031864693031075898</cx:pt>
          <cx:pt idx="269">0.072563007208515398</cx:pt>
          <cx:pt idx="270">0.0119786974885324</cx:pt>
          <cx:pt idx="271">0.013011768339196801</cx:pt>
          <cx:pt idx="272">0.042236673844723599</cx:pt>
          <cx:pt idx="273">0.055016681748832598</cx:pt>
          <cx:pt idx="274">0.042018795410291902</cx:pt>
          <cx:pt idx="275">0.0329574829608478</cx:pt>
          <cx:pt idx="276">0.033356750110633597</cx:pt>
          <cx:pt idx="277">0.031371748315444099</cx:pt>
          <cx:pt idx="278">0.011467477156477199</cx:pt>
          <cx:pt idx="279">0.0013703512090461299</cx:pt>
          <cx:pt idx="280">-0.00053607714643731598</cx:pt>
          <cx:pt idx="281">0.0014026230497259</cx:pt>
          <cx:pt idx="282">0.0067632187886397504</cx:pt>
          <cx:pt idx="283">0.018417537203202199</cx:pt>
          <cx:pt idx="284">0.057802066425952398</cx:pt>
          <cx:pt idx="285">0.0381275619523785</cx:pt>
          <cx:pt idx="286">0.0242644401114499</cx:pt>
          <cx:pt idx="287">0.00078878918162850501</cx:pt>
          <cx:pt idx="288">-0.018263819027199101</cx:pt>
          <cx:pt idx="289">-0.0011186312943625601</cx:pt>
          <cx:pt idx="290">0.0178971259372048</cx:pt>
          <cx:pt idx="291">-0.030226710928144</cx:pt>
          <cx:pt idx="292">-0.0184654689615509</cx:pt>
          <cx:pt idx="293">-0.0057196671245400201</cx:pt>
          <cx:pt idx="294">0.043502831734786397</cx:pt>
          <cx:pt idx="295">-0.034201343759033401</cx:pt>
          <cx:pt idx="296">-0.00561143611450763</cx:pt>
          <cx:pt idx="297">0.014395534017989001</cx:pt>
          <cx:pt idx="298">0.014351913047931</cx:pt>
          <cx:pt idx="299">5.0109908766074102e-05</cx:pt>
          <cx:pt idx="300">0.050406785117640997</cx:pt>
          <cx:pt idx="301">0.0198865059552377</cx:pt>
          <cx:pt idx="302">0.054487022624250703</cx:pt>
          <cx:pt idx="303">0.060075296732576701</cx:pt>
          <cx:pt idx="304">0.024019722173800301</cx:pt>
          <cx:pt idx="305">0.015083726295900501</cx:pt>
          <cx:pt idx="306">0.0099078291959140696</cx:pt>
          <cx:pt idx="307">0.0013961471102027099</cx:pt>
          <cx:pt idx="308">7.9411294463514298e-05</cx:pt>
          <cx:pt idx="309">0.0014589213254102399</cx:pt>
          <cx:pt idx="310">0.0093193719641699296</cx:pt>
          <cx:pt idx="311">0.0228184780942727</cx:pt>
          <cx:pt idx="312">0.059793576870892699</cx:pt>
          <cx:pt idx="313">0.054278981436762998</cx:pt>
          <cx:pt idx="314">0.023896595263276699</cx:pt>
          <cx:pt idx="315">0.025516697846444301</cx:pt>
          <cx:pt idx="316">0.0031476836205729</cx:pt>
          <cx:pt idx="317">0.0127658301156129</cx:pt>
          <cx:pt idx="318">0.0011199777418701201</cx:pt>
          <cx:pt idx="319">0.0161570965811874</cx:pt>
          <cx:pt idx="320">0.059083377105082602</cx:pt>
          <cx:pt idx="321">0.030586120240512198</cx:pt>
          <cx:pt idx="322">0.083239137101909805</cx:pt>
          <cx:pt idx="323">0.0117326329706568</cx:pt>
          <cx:pt idx="324">-0.021808217403222401</cx:pt>
          <cx:pt idx="325">0.041418570890442999</cx:pt>
          <cx:pt idx="326">0.017086950060705701</cx:pt>
          <cx:pt idx="327">-0.0168650878309946</cx:pt>
          <cx:pt idx="328">0.036104437986704097</cx:pt>
          <cx:pt idx="329">0.0022664027269698201</cx:pt>
          <cx:pt idx="330">0.048479695832975803</cx:pt>
          <cx:pt idx="331">0.067654996703067002</cx:pt>
          <cx:pt idx="332">0.046832756248001997</cx:pt>
          <cx:pt idx="333">0.025972287828129399</cx:pt>
          <cx:pt idx="334">0.0155605171701784</cx:pt>
          <cx:pt idx="335">0.00159198486066296</cx:pt>
          <cx:pt idx="336">0.00015414799793717001</cx:pt>
          <cx:pt idx="337">0.00120892010697393</cx:pt>
          <cx:pt idx="338">0.0084599425875091401</cx:pt>
          <cx:pt idx="339">0.018554265173075801</cx:pt>
          <cx:pt idx="340">0.061482179550065401</cx:pt>
          <cx:pt idx="341">0.059520731480999997</cx:pt>
          <cx:pt idx="342">-0.016429698010289599</cx:pt>
          <cx:pt idx="343">-0.028624394576163</cx:pt>
          <cx:pt idx="344">-0.033864756650256997</cx:pt>
          <cx:pt idx="345">-0.0481625343219306</cx:pt>
          <cx:pt idx="346">-0.038450756496137002</cx:pt>
          <cx:pt idx="347">0.0172365936087252</cx:pt>
          <cx:pt idx="348">0.036243284726654501</cx:pt>
          <cx:pt idx="349">0.047280980314211199</cx:pt>
          <cx:pt idx="350">0.047283706653333098</cx:pt>
          <cx:pt idx="351">0.0375747956466157</cx:pt>
          <cx:pt idx="352">0.0177996905631185</cx:pt>
          <cx:pt idx="353">0.057277414609052203</cx:pt>
          <cx:pt idx="354">0.067894694726947494</cx:pt>
          <cx:pt idx="355">0.020635194570296399</cx:pt>
          <cx:pt idx="356">0.053474869674462099</cx:pt>
          <cx:pt idx="357">0.034107682336732899</cx:pt>
          <cx:pt idx="358">0.0576737366150342</cx:pt>
          <cx:pt idx="359">0.053044930163490003</cx:pt>
          <cx:pt idx="360">0.010689743395548901</cx:pt>
          <cx:pt idx="361">0.0150564417330091</cx:pt>
          <cx:pt idx="362">0.013784422066905101</cx:pt>
          <cx:pt idx="363">0.00162451261988232</cx:pt>
          <cx:pt idx="364">-0.00035487226998872598</cx:pt>
          <cx:pt idx="365">0.00013765231400740199</cx:pt>
          <cx:pt idx="366">0.0048686804605733401</cx:pt>
          <cx:pt idx="367">0.0072272823424388601</cx:pt>
          <cx:pt idx="368">0.044151840643822</cx:pt>
          <cx:pt idx="369">0.0096773480800309702</cx:pt>
          <cx:pt idx="370">-0.0577213201627369</cx:pt>
          <cx:pt idx="371">-0.025946150303803501</cx:pt>
          <cx:pt idx="372">-0.028396492252885899</cx:pt>
          <cx:pt idx="373">-0.029745300740921899</cx:pt>
          <cx:pt idx="374">-0.025398502685801901</cx:pt>
          <cx:pt idx="375">0.081125615198079898</cx:pt>
          <cx:pt idx="376">0.084418463633195107</cx:pt>
          <cx:pt idx="377">0.103509579267521</cx:pt>
          <cx:pt idx="378">0.104658724647998</cx:pt>
          <cx:pt idx="379">0.053821968025300898</cx:pt>
          <cx:pt idx="380">0.051080766056003798</cx:pt>
          <cx:pt idx="381">0.056051993761938798</cx:pt>
          <cx:pt idx="382">0.041148351718432501</cx:pt>
          <cx:pt idx="383">0.067878170349743194</cx:pt>
          <cx:pt idx="384">0.095253313013905605</cx:pt>
          <cx:pt idx="385">0.054285067467929903</cx:pt>
          <cx:pt idx="386">0.038138123221431897</cx:pt>
          <cx:pt idx="387">0.012849713713053299</cx:pt>
          <cx:pt idx="388">-0.014886539107084</cx:pt>
          <cx:pt idx="389">0.0016588637019426299</cx:pt>
          <cx:pt idx="390">-0.0024162678842552699</cx:pt>
          <cx:pt idx="391">0.000274515955790314</cx:pt>
          <cx:pt idx="392">0.00015410801160887101</cx:pt>
          <cx:pt idx="393">0.00037996460826233801</cx:pt>
          <cx:pt idx="394">0.0016401613587190701</cx:pt>
          <cx:pt idx="395">0.00155606016869216</cx:pt>
          <cx:pt idx="396">0.00992596857600468</cx:pt>
          <cx:pt idx="397">-0.015188288052565399</cx:pt>
          <cx:pt idx="398">-0.072887353232844898</cx:pt>
          <cx:pt idx="399">-0.071691557998337097</cx:pt>
          <cx:pt idx="400">-0.074969743745363596</cx:pt>
          <cx:pt idx="401">-0.0049304592358528701</cx:pt>
          <cx:pt idx="402">-0.0116131492537873</cx:pt>
          <cx:pt idx="403">0.047059202110349703</cx:pt>
          <cx:pt idx="404">0.148565414263373</cx:pt>
          <cx:pt idx="405">0.129392266648892</cx:pt>
          <cx:pt idx="406">0.12687241051114601</cx:pt>
          <cx:pt idx="407">0.065322506548346995</cx:pt>
          <cx:pt idx="408">0.0077589386736488701</cx:pt>
          <cx:pt idx="409">0.061768328852908498</cx:pt>
          <cx:pt idx="410">0.040298518728878102</cx:pt>
          <cx:pt idx="411">0.057817155495778302</cx:pt>
          <cx:pt idx="412">0.02337826192422</cx:pt>
          <cx:pt idx="413">0.031991153294706698</cx:pt>
          <cx:pt idx="414">0.046245534144821701</cx:pt>
          <cx:pt idx="415">0.013448310304104901</cx:pt>
          <cx:pt idx="416">-0.025798676789205499</cx:pt>
          <cx:pt idx="417">-0.0074254535281651499</cx:pt>
          <cx:pt idx="418">-0.0052019100985139502</cx:pt>
          <cx:pt idx="419">-0.00095164237758064497</cx:pt>
          <cx:pt idx="420">0.00077062388459200404</cx:pt>
          <cx:pt idx="421">-0.00079516136412853902</cx:pt>
          <cx:pt idx="422">0.0013841114952858301</cx:pt>
          <cx:pt idx="423">0.0018999250290721401</cx:pt>
          <cx:pt idx="424">-0.0058838340639167496</cx:pt>
          <cx:pt idx="425">-0.0357783895744406</cx:pt>
          <cx:pt idx="426">-0.085476801558092994</cx:pt>
          <cx:pt idx="427">-0.077725606036121997</cx:pt>
          <cx:pt idx="428">-0.060743102972261202</cx:pt>
          <cx:pt idx="429">-0.034864152470880601</cx:pt>
          <cx:pt idx="430">-0.0128832774257359</cx:pt>
          <cx:pt idx="431">0.049611019629622798</cx:pt>
          <cx:pt idx="432">0.097015281102143899</cx:pt>
          <cx:pt idx="433">0.16315919356966599</cx:pt>
          <cx:pt idx="434">0.13506442225217599</cx:pt>
          <cx:pt idx="435">0.067757017506237999</cx:pt>
          <cx:pt idx="436">0.082712506369953101</cx:pt>
          <cx:pt idx="437">0.096979133007062998</cx:pt>
          <cx:pt idx="438">0.026210567611526701</cx:pt>
          <cx:pt idx="439">-0.016943278273102699</cx:pt>
          <cx:pt idx="440">0.0129389706276702</cx:pt>
          <cx:pt idx="441">0.037425749054603698</cx:pt>
          <cx:pt idx="442">0.068847291606841499</cx:pt>
          <cx:pt idx="443">0.0030379868835110901</cx:pt>
          <cx:pt idx="444">-0.022064540206703901</cx:pt>
          <cx:pt idx="445">-0.0066202507102067704</cx:pt>
          <cx:pt idx="446">-0.00174945649565049</cx:pt>
          <cx:pt idx="447">-0.0012209817545304801</cx:pt>
          <cx:pt idx="448">0.000464900893619226</cx:pt>
          <cx:pt idx="449">-0.00033723864046182503</cx:pt>
          <cx:pt idx="450">0.0014199109880532301</cx:pt>
          <cx:pt idx="451">0.00191170887210192</cx:pt>
          <cx:pt idx="452">-0.0031520457916503499</cx:pt>
          <cx:pt idx="453">-0.0570243482534371</cx:pt>
          <cx:pt idx="454">-0.0585474777684813</cx:pt>
          <cx:pt idx="455">-0.052671172022038998</cx:pt>
          <cx:pt idx="456">-0.060976904959379997</cx:pt>
          <cx:pt idx="457">-0.043824979302483698</cx:pt>
          <cx:pt idx="458">-0.023631640777009799</cx:pt>
          <cx:pt idx="459">-0.0022032600926945299</cx:pt>
          <cx:pt idx="460">0.076116299391863901</cx:pt>
          <cx:pt idx="461">0.10722604237166</cx:pt>
          <cx:pt idx="462">0.071212105216859903</cx:pt>
          <cx:pt idx="463">0.0424832498235845</cx:pt>
          <cx:pt idx="464">0.061311028648455203</cx:pt>
          <cx:pt idx="465">-0.00070568861756139698</cx:pt>
          <cx:pt idx="466">-0.0259353481231493</cx:pt>
          <cx:pt idx="467">-0.042027152017442497</cx:pt>
          <cx:pt idx="468">-0.024539461399065401</cx:pt>
          <cx:pt idx="469">0.0020792166538868301</cx:pt>
          <cx:pt idx="470">0.00035872017886458599</cx:pt>
          <cx:pt idx="471">-0.0085885794579015802</cx:pt>
          <cx:pt idx="472">-0.0020459691971345499</cx:pt>
          <cx:pt idx="473">-0.019345443686203601</cx:pt>
          <cx:pt idx="474">-0.0147969675111378</cx:pt>
          <cx:pt idx="475">-0.0035831290390440401</cx:pt>
          <cx:pt idx="476">0.000240681680313865</cx:pt>
          <cx:pt idx="477">0.00038938363687913199</cx:pt>
          <cx:pt idx="478">0.00027385493832300997</cx:pt>
          <cx:pt idx="479">-0.0038402554747817398</cx:pt>
          <cx:pt idx="480">-0.013017261251809799</cx:pt>
          <cx:pt idx="481">-0.0533423871680202</cx:pt>
          <cx:pt idx="482">-0.068028348174201295</cx:pt>
          <cx:pt idx="483">-0.0637774620679879</cx:pt>
          <cx:pt idx="484">-0.0596077602437304</cx:pt>
          <cx:pt idx="485">-0.075734000971149795</cx:pt>
          <cx:pt idx="486">-0.12042216575318</cx:pt>
          <cx:pt idx="487">-0.065403258840603301</cx:pt>
          <cx:pt idx="488">-0.058469774741060403</cx:pt>
          <cx:pt idx="489">0.0020897862203466699</cx:pt>
          <cx:pt idx="490">-0.029197569145737401</cx:pt>
          <cx:pt idx="491">-0.041076337048853398</cx:pt>
          <cx:pt idx="492">-0.0207287053065402</cx:pt>
          <cx:pt idx="493">-0.062225596402220702</cx:pt>
          <cx:pt idx="494">-0.057265660113574299</cx:pt>
          <cx:pt idx="495">-0.060384641982738303</cx:pt>
          <cx:pt idx="496">-0.0254604696939984</cx:pt>
          <cx:pt idx="497">-0.0269237013859027</cx:pt>
          <cx:pt idx="498">-0.0086382325888146004</cx:pt>
          <cx:pt idx="499">0.014122998545799599</cx:pt>
          <cx:pt idx="500">0.0075209331376694302</cx:pt>
          <cx:pt idx="501">-0.0062252935416226901</cx:pt>
          <cx:pt idx="502">-0.0025862709877532298</cx:pt>
          <cx:pt idx="503">0.00056911415346927495</cx:pt>
          <cx:pt idx="504">0.00063392638814782003</cx:pt>
          <cx:pt idx="505">-0.000149324685486697</cx:pt>
          <cx:pt idx="506">0.00352618922456473</cx:pt>
          <cx:pt idx="507">-0.0017755151313627599</cx:pt>
          <cx:pt idx="508">-0.0092088778401976101</cx:pt>
          <cx:pt idx="509">-0.037942750925875797</cx:pt>
          <cx:pt idx="510">-0.052151499138084097</cx:pt>
          <cx:pt idx="511">-0.068473363713801999</cx:pt>
          <cx:pt idx="512">-0.089037022139074107</cx:pt>
          <cx:pt idx="513">-0.088918739842463804</cx:pt>
          <cx:pt idx="514">-0.075798625304413905</cx:pt>
          <cx:pt idx="515">-0.068032285836083797</cx:pt>
          <cx:pt idx="516">-0.124808878365832</cx:pt>
          <cx:pt idx="517">-0.0544628977204831</cx:pt>
          <cx:pt idx="518">-0.11378841728845999</cx:pt>
          <cx:pt idx="519">-0.114281744839086</cx:pt>
          <cx:pt idx="520">-0.077757697056341807</cx:pt>
          <cx:pt idx="521">-0.053124445118103401</cx:pt>
          <cx:pt idx="522">-0.069674570833112195</cx:pt>
          <cx:pt idx="523">-0.044114505978298003</cx:pt>
          <cx:pt idx="524">-0.029101475103683799</cx:pt>
          <cx:pt idx="525">-0.064548519064420495</cx:pt>
          <cx:pt idx="526">-0.039831741040077903</cx:pt>
          <cx:pt idx="527">-0.023934898739914501</cx:pt>
          <cx:pt idx="528">-0.019143519872112599</cx:pt>
          <cx:pt idx="529">-0.00369499257679929</cx:pt>
          <cx:pt idx="530">0.00178749794849014</cx:pt>
          <cx:pt idx="531">2.8330456906149801e-05</cx:pt>
          <cx:pt idx="532">0.00096385493514706102</cx:pt>
          <cx:pt idx="533">-0.00019707735343886101</cx:pt>
          <cx:pt idx="534">0.0031122054667728398</cx:pt>
          <cx:pt idx="535">-0.00234452516776155</cx:pt>
          <cx:pt idx="536">-0.0145658532798266</cx:pt>
          <cx:pt idx="537">-0.034804529784471801</cx:pt>
          <cx:pt idx="538">-0.030661523899204401</cx:pt>
          <cx:pt idx="539">-0.030912954423862101</cx:pt>
          <cx:pt idx="540">-0.0148915694349803</cx:pt>
          <cx:pt idx="541">0.0090764996237150397</cx:pt>
          <cx:pt idx="542">-0.026466905835972401</cx:pt>
          <cx:pt idx="543">-0.056307803727415603</cx:pt>
          <cx:pt idx="544">-0.073479878057659598</cx:pt>
          <cx:pt idx="545">-0.085999974049875499</cx:pt>
          <cx:pt idx="546">-0.122750311627115</cx:pt>
          <cx:pt idx="547">-0.030135233790728501</cx:pt>
          <cx:pt idx="548">-0.035791439374396897</cx:pt>
          <cx:pt idx="549">-0.0076073713943173504</cx:pt>
          <cx:pt idx="550">-0.038807850236859197</cx:pt>
          <cx:pt idx="551">-0.0210374430724149</cx:pt>
          <cx:pt idx="552">-0.063913519222491805</cx:pt>
          <cx:pt idx="553">-0.082827950064438896</cx:pt>
          <cx:pt idx="554">-0.056094681737143402</cx:pt>
          <cx:pt idx="555">-0.035809170424974397</cx:pt>
          <cx:pt idx="556">-0.030941789729674998</cx:pt>
          <cx:pt idx="557">-0.00508310868588776</cx:pt>
          <cx:pt idx="558">-0.00064999597379877404</cx:pt>
          <cx:pt idx="559">0.000602588414405042</cx:pt>
          <cx:pt idx="560">0.00054851191607647597</cx:pt>
          <cx:pt idx="561">0.00054075149161833297</cx:pt>
          <cx:pt idx="562">-0.0016083236530146201</cx:pt>
          <cx:pt idx="563">-0.0045658029779712299</cx:pt>
          <cx:pt idx="564">0.0095262473147006907</cx:pt>
          <cx:pt idx="565">-0.0204178002396108</cx:pt>
          <cx:pt idx="566">-0.0040757619439663302</cx:pt>
          <cx:pt idx="567">0.0156636000623494</cx:pt>
          <cx:pt idx="568">0.053489056974018498</cx:pt>
          <cx:pt idx="569">0.0248567257307916</cx:pt>
          <cx:pt idx="570">0.028314765629819001</cx:pt>
          <cx:pt idx="571">0.037127897823470903</cx:pt>
          <cx:pt idx="572">-0.0041362845690039503</cx:pt>
          <cx:pt idx="573">-0.046414947023614497</cx:pt>
          <cx:pt idx="574">-0.053318424577126301</cx:pt>
          <cx:pt idx="575">-0.025602889551975899</cx:pt>
          <cx:pt idx="576">-0.0529201558636214</cx:pt>
          <cx:pt idx="577">-0.0066618392213356002</cx:pt>
          <cx:pt idx="578">-0.032472219594956497</cx:pt>
          <cx:pt idx="579">-0.0046458220609734502</cx:pt>
          <cx:pt idx="580">-0.027705024706140498</cx:pt>
          <cx:pt idx="581">-0.040347819627117101</cx:pt>
          <cx:pt idx="582">-0.0092433758232212306</cx:pt>
          <cx:pt idx="583">-0.038327368714903901</cx:pt>
          <cx:pt idx="584">-0.026576681154302399</cx:pt>
          <cx:pt idx="585">-0.0116167555302803</cx:pt>
          <cx:pt idx="586">-0.0017004126643870999</cx:pt>
          <cx:pt idx="587">-5.9298972380529402e-05</cx:pt>
          <cx:pt idx="588">0.000708410197706221</cx:pt>
          <cx:pt idx="589">0.00034333668805760001</cx:pt>
          <cx:pt idx="590">-0.0054595335563123503</cx:pt>
          <cx:pt idx="591">-0.0040277604368937096</cx:pt>
          <cx:pt idx="592">0.016621613419381301</cx:pt>
          <cx:pt idx="593">0.021941724570807002</cx:pt>
          <cx:pt idx="594">0.017160118516876498</cx:pt>
          <cx:pt idx="595">0.032147873607928201</cx:pt>
          <cx:pt idx="596">0.049032685403785102</cx:pt>
          <cx:pt idx="597">0.029503865566337301</cx:pt>
          <cx:pt idx="598">0.050722558311534098</cx:pt>
          <cx:pt idx="599">0.051219787442428499</cx:pt>
          <cx:pt idx="600">0.026409226456163299</cx:pt>
          <cx:pt idx="601">-0.0081865585631655802</cx:pt>
          <cx:pt idx="602">-0.050544056649484102</cx:pt>
          <cx:pt idx="603">-0.0070200329096550898</cx:pt>
          <cx:pt idx="604">-0.041911988909211197</cx:pt>
          <cx:pt idx="605">-0.00821051374570342</cx:pt>
          <cx:pt idx="606">-0.0189773079189384</cx:pt>
          <cx:pt idx="607">-0.0143524159310438</cx:pt>
          <cx:pt idx="608">0.0217964256064327</cx:pt>
          <cx:pt idx="609">0.0033000705087850202</cx:pt>
          <cx:pt idx="610">-0.045271667304435298</cx:pt>
          <cx:pt idx="611">-0.052985051455669598</cx:pt>
          <cx:pt idx="612">-0.027082444279443198</cx:pt>
          <cx:pt idx="613">-0.012692200292351401</cx:pt>
          <cx:pt idx="614">-0.0011786934969320901</cx:pt>
          <cx:pt idx="615">0.00016459867925204099</cx:pt>
          <cx:pt idx="616">0.00021756191071878301</cx:pt>
          <cx:pt idx="617">0.00065501859209135798</cx:pt>
          <cx:pt idx="618">-0.0017557572390005599</cx:pt>
          <cx:pt idx="619">-0.0068757740195435199</cx:pt>
          <cx:pt idx="620">0.015593625818810899</cx:pt>
          <cx:pt idx="621">0.030806339455145802</cx:pt>
          <cx:pt idx="622">0.035239695513507099</cx:pt>
          <cx:pt idx="623">0.0290595686651971</cx:pt>
          <cx:pt idx="624">-9.5417442292025797e-05</cx:pt>
          <cx:pt idx="625">-0.033393846749564401</cx:pt>
          <cx:pt idx="626">-0.018378129283539501</cx:pt>
          <cx:pt idx="627">0.018480336053181501</cx:pt>
          <cx:pt idx="628">-0.023929971842906701</cx:pt>
          <cx:pt idx="629">-0.0012082549881527801</cx:pt>
          <cx:pt idx="630">0.049008712971086603</cx:pt>
          <cx:pt idx="631">0.0120914832665098</cx:pt>
          <cx:pt idx="632">-0.0131442205585399</cx:pt>
          <cx:pt idx="633">0.00610100105367852</cx:pt>
          <cx:pt idx="634">-0.00205032717461972</cx:pt>
          <cx:pt idx="635">0.0066368626596334203</cx:pt>
          <cx:pt idx="636">-0.0038846942670192801</cx:pt>
          <cx:pt idx="637">-0.066175907131008099</cx:pt>
          <cx:pt idx="638">-0.053000779150803097</cx:pt>
          <cx:pt idx="639">-0.052398368570243999</cx:pt>
          <cx:pt idx="640">-0.029545336271010501</cx:pt>
          <cx:pt idx="641">-0.0107062919313386</cx:pt>
          <cx:pt idx="642">0.00039827580728572201</cx:pt>
          <cx:pt idx="643">-0.00035072063207706203</cx:pt>
          <cx:pt idx="644">-0.00051952824306374502</cx:pt>
          <cx:pt idx="645">0.000149694277492848</cx:pt>
          <cx:pt idx="646">0.00013255663791570901</cx:pt>
          <cx:pt idx="647">-0.0103704369654274</cx:pt>
          <cx:pt idx="648">-0.00101805398098754</cx:pt>
          <cx:pt idx="649">0.011661655151100001</cx:pt>
          <cx:pt idx="650">0.023951018579854599</cx:pt>
          <cx:pt idx="651">0.0020909094078846</cx:pt>
          <cx:pt idx="652">-0.035601315613569197</cx:pt>
          <cx:pt idx="653">-0.054611165025612703</cx:pt>
          <cx:pt idx="654">-0.0749925898319697</cx:pt>
          <cx:pt idx="655">-0.043469902415808698</cx:pt>
          <cx:pt idx="656">-0.028847869515241001</cx:pt>
          <cx:pt idx="657">0.019375892668061102</cx:pt>
          <cx:pt idx="658">-0.000403300917930822</cx:pt>
          <cx:pt idx="659">-0.0028613353435329998</cx:pt>
          <cx:pt idx="660">-0.014615475601026801</cx:pt>
          <cx:pt idx="661">-0.012963017060026401</cx:pt>
          <cx:pt idx="662">0.0056862875802845599</cx:pt>
          <cx:pt idx="663">-0.025957714349796001</cx:pt>
          <cx:pt idx="664">-0.0454623580412973</cx:pt>
          <cx:pt idx="665">-0.058816307399605701</cx:pt>
          <cx:pt idx="666">-0.053698776067214501</cx:pt>
          <cx:pt idx="667">-0.042331561083479997</cx:pt>
          <cx:pt idx="668">-0.018094009042734002</cx:pt>
          <cx:pt idx="669">-0.00447579822921288</cx:pt>
          <cx:pt idx="670">-6.7863895403634603e-05</cx:pt>
          <cx:pt idx="671">-9.8136482157019805e-05</cx:pt>
          <cx:pt idx="672">0.00027365642725701199</cx:pt>
          <cx:pt idx="673">0.00066126228437153405</cx:pt>
          <cx:pt idx="674">1.12329361179374e-05</cx:pt>
          <cx:pt idx="675">-0.00058488074028791004</cx:pt>
          <cx:pt idx="676">0.0070053709587891899</cx:pt>
          <cx:pt idx="677">0.017898809401306899</cx:pt>
          <cx:pt idx="678">0.017726002425365501</cx:pt>
          <cx:pt idx="679">0.00043341716883598302</cx:pt>
          <cx:pt idx="680">0.015869518868110801</cx:pt>
          <cx:pt idx="681">0.0064940942689955799</cx:pt>
          <cx:pt idx="682">0.035815941579990199</cx:pt>
          <cx:pt idx="683">0.018054059616149701</cx:pt>
          <cx:pt idx="684">-0.039331767425077803</cx:pt>
          <cx:pt idx="685">-0.037862120589501398</cx:pt>
          <cx:pt idx="686">-0.072516891844768394</cx:pt>
          <cx:pt idx="687">-0.037627403748020302</cx:pt>
          <cx:pt idx="688">-0.052498225058910303</cx:pt>
          <cx:pt idx="689">-0.065282707030949905</cx:pt>
          <cx:pt idx="690">-0.050258648090039902</cx:pt>
          <cx:pt idx="691">-0.0073919788329125597</cx:pt>
          <cx:pt idx="692">-0.0219716345404769</cx:pt>
          <cx:pt idx="693">-0.0351560894014495</cx:pt>
          <cx:pt idx="694">-0.037253528881152201</cx:pt>
          <cx:pt idx="695">-0.027171652981905398</cx:pt>
          <cx:pt idx="696">-0.015884766096598699</cx:pt>
          <cx:pt idx="697">-0.0037524463606789199</cx:pt>
          <cx:pt idx="698">-0.00071849033152559898</cx:pt>
          <cx:pt idx="699">0.00023531044796670599</cx:pt>
          <cx:pt idx="700">-0.00046358996405714399</cx:pt>
          <cx:pt idx="701">-0.000462262225925435</cx:pt>
          <cx:pt idx="702">-0.00030871788399074098</cx:pt>
          <cx:pt idx="703">0.00090679885406005803</cx:pt>
          <cx:pt idx="704">0.0056897171806870898</cx:pt>
          <cx:pt idx="705">0.020426959317161299</cx:pt>
          <cx:pt idx="706">0.0048673596184236898</cx:pt>
          <cx:pt idx="707">0.0069341544268559097</cx:pt>
          <cx:pt idx="708">0.021014915051840999</cx:pt>
          <cx:pt idx="709">0.0300341321894032</cx:pt>
          <cx:pt idx="710">0.010984048968925899</cx:pt>
          <cx:pt idx="711">0.0070979340400331098</cx:pt>
          <cx:pt idx="712">-0.00023421650440139699</cx:pt>
          <cx:pt idx="713">0.0072326875701123504</cx:pt>
          <cx:pt idx="714">0.0158703466855061</cx:pt>
          <cx:pt idx="715">-0.00082947758314900002</cx:pt>
          <cx:pt idx="716">0.030572535472897101</cx:pt>
          <cx:pt idx="717">0.014934979524074099</cx:pt>
          <cx:pt idx="718">0.0267715822143718</cx:pt>
          <cx:pt idx="719">0.02925842123456</cx:pt>
          <cx:pt idx="720">0.0067326845419245799</cx:pt>
          <cx:pt idx="721">-0.0125893460176176</cx:pt>
          <cx:pt idx="722">-0.020578502476708099</cx:pt>
          <cx:pt idx="723">-0.01537005541838</cx:pt>
          <cx:pt idx="724">-0.0064019524819975701</cx:pt>
          <cx:pt idx="725">-0.00096923088201294398</cx:pt>
          <cx:pt idx="726">-0.000101887522322312</cx:pt>
          <cx:pt idx="727">8.2182897771469599e-05</cx:pt>
          <cx:pt idx="728">0.00025445027445213298</cx:pt>
          <cx:pt idx="729">-0.000299018346665403</cx:pt>
          <cx:pt idx="730">0.000252781255922217</cx:pt>
          <cx:pt idx="731">4.7323819238317498e-05</cx:pt>
          <cx:pt idx="732">-0.0013427969326789901</cx:pt>
          <cx:pt idx="733">0.0014256898709834899</cx:pt>
          <cx:pt idx="734">0.00417616346740748</cx:pt>
          <cx:pt idx="735">0.014361424374644501</cx:pt>
          <cx:pt idx="736">0.020691523861429299</cx:pt>
          <cx:pt idx="737">0.0306967074692658</cx:pt>
          <cx:pt idx="738">0.018849831502717001</cx:pt>
          <cx:pt idx="739">0.015764117180179098</cx:pt>
          <cx:pt idx="740">0.0271039664736034</cx:pt>
          <cx:pt idx="741">0.048957999308614802</cx:pt>
          <cx:pt idx="742">0.066943751739230298</cx:pt>
          <cx:pt idx="743">0.036575584060015702</cx:pt>
          <cx:pt idx="744">0.027381219813002601</cx:pt>
          <cx:pt idx="745">0.032714949766663302</cx:pt>
          <cx:pt idx="746">0.032197639402031103</cx:pt>
          <cx:pt idx="747">0.0205313094571693</cx:pt>
          <cx:pt idx="748">0.0123937640981107</cx:pt>
          <cx:pt idx="749">0.0113885978096378</cx:pt>
          <cx:pt idx="750">0.0038169019586337498</cx:pt>
          <cx:pt idx="751">0.00072106087684980895</cx:pt>
          <cx:pt idx="752">-0.00010676353008924499</cx:pt>
          <cx:pt idx="753">0.00018041930100517499</cx:pt>
          <cx:pt idx="754">0.00050381602233401802</cx:pt>
          <cx:pt idx="755">0.00027832108789428202</cx:pt>
          <cx:pt idx="756">0.00077561761564034495</cx:pt>
          <cx:pt idx="757">0.00071768545636302303</cx:pt>
          <cx:pt idx="758">-2.9468495351303199e-05</cx:pt>
          <cx:pt idx="759">0.00032616812949177201</cx:pt>
          <cx:pt idx="760">-0.00067579952629941305</cx:pt>
          <cx:pt idx="761">-0.00043829435921165103</cx:pt>
          <cx:pt idx="762">0.00068241216553201201</cx:pt>
          <cx:pt idx="763">0.0020353620043158998</cx:pt>
          <cx:pt idx="764">0.0028103807958315299</cx:pt>
          <cx:pt idx="765">0.00255573970983184</cx:pt>
          <cx:pt idx="766">0.00416073874059776</cx:pt>
          <cx:pt idx="767">0.00292163381740306</cx:pt>
          <cx:pt idx="768">0.0038862695885197602</cx:pt>
          <cx:pt idx="769">0.0065316141760307601</cx:pt>
          <cx:pt idx="770">0.0121339758968592</cx:pt>
          <cx:pt idx="771">0.0082684539724634295</cx:pt>
          <cx:pt idx="772">0.0075601730591612999</cx:pt>
          <cx:pt idx="773">0.0065472363057094496</cx:pt>
          <cx:pt idx="774">0.00976992102629551</cx:pt>
          <cx:pt idx="775">0.0067318342275646103</cx:pt>
          <cx:pt idx="776">0.0035696534646864298</cx:pt>
          <cx:pt idx="777">0.00157530698182076</cx:pt>
          <cx:pt idx="778">0.00217141116164128</cx:pt>
          <cx:pt idx="779">-0.000242888788607109</cx:pt>
          <cx:pt idx="780">0.00054670437255418397</cx:pt>
          <cx:pt idx="781">0.00019797185060851401</cx:pt>
          <cx:pt idx="782">0.00029082081183855901</cx:pt>
          <cx:pt idx="783">0.0011118973675486501</cx:pt>
        </cx:lvl>
      </cx:numDim>
    </cx:data>
    <cx:data id="102">
      <cx:numDim type="val">
        <cx:f>'001_WA_F - 副本'!$CY$1:$CY$784</cx:f>
        <cx:lvl ptCount="784" formatCode="0.00E+00">
          <cx:pt idx="0">3.7217001839086703e-05</cx:pt>
          <cx:pt idx="1">-0.00077322147348311105</cx:pt>
          <cx:pt idx="2">-0.00080499451296401497</cx:pt>
          <cx:pt idx="3">0.00029163349736212199</cx:pt>
          <cx:pt idx="4">4.9075674087054899e-05</cx:pt>
          <cx:pt idx="5">-1.47252073065372e-05</cx:pt>
          <cx:pt idx="6">-0.00087411229886978799</cx:pt>
          <cx:pt idx="7">-0.00025746463851637302</cx:pt>
          <cx:pt idx="8">5.65967964337082e-05</cx:pt>
          <cx:pt idx="9">-0.00044139359067746299</cx:pt>
          <cx:pt idx="10">0.000106313920792561</cx:pt>
          <cx:pt idx="11">-0.00031069947539462297</cx:pt>
          <cx:pt idx="12">-0.0001084516516645</cx:pt>
          <cx:pt idx="13">-0.00040504583263360999</cx:pt>
          <cx:pt idx="14">-0.00088246247510473895</cx:pt>
          <cx:pt idx="15">0.00034778361448067901</cx:pt>
          <cx:pt idx="16">0.00027671956588798499</cx:pt>
          <cx:pt idx="17">-0.000267080679085035</cx:pt>
          <cx:pt idx="18">0.00065069205975527703</cx:pt>
          <cx:pt idx="19">0.000682854362865854</cx:pt>
          <cx:pt idx="20">0.000368791988951634</cx:pt>
          <cx:pt idx="21">-0.00032986100696771301</cx:pt>
          <cx:pt idx="22">-0.00012770472621345501</cx:pt>
          <cx:pt idx="23">6.1083109145324504e-05</cx:pt>
          <cx:pt idx="24">-0.00041241155590814298</cx:pt>
          <cx:pt idx="25">-0.00051111387998343497</cx:pt>
          <cx:pt idx="26">0.00059789118036688898</cx:pt>
          <cx:pt idx="27">5.4192649857383098e-06</cx:pt>
          <cx:pt idx="28">0.00089738924925094796</cx:pt>
          <cx:pt idx="29">0.00040404504533224399</cx:pt>
          <cx:pt idx="30">5.6236932136241297e-05</cx:pt>
          <cx:pt idx="31">0.00031583098825446699</cx:pt>
          <cx:pt idx="32">-0.00040536182004265902</cx:pt>
          <cx:pt idx="33">-0.000117260789783615</cx:pt>
          <cx:pt idx="34">-0.00032447619669654699</cx:pt>
          <cx:pt idx="35">0.00014312472493504801</cx:pt>
          <cx:pt idx="36">0.00031598246154755302</cx:pt>
          <cx:pt idx="37">-0.000377617270457484</cx:pt>
          <cx:pt idx="38">-0.000347686620514268</cx:pt>
          <cx:pt idx="39">3.5792946060794699e-05</cx:pt>
          <cx:pt idx="40">0.00072765472495911097</cx:pt>
          <cx:pt idx="41">0.00059548538582357001</cx:pt>
          <cx:pt idx="42">-0.00053582491717631305</cx:pt>
          <cx:pt idx="43">0.00098995516661500092</cx:pt>
          <cx:pt idx="44">0.0030934479751961101</cx:pt>
          <cx:pt idx="45">-0.00042419617356741798</cx:pt>
          <cx:pt idx="46">-0.00087296881217453705</cx:pt>
          <cx:pt idx="47">-0.00087690655204624205</cx:pt>
          <cx:pt idx="48">-0.0010570156349301301</cx:pt>
          <cx:pt idx="49">0.00050522381662979196</cx:pt>
          <cx:pt idx="50">-0.00011559776536239</cx:pt>
          <cx:pt idx="51">0.00083318325931227601</cx:pt>
          <cx:pt idx="52">-0.00071932872421487598</cx:pt>
          <cx:pt idx="53">0.00063891733596838595</cx:pt>
          <cx:pt idx="54">9.9304364488898993e-05</cx:pt>
          <cx:pt idx="55">0.00101240336612755</cx:pt>
          <cx:pt idx="56">-0.00016646233249923499</cx:pt>
          <cx:pt idx="57">5.4109015775012203e-05</cx:pt>
          <cx:pt idx="58">-0.000161949152248645</cx:pt>
          <cx:pt idx="59">0.00069946529441934397</cx:pt>
          <cx:pt idx="60">0.00015855750638211501</cx:pt>
          <cx:pt idx="61">-0.00035534225554343101</cx:pt>
          <cx:pt idx="62">-0.00072850202391326298</cx:pt>
          <cx:pt idx="63">-0.00121292250970378</cx:pt>
          <cx:pt idx="64">-0.00088704404323528604</cx:pt>
          <cx:pt idx="65">-0.0041263115602623197</cx:pt>
          <cx:pt idx="66">-0.0029558291133941401</cx:pt>
          <cx:pt idx="67">-0.0042877212356757502</cx:pt>
          <cx:pt idx="68">-0.0028762008853130999</cx:pt>
          <cx:pt idx="69">-0.0064782939875795403</cx:pt>
          <cx:pt idx="70">-0.0095500040007606996</cx:pt>
          <cx:pt idx="71">-0.010039777463491301</cx:pt>
          <cx:pt idx="72">-0.0092201857716044493</cx:pt>
          <cx:pt idx="73">-0.0116791040575593</cx:pt>
          <cx:pt idx="74">-0.011458917369628299</cx:pt>
          <cx:pt idx="75">-0.00640378295185004</cx:pt>
          <cx:pt idx="76">-0.0064761292517874899</cx:pt>
          <cx:pt idx="77">-0.0039893747688142999</cx:pt>
          <cx:pt idx="78">-0.0020470685025554699</cx:pt>
          <cx:pt idx="79">-0.00076181643812737402</cx:pt>
          <cx:pt idx="80">-0.00040167519294464002</cx:pt>
          <cx:pt idx="81">0.000241832293112915</cx:pt>
          <cx:pt idx="82">-0.00014868306721412799</cx:pt>
          <cx:pt idx="83">0.00014219691284094</cx:pt>
          <cx:pt idx="84">-0.0011670586433532499</cx:pt>
          <cx:pt idx="85">-0.00042089984992107598</cx:pt>
          <cx:pt idx="86">0.00038630212582363801</cx:pt>
          <cx:pt idx="87">0.00110077629223536</cx:pt>
          <cx:pt idx="88">0.00037180401670002298</cx:pt>
          <cx:pt idx="89">-0.00015193188283669999</cx:pt>
          <cx:pt idx="90">-0.00022519409326581799</cx:pt>
          <cx:pt idx="91">-0.0052457254676468801</cx:pt>
          <cx:pt idx="92">-0.0098626841972671696</cx:pt>
          <cx:pt idx="93">-0.0165746303457068</cx:pt>
          <cx:pt idx="94">-0.0222161928270578</cx:pt>
          <cx:pt idx="95">-0.022554341342820201</cx:pt>
          <cx:pt idx="96">-0.016832915879928498</cx:pt>
          <cx:pt idx="97">-0.017835937985541801</cx:pt>
          <cx:pt idx="98">-0.016819853678051999</cx:pt>
          <cx:pt idx="99">-0.0065795114030630202</cx:pt>
          <cx:pt idx="100">-0.0034118722015125599</cx:pt>
          <cx:pt idx="101">0.0089922605667629198</cx:pt>
          <cx:pt idx="102">0.0055567020309452301</cx:pt>
          <cx:pt idx="103">0.00080975292628010303</cx:pt>
          <cx:pt idx="104">0.00208708062924042</cx:pt>
          <cx:pt idx="105">-0.0086713556725132798</cx:pt>
          <cx:pt idx="106">-0.01552707543134</cx:pt>
          <cx:pt idx="107">-0.012136477243453</cx:pt>
          <cx:pt idx="108">-0.0076755191078640098</cx:pt>
          <cx:pt idx="109">0.000724316556347634</cx:pt>
          <cx:pt idx="110">0.00068846923367518005</cx:pt>
          <cx:pt idx="111">0.00041495941261131199</cx:pt>
          <cx:pt idx="112">8.0550197187424205e-05</cx:pt>
          <cx:pt idx="113">-0.00049458905068416805</cx:pt>
          <cx:pt idx="114">3.6805080968087497e-05</cx:pt>
          <cx:pt idx="115">0.00044007482076823499</cx:pt>
          <cx:pt idx="116">0.00066587113282987596</cx:pt>
          <cx:pt idx="117">0.00085445074715590603</cx:pt>
          <cx:pt idx="118">-0.0015124136068227401</cx:pt>
          <cx:pt idx="119">-0.0061160392191055403</cx:pt>
          <cx:pt idx="120">-0.013971425829971001</cx:pt>
          <cx:pt idx="121">-0.0199661319552281</cx:pt>
          <cx:pt idx="122">-0.025796607010200201</cx:pt>
          <cx:pt idx="123">-0.018054661337765801</cx:pt>
          <cx:pt idx="124">-0.021403569583476601</cx:pt>
          <cx:pt idx="125">-0.027757523838844701</cx:pt>
          <cx:pt idx="126">-0.0196571657627676</cx:pt>
          <cx:pt idx="127">0.0066929492845821496</cx:pt>
          <cx:pt idx="128">0.0042448209798968996</cx:pt>
          <cx:pt idx="129">0.013124021935678</cx:pt>
          <cx:pt idx="130">0.021590428003427999</cx:pt>
          <cx:pt idx="131">0.018196635668400799</cx:pt>
          <cx:pt idx="132">0.011660394836507699</cx:pt>
          <cx:pt idx="133">-0.0094527745398524793</cx:pt>
          <cx:pt idx="134">-0.020788406381091699</cx:pt>
          <cx:pt idx="135">-0.020332227724797799</cx:pt>
          <cx:pt idx="136">-0.0097462923349982394</cx:pt>
          <cx:pt idx="137">0.0026438787491471802</cx:pt>
          <cx:pt idx="138">0.0044391268209191797</cx:pt>
          <cx:pt idx="139">-0.00082227169133692799</cx:pt>
          <cx:pt idx="140">-1.32312405279398e-06</cx:pt>
          <cx:pt idx="141">-0.00021723405852885799</cx:pt>
          <cx:pt idx="142">-0.00044502237297782999</cx:pt>
          <cx:pt idx="143">0.00014237466681139</cx:pt>
          <cx:pt idx="144">0.0010983208964671499</cx:pt>
          <cx:pt idx="145">0.0013800646356707501</cx:pt>
          <cx:pt idx="146">-0.0024828605088395199</cx:pt>
          <cx:pt idx="147">-0.0110254059511967</cx:pt>
          <cx:pt idx="148">-0.022735954615544299</cx:pt>
          <cx:pt idx="149">-0.031350614108831103</cx:pt>
          <cx:pt idx="150">-0.0402607620100702</cx:pt>
          <cx:pt idx="151">-0.047260739145516303</cx:pt>
          <cx:pt idx="152">-0.051325587977481997</cx:pt>
          <cx:pt idx="153">-0.043622638558408297</cx:pt>
          <cx:pt idx="154">-0.034429486543391598</cx:pt>
          <cx:pt idx="155">-0.029378838115290198</cx:pt>
          <cx:pt idx="156">-0.038820827631173199</cx:pt>
          <cx:pt idx="157">-0.032623781741365203</cx:pt>
          <cx:pt idx="158">-0.0136572816862723</cx:pt>
          <cx:pt idx="159">-0.022121436641071999</cx:pt>
          <cx:pt idx="160">-0.0074468727211883601</cx:pt>
          <cx:pt idx="161">0.0031987820635594301</cx:pt>
          <cx:pt idx="162">-0.00548869213930454</cx:pt>
          <cx:pt idx="163">-0.019625451219436998</cx:pt>
          <cx:pt idx="164">-0.0080413085484389892</cx:pt>
          <cx:pt idx="165">-0.0045970368580734297</cx:pt>
          <cx:pt idx="166">0.00119306746344351</cx:pt>
          <cx:pt idx="167">-0.000347993508495457</cx:pt>
          <cx:pt idx="168">2.0873786125328399e-05</cx:pt>
          <cx:pt idx="169">-0.00031425780121821902</cx:pt>
          <cx:pt idx="170">0.00037637865790773401</cx:pt>
          <cx:pt idx="171">0.0020125934163141598</cx:pt>
          <cx:pt idx="172">0.0031670458657546601</cx:pt>
          <cx:pt idx="173">-0.0010914253799898101</cx:pt>
          <cx:pt idx="174">-0.0102227910073546</cx:pt>
          <cx:pt idx="175">-0.0267969230832454</cx:pt>
          <cx:pt idx="176">-0.034808683124770902</cx:pt>
          <cx:pt idx="177">-0.075800787628393207</cx:pt>
          <cx:pt idx="178">-0.079863344402219205</cx:pt>
          <cx:pt idx="179">-0.076609091840879606</cx:pt>
          <cx:pt idx="180">-0.081478426160691397</cx:pt>
          <cx:pt idx="181">-0.043065791323043903</cx:pt>
          <cx:pt idx="182">-0.042817802424292603</cx:pt>
          <cx:pt idx="183">-0.090862964398200005</cx:pt>
          <cx:pt idx="184">-0.10635920729342099</cx:pt>
          <cx:pt idx="185">-0.081744028200282495</cx:pt>
          <cx:pt idx="186">-0.070453480281928896</cx:pt>
          <cx:pt idx="187">-0.044465561375051803</cx:pt>
          <cx:pt idx="188">-0.0119486767821445</cx:pt>
          <cx:pt idx="189">0.035422686624642097</cx:pt>
          <cx:pt idx="190">0.030600378199429901</cx:pt>
          <cx:pt idx="191">-0.0091517893306074204</cx:pt>
          <cx:pt idx="192">-0.017344489051771099</cx:pt>
          <cx:pt idx="193">-0.0082148843635505599</cx:pt>
          <cx:pt idx="194">3.7238171891545002e-05</cx:pt>
          <cx:pt idx="195">8.1511955677597205e-06</cx:pt>
          <cx:pt idx="196">0.000112840176480714</cx:pt>
          <cx:pt idx="197">0.00033443214681520801</cx:pt>
          <cx:pt idx="198">-0.00031950407861912902</cx:pt>
          <cx:pt idx="199">0.00056220630066254303</cx:pt>
          <cx:pt idx="200">-0.00071899456708303996</cx:pt>
          <cx:pt idx="201">-0.011526265050707101</cx:pt>
          <cx:pt idx="202">-0.011683488628670901</cx:pt>
          <cx:pt idx="203">-0.0055961015110311697</cx:pt>
          <cx:pt idx="204">-0.043229718469610698</cx:pt>
          <cx:pt idx="205">-0.061666447842172303</cx:pt>
          <cx:pt idx="206">-0.062786400433353706</cx:pt>
          <cx:pt idx="207">-0.056145436364745401</cx:pt>
          <cx:pt idx="208">-0.051285894055192703</cx:pt>
          <cx:pt idx="209">-0.0520309690302488</cx:pt>
          <cx:pt idx="210">-0.080225017720193595</cx:pt>
          <cx:pt idx="211">-0.115038629607428</cx:pt>
          <cx:pt idx="212">-0.088845326404545094</cx:pt>
          <cx:pt idx="213">-0.069736525233268898</cx:pt>
          <cx:pt idx="214">-0.068028658330869199</cx:pt>
          <cx:pt idx="215">-0.020302114375588601</cx:pt>
          <cx:pt idx="216">-0.021759370413377398</cx:pt>
          <cx:pt idx="217">-0.013597886448553901</cx:pt>
          <cx:pt idx="218">0.0085303798020535202</cx:pt>
          <cx:pt idx="219">0.0090833336312899308</cx:pt>
          <cx:pt idx="220">-0.012286588769262001</cx:pt>
          <cx:pt idx="221">0.0036846080896647598</cx:pt>
          <cx:pt idx="222">-0.00414270149189821</cx:pt>
          <cx:pt idx="223">0.00027471164036309298</cx:pt>
          <cx:pt idx="224">0.00096512107851449904</cx:pt>
          <cx:pt idx="225">0.0012344390603420399</cx:pt>
          <cx:pt idx="226">-0.00072247425309226304</cx:pt>
          <cx:pt idx="227">-0.00070496199833134103</cx:pt>
          <cx:pt idx="228">-0.0052450573074525704</cx:pt>
          <cx:pt idx="229">-0.011394332876589299</cx:pt>
          <cx:pt idx="230">0.0038250100773578898</cx:pt>
          <cx:pt idx="231">-0.0120237698695631</cx:pt>
          <cx:pt idx="232">-0.054408947722441002</cx:pt>
          <cx:pt idx="233">-0.063672678597746293</cx:pt>
          <cx:pt idx="234">-0.046634704407804498</cx:pt>
          <cx:pt idx="235">-0.0482433931449682</cx:pt>
          <cx:pt idx="236">-0.021431671143212001</cx:pt>
          <cx:pt idx="237">-0.045864360386233198</cx:pt>
          <cx:pt idx="238">-0.0659577750246996</cx:pt>
          <cx:pt idx="239">-0.0355144574113355</cx:pt>
          <cx:pt idx="240">0.0021898330027764101</cx:pt>
          <cx:pt idx="241">0.0060401053887121203</cx:pt>
          <cx:pt idx="242">0.0153138852017534</cx:pt>
          <cx:pt idx="243">0.019685012869426002</cx:pt>
          <cx:pt idx="244">-0.0022777793666155198</cx:pt>
          <cx:pt idx="245">-0.0086095466977530299</cx:pt>
          <cx:pt idx="246">0.0098565732847895101</cx:pt>
          <cx:pt idx="247">0.033797287081762301</cx:pt>
          <cx:pt idx="248">0.011653854003109599</cx:pt>
          <cx:pt idx="249">0.0027496814386754999</cx:pt>
          <cx:pt idx="250">-0.00636142023426115</cx:pt>
          <cx:pt idx="251">-0.000198230979385555</cx:pt>
          <cx:pt idx="252">-2.88465554581143e-05</cx:pt>
          <cx:pt idx="253">-0.00017308579724754401</cx:pt>
          <cx:pt idx="254">-0.00043706419873560997</cx:pt>
          <cx:pt idx="255">-0.00116984070003479</cx:pt>
          <cx:pt idx="256">-0.0059419899346699803</cx:pt>
          <cx:pt idx="257">-0.0018516629054497</cx:pt>
          <cx:pt idx="258">-0.0011986748781917301</cx:pt>
          <cx:pt idx="259">-0.024749977570237801</cx:pt>
          <cx:pt idx="260">-0.062526647839258098</cx:pt>
          <cx:pt idx="261">-0.040508117470244097</cx:pt>
          <cx:pt idx="262">-0.0064299320954913199</cx:pt>
          <cx:pt idx="263">-0.000212270536229703</cx:pt>
          <cx:pt idx="264">0.0155147756512613</cx:pt>
          <cx:pt idx="265">-0.00029471934618984001</cx:pt>
          <cx:pt idx="266">-0.0130896178548235</cx:pt>
          <cx:pt idx="267">0.0085666739807832102</cx:pt>
          <cx:pt idx="268">0.052537467982825201</cx:pt>
          <cx:pt idx="269">0.053854000422580102</cx:pt>
          <cx:pt idx="270">0.047619466712033001</cx:pt>
          <cx:pt idx="271">0.00980886843041044</cx:pt>
          <cx:pt idx="272">0.0062520048196344899</cx:pt>
          <cx:pt idx="273">-0.0032450343333434799</cx:pt>
          <cx:pt idx="274">0.032262485427944201</cx:pt>
          <cx:pt idx="275">0.042161743120044302</cx:pt>
          <cx:pt idx="276">0.032599958207397702</cx:pt>
          <cx:pt idx="277">0.0083728771645501694</cx:pt>
          <cx:pt idx="278">0.00040836345845739799</cx:pt>
          <cx:pt idx="279">0.00129999687589333</cx:pt>
          <cx:pt idx="280">0.000133129495827491</cx:pt>
          <cx:pt idx="281">0.00080283571213082198</cx:pt>
          <cx:pt idx="282">0.00269846240505842</cx:pt>
          <cx:pt idx="283">0.0035431330039666698</cx:pt>
          <cx:pt idx="284">0.0022494866082920502</cx:pt>
          <cx:pt idx="285">-0.0071405229111947098</cx:pt>
          <cx:pt idx="286">-0.00498061351933826</cx:pt>
          <cx:pt idx="287">-0.039351177876373503</cx:pt>
          <cx:pt idx="288">-0.019347149349920201</cx:pt>
          <cx:pt idx="289">0.0157026863029507</cx:pt>
          <cx:pt idx="290">0.017275722175673601</cx:pt>
          <cx:pt idx="291">0.018202093205055801</cx:pt>
          <cx:pt idx="292">0.0051600332361644297</cx:pt>
          <cx:pt idx="293">0.0428104721207168</cx:pt>
          <cx:pt idx="294">0.041330823268202699</cx:pt>
          <cx:pt idx="295">0.0615618237419309</cx:pt>
          <cx:pt idx="296">0.077694001715444397</cx:pt>
          <cx:pt idx="297">0.040834135223555099</cx:pt>
          <cx:pt idx="298">0.039964507333252998</cx:pt>
          <cx:pt idx="299">0.0123647902313262</cx:pt>
          <cx:pt idx="300">0.042344119762893699</cx:pt>
          <cx:pt idx="301">0.035152345327577897</cx:pt>
          <cx:pt idx="302">0.067446949995126598</cx:pt>
          <cx:pt idx="303">0.057473092357204499</cx:pt>
          <cx:pt idx="304">0.030071949997582</cx:pt>
          <cx:pt idx="305">0.023758715407845701</cx:pt>
          <cx:pt idx="306">0.0054221222692001697</cx:pt>
          <cx:pt idx="307">-0.00043687212478926598</cx:pt>
          <cx:pt idx="308">-9.6172953762790398e-05</cx:pt>
          <cx:pt idx="309">0.00121784223626355</cx:pt>
          <cx:pt idx="310">0.0062824447688897504</cx:pt>
          <cx:pt idx="311">0.0140035990255176</cx:pt>
          <cx:pt idx="312">0.016107313176644399</cx:pt>
          <cx:pt idx="313">-0.0071888088911721401</cx:pt>
          <cx:pt idx="314">-0.011127013001044799</cx:pt>
          <cx:pt idx="315">0.0068634228273036597</cx:pt>
          <cx:pt idx="316">0.031725394817892903</cx:pt>
          <cx:pt idx="317">0.0043717044433230498</cx:pt>
          <cx:pt idx="318">0.026642356337462699</cx:pt>
          <cx:pt idx="319">0.063531245325694097</cx:pt>
          <cx:pt idx="320">0.0419061613822512</cx:pt>
          <cx:pt idx="321">0.050505786324676401</cx:pt>
          <cx:pt idx="322">0.060367303598432002</cx:pt>
          <cx:pt idx="323">0.066538220545834401</cx:pt>
          <cx:pt idx="324">0.0326446553720042</cx:pt>
          <cx:pt idx="325">0.052615021378454203</cx:pt>
          <cx:pt idx="326">0.037972826975186801</cx:pt>
          <cx:pt idx="327">0.049140907368027398</cx:pt>
          <cx:pt idx="328">0.072250953195404102</cx:pt>
          <cx:pt idx="329">0.063252322077692297</cx:pt>
          <cx:pt idx="330">0.074164485379575804</cx:pt>
          <cx:pt idx="331">0.048262870661272897</cx:pt>
          <cx:pt idx="332">0.020718635961265001</cx:pt>
          <cx:pt idx="333">0.0130805146010212</cx:pt>
          <cx:pt idx="334">0.0037699705263725199</cx:pt>
          <cx:pt idx="335">0.00157841059461182</cx:pt>
          <cx:pt idx="336">0.00091131965738733202</cx:pt>
          <cx:pt idx="337">0.000253100021826596</cx:pt>
          <cx:pt idx="338">0.0049621513909204901</cx:pt>
          <cx:pt idx="339">0.015929179428861701</cx:pt>
          <cx:pt idx="340">0.018684764281357399</cx:pt>
          <cx:pt idx="341">0.012456020040745201</cx:pt>
          <cx:pt idx="342">0.022987267684242699</cx:pt>
          <cx:pt idx="343">0.0537463748036019</cx:pt>
          <cx:pt idx="344">0.055282587952765</cx:pt>
          <cx:pt idx="345">0.049082088654729197</cx:pt>
          <cx:pt idx="346">0.070402830924413004</cx:pt>
          <cx:pt idx="347">0.043183009834691297</cx:pt>
          <cx:pt idx="348">0.034197562624849999</cx:pt>
          <cx:pt idx="349">0.0081674052321791396</cx:pt>
          <cx:pt idx="350">0.0237143697320489</cx:pt>
          <cx:pt idx="351">0.017054993852707898</cx:pt>
          <cx:pt idx="352">0.0027440850346933301</cx:pt>
          <cx:pt idx="353">0.0116131349705386</cx:pt>
          <cx:pt idx="354">0.026831640937517501</cx:pt>
          <cx:pt idx="355">0.051820652502960897</cx:pt>
          <cx:pt idx="356">0.032304398563209699</cx:pt>
          <cx:pt idx="357">0.039691559145764797</cx:pt>
          <cx:pt idx="358">0.056464948304902202</cx:pt>
          <cx:pt idx="359">0.017397186911364399</cx:pt>
          <cx:pt idx="360">0.0092198831968793599</cx:pt>
          <cx:pt idx="361">0.0067452292801957496</cx:pt>
          <cx:pt idx="362">0.00533403854164749</cx:pt>
          <cx:pt idx="363">0.0013453846854286501</cx:pt>
          <cx:pt idx="364">0.00038404067031013199</cx:pt>
          <cx:pt idx="365">0.0013123717353264301</cx:pt>
          <cx:pt idx="366">0.0022625614159565298</cx:pt>
          <cx:pt idx="367">0.0084156783294908402</cx:pt>
          <cx:pt idx="368">0.029846298879484499</cx:pt>
          <cx:pt idx="369">0.032952480331209802</cx:pt>
          <cx:pt idx="370">0.0290238695503586</cx:pt>
          <cx:pt idx="371">0.035253226035543102</cx:pt>
          <cx:pt idx="372">0.0263583029601549</cx:pt>
          <cx:pt idx="373">0.010565465811909</cx:pt>
          <cx:pt idx="374">0.025484928574716001</cx:pt>
          <cx:pt idx="375">0.024038630204926099</cx:pt>
          <cx:pt idx="376">0.028504678173814399</cx:pt>
          <cx:pt idx="377">-0.0053853460253076701</cx:pt>
          <cx:pt idx="378">-0.0140110782028841</cx:pt>
          <cx:pt idx="379">-0.044182781806983498</cx:pt>
          <cx:pt idx="380">-0.034308544715651097</cx:pt>
          <cx:pt idx="381">-0.041725762989561301</cx:pt>
          <cx:pt idx="382">-0.0015370558948325399</cx:pt>
          <cx:pt idx="383">0.0033151061750503401</cx:pt>
          <cx:pt idx="384">-0.00054138056159073404</cx:pt>
          <cx:pt idx="385">0.051625548375866699</cx:pt>
          <cx:pt idx="386">0.043817610715373802</cx:pt>
          <cx:pt idx="387">0.042501172521496398</cx:pt>
          <cx:pt idx="388">0.034083913951371003</cx:pt>
          <cx:pt idx="389">0.0079827011037270496</cx:pt>
          <cx:pt idx="390">0.00204791868497467</cx:pt>
          <cx:pt idx="391">-0.00135601674506352</cx:pt>
          <cx:pt idx="392">0.00116473527293421</cx:pt>
          <cx:pt idx="393">0.0018137361459779401</cx:pt>
          <cx:pt idx="394">0.0019830758382595099</cx:pt>
          <cx:pt idx="395">0.00073745420236774801</cx:pt>
          <cx:pt idx="396">-0.0050591275550718401</cx:pt>
          <cx:pt idx="397">0.0234431632568502</cx:pt>
          <cx:pt idx="398">0.042663790963219102</cx:pt>
          <cx:pt idx="399">0.031528908005235397</cx:pt>
          <cx:pt idx="400">-0.0013389718214482601</cx:pt>
          <cx:pt idx="401">0.018683314402554399</cx:pt>
          <cx:pt idx="402">0.0020594618588774399</cx:pt>
          <cx:pt idx="403">0.0054208001557286599</cx:pt>
          <cx:pt idx="404">-0.00017238025562953799</cx:pt>
          <cx:pt idx="405">-0.015042694791801099</cx:pt>
          <cx:pt idx="406">-0.042882941740097699</cx:pt>
          <cx:pt idx="407">-0.058399623598365598</cx:pt>
          <cx:pt idx="408">-0.078816417135491201</cx:pt>
          <cx:pt idx="409">-0.039982475456172201</cx:pt>
          <cx:pt idx="410">-0.0024532552303413299</cx:pt>
          <cx:pt idx="411">-0.0155193069105554</cx:pt>
          <cx:pt idx="412">0.017369096356713701</cx:pt>
          <cx:pt idx="413">0.0272754832464066</cx:pt>
          <cx:pt idx="414">0.0222662391524443</cx:pt>
          <cx:pt idx="415">0.041644929498175297</cx:pt>
          <cx:pt idx="416">0.047623781355006202</cx:pt>
          <cx:pt idx="417">-0.0055692277911519299</cx:pt>
          <cx:pt idx="418">-8.8314098529141302e-05</cx:pt>
          <cx:pt idx="419">-0.00067704044919232999</cx:pt>
          <cx:pt idx="420">-0.000149300416141613</cx:pt>
          <cx:pt idx="421">0.000405311827707452</cx:pt>
          <cx:pt idx="422">0.00059959328481214895</cx:pt>
          <cx:pt idx="423">-0.013191837734732001</cx:pt>
          <cx:pt idx="424">-0.0153609908998221</cx:pt>
          <cx:pt idx="425">0.043662190222441097</cx:pt>
          <cx:pt idx="426">0.075461837042357593</cx:pt>
          <cx:pt idx="427">0.056717692580485403</cx:pt>
          <cx:pt idx="428">0.0110070726702719</cx:pt>
          <cx:pt idx="429">0.021541387143073999</cx:pt>
          <cx:pt idx="430">-0.00537228956282938</cx:pt>
          <cx:pt idx="431">0.0052406960706593998</cx:pt>
          <cx:pt idx="432">0.0026965983581834899</cx:pt>
          <cx:pt idx="433">-0.036004206523925199</cx:pt>
          <cx:pt idx="434">-0.055575469961320498</cx:pt>
          <cx:pt idx="435">-0.0294103142348561</cx:pt>
          <cx:pt idx="436">-0.053671902403984</cx:pt>
          <cx:pt idx="437">-0.055298410770248899</cx:pt>
          <cx:pt idx="438">-0.0098323835811449795</cx:pt>
          <cx:pt idx="439">0.0070880971787541103</cx:pt>
          <cx:pt idx="440">0.0043413132420485698</cx:pt>
          <cx:pt idx="441">-0.013543492830406499</cx:pt>
          <cx:pt idx="442">0.0047232020312319998</cx:pt>
          <cx:pt idx="443">0.044270846154914598</cx:pt>
          <cx:pt idx="444">0.0443161207107899</cx:pt>
          <cx:pt idx="445">-0.00075981329515655103</cx:pt>
          <cx:pt idx="446">-0.0012720868716171901</cx:pt>
          <cx:pt idx="447">-0.0018956047151779799</cx:pt>
          <cx:pt idx="448">-0.00046976280850238302</cx:pt>
          <cx:pt idx="449">-0.00089600707175767705</cx:pt>
          <cx:pt idx="450">-0.0012283052813396201</cx:pt>
          <cx:pt idx="451">-0.013099344601344501</cx:pt>
          <cx:pt idx="452">0.00157211192064023</cx:pt>
          <cx:pt idx="453">0.037211080007443997</cx:pt>
          <cx:pt idx="454">0.034273800479314297</cx:pt>
          <cx:pt idx="455">0.0526720153793468</cx:pt>
          <cx:pt idx="456">0.053369682815549102</cx:pt>
          <cx:pt idx="457">0.012550191516919201</cx:pt>
          <cx:pt idx="458">-0.015915213262517599</cx:pt>
          <cx:pt idx="459">-0.034831004492341</cx:pt>
          <cx:pt idx="460">-0.0380589204065616</cx:pt>
          <cx:pt idx="461">-0.039331712235942597</cx:pt>
          <cx:pt idx="462">-0.023489796979035901</cx:pt>
          <cx:pt idx="463">0.0077022648023038296</cx:pt>
          <cx:pt idx="464">-0.028614399817362</cx:pt>
          <cx:pt idx="465">-0.0296216377453032</cx:pt>
          <cx:pt idx="466">-0.0017388571917399101</cx:pt>
          <cx:pt idx="467">-0.0151819882645596</cx:pt>
          <cx:pt idx="468">-0.023753952382303101</cx:pt>
          <cx:pt idx="469">-0.029007964406054899</cx:pt>
          <cx:pt idx="470">0.0101533535894356</cx:pt>
          <cx:pt idx="471">0.030558023993938799</cx:pt>
          <cx:pt idx="472">0.0092392187468074705</cx:pt>
          <cx:pt idx="473">-0.0110130152283613</cx:pt>
          <cx:pt idx="474">-0.00045071852427982497</cx:pt>
          <cx:pt idx="475">0.00041566002784746602</cx:pt>
          <cx:pt idx="476">-4.2170067533631402e-05</cx:pt>
          <cx:pt idx="477">6.2894240931488001e-05</cx:pt>
          <cx:pt idx="478">-0.0027785202521426302</cx:pt>
          <cx:pt idx="479">-0.0078949266346592696</cx:pt>
          <cx:pt idx="480">-0.0014952531674898</cx:pt>
          <cx:pt idx="481">0.0161746178433456</cx:pt>
          <cx:pt idx="482">0.016864628588536199</cx:pt>
          <cx:pt idx="483">0.030415222417197199</cx:pt>
          <cx:pt idx="484">0.026104121553930801</cx:pt>
          <cx:pt idx="485">0.0058907515167733304</cx:pt>
          <cx:pt idx="486">-0.0273387710466882</cx:pt>
          <cx:pt idx="487">-0.038964975742561803</cx:pt>
          <cx:pt idx="488">-0.019199507760418399</cx:pt>
          <cx:pt idx="489">0.0085364564421151305</cx:pt>
          <cx:pt idx="490">-0.000896032958603886</cx:pt>
          <cx:pt idx="491">-0.00410177235013638</cx:pt>
          <cx:pt idx="492">-0.0184805728584439</cx:pt>
          <cx:pt idx="493">0.0101606537453081</cx:pt>
          <cx:pt idx="494">-0.0358730198284299</cx:pt>
          <cx:pt idx="495">-0.018531157352378501</cx:pt>
          <cx:pt idx="496">-0.016349651045637001</cx:pt>
          <cx:pt idx="497">-0.024867923056699701</cx:pt>
          <cx:pt idx="498">0.0092344267612707708</cx:pt>
          <cx:pt idx="499">0.0086680376183103595</cx:pt>
          <cx:pt idx="500">-0.0052291919743406301</cx:pt>
          <cx:pt idx="501">-0.012207998175308699</cx:pt>
          <cx:pt idx="502">7.3411807774636004e-05</cx:pt>
          <cx:pt idx="503">0.00161167579221223</cx:pt>
          <cx:pt idx="504">-0.000135262934798996</cx:pt>
          <cx:pt idx="505">0.000368637154476357</cx:pt>
          <cx:pt idx="506">0.00037720209073000498</cx:pt>
          <cx:pt idx="507">-0.0142066810234196</cx:pt>
          <cx:pt idx="508">-0.0073157987947103497</cx:pt>
          <cx:pt idx="509">0.0029792433581940299</cx:pt>
          <cx:pt idx="510">-0.0106992706419044</cx:pt>
          <cx:pt idx="511">-0.00751261816851092</cx:pt>
          <cx:pt idx="512">0.0073254588395613796</cx:pt>
          <cx:pt idx="513">-0.0250950619739801</cx:pt>
          <cx:pt idx="514">-0.039868856981001698</cx:pt>
          <cx:pt idx="515">-0.019642287121186399</cx:pt>
          <cx:pt idx="516">-0.0198147717573561</cx:pt>
          <cx:pt idx="517">-0.0136941343507533</cx:pt>
          <cx:pt idx="518">-0.013630911288732899</cx:pt>
          <cx:pt idx="519">0.0088970646498149307</cx:pt>
          <cx:pt idx="520">-0.0035172254319300001</cx:pt>
          <cx:pt idx="521">0.0222422809681809</cx:pt>
          <cx:pt idx="522">-0.00715746083322255</cx:pt>
          <cx:pt idx="523">-0.028839221102208001</cx:pt>
          <cx:pt idx="524">-0.034236667519084697</cx:pt>
          <cx:pt idx="525">-0.018065078816302101</cx:pt>
          <cx:pt idx="526">0.0046548073557674896</cx:pt>
          <cx:pt idx="527">-0.0058027563075892102</cx:pt>
          <cx:pt idx="528">-0.0083360212318680307</cx:pt>
          <cx:pt idx="529">-0.0097975291154226395</cx:pt>
          <cx:pt idx="530">-0.00087411999286100795</cx:pt>
          <cx:pt idx="531">7.9966759823077503e-05</cx:pt>
          <cx:pt idx="532">-9.1559111249996704e-07</cx:pt>
          <cx:pt idx="533">0.00133230058950293</cx:pt>
          <cx:pt idx="534">0.0021088693559131902</cx:pt>
          <cx:pt idx="535">-0.0072568931397436302</cx:pt>
          <cx:pt idx="536">-0.0038176281423271501</cx:pt>
          <cx:pt idx="537">0.0015058891389032299</cx:pt>
          <cx:pt idx="538">-0.0011858239113728701</cx:pt>
          <cx:pt idx="539">-0.0133919188478379</cx:pt>
          <cx:pt idx="540">-0.00625598069684467</cx:pt>
          <cx:pt idx="541">-0.0336994721114783</cx:pt>
          <cx:pt idx="542">-0.054507541216191502</cx:pt>
          <cx:pt idx="543">-0.060702855980214798</cx:pt>
          <cx:pt idx="544">-0.0165069804677258</cx:pt>
          <cx:pt idx="545">0.0034722077407794102</cx:pt>
          <cx:pt idx="546">-0.0023919184003288602</cx:pt>
          <cx:pt idx="547">0.0130212112696673</cx:pt>
          <cx:pt idx="548">-0.0064381670098309996</cx:pt>
          <cx:pt idx="549">0.024809435528923899</cx:pt>
          <cx:pt idx="550">-0.015913028173537801</cx:pt>
          <cx:pt idx="551">-0.036817980699302803</cx:pt>
          <cx:pt idx="552">-0.033550199028085398</cx:pt>
          <cx:pt idx="553">-0.0303060652655084</cx:pt>
          <cx:pt idx="554">-0.0026899190956416602</cx:pt>
          <cx:pt idx="555">-0.016407168982286401</cx:pt>
          <cx:pt idx="556">-0.015937392163808201</cx:pt>
          <cx:pt idx="557">-0.0095890464260586193</cx:pt>
          <cx:pt idx="558">-0.00099186671791802591</cx:pt>
          <cx:pt idx="559">-0.000196319251530073</cx:pt>
          <cx:pt idx="560">-0.00064456891853704903</cx:pt>
          <cx:pt idx="561">0.0016720083192553201</cx:pt>
          <cx:pt idx="562">0.00019551567935101501</cx:pt>
          <cx:pt idx="563">-0.00048738657601657003</cx:pt>
          <cx:pt idx="564">0.0087081262980230403</cx:pt>
          <cx:pt idx="565">0.0079266039603248899</cx:pt>
          <cx:pt idx="566">0.0079742079711086801</cx:pt>
          <cx:pt idx="567">-0.015170859952984001</cx:pt>
          <cx:pt idx="568">0.0030186002479847302</cx:pt>
          <cx:pt idx="569">-0.0016689983019004999</cx:pt>
          <cx:pt idx="570">-0.018722930957424701</cx:pt>
          <cx:pt idx="571">-0.034869603508067303</cx:pt>
          <cx:pt idx="572">-0.023136200091214601</cx:pt>
          <cx:pt idx="573">-0.0130535689800588</cx:pt>
          <cx:pt idx="574">-0.031892484479075001</cx:pt>
          <cx:pt idx="575">-0.046614330114023599</cx:pt>
          <cx:pt idx="576">-0.048077810546805502</cx:pt>
          <cx:pt idx="577">-0.0147760278859223</cx:pt>
          <cx:pt idx="578">-0.050265028812148602</cx:pt>
          <cx:pt idx="579">-0.055471147976865302</cx:pt>
          <cx:pt idx="580">-0.050853615085302298</cx:pt>
          <cx:pt idx="581">-0.029223859447226701</cx:pt>
          <cx:pt idx="582">-0.0083863916785180403</cx:pt>
          <cx:pt idx="583">-0.0126544801080895</cx:pt>
          <cx:pt idx="584">-0.016567610384003801</cx:pt>
          <cx:pt idx="585">-0.0051818971026903297</cx:pt>
          <cx:pt idx="586">0.00065046500675751699</cx:pt>
          <cx:pt idx="587">0.000134686476167095</cx:pt>
          <cx:pt idx="588">0.00057202100625396797</cx:pt>
          <cx:pt idx="589">-0.00029431383245860898</cx:pt>
          <cx:pt idx="590">-0.00066100359596284002</cx:pt>
          <cx:pt idx="591">0.00355052278911204</cx:pt>
          <cx:pt idx="592">0.0051984027628966699</cx:pt>
          <cx:pt idx="593">0.0091124335303247195</cx:pt>
          <cx:pt idx="594">0.0091936841847182101</cx:pt>
          <cx:pt idx="595">-0.0096136792967981693</cx:pt>
          <cx:pt idx="596">-0.021262669135389801</cx:pt>
          <cx:pt idx="597">-0.00585722410477371</cx:pt>
          <cx:pt idx="598">-0.013109692866696001</cx:pt>
          <cx:pt idx="599">-0.026957477557992101</cx:pt>
          <cx:pt idx="600">-0.035312948245894898</cx:pt>
          <cx:pt idx="601">-0.049876716922525002</cx:pt>
          <cx:pt idx="602">-0.0656267999685783</cx:pt>
          <cx:pt idx="603">-0.067423879010004101</cx:pt>
          <cx:pt idx="604">-0.055767965400173002</cx:pt>
          <cx:pt idx="605">-0.036900125595341497</cx:pt>
          <cx:pt idx="606">-0.039983982359232798</cx:pt>
          <cx:pt idx="607">-0.050244743373273899</cx:pt>
          <cx:pt idx="608">-0.047892700719865997</cx:pt>
          <cx:pt idx="609">-0.0269477539096094</cx:pt>
          <cx:pt idx="610">-0.019428122135963899</cx:pt>
          <cx:pt idx="611">-0.016596892245877799</cx:pt>
          <cx:pt idx="612">-0.015816949517805601</cx:pt>
          <cx:pt idx="613">-0.0020682123207885999</cx:pt>
          <cx:pt idx="614">0.00086876089542643395</cx:pt>
          <cx:pt idx="615">-0.00019486929909914499</cx:pt>
          <cx:pt idx="616">-4.3886549184947897e-05</cx:pt>
          <cx:pt idx="617">-0.00063536661381541099</cx:pt>
          <cx:pt idx="618">0.00072788020533269397</cx:pt>
          <cx:pt idx="619">0.0058624125750301398</cx:pt>
          <cx:pt idx="620">0.000100021120409379</cx:pt>
          <cx:pt idx="621">-0.0058622081913307202</cx:pt>
          <cx:pt idx="622">0.0075642087001065198</cx:pt>
          <cx:pt idx="623">0.0025216616666797198</cx:pt>
          <cx:pt idx="624">0.0096582478186557595</cx:pt>
          <cx:pt idx="625">0.022982674487024599</cx:pt>
          <cx:pt idx="626">-0.012494444633977799</cx:pt>
          <cx:pt idx="627">-0.024166735366677499</cx:pt>
          <cx:pt idx="628">-0.0133599139815627</cx:pt>
          <cx:pt idx="629">-0.0121823832776461</cx:pt>
          <cx:pt idx="630">-0.0191427120591184</cx:pt>
          <cx:pt idx="631">-0.038916917252150698</cx:pt>
          <cx:pt idx="632">-0.026796534315046999</cx:pt>
          <cx:pt idx="633">0.0049246051583003601</cx:pt>
          <cx:pt idx="634">-0.0084092429513829593</cx:pt>
          <cx:pt idx="635">-0.045089738679508801</cx:pt>
          <cx:pt idx="636">-0.039715286523202303</cx:pt>
          <cx:pt idx="637">-0.0277234961786396</cx:pt>
          <cx:pt idx="638">-0.018974366847220901</cx:pt>
          <cx:pt idx="639">-0.010906452056704799</cx:pt>
          <cx:pt idx="640">-0.0060013351613472498</cx:pt>
          <cx:pt idx="641">6.7067262342058098e-05</cx:pt>
          <cx:pt idx="642">-0.00015349908849775901</cx:pt>
          <cx:pt idx="643">-0.000227666810888249</cx:pt>
          <cx:pt idx="644">3.71421934643298e-05</cx:pt>
          <cx:pt idx="645">-0.00054133636692294104</cx:pt>
          <cx:pt idx="646">1.59888330186687e-05</cx:pt>
          <cx:pt idx="647">0.0029882995851232899</cx:pt>
          <cx:pt idx="648">-0.0032038992176081</cx:pt>
          <cx:pt idx="649">-0.0066694668849217502</cx:pt>
          <cx:pt idx="650">-0.0043760512063941602</cx:pt>
          <cx:pt idx="651">-0.00553609878670274</cx:pt>
          <cx:pt idx="652">0.0014113814525288199</cx:pt>
          <cx:pt idx="653">-0.0039615762682887901</cx:pt>
          <cx:pt idx="654">0.0028113257397970499</cx:pt>
          <cx:pt idx="655">-0.0097018499621499606</cx:pt>
          <cx:pt idx="656">-0.0023035719859930701</cx:pt>
          <cx:pt idx="657">0.0072006039776343301</cx:pt>
          <cx:pt idx="658">0.0087655025065671993</cx:pt>
          <cx:pt idx="659">-0.0218843018551255</cx:pt>
          <cx:pt idx="660">0.0082979772928211803</cx:pt>
          <cx:pt idx="661">0.0066349396243291798</cx:pt>
          <cx:pt idx="662">-0.011613514992177</cx:pt>
          <cx:pt idx="663">-0.037805848406460701</cx:pt>
          <cx:pt idx="664">-0.040385788241835099</cx:pt>
          <cx:pt idx="665">-0.025067793658240599</cx:pt>
          <cx:pt idx="666">-0.017778066416497301</cx:pt>
          <cx:pt idx="667">-0.0022996141234538502</cx:pt>
          <cx:pt idx="668">0.00101098020939051</cx:pt>
          <cx:pt idx="669">-2.9042183011876599e-05</cx:pt>
          <cx:pt idx="670">-0.00018307291836146001</cx:pt>
          <cx:pt idx="671">-0.000118435052620614</cx:pt>
          <cx:pt idx="672">0.00040840524279710499</cx:pt>
          <cx:pt idx="673">-0.00029856641617131502</cx:pt>
          <cx:pt idx="674">0.00097598393445449396</cx:pt>
          <cx:pt idx="675">0.0012862415348503799</cx:pt>
          <cx:pt idx="676">0.00170793336622808</cx:pt>
          <cx:pt idx="677">-0.0012171719105784299</cx:pt>
          <cx:pt idx="678">-0.0037169845961036499</cx:pt>
          <cx:pt idx="679">-0.016013197562093101</cx:pt>
          <cx:pt idx="680">-0.019219049272307699</cx:pt>
          <cx:pt idx="681">-0.027542776899585598</cx:pt>
          <cx:pt idx="682">-0.0053785894123725897</cx:pt>
          <cx:pt idx="683">-0.021340411187043499</cx:pt>
          <cx:pt idx="684">-0.0103455124629954</cx:pt>
          <cx:pt idx="685">-0.0020600033086200999</cx:pt>
          <cx:pt idx="686">0.0070329358499072996</cx:pt>
          <cx:pt idx="687">-0.020502984719863299</cx:pt>
          <cx:pt idx="688">0.0024057050976088699</cx:pt>
          <cx:pt idx="689">0.0079172385566648601</cx:pt>
          <cx:pt idx="690">0.0035901667023574301</cx:pt>
          <cx:pt idx="691">-0.0167559873669994</cx:pt>
          <cx:pt idx="692">-0.016121574351363299</cx:pt>
          <cx:pt idx="693">-0.0121432697963062</cx:pt>
          <cx:pt idx="694">-0.0060524604547133303</cx:pt>
          <cx:pt idx="695">0.00184118055343681</cx:pt>
          <cx:pt idx="696">0.00149461708702952</cx:pt>
          <cx:pt idx="697">-0.00028703044066009101</cx:pt>
          <cx:pt idx="698">0.00069945122381958301</cx:pt>
          <cx:pt idx="699">0.00052924365254191003</cx:pt>
          <cx:pt idx="700">-0.00023245592285234899</cx:pt>
          <cx:pt idx="701">0.00017136313551563201</cx:pt>
          <cx:pt idx="702">-0.00061431225118196097</cx:pt>
          <cx:pt idx="703">0.00079417671463178805</cx:pt>
          <cx:pt idx="704">0.00059986786708059398</cx:pt>
          <cx:pt idx="705">0.0019801832970359201</cx:pt>
          <cx:pt idx="706">-0.00051806658890675298</cx:pt>
          <cx:pt idx="707">0.0083126178210297698</cx:pt>
          <cx:pt idx="708">-0.0081557969245163193</cx:pt>
          <cx:pt idx="709">-0.018015909783334599</cx:pt>
          <cx:pt idx="710">-0.0048525066050334898</cx:pt>
          <cx:pt idx="711">0.0181174013795289</cx:pt>
          <cx:pt idx="712">0.0081655266626070207</cx:pt>
          <cx:pt idx="713">0.0088883625525425797</cx:pt>
          <cx:pt idx="714">0.0077431250719444001</cx:pt>
          <cx:pt idx="715">-0.00092358694086660501</cx:pt>
          <cx:pt idx="716">0.0208836909839493</cx:pt>
          <cx:pt idx="717">0.030591126117034399</cx:pt>
          <cx:pt idx="718">0.016184074447251898</cx:pt>
          <cx:pt idx="719">0.013790574681193501</cx:pt>
          <cx:pt idx="720">0.0023458402809715898</cx:pt>
          <cx:pt idx="721">0.00079129856391852598</cx:pt>
          <cx:pt idx="722">0.0031818994025265899</cx:pt>
          <cx:pt idx="723">0.00034358159184480101</cx:pt>
          <cx:pt idx="724">0.0017353355067406999</cx:pt>
          <cx:pt idx="725">0.00052952632195996899</cx:pt>
          <cx:pt idx="726">0.00020320842279427799</cx:pt>
          <cx:pt idx="727">-0.00020902063168210601</cx:pt>
          <cx:pt idx="728">-0.00063668899627667601</cx:pt>
          <cx:pt idx="729">9.6371691209980396e-05</cx:pt>
          <cx:pt idx="730">0.00031890902428127402</cx:pt>
          <cx:pt idx="731">0.00020350456641899799</cx:pt>
          <cx:pt idx="732">-0.00013562462981989601</cx:pt>
          <cx:pt idx="733">-0.0013116695995394501</cx:pt>
          <cx:pt idx="734">-0.0025878746175677899</cx:pt>
          <cx:pt idx="735">-0.00066836424202958405</cx:pt>
          <cx:pt idx="736">0.0067901241818880296</cx:pt>
          <cx:pt idx="737">0.0065992249269927004</cx:pt>
          <cx:pt idx="738">0.00369221096309418</cx:pt>
          <cx:pt idx="739">0.0114240488837944</cx:pt>
          <cx:pt idx="740">0.0177298438745544</cx:pt>
          <cx:pt idx="741">0.026631954358095799</cx:pt>
          <cx:pt idx="742">0.0083526292782028395</cx:pt>
          <cx:pt idx="743">-0.0058475434270164198</cx:pt>
          <cx:pt idx="744">0.014583885581960001</cx:pt>
          <cx:pt idx="745">0.031668141752472199</cx:pt>
          <cx:pt idx="746">0.0214435317112192</cx:pt>
          <cx:pt idx="747">0.0151814655882708</cx:pt>
          <cx:pt idx="748">0.00500802034724665</cx:pt>
          <cx:pt idx="749">0.0021636576393602</cx:pt>
          <cx:pt idx="750">0.0033345150870089501</cx:pt>
          <cx:pt idx="751">0.00060114251740196495</cx:pt>
          <cx:pt idx="752">0.00069859643320542705</cx:pt>
          <cx:pt idx="753">-0.00033715382875793199</cx:pt>
          <cx:pt idx="754">-0.00036526378038315599</cx:pt>
          <cx:pt idx="755">0.00033483513771594999</cx:pt>
          <cx:pt idx="756">0.00068146111272001601</cx:pt>
          <cx:pt idx="757">-0.00042396181603770002</cx:pt>
          <cx:pt idx="758">-0.00047104214661014202</cx:pt>
          <cx:pt idx="759">-0.00080113065187522605</cx:pt>
          <cx:pt idx="760">-0.00031535530890440002</cx:pt>
          <cx:pt idx="761">0.00046151409234148602</cx:pt>
          <cx:pt idx="762">0.0011082924465858699</cx:pt>
          <cx:pt idx="763">0.0016021139844004501</cx:pt>
          <cx:pt idx="764">0.00274516405568981</cx:pt>
          <cx:pt idx="765">0.00107518701577903</cx:pt>
          <cx:pt idx="766">0.00355676043892297</cx:pt>
          <cx:pt idx="767">0.0032697773251236001</cx:pt>
          <cx:pt idx="768">0.00246638191009824</cx:pt>
          <cx:pt idx="769">0.00061312764332157102</cx:pt>
          <cx:pt idx="770">0.00095152822447431196</cx:pt>
          <cx:pt idx="771">0.000157101685886384</cx:pt>
          <cx:pt idx="772">0.0013252497233295999</cx:pt>
          <cx:pt idx="773">0.00272377048669081</cx:pt>
          <cx:pt idx="774">0.0036349151249220201</cx:pt>
          <cx:pt idx="775">-0.0013882598938964</cx:pt>
          <cx:pt idx="776">-0.00078335669741257704</cx:pt>
          <cx:pt idx="777">0.0023520118685228701</cx:pt>
          <cx:pt idx="778">0.0027103899845716301</cx:pt>
          <cx:pt idx="779">-0.00051034719132341097</cx:pt>
          <cx:pt idx="780">-0.000239774980817821</cx:pt>
          <cx:pt idx="781">0.00043672746483598799</cx:pt>
          <cx:pt idx="782">-0.000309638106747323</cx:pt>
          <cx:pt idx="783">0.00061603330418792495</cx:pt>
        </cx:lvl>
      </cx:numDim>
    </cx:data>
    <cx:data id="103">
      <cx:numDim type="val">
        <cx:f>'001_WA_F - 副本'!$CZ$1:$CZ$784</cx:f>
        <cx:lvl ptCount="784" formatCode="G/通用格式">
          <cx:pt idx="0">0.00028360570346371299</cx:pt>
          <cx:pt idx="1">0.000209166068140785</cx:pt>
          <cx:pt idx="2">0.00032003070860811301</cx:pt>
          <cx:pt idx="3">0.00026913475291969602</cx:pt>
          <cx:pt idx="4">-0.000121923133279104</cx:pt>
          <cx:pt idx="5">0.00053963387096704499</cx:pt>
          <cx:pt idx="6">0.00049861664302965005</cx:pt>
          <cx:pt idx="7">-0.000147250737647568</cx:pt>
          <cx:pt idx="8">0.00112994829049783</cx:pt>
          <cx:pt idx="9">0.000113026072434112</cx:pt>
          <cx:pt idx="10">-0.00016597310919845101</cx:pt>
          <cx:pt idx="11">0.000349192346717952</cx:pt>
          <cx:pt idx="12">-0.00057454478132704795</cx:pt>
          <cx:pt idx="13">-9.1770955716255996e-05</cx:pt>
          <cx:pt idx="14">0.00068118913562273799</cx:pt>
          <cx:pt idx="15">0.00039203647247763201</cx:pt>
          <cx:pt idx="16">0.00038702338633941099</cx:pt>
          <cx:pt idx="17">9.6566285555042296e-05</cx:pt>
          <cx:pt idx="18">-0.00036781843569598602</cx:pt>
          <cx:pt idx="19">0.00023907253115717199</cx:pt>
          <cx:pt idx="20">-0.000362366813676626</cx:pt>
          <cx:pt idx="21">0.00050495739661842603</cx:pt>
          <cx:pt idx="22">-0.000151270850292476</cx:pt>
          <cx:pt idx="23">-0.00043249334880489599</cx:pt>
          <cx:pt idx="24">-0.00061812640017808401</cx:pt>
          <cx:pt idx="25">0.00036851291664258398</cx:pt>
          <cx:pt idx="26">-4.1673559376975701e-05</cx:pt>
          <cx:pt idx="27">0.00049817645410907003</cx:pt>
          <cx:pt idx="28">-0.00024820654352427599</cx:pt>
          <cx:pt idx="29">-3.5706942998454002e-05</cx:pt>
          <cx:pt idx="30">0.00023693333690764099</cx:pt>
          <cx:pt idx="31">0.00047502403364652702</cx:pt>
          <cx:pt idx="32">-0.00080692357863142205</cx:pt>
          <cx:pt idx="33">0.00031111329294034599</cx:pt>
          <cx:pt idx="34">-0.00024440351560830797</cx:pt>
          <cx:pt idx="35">-0.00026506363433040998</cx:pt>
          <cx:pt idx="36">-0.00023254225309872901</cx:pt>
          <cx:pt idx="37">-0.0011386762647804399</cx:pt>
          <cx:pt idx="38">-0.00029517410488052298</cx:pt>
          <cx:pt idx="39">-0.00051904007719411505</cx:pt>
          <cx:pt idx="40">-0.0011611422920475799</cx:pt>
          <cx:pt idx="41">-0.000839263424564823</cx:pt>
          <cx:pt idx="42">-0.00020304103812750999</cx:pt>
          <cx:pt idx="43">-0.0019130982330690901</cx:pt>
          <cx:pt idx="44">-0.0058190954762256802</cx:pt>
          <cx:pt idx="45">-0.00115176580093237</cx:pt>
          <cx:pt idx="46">0.00024233221050721699</cx:pt>
          <cx:pt idx="47">0.00023453162817434301</cx:pt>
          <cx:pt idx="48">-0.00033456637077983398</cx:pt>
          <cx:pt idx="49">-0.00027840614082278798</cx:pt>
          <cx:pt idx="50">-6.7841152784072696e-05</cx:pt>
          <cx:pt idx="51">0.00035245106817710398</cx:pt>
          <cx:pt idx="52">-0.00050659455853446496</cx:pt>
          <cx:pt idx="53">0.00030155515790273202</cx:pt>
          <cx:pt idx="54">-0.00010060553346626401</cx:pt>
          <cx:pt idx="55">-0.00038834618017597898</cx:pt>
          <cx:pt idx="56">0.000136748322917833</cx:pt>
          <cx:pt idx="57">-2.3695737497570401e-05</cx:pt>
          <cx:pt idx="58">-0.00033928932202785598</cx:pt>
          <cx:pt idx="59">-0.00046227540837866601</cx:pt>
          <cx:pt idx="60">-0.00042597281002309601</cx:pt>
          <cx:pt idx="61">-0.00089920453613028103</cx:pt>
          <cx:pt idx="62">-0.00051503090225414204</cx:pt>
          <cx:pt idx="63">-0.00139544859734068</cx:pt>
          <cx:pt idx="64">-0.0024286723109854399</cx:pt>
          <cx:pt idx="65">-0.0025887523584298198</cx:pt>
          <cx:pt idx="66">-0.0018365234303440599</cx:pt>
          <cx:pt idx="67">-0.00019227103965925401</cx:pt>
          <cx:pt idx="68">-0.00280466617671166</cx:pt>
          <cx:pt idx="69">-0.0062326477956711202</cx:pt>
          <cx:pt idx="70">-0.0087097075242393695</cx:pt>
          <cx:pt idx="71">-0.0185332582992715</cx:pt>
          <cx:pt idx="72">-0.018654590163797401</cx:pt>
          <cx:pt idx="73">-0.0074325151708241697</cx:pt>
          <cx:pt idx="74">-0.00517442076856662</cx:pt>
          <cx:pt idx="75">-0.0096778769256875997</cx:pt>
          <cx:pt idx="76">-0.0034213032418194699</cx:pt>
          <cx:pt idx="77">-0.0016590593923364199</cx:pt>
          <cx:pt idx="78">-0.00134905224024801</cx:pt>
          <cx:pt idx="79">-0.00083642526550826198</cx:pt>
          <cx:pt idx="80">-0.00023357156194822099</cx:pt>
          <cx:pt idx="81">-0.00048722011035047801</cx:pt>
          <cx:pt idx="82">-0.00042023564737503599</cx:pt>
          <cx:pt idx="83">-0.00062806934151461897</cx:pt>
          <cx:pt idx="84">0.00043060453241263699</cx:pt>
          <cx:pt idx="85">-0.00093798832381497695</cx:pt>
          <cx:pt idx="86">0.00246459547664156</cx:pt>
          <cx:pt idx="87">0.00118906222321121</cx:pt>
          <cx:pt idx="88">-0.00071803705504641603</cx:pt>
          <cx:pt idx="89">0.00030172927696372901</cx:pt>
          <cx:pt idx="90">-0.00074747927700406802</cx:pt>
          <cx:pt idx="91">-0.0019413159548803799</cx:pt>
          <cx:pt idx="92">-0.0042576819795579002</cx:pt>
          <cx:pt idx="93">-0.0035486515424636199</cx:pt>
          <cx:pt idx="94">-0.00134671892669005</cx:pt>
          <cx:pt idx="95">-0.0026256083754536402</cx:pt>
          <cx:pt idx="96">-0.0056668701101963703</cx:pt>
          <cx:pt idx="97">-0.013940277934577999</cx:pt>
          <cx:pt idx="98">-0.0173531011916453</cx:pt>
          <cx:pt idx="99">-0.040435248342123899</cx:pt>
          <cx:pt idx="100">-0.033559552012843698</cx:pt>
          <cx:pt idx="101">-0.0042605015936507404</cx:pt>
          <cx:pt idx="102">0.014513688098183399</cx:pt>
          <cx:pt idx="103">0.00445581845989876</cx:pt>
          <cx:pt idx="104">-0.014738717450092399</cx:pt>
          <cx:pt idx="105">-0.00137180910701596</cx:pt>
          <cx:pt idx="106">0.0087302022741373095</cx:pt>
          <cx:pt idx="107">0.000112540301863966</cx:pt>
          <cx:pt idx="108">-0.00037205282325633999</cx:pt>
          <cx:pt idx="109">0.012235353466737601</cx:pt>
          <cx:pt idx="110">0.0028702064811718699</cx:pt>
          <cx:pt idx="111">0.00062633475452160696</cx:pt>
          <cx:pt idx="112">0.00059859803396137602</cx:pt>
          <cx:pt idx="113">-0.000161823134734185</cx:pt>
          <cx:pt idx="114">0.0073020230413712098</cx:pt>
          <cx:pt idx="115">0.0016177213615058601</cx:pt>
          <cx:pt idx="116">3.3885965894091399e-05</cx:pt>
          <cx:pt idx="117">0.0020764112041002001</cx:pt>
          <cx:pt idx="118">0.0021775321439741302</cx:pt>
          <cx:pt idx="119">0.0015206309830358099</cx:pt>
          <cx:pt idx="120">0.00057242947793869595</cx:pt>
          <cx:pt idx="121">-0.0022656443405401701</cx:pt>
          <cx:pt idx="122">0.00017739909688923401</cx:pt>
          <cx:pt idx="123">0.014054464757639801</cx:pt>
          <cx:pt idx="124">0.0072648685585977703</cx:pt>
          <cx:pt idx="125">0.0174100629710656</cx:pt>
          <cx:pt idx="126">0.0151733723727808</cx:pt>
          <cx:pt idx="127">-0.0022379151869824799</cx:pt>
          <cx:pt idx="128">-0.027130466845427598</cx:pt>
          <cx:pt idx="129">-0.083368326974536597</cx:pt>
          <cx:pt idx="130">-0.0348834586051898</cx:pt>
          <cx:pt idx="131">-0.024919640790604401</cx:pt>
          <cx:pt idx="132">-0.019905070338195999</cx:pt>
          <cx:pt idx="133">0.024121740388863999</cx:pt>
          <cx:pt idx="134">0.0312157972217725</cx:pt>
          <cx:pt idx="135">0.0304875454304133</cx:pt>
          <cx:pt idx="136">0.021802575036124601</cx:pt>
          <cx:pt idx="137">0.026339049197681999</cx:pt>
          <cx:pt idx="138">0.010604152613597199</cx:pt>
          <cx:pt idx="139">0.000234012256486059</cx:pt>
          <cx:pt idx="140">-0.000349058170437617</cx:pt>
          <cx:pt idx="141">-0.00033697901443105103</cx:pt>
          <cx:pt idx="142">0.00096656833160478097</cx:pt>
          <cx:pt idx="143">0.00029604534296978998</cx:pt>
          <cx:pt idx="144">7.60059963178442e-05</cx:pt>
          <cx:pt idx="145">0.018848822655122902</cx:pt>
          <cx:pt idx="146">0.020478690256335998</cx:pt>
          <cx:pt idx="147">0.0103674167980556</cx:pt>
          <cx:pt idx="148">0.00037685936821416901</cx:pt>
          <cx:pt idx="149">0.0053820434480218501</cx:pt>
          <cx:pt idx="150">-0.016503727405502901</cx:pt>
          <cx:pt idx="151">-0.033752998965033497</cx:pt>
          <cx:pt idx="152">-0.036569226189986301</cx:pt>
          <cx:pt idx="153">-0.080598179479537804</cx:pt>
          <cx:pt idx="154">-0.13467329572307299</cx:pt>
          <cx:pt idx="155">-0.165012639553407</cx:pt>
          <cx:pt idx="156">-0.193790974526309</cx:pt>
          <cx:pt idx="157">-0.15114630997747699</cx:pt>
          <cx:pt idx="158">-0.0672509504201136</cx:pt>
          <cx:pt idx="159">-0.0064731039730278996</cx:pt>
          <cx:pt idx="160">-0.0031409879378871699</cx:pt>
          <cx:pt idx="161">0.0250202958738877</cx:pt>
          <cx:pt idx="162">0.0205543827403179</cx:pt>
          <cx:pt idx="163">0.0098975113829274097</cx:pt>
          <cx:pt idx="164">0.0188978643227244</cx:pt>
          <cx:pt idx="165">0.016776883097103099</cx:pt>
          <cx:pt idx="166">0.0025213162333906302</cx:pt>
          <cx:pt idx="167">0.00030136221728522801</cx:pt>
          <cx:pt idx="168">0.00012822220134083199</cx:pt>
          <cx:pt idx="169">0.00023875454624255299</cx:pt>
          <cx:pt idx="170">0.0015552256471298501</cx:pt>
          <cx:pt idx="171">0.0029963616107126201</cx:pt>
          <cx:pt idx="172">0.00140702786364492</cx:pt>
          <cx:pt idx="173">0.013407854952915001</cx:pt>
          <cx:pt idx="174">0.021321297368479802</cx:pt>
          <cx:pt idx="175">0.0085423156792960708</cx:pt>
          <cx:pt idx="176">-0.0064483054246051103</cx:pt>
          <cx:pt idx="177">-0.0278145526294164</cx:pt>
          <cx:pt idx="178">-0.076231551781033899</cx:pt>
          <cx:pt idx="179">-0.14098846477643601</cx:pt>
          <cx:pt idx="180">-0.178074419794024</cx:pt>
          <cx:pt idx="181">-0.137256902604978</cx:pt>
          <cx:pt idx="182">-0.092545860690342804</cx:pt>
          <cx:pt idx="183">-0.017210443823467699</cx:pt>
          <cx:pt idx="184">0.0150990841894944</cx:pt>
          <cx:pt idx="185">0.106697666206993</cx:pt>
          <cx:pt idx="186">0.18849322143814101</cx:pt>
          <cx:pt idx="187">0.073998432243633103</cx:pt>
          <cx:pt idx="188">0.054757732520356102</cx:pt>
          <cx:pt idx="189">0.021631346264147401</cx:pt>
          <cx:pt idx="190">-0.038628634644321203</cx:pt>
          <cx:pt idx="191">0.0010082989292330201</cx:pt>
          <cx:pt idx="192">0.0093234350397556898</cx:pt>
          <cx:pt idx="193">0.014180348997947701</cx:pt>
          <cx:pt idx="194">0.0052934867452951503</cx:pt>
          <cx:pt idx="195">0.0015723077992665299</cx:pt>
          <cx:pt idx="196">0.000195687180339226</cx:pt>
          <cx:pt idx="197">-0.000364787971894421</cx:pt>
          <cx:pt idx="198">0.0046363150071832698</cx:pt>
          <cx:pt idx="199">0.013979766437902099</cx:pt>
          <cx:pt idx="200">0.0046053691243711703</cx:pt>
          <cx:pt idx="201">-0.0051199877644831603</cx:pt>
          <cx:pt idx="202">0.0035732632230095502</cx:pt>
          <cx:pt idx="203">0.00293271728373447</cx:pt>
          <cx:pt idx="204">-0.0386346024724794</cx:pt>
          <cx:pt idx="205">-0.115236620282575</cx:pt>
          <cx:pt idx="206">-0.13582793986399</cx:pt>
          <cx:pt idx="207">-0.139004169816214</cx:pt>
          <cx:pt idx="208">-0.045486629363149303</cx:pt>
          <cx:pt idx="209">0.021758132489290601</cx:pt>
          <cx:pt idx="210">0.064737055766564799</cx:pt>
          <cx:pt idx="211">0.136445703112832</cx:pt>
          <cx:pt idx="212">0.17525125960103599</cx:pt>
          <cx:pt idx="213">0.1575087531039</cx:pt>
          <cx:pt idx="214">0.17868867109943401</cx:pt>
          <cx:pt idx="215">0.15064397785518799</cx:pt>
          <cx:pt idx="216">0.096460004443490399</cx:pt>
          <cx:pt idx="217">0.028719019558816301</cx:pt>
          <cx:pt idx="218">-0.026998109339591399</cx:pt>
          <cx:pt idx="219">-0.027750601969374001</cx:pt>
          <cx:pt idx="220">-0.029479447861165801</cx:pt>
          <cx:pt idx="221">0.0028462929823983001</cx:pt>
          <cx:pt idx="222">-0.0021799380056978699</cx:pt>
          <cx:pt idx="223">0.0023161131202280301</cx:pt>
          <cx:pt idx="224">-0.0052587278445850403</cx:pt>
          <cx:pt idx="225">-0.00048802672585123602</cx:pt>
          <cx:pt idx="226">0.0030290522740248102</cx:pt>
          <cx:pt idx="227">0.017080171191060301</cx:pt>
          <cx:pt idx="228">0.011842147577252</cx:pt>
          <cx:pt idx="229">0.0067866163481524102</cx:pt>
          <cx:pt idx="230">0.0143418048464929</cx:pt>
          <cx:pt idx="231">0.00121796658002461</cx:pt>
          <cx:pt idx="232">-0.027804227465338401</cx:pt>
          <cx:pt idx="233">-0.0993545122778631</cx:pt>
          <cx:pt idx="234">-0.084050120944827597</cx:pt>
          <cx:pt idx="235">-0.014837349045226799</cx:pt>
          <cx:pt idx="236">-0.00113369800991496</cx:pt>
          <cx:pt idx="237">0.062415634569026802</cx:pt>
          <cx:pt idx="238">0.077638461184204699</cx:pt>
          <cx:pt idx="239">0.16099942869641301</cx:pt>
          <cx:pt idx="240">0.12349199227419499</cx:pt>
          <cx:pt idx="241">0.096186240791500094</cx:pt>
          <cx:pt idx="242">0.119232331191524</cx:pt>
          <cx:pt idx="243">0.0829605048661754</cx:pt>
          <cx:pt idx="244">0.041613422177139703</cx:pt>
          <cx:pt idx="245">0.00793378022411282</cx:pt>
          <cx:pt idx="246">-0.0267820688443587</cx:pt>
          <cx:pt idx="247">-0.055137141378998701</cx:pt>
          <cx:pt idx="248">-0.050220121674793797</cx:pt>
          <cx:pt idx="249">-0.016913180517216499</cx:pt>
          <cx:pt idx="250">-0.00043464482166649101</cx:pt>
          <cx:pt idx="251">0.00073991732782507002</cx:pt>
          <cx:pt idx="252">-0.00027218263297047599</cx:pt>
          <cx:pt idx="253">0.0015671278085105499</cx:pt>
          <cx:pt idx="254">0.0031445557550243901</cx:pt>
          <cx:pt idx="255">0.0124927478721986</cx:pt>
          <cx:pt idx="256">0.0136612030022744</cx:pt>
          <cx:pt idx="257">0.0092572976903491193</cx:pt>
          <cx:pt idx="258">0.00807643169642994</cx:pt>
          <cx:pt idx="259">-0.026950028015372399</cx:pt>
          <cx:pt idx="260">-0.037627060308349697</cx:pt>
          <cx:pt idx="261">-0.025601553449842201</cx:pt>
          <cx:pt idx="262">-0.0010148514434296799</cx:pt>
          <cx:pt idx="263">-0.0225960806366368</cx:pt>
          <cx:pt idx="264">-0.0809678671557858</cx:pt>
          <cx:pt idx="265">0.10044021740204</cx:pt>
          <cx:pt idx="266">0.055465652526853898</cx:pt>
          <cx:pt idx="267">0.087049960435968396</cx:pt>
          <cx:pt idx="268">0.015979779181282999</cx:pt>
          <cx:pt idx="269">-0.036069906474906703</cx:pt>
          <cx:pt idx="270">-0.068675345451694902</cx:pt>
          <cx:pt idx="271">-0.024242104829396999</cx:pt>
          <cx:pt idx="272">-0.0063207253299719301</cx:pt>
          <cx:pt idx="273">-0.048592425852331499</cx:pt>
          <cx:pt idx="274">-0.038071602287740897</cx:pt>
          <cx:pt idx="275">-0.074955853473305495</cx:pt>
          <cx:pt idx="276">-0.026832472738770301</cx:pt>
          <cx:pt idx="277">0.0036721124305878301</cx:pt>
          <cx:pt idx="278">0.00406391444344363</cx:pt>
          <cx:pt idx="279">0.00188803643407953</cx:pt>
          <cx:pt idx="280">0.000542407130872248</cx:pt>
          <cx:pt idx="281">0.0018417009884567101</cx:pt>
          <cx:pt idx="282">0.0022750037360212</cx:pt>
          <cx:pt idx="283">0.0051158981208843804</cx:pt>
          <cx:pt idx="284">0.0140073131155443</cx:pt>
          <cx:pt idx="285">0.0020516122446557501</cx:pt>
          <cx:pt idx="286">-0.032194436453313498</cx:pt>
          <cx:pt idx="287">-0.057410064008965103</cx:pt>
          <cx:pt idx="288">-0.0445644574178174</cx:pt>
          <cx:pt idx="289">0.019098645261582</cx:pt>
          <cx:pt idx="290">0.029960256571992701</cx:pt>
          <cx:pt idx="291">0.0075844469346878999</cx:pt>
          <cx:pt idx="292">0.0097443337152188208</cx:pt>
          <cx:pt idx="293">-0.0185908511215719</cx:pt>
          <cx:pt idx="294">-0.052229236883638501</cx:pt>
          <cx:pt idx="295">-0.077791016805712696</cx:pt>
          <cx:pt idx="296">-0.012913656314701301</cx:pt>
          <cx:pt idx="297">-0.102583357952127</cx:pt>
          <cx:pt idx="298">-0.040814317961803299</cx:pt>
          <cx:pt idx="299">-4.52956044659469e-05</cx:pt>
          <cx:pt idx="300">-0.016347431349210802</cx:pt>
          <cx:pt idx="301">-0.071889474167970702</cx:pt>
          <cx:pt idx="302">-0.037152914298742901</cx:pt>
          <cx:pt idx="303">0.0067626737154760997</cx:pt>
          <cx:pt idx="304">0.015502500714856</cx:pt>
          <cx:pt idx="305">0.016151579189631799</cx:pt>
          <cx:pt idx="306">0.0052342966876414501</cx:pt>
          <cx:pt idx="307">0.0016953544423055501</cx:pt>
          <cx:pt idx="308">0.000208666486463802</cx:pt>
          <cx:pt idx="309">-0.0014873713939638101</cx:pt>
          <cx:pt idx="310">0.0014405818814250001</cx:pt>
          <cx:pt idx="311">0.0071924855602923197</cx:pt>
          <cx:pt idx="312">0.0068594875002253803</cx:pt>
          <cx:pt idx="313">-0.027656566926008298</cx:pt>
          <cx:pt idx="314">-0.046127056412333098</cx:pt>
          <cx:pt idx="315">-0.0131947118524355</cx:pt>
          <cx:pt idx="316">-0.018315377197404</cx:pt>
          <cx:pt idx="317">0.0080115712927129098</cx:pt>
          <cx:pt idx="318">0.028149214408594601</cx:pt>
          <cx:pt idx="319">0.083891901276290606</cx:pt>
          <cx:pt idx="320">-0.072413111289290302</cx:pt>
          <cx:pt idx="321">-0.114469887062086</cx:pt>
          <cx:pt idx="322">-0.087175767391728595</cx:pt>
          <cx:pt idx="323">-0.054529827720235298</cx:pt>
          <cx:pt idx="324">-0.025962933411153299</cx:pt>
          <cx:pt idx="325">-0.0240649560870578</cx:pt>
          <cx:pt idx="326">0.069194832505741294</cx:pt>
          <cx:pt idx="327">0.015829417122342801</cx:pt>
          <cx:pt idx="328">-0.0231874368726038</cx:pt>
          <cx:pt idx="329">-0.0566599596426667</cx:pt>
          <cx:pt idx="330">0.033030533223255602</cx:pt>
          <cx:pt idx="331">0.052924443326173201</cx:pt>
          <cx:pt idx="332">0.0391357894706654</cx:pt>
          <cx:pt idx="333">0.0230307383189811</cx:pt>
          <cx:pt idx="334">0.013401375884523101</cx:pt>
          <cx:pt idx="335">0.000366517034444677</cx:pt>
          <cx:pt idx="336">0.00045298193334462102</cx:pt>
          <cx:pt idx="337">0.0017206757451033901</cx:pt>
          <cx:pt idx="338">0.00084637535811597797</cx:pt>
          <cx:pt idx="339">0.0057139610565556196</cx:pt>
          <cx:pt idx="340">0.0054108099085871698</cx:pt>
          <cx:pt idx="341">-0.040374279472675897</cx:pt>
          <cx:pt idx="342">-0.038361418874974601</cx:pt>
          <cx:pt idx="343">-0.0036220502985637301</cx:pt>
          <cx:pt idx="344">-0.078015309478992406</cx:pt>
          <cx:pt idx="345">-0.048445497748146098</cx:pt>
          <cx:pt idx="346">-0.012916711528766601</cx:pt>
          <cx:pt idx="347">0.00346052045465181</cx:pt>
          <cx:pt idx="348">-0.21014239980237001</cx:pt>
          <cx:pt idx="349">-0.27184636249805699</cx:pt>
          <cx:pt idx="350">-0.079595599360818003</cx:pt>
          <cx:pt idx="351">0.130766232253652</cx:pt>
          <cx:pt idx="352">0.063940022154088894</cx:pt>
          <cx:pt idx="353">0.037595139494657502</cx:pt>
          <cx:pt idx="354">0.060979812772950698</cx:pt>
          <cx:pt idx="355">-0.011388405566096599</cx:pt>
          <cx:pt idx="356">-0.050692723667338298</cx:pt>
          <cx:pt idx="357">-0.0147411942346412</cx:pt>
          <cx:pt idx="358">0.034705987030609398</cx:pt>
          <cx:pt idx="359">0.0263186110998773</cx:pt>
          <cx:pt idx="360">0.0112858628393475</cx:pt>
          <cx:pt idx="361">0.0210600894264239</cx:pt>
          <cx:pt idx="362">0.015966419884318399</cx:pt>
          <cx:pt idx="363">0.00265444938950176</cx:pt>
          <cx:pt idx="364">6.1657121326049301e-05</cx:pt>
          <cx:pt idx="365">0.00029986747975439701</cx:pt>
          <cx:pt idx="366">0.00187017180139738</cx:pt>
          <cx:pt idx="367">0.0025995901299837999</cx:pt>
          <cx:pt idx="368">-0.0060384023982674</cx:pt>
          <cx:pt idx="369">-0.053401717312258103</cx:pt>
          <cx:pt idx="370">-0.036328712373283403</cx:pt>
          <cx:pt idx="371">0.016544460532518599</cx:pt>
          <cx:pt idx="372">-0.020390895995426799</cx:pt>
          <cx:pt idx="373">-0.064556769892197899</cx:pt>
          <cx:pt idx="374">-0.046426849140453301</cx:pt>
          <cx:pt idx="375">-0.026730564697557101</cx:pt>
          <cx:pt idx="376">-0.14954368313887001</cx:pt>
          <cx:pt idx="377">-0.086183081501236006</cx:pt>
          <cx:pt idx="378">0.117624211189857</cx:pt>
          <cx:pt idx="379">0.15189910251869901</cx:pt>
          <cx:pt idx="380">0.0409226054069095</cx:pt>
          <cx:pt idx="381">0.026967721599402202</cx:pt>
          <cx:pt idx="382">-0.0582989732482566</cx:pt>
          <cx:pt idx="383">-0.045062347292668198</cx:pt>
          <cx:pt idx="384">-0.081002479077055795</cx:pt>
          <cx:pt idx="385">-0.039378638267993302</cx:pt>
          <cx:pt idx="386">-0.023533468187176901</cx:pt>
          <cx:pt idx="387">-0.027984663490962</cx:pt>
          <cx:pt idx="388">-0.0127175680326564</cx:pt>
          <cx:pt idx="389">0.015606890605219</cx:pt>
          <cx:pt idx="390">0.0080330296408679999</cx:pt>
          <cx:pt idx="391">0.00015154336954825899</cx:pt>
          <cx:pt idx="392">-4.6591674803923902e-05</cx:pt>
          <cx:pt idx="393">-0.00017044312687650899</cx:pt>
          <cx:pt idx="394">-0.00031798775663621803</cx:pt>
          <cx:pt idx="395">6.9625875713865299e-05</cx:pt>
          <cx:pt idx="396">-0.01604373087156</cx:pt>
          <cx:pt idx="397">-0.060364639191191297</cx:pt>
          <cx:pt idx="398">-0.044917627330730098</cx:pt>
          <cx:pt idx="399">-0.050230100880381601</cx:pt>
          <cx:pt idx="400">-0.050869935592405498</cx:pt>
          <cx:pt idx="401">-0.049449307236879</cx:pt>
          <cx:pt idx="402">-0.0073702221684494897</cx:pt>
          <cx:pt idx="403">0.0096224493401974899</cx:pt>
          <cx:pt idx="404">-0.0082239339832535993</cx:pt>
          <cx:pt idx="405">0.058547604783138897</cx:pt>
          <cx:pt idx="406">0.15217834145936701</cx:pt>
          <cx:pt idx="407">0.15908626683620999</cx:pt>
          <cx:pt idx="408">0.061401679067800197</cx:pt>
          <cx:pt idx="409">0.0379391189373086</cx:pt>
          <cx:pt idx="410">-0.049476821017128102</cx:pt>
          <cx:pt idx="411">-0.100619065689225</cx:pt>
          <cx:pt idx="412">-0.050074459569543303</cx:pt>
          <cx:pt idx="413">-0.064706420982971802</cx:pt>
          <cx:pt idx="414">-0.067804022172124598</cx:pt>
          <cx:pt idx="415">-0.065528693510039301</cx:pt>
          <cx:pt idx="416">-0.031894872658205203</cx:pt>
          <cx:pt idx="417">-0.0040209516861062101</cx:pt>
          <cx:pt idx="418">0.000540788171595738</cx:pt>
          <cx:pt idx="419">-6.3920876577162701e-05</cx:pt>
          <cx:pt idx="420">-0.00034066029126024201</cx:pt>
          <cx:pt idx="421">0.000118093377954125</cx:pt>
          <cx:pt idx="422">-0.000249905965053443</cx:pt>
          <cx:pt idx="423">-0.0059738421971340296</cx:pt>
          <cx:pt idx="424">-0.026900180385733101</cx:pt>
          <cx:pt idx="425">-0.050237857333399902</cx:pt>
          <cx:pt idx="426">-0.024535427016643501</cx:pt>
          <cx:pt idx="427">-0.061906443578811601</cx:pt>
          <cx:pt idx="428">0.0141251353900317</cx:pt>
          <cx:pt idx="429">-0.029787133522781999</cx:pt>
          <cx:pt idx="430">0.0486646999362303</cx:pt>
          <cx:pt idx="431">0.0691520211181086</cx:pt>
          <cx:pt idx="432">0.013973969016446</cx:pt>
          <cx:pt idx="433">0.11749149185754799</cx:pt>
          <cx:pt idx="434">0.127543817698201</cx:pt>
          <cx:pt idx="435">0.089356548451314299</cx:pt>
          <cx:pt idx="436">0.0462237142548989</cx:pt>
          <cx:pt idx="437">0.0302265034547805</cx:pt>
          <cx:pt idx="438">-0.0109592407241299</cx:pt>
          <cx:pt idx="439">-0.073768751240058897</cx:pt>
          <cx:pt idx="440">-0.080470347788073507</cx:pt>
          <cx:pt idx="441">-0.10206622944741001</cx:pt>
          <cx:pt idx="442">-0.071697346137380005</cx:pt>
          <cx:pt idx="443">-0.058999156894633302</cx:pt>
          <cx:pt idx="444">-0.026685014538711901</cx:pt>
          <cx:pt idx="445">-0.0104934682772249</cx:pt>
          <cx:pt idx="446">-0.0016852851873603301</cx:pt>
          <cx:pt idx="447">0.00028931067126088898</cx:pt>
          <cx:pt idx="448">0.00054596697458709803</cx:pt>
          <cx:pt idx="449">-0.00013851753100216</cx:pt>
          <cx:pt idx="450">0.00048497689413283399</cx:pt>
          <cx:pt idx="451">-0.0137809465275253</cx:pt>
          <cx:pt idx="452">-0.025960414802051902</cx:pt>
          <cx:pt idx="453">-0.0492535986341145</cx:pt>
          <cx:pt idx="454">-0.053227079003273503</cx:pt>
          <cx:pt idx="455">-0.057428807040053799</cx:pt>
          <cx:pt idx="456">-0.0368740777566159</cx:pt>
          <cx:pt idx="457">0.050174386401859297</cx:pt>
          <cx:pt idx="458">0.085830353124817502</cx:pt>
          <cx:pt idx="459">0.043424123509959403</cx:pt>
          <cx:pt idx="460">-0.021908566572316501</cx:pt>
          <cx:pt idx="461">0.035377976099525699</cx:pt>
          <cx:pt idx="462">-0.00346019479969538</cx:pt>
          <cx:pt idx="463">-0.039255823705175302</cx:pt>
          <cx:pt idx="464">-0.018834935848336998</cx:pt>
          <cx:pt idx="465">-0.064488523634335701</cx:pt>
          <cx:pt idx="466">-0.0416403172244438</cx:pt>
          <cx:pt idx="467">-0.091946576693395399</cx:pt>
          <cx:pt idx="468">-0.14145335130730199</cx:pt>
          <cx:pt idx="469">-0.13439896377824001</cx:pt>
          <cx:pt idx="470">-0.092023905817284896</cx:pt>
          <cx:pt idx="471">-0.057644431587643499</cx:pt>
          <cx:pt idx="472">-0.030204919614851299</cx:pt>
          <cx:pt idx="473">-0.017266223397323199</cx:pt>
          <cx:pt idx="474">-0.0028844615544827202</cx:pt>
          <cx:pt idx="475">-0.00046115518219072099</cx:pt>
          <cx:pt idx="476">-7.7567541183182006e-05</cx:pt>
          <cx:pt idx="477">0.00069030418109115204</cx:pt>
          <cx:pt idx="478">-0.0086041921787151192</cx:pt>
          <cx:pt idx="479">-0.020591096228230198</cx:pt>
          <cx:pt idx="480">-0.050684621355239802</cx:pt>
          <cx:pt idx="481">-0.092026334466758605</cx:pt>
          <cx:pt idx="482">-0.0700319354589823</cx:pt>
          <cx:pt idx="483">-0.038803512197215298</cx:pt>
          <cx:pt idx="484">-0.011920781890212799</cx:pt>
          <cx:pt idx="485">0.041288003257790098</cx:pt>
          <cx:pt idx="486">0.032441937218893498</cx:pt>
          <cx:pt idx="487">0.045364498590141897</cx:pt>
          <cx:pt idx="488">0.036778204538204601</cx:pt>
          <cx:pt idx="489">0.00053719886895916603</cx:pt>
          <cx:pt idx="490">-0.041750862313044597</cx:pt>
          <cx:pt idx="491">-0.0412430214037003</cx:pt>
          <cx:pt idx="492">-0.061751572433335802</cx:pt>
          <cx:pt idx="493">-0.06123074794194</cx:pt>
          <cx:pt idx="494">-0.056750350417019001</cx:pt>
          <cx:pt idx="495">-0.101639023586266</cx:pt>
          <cx:pt idx="496">-0.10805463137139899</cx:pt>
          <cx:pt idx="497">-0.107823752930714</cx:pt>
          <cx:pt idx="498">-0.074983064187351497</cx:pt>
          <cx:pt idx="499">-0.045414806600719601</cx:pt>
          <cx:pt idx="500">-0.028318991900427502</cx:pt>
          <cx:pt idx="501">-0.0113527070600746</cx:pt>
          <cx:pt idx="502">-0.00234622531864776</cx:pt>
          <cx:pt idx="503">-0.00021445923613311999</cx:pt>
          <cx:pt idx="504">0.00086904256444375301</cx:pt>
          <cx:pt idx="505">0.00038531438432961099</cx:pt>
          <cx:pt idx="506">-0.0045450050001874303</cx:pt>
          <cx:pt idx="507">-0.0277136274739689</cx:pt>
          <cx:pt idx="508">-0.068387298917360298</cx:pt>
          <cx:pt idx="509">-0.094621476964344003</cx:pt>
          <cx:pt idx="510">-0.099015808157094307</cx:pt>
          <cx:pt idx="511">-0.041702182802989797</cx:pt>
          <cx:pt idx="512">-0.034102877277742999</cx:pt>
          <cx:pt idx="513">-0.027062422869272799</cx:pt>
          <cx:pt idx="514">-0.029232868820242602</cx:pt>
          <cx:pt idx="515">0.010983392287643799</cx:pt>
          <cx:pt idx="516">0.017999489144922699</cx:pt>
          <cx:pt idx="517">0.13724297519519499</cx:pt>
          <cx:pt idx="518">0.055605225094844897</cx:pt>
          <cx:pt idx="519">-0.0021416486187055398</cx:pt>
          <cx:pt idx="520">0.0149120769284154</cx:pt>
          <cx:pt idx="521">-0.045443055126056502</cx:pt>
          <cx:pt idx="522">-0.057492484601233698</cx:pt>
          <cx:pt idx="523">-0.104557473462195</cx:pt>
          <cx:pt idx="524">-0.088542554363836706</cx:pt>
          <cx:pt idx="525">-0.098836336253772403</cx:pt>
          <cx:pt idx="526">-0.071153523737526495</cx:pt>
          <cx:pt idx="527">-0.057469334802289503</cx:pt>
          <cx:pt idx="528">-0.033670096228609302</cx:pt>
          <cx:pt idx="529">-0.0088129121901578695</cx:pt>
          <cx:pt idx="530">0.00088884933692760803</cx:pt>
          <cx:pt idx="531">-3.4878696185886399e-05</cx:pt>
          <cx:pt idx="532">0.00045622147354998903</cx:pt>
          <cx:pt idx="533">-0.00026220532409137998</cx:pt>
          <cx:pt idx="534">0.0023176582057859801</cx:pt>
          <cx:pt idx="535">-0.028316361428958998</cx:pt>
          <cx:pt idx="536">-0.060837438796159</cx:pt>
          <cx:pt idx="537">-0.103695109073582</cx:pt>
          <cx:pt idx="538">-0.065596133271703896</cx:pt>
          <cx:pt idx="539">-0.019482103192661401</cx:pt>
          <cx:pt idx="540">-0.054320614944793399</cx:pt>
          <cx:pt idx="541">-0.10738980458632599</cx:pt>
          <cx:pt idx="542">-0.092758340051254606</cx:pt>
          <cx:pt idx="543">-0.071949218361333597</cx:pt>
          <cx:pt idx="544">0.063982600980428295</cx:pt>
          <cx:pt idx="545">0.063906648236377303</cx:pt>
          <cx:pt idx="546">0.018705855192389698</cx:pt>
          <cx:pt idx="547">0.063799908549383194</cx:pt>
          <cx:pt idx="548">0.0031093007438170199</cx:pt>
          <cx:pt idx="549">-0.049747990668199099</cx:pt>
          <cx:pt idx="550">-0.072988208378258895</cx:pt>
          <cx:pt idx="551">-0.100881209508123</cx:pt>
          <cx:pt idx="552">-0.113085238791846</cx:pt>
          <cx:pt idx="553">-0.092825184587663895</cx:pt>
          <cx:pt idx="554">-0.064514055245728105</cx:pt>
          <cx:pt idx="555">-0.049909716823315901</cx:pt>
          <cx:pt idx="556">-0.031126602366506301</cx:pt>
          <cx:pt idx="557">-0.0061044767763694203</cx:pt>
          <cx:pt idx="558">-0.00083714662909643595</cx:pt>
          <cx:pt idx="559">-0.00012201611776671599</cx:pt>
          <cx:pt idx="560">-0.000167643545121958</cx:pt>
          <cx:pt idx="561">0.000421572935279914</cx:pt>
          <cx:pt idx="562">0.00137745940940657</cx:pt>
          <cx:pt idx="563">-0.00318031347580388</cx:pt>
          <cx:pt idx="564">-0.025789506114634</cx:pt>
          <cx:pt idx="565">-0.050616729964504198</cx:pt>
          <cx:pt idx="566">-0.048924634852433098</cx:pt>
          <cx:pt idx="567">-0.050885505968530802</cx:pt>
          <cx:pt idx="568">-0.067781635665769405</cx:pt>
          <cx:pt idx="569">-0.12468807992917801</cx:pt>
          <cx:pt idx="570">-0.082639545729035105</cx:pt>
          <cx:pt idx="571">-0.071566294892337207</cx:pt>
          <cx:pt idx="572">-0.021827746675364801</cx:pt>
          <cx:pt idx="573">-0.0098984589506114704</cx:pt>
          <cx:pt idx="574">0.0023139002327012999</cx:pt>
          <cx:pt idx="575">0.060534657174455803</cx:pt>
          <cx:pt idx="576">-0.031493086812000699</cx:pt>
          <cx:pt idx="577">-0.044989502924122897</cx:pt>
          <cx:pt idx="578">-0.0870987546100844</cx:pt>
          <cx:pt idx="579">-0.081749595396906502</cx:pt>
          <cx:pt idx="580">-0.082516352827791101</cx:pt>
          <cx:pt idx="581">-0.060467850213775903</cx:pt>
          <cx:pt idx="582">-0.0349347637802042</cx:pt>
          <cx:pt idx="583">-0.0310808919878032</cx:pt>
          <cx:pt idx="584">-0.018984890920695</cx:pt>
          <cx:pt idx="585">-0.0068497324207225799</cx:pt>
          <cx:pt idx="586">-0.0010024898547855399</cx:pt>
          <cx:pt idx="587">-0.00028799740472303299</cx:pt>
          <cx:pt idx="588">0.00023107713556781801</cx:pt>
          <cx:pt idx="589">-0.00031070955539136701</cx:pt>
          <cx:pt idx="590">0.0021082605541973198</cx:pt>
          <cx:pt idx="591">0.0101095673982278</cx:pt>
          <cx:pt idx="592">-0.018780064923583702</cx:pt>
          <cx:pt idx="593">-0.018385914151711601</cx:pt>
          <cx:pt idx="594">0.0100976745198835</cx:pt>
          <cx:pt idx="595">-0.0147186967109119</cx:pt>
          <cx:pt idx="596">-0.10972114076089801</cx:pt>
          <cx:pt idx="597">-0.040995125950570699</cx:pt>
          <cx:pt idx="598">0.012566148422736101</cx:pt>
          <cx:pt idx="599">-0.073920837056882793</cx:pt>
          <cx:pt idx="600">-0.075626401042775904</cx:pt>
          <cx:pt idx="601">0.0122525697937024</cx:pt>
          <cx:pt idx="602">0.063876304580679499</cx:pt>
          <cx:pt idx="603">0.021053577899950701</cx:pt>
          <cx:pt idx="604">-0.062970199529710197</cx:pt>
          <cx:pt idx="605">-0.067412265459831602</cx:pt>
          <cx:pt idx="606">-0.075392025892235495</cx:pt>
          <cx:pt idx="607">-0.066354388119321303</cx:pt>
          <cx:pt idx="608">-0.039951810250273903</cx:pt>
          <cx:pt idx="609">-0.037979173204203999</cx:pt>
          <cx:pt idx="610">-0.033666871780616503</cx:pt>
          <cx:pt idx="611">-0.0185046172035854</cx:pt>
          <cx:pt idx="612">-0.0044496342358521998</cx:pt>
          <cx:pt idx="613">-0.0010873560414813299</cx:pt>
          <cx:pt idx="614">-0.0050858008286200204</cx:pt>
          <cx:pt idx="615">0.00034460875901023698</cx:pt>
          <cx:pt idx="616">4.6509270623137096e-06</cx:pt>
          <cx:pt idx="617">-0.00020295022062838801</cx:pt>
          <cx:pt idx="618">-0.00292053053737284</cx:pt>
          <cx:pt idx="619">-0.011908438460489701</cx:pt>
          <cx:pt idx="620">-0.0095517602815179698</cx:pt>
          <cx:pt idx="621">0.0093846763458859395</cx:pt>
          <cx:pt idx="622">0.034572108247791999</cx:pt>
          <cx:pt idx="623">0.0109119474484792</cx:pt>
          <cx:pt idx="624">-0.033815994929639798</cx:pt>
          <cx:pt idx="625">0.0093430908502511595</cx:pt>
          <cx:pt idx="626">0.026360600511804999</cx:pt>
          <cx:pt idx="627">-0.065274322964025702</cx:pt>
          <cx:pt idx="628">-0.062601678176319203</cx:pt>
          <cx:pt idx="629">0.042849078596878601</cx:pt>
          <cx:pt idx="630">0.057760404236879503</cx:pt>
          <cx:pt idx="631">-0.029733771184269599</cx:pt>
          <cx:pt idx="632">-0.074578125060041606</cx:pt>
          <cx:pt idx="633">-0.074584370354996099</cx:pt>
          <cx:pt idx="634">-0.073066348007764598</cx:pt>
          <cx:pt idx="635">-0.067229307562494595</cx:pt>
          <cx:pt idx="636">-0.044714285213633201</cx:pt>
          <cx:pt idx="637">-0.037622785654814903</cx:pt>
          <cx:pt idx="638">-0.022861114804490299</cx:pt>
          <cx:pt idx="639">-0.0075807227878250802</cx:pt>
          <cx:pt idx="640">-0.0012686778915206099</cx:pt>
          <cx:pt idx="641">-0.00039001173679569298</cx:pt>
          <cx:pt idx="642">-0.00068686084049139704</cx:pt>
          <cx:pt idx="643">0.00064545953454846596</cx:pt>
          <cx:pt idx="644">0.000239070258963575</cx:pt>
          <cx:pt idx="645">-0.000168614451252601</cx:pt>
          <cx:pt idx="646">-0.00136764917386308</cx:pt>
          <cx:pt idx="647">-0.016249554526915701</cx:pt>
          <cx:pt idx="648">-0.0094094763838061205</cx:pt>
          <cx:pt idx="649">0.018288353963118599</cx:pt>
          <cx:pt idx="650">0.0214399230022311</cx:pt>
          <cx:pt idx="651">0.0014100986354894499</cx:pt>
          <cx:pt idx="652">0.0181202008806996</cx:pt>
          <cx:pt idx="653">-0.00142337884624953</cx:pt>
          <cx:pt idx="654">0.0039589018952375602</cx:pt>
          <cx:pt idx="655">-0.086935392052729196</cx:pt>
          <cx:pt idx="656">-0.096881657956903205</cx:pt>
          <cx:pt idx="657">-0.0026195503226791</cx:pt>
          <cx:pt idx="658">-0.079913555400403805</cx:pt>
          <cx:pt idx="659">-0.047809499415561799</cx:pt>
          <cx:pt idx="660">-0.062212162782861298</cx:pt>
          <cx:pt idx="661">-0.067024521700420794</cx:pt>
          <cx:pt idx="662">-0.084233476097217305</cx:pt>
          <cx:pt idx="663">-0.083949471291529201</cx:pt>
          <cx:pt idx="664">-0.039023522222635901</cx:pt>
          <cx:pt idx="665">-0.021185702331481801</cx:pt>
          <cx:pt idx="666">-0.0042297146467173601</cx:pt>
          <cx:pt idx="667">-0.0015510914195227901</cx:pt>
          <cx:pt idx="668">0.0019377392855187199</cx:pt>
          <cx:pt idx="669">-0.00032279550334372398</cx:pt>
          <cx:pt idx="670">0.00107426828268026</cx:pt>
          <cx:pt idx="671">-2.7598446530464299e-05</cx:pt>
          <cx:pt idx="672">-0.00032828696054608799</cx:pt>
          <cx:pt idx="673">0.00040190174906439198</cx:pt>
          <cx:pt idx="674">-0.0013288382682931201</cx:pt>
          <cx:pt idx="675">-0.00053130474011829697</cx:pt>
          <cx:pt idx="676">0.016482397768902701</cx:pt>
          <cx:pt idx="677">0.028412555713879101</cx:pt>
          <cx:pt idx="678">0.0072515056858192296</cx:pt>
          <cx:pt idx="679">0.0310760634753019</cx:pt>
          <cx:pt idx="680">0.083984233610539902</cx:pt>
          <cx:pt idx="681">0.045616085089356502</cx:pt>
          <cx:pt idx="682">0.013780285860759</cx:pt>
          <cx:pt idx="683">-0.0030141646124293001</cx:pt>
          <cx:pt idx="684">0.00731512050055186</cx:pt>
          <cx:pt idx="685">0.0176145853570824</cx:pt>
          <cx:pt idx="686">-0.031575178866833399</cx:pt>
          <cx:pt idx="687">-0.0052842631360758103</cx:pt>
          <cx:pt idx="688">-0.0064946600881160797</cx:pt>
          <cx:pt idx="689">-0.043801587415185098</cx:pt>
          <cx:pt idx="690">-0.093791307740827196</cx:pt>
          <cx:pt idx="691">-0.067803714741951196</cx:pt>
          <cx:pt idx="692">-0.032533572438716497</cx:pt>
          <cx:pt idx="693">-0.0171624107049963</cx:pt>
          <cx:pt idx="694">-0.0069130205944178897</cx:pt>
          <cx:pt idx="695">0.000314671289252855</cx:pt>
          <cx:pt idx="696">-0.0021257345998085802</cx:pt>
          <cx:pt idx="697">-0.0037156876460984201</cx:pt>
          <cx:pt idx="698">-0.00027247696750097301</cx:pt>
          <cx:pt idx="699">-3.4545068487144201e-05</cx:pt>
          <cx:pt idx="700">0.00114272832490987</cx:pt>
          <cx:pt idx="701">3.8511324262504101e-07</cx:pt>
          <cx:pt idx="702">0.000110962695414288</cx:pt>
          <cx:pt idx="703">0.00025953616761364198</cx:pt>
          <cx:pt idx="704">0.00057733680527040398</cx:pt>
          <cx:pt idx="705">0.0089804261705875195</cx:pt>
          <cx:pt idx="706">-0.00079820675346373203</cx:pt>
          <cx:pt idx="707">0.0381460389646186</cx:pt>
          <cx:pt idx="708">0.122737906517316</cx:pt>
          <cx:pt idx="709">0.10668640066056</cx:pt>
          <cx:pt idx="710">0.058660431886413303</cx:pt>
          <cx:pt idx="711">0.084502457282816301</cx:pt>
          <cx:pt idx="712">0.085901902076659903</cx:pt>
          <cx:pt idx="713">0.016324227076482799</cx:pt>
          <cx:pt idx="714">0.0154631889901592</cx:pt>
          <cx:pt idx="715">0.040975698650352103</cx:pt>
          <cx:pt idx="716">0.091809774124078106</cx:pt>
          <cx:pt idx="717">0.046605921945869801</cx:pt>
          <cx:pt idx="718">-0.019998173245352299</cx:pt>
          <cx:pt idx="719">-0.019591185147634398</cx:pt>
          <cx:pt idx="720">-0.0160113261753283</cx:pt>
          <cx:pt idx="721">-0.0040851059898389698</cx:pt>
          <cx:pt idx="722">-0.0050379640376761198</cx:pt>
          <cx:pt idx="723">-0.000417377603514214</cx:pt>
          <cx:pt idx="724">0.00019209539829700899</cx:pt>
          <cx:pt idx="725">-0.00054987269398639198</cx:pt>
          <cx:pt idx="726">-0.0012569498108236899</cx:pt>
          <cx:pt idx="727">-0.000104400448372924</cx:pt>
          <cx:pt idx="728">0.00066088652404317004</cx:pt>
          <cx:pt idx="729">0.000255792215645328</cx:pt>
          <cx:pt idx="730">0.00032628170721087801</cx:pt>
          <cx:pt idx="731">0.00012848524262062499</cx:pt>
          <cx:pt idx="732">-0.0082911754126365894</cx:pt>
          <cx:pt idx="733">-0.0107154569242708</cx:pt>
          <cx:pt idx="734">0.000390108057786887</cx:pt>
          <cx:pt idx="735">0.034825364310128101</cx:pt>
          <cx:pt idx="736">0.076505670555819805</cx:pt>
          <cx:pt idx="737">0.097383180416679094</cx:pt>
          <cx:pt idx="738">0.095795993247001401</cx:pt>
          <cx:pt idx="739">0.083210128999842897</cx:pt>
          <cx:pt idx="740">0.085286050178062803</cx:pt>
          <cx:pt idx="741">0.097104488716278706</cx:pt>
          <cx:pt idx="742">0.12179055087059</cx:pt>
          <cx:pt idx="743">0.082372026093182907</cx:pt>
          <cx:pt idx="744">0.076665638212871604</cx:pt>
          <cx:pt idx="745">0.0695549686615059</cx:pt>
          <cx:pt idx="746">0.041176019414591099</cx:pt>
          <cx:pt idx="747">0.019298834898192601</cx:pt>
          <cx:pt idx="748">0.0102523627482648</cx:pt>
          <cx:pt idx="749">0.0047660086694175201</cx:pt>
          <cx:pt idx="750">0.0015443958946492801</cx:pt>
          <cx:pt idx="751">0.000206734506692509</cx:pt>
          <cx:pt idx="752">-0.000102258986667348</cx:pt>
          <cx:pt idx="753">-8.0135805607146698e-05</cx:pt>
          <cx:pt idx="754">-0.00084383615885508798</cx:pt>
          <cx:pt idx="755">0.00033986708877123899</cx:pt>
          <cx:pt idx="756">0.000239569060977141</cx:pt>
          <cx:pt idx="757">0.00010495324822082499</cx:pt>
          <cx:pt idx="758">0.00047969175263379402</cx:pt>
          <cx:pt idx="759">0.00032354638657063598</cx:pt>
          <cx:pt idx="760">-0.00057735589861036395</cx:pt>
          <cx:pt idx="761">2.59197294650545e-05</cx:pt>
          <cx:pt idx="762">-0.00017154047595303</cx:pt>
          <cx:pt idx="763">0.00053524487257587097</cx:pt>
          <cx:pt idx="764">0.00210430240963077</cx:pt>
          <cx:pt idx="765">0.0024805046498668801</cx:pt>
          <cx:pt idx="766">0.0096346899562516405</cx:pt>
          <cx:pt idx="767">0.0094711825095683804</cx:pt>
          <cx:pt idx="768">0.012853866068132399</cx:pt>
          <cx:pt idx="769">0.011029904720663199</cx:pt>
          <cx:pt idx="770">0.023118355842351699</cx:pt>
          <cx:pt idx="771">0.0089893821019346801</cx:pt>
          <cx:pt idx="772">0.0075100147738524697</cx:pt>
          <cx:pt idx="773">0.00701644496348905</cx:pt>
          <cx:pt idx="774">0.0101195580278595</cx:pt>
          <cx:pt idx="775">0.00147973354727478</cx:pt>
          <cx:pt idx="776">0.00034408218871528001</cx:pt>
          <cx:pt idx="777">0.00053807366438877796</cx:pt>
          <cx:pt idx="778">-0.00060095084578149101</cx:pt>
          <cx:pt idx="779">-0.00044820606343107797</cx:pt>
          <cx:pt idx="780">0.00050865908082760303</cx:pt>
          <cx:pt idx="781">0.00027727741771527099</cx:pt>
          <cx:pt idx="782">0.000209249800384716</cx:pt>
          <cx:pt idx="783">-0.00054543058596402596</cx:pt>
        </cx:lvl>
      </cx:numDim>
    </cx:data>
    <cx:data id="104">
      <cx:numDim type="val">
        <cx:f>'001_WA_F - 副本'!$DA$1:$DA$784</cx:f>
        <cx:lvl ptCount="784" formatCode="0.00E+00">
          <cx:pt idx="0">-3.0581930159842803e-05</cx:pt>
          <cx:pt idx="1">7.2992342292748096e-05</cx:pt>
          <cx:pt idx="2">-0.00038510223962097097</cx:pt>
          <cx:pt idx="3">0.00024777693453366102</cx:pt>
          <cx:pt idx="4">2.9313224640606601e-05</cx:pt>
          <cx:pt idx="5">-0.00027827468619831699</cx:pt>
          <cx:pt idx="6">-0.00032105306149963098</cx:pt>
          <cx:pt idx="7">-0.00070131061922729598</cx:pt>
          <cx:pt idx="8">-0.00039375589842938398</cx:pt>
          <cx:pt idx="9">-0.00027909406201459303</cx:pt>
          <cx:pt idx="10">1.4629495925216999e-05</cx:pt>
          <cx:pt idx="11">-2.85369838480019e-05</cx:pt>
          <cx:pt idx="12">-0.00090374061408501905</cx:pt>
          <cx:pt idx="13">0.0012012699648598199</cx:pt>
          <cx:pt idx="14">0.000247134112137216</cx:pt>
          <cx:pt idx="15">-0.00036180046597706798</cx:pt>
          <cx:pt idx="16">-0.00023649132004859301</cx:pt>
          <cx:pt idx="17">-0.00024705843195908599</cx:pt>
          <cx:pt idx="18">9.7667299326313801e-05</cx:pt>
          <cx:pt idx="19">0.00044832767406228298</cx:pt>
          <cx:pt idx="20">-0.00099900397602406196</cx:pt>
          <cx:pt idx="21">-0.000101056105871628</cx:pt>
          <cx:pt idx="22">-0.00051818949794646895</cx:pt>
          <cx:pt idx="23">0.00086921705215136605</cx:pt>
          <cx:pt idx="24">-5.0827763090345198e-05</cx:pt>
          <cx:pt idx="25">0.00047104019510966003</cx:pt>
          <cx:pt idx="26">7.0870978168786601e-05</cx:pt>
          <cx:pt idx="27">2.91648057783523e-05</cx:pt>
          <cx:pt idx="28">-0.000466841087933241</cx:pt>
          <cx:pt idx="29">-2.6351548554582999e-05</cx:pt>
          <cx:pt idx="30">0.00053789003768042601</cx:pt>
          <cx:pt idx="31">-0.00031953256302315103</cx:pt>
          <cx:pt idx="32">0.00041888573693473299</cx:pt>
          <cx:pt idx="33">0.000398165212603103</cx:pt>
          <cx:pt idx="34">-0.00029140567183118103</cx:pt>
          <cx:pt idx="35">-4.3269583843138998e-05</cx:pt>
          <cx:pt idx="36">-0.00031046701601295798</cx:pt>
          <cx:pt idx="37">2.7292532628937499e-05</cx:pt>
          <cx:pt idx="38">-0.00094327011566929799</cx:pt>
          <cx:pt idx="39">0.000156846571023143</cx:pt>
          <cx:pt idx="40">-0.00091617059606383404</cx:pt>
          <cx:pt idx="41">-0.000898190238001984</cx:pt>
          <cx:pt idx="42">0.000280388197736363</cx:pt>
          <cx:pt idx="43">-0.00010420411119235</cx:pt>
          <cx:pt idx="44">-0.00041414307100263802</cx:pt>
          <cx:pt idx="45">-0.00087953690256380797</cx:pt>
          <cx:pt idx="46">-4.3057174169952601e-05</cx:pt>
          <cx:pt idx="47">0.00013654815284049</cx:pt>
          <cx:pt idx="48">0.000336592708207885</cx:pt>
          <cx:pt idx="49">-0.00067787212702967404</cx:pt>
          <cx:pt idx="50">0.00022250330981736001</cx:pt>
          <cx:pt idx="51">-0.00064683725193917898</cx:pt>
          <cx:pt idx="52">0.00025721294948222401</cx:pt>
          <cx:pt idx="53">2.4183218954031499e-05</cx:pt>
          <cx:pt idx="54">-0.00030192634926679799</cx:pt>
          <cx:pt idx="55">0.000335234539246773</cx:pt>
          <cx:pt idx="56">0.00039604042479500799</cx:pt>
          <cx:pt idx="57">-0.000105541189651233</cx:pt>
          <cx:pt idx="58">-0.00024263851543302299</cx:pt>
          <cx:pt idx="59">0.000308868657040083</cx:pt>
          <cx:pt idx="60">7.3364571727039298e-05</cx:pt>
          <cx:pt idx="61">0.000214857671072228</cx:pt>
          <cx:pt idx="62">-0.00097091133339547602</cx:pt>
          <cx:pt idx="63">-0.0020151654182230098</cx:pt>
          <cx:pt idx="64">-0.0015116164482950299</cx:pt>
          <cx:pt idx="65">-0.00122902014669348</cx:pt>
          <cx:pt idx="66">0.0031006620315720199</cx:pt>
          <cx:pt idx="67">-0.0035447343457208902</cx:pt>
          <cx:pt idx="68">-0.013338523510806799</cx:pt>
          <cx:pt idx="69">-0.0218733956485592</cx:pt>
          <cx:pt idx="70">-0.0118017009224763</cx:pt>
          <cx:pt idx="71">-0.0070880891107479201</cx:pt>
          <cx:pt idx="72">-0.0069017493029522202</cx:pt>
          <cx:pt idx="73">-0.00093053428258674296</cx:pt>
          <cx:pt idx="74">0.00291558628151863</cx:pt>
          <cx:pt idx="75">-0.00166060481966993</cx:pt>
          <cx:pt idx="76">-0.0014572926726998999</cx:pt>
          <cx:pt idx="77">-0.00020780062754715599</cx:pt>
          <cx:pt idx="78">-0.00066131946309891496</cx:pt>
          <cx:pt idx="79">0.000724234080077482</cx:pt>
          <cx:pt idx="80">0.0020141930582346398</cx:pt>
          <cx:pt idx="81">0.0020062721160275599</cx:pt>
          <cx:pt idx="82">-0.00010544631047623099</cx:pt>
          <cx:pt idx="83">0.00059680210035022499</cx:pt>
          <cx:pt idx="84">-0.00044290851654374202</cx:pt>
          <cx:pt idx="85">-0.00078166648879256001</cx:pt>
          <cx:pt idx="86">-0.00069135006656721699</cx:pt>
          <cx:pt idx="87">0.00017916208731382299</cx:pt>
          <cx:pt idx="88">-2.70312850690111e-05</cx:pt>
          <cx:pt idx="89">0.00051580197233274002</cx:pt>
          <cx:pt idx="90">-0.00104137608418664</cx:pt>
          <cx:pt idx="91">0.0016513214548267</cx:pt>
          <cx:pt idx="92">0.0076682509647035798</cx:pt>
          <cx:pt idx="93">8.3979591288695595e-05</cx:pt>
          <cx:pt idx="94">0.0055162411585961404</cx:pt>
          <cx:pt idx="95">-0.0032374930048675601</cx:pt>
          <cx:pt idx="96">-0.017517428615118801</cx:pt>
          <cx:pt idx="97">-0.032297257652054601</cx:pt>
          <cx:pt idx="98">-0.033448023131088502</cx:pt>
          <cx:pt idx="99">-0.0266634805964494</cx:pt>
          <cx:pt idx="100">-0.027928571942224902</cx:pt>
          <cx:pt idx="101">-0.0058263333274083604</cx:pt>
          <cx:pt idx="102">0.0031472470149757101</cx:pt>
          <cx:pt idx="103">-0.00043710128716168502</cx:pt>
          <cx:pt idx="104">-0.0047154906675665499</cx:pt>
          <cx:pt idx="105">-0.0051861590457910004</cx:pt>
          <cx:pt idx="106">-0.0032870346304713599</cx:pt>
          <cx:pt idx="107">-0.0032847851891734301</cx:pt>
          <cx:pt idx="108">0.00039049148399974602</cx:pt>
          <cx:pt idx="109">0.00068871222686252601</cx:pt>
          <cx:pt idx="110">-0.000368451472757857</cx:pt>
          <cx:pt idx="111">1.6583951683169099e-05</cx:pt>
          <cx:pt idx="112">0.000190815723744301</cx:pt>
          <cx:pt idx="113">0.0003960236457406</cx:pt>
          <cx:pt idx="114">0.00059215474065136197</cx:pt>
          <cx:pt idx="115">0.00056344599710805496</cx:pt>
          <cx:pt idx="116">0.0016805433299504401</cx:pt>
          <cx:pt idx="117">-0.0024384340705635101</cx:pt>
          <cx:pt idx="118">0.0070184440404270302</cx:pt>
          <cx:pt idx="119">0.021645709066771501</cx:pt>
          <cx:pt idx="120">0.030945700787134101</cx:pt>
          <cx:pt idx="121">-0.0049545952966399704</cx:pt>
          <cx:pt idx="122">0.00050256610612644202</cx:pt>
          <cx:pt idx="123">-0.0112580295020915</cx:pt>
          <cx:pt idx="124">-0.059595121397891103</cx:pt>
          <cx:pt idx="125">-0.077985347676400196</cx:pt>
          <cx:pt idx="126">-0.078423864387634906</cx:pt>
          <cx:pt idx="127">-0.064689998489959002</cx:pt>
          <cx:pt idx="128">-0.058419038771317398</cx:pt>
          <cx:pt idx="129">-0.0246721190922688</cx:pt>
          <cx:pt idx="130">0.0022844924847338298</cx:pt>
          <cx:pt idx="131">-0.0143445886997846</cx:pt>
          <cx:pt idx="132">-0.0265229629009066</cx:pt>
          <cx:pt idx="133">-0.022100698769834001</cx:pt>
          <cx:pt idx="134">-0.0154997370545611</cx:pt>
          <cx:pt idx="135">-0.0094857693911453503</cx:pt>
          <cx:pt idx="136">-0.00107590520287973</cx:pt>
          <cx:pt idx="137">0.00086823473700332497</cx:pt>
          <cx:pt idx="138">0.000930740287339592</cx:pt>
          <cx:pt idx="139">0.00021098579288087699</cx:pt>
          <cx:pt idx="140">-0.00030286122933050502</cx:pt>
          <cx:pt idx="141">0.00120835369040381</cx:pt>
          <cx:pt idx="142">-0.00023594926016720701</cx:pt>
          <cx:pt idx="143">0.0047352768675118896</cx:pt>
          <cx:pt idx="144">0.016019069814966199</cx:pt>
          <cx:pt idx="145">0.0110110455697425</cx:pt>
          <cx:pt idx="146">0.027499399468829001</cx:pt>
          <cx:pt idx="147">0.037493910027543202</cx:pt>
          <cx:pt idx="148">-0.0083299201636000703</cx:pt>
          <cx:pt idx="149">-0.03416304413955</cx:pt>
          <cx:pt idx="150">-0.051787832635195402</cx:pt>
          <cx:pt idx="151">-0.054648908848223397</cx:pt>
          <cx:pt idx="152">-0.083400149613033894</cx:pt>
          <cx:pt idx="153">-0.093309210169984197</cx:pt>
          <cx:pt idx="154">-0.078801686521696598</cx:pt>
          <cx:pt idx="155">-0.0460034522057884</cx:pt>
          <cx:pt idx="156">-0.021605917354711401</cx:pt>
          <cx:pt idx="157">-0.0031051807029106701</cx:pt>
          <cx:pt idx="158">-0.018846449928343299</cx:pt>
          <cx:pt idx="159">-0.0132242023850557</cx:pt>
          <cx:pt idx="160">-0.00213142223164776</cx:pt>
          <cx:pt idx="161">-0.025228107942788899</cx:pt>
          <cx:pt idx="162">-0.021567246909475899</cx:pt>
          <cx:pt idx="163">-0.0127963980413022</cx:pt>
          <cx:pt idx="164">-0.0060284084035545603</cx:pt>
          <cx:pt idx="165">-0.0018700353070663599</cx:pt>
          <cx:pt idx="166">0.000105379171501719</cx:pt>
          <cx:pt idx="167">0.00071256385637505804</cx:pt>
          <cx:pt idx="168">0.00056716624970727398</cx:pt>
          <cx:pt idx="169">5.0488798635653102e-05</cx:pt>
          <cx:pt idx="170">0.0023291175127565702</cx:pt>
          <cx:pt idx="171">0.0145919670348813</cx:pt>
          <cx:pt idx="172">0.028142075037001401</cx:pt>
          <cx:pt idx="173">0.022494917995034499</cx:pt>
          <cx:pt idx="174">0.0505410011846174</cx:pt>
          <cx:pt idx="175">0.036054746670229697</cx:pt>
          <cx:pt idx="176">-0.00151696248184612</cx:pt>
          <cx:pt idx="177">7.0718829379109196e-05</cx:pt>
          <cx:pt idx="178">-0.0077838555164538997</cx:pt>
          <cx:pt idx="179">-0.038367787446469702</cx:pt>
          <cx:pt idx="180">-0.057993940262541802</cx:pt>
          <cx:pt idx="181">-0.029011241411418601</cx:pt>
          <cx:pt idx="182">-0.014377739222604701</cx:pt>
          <cx:pt idx="183">0.022096601935049899</cx:pt>
          <cx:pt idx="184">-0.0016356992106646099</cx:pt>
          <cx:pt idx="185">-0.0464882879263483</cx:pt>
          <cx:pt idx="186">-0.035649737997008199</cx:pt>
          <cx:pt idx="187">-0.0171617510294431</cx:pt>
          <cx:pt idx="188">-0.024738388645112901</cx:pt>
          <cx:pt idx="189">-0.0136946233744749</cx:pt>
          <cx:pt idx="190">-0.0134609640499863</cx:pt>
          <cx:pt idx="191">-0.0096648505659313894</cx:pt>
          <cx:pt idx="192">-0.0066121763157392498</cx:pt>
          <cx:pt idx="193">-0.0039872340717658997</cx:pt>
          <cx:pt idx="194">0.00076702202341539301</cx:pt>
          <cx:pt idx="195">0.00058118787201001003</cx:pt>
          <cx:pt idx="196">-0.00120279693268341</cx:pt>
          <cx:pt idx="197">0.00069720360893042602</cx:pt>
          <cx:pt idx="198">-0.0020300388442661501</cx:pt>
          <cx:pt idx="199">0.021190096424867699</cx:pt>
          <cx:pt idx="200">0.040249890795539402</cx:pt>
          <cx:pt idx="201">0.0394340612082048</cx:pt>
          <cx:pt idx="202">0.035449621776170497</cx:pt>
          <cx:pt idx="203">-0.00674210988449442</cx:pt>
          <cx:pt idx="204">0.0064489461222967601</cx:pt>
          <cx:pt idx="205">0.0112759355010499</cx:pt>
          <cx:pt idx="206">0.046208070607300103</cx:pt>
          <cx:pt idx="207">0.049236147424655</cx:pt>
          <cx:pt idx="208">0.078694182510105404</cx:pt>
          <cx:pt idx="209">0.094116364065964006</cx:pt>
          <cx:pt idx="210">0.053726401135446501</cx:pt>
          <cx:pt idx="211">-0.048910237672797598</cx:pt>
          <cx:pt idx="212">-0.046165105823467299</cx:pt>
          <cx:pt idx="213">-0.040522408933947797</cx:pt>
          <cx:pt idx="214">-0.0624171773935586</cx:pt>
          <cx:pt idx="215">-0.054804475806718898</cx:pt>
          <cx:pt idx="216">-0.018208365873863201</cx:pt>
          <cx:pt idx="217">-0.030260439321481002</cx:pt>
          <cx:pt idx="218">-0.013885819669408399</cx:pt>
          <cx:pt idx="219">-0.017657597256250001</cx:pt>
          <cx:pt idx="220">-0.0045755178392743404</cx:pt>
          <cx:pt idx="221">-0.0030778929947876798</cx:pt>
          <cx:pt idx="222">0.0025016485273151499</cx:pt>
          <cx:pt idx="223">-0.00065428764134607405</cx:pt>
          <cx:pt idx="224">0.00063007899468087603</cx:pt>
          <cx:pt idx="225">-0.00068172977521872499</cx:pt>
          <cx:pt idx="226">-0.0027435226485616401</cx:pt>
          <cx:pt idx="227">0.0059335745747920096</cx:pt>
          <cx:pt idx="228">0.034329114388621899</cx:pt>
          <cx:pt idx="229">0.011706967170631501</cx:pt>
          <cx:pt idx="230">-0.014918267118533699</cx:pt>
          <cx:pt idx="231">-0.039207894289671301</cx:pt>
          <cx:pt idx="232">0.0136469367492123</cx:pt>
          <cx:pt idx="233">0.060035490011268698</cx:pt>
          <cx:pt idx="234">0.141044272828526</cx:pt>
          <cx:pt idx="235">0.12212056574944399</cx:pt>
          <cx:pt idx="236">0.073754521662785399</cx:pt>
          <cx:pt idx="237">0.088411937969805801</cx:pt>
          <cx:pt idx="238">0.041783052216466499</cx:pt>
          <cx:pt idx="239">-0.0200297683041489</cx:pt>
          <cx:pt idx="240">-0.019700988180540099</cx:pt>
          <cx:pt idx="241">-0.0092889776010104293</cx:pt>
          <cx:pt idx="242">-0.048302374717105703</cx:pt>
          <cx:pt idx="243">-0.044031654857888097</cx:pt>
          <cx:pt idx="244">-0.040131210377029998</cx:pt>
          <cx:pt idx="245">-0.034783716925100398</cx:pt>
          <cx:pt idx="246">0.0042352446332893203</cx:pt>
          <cx:pt idx="247">-0.0104532122915198</cx:pt>
          <cx:pt idx="248">-0.0125488762558574</cx:pt>
          <cx:pt idx="249">-0.0022795819561063201</cx:pt>
          <cx:pt idx="250">0.0011222899934031599</cx:pt>
          <cx:pt idx="251">0.00081450876289781895</cx:pt>
          <cx:pt idx="252">2.39794557805748e-05</cx:pt>
          <cx:pt idx="253">-0.00054822603951081299</cx:pt>
          <cx:pt idx="254">-0.00024126956360871499</cx:pt>
          <cx:pt idx="255">-0.0038002941644811501</cx:pt>
          <cx:pt idx="256">0.029801234053393799</cx:pt>
          <cx:pt idx="257">0.027164488406693801</cx:pt>
          <cx:pt idx="258">0.0288916431196144</cx:pt>
          <cx:pt idx="259">0.048914557091654903</cx:pt>
          <cx:pt idx="260">0.064655901615812805</cx:pt>
          <cx:pt idx="261">0.10143185554539</cx:pt>
          <cx:pt idx="262">0.101527290606993</cx:pt>
          <cx:pt idx="263">0.085826960826044602</cx:pt>
          <cx:pt idx="264">0.021738849194090502</cx:pt>
          <cx:pt idx="265">0.0051775846773848997</cx:pt>
          <cx:pt idx="266">0.0155680690890542</cx:pt>
          <cx:pt idx="267">0.012695443250599099</cx:pt>
          <cx:pt idx="268">0.019601289315198601</cx:pt>
          <cx:pt idx="269">0.00032107035204954502</cx:pt>
          <cx:pt idx="270">-0.058234812941802903</cx:pt>
          <cx:pt idx="271">-0.043443495593040997</cx:pt>
          <cx:pt idx="272">-0.051897969850838499</cx:pt>
          <cx:pt idx="273">-0.040435425070115799</cx:pt>
          <cx:pt idx="274">-0.0113605608878507</cx:pt>
          <cx:pt idx="275">-0.0013771843276829999</cx:pt>
          <cx:pt idx="276">-0.011801682004804101</cx:pt>
          <cx:pt idx="277">-0.0031580045599693598</cx:pt>
          <cx:pt idx="278">-0.000141627817733323</cx:pt>
          <cx:pt idx="279">0.0070227147159665302</cx:pt>
          <cx:pt idx="280">-0.00045418737581697801</cx:pt>
          <cx:pt idx="281">-0.00028670614563697</cx:pt>
          <cx:pt idx="282">-0.0027440146995516301</cx:pt>
          <cx:pt idx="283">0.0088364811956003295</cx:pt>
          <cx:pt idx="284">0.0095295276106723992</cx:pt>
          <cx:pt idx="285">0.021316947852617899</cx:pt>
          <cx:pt idx="286">0.0389449455807876</cx:pt>
          <cx:pt idx="287">0.0194023799900199</cx:pt>
          <cx:pt idx="288">0.047827330139514602</cx:pt>
          <cx:pt idx="289">0.032981497242821102</cx:pt>
          <cx:pt idx="290">0.0129752013812149</cx:pt>
          <cx:pt idx="291">0.0038491219617284699</cx:pt>
          <cx:pt idx="292">-0.110116055587581</cx:pt>
          <cx:pt idx="293">-0.087560231039315095</cx:pt>
          <cx:pt idx="294">-0.045055963734047397</cx:pt>
          <cx:pt idx="295">-0.00471481450457523</cx:pt>
          <cx:pt idx="296">0.026900889749204002</cx:pt>
          <cx:pt idx="297">0.070990706897371095</cx:pt>
          <cx:pt idx="298">0.0025607867787435798</cx:pt>
          <cx:pt idx="299">-0.035186355162275702</cx:pt>
          <cx:pt idx="300">-0.035236833469753301</cx:pt>
          <cx:pt idx="301">-0.054499698525608598</cx:pt>
          <cx:pt idx="302">-0.025880367062407698</cx:pt>
          <cx:pt idx="303">-0.0035339886558491498</cx:pt>
          <cx:pt idx="304">-9.9648825272559497e-05</cx:pt>
          <cx:pt idx="305">0.0077690266143062396</cx:pt>
          <cx:pt idx="306">0.0031923760733782898</cx:pt>
          <cx:pt idx="307">0.0016129384659606201</cx:pt>
          <cx:pt idx="308">0.00072834985220936405</cx:pt>
          <cx:pt idx="309">-0.00030409453083411801</cx:pt>
          <cx:pt idx="310">-0.0061580685778553704</cx:pt>
          <cx:pt idx="311">0.0100804847647051</cx:pt>
          <cx:pt idx="312">-0.0040669980485816002</cx:pt>
          <cx:pt idx="313">-0.015704619569234302</cx:pt>
          <cx:pt idx="314">-0.0038021356604287702</cx:pt>
          <cx:pt idx="315">-0.058144437514674303</cx:pt>
          <cx:pt idx="316">-0.061466698097291599</cx:pt>
          <cx:pt idx="317">-0.047515737666400097</cx:pt>
          <cx:pt idx="318">-0.080010470703789499</cx:pt>
          <cx:pt idx="319">-0.035029193969743397</cx:pt>
          <cx:pt idx="320">-0.088752343471599202</cx:pt>
          <cx:pt idx="321">-0.042566240619251003</cx:pt>
          <cx:pt idx="322">-0.0092536311945809902</cx:pt>
          <cx:pt idx="323">-0.0078495915593542898</cx:pt>
          <cx:pt idx="324">0.014379085186186099</cx:pt>
          <cx:pt idx="325">0.0105400478838468</cx:pt>
          <cx:pt idx="326">-0.052262969870458698</cx:pt>
          <cx:pt idx="327">-0.056036564518591597</cx:pt>
          <cx:pt idx="328">-0.056384555571209298</cx:pt>
          <cx:pt idx="329">-0.074784544446547196</cx:pt>
          <cx:pt idx="330">-0.033258406560928301</cx:pt>
          <cx:pt idx="331">-0.012955017505395299</cx:pt>
          <cx:pt idx="332">-0.0044528867351800198</cx:pt>
          <cx:pt idx="333">0.0072176068140621299</cx:pt>
          <cx:pt idx="334">0.00052005190551577705</cx:pt>
          <cx:pt idx="335">-4.4310140765479203e-05</cx:pt>
          <cx:pt idx="336">5.0911529102056799e-05</cx:pt>
          <cx:pt idx="337">-0.00046966235663387399</cx:pt>
          <cx:pt idx="338">-0.0057817760670506703</cx:pt>
          <cx:pt idx="339">-0.0094114186010504797</cx:pt>
          <cx:pt idx="340">-0.0195268630931698</cx:pt>
          <cx:pt idx="341">-0.038836636276872998</cx:pt>
          <cx:pt idx="342">-0.058353839510430001</cx:pt>
          <cx:pt idx="343">-0.10500878588995299</cx:pt>
          <cx:pt idx="344">-0.103659572626859</cx:pt>
          <cx:pt idx="345">-0.071264455023426099</cx:pt>
          <cx:pt idx="346">-0.059823265605637103</cx:pt>
          <cx:pt idx="347">-0.010213786841175399</cx:pt>
          <cx:pt idx="348">0.0027492455161981298</cx:pt>
          <cx:pt idx="349">0.041542245155150002</cx:pt>
          <cx:pt idx="350">0.089356513416222694</cx:pt>
          <cx:pt idx="351">0.048666571505846003</cx:pt>
          <cx:pt idx="352">0.0085614889134438699</cx:pt>
          <cx:pt idx="353">-0.021180924830218301</cx:pt>
          <cx:pt idx="354">-0.067894509796914901</cx:pt>
          <cx:pt idx="355">-0.070366214311616604</cx:pt>
          <cx:pt idx="356">-0.076194417282826804</cx:pt>
          <cx:pt idx="357">-0.067148604562772898</cx:pt>
          <cx:pt idx="358">-0.038935069084238702</cx:pt>
          <cx:pt idx="359">-0.019946831800093101</cx:pt>
          <cx:pt idx="360">-0.0136361389062119</cx:pt>
          <cx:pt idx="361">0.0016640119527221999</cx:pt>
          <cx:pt idx="362">0.0022315492320144998</cx:pt>
          <cx:pt idx="363">7.4649098456065901e-05</cx:pt>
          <cx:pt idx="364">4.5996609558113299e-05</cx:pt>
          <cx:pt idx="365">-0.00028285264268896102</cx:pt>
          <cx:pt idx="366">-0.00041483996686169999</cx:pt>
          <cx:pt idx="367">-0.0178229674768925</cx:pt>
          <cx:pt idx="368">-0.047194792232526303</cx:pt>
          <cx:pt idx="369">-0.076400066028356195</cx:pt>
          <cx:pt idx="370">-0.081744203691566694</cx:pt>
          <cx:pt idx="371">-0.099174382814744</cx:pt>
          <cx:pt idx="372">-0.048447198669754603</cx:pt>
          <cx:pt idx="373">-0.019314362566907502</cx:pt>
          <cx:pt idx="374">0.010638845752373401</cx:pt>
          <cx:pt idx="375">0.043023900986717302</cx:pt>
          <cx:pt idx="376">0.046593326751705799</cx:pt>
          <cx:pt idx="377">0.025665261429596901</cx:pt>
          <cx:pt idx="378">0.062867428477362305</cx:pt>
          <cx:pt idx="379">-0.018205685486402001</cx:pt>
          <cx:pt idx="380">0.026832833865966601</cx:pt>
          <cx:pt idx="381">0.0108263437796334</cx:pt>
          <cx:pt idx="382">-0.053945392032175597</cx:pt>
          <cx:pt idx="383">-0.065945941379851394</cx:pt>
          <cx:pt idx="384">-0.066801266164678005</cx:pt>
          <cx:pt idx="385">-0.069517113012224699</cx:pt>
          <cx:pt idx="386">-0.054735152709467903</cx:pt>
          <cx:pt idx="387">-0.019929121387810101</cx:pt>
          <cx:pt idx="388">0.0022933788468503902</cx:pt>
          <cx:pt idx="389">0.00113982927363478</cx:pt>
          <cx:pt idx="390">0.0055430592454148797</cx:pt>
          <cx:pt idx="391">-0.00042377423576962401</cx:pt>
          <cx:pt idx="392">-0.000171344681563272</cx:pt>
          <cx:pt idx="393">-0.00013702821549812201</cx:pt>
          <cx:pt idx="394">-0.00099720800792142401</cx:pt>
          <cx:pt idx="395">-0.0146982415441986</cx:pt>
          <cx:pt idx="396">-0.036374543936433197</cx:pt>
          <cx:pt idx="397">-0.080085516316129604</cx:pt>
          <cx:pt idx="398">-0.084034024229307294</cx:pt>
          <cx:pt idx="399">-0.055115608180243997</cx:pt>
          <cx:pt idx="400">0.013396011219476599</cx:pt>
          <cx:pt idx="401">0.044836025749931903</cx:pt>
          <cx:pt idx="402">0.043795617917853302</cx:pt>
          <cx:pt idx="403">0.046180794753631398</cx:pt>
          <cx:pt idx="404">0.039395587719400403</cx:pt>
          <cx:pt idx="405">0.024401949308080598</cx:pt>
          <cx:pt idx="406">0.0131585024606625</cx:pt>
          <cx:pt idx="407">0.018318953190621601</cx:pt>
          <cx:pt idx="408">0.013404834359523599</cx:pt>
          <cx:pt idx="409">0.012463866694544299</cx:pt>
          <cx:pt idx="410">-0.031872561763471099</cx:pt>
          <cx:pt idx="411">-0.018098392210979398</cx:pt>
          <cx:pt idx="412">-0.029913605240714701</cx:pt>
          <cx:pt idx="413">-0.029694845647968399</cx:pt>
          <cx:pt idx="414">-0.029752173143633799</cx:pt>
          <cx:pt idx="415">0.0024434822566567699</cx:pt>
          <cx:pt idx="416">0.019298364772078899</cx:pt>
          <cx:pt idx="417">0.0073353846579197104</cx:pt>
          <cx:pt idx="418">0.0053706387044592501</cx:pt>
          <cx:pt idx="419">-0.000105890118233926</cx:pt>
          <cx:pt idx="420">0.00048182324239039599</cx:pt>
          <cx:pt idx="421">0.000869121285037493</cx:pt>
          <cx:pt idx="422">0.00044349986038087899</cx:pt>
          <cx:pt idx="423">-0.0101972547657659</cx:pt>
          <cx:pt idx="424">-0.023682812265849802</cx:pt>
          <cx:pt idx="425">-0.042454295981331998</cx:pt>
          <cx:pt idx="426">-0.049918020336760398</cx:pt>
          <cx:pt idx="427">-0.025591621878940801</cx:pt>
          <cx:pt idx="428">0.0202862045573322</cx:pt>
          <cx:pt idx="429">0.020458972032045299</cx:pt>
          <cx:pt idx="430">0.026616458764790699</cx:pt>
          <cx:pt idx="431">0.0152399618384107</cx:pt>
          <cx:pt idx="432">0.0436504097479724</cx:pt>
          <cx:pt idx="433">0.025275250431185201</cx:pt>
          <cx:pt idx="434">0.0290867444366869</cx:pt>
          <cx:pt idx="435">0.038848472452143998</cx:pt>
          <cx:pt idx="436">-0.033675027155119698</cx:pt>
          <cx:pt idx="437">-0.011721390360468801</cx:pt>
          <cx:pt idx="438">0.021944176146590399</cx:pt>
          <cx:pt idx="439">0.036492301764380598</cx:pt>
          <cx:pt idx="440">0.0248894833817726</cx:pt>
          <cx:pt idx="441">0.022683446685047699</cx:pt>
          <cx:pt idx="442">0.027228002972510799</cx:pt>
          <cx:pt idx="443">0.0218880066601694</cx:pt>
          <cx:pt idx="444">0.0240858748333036</cx:pt>
          <cx:pt idx="445">0.0091198059187072005</cx:pt>
          <cx:pt idx="446">-0.0029520568042644899</cx:pt>
          <cx:pt idx="447">0.0023652747842893098</cx:pt>
          <cx:pt idx="448">0.00016586322017445699</cx:pt>
          <cx:pt idx="449">0.00026455223579691101</cx:pt>
          <cx:pt idx="450">0.0022553820732219899</cx:pt>
          <cx:pt idx="451">-0.000286045046356233</cx:pt>
          <cx:pt idx="452">-0.017412917862171199</cx:pt>
          <cx:pt idx="453">-0.027784037935689999</cx:pt>
          <cx:pt idx="454">-0.0232140649227266</cx:pt>
          <cx:pt idx="455">-0.016788985865830299</cx:pt>
          <cx:pt idx="456">0.0095674979091865606</cx:pt>
          <cx:pt idx="457">0.038546381027462197</cx:pt>
          <cx:pt idx="458">0.024551126391214099</cx:pt>
          <cx:pt idx="459">0.0060831357870606301</cx:pt>
          <cx:pt idx="460">0.045425818890987298</cx:pt>
          <cx:pt idx="461">0.0473437841168938</cx:pt>
          <cx:pt idx="462">0.0077218395215406001</cx:pt>
          <cx:pt idx="463">-0.020161150359034</cx:pt>
          <cx:pt idx="464">-0.0649582362696563</cx:pt>
          <cx:pt idx="465">-0.037768330837636498</cx:pt>
          <cx:pt idx="466">0.039984150439865501</cx:pt>
          <cx:pt idx="467">0.049686639872238099</cx:pt>
          <cx:pt idx="468">0.0136915749560654</cx:pt>
          <cx:pt idx="469">0.046286954722745598</cx:pt>
          <cx:pt idx="470">0.042957589375431302</cx:pt>
          <cx:pt idx="471">0.039695055072752401</cx:pt>
          <cx:pt idx="472">0.0338992416738245</cx:pt>
          <cx:pt idx="473">0.013738501660723001</cx:pt>
          <cx:pt idx="474">0.0085206159399352794</cx:pt>
          <cx:pt idx="475">0.0032877568059067499</cx:pt>
          <cx:pt idx="476">0.00034896047801278999</cx:pt>
          <cx:pt idx="477">-0.00061132784698063401</cx:pt>
          <cx:pt idx="478">0.0030301796655893198</cx:pt>
          <cx:pt idx="479">0.0035961543078089999</cx:pt>
          <cx:pt idx="480">-0.0054337365235588696</cx:pt>
          <cx:pt idx="481">-0.023373726515242201</cx:pt>
          <cx:pt idx="482">-0.0322158285855393</cx:pt>
          <cx:pt idx="483">-0.020961806902766798</cx:pt>
          <cx:pt idx="484">-0.0141860782664897</cx:pt>
          <cx:pt idx="485">-0.0051316975836203796</cx:pt>
          <cx:pt idx="486">-0.026552711142497999</cx:pt>
          <cx:pt idx="487">-0.023975269691925798</cx:pt>
          <cx:pt idx="488">0.012392592276919599</cx:pt>
          <cx:pt idx="489">-0.00767672745408757</cx:pt>
          <cx:pt idx="490">-0.022968108253849501</cx:pt>
          <cx:pt idx="491">-0.068978805272697105</cx:pt>
          <cx:pt idx="492">-0.095011107180567697</cx:pt>
          <cx:pt idx="493">-0.0287556651315857</cx:pt>
          <cx:pt idx="494">0.024184592993895301</cx:pt>
          <cx:pt idx="495">0.028480377238236002</cx:pt>
          <cx:pt idx="496">-0.0083028429222208096</cx:pt>
          <cx:pt idx="497">0.0181027097430339</cx:pt>
          <cx:pt idx="498">0.041942330786090103</cx:pt>
          <cx:pt idx="499">0.031760825228799798</cx:pt>
          <cx:pt idx="500">-0.0091647862515576699</cx:pt>
          <cx:pt idx="501">0.0047616972271599901</cx:pt>
          <cx:pt idx="502">0.0034356389022172501</cx:pt>
          <cx:pt idx="503">0.00059956549670673795</cx:pt>
          <cx:pt idx="504">-0.00035810611336417202</cx:pt>
          <cx:pt idx="505">0.00024221926183000701</cx:pt>
          <cx:pt idx="506">0.0037859610836663599</cx:pt>
          <cx:pt idx="507">0.0108580819691553</cx:pt>
          <cx:pt idx="508">0.0045833310050262203</cx:pt>
          <cx:pt idx="509">-0.021209042849478402</cx:pt>
          <cx:pt idx="510">-0.044193555544930298</cx:pt>
          <cx:pt idx="511">-0.057028836354572399</cx:pt>
          <cx:pt idx="512">-0.079369351874440996</cx:pt>
          <cx:pt idx="513">-0.052885347243869299</cx:pt>
          <cx:pt idx="514">-0.061278074848780902</cx:pt>
          <cx:pt idx="515">-0.065918764458155296</cx:pt>
          <cx:pt idx="516">-0.071797108900883894</cx:pt>
          <cx:pt idx="517">-0.068521088054632195</cx:pt>
          <cx:pt idx="518">-0.084887998517234997</cx:pt>
          <cx:pt idx="519">-0.084948462509002703</cx:pt>
          <cx:pt idx="520">-0.0417202507092512</cx:pt>
          <cx:pt idx="521">0.0137085861467077</cx:pt>
          <cx:pt idx="522">0.029104460165872498</cx:pt>
          <cx:pt idx="523">0.031470804073460201</cx:pt>
          <cx:pt idx="524">0.022589168461673199</cx:pt>
          <cx:pt idx="525">0.055811585137380902</cx:pt>
          <cx:pt idx="526">0.040940756591239899</cx:pt>
          <cx:pt idx="527">0.034053828548043397</cx:pt>
          <cx:pt idx="528">0.0015048532721314101</cx:pt>
          <cx:pt idx="529">0.0080063521509679304</cx:pt>
          <cx:pt idx="530">0.000390131915453274</cx:pt>
          <cx:pt idx="531">0.00053250971515088103</cx:pt>
          <cx:pt idx="532">-6.6003189454508706e-05</cx:pt>
          <cx:pt idx="533">-0.00059842176918321497</cx:pt>
          <cx:pt idx="534">0.0039686989039967001</cx:pt>
          <cx:pt idx="535">0.0096494780467876497</cx:pt>
          <cx:pt idx="536">0.012118604718373701</cx:pt>
          <cx:pt idx="537">-0.0056713779105469</cx:pt>
          <cx:pt idx="538">-0.035929669945481801</cx:pt>
          <cx:pt idx="539">-0.059844240372638899</cx:pt>
          <cx:pt idx="540">-0.089656550271330696</cx:pt>
          <cx:pt idx="541">-0.050898381695915998</cx:pt>
          <cx:pt idx="542">-0.050846921064234503</cx:pt>
          <cx:pt idx="543">-0.039788171945588598</cx:pt>
          <cx:pt idx="544">-0.076868905936422899</cx:pt>
          <cx:pt idx="545">-0.038573553061846302</cx:pt>
          <cx:pt idx="546">-0.029565004759843399</cx:pt>
          <cx:pt idx="547">-0.022721568422362601</cx:pt>
          <cx:pt idx="548">0.00189838519387973</cx:pt>
          <cx:pt idx="549">-0.0052975795609647401</cx:pt>
          <cx:pt idx="550">0.028658318404905798</cx:pt>
          <cx:pt idx="551">0.0101247364108171</cx:pt>
          <cx:pt idx="552">0.0288130511204337</cx:pt>
          <cx:pt idx="553">0.077032109649503702</cx:pt>
          <cx:pt idx="554">0.032099070585138501</cx:pt>
          <cx:pt idx="555">0.0064850595492089297</cx:pt>
          <cx:pt idx="556">-0.0011387960533785</cx:pt>
          <cx:pt idx="557">0.017254936481385499</cx:pt>
          <cx:pt idx="558">0.004161660470088</cx:pt>
          <cx:pt idx="559">6.9762976112995202e-05</cx:pt>
          <cx:pt idx="560">-0.00027315659877189203</cx:pt>
          <cx:pt idx="561">0.00044268967876102901</cx:pt>
          <cx:pt idx="562">0.0031040034932306401</cx:pt>
          <cx:pt idx="563">0.0193835781596839</cx:pt>
          <cx:pt idx="564">0.029355865331040398</cx:pt>
          <cx:pt idx="565">0.0022073924262370598</cx:pt>
          <cx:pt idx="566">-0.021405837378757699</cx:pt>
          <cx:pt idx="567">-0.040699484283448599</cx:pt>
          <cx:pt idx="568">-0.048235820560439902</cx:pt>
          <cx:pt idx="569">-0.023736512873697199</cx:pt>
          <cx:pt idx="570">-0.0039732099556501997</cx:pt>
          <cx:pt idx="571">-0.028783099918056599</cx:pt>
          <cx:pt idx="572">-0.052690537936643203</cx:pt>
          <cx:pt idx="573">-0.038209499119542002</cx:pt>
          <cx:pt idx="574">-0.00744669258423387</cx:pt>
          <cx:pt idx="575">0.014858896484604299</cx:pt>
          <cx:pt idx="576">-0.00094657109440374795</cx:pt>
          <cx:pt idx="577">-0.022949197715158</cx:pt>
          <cx:pt idx="578">0.022964954822722799</cx:pt>
          <cx:pt idx="579">-0.015524908150055101</cx:pt>
          <cx:pt idx="580">0.0244486688618719</cx:pt>
          <cx:pt idx="581">0.033846301289593102</cx:pt>
          <cx:pt idx="582">-0.0062542360358933203</cx:pt>
          <cx:pt idx="583">0.0019302648354598299</cx:pt>
          <cx:pt idx="584">-0.0117210578188471</cx:pt>
          <cx:pt idx="585">0.012621093961568399</cx:pt>
          <cx:pt idx="586">-0.00031574940795773599</cx:pt>
          <cx:pt idx="587">-0.000108622227729003</cx:pt>
          <cx:pt idx="588">0.00070635380832712404</cx:pt>
          <cx:pt idx="589">0.00011615039174640701</cx:pt>
          <cx:pt idx="590">0.00228438567732218</cx:pt>
          <cx:pt idx="591">0.017467644317024699</cx:pt>
          <cx:pt idx="592">0.0234870169822072</cx:pt>
          <cx:pt idx="593">0.0019429018794339299</cx:pt>
          <cx:pt idx="594">-0.017814400333310901</cx:pt>
          <cx:pt idx="595">-0.00151030332277502</cx:pt>
          <cx:pt idx="596">-0.029721189196270599</cx:pt>
          <cx:pt idx="597">-0.053470856383024699</cx:pt>
          <cx:pt idx="598">-0.00349249713878252</cx:pt>
          <cx:pt idx="599">0.0097259671478233303</cx:pt>
          <cx:pt idx="600">0.016843545250733401</cx:pt>
          <cx:pt idx="601">-0.028657363164796799</cx:pt>
          <cx:pt idx="602">-0.013451143258722899</cx:pt>
          <cx:pt idx="603">0.020150279928613801</cx:pt>
          <cx:pt idx="604">-0.0033985137380157298</cx:pt>
          <cx:pt idx="605">-0.027901599050160701</cx:pt>
          <cx:pt idx="606">-0.0021838004096891698</cx:pt>
          <cx:pt idx="607">-0.0196353826257968</cx:pt>
          <cx:pt idx="608">0.021653273320142299</cx:pt>
          <cx:pt idx="609">0.016822236712258999</cx:pt>
          <cx:pt idx="610">-0.0063730247692202003</cx:pt>
          <cx:pt idx="611">-0.00092308093230647503</cx:pt>
          <cx:pt idx="612">0.0037511733767409002</cx:pt>
          <cx:pt idx="613">0.012139597026343801</cx:pt>
          <cx:pt idx="614">0.00021804763633638299</cx:pt>
          <cx:pt idx="615">-0.00022753517768557099</cx:pt>
          <cx:pt idx="616">-0.00030459077225711701</cx:pt>
          <cx:pt idx="617">-3.5760190151049003e-05</cx:pt>
          <cx:pt idx="618">0.00361216408945909</cx:pt>
          <cx:pt idx="619">0.0106413795656384</cx:pt>
          <cx:pt idx="620">0.0222203281359231</cx:pt>
          <cx:pt idx="621">0.0252337635657198</cx:pt>
          <cx:pt idx="622">-0.0042362917330521698</cx:pt>
          <cx:pt idx="623">0.00085454535760866096</cx:pt>
          <cx:pt idx="624">-0.020182699687086102</cx:pt>
          <cx:pt idx="625">-0.065010754756896494</cx:pt>
          <cx:pt idx="626">-0.056201133865867198</cx:pt>
          <cx:pt idx="627">-0.00111964152548717</cx:pt>
          <cx:pt idx="628">-0.0057401744595523803</cx:pt>
          <cx:pt idx="629">-0.010366739214846699</cx:pt>
          <cx:pt idx="630">-0.030987485784933801</cx:pt>
          <cx:pt idx="631">-0.00151288716753271</cx:pt>
          <cx:pt idx="632">-0.017399800814276799</cx:pt>
          <cx:pt idx="633">-0.0048309470332794499</cx:pt>
          <cx:pt idx="634">0.014515723703801201</cx:pt>
          <cx:pt idx="635">-0.016246628797615702</cx:pt>
          <cx:pt idx="636">0.0048502773398913903</cx:pt>
          <cx:pt idx="637">0.0072351504026192696</cx:pt>
          <cx:pt idx="638">0.0108452504993493</cx:pt>
          <cx:pt idx="639">0.0116598605111855</cx:pt>
          <cx:pt idx="640">0.00491261283162602</cx:pt>
          <cx:pt idx="641">0.0065362273793506398</cx:pt>
          <cx:pt idx="642">0.000135584003392053</cx:pt>
          <cx:pt idx="643">0.00060938458514403797</cx:pt>
          <cx:pt idx="644">0.00046198537345345798</cx:pt>
          <cx:pt idx="645">2.06756707418012e-05</cx:pt>
          <cx:pt idx="646">0.0038897601673422298</cx:pt>
          <cx:pt idx="647">0.0065320286575168999</cx:pt>
          <cx:pt idx="648">0.017803512698719499</cx:pt>
          <cx:pt idx="649">0.0283190252830334</cx:pt>
          <cx:pt idx="650">0.028704115070204001</cx:pt>
          <cx:pt idx="651">0.0334180375082785</cx:pt>
          <cx:pt idx="652">0.0068487943939742604</cx:pt>
          <cx:pt idx="653">-0.0080018478849613901</cx:pt>
          <cx:pt idx="654">-0.028163579991357601</cx:pt>
          <cx:pt idx="655">-0.016826356454411901</cx:pt>
          <cx:pt idx="656">-0.037052061927210701</cx:pt>
          <cx:pt idx="657">0.032197297213135898</cx:pt>
          <cx:pt idx="658">0.0120011244228972</cx:pt>
          <cx:pt idx="659">0.022681439486062299</cx:pt>
          <cx:pt idx="660">-0.0271223975980486</cx:pt>
          <cx:pt idx="661">-0.022560397629119398</cx:pt>
          <cx:pt idx="662">-0.035387650978539097</cx:pt>
          <cx:pt idx="663">-0.047799799597201903</cx:pt>
          <cx:pt idx="664">-0.022629156810787299</cx:pt>
          <cx:pt idx="665">-0.024660969385346499</cx:pt>
          <cx:pt idx="666">-0.0120381479413406</cx:pt>
          <cx:pt idx="667">9.9874277750261497e-05</cx:pt>
          <cx:pt idx="668">0.0026866334687945001</cx:pt>
          <cx:pt idx="669">0.0033432557396723601</cx:pt>
          <cx:pt idx="670">-4.2526644735407897e-05</cx:pt>
          <cx:pt idx="671">0.00048472617317074998</cx:pt>
          <cx:pt idx="672">-0.00038977485670667301</cx:pt>
          <cx:pt idx="673">0.000121520600171246</cx:pt>
          <cx:pt idx="674">0.0010593850446660199</cx:pt>
          <cx:pt idx="675">0.0059294322106086504</cx:pt>
          <cx:pt idx="676">0.016719596125286701</cx:pt>
          <cx:pt idx="677">0.015707253116071001</cx:pt>
          <cx:pt idx="678">0.035986632013880797</cx:pt>
          <cx:pt idx="679">0.040174011572429502</cx:pt>
          <cx:pt idx="680">0.035939445478568303</cx:pt>
          <cx:pt idx="681">0.049554153694161898</cx:pt>
          <cx:pt idx="682">0.045555297349272501</cx:pt>
          <cx:pt idx="683">0.0203314969492168</cx:pt>
          <cx:pt idx="684">-0.013107487170102201</cx:pt>
          <cx:pt idx="685">0.011621660688450001</cx:pt>
          <cx:pt idx="686">0.0387179713017674</cx:pt>
          <cx:pt idx="687">0.018586159808888301</cx:pt>
          <cx:pt idx="688">-0.039338503285620698</cx:pt>
          <cx:pt idx="689">0.017023316887005199</cx:pt>
          <cx:pt idx="690">-0.025499015311595801</cx:pt>
          <cx:pt idx="691">-0.059642591346326997</cx:pt>
          <cx:pt idx="692">-0.029400429640636199</cx:pt>
          <cx:pt idx="693">-0.013865302590636799</cx:pt>
          <cx:pt idx="694">-0.0079013258895754505</cx:pt>
          <cx:pt idx="695">-0.00078789263949323397</cx:pt>
          <cx:pt idx="696">-0.0012052949591083099</cx:pt>
          <cx:pt idx="697">0.0017737793550702901</cx:pt>
          <cx:pt idx="698">0.00074079459000337398</cx:pt>
          <cx:pt idx="699">-4.7268754625506101e-05</cx:pt>
          <cx:pt idx="700">-0.000698512154350725</cx:pt>
          <cx:pt idx="701">0.000250283491994451</cx:pt>
          <cx:pt idx="702">0.00085813826138342699</cx:pt>
          <cx:pt idx="703">0.00093117937647484096</cx:pt>
          <cx:pt idx="704">0.0082210279549134405</cx:pt>
          <cx:pt idx="705">0.0151985883064642</cx:pt>
          <cx:pt idx="706">0.019442434634337799</cx:pt>
          <cx:pt idx="707">0.031355124195620802</cx:pt>
          <cx:pt idx="708">0.047879818372997603</cx:pt>
          <cx:pt idx="709">0.058702778234916299</cx:pt>
          <cx:pt idx="710">0.078822252770094595</cx:pt>
          <cx:pt idx="711">0.062481969365497103</cx:pt>
          <cx:pt idx="712">0.0496722394814803</cx:pt>
          <cx:pt idx="713">0.029168974627364602</cx:pt>
          <cx:pt idx="714">-0.026763113002596501</cx:pt>
          <cx:pt idx="715">0.0026048753098354598</cx:pt>
          <cx:pt idx="716">0.015090375337958</cx:pt>
          <cx:pt idx="717">-0.012084400644236999</cx:pt>
          <cx:pt idx="718">-0.0052361355945677798</cx:pt>
          <cx:pt idx="719">0.010389433964581999</cx:pt>
          <cx:pt idx="720">-0.010786889229120401</cx:pt>
          <cx:pt idx="721">-0.0152667129600057</cx:pt>
          <cx:pt idx="722">-0.0099736636188303002</cx:pt>
          <cx:pt idx="723">-0.0017053235537392701</cx:pt>
          <cx:pt idx="724">0.0013914531758204101</cx:pt>
          <cx:pt idx="725">0.00063382332173103704</cx:pt>
          <cx:pt idx="726">0.0011821350717627201</cx:pt>
          <cx:pt idx="727">0.000190259308382048</cx:pt>
          <cx:pt idx="728">0.00042393953671804102</cx:pt>
          <cx:pt idx="729">-0.00060599419313326199</cx:pt>
          <cx:pt idx="730">-5.1238341171455602e-05</cx:pt>
          <cx:pt idx="731">-0.00039540289008000899</cx:pt>
          <cx:pt idx="732">-0.00026719547540593897</cx:pt>
          <cx:pt idx="733">-0.000120649472383015</cx:pt>
          <cx:pt idx="734">-0.00077602584887599799</cx:pt>
          <cx:pt idx="735">0.00062861120604568404</cx:pt>
          <cx:pt idx="736">-0.0022872438722310699</cx:pt>
          <cx:pt idx="737">-0.0073344941804664599</cx:pt>
          <cx:pt idx="738">0.0024105768849378198</cx:pt>
          <cx:pt idx="739">0.0077938893000254004</cx:pt>
          <cx:pt idx="740">-0.0040709694351193102</cx:pt>
          <cx:pt idx="741">0.0101959958158401</cx:pt>
          <cx:pt idx="742">0.0067654177031247001</cx:pt>
          <cx:pt idx="743">0.010414222042010601</cx:pt>
          <cx:pt idx="744">0.0070975534378645696</cx:pt>
          <cx:pt idx="745">0.0096048539113412802</cx:pt>
          <cx:pt idx="746">0.0043410176974607697</cx:pt>
          <cx:pt idx="747">0.0061891776333818701</cx:pt>
          <cx:pt idx="748">0.00053844227716760796</cx:pt>
          <cx:pt idx="749">-0.00176550231302508</cx:pt>
          <cx:pt idx="750">-0.0011010658592462499</cx:pt>
          <cx:pt idx="751">-0.00105090883684272</cx:pt>
          <cx:pt idx="752">0.00044347916855059301</cx:pt>
          <cx:pt idx="753">-2.4920731137437999e-05</cx:pt>
          <cx:pt idx="754">0.00090401375804007695</cx:pt>
          <cx:pt idx="755">-0.00041498711922359201</cx:pt>
          <cx:pt idx="756">-0.00057534168840169605</cx:pt>
          <cx:pt idx="757">-0.00074728269531894797</cx:pt>
          <cx:pt idx="758">-0.000499364276107254</cx:pt>
          <cx:pt idx="759">-0.000231788433296286</cx:pt>
          <cx:pt idx="760">0.00045248479442228697</cx:pt>
          <cx:pt idx="761">0.00039210485128951598</cx:pt>
          <cx:pt idx="762">0.00030142730531025001</cx:pt>
          <cx:pt idx="763">0.00043365480897704801</cx:pt>
          <cx:pt idx="764">-0.00056902145197265403</cx:pt>
          <cx:pt idx="765">0.00030178540302682198</cx:pt>
          <cx:pt idx="766">0.00045888752967054099</cx:pt>
          <cx:pt idx="767">0.00016515093813811599</cx:pt>
          <cx:pt idx="768">0.00042105075238975002</cx:pt>
          <cx:pt idx="769">-0.000396067412284003</cx:pt>
          <cx:pt idx="770">-0.00153834632124221</cx:pt>
          <cx:pt idx="771">-0.00085725551869052599</cx:pt>
          <cx:pt idx="772">-0.00079982467126734995</cx:pt>
          <cx:pt idx="773">0.0011010686284348599</cx:pt>
          <cx:pt idx="774">0.0010599104684294301</cx:pt>
          <cx:pt idx="775">-0.0047689105778650296</cx:pt>
          <cx:pt idx="776">-0.0012550886174059301</cx:pt>
          <cx:pt idx="777">-0.00072525326154716297</cx:pt>
          <cx:pt idx="778">-0.0031170114080113702</cx:pt>
          <cx:pt idx="779">-9.4041843948518007e-05</cx:pt>
          <cx:pt idx="780">-0.00067221046319333104</cx:pt>
          <cx:pt idx="781">0.000228812672231608</cx:pt>
          <cx:pt idx="782">0.0010534524796913601</cx:pt>
          <cx:pt idx="783">-0.000211263378958096</cx:pt>
        </cx:lvl>
      </cx:numDim>
    </cx:data>
    <cx:data id="105">
      <cx:numDim type="val">
        <cx:f>'001_WA_F - 副本'!$DB$1:$DB$784</cx:f>
        <cx:lvl ptCount="784" formatCode="G/通用格式">
          <cx:pt idx="0">-0.00091336247940042303</cx:pt>
          <cx:pt idx="1">0.00062246508923004002</cx:pt>
          <cx:pt idx="2">-0.00122852688777199</cx:pt>
          <cx:pt idx="3">-2.1393070987842801e-05</cx:pt>
          <cx:pt idx="4">-0.00036145818360199</cx:pt>
          <cx:pt idx="5">0.00026586182285546502</cx:pt>
          <cx:pt idx="6">0.000340912510287748</cx:pt>
          <cx:pt idx="7">0.00074177916857780604</cx:pt>
          <cx:pt idx="8">0.00021679148647882099</cx:pt>
          <cx:pt idx="9">0.00080561778479673</cx:pt>
          <cx:pt idx="10">-0.00045652308177016</cx:pt>
          <cx:pt idx="11">-0.00063329302919536699</cx:pt>
          <cx:pt idx="12">0.00063903028831353197</cx:pt>
          <cx:pt idx="13">0.00062673014689508099</cx:pt>
          <cx:pt idx="14">-0.00079942048907519995</cx:pt>
          <cx:pt idx="15">0.00013175309894106099</cx:pt>
          <cx:pt idx="16">0.00055497776072493195</cx:pt>
          <cx:pt idx="17">0.00070690282359623302</cx:pt>
          <cx:pt idx="18">-0.00010302941507967899</cx:pt>
          <cx:pt idx="19">-0.00055907513075181695</cx:pt>
          <cx:pt idx="20">0.000363430401956926</cx:pt>
          <cx:pt idx="21">1.39799180094227e-05</cx:pt>
          <cx:pt idx="22">0.000332640292440857</cx:pt>
          <cx:pt idx="23">0.00027032131120680302</cx:pt>
          <cx:pt idx="24">-0.00034575926927035499</cx:pt>
          <cx:pt idx="25">0.000108588715583495</cx:pt>
          <cx:pt idx="26">-0.00029360644838702702</cx:pt>
          <cx:pt idx="27">-0.00073856399582536403</cx:pt>
          <cx:pt idx="28">-0.00013164777878090899</cx:pt>
          <cx:pt idx="29">6.0725731271117599e-05</cx:pt>
          <cx:pt idx="30">0.00061573616622012401</cx:pt>
          <cx:pt idx="31">0.00010289896222979501</cx:pt>
          <cx:pt idx="32">-3.1526108123976097e-05</cx:pt>
          <cx:pt idx="33">0.00025799447648498802</cx:pt>
          <cx:pt idx="34">0.0046424705293862598</cx:pt>
          <cx:pt idx="35">0.0093326189043312097</cx:pt>
          <cx:pt idx="36">0.0090261780174572901</cx:pt>
          <cx:pt idx="37">0.0041291314320696104</cx:pt>
          <cx:pt idx="38">0.00279874868116366</cx:pt>
          <cx:pt idx="39">0.0056437070869370396</cx:pt>
          <cx:pt idx="40">0.0076712035040753896</cx:pt>
          <cx:pt idx="41">0.0058333257288688198</cx:pt>
          <cx:pt idx="42">0.0011684600440099</cx:pt>
          <cx:pt idx="43">0.0066958108517986498</cx:pt>
          <cx:pt idx="44">0.0074903934196869203</cx:pt>
          <cx:pt idx="45">0.0060943647623737402</cx:pt>
          <cx:pt idx="46">0.0052439531272375599</cx:pt>
          <cx:pt idx="47">0.0042158738966679302</cx:pt>
          <cx:pt idx="48">0.0030379436558479501</cx:pt>
          <cx:pt idx="49">0.0019944924633110502</cx:pt>
          <cx:pt idx="50">0.0017310917838232001</cx:pt>
          <cx:pt idx="51">0.00142749197649682</cx:pt>
          <cx:pt idx="52">-0.000358448421103056</cx:pt>
          <cx:pt idx="53">-0.00026225949055300001</cx:pt>
          <cx:pt idx="54">-0.00061833734829356201</cx:pt>
          <cx:pt idx="55">-1.6896508237143901e-05</cx:pt>
          <cx:pt idx="56">0.00025893752673028698</cx:pt>
          <cx:pt idx="57">-0.00020470849461878899</cx:pt>
          <cx:pt idx="58">0.000396804103022665</cx:pt>
          <cx:pt idx="59">0.00119948502974912</cx:pt>
          <cx:pt idx="60">0.00036083485748985401</cx:pt>
          <cx:pt idx="61">0.00057723115901490204</cx:pt>
          <cx:pt idx="62">0.0057411084312274504</cx:pt>
          <cx:pt idx="63">0.0157000174441729</cx:pt>
          <cx:pt idx="64">0.019125716349534101</cx:pt>
          <cx:pt idx="65">0.018287409468602099</cx:pt>
          <cx:pt idx="66">0.027731726353793701</cx:pt>
          <cx:pt idx="67">0.036020598658918102</cx:pt>
          <cx:pt idx="68">0.036351251558814801</cx:pt>
          <cx:pt idx="69">0.017693185489528099</cx:pt>
          <cx:pt idx="70">0.0264448694699118</cx:pt>
          <cx:pt idx="71">0.029997202240267799</cx:pt>
          <cx:pt idx="72">0.034534512071296201</cx:pt>
          <cx:pt idx="73">0.026675998933887599</cx:pt>
          <cx:pt idx="74">0.039315159055241501</cx:pt>
          <cx:pt idx="75">0.025067068645533801</cx:pt>
          <cx:pt idx="76">0.0140464286867777</cx:pt>
          <cx:pt idx="77">0.0123382853520131</cx:pt>
          <cx:pt idx="78">0.0089506214557457907</cx:pt>
          <cx:pt idx="79">0.0035220936370372702</cx:pt>
          <cx:pt idx="80">0.000517718661893383</cx:pt>
          <cx:pt idx="81">-0.00038926630323991298</cx:pt>
          <cx:pt idx="82">0.00023679926345533499</cx:pt>
          <cx:pt idx="83">0.00059463174502930396</cx:pt>
          <cx:pt idx="84">-1.5645774525808002e-05</cx:pt>
          <cx:pt idx="85">0.00019456241907369999</cx:pt>
          <cx:pt idx="86">-0.0010552745715302399</cx:pt>
          <cx:pt idx="87">0.0028938643003911801</cx:pt>
          <cx:pt idx="88">0.00323617497530433</cx:pt>
          <cx:pt idx="89">-0.0011023646807418899</cx:pt>
          <cx:pt idx="90">0.0055018078972327404</cx:pt>
          <cx:pt idx="91">0.0075042615876370102</cx:pt>
          <cx:pt idx="92">0.020445219305613702</cx:pt>
          <cx:pt idx="93">0.041085936936881902</cx:pt>
          <cx:pt idx="94">0.031395723001482703</cx:pt>
          <cx:pt idx="95">0.043065801107323498</cx:pt>
          <cx:pt idx="96">0.048646008930592698</cx:pt>
          <cx:pt idx="97">0.073382320472570595</cx:pt>
          <cx:pt idx="98">0.044767794684745697</cx:pt>
          <cx:pt idx="99">0.032254527068468902</cx:pt>
          <cx:pt idx="100">0.0024887635983830698</cx:pt>
          <cx:pt idx="101">-0.0229588005178465</cx:pt>
          <cx:pt idx="102">0.020474096491153199</cx:pt>
          <cx:pt idx="103">0.025631408886957301</cx:pt>
          <cx:pt idx="104">-0.0081672128937321994</cx:pt>
          <cx:pt idx="105">0.0079446564467270005</cx:pt>
          <cx:pt idx="106">0.0051963401697356802</cx:pt>
          <cx:pt idx="107">0.00258751059629664</cx:pt>
          <cx:pt idx="108">-0.00078107180230606299</cx:pt>
          <cx:pt idx="109">-0.00934514816601178</cx:pt>
          <cx:pt idx="110">-0.0015760563786972701</cx:pt>
          <cx:pt idx="111">-0.00020375428744162001</cx:pt>
          <cx:pt idx="112">-0.000238047282882521</cx:pt>
          <cx:pt idx="113">-0.00038707601709851599</cx:pt>
          <cx:pt idx="114">-0.0010528140303109901</cx:pt>
          <cx:pt idx="115">-0.00057351992357247401</cx:pt>
          <cx:pt idx="116">0.0014196663900703399</cx:pt>
          <cx:pt idx="117">-0.000135232673866883</cx:pt>
          <cx:pt idx="118">0.00134726749530801</cx:pt>
          <cx:pt idx="119">-0.0021840940317725101</cx:pt>
          <cx:pt idx="120">-0.00022989938830773499</cx:pt>
          <cx:pt idx="121">0.025921887929254799</cx:pt>
          <cx:pt idx="122">0.040262401047706398</cx:pt>
          <cx:pt idx="123">0.0219290182976783</cx:pt>
          <cx:pt idx="124">0.058979898288554503</cx:pt>
          <cx:pt idx="125">0.063269579667870696</cx:pt>
          <cx:pt idx="126">0.089437710678648905</cx:pt>
          <cx:pt idx="127">0.017252583175048599</cx:pt>
          <cx:pt idx="128">0.0084362948858704902</cx:pt>
          <cx:pt idx="129">-0.0078102293569613304</cx:pt>
          <cx:pt idx="130">-0.020456511964525501</cx:pt>
          <cx:pt idx="131">0.0015151531608427701</cx:pt>
          <cx:pt idx="132">-0.0069546617575800898</cx:pt>
          <cx:pt idx="133">-0.0215066417395363</cx:pt>
          <cx:pt idx="134">-0.050189773683503303</cx:pt>
          <cx:pt idx="135">-0.066270846371025594</cx:pt>
          <cx:pt idx="136">-0.058403249754036199</cx:pt>
          <cx:pt idx="137">-0.031342587991208003</cx:pt>
          <cx:pt idx="138">-0.0064045719080374104</cx:pt>
          <cx:pt idx="139">0.00229691471699106</cx:pt>
          <cx:pt idx="140">4.6648695379383998e-06</cx:pt>
          <cx:pt idx="141">-0.00026813709061511101</cx:pt>
          <cx:pt idx="142">0.000118353273326426</cx:pt>
          <cx:pt idx="143">-0.0013715065664423</cx:pt>
          <cx:pt idx="144">-0.0064790286612666096</cx:pt>
          <cx:pt idx="145">-0.024895665337706201</cx:pt>
          <cx:pt idx="146">-0.0280227213843279</cx:pt>
          <cx:pt idx="147">-0.015991472800688501</cx:pt>
          <cx:pt idx="148">-0.0068919192379742998</cx:pt>
          <cx:pt idx="149">-0.034322849295939102</cx:pt>
          <cx:pt idx="150">0.023004847208434199</cx:pt>
          <cx:pt idx="151">0.00030605489839917297</cx:pt>
          <cx:pt idx="152">0.034023926127531197</cx:pt>
          <cx:pt idx="153">0.072244549286461193</cx:pt>
          <cx:pt idx="154">0.0596567465165515</cx:pt>
          <cx:pt idx="155">0.0090644824834039701</cx:pt>
          <cx:pt idx="156">-0.036403528182768603</cx:pt>
          <cx:pt idx="157">-0.032742487253262703</cx:pt>
          <cx:pt idx="158">-0.043949792109932502</cx:pt>
          <cx:pt idx="159">-0.0030432966518953398</cx:pt>
          <cx:pt idx="160">-0.031224741440354399</cx:pt>
          <cx:pt idx="161">-0.068472524638227394</cx:pt>
          <cx:pt idx="162">-0.074413730619470805</cx:pt>
          <cx:pt idx="163">-0.070358607476763396</cx:pt>
          <cx:pt idx="164">-0.047402183790396901</cx:pt>
          <cx:pt idx="165">-0.014614284877636699</cx:pt>
          <cx:pt idx="166">0.0041730382966916396</cx:pt>
          <cx:pt idx="167">0.0028800600358897701</cx:pt>
          <cx:pt idx="168">0.000220596718712686</cx:pt>
          <cx:pt idx="169">0.000102032856178441</cx:pt>
          <cx:pt idx="170">-0.00042984281484237602</cx:pt>
          <cx:pt idx="171">-0.0016065049951420299</cx:pt>
          <cx:pt idx="172">-0.0079416578856794495</cx:pt>
          <cx:pt idx="173">-0.024831802518555698</cx:pt>
          <cx:pt idx="174">-0.040539583185910499</cx:pt>
          <cx:pt idx="175">-0.020844422517530901</cx:pt>
          <cx:pt idx="176">-0.028462053466978401</cx:pt>
          <cx:pt idx="177">-0.062805634849913097</cx:pt>
          <cx:pt idx="178">-0.0132981354859548</cx:pt>
          <cx:pt idx="179">0.0624633955477863</cx:pt>
          <cx:pt idx="180">0.063211249291759697</cx:pt>
          <cx:pt idx="181">0.0076117604017273202</cx:pt>
          <cx:pt idx="182">-0.0078619712455186407</cx:pt>
          <cx:pt idx="183">-0.056238252060058003</cx:pt>
          <cx:pt idx="184">-0.062648240656990303</cx:pt>
          <cx:pt idx="185">-0.067270822020071203</cx:pt>
          <cx:pt idx="186">-0.114990376674526</cx:pt>
          <cx:pt idx="187">-0.0600586317239016</cx:pt>
          <cx:pt idx="188">-0.090815894158923799</cx:pt>
          <cx:pt idx="189">-0.10718064416659299</cx:pt>
          <cx:pt idx="190">-0.0733491479582567</cx:pt>
          <cx:pt idx="191">-0.057888456892680101</cx:pt>
          <cx:pt idx="192">-0.013134441265062699</cx:pt>
          <cx:pt idx="193">0.00160104752182008</cx:pt>
          <cx:pt idx="194">0.00246234707208841</cx:pt>
          <cx:pt idx="195">0.0030915772076862001</cx:pt>
          <cx:pt idx="196">0.00027299347749552502</cx:pt>
          <cx:pt idx="197">0.00024033498418713701</cx:pt>
          <cx:pt idx="198">0.0021710337155181302</cx:pt>
          <cx:pt idx="199">-0.0088203060295677701</cx:pt>
          <cx:pt idx="200">-0.011561627736009101</cx:pt>
          <cx:pt idx="201">-0.023441508164859699</cx:pt>
          <cx:pt idx="202">-0.0270850510258938</cx:pt>
          <cx:pt idx="203">-0.022219134068786599</cx:pt>
          <cx:pt idx="204">-0.0354622758774834</cx:pt>
          <cx:pt idx="205">-0.023243636020781201</cx:pt>
          <cx:pt idx="206">0.035581412568901502</cx:pt>
          <cx:pt idx="207">0.087181603352718198</cx:pt>
          <cx:pt idx="208">0.031398132973060003</cx:pt>
          <cx:pt idx="209">0.0113609485835283</cx:pt>
          <cx:pt idx="210">-0.063581440090997005</cx:pt>
          <cx:pt idx="211">-0.064905738296740595</cx:pt>
          <cx:pt idx="212">-0.066581948387726506</cx:pt>
          <cx:pt idx="213">-0.076090751695975997</cx:pt>
          <cx:pt idx="214">-0.095845927696418795</cx:pt>
          <cx:pt idx="215">-0.113744213880144</cx:pt>
          <cx:pt idx="216">-0.104897540294315</cx:pt>
          <cx:pt idx="217">-0.089501512014235202</cx:pt>
          <cx:pt idx="218">-0.0762681028847257</cx:pt>
          <cx:pt idx="219">-0.0511588724537149</cx:pt>
          <cx:pt idx="220">0.0020499239579992502</cx:pt>
          <cx:pt idx="221">0.0125713078844076</cx:pt>
          <cx:pt idx="222">0.0047808122433384802</cx:pt>
          <cx:pt idx="223">0.0013363544311380401</cx:pt>
          <cx:pt idx="224">0.0012197803958338799</cx:pt>
          <cx:pt idx="225">-4.9182856777268203e-05</cx:pt>
          <cx:pt idx="226">-0.00133459541515502</cx:pt>
          <cx:pt idx="227">-0.0113419711471376</cx:pt>
          <cx:pt idx="228">-0.022721175823050801</cx:pt>
          <cx:pt idx="229">-0.0196358612603777</cx:pt>
          <cx:pt idx="230">-0.0135261420304158</cx:pt>
          <cx:pt idx="231">-0.027405759391494301</cx:pt>
          <cx:pt idx="232">-0.043005465076939302</cx:pt>
          <cx:pt idx="233">0.0448936285771026</cx:pt>
          <cx:pt idx="234">0.044714417405695199</cx:pt>
          <cx:pt idx="235">0.079022481675055697</cx:pt>
          <cx:pt idx="236">0.10374567501382</cx:pt>
          <cx:pt idx="237">0.050764152542259001</cx:pt>
          <cx:pt idx="238">-0.0602210560615365</cx:pt>
          <cx:pt idx="239">-0.13310936429088499</cx:pt>
          <cx:pt idx="240">-0.102278895357569</cx:pt>
          <cx:pt idx="241">-0.104392324326299</cx:pt>
          <cx:pt idx="242">-0.16527152837915299</cx:pt>
          <cx:pt idx="243">-0.085380370792744298</cx:pt>
          <cx:pt idx="244">-0.046330237603174403</cx:pt>
          <cx:pt idx="245">-0.054814568014266998</cx:pt>
          <cx:pt idx="246">-0.073711670824717898</cx:pt>
          <cx:pt idx="247">-0.041763140014747298</cx:pt>
          <cx:pt idx="248">-0.015794463365155699</cx:pt>
          <cx:pt idx="249">0.012438019852549101</cx:pt>
          <cx:pt idx="250">0.0023033237898991998</cx:pt>
          <cx:pt idx="251">0.00025627587000895099</cx:pt>
          <cx:pt idx="252">-0.00059973967024439499</cx:pt>
          <cx:pt idx="253">-0.0016063072850565599</cx:pt>
          <cx:pt idx="254">0.00040378266902553201</cx:pt>
          <cx:pt idx="255">-0.0075885782282661199</cx:pt>
          <cx:pt idx="256">-0.0252232300091518</cx:pt>
          <cx:pt idx="257">-0.043679924987135701</cx:pt>
          <cx:pt idx="258">-0.054517525416471799</cx:pt>
          <cx:pt idx="259">-0.023906981022992799</cx:pt>
          <cx:pt idx="260">-0.0042510760258783302</cx:pt>
          <cx:pt idx="261">0.041756403607432803</cx:pt>
          <cx:pt idx="262">0.045727755999386603</cx:pt>
          <cx:pt idx="263">0.042498129506832502</cx:pt>
          <cx:pt idx="264">0.086769090003071994</cx:pt>
          <cx:pt idx="265">0.047655959247938799</cx:pt>
          <cx:pt idx="266">-2.1203807810161601e-05</cx:pt>
          <cx:pt idx="267">-0.079492545135633197</cx:pt>
          <cx:pt idx="268">-0.12903074063004699</cx:pt>
          <cx:pt idx="269">-0.12614648804818299</cx:pt>
          <cx:pt idx="270">-0.086881306768887903</cx:pt>
          <cx:pt idx="271">-0.031579332989556903</cx:pt>
          <cx:pt idx="272">-0.021679404347872602</cx:pt>
          <cx:pt idx="273">-0.020572450752742701</cx:pt>
          <cx:pt idx="274">-0.034111547815014902</cx:pt>
          <cx:pt idx="275">0.00447164912037011</cx:pt>
          <cx:pt idx="276">0.030417761047980101</cx:pt>
          <cx:pt idx="277">0.0035125353725374</cx:pt>
          <cx:pt idx="278">-0.0086162650613006899</cx:pt>
          <cx:pt idx="279">-0.018610782441795998</cx:pt>
          <cx:pt idx="280">-0.000166691756522405</cx:pt>
          <cx:pt idx="281">-0.00057253055619624403</cx:pt>
          <cx:pt idx="282">-0.00083421866176902105</cx:pt>
          <cx:pt idx="283">-0.0052250333144375398</cx:pt>
          <cx:pt idx="284">-0.016586667045932198</cx:pt>
          <cx:pt idx="285">-0.038709652007828402</cx:pt>
          <cx:pt idx="286">-0.028932197467867401</cx:pt>
          <cx:pt idx="287">0.00576117655969784</cx:pt>
          <cx:pt idx="288">0.032624468307130901</cx:pt>
          <cx:pt idx="289">0.041451907541576398</cx:pt>
          <cx:pt idx="290">0.0263923914405918</cx:pt>
          <cx:pt idx="291">0.0097985433018190505</cx:pt>
          <cx:pt idx="292">-5.8392263408780803e-05</cx:pt>
          <cx:pt idx="293">0.033320494602683701</cx:pt>
          <cx:pt idx="294">0.035092440856167598</cx:pt>
          <cx:pt idx="295">-0.037630186483674</cx:pt>
          <cx:pt idx="296">-0.079165265266646107</cx:pt>
          <cx:pt idx="297">-0.029964443975003498</cx:pt>
          <cx:pt idx="298">0.025235871332883901</cx:pt>
          <cx:pt idx="299">0.00016369937940585</cx:pt>
          <cx:pt idx="300">0.020537982709708</cx:pt>
          <cx:pt idx="301">0.048560555481895799</cx:pt>
          <cx:pt idx="302">0.017851414811302101</cx:pt>
          <cx:pt idx="303">0.022809857168485201</cx:pt>
          <cx:pt idx="304">0.026037032976914402</cx:pt>
          <cx:pt idx="305">-0.0048492887812073204</cx:pt>
          <cx:pt idx="306">-0.0047543416700764002</cx:pt>
          <cx:pt idx="307">-0.0055838043942114902</cx:pt>
          <cx:pt idx="308">-2.6452299308195101e-05</cx:pt>
          <cx:pt idx="309">-0.00046599078331879601</cx:pt>
          <cx:pt idx="310">-0.00319492068744783</cx:pt>
          <cx:pt idx="311">-0.0076309647805825904</cx:pt>
          <cx:pt idx="312">-0.031307498476322498</cx:pt>
          <cx:pt idx="313">-0.055196057832684199</cx:pt>
          <cx:pt idx="314">-0.018142109850969899</cx:pt>
          <cx:pt idx="315">0.033928115786138101</cx:pt>
          <cx:pt idx="316">0.011604720933213001</cx:pt>
          <cx:pt idx="317">0.025172496890630801</cx:pt>
          <cx:pt idx="318">-0.043676166272018001</cx:pt>
          <cx:pt idx="319">-0.0068650747058550702</cx:pt>
          <cx:pt idx="320">-0.064169490314367</cx:pt>
          <cx:pt idx="321">-0.063597890859696707</cx:pt>
          <cx:pt idx="322">-0.036133811739675399</cx:pt>
          <cx:pt idx="323">-0.066338245981645796</cx:pt>
          <cx:pt idx="324">-0.029764651588228101</cx:pt>
          <cx:pt idx="325">0.023082665439071798</cx:pt>
          <cx:pt idx="326">0.098107216824343702</cx:pt>
          <cx:pt idx="327">0.055284514324716302</cx:pt>
          <cx:pt idx="328">-0.0045809834218201702</cx:pt>
          <cx:pt idx="329">0.064454597937411207</cx:pt>
          <cx:pt idx="330">0.035907402679764798</cx:pt>
          <cx:pt idx="331">0.022854066100786299</cx:pt>
          <cx:pt idx="332">0.046772405061731699</cx:pt>
          <cx:pt idx="333">0.017656145244134901</cx:pt>
          <cx:pt idx="334">0.0037609374422333699</cx:pt>
          <cx:pt idx="335">-0.0016183616402093901</cx:pt>
          <cx:pt idx="336">-2.8163432193101201e-05</cx:pt>
          <cx:pt idx="337">-0.00056115163147395599</cx:pt>
          <cx:pt idx="338">-0.00177850735045542</cx:pt>
          <cx:pt idx="339">-0.0093594536727648493</cx:pt>
          <cx:pt idx="340">-0.038246340222441097</cx:pt>
          <cx:pt idx="341">-0.067989933076234202</cx:pt>
          <cx:pt idx="342">-0.038208918111375501</cx:pt>
          <cx:pt idx="343">-0.000478887518681873</cx:pt>
          <cx:pt idx="344">0.015476746229994899</cx:pt>
          <cx:pt idx="345">0.054313994500136603</cx:pt>
          <cx:pt idx="346">0.032348151740875797</cx:pt>
          <cx:pt idx="347">0.039627349863766398</cx:pt>
          <cx:pt idx="348">-0.082503127712550403</cx:pt>
          <cx:pt idx="349">-0.084317518124431307</cx:pt>
          <cx:pt idx="350">-0.017053011699551798</cx:pt>
          <cx:pt idx="351">-0.034380786932249899</cx:pt>
          <cx:pt idx="352">0.0016999519993878599</cx:pt>
          <cx:pt idx="353">0.0131966298262302</cx:pt>
          <cx:pt idx="354">-0.0086976815990906994</cx:pt>
          <cx:pt idx="355">-0.044747451165578503</cx:pt>
          <cx:pt idx="356">0.0108492447944015</cx:pt>
          <cx:pt idx="357">0.064331847656558</cx:pt>
          <cx:pt idx="358">0.036367670998077202</cx:pt>
          <cx:pt idx="359">0.0536322176758431</cx:pt>
          <cx:pt idx="360">0.076571124818276701</cx:pt>
          <cx:pt idx="361">0.0084828415293090494</cx:pt>
          <cx:pt idx="362">-0.003147098659948</cx:pt>
          <cx:pt idx="363">-0.0048894575258131897</cx:pt>
          <cx:pt idx="364">-0.00080488229188331801</cx:pt>
          <cx:pt idx="365">0.00012332352070421201</cx:pt>
          <cx:pt idx="366">3.3340260308206701e-05</cx:pt>
          <cx:pt idx="367">-0.0026929841988216898</cx:pt>
          <cx:pt idx="368">-0.0424440024435426</cx:pt>
          <cx:pt idx="369">-0.071775019855743499</cx:pt>
          <cx:pt idx="370">-0.041646658262170497</cx:pt>
          <cx:pt idx="371">-0.00317429887907115</cx:pt>
          <cx:pt idx="372">0.022605230775127501</cx:pt>
          <cx:pt idx="373">0.057796259944638599</cx:pt>
          <cx:pt idx="374">0.10301584258674</cx:pt>
          <cx:pt idx="375">0.043636219309811701</cx:pt>
          <cx:pt idx="376">-0.057867410432245497</cx:pt>
          <cx:pt idx="377">-0.0244197273815486</cx:pt>
          <cx:pt idx="378">-0.0084499076974256498</cx:pt>
          <cx:pt idx="379">0.016933686747977902</cx:pt>
          <cx:pt idx="380">-0.047486834971572599</cx:pt>
          <cx:pt idx="381">-0.094828416797683904</cx:pt>
          <cx:pt idx="382">-0.052613070121299198</cx:pt>
          <cx:pt idx="383">-0.032941058297607198</cx:pt>
          <cx:pt idx="384">0.023885885267752201</cx:pt>
          <cx:pt idx="385">0.069186835358070395</cx:pt>
          <cx:pt idx="386">0.037531867767092698</cx:pt>
          <cx:pt idx="387">0.069951839413170902</cx:pt>
          <cx:pt idx="388">0.053955820899694903</cx:pt>
          <cx:pt idx="389">0.020521175269207902</cx:pt>
          <cx:pt idx="390">0.0147540893074024</cx:pt>
          <cx:pt idx="391">0.00179665264538744</cx:pt>
          <cx:pt idx="392">-0.00025613482971103998</cx:pt>
          <cx:pt idx="393">-0.00078730118229366998</cx:pt>
          <cx:pt idx="394">-0.00143969652538292</cx:pt>
          <cx:pt idx="395">0.00160109237708306</cx:pt>
          <cx:pt idx="396">-0.0389842304584406</cx:pt>
          <cx:pt idx="397">-0.070720356553321095</cx:pt>
          <cx:pt idx="398">-0.0523904588828389</cx:pt>
          <cx:pt idx="399">-0.020138746279773401</cx:pt>
          <cx:pt idx="400">0.020825203413322099</cx:pt>
          <cx:pt idx="401">0.0323304818037266</cx:pt>
          <cx:pt idx="402">0.12479422509737501</cx:pt>
          <cx:pt idx="403">0.079911178528375607</cx:pt>
          <cx:pt idx="404">-0.056080217051396798</cx:pt>
          <cx:pt idx="405">-0.029316454028101201</cx:pt>
          <cx:pt idx="406">-0.049569701037862401</cx:pt>
          <cx:pt idx="407">-0.015079614954048101</cx:pt>
          <cx:pt idx="408">-0.058699440153104798</cx:pt>
          <cx:pt idx="409">-0.112490168278103</cx:pt>
          <cx:pt idx="410">-0.053279938429046401</cx:pt>
          <cx:pt idx="411">-0.069147259031444794</cx:pt>
          <cx:pt idx="412">0.061107662405649799</cx:pt>
          <cx:pt idx="413">0.090137370599001607</cx:pt>
          <cx:pt idx="414">0.063080064663167498</cx:pt>
          <cx:pt idx="415">0.036741941316214902</cx:pt>
          <cx:pt idx="416">0.041436178077035798</cx:pt>
          <cx:pt idx="417">0.018590512607519202</cx:pt>
          <cx:pt idx="418">0.00327566856457871</cx:pt>
          <cx:pt idx="419">-0.0012144589428761299</cx:pt>
          <cx:pt idx="420">0.00027817799021557003</cx:pt>
          <cx:pt idx="421">-0.00150189387839046</cx:pt>
          <cx:pt idx="422">-0.0018279195719922399</cx:pt>
          <cx:pt idx="423">0.00111771738111649</cx:pt>
          <cx:pt idx="424">-0.026440423809351798</cx:pt>
          <cx:pt idx="425">-0.059308837664636301</cx:pt>
          <cx:pt idx="426">-0.088246136444673398</cx:pt>
          <cx:pt idx="427">-0.018978035648759502</cx:pt>
          <cx:pt idx="428">0.063205065431421195</cx:pt>
          <cx:pt idx="429">0.112228467595048</cx:pt>
          <cx:pt idx="430">0.13124856617679101</cx:pt>
          <cx:pt idx="431">0.0939162817182808</cx:pt>
          <cx:pt idx="432">-0.019450656404440901</cx:pt>
          <cx:pt idx="433">-0.063085619579049804</cx:pt>
          <cx:pt idx="434">-0.048271164342879001</cx:pt>
          <cx:pt idx="435">-0.0579038500023712</cx:pt>
          <cx:pt idx="436">-0.051515629234841903</cx:pt>
          <cx:pt idx="437">-0.081028118412892397</cx:pt>
          <cx:pt idx="438">-0.0743687998336902</cx:pt>
          <cx:pt idx="439">-0.025329256461836699</cx:pt>
          <cx:pt idx="440">0.036234296519004901</cx:pt>
          <cx:pt idx="441">0.083468975269644197</cx:pt>
          <cx:pt idx="442">0.026730908170594401</cx:pt>
          <cx:pt idx="443">0.036943014081553399</cx:pt>
          <cx:pt idx="444">0.043490612497374903</cx:pt>
          <cx:pt idx="445">0.0415715086864753</cx:pt>
          <cx:pt idx="446">0.0097236311598720201</cx:pt>
          <cx:pt idx="447">0.0046235051574937697</cx:pt>
          <cx:pt idx="448">0.00018894175578631101</cx:pt>
          <cx:pt idx="449">-0.000192409575367273</cx:pt>
          <cx:pt idx="450">-0.0034308649522507102</cx:pt>
          <cx:pt idx="451">7.0966133621939303e-05</cx:pt>
          <cx:pt idx="452">-0.019321008676745799</cx:pt>
          <cx:pt idx="453">-0.0208961618121025</cx:pt>
          <cx:pt idx="454">-0.065074319107318201</cx:pt>
          <cx:pt idx="455">-0.029687268028237498</cx:pt>
          <cx:pt idx="456">0.066798322687732198</cx:pt>
          <cx:pt idx="457">0.132215361683022</cx:pt>
          <cx:pt idx="458">0.11351771913650099</cx:pt>
          <cx:pt idx="459">0.12756864975262899</cx:pt>
          <cx:pt idx="460">0.0433092461825711</cx:pt>
          <cx:pt idx="461">-0.052150199264999399</cx:pt>
          <cx:pt idx="462">0.0296271828459766</cx:pt>
          <cx:pt idx="463">0.0038040588025016601</cx:pt>
          <cx:pt idx="464">-0.0224281932216591</cx:pt>
          <cx:pt idx="465">-0.0120532055887094</cx:pt>
          <cx:pt idx="466">-0.085149424466235205</cx:pt>
          <cx:pt idx="467">-0.0422041905868481</cx:pt>
          <cx:pt idx="468">-0.016361956077571502</cx:pt>
          <cx:pt idx="469">0.030783989628269001</cx:pt>
          <cx:pt idx="470">0.018968702051199798</cx:pt>
          <cx:pt idx="471">0.051945489178800097</cx:pt>
          <cx:pt idx="472">0.0103977305770564</cx:pt>
          <cx:pt idx="473">0.054696285261004701</cx:pt>
          <cx:pt idx="474">0.012946044700052201</cx:pt>
          <cx:pt idx="475">0.0016118423269907999</cx:pt>
          <cx:pt idx="476">-0.00031557199662768701</cx:pt>
          <cx:pt idx="477">-0.00065701908397516298</cx:pt>
          <cx:pt idx="478">-0.0032746692390291398</cx:pt>
          <cx:pt idx="479">-0.0049518571807861504</cx:pt>
          <cx:pt idx="480">-0.00638397735958694</cx:pt>
          <cx:pt idx="481">-0.0062181321114808197</cx:pt>
          <cx:pt idx="482">-0.033841721503276301</cx:pt>
          <cx:pt idx="483">-0.035601256633529602</cx:pt>
          <cx:pt idx="484">0.0074612745977871899</cx:pt>
          <cx:pt idx="485">0.085330948089322706</cx:pt>
          <cx:pt idx="486">0.087000373999924302</cx:pt>
          <cx:pt idx="487">0.092155717275284696</cx:pt>
          <cx:pt idx="488">0.0100264427559124</cx:pt>
          <cx:pt idx="489">-0.0115288865900911</cx:pt>
          <cx:pt idx="490">0.0050580838660168404</cx:pt>
          <cx:pt idx="491">-0.044671476300344799</cx:pt>
          <cx:pt idx="492">-0.025370251384716901</cx:pt>
          <cx:pt idx="493">-0.041472044794788103</cx:pt>
          <cx:pt idx="494">-0.062981584207505603</cx:pt>
          <cx:pt idx="495">-0.080249045743295</cx:pt>
          <cx:pt idx="496">-0.045583865617032503</cx:pt>
          <cx:pt idx="497">0.0184209906271568</cx:pt>
          <cx:pt idx="498">0.027885476513365301</cx:pt>
          <cx:pt idx="499">0.0164483485969017</cx:pt>
          <cx:pt idx="500">-0.00096185138698929803</cx:pt>
          <cx:pt idx="501">0.024885379349902301</cx:pt>
          <cx:pt idx="502">0.0019660005583000502</cx:pt>
          <cx:pt idx="503">0.00309550971643262</cx:pt>
          <cx:pt idx="504">0.00063542235930786305</cx:pt>
          <cx:pt idx="505">-0.00097752603778563296</cx:pt>
          <cx:pt idx="506">-0.0032551016041449201</cx:pt>
          <cx:pt idx="507">-0.0104956751347553</cx:pt>
          <cx:pt idx="508">0.016042741414131902</cx:pt>
          <cx:pt idx="509">0.0013334959176872501</cx:pt>
          <cx:pt idx="510">-0.015620897040512401</cx:pt>
          <cx:pt idx="511">0.0099787659962655706</cx:pt>
          <cx:pt idx="512">0.0265968949602008</cx:pt>
          <cx:pt idx="513">0.067592044521455993</cx:pt>
          <cx:pt idx="514">0.078986320186332795</cx:pt>
          <cx:pt idx="515">-0.022862142394284701</cx:pt>
          <cx:pt idx="516">-0.0476623792591373</cx:pt>
          <cx:pt idx="517">-0.12021184499460499</cx:pt>
          <cx:pt idx="518">-0.046216243476468702</cx:pt>
          <cx:pt idx="519">-0.012695145870378</cx:pt>
          <cx:pt idx="520">-0.0711754403903746</cx:pt>
          <cx:pt idx="521">-0.086066286584837906</cx:pt>
          <cx:pt idx="522">-0.065800204887755703</cx:pt>
          <cx:pt idx="523">-0.097133739283928794</cx:pt>
          <cx:pt idx="524">-0.074042573454454294</cx:pt>
          <cx:pt idx="525">0.0079417187163831494</cx:pt>
          <cx:pt idx="526">0.014817675865372099</cx:pt>
          <cx:pt idx="527">0.031424624181254801</cx:pt>
          <cx:pt idx="528">0.0056619507482691296</cx:pt>
          <cx:pt idx="529">0.021211777041298702</cx:pt>
          <cx:pt idx="530">0.0010318736058310301</cx:pt>
          <cx:pt idx="531">0.0011360287606079699</cx:pt>
          <cx:pt idx="532">0.00099010622021064804</cx:pt>
          <cx:pt idx="533">-0.00093367141989933596</cx:pt>
          <cx:pt idx="534">0.0023437371624726402</cx:pt>
          <cx:pt idx="535">-0.0093509591632144097</cx:pt>
          <cx:pt idx="536">0.017739706942844099</cx:pt>
          <cx:pt idx="537">0.00044649819415617902</cx:pt>
          <cx:pt idx="538">-0.041678292747015101</cx:pt>
          <cx:pt idx="539">-0.0044058219586651497</cx:pt>
          <cx:pt idx="540">0.067869603500447406</cx:pt>
          <cx:pt idx="541">0.083372346813889303</cx:pt>
          <cx:pt idx="542">0.14016631449142999</cx:pt>
          <cx:pt idx="543">0.052801187498169998</cx:pt>
          <cx:pt idx="544">-0.078749900520390895</cx:pt>
          <cx:pt idx="545">-0.13420412855049299</cx:pt>
          <cx:pt idx="546">-0.011515423693615801</cx:pt>
          <cx:pt idx="547">0.029081495426593201</cx:pt>
          <cx:pt idx="548">-0.0772186826526335</cx:pt>
          <cx:pt idx="549">-0.038071935686884099</cx:pt>
          <cx:pt idx="550">-0.074490622574441404</cx:pt>
          <cx:pt idx="551">-0.0722031632527812</cx:pt>
          <cx:pt idx="552">-0.036856405262677298</cx:pt>
          <cx:pt idx="553">0.0037095856082156502</cx:pt>
          <cx:pt idx="554">0.0233790391292788</cx:pt>
          <cx:pt idx="555">0.027259286604754102</cx:pt>
          <cx:pt idx="556">-0.0016824236859367099</cx:pt>
          <cx:pt idx="557">0.019887701741805701</cx:pt>
          <cx:pt idx="558">0.0050453179976455301</cx:pt>
          <cx:pt idx="559">-0.00087596974123660301</cx:pt>
          <cx:pt idx="560">6.9979898495590499e-05</cx:pt>
          <cx:pt idx="561">0.00056326633665765595</cx:pt>
          <cx:pt idx="562">0.00305493634063915</cx:pt>
          <cx:pt idx="563">0.0068309794298345803</cx:pt>
          <cx:pt idx="564">0.019062287006513801</cx:pt>
          <cx:pt idx="565">0.0137730806424834</cx:pt>
          <cx:pt idx="566">-0.021244161060609199</cx:pt>
          <cx:pt idx="567">-0.016020790343010599</cx:pt>
          <cx:pt idx="568">0.033288723104075497</cx:pt>
          <cx:pt idx="569">0.17367257066375499</cx:pt>
          <cx:pt idx="570">0.16678572299405101</cx:pt>
          <cx:pt idx="571">0.070700420034109202</cx:pt>
          <cx:pt idx="572">-0.019096165207971801</cx:pt>
          <cx:pt idx="573">-0.044264334227321803</cx:pt>
          <cx:pt idx="574">0.086149313499250396</cx:pt>
          <cx:pt idx="575">0.083554960174191895</cx:pt>
          <cx:pt idx="576">-0.032196354452020098</cx:pt>
          <cx:pt idx="577">-0.076837151550466595</cx:pt>
          <cx:pt idx="578">-0.060518831879178898</cx:pt>
          <cx:pt idx="579">-0.071261973762939301</cx:pt>
          <cx:pt idx="580">-0.061666009759530897</cx:pt>
          <cx:pt idx="581">-0.013004966959505201</cx:pt>
          <cx:pt idx="582">-0.0096865850441967792</cx:pt>
          <cx:pt idx="583">-0.0026638587876484398</cx:pt>
          <cx:pt idx="584">-0.018117510749265299</cx:pt>
          <cx:pt idx="585">0.0054817901041127803</cx:pt>
          <cx:pt idx="586">0.00210961463969644</cx:pt>
          <cx:pt idx="587">-4.7613045709421003e-05</cx:pt>
          <cx:pt idx="588">-0.000444917536778918</cx:pt>
          <cx:pt idx="589">-0.00014477986711307399</cx:pt>
          <cx:pt idx="590">0.0023521131501751998</cx:pt>
          <cx:pt idx="591">0.0108408896321715</cx:pt>
          <cx:pt idx="592">0.021896552338006098</cx:pt>
          <cx:pt idx="593">0.00235947389487055</cx:pt>
          <cx:pt idx="594">-0.00093090634230892796</cx:pt>
          <cx:pt idx="595">-0.0043273533067183902</cx:pt>
          <cx:pt idx="596">0.036411728262101997</cx:pt>
          <cx:pt idx="597">0.147405707960095</cx:pt>
          <cx:pt idx="598">0.101798854434939</cx:pt>
          <cx:pt idx="599">0.071160155360204494</cx:pt>
          <cx:pt idx="600">0.028996869074265502</cx:pt>
          <cx:pt idx="601">0.067718497914763101</cx:pt>
          <cx:pt idx="602">0.101455107801469</cx:pt>
          <cx:pt idx="603">0.024421553973949801</cx:pt>
          <cx:pt idx="604">-0.070571598963780097</cx:pt>
          <cx:pt idx="605">-0.041154779108726398</cx:pt>
          <cx:pt idx="606">-0.021306338859668102</cx:pt>
          <cx:pt idx="607">-0.0185438145776664</cx:pt>
          <cx:pt idx="608">-0.019742980364292399</cx:pt>
          <cx:pt idx="609">-0.042277587258267899</cx:pt>
          <cx:pt idx="610">0.00728046725003455</cx:pt>
          <cx:pt idx="611">0.0054278301152471597</cx:pt>
          <cx:pt idx="612">-0.00096298422075356805</cx:pt>
          <cx:pt idx="613">0.012184448561932799</cx:pt>
          <cx:pt idx="614">0.0031506268100305601</cx:pt>
          <cx:pt idx="615">-6.7244627909845804e-05</cx:pt>
          <cx:pt idx="616">0.00014512156946029899</cx:pt>
          <cx:pt idx="617">2.1386662657184101e-05</cx:pt>
          <cx:pt idx="618">0.0025962934134719702</cx:pt>
          <cx:pt idx="619">0.0204875710425515</cx:pt>
          <cx:pt idx="620">0.016347807013167698</cx:pt>
          <cx:pt idx="621">0.0140327238186389</cx:pt>
          <cx:pt idx="622">0.0056828254254862199</cx:pt>
          <cx:pt idx="623">0.0172311294858076</cx:pt>
          <cx:pt idx="624">0.036969725811935999</cx:pt>
          <cx:pt idx="625">0.071650138365889904</cx:pt>
          <cx:pt idx="626">0.085668149322661896</cx:pt>
          <cx:pt idx="627">0.062161725783942703</cx:pt>
          <cx:pt idx="628">0.060560422125977897</cx:pt>
          <cx:pt idx="629">0.057028700574494301</cx:pt>
          <cx:pt idx="630">0.00138337086422811</cx:pt>
          <cx:pt idx="631">-0.010605510341531401</cx:pt>
          <cx:pt idx="632">-0.034905018484008302</cx:pt>
          <cx:pt idx="633">-0.047723948692437901</cx:pt>
          <cx:pt idx="634">-0.0097004935230729002</cx:pt>
          <cx:pt idx="635">0.01361911790431</cx:pt>
          <cx:pt idx="636">-0.019056964331860299</cx:pt>
          <cx:pt idx="637">-0.044953957954810601</cx:pt>
          <cx:pt idx="638">-0.0148662346054135</cx:pt>
          <cx:pt idx="639">-0.0062964127023597896</cx:pt>
          <cx:pt idx="640">-0.00171286390187631</cx:pt>
          <cx:pt idx="641">0.0089563267788233397</cx:pt>
          <cx:pt idx="642">-0.0014543025376507999</cx:pt>
          <cx:pt idx="643">-1.26127111367482e-05</cx:pt>
          <cx:pt idx="644">-0.00063858254101961296</cx:pt>
          <cx:pt idx="645">0.00095023973109497999</cx:pt>
          <cx:pt idx="646">-0.00045680452256709799</cx:pt>
          <cx:pt idx="647">0.0131092802611483</cx:pt>
          <cx:pt idx="648">0.018295490007893999</cx:pt>
          <cx:pt idx="649">-0.0054481495308299098</cx:pt>
          <cx:pt idx="650">-0.051276900915243798</cx:pt>
          <cx:pt idx="651">-0.0186003204796092</cx:pt>
          <cx:pt idx="652">0.046322741150064101</cx:pt>
          <cx:pt idx="653">0.034882079683320098</cx:pt>
          <cx:pt idx="654">0.0922985456425338</cx:pt>
          <cx:pt idx="655">0.052913819573553199</cx:pt>
          <cx:pt idx="656">0.039056156834863902</cx:pt>
          <cx:pt idx="657">0.037132352867082399</cx:pt>
          <cx:pt idx="658">0.063457223625091902</cx:pt>
          <cx:pt idx="659">0.024106943015846601</cx:pt>
          <cx:pt idx="660">-0.021816923673692801</cx:pt>
          <cx:pt idx="661">-0.055707879575512903</cx:pt>
          <cx:pt idx="662">-0.018926721416229399</cx:pt>
          <cx:pt idx="663">-0.021733778345411299</cx:pt>
          <cx:pt idx="664">-0.0262068179410706</cx:pt>
          <cx:pt idx="665">-0.0298164144259505</cx:pt>
          <cx:pt idx="666">-0.00314893305972744</cx:pt>
          <cx:pt idx="667">0.0060650801769716704</cx:pt>
          <cx:pt idx="668">-0.011626432479061401</cx:pt>
          <cx:pt idx="669">0.00576529827014344</cx:pt>
          <cx:pt idx="670">-0.0016702417535810401</cx:pt>
          <cx:pt idx="671">-0.00025873781643955701</cx:pt>
          <cx:pt idx="672">-0.00102475649661855</cx:pt>
          <cx:pt idx="673">-0.000150279965087272</cx:pt>
          <cx:pt idx="674">-0.00054660643017729205</cx:pt>
          <cx:pt idx="675">-0.0042278156905589002</cx:pt>
          <cx:pt idx="676">-0.010882726601051501</cx:pt>
          <cx:pt idx="677">-0.035130344178988297</cx:pt>
          <cx:pt idx="678">-0.057939800979372902</cx:pt>
          <cx:pt idx="679">-0.0600449647438073</cx:pt>
          <cx:pt idx="680">-0.062442469317995797</cx:pt>
          <cx:pt idx="681">-0.016123348991120699</cx:pt>
          <cx:pt idx="682">0.030590982845095701</cx:pt>
          <cx:pt idx="683">0.0213986488453775</cx:pt>
          <cx:pt idx="684">-0.0270826058272075</cx:pt>
          <cx:pt idx="685">-0.0023815267203136899</cx:pt>
          <cx:pt idx="686">0.0096469498764990801</cx:pt>
          <cx:pt idx="687">-0.024996045930913799</cx:pt>
          <cx:pt idx="688">-0.0097071799842205</cx:pt>
          <cx:pt idx="689">-0.0542280314614179</cx:pt>
          <cx:pt idx="690">-0.021478760793998599</cx:pt>
          <cx:pt idx="691">-0.034722179130239401</cx:pt>
          <cx:pt idx="692">-0.027125373540692499</cx:pt>
          <cx:pt idx="693">-0.045515030068727903</cx:pt>
          <cx:pt idx="694">-0.021649592460087502</cx:pt>
          <cx:pt idx="695">-0.00587267603320012</cx:pt>
          <cx:pt idx="696">0.0069730947482312599</cx:pt>
          <cx:pt idx="697">0.0033067615212458699</cx:pt>
          <cx:pt idx="698">0.00073942576472755997</cx:pt>
          <cx:pt idx="699">-0.00085803222051210597</cx:pt>
          <cx:pt idx="700">-0.00070620063977461299</cx:pt>
          <cx:pt idx="701">0.00079092619190272305</cx:pt>
          <cx:pt idx="702">-0.00020195067584610399</cx:pt>
          <cx:pt idx="703">-0.0032514859424971</cx:pt>
          <cx:pt idx="704">-0.0081693362119780802</cx:pt>
          <cx:pt idx="705">-0.0254771515292792</cx:pt>
          <cx:pt idx="706">-0.0232875177393497</cx:pt>
          <cx:pt idx="707">-0.041769139139166502</cx:pt>
          <cx:pt idx="708">-0.059410929552558403</cx:pt>
          <cx:pt idx="709">-0.0531322786741594</cx:pt>
          <cx:pt idx="710">-0.0121910495345784</cx:pt>
          <cx:pt idx="711">-0.0155911320774276</cx:pt>
          <cx:pt idx="712">-0.033605188309139</cx:pt>
          <cx:pt idx="713">0.0185840657116427</cx:pt>
          <cx:pt idx="714">0.036057146134641602</cx:pt>
          <cx:pt idx="715">0.0232022370429328</cx:pt>
          <cx:pt idx="716">-0.00041230051040784099</cx:pt>
          <cx:pt idx="717">-0.031815643867308903</cx:pt>
          <cx:pt idx="718">-0.0286087795953185</cx:pt>
          <cx:pt idx="719">-0.012171437397717</cx:pt>
          <cx:pt idx="720">-0.0111302014291119</cx:pt>
          <cx:pt idx="721">-0.00155102653558234</cx:pt>
          <cx:pt idx="722">0.0086444697716222003</cx:pt>
          <cx:pt idx="723">0.010168300016512401</cx:pt>
          <cx:pt idx="724">0.0057498141106562704</cx:pt>
          <cx:pt idx="725">0.00091490096978971897</cx:pt>
          <cx:pt idx="726">0.00044939753093115498</cx:pt>
          <cx:pt idx="727">-0.00022643308564814101</cx:pt>
          <cx:pt idx="728">0.00108689395383025</cx:pt>
          <cx:pt idx="729">0.00051122091884657701</cx:pt>
          <cx:pt idx="730">-0.00056611518449896001</cx:pt>
          <cx:pt idx="731">0.00046812311851602699</cx:pt>
          <cx:pt idx="732">0.00075489856363014998</cx:pt>
          <cx:pt idx="733">-0.0081827145309895499</cx:pt>
          <cx:pt idx="734">-0.0094576301879880503</cx:pt>
          <cx:pt idx="735">-0.0140096081371229</cx:pt>
          <cx:pt idx="736">-0.016677472940268698</cx:pt>
          <cx:pt idx="737">-0.027542122165615399</cx:pt>
          <cx:pt idx="738">-0.019351848466530899</cx:pt>
          <cx:pt idx="739">0.0084278752921183898</cx:pt>
          <cx:pt idx="740">0.018130146221512801</cx:pt>
          <cx:pt idx="741">0.018242847312570799</cx:pt>
          <cx:pt idx="742">0.0095266889926963402</cx:pt>
          <cx:pt idx="743">0.0077670940570225598</cx:pt>
          <cx:pt idx="744">-0.0070540616018667504</cx:pt>
          <cx:pt idx="745">-0.0132069079596346</cx:pt>
          <cx:pt idx="746">-0.025939671044897399</cx:pt>
          <cx:pt idx="747">-0.013819382147141601</cx:pt>
          <cx:pt idx="748">-0.0039800972590288896</cx:pt>
          <cx:pt idx="749">-0.0087661463784082603</cx:pt>
          <cx:pt idx="750">-0.0023596048603005001</cx:pt>
          <cx:pt idx="751">-6.9241493935876002e-05</cx:pt>
          <cx:pt idx="752">0.000188111317339208</cx:pt>
          <cx:pt idx="753">-0.00032572770337528601</cx:pt>
          <cx:pt idx="754">1.46848405842957e-05</cx:pt>
          <cx:pt idx="755">0.000155706093831198</cx:pt>
          <cx:pt idx="756">-0.00087593309443855004</cx:pt>
          <cx:pt idx="757">-0.000267712532206882</cx:pt>
          <cx:pt idx="758">0.00016188028743899501</cx:pt>
          <cx:pt idx="759">0.000686252459103744</cx:pt>
          <cx:pt idx="760">0.000206649741024049</cx:pt>
          <cx:pt idx="761">-0.00037045983627588698</cx:pt>
          <cx:pt idx="762">-5.54506180584706e-05</cx:pt>
          <cx:pt idx="763">5.4490482780784698e-05</cx:pt>
          <cx:pt idx="764">-0.000914668734567577</cx:pt>
          <cx:pt idx="765">-0.0017538576517601399</cx:pt>
          <cx:pt idx="766">0.0010495037040574101</cx:pt>
          <cx:pt idx="767">0.000105134842437867</cx:pt>
          <cx:pt idx="768">-0.00078753767194948698</cx:pt>
          <cx:pt idx="769">-0.00103195951228911</cx:pt>
          <cx:pt idx="770">-0.0030818136362349298</cx:pt>
          <cx:pt idx="771">-0.0028608146681428602</cx:pt>
          <cx:pt idx="772">-0.001619956429789</cx:pt>
          <cx:pt idx="773">-0.0037479817353525198</cx:pt>
          <cx:pt idx="774">-0.0089978056750697304</cx:pt>
          <cx:pt idx="775">8.3878538170863002e-05</cx:pt>
          <cx:pt idx="776">-0.00038537333610936202</cx:pt>
          <cx:pt idx="777">-0.0041302792840207103</cx:pt>
          <cx:pt idx="778">-0.0038163636721609798</cx:pt>
          <cx:pt idx="779">-8.3007288832327494e-05</cx:pt>
          <cx:pt idx="780">6.8550012427756604e-05</cx:pt>
          <cx:pt idx="781">5.9489213010775901e-05</cx:pt>
          <cx:pt idx="782">0.00046227887793078899</cx:pt>
          <cx:pt idx="783">-1.03114398794445e-05</cx:pt>
        </cx:lvl>
      </cx:numDim>
    </cx:data>
    <cx:data id="106">
      <cx:numDim type="val">
        <cx:f>'001_WA_F - 副本'!$DC$1:$DC$784</cx:f>
        <cx:lvl ptCount="784" formatCode="G/通用格式">
          <cx:pt idx="0">-0.00067412869269489197</cx:pt>
          <cx:pt idx="1">-0.00034926980594864802</cx:pt>
          <cx:pt idx="2">-0.00067041541750839705</cx:pt>
          <cx:pt idx="3">-0.00062425751683613999</cx:pt>
          <cx:pt idx="4">6.5770611654680195e-05</cx:pt>
          <cx:pt idx="5">0.00039534287416889599</cx:pt>
          <cx:pt idx="6">-0.0011594588543833799</cx:pt>
          <cx:pt idx="7">-0.00057493788602863303</cx:pt>
          <cx:pt idx="8">-0.00034257895550516301</cx:pt>
          <cx:pt idx="9">0.000548161389244341</cx:pt>
          <cx:pt idx="10">-0.00045586881417087499</cx:pt>
          <cx:pt idx="11">-0.000379896192610204</cx:pt>
          <cx:pt idx="12">0.00041895669899395999</cx:pt>
          <cx:pt idx="13">-0.00066833003578993901</cx:pt>
          <cx:pt idx="14">0.00081868889917268599</cx:pt>
          <cx:pt idx="15">-0.000108882275693305</cx:pt>
          <cx:pt idx="16">0.000112003950211673</cx:pt>
          <cx:pt idx="17">-0.00055535462341701504</cx:pt>
          <cx:pt idx="18">-0.00013728748318350101</cx:pt>
          <cx:pt idx="19">0.00050594838652375104</cx:pt>
          <cx:pt idx="20">-0.00150853113682695</cx:pt>
          <cx:pt idx="21">0.000150496812170544</cx:pt>
          <cx:pt idx="22">-8.1639394397049506e-05</cx:pt>
          <cx:pt idx="23">-0.00037264137044246598</cx:pt>
          <cx:pt idx="24">-0.00025157384742451402</cx:pt>
          <cx:pt idx="25">8.2292020559901997e-05</cx:pt>
          <cx:pt idx="26">-0.000530079984441322</cx:pt>
          <cx:pt idx="27">0.00079621438768219099</cx:pt>
          <cx:pt idx="28">-0.00056668979530188001</cx:pt>
          <cx:pt idx="29">-0.00077498606010612599</cx:pt>
          <cx:pt idx="30">0.00046103926648810502</cx:pt>
          <cx:pt idx="31">0.00070816469129296705</cx:pt>
          <cx:pt idx="32">-0.00060812655933676501</cx:pt>
          <cx:pt idx="33">-0.00024656290832876802</cx:pt>
          <cx:pt idx="34">0.00021671425836474999</cx:pt>
          <cx:pt idx="35">0.00011853607980347101</cx:pt>
          <cx:pt idx="36">0.00028471074034130403</cx:pt>
          <cx:pt idx="37">-0.00020660589305532501</cx:pt>
          <cx:pt idx="38">-4.8443135207591803e-05</cx:pt>
          <cx:pt idx="39">-0.00085009819693337399</cx:pt>
          <cx:pt idx="40">-0.00050028391482156</cx:pt>
          <cx:pt idx="41">-0.000298213951776085</cx:pt>
          <cx:pt idx="42">0.00078809265088096501</cx:pt>
          <cx:pt idx="43">-0.00014820113208868801</cx:pt>
          <cx:pt idx="44">-0.000345045153207704</cx:pt>
          <cx:pt idx="45">0.00048838400266483799</cx:pt>
          <cx:pt idx="46">-0.00064763190430384802</cx:pt>
          <cx:pt idx="47">0.00031771937751076299</cx:pt>
          <cx:pt idx="48">0.00046650236111447701</cx:pt>
          <cx:pt idx="49">0.00015207880252958301</cx:pt>
          <cx:pt idx="50">0.00061951297635037795</cx:pt>
          <cx:pt idx="51">-0.00058477044115632802</cx:pt>
          <cx:pt idx="52">-0.000167431555719212</cx:pt>
          <cx:pt idx="53">0.00016600803336138599</cx:pt>
          <cx:pt idx="54">-0.00044588889138053001</cx:pt>
          <cx:pt idx="55">0.00076067201336184895</cx:pt>
          <cx:pt idx="56">-0.00018857492323772</cx:pt>
          <cx:pt idx="57">-0.0011343524562877399</cx:pt>
          <cx:pt idx="58">-0.000108631411891775</cx:pt>
          <cx:pt idx="59">-0.00096800277266531295</cx:pt>
          <cx:pt idx="60">-0.00012317167063688499</cx:pt>
          <cx:pt idx="61">0.00038984916181754298</cx:pt>
          <cx:pt idx="62">0.00020904189177713001</cx:pt>
          <cx:pt idx="63">0.00061410328801995301</cx:pt>
          <cx:pt idx="64">0.00056451728123759599</cx:pt>
          <cx:pt idx="65">-0.0020618364586827802</cx:pt>
          <cx:pt idx="66">-0.00103086638874297</cx:pt>
          <cx:pt idx="67">-0.0027704744761355101</cx:pt>
          <cx:pt idx="68">-0.0055707756901388003</cx:pt>
          <cx:pt idx="69">-0.0074403556922971398</cx:pt>
          <cx:pt idx="70">-0.0048224790836322697</cx:pt>
          <cx:pt idx="71">-0.0057595753913148202</cx:pt>
          <cx:pt idx="72">-0.00329442717445186</cx:pt>
          <cx:pt idx="73">0.00021282336793798499</cx:pt>
          <cx:pt idx="74">0.0047393729579046804</cx:pt>
          <cx:pt idx="75">-0.0015455321300391299</cx:pt>
          <cx:pt idx="76">-0.00062266804830001096</cx:pt>
          <cx:pt idx="77">0.00025739876108153898</cx:pt>
          <cx:pt idx="78">-0.00011534469007340501</cx:pt>
          <cx:pt idx="79">-0.00057737153171934295</cx:pt>
          <cx:pt idx="80">2.4292900672636299e-06</cx:pt>
          <cx:pt idx="81">0.00056295505844694701</cx:pt>
          <cx:pt idx="82">-0.00030305417316563399</cx:pt>
          <cx:pt idx="83">0.000195951467861478</cx:pt>
          <cx:pt idx="84">0.000382840858273304</cx:pt>
          <cx:pt idx="85">-0.000442490721800853</cx:pt>
          <cx:pt idx="86">0.00025034576991339</cx:pt>
          <cx:pt idx="87">-0.000109325406662618</cx:pt>
          <cx:pt idx="88">-0.00055560288313255502</cx:pt>
          <cx:pt idx="89">-0.00045550430922676103</cx:pt>
          <cx:pt idx="90">0.000428509056533629</cx:pt>
          <cx:pt idx="91">0.00082893013675574504</cx:pt>
          <cx:pt idx="92">0.00017329777230377</cx:pt>
          <cx:pt idx="93">-0.0072405233529524897</cx:pt>
          <cx:pt idx="94">-0.0065919296999849501</cx:pt>
          <cx:pt idx="95">-0.015435821283385401</cx:pt>
          <cx:pt idx="96">-0.010443629985245</cx:pt>
          <cx:pt idx="97">-0.0046706722317946502</cx:pt>
          <cx:pt idx="98">-0.0023633854023501302</cx:pt>
          <cx:pt idx="99">-0.013971103841467099</cx:pt>
          <cx:pt idx="100">-0.023570429746185301</cx:pt>
          <cx:pt idx="101">-0.0113115230465499</cx:pt>
          <cx:pt idx="102">-0.0095334364752530602</cx:pt>
          <cx:pt idx="103">-0.024578361353494699</cx:pt>
          <cx:pt idx="104">-0.0137941499074501</cx:pt>
          <cx:pt idx="105">-0.010887882046652499</cx:pt>
          <cx:pt idx="106">-0.0098424563117199305</cx:pt>
          <cx:pt idx="107">-0.00553031996501702</cx:pt>
          <cx:pt idx="108">0.0030417503551803098</cx:pt>
          <cx:pt idx="109">-3.6893700850957199e-05</cx:pt>
          <cx:pt idx="110">-0.00068316995787992899</cx:pt>
          <cx:pt idx="111">-0.00018382250046632701</cx:pt>
          <cx:pt idx="112">2.0080011256451599e-05</cx:pt>
          <cx:pt idx="113">9.7268787361335803e-05</cx:pt>
          <cx:pt idx="114">-0.00035407692775025199</cx:pt>
          <cx:pt idx="115">0.00051746010010875903</cx:pt>
          <cx:pt idx="116">0.0020438166871862701</cx:pt>
          <cx:pt idx="117">-0.0096986951527540301</cx:pt>
          <cx:pt idx="118">-0.0026529177957482402</cx:pt>
          <cx:pt idx="119">0.0020154230692388201</cx:pt>
          <cx:pt idx="120">0.0187935509415545</cx:pt>
          <cx:pt idx="121">0.018336006924014998</cx:pt>
          <cx:pt idx="122">0.00816992919351648</cx:pt>
          <cx:pt idx="123">-0.0044374376831045103</cx:pt>
          <cx:pt idx="124">-0.048948276733453103</cx:pt>
          <cx:pt idx="125">-0.045866016503952702</cx:pt>
          <cx:pt idx="126">-0.022747413790766599</cx:pt>
          <cx:pt idx="127">-0.0084235536579059002</cx:pt>
          <cx:pt idx="128">-0.043962784493177899</cx:pt>
          <cx:pt idx="129">-0.040178106937961103</cx:pt>
          <cx:pt idx="130">0.00106229825827441</cx:pt>
          <cx:pt idx="131">-0.020094917561317101</cx:pt>
          <cx:pt idx="132">-0.028355129994598102</cx:pt>
          <cx:pt idx="133">-0.0144770937576011</cx:pt>
          <cx:pt idx="134">-0.0021835127716798501</cx:pt>
          <cx:pt idx="135">0.00284526284713791</cx:pt>
          <cx:pt idx="136">0.0170961868601016</cx:pt>
          <cx:pt idx="137">0.0087990990286343808</cx:pt>
          <cx:pt idx="138">0.0016036018369329601</cx:pt>
          <cx:pt idx="139">-0.00027646846919812299</cx:pt>
          <cx:pt idx="140">0.000248853893278813</cx:pt>
          <cx:pt idx="141">-1.0944124937589001e-05</cx:pt>
          <cx:pt idx="142">-9.6045268382254998e-05</cx:pt>
          <cx:pt idx="143">0.00117770138087479</cx:pt>
          <cx:pt idx="144">0.00679932344866877</cx:pt>
          <cx:pt idx="145">0.00061441989856997499</cx:pt>
          <cx:pt idx="146">0.011970982473572599</cx:pt>
          <cx:pt idx="147">0.014530352119022399</cx:pt>
          <cx:pt idx="148">-0.0076261261435266198</cx:pt>
          <cx:pt idx="149">-0.0281316624608716</cx:pt>
          <cx:pt idx="150">-0.020188083921648801</cx:pt>
          <cx:pt idx="151">-0.020380411868371501</cx:pt>
          <cx:pt idx="152">-0.038674192718324098</cx:pt>
          <cx:pt idx="153">0.0191658427504907</cx:pt>
          <cx:pt idx="154">0.0054767848873702504</cx:pt>
          <cx:pt idx="155">-0.0070471696412060802</cx:pt>
          <cx:pt idx="156">0.033130502927829597</cx:pt>
          <cx:pt idx="157">0.0354089963494282</cx:pt>
          <cx:pt idx="158">-0.0064660616437509496</cx:pt>
          <cx:pt idx="159">-0.017081244509764199</cx:pt>
          <cx:pt idx="160">0.0206685500749327</cx:pt>
          <cx:pt idx="161">-0.0185383256504064</cx:pt>
          <cx:pt idx="162">-0.011718410218410099</cx:pt>
          <cx:pt idx="163">-0.0042878055243002703</cx:pt>
          <cx:pt idx="164">0.0071435889786698997</cx:pt>
          <cx:pt idx="165">0.0110183749560389</cx:pt>
          <cx:pt idx="166">0.0031684216495422601</cx:pt>
          <cx:pt idx="167">0.00021845532113070801</cx:pt>
          <cx:pt idx="168">0.00014805487391123101</cx:pt>
          <cx:pt idx="169">-0.00073226637162242302</cx:pt>
          <cx:pt idx="170">0.0046097180672547396</cx:pt>
          <cx:pt idx="171">0.0083770870400229104</cx:pt>
          <cx:pt idx="172">0.012155895941108901</cx:pt>
          <cx:pt idx="173">0.00779491676121335</cx:pt>
          <cx:pt idx="174">0.0165762262537901</cx:pt>
          <cx:pt idx="175">-0.0023105683740095601</cx:pt>
          <cx:pt idx="176">-0.0215977958199665</cx:pt>
          <cx:pt idx="177">0.0049524117586013496</cx:pt>
          <cx:pt idx="178">0.0039746286476457001</cx:pt>
          <cx:pt idx="179">-0.0017463654934670701</cx:pt>
          <cx:pt idx="180">-0.0092087694048567995</cx:pt>
          <cx:pt idx="181">0.0038682576056769799</cx:pt>
          <cx:pt idx="182">-0.0054605803824337397</cx:pt>
          <cx:pt idx="183">0.024760474815348901</cx:pt>
          <cx:pt idx="184">0.062452102388341799</cx:pt>
          <cx:pt idx="185">0.057477233114963298</cx:pt>
          <cx:pt idx="186">0.0363392719403412</cx:pt>
          <cx:pt idx="187">0.024332311362907401</cx:pt>
          <cx:pt idx="188">0.015225686246769799</cx:pt>
          <cx:pt idx="189">0.0089618910613488492</cx:pt>
          <cx:pt idx="190">-0.0051217120006241002</cx:pt>
          <cx:pt idx="191">0.0032317934219289598</cx:pt>
          <cx:pt idx="192">0.0133925339029236</cx:pt>
          <cx:pt idx="193">0.0148164088117404</cx:pt>
          <cx:pt idx="194">0.0045119989688163298</cx:pt>
          <cx:pt idx="195">-0.00012466441703774399</cx:pt>
          <cx:pt idx="196">8.4336823334200805e-06</cx:pt>
          <cx:pt idx="197">0.00099126415039022496</cx:pt>
          <cx:pt idx="198">0.00311676171456244</cx:pt>
          <cx:pt idx="199">0.0085682464080506903</cx:pt>
          <cx:pt idx="200">0.0108974001264699</cx:pt>
          <cx:pt idx="201">0.019704884431654902</cx:pt>
          <cx:pt idx="202">0.025290528157617901</cx:pt>
          <cx:pt idx="203">-0.0086742187085728402</cx:pt>
          <cx:pt idx="204">0.0146391820205489</cx:pt>
          <cx:pt idx="205">0.0157873055578003</cx:pt>
          <cx:pt idx="206">0.037369415677643</cx:pt>
          <cx:pt idx="207">0.024136143599704701</cx:pt>
          <cx:pt idx="208">0.0208019839441323</cx:pt>
          <cx:pt idx="209">0.016946567383672201</cx:pt>
          <cx:pt idx="210">0.0326170354527879</cx:pt>
          <cx:pt idx="211">-0.0113588024108662</cx:pt>
          <cx:pt idx="212">0.054222480221950399</cx:pt>
          <cx:pt idx="213">0.087649434555878397</cx:pt>
          <cx:pt idx="214">0.059681422368625101</cx:pt>
          <cx:pt idx="215">0.0300976147238038</cx:pt>
          <cx:pt idx="216">0.039754554358462001</cx:pt>
          <cx:pt idx="217">-0.0118048939738804</cx:pt>
          <cx:pt idx="218">-0.016221441543740601</cx:pt>
          <cx:pt idx="219">0.0033930551507474699</cx:pt>
          <cx:pt idx="220">0.0034706824023709101</cx:pt>
          <cx:pt idx="221">0.0082079839024585596</cx:pt>
          <cx:pt idx="222">0.0026130554243921798</cx:pt>
          <cx:pt idx="223">0.00054584846587932105</cx:pt>
          <cx:pt idx="224">0.000226914744595306</cx:pt>
          <cx:pt idx="225">-7.5499290378095799e-05</cx:pt>
          <cx:pt idx="226">-0.00072541968298271795</cx:pt>
          <cx:pt idx="227">0.00083258304208557897</cx:pt>
          <cx:pt idx="228">0.0058634803749542802</cx:pt>
          <cx:pt idx="229">-0.0031447087015649398</cx:pt>
          <cx:pt idx="230">0.0039231260770485801</cx:pt>
          <cx:pt idx="231">-0.010358951083907201</cx:pt>
          <cx:pt idx="232">0.0275751283126866</cx:pt>
          <cx:pt idx="233">0.036262105746220102</cx:pt>
          <cx:pt idx="234">0.030988761150866399</cx:pt>
          <cx:pt idx="235">0.0013399104324388199</cx:pt>
          <cx:pt idx="236">-0.0045612872848205897</cx:pt>
          <cx:pt idx="237">0.036901378942642199</cx:pt>
          <cx:pt idx="238">0.032687881113936397</cx:pt>
          <cx:pt idx="239">-0.0035588362536803498</cx:pt>
          <cx:pt idx="240">0.0079936384730775693</cx:pt>
          <cx:pt idx="241">0.023717709279399399</cx:pt>
          <cx:pt idx="242">-0.0060123202397444897</cx:pt>
          <cx:pt idx="243">-0.0080703360544949598</cx:pt>
          <cx:pt idx="244">-0.0120993488851329</cx:pt>
          <cx:pt idx="245">-0.030404915247958499</cx:pt>
          <cx:pt idx="246">-0.011368980349068299</cx:pt>
          <cx:pt idx="247">-0.0181577260985008</cx:pt>
          <cx:pt idx="248">-0.0063269555982487903</cx:pt>
          <cx:pt idx="249">0.0027357110546190702</cx:pt>
          <cx:pt idx="250">0.0012813838342631599</cx:pt>
          <cx:pt idx="251">-0.00033523841148134901</cx:pt>
          <cx:pt idx="252">-0.00032157914566261397</cx:pt>
          <cx:pt idx="253">0.000107666538073193</cx:pt>
          <cx:pt idx="254">-0.0032559617732689102</cx:pt>
          <cx:pt idx="255">-0.0039042074746467302</cx:pt>
          <cx:pt idx="256">-7.1817093592770504e-05</cx:pt>
          <cx:pt idx="257">-0.0252095539286319</cx:pt>
          <cx:pt idx="258">0.018205667943295499</cx:pt>
          <cx:pt idx="259">0.047586685033249899</cx:pt>
          <cx:pt idx="260">0.049507775117593099</cx:pt>
          <cx:pt idx="261">0.033979610330683002</cx:pt>
          <cx:pt idx="262">0.018353844905038601</cx:pt>
          <cx:pt idx="263">0.0227925379403295</cx:pt>
          <cx:pt idx="264">-0.00024769145193972297</cx:pt>
          <cx:pt idx="265">0.0119180693788166</cx:pt>
          <cx:pt idx="266">0.013784144964379999</cx:pt>
          <cx:pt idx="267">-0.061280571056298597</cx:pt>
          <cx:pt idx="268">-0.076646839378676807</cx:pt>
          <cx:pt idx="269">-0.059807410826864603</cx:pt>
          <cx:pt idx="270">-0.089693486116256396</cx:pt>
          <cx:pt idx="271">-0.054493031080533598</cx:pt>
          <cx:pt idx="272">-0.050990440449326699</cx:pt>
          <cx:pt idx="273">-0.038109534758039298</cx:pt>
          <cx:pt idx="274">-0.0052545808211677501</cx:pt>
          <cx:pt idx="275">-0.017730440655618001</cx:pt>
          <cx:pt idx="276">-0.0010852956089160901</cx:pt>
          <cx:pt idx="277">0.0072584632573415202</cx:pt>
          <cx:pt idx="278">0.0015633368110396599</cx:pt>
          <cx:pt idx="279">-0.00020826816490667301</cx:pt>
          <cx:pt idx="280">0.00053320736426199704</cx:pt>
          <cx:pt idx="281">-9.9679591729265798e-05</cx:pt>
          <cx:pt idx="282">-0.00050157966123801404</cx:pt>
          <cx:pt idx="283">0.018386935124858301</cx:pt>
          <cx:pt idx="284">0.0100385858331716</cx:pt>
          <cx:pt idx="285">-0.0137262584169612</cx:pt>
          <cx:pt idx="286">0.018573064322890898</cx:pt>
          <cx:pt idx="287">0.037585535420377097</cx:pt>
          <cx:pt idx="288">0.065842228194642596</cx:pt>
          <cx:pt idx="289">0.035112483316924903</cx:pt>
          <cx:pt idx="290">0.010693911237652599</cx:pt>
          <cx:pt idx="291">0.0106247061503651</cx:pt>
          <cx:pt idx="292">-0.023472985063649501</cx:pt>
          <cx:pt idx="293">-0.076489216527948906</cx:pt>
          <cx:pt idx="294">-0.051099172939615398</cx:pt>
          <cx:pt idx="295">-0.099124036874663896</cx:pt>
          <cx:pt idx="296">-0.070027822749756399</cx:pt>
          <cx:pt idx="297">-0.0552841736582921</cx:pt>
          <cx:pt idx="298">-0.039368560654009899</cx:pt>
          <cx:pt idx="299">-0.047782871586027197</cx:pt>
          <cx:pt idx="300">-0.032789211806733602</cx:pt>
          <cx:pt idx="301">-0.055157296941305903</cx:pt>
          <cx:pt idx="302">-0.035060029783638903</cx:pt>
          <cx:pt idx="303">-0.018513318986653701</cx:pt>
          <cx:pt idx="304">0.0013403862606835</cx:pt>
          <cx:pt idx="305">0.0080852457713383296</cx:pt>
          <cx:pt idx="306">0.0020963913293109799</cx:pt>
          <cx:pt idx="307">0.00062548719517499496</cx:pt>
          <cx:pt idx="308">0.00018542867928934801</cx:pt>
          <cx:pt idx="309">-0.00054109002702191296</cx:pt>
          <cx:pt idx="310">9.4937524673764697e-05</cx:pt>
          <cx:pt idx="311">0.011763326350246701</cx:pt>
          <cx:pt idx="312">0.010664716048008799</cx:pt>
          <cx:pt idx="313">-0.027033073590444</cx:pt>
          <cx:pt idx="314">-0.0035276150433204202</cx:pt>
          <cx:pt idx="315">0.018195721279476901</cx:pt>
          <cx:pt idx="316">-0.027065735487530999</cx:pt>
          <cx:pt idx="317">-0.0451692578256409</cx:pt>
          <cx:pt idx="318">-0.0690143046190244</cx:pt>
          <cx:pt idx="319">-0.085406126050530107</cx:pt>
          <cx:pt idx="320">-0.0590731814710517</cx:pt>
          <cx:pt idx="321">-0.0123065710749924</cx:pt>
          <cx:pt idx="322">-0.018672877722875701</cx:pt>
          <cx:pt idx="323">-0.053365899290398797</cx:pt>
          <cx:pt idx="324">-0.0045377080229001502</cx:pt>
          <cx:pt idx="325">0.049191850949309099</cx:pt>
          <cx:pt idx="326">0.040754187360452797</cx:pt>
          <cx:pt idx="327">-0.055893462325302498</cx:pt>
          <cx:pt idx="328">-0.0448507735402318</cx:pt>
          <cx:pt idx="329">-0.075485694490556698</cx:pt>
          <cx:pt idx="330">-0.065145470541247294</cx:pt>
          <cx:pt idx="331">-0.024983026883557202</cx:pt>
          <cx:pt idx="332">-0.010579081555146501</cx:pt>
          <cx:pt idx="333">0.00048770901783366799</cx:pt>
          <cx:pt idx="334">0.0014008467490360999</cx:pt>
          <cx:pt idx="335">-0.000110381214717889</cx:pt>
          <cx:pt idx="336">0.00022017347133688</cx:pt>
          <cx:pt idx="337">-0.0010703073353709599</cx:pt>
          <cx:pt idx="338">-0.00143448080439652</cx:pt>
          <cx:pt idx="339">-0.0098065255550202207</cx:pt>
          <cx:pt idx="340">-0.0075619269842912102</cx:pt>
          <cx:pt idx="341">-0.024196798628957801</cx:pt>
          <cx:pt idx="342">-0.021707507654408102</cx:pt>
          <cx:pt idx="343">-0.034480530478644203</cx:pt>
          <cx:pt idx="344">-0.054982127917779802</cx:pt>
          <cx:pt idx="345">-0.058686789172727502</cx:pt>
          <cx:pt idx="346">-0.0275411453370231</cx:pt>
          <cx:pt idx="347">0.0095236438642463395</cx:pt>
          <cx:pt idx="348">0.040988690676234701</cx:pt>
          <cx:pt idx="349">0.053384302257987702</cx:pt>
          <cx:pt idx="350">0.064003722899337798</cx:pt>
          <cx:pt idx="351">0.018889701253639701</cx:pt>
          <cx:pt idx="352">0.0022986373272181298</cx:pt>
          <cx:pt idx="353">0.0107355285247585</cx:pt>
          <cx:pt idx="354">0.062309557749359701</cx:pt>
          <cx:pt idx="355">-0.049403776106566502</cx:pt>
          <cx:pt idx="356">-0.021552503459654399</cx:pt>
          <cx:pt idx="357">-0.050089626711176803</cx:pt>
          <cx:pt idx="358">-0.043655019131995702</cx:pt>
          <cx:pt idx="359">-0.016414420208948101</cx:pt>
          <cx:pt idx="360">-0.014493073289865601</cx:pt>
          <cx:pt idx="361">-0.0010070876765767001</cx:pt>
          <cx:pt idx="362">0.0022804570847620399</cx:pt>
          <cx:pt idx="363">0.000961277329589302</cx:pt>
          <cx:pt idx="364">0.00030847087389991601</cx:pt>
          <cx:pt idx="365">-0.00072819008321954105</cx:pt>
          <cx:pt idx="366">-0.00142507131162428</cx:pt>
          <cx:pt idx="367">-0.0095135869007760901</cx:pt>
          <cx:pt idx="368">-0.021292266761012701</cx:pt>
          <cx:pt idx="369">-0.016846467684688299</cx:pt>
          <cx:pt idx="370">-0.024251472794693901</cx:pt>
          <cx:pt idx="371">-0.028272332673772799</cx:pt>
          <cx:pt idx="372">-0.033436914065354803</cx:pt>
          <cx:pt idx="373">0.014318660434601</cx:pt>
          <cx:pt idx="374">0.064969769810127698</cx:pt>
          <cx:pt idx="375">0.045429123058524097</cx:pt>
          <cx:pt idx="376">0.071611307788633102</cx:pt>
          <cx:pt idx="377">0.061307950682569702</cx:pt>
          <cx:pt idx="378">0.070588251147104403</cx:pt>
          <cx:pt idx="379">-0.00370850071584653</cx:pt>
          <cx:pt idx="380">0.0041627422351997803</cx:pt>
          <cx:pt idx="381">-0.00062738720485785602</cx:pt>
          <cx:pt idx="382">0.023334244723208601</cx:pt>
          <cx:pt idx="383">-0.058334927204563701</cx:pt>
          <cx:pt idx="384">-0.023819861891001302</cx:pt>
          <cx:pt idx="385">-0.0163600963390753</cx:pt>
          <cx:pt idx="386">-0.033556063270633797</cx:pt>
          <cx:pt idx="387">-0.020298567076968699</cx:pt>
          <cx:pt idx="388">-0.0056170161178407197</cx:pt>
          <cx:pt idx="389">-0.00209281220487349</cx:pt>
          <cx:pt idx="390">0.0014859369875133599</cx:pt>
          <cx:pt idx="391">-0.00034789952270212999</cx:pt>
          <cx:pt idx="392">-5.10401173296416e-05</cx:pt>
          <cx:pt idx="393">0.00061076529096826195</cx:pt>
          <cx:pt idx="394">0.000173221837151438</cx:pt>
          <cx:pt idx="395">-0.0050361885799680099</cx:pt>
          <cx:pt idx="396">-0.022507584771031701</cx:pt>
          <cx:pt idx="397">-0.021858773767621301</cx:pt>
          <cx:pt idx="398">-0.0195122488771458</cx:pt>
          <cx:pt idx="399">-0.017701342343459998</cx:pt>
          <cx:pt idx="400">0.027588556753441299</cx:pt>
          <cx:pt idx="401">0.065542646764200393</cx:pt>
          <cx:pt idx="402">0.060500629885338997</cx:pt>
          <cx:pt idx="403">0.0167688072766423</cx:pt>
          <cx:pt idx="404">0.049341928384060298</cx:pt>
          <cx:pt idx="405">0.042834696342949001</cx:pt>
          <cx:pt idx="406">0.0479991319910772</cx:pt>
          <cx:pt idx="407">-0.035870308671415697</cx:pt>
          <cx:pt idx="408">-0.042635136812501702</cx:pt>
          <cx:pt idx="409">-0.00211062821632731</cx:pt>
          <cx:pt idx="410">0.0064753874194997101</cx:pt>
          <cx:pt idx="411">-0.025258275900716502</cx:pt>
          <cx:pt idx="412">-0.0098499261729931599</cx:pt>
          <cx:pt idx="413">0.0053905281416682001</cx:pt>
          <cx:pt idx="414">-0.0049641058580986797</cx:pt>
          <cx:pt idx="415">0.0071097848611535201</cx:pt>
          <cx:pt idx="416">0.0041753724595689698</cx:pt>
          <cx:pt idx="417">-0.00155289699049264</cx:pt>
          <cx:pt idx="418">-0.000110750904488836</cx:pt>
          <cx:pt idx="419">-0.00060798949160268399</cx:pt>
          <cx:pt idx="420">0.000372081183272516</cx:pt>
          <cx:pt idx="421">0.0034473649843360498</cx:pt>
          <cx:pt idx="422">0.0016026795199750299</cx:pt>
          <cx:pt idx="423">-0.0051093156828925599</cx:pt>
          <cx:pt idx="424">-0.026565993405760199</cx:pt>
          <cx:pt idx="425">-0.032402802891333897</cx:pt>
          <cx:pt idx="426">-0.046796410952719601</cx:pt>
          <cx:pt idx="427">-0.0621825568022693</cx:pt>
          <cx:pt idx="428">0.0026091138732258</cx:pt>
          <cx:pt idx="429">0.040116997793234799</cx:pt>
          <cx:pt idx="430">0.080123563388269994</cx:pt>
          <cx:pt idx="431">0.0600233657208116</cx:pt>
          <cx:pt idx="432">0.075602118231863094</cx:pt>
          <cx:pt idx="433">0.046902240522930197</cx:pt>
          <cx:pt idx="434">0.024342521503135699</cx:pt>
          <cx:pt idx="435">-0.024286428399046399</cx:pt>
          <cx:pt idx="436">-0.035594913068462603</cx:pt>
          <cx:pt idx="437">-0.019673564017073399</cx:pt>
          <cx:pt idx="438">-0.0067233346592518997</cx:pt>
          <cx:pt idx="439">-0.015756025665389001</cx:pt>
          <cx:pt idx="440">0.0177590424075703</cx:pt>
          <cx:pt idx="441">0.024818148117532499</cx:pt>
          <cx:pt idx="442">0.018202092431385201</cx:pt>
          <cx:pt idx="443">0.014751454833123</cx:pt>
          <cx:pt idx="444">0.011935652772849199</cx:pt>
          <cx:pt idx="445">-0.0026301268407959199</cx:pt>
          <cx:pt idx="446">-2.3139839718150299e-05</cx:pt>
          <cx:pt idx="447">-0.00099371940632883701</cx:pt>
          <cx:pt idx="448">0.00027196478797743002</cx:pt>
          <cx:pt idx="449">0.0016450522930758201</cx:pt>
          <cx:pt idx="450">0.0049150986912741002</cx:pt>
          <cx:pt idx="451">0.00097342082716927298</cx:pt>
          <cx:pt idx="452">-0.024307559675958899</cx:pt>
          <cx:pt idx="453">-0.053056579506526397</cx:pt>
          <cx:pt idx="454">-0.091020016141745999</cx:pt>
          <cx:pt idx="455">-0.098487822587986995</cx:pt>
          <cx:pt idx="456">-0.080859396430337793</cx:pt>
          <cx:pt idx="457">-0.032132063186880597</cx:pt>
          <cx:pt idx="458">-0.0124447688666421</cx:pt>
          <cx:pt idx="459">0.0052232519564704696</cx:pt>
          <cx:pt idx="460">0.023001413784134599</cx:pt>
          <cx:pt idx="461">0.077024990474112903</cx:pt>
          <cx:pt idx="462">0.023256837673086402</cx:pt>
          <cx:pt idx="463">-0.0209125705380542</cx:pt>
          <cx:pt idx="464">-0.0093303778072710009</cx:pt>
          <cx:pt idx="465">-0.0060523166989186498</cx:pt>
          <cx:pt idx="466">0.025738976310243501</cx:pt>
          <cx:pt idx="467">0.0142756303157774</cx:pt>
          <cx:pt idx="468">-0.00243939350935303</cx:pt>
          <cx:pt idx="469">0.0298637451470068</cx:pt>
          <cx:pt idx="470">0.027750757024193599</cx:pt>
          <cx:pt idx="471">0.0027288713871142802</cx:pt>
          <cx:pt idx="472">0.0216992195179645</cx:pt>
          <cx:pt idx="473">-0.0031685914406631901</cx:pt>
          <cx:pt idx="474">-0.00105155435202292</cx:pt>
          <cx:pt idx="475">-0.00141901997558321</cx:pt>
          <cx:pt idx="476">0.00013501275944617701</cx:pt>
          <cx:pt idx="477">0.00137094663358093</cx:pt>
          <cx:pt idx="478">0.0038398086971984098</cx:pt>
          <cx:pt idx="479">0.0089431104083302296</cx:pt>
          <cx:pt idx="480">-0.030621556786749899</cx:pt>
          <cx:pt idx="481">-0.066974822409875498</cx:pt>
          <cx:pt idx="482">-0.099675700378711901</cx:pt>
          <cx:pt idx="483">-0.122652765326075</cx:pt>
          <cx:pt idx="484">-0.137676791208869</cx:pt>
          <cx:pt idx="485">-0.16237172719271301</cx:pt>
          <cx:pt idx="486">-0.17353999496064201</cx:pt>
          <cx:pt idx="487">-0.12777675804010599</cx:pt>
          <cx:pt idx="488">-0.106055154946274</cx:pt>
          <cx:pt idx="489">-0.075728239326584498</cx:pt>
          <cx:pt idx="490">-0.047864521113258798</cx:pt>
          <cx:pt idx="491">-0.010406852713285101</cx:pt>
          <cx:pt idx="492">-0.037232704379030403</cx:pt>
          <cx:pt idx="493">-0.0106345843287858</cx:pt>
          <cx:pt idx="494">0.015635677768718999</cx:pt>
          <cx:pt idx="495">0.0053739136647118803</cx:pt>
          <cx:pt idx="496">-0.0041289920803521396</cx:pt>
          <cx:pt idx="497">0.0059538414086408196</cx:pt>
          <cx:pt idx="498">-0.0010043724632905499</cx:pt>
          <cx:pt idx="499">-0.019492879693937801</cx:pt>
          <cx:pt idx="500">-0.021300192500827399</cx:pt>
          <cx:pt idx="501">-0.0069945768997446197</cx:pt>
          <cx:pt idx="502">-0.000356684604060392</cx:pt>
          <cx:pt idx="503">0.00039319204998327598</cx:pt>
          <cx:pt idx="504">-4.5692304176313297e-05</cx:pt>
          <cx:pt idx="505">-0.00077911677690061095</cx:pt>
          <cx:pt idx="506">0.0052113354280745403</cx:pt>
          <cx:pt idx="507">0.014572515971430401</cx:pt>
          <cx:pt idx="508">-0.030443803173291099</cx:pt>
          <cx:pt idx="509">-0.061674354481248701</cx:pt>
          <cx:pt idx="510">-0.0894395402364523</cx:pt>
          <cx:pt idx="511">-0.11739836151291</cx:pt>
          <cx:pt idx="512">-0.122747084031718</cx:pt>
          <cx:pt idx="513">-0.14220168613051801</cx:pt>
          <cx:pt idx="514">-0.179509471624965</cx:pt>
          <cx:pt idx="515">-0.20238626129725201</cx:pt>
          <cx:pt idx="516">-0.195329683951977</cx:pt>
          <cx:pt idx="517">-0.111269418641808</cx:pt>
          <cx:pt idx="518">-0.093107274460785802</cx:pt>
          <cx:pt idx="519">-0.042426146348456102</cx:pt>
          <cx:pt idx="520">-0.0023727826722547401</cx:pt>
          <cx:pt idx="521">-0.0071479108408891599</cx:pt>
          <cx:pt idx="522">-0.0145044536963513</cx:pt>
          <cx:pt idx="523">0.043042307270476102</cx:pt>
          <cx:pt idx="524">0.00141300160205292</cx:pt>
          <cx:pt idx="525">0.035426164955221502</cx:pt>
          <cx:pt idx="526">0.0090890807195795204</cx:pt>
          <cx:pt idx="527">-0.0021465017305715502</cx:pt>
          <cx:pt idx="528">-0.018815906026659501</cx:pt>
          <cx:pt idx="529">-0.00035882724308659299</cx:pt>
          <cx:pt idx="530">0.00109836987826519</cx:pt>
          <cx:pt idx="531">-0.000103684328693671</cx:pt>
          <cx:pt idx="532">4.1176459577952199e-05</cx:pt>
          <cx:pt idx="533">-0.00066438374821355204</cx:pt>
          <cx:pt idx="534">0.0045359183633348196</cx:pt>
          <cx:pt idx="535">0.022201487535754499</cx:pt>
          <cx:pt idx="536">-3.6053755505554798e-06</cx:pt>
          <cx:pt idx="537">-0.016673356521381601</cx:pt>
          <cx:pt idx="538">-0.039862157626555497</cx:pt>
          <cx:pt idx="539">-0.072645841244878107</cx:pt>
          <cx:pt idx="540">-0.089780043336113502</cx:pt>
          <cx:pt idx="541">-0.086726462367928095</cx:pt>
          <cx:pt idx="542">-0.046047162141170397</cx:pt>
          <cx:pt idx="543">-0.039242720769403203</cx:pt>
          <cx:pt idx="544">-0.049824428413725502</cx:pt>
          <cx:pt idx="545">-0.017815567427013599</cx:pt>
          <cx:pt idx="546">-0.0213124322808366</cx:pt>
          <cx:pt idx="547">0.0061866907499327399</cx:pt>
          <cx:pt idx="548">-0.00074220772671006402</cx:pt>
          <cx:pt idx="549">0.0021846049729364598</cx:pt>
          <cx:pt idx="550">-0.0101025089935355</cx:pt>
          <cx:pt idx="551">-0.00065033394657994703</cx:pt>
          <cx:pt idx="552">0.017101047551386798</cx:pt>
          <cx:pt idx="553">0.048708184276565203</cx:pt>
          <cx:pt idx="554">0.0100718456390837</cx:pt>
          <cx:pt idx="555">-0.0094543674966562595</cx:pt>
          <cx:pt idx="556">-0.012636053681660301</cx:pt>
          <cx:pt idx="557">0.00440872220165376</cx:pt>
          <cx:pt idx="558">0.00070129957116439004</cx:pt>
          <cx:pt idx="559">0.00066263530091398705</cx:pt>
          <cx:pt idx="560">0.0015826864076953901</cx:pt>
          <cx:pt idx="561">0.00031502954181091301</cx:pt>
          <cx:pt idx="562">0.0024494793689903102</cx:pt>
          <cx:pt idx="563">0.0260320532398256</cx:pt>
          <cx:pt idx="564">0.026075284044302101</cx:pt>
          <cx:pt idx="565">0.016691152587997599</cx:pt>
          <cx:pt idx="566">0.0029355983794017602</cx:pt>
          <cx:pt idx="567">-0.036030758632548801</cx:pt>
          <cx:pt idx="568">-0.030267985423974499</cx:pt>
          <cx:pt idx="569">-0.0067873782465028799</cx:pt>
          <cx:pt idx="570">0.0068970123533597903</cx:pt>
          <cx:pt idx="571">0.042796579554042501</cx:pt>
          <cx:pt idx="572">0.037435445014591</cx:pt>
          <cx:pt idx="573">0.053176214870005699</cx:pt>
          <cx:pt idx="574">0.0242149829281386</cx:pt>
          <cx:pt idx="575">0.0363228051645113</cx:pt>
          <cx:pt idx="576">0.0166131251751378</cx:pt>
          <cx:pt idx="577">0.036285515652473198</cx:pt>
          <cx:pt idx="578">-0.0236612598958084</cx:pt>
          <cx:pt idx="579">-0.0228313755002949</cx:pt>
          <cx:pt idx="580">0.028161052654406299</cx:pt>
          <cx:pt idx="581">0.032245457655168001</cx:pt>
          <cx:pt idx="582">-0.0058821025774294699</cx:pt>
          <cx:pt idx="583">-0.025090962626524101</cx:pt>
          <cx:pt idx="584">-0.011200002968482999</cx:pt>
          <cx:pt idx="585">0.0027666453135873599</cx:pt>
          <cx:pt idx="586">5.6979924220531498e-05</cx:pt>
          <cx:pt idx="587">-0.00092903565407206998</cx:pt>
          <cx:pt idx="588">5.1608205790935099e-05</cx:pt>
          <cx:pt idx="589">0.00048172801689919998</cx:pt>
          <cx:pt idx="590">0.0012298301298464</cx:pt>
          <cx:pt idx="591">0.023134561181784499</cx:pt>
          <cx:pt idx="592">0.029251158695844898</cx:pt>
          <cx:pt idx="593">0.019014999019020901</cx:pt>
          <cx:pt idx="594">0.020210908173295201</cx:pt>
          <cx:pt idx="595">0.048347657371603202</cx:pt>
          <cx:pt idx="596">0.0120175528865693</cx:pt>
          <cx:pt idx="597">-0.00352970416643541</cx:pt>
          <cx:pt idx="598">0.0753120872495157</cx:pt>
          <cx:pt idx="599">0.082570798770474602</cx:pt>
          <cx:pt idx="600">0.070527472224788598</cx:pt>
          <cx:pt idx="601">0.048265230539431901</cx:pt>
          <cx:pt idx="602">0.035509585505451302</cx:pt>
          <cx:pt idx="603">0.00063377924148052699</cx:pt>
          <cx:pt idx="604">0.025497070580053599</cx:pt>
          <cx:pt idx="605">0.0124982624330028</cx:pt>
          <cx:pt idx="606">-0.020205357706653802</cx:pt>
          <cx:pt idx="607">-0.0062410560916320397</cx:pt>
          <cx:pt idx="608">0.053443206138498199</cx:pt>
          <cx:pt idx="609">0.021553288936299701</cx:pt>
          <cx:pt idx="610">-0.037532930635907201</cx:pt>
          <cx:pt idx="611">-0.0126488427541628</cx:pt>
          <cx:pt idx="612">-0.00192491942386712</cx:pt>
          <cx:pt idx="613">0.00135342036041349</cx:pt>
          <cx:pt idx="614">-0.00042393050327026101</cx:pt>
          <cx:pt idx="615">0.00032674679734683601</cx:pt>
          <cx:pt idx="616">-4.8639908665542501e-05</cx:pt>
          <cx:pt idx="617">4.6984704971596103e-05</cx:pt>
          <cx:pt idx="618">0.00198997980617169</cx:pt>
          <cx:pt idx="619">0.0148474814491337</cx:pt>
          <cx:pt idx="620">0.021527116580019299</cx:pt>
          <cx:pt idx="621">0.023904099248965499</cx:pt>
          <cx:pt idx="622">0.0019670615605935902</cx:pt>
          <cx:pt idx="623">0.019135269019441899</cx:pt>
          <cx:pt idx="624">0.058975477597064702</cx:pt>
          <cx:pt idx="625">0.020053561994428301</cx:pt>
          <cx:pt idx="626">0.048753766732479803</cx:pt>
          <cx:pt idx="627">0.093635636854488294</cx:pt>
          <cx:pt idx="628">0.046522586860142601</cx:pt>
          <cx:pt idx="629">0.019304507559264199</cx:pt>
          <cx:pt idx="630">-0.0085869151644960492</cx:pt>
          <cx:pt idx="631">0.0152539273899286</cx:pt>
          <cx:pt idx="632">0.019396661774960001</cx:pt>
          <cx:pt idx="633">0.043220832237813901</cx:pt>
          <cx:pt idx="634">0.0034370061971344002</cx:pt>
          <cx:pt idx="635">0.0048474567991076299</cx:pt>
          <cx:pt idx="636">0.020149836459472801</cx:pt>
          <cx:pt idx="637">-0.0076705950519967304</cx:pt>
          <cx:pt idx="638">-0.0120694654575235</cx:pt>
          <cx:pt idx="639">0.014029242593392</cx:pt>
          <cx:pt idx="640">-0.00248312487678099</cx:pt>
          <cx:pt idx="641">0.00048934579949669798</cx:pt>
          <cx:pt idx="642">-0.000484551860549052</cx:pt>
          <cx:pt idx="643">0.00041434947352222002</cx:pt>
          <cx:pt idx="644">0.00031958999599353798</cx:pt>
          <cx:pt idx="645">-0.00030480166777654299</cx:pt>
          <cx:pt idx="646">0.0022379229333855302</cx:pt>
          <cx:pt idx="647">0.010107556310420301</cx:pt>
          <cx:pt idx="648">0.0288052711283633</cx:pt>
          <cx:pt idx="649">0.037258948605192903</cx:pt>
          <cx:pt idx="650">0.021319481158299101</cx:pt>
          <cx:pt idx="651">0.026210754662613901</cx:pt>
          <cx:pt idx="652">0.064164553596730206</cx:pt>
          <cx:pt idx="653">0.070876049038323105</cx:pt>
          <cx:pt idx="654">0.079588983413050401</cx:pt>
          <cx:pt idx="655">0.070241146769113402</cx:pt>
          <cx:pt idx="656">-0.0037883486106659301</cx:pt>
          <cx:pt idx="657">-0.00336702411746401</cx:pt>
          <cx:pt idx="658">-0.010331901551731099</cx:pt>
          <cx:pt idx="659">0.029953093983312001</cx:pt>
          <cx:pt idx="660">0.0017483593400185501</cx:pt>
          <cx:pt idx="661">0.0015911642857004101</cx:pt>
          <cx:pt idx="662">-0.0130821819395214</cx:pt>
          <cx:pt idx="663">-0.0135217326041123</cx:pt>
          <cx:pt idx="664">-0.00025269194501436801</cx:pt>
          <cx:pt idx="665">-0.022375106747954801</cx:pt>
          <cx:pt idx="666">-0.019639772267860098</cx:pt>
          <cx:pt idx="667">-0.00047138871148548402</cx:pt>
          <cx:pt idx="668">-0.00085508746128334196</cx:pt>
          <cx:pt idx="669">9.4180781710084897e-05</cx:pt>
          <cx:pt idx="670">0.000282178468115683</cx:pt>
          <cx:pt idx="671">-0.00078526987688669304</cx:pt>
          <cx:pt idx="672">0.000276111138190498</cx:pt>
          <cx:pt idx="673">0.000227172252530183</cx:pt>
          <cx:pt idx="674">0.0024792852804964502</cx:pt>
          <cx:pt idx="675">0.0083455558940241301</cx:pt>
          <cx:pt idx="676">0.022149130596050601</cx:pt>
          <cx:pt idx="677">0.0300897920817127</cx:pt>
          <cx:pt idx="678">0.037910670979211102</cx:pt>
          <cx:pt idx="679">0.067489336700928104</cx:pt>
          <cx:pt idx="680">0.076726494242849094</cx:pt>
          <cx:pt idx="681">0.074026050346181704</cx:pt>
          <cx:pt idx="682">0.053084171417156302</cx:pt>
          <cx:pt idx="683">0.022204772467701799</cx:pt>
          <cx:pt idx="684">-0.0209790633061804</cx:pt>
          <cx:pt idx="685">-0.011920845365277301</cx:pt>
          <cx:pt idx="686">0.023070159321927099</cx:pt>
          <cx:pt idx="687">-0.0094104204295141804</cx:pt>
          <cx:pt idx="688">-0.051308688458909901</cx:pt>
          <cx:pt idx="689">-0.016194035537783601</cx:pt>
          <cx:pt idx="690">-0.031807045732916997</cx:pt>
          <cx:pt idx="691">-0.049703113222169401</cx:pt>
          <cx:pt idx="692">-0.0101728121331913</cx:pt>
          <cx:pt idx="693">-0.011821107551616999</cx:pt>
          <cx:pt idx="694">-0.010822906681460199</cx:pt>
          <cx:pt idx="695">-0.0044106896192096798</cx:pt>
          <cx:pt idx="696">-0.0068114654399355498</cx:pt>
          <cx:pt idx="697">0.00052931282075896599</cx:pt>
          <cx:pt idx="698">0.00066130942998398104</cx:pt>
          <cx:pt idx="699">0.00026116705578013</cx:pt>
          <cx:pt idx="700">0.00054408878548213298</cx:pt>
          <cx:pt idx="701">0.000201549106416888</cx:pt>
          <cx:pt idx="702">0.0014638350316488</cx:pt>
          <cx:pt idx="703">0.000414906776873208</cx:pt>
          <cx:pt idx="704">0.0037674293501721999</cx:pt>
          <cx:pt idx="705">0.0105918199186833</cx:pt>
          <cx:pt idx="706">0.01292803695984</cx:pt>
          <cx:pt idx="707">0.029358571263196801</cx:pt>
          <cx:pt idx="708">0.0519453411130762</cx:pt>
          <cx:pt idx="709">0.036008685866360697</cx:pt>
          <cx:pt idx="710">0.0076330708318004103</cx:pt>
          <cx:pt idx="711">0.012126092115235999</cx:pt>
          <cx:pt idx="712">-0.0077176564914932496</cx:pt>
          <cx:pt idx="713">-0.00028062940272516502</cx:pt>
          <cx:pt idx="714">-0.015054548680444899</cx:pt>
          <cx:pt idx="715">-0.025967806363344999</cx:pt>
          <cx:pt idx="716">-0.0197879787424033</cx:pt>
          <cx:pt idx="717">-0.0236743755803339</cx:pt>
          <cx:pt idx="718">-0.026011551995998701</cx:pt>
          <cx:pt idx="719">0.0039924440906853598</cx:pt>
          <cx:pt idx="720">-0.0010432118108679601</cx:pt>
          <cx:pt idx="721">-0.00094120793939826697</cx:pt>
          <cx:pt idx="722">0.0032726729217486001</cx:pt>
          <cx:pt idx="723">-0.00121958673853039</cx:pt>
          <cx:pt idx="724">0.000226364153611684</cx:pt>
          <cx:pt idx="725">-0.00055096079836499702</cx:pt>
          <cx:pt idx="726">0.00020445823062433801</cx:pt>
          <cx:pt idx="727">0.00046758379410009101</cx:pt>
          <cx:pt idx="728">-0.00030737031289532099</cx:pt>
          <cx:pt idx="729">-0.00033467578374511502</cx:pt>
          <cx:pt idx="730">0.00021125874111774601</cx:pt>
          <cx:pt idx="731">0.00022500515610430699</cx:pt>
          <cx:pt idx="732">-0.00031720820392583198</cx:pt>
          <cx:pt idx="733">0.0022322908909361799</cx:pt>
          <cx:pt idx="734">0.0032268166932371998</cx:pt>
          <cx:pt idx="735">0.0052613133338191304</cx:pt>
          <cx:pt idx="736">0.011428136044807</cx:pt>
          <cx:pt idx="737">0.0088155152487287194</cx:pt>
          <cx:pt idx="738">-0.00271217942560889</cx:pt>
          <cx:pt idx="739">0.00071661815447067402</cx:pt>
          <cx:pt idx="740">8.4757455160645097e-05</cx:pt>
          <cx:pt idx="741">0.0018601810363194299</cx:pt>
          <cx:pt idx="742">0.0022282139632607599</cx:pt>
          <cx:pt idx="743">-0.00018071982266665499</cx:pt>
          <cx:pt idx="744">0.0034052315854696202</cx:pt>
          <cx:pt idx="745">0.0058095852095266</cx:pt>
          <cx:pt idx="746">0.00094303368285845004</cx:pt>
          <cx:pt idx="747">0.00179080969254322</cx:pt>
          <cx:pt idx="748">0.00304691103619499</cx:pt>
          <cx:pt idx="749">0.0066978999347745696</cx:pt>
          <cx:pt idx="750">0.0022415635082721698</cx:pt>
          <cx:pt idx="751">-0.0011649369181626001</cx:pt>
          <cx:pt idx="752">-0.00064116013214294101</cx:pt>
          <cx:pt idx="753">-0.00012870136823462199</cx:pt>
          <cx:pt idx="754">-0.00022564206933419999</cx:pt>
          <cx:pt idx="755">-0.00076774292088288402</cx:pt>
          <cx:pt idx="756">-0.00021822745590370301</cx:pt>
          <cx:pt idx="757">7.3881326568669303e-05</cx:pt>
          <cx:pt idx="758">-0.000492756026800217</cx:pt>
          <cx:pt idx="759">0.00088675286556493601</cx:pt>
          <cx:pt idx="760">0.000124081044596359</cx:pt>
          <cx:pt idx="761">0.000243668634546837</cx:pt>
          <cx:pt idx="762">-0.00080420161240435601</cx:pt>
          <cx:pt idx="763">-0.00030312119612573799</cx:pt>
          <cx:pt idx="764">-0.00031140084329730198</cx:pt>
          <cx:pt idx="765">-0.00024107633744280301</cx:pt>
          <cx:pt idx="766">-0.00118299165891791</cx:pt>
          <cx:pt idx="767">0.00023269495419815301</cx:pt>
          <cx:pt idx="768">-0.00045296045225380702</cx:pt>
          <cx:pt idx="769">-0.0010996043292670599</cx:pt>
          <cx:pt idx="770">-0.0012618494810955</cx:pt>
          <cx:pt idx="771">-0.0012503364647886001</cx:pt>
          <cx:pt idx="772">4.4967067395281499e-05</cx:pt>
          <cx:pt idx="773">-0.00070819807621984397</cx:pt>
          <cx:pt idx="774">-0.0037978150660689198</cx:pt>
          <cx:pt idx="775">-0.0035206911927400798</cx:pt>
          <cx:pt idx="776">-0.0012083530705468499</cx:pt>
          <cx:pt idx="777">0.00108216071124044</cx:pt>
          <cx:pt idx="778">0.00069591491062832704</cx:pt>
          <cx:pt idx="779">-0.00074363124667130103</cx:pt>
          <cx:pt idx="780">-0.00043855872297452402</cx:pt>
          <cx:pt idx="781">5.6748342539916299e-05</cx:pt>
          <cx:pt idx="782">0.00016907590289415899</cx:pt>
          <cx:pt idx="783">-0.000218180600709069</cx:pt>
        </cx:lvl>
      </cx:numDim>
    </cx:data>
    <cx:data id="107">
      <cx:numDim type="val">
        <cx:f>'001_WA_F - 副本'!$DD$1:$DD$784</cx:f>
        <cx:lvl ptCount="784" formatCode="G/通用格式">
          <cx:pt idx="0">-0.000494893877304582</cx:pt>
          <cx:pt idx="1">0.000933697240391457</cx:pt>
          <cx:pt idx="2">-0.00049750849322796999</cx:pt>
          <cx:pt idx="3">8.2992192458619402e-05</cx:pt>
          <cx:pt idx="4">-0.00088307792859856405</cx:pt>
          <cx:pt idx="5">-8.6077195912416304e-05</cx:pt>
          <cx:pt idx="6">0.00048446875710542598</cx:pt>
          <cx:pt idx="7">0.00031326584362113401</cx:pt>
          <cx:pt idx="8">-3.0902200702731002e-05</cx:pt>
          <cx:pt idx="9">0.00032831807603916902</cx:pt>
          <cx:pt idx="10">0.00031509405622068498</cx:pt>
          <cx:pt idx="11">3.3721867808698902e-05</cx:pt>
          <cx:pt idx="12">0.00091577580311288497</cx:pt>
          <cx:pt idx="13">-0.00011090985983456101</cx:pt>
          <cx:pt idx="14">0.00039555269622191998</cx:pt>
          <cx:pt idx="15">0.00053326962025887796</cx:pt>
          <cx:pt idx="16">-8.1639180225019799e-05</cx:pt>
          <cx:pt idx="17">-0.00054018135222516596</cx:pt>
          <cx:pt idx="18">0.00051818390077746105</cx:pt>
          <cx:pt idx="19">0.00027891351405174197</cx:pt>
          <cx:pt idx="20">0.00022984262319872999</cx:pt>
          <cx:pt idx="21">-0.00051347356149913405</cx:pt>
          <cx:pt idx="22">2.635773951871e-05</cx:pt>
          <cx:pt idx="23">0.00025068218932227998</cx:pt>
          <cx:pt idx="24">-0.00024565278226873602</cx:pt>
          <cx:pt idx="25">0.00016705548010053601</cx:pt>
          <cx:pt idx="26">0.00037533274838241</cx:pt>
          <cx:pt idx="27">0.000185470070737124</cx:pt>
          <cx:pt idx="28">0.00076475481686158703</cx:pt>
          <cx:pt idx="29">-0.000402101045208055</cx:pt>
          <cx:pt idx="30">-0.00030033129841912598</cx:pt>
          <cx:pt idx="31">-9.4236037083698495e-05</cx:pt>
          <cx:pt idx="32">0.00025115323635203901</cx:pt>
          <cx:pt idx="33">-0.00070211983410981005</cx:pt>
          <cx:pt idx="34">9.7854351608608604e-05</cx:pt>
          <cx:pt idx="35">-1.52401161405237e-05</cx:pt>
          <cx:pt idx="36">0.00027012424788622598</cx:pt>
          <cx:pt idx="37">-0.00059845901860329596</cx:pt>
          <cx:pt idx="38">-0.0010914638680891899</cx:pt>
          <cx:pt idx="39">0.00064742725589583198</cx:pt>
          <cx:pt idx="40">0.0013470787143254599</cx:pt>
          <cx:pt idx="41">0.00086388279486734898</cx:pt>
          <cx:pt idx="42">-0.00115977883005224</cx:pt>
          <cx:pt idx="43">0.00080369176384702105</cx:pt>
          <cx:pt idx="44">0.0052655149472381002</cx:pt>
          <cx:pt idx="45">-0.00014813723067554901</cx:pt>
          <cx:pt idx="46">-0.00152559819238897</cx:pt>
          <cx:pt idx="47">-0.00089649811030586603</cx:pt>
          <cx:pt idx="48">-0.000164878051385604</cx:pt>
          <cx:pt idx="49">-0.00013942725576112299</cx:pt>
          <cx:pt idx="50">0.000219934182415559</cx:pt>
          <cx:pt idx="51">-2.86865026950083e-05</cx:pt>
          <cx:pt idx="52">0.00023660665450612699</cx:pt>
          <cx:pt idx="53">0.000158756598885182</cx:pt>
          <cx:pt idx="54">-0.00058026864155179801</cx:pt>
          <cx:pt idx="55">-7.1181610426134101e-05</cx:pt>
          <cx:pt idx="56">0.00018424724884853299</cx:pt>
          <cx:pt idx="57">0.00024530753123230798</cx:pt>
          <cx:pt idx="58">8.8614030476039297e-05</cx:pt>
          <cx:pt idx="59">0.0019889107627053299</cx:pt>
          <cx:pt idx="60">-3.99834501356706e-05</cx:pt>
          <cx:pt idx="61">-0.000154040718974996</cx:pt>
          <cx:pt idx="62">-0.00079301575142824905</cx:pt>
          <cx:pt idx="63">-0.00126900295103094</cx:pt>
          <cx:pt idx="64">-0.0035366899764776001</cx:pt>
          <cx:pt idx="65">-0.0100492209197337</cx:pt>
          <cx:pt idx="66">-0.0081531588574647908</cx:pt>
          <cx:pt idx="67">-0.012414178216996599</cx:pt>
          <cx:pt idx="68">-0.0062093949132602001</cx:pt>
          <cx:pt idx="69">-0.019065167769639801</cx:pt>
          <cx:pt idx="70">-0.021906049470202998</cx:pt>
          <cx:pt idx="71">-0.023340671284344999</cx:pt>
          <cx:pt idx="72">-0.038413311259715498</cx:pt>
          <cx:pt idx="73">-0.028960224316171401</cx:pt>
          <cx:pt idx="74">-0.018413108351101999</cx:pt>
          <cx:pt idx="75">-0.012229470213611499</cx:pt>
          <cx:pt idx="76">-0.013688684956261601</cx:pt>
          <cx:pt idx="77">-0.0086166482653790791</cx:pt>
          <cx:pt idx="78">-0.0031482666723089102</cx:pt>
          <cx:pt idx="79">-0.00160082508000104</cx:pt>
          <cx:pt idx="80">3.0043627518086901e-05</cx:pt>
          <cx:pt idx="81">0.00069499653356277298</cx:pt>
          <cx:pt idx="82">-0.000700447081499028</cx:pt>
          <cx:pt idx="83">0.00026985974888404501</cx:pt>
          <cx:pt idx="84">0.00098144079506961505</cx:pt>
          <cx:pt idx="85">-2.4030070966521198e-05</cx:pt>
          <cx:pt idx="86">0.00045293062632068801</cx:pt>
          <cx:pt idx="87">0.0037285894235100899</cx:pt>
          <cx:pt idx="88">0.0011832639527995801</cx:pt>
          <cx:pt idx="89">-0.00159276409317476</cx:pt>
          <cx:pt idx="90">-0.0043300425485918899</cx:pt>
          <cx:pt idx="91">-0.0052810008293327996</cx:pt>
          <cx:pt idx="92">-0.0086904181761361492</cx:pt>
          <cx:pt idx="93">-0.018638952979014099</cx:pt>
          <cx:pt idx="94">-0.033238465501907601</cx:pt>
          <cx:pt idx="95">-0.028007187419873101</cx:pt>
          <cx:pt idx="96">-0.00309492439360479</cx:pt>
          <cx:pt idx="97">0.0038249357411713199</cx:pt>
          <cx:pt idx="98">-0.010070972170008999</cx:pt>
          <cx:pt idx="99">-0.023281626894923701</cx:pt>
          <cx:pt idx="100">-0.0210958078236393</cx:pt>
          <cx:pt idx="101">-0.025649246941306599</cx:pt>
          <cx:pt idx="102">-0.049725923816946301</cx:pt>
          <cx:pt idx="103">-0.028648805831942001</cx:pt>
          <cx:pt idx="104">-0.0093813880670869203</cx:pt>
          <cx:pt idx="105">-0.0160062294719116</cx:pt>
          <cx:pt idx="106">-0.0205944634485354</cx:pt>
          <cx:pt idx="107">-0.0107985782644266</cx:pt>
          <cx:pt idx="108">-0.0026197991939930498</cx:pt>
          <cx:pt idx="109">0.00082157742101913696</cx:pt>
          <cx:pt idx="110">0.00067157987330605296</cx:pt>
          <cx:pt idx="111">0.00026916432580153702</cx:pt>
          <cx:pt idx="112">0.00037082101241425302</cx:pt>
          <cx:pt idx="113">-0.00077557950399034196</cx:pt>
          <cx:pt idx="114">-0.00041859828549773299</cx:pt>
          <cx:pt idx="115">0.00047589947603766697</cx:pt>
          <cx:pt idx="116">0.00153720003545061</cx:pt>
          <cx:pt idx="117">-0.00043399591161200502</cx:pt>
          <cx:pt idx="118">-0.00150686225986357</cx:pt>
          <cx:pt idx="119">-0.0027539207184054701</cx:pt>
          <cx:pt idx="120">-0.00130542637732823</cx:pt>
          <cx:pt idx="121">-0.010921345184089101</cx:pt>
          <cx:pt idx="122">-0.0432688759962239</cx:pt>
          <cx:pt idx="123">-0.0052522919387440001</cx:pt>
          <cx:pt idx="124">-0.0036500964376372201</cx:pt>
          <cx:pt idx="125">0.020363917950889002</cx:pt>
          <cx:pt idx="126">-0.00126182127207879</cx:pt>
          <cx:pt idx="127">0.038064089866857199</cx:pt>
          <cx:pt idx="128">-0.029526162846755001</cx:pt>
          <cx:pt idx="129">0.0057164950300968203</cx:pt>
          <cx:pt idx="130">-0.00045762018712877298</cx:pt>
          <cx:pt idx="131">-0.014454090106353699</cx:pt>
          <cx:pt idx="132">-0.032227710233030699</cx:pt>
          <cx:pt idx="133">-0.031823581561633903</cx:pt>
          <cx:pt idx="134">-0.035993966016541097</cx:pt>
          <cx:pt idx="135">-0.0120810030869137</cx:pt>
          <cx:pt idx="136">-0.0015734678524829901</cx:pt>
          <cx:pt idx="137">0.00509857002672296</cx:pt>
          <cx:pt idx="138">0.0046188858897866399</cx:pt>
          <cx:pt idx="139">0.00063145667371349598</cx:pt>
          <cx:pt idx="140">0.000122041654072448</cx:pt>
          <cx:pt idx="141">-0.00011365382598182201</cx:pt>
          <cx:pt idx="142">-0.000703977903664941</cx:pt>
          <cx:pt idx="143">0.00124672358968841</cx:pt>
          <cx:pt idx="144">2.46660660555524e-05</cx:pt>
          <cx:pt idx="145">2.2499956633173301e-05</cx:pt>
          <cx:pt idx="146">0.0031262075400352602</cx:pt>
          <cx:pt idx="147">-0.0061029128130726598</cx:pt>
          <cx:pt idx="148">-0.0233909438590756</cx:pt>
          <cx:pt idx="149">-0.0313928078281107</cx:pt>
          <cx:pt idx="150">-0.0538576678079122</cx:pt>
          <cx:pt idx="151">-0.0918014274135492</cx:pt>
          <cx:pt idx="152">-0.088892009535634406</cx:pt>
          <cx:pt idx="153">-0.0332811385624718</cx:pt>
          <cx:pt idx="154">0.038571184601057198</cx:pt>
          <cx:pt idx="155">0.056994135211588297</cx:pt>
          <cx:pt idx="156">-0.052277462067119099</cx:pt>
          <cx:pt idx="157">-0.089697349655269806</cx:pt>
          <cx:pt idx="158">-0.076652022450308305</cx:pt>
          <cx:pt idx="159">-0.102275821320613</cx:pt>
          <cx:pt idx="160">-0.107199445717198</cx:pt>
          <cx:pt idx="161">-0.060606333322384603</cx:pt>
          <cx:pt idx="162">-0.050227491549316702</cx:pt>
          <cx:pt idx="163">-0.0311455249209543</cx:pt>
          <cx:pt idx="164">-0.0040220269928970204</cx:pt>
          <cx:pt idx="165">0.00054532676020712203</cx:pt>
          <cx:pt idx="166">-0.00042910316714429901</cx:pt>
          <cx:pt idx="167">-0.000134826703052526</cx:pt>
          <cx:pt idx="168">-0.000450408328442475</cx:pt>
          <cx:pt idx="169">-0.00063612267854882404</cx:pt>
          <cx:pt idx="170">0.0038534256269169799</cx:pt>
          <cx:pt idx="171">0.0048251804919003799</cx:pt>
          <cx:pt idx="172">0.0102923593146195</cx:pt>
          <cx:pt idx="173">0.0085394422120262398</cx:pt>
          <cx:pt idx="174">-0.011895715724522001</cx:pt>
          <cx:pt idx="175">-0.0573664512175006</cx:pt>
          <cx:pt idx="176">-0.056216416755272197</cx:pt>
          <cx:pt idx="177">-0.0900360110791594</cx:pt>
          <cx:pt idx="178">-0.077376372479584593</cx:pt>
          <cx:pt idx="179">-0.0641716631142841</cx:pt>
          <cx:pt idx="180">-0.100225632528898</cx:pt>
          <cx:pt idx="181">-0.024252572705713699</cx:pt>
          <cx:pt idx="182">-0.0560432286743189</cx:pt>
          <cx:pt idx="183">-0.066031456241264802</cx:pt>
          <cx:pt idx="184">-0.060332942592623</cx:pt>
          <cx:pt idx="185">-0.082222504923859005</cx:pt>
          <cx:pt idx="186">-0.11770912514472601</cx:pt>
          <cx:pt idx="187">-0.20081439855076799</cx:pt>
          <cx:pt idx="188">-0.16054992186606801</cx:pt>
          <cx:pt idx="189">-0.0576107980117034</cx:pt>
          <cx:pt idx="190">-0.052729532033859598</cx:pt>
          <cx:pt idx="191">-0.052917819176746601</cx:pt>
          <cx:pt idx="192">-0.021825107187982098</cx:pt>
          <cx:pt idx="193">-0.0123813769368734</cx:pt>
          <cx:pt idx="194">-0.0050076822911802703</cx:pt>
          <cx:pt idx="195">-0.00085387741439236402</cx:pt>
          <cx:pt idx="196">-0.000382862482237577</cx:pt>
          <cx:pt idx="197">-0.00014821984754391401</cx:pt>
          <cx:pt idx="198">0.0150594599870727</cx:pt>
          <cx:pt idx="199">0.0179160061704428</cx:pt>
          <cx:pt idx="200">0.0055545377494510403</cx:pt>
          <cx:pt idx="201">0.0027453186866014299</cx:pt>
          <cx:pt idx="202">0.017609871445660001</cx:pt>
          <cx:pt idx="203">0.0055168753988517599</cx:pt>
          <cx:pt idx="204">-0.024344976521626999</cx:pt>
          <cx:pt idx="205">-0.0043228580363795198</cx:pt>
          <cx:pt idx="206">0.0043386154045498898</cx:pt>
          <cx:pt idx="207">0.053880982600007399</cx:pt>
          <cx:pt idx="208">0.056789052515300302</cx:pt>
          <cx:pt idx="209">-0.00026514106490655597</cx:pt>
          <cx:pt idx="210">0.012860722871327401</cx:pt>
          <cx:pt idx="211">-0.041349685596655798</cx:pt>
          <cx:pt idx="212">0.0058110295099345101</cx:pt>
          <cx:pt idx="213">0.031615266237659097</cx:pt>
          <cx:pt idx="214">-0.111393546006969</cx:pt>
          <cx:pt idx="215">-0.095168933988907994</cx:pt>
          <cx:pt idx="216">-0.102668563904754</cx:pt>
          <cx:pt idx="217">-0.091454570837402896</cx:pt>
          <cx:pt idx="218">-0.027361630061502398</cx:pt>
          <cx:pt idx="219">-0.047947216443701</cx:pt>
          <cx:pt idx="220">-0.050644732322353003</cx:pt>
          <cx:pt idx="221">-0.023392969872764</cx:pt>
          <cx:pt idx="222">-0.013555156166301201</cx:pt>
          <cx:pt idx="223">3.7884620124172497e-05</cx:pt>
          <cx:pt idx="224">0.0025635484133441299</cx:pt>
          <cx:pt idx="225">0.00128005138828046</cx:pt>
          <cx:pt idx="226">0.0135053785593561</cx:pt>
          <cx:pt idx="227">0.0206549207473356</cx:pt>
          <cx:pt idx="228">0.011065168447058901</cx:pt>
          <cx:pt idx="229">0.0195236073204067</cx:pt>
          <cx:pt idx="230">0.038789582298176098</cx:pt>
          <cx:pt idx="231">0.054939022096509402</cx:pt>
          <cx:pt idx="232">0.025737619098668001</cx:pt>
          <cx:pt idx="233">0.059083027891271803</cx:pt>
          <cx:pt idx="234">0.0747405281668055</cx:pt>
          <cx:pt idx="235">0.111564467364798</cx:pt>
          <cx:pt idx="236">0.133714419508804</cx:pt>
          <cx:pt idx="237">0.091051697376329496</cx:pt>
          <cx:pt idx="238">0.123861273779061</cx:pt>
          <cx:pt idx="239">0.14451064659368101</cx:pt>
          <cx:pt idx="240">0.170076624188471</cx:pt>
          <cx:pt idx="241">0.16600306359584299</cx:pt>
          <cx:pt idx="242">0.112686997096152</cx:pt>
          <cx:pt idx="243">0.034883827325134502</cx:pt>
          <cx:pt idx="244">-0.0283791746710612</cx:pt>
          <cx:pt idx="245">-0.067950107877650601</cx:pt>
          <cx:pt idx="246">-0.0051201300766626203</cx:pt>
          <cx:pt idx="247">-0.0026951700413999002</cx:pt>
          <cx:pt idx="248">-0.049678859726552699</cx:pt>
          <cx:pt idx="249">-0.026484011896306899</cx:pt>
          <cx:pt idx="250">-0.01128962239461</cx:pt>
          <cx:pt idx="251">-0.0010827866207477801</cx:pt>
          <cx:pt idx="252">0.00035332626613071501</cx:pt>
          <cx:pt idx="253">0.0028549299213375002</cx:pt>
          <cx:pt idx="254">0.0120927777275068</cx:pt>
          <cx:pt idx="255">0.021587319601680002</cx:pt>
          <cx:pt idx="256">0.0204586844313649</cx:pt>
          <cx:pt idx="257">0.020916702230248701</cx:pt>
          <cx:pt idx="258">0.049461474529005699</cx:pt>
          <cx:pt idx="259">0.059133111941974702</cx:pt>
          <cx:pt idx="260">0.026225820983223</cx:pt>
          <cx:pt idx="261">0.010883538598964199</cx:pt>
          <cx:pt idx="262">0.095105858950836106</cx:pt>
          <cx:pt idx="263">0.066197813668024005</cx:pt>
          <cx:pt idx="264">0.092077482480730999</cx:pt>
          <cx:pt idx="265">0.14028395695898299</cx:pt>
          <cx:pt idx="266">0.14819761696793701</cx:pt>
          <cx:pt idx="267">0.120616196416878</cx:pt>
          <cx:pt idx="268">0.11815193867267799</cx:pt>
          <cx:pt idx="269">0.200980693521945</cx:pt>
          <cx:pt idx="270">0.17820296913460201</cx:pt>
          <cx:pt idx="271">0.112810898088072</cx:pt>
          <cx:pt idx="272">0.064184122001266206</cx:pt>
          <cx:pt idx="273">-0.0066935508026054902</cx:pt>
          <cx:pt idx="274">-0.012331425951192699</cx:pt>
          <cx:pt idx="275">-0.0075342465280979201</cx:pt>
          <cx:pt idx="276">-0.0045475581839767402</cx:pt>
          <cx:pt idx="277">-0.0055395042305832797</cx:pt>
          <cx:pt idx="278">-0.0126813223753278</cx:pt>
          <cx:pt idx="279">-5.28751297111722e-05</cx:pt>
          <cx:pt idx="280">-0.000837216487528428</cx:pt>
          <cx:pt idx="281">0.00240240129945264</cx:pt>
          <cx:pt idx="282">0.0169132562573607</cx:pt>
          <cx:pt idx="283">0.0247467077626254</cx:pt>
          <cx:pt idx="284">0.0057808577881327998</cx:pt>
          <cx:pt idx="285">-0.0041495458541058999</cx:pt>
          <cx:pt idx="286">0.052680236060078101</cx:pt>
          <cx:pt idx="287">0.013449463381223501</cx:pt>
          <cx:pt idx="288">0.037359849325409498</cx:pt>
          <cx:pt idx="289">-0.0041614303927519003</cx:pt>
          <cx:pt idx="290">0.047346369747568499</cx:pt>
          <cx:pt idx="291">0.0552644530141011</cx:pt>
          <cx:pt idx="292">-0.019568743721046999</cx:pt>
          <cx:pt idx="293">0.10566983410721301</cx:pt>
          <cx:pt idx="294">0.101984148242191</cx:pt>
          <cx:pt idx="295">0.103703871523269</cx:pt>
          <cx:pt idx="296">0.15844874945582599</cx:pt>
          <cx:pt idx="297">0.16779887473237401</cx:pt>
          <cx:pt idx="298">0.16845250431282199</cx:pt>
          <cx:pt idx="299">0.114117533413301</cx:pt>
          <cx:pt idx="300">0.044389742095510297</cx:pt>
          <cx:pt idx="301">-0.036829125805578601</cx:pt>
          <cx:pt idx="302">-0.015193927243826901</cx:pt>
          <cx:pt idx="303">-0.0119651515557918</cx:pt>
          <cx:pt idx="304">-0.00641003533171031</cx:pt>
          <cx:pt idx="305">-0.011443455103170099</cx:pt>
          <cx:pt idx="306">-0.0086157735109731702</cx:pt>
          <cx:pt idx="307">-0.00022974846453672199</cx:pt>
          <cx:pt idx="308">-0.000353215590697015</cx:pt>
          <cx:pt idx="309">0.0052226548865974302</cx:pt>
          <cx:pt idx="310">0.016440076437447201</cx:pt>
          <cx:pt idx="311">0.033122483456916603</cx:pt>
          <cx:pt idx="312">-0.0014574413862275799</cx:pt>
          <cx:pt idx="313">-0.027937952586031201</cx:pt>
          <cx:pt idx="314">-0.0044376327044617801</cx:pt>
          <cx:pt idx="315">0.016478858188763001</cx:pt>
          <cx:pt idx="316">-0.024629026691228802</cx:pt>
          <cx:pt idx="317">-0.066549735074855607</cx:pt>
          <cx:pt idx="318">-0.0020989701164886702</cx:pt>
          <cx:pt idx="319">0.082947226097541099</cx:pt>
          <cx:pt idx="320">0.0127245942719673</cx:pt>
          <cx:pt idx="321">0.010084522939806301</cx:pt>
          <cx:pt idx="322">-0.0212769448375386</cx:pt>
          <cx:pt idx="323">0.088759271854741903</cx:pt>
          <cx:pt idx="324">0.0087454493285740592</cx:pt>
          <cx:pt idx="325">0.091900131486843603</cx:pt>
          <cx:pt idx="326">0.15672423591744</cx:pt>
          <cx:pt idx="327">0.081172451889837599</cx:pt>
          <cx:pt idx="328">0.024604645290288201</cx:pt>
          <cx:pt idx="329">-0.072425534867222502</cx:pt>
          <cx:pt idx="330">-0.043885122484510701</cx:pt>
          <cx:pt idx="331">-0.0054499653390036804</cx:pt>
          <cx:pt idx="332">-0.0187205404440982</cx:pt>
          <cx:pt idx="333">-0.0141165827692583</cx:pt>
          <cx:pt idx="334">-0.0018380935185085901</cx:pt>
          <cx:pt idx="335">-0.00045280932454324599</cx:pt>
          <cx:pt idx="336">0.000286874911049968</cx:pt>
          <cx:pt idx="337">0.0032604368484788798</cx:pt>
          <cx:pt idx="338">0.0121524485234322</cx:pt>
          <cx:pt idx="339">0.013533074523128</cx:pt>
          <cx:pt idx="340">-0.0183879774042938</cx:pt>
          <cx:pt idx="341">-0.038132058685715099</cx:pt>
          <cx:pt idx="342">-0.0040844085671401598</cx:pt>
          <cx:pt idx="343">0.018064997693383399</cx:pt>
          <cx:pt idx="344">-0.033237415031199397</cx:pt>
          <cx:pt idx="345">0.0080468607753465902</cx:pt>
          <cx:pt idx="346">0.042036256260584298</cx:pt>
          <cx:pt idx="347">-0.0017375309099203499</cx:pt>
          <cx:pt idx="348">-0.031544321224285</cx:pt>
          <cx:pt idx="349">-0.16339214371086799</cx:pt>
          <cx:pt idx="350">-0.146337445746791</cx:pt>
          <cx:pt idx="351">-0.059010564935204499</cx:pt>
          <cx:pt idx="352">-0.0473652905939261</cx:pt>
          <cx:pt idx="353">0.063387305671362595</cx:pt>
          <cx:pt idx="354">0.119982214562738</cx:pt>
          <cx:pt idx="355">0.091114832667613999</cx:pt>
          <cx:pt idx="356">0.039470112955219801</cx:pt>
          <cx:pt idx="357">-0.049317072327235797</cx:pt>
          <cx:pt idx="358">-0.015424248887237899</cx:pt>
          <cx:pt idx="359">-0.0088958984463406096</cx:pt>
          <cx:pt idx="360">0.0010709410685636701</cx:pt>
          <cx:pt idx="361">-0.014039893329612901</cx:pt>
          <cx:pt idx="362">-0.00072863383290771102</cx:pt>
          <cx:pt idx="363">0.00014348552174298299</cx:pt>
          <cx:pt idx="364">-0.00069906088994530402</cx:pt>
          <cx:pt idx="365">0.0023141792268918399</cx:pt>
          <cx:pt idx="366">0.0089299553087084892</cx:pt>
          <cx:pt idx="367">-0.0054972991301479399</cx:pt>
          <cx:pt idx="368">-0.043683328347932399</cx:pt>
          <cx:pt idx="369">-0.0061915118183399403</cx:pt>
          <cx:pt idx="370">0.010936934689651401</cx:pt>
          <cx:pt idx="371">0.015666685788853899</cx:pt>
          <cx:pt idx="372">-0.00060593039918414805</cx:pt>
          <cx:pt idx="373">-0.0361809377224762</cx:pt>
          <cx:pt idx="374">0.0032512825421530901</cx:pt>
          <cx:pt idx="375">0.00032672317613676599</cx:pt>
          <cx:pt idx="376">0.0030513140765090498</cx:pt>
          <cx:pt idx="377">-0.118597327241519</cx:pt>
          <cx:pt idx="378">-0.13044507342638501</cx:pt>
          <cx:pt idx="379">-0.13906778837741901</cx:pt>
          <cx:pt idx="380">-0.0301008628409744</cx:pt>
          <cx:pt idx="381">0.0053286688113984501</cx:pt>
          <cx:pt idx="382">0.023768558415503498</cx:pt>
          <cx:pt idx="383">0.070020992543603805</cx:pt>
          <cx:pt idx="384">-0.034684903789864899</cx:pt>
          <cx:pt idx="385">-0.019404995775370599</cx:pt>
          <cx:pt idx="386">-0.0118348678349655</cx:pt>
          <cx:pt idx="387">0.0070923951915796597</cx:pt>
          <cx:pt idx="388">0.050170504390618702</cx:pt>
          <cx:pt idx="389">-0.0141889141687358</cx:pt>
          <cx:pt idx="390">-0.0058752289279126102</cx:pt>
          <cx:pt idx="391">-0.00163781137823245</cx:pt>
          <cx:pt idx="392">0.00021369920520108001</cx:pt>
          <cx:pt idx="393">0.00209561481851557</cx:pt>
          <cx:pt idx="394">0.0049130425359553897</cx:pt>
          <cx:pt idx="395">-0.0090896754081965202</cx:pt>
          <cx:pt idx="396">-0.061868194809430399</cx:pt>
          <cx:pt idx="397">-0.0103146957997679</cx:pt>
          <cx:pt idx="398">0.031660446755625002</cx:pt>
          <cx:pt idx="399">0.036267137329769397</cx:pt>
          <cx:pt idx="400">-0.033100402616900199</cx:pt>
          <cx:pt idx="401">0.00061679598087062296</cx:pt>
          <cx:pt idx="402">0.014814834632208399</cx:pt>
          <cx:pt idx="403">0.0618712780235295</cx:pt>
          <cx:pt idx="404">0.067356772019924294</cx:pt>
          <cx:pt idx="405">-0.069170433490084102</cx:pt>
          <cx:pt idx="406">-0.095847643369917399</cx:pt>
          <cx:pt idx="407">-0.039949721600514201</cx:pt>
          <cx:pt idx="408">-0.0799201642218825</cx:pt>
          <cx:pt idx="409">0.0085563277813247799</cx:pt>
          <cx:pt idx="410">0.049866706562683001</cx:pt>
          <cx:pt idx="411">0.032705638331596301</cx:pt>
          <cx:pt idx="412">-0.0144091442226337</cx:pt>
          <cx:pt idx="413">-0.044547080067155201</cx:pt>
          <cx:pt idx="414">0.0036925837711122198</cx:pt>
          <cx:pt idx="415">0.034388111837211403</cx:pt>
          <cx:pt idx="416">0.091238537132786499</cx:pt>
          <cx:pt idx="417">-0.0103668039351596</cx:pt>
          <cx:pt idx="418">-0.00146994908854918</cx:pt>
          <cx:pt idx="419">9.4382476795555507e-06</cx:pt>
          <cx:pt idx="420">-0.00098966903239691099</cx:pt>
          <cx:pt idx="421">0.00050854702395418405</cx:pt>
          <cx:pt idx="422">-7.5962362927677307e-05</cx:pt>
          <cx:pt idx="423">-0.019959673878482201</cx:pt>
          <cx:pt idx="424">-0.066716398598524601</cx:pt>
          <cx:pt idx="425">0.020574261729640799</cx:pt>
          <cx:pt idx="426">0.072844271023971993</cx:pt>
          <cx:pt idx="427">0.043715801167213103</cx:pt>
          <cx:pt idx="428">-0.059829632524878301</cx:pt>
          <cx:pt idx="429">-0.025156210346292399</cx:pt>
          <cx:pt idx="430">-0.0259892602980667</cx:pt>
          <cx:pt idx="431">-0.0075650679960491104</cx:pt>
          <cx:pt idx="432">-0.035544208223311301</cx:pt>
          <cx:pt idx="433">-0.093749131591552196</cx:pt>
          <cx:pt idx="434">-0.17968480915582599</cx:pt>
          <cx:pt idx="435">-0.034660741750471201</cx:pt>
          <cx:pt idx="436">-0.038814220558485997</cx:pt>
          <cx:pt idx="437">0.0029537009377115899</cx:pt>
          <cx:pt idx="438">-0.019408379957748498</cx:pt>
          <cx:pt idx="439">-0.00317847184704761</cx:pt>
          <cx:pt idx="440">-0.0078351520499385704</cx:pt>
          <cx:pt idx="441">-0.021943032031443301</cx:pt>
          <cx:pt idx="442">0.0030301634220877599</cx:pt>
          <cx:pt idx="443">0.046174803326996201</cx:pt>
          <cx:pt idx="444">0.073045262141477593</cx:pt>
          <cx:pt idx="445">-0.00093198318424999899</cx:pt>
          <cx:pt idx="446">0.0030178436727209801</cx:pt>
          <cx:pt idx="447">-0.0010576285598979001</cx:pt>
          <cx:pt idx="448">-0.00019619174875129899</cx:pt>
          <cx:pt idx="449">0.00041618291440263002</cx:pt>
          <cx:pt idx="450">0.0025105482908339299</cx:pt>
          <cx:pt idx="451">-0.023422563558610401</cx:pt>
          <cx:pt idx="452">-0.035271143322810401</cx:pt>
          <cx:pt idx="453">0.012895959145077501</cx:pt>
          <cx:pt idx="454">-0.0056125971399746703</cx:pt>
          <cx:pt idx="455">-0.012116143238166699</cx:pt>
          <cx:pt idx="456">-0.0266289781390734</cx:pt>
          <cx:pt idx="457">-0.051021108734704501</cx:pt>
          <cx:pt idx="458">0.0028340171392698798</cx:pt>
          <cx:pt idx="459">-0.039075024501218102</cx:pt>
          <cx:pt idx="460">-0.071731880163656697</cx:pt>
          <cx:pt idx="461">-0.16839455543278101</cx:pt>
          <cx:pt idx="462">-0.15912047754932801</cx:pt>
          <cx:pt idx="463">-0.040609833085558003</cx:pt>
          <cx:pt idx="464">-0.0072406995244722501</cx:pt>
          <cx:pt idx="465">0.012446921990559801</cx:pt>
          <cx:pt idx="466">-0.067898787209369205</cx:pt>
          <cx:pt idx="467">-0.040391138601205002</cx:pt>
          <cx:pt idx="468">-0.032108336230342399</cx:pt>
          <cx:pt idx="469">-0.018387011192852701</cx:pt>
          <cx:pt idx="470">0.026036794965500099</cx:pt>
          <cx:pt idx="471">0.0096867910851651199</cx:pt>
          <cx:pt idx="472">0.014787567952284</cx:pt>
          <cx:pt idx="473">-0.012128488698580801</cx:pt>
          <cx:pt idx="474">0.0037517159882876601</cx:pt>
          <cx:pt idx="475">0.0021895336506777999</cx:pt>
          <cx:pt idx="476">-0.000128305710988431</cx:pt>
          <cx:pt idx="477">-0.000269825120003202</cx:pt>
          <cx:pt idx="478">-0.00021254823073700899</cx:pt>
          <cx:pt idx="479">-0.013862311682787599</cx:pt>
          <cx:pt idx="480">-0.034840548743379801</cx:pt>
          <cx:pt idx="481">-0.0044048821976132397</cx:pt>
          <cx:pt idx="482">-0.039987492328200598</cx:pt>
          <cx:pt idx="483">-0.043005147234515699</cx:pt>
          <cx:pt idx="484">-0.036580723506107499</cx:pt>
          <cx:pt idx="485">-0.041271133879660298</cx:pt>
          <cx:pt idx="486">0.0115830838861732</cx:pt>
          <cx:pt idx="487">-0.016474925498664</cx:pt>
          <cx:pt idx="488">-0.086827335095897601</cx:pt>
          <cx:pt idx="489">-0.12314768083585199</cx:pt>
          <cx:pt idx="490">-0.096786525729868803</cx:pt>
          <cx:pt idx="491">-0.056048388013384097</cx:pt>
          <cx:pt idx="492">-0.055806050876674597</cx:pt>
          <cx:pt idx="493">0.038361419754093601</cx:pt>
          <cx:pt idx="494">-0.045197922976462697</cx:pt>
          <cx:pt idx="495">-0.037826731779580701</cx:pt>
          <cx:pt idx="496">-0.039268951017644001</cx:pt>
          <cx:pt idx="497">0.000281620509118353</cx:pt>
          <cx:pt idx="498">0.066093496333146304</cx:pt>
          <cx:pt idx="499">0.013444521543433599</cx:pt>
          <cx:pt idx="500">0.00501321757101771</cx:pt>
          <cx:pt idx="501">-0.0048700679449305501</cx:pt>
          <cx:pt idx="502">0.00095187641080081496</cx:pt>
          <cx:pt idx="503">0.00369790828678365</cx:pt>
          <cx:pt idx="504">-6.3598201719904001e-05</cx:pt>
          <cx:pt idx="505">-0.00033894029983607001</cx:pt>
          <cx:pt idx="506">0.0020289996919651901</cx:pt>
          <cx:pt idx="507">-0.0059918422046841601</cx:pt>
          <cx:pt idx="508">-0.037937678348951197</cx:pt>
          <cx:pt idx="509">-0.017522694159865199</cx:pt>
          <cx:pt idx="510">-0.075616936366606699</cx:pt>
          <cx:pt idx="511">-0.073814725571718295</cx:pt>
          <cx:pt idx="512">-0.010082790833954801</cx:pt>
          <cx:pt idx="513">0.030122879376237099</cx:pt>
          <cx:pt idx="514">0.103663677378216</cx:pt>
          <cx:pt idx="515">0.095046679271334297</cx:pt>
          <cx:pt idx="516">-0.0282771910891167</cx:pt>
          <cx:pt idx="517">-0.064812905777219598</cx:pt>
          <cx:pt idx="518">-0.050279625451964099</cx:pt>
          <cx:pt idx="519">-0.034979856043190698</cx:pt>
          <cx:pt idx="520">-0.016391991104991298</cx:pt>
          <cx:pt idx="521">0.035908025173639599</cx:pt>
          <cx:pt idx="522">0.043415903191862899</cx:pt>
          <cx:pt idx="523">-0.024323682142347199</cx:pt>
          <cx:pt idx="524">-0.02732765764918</cx:pt>
          <cx:pt idx="525">0.0557832119753627</cx:pt>
          <cx:pt idx="526">0.069900006236589096</cx:pt>
          <cx:pt idx="527">-0.020350864636581801</cx:pt>
          <cx:pt idx="528">-0.0114849680300083</cx:pt>
          <cx:pt idx="529">-0.0080850573449830297</cx:pt>
          <cx:pt idx="530">-0.00038228413618900499</cx:pt>
          <cx:pt idx="531">-0.00036112701352508702</cx:pt>
          <cx:pt idx="532">-0.00015141267990223899</cx:pt>
          <cx:pt idx="533">0.00333624983392199</cx:pt>
          <cx:pt idx="534">0.00601892039842094</cx:pt>
          <cx:pt idx="535">0.0063618320380618102</cx:pt>
          <cx:pt idx="536">-0.019895062177071599</cx:pt>
          <cx:pt idx="537">-0.018842489371480298</cx:pt>
          <cx:pt idx="538">-0.0325636541431433</cx:pt>
          <cx:pt idx="539">-0.079542771425053893</cx:pt>
          <cx:pt idx="540">0.0023967167768112201</cx:pt>
          <cx:pt idx="541">0.031641814964042399</cx:pt>
          <cx:pt idx="542">0.027711953117612601</cx:pt>
          <cx:pt idx="543">0.0067351575389938698</cx:pt>
          <cx:pt idx="544">0.057247708110759403</cx:pt>
          <cx:pt idx="545">-0.0031736569712740902</cx:pt>
          <cx:pt idx="546">0.0120167651142816</cx:pt>
          <cx:pt idx="547">-0.010759410117139099</cx:pt>
          <cx:pt idx="548">-0.0594639336801236</cx:pt>
          <cx:pt idx="549">0.027605783115536901</cx:pt>
          <cx:pt idx="550">0.010016894595029399</cx:pt>
          <cx:pt idx="551">-0.0173570292640709</cx:pt>
          <cx:pt idx="552">0.018623920779595501</cx:pt>
          <cx:pt idx="553">0.037893619204117698</cx:pt>
          <cx:pt idx="554">0.0218897401444367</cx:pt>
          <cx:pt idx="555">-0.042076191765217902</cx:pt>
          <cx:pt idx="556">-0.023402454149447499</cx:pt>
          <cx:pt idx="557">-0.0047212689357004397</cx:pt>
          <cx:pt idx="558">0.0020411563236110999</cx:pt>
          <cx:pt idx="559">-0.00064526506459526502</cx:pt>
          <cx:pt idx="560">-0.00099255579958246101</cx:pt>
          <cx:pt idx="561">0.0015468260860298799</cx:pt>
          <cx:pt idx="562">0.00315116625132442</cx:pt>
          <cx:pt idx="563">0.012829739921470001</cx:pt>
          <cx:pt idx="564">0.0022653983290419301</cx:pt>
          <cx:pt idx="565">-0.0031085404047473501</cx:pt>
          <cx:pt idx="566">-0.018602836598361299</cx:pt>
          <cx:pt idx="567">-0.031726587176460701</cx:pt>
          <cx:pt idx="568">0.031689904901386699</cx:pt>
          <cx:pt idx="569">0.032128543476452498</cx:pt>
          <cx:pt idx="570">0.049592374026393202</cx:pt>
          <cx:pt idx="571">0.055446327806369801</cx:pt>
          <cx:pt idx="572">0.0692287305558556</cx:pt>
          <cx:pt idx="573">0.028095458192478599</cx:pt>
          <cx:pt idx="574">-0.0071265226219556698</cx:pt>
          <cx:pt idx="575">-0.041170895107248001</cx:pt>
          <cx:pt idx="576">-0.089401177132480705</cx:pt>
          <cx:pt idx="577">-0.023681861735783301</cx:pt>
          <cx:pt idx="578">-0.0759209510793597</cx:pt>
          <cx:pt idx="579">-0.0210472929166204</cx:pt>
          <cx:pt idx="580">-0.0143673714911599</cx:pt>
          <cx:pt idx="581">-0.0093844174432552805</cx:pt>
          <cx:pt idx="582">-0.031215118256002101</cx:pt>
          <cx:pt idx="583">-0.034133003861792501</cx:pt>
          <cx:pt idx="584">-0.030062043249227</cx:pt>
          <cx:pt idx="585">-0.0061670678531024099</cx:pt>
          <cx:pt idx="586">0.00075362229600157103</cx:pt>
          <cx:pt idx="587">-0.00044586119505200599</cx:pt>
          <cx:pt idx="588">0.00052766604584663496</cx:pt>
          <cx:pt idx="589">-0.00040860069256514202</cx:pt>
          <cx:pt idx="590">0.0023533270621320401</cx:pt>
          <cx:pt idx="591">0.013024867112420201</cx:pt>
          <cx:pt idx="592">0.0048381616131284704</cx:pt>
          <cx:pt idx="593">-0.0170981875403769</cx:pt>
          <cx:pt idx="594">-0.044885922538861603</cx:pt>
          <cx:pt idx="595">-0.060270645652360101</cx:pt>
          <cx:pt idx="596">-0.031740694958828898</cx:pt>
          <cx:pt idx="597">0.020491825099303501</cx:pt>
          <cx:pt idx="598">0.033158838544177303</cx:pt>
          <cx:pt idx="599">0.0274119820309453</cx:pt>
          <cx:pt idx="600">0.080998216702832193</cx:pt>
          <cx:pt idx="601">0.0158057948599181</cx:pt>
          <cx:pt idx="602">-0.038419235334421702</cx:pt>
          <cx:pt idx="603">-0.00203460202931262</cx:pt>
          <cx:pt idx="604">-0.0146684642867029</cx:pt>
          <cx:pt idx="605">-0.032987412188481197</cx:pt>
          <cx:pt idx="606">-0.078094656224915807</cx:pt>
          <cx:pt idx="607">-0.071572579632130401</cx:pt>
          <cx:pt idx="608">-0.090324919074770804</cx:pt>
          <cx:pt idx="609">-0.082980770725110301</cx:pt>
          <cx:pt idx="610">-0.057154646825809598</cx:pt>
          <cx:pt idx="611">-0.042013577527716603</cx:pt>
          <cx:pt idx="612">-0.028200492434163602</cx:pt>
          <cx:pt idx="613">-0.0116964779394988</cx:pt>
          <cx:pt idx="614">0.0079185799849866099</cx:pt>
          <cx:pt idx="615">0.000149410012696195</cx:pt>
          <cx:pt idx="616">0.00051747247561234296</cx:pt>
          <cx:pt idx="617">0.00060413203927216902</cx:pt>
          <cx:pt idx="618">0.0020778853549834899</cx:pt>
          <cx:pt idx="619">0.0081655457150753407</cx:pt>
          <cx:pt idx="620">-0.0085007039282914299</cx:pt>
          <cx:pt idx="621">-0.0049192413177619604</cx:pt>
          <cx:pt idx="622">0.0072960938683195196</cx:pt>
          <cx:pt idx="623">-0.025092136407223398</cx:pt>
          <cx:pt idx="624">-0.012705951592796199</cx:pt>
          <cx:pt idx="625">0.031174857538690901</cx:pt>
          <cx:pt idx="626">0.021449427560562801</cx:pt>
          <cx:pt idx="627">-0.021256430479029101</cx:pt>
          <cx:pt idx="628">0.069626860774402999</cx:pt>
          <cx:pt idx="629">0.0303519712530179</cx:pt>
          <cx:pt idx="630">0.038144977346713703</cx:pt>
          <cx:pt idx="631">0.020249344388829599</cx:pt>
          <cx:pt idx="632">-0.036064266362720698</cx:pt>
          <cx:pt idx="633">-0.030416345194552601</cx:pt>
          <cx:pt idx="634">-0.074536020665249697</cx:pt>
          <cx:pt idx="635">-0.11811728240411</cx:pt>
          <cx:pt idx="636">-0.098056048747898597</cx:pt>
          <cx:pt idx="637">-0.078119267674531104</cx:pt>
          <cx:pt idx="638">-0.049881697337423897</cx:pt>
          <cx:pt idx="639">-0.028169826681076302</cx:pt>
          <cx:pt idx="640">-0.0150685002803392</cx:pt>
          <cx:pt idx="641">-0.0056873359464805701</cx:pt>
          <cx:pt idx="642">0.00127815958371921</cx:pt>
          <cx:pt idx="643">-0.00019807185208291301</cx:pt>
          <cx:pt idx="644">-0.00018295350517155701</cx:pt>
          <cx:pt idx="645">0.00010939626621966299</cx:pt>
          <cx:pt idx="646">0.00035584211050505502</cx:pt>
          <cx:pt idx="647">0.0029577501730423499</cx:pt>
          <cx:pt idx="648">0.0081113393240538293</cx:pt>
          <cx:pt idx="649">0.0246643478736411</cx:pt>
          <cx:pt idx="650">0.053563538783588098</cx:pt>
          <cx:pt idx="651">0.036139153476182399</cx:pt>
          <cx:pt idx="652">-0.040665130987085997</cx:pt>
          <cx:pt idx="653">-0.065286453981897405</cx:pt>
          <cx:pt idx="654">-0.0027851274739021199</cx:pt>
          <cx:pt idx="655">0.0149389793368758</cx:pt>
          <cx:pt idx="656">0.019949068339796299</cx:pt>
          <cx:pt idx="657">0.00141186731984564</cx:pt>
          <cx:pt idx="658">-0.020238121115942299</cx:pt>
          <cx:pt idx="659">-0.046554463142594302</cx:pt>
          <cx:pt idx="660">-0.063710041410489707</cx:pt>
          <cx:pt idx="661">-0.024877566256627699</cx:pt>
          <cx:pt idx="662">-0.094596945745543906</cx:pt>
          <cx:pt idx="663">-0.13083525671479099</cx:pt>
          <cx:pt idx="664">-0.095500367856820104</cx:pt>
          <cx:pt idx="665">-0.0632116614293389</cx:pt>
          <cx:pt idx="666">-0.045668401508344003</cx:pt>
          <cx:pt idx="667">-0.015632859489380199</cx:pt>
          <cx:pt idx="668">0.0020161213232193702</cx:pt>
          <cx:pt idx="669">-0.00103257188742266</cx:pt>
          <cx:pt idx="670">0.00057780336748338801</cx:pt>
          <cx:pt idx="671">-0.000161416297896122</cx:pt>
          <cx:pt idx="672">0.000632434605466551</cx:pt>
          <cx:pt idx="673">-0.000222666051046262</cx:pt>
          <cx:pt idx="674">0.000234047646914706</cx:pt>
          <cx:pt idx="675">0.0019981823174769898</cx:pt>
          <cx:pt idx="676">0.0176782684908454</cx:pt>
          <cx:pt idx="677">0.042607606876823002</cx:pt>
          <cx:pt idx="678">0.048066734050816198</cx:pt>
          <cx:pt idx="679">0.0215364605258151</cx:pt>
          <cx:pt idx="680">-0.031754169258878098</cx:pt>
          <cx:pt idx="681">-0.123795746754745</cx:pt>
          <cx:pt idx="682">-0.079459170348574096</cx:pt>
          <cx:pt idx="683">-0.081212456472038702</cx:pt>
          <cx:pt idx="684">-0.047625774858292801</cx:pt>
          <cx:pt idx="685">-0.021699504659040698</cx:pt>
          <cx:pt idx="686">-0.029515473794737901</cx:pt>
          <cx:pt idx="687">-0.045790314091160897</cx:pt>
          <cx:pt idx="688">-0.026196184727006799</cx:pt>
          <cx:pt idx="689">-0.026030342798400798</cx:pt>
          <cx:pt idx="690">-0.076545451033948705</cx:pt>
          <cx:pt idx="691">-0.072078651183017997</cx:pt>
          <cx:pt idx="692">-0.046853773865537102</cx:pt>
          <cx:pt idx="693">-0.0334940769071169</cx:pt>
          <cx:pt idx="694">-0.022982944658041099</cx:pt>
          <cx:pt idx="695">-0.0052885247391348499</cx:pt>
          <cx:pt idx="696">0.00055465819124725</cx:pt>
          <cx:pt idx="697">-0.00084562475474886595</cx:pt>
          <cx:pt idx="698">-0.00017261785189461899</cx:pt>
          <cx:pt idx="699">0.00049006188164868697</cx:pt>
          <cx:pt idx="700">-0.00030446258525717099</cx:pt>
          <cx:pt idx="701">0.000340740878430389</cx:pt>
          <cx:pt idx="702">-0.00044703372576701701</cx:pt>
          <cx:pt idx="703">0.0015581251736056199</cx:pt>
          <cx:pt idx="704">0.0070161464987687104</cx:pt>
          <cx:pt idx="705">0.00254358559606157</cx:pt>
          <cx:pt idx="706">0.0090363488457498899</cx:pt>
          <cx:pt idx="707">0.0436400359605272</cx:pt>
          <cx:pt idx="708">0.0187429723252115</cx:pt>
          <cx:pt idx="709">-0.020560933804047301</cx:pt>
          <cx:pt idx="710">-0.017549383317435899</cx:pt>
          <cx:pt idx="711">0.0126539146997571</cx:pt>
          <cx:pt idx="712">0.0122754841734945</cx:pt>
          <cx:pt idx="713">0.031859992703172302</cx:pt>
          <cx:pt idx="714">0.0277068964784709</cx:pt>
          <cx:pt idx="715">-0.0087660727007195603</cx:pt>
          <cx:pt idx="716">-0.0069382413698229999</cx:pt>
          <cx:pt idx="717">-0.031995648022989202</cx:pt>
          <cx:pt idx="718">-0.016942195435279798</cx:pt>
          <cx:pt idx="719">0.0094370237800027006</cx:pt>
          <cx:pt idx="720">-0.0078390006832566791</cx:pt>
          <cx:pt idx="721">-0.0024664273069391002</cx:pt>
          <cx:pt idx="722">0.0010368171426466399</cx:pt>
          <cx:pt idx="723">0.0016729510042077899</cx:pt>
          <cx:pt idx="724">0.00268486461648794</cx:pt>
          <cx:pt idx="725">-4.8391079134329702e-05</cx:pt>
          <cx:pt idx="726">0.00051111466427413701</cx:pt>
          <cx:pt idx="727">0.00043812457920692902</cx:pt>
          <cx:pt idx="728">-0.00026289813035886602</cx:pt>
          <cx:pt idx="729">-0.000301133785566335</cx:pt>
          <cx:pt idx="730">-0.00030421891249147001</cx:pt>
          <cx:pt idx="731">-0.00017790932074333401</cx:pt>
          <cx:pt idx="732">-0.0048721479318767696</cx:pt>
          <cx:pt idx="733">-0.0212050921989476</cx:pt>
          <cx:pt idx="734">-0.017705034300392601</cx:pt>
          <cx:pt idx="735">0.0045195783300899803</cx:pt>
          <cx:pt idx="736">0.0277021774218228</cx:pt>
          <cx:pt idx="737">0.031908797792523501</cx:pt>
          <cx:pt idx="738">0.027856392208137501</cx:pt>
          <cx:pt idx="739">0.011541562645379999</cx:pt>
          <cx:pt idx="740">0.025160249803394201</cx:pt>
          <cx:pt idx="741">0.082470128482627594</cx:pt>
          <cx:pt idx="742">0.071010333232005604</cx:pt>
          <cx:pt idx="743">0.027776715245613998</cx:pt>
          <cx:pt idx="744">0.044695706466942799</cx:pt>
          <cx:pt idx="745">0.0529907804553367</cx:pt>
          <cx:pt idx="746">0.028773491909367</cx:pt>
          <cx:pt idx="747">0.0266909052320656</cx:pt>
          <cx:pt idx="748">0.0064227082600331296</cx:pt>
          <cx:pt idx="749">0.0042916589190483698</cx:pt>
          <cx:pt idx="750">0.0070558239192161599</cx:pt>
          <cx:pt idx="751">-0.00026619244441904801</cx:pt>
          <cx:pt idx="752">-0.00055152953887193604</cx:pt>
          <cx:pt idx="753">-0.00066433958070159001</cx:pt>
          <cx:pt idx="754">0.00064621524987579497</cx:pt>
          <cx:pt idx="755">0.00055661302164046098</cx:pt>
          <cx:pt idx="756">-0.00066967508035417199</cx:pt>
          <cx:pt idx="757">-0.00033699076111997701</cx:pt>
          <cx:pt idx="758">-0.00053897411908913298</cx:pt>
          <cx:pt idx="759">0.000668624509847817</cx:pt>
          <cx:pt idx="760">0.00034415005441874099</cx:pt>
          <cx:pt idx="761">-8.7422619763226597e-05</cx:pt>
          <cx:pt idx="762">0.0010484439150931801</cx:pt>
          <cx:pt idx="763">0.0049640868284866503</cx:pt>
          <cx:pt idx="764">0.0062629730435549797</cx:pt>
          <cx:pt idx="765">0.0021414122853581699</cx:pt>
          <cx:pt idx="766">0.0083737870305888203</cx:pt>
          <cx:pt idx="767">0.0049678314034838399</cx:pt>
          <cx:pt idx="768">0.0047860108540412599</cx:pt>
          <cx:pt idx="769">0.0054616034624956596</cx:pt>
          <cx:pt idx="770">0.0045790092879921503</cx:pt>
          <cx:pt idx="771">0.0027984720186225499</cx:pt>
          <cx:pt idx="772">0.0060961874013276598</cx:pt>
          <cx:pt idx="773">0.010545951529193</cx:pt>
          <cx:pt idx="774">0.0132709421357134</cx:pt>
          <cx:pt idx="775">0.0022286175977580302</cx:pt>
          <cx:pt idx="776">-0.00051229110069410096</cx:pt>
          <cx:pt idx="777">0.0048806634196623096</cx:pt>
          <cx:pt idx="778">0.0062727346277475704</cx:pt>
          <cx:pt idx="779">0.0011202000677452599</cx:pt>
          <cx:pt idx="780">-0.00027905462121084003</cx:pt>
          <cx:pt idx="781">-0.000100283934860681</cx:pt>
          <cx:pt idx="782">0.000551697927213382</cx:pt>
          <cx:pt idx="783">-0.00032013702194035401</cx:pt>
        </cx:lvl>
      </cx:numDim>
    </cx:data>
    <cx:data id="108">
      <cx:numDim type="val">
        <cx:f>'001_WA_F - 副本'!$DE$1:$DE$784</cx:f>
        <cx:lvl ptCount="784" formatCode="G/通用格式">
          <cx:pt idx="0">-0.00063438772036541796</cx:pt>
          <cx:pt idx="1">-0.00020241009980900799</cx:pt>
          <cx:pt idx="2">0.000808817960904596</cx:pt>
          <cx:pt idx="3">-0.00033325837262348498</cx:pt>
          <cx:pt idx="4">-0.00017730395837545801</cx:pt>
          <cx:pt idx="5">0.00013274909302664399</cx:pt>
          <cx:pt idx="6">-0.00011354864150450301</cx:pt>
          <cx:pt idx="7">0.00022595789132243</cx:pt>
          <cx:pt idx="8">-0.00026189857872090599</cx:pt>
          <cx:pt idx="9">-0.000183794299185471</cx:pt>
          <cx:pt idx="10">0.00077680728593950202</cx:pt>
          <cx:pt idx="11">-0.00018733414486354999</cx:pt>
          <cx:pt idx="12">-0.00025868638272181902</cx:pt>
          <cx:pt idx="13">0.0011561446027524699</cx:pt>
          <cx:pt idx="14">9.4086731877644704e-05</cx:pt>
          <cx:pt idx="15">-0.00099809163359719706</cx:pt>
          <cx:pt idx="16">-0.00036440982344172101</cx:pt>
          <cx:pt idx="17">0.00047386228396866902</cx:pt>
          <cx:pt idx="18">0.00125255353789852</cx:pt>
          <cx:pt idx="19">0.00057615483819912204</cx:pt>
          <cx:pt idx="20">-5.2240898745731098e-05</cx:pt>
          <cx:pt idx="21">0.00028652024857877401</cx:pt>
          <cx:pt idx="22">-0.00044144397813537399</cx:pt>
          <cx:pt idx="23">0.00046935744362424102</cx:pt>
          <cx:pt idx="24">-0.00029506323192806598</cx:pt>
          <cx:pt idx="25">0.00097543787402449298</cx:pt>
          <cx:pt idx="26">-0.000141271366507765</cx:pt>
          <cx:pt idx="27">1.7624868860027101e-05</cx:pt>
          <cx:pt idx="28">-4.3879203662898603e-05</cx:pt>
          <cx:pt idx="29">0.00016798717601871499</cx:pt>
          <cx:pt idx="30">-0.00012770254156262801</cx:pt>
          <cx:pt idx="31">-0.00036439139939272499</cx:pt>
          <cx:pt idx="32">-0.00013788794619569301</cx:pt>
          <cx:pt idx="33">6.0529645965130699e-05</cx:pt>
          <cx:pt idx="34">0.00190774537410224</cx:pt>
          <cx:pt idx="35">0.0036024250063232698</cx:pt>
          <cx:pt idx="36">0.0026684583622019198</cx:pt>
          <cx:pt idx="37">0.0011359735893965799</cx:pt>
          <cx:pt idx="38">0.00058256401416387302</cx:pt>
          <cx:pt idx="39">0.00175107910693644</cx:pt>
          <cx:pt idx="40">0.0036645011099851899</cx:pt>
          <cx:pt idx="41">0.0029134591061933902</cx:pt>
          <cx:pt idx="42">0.0015312568730668501</cx:pt>
          <cx:pt idx="43">0.0026439789271935801</cx:pt>
          <cx:pt idx="44">0.00191594796234073</cx:pt>
          <cx:pt idx="45">0.000765327532230411</cx:pt>
          <cx:pt idx="46">0.00135395744346158</cx:pt>
          <cx:pt idx="47">0.00162864294507964</cx:pt>
          <cx:pt idx="48">0.0010340184063490801</cx:pt>
          <cx:pt idx="49">0.00133981701982466</cx:pt>
          <cx:pt idx="50">0.00051103932677753995</cx:pt>
          <cx:pt idx="51">0.00059061509481054598</cx:pt>
          <cx:pt idx="52">-3.2111399300291797e-05</cx:pt>
          <cx:pt idx="53">0.00041239554562524699</cx:pt>
          <cx:pt idx="54">-0.00071172779067755695</cx:pt>
          <cx:pt idx="55">-0.000102582182538887</cx:pt>
          <cx:pt idx="56">1.73264952358173e-05</cx:pt>
          <cx:pt idx="57">-0.00072261592478951495</cx:pt>
          <cx:pt idx="58">-0.000356970503754211</cx:pt>
          <cx:pt idx="59">-0.000486972299335519</cx:pt>
          <cx:pt idx="60">0.000306987675649925</cx:pt>
          <cx:pt idx="61">0.00069144543517561901</cx:pt>
          <cx:pt idx="62">0.00098839263545151199</cx:pt>
          <cx:pt idx="63">0.0071264684249736998</cx:pt>
          <cx:pt idx="64">0.0088494293935605893</cx:pt>
          <cx:pt idx="65">0.0087062699896682302</cx:pt>
          <cx:pt idx="66">0.012550286040009399</cx:pt>
          <cx:pt idx="67">0.0137521945938572</cx:pt>
          <cx:pt idx="68">0.012043513693242599</cx:pt>
          <cx:pt idx="69">0.00445190342589838</cx:pt>
          <cx:pt idx="70">0.012598754232900401</cx:pt>
          <cx:pt idx="71">0.0147324362095847</cx:pt>
          <cx:pt idx="72">0.017453297407989201</cx:pt>
          <cx:pt idx="73">0.018227997091492799</cx:pt>
          <cx:pt idx="74">0.015573761930061899</cx:pt>
          <cx:pt idx="75">0.0069037269284116199</cx:pt>
          <cx:pt idx="76">0.0064824364950979499</cx:pt>
          <cx:pt idx="77">0.0044187696270111499</cx:pt>
          <cx:pt idx="78">0.0025767236552790302</cx:pt>
          <cx:pt idx="79">0.00127089580696174</cx:pt>
          <cx:pt idx="80">-0.00020369334519348799</cx:pt>
          <cx:pt idx="81">-0.00086848307760624204</cx:pt>
          <cx:pt idx="82">-4.22707862672654e-05</cx:pt>
          <cx:pt idx="83">-1.2301598843556701e-05</cx:pt>
          <cx:pt idx="84">-8.8937521754401096e-05</cx:pt>
          <cx:pt idx="85">-0.00065914197108869602</cx:pt>
          <cx:pt idx="86">-0.00093992511045628603</cx:pt>
          <cx:pt idx="87">0.00027058370116719399</cx:pt>
          <cx:pt idx="88">0.000338382202114474</cx:pt>
          <cx:pt idx="89">-0.00165402898631537</cx:pt>
          <cx:pt idx="90">0.00026585324128633702</cx:pt>
          <cx:pt idx="91">0.000166316398061619</cx:pt>
          <cx:pt idx="92">0.0070518232253180902</cx:pt>
          <cx:pt idx="93">0.021013659119253399</cx:pt>
          <cx:pt idx="94">0.017856380632780101</cx:pt>
          <cx:pt idx="95">0.020436843732203901</cx:pt>
          <cx:pt idx="96">0.019152472630698199</cx:pt>
          <cx:pt idx="97">0.010357141966447899</cx:pt>
          <cx:pt idx="98">-0.00362770034518917</cx:pt>
          <cx:pt idx="99">0.0016790247694152001</cx:pt>
          <cx:pt idx="100">0.0171671096376242</cx:pt>
          <cx:pt idx="101">0.019192362093350301</cx:pt>
          <cx:pt idx="102">0.024048697266127399</cx:pt>
          <cx:pt idx="103">0.024167271344126998</cx:pt>
          <cx:pt idx="104">0.0087596672664645506</cx:pt>
          <cx:pt idx="105">0.0072156458786498999</cx:pt>
          <cx:pt idx="106">0.00464856584252422</cx:pt>
          <cx:pt idx="107">0.0047529240286351597</cx:pt>
          <cx:pt idx="108">0.0012681194097640799</cx:pt>
          <cx:pt idx="109">-0.0019896635603088501</cx:pt>
          <cx:pt idx="110">-0.00075831207816431999</cx:pt>
          <cx:pt idx="111">-8.3513484105891196e-05</cx:pt>
          <cx:pt idx="112">0.00058032625110437301</cx:pt>
          <cx:pt idx="113">0.00075094700858223905</cx:pt>
          <cx:pt idx="114">-0.0011232315967521899</cx:pt>
          <cx:pt idx="115">3.9014008348247203e-06</cx:pt>
          <cx:pt idx="116">0.00058416887747166795</cx:pt>
          <cx:pt idx="117">-0.0023646412171766901</cx:pt>
          <cx:pt idx="118">-0.0064870082584354196</cx:pt>
          <cx:pt idx="119">-0.00283729281104096</cx:pt>
          <cx:pt idx="120">0.00517664932368808</cx:pt>
          <cx:pt idx="121">0.0216305769225691</cx:pt>
          <cx:pt idx="122">0.025021154227207</cx:pt>
          <cx:pt idx="123">0.0195940860607722</cx:pt>
          <cx:pt idx="124">0.0095806266877525494</cx:pt>
          <cx:pt idx="125">-0.014750826507945101</cx:pt>
          <cx:pt idx="126">-0.0070854861051058296</cx:pt>
          <cx:pt idx="127">0.020944922042316499</cx:pt>
          <cx:pt idx="128">0.0568039751262535</cx:pt>
          <cx:pt idx="129">0.060668461030754101</cx:pt>
          <cx:pt idx="130">0.021619576069800001</cx:pt>
          <cx:pt idx="131">0.010725895077594199</cx:pt>
          <cx:pt idx="132">-0.0060381396726217496</cx:pt>
          <cx:pt idx="133">-0.0139830727013768</cx:pt>
          <cx:pt idx="134">-0.022074945665606499</cx:pt>
          <cx:pt idx="135">-0.021641934568319199</cx:pt>
          <cx:pt idx="136">-0.010336271751461</cx:pt>
          <cx:pt idx="137">-0.0038868086763925399</cx:pt>
          <cx:pt idx="138">0.000710763539485464</cx:pt>
          <cx:pt idx="139">0.000132728513044194</cx:pt>
          <cx:pt idx="140">0.00034846641363075798</cx:pt>
          <cx:pt idx="141">-0.00053833298950022599</cx:pt>
          <cx:pt idx="142">-0.00088477709098541701</cx:pt>
          <cx:pt idx="143">-0.00104689371904232</cx:pt>
          <cx:pt idx="144">-0.0021401440817521099</cx:pt>
          <cx:pt idx="145">-0.020937727719583101</cx:pt>
          <cx:pt idx="146">-0.031529341869771702</cx:pt>
          <cx:pt idx="147">-0.00149624367352545</cx:pt>
          <cx:pt idx="148">8.5524389243753701e-05</cx:pt>
          <cx:pt idx="149">-0.0090563488538443794</cx:pt>
          <cx:pt idx="150">0.00056959989572242197</cx:pt>
          <cx:pt idx="151">-0.015830942589658899</cx:pt>
          <cx:pt idx="152">-0.023370610242268799</cx:pt>
          <cx:pt idx="153">-0.037396458253942701</cx:pt>
          <cx:pt idx="154">-0.0204077852164255</cx:pt>
          <cx:pt idx="155">0.0138002258014795</cx:pt>
          <cx:pt idx="156">0.044587307124146297</cx:pt>
          <cx:pt idx="157">0.040753017341920397</cx:pt>
          <cx:pt idx="158">-0.012242687600344899</cx:pt>
          <cx:pt idx="159">0.0083670109962326895</cx:pt>
          <cx:pt idx="160">0.0085043400512930002</cx:pt>
          <cx:pt idx="161">0.0111894357466096</cx:pt>
          <cx:pt idx="162">-0.0078679987897211697</cx:pt>
          <cx:pt idx="163">-0.017774775053644599</cx:pt>
          <cx:pt idx="164">-0.0069224233877528104</cx:pt>
          <cx:pt idx="165">0.0054904659335879699</cx:pt>
          <cx:pt idx="166">0.0065477590946761803</cx:pt>
          <cx:pt idx="167">0.00053482398978509397</cx:pt>
          <cx:pt idx="168">0.000101461941312607</cx:pt>
          <cx:pt idx="169">-0.00043753366729500499</cx:pt>
          <cx:pt idx="170">-0.0017283903764714701</cx:pt>
          <cx:pt idx="171">-0.00326444498571795</cx:pt>
          <cx:pt idx="172">-0.0061757148634139503</cx:pt>
          <cx:pt idx="173">-0.023367721511902102</cx:pt>
          <cx:pt idx="174">-0.034704336812952701</cx:pt>
          <cx:pt idx="175">-0.0067033338854393196</cx:pt>
          <cx:pt idx="176">-0.00205893118990214</cx:pt>
          <cx:pt idx="177">-0.0050632362510031302</cx:pt>
          <cx:pt idx="178">0.0053389816887437604</cx:pt>
          <cx:pt idx="179">0.0032921757715182998</cx:pt>
          <cx:pt idx="180">0.013631861826991901</cx:pt>
          <cx:pt idx="181">-0.0115659070014915</cx:pt>
          <cx:pt idx="182">-0.011304897580101799</cx:pt>
          <cx:pt idx="183">-0.017889524238143099</cx:pt>
          <cx:pt idx="184">-0.012516850744182399</cx:pt>
          <cx:pt idx="185">0.0073034856220642796</cx:pt>
          <cx:pt idx="186">-0.031002630812497701</cx:pt>
          <cx:pt idx="187">-0.0055883462514195398</cx:pt>
          <cx:pt idx="188">-0.015871625706683799</cx:pt>
          <cx:pt idx="189">-0.0075592067120368398</cx:pt>
          <cx:pt idx="190">0.0021509245582303602</cx:pt>
          <cx:pt idx="191">-0.00269282459596413</cx:pt>
          <cx:pt idx="192">0.000269934721699682</cx:pt>
          <cx:pt idx="193">0.016010357307019999</cx:pt>
          <cx:pt idx="194">0.0016430918247669101</cx:pt>
          <cx:pt idx="195">0.000518421097723312</cx:pt>
          <cx:pt idx="196">8.8454754275461999e-05</cx:pt>
          <cx:pt idx="197">-0.00065024343669205101</cx:pt>
          <cx:pt idx="198">-0.0066277054607693604</cx:pt>
          <cx:pt idx="199">-0.0101088426758705</cx:pt>
          <cx:pt idx="200">-0.0075606272597275896</cx:pt>
          <cx:pt idx="201">-0.024019213838768001</cx:pt>
          <cx:pt idx="202">-0.042548923348226499</cx:pt>
          <cx:pt idx="203">-0.017883478016576599</cx:pt>
          <cx:pt idx="204">0.0109164957195764</cx:pt>
          <cx:pt idx="205">0.017606576715840799</cx:pt>
          <cx:pt idx="206">0.048876399887666198</cx:pt>
          <cx:pt idx="207">0.018147386220945201</cx:pt>
          <cx:pt idx="208">-0.00092369096764663102</cx:pt>
          <cx:pt idx="209">-0.0019798546879492302</cx:pt>
          <cx:pt idx="210">-0.030100722307289801</cx:pt>
          <cx:pt idx="211">0.011126616716369799</cx:pt>
          <cx:pt idx="212">-0.034234543953015999</cx:pt>
          <cx:pt idx="213">-0.061951052259599897</cx:pt>
          <cx:pt idx="214">-0.032293540017550797</cx:pt>
          <cx:pt idx="215">-0.046876404058437002</cx:pt>
          <cx:pt idx="216">-0.069669431684505706</cx:pt>
          <cx:pt idx="217">-0.0146429078761274</cx:pt>
          <cx:pt idx="218">0.015268525320200999</cx:pt>
          <cx:pt idx="219">0.0042525771959699898</cx:pt>
          <cx:pt idx="220">0.0078314155471737</cx:pt>
          <cx:pt idx="221">0.0148061691190447</cx:pt>
          <cx:pt idx="222">-0.00142711953107955</cx:pt>
          <cx:pt idx="223">8.55281389283471e-06</cx:pt>
          <cx:pt idx="224">0.00020094616645569899</cx:pt>
          <cx:pt idx="225">3.9996702990244597e-05</cx:pt>
          <cx:pt idx="226">-0.0057326579255610301</cx:pt>
          <cx:pt idx="227">-0.0110837313001066</cx:pt>
          <cx:pt idx="228">-0.0088756501305065193</cx:pt>
          <cx:pt idx="229">-0.033833773961609699</cx:pt>
          <cx:pt idx="230">-0.0104745082383692</cx:pt>
          <cx:pt idx="231">0.00771220567726923</cx:pt>
          <cx:pt idx="232">0.00185511909514674</cx:pt>
          <cx:pt idx="233">0.0367429766716049</cx:pt>
          <cx:pt idx="234">0.039265149572923999</cx:pt>
          <cx:pt idx="235">0.0065468040439609103</cx:pt>
          <cx:pt idx="236">0.0075410276333783503</cx:pt>
          <cx:pt idx="237">0.020387646458491698</cx:pt>
          <cx:pt idx="238">-0.032179026789538698</cx:pt>
          <cx:pt idx="239">-0.049022679549223902</cx:pt>
          <cx:pt idx="240">-0.021079496029737101</cx:pt>
          <cx:pt idx="241">-0.036967383936389701</cx:pt>
          <cx:pt idx="242">-0.052947327615498502</cx:pt>
          <cx:pt idx="243">-0.0282914208075788</cx:pt>
          <cx:pt idx="244">-0.0138544991620631</cx:pt>
          <cx:pt idx="245">-0.019103425814626401</cx:pt>
          <cx:pt idx="246">-0.0084769493618989302</cx:pt>
          <cx:pt idx="247">0.016689332419415899</cx:pt>
          <cx:pt idx="248">0.0061869880160744196</cx:pt>
          <cx:pt idx="249">0.00558115458088015</cx:pt>
          <cx:pt idx="250">0.00183202706707903</cx:pt>
          <cx:pt idx="251">0.00109079145699612</cx:pt>
          <cx:pt idx="252">0.00034626482276292798</cx:pt>
          <cx:pt idx="253">-0.0010376744410274001</cx:pt>
          <cx:pt idx="254">-0.0010051080366668</cx:pt>
          <cx:pt idx="255">-0.0055694147264801703</cx:pt>
          <cx:pt idx="256">-0.0048742367843302601</cx:pt>
          <cx:pt idx="257">-0.0035612308459096499</cx:pt>
          <cx:pt idx="258">-0.0053902496800343203</cx:pt>
          <cx:pt idx="259">0.0171366625948314</cx:pt>
          <cx:pt idx="260">0.045642236500328601</cx:pt>
          <cx:pt idx="261">0.031980123683333202</cx:pt>
          <cx:pt idx="262">0.028089962424563499</cx:pt>
          <cx:pt idx="263">-0.0063615055638272999</cx:pt>
          <cx:pt idx="264">-0.0192518117596257</cx:pt>
          <cx:pt idx="265">-0.0205441896132828</cx:pt>
          <cx:pt idx="266">-0.0601774660599836</cx:pt>
          <cx:pt idx="267">-0.0468329160798239</cx:pt>
          <cx:pt idx="268">-0.0027458507040863602</cx:pt>
          <cx:pt idx="269">-0.043924985184120399</cx:pt>
          <cx:pt idx="270">-0.038475143158843303</cx:pt>
          <cx:pt idx="271">-0.026563214486698399</cx:pt>
          <cx:pt idx="272">-0.029752116264093399</cx:pt>
          <cx:pt idx="273">-0.0628944976523136</cx:pt>
          <cx:pt idx="274">-0.0070292440258851599</cx:pt>
          <cx:pt idx="275">0.0296489290470957</cx:pt>
          <cx:pt idx="276">0.0248875766399041</cx:pt>
          <cx:pt idx="277">0.0069505528938764603</cx:pt>
          <cx:pt idx="278">-0.0036863807591232499</cx:pt>
          <cx:pt idx="279">-0.0108338538859975</cx:pt>
          <cx:pt idx="280">0.00055535023583755101</cx:pt>
          <cx:pt idx="281">-0.00089580855426736703</cx:pt>
          <cx:pt idx="282">-0.00198988800227057</cx:pt>
          <cx:pt idx="283">0.00046946434018575999</cx:pt>
          <cx:pt idx="284">0.0010999534074920901</cx:pt>
          <cx:pt idx="285">0.012217933522855899</cx:pt>
          <cx:pt idx="286">0.021552568570665599</cx:pt>
          <cx:pt idx="287">0.0214844910333475</cx:pt>
          <cx:pt idx="288">0.030945108245043901</cx:pt>
          <cx:pt idx="289">0.0190342878085361</cx:pt>
          <cx:pt idx="290">0.0098385401524169001</cx:pt>
          <cx:pt idx="291">-0.0023745301104500902</cx:pt>
          <cx:pt idx="292">0.022752718209686201</cx:pt>
          <cx:pt idx="293">-0.021548566433427899</cx:pt>
          <cx:pt idx="294">-0.050286093765539303</cx:pt>
          <cx:pt idx="295">-0.060438179268066501</cx:pt>
          <cx:pt idx="296">-0.00200953108101909</cx:pt>
          <cx:pt idx="297">-0.035910020013755803</cx:pt>
          <cx:pt idx="298">-0.017231626242230399</cx:pt>
          <cx:pt idx="299">-0.022709630279470198</cx:pt>
          <cx:pt idx="300">-0.036783068419315702</cx:pt>
          <cx:pt idx="301">-0.049548629350378202</cx:pt>
          <cx:pt idx="302">-0.026386061020528699</cx:pt>
          <cx:pt idx="303">0.0215733381062218</cx:pt>
          <cx:pt idx="304">0.018247108473038301</cx:pt>
          <cx:pt idx="305">0.00060013256232285795</cx:pt>
          <cx:pt idx="306">-0.0023764970956219001</cx:pt>
          <cx:pt idx="307">-0.0023666238621942799</cx:pt>
          <cx:pt idx="308">-3.3354453234610398e-05</cx:pt>
          <cx:pt idx="309">-0.00075035074440867597</cx:pt>
          <cx:pt idx="310">-0.0033394213068410799</cx:pt>
          <cx:pt idx="311">0.00096381856907555195</cx:pt>
          <cx:pt idx="312">0.0084724149693126694</cx:pt>
          <cx:pt idx="313">0.0052141429056705496</cx:pt>
          <cx:pt idx="314">0.0105655397860268</cx:pt>
          <cx:pt idx="315">0.0305367159872992</cx:pt>
          <cx:pt idx="316">0.023583610569557399</cx:pt>
          <cx:pt idx="317">0.017740513645189401</cx:pt>
          <cx:pt idx="318">-0.0098290395037762095</cx:pt>
          <cx:pt idx="319">0.032788708237166002</cx:pt>
          <cx:pt idx="320">0.053677238095157898</cx:pt>
          <cx:pt idx="321">0.016766648684257798</cx:pt>
          <cx:pt idx="322">-0.0160136490820601</cx:pt>
          <cx:pt idx="323">-0.050703281979238402</cx:pt>
          <cx:pt idx="324">-0.038113889206521201</cx:pt>
          <cx:pt idx="325">-0.0351789406411505</cx:pt>
          <cx:pt idx="326">-0.041747414311531297</cx:pt>
          <cx:pt idx="327">-0.0224207557504295</cx:pt>
          <cx:pt idx="328">-0.056376412189238202</cx:pt>
          <cx:pt idx="329">-0.053061158054843099</cx:pt>
          <cx:pt idx="330">-0.047557161763127402</cx:pt>
          <cx:pt idx="331">-0.0013011807549094801</cx:pt>
          <cx:pt idx="332">0.020437258026536901</cx:pt>
          <cx:pt idx="333">0.011837018542327099</cx:pt>
          <cx:pt idx="334">0.0036827701701167099</cx:pt>
          <cx:pt idx="335">-6.9505880333341902e-05</cx:pt>
          <cx:pt idx="336">0.00021110319662287399</cx:pt>
          <cx:pt idx="337">-0.000185070367261065</cx:pt>
          <cx:pt idx="338">-0.00281477970001014</cx:pt>
          <cx:pt idx="339">0.00519768126554417</cx:pt>
          <cx:pt idx="340">0.0019032283713886001</cx:pt>
          <cx:pt idx="341">0.00126872311088704</cx:pt>
          <cx:pt idx="342">0.016237045722369201</cx:pt>
          <cx:pt idx="343">0.034141355876048003</cx:pt>
          <cx:pt idx="344">0.021716052951446199</cx:pt>
          <cx:pt idx="345">0.026330208624005799</cx:pt>
          <cx:pt idx="346">-0.0027621842393391501</cx:pt>
          <cx:pt idx="347">0.072709357796198595</cx:pt>
          <cx:pt idx="348">0.071471087805112896</cx:pt>
          <cx:pt idx="349">0.0198751816550693</cx:pt>
          <cx:pt idx="350">-0.027592446661206499</cx:pt>
          <cx:pt idx="351">-0.049292949853607</cx:pt>
          <cx:pt idx="352">-0.049000977673492298</cx:pt>
          <cx:pt idx="353">-0.019804614116413401</cx:pt>
          <cx:pt idx="354">-0.076283231784914293</cx:pt>
          <cx:pt idx="355">-0.036769174211616101</cx:pt>
          <cx:pt idx="356">-0.044760705959798502</cx:pt>
          <cx:pt idx="357">-0.049099747124297398</cx:pt>
          <cx:pt idx="358">-0.048772387173329899</cx:pt>
          <cx:pt idx="359">0.00387789581903862</cx:pt>
          <cx:pt idx="360">0.0244616926752621</cx:pt>
          <cx:pt idx="361">0.0059977273398287402</cx:pt>
          <cx:pt idx="362">-0.00066013346428029003</cx:pt>
          <cx:pt idx="363">-0.0011772413533802299</cx:pt>
          <cx:pt idx="364">0.00056688278003134702</cx:pt>
          <cx:pt idx="365">0.0010101949467789099</cx:pt>
          <cx:pt idx="366">-0.00036100986664716698</cx:pt>
          <cx:pt idx="367">0.0028973596470241799</cx:pt>
          <cx:pt idx="368">-0.010971215502547999</cx:pt>
          <cx:pt idx="369">-0.0075276870297746497</cx:pt>
          <cx:pt idx="370">-0.0044825197599640803</cx:pt>
          <cx:pt idx="371">0.0034150433172850502</cx:pt>
          <cx:pt idx="372">0.00231164333266059</cx:pt>
          <cx:pt idx="373">-0.0039168912221866298</cx:pt>
          <cx:pt idx="374">-0.0108559996551183</cx:pt>
          <cx:pt idx="375">0.063650015712039001</cx:pt>
          <cx:pt idx="376">0.0425743027032938</cx:pt>
          <cx:pt idx="377">0.022227599399050599</cx:pt>
          <cx:pt idx="378">-0.0338640024153678</cx:pt>
          <cx:pt idx="379">-0.046179474652612303</cx:pt>
          <cx:pt idx="380">-0.046042456551014702</cx:pt>
          <cx:pt idx="381">-0.054269262287392303</cx:pt>
          <cx:pt idx="382">-0.020226854775060699</cx:pt>
          <cx:pt idx="383">0.00128386524523585</cx:pt>
          <cx:pt idx="384">0.014596185612586</cx:pt>
          <cx:pt idx="385">-0.017208247525686199</cx:pt>
          <cx:pt idx="386">-0.0135872048673479</cx:pt>
          <cx:pt idx="387">0.00939703199124701</cx:pt>
          <cx:pt idx="388">0.0112725062240394</cx:pt>
          <cx:pt idx="389">0.0085637122175478298</cx:pt>
          <cx:pt idx="390">0.0082773850406705398</cx:pt>
          <cx:pt idx="391">0.00061513777219028305</cx:pt>
          <cx:pt idx="392">-0.00097964295390307802</cx:pt>
          <cx:pt idx="393">-0.00066993047916728897</cx:pt>
          <cx:pt idx="394">-0.0011435943190972399</cx:pt>
          <cx:pt idx="395">-0.00130064624646893</cx:pt>
          <cx:pt idx="396">-0.022752984908237801</cx:pt>
          <cx:pt idx="397">-0.021400808049785999</cx:pt>
          <cx:pt idx="398">-0.0075213728241361596</cx:pt>
          <cx:pt idx="399">-0.031560582745755197</cx:pt>
          <cx:pt idx="400">-0.049874642248698101</cx:pt>
          <cx:pt idx="401">-0.060201590407640698</cx:pt>
          <cx:pt idx="402">-0.0355264908913238</cx:pt>
          <cx:pt idx="403">-0.012694964692432699</cx:pt>
          <cx:pt idx="404">-0.036014815037865099</cx:pt>
          <cx:pt idx="405">-0.0010342864046054101</cx:pt>
          <cx:pt idx="406">-0.036224642536816898</cx:pt>
          <cx:pt idx="407">-0.046525610265762803</cx:pt>
          <cx:pt idx="408">-0.030541239173155099</cx:pt>
          <cx:pt idx="409">-0.021306282584384401</cx:pt>
          <cx:pt idx="410">0.0078238736600534202</cx:pt>
          <cx:pt idx="411">0.0094882402023924207</cx:pt>
          <cx:pt idx="412">0.0144162878107842</cx:pt>
          <cx:pt idx="413">-0.0061736446318125596</cx:pt>
          <cx:pt idx="414">-0.017450590104406999</cx:pt>
          <cx:pt idx="415">-0.0036176797951697798</cx:pt>
          <cx:pt idx="416">0.016474193217340002</cx:pt>
          <cx:pt idx="417">0.011829045959429499</cx:pt>
          <cx:pt idx="418">0.0039144793204896099</cx:pt>
          <cx:pt idx="419">-0.000315453813260404</cx:pt>
          <cx:pt idx="420">0.000213416280552846</cx:pt>
          <cx:pt idx="421">-0.00102515811388846</cx:pt>
          <cx:pt idx="422">-0.00078905384493326903</cx:pt>
          <cx:pt idx="423">-0.0054058371077074204</cx:pt>
          <cx:pt idx="424">-0.0248407562794958</cx:pt>
          <cx:pt idx="425">-0.017289397822921399</cx:pt>
          <cx:pt idx="426">-0.0095064513215361995</cx:pt>
          <cx:pt idx="427">-0.0272231768633312</cx:pt>
          <cx:pt idx="428">-0.0301796384108057</cx:pt>
          <cx:pt idx="429">-0.037372615950204899</cx:pt>
          <cx:pt idx="430">-0.043035827429130702</cx:pt>
          <cx:pt idx="431">-0.020775492250301501</cx:pt>
          <cx:pt idx="432">0.014399633878063599</cx:pt>
          <cx:pt idx="433">0.052591163662970702</cx:pt>
          <cx:pt idx="434">0.020051295890317001</cx:pt>
          <cx:pt idx="435">0.0048098113924772397</cx:pt>
          <cx:pt idx="436">0.038548624563924799</cx:pt>
          <cx:pt idx="437">-0.0072402224011102398</cx:pt>
          <cx:pt idx="438">0.023012825116705399</cx:pt>
          <cx:pt idx="439">0.017996778889577101</cx:pt>
          <cx:pt idx="440">0.010969777002535401</cx:pt>
          <cx:pt idx="441">-0.010712922478171299</cx:pt>
          <cx:pt idx="442">-0.024140690913688399</cx:pt>
          <cx:pt idx="443">-0.0033667517961673199</cx:pt>
          <cx:pt idx="444">0.018020963219660398</cx:pt>
          <cx:pt idx="445">0.024035385610883302</cx:pt>
          <cx:pt idx="446">0.0040441476138766497</cx:pt>
          <cx:pt idx="447">0.00085144466607386796</cx:pt>
          <cx:pt idx="448">0.00021165740957383101</cx:pt>
          <cx:pt idx="449">-0.00050858398170177299</cx:pt>
          <cx:pt idx="450">-0.0016074951950763401</cx:pt>
          <cx:pt idx="451">-0.0038225980146345002</cx:pt>
          <cx:pt idx="452">-0.013512549126183999</cx:pt>
          <cx:pt idx="453">-0.0137074531214519</cx:pt>
          <cx:pt idx="454">-0.030589270254445199</cx:pt>
          <cx:pt idx="455">-0.044464303229343298</cx:pt>
          <cx:pt idx="456">-0.0574938526719114</cx:pt>
          <cx:pt idx="457">-0.041124580562506799</cx:pt>
          <cx:pt idx="458">-0.0037772555214408798</cx:pt>
          <cx:pt idx="459">0.02237888020951</cx:pt>
          <cx:pt idx="460">0.054819508422552003</cx:pt>
          <cx:pt idx="461">0.074753725272924607</cx:pt>
          <cx:pt idx="462">0.056619972818674598</cx:pt>
          <cx:pt idx="463">0.022289988860792601</cx:pt>
          <cx:pt idx="464">0.0220392196310903</cx:pt>
          <cx:pt idx="465">0.00054182101731764997</cx:pt>
          <cx:pt idx="466">0.00163502113392883</cx:pt>
          <cx:pt idx="467">0.0135660833889106</cx:pt>
          <cx:pt idx="468">-0.0037282853323402001</cx:pt>
          <cx:pt idx="469">-0.010617215707051601</cx:pt>
          <cx:pt idx="470">-0.0148350765388578</cx:pt>
          <cx:pt idx="471">0.014806392620363601</cx:pt>
          <cx:pt idx="472">0.0109180737965523</cx:pt>
          <cx:pt idx="473">0.029921564357751999</cx:pt>
          <cx:pt idx="474">0.0081257724653629806</cx:pt>
          <cx:pt idx="475">0.00083431264091351695</cx:pt>
          <cx:pt idx="476">0.00077966515618911397</cx:pt>
          <cx:pt idx="477">-0.00022896604045090401</cx:pt>
          <cx:pt idx="478">-0.0020906590253962098</cx:pt>
          <cx:pt idx="479">-0.00021366070072603499</cx:pt>
          <cx:pt idx="480">-0.0058216395934855801</cx:pt>
          <cx:pt idx="481">-0.0097033476251207895</cx:pt>
          <cx:pt idx="482">-0.029631446384805801</cx:pt>
          <cx:pt idx="483">-0.045612672223968101</cx:pt>
          <cx:pt idx="484">-0.075611714676065103</cx:pt>
          <cx:pt idx="485">-0.056429323962690799</cx:pt>
          <cx:pt idx="486">-0.0154414758784322</cx:pt>
          <cx:pt idx="487">0.035835907745945299</cx:pt>
          <cx:pt idx="488">0.051928706081108202</cx:pt>
          <cx:pt idx="489">0.059998028826269402</cx:pt>
          <cx:pt idx="490">0.010280108473335801</cx:pt>
          <cx:pt idx="491">-0.030154654275647501</cx:pt>
          <cx:pt idx="492">-0.0142795475982068</cx:pt>
          <cx:pt idx="493">-0.028707465392515501</cx:pt>
          <cx:pt idx="494">-0.0145280218272017</cx:pt>
          <cx:pt idx="495">0.0090192975509024494</cx:pt>
          <cx:pt idx="496">-0.0028653425718984599</cx:pt>
          <cx:pt idx="497">-0.000183386285947667</cx:pt>
          <cx:pt idx="498">0.0060787565448609604</cx:pt>
          <cx:pt idx="499">0.015747228653931199</cx:pt>
          <cx:pt idx="500">0.0071950392889251202</cx:pt>
          <cx:pt idx="501">0.0085055299938475003</cx:pt>
          <cx:pt idx="502">-0.00046478312582477798</cx:pt>
          <cx:pt idx="503">0.00070039439886233304</cx:pt>
          <cx:pt idx="504">0.00027891555042394901</cx:pt>
          <cx:pt idx="505">-0.00013340569591146001</cx:pt>
          <cx:pt idx="506">-0.00074070477682775199</cx:pt>
          <cx:pt idx="507">-0.00311702822567088</cx:pt>
          <cx:pt idx="508">-0.0027713462232833801</cx:pt>
          <cx:pt idx="509">-0.0078813704342059199</cx:pt>
          <cx:pt idx="510">-0.020804287613521599</cx:pt>
          <cx:pt idx="511">-0.0310749783096551</cx:pt>
          <cx:pt idx="512">-0.053873388780696099</cx:pt>
          <cx:pt idx="513">-0.039423289980392497</cx:pt>
          <cx:pt idx="514">0.032925910373228201</cx:pt>
          <cx:pt idx="515">0.027366231863447801</cx:pt>
          <cx:pt idx="516">0.040065302159463703</cx:pt>
          <cx:pt idx="517">0.0137384660598394</cx:pt>
          <cx:pt idx="518">-0.032150537295628098</cx:pt>
          <cx:pt idx="519">-0.018946319637446599</cx:pt>
          <cx:pt idx="520">-0.049512617602125997</cx:pt>
          <cx:pt idx="521">-0.048489412413022397</cx:pt>
          <cx:pt idx="522">-0.026990672639084001</cx:pt>
          <cx:pt idx="523">-0.013616372301831299</cx:pt>
          <cx:pt idx="524">0.0010164364328289</cx:pt>
          <cx:pt idx="525">0.0070704666894208998</cx:pt>
          <cx:pt idx="526">0.0266247962742528</cx:pt>
          <cx:pt idx="527">0.020802588410899901</cx:pt>
          <cx:pt idx="528">0.0143439696764043</cx:pt>
          <cx:pt idx="529">0.010821604714069301</cx:pt>
          <cx:pt idx="530">-0.00022211105194869799</cx:pt>
          <cx:pt idx="531">0.00029547085608792802</cx:pt>
          <cx:pt idx="532">-0.00088539035581531103</cx:pt>
          <cx:pt idx="533">0.00014641872567927</cx:pt>
          <cx:pt idx="534">0.0010464945308087401</cx:pt>
          <cx:pt idx="535">-0.0034389715990338801</cx:pt>
          <cx:pt idx="536">-0.0058392074640850498</cx:pt>
          <cx:pt idx="537">-0.0230721410398365</cx:pt>
          <cx:pt idx="538">-0.026083627881002401</cx:pt>
          <cx:pt idx="539">-0.027514898763646101</cx:pt>
          <cx:pt idx="540">-0.0311312446092195</cx:pt>
          <cx:pt idx="541">-0.0017899834720423501</cx:pt>
          <cx:pt idx="542">0.070786292854605803</cx:pt>
          <cx:pt idx="543">0.040315913653814102</cx:pt>
          <cx:pt idx="544">0.01596290627007</cx:pt>
          <cx:pt idx="545">0.026318468618747499</cx:pt>
          <cx:pt idx="546">0.0033946382073427599</cx:pt>
          <cx:pt idx="547">0.0097521555952842596</cx:pt>
          <cx:pt idx="548">-0.031695449119292098</cx:pt>
          <cx:pt idx="549">0.00538168307956599</cx:pt>
          <cx:pt idx="550">0.022053200879755298</cx:pt>
          <cx:pt idx="551">0.0082128328116289808</cx:pt>
          <cx:pt idx="552">0.0150750884039991</cx:pt>
          <cx:pt idx="553">0.033437892153111097</cx:pt>
          <cx:pt idx="554">0.046858318347579503</cx:pt>
          <cx:pt idx="555">0.028086119080126901</cx:pt>
          <cx:pt idx="556">0.0029786196605604501</cx:pt>
          <cx:pt idx="557">0.011298081551064701</cx:pt>
          <cx:pt idx="558">0.0047496349849757702</cx:pt>
          <cx:pt idx="559">0.000129191249144745</cx:pt>
          <cx:pt idx="560">-0.000232296534760993</cx:pt>
          <cx:pt idx="561">-0.00012038599846164401</cx:pt>
          <cx:pt idx="562">0.00086252446764786502</cx:pt>
          <cx:pt idx="563">0.0037710985994217198</cx:pt>
          <cx:pt idx="564">0.00034830954834384699</cx:pt>
          <cx:pt idx="565">-0.0155237841167587</cx:pt>
          <cx:pt idx="566">-0.018624346588001401</cx:pt>
          <cx:pt idx="567">-0.0010043063012400899</cx:pt>
          <cx:pt idx="568">0.016059094279630499</cx:pt>
          <cx:pt idx="569">0.056381791025474998</cx:pt>
          <cx:pt idx="570">0.093264126341834494</cx:pt>
          <cx:pt idx="571">0.081053940790689796</cx:pt>
          <cx:pt idx="572">0.061607838790813503</cx:pt>
          <cx:pt idx="573">0.041312940454665999</cx:pt>
          <cx:pt idx="574">0.048738319731453698</cx:pt>
          <cx:pt idx="575">0.050324077130132601</cx:pt>
          <cx:pt idx="576">-0.018996488467139999</cx:pt>
          <cx:pt idx="577">0.013862935270658501</cx:pt>
          <cx:pt idx="578">0.061941242448130297</cx:pt>
          <cx:pt idx="579">0.0178567938531001</cx:pt>
          <cx:pt idx="580">0.0215006601323251</cx:pt>
          <cx:pt idx="581">0.041580446676816797</cx:pt>
          <cx:pt idx="582">0.048530687599304199</cx:pt>
          <cx:pt idx="583">0.0240483594432838</cx:pt>
          <cx:pt idx="584">-0.0059239016770410097</cx:pt>
          <cx:pt idx="585">0.0055567204290530199</cx:pt>
          <cx:pt idx="586">-0.000261888970410086</cx:pt>
          <cx:pt idx="587">0.00033698708839972002</cx:pt>
          <cx:pt idx="588">0.000146330638845008</cx:pt>
          <cx:pt idx="589">0.00079759813660425596</cx:pt>
          <cx:pt idx="590">0.00268554996245927</cx:pt>
          <cx:pt idx="591">0.0067576812227536</cx:pt>
          <cx:pt idx="592">0.0095529354329080308</cx:pt>
          <cx:pt idx="593">-0.00628343836387045</cx:pt>
          <cx:pt idx="594">-0.0090577764726944808</cx:pt>
          <cx:pt idx="595">0.0043516505924976502</cx:pt>
          <cx:pt idx="596">0.018256357777486298</cx:pt>
          <cx:pt idx="597">0.076323322417146205</cx:pt>
          <cx:pt idx="598">0.060233566570508497</cx:pt>
          <cx:pt idx="599">0.070460252595787295</cx:pt>
          <cx:pt idx="600">0.058450846029273897</cx:pt>
          <cx:pt idx="601">0.072394591563176194</cx:pt>
          <cx:pt idx="602">0.067256872905551005</cx:pt>
          <cx:pt idx="603">0.0252589451556035</cx:pt>
          <cx:pt idx="604">-0.033637317883237899</cx:pt>
          <cx:pt idx="605">0.034003829461795497</cx:pt>
          <cx:pt idx="606">0.040888470967667102</cx:pt>
          <cx:pt idx="607">0.017058490045304499</cx:pt>
          <cx:pt idx="608">-0.0067612661781692399</cx:pt>
          <cx:pt idx="609">0.0079060724484991199</cx:pt>
          <cx:pt idx="610">0.0466213756419631</cx:pt>
          <cx:pt idx="611">0.020238600520489401</cx:pt>
          <cx:pt idx="612">0.00059873061451711299</cx:pt>
          <cx:pt idx="613">0.0028213084167859901</cx:pt>
          <cx:pt idx="614">0.00115257983895867</cx:pt>
          <cx:pt idx="615">-8.1607201128085303e-05</cx:pt>
          <cx:pt idx="616">-0.00018100472562952</cx:pt>
          <cx:pt idx="617">0.000103858393832111</cx:pt>
          <cx:pt idx="618">0.0022908092653688198</cx:pt>
          <cx:pt idx="619">0.0063864744043151903</cx:pt>
          <cx:pt idx="620">0.0148228866292569</cx:pt>
          <cx:pt idx="621">0.0096093864078196905</cx:pt>
          <cx:pt idx="622">0.0023769187877188298</cx:pt>
          <cx:pt idx="623">0.0101026300710951</cx:pt>
          <cx:pt idx="624">0.0174366872259979</cx:pt>
          <cx:pt idx="625">0.0603451507691634</cx:pt>
          <cx:pt idx="626">0.033525967596195402</cx:pt>
          <cx:pt idx="627">0.036496395225316697</cx:pt>
          <cx:pt idx="628">0.031989764150238201</cx:pt>
          <cx:pt idx="629">0.0091539064547174892</cx:pt>
          <cx:pt idx="630">0.0027296093811164301</cx:pt>
          <cx:pt idx="631">0.0041846573378031401</cx:pt>
          <cx:pt idx="632">-0.033404792242548602</cx:pt>
          <cx:pt idx="633">0.010330528335566899</cx:pt>
          <cx:pt idx="634">0.011796076106328201</cx:pt>
          <cx:pt idx="635">0.00220195609966412</cx:pt>
          <cx:pt idx="636">-0.00044844636270171699</cx:pt>
          <cx:pt idx="637">0.0151684826167635</cx:pt>
          <cx:pt idx="638">0.0202728712551602</cx:pt>
          <cx:pt idx="639">0.0019169980619834601</cx:pt>
          <cx:pt idx="640">-0.0044227730576698997</cx:pt>
          <cx:pt idx="641">0.0011335180140689999</cx:pt>
          <cx:pt idx="642">-0.0013802059462034899</cx:pt>
          <cx:pt idx="643">0.00086937174482045495</cx:pt>
          <cx:pt idx="644">0.00013835647285767699</cx:pt>
          <cx:pt idx="645">0.000204042776409496</cx:pt>
          <cx:pt idx="646">-0.00024558002293608702</cx:pt>
          <cx:pt idx="647">0.0055041581495953503</cx:pt>
          <cx:pt idx="648">0.0084450739700459593</cx:pt>
          <cx:pt idx="649">0.0031587207702656402</cx:pt>
          <cx:pt idx="650">-0.020840263693102701</cx:pt>
          <cx:pt idx="651">-0.00835034601829787</cx:pt>
          <cx:pt idx="652">0.0127571105348596</cx:pt>
          <cx:pt idx="653">0.0290155247436748</cx:pt>
          <cx:pt idx="654">0.026938739604640001</cx:pt>
          <cx:pt idx="655">0.0049224026531469499</cx:pt>
          <cx:pt idx="656">0.018365091438208699</cx:pt>
          <cx:pt idx="657">0.019558563716839401</cx:pt>
          <cx:pt idx="658">-0.00124093883805415</cx:pt>
          <cx:pt idx="659">0.0124601341590005</cx:pt>
          <cx:pt idx="660">0.025973547144384102</cx:pt>
          <cx:pt idx="661">0.018817002744181101</cx:pt>
          <cx:pt idx="662">0.0248562974906851</cx:pt>
          <cx:pt idx="663">0.0090356266131594205</cx:pt>
          <cx:pt idx="664">0.0073441519420745904</cx:pt>
          <cx:pt idx="665">0.015601531483379101</cx:pt>
          <cx:pt idx="666">0.018604541285392701</cx:pt>
          <cx:pt idx="667">0.0039487457525373198</cx:pt>
          <cx:pt idx="668">-0.00808125665104459</cx:pt>
          <cx:pt idx="669">0.00059150487982693697</cx:pt>
          <cx:pt idx="670">-0.0010759433451532801</cx:pt>
          <cx:pt idx="671">0.00052788658157776401</cx:pt>
          <cx:pt idx="672">-6.7124549253416203e-05</cx:pt>
          <cx:pt idx="673">4.7786175188919001e-05</cx:pt>
          <cx:pt idx="674">-0.0013938662017248401</cx:pt>
          <cx:pt idx="675">-0.00065757422881029402</cx:pt>
          <cx:pt idx="676">-0.0059312531721868204</cx:pt>
          <cx:pt idx="677">-0.0153999317199162</cx:pt>
          <cx:pt idx="678">-0.0244099163352108</cx:pt>
          <cx:pt idx="679">-0.0206140110496787</cx:pt>
          <cx:pt idx="680">-0.016758600721868001</cx:pt>
          <cx:pt idx="681">0.0016801945471569401</cx:pt>
          <cx:pt idx="682">-0.019780069715104799</cx:pt>
          <cx:pt idx="683">-0.00210907871027917</cx:pt>
          <cx:pt idx="684">0.045321107513189303</cx:pt>
          <cx:pt idx="685">0.026366428640389301</cx:pt>
          <cx:pt idx="686">0.0273124899105282</cx:pt>
          <cx:pt idx="687">0.021309177130420701</cx:pt>
          <cx:pt idx="688">0.0528436754572911</cx:pt>
          <cx:pt idx="689">0.014995233365587699</cx:pt>
          <cx:pt idx="690">0.017661671569712701</cx:pt>
          <cx:pt idx="691">0.000279477163762055</cx:pt>
          <cx:pt idx="692">-0.0072343734616895196</cx:pt>
          <cx:pt idx="693">-0.016580952056324701</cx:pt>
          <cx:pt idx="694">-0.0028283556274704301</cx:pt>
          <cx:pt idx="695">-0.000925856761997339</cx:pt>
          <cx:pt idx="696">0.0037978243262364402</cx:pt>
          <cx:pt idx="697">0.0022640872982409499</cx:pt>
          <cx:pt idx="698">-1.00340535884941e-05</cx:pt>
          <cx:pt idx="699">-6.1476803344544904e-05</cx:pt>
          <cx:pt idx="700">0.00075315639361785505</cx:pt>
          <cx:pt idx="701">-0.00056883310392751301</cx:pt>
          <cx:pt idx="702">0.000355548200486593</cx:pt>
          <cx:pt idx="703">-0.00056994941013443698</cx:pt>
          <cx:pt idx="704">-0.0049182378397475898</cx:pt>
          <cx:pt idx="705">-0.014910033332833601</cx:pt>
          <cx:pt idx="706">-0.0108100087781463</cx:pt>
          <cx:pt idx="707">-0.018860148732988701</cx:pt>
          <cx:pt idx="708">-0.0343279651759247</cx:pt>
          <cx:pt idx="709">-0.0276285979351466</cx:pt>
          <cx:pt idx="710">-0.00744862838597906</cx:pt>
          <cx:pt idx="711">-0.011975383491513799</cx:pt>
          <cx:pt idx="712">-0.0125693409053659</cx:pt>
          <cx:pt idx="713">-0.018995084588108099</cx:pt>
          <cx:pt idx="714">-0.00064460054124964303</cx:pt>
          <cx:pt idx="715">0.019499255106536901</cx:pt>
          <cx:pt idx="716">0.035718396413338502</cx:pt>
          <cx:pt idx="717">0.038536311184835699</cx:pt>
          <cx:pt idx="718">0.016256193861414098</cx:pt>
          <cx:pt idx="719">0.0085171623080500906</cx:pt>
          <cx:pt idx="720">-0.00341052482319956</cx:pt>
          <cx:pt idx="721">-0.00224280348608832</cx:pt>
          <cx:pt idx="722">-0.0037999138762046299</cx:pt>
          <cx:pt idx="723">-0.0011675935630359</cx:pt>
          <cx:pt idx="724">0.00130232486117709</cx:pt>
          <cx:pt idx="725">0.00032721396991139097</cx:pt>
          <cx:pt idx="726">0.000192108740023493</cx:pt>
          <cx:pt idx="727">-0.0010862058238428</cx:pt>
          <cx:pt idx="728">-0.00071148115876420201</cx:pt>
          <cx:pt idx="729">0.0011989682168299001</cx:pt>
          <cx:pt idx="730">-5.6959806015603302e-05</cx:pt>
          <cx:pt idx="731">0.00052129219534665196</cx:pt>
          <cx:pt idx="732">-0.00071039870464610101</cx:pt>
          <cx:pt idx="733">-0.0022975622094461101</cx:pt>
          <cx:pt idx="734">-0.0047876325375263403</cx:pt>
          <cx:pt idx="735">-0.00704990557079903</cx:pt>
          <cx:pt idx="736">-0.0087631185262147093</cx:pt>
          <cx:pt idx="737">-0.0125595669850027</cx:pt>
          <cx:pt idx="738">-0.0134735455023974</cx:pt>
          <cx:pt idx="739">-0.0115310861082977</cx:pt>
          <cx:pt idx="740">-0.0142190324176063</cx:pt>
          <cx:pt idx="741">-0.020420685920182199</cx:pt>
          <cx:pt idx="742">-0.028013330575386599</cx:pt>
          <cx:pt idx="743">-0.016755093312687999</cx:pt>
          <cx:pt idx="744">-0.0073296075420291196</cx:pt>
          <cx:pt idx="745">-0.0051405865160647603</cx:pt>
          <cx:pt idx="746">-0.0078177124947212701</cx:pt>
          <cx:pt idx="747">-0.0040779927549694697</cx:pt>
          <cx:pt idx="748">-0.000145212935945724</cx:pt>
          <cx:pt idx="749">0.0013390322614212299</cx:pt>
          <cx:pt idx="750">0.00050742788153910101</cx:pt>
          <cx:pt idx="751">-0.00080567394122371195</cx:pt>
          <cx:pt idx="752">0.00029748192618153098</cx:pt>
          <cx:pt idx="753">-1.55800726580813e-05</cx:pt>
          <cx:pt idx="754">0.00035353599210311102</cx:pt>
          <cx:pt idx="755">-0.000618317282368337</cx:pt>
          <cx:pt idx="756">-6.9996113988390706e-05</cx:pt>
          <cx:pt idx="757">-0.000119037792701276</cx:pt>
          <cx:pt idx="758">-0.00072178961927755797</cx:pt>
          <cx:pt idx="759">0.000221403395895873</cx:pt>
          <cx:pt idx="760">0.00017345171768686599</cx:pt>
          <cx:pt idx="761">-0.00031963016939632802</cx:pt>
          <cx:pt idx="762">0.00035945975748647102</cx:pt>
          <cx:pt idx="763">0.00013422623057962599</cx:pt>
          <cx:pt idx="764">-0.00041863661190048699</cx:pt>
          <cx:pt idx="765">0.00041093134208233502</cx:pt>
          <cx:pt idx="766">-4.5452446673439099e-05</cx:pt>
          <cx:pt idx="767">-0.00044662092492014601</cx:pt>
          <cx:pt idx="768">-0.00028598252699752602</cx:pt>
          <cx:pt idx="769">-0.00234001862396537</cx:pt>
          <cx:pt idx="770">-0.0041272875737938504</cx:pt>
          <cx:pt idx="771">-0.0027431326167614099</cx:pt>
          <cx:pt idx="772">-0.00092866886320737397</cx:pt>
          <cx:pt idx="773">-0.0016003822959043299</cx:pt>
          <cx:pt idx="774">-0.0028596518867531001</cx:pt>
          <cx:pt idx="775">-0.0010657847597034401</cx:pt>
          <cx:pt idx="776">-0.00095477157978362398</cx:pt>
          <cx:pt idx="777">1.90225349703529e-05</cx:pt>
          <cx:pt idx="778">-0.00048089570826604798</cx:pt>
          <cx:pt idx="779">-0.00061854749319339205</cx:pt>
          <cx:pt idx="780">-0.0010470178562632399</cx:pt>
          <cx:pt idx="781">0.000443852062960605</cx:pt>
          <cx:pt idx="782">-0.00013039076182941401</cx:pt>
          <cx:pt idx="783">-0.00080891440283531295</cx:pt>
        </cx:lvl>
      </cx:numDim>
    </cx:data>
    <cx:data id="109">
      <cx:numDim type="val">
        <cx:f>'001_WA_F - 副本'!$DF$1:$DF$784</cx:f>
        <cx:lvl ptCount="784" formatCode="G/通用格式">
          <cx:pt idx="0">0.00029130350027404401</cx:pt>
          <cx:pt idx="1">0.00013092043352925899</cx:pt>
          <cx:pt idx="2">-0.00034109091340297002</cx:pt>
          <cx:pt idx="3">-0.00014660287893797399</cx:pt>
          <cx:pt idx="4">4.8605339482055802e-05</cx:pt>
          <cx:pt idx="5">-0.00037500705850530602</cx:pt>
          <cx:pt idx="6">-0.00035414682936332802</cx:pt>
          <cx:pt idx="7">-0.00033122885093437898</cx:pt>
          <cx:pt idx="8">-0.00024980648757793</cx:pt>
          <cx:pt idx="9">0.00019188919843295899</cx:pt>
          <cx:pt idx="10">0.0010260575714526399</cx:pt>
          <cx:pt idx="11">-0.00016450706623164299</cx:pt>
          <cx:pt idx="12">0.000273490497368437</cx:pt>
          <cx:pt idx="13">-0.00127748719395942</cx:pt>
          <cx:pt idx="14">-0.00031684000764852302</cx:pt>
          <cx:pt idx="15">-0.00048915321201869002</cx:pt>
          <cx:pt idx="16">-0.00065350029793000098</cx:pt>
          <cx:pt idx="17">-0.00023759592673569299</cx:pt>
          <cx:pt idx="18">0.000698441467980424</cx:pt>
          <cx:pt idx="19">-1.4792022663409599e-06</cx:pt>
          <cx:pt idx="20">0.00024749529897779399</cx:pt>
          <cx:pt idx="21">0.000135234281700789</cx:pt>
          <cx:pt idx="22">-0.00017957476378398701</cx:pt>
          <cx:pt idx="23">-0.00031669924649533899</cx:pt>
          <cx:pt idx="24">-0.00072038035006905996</cx:pt>
          <cx:pt idx="25">-0.000220022413782532</cx:pt>
          <cx:pt idx="26">0.00070883373152083704</cx:pt>
          <cx:pt idx="27">0.00024566663153220301</cx:pt>
          <cx:pt idx="28">-0.00035272541030155398</cx:pt>
          <cx:pt idx="29">0.00019111456837766401</cx:pt>
          <cx:pt idx="30">0.00037330895126399101</cx:pt>
          <cx:pt idx="31">-0.00043676653944079699</cx:pt>
          <cx:pt idx="32">0.00031405867374149899</cx:pt>
          <cx:pt idx="33">-0.00037022623578424898</cx:pt>
          <cx:pt idx="34">-0.0084515338194156801</cx:pt>
          <cx:pt idx="35">-0.015661710931209698</cx:pt>
          <cx:pt idx="36">-0.0133771500363393</cx:pt>
          <cx:pt idx="37">-0.0048683383055167602</cx:pt>
          <cx:pt idx="38">-0.00188325578363102</cx:pt>
          <cx:pt idx="39">-0.00129488816442892</cx:pt>
          <cx:pt idx="40">-0.0089707865256102998</cx:pt>
          <cx:pt idx="41">-0.0060456488506784103</cx:pt>
          <cx:pt idx="42">0.000117387038680957</cx:pt>
          <cx:pt idx="43">-0.0083097241826938506</cx:pt>
          <cx:pt idx="44">-0.0050944978938876296</cx:pt>
          <cx:pt idx="45">-0.0025226163378042898</cx:pt>
          <cx:pt idx="46">-0.0035484785514385002</cx:pt>
          <cx:pt idx="47">-0.0048128505814704703</cx:pt>
          <cx:pt idx="48">-0.0015637241406227199</cx:pt>
          <cx:pt idx="49">-0.00109877201185982</cx:pt>
          <cx:pt idx="50">-0.00171216618971347</cx:pt>
          <cx:pt idx="51">-0.0025756737612243098</cx:pt>
          <cx:pt idx="52">2.4093982796110201e-05</cx:pt>
          <cx:pt idx="53">0.00021660886554309599</cx:pt>
          <cx:pt idx="54">-0.00058478573793089498</cx:pt>
          <cx:pt idx="55">-0.000315071614961348</cx:pt>
          <cx:pt idx="56">0.00066740548324542104</cx:pt>
          <cx:pt idx="57">0.00042570381883596202</cx:pt>
          <cx:pt idx="58">-0.00035380976685691398</cx:pt>
          <cx:pt idx="59">-0.0010471301372899399</cx:pt>
          <cx:pt idx="60">-0.00022906564084545399</cx:pt>
          <cx:pt idx="61">-0.00053499724252484802</cx:pt>
          <cx:pt idx="62">-0.0074533671367417696</cx:pt>
          <cx:pt idx="63">-0.0236373707338981</cx:pt>
          <cx:pt idx="64">-0.026150578623723698</cx:pt>
          <cx:pt idx="65">-0.0102179890165094</cx:pt>
          <cx:pt idx="66">-0.024316941638743601</cx:pt>
          <cx:pt idx="67">-0.024925437371630599</cx:pt>
          <cx:pt idx="68">-0.019170711798485601</cx:pt>
          <cx:pt idx="69">-0.0018151403110579301</cx:pt>
          <cx:pt idx="70">-0.0048679343049380002</cx:pt>
          <cx:pt idx="71">-0.022892141211059001</cx:pt>
          <cx:pt idx="72">-0.012375440723976699</cx:pt>
          <cx:pt idx="73">0.0032087545319302501</cx:pt>
          <cx:pt idx="74">-0.012584532066760201</cx:pt>
          <cx:pt idx="75">-0.0098396232541842401</cx:pt>
          <cx:pt idx="76">-0.0025002541849141399</cx:pt>
          <cx:pt idx="77">-0.00089205994351575495</cx:pt>
          <cx:pt idx="78">-0.0023948598164431401</cx:pt>
          <cx:pt idx="79">-0.00211940191672091</cx:pt>
          <cx:pt idx="80">-0.00037960269983449498</cx:pt>
          <cx:pt idx="81">-0.00032943519000473302</cx:pt>
          <cx:pt idx="82">-0.00027329921994805398</cx:pt>
          <cx:pt idx="83">0.00051161820882671398</cx:pt>
          <cx:pt idx="84">0.00080927589086956099</cx:pt>
          <cx:pt idx="85">0.00023608303947487901</cx:pt>
          <cx:pt idx="86">-7.9214708649182606e-05</cx:pt>
          <cx:pt idx="87">-0.0033040089938442098</cx:pt>
          <cx:pt idx="88">-0.0060754362686778604</cx:pt>
          <cx:pt idx="89">-0.0048862689621031897</cx:pt>
          <cx:pt idx="90">-0.0144104449498762</cx:pt>
          <cx:pt idx="91">-0.0146538153238695</cx:pt>
          <cx:pt idx="92">-0.0286999563284722</cx:pt>
          <cx:pt idx="93">-0.053170627231133097</cx:pt>
          <cx:pt idx="94">-0.0328353108834991</cx:pt>
          <cx:pt idx="95">-0.0027031211591607499</cx:pt>
          <cx:pt idx="96">-0.048618319380116203</cx:pt>
          <cx:pt idx="97">-0.069765731037177897</cx:pt>
          <cx:pt idx="98">-0.057585836105991002</cx:pt>
          <cx:pt idx="99">-0.043918342235799997</cx:pt>
          <cx:pt idx="100">-0.048059651561823298</cx:pt>
          <cx:pt idx="101">-0.077303394011474597</cx:pt>
          <cx:pt idx="102">-0.099378832075532594</cx:pt>
          <cx:pt idx="103">-0.054580292871087503</cx:pt>
          <cx:pt idx="104">-0.014267723786556399</cx:pt>
          <cx:pt idx="105">-5.5798085939261197e-05</cx:pt>
          <cx:pt idx="106">0.013143196857171699</cx:pt>
          <cx:pt idx="107">0.0126252232221919</cx:pt>
          <cx:pt idx="108">0.0064820606541653803</cx:pt>
          <cx:pt idx="109">0.0035682571259951102</cx:pt>
          <cx:pt idx="110">-0.00021511536817640599</cx:pt>
          <cx:pt idx="111">-0.00026401543030160499</cx:pt>
          <cx:pt idx="112">2.7230986426739801e-06</cx:pt>
          <cx:pt idx="113">0.00049740360069878097</cx:pt>
          <cx:pt idx="114">0.00044485791490607999</cx:pt>
          <cx:pt idx="115">-0.0010045054808236001</cx:pt>
          <cx:pt idx="116">-0.0034501977044521601</cx:pt>
          <cx:pt idx="117">-0.014612178892421701</cx:pt>
          <cx:pt idx="118">-0.0077583502649922502</cx:pt>
          <cx:pt idx="119">0.0100412587314629</cx:pt>
          <cx:pt idx="120">-0.0051097114156750502</cx:pt>
          <cx:pt idx="121">-0.040433717805120298</cx:pt>
          <cx:pt idx="122">-0.024888906695925798</cx:pt>
          <cx:pt idx="123">-0.0010065284087625</cx:pt>
          <cx:pt idx="124">0.044972113350728801</cx:pt>
          <cx:pt idx="125">0.12808152109085699</cx:pt>
          <cx:pt idx="126">0.058367344101626202</cx:pt>
          <cx:pt idx="127">-0.050592421081385203</cx:pt>
          <cx:pt idx="128">-0.064403366696176495</cx:pt>
          <cx:pt idx="129">-0.10243088869567001</cx:pt>
          <cx:pt idx="130">-0.087653043959974294</cx:pt>
          <cx:pt idx="131">-0.025354632691959401</cx:pt>
          <cx:pt idx="132">0.013967867282746601</cx:pt>
          <cx:pt idx="133">0.0051892544769376603</cx:pt>
          <cx:pt idx="134">0.0473959537689886</cx:pt>
          <cx:pt idx="135">0.0752526183418291</cx:pt>
          <cx:pt idx="136">0.030718804065561</cx:pt>
          <cx:pt idx="137">0.010674211522233501</cx:pt>
          <cx:pt idx="138">-0.0019720861256753001</cx:pt>
          <cx:pt idx="139">0.00026693692064917398</cx:pt>
          <cx:pt idx="140">-0.00026350144126523298</cx:pt>
          <cx:pt idx="141">-0.00063416859098443896</cx:pt>
          <cx:pt idx="142">-0.00042883199937126197</cx:pt>
          <cx:pt idx="143">-0.0025965596707842602</cx:pt>
          <cx:pt idx="144">-0.0097999302507540201</cx:pt>
          <cx:pt idx="145">0.0033083620162268198</cx:pt>
          <cx:pt idx="146">0.0107988477623744</cx:pt>
          <cx:pt idx="147">0.0028065667577756299</cx:pt>
          <cx:pt idx="148">0.051629351224020202</cx:pt>
          <cx:pt idx="149">0.086823020412300195</cx:pt>
          <cx:pt idx="150">0.068504431659458603</cx:pt>
          <cx:pt idx="151">0.017012469901470699</cx:pt>
          <cx:pt idx="152">0.030949077417258899</cx:pt>
          <cx:pt idx="153">0.012576533256346801</cx:pt>
          <cx:pt idx="154">-0.114769013449107</cx:pt>
          <cx:pt idx="155">-0.10426444658574401</cx:pt>
          <cx:pt idx="156">-0.11264398936373</cx:pt>
          <cx:pt idx="157">-0.095880838366059401</cx:pt>
          <cx:pt idx="158">-0.029137539816942601</cx:pt>
          <cx:pt idx="159">0.000134356486991877</cx:pt>
          <cx:pt idx="160">-0.0315752532194193</cx:pt>
          <cx:pt idx="161">-0.0089289441704974697</cx:pt>
          <cx:pt idx="162">0.021580118522998001</cx:pt>
          <cx:pt idx="163">0.0596966322601096</cx:pt>
          <cx:pt idx="164">0.029286409650184801</cx:pt>
          <cx:pt idx="165">-0.0074977411537045001</cx:pt>
          <cx:pt idx="166">-0.0011656686406701299</cx:pt>
          <cx:pt idx="167">-7.7452787549414195e-05</cx:pt>
          <cx:pt idx="168">0.00050222722278614798</cx:pt>
          <cx:pt idx="169">-0.00011458162307990001</cx:pt>
          <cx:pt idx="170">0.00323233141466467</cx:pt>
          <cx:pt idx="171">0.011496182256817099</cx:pt>
          <cx:pt idx="172">0.0137549423354695</cx:pt>
          <cx:pt idx="173">0.021077019877375799</cx:pt>
          <cx:pt idx="174">0.028053900955209501</cx:pt>
          <cx:pt idx="175">-0.0057878679867469597</cx:pt>
          <cx:pt idx="176">0.053018852864402902</cx:pt>
          <cx:pt idx="177">0.013531695271307599</cx:pt>
          <cx:pt idx="178">-0.055346423562502203</cx:pt>
          <cx:pt idx="179">0.024686532023324999</cx:pt>
          <cx:pt idx="180">0.056864853479823202</cx:pt>
          <cx:pt idx="181">0.057193127763076099</cx:pt>
          <cx:pt idx="182">-0.0486815035309675</cx:pt>
          <cx:pt idx="183">-0.108278774351992</cx:pt>
          <cx:pt idx="184">-0.14904306731533201</cx:pt>
          <cx:pt idx="185">-0.075503325074465305</cx:pt>
          <cx:pt idx="186">0.0045130200535481602</cx:pt>
          <cx:pt idx="187">0.058167340454353199</cx:pt>
          <cx:pt idx="188">0.0046012823294359897</cx:pt>
          <cx:pt idx="189">-0.035056205203144397</cx:pt>
          <cx:pt idx="190">0.016514955887836798</cx:pt>
          <cx:pt idx="191">0.070875709031608503</cx:pt>
          <cx:pt idx="192">0.0011439151245959301</cx:pt>
          <cx:pt idx="193">-0.011071742495020199</cx:pt>
          <cx:pt idx="194">-0.0030565212361829</cx:pt>
          <cx:pt idx="195">-0.000862244937952846</cx:pt>
          <cx:pt idx="196">0.00060614364232037198</cx:pt>
          <cx:pt idx="197">-0.00066315229788977401</cx:pt>
          <cx:pt idx="198">0.0096929520436145802</cx:pt>
          <cx:pt idx="199">0.0343663645312084</cx:pt>
          <cx:pt idx="200">0.014720205022995401</cx:pt>
          <cx:pt idx="201">0.0080057764767379799</cx:pt>
          <cx:pt idx="202">0.058367141004468201</cx:pt>
          <cx:pt idx="203">0.0214713936952265</cx:pt>
          <cx:pt idx="204">-0.0326818611035554</cx:pt>
          <cx:pt idx="205">-0.035536770175917699</cx:pt>
          <cx:pt idx="206">-0.086368212681256398</cx:pt>
          <cx:pt idx="207">-0.0197127445074439</cx:pt>
          <cx:pt idx="208">0.073070041369017305</cx:pt>
          <cx:pt idx="209">0.066586156776335004</cx:pt>
          <cx:pt idx="210">-0.0535105392870876</cx:pt>
          <cx:pt idx="211">-0.062291145017313997</cx:pt>
          <cx:pt idx="212">-0.134121159850177</cx:pt>
          <cx:pt idx="213">-0.066040397615992105</cx:pt>
          <cx:pt idx="214">-0.031517593084389103</cx:pt>
          <cx:pt idx="215">-0.022013892087358999</cx:pt>
          <cx:pt idx="216">-0.042308430499500997</cx:pt>
          <cx:pt idx="217">0.049573790458927798</cx:pt>
          <cx:pt idx="218">0.081711264442637904</cx:pt>
          <cx:pt idx="219">0.039935344166896897</cx:pt>
          <cx:pt idx="220">0.033685913077214802</cx:pt>
          <cx:pt idx="221">0.042259162362683803</cx:pt>
          <cx:pt idx="222">0.010093166320134</cx:pt>
          <cx:pt idx="223">-0.00028055976234464699</cx:pt>
          <cx:pt idx="224">-0.0017770488302720801</cx:pt>
          <cx:pt idx="225">0.0019838006555540498</cx:pt>
          <cx:pt idx="226">0.029682211256128702</cx:pt>
          <cx:pt idx="227">0.029711773247725701</cx:pt>
          <cx:pt idx="228">-0.015524988376684701</cx:pt>
          <cx:pt idx="229">0.025347539999778301</cx:pt>
          <cx:pt idx="230">0.028617424986893299</cx:pt>
          <cx:pt idx="231">-0.0076100362323268302</cx:pt>
          <cx:pt idx="232">-0.028962513459251799</cx:pt>
          <cx:pt idx="233">-0.0224799067119596</cx:pt>
          <cx:pt idx="234">-0.023178840700568901</cx:pt>
          <cx:pt idx="235">0.0027054740975742098</cx:pt>
          <cx:pt idx="236">0.040940965903305003</cx:pt>
          <cx:pt idx="237">0.0048386156135732097</cx:pt>
          <cx:pt idx="238">-0.104878368212108</cx:pt>
          <cx:pt idx="239">-0.085807886998339494</cx:pt>
          <cx:pt idx="240">-0.0616743265138332</cx:pt>
          <cx:pt idx="241">-0.0409494940992026</cx:pt>
          <cx:pt idx="242">-0.070797311547337996</cx:pt>
          <cx:pt idx="243">-0.084848935102042403</cx:pt>
          <cx:pt idx="244">-0.020086539963334898</cx:pt>
          <cx:pt idx="245">0.0021135497967878802</cx:pt>
          <cx:pt idx="246">-0.0054702574117755703</cx:pt>
          <cx:pt idx="247">0.022900969294723801</cx:pt>
          <cx:pt idx="248">0.035276674730311298</cx:pt>
          <cx:pt idx="249">0.036303361680691898</cx:pt>
          <cx:pt idx="250">0.010891154843838499</cx:pt>
          <cx:pt idx="251">0.000153379316807801</cx:pt>
          <cx:pt idx="252">2.8992332726884499e-05</cx:pt>
          <cx:pt idx="253">0.00180052653030647</cx:pt>
          <cx:pt idx="254">0.011167138158893501</cx:pt>
          <cx:pt idx="255">0.017892038965355999</cx:pt>
          <cx:pt idx="256">0.0516733327627448</cx:pt>
          <cx:pt idx="257">0.090284679087566502</cx:pt>
          <cx:pt idx="258">0.029565840887105</cx:pt>
          <cx:pt idx="259">-0.0143724331986758</cx:pt>
          <cx:pt idx="260">-0.0546434501759194</cx:pt>
          <cx:pt idx="261">-0.0122124347140112</cx:pt>
          <cx:pt idx="262">-0.059196251975161103</cx:pt>
          <cx:pt idx="263">-0.0252306238816918</cx:pt>
          <cx:pt idx="264">-0.025014125125780901</cx:pt>
          <cx:pt idx="265">-0.11558982183111199</cx:pt>
          <cx:pt idx="266">-0.13291512178745299</cx:pt>
          <cx:pt idx="267">-0.175160465314319</cx:pt>
          <cx:pt idx="268">-0.12913519603892101</cx:pt>
          <cx:pt idx="269">-0.0092156099161843207</cx:pt>
          <cx:pt idx="270">-0.0250778652592888</cx:pt>
          <cx:pt idx="271">0.079891390768894094</cx:pt>
          <cx:pt idx="272">0.074182447355851999</cx:pt>
          <cx:pt idx="273">0.093180267900906305</cx:pt>
          <cx:pt idx="274">0.0104823225227472</cx:pt>
          <cx:pt idx="275">0.0820529818846049</cx:pt>
          <cx:pt idx="276">0.031818153681438498</cx:pt>
          <cx:pt idx="277">0.0032807986029318101</cx:pt>
          <cx:pt idx="278">0.0075660301607054798</cx:pt>
          <cx:pt idx="279">0.00096762068739566999</cx:pt>
          <cx:pt idx="280">0.00025473166688863103</cx:pt>
          <cx:pt idx="281">0.00248955201881046</cx:pt>
          <cx:pt idx="282">0.014975590894873001</cx:pt>
          <cx:pt idx="283">0.0071799949642792002</cx:pt>
          <cx:pt idx="284">0.064191444775546003</cx:pt>
          <cx:pt idx="285">0.075698528192288103</cx:pt>
          <cx:pt idx="286">-0.020799687033076299</cx:pt>
          <cx:pt idx="287">0.031461019064798798</cx:pt>
          <cx:pt idx="288">-0.0048806086293610397</cx:pt>
          <cx:pt idx="289">-0.026283606838468698</cx:pt>
          <cx:pt idx="290">-0.0100487480262553</cx:pt>
          <cx:pt idx="291">0.047740459121859903</cx:pt>
          <cx:pt idx="292">-0.0022487854768464301</cx:pt>
          <cx:pt idx="293">-0.067733454598831899</cx:pt>
          <cx:pt idx="294">-0.16511327242929999</cx:pt>
          <cx:pt idx="295">-0.21371594787124601</cx:pt>
          <cx:pt idx="296">-0.18087693594510401</cx:pt>
          <cx:pt idx="297">0.0386160556252267</cx:pt>
          <cx:pt idx="298">0.122741180010859</cx:pt>
          <cx:pt idx="299">0.135051932658938</cx:pt>
          <cx:pt idx="300">0.098782627593241995</cx:pt>
          <cx:pt idx="301">0.11561253929156901</cx:pt>
          <cx:pt idx="302">0.092405979408065303</cx:pt>
          <cx:pt idx="303">0.077634528320237803</cx:pt>
          <cx:pt idx="304">0.000920066938945097</cx:pt>
          <cx:pt idx="305">-0.013994753009380899</cx:pt>
          <cx:pt idx="306">-0.012017963668539499</cx:pt>
          <cx:pt idx="307">-0.00037091973801384501</cx:pt>
          <cx:pt idx="308">-2.14535290924073e-07</cx:pt>
          <cx:pt idx="309">0.00646563136397526</cx:pt>
          <cx:pt idx="310">0.0172770442359482</cx:pt>
          <cx:pt idx="311">0.015829730497403299</cx:pt>
          <cx:pt idx="312">-0.0053943423622478401</cx:pt>
          <cx:pt idx="313">0.050493587706749998</cx:pt>
          <cx:pt idx="314">0.0093686419135794504</cx:pt>
          <cx:pt idx="315">-0.0490751022140637</cx:pt>
          <cx:pt idx="316">-0.015452932705988799</cx:pt>
          <cx:pt idx="317">0.072777002629878906</cx:pt>
          <cx:pt idx="318">0.074813029566808201</cx:pt>
          <cx:pt idx="319">0.026184354957749598</cx:pt>
          <cx:pt idx="320">0.062718391082748196</cx:pt>
          <cx:pt idx="321">-0.00742731946681114</cx:pt>
          <cx:pt idx="322">-0.19119764659078101</cx:pt>
          <cx:pt idx="323">-0.28764699613160299</cx:pt>
          <cx:pt idx="324">-0.20735382349058901</cx:pt>
          <cx:pt idx="325">-0.0218627802799428</cx:pt>
          <cx:pt idx="326">0.20334298706436399</cx:pt>
          <cx:pt idx="327">0.20703541615103599</cx:pt>
          <cx:pt idx="328">0.11466902617953401</cx:pt>
          <cx:pt idx="329">0.102236924996798</cx:pt>
          <cx:pt idx="330">0.093603775471668302</cx:pt>
          <cx:pt idx="331">0.0567166300498907</cx:pt>
          <cx:pt idx="332">-0.0081899083287412192</cx:pt>
          <cx:pt idx="333">-0.0154298730675338</cx:pt>
          <cx:pt idx="334">-0.0090866787276355707</cx:pt>
          <cx:pt idx="335">0.000289309262817307</cx:pt>
          <cx:pt idx="336">-0.00066883172375568705</cx:pt>
          <cx:pt idx="337">0.0031658196786337701</cx:pt>
          <cx:pt idx="338">0.0144074416813988</cx:pt>
          <cx:pt idx="339">0.0150357296731887</cx:pt>
          <cx:pt idx="340">-0.013064079362398499</cx:pt>
          <cx:pt idx="341">0.037797985061935699</cx:pt>
          <cx:pt idx="342">-0.0095366355831302697</cx:pt>
          <cx:pt idx="343">-0.099384842078917499</cx:pt>
          <cx:pt idx="344">0.015161262408028099</cx:pt>
          <cx:pt idx="345">0.039303233740528298</cx:pt>
          <cx:pt idx="346">0.086313413784921106</cx:pt>
          <cx:pt idx="347">0.101441626725625</cx:pt>
          <cx:pt idx="348">0.103877232041794</cx:pt>
          <cx:pt idx="349">-0.0282916404452116</cx:pt>
          <cx:pt idx="350">-0.240771397645545</cx:pt>
          <cx:pt idx="351">-0.39825694154562102</cx:pt>
          <cx:pt idx="352">-0.26393763440012002</cx:pt>
          <cx:pt idx="353">0.021264322992910999</cx:pt>
          <cx:pt idx="354">0.15865152218152301</cx:pt>
          <cx:pt idx="355">0.127540215796725</cx:pt>
          <cx:pt idx="356">0.023429264325213001</cx:pt>
          <cx:pt idx="357">0.022358167353363802</cx:pt>
          <cx:pt idx="358">0.10183669526789001</cx:pt>
          <cx:pt idx="359">0.014027039097082399</cx:pt>
          <cx:pt idx="360">-0.0024512512179788101</cx:pt>
          <cx:pt idx="361">-0.022602982521544499</cx:pt>
          <cx:pt idx="362">-0.0061581498708061701</cx:pt>
          <cx:pt idx="363">-8.8351690045189197e-05</cx:pt>
          <cx:pt idx="364">-4.9480680842468999e-05</cx:pt>
          <cx:pt idx="365">3.38850074612265e-05</cx:pt>
          <cx:pt idx="366">0.012489481335204101</cx:pt>
          <cx:pt idx="367">0.0120911059011134</cx:pt>
          <cx:pt idx="368">0.0122907564026598</cx:pt>
          <cx:pt idx="369">0.010601665352152</cx:pt>
          <cx:pt idx="370">-0.0039077504475300597</cx:pt>
          <cx:pt idx="371">-0.045305526986119303</cx:pt>
          <cx:pt idx="372">0.038684399200276602</cx:pt>
          <cx:pt idx="373">0.100966248815653</cx:pt>
          <cx:pt idx="374">0.070582854579836499</cx:pt>
          <cx:pt idx="375">0.13452559517538301</cx:pt>
          <cx:pt idx="376">0.040712568523278897</cx:pt>
          <cx:pt idx="377">-0.15495392562257301</cx:pt>
          <cx:pt idx="378">-0.31350014747173199</cx:pt>
          <cx:pt idx="379">-0.41444166489885897</cx:pt>
          <cx:pt idx="380">-0.27656914005183098</cx:pt>
          <cx:pt idx="381">0.10426045276908499</cx:pt>
          <cx:pt idx="382">0.13020827961602199</cx:pt>
          <cx:pt idx="383">0.032303375582506802</cx:pt>
          <cx:pt idx="384">0.0075015752196526796</cx:pt>
          <cx:pt idx="385">0.051804188436696298</cx:pt>
          <cx:pt idx="386">0.062734585204948595</cx:pt>
          <cx:pt idx="387">-0.049173946569195402</cx:pt>
          <cx:pt idx="388">-0.0349854302502077</cx:pt>
          <cx:pt idx="389">-0.0109678144187801</cx:pt>
          <cx:pt idx="390">-0.0038326310260493501</cx:pt>
          <cx:pt idx="391">0.000145151557699999</cx:pt>
          <cx:pt idx="392">0.00045935133950820398</cx:pt>
          <cx:pt idx="393">-0.0020647702009835801</cx:pt>
          <cx:pt idx="394">0.0029447852631680101</cx:pt>
          <cx:pt idx="395">0.019149695562034101</cx:pt>
          <cx:pt idx="396">0.0018458707987372999</cx:pt>
          <cx:pt idx="397">0.051103268473889102</cx:pt>
          <cx:pt idx="398">-0.0315933040823244</cx:pt>
          <cx:pt idx="399">0.029070668944447701</cx:pt>
          <cx:pt idx="400">0.10862645184466201</cx:pt>
          <cx:pt idx="401">0.087875031461104897</cx:pt>
          <cx:pt idx="402">0.096877382503123693</cx:pt>
          <cx:pt idx="403">0.0968278324867035</cx:pt>
          <cx:pt idx="404">-0.0081605552805705805</cx:pt>
          <cx:pt idx="405">-0.20664242624665899</cx:pt>
          <cx:pt idx="406">-0.21989825838303301</cx:pt>
          <cx:pt idx="407">-0.31827606644142897</cx:pt>
          <cx:pt idx="408">-0.047297629213399299</cx:pt>
          <cx:pt idx="409">0.13319223964135599</cx:pt>
          <cx:pt idx="410">0.116301191350854</cx:pt>
          <cx:pt idx="411">0.13738960992618099</cx:pt>
          <cx:pt idx="412">0.029264744681280701</cx:pt>
          <cx:pt idx="413">0.0082259664244671692</cx:pt>
          <cx:pt idx="414">0.0283883205890656</cx:pt>
          <cx:pt idx="415">-0.061769807010690798</cx:pt>
          <cx:pt idx="416">-0.077895140591803497</cx:pt>
          <cx:pt idx="417">-0.0166025215745912</cx:pt>
          <cx:pt idx="418">-0.0014561289504089799</cx:pt>
          <cx:pt idx="419">-0.000225082855871222</cx:pt>
          <cx:pt idx="420">8.8379846462062296e-05</cx:pt>
          <cx:pt idx="421">-0.0025956904293839901</cx:pt>
          <cx:pt idx="422">-0.000307690791162007</cx:pt>
          <cx:pt idx="423">0.029532711719628301</cx:pt>
          <cx:pt idx="424">-0.019279564720559101</cx:pt>
          <cx:pt idx="425">-0.026821706585147799</cx:pt>
          <cx:pt idx="426">-0.058271721721999598</cx:pt>
          <cx:pt idx="427">0.068906459549250898</cx:pt>
          <cx:pt idx="428">0.032837048748383703</cx:pt>
          <cx:pt idx="429">0.045659839624512401</cx:pt>
          <cx:pt idx="430">0.18426505848497499</cx:pt>
          <cx:pt idx="431">0.070444116833224199</cx:pt>
          <cx:pt idx="432">-0.087185580131372495</cx:pt>
          <cx:pt idx="433">-0.141764069760316</cx:pt>
          <cx:pt idx="434">-0.27609347150233998</cx:pt>
          <cx:pt idx="435">-0.309899095898588</cx:pt>
          <cx:pt idx="436">-0.107194057772542</cx:pt>
          <cx:pt idx="437">0.17857294640405399</cx:pt>
          <cx:pt idx="438">0.108829415859011</cx:pt>
          <cx:pt idx="439">0.151810086875071</cx:pt>
          <cx:pt idx="440">1.7536290057778898e-05</cx:pt>
          <cx:pt idx="441">-0.0057826659678507303</cx:pt>
          <cx:pt idx="442">0.050646391830607602</cx:pt>
          <cx:pt idx="443">-0.0953783849582448</cx:pt>
          <cx:pt idx="444">-0.130039344187758</cx:pt>
          <cx:pt idx="445">-0.0561968174196485</cx:pt>
          <cx:pt idx="446">-0.0081866502545625604</cx:pt>
          <cx:pt idx="447">0.000114222092535462</cx:pt>
          <cx:pt idx="448">-0.00035206154719204398</cx:pt>
          <cx:pt idx="449">-0.00172179080673438</cx:pt>
          <cx:pt idx="450">-0.0021158770062552402</cx:pt>
          <cx:pt idx="451">-0.0068136022368683298</cx:pt>
          <cx:pt idx="452">0.000167899829118758</cx:pt>
          <cx:pt idx="453">-0.033566103523242602</cx:pt>
          <cx:pt idx="454">0.063020576199074294</cx:pt>
          <cx:pt idx="455">0.136229870450565</cx:pt>
          <cx:pt idx="456">0.0774968770310141</cx:pt>
          <cx:pt idx="457">0.0281131288660663</cx:pt>
          <cx:pt idx="458">0.0617837585103461</cx:pt>
          <cx:pt idx="459">-0.0092276014808596492</cx:pt>
          <cx:pt idx="460">-0.14263044759437599</cx:pt>
          <cx:pt idx="461">-0.18906401335072301</cx:pt>
          <cx:pt idx="462">-0.236895059222652</cx:pt>
          <cx:pt idx="463">-0.13874793839508401</cx:pt>
          <cx:pt idx="464">-0.063728926897698296</cx:pt>
          <cx:pt idx="465">0.15683444105748001</cx:pt>
          <cx:pt idx="466">0.16539254552788099</cx:pt>
          <cx:pt idx="467">0.099421590985716804</cx:pt>
          <cx:pt idx="468">0.030621196680953901</cx:pt>
          <cx:pt idx="469">0.0420891208432259</cx:pt>
          <cx:pt idx="470">-0.00145417899527766</cx:pt>
          <cx:pt idx="471">-0.0875642716422773</cx:pt>
          <cx:pt idx="472">-0.065261518648809705</cx:pt>
          <cx:pt idx="473">-0.051879499150796697</cx:pt>
          <cx:pt idx="474">-0.015397093357138601</cx:pt>
          <cx:pt idx="475">-9.3228248140797998e-05</cx:pt>
          <cx:pt idx="476">0.00038591821670794799</cx:pt>
          <cx:pt idx="477">-0.000103354608322965</cx:pt>
          <cx:pt idx="478">0.0057998149424030102</cx:pt>
          <cx:pt idx="479">-0.035710026911093901</cx:pt>
          <cx:pt idx="480">-0.00335840006582589</cx:pt>
          <cx:pt idx="481">-0.019087394720223701</cx:pt>
          <cx:pt idx="482">0.010718096085735601</cx:pt>
          <cx:pt idx="483">0.050489094490945498</cx:pt>
          <cx:pt idx="484">0.084510514191464603</cx:pt>
          <cx:pt idx="485">0.054673006406287597</cx:pt>
          <cx:pt idx="486">-0.042128512750615701</cx:pt>
          <cx:pt idx="487">-0.045926314723786103</cx:pt>
          <cx:pt idx="488">-0.122535162194447</cx:pt>
          <cx:pt idx="489">-0.146015773771633</cx:pt>
          <cx:pt idx="490">-0.064687860280322806</cx:pt>
          <cx:pt idx="491">-0.0156691709608862</cx:pt>
          <cx:pt idx="492">0.093752952897896299</cx:pt>
          <cx:pt idx="493">0.12372940601905601</cx:pt>
          <cx:pt idx="494">0.287978116566867</cx:pt>
          <cx:pt idx="495">0.15482129754906901</cx:pt>
          <cx:pt idx="496">0.042897043235403803</cx:pt>
          <cx:pt idx="497">0.073751161444393795</cx:pt>
          <cx:pt idx="498">0.056792007201240703</cx:pt>
          <cx:pt idx="499">-0.0310599225436663</cx:pt>
          <cx:pt idx="500">-0.0040964453251294396</cx:pt>
          <cx:pt idx="501">-0.0086755414899377103</cx:pt>
          <cx:pt idx="502">-0.00164246584497107</cx:pt>
          <cx:pt idx="503">-0.0026001987587607601</cx:pt>
          <cx:pt idx="504">0.00075888225295554302</cx:pt>
          <cx:pt idx="505">0.00059257133613947299</cx:pt>
          <cx:pt idx="506">0.00029563978882234798</cx:pt>
          <cx:pt idx="507">-0.036215345026571102</cx:pt>
          <cx:pt idx="508">-0.029816132132527699</cx:pt>
          <cx:pt idx="509">0.015046083422304899</cx:pt>
          <cx:pt idx="510">0.027833691133061299</cx:pt>
          <cx:pt idx="511">0.052513241128951602</cx:pt>
          <cx:pt idx="512">0.045355328508504801</cx:pt>
          <cx:pt idx="513">-0.0124414619264519</cx:pt>
          <cx:pt idx="514">-0.10565613105130101</cx:pt>
          <cx:pt idx="515">-0.118779163249932</cx:pt>
          <cx:pt idx="516">-0.156390139486454</cx:pt>
          <cx:pt idx="517">-0.024028572292651901</cx:pt>
          <cx:pt idx="518">0.038145206201937301</cx:pt>
          <cx:pt idx="519">0.041498762933130602</cx:pt>
          <cx:pt idx="520">0.14657888397404201</cx:pt>
          <cx:pt idx="521">0.152254987270072</cx:pt>
          <cx:pt idx="522">0.22449490984836501</cx:pt>
          <cx:pt idx="523">0.071333682545072802</cx:pt>
          <cx:pt idx="524">0.061619095516038898</cx:pt>
          <cx:pt idx="525">0.117791925025698</cx:pt>
          <cx:pt idx="526">0.032957758553813901</cx:pt>
          <cx:pt idx="527">-0.040313789016884399</cx:pt>
          <cx:pt idx="528">-0.021469539857507401</cx:pt>
          <cx:pt idx="529">-0.017350806832680799</cx:pt>
          <cx:pt idx="530">-0.0014282657856378601</cx:pt>
          <cx:pt idx="531">-2.21522162837493e-05</cx:pt>
          <cx:pt idx="532">0.00017700595795029701</cx:pt>
          <cx:pt idx="533">0.00035191308210576498</cx:pt>
          <cx:pt idx="534">0.0041733548122794796</cx:pt>
          <cx:pt idx="535">0.000360517533450384</cx:pt>
          <cx:pt idx="536">-0.041488255145748401</cx:pt>
          <cx:pt idx="537">0.018265580321626101</cx:pt>
          <cx:pt idx="538">0.053562317981728703</cx:pt>
          <cx:pt idx="539">0.088513438684843099</cx:pt>
          <cx:pt idx="540">0.063678160510458798</cx:pt>
          <cx:pt idx="541">0.025574636827603098</cx:pt>
          <cx:pt idx="542">-0.071091511450471004</cx:pt>
          <cx:pt idx="543">-0.10215341620554901</cx:pt>
          <cx:pt idx="544">-0.16412998349495</cx:pt>
          <cx:pt idx="545">-0.066706353551012093</cx:pt>
          <cx:pt idx="546">-0.0268571730734634</cx:pt>
          <cx:pt idx="547">0.076648338206192101</cx:pt>
          <cx:pt idx="548">0.076503578712719594</cx:pt>
          <cx:pt idx="549">0.052251266817003199</cx:pt>
          <cx:pt idx="550">0.121982513719574</cx:pt>
          <cx:pt idx="551">0.0581178814466808</cx:pt>
          <cx:pt idx="552">0.011304091773244001</cx:pt>
          <cx:pt idx="553">0.033482526683049497</cx:pt>
          <cx:pt idx="554">-0.031994505263056403</cx:pt>
          <cx:pt idx="555">-0.043401491119109403</cx:pt>
          <cx:pt idx="556">-0.0071854347939998902</cx:pt>
          <cx:pt idx="557">-0.014253086503653801</cx:pt>
          <cx:pt idx="558">-0.0011505842878398</cx:pt>
          <cx:pt idx="559">-0.00067826629366125998</cx:pt>
          <cx:pt idx="560">-0.00011643094615371401</cx:pt>
          <cx:pt idx="561">-0.00022504670007408601</cx:pt>
          <cx:pt idx="562">0.0134008767220321</cx:pt>
          <cx:pt idx="563">0.0130181320382415</cx:pt>
          <cx:pt idx="564">-0.034584888533207202</cx:pt>
          <cx:pt idx="565">0.036209173026737998</cx:pt>
          <cx:pt idx="566">0.029679735702750398</cx:pt>
          <cx:pt idx="567">0.049795658741970499</cx:pt>
          <cx:pt idx="568">-0.0335463610592329</cx:pt>
          <cx:pt idx="569">-0.106807146179597</cx:pt>
          <cx:pt idx="570">-0.043106098682209</cx:pt>
          <cx:pt idx="571">-0.027685474907285901</cx:pt>
          <cx:pt idx="572">0.046521534363362302</cx:pt>
          <cx:pt idx="573">0.023390324492458699</cx:pt>
          <cx:pt idx="574">-0.029141800083746401</cx:pt>
          <cx:pt idx="575">0.053093046588010201</cx:pt>
          <cx:pt idx="576">0.024534281024763099</cx:pt>
          <cx:pt idx="577">-0.0291987585795392</cx:pt>
          <cx:pt idx="578">0.062434083415477098</cx:pt>
          <cx:pt idx="579">0.059843891040565103</cx:pt>
          <cx:pt idx="580">0.049932373446758299</cx:pt>
          <cx:pt idx="581">0.020573573248499202</cx:pt>
          <cx:pt idx="582">-0.034633495930870298</cx:pt>
          <cx:pt idx="583">-0.0080758916252734406</cx:pt>
          <cx:pt idx="584">0.0164060757985535</cx:pt>
          <cx:pt idx="585">-0.018211122027731501</cx:pt>
          <cx:pt idx="586">-0.00033193445277666901</cx:pt>
          <cx:pt idx="587">-0.000337818540207416</cx:pt>
          <cx:pt idx="588">-0.00012417412350939299</cx:pt>
          <cx:pt idx="589">-0.00082363363193804697</cx:pt>
          <cx:pt idx="590">0.022702662119664901</cx:pt>
          <cx:pt idx="591">0.0069817034237336798</cx:pt>
          <cx:pt idx="592">-0.023653397934771999</cx:pt>
          <cx:pt idx="593">0.0054235299641456798</cx:pt>
          <cx:pt idx="594">-0.015824866370111799</cx:pt>
          <cx:pt idx="595">-0.042552654140617797</cx:pt>
          <cx:pt idx="596">-0.072419229338271496</cx:pt>
          <cx:pt idx="597">-0.102711792411214</cx:pt>
          <cx:pt idx="598">-0.0113683200440137</cx:pt>
          <cx:pt idx="599">0.075676717694522597</cx:pt>
          <cx:pt idx="600">0.12137686165474899</cx:pt>
          <cx:pt idx="601">0.11412210487256901</cx:pt>
          <cx:pt idx="602">0.035671026219814501</cx:pt>
          <cx:pt idx="603">0.10544830901378199</cx:pt>
          <cx:pt idx="604">0.026583856642447602</cx:pt>
          <cx:pt idx="605">-0.0210964974516126</cx:pt>
          <cx:pt idx="606">0.051300280817787702</cx:pt>
          <cx:pt idx="607">0.038533424161012603</cx:pt>
          <cx:pt idx="608">0.087811262572118798</cx:pt>
          <cx:pt idx="609">0.017407643875359601</cx:pt>
          <cx:pt idx="610">0.023150671277932799</cx:pt>
          <cx:pt idx="611">0.038787154306048198</cx:pt>
          <cx:pt idx="612">0.024235366652479301</cx:pt>
          <cx:pt idx="613">-0.015863580451241002</cx:pt>
          <cx:pt idx="614">-0.0067700626225438302</cx:pt>
          <cx:pt idx="615">-0.00053912122981773704</cx:pt>
          <cx:pt idx="616">-0.00021123692391054801</cx:pt>
          <cx:pt idx="617">0.00045277231821273898</cx:pt>
          <cx:pt idx="618">0.0027013615540068601</cx:pt>
          <cx:pt idx="619">-0.023798069818812301</cx:pt>
          <cx:pt idx="620">-0.048040677691219398</cx:pt>
          <cx:pt idx="621">-0.048380790696197398</cx:pt>
          <cx:pt idx="622">-0.027478976346013501</cx:pt>
          <cx:pt idx="623">-0.087759807084486094</cx:pt>
          <cx:pt idx="624">-0.066624999476037602</cx:pt>
          <cx:pt idx="625">-0.043835037513973302</cx:pt>
          <cx:pt idx="626">-0.000193682273839794</cx:pt>
          <cx:pt idx="627">0.084531396444829696</cx:pt>
          <cx:pt idx="628">0.121660109511408</cx:pt>
          <cx:pt idx="629">0.041945815966867299</cx:pt>
          <cx:pt idx="630">0.072784768642209702</cx:pt>
          <cx:pt idx="631">0.064571154442278803</cx:pt>
          <cx:pt idx="632">-0.027099810613786999</cx:pt>
          <cx:pt idx="633">-0.051162387699191701</cx:pt>
          <cx:pt idx="634">0.0028747967945543101</cx:pt>
          <cx:pt idx="635">0.072499894024780395</cx:pt>
          <cx:pt idx="636">0.0126289446556685</cx:pt>
          <cx:pt idx="637">0.018123614037313399</cx:pt>
          <cx:pt idx="638">0.0144738865013463</cx:pt>
          <cx:pt idx="639">0.023849657600677102</cx:pt>
          <cx:pt idx="640">0.022146852527369299</cx:pt>
          <cx:pt idx="641">-0.018956896061366101</cx:pt>
          <cx:pt idx="642">-0.00575165848774637</cx:pt>
          <cx:pt idx="643">0.00051043495666273095</cx:pt>
          <cx:pt idx="644">0.00012862013456210901</cx:pt>
          <cx:pt idx="645">-4.1090519059179103e-05</cx:pt>
          <cx:pt idx="646">-0.0044590623547743702</cx:pt>
          <cx:pt idx="647">-0.016087417234211299</cx:pt>
          <cx:pt idx="648">-0.030013257135749101</cx:pt>
          <cx:pt idx="649">-0.040066806751863498</cx:pt>
          <cx:pt idx="650">-0.0098167514438100706</cx:pt>
          <cx:pt idx="651">-0.015699890732237199</cx:pt>
          <cx:pt idx="652">-0.0069547525354792398</cx:pt>
          <cx:pt idx="653">-0.0047424523162950998</cx:pt>
          <cx:pt idx="654">-0.0093430937536766196</cx:pt>
          <cx:pt idx="655">-0.033210206474574303</cx:pt>
          <cx:pt idx="656">-0.0120424112691697</cx:pt>
          <cx:pt idx="657">-0.057554912827552498</cx:pt>
          <cx:pt idx="658">0.0277685259191515</cx:pt>
          <cx:pt idx="659">0.088687907570093594</cx:pt>
          <cx:pt idx="660">0.061161490255954097</cx:pt>
          <cx:pt idx="661">0.017282054564626999</cx:pt>
          <cx:pt idx="662">0.024620733428052499</cx:pt>
          <cx:pt idx="663">-0.0073939729278064501</cx:pt>
          <cx:pt idx="664">-0.045242770956664</cx:pt>
          <cx:pt idx="665">-0.0135259892701958</cx:pt>
          <cx:pt idx="666">-0.0296604784159494</cx:pt>
          <cx:pt idx="667">-0.0177923017905839</cx:pt>
          <cx:pt idx="668">0.00014389194381778301</cx:pt>
          <cx:pt idx="669">-0.0187539213008324</cx:pt>
          <cx:pt idx="670">-0.00359581540791039</cx:pt>
          <cx:pt idx="671">-1.60762940127862e-05</cx:pt>
          <cx:pt idx="672">0.00042056916333211398</cx:pt>
          <cx:pt idx="673">-0.00053112865648560401</cx:pt>
          <cx:pt idx="674">-0.00176207741242033</cx:pt>
          <cx:pt idx="675">-0.00156046424179524</cx:pt>
          <cx:pt idx="676">-0.0027068069899832199</cx:pt>
          <cx:pt idx="677">-0.015339702962362501</cx:pt>
          <cx:pt idx="678">-0.0069900414314163703</cx:pt>
          <cx:pt idx="679">-0.0148021555446356</cx:pt>
          <cx:pt idx="680">0.0021338164598497002</cx:pt>
          <cx:pt idx="681">0.069133546446449298</cx:pt>
          <cx:pt idx="682">0.064409976161484694</cx:pt>
          <cx:pt idx="683">0.042638124613528401</cx:pt>
          <cx:pt idx="684">-0.0151108537778768</cx:pt>
          <cx:pt idx="685">-0.020785436511331599</cx:pt>
          <cx:pt idx="686">-0.0107737245150023</cx:pt>
          <cx:pt idx="687">0.066714756994425597</cx:pt>
          <cx:pt idx="688">0.066289064369955505</cx:pt>
          <cx:pt idx="689">0.021857932398367998</cx:pt>
          <cx:pt idx="690">-0.0068865286868844099</cx:pt>
          <cx:pt idx="691">-0.029378181738080201</cx:pt>
          <cx:pt idx="692">-0.0632967904365246</cx:pt>
          <cx:pt idx="693">-0.012484462207241601</cx:pt>
          <cx:pt idx="694">-0.013009737356375201</cx:pt>
          <cx:pt idx="695">-0.016155287838535901</cx:pt>
          <cx:pt idx="696">-0.0085018265995519208</cx:pt>
          <cx:pt idx="697">-0.0020025463602980102</cx:pt>
          <cx:pt idx="698">-0.00050276964109962903</cx:pt>
          <cx:pt idx="699">0.00013577300583988199</cx:pt>
          <cx:pt idx="700">0.00030906371654055502</cx:pt>
          <cx:pt idx="701">-0.00090552914863034997</cx:pt>
          <cx:pt idx="702">0.00061551345583392403</cx:pt>
          <cx:pt idx="703">-0.0013326742620149001</cx:pt>
          <cx:pt idx="704">-0.0056929217264136698</cx:pt>
          <cx:pt idx="705">-0.0139662541418853</cx:pt>
          <cx:pt idx="706">-0.010132032117473299</cx:pt>
          <cx:pt idx="707">-0.022782337756940101</cx:pt>
          <cx:pt idx="708">0.0179089230974613</cx:pt>
          <cx:pt idx="709">0.064958183474673095</cx:pt>
          <cx:pt idx="710">-0.0070017258694175999</cx:pt>
          <cx:pt idx="711">-0.0292428342714003</cx:pt>
          <cx:pt idx="712">-0.027516304457185999</cx:pt>
          <cx:pt idx="713">-0.031517756162500597</cx:pt>
          <cx:pt idx="714">0.063361832555266798</cx:pt>
          <cx:pt idx="715">0.082009341187781803</cx:pt>
          <cx:pt idx="716">0.086392943642110795</cx:pt>
          <cx:pt idx="717">0.077757674576663605</cx:pt>
          <cx:pt idx="718">0.041744478682299899</cx:pt>
          <cx:pt idx="719">-0.084517330101963495</cx:pt>
          <cx:pt idx="720">-0.0759201591029421</cx:pt>
          <cx:pt idx="721">-0.016927348601890602</cx:pt>
          <cx:pt idx="722">-0.014729332239733399</cx:pt>
          <cx:pt idx="723">-0.0101653721119318</cx:pt>
          <cx:pt idx="724">-0.0059402333923207797</cx:pt>
          <cx:pt idx="725">0.00031213021229050899</cx:pt>
          <cx:pt idx="726">0.00066495097574984299</cx:pt>
          <cx:pt idx="727">-0.00061909938530313902</cx:pt>
          <cx:pt idx="728">-0.00041454934469039299</cx:pt>
          <cx:pt idx="729">-0.000287510556505054</cx:pt>
          <cx:pt idx="730">-3.7367430564524901e-05</cx:pt>
          <cx:pt idx="731">-0.00014322451429550601</cx:pt>
          <cx:pt idx="732">-9.3204016098262599e-05</cx:pt>
          <cx:pt idx="733">-0.0049271585688234198</cx:pt>
          <cx:pt idx="734">-0.0023398370572415999</cx:pt>
          <cx:pt idx="735">0.0056104282956485896</cx:pt>
          <cx:pt idx="736">0.0011466400546792401</cx:pt>
          <cx:pt idx="737">-0.00076700464512430299</cx:pt>
          <cx:pt idx="738">-0.046233318770223797</cx:pt>
          <cx:pt idx="739">-0.072433843335263204</cx:pt>
          <cx:pt idx="740">-0.041873587117798698</cx:pt>
          <cx:pt idx="741">-0.040423223381996103</cx:pt>
          <cx:pt idx="742">0.00495880075425851</cx:pt>
          <cx:pt idx="743">0.0198100692198073</cx:pt>
          <cx:pt idx="744">0.0036565352831309599</cx:pt>
          <cx:pt idx="745">-0.026693528049939901</cx:pt>
          <cx:pt idx="746">-0.0023144743090081701</cx:pt>
          <cx:pt idx="747">-0.0145492228740201</cx:pt>
          <cx:pt idx="748">-0.027321959508255101</cx:pt>
          <cx:pt idx="749">0.00046317226437687199</cx:pt>
          <cx:pt idx="750">0.00232675128409065</cx:pt>
          <cx:pt idx="751">-0.0010986656579482</cx:pt>
          <cx:pt idx="752">0.00098345182584381606</cx:pt>
          <cx:pt idx="753">-0.00025329772007490599</cx:pt>
          <cx:pt idx="754">-0.00057523221909392005</cx:pt>
          <cx:pt idx="755">-2.2649397283461299e-05</cx:pt>
          <cx:pt idx="756">0.00080049261119349803</cx:pt>
          <cx:pt idx="757">-0.00087294406845190502</cx:pt>
          <cx:pt idx="758">0.00029374261638920698</cx:pt>
          <cx:pt idx="759">-0.000106172449027883</cx:pt>
          <cx:pt idx="760">0.00059140875898142705</cx:pt>
          <cx:pt idx="761">-0.00041480650334336399</cx:pt>
          <cx:pt idx="762">-0.00027629123247833402</cx:pt>
          <cx:pt idx="763">-0.0046280347693753304</cx:pt>
          <cx:pt idx="764">-0.0027588870212758901</cx:pt>
          <cx:pt idx="765">0.0056143533564991903</cx:pt>
          <cx:pt idx="766">0.0061508054966346402</cx:pt>
          <cx:pt idx="767">0.0050025846538010801</cx:pt>
          <cx:pt idx="768">0.0049955307372308603</cx:pt>
          <cx:pt idx="769">0.012346161659503601</cx:pt>
          <cx:pt idx="770">0.017982696069454001</cx:pt>
          <cx:pt idx="771">0.0040885315289616803</cx:pt>
          <cx:pt idx="772">0.010610294228366001</cx:pt>
          <cx:pt idx="773">0.019712249070536501</cx:pt>
          <cx:pt idx="774">0.0202462360150991</cx:pt>
          <cx:pt idx="775">0.0044275599201498697</cx:pt>
          <cx:pt idx="776">0.00239561369560801</cx:pt>
          <cx:pt idx="777">0.0055370991876933099</cx:pt>
          <cx:pt idx="778">0.0115177400840604</cx:pt>
          <cx:pt idx="779">0.00104140342448069</cx:pt>
          <cx:pt idx="780">0.00026972149232615099</cx:pt>
          <cx:pt idx="781">-0.00040627364783740603</cx:pt>
          <cx:pt idx="782">0.000161866251393876</cx:pt>
          <cx:pt idx="783">0.00038053913671854702</cx:pt>
        </cx:lvl>
      </cx:numDim>
    </cx:data>
    <cx:data id="110">
      <cx:numDim type="val">
        <cx:f>'001_WA_F - 副本'!$DG$1:$DG$784</cx:f>
        <cx:lvl ptCount="784" formatCode="G/通用格式">
          <cx:pt idx="0">-0.00056028020913638</cx:pt>
          <cx:pt idx="1">-0.00028770958695050798</cx:pt>
          <cx:pt idx="2">-0.00059653780726648203</cx:pt>
          <cx:pt idx="3">0.00036029360155558402</cx:pt>
          <cx:pt idx="4">0.00026402033526376901</cx:pt>
          <cx:pt idx="5">-0.00031900479146264402</cx:pt>
          <cx:pt idx="6">0.00046373189605999302</cx:pt>
          <cx:pt idx="7">4.9498766322332101e-05</cx:pt>
          <cx:pt idx="8">0.00029297624438677901</cx:pt>
          <cx:pt idx="9">0.00032384769844629097</cx:pt>
          <cx:pt idx="10">5.8571700328842599e-05</cx:pt>
          <cx:pt idx="11">0.000237532321461129</cx:pt>
          <cx:pt idx="12">0.00065198190757718402</cx:pt>
          <cx:pt idx="13">0.00029838829637967901</cx:pt>
          <cx:pt idx="14">-0.000336899619929022</cx:pt>
          <cx:pt idx="15">-0.00018701701372514701</cx:pt>
          <cx:pt idx="16">-0.00020765183936896999</cx:pt>
          <cx:pt idx="17">0.00033033444034415898</cx:pt>
          <cx:pt idx="18">9.7609274368855794e-05</cx:pt>
          <cx:pt idx="19">0.00037933313686434699</cx:pt>
          <cx:pt idx="20">0.0014574784611505001</cx:pt>
          <cx:pt idx="21">5.8919677517653399e-05</cx:pt>
          <cx:pt idx="22">-0.000190744324201387</cx:pt>
          <cx:pt idx="23">-0.00013717904571235401</cx:pt>
          <cx:pt idx="24">0.00080133399688779995</cx:pt>
          <cx:pt idx="25">-0.00033518493108266299</cx:pt>
          <cx:pt idx="26">-0.00022777140675629901</cx:pt>
          <cx:pt idx="27">0.0010548453736220599</cx:pt>
          <cx:pt idx="28">0.000432129526848489</cx:pt>
          <cx:pt idx="29">-0.00050812361714272004</cx:pt>
          <cx:pt idx="30">0.00011122879411799401</cx:pt>
          <cx:pt idx="31">5.67626692715005e-05</cx:pt>
          <cx:pt idx="32">0.000101851285297273</cx:pt>
          <cx:pt idx="33">-0.000104870973144249</cx:pt>
          <cx:pt idx="34">9.9468919009915995e-05</cx:pt>
          <cx:pt idx="35">0.00023413977592418701</cx:pt>
          <cx:pt idx="36">0.00083936215348125198</cx:pt>
          <cx:pt idx="37">-0.000238207887151889</cx:pt>
          <cx:pt idx="38">-0.00039477036726265</cx:pt>
          <cx:pt idx="39">-0.00126010933751373</cx:pt>
          <cx:pt idx="40">0.0013315153669898601</cx:pt>
          <cx:pt idx="41">0.0015957682572738201</cx:pt>
          <cx:pt idx="42">-0.00141874206806166</cx:pt>
          <cx:pt idx="43">-0.0034205204708669802</cx:pt>
          <cx:pt idx="44">-1.97711034034297e-05</cx:pt>
          <cx:pt idx="45">0.00062923859520620199</cx:pt>
          <cx:pt idx="46">0.00069838441197416997</cx:pt>
          <cx:pt idx="47">0.00067356098638300199</cx:pt>
          <cx:pt idx="48">0.00062094892505685899</cx:pt>
          <cx:pt idx="49">0.0015585060447212899</cx:pt>
          <cx:pt idx="50">-0.00079382160861300396</cx:pt>
          <cx:pt idx="51">0.00094826361988265603</cx:pt>
          <cx:pt idx="52">-0.00074552953782861496</cx:pt>
          <cx:pt idx="53">-0.000217221489290974</cx:pt>
          <cx:pt idx="54">0.000812170506602905</cx:pt>
          <cx:pt idx="55">8.4457442577379402e-05</cx:pt>
          <cx:pt idx="56">-3.37494211284911e-05</cx:pt>
          <cx:pt idx="57">0.00032400724493749999</cx:pt>
          <cx:pt idx="58">-0.000575486081282164</cx:pt>
          <cx:pt idx="59">0.0010566685402908799</cx:pt>
          <cx:pt idx="60">0.00058477261417181898</cx:pt>
          <cx:pt idx="61">3.75608045392018e-05</cx:pt>
          <cx:pt idx="62">0.00036740149001531001</cx:pt>
          <cx:pt idx="63">0.00088971262666715802</cx:pt>
          <cx:pt idx="64">0.00129747606423492</cx:pt>
          <cx:pt idx="65">-3.9704345642086002e-05</cx:pt>
          <cx:pt idx="66">-0.0031716970687044798</cx:pt>
          <cx:pt idx="67">-0.0044202142840517999</cx:pt>
          <cx:pt idx="68">-0.0027948703360014702</cx:pt>
          <cx:pt idx="69">-0.010808448327638999</cx:pt>
          <cx:pt idx="70">-0.0134186156142396</cx:pt>
          <cx:pt idx="71">-0.017526606722120398</cx:pt>
          <cx:pt idx="72">-0.0178644701944712</cx:pt>
          <cx:pt idx="73">-0.0086220315474218791</cx:pt>
          <cx:pt idx="74">-0.0023190255851869</cx:pt>
          <cx:pt idx="75">-0.0056964925853432496</cx:pt>
          <cx:pt idx="76">-0.0079907115007007198</cx:pt>
          <cx:pt idx="77">-0.0032611101951015901</cx:pt>
          <cx:pt idx="78">-0.00094812221443949104</cx:pt>
          <cx:pt idx="79">-0.0012519647623898201</cx:pt>
          <cx:pt idx="80">-0.0018509686579934799</cx:pt>
          <cx:pt idx="81">-0.0013249000258520401</cx:pt>
          <cx:pt idx="82">-0.00029957952159807101</cx:pt>
          <cx:pt idx="83">-0.00066152508072001405</cx:pt>
          <cx:pt idx="84">0.00025069253589980202</cx:pt>
          <cx:pt idx="85">-0.00057193441773875197</cx:pt>
          <cx:pt idx="86">-0.00084705067431840495</cx:pt>
          <cx:pt idx="87">0.00081673535832476295</cx:pt>
          <cx:pt idx="88">0.0035187199807135698</cx:pt>
          <cx:pt idx="89">0.00041520489699859001</cx:pt>
          <cx:pt idx="90">0.00013946990760034601</cx:pt>
          <cx:pt idx="91">-0.0016092763633452701</cx:pt>
          <cx:pt idx="92">-0.0049958148580739404</cx:pt>
          <cx:pt idx="93">-0.0098180804282974096</cx:pt>
          <cx:pt idx="94">-0.017263714408138401</cx:pt>
          <cx:pt idx="95">-0.0098781969283795699</cx:pt>
          <cx:pt idx="96">-0.0050663795710953197</cx:pt>
          <cx:pt idx="97">-0.015327620983952199</cx:pt>
          <cx:pt idx="98">-0.021787333595902798</cx:pt>
          <cx:pt idx="99">-0.0590168044684906</cx:pt>
          <cx:pt idx="100">-0.049310892782717899</cx:pt>
          <cx:pt idx="101">-0.017788100935085802</cx:pt>
          <cx:pt idx="102">2.6916937641093499e-05</cx:pt>
          <cx:pt idx="103">-0.024616448035021599</cx:pt>
          <cx:pt idx="104">-0.0098275368089592099</cx:pt>
          <cx:pt idx="105">-0.0017518147200974599</cx:pt>
          <cx:pt idx="106">-0.0209124348623386</cx:pt>
          <cx:pt idx="107">-0.0108312550300477</cx:pt>
          <cx:pt idx="108">-0.0055530943045263804</cx:pt>
          <cx:pt idx="109">0.0040131159532531303</cx:pt>
          <cx:pt idx="110">0.0024055200498693799</cx:pt>
          <cx:pt idx="111">-0.00052263496809550796</cx:pt>
          <cx:pt idx="112">-0.000445145018485491</cx:pt>
          <cx:pt idx="113">-0.00039158262508309799</cx:pt>
          <cx:pt idx="114">-0.00159223238698683</cx:pt>
          <cx:pt idx="115">-0.000186064977015359</cx:pt>
          <cx:pt idx="116">0.0013475726683846801</cx:pt>
          <cx:pt idx="117">0.0013231420801886201</cx:pt>
          <cx:pt idx="118">-0.0036291384663259198</cx:pt>
          <cx:pt idx="119">0.00134299676976688</cx:pt>
          <cx:pt idx="120">-0.0124763101177032</cx:pt>
          <cx:pt idx="121">-0.0228720334756198</cx:pt>
          <cx:pt idx="122">-0.044810454759085502</cx:pt>
          <cx:pt idx="123">-0.035251546993023498</cx:pt>
          <cx:pt idx="124">-0.042744512048720998</cx:pt>
          <cx:pt idx="125">-0.0137690329531293</cx:pt>
          <cx:pt idx="126">0.0074564232738647401</cx:pt>
          <cx:pt idx="127">-0.020225085986466301</cx:pt>
          <cx:pt idx="128">-0.0402279471221356</cx:pt>
          <cx:pt idx="129">-0.018661527396704299</cx:pt>
          <cx:pt idx="130">-0.0108582474802454</cx:pt>
          <cx:pt idx="131">-0.032120300477415403</cx:pt>
          <cx:pt idx="132">-0.032794756328645702</cx:pt>
          <cx:pt idx="133">0.0149661257899583</cx:pt>
          <cx:pt idx="134">0.0044370978360124503</cx:pt>
          <cx:pt idx="135">0.014312622925889701</cx:pt>
          <cx:pt idx="136">0.033399470895082599</cx:pt>
          <cx:pt idx="137">0.0169441382902175</cx:pt>
          <cx:pt idx="138">0.0081874558975697596</cx:pt>
          <cx:pt idx="139">0.0019819153439576999</cx:pt>
          <cx:pt idx="140">6.0427578773743202e-05</cx:pt>
          <cx:pt idx="141">8.4077739035803598e-05</cx:pt>
          <cx:pt idx="142">-0.00069870221145973703</cx:pt>
          <cx:pt idx="143">0.0028143358161346302</cx:pt>
          <cx:pt idx="144">-0.000207018601933564</cx:pt>
          <cx:pt idx="145">-0.0049196863664018303</cx:pt>
          <cx:pt idx="146">-0.0126360417521033</cx:pt>
          <cx:pt idx="147">-0.0137292248042108</cx:pt>
          <cx:pt idx="148">-0.0291179297685225</cx:pt>
          <cx:pt idx="149">-0.0375731024723827</cx:pt>
          <cx:pt idx="150">-0.036838790261140703</cx:pt>
          <cx:pt idx="151">-0.0135312373797641</cx:pt>
          <cx:pt idx="152">-0.00461870377848843</cx:pt>
          <cx:pt idx="153">0.0094657018369645306</cx:pt>
          <cx:pt idx="154">0.018257438710084499</cx:pt>
          <cx:pt idx="155">-0.020307849636200699</cx:pt>
          <cx:pt idx="156">-0.042981034949802301</cx:pt>
          <cx:pt idx="157">0.016380587285586001</cx:pt>
          <cx:pt idx="158">-0.039868465285489901</cx:pt>
          <cx:pt idx="159">-0.063633527324893802</cx:pt>
          <cx:pt idx="160">0.017286006573373799</cx:pt>
          <cx:pt idx="161">0.0140237962035374</cx:pt>
          <cx:pt idx="162">0.0074910774657807799</cx:pt>
          <cx:pt idx="163">0.00366613125145434</cx:pt>
          <cx:pt idx="164">0.024773173389565799</cx:pt>
          <cx:pt idx="165">0.017530203449435299</cx:pt>
          <cx:pt idx="166">0.010179922595692</cx:pt>
          <cx:pt idx="167">0.0015623694796462501</cx:pt>
          <cx:pt idx="168">-0.00017936394529489901</cx:pt>
          <cx:pt idx="169">0.000227800032513196</cx:pt>
          <cx:pt idx="170">0.000548038323917834</cx:pt>
          <cx:pt idx="171">-0.0028036455797094198</cx:pt>
          <cx:pt idx="172">-0.0075164415155854498</cx:pt>
          <cx:pt idx="173">-0.013491346540317899</cx:pt>
          <cx:pt idx="174">-0.022242119515814</cx:pt>
          <cx:pt idx="175">-0.026260563875956301</cx:pt>
          <cx:pt idx="176">-0.0098403076850635002</cx:pt>
          <cx:pt idx="177">-0.034319552874341401</cx:pt>
          <cx:pt idx="178">-0.042809538840123</cx:pt>
          <cx:pt idx="179">-0.017809797652358399</cx:pt>
          <cx:pt idx="180">-0.028997581247364901</cx:pt>
          <cx:pt idx="181">0.045759506148021697</cx:pt>
          <cx:pt idx="182">0.060798007238276303</cx:pt>
          <cx:pt idx="183">-0.0302724963510985</cx:pt>
          <cx:pt idx="184">-0.074931642531519904</cx:pt>
          <cx:pt idx="185">-0.030366688084731801</cx:pt>
          <cx:pt idx="186">-0.052445939127940197</cx:pt>
          <cx:pt idx="187">-0.016437268995903601</cx:pt>
          <cx:pt idx="188">0.054130464189061499</cx:pt>
          <cx:pt idx="189">0.099425332173078002</cx:pt>
          <cx:pt idx="190">0.090330092157303699</cx:pt>
          <cx:pt idx="191">0.058727371396892297</cx:pt>
          <cx:pt idx="192">0.052357502855232899</cx:pt>
          <cx:pt idx="193">0.021925852367164302</cx:pt>
          <cx:pt idx="194">0.0092324607440764407</cx:pt>
          <cx:pt idx="195">-0.00083054121754526399</cx:pt>
          <cx:pt idx="196">0.000169959943977114</cx:pt>
          <cx:pt idx="197">-2.8927703278990502e-06</cx:pt>
          <cx:pt idx="198">-0.00089200690557639901</cx:pt>
          <cx:pt idx="199">-0.0071175500030831703</cx:pt>
          <cx:pt idx="200">-0.024232114226297501</cx:pt>
          <cx:pt idx="201">-0.0208843133125063</cx:pt>
          <cx:pt idx="202">-0.037929063436926397</cx:pt>
          <cx:pt idx="203">-0.059041342959375798</cx:pt>
          <cx:pt idx="204">-0.086355408148008794</cx:pt>
          <cx:pt idx="205">-0.056746319971217998</cx:pt>
          <cx:pt idx="206">-0.037715418082745998</cx:pt>
          <cx:pt idx="207">0.012363846322064401</cx:pt>
          <cx:pt idx="208">0.013405256012562801</cx:pt>
          <cx:pt idx="209">0.068281005141303905</cx:pt>
          <cx:pt idx="210">0.058073513172036198</cx:pt>
          <cx:pt idx="211">0.037270417106432398</cx:pt>
          <cx:pt idx="212">-0.0114548730402081</cx:pt>
          <cx:pt idx="213">0.0066370028154980497</cx:pt>
          <cx:pt idx="214">-0.0092678718858457704</cx:pt>
          <cx:pt idx="215">-0.050847784929249303</cx:pt>
          <cx:pt idx="216">-0.0093729771076214406</cx:pt>
          <cx:pt idx="217">0.061669272392161599</cx:pt>
          <cx:pt idx="218">0.102324174394415</cx:pt>
          <cx:pt idx="219">0.097475208703341407</cx:pt>
          <cx:pt idx="220">0.064792860028642901</cx:pt>
          <cx:pt idx="221">0.046699529275692903</cx:pt>
          <cx:pt idx="222">0.0053309171615021503</cx:pt>
          <cx:pt idx="223">0.00044407973327798998</cx:pt>
          <cx:pt idx="224">7.00473884933125e-05</cx:pt>
          <cx:pt idx="225">0.00036868898823555902</cx:pt>
          <cx:pt idx="226">-0.00282493928225499</cx:pt>
          <cx:pt idx="227">-0.015078079845651699</cx:pt>
          <cx:pt idx="228">-0.031647647859627301</cx:pt>
          <cx:pt idx="229">-0.0133760349642659</cx:pt>
          <cx:pt idx="230">-0.0091356898164731901</cx:pt>
          <cx:pt idx="231">-0.069025154284442405</cx:pt>
          <cx:pt idx="232">-0.060416083944809601</cx:pt>
          <cx:pt idx="233">-0.0142294925117155</cx:pt>
          <cx:pt idx="234">-0.014719409544758</cx:pt>
          <cx:pt idx="235">-0.0117042944401045</cx:pt>
          <cx:pt idx="236">0.039022284587480097</cx:pt>
          <cx:pt idx="237">0.031419883480914602</cx:pt>
          <cx:pt idx="238">0.017374381222619199</cx:pt>
          <cx:pt idx="239">0.033903319554062401</cx:pt>
          <cx:pt idx="240">0.087832937579076995</cx:pt>
          <cx:pt idx="241">0.053538011826008598</cx:pt>
          <cx:pt idx="242">0.01555322123978</cx:pt>
          <cx:pt idx="243">-0.00050087767375025399</cx:pt>
          <cx:pt idx="244">0.016565611425570999</cx:pt>
          <cx:pt idx="245">0.051476096804850303</cx:pt>
          <cx:pt idx="246">0.080082486282121404</cx:pt>
          <cx:pt idx="247">0.098926630040326896</cx:pt>
          <cx:pt idx="248">0.14181691528572299</cx:pt>
          <cx:pt idx="249">0.092070938085734202</cx:pt>
          <cx:pt idx="250">0.00840207206662681</cx:pt>
          <cx:pt idx="251">0.00120697982032642</cx:pt>
          <cx:pt idx="252">-0.00022135155981116799</cx:pt>
          <cx:pt idx="253">-0.00026977841262859598</cx:pt>
          <cx:pt idx="254">-0.0031828742088146501</cx:pt>
          <cx:pt idx="255">-0.0190327265290769</cx:pt>
          <cx:pt idx="256">-0.037542409778780803</cx:pt>
          <cx:pt idx="257">-0.0373413739640472</cx:pt>
          <cx:pt idx="258">-0.025916594365999</cx:pt>
          <cx:pt idx="259">-0.019196567532503001</cx:pt>
          <cx:pt idx="260">-0.0114945702131828</cx:pt>
          <cx:pt idx="261">0.0066675500955106302</cx:pt>
          <cx:pt idx="262">-0.0165101272269059</cx:pt>
          <cx:pt idx="263">-0.0139903810746773</cx:pt>
          <cx:pt idx="264">-0.0420488564029044</cx:pt>
          <cx:pt idx="265">0.0416047796007274</cx:pt>
          <cx:pt idx="266">0.016960045510341901</cx:pt>
          <cx:pt idx="267">-0.065521720562644895</cx:pt>
          <cx:pt idx="268">-0.0150549833837289</cx:pt>
          <cx:pt idx="269">0.067185260632325106</cx:pt>
          <cx:pt idx="270">0.0143272344247437</cx:pt>
          <cx:pt idx="271">-0.0198011656477971</cx:pt>
          <cx:pt idx="272">0.0039659104857396703</cx:pt>
          <cx:pt idx="273">-0.0091934000400364403</cx:pt>
          <cx:pt idx="274">0.0435985105792333</cx:pt>
          <cx:pt idx="275">0.097146978292692601</cx:pt>
          <cx:pt idx="276">0.20456459839573601</cx:pt>
          <cx:pt idx="277">0.114318545214651</cx:pt>
          <cx:pt idx="278">0.024354620900508401</cx:pt>
          <cx:pt idx="279">0.0027492413814320699</cx:pt>
          <cx:pt idx="280">0.00020521690375595699</cx:pt>
          <cx:pt idx="281">-0.0012218519173645801</cx:pt>
          <cx:pt idx="282">-0.0041530443856129303</cx:pt>
          <cx:pt idx="283">-0.0125184462398907</cx:pt>
          <cx:pt idx="284">-0.036102035701605598</cx:pt>
          <cx:pt idx="285">-0.040478840964052999</cx:pt>
          <cx:pt idx="286">-0.020064789030473301</cx:pt>
          <cx:pt idx="287">-0.00319920350069844</cx:pt>
          <cx:pt idx="288">0.033230818597705797</cx:pt>
          <cx:pt idx="289">0.0088829530301353099</cx:pt>
          <cx:pt idx="290">-0.033061323230814003</cx:pt>
          <cx:pt idx="291">-0.036215618688351603</cx:pt>
          <cx:pt idx="292">0.089416411802260704</cx:pt>
          <cx:pt idx="293">0.110599740208772</cx:pt>
          <cx:pt idx="294">0.023425181012152501</cx:pt>
          <cx:pt idx="295">0.0034257528302610199</cx:pt>
          <cx:pt idx="296">0.136893990929944</cx:pt>
          <cx:pt idx="297">0.085765452194883601</cx:pt>
          <cx:pt idx="298">0.0124970231808738</cx:pt>
          <cx:pt idx="299">-0.115897292841109</cx:pt>
          <cx:pt idx="300">0.00261472063915049</cx:pt>
          <cx:pt idx="301">0.00450665985096671</cx:pt>
          <cx:pt idx="302">0.080571168749649993</cx:pt>
          <cx:pt idx="303">0.115311616685968</cx:pt>
          <cx:pt idx="304">0.198371154339646</cx:pt>
          <cx:pt idx="305">0.112609566865591</cx:pt>
          <cx:pt idx="306">0.034507327504747401</cx:pt>
          <cx:pt idx="307">0.0014133063281460299</cx:pt>
          <cx:pt idx="308">-0.00036296585951310899</cx:pt>
          <cx:pt idx="309">-0.0027262217246661899</cx:pt>
          <cx:pt idx="310">-0.0074115302220912598</cx:pt>
          <cx:pt idx="311">-0.011109844784917101</cx:pt>
          <cx:pt idx="312">-0.032818343516444998</cx:pt>
          <cx:pt idx="313">-0.032312563239588699</cx:pt>
          <cx:pt idx="314">0.0138130106811704</cx:pt>
          <cx:pt idx="315">0.046609463317255899</cx:pt>
          <cx:pt idx="316">0.018583389435207799</cx:pt>
          <cx:pt idx="317">-0.063949006477612202</cx:pt>
          <cx:pt idx="318">-0.129022873925287</cx:pt>
          <cx:pt idx="319">-0.023664213286948701</cx:pt>
          <cx:pt idx="320">0.069822845397575106</cx:pt>
          <cx:pt idx="321">0.123914656036496</cx:pt>
          <cx:pt idx="322">0.10249457665171</cx:pt>
          <cx:pt idx="323">0.163958217687414</cx:pt>
          <cx:pt idx="324">0.213893041309478</cx:pt>
          <cx:pt idx="325">0.200216942636366</cx:pt>
          <cx:pt idx="326">0.065445259237638206</cx:pt>
          <cx:pt idx="327">-0.068764452763059494</cx:pt>
          <cx:pt idx="328">-0.062082872568032403</cx:pt>
          <cx:pt idx="329">-0.015615620791111401</cx:pt>
          <cx:pt idx="330">0.0047102968047236099</cx:pt>
          <cx:pt idx="331">0.055718188630428503</cx:pt>
          <cx:pt idx="332">0.107807152136322</cx:pt>
          <cx:pt idx="333">0.071546229524766095</cx:pt>
          <cx:pt idx="334">0.0235556781143565</cx:pt>
          <cx:pt idx="335">0.00027174051307447502</cx:pt>
          <cx:pt idx="336">0.000149544922365296</cx:pt>
          <cx:pt idx="337">-0.00090103108284372803</cx:pt>
          <cx:pt idx="338">-0.0068996828068225496</cx:pt>
          <cx:pt idx="339">-0.00946962009426504</cx:pt>
          <cx:pt idx="340">-0.0146906048403679</cx:pt>
          <cx:pt idx="341">0.0044177418816691398</cx:pt>
          <cx:pt idx="342">0.0171175429796297</cx:pt>
          <cx:pt idx="343">0.012212930355599</cx:pt>
          <cx:pt idx="344">-0.0094080371133970202</cx:pt>
          <cx:pt idx="345">-0.0283003888113426</cx:pt>
          <cx:pt idx="346">-0.036698942694419902</cx:pt>
          <cx:pt idx="347">-0.079188333816762796</cx:pt>
          <cx:pt idx="348">0.0047886409758902499</cx:pt>
          <cx:pt idx="349">0.13343719988915601</cx:pt>
          <cx:pt idx="350">0.15256556847788999</cx:pt>
          <cx:pt idx="351">0.164985784492482</cx:pt>
          <cx:pt idx="352">-0.0131206343390066</cx:pt>
          <cx:pt idx="353">0.069237061377660794</cx:pt>
          <cx:pt idx="354">0.067113057283740701</cx:pt>
          <cx:pt idx="355">-0.015357500938535299</cx:pt>
          <cx:pt idx="356">-0.057266465222980199</cx:pt>
          <cx:pt idx="357">-0.058622010857720397</cx:pt>
          <cx:pt idx="358">-0.037297635452545497</cx:pt>
          <cx:pt idx="359">-0.0051459109235658896</cx:pt>
          <cx:pt idx="360">0.0094321306022277993</cx:pt>
          <cx:pt idx="361">0.013645116805209899</cx:pt>
          <cx:pt idx="362">0.0072011989740897297</cx:pt>
          <cx:pt idx="363">-0.00058761749124560997</cx:pt>
          <cx:pt idx="364">5.6700748859018499e-05</cx:pt>
          <cx:pt idx="365">0.00099142261603069309</cx:pt>
          <cx:pt idx="366">-0.0065806651535668904</cx:pt>
          <cx:pt idx="367">0.0027139346309876201</cx:pt>
          <cx:pt idx="368">0.0048706020292131899</cx:pt>
          <cx:pt idx="369">0.0069230643942178203</cx:pt>
          <cx:pt idx="370">0.0066665065367908401</cx:pt>
          <cx:pt idx="371">-0.0137949212009986</cx:pt>
          <cx:pt idx="372">0.0296009938037942</cx:pt>
          <cx:pt idx="373">-0.0133303498095893</cx:pt>
          <cx:pt idx="374">-0.049208571704288898</cx:pt>
          <cx:pt idx="375">-0.039813520263815003</cx:pt>
          <cx:pt idx="376">0.10233472520183901</cx:pt>
          <cx:pt idx="377">0.095428926904681396</cx:pt>
          <cx:pt idx="378">0.032666387325429501</cx:pt>
          <cx:pt idx="379">-0.030253054399309899</cx:pt>
          <cx:pt idx="380">-0.15231278396140199</cx:pt>
          <cx:pt idx="381">-0.125750495471843</cx:pt>
          <cx:pt idx="382">-0.0059817275012828096</cx:pt>
          <cx:pt idx="383">-0.070171107834246293</cx:pt>
          <cx:pt idx="384">-0.103802853180713</cx:pt>
          <cx:pt idx="385">-0.054007608391977199</cx:pt>
          <cx:pt idx="386">-0.039553690879210797</cx:pt>
          <cx:pt idx="387">0.017422614385239801</cx:pt>
          <cx:pt idx="388">0.0028040253632392802</cx:pt>
          <cx:pt idx="389">-0.000154869333578981</cx:pt>
          <cx:pt idx="390">-0.0027055024122863498</cx:pt>
          <cx:pt idx="391">-0.0029440306629820901</cx:pt>
          <cx:pt idx="392">1.43816036815783e-05</cx:pt>
          <cx:pt idx="393">-0.000126463493250975</cx:pt>
          <cx:pt idx="394">-0.0026957874371048101</cx:pt>
          <cx:pt idx="395">0.0078919965013820696</cx:pt>
          <cx:pt idx="396">0.017888083882212601</cx:pt>
          <cx:pt idx="397">0.031278138426925499</cx:pt>
          <cx:pt idx="398">0.022381536707084398</cx:pt>
          <cx:pt idx="399">-0.0092605381009862198</cx:pt>
          <cx:pt idx="400">-0.022208501113005701</cx:pt>
          <cx:pt idx="401">-0.0099857769879805307</cx:pt>
          <cx:pt idx="402">-0.013398847225120299</cx:pt>
          <cx:pt idx="403">0.018126116706356402</cx:pt>
          <cx:pt idx="404">0.026103688304794401</cx:pt>
          <cx:pt idx="405">0.109318909911618</cx:pt>
          <cx:pt idx="406">-0.035460435040145601</cx:pt>
          <cx:pt idx="407">-0.12087625922799</cx:pt>
          <cx:pt idx="408">-0.185752324214325</cx:pt>
          <cx:pt idx="409">-0.16549812929028701</cx:pt>
          <cx:pt idx="410">-0.071672509819166202</cx:pt>
          <cx:pt idx="411">-0.133429554682511</cx:pt>
          <cx:pt idx="412">-0.0515286019922164</cx:pt>
          <cx:pt idx="413">-0.0258957337820971</cx:pt>
          <cx:pt idx="414">-0.030172161528269601</cx:pt>
          <cx:pt idx="415">0.0060903157647526802</cx:pt>
          <cx:pt idx="416">0.0064044330954370803</cx:pt>
          <cx:pt idx="417">-0.0155492575839998</cx:pt>
          <cx:pt idx="418">-0.0075782481004772898</cx:pt>
          <cx:pt idx="419">-0.00034641476108287399</cx:pt>
          <cx:pt idx="420">0.00013595790398297899</cx:pt>
          <cx:pt idx="421">-5.2008085473394002e-06</cx:pt>
          <cx:pt idx="422">0.00054347541589218698</cx:pt>
          <cx:pt idx="423">-0.000876255876234139</cx:pt>
          <cx:pt idx="424">0.019577852176922001</cx:pt>
          <cx:pt idx="425">0.057853960735706401</cx:pt>
          <cx:pt idx="426">0.043432915634655303</cx:pt>
          <cx:pt idx="427">0.0061597251058250098</cx:pt>
          <cx:pt idx="428">-0.037232492889708702</cx:pt>
          <cx:pt idx="429">-0.018646250897133201</cx:pt>
          <cx:pt idx="430">-0.0075064729322489102</cx:pt>
          <cx:pt idx="431">0.0121176363947133</cx:pt>
          <cx:pt idx="432">0.033678541445070799</cx:pt>
          <cx:pt idx="433">-0.082927928227301495</cx:pt>
          <cx:pt idx="434">-0.18452643505408101</cx:pt>
          <cx:pt idx="435">-0.128674761582108</cx:pt>
          <cx:pt idx="436">-0.15123098620334</cx:pt>
          <cx:pt idx="437">-0.121140665371074</cx:pt>
          <cx:pt idx="438">-0.087483841631714604</cx:pt>
          <cx:pt idx="439">-0.096308967222718006</cx:pt>
          <cx:pt idx="440">-0.030391789443707701</cx:pt>
          <cx:pt idx="441">-0.036020155742246103</cx:pt>
          <cx:pt idx="442">-0.0186856903444153</cx:pt>
          <cx:pt idx="443">0.0393172158099417</cx:pt>
          <cx:pt idx="444">0.0179545219664713</cx:pt>
          <cx:pt idx="445">-0.019966009080591599</cx:pt>
          <cx:pt idx="446">-0.0093447171305695905</cx:pt>
          <cx:pt idx="447">-0.00054510269012837502</cx:pt>
          <cx:pt idx="448">0.000173759667050202</cx:pt>
          <cx:pt idx="449">6.9803074471601204e-05</cx:pt>
          <cx:pt idx="450">0.0024806995761948</cx:pt>
          <cx:pt idx="451">0.0148247958784698</cx:pt>
          <cx:pt idx="452">0.029736622344609599</cx:pt>
          <cx:pt idx="453">0.073572051911906494</cx:pt>
          <cx:pt idx="454">0.0389001637970302</cx:pt>
          <cx:pt idx="455">0.0036048306261741601</cx:pt>
          <cx:pt idx="456">-0.031970960845633903</cx:pt>
          <cx:pt idx="457">-0.036035553497071798</cx:pt>
          <cx:pt idx="458">0.047884289407742898</cx:pt>
          <cx:pt idx="459">-0.023779884310589298</cx:pt>
          <cx:pt idx="460">-0.087303117501022195</cx:pt>
          <cx:pt idx="461">-0.14221202847977099</cx:pt>
          <cx:pt idx="462">-0.176285971314879</cx:pt>
          <cx:pt idx="463">-0.022322552010536699</cx:pt>
          <cx:pt idx="464">-0.0387648170678596</cx:pt>
          <cx:pt idx="465">-0.031832831320584398</cx:pt>
          <cx:pt idx="466">-0.025769745049761799</cx:pt>
          <cx:pt idx="467">-0.021537797465683</cx:pt>
          <cx:pt idx="468">-0.015542854285818501</cx:pt>
          <cx:pt idx="469">-0.031916055252786402</cx:pt>
          <cx:pt idx="470">-0.0143654014397935</cx:pt>
          <cx:pt idx="471">0.010623806454254699</cx:pt>
          <cx:pt idx="472">-0.0185007592151217</cx:pt>
          <cx:pt idx="473">-0.035053371552874697</cx:pt>
          <cx:pt idx="474">-0.0126986718807364</cx:pt>
          <cx:pt idx="475">-0.0040431897382330901</cx:pt>
          <cx:pt idx="476">-2.0065351399920699e-05</cx:pt>
          <cx:pt idx="477">-0.00023845255971512901</cx:pt>
          <cx:pt idx="478">0.0017087813536271</cx:pt>
          <cx:pt idx="479">0.0223612606853354</cx:pt>
          <cx:pt idx="480">0.059243769010138503</cx:pt>
          <cx:pt idx="481">0.059960024836835699</cx:pt>
          <cx:pt idx="482">0.087009980371958298</cx:pt>
          <cx:pt idx="483">0.047735171988223898</cx:pt>
          <cx:pt idx="484">-0.022137772983387899</cx:pt>
          <cx:pt idx="485">-0.010946112091411799</cx:pt>
          <cx:pt idx="486">-0.067145224777327997</cx:pt>
          <cx:pt idx="487">-0.13027189789348201</cx:pt>
          <cx:pt idx="488">-0.17474962546192199</cx:pt>
          <cx:pt idx="489">-0.17047871053907601</cx:pt>
          <cx:pt idx="490">-0.084290074634665604</cx:pt>
          <cx:pt idx="491">0.088494341511616406</cx:pt>
          <cx:pt idx="492">0.11492844785452</cx:pt>
          <cx:pt idx="493">0.125323354144006</cx:pt>
          <cx:pt idx="494">0.034928446523477097</cx:pt>
          <cx:pt idx="495">-0.036152386291520899</cx:pt>
          <cx:pt idx="496">-0.064030877129892499</cx:pt>
          <cx:pt idx="497">-0.085272477143849501</cx:pt>
          <cx:pt idx="498">-0.053247750068233499</cx:pt>
          <cx:pt idx="499">-0.046132854719029601</cx:pt>
          <cx:pt idx="500">-0.050888712332154799</cx:pt>
          <cx:pt idx="501">-0.042367316533567602</cx:pt>
          <cx:pt idx="502">-0.00613710710351263</cx:pt>
          <cx:pt idx="503">0.00389343638012577</cx:pt>
          <cx:pt idx="504">0.00059817752493540903</cx:pt>
          <cx:pt idx="505">0.000197316689848248</cx:pt>
          <cx:pt idx="506">0.0029974867617977101</cx:pt>
          <cx:pt idx="507">-0.000351842133714933</cx:pt>
          <cx:pt idx="508">0.041667738111863299</cx:pt>
          <cx:pt idx="509">0.080369974574140801</cx:pt>
          <cx:pt idx="510">0.103850429439102</cx:pt>
          <cx:pt idx="511">0.105310911021207</cx:pt>
          <cx:pt idx="512">0.083268354240422698</cx:pt>
          <cx:pt idx="513">0.00722345164901595</cx:pt>
          <cx:pt idx="514">-0.066958268982220501</cx:pt>
          <cx:pt idx="515">-0.095150342515540498</cx:pt>
          <cx:pt idx="516">-0.138529104747591</cx:pt>
          <cx:pt idx="517">-0.152702571855446</cx:pt>
          <cx:pt idx="518">-0.063605707562466696</cx:pt>
          <cx:pt idx="519">0.097082374643388106</cx:pt>
          <cx:pt idx="520">0.13077339344053801</cx:pt>
          <cx:pt idx="521">0.058567231050753198</cx:pt>
          <cx:pt idx="522">0.0058956615003245699</cx:pt>
          <cx:pt idx="523">-0.069286903035021302</cx:pt>
          <cx:pt idx="524">-0.13191353803195699</cx:pt>
          <cx:pt idx="525">-0.12843463797019999</cx:pt>
          <cx:pt idx="526">-0.066859050708566195</cx:pt>
          <cx:pt idx="527">-0.076265048042301498</cx:pt>
          <cx:pt idx="528">-0.054681219700584899</cx:pt>
          <cx:pt idx="529">-0.029038684791931099</cx:pt>
          <cx:pt idx="530">-0.0042369115448725302</cx:pt>
          <cx:pt idx="531">-0.00154239416292877</cx:pt>
          <cx:pt idx="532">-0.00078774038733768405</cx:pt>
          <cx:pt idx="533">0.00089329332536889695</cx:pt>
          <cx:pt idx="534">0.0066300330704149703</cx:pt>
          <cx:pt idx="535">-0.017275647731831701</cx:pt>
          <cx:pt idx="536">0.0283300678359878</cx:pt>
          <cx:pt idx="537">0.080201227264196595</cx:pt>
          <cx:pt idx="538">0.102493727885359</cx:pt>
          <cx:pt idx="539">0.065251451716346096</cx:pt>
          <cx:pt idx="540">0.057615430150016002</cx:pt>
          <cx:pt idx="541">-0.040479788063041498</cx:pt>
          <cx:pt idx="542">-0.087902785818439397</cx:pt>
          <cx:pt idx="543">-0.100694074451301</cx:pt>
          <cx:pt idx="544">-0.11116624389070801</cx:pt>
          <cx:pt idx="545">-0.046893352295223997</cx:pt>
          <cx:pt idx="546">-0.012464722568992399</cx:pt>
          <cx:pt idx="547">0.023226430501949401</cx:pt>
          <cx:pt idx="548">0.0624690756641747</cx:pt>
          <cx:pt idx="549">0.0947725079745248</cx:pt>
          <cx:pt idx="550">0.071369405055913396</cx:pt>
          <cx:pt idx="551">-0.0896563574176273</cx:pt>
          <cx:pt idx="552">-0.10643381171838399</cx:pt>
          <cx:pt idx="553">-0.110000057411208</cx:pt>
          <cx:pt idx="554">-0.058985944649241999</cx:pt>
          <cx:pt idx="555">-0.0599571986913068</cx:pt>
          <cx:pt idx="556">-0.039199550425381098</cx:pt>
          <cx:pt idx="557">-0.0240807607728474</cx:pt>
          <cx:pt idx="558">-0.0037291586287206699</cx:pt>
          <cx:pt idx="559">4.6893467167318603e-05</cx:pt>
          <cx:pt idx="560">-0.00051318280390193899</cx:pt>
          <cx:pt idx="561">0.00231226889232604</cx:pt>
          <cx:pt idx="562">0.00218323070829787</cx:pt>
          <cx:pt idx="563">0.00664271936872867</cx:pt>
          <cx:pt idx="564">0.014765168954475799</cx:pt>
          <cx:pt idx="565">0.073252406406001003</cx:pt>
          <cx:pt idx="566">0.103491709814968</cx:pt>
          <cx:pt idx="567">0.0453882939786047</cx:pt>
          <cx:pt idx="568">0.053280735971729401</cx:pt>
          <cx:pt idx="569">-0.013501328786523799</cx:pt>
          <cx:pt idx="570">0.0156046925896624</cx:pt>
          <cx:pt idx="571">0.015342539202957001</cx:pt>
          <cx:pt idx="572">-0.052196025059109898</cx:pt>
          <cx:pt idx="573">-0.0044735353724805801</cx:pt>
          <cx:pt idx="574">-0.144365615899366</cx:pt>
          <cx:pt idx="575">-0.062774161987003696</cx:pt>
          <cx:pt idx="576">-0.0128601887792566</cx:pt>
          <cx:pt idx="577">0.11106254730043499</cx:pt>
          <cx:pt idx="578">-0.0043597431182008798</cx:pt>
          <cx:pt idx="579">-0.089675083128794297</cx:pt>
          <cx:pt idx="580">-0.108519014629804</cx:pt>
          <cx:pt idx="581">-0.090100786145649897</cx:pt>
          <cx:pt idx="582">-0.052896356930496199</cx:pt>
          <cx:pt idx="583">-0.067003558269146404</cx:pt>
          <cx:pt idx="584">-0.044414717460993201</cx:pt>
          <cx:pt idx="585">-0.015930557141273598</cx:pt>
          <cx:pt idx="586">-0.0021112363907910599</cx:pt>
          <cx:pt idx="587">-0.00048439327981078902</cx:pt>
          <cx:pt idx="588">-0.0011363514541080199</cx:pt>
          <cx:pt idx="589">0.0011106177165572499</cx:pt>
          <cx:pt idx="590">-0.0057853456181494803</cx:pt>
          <cx:pt idx="591">0.01161795207391</cx:pt>
          <cx:pt idx="592">0.0074759228560256196</cx:pt>
          <cx:pt idx="593">0.026115598921617598</cx:pt>
          <cx:pt idx="594">0.056801776442733397</cx:pt>
          <cx:pt idx="595">0.062949236059148095</cx:pt>
          <cx:pt idx="596">0.0029476537454082899</cx:pt>
          <cx:pt idx="597">0.0056926815546816901</cx:pt>
          <cx:pt idx="598">0.0286895004500573</cx:pt>
          <cx:pt idx="599">0.056871924145654597</cx:pt>
          <cx:pt idx="600">0.0124596226141783</cx:pt>
          <cx:pt idx="601">-0.0279466644258589</cx:pt>
          <cx:pt idx="602">-0.0707213551650719</cx:pt>
          <cx:pt idx="603">0.00313614192083657</cx:pt>
          <cx:pt idx="604">-0.0087170780172049992</cx:pt>
          <cx:pt idx="605">-0.0215638241262875</cx:pt>
          <cx:pt idx="606">-0.131083061194915</cx:pt>
          <cx:pt idx="607">-0.124482959525993</cx:pt>
          <cx:pt idx="608">-0.108460851518108</cx:pt>
          <cx:pt idx="609">-0.064352491624551394</cx:pt>
          <cx:pt idx="610">-0.042739787469051403</cx:pt>
          <cx:pt idx="611">-0.054413070612112598</cx:pt>
          <cx:pt idx="612">-0.046837470414084703</cx:pt>
          <cx:pt idx="613">-0.0051474014610468303</cx:pt>
          <cx:pt idx="614">-0.000119408788456039</cx:pt>
          <cx:pt idx="615">0.000411184357747946</cx:pt>
          <cx:pt idx="616">0.00056621054873645801</cx:pt>
          <cx:pt idx="617">-0.00108238570977422</cx:pt>
          <cx:pt idx="618">0.00135022709445282</cx:pt>
          <cx:pt idx="619">0.023714109349776601</cx:pt>
          <cx:pt idx="620">0.0251292164827484</cx:pt>
          <cx:pt idx="621">0.0187440021615796</cx:pt>
          <cx:pt idx="622">0.029952698727100099</cx:pt>
          <cx:pt idx="623">0.015625693675253599</cx:pt>
          <cx:pt idx="624">-0.039000138259496601</cx:pt>
          <cx:pt idx="625">0.0092053025964838192</cx:pt>
          <cx:pt idx="626">0.050493840386821698</cx:pt>
          <cx:pt idx="627">0.102528494936345</cx:pt>
          <cx:pt idx="628">0.070369560211305596</cx:pt>
          <cx:pt idx="629">0.0418077210625293</cx:pt>
          <cx:pt idx="630">0.033844614473719198</cx:pt>
          <cx:pt idx="631">0.035136294207918299</cx:pt>
          <cx:pt idx="632">-0.087896546224534203</cx:pt>
          <cx:pt idx="633">-0.124310699206216</cx:pt>
          <cx:pt idx="634">-0.11791249069549201</cx:pt>
          <cx:pt idx="635">-0.099799191884790597</cx:pt>
          <cx:pt idx="636">-0.095378172552473203</cx:pt>
          <cx:pt idx="637">-0.062076508311393698</cx:pt>
          <cx:pt idx="638">-0.024541247744072299</cx:pt>
          <cx:pt idx="639">-0.024052864115502601</cx:pt>
          <cx:pt idx="640">-0.021588751446266902</cx:pt>
          <cx:pt idx="641">-0.00185622742176127</cx:pt>
          <cx:pt idx="642">-0.0013754115918602199</cx:pt>
          <cx:pt idx="643">7.8079252700504994e-05</cx:pt>
          <cx:pt idx="644">-0.000209081355768233</cx:pt>
          <cx:pt idx="645">0.00016596624999798399</cx:pt>
          <cx:pt idx="646">0.0031219251807830901</cx:pt>
          <cx:pt idx="647">0.023787792296898799</cx:pt>
          <cx:pt idx="648">0.0196985811389233</cx:pt>
          <cx:pt idx="649">8.0660581636074594e-05</cx:pt>
          <cx:pt idx="650">0.0018071577542042401</cx:pt>
          <cx:pt idx="651">-0.00047776113253019498</cx:pt>
          <cx:pt idx="652">-0.031771038760506499</cx:pt>
          <cx:pt idx="653">-0.027442338707210401</cx:pt>
          <cx:pt idx="654">0.022583203470179301</cx:pt>
          <cx:pt idx="655">0.051755021089480602</cx:pt>
          <cx:pt idx="656">0.022005262635331199</cx:pt>
          <cx:pt idx="657">-0.0165607040016666</cx:pt>
          <cx:pt idx="658">-0.0084740759282981703</cx:pt>
          <cx:pt idx="659">-0.019120734353696801</cx:pt>
          <cx:pt idx="660">-0.069361930717317097</cx:pt>
          <cx:pt idx="661">-0.13378700081321901</cx:pt>
          <cx:pt idx="662">-0.085457419467762696</cx:pt>
          <cx:pt idx="663">-0.081592212697002495</cx:pt>
          <cx:pt idx="664">-0.074727477655032196</cx:pt>
          <cx:pt idx="665">-0.035937708869546003</cx:pt>
          <cx:pt idx="666">-0.015158942752338599</cx:pt>
          <cx:pt idx="667">-0.0063874140232450596</cx:pt>
          <cx:pt idx="668">-0.0042942647491883796</cx:pt>
          <cx:pt idx="669">-0.0011501950536732101</cx:pt>
          <cx:pt idx="670">-0.00290375963054226</cx:pt>
          <cx:pt idx="671">-0.00071094406144441697</cx:pt>
          <cx:pt idx="672">-0.000236831679511723</cx:pt>
          <cx:pt idx="673">-0.000447943064714858</cx:pt>
          <cx:pt idx="674">0.0024709699378657099</cx:pt>
          <cx:pt idx="675">0.013992368763672601</cx:pt>
          <cx:pt idx="676">-0.00101644729257422</cx:pt>
          <cx:pt idx="677">-0.014351546986946601</cx:pt>
          <cx:pt idx="678">-0.0131459334157878</cx:pt>
          <cx:pt idx="679">-0.0074037054104035098</cx:pt>
          <cx:pt idx="680">-0.0200809773740202</cx:pt>
          <cx:pt idx="681">-0.0178803063387395</cx:pt>
          <cx:pt idx="682">-0.0042623789758315196</cx:pt>
          <cx:pt idx="683">-0.0057406613276432799</cx:pt>
          <cx:pt idx="684">0.096086270126930898</cx:pt>
          <cx:pt idx="685">0.00071996756384794095</cx:pt>
          <cx:pt idx="686">-0.010446502687973</cx:pt>
          <cx:pt idx="687">-0.0025203788893639598</cx:pt>
          <cx:pt idx="688">-0.024934717989368801</cx:pt>
          <cx:pt idx="689">-0.030409858488925301</cx:pt>
          <cx:pt idx="690">0.00076221880110417404</cx:pt>
          <cx:pt idx="691">-0.047256767925865598</cx:pt>
          <cx:pt idx="692">-0.031918576443056602</cx:pt>
          <cx:pt idx="693">-0.023632278284661901</cx:pt>
          <cx:pt idx="694">-0.013915206029337599</cx:pt>
          <cx:pt idx="695">0.0019233341687336801</cx:pt>
          <cx:pt idx="696">0.00035479984103490501</cx:pt>
          <cx:pt idx="697">-0.00093351252708244405</cx:pt>
          <cx:pt idx="698">-0.00025382191159663102</cx:pt>
          <cx:pt idx="699">-0.00020498725318177799</cx:pt>
          <cx:pt idx="700">0.00077601466503498097</cx:pt>
          <cx:pt idx="701">0.00084870515479778803</cx:pt>
          <cx:pt idx="702">0.00074760343802047103</cx:pt>
          <cx:pt idx="703">0.00047236823599368702</cx:pt>
          <cx:pt idx="704">-0.0109636804926114</cx:pt>
          <cx:pt idx="705">-0.028030954072185098</cx:pt>
          <cx:pt idx="706">-0.020225670082602201</cx:pt>
          <cx:pt idx="707">-0.010895938940249201</cx:pt>
          <cx:pt idx="708">-0.044549657990187598</cx:pt>
          <cx:pt idx="709">-0.053944947079918197</cx:pt>
          <cx:pt idx="710">-0.0057836102692986396</cx:pt>
          <cx:pt idx="711">-0.00074405600335058803</cx:pt>
          <cx:pt idx="712">0.0024570914328163498</cx:pt>
          <cx:pt idx="713">-0.050026845691987898</cx:pt>
          <cx:pt idx="714">-0.034146166431221397</cx:pt>
          <cx:pt idx="715">0.0061321760326586696</cx:pt>
          <cx:pt idx="716">0.057836762565013203</cx:pt>
          <cx:pt idx="717">0.0644029809712513</cx:pt>
          <cx:pt idx="718">0.026457662134603099</cx:pt>
          <cx:pt idx="719">0.019455511751659299</cx:pt>
          <cx:pt idx="720">0.021036315809812699</cx:pt>
          <cx:pt idx="721">0.0136055344094999</cx:pt>
          <cx:pt idx="722">0.0114823735874203</cx:pt>
          <cx:pt idx="723">0.00161998797474492</cx:pt>
          <cx:pt idx="724">0.00058159499306197201</cx:pt>
          <cx:pt idx="725">0.000311136964019812</cx:pt>
          <cx:pt idx="726">-0.00055494870539543899</cx:pt>
          <cx:pt idx="727">-0.00050231804072616904</cx:pt>
          <cx:pt idx="728">2.6589158075831802e-05</cx:pt>
          <cx:pt idx="729">0.0013672537714025199</cx:pt>
          <cx:pt idx="730">-0.00045073181022454599</cx:pt>
          <cx:pt idx="731">-0.00013169488395352801</cx:pt>
          <cx:pt idx="732">0.0011382745320028501</cx:pt>
          <cx:pt idx="733">-0.0026393251730305002</cx:pt>
          <cx:pt idx="734">-0.012192266168794701</cx:pt>
          <cx:pt idx="735">-0.025511392592570899</cx:pt>
          <cx:pt idx="736">-0.031497087670131901</cx:pt>
          <cx:pt idx="737">-0.026236655871533399</cx:pt>
          <cx:pt idx="738">-0.013739410468678199</cx:pt>
          <cx:pt idx="739">0.0056721356353952104</cx:pt>
          <cx:pt idx="740">-0.0072249053804259002</cx:pt>
          <cx:pt idx="741">-0.049515183171687099</cx:pt>
          <cx:pt idx="742">-0.053348016113403701</cx:pt>
          <cx:pt idx="743">-0.020755514802671401</cx:pt>
          <cx:pt idx="744">0.024356331785970801</cx:pt>
          <cx:pt idx="745">0.021355160917687601</cx:pt>
          <cx:pt idx="746">-0.0060554303503447902</cx:pt>
          <cx:pt idx="747">-0.0080820648226336</cx:pt>
          <cx:pt idx="748">0.0030780032855396802</cx:pt>
          <cx:pt idx="749">0.00175973908518536</cx:pt>
          <cx:pt idx="750">-0.00117371099402954</cx:pt>
          <cx:pt idx="751">-0.000582350146897068</cx:pt>
          <cx:pt idx="752">0.00021877269133483199</cx:pt>
          <cx:pt idx="753">-0.00055874939621459595</cx:pt>
          <cx:pt idx="754">-0.000267454255154513</cx:pt>
          <cx:pt idx="755">0.00050273347913320295</cx:pt>
          <cx:pt idx="756">-0.00023264295410884599</cx:pt>
          <cx:pt idx="757">-0.00011396567964687101</cx:pt>
          <cx:pt idx="758">-0.00021361063943011</cx:pt>
          <cx:pt idx="759">-0.00041703349893339197</cx:pt>
          <cx:pt idx="760">0.00029818492946008301</cx:pt>
          <cx:pt idx="761">0.00031040542881321701</cx:pt>
          <cx:pt idx="762">-0.00095742717200544098</cx:pt>
          <cx:pt idx="763">-0.0016482002082679099</cx:pt>
          <cx:pt idx="764">-0.0036032996636276098</cx:pt>
          <cx:pt idx="765">-0.0066883679699041004</cx:pt>
          <cx:pt idx="766">-0.0103905944988366</cx:pt>
          <cx:pt idx="767">0.000291973507037616</cx:pt>
          <cx:pt idx="768">0.00094203472741067598</cx:pt>
          <cx:pt idx="769">-0.014572434036132001</cx:pt>
          <cx:pt idx="770">-0.0106940188401462</cx:pt>
          <cx:pt idx="771">-0.00108026616943157</cx:pt>
          <cx:pt idx="772">-0.00289181261511717</cx:pt>
          <cx:pt idx="773">-0.0070676473809626198</cx:pt>
          <cx:pt idx="774">-0.00430008450584862</cx:pt>
          <cx:pt idx="775">-0.0010565973369806401</cx:pt>
          <cx:pt idx="776">0.00032290888680338399</cx:pt>
          <cx:pt idx="777">-0.00054646630279131395</cx:pt>
          <cx:pt idx="778">-0.0031526355286533199</cx:pt>
          <cx:pt idx="779">-0.00032465086801365802</cx:pt>
          <cx:pt idx="780">-0.00064036601884421098</cx:pt>
          <cx:pt idx="781">-4.4964952077407701e-05</cx:pt>
          <cx:pt idx="782">0.00063663891625715503</cx:pt>
          <cx:pt idx="783">0.00016866879674099199</cx:pt>
        </cx:lvl>
      </cx:numDim>
    </cx:data>
    <cx:data id="111">
      <cx:numDim type="val">
        <cx:f>'001_WA_F - 副本'!$DH$1:$DH$784</cx:f>
        <cx:lvl ptCount="784" formatCode="G/通用格式">
          <cx:pt idx="0">-0.00042934701644990899</cx:pt>
          <cx:pt idx="1">-1.11978326852915e-05</cx:pt>
          <cx:pt idx="2">-0.00010474418248439801</cx:pt>
          <cx:pt idx="3">-0.00020746279127998099</cx:pt>
          <cx:pt idx="4">0.00015465747032771001</cx:pt>
          <cx:pt idx="5">0.00076174399736572099</cx:pt>
          <cx:pt idx="6">-0.00038827752163321202</cx:pt>
          <cx:pt idx="7">-5.7256136838085e-05</cx:pt>
          <cx:pt idx="8">-0.00036871196215224202</cx:pt>
          <cx:pt idx="9">2.300312790577e-05</cx:pt>
          <cx:pt idx="10">0.00035059348413897198</cx:pt>
          <cx:pt idx="11">0.00103548969568318</cx:pt>
          <cx:pt idx="12">0.0010603961369305801</cx:pt>
          <cx:pt idx="13">7.3339809929092595e-05</cx:pt>
          <cx:pt idx="14">0.000452941119901239</cx:pt>
          <cx:pt idx="15">-0.00017432592417620699</cx:pt>
          <cx:pt idx="16">0.00045911116462051601</cx:pt>
          <cx:pt idx="17">0.00042347763926926601</cx:pt>
          <cx:pt idx="18">0.000199613180550137</cx:pt>
          <cx:pt idx="19">0.000576845500490287</cx:pt>
          <cx:pt idx="20">-0.00031886389961274</cx:pt>
          <cx:pt idx="21">3.8747321084571e-05</cx:pt>
          <cx:pt idx="22">-0.00041669863154504902</cx:pt>
          <cx:pt idx="23">0.00045124233747985198</cx:pt>
          <cx:pt idx="24">0.00060967259126602899</cx:pt>
          <cx:pt idx="25">-0.00027662528496272601</cx:pt>
          <cx:pt idx="26">-0.00044207001580325099</cx:pt>
          <cx:pt idx="27">0.00028589663518009998</cx:pt>
          <cx:pt idx="28">-0.00021833885069434301</cx:pt>
          <cx:pt idx="29">2.2476027415821999e-05</cx:pt>
          <cx:pt idx="30">-0.000216256813069142</cx:pt>
          <cx:pt idx="31">0.00063675464568848197</cx:pt>
          <cx:pt idx="32">0.00060185974800478501</cx:pt>
          <cx:pt idx="33">0.00061077513645209195</cx:pt>
          <cx:pt idx="34">0.00088815647464592399</cx:pt>
          <cx:pt idx="35">0.00096509968943895295</cx:pt>
          <cx:pt idx="36">0.00045299297032348399</cx:pt>
          <cx:pt idx="37">0.00026504177565689102</cx:pt>
          <cx:pt idx="38">-0.00021791589721292199</cx:pt>
          <cx:pt idx="39">-0.00067219734858450005</cx:pt>
          <cx:pt idx="40">0.00091759004004732096</cx:pt>
          <cx:pt idx="41">0.000262090223896225</cx:pt>
          <cx:pt idx="42">7.0015423098291604e-05</cx:pt>
          <cx:pt idx="43">-0.000310771015623511</cx:pt>
          <cx:pt idx="44">-0.000513374588912042</cx:pt>
          <cx:pt idx="45">-0.00041379954686120998</cx:pt>
          <cx:pt idx="46">-0.00090690616376582704</cx:pt>
          <cx:pt idx="47">-4.0099857837750802e-05</cx:pt>
          <cx:pt idx="48">7.7439268561820001e-05</cx:pt>
          <cx:pt idx="49">0.00031022031803346799</cx:pt>
          <cx:pt idx="50">0.00061621386089378899</cx:pt>
          <cx:pt idx="51">0.00018224225630868399</cx:pt>
          <cx:pt idx="52">0.00024397342781063401</cx:pt>
          <cx:pt idx="53">-9.9581034086850605e-05</cx:pt>
          <cx:pt idx="54">0.000439765262871579</cx:pt>
          <cx:pt idx="55">-4.23400449361063e-05</cx:pt>
          <cx:pt idx="56">1.5420245422194001e-06</cx:pt>
          <cx:pt idx="57">-0.00062044541786015703</cx:pt>
          <cx:pt idx="58">-0.00028238871405256898</cx:pt>
          <cx:pt idx="59">0.00025439203236431499</cx:pt>
          <cx:pt idx="60">0.000645623518291688</cx:pt>
          <cx:pt idx="61">0.00041692036127444101</cx:pt>
          <cx:pt idx="62">0.00072363399327352105</cx:pt>
          <cx:pt idx="63">0.0019391922560532901</cx:pt>
          <cx:pt idx="64">0.00197702908729936</cx:pt>
          <cx:pt idx="65">-0.0023539829878917299</cx:pt>
          <cx:pt idx="66">-0.00020135161020830899</cx:pt>
          <cx:pt idx="67">-0.00020723943158294301</cx:pt>
          <cx:pt idx="68">-0.0064026428795021604</cx:pt>
          <cx:pt idx="69">-0.0137021849919282</cx:pt>
          <cx:pt idx="70">-0.019982377028517601</cx:pt>
          <cx:pt idx="71">-0.0146171064791836</cx:pt>
          <cx:pt idx="72">-0.012425993446010799</cx:pt>
          <cx:pt idx="73">-0.013820753495903001</cx:pt>
          <cx:pt idx="74">-0.00592590777279519</cx:pt>
          <cx:pt idx="75">-0.00158662663804394</cx:pt>
          <cx:pt idx="76">9.01812023195534e-05</cx:pt>
          <cx:pt idx="77">-9.9966067506589401e-05</cx:pt>
          <cx:pt idx="78">-6.1954882113257598e-05</cx:pt>
          <cx:pt idx="79">0.00030171459657417999</cx:pt>
          <cx:pt idx="80">0.00047164405174987501</cx:pt>
          <cx:pt idx="81">-0.00031039148322871998</cx:pt>
          <cx:pt idx="82">-4.9075381793555199e-05</cx:pt>
          <cx:pt idx="83">6.06889645904285e-05</cx:pt>
          <cx:pt idx="84">-0.000161721982291589</cx:pt>
          <cx:pt idx="85">0.000154948155883321</cx:pt>
          <cx:pt idx="86">-0.000350118688955116</cx:pt>
          <cx:pt idx="87">0.0018891401674792801</cx:pt>
          <cx:pt idx="88">0.00142201931801853</cx:pt>
          <cx:pt idx="89">0.0021844349553597599</cx:pt>
          <cx:pt idx="90">0.00313375168320249</cx:pt>
          <cx:pt idx="91">0.0018935678074680599</cx:pt>
          <cx:pt idx="92">0.0029167459260552001</cx:pt>
          <cx:pt idx="93">0.0077916806876547097</cx:pt>
          <cx:pt idx="94">0.0047761399297951796</cx:pt>
          <cx:pt idx="95">0.0070697579522424796</cx:pt>
          <cx:pt idx="96">0.00048661027319908001</cx:pt>
          <cx:pt idx="97">0.016315047135769201</cx:pt>
          <cx:pt idx="98">0.016712924146253302</cx:pt>
          <cx:pt idx="99">0.0095105708990652002</cx:pt>
          <cx:pt idx="100">0.0073895785150893904</cx:pt>
          <cx:pt idx="101">0.010830044931245701</cx:pt>
          <cx:pt idx="102">0.012410659510575401</cx:pt>
          <cx:pt idx="103">0.0080986064393252094</cx:pt>
          <cx:pt idx="104">0.00423273879669229</cx:pt>
          <cx:pt idx="105">-0.00130873681923069</cx:pt>
          <cx:pt idx="106">-0.0058911348484481296</cx:pt>
          <cx:pt idx="107">-0.0045858894183632704</cx:pt>
          <cx:pt idx="108">-0.00015271813029871901</cx:pt>
          <cx:pt idx="109">0.0026819989775717298</cx:pt>
          <cx:pt idx="110">0.00046527074446877601</cx:pt>
          <cx:pt idx="111">0.00046120714551079199</cx:pt>
          <cx:pt idx="112">0.00043670571973650701</cx:pt>
          <cx:pt idx="113">-7.6480464938846805e-06</cx:pt>
          <cx:pt idx="114">-0.00032689682819938702</cx:pt>
          <cx:pt idx="115">-0.00022969247676081999</cx:pt>
          <cx:pt idx="116">0.00042927210860175798</cx:pt>
          <cx:pt idx="117">0.000663643689533176</cx:pt>
          <cx:pt idx="118">-0.00388761843228489</cx:pt>
          <cx:pt idx="119">0.0046773006950004596</cx:pt>
          <cx:pt idx="120">0.00304548366407233</cx:pt>
          <cx:pt idx="121">0.0238369702669506</cx:pt>
          <cx:pt idx="122">0.015464351693747099</cx:pt>
          <cx:pt idx="123">0.027279419630275799</cx:pt>
          <cx:pt idx="124">0.0073295514756981</cx:pt>
          <cx:pt idx="125">-0.024631848197762801</cx:pt>
          <cx:pt idx="126">-0.011338304658603301</cx:pt>
          <cx:pt idx="127">0.019185473421945199</cx:pt>
          <cx:pt idx="128">-0.00066384628909061196</cx:pt>
          <cx:pt idx="129">0.0141608609516357</cx:pt>
          <cx:pt idx="130">0.044054871506492399</cx:pt>
          <cx:pt idx="131">0.024640290243597499</cx:pt>
          <cx:pt idx="132">0.0209124927269809</cx:pt>
          <cx:pt idx="133">0.0212949629356857</cx:pt>
          <cx:pt idx="134">0.0073152966713523598</cx:pt>
          <cx:pt idx="135">-0.00040093422301592201</cx:pt>
          <cx:pt idx="136">0.0082082467196365506</cx:pt>
          <cx:pt idx="137">0.0041680415794453198</cx:pt>
          <cx:pt idx="138">0.0024566104706899902</cx:pt>
          <cx:pt idx="139">-0.000152678030490587</cx:pt>
          <cx:pt idx="140">-0.00071742558324873603</cx:pt>
          <cx:pt idx="141">9.89697976474069e-05</cx:pt>
          <cx:pt idx="142">-0.00065808256926778996</cx:pt>
          <cx:pt idx="143">0.00058201515095076997</cx:pt>
          <cx:pt idx="144">-0.00010967134959737199</cx:pt>
          <cx:pt idx="145">0.0049257993874641604</cx:pt>
          <cx:pt idx="146">0.0089572845208358808</cx:pt>
          <cx:pt idx="147">0.0209231441055397</cx:pt>
          <cx:pt idx="148">0.0116249030091066</cx:pt>
          <cx:pt idx="149">0.023186061341347899</cx:pt>
          <cx:pt idx="150">0.035413956081822899</cx:pt>
          <cx:pt idx="151">0.050290767129008297</cx:pt>
          <cx:pt idx="152">-0.0013756182811329599</cx:pt>
          <cx:pt idx="153">-0.00070296198845571105</cx:pt>
          <cx:pt idx="154">0.0045008774445738902</cx:pt>
          <cx:pt idx="155">0.021167850860003699</cx:pt>
          <cx:pt idx="156">-0.00163506375813811</cx:pt>
          <cx:pt idx="157">-0.0128783475452726</cx:pt>
          <cx:pt idx="158">0.046397294947244899</cx:pt>
          <cx:pt idx="159">0.034665633145063303</cx:pt>
          <cx:pt idx="160">0.033066199852408502</cx:pt>
          <cx:pt idx="161">0.033577707297603399</cx:pt>
          <cx:pt idx="162">0.0130598450242523</cx:pt>
          <cx:pt idx="163">-0.00088159087431340295</cx:pt>
          <cx:pt idx="164">0.0056435351923593002</cx:pt>
          <cx:pt idx="165">0.0026630171818863499</cx:pt>
          <cx:pt idx="166">0.000334186610664163</cx:pt>
          <cx:pt idx="167">-0.000222763745786481</cx:pt>
          <cx:pt idx="168">0.00037368138291311599</cx:pt>
          <cx:pt idx="169">0.00029275857428207399</cx:pt>
          <cx:pt idx="170">0.00060921263371127403</cx:pt>
          <cx:pt idx="171">-0.0024125070033140798</cx:pt>
          <cx:pt idx="172">-0.0045327617349898803</cx:pt>
          <cx:pt idx="173">0.017143466091996899</cx:pt>
          <cx:pt idx="174">0.013599982553186601</cx:pt>
          <cx:pt idx="175">0.0126334171908172</cx:pt>
          <cx:pt idx="176">0.0109004595234478</cx:pt>
          <cx:pt idx="177">-0.028835079405517199</cx:pt>
          <cx:pt idx="178">0.0010246030443473899</cx:pt>
          <cx:pt idx="179">0.0047691608696134201</cx:pt>
          <cx:pt idx="180">-0.021274496916317401</cx:pt>
          <cx:pt idx="181">-0.0229525958791593</cx:pt>
          <cx:pt idx="182">-0.016244519167100201</cx:pt>
          <cx:pt idx="183">-0.0248595919872358</cx:pt>
          <cx:pt idx="184">-0.058581408118232099</cx:pt>
          <cx:pt idx="185">-0.066086984185925096</cx:pt>
          <cx:pt idx="186">-0.0185129936737587</cx:pt>
          <cx:pt idx="187">-0.0070926372579113604</cx:pt>
          <cx:pt idx="188">0.00464717319576254</cx:pt>
          <cx:pt idx="189">0.019922636135217001</cx:pt>
          <cx:pt idx="190">0.0035631645853997701</cx:pt>
          <cx:pt idx="191">-0.00567816571671074</cx:pt>
          <cx:pt idx="192">-0.00016532704268254299</cx:pt>
          <cx:pt idx="193">0.0020588576871989001</cx:pt>
          <cx:pt idx="194">-0.00116782966975847</cx:pt>
          <cx:pt idx="195">-0.00029758450179721499</cx:pt>
          <cx:pt idx="196">7.1928911610205597e-05</cx:pt>
          <cx:pt idx="197">-4.8404167731141699e-05</cx:pt>
          <cx:pt idx="198">-0.00073044608270237798</cx:pt>
          <cx:pt idx="199">-0.010925125289593199</cx:pt>
          <cx:pt idx="200">-0.0180393145707664</cx:pt>
          <cx:pt idx="201">0.0022205141138402201</cx:pt>
          <cx:pt idx="202">-0.012142914435995701</cx:pt>
          <cx:pt idx="203">-0.0033356937379485402</cx:pt>
          <cx:pt idx="204">-0.013653286391124</cx:pt>
          <cx:pt idx="205">-0.015846734860287801</cx:pt>
          <cx:pt idx="206">-0.00051618113679365799</cx:pt>
          <cx:pt idx="207">0.0152185828250022</cx:pt>
          <cx:pt idx="208">-0.016936187836597401</cx:pt>
          <cx:pt idx="209">-0.0145111667537332</cx:pt>
          <cx:pt idx="210">-0.0029901473611224998</cx:pt>
          <cx:pt idx="211">-0.039387408077240102</cx:pt>
          <cx:pt idx="212">-0.058197766916032602</cx:pt>
          <cx:pt idx="213">-0.048385949395599599</cx:pt>
          <cx:pt idx="214">-0.016757081645358801</cx:pt>
          <cx:pt idx="215">0.027975697069525102</cx:pt>
          <cx:pt idx="216">0.0154375039511501</cx:pt>
          <cx:pt idx="217">-0.0090094390253962799</cx:pt>
          <cx:pt idx="218">-0.014055040225687701</cx:pt>
          <cx:pt idx="219">0.0056951054748679902</cx:pt>
          <cx:pt idx="220">0.0152292211063722</cx:pt>
          <cx:pt idx="221">0.0100495891296683</cx:pt>
          <cx:pt idx="222">-0.0022776956229781401</cx:pt>
          <cx:pt idx="223">0.0012636921334288</cx:pt>
          <cx:pt idx="224">0.00037779349088112998</cx:pt>
          <cx:pt idx="225">-0.00049830012203058705</cx:pt>
          <cx:pt idx="226">-0.0030648794319995702</cx:pt>
          <cx:pt idx="227">-0.0125394988194175</cx:pt>
          <cx:pt idx="228">-0.025976088496275699</cx:pt>
          <cx:pt idx="229">-0.0209810052366689</cx:pt>
          <cx:pt idx="230">-0.0137611946009001</cx:pt>
          <cx:pt idx="231">-0.023193783443940501</cx:pt>
          <cx:pt idx="232">-0.018999092362966701</cx:pt>
          <cx:pt idx="233">-0.029701238727921499</cx:pt>
          <cx:pt idx="234">-0.0179851824167706</cx:pt>
          <cx:pt idx="235">-0.0040181787711063999</cx:pt>
          <cx:pt idx="236">0.0013443912008857899</cx:pt>
          <cx:pt idx="237">-0.00128327439208932</cx:pt>
          <cx:pt idx="238">0.0306991525816975</cx:pt>
          <cx:pt idx="239">0.026227886219685099</cx:pt>
          <cx:pt idx="240">-0.010717923205865201</cx:pt>
          <cx:pt idx="241">-0.017418407863947799</cx:pt>
          <cx:pt idx="242">0.012195049621278599</cx:pt>
          <cx:pt idx="243">0.029614294356649799</cx:pt>
          <cx:pt idx="244">0.026054992308471098</cx:pt>
          <cx:pt idx="245">0.0095020267567110898</cx:pt>
          <cx:pt idx="246">-0.021536595689341301</cx:pt>
          <cx:pt idx="247">0.0026116145665983298</cx:pt>
          <cx:pt idx="248">0.021206817922695301</cx:pt>
          <cx:pt idx="249">0.0075551718636332399</cx:pt>
          <cx:pt idx="250">-0.00343193840338113</cx:pt>
          <cx:pt idx="251">-0.00048974322071637698</cx:pt>
          <cx:pt idx="252">-0.000118509428749383</cx:pt>
          <cx:pt idx="253">0.00041373660550965701</cx:pt>
          <cx:pt idx="254">-0.00215643121402393</cx:pt>
          <cx:pt idx="255">-0.0108320844623662</cx:pt>
          <cx:pt idx="256">-0.024279414480722902</cx:pt>
          <cx:pt idx="257">-0.025261298843266999</cx:pt>
          <cx:pt idx="258">-0.022688712206190599</cx:pt>
          <cx:pt idx="259">-0.0057255903608018502</cx:pt>
          <cx:pt idx="260">-0.0059147367406591697</cx:pt>
          <cx:pt idx="261">-0.025310532757818398</cx:pt>
          <cx:pt idx="262">0.0060933197489298702</cx:pt>
          <cx:pt idx="263">0.049727130427551301</cx:pt>
          <cx:pt idx="264">0.035243573292701703</cx:pt>
          <cx:pt idx="265">0.040379316836960499</cx:pt>
          <cx:pt idx="266">0.035830416979315202</cx:pt>
          <cx:pt idx="267">0.037753100986907498</cx:pt>
          <cx:pt idx="268">0.025956256485656502</cx:pt>
          <cx:pt idx="269">-0.017497240839701798</cx:pt>
          <cx:pt idx="270">0.0180334532428598</cx:pt>
          <cx:pt idx="271">0.011676543737520501</cx:pt>
          <cx:pt idx="272">0.011290641124889001</cx:pt>
          <cx:pt idx="273">0.00393436029292511</cx:pt>
          <cx:pt idx="274">-0.018392309754183201</cx:pt>
          <cx:pt idx="275">-0.00705857175564317</cx:pt>
          <cx:pt idx="276">0.0110585149232804</cx:pt>
          <cx:pt idx="277">0.0053174702951281202</cx:pt>
          <cx:pt idx="278">0.00024628603449845798</cx:pt>
          <cx:pt idx="279">0.0017186190748135601</cx:pt>
          <cx:pt idx="280">0.00099459232343955409</cx:pt>
          <cx:pt idx="281">-0.00028053996236484402</cx:pt>
          <cx:pt idx="282">-0.00163933848515863</cx:pt>
          <cx:pt idx="283">-0.0025807340174910298</cx:pt>
          <cx:pt idx="284">-0.0162306529732134</cx:pt>
          <cx:pt idx="285">-0.0151221094443436</cx:pt>
          <cx:pt idx="286">0.015196741345182299</cx:pt>
          <cx:pt idx="287">0.0071505296416202301</cx:pt>
          <cx:pt idx="288">0.0127470444720154</cx:pt>
          <cx:pt idx="289">-0.0093376077454594905</cx:pt>
          <cx:pt idx="290">0.0098446915565868296</cx:pt>
          <cx:pt idx="291">0.044571796927455103</cx:pt>
          <cx:pt idx="292">0.041027284278201098</cx:pt>
          <cx:pt idx="293">0.018792646588431099</cx:pt>
          <cx:pt idx="294">0.0090213192264291704</cx:pt>
          <cx:pt idx="295">0.052543348523141201</cx:pt>
          <cx:pt idx="296">0.035611988318155603</cx:pt>
          <cx:pt idx="297">0.0192594635035685</cx:pt>
          <cx:pt idx="298">-0.0015569267944514401</cx:pt>
          <cx:pt idx="299">-0.029923636742945601</cx:pt>
          <cx:pt idx="300">-0.025269419982654698</cx:pt>
          <cx:pt idx="301">-0.010004148504261699</cx:pt>
          <cx:pt idx="302">0.0033851072119263099</cx:pt>
          <cx:pt idx="303">-0.0052998305904577696</cx:pt>
          <cx:pt idx="304">0.0128186921745239</cx:pt>
          <cx:pt idx="305">0.0130204837193728</cx:pt>
          <cx:pt idx="306">0.0024099847252201799</cx:pt>
          <cx:pt idx="307">0.00065855134604047205</cx:pt>
          <cx:pt idx="308">-0.00044008490433254698</cx:pt>
          <cx:pt idx="309">-0.00055943565135834904</cx:pt>
          <cx:pt idx="310">-0.00039071017974935402</cx:pt>
          <cx:pt idx="311">0.0030835450641806001</cx:pt>
          <cx:pt idx="312">-0.015935842093680101</cx:pt>
          <cx:pt idx="313">-0.019484228606741202</cx:pt>
          <cx:pt idx="314">0.0150236585654009</cx:pt>
          <cx:pt idx="315">0.022394758901977101</cx:pt>
          <cx:pt idx="316">-0.010847664517063999</cx:pt>
          <cx:pt idx="317">-0.028505906894930901</cx:pt>
          <cx:pt idx="318">0.019551397998757901</cx:pt>
          <cx:pt idx="319">0.040500727234225098</cx:pt>
          <cx:pt idx="320">0.017458927501541301</cx:pt>
          <cx:pt idx="321">-0.0415168740307683</cx:pt>
          <cx:pt idx="322">-0.045539495258000599</cx:pt>
          <cx:pt idx="323">0.0067072804652641704</cx:pt>
          <cx:pt idx="324">0.032652648724036698</cx:pt>
          <cx:pt idx="325">0.061458434196657599</cx:pt>
          <cx:pt idx="326">0.032903481710945197</cx:pt>
          <cx:pt idx="327">-0.015647673162799799</cx:pt>
          <cx:pt idx="328">-0.0089637561198562792</cx:pt>
          <cx:pt idx="329">-0.00137990576946209</cx:pt>
          <cx:pt idx="330">0.011697596854719499</cx:pt>
          <cx:pt idx="331">0.0190289674303359</cx:pt>
          <cx:pt idx="332">0.028061717631904501</cx:pt>
          <cx:pt idx="333">0.0024059709344629301</cx:pt>
          <cx:pt idx="334">0.00050346759154735402</cx:pt>
          <cx:pt idx="335">-0.00023273626067103301</cx:pt>
          <cx:pt idx="336">0.00016308490805774101</cx:pt>
          <cx:pt idx="337">-0.00012775010235439499</cx:pt>
          <cx:pt idx="338">0.00015709311817858901</cx:pt>
          <cx:pt idx="339">-0.0028659421823420401</cx:pt>
          <cx:pt idx="340">-0.0043087888033048402</cx:pt>
          <cx:pt idx="341">0.0013443240899921501</cx:pt>
          <cx:pt idx="342">0.0455523332095083</cx:pt>
          <cx:pt idx="343">0.036564749010878202</cx:pt>
          <cx:pt idx="344">-0.0017903993262423201</cx:pt>
          <cx:pt idx="345">-0.0060461018617887401</cx:pt>
          <cx:pt idx="346">0.024815065805833501</cx:pt>
          <cx:pt idx="347">0.00072639480380301796</cx:pt>
          <cx:pt idx="348">-0.0345634135366506</cx:pt>
          <cx:pt idx="349">-0.056042730880466997</cx:pt>
          <cx:pt idx="350">-0.048584868017382501</cx:pt>
          <cx:pt idx="351">-0.0182417894108233</cx:pt>
          <cx:pt idx="352">0.021690680276504799</cx:pt>
          <cx:pt idx="353">0.043290439867609103</cx:pt>
          <cx:pt idx="354">0.068307341872700794</cx:pt>
          <cx:pt idx="355">0.023987465541419301</cx:pt>
          <cx:pt idx="356">0.0097421013061365705</cx:pt>
          <cx:pt idx="357">0.037412818329184999</cx:pt>
          <cx:pt idx="358">0.032191948599370197</cx:pt>
          <cx:pt idx="359">0.030746788379963301</cx:pt>
          <cx:pt idx="360">0.017096909239159401</cx:pt>
          <cx:pt idx="361">-0.0020173307482266901</cx:pt>
          <cx:pt idx="362">-0.0018047680491535499</cx:pt>
          <cx:pt idx="363">-0.00053500500386032001</cx:pt>
          <cx:pt idx="364">-0.00065106447499131801</cx:pt>
          <cx:pt idx="365">-0.000109286542221172</cx:pt>
          <cx:pt idx="366">0.00020843913148452901</cx:pt>
          <cx:pt idx="367">0.00057135263455594199</cx:pt>
          <cx:pt idx="368">0.0140443236027449</cx:pt>
          <cx:pt idx="369">0.0220804089920934</cx:pt>
          <cx:pt idx="370">0.037340825474749303</cx:pt>
          <cx:pt idx="371">0.037240468900374302</cx:pt>
          <cx:pt idx="372">-0.00711799735526165</cx:pt>
          <cx:pt idx="373">0.011221703861161799</cx:pt>
          <cx:pt idx="374">-0.0076360038064027299</cx:pt>
          <cx:pt idx="375">-0.045438539470503199</cx:pt>
          <cx:pt idx="376">-0.033211804839463697</cx:pt>
          <cx:pt idx="377">-0.034316490219740502</cx:pt>
          <cx:pt idx="378">-0.0023792648569267798</cx:pt>
          <cx:pt idx="379">-0.034383919174109198</cx:pt>
          <cx:pt idx="380">-0.050841547471402501</cx:pt>
          <cx:pt idx="381">-0.0120714011100024</cx:pt>
          <cx:pt idx="382">-0.0037799634212524699</cx:pt>
          <cx:pt idx="383">-0.0081339761235055992</cx:pt>
          <cx:pt idx="384">-0.0187548365742406</cx:pt>
          <cx:pt idx="385">0.034469504684619803</cx:pt>
          <cx:pt idx="386">0.047864765413802898</cx:pt>
          <cx:pt idx="387">0.044025939096290899</cx:pt>
          <cx:pt idx="388">0.015896408681551601</cx:pt>
          <cx:pt idx="389">0.00077524853298628898</cx:pt>
          <cx:pt idx="390">-0.00297116047550704</cx:pt>
          <cx:pt idx="391">-0.0020646650590593601</cx:pt>
          <cx:pt idx="392">-0.000197322910735489</cx:pt>
          <cx:pt idx="393">0.00038784543142767001</cx:pt>
          <cx:pt idx="394">-0.00026121780732163999</cx:pt>
          <cx:pt idx="395">0.0030269681235826</cx:pt>
          <cx:pt idx="396">0.0207964517605356</cx:pt>
          <cx:pt idx="397">0.018916353901626999</cx:pt>
          <cx:pt idx="398">0.031638183986061198</cx:pt>
          <cx:pt idx="399">0.035868521004923402</cx:pt>
          <cx:pt idx="400">0.0262478387519921</cx:pt>
          <cx:pt idx="401">0.0287985823442992</cx:pt>
          <cx:pt idx="402">0.016876227063425699</cx:pt>
          <cx:pt idx="403">-0.0109859869299968</cx:pt>
          <cx:pt idx="404">-0.0147053742828394</cx:pt>
          <cx:pt idx="405">0.0094956177245527403</cx:pt>
          <cx:pt idx="406">0.033271042617095403</cx:pt>
          <cx:pt idx="407">0.0038221659991565702</cx:pt>
          <cx:pt idx="408">-0.049621671602652899</cx:pt>
          <cx:pt idx="409">-0.043360285446292002</cx:pt>
          <cx:pt idx="410">-0.0076447361219151499</cx:pt>
          <cx:pt idx="411">-0.00289894033946121</cx:pt>
          <cx:pt idx="412">0.031577652174979799</cx:pt>
          <cx:pt idx="413">0.069776751151781002</cx:pt>
          <cx:pt idx="414">0.059156451080148199</cx:pt>
          <cx:pt idx="415">0.053899633417780098</cx:pt>
          <cx:pt idx="416">0.039472553392640601</cx:pt>
          <cx:pt idx="417">-0.0067051128495338999</cx:pt>
          <cx:pt idx="418">-0.0050896879056157697</cx:pt>
          <cx:pt idx="419">0.000162547108425154</cx:pt>
          <cx:pt idx="420">-0.00051106029603213904</cx:pt>
          <cx:pt idx="421">0.00036848499907346798</cx:pt>
          <cx:pt idx="422">0.00142346039453486</cx:pt>
          <cx:pt idx="423">-0.00248100710996626</cx:pt>
          <cx:pt idx="424">0.014201523858646901</cx:pt>
          <cx:pt idx="425">0.037712095206183502</cx:pt>
          <cx:pt idx="426">0.0185705921559286</cx:pt>
          <cx:pt idx="427">0.032100985199134499</cx:pt>
          <cx:pt idx="428">0.025391173661566301</cx:pt>
          <cx:pt idx="429">0.023710082482616399</cx:pt>
          <cx:pt idx="430">0.013883625447481601</cx:pt>
          <cx:pt idx="431">-0.0025511711855661801</cx:pt>
          <cx:pt idx="432">0.0170399369576405</cx:pt>
          <cx:pt idx="433">-0.0121830655226142</cx:pt>
          <cx:pt idx="434">-0.019781780630512801</cx:pt>
          <cx:pt idx="435">-0.042204920285345303</cx:pt>
          <cx:pt idx="436">-0.069060237574102401</cx:pt>
          <cx:pt idx="437">-0.068904941157583194</cx:pt>
          <cx:pt idx="438">-0.029657392271493301</cx:pt>
          <cx:pt idx="439">-0.000626667427986361</cx:pt>
          <cx:pt idx="440">0.0531467758369061</cx:pt>
          <cx:pt idx="441">0.089016510218297207</cx:pt>
          <cx:pt idx="442">0.031781549738614898</cx:pt>
          <cx:pt idx="443">0.0536001234409293</cx:pt>
          <cx:pt idx="444">0.0381939157129388</cx:pt>
          <cx:pt idx="445">-0.012514690490298601</cx:pt>
          <cx:pt idx="446">-0.011930759918279601</cx:pt>
          <cx:pt idx="447">-0.0027406389104455199</cx:pt>
          <cx:pt idx="448">-0.000198862465523335</cx:pt>
          <cx:pt idx="449">-0.00042532574459445299</cx:pt>
          <cx:pt idx="450">0.0014143490706988501</cx:pt>
          <cx:pt idx="451">1.3799842799415201e-06</cx:pt>
          <cx:pt idx="452">0.0091895827580694093</cx:pt>
          <cx:pt idx="453">0.031132790567193799</cx:pt>
          <cx:pt idx="454">-0.0040445715648661697</cx:pt>
          <cx:pt idx="455">0.0280409092998666</cx:pt>
          <cx:pt idx="456">0.049162128868518999</cx:pt>
          <cx:pt idx="457">0.0045881019476848002</cx:pt>
          <cx:pt idx="458">-0.032659756586464098</cx:pt>
          <cx:pt idx="459">-0.049900604889772403</cx:pt>
          <cx:pt idx="460">-0.026899582987205999</cx:pt>
          <cx:pt idx="461">-0.041653972603214399</cx:pt>
          <cx:pt idx="462">-0.055534002797729402</cx:pt>
          <cx:pt idx="463">-0.093878363228370801</cx:pt>
          <cx:pt idx="464">-0.111107470171915</cx:pt>
          <cx:pt idx="465">-0.095718632878232193</cx:pt>
          <cx:pt idx="466">-0.0552713252194778</cx:pt>
          <cx:pt idx="467">-0.00409016140232099</cx:pt>
          <cx:pt idx="468">0.0591571511814801</cx:pt>
          <cx:pt idx="469">0.049989525834158902</cx:pt>
          <cx:pt idx="470">0.056800543391606902</cx:pt>
          <cx:pt idx="471">0.042974437978027497</cx:pt>
          <cx:pt idx="472">0.016879719423019</cx:pt>
          <cx:pt idx="473">-0.0181669202333643</cx:pt>
          <cx:pt idx="474">-0.0097839769655010903</cx:pt>
          <cx:pt idx="475">-0.00260824856177068</cx:pt>
          <cx:pt idx="476">-0.00029685651955759401</cx:pt>
          <cx:pt idx="477">0.00017214537300566801</cx:pt>
          <cx:pt idx="478">-0.0016265832460532501</cx:pt>
          <cx:pt idx="479">0.00097395369291783395</cx:pt>
          <cx:pt idx="480">-0.0049308538831974299</cx:pt>
          <cx:pt idx="481">-0.00736653329143141</cx:pt>
          <cx:pt idx="482">0.014081628868537</cx:pt>
          <cx:pt idx="483">0.041615676527857297</cx:pt>
          <cx:pt idx="484">0.035831911535365399</cx:pt>
          <cx:pt idx="485">0.011414258136190099</cx:pt>
          <cx:pt idx="486">0.031729375389223602</cx:pt>
          <cx:pt idx="487">-0.0024055472640661002</cx:pt>
          <cx:pt idx="488">0.011873996118500801</cx:pt>
          <cx:pt idx="489">-0.030773354099509001</cx:pt>
          <cx:pt idx="490">-0.055916878643978901</cx:pt>
          <cx:pt idx="491">-0.110143175530351</cx:pt>
          <cx:pt idx="492">-0.11377399796365401</cx:pt>
          <cx:pt idx="493">-0.064070411002850602</cx:pt>
          <cx:pt idx="494">-0.040133875634920997</cx:pt>
          <cx:pt idx="495">0.038190371489694501</cx:pt>
          <cx:pt idx="496">0.080684866560673293</cx:pt>
          <cx:pt idx="497">0.038047129611735397</cx:pt>
          <cx:pt idx="498">0.049830916927721201</cx:pt>
          <cx:pt idx="499">0.0365615821753505</cx:pt>
          <cx:pt idx="500">0.0074920891782409996</cx:pt>
          <cx:pt idx="501">-0.017416284609709599</cx:pt>
          <cx:pt idx="502">-0.0045176325218227904</cx:pt>
          <cx:pt idx="503">0.00018176599888917799</cx:pt>
          <cx:pt idx="504">-0.00040148366994409798</cx:pt>
          <cx:pt idx="505">-0.00045632142604264402</cx:pt>
          <cx:pt idx="506">-0.0011084526167831699</cx:pt>
          <cx:pt idx="507">-0.00705316503787215</cx:pt>
          <cx:pt idx="508">-0.025507116703280399</cx:pt>
          <cx:pt idx="509">-0.0088434566427435194</cx:pt>
          <cx:pt idx="510">0.012568868048013399</cx:pt>
          <cx:pt idx="511">0.010797596729124901</cx:pt>
          <cx:pt idx="512">0.0131106292433559</cx:pt>
          <cx:pt idx="513">0.0043273655059347703</cx:pt>
          <cx:pt idx="514">0.0345776876402012</cx:pt>
          <cx:pt idx="515">0.0379774239468064</cx:pt>
          <cx:pt idx="516">0.024777345760649602</cx:pt>
          <cx:pt idx="517">-0.021671966873245001</cx:pt>
          <cx:pt idx="518">-0.065579467010527207</cx:pt>
          <cx:pt idx="519">-0.077725703859549994</cx:pt>
          <cx:pt idx="520">-0.055400760185656601</cx:pt>
          <cx:pt idx="521">0.016609036948333301</cx:pt>
          <cx:pt idx="522">0.033358145192446197</cx:pt>
          <cx:pt idx="523">0.066667228196728504</cx:pt>
          <cx:pt idx="524">0.056717921284336802</cx:pt>
          <cx:pt idx="525">0.0204534524771634</cx:pt>
          <cx:pt idx="526">0.029059029609185001</cx:pt>
          <cx:pt idx="527">0.0130316303380259</cx:pt>
          <cx:pt idx="528">0.0045349749926316798</cx:pt>
          <cx:pt idx="529">-0.0081992635297718601</cx:pt>
          <cx:pt idx="530">-0.0017693017199311601</cx:pt>
          <cx:pt idx="531">-0.00127200044791276</cx:pt>
          <cx:pt idx="532">0.000141184521661629</cx:pt>
          <cx:pt idx="533">-0.00027732078178881203</cx:pt>
          <cx:pt idx="534">0.00173762689600619</cx:pt>
          <cx:pt idx="535">0.00131319953037446</cx:pt>
          <cx:pt idx="536">-0.0161754619179756</cx:pt>
          <cx:pt idx="537">-0.0044269096839696003</cx:pt>
          <cx:pt idx="538">0.0058033391649392699</cx:pt>
          <cx:pt idx="539">-0.0048678332973933498</cx:pt>
          <cx:pt idx="540">0.00353965046297979</cx:pt>
          <cx:pt idx="541">-0.0054624256322001099</cx:pt>
          <cx:pt idx="542">0.012115934973578499</cx:pt>
          <cx:pt idx="543">0.041833883144151103</cx:pt>
          <cx:pt idx="544">0.067774667669196903</cx:pt>
          <cx:pt idx="545">-0.028439678158298499</cx:pt>
          <cx:pt idx="546">-0.051776084760747701</cx:pt>
          <cx:pt idx="547">-0.0376172195188859</cx:pt>
          <cx:pt idx="548">0.00220224194341583</cx:pt>
          <cx:pt idx="549">0.057434154215865799</cx:pt>
          <cx:pt idx="550">0.059869692584131502</cx:pt>
          <cx:pt idx="551">0.046023571459394202</cx:pt>
          <cx:pt idx="552">0.0477502752377277</cx:pt>
          <cx:pt idx="553">0.00011878041660506599</cx:pt>
          <cx:pt idx="554">-0.0032091045231395902</cx:pt>
          <cx:pt idx="555">-0.0080438218910813993</cx:pt>
          <cx:pt idx="556">0.0053117391723480198</cx:pt>
          <cx:pt idx="557">-0.0066473535989348201</cx:pt>
          <cx:pt idx="558">-0.0020367402634785198</cx:pt>
          <cx:pt idx="559">0.00055851201550850198</cx:pt>
          <cx:pt idx="560">-0.00024612809419500301</cx:pt>
          <cx:pt idx="561">0.00040566510025154002</cx:pt>
          <cx:pt idx="562">0.0015053982097987099</cx:pt>
          <cx:pt idx="563">0.00130018572866157</cx:pt>
          <cx:pt idx="564">-0.00215894720662334</cx:pt>
          <cx:pt idx="565">0.0092525436643208104</cx:pt>
          <cx:pt idx="566">0.000329932745674971</cx:pt>
          <cx:pt idx="567">-0.0066305149618241799</cx:pt>
          <cx:pt idx="568">0.0048921073858699199</cx:pt>
          <cx:pt idx="569">0.0178566976561862</cx:pt>
          <cx:pt idx="570">0.0149982463914205</cx:pt>
          <cx:pt idx="571">0.017437205244599501</cx:pt>
          <cx:pt idx="572">0.017896003555006802</cx:pt>
          <cx:pt idx="573">-0.0146403024803319</cx:pt>
          <cx:pt idx="574">-0.011788853747995201</cx:pt>
          <cx:pt idx="575">-0.0067220842119736198</cx:pt>
          <cx:pt idx="576">0.040627695222356298</cx:pt>
          <cx:pt idx="577">0.085353388154628396</cx:pt>
          <cx:pt idx="578">0.039228914282242497</cx:pt>
          <cx:pt idx="579">0.0284326871335642</cx:pt>
          <cx:pt idx="580">-0.023195884644426502</cx:pt>
          <cx:pt idx="581">-0.033102640337685597</cx:pt>
          <cx:pt idx="582">-0.0212749941489568</cx:pt>
          <cx:pt idx="583">-0.0204955133798609</cx:pt>
          <cx:pt idx="584">-0.00048035738968234699</cx:pt>
          <cx:pt idx="585">0.0026854367739307401</cx:pt>
          <cx:pt idx="586">-0.0014287085958141401</cx:pt>
          <cx:pt idx="587">-0.000635224119916751</cx:pt>
          <cx:pt idx="588">-0.00054722221080282397</cx:pt>
          <cx:pt idx="589">-1.3532685091329001e-05</cx:pt>
          <cx:pt idx="590">-0.000960328819766218</cx:pt>
          <cx:pt idx="591">0.0030391944229738602</cx:pt>
          <cx:pt idx="592">0.0077019138141955603</cx:pt>
          <cx:pt idx="593">0.0059057785544722298</cx:pt>
          <cx:pt idx="594">0.0106372405625327</cx:pt>
          <cx:pt idx="595">-0.00482335003560635</cx:pt>
          <cx:pt idx="596">-0.0012500330539477601</cx:pt>
          <cx:pt idx="597">0.000103707693166404</cx:pt>
          <cx:pt idx="598">0.014851522203826999</cx:pt>
          <cx:pt idx="599">-0.0073178589371108499</cx:pt>
          <cx:pt idx="600">-0.0079340312846922292</cx:pt>
          <cx:pt idx="601">-0.0090359049655381798</cx:pt>
          <cx:pt idx="602">0.029213695523743199</cx:pt>
          <cx:pt idx="603">0.040851263296103599</cx:pt>
          <cx:pt idx="604">0.070010314062009193</cx:pt>
          <cx:pt idx="605">0.046776133456179203</cx:pt>
          <cx:pt idx="606">0.0171283954428906</cx:pt>
          <cx:pt idx="607">-0.0192182056789428</cx:pt>
          <cx:pt idx="608">-0.029029180698987401</cx:pt>
          <cx:pt idx="609">-0.026762647349758001</cx:pt>
          <cx:pt idx="610">-0.021604180253956599</cx:pt>
          <cx:pt idx="611">-0.0211980515778393</cx:pt>
          <cx:pt idx="612">-0.00105234605460696</cx:pt>
          <cx:pt idx="613">0.0070790032100044101</cx:pt>
          <cx:pt idx="614">0.00064614581243490796</cx:pt>
          <cx:pt idx="615">-0.00053894180050060203</cx:pt>
          <cx:pt idx="616">-0.00051878097665888304</cx:pt>
          <cx:pt idx="617">-5.6408820255846297e-05</cx:pt>
          <cx:pt idx="618">0.00040435772572182703</cx:pt>
          <cx:pt idx="619">0.0027266822396608699</cx:pt>
          <cx:pt idx="620">0.00262781396123643</cx:pt>
          <cx:pt idx="621">0.0068994908468263498</cx:pt>
          <cx:pt idx="622">-0.0080556844257402803</cx:pt>
          <cx:pt idx="623">-0.0187988455047907</cx:pt>
          <cx:pt idx="624">-0.020025866710945701</cx:pt>
          <cx:pt idx="625">-0.011372124693755901</cx:pt>
          <cx:pt idx="626">-0.0194033520989828</cx:pt>
          <cx:pt idx="627">-0.023464854124762801</cx:pt>
          <cx:pt idx="628">-0.015759386342716002</cx:pt>
          <cx:pt idx="629">0.0121704848021212</cx:pt>
          <cx:pt idx="630">0.037183578675218203</cx:pt>
          <cx:pt idx="631">0.027314303546534999</cx:pt>
          <cx:pt idx="632">0.085089548786007996</cx:pt>
          <cx:pt idx="633">0.066369590006629897</cx:pt>
          <cx:pt idx="634">0.021113264077430399</cx:pt>
          <cx:pt idx="635">-0.040188115297079198</cx:pt>
          <cx:pt idx="636">-0.041950903855547797</cx:pt>
          <cx:pt idx="637">-0.026670325483310602</cx:pt>
          <cx:pt idx="638">-0.0052007778877992796</cx:pt>
          <cx:pt idx="639">-0.0038837830795837702</cx:pt>
          <cx:pt idx="640">0.00368110796900698</cx:pt>
          <cx:pt idx="641">0.0064394202200325499</cx:pt>
          <cx:pt idx="642">0.000272573638694985</cx:pt>
          <cx:pt idx="643">-0.00066683707482659705</cx:pt>
          <cx:pt idx="644">-0.00018843194104159</cx:pt>
          <cx:pt idx="645">-0.00081914349318780596</cx:pt>
          <cx:pt idx="646">-0.00081923082750273203</cx:pt>
          <cx:pt idx="647">0.0013315328664780699</cx:pt>
          <cx:pt idx="648">0.0018166492792968301</cx:pt>
          <cx:pt idx="649">0.0084627039306824792</cx:pt>
          <cx:pt idx="650">0.0111449905392478</cx:pt>
          <cx:pt idx="651">-0.017866862678228301</cx:pt>
          <cx:pt idx="652">-0.027913203341223599</cx:pt>
          <cx:pt idx="653">-0.020112695020418001</cx:pt>
          <cx:pt idx="654">0.0095144275223644405</cx:pt>
          <cx:pt idx="655">0.0014401221457078701</cx:pt>
          <cx:pt idx="656">-0.0048138914613333203</cx:pt>
          <cx:pt idx="657">0.024794020844602201</cx:pt>
          <cx:pt idx="658">0.062386031045593697</cx:pt>
          <cx:pt idx="659">0.020665939317882801</cx:pt>
          <cx:pt idx="660">0.012485912764251201</cx:pt>
          <cx:pt idx="661">0.0014937075956949499</cx:pt>
          <cx:pt idx="662">-0.0388638063612212</cx:pt>
          <cx:pt idx="663">-0.043525979630629402</cx:pt>
          <cx:pt idx="664">-0.032024702040067299</cx:pt>
          <cx:pt idx="665">-0.019511969923398299</cx:pt>
          <cx:pt idx="666">-0.0067735093529199698</cx:pt>
          <cx:pt idx="667">0.0090873217358142105</cx:pt>
          <cx:pt idx="668">0.011746674704941101</cx:pt>
          <cx:pt idx="669">0.0045632593741385397</cx:pt>
          <cx:pt idx="670">0.00022741111719884301</cx:pt>
          <cx:pt idx="671">-0.000213205128940306</cx:pt>
          <cx:pt idx="672">-0.00016336399118597</cx:pt>
          <cx:pt idx="673">-0.00017303511429152499</cx:pt>
          <cx:pt idx="674">0.00060240625400403904</cx:pt>
          <cx:pt idx="675">0.00044819117368717902</cx:pt>
          <cx:pt idx="676">0.00026797062613264001</cx:pt>
          <cx:pt idx="677">0.0032153278291591498</cx:pt>
          <cx:pt idx="678">-0.0031689726059141899</cx:pt>
          <cx:pt idx="679">-0.0027972446666023102</cx:pt>
          <cx:pt idx="680">0.00092588264915008595</cx:pt>
          <cx:pt idx="681">0.0082962107667805696</cx:pt>
          <cx:pt idx="682">0.0092192231628741503</cx:pt>
          <cx:pt idx="683">0.00129944632891873</cx:pt>
          <cx:pt idx="684">0.0127232216043435</cx:pt>
          <cx:pt idx="685">0.022683288539679599</cx:pt>
          <cx:pt idx="686">0.046839851981974899</cx:pt>
          <cx:pt idx="687">-0.00026977071616837597</cx:pt>
          <cx:pt idx="688">-0.0025735999513111498</cx:pt>
          <cx:pt idx="689">0.0013023338662039401</cx:pt>
          <cx:pt idx="690">-0.0067232819368026999</cx:pt>
          <cx:pt idx="691">-0.0155918810516791</cx:pt>
          <cx:pt idx="692">-0.000154165342838013</cx:pt>
          <cx:pt idx="693">0.0029479921062707101</cx:pt>
          <cx:pt idx="694">0.00695575003084461</cx:pt>
          <cx:pt idx="695">0.0118801718705209</cx:pt>
          <cx:pt idx="696">0.0055688676222270996</cx:pt>
          <cx:pt idx="697">-0.00048981798858048996</cx:pt>
          <cx:pt idx="698">-0.0010579213375922999</cx:pt>
          <cx:pt idx="699">-0.00049427898824113195</cx:pt>
          <cx:pt idx="700">8.71826391062835e-05</cx:pt>
          <cx:pt idx="701">0.00098816802198890309</cx:pt>
          <cx:pt idx="702">1.8641883211090899e-05</cx:pt>
          <cx:pt idx="703">0.0010933779214533799</cx:pt>
          <cx:pt idx="704">-0.00017058532751331999</cx:pt>
          <cx:pt idx="705">-0.0037246326346443101</cx:pt>
          <cx:pt idx="706">-0.0060112248741095</cx:pt>
          <cx:pt idx="707">-0.010182075354843299</cx:pt>
          <cx:pt idx="708">-0.0136556881778815</cx:pt>
          <cx:pt idx="709">-0.014479527305286399</cx:pt>
          <cx:pt idx="710">-0.0097364306573766799</cx:pt>
          <cx:pt idx="711">0.0044763229212544803</cx:pt>
          <cx:pt idx="712">0.0031917769521170401</cx:pt>
          <cx:pt idx="713">0.00406761853333301</cx:pt>
          <cx:pt idx="714">-0.00077956409102298402</cx:pt>
          <cx:pt idx="715">-0.0200381571091875</cx:pt>
          <cx:pt idx="716">-0.0130158189754923</cx:pt>
          <cx:pt idx="717">-4.6129614878082503e-05</cx:pt>
          <cx:pt idx="718">-0.00035505169464439398</cx:pt>
          <cx:pt idx="719">0.0148614705257425</cx:pt>
          <cx:pt idx="720">0.0123422053832549</cx:pt>
          <cx:pt idx="721">0.0159182393201403</cx:pt>
          <cx:pt idx="722">0.013691736326572401</cx:pt>
          <cx:pt idx="723">0.010955962888338999</cx:pt>
          <cx:pt idx="724">0.0050080718929886798</cx:pt>
          <cx:pt idx="725">-0.00051529333863669302</cx:pt>
          <cx:pt idx="726">-0.00066228147144898502</cx:pt>
          <cx:pt idx="727">-9.7873026966268997e-05</cx:pt>
          <cx:pt idx="728">0.00066406620344889201</cx:pt>
          <cx:pt idx="729">-0.00041868669941596301</cx:pt>
          <cx:pt idx="730">-0.000199936851193154</cx:pt>
          <cx:pt idx="731">8.6671585059212798e-05</cx:pt>
          <cx:pt idx="732">0.00091416085250160698</cx:pt>
          <cx:pt idx="733">-0.00082998701407552701</cx:pt>
          <cx:pt idx="734">-0.0022150964050058198</cx:pt>
          <cx:pt idx="735">-0.0044949530167282701</cx:pt>
          <cx:pt idx="736">-0.0035723059770805801</cx:pt>
          <cx:pt idx="737">-0.0030522196628670699</cx:pt>
          <cx:pt idx="738">-0.0052623431199348104</cx:pt>
          <cx:pt idx="739">-0.0044278802836854201</cx:pt>
          <cx:pt idx="740">0.00093380180304397805</cx:pt>
          <cx:pt idx="741">0.0068941259535449696</cx:pt>
          <cx:pt idx="742">0.0098076491757502996</cx:pt>
          <cx:pt idx="743">0.0074328713377033</cx:pt>
          <cx:pt idx="744">0.019413443333271298</cx:pt>
          <cx:pt idx="745">0.024135563136199401</cx:pt>
          <cx:pt idx="746">0.015588205536189699</cx:pt>
          <cx:pt idx="747">0.015934012575612101</cx:pt>
          <cx:pt idx="748">0.010840561611353799</cx:pt>
          <cx:pt idx="749">0.0055561978709578203</cx:pt>
          <cx:pt idx="750">0.0033523351479854101</cx:pt>
          <cx:pt idx="751">0.00062180086289500701</cx:pt>
          <cx:pt idx="752">-0.00040773130861450601</cx:pt>
          <cx:pt idx="753">3.8841657427640799e-05</cx:pt>
          <cx:pt idx="754">0.00023920456619100201</cx:pt>
          <cx:pt idx="755">0.00084909474990457995</cx:pt>
          <cx:pt idx="756">-0.00033185753858757999</cx:pt>
          <cx:pt idx="757">-0.000213510461065258</cx:pt>
          <cx:pt idx="758">0.00037039544646524301</cx:pt>
          <cx:pt idx="759">-0.00051702170483710502</cx:pt>
          <cx:pt idx="760">-0.00076783744990250897</cx:pt>
          <cx:pt idx="761">0.00035246764208275402</cx:pt>
          <cx:pt idx="762">0.0011287332303048299</cx:pt>
          <cx:pt idx="763">-0.00054904284997461903</cx:pt>
          <cx:pt idx="764">-0.00075830264664563795</cx:pt>
          <cx:pt idx="765">-0.00132150561557575</cx:pt>
          <cx:pt idx="766">-0.0014402559753707001</cx:pt>
          <cx:pt idx="767">-0.00055937048062011598</cx:pt>
          <cx:pt idx="768">-0.0014582282739158999</cx:pt>
          <cx:pt idx="769">-0.0033846811817614801</cx:pt>
          <cx:pt idx="770">0.00052345507104162498</cx:pt>
          <cx:pt idx="771">-0.00033510835237110401</cx:pt>
          <cx:pt idx="772">-0.00129315616653498</cx:pt>
          <cx:pt idx="773">-0.00075218379548367895</cx:pt>
          <cx:pt idx="774">0.0027792037637573899</cx:pt>
          <cx:pt idx="775">-0.00072803932875880001</cx:pt>
          <cx:pt idx="776">-0.00043036140315491102</cx:pt>
          <cx:pt idx="777">0.00081859097870952402</cx:pt>
          <cx:pt idx="778">0.0029092846840291699</cx:pt>
          <cx:pt idx="779">-0.00033651829226289499</cx:pt>
          <cx:pt idx="780">0.000100376495466605</cx:pt>
          <cx:pt idx="781">-0.000339338521817501</cx:pt>
          <cx:pt idx="782">2.2246864353368099e-05</cx:pt>
          <cx:pt idx="783">-0.00040095164772484102</cx:pt>
        </cx:lvl>
      </cx:numDim>
    </cx:data>
    <cx:data id="112">
      <cx:numDim type="val">
        <cx:f>'001_WA_F - 副本'!$DI$1:$DI$784</cx:f>
        <cx:lvl ptCount="784" formatCode="G/通用格式">
          <cx:pt idx="0">-0.00056899323591547699</cx:pt>
          <cx:pt idx="1">0.00048971985471624397</cx:pt>
          <cx:pt idx="2">-8.4361734372451495e-05</cx:pt>
          <cx:pt idx="3">-2.9847109315457301e-05</cx:pt>
          <cx:pt idx="4">-5.0548839259322003e-05</cx:pt>
          <cx:pt idx="5">0.00043571501247517902</cx:pt>
          <cx:pt idx="6">0.00063687911193576298</cx:pt>
          <cx:pt idx="7">0.00019757529104428</cx:pt>
          <cx:pt idx="8">-6.9015469076752907e-05</cx:pt>
          <cx:pt idx="9">-0.00025891566072577202</cx:pt>
          <cx:pt idx="10">-0.00035990368416117</cx:pt>
          <cx:pt idx="11">-0.000218521521096802</cx:pt>
          <cx:pt idx="12">-0.0007820154312318</cx:pt>
          <cx:pt idx="13">0.000377230721924146</cx:pt>
          <cx:pt idx="14">0.00036147897941651299</cx:pt>
          <cx:pt idx="15">-0.00019209638500250099</cx:pt>
          <cx:pt idx="16">-3.7470934178794703e-05</cx:pt>
          <cx:pt idx="17">-0.000370858636775411</cx:pt>
          <cx:pt idx="18">0.00013328465833170201</cx:pt>
          <cx:pt idx="19">0.000148896557533159</cx:pt>
          <cx:pt idx="20">-0.00021612219391166899</cx:pt>
          <cx:pt idx="21">0.000114376622897521</cx:pt>
          <cx:pt idx="22">-0.000126426626812677</cx:pt>
          <cx:pt idx="23">-0.00055220773138392205</cx:pt>
          <cx:pt idx="24">-0.00033997692073746302</cx:pt>
          <cx:pt idx="25">0.00063011569879546799</cx:pt>
          <cx:pt idx="26">-0.00113954562285784</cx:pt>
          <cx:pt idx="27">0.00065927551984521599</cx:pt>
          <cx:pt idx="28">-9.4739625319365301e-05</cx:pt>
          <cx:pt idx="29">0.00054108144363113899</cx:pt>
          <cx:pt idx="30">0.00021530236748749801</cx:pt>
          <cx:pt idx="31">0.00079192185079979998</cx:pt>
          <cx:pt idx="32">0.00018181120293918001</cx:pt>
          <cx:pt idx="33">8.0688941430523203e-05</cx:pt>
          <cx:pt idx="34">0.0042015757323606798</cx:pt>
          <cx:pt idx="35">0.0077689680430950798</cx:pt>
          <cx:pt idx="36">0.0084799982069535904</cx:pt>
          <cx:pt idx="37">0.0032992952740227301</cx:pt>
          <cx:pt idx="38">0.00325328258010458</cx:pt>
          <cx:pt idx="39">0.0078753898807675492</cx:pt>
          <cx:pt idx="40">0.0065611839957893598</cx:pt>
          <cx:pt idx="41">0.0050063444715583898</cx:pt>
          <cx:pt idx="42">0.0018984841602593199</cx:pt>
          <cx:pt idx="43">0.0054418852896946802</cx:pt>
          <cx:pt idx="44">0.0068053253264453604</cx:pt>
          <cx:pt idx="45">0.0056288970720550198</cx:pt>
          <cx:pt idx="46">0.00447721343186406</cx:pt>
          <cx:pt idx="47">0.0050454550473147796</cx:pt>
          <cx:pt idx="48">0.00499401519468961</cx:pt>
          <cx:pt idx="49">0.00449482146362855</cx:pt>
          <cx:pt idx="50">0.0017273396845927001</cx:pt>
          <cx:pt idx="51">0.00080404982387039198</cx:pt>
          <cx:pt idx="52">0.00018703453930134201</cx:pt>
          <cx:pt idx="53">0.00056606166986183405</cx:pt>
          <cx:pt idx="54">0.00012813194401308301</cx:pt>
          <cx:pt idx="55">-0.00044992385502776102</cx:pt>
          <cx:pt idx="56">0.00025677306982252099</cx:pt>
          <cx:pt idx="57">-0.00061250365746483</cx:pt>
          <cx:pt idx="58">0.00088687340002144397</cx:pt>
          <cx:pt idx="59">5.9050380335902799e-05</cx:pt>
          <cx:pt idx="60">-0.00052110267872993701</cx:pt>
          <cx:pt idx="61">0.00090230779087697999</cx:pt>
          <cx:pt idx="62">0.0056925779794298999</cx:pt>
          <cx:pt idx="63">0.016199085119884601</cx:pt>
          <cx:pt idx="64">0.022412466918728301</cx:pt>
          <cx:pt idx="65">0.023856480210013999</cx:pt>
          <cx:pt idx="66">0.037258859656164899</cx:pt>
          <cx:pt idx="67">0.052876159356077201</cx:pt>
          <cx:pt idx="68">0.042403383935699202</cx:pt>
          <cx:pt idx="69">0.0108183485574119</cx:pt>
          <cx:pt idx="70">0.042267581762557703</cx:pt>
          <cx:pt idx="71">0.054090101741033701</cx:pt>
          <cx:pt idx="72">0.059287947356070098</cx:pt>
          <cx:pt idx="73">0.0441038651431679</cx:pt>
          <cx:pt idx="74">0.058623465715708901</cx:pt>
          <cx:pt idx="75">0.042759443917386702</cx:pt>
          <cx:pt idx="76">0.028893482667950901</cx:pt>
          <cx:pt idx="77">0.027680811783859501</cx:pt>
          <cx:pt idx="78">0.0165482636366155</cx:pt>
          <cx:pt idx="79">0.0054141451655043997</cx:pt>
          <cx:pt idx="80">0.00191088208664869</cx:pt>
          <cx:pt idx="81">0.00022427987459936499</cx:pt>
          <cx:pt idx="82">0.000382420982823995</cx:pt>
          <cx:pt idx="83">-0.000167902767630384</cx:pt>
          <cx:pt idx="84">4.5959807347520097e-06</cx:pt>
          <cx:pt idx="85">0.00033602008985056202</cx:pt>
          <cx:pt idx="86">-0.0029461221367874202</cx:pt>
          <cx:pt idx="87">-0.00010971837358870301</cx:pt>
          <cx:pt idx="88">0.00158801254688522</cx:pt>
          <cx:pt idx="89">0.0023978345333494</cx:pt>
          <cx:pt idx="90">0.012272756242205</cx:pt>
          <cx:pt idx="91">0.0051802879301105099</cx:pt>
          <cx:pt idx="92">0.020426091477741999</cx:pt>
          <cx:pt idx="93">0.060084871523516298</cx:pt>
          <cx:pt idx="94">0.040088197569397702</cx:pt>
          <cx:pt idx="95">0.0402427658980705</cx:pt>
          <cx:pt idx="96">0.0124654662016903</cx:pt>
          <cx:pt idx="97">0.031927598044024598</cx:pt>
          <cx:pt idx="98">0.049867347902256401</cx:pt>
          <cx:pt idx="99">0.060561116818325197</cx:pt>
          <cx:pt idx="100">0.061747747525039899</cx:pt>
          <cx:pt idx="101">0.0022859829347517601</cx:pt>
          <cx:pt idx="102">0.0473109746686717</cx:pt>
          <cx:pt idx="103">0.0744796513782532</cx:pt>
          <cx:pt idx="104">0.053064104914052099</cx:pt>
          <cx:pt idx="105">0.042240440808751098</cx:pt>
          <cx:pt idx="106">0.020311721925308699</cx:pt>
          <cx:pt idx="107">0.014397585794624501</cx:pt>
          <cx:pt idx="108">0.0048891301324543602</cx:pt>
          <cx:pt idx="109">-0.0010778203898510401</cx:pt>
          <cx:pt idx="110">0.00010396477811294101</cx:pt>
          <cx:pt idx="111">-0.000190060774234809</cx:pt>
          <cx:pt idx="112">-0.00033393218744487597</cx:pt>
          <cx:pt idx="113">0.000590118251692003</cx:pt>
          <cx:pt idx="114">-0.0084645115228940207</cx:pt>
          <cx:pt idx="115">-0.0021685244024556702</cx:pt>
          <cx:pt idx="116">0.0016239715195695201</cx:pt>
          <cx:pt idx="117">0.0091404638950272794</cx:pt>
          <cx:pt idx="118">0.0063246577885755799</cx:pt>
          <cx:pt idx="119">-0.0065521687187854996</cx:pt>
          <cx:pt idx="120">0.00657571583416784</cx:pt>
          <cx:pt idx="121">0.039138338258226497</cx:pt>
          <cx:pt idx="122">0.029397615305463101</cx:pt>
          <cx:pt idx="123">-0.052926243281032098</cx:pt>
          <cx:pt idx="124">-0.067379976635605202</cx:pt>
          <cx:pt idx="125">-0.098093723825733101</cx:pt>
          <cx:pt idx="126">-0.074678005553872898</cx:pt>
          <cx:pt idx="127">-0.053469451218117803</cx:pt>
          <cx:pt idx="128">0.00190035623008956</cx:pt>
          <cx:pt idx="129">-0.0032494649000142802</cx:pt>
          <cx:pt idx="130">-0.0225120371318022</cx:pt>
          <cx:pt idx="131">0.060572715491692602</cx:pt>
          <cx:pt idx="132">0.030032989901034</cx:pt>
          <cx:pt idx="133">-0.018434477849786399</cx:pt>
          <cx:pt idx="134">-0.052537282601899903</cx:pt>
          <cx:pt idx="135">-0.029681140369033601</cx:pt>
          <cx:pt idx="136">-0.032446348605777602</cx:pt>
          <cx:pt idx="137">-0.0115681435371416</cx:pt>
          <cx:pt idx="138">-0.0022150386174442098</cx:pt>
          <cx:pt idx="139">-5.35208719005122e-05</cx:pt>
          <cx:pt idx="140">-0.00021134455785616301</cx:pt>
          <cx:pt idx="141">-9.7234868539934903e-05</cx:pt>
          <cx:pt idx="142">-0.00097178056865779598</cx:pt>
          <cx:pt idx="143">-0.00058649131061273103</cx:pt>
          <cx:pt idx="144">0.0147645613010418</cx:pt>
          <cx:pt idx="145">0.00771649342687663</cx:pt>
          <cx:pt idx="146">-0.0029129700535279902</cx:pt>
          <cx:pt idx="147">-0.0075801985877889198</cx:pt>
          <cx:pt idx="148">0.00219101741327967</cx:pt>
          <cx:pt idx="149">0.0090317722420924992</cx:pt>
          <cx:pt idx="150">-0.0072134856263924903</cx:pt>
          <cx:pt idx="151">-0.0824656301226116</cx:pt>
          <cx:pt idx="152">-0.057398478491374999</cx:pt>
          <cx:pt idx="153">-0.084901044013382096</cx:pt>
          <cx:pt idx="154">-0.045289997521564797</cx:pt>
          <cx:pt idx="155">-0.022560118608115201</cx:pt>
          <cx:pt idx="156">0.0112859985332576</cx:pt>
          <cx:pt idx="157">0.037736636024958803</cx:pt>
          <cx:pt idx="158">0.011189309035445801</cx:pt>
          <cx:pt idx="159">0.0269576535407379</cx:pt>
          <cx:pt idx="160">-0.0116459724981978</cx:pt>
          <cx:pt idx="161">-0.047643145391589002</cx:pt>
          <cx:pt idx="162">-0.052282666691623202</cx:pt>
          <cx:pt idx="163">-0.0304396175568513</cx:pt>
          <cx:pt idx="164">-0.041966002516614899</cx:pt>
          <cx:pt idx="165">-0.015426571615140799</cx:pt>
          <cx:pt idx="166">-0.00120384151501715</cx:pt>
          <cx:pt idx="167">0.00026194567312148902</cx:pt>
          <cx:pt idx="168">-0.000197812353597735</cx:pt>
          <cx:pt idx="169">0.00030355545106731702</cx:pt>
          <cx:pt idx="170">7.8474372444016703e-05</cx:pt>
          <cx:pt idx="171">0.0020890661152465099</cx:pt>
          <cx:pt idx="172">0.0140558863093372</cx:pt>
          <cx:pt idx="173">0.017535503177588899</cx:pt>
          <cx:pt idx="174">-0.0050078100013680998</cx:pt>
          <cx:pt idx="175">-0.0052523180112718998</cx:pt>
          <cx:pt idx="176">0.0029955897434542399</cx:pt>
          <cx:pt idx="177">-0.024945865303418999</cx:pt>
          <cx:pt idx="178">-0.063653854208710697</cx:pt>
          <cx:pt idx="179">-0.022790265160649002</cx:pt>
          <cx:pt idx="180">-0.072302594376387905</cx:pt>
          <cx:pt idx="181">-0.090262479362251194</cx:pt>
          <cx:pt idx="182">-0.0246923269431568</cx:pt>
          <cx:pt idx="183">0.011907923356759101</cx:pt>
          <cx:pt idx="184">0.037126497021122702</cx:pt>
          <cx:pt idx="185">-0.0231751838349924</cx:pt>
          <cx:pt idx="186">-0.105977214901982</cx:pt>
          <cx:pt idx="187">-0.097058396987633896</cx:pt>
          <cx:pt idx="188">-0.101036770180309</cx:pt>
          <cx:pt idx="189">-0.0899183105120685</cx:pt>
          <cx:pt idx="190">-0.060524800756003999</cx:pt>
          <cx:pt idx="191">-0.039307692833028797</cx:pt>
          <cx:pt idx="192">-0.0169725912110575</cx:pt>
          <cx:pt idx="193">-0.010074209216385899</cx:pt>
          <cx:pt idx="194">-0.0015856357972548799</cx:pt>
          <cx:pt idx="195">0.0010553611447239801</cx:pt>
          <cx:pt idx="196">-0.00040483210452554001</cx:pt>
          <cx:pt idx="197">-0.000348002767411699</cx:pt>
          <cx:pt idx="198">-0.00098811614730940495</cx:pt>
          <cx:pt idx="199">-0.012992473416264701</cx:pt>
          <cx:pt idx="200">0.0027937615110284102</cx:pt>
          <cx:pt idx="201">0.0035668438773350602</cx:pt>
          <cx:pt idx="202">-0.024916653173914501</cx:pt>
          <cx:pt idx="203">-0.045867277266966898</cx:pt>
          <cx:pt idx="204">-0.0151197508964558</cx:pt>
          <cx:pt idx="205">-0.025372151643307601</cx:pt>
          <cx:pt idx="206">-0.029497710275323299</cx:pt>
          <cx:pt idx="207">-0.054028069773422699</cx:pt>
          <cx:pt idx="208">-0.084646083970184693</cx:pt>
          <cx:pt idx="209">-0.021403633278094199</cx:pt>
          <cx:pt idx="210">-0.0149743776687076</cx:pt>
          <cx:pt idx="211">-0.0098292627866091997</cx:pt>
          <cx:pt idx="212">-0.035321398373238902</cx:pt>
          <cx:pt idx="213">-0.065582468794398899</cx:pt>
          <cx:pt idx="214">-0.14147179596927401</cx:pt>
          <cx:pt idx="215">-0.17344177737230901</cx:pt>
          <cx:pt idx="216">-0.112967030308064</cx:pt>
          <cx:pt idx="217">-0.097780283684895899</cx:pt>
          <cx:pt idx="218">-0.076928148488325604</cx:pt>
          <cx:pt idx="219">-0.057054037086600201</cx:pt>
          <cx:pt idx="220">-0.0151896389411666</cx:pt>
          <cx:pt idx="221">0.00037960225566028698</cx:pt>
          <cx:pt idx="222">-0.0022885795100102799</cx:pt>
          <cx:pt idx="223">-0.00075191916051278696</cx:pt>
          <cx:pt idx="224">0.00094432416922835005</cx:pt>
          <cx:pt idx="225">-0.0011818269298603599</cx:pt>
          <cx:pt idx="226">-0.0042234999018294604</cx:pt>
          <cx:pt idx="227">-0.0164366749379549</cx:pt>
          <cx:pt idx="228">-0.0053955135984503598</cx:pt>
          <cx:pt idx="229">-0.0046034990658740498</cx:pt>
          <cx:pt idx="230">-0.027001574412011699</cx:pt>
          <cx:pt idx="231">-0.01099882348506</cx:pt>
          <cx:pt idx="232">0.015082367214644199</cx:pt>
          <cx:pt idx="233">0.032210778376188999</cx:pt>
          <cx:pt idx="234">-0.0345181747877467</cx:pt>
          <cx:pt idx="235">-0.0765625509179928</cx:pt>
          <cx:pt idx="236">-0.037776478677764798</cx:pt>
          <cx:pt idx="237">0.0028094538398488701</cx:pt>
          <cx:pt idx="238">0.0065802636562821998</cx:pt>
          <cx:pt idx="239">-0.043036228105744097</cx:pt>
          <cx:pt idx="240">-0.072010041976251299</cx:pt>
          <cx:pt idx="241">-0.069470204747027406</cx:pt>
          <cx:pt idx="242">-0.14921130133600399</cx:pt>
          <cx:pt idx="243">-0.15634975606409501</cx:pt>
          <cx:pt idx="244">-0.072060914588867805</cx:pt>
          <cx:pt idx="245">-0.070888839949614493</cx:pt>
          <cx:pt idx="246">-0.097710142649626505</cx:pt>
          <cx:pt idx="247">-0.0891758563041503</cx:pt>
          <cx:pt idx="248">-0.051619424335223603</cx:pt>
          <cx:pt idx="249">-0.0144757443571473</cx:pt>
          <cx:pt idx="250">-0.0096708410204527605</cx:pt>
          <cx:pt idx="251">-0.00108924617367141</cx:pt>
          <cx:pt idx="252">-5.8054381519099397e-05</cx:pt>
          <cx:pt idx="253">-0.00085735405023502898</cx:pt>
          <cx:pt idx="254">-0.0037349927338729801</cx:pt>
          <cx:pt idx="255">-0.0149287471019393</cx:pt>
          <cx:pt idx="256">-0.023153743932840198</cx:pt>
          <cx:pt idx="257">-0.041221246485521799</cx:pt>
          <cx:pt idx="258">-0.064736355190411099</cx:pt>
          <cx:pt idx="259">0.0153769733826843</cx:pt>
          <cx:pt idx="260">-0.018504255223583101</cx:pt>
          <cx:pt idx="261">-0.018944174736115399</cx:pt>
          <cx:pt idx="262">-0.063976572982004806</cx:pt>
          <cx:pt idx="263">-0.053646478654764601</cx:pt>
          <cx:pt idx="264">-0.00080105866469618796</cx:pt>
          <cx:pt idx="265">-0.059625922699864498</cx:pt>
          <cx:pt idx="266">-0.026799196564048999</cx:pt>
          <cx:pt idx="267">-0.0365077210881877</cx:pt>
          <cx:pt idx="268">-0.075469440406945906</cx:pt>
          <cx:pt idx="269">-0.078890957160575204</cx:pt>
          <cx:pt idx="270">-0.14318776756646201</cx:pt>
          <cx:pt idx="271">-0.126445093899311</cx:pt>
          <cx:pt idx="272">-0.056771597107797202</cx:pt>
          <cx:pt idx="273">-0.076430755143610002</cx:pt>
          <cx:pt idx="274">-0.10115762501304899</cx:pt>
          <cx:pt idx="275">-0.105318984819617</cx:pt>
          <cx:pt idx="276">-0.051518971305972203</cx:pt>
          <cx:pt idx="277">-0.039302889345441398</cx:pt>
          <cx:pt idx="278">-0.026373789405678201</cx:pt>
          <cx:pt idx="279">-0.018760011309164298</cx:pt>
          <cx:pt idx="280">0.00028319943779297303</cx:pt>
          <cx:pt idx="281">-0.00044289299148579702</cx:pt>
          <cx:pt idx="282">-0.0068870747226239398</cx:pt>
          <cx:pt idx="283">-0.022003343503313798</cx:pt>
          <cx:pt idx="284">-0.041866368897952103</cx:pt>
          <cx:pt idx="285">-0.045771631783837599</cx:pt>
          <cx:pt idx="286">-0.0498856786338229</cx:pt>
          <cx:pt idx="287">0.013138504080737801</cx:pt>
          <cx:pt idx="288">0.0096594674715923898</cx:pt>
          <cx:pt idx="289">-0.017892639317794501</cx:pt>
          <cx:pt idx="290">-0.069130697594987495</cx:pt>
          <cx:pt idx="291">-0.0259656876816012</cx:pt>
          <cx:pt idx="292">-0.036225464839198702</cx:pt>
          <cx:pt idx="293">-0.044478462606871598</cx:pt>
          <cx:pt idx="294">-0.029518370229885599</cx:pt>
          <cx:pt idx="295">-0.044069092363716797</cx:pt>
          <cx:pt idx="296">-0.098246400663866001</cx:pt>
          <cx:pt idx="297">-0.082989185740489593</cx:pt>
          <cx:pt idx="298">-0.11258871755508</cx:pt>
          <cx:pt idx="299">-0.10188730467990501</cx:pt>
          <cx:pt idx="300">-0.040855794903068003</cx:pt>
          <cx:pt idx="301">-0.038125233860205797</cx:pt>
          <cx:pt idx="302">-0.0533810881828614</cx:pt>
          <cx:pt idx="303">-0.072063539607777893</cx:pt>
          <cx:pt idx="304">-0.0602512848697635</cx:pt>
          <cx:pt idx="305">-0.041248172829720903</cx:pt>
          <cx:pt idx="306">-0.022601300674642701</cx:pt>
          <cx:pt idx="307">-0.0061912507591154204</cx:pt>
          <cx:pt idx="308">-0.00036801182748202697</cx:pt>
          <cx:pt idx="309">-0.0014666924620785099</cx:pt>
          <cx:pt idx="310">-0.013132539235357</cx:pt>
          <cx:pt idx="311">-0.027859102692009401</cx:pt>
          <cx:pt idx="312">-0.079512538805177793</cx:pt>
          <cx:pt idx="313">-0.096222130800351399</cx:pt>
          <cx:pt idx="314">-0.041088984573109201</cx:pt>
          <cx:pt idx="315">-0.011614799448322499</cx:pt>
          <cx:pt idx="316">-0.015827881123902401</cx:pt>
          <cx:pt idx="317">-0.056443987489376603</cx:pt>
          <cx:pt idx="318">-0.085778556738123901</cx:pt>
          <cx:pt idx="319">-0.0222900901703981</cx:pt>
          <cx:pt idx="320">-0.0049375850530475798</cx:pt>
          <cx:pt idx="321">-0.071099638176334995</cx:pt>
          <cx:pt idx="322">-0.066960132136762898</cx:pt>
          <cx:pt idx="323">-0.074445703977216005</cx:pt>
          <cx:pt idx="324">-0.048889637791069203</cx:pt>
          <cx:pt idx="325">-0.057553753572122203</cx:pt>
          <cx:pt idx="326">-0.0397015591976232</cx:pt>
          <cx:pt idx="327">-0.020919718376174401</cx:pt>
          <cx:pt idx="328">0.021403835600271998</cx:pt>
          <cx:pt idx="329">0.025941815547177401</cx:pt>
          <cx:pt idx="330">-0.028226049655214101</cx:pt>
          <cx:pt idx="331">-0.019032845899833999</cx:pt>
          <cx:pt idx="332">-0.012228238559331001</cx:pt>
          <cx:pt idx="333">-0.0143210715977478</cx:pt>
          <cx:pt idx="334">-0.012640089092569799</cx:pt>
          <cx:pt idx="335">-0.00226141431038192</cx:pt>
          <cx:pt idx="336">0.00023785222970585</cx:pt>
          <cx:pt idx="337">-0.0011381612517985</cx:pt>
          <cx:pt idx="338">-0.0084308152921343995</cx:pt>
          <cx:pt idx="339">-0.040724028790633297</cx:pt>
          <cx:pt idx="340">-0.0979646240800814</cx:pt>
          <cx:pt idx="341">-0.125858211409246</cx:pt>
          <cx:pt idx="342">-0.026404586739699198</cx:pt>
          <cx:pt idx="343">-0.0045291630610850703</cx:pt>
          <cx:pt idx="344">-0.030341323848976198</cx:pt>
          <cx:pt idx="345">-0.071202519764568706</cx:pt>
          <cx:pt idx="346">-0.0132283548855323</cx:pt>
          <cx:pt idx="347">0.062211224368025703</cx:pt>
          <cx:pt idx="348">0.030858674459644801</cx:pt>
          <cx:pt idx="349">-0.0020433775646829301</cx:pt>
          <cx:pt idx="350">-0.00089202340097311802</cx:pt>
          <cx:pt idx="351">-0.055508013710388701</cx:pt>
          <cx:pt idx="352">0.028836099743960099</cx:pt>
          <cx:pt idx="353">0.0069619134562827097</cx:pt>
          <cx:pt idx="354">-0.00367173254980011</cx:pt>
          <cx:pt idx="355">0.031131733571750302</cx:pt>
          <cx:pt idx="356">0.0430143873292467</cx:pt>
          <cx:pt idx="357">0.057182467047945898</cx:pt>
          <cx:pt idx="358">0.0097168076781561606</cx:pt>
          <cx:pt idx="359">0.038911881228096502</cx:pt>
          <cx:pt idx="360">0.027241305238669099</cx:pt>
          <cx:pt idx="361">-0.026074066878805102</cx:pt>
          <cx:pt idx="362">-0.024422825675172299</cx:pt>
          <cx:pt idx="363">-0.0072381332357517496</cx:pt>
          <cx:pt idx="364">-0.00067151047207802798</cx:pt>
          <cx:pt idx="365">0.00053873212745280698</cx:pt>
          <cx:pt idx="366">-0.0035914035204469299</cx:pt>
          <cx:pt idx="367">-0.037167883149790797</cx:pt>
          <cx:pt idx="368">-0.096534798694997995</cx:pt>
          <cx:pt idx="369">-0.113719713283135</cx:pt>
          <cx:pt idx="370">-0.030406200116574401</cx:pt>
          <cx:pt idx="371">0.023595609772153199</cx:pt>
          <cx:pt idx="372">0.032351405232694801</cx:pt>
          <cx:pt idx="373">-0.034243872444145701</cx:pt>
          <cx:pt idx="374">-0.0096862102684778292</cx:pt>
          <cx:pt idx="375">-0.0301138073157728</cx:pt>
          <cx:pt idx="376">-0.00030625024542201099</cx:pt>
          <cx:pt idx="377">0.023024617911622001</cx:pt>
          <cx:pt idx="378">-0.019940746726264402</cx:pt>
          <cx:pt idx="379">0.045231524562629397</cx:pt>
          <cx:pt idx="380">0.095155356662656204</cx:pt>
          <cx:pt idx="381">0.016412244384275899</cx:pt>
          <cx:pt idx="382">0.00730224266606588</cx:pt>
          <cx:pt idx="383">0.083740299742199903</cx:pt>
          <cx:pt idx="384">0.060509708464882898</cx:pt>
          <cx:pt idx="385">0.089256532299325994</cx:pt>
          <cx:pt idx="386">0.050462224379853697</cx:pt>
          <cx:pt idx="387">0.067175279580017302</cx:pt>
          <cx:pt idx="388">0.0086761769181778695</cx:pt>
          <cx:pt idx="389">-0.0213855883054761</cx:pt>
          <cx:pt idx="390">-0.0062092262472200699</cx:pt>
          <cx:pt idx="391">-0.0016522495015766699</cx:pt>
          <cx:pt idx="392">0.00030902110339873102</cx:pt>
          <cx:pt idx="393">0.00039778285819499999</cx:pt>
          <cx:pt idx="394">0.000533550960100299</cx:pt>
          <cx:pt idx="395">-0.011605308075086</cx:pt>
          <cx:pt idx="396">-0.043781796779880401</cx:pt>
          <cx:pt idx="397">-0.067334450758963896</cx:pt>
          <cx:pt idx="398">0.013037565661354699</cx:pt>
          <cx:pt idx="399">0.064637234911526495</cx:pt>
          <cx:pt idx="400">0.036825960298076103</cx:pt>
          <cx:pt idx="401">-0.0108433883100748</cx:pt>
          <cx:pt idx="402">0.015342224702016001</cx:pt>
          <cx:pt idx="403">0.028728662308457699</cx:pt>
          <cx:pt idx="404">0.0100454121788462</cx:pt>
          <cx:pt idx="405">0.083838091780757504</cx:pt>
          <cx:pt idx="406">0.041057518214924003</cx:pt>
          <cx:pt idx="407">0.031146437652787701</cx:pt>
          <cx:pt idx="408">0.065340208351508694</cx:pt>
          <cx:pt idx="409">0.0241097729886579</cx:pt>
          <cx:pt idx="410">0.026047035215035201</cx:pt>
          <cx:pt idx="411">0.035723861544982298</cx:pt>
          <cx:pt idx="412">0.055179593178446902</cx:pt>
          <cx:pt idx="413">0.082529981986618303</cx:pt>
          <cx:pt idx="414">0.085750619528792094</cx:pt>
          <cx:pt idx="415">0.042857554406181803</cx:pt>
          <cx:pt idx="416">0.0155431862168836</cx:pt>
          <cx:pt idx="417">0.0078475026416573602</cx:pt>
          <cx:pt idx="418">-0.0076714074123299999</cx:pt>
          <cx:pt idx="419">-0.000485202316780516</cx:pt>
          <cx:pt idx="420">-0.000264956701788844</cx:pt>
          <cx:pt idx="421">-0.000224095543876605</cx:pt>
          <cx:pt idx="422">0.00158386956086866</cx:pt>
          <cx:pt idx="423">0.0040883312956517997</cx:pt>
          <cx:pt idx="424">-0.0068521803081233899</cx:pt>
          <cx:pt idx="425">-0.038835842577849999</cx:pt>
          <cx:pt idx="426">-0.0103277024444028</cx:pt>
          <cx:pt idx="427">0.060809487905873302</cx:pt>
          <cx:pt idx="428">0.051227213105045702</cx:pt>
          <cx:pt idx="429">0.010605098625590901</cx:pt>
          <cx:pt idx="430">0.031252851224270302</cx:pt>
          <cx:pt idx="431">-0.0080748311606388297</cx:pt>
          <cx:pt idx="432">0.041712918845435203</cx:pt>
          <cx:pt idx="433">0.095095459649347902</cx:pt>
          <cx:pt idx="434">0.037522660351194601</cx:pt>
          <cx:pt idx="435">-0.041836964585307501</cx:pt>
          <cx:pt idx="436">-0.0036619917652398501</cx:pt>
          <cx:pt idx="437">0.0072538109367491204</cx:pt>
          <cx:pt idx="438">0.050530015413481899</cx:pt>
          <cx:pt idx="439">0.053464736381025398</cx:pt>
          <cx:pt idx="440">0.0305422627407166</cx:pt>
          <cx:pt idx="441">0.068746917321048998</cx:pt>
          <cx:pt idx="442">0.07508559701709</cx:pt>
          <cx:pt idx="443">0.016334568714908099</cx:pt>
          <cx:pt idx="444">0.0045553425487025899</cx:pt>
          <cx:pt idx="445">0.023313835419878401</cx:pt>
          <cx:pt idx="446">-0.0046564333779452998</cx:pt>
          <cx:pt idx="447">0.0040255540749654199</cx:pt>
          <cx:pt idx="448">-6.1572521074698404e-05</cx:pt>
          <cx:pt idx="449">0.00015337834116243001</cx:pt>
          <cx:pt idx="450">0.00054200991377184799</cx:pt>
          <cx:pt idx="451">-0.0012838590841284499</cx:pt>
          <cx:pt idx="452">-0.035304455478471802</cx:pt>
          <cx:pt idx="453">-0.032529114681780498</cx:pt>
          <cx:pt idx="454">-0.0245313828360815</cx:pt>
          <cx:pt idx="455">0.0029778206260690399</cx:pt>
          <cx:pt idx="456">-0.0154483500540986</cx:pt>
          <cx:pt idx="457">-0.00730411251211223</cx:pt>
          <cx:pt idx="458">0.0025398644546032198</cx:pt>
          <cx:pt idx="459">0.061290884361630799</cx:pt>
          <cx:pt idx="460">0.057049488259728498</cx:pt>
          <cx:pt idx="461">0.055664619551735801</cx:pt>
          <cx:pt idx="462">0.022820713659313398</cx:pt>
          <cx:pt idx="463">-0.040722097918950102</cx:pt>
          <cx:pt idx="464">0.032602143978515401</cx:pt>
          <cx:pt idx="465">0.082626694477208704</cx:pt>
          <cx:pt idx="466">0.058435897404005198</cx:pt>
          <cx:pt idx="467">0.018488577186560998</cx:pt>
          <cx:pt idx="468">0.038782087652997198</cx:pt>
          <cx:pt idx="469">0.093113906674613903</cx:pt>
          <cx:pt idx="470">0.047598279741474098</cx:pt>
          <cx:pt idx="471">-0.0043909440922586104</cx:pt>
          <cx:pt idx="472">-0.0099886165337787405</cx:pt>
          <cx:pt idx="473">0.032097144122723298</cx:pt>
          <cx:pt idx="474">-0.0024272839956618101</cx:pt>
          <cx:pt idx="475">0.00089912161453781496</cx:pt>
          <cx:pt idx="476">-0.00027864754405313802</cx:pt>
          <cx:pt idx="477">-0.00021452192440164601</cx:pt>
          <cx:pt idx="478">0.00075299929108169495</cx:pt>
          <cx:pt idx="479">-0.0041841139105967401</cx:pt>
          <cx:pt idx="480">-0.039899432383808699</cx:pt>
          <cx:pt idx="481">-0.075930158654185703</cx:pt>
          <cx:pt idx="482">-0.063367641343234304</cx:pt>
          <cx:pt idx="483">-0.0027221083723910698</cx:pt>
          <cx:pt idx="484">0.018724764506420799</cx:pt>
          <cx:pt idx="485">-0.031631370736252898</cx:pt>
          <cx:pt idx="486">0.051262640234133197</cx:pt>
          <cx:pt idx="487">0.059608092782935503</cx:pt>
          <cx:pt idx="488">0.0099085523720132598</cx:pt>
          <cx:pt idx="489">-0.0298137817417355</cx:pt>
          <cx:pt idx="490">-0.070111751442806597</cx:pt>
          <cx:pt idx="491">-0.0843028246735847</cx:pt>
          <cx:pt idx="492">0.042647391172262801</cx:pt>
          <cx:pt idx="493">0.065009956513255807</cx:pt>
          <cx:pt idx="494">0.116024604018601</cx:pt>
          <cx:pt idx="495">0.019651143303607701</cx:pt>
          <cx:pt idx="496">0.065410652238488701</cx:pt>
          <cx:pt idx="497">0.095330247391514994</cx:pt>
          <cx:pt idx="498">0.0130029979737404</cx:pt>
          <cx:pt idx="499">0.0011431631890465601</cx:pt>
          <cx:pt idx="500">-0.0165714407934986</cx:pt>
          <cx:pt idx="501">0.0166701510558574</cx:pt>
          <cx:pt idx="502">-0.00382460017954758</cx:pt>
          <cx:pt idx="503">0.0016372798508375</cx:pt>
          <cx:pt idx="504">-0.00053714717407090295</cx:pt>
          <cx:pt idx="505">-0.000219322002502694</cx:pt>
          <cx:pt idx="506">-0.00122722285422108</cx:pt>
          <cx:pt idx="507">-0.0056563378575227499</cx:pt>
          <cx:pt idx="508">-0.032862082728215503</cx:pt>
          <cx:pt idx="509">-0.063179320646758894</cx:pt>
          <cx:pt idx="510">-0.081271456332438805</cx:pt>
          <cx:pt idx="511">-0.019618020167989102</cx:pt>
          <cx:pt idx="512">-0.0061853802740925203</cx:pt>
          <cx:pt idx="513">0.00078657431415794397</cx:pt>
          <cx:pt idx="514">0.024585295298482801</cx:pt>
          <cx:pt idx="515">0.0057303697746970399</cx:pt>
          <cx:pt idx="516">0.092657712994657498</cx:pt>
          <cx:pt idx="517">0.041130997812947899</cx:pt>
          <cx:pt idx="518">0.00429558706567695</cx:pt>
          <cx:pt idx="519">0.024076629853495998</cx:pt>
          <cx:pt idx="520">0.048642977206578598</cx:pt>
          <cx:pt idx="521">0.059283492501639903</cx:pt>
          <cx:pt idx="522">0.099749061471427397</cx:pt>
          <cx:pt idx="523">0.039581511901230701</cx:pt>
          <cx:pt idx="524">-0.0025396056672707598</cx:pt>
          <cx:pt idx="525">-0.021455934111847801</cx:pt>
          <cx:pt idx="526">-0.062209093140516002</cx:pt>
          <cx:pt idx="527">-0.0110247442288156</cx:pt>
          <cx:pt idx="528">-0.013959239044782201</cx:pt>
          <cx:pt idx="529">0.0099346857026553007</cx:pt>
          <cx:pt idx="530">-0.0021038057073800701</cx:pt>
          <cx:pt idx="531">-0.00079675107771433199</cx:pt>
          <cx:pt idx="532">0.00016321454209460601</cx:pt>
          <cx:pt idx="533">-0.0014436401312243499</cx:pt>
          <cx:pt idx="534">-0.0020744512675300599</cx:pt>
          <cx:pt idx="535">-0.0105719570851074</cx:pt>
          <cx:pt idx="536">-0.0124771718482335</cx:pt>
          <cx:pt idx="537">-0.034295796549992499</cx:pt>
          <cx:pt idx="538">-0.088057461381719396</cx:pt>
          <cx:pt idx="539">-0.051613598792213701</cx:pt>
          <cx:pt idx="540">-0.0281786282688441</cx:pt>
          <cx:pt idx="541">-0.0031216231405087401</cx:pt>
          <cx:pt idx="542">0.035455223311521199</cx:pt>
          <cx:pt idx="543">0.064994591030286694</cx:pt>
          <cx:pt idx="544">0.066721996281674495</cx:pt>
          <cx:pt idx="545">0.0250026590780997</cx:pt>
          <cx:pt idx="546">0.092489763136131095</cx:pt>
          <cx:pt idx="547">0.102223846191275</cx:pt>
          <cx:pt idx="548">0.031460026456619702</cx:pt>
          <cx:pt idx="549">0.039303996101765902</cx:pt>
          <cx:pt idx="550">0.0985073068938669</cx:pt>
          <cx:pt idx="551">0.016834442469367401</cx:pt>
          <cx:pt idx="552">-0.0150429573606824</cx:pt>
          <cx:pt idx="553">-0.069619681744768694</cx:pt>
          <cx:pt idx="554">-0.072305417553768403</cx:pt>
          <cx:pt idx="555">-0.0313548064740461</cx:pt>
          <cx:pt idx="556">-0.0074420197949749602</cx:pt>
          <cx:pt idx="557">0.0098918601617192202</cx:pt>
          <cx:pt idx="558">0.0029058744059642602</cx:pt>
          <cx:pt idx="559">-0.00027698094946280901</cx:pt>
          <cx:pt idx="560">-0.00066241302741994103</cx:pt>
          <cx:pt idx="561">-7.6602940655350497e-05</cx:pt>
          <cx:pt idx="562">-0.00042159299402466102</cx:pt>
          <cx:pt idx="563">-0.0073040277719544598</cx:pt>
          <cx:pt idx="564">-0.016100874934987401</cx:pt>
          <cx:pt idx="565">-0.035722713687417397</cx:pt>
          <cx:pt idx="566">-0.11046133223997701</cx:pt>
          <cx:pt idx="567">-0.089114687544325097</cx:pt>
          <cx:pt idx="568">-0.080993829177750207</cx:pt>
          <cx:pt idx="569">-0.040847930906381599</cx:pt>
          <cx:pt idx="570">0.030759805910539</cx:pt>
          <cx:pt idx="571">0.060862565118254802</cx:pt>
          <cx:pt idx="572">0.063150598130534502</cx:pt>
          <cx:pt idx="573">0.040034568441689802</cx:pt>
          <cx:pt idx="574">0.095519136633219995</cx:pt>
          <cx:pt idx="575">0.088461425465098206</cx:pt>
          <cx:pt idx="576">-0.0228600108519748</cx:pt>
          <cx:pt idx="577">0.016282694398454801</cx:pt>
          <cx:pt idx="578">0.027512047103731199</cx:pt>
          <cx:pt idx="579">-0.0276933700154555</cx:pt>
          <cx:pt idx="580">-0.053458903871169097</cx:pt>
          <cx:pt idx="581">-0.076247635967263</cx:pt>
          <cx:pt idx="582">-0.075732632569155994</cx:pt>
          <cx:pt idx="583">-0.050721902063008403</cx:pt>
          <cx:pt idx="584">-0.025744188976063499</cx:pt>
          <cx:pt idx="585">0.0085520128529678902</cx:pt>
          <cx:pt idx="586">0.00143939430370972</cx:pt>
          <cx:pt idx="587">7.1450831086220299e-05</cx:pt>
          <cx:pt idx="588">0.00013653162515415599</cx:pt>
          <cx:pt idx="589">-0.000443605575620919</cx:pt>
          <cx:pt idx="590">-0.0011732318596222699</cx:pt>
          <cx:pt idx="591">-0.00313745608565048</cx:pt>
          <cx:pt idx="592">-0.0091050836907942499</cx:pt>
          <cx:pt idx="593">-0.023073003604309</cx:pt>
          <cx:pt idx="594">-0.062424991781211199</cx:pt>
          <cx:pt idx="595">-0.086307721008706303</cx:pt>
          <cx:pt idx="596">-0.103116814542</cx:pt>
          <cx:pt idx="597">-0.067526011799151395</cx:pt>
          <cx:pt idx="598">-0.041444086842194798</cx:pt>
          <cx:pt idx="599">0.0060172863241052896</cx:pt>
          <cx:pt idx="600">0.048054625494484998</cx:pt>
          <cx:pt idx="601">0.101509740736594</cx:pt>
          <cx:pt idx="602">0.0999958612155461</cx:pt>
          <cx:pt idx="603">0.011999382503821401</cx:pt>
          <cx:pt idx="604">-0.0022106851674032701</cx:pt>
          <cx:pt idx="605">0.0271913241298842</cx:pt>
          <cx:pt idx="606">-0.0062383860956373802</cx:pt>
          <cx:pt idx="607">-0.040537376464511998</cx:pt>
          <cx:pt idx="608">-0.056695710548781801</cx:pt>
          <cx:pt idx="609">-0.070123833464437804</cx:pt>
          <cx:pt idx="610">-0.049617477806179699</cx:pt>
          <cx:pt idx="611">-0.055369530747789102</cx:pt>
          <cx:pt idx="612">-0.0336832245384611</cx:pt>
          <cx:pt idx="613">0.014686061865022901</cx:pt>
          <cx:pt idx="614">0.0113056062979629</cx:pt>
          <cx:pt idx="615">3.2231302269620999e-05</cx:pt>
          <cx:pt idx="616">0.00065973583375547303</cx:pt>
          <cx:pt idx="617">-0.00064221581290639499</cx:pt>
          <cx:pt idx="618">-0.00067648123751048105</cx:pt>
          <cx:pt idx="619">-0.0040083828510792596</cx:pt>
          <cx:pt idx="620">-0.0082972245495936594</cx:pt>
          <cx:pt idx="621">-0.016857443456271499</cx:pt>
          <cx:pt idx="622">-0.043429003613916203</cx:pt>
          <cx:pt idx="623">-0.046209786857128801</cx:pt>
          <cx:pt idx="624">-0.0666766666275493</cx:pt>
          <cx:pt idx="625">-0.100861258428077</cx:pt>
          <cx:pt idx="626">-0.11277444934580701</cx:pt>
          <cx:pt idx="627">-0.17295354197250201</cx:pt>
          <cx:pt idx="628">-0.070891867689668001</cx:pt>
          <cx:pt idx="629">-0.031740947442846799</cx:pt>
          <cx:pt idx="630">-0.0466282929333839</cx:pt>
          <cx:pt idx="631">-0.015124261104440101</cx:pt>
          <cx:pt idx="632">-0.062143549957597903</cx:pt>
          <cx:pt idx="633">-0.097560971430721899</cx:pt>
          <cx:pt idx="634">-0.113564449975776</cx:pt>
          <cx:pt idx="635">-0.084363123380461105</cx:pt>
          <cx:pt idx="636">-0.073957846325303098</cx:pt>
          <cx:pt idx="637">-0.059079680128182897</cx:pt>
          <cx:pt idx="638">-0.033898086256807201</cx:pt>
          <cx:pt idx="639">-0.0526700478063667</cx:pt>
          <cx:pt idx="640">-0.033328387845797398</cx:pt>
          <cx:pt idx="641">0.00439474246588277</cx:pt>
          <cx:pt idx="642">7.6965199217656903e-05</cx:pt>
          <cx:pt idx="643">0.000130184317354828</cx:pt>
          <cx:pt idx="644">3.4594453923006402e-05</cx:pt>
          <cx:pt idx="645">-0.00047010237448033798</cx:pt>
          <cx:pt idx="646">-0.00034850359579734799</cx:pt>
          <cx:pt idx="647">-0.00184286713688008</cx:pt>
          <cx:pt idx="648">-0.0065120705550571001</cx:pt>
          <cx:pt idx="649">-0.016466445621950099</cx:pt>
          <cx:pt idx="650">-0.030942493196676898</cx:pt>
          <cx:pt idx="651">-0.044125361395176997</cx:pt>
          <cx:pt idx="652">-0.048199585463859697</cx:pt>
          <cx:pt idx="653">-0.072335053883056999</cx:pt>
          <cx:pt idx="654">-0.099885947999259303</cx:pt>
          <cx:pt idx="655">-0.14418541691122699</cx:pt>
          <cx:pt idx="656">-0.087169934073181396</cx:pt>
          <cx:pt idx="657">-0.090586932911371404</cx:pt>
          <cx:pt idx="658">-0.055045754562267797</cx:pt>
          <cx:pt idx="659">-0.070144374239050997</cx:pt>
          <cx:pt idx="660">-0.097578382086524501</cx:pt>
          <cx:pt idx="661">-0.124633743718934</cx:pt>
          <cx:pt idx="662">-0.090801209010068301</cx:pt>
          <cx:pt idx="663">-0.074203005851772294</cx:pt>
          <cx:pt idx="664">-0.0240503452004407</cx:pt>
          <cx:pt idx="665">-0.0117042183125765</cx:pt>
          <cx:pt idx="666">0.00019618085063785899</cx:pt>
          <cx:pt idx="667">-0.0108688192465196</cx:pt>
          <cx:pt idx="668">-0.030770799457691199</cx:pt>
          <cx:pt idx="669">0.0031152084761858199</cx:pt>
          <cx:pt idx="670">-0.000475822746244824</cx:pt>
          <cx:pt idx="671">0.00054305231578754404</cx:pt>
          <cx:pt idx="672">-0.00058818837297257504</cx:pt>
          <cx:pt idx="673">0.00074449913692245799</cx:pt>
          <cx:pt idx="674">-0.000227393649353226</cx:pt>
          <cx:pt idx="675">-0.00017255924596744899</cx:pt>
          <cx:pt idx="676">-0.00163638560505989</cx:pt>
          <cx:pt idx="677">-0.00046224628487704701</cx:pt>
          <cx:pt idx="678">-0.0070456251200397002</cx:pt>
          <cx:pt idx="679">-0.017542865789614798</cx:pt>
          <cx:pt idx="680">-0.032750464999474198</cx:pt>
          <cx:pt idx="681">-0.036712887774976603</cx:pt>
          <cx:pt idx="682">-0.024943861649175701</cx:pt>
          <cx:pt idx="683">-0.0044760902871829296</cx:pt>
          <cx:pt idx="684">-0.019688505835740201</cx:pt>
          <cx:pt idx="685">-0.078381972476137998</cx:pt>
          <cx:pt idx="686">-0.052584164774702402</cx:pt>
          <cx:pt idx="687">-0.0374024819788795</cx:pt>
          <cx:pt idx="688">-0.020068521766285399</cx:pt>
          <cx:pt idx="689">-0.040186072692592799</cx:pt>
          <cx:pt idx="690">-0.036194854099537203</cx:pt>
          <cx:pt idx="691">-0.044986345005949099</cx:pt>
          <cx:pt idx="692">-0.022018357699224899</cx:pt>
          <cx:pt idx="693">0.00012457391398971001</cx:pt>
          <cx:pt idx="694">-0.0030834582087981401</cx:pt>
          <cx:pt idx="695">-0.0029408977945429302</cx:pt>
          <cx:pt idx="696">0.00100264652250657</cx:pt>
          <cx:pt idx="697">0.000268980448413959</cx:pt>
          <cx:pt idx="698">-0.00046327040936725299</cx:pt>
          <cx:pt idx="699">-0.00054417661767506903</cx:pt>
          <cx:pt idx="700">-0.00070479872185765099</cx:pt>
          <cx:pt idx="701">-8.3551355971218499e-05</cx:pt>
          <cx:pt idx="702">-7.6866286825599695e-05</cx:pt>
          <cx:pt idx="703">0.00047246077541764899</cx:pt>
          <cx:pt idx="704">-0.000117154759590419</cx:pt>
          <cx:pt idx="705">0.0017736069707645801</cx:pt>
          <cx:pt idx="706">0.00266117485695215</cx:pt>
          <cx:pt idx="707">-0.0024873692531593799</cx:pt>
          <cx:pt idx="708">-0.0109908689801766</cx:pt>
          <cx:pt idx="709">-0.0091499412117416103</cx:pt>
          <cx:pt idx="710">0.0096170973112027491</cx:pt>
          <cx:pt idx="711">0.0147131378628691</cx:pt>
          <cx:pt idx="712">-0.0026953362286169001</cx:pt>
          <cx:pt idx="713">-0.058734856210967697</cx:pt>
          <cx:pt idx="714">-0.0576670526086265</cx:pt>
          <cx:pt idx="715">-0.016490808121394199</cx:pt>
          <cx:pt idx="716">-0.023650005703559501</cx:pt>
          <cx:pt idx="717">-0.042568343426355397</cx:pt>
          <cx:pt idx="718">-0.0362954616608012</cx:pt>
          <cx:pt idx="719">-0.047870320722140702</cx:pt>
          <cx:pt idx="720">-0.032852665420458997</cx:pt>
          <cx:pt idx="721">-0.0077785052952102302</cx:pt>
          <cx:pt idx="722">0.00351463069092785</cx:pt>
          <cx:pt idx="723">4.0811757063802598e-05</cx:pt>
          <cx:pt idx="724">-0.0012084965500009301</cx:pt>
          <cx:pt idx="725">-8.4189568128108404e-05</cx:pt>
          <cx:pt idx="726">-0.00042263111864961701</cx:pt>
          <cx:pt idx="727">7.6545133591471496e-05</cx:pt>
          <cx:pt idx="728">0.00027738240922273698</cx:pt>
          <cx:pt idx="729">-0.00013006287533533101</cx:pt>
          <cx:pt idx="730">-0.000184003319607448</cx:pt>
          <cx:pt idx="731">-8.2505471649969498e-05</cx:pt>
          <cx:pt idx="732">0.00109358321811841</cx:pt>
          <cx:pt idx="733">0.00092577052830698596</cx:pt>
          <cx:pt idx="734">-0.00019410147881655199</cx:pt>
          <cx:pt idx="735">-0.00174783935640879</cx:pt>
          <cx:pt idx="736">-0.0023761208957712001</cx:pt>
          <cx:pt idx="737">0.0020972042646988302</cx:pt>
          <cx:pt idx="738">0.015013613028247099</cx:pt>
          <cx:pt idx="739">0.0154300833118976</cx:pt>
          <cx:pt idx="740">0.0033219852923600099</cx:pt>
          <cx:pt idx="741">-0.0106425311649328</cx:pt>
          <cx:pt idx="742">-0.0165098655662387</cx:pt>
          <cx:pt idx="743">-0.0118693752407106</cx:pt>
          <cx:pt idx="744">-0.020919800356386398</cx:pt>
          <cx:pt idx="745">-0.0266252151155669</cx:pt>
          <cx:pt idx="746">-0.017720604744176999</cx:pt>
          <cx:pt idx="747">-0.024973286846551299</cx:pt>
          <cx:pt idx="748">-0.0215222807031401</cx:pt>
          <cx:pt idx="749">-0.0091174141937074397</cx:pt>
          <cx:pt idx="750">-0.0022364759650186699</cx:pt>
          <cx:pt idx="751">-0.00072666710863195495</cx:pt>
          <cx:pt idx="752">-0.00054798105898196602</cx:pt>
          <cx:pt idx="753">-3.98216815581338e-05</cx:pt>
          <cx:pt idx="754">-7.5001803461780203e-05</cx:pt>
          <cx:pt idx="755">-0.00014352465250999001</cx:pt>
          <cx:pt idx="756">0.0010978880939954299</cx:pt>
          <cx:pt idx="757">-0.00017169114174884101</cx:pt>
          <cx:pt idx="758">8.6541337780427805e-06</cx:pt>
          <cx:pt idx="759">-0.00078036900686395303</cx:pt>
          <cx:pt idx="760">-4.5994567401417602e-06</cx:pt>
          <cx:pt idx="761">4.9246156870523899e-06</cx:pt>
          <cx:pt idx="762">-0.00021277792067682101</cx:pt>
          <cx:pt idx="763">-0.0026125232807209299</cx:pt>
          <cx:pt idx="764">-0.00165875179952029</cx:pt>
          <cx:pt idx="765">-0.00073161670875947205</cx:pt>
          <cx:pt idx="766">-0.0012369814082853301</cx:pt>
          <cx:pt idx="767">0.00044487754144442298</cx:pt>
          <cx:pt idx="768">0.00021851300759215299</cx:pt>
          <cx:pt idx="769">-0.0039148307284435297</cx:pt>
          <cx:pt idx="770">-0.000432691251596648</cx:pt>
          <cx:pt idx="771">-0.00051276998652086505</cx:pt>
          <cx:pt idx="772">-0.00331386833224325</cx:pt>
          <cx:pt idx="773">-0.00344080918589444</cx:pt>
          <cx:pt idx="774">-0.0035810506675978001</cx:pt>
          <cx:pt idx="775">-0.0025641222549359498</cx:pt>
          <cx:pt idx="776">-0.000148225738091815</cx:pt>
          <cx:pt idx="777">-0.0023356892795398702</cx:pt>
          <cx:pt idx="778">-0.0017335539165934399</cx:pt>
          <cx:pt idx="779">-0.00018045670726675301</cx:pt>
          <cx:pt idx="780">0.0012943210129066701</cx:pt>
          <cx:pt idx="781">-0.00043626175897475697</cx:pt>
          <cx:pt idx="782">0.00064850089070657999</cx:pt>
          <cx:pt idx="783">-0.00082196404741478098</cx:pt>
        </cx:lvl>
      </cx:numDim>
    </cx:data>
    <cx:data id="113">
      <cx:numDim type="val">
        <cx:f>'001_WA_F - 副本'!$DJ$1:$DJ$784</cx:f>
        <cx:lvl ptCount="784" formatCode="G/通用格式">
          <cx:pt idx="0">0.000105740182737057</cx:pt>
          <cx:pt idx="1">-0.00051870480076608402</cx:pt>
          <cx:pt idx="2">0.00028138340661942602</cx:pt>
          <cx:pt idx="3">-0.00037946669836784702</cx:pt>
          <cx:pt idx="4">-8.8033110507383696e-05</cx:pt>
          <cx:pt idx="5">2.4375714345393899e-05</cx:pt>
          <cx:pt idx="6">0.00013290768706985401</cx:pt>
          <cx:pt idx="7">0.00034831652094005102</cx:pt>
          <cx:pt idx="8">-5.8562874843375598e-05</cx:pt>
          <cx:pt idx="9">-0.00047207846938701002</cx:pt>
          <cx:pt idx="10">-2.4563580447129799e-05</cx:pt>
          <cx:pt idx="11">-0.00042164231584031599</cx:pt>
          <cx:pt idx="12">-0.00022866283717672801</cx:pt>
          <cx:pt idx="13">0.00092958426553527997</cx:pt>
          <cx:pt idx="14">0.00014895634254196799</cx:pt>
          <cx:pt idx="15">0.00070293816727092699</cx:pt>
          <cx:pt idx="16">-6.4543414350562997e-05</cx:pt>
          <cx:pt idx="17">-0.00036030990621765897</cx:pt>
          <cx:pt idx="18">0.00047271819447851701</cx:pt>
          <cx:pt idx="19">-0.00049099443335822498</cx:pt>
          <cx:pt idx="20">0.00016606644391072801</cx:pt>
          <cx:pt idx="21">-0.00018633189537627001</cx:pt>
          <cx:pt idx="22">0.00029242596478367398</cx:pt>
          <cx:pt idx="23">0.00018513642809354699</cx:pt>
          <cx:pt idx="24">-4.2719345965390703e-05</cx:pt>
          <cx:pt idx="25">0.00023336597712578301</cx:pt>
          <cx:pt idx="26">-0.00053774052973275298</cx:pt>
          <cx:pt idx="27">0.00013626943061109201</cx:pt>
          <cx:pt idx="28">-0.00016814898225348099</cx:pt>
          <cx:pt idx="29">0.00067872519623055397</cx:pt>
          <cx:pt idx="30">-0.00041425084505979998</cx:pt>
          <cx:pt idx="31">-0.00046511700927363701</cx:pt>
          <cx:pt idx="32">5.0839395424809703e-05</cx:pt>
          <cx:pt idx="33">0.00052458040314540396</cx:pt>
          <cx:pt idx="34">0.00015980057051125701</cx:pt>
          <cx:pt idx="35">-0.00039397428281458399</cx:pt>
          <cx:pt idx="36">-0.00067280111219064805</cx:pt>
          <cx:pt idx="37">-1.7518343548780601e-05</cx:pt>
          <cx:pt idx="38">-0.00126652931773095</cx:pt>
          <cx:pt idx="39">-0.0051393012900408297</cx:pt>
          <cx:pt idx="40">-0.00044808695906084798</cx:pt>
          <cx:pt idx="41">-0.00087749766384535399</cx:pt>
          <cx:pt idx="42">-0.0016023872288160601</cx:pt>
          <cx:pt idx="43">0.00078202890029143303</cx:pt>
          <cx:pt idx="44">0.0046617607224478802</cx:pt>
          <cx:pt idx="45">0.0028118579120106602</cx:pt>
          <cx:pt idx="46">-0.00031436881185705802</cx:pt>
          <cx:pt idx="47">-0.00050176511376801003</cx:pt>
          <cx:pt idx="48">-0.00129123384419999</cx:pt>
          <cx:pt idx="49">-0.0020684093647600202</cx:pt>
          <cx:pt idx="50">-0.00032461688248049798</cx:pt>
          <cx:pt idx="51">-0.00020857295253352899</cx:pt>
          <cx:pt idx="52">-0.00027549467870410999</cx:pt>
          <cx:pt idx="53">-0.00011155548279591901</cx:pt>
          <cx:pt idx="54">-2.7106635515420299e-05</cx:pt>
          <cx:pt idx="55">0.000227468090608306</cx:pt>
          <cx:pt idx="56">-2.6621376378200099e-05</cx:pt>
          <cx:pt idx="57">-0.000197950023268279</cx:pt>
          <cx:pt idx="58">0.00013252838144872699</cx:pt>
          <cx:pt idx="59">-0.00016231393347519501</cx:pt>
          <cx:pt idx="60">-8.1850446390409294e-05</cx:pt>
          <cx:pt idx="61">0.00088590229301361602</cx:pt>
          <cx:pt idx="62">8.0898874809113005e-05</cx:pt>
          <cx:pt idx="63">0.00034163480975137701</cx:pt>
          <cx:pt idx="64">-0.00089957445462889095</cx:pt>
          <cx:pt idx="65">-0.0020327746999481999</cx:pt>
          <cx:pt idx="66">-0.0059497992431225199</cx:pt>
          <cx:pt idx="67">-0.0050957709148053499</cx:pt>
          <cx:pt idx="68">-0.00053969821910543098</cx:pt>
          <cx:pt idx="69">-9.2133984794076304e-05</cx:pt>
          <cx:pt idx="70">-0.0054220674364219099</cx:pt>
          <cx:pt idx="71">-0.0017708133403246001</cx:pt>
          <cx:pt idx="72">0.0091692569413666398</cx:pt>
          <cx:pt idx="73">0.0062643235917902501</cx:pt>
          <cx:pt idx="74">0.00121575777159121</cx:pt>
          <cx:pt idx="75">-0.0077714423731333497</cx:pt>
          <cx:pt idx="76">-0.00079256325148467004</cx:pt>
          <cx:pt idx="77">-0.0029516861912865602</cx:pt>
          <cx:pt idx="78">-0.0033968592379104399</cx:pt>
          <cx:pt idx="79">-0.00092961491162825405</cx:pt>
          <cx:pt idx="80">-6.2692384829600697e-05</cx:pt>
          <cx:pt idx="81">-0.00061785802012703697</cx:pt>
          <cx:pt idx="82">0.00069076114869155605</cx:pt>
          <cx:pt idx="83">0.00062651124761949702</cx:pt>
          <cx:pt idx="84">-0.00039078907362930198</cx:pt>
          <cx:pt idx="85">-0.00063273597921781398</cx:pt>
          <cx:pt idx="86">-0.00037629909899548702</cx:pt>
          <cx:pt idx="87">7.1405717326294499e-05</cx:pt>
          <cx:pt idx="88">-0.00015783659408496101</cx:pt>
          <cx:pt idx="89">0.00062491104629618295</cx:pt>
          <cx:pt idx="90">-0.00011259977267863901</cx:pt>
          <cx:pt idx="91">0.0011822651918414499</cx:pt>
          <cx:pt idx="92">0.0022837611545580201</cx:pt>
          <cx:pt idx="93">0.0059528395159555098</cx:pt>
          <cx:pt idx="94">0.00151929486032606</cx:pt>
          <cx:pt idx="95">0.00021641778583708499</cx:pt>
          <cx:pt idx="96">0.0097330027869956797</cx:pt>
          <cx:pt idx="97">0.0125166231734723</cx:pt>
          <cx:pt idx="98">0.00091727445936881495</cx:pt>
          <cx:pt idx="99">-0.00228734099682889</cx:pt>
          <cx:pt idx="100">0.0091424863520864607</cx:pt>
          <cx:pt idx="101">0.0047232940513298903</cx:pt>
          <cx:pt idx="102">0.0153493611353165</cx:pt>
          <cx:pt idx="103">0.00173751195590375</cx:pt>
          <cx:pt idx="104">-0.0043460367539866398</cx:pt>
          <cx:pt idx="105">-0.0069672424120274896</cx:pt>
          <cx:pt idx="106">-0.0026726440872691399</cx:pt>
          <cx:pt idx="107">-0.0041868579561342104</cx:pt>
          <cx:pt idx="108">-0.0035651967605893199</cx:pt>
          <cx:pt idx="109">5.0043464686679403e-05</cx:pt>
          <cx:pt idx="110">-0.000179515484058862</cx:pt>
          <cx:pt idx="111">-0.00071277526670990201</cx:pt>
          <cx:pt idx="112">0.000106827289579457</cx:pt>
          <cx:pt idx="113">-0.000559469162560314</cx:pt>
          <cx:pt idx="114">0.00097920420312142898</cx:pt>
          <cx:pt idx="115">-0.00041028740685090801</cx:pt>
          <cx:pt idx="116">0.00067003578789580896</cx:pt>
          <cx:pt idx="117">0.0024501021297122002</cx:pt>
          <cx:pt idx="118">0.0056187505146667004</cx:pt>
          <cx:pt idx="119">0.0081863204195871796</cx:pt>
          <cx:pt idx="120">0.0056839277666906503</cx:pt>
          <cx:pt idx="121">0.0018827953672978901</cx:pt>
          <cx:pt idx="122">-0.0029476112264602799</cx:pt>
          <cx:pt idx="123">-0.0024147765337599199</cx:pt>
          <cx:pt idx="124">-0.017014644240861701</cx:pt>
          <cx:pt idx="125">-0.035368269612232703</cx:pt>
          <cx:pt idx="126">-0.028080899725098699</cx:pt>
          <cx:pt idx="127">-0.022518143927712501</cx:pt>
          <cx:pt idx="128">-0.0155929435060836</cx:pt>
          <cx:pt idx="129">0.0116187079172324</cx:pt>
          <cx:pt idx="130">0.043394520052747597</cx:pt>
          <cx:pt idx="131">0.037194145529076801</cx:pt>
          <cx:pt idx="132">0.046598837023318997</cx:pt>
          <cx:pt idx="133">0.0126423468727444</cx:pt>
          <cx:pt idx="134">0.0025214550833856202</cx:pt>
          <cx:pt idx="135">-0.0082050828059543508</cx:pt>
          <cx:pt idx="136">-0.0079311424742442398</cx:pt>
          <cx:pt idx="137">-0.0020805204180538101</cx:pt>
          <cx:pt idx="138">-0.0010071700227781699</cx:pt>
          <cx:pt idx="139">-0.00171132532095727</cx:pt>
          <cx:pt idx="140">0.00056837958279330595</cx:pt>
          <cx:pt idx="141">-0.000338846839898144</cx:pt>
          <cx:pt idx="142">0.00040294321829244798</cx:pt>
          <cx:pt idx="143">-0.00050925180426691702</cx:pt>
          <cx:pt idx="144">-0.0014877201575578299</cx:pt>
          <cx:pt idx="145">-0.0046514898027378102</cx:pt>
          <cx:pt idx="146">-0.0029511112492230001</cx:pt>
          <cx:pt idx="147">0.00235727617461746</cx:pt>
          <cx:pt idx="148">-0.013942917989958999</cx:pt>
          <cx:pt idx="149">-0.027722508267235001</cx:pt>
          <cx:pt idx="150">-0.0246122244708065</cx:pt>
          <cx:pt idx="151">0.00022925341536303</cx:pt>
          <cx:pt idx="152">0.0043125883427853904</cx:pt>
          <cx:pt idx="153">-0.0144362578036427</cx:pt>
          <cx:pt idx="154">-0.021393245216358801</cx:pt>
          <cx:pt idx="155">0.036960133033192497</cx:pt>
          <cx:pt idx="156">0.055312520926371303</cx:pt>
          <cx:pt idx="157">0.048740248048396502</cx:pt>
          <cx:pt idx="158">0.073963360346830806</cx:pt>
          <cx:pt idx="159">0.060169677507498902</cx:pt>
          <cx:pt idx="160">0.055219408940813501</cx:pt>
          <cx:pt idx="161">0.052535649082354703</cx:pt>
          <cx:pt idx="162">0.0282133495063377</cx:pt>
          <cx:pt idx="163">-0.0063393272686262901</cx:pt>
          <cx:pt idx="164">-0.016536543273696601</cx:pt>
          <cx:pt idx="165">-0.0088071661011623996</cx:pt>
          <cx:pt idx="166">-0.00463320568102751</cx:pt>
          <cx:pt idx="167">-0.00131324517336878</cx:pt>
          <cx:pt idx="168">8.0082409430179007e-05</cx:pt>
          <cx:pt idx="169">0.00030918343368981798</cx:pt>
          <cx:pt idx="170">0.00078773902755513697</cx:pt>
          <cx:pt idx="171">-0.0019030039228830099</cx:pt>
          <cx:pt idx="172">-0.00049131339829108604</cx:pt>
          <cx:pt idx="173">-0.00366139730311859</cx:pt>
          <cx:pt idx="174">-0.0069619921487483897</cx:pt>
          <cx:pt idx="175">-0.0045654565729626303</cx:pt>
          <cx:pt idx="176">-0.016668286408186499</cx:pt>
          <cx:pt idx="177">-0.0065285546343996897</cx:pt>
          <cx:pt idx="178">0.032334679270467202</cx:pt>
          <cx:pt idx="179">0.043171222009801002</cx:pt>
          <cx:pt idx="180">0.047510180282688802</cx:pt>
          <cx:pt idx="181">0.0421665724761391</cx:pt>
          <cx:pt idx="182">0.057353367078071697</cx:pt>
          <cx:pt idx="183">0.065677547424384503</cx:pt>
          <cx:pt idx="184">0.066173837903909197</cx:pt>
          <cx:pt idx="185">0.030303711329495799</cx:pt>
          <cx:pt idx="186">0.030327174863368299</cx:pt>
          <cx:pt idx="187">0.015263870228340699</cx:pt>
          <cx:pt idx="188">0.019259668446111201</cx:pt>
          <cx:pt idx="189">0.0403295320668361</cx:pt>
          <cx:pt idx="190">0.0316958219098483</cx:pt>
          <cx:pt idx="191">-0.019973388518964401</cx:pt>
          <cx:pt idx="192">-0.0294156279704271</cx:pt>
          <cx:pt idx="193">-0.0143927804320886</cx:pt>
          <cx:pt idx="194">-0.0018730229968168201</cx:pt>
          <cx:pt idx="195">-0.00052633872821839596</cx:pt>
          <cx:pt idx="196">-5.8568745448015902e-05</cx:pt>
          <cx:pt idx="197">0.00077219673335191604</cx:pt>
          <cx:pt idx="198">0.00085032094878280699</cx:pt>
          <cx:pt idx="199">-0.00091237196949064199</cx:pt>
          <cx:pt idx="200">-0.0036830612151385299</cx:pt>
          <cx:pt idx="201">-0.0072536541117844498</cx:pt>
          <cx:pt idx="202">-0.00015886677442048701</cx:pt>
          <cx:pt idx="203">0.0088379818673058694</cx:pt>
          <cx:pt idx="204">0.036293949044534597</cx:pt>
          <cx:pt idx="205">0.034027893912159698</cx:pt>
          <cx:pt idx="206">0.048593033308738397</cx:pt>
          <cx:pt idx="207">0.067967408748424496</cx:pt>
          <cx:pt idx="208">0.043752058347918003</cx:pt>
          <cx:pt idx="209">0.024142610666057902</cx:pt>
          <cx:pt idx="210">0.065834747174014996</cx:pt>
          <cx:pt idx="211">0.078146684559560101</cx:pt>
          <cx:pt idx="212">0.032349484701080303</cx:pt>
          <cx:pt idx="213">-0.032766554624030102</cx:pt>
          <cx:pt idx="214">-0.033268536653802</cx:pt>
          <cx:pt idx="215">-0.020932840784117501</cx:pt>
          <cx:pt idx="216">0.0174423423859843</cx:pt>
          <cx:pt idx="217">0.038948314389573899</cx:pt>
          <cx:pt idx="218">0.017812005887246199</cx:pt>
          <cx:pt idx="219">-0.042268075767494098</cx:pt>
          <cx:pt idx="220">-0.049209601756946698</cx:pt>
          <cx:pt idx="221">-0.0194527342560274</cx:pt>
          <cx:pt idx="222">-0.00168696292390499</cx:pt>
          <cx:pt idx="223">-0.00013663347126785801</cx:pt>
          <cx:pt idx="224">-0.00092120426908531903</cx:pt>
          <cx:pt idx="225">-0.00022644070377427199</cx:pt>
          <cx:pt idx="226">-0.00336162183738085</cx:pt>
          <cx:pt idx="227">-0.00067920124238584104</cx:pt>
          <cx:pt idx="228">-0.0012723013406229001</cx:pt>
          <cx:pt idx="229">-0.0152178257882106</cx:pt>
          <cx:pt idx="230">0.0040803579703536002</cx:pt>
          <cx:pt idx="231">0.0319469963142687</cx:pt>
          <cx:pt idx="232">0.028367323913611301</cx:pt>
          <cx:pt idx="233">-0.017749012051183299</cx:pt>
          <cx:pt idx="234">0.0018063091366429999</cx:pt>
          <cx:pt idx="235">0.019006867659409898</cx:pt>
          <cx:pt idx="236">-0.038634951580347299</cx:pt>
          <cx:pt idx="237">-0.0310781821139424</cx:pt>
          <cx:pt idx="238">0.0040848384245195102</cx:pt>
          <cx:pt idx="239">-0.025034565734237301</cx:pt>
          <cx:pt idx="240">-0.030175106691287399</cx:pt>
          <cx:pt idx="241">-0.0269509882457412</cx:pt>
          <cx:pt idx="242">-0.016551568007464199</cx:pt>
          <cx:pt idx="243">0.0065207722004823896</cx:pt>
          <cx:pt idx="244">0.018960197636956</cx:pt>
          <cx:pt idx="245">0.037009198697109502</cx:pt>
          <cx:pt idx="246">0.022045256932431999</cx:pt>
          <cx:pt idx="247">-0.042609406972851198</cx:pt>
          <cx:pt idx="248">-0.0495779724112652</cx:pt>
          <cx:pt idx="249">-0.0141610948678092</cx:pt>
          <cx:pt idx="250">0.000291322942995569</cx:pt>
          <cx:pt idx="251">0.00033308996987557802</cx:pt>
          <cx:pt idx="252">0.000736763612738276</cx:pt>
          <cx:pt idx="253">0.00019544027890920201</cx:pt>
          <cx:pt idx="254">0.00122740058293841</cx:pt>
          <cx:pt idx="255">-0.00065218573148612797</cx:pt>
          <cx:pt idx="256">-0.0109553621309446</cx:pt>
          <cx:pt idx="257">-0.021598393231089402</cx:pt>
          <cx:pt idx="258">0.0032730920550932</cx:pt>
          <cx:pt idx="259">0.0199294284943543</cx:pt>
          <cx:pt idx="260">0.00909804949642125</cx:pt>
          <cx:pt idx="261">-0.054884590634425502</cx:pt>
          <cx:pt idx="262">-0.036206228979004003</cx:pt>
          <cx:pt idx="263">-0.0240906404315081</cx:pt>
          <cx:pt idx="264">-0.075833748213548102</cx:pt>
          <cx:pt idx="265">-0.10194845020953</cx:pt>
          <cx:pt idx="266">-0.111159867752158</cx:pt>
          <cx:pt idx="267">-0.11250846143947101</cx:pt>
          <cx:pt idx="268">-0.097138663901361194</cx:pt>
          <cx:pt idx="269">-0.0700618139366362</cx:pt>
          <cx:pt idx="270">0.048096152997693598</cx:pt>
          <cx:pt idx="271">0.017525961647915901</cx:pt>
          <cx:pt idx="272">0.0017102466557246099</cx:pt>
          <cx:pt idx="273">-0.0032022132787548202</cx:pt>
          <cx:pt idx="274">-0.000143022440205383</cx:pt>
          <cx:pt idx="275">-0.018720991761780999</cx:pt>
          <cx:pt idx="276">-0.038371999119322799</cx:pt>
          <cx:pt idx="277">-0.0065697467013507297</cx:pt>
          <cx:pt idx="278">0.0010892995605287</cx:pt>
          <cx:pt idx="279">0.0011433368199538</cx:pt>
          <cx:pt idx="280">-0.00029141636188383102</cx:pt>
          <cx:pt idx="281">-0.000431138161009221</cx:pt>
          <cx:pt idx="282">-0.0035355934213899</cx:pt>
          <cx:pt idx="283">-0.0028720448072690101</cx:pt>
          <cx:pt idx="284">-0.013586758682357199</cx:pt>
          <cx:pt idx="285">-0.0288476262330245</cx:pt>
          <cx:pt idx="286">0.0042738306203575199</cx:pt>
          <cx:pt idx="287">-0.0152882967312184</cx:pt>
          <cx:pt idx="288">-0.041035792625090703</cx:pt>
          <cx:pt idx="289">-0.119637440969981</cx:pt>
          <cx:pt idx="290">-0.10096793474877699</cx:pt>
          <cx:pt idx="291">-0.117423945509118</cx:pt>
          <cx:pt idx="292">-0.149937264614036</cx:pt>
          <cx:pt idx="293">-0.163578332465666</cx:pt>
          <cx:pt idx="294">-0.143936508102258</cx:pt>
          <cx:pt idx="295">-0.11978282909605099</cx:pt>
          <cx:pt idx="296">-0.056381071331605699</cx:pt>
          <cx:pt idx="297">-0.057598396820470299</cx:pt>
          <cx:pt idx="298">0.042979883418955603</cx:pt>
          <cx:pt idx="299">0.034955907049970897</cx:pt>
          <cx:pt idx="300">0.00095454321059926196</cx:pt>
          <cx:pt idx="301">-0.00144655375576902</cx:pt>
          <cx:pt idx="302">0.0079202787969584899</cx:pt>
          <cx:pt idx="303">-0.0177323791398241</cx:pt>
          <cx:pt idx="304">-0.031477215008047697</cx:pt>
          <cx:pt idx="305">-0.0040347434603774596</cx:pt>
          <cx:pt idx="306">0.00068128435159718105</cx:pt>
          <cx:pt idx="307">-0.000327308990771301</cx:pt>
          <cx:pt idx="308">0.00038709713926840002</cx:pt>
          <cx:pt idx="309">0.00015081279323366</cx:pt>
          <cx:pt idx="310">-0.0060823452738272398</cx:pt>
          <cx:pt idx="311">-0.0020430619647377499</cx:pt>
          <cx:pt idx="312">-0.0078257618363778998</cx:pt>
          <cx:pt idx="313">-0.0462769267339792</cx:pt>
          <cx:pt idx="314">-0.019837509210220799</cx:pt>
          <cx:pt idx="315">-0.053583503844503298</cx:pt>
          <cx:pt idx="316">-0.089044958535877794</cx:pt>
          <cx:pt idx="317">-0.13175501506478199</cx:pt>
          <cx:pt idx="318">-0.14241220038519101</cx:pt>
          <cx:pt idx="319">-0.13142955012155899</cx:pt>
          <cx:pt idx="320">-0.12171254396992</cx:pt>
          <cx:pt idx="321">-0.093904711971110902</cx:pt>
          <cx:pt idx="322">-0.070541329007047099</cx:pt>
          <cx:pt idx="323">-0.073093773369869303</cx:pt>
          <cx:pt idx="324">-0.049117454685895998</cx:pt>
          <cx:pt idx="325">0.0147506015190391</cx:pt>
          <cx:pt idx="326">0.056326058719428203</cx:pt>
          <cx:pt idx="327">0.0431454690936455</cx:pt>
          <cx:pt idx="328">0.024795902065598199</cx:pt>
          <cx:pt idx="329">0.00054065701704132402</cx:pt>
          <cx:pt idx="330">0.0030743899890797199</cx:pt>
          <cx:pt idx="331">-0.017125454625480499</cx:pt>
          <cx:pt idx="332">-0.015003972110995301</cx:pt>
          <cx:pt idx="333">0.0010941371716540499</cx:pt>
          <cx:pt idx="334">0.000545383660355969</cx:pt>
          <cx:pt idx="335">-1.26171515393787e-05</cx:pt>
          <cx:pt idx="336">0.00062210386950043903</cx:pt>
          <cx:pt idx="337">-0.00061152747423331901</cx:pt>
          <cx:pt idx="338">-0.010091044906720701</cx:pt>
          <cx:pt idx="339">-0.0081421376455372806</cx:pt>
          <cx:pt idx="340">-0.0127467179283087</cx:pt>
          <cx:pt idx="341">-0.055642153919137301</cx:pt>
          <cx:pt idx="342">-0.051610599306430402</cx:pt>
          <cx:pt idx="343">-0.060308809515531997</cx:pt>
          <cx:pt idx="344">-0.0882373175920248</cx:pt>
          <cx:pt idx="345">-0.069645059490762898</cx:pt>
          <cx:pt idx="346">-0.059029541668146501</cx:pt>
          <cx:pt idx="347">-0.053176894148505301</cx:pt>
          <cx:pt idx="348">-0.031297816500189597</cx:pt>
          <cx:pt idx="349">-0.0063821392338624999</cx:pt>
          <cx:pt idx="350">0.0056680604111606697</cx:pt>
          <cx:pt idx="351">-0.049391795237115503</cx:pt>
          <cx:pt idx="352">-0.032772055124080601</cx:pt>
          <cx:pt idx="353">-0.019557518508396501</cx:pt>
          <cx:pt idx="354">0.0244567057941226</cx:pt>
          <cx:pt idx="355">0.030605263019304298</cx:pt>
          <cx:pt idx="356">0.0291122399136448</cx:pt>
          <cx:pt idx="357">0.016474137626198801</cx:pt>
          <cx:pt idx="358">-0.018588138143611699</cx:pt>
          <cx:pt idx="359">-0.0250424786318756</cx:pt>
          <cx:pt idx="360">-0.0099044496804927204</cx:pt>
          <cx:pt idx="361">0.0042859453883300298</cx:pt>
          <cx:pt idx="362">-0.00059634213729169497</cx:pt>
          <cx:pt idx="363">0.00025755725947967299</cx:pt>
          <cx:pt idx="364">-0.00056039477661675504</cx:pt>
          <cx:pt idx="365">-0.0017979540333627701</cx:pt>
          <cx:pt idx="366">-0.0027683221411458898</cx:pt>
          <cx:pt idx="367">-0.0085082456607504103</cx:pt>
          <cx:pt idx="368">-0.015977499641619201</cx:pt>
          <cx:pt idx="369">-0.043377794919488698</cx:pt>
          <cx:pt idx="370">-0.046623997329881303</cx:pt>
          <cx:pt idx="371">-0.0479319823856399</cx:pt>
          <cx:pt idx="372">-0.073111882615120194</cx:pt>
          <cx:pt idx="373">0.019144182891710299</cx:pt>
          <cx:pt idx="374">0.070272125180945097</cx:pt>
          <cx:pt idx="375">0.024165101912716699</cx:pt>
          <cx:pt idx="376">-0.0042277857959493901</cx:pt>
          <cx:pt idx="377">0.0017755784504920899</cx:pt>
          <cx:pt idx="378">-0.0224788174997257</cx:pt>
          <cx:pt idx="379">-0.052611491539031802</cx:pt>
          <cx:pt idx="380">-0.0366958708865446</cx:pt>
          <cx:pt idx="381">-0.021408156724645001</cx:pt>
          <cx:pt idx="382">0.020978030202909899</cx:pt>
          <cx:pt idx="383">0.034969842887761199</cx:pt>
          <cx:pt idx="384">0.0414138644278235</cx:pt>
          <cx:pt idx="385">0.0062177894819538696</cx:pt>
          <cx:pt idx="386">-0.0268173281937618</cx:pt>
          <cx:pt idx="387">-0.034380825233277998</cx:pt>
          <cx:pt idx="388">-0.017201065140917699</cx:pt>
          <cx:pt idx="389">0.0014944156179566501</cx:pt>
          <cx:pt idx="390">0.00065759682290940195</cx:pt>
          <cx:pt idx="391">-0.000423519288621542</cx:pt>
          <cx:pt idx="392">-5.2774040937157303e-05</cx:pt>
          <cx:pt idx="393">0.00053968705665224795</cx:pt>
          <cx:pt idx="394">-0.00028842282003807503</cx:pt>
          <cx:pt idx="395">-0.0041706489411157304</cx:pt>
          <cx:pt idx="396">-0.0055255160106336696</cx:pt>
          <cx:pt idx="397">-0.021212693043112098</cx:pt>
          <cx:pt idx="398">-0.0090029779616499495</cx:pt>
          <cx:pt idx="399">-0.0044919934389992498</cx:pt>
          <cx:pt idx="400">-0.0154907496937379</cx:pt>
          <cx:pt idx="401">0.020533483419993798</cx:pt>
          <cx:pt idx="402">0.065494010927422006</cx:pt>
          <cx:pt idx="403">0.042453876706359597</cx:pt>
          <cx:pt idx="404">0.045430496924938599</cx:pt>
          <cx:pt idx="405">0.050435902506218003</cx:pt>
          <cx:pt idx="406">-0.012889361318188601</cx:pt>
          <cx:pt idx="407">-0.073652341843605001</cx:pt>
          <cx:pt idx="408">-0.051522665330058497</cx:pt>
          <cx:pt idx="409">-0.0115493261632877</cx:pt>
          <cx:pt idx="410">0.045047383562479101</cx:pt>
          <cx:pt idx="411">0.0094075318666804898</cx:pt>
          <cx:pt idx="412">-0.0210136742748376</cx:pt>
          <cx:pt idx="413">-0.0159665174509231</cx:pt>
          <cx:pt idx="414">-0.014841234404129299</cx:pt>
          <cx:pt idx="415">-0.026447194636139201</cx:pt>
          <cx:pt idx="416">-0.0159465861638345</cx:pt>
          <cx:pt idx="417">0.00182340119738112</cx:pt>
          <cx:pt idx="418">0.0039671037371858796</cx:pt>
          <cx:pt idx="419">0.00060607219870134697</cx:pt>
          <cx:pt idx="420">0.00034800684969009898</cx:pt>
          <cx:pt idx="421">0.0016839569276093599</cx:pt>
          <cx:pt idx="422">0.00078081105359471901</cx:pt>
          <cx:pt idx="423">0.00103095185891555</cx:pt>
          <cx:pt idx="424">0.012926638892718801</cx:pt>
          <cx:pt idx="425">0.0156669445379077</cx:pt>
          <cx:pt idx="426">0.0259239502514453</cx:pt>
          <cx:pt idx="427">-0.0034457678780538199</cx:pt>
          <cx:pt idx="428">0.0036620926682470701</cx:pt>
          <cx:pt idx="429">0.018633929133491701</cx:pt>
          <cx:pt idx="430">0.038900029252892897</cx:pt>
          <cx:pt idx="431">0.028314854223041801</cx:pt>
          <cx:pt idx="432">0.027781923183345499</cx:pt>
          <cx:pt idx="433">0.0829645395493782</cx:pt>
          <cx:pt idx="434">0.022255657287998401</cx:pt>
          <cx:pt idx="435">-0.018950907818795801</cx:pt>
          <cx:pt idx="436">-0.0234734309550352</cx:pt>
          <cx:pt idx="437">-0.0165002452270748</cx:pt>
          <cx:pt idx="438">0.0190145019213054</cx:pt>
          <cx:pt idx="439">-0.044793188445497199</cx:pt>
          <cx:pt idx="440">-0.058065555801796301</cx:pt>
          <cx:pt idx="441">-0.0323159664471179</cx:pt>
          <cx:pt idx="442">-0.0246388623719907</cx:pt>
          <cx:pt idx="443">-0.0142144945161126</cx:pt>
          <cx:pt idx="444">-0.0061448938124669499</cx:pt>
          <cx:pt idx="445">0.00125788420378742</cx:pt>
          <cx:pt idx="446">0.0040451658214591896</cx:pt>
          <cx:pt idx="447">-0.000266050625812827</cx:pt>
          <cx:pt idx="448">6.0082552457963001e-05</cx:pt>
          <cx:pt idx="449">0.0013303499513579601</cx:pt>
          <cx:pt idx="450">0.0039352898612322901</cx:pt>
          <cx:pt idx="451">0.0115248960210556</cx:pt>
          <cx:pt idx="452">0.031316720524837201</cx:pt>
          <cx:pt idx="453">0.0304473046251998</cx:pt>
          <cx:pt idx="454">0.012960975727672099</cx:pt>
          <cx:pt idx="455">0.0077835688705357002</cx:pt>
          <cx:pt idx="456">-0.016999224878197501</cx:pt>
          <cx:pt idx="457">-0.0085365790341137698</cx:pt>
          <cx:pt idx="458">0.0052089446401590396</cx:pt>
          <cx:pt idx="459">0.0108951729978214</cx:pt>
          <cx:pt idx="460">0.023457530698951401</cx:pt>
          <cx:pt idx="461">0.052726243635419501</cx:pt>
          <cx:pt idx="462">0.030531517259143</cx:pt>
          <cx:pt idx="463">0.018830899768354999</cx:pt>
          <cx:pt idx="464">0.00902915391030178</cx:pt>
          <cx:pt idx="465">-0.0080318325981537202</cx:pt>
          <cx:pt idx="466">-0.022112208539385499</cx:pt>
          <cx:pt idx="467">-0.055005387021551097</cx:pt>
          <cx:pt idx="468">-0.040226502854731297</cx:pt>
          <cx:pt idx="469">-0.037322659739297402</cx:pt>
          <cx:pt idx="470">-0.034843060456408198</cx:pt>
          <cx:pt idx="471">-0.016157610618368901</cx:pt>
          <cx:pt idx="472">0.00090462624535874196</cx:pt>
          <cx:pt idx="473">0.0058289724976615899</cx:pt>
          <cx:pt idx="474">0.0035004916483800099</cx:pt>
          <cx:pt idx="475">0.000216974789604718</cx:pt>
          <cx:pt idx="476">0.00084020453750607296</cx:pt>
          <cx:pt idx="477">0.0012868522752443601</cx:pt>
          <cx:pt idx="478">0.0057415803003846699</cx:pt>
          <cx:pt idx="479">0.017550556060458002</cx:pt>
          <cx:pt idx="480">0.0274705387684748</cx:pt>
          <cx:pt idx="481">0.036666656570934798</cx:pt>
          <cx:pt idx="482">0.013538151693563099</cx:pt>
          <cx:pt idx="483">-0.0053359297751455802</cx:pt>
          <cx:pt idx="484">-0.0099356211506376902</cx:pt>
          <cx:pt idx="485">-0.021824979668443802</cx:pt>
          <cx:pt idx="486">-0.0155375691920107</cx:pt>
          <cx:pt idx="487">-0.021143903108283301</cx:pt>
          <cx:pt idx="488">0.017150044946988699</cx:pt>
          <cx:pt idx="489">0.059830194098439503</cx:pt>
          <cx:pt idx="490">0.091442451126710206</cx:pt>
          <cx:pt idx="491">0.071612222901181105</cx:pt>
          <cx:pt idx="492">0.059421879150638401</cx:pt>
          <cx:pt idx="493">-0.000612359766650995</cx:pt>
          <cx:pt idx="494">-0.033480752764154201</cx:pt>
          <cx:pt idx="495">-0.052120060744863701</cx:pt>
          <cx:pt idx="496">-0.042201222391776497</cx:pt>
          <cx:pt idx="497">-0.052311741634162301</cx:pt>
          <cx:pt idx="498">-0.040075819716971703</cx:pt>
          <cx:pt idx="499">-0.024576960971904101</cx:pt>
          <cx:pt idx="500">-0.010780543636828401</cx:pt>
          <cx:pt idx="501">0.0071363207588263098</cx:pt>
          <cx:pt idx="502">0.0025398871012289</cx:pt>
          <cx:pt idx="503">0.00062839636351951595</cx:pt>
          <cx:pt idx="504">-0.00038742405542050898</cx:pt>
          <cx:pt idx="505">0.000129895024428965</cx:pt>
          <cx:pt idx="506">0.0034329290329574999</cx:pt>
          <cx:pt idx="507">0.0202731645406472</cx:pt>
          <cx:pt idx="508">0.0091993372568988808</cx:pt>
          <cx:pt idx="509">-0.00080977280996807097</cx:pt>
          <cx:pt idx="510">-0.00043006341974466302</cx:pt>
          <cx:pt idx="511">-0.0047873530713393297</cx:pt>
          <cx:pt idx="512">-0.0134503610477973</cx:pt>
          <cx:pt idx="513">0.0183382183880368</cx:pt>
          <cx:pt idx="514">0.00304699306412022</cx:pt>
          <cx:pt idx="515">-0.044397807171057201</cx:pt>
          <cx:pt idx="516">-0.0154616086339596</cx:pt>
          <cx:pt idx="517">0.029758034920354701</cx:pt>
          <cx:pt idx="518">0.042833908832941803</cx:pt>
          <cx:pt idx="519">0.043660848354954401</cx:pt>
          <cx:pt idx="520">0.066698189592775001</cx:pt>
          <cx:pt idx="521">0.042232386785527702</cx:pt>
          <cx:pt idx="522">-0.0233421047541989</cx:pt>
          <cx:pt idx="523">0.00064998623120071002</cx:pt>
          <cx:pt idx="524">-0.0242284801390046</cx:pt>
          <cx:pt idx="525">-0.034980960093393403</cx:pt>
          <cx:pt idx="526">-0.034648165714387301</cx:pt>
          <cx:pt idx="527">-0.0195120710865892</cx:pt>
          <cx:pt idx="528">-0.0078577687992714609</cx:pt>
          <cx:pt idx="529">0.0075128899804183698</cx:pt>
          <cx:pt idx="530">0.0022343695663238801</cx:pt>
          <cx:pt idx="531">0.000101644261880127</cx:pt>
          <cx:pt idx="532">-0.00038314056856857403</cx:pt>
          <cx:pt idx="533">-0.00038461623725037099</cx:pt>
          <cx:pt idx="534">-0.00048263788940175299</cx:pt>
          <cx:pt idx="535">0.016349171150128499</cx:pt>
          <cx:pt idx="536">0.0119519671729615</cx:pt>
          <cx:pt idx="537">0.0072363216035467399</cx:pt>
          <cx:pt idx="538">0.0031757158211686101</cx:pt>
          <cx:pt idx="539">0.0065610556092548997</cx:pt>
          <cx:pt idx="540">-0.020603073748351099</cx:pt>
          <cx:pt idx="541">-0.023189565798866801</cx:pt>
          <cx:pt idx="542">-0.027628856759589999</cx:pt>
          <cx:pt idx="543">-0.0610502591147336</cx:pt>
          <cx:pt idx="544">-0.071376768777083002</cx:pt>
          <cx:pt idx="545">0.037653158400821</cx:pt>
          <cx:pt idx="546">0.019573597159883702</cx:pt>
          <cx:pt idx="547">0.018249818295494401</cx:pt>
          <cx:pt idx="548">0.069755500487455199</cx:pt>
          <cx:pt idx="549">0.0558348083462216</cx:pt>
          <cx:pt idx="550">0.011491273271849799</cx:pt>
          <cx:pt idx="551">0.0049576757050855697</cx:pt>
          <cx:pt idx="552">-0.020111390672129199</cx:pt>
          <cx:pt idx="553">-0.0076069060943991197</cx:pt>
          <cx:pt idx="554">-0.034362469670147999</cx:pt>
          <cx:pt idx="555">-0.013863565727351901</cx:pt>
          <cx:pt idx="556">-0.0022365205696981598</cx:pt>
          <cx:pt idx="557">0.0071187231604548</cx:pt>
          <cx:pt idx="558">0.0023469166185400301</cx:pt>
          <cx:pt idx="559">0.00090916950441132004</cx:pt>
          <cx:pt idx="560">0.00020255456019354701</cx:pt>
          <cx:pt idx="561">0.00085772150698087903</cx:pt>
          <cx:pt idx="562">-0.000308100068273376</cx:pt>
          <cx:pt idx="563">0.022729061232216199</cx:pt>
          <cx:pt idx="564">0.032679092588260801</cx:pt>
          <cx:pt idx="565">0.015805922492989101</cx:pt>
          <cx:pt idx="566">0.0068447647459843799</cx:pt>
          <cx:pt idx="567">0.0023911560065082698</cx:pt>
          <cx:pt idx="568">-0.0175525142199448</cx:pt>
          <cx:pt idx="569">-0.0385457020720162</cx:pt>
          <cx:pt idx="570">-0.033865579471382301</cx:pt>
          <cx:pt idx="571">-0.023739410835949</cx:pt>
          <cx:pt idx="572">-0.028683584062086501</cx:pt>
          <cx:pt idx="573">0.00914853332252487</cx:pt>
          <cx:pt idx="574">-0.011634725076917299</cx:pt>
          <cx:pt idx="575">-0.034749463165046901</cx:pt>
          <cx:pt idx="576">0.057504546457642199</cx:pt>
          <cx:pt idx="577">0.035568035252518698</cx:pt>
          <cx:pt idx="578">0.00717464154325152</cx:pt>
          <cx:pt idx="579">-0.0061778596749900404</cx:pt>
          <cx:pt idx="580">-0.0192774473465675</cx:pt>
          <cx:pt idx="581">-0.022508073480785401</cx:pt>
          <cx:pt idx="582">-0.037890110998090101</cx:pt>
          <cx:pt idx="583">-0.019950700819610201</cx:pt>
          <cx:pt idx="584">0.00304919176079264</cx:pt>
          <cx:pt idx="585">0.0041000937219961304</cx:pt>
          <cx:pt idx="586">0.00083467580297238899</cx:pt>
          <cx:pt idx="587">0.00034174987975603102</cx:pt>
          <cx:pt idx="588">0.00104923060742467</cx:pt>
          <cx:pt idx="589">-0.00038643827879138301</cx:pt>
          <cx:pt idx="590">0.0017116348615474799</cx:pt>
          <cx:pt idx="591">0.0211926053970963</cx:pt>
          <cx:pt idx="592">0.029157815168822598</cx:pt>
          <cx:pt idx="593">-0.00047739904067899998</cx:pt>
          <cx:pt idx="594">-0.0022745786244056702</cx:pt>
          <cx:pt idx="595">0.00134668591605043</cx:pt>
          <cx:pt idx="596">-0.0042035084387616302</cx:pt>
          <cx:pt idx="597">-0.043273199655962998</cx:pt>
          <cx:pt idx="598">0.010143534351906999</cx:pt>
          <cx:pt idx="599">0.00025371774960001702</cx:pt>
          <cx:pt idx="600">-0.016843547344327001</cx:pt>
          <cx:pt idx="601">-0.046357308661960903</cx:pt>
          <cx:pt idx="602">-0.062762225479488495</cx:pt>
          <cx:pt idx="603">-0.053267671227045399</cx:pt>
          <cx:pt idx="604">0.0416058045989307</cx:pt>
          <cx:pt idx="605">0.00014277098017698899</cx:pt>
          <cx:pt idx="606">0.0083964644166573208</cx:pt>
          <cx:pt idx="607">0.023447366323626099</cx:pt>
          <cx:pt idx="608">-0.00013819361753392799</cx:pt>
          <cx:pt idx="609">0.0086370564409264591</cx:pt>
          <cx:pt idx="610">-0.0178590933570839</cx:pt>
          <cx:pt idx="611">0.0053381174139329702</cx:pt>
          <cx:pt idx="612">0.0074984172528455998</cx:pt>
          <cx:pt idx="613">0.0040228653128093197</cx:pt>
          <cx:pt idx="614">0.00071163141043336698</cx:pt>
          <cx:pt idx="615">-0.000235512262546018</cx:pt>
          <cx:pt idx="616">-0.00040227085221041902</cx:pt>
          <cx:pt idx="617">-0.000445609372901655</cx:pt>
          <cx:pt idx="618">0.00109166548302395</cx:pt>
          <cx:pt idx="619">0.0082840111480385701</cx:pt>
          <cx:pt idx="620">0.018876821779983601</cx:pt>
          <cx:pt idx="621">0.022391268171449499</cx:pt>
          <cx:pt idx="622">-0.010723468839573499</cx:pt>
          <cx:pt idx="623">0.00852776205887887</cx:pt>
          <cx:pt idx="624">0.0073899979145251099</cx:pt>
          <cx:pt idx="625">-0.0109788263285143</cx:pt>
          <cx:pt idx="626">0.000528877452513225</cx:pt>
          <cx:pt idx="627">0.00070846702782560299</cx:pt>
          <cx:pt idx="628">-0.028829658536276399</cx:pt>
          <cx:pt idx="629">-0.035021830775314601</cx:pt>
          <cx:pt idx="630">-0.047319841656615201</cx:pt>
          <cx:pt idx="631">-0.037996847963218901</cx:pt>
          <cx:pt idx="632">0.040236982409701201</cx:pt>
          <cx:pt idx="633">0.045499072725029802</cx:pt>
          <cx:pt idx="634">0.025507312156752799</cx:pt>
          <cx:pt idx="635">0.0240908245065443</cx:pt>
          <cx:pt idx="636">0.024644107644594598</cx:pt>
          <cx:pt idx="637">0.0045076044689695404</cx:pt>
          <cx:pt idx="638">-0.0051962389852540803</cx:pt>
          <cx:pt idx="639">0.012938174180074299</cx:pt>
          <cx:pt idx="640">0.0052144247129872097</cx:pt>
          <cx:pt idx="641">0.00094967782437818996</cx:pt>
          <cx:pt idx="642">0.000203000470397095</cx:pt>
          <cx:pt idx="643">0.00012822967068608601</cx:pt>
          <cx:pt idx="644">-0.00029848000209991898</cx:pt>
          <cx:pt idx="645">-0.00046708358807516699</cx:pt>
          <cx:pt idx="646">0.00042106024413811598</cx:pt>
          <cx:pt idx="647">0.0092986801569725306</cx:pt>
          <cx:pt idx="648">0.015908290497748102</cx:pt>
          <cx:pt idx="649">0.027630900551651801</cx:pt>
          <cx:pt idx="650">0.0031973663984294302</cx:pt>
          <cx:pt idx="651">0.0133802916332132</cx:pt>
          <cx:pt idx="652">0.016213882460229</cx:pt>
          <cx:pt idx="653">0.0074928973846242197</cx:pt>
          <cx:pt idx="654">0.0071994100621588196</cx:pt>
          <cx:pt idx="655">0.0109610021232093</cx:pt>
          <cx:pt idx="656">-0.035105273906385397</cx:pt>
          <cx:pt idx="657">-0.036595748083723803</cx:pt>
          <cx:pt idx="658">-0.042327318923922899</cx:pt>
          <cx:pt idx="659">-0.0104802046668856</cx:pt>
          <cx:pt idx="660">0.032103118423913397</cx:pt>
          <cx:pt idx="661">0.048862993655127702</cx:pt>
          <cx:pt idx="662">0.056035760282048999</cx:pt>
          <cx:pt idx="663">0.067977311756910602</cx:pt>
          <cx:pt idx="664">0.042113258515849503</cx:pt>
          <cx:pt idx="665">0.0052165633387298103</cx:pt>
          <cx:pt idx="666">0.00151022362084312</cx:pt>
          <cx:pt idx="667">0.00748351451285173</cx:pt>
          <cx:pt idx="668">0.00140254990392453</cx:pt>
          <cx:pt idx="669">0.00048119351066135498</cx:pt>
          <cx:pt idx="670">-0.00018052983544908599</cx:pt>
          <cx:pt idx="671">-0.00055238342226924197</cx:pt>
          <cx:pt idx="672">6.4954781254282596e-05</cx:pt>
          <cx:pt idx="673">-0.000124370639737131</cx:pt>
          <cx:pt idx="674">-0.00041082198907941002</cx:pt>
          <cx:pt idx="675">0.0042291661725627301</cx:pt>
          <cx:pt idx="676">0.0101655149742285</cx:pt>
          <cx:pt idx="677">0.0074442417135717103</cx:pt>
          <cx:pt idx="678">0.00041490747838567998</cx:pt>
          <cx:pt idx="679">0.0151482916410247</cx:pt>
          <cx:pt idx="680">0.025316295861405599</cx:pt>
          <cx:pt idx="681">0.0076807874068479196</cx:pt>
          <cx:pt idx="682">-0.0183867742659805</cx:pt>
          <cx:pt idx="683">-0.014593450981707799</cx:pt>
          <cx:pt idx="684">-0.0058567153699819801</cx:pt>
          <cx:pt idx="685">-0.017279645374163301</cx:pt>
          <cx:pt idx="686">-0.0034690665367116099</cx:pt>
          <cx:pt idx="687">-0.014012498102589799</cx:pt>
          <cx:pt idx="688">0.0092543738719860508</cx:pt>
          <cx:pt idx="689">0.056770210164983403</cx:pt>
          <cx:pt idx="690">0.040879969898153901</cx:pt>
          <cx:pt idx="691">0.039930333157272999</cx:pt>
          <cx:pt idx="692">0.021686407264984199</cx:pt>
          <cx:pt idx="693">-0.0016242110473536401</cx:pt>
          <cx:pt idx="694">0.00101569478431306</cx:pt>
          <cx:pt idx="695">0.0015641894756593601</cx:pt>
          <cx:pt idx="696">0.0038670684761784599</cx:pt>
          <cx:pt idx="697">-0.00040909473004662898</cx:pt>
          <cx:pt idx="698">-0.000114626060540293</cx:pt>
          <cx:pt idx="699">-0.00088555435524433795</cx:pt>
          <cx:pt idx="700">0.000123000769052351</cx:pt>
          <cx:pt idx="701">0.00013694115064890201</cx:pt>
          <cx:pt idx="702">0.000243495913273746</cx:pt>
          <cx:pt idx="703">-0.000119403612138637</cx:pt>
          <cx:pt idx="704">0.00045484827514159001</cx:pt>
          <cx:pt idx="705">-0.0032638213841645202</cx:pt>
          <cx:pt idx="706">-0.0057519869347390897</cx:pt>
          <cx:pt idx="707">-0.0089555125359708602</cx:pt>
          <cx:pt idx="708">-0.0049883318030148997</cx:pt>
          <cx:pt idx="709">0.0064343581115810598</cx:pt>
          <cx:pt idx="710">0.0145016760305549</cx:pt>
          <cx:pt idx="711">0.00210466941781585</cx:pt>
          <cx:pt idx="712">0.000885001984186748</cx:pt>
          <cx:pt idx="713">0.0137132989484617</cx:pt>
          <cx:pt idx="714">-0.010505897549784799</cx:pt>
          <cx:pt idx="715">-0.032462288673446402</cx:pt>
          <cx:pt idx="716">-0.021304888299016101</cx:pt>
          <cx:pt idx="717">-0.0155882523007149</cx:pt>
          <cx:pt idx="718">-0.021453351232892201</cx:pt>
          <cx:pt idx="719">0.0302886856002209</cx:pt>
          <cx:pt idx="720">0.0115676009171392</cx:pt>
          <cx:pt idx="721">-0.0076595777429391996</cx:pt>
          <cx:pt idx="722">-0.0119620192712931</cx:pt>
          <cx:pt idx="723">-0.0031895755879093701</cx:pt>
          <cx:pt idx="724">-0.00033052236798814498</cx:pt>
          <cx:pt idx="725">8.0959629856837004e-06</cx:pt>
          <cx:pt idx="726">-5.2631052371723601e-05</cx:pt>
          <cx:pt idx="727">-0.00022101838734718299</cx:pt>
          <cx:pt idx="728">-0.00038003520686866101</cx:pt>
          <cx:pt idx="729">-0.00065698269274467496</cx:pt>
          <cx:pt idx="730">0.00032359381101785802</cx:pt>
          <cx:pt idx="731">0.000173640258604337</cx:pt>
          <cx:pt idx="732">-0.00013102152245015599</cx:pt>
          <cx:pt idx="733">-0.00043410739345444902</cx:pt>
          <cx:pt idx="734">-0.00079292664726391695</cx:pt>
          <cx:pt idx="735">-0.00024345842447604001</cx:pt>
          <cx:pt idx="736">0.00080206141057413401</cx:pt>
          <cx:pt idx="737">0.00228305224130572</cx:pt>
          <cx:pt idx="738">0.0026781726334018201</cx:pt>
          <cx:pt idx="739">8.7770415270982499e-05</cx:pt>
          <cx:pt idx="740">0.00016544339745584399</cx:pt>
          <cx:pt idx="741">-0.00057534804668383295</cx:pt>
          <cx:pt idx="742">0.0018764387423612699</cx:pt>
          <cx:pt idx="743">0.0025446928428911001</cx:pt>
          <cx:pt idx="744">0.0145975986193772</cx:pt>
          <cx:pt idx="745">0.014684670418444999</cx:pt>
          <cx:pt idx="746">0.015353067539138799</cx:pt>
          <cx:pt idx="747">0.0206454006309639</cx:pt>
          <cx:pt idx="748">0.0055366686294630301</cx:pt>
          <cx:pt idx="749">-0.00037155661070648402</cx:pt>
          <cx:pt idx="750">0.000457396184346781</cx:pt>
          <cx:pt idx="751">-7.3829581566603898e-06</cx:pt>
          <cx:pt idx="752">0.00027000854142444799</cx:pt>
          <cx:pt idx="753">0.00058830661656031</cx:pt>
          <cx:pt idx="754">0.00054943863661870704</cx:pt>
          <cx:pt idx="755">-0.000620206945332401</cx:pt>
          <cx:pt idx="756">8.9362402542348903e-05</cx:pt>
          <cx:pt idx="757">-0.00056731960859244396</cx:pt>
          <cx:pt idx="758">0.00031968782964726802</cx:pt>
          <cx:pt idx="759">0.000613705181272931</cx:pt>
          <cx:pt idx="760">4.6327279347005399e-05</cx:pt>
          <cx:pt idx="761">-0.000147723094700739</cx:pt>
          <cx:pt idx="762">-0.00031645218298219699</cx:pt>
          <cx:pt idx="763">0.00053520023206923904</cx:pt>
          <cx:pt idx="764">-0.000439461667798783</cx:pt>
          <cx:pt idx="765">-0.00055954488916935504</cx:pt>
          <cx:pt idx="766">-8.1615915832426006e-05</cx:pt>
          <cx:pt idx="767">0.000221420034872576</cx:pt>
          <cx:pt idx="768">0.000298175124848932</cx:pt>
          <cx:pt idx="769">0.00057737728410091403</cx:pt>
          <cx:pt idx="770">0.00048451942788923298</cx:pt>
          <cx:pt idx="771">0.00082069648617930601</cx:pt>
          <cx:pt idx="772">0.0039829651917113497</cx:pt>
          <cx:pt idx="773">0.0012516089546550199</cx:pt>
          <cx:pt idx="774">0.00051957857123356103</cx:pt>
          <cx:pt idx="775">0.00015639274452964401</cx:pt>
          <cx:pt idx="776">0.00021267767771536799</cx:pt>
          <cx:pt idx="777">0.00095457953132803896</cx:pt>
          <cx:pt idx="778">-0.00027781304565249298</cx:pt>
          <cx:pt idx="779">0.00012664468757503901</cx:pt>
          <cx:pt idx="780">-0.000231558466790048</cx:pt>
          <cx:pt idx="781">0.000192629459856761</cx:pt>
          <cx:pt idx="782">-0.00058949563039936595</cx:pt>
          <cx:pt idx="783">0.000100650239602108</cx:pt>
        </cx:lvl>
      </cx:numDim>
    </cx:data>
    <cx:data id="114">
      <cx:numDim type="val">
        <cx:f>'001_WA_F - 副本'!$DK$1:$DK$784</cx:f>
        <cx:lvl ptCount="784" formatCode="G/通用格式">
          <cx:pt idx="0">-0.00032648579313898602</cx:pt>
          <cx:pt idx="1">-2.6814403924479799e-05</cx:pt>
          <cx:pt idx="2">0.00032171327239732301</cx:pt>
          <cx:pt idx="3">-9.6092703461573702e-05</cx:pt>
          <cx:pt idx="4">-0.00013426177938198101</cx:pt>
          <cx:pt idx="5">0.00015914215177224099</cx:pt>
          <cx:pt idx="6">-0.00043639275090372702</cx:pt>
          <cx:pt idx="7">-0.000107370298522651</cx:pt>
          <cx:pt idx="8">0.00094901861100690104</cx:pt>
          <cx:pt idx="9">-0.00064765505961293104</cx:pt>
          <cx:pt idx="10">0.000200564223427903</cx:pt>
          <cx:pt idx="11">-0.00037650868260614501</cx:pt>
          <cx:pt idx="12">0.00034079046588063598</cx:pt>
          <cx:pt idx="13">-0.000218176303655447</cx:pt>
          <cx:pt idx="14">-0.00055193498245758796</cx:pt>
          <cx:pt idx="15">0.00025547253767423502</cx:pt>
          <cx:pt idx="16">-0.00049732784778053901</cx:pt>
          <cx:pt idx="17">-0.000237461137136745</cx:pt>
          <cx:pt idx="18">-0.00013920210841718799</cx:pt>
          <cx:pt idx="19">-0.00048332421854257199</cx:pt>
          <cx:pt idx="20">-2.08212464791737e-05</cx:pt>
          <cx:pt idx="21">0.00033480990735776698</cx:pt>
          <cx:pt idx="22">0.000113833670662438</cx:pt>
          <cx:pt idx="23">-0.00070533524288378402</cx:pt>
          <cx:pt idx="24">-0.00058823121862164904</cx:pt>
          <cx:pt idx="25">-0.00045108307689405202</cx:pt>
          <cx:pt idx="26">-1.7083321774093399e-05</cx:pt>
          <cx:pt idx="27">0.00091191214850027801</cx:pt>
          <cx:pt idx="28">0.00038194268604350599</cx:pt>
          <cx:pt idx="29">0.00046766941832343799</cx:pt>
          <cx:pt idx="30">0.00037847539799399098</cx:pt>
          <cx:pt idx="31">8.45316465546589e-05</cx:pt>
          <cx:pt idx="32">-0.000452743299401656</cx:pt>
          <cx:pt idx="33">0.00019592174885909301</cx:pt>
          <cx:pt idx="34">-0.00083341339354644399</cx:pt>
          <cx:pt idx="35">0.00024875141868203101</cx:pt>
          <cx:pt idx="36">-0.00054679830367884805</cx:pt>
          <cx:pt idx="37">-0.00099476915279338293</cx:pt>
          <cx:pt idx="38">-0.00071747375438421703</cx:pt>
          <cx:pt idx="39">-0.00090171996249661295</cx:pt>
          <cx:pt idx="40">-0.00160385417728882</cx:pt>
          <cx:pt idx="41">-0.0021109162998805301</cx:pt>
          <cx:pt idx="42">-0.00073606359348357697</cx:pt>
          <cx:pt idx="43">-0.0016718764056649999</cx:pt>
          <cx:pt idx="44">-0.0025760451513527302</cx:pt>
          <cx:pt idx="45">-0.00052159272619778699</cx:pt>
          <cx:pt idx="46">-0.00026839898820665798</cx:pt>
          <cx:pt idx="47">-0.00132258522212273</cx:pt>
          <cx:pt idx="48">-0.00021396926212318199</cx:pt>
          <cx:pt idx="49">-0.00053882888251885702</cx:pt>
          <cx:pt idx="50">-0.000127218105881337</cx:pt>
          <cx:pt idx="51">-0.00103975080475516</cx:pt>
          <cx:pt idx="52">-4.10030059383398e-05</cx:pt>
          <cx:pt idx="53">-0.000134784997720242</cx:pt>
          <cx:pt idx="54">-0.000369829810455638</cx:pt>
          <cx:pt idx="55">0.00050358299701926297</cx:pt>
          <cx:pt idx="56">0.00037037991260974</cx:pt>
          <cx:pt idx="57">0.000182197488294778</cx:pt>
          <cx:pt idx="58">0.00053774071378695401</cx:pt>
          <cx:pt idx="59">-0.00114299869278588</cx:pt>
          <cx:pt idx="60">-0.00088195899454819495</cx:pt>
          <cx:pt idx="61">1.21747752563959e-05</cx:pt>
          <cx:pt idx="62">-0.00113316418468176</cx:pt>
          <cx:pt idx="63">-0.0014405608612227199</cx:pt>
          <cx:pt idx="64">-0.00108810016372945</cx:pt>
          <cx:pt idx="65">-0.0022839107530029899</cx:pt>
          <cx:pt idx="66">-0.0079942161979414793</cx:pt>
          <cx:pt idx="67">-0.0094441111124976898</cx:pt>
          <cx:pt idx="68">-0.010407428301908999</cx:pt>
          <cx:pt idx="69">-0.014691998116409101</cx:pt>
          <cx:pt idx="70">-0.0208857361929333</cx:pt>
          <cx:pt idx="71">-0.018024497999938102</cx:pt>
          <cx:pt idx="72">-0.016921771919640401</cx:pt>
          <cx:pt idx="73">-0.0084360185366491296</cx:pt>
          <cx:pt idx="74">-0.0030008480739882899</cx:pt>
          <cx:pt idx="75">-0.0046249028425066601</cx:pt>
          <cx:pt idx="76">-0.00243419639570004</cx:pt>
          <cx:pt idx="77">-0.0020582399298458998</cx:pt>
          <cx:pt idx="78">-0.00166797933575979</cx:pt>
          <cx:pt idx="79">-0.00031330146221765297</cx:pt>
          <cx:pt idx="80">-0.0009775574093018049</cx:pt>
          <cx:pt idx="81">-0.00090900846339969405</cx:pt>
          <cx:pt idx="82">0.000333949146878031</cx:pt>
          <cx:pt idx="83">-0.00032717386015422502</cx:pt>
          <cx:pt idx="84">-0.000150650833174908</cx:pt>
          <cx:pt idx="85">0.000286743512060138</cx:pt>
          <cx:pt idx="86">0.00135537948919676</cx:pt>
          <cx:pt idx="87">-0.0021730177508604101</cx:pt>
          <cx:pt idx="88">-0.0015629192388234799</cx:pt>
          <cx:pt idx="89">0.00019311381788411199</cx:pt>
          <cx:pt idx="90">-0.000252881059954326</cx:pt>
          <cx:pt idx="91">-0.00282220638723857</cx:pt>
          <cx:pt idx="92">-0.0044519537621452504</cx:pt>
          <cx:pt idx="93">-0.0073639805734469297</cx:pt>
          <cx:pt idx="94">-0.0119945450680223</cx:pt>
          <cx:pt idx="95">-0.0094602584474996806</cx:pt>
          <cx:pt idx="96">-0.034853036814256701</cx:pt>
          <cx:pt idx="97">-0.057428713176442901</cx:pt>
          <cx:pt idx="98">-0.0400337934627275</cx:pt>
          <cx:pt idx="99">-0.035806487538940203</cx:pt>
          <cx:pt idx="100">-0.038100976033983797</cx:pt>
          <cx:pt idx="101">0.010650622313789901</cx:pt>
          <cx:pt idx="102">0.045384709968244397</cx:pt>
          <cx:pt idx="103">0.0060254345324749397</cx:pt>
          <cx:pt idx="104">0.0027752778448877002</cx:pt>
          <cx:pt idx="105">0.016500564240041999</cx:pt>
          <cx:pt idx="106">0.021953265247216101</cx:pt>
          <cx:pt idx="107">0.0040337847896924602</cx:pt>
          <cx:pt idx="108">-0.0018865760980598899</cx:pt>
          <cx:pt idx="109">-0.00024542989090941398</cx:pt>
          <cx:pt idx="110">-0.00045629958048454402</cx:pt>
          <cx:pt idx="111">0.00020462655569065399</cx:pt>
          <cx:pt idx="112">-0.000112145309175026</cx:pt>
          <cx:pt idx="113">-0.000464369666959525</cx:pt>
          <cx:pt idx="114">0.0036169628527083701</cx:pt>
          <cx:pt idx="115">0.00153467006494971</cx:pt>
          <cx:pt idx="116">-0.000135520324491781</cx:pt>
          <cx:pt idx="117">-0.00029955351213784801</cx:pt>
          <cx:pt idx="118">-0.00057199002347794396</cx:pt>
          <cx:pt idx="119">-0.0026128132898145702</cx:pt>
          <cx:pt idx="120">-0.0046525040347546801</cx:pt>
          <cx:pt idx="121">-0.016881759949191302</cx:pt>
          <cx:pt idx="122">-0.0256866077655107</cx:pt>
          <cx:pt idx="123">-0.00071858350669532303</cx:pt>
          <cx:pt idx="124">-0.0265249317128828</cx:pt>
          <cx:pt idx="125">-0.019324985603089099</cx:pt>
          <cx:pt idx="126">-0.019580181967016899</cx:pt>
          <cx:pt idx="127">0.017476530679917699</cx:pt>
          <cx:pt idx="128">0.016748746868305901</cx:pt>
          <cx:pt idx="129">0.030157785909701001</cx:pt>
          <cx:pt idx="130">0.022240142666384199</cx:pt>
          <cx:pt idx="131">-0.0029082656172393301</cx:pt>
          <cx:pt idx="132">-0.0024346655938805601</cx:pt>
          <cx:pt idx="133">0.028916700341663701</cx:pt>
          <cx:pt idx="134">0.040373498132816397</cx:pt>
          <cx:pt idx="135">0.025704421670777199</cx:pt>
          <cx:pt idx="136">0.0094796056258195701</cx:pt>
          <cx:pt idx="137">0.0152937692029784</cx:pt>
          <cx:pt idx="138">0.0101183267392629</cx:pt>
          <cx:pt idx="139">-0.00133518840134482</cx:pt>
          <cx:pt idx="140">-0.00056044690048805005</cx:pt>
          <cx:pt idx="141">0.00037496590413555001</cx:pt>
          <cx:pt idx="142">0.00037060746204103001</cx:pt>
          <cx:pt idx="143">-0.0010084063082805</cx:pt>
          <cx:pt idx="144">0.0055488729907882698</cx:pt>
          <cx:pt idx="145">0.0284431904030416</cx:pt>
          <cx:pt idx="146">0.025868498449500898</cx:pt>
          <cx:pt idx="147">0.010576961840715</cx:pt>
          <cx:pt idx="148">0.0085423758477202304</cx:pt>
          <cx:pt idx="149">0.015541516691156301</cx:pt>
          <cx:pt idx="150">0.0014843048938375299</cx:pt>
          <cx:pt idx="151">0.055895225215812999</cx:pt>
          <cx:pt idx="152">0.11183719800576999</cx:pt>
          <cx:pt idx="153">0.089200057364460295</cx:pt>
          <cx:pt idx="154">0.056695919968932099</cx:pt>
          <cx:pt idx="155">-0.0064487227983742804</cx:pt>
          <cx:pt idx="156">-0.032022652072393798</cx:pt>
          <cx:pt idx="157">-0.015973869651542998</cx:pt>
          <cx:pt idx="158">-0.069050699720124897</cx:pt>
          <cx:pt idx="159">-0.054258923577685698</cx:pt>
          <cx:pt idx="160">-0.033314167501844197</cx:pt>
          <cx:pt idx="161">-0.040390621897903801</cx:pt>
          <cx:pt idx="162">-0.020242954236168099</cx:pt>
          <cx:pt idx="163">-0.0197291578399857</cx:pt>
          <cx:pt idx="164">0.0080799701636880602</cx:pt>
          <cx:pt idx="165">0.0069262620768519396</cx:pt>
          <cx:pt idx="166">-0.0047740412914523802</cx:pt>
          <cx:pt idx="167">-0.0011911983525787601</cx:pt>
          <cx:pt idx="168">0.00019055915086617399</cx:pt>
          <cx:pt idx="169">-0.00073397676527178703</cx:pt>
          <cx:pt idx="170">-2.8386508394917401e-05</cx:pt>
          <cx:pt idx="171">-0.0019334603578192401</cx:pt>
          <cx:pt idx="172">0.0045704809449858604</cx:pt>
          <cx:pt idx="173">0.024841423634069298</cx:pt>
          <cx:pt idx="174">0.0177882936105337</cx:pt>
          <cx:pt idx="175">-0.00106734410460673</cx:pt>
          <cx:pt idx="176">0.0028979649373150201</cx:pt>
          <cx:pt idx="177">-0.00313904320242884</cx:pt>
          <cx:pt idx="178">0.044935168500416199</cx:pt>
          <cx:pt idx="179">0.10515758781315</cx:pt>
          <cx:pt idx="180">0.079201522706080704</cx:pt>
          <cx:pt idx="181">0.032141182828987203</cx:pt>
          <cx:pt idx="182">0.0322667058481989</cx:pt>
          <cx:pt idx="183">0.011313144562286</cx:pt>
          <cx:pt idx="184">-0.019546958131094201</cx:pt>
          <cx:pt idx="185">-0.030550901614821699</cx:pt>
          <cx:pt idx="186">-0.018436109005176098</cx:pt>
          <cx:pt idx="187">0.021176769008054801</cx:pt>
          <cx:pt idx="188">-0.00368393462594162</cx:pt>
          <cx:pt idx="189">-0.0605825029238806</cx:pt>
          <cx:pt idx="190">-0.0016408715299775099</cx:pt>
          <cx:pt idx="191">0.032157908809506301</cx:pt>
          <cx:pt idx="192">0.0150135763443499</cx:pt>
          <cx:pt idx="193">0.0031969531277351699</cx:pt>
          <cx:pt idx="194">5.6867292857997397e-05</cx:pt>
          <cx:pt idx="195">-0.0098201299422562699</cx:pt>
          <cx:pt idx="196">7.1421958244797299e-06</cx:pt>
          <cx:pt idx="197">-0.00095791945450193099</cx:pt>
          <cx:pt idx="198">0.000214764511744787</cx:pt>
          <cx:pt idx="199">-0.00076385220844043904</cx:pt>
          <cx:pt idx="200">-0.0093880752954839802</cx:pt>
          <cx:pt idx="201">-0.017762329409091601</cx:pt>
          <cx:pt idx="202">-0.0052881192553726796</cx:pt>
          <cx:pt idx="203">-0.011540200206670501</cx:pt>
          <cx:pt idx="204">-0.071935288670757006</cx:pt>
          <cx:pt idx="205">-0.0132683007449639</cx:pt>
          <cx:pt idx="206">0.045896368068842099</cx:pt>
          <cx:pt idx="207">0.048089868662174601</cx:pt>
          <cx:pt idx="208">0.026701714436251401</cx:pt>
          <cx:pt idx="209">-0.0131886466998088</cx:pt>
          <cx:pt idx="210">-0.025212561993061301</cx:pt>
          <cx:pt idx="211">-0.044385168079452399</cx:pt>
          <cx:pt idx="212">-0.0058045693948048796</cx:pt>
          <cx:pt idx="213">-0.0081107001714797698</cx:pt>
          <cx:pt idx="214">-0.0534038271959896</cx:pt>
          <cx:pt idx="215">0.0026635806743574302</cx:pt>
          <cx:pt idx="216">-0.032818900330990303</cx:pt>
          <cx:pt idx="217">-0.0557048072794172</cx:pt>
          <cx:pt idx="218">0.0036654705600517798</cx:pt>
          <cx:pt idx="219">0.056219034409180503</cx:pt>
          <cx:pt idx="220">0.0286082952195683</cx:pt>
          <cx:pt idx="221">0.0046359543274780502</cx:pt>
          <cx:pt idx="222">0.0035577046854997499</cx:pt>
          <cx:pt idx="223">-0.0062123776185363799</cx:pt>
          <cx:pt idx="224">-0.00012527135075151999</cx:pt>
          <cx:pt idx="225">-0.00044700172677754303</cx:pt>
          <cx:pt idx="226">0.0020090741188399002</cx:pt>
          <cx:pt idx="227">0.000774150657184728</cx:pt>
          <cx:pt idx="228">-0.0245513439955563</cx:pt>
          <cx:pt idx="229">-0.030177609852080199</cx:pt>
          <cx:pt idx="230">-0.0154945493622326</cx:pt>
          <cx:pt idx="231">-0.046378602084718203</cx:pt>
          <cx:pt idx="232">-0.067731272163641804</cx:pt>
          <cx:pt idx="233">-0.0020079241802408599</cx:pt>
          <cx:pt idx="234">0.0087726388848463795</cx:pt>
          <cx:pt idx="235">0.00083298208133144604</cx:pt>
          <cx:pt idx="236">0.00060185117872809399</cx:pt>
          <cx:pt idx="237">0.052289921603752301</cx:pt>
          <cx:pt idx="238">0.017174985558682201</cx:pt>
          <cx:pt idx="239">0.033300016524659998</cx:pt>
          <cx:pt idx="240">-0.019937685180220599</cx:pt>
          <cx:pt idx="241">-0.0155667509964515</cx:pt>
          <cx:pt idx="242">0.0107795977912952</cx:pt>
          <cx:pt idx="243">-0.023818717203167999</cx:pt>
          <cx:pt idx="244">-0.060511812218171403</cx:pt>
          <cx:pt idx="245">-0.0259523367045097</cx:pt>
          <cx:pt idx="246">0.0058093905110487096</cx:pt>
          <cx:pt idx="247">0.041088439283857303</cx:pt>
          <cx:pt idx="248">0.10438977725939901</cx:pt>
          <cx:pt idx="249">0.064806792065912097</cx:pt>
          <cx:pt idx="250">0.0134564308578685</cx:pt>
          <cx:pt idx="251">0.00099187937386168703</cx:pt>
          <cx:pt idx="252">0.00024855993384647598</cx:pt>
          <cx:pt idx="253">0.00056183669412381704</cx:pt>
          <cx:pt idx="254">0.00054252562761737796</cx:pt>
          <cx:pt idx="255">-0.0015306437650828</cx:pt>
          <cx:pt idx="256">-0.0199598980582417</cx:pt>
          <cx:pt idx="257">-0.026208041445632501</cx:pt>
          <cx:pt idx="258">-0.0046873596330796498</cx:pt>
          <cx:pt idx="259">-0.0496365607130453</cx:pt>
          <cx:pt idx="260">-0.068970385320052605</cx:pt>
          <cx:pt idx="261">-0.0053556622836343397</cx:pt>
          <cx:pt idx="262">-0.051593516937005597</cx:pt>
          <cx:pt idx="263">-0.102356137233952</cx:pt>
          <cx:pt idx="264">-0.0143827445965107</cx:pt>
          <cx:pt idx="265">0.036962686756548201</cx:pt>
          <cx:pt idx="266">0.0219536641952108</cx:pt>
          <cx:pt idx="267">0.0151936095640568</cx:pt>
          <cx:pt idx="268">0.0348836177566458</cx:pt>
          <cx:pt idx="269">0.074450902720649498</cx:pt>
          <cx:pt idx="270">0.017994280235154699</cx:pt>
          <cx:pt idx="271">0.033904863676067001</cx:pt>
          <cx:pt idx="272">0.033010344815382099</cx:pt>
          <cx:pt idx="273">0.058995515176553902</cx:pt>
          <cx:pt idx="274">0.081180976608743294</cx:pt>
          <cx:pt idx="275">0.049916400489468202</cx:pt>
          <cx:pt idx="276">0.086876622438129006</cx:pt>
          <cx:pt idx="277">0.068744144171946103</cx:pt>
          <cx:pt idx="278">0.0255694732994786</cx:pt>
          <cx:pt idx="279">0.0028282153135123301</cx:pt>
          <cx:pt idx="280">0.00070656514892521801</cx:pt>
          <cx:pt idx="281">0.00153350185597993</cx:pt>
          <cx:pt idx="282">0.0028045963334502799</cx:pt>
          <cx:pt idx="283">-0.00301910619483614</cx:pt>
          <cx:pt idx="284">-0.00375583781441482</cx:pt>
          <cx:pt idx="285">-0.015664303922713198</cx:pt>
          <cx:pt idx="286">-0.033328376766715302</cx:pt>
          <cx:pt idx="287">-0.078622859559872402</cx:pt>
          <cx:pt idx="288">-0.073405185264401401</cx:pt>
          <cx:pt idx="289">-0.042499807577846702</cx:pt>
          <cx:pt idx="290">-0.027104929447858798</cx:pt>
          <cx:pt idx="291">-0.066423771731876802</cx:pt>
          <cx:pt idx="292">0.0127668961439577</cx:pt>
          <cx:pt idx="293">-0.0217096433094402</cx:pt>
          <cx:pt idx="294">-0.0139654983278527</cx:pt>
          <cx:pt idx="295">-0.00140829575791211</cx:pt>
          <cx:pt idx="296">0.0098357754010234399</cx:pt>
          <cx:pt idx="297">0.0181611380985961</cx:pt>
          <cx:pt idx="298">0.019730805813009299</cx:pt>
          <cx:pt idx="299">0.075223696407686794</cx:pt>
          <cx:pt idx="300">0.122557155046376</cx:pt>
          <cx:pt idx="301">0.092780900180234299</cx:pt>
          <cx:pt idx="302">0.083623278757115602</cx:pt>
          <cx:pt idx="303">0.111786286814784</cx:pt>
          <cx:pt idx="304">0.104572242670772</cx:pt>
          <cx:pt idx="305">0.069646515583917795</cx:pt>
          <cx:pt idx="306">0.023308682059690899</cx:pt>
          <cx:pt idx="307">0.0016761753282492999</cx:pt>
          <cx:pt idx="308">0.00029955535971690097</cx:pt>
          <cx:pt idx="309">-0.0024669261516606601</cx:pt>
          <cx:pt idx="310">0.0028317008197020202</cx:pt>
          <cx:pt idx="311">0.000512120941984481</cx:pt>
          <cx:pt idx="312">-0.00125072174645184</cx:pt>
          <cx:pt idx="313">-0.0215492042360842</cx:pt>
          <cx:pt idx="314">-0.0292218444974091</cx:pt>
          <cx:pt idx="315">-0.059202671847007102</cx:pt>
          <cx:pt idx="316">0.011186312275457</cx:pt>
          <cx:pt idx="317">0.042739363083294603</cx:pt>
          <cx:pt idx="318">0.0260628229411708</cx:pt>
          <cx:pt idx="319">-0.00465596135081072</cx:pt>
          <cx:pt idx="320">-0.00055290856293460503</cx:pt>
          <cx:pt idx="321">-0.028936163783911398</cx:pt>
          <cx:pt idx="322">-0.0329603299855541</cx:pt>
          <cx:pt idx="323">-0.055469994648516797</cx:pt>
          <cx:pt idx="324">-0.036245032755280703</cx:pt>
          <cx:pt idx="325">-0.0149816972516525</cx:pt>
          <cx:pt idx="326">-0.00027187612423439799</cx:pt>
          <cx:pt idx="327">0.016390002223339199</cx:pt>
          <cx:pt idx="328">0.062019006291795999</cx:pt>
          <cx:pt idx="329">0.073657272546501701</cx:pt>
          <cx:pt idx="330">0.0538993701660107</cx:pt>
          <cx:pt idx="331">0.109275536170754</cx:pt>
          <cx:pt idx="332">0.11459735548050599</cx:pt>
          <cx:pt idx="333">0.052304005827732002</cx:pt>
          <cx:pt idx="334">0.0190795466945782</cx:pt>
          <cx:pt idx="335">-0.00021851022326859799</cx:pt>
          <cx:pt idx="336">-0.00053167029891599302</cx:pt>
          <cx:pt idx="337">-9.8257276273645404e-05</cx:pt>
          <cx:pt idx="338">0.00290872900337126</cx:pt>
          <cx:pt idx="339">0.0077591977417669801</cx:pt>
          <cx:pt idx="340">0.0053153641853532401</cx:pt>
          <cx:pt idx="341">-0.015781710430600102</cx:pt>
          <cx:pt idx="342">-0.039475039803265499</cx:pt>
          <cx:pt idx="343">-0.017784040542726899</cx:pt>
          <cx:pt idx="344">0.054546572309720001</cx:pt>
          <cx:pt idx="345">0.046916965926712899</cx:pt>
          <cx:pt idx="346">0.027088415957286099</cx:pt>
          <cx:pt idx="347">0.00031968922930818801</cx:pt>
          <cx:pt idx="348">-0.046720875912309903</cx:pt>
          <cx:pt idx="349">-0.020936771234226399</cx:pt>
          <cx:pt idx="350">-0.062692856266713406</cx:pt>
          <cx:pt idx="351">-0.063009545644850104</cx:pt>
          <cx:pt idx="352">-0.043185018883955102</cx:pt>
          <cx:pt idx="353">-0.033993953534827898</cx:pt>
          <cx:pt idx="354">-0.045232930446439501</cx:pt>
          <cx:pt idx="355">-0.038631622759357401</cx:pt>
          <cx:pt idx="356">0.051720706605414002</cx:pt>
          <cx:pt idx="357">0.033909997938247401</cx:pt>
          <cx:pt idx="358">-0.0131372886926353</cx:pt>
          <cx:pt idx="359">0.060082722144110201</cx:pt>
          <cx:pt idx="360">0.055530264048454001</cx:pt>
          <cx:pt idx="361">0.0293902872020032</cx:pt>
          <cx:pt idx="362">0.0140757657021796</cx:pt>
          <cx:pt idx="363">-0.000126113273484843</cx:pt>
          <cx:pt idx="364">-0.000100411728912038</cx:pt>
          <cx:pt idx="365">-0.00018393197833642001</cx:pt>
          <cx:pt idx="366">0.00154258922579376</cx:pt>
          <cx:pt idx="367">0.0025198504623370498</cx:pt>
          <cx:pt idx="368">-0.0061550561122133999</cx:pt>
          <cx:pt idx="369">-0.029776406585274501</cx:pt>
          <cx:pt idx="370">-0.056276581218322998</cx:pt>
          <cx:pt idx="371">-0.0067341789165498199</cx:pt>
          <cx:pt idx="372">0.0293338108691262</cx:pt>
          <cx:pt idx="373">0.097343620988524407</cx:pt>
          <cx:pt idx="374">0.067358267360282095</cx:pt>
          <cx:pt idx="375">-0.010327202966287899</cx:pt>
          <cx:pt idx="376">-0.026717509848853301</cx:pt>
          <cx:pt idx="377">-0.043912068517837799</cx:pt>
          <cx:pt idx="378">-0.0310469609810194</cx:pt>
          <cx:pt idx="379">-0.056586422688760102</cx:pt>
          <cx:pt idx="380">-0.095846655215251694</cx:pt>
          <cx:pt idx="381">-0.077124953120403794</cx:pt>
          <cx:pt idx="382">-0.098494240335191705</cx:pt>
          <cx:pt idx="383">-0.0141557058714825</cx:pt>
          <cx:pt idx="384">0.046677977621766897</cx:pt>
          <cx:pt idx="385">-0.0219565742840039</cx:pt>
          <cx:pt idx="386">-0.048487440620979497</cx:pt>
          <cx:pt idx="387">0.0126894314541382</cx:pt>
          <cx:pt idx="388">0.017240166688014501</cx:pt>
          <cx:pt idx="389">-0.0015185722562843099</cx:pt>
          <cx:pt idx="390">-0.015126720067693999</cx:pt>
          <cx:pt idx="391">0.00043673781201102702</cx:pt>
          <cx:pt idx="392">-0.000239680093256953</cx:pt>
          <cx:pt idx="393">-0.00029442572383333302</cx:pt>
          <cx:pt idx="394">0.00061231734691281404</cx:pt>
          <cx:pt idx="395">0.00036961343814257401</cx:pt>
          <cx:pt idx="396">-0.0076969781915362696</cx:pt>
          <cx:pt idx="397">-0.043367148944188298</cx:pt>
          <cx:pt idx="398">-0.071374634743873497</cx:pt>
          <cx:pt idx="399">-0.047972067008024297</cx:pt>
          <cx:pt idx="400">0.0047055104088962801</cx:pt>
          <cx:pt idx="401">0.071468761353680396</cx:pt>
          <cx:pt idx="402">0.089667898112186895</cx:pt>
          <cx:pt idx="403">0.013938126972225901</cx:pt>
          <cx:pt idx="404">0.0160059261188614</cx:pt>
          <cx:pt idx="405">0.026531360077019599</cx:pt>
          <cx:pt idx="406">0.0316289041167334</cx:pt>
          <cx:pt idx="407">-0.023575754611005199</cx:pt>
          <cx:pt idx="408">-0.074353092265240395</cx:pt>
          <cx:pt idx="409">-0.049196376186162002</cx:pt>
          <cx:pt idx="410">-0.063721104628896699</cx:pt>
          <cx:pt idx="411">0.015313063346063799</cx:pt>
          <cx:pt idx="412">-0.031836274845111603</cx:pt>
          <cx:pt idx="413">-0.064606176854834704</cx:pt>
          <cx:pt idx="414">-0.039112489020438602</cx:pt>
          <cx:pt idx="415">-0.020715347139447199</cx:pt>
          <cx:pt idx="416">-0.0313670452044017</cx:pt>
          <cx:pt idx="417">-0.022898674197492599</cx:pt>
          <cx:pt idx="418">-0.0125677052415234</cx:pt>
          <cx:pt idx="419">0.00017385190586910801</cx:pt>
          <cx:pt idx="420">0.000198503628929208</cx:pt>
          <cx:pt idx="421">0.00036937586019443399</cx:pt>
          <cx:pt idx="422">-0.00033496743695441702</cx:pt>
          <cx:pt idx="423">0.00175106455217723</cx:pt>
          <cx:pt idx="424">-0.011440511262980501</cx:pt>
          <cx:pt idx="425">-0.041396044430560199</cx:pt>
          <cx:pt idx="426">-0.062642577613004902</cx:pt>
          <cx:pt idx="427">-0.053998206757244198</cx:pt>
          <cx:pt idx="428">-0.0607900416539661</cx:pt>
          <cx:pt idx="429">0.037159581933466301</cx:pt>
          <cx:pt idx="430">0.091652638044554702</cx:pt>
          <cx:pt idx="431">0.061987508910094302</cx:pt>
          <cx:pt idx="432">0.060825785717330397</cx:pt>
          <cx:pt idx="433">0.084474687612134794</cx:pt>
          <cx:pt idx="434">0.086624776711790599</cx:pt>
          <cx:pt idx="435">0.014930653631195299</cx:pt>
          <cx:pt idx="436">-0.028406052562628299</cx:pt>
          <cx:pt idx="437">0.048090686645765698</cx:pt>
          <cx:pt idx="438">-0.044726919376914698</cx:pt>
          <cx:pt idx="439">-0.089327536945661895</cx:pt>
          <cx:pt idx="440">-0.077272808294835293</cx:pt>
          <cx:pt idx="441">-0.062164227672608097</cx:pt>
          <cx:pt idx="442">-0.032609662178082303</cx:pt>
          <cx:pt idx="443">-0.039374404749449199</cx:pt>
          <cx:pt idx="444">-0.048929300803611901</cx:pt>
          <cx:pt idx="445">-0.027593132490315801</cx:pt>
          <cx:pt idx="446">-0.0044042645459723903</cx:pt>
          <cx:pt idx="447">-0.000646572611925037</cx:pt>
          <cx:pt idx="448">0.00036171051081084502</cx:pt>
          <cx:pt idx="449">-0.00010030179919116</cx:pt>
          <cx:pt idx="450">-0.00065768876908945696</cx:pt>
          <cx:pt idx="451">0.00037127501566584201</cx:pt>
          <cx:pt idx="452">-0.018030991475039101</cx:pt>
          <cx:pt idx="453">-0.016005020184586601</cx:pt>
          <cx:pt idx="454">-0.057013398474911402</cx:pt>
          <cx:pt idx="455">-0.093867174545761697</cx:pt>
          <cx:pt idx="456">-0.12700002278497599</cx:pt>
          <cx:pt idx="457">-0.018160816427935201</cx:pt>
          <cx:pt idx="458">0.0287280824781273</cx:pt>
          <cx:pt idx="459">0.014440204924935</cx:pt>
          <cx:pt idx="460">0.14568907555027599</cx:pt>
          <cx:pt idx="461">0.17418372167424001</cx:pt>
          <cx:pt idx="462">0.0605247630796035</cx:pt>
          <cx:pt idx="463">0.0101306631640954</cx:pt>
          <cx:pt idx="464">0.033918901395420399</cx:pt>
          <cx:pt idx="465">-0.0043990855257659001</cx:pt>
          <cx:pt idx="466">-0.123595628283098</cx:pt>
          <cx:pt idx="467">-0.11856214148883799</cx:pt>
          <cx:pt idx="468">-0.083304146748696906</cx:pt>
          <cx:pt idx="469">-0.071628056038367902</cx:pt>
          <cx:pt idx="470">-0.049156256547136998</cx:pt>
          <cx:pt idx="471">-0.048457302121894801</cx:pt>
          <cx:pt idx="472">-0.044727346221679898</cx:pt>
          <cx:pt idx="473">-0.029511260152124401</cx:pt>
          <cx:pt idx="474">-0.0119179173867672</cx:pt>
          <cx:pt idx="475">-0.0010646629979244801</cx:pt>
          <cx:pt idx="476">-0.00044438315449447398</cx:pt>
          <cx:pt idx="477">-4.8409374090461099e-05</cx:pt>
          <cx:pt idx="478">-5.8350792543589901e-05</cx:pt>
          <cx:pt idx="479">-0.0022366208375143399</cx:pt>
          <cx:pt idx="480">-0.020792575538034801</cx:pt>
          <cx:pt idx="481">-0.0152451631053017</cx:pt>
          <cx:pt idx="482">-0.036388211789264303</cx:pt>
          <cx:pt idx="483">-0.081174094242043193</cx:pt>
          <cx:pt idx="484">-0.078608272065132795</cx:pt>
          <cx:pt idx="485">0.00038770956002638499</cx:pt>
          <cx:pt idx="486">0.0164608925427948</cx:pt>
          <cx:pt idx="487">0.076852954497155998</cx:pt>
          <cx:pt idx="488">0.099931073396437295</cx:pt>
          <cx:pt idx="489">0.110794650355549</cx:pt>
          <cx:pt idx="490">0.042739789646720497</cx:pt>
          <cx:pt idx="491">0.0050996023132140501</cx:pt>
          <cx:pt idx="492">0.0050747221709733304</cx:pt>
          <cx:pt idx="493">-0.066502215703853895</cx:pt>
          <cx:pt idx="494">-0.087178363896984495</cx:pt>
          <cx:pt idx="495">-0.090136582264164794</cx:pt>
          <cx:pt idx="496">-0.043873929669820899</cx:pt>
          <cx:pt idx="497">-0.029239194435397201</cx:pt>
          <cx:pt idx="498">-0.0204123426977584</cx:pt>
          <cx:pt idx="499">-0.0084706453400199399</cx:pt>
          <cx:pt idx="500">-0.0080513936249660602</cx:pt>
          <cx:pt idx="501">-0.0033474139174911898</cx:pt>
          <cx:pt idx="502">-0.0022547634435184198</cx:pt>
          <cx:pt idx="503">-0.00069943830791122097</cx:pt>
          <cx:pt idx="504">5.6928859279990099e-05</cx:pt>
          <cx:pt idx="505">0.00028923523176797899</cx:pt>
          <cx:pt idx="506">0.0013399607568867801</cx:pt>
          <cx:pt idx="507">-0.0048708735075459302</cx:pt>
          <cx:pt idx="508">-0.029237832971736901</cx:pt>
          <cx:pt idx="509">-0.025740163402222901</cx:pt>
          <cx:pt idx="510">-0.0152026531182118</cx:pt>
          <cx:pt idx="511">-0.051925596099254803</cx:pt>
          <cx:pt idx="512">-0.0360008099757975</cx:pt>
          <cx:pt idx="513">-0.057780338186598799</cx:pt>
          <cx:pt idx="514">-2.7138421755824499e-05</cx:pt>
          <cx:pt idx="515">0.073058691473210299</cx:pt>
          <cx:pt idx="516">0.092028985340093294</cx:pt>
          <cx:pt idx="517">0.12158661960882799</cx:pt>
          <cx:pt idx="518">0.035616797196205599</cx:pt>
          <cx:pt idx="519">-0.031423015867447703</cx:pt>
          <cx:pt idx="520">-0.01558477715245</cx:pt>
          <cx:pt idx="521">-0.022860931025969498</cx:pt>
          <cx:pt idx="522">-0.050935496239801203</cx:pt>
          <cx:pt idx="523">-0.084606865446659602</cx:pt>
          <cx:pt idx="524">-0.053029476377370197</cx:pt>
          <cx:pt idx="525">-0.073297881990536801</cx:pt>
          <cx:pt idx="526">-0.053832877166985101</cx:pt>
          <cx:pt idx="527">-0.045383591120164997</cx:pt>
          <cx:pt idx="528">-0.021585906016920099</cx:pt>
          <cx:pt idx="529">-0.00634300174369609</cx:pt>
          <cx:pt idx="530">0.0025008587704350299</cx:pt>
          <cx:pt idx="531">0.00025156772198621703</cx:pt>
          <cx:pt idx="532">0.000475469308371883</cx:pt>
          <cx:pt idx="533">-6.1190976206752697e-05</cx:pt>
          <cx:pt idx="534">0.00016627004548549999</cx:pt>
          <cx:pt idx="535">-0.0076013568920698703</cx:pt>
          <cx:pt idx="536">-0.026240755556101</cx:pt>
          <cx:pt idx="537">-0.050997805043856703</cx:pt>
          <cx:pt idx="538">-0.014408834456559201</cx:pt>
          <cx:pt idx="539">-0.0115416264530455</cx:pt>
          <cx:pt idx="540">-0.010650623239744099</cx:pt>
          <cx:pt idx="541">-0.034360402630306403</cx:pt>
          <cx:pt idx="542">-0.067291996725184502</cx:pt>
          <cx:pt idx="543">-0.058935925865906402</cx:pt>
          <cx:pt idx="544">0.0154784912001264</cx:pt>
          <cx:pt idx="545">0.017861725521024701</cx:pt>
          <cx:pt idx="546">-0.0269925660167083</cx:pt>
          <cx:pt idx="547">-0.033946846421834098</cx:pt>
          <cx:pt idx="548">-0.076522260560951197</cx:pt>
          <cx:pt idx="549">-0.051867577085058798</cx:pt>
          <cx:pt idx="550">-0.083223558671629005</cx:pt>
          <cx:pt idx="551">-0.10605274486498401</cx:pt>
          <cx:pt idx="552">-0.101926553831823</cx:pt>
          <cx:pt idx="553">-0.087127490996712298</cx:pt>
          <cx:pt idx="554">-0.064044136515627001</cx:pt>
          <cx:pt idx="555">-0.0485960632975432</cx:pt>
          <cx:pt idx="556">-0.027501492411279801</cx:pt>
          <cx:pt idx="557">-0.0073383740197371199</cx:pt>
          <cx:pt idx="558">-0.00135340414682328</cx:pt>
          <cx:pt idx="559">0.000357161728691674</cx:pt>
          <cx:pt idx="560">-0.00053434751145731195</cx:pt>
          <cx:pt idx="561">-0.00022336730081343401</cx:pt>
          <cx:pt idx="562">-0.00079997877715793405</cx:pt>
          <cx:pt idx="563">-0.015181439657453199</cx:pt>
          <cx:pt idx="564">-0.025265890556059999</cx:pt>
          <cx:pt idx="565">-0.025495163412265601</cx:pt>
          <cx:pt idx="566">-0.00710833361644131</cx:pt>
          <cx:pt idx="567">0.018009252189833201</cx:pt>
          <cx:pt idx="568">-0.026920701212194701</cx:pt>
          <cx:pt idx="569">-0.039036799933370302</cx:pt>
          <cx:pt idx="570">-0.036031108944662597</cx:pt>
          <cx:pt idx="571">-0.0027647056477870802</cx:pt>
          <cx:pt idx="572">-0.0039634276742827497</cx:pt>
          <cx:pt idx="573">0.013686884307846999</cx:pt>
          <cx:pt idx="574">-0.029630708809846001</cx:pt>
          <cx:pt idx="575">-0.022408737469903399</cx:pt>
          <cx:pt idx="576">-0.080840121626331807</cx:pt>
          <cx:pt idx="577">-0.034222024592946501</cx:pt>
          <cx:pt idx="578">-0.079571452538689399</cx:pt>
          <cx:pt idx="579">-0.048521356850877502</cx:pt>
          <cx:pt idx="580">-0.081689799316252198</cx:pt>
          <cx:pt idx="581">-0.078115202247926896</cx:pt>
          <cx:pt idx="582">-0.048904426977920197</cx:pt>
          <cx:pt idx="583">-0.0338622854585564</cx:pt>
          <cx:pt idx="584">-0.0193065441563403</cx:pt>
          <cx:pt idx="585">-0.0081955101234222894</cx:pt>
          <cx:pt idx="586">-0.0010295992530409701</cx:pt>
          <cx:pt idx="587">0.00032591368391666098</cx:pt>
          <cx:pt idx="588">-6.04679708727252e-05</cx:pt>
          <cx:pt idx="589">-0.000114787863653522</cx:pt>
          <cx:pt idx="590">-0.00122900634891436</cx:pt>
          <cx:pt idx="591">-0.011539381988745601</cx:pt>
          <cx:pt idx="592">-0.016400230341886</cx:pt>
          <cx:pt idx="593">-0.0127022375707753</cx:pt>
          <cx:pt idx="594">0.016781777759637701</cx:pt>
          <cx:pt idx="595">0.054063429554905201</cx:pt>
          <cx:pt idx="596">-0.010519887857699001</cx:pt>
          <cx:pt idx="597">-0.0082030759895696699</cx:pt>
          <cx:pt idx="598">-0.0013639731859026701</cx:pt>
          <cx:pt idx="599">0.056772178153901599</cx:pt>
          <cx:pt idx="600">0.032913594380310898</cx:pt>
          <cx:pt idx="601">-0.0104283747634746</cx:pt>
          <cx:pt idx="602">-0.035956438660353897</cx:pt>
          <cx:pt idx="603">-0.00173732975402111</cx:pt>
          <cx:pt idx="604">-0.089868440713118794</cx:pt>
          <cx:pt idx="605">-0.075234893709250003</cx:pt>
          <cx:pt idx="606">-0.10030535772478601</cx:pt>
          <cx:pt idx="607">-0.11397265033078301</cx:pt>
          <cx:pt idx="608">-0.092666254231775602</cx:pt>
          <cx:pt idx="609">-0.070375374534367305</cx:pt>
          <cx:pt idx="610">-0.041072802253018202</cx:pt>
          <cx:pt idx="611">-0.026835933990123802</cx:pt>
          <cx:pt idx="612">-0.0096523115811069805</cx:pt>
          <cx:pt idx="613">-0.0072216820744664904</cx:pt>
          <cx:pt idx="614">-0.0052401184673171401</cx:pt>
          <cx:pt idx="615">0.00043306226712592702</cx:pt>
          <cx:pt idx="616">-0.00033632867477921199</cx:pt>
          <cx:pt idx="617">8.0102410711299903e-05</cx:pt>
          <cx:pt idx="618">-0.0014122112725309</cx:pt>
          <cx:pt idx="619">-0.0063040515073466896</cx:pt>
          <cx:pt idx="620">-0.0011677069588049999</cx:pt>
          <cx:pt idx="621">0.0116212274531387</cx:pt>
          <cx:pt idx="622">0.045223995024737</cx:pt>
          <cx:pt idx="623">0.082235712686617404</cx:pt>
          <cx:pt idx="624">0.026047512485373701</cx:pt>
          <cx:pt idx="625">0.015208040517562299</cx:pt>
          <cx:pt idx="626">0.042088217412613503</cx:pt>
          <cx:pt idx="627">0.098270039933050099</cx:pt>
          <cx:pt idx="628">0.027325512534098199</cx:pt>
          <cx:pt idx="629">-0.025078642134416601</cx:pt>
          <cx:pt idx="630">-0.0025731260787382501</cx:pt>
          <cx:pt idx="631">-0.0549253676151127</cx:pt>
          <cx:pt idx="632">-0.114352767155249</cx:pt>
          <cx:pt idx="633">-0.102858294236049</cx:pt>
          <cx:pt idx="634">-0.130159616120606</cx:pt>
          <cx:pt idx="635">-0.116675386964204</cx:pt>
          <cx:pt idx="636">-0.093071590978838506</cx:pt>
          <cx:pt idx="637">-0.062815821581053699</cx:pt>
          <cx:pt idx="638">-0.033183728790433999</cx:pt>
          <cx:pt idx="639">-0.020243403878289198</cx:pt>
          <cx:pt idx="640">-0.0059990063497374598</cx:pt>
          <cx:pt idx="641">-0.0023561620980752998</cx:pt>
          <cx:pt idx="642">-2.9274222583142501e-05</cx:pt>
          <cx:pt idx="643">-0.000109068677376676</cx:pt>
          <cx:pt idx="644">-0.0012638512187183599</cx:pt>
          <cx:pt idx="645">1.19395063254134e-05</cx:pt>
          <cx:pt idx="646">-0.00092663596991075499</cx:pt>
          <cx:pt idx="647">-0.012306936469443201</cx:pt>
          <cx:pt idx="648">0.0037003018587924599</cx:pt>
          <cx:pt idx="649">0.028324305990140901</cx:pt>
          <cx:pt idx="650">0.0615151761052872</cx:pt>
          <cx:pt idx="651">0.085784080597842302</cx:pt>
          <cx:pt idx="652">0.063710018260932297</cx:pt>
          <cx:pt idx="653">0.041168685870904699</cx:pt>
          <cx:pt idx="654">0.0145089884970824</cx:pt>
          <cx:pt idx="655">0.033832029717923998</cx:pt>
          <cx:pt idx="656">0.010716483875193901</cx:pt>
          <cx:pt idx="657">0.031855191085082599</cx:pt>
          <cx:pt idx="658">0.024886572988467099</cx:pt>
          <cx:pt idx="659">-0.042312553986800602</cx:pt>
          <cx:pt idx="660">-0.10341643074644</cx:pt>
          <cx:pt idx="661">-0.099733832463589106</cx:pt>
          <cx:pt idx="662">-0.097341245385656999</cx:pt>
          <cx:pt idx="663">-0.0866869112734487</cx:pt>
          <cx:pt idx="664">-0.060564492616616901</cx:pt>
          <cx:pt idx="665">-0.038791576661184102</cx:pt>
          <cx:pt idx="666">-0.015073093429442099</cx:pt>
          <cx:pt idx="667">-0.016716404095309501</cx:pt>
          <cx:pt idx="668">-0.0021148702037889502</cx:pt>
          <cx:pt idx="669">-0.00077959083127514999</cx:pt>
          <cx:pt idx="670">0.000117530974689242</cx:pt>
          <cx:pt idx="671">-0.00052268262808195299</cx:pt>
          <cx:pt idx="672">0.00066656530964482198</cx:pt>
          <cx:pt idx="673">0.000196748041568734</cx:pt>
          <cx:pt idx="674">0.00121656403889949</cx:pt>
          <cx:pt idx="675">0.000116878380818712</cx:pt>
          <cx:pt idx="676">0.0046571449163112996</cx:pt>
          <cx:pt idx="677">0.031206336643010799</cx:pt>
          <cx:pt idx="678">0.042525768206682302</cx:pt>
          <cx:pt idx="679">0.0546654980070597</cx:pt>
          <cx:pt idx="680">0.084519487173239899</cx:pt>
          <cx:pt idx="681">0.069853976510856702</cx:pt>
          <cx:pt idx="682">0.083415844104671705</cx:pt>
          <cx:pt idx="683">0.090216585167016305</cx:pt>
          <cx:pt idx="684">0.029115264040409101</cx:pt>
          <cx:pt idx="685">0.034720952133287401</cx:pt>
          <cx:pt idx="686">0.0120675771646888</cx:pt>
          <cx:pt idx="687">-0.037060572314373902</cx:pt>
          <cx:pt idx="688">-0.083918888778839906</cx:pt>
          <cx:pt idx="689">-0.11210581191869</cx:pt>
          <cx:pt idx="690">-0.098747880861644197</cx:pt>
          <cx:pt idx="691">-0.051205154022115097</cx:pt>
          <cx:pt idx="692">-0.035958979986493299</cx:pt>
          <cx:pt idx="693">-0.021944472191688699</cx:pt>
          <cx:pt idx="694">-0.0071040843661061203</cx:pt>
          <cx:pt idx="695">-0.0024853598732064801</cx:pt>
          <cx:pt idx="696">-0.0047915158176097703</cx:pt>
          <cx:pt idx="697">-0.0033139467866273699</cx:pt>
          <cx:pt idx="698">-0.000196723239807146</cx:pt>
          <cx:pt idx="699">0.00069194299953481296</cx:pt>
          <cx:pt idx="700">9.5435804543971006e-05</cx:pt>
          <cx:pt idx="701">-0.00055870170613513202</cx:pt>
          <cx:pt idx="702">0.000284648819205026</cx:pt>
          <cx:pt idx="703">0.00109441869078097</cx:pt>
          <cx:pt idx="704">0.0077794014776563503</cx:pt>
          <cx:pt idx="705">0.026909438727006602</cx:pt>
          <cx:pt idx="706">-0.00019833462541323801</cx:pt>
          <cx:pt idx="707">-0.0010802197724373401</cx:pt>
          <cx:pt idx="708">0.015440937305195799</cx:pt>
          <cx:pt idx="709">0.021793821888473699</cx:pt>
          <cx:pt idx="710">0.011327263378164301</cx:pt>
          <cx:pt idx="711">0.020820433900087001</cx:pt>
          <cx:pt idx="712">0.022475062147619101</cx:pt>
          <cx:pt idx="713">-0.0020177726148825599</cx:pt>
          <cx:pt idx="714">-0.017551069436153199</cx:pt>
          <cx:pt idx="715">-0.036472577843599203</cx:pt>
          <cx:pt idx="716">-0.039460919896362703</cx:pt>
          <cx:pt idx="717">-0.039677772909972098</cx:pt>
          <cx:pt idx="718">-0.026858602752281101</cx:pt>
          <cx:pt idx="719">-0.013781633025358999</cx:pt>
          <cx:pt idx="720">-0.012158463248217699</cx:pt>
          <cx:pt idx="721">-0.0065371749501345802</cx:pt>
          <cx:pt idx="722">0.0010295849384393001</cx:pt>
          <cx:pt idx="723">1.2236385144457701e-05</cx:pt>
          <cx:pt idx="724">0.00020305830435835199</cx:pt>
          <cx:pt idx="725">-0.000171014921939712</cx:pt>
          <cx:pt idx="726">-0.00077413837895240196</cx:pt>
          <cx:pt idx="727">0.00062502261759371297</cx:pt>
          <cx:pt idx="728">-0.000487454220715723</cx:pt>
          <cx:pt idx="729">0.00058626733179366797</cx:pt>
          <cx:pt idx="730">0.00030387327892872302</cx:pt>
          <cx:pt idx="731">-0.00042129263472135401</cx:pt>
          <cx:pt idx="732">0.00116257588673567</cx:pt>
          <cx:pt idx="733">0.0124856931887417</cx:pt>
          <cx:pt idx="734">0.0120082499974356</cx:pt>
          <cx:pt idx="735">0.0125046774647003</cx:pt>
          <cx:pt idx="736">0.011501068128394199</cx:pt>
          <cx:pt idx="737">0.018037822155561298</cx:pt>
          <cx:pt idx="738">0.018655740748998902</cx:pt>
          <cx:pt idx="739">0.0241890075627859</cx:pt>
          <cx:pt idx="740">0.033542681984004799</cx:pt>
          <cx:pt idx="741">0.035560340459982798</cx:pt>
          <cx:pt idx="742">0.044824087703969701</cx:pt>
          <cx:pt idx="743">0.036007289835334598</cx:pt>
          <cx:pt idx="744">0.0243333962463003</cx:pt>
          <cx:pt idx="745">0.023090837040086201</cx:pt>
          <cx:pt idx="746">0.0218423595704768</cx:pt>
          <cx:pt idx="747">0.0131231069222173</cx:pt>
          <cx:pt idx="748">0.0064065990702547003</cx:pt>
          <cx:pt idx="749">0.0017318691381582</cx:pt>
          <cx:pt idx="750">0.00152358536810428</cx:pt>
          <cx:pt idx="751">0.00124738544064004</cx:pt>
          <cx:pt idx="752">-0.000110977997737617</cx:pt>
          <cx:pt idx="753">2.7074213348318802e-06</cx:pt>
          <cx:pt idx="754">-0.00045984485742616099</cx:pt>
          <cx:pt idx="755">0.00016873804914174201</cx:pt>
          <cx:pt idx="756">0.00081951608776178195</cx:pt>
          <cx:pt idx="757">-0.00021295687091139201</cx:pt>
          <cx:pt idx="758">0.00028648111568527901</cx:pt>
          <cx:pt idx="759">-0.00029409400456176601</cx:pt>
          <cx:pt idx="760">0.00029860456672015898</cx:pt>
          <cx:pt idx="761">-0.00084334584423492102</cx:pt>
          <cx:pt idx="762">0.00051748239223843996</cx:pt>
          <cx:pt idx="763">7.0330501589847496e-05</cx:pt>
          <cx:pt idx="764">0.0010526633164681101</cx:pt>
          <cx:pt idx="765">-1.4072033675431799e-05</cx:pt>
          <cx:pt idx="766">0.00109831731275646</cx:pt>
          <cx:pt idx="767">0.00091745657995570898</cx:pt>
          <cx:pt idx="768">0.00103948290345469</cx:pt>
          <cx:pt idx="769">0.0032933110296173699</cx:pt>
          <cx:pt idx="770">0.0068355241828405603</cx:pt>
          <cx:pt idx="771">0.0049707824053446198</cx:pt>
          <cx:pt idx="772">0.00297941347454256</cx:pt>
          <cx:pt idx="773">0.0020176031833023501</cx:pt>
          <cx:pt idx="774">0.0050037951981976702</cx:pt>
          <cx:pt idx="775">0.00096878940689010295</cx:pt>
          <cx:pt idx="776">1.3493877905174e-05</cx:pt>
          <cx:pt idx="777">0.00022437825757115899</cx:pt>
          <cx:pt idx="778">0.0015882424348316901</cx:pt>
          <cx:pt idx="779">5.8501513105522698e-05</cx:pt>
          <cx:pt idx="780">0.00035396532580802599</cx:pt>
          <cx:pt idx="781">-0.00054308227630233395</cx:pt>
          <cx:pt idx="782">-0.00026959119816832898</cx:pt>
          <cx:pt idx="783">0.00034869939771419302</cx:pt>
        </cx:lvl>
      </cx:numDim>
    </cx:data>
    <cx:data id="115">
      <cx:numDim type="val">
        <cx:f>'001_WA_F - 副本'!$DL$1:$DL$784</cx:f>
        <cx:lvl ptCount="784" formatCode="G/通用格式">
          <cx:pt idx="0">0.00063669014470909603</cx:pt>
          <cx:pt idx="1">9.1409616080436305e-05</cx:pt>
          <cx:pt idx="2">-0.00061356569137888204</cx:pt>
          <cx:pt idx="3">0.00059534160520885004</cx:pt>
          <cx:pt idx="4">0.000177841208346718</cx:pt>
          <cx:pt idx="5">-8.4361800946336301e-05</cx:pt>
          <cx:pt idx="6">-0.00022947001728204701</cx:pt>
          <cx:pt idx="7">5.0292440959095002e-05</cx:pt>
          <cx:pt idx="8">0.00044643844304089099</cx:pt>
          <cx:pt idx="9">-0.00019506212849555599</cx:pt>
          <cx:pt idx="10">0.00063763076961393099</cx:pt>
          <cx:pt idx="11">-0.000175485775626977</cx:pt>
          <cx:pt idx="12">-7.5219640413555898e-05</cx:pt>
          <cx:pt idx="13">-0.00016591526959109301</cx:pt>
          <cx:pt idx="14">-0.00032060513817075702</cx:pt>
          <cx:pt idx="15">0.00066616319913859396</cx:pt>
          <cx:pt idx="16">0.00025508218893258698</cx:pt>
          <cx:pt idx="17">-0.00021556247878530199</cx:pt>
          <cx:pt idx="18">-0.00060570859814155001</cx:pt>
          <cx:pt idx="19">-0.00063707163340488801</cx:pt>
          <cx:pt idx="20">-4.6820767933380401e-05</cx:pt>
          <cx:pt idx="21">-0.000495252274781613</cx:pt>
          <cx:pt idx="22">-0.00020123743296529</cx:pt>
          <cx:pt idx="23">-0.00058854494431393898</cx:pt>
          <cx:pt idx="24">0.00059097626099984001</cx:pt>
          <cx:pt idx="25">0.000133480181830251</cx:pt>
          <cx:pt idx="26">7.6563415381828602e-05</cx:pt>
          <cx:pt idx="27">0.00032922354466706</cx:pt>
          <cx:pt idx="28">3.7603158497437701e-05</cx:pt>
          <cx:pt idx="29">0.00050181984574404796</cx:pt>
          <cx:pt idx="30">-0.00016469886224102501</cx:pt>
          <cx:pt idx="31">-0.00049075354027821401</cx:pt>
          <cx:pt idx="32">-0.00051106582391681401</cx:pt>
          <cx:pt idx="33">1.9869223420559999e-05</cx:pt>
          <cx:pt idx="34">-0.0040516011847436997</cx:pt>
          <cx:pt idx="35">-0.0079546564848078996</cx:pt>
          <cx:pt idx="36">-0.0048932211151485596</cx:pt>
          <cx:pt idx="37">-0.0024065103327660401</cx:pt>
          <cx:pt idx="38">-0.00160891648576593</cx:pt>
          <cx:pt idx="39">-0.00099271831683584604</cx:pt>
          <cx:pt idx="40">-0.0061774033281642099</cx:pt>
          <cx:pt idx="41">-0.0036518959599696299</cx:pt>
          <cx:pt idx="42">-0.0014787762528645899</cx:pt>
          <cx:pt idx="43">-0.0066077406698296396</cx:pt>
          <cx:pt idx="44">-0.0062771635644488901</cx:pt>
          <cx:pt idx="45">-0.00325559900018674</cx:pt>
          <cx:pt idx="46">-0.00056980714570359803</cx:pt>
          <cx:pt idx="47">-0.0033207162172633601</cx:pt>
          <cx:pt idx="48">-0.00082433228467287099</cx:pt>
          <cx:pt idx="49">-0.00053818129205849402</cx:pt>
          <cx:pt idx="50">-0.00093796233284900799</cx:pt>
          <cx:pt idx="51">-0.00087781682013418801</cx:pt>
          <cx:pt idx="52">-0.00056013437273632997</cx:pt>
          <cx:pt idx="53">-0.0010350098806779901</cx:pt>
          <cx:pt idx="54">-0.00016262375411498799</cx:pt>
          <cx:pt idx="55">0.000128841306679331</cx:pt>
          <cx:pt idx="56">0.00055239705014676602</cx:pt>
          <cx:pt idx="57">0.00092159022759571204</cx:pt>
          <cx:pt idx="58">0.00031973235847518599</cx:pt>
          <cx:pt idx="59">0.00039642769372993898</cx:pt>
          <cx:pt idx="60">-0.00041994511842352502</cx:pt>
          <cx:pt idx="61">-0.00023069270611724099</cx:pt>
          <cx:pt idx="62">-0.0033358542236434602</cx:pt>
          <cx:pt idx="63">-0.012079784103979</cx:pt>
          <cx:pt idx="64">-0.0114251154024938</cx:pt>
          <cx:pt idx="65">-0.0063142387047587104</cx:pt>
          <cx:pt idx="66">-0.0133838303273609</cx:pt>
          <cx:pt idx="67">-0.0127683150790947</cx:pt>
          <cx:pt idx="68">-0.030281118257311699</cx:pt>
          <cx:pt idx="69">-0.031755769442518803</cx:pt>
          <cx:pt idx="70">-0.0250108565781441</cx:pt>
          <cx:pt idx="71">-0.033833447214877299</cx:pt>
          <cx:pt idx="72">-0.026389061736065301</cx:pt>
          <cx:pt idx="73">-0.00359141170879422</cx:pt>
          <cx:pt idx="74">-0.0085702921898975805</cx:pt>
          <cx:pt idx="75">-0.0051665247594020599</cx:pt>
          <cx:pt idx="76">-0.0017040273348048699</cx:pt>
          <cx:pt idx="77">0.00078367103869137996</cx:pt>
          <cx:pt idx="78">-0.0024319718647221799</cx:pt>
          <cx:pt idx="79">-0.0015172032662502299</cx:pt>
          <cx:pt idx="80">0.00027673434369535901</cx:pt>
          <cx:pt idx="81">1.1095570643320099e-05</cx:pt>
          <cx:pt idx="82">0.000171122361110204</cx:pt>
          <cx:pt idx="83">0.00045707963563354303</cx:pt>
          <cx:pt idx="84">-0.00078478327926198295</cx:pt>
          <cx:pt idx="85">-0.00011818553907178001</cx:pt>
          <cx:pt idx="86">-0.00055391733094516398</cx:pt>
          <cx:pt idx="87">-0.00032259854072420202</cx:pt>
          <cx:pt idx="88">-0.00024685704287470602</cx:pt>
          <cx:pt idx="89">-0.00130426325202448</cx:pt>
          <cx:pt idx="90">-0.010185331162085099</cx:pt>
          <cx:pt idx="91">-0.0187243061823055</cx:pt>
          <cx:pt idx="92">-0.0228043947218711</cx:pt>
          <cx:pt idx="93">-0.028524581301525902</cx:pt>
          <cx:pt idx="94">-0.019194730196583101</cx:pt>
          <cx:pt idx="95">-0.015349016420049899</cx:pt>
          <cx:pt idx="96">-0.066255079175326803</cx:pt>
          <cx:pt idx="97">-0.086242439981067204</cx:pt>
          <cx:pt idx="98">-0.0654780581286247</cx:pt>
          <cx:pt idx="99">-0.054019515352410299</cx:pt>
          <cx:pt idx="100">-0.00090160276449254798</cx:pt>
          <cx:pt idx="101">0.046032203311035198</cx:pt>
          <cx:pt idx="102">0.047979090133917199</cx:pt>
          <cx:pt idx="103">0.024992017059952298</cx:pt>
          <cx:pt idx="104">0.031585444136079097</cx:pt>
          <cx:pt idx="105">0.0232351398821324</cx:pt>
          <cx:pt idx="106">0.0154865433460326</cx:pt>
          <cx:pt idx="107">0.0098471525177343394</cx:pt>
          <cx:pt idx="108">0.00610126945076034</cx:pt>
          <cx:pt idx="109">-9.9298899184190197e-05</cx:pt>
          <cx:pt idx="110">0.000129582623913572</cx:pt>
          <cx:pt idx="111">-0.00018620703505439699</cx:pt>
          <cx:pt idx="112">-0.00020517345199381801</cx:pt>
          <cx:pt idx="113">9.6744727659662201e-05</cx:pt>
          <cx:pt idx="114">-0.00089594682551445302</cx:pt>
          <cx:pt idx="115">-0.00045161897259156001</cx:pt>
          <cx:pt idx="116">-0.00046246260408579697</cx:pt>
          <cx:pt idx="117">-0.0017711885346113701</cx:pt>
          <cx:pt idx="118">-0.016082367048820202</cx:pt>
          <cx:pt idx="119">-0.027425810788039202</cx:pt>
          <cx:pt idx="120">-0.034300402468425001</cx:pt>
          <cx:pt idx="121">-0.039210077387596</cx:pt>
          <cx:pt idx="122">-0.013653103154555301</cx:pt>
          <cx:pt idx="123">-0.028993473586588998</cx:pt>
          <cx:pt idx="124">-0.067220765034574401</cx:pt>
          <cx:pt idx="125">-0.073572442411372202</cx:pt>
          <cx:pt idx="126">-0.065733206922424098</cx:pt>
          <cx:pt idx="127">-0.0099155793480368293</cx:pt>
          <cx:pt idx="128">0.019769245679111001</cx:pt>
          <cx:pt idx="129">0.022850409575561</cx:pt>
          <cx:pt idx="130">0.0268022253649534</cx:pt>
          <cx:pt idx="131">-0.0037011729207684098</cx:pt>
          <cx:pt idx="132">0.012814296753224199</cx:pt>
          <cx:pt idx="133">0.033494780822935701</cx:pt>
          <cx:pt idx="134">0.039336405934648801</cx:pt>
          <cx:pt idx="135">0.047459149670093903</cx:pt>
          <cx:pt idx="136">0.046235651222445398</cx:pt>
          <cx:pt idx="137">0.0074509543540296104</cx:pt>
          <cx:pt idx="138">0.00057879317440004603</cx:pt>
          <cx:pt idx="139">-0.00049675141720126196</cx:pt>
          <cx:pt idx="140">0.00038753838348140298</cx:pt>
          <cx:pt idx="141">0.00098059933618099707</cx:pt>
          <cx:pt idx="142">0.00077545594072192504</cx:pt>
          <cx:pt idx="143">-0.00118984566499044</cx:pt>
          <cx:pt idx="144">-0.016164686102240401</cx:pt>
          <cx:pt idx="145">-0.021271172120249999</cx:pt>
          <cx:pt idx="146">-0.0158398970138399</cx:pt>
          <cx:pt idx="147">-0.0294571556844869</cx:pt>
          <cx:pt idx="148">-0.015706475692043701</cx:pt>
          <cx:pt idx="149">-0.021239277818978199</cx:pt>
          <cx:pt idx="150">-0.019329010693121498</cx:pt>
          <cx:pt idx="151">0.017904499839552199</cx:pt>
          <cx:pt idx="152">0.027539851324395199</cx:pt>
          <cx:pt idx="153">-0.0148680387270215</cx:pt>
          <cx:pt idx="154">-0.015243244836727199</cx:pt>
          <cx:pt idx="155">0.017777358585356801</cx:pt>
          <cx:pt idx="156">0.032313428949321203</cx:pt>
          <cx:pt idx="157">0.053309858586595697</cx:pt>
          <cx:pt idx="158">0.028410591783989299</cx:pt>
          <cx:pt idx="159">-0.031489577582837901</cx:pt>
          <cx:pt idx="160">-0.035423815267154601</cx:pt>
          <cx:pt idx="161">-0.0034317397138236699</cx:pt>
          <cx:pt idx="162">0.022170949641183699</cx:pt>
          <cx:pt idx="163">0.047830464181364003</cx:pt>
          <cx:pt idx="164">0.043735374658420201</cx:pt>
          <cx:pt idx="165">0.00910160663152201</cx:pt>
          <cx:pt idx="166">0.00139725551233952</cx:pt>
          <cx:pt idx="167">0.000987517083372895</cx:pt>
          <cx:pt idx="168">-0.000192722227458005</cx:pt>
          <cx:pt idx="169">-0.00021273906781654601</cx:pt>
          <cx:pt idx="170">1.7494481180107199e-05</cx:pt>
          <cx:pt idx="171">-0.0099371357894146497</cx:pt>
          <cx:pt idx="172">-0.020034247106260901</cx:pt>
          <cx:pt idx="173">-0.0048946509434764597</cx:pt>
          <cx:pt idx="174">0.0073276222054594001</cx:pt>
          <cx:pt idx="175">-0.0136312434873629</cx:pt>
          <cx:pt idx="176">-0.006877374594081</cx:pt>
          <cx:pt idx="177">0.037051987306860101</cx:pt>
          <cx:pt idx="178">0.051840414769087899</cx:pt>
          <cx:pt idx="179">0.0310973735739613</cx:pt>
          <cx:pt idx="180">0.0031037888464333402</cx:pt>
          <cx:pt idx="181">-0.012023861545814</cx:pt>
          <cx:pt idx="182">0.00495808323094531</cx:pt>
          <cx:pt idx="183">-0.0094788604614330502</cx:pt>
          <cx:pt idx="184">0.0400590793071645</cx:pt>
          <cx:pt idx="185">0.045830515952960803</cx:pt>
          <cx:pt idx="186">0.0056600153034611998</cx:pt>
          <cx:pt idx="187">-0.0307824402271261</cx:pt>
          <cx:pt idx="188">-0.046205222148564901</cx:pt>
          <cx:pt idx="189">-0.0310356046221558</cx:pt>
          <cx:pt idx="190">0.0152768748167115</cx:pt>
          <cx:pt idx="191">0.043867576570466797</cx:pt>
          <cx:pt idx="192">0.035215982495857598</cx:pt>
          <cx:pt idx="193">0.025117626238042999</cx:pt>
          <cx:pt idx="194">0.0041623390538079999</cx:pt>
          <cx:pt idx="195">0.0010220898859145599</cx:pt>
          <cx:pt idx="196">-0.000388159630752428</cx:pt>
          <cx:pt idx="197">-0.00059116516761598896</cx:pt>
          <cx:pt idx="198">0.000916227769444926</cx:pt>
          <cx:pt idx="199">-0.0109811062186864</cx:pt>
          <cx:pt idx="200">-0.035411672815839401</cx:pt>
          <cx:pt idx="201">-0.026554803385462698</cx:pt>
          <cx:pt idx="202">0.0041759824412033499</cx:pt>
          <cx:pt idx="203">0.0100477867433383</cx:pt>
          <cx:pt idx="204">0.079023510188999793</cx:pt>
          <cx:pt idx="205">0.11473644191110199</cx:pt>
          <cx:pt idx="206">0.095674381745057394</cx:pt>
          <cx:pt idx="207">0.051929259844044999</cx:pt>
          <cx:pt idx="208">0.0190456246871589</cx:pt>
          <cx:pt idx="209">-0.0017766895700761401</cx:pt>
          <cx:pt idx="210">0.016620858693890399</cx:pt>
          <cx:pt idx="211">-0.0122862311036882</cx:pt>
          <cx:pt idx="212">-0.0162793601167813</cx:pt>
          <cx:pt idx="213">0.0434029212979129</cx:pt>
          <cx:pt idx="214">-0.013528132336981099</cx:pt>
          <cx:pt idx="215">-0.0086821475338731899</cx:pt>
          <cx:pt idx="216">-0.042311009959296597</cx:pt>
          <cx:pt idx="217">-0.032085791440001503</cx:pt>
          <cx:pt idx="218">0.0021240457708297899</cx:pt>
          <cx:pt idx="219">0.034628030607640102</cx:pt>
          <cx:pt idx="220">0.0281978502736886</cx:pt>
          <cx:pt idx="221">0.014467040346838199</cx:pt>
          <cx:pt idx="222">0.0070003783496451703</cx:pt>
          <cx:pt idx="223">0.00077380327023691096</cx:pt>
          <cx:pt idx="224">-0.00038631971881731702</cx:pt>
          <cx:pt idx="225">5.3623502740641501e-05</cx:pt>
          <cx:pt idx="226">0.00061193360907208904</cx:pt>
          <cx:pt idx="227">-0.0108262838736092</cx:pt>
          <cx:pt idx="228">-0.046789494325929798</cx:pt>
          <cx:pt idx="229">-0.0279149375863432</cx:pt>
          <cx:pt idx="230">-0.0053768479086559401</cx:pt>
          <cx:pt idx="231">0.0169478150252424</cx:pt>
          <cx:pt idx="232">0.082751160552920797</cx:pt>
          <cx:pt idx="233">0.060906567218303301</cx:pt>
          <cx:pt idx="234">0.036745908871575701</cx:pt>
          <cx:pt idx="235">0.039060899040609699</cx:pt>
          <cx:pt idx="236">0.0130957278119653</cx:pt>
          <cx:pt idx="237">-0.033091565135080499</cx:pt>
          <cx:pt idx="238">-0.015867755441472099</cx:pt>
          <cx:pt idx="239">0.011509221903988001</cx:pt>
          <cx:pt idx="240">0.034040681174343501</cx:pt>
          <cx:pt idx="241">0.0250247706419807</cx:pt>
          <cx:pt idx="242">-0.025705531364232901</cx:pt>
          <cx:pt idx="243">-0.081433609816629601</cx:pt>
          <cx:pt idx="244">-0.051259856031214301</cx:pt>
          <cx:pt idx="245">-0.035327080449242598</cx:pt>
          <cx:pt idx="246">-0.0201625399049183</cx:pt>
          <cx:pt idx="247">0.017345481527582599</cx:pt>
          <cx:pt idx="248">0.028119183195127202</cx:pt>
          <cx:pt idx="249">0.0083844763550196804</cx:pt>
          <cx:pt idx="250">-0.00037544576055613399</cx:pt>
          <cx:pt idx="251">-0.00012378145035595701</cx:pt>
          <cx:pt idx="252">2.1765821408406698e-05</cx:pt>
          <cx:pt idx="253">-0.00012921025667666201</cx:pt>
          <cx:pt idx="254">-0.00417661957648458</cx:pt>
          <cx:pt idx="255">-0.0103352616184009</cx:pt>
          <cx:pt idx="256">-0.0110409039330371</cx:pt>
          <cx:pt idx="257">-0.043697709464454199</cx:pt>
          <cx:pt idx="258">-0.017174136824913401</cx:pt>
          <cx:pt idx="259">-0.026775526608320499</cx:pt>
          <cx:pt idx="260">0.011213360178015301</cx:pt>
          <cx:pt idx="261">0.037444113135729998</cx:pt>
          <cx:pt idx="262">-0.0049320082538167002</cx:pt>
          <cx:pt idx="263">0.0232242378821901</cx:pt>
          <cx:pt idx="264">-0.021826415132155799</cx:pt>
          <cx:pt idx="265">-0.091188537047699206</cx:pt>
          <cx:pt idx="266">-0.075008464887393503</cx:pt>
          <cx:pt idx="267">0.025353340163156001</cx:pt>
          <cx:pt idx="268">0.041313324260519403</cx:pt>
          <cx:pt idx="269">0.040035286873317998</cx:pt>
          <cx:pt idx="270">-0.00880422901040568</cx:pt>
          <cx:pt idx="271">-0.064690807745930307</cx:pt>
          <cx:pt idx="272">-0.0398425243448014</cx:pt>
          <cx:pt idx="273">-0.033242116053761601</cx:pt>
          <cx:pt idx="274">-0.051648061381569001</cx:pt>
          <cx:pt idx="275">-0.0271046463829674</cx:pt>
          <cx:pt idx="276">-0.0128442971466838</cx:pt>
          <cx:pt idx="277">-0.0031004251603227698</cx:pt>
          <cx:pt idx="278">-0.00356285451109344</cx:pt>
          <cx:pt idx="279">-0.00085225395803964499</cx:pt>
          <cx:pt idx="280">0.00053438519305480799</cx:pt>
          <cx:pt idx="281">-3.66683567588457e-05</cx:pt>
          <cx:pt idx="282">0.000704110526990699</cx:pt>
          <cx:pt idx="283">-0.0148080804366325</cx:pt>
          <cx:pt idx="284">-0.020108889357162901</cx:pt>
          <cx:pt idx="285">-0.047613278285419003</cx:pt>
          <cx:pt idx="286">-0.083505491182879296</cx:pt>
          <cx:pt idx="287">-0.066137275284972097</cx:pt>
          <cx:pt idx="288">0.00358120142708985</cx:pt>
          <cx:pt idx="289">0.0344929940376167</cx:pt>
          <cx:pt idx="290">0.0265981951526525</cx:pt>
          <cx:pt idx="291">0.026271242510423499</cx:pt>
          <cx:pt idx="292">-0.0033007435113620001</cx:pt>
          <cx:pt idx="293">-0.072630243196376898</cx:pt>
          <cx:pt idx="294">-0.060505480279834899</cx:pt>
          <cx:pt idx="295">0.033993451145075397</cx:pt>
          <cx:pt idx="296">-0.0035956471124312201</cx:pt>
          <cx:pt idx="297">0.00097849107966371893</cx:pt>
          <cx:pt idx="298">-0.0064976872108462999</cx:pt>
          <cx:pt idx="299">-0.050455896677112498</cx:pt>
          <cx:pt idx="300">-0.0136491376283219</cx:pt>
          <cx:pt idx="301">-0.042294150285561598</cx:pt>
          <cx:pt idx="302">-0.041936176070878801</cx:pt>
          <cx:pt idx="303">-0.0563454656787271</cx:pt>
          <cx:pt idx="304">-0.0234801842492398</cx:pt>
          <cx:pt idx="305">-0.0013353835673669101</cx:pt>
          <cx:pt idx="306">-0.0053562115012652702</cx:pt>
          <cx:pt idx="307">0.000423610160276852</cx:pt>
          <cx:pt idx="308">-0.00044067687699607302</cx:pt>
          <cx:pt idx="309">-0.0013468752997468599</cx:pt>
          <cx:pt idx="310">0.00604516717423958</cx:pt>
          <cx:pt idx="311">-0.0109646257954966</cx:pt>
          <cx:pt idx="312">-0.045414325055911399</cx:pt>
          <cx:pt idx="313">-0.0176612653177011</cx:pt>
          <cx:pt idx="314">-0.0180856883855222</cx:pt>
          <cx:pt idx="315">-0.017080298689845501</cx:pt>
          <cx:pt idx="316">0.0128176095720636</cx:pt>
          <cx:pt idx="317">0.058443767762429898</cx:pt>
          <cx:pt idx="318">0.094460136776697304</cx:pt>
          <cx:pt idx="319">0.046569280650665401</cx:pt>
          <cx:pt idx="320">0.010328659416422199</cx:pt>
          <cx:pt idx="321">-0.058378650479253301</cx:pt>
          <cx:pt idx="322">-0.0280462644753324</cx:pt>
          <cx:pt idx="323">0.034310173501676297</cx:pt>
          <cx:pt idx="324">-0.0523758258167085</cx:pt>
          <cx:pt idx="325">-0.034402301811972402</cx:pt>
          <cx:pt idx="326">-0.029683921818291201</cx:pt>
          <cx:pt idx="327">-0.055655336013708201</cx:pt>
          <cx:pt idx="328">-0.0144391275206562</cx:pt>
          <cx:pt idx="329">-0.024697765451529699</cx:pt>
          <cx:pt idx="330">-0.0279245567612686</cx:pt>
          <cx:pt idx="331">-0.044018203716274198</cx:pt>
          <cx:pt idx="332">-0.0345904492843708</cx:pt>
          <cx:pt idx="333">-0.0096671641232825498</cx:pt>
          <cx:pt idx="334">-0.0055071128121314799</cx:pt>
          <cx:pt idx="335">0.000194549497672576</cx:pt>
          <cx:pt idx="336">-6.6754028218896802e-05</cx:pt>
          <cx:pt idx="337">0.00024474963395449897</cx:pt>
          <cx:pt idx="338">0.0054201695848687297</cx:pt>
          <cx:pt idx="339">-0.0100775922772425</cx:pt>
          <cx:pt idx="340">-0.030024611060048501</cx:pt>
          <cx:pt idx="341">-0.019122102632767101</cx:pt>
          <cx:pt idx="342">-0.0086429756829878197</cx:pt>
          <cx:pt idx="343">0.0033581572523906701</cx:pt>
          <cx:pt idx="344">0.011982707363606101</cx:pt>
          <cx:pt idx="345">0.0094076669058939695</cx:pt>
          <cx:pt idx="346">0.082903636898185196</cx:pt>
          <cx:pt idx="347">0.0063241992356959697</cx:pt>
          <cx:pt idx="348">0.00061399138197295298</cx:pt>
          <cx:pt idx="349">-0.0090841600837890599</cx:pt>
          <cx:pt idx="350">0.0148608069424993</cx:pt>
          <cx:pt idx="351">0.034399321726397397</cx:pt>
          <cx:pt idx="352">-0.0062474363271178002</cx:pt>
          <cx:pt idx="353">0.032951372087879897</cx:pt>
          <cx:pt idx="354">0.0177575005862236</cx:pt>
          <cx:pt idx="355">-0.065676180917036503</cx:pt>
          <cx:pt idx="356">-0.045075940460552001</cx:pt>
          <cx:pt idx="357">-0.030757585798743901</cx:pt>
          <cx:pt idx="358">-0.038123345109778398</cx:pt>
          <cx:pt idx="359">-0.036901834276916803</cx:pt>
          <cx:pt idx="360">-0.0310408600344288</cx:pt>
          <cx:pt idx="361">-0.0116807405344409</cx:pt>
          <cx:pt idx="362">-0.0076645551104293601</cx:pt>
          <cx:pt idx="363">-0.00112190119325481</cx:pt>
          <cx:pt idx="364">-0.00065718132760401505</cx:pt>
          <cx:pt idx="365">-0.00045071792330401099</cx:pt>
          <cx:pt idx="366">0.00064401279067478098</cx:pt>
          <cx:pt idx="367">-0.0073892062340915002</cx:pt>
          <cx:pt idx="368">-0.013491614126021199</cx:pt>
          <cx:pt idx="369">-0.0039877925440490701</cx:pt>
          <cx:pt idx="370">0.026438261335097898</cx:pt>
          <cx:pt idx="371">0.060857128415012597</cx:pt>
          <cx:pt idx="372">0.0522050669829437</cx:pt>
          <cx:pt idx="373">0.0031820173458429199</cx:pt>
          <cx:pt idx="374">0.031546836242989498</cx:pt>
          <cx:pt idx="375">-0.089893406140592505</cx:pt>
          <cx:pt idx="376">-0.039321366755242199</cx:pt>
          <cx:pt idx="377">-0.010420825299092501</cx:pt>
          <cx:pt idx="378">0.0055076424699312997</cx:pt>
          <cx:pt idx="379">-0.0045175906006301898</cx:pt>
          <cx:pt idx="380">0.036086839617523299</cx:pt>
          <cx:pt idx="381">0.076360337353496899</cx:pt>
          <cx:pt idx="382">-0.000289683280067039</cx:pt>
          <cx:pt idx="383">-0.079354359907062605</cx:pt>
          <cx:pt idx="384">-0.042866617419483097</cx:pt>
          <cx:pt idx="385">-0.039079800704781398</cx:pt>
          <cx:pt idx="386">-0.043492393932127602</cx:pt>
          <cx:pt idx="387">-0.050993037394121497</cx:pt>
          <cx:pt idx="388">-0.033554073506440997</cx:pt>
          <cx:pt idx="389">-0.0125345875039817</cx:pt>
          <cx:pt idx="390">-0.0095786702380860102</cx:pt>
          <cx:pt idx="391">-0.00271417589822728</cx:pt>
          <cx:pt idx="392">0.00012037526275548799</cx:pt>
          <cx:pt idx="393">0.00055827253377422204</cx:pt>
          <cx:pt idx="394">0.00119584544736855</cx:pt>
          <cx:pt idx="395">0.0011308968143292099</cx:pt>
          <cx:pt idx="396">-0.013882454028151499</cx:pt>
          <cx:pt idx="397">0.00185448762225271</cx:pt>
          <cx:pt idx="398">0.015930340512630599</cx:pt>
          <cx:pt idx="399">0.088147538438164197</cx:pt>
          <cx:pt idx="400">0.049522520561303497</cx:pt>
          <cx:pt idx="401">0.045703165312059001</cx:pt>
          <cx:pt idx="402">0.040709611757542702</cx:pt>
          <cx:pt idx="403">-0.0803917547631052</cx:pt>
          <cx:pt idx="404">-0.083585506934374207</cx:pt>
          <cx:pt idx="405">-0.098155945869321401</cx:pt>
          <cx:pt idx="406">-0.072433392086359294</cx:pt>
          <cx:pt idx="407">-0.018408430101297599</cx:pt>
          <cx:pt idx="408">0.069049152966082994</cx:pt>
          <cx:pt idx="409">0.096615676505644302</cx:pt>
          <cx:pt idx="410">-0.0037701389158942898</cx:pt>
          <cx:pt idx="411">-0.019813377554372499</cx:pt>
          <cx:pt idx="412">-0.00862533311566171</cx:pt>
          <cx:pt idx="413">-0.081233016119216003</cx:pt>
          <cx:pt idx="414">-0.070588400788674802</cx:pt>
          <cx:pt idx="415">-0.064307169141566201</cx:pt>
          <cx:pt idx="416">-0.0307529102358658</cx:pt>
          <cx:pt idx="417">-0.0216325532418408</cx:pt>
          <cx:pt idx="418">-0.0096976357180136308</cx:pt>
          <cx:pt idx="419">-0.00069796952559920099</cx:pt>
          <cx:pt idx="420">-0.00019207980066048101</cx:pt>
          <cx:pt idx="421">0.000111121123015798</cx:pt>
          <cx:pt idx="422">0.00060775358834465798</cx:pt>
          <cx:pt idx="423">0.0024051290077768401</cx:pt>
          <cx:pt idx="424">-0.0112376595584431</cx:pt>
          <cx:pt idx="425">-0.0116153658163765</cx:pt>
          <cx:pt idx="426">-0.0010753562407018701</cx:pt>
          <cx:pt idx="427">0.065303831102123303</cx:pt>
          <cx:pt idx="428">0.057494023656708602</cx:pt>
          <cx:pt idx="429">0.050781188213240201</cx:pt>
          <cx:pt idx="430">0.0869415682143614</cx:pt>
          <cx:pt idx="431">-0.0071879214699137302</cx:pt>
          <cx:pt idx="432">-0.118940075173478</cx:pt>
          <cx:pt idx="433">-0.14291722853309999</cx:pt>
          <cx:pt idx="434">-0.122782273670876</cx:pt>
          <cx:pt idx="435">0.0069587296998316703</cx:pt>
          <cx:pt idx="436">0.065225102655977293</cx:pt>
          <cx:pt idx="437">0.080229767944353506</cx:pt>
          <cx:pt idx="438">-0.015032907090932</cx:pt>
          <cx:pt idx="439">-0.021819483045196202</cx:pt>
          <cx:pt idx="440">-0.0245359390186809</cx:pt>
          <cx:pt idx="441">-0.022889286737582899</cx:pt>
          <cx:pt idx="442">-0.0285507244318935</cx:pt>
          <cx:pt idx="443">-0.0155091030884474</cx:pt>
          <cx:pt idx="444">-0.039657233594141902</cx:pt>
          <cx:pt idx="445">-0.0420660045548562</cx:pt>
          <cx:pt idx="446">-0.0163461225527439</cx:pt>
          <cx:pt idx="447">-0.0054451054521807802</cx:pt>
          <cx:pt idx="448">3.7912443277811801e-05</cx:pt>
          <cx:pt idx="449">0.00054551478616458198</cx:pt>
          <cx:pt idx="450">-0.00073696670113662297</cx:pt>
          <cx:pt idx="451">-0.0196728642277464</cx:pt>
          <cx:pt idx="452">-0.028700116637054199</cx:pt>
          <cx:pt idx="453">-0.025806826542543598</cx:pt>
          <cx:pt idx="454">0.033528564112512399</cx:pt>
          <cx:pt idx="455">0.084047169614296702</cx:pt>
          <cx:pt idx="456">0.085002665735459504</cx:pt>
          <cx:pt idx="457">0.037852820892908902</cx:pt>
          <cx:pt idx="458">0.050507224136475799</cx:pt>
          <cx:pt idx="459">0.043601221583949301</cx:pt>
          <cx:pt idx="460">0.018691765316744002</cx:pt>
          <cx:pt idx="461">-0.0060988294517130403</cx:pt>
          <cx:pt idx="462">-0.10731453083713</cx:pt>
          <cx:pt idx="463">0.032042406168579202</cx:pt>
          <cx:pt idx="464">0.0229588380716109</cx:pt>
          <cx:pt idx="465">0.059288826470091503</cx:pt>
          <cx:pt idx="466">0.039975980635728402</cx:pt>
          <cx:pt idx="467">-0.021071838219261001</cx:pt>
          <cx:pt idx="468">0.0030808427619854399</cx:pt>
          <cx:pt idx="469">-0.0136955629348414</cx:pt>
          <cx:pt idx="470">-0.0324556900323461</cx:pt>
          <cx:pt idx="471">-0.0039586645018484697</cx:pt>
          <cx:pt idx="472">-0.0342878624653917</cx:pt>
          <cx:pt idx="473">-0.043130384374635497</cx:pt>
          <cx:pt idx="474">-0.018612283176462199</cx:pt>
          <cx:pt idx="475">-0.0016775139749998201</cx:pt>
          <cx:pt idx="476">0.00060407566153059704</cx:pt>
          <cx:pt idx="477">0.00048877208363101699</cx:pt>
          <cx:pt idx="478">-0.0047490184868523699</cx:pt>
          <cx:pt idx="479">-0.032041639424577502</cx:pt>
          <cx:pt idx="480">-0.047316812836139498</cx:pt>
          <cx:pt idx="481">-0.025060723733612601</cx:pt>
          <cx:pt idx="482">0.0458706736503144</cx:pt>
          <cx:pt idx="483">0.095716887584737897</cx:pt>
          <cx:pt idx="484">0.083320406205803305</cx:pt>
          <cx:pt idx="485">0.016261603053273999</cx:pt>
          <cx:pt idx="486">0.071875502422954096</cx:pt>
          <cx:pt idx="487">0.044289579143861398</cx:pt>
          <cx:pt idx="488">0.034611170024460403</cx:pt>
          <cx:pt idx="489">0.0033674912460102502</cx:pt>
          <cx:pt idx="490">-0.054133839555448003</cx:pt>
          <cx:pt idx="491">0.061565939865858899</cx:pt>
          <cx:pt idx="492">0.0606281389169274</cx:pt>
          <cx:pt idx="493">0.1299049028698</cx:pt>
          <cx:pt idx="494">0.041197357459733103</cx:pt>
          <cx:pt idx="495">-0.036708527614753801</cx:pt>
          <cx:pt idx="496">-0.041190260288105698</cx:pt>
          <cx:pt idx="497">-0.067714825635722495</cx:pt>
          <cx:pt idx="498">-0.020448744956417901</cx:pt>
          <cx:pt idx="499">-0.00351812721617142</cx:pt>
          <cx:pt idx="500">-0.029496850148445702</cx:pt>
          <cx:pt idx="501">-0.043216947740381401</cx:pt>
          <cx:pt idx="502">-0.011731753256679901</cx:pt>
          <cx:pt idx="503">-0.00384273168525848</cx:pt>
          <cx:pt idx="504">-0.00051676909331188495</cx:pt>
          <cx:pt idx="505">-0.0012552712014564601</cx:pt>
          <cx:pt idx="506">-0.0047728110284464701</cx:pt>
          <cx:pt idx="507">-0.023995089201851599</cx:pt>
          <cx:pt idx="508">-0.037820596672067899</cx:pt>
          <cx:pt idx="509">0.0028965931695460901</cx:pt>
          <cx:pt idx="510">0.017816662945176</cx:pt>
          <cx:pt idx="511">0.033682773205925401</cx:pt>
          <cx:pt idx="512">0.021714642020472599</cx:pt>
          <cx:pt idx="513">0.0126156763191399</cx:pt>
          <cx:pt idx="514">0.043482358349043501</cx:pt>
          <cx:pt idx="515">0.086722042351510195</cx:pt>
          <cx:pt idx="516">0.024649794923874101</cx:pt>
          <cx:pt idx="517">-0.021937105149639199</cx:pt>
          <cx:pt idx="518">0.011888101809920301</cx:pt>
          <cx:pt idx="519">0.063487811082077794</cx:pt>
          <cx:pt idx="520">0.14697766017665001</cx:pt>
          <cx:pt idx="521">0.16898995403438699</cx:pt>
          <cx:pt idx="522">0.0068288293066783596</cx:pt>
          <cx:pt idx="523">-0.063241156859635203</cx:pt>
          <cx:pt idx="524">-0.075052262637744394</cx:pt>
          <cx:pt idx="525">-0.068934218516440202</cx:pt>
          <cx:pt idx="526">-0.035254563169277602</cx:pt>
          <cx:pt idx="527">-0.020288301154839601</cx:pt>
          <cx:pt idx="528">-0.034908741018653801</cx:pt>
          <cx:pt idx="529">-0.026636295214620902</cx:pt>
          <cx:pt idx="530">-0.0037064414726725899</cx:pt>
          <cx:pt idx="531">-0.0013047696504167601</cx:pt>
          <cx:pt idx="532">-0.00015083620835958</cx:pt>
          <cx:pt idx="533">1.06545361470836e-05</cx:pt>
          <cx:pt idx="534">-0.00069918726251998696</cx:pt>
          <cx:pt idx="535">-0.0157318823610973</cx:pt>
          <cx:pt idx="536">-0.0171446439803827</cx:pt>
          <cx:pt idx="537">0.010900509366942999</cx:pt>
          <cx:pt idx="538">-0.015215750209715599</cx:pt>
          <cx:pt idx="539">-0.0140324755937656</cx:pt>
          <cx:pt idx="540">-0.023880374038818299</cx:pt>
          <cx:pt idx="541">-0.028358974767169101</cx:pt>
          <cx:pt idx="542">-0.0054199850151046003</cx:pt>
          <cx:pt idx="543">-0.0191432823070385</cx:pt>
          <cx:pt idx="544">-0.083027099636460502</cx:pt>
          <cx:pt idx="545">-0.133465889666676</cx:pt>
          <cx:pt idx="546">-0.023412074696773501</cx:pt>
          <cx:pt idx="547">0.090962824555822996</cx:pt>
          <cx:pt idx="548">0.14663144461455299</cx:pt>
          <cx:pt idx="549">0.102130371213191</cx:pt>
          <cx:pt idx="550">-0.017057922571264601</cx:pt>
          <cx:pt idx="551">-0.064556437987914397</cx:pt>
          <cx:pt idx="552">-0.105715870911214</cx:pt>
          <cx:pt idx="553">-0.087068056821602499</cx:pt>
          <cx:pt idx="554">-0.083015141520481103</cx:pt>
          <cx:pt idx="555">-0.044774382988775299</cx:pt>
          <cx:pt idx="556">-0.0295122965384534</cx:pt>
          <cx:pt idx="557">-0.024978842720050201</cx:pt>
          <cx:pt idx="558">-0.0120358442249519</cx:pt>
          <cx:pt idx="559">0.00041343796645176698</cx:pt>
          <cx:pt idx="560">0.00060610534505151602</cx:pt>
          <cx:pt idx="561">0.000203028075102316</cx:pt>
          <cx:pt idx="562">-0.00063336542299646695</cx:pt>
          <cx:pt idx="563">-0.0091461350297844506</cx:pt>
          <cx:pt idx="564">-0.0066024289089192199</cx:pt>
          <cx:pt idx="565">0.0046567984353689</cx:pt>
          <cx:pt idx="566">-0.0253756780924571</cx:pt>
          <cx:pt idx="567">-0.055473538432227798</cx:pt>
          <cx:pt idx="568">-0.069689464543990096</cx:pt>
          <cx:pt idx="569">-0.080659173783653296</cx:pt>
          <cx:pt idx="570">-0.098615852289404796</cx:pt>
          <cx:pt idx="571">-0.196196266809533</cx:pt>
          <cx:pt idx="572">-0.23800518218894501</cx:pt>
          <cx:pt idx="573">-0.186356241767034</cx:pt>
          <cx:pt idx="574">0.0068091152844215099</cx:pt>
          <cx:pt idx="575">0.104159595912898</cx:pt>
          <cx:pt idx="576">0.127995065674847</cx:pt>
          <cx:pt idx="577">0.12819920322356401</cx:pt>
          <cx:pt idx="578">0.0026647498004165999</cx:pt>
          <cx:pt idx="579">-0.044793893423660497</cx:pt>
          <cx:pt idx="580">-0.100911014987302</cx:pt>
          <cx:pt idx="581">-0.087419194163451994</cx:pt>
          <cx:pt idx="582">-0.070087323734325704</cx:pt>
          <cx:pt idx="583">-0.0303034963918088</cx:pt>
          <cx:pt idx="584">-0.0066659795502174799</cx:pt>
          <cx:pt idx="585">-0.00093830999414839698</cx:pt>
          <cx:pt idx="586">-0.0040133972006666796</cx:pt>
          <cx:pt idx="587">0.000105680164515258</cx:pt>
          <cx:pt idx="588">0.00053559058251071801</cx:pt>
          <cx:pt idx="589">0.00019794508464893</cx:pt>
          <cx:pt idx="590">0.00015743405781979899</cx:pt>
          <cx:pt idx="591">-0.0048837599193247098</cx:pt>
          <cx:pt idx="592">-0.0035073928914256501</cx:pt>
          <cx:pt idx="593">-0.0011777528729621</cx:pt>
          <cx:pt idx="594">-0.0298110129740288</cx:pt>
          <cx:pt idx="595">-0.0363318597490533</cx:pt>
          <cx:pt idx="596">-0.043401949887039201</cx:pt>
          <cx:pt idx="597">-0.050878303799663002</cx:pt>
          <cx:pt idx="598">-0.075783238148010607</cx:pt>
          <cx:pt idx="599">-0.136261812532469</cx:pt>
          <cx:pt idx="600">-0.155965979076959</cx:pt>
          <cx:pt idx="601">-0.106990007326749</cx:pt>
          <cx:pt idx="602">0.030392237684083601</cx:pt>
          <cx:pt idx="603">0.089999433359826603</cx:pt>
          <cx:pt idx="604">0.10498476182064199</cx:pt>
          <cx:pt idx="605">0.048026205818768</cx:pt>
          <cx:pt idx="606">0.015512296961781601</cx:pt>
          <cx:pt idx="607">-0.080870456703287505</cx:pt>
          <cx:pt idx="608">-0.085710794080151198</cx:pt>
          <cx:pt idx="609">-0.034363195121830503</cx:pt>
          <cx:pt idx="610">-0.031098663956738701</cx:pt>
          <cx:pt idx="611">-0.020259349152948799</cx:pt>
          <cx:pt idx="612">-0.00089922986046750799</cx:pt>
          <cx:pt idx="613">0.00179401863671535</cx:pt>
          <cx:pt idx="614">-0.0029177946096482399</cx:pt>
          <cx:pt idx="615">-9.54247507018879e-05</cx:pt>
          <cx:pt idx="616">0.000558112732948576</cx:pt>
          <cx:pt idx="617">0.00096771423609847004</cx:pt>
          <cx:pt idx="618">-0.0028954059088788001</cx:pt>
          <cx:pt idx="619">-0.0055466713122305699</cx:pt>
          <cx:pt idx="620">-0.011708279464113701</cx:pt>
          <cx:pt idx="621">-0.0092294225885670694</cx:pt>
          <cx:pt idx="622">-0.016314770259872699</cx:pt>
          <cx:pt idx="623">-0.011276989466596899</cx:pt>
          <cx:pt idx="624">-0.041659993103901102</cx:pt>
          <cx:pt idx="625">-0.037438532065078002</cx:pt>
          <cx:pt idx="626">-0.0277357624232118</cx:pt>
          <cx:pt idx="627">-0.068344490903580093</cx:pt>
          <cx:pt idx="628">-0.080945410057529504</cx:pt>
          <cx:pt idx="629">-0.018845427330726802</cx:pt>
          <cx:pt idx="630">0.055669509636938702</cx:pt>
          <cx:pt idx="631">-0.0112740121132823</cx:pt>
          <cx:pt idx="632">0.042250534396778498</cx:pt>
          <cx:pt idx="633">0.0263911102919311</cx:pt>
          <cx:pt idx="634">-0.0171306885519781</cx:pt>
          <cx:pt idx="635">-0.029874177165115499</cx:pt>
          <cx:pt idx="636">-0.050426606450862499</cx:pt>
          <cx:pt idx="637">-0.0586691046616407</cx:pt>
          <cx:pt idx="638">-0.025627619037324301</cx:pt>
          <cx:pt idx="639">-0.0080240245178142405</cx:pt>
          <cx:pt idx="640">-0.00191198592904489</cx:pt>
          <cx:pt idx="641">0.0037060412575595099</cx:pt>
          <cx:pt idx="642">0.0039449317212183104</cx:pt>
          <cx:pt idx="643">-5.8330610118374803e-06</cx:pt>
          <cx:pt idx="644">-0.00033127153071212199</cx:pt>
          <cx:pt idx="645">0.00068460180883908996</cx:pt>
          <cx:pt idx="646">-0.0020154962996928199</cx:pt>
          <cx:pt idx="647">-0.00499295063210441</cx:pt>
          <cx:pt idx="648">-0.015992194599008601</cx:pt>
          <cx:pt idx="649">-0.011448032631549801</cx:pt>
          <cx:pt idx="650">0.0013804099537824399</cx:pt>
          <cx:pt idx="651">-0.011591898075761499</cx:pt>
          <cx:pt idx="652">-0.047528352733176203</cx:pt>
          <cx:pt idx="653">-0.068962904761793106</cx:pt>
          <cx:pt idx="654">-0.021713054476145799</cx:pt>
          <cx:pt idx="655">-0.0125482343598683</cx:pt>
          <cx:pt idx="656">-0.0027290623027052502</cx:pt>
          <cx:pt idx="657">0.0301534710680346</cx:pt>
          <cx:pt idx="658">0.086243499794202205</cx:pt>
          <cx:pt idx="659">0.037843416230720302</cx:pt>
          <cx:pt idx="660">0.037864484617696002</cx:pt>
          <cx:pt idx="661">0.066329338845978802</cx:pt>
          <cx:pt idx="662">0.013407212786911199</cx:pt>
          <cx:pt idx="663">-0.0031306317400716299</cx:pt>
          <cx:pt idx="664">-0.046889984448129002</cx:pt>
          <cx:pt idx="665">-0.027415500031823799</cx:pt>
          <cx:pt idx="666">-0.025777760304584001</cx:pt>
          <cx:pt idx="667">0.00049024768193038301</cx:pt>
          <cx:pt idx="668">0.0018899934519049299</cx:pt>
          <cx:pt idx="669">0.0038539590902947401</cx:pt>
          <cx:pt idx="670">0.0024021730208428002</cx:pt>
          <cx:pt idx="671">-0.00121195048760834</cx:pt>
          <cx:pt idx="672">0.00012614327279815199</cx:pt>
          <cx:pt idx="673">0.00038851196152064698</cx:pt>
          <cx:pt idx="674">5.4969120848449e-05</cx:pt>
          <cx:pt idx="675">-0.00022918121890455799</cx:pt>
          <cx:pt idx="676">-0.0036554284232099398</cx:pt>
          <cx:pt idx="677">-0.0073934018520022604</cx:pt>
          <cx:pt idx="678">-0.0046616916939140399</cx:pt>
          <cx:pt idx="679">-0.011804955929639401</cx:pt>
          <cx:pt idx="680">-0.037724187227755598</cx:pt>
          <cx:pt idx="681">-0.059649217224247798</cx:pt>
          <cx:pt idx="682">-0.039406159576051002</cx:pt>
          <cx:pt idx="683">-0.0011976388041597401</cx:pt>
          <cx:pt idx="684">0.031392022995376197</cx:pt>
          <cx:pt idx="685">0.083416928932720097</cx:pt>
          <cx:pt idx="686">0.075182915682283205</cx:pt>
          <cx:pt idx="687">0.019956532821759101</cx:pt>
          <cx:pt idx="688">0.029705900781674101</cx:pt>
          <cx:pt idx="689">0.043773964721727898</cx:pt>
          <cx:pt idx="690">-0.0055892891775646001</cx:pt>
          <cx:pt idx="691">-0.0126582162140085</cx:pt>
          <cx:pt idx="692">-0.022925228828781001</cx:pt>
          <cx:pt idx="693">-0.013831683434856501</cx:pt>
          <cx:pt idx="694">-0.00077060912048595499</cx:pt>
          <cx:pt idx="695">0.0031753538778589801</cx:pt>
          <cx:pt idx="696">-0.0071391972192430897</cx:pt>
          <cx:pt idx="697">-0.0044521842386372598</cx:pt>
          <cx:pt idx="698">0.00014542305677669001</cx:pt>
          <cx:pt idx="699">0.000132543747750587</cx:pt>
          <cx:pt idx="700">7.9605318390965998e-05</cx:pt>
          <cx:pt idx="701">-0.00082357798484340499</cx:pt>
          <cx:pt idx="702">-0.00069526326660793202</cx:pt>
          <cx:pt idx="703">0.00089305185161977596</cx:pt>
          <cx:pt idx="704">0.000455634744900008</cx:pt>
          <cx:pt idx="705">0.00167704951684228</cx:pt>
          <cx:pt idx="706">-0.0017483196767810599</cx:pt>
          <cx:pt idx="707">-0.013737332079622</cx:pt>
          <cx:pt idx="708">-0.029510001056613399</cx:pt>
          <cx:pt idx="709">-0.051241161658670903</cx:pt>
          <cx:pt idx="710">-0.058402350231018703</cx:pt>
          <cx:pt idx="711">-0.020072412819338699</cx:pt>
          <cx:pt idx="712">0.019851068004722298</cx:pt>
          <cx:pt idx="713">0.076443906592009295</cx:pt>
          <cx:pt idx="714">0.054666928057008402</cx:pt>
          <cx:pt idx="715">0.024838142074804899</cx:pt>
          <cx:pt idx="716">0.0137873126071028</cx:pt>
          <cx:pt idx="717">-0.018684832738783599</cx:pt>
          <cx:pt idx="718">-0.0242582937721233</cx:pt>
          <cx:pt idx="719">-0.045684132581634097</cx:pt>
          <cx:pt idx="720">-0.030285167323534298</cx:pt>
          <cx:pt idx="721">-0.018550440902938101</cx:pt>
          <cx:pt idx="722">-0.0057781522405277903</cx:pt>
          <cx:pt idx="723">0.0010353272401949999</cx:pt>
          <cx:pt idx="724">-0.00038660354789846402</cx:pt>
          <cx:pt idx="725">-0.000111696484442166</cx:pt>
          <cx:pt idx="726">-0.00048477066070992799</cx:pt>
          <cx:pt idx="727">-0.00066920726815222395</cx:pt>
          <cx:pt idx="728">-0.00049234588640129702</cx:pt>
          <cx:pt idx="729">-0.000202728941375177</cx:pt>
          <cx:pt idx="730">-0.00086685042649862197</cx:pt>
          <cx:pt idx="731">0.00024898097077775201</cx:pt>
          <cx:pt idx="732">0.00010720343671331601</cx:pt>
          <cx:pt idx="733">0.00195172934738279</cx:pt>
          <cx:pt idx="734">0.0035666618201615</cx:pt>
          <cx:pt idx="735">0.00208620867310985</cx:pt>
          <cx:pt idx="736">0.0030542780462227501</cx:pt>
          <cx:pt idx="737">0.0044089196550308497</cx:pt>
          <cx:pt idx="738">0.0038520998543103602</cx:pt>
          <cx:pt idx="739">0.012058775348233301</cx:pt>
          <cx:pt idx="740">0.0139882940621521</cx:pt>
          <cx:pt idx="741">0.0129961153335738</cx:pt>
          <cx:pt idx="742">0.014181179432744599</cx:pt>
          <cx:pt idx="743">0.0063010430601570999</cx:pt>
          <cx:pt idx="744">0.014838665471854799</cx:pt>
          <cx:pt idx="745">0.0060185390146682803</cx:pt>
          <cx:pt idx="746">-0.00062298781872044005</cx:pt>
          <cx:pt idx="747">0.0028987088756270902</cx:pt>
          <cx:pt idx="748">0.00121947658080831</cx:pt>
          <cx:pt idx="749">-0.0027880717451791701</cx:pt>
          <cx:pt idx="750">-0.00171897493138533</cx:pt>
          <cx:pt idx="751">-0.00046334363979396202</cx:pt>
          <cx:pt idx="752">-7.7953474678300305e-05</cx:pt>
          <cx:pt idx="753">-0.00011168611295132801</cx:pt>
          <cx:pt idx="754">0.000364688389212955</cx:pt>
          <cx:pt idx="755">0.0012128750849596599</cx:pt>
          <cx:pt idx="756">-0.000289210730716421</cx:pt>
          <cx:pt idx="757">0.00028432623955976699</cx:pt>
          <cx:pt idx="758">0.00025238820734056202</cx:pt>
          <cx:pt idx="759">0.000246061037704187</cx:pt>
          <cx:pt idx="760">0.00039229063580518498</cx:pt>
          <cx:pt idx="761">-0.000119941746896264</cx:pt>
          <cx:pt idx="762">-0.00037255178954363402</cx:pt>
          <cx:pt idx="763">-0.00015804012061676099</cx:pt>
          <cx:pt idx="764">-0.00041246881981572999</cx:pt>
          <cx:pt idx="765">0.00163044012578491</cx:pt>
          <cx:pt idx="766">0.00105194110218624</cx:pt>
          <cx:pt idx="767">0.0031895999799035298</cx:pt>
          <cx:pt idx="768">0.00352277067821053</cx:pt>
          <cx:pt idx="769">0.00037105722008580602</cx:pt>
          <cx:pt idx="770">0.0032253832234661901</cx:pt>
          <cx:pt idx="771">0.00035269087813279398</cx:pt>
          <cx:pt idx="772">0.0017304167048011201</cx:pt>
          <cx:pt idx="773">0.00174123665935423</cx:pt>
          <cx:pt idx="774">-0.00035207214441718902</cx:pt>
          <cx:pt idx="775">-0.0013837774343875</cx:pt>
          <cx:pt idx="776">0.00065754137227305904</cx:pt>
          <cx:pt idx="777">0.00065600335039234302</cx:pt>
          <cx:pt idx="778">0.00094841195444526005</cx:pt>
          <cx:pt idx="779">-0.000139792670155017</cx:pt>
          <cx:pt idx="780">-0.00037853135034216699</cx:pt>
          <cx:pt idx="781">1.2016828875538601e-05</cx:pt>
          <cx:pt idx="782">0.00079852178151871699</cx:pt>
          <cx:pt idx="783">-0.00045404611762782398</cx:pt>
        </cx:lvl>
      </cx:numDim>
    </cx:data>
    <cx:data id="116">
      <cx:numDim type="val">
        <cx:f>'001_WA_F - 副本'!$DM$1:$DM$784</cx:f>
        <cx:lvl ptCount="784" formatCode="G/通用格式">
          <cx:pt idx="0">0.00069256167416465895</cx:pt>
          <cx:pt idx="1">4.5413990555730702e-05</cx:pt>
          <cx:pt idx="2">0.00065376843356540796</cx:pt>
          <cx:pt idx="3">4.7074237698330403e-05</cx:pt>
          <cx:pt idx="4">-0.00064819566421144502</cx:pt>
          <cx:pt idx="5">-0.00056074370172015903</cx:pt>
          <cx:pt idx="6">0.00037111031034445398</cx:pt>
          <cx:pt idx="7">-0.000229461802621237</cx:pt>
          <cx:pt idx="8">-0.000356718620001494</cx:pt>
          <cx:pt idx="9">5.2032940438162097e-05</cx:pt>
          <cx:pt idx="10">0.00043560915999345701</cx:pt>
          <cx:pt idx="11">-0.00053798653530580495</cx:pt>
          <cx:pt idx="12">-0.00059026425248721198</cx:pt>
          <cx:pt idx="13">0.00030122705483383397</cx:pt>
          <cx:pt idx="14">0.00013986622353038199</cx:pt>
          <cx:pt idx="15">0.00025057959907825799</cx:pt>
          <cx:pt idx="16">0.00075082432506448095</cx:pt>
          <cx:pt idx="17">0.00058236785783369696</cx:pt>
          <cx:pt idx="18">-0.00043349096317609799</cx:pt>
          <cx:pt idx="19">0.00042695432962953298</cx:pt>
          <cx:pt idx="20">0.00032112402817642701</cx:pt>
          <cx:pt idx="21">-0.000194158887426902</cx:pt>
          <cx:pt idx="22">-0.00048243799640413699</cx:pt>
          <cx:pt idx="23">0.0002784179799111</cx:pt>
          <cx:pt idx="24">-0.00057278093001476404</cx:pt>
          <cx:pt idx="25">0.00023014989605079901</cx:pt>
          <cx:pt idx="26">-0.00060326204778512701</cx:pt>
          <cx:pt idx="27">0.00038126501687802398</cx:pt>
          <cx:pt idx="28">0.00064163231195141202</cx:pt>
          <cx:pt idx="29">-0.00014148927474001599</cx:pt>
          <cx:pt idx="30">-0.00026340919073752802</cx:pt>
          <cx:pt idx="31">0.00032961888645740802</cx:pt>
          <cx:pt idx="32">4.6589633665698503e-05</cx:pt>
          <cx:pt idx="33">6.2131895316610406e-05</cx:pt>
          <cx:pt idx="34">-0.00016882733863862601</cx:pt>
          <cx:pt idx="35">0.00060451939273153705</cx:pt>
          <cx:pt idx="36">0.00026186048947158798</cx:pt>
          <cx:pt idx="37">-0.00058089549656511899</cx:pt>
          <cx:pt idx="38">0.00044775664092043099</cx:pt>
          <cx:pt idx="39">0.00076835254779215401</cx:pt>
          <cx:pt idx="40">0.000847695967451418</cx:pt>
          <cx:pt idx="41">0.00041403038582881201</cx:pt>
          <cx:pt idx="42">0.0037335109294688701</cx:pt>
          <cx:pt idx="43">0.0058137111368581698</cx:pt>
          <cx:pt idx="44">0.0010738816694357001</cx:pt>
          <cx:pt idx="45">0.0027336213140943099</cx:pt>
          <cx:pt idx="46">0.0014642076114692499</cx:pt>
          <cx:pt idx="47">0.00089940508073101295</cx:pt>
          <cx:pt idx="48">0.00093256235690799497</cx:pt>
          <cx:pt idx="49">0.00130056271044691</cx:pt>
          <cx:pt idx="50">0.00057885307716941002</cx:pt>
          <cx:pt idx="51">0.00046691808775352101</cx:pt>
          <cx:pt idx="52">-0.000195735773803134</cx:pt>
          <cx:pt idx="53">-0.000624856388010426</cx:pt>
          <cx:pt idx="54">0.000261751526087937</cx:pt>
          <cx:pt idx="55">0.000231502434424329</cx:pt>
          <cx:pt idx="56">0.000295469989244676</cx:pt>
          <cx:pt idx="57">-2.1123050747917401e-05</cx:pt>
          <cx:pt idx="58">-0.000236586365604824</cx:pt>
          <cx:pt idx="59">-6.8653719400919703e-05</cx:pt>
          <cx:pt idx="60">-0.00058081217641092395</cx:pt>
          <cx:pt idx="61">0.00011938963665765</cx:pt>
          <cx:pt idx="62">-5.0828311808669801e-05</cx:pt>
          <cx:pt idx="63">-0.00046342792893663002</cx:pt>
          <cx:pt idx="64">-0.00372328796018762</cx:pt>
          <cx:pt idx="65">-0.0131772630254362</cx:pt>
          <cx:pt idx="66">-0.0130573465011233</cx:pt>
          <cx:pt idx="67">0.000450561839762293</cx:pt>
          <cx:pt idx="68">0.0097769990275366706</cx:pt>
          <cx:pt idx="69">0.010145802287253701</cx:pt>
          <cx:pt idx="70">-0.014171743364846799</cx:pt>
          <cx:pt idx="71">-3.6846506044803303e-05</cx:pt>
          <cx:pt idx="72">0.02182494404558</cx:pt>
          <cx:pt idx="73">0.015144080790522501</cx:pt>
          <cx:pt idx="74">0.013789461418642301</cx:pt>
          <cx:pt idx="75">0.0180400344269766</cx:pt>
          <cx:pt idx="76">0.0116213680766711</cx:pt>
          <cx:pt idx="77">0.0091625398691821194</cx:pt>
          <cx:pt idx="78">0.0049002059366658598</cx:pt>
          <cx:pt idx="79">0.00133933293361975</cx:pt>
          <cx:pt idx="80">-0.0025897034788985602</cx:pt>
          <cx:pt idx="81">-0.00171501961493592</cx:pt>
          <cx:pt idx="82">-0.00043602524729228999</cx:pt>
          <cx:pt idx="83">-0.00014204713721167501</cx:pt>
          <cx:pt idx="84">-0.000435763602119192</cx:pt>
          <cx:pt idx="85">-0.00049493634861138896</cx:pt>
          <cx:pt idx="86">-0.000112593373161053</cx:pt>
          <cx:pt idx="87">0.000229889588758413</cx:pt>
          <cx:pt idx="88">0.00098840148334365489</cx:pt>
          <cx:pt idx="89">-0.0015516114397107299</cx:pt>
          <cx:pt idx="90">-0.00063491232228787397</cx:pt>
          <cx:pt idx="91">-0.00219134399763085</cx:pt>
          <cx:pt idx="92">-0.0083346094705314799</cx:pt>
          <cx:pt idx="93">-0.016710247835519099</cx:pt>
          <cx:pt idx="94">-0.031956759162559203</cx:pt>
          <cx:pt idx="95">-0.032143253643856201</cx:pt>
          <cx:pt idx="96">-0.017116874616951501</cx:pt>
          <cx:pt idx="97">0.0128257883982992</cx:pt>
          <cx:pt idx="98">0.011361932850494701</cx:pt>
          <cx:pt idx="99">0.00342704522002965</cx:pt>
          <cx:pt idx="100">-0.0091658876831559408</cx:pt>
          <cx:pt idx="101">0.00088524591379428004</cx:pt>
          <cx:pt idx="102">0.024403457269528799</cx:pt>
          <cx:pt idx="103">0.028489814800757001</cx:pt>
          <cx:pt idx="104">0.0216981247978709</cx:pt>
          <cx:pt idx="105">0.019062892417712099</cx:pt>
          <cx:pt idx="106">0.014833655225855299</cx:pt>
          <cx:pt idx="107">0.012684536324841801</cx:pt>
          <cx:pt idx="108">0.00294522655332517</cx:pt>
          <cx:pt idx="109">-0.0053986289199136296</cx:pt>
          <cx:pt idx="110">-0.00155416560657372</cx:pt>
          <cx:pt idx="111">0.000507107992402654</cx:pt>
          <cx:pt idx="112">0.00033960874123915602</cx:pt>
          <cx:pt idx="113">-0.00046762456875693899</cx:pt>
          <cx:pt idx="114">-0.0012198393974021499</cx:pt>
          <cx:pt idx="115">-0.00067008892088400002</cx:pt>
          <cx:pt idx="116">0.0020186185159173598</cx:pt>
          <cx:pt idx="117">0.012786433977399</cx:pt>
          <cx:pt idx="118">0.0014268243276132999</cx:pt>
          <cx:pt idx="119">-0.015286652427710601</cx:pt>
          <cx:pt idx="120">-0.042371438012669703</cx:pt>
          <cx:pt idx="121">-0.024192839259468999</cx:pt>
          <cx:pt idx="122">-0.042021106460236601</cx:pt>
          <cx:pt idx="123">-0.056396766123422003</cx:pt>
          <cx:pt idx="124">-0.030575542200618502</cx:pt>
          <cx:pt idx="125">-0.0064130465037693001</cx:pt>
          <cx:pt idx="126">0.032460149480044199</cx:pt>
          <cx:pt idx="127">0.029236552020842899</cx:pt>
          <cx:pt idx="128">0.0042123346979275498</cx:pt>
          <cx:pt idx="129">0.0160256365261182</cx:pt>
          <cx:pt idx="130">0.023865177201423001</cx:pt>
          <cx:pt idx="131">0.0258278809364735</cx:pt>
          <cx:pt idx="132">-0.0093558078867440799</cx:pt>
          <cx:pt idx="133">0.0205621735208491</cx:pt>
          <cx:pt idx="134">0.032809406614885003</cx:pt>
          <cx:pt idx="135">0.028685355058028401</cx:pt>
          <cx:pt idx="136">0.0022685591680314601</cx:pt>
          <cx:pt idx="137">-0.0064067713461350003</cx:pt>
          <cx:pt idx="138">-2.17787431531516e-05</cx:pt>
          <cx:pt idx="139">0.00179706458924369</cx:pt>
          <cx:pt idx="140">-0.000423226045776919</cx:pt>
          <cx:pt idx="141">0.00017043230160266901</cx:pt>
          <cx:pt idx="142">-5.8313221193125897e-05</cx:pt>
          <cx:pt idx="143">-0.00074813606718538404</cx:pt>
          <cx:pt idx="144">-0.0069861765157044203</cx:pt>
          <cx:pt idx="145">-0.00044755489077970501</cx:pt>
          <cx:pt idx="146">-0.0266957621552967</cx:pt>
          <cx:pt idx="147">-0.063086479120705405</cx:pt>
          <cx:pt idx="148">-0.065142640809286903</cx:pt>
          <cx:pt idx="149">-0.056493464259057199</cx:pt>
          <cx:pt idx="150">-0.084591869584656296</cx:pt>
          <cx:pt idx="151">-0.018326914016955801</cx:pt>
          <cx:pt idx="152">0.079184368973676006</cx:pt>
          <cx:pt idx="153">0.066977096569724004</cx:pt>
          <cx:pt idx="154">0.032445944894111498</cx:pt>
          <cx:pt idx="155">-0.015124301155585799</cx:pt>
          <cx:pt idx="156">-0.0154684791730927</cx:pt>
          <cx:pt idx="157">0.019543900817047301</cx:pt>
          <cx:pt idx="158">-0.022258651394842802</cx:pt>
          <cx:pt idx="159">0.0031201312998236901</cx:pt>
          <cx:pt idx="160">0.017412882909859401</cx:pt>
          <cx:pt idx="161">0.0224484698368249</cx:pt>
          <cx:pt idx="162">0.0353340338091849</cx:pt>
          <cx:pt idx="163">0.019369125954482602</cx:pt>
          <cx:pt idx="164">0.0196462681499101</cx:pt>
          <cx:pt idx="165">0.0086663607220555799</cx:pt>
          <cx:pt idx="166">0.0016408542052408299</cx:pt>
          <cx:pt idx="167">0.00154245953459213</cx:pt>
          <cx:pt idx="168">-0.00060837380209562803</cx:pt>
          <cx:pt idx="169">-0.00095056628323616403</cx:pt>
          <cx:pt idx="170">-0.0010579270907415501</cx:pt>
          <cx:pt idx="171">-0.00386744923929272</cx:pt>
          <cx:pt idx="172">-0.0098897258829036393</cx:pt>
          <cx:pt idx="173">0.0087156489016541206</cx:pt>
          <cx:pt idx="174">-0.025851147501363199</cx:pt>
          <cx:pt idx="175">-0.069814923880474902</cx:pt>
          <cx:pt idx="176">-0.072431084323232406</cx:pt>
          <cx:pt idx="177">-0.088501656496662598</cx:pt>
          <cx:pt idx="178">-0.029993510302535799</cx:pt>
          <cx:pt idx="179">0.028028939324502102</cx:pt>
          <cx:pt idx="180">0.087683553033233594</cx:pt>
          <cx:pt idx="181">0.027319406700557599</cx:pt>
          <cx:pt idx="182">0.041053211389491903</cx:pt>
          <cx:pt idx="183">-0.0023422350018140101</cx:pt>
          <cx:pt idx="184">-0.092459513896192294</cx:pt>
          <cx:pt idx="185">-0.0275627594210856</cx:pt>
          <cx:pt idx="186">-0.0092008586561616607</cx:pt>
          <cx:pt idx="187">0.028988561787723702</cx:pt>
          <cx:pt idx="188">0.045324157573000803</cx:pt>
          <cx:pt idx="189">0.012716663334654901</cx:pt>
          <cx:pt idx="190">0.047873183351088901</cx:pt>
          <cx:pt idx="191">0.034818540991693403</cx:pt>
          <cx:pt idx="192">0.0077821239834518401</cx:pt>
          <cx:pt idx="193">0.0048859584278788202</cx:pt>
          <cx:pt idx="194">0.00654760413337505</cx:pt>
          <cx:pt idx="195">0.0026713262439050501</cx:pt>
          <cx:pt idx="196">0.00084491410471759798</cx:pt>
          <cx:pt idx="197">-0.00083169532730043201</cx:pt>
          <cx:pt idx="198">-0.00079374374276622501</cx:pt>
          <cx:pt idx="199">-0.0072512861827640296</cx:pt>
          <cx:pt idx="200">-0.014885037919835699</cx:pt>
          <cx:pt idx="201">-0.0035047212602740902</cx:pt>
          <cx:pt idx="202">-0.018924150536403402</cx:pt>
          <cx:pt idx="203">-0.058717556668982998</cx:pt>
          <cx:pt idx="204">-0.111038940096277</cx:pt>
          <cx:pt idx="205">-0.023337327519531</cx:pt>
          <cx:pt idx="206">0.053707448147979703</cx:pt>
          <cx:pt idx="207">0.12014348808323</cx:pt>
          <cx:pt idx="208">0.088816682285749599</cx:pt>
          <cx:pt idx="209">0.0034869056178348499</cx:pt>
          <cx:pt idx="210">0.073023620118903704</cx:pt>
          <cx:pt idx="211">-0.042712468504674202</cx:pt>
          <cx:pt idx="212">-0.178678666398182</cx:pt>
          <cx:pt idx="213">-0.086160555455286406</cx:pt>
          <cx:pt idx="214">-0.010073179339267199</cx:pt>
          <cx:pt idx="215">0.039232652013690701</cx:pt>
          <cx:pt idx="216">0.0325214644927036</cx:pt>
          <cx:pt idx="217">0.029197878826211901</cx:pt>
          <cx:pt idx="218">0.059859548446841999</cx:pt>
          <cx:pt idx="219">0.078445088170636695</cx:pt>
          <cx:pt idx="220">0.039871023550830199</cx:pt>
          <cx:pt idx="221">0.012418301624746501</cx:pt>
          <cx:pt idx="222">0.0101283834323482</cx:pt>
          <cx:pt idx="223">0.00165468565513902</cx:pt>
          <cx:pt idx="224">0.000815571200309888</cx:pt>
          <cx:pt idx="225">-0.00047772127896093699</cx:pt>
          <cx:pt idx="226">-3.6966356128949902e-06</cx:pt>
          <cx:pt idx="227">-0.0051263103661967901</cx:pt>
          <cx:pt idx="228">-0.017191760381376899</cx:pt>
          <cx:pt idx="229">-0.012265837163634699</cx:pt>
          <cx:pt idx="230">-0.0173346840340542</cx:pt>
          <cx:pt idx="231">-0.044943868856039397</cx:pt>
          <cx:pt idx="232">-0.102912395183129</cx:pt>
          <cx:pt idx="233">-0.057099119055747598</cx:pt>
          <cx:pt idx="234">0.0154676404380601</cx:pt>
          <cx:pt idx="235">0.10082506873425599</cx:pt>
          <cx:pt idx="236">0.101498534609927</cx:pt>
          <cx:pt idx="237">0.058622987861224003</cx:pt>
          <cx:pt idx="238">0.031470781418204301</cx:pt>
          <cx:pt idx="239">-0.0900629144233763</cx:pt>
          <cx:pt idx="240">-0.192249971001446</cx:pt>
          <cx:pt idx="241">-0.099915476163300501</cx:pt>
          <cx:pt idx="242">-0.0095497830741490802</cx:pt>
          <cx:pt idx="243">0.054189707533479001</cx:pt>
          <cx:pt idx="244">0.035065987068159797</cx:pt>
          <cx:pt idx="245">0.031364864721105397</cx:pt>
          <cx:pt idx="246">0.030538265379536099</cx:pt>
          <cx:pt idx="247">0.066307396142970099</cx:pt>
          <cx:pt idx="248">0.0761819475191826</cx:pt>
          <cx:pt idx="249">0.027870857861094198</cx:pt>
          <cx:pt idx="250">0.0093212425691518094</cx:pt>
          <cx:pt idx="251">0.000954626807877178</cx:pt>
          <cx:pt idx="252">0.000112602139125303</cx:pt>
          <cx:pt idx="253">-0.00156677462851303</cx:pt>
          <cx:pt idx="254">-0.0013942636082736801</cx:pt>
          <cx:pt idx="255">-0.0086019797832331199</cx:pt>
          <cx:pt idx="256">-0.019655548699049698</cx:pt>
          <cx:pt idx="257">-0.024943484069477301</cx:pt>
          <cx:pt idx="258">-0.011935403959004699</cx:pt>
          <cx:pt idx="259">-0.054016372272356401</cx:pt>
          <cx:pt idx="260">-0.11508685869221</cx:pt>
          <cx:pt idx="261">-0.068714451477002905</cx:pt>
          <cx:pt idx="262">-0.037876003750229502</cx:pt>
          <cx:pt idx="263">0.034140681986063397</cx:pt>
          <cx:pt idx="264">0.0366544537217166</cx:pt>
          <cx:pt idx="265">0.081872313222599399</cx:pt>
          <cx:pt idx="266">0.0239130670307653</cx:pt>
          <cx:pt idx="267">-0.045118483374285097</cx:pt>
          <cx:pt idx="268">-0.100459853297224</cx:pt>
          <cx:pt idx="269">-0.077769295672163202</cx:pt>
          <cx:pt idx="270">0.032623356512303602</cx:pt>
          <cx:pt idx="271">-0.00692567046055809</cx:pt>
          <cx:pt idx="272">-0.0045359033434610703</cx:pt>
          <cx:pt idx="273">-0.00026982944742683199</cx:pt>
          <cx:pt idx="274">0.017695703481279901</cx:pt>
          <cx:pt idx="275">0.0674903266182523</cx:pt>
          <cx:pt idx="276">0.063281663315294195</cx:pt>
          <cx:pt idx="277">0.016673001647607599</cx:pt>
          <cx:pt idx="278">-0.0016356377855763001</cx:pt>
          <cx:pt idx="279">-0.0155098741654211</cx:pt>
          <cx:pt idx="280">-0.00077051360392562296</cx:pt>
          <cx:pt idx="281">-0.00043188905915940499</cx:pt>
          <cx:pt idx="282">-0.0028924372378969598</cx:pt>
          <cx:pt idx="283">-0.0151125132237437</cx:pt>
          <cx:pt idx="284">-0.019560325119672699</cx:pt>
          <cx:pt idx="285">-0.031395534734081201</cx:pt>
          <cx:pt idx="286">-0.020900557587790299</cx:pt>
          <cx:pt idx="287">-0.065216152588696799</cx:pt>
          <cx:pt idx="288">-0.115092569333736</cx:pt>
          <cx:pt idx="289">-0.094146706933776705</cx:pt>
          <cx:pt idx="290">0.0033936660202826601</cx:pt>
          <cx:pt idx="291">0.064423802823966606</cx:pt>
          <cx:pt idx="292">0.123759735898947</cx:pt>
          <cx:pt idx="293">0.105639514796614</cx:pt>
          <cx:pt idx="294">0.069113944094667396</cx:pt>
          <cx:pt idx="295">-0.013410712815549499</cx:pt>
          <cx:pt idx="296">-0.164437613676922</cx:pt>
          <cx:pt idx="297">-0.093162122263960798</cx:pt>
          <cx:pt idx="298">0.0049069187478112597</cx:pt>
          <cx:pt idx="299">-0.028140141470258302</cx:pt>
          <cx:pt idx="300">-0.061801699102634298</cx:pt>
          <cx:pt idx="301">-0.022957016187823798</cx:pt>
          <cx:pt idx="302">-0.0012739353841529099</cx:pt>
          <cx:pt idx="303">0.038947872175706499</cx:pt>
          <cx:pt idx="304">0.0134541581700044</cx:pt>
          <cx:pt idx="305">-0.0086897124069017107</cx:pt>
          <cx:pt idx="306">-0.0050149282539393497</cx:pt>
          <cx:pt idx="307">-0.0041831012223400403</cx:pt>
          <cx:pt idx="308">0.000349078300598479</cx:pt>
          <cx:pt idx="309">-0.0021255492054936599</cx:pt>
          <cx:pt idx="310">-0.0081985102003147708</cx:pt>
          <cx:pt idx="311">-0.0205005729003402</cx:pt>
          <cx:pt idx="312">-0.0278629070099926</cx:pt>
          <cx:pt idx="313">-0.033405968518861497</cx:pt>
          <cx:pt idx="314">-0.041795032552919102</cx:pt>
          <cx:pt idx="315">-0.075288516879627607</cx:pt>
          <cx:pt idx="316">-0.13429781078414799</cx:pt>
          <cx:pt idx="317">-0.087254456150992005</cx:pt>
          <cx:pt idx="318">0.020840428864479101</cx:pt>
          <cx:pt idx="319">0.072532031642592906</cx:pt>
          <cx:pt idx="320">0.12301240394855401</cx:pt>
          <cx:pt idx="321">0.087274378524251101</cx:pt>
          <cx:pt idx="322">0.056624327721566801</cx:pt>
          <cx:pt idx="323">-0.0206249829034665</cx:pt>
          <cx:pt idx="324">-0.093438119641474596</cx:pt>
          <cx:pt idx="325">-0.067410469967475295</cx:pt>
          <cx:pt idx="326">-0.0084315691335918198</cx:pt>
          <cx:pt idx="327">-0.021592264034369001</cx:pt>
          <cx:pt idx="328">-0.052348378127528301</cx:pt>
          <cx:pt idx="329">-0.044503740331503103</cx:pt>
          <cx:pt idx="330">-0.0223442912813233</cx:pt>
          <cx:pt idx="331">0.013420504949785901</cx:pt>
          <cx:pt idx="332">0.0024342239550545499</cx:pt>
          <cx:pt idx="333">-0.00057640507859082102</cx:pt>
          <cx:pt idx="334">0.0065956584443787299</cx:pt>
          <cx:pt idx="335">-0.0017898344786370401</cx:pt>
          <cx:pt idx="336">9.2713409169333701e-05</cx:pt>
          <cx:pt idx="337">-0.00014210147706759799</cx:pt>
          <cx:pt idx="338">-0.00252549172371729</cx:pt>
          <cx:pt idx="339">-0.014544630892509101</cx:pt>
          <cx:pt idx="340">-0.027274528091887001</cx:pt>
          <cx:pt idx="341">-0.0448376224438716</cx:pt>
          <cx:pt idx="342">-0.046477435832222302</cx:pt>
          <cx:pt idx="343">-0.072794618449384396</cx:pt>
          <cx:pt idx="344">-0.13578093873460401</cx:pt>
          <cx:pt idx="345">-0.107794957932609</cx:pt>
          <cx:pt idx="346">0.0091459855483897803</cx:pt>
          <cx:pt idx="347">0.112419245212314</cx:pt>
          <cx:pt idx="348">0.141072658720829</cx:pt>
          <cx:pt idx="349">0.208336970077144</cx:pt>
          <cx:pt idx="350">0.13075554142278401</cx:pt>
          <cx:pt idx="351">0.056431830365015097</cx:pt>
          <cx:pt idx="352">-0.016958891922821</cx:pt>
          <cx:pt idx="353">-0.0155967833506983</cx:pt>
          <cx:pt idx="354">-0.061231780766061797</cx:pt>
          <cx:pt idx="355">-0.057217963073961098</cx:pt>
          <cx:pt idx="356">-0.00725647378968551</cx:pt>
          <cx:pt idx="357">-0.037246999681736101</cx:pt>
          <cx:pt idx="358">-0.029435113503297802</cx:pt>
          <cx:pt idx="359">-0.0044180453219705698</cx:pt>
          <cx:pt idx="360">-0.012547994710822101</cx:pt>
          <cx:pt idx="361">-0.020460918619605101</cx:pt>
          <cx:pt idx="362">-0.0107512774419075</cx:pt>
          <cx:pt idx="363">-0.0054112301959037901</cx:pt>
          <cx:pt idx="364">-0.000103498037091858</cx:pt>
          <cx:pt idx="365">9.4643385625793106e-05</cx:pt>
          <cx:pt idx="366">-0.00087370366092799797</cx:pt>
          <cx:pt idx="367">-0.0078081546166235</cx:pt>
          <cx:pt idx="368">-0.029141635602896399</cx:pt>
          <cx:pt idx="369">-0.033558356923685799</cx:pt>
          <cx:pt idx="370">-0.036902008735947199</cx:pt>
          <cx:pt idx="371">-0.062890058304337401</cx:pt>
          <cx:pt idx="372">-0.114819568384023</cx:pt>
          <cx:pt idx="373">-0.058089615085059401</cx:pt>
          <cx:pt idx="374">-0.041917006915683099</cx:pt>
          <cx:pt idx="375">0.066545768578032904</cx:pt>
          <cx:pt idx="376">0.19665341467840899</cx:pt>
          <cx:pt idx="377">0.16472708129802899</cx:pt>
          <cx:pt idx="378">0.17349454928660199</cx:pt>
          <cx:pt idx="379">0.093192240626226705</cx:pt>
          <cx:pt idx="380">0.0063483583450190803</cx:pt>
          <cx:pt idx="381">0.0058132289836546102</cx:pt>
          <cx:pt idx="382">-0.037518518504397497</cx:pt>
          <cx:pt idx="383">-0.016289143333173901</cx:pt>
          <cx:pt idx="384">-0.013237768653859099</cx:pt>
          <cx:pt idx="385">-0.054913980431171697</cx:pt>
          <cx:pt idx="386">-0.047909258563841498</cx:pt>
          <cx:pt idx="387">-0.025529762899925802</cx:pt>
          <cx:pt idx="388">-0.0296585856343973</cx:pt>
          <cx:pt idx="389">-0.022172471637986201</cx:pt>
          <cx:pt idx="390">-0.0178144098393072</cx:pt>
          <cx:pt idx="391">-0.001900099204487</cx:pt>
          <cx:pt idx="392">-0.00029534031240062398</cx:pt>
          <cx:pt idx="393">-0.00019706860515741499</cx:pt>
          <cx:pt idx="394">0.00029187685072273601</cx:pt>
          <cx:pt idx="395">-0.0030357785460506802</cx:pt>
          <cx:pt idx="396">-0.015320908453092599</cx:pt>
          <cx:pt idx="397">-0.0052009924454466099</cx:pt>
          <cx:pt idx="398">-0.044032329433257598</cx:pt>
          <cx:pt idx="399">-0.071205429404514506</cx:pt>
          <cx:pt idx="400">-0.076410864393663305</cx:pt>
          <cx:pt idx="401">-0.075735009062176298</cx:pt>
          <cx:pt idx="402">-0.062310685038668698</cx:pt>
          <cx:pt idx="403">-0.00639938671068223</cx:pt>
          <cx:pt idx="404">0.069351348102760904</cx:pt>
          <cx:pt idx="405">0.14008757617112599</cx:pt>
          <cx:pt idx="406">0.140697603508426</cx:pt>
          <cx:pt idx="407">-0.013592163280960899</cx:pt>
          <cx:pt idx="408">-0.0154958837022797</cx:pt>
          <cx:pt idx="409">-0.0124846753196305</cx:pt>
          <cx:pt idx="410">-0.00527176774334338</cx:pt>
          <cx:pt idx="411">0.0033060816363369798</cx:pt>
          <cx:pt idx="412">-0.028368017413596</cx:pt>
          <cx:pt idx="413">-0.068972398332261001</cx:pt>
          <cx:pt idx="414">-0.046805826973685301</cx:pt>
          <cx:pt idx="415">-0.045369967858368103</cx:pt>
          <cx:pt idx="416">-0.0393597978352416</cx:pt>
          <cx:pt idx="417">-0.0171084668558351</cx:pt>
          <cx:pt idx="418">-0.0071620563348492204</cx:pt>
          <cx:pt idx="419">-0.00022534813559272899</cx:pt>
          <cx:pt idx="420">6.9932097368641301e-05</cx:pt>
          <cx:pt idx="421">-0.000117450203072829</cx:pt>
          <cx:pt idx="422">0.00053008003724474</cx:pt>
          <cx:pt idx="423">-0.0011701683443966499</cx:pt>
          <cx:pt idx="424">-0.0066979938841161997</cx:pt>
          <cx:pt idx="425">-0.0119892211832316</cx:pt>
          <cx:pt idx="426">-0.0307997831228582</cx:pt>
          <cx:pt idx="427">-0.035594148357664598</cx:pt>
          <cx:pt idx="428">-0.063958565581637802</cx:pt>
          <cx:pt idx="429">-0.054909481957408898</cx:pt>
          <cx:pt idx="430">-0.066544473972849405</cx:pt>
          <cx:pt idx="431">0.0068825904758760999</cx:pt>
          <cx:pt idx="432">3.6065921433829401e-06</cx:pt>
          <cx:pt idx="433">0.087751068131438403</cx:pt>
          <cx:pt idx="434">0.051689411183019</cx:pt>
          <cx:pt idx="435">-0.096900632536029901</cx:pt>
          <cx:pt idx="436">-0.0475133490408126</cx:pt>
          <cx:pt idx="437">0.044947770143423001</cx:pt>
          <cx:pt idx="438">0.0419490911203734</cx:pt>
          <cx:pt idx="439">0.0023990130002435198</cx:pt>
          <cx:pt idx="440">-0.082819447566667106</cx:pt>
          <cx:pt idx="441">-0.058832456605043298</cx:pt>
          <cx:pt idx="442">-0.048628545057530698</cx:pt>
          <cx:pt idx="443">-0.049789701895801099</cx:pt>
          <cx:pt idx="444">-0.032324078507670703</cx:pt>
          <cx:pt idx="445">-0.016926140659947901</cx:pt>
          <cx:pt idx="446">-0.013016488767052799</cx:pt>
          <cx:pt idx="447">-0.0027872913471771801</cx:pt>
          <cx:pt idx="448">-0.000112184537536916</cx:pt>
          <cx:pt idx="449">4.6174299553850497e-05</cx:pt>
          <cx:pt idx="450">-0.00077737152458611902</cx:pt>
          <cx:pt idx="451">-0.0044506151889563599</cx:pt>
          <cx:pt idx="452">-0.0058108404244770198</cx:pt>
          <cx:pt idx="453">-0.0147914250855545</cx:pt>
          <cx:pt idx="454">-0.016910043562394599</cx:pt>
          <cx:pt idx="455">-0.035453202682024301</cx:pt>
          <cx:pt idx="456">-0.050371748489190397</cx:pt>
          <cx:pt idx="457">-0.031180724364420698</cx:pt>
          <cx:pt idx="458">-0.0369919118457444</cx:pt>
          <cx:pt idx="459">0.000427652937466844</cx:pt>
          <cx:pt idx="460">0.0413170240327837</cx:pt>
          <cx:pt idx="461">0.016590420906059299</cx:pt>
          <cx:pt idx="462">-0.0086649677452513094</cx:pt>
          <cx:pt idx="463">-0.075623597220936395</cx:pt>
          <cx:pt idx="464">-0.054358287312931297</cx:pt>
          <cx:pt idx="465">0.041072588475869698</cx:pt>
          <cx:pt idx="466">0.0517429855100454</cx:pt>
          <cx:pt idx="467">-0.0221224728702001</cx:pt>
          <cx:pt idx="468">-0.088056593085790696</cx:pt>
          <cx:pt idx="469">-0.055789327991283097</cx:pt>
          <cx:pt idx="470">-0.0439226945995339</cx:pt>
          <cx:pt idx="471">-0.042567589142133502</cx:pt>
          <cx:pt idx="472">-0.020257309254170901</cx:pt>
          <cx:pt idx="473">-0.0191970659285167</cx:pt>
          <cx:pt idx="474">-0.014135767452542299</cx:pt>
          <cx:pt idx="475">-0.0022779861936167399</cx:pt>
          <cx:pt idx="476">-0.00036742441228355803</cx:pt>
          <cx:pt idx="477">7.7185672658352806e-05</cx:pt>
          <cx:pt idx="478">-0.0030691912226091401</cx:pt>
          <cx:pt idx="479">-0.0055373715636176397</cx:pt>
          <cx:pt idx="480">0.00079030999304472002</cx:pt>
          <cx:pt idx="481">-0.022803678448040099</cx:pt>
          <cx:pt idx="482">-0.047499128139224397</cx:pt>
          <cx:pt idx="483">-0.040854815474617598</cx:pt>
          <cx:pt idx="484">-0.047671159897116198</cx:pt>
          <cx:pt idx="485">-0.0067168882905391802</cx:pt>
          <cx:pt idx="486">0.0218026596407963</cx:pt>
          <cx:pt idx="487">0.037812986614202897</cx:pt>
          <cx:pt idx="488">0.049723370467890597</cx:pt>
          <cx:pt idx="489">-0.00692074305960921</cx:pt>
          <cx:pt idx="490">-0.0053241185251312701</cx:pt>
          <cx:pt idx="491">-0.035211542639392301</cx:pt>
          <cx:pt idx="492">-0.00073516214341455403</cx:pt>
          <cx:pt idx="493">0.049922764892911899</cx:pt>
          <cx:pt idx="494">0.099781589684300703</cx:pt>
          <cx:pt idx="495">0.030192157547285499</cx:pt>
          <cx:pt idx="496">-0.032569667753893201</cx:pt>
          <cx:pt idx="497">-0.023969189590191599</cx:pt>
          <cx:pt idx="498">-0.028031814698733101</cx:pt>
          <cx:pt idx="499">-0.016114266651922102</cx:pt>
          <cx:pt idx="500">-0.0182623227692955</cx:pt>
          <cx:pt idx="501">-0.021373319868901799</cx:pt>
          <cx:pt idx="502">-0.0083591380650767603</cx:pt>
          <cx:pt idx="503">-0.00049846333778050202</cx:pt>
          <cx:pt idx="504">-0.00102733340693026</cx:pt>
          <cx:pt idx="505">-0.00071587769427747402</cx:pt>
          <cx:pt idx="506">-0.0047277838214454899</cx:pt>
          <cx:pt idx="507">-0.0100263752337748</cx:pt>
          <cx:pt idx="508">-0.0091792379831756397</cx:pt>
          <cx:pt idx="509">-0.038439817986039203</cx:pt>
          <cx:pt idx="510">-0.0389050192394996</cx:pt>
          <cx:pt idx="511">-0.036970562709468802</cx:pt>
          <cx:pt idx="512">-0.0122681092719353</cx:pt>
          <cx:pt idx="513">0.038987556966950498</cx:pt>
          <cx:pt idx="514">0.079332266654677602</cx:pt>
          <cx:pt idx="515">0.077468094373904395</cx:pt>
          <cx:pt idx="516">0.041646017791086301</cx:pt>
          <cx:pt idx="517">0.034075917770540601</cx:pt>
          <cx:pt idx="518">0.0124646529830361</cx:pt>
          <cx:pt idx="519">-0.038711080165730903</cx:pt>
          <cx:pt idx="520">-0.015964363366944699</cx:pt>
          <cx:pt idx="521">0.081760940947611396</cx:pt>
          <cx:pt idx="522">0.084759378100627905</cx:pt>
          <cx:pt idx="523">-0.000280013700327556</cx:pt>
          <cx:pt idx="524">-0.051433307678464803</cx:pt>
          <cx:pt idx="525">-0.075245741137842506</cx:pt>
          <cx:pt idx="526">-0.065178158369008699</cx:pt>
          <cx:pt idx="527">-0.033081653463369297</cx:pt>
          <cx:pt idx="528">-0.0093925228759526493</cx:pt>
          <cx:pt idx="529">-0.0045149624555074399</cx:pt>
          <cx:pt idx="530">-0.0031718109659875401</cx:pt>
          <cx:pt idx="531">3.7415191447851401e-05</cx:pt>
          <cx:pt idx="532">-0.000416885144134522</cx:pt>
          <cx:pt idx="533">-0.0012123715499416301</cx:pt>
          <cx:pt idx="534">-0.0050978773408193699</cx:pt>
          <cx:pt idx="535">-0.014452176062061801</cx:pt>
          <cx:pt idx="536">-0.031316477522538202</cx:pt>
          <cx:pt idx="537">-0.0450875828537496</cx:pt>
          <cx:pt idx="538">-0.027649557432208899</cx:pt>
          <cx:pt idx="539">-0.044931529447880501</cx:pt>
          <cx:pt idx="540">0.041032212938693802</cx:pt>
          <cx:pt idx="541">0.081562570334302406</cx:pt>
          <cx:pt idx="542">0.072987478427479505</cx:pt>
          <cx:pt idx="543">0.033530565307222399</cx:pt>
          <cx:pt idx="544">0.0122298720555441</cx:pt>
          <cx:pt idx="545">-0.029703147928922601</cx:pt>
          <cx:pt idx="546">-0.070804351709741697</cx:pt>
          <cx:pt idx="547">-0.095778839019431794</cx:pt>
          <cx:pt idx="548">-0.022491805127227101</cx:pt>
          <cx:pt idx="549">0.050928652671849498</cx:pt>
          <cx:pt idx="550">-0.014017996980962099</cx:pt>
          <cx:pt idx="551">-0.025980379212316301</cx:pt>
          <cx:pt idx="552">-0.046200278002070397</cx:pt>
          <cx:pt idx="553">-0.0962121619614867</cx:pt>
          <cx:pt idx="554">-0.078033966911638802</cx:pt>
          <cx:pt idx="555">-0.032296932455172699</cx:pt>
          <cx:pt idx="556">-0.00690182405329941</cx:pt>
          <cx:pt idx="557">-0.0047068746729863097</cx:pt>
          <cx:pt idx="558">-0.0086164082640413694</cx:pt>
          <cx:pt idx="559">-0.0010129466448197001</cx:pt>
          <cx:pt idx="560">0.00037360872387354801</cx:pt>
          <cx:pt idx="561">-0.00042079422713489699</cx:pt>
          <cx:pt idx="562">-0.0020165357266373599</cx:pt>
          <cx:pt idx="563">-0.0224165538127673</cx:pt>
          <cx:pt idx="564">-0.056214259111394001</cx:pt>
          <cx:pt idx="565">-0.016368036068716799</cx:pt>
          <cx:pt idx="566">-0.021325805164284999</cx:pt>
          <cx:pt idx="567">-0.052874303696282897</cx:pt>
          <cx:pt idx="568">-0.016672405648492199</cx:pt>
          <cx:pt idx="569">-0.0131186689374857</cx:pt>
          <cx:pt idx="570">0.014015082618591799</cx:pt>
          <cx:pt idx="571">0.027364478703322301</cx:pt>
          <cx:pt idx="572">-0.00084380444373835604</cx:pt>
          <cx:pt idx="573">-0.12225565733044499</cx:pt>
          <cx:pt idx="574">-0.097464814252728293</cx:pt>
          <cx:pt idx="575">-0.090903229932168594</cx:pt>
          <cx:pt idx="576">-0.049065922067643299</cx:pt>
          <cx:pt idx="577">0.036404646131071</cx:pt>
          <cx:pt idx="578">-0.016681638006984301</cx:pt>
          <cx:pt idx="579">0.058044225549838901</cx:pt>
          <cx:pt idx="580">-0.0294264462735765</cx:pt>
          <cx:pt idx="581">-0.071556459580830595</cx:pt>
          <cx:pt idx="582">-0.054414096096151998</cx:pt>
          <cx:pt idx="583">-0.036021235509559803</cx:pt>
          <cx:pt idx="584">-0.017960287244047999</cx:pt>
          <cx:pt idx="585">-0.0077849126784539802</cx:pt>
          <cx:pt idx="586">-0.00194843659554356</cx:pt>
          <cx:pt idx="587">0.00089517161605471901</cx:pt>
          <cx:pt idx="588">-0.00066748734058149999</cx:pt>
          <cx:pt idx="589">0.000178451046111209</cx:pt>
          <cx:pt idx="590">-0.00079478469059481602</cx:pt>
          <cx:pt idx="591">-0.0119970949427592</cx:pt>
          <cx:pt idx="592">-0.0253036196565668</cx:pt>
          <cx:pt idx="593">-0.010231454820119</cx:pt>
          <cx:pt idx="594">-0.024946898876203199</cx:pt>
          <cx:pt idx="595">-0.079061912425652303</cx:pt>
          <cx:pt idx="596">-0.0749437182440542</cx:pt>
          <cx:pt idx="597">0.010677451234527</cx:pt>
          <cx:pt idx="598">-0.0137028514578339</cx:pt>
          <cx:pt idx="599">0.080645793632910301</cx:pt>
          <cx:pt idx="600">0.027226100300453301</cx:pt>
          <cx:pt idx="601">-0.083981636516365296</cx:pt>
          <cx:pt idx="602">-0.11848874946697099</cx:pt>
          <cx:pt idx="603">-0.105525518531092</cx:pt>
          <cx:pt idx="604">-0.018972116901612799</cx:pt>
          <cx:pt idx="605">0.060446309847076302</cx:pt>
          <cx:pt idx="606">0.046951625706982802</cx:pt>
          <cx:pt idx="607">0.043488291704813699</cx:pt>
          <cx:pt idx="608">-0.0151876246439486</cx:pt>
          <cx:pt idx="609">-0.044659653275751499</cx:pt>
          <cx:pt idx="610">-0.0242871538270528</cx:pt>
          <cx:pt idx="611">-0.027189891054951999</cx:pt>
          <cx:pt idx="612">-0.0072194407858738397</cx:pt>
          <cx:pt idx="613">-0.0028053615215294998</cx:pt>
          <cx:pt idx="614">-0.00095720750920941797</cx:pt>
          <cx:pt idx="615">0.00064010508169111402</cx:pt>
          <cx:pt idx="616">0.00099153373450207305</cx:pt>
          <cx:pt idx="617">7.3820837052090599e-05</cx:pt>
          <cx:pt idx="618">-0.0017511359417611699</cx:pt>
          <cx:pt idx="619">-0.0052766970669339804</cx:pt>
          <cx:pt idx="620">-0.0083212842121457697</cx:pt>
          <cx:pt idx="621">-0.0044215065592862098</cx:pt>
          <cx:pt idx="622">-0.010741152229540901</cx:pt>
          <cx:pt idx="623">-0.032748528341340399</cx:pt>
          <cx:pt idx="624">-0.067238304525834</cx:pt>
          <cx:pt idx="625">-0.048916747635992401</cx:pt>
          <cx:pt idx="626">0.015549587022242699</cx:pt>
          <cx:pt idx="627">0.076390832247286405</cx:pt>
          <cx:pt idx="628">0.023303170484640499</cx:pt>
          <cx:pt idx="629">-0.0096812349469883492</cx:pt>
          <cx:pt idx="630">-0.0059985581212992798</cx:pt>
          <cx:pt idx="631">-0.029887387462911801</cx:pt>
          <cx:pt idx="632">0.0452609609911293</cx:pt>
          <cx:pt idx="633">-0.00052777372016002703</cx:pt>
          <cx:pt idx="634">-0.015965836030160802</cx:pt>
          <cx:pt idx="635">-0.014537655980227099</cx:pt>
          <cx:pt idx="636">-0.027276571763098501</cx:pt>
          <cx:pt idx="637">-0.026971107024723499</cx:pt>
          <cx:pt idx="638">-0.0057244483871097896</cx:pt>
          <cx:pt idx="639">-0.0102641767909884</cx:pt>
          <cx:pt idx="640">-0.00296856313561439</cx:pt>
          <cx:pt idx="641">-0.0013438809669514299</cx:pt>
          <cx:pt idx="642">-0.00023461522705572001</cx:pt>
          <cx:pt idx="643">-2.73633390131078e-05</cx:pt>
          <cx:pt idx="644">0.00058134854082568695</cx:pt>
          <cx:pt idx="645">-0.00020751591211095</cx:pt>
          <cx:pt idx="646">-0.00023850127574972401</cx:pt>
          <cx:pt idx="647">-0.0101253303220882</cx:pt>
          <cx:pt idx="648">-0.015692826075580601</cx:pt>
          <cx:pt idx="649">-0.011893333040463701</cx:pt>
          <cx:pt idx="650">0.011908371541540201</cx:pt>
          <cx:pt idx="651">0.016198834115654599</cx:pt>
          <cx:pt idx="652">0.028797125573741401</cx:pt>
          <cx:pt idx="653">0.030264654393844799</cx:pt>
          <cx:pt idx="654">0.0068255143171326704</cx:pt>
          <cx:pt idx="655">0.0250491483115752</cx:pt>
          <cx:pt idx="656">0.079807953965705697</cx:pt>
          <cx:pt idx="657">0.086744182419234303</cx:pt>
          <cx:pt idx="658">0.053894364558228103</cx:pt>
          <cx:pt idx="659">0.0085602494431909707</cx:pt>
          <cx:pt idx="660">-0.0069073425911969103</cx:pt>
          <cx:pt idx="661">-0.045730300841987301</cx:pt>
          <cx:pt idx="662">-0.046943295116448402</cx:pt>
          <cx:pt idx="663">-0.025288050559598499</cx:pt>
          <cx:pt idx="664">-0.021153106983484601</cx:pt>
          <cx:pt idx="665">-0.0042908522043921598</cx:pt>
          <cx:pt idx="666">0.0078799491501904996</cx:pt>
          <cx:pt idx="667">-0.00652127660712685</cx:pt>
          <cx:pt idx="668">-0.0024101237241987701</cx:pt>
          <cx:pt idx="669">0.00033819826686594802</cx:pt>
          <cx:pt idx="670">9.0122850283542999e-06</cx:pt>
          <cx:pt idx="671">-0.00010796995522561501</cx:pt>
          <cx:pt idx="672">-0.00018475992653043299</cx:pt>
          <cx:pt idx="673">-3.7879847105934899e-05</cx:pt>
          <cx:pt idx="674">2.6892698955949101e-05</cx:pt>
          <cx:pt idx="675">-0.0074581054043428296</cx:pt>
          <cx:pt idx="676">-0.018759230314439299</cx:pt>
          <cx:pt idx="677">-0.022712836613406302</cx:pt>
          <cx:pt idx="678">-0.022884255299084</cx:pt>
          <cx:pt idx="679">-0.013570828987095201</cx:pt>
          <cx:pt idx="680">0.030379136012816901</cx:pt>
          <cx:pt idx="681">0.085649850810253697</cx:pt>
          <cx:pt idx="682">0.080552496314482497</cx:pt>
          <cx:pt idx="683">0.033341869217309202</cx:pt>
          <cx:pt idx="684">0.0292211020341487</cx:pt>
          <cx:pt idx="685">0.039983660968966502</cx:pt>
          <cx:pt idx="686">-0.00278359305047158</cx:pt>
          <cx:pt idx="687">0.0042353700661140296</cx:pt>
          <cx:pt idx="688">0.022389898213285901</cx:pt>
          <cx:pt idx="689">-0.053367861555760801</cx:pt>
          <cx:pt idx="690">-0.0356105754990311</cx:pt>
          <cx:pt idx="691">-0.019473121271578998</cx:pt>
          <cx:pt idx="692">-0.00352557209865663</cx:pt>
          <cx:pt idx="693">0.0063814379672689501</cx:pt>
          <cx:pt idx="694">0.0055890108449403401</cx:pt>
          <cx:pt idx="695">-0.00155927038914794</cx:pt>
          <cx:pt idx="696">-0.0010269775335527401</cx:pt>
          <cx:pt idx="697">0.00079960822352896199</cx:pt>
          <cx:pt idx="698">0.00026756783852557398</cx:pt>
          <cx:pt idx="699">4.74270618890165e-05</cx:pt>
          <cx:pt idx="700">0.00086402800501213098</cx:pt>
          <cx:pt idx="701">-0.000498949369453646</cx:pt>
          <cx:pt idx="702">-0.00067397939333310296</cx:pt>
          <cx:pt idx="703">-0.00086735964272351195</cx:pt>
          <cx:pt idx="704">-0.0176218203591515</cx:pt>
          <cx:pt idx="705">-0.02951052752569</cx:pt>
          <cx:pt idx="706">-0.022856491657473499</cx:pt>
          <cx:pt idx="707">-0.024427184819162801</cx:pt>
          <cx:pt idx="708">-0.0137905927518144</cx:pt>
          <cx:pt idx="709">0.017956061013480702</cx:pt>
          <cx:pt idx="710">0.026463777015322501</cx:pt>
          <cx:pt idx="711">0.015926661364872599</cx:pt>
          <cx:pt idx="712">0.016985957634175802</cx:pt>
          <cx:pt idx="713">-0.017193270566802098</cx:pt>
          <cx:pt idx="714">-0.023123989476731999</cx:pt>
          <cx:pt idx="715">-0.0474545386513371</cx:pt>
          <cx:pt idx="716">-0.050484551655386498</cx:pt>
          <cx:pt idx="717">-0.0274239909374328</cx:pt>
          <cx:pt idx="718">-0.0091010553411286395</cx:pt>
          <cx:pt idx="719">-0.0012373421492223799</cx:pt>
          <cx:pt idx="720">0.0074027273087635204</cx:pt>
          <cx:pt idx="721">0.0098501826453392394</cx:pt>
          <cx:pt idx="722">0.0077253285863605097</cx:pt>
          <cx:pt idx="723">0.0032240198019983101</cx:pt>
          <cx:pt idx="724">-0.00025789916736629001</cx:pt>
          <cx:pt idx="725">-0.000720860538582179</cx:pt>
          <cx:pt idx="726">-0.0010317098405646201</cx:pt>
          <cx:pt idx="727">-0.00010431577929828401</cx:pt>
          <cx:pt idx="728">0.00011469350053347799</cx:pt>
          <cx:pt idx="729">-3.6534462055907302e-05</cx:pt>
          <cx:pt idx="730">-0.00035956703844325301</cx:pt>
          <cx:pt idx="731">-0.00021180332718998701</cx:pt>
          <cx:pt idx="732">0.0015561418039031401</cx:pt>
          <cx:pt idx="733">-0.00129652463541678</cx:pt>
          <cx:pt idx="734">-0.0043981598541796198</cx:pt>
          <cx:pt idx="735">-0.00131362649192939</cx:pt>
          <cx:pt idx="736">-0.0096323828284127899</cx:pt>
          <cx:pt idx="737">-0.016643450190742998</cx:pt>
          <cx:pt idx="738">-0.0113063980671329</cx:pt>
          <cx:pt idx="739">-0.026431789010909</cx:pt>
          <cx:pt idx="740">-0.0183014426046419</cx:pt>
          <cx:pt idx="741">-0.037769200700835802</cx:pt>
          <cx:pt idx="742">-0.034392442116246903</cx:pt>
          <cx:pt idx="743">-0.021998376477851099</cx:pt>
          <cx:pt idx="744">-0.00292440759533759</cx:pt>
          <cx:pt idx="745">-0.0082560966112699193</cx:pt>
          <cx:pt idx="746">-0.0065080552287563398</cx:pt>
          <cx:pt idx="747">-0.00120128190477396</cx:pt>
          <cx:pt idx="748">0.0018886427779139601</cx:pt>
          <cx:pt idx="749">-0.0012230044125977699</cx:pt>
          <cx:pt idx="750">-0.0016279344072774799</cx:pt>
          <cx:pt idx="751">0.000346688689598229</cx:pt>
          <cx:pt idx="752">0.00021240327425898101</cx:pt>
          <cx:pt idx="753">0.00019287407432728</cx:pt>
          <cx:pt idx="754">0.00062518662428902804</cx:pt>
          <cx:pt idx="755">-0.00078328236498579403</cx:pt>
          <cx:pt idx="756">-0.00034868003445796299</cx:pt>
          <cx:pt idx="757">-0.00030206637128076999</cx:pt>
          <cx:pt idx="758">-0.00032032295165533602</cx:pt>
          <cx:pt idx="759">-0.00039800924446277701</cx:pt>
          <cx:pt idx="760">0.00084150370893574503</cx:pt>
          <cx:pt idx="761">-0.00019845429204712201</cx:pt>
          <cx:pt idx="762">-0.000147765931800409</cx:pt>
          <cx:pt idx="763">9.8144337743030294e-05</cx:pt>
          <cx:pt idx="764">-0.00053852855981223501</cx:pt>
          <cx:pt idx="765">-0.00105145027188696</cx:pt>
          <cx:pt idx="766">-0.00681749778690995</cx:pt>
          <cx:pt idx="767">-0.0015064000034433001</cx:pt>
          <cx:pt idx="768">-0.0019222972410079899</cx:pt>
          <cx:pt idx="769">-0.0028093852133895601</cx:pt>
          <cx:pt idx="770">-0.00179707565036727</cx:pt>
          <cx:pt idx="771">-0.00126104571223313</cx:pt>
          <cx:pt idx="772">-0.00291063764889499</cx:pt>
          <cx:pt idx="773">-0.00098217885778043609</cx:pt>
          <cx:pt idx="774">-0.00137839574536727</cx:pt>
          <cx:pt idx="775">-0.000414437705230838</cx:pt>
          <cx:pt idx="776">3.2516004462292703e-05</cx:pt>
          <cx:pt idx="777">-0.00165912493779951</cx:pt>
          <cx:pt idx="778">-0.00113880527826317</cx:pt>
          <cx:pt idx="779">-0.00026333730576423201</cx:pt>
          <cx:pt idx="780">2.0489282021937599e-05</cx:pt>
          <cx:pt idx="781">-0.000156101212479643</cx:pt>
          <cx:pt idx="782">4.9978124335584202e-05</cx:pt>
          <cx:pt idx="783">-0.000255299130965431</cx:pt>
        </cx:lvl>
      </cx:numDim>
    </cx:data>
    <cx:data id="117">
      <cx:numDim type="val">
        <cx:f>'001_WA_F - 副本'!$DN$1:$DN$784</cx:f>
        <cx:lvl ptCount="784" formatCode="0.00E+00">
          <cx:pt idx="0">-4.8733014620597202e-05</cx:pt>
          <cx:pt idx="1">0.00040876655435966198</cx:pt>
          <cx:pt idx="2">-0.00046731982801209498</cx:pt>
          <cx:pt idx="3">-0.0010068361372117</cx:pt>
          <cx:pt idx="4">-0.000243705383356006</cx:pt>
          <cx:pt idx="5">-0.00016928320095700901</cx:pt>
          <cx:pt idx="6">0.0011858154051862899</cx:pt>
          <cx:pt idx="7">0.0010471879395525399</cx:pt>
          <cx:pt idx="8">-0.00035674111922109197</cx:pt>
          <cx:pt idx="9">-8.7115475431404202e-05</cx:pt>
          <cx:pt idx="10">0.000696916937938553</cx:pt>
          <cx:pt idx="11">-6.7904456966277703e-05</cx:pt>
          <cx:pt idx="12">0.00040005928648034902</cx:pt>
          <cx:pt idx="13">3.5590685924733899e-05</cx:pt>
          <cx:pt idx="14">-6.6021427751007206e-05</cx:pt>
          <cx:pt idx="15">-0.00038791309059351499</cx:pt>
          <cx:pt idx="16">0.000570892384452703</cx:pt>
          <cx:pt idx="17">-0.00071994470376506004</cx:pt>
          <cx:pt idx="18">0.00063163987318384297</cx:pt>
          <cx:pt idx="19">-2.11452270757863e-05</cx:pt>
          <cx:pt idx="20">-0.00013277399556265601</cx:pt>
          <cx:pt idx="21">0.000226362504463726</cx:pt>
          <cx:pt idx="22">-0.00072124134479713004</cx:pt>
          <cx:pt idx="23">0.00069256313356665198</cx:pt>
          <cx:pt idx="24">0.00067050324131201196</cx:pt>
          <cx:pt idx="25">-0.00087217646645258002</cx:pt>
          <cx:pt idx="26">0.00027201821195433598</cx:pt>
          <cx:pt idx="27">-0.00046110961923977401</cx:pt>
          <cx:pt idx="28">0.00078058899088350397</cx:pt>
          <cx:pt idx="29">0.000149861347829481</cx:pt>
          <cx:pt idx="30">-0.000432562053247804</cx:pt>
          <cx:pt idx="31">5.3602222375826899e-05</cx:pt>
          <cx:pt idx="32">3.6760927766327597e-05</cx:pt>
          <cx:pt idx="33">-0.00048436023190341501</cx:pt>
          <cx:pt idx="34">0.000415188352510614</cx:pt>
          <cx:pt idx="35">-0.00070597751020714595</cx:pt>
          <cx:pt idx="36">-0.00063890986808132699</cx:pt>
          <cx:pt idx="37">-0.00038130859981964698</cx:pt>
          <cx:pt idx="38">-0.00132450967730996</cx:pt>
          <cx:pt idx="39">-0.00151626509011116</cx:pt>
          <cx:pt idx="40">-0.00091067808683008202</cx:pt>
          <cx:pt idx="41">-0.00145889775682818</cx:pt>
          <cx:pt idx="42">-0.00080486814447134399</cx:pt>
          <cx:pt idx="43">0.00079705953203215404</cx:pt>
          <cx:pt idx="44">0.0044365638093181899</cx:pt>
          <cx:pt idx="45">0.00029011511182444599</cx:pt>
          <cx:pt idx="46">-0.00041009048377800003</cx:pt>
          <cx:pt idx="47">-0.000903800092439895</cx:pt>
          <cx:pt idx="48">-0.00049062038744498797</cx:pt>
          <cx:pt idx="49">-0.000147982450634381</cx:pt>
          <cx:pt idx="50">0.00025413516511068002</cx:pt>
          <cx:pt idx="51">-0.00087288963061052502</cx:pt>
          <cx:pt idx="52">-0.00048641847658394599</cx:pt>
          <cx:pt idx="53">-0.00088245710444582797</cx:pt>
          <cx:pt idx="54">0.00037411947983275102</cx:pt>
          <cx:pt idx="55">-6.9063558689486993e-05</cx:pt>
          <cx:pt idx="56">0.00035300898607245099</cx:pt>
          <cx:pt idx="57">0.00013715337788926599</cx:pt>
          <cx:pt idx="58">-0.00028398312629954598</cx:pt>
          <cx:pt idx="59">-6.4537458735461898e-05</cx:pt>
          <cx:pt idx="60">0.000166037786749432</cx:pt>
          <cx:pt idx="61">0.00062751644633703596</cx:pt>
          <cx:pt idx="62">-1.74337599889388e-05</cx:pt>
          <cx:pt idx="63">-0.0013279922619331001</cx:pt>
          <cx:pt idx="64">-0.0014387429259398799</cx:pt>
          <cx:pt idx="65">-0.00157423141846621</cx:pt>
          <cx:pt idx="66">-0.0010211864021468201</cx:pt>
          <cx:pt idx="67">0.00030339646983510501</cx:pt>
          <cx:pt idx="68">0.00064047154958229101</cx:pt>
          <cx:pt idx="69">-0.0052281830649428297</cx:pt>
          <cx:pt idx="70">-0.0066569126106718196</cx:pt>
          <cx:pt idx="71">-0.000826660157955452</cx:pt>
          <cx:pt idx="72">0.0016547708768216</cx:pt>
          <cx:pt idx="73">-0.0040614242634588096</cx:pt>
          <cx:pt idx="74">-0.0091590123885464999</cx:pt>
          <cx:pt idx="75">-0.011326191587128699</cx:pt>
          <cx:pt idx="76">-0.0059410659929179698</cx:pt>
          <cx:pt idx="77">-0.0059898404298563404</cx:pt>
          <cx:pt idx="78">-0.0023502748164746299</cx:pt>
          <cx:pt idx="79">-0.000170835725406607</cx:pt>
          <cx:pt idx="80">0.00028569480714081297</cx:pt>
          <cx:pt idx="81">0.000233266991871655</cx:pt>
          <cx:pt idx="82">-6.1805624479860396e-05</cx:pt>
          <cx:pt idx="83">7.7299322778849404e-05</cx:pt>
          <cx:pt idx="84">-0.00059114672152079403</cx:pt>
          <cx:pt idx="85">-0.00015582780828325699</cx:pt>
          <cx:pt idx="86">0.00127825348111485</cx:pt>
          <cx:pt idx="87">-0.00014232597360062601</cx:pt>
          <cx:pt idx="88">-0.00062201435308304603</cx:pt>
          <cx:pt idx="89">-0.0017517263173374899</cx:pt>
          <cx:pt idx="90">-0.00044995458128953199</cx:pt>
          <cx:pt idx="91">-0.00135654190558079</cx:pt>
          <cx:pt idx="92">-0.0044441333243066096</cx:pt>
          <cx:pt idx="93">-0.0051963200330478604</cx:pt>
          <cx:pt idx="94">-0.0065403199346661701</cx:pt>
          <cx:pt idx="95">0.0041970346903056196</cx:pt>
          <cx:pt idx="96">0.0076536623991488697</cx:pt>
          <cx:pt idx="97">-0.00150341050449184</cx:pt>
          <cx:pt idx="98">-0.0189487568725717</cx:pt>
          <cx:pt idx="99">-0.018847421812572498</cx:pt>
          <cx:pt idx="100">-0.0045343994721792104</cx:pt>
          <cx:pt idx="101">0.0068079931333180303</cx:pt>
          <cx:pt idx="102">0.00145548105227194</cx:pt>
          <cx:pt idx="103">-0.018273354581871501</cx:pt>
          <cx:pt idx="104">-0.016114293565655</cx:pt>
          <cx:pt idx="105">-0.0110461771211734</cx:pt>
          <cx:pt idx="106">-0.00088900744108606604</cx:pt>
          <cx:pt idx="107">-0.0025938138891133601</cx:pt>
          <cx:pt idx="108">-0.0018891964147444</cx:pt>
          <cx:pt idx="109">-0.000325409639006338</cx:pt>
          <cx:pt idx="110">-0.0010389797463874399</cx:pt>
          <cx:pt idx="111">0.00029563969872847899</cx:pt>
          <cx:pt idx="112">-0.00033007759513349301</cx:pt>
          <cx:pt idx="113">0.000177827207354792</cx:pt>
          <cx:pt idx="114">0.0037470847793859802</cx:pt>
          <cx:pt idx="115">0.0014152148470146801</cx:pt>
          <cx:pt idx="116">-0.00037950218640629002</cx:pt>
          <cx:pt idx="117">0.00020997826758273</cx:pt>
          <cx:pt idx="118">0.0014562843330393699</cx:pt>
          <cx:pt idx="119">0.0060257180660598297</cx:pt>
          <cx:pt idx="120">-0.00087896406638471097</cx:pt>
          <cx:pt idx="121">-0.0080109976795494</cx:pt>
          <cx:pt idx="122">-0.014527391922736801</cx:pt>
          <cx:pt idx="123">0.00023414729427646499</cx:pt>
          <cx:pt idx="124">0.0063545673146401102</cx:pt>
          <cx:pt idx="125">0.0031602489018377799</cx:pt>
          <cx:pt idx="126">-0.0037881089147241902</cx:pt>
          <cx:pt idx="127">0.0174501130769169</cx:pt>
          <cx:pt idx="128">0.0053734949938117702</cx:pt>
          <cx:pt idx="129">-0.0094828299780353002</cx:pt>
          <cx:pt idx="130">-0.0054666601029855297</cx:pt>
          <cx:pt idx="131">0.00059571369647458199</cx:pt>
          <cx:pt idx="132">0.0062896241644469697</cx:pt>
          <cx:pt idx="133">-0.00172031482666116</cx:pt>
          <cx:pt idx="134">-0.0086480490770142592</cx:pt>
          <cx:pt idx="135">-0.0106965822392054</cx:pt>
          <cx:pt idx="136">-0.012843426411708801</cx:pt>
          <cx:pt idx="137">0.00188236146733903</cx:pt>
          <cx:pt idx="138">0.000454971354553994</cx:pt>
          <cx:pt idx="139">-0.00053230205681674696</cx:pt>
          <cx:pt idx="140">-0.00012933254141629899</cx:pt>
          <cx:pt idx="141">-0.00058625704318179405</cx:pt>
          <cx:pt idx="142">0.00115149054762564</cx:pt>
          <cx:pt idx="143">-0.00061223341950765605</cx:pt>
          <cx:pt idx="144">-0.00026881961735849999</cx:pt>
          <cx:pt idx="145">0.00093872539779051001</cx:pt>
          <cx:pt idx="146">-0.00626073731070142</cx:pt>
          <cx:pt idx="147">-0.0098460959838000996</cx:pt>
          <cx:pt idx="148">-0.023359321503622101</cx:pt>
          <cx:pt idx="149">-0.057853254560487899</cx:pt>
          <cx:pt idx="150">-0.0565384693568413</cx:pt>
          <cx:pt idx="151">-0.039335414189367403</cx:pt>
          <cx:pt idx="152">-0.037058462773199699</cx:pt>
          <cx:pt idx="153">-0.050830192967476803</cx:pt>
          <cx:pt idx="154">-0.026638681769997501</cx:pt>
          <cx:pt idx="155">0.018019113427130199</cx:pt>
          <cx:pt idx="156">0.0355796520020671</cx:pt>
          <cx:pt idx="157">0.0108533505194684</cx:pt>
          <cx:pt idx="158">0.0074401350593976002</cx:pt>
          <cx:pt idx="159">0.019325650001496001</cx:pt>
          <cx:pt idx="160">-0.0152780196252563</cx:pt>
          <cx:pt idx="161">0.015661793277712902</cx:pt>
          <cx:pt idx="162">0.023557672407520901</cx:pt>
          <cx:pt idx="163">0.0026822578033006898</cx:pt>
          <cx:pt idx="164">-0.0024830794403768001</cx:pt>
          <cx:pt idx="165">0.0061644588223581896</cx:pt>
          <cx:pt idx="166">0.0052719517615710297</cx:pt>
          <cx:pt idx="167">-0.00039387209798991401</cx:pt>
          <cx:pt idx="168">0.00054872509248140796</cx:pt>
          <cx:pt idx="169">-0.00024691414732707398</cx:pt>
          <cx:pt idx="170">-0.00079068525205354596</cx:pt>
          <cx:pt idx="171">0.00023478261284463499</cx:pt>
          <cx:pt idx="172">0.00494211510896851</cx:pt>
          <cx:pt idx="173">-0.0012087403683543</cx:pt>
          <cx:pt idx="174">-0.014974816187965</cx:pt>
          <cx:pt idx="175">-0.033930056976525201</cx:pt>
          <cx:pt idx="176">-0.047234017731873398</cx:pt>
          <cx:pt idx="177">-0.047713932858263503</cx:pt>
          <cx:pt idx="178">-0.025935401875861901</cx:pt>
          <cx:pt idx="179">-0.095526107968508203</cx:pt>
          <cx:pt idx="180">-0.086532838020251607</cx:pt>
          <cx:pt idx="181">-0.078433820413019897</cx:pt>
          <cx:pt idx="182">-0.054929926366456397</cx:pt>
          <cx:pt idx="183">-0.0021055411820558399</cx:pt>
          <cx:pt idx="184">0.068745634346773402</cx:pt>
          <cx:pt idx="185">0.050995867636427002</cx:pt>
          <cx:pt idx="186">0.030092410451674399</cx:pt>
          <cx:pt idx="187">-0.012361931766147799</cx:pt>
          <cx:pt idx="188">-0.029871209399313901</cx:pt>
          <cx:pt idx="189">0.0084431810861057104</cx:pt>
          <cx:pt idx="190">-0.0017501025328714899</cx:pt>
          <cx:pt idx="191">-0.020536663476938201</cx:pt>
          <cx:pt idx="192">-0.014765553926184701</cx:pt>
          <cx:pt idx="193">0.00193020720909269</cx:pt>
          <cx:pt idx="194">0.00192600575740818</cx:pt>
          <cx:pt idx="195">-0.00087578513465210101</cx:pt>
          <cx:pt idx="196">-3.8551088281820999e-05</cx:pt>
          <cx:pt idx="197">0.00070552786399081895</cx:pt>
          <cx:pt idx="198">0.0037281675932177199</cx:pt>
          <cx:pt idx="199">0.0129692578370124</cx:pt>
          <cx:pt idx="200">0.0134536174978078</cx:pt>
          <cx:pt idx="201">-0.0025733225875262502</cx:pt>
          <cx:pt idx="202">-0.010842296995150999</cx:pt>
          <cx:pt idx="203">-0.017161526569273201</cx:pt>
          <cx:pt idx="204">-0.0298059900870105</cx:pt>
          <cx:pt idx="205">-0.033402799559131301</cx:pt>
          <cx:pt idx="206">-0.034592816260060798</cx:pt>
          <cx:pt idx="207">-0.11238273541328</cx:pt>
          <cx:pt idx="208">-0.0670737374044343</cx:pt>
          <cx:pt idx="209">-0.0420126979855205</cx:pt>
          <cx:pt idx="210">-0.039829099386877301</cx:pt>
          <cx:pt idx="211">-0.019683257433123699</cx:pt>
          <cx:pt idx="212">0.017240271618529</cx:pt>
          <cx:pt idx="213">0.011218606347181</cx:pt>
          <cx:pt idx="214">-0.0020464477991611499</cx:pt>
          <cx:pt idx="215">0.018584843306998399</cx:pt>
          <cx:pt idx="216">0.015129379672048599</cx:pt>
          <cx:pt idx="217">0.018285250400647799</cx:pt>
          <cx:pt idx="218">0.014468638946908099</cx:pt>
          <cx:pt idx="219">-0.050773185930510202</cx:pt>
          <cx:pt idx="220">-0.035594309174929402</cx:pt>
          <cx:pt idx="221">-0.0086533764839578694</cx:pt>
          <cx:pt idx="222">0.00037688698855393001</cx:pt>
          <cx:pt idx="223">-0.00037957033079496599</cx:pt>
          <cx:pt idx="224">-0.00071648316262451701</cx:pt>
          <cx:pt idx="225">0.00075391853685786298</cx:pt>
          <cx:pt idx="226">0.0108160970273137</cx:pt>
          <cx:pt idx="227">0.016207094193658299</cx:pt>
          <cx:pt idx="228">0.024211321126052301</cx:pt>
          <cx:pt idx="229">0.0099813343117709005</cx:pt>
          <cx:pt idx="230">-0.0070826601345660304</cx:pt>
          <cx:pt idx="231">0.0230755828617361</cx:pt>
          <cx:pt idx="232">0.0126384659076189</cx:pt>
          <cx:pt idx="233">-0.039890291176265399</cx:pt>
          <cx:pt idx="234">-0.0054924663347791398</cx:pt>
          <cx:pt idx="235">0.0071690624259343203</cx:pt>
          <cx:pt idx="236">-0.00421291088054279</cx:pt>
          <cx:pt idx="237">-0.015369746739386901</cx:pt>
          <cx:pt idx="238">0.029743628227519199</cx:pt>
          <cx:pt idx="239">0.0059207892872810896</cx:pt>
          <cx:pt idx="240">-0.0083130189053066093</cx:pt>
          <cx:pt idx="241">0.0086302094260008004</cx:pt>
          <cx:pt idx="242">0.0267979419947234</cx:pt>
          <cx:pt idx="243">0.021580727752964199</cx:pt>
          <cx:pt idx="244">0.0275554092925752</cx:pt>
          <cx:pt idx="245">0.00712122009790098</cx:pt>
          <cx:pt idx="246">0.0325116442364125</cx:pt>
          <cx:pt idx="247">-0.0052196914179762303</cx:pt>
          <cx:pt idx="248">-0.038166546349435101</cx:pt>
          <cx:pt idx="249">-0.012118087015709</cx:pt>
          <cx:pt idx="250">0.0030766380672836401</cx:pt>
          <cx:pt idx="251">0.00061387140955683202</cx:pt>
          <cx:pt idx="252">-0.00015717237369028899</cx:pt>
          <cx:pt idx="253">0.00167164530371645</cx:pt>
          <cx:pt idx="254">0.0101620427902301</cx:pt>
          <cx:pt idx="255">0.021619228891627498</cx:pt>
          <cx:pt idx="256">0.0323272345297725</cx:pt>
          <cx:pt idx="257">0.048991512018606603</cx:pt>
          <cx:pt idx="258">0.046558872090747598</cx:pt>
          <cx:pt idx="259">0.039399248714759201</cx:pt>
          <cx:pt idx="260">0.048182127733484403</cx:pt>
          <cx:pt idx="261">0.0085069027682137307</cx:pt>
          <cx:pt idx="262">0.0841969605990638</cx:pt>
          <cx:pt idx="263">0.105550549126431</cx:pt>
          <cx:pt idx="264">0.114260672732666</cx:pt>
          <cx:pt idx="265">0.066943905466213399</cx:pt>
          <cx:pt idx="266">-0.0083157222358084901</cx:pt>
          <cx:pt idx="267">-0.089103506747024094</cx:pt>
          <cx:pt idx="268">-0.079529111147420298</cx:pt>
          <cx:pt idx="269">-0.0042757763270267497</cx:pt>
          <cx:pt idx="270">0.040908364038672901</cx:pt>
          <cx:pt idx="271">0.026218425929381999</cx:pt>
          <cx:pt idx="272">7.0064737198152294e-05</cx:pt>
          <cx:pt idx="273">0.0068438891544761104</cx:pt>
          <cx:pt idx="274">0.0268054599645417</cx:pt>
          <cx:pt idx="275">0.0087013542355960701</cx:pt>
          <cx:pt idx="276">-0.026721000816522799</cx:pt>
          <cx:pt idx="277">-0.0041042401212755897</cx:pt>
          <cx:pt idx="278">0.013149557557363099</cx:pt>
          <cx:pt idx="279">0.011586176407793801</cx:pt>
          <cx:pt idx="280">0.00057011659904210798</cx:pt>
          <cx:pt idx="281">0.0012237137377601199</cx:pt>
          <cx:pt idx="282">0.0091335766265246005</cx:pt>
          <cx:pt idx="283">0.0141446972597603</cx:pt>
          <cx:pt idx="284">0.0210365389036005</cx:pt>
          <cx:pt idx="285">0.057279486186912199</cx:pt>
          <cx:pt idx="286">0.074312877182058507</cx:pt>
          <cx:pt idx="287">0.055335950651267597</cx:pt>
          <cx:pt idx="288">0.077935267100235503</cx:pt>
          <cx:pt idx="289">0.048717256205274097</cx:pt>
          <cx:pt idx="290">0.12767887782061199</cx:pt>
          <cx:pt idx="291">0.14774149538860601</cx:pt>
          <cx:pt idx="292">0.120874959748778</cx:pt>
          <cx:pt idx="293">0.078621187310291496</cx:pt>
          <cx:pt idx="294">-0.081110727055473994</cx:pt>
          <cx:pt idx="295">-0.078029333495895803</cx:pt>
          <cx:pt idx="296">-0.084451684525345003</cx:pt>
          <cx:pt idx="297">-0.037363455428110003</cx:pt>
          <cx:pt idx="298">0.0498782743217554</cx:pt>
          <cx:pt idx="299">0.056465089081374299</cx:pt>
          <cx:pt idx="300">-0.0036417777170223301</cx:pt>
          <cx:pt idx="301">-0.00282034142078594</cx:pt>
          <cx:pt idx="302">0.0059084555384732599</cx:pt>
          <cx:pt idx="303">-0.0065843248618273897</cx:pt>
          <cx:pt idx="304">-0.0029030111304827401</cx:pt>
          <cx:pt idx="305">0.0027794641116501199</cx:pt>
          <cx:pt idx="306">0.0079184000152994604</cx:pt>
          <cx:pt idx="307">0.00296338877930424</cx:pt>
          <cx:pt idx="308">9.1871967694496896e-05</cx:pt>
          <cx:pt idx="309">0.0011372875281171</cx:pt>
          <cx:pt idx="310">0.0032366714219379199</cx:pt>
          <cx:pt idx="311">0.0092574283167298696</cx:pt>
          <cx:pt idx="312">0.0070652865488814399</cx:pt>
          <cx:pt idx="313">0.034703892402085303</cx:pt>
          <cx:pt idx="314">0.065678855713745002</cx:pt>
          <cx:pt idx="315">0.061825337882434703</cx:pt>
          <cx:pt idx="316">0.038448502842370301</cx:pt>
          <cx:pt idx="317">0.039135200417879899</cx:pt>
          <cx:pt idx="318">0.070137474313208201</cx:pt>
          <cx:pt idx="319">0.10127734498650801</cx:pt>
          <cx:pt idx="320">0.030395062877862301</cx:pt>
          <cx:pt idx="321">-0.0113282413532497</cx:pt>
          <cx:pt idx="322">-0.086487713853591205</cx:pt>
          <cx:pt idx="323">-0.044901284983866599</cx:pt>
          <cx:pt idx="324">-0.053096394605237698</cx:pt>
          <cx:pt idx="325">-0.030797199788384199</cx:pt>
          <cx:pt idx="326">0.074266463638269706</cx:pt>
          <cx:pt idx="327">0.051229148088713802</cx:pt>
          <cx:pt idx="328">0.00904074185895388</cx:pt>
          <cx:pt idx="329">-0.012423813699138401</cx:pt>
          <cx:pt idx="330">-0.019934522924283798</cx:pt>
          <cx:pt idx="331">-0.0095790277581210507</cx:pt>
          <cx:pt idx="332">-0.0052846441415261101</cx:pt>
          <cx:pt idx="333">-0.0046118290034887696</cx:pt>
          <cx:pt idx="334">-0.000592932039586285</cx:pt>
          <cx:pt idx="335">-0.00045026558727495901</cx:pt>
          <cx:pt idx="336">-4.93841458217187e-05</cx:pt>
          <cx:pt idx="337">0.00042389223978826101</cx:pt>
          <cx:pt idx="338">0.0018219659091686399</cx:pt>
          <cx:pt idx="339">-0.0151065247843334</cx:pt>
          <cx:pt idx="340">-0.019110570448481599</cx:pt>
          <cx:pt idx="341">-0.028628000676034899</cx:pt>
          <cx:pt idx="342">0.035135945164531501</cx:pt>
          <cx:pt idx="343">0.051429567529364</cx:pt>
          <cx:pt idx="344">-0.027594692276311901</cx:pt>
          <cx:pt idx="345">-0.044448911735771902</cx:pt>
          <cx:pt idx="346">-0.067549440361936094</cx:pt>
          <cx:pt idx="347">-0.11404324920175</cx:pt>
          <cx:pt idx="348">-0.106427011559293</cx:pt>
          <cx:pt idx="349">-0.149728054468237</cx:pt>
          <cx:pt idx="350">-0.084095555710318196</cx:pt>
          <cx:pt idx="351">-0.015911735275408598</cx:pt>
          <cx:pt idx="352">0.028660154283576902</cx:pt>
          <cx:pt idx="353">0.010050516004724201</cx:pt>
          <cx:pt idx="354">0.0485401936734478</cx:pt>
          <cx:pt idx="355">0.0057173070411016703</cx:pt>
          <cx:pt idx="356">-0.061290948346275298</cx:pt>
          <cx:pt idx="357">-0.056087952829517097</cx:pt>
          <cx:pt idx="358">-0.054973872875736497</cx:pt>
          <cx:pt idx="359">-0.042770044522844802</cx:pt>
          <cx:pt idx="360">-0.016600456768691301</cx:pt>
          <cx:pt idx="361">0.00021297109555623299</cx:pt>
          <cx:pt idx="362">0.0020630590399165001</cx:pt>
          <cx:pt idx="363">0.0010230528464612401</cx:pt>
          <cx:pt idx="364">0.000114087470238031</cx:pt>
          <cx:pt idx="365">0.000172415873837085</cx:pt>
          <cx:pt idx="366">0.00136207231373723</cx:pt>
          <cx:pt idx="367">-0.020994824012023301</cx:pt>
          <cx:pt idx="368">-0.049453788230800502</cx:pt>
          <cx:pt idx="369">-0.054987147278182803</cx:pt>
          <cx:pt idx="370">-0.00750743342829045</cx:pt>
          <cx:pt idx="371">-0.0358416375421301</cx:pt>
          <cx:pt idx="372">-0.093699066546366505</cx:pt>
          <cx:pt idx="373">-0.090949257877733294</cx:pt>
          <cx:pt idx="374">-0.104593156426927</cx:pt>
          <cx:pt idx="375">-0.075779550150169198</cx:pt>
          <cx:pt idx="376">-0.082390314175499704</cx:pt>
          <cx:pt idx="377">-0.074049730259740196</cx:pt>
          <cx:pt idx="378">-0.0084210965189034596</cx:pt>
          <cx:pt idx="379">-0.034786032120042297</cx:pt>
          <cx:pt idx="380">0.012970617134838</cx:pt>
          <cx:pt idx="381">0.041195474980162003</cx:pt>
          <cx:pt idx="382">0.023695483956297201</cx:pt>
          <cx:pt idx="383">-0.054739906423489998</cx:pt>
          <cx:pt idx="384">-0.098500273269493205</cx:pt>
          <cx:pt idx="385">-0.068221318142588597</cx:pt>
          <cx:pt idx="386">-0.038585984231066198</cx:pt>
          <cx:pt idx="387">-0.039496700567454301</cx:pt>
          <cx:pt idx="388">-0.00450292268399959</cx:pt>
          <cx:pt idx="389">0.011151661342790199</cx:pt>
          <cx:pt idx="390">0.0081848254640685802</cx:pt>
          <cx:pt idx="391">0.0012693222149399101</cx:pt>
          <cx:pt idx="392">7.4139406751881596e-05</cx:pt>
          <cx:pt idx="393">0.00066556237988890697</cx:pt>
          <cx:pt idx="394">0.000675310682142812</cx:pt>
          <cx:pt idx="395">-0.0232463087196541</cx:pt>
          <cx:pt idx="396">-0.061424154112643597</cx:pt>
          <cx:pt idx="397">-0.093213124728612498</cx:pt>
          <cx:pt idx="398">-0.054310087508101602</cx:pt>
          <cx:pt idx="399">-0.072447692297953906</cx:pt>
          <cx:pt idx="400">-0.13288059450435299</cx:pt>
          <cx:pt idx="401">-0.122714777140132</cx:pt>
          <cx:pt idx="402">-0.0895508877170164</cx:pt>
          <cx:pt idx="403">-0.030807516447542399</cx:pt>
          <cx:pt idx="404">-0.0077192758910974097</cx:pt>
          <cx:pt idx="405">-0.018447091200697902</cx:pt>
          <cx:pt idx="406">-0.028469356958020001</cx:pt>
          <cx:pt idx="407">-0.0118897733399534</cx:pt>
          <cx:pt idx="408">-0.00490606269992228</cx:pt>
          <cx:pt idx="409">0.078813325458437902</cx:pt>
          <cx:pt idx="410">-0.0028688050960574501</cx:pt>
          <cx:pt idx="411">-0.051899775876079801</cx:pt>
          <cx:pt idx="412">-0.084079827326288006</cx:pt>
          <cx:pt idx="413">-0.0259262367045071</cx:pt>
          <cx:pt idx="414">-0.0086073185418348505</cx:pt>
          <cx:pt idx="415">-0.0100375202250104</cx:pt>
          <cx:pt idx="416">0.0049036978400079801</cx:pt>
          <cx:pt idx="417">0.011332425101166201</cx:pt>
          <cx:pt idx="418">0.0054817880680306397</cx:pt>
          <cx:pt idx="419">0.00013688507936532901</cx:pt>
          <cx:pt idx="420">-4.8191420088453803e-05</cx:pt>
          <cx:pt idx="421">0.00134970955314396</cx:pt>
          <cx:pt idx="422">-3.27554076939159e-05</cx:pt>
          <cx:pt idx="423">-0.0253770074455743</cx:pt>
          <cx:pt idx="424">-0.062206508426617402</cx:pt>
          <cx:pt idx="425">-0.10019584609941699</cx:pt>
          <cx:pt idx="426">-0.062025123501686798</cx:pt>
          <cx:pt idx="427">-0.094897344270927095</cx:pt>
          <cx:pt idx="428">-0.13582794671836801</cx:pt>
          <cx:pt idx="429">-0.113424033120809</cx:pt>
          <cx:pt idx="430">-0.071474691467657003</cx:pt>
          <cx:pt idx="431">-0.0086447031363774702</cx:pt>
          <cx:pt idx="432">-0.016461638561621299</cx:pt>
          <cx:pt idx="433">0.0200668364485895</cx:pt>
          <cx:pt idx="434">0.030549629697174199</cx:pt>
          <cx:pt idx="435">0.047688619061517598</cx:pt>
          <cx:pt idx="436">0.025363302847460901</cx:pt>
          <cx:pt idx="437">0.033709302987586003</cx:pt>
          <cx:pt idx="438">0.0044705218740979198</cx:pt>
          <cx:pt idx="439">-0.049219461658684099</cx:pt>
          <cx:pt idx="440">-0.0123246702857314</cx:pt>
          <cx:pt idx="441">0.0134377907418842</cx:pt>
          <cx:pt idx="442">-0.0026248220187394498</cx:pt>
          <cx:pt idx="443">-0.0086444845802452798</cx:pt>
          <cx:pt idx="444">0.0091318033964055793</cx:pt>
          <cx:pt idx="445">0.00682491867190539</cx:pt>
          <cx:pt idx="446">-0.0017188373719511799</cx:pt>
          <cx:pt idx="447">0.00104331136320414</cx:pt>
          <cx:pt idx="448">-0.00035241950521885501</cx:pt>
          <cx:pt idx="449">0.00076097819054020497</cx:pt>
          <cx:pt idx="450">0.00059412199276334904</cx:pt>
          <cx:pt idx="451">-0.0153680431664225</cx:pt>
          <cx:pt idx="452">-0.050742357520553803</cx:pt>
          <cx:pt idx="453">-0.098192068968895097</cx:pt>
          <cx:pt idx="454">-0.091939598197476505</cx:pt>
          <cx:pt idx="455">-0.086760787448183205</cx:pt>
          <cx:pt idx="456">-0.0642650039701438</cx:pt>
          <cx:pt idx="457">-0.040982184180206001</cx:pt>
          <cx:pt idx="458">0.0067887996463987096</cx:pt>
          <cx:pt idx="459">0.042488661096542903</cx:pt>
          <cx:pt idx="460">0.0112693015757234</cx:pt>
          <cx:pt idx="461">0.044574474863695798</cx:pt>
          <cx:pt idx="462">0.042301859388402599</cx:pt>
          <cx:pt idx="463">0.032153163920229197</cx:pt>
          <cx:pt idx="464">0.027394005194183502</cx:pt>
          <cx:pt idx="465">0.022648512540923999</cx:pt>
          <cx:pt idx="466">-0.0017771739272119599</cx:pt>
          <cx:pt idx="467">-0.041446158824230799</cx:pt>
          <cx:pt idx="468">-0.00374553266378029</cx:pt>
          <cx:pt idx="469">0.045843368054564099</cx:pt>
          <cx:pt idx="470">0.0208115494530389</cx:pt>
          <cx:pt idx="471">0.011981618937900999</cx:pt>
          <cx:pt idx="472">0.0128007311630543</cx:pt>
          <cx:pt idx="473">0.0145910232487523</cx:pt>
          <cx:pt idx="474">0.0061395687927091498</cx:pt>
          <cx:pt idx="475">0.00039352484736033801</cx:pt>
          <cx:pt idx="476">0.00047729097591224501</cx:pt>
          <cx:pt idx="477">0.00032758270367434002</cx:pt>
          <cx:pt idx="478">-0.00144214731795079</cx:pt>
          <cx:pt idx="479">-0.0027001198046295001</cx:pt>
          <cx:pt idx="480">-0.013552017559214201</cx:pt>
          <cx:pt idx="481">-0.033293893294542798</cx:pt>
          <cx:pt idx="482">-0.057096820830229301</cx:pt>
          <cx:pt idx="483">-0.063947439549137897</cx:pt>
          <cx:pt idx="484">-0.024058567940456799</cx:pt>
          <cx:pt idx="485">0.026173576017050199</cx:pt>
          <cx:pt idx="486">0.043506126127194102</cx:pt>
          <cx:pt idx="487">0.073898375976491001</cx:pt>
          <cx:pt idx="488">0.032372523237753699</cx:pt>
          <cx:pt idx="489">0.0288232138842122</cx:pt>
          <cx:pt idx="490">0.036491814891876397</cx:pt>
          <cx:pt idx="491">0.019045423698134101</cx:pt>
          <cx:pt idx="492">-0.0062765601052105196</cx:pt>
          <cx:pt idx="493">0.012795164624240501</cx:pt>
          <cx:pt idx="494">-0.032687415571092802</cx:pt>
          <cx:pt idx="495">-0.031322000190466402</cx:pt>
          <cx:pt idx="496">-0.012145207347171399</cx:pt>
          <cx:pt idx="497">0.025477132971594402</cx:pt>
          <cx:pt idx="498">0.0112130124079944</cx:pt>
          <cx:pt idx="499">0.0042397724142813299</cx:pt>
          <cx:pt idx="500">0.0241155554634091</cx:pt>
          <cx:pt idx="501">0.030824950895970801</cx:pt>
          <cx:pt idx="502">0.0050851602640229303</cx:pt>
          <cx:pt idx="503">0.00030239167039803998</cx:pt>
          <cx:pt idx="504">-9.0786170583426095e-05</cx:pt>
          <cx:pt idx="505">0.00011750950381446601</cx:pt>
          <cx:pt idx="506">-0.0011047689682849801</cx:pt>
          <cx:pt idx="507">0.013011540519532599</cx:pt>
          <cx:pt idx="508">0.015322716602379501</cx:pt>
          <cx:pt idx="509">-0.0195267002312512</cx:pt>
          <cx:pt idx="510">-0.029359732205133798</cx:pt>
          <cx:pt idx="511">-0.015265308241488</cx:pt>
          <cx:pt idx="512">-0.025430630688500901</cx:pt>
          <cx:pt idx="513">-0.0054326364059815299</cx:pt>
          <cx:pt idx="514">0.044839698055655401</cx:pt>
          <cx:pt idx="515">0.0397144839270962</cx:pt>
          <cx:pt idx="516">0.00102991305522554</cx:pt>
          <cx:pt idx="517">0.0064444837175288696</cx:pt>
          <cx:pt idx="518">-0.0252391864928166</cx:pt>
          <cx:pt idx="519">0.0559261555078348</cx:pt>
          <cx:pt idx="520">0.031760819559728599</cx:pt>
          <cx:pt idx="521">-0.0055518136728736596</cx:pt>
          <cx:pt idx="522">-0.019792108369860301</cx:pt>
          <cx:pt idx="523">-0.040989446175568003</cx:pt>
          <cx:pt idx="524">-0.065678593309376601</cx:pt>
          <cx:pt idx="525">-0.036862964380759297</cx:pt>
          <cx:pt idx="526">-0.0185731178309895</cx:pt>
          <cx:pt idx="527">-0.00077167349324170698</cx:pt>
          <cx:pt idx="528">0.025282975302647</cx:pt>
          <cx:pt idx="529">0.019644005268036401</cx:pt>
          <cx:pt idx="530">0.0022542852092082501</cx:pt>
          <cx:pt idx="531">1.18660594472517e-05</cx:pt>
          <cx:pt idx="532">-0.00028998490351902698</cx:pt>
          <cx:pt idx="533">0.00072647732625994897</cx:pt>
          <cx:pt idx="534">0.00076245767051493505</cx:pt>
          <cx:pt idx="535">0.018188860502654301</cx:pt>
          <cx:pt idx="536">0.033539362474447498</cx:pt>
          <cx:pt idx="537">-0.0041098012897902896</cx:pt>
          <cx:pt idx="538">-0.012634905414294699</cx:pt>
          <cx:pt idx="539">0.0054001487093655702</cx:pt>
          <cx:pt idx="540">0.024928096019992099</cx:pt>
          <cx:pt idx="541">0.0254208313526244</cx:pt>
          <cx:pt idx="542">0.036092461899935098</cx:pt>
          <cx:pt idx="543">0.016818466314793799</cx:pt>
          <cx:pt idx="544">-0.037354368929149402</cx:pt>
          <cx:pt idx="545">8.6225859103649597e-05</cx:pt>
          <cx:pt idx="546">-0.012085538116649501</cx:pt>
          <cx:pt idx="547">0.037963860045357303</cx:pt>
          <cx:pt idx="548">0.027855652802971299</cx:pt>
          <cx:pt idx="549">-0.041669379863050297</cx:pt>
          <cx:pt idx="550">-0.060187883170494803</cx:pt>
          <cx:pt idx="551">-0.065587726192442103</cx:pt>
          <cx:pt idx="552">-0.068630510395392794</cx:pt>
          <cx:pt idx="553">-0.055568829857990498</cx:pt>
          <cx:pt idx="554">-0.031433751440556101</cx:pt>
          <cx:pt idx="555">-0.00133791474146252</cx:pt>
          <cx:pt idx="556">0.0046203775275613203</cx:pt>
          <cx:pt idx="557">0.0055003443772957596</cx:pt>
          <cx:pt idx="558">0.0011230575509997001</cx:pt>
          <cx:pt idx="559">0.00076880926237918898</cx:pt>
          <cx:pt idx="560">9.7232995853846902e-05</cx:pt>
          <cx:pt idx="561">0.000104390718762691</cx:pt>
          <cx:pt idx="562">0.0057502821692830804</cx:pt>
          <cx:pt idx="563">0.029538506007660201</cx:pt>
          <cx:pt idx="564">0.0494299073702998</cx:pt>
          <cx:pt idx="565">0.0057046654626597398</cx:pt>
          <cx:pt idx="566">-0.0051097335748954498</cx:pt>
          <cx:pt idx="567">0.0147318948269824</cx:pt>
          <cx:pt idx="568">0.032506824308330302</cx:pt>
          <cx:pt idx="569">0.0028845563907710201</cx:pt>
          <cx:pt idx="570">0.023051527674544599</cx:pt>
          <cx:pt idx="571">0.0166864391144044</cx:pt>
          <cx:pt idx="572">-0.027632504404481999</cx:pt>
          <cx:pt idx="573">-0.0345471282554001</cx:pt>
          <cx:pt idx="574">0.034307349997998199</cx:pt>
          <cx:pt idx="575">0.023128577367334799</cx:pt>
          <cx:pt idx="576">-0.030594013854806999</cx:pt>
          <cx:pt idx="577">-0.033076751833950299</cx:pt>
          <cx:pt idx="578">-0.0529498866652372</cx:pt>
          <cx:pt idx="579">-0.050180988940942702</cx:pt>
          <cx:pt idx="580">-0.028083606392509699</cx:pt>
          <cx:pt idx="581">-0.024260398661907202</cx:pt>
          <cx:pt idx="582">-0.016227174880633102</cx:pt>
          <cx:pt idx="583">0.0028592096656287602</cx:pt>
          <cx:pt idx="584">0.0069591556732870301</cx:pt>
          <cx:pt idx="585">0.00207124784823278</cx:pt>
          <cx:pt idx="586">0.0014851887249519801</cx:pt>
          <cx:pt idx="587">0.00023614327307969199</cx:pt>
          <cx:pt idx="588">-0.000188203772647096</cx:pt>
          <cx:pt idx="589">0.000406064386913593</cx:pt>
          <cx:pt idx="590">0.0090471170952608603</cx:pt>
          <cx:pt idx="591">0.018572415998329601</cx:pt>
          <cx:pt idx="592">0.0364169801391502</cx:pt>
          <cx:pt idx="593">0.013631474728646601</cx:pt>
          <cx:pt idx="594">-0.0059170682913864897</cx:pt>
          <cx:pt idx="595">-0.0104700031495727</cx:pt>
          <cx:pt idx="596">-0.0147233463612132</cx:pt>
          <cx:pt idx="597">-0.013684200745881499</cx:pt>
          <cx:pt idx="598">0.041088888173412698</cx:pt>
          <cx:pt idx="599">-0.0039437903775778804</cx:pt>
          <cx:pt idx="600">0.0010904280570068999</cx:pt>
          <cx:pt idx="601">0.0061652577729399104</cx:pt>
          <cx:pt idx="602">0.030153922715507799</cx:pt>
          <cx:pt idx="603">0.027926762915068799</cx:pt>
          <cx:pt idx="604">0.0025152560845236199</cx:pt>
          <cx:pt idx="605">0.015605874399401899</cx:pt>
          <cx:pt idx="606">0.019567509643360799</cx:pt>
          <cx:pt idx="607">-0.0060353526731876496</cx:pt>
          <cx:pt idx="608">-0.036326729290823999</cx:pt>
          <cx:pt idx="609">-0.0178113851695514</cx:pt>
          <cx:pt idx="610">-0.00363418422217914</cx:pt>
          <cx:pt idx="611">0.0038346689799328799</cx:pt>
          <cx:pt idx="612">0.0048474877029216603</cx:pt>
          <cx:pt idx="613">-0.00066121124229429995</cx:pt>
          <cx:pt idx="614">0.000234072137229088</cx:pt>
          <cx:pt idx="615">-0.000397969576711376</cx:pt>
          <cx:pt idx="616">0.00028892746570649498</cx:pt>
          <cx:pt idx="617">-0.00065323975648600905</cx:pt>
          <cx:pt idx="618">0.0024164317568808199</cx:pt>
          <cx:pt idx="619">-0.0057128120134021399</cx:pt>
          <cx:pt idx="620">0.0043451435826874496</cx:pt>
          <cx:pt idx="621">0.0223392140741655</cx:pt>
          <cx:pt idx="622">0.0016293071279573799</cx:pt>
          <cx:pt idx="623">0.0053505674483313196</cx:pt>
          <cx:pt idx="624">-0.0181843144412926</cx:pt>
          <cx:pt idx="625">0.043055395401215002</cx:pt>
          <cx:pt idx="626">0.0098407743636185901</cx:pt>
          <cx:pt idx="627">0.0050938526513874399</cx:pt>
          <cx:pt idx="628">-0.0095823967864925204</cx:pt>
          <cx:pt idx="629">0.012174278716781299</cx:pt>
          <cx:pt idx="630">0.033945163724361599</cx:pt>
          <cx:pt idx="631">0.038889320267735797</cx:pt>
          <cx:pt idx="632">-0.0035985808673880998</cx:pt>
          <cx:pt idx="633">0.031668416939149201</cx:pt>
          <cx:pt idx="634">0.0084096763433291494</cx:pt>
          <cx:pt idx="635">0.0021628701878150499</cx:pt>
          <cx:pt idx="636">-0.025742412553927101</cx:pt>
          <cx:pt idx="637">0.00096373081103485298</cx:pt>
          <cx:pt idx="638">0.0079222761631071205</cx:pt>
          <cx:pt idx="639">0.0065595301708486304</cx:pt>
          <cx:pt idx="640">0.00073172430830280896</cx:pt>
          <cx:pt idx="641">-0.0016306821264685501</cx:pt>
          <cx:pt idx="642">0.00052921283747503598</cx:pt>
          <cx:pt idx="643">-0.00059392707906416099</cx:pt>
          <cx:pt idx="644">0.000196520112796115</cx:pt>
          <cx:pt idx="645">-0.00046256282744653698</cx:pt>
          <cx:pt idx="646">0.00054078245131704099</cx:pt>
          <cx:pt idx="647">-0.0082914174343839703</cx:pt>
          <cx:pt idx="648">-0.0098289560178086207</cx:pt>
          <cx:pt idx="649">0.00039333487316907699</cx:pt>
          <cx:pt idx="650">0.025907999012905799</cx:pt>
          <cx:pt idx="651">0.016026050166757601</cx:pt>
          <cx:pt idx="652">-0.043400963819390702</cx:pt>
          <cx:pt idx="653">-0.031343315203872603</cx:pt>
          <cx:pt idx="654">-0.013875795931478301</cx:pt>
          <cx:pt idx="655">0.031455938709415598</cx:pt>
          <cx:pt idx="656">0.016694890723034199</cx:pt>
          <cx:pt idx="657">-0.026127545480516601</cx:pt>
          <cx:pt idx="658">-0.044935977655090602</cx:pt>
          <cx:pt idx="659">0.0049017329415205497</cx:pt>
          <cx:pt idx="660">-0.0025975871248188798</cx:pt>
          <cx:pt idx="661">0.023848695454105499</cx:pt>
          <cx:pt idx="662">0.0043707115930078297</cx:pt>
          <cx:pt idx="663">0.016549273189042198</cx:pt>
          <cx:pt idx="664">-0.0092912145442973701</cx:pt>
          <cx:pt idx="665">-0.0029438761489184</cx:pt>
          <cx:pt idx="666">0.00093429620437588496</cx:pt>
          <cx:pt idx="667">0.0033394526870648002</cx:pt>
          <cx:pt idx="668">0.0021959181411779099</cx:pt>
          <cx:pt idx="669">-0.000824808743354506</cx:pt>
          <cx:pt idx="670">-0.00028573824446161502</cx:pt>
          <cx:pt idx="671">-0.00010288923775392</cx:pt>
          <cx:pt idx="672">1.1373041856175001e-05</cx:pt>
          <cx:pt idx="673">0.00022545246374998501</cx:pt>
          <cx:pt idx="674">8.5751502630894303e-05</cx:pt>
          <cx:pt idx="675">-0.0015178707996658101</cx:pt>
          <cx:pt idx="676">0.0092571952509699108</cx:pt>
          <cx:pt idx="677">0.0185878476201627</cx:pt>
          <cx:pt idx="678">0.011220999464784</cx:pt>
          <cx:pt idx="679">-0.040925079874949602</cx:pt>
          <cx:pt idx="680">-0.056717731235373998</cx:pt>
          <cx:pt idx="681">-0.070543561798958501</cx:pt>
          <cx:pt idx="682">-0.0179317797712309</cx:pt>
          <cx:pt idx="683">0.023750446304687398</cx:pt>
          <cx:pt idx="684">0.021449328267626199</cx:pt>
          <cx:pt idx="685">-0.025244807933470899</cx:pt>
          <cx:pt idx="686">-0.012210935404778901</cx:pt>
          <cx:pt idx="687">0.0187366017284081</cx:pt>
          <cx:pt idx="688">-0.022696156000941999</cx:pt>
          <cx:pt idx="689">0.0051013874300687902</cx:pt>
          <cx:pt idx="690">-0.00055058342355503598</cx:pt>
          <cx:pt idx="691">0.012068986496031499</cx:pt>
          <cx:pt idx="692">0.0010138049495320199</cx:pt>
          <cx:pt idx="693">-0.0071832624333245899</cx:pt>
          <cx:pt idx="694">-0.0042042775665474402</cx:pt>
          <cx:pt idx="695">0.00269146151463226</cx:pt>
          <cx:pt idx="696">0.0059128621361044997</cx:pt>
          <cx:pt idx="697">0.0011572440954288601</cx:pt>
          <cx:pt idx="698">0.00041419531843221898</cx:pt>
          <cx:pt idx="699">-8.9755604022121298e-05</cx:pt>
          <cx:pt idx="700">0.00081234490983281098</cx:pt>
          <cx:pt idx="701">7.2215318856483194e-05</cx:pt>
          <cx:pt idx="702">8.2960520264353793e-05</cx:pt>
          <cx:pt idx="703">0.00065809188721270096</cx:pt>
          <cx:pt idx="704">0.0036147462965652201</cx:pt>
          <cx:pt idx="705">-0.0051863486721391901</cx:pt>
          <cx:pt idx="706">0.0034341827871638298</cx:pt>
          <cx:pt idx="707">-0.0050821234643009996</cx:pt>
          <cx:pt idx="708">-0.0016893628766513</cx:pt>
          <cx:pt idx="709">-0.0066726424333973904</cx:pt>
          <cx:pt idx="710">-0.0182143835906074</cx:pt>
          <cx:pt idx="711">-0.0030196477458857098</cx:pt>
          <cx:pt idx="712">0.039129394705162197</cx:pt>
          <cx:pt idx="713">0.0092290733900930993</cx:pt>
          <cx:pt idx="714">0.025245578701072299</cx:pt>
          <cx:pt idx="715">0.019704685329743898</cx:pt>
          <cx:pt idx="716">0.000519780757732794</cx:pt>
          <cx:pt idx="717">-0.00033697733465421398</cx:pt>
          <cx:pt idx="718">0.0065653918680613904</cx:pt>
          <cx:pt idx="719">0.0133898846121138</cx:pt>
          <cx:pt idx="720">-0.0033203791502953899</cx:pt>
          <cx:pt idx="721">-0.013148503839391</cx:pt>
          <cx:pt idx="722">-0.010794429601289001</cx:pt>
          <cx:pt idx="723">-0.0020468571944951899</cx:pt>
          <cx:pt idx="724">-0.00054090750805447802</cx:pt>
          <cx:pt idx="725">0.000237274577473536</cx:pt>
          <cx:pt idx="726">-0.00060404556344866001</cx:pt>
          <cx:pt idx="727">0.000734064083682994</cx:pt>
          <cx:pt idx="728">-0.00051580015746496995</cx:pt>
          <cx:pt idx="729">2.4574617771563199e-05</cx:pt>
          <cx:pt idx="730">7.4017142607715804e-05</cx:pt>
          <cx:pt idx="731">0.000230917708136355</cx:pt>
          <cx:pt idx="732">-0.0085585232673426395</cx:pt>
          <cx:pt idx="733">-0.0328100001282405</cx:pt>
          <cx:pt idx="734">-0.033340275979327198</cx:pt>
          <cx:pt idx="735">-0.0036937219631964901</cx:pt>
          <cx:pt idx="736">-0.00089110031549712802</cx:pt>
          <cx:pt idx="737">0.0079269660714195098</cx:pt>
          <cx:pt idx="738">-0.00080247035066059605</cx:pt>
          <cx:pt idx="739">-0.0055348025466225598</cx:pt>
          <cx:pt idx="740">0.00144782928466578</cx:pt>
          <cx:pt idx="741">0.043233510364785302</cx:pt>
          <cx:pt idx="742">0.040489519957618798</cx:pt>
          <cx:pt idx="743">0.014045975284068601</cx:pt>
          <cx:pt idx="744">0.00187490362593032</cx:pt>
          <cx:pt idx="745">0.0082891350436464402</cx:pt>
          <cx:pt idx="746">0.0104029995529286</cx:pt>
          <cx:pt idx="747">0.0115797283198118</cx:pt>
          <cx:pt idx="748">-0.0016321502699124101</cx:pt>
          <cx:pt idx="749">-0.0060885246177604596</cx:pt>
          <cx:pt idx="750">-0.0019170545882914</cx:pt>
          <cx:pt idx="751">-0.000302301758974661</cx:pt>
          <cx:pt idx="752">0.00083158582389600104</cx:pt>
          <cx:pt idx="753">-0.00039883352764366202</cx:pt>
          <cx:pt idx="754">-0.000546494828871907</cx:pt>
          <cx:pt idx="755">-0.00071177641442988398</cx:pt>
          <cx:pt idx="756">0.00029269102019528401</cx:pt>
          <cx:pt idx="757">-0.00021715816023195001</cx:pt>
          <cx:pt idx="758">0.00020194279332414001</cx:pt>
          <cx:pt idx="759">-5.27162254948541e-05</cx:pt>
          <cx:pt idx="760">0.00024050600422385001</cx:pt>
          <cx:pt idx="761">-0.000357493190463942</cx:pt>
          <cx:pt idx="762">-0.000347651762872834</cx:pt>
          <cx:pt idx="763">0.00078001861876566495</cx:pt>
          <cx:pt idx="764">0.0033616544057955399</cx:pt>
          <cx:pt idx="765">0.0037562360904010699</cx:pt>
          <cx:pt idx="766">0.011446209846524599</cx:pt>
          <cx:pt idx="767">0.0034069176798069401</cx:pt>
          <cx:pt idx="768">0.0038162080601977298</cx:pt>
          <cx:pt idx="769">0.0063584741982191401</cx:pt>
          <cx:pt idx="770">-0.00048173402729218998</cx:pt>
          <cx:pt idx="771">-3.81319806149361e-05</cx:pt>
          <cx:pt idx="772">0.0038159831653449901</cx:pt>
          <cx:pt idx="773">0.0070847532006684602</cx:pt>
          <cx:pt idx="774">0.0069077853527057097</cx:pt>
          <cx:pt idx="775">0.0033863908133097498</cx:pt>
          <cx:pt idx="776">-0.0014513824455421799</cx:pt>
          <cx:pt idx="777">-0.0026237488059760099</cx:pt>
          <cx:pt idx="778">-0.0044315146642723898</cx:pt>
          <cx:pt idx="779">-0.00042527166774345798</cx:pt>
          <cx:pt idx="780">-0.00080355609887821397</cx:pt>
          <cx:pt idx="781">0.00055635558130465504</cx:pt>
          <cx:pt idx="782">-0.00053736560825172204</cx:pt>
          <cx:pt idx="783">0.00037187435146606899</cx:pt>
        </cx:lvl>
      </cx:numDim>
    </cx:data>
    <cx:data id="118">
      <cx:numDim type="val">
        <cx:f>'001_WA_F - 副本'!$DO$1:$DO$784</cx:f>
        <cx:lvl ptCount="784" formatCode="0.00E+00">
          <cx:pt idx="0">8.2564249618704197e-05</cx:pt>
          <cx:pt idx="1">0.00075541438076457204</cx:pt>
          <cx:pt idx="2">-0.000589620342080312</cx:pt>
          <cx:pt idx="3">-0.00022278708394211</cx:pt>
          <cx:pt idx="4">0.00037101607196041901</cx:pt>
          <cx:pt idx="5">-0.000463802591712522</cx:pt>
          <cx:pt idx="6">0.00028892038987300098</cx:pt>
          <cx:pt idx="7">0.000315427081007045</cx:pt>
          <cx:pt idx="8">-0.000130336293503375</cx:pt>
          <cx:pt idx="9">-0.00118078013448824</cx:pt>
          <cx:pt idx="10">-0.00061594771145691296</cx:pt>
          <cx:pt idx="11">0.00050397518475045196</cx:pt>
          <cx:pt idx="12">-0.00065404672641984401</cx:pt>
          <cx:pt idx="13">-0.00033781787474366403</cx:pt>
          <cx:pt idx="14">0.000202119203439771</cx:pt>
          <cx:pt idx="15">-5.68502717355037e-05</cx:pt>
          <cx:pt idx="16">5.0656480873977001e-05</cx:pt>
          <cx:pt idx="17">-0.00034940675527327602</cx:pt>
          <cx:pt idx="18">8.0046819301431398e-05</cx:pt>
          <cx:pt idx="19">0.00020638966701244199</cx:pt>
          <cx:pt idx="20">-1.72003491080678e-05</cx:pt>
          <cx:pt idx="21">0.00046979681970601099</cx:pt>
          <cx:pt idx="22">0.00034365312110596399</cx:pt>
          <cx:pt idx="23">0.00010813551234936401</cx:pt>
          <cx:pt idx="24">-0.00010951075164332</cx:pt>
          <cx:pt idx="25">0.00038160713553387498</cx:pt>
          <cx:pt idx="26">-0.00048775397738376399</cx:pt>
          <cx:pt idx="27">0.00034107688283229099</cx:pt>
          <cx:pt idx="28">0.000328884626760748</cx:pt>
          <cx:pt idx="29">-0.00032095280975386297</cx:pt>
          <cx:pt idx="30">-0.000338356569771247</cx:pt>
          <cx:pt idx="31">-0.00023164981693579601</cx:pt>
          <cx:pt idx="32">-0.00040370736775839801</cx:pt>
          <cx:pt idx="33">0.000196692214901916</cx:pt>
          <cx:pt idx="34">0.00385646349838757</cx:pt>
          <cx:pt idx="35">0.0054145654457529004</cx:pt>
          <cx:pt idx="36">0.00461103634987289</cx:pt>
          <cx:pt idx="37">0.0036119690766737099</cx:pt>
          <cx:pt idx="38">0.0024699538077224601</cx:pt>
          <cx:pt idx="39">0.0036564870151894</cx:pt>
          <cx:pt idx="40">0.0046269994550002099</cx:pt>
          <cx:pt idx="41">0.0036425834504588599</cx:pt>
          <cx:pt idx="42">0.0013576076453449999</cx:pt>
          <cx:pt idx="43">0.0017907735878517699</cx:pt>
          <cx:pt idx="44">0.00404133674914343</cx:pt>
          <cx:pt idx="45">0.00153136348408123</cx:pt>
          <cx:pt idx="46">0.0011533376806122501</cx:pt>
          <cx:pt idx="47">0.0014004572754294899</cx:pt>
          <cx:pt idx="48">0.00231876331210741</cx:pt>
          <cx:pt idx="49">0.000862350709584482</cx:pt>
          <cx:pt idx="50">0.00073509480124078601</cx:pt>
          <cx:pt idx="51">0.00088588219944043102</cx:pt>
          <cx:pt idx="52">0.00036323508623498199</cx:pt>
          <cx:pt idx="53">-0.00031763058671788999</cx:pt>
          <cx:pt idx="54">0.00111593468074513</cx:pt>
          <cx:pt idx="55">0.000246832174506006</cx:pt>
          <cx:pt idx="56">-0.00027707051642606199</cx:pt>
          <cx:pt idx="57">0.00037788229236379199</cx:pt>
          <cx:pt idx="58">-0.00039945170278446397</cx:pt>
          <cx:pt idx="59">3.5183875809265597e-05</cx:pt>
          <cx:pt idx="60">-0.00066110419363979499</cx:pt>
          <cx:pt idx="61">-0.000545828010379054</cx:pt>
          <cx:pt idx="62">0.0034139398006697201</cx:pt>
          <cx:pt idx="63">0.0119924597396744</cx:pt>
          <cx:pt idx="64">0.015558721297812401</cx:pt>
          <cx:pt idx="65">0.014718637787815</cx:pt>
          <cx:pt idx="66">0.0227548413042549</cx:pt>
          <cx:pt idx="67">0.024420347279372201</cx:pt>
          <cx:pt idx="68">0.0179035763011328</cx:pt>
          <cx:pt idx="69">0.0068837589887958302</cx:pt>
          <cx:pt idx="70">0.019100313026991299</cx:pt>
          <cx:pt idx="71">0.0150832380754911</cx:pt>
          <cx:pt idx="72">0.0139242996313868</cx:pt>
          <cx:pt idx="73">0.016218427030693702</cx:pt>
          <cx:pt idx="74">0.017992836029733401</cx:pt>
          <cx:pt idx="75">0.012262823872105</cx:pt>
          <cx:pt idx="76">0.0105295885677207</cx:pt>
          <cx:pt idx="77">0.0066338436943458503</cx:pt>
          <cx:pt idx="78">0.0051680094006629701</cx:pt>
          <cx:pt idx="79">0.00242180907687221</cx:pt>
          <cx:pt idx="80">0.00017357738183731999</cx:pt>
          <cx:pt idx="81">-0.00035081762019464701</cx:pt>
          <cx:pt idx="82">0.000202634308381732</cx:pt>
          <cx:pt idx="83">0.00060556654235963201</cx:pt>
          <cx:pt idx="84">-0.00048174249200749601</cx:pt>
          <cx:pt idx="85">0.000323688620408858</cx:pt>
          <cx:pt idx="86">-0.00084455187234460597</cx:pt>
          <cx:pt idx="87">0.00032964193393445401</cx:pt>
          <cx:pt idx="88">2.6668085465980101e-05</cx:pt>
          <cx:pt idx="89">-0.00099717416012247797</cx:pt>
          <cx:pt idx="90">0.0072531903302336803</cx:pt>
          <cx:pt idx="91">0.010779895576751601</cx:pt>
          <cx:pt idx="92">0.022657861941686001</cx:pt>
          <cx:pt idx="93">0.041402383262864502</cx:pt>
          <cx:pt idx="94">0.036351462282947597</cx:pt>
          <cx:pt idx="95">0.036024081420003198</cx:pt>
          <cx:pt idx="96">0.029729983641130799</cx:pt>
          <cx:pt idx="97">0.032189051585549598</cx:pt>
          <cx:pt idx="98">0.017864326687762999</cx:pt>
          <cx:pt idx="99">0.017475737540302998</cx:pt>
          <cx:pt idx="100">0.020825769365372698</cx:pt>
          <cx:pt idx="101">0.013775260035871401</cx:pt>
          <cx:pt idx="102">0.020279451589697999</cx:pt>
          <cx:pt idx="103">0.0157521100043286</cx:pt>
          <cx:pt idx="104">0.016470511452077698</cx:pt>
          <cx:pt idx="105">0.0140008665332251</cx:pt>
          <cx:pt idx="106">0.0089860379996596195</cx:pt>
          <cx:pt idx="107">0.0050570252950318702</cx:pt>
          <cx:pt idx="108">0.0028269603707629298</cx:pt>
          <cx:pt idx="109">0.000379791346016475</cx:pt>
          <cx:pt idx="110">0.00047473432645483998</cx:pt>
          <cx:pt idx="111">0.00019392629051101601</cx:pt>
          <cx:pt idx="112">0.00034574559983215899</cx:pt>
          <cx:pt idx="113">9.2786745273689403e-05</cx:pt>
          <cx:pt idx="114">-0.00076700801597271795</cx:pt>
          <cx:pt idx="115">-0.00036085756722332302</cx:pt>
          <cx:pt idx="116">0.000376840012509132</cx:pt>
          <cx:pt idx="117">-0.0051975091229960798</cx:pt>
          <cx:pt idx="118">-0.0025704971587698698</cx:pt>
          <cx:pt idx="119">0.0052973989202656103</cx:pt>
          <cx:pt idx="120">0.0112361638681211</cx:pt>
          <cx:pt idx="121">0.040361731072737203</cx:pt>
          <cx:pt idx="122">0.042790839726713603</cx:pt>
          <cx:pt idx="123">0.040180157984155897</cx:pt>
          <cx:pt idx="124">0.021601861185553101</cx:pt>
          <cx:pt idx="125">-0.034663744985015198</cx:pt>
          <cx:pt idx="126">-0.00434407402022204</cx:pt>
          <cx:pt idx="127">0.015146192748049099</cx:pt>
          <cx:pt idx="128">0.038967769468360697</cx:pt>
          <cx:pt idx="129">0.0222789020154287</cx:pt>
          <cx:pt idx="130">-0.015727591410512699</cx:pt>
          <cx:pt idx="131">-0.0072147139361231002</cx:pt>
          <cx:pt idx="132">-0.010890474435276999</cx:pt>
          <cx:pt idx="133">-0.0147693255606576</cx:pt>
          <cx:pt idx="134">-0.024250300325883802</cx:pt>
          <cx:pt idx="135">-0.0192180764876035</cx:pt>
          <cx:pt idx="136">-0.0055866269883000702</cx:pt>
          <cx:pt idx="137">-6.9153301883613695e-05</cx:pt>
          <cx:pt idx="138">0.00055403129163228795</cx:pt>
          <cx:pt idx="139">0.0010827827164606499</cx:pt>
          <cx:pt idx="140">5.18206827739572e-05</cx:pt>
          <cx:pt idx="141">-0.00038426245826820102</cx:pt>
          <cx:pt idx="142">-0.00116198639073927</cx:pt>
          <cx:pt idx="143">-0.0014559879998791801</cx:pt>
          <cx:pt idx="144">-0.0019361900384639601</cx:pt>
          <cx:pt idx="145">-0.024067881207416202</cx:pt>
          <cx:pt idx="146">-0.0081163103944684404</cx:pt>
          <cx:pt idx="147">0.0286830752633873</cx:pt>
          <cx:pt idx="148">0.012473106031352601</cx:pt>
          <cx:pt idx="149">0.012315930913669599</cx:pt>
          <cx:pt idx="150">0.0100551630206285</cx:pt>
          <cx:pt idx="151">0.0121858744308081</cx:pt>
          <cx:pt idx="152">-0.0090881214440356999</cx:pt>
          <cx:pt idx="153">-0.040045318152433798</cx:pt>
          <cx:pt idx="154">-0.0043539301379067101</cx:pt>
          <cx:pt idx="155">-0.035906456015140802</cx:pt>
          <cx:pt idx="156">-0.0086671486763807704</cx:pt>
          <cx:pt idx="157">-0.011604156131742999</cx:pt>
          <cx:pt idx="158">-0.025660164941716301</cx:pt>
          <cx:pt idx="159">0.0059174979004202504</cx:pt>
          <cx:pt idx="160">-0.014662921754483599</cx:pt>
          <cx:pt idx="161">-0.0045416920668338301</cx:pt>
          <cx:pt idx="162">-0.0141278372425774</cx:pt>
          <cx:pt idx="163">-0.00536990613456055</cx:pt>
          <cx:pt idx="164">0.0073187222819802401</cx:pt>
          <cx:pt idx="165">0.0096249284483015292</cx:pt>
          <cx:pt idx="166">0.0069710922152548798</cx:pt>
          <cx:pt idx="167">0.00041064508355986</cx:pt>
          <cx:pt idx="168">-0.00020848375977254699</cx:pt>
          <cx:pt idx="169">-3.9371049739926099e-05</cx:pt>
          <cx:pt idx="170">0.00050345959465109902</cx:pt>
          <cx:pt idx="171">-0.0076631603002830897</cx:pt>
          <cx:pt idx="172">-0.00241603312020455</cx:pt>
          <cx:pt idx="173">-0.0093676446794584908</cx:pt>
          <cx:pt idx="174">-0.025127933722475501</cx:pt>
          <cx:pt idx="175">0.025994889402346399</cx:pt>
          <cx:pt idx="176">0.037549478801004697</cx:pt>
          <cx:pt idx="177">0.029609646113631899</cx:pt>
          <cx:pt idx="178">-0.0029095265667247899</cx:pt>
          <cx:pt idx="179">-0.0012822567236896701</cx:pt>
          <cx:pt idx="180">-0.0087981097218604292</cx:pt>
          <cx:pt idx="181">-0.0345343891768983</cx:pt>
          <cx:pt idx="182">-0.030229470684386799</cx:pt>
          <cx:pt idx="183">-0.051931756323486102</cx:pt>
          <cx:pt idx="184">-0.059429168368711802</cx:pt>
          <cx:pt idx="185">-0.030595177127263298</cx:pt>
          <cx:pt idx="186">-0.026736715887457199</cx:pt>
          <cx:pt idx="187">-0.0140219340673822</cx:pt>
          <cx:pt idx="188">-0.043019436830180301</cx:pt>
          <cx:pt idx="189">-0.0277951329460954</cx:pt>
          <cx:pt idx="190">-0.030255293293129301</cx:pt>
          <cx:pt idx="191">-0.0039088684396094897</cx:pt>
          <cx:pt idx="192">0.01307625011922</cx:pt>
          <cx:pt idx="193">0.0278239853352048</cx:pt>
          <cx:pt idx="194">0.0025033587286287999</cx:pt>
          <cx:pt idx="195">-0.00018666394163999799</cx:pt>
          <cx:pt idx="196">-0.00039175054809760198</cx:pt>
          <cx:pt idx="197">-0.00045671711742482999</cx:pt>
          <cx:pt idx="198">-0.0090320255879755094</cx:pt>
          <cx:pt idx="199">-0.018517494201272602</cx:pt>
          <cx:pt idx="200">0.0036947249671037698</cx:pt>
          <cx:pt idx="201">0.0063352034001005102</cx:pt>
          <cx:pt idx="202">-0.0297736420360338</cx:pt>
          <cx:pt idx="203">0.031483852036932901</cx:pt>
          <cx:pt idx="204">0.083138709440396405</cx:pt>
          <cx:pt idx="205">0.038702764864024797</cx:pt>
          <cx:pt idx="206">0.0028478746676273898</cx:pt>
          <cx:pt idx="207">-0.020443073313959802</cx:pt>
          <cx:pt idx="208">-0.038657144874860203</cx:pt>
          <cx:pt idx="209">-0.0189710857527167</cx:pt>
          <cx:pt idx="210">-0.058312423817394897</cx:pt>
          <cx:pt idx="211">-0.024460563775341799</cx:pt>
          <cx:pt idx="212">-0.056756383137651398</cx:pt>
          <cx:pt idx="213">-0.075435151854366195</cx:pt>
          <cx:pt idx="214">-0.051938469842769799</cx:pt>
          <cx:pt idx="215">-0.065715768513894199</cx:pt>
          <cx:pt idx="216">-0.066936585073033003</cx:pt>
          <cx:pt idx="217">0.0057211436931097898</cx:pt>
          <cx:pt idx="218">-0.0137371327502585</cx:pt>
          <cx:pt idx="219">-0.020112716816930401</cx:pt>
          <cx:pt idx="220">0.0091828222959728992</cx:pt>
          <cx:pt idx="221">0.022311375740049499</cx:pt>
          <cx:pt idx="222">0.0010684939853026799</cx:pt>
          <cx:pt idx="223">-0.000241509292285267</cx:pt>
          <cx:pt idx="224">8.5168485007984602e-05</cx:pt>
          <cx:pt idx="225">-0.00037826232836496801</cx:pt>
          <cx:pt idx="226">-0.0028399222217629799</cx:pt>
          <cx:pt idx="227">-0.0022966006563957999</cx:pt>
          <cx:pt idx="228">0.0093959020786425901</cx:pt>
          <cx:pt idx="229">-0.020111590752617699</cx:pt>
          <cx:pt idx="230">0.0012032220459847101</cx:pt>
          <cx:pt idx="231">0.028076398456895701</cx:pt>
          <cx:pt idx="232">0.025359119048659399</cx:pt>
          <cx:pt idx="233">0.0020936315493781301</cx:pt>
          <cx:pt idx="234">-0.055468572430128003</cx:pt>
          <cx:pt idx="235">-0.039664297348845599</cx:pt>
          <cx:pt idx="236">-0.0215463305874278</cx:pt>
          <cx:pt idx="237">-0.033101672674251202</cx:pt>
          <cx:pt idx="238">-0.030345929146213198</cx:pt>
          <cx:pt idx="239">0.0040048888705257702</cx:pt>
          <cx:pt idx="240">0.0015923920985271699</cx:pt>
          <cx:pt idx="241">-0.021054807079808099</cx:pt>
          <cx:pt idx="242">-0.046381216275393898</cx:pt>
          <cx:pt idx="243">-0.036410950975413997</cx:pt>
          <cx:pt idx="244">-0.035398548677243603</cx:pt>
          <cx:pt idx="245">0.0064917172760379496</cx:pt>
          <cx:pt idx="246">-0.00049999632166752405</cx:pt>
          <cx:pt idx="247">-0.027855154580783099</cx:pt>
          <cx:pt idx="248">-0.0031659001416666399</cx:pt>
          <cx:pt idx="249">0.0079006749482204899</cx:pt>
          <cx:pt idx="250">0.00115316373969042</cx:pt>
          <cx:pt idx="251">0.00049738288052220895</cx:pt>
          <cx:pt idx="252">0.000170852034404984</cx:pt>
          <cx:pt idx="253">-0.0015345918816626399</cx:pt>
          <cx:pt idx="254">0.0053124593427205597</cx:pt>
          <cx:pt idx="255">0.013274461193029601</cx:pt>
          <cx:pt idx="256">-0.0090498733807219192</cx:pt>
          <cx:pt idx="257">0.00555603694402071</cx:pt>
          <cx:pt idx="258">0.0078106267159137903</cx:pt>
          <cx:pt idx="259">0.012554347006099</cx:pt>
          <cx:pt idx="260">0.016006388891042202</cx:pt>
          <cx:pt idx="261">0.035707912910383499</cx:pt>
          <cx:pt idx="262">-0.0112681167617825</cx:pt>
          <cx:pt idx="263">-0.00091856429893980203</cx:pt>
          <cx:pt idx="264">-0.029636828210649301</cx:pt>
          <cx:pt idx="265">-0.094054140812824899</cx:pt>
          <cx:pt idx="266">-0.034289425663598098</cx:pt>
          <cx:pt idx="267">0.0146116758391771</cx:pt>
          <cx:pt idx="268">0.037086905471799603</cx:pt>
          <cx:pt idx="269">0.026676999793606</cx:pt>
          <cx:pt idx="270">-0.017055653176609099</cx:pt>
          <cx:pt idx="271">-0.017300003985541299</cx:pt>
          <cx:pt idx="272">-0.00120249775058655</cx:pt>
          <cx:pt idx="273">-0.016948729204705401</cx:pt>
          <cx:pt idx="274">0.00331340230486687</cx:pt>
          <cx:pt idx="275">0.0054044316083820803</cx:pt>
          <cx:pt idx="276">0.0131376678366094</cx:pt>
          <cx:pt idx="277">0.00340547826654842</cx:pt>
          <cx:pt idx="278">-0.0031889780773682202</cx:pt>
          <cx:pt idx="279">-0.0063670421358241703</cx:pt>
          <cx:pt idx="280">0.00046460336093451601</cx:pt>
          <cx:pt idx="281">-0.00098624677107033202</cx:pt>
          <cx:pt idx="282">-0.0039026633975848199</cx:pt>
          <cx:pt idx="283">0.0135477397550828</cx:pt>
          <cx:pt idx="284">0.0086311448868074906</cx:pt>
          <cx:pt idx="285">0.028812478758257501</cx:pt>
          <cx:pt idx="286">0.047370110420283697</cx:pt>
          <cx:pt idx="287">0.032852906536926199</cx:pt>
          <cx:pt idx="288">0.036644427890285602</cx:pt>
          <cx:pt idx="289">0.059012128819994999</cx:pt>
          <cx:pt idx="290">0.034218028069957301</cx:pt>
          <cx:pt idx="291">0.022688288951612502</cx:pt>
          <cx:pt idx="292">-0.073151797322143206</cx:pt>
          <cx:pt idx="293">-0.115564518411334</cx:pt>
          <cx:pt idx="294">-0.060177946378792903</cx:pt>
          <cx:pt idx="295">-0.056159020581294197</cx:pt>
          <cx:pt idx="296">-0.026107785969026201</cx:pt>
          <cx:pt idx="297">0.0060616561635362604</cx:pt>
          <cx:pt idx="298">0.010018442650328901</cx:pt>
          <cx:pt idx="299">0.030175216329869001</cx:pt>
          <cx:pt idx="300">0.0081111892201009804</cx:pt>
          <cx:pt idx="301">-0.0089814078141302496</cx:pt>
          <cx:pt idx="302">0.0081385335603998393</cx:pt>
          <cx:pt idx="303">0.050606239503993497</cx:pt>
          <cx:pt idx="304">0.0222070892030405</cx:pt>
          <cx:pt idx="305">0.0021546034846137798</cx:pt>
          <cx:pt idx="306">-0.0012412448295578899</cx:pt>
          <cx:pt idx="307">-0.0018471257725343299</cx:pt>
          <cx:pt idx="308">0.00027751338763558299</cx:pt>
          <cx:pt idx="309">-0.000254479018406006</cx:pt>
          <cx:pt idx="310">-0.0049761551623424896</cx:pt>
          <cx:pt idx="311">0.0094523190450649108</cx:pt>
          <cx:pt idx="312">0.030783499327056998</cx:pt>
          <cx:pt idx="313">0.022014496311676301</cx:pt>
          <cx:pt idx="314">0.028689175693573099</cx:pt>
          <cx:pt idx="315">0.015654109707819702</cx:pt>
          <cx:pt idx="316">0.0066704063221790198</cx:pt>
          <cx:pt idx="317">0.0264791218277474</cx:pt>
          <cx:pt idx="318">0.000865735050172653</cx:pt>
          <cx:pt idx="319">-0.0056718597334788701</cx:pt>
          <cx:pt idx="320">-0.057294427174702303</cx:pt>
          <cx:pt idx="321">-0.119546009972417</cx:pt>
          <cx:pt idx="322">-0.116865996181542</cx:pt>
          <cx:pt idx="323">-0.079954831637107204</cx:pt>
          <cx:pt idx="324">-0.039492727443289903</cx:pt>
          <cx:pt idx="325">-0.0074953312884772604</cx:pt>
          <cx:pt idx="326">-0.022431391963936401</cx:pt>
          <cx:pt idx="327">0.041606995804625999</cx:pt>
          <cx:pt idx="328">0.023897635032991402</cx:pt>
          <cx:pt idx="329">0.015383453608828101</cx:pt>
          <cx:pt idx="330">0.0081039975760347494</cx:pt>
          <cx:pt idx="331">0.050812393021191803</cx:pt>
          <cx:pt idx="332">0.038913538439114097</cx:pt>
          <cx:pt idx="333">0.0163709545404295</cx:pt>
          <cx:pt idx="334">0.0031705122491318101</cx:pt>
          <cx:pt idx="335">-0.00037328737483949601</cx:pt>
          <cx:pt idx="336">7.7514685208169098e-05</cx:pt>
          <cx:pt idx="337">-0.00047097290764388101</cx:pt>
          <cx:pt idx="338">-0.00064247107135437004</cx:pt>
          <cx:pt idx="339">0.0169885269940394</cx:pt>
          <cx:pt idx="340">0.022711150806730501</cx:pt>
          <cx:pt idx="341">0.028335929248470601</cx:pt>
          <cx:pt idx="342">0.037040396480134498</cx:pt>
          <cx:pt idx="343">0.0220743970656796</cx:pt>
          <cx:pt idx="344">-0.0186921335576411</cx:pt>
          <cx:pt idx="345">-0.013183892998614</cx:pt>
          <cx:pt idx="346">0.0021629588510682402</cx:pt>
          <cx:pt idx="347">0.043874390099479098</cx:pt>
          <cx:pt idx="348">-0.0144424552888007</cx:pt>
          <cx:pt idx="349">-0.081698961823394201</cx:pt>
          <cx:pt idx="350">-0.12491549164964399</cx:pt>
          <cx:pt idx="351">-0.090622758150027197</cx:pt>
          <cx:pt idx="352">-0.045392923654590203</cx:pt>
          <cx:pt idx="353">-0.039174605839226502</cx:pt>
          <cx:pt idx="354">-0.0673779254594567</cx:pt>
          <cx:pt idx="355">0.041968390295686199</cx:pt>
          <cx:pt idx="356">0.024280101839807999</cx:pt>
          <cx:pt idx="357">0.021898603548304599</cx:pt>
          <cx:pt idx="358">-0.00101548208958066</cx:pt>
          <cx:pt idx="359">0.034859918942057401</cx:pt>
          <cx:pt idx="360">0.028813635829039799</cx:pt>
          <cx:pt idx="361">-0.00409297067481274</cx:pt>
          <cx:pt idx="362">-0.00670040316530822</cx:pt>
          <cx:pt idx="363">-0.0035729333573770801</cx:pt>
          <cx:pt idx="364">-0.00054975066741137497</cx:pt>
          <cx:pt idx="365">0.00075650422596168195</cx:pt>
          <cx:pt idx="366">-0.000319810601309759</cx:pt>
          <cx:pt idx="367">0.0095600130434272193</cx:pt>
          <cx:pt idx="368">-0.000415236902225053</cx:pt>
          <cx:pt idx="369">0.019714867941946299</cx:pt>
          <cx:pt idx="370">0.011218133418042101</cx:pt>
          <cx:pt idx="371">0.026703908337736702</cx:pt>
          <cx:pt idx="372">0.026914644509762199</cx:pt>
          <cx:pt idx="373">0.0058021870071609197</cx:pt>
          <cx:pt idx="374">0.0312276232259928</cx:pt>
          <cx:pt idx="375">0.060088103449393603</cx:pt>
          <cx:pt idx="376">0.020449654053234099</cx:pt>
          <cx:pt idx="377">-0.019020641180775202</cx:pt>
          <cx:pt idx="378">-0.080809793333201402</cx:pt>
          <cx:pt idx="379">-0.044365258907100399</cx:pt>
          <cx:pt idx="380">-0.060091083571815203</cx:pt>
          <cx:pt idx="381">-0.076568011904071601</cx:pt>
          <cx:pt idx="382">-0.0244997999839516</cx:pt>
          <cx:pt idx="383">0.071136225037700299</cx:pt>
          <cx:pt idx="384">0.023593610044808401</cx:pt>
          <cx:pt idx="385">0.0088162956239554394</cx:pt>
          <cx:pt idx="386">0.0039872838889368203</cx:pt>
          <cx:pt idx="387">0.016713825770913199</cx:pt>
          <cx:pt idx="388">-0.00143696436203655</cx:pt>
          <cx:pt idx="389">-0.0088505456353606404</cx:pt>
          <cx:pt idx="390">-0.00356120061056247</cx:pt>
          <cx:pt idx="391">-0.0011107643959982799</cx:pt>
          <cx:pt idx="392">0.00088291858875504505</cx:pt>
          <cx:pt idx="393">-0.00051938042856828303</cx:pt>
          <cx:pt idx="394">-0.00067760659671553796</cx:pt>
          <cx:pt idx="395">0.0024058249578351302</cx:pt>
          <cx:pt idx="396">0.0022458587412590202</cx:pt>
          <cx:pt idx="397">0.00503580900956117</cx:pt>
          <cx:pt idx="398">0.028012870441715399</cx:pt>
          <cx:pt idx="399">0.0090207178571060209</cx:pt>
          <cx:pt idx="400">0.010322935695558</cx:pt>
          <cx:pt idx="401">-0.0266297995217065</cx:pt>
          <cx:pt idx="402">-0.0074608171697232899</cx:pt>
          <cx:pt idx="403">0.037504373401164103</cx:pt>
          <cx:pt idx="404">-0.020300143386061301</cx:pt>
          <cx:pt idx="405">0.0032861713944652101</cx:pt>
          <cx:pt idx="406">0.0087317104718464805</cx:pt>
          <cx:pt idx="407">0.0217535268336853</cx:pt>
          <cx:pt idx="408">-0.012234215902725901</cx:pt>
          <cx:pt idx="409">-0.039575545525242603</cx:pt>
          <cx:pt idx="410">-0.044237382512421798</cx:pt>
          <cx:pt idx="411">-0.080438253581197702</cx:pt>
          <cx:pt idx="412">-0.054416470186259398</cx:pt>
          <cx:pt idx="413">-0.023867239055948199</cx:pt>
          <cx:pt idx="414">-0.024048694198165198</cx:pt>
          <cx:pt idx="415">-0.0053279620826673698</cx:pt>
          <cx:pt idx="416">0.0109137313016582</cx:pt>
          <cx:pt idx="417">0.0026530955676453498</cx:pt>
          <cx:pt idx="418">0.00089425152703724695</cx:pt>
          <cx:pt idx="419">0.00033844537048553401</cx:pt>
          <cx:pt idx="420">-0.00028421975468689501</cx:pt>
          <cx:pt idx="421">-0.0014696894615279</cx:pt>
          <cx:pt idx="422">0.00015461973300214701</cx:pt>
          <cx:pt idx="423">0.0030438204230856399</cx:pt>
          <cx:pt idx="424">-0.0042164448168326898</cx:pt>
          <cx:pt idx="425">0.000643809041168634</cx:pt>
          <cx:pt idx="426">0.021078908863241999</cx:pt>
          <cx:pt idx="427">0.0253931889131002</cx:pt>
          <cx:pt idx="428">0.0166834514200584</cx:pt>
          <cx:pt idx="429">-0.022664338132189099</cx:pt>
          <cx:pt idx="430">-0.041307257877782798</cx:pt>
          <cx:pt idx="431">-0.0071424465677420298</cx:pt>
          <cx:pt idx="432">0.0175949403261783</cx:pt>
          <cx:pt idx="433">0.069641074926681396</cx:pt>
          <cx:pt idx="434">0.070153916288653806</cx:pt>
          <cx:pt idx="435">0.053988784742294897</cx:pt>
          <cx:pt idx="436">0.056690122784241702</cx:pt>
          <cx:pt idx="437">-0.059772396808411503</cx:pt>
          <cx:pt idx="438">-0.054236200648259798</cx:pt>
          <cx:pt idx="439">-0.111639445495078</cx:pt>
          <cx:pt idx="440">-0.101136873574782</cx:pt>
          <cx:pt idx="441">-0.079501103054766903</cx:pt>
          <cx:pt idx="442">-0.047774014125587398</cx:pt>
          <cx:pt idx="443">0.0038100571645536502</cx:pt>
          <cx:pt idx="444">0.020570506740536499</cx:pt>
          <cx:pt idx="445">0.014634394385307401</cx:pt>
          <cx:pt idx="446">0.00041419492831932202</cx:pt>
          <cx:pt idx="447">0.00020566271943675701</cx:pt>
          <cx:pt idx="448">0.00067319171633174995</cx:pt>
          <cx:pt idx="449">-0.00078945606329110696</cx:pt>
          <cx:pt idx="450">-0.00112164357717721</cx:pt>
          <cx:pt idx="451">0.00092766005460985599</cx:pt>
          <cx:pt idx="452">-0.0066544902759024501</cx:pt>
          <cx:pt idx="453">-0.0122337950470738</cx:pt>
          <cx:pt idx="454">-0.0085515179005322406</cx:pt>
          <cx:pt idx="455">-0.0059229662605434098</cx:pt>
          <cx:pt idx="456">-0.019228156279659001</cx:pt>
          <cx:pt idx="457">-0.021300639425220799</cx:pt>
          <cx:pt idx="458">-0.058743288773217099</cx:pt>
          <cx:pt idx="459">-0.051440633925093897</cx:pt>
          <cx:pt idx="460">0.058757349371673401</cx:pt>
          <cx:pt idx="461">0.119643338884243</cx:pt>
          <cx:pt idx="462">0.094910537419424401</cx:pt>
          <cx:pt idx="463">0.058397520949903997</cx:pt>
          <cx:pt idx="464">0.0567794584452085</cx:pt>
          <cx:pt idx="465">-0.038531885195269497</cx:pt>
          <cx:pt idx="466">-0.031187591264509901</cx:pt>
          <cx:pt idx="467">-0.061165913808169499</cx:pt>
          <cx:pt idx="468">-0.0885423325442347</cx:pt>
          <cx:pt idx="469">-0.073991584180449405</cx:pt>
          <cx:pt idx="470">-0.045860783010411403</cx:pt>
          <cx:pt idx="471">0.00087587896429987798</cx:pt>
          <cx:pt idx="472">0.00937579380698806</cx:pt>
          <cx:pt idx="473">0.0150108005160354</cx:pt>
          <cx:pt idx="474">-0.00151055849557142</cx:pt>
          <cx:pt idx="475">-2.4984348053692201e-05</cx:pt>
          <cx:pt idx="476">0.00012800852687625401</cx:pt>
          <cx:pt idx="477">0.00018731663210648901</cx:pt>
          <cx:pt idx="478">-0.0017838270632478199</cx:pt>
          <cx:pt idx="479">-0.00259992698122547</cx:pt>
          <cx:pt idx="480">-0.0106831681575535</cx:pt>
          <cx:pt idx="481">-0.0266548413322578</cx:pt>
          <cx:pt idx="482">-0.039419424663579297</cx:pt>
          <cx:pt idx="483">-0.035277304729155398</cx:pt>
          <cx:pt idx="484">-0.0354334723841188</cx:pt>
          <cx:pt idx="485">-0.036949341756043301</cx:pt>
          <cx:pt idx="486">-0.045480301025334402</cx:pt>
          <cx:pt idx="487">-0.018246416821763801</cx:pt>
          <cx:pt idx="488">0.092282154144206305</cx:pt>
          <cx:pt idx="489">0.12411880896491</cx:pt>
          <cx:pt idx="490">0.0412264087639828</cx:pt>
          <cx:pt idx="491">-0.0051751383918572204</cx:pt>
          <cx:pt idx="492">0.018524618566508499</cx:pt>
          <cx:pt idx="493">0.00258568288736971</cx:pt>
          <cx:pt idx="494">-0.019859175208053002</cx:pt>
          <cx:pt idx="495">-0.0057501223501918199</cx:pt>
          <cx:pt idx="496">-0.046113748583049702</cx:pt>
          <cx:pt idx="497">-0.055787349506897503</cx:pt>
          <cx:pt idx="498">-0.0433807473916175</cx:pt>
          <cx:pt idx="499">-0.0061121502671021202</cx:pt>
          <cx:pt idx="500">2.7599348437725001e-05</cx:pt>
          <cx:pt idx="501">0.00072730636621214204</cx:pt>
          <cx:pt idx="502">-0.0031271945414181202</cx:pt>
          <cx:pt idx="503">0.000966781304873282</cx:pt>
          <cx:pt idx="504">-0.00036247614422569403</cx:pt>
          <cx:pt idx="505">-5.9648776780017e-05</cx:pt>
          <cx:pt idx="506">-0.0028258932259968899</cx:pt>
          <cx:pt idx="507">-0.0071544353180909397</cx:pt>
          <cx:pt idx="508">-0.0150606715172485</cx:pt>
          <cx:pt idx="509">-0.0258310054942682</cx:pt>
          <cx:pt idx="510">-0.039906590642871297</cx:pt>
          <cx:pt idx="511">-0.059248994010629198</cx:pt>
          <cx:pt idx="512">-0.047061988484975302</cx:pt>
          <cx:pt idx="513">-0.033096666001397997</cx:pt>
          <cx:pt idx="514">0.018360975423453201</cx:pt>
          <cx:pt idx="515">0.028407439968929801</cx:pt>
          <cx:pt idx="516">0.114380288191331</cx:pt>
          <cx:pt idx="517">0.056086496530868099</cx:pt>
          <cx:pt idx="518">-0.0065723371884744497</cx:pt>
          <cx:pt idx="519">-0.0019567367506168601</cx:pt>
          <cx:pt idx="520">-0.040695489135793003</cx:pt>
          <cx:pt idx="521">-0.0252278381774</cx:pt>
          <cx:pt idx="522">-0.013027491650418801</cx:pt>
          <cx:pt idx="523">0.0076843378064237397</cx:pt>
          <cx:pt idx="524">-0.025192194059998198</cx:pt>
          <cx:pt idx="525">-0.050111847210887003</cx:pt>
          <cx:pt idx="526">-0.027796106458986902</cx:pt>
          <cx:pt idx="527">-0.0091397437155466207</cx:pt>
          <cx:pt idx="528">0.0089442955194485793</cx:pt>
          <cx:pt idx="529">0.0062534804546783302</cx:pt>
          <cx:pt idx="530">-0.00171950615456112</cx:pt>
          <cx:pt idx="531">-0.0010926030387961401</cx:pt>
          <cx:pt idx="532">0.000227588917716692</cx:pt>
          <cx:pt idx="533">2.3538343255200601e-05</cx:pt>
          <cx:pt idx="534">-0.0018592459029421701</cx:pt>
          <cx:pt idx="535">-0.0100482214401869</cx:pt>
          <cx:pt idx="536">-0.020125041147593</cx:pt>
          <cx:pt idx="537">-0.037051217423275398</cx:pt>
          <cx:pt idx="538">-0.045893630393442901</cx:pt>
          <cx:pt idx="539">-0.063882840092289395</cx:pt>
          <cx:pt idx="540">-0.0617856950769562</cx:pt>
          <cx:pt idx="541">-0.030806861236052599</cx:pt>
          <cx:pt idx="542">0.051088220174857299</cx:pt>
          <cx:pt idx="543">0.050304664740153202</cx:pt>
          <cx:pt idx="544">0.093234131193959194</cx:pt>
          <cx:pt idx="545">0.045590644420798798</cx:pt>
          <cx:pt idx="546">0.0069904242814413002</cx:pt>
          <cx:pt idx="547">-0.00043026110055212401</cx:pt>
          <cx:pt idx="548">-0.0090814408365435598</cx:pt>
          <cx:pt idx="549">0.0265049024829772</cx:pt>
          <cx:pt idx="550">0.047083067587177001</cx:pt>
          <cx:pt idx="551">0.0145488547292915</cx:pt>
          <cx:pt idx="552">-0.0013470068299880299</cx:pt>
          <cx:pt idx="553">-0.0078523982024547301</cx:pt>
          <cx:pt idx="554">0.0035169389091906601</cx:pt>
          <cx:pt idx="555">0.00096476853190651999</cx:pt>
          <cx:pt idx="556">-0.000896679557237572</cx:pt>
          <cx:pt idx="557">0.0036245328746326699</cx:pt>
          <cx:pt idx="558">0.00089730415216130897</cx:pt>
          <cx:pt idx="559">-0.000475500544190342</cx:pt>
          <cx:pt idx="560">0.00056866419782046604</cx:pt>
          <cx:pt idx="561">-0.00096183380840226401</cx:pt>
          <cx:pt idx="562">-0.00084170227779065999</cx:pt>
          <cx:pt idx="563">-0.00380238621815184</cx:pt>
          <cx:pt idx="564">-0.015684239909337198</cx:pt>
          <cx:pt idx="565">-0.032079519384242</cx:pt>
          <cx:pt idx="566">-0.047510403133426297</cx:pt>
          <cx:pt idx="567">-0.047565415759078598</cx:pt>
          <cx:pt idx="568">-0.064148169621032494</cx:pt>
          <cx:pt idx="569">-0.036411655212344698</cx:pt>
          <cx:pt idx="570">0.010748007362001301</cx:pt>
          <cx:pt idx="571">0.057887684214797702</cx:pt>
          <cx:pt idx="572">0.040252845156229997</cx:pt>
          <cx:pt idx="573">-0.0066009399005988404</cx:pt>
          <cx:pt idx="574">0.0114620616777201</cx:pt>
          <cx:pt idx="575">0.041277246062188702</cx:pt>
          <cx:pt idx="576">0.016871880006519999</cx:pt>
          <cx:pt idx="577">0.0209714355868337</cx:pt>
          <cx:pt idx="578">0.061065247947864498</cx:pt>
          <cx:pt idx="579">0.0099762455732035002</cx:pt>
          <cx:pt idx="580">0.0233167030196125</cx:pt>
          <cx:pt idx="581">0.0326599804606095</cx:pt>
          <cx:pt idx="582">0.034848558723187997</cx:pt>
          <cx:pt idx="583">0.0127486375232897</cx:pt>
          <cx:pt idx="584">-7.4266423085958205e-05</cx:pt>
          <cx:pt idx="585">0.0040934897473412302</cx:pt>
          <cx:pt idx="586">-0.00129530622013697</cx:pt>
          <cx:pt idx="587">0.00064743896811807395</cx:pt>
          <cx:pt idx="588">0.00014451066660163699</cx:pt>
          <cx:pt idx="589">-0.00042325222862960699</cx:pt>
          <cx:pt idx="590">0.00055475543442474898</cx:pt>
          <cx:pt idx="591">0.00032940080389520001</cx:pt>
          <cx:pt idx="592">-0.0025987895401096001</cx:pt>
          <cx:pt idx="593">-0.033881701674246499</cx:pt>
          <cx:pt idx="594">-0.044516888895010702</cx:pt>
          <cx:pt idx="595">-0.039577315106594999</cx:pt>
          <cx:pt idx="596">-0.068623274423248795</cx:pt>
          <cx:pt idx="597">-0.051606315658306201</cx:pt>
          <cx:pt idx="598">-0.029313594833968899</cx:pt>
          <cx:pt idx="599">0.054295483836250297</cx:pt>
          <cx:pt idx="600">-0.0041508980910555096</cx:pt>
          <cx:pt idx="601">0.051735951307313698</cx:pt>
          <cx:pt idx="602">0.039074157263221998</cx:pt>
          <cx:pt idx="603">-0.00011757791305582201</cx:pt>
          <cx:pt idx="604">0.014208796032971699</cx:pt>
          <cx:pt idx="605">0.093822437587313803</cx:pt>
          <cx:pt idx="606">0.044955789471645198</cx:pt>
          <cx:pt idx="607">0.0138298296324632</cx:pt>
          <cx:pt idx="608">0.0200766433848854</cx:pt>
          <cx:pt idx="609">0.029260374000830799</cx:pt>
          <cx:pt idx="610">0.057199281388944</cx:pt>
          <cx:pt idx="611">0.0276752112495991</cx:pt>
          <cx:pt idx="612">0.0054458829445572701</cx:pt>
          <cx:pt idx="613">0.00599226926503594</cx:pt>
          <cx:pt idx="614">0.0032435871633290599</cx:pt>
          <cx:pt idx="615">-0.00032949191708155301</cx:pt>
          <cx:pt idx="616">0.000789794251903179</cx:pt>
          <cx:pt idx="617">-0.00047920866842553601</cx:pt>
          <cx:pt idx="618">-0.000146243179666456</cx:pt>
          <cx:pt idx="619">0.000655230421621236</cx:pt>
          <cx:pt idx="620">-0.0021544468067967401</cx:pt>
          <cx:pt idx="621">-0.0215403293344852</cx:pt>
          <cx:pt idx="622">-0.034572110913770299</cx:pt>
          <cx:pt idx="623">-0.0390659212148032</cx:pt>
          <cx:pt idx="624">-0.061832956230268701</cx:pt>
          <cx:pt idx="625">-0.077582862836616695</cx:pt>
          <cx:pt idx="626">-0.064003629007311297</cx:pt>
          <cx:pt idx="627">-0.031976196109563503</cx:pt>
          <cx:pt idx="628">-0.022057030986723899</cx:pt>
          <cx:pt idx="629">0.02614155225163</cx:pt>
          <cx:pt idx="630">0.0044129034953979303</cx:pt>
          <cx:pt idx="631">-0.022450986060731599</cx:pt>
          <cx:pt idx="632">0.048887674524676003</cx:pt>
          <cx:pt idx="633">0.118328443726436</cx:pt>
          <cx:pt idx="634">0.074312655799664201</cx:pt>
          <cx:pt idx="635">0.0464266276535421</cx:pt>
          <cx:pt idx="636">0.062222091478218097</cx:pt>
          <cx:pt idx="637">0.062399805481937798</cx:pt>
          <cx:pt idx="638">0.0346253120991988</cx:pt>
          <cx:pt idx="639">0.0088192782114277102</cx:pt>
          <cx:pt idx="640">0.00241208175471692</cx:pt>
          <cx:pt idx="641">0.0060870294705300202</cx:pt>
          <cx:pt idx="642">8.7065630211752407e-05</cx:pt>
          <cx:pt idx="643">-0.00015815794851244599</cx:pt>
          <cx:pt idx="644">-0.000302715388131479</cx:pt>
          <cx:pt idx="645">1.6700193262997802e-05</cx:pt>
          <cx:pt idx="646">-0.00105421895992557</cx:pt>
          <cx:pt idx="647">-0.00019570828533065001</cx:pt>
          <cx:pt idx="648">-0.0071040263330598404</cx:pt>
          <cx:pt idx="649">-0.0298969972236263</cx:pt>
          <cx:pt idx="650">-0.048061838797678703</cx:pt>
          <cx:pt idx="651">-0.066157720915750201</cx:pt>
          <cx:pt idx="652">-0.056438950035574302</cx:pt>
          <cx:pt idx="653">-0.056937087332920903</cx:pt>
          <cx:pt idx="654">-0.037247162100574903</cx:pt>
          <cx:pt idx="655">-0.032957213931099003</cx:pt>
          <cx:pt idx="656">-0.039706283166608701</cx:pt>
          <cx:pt idx="657">0.019374334717848</cx:pt>
          <cx:pt idx="658">0.0353832701736174</cx:pt>
          <cx:pt idx="659">0.045039062656001098</cx:pt>
          <cx:pt idx="660">0.101329476381133</cx:pt>
          <cx:pt idx="661">0.104722959702175</cx:pt>
          <cx:pt idx="662">0.117132166410882</cx:pt>
          <cx:pt idx="663">0.078321625973689996</cx:pt>
          <cx:pt idx="664">0.0833006479627596</cx:pt>
          <cx:pt idx="665">0.056889663038557699</cx:pt>
          <cx:pt idx="666">0.036374408360531699</cx:pt>
          <cx:pt idx="667">0.0159304472989658</cx:pt>
          <cx:pt idx="668">-0.0016272236585366201</cx:pt>
          <cx:pt idx="669">0.0057119238358244199</cx:pt>
          <cx:pt idx="670">-5.3743967492746003e-05</cx:pt>
          <cx:pt idx="671">-0.0010018087496588401</cx:pt>
          <cx:pt idx="672">-0.00031077763926799697</cx:pt>
          <cx:pt idx="673">-0.000450569095422712</cx:pt>
          <cx:pt idx="674">-0.000235424167413142</cx:pt>
          <cx:pt idx="675">-0.00095269435375555905</cx:pt>
          <cx:pt idx="676">-0.0085824875571523691</cx:pt>
          <cx:pt idx="677">-0.021737558151394401</cx:pt>
          <cx:pt idx="678">-0.038378759514911702</cx:pt>
          <cx:pt idx="679">-0.041772425526286398</cx:pt>
          <cx:pt idx="680">-0.0299387475980002</cx:pt>
          <cx:pt idx="681">-0.0303375301930464</cx:pt>
          <cx:pt idx="682">0.0064012798199818899</cx:pt>
          <cx:pt idx="683">0.030278431748012501</cx:pt>
          <cx:pt idx="684">0.056957737251315602</cx:pt>
          <cx:pt idx="685">0.072279856415341806</cx:pt>
          <cx:pt idx="686">0.067109220571314798</cx:pt>
          <cx:pt idx="687">0.072074454718420999</cx:pt>
          <cx:pt idx="688">0.105161521115766</cx:pt>
          <cx:pt idx="689">0.054442452248503297</cx:pt>
          <cx:pt idx="690">0.0779096829609532</cx:pt>
          <cx:pt idx="691">0.059062905451131402</cx:pt>
          <cx:pt idx="692">0.0557633887717656</cx:pt>
          <cx:pt idx="693">0.020000104054933601</cx:pt>
          <cx:pt idx="694">0.010685473115473699</cx:pt>
          <cx:pt idx="695">0.0055045036681958901</cx:pt>
          <cx:pt idx="696">0.0033627573826702302</cx:pt>
          <cx:pt idx="697">0.00210287225077196</cx:pt>
          <cx:pt idx="698">0.00046862109034769998</cx:pt>
          <cx:pt idx="699">-0.00074135936293026898</cx:pt>
          <cx:pt idx="700">-0.00018545970352216101</cx:pt>
          <cx:pt idx="701">-0.000442097175361275</cx:pt>
          <cx:pt idx="702">0.00032279910562281401</cx:pt>
          <cx:pt idx="703">-0.00092861010776469004</cx:pt>
          <cx:pt idx="704">-0.0030711454510230001</cx:pt>
          <cx:pt idx="705">-0.0064433830562339398</cx:pt>
          <cx:pt idx="706">-0.0026423392106331</cx:pt>
          <cx:pt idx="707">-0.0025443157809012002</cx:pt>
          <cx:pt idx="708">-0.0044506427960771299</cx:pt>
          <cx:pt idx="709">-0.0171177515526394</cx:pt>
          <cx:pt idx="710">0.017312747904065</cx:pt>
          <cx:pt idx="711">-0.00024617152003717402</cx:pt>
          <cx:pt idx="712">0.00103790403355483</cx:pt>
          <cx:pt idx="713">0.018455765955839899</cx:pt>
          <cx:pt idx="714">-0.0130731322036877</cx:pt>
          <cx:pt idx="715">0.00018252270989789401</cx:pt>
          <cx:pt idx="716">0.0177383977222485</cx:pt>
          <cx:pt idx="717">0.0329554227010685</cx:pt>
          <cx:pt idx="718">0.0374696286963365</cx:pt>
          <cx:pt idx="719">0.058636385857838098</cx:pt>
          <cx:pt idx="720">0.0270183907596677</cx:pt>
          <cx:pt idx="721">0.00944453978989542</cx:pt>
          <cx:pt idx="722">-0.0012643285090652801</cx:pt>
          <cx:pt idx="723">-0.00037110509190179601</cx:pt>
          <cx:pt idx="724">0.00054694910315073396</cx:pt>
          <cx:pt idx="725">-0.000348603942699232</cx:pt>
          <cx:pt idx="726">-0.00037946149558314699</cx:pt>
          <cx:pt idx="727">0.00017978691555837201</cx:pt>
          <cx:pt idx="728">-0.00027564192230094999</cx:pt>
          <cx:pt idx="729">0.00063056892872786</cx:pt>
          <cx:pt idx="730">0.00074458063124233401</cx:pt>
          <cx:pt idx="731">0.00048788856777463402</cx:pt>
          <cx:pt idx="732">4.8562143817737999e-05</cx:pt>
          <cx:pt idx="733">0.00110933955649012</cx:pt>
          <cx:pt idx="734">0.0036318431084761001</cx:pt>
          <cx:pt idx="735">0.0035690342385771099</cx:pt>
          <cx:pt idx="736">-0.0018223157322661201</cx:pt>
          <cx:pt idx="737">-0.0097204463479815695</cx:pt>
          <cx:pt idx="738">0.00065134617277541498</cx:pt>
          <cx:pt idx="739">0.0119893575948127</cx:pt>
          <cx:pt idx="740">0.031212016719452802</cx:pt>
          <cx:pt idx="741">0.0182221540932304</cx:pt>
          <cx:pt idx="742">-0.027928434850021</cx:pt>
          <cx:pt idx="743">-0.0299228040333103</cx:pt>
          <cx:pt idx="744">-0.00084516584912317102</cx:pt>
          <cx:pt idx="745">0.0088049101969520406</cx:pt>
          <cx:pt idx="746">-0.0041324998643369098</cx:pt>
          <cx:pt idx="747">-0.00028116445515626601</cx:pt>
          <cx:pt idx="748">0.0035979042126979902</cx:pt>
          <cx:pt idx="749">0.0029439858141007001</cx:pt>
          <cx:pt idx="750">-0.00194107062720783</cx:pt>
          <cx:pt idx="751">0.00036313976415462798</cx:pt>
          <cx:pt idx="752">-0.00020375216257392001</cx:pt>
          <cx:pt idx="753">0.00046586534508079802</cx:pt>
          <cx:pt idx="754">0.000188896476303365</cx:pt>
          <cx:pt idx="755">-0.00059301764354688705</cx:pt>
          <cx:pt idx="756">0.00069653693298200598</cx:pt>
          <cx:pt idx="757">0.000133580476754847</cx:pt>
          <cx:pt idx="758">-0.00022921897034134799</cx:pt>
          <cx:pt idx="759">0.000370626782868542</cx:pt>
          <cx:pt idx="760">0.00010265959694183299</cx:pt>
          <cx:pt idx="761">0.00030133593587577202</cx:pt>
          <cx:pt idx="762">0.00033273561981392899</cx:pt>
          <cx:pt idx="763">-0.00047430631378149701</cx:pt>
          <cx:pt idx="764">-0.00063559489461290498</cx:pt>
          <cx:pt idx="765">-0.00106138086519844</cx:pt>
          <cx:pt idx="766">-0.0046758304525702501</cx:pt>
          <cx:pt idx="767">0.00185035213562805</cx:pt>
          <cx:pt idx="768">0.00193669626333815</cx:pt>
          <cx:pt idx="769">-0.0025000520357489702</cx:pt>
          <cx:pt idx="770">-0.0038508354825506999</cx:pt>
          <cx:pt idx="771">-0.00369339099845638</cx:pt>
          <cx:pt idx="772">-0.0062573816656059499</cx:pt>
          <cx:pt idx="773">-0.0122539882487556</cx:pt>
          <cx:pt idx="774">-0.0188465235556678</cx:pt>
          <cx:pt idx="775">-0.0027284157383910498</cx:pt>
          <cx:pt idx="776">0.00028438632603353797</cx:pt>
          <cx:pt idx="777">-0.00083950468191230899</cx:pt>
          <cx:pt idx="778">-0.0015931623040621101</cx:pt>
          <cx:pt idx="779">-0.000529765246455091</cx:pt>
          <cx:pt idx="780">0.00048607782629964298</cx:pt>
          <cx:pt idx="781">0.00010809851654924401</cx:pt>
          <cx:pt idx="782">-0.00034202985492467997</cx:pt>
          <cx:pt idx="783">-0.00020467112261444501</cx:pt>
        </cx:lvl>
      </cx:numDim>
    </cx:data>
    <cx:data id="119">
      <cx:numDim type="val">
        <cx:f>'001_WA_F - 副本'!$DP$1:$DP$784</cx:f>
        <cx:lvl ptCount="784" formatCode="G/通用格式">
          <cx:pt idx="0">0.00081105403264630403</cx:pt>
          <cx:pt idx="1">0.00071684800530645403</cx:pt>
          <cx:pt idx="2">-0.00037348554516161898</cx:pt>
          <cx:pt idx="3">-1.3375097022131201e-05</cx:pt>
          <cx:pt idx="4">0.00019515002095798399</cx:pt>
          <cx:pt idx="5">-0.00035652318872033301</cx:pt>
          <cx:pt idx="6">0.00088086618877649303</cx:pt>
          <cx:pt idx="7">-0.00011684921764515899</cx:pt>
          <cx:pt idx="8">-0.00091978786774352204</cx:pt>
          <cx:pt idx="9">-2.9165872881995599e-05</cx:pt>
          <cx:pt idx="10">-0.00064247399378456502</cx:pt>
          <cx:pt idx="11">-4.4452431516770498e-05</cx:pt>
          <cx:pt idx="12">0.000515328959079494</cx:pt>
          <cx:pt idx="13">0.00013501039394189101</cx:pt>
          <cx:pt idx="14">-1.8508749587118501e-05</cx:pt>
          <cx:pt idx="15">0.00025618939370295802</cx:pt>
          <cx:pt idx="16">6.8902413587360098e-06</cx:pt>
          <cx:pt idx="17">-0.0014148615233615901</cx:pt>
          <cx:pt idx="18">0.00015310749064691099</cx:pt>
          <cx:pt idx="19">-0.00076404221885007103</cx:pt>
          <cx:pt idx="20">-0.00053628503015891904</cx:pt>
          <cx:pt idx="21">-0.00029664746119839201</cx:pt>
          <cx:pt idx="22">0.00044605577992036901</cx:pt>
          <cx:pt idx="23">-8.34764194074048e-05</cx:pt>
          <cx:pt idx="24">0.000260180776958228</cx:pt>
          <cx:pt idx="25">-0.000464340898190511</cx:pt>
          <cx:pt idx="26">0.00016238073066908901</cx:pt>
          <cx:pt idx="27">0.00045802070683931799</cx:pt>
          <cx:pt idx="28">0.00092427824185308796</cx:pt>
          <cx:pt idx="29">-0.00090151564518363002</cx:pt>
          <cx:pt idx="30">0.000105560570289397</cx:pt>
          <cx:pt idx="31">0.00037797143776267301</cx:pt>
          <cx:pt idx="32">0.00032720653589433902</cx:pt>
          <cx:pt idx="33">0.00069129372033762998</cx:pt>
          <cx:pt idx="34">0.00076081812294330399</cx:pt>
          <cx:pt idx="35">0.0016397924084632801</cx:pt>
          <cx:pt idx="36">0.0013914830852291499</cx:pt>
          <cx:pt idx="37">0.00094523030640449696</cx:pt>
          <cx:pt idx="38">0.00070988721917885798</cx:pt>
          <cx:pt idx="39">0.0020868225998859802</cx:pt>
          <cx:pt idx="40">0.00291726324763807</cx:pt>
          <cx:pt idx="41">0.0015523541451767299</cx:pt>
          <cx:pt idx="42">-0.00091459123007779999</cx:pt>
          <cx:pt idx="43">-0.000680948775357196</cx:pt>
          <cx:pt idx="44">0.0034156381114652302</cx:pt>
          <cx:pt idx="45">0.00236062382986284</cx:pt>
          <cx:pt idx="46">0.00038254604716544201</cx:pt>
          <cx:pt idx="47">0.0018042403047731201</cx:pt>
          <cx:pt idx="48">0.00053362647749958397</cx:pt>
          <cx:pt idx="49">-0.00010315443638824501</cx:pt>
          <cx:pt idx="50">0.000304859685413667</cx:pt>
          <cx:pt idx="51">0.00025519652002075</cx:pt>
          <cx:pt idx="52">0.00019369018092303201</cx:pt>
          <cx:pt idx="53">-0.00074400730672934102</cx:pt>
          <cx:pt idx="54">-0.00039511740084305499</cx:pt>
          <cx:pt idx="55">-0.00050635427950702298</cx:pt>
          <cx:pt idx="56">-0.00038253679342878399</cx:pt>
          <cx:pt idx="57">-0.00086456378556020504</cx:pt>
          <cx:pt idx="58">0.00086556195150800795</cx:pt>
          <cx:pt idx="59">-0.000102432017275746</cx:pt>
          <cx:pt idx="60">0.00073233722726616195</cx:pt>
          <cx:pt idx="61">0.0010877624502440501</cx:pt>
          <cx:pt idx="62">0.00069090083921640301</cx:pt>
          <cx:pt idx="63">0.0022107496249385399</cx:pt>
          <cx:pt idx="64">0.0060576927370421096</cx:pt>
          <cx:pt idx="65">0.0121260919862567</cx:pt>
          <cx:pt idx="66">0.015798715451442898</cx:pt>
          <cx:pt idx="67">0.0175044250416601</cx:pt>
          <cx:pt idx="68">0.015805155709452401</cx:pt>
          <cx:pt idx="69">0.011981289770648801</cx:pt>
          <cx:pt idx="70">0.016941720266989101</cx:pt>
          <cx:pt idx="71">0.0109128797534784</cx:pt>
          <cx:pt idx="72">0.0060009109651909002</cx:pt>
          <cx:pt idx="73">0.0091120140053419004</cx:pt>
          <cx:pt idx="74">0.0060385441090818701</cx:pt>
          <cx:pt idx="75">-0.000212061576862967</cx:pt>
          <cx:pt idx="76">0.0024254937744862602</cx:pt>
          <cx:pt idx="77">0.0037249104192230102</cx:pt>
          <cx:pt idx="78">0.0023664357881398299</cx:pt>
          <cx:pt idx="79">0.00077385246083649798</cx:pt>
          <cx:pt idx="80">0.0019767386740848101</cx:pt>
          <cx:pt idx="81">0.00045857634248591803</cx:pt>
          <cx:pt idx="82">0.00051102226720870403</cx:pt>
          <cx:pt idx="83">-6.1519479717247295e-05</cx:pt>
          <cx:pt idx="84">-0.00036588849972836598</cx:pt>
          <cx:pt idx="85">0.00082506033923292199</cx:pt>
          <cx:pt idx="86">-0.000388954402267219</cx:pt>
          <cx:pt idx="87">0.00040998751347747203</cx:pt>
          <cx:pt idx="88">0.000316148575577349</cx:pt>
          <cx:pt idx="89">-0.00158125137126814</cx:pt>
          <cx:pt idx="90">-0.00111422996216457</cx:pt>
          <cx:pt idx="91">-0.0032002326517067302</cx:pt>
          <cx:pt idx="92">0.0030376536491203698</cx:pt>
          <cx:pt idx="93">0.018194358088094598</cx:pt>
          <cx:pt idx="94">0.027919698778227899</cx:pt>
          <cx:pt idx="95">0.0436043686859868</cx:pt>
          <cx:pt idx="96">0.023081962175922</cx:pt>
          <cx:pt idx="97">-0.00078326158253305103</cx:pt>
          <cx:pt idx="98">-0.020377845454831501</cx:pt>
          <cx:pt idx="99">-0.017534832393438601</cx:pt>
          <cx:pt idx="100">-0.0093732073944897392</cx:pt>
          <cx:pt idx="101">-0.033296352082131102</cx:pt>
          <cx:pt idx="102">-0.027663562470963701</cx:pt>
          <cx:pt idx="103">-0.014560611202917099</cx:pt>
          <cx:pt idx="104">-0.033968865701492802</cx:pt>
          <cx:pt idx="105">-0.0109166808235295</cx:pt>
          <cx:pt idx="106">0.00120022560120463</cx:pt>
          <cx:pt idx="107">0.0075498318847290503</cx:pt>
          <cx:pt idx="108">0.0044828795885945797</cx:pt>
          <cx:pt idx="109">0.000107898692132129</cx:pt>
          <cx:pt idx="110">0.000111468617306379</cx:pt>
          <cx:pt idx="111">-0.000222548176388675</cx:pt>
          <cx:pt idx="112">-0.00030903145025267101</cx:pt>
          <cx:pt idx="113">-4.5628953875904402e-05</cx:pt>
          <cx:pt idx="114">-0.0015802917229861199</cx:pt>
          <cx:pt idx="115">-0.0011742682496149099</cx:pt>
          <cx:pt idx="116">-0.00011104494378044099</cx:pt>
          <cx:pt idx="117">0.0047620701843882696</cx:pt>
          <cx:pt idx="118">0.0073465314580204496</cx:pt>
          <cx:pt idx="119">0.0033977456036964602</cx:pt>
          <cx:pt idx="120">0.0080899181934853803</cx:pt>
          <cx:pt idx="121">0.018400684576088101</cx:pt>
          <cx:pt idx="122">0.034632158533070001</cx:pt>
          <cx:pt idx="123">0.035526090888478898</cx:pt>
          <cx:pt idx="124">0.0300505246875401</cx:pt>
          <cx:pt idx="125">-0.0057108998076637304</cx:pt>
          <cx:pt idx="126">-0.0282445307900961</cx:pt>
          <cx:pt idx="127">-0.053358066958847303</cx:pt>
          <cx:pt idx="128">-0.022436570575095401</cx:pt>
          <cx:pt idx="129">0.0043724656892830203</cx:pt>
          <cx:pt idx="130">0.0105506649744156</cx:pt>
          <cx:pt idx="131">-0.0015355508908071599</cx:pt>
          <cx:pt idx="132">-0.0242776385809363</cx:pt>
          <cx:pt idx="133">-0.040445033161752401</cx:pt>
          <cx:pt idx="134">-0.0221980850913133</cx:pt>
          <cx:pt idx="135">-0.0205703640422642</cx:pt>
          <cx:pt idx="136">-0.029267627415741199</cx:pt>
          <cx:pt idx="137">-0.0154244903291729</cx:pt>
          <cx:pt idx="138">-0.0065722201561809</cx:pt>
          <cx:pt idx="139">-0.000108243786491803</cx:pt>
          <cx:pt idx="140">-0.00025145903243739402</cx:pt>
          <cx:pt idx="141">3.90957889397533e-05</cx:pt>
          <cx:pt idx="142">0.00015979199303831499</cx:pt>
          <cx:pt idx="143">-0.00093832033694530399</cx:pt>
          <cx:pt idx="144">0.0022501215761929301</cx:pt>
          <cx:pt idx="145">0.00030756852080166198</cx:pt>
          <cx:pt idx="146">0.00074850536812630299</cx:pt>
          <cx:pt idx="147">0.0021576902892144899</cx:pt>
          <cx:pt idx="148">0.0101130654516709</cx:pt>
          <cx:pt idx="149">-0.013975072716775099</cx:pt>
          <cx:pt idx="150">0.0154216941584244</cx:pt>
          <cx:pt idx="151">-0.018617247028950401</cx:pt>
          <cx:pt idx="152">-0.0255697999861716</cx:pt>
          <cx:pt idx="153">-0.023816010280455501</cx:pt>
          <cx:pt idx="154">-0.015211743484870499</cx:pt>
          <cx:pt idx="155">-0.0252072693009813</cx:pt>
          <cx:pt idx="156">0.0038775870554313501</cx:pt>
          <cx:pt idx="157">0.054795670220702898</cx:pt>
          <cx:pt idx="158">0.039433346514400301</cx:pt>
          <cx:pt idx="159">0.017448920650538099</cx:pt>
          <cx:pt idx="160">-0.010275052373317</cx:pt>
          <cx:pt idx="161">-0.032990422826075498</cx:pt>
          <cx:pt idx="162">-0.032526694192073401</cx:pt>
          <cx:pt idx="163">-0.031484654969673898</cx:pt>
          <cx:pt idx="164">-0.029416963256549501</cx:pt>
          <cx:pt idx="165">-0.0090423809844690905</cx:pt>
          <cx:pt idx="166">-0.000719116275873578</cx:pt>
          <cx:pt idx="167">0.00017251258881426001</cx:pt>
          <cx:pt idx="168">-9.1058685990548899e-06</cx:pt>
          <cx:pt idx="169">-0.000784496344268593</cx:pt>
          <cx:pt idx="170">-0.0013799349414586101</cx:pt>
          <cx:pt idx="171">0.0071083920679015098</cx:pt>
          <cx:pt idx="172">0.0082014154592477094</cx:pt>
          <cx:pt idx="173">-0.00191469217509675</cx:pt>
          <cx:pt idx="174">-0.0139084878144512</cx:pt>
          <cx:pt idx="175">-0.0114831290531036</cx:pt>
          <cx:pt idx="176">-0.017595042227587301</cx:pt>
          <cx:pt idx="177">-0.031034634058459701</cx:pt>
          <cx:pt idx="178">-0.018088301454684801</cx:pt>
          <cx:pt idx="179">-0.024014073880131999</cx:pt>
          <cx:pt idx="180">-0.035559617319019202</cx:pt>
          <cx:pt idx="181">-0.038215353742814699</cx:pt>
          <cx:pt idx="182">-0.034166967238266802</cx:pt>
          <cx:pt idx="183">0.0407554167823296</cx:pt>
          <cx:pt idx="184">0.071992069861339394</cx:pt>
          <cx:pt idx="185">0.028173259796175201</cx:pt>
          <cx:pt idx="186">0.0060795060114436196</cx:pt>
          <cx:pt idx="187">-0.00688026276728196</cx:pt>
          <cx:pt idx="188">-0.043296308887346001</cx:pt>
          <cx:pt idx="189">-0.061234408414125002</cx:pt>
          <cx:pt idx="190">-0.057001559547189197</cx:pt>
          <cx:pt idx="191">-0.053149794981501297</cx:pt>
          <cx:pt idx="192">-0.037538276836600902</cx:pt>
          <cx:pt idx="193">-0.0105816570905744</cx:pt>
          <cx:pt idx="194">0.0030151838833088599</cx:pt>
          <cx:pt idx="195">0.0029616240334792098</cx:pt>
          <cx:pt idx="196">0.00073778400106436204</cx:pt>
          <cx:pt idx="197">-1.28489028707515e-05</cx:pt>
          <cx:pt idx="198">-0.00058688701345997003</cx:pt>
          <cx:pt idx="199">0.0042048647710355002</cx:pt>
          <cx:pt idx="200">0.0024467859141987501</cx:pt>
          <cx:pt idx="201">-0.022352517859253299</cx:pt>
          <cx:pt idx="202">-0.034084003404160103</cx:pt>
          <cx:pt idx="203">-0.0106056824462513</cx:pt>
          <cx:pt idx="204">-0.0031802967826255902</cx:pt>
          <cx:pt idx="205">-0.00206056270888241</cx:pt>
          <cx:pt idx="206">-0.023948884710179998</cx:pt>
          <cx:pt idx="207">-0.017565499760223501</cx:pt>
          <cx:pt idx="208">-0.029277482491752101</cx:pt>
          <cx:pt idx="209">-0.053684375059660602</cx:pt>
          <cx:pt idx="210">-0.0193033610591066</cx:pt>
          <cx:pt idx="211">0.068415289029299498</cx:pt>
          <cx:pt idx="212">0.094790549926807993</cx:pt>
          <cx:pt idx="213">0.059133598332691599</cx:pt>
          <cx:pt idx="214">0.017378986004930701</cx:pt>
          <cx:pt idx="215">-0.0095068884569078794</cx:pt>
          <cx:pt idx="216">-0.028748677005096701</cx:pt>
          <cx:pt idx="217">-0.042546002340025799</cx:pt>
          <cx:pt idx="218">-0.052610830446521303</cx:pt>
          <cx:pt idx="219">-0.059161380089812601</cx:pt>
          <cx:pt idx="220">-0.024470214031638099</cx:pt>
          <cx:pt idx="221">-0.0086351801385049602</cx:pt>
          <cx:pt idx="222">0.0057383858644171198</cx:pt>
          <cx:pt idx="223">0.0014060591135923799</cx:pt>
          <cx:pt idx="224">6.1441121191310198e-05</cx:pt>
          <cx:pt idx="225">0.00070137665551507297</cx:pt>
          <cx:pt idx="226">-0.00091432720740574497</cx:pt>
          <cx:pt idx="227">-0.0021367239154763198</cx:pt>
          <cx:pt idx="228">-0.00348801706646061</cx:pt>
          <cx:pt idx="229">-0.025375781090356299</cx:pt>
          <cx:pt idx="230">-0.0135058391215854</cx:pt>
          <cx:pt idx="231">0.012198539049431001</cx:pt>
          <cx:pt idx="232">0.017573527937904201</cx:pt>
          <cx:pt idx="233">0.037041170489333398</cx:pt>
          <cx:pt idx="234">-0.0050155828826575896</cx:pt>
          <cx:pt idx="235">-0.038344973537941397</cx:pt>
          <cx:pt idx="236">-0.083918214543577105</cx:pt>
          <cx:pt idx="237">-0.037354628485214703</cx:pt>
          <cx:pt idx="238">0.015619167234791601</cx:pt>
          <cx:pt idx="239">0.084878522172468898</cx:pt>
          <cx:pt idx="240">0.10643789531624499</cx:pt>
          <cx:pt idx="241">0.034213784939679102</cx:pt>
          <cx:pt idx="242">-0.0073741359722334704</cx:pt>
          <cx:pt idx="243">-0.010606154894449301</cx:pt>
          <cx:pt idx="244">-0.0038392276691651701</cx:pt>
          <cx:pt idx="245">-0.050418932446752801</cx:pt>
          <cx:pt idx="246">-0.048444422602206903</cx:pt>
          <cx:pt idx="247">-0.048489004673357199</cx:pt>
          <cx:pt idx="248">-0.038114491499249899</cx:pt>
          <cx:pt idx="249">-0.018551749722501301</cx:pt>
          <cx:pt idx="250">0.0034176746195295699</cx:pt>
          <cx:pt idx="251">-0.00082130017943592398</cx:pt>
          <cx:pt idx="252">0.00090560562206295895</cx:pt>
          <cx:pt idx="253">0.000253391890624233</cx:pt>
          <cx:pt idx="254">-0.00104257402276648</cx:pt>
          <cx:pt idx="255">-0.0018914692443700899</cx:pt>
          <cx:pt idx="256">-0.017437512930983501</cx:pt>
          <cx:pt idx="257">-0.021605063757632801</cx:pt>
          <cx:pt idx="258">-0.015476738280651299</cx:pt>
          <cx:pt idx="259">0.0113570789773349</cx:pt>
          <cx:pt idx="260">0.0087709126260624402</cx:pt>
          <cx:pt idx="261">-0.0160722726846944</cx:pt>
          <cx:pt idx="262">-0.047813767272164499</cx:pt>
          <cx:pt idx="263">-0.072973382418643803</cx:pt>
          <cx:pt idx="264">-0.039608572860477399</cx:pt>
          <cx:pt idx="265">-0.0044709773414515104</cx:pt>
          <cx:pt idx="266">-0.00038855645879758301</cx:pt>
          <cx:pt idx="267">0.083218430222419204</cx:pt>
          <cx:pt idx="268">0.078420537494381201</cx:pt>
          <cx:pt idx="269">0.0113373714227219</cx:pt>
          <cx:pt idx="270">-0.011235320927366199</cx:pt>
          <cx:pt idx="271">-0.024225459911301799</cx:pt>
          <cx:pt idx="272">-0.0083422531412775894</cx:pt>
          <cx:pt idx="273">-0.013831578353292301</cx:pt>
          <cx:pt idx="274">-0.044212257191685603</cx:pt>
          <cx:pt idx="275">-0.025180982958659701</cx:pt>
          <cx:pt idx="276">-0.011383118214897301</cx:pt>
          <cx:pt idx="277">-0.020365727284239701</cx:pt>
          <cx:pt idx="278">-0.0014682007132759199</cx:pt>
          <cx:pt idx="279">-0.00095776466331208001</cx:pt>
          <cx:pt idx="280">0.00048260196835145499</cx:pt>
          <cx:pt idx="281">-0.00028543221875597797</cx:pt>
          <cx:pt idx="282">-0.00081750762391764604</cx:pt>
          <cx:pt idx="283">-0.0067194155698790704</cx:pt>
          <cx:pt idx="284">-0.022741711911516301</cx:pt>
          <cx:pt idx="285">-0.0030363321380758599</cx:pt>
          <cx:pt idx="286">0.015698095537346302</cx:pt>
          <cx:pt idx="287">0.0052777287067707198</cx:pt>
          <cx:pt idx="288">-0.0209670258377226</cx:pt>
          <cx:pt idx="289">-0.0269811907286093</cx:pt>
          <cx:pt idx="290">-0.047303161137573602</cx:pt>
          <cx:pt idx="291">-0.044971547820234901</cx:pt>
          <cx:pt idx="292">-0.0010144206824430999</cx:pt>
          <cx:pt idx="293">-0.0184973282849164</cx:pt>
          <cx:pt idx="294">-0.029108949739175501</cx:pt>
          <cx:pt idx="295">0.026181888825137199</cx:pt>
          <cx:pt idx="296">0.059176000167173198</cx:pt>
          <cx:pt idx="297">0.0141568564781894</cx:pt>
          <cx:pt idx="298">0.0035539253764930701</cx:pt>
          <cx:pt idx="299">0.00084568657848322899</cx:pt>
          <cx:pt idx="300">0.0050032903025382996</cx:pt>
          <cx:pt idx="301">0.000533218380907209</cx:pt>
          <cx:pt idx="302">-0.0210523481054107</cx:pt>
          <cx:pt idx="303">-0.00329384922103499</cx:pt>
          <cx:pt idx="304">-0.0026913657356062801</cx:pt>
          <cx:pt idx="305">-0.0243308738562425</cx:pt>
          <cx:pt idx="306">-0.0050181490848999304</cx:pt>
          <cx:pt idx="307">-1.49365037256706e-05</cx:pt>
          <cx:pt idx="308">-0.00046887545168356799</cx:pt>
          <cx:pt idx="309">0.00055932353735642501</cx:pt>
          <cx:pt idx="310">-0.0014154811204425599</cx:pt>
          <cx:pt idx="311">-0.0057772881256638398</cx:pt>
          <cx:pt idx="312">-0.017614210020287301</cx:pt>
          <cx:pt idx="313">0.0025055595896434201</cx:pt>
          <cx:pt idx="314">0.0279184490819319</cx:pt>
          <cx:pt idx="315">0.0151411737868402</cx:pt>
          <cx:pt idx="316">0.0015015440575072601</cx:pt>
          <cx:pt idx="317">-0.0107086171548721</cx:pt>
          <cx:pt idx="318">-0.032245482196880601</cx:pt>
          <cx:pt idx="319">-0.043725331007597699</cx:pt>
          <cx:pt idx="320">-0.0088150239677179006</cx:pt>
          <cx:pt idx="321">0.00037814657396780199</cx:pt>
          <cx:pt idx="322">0.0075381944934488796</cx:pt>
          <cx:pt idx="323">-0.0067295847902186503</cx:pt>
          <cx:pt idx="324">0.024297425732696901</cx:pt>
          <cx:pt idx="325">-0.052372511738226497</cx:pt>
          <cx:pt idx="326">-0.0072555503468178803</cx:pt>
          <cx:pt idx="327">0.041814156786036102</cx:pt>
          <cx:pt idx="328">-0.00252429741039434</cx:pt>
          <cx:pt idx="329">0.011895343975437201</cx:pt>
          <cx:pt idx="330">0.0071925473778666196</cx:pt>
          <cx:pt idx="331">-0.00082230830954452998</cx:pt>
          <cx:pt idx="332">-0.0078648497553847393</cx:pt>
          <cx:pt idx="333">-0.017606622727909201</cx:pt>
          <cx:pt idx="334">-0.0093406854724390597</cx:pt>
          <cx:pt idx="335">0.000194111763015005</cx:pt>
          <cx:pt idx="336">0.000102542738939169</cx:pt>
          <cx:pt idx="337">-6.0403875840291498e-05</cx:pt>
          <cx:pt idx="338">-0.00100867978331982</cx:pt>
          <cx:pt idx="339">-0.0026095500882048601</cx:pt>
          <cx:pt idx="340">-0.021495246209104701</cx:pt>
          <cx:pt idx="341">-0.0077463308378745797</cx:pt>
          <cx:pt idx="342">-0.0098391270321083694</cx:pt>
          <cx:pt idx="343">0.0034476194845729198</cx:pt>
          <cx:pt idx="344">0.00628659269685297</cx:pt>
          <cx:pt idx="345">-0.0293835687033406</cx:pt>
          <cx:pt idx="346">-0.00114047263433729</cx:pt>
          <cx:pt idx="347">-0.0039020927550410798</cx:pt>
          <cx:pt idx="348">0.023703661493199499</cx:pt>
          <cx:pt idx="349">0.0205165013742785</cx:pt>
          <cx:pt idx="350">0.0057225810994061699</cx:pt>
          <cx:pt idx="351">-0.035319020121487597</cx:pt>
          <cx:pt idx="352">-0.013284854781170899</cx:pt>
          <cx:pt idx="353">-0.061150612759563898</cx:pt>
          <cx:pt idx="354">-0.033575140250633899</cx:pt>
          <cx:pt idx="355">-0.030329753505394401</cx:pt>
          <cx:pt idx="356">-0.019510338530700201</cx:pt>
          <cx:pt idx="357">0.00920440282596292</cx:pt>
          <cx:pt idx="358">0.017185647658723199</cx:pt>
          <cx:pt idx="359">-0.00570968296530783</cx:pt>
          <cx:pt idx="360">0.014227970484311099</cx:pt>
          <cx:pt idx="361">-0.0023896339057260601</cx:pt>
          <cx:pt idx="362">-0.0066225227003589996</cx:pt>
          <cx:pt idx="363">0.00043480465630068199</cx:pt>
          <cx:pt idx="364">4.8755779672861798e-05</cx:pt>
          <cx:pt idx="365">0.00012447280783615001</cx:pt>
          <cx:pt idx="366">-0.0011315304774523101</cx:pt>
          <cx:pt idx="367">-5.9434614310516898e-05</cx:pt>
          <cx:pt idx="368">-0.026904242760223698</cx:pt>
          <cx:pt idx="369">-0.0047460988158533101</cx:pt>
          <cx:pt idx="370">0.0063886191544716602</cx:pt>
          <cx:pt idx="371">-0.0218929674142231</cx:pt>
          <cx:pt idx="372">-0.0073359527216098896</cx:pt>
          <cx:pt idx="373">-0.010164651245406</cx:pt>
          <cx:pt idx="374">-0.0043828706372625896</cx:pt>
          <cx:pt idx="375">0.029156689467520602</cx:pt>
          <cx:pt idx="376">0.050239547443092898</cx:pt>
          <cx:pt idx="377">0.036652277047898002</cx:pt>
          <cx:pt idx="378">-0.016058086863495798</cx:pt>
          <cx:pt idx="379">-0.011385355206935399</cx:pt>
          <cx:pt idx="380">-0.036057131977570503</cx:pt>
          <cx:pt idx="381">-0.064594968726526397</cx:pt>
          <cx:pt idx="382">-0.00827408648048116</cx:pt>
          <cx:pt idx="383">-0.031359000173985498</cx:pt>
          <cx:pt idx="384">-0.023417018792245999</cx:pt>
          <cx:pt idx="385">0.0066307400011369599</cx:pt>
          <cx:pt idx="386">0.0225347006059873</cx:pt>
          <cx:pt idx="387">0.0083748522804874392</cx:pt>
          <cx:pt idx="388">0.018928756363260298</cx:pt>
          <cx:pt idx="389">0.011087834398057401</cx:pt>
          <cx:pt idx="390">0.0037218713914706201</cx:pt>
          <cx:pt idx="391">0.00377387919503921</cx:pt>
          <cx:pt idx="392">6.8495060209395006e-05</cx:pt>
          <cx:pt idx="393">0.00054502906518888699</cx:pt>
          <cx:pt idx="394">0.00017911955017085101</cx:pt>
          <cx:pt idx="395">-0.0039336978231933597</cx:pt>
          <cx:pt idx="396">-0.025842276187291301</cx:pt>
          <cx:pt idx="397">0.0021556428499621499</cx:pt>
          <cx:pt idx="398">0.000119572442188287</cx:pt>
          <cx:pt idx="399">0.00033495522414949899</cx:pt>
          <cx:pt idx="400">0.019285949876632201</cx:pt>
          <cx:pt idx="401">0.021645464109221801</cx:pt>
          <cx:pt idx="402">-0.0100136491452084</cx:pt>
          <cx:pt idx="403">0.021002989231355601</cx:pt>
          <cx:pt idx="404">0.027082526960568599</cx:pt>
          <cx:pt idx="405">0.0145446276094387</cx:pt>
          <cx:pt idx="406">0.0076318297175368699</cx:pt>
          <cx:pt idx="407">0.025417447033863502</cx:pt>
          <cx:pt idx="408">0.030069169448227798</cx:pt>
          <cx:pt idx="409">-0.032182141178828998</cx:pt>
          <cx:pt idx="410">-0.020744495288712</cx:pt>
          <cx:pt idx="411">-0.049376704522997403</cx:pt>
          <cx:pt idx="412">-0.049295553459430999</cx:pt>
          <cx:pt idx="413">-0.0085598210210347091</cx:pt>
          <cx:pt idx="414">0.00642748373039791</cx:pt>
          <cx:pt idx="415">0.00669847411931022</cx:pt>
          <cx:pt idx="416">0.0088104411202502095</cx:pt>
          <cx:pt idx="417">0.013514864324354199</cx:pt>
          <cx:pt idx="418">0.0081103288706973996</cx:pt>
          <cx:pt idx="419">0.000106188110803666</cx:pt>
          <cx:pt idx="420">-0.00049253372581237903</cx:pt>
          <cx:pt idx="421">0.00026996900804631199</cx:pt>
          <cx:pt idx="422">0.00019003036111385401</cx:pt>
          <cx:pt idx="423">0.0050352356875497601</cx:pt>
          <cx:pt idx="424">-0.024979301320511901</cx:pt>
          <cx:pt idx="425">-0.0112429650170546</cx:pt>
          <cx:pt idx="426">-0.0145675948205601</cx:pt>
          <cx:pt idx="427">-0.0127621379513686</cx:pt>
          <cx:pt idx="428">-0.0080788963018376195</cx:pt>
          <cx:pt idx="429">0.0096942431573831603</cx:pt>
          <cx:pt idx="430">-0.00019019960933721401</cx:pt>
          <cx:pt idx="431">0.0044702952907539704</cx:pt>
          <cx:pt idx="432">0.0208649539151427</cx:pt>
          <cx:pt idx="433">0.0270277676193438</cx:pt>
          <cx:pt idx="434">-0.0179778780905425</cx:pt>
          <cx:pt idx="435">0.0028889016664420402</cx:pt>
          <cx:pt idx="436">0.039616329576588102</cx:pt>
          <cx:pt idx="437">-0.00088976618661666998</cx:pt>
          <cx:pt idx="438">-0.026279641905003499</cx:pt>
          <cx:pt idx="439">-0.0388641779051258</cx:pt>
          <cx:pt idx="440">-0.032017301017162297</cx:pt>
          <cx:pt idx="441">-0.0090859491828725603</cx:pt>
          <cx:pt idx="442">0.014667463721646</cx:pt>
          <cx:pt idx="443">0.0147072879072175</cx:pt>
          <cx:pt idx="444">0.016773609884945799</cx:pt>
          <cx:pt idx="445">0.026483321730876801</cx:pt>
          <cx:pt idx="446">0.016970139592298199</cx:pt>
          <cx:pt idx="447">0.0040921352273297603</cx:pt>
          <cx:pt idx="448">-7.7273086538369004e-05</cx:pt>
          <cx:pt idx="449">0.00048760707530194202</cx:pt>
          <cx:pt idx="450">0.00060803548349787199</cx:pt>
          <cx:pt idx="451">0.0036409380474111798</cx:pt>
          <cx:pt idx="452">-0.0224018214533124</cx:pt>
          <cx:pt idx="453">-0.0027633316695781598</cx:pt>
          <cx:pt idx="454">-0.00079647668163452601</cx:pt>
          <cx:pt idx="455">-0.00057081716471356098</cx:pt>
          <cx:pt idx="456">0.0017605969767744199</cx:pt>
          <cx:pt idx="457">-0.0069906323926161402</cx:pt>
          <cx:pt idx="458">-0.0236501018793525</cx:pt>
          <cx:pt idx="459">-0.0154307523221048</cx:pt>
          <cx:pt idx="460">0.0011189495332455399</cx:pt>
          <cx:pt idx="461">-0.026870988305936198</cx:pt>
          <cx:pt idx="462">-0.057703213525371402</cx:pt>
          <cx:pt idx="463">-0.0012625092600672401</cx:pt>
          <cx:pt idx="464">0.050093317921607199</cx:pt>
          <cx:pt idx="465">0.040221751860571003</cx:pt>
          <cx:pt idx="466">0.0072340302968020801</cx:pt>
          <cx:pt idx="467">0.0040035443369593497</cx:pt>
          <cx:pt idx="468">0.00046976012178963101</cx:pt>
          <cx:pt idx="469">0.042802779391062099</cx:pt>
          <cx:pt idx="470">0.0279111475881915</cx:pt>
          <cx:pt idx="471">0.031813543663542103</cx:pt>
          <cx:pt idx="472">0.019101129079873901</cx:pt>
          <cx:pt idx="473">0.043894179025606203</cx:pt>
          <cx:pt idx="474">0.020351959696753401</cx:pt>
          <cx:pt idx="475">0.00461486517861864</cx:pt>
          <cx:pt idx="476">-0.00011134136294922</cx:pt>
          <cx:pt idx="477">0.000135541685946718</cx:pt>
          <cx:pt idx="478">0.0080799305037200092</cx:pt>
          <cx:pt idx="479">0.0062901821458916504</cx:pt>
          <cx:pt idx="480">0.0030849121402853502</cx:pt>
          <cx:pt idx="481">0.027618904170186601</cx:pt>
          <cx:pt idx="482">0.023526844792017401</cx:pt>
          <cx:pt idx="483">0.019346957057253901</cx:pt>
          <cx:pt idx="484">0.029395179430312401</cx:pt>
          <cx:pt idx="485">0.0085562343568324102</cx:pt>
          <cx:pt idx="486">-0.032558353848622199</cx:pt>
          <cx:pt idx="487">-0.036088256358482299</cx:pt>
          <cx:pt idx="488">-0.019446584434427899</cx:pt>
          <cx:pt idx="489">-0.015924517169560001</cx:pt>
          <cx:pt idx="490">-0.023133669937181502</cx:pt>
          <cx:pt idx="491">0.033374574865564603</cx:pt>
          <cx:pt idx="492">0.025634209333575401</cx:pt>
          <cx:pt idx="493">-0.0034281936397162699</cx:pt>
          <cx:pt idx="494">0.039250065600913098</cx:pt>
          <cx:pt idx="495">0.0021553148405062598</cx:pt>
          <cx:pt idx="496">0.0065655563753631296</cx:pt>
          <cx:pt idx="497">0.057954375996496298</cx:pt>
          <cx:pt idx="498">0.045156779412301298</cx:pt>
          <cx:pt idx="499">0.026406439359431402</cx:pt>
          <cx:pt idx="500">0.0281039584110593</cx:pt>
          <cx:pt idx="501">0.039338645597252801</cx:pt>
          <cx:pt idx="502">0.0073122149103524003</cx:pt>
          <cx:pt idx="503">0.00047091900397465999</cx:pt>
          <cx:pt idx="504">-0.00044333299906450002</cx:pt>
          <cx:pt idx="505">0.00019352803772898199</cx:pt>
          <cx:pt idx="506">0.0050132967521990396</cx:pt>
          <cx:pt idx="507">0.015880809106628601</cx:pt>
          <cx:pt idx="508">0.033283713820551203</cx:pt>
          <cx:pt idx="509">0.0293333389181171</cx:pt>
          <cx:pt idx="510">0.036412636327035799</cx:pt>
          <cx:pt idx="511">0.061713788880733603</cx:pt>
          <cx:pt idx="512">0.0309511431645677</cx:pt>
          <cx:pt idx="513">0.041529802572426798</cx:pt>
          <cx:pt idx="514">-0.0054059173071107202</cx:pt>
          <cx:pt idx="515">-0.0586088350922589</cx:pt>
          <cx:pt idx="516">-0.031358599707613698</cx:pt>
          <cx:pt idx="517">0.010314028800835</cx:pt>
          <cx:pt idx="518">0.035885346035164301</cx:pt>
          <cx:pt idx="519">0.099569635395796594</cx:pt>
          <cx:pt idx="520">0.094708771791615798</cx:pt>
          <cx:pt idx="521">0.055959896220645601</cx:pt>
          <cx:pt idx="522">0.0520995838071125</cx:pt>
          <cx:pt idx="523">0.0148709032035629</cx:pt>
          <cx:pt idx="524">0.034173801127061698</cx:pt>
          <cx:pt idx="525">0.046033250372581103</cx:pt>
          <cx:pt idx="526">0.054298922428352603</cx:pt>
          <cx:pt idx="527">0.043417762613584703</cx:pt>
          <cx:pt idx="528">0.0286862621121559</cx:pt>
          <cx:pt idx="529">0.0228268963290605</cx:pt>
          <cx:pt idx="530">0.0027616885005766301</cx:pt>
          <cx:pt idx="531">0.00063750261657734503</cx:pt>
          <cx:pt idx="532">0.00060364137632550302</cx:pt>
          <cx:pt idx="533">-0.00012705060834451601</cx:pt>
          <cx:pt idx="534">0.00069606473267723803</cx:pt>
          <cx:pt idx="535">0.018303832432334601</cx:pt>
          <cx:pt idx="536">0.0519265709984549</cx:pt>
          <cx:pt idx="537">0.047508019029209099</cx:pt>
          <cx:pt idx="538">0.021585511427150501</cx:pt>
          <cx:pt idx="539">0.042912146777753603</cx:pt>
          <cx:pt idx="540">0.0039339137064803601</cx:pt>
          <cx:pt idx="541">0.030603662385823099</cx:pt>
          <cx:pt idx="542">0.0103843871454653</cx:pt>
          <cx:pt idx="543">-0.041056965863117002</cx:pt>
          <cx:pt idx="544">-0.067717952998373201</cx:pt>
          <cx:pt idx="545">-0.0438860088522081</cx:pt>
          <cx:pt idx="546">0.033485433618949297</cx:pt>
          <cx:pt idx="547">0.11239901913802899</cx:pt>
          <cx:pt idx="548">0.13350740226347399</cx:pt>
          <cx:pt idx="549">0.11812580565089099</cx:pt>
          <cx:pt idx="550">0.069278485748469995</cx:pt>
          <cx:pt idx="551">0.062658540458413695</cx:pt>
          <cx:pt idx="552">0.0425478946758584</cx:pt>
          <cx:pt idx="553">0.061293443444889503</cx:pt>
          <cx:pt idx="554">0.055699747128854803</cx:pt>
          <cx:pt idx="555">0.051108671108798902</cx:pt>
          <cx:pt idx="556">0.0084992796491927796</cx:pt>
          <cx:pt idx="557">0.014884008482262101</cx:pt>
          <cx:pt idx="558">0.0075739573078345704</cx:pt>
          <cx:pt idx="559">0.000235997042064588</cx:pt>
          <cx:pt idx="560">-0.00078255324681483405</cx:pt>
          <cx:pt idx="561">-0.00072177418668306203</cx:pt>
          <cx:pt idx="562">0.0051326434595457496</cx:pt>
          <cx:pt idx="563">0.023480528562305598</cx:pt>
          <cx:pt idx="564">0.047152385795924699</cx:pt>
          <cx:pt idx="565">0.035794654187390799</cx:pt>
          <cx:pt idx="566">0.00937387445179798</cx:pt>
          <cx:pt idx="567">0.054535304662055702</cx:pt>
          <cx:pt idx="568">0.040753134507756299</cx:pt>
          <cx:pt idx="569">0.029444529319113202</cx:pt>
          <cx:pt idx="570">0.019890516132050302</cx:pt>
          <cx:pt idx="571">-0.026936857563399901</cx:pt>
          <cx:pt idx="572">-0.045286894981592399</cx:pt>
          <cx:pt idx="573">-0.047388936115855901</cx:pt>
          <cx:pt idx="574">-0.0111181247232625</cx:pt>
          <cx:pt idx="575">0.050288968123952497</cx:pt>
          <cx:pt idx="576">0.0788001710824313</cx:pt>
          <cx:pt idx="577">0.083946826225760496</cx:pt>
          <cx:pt idx="578">0.117202319721649</cx:pt>
          <cx:pt idx="579">0.051253672699547503</cx:pt>
          <cx:pt idx="580">0.048175727874870303</cx:pt>
          <cx:pt idx="581">0.057770551360840999</cx:pt>
          <cx:pt idx="582">0.049092102485352299</cx:pt>
          <cx:pt idx="583">0.041030393159174998</cx:pt>
          <cx:pt idx="584">0.0030919464338750899</cx:pt>
          <cx:pt idx="585">0.0031577682831625299</cx:pt>
          <cx:pt idx="586">0.0052665467075764701</cx:pt>
          <cx:pt idx="587">-0.00035882549117214197</cx:pt>
          <cx:pt idx="588">3.9002748056166799e-05</cx:pt>
          <cx:pt idx="589">-6.5669701653226498e-05</cx:pt>
          <cx:pt idx="590">0.0112932844242267</cx:pt>
          <cx:pt idx="591">0.0228733755620684</cx:pt>
          <cx:pt idx="592">0.033222936428516599</cx:pt>
          <cx:pt idx="593">0.032500416623156503</cx:pt>
          <cx:pt idx="594">0.014484714133389399</cx:pt>
          <cx:pt idx="595">0.025736108150677901</cx:pt>
          <cx:pt idx="596">0.0515777844045366</cx:pt>
          <cx:pt idx="597">0.028294602166838101</cx:pt>
          <cx:pt idx="598">0.0108793737488669</cx:pt>
          <cx:pt idx="599">-0.038467762054754301</cx:pt>
          <cx:pt idx="600">-0.051044347871788</cx:pt>
          <cx:pt idx="601">-0.036887205583378199</cx:pt>
          <cx:pt idx="602">-0.062690515045376802</cx:pt>
          <cx:pt idx="603">-0.069265548402405799</cx:pt>
          <cx:pt idx="604">-0.047377225935907097</cx:pt>
          <cx:pt idx="605">0.0031673509806690002</cx:pt>
          <cx:pt idx="606">0.029722186307968999</cx:pt>
          <cx:pt idx="607">0.0048504715057568802</cx:pt>
          <cx:pt idx="608">0.0024897550219242499</cx:pt>
          <cx:pt idx="609">0.0066715645862558603</cx:pt>
          <cx:pt idx="610">0.0478322332415798</cx:pt>
          <cx:pt idx="611">0.044563177336833397</cx:pt>
          <cx:pt idx="612">-0.00017843989330277099</cx:pt>
          <cx:pt idx="613">-0.0040226324009522904</cx:pt>
          <cx:pt idx="614">0.0035312962265404502</cx:pt>
          <cx:pt idx="615">-9.6482485944380203e-06</cx:pt>
          <cx:pt idx="616">4.6438509728756103e-05</cx:pt>
          <cx:pt idx="617">-0.00065053666234873397</cx:pt>
          <cx:pt idx="618">0.0056327394750047503</cx:pt>
          <cx:pt idx="619">0.012979726105236299</cx:pt>
          <cx:pt idx="620">0.016595248529357402</cx:pt>
          <cx:pt idx="621">0.016225858902742901</cx:pt>
          <cx:pt idx="622">0.016024778683137501</cx:pt>
          <cx:pt idx="623">0.021273216848023999</cx:pt>
          <cx:pt idx="624">0.039908887654229702</cx:pt>
          <cx:pt idx="625">0.039344244274312698</cx:pt>
          <cx:pt idx="626">0.024969651037333899</cx:pt>
          <cx:pt idx="627">0.0032312850759681701</cx:pt>
          <cx:pt idx="628">-0.0112994158891997</cx:pt>
          <cx:pt idx="629">-0.056841121308087703</cx:pt>
          <cx:pt idx="630">-0.108495487723268</cx:pt>
          <cx:pt idx="631">-0.094679361153570105</cx:pt>
          <cx:pt idx="632">-0.099190623610087</cx:pt>
          <cx:pt idx="633">-0.053651610947626202</cx:pt>
          <cx:pt idx="634">-0.024202259540256399</cx:pt>
          <cx:pt idx="635">0.00087200165045496004</cx:pt>
          <cx:pt idx="636">-0.0118787068852783</cx:pt>
          <cx:pt idx="637">0.0151893132867243</cx:pt>
          <cx:pt idx="638">0.032385051768732603</cx:pt>
          <cx:pt idx="639">0.0069498179169105697</cx:pt>
          <cx:pt idx="640">-0.0099832276478005796</cx:pt>
          <cx:pt idx="641">-0.0123852930937868</cx:pt>
          <cx:pt idx="642">-0.0039249152305753298</cx:pt>
          <cx:pt idx="643">-0.000599047467729191</cx:pt>
          <cx:pt idx="644">-0.00020995471574970599</cx:pt>
          <cx:pt idx="645">0.00013645267468611499</cx:pt>
          <cx:pt idx="646">0.0011264982390686499</cx:pt>
          <cx:pt idx="647">0.0066908776141768201</cx:pt>
          <cx:pt idx="648">0.00693882838778297</cx:pt>
          <cx:pt idx="649">-0.00065082408989206703</cx:pt>
          <cx:pt idx="650">-0.013373739793236699</cx:pt>
          <cx:pt idx="651">0.00707466323612186</cx:pt>
          <cx:pt idx="652">0.026309453879309198</cx:pt>
          <cx:pt idx="653">0.0195852294570204</cx:pt>
          <cx:pt idx="654">0.0053434467418459796</cx:pt>
          <cx:pt idx="655">-0.021857984286108099</cx:pt>
          <cx:pt idx="656">-0.037184704668650502</cx:pt>
          <cx:pt idx="657">-0.098858446948352899</cx:pt>
          <cx:pt idx="658">-0.116833868327976</cx:pt>
          <cx:pt idx="659">-0.067291224915977402</cx:pt>
          <cx:pt idx="660">-0.080443555414843798</cx:pt>
          <cx:pt idx="661">-0.063420415640997096</cx:pt>
          <cx:pt idx="662">-0.022112498969002001</cx:pt>
          <cx:pt idx="663">-0.011670634755820201</cx:pt>
          <cx:pt idx="664">-0.0194770951850247</cx:pt>
          <cx:pt idx="665">0.0011364691067767901</cx:pt>
          <cx:pt idx="666">0.0047036256168351198</cx:pt>
          <cx:pt idx="667">-0.0059999125998024799</cx:pt>
          <cx:pt idx="668">-0.018072896784715901</cx:pt>
          <cx:pt idx="669">-0.013626237640528401</cx:pt>
          <cx:pt idx="670">-0.0027823760664797701</cx:pt>
          <cx:pt idx="671">0.00029296249249017502</cx:pt>
          <cx:pt idx="672">0.00021503334875871399</cx:pt>
          <cx:pt idx="673">-0.00040303854544573598</cx:pt>
          <cx:pt idx="674">-0.00085077227881861204</cx:pt>
          <cx:pt idx="675">-0.0024754879445021199</cx:pt>
          <cx:pt idx="676">-0.0040554562188394204</cx:pt>
          <cx:pt idx="677">-0.0134054467031274</cx:pt>
          <cx:pt idx="678">-0.023167457846844201</cx:pt>
          <cx:pt idx="679">-0.0163983888324034</cx:pt>
          <cx:pt idx="680">-0.015644147324491799</cx:pt>
          <cx:pt idx="681">0.0019173535563974701</cx:pt>
          <cx:pt idx="682">-0.012650158515194999</cx:pt>
          <cx:pt idx="683">-0.033632376951659097</cx:pt>
          <cx:pt idx="684">-0.058729163976586</cx:pt>
          <cx:pt idx="685">-0.078640454893936104</cx:pt>
          <cx:pt idx="686">-0.059874621686240199</cx:pt>
          <cx:pt idx="687">-0.017603580921773401</cx:pt>
          <cx:pt idx="688">-0.050631120391470899</cx:pt>
          <cx:pt idx="689">-0.052008062883003803</cx:pt>
          <cx:pt idx="690">-0.025835439530037599</cx:pt>
          <cx:pt idx="691">-0.0157903798104525</cx:pt>
          <cx:pt idx="692">-0.029778803783375999</cx:pt>
          <cx:pt idx="693">-0.021464157150486801</cx:pt>
          <cx:pt idx="694">-0.0143048471546502</cx:pt>
          <cx:pt idx="695">-0.0110589237539953</cx:pt>
          <cx:pt idx="696">0.0020079226228668398</cx:pt>
          <cx:pt idx="697">0.00085621698562342904</cx:pt>
          <cx:pt idx="698">-0.00015275068819211899</cx:pt>
          <cx:pt idx="699">0.00089430775539239198</cx:pt>
          <cx:pt idx="700">-0.00054234312426549398</cx:pt>
          <cx:pt idx="701">0.00089758941318141396</cx:pt>
          <cx:pt idx="702">-0.00039065195964024303</cx:pt>
          <cx:pt idx="703">-0.00020219796355757199</cx:pt>
          <cx:pt idx="704">0.00026664750104774199</cx:pt>
          <cx:pt idx="705">-0.0063739832861492499</cx:pt>
          <cx:pt idx="706">-0.0099986584166846405</cx:pt>
          <cx:pt idx="707">-0.015557251233115001</cx:pt>
          <cx:pt idx="708">-0.018668159671188098</cx:pt>
          <cx:pt idx="709">-0.0166597184973322</cx:pt>
          <cx:pt idx="710">-0.018179755051607599</cx:pt>
          <cx:pt idx="711">-0.0202752310718558</cx:pt>
          <cx:pt idx="712">-0.0356760751001865</cx:pt>
          <cx:pt idx="713">-0.032813090355283202</cx:pt>
          <cx:pt idx="714">-0.020507237822467401</cx:pt>
          <cx:pt idx="715">-0.0087725585438037396</cx:pt>
          <cx:pt idx="716">-0.024558807425636899</cx:pt>
          <cx:pt idx="717">-0.0170485321252942</cx:pt>
          <cx:pt idx="718">-0.021602173154333201</cx:pt>
          <cx:pt idx="719">-0.036759308663553703</cx:pt>
          <cx:pt idx="720">-0.0391935276275579</cx:pt>
          <cx:pt idx="721">-0.023460419981719501</cx:pt>
          <cx:pt idx="722">-0.010421886899609999</cx:pt>
          <cx:pt idx="723">-0.0044192314572521103</cx:pt>
          <cx:pt idx="724">-0.00134043971625648</cx:pt>
          <cx:pt idx="725">0.00014240136351435201</cx:pt>
          <cx:pt idx="726">0.00082825933822976497</cx:pt>
          <cx:pt idx="727">-0.00054659425870879198</cx:pt>
          <cx:pt idx="728">-0.00036449833486084402</cx:pt>
          <cx:pt idx="729">0.00052865030540648296</cx:pt>
          <cx:pt idx="730">2.3835971422192901e-05</cx:pt>
          <cx:pt idx="731">0.00029491014397749898</cx:pt>
          <cx:pt idx="732">0.00037559370004886601</cx:pt>
          <cx:pt idx="733">-0.0044962536114779399</cx:pt>
          <cx:pt idx="734">-0.00482847979042802</cx:pt>
          <cx:pt idx="735">-0.0038147310206626001</cx:pt>
          <cx:pt idx="736">-0.0057062487130440497</cx:pt>
          <cx:pt idx="737">-0.0040831529704566504</cx:pt>
          <cx:pt idx="738">-0.0023356361921627799</cx:pt>
          <cx:pt idx="739">-0.0055583357935398503</cx:pt>
          <cx:pt idx="740">-0.0099112714416254195</cx:pt>
          <cx:pt idx="741">-0.0114702543034403</cx:pt>
          <cx:pt idx="742">-0.016335819817810699</cx:pt>
          <cx:pt idx="743">-0.0070360661099657697</cx:pt>
          <cx:pt idx="744">-0.0060813489350547596</cx:pt>
          <cx:pt idx="745">-0.013425046503107101</cx:pt>
          <cx:pt idx="746">-0.0078504038697093902</cx:pt>
          <cx:pt idx="747">-0.0101578989661336</cx:pt>
          <cx:pt idx="748">-0.0116120540448107</cx:pt>
          <cx:pt idx="749">-0.0074033988558328797</cx:pt>
          <cx:pt idx="750">-0.0037577257070259898</cx:pt>
          <cx:pt idx="751">-0.00021494030061894599</cx:pt>
          <cx:pt idx="752">0.00084635291033323499</cx:pt>
          <cx:pt idx="753">9.62525379089665e-05</cx:pt>
          <cx:pt idx="754">0.000732301014800706</cx:pt>
          <cx:pt idx="755">-0.00029189446143319402</cx:pt>
          <cx:pt idx="756">2.10052189515499e-05</cx:pt>
          <cx:pt idx="757">-0.00039745745674408102</cx:pt>
          <cx:pt idx="758">-0.00041833160041894501</cx:pt>
          <cx:pt idx="759">0.00054262647723834503</cx:pt>
          <cx:pt idx="760">-0.00028689998401656302</cx:pt>
          <cx:pt idx="761">0.00074202908072256303</cx:pt>
          <cx:pt idx="762">0.00061984537413579304</cx:pt>
          <cx:pt idx="763">-0.00161208150436111</cx:pt>
          <cx:pt idx="764">-0.00138046126087044</cx:pt>
          <cx:pt idx="765">-0.00084838942642053903</cx:pt>
          <cx:pt idx="766">9.9851040576156398e-06</cx:pt>
          <cx:pt idx="767">-0.00073536567830246897</cx:pt>
          <cx:pt idx="768">-0.0019031017437056599</cx:pt>
          <cx:pt idx="769">-0.000445837576372276</cx:pt>
          <cx:pt idx="770">-0.00097862132117974799</cx:pt>
          <cx:pt idx="771">-0.00034210671837968702</cx:pt>
          <cx:pt idx="772">-7.84501447865141e-05</cx:pt>
          <cx:pt idx="773">-0.000283795852616268</cx:pt>
          <cx:pt idx="774">-0.0024046763185346901</cx:pt>
          <cx:pt idx="775">-0.00042785959642647602</cx:pt>
          <cx:pt idx="776">-0.000229797420195006</cx:pt>
          <cx:pt idx="777">-0.0015626139208893301</cx:pt>
          <cx:pt idx="778">-0.0033967145605397998</cx:pt>
          <cx:pt idx="779">-0.00052368560055302904</cx:pt>
          <cx:pt idx="780">0.000657526568593869</cx:pt>
          <cx:pt idx="781">-6.61884869221001e-06</cx:pt>
          <cx:pt idx="782">0.000151252654575905</cx:pt>
          <cx:pt idx="783">-2.7072206863433998e-06</cx:pt>
        </cx:lvl>
      </cx:numDim>
    </cx:data>
    <cx:data id="120">
      <cx:numDim type="val">
        <cx:f>'001_WA_F - 副本'!$DQ$1:$DQ$784</cx:f>
        <cx:lvl ptCount="784" formatCode="G/通用格式">
          <cx:pt idx="0">0.00035514937790990402</cx:pt>
          <cx:pt idx="1">-0.00084598305632572601</cx:pt>
          <cx:pt idx="2">0.00022957006207428301</cx:pt>
          <cx:pt idx="3">0.00027736325869068501</cx:pt>
          <cx:pt idx="4">0.0011291438284806599</cx:pt>
          <cx:pt idx="5">0.00021857031447464399</cx:pt>
          <cx:pt idx="6">6.3159934047967901e-05</cx:pt>
          <cx:pt idx="7">-5.71775563345636e-05</cx:pt>
          <cx:pt idx="8">0.00034259484233441098</cx:pt>
          <cx:pt idx="9">0.00012577282153770501</cx:pt>
          <cx:pt idx="10">-0.00055124530009387402</cx:pt>
          <cx:pt idx="11">5.8954610130023603e-05</cx:pt>
          <cx:pt idx="12">0.000221856129235126</cx:pt>
          <cx:pt idx="13">-0.00057302309184518801</cx:pt>
          <cx:pt idx="14">-0.00015384161274608699</cx:pt>
          <cx:pt idx="15">-0.00023362873046551099</cx:pt>
          <cx:pt idx="16">-0.000303851298724659</cx:pt>
          <cx:pt idx="17">0.00094928962139654595</cx:pt>
          <cx:pt idx="18">0.00048151443353073399</cx:pt>
          <cx:pt idx="19">0.00023077343675677</cx:pt>
          <cx:pt idx="20">0.000766152548230748</cx:pt>
          <cx:pt idx="21">-0.000143875851173005</cx:pt>
          <cx:pt idx="22">-0.00042262571407300303</cx:pt>
          <cx:pt idx="23">0.00036469456058044398</cx:pt>
          <cx:pt idx="24">0.00021194258609790999</cx:pt>
          <cx:pt idx="25">-0.00038512984447796797</cx:pt>
          <cx:pt idx="26">0.00035766885442521499</cx:pt>
          <cx:pt idx="27">0.00053290893444819505</cx:pt>
          <cx:pt idx="28">-0.000319905672003542</cx:pt>
          <cx:pt idx="29">0.00103932083007083</cx:pt>
          <cx:pt idx="30">3.3782833711457797e-05</cx:pt>
          <cx:pt idx="31">0.000211641602352986</cx:pt>
          <cx:pt idx="32">8.9024296690227203e-05</cx:pt>
          <cx:pt idx="33">-0.00042475825215230301</cx:pt>
          <cx:pt idx="34">-0.0053621293846274403</cx:pt>
          <cx:pt idx="35">-0.0087919759957632796</cx:pt>
          <cx:pt idx="36">-0.0086500607737390305</cx:pt>
          <cx:pt idx="37">-0.0025596573416825099</cx:pt>
          <cx:pt idx="38">-0.0015142635466517001</cx:pt>
          <cx:pt idx="39">-0.0024245237492153101</cx:pt>
          <cx:pt idx="40">-0.0047139404883298902</cx:pt>
          <cx:pt idx="41">-0.0030149621019480901</cx:pt>
          <cx:pt idx="42">0.00116172685545307</cx:pt>
          <cx:pt idx="43">-0.0043044630430430202</cx:pt>
          <cx:pt idx="44">-0.00125855416112343</cx:pt>
          <cx:pt idx="45">-0.00144564118846698</cx:pt>
          <cx:pt idx="46">-0.00369198870732329</cx:pt>
          <cx:pt idx="47">-0.0037478093125123402</cx:pt>
          <cx:pt idx="48">-0.0018137010964547999</cx:pt>
          <cx:pt idx="49">-0.0010633075278421501</cx:pt>
          <cx:pt idx="50">-0.0020576624878221399</cx:pt>
          <cx:pt idx="51">-0.0014880263911650001</cx:pt>
          <cx:pt idx="52">-0.00088566575930522297</cx:pt>
          <cx:pt idx="53">-0.000160485490789022</cx:pt>
          <cx:pt idx="54">0.00057178767362299997</cx:pt>
          <cx:pt idx="55">-0.00071953855331992897</cx:pt>
          <cx:pt idx="56">-0.00023664706332697399</cx:pt>
          <cx:pt idx="57">-0.00089664444718194603</cx:pt>
          <cx:pt idx="58">4.6237039174066097e-06</cx:pt>
          <cx:pt idx="59">-0.00142160974802349</cx:pt>
          <cx:pt idx="60">-0.00057395255386413703</cx:pt>
          <cx:pt idx="61">-0.000150580143128977</cx:pt>
          <cx:pt idx="62">-0.0037967762456502302</cx:pt>
          <cx:pt idx="63">-0.0139851440835946</cx:pt>
          <cx:pt idx="64">-0.016033368920931299</cx:pt>
          <cx:pt idx="65">-0.0109507112150027</cx:pt>
          <cx:pt idx="66">-0.0268746352573421</cx:pt>
          <cx:pt idx="67">-0.030416370940991699</cx:pt>
          <cx:pt idx="68">-0.0213178014791</cx:pt>
          <cx:pt idx="69">-0.018834685323757101</cx:pt>
          <cx:pt idx="70">-0.013340683423785899</cx:pt>
          <cx:pt idx="71">-0.018463417905273401</cx:pt>
          <cx:pt idx="72">-0.023798280967702101</cx:pt>
          <cx:pt idx="73">-0.0040953056223729696</cx:pt>
          <cx:pt idx="74">-0.0093106405926661299</cx:pt>
          <cx:pt idx="75">-0.0042454673696312901</cx:pt>
          <cx:pt idx="76">-0.00093086708032979896</cx:pt>
          <cx:pt idx="77">-0.00096985061044442804</cx:pt>
          <cx:pt idx="78">-0.0015457645204575399</cx:pt>
          <cx:pt idx="79">-0.00133123819351415</cx:pt>
          <cx:pt idx="80">8.1798419086542398e-05</cx:pt>
          <cx:pt idx="81">-0.00028393830474430902</cx:pt>
          <cx:pt idx="82">-0.00109013068387952</cx:pt>
          <cx:pt idx="83">-0.00014477127119568101</cx:pt>
          <cx:pt idx="84">8.4617651442222397e-05</cx:pt>
          <cx:pt idx="85">-4.6419352537665297e-05</cx:pt>
          <cx:pt idx="86">-0.00019951719203024299</cx:pt>
          <cx:pt idx="87">-0.0033853949859918098</cx:pt>
          <cx:pt idx="88">-0.00191190377420807</cx:pt>
          <cx:pt idx="89">-0.0024451088835586699</cx:pt>
          <cx:pt idx="90">-0.0096563308622687107</cx:pt>
          <cx:pt idx="91">-0.00338508169421878</cx:pt>
          <cx:pt idx="92">-0.010300200201210301</cx:pt>
          <cx:pt idx="93">-0.0348677179302097</cx:pt>
          <cx:pt idx="94">-0.037935828670837703</cx:pt>
          <cx:pt idx="95">-0.033378786609977597</cx:pt>
          <cx:pt idx="96">-0.041185192736893</cx:pt>
          <cx:pt idx="97">-0.050923534951373702</cx:pt>
          <cx:pt idx="98">-0.038590333985602597</cx:pt>
          <cx:pt idx="99">-0.037261056649724497</cx:pt>
          <cx:pt idx="100">-0.017459299612846299</cx:pt>
          <cx:pt idx="101">-0.015105186872627401</cx:pt>
          <cx:pt idx="102">-0.0186147255109585</cx:pt>
          <cx:pt idx="103">-0.0036099128967545498</cx:pt>
          <cx:pt idx="104">0.00045331055428814003</cx:pt>
          <cx:pt idx="105">0.0051296912660380601</cx:pt>
          <cx:pt idx="106">0.0069642141903822003</cx:pt>
          <cx:pt idx="107">0.0046998006346652696</cx:pt>
          <cx:pt idx="108">0.0023281245850622998</cx:pt>
          <cx:pt idx="109">0.00033731487635411402</cx:pt>
          <cx:pt idx="110">-0.00026546685337911299</cx:pt>
          <cx:pt idx="111">4.7737965286311299e-05</cx:pt>
          <cx:pt idx="112">-0.00018932832122965</cx:pt>
          <cx:pt idx="113">-0.00033285913329419298</cx:pt>
          <cx:pt idx="114">0.00060432926386829605</cx:pt>
          <cx:pt idx="115">-0.00016795513996915</cx:pt>
          <cx:pt idx="116">-0.00041511102547413698</cx:pt>
          <cx:pt idx="117">-0.0165924676384448</cx:pt>
          <cx:pt idx="118">-0.018229496997610201</cx:pt>
          <cx:pt idx="119">0.0011752420442756499</cx:pt>
          <cx:pt idx="120">-0.012489156025468399</cx:pt>
          <cx:pt idx="121">-0.039037757015615002</cx:pt>
          <cx:pt idx="122">-0.046784764667754601</cx:pt>
          <cx:pt idx="123">-0.0252165953097639</cx:pt>
          <cx:pt idx="124">-0.040874496047548399</cx:pt>
          <cx:pt idx="125">-0.013256428344489901</cx:pt>
          <cx:pt idx="126">-0.039120801162156098</cx:pt>
          <cx:pt idx="127">-0.069415506917135994</cx:pt>
          <cx:pt idx="128">-0.0414904313884134</cx:pt>
          <cx:pt idx="129">-0.014833073517874801</cx:pt>
          <cx:pt idx="130">0.0018237896557764799</cx:pt>
          <cx:pt idx="131">0.00350666779766132</cx:pt>
          <cx:pt idx="132">0.0076033891701118104</cx:pt>
          <cx:pt idx="133">0.0134310210093506</cx:pt>
          <cx:pt idx="134">0.037051407149290602</cx:pt>
          <cx:pt idx="135">0.045641467023836903</cx:pt>
          <cx:pt idx="136">0.0218513440161823</cx:pt>
          <cx:pt idx="137">0.0028956743094674998</cx:pt>
          <cx:pt idx="138">-0.00050718659987269803</cx:pt>
          <cx:pt idx="139">-0.000116437765420357</cx:pt>
          <cx:pt idx="140">0.00096632476369057298</cx:pt>
          <cx:pt idx="141">-5.5925655765882301e-05</cx:pt>
          <cx:pt idx="142">0.00054194105393424096</cx:pt>
          <cx:pt idx="143">0.0012267962213255599</cx:pt>
          <cx:pt idx="144">-0.0066968765163669796</cx:pt>
          <cx:pt idx="145">-0.016991605534478899</cx:pt>
          <cx:pt idx="146">-0.0143925505550168</cx:pt>
          <cx:pt idx="147">-0.0062576264889748897</cx:pt>
          <cx:pt idx="148">-0.013058763648545</cx:pt>
          <cx:pt idx="149">-0.026438119005508801</cx:pt>
          <cx:pt idx="150">-0.035844871726272202</cx:pt>
          <cx:pt idx="151">-0.022654444395985601</cx:pt>
          <cx:pt idx="152">-0.055391505488076101</cx:pt>
          <cx:pt idx="153">-0.054610011095466003</cx:pt>
          <cx:pt idx="154">-0.073275931383356002</cx:pt>
          <cx:pt idx="155">-0.074502976606026297</cx:pt>
          <cx:pt idx="156">-0.050315887792469802</cx:pt>
          <cx:pt idx="157">-0.012616370461870301</cx:pt>
          <cx:pt idx="158">0.027838162506561799</cx:pt>
          <cx:pt idx="159">0.021398963912688199</cx:pt>
          <cx:pt idx="160">-0.015495599297599401</cx:pt>
          <cx:pt idx="161">-0.00954011707514907</cx:pt>
          <cx:pt idx="162">0.027058150774851498</cx:pt>
          <cx:pt idx="163">0.046319301307832503</cx:pt>
          <cx:pt idx="164">0.018346986016829901</cx:pt>
          <cx:pt idx="165">0.0017542937090013701</cx:pt>
          <cx:pt idx="166">-1.4427309035134599e-05</cx:pt>
          <cx:pt idx="167">-0.00028390954352604302</cx:pt>
          <cx:pt idx="168">-0.00051796350660950096</cx:pt>
          <cx:pt idx="169">-3.44504287053324e-05</cx:pt>
          <cx:pt idx="170">0.00092300368038169601</cx:pt>
          <cx:pt idx="171">0.0017991051119790899</cx:pt>
          <cx:pt idx="172">-0.00602761181519433</cx:pt>
          <cx:pt idx="173">-0.017089476534543301</cx:pt>
          <cx:pt idx="174">-0.0181570089680471</cx:pt>
          <cx:pt idx="175">-0.0234107198795621</cx:pt>
          <cx:pt idx="176">-0.0326583207614402</cx:pt>
          <cx:pt idx="177">-0.041780926873037201</cx:pt>
          <cx:pt idx="178">-0.074435906254600601</cx:pt>
          <cx:pt idx="179">-0.058196982027384998</cx:pt>
          <cx:pt idx="180">-0.049164552132138203</cx:pt>
          <cx:pt idx="181">-0.032722479200823398</cx:pt>
          <cx:pt idx="182">-0.040779267503827002</cx:pt>
          <cx:pt idx="183">-0.023411455179666099</cx:pt>
          <cx:pt idx="184">-0.019934774535583101</cx:pt>
          <cx:pt idx="185">-0.052020717379874702</cx:pt>
          <cx:pt idx="186">-0.016725799557265601</cx:pt>
          <cx:pt idx="187">0.027587725892502898</cx:pt>
          <cx:pt idx="188">0.030567317809493101</cx:pt>
          <cx:pt idx="189">0.0115422093734117</cx:pt>
          <cx:pt idx="190">0.044516351608686902</cx:pt>
          <cx:pt idx="191">0.064216128085577098</cx:pt>
          <cx:pt idx="192">0.0138386083458112</cx:pt>
          <cx:pt idx="193">-0.0022167779760870901</cx:pt>
          <cx:pt idx="194">0.00092334908151319405</cx:pt>
          <cx:pt idx="195">-0.00023331685215990201</cx:pt>
          <cx:pt idx="196">-0.00078746792174282999</cx:pt>
          <cx:pt idx="197">-0.00041177669459296098</cx:pt>
          <cx:pt idx="198">0.0037720169309864702</cx:pt>
          <cx:pt idx="199">0.00321502863793532</cx:pt>
          <cx:pt idx="200">-0.0097013077904144294</cx:pt>
          <cx:pt idx="201">-0.022797370937695498</cx:pt>
          <cx:pt idx="202">-0.029218521235006598</cx:pt>
          <cx:pt idx="203">-0.047649999774001202</cx:pt>
          <cx:pt idx="204">-0.043764629994213697</cx:pt>
          <cx:pt idx="205">-0.058058604339612602</cx:pt>
          <cx:pt idx="206">-0.063248482988155594</cx:pt>
          <cx:pt idx="207">-0.027555950820121598</cx:pt>
          <cx:pt idx="208">0.030108133645383402</cx:pt>
          <cx:pt idx="209">0.059912453268502398</cx:pt>
          <cx:pt idx="210">0.044387943165941399</cx:pt>
          <cx:pt idx="211">0.016184850759542301</cx:pt>
          <cx:pt idx="212">-0.049353861378646398</cx:pt>
          <cx:pt idx="213">-0.0681289162126332</cx:pt>
          <cx:pt idx="214">-0.057429198709772103</cx:pt>
          <cx:pt idx="215">-0.0079967603158757096</cx:pt>
          <cx:pt idx="216">0.016635051939027101</cx:pt>
          <cx:pt idx="217">0.049325606533235998</cx:pt>
          <cx:pt idx="218">0.080989984112211699</cx:pt>
          <cx:pt idx="219">0.060204254385103503</cx:pt>
          <cx:pt idx="220">0.021043898807451</cx:pt>
          <cx:pt idx="221">0.013400561318946701</cx:pt>
          <cx:pt idx="222">0.0042703991495100799</cx:pt>
          <cx:pt idx="223">0.000297708147247981</cx:pt>
          <cx:pt idx="224">-0.000485735084439851</cx:pt>
          <cx:pt idx="225">-0.00034625589554593202</cx:pt>
          <cx:pt idx="226">0.0065151919004269804</cx:pt>
          <cx:pt idx="227">0.0096457749796299008</cx:pt>
          <cx:pt idx="228">-0.0051134441607388901</cx:pt>
          <cx:pt idx="229">-0.019807685721978</cx:pt>
          <cx:pt idx="230">-0.047393193212697297</cx:pt>
          <cx:pt idx="231">-0.049927047371536103</cx:pt>
          <cx:pt idx="232">-0.0305751008662901</cx:pt>
          <cx:pt idx="233">-0.033778396913175003</cx:pt>
          <cx:pt idx="234">0.018364046962258501</cx:pt>
          <cx:pt idx="235">0.027222051223482101</cx:pt>
          <cx:pt idx="236">0.042015063735560298</cx:pt>
          <cx:pt idx="237">0.045985440738171797</cx:pt>
          <cx:pt idx="238">0.011002363304993001</cx:pt>
          <cx:pt idx="239">-0.053902753737298199</cx:pt>
          <cx:pt idx="240">-0.084421691705839005</cx:pt>
          <cx:pt idx="241">-0.073845274320028798</cx:pt>
          <cx:pt idx="242">-0.041210508919771599</cx:pt>
          <cx:pt idx="243">-0.0191777724098109</cx:pt>
          <cx:pt idx="244">0.040902042523481202</cx:pt>
          <cx:pt idx="245">0.058968338242375302</cx:pt>
          <cx:pt idx="246">0.0340902369554257</cx:pt>
          <cx:pt idx="247">0.029408198833858999</cx:pt>
          <cx:pt idx="248">0.033976968659929399</cx:pt>
          <cx:pt idx="249">0.017773285835721901</cx:pt>
          <cx:pt idx="250">0.00088200443288462705</cx:pt>
          <cx:pt idx="251">-0.00046951206374232598</cx:pt>
          <cx:pt idx="252">1.1562091148808099e-05</cx:pt>
          <cx:pt idx="253">0.000264192331591432</cx:pt>
          <cx:pt idx="254">0.0082507229251109395</cx:pt>
          <cx:pt idx="255">0.017690912888954798</cx:pt>
          <cx:pt idx="256">0.00885543815331611</cx:pt>
          <cx:pt idx="257">-0.014604091845366001</cx:pt>
          <cx:pt idx="258">-0.040584668705500801</cx:pt>
          <cx:pt idx="259">-0.020267249313324499</cx:pt>
          <cx:pt idx="260">-0.021520622335550799</cx:pt>
          <cx:pt idx="261">0.031486555097083702</cx:pt>
          <cx:pt idx="262">0.019802535773681702</cx:pt>
          <cx:pt idx="263">0.024130240784184</cx:pt>
          <cx:pt idx="264">0.0248446392901405</cx:pt>
          <cx:pt idx="265">-0.026736027761454301</cx:pt>
          <cx:pt idx="266">-0.030364756301394999</cx:pt>
          <cx:pt idx="267">-0.059499718073650301</cx:pt>
          <cx:pt idx="268">-0.029312302312796999</cx:pt>
          <cx:pt idx="269">-0.027100468098161402</cx:pt>
          <cx:pt idx="270">-0.0206164283215894</cx:pt>
          <cx:pt idx="271">0.037677068022283197</cx:pt>
          <cx:pt idx="272">0.101377333460409</cx:pt>
          <cx:pt idx="273">0.082032231889569304</cx:pt>
          <cx:pt idx="274">0.0148477075028334</cx:pt>
          <cx:pt idx="275">0.0284262636948245</cx:pt>
          <cx:pt idx="276">0.0015084092357616501</cx:pt>
          <cx:pt idx="277">0.0019377942102906901</cx:pt>
          <cx:pt idx="278">-0.00192515353831147</cx:pt>
          <cx:pt idx="279">0.00077704112857591295</cx:pt>
          <cx:pt idx="280">-0.00015940497798852901</cx:pt>
          <cx:pt idx="281">0.000108957532403116</cx:pt>
          <cx:pt idx="282">0.0051168865313462701</cx:pt>
          <cx:pt idx="283">0.014919759970352499</cx:pt>
          <cx:pt idx="284">0.0054843290274376004</cx:pt>
          <cx:pt idx="285">-0.016695424927858599</cx:pt>
          <cx:pt idx="286">-0.030212414403355699</cx:pt>
          <cx:pt idx="287">0.00933927087826553</cx:pt>
          <cx:pt idx="288">0.0116065358408435</cx:pt>
          <cx:pt idx="289">0.054863506107384101</cx:pt>
          <cx:pt idx="290">0.034707833934519199</cx:pt>
          <cx:pt idx="291">0.054328235303437597</cx:pt>
          <cx:pt idx="292">-0.0143208833618326</cx:pt>
          <cx:pt idx="293">-0.095257645989045098</cx:pt>
          <cx:pt idx="294">-0.13971716286803501</cx:pt>
          <cx:pt idx="295">-0.083676642595338802</cx:pt>
          <cx:pt idx="296">-0.026123511020248201</cx:pt>
          <cx:pt idx="297">-0.012617112574634199</cx:pt>
          <cx:pt idx="298">-0.0087950488858039595</cx:pt>
          <cx:pt idx="299">0.074890585183533601</cx:pt>
          <cx:pt idx="300">0.097703792138515502</cx:pt>
          <cx:pt idx="301">0.077720141884977903</cx:pt>
          <cx:pt idx="302">0.0096617218959296099</cx:pt>
          <cx:pt idx="303">-0.0106756455275715</cx:pt>
          <cx:pt idx="304">-0.033863337867004503</cx:pt>
          <cx:pt idx="305">-0.0128523370432826</cx:pt>
          <cx:pt idx="306">-0.0077769885836676397</cx:pt>
          <cx:pt idx="307">-0.00078786602988528795</cx:pt>
          <cx:pt idx="308">0.000194932559471488</cx:pt>
          <cx:pt idx="309">0.0012037734425881599</cx:pt>
          <cx:pt idx="310">0.0050719426446944396</cx:pt>
          <cx:pt idx="311">0.0022909373431248699</cx:pt>
          <cx:pt idx="312">-0.0111746915933868</cx:pt>
          <cx:pt idx="313">0.014404618428941701</cx:pt>
          <cx:pt idx="314">0.023054083339809101</cx:pt>
          <cx:pt idx="315">0.013100171056137</cx:pt>
          <cx:pt idx="316">0.028746812215218302</cx:pt>
          <cx:pt idx="317">0.070204000254457694</cx:pt>
          <cx:pt idx="318">0.081659581592428407</cx:pt>
          <cx:pt idx="319">0.051756661234792702</cx:pt>
          <cx:pt idx="320">0.0098535382115695798</cx:pt>
          <cx:pt idx="321">-0.060509444563985403</cx:pt>
          <cx:pt idx="322">-0.121795720924275</cx:pt>
          <cx:pt idx="323">-0.078644204943914706</cx:pt>
          <cx:pt idx="324">-0.073843741090689294</cx:pt>
          <cx:pt idx="325">-0.0292971146898693</cx:pt>
          <cx:pt idx="326">0.0100461172370096</cx:pt>
          <cx:pt idx="327">0.070827945782864499</cx:pt>
          <cx:pt idx="328">0.11230792385521</cx:pt>
          <cx:pt idx="329">0.069442772874037495</cx:pt>
          <cx:pt idx="330">0.034300422344373603</cx:pt>
          <cx:pt idx="331">-0.022679371726222398</cx:pt>
          <cx:pt idx="332">-0.048810644461760103</cx:pt>
          <cx:pt idx="333">-0.018937992172328201</cx:pt>
          <cx:pt idx="334">-0.0049321717503160696</cx:pt>
          <cx:pt idx="335">-0.00036687079705105302</cx:pt>
          <cx:pt idx="336">-0.00037052186474908198</cx:pt>
          <cx:pt idx="337">0.00094698123918386895</cx:pt>
          <cx:pt idx="338">0.00239219055837762</cx:pt>
          <cx:pt idx="339">-0.0013991109781432099</cx:pt>
          <cx:pt idx="340">0.0094105979990900795</cx:pt>
          <cx:pt idx="341">0.0544462388045465</cx:pt>
          <cx:pt idx="342">0.040595797866310797</cx:pt>
          <cx:pt idx="343">0.011621713296873001</cx:pt>
          <cx:pt idx="344">0.044537189090137902</cx:pt>
          <cx:pt idx="345">0.017176450141986599</cx:pt>
          <cx:pt idx="346">0.080918522079837601</cx:pt>
          <cx:pt idx="347">0.045153942617507097</cx:pt>
          <cx:pt idx="348">0.0038980838143509301</cx:pt>
          <cx:pt idx="349">-0.064285994404818095</cx:pt>
          <cx:pt idx="350">-0.085776935233821003</cx:pt>
          <cx:pt idx="351">-0.083964453140224604</cx:pt>
          <cx:pt idx="352">-0.087821039949361204</cx:pt>
          <cx:pt idx="353">-0.043719702373045601</cx:pt>
          <cx:pt idx="354">0.0081016437650587598</cx:pt>
          <cx:pt idx="355">0.064698150636002497</cx:pt>
          <cx:pt idx="356">0.059141862603604697</cx:pt>
          <cx:pt idx="357">0.040747645228150497</cx:pt>
          <cx:pt idx="358">0.046192831777318297</cx:pt>
          <cx:pt idx="359">-0.024159330978591201</cx:pt>
          <cx:pt idx="360">-0.036782655275041501</cx:pt>
          <cx:pt idx="361">-0.0147262007517611</cx:pt>
          <cx:pt idx="362">-0.00173001062585026</cx:pt>
          <cx:pt idx="363">-2.7813183538988301e-05</cx:pt>
          <cx:pt idx="364">0.00018417628027579799</cx:pt>
          <cx:pt idx="365">-0.00076884936149072499</cx:pt>
          <cx:pt idx="366">0.00050465124548153002</cx:pt>
          <cx:pt idx="367">-0.0023052664149605501</cx:pt>
          <cx:pt idx="368">0.0348616160204775</cx:pt>
          <cx:pt idx="369">0.055854039519869302</cx:pt>
          <cx:pt idx="370">0.040662266722782302</cx:pt>
          <cx:pt idx="371">0.066645012364304299</cx:pt>
          <cx:pt idx="372">0.090049603665994404</cx:pt>
          <cx:pt idx="373">0.030953496613267399</cx:pt>
          <cx:pt idx="374">0.0467635249196292</cx:pt>
          <cx:pt idx="375">0.031467685326312798</cx:pt>
          <cx:pt idx="376">-0.023317466755495401</cx:pt>
          <cx:pt idx="377">-0.087828290301578696</cx:pt>
          <cx:pt idx="378">-0.099494793291590194</cx:pt>
          <cx:pt idx="379">-0.073984509543707402</cx:pt>
          <cx:pt idx="380">-0.063913192369891694</cx:pt>
          <cx:pt idx="381">-0.0389571863950674</cx:pt>
          <cx:pt idx="382">-0.00518248676770238</cx:pt>
          <cx:pt idx="383">0.035030312759887598</cx:pt>
          <cx:pt idx="384">0.068419641310582105</cx:pt>
          <cx:pt idx="385">0.067625256300075501</cx:pt>
          <cx:pt idx="386">0.041697587336702001</cx:pt>
          <cx:pt idx="387">-0.038500548005873297</cx:pt>
          <cx:pt idx="388">-0.035246907474078902</cx:pt>
          <cx:pt idx="389">-0.0123478357586814</cx:pt>
          <cx:pt idx="390">-0.00092332608608290104</cx:pt>
          <cx:pt idx="391">4.2851312909892699e-05</cx:pt>
          <cx:pt idx="392">-0.00104654689366187</cx:pt>
          <cx:pt idx="393">-0.00049743494006180698</cx:pt>
          <cx:pt idx="394">-4.6422761617405397e-05</cx:pt>
          <cx:pt idx="395">0.0125583154070576</cx:pt>
          <cx:pt idx="396">0.033883108560537001</cx:pt>
          <cx:pt idx="397">0.042618965695121497</cx:pt>
          <cx:pt idx="398">0.043882791780152398</cx:pt>
          <cx:pt idx="399">0.073212785218600904</cx:pt>
          <cx:pt idx="400">0.078831251985681694</cx:pt>
          <cx:pt idx="401">0.019106934633258198</cx:pt>
          <cx:pt idx="402">0.0087046855151641095</cx:pt>
          <cx:pt idx="403">-0.00771341486735393</cx:pt>
          <cx:pt idx="404">-0.049868124044757003</cx:pt>
          <cx:pt idx="405">-0.083356761342004704</cx:pt>
          <cx:pt idx="406">-0.065953334499115696</cx:pt>
          <cx:pt idx="407">-0.087906891696575201</cx:pt>
          <cx:pt idx="408">-0.082689852662593294</cx:pt>
          <cx:pt idx="409">-0.11136799074204801</cx:pt>
          <cx:pt idx="410">-0.0298532115758053</cx:pt>
          <cx:pt idx="411">0.0825699992898698</cx:pt>
          <cx:pt idx="412">0.083286172214921794</cx:pt>
          <cx:pt idx="413">0.0041773277340592802</cx:pt>
          <cx:pt idx="414">-0.0083632550008543392</cx:pt>
          <cx:pt idx="415">-0.0359762490524995</cx:pt>
          <cx:pt idx="416">-0.048436354518860802</cx:pt>
          <cx:pt idx="417">-0.017199032221979899</cx:pt>
          <cx:pt idx="418">-0.0026286581148200101</cx:pt>
          <cx:pt idx="419">-0.00049772430858109802</cx:pt>
          <cx:pt idx="420">-0.00038600053470649198</cx:pt>
          <cx:pt idx="421">0.00036237456907738103</cx:pt>
          <cx:pt idx="422">0.0017089211184298601</cx:pt>
          <cx:pt idx="423">0.022903386200968601</cx:pt>
          <cx:pt idx="424">0.053567205856920298</cx:pt>
          <cx:pt idx="425">0.023777496986819999</cx:pt>
          <cx:pt idx="426">0.059349327495479602</cx:pt>
          <cx:pt idx="427">0.074781016406760506</cx:pt>
          <cx:pt idx="428">0.048330821669287802</cx:pt>
          <cx:pt idx="429">0.0071843620828290202</cx:pt>
          <cx:pt idx="430">0.050365339544774602</cx:pt>
          <cx:pt idx="431">0.00177021839776963</cx:pt>
          <cx:pt idx="432">-0.029774922881995999</cx:pt>
          <cx:pt idx="433">-0.054209234939659498</cx:pt>
          <cx:pt idx="434">-0.099004216933145595</cx:pt>
          <cx:pt idx="435">-0.12517234088596199</cx:pt>
          <cx:pt idx="436">-0.136887166350839</cx:pt>
          <cx:pt idx="437">-0.081564646006329705</cx:pt>
          <cx:pt idx="438">0.0198655466135149</cx:pt>
          <cx:pt idx="439">0.10106700005890901</cx:pt>
          <cx:pt idx="440">0.043016226887337798</cx:pt>
          <cx:pt idx="441">-0.0061318567298715397</cx:pt>
          <cx:pt idx="442">0.012489141264392</cx:pt>
          <cx:pt idx="443">-0.059765357891986698</cx:pt>
          <cx:pt idx="444">-0.078939962712110401</cx:pt>
          <cx:pt idx="445">-0.037508030919487803</cx:pt>
          <cx:pt idx="446">-0.0090909691622337307</cx:pt>
          <cx:pt idx="447">-0.00084356998640994403</cx:pt>
          <cx:pt idx="448">-0.000116441765939605</cx:pt>
          <cx:pt idx="449">0.00050503374753249099</cx:pt>
          <cx:pt idx="450">0.00176577083005459</cx:pt>
          <cx:pt idx="451">0.011597392427991401</cx:pt>
          <cx:pt idx="452">0.032061770273488402</cx:pt>
          <cx:pt idx="453">0.044261109963362799</cx:pt>
          <cx:pt idx="454">0.10808735858591199</cx:pt>
          <cx:pt idx="455">0.0922350118998502</cx:pt>
          <cx:pt idx="456">0.056549387082511698</cx:pt>
          <cx:pt idx="457">0.0199010347654348</cx:pt>
          <cx:pt idx="458">0.0150493366980961</cx:pt>
          <cx:pt idx="459">-0.0022678444537190499</cx:pt>
          <cx:pt idx="460">-0.051922292440461898</cx:pt>
          <cx:pt idx="461">-0.052438253255752701</cx:pt>
          <cx:pt idx="462">-0.094331656992713203</cx:pt>
          <cx:pt idx="463">-0.11424279793937001</cx:pt>
          <cx:pt idx="464">-0.13581476127223799</cx:pt>
          <cx:pt idx="465">-0.010272572815532901</cx:pt>
          <cx:pt idx="466">0.102280254520664</cx:pt>
          <cx:pt idx="467">0.072552048503167599</cx:pt>
          <cx:pt idx="468">0.049035454632222399</cx:pt>
          <cx:pt idx="469">0.013694427101939599</cx:pt>
          <cx:pt idx="470">0.0194148104765039</cx:pt>
          <cx:pt idx="471">-0.046178914758996499</cx:pt>
          <cx:pt idx="472">-0.040989440792991799</cx:pt>
          <cx:pt idx="473">-0.0288827419856976</cx:pt>
          <cx:pt idx="474">-0.0099765481025874802</cx:pt>
          <cx:pt idx="475">-0.00084955244868726101</cx:pt>
          <cx:pt idx="476">0.000330102485510755</cx:pt>
          <cx:pt idx="477">0.00092255700045543903</cx:pt>
          <cx:pt idx="478">-0.00092265429160046499</cx:pt>
          <cx:pt idx="479">-0.0089821553305979695</cx:pt>
          <cx:pt idx="480">0.0080163862355225098</cx:pt>
          <cx:pt idx="481">0.026874546245055701</cx:pt>
          <cx:pt idx="482">0.069567307947832599</cx:pt>
          <cx:pt idx="483">0.070256967379609805</cx:pt>
          <cx:pt idx="484">0.038849088997256101</cx:pt>
          <cx:pt idx="485">0.0087004618694869092</cx:pt>
          <cx:pt idx="486">0.015994135918257699</cx:pt>
          <cx:pt idx="487">-0.00187720764254455</cx:pt>
          <cx:pt idx="488">-0.064093173428339506</cx:pt>
          <cx:pt idx="489">-0.0822207694195672</cx:pt>
          <cx:pt idx="490">-0.073077726307428495</cx:pt>
          <cx:pt idx="491">-0.047143462711374602</cx:pt>
          <cx:pt idx="492">-0.0419256528517803</cx:pt>
          <cx:pt idx="493">0.034193483691639298</cx:pt>
          <cx:pt idx="494">0.18472313837951801</cx:pt>
          <cx:pt idx="495">0.101534297859733</cx:pt>
          <cx:pt idx="496">0.0029416602671457201</cx:pt>
          <cx:pt idx="497">-0.00215817401778182</cx:pt>
          <cx:pt idx="498">0.0097750133836435795</cx:pt>
          <cx:pt idx="499">-0.0285840202334001</cx:pt>
          <cx:pt idx="500">-0.023784885061089799</cx:pt>
          <cx:pt idx="501">-0.0139607485460977</cx:pt>
          <cx:pt idx="502">-0.00150123084364135</cx:pt>
          <cx:pt idx="503">-0.00093583675421385695</cx:pt>
          <cx:pt idx="504">-6.5110052782366997e-05</cx:pt>
          <cx:pt idx="505">0.000181327317663518</cx:pt>
          <cx:pt idx="506">-0.0031287476340013001</cx:pt>
          <cx:pt idx="507">-0.014549219984751</cx:pt>
          <cx:pt idx="508">-0.016929910960079599</cx:pt>
          <cx:pt idx="509">0.017143661489079899</cx:pt>
          <cx:pt idx="510">0.011844453545273199</cx:pt>
          <cx:pt idx="511">0.052664782721422797</cx:pt>
          <cx:pt idx="512">0.0300995619705096</cx:pt>
          <cx:pt idx="513">0.0138827006532852</cx:pt>
          <cx:pt idx="514">-0.032711064537823797</cx:pt>
          <cx:pt idx="515">-0.0414747326087734</cx:pt>
          <cx:pt idx="516">-0.062054284397194799</cx:pt>
          <cx:pt idx="517">-0.0235183809988763</cx:pt>
          <cx:pt idx="518">-0.0147702696570876</cx:pt>
          <cx:pt idx="519">-0.050597243046878897</cx:pt>
          <cx:pt idx="520">-0.034472006071588797</cx:pt>
          <cx:pt idx="521">0.065603689956155606</cx:pt>
          <cx:pt idx="522">0.118643632637055</cx:pt>
          <cx:pt idx="523">0.0659912669003382</cx:pt>
          <cx:pt idx="524">-0.0534345163326903</cx:pt>
          <cx:pt idx="525">-0.00737114106373268</cx:pt>
          <cx:pt idx="526">-0.016512321824675401</cx:pt>
          <cx:pt idx="527">-0.022456476977035299</cx:pt>
          <cx:pt idx="528">-0.026712090670608601</cx:pt>
          <cx:pt idx="529">-0.013496475439601301</cx:pt>
          <cx:pt idx="530">-0.00069061433207798196</cx:pt>
          <cx:pt idx="531">2.4596594008552899e-05</cx:pt>
          <cx:pt idx="532">-0.00024547851131834502</cx:pt>
          <cx:pt idx="533">-0.000635495353369134</cx:pt>
          <cx:pt idx="534">-0.00033198923338135502</cx:pt>
          <cx:pt idx="535">-0.012754700058574099</cx:pt>
          <cx:pt idx="536">-0.028017171093186698</cx:pt>
          <cx:pt idx="537">0.012180930284270501</cx:pt>
          <cx:pt idx="538">-0.0074843830006861801</cx:pt>
          <cx:pt idx="539">-0.0053131682857313301</cx:pt>
          <cx:pt idx="540">0.0054839785476850601</cx:pt>
          <cx:pt idx="541">-0.0128500834162877</cx:pt>
          <cx:pt idx="542">-0.016584331604355601</cx:pt>
          <cx:pt idx="543">-0.041719160084455399</cx:pt>
          <cx:pt idx="544">-0.075905763670342505</cx:pt>
          <cx:pt idx="545">-0.047074827123438301</cx:pt>
          <cx:pt idx="546">-0.062030029079528599</cx:pt>
          <cx:pt idx="547">-0.082715455410041605</cx:pt>
          <cx:pt idx="548">-0.033148872336238797</cx:pt>
          <cx:pt idx="549">0.014846300585203601</cx:pt>
          <cx:pt idx="550">0.105307900391048</cx:pt>
          <cx:pt idx="551">0.021822007158600401</cx:pt>
          <cx:pt idx="552">-0.0590204503574542</cx:pt>
          <cx:pt idx="553">-0.030425532453044801</cx:pt>
          <cx:pt idx="554">-0.041997465217021197</cx:pt>
          <cx:pt idx="555">0.00050405145688708398</cx:pt>
          <cx:pt idx="556">-0.0029667431367525398</cx:pt>
          <cx:pt idx="557">-0.0075015178871188203</cx:pt>
          <cx:pt idx="558">-0.0013257030858378799</cx:pt>
          <cx:pt idx="559">-9.4828238427282794e-05</cx:pt>
          <cx:pt idx="560">0.00061275051069433904</cx:pt>
          <cx:pt idx="561">0.00030344912085917799</cx:pt>
          <cx:pt idx="562">-0.00087633667579831902</cx:pt>
          <cx:pt idx="563">-0.0202439294466846</cx:pt>
          <cx:pt idx="564">-0.0306077550927411</cx:pt>
          <cx:pt idx="565">0.014265505569397799</cx:pt>
          <cx:pt idx="566">-0.0093071656283075892</cx:pt>
          <cx:pt idx="567">-0.038018179023436897</cx:pt>
          <cx:pt idx="568">-0.040979259631916398</cx:pt>
          <cx:pt idx="569">-0.102888765514887</cx:pt>
          <cx:pt idx="570">-0.100757135766105</cx:pt>
          <cx:pt idx="571">-0.076892029735366102</cx:pt>
          <cx:pt idx="572">-0.081037642802453305</cx:pt>
          <cx:pt idx="573">-0.0699722923049374</cx:pt>
          <cx:pt idx="574">-0.099855238820696399</cx:pt>
          <cx:pt idx="575">-0.088365844264383001</cx:pt>
          <cx:pt idx="576">-0.032828739130340401</cx:pt>
          <cx:pt idx="577">0.040045669850330499</cx:pt>
          <cx:pt idx="578">0.079053123511531195</cx:pt>
          <cx:pt idx="579">0.0214092625972289</cx:pt>
          <cx:pt idx="580">-0.019349157188392498</cx:pt>
          <cx:pt idx="581">-0.016358615104539401</cx:pt>
          <cx:pt idx="582">-0.0291627305405937</cx:pt>
          <cx:pt idx="583">0.0115419109238126</cx:pt>
          <cx:pt idx="584">0.0138145637425728</cx:pt>
          <cx:pt idx="585">0.00045033498434190398</cx:pt>
          <cx:pt idx="586">-0.00089399306636781905</cx:pt>
          <cx:pt idx="587">0.00041324597369851197</cx:pt>
          <cx:pt idx="588">0.000506706447649103</cx:pt>
          <cx:pt idx="589">0.00090667101465611503</cx:pt>
          <cx:pt idx="590">-0.00225596168362663</cx:pt>
          <cx:pt idx="591">-0.020521576933479699</cx:pt>
          <cx:pt idx="592">-0.0230090440784693</cx:pt>
          <cx:pt idx="593">0.0102724498724451</cx:pt>
          <cx:pt idx="594">-0.010371090002699999</cx:pt>
          <cx:pt idx="595">-0.033425012076560102</cx:pt>
          <cx:pt idx="596">-0.063446094112306395</cx:pt>
          <cx:pt idx="597">-0.099137410320464095</cx:pt>
          <cx:pt idx="598">-0.087341799656792798</cx:pt>
          <cx:pt idx="599">-0.055036562280076098</cx:pt>
          <cx:pt idx="600">-0.029229169993367301</cx:pt>
          <cx:pt idx="601">-0.031265349284552303</cx:pt>
          <cx:pt idx="602">-0.078189385993720995</cx:pt>
          <cx:pt idx="603">-0.0836274483719536</cx:pt>
          <cx:pt idx="604">-0.033815339587953797</cx:pt>
          <cx:pt idx="605">0.030996206438915701</cx:pt>
          <cx:pt idx="606">0.055028332948389498</cx:pt>
          <cx:pt idx="607">0.037790497866508899</cx:pt>
          <cx:pt idx="608">0.015757356739976601</cx:pt>
          <cx:pt idx="609">0.010051435370319099</cx:pt>
          <cx:pt idx="610">-0.00021086368615342801</cx:pt>
          <cx:pt idx="611">0.022148478811821502</cx:pt>
          <cx:pt idx="612">0.013019558344878101</cx:pt>
          <cx:pt idx="613">-0.0037964631391284101</cx:pt>
          <cx:pt idx="614">-0.0021107064912677899</cx:pt>
          <cx:pt idx="615">-0.00048131834522259601</cx:pt>
          <cx:pt idx="616">-0.00043963092948452298</cx:pt>
          <cx:pt idx="617">2.5040911709528102e-05</cx:pt>
          <cx:pt idx="618">-0.0034405896640674598</cx:pt>
          <cx:pt idx="619">-0.0237835930716686</cx:pt>
          <cx:pt idx="620">-0.027472836596612201</cx:pt>
          <cx:pt idx="621">-0.027782836829659301</cx:pt>
          <cx:pt idx="622">-0.020979172302803498</cx:pt>
          <cx:pt idx="623">-0.033742121677604701</cx:pt>
          <cx:pt idx="624">-0.038072737610960299</cx:pt>
          <cx:pt idx="625">-0.063816948935596196</cx:pt>
          <cx:pt idx="626">-0.046373472852439902</cx:pt>
          <cx:pt idx="627">-0.038766380232643803</cx:pt>
          <cx:pt idx="628">-0.0099497945633085106</cx:pt>
          <cx:pt idx="629">-0.020553124496453499</cx:pt>
          <cx:pt idx="630">-0.0080342969496409993</cx:pt>
          <cx:pt idx="631">-0.017092257217722701</cx:pt>
          <cx:pt idx="632">-0.0139912227457244</cx:pt>
          <cx:pt idx="633">0.0136852547237447</cx:pt>
          <cx:pt idx="634">0.0139612384381873</cx:pt>
          <cx:pt idx="635">0.029754055961114401</cx:pt>
          <cx:pt idx="636">0.0265392416239838</cx:pt>
          <cx:pt idx="637">0.0227640251608653</cx:pt>
          <cx:pt idx="638">0.017166092390769799</cx:pt>
          <cx:pt idx="639">0.0307282131972028</cx:pt>
          <cx:pt idx="640">0.0102557248671522</cx:pt>
          <cx:pt idx="641">-0.00586021267019238</cx:pt>
          <cx:pt idx="642">0.00038274377379947399</cx:pt>
          <cx:pt idx="643">-6.6390426206052404e-05</cx:pt>
          <cx:pt idx="644">0.0010370192183023999</cx:pt>
          <cx:pt idx="645">0.00011352404005768</cx:pt>
          <cx:pt idx="646">-0.00218118307236519</cx:pt>
          <cx:pt idx="647">-0.010553312391812701</cx:pt>
          <cx:pt idx="648">-0.0220842402334889</cx:pt>
          <cx:pt idx="649">-0.028261636802435298</cx:pt>
          <cx:pt idx="650">-0.0147845021355074</cx:pt>
          <cx:pt idx="651">-0.013635876656629201</cx:pt>
          <cx:pt idx="652">-0.031400971684421797</cx:pt>
          <cx:pt idx="653">-0.0306618349355561</cx:pt>
          <cx:pt idx="654">-0.013733927498670201</cx:pt>
          <cx:pt idx="655">0.0032828079336702301</cx:pt>
          <cx:pt idx="656">0.0208394137128265</cx:pt>
          <cx:pt idx="657">-0.015479451037522201</cx:pt>
          <cx:pt idx="658">0.034565256354496997</cx:pt>
          <cx:pt idx="659">0.049769013270353303</cx:pt>
          <cx:pt idx="660">0.0106881644591207</cx:pt>
          <cx:pt idx="661">0.008003845868027</cx:pt>
          <cx:pt idx="662">0.017520288331328598</cx:pt>
          <cx:pt idx="663">0.00938739400732219</cx:pt>
          <cx:pt idx="664">0.0116658830969068</cx:pt>
          <cx:pt idx="665">0.0093604846711077393</cx:pt>
          <cx:pt idx="666">-0.00511691039251525</cx:pt>
          <cx:pt idx="667">-0.0034319381510507299</cx:pt>
          <cx:pt idx="668">0.000143201265811667</cx:pt>
          <cx:pt idx="669">-0.0052132366075268799</cx:pt>
          <cx:pt idx="670">0.00056711838771443198</cx:pt>
          <cx:pt idx="671">-0.00029793845197324201</cx:pt>
          <cx:pt idx="672">-0.00042725263901150499</cx:pt>
          <cx:pt idx="673">-5.0913632218934301e-05</cx:pt>
          <cx:pt idx="674">-0.0013569141174799601</cx:pt>
          <cx:pt idx="675">-0.0020812019047073901</cx:pt>
          <cx:pt idx="676">-0.0033011155890222701</cx:pt>
          <cx:pt idx="677">-0.0063597606502275601</cx:pt>
          <cx:pt idx="678">0.0035015055047466501</cx:pt>
          <cx:pt idx="679">0.021741642344592901</cx:pt>
          <cx:pt idx="680">0.0284777889288482</cx:pt>
          <cx:pt idx="681">0.048786123897037598</cx:pt>
          <cx:pt idx="682">0.038929752295155398</cx:pt>
          <cx:pt idx="683">0.073538331167581295</cx:pt>
          <cx:pt idx="684">0.056475435865883598</cx:pt>
          <cx:pt idx="685">0.031964010605022797</cx:pt>
          <cx:pt idx="686">0.062922877438718799</cx:pt>
          <cx:pt idx="687">0.047818812727461898</cx:pt>
          <cx:pt idx="688">0.0091356779381425793</cx:pt>
          <cx:pt idx="689">-0.0283605557516096</cx:pt>
          <cx:pt idx="690">-0.015100328218847599</cx:pt>
          <cx:pt idx="691">0.00138241250270877</cx:pt>
          <cx:pt idx="692">-0.0032584687727948399</cx:pt>
          <cx:pt idx="693">0.0028168467476847301</cx:pt>
          <cx:pt idx="694">0.0021259575196270102</cx:pt>
          <cx:pt idx="695">-6.64164620649538e-05</cx:pt>
          <cx:pt idx="696">-0.0034979794424946798</cx:pt>
          <cx:pt idx="697">-0.0029169958725769802</cx:pt>
          <cx:pt idx="698">0.00043664122758226497</cx:pt>
          <cx:pt idx="699">-0.00048901423610678697</cx:pt>
          <cx:pt idx="700">1.3143760593641899e-05</cx:pt>
          <cx:pt idx="701">3.91284399099985e-05</cx:pt>
          <cx:pt idx="702">0.000381808413008119</cx:pt>
          <cx:pt idx="703">0.00014234466803248499</cx:pt>
          <cx:pt idx="704">-0.0022652101617197198</cx:pt>
          <cx:pt idx="705">-0.0017862633024956201</cx:pt>
          <cx:pt idx="706">-0.0033600103508144201</cx:pt>
          <cx:pt idx="707">-4.50805064233197e-07</cx:pt>
          <cx:pt idx="708">0.021778084448386002</cx:pt>
          <cx:pt idx="709">0.042765349042332403</cx:pt>
          <cx:pt idx="710">0.029774620783679599</cx:pt>
          <cx:pt idx="711">0.013477338737970501</cx:pt>
          <cx:pt idx="712">0.00582481617907382</cx:pt>
          <cx:pt idx="713">-0.0049700790561562</cx:pt>
          <cx:pt idx="714">0.040978956430062698</cx:pt>
          <cx:pt idx="715">0.013007089686685101</cx:pt>
          <cx:pt idx="716">-0.0174786496829249</cx:pt>
          <cx:pt idx="717">-0.0100534668494712</cx:pt>
          <cx:pt idx="718">0.015792161306939102</cx:pt>
          <cx:pt idx="719">-0.0331363345663633</cx:pt>
          <cx:pt idx="720">-0.016860154741550799</cx:pt>
          <cx:pt idx="721">8.7045804656476694e-05</cx:pt>
          <cx:pt idx="722">-0.0075455810932631498</cx:pt>
          <cx:pt idx="723">-0.0018377037715347801</cx:pt>
          <cx:pt idx="724">-0.0021438797123542901</cx:pt>
          <cx:pt idx="725">-0.00031133047066566602</cx:pt>
          <cx:pt idx="726">2.53409599973311e-06</cx:pt>
          <cx:pt idx="727">-0.00015696455864874</cx:pt>
          <cx:pt idx="728">-0.00015405384889729401</cx:pt>
          <cx:pt idx="729">-0.00015666961722924399</cx:pt>
          <cx:pt idx="730">0.00043963041582580298</cx:pt>
          <cx:pt idx="731">-4.5692204607458e-05</cx:pt>
          <cx:pt idx="732">-5.4540113213061697e-05</cx:pt>
          <cx:pt idx="733">0.0029636802755966698</cx:pt>
          <cx:pt idx="734">0.0048182405161014</cx:pt>
          <cx:pt idx="735">0.0081642577332634893</cx:pt>
          <cx:pt idx="736">0.0100943458776519</cx:pt>
          <cx:pt idx="737">0.0127390883288056</cx:pt>
          <cx:pt idx="738">0.0050726909520183699</cx:pt>
          <cx:pt idx="739">-0.0061615916526977996</cx:pt>
          <cx:pt idx="740">4.7706276531761601e-05</cx:pt>
          <cx:pt idx="741">0.0139341472525012</cx:pt>
          <cx:pt idx="742">0.0162386977884218</cx:pt>
          <cx:pt idx="743">0.0119049682272689</cx:pt>
          <cx:pt idx="744">-0.00240475424383578</cx:pt>
          <cx:pt idx="745">-0.010018589188530699</cx:pt>
          <cx:pt idx="746">-0.0023708033402102301</cx:pt>
          <cx:pt idx="747">-0.0061122553347878299</cx:pt>
          <cx:pt idx="748">-0.0018927095235587699</cx:pt>
          <cx:pt idx="749">0.0081982207357492107</cx:pt>
          <cx:pt idx="750">0.0036560527013533698</cx:pt>
          <cx:pt idx="751">0.00067146686770591397</cx:pt>
          <cx:pt idx="752">-0.00074529326479296604</cx:pt>
          <cx:pt idx="753">-0.000102195712393485</cx:pt>
          <cx:pt idx="754">0.00041245332354421899</cx:pt>
          <cx:pt idx="755">-1.49581383277049e-05</cx:pt>
          <cx:pt idx="756">0.00070089967852147604</cx:pt>
          <cx:pt idx="757">0.000150601802124987</cx:pt>
          <cx:pt idx="758">-0.0001167025735323</cx:pt>
          <cx:pt idx="759">-0.00022044404656299199</cx:pt>
          <cx:pt idx="760">-0.000391349772926689</cx:pt>
          <cx:pt idx="761">-0.00013714020849045399</cx:pt>
          <cx:pt idx="762">0.000107042529579895</cx:pt>
          <cx:pt idx="763">-0.00040907932249793701</cx:pt>
          <cx:pt idx="764">-0.000292680706437511</cx:pt>
          <cx:pt idx="765">0.0022456273501057999</cx:pt>
          <cx:pt idx="766">0.0012689564393430701</cx:pt>
          <cx:pt idx="767">0.0026177897561327</cx:pt>
          <cx:pt idx="768">0.0018821775221529299</cx:pt>
          <cx:pt idx="769">0.0048834808060008797</cx:pt>
          <cx:pt idx="770">0.0069691555846642401</cx:pt>
          <cx:pt idx="771">0.00331232370479635</cx:pt>
          <cx:pt idx="772">0.0063938160818815398</cx:pt>
          <cx:pt idx="773">0.00786006807344505</cx:pt>
          <cx:pt idx="774">0.010141911570176999</cx:pt>
          <cx:pt idx="775">0.0051907376998081897</cx:pt>
          <cx:pt idx="776">0.0040956052156771901</cx:pt>
          <cx:pt idx="777">0.0034747521302847801</cx:pt>
          <cx:pt idx="778">0.0083788647488698808</cx:pt>
          <cx:pt idx="779">0.00080654039331731504</cx:pt>
          <cx:pt idx="780">-0.00019924699610305801</cx:pt>
          <cx:pt idx="781">-0.00075282289920733999</cx:pt>
          <cx:pt idx="782">0.00062819607748651105</cx:pt>
          <cx:pt idx="783">0.000420025470570877</cx:pt>
        </cx:lvl>
      </cx:numDim>
    </cx:data>
    <cx:data id="121">
      <cx:numDim type="val">
        <cx:f>'001_WA_F - 副本'!$DR$1:$DR$784</cx:f>
        <cx:lvl ptCount="784" formatCode="G/通用格式">
          <cx:pt idx="0">-0.000100095827950022</cx:pt>
          <cx:pt idx="1">0.00045870405092311598</cx:pt>
          <cx:pt idx="2">9.0442727784629802e-05</cx:pt>
          <cx:pt idx="3">-0.000189535944739071</cx:pt>
          <cx:pt idx="4">0.00030403921004763497</cx:pt>
          <cx:pt idx="5">-0.000188715824454471</cx:pt>
          <cx:pt idx="6">0.00011744608293225199</cx:pt>
          <cx:pt idx="7">-0.0001063691190136</cx:pt>
          <cx:pt idx="8">8.9531413953463799e-05</cx:pt>
          <cx:pt idx="9">0.00088225664827809504</cx:pt>
          <cx:pt idx="10">-0.00031893393970969101</cx:pt>
          <cx:pt idx="11">-0.00018660781783241099</cx:pt>
          <cx:pt idx="12">-0.00054741499078606102</cx:pt>
          <cx:pt idx="13">4.6071749857298399e-06</cx:pt>
          <cx:pt idx="14">0.000136852301206027</cx:pt>
          <cx:pt idx="15">-0.00034611696760457903</cx:pt>
          <cx:pt idx="16">-0.000169519510444317</cx:pt>
          <cx:pt idx="17">0.00015444401102869499</cx:pt>
          <cx:pt idx="18">0.00046869413100174599</cx:pt>
          <cx:pt idx="19">0.001003143608577</cx:pt>
          <cx:pt idx="20">0.00083160922824812404</cx:pt>
          <cx:pt idx="21">-0.00024427987735421898</cx:pt>
          <cx:pt idx="22">0.00022949468485198999</cx:pt>
          <cx:pt idx="23">0.00082737232145488001</cx:pt>
          <cx:pt idx="24">3.9824241875012503e-06</cx:pt>
          <cx:pt idx="25">0.00020006840239290101</cx:pt>
          <cx:pt idx="26">-0.000120382133153691</cx:pt>
          <cx:pt idx="27">-0.00024895882608909798</cx:pt>
          <cx:pt idx="28">-1.38004198232362e-05</cx:pt>
          <cx:pt idx="29">0.00010973103406297301</cx:pt>
          <cx:pt idx="30">7.6087933683121803e-05</cx:pt>
          <cx:pt idx="31">0.00035435739964567497</cx:pt>
          <cx:pt idx="32">-0.00055759417938782199</cx:pt>
          <cx:pt idx="33">0.00021110360937297301</cx:pt>
          <cx:pt idx="34">-0.00054288031008645102</cx:pt>
          <cx:pt idx="35">0.00028386412301459698</cx:pt>
          <cx:pt idx="36">-0.000117216487078813</cx:pt>
          <cx:pt idx="37">0.00078196606694241899</cx:pt>
          <cx:pt idx="38">0.00020510404752826101</cx:pt>
          <cx:pt idx="39">-0.00069943996269083303</cx:pt>
          <cx:pt idx="40">-0.00089331892280064605</cx:pt>
          <cx:pt idx="41">-0.00038684391364389399</cx:pt>
          <cx:pt idx="42">-0.00047196793836648201</cx:pt>
          <cx:pt idx="43">0.00043877430078194401</cx:pt>
          <cx:pt idx="44">7.3668193501390001e-05</cx:pt>
          <cx:pt idx="45">-0.00072813407538099199</cx:pt>
          <cx:pt idx="46">-0.00068252891034123703</cx:pt>
          <cx:pt idx="47">0.00086484698865823596</cx:pt>
          <cx:pt idx="48">-0.000202029832756983</cx:pt>
          <cx:pt idx="49">2.09866518567632e-05</cx:pt>
          <cx:pt idx="50">-0.00042146187589584602</cx:pt>
          <cx:pt idx="51">0.000117090193686166</cx:pt>
          <cx:pt idx="52">0.00014433024220190699</cx:pt>
          <cx:pt idx="53">-1.99099062051489e-05</cx:pt>
          <cx:pt idx="54">0.00058837316050086596</cx:pt>
          <cx:pt idx="55">0.00065620091162651203</cx:pt>
          <cx:pt idx="56">-0.00025837710015702</cx:pt>
          <cx:pt idx="57">0.00058762519760975</cx:pt>
          <cx:pt idx="58">0.00020219075468388099</cx:pt>
          <cx:pt idx="59">-0.00019287506744195099</cx:pt>
          <cx:pt idx="60">-0.0012929200178697601</cx:pt>
          <cx:pt idx="61">0.00058684740042891598</cx:pt>
          <cx:pt idx="62">-0.00074497464595008002</cx:pt>
          <cx:pt idx="63">0.00045300072254882102</cx:pt>
          <cx:pt idx="64">-0.00078199602087765299</cx:pt>
          <cx:pt idx="65">-0.000148140213693278</cx:pt>
          <cx:pt idx="66">-0.00089844755739787896</cx:pt>
          <cx:pt idx="67">-0.00064942837301057096</cx:pt>
          <cx:pt idx="68">-0.00064219103141353396</cx:pt>
          <cx:pt idx="69">-0.0039332815922181897</cx:pt>
          <cx:pt idx="70">-0.0022327537142905699</cx:pt>
          <cx:pt idx="71">-0.0011809698319409599</cx:pt>
          <cx:pt idx="72">-0.00160656671154211</cx:pt>
          <cx:pt idx="73">-0.0021617207741758101</cx:pt>
          <cx:pt idx="74">-0.0020211270509723198</cx:pt>
          <cx:pt idx="75">-0.0018523505724959101</cx:pt>
          <cx:pt idx="76">-0.00129282347904195</cx:pt>
          <cx:pt idx="77">-0.00141153546805915</cx:pt>
          <cx:pt idx="78">0.00029479411682483097</cx:pt>
          <cx:pt idx="79">-0.00050520315727892997</cx:pt>
          <cx:pt idx="80">0.00032999828380092999</cx:pt>
          <cx:pt idx="81">0.00061838137504507495</cx:pt>
          <cx:pt idx="82">0.00018599407106751901</cx:pt>
          <cx:pt idx="83">4.2427274110032401e-05</cx:pt>
          <cx:pt idx="84">0.00056571187550082699</cx:pt>
          <cx:pt idx="85">4.3636754089244899e-05</cx:pt>
          <cx:pt idx="86">-0.00115627419816136</cx:pt>
          <cx:pt idx="87">0.00040567874211392801</cx:pt>
          <cx:pt idx="88">-0.00053328922513465804</cx:pt>
          <cx:pt idx="89">-0.00069273833818599205</cx:pt>
          <cx:pt idx="90">-0.00038812376357711699</cx:pt>
          <cx:pt idx="91">-0.00093421330961667402</cx:pt>
          <cx:pt idx="92">-0.00045049000037765798</cx:pt>
          <cx:pt idx="93">0.00086781121864680196</cx:pt>
          <cx:pt idx="94">0.000742811269038609</cx:pt>
          <cx:pt idx="95">0.0020112701690478698</cx:pt>
          <cx:pt idx="96">-0.0011263216709026299</cx:pt>
          <cx:pt idx="97">-0.00120004937799827</cx:pt>
          <cx:pt idx="98">-0.0063081995180258796</cx:pt>
          <cx:pt idx="99">-0.0088380759574294594</cx:pt>
          <cx:pt idx="100">-0.0043882129653245797</cx:pt>
          <cx:pt idx="101">-0.0044886763876536596</cx:pt>
          <cx:pt idx="102">-0.0054227498119047797</cx:pt>
          <cx:pt idx="103">-0.0075713476388467801</cx:pt>
          <cx:pt idx="104">-0.0032276045533697799</cx:pt>
          <cx:pt idx="105">-0.00035670409133788398</cx:pt>
          <cx:pt idx="106">0.00036482966341125399</cx:pt>
          <cx:pt idx="107">-8.2539356894193496e-05</cx:pt>
          <cx:pt idx="108">0.00041224389631494101</cx:pt>
          <cx:pt idx="109">1.73249448750935e-05</cx:pt>
          <cx:pt idx="110">0.00067221182394473799</cx:pt>
          <cx:pt idx="111">9.8622311225333704e-05</cx:pt>
          <cx:pt idx="112">0.00038792709639342199</cx:pt>
          <cx:pt idx="113">-0.00024652040010212799</cx:pt>
          <cx:pt idx="114">-0.00041121224751526099</cx:pt>
          <cx:pt idx="115">-0.00060970475061956496</cx:pt>
          <cx:pt idx="116">0.00030539655696303498</cx:pt>
          <cx:pt idx="117">-0.00012668645614625099</cx:pt>
          <cx:pt idx="118">0.00056934485291234497</cx:pt>
          <cx:pt idx="119">0.00048213499499308603</cx:pt>
          <cx:pt idx="120">0.0030036286052314599</cx:pt>
          <cx:pt idx="121">0.0031349641392972999</cx:pt>
          <cx:pt idx="122">0.0057899258800037301</cx:pt>
          <cx:pt idx="123">0.0061787428071900701</cx:pt>
          <cx:pt idx="124">0.0078991980348278399</cx:pt>
          <cx:pt idx="125">0.0028858636375372199</cx:pt>
          <cx:pt idx="126">0.0042438810171603796</cx:pt>
          <cx:pt idx="127">0.0052226011626117803</cx:pt>
          <cx:pt idx="128">0.0070496477261966601</cx:pt>
          <cx:pt idx="129">0.0031103571179022702</cx:pt>
          <cx:pt idx="130">-0.0030978294120192901</cx:pt>
          <cx:pt idx="131">-0.0062010872911881301</cx:pt>
          <cx:pt idx="132">-0.0015270885634668201</cx:pt>
          <cx:pt idx="133">-0.0023608026683224802</cx:pt>
          <cx:pt idx="134">-0.0029113184528082202</cx:pt>
          <cx:pt idx="135">-0.0021560818389913601</cx:pt>
          <cx:pt idx="136">-0.0021390353603164798</cx:pt>
          <cx:pt idx="137">-6.6209240991086903e-06</cx:pt>
          <cx:pt idx="138">0.00018616267040581701</cx:pt>
          <cx:pt idx="139">0.00039129523984313803</cx:pt>
          <cx:pt idx="140">0.00079138401342855299</cx:pt>
          <cx:pt idx="141">0.00034445498657667301</cx:pt>
          <cx:pt idx="142">-0.00064723003853897696</cx:pt>
          <cx:pt idx="143">0.00064616462173339596</cx:pt>
          <cx:pt idx="144">9.9880020290629907e-05</cx:pt>
          <cx:pt idx="145">-0.0027461775351988499</cx:pt>
          <cx:pt idx="146">-0.0022698513934614598</cx:pt>
          <cx:pt idx="147">0.00184774069135185</cx:pt>
          <cx:pt idx="148">-0.0024718312836851399</cx:pt>
          <cx:pt idx="149">-0.0031331672564118198</cx:pt>
          <cx:pt idx="150">0.00379269840465662</cx:pt>
          <cx:pt idx="151">0.013593648162872601</cx:pt>
          <cx:pt idx="152">0.0087155860937971896</cx:pt>
          <cx:pt idx="153">0.0065588710331462496</cx:pt>
          <cx:pt idx="154">0.0049713573466771497</cx:pt>
          <cx:pt idx="155">0.0148273593624058</cx:pt>
          <cx:pt idx="156">0.0126647382395627</cx:pt>
          <cx:pt idx="157">0.0101321065336007</cx:pt>
          <cx:pt idx="158">0.0062829140936958303</cx:pt>
          <cx:pt idx="159">0.00513362297598291</cx:pt>
          <cx:pt idx="160">0.0055084833634184904</cx:pt>
          <cx:pt idx="161">0.0040493663765067698</cx:pt>
          <cx:pt idx="162">-0.0039557323679834701</cx:pt>
          <cx:pt idx="163">-0.0057949881496587698</cx:pt>
          <cx:pt idx="164">-0.0018403579722848101</cx:pt>
          <cx:pt idx="165">0.00076207801791273501</cx:pt>
          <cx:pt idx="166">-0.00032548807310909102</cx:pt>
          <cx:pt idx="167">0.00034309634935231399</cx:pt>
          <cx:pt idx="168">-0.00026586184655387902</cx:pt>
          <cx:pt idx="169">6.77346084099523e-05</cx:pt>
          <cx:pt idx="170">-0.00090101990911972403</cx:pt>
          <cx:pt idx="171">-0.00034735648536193402</cx:pt>
          <cx:pt idx="172">-0.0020108590357584299</cx:pt>
          <cx:pt idx="173">-0.0073519384018585496</cx:pt>
          <cx:pt idx="174">-0.0088522700592701693</cx:pt>
          <cx:pt idx="175">-0.0059774032167538597</cx:pt>
          <cx:pt idx="176">-0.0069343804885294196</cx:pt>
          <cx:pt idx="177">-0.00071956802493102195</cx:pt>
          <cx:pt idx="178">0.0082999432816856494</cx:pt>
          <cx:pt idx="179">0.017654363353977499</cx:pt>
          <cx:pt idx="180">0.0171903010062027</cx:pt>
          <cx:pt idx="181">0.0275366712224696</cx:pt>
          <cx:pt idx="182">0.0300967908391074</cx:pt>
          <cx:pt idx="183">0.031619557219201101</cx:pt>
          <cx:pt idx="184">0.023545702865345401</cx:pt>
          <cx:pt idx="185">0.021382456914595699</cx:pt>
          <cx:pt idx="186">0.0098956769510970197</cx:pt>
          <cx:pt idx="187">0.0037354192965500499</cx:pt>
          <cx:pt idx="188">-0.00380017872404678</cx:pt>
          <cx:pt idx="189">-0.00114864071330362</cx:pt>
          <cx:pt idx="190">-0.0043471177850432701</cx:pt>
          <cx:pt idx="191">-0.0048983841844473797</cx:pt>
          <cx:pt idx="192">-0.0037326050621926499</cx:pt>
          <cx:pt idx="193">-0.00024836208396805199</cx:pt>
          <cx:pt idx="194">0.00054458584930887105</cx:pt>
          <cx:pt idx="195">-7.6444988648646296e-05</cx:pt>
          <cx:pt idx="196">0.00034701921264114098</cx:pt>
          <cx:pt idx="197">-0.00047577954989832101</cx:pt>
          <cx:pt idx="198">-0.0025578310552314899</cx:pt>
          <cx:pt idx="199">-0.0038576591629187898</cx:pt>
          <cx:pt idx="200">-0.00161030296758997</cx:pt>
          <cx:pt idx="201">-0.0040458948077243297</cx:pt>
          <cx:pt idx="202">-0.011028482625669699</cx:pt>
          <cx:pt idx="203">-0.0083768687080919592</cx:pt>
          <cx:pt idx="204">-0.0019814500371631901</cx:pt>
          <cx:pt idx="205">0.0029645636331074401</cx:pt>
          <cx:pt idx="206">0.0107936059281493</cx:pt>
          <cx:pt idx="207">0.0178769585298157</cx:pt>
          <cx:pt idx="208">0.024055654775188201</cx:pt>
          <cx:pt idx="209">0.036580914603392203</cx:pt>
          <cx:pt idx="210">0.022380977046315802</cx:pt>
          <cx:pt idx="211">0.025476427230783</cx:pt>
          <cx:pt idx="212">0.013300726581065</cx:pt>
          <cx:pt idx="213">-0.0092590438873406695</cx:pt>
          <cx:pt idx="214">0.0026917560539839701</cx:pt>
          <cx:pt idx="215">-0.0093347652537187908</cx:pt>
          <cx:pt idx="216">-0.0103506894936183</cx:pt>
          <cx:pt idx="217">0.0045654108082247898</cx:pt>
          <cx:pt idx="218">0.0038536404874398101</cx:pt>
          <cx:pt idx="219">-0.0047047193323001002</cx:pt>
          <cx:pt idx="220">-0.0051418616945508302</cx:pt>
          <cx:pt idx="221">-0.0031422696433192699</cx:pt>
          <cx:pt idx="222">0.00035617742279043499</cx:pt>
          <cx:pt idx="223">-0.00034039940687573202</cx:pt>
          <cx:pt idx="224">-0.00026909173237306899</cx:pt>
          <cx:pt idx="225">-0.000421845589618593</cx:pt>
          <cx:pt idx="226">-0.0014267364072121499</cx:pt>
          <cx:pt idx="227">-0.0024462757325982702</cx:pt>
          <cx:pt idx="228">0.00066261061833137102</cx:pt>
          <cx:pt idx="229">-0.0071709531759550204</cx:pt>
          <cx:pt idx="230">-0.0052430691308949897</cx:pt>
          <cx:pt idx="231">-0.0082526462011101899</cx:pt>
          <cx:pt idx="232">-0.0034514714899063002</cx:pt>
          <cx:pt idx="233">-0.00054348376112644604</cx:pt>
          <cx:pt idx="234">0.015157218839667599</cx:pt>
          <cx:pt idx="235">0.010453000882079301</cx:pt>
          <cx:pt idx="236">0.013651798994546801</cx:pt>
          <cx:pt idx="237">0.0052075482268347396</cx:pt>
          <cx:pt idx="238">-0.016457119847136201</cx:pt>
          <cx:pt idx="239">-0.019138638868979301</cx:pt>
          <cx:pt idx="240">-0.00483781603549232</cx:pt>
          <cx:pt idx="241">4.0631524746628302e-05</cx:pt>
          <cx:pt idx="242">0.0071604244355666698</cx:pt>
          <cx:pt idx="243">0.0059185994341757501</cx:pt>
          <cx:pt idx="244">-0.0082522025248004498</cx:pt>
          <cx:pt idx="245">-0.00081696034348677704</cx:pt>
          <cx:pt idx="246">0.00336629003832395</cx:pt>
          <cx:pt idx="247">-0.0023976959921587402</cx:pt>
          <cx:pt idx="248">-0.0065816971497871402</cx:pt>
          <cx:pt idx="249">-0.0028155769528634901</cx:pt>
          <cx:pt idx="250">0.00036207802126410999</cx:pt>
          <cx:pt idx="251">0.00022480896592729399</cx:pt>
          <cx:pt idx="252">-0.00098343434652169094</cx:pt>
          <cx:pt idx="253">0.00064496161643398501</cx:pt>
          <cx:pt idx="254">5.4831523950931101e-05</cx:pt>
          <cx:pt idx="255">0.00059683231926402098</cx:pt>
          <cx:pt idx="256">-0.00030824586353167701</cx:pt>
          <cx:pt idx="257">-0.0047255829931023103</cx:pt>
          <cx:pt idx="258">-0.0028304897444608101</cx:pt>
          <cx:pt idx="259">-0.00305842609765326</cx:pt>
          <cx:pt idx="260">0.00046936719946014902</cx:pt>
          <cx:pt idx="261">0.0079620476243098693</cx:pt>
          <cx:pt idx="262">0.0199406269046523</cx:pt>
          <cx:pt idx="263">0.0103617054173022</cx:pt>
          <cx:pt idx="264">-0.00652052482039927</cx:pt>
          <cx:pt idx="265">-0.015991859408212301</cx:pt>
          <cx:pt idx="266">-0.030393681462669402</cx:pt>
          <cx:pt idx="267">-0.021296179694161501</cx:pt>
          <cx:pt idx="268">-0.0058293154751262004</cx:pt>
          <cx:pt idx="269">0.0062278756808239596</cx:pt>
          <cx:pt idx="270">0.014854771431688899</cx:pt>
          <cx:pt idx="271">0.0050088631345938297</cx:pt>
          <cx:pt idx="272">0.0020172679684907898</cx:pt>
          <cx:pt idx="273">-0.0029232069139970098</cx:pt>
          <cx:pt idx="274">-0.0031966265347413399</cx:pt>
          <cx:pt idx="275">0.0033659261823051601</cx:pt>
          <cx:pt idx="276">-0.00372482579955007</cx:pt>
          <cx:pt idx="277">-0.0010811522358758899</cx:pt>
          <cx:pt idx="278">0.00087630707083279004</cx:pt>
          <cx:pt idx="279">0.00032651135314834502</cx:pt>
          <cx:pt idx="280">-2.6716065930099101e-05</cx:pt>
          <cx:pt idx="281">-0.00081200223361935404</cx:pt>
          <cx:pt idx="282">-0.00117784926174454</cx:pt>
          <cx:pt idx="283">0.0012439802481597499</cx:pt>
          <cx:pt idx="284">-0.0024735617787250098</cx:pt>
          <cx:pt idx="285">0.00037721074250947302</cx:pt>
          <cx:pt idx="286">0.0097979923440156998</cx:pt>
          <cx:pt idx="287">0.0054057134132563999</cx:pt>
          <cx:pt idx="288">0.0069578880364902802</cx:pt>
          <cx:pt idx="289">0.0069140069539415103</cx:pt>
          <cx:pt idx="290">0.0085383016904381805</cx:pt>
          <cx:pt idx="291">-4.5457290954250698e-05</cx:pt>
          <cx:pt idx="292">-0.011580835699648901</cx:pt>
          <cx:pt idx="293">-0.019720955808992201</cx:pt>
          <cx:pt idx="294">-0.0096927003569046693</cx:pt>
          <cx:pt idx="295">-0.0087656820623440105</cx:pt>
          <cx:pt idx="296">0.0059017119754117102</cx:pt>
          <cx:pt idx="297">0.0081649045760910192</cx:pt>
          <cx:pt idx="298">0.016539507365088899</cx:pt>
          <cx:pt idx="299">0.0069701506217548998</cx:pt>
          <cx:pt idx="300">0.0047387395576032098</cx:pt>
          <cx:pt idx="301">-0.0039346894843971499</cx:pt>
          <cx:pt idx="302">-0.00040305233712977499</cx:pt>
          <cx:pt idx="303">0.0039812490166308001</cx:pt>
          <cx:pt idx="304">-0.0023852954500663002</cx:pt>
          <cx:pt idx="305">-0.00144916812416165</cx:pt>
          <cx:pt idx="306">-6.7709203445327003e-05</cx:pt>
          <cx:pt idx="307">-5.6848945553939199e-05</cx:pt>
          <cx:pt idx="308">-0.00031127412165424701</cx:pt>
          <cx:pt idx="309">0.00073893671024261802</cx:pt>
          <cx:pt idx="310">-0.00080184920314338003</cx:pt>
          <cx:pt idx="311">0.000377588609397946</cx:pt>
          <cx:pt idx="312">0.0028234037865681101</cx:pt>
          <cx:pt idx="313">-0.0018134207554379601</cx:pt>
          <cx:pt idx="314">0.00229470440275747</cx:pt>
          <cx:pt idx="315">0.00499010653797989</cx:pt>
          <cx:pt idx="316">0.0022903817399183</cx:pt>
          <cx:pt idx="317">0.0033296656869503199</cx:pt>
          <cx:pt idx="318">-0.0017886538971210999</cx:pt>
          <cx:pt idx="319">-0.0034002763525856402</cx:pt>
          <cx:pt idx="320">-0.0055772995996101003</cx:pt>
          <cx:pt idx="321">0.00104488380781866</cx:pt>
          <cx:pt idx="322">0.0055794353237311901</cx:pt>
          <cx:pt idx="323">0.0084881531975732304</cx:pt>
          <cx:pt idx="324">-0.001191007194976</cx:pt>
          <cx:pt idx="325">0.00228980590443441</cx:pt>
          <cx:pt idx="326">0.0084114682271347295</cx:pt>
          <cx:pt idx="327">0.0105071925159779</cx:pt>
          <cx:pt idx="328">0.0084628756716348293</cx:pt>
          <cx:pt idx="329">9.3223294106891102e-05</cx:pt>
          <cx:pt idx="330">-0.0020274744634089098</cx:pt>
          <cx:pt idx="331">-0.00053869918432618302</cx:pt>
          <cx:pt idx="332">-0.00035853213538589098</cx:pt>
          <cx:pt idx="333">0.00182490975095123</cx:pt>
          <cx:pt idx="334">0.00057384594655062902</cx:pt>
          <cx:pt idx="335">0.00019813148538445899</cx:pt>
          <cx:pt idx="336">-0.00056921700687300098</cx:pt>
          <cx:pt idx="337">0.00044488451812310902</cx:pt>
          <cx:pt idx="338">-0.00110590629793509</cx:pt>
          <cx:pt idx="339">0.0023455804121893398</cx:pt>
          <cx:pt idx="340">2.6551148968578799e-05</cx:pt>
          <cx:pt idx="341">-0.0020414902167859598</cx:pt>
          <cx:pt idx="342">-0.0043119613433195902</cx:pt>
          <cx:pt idx="343">0.0026884968686219099</cx:pt>
          <cx:pt idx="344">-0.0084216847287945703</cx:pt>
          <cx:pt idx="345">0.0023142774823550201</cx:pt>
          <cx:pt idx="346">-0.0098684972685690407</cx:pt>
          <cx:pt idx="347">-0.0062816051908535396</cx:pt>
          <cx:pt idx="348">-0.0083156076871588498</cx:pt>
          <cx:pt idx="349">0.0094439847738323895</cx:pt>
          <cx:pt idx="350">0.018157518816839201</cx:pt>
          <cx:pt idx="351">0.00065141757213449099</cx:pt>
          <cx:pt idx="352">-0.016429663313035199</cx:pt>
          <cx:pt idx="353">0.0048508005119060303</cx:pt>
          <cx:pt idx="354">-0.0058502348126842699</cx:pt>
          <cx:pt idx="355">0.0131319713958741</cx:pt>
          <cx:pt idx="356">0.0042766020023450001</cx:pt>
          <cx:pt idx="357">0.000750990736103611</cx:pt>
          <cx:pt idx="358">-0.0069991039482283903</cx:pt>
          <cx:pt idx="359">-0.0043511454799388298</cx:pt>
          <cx:pt idx="360">-0.0019952785935534799</cx:pt>
          <cx:pt idx="361">0.0016844150873476199</cx:pt>
          <cx:pt idx="362">0.00057146529509363698</cx:pt>
          <cx:pt idx="363">0.00022069054070935701</cx:pt>
          <cx:pt idx="364">-0.00046236434391221798</cx:pt>
          <cx:pt idx="365">-0.0012225057903237501</cx:pt>
          <cx:pt idx="366">0.00057487745743076005</cx:pt>
          <cx:pt idx="367">0.00078239312880961395</cx:pt>
          <cx:pt idx="368">-0.0040908956508678099</cx:pt>
          <cx:pt idx="369">-0.0034681058492894599</cx:pt>
          <cx:pt idx="370">-0.00586195955522278</cx:pt>
          <cx:pt idx="371">0.00112772463862261</cx:pt>
          <cx:pt idx="372">-0.0095034377423003497</cx:pt>
          <cx:pt idx="373">-0.0041048836452031697</cx:pt>
          <cx:pt idx="374">-0.0061297989094211396</cx:pt>
          <cx:pt idx="375">-0.0095954872288316496</cx:pt>
          <cx:pt idx="376">-0.0068825753767577501</cx:pt>
          <cx:pt idx="377">0.0061927140432648901</cx:pt>
          <cx:pt idx="378">0.0095185967972928002</cx:pt>
          <cx:pt idx="379">-0.010293685114178599</cx:pt>
          <cx:pt idx="380">-0.0067948960202986897</cx:pt>
          <cx:pt idx="381">0.0024388974213625002</cx:pt>
          <cx:pt idx="382">0.011948361108077</cx:pt>
          <cx:pt idx="383">0.0099568068726526102</cx:pt>
          <cx:pt idx="384">0.0031244639163340599</cx:pt>
          <cx:pt idx="385">-0.0074730499531028404</cx:pt>
          <cx:pt idx="386">-0.0101608481494309</cx:pt>
          <cx:pt idx="387">-0.0066376794703138396</cx:pt>
          <cx:pt idx="388">-0.0048982733484974998</cx:pt>
          <cx:pt idx="389">0.00158331601191158</cx:pt>
          <cx:pt idx="390">0.0014285100284211799</cx:pt>
          <cx:pt idx="391">0.00048322675790365001</cx:pt>
          <cx:pt idx="392">-0.00070359579330809001</cx:pt>
          <cx:pt idx="393">-0.00064245637859625701</cx:pt>
          <cx:pt idx="394">-0.00039145741517310499</cx:pt>
          <cx:pt idx="395">-0.00020314949226592899</cx:pt>
          <cx:pt idx="396">-0.000813267750544582</cx:pt>
          <cx:pt idx="397">-0.0065609810394437603</cx:pt>
          <cx:pt idx="398">-0.0034824248004406101</cx:pt>
          <cx:pt idx="399">-0.0091938770689843196</cx:pt>
          <cx:pt idx="400">-0.0190772533250518</cx:pt>
          <cx:pt idx="401">-0.017755501413040099</cx:pt>
          <cx:pt idx="402">-0.0054012560867135904</cx:pt>
          <cx:pt idx="403">-0.0047307358304426901</cx:pt>
          <cx:pt idx="404">-0.0059803116258004404</cx:pt>
          <cx:pt idx="405">0.0093720413785390606</cx:pt>
          <cx:pt idx="406">-0.00421282642434975</cx:pt>
          <cx:pt idx="407">-0.0070405011413316896</cx:pt>
          <cx:pt idx="408">0.0043839269711818804</cx:pt>
          <cx:pt idx="409">0.0062338153742357502</cx:pt>
          <cx:pt idx="410">0.0105079991590956</cx:pt>
          <cx:pt idx="411">-0.015376782553557899</cx:pt>
          <cx:pt idx="412">-0.0127521821671286</cx:pt>
          <cx:pt idx="413">-0.0118185389427823</cx:pt>
          <cx:pt idx="414">-0.0158870793246127</cx:pt>
          <cx:pt idx="415">-0.0127423296270067</cx:pt>
          <cx:pt idx="416">-0.0068433214641475401</cx:pt>
          <cx:pt idx="417">0.00086730764507510997</cx:pt>
          <cx:pt idx="418">0.00035348624312962301</cx:pt>
          <cx:pt idx="419">0.00043041525772611401</cx:pt>
          <cx:pt idx="420">0.00023897090198248601</cx:pt>
          <cx:pt idx="421">-0.00095471894088289104</cx:pt>
          <cx:pt idx="422">6.1170562471356098e-05</cx:pt>
          <cx:pt idx="423">0.00023566739114359199</cx:pt>
          <cx:pt idx="424">0.00058262828837284402</cx:pt>
          <cx:pt idx="425">-0.00350357896877197</cx:pt>
          <cx:pt idx="426">0.0018026198675569201</cx:pt>
          <cx:pt idx="427">-0.0021070519286104802</cx:pt>
          <cx:pt idx="428">-0.0058093858325696003</cx:pt>
          <cx:pt idx="429">-0.0016831902942516801</cx:pt>
          <cx:pt idx="430">-0.0033209503310129502</cx:pt>
          <cx:pt idx="431">1.5399969806856199e-05</cx:pt>
          <cx:pt idx="432">-0.011094630354841499</cx:pt>
          <cx:pt idx="433">-0.00228525402125208</cx:pt>
          <cx:pt idx="434">-0.0072438539789906496</cx:pt>
          <cx:pt idx="435">-0.00629411823393784</cx:pt>
          <cx:pt idx="436">0.00880506542370749</cx:pt>
          <cx:pt idx="437">0.0068906712800502297</cx:pt>
          <cx:pt idx="438">-0.0014874248066645999</cx:pt>
          <cx:pt idx="439">-0.0140528466555008</cx:pt>
          <cx:pt idx="440">-0.014720365452832</cx:pt>
          <cx:pt idx="441">-0.014933716816805401</cx:pt>
          <cx:pt idx="442">-0.0143448247191394</cx:pt>
          <cx:pt idx="443">-0.0136799479668541</cx:pt>
          <cx:pt idx="444">-0.0026996368179873801</cx:pt>
          <cx:pt idx="445">0.0020000272728117499</cx:pt>
          <cx:pt idx="446">0.00016512904319338</cx:pt>
          <cx:pt idx="447">0.000231655174779284</cx:pt>
          <cx:pt idx="448">0.00031581804918144</cx:pt>
          <cx:pt idx="449">-0.00026937504739140599</cx:pt>
          <cx:pt idx="450">3.4331330062892599e-05</cx:pt>
          <cx:pt idx="451">0.00073644565003606205</cx:pt>
          <cx:pt idx="452">0.0024242314289865201</cx:pt>
          <cx:pt idx="453">-0.0029031968880682099</cx:pt>
          <cx:pt idx="454">0.00050106296032891397</cx:pt>
          <cx:pt idx="455">0.0048622078551731696</cx:pt>
          <cx:pt idx="456">0.00034207752873544398</cx:pt>
          <cx:pt idx="457">0.0028918948074428599</cx:pt>
          <cx:pt idx="458">0.0080642874129357306</cx:pt>
          <cx:pt idx="459">0.0049958460060884101</cx:pt>
          <cx:pt idx="460">-0.015555938873638901</cx:pt>
          <cx:pt idx="461">-0.016253624432316399</cx:pt>
          <cx:pt idx="462">-0.0106753887550272</cx:pt>
          <cx:pt idx="463">-0.0119108720662456</cx:pt>
          <cx:pt idx="464">0.00948853131608237</cx:pt>
          <cx:pt idx="465">0.00471405383710725</cx:pt>
          <cx:pt idx="466">-0.0053878176165378299</cx:pt>
          <cx:pt idx="467">-0.0069366358173307699</cx:pt>
          <cx:pt idx="468">-0.0047666084346786102</cx:pt>
          <cx:pt idx="469">-0.0046982258884219596</cx:pt>
          <cx:pt idx="470">-0.0061474052166201297</cx:pt>
          <cx:pt idx="471">-0.0048575072068282503</cx:pt>
          <cx:pt idx="472">-0.0035455759097989602</cx:pt>
          <cx:pt idx="473">0.0024983035380885298</cx:pt>
          <cx:pt idx="474">0.00035313148472860498</cx:pt>
          <cx:pt idx="475">-0.00054088843468617096</cx:pt>
          <cx:pt idx="476">0.000110578407858968</cx:pt>
          <cx:pt idx="477">0.00048261316217734101</cx:pt>
          <cx:pt idx="478">0.000445042039369688</cx:pt>
          <cx:pt idx="479">0.00289151848189485</cx:pt>
          <cx:pt idx="480">0.0061986881199486803</cx:pt>
          <cx:pt idx="481">0.0026142087682852</cx:pt>
          <cx:pt idx="482">-0.00063434673237028295</cx:pt>
          <cx:pt idx="483">-0.00070850151303883098</cx:pt>
          <cx:pt idx="484">0.0029299057623086802</cx:pt>
          <cx:pt idx="485">0.000123429512657382</cx:pt>
          <cx:pt idx="486">-0.0061238745735020797</cx:pt>
          <cx:pt idx="487">-0.0091682171893637497</cx:pt>
          <cx:pt idx="488">-0.012672090460391101</cx:pt>
          <cx:pt idx="489">-0.0016769845091050401</cx:pt>
          <cx:pt idx="490">0.0011424799601392299</cx:pt>
          <cx:pt idx="491">-0.0050456541800067804</cx:pt>
          <cx:pt idx="492">0.0104563030010542</cx:pt>
          <cx:pt idx="493">-0.0016138295667638401</cx:pt>
          <cx:pt idx="494">-0.0177594290582643</cx:pt>
          <cx:pt idx="495">-0.0121002080254278</cx:pt>
          <cx:pt idx="496">-0.0113569707616114</cx:pt>
          <cx:pt idx="497">-0.0051500716343225398</cx:pt>
          <cx:pt idx="498">-0.0061448406678522097</cx:pt>
          <cx:pt idx="499">-0.00080485772663390503</cx:pt>
          <cx:pt idx="500">-0.00028128070285252799</cx:pt>
          <cx:pt idx="501">0.0019197487196925601</cx:pt>
          <cx:pt idx="502">0.000617038261614899</cx:pt>
          <cx:pt idx="503">-0.00048869402244777901</cx:pt>
          <cx:pt idx="504">-0.000199548471900638</cx:pt>
          <cx:pt idx="505">-0.00083001373102766602</cx:pt>
          <cx:pt idx="506">0.00029906591541186003</cx:pt>
          <cx:pt idx="507">0.00148234599038031</cx:pt>
          <cx:pt idx="508">0.00615034926903527</cx:pt>
          <cx:pt idx="509">0.0040459543518629997</cx:pt>
          <cx:pt idx="510">0.0052535472271270098</cx:pt>
          <cx:pt idx="511">0.0056002965958607898</cx:pt>
          <cx:pt idx="512">0.00282176703980165</cx:pt>
          <cx:pt idx="513">0.0042141847601190798</cx:pt>
          <cx:pt idx="514">-0.0073185108993727398</cx:pt>
          <cx:pt idx="515">-0.017177417636572</cx:pt>
          <cx:pt idx="516">-0.0119497952493525</cx:pt>
          <cx:pt idx="517">-0.0031958102358554401</cx:pt>
          <cx:pt idx="518">-0.00636801460209471</cx:pt>
          <cx:pt idx="519">-0.0057264283436026502</cx:pt>
          <cx:pt idx="520">-0.0077946425477018796</cx:pt>
          <cx:pt idx="521">-0.017194684279605101</cx:pt>
          <cx:pt idx="522">-0.0162010418747228</cx:pt>
          <cx:pt idx="523">-0.0070879723902498902</cx:pt>
          <cx:pt idx="524">-0.0050502622240007596</cx:pt>
          <cx:pt idx="525">-0.0043825379207467702</cx:pt>
          <cx:pt idx="526">-0.00074035999481739199</cx:pt>
          <cx:pt idx="527">0.0015823687213801</cx:pt>
          <cx:pt idx="528">0.00164246680887268</cx:pt>
          <cx:pt idx="529">0.00283750714046014</cx:pt>
          <cx:pt idx="530">0.0012716600480969301</cx:pt>
          <cx:pt idx="531">0.00153034466448138</cx:pt>
          <cx:pt idx="532">-0.00043984479369934301</cx:pt>
          <cx:pt idx="533">-0.000106382870371176</cx:pt>
          <cx:pt idx="534">-0.00042431274464041897</cx:pt>
          <cx:pt idx="535">0.000213897410873559</cx:pt>
          <cx:pt idx="536">0.0037041654255663401</cx:pt>
          <cx:pt idx="537">0.00098532025294114007</cx:pt>
          <cx:pt idx="538">0.0046324080933547798</cx:pt>
          <cx:pt idx="539">0.0086057600759838395</cx:pt>
          <cx:pt idx="540">0.0013793598688177199</cx:pt>
          <cx:pt idx="541">3.6243924642838199e-05</cx:pt>
          <cx:pt idx="542">-0.0083266209695065894</cx:pt>
          <cx:pt idx="543">-0.0187814464832179</cx:pt>
          <cx:pt idx="544">-0.0104883167482832</cx:pt>
          <cx:pt idx="545">-0.0013668748554089901</cx:pt>
          <cx:pt idx="546">-0.0088726652538535199</cx:pt>
          <cx:pt idx="547">-0.0122113570257621</cx:pt>
          <cx:pt idx="548">-0.00747697491647859</cx:pt>
          <cx:pt idx="549">-0.0127976157288529</cx:pt>
          <cx:pt idx="550">-0.010899756967308801</cx:pt>
          <cx:pt idx="551">0.0047199190554592201</cx:pt>
          <cx:pt idx="552">0.0030427911037534199</cx:pt>
          <cx:pt idx="553">0.0035639072280908698</cx:pt>
          <cx:pt idx="554">0.0068672072914817799</cx:pt>
          <cx:pt idx="555">0.0073306671156118603</cx:pt>
          <cx:pt idx="556">-0.00091871994273018799</cx:pt>
          <cx:pt idx="557">-1.0849606551280199e-05</cx:pt>
          <cx:pt idx="558">-6.3734998751016199e-05</cx:pt>
          <cx:pt idx="559">-0.00023180334934830399</cx:pt>
          <cx:pt idx="560">0.00015235060258576001</cx:pt>
          <cx:pt idx="561">-9.22281585946555e-05</cx:pt>
          <cx:pt idx="562">-0.00029509778313823799</cx:pt>
          <cx:pt idx="563">0.00103408114505643</cx:pt>
          <cx:pt idx="564">0.0060088423067115801</cx:pt>
          <cx:pt idx="565">0.00290166096509102</cx:pt>
          <cx:pt idx="566">0.0067404284923815901</cx:pt>
          <cx:pt idx="567">0.0094554029445692907</cx:pt>
          <cx:pt idx="568">0.00259986049494147</cx:pt>
          <cx:pt idx="569">0.00061909515352673804</cx:pt>
          <cx:pt idx="570">0.0013430137009231399</cx:pt>
          <cx:pt idx="571">-0.00436253453411672</cx:pt>
          <cx:pt idx="572">-0.0061925654257706797</cx:pt>
          <cx:pt idx="573">-0.0056938443481595602</cx:pt>
          <cx:pt idx="574">-0.012955878204821299</cx:pt>
          <cx:pt idx="575">-0.0106424940241844</cx:pt>
          <cx:pt idx="576">0.0036336807054888399</cx:pt>
          <cx:pt idx="577">-0.0039885749666621799</cx:pt>
          <cx:pt idx="578">5.11841637635109e-05</cx:pt>
          <cx:pt idx="579">0.0095623709310889201</cx:pt>
          <cx:pt idx="580">0.011067913610638601</cx:pt>
          <cx:pt idx="581">0.0083442190763593008</cx:pt>
          <cx:pt idx="582">0.0074296381025990297</cx:pt>
          <cx:pt idx="583">0.0069804238468065298</cx:pt>
          <cx:pt idx="584">-0.00024157018744465399</cx:pt>
          <cx:pt idx="585">-0.00094898119648873999</cx:pt>
          <cx:pt idx="586">0.00048272578124753702</cx:pt>
          <cx:pt idx="587">-0.00026717766292622201</cx:pt>
          <cx:pt idx="588">0.00080633160337830899</cx:pt>
          <cx:pt idx="589">-0.000189174036738339</cx:pt>
          <cx:pt idx="590">0.00049202746164088201</cx:pt>
          <cx:pt idx="591">0.0014072196895022</cx:pt>
          <cx:pt idx="592">0.0053516018959298703</cx:pt>
          <cx:pt idx="593">-0.000174234990463787</cx:pt>
          <cx:pt idx="594">0.0066045911117861497</cx:pt>
          <cx:pt idx="595">0.0056423995299963604</cx:pt>
          <cx:pt idx="596">0.00449464351734936</cx:pt>
          <cx:pt idx="597">0.0093723121366711196</cx:pt>
          <cx:pt idx="598">-0.0020874482120309601</cx:pt>
          <cx:pt idx="599">-0.0034312167362774001</cx:pt>
          <cx:pt idx="600">-0.0083618395947149902</cx:pt>
          <cx:pt idx="601">0.00163023170194643</cx:pt>
          <cx:pt idx="602">-0.00319786976274889</cx:pt>
          <cx:pt idx="603">-0.0061718358142976697</cx:pt>
          <cx:pt idx="604">-3.7111451774117103e-05</cx:pt>
          <cx:pt idx="605">0.012844050011763</cx:pt>
          <cx:pt idx="606">0.0021597041598901798</cx:pt>
          <cx:pt idx="607">0.0101309770305247</cx:pt>
          <cx:pt idx="608">0.0056412914814197796</cx:pt>
          <cx:pt idx="609">6.5807572874670203e-05</cx:pt>
          <cx:pt idx="610">0.0091082358296356008</cx:pt>
          <cx:pt idx="611">0.0069706059311040597</cx:pt>
          <cx:pt idx="612">-0.00062976211271747302</cx:pt>
          <cx:pt idx="613">-0.000768480425083212</cx:pt>
          <cx:pt idx="614">0.00037734009693930499</cx:pt>
          <cx:pt idx="615">0.000205195632176365</cx:pt>
          <cx:pt idx="616">0.000135285693335215</cx:pt>
          <cx:pt idx="617">0.00065055992463774104</cx:pt>
          <cx:pt idx="618">0.00139430957228183</cx:pt>
          <cx:pt idx="619">0.00125298324400367</cx:pt>
          <cx:pt idx="620">0.00553654843652611</cx:pt>
          <cx:pt idx="621">0.0055547188175547801</cx:pt>
          <cx:pt idx="622">0.0082109707072480706</cx:pt>
          <cx:pt idx="623">0.0076993993455356799</cx:pt>
          <cx:pt idx="624">0.0050868991307379697</cx:pt>
          <cx:pt idx="625">0.010517396710614199</cx:pt>
          <cx:pt idx="626">0.00275218963851856</cx:pt>
          <cx:pt idx="627">0.0016039839912881601</cx:pt>
          <cx:pt idx="628">0.0040502279869600597</cx:pt>
          <cx:pt idx="629">0.0100863598004329</cx:pt>
          <cx:pt idx="630">0.0067320450336042902</cx:pt>
          <cx:pt idx="631">-0.0020852595615951501</cx:pt>
          <cx:pt idx="632">0.0066430824413591999</cx:pt>
          <cx:pt idx="633">0.0151932315433855</cx:pt>
          <cx:pt idx="634">0.0088811912031402998</cx:pt>
          <cx:pt idx="635">-0.000189373348816212</cx:pt>
          <cx:pt idx="636">0.0044178588421430803</cx:pt>
          <cx:pt idx="637">0.0046943854146135602</cx:pt>
          <cx:pt idx="638">0.00575631525769996</cx:pt>
          <cx:pt idx="639">0.0064311593818861101</cx:pt>
          <cx:pt idx="640">0.0023046458368349201</cx:pt>
          <cx:pt idx="641">-0.00054422170890505597</cx:pt>
          <cx:pt idx="642">-0.000217810414656921</cx:pt>
          <cx:pt idx="643">0.00035924595658604199</cx:pt>
          <cx:pt idx="644">0.00060889211901614902</cx:pt>
          <cx:pt idx="645">-0.000393051158879746</cx:pt>
          <cx:pt idx="646">0.00074839333326505398</cx:pt>
          <cx:pt idx="647">0.00187083011295479</cx:pt>
          <cx:pt idx="648">0.0020399518580458899</cx:pt>
          <cx:pt idx="649">0.0022253015713581598</cx:pt>
          <cx:pt idx="650">-0.00377584037444711</cx:pt>
          <cx:pt idx="651">0.0039963322149354696</cx:pt>
          <cx:pt idx="652">0.014208291227077599</cx:pt>
          <cx:pt idx="653">0.0109307489411143</cx:pt>
          <cx:pt idx="654">0.0024476374488894902</cx:pt>
          <cx:pt idx="655">0.00640785535834876</cx:pt>
          <cx:pt idx="656">0.0067701229157634598</cx:pt>
          <cx:pt idx="657">0.012290776461937099</cx:pt>
          <cx:pt idx="658">0.0016657124595496099</cx:pt>
          <cx:pt idx="659">0.0078528471861457703</cx:pt>
          <cx:pt idx="660">0.019361332743033099</cx:pt>
          <cx:pt idx="661">0.0204249410248648</cx:pt>
          <cx:pt idx="662">0.016847585772266499</cx:pt>
          <cx:pt idx="663">0.0058717138508571597</cx:pt>
          <cx:pt idx="664">0.0042257383115707897</cx:pt>
          <cx:pt idx="665">0.0072735402934929203</cx:pt>
          <cx:pt idx="666">0.0089540974367218092</cx:pt>
          <cx:pt idx="667">0.0069538689535566496</cx:pt>
          <cx:pt idx="668">0.0028459929868678399</cx:pt>
          <cx:pt idx="669">-0.00056676971355340403</cx:pt>
          <cx:pt idx="670">-0.00068566917098228201</cx:pt>
          <cx:pt idx="671">-0.00044393635083198898</cx:pt>
          <cx:pt idx="672">0.00073116389049105801</cx:pt>
          <cx:pt idx="673">-0.00079821266265455999</cx:pt>
          <cx:pt idx="674">-0.00037006455279588201</cx:pt>
          <cx:pt idx="675">0.00036167103680083201</cx:pt>
          <cx:pt idx="676">-0.0020128794071976801</cx:pt>
          <cx:pt idx="677">-0.0042985603559908903</cx:pt>
          <cx:pt idx="678">-0.0045382247992536602</cx:pt>
          <cx:pt idx="679">-0.00088176786070880901</cx:pt>
          <cx:pt idx="680">0.0012820199929169699</cx:pt>
          <cx:pt idx="681">0.0045905114063870597</cx:pt>
          <cx:pt idx="682">-0.0032127304599039101</cx:pt>
          <cx:pt idx="683">-0.00074764219671035099</cx:pt>
          <cx:pt idx="684">0.0050709960728520702</cx:pt>
          <cx:pt idx="685">0.0048373914812462502</cx:pt>
          <cx:pt idx="686">0.00097917117285443306</cx:pt>
          <cx:pt idx="687">0.0109709080126231</cx:pt>
          <cx:pt idx="688">0.0102215459666153</cx:pt>
          <cx:pt idx="689">0.0090500093684383193</cx:pt>
          <cx:pt idx="690">0.0129162842239606</cx:pt>
          <cx:pt idx="691">0.0052575853782154099</cx:pt>
          <cx:pt idx="692">0.0071499189911897196</cx:pt>
          <cx:pt idx="693">0.00209977587021131</cx:pt>
          <cx:pt idx="694">0.0015212698269123099</cx:pt>
          <cx:pt idx="695">0.0021773654950490999</cx:pt>
          <cx:pt idx="696">0.00180506204209471</cx:pt>
          <cx:pt idx="697">0.00055782701351994005</cx:pt>
          <cx:pt idx="698">0.00019072687465662</cx:pt>
          <cx:pt idx="699">-0.00034631791425431598</cx:pt>
          <cx:pt idx="700">-0.000207329517079808</cx:pt>
          <cx:pt idx="701">5.4261948621706497e-05</cx:pt>
          <cx:pt idx="702">-0.00016281156166637599</cx:pt>
          <cx:pt idx="703">-0.00037965799163767002</cx:pt>
          <cx:pt idx="704">-0.0013461940034079801</cx:pt>
          <cx:pt idx="705">-0.0048110606092252196</cx:pt>
          <cx:pt idx="706">0.0018533010344760901</cx:pt>
          <cx:pt idx="707">0.00045546430795255098</cx:pt>
          <cx:pt idx="708">0.0010007766512278901</cx:pt>
          <cx:pt idx="709">0.00133618291278464</cx:pt>
          <cx:pt idx="710">0.00464146638199219</cx:pt>
          <cx:pt idx="711">-0.0037881050451458601</cx:pt>
          <cx:pt idx="712">-0.00126470666395378</cx:pt>
          <cx:pt idx="713">0.0040648278357103603</cx:pt>
          <cx:pt idx="714">0.0042559697051903602</cx:pt>
          <cx:pt idx="715">0.0020329533265547798</cx:pt>
          <cx:pt idx="716">0.0047683553750512801</cx:pt>
          <cx:pt idx="717">0.010158954250710501</cx:pt>
          <cx:pt idx="718">0.0072200977744350803</cx:pt>
          <cx:pt idx="719">0.012411749083699301</cx:pt>
          <cx:pt idx="720">0.0078706549530991703</cx:pt>
          <cx:pt idx="721">0.0028736307015610699</cx:pt>
          <cx:pt idx="722">-0.0011406255081801899</cx:pt>
          <cx:pt idx="723">-0.00038053890644317397</cx:pt>
          <cx:pt idx="724">0.00026503981566441899</cx:pt>
          <cx:pt idx="725">0.00041517188977137402</cx:pt>
          <cx:pt idx="726">0.0010511852204193801</cx:pt>
          <cx:pt idx="727">-0.0012723031908887399</cx:pt>
          <cx:pt idx="728">-0.00031438245586283</cx:pt>
          <cx:pt idx="729">-0.00019407588642161299</cx:pt>
          <cx:pt idx="730">-0.00040051381818528397</cx:pt>
          <cx:pt idx="731">-2.3329746246289199e-05</cx:pt>
          <cx:pt idx="732">0.000292999045886375</cx:pt>
          <cx:pt idx="733">0.00126845384907793</cx:pt>
          <cx:pt idx="734">0.000763756780547455</cx:pt>
          <cx:pt idx="735">-4.97278365260074e-05</cx:pt>
          <cx:pt idx="736">0.00013581499777551501</cx:pt>
          <cx:pt idx="737">0.00095888239296132297</cx:pt>
          <cx:pt idx="738">0.0022159257587380798</cx:pt>
          <cx:pt idx="739">0.0036402925628107501</cx:pt>
          <cx:pt idx="740">0.0035650083840548801</cx:pt>
          <cx:pt idx="741">0.0040620630188936699</cx:pt>
          <cx:pt idx="742">0.0040479881499853503</cx:pt>
          <cx:pt idx="743">0.0033153540011868301</cx:pt>
          <cx:pt idx="744">0.0074054548563650697</cx:pt>
          <cx:pt idx="745">0.0080936140938331208</cx:pt>
          <cx:pt idx="746">0.0041761316332157997</cx:pt>
          <cx:pt idx="747">0.0021271080152431001</cx:pt>
          <cx:pt idx="748">0.00025394653318402</cx:pt>
          <cx:pt idx="749">0.00095206547410720704</cx:pt>
          <cx:pt idx="750">-0.00046373744923178798</cx:pt>
          <cx:pt idx="751">-0.00097446635618980303</cx:pt>
          <cx:pt idx="752">0.000213857285945484</cx:pt>
          <cx:pt idx="753">-0.00068698842446058899</cx:pt>
          <cx:pt idx="754">0.000558929568713241</cx:pt>
          <cx:pt idx="755">-0.000156498560784395</cx:pt>
          <cx:pt idx="756">0.00038846689080103999</cx:pt>
          <cx:pt idx="757">0.00086965637894981804</cx:pt>
          <cx:pt idx="758">-0.000158139945884934</cx:pt>
          <cx:pt idx="759">-3.4207999099996101e-05</cx:pt>
          <cx:pt idx="760">-0.00028219512512442</cx:pt>
          <cx:pt idx="761">0.00014891777913216</cx:pt>
          <cx:pt idx="762">2.9114542799667199e-05</cx:pt>
          <cx:pt idx="763">0.00029904603318034098</cx:pt>
          <cx:pt idx="764">0.000238602159156456</cx:pt>
          <cx:pt idx="765">-0.00060568186459606505</cx:pt>
          <cx:pt idx="766">-0.00019560882974580399</cx:pt>
          <cx:pt idx="767">-4.83168176617275e-05</cx:pt>
          <cx:pt idx="768">-0.00028150890491469702</cx:pt>
          <cx:pt idx="769">-0.00069882515265246698</cx:pt>
          <cx:pt idx="770">0.0011105395052072901</cx:pt>
          <cx:pt idx="771">0.00071091659154122802</cx:pt>
          <cx:pt idx="772">0.00021571190426075801</cx:pt>
          <cx:pt idx="773">-0.00073882555832245405</cx:pt>
          <cx:pt idx="774">0.00029869051810097402</cx:pt>
          <cx:pt idx="775">-0.00055668895460605995</cx:pt>
          <cx:pt idx="776">0.00086253119427553396</cx:pt>
          <cx:pt idx="777">0.000120486086311</cx:pt>
          <cx:pt idx="778">-1.0348880698595099e-05</cx:pt>
          <cx:pt idx="779">0.00022972049787640399</cx:pt>
          <cx:pt idx="780">-0.00027332891748265201</cx:pt>
          <cx:pt idx="781">-4.5016759655491998e-05</cx:pt>
          <cx:pt idx="782">0.00012382142980267799</cx:pt>
          <cx:pt idx="783">0.00042150911694194699</cx:pt>
        </cx:lvl>
      </cx:numDim>
    </cx:data>
    <cx:data id="122">
      <cx:numDim type="val">
        <cx:f>'001_WA_F - 副本'!$DS$1:$DS$784</cx:f>
        <cx:lvl ptCount="784" formatCode="G/通用格式">
          <cx:pt idx="0">-0.000187878886812078</cx:pt>
          <cx:pt idx="1">-6.6837525068082503e-05</cx:pt>
          <cx:pt idx="2">-0.00084329644078989395</cx:pt>
          <cx:pt idx="3">0.00056325747735769705</cx:pt>
          <cx:pt idx="4">-0.00037213354292373399</cx:pt>
          <cx:pt idx="5">0.00119795928599064</cx:pt>
          <cx:pt idx="6">0.00014640026962813699</cx:pt>
          <cx:pt idx="7">0.00014216721840999699</cx:pt>
          <cx:pt idx="8">0.000129765011497312</cx:pt>
          <cx:pt idx="9">-0.000104297545962306</cx:pt>
          <cx:pt idx="10">8.7067781006090094e-05</cx:pt>
          <cx:pt idx="11">-0.00022543246273325901</cx:pt>
          <cx:pt idx="12">-0.00050821909677274798</cx:pt>
          <cx:pt idx="13">-0.00090628256774489299</cx:pt>
          <cx:pt idx="14">-2.7745454946182001e-05</cx:pt>
          <cx:pt idx="15">4.1903350668737803e-05</cx:pt>
          <cx:pt idx="16">0.00039414767135624601</cx:pt>
          <cx:pt idx="17">-1.1580844612400801e-06</cx:pt>
          <cx:pt idx="18">-8.5098821741814599e-05</cx:pt>
          <cx:pt idx="19">4.2221072043210699e-05</cx:pt>
          <cx:pt idx="20">0.00028328588868430001</cx:pt>
          <cx:pt idx="21">-0.00045475013927511799</cx:pt>
          <cx:pt idx="22">0.00010382268337623101</cx:pt>
          <cx:pt idx="23">0.000220888209840316</cx:pt>
          <cx:pt idx="24">2.7042483806515402e-05</cx:pt>
          <cx:pt idx="25">0.00054601466044843698</cx:pt>
          <cx:pt idx="26">-0.00041428992716878199</cx:pt>
          <cx:pt idx="27">0.00065098203138878299</cx:pt>
          <cx:pt idx="28">0.00046034587307128202</cx:pt>
          <cx:pt idx="29">-0.00037053932959191899</cx:pt>
          <cx:pt idx="30">0.00038433905803533601</cx:pt>
          <cx:pt idx="31">5.6250186095060997e-05</cx:pt>
          <cx:pt idx="32">9.9289441990293897e-05</cx:pt>
          <cx:pt idx="33">7.2145006364111394e-05</cx:pt>
          <cx:pt idx="34">-0.0029784704988829402</cx:pt>
          <cx:pt idx="35">-0.0042209921582898099</cx:pt>
          <cx:pt idx="36">-0.0057638551107950303</cx:pt>
          <cx:pt idx="37">-0.0025670798948617098</cx:pt>
          <cx:pt idx="38">-0.0021933880062922398</cx:pt>
          <cx:pt idx="39">-0.00314486330140921</cx:pt>
          <cx:pt idx="40">-0.0060476489814473601</cx:pt>
          <cx:pt idx="41">-0.0033846115966853899</cx:pt>
          <cx:pt idx="42">-0.00053861928148371801</cx:pt>
          <cx:pt idx="43">-0.0021527071639926101</cx:pt>
          <cx:pt idx="44">-0.00060230863696845798</cx:pt>
          <cx:pt idx="45">-0.00037789053814846099</cx:pt>
          <cx:pt idx="46">-0.00138920389194832</cx:pt>
          <cx:pt idx="47">-0.0024977319219079501</cx:pt>
          <cx:pt idx="48">-0.0010789889491694901</cx:pt>
          <cx:pt idx="49">-4.8809634501577601e-05</cx:pt>
          <cx:pt idx="50">-0.00165277124907239</cx:pt>
          <cx:pt idx="51">-0.0015236163700297</cx:pt>
          <cx:pt idx="52">-0.000233618146493773</cx:pt>
          <cx:pt idx="53">6.0751199174068001e-05</cx:pt>
          <cx:pt idx="54">-9.9421362408867993e-05</cx:pt>
          <cx:pt idx="55">0.00018870720158293701</cx:pt>
          <cx:pt idx="56">0.00065158204722533795</cx:pt>
          <cx:pt idx="57">0.00050396441904158602</cx:pt>
          <cx:pt idx="58">0.000757905252602577</cx:pt>
          <cx:pt idx="59">0.00020795240358132899</cx:pt>
          <cx:pt idx="60">-0.00045007620776970399</cx:pt>
          <cx:pt idx="61">-4.2899947287075398e-05</cx:pt>
          <cx:pt idx="62">-0.0033508334040553301</cx:pt>
          <cx:pt idx="63">-0.0077922533233218102</cx:pt>
          <cx:pt idx="64">-0.0098813019754382704</cx:pt>
          <cx:pt idx="65">-0.00764839515339</cx:pt>
          <cx:pt idx="66">-0.013573493236787301</cx:pt>
          <cx:pt idx="67">-0.0175008291376554</cx:pt>
          <cx:pt idx="68">-0.0257961518611396</cx:pt>
          <cx:pt idx="69">-0.0280875465996989</cx:pt>
          <cx:pt idx="70">-0.026035266542834602</cx:pt>
          <cx:pt idx="71">-0.021194677081654401</cx:pt>
          <cx:pt idx="72">-0.017130487258390299</cx:pt>
          <cx:pt idx="73">-0.0145792785250637</cx:pt>
          <cx:pt idx="74">-0.0128955516308044</cx:pt>
          <cx:pt idx="75">-0.0089183652434742106</cx:pt>
          <cx:pt idx="76">-0.0047902686198612199</cx:pt>
          <cx:pt idx="77">-0.0052758307030460498</cx:pt>
          <cx:pt idx="78">-0.00313391260724515</cx:pt>
          <cx:pt idx="79">-0.0014941639956111499</cx:pt>
          <cx:pt idx="80">9.9823609788177102e-05</cx:pt>
          <cx:pt idx="81">-0.00013253742267871899</cx:pt>
          <cx:pt idx="82">0.000386708987952476</cx:pt>
          <cx:pt idx="83">-0.00018351034450577101</cx:pt>
          <cx:pt idx="84">-0.00040301247722973599</cx:pt>
          <cx:pt idx="85">-0.000107571228129517</cx:pt>
          <cx:pt idx="86">-0.00042088898994453998</cx:pt>
          <cx:pt idx="87">-0.00053715836312933697</cx:pt>
          <cx:pt idx="88">-0.0012685391525732901</cx:pt>
          <cx:pt idx="89">-0.0009974134536266349</cx:pt>
          <cx:pt idx="90">-0.00683285825091412</cx:pt>
          <cx:pt idx="91">-0.0116951427970468</cx:pt>
          <cx:pt idx="92">-0.017872239716096</cx:pt>
          <cx:pt idx="93">-0.023217942768871399</cx:pt>
          <cx:pt idx="94">-0.030603494575833699</cx:pt>
          <cx:pt idx="95">-0.041854624445146198</cx:pt>
          <cx:pt idx="96">-0.071780952990950497</cx:pt>
          <cx:pt idx="97">-0.089907640081111101</cx:pt>
          <cx:pt idx="98">-0.078087034956989307</cx:pt>
          <cx:pt idx="99">-0.053538401565049701</cx:pt>
          <cx:pt idx="100">-0.035718483579038098</cx:pt>
          <cx:pt idx="101">-0.024700207645875698</cx:pt>
          <cx:pt idx="102">-0.032101712282182698</cx:pt>
          <cx:pt idx="103">-0.023376256564935902</cx:pt>
          <cx:pt idx="104">-0.018071609205826799</cx:pt>
          <cx:pt idx="105">-0.010281605028189899</cx:pt>
          <cx:pt idx="106">-0.0039385294527236499</cx:pt>
          <cx:pt idx="107">-0.00114413439962398</cx:pt>
          <cx:pt idx="108">-4.5537563213596503e-05</cx:pt>
          <cx:pt idx="109">0.00049275750937740595</cx:pt>
          <cx:pt idx="110">5.46974197919086e-05</cx:pt>
          <cx:pt idx="111">-0.00019634040043465799</cx:pt>
          <cx:pt idx="112">-0.000217576038608986</cx:pt>
          <cx:pt idx="113">-0.00029142181695820501</cx:pt>
          <cx:pt idx="114">0.00015077616432146099</cx:pt>
          <cx:pt idx="115">7.7101541510483893e-05</cx:pt>
          <cx:pt idx="116">0.00045280297255731298</cx:pt>
          <cx:pt idx="117">-0.0088502402447502206</cx:pt>
          <cx:pt idx="118">-0.0152050781305186</cx:pt>
          <cx:pt idx="119">-0.0152499337194395</cx:pt>
          <cx:pt idx="120">-0.0207313325999894</cx:pt>
          <cx:pt idx="121">-0.024992178168249699</cx:pt>
          <cx:pt idx="122">-0.0102211238025004</cx:pt>
          <cx:pt idx="123">-0.0030486988293568899</cx:pt>
          <cx:pt idx="124">0.0032490331356367199</cx:pt>
          <cx:pt idx="125">-0.029340886727150899</cx:pt>
          <cx:pt idx="126">-0.0433288727302873</cx:pt>
          <cx:pt idx="127">-0.048698704277757902</cx:pt>
          <cx:pt idx="128">-0.051074044745268297</cx:pt>
          <cx:pt idx="129">-0.0125911675103205</cx:pt>
          <cx:pt idx="130">-0.025488875141217698</cx:pt>
          <cx:pt idx="131">-0.026735756240679299</cx:pt>
          <cx:pt idx="132">-0.012463297095104501</cx:pt>
          <cx:pt idx="133">-0.0029956984977442501</cx:pt>
          <cx:pt idx="134">-0.00070726805337992498</cx:pt>
          <cx:pt idx="135">0.0144141328296656</cx:pt>
          <cx:pt idx="136">0.0156176269971491</cx:pt>
          <cx:pt idx="137">0.0063532632794108396</cx:pt>
          <cx:pt idx="138">0.0019352861718814</cx:pt>
          <cx:pt idx="139">-0.00026746057523762898</cx:pt>
          <cx:pt idx="140">0.00048845249679079904</cx:pt>
          <cx:pt idx="141">0.00057815363729969899</cx:pt>
          <cx:pt idx="142">0.00011641380899219401</cx:pt>
          <cx:pt idx="143">-0.00053030341316592398</cx:pt>
          <cx:pt idx="144">-0.0019004994062371901</cx:pt>
          <cx:pt idx="145">-0.00012021906835288501</cx:pt>
          <cx:pt idx="146">-0.00354552219309285</cx:pt>
          <cx:pt idx="147">-0.017068096100002799</cx:pt>
          <cx:pt idx="148">0.00226379533412334</cx:pt>
          <cx:pt idx="149">0.030115327126958798</cx:pt>
          <cx:pt idx="150">0.034939855367306698</cx:pt>
          <cx:pt idx="151">0.096631388463836496</cx:pt>
          <cx:pt idx="152">0.095956354757027601</cx:pt>
          <cx:pt idx="153">0.0559193890439676</cx:pt>
          <cx:pt idx="154">0.0104376706957525</cx:pt>
          <cx:pt idx="155">-0.055980523710479797</cx:pt>
          <cx:pt idx="156">-0.10245032160694301</cx:pt>
          <cx:pt idx="157">-0.068014661187675102</cx:pt>
          <cx:pt idx="158">-0.055040566749808499</cx:pt>
          <cx:pt idx="159">-0.076022148519558103</cx:pt>
          <cx:pt idx="160">-0.036349184247678801</cx:pt>
          <cx:pt idx="161">-0.0114197328023372</cx:pt>
          <cx:pt idx="162">-0.0061305362717861602</cx:pt>
          <cx:pt idx="163">0.017337915008598302</cx:pt>
          <cx:pt idx="164">0.015956679205107599</cx:pt>
          <cx:pt idx="165">0.0042529687952813202</cx:pt>
          <cx:pt idx="166">0.000238668336154265</cx:pt>
          <cx:pt idx="167">0.00057945333452484604</cx:pt>
          <cx:pt idx="168">0.00060287254506224399</cx:pt>
          <cx:pt idx="169">0.00026292456855212101</cx:pt>
          <cx:pt idx="170">-0.00044594259794977098</cx:pt>
          <cx:pt idx="171">-9.50303500845004e-05</cx:pt>
          <cx:pt idx="172">-0.00044665406702241002</cx:pt>
          <cx:pt idx="173">-0.0089010347063834105</cx:pt>
          <cx:pt idx="174">-0.0137459708109716</cx:pt>
          <cx:pt idx="175">-0.020161931837797201</cx:pt>
          <cx:pt idx="176">0.028894137121819399</cx:pt>
          <cx:pt idx="177">0.079095248552498207</cx:pt>
          <cx:pt idx="178">0.0606027450965144</cx:pt>
          <cx:pt idx="179">0.078401310119822307</cx:pt>
          <cx:pt idx="180">0.0490927237212763</cx:pt>
          <cx:pt idx="181">0.067072200543170701</cx:pt>
          <cx:pt idx="182">0.046413389128351697</cx:pt>
          <cx:pt idx="183">0.040420636808966501</cx:pt>
          <cx:pt idx="184">0.049647987322637498</cx:pt>
          <cx:pt idx="185">0.037391398847707202</cx:pt>
          <cx:pt idx="186">-0.015117156320041999</cx:pt>
          <cx:pt idx="187">-0.037577116594954198</cx:pt>
          <cx:pt idx="188">-0.024264808439206899</cx:pt>
          <cx:pt idx="189">-0.0056883831509540704</cx:pt>
          <cx:pt idx="190">-0.016700945946145799</cx:pt>
          <cx:pt idx="191">0.017573337955273199</cx:pt>
          <cx:pt idx="192">-0.00102261877724038</cx:pt>
          <cx:pt idx="193">0.00035347907465965402</cx:pt>
          <cx:pt idx="194">-0.00110821522261322</cx:pt>
          <cx:pt idx="195">-0.00165333443964257</cx:pt>
          <cx:pt idx="196">-0.00035946737364897101</cx:pt>
          <cx:pt idx="197">-0.00091482490808238799</cx:pt>
          <cx:pt idx="198">0.00337492887969557</cx:pt>
          <cx:pt idx="199">0.0040259072914642299</cx:pt>
          <cx:pt idx="200">-0.0141019823431234</cx:pt>
          <cx:pt idx="201">-0.0297936989979928</cx:pt>
          <cx:pt idx="202">-0.0089912531757374899</cx:pt>
          <cx:pt idx="203">-0.023818504215707199</cx:pt>
          <cx:pt idx="204">0.0414018217374892</cx:pt>
          <cx:pt idx="205">0.067226520290533401</cx:pt>
          <cx:pt idx="206">0.0279482317028408</cx:pt>
          <cx:pt idx="207">0.02168463695552</cx:pt>
          <cx:pt idx="208">0.047446122786375299</cx:pt>
          <cx:pt idx="209">0.062325350691146399</cx:pt>
          <cx:pt idx="210">0.0212379891218018</cx:pt>
          <cx:pt idx="211">0.058438344004965503</cx:pt>
          <cx:pt idx="212">0.054900686992634298</cx:pt>
          <cx:pt idx="213">0.0487314422992393</cx:pt>
          <cx:pt idx="214">0.019215229848029099</cx:pt>
          <cx:pt idx="215">-0.014502951522393399</cx:pt>
          <cx:pt idx="216">-0.015891591710719102</cx:pt>
          <cx:pt idx="217">-0.0207161487467445</cx:pt>
          <cx:pt idx="218">-0.035963948709494098</cx:pt>
          <cx:pt idx="219">-0.0037326750882999901</cx:pt>
          <cx:pt idx="220">-0.0069766183999287797</cx:pt>
          <cx:pt idx="221">-0.0016733641665288099</cx:pt>
          <cx:pt idx="222">-4.3785775479841503e-05</cx:pt>
          <cx:pt idx="223">-0.00055195475987056698</cx:pt>
          <cx:pt idx="224">-0.00099055375779885505</cx:pt>
          <cx:pt idx="225">1.3259012635147201e-05</cx:pt>
          <cx:pt idx="226">0.0035696522994225302</cx:pt>
          <cx:pt idx="227">0.00319999639908858</cx:pt>
          <cx:pt idx="228">-0.0110746052399804</cx:pt>
          <cx:pt idx="229">-0.018533222789684702</cx:pt>
          <cx:pt idx="230">0.0085136695113744304</cx:pt>
          <cx:pt idx="231">-0.015195286583506599</cx:pt>
          <cx:pt idx="232">0.087964874250957295</cx:pt>
          <cx:pt idx="233">0.048845287246558601</cx:pt>
          <cx:pt idx="234">0.0231122430797247</cx:pt>
          <cx:pt idx="235">0.047611669709260701</cx:pt>
          <cx:pt idx="236">0.030262658812554102</cx:pt>
          <cx:pt idx="237">0.015774366633635399</cx:pt>
          <cx:pt idx="238">0.031681005398363202</cx:pt>
          <cx:pt idx="239">0.034717891563235098</cx:pt>
          <cx:pt idx="240">0.0405552999836973</cx:pt>
          <cx:pt idx="241">0.000597709803972343</cx:pt>
          <cx:pt idx="242">0.0544429898491905</cx:pt>
          <cx:pt idx="243">0.0159460099746754</cx:pt>
          <cx:pt idx="244">-0.0222271552178743</cx:pt>
          <cx:pt idx="245">-0.0229627019815986</cx:pt>
          <cx:pt idx="246">-0.039433725942182897</cx:pt>
          <cx:pt idx="247">-0.041430634018801697</cx:pt>
          <cx:pt idx="248">-0.024027308604548499</cx:pt>
          <cx:pt idx="249">-0.0095108715270201399</cx:pt>
          <cx:pt idx="250">0.0018803914814365501</cx:pt>
          <cx:pt idx="251">-0.00030477230496012299</cx:pt>
          <cx:pt idx="252">-0.000120684119757583</cx:pt>
          <cx:pt idx="253">0.00056445193809401403</cx:pt>
          <cx:pt idx="254">0.0025866450499138199</cx:pt>
          <cx:pt idx="255">0.00753276391536259</cx:pt>
          <cx:pt idx="256">-0.0107682276699974</cx:pt>
          <cx:pt idx="257">-0.016021971680648801</cx:pt>
          <cx:pt idx="258">0.021739172274010898</cx:pt>
          <cx:pt idx="259">-0.0100064786712696</cx:pt>
          <cx:pt idx="260">0.032294346833048597</cx:pt>
          <cx:pt idx="261">0.026109998322668301</cx:pt>
          <cx:pt idx="262">0.019045793717123099</cx:pt>
          <cx:pt idx="263">0.018484575750311899</cx:pt>
          <cx:pt idx="264">0.034004937065045697</cx:pt>
          <cx:pt idx="265">0.019344553806299899</cx:pt>
          <cx:pt idx="266">0.045943674565039498</cx:pt>
          <cx:pt idx="267">0.026302687523929402</cx:pt>
          <cx:pt idx="268">0.026035307060170602</cx:pt>
          <cx:pt idx="269">0.057877996119653698</cx:pt>
          <cx:pt idx="270">0.041537424909268303</cx:pt>
          <cx:pt idx="271">0.0239793365128869</cx:pt>
          <cx:pt idx="272">0.025592705681421</cx:pt>
          <cx:pt idx="273">-0.00067526602161252296</cx:pt>
          <cx:pt idx="274">-0.012423190726864699</cx:pt>
          <cx:pt idx="275">-0.034823458438756297</cx:pt>
          <cx:pt idx="276">-0.042373457039542997</cx:pt>
          <cx:pt idx="277">-0.017932675996005499</cx:pt>
          <cx:pt idx="278">-4.9829329029239998e-05</cx:pt>
          <cx:pt idx="279">0.00073597590278854502</cx:pt>
          <cx:pt idx="280">0.00039773677882708799</cx:pt>
          <cx:pt idx="281">0.0010801473844341701</cx:pt>
          <cx:pt idx="282">0.0044936472549114504</cx:pt>
          <cx:pt idx="283">0.0030998636347862501</cx:pt>
          <cx:pt idx="284">-0.0045025875301758396</cx:pt>
          <cx:pt idx="285">-0.00021875574808785401</cx:pt>
          <cx:pt idx="286">0.011073373791994299</cx:pt>
          <cx:pt idx="287">0.0093364237056639994</cx:pt>
          <cx:pt idx="288">0.029879346134346702</cx:pt>
          <cx:pt idx="289">0.0276448756221578</cx:pt>
          <cx:pt idx="290">-0.0411675466082502</cx:pt>
          <cx:pt idx="291">-0.046097240052175102</cx:pt>
          <cx:pt idx="292">-0.0160408146683589</cx:pt>
          <cx:pt idx="293">-0.0046109369070735798</cx:pt>
          <cx:pt idx="294">0.0335019815742508</cx:pt>
          <cx:pt idx="295">0.010701135121122</cx:pt>
          <cx:pt idx="296">0.051881878648688699</cx:pt>
          <cx:pt idx="297">0.012419323561146599</cx:pt>
          <cx:pt idx="298">0.015479089844952301</cx:pt>
          <cx:pt idx="299">0.0051437395409836698</cx:pt>
          <cx:pt idx="300">0.0042045306612697297</cx:pt>
          <cx:pt idx="301">-0.0148637309197558</cx:pt>
          <cx:pt idx="302">-0.00744955121338423</cx:pt>
          <cx:pt idx="303">-0.021160480267554901</cx:pt>
          <cx:pt idx="304">-0.040983656042889102</cx:pt>
          <cx:pt idx="305">-0.014680772727545401</cx:pt>
          <cx:pt idx="306">-0.0046454784211270497</cx:pt>
          <cx:pt idx="307">0.00040393116072765098</cx:pt>
          <cx:pt idx="308">0.00034083291379583398</cx:pt>
          <cx:pt idx="309">0.00070125520677590902</cx:pt>
          <cx:pt idx="310">0.0054107915311522202</cx:pt>
          <cx:pt idx="311">0.0071799818630999997</cx:pt>
          <cx:pt idx="312">0.0203065206624214</cx:pt>
          <cx:pt idx="313">0.032632029687249799</cx:pt>
          <cx:pt idx="314">0.044264445423836903</cx:pt>
          <cx:pt idx="315">0.044863314095958</cx:pt>
          <cx:pt idx="316">0.040265659334914702</cx:pt>
          <cx:pt idx="317">-0.0036725121587747002</cx:pt>
          <cx:pt idx="318">-0.0407061848918229</cx:pt>
          <cx:pt idx="319">-0.0134215524694275</cx:pt>
          <cx:pt idx="320">0.038974889432820702</cx:pt>
          <cx:pt idx="321">0.0160456846167795</cx:pt>
          <cx:pt idx="322">0.0252418313865901</cx:pt>
          <cx:pt idx="323">0.0298349798315234</cx:pt>
          <cx:pt idx="324">0.013317735940851901</cx:pt>
          <cx:pt idx="325">0.0139432287964424</cx:pt>
          <cx:pt idx="326">-0.0013497213484131899</cx:pt>
          <cx:pt idx="327">-0.0252847576794051</cx:pt>
          <cx:pt idx="328">0.0167558524058063</cx:pt>
          <cx:pt idx="329">0.013577851355867801</cx:pt>
          <cx:pt idx="330">0.0146695976100504</cx:pt>
          <cx:pt idx="331">-0.021585479646526701</cx:pt>
          <cx:pt idx="332">-0.036541132468654598</cx:pt>
          <cx:pt idx="333">-0.0151802255704839</cx:pt>
          <cx:pt idx="334">-0.00046252188384201599</cx:pt>
          <cx:pt idx="335">0.000434453385725894</cx:pt>
          <cx:pt idx="336">-4.4090402372811197e-05</cx:pt>
          <cx:pt idx="337">-4.9842965399701202e-05</cx:pt>
          <cx:pt idx="338">0.0041993615758360199</cx:pt>
          <cx:pt idx="339">0.011220062301513</cx:pt>
          <cx:pt idx="340">0.055550202005987703</cx:pt>
          <cx:pt idx="341">0.067126744307205805</cx:pt>
          <cx:pt idx="342">0.040365128221274901</cx:pt>
          <cx:pt idx="343">0.032580141488678903</cx:pt>
          <cx:pt idx="344">-0.011677181032825499</cx:pt>
          <cx:pt idx="345">-0.068096706888533504</cx:pt>
          <cx:pt idx="346">-0.091086326607728502</cx:pt>
          <cx:pt idx="347">-0.029918818148700201</cx:pt>
          <cx:pt idx="348">-0.0404404658832858</cx:pt>
          <cx:pt idx="349">-0.0086192350188259402</cx:pt>
          <cx:pt idx="350">0.0143015860914384</cx:pt>
          <cx:pt idx="351">0.049588056181907397</cx:pt>
          <cx:pt idx="352">-0.0082209695380081604</cx:pt>
          <cx:pt idx="353">-0.021115691903482801</cx:pt>
          <cx:pt idx="354">-0.0230740969123251</cx:pt>
          <cx:pt idx="355">-0.0016700211922153099</cx:pt>
          <cx:pt idx="356">0.0030071438433334598</cx:pt>
          <cx:pt idx="357">0.037197452487271403</cx:pt>
          <cx:pt idx="358">0.039121108740113597</cx:pt>
          <cx:pt idx="359">-0.0064477213989804598</cx:pt>
          <cx:pt idx="360">-0.053104611866467803</cx:pt>
          <cx:pt idx="361">-0.0136998766365167</cx:pt>
          <cx:pt idx="362">1.6687767641696101e-05</cx:pt>
          <cx:pt idx="363">-0.00017745334326302401</cx:pt>
          <cx:pt idx="364">-0.00022865514080322799</cx:pt>
          <cx:pt idx="365">0.00058633461503289396</cx:pt>
          <cx:pt idx="366">0.0023007446841238699</cx:pt>
          <cx:pt idx="367">0.00725027062014538</cx:pt>
          <cx:pt idx="368">0.077424706269786994</cx:pt>
          <cx:pt idx="369">0.063054150018179003</cx:pt>
          <cx:pt idx="370">0.015751816402574399</cx:pt>
          <cx:pt idx="371">0.031920648424302402</cx:pt>
          <cx:pt idx="372">-0.0119762614142487</cx:pt>
          <cx:pt idx="373">-0.072976622754474002</cx:pt>
          <cx:pt idx="374">-0.032442200659584003</cx:pt>
          <cx:pt idx="375">-0.0048951023806314102</cx:pt>
          <cx:pt idx="376">-0.012372006706689699</cx:pt>
          <cx:pt idx="377">0.0060821183381446096</cx:pt>
          <cx:pt idx="378">0.025192803059524</cx:pt>
          <cx:pt idx="379">0.0299894003620668</cx:pt>
          <cx:pt idx="380">-0.010257725142317599</cx:pt>
          <cx:pt idx="381">-0.0587181530045933</cx:pt>
          <cx:pt idx="382">-0.037353978492062699</cx:pt>
          <cx:pt idx="383">-0.0098860436644186908</cx:pt>
          <cx:pt idx="384">0.030497974099565599</cx:pt>
          <cx:pt idx="385">0.067868699321078793</cx:pt>
          <cx:pt idx="386">0.042977005850310397</cx:pt>
          <cx:pt idx="387">-0.0261542630441229</cx:pt>
          <cx:pt idx="388">-0.062445397021720299</cx:pt>
          <cx:pt idx="389">-0.0121116384550373</cx:pt>
          <cx:pt idx="390">-0.0041612122917194204</cx:pt>
          <cx:pt idx="391">0.00029627610617590498</cx:pt>
          <cx:pt idx="392">0.00017791471559132699</cx:pt>
          <cx:pt idx="393">0.00052178333173055302</cx:pt>
          <cx:pt idx="394">0.00044225411580748301</cx:pt>
          <cx:pt idx="395">0.011040533935516199</cx:pt>
          <cx:pt idx="396">0.062856482270531894</cx:pt>
          <cx:pt idx="397">0.047806068903132597</cx:pt>
          <cx:pt idx="398">0.023540676524150098</cx:pt>
          <cx:pt idx="399">0.029362335650829699</cx:pt>
          <cx:pt idx="400">-0.038530205612294498</cx:pt>
          <cx:pt idx="401">-0.056127140605769801</cx:pt>
          <cx:pt idx="402">-0.040024485623145298</cx:pt>
          <cx:pt idx="403">0.0039989560084351403</cx:pt>
          <cx:pt idx="404">0.0332523563613134</cx:pt>
          <cx:pt idx="405">0.00050727812723015903</cx:pt>
          <cx:pt idx="406">-0.023904958123669801</cx:pt>
          <cx:pt idx="407">-0.0018128344660143199</cx:pt>
          <cx:pt idx="408">-0.0547882309971192</cx:pt>
          <cx:pt idx="409">-0.052894715209869603</cx:pt>
          <cx:pt idx="410">-0.025676372777397101</cx:pt>
          <cx:pt idx="411">0.0029027390448129898</cx:pt>
          <cx:pt idx="412">0.040013421404725802</cx:pt>
          <cx:pt idx="413">0.0415849283008521</cx:pt>
          <cx:pt idx="414">0.021957244114626202</cx:pt>
          <cx:pt idx="415">-0.038946093807351402</cx:pt>
          <cx:pt idx="416">-0.0524927270392078</cx:pt>
          <cx:pt idx="417">-0.0151041845717894</cx:pt>
          <cx:pt idx="418">-0.0039242211876665397</cx:pt>
          <cx:pt idx="419">-0.00062062913056913996</cx:pt>
          <cx:pt idx="420">-5.2697041577404301e-05</cx:pt>
          <cx:pt idx="421">-0.00027151611371352099</cx:pt>
          <cx:pt idx="422">-0.0019175143623407799</cx:pt>
          <cx:pt idx="423">0.0118218521468926</cx:pt>
          <cx:pt idx="424">0.036719598190877299</cx:pt>
          <cx:pt idx="425">0.0159180608640229</cx:pt>
          <cx:pt idx="426">0.00598003841811865</cx:pt>
          <cx:pt idx="427">-0.00495202407397704</cx:pt>
          <cx:pt idx="428">-0.033742608414665302</cx:pt>
          <cx:pt idx="429">-0.044462378712913898</cx:pt>
          <cx:pt idx="430">-0.016216601406469602</cx:pt>
          <cx:pt idx="431">0.0018413844456511</cx:pt>
          <cx:pt idx="432">-0.0304328379158815</cx:pt>
          <cx:pt idx="433">-0.0150625750822373</cx:pt>
          <cx:pt idx="434">0.0104594259383682</cx:pt>
          <cx:pt idx="435">0.046543732235594402</cx:pt>
          <cx:pt idx="436">0.0100133273192818</cx:pt>
          <cx:pt idx="437">0.037848990837679702</cx:pt>
          <cx:pt idx="438">-0.00048273788487860199</cx:pt>
          <cx:pt idx="439">-0.0010997927516716399</cx:pt>
          <cx:pt idx="440">0.018979904925818299</cx:pt>
          <cx:pt idx="441">0.0040394498638086701</cx:pt>
          <cx:pt idx="442">0.0080084758954369808</cx:pt>
          <cx:pt idx="443">-0.029279825187743899</cx:pt>
          <cx:pt idx="444">-0.042848324604473298</cx:pt>
          <cx:pt idx="445">-0.028957195326767399</cx:pt>
          <cx:pt idx="446">-0.00557024738908288</cx:pt>
          <cx:pt idx="447">-0.0019216157875969499</cx:pt>
          <cx:pt idx="448">0.00013997573752218899</cx:pt>
          <cx:pt idx="449">-0.00030795529751445302</cx:pt>
          <cx:pt idx="450">-0.0011924526912164199</cx:pt>
          <cx:pt idx="451">-0.0010732265503364401</cx:pt>
          <cx:pt idx="452">0.0188855156190335</cx:pt>
          <cx:pt idx="453">-0.0067901883947266801</cx:pt>
          <cx:pt idx="454">-0.0236855327787188</cx:pt>
          <cx:pt idx="455">-0.024690827095479199</cx:pt>
          <cx:pt idx="456">-0.019857499907131301</cx:pt>
          <cx:pt idx="457">-0.046719865719743403</cx:pt>
          <cx:pt idx="458">6.5346565780516696e-05</cx:pt>
          <cx:pt idx="459">0.0063507222443905499</cx:pt>
          <cx:pt idx="460">-0.0030435010694816098</cx:pt>
          <cx:pt idx="461">0.0083548790807545306</cx:pt>
          <cx:pt idx="462">-0.0215630206738559</cx:pt>
          <cx:pt idx="463">0.027057014650021902</cx:pt>
          <cx:pt idx="464">0.051614699405293597</cx:pt>
          <cx:pt idx="465">0.077285133007138601</cx:pt>
          <cx:pt idx="466">0.0230948211371843</cx:pt>
          <cx:pt idx="467">-0.037552575835852302</cx:pt>
          <cx:pt idx="468">0.0039199911983043697</cx:pt>
          <cx:pt idx="469">-0.033815096784316302</cx:pt>
          <cx:pt idx="470">-0.0122685769535614</cx:pt>
          <cx:pt idx="471">-0.034167622280166898</cx:pt>
          <cx:pt idx="472">-0.040139674255933698</cx:pt>
          <cx:pt idx="473">-0.029922696828074101</cx:pt>
          <cx:pt idx="474">-0.0066931895499254502</cx:pt>
          <cx:pt idx="475">-0.00066888195440623999</cx:pt>
          <cx:pt idx="476">0.00017150885594514599</cx:pt>
          <cx:pt idx="477">-0.00054862278246808796</cx:pt>
          <cx:pt idx="478">-0.0040633185932979696</cx:pt>
          <cx:pt idx="479">-0.014480690963121001</cx:pt>
          <cx:pt idx="480">-0.0130243277407659</cx:pt>
          <cx:pt idx="481">-0.036214133130941198</cx:pt>
          <cx:pt idx="482">-0.0463540666870507</cx:pt>
          <cx:pt idx="483">-0.042645144793464901</cx:pt>
          <cx:pt idx="484">-0.0021060631879131699</cx:pt>
          <cx:pt idx="485">0.0037836202955124302</cx:pt>
          <cx:pt idx="486">-0.0156765367036425</cx:pt>
          <cx:pt idx="487">-0.020332664331518702</cx:pt>
          <cx:pt idx="488">-0.025039171559975499</cx:pt>
          <cx:pt idx="489">-0.017094518111452101</cx:pt>
          <cx:pt idx="490">-0.058942119900952897</cx:pt>
          <cx:pt idx="491">0.0054401950262925698</cx:pt>
          <cx:pt idx="492">0.040596599976382999</cx:pt>
          <cx:pt idx="493">0.0631540370226292</cx:pt>
          <cx:pt idx="494">0.014424442358250101</cx:pt>
          <cx:pt idx="495">-0.035506314598178199</cx:pt>
          <cx:pt idx="496">-0.034744090983274502</cx:pt>
          <cx:pt idx="497">-0.0424115382159925</cx:pt>
          <cx:pt idx="498">-0.018825934035150399</cx:pt>
          <cx:pt idx="499">-0.027468758771228199</cx:pt>
          <cx:pt idx="500">-0.024202926316401599</cx:pt>
          <cx:pt idx="501">-0.018216159754936598</cx:pt>
          <cx:pt idx="502">-0.0011365412564982101</cx:pt>
          <cx:pt idx="503">0.00053710787654471701</cx:pt>
          <cx:pt idx="504">0.00015267572666820801</cx:pt>
          <cx:pt idx="505">-0.00063063957802574403</cx:pt>
          <cx:pt idx="506">-0.00265879125245989</cx:pt>
          <cx:pt idx="507">-0.0227051159087602</cx:pt>
          <cx:pt idx="508">-0.031877212397699299</cx:pt>
          <cx:pt idx="509">-0.036949895454679298</cx:pt>
          <cx:pt idx="510">-0.031199333647126501</cx:pt>
          <cx:pt idx="511">-0.031161635026208001</cx:pt>
          <cx:pt idx="512">-0.00063314786815147695</cx:pt>
          <cx:pt idx="513">-0.0088741711607606896</cx:pt>
          <cx:pt idx="514">-0.0012134197877055001</cx:pt>
          <cx:pt idx="515">0.012968190461728899</cx:pt>
          <cx:pt idx="516">-0.035201364999992497</cx:pt>
          <cx:pt idx="517">-0.0481291368932922</cx:pt>
          <cx:pt idx="518">-0.040754499878720998</cx:pt>
          <cx:pt idx="519">-0.0163084762869906</cx:pt>
          <cx:pt idx="520">0.0048663668522421896</cx:pt>
          <cx:pt idx="521">0.050343245617836097</cx:pt>
          <cx:pt idx="522">0.027178029787363001</cx:pt>
          <cx:pt idx="523">0.0027254397799831801</cx:pt>
          <cx:pt idx="524">-0.015717201712657398</cx:pt>
          <cx:pt idx="525">-0.021191964639401099</cx:pt>
          <cx:pt idx="526">-0.019442254442376398</cx:pt>
          <cx:pt idx="527">-0.047345426859946402</cx:pt>
          <cx:pt idx="528">-0.038981144928747297</cx:pt>
          <cx:pt idx="529">-0.018199979580181401</cx:pt>
          <cx:pt idx="530">0.0016552836867548301</cx:pt>
          <cx:pt idx="531">-0.00127804963136972</cx:pt>
          <cx:pt idx="532">-0.00014380818670665899</cx:pt>
          <cx:pt idx="533">0.000641878586437448</cx:pt>
          <cx:pt idx="534">0.00034343997358604101</cx:pt>
          <cx:pt idx="535">-0.0154246031796381</cx:pt>
          <cx:pt idx="536">-0.030853107791979799</cx:pt>
          <cx:pt idx="537">-0.033561147723672198</cx:pt>
          <cx:pt idx="538">-0.038816256816935901</cx:pt>
          <cx:pt idx="539">-0.0286996141140873</cx:pt>
          <cx:pt idx="540">0.0054955478335438103</cx:pt>
          <cx:pt idx="541">-0.0012323466627836501</cx:pt>
          <cx:pt idx="542">0.015005550726131</cx:pt>
          <cx:pt idx="543">0.026636161053379698</cx:pt>
          <cx:pt idx="544">-0.000281170780055356</cx:pt>
          <cx:pt idx="545">-0.058875925673462101</cx:pt>
          <cx:pt idx="546">-0.041120791787930801</cx:pt>
          <cx:pt idx="547">-0.0082287774762446701</cx:pt>
          <cx:pt idx="548">0.0057769170253085698</cx:pt>
          <cx:pt idx="549">0.034710175615618698</cx:pt>
          <cx:pt idx="550">0.0327668874071642</cx:pt>
          <cx:pt idx="551">0.0212587739692164</cx:pt>
          <cx:pt idx="552">-0.0091266496986004298</cx:pt>
          <cx:pt idx="553">-0.031532602928395201</cx:pt>
          <cx:pt idx="554">-0.031229640660134301</cx:pt>
          <cx:pt idx="555">-0.043275242680647398</cx:pt>
          <cx:pt idx="556">-0.029463266013828499</cx:pt>
          <cx:pt idx="557">-0.0197540119299804</cx:pt>
          <cx:pt idx="558">-0.0014466076027300099</cx:pt>
          <cx:pt idx="559">-0.00013885143297306699</cx:pt>
          <cx:pt idx="560">0.00011846774567685899</cx:pt>
          <cx:pt idx="561">-0.000367443409868511</cx:pt>
          <cx:pt idx="562">-0.0015483648836984701</cx:pt>
          <cx:pt idx="563">-0.015394051430735601</cx:pt>
          <cx:pt idx="564">-0.031201235456576298</cx:pt>
          <cx:pt idx="565">-0.0447640441067381</cx:pt>
          <cx:pt idx="566">-0.052572271160792702</cx:pt>
          <cx:pt idx="567">-0.037774217739829703</cx:pt>
          <cx:pt idx="568">0.013674425424956499</cx:pt>
          <cx:pt idx="569">-0.028306661817684101</cx:pt>
          <cx:pt idx="570">-0.0047961514597887698</cx:pt>
          <cx:pt idx="571">-0.00667358862748978</cx:pt>
          <cx:pt idx="572">-0.054269977975606599</cx:pt>
          <cx:pt idx="573">-0.060898634396487801</cx:pt>
          <cx:pt idx="574">-0.050735438090495501</cx:pt>
          <cx:pt idx="575">-0.046708633718568801</cx:pt>
          <cx:pt idx="576">0.0087292998548468698</cx:pt>
          <cx:pt idx="577">-0.0023818397868624499</cx:pt>
          <cx:pt idx="578">-0.0421137869819991</cx:pt>
          <cx:pt idx="579">-0.0096639076863118296</cx:pt>
          <cx:pt idx="580">-0.026693208862605702</cx:pt>
          <cx:pt idx="581">-0.0346703032571389</cx:pt>
          <cx:pt idx="582">-0.029301405443337002</cx:pt>
          <cx:pt idx="583">-0.024121500328703801</cx:pt>
          <cx:pt idx="584">-0.0062209126963932004</cx:pt>
          <cx:pt idx="585">-0.0107932646030309</cx:pt>
          <cx:pt idx="586">-0.00075705032966154296</cx:pt>
          <cx:pt idx="587">0.00053002949988116598</cx:pt>
          <cx:pt idx="588">0.00026972245546742199</cx:pt>
          <cx:pt idx="589">-0.00010244548616036699</cx:pt>
          <cx:pt idx="590">-0.0020344786097873302</cx:pt>
          <cx:pt idx="591">-0.0130500838911565</cx:pt>
          <cx:pt idx="592">-0.0236912038073172</cx:pt>
          <cx:pt idx="593">-0.025897571474269</cx:pt>
          <cx:pt idx="594">-0.0277234889669664</cx:pt>
          <cx:pt idx="595">-0.019965082000948702</cx:pt>
          <cx:pt idx="596">-0.0089819624621629793</cx:pt>
          <cx:pt idx="597">-0.040914537912306002</cx:pt>
          <cx:pt idx="598">-0.0054293025796607001</cx:pt>
          <cx:pt idx="599">-0.029124145452900801</cx:pt>
          <cx:pt idx="600">-0.042331496925101297</cx:pt>
          <cx:pt idx="601">-0.053063100351098298</cx:pt>
          <cx:pt idx="602">-0.047835214562748703</cx:pt>
          <cx:pt idx="603">-0.049144203772175397</cx:pt>
          <cx:pt idx="604">-0.017167580436154</cx:pt>
          <cx:pt idx="605">-0.041318525070221997</cx:pt>
          <cx:pt idx="606">-0.082023932588491499</cx:pt>
          <cx:pt idx="607">-0.049221382047325297</cx:pt>
          <cx:pt idx="608">-0.0312147341969456</cx:pt>
          <cx:pt idx="609">-0.0297109523996975</cx:pt>
          <cx:pt idx="610">-0.047541801859214299</cx:pt>
          <cx:pt idx="611">-0.020828553170142702</cx:pt>
          <cx:pt idx="612">-0.0081898790201357496</cx:pt>
          <cx:pt idx="613">-0.017806709971826502</cx:pt>
          <cx:pt idx="614">-0.0029308082387994802</cx:pt>
          <cx:pt idx="615">0.00017123460005601601</cx:pt>
          <cx:pt idx="616">2.08584742089523e-05</cx:pt>
          <cx:pt idx="617">-0.0002270169735617</cx:pt>
          <cx:pt idx="618">-0.0028685907717246402</cx:pt>
          <cx:pt idx="619">-0.0077411991916980002</cx:pt>
          <cx:pt idx="620">-0.014853508313837799</cx:pt>
          <cx:pt idx="621">-0.0197483383881084</cx:pt>
          <cx:pt idx="622">-0.0082677388025075692</cx:pt>
          <cx:pt idx="623">-0.020874380339021999</cx:pt>
          <cx:pt idx="624">-0.033085388288730498</cx:pt>
          <cx:pt idx="625">-0.066296035881762694</cx:pt>
          <cx:pt idx="626">-0.019720512866330701</cx:pt>
          <cx:pt idx="627">-0.0042332238846479802</cx:pt>
          <cx:pt idx="628">0.0087397179379036707</cx:pt>
          <cx:pt idx="629">-0.0134860644100542</cx:pt>
          <cx:pt idx="630">0.020409688236840699</cx:pt>
          <cx:pt idx="631">-0.059908645677062902</cx:pt>
          <cx:pt idx="632">-0.041006507570237501</cx:pt>
          <cx:pt idx="633">-0.071932322753344394</cx:pt>
          <cx:pt idx="634">-0.064642231338311998</cx:pt>
          <cx:pt idx="635">-0.050038959125704503</cx:pt>
          <cx:pt idx="636">-0.034652407972551799</cx:pt>
          <cx:pt idx="637">-0.054106814410663402</cx:pt>
          <cx:pt idx="638">-0.025695673533604801</cx:pt>
          <cx:pt idx="639">-0.0082228689126926293</cx:pt>
          <cx:pt idx="640">-0.0043335789448063601</cx:pt>
          <cx:pt idx="641">-0.0117423766774283</cx:pt>
          <cx:pt idx="642">0.00011318251678881</cx:pt>
          <cx:pt idx="643">-0.00040510016478639599</cx:pt>
          <cx:pt idx="644">-0.00027394694179376999</cx:pt>
          <cx:pt idx="645">-0.00038537498855975799</cx:pt>
          <cx:pt idx="646">-0.0020572368075096399</cx:pt>
          <cx:pt idx="647">-0.0051392617287507603</cx:pt>
          <cx:pt idx="648">-0.0080294380339107404</cx:pt>
          <cx:pt idx="649">-0.0023626225830149601</cx:pt>
          <cx:pt idx="650">0.0035501857707718101</cx:pt>
          <cx:pt idx="651">-0.0062234091720641399</cx:pt>
          <cx:pt idx="652">-0.019107176140529501</cx:pt>
          <cx:pt idx="653">-0.073026776903245105</cx:pt>
          <cx:pt idx="654">-0.051200910829417599</cx:pt>
          <cx:pt idx="655">0.0134670777289389</cx:pt>
          <cx:pt idx="656">0.029894032368187998</cx:pt>
          <cx:pt idx="657">0.038202689342870598</cx:pt>
          <cx:pt idx="658">0.022879433235746999</cx:pt>
          <cx:pt idx="659">-0.0060086895247268898</cx:pt>
          <cx:pt idx="660">-0.013742439331474799</cx:pt>
          <cx:pt idx="661">-0.0281032932198295</cx:pt>
          <cx:pt idx="662">-0.021499463105924599</cx:pt>
          <cx:pt idx="663">-0.034625681008334602</cx:pt>
          <cx:pt idx="664">-0.010592249801648201</cx:pt>
          <cx:pt idx="665">-0.013229380896044</cx:pt>
          <cx:pt idx="666">-0.013688332459019899</cx:pt>
          <cx:pt idx="667">-0.000672406364331148</cx:pt>
          <cx:pt idx="668">0.0081277889963616099</cx:pt>
          <cx:pt idx="669">-0.0061179475565596103</cx:pt>
          <cx:pt idx="670">-4.3753969993773501e-05</cx:pt>
          <cx:pt idx="671">5.61261550397955e-05</cx:pt>
          <cx:pt idx="672">0.00047903084913563401</cx:pt>
          <cx:pt idx="673">0.00013098261339203901</cx:pt>
          <cx:pt idx="674">-0.00043712103524660702</cx:pt>
          <cx:pt idx="675">-3.36627043109896e-05</cx:pt>
          <cx:pt idx="676">0.0098575984102423405</cx:pt>
          <cx:pt idx="677">0.026729941673401598</cx:pt>
          <cx:pt idx="678">0.024041296343113</cx:pt>
          <cx:pt idx="679">0.023741818727809401</cx:pt>
          <cx:pt idx="680">0.027862598450574001</cx:pt>
          <cx:pt idx="681">-0.0192975026108206</cx:pt>
          <cx:pt idx="682">0.0048717022451179098</cx:pt>
          <cx:pt idx="683">-0.00079561658763646495</cx:pt>
          <cx:pt idx="684">0.0083745895836960394</cx:pt>
          <cx:pt idx="685">0.025317075290020599</cx:pt>
          <cx:pt idx="686">-0.0075092645546719202</cx:pt>
          <cx:pt idx="687">0.0092724964745763902</cx:pt>
          <cx:pt idx="688">0.0143661255304209</cx:pt>
          <cx:pt idx="689">-0.028992534727483501</cx:pt>
          <cx:pt idx="690">-0.0206792146300094</cx:pt>
          <cx:pt idx="691">0.016274908907860899</cx:pt>
          <cx:pt idx="692">0.030378249634307301</cx:pt>
          <cx:pt idx="693">0.0094312965670710798</cx:pt>
          <cx:pt idx="694">0.0019630083656777702</cx:pt>
          <cx:pt idx="695">0.0028886601315740701</cx:pt>
          <cx:pt idx="696">-0.0053323141154965102</cx:pt>
          <cx:pt idx="697">-0.0034476233226256102</cx:pt>
          <cx:pt idx="698">-0.00048604145882249198</cx:pt>
          <cx:pt idx="699">-0.00048254747340364999</cx:pt>
          <cx:pt idx="700">8.4171380557671697e-05</cx:pt>
          <cx:pt idx="701">-0.00064396924912241203</cx:pt>
          <cx:pt idx="702">0.00043424069982679598</cx:pt>
          <cx:pt idx="703">7.1440527125046094e-05</cx:pt>
          <cx:pt idx="704">0.0069708696954254197</cx:pt>
          <cx:pt idx="705">0.0146545210270507</cx:pt>
          <cx:pt idx="706">0.0097498797171664993</cx:pt>
          <cx:pt idx="707">0.014322924559711601</cx:pt>
          <cx:pt idx="708">0.0294949476726288</cx:pt>
          <cx:pt idx="709">0.032084835012590303</cx:pt>
          <cx:pt idx="710">0.0299158565099291</cx:pt>
          <cx:pt idx="711">0.0152650799163065</cx:pt>
          <cx:pt idx="712">-0.0073191071781606798</cx:pt>
          <cx:pt idx="713">0.014418942098077399</cx:pt>
          <cx:pt idx="714">0.041783108086942501</cx:pt>
          <cx:pt idx="715">0.022870011178456998</cx:pt>
          <cx:pt idx="716">0.041590604711801302</cx:pt>
          <cx:pt idx="717">0.019913533747536401</cx:pt>
          <cx:pt idx="718">0.019299961469158099</cx:pt>
          <cx:pt idx="719">0.030799646567840899</cx:pt>
          <cx:pt idx="720">0.0280390250848437</cx:pt>
          <cx:pt idx="721">0.0086676397201299708</cx:pt>
          <cx:pt idx="722">-0.011607533815634299</cx:pt>
          <cx:pt idx="723">-0.0086675274738076003</cx:pt>
          <cx:pt idx="724">-0.0042586081842380299</cx:pt>
          <cx:pt idx="725">-0.0010411836600860501</cx:pt>
          <cx:pt idx="726">-0.00039833931690792698</cx:pt>
          <cx:pt idx="727">0.00025591126334086203</cx:pt>
          <cx:pt idx="728">-0.000318180335832372</cx:pt>
          <cx:pt idx="729">0.00038520307361662899</cx:pt>
          <cx:pt idx="730">-0.00048972580702502503</cx:pt>
          <cx:pt idx="731">-0.00027680431051240199</cx:pt>
          <cx:pt idx="732">0.00144307011790947</cx:pt>
          <cx:pt idx="733">0.0051015924688218896</cx:pt>
          <cx:pt idx="734">0.011353984647311299</cx:pt>
          <cx:pt idx="735">0.0175052401296278</cx:pt>
          <cx:pt idx="736">0.0270779927804322</cx:pt>
          <cx:pt idx="737">0.040201858804990998</cx:pt>
          <cx:pt idx="738">0.032243760915618001</cx:pt>
          <cx:pt idx="739">0.023118865187504299</cx:pt>
          <cx:pt idx="740">0.045474691778662701</cx:pt>
          <cx:pt idx="741">0.056772867755085103</cx:pt>
          <cx:pt idx="742">0.074892347827038297</cx:pt>
          <cx:pt idx="743">0.0387407173054026</cx:pt>
          <cx:pt idx="744">0.036010240799932099</cx:pt>
          <cx:pt idx="745">0.037395718189894803</cx:pt>
          <cx:pt idx="746">0.035557005243680301</cx:pt>
          <cx:pt idx="747">0.020846228917592701</cx:pt>
          <cx:pt idx="748">0.0159020262602587</cx:pt>
          <cx:pt idx="749">0.015143904068047701</cx:pt>
          <cx:pt idx="750">0.0052602535745788197</cx:pt>
          <cx:pt idx="751">0.00035088652877289999</cx:pt>
          <cx:pt idx="752">-0.00022023895239574201</cx:pt>
          <cx:pt idx="753">0.00027190682935089502</cx:pt>
          <cx:pt idx="754">-0.000374974089294961</cx:pt>
          <cx:pt idx="755">-0.000146568033573007</cx:pt>
          <cx:pt idx="756">0.00030964791726666201</cx:pt>
          <cx:pt idx="757">-0.000150533377349316</cx:pt>
          <cx:pt idx="758">2.9548842971448601e-05</cx:pt>
          <cx:pt idx="759">-0.000324932283551007</cx:pt>
          <cx:pt idx="760">0.00050412160608452996</cx:pt>
          <cx:pt idx="761">9.8906552985650602e-05</cx:pt>
          <cx:pt idx="762">0.00063828352680067601</cx:pt>
          <cx:pt idx="763">0.0021257096234168298</cx:pt>
          <cx:pt idx="764">0.0028276199383822</cx:pt>
          <cx:pt idx="765">0.0010318251011852101</cx:pt>
          <cx:pt idx="766">0.00124825821189061</cx:pt>
          <cx:pt idx="767">0.00082438573495992502</cx:pt>
          <cx:pt idx="768">0.0039726443239470801</cx:pt>
          <cx:pt idx="769">0.0057309806515797</cx:pt>
          <cx:pt idx="770">0.013735891674349399</cx:pt>
          <cx:pt idx="771">0.0098628584670649808</cx:pt>
          <cx:pt idx="772">0.0075114752879759201</cx:pt>
          <cx:pt idx="773">0.0074413584435192</cx:pt>
          <cx:pt idx="774">0.0095947913134373005</cx:pt>
          <cx:pt idx="775">0.0072034111744782303</cx:pt>
          <cx:pt idx="776">0.0028191372587122298</cx:pt>
          <cx:pt idx="777">0.00162401164218642</cx:pt>
          <cx:pt idx="778">0.0030667281276503099</cx:pt>
          <cx:pt idx="779">-8.9894430087987594e-05</cx:pt>
          <cx:pt idx="780">0.00052937159980467299</cx:pt>
          <cx:pt idx="781">0.000335351059336575</cx:pt>
          <cx:pt idx="782">0.00038078593369424</cx:pt>
          <cx:pt idx="783">0.00048152121684394401</cx:pt>
        </cx:lvl>
      </cx:numDim>
    </cx:data>
    <cx:data id="123">
      <cx:numDim type="val">
        <cx:f>'001_WA_F - 副本'!$DT$1:$DT$784</cx:f>
        <cx:lvl ptCount="784" formatCode="G/通用格式">
          <cx:pt idx="0">-0.00021967116093828999</cx:pt>
          <cx:pt idx="1">-0.00026265539686346601</cx:pt>
          <cx:pt idx="2">0.00073783694853271403</cx:pt>
          <cx:pt idx="3">-5.2158749161442101e-05</cx:pt>
          <cx:pt idx="4">-0.00020978548692494699</cx:pt>
          <cx:pt idx="5">0.000297713082258954</cx:pt>
          <cx:pt idx="6">0.000284172650982671</cx:pt>
          <cx:pt idx="7">0.00029019431636020601</cx:pt>
          <cx:pt idx="8">-8.5840878224866695e-05</cx:pt>
          <cx:pt idx="9">-0.000273780290220152</cx:pt>
          <cx:pt idx="10">-0.00017565903092722201</cx:pt>
          <cx:pt idx="11">0.00015606590779138199</cx:pt>
          <cx:pt idx="12">-0.00077966826035367304</cx:pt>
          <cx:pt idx="13">-0.000202945675696723</cx:pt>
          <cx:pt idx="14">0.00093204709181677302</cx:pt>
          <cx:pt idx="15">5.5528339931583303e-05</cx:pt>
          <cx:pt idx="16">0.00029902211744689203</cx:pt>
          <cx:pt idx="17">0.00014500632564075399</cx:pt>
          <cx:pt idx="18">-0.00049669994914281195</cx:pt>
          <cx:pt idx="19">1.53815993429208e-05</cx:pt>
          <cx:pt idx="20">0.000148771471254515</cx:pt>
          <cx:pt idx="21">0.00047828808960897399</cx:pt>
          <cx:pt idx="22">8.77443297651665e-05</cx:pt>
          <cx:pt idx="23">0.00046712566153807799</cx:pt>
          <cx:pt idx="24">-2.5427790357546099e-05</cx:pt>
          <cx:pt idx="25">0.00063326535025780902</cx:pt>
          <cx:pt idx="26">-0.00046384329989067102</cx:pt>
          <cx:pt idx="27">-2.5519961652513599e-05</cx:pt>
          <cx:pt idx="28">6.5788302465489694e-05</cx:pt>
          <cx:pt idx="29">0.00024725831814031502</cx:pt>
          <cx:pt idx="30">-0.000129449121107007</cx:pt>
          <cx:pt idx="31">0.00018366384886413199</cx:pt>
          <cx:pt idx="32">0.00023444442134507701</cx:pt>
          <cx:pt idx="33">-0.00019988548905838999</cx:pt>
          <cx:pt idx="34">0.00027106312421841002</cx:pt>
          <cx:pt idx="35">0.00019552870538340299</cx:pt>
          <cx:pt idx="36">-0.00025986489091770501</cx:pt>
          <cx:pt idx="37">0.000119954045073594</cx:pt>
          <cx:pt idx="38">0.00029461158004922302</cx:pt>
          <cx:pt idx="39">-0.0021648879231341801</cx:pt>
          <cx:pt idx="40">-0.00046960193355258701</cx:pt>
          <cx:pt idx="41">-0.00046984283144038198</cx:pt>
          <cx:pt idx="42">-0.00047167756792131701</cx:pt>
          <cx:pt idx="43">-0.00050885998171752505</cx:pt>
          <cx:pt idx="44">-0.00044533208649761202</cx:pt>
          <cx:pt idx="45">-0.00032915568102363899</cx:pt>
          <cx:pt idx="46">-0.00077475467180754297</cx:pt>
          <cx:pt idx="47">-0.000184527428340892</cx:pt>
          <cx:pt idx="48">0.00020157016274168101</cx:pt>
          <cx:pt idx="49">-0.00054544061266416496</cx:pt>
          <cx:pt idx="50">0.00040304114306995598</cx:pt>
          <cx:pt idx="51">-1.4693680836976599e-05</cx:pt>
          <cx:pt idx="52">0.00021754431276041199</cx:pt>
          <cx:pt idx="53">-0.00012414043451988501</cx:pt>
          <cx:pt idx="54">0.00060438859268455603</cx:pt>
          <cx:pt idx="55">0.0010184766154923499</cx:pt>
          <cx:pt idx="56">6.8450132276145695e-05</cx:pt>
          <cx:pt idx="57">0.00020302925119311101</cx:pt>
          <cx:pt idx="58">-0.00011905210117607601</cx:pt>
          <cx:pt idx="59">0.00059087892722405001</cx:pt>
          <cx:pt idx="60">0.00069555237961600801</cx:pt>
          <cx:pt idx="61">-0.00031360225853283502</cx:pt>
          <cx:pt idx="62">0.000106006248415588</cx:pt>
          <cx:pt idx="63">-0.00128132531397421</cx:pt>
          <cx:pt idx="64">-0.0022950682866554602</cx:pt>
          <cx:pt idx="65">-0.00324026301856429</cx:pt>
          <cx:pt idx="66">-0.0029258107998681102</cx:pt>
          <cx:pt idx="67">-0.0035198030237349001</cx:pt>
          <cx:pt idx="68">-0.0057187774550733397</cx:pt>
          <cx:pt idx="69">-0.00862273075671517</cx:pt>
          <cx:pt idx="70">-0.0114068411540569</cx:pt>
          <cx:pt idx="71">-0.0095230240752289409</cx:pt>
          <cx:pt idx="72">-0.0070846526641696397</cx:pt>
          <cx:pt idx="73">-0.0044295464879550899</cx:pt>
          <cx:pt idx="74">-0.0038495733582886099</cx:pt>
          <cx:pt idx="75">-0.0039145457298726998</cx:pt>
          <cx:pt idx="76">-0.0017541848804768999</cx:pt>
          <cx:pt idx="77">-0.00024586826970127899</cx:pt>
          <cx:pt idx="78">-0.00049749117172684203</cx:pt>
          <cx:pt idx="79">7.7218125036430894e-05</cx:pt>
          <cx:pt idx="80">-0.00014112517520086399</cx:pt>
          <cx:pt idx="81">-0.00013821672486726401</cx:pt>
          <cx:pt idx="82">0.00021254911181869601</cx:pt>
          <cx:pt idx="83">0.000523886976124617</cx:pt>
          <cx:pt idx="84">-7.8693210125321399e-05</cx:pt>
          <cx:pt idx="85">3.2411105283049902e-05</cx:pt>
          <cx:pt idx="86">0.00110380639149438</cx:pt>
          <cx:pt idx="87">0.00037068790655447902</cx:pt>
          <cx:pt idx="88">-0.00039164586877598597</cx:pt>
          <cx:pt idx="89">-0.0012688536124563601</cx:pt>
          <cx:pt idx="90">-0.00053606994052024395</cx:pt>
          <cx:pt idx="91">-0.0021969007806724298</cx:pt>
          <cx:pt idx="92">-0.0053821318039455101</cx:pt>
          <cx:pt idx="93">-0.0078531253057616199</cx:pt>
          <cx:pt idx="94">-0.0109506108148501</cx:pt>
          <cx:pt idx="95">-0.016783941754530199</cx:pt>
          <cx:pt idx="96">-0.0217125626403625</cx:pt>
          <cx:pt idx="97">-0.0343433734028145</cx:pt>
          <cx:pt idx="98">-0.029674176750826401</cx:pt>
          <cx:pt idx="99">-0.019611183231499799</cx:pt>
          <cx:pt idx="100">-0.022854955133496301</cx:pt>
          <cx:pt idx="101">-0.010594421626544</cx:pt>
          <cx:pt idx="102">0.00169663453890443</cx:pt>
          <cx:pt idx="103">-0.016863786286718599</cx:pt>
          <cx:pt idx="104">-0.011962964719416901</cx:pt>
          <cx:pt idx="105">-0.0079614516030754798</cx:pt>
          <cx:pt idx="106">-0.0046962036388976296</cx:pt>
          <cx:pt idx="107">-9.5222201230614898e-06</cx:pt>
          <cx:pt idx="108">0.00011843522565543799</cx:pt>
          <cx:pt idx="109">-0.00034887524990118401</cx:pt>
          <cx:pt idx="110">-9.8130672173309496e-05</cx:pt>
          <cx:pt idx="111">-8.7397155130429597e-05</cx:pt>
          <cx:pt idx="112">0.00041922694495196902</cx:pt>
          <cx:pt idx="113">-0.000480272374656055</cx:pt>
          <cx:pt idx="114">0.0025256358987804</cx:pt>
          <cx:pt idx="115">0.0012019322524681501</cx:pt>
          <cx:pt idx="116">0.0018710428106390199</cx:pt>
          <cx:pt idx="117">0.0020040768485994802</cx:pt>
          <cx:pt idx="118">0.0011160685189510601</cx:pt>
          <cx:pt idx="119">-0.0019485996370766901</cx:pt>
          <cx:pt idx="120">-0.0019589542908322799</cx:pt>
          <cx:pt idx="121">-0.0034234288372354199</cx:pt>
          <cx:pt idx="122">-0.0066529268218380204</cx:pt>
          <cx:pt idx="123">-0.0020113050524683102</cx:pt>
          <cx:pt idx="124">-0.0051985462084679001</cx:pt>
          <cx:pt idx="125">-0.0010393000486563499</cx:pt>
          <cx:pt idx="126">0.00059377464614639901</cx:pt>
          <cx:pt idx="127">0.0076790026909128901</cx:pt>
          <cx:pt idx="128">0.023697896924537502</cx:pt>
          <cx:pt idx="129">0.0246530353021597</cx:pt>
          <cx:pt idx="130">0.0082104606396149193</cx:pt>
          <cx:pt idx="131">-0.0042532499050573899</cx:pt>
          <cx:pt idx="132">-0.0059923996812782602</cx:pt>
          <cx:pt idx="133">0.0081835956791358293</cx:pt>
          <cx:pt idx="134">0.0128668071611898</cx:pt>
          <cx:pt idx="135">0.0035819061330723701</cx:pt>
          <cx:pt idx="136">-0.0052866699443497797</cx:pt>
          <cx:pt idx="137">0.00090730118596753998</cx:pt>
          <cx:pt idx="138">-0.000185356677881894</cx:pt>
          <cx:pt idx="139">0.000109664594349587</cx:pt>
          <cx:pt idx="140">-0.00076585155868313503</cx:pt>
          <cx:pt idx="141">-0.00011519893457727</cx:pt>
          <cx:pt idx="142">0.00047657470394232398</cx:pt>
          <cx:pt idx="143">-4.8932235057329299e-05</cx:pt>
          <cx:pt idx="144">0.0039774395033110796</cx:pt>
          <cx:pt idx="145">0.020131144257048001</cx:pt>
          <cx:pt idx="146">0.018191283466292299</cx:pt>
          <cx:pt idx="147">0.00070792125018294698</cx:pt>
          <cx:pt idx="148">0.00066324361264491895</cx:pt>
          <cx:pt idx="149">0.00343368031336152</cx:pt>
          <cx:pt idx="150">-0.025360130334012101</cx:pt>
          <cx:pt idx="151">0.0061726631012779601</cx:pt>
          <cx:pt idx="152">0.046546543043425502</cx:pt>
          <cx:pt idx="153">0.037413806469400297</cx:pt>
          <cx:pt idx="154">0.0210285347938249</cx:pt>
          <cx:pt idx="155">0.0017186645134143401</cx:pt>
          <cx:pt idx="156">-0.0035577409784116601</cx:pt>
          <cx:pt idx="157">0.017125314466204598</cx:pt>
          <cx:pt idx="158">-0.0049367280576427201</cx:pt>
          <cx:pt idx="159">0.00316660871467336</cx:pt>
          <cx:pt idx="160">-0.010391002341352901</cx:pt>
          <cx:pt idx="161">-0.0114279406887214</cx:pt>
          <cx:pt idx="162">0.00028245510060644199</cx:pt>
          <cx:pt idx="163">-0.0086137252743486697</cx:pt>
          <cx:pt idx="164">-0.0062998228786429198</cx:pt>
          <cx:pt idx="165">0.00133100921033767</cx:pt>
          <cx:pt idx="166">-0.0022101708979217201</cx:pt>
          <cx:pt idx="167">0.00025011537268554603</cx:pt>
          <cx:pt idx="168">-0.00051815511785214098</cx:pt>
          <cx:pt idx="169">-3.6089096137383203e-05</cx:pt>
          <cx:pt idx="170">0.0015743712190188399</cx:pt>
          <cx:pt idx="171">-0.00066718994189829699</cx:pt>
          <cx:pt idx="172">0.0053178329462360502</cx:pt>
          <cx:pt idx="173">0.018088036262861599</cx:pt>
          <cx:pt idx="174">0.0226127284091097</cx:pt>
          <cx:pt idx="175">0.0103399729156165</cx:pt>
          <cx:pt idx="176">0.012098711420653</cx:pt>
          <cx:pt idx="177">0.0119561649052825</cx:pt>
          <cx:pt idx="178">0.00503560939994798</cx:pt>
          <cx:pt idx="179">0.066443946146203706</cx:pt>
          <cx:pt idx="180">0.0623474587153642</cx:pt>
          <cx:pt idx="181">0.045855185142548598</cx:pt>
          <cx:pt idx="182">0.0156580316918291</cx:pt>
          <cx:pt idx="183">0.017923098136678001</cx:pt>
          <cx:pt idx="184">0.0143792599890915</cx:pt>
          <cx:pt idx="185">0.00619522624533106</cx:pt>
          <cx:pt idx="186">0.0030203101212149999</cx:pt>
          <cx:pt idx="187">0.017353547700706101</cx:pt>
          <cx:pt idx="188">-0.0076107238746556498</cx:pt>
          <cx:pt idx="189">-0.026769188544566402</cx:pt>
          <cx:pt idx="190">-0.0149500180038388</cx:pt>
          <cx:pt idx="191">0.0014533631599355</cx:pt>
          <cx:pt idx="192">0.0028877658585256998</cx:pt>
          <cx:pt idx="193">-0.0028149049856377199</cx:pt>
          <cx:pt idx="194">-0.0047241438656335302</cx:pt>
          <cx:pt idx="195">-0.0064404874926535802</cx:pt>
          <cx:pt idx="196">0.000214505995641783</cx:pt>
          <cx:pt idx="197">-0.00055951535556016704</cx:pt>
          <cx:pt idx="198">0.0057446793341137401</cx:pt>
          <cx:pt idx="199">0.0019704182629641598</cx:pt>
          <cx:pt idx="200">0.00049077701569782701</cx:pt>
          <cx:pt idx="201">-0.0034522174195294399</cx:pt>
          <cx:pt idx="202">0.016719588171533802</cx:pt>
          <cx:pt idx="203">0.00034358617568483701</cx:pt>
          <cx:pt idx="204">-0.0246273569217988</cx:pt>
          <cx:pt idx="205">0.017382491013039399</cx:pt>
          <cx:pt idx="206">0.021288335441026401</cx:pt>
          <cx:pt idx="207">0.047622451985382702</cx:pt>
          <cx:pt idx="208">0.057168729154488999</cx:pt>
          <cx:pt idx="209">0.0092882120784062404</cx:pt>
          <cx:pt idx="210">0.0160645765064087</cx:pt>
          <cx:pt idx="211">0.017419008592973299</cx:pt>
          <cx:pt idx="212">0.0106769607109331</cx:pt>
          <cx:pt idx="213">0.0055747125540477702</cx:pt>
          <cx:pt idx="214">-0.0076762007470483297</cx:pt>
          <cx:pt idx="215">0.0097231095851569201</cx:pt>
          <cx:pt idx="216">-0.020145786008088699</cx:pt>
          <cx:pt idx="217">-0.0172006116724534</cx:pt>
          <cx:pt idx="218">-0.0182094860680449</cx:pt>
          <cx:pt idx="219">0.012905565048143599</cx:pt>
          <cx:pt idx="220">0.00324925898677721</cx:pt>
          <cx:pt idx="221">-0.000374456338062598</cx:pt>
          <cx:pt idx="222">-0.0032036499190754202</cx:pt>
          <cx:pt idx="223">-0.0038766330388887299</cx:pt>
          <cx:pt idx="224">-0.00038118378237405698</cx:pt>
          <cx:pt idx="225">-0.00045537971639927601</cx:pt>
          <cx:pt idx="226">0.0037972635380001301</cx:pt>
          <cx:pt idx="227">0.0046959146073438304</cx:pt>
          <cx:pt idx="228">-0.0056744001766456404</cx:pt>
          <cx:pt idx="229">-0.0070955287689892102</cx:pt>
          <cx:pt idx="230">0.0154598442062492</cx:pt>
          <cx:pt idx="231">-0.00144628903473839</cx:pt>
          <cx:pt idx="232">0.010079307461086401</cx:pt>
          <cx:pt idx="233">0.028559413125472301</cx:pt>
          <cx:pt idx="234">0.0096434890209313295</cx:pt>
          <cx:pt idx="235">0.019503998484370001</cx:pt>
          <cx:pt idx="236">0.014526086093998801</cx:pt>
          <cx:pt idx="237">0.032276884829382201</cx:pt>
          <cx:pt idx="238">0.033193443180130303</cx:pt>
          <cx:pt idx="239">0.059587726665795801</cx:pt>
          <cx:pt idx="240">0.00034400641076879002</cx:pt>
          <cx:pt idx="241">-0.028454937506804098</cx:pt>
          <cx:pt idx="242">0.0111122337903984</cx:pt>
          <cx:pt idx="243">0.012403577399372499</cx:pt>
          <cx:pt idx="244">-0.024782341199466599</cx:pt>
          <cx:pt idx="245">0.0103750550729896</cx:pt>
          <cx:pt idx="246">0.0047898085916039702</cx:pt>
          <cx:pt idx="247">0.0099338401449502196</cx:pt>
          <cx:pt idx="248">0.034984608993918198</cx:pt>
          <cx:pt idx="249">0.0262142245470714</cx:pt>
          <cx:pt idx="250">0.0057683319658470298</cx:pt>
          <cx:pt idx="251">0.00065468175750516705</cx:pt>
          <cx:pt idx="252">7.5383285838764895e-05</cx:pt>
          <cx:pt idx="253">0.000848170006297981</cx:pt>
          <cx:pt idx="254">0.00077060909312894098</cx:pt>
          <cx:pt idx="255">-0.00141050707197579</cx:pt>
          <cx:pt idx="256">-0.0044145319957489401</cx:pt>
          <cx:pt idx="257">-0.0072267323057943703</cx:pt>
          <cx:pt idx="258">0.015934396733828099</cx:pt>
          <cx:pt idx="259">-0.00187030132116569</cx:pt>
          <cx:pt idx="260">-0.0082593319940542798</cx:pt>
          <cx:pt idx="261">0.015268747343771099</cx:pt>
          <cx:pt idx="262">-0.0096367385250329899</cx:pt>
          <cx:pt idx="263">-0.016744420339219301</cx:pt>
          <cx:pt idx="264">-0.0403192950207815</cx:pt>
          <cx:pt idx="265">-0.0029398423250216001</cx:pt>
          <cx:pt idx="266">0.0255903730382319</cx:pt>
          <cx:pt idx="267">0.026997481343626901</cx:pt>
          <cx:pt idx="268">0.01371487457389</cx:pt>
          <cx:pt idx="269">0.026445122811877001</cx:pt>
          <cx:pt idx="270">0.0044180182786044799</cx:pt>
          <cx:pt idx="271">0.034195331421767901</cx:pt>
          <cx:pt idx="272">0.036209599335690498</cx:pt>
          <cx:pt idx="273">0.043136417456978299</cx:pt>
          <cx:pt idx="274">0.054346621848821997</cx:pt>
          <cx:pt idx="275">0.03384522865609</cx:pt>
          <cx:pt idx="276">0.039365562928033497</cx:pt>
          <cx:pt idx="277">0.0249646178439385</cx:pt>
          <cx:pt idx="278">0.0082087222714456298</cx:pt>
          <cx:pt idx="279">0.00020545853833873399</cx:pt>
          <cx:pt idx="280">-0.00059546581387274903</cx:pt>
          <cx:pt idx="281">0.000247792151670862</cx:pt>
          <cx:pt idx="282">0.0015836478227981899</cx:pt>
          <cx:pt idx="283">-0.0022489444932150601</cx:pt>
          <cx:pt idx="284">0.00176094207543612</cx:pt>
          <cx:pt idx="285">0.0022795794421365499</cx:pt>
          <cx:pt idx="286">-0.020336550578478701</cx:pt>
          <cx:pt idx="287">-0.030715181615052101</cx:pt>
          <cx:pt idx="288">-0.044112459750748803</cx:pt>
          <cx:pt idx="289">-0.020186944722521302</cx:pt>
          <cx:pt idx="290">-0.0278830525541768</cx:pt>
          <cx:pt idx="291">-0.048092784129450901</cx:pt>
          <cx:pt idx="292">-0.039008181144176597</cx:pt>
          <cx:pt idx="293">-0.045345650903976097</cx:pt>
          <cx:pt idx="294">0.0059803839177350899</cx:pt>
          <cx:pt idx="295">-0.015933249208895599</cx:pt>
          <cx:pt idx="296">-0.0067181420352009904</cx:pt>
          <cx:pt idx="297">-0.0065466638836974697</cx:pt>
          <cx:pt idx="298">0.0220274220031914</cx:pt>
          <cx:pt idx="299">0.032713953284167999</cx:pt>
          <cx:pt idx="300">0.060023800568546698</cx:pt>
          <cx:pt idx="301">0.037722186867103498</cx:pt>
          <cx:pt idx="302">0.073319678408593394</cx:pt>
          <cx:pt idx="303">0.080789969910062903</cx:pt>
          <cx:pt idx="304">0.038513354265067301</cx:pt>
          <cx:pt idx="305">0.021941780503305801</cx:pt>
          <cx:pt idx="306">0.0048910693316753196</cx:pt>
          <cx:pt idx="307">-2.6153710932965101e-05</cx:pt>
          <cx:pt idx="308">0.00010576691196790599</cx:pt>
          <cx:pt idx="309">0.00019343544547077899</cx:pt>
          <cx:pt idx="310">0.0044023210297921798</cx:pt>
          <cx:pt idx="311">-0.00021573063697229199</cx:pt>
          <cx:pt idx="312">0.00218286477523069</cx:pt>
          <cx:pt idx="313">-0.0034439367641366601</cx:pt>
          <cx:pt idx="314">-0.0080623405941017204</cx:pt>
          <cx:pt idx="315">-0.029137005875959798</cx:pt>
          <cx:pt idx="316">-0.018744752950985599</cx:pt>
          <cx:pt idx="317">0.0020784159232415198</cx:pt>
          <cx:pt idx="318">-0.014248071072402601</cx:pt>
          <cx:pt idx="319">-0.047061703133265201</cx:pt>
          <cx:pt idx="320">-0.020727401290171501</cx:pt>
          <cx:pt idx="321">-0.017702309470281799</cx:pt>
          <cx:pt idx="322">0.0057278081458817598</cx:pt>
          <cx:pt idx="323">-0.0146755717869734</cx:pt>
          <cx:pt idx="324">7.7760060440338797e-05</cx:pt>
          <cx:pt idx="325">0.018070363416610499</cx:pt>
          <cx:pt idx="326">0.023499630992223301</cx:pt>
          <cx:pt idx="327">0.013698697161124001</cx:pt>
          <cx:pt idx="328">0.041638655336021797</cx:pt>
          <cx:pt idx="329">0.033690600798813801</cx:pt>
          <cx:pt idx="330">0.054236432033159303</cx:pt>
          <cx:pt idx="331">0.079701534020899606</cx:pt>
          <cx:pt idx="332">0.0472403123085458</cx:pt>
          <cx:pt idx="333">0.0202856171992125</cx:pt>
          <cx:pt idx="334">0.0058445842018592202</cx:pt>
          <cx:pt idx="335">-0.000382152814207236</cx:pt>
          <cx:pt idx="336">0.00111280520636827</cx:pt>
          <cx:pt idx="337">-0.00023328820511352499</cx:pt>
          <cx:pt idx="338">0.00453629912118642</cx:pt>
          <cx:pt idx="339">-0.0015178398855777099</cx:pt>
          <cx:pt idx="340">0.0086233291189105193</cx:pt>
          <cx:pt idx="341">0.00751647230906768</cx:pt>
          <cx:pt idx="342">-0.0156955530651341</cx:pt>
          <cx:pt idx="343">-0.027932151674772799</cx:pt>
          <cx:pt idx="344">-0.012964983735768</cx:pt>
          <cx:pt idx="345">-0.0160054069821737</cx:pt>
          <cx:pt idx="346">-0.027093764901524101</cx:pt>
          <cx:pt idx="347">-0.0272128101633719</cx:pt>
          <cx:pt idx="348">-0.0073523619562626203</cx:pt>
          <cx:pt idx="349">0.020712494429546199</cx:pt>
          <cx:pt idx="350">0.00315670623033184</cx:pt>
          <cx:pt idx="351">-0.0087400697983534698</cx:pt>
          <cx:pt idx="352">0.0088913392471287305</cx:pt>
          <cx:pt idx="353">0.0103602855464302</cx:pt>
          <cx:pt idx="354">0.0059782387754691996</cx:pt>
          <cx:pt idx="355">-0.018190158147329501</cx:pt>
          <cx:pt idx="356">0.022027475799302001</cx:pt>
          <cx:pt idx="357">0.0243376021465448</cx:pt>
          <cx:pt idx="358">0.016403814236597002</cx:pt>
          <cx:pt idx="359">0.034752006625761202</cx:pt>
          <cx:pt idx="360">0.0085925312417558398</cx:pt>
          <cx:pt idx="361">0.0029600075211209001</cx:pt>
          <cx:pt idx="362">0.0024264549049128801</cx:pt>
          <cx:pt idx="363">6.4204082623082296e-05</cx:pt>
          <cx:pt idx="364">-8.0077841234334199e-05</cx:pt>
          <cx:pt idx="365">-0.00070310873436020202</cx:pt>
          <cx:pt idx="366">0.00050546636354704304</cx:pt>
          <cx:pt idx="367">-0.0024756040309097099</cx:pt>
          <cx:pt idx="368">0.00241668301395417</cx:pt>
          <cx:pt idx="369">6.7633888783990803e-05</cx:pt>
          <cx:pt idx="370">-0.029789268320134201</cx:pt>
          <cx:pt idx="371">-0.022275418707189899</cx:pt>
          <cx:pt idx="372">5.1749651478198498e-05</cx:pt>
          <cx:pt idx="373">0.023624252094619901</cx:pt>
          <cx:pt idx="374">0.00622354877854581</cx:pt>
          <cx:pt idx="375">0.019116489581363999</cx:pt>
          <cx:pt idx="376">0.036861035292246103</cx:pt>
          <cx:pt idx="377">0.034370124569080097</cx:pt>
          <cx:pt idx="378">0.024928462982294699</cx:pt>
          <cx:pt idx="379">0.017639042462680801</cx:pt>
          <cx:pt idx="380">-0.0073431561957470002</cx:pt>
          <cx:pt idx="381">-0.010992815264097599</cx:pt>
          <cx:pt idx="382">-0.041728201820725203</cx:pt>
          <cx:pt idx="383">-0.0090124168837363502</cx:pt>
          <cx:pt idx="384">0.018416217864458101</cx:pt>
          <cx:pt idx="385">0.0020964950108323601</cx:pt>
          <cx:pt idx="386">-0.0137420248642684</cx:pt>
          <cx:pt idx="387">-0.013439033003468</cx:pt>
          <cx:pt idx="388">-0.021557705922243198</cx:pt>
          <cx:pt idx="389">-0.0146954946241239</cx:pt>
          <cx:pt idx="390">-0.010868236911215899</cx:pt>
          <cx:pt idx="391">-0.00074126522567451896</cx:pt>
          <cx:pt idx="392">-3.7573455375956101e-05</cx:pt>
          <cx:pt idx="393">0.00025791917182792999</cx:pt>
          <cx:pt idx="394">0.000172662075781203</cx:pt>
          <cx:pt idx="395">-0.00044475537920195799</cx:pt>
          <cx:pt idx="396">-0.0021714212036962701</cx:pt>
          <cx:pt idx="397">-0.014004567111321</cx:pt>
          <cx:pt idx="398">-0.044512798050422901</cx:pt>
          <cx:pt idx="399">-0.030815990206643398</cx:pt>
          <cx:pt idx="400">0.0111678817016</cx:pt>
          <cx:pt idx="401">0.068426907605333001</cx:pt>
          <cx:pt idx="402">0.051800037769580802</cx:pt>
          <cx:pt idx="403">0.039200926335283097</cx:pt>
          <cx:pt idx="404">0.066500759737324694</cx:pt>
          <cx:pt idx="405">0.058138480608333799</cx:pt>
          <cx:pt idx="406">0.067621231640771301</cx:pt>
          <cx:pt idx="407">0.0479801495020084</cx:pt>
          <cx:pt idx="408">-0.0058386104639242698</cx:pt>
          <cx:pt idx="409">-0.0146622048833256</cx:pt>
          <cx:pt idx="410">-0.037545577524915399</cx:pt>
          <cx:pt idx="411">0.0031837118315793701</cx:pt>
          <cx:pt idx="412">-0.00656598018647304</cx:pt>
          <cx:pt idx="413">-0.017382191822496101</cx:pt>
          <cx:pt idx="414">-0.0212626762907141</cx:pt>
          <cx:pt idx="415">-0.027244991785019001</cx:pt>
          <cx:pt idx="416">-0.029582493055741101</cx:pt>
          <cx:pt idx="417">-0.0124901444404103</cx:pt>
          <cx:pt idx="418">-0.0061106255996826696</cx:pt>
          <cx:pt idx="419">0.00026284592263281698</cx:pt>
          <cx:pt idx="420">-0.00026485150692790501</cx:pt>
          <cx:pt idx="421">-0.00052985206267733905</cx:pt>
          <cx:pt idx="422">0.00069122980649317402</cx:pt>
          <cx:pt idx="423">0.0011049705139381601</cx:pt>
          <cx:pt idx="424">-0.0063648901696335804</cx:pt>
          <cx:pt idx="425">-0.022424541829914602</cx:pt>
          <cx:pt idx="426">-0.049762656669045301</cx:pt>
          <cx:pt idx="427">-0.036179420192712697</cx:pt>
          <cx:pt idx="428">-0.024068045827176601</cx:pt>
          <cx:pt idx="429">0.026123861515699901</cx:pt>
          <cx:pt idx="430">0.044727842377588603</cx:pt>
          <cx:pt idx="431">0.061739536019480797</cx:pt>
          <cx:pt idx="432">0.076165772530936704</cx:pt>
          <cx:pt idx="433">0.103298835472446</cx:pt>
          <cx:pt idx="434">0.0589788474090032</cx:pt>
          <cx:pt idx="435">0.023109133896289599</cx:pt>
          <cx:pt idx="436">0.0099393504467996194</cx:pt>
          <cx:pt idx="437">0.0197382528620434</cx:pt>
          <cx:pt idx="438">-0.033877961981913798</cx:pt>
          <cx:pt idx="439">-0.0386419556560249</cx:pt>
          <cx:pt idx="440">-0.027753430494841601</cx:pt>
          <cx:pt idx="441">-0.010661831337684899</cx:pt>
          <cx:pt idx="442">-0.0010907265011736399</cx:pt>
          <cx:pt idx="443">-0.029318174361149502</cx:pt>
          <cx:pt idx="444">-0.027260665095791899</cx:pt>
          <cx:pt idx="445">-0.0077481922924305599</cx:pt>
          <cx:pt idx="446">-0.0019951033871081301</cx:pt>
          <cx:pt idx="447">-7.47666307933844e-05</cx:pt>
          <cx:pt idx="448">0.000368283591702361</cx:pt>
          <cx:pt idx="449">-0.00038195547718159199</cx:pt>
          <cx:pt idx="450">0.0010197666957008601</cx:pt>
          <cx:pt idx="451">0.00047437159858997399</cx:pt>
          <cx:pt idx="452">-0.0028736632106727898</cx:pt>
          <cx:pt idx="453">-0.0261482225624615</cx:pt>
          <cx:pt idx="454">-0.044496906886088199</cx:pt>
          <cx:pt idx="455">-0.0558323647901771</cx:pt>
          <cx:pt idx="456">-0.066669945221001101</cx:pt>
          <cx:pt idx="457">-0.049854640122682599</cx:pt>
          <cx:pt idx="458">-0.0242220029880655</cx:pt>
          <cx:pt idx="459">0.020764366978185098</cx:pt>
          <cx:pt idx="460">0.083323556396672202</cx:pt>
          <cx:pt idx="461">0.090973387417778301</cx:pt>
          <cx:pt idx="462">0.044064613374375498</cx:pt>
          <cx:pt idx="463">0.036143350255224999</cx:pt>
          <cx:pt idx="464">0.014241513911675399</cx:pt>
          <cx:pt idx="465">-0.022441821417849599</cx:pt>
          <cx:pt idx="466">-0.053131462169346</cx:pt>
          <cx:pt idx="467">-0.044767751134180703</cx:pt>
          <cx:pt idx="468">-0.037488859665714802</cx:pt>
          <cx:pt idx="469">-0.027803689294074299</cx:pt>
          <cx:pt idx="470">-0.0095043024724110192</cx:pt>
          <cx:pt idx="471">-0.028418559452711298</cx:pt>
          <cx:pt idx="472">-0.026409463192198002</cx:pt>
          <cx:pt idx="473">-0.019212874528810198</cx:pt>
          <cx:pt idx="474">-0.0125634524931264</cx:pt>
          <cx:pt idx="475">-0.00181248653808041</cx:pt>
          <cx:pt idx="476">0.00036416332296341402</cx:pt>
          <cx:pt idx="477">-6.5589300812337196e-05</cx:pt>
          <cx:pt idx="478">0.00016852896412224299</cx:pt>
          <cx:pt idx="479">0.00189254360915931</cx:pt>
          <cx:pt idx="480">-0.0073371592406850398</cx:pt>
          <cx:pt idx="481">-0.018226367992082999</cx:pt>
          <cx:pt idx="482">-0.041734079370648498</cx:pt>
          <cx:pt idx="483">-0.074506624264562796</cx:pt>
          <cx:pt idx="484">-0.088738106926618404</cx:pt>
          <cx:pt idx="485">-0.10480370193692599</cx:pt>
          <cx:pt idx="486">-0.104086638797477</cx:pt>
          <cx:pt idx="487">-0.021557745128349098</cx:pt>
          <cx:pt idx="488">0.0055368960157900103</cx:pt>
          <cx:pt idx="489">0.032949493267503203</cx:pt>
          <cx:pt idx="490">0.031993254116395697</cx:pt>
          <cx:pt idx="491">0.0101502591353811</cx:pt>
          <cx:pt idx="492">-0.0148171202397459</cx:pt>
          <cx:pt idx="493">-0.055609029299785902</cx:pt>
          <cx:pt idx="494">-0.039049298398692603</cx:pt>
          <cx:pt idx="495">-0.033864208653010999</cx:pt>
          <cx:pt idx="496">-0.017836646917470601</cx:pt>
          <cx:pt idx="497">-0.0057856636494738496</cx:pt>
          <cx:pt idx="498">-0.0037730331477451502</cx:pt>
          <cx:pt idx="499">-0.010658132871738901</cx:pt>
          <cx:pt idx="500">-0.0094731671674055298</cx:pt>
          <cx:pt idx="501">-0.0079965206667293402</cx:pt>
          <cx:pt idx="502">-0.00081574049488577604</cx:pt>
          <cx:pt idx="503">-0.00039063677011529698</cx:pt>
          <cx:pt idx="504">-0.000117484343993461</cx:pt>
          <cx:pt idx="505">-0.00026884475488611002</cx:pt>
          <cx:pt idx="506">0.0024936117011696399</cx:pt>
          <cx:pt idx="507">-0.0030763567692135298</cx:pt>
          <cx:pt idx="508">-0.0079453618990398007</cx:pt>
          <cx:pt idx="509">-0.0034816593636140202</cx:pt>
          <cx:pt idx="510">-0.0206830576144089</cx:pt>
          <cx:pt idx="511">-0.067615136088458996</cx:pt>
          <cx:pt idx="512">-0.095780047093531301</cx:pt>
          <cx:pt idx="513">-0.10853805580221</cx:pt>
          <cx:pt idx="514">-0.063299188255811795</cx:pt>
          <cx:pt idx="515">-0.0080214037334874096</cx:pt>
          <cx:pt idx="516">-0.0148865726888779</cx:pt>
          <cx:pt idx="517">0.030858250450062599</cx:pt>
          <cx:pt idx="518">0.00655049366922215</cx:pt>
          <cx:pt idx="519">-0.026200183535148799</cx:pt>
          <cx:pt idx="520">-0.024776000687929699</cx:pt>
          <cx:pt idx="521">-0.024963460819679598</cx:pt>
          <cx:pt idx="522">-0.015374129342920401</cx:pt>
          <cx:pt idx="523">-0.045891389027138303</cx:pt>
          <cx:pt idx="524">-0.033835354780539603</cx:pt>
          <cx:pt idx="525">-0.026463561543350798</cx:pt>
          <cx:pt idx="526">-0.023263005857714101</cx:pt>
          <cx:pt idx="527">-0.029749062956876699</cx:pt>
          <cx:pt idx="528">-0.0130327357478445</cx:pt>
          <cx:pt idx="529">-0.0055135067572741397</cx:pt>
          <cx:pt idx="530">0.0018267947030719601</cx:pt>
          <cx:pt idx="531">0.00035549126860277797</cx:pt>
          <cx:pt idx="532">0.000227466925120522</cx:pt>
          <cx:pt idx="533">-0.00039311961952506503</cx:pt>
          <cx:pt idx="534">0.00103004213591083</cx:pt>
          <cx:pt idx="535">-0.0033034541735123199</cx:pt>
          <cx:pt idx="536">0.00035518911033817301</cx:pt>
          <cx:pt idx="537">-0.0050602663919057499</cx:pt>
          <cx:pt idx="538">-0.00089174151454145495</cx:pt>
          <cx:pt idx="539">-0.030517106631053101</cx:pt>
          <cx:pt idx="540">-0.0440726851383672</cx:pt>
          <cx:pt idx="541">-0.047280083135771901</cx:pt>
          <cx:pt idx="542">-0.049448130677769098</cx:pt>
          <cx:pt idx="543">-0.057438395663901701</cx:pt>
          <cx:pt idx="544">-0.061994022398968202</cx:pt>
          <cx:pt idx="545">-0.059017657096140999</cx:pt>
          <cx:pt idx="546">-0.0225666172938047</cx:pt>
          <cx:pt idx="547">-0.00293381811745298</cx:pt>
          <cx:pt idx="548">-0.0384883186113123</cx:pt>
          <cx:pt idx="549">-0.016474137892644299</cx:pt>
          <cx:pt idx="550">-0.0241714962866936</cx:pt>
          <cx:pt idx="551">-0.045833123612570401</cx:pt>
          <cx:pt idx="552">-0.072143904488333799</cx:pt>
          <cx:pt idx="553">-0.040200515799995701</cx:pt>
          <cx:pt idx="554">-0.0248372649155734</cx:pt>
          <cx:pt idx="555">-0.0224122951729545</cx:pt>
          <cx:pt idx="556">-0.015486369752182901</cx:pt>
          <cx:pt idx="557">-0.0014148965827112199</cx:pt>
          <cx:pt idx="558">-0.00040632297935789901</cx:pt>
          <cx:pt idx="559">7.1244644188744703e-05</cx:pt>
          <cx:pt idx="560">0.000250813249865522</cx:pt>
          <cx:pt idx="561">-0.00035561534025776298</cx:pt>
          <cx:pt idx="562">0.00035567834159062997</cx:pt>
          <cx:pt idx="563">-0.004626488157516</cx:pt>
          <cx:pt idx="564">0.0076694758403793497</cx:pt>
          <cx:pt idx="565">0.013315902143339</cx:pt>
          <cx:pt idx="566">0.0099846788570252306</cx:pt>
          <cx:pt idx="567">-0.00327872059178709</cx:pt>
          <cx:pt idx="568">-0.0098947791032325799</cx:pt>
          <cx:pt idx="569">-0.020275294533080399</cx:pt>
          <cx:pt idx="570">-0.016805578111315399</cx:pt>
          <cx:pt idx="571">-0.020427805910597199</cx:pt>
          <cx:pt idx="572">-0.064373300770854805</cx:pt>
          <cx:pt idx="573">-0.070006286713989896</cx:pt>
          <cx:pt idx="574">-0.026745928368511099</cx:pt>
          <cx:pt idx="575">-0.0103695291846169</cx:pt>
          <cx:pt idx="576">-0.040483226165298397</cx:pt>
          <cx:pt idx="577">-0.0033918541537795699</cx:pt>
          <cx:pt idx="578">0.0056841619013653097</cx:pt>
          <cx:pt idx="579">0.0014079664544052301</cx:pt>
          <cx:pt idx="580">-0.036196786675608099</cx:pt>
          <cx:pt idx="581">-0.0237888059397873</cx:pt>
          <cx:pt idx="582">-0.0072494296246469999</cx:pt>
          <cx:pt idx="583">-0.0153395514153241</cx:pt>
          <cx:pt idx="584">-0.014350727233991899</cx:pt>
          <cx:pt idx="585">-0.0051513043985461299</cx:pt>
          <cx:pt idx="586">-0.00028146020561153499</cx:pt>
          <cx:pt idx="587">-0.00081286253152683602</cx:pt>
          <cx:pt idx="588">8.7779504268744994e-05</cx:pt>
          <cx:pt idx="589">-0.000162281379431356</cx:pt>
          <cx:pt idx="590">0.00090877252071656597</cx:pt>
          <cx:pt idx="591">-0.0041477844388836801</cx:pt>
          <cx:pt idx="592">0.012719476172519201</cx:pt>
          <cx:pt idx="593">0.036677503946767498</cx:pt>
          <cx:pt idx="594">0.052104126440078398</cx:pt>
          <cx:pt idx="595">0.051481478469116201</cx:pt>
          <cx:pt idx="596">0.031987401062588898</cx:pt>
          <cx:pt idx="597">0.0122120884085524</cx:pt>
          <cx:pt idx="598">0.0228561917696091</cx:pt>
          <cx:pt idx="599">-0.0032448018746579501</cx:pt>
          <cx:pt idx="600">-0.029304364645273698</cx:pt>
          <cx:pt idx="601">-0.068696824754327104</cx:pt>
          <cx:pt idx="602">-0.042485575609249697</cx:pt>
          <cx:pt idx="603">-0.0033213360869447498</cx:pt>
          <cx:pt idx="604">-0.0082341785554484997</cx:pt>
          <cx:pt idx="605">0.00677900924045756</cx:pt>
          <cx:pt idx="606">0.0062151262323003297</cx:pt>
          <cx:pt idx="607">-0.016990634272161499</cx:pt>
          <cx:pt idx="608">-0.0070273433017670004</cx:pt>
          <cx:pt idx="609">-0.010098138226838299</cx:pt>
          <cx:pt idx="610">-0.022107987206952399</cx:pt>
          <cx:pt idx="611">-0.022682471978621201</cx:pt>
          <cx:pt idx="612">-0.0093471533613251005</cx:pt>
          <cx:pt idx="613">-0.0047326974794323498</cx:pt>
          <cx:pt idx="614">-0.0013978558839093901</cx:pt>
          <cx:pt idx="615">0.0010365962867163799</cx:pt>
          <cx:pt idx="616">-0.00029459233736908502</cx:pt>
          <cx:pt idx="617">-0.00010300293308237399</cx:pt>
          <cx:pt idx="618">-0.00025785625431169902</cx:pt>
          <cx:pt idx="619">-0.0034556428527379602</cx:pt>
          <cx:pt idx="620">0.010150709904286501</cx:pt>
          <cx:pt idx="621">0.035070384497485403</cx:pt>
          <cx:pt idx="622">0.058781782289514903</cx:pt>
          <cx:pt idx="623">0.050854298333713098</cx:pt>
          <cx:pt idx="624">0.029486257892794899</cx:pt>
          <cx:pt idx="625">0.012103163025352401</cx:pt>
          <cx:pt idx="626">0.0133018310211841</cx:pt>
          <cx:pt idx="627">0.0167415174777167</cx:pt>
          <cx:pt idx="628">-0.0151267704998981</cx:pt>
          <cx:pt idx="629">-0.0043569099037295998</cx:pt>
          <cx:pt idx="630">0.028170451340737201</cx:pt>
          <cx:pt idx="631">0.0094763594504637897</cx:pt>
          <cx:pt idx="632">-0.0185157200148174</cx:pt>
          <cx:pt idx="633">0.0026959147457576399</cx:pt>
          <cx:pt idx="634">-0.00255938680783986</cx:pt>
          <cx:pt idx="635">-0.019271424749598701</cx:pt>
          <cx:pt idx="636">-0.022281045761918201</cx:pt>
          <cx:pt idx="637">-0.0267380418347672</cx:pt>
          <cx:pt idx="638">-0.024960073971783198</cx:pt>
          <cx:pt idx="639">-0.023001520551763601</cx:pt>
          <cx:pt idx="640">-0.0070814243821562999</cx:pt>
          <cx:pt idx="641">-0.0032553345199353599</cx:pt>
          <cx:pt idx="642">-0.00079098065916913198</cx:pt>
          <cx:pt idx="643">3.6008457164061203e-05</cx:pt>
          <cx:pt idx="644">0.00027682305022271199</cx:pt>
          <cx:pt idx="645">0.00024836810337299702</cx:pt>
          <cx:pt idx="646">-0.000394081855189469</cx:pt>
          <cx:pt idx="647">-0.00708208671447554</cx:pt>
          <cx:pt idx="648">0.00059483852927447298</cx:pt>
          <cx:pt idx="649">0.0140532860203218</cx:pt>
          <cx:pt idx="650">0.024515875125178201</cx:pt>
          <cx:pt idx="651">0.0117445715651067</cx:pt>
          <cx:pt idx="652">0.016895457008825301</cx:pt>
          <cx:pt idx="653">0.010943727047036301</cx:pt>
          <cx:pt idx="654">-0.00700497345082447</cx:pt>
          <cx:pt idx="655">0.0015051215536621199</cx:pt>
          <cx:pt idx="656">0.0022837239033903101</cx:pt>
          <cx:pt idx="657">0.047489256747517299</cx:pt>
          <cx:pt idx="658">0.018546792945059901</cx:pt>
          <cx:pt idx="659">-0.00216421543484517</cx:pt>
          <cx:pt idx="660">-0.024379913406508899</cx:pt>
          <cx:pt idx="661">-0.016623562119118099</cx:pt>
          <cx:pt idx="662">-0.019881795438071399</cx:pt>
          <cx:pt idx="663">-0.031883291317398602</cx:pt>
          <cx:pt idx="664">-0.0215640035197266</cx:pt>
          <cx:pt idx="665">-0.020935834206433</cx:pt>
          <cx:pt idx="666">-0.019336889546436201</cx:pt>
          <cx:pt idx="667">-0.016675093834292502</cx:pt>
          <cx:pt idx="668">-0.0037637457083934301</cx:pt>
          <cx:pt idx="669">-0.0011267507196657</cx:pt>
          <cx:pt idx="670">0.00040149691231856801</cx:pt>
          <cx:pt idx="671">-0.000180382569991116</cx:pt>
          <cx:pt idx="672">0.00037341499609181903</cx:pt>
          <cx:pt idx="673">0.00021927069624031001</cx:pt>
          <cx:pt idx="674">0.00014575663917512101</cx:pt>
          <cx:pt idx="675">0.00066788267503877397</cx:pt>
          <cx:pt idx="676">0.00358481207924586</cx:pt>
          <cx:pt idx="677">0.0039163107837898101</cx:pt>
          <cx:pt idx="678">-0.000185018810033218</cx:pt>
          <cx:pt idx="679">-0.0062547849765574402</cx:pt>
          <cx:pt idx="680">0.0162545485238723</cx:pt>
          <cx:pt idx="681">0.0237728695951097</cx:pt>
          <cx:pt idx="682">0.027405636534110302</cx:pt>
          <cx:pt idx="683">0.0123574812559399</cx:pt>
          <cx:pt idx="684">-0.0087170284124635199</cx:pt>
          <cx:pt idx="685">-0.0059453225887468597</cx:pt>
          <cx:pt idx="686">-0.024788689290909799</cx:pt>
          <cx:pt idx="687">-0.037172947648207597</cx:pt>
          <cx:pt idx="688">-0.042278431970102601</cx:pt>
          <cx:pt idx="689">-0.049636820103991397</cx:pt>
          <cx:pt idx="690">-0.037993430919732403</cx:pt>
          <cx:pt idx="691">-0.013612662502479099</cx:pt>
          <cx:pt idx="692">-0.0109547278777211</cx:pt>
          <cx:pt idx="693">-0.0085543412982175306</cx:pt>
          <cx:pt idx="694">-0.010462263511202699</cx:pt>
          <cx:pt idx="695">-0.0063703810541834499</cx:pt>
          <cx:pt idx="696">-0.00619732836088247</cx:pt>
          <cx:pt idx="697">-0.0021653098545475402</cx:pt>
          <cx:pt idx="698">7.2177996633382007e-05</cx:pt>
          <cx:pt idx="699">-0.00045931579854777501</cx:pt>
          <cx:pt idx="700">-0.00019048197362128499</cx:pt>
          <cx:pt idx="701">0.00047067959127215997</cx:pt>
          <cx:pt idx="702">0.00055687705658244598</cx:pt>
          <cx:pt idx="703">0.000798469671404743</cx:pt>
          <cx:pt idx="704">0.0017276706529632899</cx:pt>
          <cx:pt idx="705">0.00422169576734506</cx:pt>
          <cx:pt idx="706">-0.00987285343821942</cx:pt>
          <cx:pt idx="707">-0.0060871292283358599</cx:pt>
          <cx:pt idx="708">0.0089548197258754406</cx:pt>
          <cx:pt idx="709">0.011888285289185899</cx:pt>
          <cx:pt idx="710">-0.0097127867895818801</cx:pt>
          <cx:pt idx="711">-0.0037533684582315499</cx:pt>
          <cx:pt idx="712">0.0054429419010115204</cx:pt>
          <cx:pt idx="713">0.00542877315254847</cx:pt>
          <cx:pt idx="714">0.0040745546340967302</cx:pt>
          <cx:pt idx="715">-0.0208994755787483</cx:pt>
          <cx:pt idx="716">-0.015450501989673401</cx:pt>
          <cx:pt idx="717">-0.0117639622208267</cx:pt>
          <cx:pt idx="718">0.0056578075636204896</cx:pt>
          <cx:pt idx="719">0.016745364377548901</cx:pt>
          <cx:pt idx="720">0.011425368165488701</cx:pt>
          <cx:pt idx="721">0.0034475625234615202</cx:pt>
          <cx:pt idx="722">-0.00126104996509611</cx:pt>
          <cx:pt idx="723">-0.00159302146937973</cx:pt>
          <cx:pt idx="724">0.00087207270108008504</cx:pt>
          <cx:pt idx="725">-0.00077364546642375302</cx:pt>
          <cx:pt idx="726">-0.00071069302261051804</cx:pt>
          <cx:pt idx="727">-0.00022532332609524199</cx:pt>
          <cx:pt idx="728">-0.00024019835609294</cx:pt>
          <cx:pt idx="729">0.000299227506746532</cx:pt>
          <cx:pt idx="730">-0.00088189857719126895</cx:pt>
          <cx:pt idx="731">1.5191645505882899e-05</cx:pt>
          <cx:pt idx="732">0.00099704990254510708</cx:pt>
          <cx:pt idx="733">-0.0011859288196853399</cx:pt>
          <cx:pt idx="734">0.0019716924461383001</cx:pt>
          <cx:pt idx="735">0.0076611400328245897</cx:pt>
          <cx:pt idx="736">0.0115753572502026</cx:pt>
          <cx:pt idx="737">0.016126997379591199</cx:pt>
          <cx:pt idx="738">0.0134666913264489</cx:pt>
          <cx:pt idx="739">0.0123636468843037</cx:pt>
          <cx:pt idx="740">0.014918849781296</cx:pt>
          <cx:pt idx="741">0.015273880328590899</cx:pt>
          <cx:pt idx="742">0.0275614761556074</cx:pt>
          <cx:pt idx="743">0.021539567106957199</cx:pt>
          <cx:pt idx="744">0.0194093407222715</cx:pt>
          <cx:pt idx="745">0.020384943811654399</cx:pt>
          <cx:pt idx="746">0.019736802170974298</cx:pt>
          <cx:pt idx="747">0.0118480859880705</cx:pt>
          <cx:pt idx="748">0.0069263487941944903</cx:pt>
          <cx:pt idx="749">0.0035431567997690002</cx:pt>
          <cx:pt idx="750">-6.6850503499415702e-05</cx:pt>
          <cx:pt idx="751">-0.000139375976750457</cx:pt>
          <cx:pt idx="752">0.00035470047342523202</cx:pt>
          <cx:pt idx="753">0.00034831340971568699</cx:pt>
          <cx:pt idx="754">0.00017377899578958499</cx:pt>
          <cx:pt idx="755">-0.00089821738421520499</cx:pt>
          <cx:pt idx="756">0.000227551659465717</cx:pt>
          <cx:pt idx="757">0.000313384011835071</cx:pt>
          <cx:pt idx="758">-0.00025232199555778997</cx:pt>
          <cx:pt idx="759">0.0012424736683004599</cx:pt>
          <cx:pt idx="760">-0.000263001246851257</cx:pt>
          <cx:pt idx="761">-8.0750526342636303e-05</cx:pt>
          <cx:pt idx="762">0.00026082219602014902</cx:pt>
          <cx:pt idx="763">0.000244971926504345</cx:pt>
          <cx:pt idx="764">0.00078354833012396702</cx:pt>
          <cx:pt idx="765">0.00078809706719525595</cx:pt>
          <cx:pt idx="766">0.00049558420905838896</cx:pt>
          <cx:pt idx="767">0.0013899656604184601</cx:pt>
          <cx:pt idx="768">0.0032698709543733302</cx:pt>
          <cx:pt idx="769">0.0029482074304072901</cx:pt>
          <cx:pt idx="770">0.0069989356277240598</cx:pt>
          <cx:pt idx="771">0.0045536359228831903</cx:pt>
          <cx:pt idx="772">0.0022295469335942698</cx:pt>
          <cx:pt idx="773">0.0028464683297221701</cx:pt>
          <cx:pt idx="774">0.0061029877173815004</cx:pt>
          <cx:pt idx="775">0.0020088833773743899</cx:pt>
          <cx:pt idx="776">0.00082390799719639395</cx:pt>
          <cx:pt idx="777">-8.9684848916016398e-05</cx:pt>
          <cx:pt idx="778">-0.00014407410987746599</cx:pt>
          <cx:pt idx="779">-0.00013283408502885499</cx:pt>
          <cx:pt idx="780">1.7594140000354501e-05</cx:pt>
          <cx:pt idx="781">0.00060150762789642196</cx:pt>
          <cx:pt idx="782">-0.00026125173092878603</cx:pt>
          <cx:pt idx="783">-0.00031979949528163402</cx:pt>
        </cx:lvl>
      </cx:numDim>
    </cx:data>
    <cx:data id="124">
      <cx:numDim type="val">
        <cx:f>'001_WA_F - 副本'!$DU$1:$DU$784</cx:f>
        <cx:lvl ptCount="784" formatCode="0.00E+00">
          <cx:pt idx="0">-9.6901771365870605e-05</cx:pt>
          <cx:pt idx="1">0.00056991128654613403</cx:pt>
          <cx:pt idx="2">-0.00032033002704610398</cx:pt>
          <cx:pt idx="3">0.00057728742367067298</cx:pt>
          <cx:pt idx="4">0.00061516025824010802</cx:pt>
          <cx:pt idx="5">0.00041700495736178502</cx:pt>
          <cx:pt idx="6">-0.000559534932159436</cx:pt>
          <cx:pt idx="7">0.00080655257085744496</cx:pt>
          <cx:pt idx="8">-0.00073912845964407001</cx:pt>
          <cx:pt idx="9">-0.00034332038615095598</cx:pt>
          <cx:pt idx="10">0.000392227431620879</cx:pt>
          <cx:pt idx="11">-0.00047404292665065002</cx:pt>
          <cx:pt idx="12">-0.00045640623046679899</cx:pt>
          <cx:pt idx="13">-6.0405686554562599e-05</cx:pt>
          <cx:pt idx="14">-0.00041717797645013301</cx:pt>
          <cx:pt idx="15">-2.8137208070655e-05</cx:pt>
          <cx:pt idx="16">-0.00015049130255448301</cx:pt>
          <cx:pt idx="17">-0.00016769795808081099</cx:pt>
          <cx:pt idx="18">-0.00042942434595566199</cx:pt>
          <cx:pt idx="19">0.00057005272444827495</cx:pt>
          <cx:pt idx="20">0.00029082282483294499</cx:pt>
          <cx:pt idx="21">0.000177293722512398</cx:pt>
          <cx:pt idx="22">-0.00016191396999556</cx:pt>
          <cx:pt idx="23">-0.00021983645123925901</cx:pt>
          <cx:pt idx="24">1.03521876549395e-05</cx:pt>
          <cx:pt idx="25">-4.7245517020082399e-05</cx:pt>
          <cx:pt idx="26">0.000475439424254549</cx:pt>
          <cx:pt idx="27">-0.000775075299238466</cx:pt>
          <cx:pt idx="28">-0.00067461702929167799</cx:pt>
          <cx:pt idx="29">-0.00056495849286843699</cx:pt>
          <cx:pt idx="30">-0.000243403203829776</cx:pt>
          <cx:pt idx="31">0.00032478044841324202</cx:pt>
          <cx:pt idx="32">0.00015318490898757599</cx:pt>
          <cx:pt idx="33">0.000112994967805701</cx:pt>
          <cx:pt idx="34">-0.00325008941322227</cx:pt>
          <cx:pt idx="35">-0.0059477220656616904</cx:pt>
          <cx:pt idx="36">-0.0047313642802991399</cx:pt>
          <cx:pt idx="37">-0.0020543873735498598</cx:pt>
          <cx:pt idx="38">-0.00193042975304983</cx:pt>
          <cx:pt idx="39">-0.0032165511870985699</cx:pt>
          <cx:pt idx="40">-0.0057880994359888003</cx:pt>
          <cx:pt idx="41">-0.0036131773598503301</cx:pt>
          <cx:pt idx="42">-0.00099053140437152195</cx:pt>
          <cx:pt idx="43">-0.0020121084303154602</cx:pt>
          <cx:pt idx="44">0.00084931467106370601</cx:pt>
          <cx:pt idx="45">-0.00081510810899333697</cx:pt>
          <cx:pt idx="46">-0.00191393822810584</cx:pt>
          <cx:pt idx="47">-0.0020644162226917799</cx:pt>
          <cx:pt idx="48">-0.00133217902900834</cx:pt>
          <cx:pt idx="49">-0.0015618512377238601</cx:pt>
          <cx:pt idx="50">-0.0011318847218110199</cx:pt>
          <cx:pt idx="51">-0.00070665196972056197</cx:pt>
          <cx:pt idx="52">-0.00050271205610476297</cx:pt>
          <cx:pt idx="53">-0.00052983515693149903</cx:pt>
          <cx:pt idx="54">0.00067446895080058595</cx:pt>
          <cx:pt idx="55">-0.00035204519569561102</cx:pt>
          <cx:pt idx="56">-0.00080912397555597002</cx:pt>
          <cx:pt idx="57">8.7145690874048407e-05</cx:pt>
          <cx:pt idx="58">-0.00036124373402816802</cx:pt>
          <cx:pt idx="59">-0.00017676459396634501</cx:pt>
          <cx:pt idx="60">0.00026844247933256098</cx:pt>
          <cx:pt idx="61">0.00048321730258055</cx:pt>
          <cx:pt idx="62">-0.0033426944773612601</cx:pt>
          <cx:pt idx="63">-0.0075682971512916197</cx:pt>
          <cx:pt idx="64">-0.010438004000103101</cx:pt>
          <cx:pt idx="65">-0.0099817287368700897</cx:pt>
          <cx:pt idx="66">-0.017217395805726201</cx:pt>
          <cx:pt idx="67">-0.020435108879583601</cx:pt>
          <cx:pt idx="68">-0.024909072175353202</cx:pt>
          <cx:pt idx="69">-0.0435092445823985</cx:pt>
          <cx:pt idx="70">-0.025702382463484202</cx:pt>
          <cx:pt idx="71">-0.0194313044296207</cx:pt>
          <cx:pt idx="72">-0.020348202925333</cx:pt>
          <cx:pt idx="73">-0.016559322665346501</cx:pt>
          <cx:pt idx="74">-0.013637040214973599</cx:pt>
          <cx:pt idx="75">-0.0069862879791054901</cx:pt>
          <cx:pt idx="76">-0.0042320270969678202</cx:pt>
          <cx:pt idx="77">-0.0046725145139592701</cx:pt>
          <cx:pt idx="78">-0.0032442494766595398</cx:pt>
          <cx:pt idx="79">-0.00121246269039199</cx:pt>
          <cx:pt idx="80">0.00052740524426098004</cx:pt>
          <cx:pt idx="81">0.00033302245662750798</cx:pt>
          <cx:pt idx="82">0.000196547423581408</cx:pt>
          <cx:pt idx="83">0.00083980136120889596</cx:pt>
          <cx:pt idx="84">-1.8720681401831298e-05</cx:pt>
          <cx:pt idx="85">0.000104730424093418</cx:pt>
          <cx:pt idx="86">0.000385904742840545</cx:pt>
          <cx:pt idx="87">-0.00061440912378431397</cx:pt>
          <cx:pt idx="88">-0.00028483066381669602</cx:pt>
          <cx:pt idx="89">-0.00093946999162382696</cx:pt>
          <cx:pt idx="90">-0.0066759951729371703</cx:pt>
          <cx:pt idx="91">-0.014271008938278601</cx:pt>
          <cx:pt idx="92">-0.019166667953892099</cx:pt>
          <cx:pt idx="93">-0.0178509397121395</cx:pt>
          <cx:pt idx="94">-0.032374534253353501</cx:pt>
          <cx:pt idx="95">-0.047825299167608297</cx:pt>
          <cx:pt idx="96">-0.0716959757850648</cx:pt>
          <cx:pt idx="97">-0.095120472803543396</cx:pt>
          <cx:pt idx="98">-0.087645586384441296</cx:pt>
          <cx:pt idx="99">-0.054062191692610201</cx:pt>
          <cx:pt idx="100">-0.044566633868190299</cx:pt>
          <cx:pt idx="101">-0.029914067612693499</cx:pt>
          <cx:pt idx="102">-0.0309020269291564</cx:pt>
          <cx:pt idx="103">-0.012867763155121699</cx:pt>
          <cx:pt idx="104">-0.00981600675104519</cx:pt>
          <cx:pt idx="105">-0.0025933074820490799</cx:pt>
          <cx:pt idx="106">-0.00096791259919109304</cx:pt>
          <cx:pt idx="107">8.7197059791224799e-05</cx:pt>
          <cx:pt idx="108">0.00045554721967082899</cx:pt>
          <cx:pt idx="109">0.00057071335325305195</cx:pt>
          <cx:pt idx="110">0.00088529777337215099</cx:pt>
          <cx:pt idx="111">1.2936705616145801e-05</cx:pt>
          <cx:pt idx="112">-0.00017772917098901001</cx:pt>
          <cx:pt idx="113">0.00039397300359581401</cx:pt>
          <cx:pt idx="114">0.00022189108648792199</cx:pt>
          <cx:pt idx="115">0.0014598237275963101</cx:pt>
          <cx:pt idx="116">0.0012204686645796901</cx:pt>
          <cx:pt idx="117">-0.0100488343869077</cx:pt>
          <cx:pt idx="118">-0.0181677378304805</cx:pt>
          <cx:pt idx="119">-0.018281329714755601</cx:pt>
          <cx:pt idx="120">-0.019269158055189601</cx:pt>
          <cx:pt idx="121">-0.016320304555746099</cx:pt>
          <cx:pt idx="122">-0.0313175323766565</cx:pt>
          <cx:pt idx="123">-0.036217441736829101</cx:pt>
          <cx:pt idx="124">-0.042208565439514498</cx:pt>
          <cx:pt idx="125">-0.080984434342135203</cx:pt>
          <cx:pt idx="126">-0.10275329630420101</cx:pt>
          <cx:pt idx="127">-0.062180237477176999</cx:pt>
          <cx:pt idx="128">-0.084646677258435707</cx:pt>
          <cx:pt idx="129">-0.048734402260648603</cx:pt>
          <cx:pt idx="130">-0.037098710645092597</cx:pt>
          <cx:pt idx="131">-0.0281230390371148</cx:pt>
          <cx:pt idx="132">-0.012907974361557901</cx:pt>
          <cx:pt idx="133">-0.0017371791669104999</cx:pt>
          <cx:pt idx="134">0.0049524728403466303</cx:pt>
          <cx:pt idx="135">0.013082024798604</cx:pt>
          <cx:pt idx="136">0.0089100343523854392</cx:pt>
          <cx:pt idx="137">0.00100677464860302</cx:pt>
          <cx:pt idx="138">-0.000282201518341266</cx:pt>
          <cx:pt idx="139">-0.00055762891656928803</cx:pt>
          <cx:pt idx="140">0.00044348307230735801</cx:pt>
          <cx:pt idx="141">0.00088718494522443698</cx:pt>
          <cx:pt idx="142">0.00017491845920213401</cx:pt>
          <cx:pt idx="143">0.00059129332113785102</cx:pt>
          <cx:pt idx="144">-0.00041979232947475298</cx:pt>
          <cx:pt idx="145">-0.0019904433045862301</cx:pt>
          <cx:pt idx="146">-0.0109173426083867</cx:pt>
          <cx:pt idx="147">-0.027598346578025901</cx:pt>
          <cx:pt idx="148">-0.0128235338376933</cx:pt>
          <cx:pt idx="149">0.0070123863049567003</cx:pt>
          <cx:pt idx="150">-0.010556751475713401</cx:pt>
          <cx:pt idx="151">0.0057948352172976399</cx:pt>
          <cx:pt idx="152">-0.0085978881906519696</cx:pt>
          <cx:pt idx="153">-0.011394891849261001</cx:pt>
          <cx:pt idx="154">-0.040195333976319698</cx:pt>
          <cx:pt idx="155">-0.084323964331251305</cx:pt>
          <cx:pt idx="156">-0.15077637840967401</cx:pt>
          <cx:pt idx="157">-0.124991605110909</cx:pt>
          <cx:pt idx="158">-0.071133478604509498</cx:pt>
          <cx:pt idx="159">-0.071650692102821406</cx:pt>
          <cx:pt idx="160">-0.0433032540137855</cx:pt>
          <cx:pt idx="161">-0.018895308204868701</cx:pt>
          <cx:pt idx="162">-0.0041659071807581497</cx:pt>
          <cx:pt idx="163">0.0153355999411692</cx:pt>
          <cx:pt idx="164">0.0072859042061462704</cx:pt>
          <cx:pt idx="165">0.00134078076491653</cx:pt>
          <cx:pt idx="166">-0.00039162921262798401</cx:pt>
          <cx:pt idx="167">0.00035234367241340802</cx:pt>
          <cx:pt idx="168">0.00020269950173487601</cx:pt>
          <cx:pt idx="169">-0.000416164344156962</cx:pt>
          <cx:pt idx="170">0.0015703772828785799</cx:pt>
          <cx:pt idx="171">0.0039285659171542702</cx:pt>
          <cx:pt idx="172">0.0055103440927140104</cx:pt>
          <cx:pt idx="173">-0.010872928467726001</cx:pt>
          <cx:pt idx="174">-0.0190464245131317</cx:pt>
          <cx:pt idx="175">-0.036150830607271103</cx:pt>
          <cx:pt idx="176">0.0088085166220902202</cx:pt>
          <cx:pt idx="177">0.027793722570901801</cx:pt>
          <cx:pt idx="178">-0.0023096956394461402</cx:pt>
          <cx:pt idx="179">0.00390172484235024</cx:pt>
          <cx:pt idx="180">0.025450252625793299</cx:pt>
          <cx:pt idx="181">0.012869996394791101</cx:pt>
          <cx:pt idx="182">-0.021516501586583001</cx:pt>
          <cx:pt idx="183">0.017509583556595602</cx:pt>
          <cx:pt idx="184">-0.0098157655189192693</cx:pt>
          <cx:pt idx="185">-0.030389473419244299</cx:pt>
          <cx:pt idx="186">-0.070584660966027002</cx:pt>
          <cx:pt idx="187">-0.10256955489448</cx:pt>
          <cx:pt idx="188">-0.091529629604248097</cx:pt>
          <cx:pt idx="189">-0.042326308430141402</cx:pt>
          <cx:pt idx="190">-0.037407171893012202</cx:pt>
          <cx:pt idx="191">-0.012664147171876401</cx:pt>
          <cx:pt idx="192">-0.0123953302385353</cx:pt>
          <cx:pt idx="193">-0.0045321989094660097</cx:pt>
          <cx:pt idx="194">-0.0013318594541962699</cx:pt>
          <cx:pt idx="195">-8.2249983808814001e-05</cx:pt>
          <cx:pt idx="196">-0.000222552900558858</cx:pt>
          <cx:pt idx="197">-8.5612696210105998e-05</cx:pt>
          <cx:pt idx="198">0.0098599197654082506</cx:pt>
          <cx:pt idx="199">0.011220813970570301</cx:pt>
          <cx:pt idx="200">-0.00478673499345042</cx:pt>
          <cx:pt idx="201">-0.027100879179484599</cx:pt>
          <cx:pt idx="202">-0.00693033837372791</cx:pt>
          <cx:pt idx="203">-0.017114998264805899</cx:pt>
          <cx:pt idx="204">0.044740479173782398</cx:pt>
          <cx:pt idx="205">0.0818974274884266</cx:pt>
          <cx:pt idx="206">0.023813799179343301</cx:pt>
          <cx:pt idx="207">0.059042951617306098</cx:pt>
          <cx:pt idx="208">0.072962857849208099</cx:pt>
          <cx:pt idx="209">0.069480528016330395</cx:pt>
          <cx:pt idx="210">0.015644868622573801</cx:pt>
          <cx:pt idx="211">0.029325232561083301</cx:pt>
          <cx:pt idx="212">0.041539627379045797</cx:pt>
          <cx:pt idx="213">0.042700987592421302</cx:pt>
          <cx:pt idx="214">-0.031453740588684803</cx:pt>
          <cx:pt idx="215">-0.034569266211954497</cx:pt>
          <cx:pt idx="216">-0.061037300251311599</cx:pt>
          <cx:pt idx="217">-0.106200364332521</cx:pt>
          <cx:pt idx="218">-0.091098909385758001</cx:pt>
          <cx:pt idx="219">-0.039279662941947201</cx:pt>
          <cx:pt idx="220">-0.028088622931733601</cx:pt>
          <cx:pt idx="221">-0.0150127702895872</cx:pt>
          <cx:pt idx="222">-0.0022665350119417701</cx:pt>
          <cx:pt idx="223">0.00042975310820183698</cx:pt>
          <cx:pt idx="224">5.61932123230805e-05</cx:pt>
          <cx:pt idx="225">-0.00059480197089139804</cx:pt>
          <cx:pt idx="226">0.0072280711477465901</cx:pt>
          <cx:pt idx="227">0.0114449631227141</cx:pt>
          <cx:pt idx="228">-0.0076355407632322904</cx:pt>
          <cx:pt idx="229">-0.021400396229574799</cx:pt>
          <cx:pt idx="230">0.0076146061152105099</cx:pt>
          <cx:pt idx="231">-0.0079246145038363094</cx:pt>
          <cx:pt idx="232">0.11899580382141101</cx:pt>
          <cx:pt idx="233">0.092288705052508399</cx:pt>
          <cx:pt idx="234">0.04416890856906</cx:pt>
          <cx:pt idx="235">0.102177556468834</cx:pt>
          <cx:pt idx="236">0.073337867301821902</cx:pt>
          <cx:pt idx="237">0.029077194748655</cx:pt>
          <cx:pt idx="238">0.031592722735915998</cx:pt>
          <cx:pt idx="239">0.041447881154795599</cx:pt>
          <cx:pt idx="240">0.062919307913668093</cx:pt>
          <cx:pt idx="241">0.014952567171575599</cx:pt>
          <cx:pt idx="242">0.071020933869814701</cx:pt>
          <cx:pt idx="243">0.044856330696605502</cx:pt>
          <cx:pt idx="244">-0.0247759024547482</cx:pt>
          <cx:pt idx="245">-0.086244635473670103</cx:pt>
          <cx:pt idx="246">-0.084205393017073596</cx:pt>
          <cx:pt idx="247">-0.077417707564446103</cx:pt>
          <cx:pt idx="248">-0.048006317364058297</cx:pt>
          <cx:pt idx="249">-0.031325850946950701</cx:pt>
          <cx:pt idx="250">-0.0022984724591458899</cx:pt>
          <cx:pt idx="251">-0.00018587048070288999</cx:pt>
          <cx:pt idx="252">-8.54427330157696e-06</cx:pt>
          <cx:pt idx="253">0.00078756678056590495</cx:pt>
          <cx:pt idx="254">0.0037102386607215801</cx:pt>
          <cx:pt idx="255">0.0096856948300375802</cx:pt>
          <cx:pt idx="256">-0.0075547758733340497</cx:pt>
          <cx:pt idx="257">-0.0285919671614373</cx:pt>
          <cx:pt idx="258">0.024601561490016199</cx:pt>
          <cx:pt idx="259">-0.0177414646098756</cx:pt>
          <cx:pt idx="260">0.040963825769941703</cx:pt>
          <cx:pt idx="261">0.040014582819500398</cx:pt>
          <cx:pt idx="262">0.080674528903678405</cx:pt>
          <cx:pt idx="263">0.070525175419824296</cx:pt>
          <cx:pt idx="264">0.082431867158926295</cx:pt>
          <cx:pt idx="265">0.067337251439784307</cx:pt>
          <cx:pt idx="266">0.043137854590181698</cx:pt>
          <cx:pt idx="267">0.0033638136055554602</cx:pt>
          <cx:pt idx="268">0.032266594022677501</cx:pt>
          <cx:pt idx="269">0.038375690074951702</cx:pt>
          <cx:pt idx="270">0.112876573340745</cx:pt>
          <cx:pt idx="271">0.0627142619056405</cx:pt>
          <cx:pt idx="272">0.0187290383725623</cx:pt>
          <cx:pt idx="273">-0.018394538766968001</cx:pt>
          <cx:pt idx="274">-0.039374508310577601</cx:pt>
          <cx:pt idx="275">-0.075510651909639195</cx:pt>
          <cx:pt idx="276">-0.074912784039071506</cx:pt>
          <cx:pt idx="277">-0.031347062935653598</cx:pt>
          <cx:pt idx="278">-0.0051608388051198502</cx:pt>
          <cx:pt idx="279">0.0068753078289601399</cx:pt>
          <cx:pt idx="280">0.00017137590024355999</cx:pt>
          <cx:pt idx="281">0.00071956371433207504</cx:pt>
          <cx:pt idx="282">0.00625708874203701</cx:pt>
          <cx:pt idx="283">0.0057915819477474401</cx:pt>
          <cx:pt idx="284">0.00019112704162100799</cx:pt>
          <cx:pt idx="285">-0.0042721751970361396</cx:pt>
          <cx:pt idx="286">0.030881810103532699</cx:pt>
          <cx:pt idx="287">-0.016597806744039802</cx:pt>
          <cx:pt idx="288">0.017420637178163299</cx:pt>
          <cx:pt idx="289">0.058726015102625401</cx:pt>
          <cx:pt idx="290">0.014919485974525099</cx:pt>
          <cx:pt idx="291">-0.011123704512019401</cx:pt>
          <cx:pt idx="292">0.0179070883857546</cx:pt>
          <cx:pt idx="293">0.047000656324279799</cx:pt>
          <cx:pt idx="294">0.029241336166277599</cx:pt>
          <cx:pt idx="295">0.0013272497200777699</cx:pt>
          <cx:pt idx="296">0.085901683047125102</cx:pt>
          <cx:pt idx="297">0.0390269303567174</cx:pt>
          <cx:pt idx="298">0.067426706843815395</cx:pt>
          <cx:pt idx="299">0.036301675083409202</cx:pt>
          <cx:pt idx="300">-0.024028257879086499</cx:pt>
          <cx:pt idx="301">-0.025775231815074202</cx:pt>
          <cx:pt idx="302">-0.013571868001529401</cx:pt>
          <cx:pt idx="303">-0.056877128338916901</cx:pt>
          <cx:pt idx="304">-0.063189635930739604</cx:pt>
          <cx:pt idx="305">-0.017412401236892298</cx:pt>
          <cx:pt idx="306">-0.0066265259871477796</cx:pt>
          <cx:pt idx="307">0.00187961298275649</cx:pt>
          <cx:pt idx="308">-5.5543943113867303e-05</cx:pt>
          <cx:pt idx="309">0.00139681236586324</cx:pt>
          <cx:pt idx="310">0.00711958202068069</cx:pt>
          <cx:pt idx="311">0.013362578079250601</cx:pt>
          <cx:pt idx="312">0.019978245634637699</cx:pt>
          <cx:pt idx="313">0.026609325232888101</cx:pt>
          <cx:pt idx="314">0.042472892916301297</cx:pt>
          <cx:pt idx="315">0.0185177565592324</cx:pt>
          <cx:pt idx="316">0.023867802181015401</cx:pt>
          <cx:pt idx="317">0.0233892778168945</cx:pt>
          <cx:pt idx="318">0.0232786545053267</cx:pt>
          <cx:pt idx="319">-0.00478920509106522</cx:pt>
          <cx:pt idx="320">0.059559676410073897</cx:pt>
          <cx:pt idx="321">0.074966495953807805</cx:pt>
          <cx:pt idx="322">0.033718535456322599</cx:pt>
          <cx:pt idx="323">0.040305132999011201</cx:pt>
          <cx:pt idx="324">0.073515766487483605</cx:pt>
          <cx:pt idx="325">0.083197332744472802</cx:pt>
          <cx:pt idx="326">0.056283009421428401</cx:pt>
          <cx:pt idx="327">0.0042783597479902303</cx:pt>
          <cx:pt idx="328">0.0046910990729380096</cx:pt>
          <cx:pt idx="329">0.0122265025554093</cx:pt>
          <cx:pt idx="330">0.0126268441491972</cx:pt>
          <cx:pt idx="331">-0.048605150670167199</cx:pt>
          <cx:pt idx="332">-0.052573258584028303</cx:pt>
          <cx:pt idx="333">-0.023001216200834802</cx:pt>
          <cx:pt idx="334">-0.0049081951702408099</cx:pt>
          <cx:pt idx="335">-0.000423898506130912</cx:pt>
          <cx:pt idx="336">-0.000183879241693932</cx:pt>
          <cx:pt idx="337">0.0014309071275754</cx:pt>
          <cx:pt idx="338">0.00555044691218651</cx:pt>
          <cx:pt idx="339">0.015953482512307899</cx:pt>
          <cx:pt idx="340">0.057587214468738303</cx:pt>
          <cx:pt idx="341">0.052801668304814101</cx:pt>
          <cx:pt idx="342">0.029102127285931</cx:pt>
          <cx:pt idx="343">0.018393286241726401</cx:pt>
          <cx:pt idx="344">0.00535024980988375</cx:pt>
          <cx:pt idx="345">-0.010540866525120599</cx:pt>
          <cx:pt idx="346">-0.057335043255429603</cx:pt>
          <cx:pt idx="347">-0.017538395018484601</cx:pt>
          <cx:pt idx="348">-0.0277444078653994</cx:pt>
          <cx:pt idx="349">0.0168912282655229</cx:pt>
          <cx:pt idx="350">0.0133001504683261</cx:pt>
          <cx:pt idx="351">0.064372618595471401</cx:pt>
          <cx:pt idx="352">0.045886858790636503</cx:pt>
          <cx:pt idx="353">0.0049452748254930796</cx:pt>
          <cx:pt idx="354">0.0393470399614574</cx:pt>
          <cx:pt idx="355">-0.0040201843162070896</cx:pt>
          <cx:pt idx="356">0.0074157698747552197</cx:pt>
          <cx:pt idx="357">0.0512996367474607</cx:pt>
          <cx:pt idx="358">0.040187349494280399</cx:pt>
          <cx:pt idx="359">-0.024839050594183499</cx:pt>
          <cx:pt idx="360">-0.0583298757015034</cx:pt>
          <cx:pt idx="361">-0.020308949231211099</cx:pt>
          <cx:pt idx="362">-0.0034479754418055598</cx:pt>
          <cx:pt idx="363">-0.00050422268336517198</cx:pt>
          <cx:pt idx="364">0.00052251500970513403</cx:pt>
          <cx:pt idx="365">0.00033315400823239703</cx:pt>
          <cx:pt idx="366">0.0034780786232909101</cx:pt>
          <cx:pt idx="367">0.0133130272733149</cx:pt>
          <cx:pt idx="368">0.082577963095450804</cx:pt>
          <cx:pt idx="369">0.052491714830227999</cx:pt>
          <cx:pt idx="370">0.0070208776559789804</cx:pt>
          <cx:pt idx="371">0.033702356093601803</cx:pt>
          <cx:pt idx="372">0.0211454801996123</cx:pt>
          <cx:pt idx="373">-0.02741833175455</cx:pt>
          <cx:pt idx="374">-0.041294488586549397</cx:pt>
          <cx:pt idx="375">-0.047304000009931797</cx:pt>
          <cx:pt idx="376">-0.035150795710427701</cx:pt>
          <cx:pt idx="377">-0.0088121023292450501</cx:pt>
          <cx:pt idx="378">0.0133295290537866</cx:pt>
          <cx:pt idx="379">0.047724431755000497</cx:pt>
          <cx:pt idx="380">0.0023289705068150401</cx:pt>
          <cx:pt idx="381">-0.076847204659799703</cx:pt>
          <cx:pt idx="382">-0.0132522468290786</cx:pt>
          <cx:pt idx="383">-0.035923264699198897</cx:pt>
          <cx:pt idx="384">0.00399221974839962</cx:pt>
          <cx:pt idx="385">0.0673747265068316</cx:pt>
          <cx:pt idx="386">0.046606919327406099</cx:pt>
          <cx:pt idx="387">-0.0382944656205998</cx:pt>
          <cx:pt idx="388">-0.047643973637840502</cx:pt>
          <cx:pt idx="389">-0.015526514556266999</cx:pt>
          <cx:pt idx="390">-0.0078032389365736404</cx:pt>
          <cx:pt idx="391">-0.00116834735154861</cx:pt>
          <cx:pt idx="392">0.00058070483816486101</cx:pt>
          <cx:pt idx="393">0.00037608185645252701</cx:pt>
          <cx:pt idx="394">0.00160640989923401</cx:pt>
          <cx:pt idx="395">0.0141846174741019</cx:pt>
          <cx:pt idx="396">0.057703050788720303</cx:pt>
          <cx:pt idx="397">0.034411388844189698</cx:pt>
          <cx:pt idx="398">0.022318913985723901</cx:pt>
          <cx:pt idx="399">0.032893720448864398</cx:pt>
          <cx:pt idx="400">0.0099704853680269694</cx:pt>
          <cx:pt idx="401">-0.0359430068337694</cx:pt>
          <cx:pt idx="402">-0.0499951339054579</cx:pt>
          <cx:pt idx="403">-0.025380137663467001</cx:pt>
          <cx:pt idx="404">-0.019320411116901599</cx:pt>
          <cx:pt idx="405">-0.058247761196846902</cx:pt>
          <cx:pt idx="406">-0.067275191675036095</cx:pt>
          <cx:pt idx="407">-0.0064021722086586201</cx:pt>
          <cx:pt idx="408">-0.074124317905461007</cx:pt>
          <cx:pt idx="409">-0.068790210864574694</cx:pt>
          <cx:pt idx="410">0.00031584164946844699</cx:pt>
          <cx:pt idx="411">-0.0036475383997620998</cx:pt>
          <cx:pt idx="412">0.030674445545040001</cx:pt>
          <cx:pt idx="413">0.040070853697162803</cx:pt>
          <cx:pt idx="414">0.031119918597808501</cx:pt>
          <cx:pt idx="415">-0.038817719645705399</cx:pt>
          <cx:pt idx="416">-0.0255411451389553</cx:pt>
          <cx:pt idx="417">-0.0164606368612745</cx:pt>
          <cx:pt idx="418">-0.0053724152865883097</cx:pt>
          <cx:pt idx="419">-0.00052464321706715699</cx:pt>
          <cx:pt idx="420">-0.00037465616246894499</cx:pt>
          <cx:pt idx="421">0.00016866372285519001</cx:pt>
          <cx:pt idx="422">-0.0023989908318503401</cx:pt>
          <cx:pt idx="423">0.0141646485568123</cx:pt>
          <cx:pt idx="424">0.026431108971786899</cx:pt>
          <cx:pt idx="425">0.031278749799703902</cx:pt>
          <cx:pt idx="426">0.0176026770283816</cx:pt>
          <cx:pt idx="427">-0.0088498485494610708</cx:pt>
          <cx:pt idx="428">-0.0068488755169441098</cx:pt>
          <cx:pt idx="429">-0.038146897732061202</cx:pt>
          <cx:pt idx="430">-0.023904700367912798</cx:pt>
          <cx:pt idx="431">-0.0455097518626352</cx:pt>
          <cx:pt idx="432">-0.107445157369205</cx:pt>
          <cx:pt idx="433">-0.084712518282274094</cx:pt>
          <cx:pt idx="434">-0.036854427753533599</cx:pt>
          <cx:pt idx="435">0.039130335998196097</cx:pt>
          <cx:pt idx="436">-0.0362838855570023</cx:pt>
          <cx:pt idx="437">0.0177249471467084</cx:pt>
          <cx:pt idx="438">-0.00382053702940838</cx:pt>
          <cx:pt idx="439">-0.0218456340234707</cx:pt>
          <cx:pt idx="440">0.018496235239769399</cx:pt>
          <cx:pt idx="441">0.022649640584642999</cx:pt>
          <cx:pt idx="442">0.000104702351805006</cx:pt>
          <cx:pt idx="443">-0.022007580461003401</cx:pt>
          <cx:pt idx="444">-0.0165684333754074</cx:pt>
          <cx:pt idx="445">-0.031445625114435501</cx:pt>
          <cx:pt idx="446">-0.010259400650119901</cx:pt>
          <cx:pt idx="447">-0.0025210319405881598</cx:pt>
          <cx:pt idx="448">2.8671561351804101e-05</cx:pt>
          <cx:pt idx="449">0.000205807312000248</cx:pt>
          <cx:pt idx="450">-0.00222951398936186</cx:pt>
          <cx:pt idx="451">-0.00164880370182515</cx:pt>
          <cx:pt idx="452">0.015093036261139401</cx:pt>
          <cx:pt idx="453">0.0241083619203071</cx:pt>
          <cx:pt idx="454">0.0019872864053627599</cx:pt>
          <cx:pt idx="455">-0.00068544954322346499</cx:pt>
          <cx:pt idx="456">0.025599644434475599</cx:pt>
          <cx:pt idx="457">-0.044594703277551002</cx:pt>
          <cx:pt idx="458">-0.0092202249625827903</cx:pt>
          <cx:pt idx="459">-0.00110292783913487</cx:pt>
          <cx:pt idx="460">-0.0255254787781754</cx:pt>
          <cx:pt idx="461">-0.0305874367431942</cx:pt>
          <cx:pt idx="462">-0.0369954091600493</cx:pt>
          <cx:pt idx="463">0.021553487805133598</cx:pt>
          <cx:pt idx="464">0.026871981358251501</cx:pt>
          <cx:pt idx="465">0.068574637081905102</cx:pt>
          <cx:pt idx="466">0.0082082461018392703</cx:pt>
          <cx:pt idx="467">-0.066346265760288098</cx:pt>
          <cx:pt idx="468">0.0133923120732472</cx:pt>
          <cx:pt idx="469">-0.0129276832480678</cx:pt>
          <cx:pt idx="470">-0.012487285022791899</cx:pt>
          <cx:pt idx="471">-0.042126007228561503</cx:pt>
          <cx:pt idx="472">-0.047762594159572999</cx:pt>
          <cx:pt idx="473">-0.039153228764392603</cx:pt>
          <cx:pt idx="474">-0.0086082203852432208</cx:pt>
          <cx:pt idx="475">-0.0012475882039686701</cx:pt>
          <cx:pt idx="476">-0.00012901185571103</cx:pt>
          <cx:pt idx="477">9.1922943156457507e-06</cx:pt>
          <cx:pt idx="478">-0.0051718092179562298</cx:pt>
          <cx:pt idx="479">-0.0160880454169685</cx:pt>
          <cx:pt idx="480">-0.014709533388085999</cx:pt>
          <cx:pt idx="481">-0.0073023860517431698</cx:pt>
          <cx:pt idx="482">-0.013902958550405299</cx:pt>
          <cx:pt idx="483">0.0063729078206287999</cx:pt>
          <cx:pt idx="484">0.043974139676901003</cx:pt>
          <cx:pt idx="485">0.031368173787625998</cx:pt>
          <cx:pt idx="486">0.064731727077691897</cx:pt>
          <cx:pt idx="487">0.031373420233042799</cx:pt>
          <cx:pt idx="488">0.012265747377379701</cx:pt>
          <cx:pt idx="489">-0.00155277494958306</cx:pt>
          <cx:pt idx="490">-0.037364058553800997</cx:pt>
          <cx:pt idx="491">0.0108567704500549</cx:pt>
          <cx:pt idx="492">0.011914075299305899</cx:pt>
          <cx:pt idx="493">0.053361299247090897</cx:pt>
          <cx:pt idx="494">-0.040798374963582698</cx:pt>
          <cx:pt idx="495">-0.075004384522871101</cx:pt>
          <cx:pt idx="496">-0.021716984386989598</cx:pt>
          <cx:pt idx="497">-0.022146379011513902</cx:pt>
          <cx:pt idx="498">-0.0146575066616366</cx:pt>
          <cx:pt idx="499">-0.045509015225584398</cx:pt>
          <cx:pt idx="500">-0.044872697458470799</cx:pt>
          <cx:pt idx="501">-0.029046036691831902</cx:pt>
          <cx:pt idx="502">-0.00152844378623751</cx:pt>
          <cx:pt idx="503">0.0014805297218715701</cx:pt>
          <cx:pt idx="504">0.00054246000888198405</cx:pt>
          <cx:pt idx="505">-0.00013964543725242099</cx:pt>
          <cx:pt idx="506">-0.0041202405992720901</cx:pt>
          <cx:pt idx="507">-0.025769759602614399</cx:pt>
          <cx:pt idx="508">-0.031865770343228697</cx:pt>
          <cx:pt idx="509">-0.026890457038131501</cx:pt>
          <cx:pt idx="510">-0.029877025792652601</cx:pt>
          <cx:pt idx="511">-0.024045848439531801</cx:pt>
          <cx:pt idx="512">0.0226709372387668</cx:pt>
          <cx:pt idx="513">0.027550758083873202</cx:pt>
          <cx:pt idx="514">0.059718015678910198</cx:pt>
          <cx:pt idx="515">0.0601207553944203</cx:pt>
          <cx:pt idx="516">0.014577135848412401</cx:pt>
          <cx:pt idx="517">-0.022175913304222999</cx:pt>
          <cx:pt idx="518">-0.054436216290115302</cx:pt>
          <cx:pt idx="519">-0.0501051528904813</cx:pt>
          <cx:pt idx="520">-0.0282278778110878</cx:pt>
          <cx:pt idx="521">0.015927536958909201</cx:pt>
          <cx:pt idx="522">-0.022478082038440501</cx:pt>
          <cx:pt idx="523">0.0119771469423764</cx:pt>
          <cx:pt idx="524">0.0081206421832734806</cx:pt>
          <cx:pt idx="525">-0.0061635357538279102</cx:pt>
          <cx:pt idx="526">-0.0338286713193479</cx:pt>
          <cx:pt idx="527">-0.0710768116999035</cx:pt>
          <cx:pt idx="528">-0.067346648072715898</cx:pt>
          <cx:pt idx="529">-0.0306886913417341</cx:pt>
          <cx:pt idx="530">0.0026674649185338098</cx:pt>
          <cx:pt idx="531">-0.000123886032912639</cx:pt>
          <cx:pt idx="532">-2.25853197179373e-05</cx:pt>
          <cx:pt idx="533">0.00085821068018761</cx:pt>
          <cx:pt idx="534">0.00075519385185904102</cx:pt>
          <cx:pt idx="535">-0.016113581246963202</cx:pt>
          <cx:pt idx="536">-0.030036151581759599</cx:pt>
          <cx:pt idx="537">-0.0355060319432602</cx:pt>
          <cx:pt idx="538">-0.056870107156195802</cx:pt>
          <cx:pt idx="539">-0.0460279013443489</cx:pt>
          <cx:pt idx="540">-0.00071033589945423395</cx:pt>
          <cx:pt idx="541">0.00421680099043697</cx:pt>
          <cx:pt idx="542">0.0258173215164356</cx:pt>
          <cx:pt idx="543">0.0172657378751063</cx:pt>
          <cx:pt idx="544">0.055215485497597201</cx:pt>
          <cx:pt idx="545">-0.052729048512205501</cx:pt>
          <cx:pt idx="546">-0.0179654433930692</cx:pt>
          <cx:pt idx="547">-0.061442496747265901</cx:pt>
          <cx:pt idx="548">-0.0506723361296589</cx:pt>
          <cx:pt idx="549">0.013391564332625</cx:pt>
          <cx:pt idx="550">0.022085288334126901</cx:pt>
          <cx:pt idx="551">0.059061362841477998</cx:pt>
          <cx:pt idx="552">0.0077775061028160898</cx:pt>
          <cx:pt idx="553">-0.027969766180180398</cx:pt>
          <cx:pt idx="554">-0.044783653001136001</cx:pt>
          <cx:pt idx="555">-0.061674240037665598</cx:pt>
          <cx:pt idx="556">-0.045850023799133797</cx:pt>
          <cx:pt idx="557">-0.028204781366325801</cx:pt>
          <cx:pt idx="558">-0.0021126531514445899</cx:pt>
          <cx:pt idx="559">0.00065278381986590302</cx:pt>
          <cx:pt idx="560">-7.60079801032461e-05</cx:pt>
          <cx:pt idx="561">0.00127946970848772</cx:pt>
          <cx:pt idx="562">-0.0022970024650423001</cx:pt>
          <cx:pt idx="563">-0.0161806833567976</cx:pt>
          <cx:pt idx="564">-0.027840120470993001</cx:pt>
          <cx:pt idx="565">-0.043539345514267601</cx:pt>
          <cx:pt idx="566">-0.077215814023475604</cx:pt>
          <cx:pt idx="567">-0.070066935044592799</cx:pt>
          <cx:pt idx="568">-0.0036073303009873702</cx:pt>
          <cx:pt idx="569">-0.040598820140789901</cx:pt>
          <cx:pt idx="570">-0.0218188702741051</cx:pt>
          <cx:pt idx="571">-0.045314570276697198</cx:pt>
          <cx:pt idx="572">-0.0309967012945189</cx:pt>
          <cx:pt idx="573">-0.048372446079781597</cx:pt>
          <cx:pt idx="574">-0.079487024826087896</cx:pt>
          <cx:pt idx="575">-0.097870597666378303</cx:pt>
          <cx:pt idx="576">-0.050963156003960203</cx:pt>
          <cx:pt idx="577">-0.032061230941512399</cx:pt>
          <cx:pt idx="578">-0.064397716236596403</cx:pt>
          <cx:pt idx="579">-0.0036201110887270102</cx:pt>
          <cx:pt idx="580">-0.037850100627695497</cx:pt>
          <cx:pt idx="581">-0.054851116465297403</cx:pt>
          <cx:pt idx="582">-0.044249798359618897</cx:pt>
          <cx:pt idx="583">-0.034099850559500003</cx:pt>
          <cx:pt idx="584">-0.0055650144760158301</cx:pt>
          <cx:pt idx="585">-0.0084205337020590593</cx:pt>
          <cx:pt idx="586">-0.00146852397563487</cx:pt>
          <cx:pt idx="587">3.1833161397634202e-05</cx:pt>
          <cx:pt idx="588">0.00054051716026081798</cx:pt>
          <cx:pt idx="589">0.00042181494827407798</cx:pt>
          <cx:pt idx="590">-0.0024738301971534401</cx:pt>
          <cx:pt idx="591">-0.011388042004634899</cx:pt>
          <cx:pt idx="592">-0.0128854294377046</cx:pt>
          <cx:pt idx="593">-0.018972680794732601</cx:pt>
          <cx:pt idx="594">-0.038046275101727998</cx:pt>
          <cx:pt idx="595">-0.052715852146702602</cx:pt>
          <cx:pt idx="596">-0.052152652781803699</cx:pt>
          <cx:pt idx="597">-0.051920606038321701</cx:pt>
          <cx:pt idx="598">-0.0151792636413481</cx:pt>
          <cx:pt idx="599">-0.015614863801629899</cx:pt>
          <cx:pt idx="600">-0.0083855334534599698</cx:pt>
          <cx:pt idx="601">-0.10501866693247799</cx:pt>
          <cx:pt idx="602">-0.11758837378837</cx:pt>
          <cx:pt idx="603">-0.102899835751751</cx:pt>
          <cx:pt idx="604">-0.0345657410618233</cx:pt>
          <cx:pt idx="605">-0.060748291121565601</cx:pt>
          <cx:pt idx="606">-0.068444251810256596</cx:pt>
          <cx:pt idx="607">-0.049916074437715299</cx:pt>
          <cx:pt idx="608">-0.040794035277012898</cx:pt>
          <cx:pt idx="609">-0.040176580808874499</cx:pt>
          <cx:pt idx="610">-0.055482273657385998</cx:pt>
          <cx:pt idx="611">-0.025449964072064901</cx:pt>
          <cx:pt idx="612">-0.0031666441290800801</cx:pt>
          <cx:pt idx="613">-0.0095416414036880708</cx:pt>
          <cx:pt idx="614">-0.000134042009460988</cx:pt>
          <cx:pt idx="615">0.00078446533051420902</cx:pt>
          <cx:pt idx="616">0.00039022564312116397</cx:pt>
          <cx:pt idx="617">8.8937297143247202e-05</cx:pt>
          <cx:pt idx="618">-0.0027149817638475399</cx:pt>
          <cx:pt idx="619">-0.0052516626833411101</cx:pt>
          <cx:pt idx="620">-0.0052952191581265504</cx:pt>
          <cx:pt idx="621">-0.0113644134601285</cx:pt>
          <cx:pt idx="622">-0.013950099167461</cx:pt>
          <cx:pt idx="623">-0.023936098495674199</cx:pt>
          <cx:pt idx="624">-0.045197941883751203</cx:pt>
          <cx:pt idx="625">-0.062054398205246997</cx:pt>
          <cx:pt idx="626">-0.0064597712868666004</cx:pt>
          <cx:pt idx="627">-0.00172013421366495</cx:pt>
          <cx:pt idx="628">0.046740622350566398</cx:pt>
          <cx:pt idx="629">-0.073483156656631299</cx:pt>
          <cx:pt idx="630">-0.0268868073534623</cx:pt>
          <cx:pt idx="631">-0.076524730423793</cx:pt>
          <cx:pt idx="632">0.010994036584839099</cx:pt>
          <cx:pt idx="633">-0.035057811070107303</cx:pt>
          <cx:pt idx="634">-0.044440014189207601</cx:pt>
          <cx:pt idx="635">-0.0640505907386551</cx:pt>
          <cx:pt idx="636">-0.026069036357416399</cx:pt>
          <cx:pt idx="637">-0.041060467999742001</cx:pt>
          <cx:pt idx="638">-0.024153208777995799</cx:pt>
          <cx:pt idx="639">-0.0016707675670289599</cx:pt>
          <cx:pt idx="640">0.0068099642275518003</cx:pt>
          <cx:pt idx="641">-0.0013552454244789901</cx:pt>
          <cx:pt idx="642">0.00070958694270281295</cx:pt>
          <cx:pt idx="643">0.00042124774065532199</cx:pt>
          <cx:pt idx="644">-0.000109709816153132</cx:pt>
          <cx:pt idx="645">-0.000107664495251948</cx:pt>
          <cx:pt idx="646">-0.0024391400196796301</cx:pt>
          <cx:pt idx="647">-0.000843205694930444</cx:pt>
          <cx:pt idx="648">-0.00035972049321506802</cx:pt>
          <cx:pt idx="649">0.0018250781900417401</cx:pt>
          <cx:pt idx="650">0.0099964837806929708</cx:pt>
          <cx:pt idx="651">-0.010427858242457099</cx:pt>
          <cx:pt idx="652">-0.033172397161055397</cx:pt>
          <cx:pt idx="653">-0.095137757377851004</cx:pt>
          <cx:pt idx="654">-0.065757004180990897</cx:pt>
          <cx:pt idx="655">-0.0055055189733102701</cx:pt>
          <cx:pt idx="656">0.0336399444598902</cx:pt>
          <cx:pt idx="657">-0.035539427354340597</cx:pt>
          <cx:pt idx="658">-0.0205618268335645</cx:pt>
          <cx:pt idx="659">-0.0071708172605219203</cx:pt>
          <cx:pt idx="660">0.00364913086492008</cx:pt>
          <cx:pt idx="661">-0.0137576532543007</cx:pt>
          <cx:pt idx="662">-0.043213197119858597</cx:pt>
          <cx:pt idx="663">-0.057962281829178799</cx:pt>
          <cx:pt idx="664">-0.0104818071614765</cx:pt>
          <cx:pt idx="665">-0.0157596052865977</cx:pt>
          <cx:pt idx="666">-0.0136072777835331</cx:pt>
          <cx:pt idx="667">0.0111493656894087</cx:pt>
          <cx:pt idx="668">0.022037000672829599</cx:pt>
          <cx:pt idx="669">0.00080250195694552798</cx:pt>
          <cx:pt idx="670">-3.5028904223561597e-05</cx:pt>
          <cx:pt idx="671">-0.00073691497469246603</cx:pt>
          <cx:pt idx="672">-2.58791203106502e-05</cx:pt>
          <cx:pt idx="673">0.00062578760109696999</cx:pt>
          <cx:pt idx="674">-0.00064994788007816399</cx:pt>
          <cx:pt idx="675">-0.00013763803570024101</cx:pt>
          <cx:pt idx="676">0.0122010014043875</cx:pt>
          <cx:pt idx="677">0.019768031589869499</cx:pt>
          <cx:pt idx="678">0.011959270898725199</cx:pt>
          <cx:pt idx="679">0.017899861454047601</cx:pt>
          <cx:pt idx="680">0.015752282272302701</cx:pt>
          <cx:pt idx="681">-0.055671339611258398</cx:pt>
          <cx:pt idx="682">-0.011862893899440599</cx:pt>
          <cx:pt idx="683">-0.016063322270915299</cx:pt>
          <cx:pt idx="684">-0.0125331794850748</cx:pt>
          <cx:pt idx="685">-0.026164683375956101</cx:pt>
          <cx:pt idx="686">-0.018386023136565</cx:pt>
          <cx:pt idx="687">0.026931952981678501</cx:pt>
          <cx:pt idx="688">0.039531829447105697</cx:pt>
          <cx:pt idx="689">-0.0052989300516467696</cx:pt>
          <cx:pt idx="690">-0.040476306686644703</cx:pt>
          <cx:pt idx="691">-0.00950990961953504</cx:pt>
          <cx:pt idx="692">0.031739845134260203</cx:pt>
          <cx:pt idx="693">0.015224311134458201</cx:pt>
          <cx:pt idx="694">0.0096218731329890308</cx:pt>
          <cx:pt idx="695">0.013159405387609799</cx:pt>
          <cx:pt idx="696">-0.0025545520335243498</cx:pt>
          <cx:pt idx="697">-0.00184948879676599</cx:pt>
          <cx:pt idx="698">-0.00071835118160199299</cx:pt>
          <cx:pt idx="699">-0.00017700586947715099</cx:pt>
          <cx:pt idx="700">0.00018704007514946499</cx:pt>
          <cx:pt idx="701">-0.00047657881760874098</cx:pt>
          <cx:pt idx="702">-0.00018803021410817501</cx:pt>
          <cx:pt idx="703">0.00031557260506540801</cx:pt>
          <cx:pt idx="704">0.0058765668250125597</cx:pt>
          <cx:pt idx="705">0.0093768173705972499</cx:pt>
          <cx:pt idx="706">0.0029846305856702999</cx:pt>
          <cx:pt idx="707">0.017184093640028899</cx:pt>
          <cx:pt idx="708">0.0248268646027049</cx:pt>
          <cx:pt idx="709">0.00097307616967194101</cx:pt>
          <cx:pt idx="710">-0.0059608473881209399</cx:pt>
          <cx:pt idx="711">-0.0071382035563487397</cx:pt>
          <cx:pt idx="712">-0.027562572206878001</cx:pt>
          <cx:pt idx="713">-0.0129097693015474</cx:pt>
          <cx:pt idx="714">0.035424893272922101</cx:pt>
          <cx:pt idx="715">0.044842435125885899</cx:pt>
          <cx:pt idx="716">0.045153623632512498</cx:pt>
          <cx:pt idx="717">0.012058995157753801</cx:pt>
          <cx:pt idx="718">0.0082329351035272495</cx:pt>
          <cx:pt idx="719">0.033403148733419701</cx:pt>
          <cx:pt idx="720">0.034538954480516901</cx:pt>
          <cx:pt idx="721">0.016121595988462301</cx:pt>
          <cx:pt idx="722">-0.0031655158353043702</cx:pt>
          <cx:pt idx="723">-0.0024995829886163999</cx:pt>
          <cx:pt idx="724">-0.0026507149306271602</cx:pt>
          <cx:pt idx="725">0.00055457138652099502</cx:pt>
          <cx:pt idx="726">-0.00078289622896107703</cx:pt>
          <cx:pt idx="727">0.00040922485596830098</cx:pt>
          <cx:pt idx="728">1.86259513452787e-05</cx:pt>
          <cx:pt idx="729">0.00062007997840058705</cx:pt>
          <cx:pt idx="730">0.000231646113242387</cx:pt>
          <cx:pt idx="731">0.0012187959023104899</cx:pt>
          <cx:pt idx="732">-2.4476158804133899e-05</cx:pt>
          <cx:pt idx="733">0.0063963554129324697</cx:pt>
          <cx:pt idx="734">0.01238340074963</cx:pt>
          <cx:pt idx="735">0.015860729402885701</cx:pt>
          <cx:pt idx="736">0.0274834329740281</cx:pt>
          <cx:pt idx="737">0.040026160004717801</cx:pt>
          <cx:pt idx="738">0.032643919687921699</cx:pt>
          <cx:pt idx="739">0.023897619061596698</cx:pt>
          <cx:pt idx="740">0.049322399625706302</cx:pt>
          <cx:pt idx="741">0.061248353469099702</cx:pt>
          <cx:pt idx="742">0.089272615941382596</cx:pt>
          <cx:pt idx="743">0.057937423023226901</cx:pt>
          <cx:pt idx="744">0.055320315519455897</cx:pt>
          <cx:pt idx="745">0.047232141350371799</cx:pt>
          <cx:pt idx="746">0.044025442122073599</cx:pt>
          <cx:pt idx="747">0.032878193362594399</cx:pt>
          <cx:pt idx="748">0.019510684950954801</cx:pt>
          <cx:pt idx="749">0.0171213920470751</cx:pt>
          <cx:pt idx="750">0.00532713222179241</cx:pt>
          <cx:pt idx="751">0.00026386933228436101</cx:pt>
          <cx:pt idx="752">0.00094736230469312098</cx:pt>
          <cx:pt idx="753">-2.1865394499831702e-06</cx:pt>
          <cx:pt idx="754">0.00055918660835072996</cx:pt>
          <cx:pt idx="755">-0.000127645666971701</cx:pt>
          <cx:pt idx="756">0.00044392278609107903</cx:pt>
          <cx:pt idx="757">0.00021872613587816401</cx:pt>
          <cx:pt idx="758">-0.00071516770760350905</cx:pt>
          <cx:pt idx="759">-1.23783125664094e-05</cx:pt>
          <cx:pt idx="760">-0.000111566718982728</cx:pt>
          <cx:pt idx="761">0.00113227451333521</cx:pt>
          <cx:pt idx="762">0.00081344844062750197</cx:pt>
          <cx:pt idx="763">0.0036479208604108899</cx:pt>
          <cx:pt idx="764">0.0020504284200817601</cx:pt>
          <cx:pt idx="765">-0.00024439502690298701</cx:pt>
          <cx:pt idx="766">-0.00045111176743569401</cx:pt>
          <cx:pt idx="767">-0.0010146559480239501</cx:pt>
          <cx:pt idx="768">0.0022246845304876302</cx:pt>
          <cx:pt idx="769">0.0048424635295481301</cx:pt>
          <cx:pt idx="770">0.0147290894718479</cx:pt>
          <cx:pt idx="771">0.0106698168961285</cx:pt>
          <cx:pt idx="772">0.0079911306405482507</cx:pt>
          <cx:pt idx="773">0.0081582051686576694</cx:pt>
          <cx:pt idx="774">0.014408688968226301</cx:pt>
          <cx:pt idx="775">0.00803041742331107</cx:pt>
          <cx:pt idx="776">0.0042397347510483704</cx:pt>
          <cx:pt idx="777">0.0020695544818760299</cx:pt>
          <cx:pt idx="778">0.0048030606181893804</cx:pt>
          <cx:pt idx="779">-0.00039052786613465201</cx:pt>
          <cx:pt idx="780">-0.00033294429751911899</cx:pt>
          <cx:pt idx="781">-0.00059837624893452096</cx:pt>
          <cx:pt idx="782">-0.00032846586178512602</cx:pt>
          <cx:pt idx="783">0.00038979532934639598</cx:pt>
        </cx:lvl>
      </cx:numDim>
    </cx:data>
    <cx:data id="125">
      <cx:numDim type="val">
        <cx:f>'001_WA_F - 副本'!$DV$1:$DV$784</cx:f>
        <cx:lvl ptCount="784" formatCode="G/通用格式">
          <cx:pt idx="0">0.00053996738555780696</cx:pt>
          <cx:pt idx="1">-0.00085219654532921998</cx:pt>
          <cx:pt idx="2">-0.00014179814677777399</cx:pt>
          <cx:pt idx="3">-0.00026521529752860198</cx:pt>
          <cx:pt idx="4">-0.00039315078375905997</cx:pt>
          <cx:pt idx="5">-0.00116078803804412</cx:pt>
          <cx:pt idx="6">0.000203590305652014</cx:pt>
          <cx:pt idx="7">-0.00023733094040463099</cx:pt>
          <cx:pt idx="8">-1.6069813159833401e-05</cx:pt>
          <cx:pt idx="9">0.000828383320902989</cx:pt>
          <cx:pt idx="10">-0.00053500853742988403</cx:pt>
          <cx:pt idx="11">-0.00028555071630683202</cx:pt>
          <cx:pt idx="12">-0.00038090735774251599</cx:pt>
          <cx:pt idx="13">-0.00026834220515627698</cx:pt>
          <cx:pt idx="14">-0.00019624923468887799</cx:pt>
          <cx:pt idx="15">0.00037191006251764599</cx:pt>
          <cx:pt idx="16">-0.000918349648443917</cx:pt>
          <cx:pt idx="17">0.00025369948403189499</cx:pt>
          <cx:pt idx="18">0.00094826241598742003</cx:pt>
          <cx:pt idx="19">0.00023188986426129701</cx:pt>
          <cx:pt idx="20">-0.00074461938141549301</cx:pt>
          <cx:pt idx="21">0.00059481778242059097</cx:pt>
          <cx:pt idx="22">-0.00078995309273161398</cx:pt>
          <cx:pt idx="23">-0.000478766434570776</cx:pt>
          <cx:pt idx="24">-0.00021707355589050301</cx:pt>
          <cx:pt idx="25">0.00048124508035790598</cx:pt>
          <cx:pt idx="26">-0.000769864850411397</cx:pt>
          <cx:pt idx="27">-0.00063530351296836303</cx:pt>
          <cx:pt idx="28">-9.4266160413549206e-05</cx:pt>
          <cx:pt idx="29">0.00021611807927533701</cx:pt>
          <cx:pt idx="30">0.00017832113863220801</cx:pt>
          <cx:pt idx="31">0.00014032059837490701</cx:pt>
          <cx:pt idx="32">-0.00018652674224855299</cx:pt>
          <cx:pt idx="33">-0.00071121552849071805</cx:pt>
          <cx:pt idx="34">0.00068281280831301199</cx:pt>
          <cx:pt idx="35">0.00027658234308757499</cx:pt>
          <cx:pt idx="36">-0.0010529066046539601</cx:pt>
          <cx:pt idx="37">-0.000227459787453412</cx:pt>
          <cx:pt idx="38">0.00051973879345530401</cx:pt>
          <cx:pt idx="39">-0.00073872303535349405</cx:pt>
          <cx:pt idx="40">-0.0014860906750033499</cx:pt>
          <cx:pt idx="41">-0.00075483245206188498</cx:pt>
          <cx:pt idx="42">-0.00115527006306943</cx:pt>
          <cx:pt idx="43">0.00025818735778325501</cx:pt>
          <cx:pt idx="44">0.0014343842304747299</cx:pt>
          <cx:pt idx="45">1.8624267502446199e-05</cx:pt>
          <cx:pt idx="46">-0.00083982099454821897</cx:pt>
          <cx:pt idx="47">-0.00051746741564119699</cx:pt>
          <cx:pt idx="48">-0.00035640223641638801</cx:pt>
          <cx:pt idx="49">-0.00074572847976994597</cx:pt>
          <cx:pt idx="50">-0.00088462612991398995</cx:pt>
          <cx:pt idx="51">0.00054757359109252799</cx:pt>
          <cx:pt idx="52">-8.6347157621816497e-05</cx:pt>
          <cx:pt idx="53">-0.00035996833548940699</cx:pt>
          <cx:pt idx="54">0.00059714703380976198</cx:pt>
          <cx:pt idx="55">6.4295593315185401e-05</cx:pt>
          <cx:pt idx="56">-0.00072278305031846105</cx:pt>
          <cx:pt idx="57">0.00033218232816238202</cx:pt>
          <cx:pt idx="58">0.000465736074631408</cx:pt>
          <cx:pt idx="59">-0.00028739340430663401</cx:pt>
          <cx:pt idx="60">-4.2634874438425402e-05</cx:pt>
          <cx:pt idx="61">-0.00063218549786549596</cx:pt>
          <cx:pt idx="62">-0.00023401642137990699</cx:pt>
          <cx:pt idx="63">-0.00028300533746477001</cx:pt>
          <cx:pt idx="64">-0.00108800513097609</cx:pt>
          <cx:pt idx="65">-0.0022520378535818902</cx:pt>
          <cx:pt idx="66">-0.0030518502641349201</cx:pt>
          <cx:pt idx="67">-0.0012256528893509</cx:pt>
          <cx:pt idx="68">-0.0014078839271539001</cx:pt>
          <cx:pt idx="69">-0.0080735495133032204</cx:pt>
          <cx:pt idx="70">-0.0099873804346713099</cx:pt>
          <cx:pt idx="71">-0.0088294362096596503</cx:pt>
          <cx:pt idx="72">-0.0084181364753841206</cx:pt>
          <cx:pt idx="73">-0.012322247654071999</cx:pt>
          <cx:pt idx="74">-0.013141359000241701</cx:pt>
          <cx:pt idx="75">-0.0149077950952909</cx:pt>
          <cx:pt idx="76">-0.0069541086067779903</cx:pt>
          <cx:pt idx="77">-0.0045928873154824704</cx:pt>
          <cx:pt idx="78">-0.00088845926957480895</cx:pt>
          <cx:pt idx="79">-0.00028200333563083803</cx:pt>
          <cx:pt idx="80">0.00060257899548009505</cx:pt>
          <cx:pt idx="81">0.00074720585582994904</cx:pt>
          <cx:pt idx="82">2.6551390187183501e-05</cx:pt>
          <cx:pt idx="83">0.00032452080472368099</cx:pt>
          <cx:pt idx="84">0.000146225701232057</cx:pt>
          <cx:pt idx="85">-0.00047053221027551002</cx:pt>
          <cx:pt idx="86">-0.00084644852726173305</cx:pt>
          <cx:pt idx="87">-0.000580667457537301</cx:pt>
          <cx:pt idx="88">-0.000244455162259716</cx:pt>
          <cx:pt idx="89">0.00053554868750566595</cx:pt>
          <cx:pt idx="90">0.00032951218634746899</cx:pt>
          <cx:pt idx="91">-0.00119621008222873</cx:pt>
          <cx:pt idx="92">-0.00114559404424944</cx:pt>
          <cx:pt idx="93">0.0017453803930807901</cx:pt>
          <cx:pt idx="94">0.0037247516505117999</cx:pt>
          <cx:pt idx="95">0.0061350183968054799</cx:pt>
          <cx:pt idx="96">0.0034484374738048499</cx:pt>
          <cx:pt idx="97">0.0051476160182689903</cx:pt>
          <cx:pt idx="98">-0.0201328431763221</cx:pt>
          <cx:pt idx="99">-0.0356612897813888</cx:pt>
          <cx:pt idx="100">-0.029725766101117702</cx:pt>
          <cx:pt idx="101">-0.034520829558315702</cx:pt>
          <cx:pt idx="102">-0.045121497997338299</cx:pt>
          <cx:pt idx="103">-0.039299296946844899</cx:pt>
          <cx:pt idx="104">-0.029394157918177899</cx:pt>
          <cx:pt idx="105">-0.013737924377435</cx:pt>
          <cx:pt idx="106">-0.0044339506601913901</cx:pt>
          <cx:pt idx="107">-0.0017337045566593601</cx:pt>
          <cx:pt idx="108">-0.00034634783229863501</cx:pt>
          <cx:pt idx="109">0.00063692562622922103</cx:pt>
          <cx:pt idx="110">-0.00091940150330520397</cx:pt>
          <cx:pt idx="111">-5.8745944614150003e-05</cx:pt>
          <cx:pt idx="112">-0.00042241582514293601</cx:pt>
          <cx:pt idx="113">0.00045458231696635998</cx:pt>
          <cx:pt idx="114">-0.00036575093191630002</cx:pt>
          <cx:pt idx="115">-9.8906621656656997e-05</cx:pt>
          <cx:pt idx="116">0.00077182305276076303</cx:pt>
          <cx:pt idx="117">0.0012330705150923301</cx:pt>
          <cx:pt idx="118">0.0068746479411320501</cx:pt>
          <cx:pt idx="119">0.0116755475028925</cx:pt>
          <cx:pt idx="120">0.010561672265696299</cx:pt>
          <cx:pt idx="121">0.0207247318323674</cx:pt>
          <cx:pt idx="122">0.044125793300495202</cx:pt>
          <cx:pt idx="123">0.054168312172856399</cx:pt>
          <cx:pt idx="124">0.051336208829955203</cx:pt>
          <cx:pt idx="125">0.026697858868737299</cx:pt>
          <cx:pt idx="126">0.020722603937822801</cx:pt>
          <cx:pt idx="127">0.0031495197342939298</cx:pt>
          <cx:pt idx="128">-0.021931302247918501</cx:pt>
          <cx:pt idx="129">-0.037000694457036798</cx:pt>
          <cx:pt idx="130">-0.048682389906335798</cx:pt>
          <cx:pt idx="131">-0.040024719065991997</cx:pt>
          <cx:pt idx="132">-0.0117449238006409</cx:pt>
          <cx:pt idx="133">-0.0200843511673638</cx:pt>
          <cx:pt idx="134">-0.033176584923551702</cx:pt>
          <cx:pt idx="135">-0.022409307488918399</cx:pt>
          <cx:pt idx="136">-0.019803708698366802</cx:pt>
          <cx:pt idx="137">-0.0041122109067642703</cx:pt>
          <cx:pt idx="138">0.000130027011916389</cx:pt>
          <cx:pt idx="139">0.00011692289650025101</cx:pt>
          <cx:pt idx="140">5.82541903797802e-05</cx:pt>
          <cx:pt idx="141">0.000202589461227474</cx:pt>
          <cx:pt idx="142">0.00019881862484382999</cx:pt>
          <cx:pt idx="143">0.00090711022075399498</cx:pt>
          <cx:pt idx="144">0.00141007394116725</cx:pt>
          <cx:pt idx="145">-0.0018184874790671999</cx:pt>
          <cx:pt idx="146">0.00020581320314721799</cx:pt>
          <cx:pt idx="147">-0.00039007942231137201</cx:pt>
          <cx:pt idx="148">0.0022656831134396302</cx:pt>
          <cx:pt idx="149">0.024657524431914799</cx:pt>
          <cx:pt idx="150">0.043431989182318602</cx:pt>
          <cx:pt idx="151">0.086498517291384594</cx:pt>
          <cx:pt idx="152">0.079972228032665293</cx:pt>
          <cx:pt idx="153">0.056842319018741497</cx:pt>
          <cx:pt idx="154">0.0209939131228109</cx:pt>
          <cx:pt idx="155">0.012410595897853999</cx:pt>
          <cx:pt idx="156">-0.020403008640557</cx:pt>
          <cx:pt idx="157">-0.024250891012357001</cx:pt>
          <cx:pt idx="158">-0.023098803964413099</cx:pt>
          <cx:pt idx="159">0.0053549468558064302</cx:pt>
          <cx:pt idx="160">0.0307645034023134</cx:pt>
          <cx:pt idx="161">0.032552784868014398</cx:pt>
          <cx:pt idx="162">-0.017647538102705002</cx:pt>
          <cx:pt idx="163">-0.030962821280415699</cx:pt>
          <cx:pt idx="164">-0.015564494443817301</cx:pt>
          <cx:pt idx="165">7.7784552803439295e-05</cx:pt>
          <cx:pt idx="166">0.0012894629539704501</cx:pt>
          <cx:pt idx="167">2.3729454271657501e-05</cx:pt>
          <cx:pt idx="168">0.000839242263394282</cx:pt>
          <cx:pt idx="169">0.00061690711953812005</cx:pt>
          <cx:pt idx="170">-0.0021019977273531798</cx:pt>
          <cx:pt idx="171">-0.00031629510886387502</cx:pt>
          <cx:pt idx="172">-0.00269399823718443</cx:pt>
          <cx:pt idx="173">-0.0237573848059816</cx:pt>
          <cx:pt idx="174">-0.030064742795721199</cx:pt>
          <cx:pt idx="175">-0.025672916998720801</cx:pt>
          <cx:pt idx="176">-0.013516857916551999</cx:pt>
          <cx:pt idx="177">0.024916832379246901</cx:pt>
          <cx:pt idx="178">0.053480120435042598</cx:pt>
          <cx:pt idx="179">0.069441787758467793</cx:pt>
          <cx:pt idx="180">0.066770988749771706</cx:pt>
          <cx:pt idx="181">0.069148212573996698</cx:pt>
          <cx:pt idx="182">0.053515337745037903</cx:pt>
          <cx:pt idx="183">0.047446481640306001</cx:pt>
          <cx:pt idx="184">0.059370223081863897</cx:pt>
          <cx:pt idx="185">0.075353930937935396</cx:pt>
          <cx:pt idx="186">0.062640227379225796</cx:pt>
          <cx:pt idx="187">0.0248327671297075</cx:pt>
          <cx:pt idx="188">0.020987296460794901</cx:pt>
          <cx:pt idx="189">0.016455645364464699</cx:pt>
          <cx:pt idx="190">-0.026814297056249801</cx:pt>
          <cx:pt idx="191">-0.031839207651058202</cx:pt>
          <cx:pt idx="192">-0.024854382121288099</cx:pt>
          <cx:pt idx="193">0.0063959058488020802</cx:pt>
          <cx:pt idx="194">-0.0010670987629109801</cx:pt>
          <cx:pt idx="195">-0.00170327321095804</cx:pt>
          <cx:pt idx="196">0.00018403326330997799</cx:pt>
          <cx:pt idx="197">0.00062467834180781896</cx:pt>
          <cx:pt idx="198">-0.0026257209805464299</cx:pt>
          <cx:pt idx="199">-0.0045756514794508497</cx:pt>
          <cx:pt idx="200">-0.00140266653683063</cx:pt>
          <cx:pt idx="201">-0.016214204556824902</cx:pt>
          <cx:pt idx="202">-0.029417584525096602</cx:pt>
          <cx:pt idx="203">-0.0240031546310439</cx:pt>
          <cx:pt idx="204">0.0095633058949508194</cx:pt>
          <cx:pt idx="205">0.022363347991719199</cx:pt>
          <cx:pt idx="206">0.028760787769100599</cx:pt>
          <cx:pt idx="207">0.0152117262099218</cx:pt>
          <cx:pt idx="208">0.019991466170054501</cx:pt>
          <cx:pt idx="209">0.0478666841210049</cx:pt>
          <cx:pt idx="210">0.034501299717397398</cx:pt>
          <cx:pt idx="211">0.068685026418499801</cx:pt>
          <cx:pt idx="212">0.062105525962638498</cx:pt>
          <cx:pt idx="213">0.027207609243556599</cx:pt>
          <cx:pt idx="214">0.082464301518049204</cx:pt>
          <cx:pt idx="215">0.018791266467141701</cx:pt>
          <cx:pt idx="216">-0.0027668760144406602</cx:pt>
          <cx:pt idx="217">0.048248097284676703</cx:pt>
          <cx:pt idx="218">0.0097049962465135392</cx:pt>
          <cx:pt idx="219">-0.0309381877162625</cx:pt>
          <cx:pt idx="220">-0.028801192177523399</cx:pt>
          <cx:pt idx="221">-0.0069349337402062304</cx:pt>
          <cx:pt idx="222">-0.00061640763151795102</cx:pt>
          <cx:pt idx="223">-0.0019099809599412299</cx:pt>
          <cx:pt idx="224">0.00086307704160507699</cx:pt>
          <cx:pt idx="225">-6.8224740583508299e-05</cx:pt>
          <cx:pt idx="226">-0.00166240836223499</cx:pt>
          <cx:pt idx="227">-0.00302580642261727</cx:pt>
          <cx:pt idx="228">0.0074360197687787198</cx:pt>
          <cx:pt idx="229">-0.0119725645402549</cx:pt>
          <cx:pt idx="230">0.012386204652022</cx:pt>
          <cx:pt idx="231">-0.0088122528012274104</cx:pt>
          <cx:pt idx="232">0.0052106727955817103</cx:pt>
          <cx:pt idx="233">-0.00257766331417067</cx:pt>
          <cx:pt idx="234">0.0252552373366518</cx:pt>
          <cx:pt idx="235">-0.0260114880654773</cx:pt>
          <cx:pt idx="236">-0.027658901601223002</cx:pt>
          <cx:pt idx="237">0.018401094123613501</cx:pt>
          <cx:pt idx="238">0.0209283716677299</cx:pt>
          <cx:pt idx="239">0.0029060060221308701</cx:pt>
          <cx:pt idx="240">0.049502608210499101</cx:pt>
          <cx:pt idx="241">0.047065553779033598</cx:pt>
          <cx:pt idx="242">0.055203226657789303</cx:pt>
          <cx:pt idx="243">0.035738435902494897</cx:pt>
          <cx:pt idx="244">-0.019401948646103499</cx:pt>
          <cx:pt idx="245">0.025193689451204201</cx:pt>
          <cx:pt idx="246">0.025055369046256701</cx:pt>
          <cx:pt idx="247">-0.0050601990243014398</cx:pt>
          <cx:pt idx="248">-0.031356985292718499</cx:pt>
          <cx:pt idx="249">-0.0184187319760192</cx:pt>
          <cx:pt idx="250">0.0058775278351850101</cx:pt>
          <cx:pt idx="251">0.00084201555774031497</cx:pt>
          <cx:pt idx="252">-0.00054369936055286895</cx:pt>
          <cx:pt idx="253">8.2261143017983202e-05</cx:pt>
          <cx:pt idx="254">-0.00042444883069254103</cx:pt>
          <cx:pt idx="255">0.0045095834081801097</cx:pt>
          <cx:pt idx="256">0.0022024335254574299</cx:pt>
          <cx:pt idx="257">0.0016857933021633201</cx:pt>
          <cx:pt idx="258">0.017033371396608699</cx:pt>
          <cx:pt idx="259">-0.013340318058798</cx:pt>
          <cx:pt idx="260">0.0047909318782391403</cx:pt>
          <cx:pt idx="261">0.0040679090258308797</cx:pt>
          <cx:pt idx="262">0.0023185073268137098</cx:pt>
          <cx:pt idx="263">-0.034371217059193</cx:pt>
          <cx:pt idx="264">-0.039195649530101198</cx:pt>
          <cx:pt idx="265">-0.016060739517270401</cx:pt>
          <cx:pt idx="266">-0.024328708780080199</cx:pt>
          <cx:pt idx="267">-0.019593231256262601</cx:pt>
          <cx:pt idx="268">0.0043014298648827703</cx:pt>
          <cx:pt idx="269">-0.0113478939936468</cx:pt>
          <cx:pt idx="270">-0.0105901611415771</cx:pt>
          <cx:pt idx="271">-0.030084265255213301</cx:pt>
          <cx:pt idx="272">-0.00039226397072878198</cx:pt>
          <cx:pt idx="273">0.0184344792611673</cx:pt>
          <cx:pt idx="274">0.032239055435083999</cx:pt>
          <cx:pt idx="275">0.030468264319116999</cx:pt>
          <cx:pt idx="276">-0.019372152557545302</cx:pt>
          <cx:pt idx="277">-0.0061802074103099701</cx:pt>
          <cx:pt idx="278">0.0057810089453185802</cx:pt>
          <cx:pt idx="279">-0.0053683894622876304</cx:pt>
          <cx:pt idx="280">-0.00048732432321801401</cx:pt>
          <cx:pt idx="281">0.00081386701769507405</cx:pt>
          <cx:pt idx="282">-0.0013614453066533401</cx:pt>
          <cx:pt idx="283">0.00302507228305096</cx:pt>
          <cx:pt idx="284">0.0073211637268521101</cx:pt>
          <cx:pt idx="285">0.0170009029504187</cx:pt>
          <cx:pt idx="286">0.035796906842470298</cx:pt>
          <cx:pt idx="287">4.3971833518646102e-05</cx:pt>
          <cx:pt idx="288">-0.00033195306519876101</cx:pt>
          <cx:pt idx="289">-0.00356076356753522</cx:pt>
          <cx:pt idx="290">-0.0026370048453067899</cx:pt>
          <cx:pt idx="291">-0.0076639351302397202</cx:pt>
          <cx:pt idx="292">-0.018716933580450901</cx:pt>
          <cx:pt idx="293">-0.0071232737650229298</cx:pt>
          <cx:pt idx="294">0.0189557367876255</cx:pt>
          <cx:pt idx="295">-0.053561320443664698</cx:pt>
          <cx:pt idx="296">-0.034770060104065303</cx:pt>
          <cx:pt idx="297">-0.061843867942587401</cx:pt>
          <cx:pt idx="298">-0.012998964869162801</cx:pt>
          <cx:pt idx="299">-0.0065503695865673896</cx:pt>
          <cx:pt idx="300">0.0098829672683501991</cx:pt>
          <cx:pt idx="301">0.041661106886981603</cx:pt>
          <cx:pt idx="302">0.039953815632870399</cx:pt>
          <cx:pt idx="303">0.045565808162021597</cx:pt>
          <cx:pt idx="304">-0.0100637563078117</cx:pt>
          <cx:pt idx="305">-0.0119826738139412</cx:pt>
          <cx:pt idx="306">-0.00013657178256577701</cx:pt>
          <cx:pt idx="307">-0.0014296694268247101</cx:pt>
          <cx:pt idx="308">-6.1947397410202601e-05</cx:pt>
          <cx:pt idx="309">9.5029083576689705e-05</cx:pt>
          <cx:pt idx="310">-0.0016564507633008701</cx:pt>
          <cx:pt idx="311">0.0015236373684566001</cx:pt>
          <cx:pt idx="312">0.018967235935472601</cx:pt>
          <cx:pt idx="313">0.019817251524252202</cx:pt>
          <cx:pt idx="314">0.023939618478628501</cx:pt>
          <cx:pt idx="315">0.0175427387785284</cx:pt>
          <cx:pt idx="316">0.015002745946218501</cx:pt>
          <cx:pt idx="317">0.021945108742342401</cx:pt>
          <cx:pt idx="318">-0.0049937333056994</cx:pt>
          <cx:pt idx="319">0.00515229289023537</cx:pt>
          <cx:pt idx="320">0.0031392756738619501</cx:pt>
          <cx:pt idx="321">0.0095748095907494894</cx:pt>
          <cx:pt idx="322">-0.0126849841086483</cx:pt>
          <cx:pt idx="323">-0.056326005113709901</cx:pt>
          <cx:pt idx="324">-0.070952665201566595</cx:pt>
          <cx:pt idx="325">-0.053365559321071197</cx:pt>
          <cx:pt idx="326">0.0011159064296883999</cx:pt>
          <cx:pt idx="327">0.032998140725072803</cx:pt>
          <cx:pt idx="328">0.0448556052946638</cx:pt>
          <cx:pt idx="329">0.032153034290526801</cx:pt>
          <cx:pt idx="330">0.0213388877642696</cx:pt>
          <cx:pt idx="331">0.0190392194863226</cx:pt>
          <cx:pt idx="332">0.0204653432740022</cx:pt>
          <cx:pt idx="333">0.0085410115554713298</cx:pt>
          <cx:pt idx="334">0.0057643933031012399</cx:pt>
          <cx:pt idx="335">-0.000127069312093483</cx:pt>
          <cx:pt idx="336">-0.00052300287698449702</cx:pt>
          <cx:pt idx="337">0.00013803934587987</cx:pt>
          <cx:pt idx="338">-0.0010676267153026701</cx:pt>
          <cx:pt idx="339">0.0037010387385405098</cx:pt>
          <cx:pt idx="340">0.0167347690943601</cx:pt>
          <cx:pt idx="341">0.00483144673868173</cx:pt>
          <cx:pt idx="342">-0.0093543289630358302</cx:pt>
          <cx:pt idx="343">-0.0010219443523163099</cx:pt>
          <cx:pt idx="344">-0.0290462847457966</cx:pt>
          <cx:pt idx="345">0.023128032031283399</cx:pt>
          <cx:pt idx="346">-0.052325793983758501</cx:pt>
          <cx:pt idx="347">-0.053373603184463998</cx:pt>
          <cx:pt idx="348">-0.0992038687171303</cx:pt>
          <cx:pt idx="349">-0.077287288980570704</cx:pt>
          <cx:pt idx="350">-0.0169844877619553</cx:pt>
          <cx:pt idx="351">-0.010021818508857199</cx:pt>
          <cx:pt idx="352">-0.0139684521862762</cx:pt>
          <cx:pt idx="353">0.020126062855157299</cx:pt>
          <cx:pt idx="354">0.00145109248158173</cx:pt>
          <cx:pt idx="355">0.081796598542295901</cx:pt>
          <cx:pt idx="356">0.059676842455765398</cx:pt>
          <cx:pt idx="357">0.045670852987516102</cx:pt>
          <cx:pt idx="358">0.00084485808181195996</cx:pt>
          <cx:pt idx="359">-0.0024559696706454499</cx:pt>
          <cx:pt idx="360">0.0122344414005633</cx:pt>
          <cx:pt idx="361">0.0095906878581654992</cx:pt>
          <cx:pt idx="362">0.0092621805539484705</cx:pt>
          <cx:pt idx="363">0.000372103040064775</cx:pt>
          <cx:pt idx="364">-0.00065735268265496797</cx:pt>
          <cx:pt idx="365">0.000170752157149804</cx:pt>
          <cx:pt idx="366">0.00024405466067615301</cx:pt>
          <cx:pt idx="367">0.0031661439617256498</cx:pt>
          <cx:pt idx="368">-0.0063374184686792699</cx:pt>
          <cx:pt idx="369">-0.0252993507060843</cx:pt>
          <cx:pt idx="370">-0.052364000392987602</cx:pt>
          <cx:pt idx="371">-0.026374786803881001</cx:pt>
          <cx:pt idx="372">-0.036061994468756998</cx:pt>
          <cx:pt idx="373">-0.012657103103441101</cx:pt>
          <cx:pt idx="374">-0.032118377382067999</cx:pt>
          <cx:pt idx="375">-0.056600615485571701</cx:pt>
          <cx:pt idx="376">-0.103503618474363</cx:pt>
          <cx:pt idx="377">-0.032111739841944299</cx:pt>
          <cx:pt idx="378">0.031590983407936701</cx:pt>
          <cx:pt idx="379">0.0152328436516864</cx:pt>
          <cx:pt idx="380">0.033271468345380299</cx:pt>
          <cx:pt idx="381">0.038368798586602797</cx:pt>
          <cx:pt idx="382">0.055821607180962303</cx:pt>
          <cx:pt idx="383">0.085847941051658799</cx:pt>
          <cx:pt idx="384">0.080795365623406501</cx:pt>
          <cx:pt idx="385">0.0066536793113457201</cx:pt>
          <cx:pt idx="386">-0.022471629221028099</cx:pt>
          <cx:pt idx="387">-0.031917129099619003</cx:pt>
          <cx:pt idx="388">-0.0091243179316477692</cx:pt>
          <cx:pt idx="389">0.011877502918111</cx:pt>
          <cx:pt idx="390">0.0089040514978977001</cx:pt>
          <cx:pt idx="391">-0.00029076010957703802</cx:pt>
          <cx:pt idx="392">0.00035930478015975799</cx:pt>
          <cx:pt idx="393">-0.0013638009187152799</cx:pt>
          <cx:pt idx="394">-7.1430249562077301e-05</cx:pt>
          <cx:pt idx="395">-0.00058786442222372897</cx:pt>
          <cx:pt idx="396">-0.0088089358252427495</cx:pt>
          <cx:pt idx="397">-0.050695888626325</cx:pt>
          <cx:pt idx="398">-0.063657675796339699</cx:pt>
          <cx:pt idx="399">-0.063805839982188306</cx:pt>
          <cx:pt idx="400">-0.088407692411997293</cx:pt>
          <cx:pt idx="401">-0.062318720213957901</cx:pt>
          <cx:pt idx="402">-0.024477203760670498</cx:pt>
          <cx:pt idx="403">-0.024808911573067801</cx:pt>
          <cx:pt idx="404">-0.047119914731018897</cx:pt>
          <cx:pt idx="405">0.028074355476900601</cx:pt>
          <cx:pt idx="406">0.0119565448556463</cx:pt>
          <cx:pt idx="407">0.020382242217072501</cx:pt>
          <cx:pt idx="408">0.022877628249615398</cx:pt>
          <cx:pt idx="409">0.023513967582796801</cx:pt>
          <cx:pt idx="410">0.037242823374334502</cx:pt>
          <cx:pt idx="411">0.010621820340365601</cx:pt>
          <cx:pt idx="412">0.011169348798046199</cx:pt>
          <cx:pt idx="413">-0.020654019833917601</cx:pt>
          <cx:pt idx="414">-0.042608960710714301</cx:pt>
          <cx:pt idx="415">-0.053715811717568097</cx:pt>
          <cx:pt idx="416">-0.016313210330812698</cx:pt>
          <cx:pt idx="417">0.0050787224639981601</cx:pt>
          <cx:pt idx="418">0.0033054138833259398</cx:pt>
          <cx:pt idx="419">-0.00073383901910235101</cx:pt>
          <cx:pt idx="420">-0.000897486064022905</cx:pt>
          <cx:pt idx="421">-0.0018121892428863899</cx:pt>
          <cx:pt idx="422">-0.0014621176397500799</cx:pt>
          <cx:pt idx="423">-0.0056756429313205899</cx:pt>
          <cx:pt idx="424">-0.011888197823468999</cx:pt>
          <cx:pt idx="425">-0.039350526503398903</cx:pt>
          <cx:pt idx="426">-0.035903600123935397</cx:pt>
          <cx:pt idx="427">-0.034034547007569201</cx:pt>
          <cx:pt idx="428">-0.011342871076788</cx:pt>
          <cx:pt idx="429">-0.0058850048216062502</cx:pt>
          <cx:pt idx="430">-0.024934264073671102</cx:pt>
          <cx:pt idx="431">0.0031069106571622001</cx:pt>
          <cx:pt idx="432">-0.0138499871663948</cx:pt>
          <cx:pt idx="433">0.067981672184326103</cx:pt>
          <cx:pt idx="434">0.0395919965436866</cx:pt>
          <cx:pt idx="435">0.018046556938620398</cx:pt>
          <cx:pt idx="436">0.042075724741415299</cx:pt>
          <cx:pt idx="437">0.015193318084052099</cx:pt>
          <cx:pt idx="438">-0.0011153399824799801</cx:pt>
          <cx:pt idx="439">-0.0193815198612118</cx:pt>
          <cx:pt idx="440">-0.015670880233394701</cx:pt>
          <cx:pt idx="441">-0.063217813812825804</cx:pt>
          <cx:pt idx="442">-0.0506988686490299</cx:pt>
          <cx:pt idx="443">-0.055000658433792503</cx:pt>
          <cx:pt idx="444">-0.0051402777776764297</cx:pt>
          <cx:pt idx="445">0.0066785583074014101</cx:pt>
          <cx:pt idx="446">-0.00037837591868415199</cx:pt>
          <cx:pt idx="447">0.0018228683604881799</cx:pt>
          <cx:pt idx="448">-0.000118519493960095</cx:pt>
          <cx:pt idx="449">-0.00096397053696186796</cx:pt>
          <cx:pt idx="450">-0.0013300827854018399</cx:pt>
          <cx:pt idx="451">-0.0022744520639655999</cx:pt>
          <cx:pt idx="452">0.00074107123097842599</cx:pt>
          <cx:pt idx="453">-0.022685618683686799</cx:pt>
          <cx:pt idx="454">-0.043516754238998902</cx:pt>
          <cx:pt idx="455">-0.014922526415443499</cx:pt>
          <cx:pt idx="456">-0.00336064161164859</cx:pt>
          <cx:pt idx="457">-0.00145637643848352</cx:pt>
          <cx:pt idx="458">-0.0014694212023874699</cx:pt>
          <cx:pt idx="459">-0.0218781870282946</cx:pt>
          <cx:pt idx="460">-0.036814054885379803</cx:pt>
          <cx:pt idx="461">0.0048879304226409296</cx:pt>
          <cx:pt idx="462">-0.0074960829103631098</cx:pt>
          <cx:pt idx="463">-0.0323819631474229</cx:pt>
          <cx:pt idx="464">0.025197753779278902</cx:pt>
          <cx:pt idx="465">0.015213928345280899</cx:pt>
          <cx:pt idx="466">-0.0033776328475720301</cx:pt>
          <cx:pt idx="467">-0.0494685857998085</cx:pt>
          <cx:pt idx="468">-0.035834007103176503</cx:pt>
          <cx:pt idx="469">-0.048550940427667798</cx:pt>
          <cx:pt idx="470">-0.034672380399855103</cx:pt>
          <cx:pt idx="471">-0.026673829071057802</cx:pt>
          <cx:pt idx="472">-0.012631246700738501</cx:pt>
          <cx:pt idx="473">0.0100309326850233</cx:pt>
          <cx:pt idx="474">0.0026988744637299398</cx:pt>
          <cx:pt idx="475">0.00092433811628550599</cx:pt>
          <cx:pt idx="476">-0.000220877251116505</cx:pt>
          <cx:pt idx="477">7.5720020484346505e-05</cx:pt>
          <cx:pt idx="478">-0.00188669986713065</cx:pt>
          <cx:pt idx="479">0.00152297556866358</cx:pt>
          <cx:pt idx="480">0.010185136945796499</cx:pt>
          <cx:pt idx="481">-0.0086115344776266402</cx:pt>
          <cx:pt idx="482">-0.037924318223307503</cx:pt>
          <cx:pt idx="483">-0.017447933709821398</cx:pt>
          <cx:pt idx="484">0.037128019673170802</cx:pt>
          <cx:pt idx="485">0.035563736414398799</cx:pt>
          <cx:pt idx="486">-0.016948617526815601</cx:pt>
          <cx:pt idx="487">-0.041259995914062597</cx:pt>
          <cx:pt idx="488">-0.046290931883700599</cx:pt>
          <cx:pt idx="489">-0.0078975684445489504</cx:pt>
          <cx:pt idx="490">-0.0108121614156549</cx:pt>
          <cx:pt idx="491">-0.053969238509046398</cx:pt>
          <cx:pt idx="492">0.0083430409320648397</cx:pt>
          <cx:pt idx="493">0.0045037288994590604</cx:pt>
          <cx:pt idx="494">-0.064406905272920603</cx:pt>
          <cx:pt idx="495">-0.083479486704535102</cx:pt>
          <cx:pt idx="496">-0.041448720505695001</cx:pt>
          <cx:pt idx="497">-0.036579430568438001</cx:pt>
          <cx:pt idx="498">-0.0186518106125441</cx:pt>
          <cx:pt idx="499">-0.009773931164945</cx:pt>
          <cx:pt idx="500">-0.00324959642106541</cx:pt>
          <cx:pt idx="501">0.0087433169211840397</cx:pt>
          <cx:pt idx="502">0.0033528166810990602</cx:pt>
          <cx:pt idx="503">0.00074451304054452697</cx:pt>
          <cx:pt idx="504">-0.00033949690221189499</cx:pt>
          <cx:pt idx="505">-0.00055310252813493398</cx:pt>
          <cx:pt idx="506">0.00079071582596578198</cx:pt>
          <cx:pt idx="507">0.0044145267465355801</cx:pt>
          <cx:pt idx="508">0.0086667935823104402</cx:pt>
          <cx:pt idx="509">0.013936397399461601</cx:pt>
          <cx:pt idx="510">0.00562295611229853</cx:pt>
          <cx:pt idx="511">0.0110099366453728</cx:pt>
          <cx:pt idx="512">0.033080815881493898</cx:pt>
          <cx:pt idx="513">0.048039694234367797</cx:pt>
          <cx:pt idx="514">0.0221369891517149</cx:pt>
          <cx:pt idx="515">-0.0111423957668445</cx:pt>
          <cx:pt idx="516">-0.016846296667978301</cx:pt>
          <cx:pt idx="517">0.0083429942750313894</cx:pt>
          <cx:pt idx="518">-0.033472735401753197</cx:pt>
          <cx:pt idx="519">-0.038620020717123199</cx:pt>
          <cx:pt idx="520">-0.037382813287318302</cx:pt>
          <cx:pt idx="521">-0.044267002497999197</cx:pt>
          <cx:pt idx="522">-0.042262224285694601</cx:pt>
          <cx:pt idx="523">-0.047841881213624399</cx:pt>
          <cx:pt idx="524">-0.0277397452871001</cx:pt>
          <cx:pt idx="525">-0.033725740049910698</cx:pt>
          <cx:pt idx="526">-0.0038533851485311301</cx:pt>
          <cx:pt idx="527">-0.0036176360711744899</cx:pt>
          <cx:pt idx="528">-0.00057288048485469795</cx:pt>
          <cx:pt idx="529">0.0054748255936205399</cx:pt>
          <cx:pt idx="530">0.0015737309525183599</cx:pt>
          <cx:pt idx="531">-0.00031411812128051699</cx:pt>
          <cx:pt idx="532">4.4537791491444899e-05</cx:pt>
          <cx:pt idx="533">-0.00037556127063497797</cx:pt>
          <cx:pt idx="534">7.3274881296528203e-05</cx:pt>
          <cx:pt idx="535">0.0058202356575339804</cx:pt>
          <cx:pt idx="536">0.0057648693208613702</cx:pt>
          <cx:pt idx="537">0.011738505581455399</cx:pt>
          <cx:pt idx="538">0.012687842263303601</cx:pt>
          <cx:pt idx="539">0.0149617064655213</cx:pt>
          <cx:pt idx="540">0.020763320360604201</cx:pt>
          <cx:pt idx="541">0.027489400028250299</cx:pt>
          <cx:pt idx="542">0.039958916547918201</cx:pt>
          <cx:pt idx="543">-0.0261966499300407</cx:pt>
          <cx:pt idx="544">-0.0046967358130411401</cx:pt>
          <cx:pt idx="545">0.015430365619312599</cx:pt>
          <cx:pt idx="546">-0.051607016633423999</cx:pt>
          <cx:pt idx="547">-0.051377804812812997</cx:pt>
          <cx:pt idx="548">-0.0455156679911412</cx:pt>
          <cx:pt idx="549">-0.0420826696241315</cx:pt>
          <cx:pt idx="550">-0.035325564189785899</cx:pt>
          <cx:pt idx="551">-0.0068582794778473304</cx:pt>
          <cx:pt idx="552">-0.0135503537723225</cx:pt>
          <cx:pt idx="553">-0.0081845090385674509</cx:pt>
          <cx:pt idx="554">0.0089452852239540106</cx:pt>
          <cx:pt idx="555">0.018841488667923501</cx:pt>
          <cx:pt idx="556">-0.0053577650992526898</cx:pt>
          <cx:pt idx="557">-0.00088448514792310103</cx:pt>
          <cx:pt idx="558">0.0018212305356289499</cx:pt>
          <cx:pt idx="559">-0.00039468969845546999</cx:pt>
          <cx:pt idx="560">0.00032019095157835299</cx:pt>
          <cx:pt idx="561">0.000109575870629957</cx:pt>
          <cx:pt idx="562">0.0035778317673166699</cx:pt>
          <cx:pt idx="563">0.011358492391320901</cx:pt>
          <cx:pt idx="564">0.018196833504100299</cx:pt>
          <cx:pt idx="565">0.0052286347547619901</cx:pt>
          <cx:pt idx="566">0.0082828451364648607</cx:pt>
          <cx:pt idx="567">0.018561964642346902</cx:pt>
          <cx:pt idx="568">-0.0027156691755695298</cx:pt>
          <cx:pt idx="569">-0.013680496912891299</cx:pt>
          <cx:pt idx="570">0.022775475123488601</cx:pt>
          <cx:pt idx="571">-0.0076897268764437501</cx:pt>
          <cx:pt idx="572">-0.022134913926766898</cx:pt>
          <cx:pt idx="573">-0.044919461463748797</cx:pt>
          <cx:pt idx="574">-0.080055561728101493</cx:pt>
          <cx:pt idx="575">-0.063516571970904906</cx:pt>
          <cx:pt idx="576">-0.0113128381892229</cx:pt>
          <cx:pt idx="577">-0.019511842995806699</cx:pt>
          <cx:pt idx="578">-0.021711728392014101</cx:pt>
          <cx:pt idx="579">0.0018566996776441199</cx:pt>
          <cx:pt idx="580">0.0125749376286124</cx:pt>
          <cx:pt idx="581">0.0119919387656299</cx:pt>
          <cx:pt idx="582">0.021420973314729599</cx:pt>
          <cx:pt idx="583">0.022504706872742499</cx:pt>
          <cx:pt idx="584">0.00096616625089781204</cx:pt>
          <cx:pt idx="585">-0.0044342937334559901</cx:pt>
          <cx:pt idx="586">0.00024447500157461399</cx:pt>
          <cx:pt idx="587">0.000162992922168725</cx:pt>
          <cx:pt idx="588">-1.1803083974258499e-05</cx:pt>
          <cx:pt idx="589">0.00055247525452941997</cx:pt>
          <cx:pt idx="590">0.0042896570642462399</cx:pt>
          <cx:pt idx="591">0.011044370410160801</cx:pt>
          <cx:pt idx="592">0.0180510458822685</cx:pt>
          <cx:pt idx="593">0.011692267393559099</cx:pt>
          <cx:pt idx="594">0.021889924781532601</cx:pt>
          <cx:pt idx="595">0.0144928454194156</cx:pt>
          <cx:pt idx="596">-0.0224133625044389</cx:pt>
          <cx:pt idx="597">0.0025757481646539199</cx:pt>
          <cx:pt idx="598">-0.0141899039465353</cx:pt>
          <cx:pt idx="599">-0.022741079214397001</cx:pt>
          <cx:pt idx="600">-0.040260866354473401</cx:pt>
          <cx:pt idx="601">-0.020577582566444801</cx:pt>
          <cx:pt idx="602">-0.023532132014817499</cx:pt>
          <cx:pt idx="603">-0.039321432916687403</cx:pt>
          <cx:pt idx="604">-0.0047046619459131201</cx:pt>
          <cx:pt idx="605">0.027165210962189299</cx:pt>
          <cx:pt idx="606">0.000813771812450183</cx:pt>
          <cx:pt idx="607">0.0163071794099755</cx:pt>
          <cx:pt idx="608">0.00689172047707987</cx:pt>
          <cx:pt idx="609">0.0085033161865251394</cx:pt>
          <cx:pt idx="610">0.0141172016810322</cx:pt>
          <cx:pt idx="611">0.015214335696151301</cx:pt>
          <cx:pt idx="612">-0.0038029346377049101</cx:pt>
          <cx:pt idx="613">-0.0089681351758794398</cx:pt>
          <cx:pt idx="614">0.0015028928786774</cx:pt>
          <cx:pt idx="615">6.0587348033976097e-05</cx:pt>
          <cx:pt idx="616">-0.00040416340119873501</cx:pt>
          <cx:pt idx="617">0.00041828171515421103</cx:pt>
          <cx:pt idx="618">0.0025581924151802798</cx:pt>
          <cx:pt idx="619">0.0044125698253359097</cx:pt>
          <cx:pt idx="620">0.015311372281854099</cx:pt>
          <cx:pt idx="621">0.025160019346957899</cx:pt>
          <cx:pt idx="622">0.039689416766388701</cx:pt>
          <cx:pt idx="623">0.0241202475813732</cx:pt>
          <cx:pt idx="624">-0.0066498227539075402</cx:pt>
          <cx:pt idx="625">0.0125316842256844</cx:pt>
          <cx:pt idx="626">-0.0060600080958550804</cx:pt>
          <cx:pt idx="627">-0.015030430256017401</cx:pt>
          <cx:pt idx="628">-0.029298696169411401</cx:pt>
          <cx:pt idx="629">0.0214142335373123</cx:pt>
          <cx:pt idx="630">0.050927313643647901</cx:pt>
          <cx:pt idx="631">-0.0016466763170702699</cx:pt>
          <cx:pt idx="632">0.0134566705436717</cx:pt>
          <cx:pt idx="633">0.028764998320779601</cx:pt>
          <cx:pt idx="634">0.027353159767347601</cx:pt>
          <cx:pt idx="635">0.0032638445036614499</cx:pt>
          <cx:pt idx="636">0.013747323541695399</cx:pt>
          <cx:pt idx="637">-0.00198382975944476</cx:pt>
          <cx:pt idx="638">0.0047821513450391302</cx:pt>
          <cx:pt idx="639">0.0052860358827726203</cx:pt>
          <cx:pt idx="640">-0.0034244477540392201</cx:pt>
          <cx:pt idx="641">-0.0080913435732720192</cx:pt>
          <cx:pt idx="642">-0.00122996813778272</cx:pt>
          <cx:pt idx="643">-0.00050188423195248095</cx:pt>
          <cx:pt idx="644">0.00071052122466564599</cx:pt>
          <cx:pt idx="645">-0.00033613520990160802</cx:pt>
          <cx:pt idx="646">0.0012164836072686199</cx:pt>
          <cx:pt idx="647">0.00014282643139142099</cx:pt>
          <cx:pt idx="648">-0.0031163239407241798</cx:pt>
          <cx:pt idx="649">0.00029717200305548301</cx:pt>
          <cx:pt idx="650">-0.0137572964822239</cx:pt>
          <cx:pt idx="651">-0.0059675638394242501</cx:pt>
          <cx:pt idx="652">0.031591625599854102</cx:pt>
          <cx:pt idx="653">0.017397791903723699</cx:pt>
          <cx:pt idx="654">-0.0015365595278130501</cx:pt>
          <cx:pt idx="655">-0.0040709378455809301</cx:pt>
          <cx:pt idx="656">0.0062707809582789199</cx:pt>
          <cx:pt idx="657">0.055075856154076598</cx:pt>
          <cx:pt idx="658">0.020272043859761599</cx:pt>
          <cx:pt idx="659">0.030222772538716601</cx:pt>
          <cx:pt idx="660">0.058334611422241799</cx:pt>
          <cx:pt idx="661">0.061010842246097298</cx:pt>
          <cx:pt idx="662">0.061018068279657403</cx:pt>
          <cx:pt idx="663">0.029999791688542801</cx:pt>
          <cx:pt idx="664">0.0130412396190994</cx:pt>
          <cx:pt idx="665">0.0074268763406228899</cx:pt>
          <cx:pt idx="666">0.0164275736276959</cx:pt>
          <cx:pt idx="667">0.0087057962600052205</cx:pt>
          <cx:pt idx="668">-0.0040777516647509003</cx:pt>
          <cx:pt idx="669">-0.0045448556717302196</cx:pt>
          <cx:pt idx="670">-0.00093770759532688195</cx:pt>
          <cx:pt idx="671">-0.000250776950577383</cx:pt>
          <cx:pt idx="672">0.000676400124414551</cx:pt>
          <cx:pt idx="673">0.00051019650294303496</cx:pt>
          <cx:pt idx="674">-0.00041562507245367601</cx:pt>
          <cx:pt idx="675">-0.0037017550841517101</cx:pt>
          <cx:pt idx="676">-0.0077881017058867496</cx:pt>
          <cx:pt idx="677">-0.0180818433856967</cx:pt>
          <cx:pt idx="678">-0.027389123517116701</cx:pt>
          <cx:pt idx="679">-0.029430657465028699</cx:pt>
          <cx:pt idx="680">0.0069795405031841404</cx:pt>
          <cx:pt idx="681">0.020165964111739099</cx:pt>
          <cx:pt idx="682">0.027655033240297999</cx:pt>
          <cx:pt idx="683">0.00122455614851366</cx:pt>
          <cx:pt idx="684">0.0232499550916026</cx:pt>
          <cx:pt idx="685">0.036943178776797002</cx:pt>
          <cx:pt idx="686">0.0104000040591653</cx:pt>
          <cx:pt idx="687">0.011491614263628699</cx:pt>
          <cx:pt idx="688">0.0234904188921185</cx:pt>
          <cx:pt idx="689">0.0087642653334521498</cx:pt>
          <cx:pt idx="690">0.020855119135785499</cx:pt>
          <cx:pt idx="691">0.036877536345114897</cx:pt>
          <cx:pt idx="692">0.018546718871401802</cx:pt>
          <cx:pt idx="693">-0.00209874873776133</cx:pt>
          <cx:pt idx="694">0.00065232336086255296</cx:pt>
          <cx:pt idx="695">0.00194015390894226</cx:pt>
          <cx:pt idx="696">0.00170557968503241</cx:pt>
          <cx:pt idx="697">0.00075363695860067</cx:pt>
          <cx:pt idx="698">7.7347760696986497e-05</cx:pt>
          <cx:pt idx="699">-0.00043661869243769502</cx:pt>
          <cx:pt idx="700">-0.00062852089702429505</cx:pt>
          <cx:pt idx="701">0.00071604612764634003</cx:pt>
          <cx:pt idx="702">1.70580981700305e-05</cx:pt>
          <cx:pt idx="703">-0.0010380212403147699</cx:pt>
          <cx:pt idx="704">-0.0093222095354775301</cx:pt>
          <cx:pt idx="705">-0.016981159320519999</cx:pt>
          <cx:pt idx="706">-0.0029360430629978098</cx:pt>
          <cx:pt idx="707">-0.00094821935708028497</cx:pt>
          <cx:pt idx="708">0.019040718835224599</cx:pt>
          <cx:pt idx="709">0.025222341023284901</cx:pt>
          <cx:pt idx="710">0.015576615063323</cx:pt>
          <cx:pt idx="711">-0.0081449665886948099</cx:pt>
          <cx:pt idx="712">-0.0023765980271181499</cx:pt>
          <cx:pt idx="713">0.011568732840214299</cx:pt>
          <cx:pt idx="714">0.0114891584132698</cx:pt>
          <cx:pt idx="715">-0.0137021614057186</cx:pt>
          <cx:pt idx="716">0.0210324232498156</cx:pt>
          <cx:pt idx="717">0.0274908454653577</cx:pt>
          <cx:pt idx="718">0.021920688924666899</cx:pt>
          <cx:pt idx="719">0.051177356223920598</cx:pt>
          <cx:pt idx="720">0.025137761835694199</cx:pt>
          <cx:pt idx="721">0.0028372876526454099</cx:pt>
          <cx:pt idx="722">-0.013458313601793901</cx:pt>
          <cx:pt idx="723">-0.0066762139107470501</cx:pt>
          <cx:pt idx="724">-0.00142584924318107</cx:pt>
          <cx:pt idx="725">0.00010648370723652101</cx:pt>
          <cx:pt idx="726">-0.00021834099157888701</cx:pt>
          <cx:pt idx="727">0.00033565530811129101</cx:pt>
          <cx:pt idx="728">0.000385241630162964</cx:pt>
          <cx:pt idx="729">0.00026671879362543798</cx:pt>
          <cx:pt idx="730">0.000432263054533111</cx:pt>
          <cx:pt idx="731">-0.000107951491744124</cx:pt>
          <cx:pt idx="732">-0.0019945426622937999</cx:pt>
          <cx:pt idx="733">-0.00405111534571642</cx:pt>
          <cx:pt idx="734">-0.00068478765588302298</cx:pt>
          <cx:pt idx="735">0.0072083265717819301</cx:pt>
          <cx:pt idx="736">0.021258298632162598</cx:pt>
          <cx:pt idx="737">0.028924131178716998</cx:pt>
          <cx:pt idx="738">0.019981034800751699</cx:pt>
          <cx:pt idx="739">0.021725864798023999</cx:pt>
          <cx:pt idx="740">0.0259039087488632</cx:pt>
          <cx:pt idx="741">0.027916142102660298</cx:pt>
          <cx:pt idx="742">0.026227439006669601</cx:pt>
          <cx:pt idx="743">0.015394303363154</cx:pt>
          <cx:pt idx="744">0.0260374771545204</cx:pt>
          <cx:pt idx="745">0.034224565238783998</cx:pt>
          <cx:pt idx="746">0.023530868557548101</cx:pt>
          <cx:pt idx="747">0.024030082483173201</cx:pt>
          <cx:pt idx="748">0.0092478301266496095</cx:pt>
          <cx:pt idx="749">0.0046727493356648999</cx:pt>
          <cx:pt idx="750">0.00209585904711077</cx:pt>
          <cx:pt idx="751">0.00122795401901994</cx:pt>
          <cx:pt idx="752">-2.04155195522934e-05</cx:pt>
          <cx:pt idx="753">0.0001578041965834</cx:pt>
          <cx:pt idx="754">9.7156460078992796e-05</cx:pt>
          <cx:pt idx="755">0.00028305812830715297</cx:pt>
          <cx:pt idx="756">-0.00046932957113683801</cx:pt>
          <cx:pt idx="757">-9.4379961912373293e-05</cx:pt>
          <cx:pt idx="758">-0.00064884529834342798</cx:pt>
          <cx:pt idx="759">-0.00036840489580239799</cx:pt>
          <cx:pt idx="760">0.00067098966103847004</cx:pt>
          <cx:pt idx="761">0.000406430038935538</cx:pt>
          <cx:pt idx="762">0.00070673308579224405</cx:pt>
          <cx:pt idx="763">0.0019608055297536198</cx:pt>
          <cx:pt idx="764">0.0017393059945916701</cx:pt>
          <cx:pt idx="765">0.00079269134652149302</cx:pt>
          <cx:pt idx="766">0.0026302350312560202</cx:pt>
          <cx:pt idx="767">0.0028158761239654401</cx:pt>
          <cx:pt idx="768">0.0037180907403598102</cx:pt>
          <cx:pt idx="769">0.0031263481235167001</cx:pt>
          <cx:pt idx="770">0.0063749870188259299</cx:pt>
          <cx:pt idx="771">0.0048469812574696604</cx:pt>
          <cx:pt idx="772">0.00336596862395693</cx:pt>
          <cx:pt idx="773">0.0016339655911501499</cx:pt>
          <cx:pt idx="774">0.00090366553259250298</cx:pt>
          <cx:pt idx="775">0.0018848616492</cx:pt>
          <cx:pt idx="776">0.00082881647047495599</cx:pt>
          <cx:pt idx="777">0.000193659896735328</cx:pt>
          <cx:pt idx="778">-2.4195127353333301e-05</cx:pt>
          <cx:pt idx="779">-0.000277645972996042</cx:pt>
          <cx:pt idx="780">0.00038174308427622601</cx:pt>
          <cx:pt idx="781">0.00042582493081708698</cx:pt>
          <cx:pt idx="782">-0.00056721553439160999</cx:pt>
          <cx:pt idx="783">0.00046930241393837202</cx:pt>
        </cx:lvl>
      </cx:numDim>
    </cx:data>
    <cx:data id="126">
      <cx:numDim type="val">
        <cx:f>'001_WA_F - 副本'!$DW$1:$DW$784</cx:f>
        <cx:lvl ptCount="784" formatCode="G/通用格式">
          <cx:pt idx="0">-0.00063814413135691395</cx:pt>
          <cx:pt idx="1">4.2182923236287696e-06</cx:pt>
          <cx:pt idx="2">-0.00058056899959364999</cx:pt>
          <cx:pt idx="3">-0.00108407404170077</cx:pt>
          <cx:pt idx="4">-0.00023967686153133401</cx:pt>
          <cx:pt idx="5">-0.00017813833146005799</cx:pt>
          <cx:pt idx="6">-0.00060270100470318595</cx:pt>
          <cx:pt idx="7">0.00021764846137744799</cx:pt>
          <cx:pt idx="8">5.6273191517590498e-05</cx:pt>
          <cx:pt idx="9">0.000122359351058519</cx:pt>
          <cx:pt idx="10">0.00027851958524563399</cx:pt>
          <cx:pt idx="11">-1.9951812303910201e-05</cx:pt>
          <cx:pt idx="12">-0.00038202330628313698</cx:pt>
          <cx:pt idx="13">0.00055842268820382296</cx:pt>
          <cx:pt idx="14">0.00048733764833403399</cx:pt>
          <cx:pt idx="15">-0.00059501490048384205</cx:pt>
          <cx:pt idx="16">1.67527691917742e-05</cx:pt>
          <cx:pt idx="17">-0.00046703975690794798</cx:pt>
          <cx:pt idx="18">-3.4316106966942799e-05</cx:pt>
          <cx:pt idx="19">0.000123892575746482</cx:pt>
          <cx:pt idx="20">9.3984740119314197e-05</cx:pt>
          <cx:pt idx="21">-0.000550901802602437</cx:pt>
          <cx:pt idx="22">0.00019167485864601301</cx:pt>
          <cx:pt idx="23">5.6654797212229997e-05</cx:pt>
          <cx:pt idx="24">0.00013959222396414699</cx:pt>
          <cx:pt idx="25">-0.00077064477917333904</cx:pt>
          <cx:pt idx="26">6.5079327664672797e-05</cx:pt>
          <cx:pt idx="27">0.00018404633748168501</cx:pt>
          <cx:pt idx="28">-0.00038442109038717401</cx:pt>
          <cx:pt idx="29">-0.00014885355807995199</cx:pt>
          <cx:pt idx="30">0.00068096563197656695</cx:pt>
          <cx:pt idx="31">-0.00052585910120386099</cx:pt>
          <cx:pt idx="32">0.000471562431842907</cx:pt>
          <cx:pt idx="33">-0.00061620429036251102</cx:pt>
          <cx:pt idx="34">0.0028130741108743202</cx:pt>
          <cx:pt idx="35">0.0054366203525004703</cx:pt>
          <cx:pt idx="36">0.0062606679844183404</cx:pt>
          <cx:pt idx="37">0.0029702746438932301</cx:pt>
          <cx:pt idx="38">0.0029205389234564002</cx:pt>
          <cx:pt idx="39">0.0047861548367506201</cx:pt>
          <cx:pt idx="40">0.0062197373818288796</cx:pt>
          <cx:pt idx="41">0.0049162764639386798</cx:pt>
          <cx:pt idx="42">0.00085266429645061703</cx:pt>
          <cx:pt idx="43">0.0032254313971228502</cx:pt>
          <cx:pt idx="44">0.0064741250350640704</cx:pt>
          <cx:pt idx="45">0.0042921809120785599</cx:pt>
          <cx:pt idx="46">0.0026416664625997701</cx:pt>
          <cx:pt idx="47">0.0030455714380659099</cx:pt>
          <cx:pt idx="48">0.0017699414159196201</cx:pt>
          <cx:pt idx="49">0.00115697598603815</cx:pt>
          <cx:pt idx="50">0.0018144634052241399</cx:pt>
          <cx:pt idx="51">0.00060020031273911299</cx:pt>
          <cx:pt idx="52">-0.00047698558230957098</cx:pt>
          <cx:pt idx="53">-4.2797824829988203e-05</cx:pt>
          <cx:pt idx="54">6.9941837891492598e-05</cx:pt>
          <cx:pt idx="55">0.00068513604929221097</cx:pt>
          <cx:pt idx="56">0.00030990077108402698</cx:pt>
          <cx:pt idx="57">0.00017386461393344301</cx:pt>
          <cx:pt idx="58">-0.00058352188308786004</cx:pt>
          <cx:pt idx="59">0.000574632098613017</cx:pt>
          <cx:pt idx="60">-1.1477881962237701e-05</cx:pt>
          <cx:pt idx="61">-0.000244744169497822</cx:pt>
          <cx:pt idx="62">0.0033067432170138101</cx:pt>
          <cx:pt idx="63">0.0110948292921323</cx:pt>
          <cx:pt idx="64">0.016773051682771</cx:pt>
          <cx:pt idx="65">0.0151454379441205</cx:pt>
          <cx:pt idx="66">0.021249335874476</cx:pt>
          <cx:pt idx="67">0.025423201275236201</cx:pt>
          <cx:pt idx="68">0.019925724376777299</cx:pt>
          <cx:pt idx="69">-0.0078850777771251202</cx:pt>
          <cx:pt idx="70">0.011603743878634901</cx:pt>
          <cx:pt idx="71">0.0178874057493821</cx:pt>
          <cx:pt idx="72">0.0223680412523318</cx:pt>
          <cx:pt idx="73">0.017011281173464898</cx:pt>
          <cx:pt idx="74">0.023547555104926499</cx:pt>
          <cx:pt idx="75">0.0092627186470593294</cx:pt>
          <cx:pt idx="76">0.010658359395901</cx:pt>
          <cx:pt idx="77">0.0101043659050772</cx:pt>
          <cx:pt idx="78">0.0062724547849944299</cx:pt>
          <cx:pt idx="79">0.00308553635903428</cx:pt>
          <cx:pt idx="80">0.00048477922158110802</cx:pt>
          <cx:pt idx="81">-0.00088810958857483296</cx:pt>
          <cx:pt idx="82">-0.00043828477571124301</cx:pt>
          <cx:pt idx="83">0.00036946623717558098</cx:pt>
          <cx:pt idx="84">-0.00020197994842837099</cx:pt>
          <cx:pt idx="85">-0.00012751634279644099</cx:pt>
          <cx:pt idx="86">-0.00175791354898437</cx:pt>
          <cx:pt idx="87">0.00077242666028465399</cx:pt>
          <cx:pt idx="88">0.0011343056759794399</cx:pt>
          <cx:pt idx="89">-0.00022876378124924099</cx:pt>
          <cx:pt idx="90">0.0063051220788452296</cx:pt>
          <cx:pt idx="91">0.0101039645089876</cx:pt>
          <cx:pt idx="92">0.021392524532689201</cx:pt>
          <cx:pt idx="93">0.040501480241959299</cx:pt>
          <cx:pt idx="94">0.034168306606672097</cx:pt>
          <cx:pt idx="95">0.041913437150088197</cx:pt>
          <cx:pt idx="96">0.0206395425464194</cx:pt>
          <cx:pt idx="97">0.018073705892121698</cx:pt>
          <cx:pt idx="98">0.0036280603030744499</cx:pt>
          <cx:pt idx="99">0.016303426735404601</cx:pt>
          <cx:pt idx="100">0.025700016597173098</cx:pt>
          <cx:pt idx="101">0.0069192484151615096</cx:pt>
          <cx:pt idx="102">0.0120471733543079</cx:pt>
          <cx:pt idx="103">0.0093038381299733897</cx:pt>
          <cx:pt idx="104">0.014819741933691</cx:pt>
          <cx:pt idx="105">0.02007100221735</cx:pt>
          <cx:pt idx="106">0.0111161178596655</cx:pt>
          <cx:pt idx="107">0.0084220936136079894</cx:pt>
          <cx:pt idx="108">0.0015442742654867901</cx:pt>
          <cx:pt idx="109">-0.00054045183913716498</cx:pt>
          <cx:pt idx="110">0.00013131767465705599</cx:pt>
          <cx:pt idx="111">0.00026948898518528098</cx:pt>
          <cx:pt idx="112">-0.00090154922322900502</cx:pt>
          <cx:pt idx="113">0.000213065307208328</cx:pt>
          <cx:pt idx="114">-0.0036166551650316501</cx:pt>
          <cx:pt idx="115">-0.00109746166090126</cx:pt>
          <cx:pt idx="116">0.00113914626182603</cx:pt>
          <cx:pt idx="117">-0.0046333588629294004</cx:pt>
          <cx:pt idx="118">-0.0050420474548176098</cx:pt>
          <cx:pt idx="119">0.0041854532305187798</cx:pt>
          <cx:pt idx="120">0.0096962896031528491</cx:pt>
          <cx:pt idx="121">0.053608566799453999</cx:pt>
          <cx:pt idx="122">0.055527681502281101</cx:pt>
          <cx:pt idx="123">0.052081236427621899</cx:pt>
          <cx:pt idx="124">0.025985425659720701</cx:pt>
          <cx:pt idx="125">-0.047966933783006503</cx:pt>
          <cx:pt idx="126">-0.014774849262727201</cx:pt>
          <cx:pt idx="127">0.022541713133533401</cx:pt>
          <cx:pt idx="128">0.066648447616085099</cx:pt>
          <cx:pt idx="129">0.038945852702442503</cx:pt>
          <cx:pt idx="130">-0.035792478893619299</cx:pt>
          <cx:pt idx="131">-0.019744778455966401</cx:pt>
          <cx:pt idx="132">-0.0053001651357527102</cx:pt>
          <cx:pt idx="133">-0.010573715901149401</cx:pt>
          <cx:pt idx="134">-0.023337501988001198</cx:pt>
          <cx:pt idx="135">-0.0152076971699557</cx:pt>
          <cx:pt idx="136">0.0021669592084915001</cx:pt>
          <cx:pt idx="137">-0.00043034039176670298</cx:pt>
          <cx:pt idx="138">0.00015498851508983599</cx:pt>
          <cx:pt idx="139">0.00019801193288903501</cx:pt>
          <cx:pt idx="140">0.00041285085882489101</cx:pt>
          <cx:pt idx="141">-0.00015614257025107201</cx:pt>
          <cx:pt idx="142">-0.00087193647686072497</cx:pt>
          <cx:pt idx="143">-0.0020200911142062</cx:pt>
          <cx:pt idx="144">-0.0032860899249694498</cx:pt>
          <cx:pt idx="145">-0.0356559707215056</cx:pt>
          <cx:pt idx="146">-0.0288437262176394</cx:pt>
          <cx:pt idx="147">0.0142061556139011</cx:pt>
          <cx:pt idx="148">0.00817268325083104</cx:pt>
          <cx:pt idx="149">0.0138550866598587</cx:pt>
          <cx:pt idx="150">0.0250732410081493</cx:pt>
          <cx:pt idx="151">0.012232912239859501</cx:pt>
          <cx:pt idx="152">-0.019188838182876099</cx:pt>
          <cx:pt idx="153">-0.051490854201403903</cx:pt>
          <cx:pt idx="154">-0.025079874462287099</cx:pt>
          <cx:pt idx="155">-0.038563154795315899</cx:pt>
          <cx:pt idx="156">0.019039543704110401</cx:pt>
          <cx:pt idx="157">0.0226268038854689</cx:pt>
          <cx:pt idx="158">-0.028560967592268199</cx:pt>
          <cx:pt idx="159">-0.015568085431091601</cx:pt>
          <cx:pt idx="160">0.0034614095688781398</cx:pt>
          <cx:pt idx="161">0.013437566757652101</cx:pt>
          <cx:pt idx="162">-0.0080138842415011895</cx:pt>
          <cx:pt idx="163">-0.0072346628541781902</cx:pt>
          <cx:pt idx="164">-0.0016564240311900699</cx:pt>
          <cx:pt idx="165">0.0048447090921853401</cx:pt>
          <cx:pt idx="166">0.0050861595163877301</cx:pt>
          <cx:pt idx="167">6.1694378245870507e-05</cx:pt>
          <cx:pt idx="168">-0.00064586667277052802</cx:pt>
          <cx:pt idx="169">0.00024951921071084598</cx:pt>
          <cx:pt idx="170">-0.00021838323142856701</cx:pt>
          <cx:pt idx="171">-0.0116346814436018</cx:pt>
          <cx:pt idx="172">-0.00772231181636528</cx:pt>
          <cx:pt idx="173">-0.024718927348676999</cx:pt>
          <cx:pt idx="174">-0.043237984960374697</cx:pt>
          <cx:pt idx="175">0.0064258334184628101</cx:pt>
          <cx:pt idx="176">0.013555253214151601</cx:pt>
          <cx:pt idx="177">0.0039386257866635497</cx:pt>
          <cx:pt idx="178">-0.0153758461122106</cx:pt>
          <cx:pt idx="179">-0.024607629138412</cx:pt>
          <cx:pt idx="180">-0.052357600298337102</cx:pt>
          <cx:pt idx="181">-0.083453870948882403</cx:pt>
          <cx:pt idx="182">-0.068692389363723697</cx:pt>
          <cx:pt idx="183">-0.049962976079001298</cx:pt>
          <cx:pt idx="184">-0.00758384381716482</cx:pt>
          <cx:pt idx="185">0.0107025218631199</cx:pt>
          <cx:pt idx="186">-0.0054920633109238701</cx:pt>
          <cx:pt idx="187">-0.0115855202540429</cx:pt>
          <cx:pt idx="188">-0.024206457510202801</cx:pt>
          <cx:pt idx="189">-0.013851342007321301</cx:pt>
          <cx:pt idx="190">-0.018065509563100698</cx:pt>
          <cx:pt idx="191">-0.013685086035317999</cx:pt>
          <cx:pt idx="192">-0.0026651421358041801</cx:pt>
          <cx:pt idx="193">0.011551409570907899</cx:pt>
          <cx:pt idx="194">0.0011770790730564801</cx:pt>
          <cx:pt idx="195">-8.1661957785351399e-05</cx:pt>
          <cx:pt idx="196">0.00047567927845290902</cx:pt>
          <cx:pt idx="197">0.00019214246683501199</cx:pt>
          <cx:pt idx="198">-0.0067891520678390101</cx:pt>
          <cx:pt idx="199">-0.023402683533478699</cx:pt>
          <cx:pt idx="200">-0.0017196650297040799</cx:pt>
          <cx:pt idx="201">-0.0052895162598174603</cx:pt>
          <cx:pt idx="202">-0.040821651192257898</cx:pt>
          <cx:pt idx="203">-0.000201082866287947</cx:pt>
          <cx:pt idx="204">0.054690511731512202</cx:pt>
          <cx:pt idx="205">0.031316191389326599</cx:pt>
          <cx:pt idx="206">0.0076709515025208197</cx:pt>
          <cx:pt idx="207">-0.017166307869107701</cx:pt>
          <cx:pt idx="208">-0.025496058389503501</cx:pt>
          <cx:pt idx="209">-0.012332677332640001</cx:pt>
          <cx:pt idx="210">-0.062869034858552594</cx:pt>
          <cx:pt idx="211">0.00184623816018142</cx:pt>
          <cx:pt idx="212">-0.043371520630063498</cx:pt>
          <cx:pt idx="213">-0.058592381123598603</cx:pt>
          <cx:pt idx="214">0.00516478795185634</cx:pt>
          <cx:pt idx="215">-0.050139694975653598</cx:pt>
          <cx:pt idx="216">-0.049202529222170603</cx:pt>
          <cx:pt idx="217">0.0107079475043639</cx:pt>
          <cx:pt idx="218">-0.0099366254872395691</cx:pt>
          <cx:pt idx="219">-0.0332319464035572</cx:pt>
          <cx:pt idx="220">-0.0126933353430223</cx:pt>
          <cx:pt idx="221">0.0067333822103242402</cx:pt>
          <cx:pt idx="222">0.000221112471628973</cx:pt>
          <cx:pt idx="223">1.8082978511122299e-05</cx:pt>
          <cx:pt idx="224">0.0016762862315562799</cx:pt>
          <cx:pt idx="225">-0.00033993726641649499</cx:pt>
          <cx:pt idx="226">-0.0025104099877622699</cx:pt>
          <cx:pt idx="227">-0.0081514850460664406</cx:pt>
          <cx:pt idx="228">0.00225287324197954</cx:pt>
          <cx:pt idx="229">-0.030097092525008699</cx:pt>
          <cx:pt idx="230">-0.0053719475716586</cx:pt>
          <cx:pt idx="231">-0.0039133821981863397</cx:pt>
          <cx:pt idx="232">0.0017024606021146501</cx:pt>
          <cx:pt idx="233">0.0027166707586330102</cx:pt>
          <cx:pt idx="234">-0.042412156800603597</cx:pt>
          <cx:pt idx="235">-0.0075431546561819298</cx:pt>
          <cx:pt idx="236">0.021310132436256301</cx:pt>
          <cx:pt idx="237">0.021023829355649198</cx:pt>
          <cx:pt idx="238">-0.035504022205425298</cx:pt>
          <cx:pt idx="239">-0.0423624430021496</cx:pt>
          <cx:pt idx="240">-0.020727990508451401</cx:pt>
          <cx:pt idx="241">-0.019020937575873201</cx:pt>
          <cx:pt idx="242">-0.0048520400814486197</cx:pt>
          <cx:pt idx="243">-0.020863471527415901</cx:pt>
          <cx:pt idx="244">-0.0137478208308835</cx:pt>
          <cx:pt idx="245">0.011489532108464999</cx:pt>
          <cx:pt idx="246">-0.018492113799354299</cx:pt>
          <cx:pt idx="247">-0.033646402442120998</cx:pt>
          <cx:pt idx="248">-0.017514960390109899</cx:pt>
          <cx:pt idx="249">-0.0026740492657833098</cx:pt>
          <cx:pt idx="250">-0.0011116159316506399</cx:pt>
          <cx:pt idx="251">-0.00045818508148828103</cx:pt>
          <cx:pt idx="252">2.9554817843148702e-05</cx:pt>
          <cx:pt idx="253">-0.0024901267061767499</cx:pt>
          <cx:pt idx="254">0.0026818189770629699</cx:pt>
          <cx:pt idx="255">0.0082476321238096808</cx:pt>
          <cx:pt idx="256">-0.0063389610232936202</cx:pt>
          <cx:pt idx="257">-0.0018927624214123101</cx:pt>
          <cx:pt idx="258">-0.017145246981311899</cx:pt>
          <cx:pt idx="259">-0.023961124815365699</cx:pt>
          <cx:pt idx="260">-0.0142082929634507</cx:pt>
          <cx:pt idx="261">0.0144704411314683</cx:pt>
          <cx:pt idx="262">0.024863876207315901</cx:pt>
          <cx:pt idx="263">0.022548619441317998</cx:pt>
          <cx:pt idx="264">0.0076308792011953903</cx:pt>
          <cx:pt idx="265">-0.045607931569715897</cx:pt>
          <cx:pt idx="266">-0.059536871570582302</cx:pt>
          <cx:pt idx="267">-0.053228731511726003</cx:pt>
          <cx:pt idx="268">-0.0211637143905977</cx:pt>
          <cx:pt idx="269">0.0160437130220893</cx:pt>
          <cx:pt idx="270">0.00070017100266115101</cx:pt>
          <cx:pt idx="271">-0.020408814832882299</cx:pt>
          <cx:pt idx="272">-0.012475705149294299</cx:pt>
          <cx:pt idx="273">-0.034884381022848701</cx:pt>
          <cx:pt idx="274">-0.0233805684110329</cx:pt>
          <cx:pt idx="275">-0.0095094613656570501</cx:pt>
          <cx:pt idx="276">0.0044907722433558299</cx:pt>
          <cx:pt idx="277">-0.0078098571114335897</cx:pt>
          <cx:pt idx="278">-0.014308620852335001</cx:pt>
          <cx:pt idx="279">-0.017268738188118599</cx:pt>
          <cx:pt idx="280">4.37196564294986e-05</cx:pt>
          <cx:pt idx="281">-0.00093488110855602098</cx:pt>
          <cx:pt idx="282">-0.0045459891627489604</cx:pt>
          <cx:pt idx="283">0.010874203623055301</cx:pt>
          <cx:pt idx="284">0.0081299389213739508</cx:pt>
          <cx:pt idx="285">0.0193302791356528</cx:pt>
          <cx:pt idx="286">0.033102472289720498</cx:pt>
          <cx:pt idx="287">-0.00161985614599364</cx:pt>
          <cx:pt idx="288">0.0081879515150639695</cx:pt>
          <cx:pt idx="289">0.039798547706541898</cx:pt>
          <cx:pt idx="290">0.048587045673964498</cx:pt>
          <cx:pt idx="291">0.048051371577991497</cx:pt>
          <cx:pt idx="292">-0.016680163466409499</cx:pt>
          <cx:pt idx="293">-0.072832531975537601</cx:pt>
          <cx:pt idx="294">-0.052481860985364302</cx:pt>
          <cx:pt idx="295">-0.071790174755337693</cx:pt>
          <cx:pt idx="296">-0.044994318667606503</cx:pt>
          <cx:pt idx="297">-0.021405227613772101</cx:pt>
          <cx:pt idx="298">0.0075100248934630801</cx:pt>
          <cx:pt idx="299">0.0097084423023461493</cx:pt>
          <cx:pt idx="300">-0.037421943589381799</cx:pt>
          <cx:pt idx="301">-0.038810816467417297</cx:pt>
          <cx:pt idx="302">-0.021059260717448399</cx:pt>
          <cx:pt idx="303">0.0231724433312449</cx:pt>
          <cx:pt idx="304">0.0066211497264933904</cx:pt>
          <cx:pt idx="305">-0.015515304500927401</cx:pt>
          <cx:pt idx="306">-0.0092438652750940903</cx:pt>
          <cx:pt idx="307">-0.0043285384191883696</cx:pt>
          <cx:pt idx="308">0.00025685477138813402</cx:pt>
          <cx:pt idx="309">-0.00095637549381797705</cx:pt>
          <cx:pt idx="310">-0.0058637047428181299</cx:pt>
          <cx:pt idx="311">0.0041019461998101601</cx:pt>
          <cx:pt idx="312">0.0131885833404802</cx:pt>
          <cx:pt idx="313">-0.0022032327873193298</cx:pt>
          <cx:pt idx="314">0.013918999055796501</cx:pt>
          <cx:pt idx="315">0.0057877628044478704</cx:pt>
          <cx:pt idx="316">-0.00577957542317282</cx:pt>
          <cx:pt idx="317">0.0228910930067086</cx:pt>
          <cx:pt idx="318">0.022837154484608001</cx:pt>
          <cx:pt idx="319">0.038996052235178803</cx:pt>
          <cx:pt idx="320">0.00031433243230257401</cx:pt>
          <cx:pt idx="321">-0.067857234132212896</cx:pt>
          <cx:pt idx="322">-0.070838620043462905</cx:pt>
          <cx:pt idx="323">-0.060203061612535101</cx:pt>
          <cx:pt idx="324">-0.037044770001047701</cx:pt>
          <cx:pt idx="325">-0.016611150435462001</cx:pt>
          <cx:pt idx="326">-0.0125919202131042</cx:pt>
          <cx:pt idx="327">0.011782035782972501</cx:pt>
          <cx:pt idx="328">-0.038925663066021299</cx:pt>
          <cx:pt idx="329">-0.0231900086723715</cx:pt>
          <cx:pt idx="330">-0.021127419123011099</cx:pt>
          <cx:pt idx="331">0.037482332077587097</cx:pt>
          <cx:pt idx="332">0.044323830594863202</cx:pt>
          <cx:pt idx="333">0.013347327089087001</cx:pt>
          <cx:pt idx="334">0.0051276999444693902</cx:pt>
          <cx:pt idx="335">-0.00133738902948772</cx:pt>
          <cx:pt idx="336">3.6522842034617603e-05</cx:pt>
          <cx:pt idx="337">-0.00096986909088196205</cx:pt>
          <cx:pt idx="338">-0.00260298444394078</cx:pt>
          <cx:pt idx="339">0.011358242790233499</cx:pt>
          <cx:pt idx="340">0.0066354244509101096</cx:pt>
          <cx:pt idx="341">0.017983982190104001</cx:pt>
          <cx:pt idx="342">0.038359589942504199</cx:pt>
          <cx:pt idx="343">0.023274191660072299</cx:pt>
          <cx:pt idx="344">-0.037088461616078497</cx:pt>
          <cx:pt idx="345">0.020693305523936101</cx:pt>
          <cx:pt idx="346">0.037542017063997797</cx:pt>
          <cx:pt idx="347">0.082403238705189993</cx:pt>
          <cx:pt idx="348">-0.032035364892052699</cx:pt>
          <cx:pt idx="349">-0.067605652116941195</cx:pt>
          <cx:pt idx="350">-0.084970466829016197</cx:pt>
          <cx:pt idx="351">-0.057850299820698697</cx:pt>
          <cx:pt idx="352">-0.043964336862635303</cx:pt>
          <cx:pt idx="353">-0.020323723157206701</cx:pt>
          <cx:pt idx="354">-0.057211145253885702</cx:pt>
          <cx:pt idx="355">0.043836726485823201</cx:pt>
          <cx:pt idx="356">-0.0010498612490069299</cx:pt>
          <cx:pt idx="357">-0.0073016329166553599</cx:pt>
          <cx:pt idx="358">-0.013061715973458199</cx:pt>
          <cx:pt idx="359">0.036732772100154097</cx:pt>
          <cx:pt idx="360">0.043032384931242097</cx:pt>
          <cx:pt idx="361">-0.0078326308485309592</cx:pt>
          <cx:pt idx="362">-0.0083830440481639894</cx:pt>
          <cx:pt idx="363">-0.0047649903002950703</cx:pt>
          <cx:pt idx="364">0.000151091757760941</cx:pt>
          <cx:pt idx="365">0.00158047000380072</cx:pt>
          <cx:pt idx="366">-0.00030932780690080602</cx:pt>
          <cx:pt idx="367">0.00492144004544081</cx:pt>
          <cx:pt idx="368">-0.017322659295796499</cx:pt>
          <cx:pt idx="369">0.023869004581920199</cx:pt>
          <cx:pt idx="370">0.025253892503667701</cx:pt>
          <cx:pt idx="371">0.030838994241316399</cx:pt>
          <cx:pt idx="372">0.017899465806404901</cx:pt>
          <cx:pt idx="373">0.044499833094106801</cx:pt>
          <cx:pt idx="374">0.060106998731710798</cx:pt>
          <cx:pt idx="375">0.045683280878767399</cx:pt>
          <cx:pt idx="376">-0.019668445084820699</cx:pt>
          <cx:pt idx="377">-0.035359442276496698</cx:pt>
          <cx:pt idx="378">-0.037794644994554399</cx:pt>
          <cx:pt idx="379">0.0046848161681665697</cx:pt>
          <cx:pt idx="380">-0.0087103380551182795</cx:pt>
          <cx:pt idx="381">-0.0839068523220734</cx:pt>
          <cx:pt idx="382">-0.0175885833933703</cx:pt>
          <cx:pt idx="383">0.056799576282216102</cx:pt>
          <cx:pt idx="384">0.0081533791151473106</cx:pt>
          <cx:pt idx="385">-0.010340523106772101</cx:pt>
          <cx:pt idx="386">-3.04221043032703e-05</cx:pt>
          <cx:pt idx="387">0.024789753818700699</cx:pt>
          <cx:pt idx="388">0.00809944138297191</cx:pt>
          <cx:pt idx="389">-0.0089389805844239702</cx:pt>
          <cx:pt idx="390">-0.0011224044828051899</cx:pt>
          <cx:pt idx="391">-0.0013854915346707599</cx:pt>
          <cx:pt idx="392">-1.91834898433456e-05</cx:pt>
          <cx:pt idx="393">0.00038048030900978802</cx:pt>
          <cx:pt idx="394">-0.00077473438431640597</cx:pt>
          <cx:pt idx="395">0.0032269872411707502</cx:pt>
          <cx:pt idx="396">-0.0072095995290520302</cx:pt>
          <cx:pt idx="397">0.0178711673860837</cx:pt>
          <cx:pt idx="398">0.045062255974515297</cx:pt>
          <cx:pt idx="399">0.026174210982827701</cx:pt>
          <cx:pt idx="400">0.0147787754423594</cx:pt>
          <cx:pt idx="401">0.011991863781675801</cx:pt>
          <cx:pt idx="402">0.029085733969197801</cx:pt>
          <cx:pt idx="403">0.049955346761193002</cx:pt>
          <cx:pt idx="404">-0.019664007749320998</cx:pt>
          <cx:pt idx="405">0.030924676809963799</cx:pt>
          <cx:pt idx="406">0.036551536030700701</cx:pt>
          <cx:pt idx="407">0.049636289541365203</cx:pt>
          <cx:pt idx="408">0.027521761966590799</cx:pt>
          <cx:pt idx="409">-0.031699816009456899</cx:pt>
          <cx:pt idx="410">0.019282424529224199</cx:pt>
          <cx:pt idx="411">-0.045107549689088901</cx:pt>
          <cx:pt idx="412">-0.055734772495534102</cx:pt>
          <cx:pt idx="413">-0.025821806529529898</cx:pt>
          <cx:pt idx="414">-0.019368418110215099</cx:pt>
          <cx:pt idx="415">0.0027659091093342201</cx:pt>
          <cx:pt idx="416">0.0276497146283919</cx:pt>
          <cx:pt idx="417">0.0084158915863871194</cx:pt>
          <cx:pt idx="418">0.00062884656371845198</cx:pt>
          <cx:pt idx="419">0.00012526378495924701</cx:pt>
          <cx:pt idx="420">-0.000179161999254764</cx:pt>
          <cx:pt idx="421">-0.00106403056857181</cx:pt>
          <cx:pt idx="422">-0.00054375398533798699</cx:pt>
          <cx:pt idx="423">0.0069768322452423998</cx:pt>
          <cx:pt idx="424">-0.0048034648545496302</cx:pt>
          <cx:pt idx="425">0.021766428904720199</cx:pt>
          <cx:pt idx="426">0.033428432380219503</cx:pt>
          <cx:pt idx="427">0.022417972349403601</cx:pt>
          <cx:pt idx="428">0.0166780880044031</cx:pt>
          <cx:pt idx="429">0.0099442605351439898</cx:pt>
          <cx:pt idx="430">-0.020440624556184901</cx:pt>
          <cx:pt idx="431">0.00157749991304681</cx:pt>
          <cx:pt idx="432">0.045214750462074203</cx:pt>
          <cx:pt idx="433">0.094128623237712802</cx:pt>
          <cx:pt idx="434">0.088712170054264003</cx:pt>
          <cx:pt idx="435">0.064338960312176299</cx:pt>
          <cx:pt idx="436">0.074987957404891406</cx:pt>
          <cx:pt idx="437">-0.014364731932878501</cx:pt>
          <cx:pt idx="438">0.016463291773723101</cx:pt>
          <cx:pt idx="439">-0.039552091800756098</cx:pt>
          <cx:pt idx="440">-0.069737108813540297</cx:pt>
          <cx:pt idx="441">-0.077676236969648899</cx:pt>
          <cx:pt idx="442">-0.051800475406205103</cx:pt>
          <cx:pt idx="443">0.0114676979192285</cx:pt>
          <cx:pt idx="444">0.035432714381485098</cx:pt>
          <cx:pt idx="445">0.0263513313425702</cx:pt>
          <cx:pt idx="446">0.00170622321462914</cx:pt>
          <cx:pt idx="447">0.000209639791647028</cx:pt>
          <cx:pt idx="448">-7.1530222308005298e-05</cx:pt>
          <cx:pt idx="449">2.2778685655000099e-06</cx:pt>
          <cx:pt idx="450">-0.0022514756489473301</cx:pt>
          <cx:pt idx="451">0.0041746114164438004</cx:pt>
          <cx:pt idx="452">-0.0042534422576461801</cx:pt>
          <cx:pt idx="453">0.0053124822980878603</cx:pt>
          <cx:pt idx="454">-0.00143991033439334</cx:pt>
          <cx:pt idx="455">-0.0048146633063139398</cx:pt>
          <cx:pt idx="456">-0.0382794753761493</cx:pt>
          <cx:pt idx="457">-0.043342224973950898</cx:pt>
          <cx:pt idx="458">-0.028061972049998</cx:pt>
          <cx:pt idx="459">0.0097288588310977392</cx:pt>
          <cx:pt idx="460">0.108747679770637</cx:pt>
          <cx:pt idx="461">0.092686916452021401</cx:pt>
          <cx:pt idx="462">0.083613076443471504</cx:pt>
          <cx:pt idx="463">0.0472575958652404</cx:pt>
          <cx:pt idx="464">0.052945999938088698</cx:pt>
          <cx:pt idx="465">-0.0022821887790093098</cx:pt>
          <cx:pt idx="466">0.0041066121355910002</cx:pt>
          <cx:pt idx="467">-0.024422594371208001</cx:pt>
          <cx:pt idx="468">-0.063440054763692494</cx:pt>
          <cx:pt idx="469">-0.076211159193512595</cx:pt>
          <cx:pt idx="470">-0.042278360956325499</cx:pt>
          <cx:pt idx="471">0.020057275392482199</cx:pt>
          <cx:pt idx="472">0.020005295130856599</cx:pt>
          <cx:pt idx="473">0.031747243435774203</cx:pt>
          <cx:pt idx="474">0.0018371607853346599</cx:pt>
          <cx:pt idx="475">-0.0012139017738638301</cx:pt>
          <cx:pt idx="476">0.00034154571453442898</cx:pt>
          <cx:pt idx="477">-0.00044825242552606897</cx:pt>
          <cx:pt idx="478">-0.0027878711953397599</cx:pt>
          <cx:pt idx="479">-0.0039753869950633902</cx:pt>
          <cx:pt idx="480">-0.0086329807175183106</cx:pt>
          <cx:pt idx="481">-0.0119838703373021</cx:pt>
          <cx:pt idx="482">-0.029944836711336499</cx:pt>
          <cx:pt idx="483">-0.025479623332119599</cx:pt>
          <cx:pt idx="484">-0.049302349648454501</cx:pt>
          <cx:pt idx="485">-0.055785877440213398</cx:pt>
          <cx:pt idx="486">0.0041385960433744703</cx:pt>
          <cx:pt idx="487">0.087455009673392398</cx:pt>
          <cx:pt idx="488">0.14177594440609601</cx:pt>
          <cx:pt idx="489">0.087009368596454903</cx:pt>
          <cx:pt idx="490">0.0126077843681697</cx:pt>
          <cx:pt idx="491">-0.0173476049851186</cx:pt>
          <cx:pt idx="492">-0.0037566803111313499</cx:pt>
          <cx:pt idx="493">-0.00777391556171544</cx:pt>
          <cx:pt idx="494">-0.0265228881358133</cx:pt>
          <cx:pt idx="495">0.00257624575078198</cx:pt>
          <cx:pt idx="496">-0.024542211825991599</cx:pt>
          <cx:pt idx="497">-0.042292172388447999</cx:pt>
          <cx:pt idx="498">-0.029456474102021402</cx:pt>
          <cx:pt idx="499">0.0263448080568007</cx:pt>
          <cx:pt idx="500">0.0109377776677799</cx:pt>
          <cx:pt idx="501">0.0101012264048784</cx:pt>
          <cx:pt idx="502">-0.0033967001211547298</cx:pt>
          <cx:pt idx="503">0.00104275253411403</cx:pt>
          <cx:pt idx="504">0.00053133443217762101</cx:pt>
          <cx:pt idx="505">-0.00087467944648477803</cx:pt>
          <cx:pt idx="506">-0.00333483732731552</cx:pt>
          <cx:pt idx="507">-0.0100660542637733</cx:pt>
          <cx:pt idx="508">-0.0111061899290055</cx:pt>
          <cx:pt idx="509">-0.0159469638717918</cx:pt>
          <cx:pt idx="510">-0.021674011758924298</cx:pt>
          <cx:pt idx="511">-0.0268922504987185</cx:pt>
          <cx:pt idx="512">-0.039308740797431498</cx:pt>
          <cx:pt idx="513">-0.0085751482060294794</cx:pt>
          <cx:pt idx="514">0.11458290219834701</cx:pt>
          <cx:pt idx="515">0.158548250500501</cx:pt>
          <cx:pt idx="516">0.19492500436378801</cx:pt>
          <cx:pt idx="517">0.053680276941420899</cx:pt>
          <cx:pt idx="518">-0.025832653316211901</cx:pt>
          <cx:pt idx="519">-0.011506413040674599</cx:pt>
          <cx:pt idx="520">-0.063689642613127803</cx:pt>
          <cx:pt idx="521">-0.056220715285192902</cx:pt>
          <cx:pt idx="522">-0.042092165710532897</cx:pt>
          <cx:pt idx="523">0.0020097659668856902</cx:pt>
          <cx:pt idx="524">-0.013266926385714301</cx:pt>
          <cx:pt idx="525">-0.045997895032130198</cx:pt>
          <cx:pt idx="526">-0.0092641321074707801</cx:pt>
          <cx:pt idx="527">0.023856335445626601</cx:pt>
          <cx:pt idx="528">0.020014070982187899</cx:pt>
          <cx:pt idx="529">0.016155666337206099</cx:pt>
          <cx:pt idx="530">-0.00134188716592998</cx:pt>
          <cx:pt idx="531">-0.000845898031272871</cx:pt>
          <cx:pt idx="532">-0.00085833941545436802</cx:pt>
          <cx:pt idx="533">0.000558008230037721</cx:pt>
          <cx:pt idx="534">-0.0022623414418709901</cx:pt>
          <cx:pt idx="535">-0.0106709218575822</cx:pt>
          <cx:pt idx="536">-0.0206758951450421</cx:pt>
          <cx:pt idx="537">-0.031871329484428501</cx:pt>
          <cx:pt idx="538">-0.0476811573373963</cx:pt>
          <cx:pt idx="539">-0.053690534587322501</cx:pt>
          <cx:pt idx="540">-0.046780113704299603</cx:pt>
          <cx:pt idx="541">-0.0124618705728802</cx:pt>
          <cx:pt idx="542">0.13447309283894199</cx:pt>
          <cx:pt idx="543">0.15538804057969999</cx:pt>
          <cx:pt idx="544">0.123757896638524</cx:pt>
          <cx:pt idx="545">0.0053586037374336298</cx:pt>
          <cx:pt idx="546">-0.027626982158405301</cx:pt>
          <cx:pt idx="547">-0.00399448915816575</cx:pt>
          <cx:pt idx="548">-0.028284872720216701</cx:pt>
          <cx:pt idx="549">-0.012261719993237399</cx:pt>
          <cx:pt idx="550">0.019174610600437601</cx:pt>
          <cx:pt idx="551">0.00238983126825178</cx:pt>
          <cx:pt idx="552">0.0016710433578365799</cx:pt>
          <cx:pt idx="553">-0.013302681711692301</cx:pt>
          <cx:pt idx="554">0.013654340009026799</cx:pt>
          <cx:pt idx="555">0.017030230287799299</cx:pt>
          <cx:pt idx="556">0.00553606717415547</cx:pt>
          <cx:pt idx="557">0.0095747970926077092</cx:pt>
          <cx:pt idx="558">0.0023710924432868898</cx:pt>
          <cx:pt idx="559">0.000124687256412006</cx:pt>
          <cx:pt idx="560">-9.3531414904592599e-05</cx:pt>
          <cx:pt idx="561">-6.6352500053581595e-05</cx:pt>
          <cx:pt idx="562">-0.00043217831516972302</cx:pt>
          <cx:pt idx="563">-0.00374891569139109</cx:pt>
          <cx:pt idx="564">-0.0149798156370765</cx:pt>
          <cx:pt idx="565">-0.0180831710284526</cx:pt>
          <cx:pt idx="566">-0.056416153358289901</cx:pt>
          <cx:pt idx="567">-0.0511325913812078</cx:pt>
          <cx:pt idx="568">-0.043006294192326197</cx:pt>
          <cx:pt idx="569">-0.0059175543146940401</cx:pt>
          <cx:pt idx="570">0.087591497730826501</cx:pt>
          <cx:pt idx="571">0.11445718376773301</cx:pt>
          <cx:pt idx="572">0.027940210960095999</cx:pt>
          <cx:pt idx="573">-0.052837423563095398</cx:pt>
          <cx:pt idx="574">-0.0179725119566818</cx:pt>
          <cx:pt idx="575">0.0399559858062839</cx:pt>
          <cx:pt idx="576">-0.00440543778800161</cx:pt>
          <cx:pt idx="577">-0.0022573899783368298</cx:pt>
          <cx:pt idx="578">0.050157375746492101</cx:pt>
          <cx:pt idx="579">0.0052316222976230703</cx:pt>
          <cx:pt idx="580">0.00730233090460996</cx:pt>
          <cx:pt idx="581">0.020611466446845202</cx:pt>
          <cx:pt idx="582">0.020141127157107499</cx:pt>
          <cx:pt idx="583">0.0081609906085403205</cx:pt>
          <cx:pt idx="584">-0.0065072836205616203</cx:pt>
          <cx:pt idx="585">0.0073204035752383496</cx:pt>
          <cx:pt idx="586">0.00027200037341027698</cx:pt>
          <cx:pt idx="587">0.00051614603536932497</cx:pt>
          <cx:pt idx="588">0.00016977209309693299</cx:pt>
          <cx:pt idx="589">-0.00016885095293337</cx:pt>
          <cx:pt idx="590">0.00092154302458688205</cx:pt>
          <cx:pt idx="591">0.0016587076898562101</cx:pt>
          <cx:pt idx="592">-0.00184436057928428</cx:pt>
          <cx:pt idx="593">-0.026506265509316399</cx:pt>
          <cx:pt idx="594">-0.037058243197341502</cx:pt>
          <cx:pt idx="595">-0.039254441016499199</cx:pt>
          <cx:pt idx="596">-0.059017875315476302</cx:pt>
          <cx:pt idx="597">0.0025495826938445199</cx:pt>
          <cx:pt idx="598">0.024338366384863998</cx:pt>
          <cx:pt idx="599">0.0718109796356282</cx:pt>
          <cx:pt idx="600">-0.010159484405590301</cx:pt>
          <cx:pt idx="601">0.0080855192998607293</cx:pt>
          <cx:pt idx="602">0.031854384672688502</cx:pt>
          <cx:pt idx="603">0.042395960939321603</cx:pt>
          <cx:pt idx="604">0.025304477418604199</cx:pt>
          <cx:pt idx="605">0.10067802190686501</cx:pt>
          <cx:pt idx="606">0.044275506088045397</cx:pt>
          <cx:pt idx="607">0.027232567002114499</cx:pt>
          <cx:pt idx="608">0.0073529011001143901</cx:pt>
          <cx:pt idx="609">0.013762157044202</cx:pt>
          <cx:pt idx="610">0.043785889447975103</cx:pt>
          <cx:pt idx="611">0.025078179303339301</cx:pt>
          <cx:pt idx="612">0.00125950600013748</cx:pt>
          <cx:pt idx="613">0.00216040536643595</cx:pt>
          <cx:pt idx="614">0.0039959809775477698</cx:pt>
          <cx:pt idx="615">-0.00027098453419107499</cx:pt>
          <cx:pt idx="616">4.9694713795755598e-05</cx:pt>
          <cx:pt idx="617">-0.00073349545770058395</cx:pt>
          <cx:pt idx="618">-0.00055765814089400202</cx:pt>
          <cx:pt idx="619">0.0033591822661747399</cx:pt>
          <cx:pt idx="620">0.00348736284365275</cx:pt>
          <cx:pt idx="621">-0.018921255925680999</cx:pt>
          <cx:pt idx="622">-0.035711188446949399</cx:pt>
          <cx:pt idx="623">-0.050800194452860402</cx:pt>
          <cx:pt idx="624">-0.068231167674293505</cx:pt>
          <cx:pt idx="625">-0.041748702997783001</cx:pt>
          <cx:pt idx="626">-0.040292245312431897</cx:pt>
          <cx:pt idx="627">-0.022748761322602298</cx:pt>
          <cx:pt idx="628">-0.024492335328832899</cx:pt>
          <cx:pt idx="629">0.012554727285655201</cx:pt>
          <cx:pt idx="630">0.034304049704618603</cx:pt>
          <cx:pt idx="631">0.046687024830886298</cx:pt>
          <cx:pt idx="632">0.085881746960754596</cx:pt>
          <cx:pt idx="633">0.090777010421400003</cx:pt>
          <cx:pt idx="634">0.054087330322788403</cx:pt>
          <cx:pt idx="635">0.022049924778656999</cx:pt>
          <cx:pt idx="636">0.029029144795036699</cx:pt>
          <cx:pt idx="637">0.033111959444400499</cx:pt>
          <cx:pt idx="638">0.024276618555493401</cx:pt>
          <cx:pt idx="639">0.0042990964543192702</cx:pt>
          <cx:pt idx="640">-0.00123244990270661</cx:pt>
          <cx:pt idx="641">0.0031315526296295899</cx:pt>
          <cx:pt idx="642">-0.00032702043548831302</cx:pt>
          <cx:pt idx="643">-0.000187643246687662</cx:pt>
          <cx:pt idx="644">0.00029298045348449798</cx:pt>
          <cx:pt idx="645">-0.00080302422625684101</cx:pt>
          <cx:pt idx="646">-0.00013135821353261101</cx:pt>
          <cx:pt idx="647">0.0019590759005561498</cx:pt>
          <cx:pt idx="648">0.00044675759632133101</cx:pt>
          <cx:pt idx="649">-0.0219988908777622</cx:pt>
          <cx:pt idx="650">-0.064068445480874897</cx:pt>
          <cx:pt idx="651">-0.086749084791295894</cx:pt>
          <cx:pt idx="652">-0.055237162956470999</cx:pt>
          <cx:pt idx="653">-0.0509753768831748</cx:pt>
          <cx:pt idx="654">-0.047161698353293001</cx:pt>
          <cx:pt idx="655">-0.039106237079709297</cx:pt>
          <cx:pt idx="656">-0.040881577430772503</cx:pt>
          <cx:pt idx="657">0.033572218998622498</cx:pt>
          <cx:pt idx="658">0.078527953791580701</cx:pt>
          <cx:pt idx="659">0.075170179844783497</cx:pt>
          <cx:pt idx="660">0.096132603981853498</cx:pt>
          <cx:pt idx="661">0.073663391294570404</cx:pt>
          <cx:pt idx="662">0.091623291624935196</cx:pt>
          <cx:pt idx="663">0.039661113621912297</cx:pt>
          <cx:pt idx="664">0.0602085397329407</cx:pt>
          <cx:pt idx="665">0.042651536399180803</cx:pt>
          <cx:pt idx="666">0.025244614609046999</cx:pt>
          <cx:pt idx="667">0.0129073630403594</cx:pt>
          <cx:pt idx="668">-0.0014598171201562701</cx:pt>
          <cx:pt idx="669">0.0037384905791546198</cx:pt>
          <cx:pt idx="670">-0.00085612171716827501</cx:pt>
          <cx:pt idx="671">-8.4284793669090499e-05</cx:pt>
          <cx:pt idx="672">0.00065555983235461503</cx:pt>
          <cx:pt idx="673">0.00016357647027914101</cx:pt>
          <cx:pt idx="674">-0.000208631296884225</cx:pt>
          <cx:pt idx="675">-0.00075417304238784401</cx:pt>
          <cx:pt idx="676">-0.0077691206008539196</cx:pt>
          <cx:pt idx="677">-0.029804024115897901</cx:pt>
          <cx:pt idx="678">-0.059119017282889402</cx:pt>
          <cx:pt idx="679">-0.065532577147258395</cx:pt>
          <cx:pt idx="680">-0.067527411293340195</cx:pt>
          <cx:pt idx="681">-0.0603543153623027</cx:pt>
          <cx:pt idx="682">-0.045785133789995699</cx:pt>
          <cx:pt idx="683">-0.019253347955812201</cx:pt>
          <cx:pt idx="684">0.025191596332772601</cx:pt>
          <cx:pt idx="685">0.049875729856918197</cx:pt>
          <cx:pt idx="686">0.0407090268305682</cx:pt>
          <cx:pt idx="687">0.044671632276007699</cx:pt>
          <cx:pt idx="688">0.093668367494375099</cx:pt>
          <cx:pt idx="689">0.025158088723891098</cx:pt>
          <cx:pt idx="690">0.048449297176918003</cx:pt>
          <cx:pt idx="691">0.035306692277078201</cx:pt>
          <cx:pt idx="692">0.038281140313578599</cx:pt>
          <cx:pt idx="693">0.00218237095761164</cx:pt>
          <cx:pt idx="694">0.00189052200763586</cx:pt>
          <cx:pt idx="695">-0.000690338310178278</cx:pt>
          <cx:pt idx="696">0.0062215488572008697</cx:pt>
          <cx:pt idx="697">0.0030304076106592</cx:pt>
          <cx:pt idx="698">-0.00026069541723888799</cx:pt>
          <cx:pt idx="699">-0.00012382755275706001</cx:pt>
          <cx:pt idx="700">-0.00030168155359055598</cx:pt>
          <cx:pt idx="701">0.000311349565062808</cx:pt>
          <cx:pt idx="702">0.00024573398557761999</cx:pt>
          <cx:pt idx="703">-0.00153925301499935</cx:pt>
          <cx:pt idx="704">-0.0043639962363327704</cx:pt>
          <cx:pt idx="705">-0.0135483220669662</cx:pt>
          <cx:pt idx="706">-0.015274871038116001</cx:pt>
          <cx:pt idx="707">-0.0216671458171174</cx:pt>
          <cx:pt idx="708">-0.036787766632039601</cx:pt>
          <cx:pt idx="709">-0.034783565493727499</cx:pt>
          <cx:pt idx="710">0.0068788634644669699</cx:pt>
          <cx:pt idx="711">-0.019951790386164101</cx:pt>
          <cx:pt idx="712">-0.034639948178026798</cx:pt>
          <cx:pt idx="713">-0.019789530211444702</cx:pt>
          <cx:pt idx="714">-0.0204745969257858</cx:pt>
          <cx:pt idx="715">0.00215877305254559</cx:pt>
          <cx:pt idx="716">0.030435786316893601</cx:pt>
          <cx:pt idx="717">0.037277553394163797</cx:pt>
          <cx:pt idx="718">0.024054764339769399</cx:pt>
          <cx:pt idx="719">0.040326689187806901</cx:pt>
          <cx:pt idx="720">0.019712672802901499</cx:pt>
          <cx:pt idx="721">0.0098147810178489999</cx:pt>
          <cx:pt idx="722">-0.00057089687878556503</cx:pt>
          <cx:pt idx="723">0.000188094420181301</cx:pt>
          <cx:pt idx="724">0.00057411501985913196</cx:pt>
          <cx:pt idx="725">0.00032394168214851601</cx:pt>
          <cx:pt idx="726">0.00072420873175135</cx:pt>
          <cx:pt idx="727">5.8512486735068799e-05</cx:pt>
          <cx:pt idx="728">0.00056871219564971396</cx:pt>
          <cx:pt idx="729">0.000213096123552638</cx:pt>
          <cx:pt idx="730">-0.00036647787516200399</cx:pt>
          <cx:pt idx="731">0.00033536762418677599</cx:pt>
          <cx:pt idx="732">-2.1022097736152999e-05</cx:pt>
          <cx:pt idx="733">-0.00185351568457431</cx:pt>
          <cx:pt idx="734">-0.0037053058786272</cx:pt>
          <cx:pt idx="735">-0.0052700180210479303</cx:pt>
          <cx:pt idx="736">-0.0069664565858680904</cx:pt>
          <cx:pt idx="737">-0.0129568171236968</cx:pt>
          <cx:pt idx="738">-0.00633580135555048</cx:pt>
          <cx:pt idx="739">0.0011384439558721001</cx:pt>
          <cx:pt idx="740">0.011196038810207601</cx:pt>
          <cx:pt idx="741">0.0041272886589111199</cx:pt>
          <cx:pt idx="742">-0.0202530453057592</cx:pt>
          <cx:pt idx="743">-0.0129681355734274</cx:pt>
          <cx:pt idx="744">0.012169550887316499</cx:pt>
          <cx:pt idx="745">0.0130708826947233</cx:pt>
          <cx:pt idx="746">-0.0059989277544421696</cx:pt>
          <cx:pt idx="747">-0.0055643909045321096</cx:pt>
          <cx:pt idx="748">0.0024163222779940599</cx:pt>
          <cx:pt idx="749">0.0051555766893943197</cx:pt>
          <cx:pt idx="750">0.00039611800978878598</cx:pt>
          <cx:pt idx="751">0.00071013907538592497</cx:pt>
          <cx:pt idx="752">-0.00072121511301674796</cx:pt>
          <cx:pt idx="753">-0.000367629259971024</cx:pt>
          <cx:pt idx="754">0.000120034799031432</cx:pt>
          <cx:pt idx="755">-0.000218324896512183</cx:pt>
          <cx:pt idx="756">-0.00053106458111611197</cx:pt>
          <cx:pt idx="757">-2.3257763320698398e-05</cx:pt>
          <cx:pt idx="758">0.00032427128203015601</cx:pt>
          <cx:pt idx="759">-0.000532171701416835</cx:pt>
          <cx:pt idx="760">-2.60950213722433e-05</cx:pt>
          <cx:pt idx="761">-0.000300047476556265</cx:pt>
          <cx:pt idx="762">0.00016950724319645701</cx:pt>
          <cx:pt idx="763">-0.000149611692855072</cx:pt>
          <cx:pt idx="764">-0.00052532619729456697</cx:pt>
          <cx:pt idx="765">-0.00023020853033344201</cx:pt>
          <cx:pt idx="766">-0.0023581397686597699</cx:pt>
          <cx:pt idx="767">-3.04098281666197e-05</cx:pt>
          <cx:pt idx="768">-8.4943026032574103e-05</cx:pt>
          <cx:pt idx="769">-0.0026010772609295699</cx:pt>
          <cx:pt idx="770">-0.0014398203681595099</cx:pt>
          <cx:pt idx="771">-0.0010915416605806699</cx:pt>
          <cx:pt idx="772">-0.00425351179668099</cx:pt>
          <cx:pt idx="773">-0.0088125557310102503</cx:pt>
          <cx:pt idx="774">-0.013841048625688201</cx:pt>
          <cx:pt idx="775">-0.0018192189450678699</cx:pt>
          <cx:pt idx="776">0.00206991072399076</cx:pt>
          <cx:pt idx="777">-0.00033197602618489003</cx:pt>
          <cx:pt idx="778">-0.00156196633606414</cx:pt>
          <cx:pt idx="779">-0.000194830450184236</cx:pt>
          <cx:pt idx="780">-0.00017470061223134</cx:pt>
          <cx:pt idx="781">-0.00077985404780983396</cx:pt>
          <cx:pt idx="782">0.00050508542588047797</cx:pt>
          <cx:pt idx="783">-0.00046660041723713098</cx:pt>
        </cx:lvl>
      </cx:numDim>
    </cx:data>
    <cx:data id="127">
      <cx:numDim type="val">
        <cx:f>'001_WA_F - 副本'!$DX$1:$DX$784</cx:f>
        <cx:lvl ptCount="784" formatCode="G/通用格式">
          <cx:pt idx="0">0.00025446534277601601</cx:pt>
          <cx:pt idx="1">-8.4425567354267698e-05</cx:pt>
          <cx:pt idx="2">2.1318870820656001e-05</cx:pt>
          <cx:pt idx="3">-0.00049761405352368902</cx:pt>
          <cx:pt idx="4">0.00037256355577377901</cx:pt>
          <cx:pt idx="5">-0.00046590180806860602</cx:pt>
          <cx:pt idx="6">-0.00024907874917335699</cx:pt>
          <cx:pt idx="7">0.00046257252946269901</cx:pt>
          <cx:pt idx="8">-0.00075276814388638101</cx:pt>
          <cx:pt idx="9">-0.000261795455963987</cx:pt>
          <cx:pt idx="10">0.00057027714336809496</cx:pt>
          <cx:pt idx="11">0.00067684159939781802</cx:pt>
          <cx:pt idx="12">-0.00051251231161541502</cx:pt>
          <cx:pt idx="13">2.5261877921587801e-05</cx:pt>
          <cx:pt idx="14">-0.00035793473469764898</cx:pt>
          <cx:pt idx="15">0.00070552467703710803</cx:pt>
          <cx:pt idx="16">-0.00040550478389259699</cx:pt>
          <cx:pt idx="17">0.000140352934271489</cx:pt>
          <cx:pt idx="18">-0.00047725803618459399</cx:pt>
          <cx:pt idx="19">0.000185743435094454</cx:pt>
          <cx:pt idx="20">0.00043743399812300399</cx:pt>
          <cx:pt idx="21">0.00080817943239326596</cx:pt>
          <cx:pt idx="22">-0.00026690634225123199</cx:pt>
          <cx:pt idx="23">-0.000131961261194034</cx:pt>
          <cx:pt idx="24">0.0012103113964736199</cx:pt>
          <cx:pt idx="25">0.00112993351939251</cx:pt>
          <cx:pt idx="26">-0.00025227560420127098</cx:pt>
          <cx:pt idx="27">0.00025421581381382001</cx:pt>
          <cx:pt idx="28">6.5744241872942504e-07</cx:pt>
          <cx:pt idx="29">5.5035233624740698e-05</cx:pt>
          <cx:pt idx="30">-0.00018923173661612101</cx:pt>
          <cx:pt idx="31">-0.00017649465996510901</cx:pt>
          <cx:pt idx="32">0.00026165982925244598</cx:pt>
          <cx:pt idx="33">-0.00043236948485707099</cx:pt>
          <cx:pt idx="34">0.00087085881294640395</cx:pt>
          <cx:pt idx="35">-0.00082352131088757905</cx:pt>
          <cx:pt idx="36">-5.3107006842482803e-05</cx:pt>
          <cx:pt idx="37">-0.00099285339958528991</cx:pt>
          <cx:pt idx="38">-0.00047542544588728399</cx:pt>
          <cx:pt idx="39">-0.0033523224290293199</cx:pt>
          <cx:pt idx="40">-0.000198473118571514</cx:pt>
          <cx:pt idx="41">-0.0024086977579215098</cx:pt>
          <cx:pt idx="42">-0.00183456420588267</cx:pt>
          <cx:pt idx="43">-0.00065220097788393498</cx:pt>
          <cx:pt idx="44">0.00086559383301845598</cx:pt>
          <cx:pt idx="45">-0.00032419040357191398</cx:pt>
          <cx:pt idx="46">-0.0012600862897708799</cx:pt>
          <cx:pt idx="47">-0.00037731025310341101</cx:pt>
          <cx:pt idx="48">0.00052568348236655196</cx:pt>
          <cx:pt idx="49">-0.00080766714870662197</cx:pt>
          <cx:pt idx="50">-0.0012615719128238</cx:pt>
          <cx:pt idx="51">-0.00070991054721705803</cx:pt>
          <cx:pt idx="52">0.000376617953654331</cx:pt>
          <cx:pt idx="53">0.000192519948020467</cx:pt>
          <cx:pt idx="54">-0.00059392903877387299</cx:pt>
          <cx:pt idx="55">0.00054853281475563699</cx:pt>
          <cx:pt idx="56">-1.0856159433746999e-05</cx:pt>
          <cx:pt idx="57">-0.00015771780676051799</cx:pt>
          <cx:pt idx="58">-0.00019393709331279099</cx:pt>
          <cx:pt idx="59">2.21249205055911e-05</cx:pt>
          <cx:pt idx="60">0.00012292912816542399</cx:pt>
          <cx:pt idx="61">0.000730600581103327</cx:pt>
          <cx:pt idx="62">-0.0013861292223471999</cx:pt>
          <cx:pt idx="63">-0.00033395925241369503</cx:pt>
          <cx:pt idx="64">0.00023981075517304199</cx:pt>
          <cx:pt idx="65">-0.00033713851652902301</cx:pt>
          <cx:pt idx="66">-0.00309549233390979</cx:pt>
          <cx:pt idx="67">-0.00278731543098864</cx:pt>
          <cx:pt idx="68">-0.012317428224872</cx:pt>
          <cx:pt idx="69">-0.022691355001829599</cx:pt>
          <cx:pt idx="70">-0.0178774729355387</cx:pt>
          <cx:pt idx="71">-0.0085795674031300603</cx:pt>
          <cx:pt idx="72">0.000157490583212686</cx:pt>
          <cx:pt idx="73">-0.0018463478259623601</cx:pt>
          <cx:pt idx="74">-0.0042026644293794496</cx:pt>
          <cx:pt idx="75">-0.0135041008119144</cx:pt>
          <cx:pt idx="76">-0.0062164516947516603</cx:pt>
          <cx:pt idx="77">-0.0048199357956680202</cx:pt>
          <cx:pt idx="78">-0.0021570007979640699</cx:pt>
          <cx:pt idx="79">0.0013285826815472299</cx:pt>
          <cx:pt idx="80">0.00199060905692424</cx:pt>
          <cx:pt idx="81">0.00094469256452609895</cx:pt>
          <cx:pt idx="82">-0.00041525820281429802</cx:pt>
          <cx:pt idx="83">0.00020340981629645899</cx:pt>
          <cx:pt idx="84">-9.7473132111545804e-05</cx:pt>
          <cx:pt idx="85">-0.00041446927909038101</cx:pt>
          <cx:pt idx="86">0.00164579765821762</cx:pt>
          <cx:pt idx="87">-0.00070278835465230804</cx:pt>
          <cx:pt idx="88">3.9469977937878102e-05</cx:pt>
          <cx:pt idx="89">0.0014640887168062601</cx:pt>
          <cx:pt idx="90">0.0013870940916384301</cx:pt>
          <cx:pt idx="91">0.00013898810709737401</cx:pt>
          <cx:pt idx="92">0.00151303844888069</cx:pt>
          <cx:pt idx="93">0.00070985037746257003</cx:pt>
          <cx:pt idx="94">-0.0041835254643409698</cx:pt>
          <cx:pt idx="95">-0.0037817815857519302</cx:pt>
          <cx:pt idx="96">-0.0012359257941902001</cx:pt>
          <cx:pt idx="97">-0.0116490857746855</cx:pt>
          <cx:pt idx="98">-0.0257949574546678</cx:pt>
          <cx:pt idx="99">-0.0206192741242728</cx:pt>
          <cx:pt idx="100">0.0036520096786900299</cx:pt>
          <cx:pt idx="101">0.0022051357142540799</cx:pt>
          <cx:pt idx="102">-0.0078590315027284793</cx:pt>
          <cx:pt idx="103">-0.024141342558558401</cx:pt>
          <cx:pt idx="104">-0.011649616063494799</cx:pt>
          <cx:pt idx="105">-0.0034688381618343598</cx:pt>
          <cx:pt idx="106">0.0039323376240780498</cx:pt>
          <cx:pt idx="107">0.0032533196507477302</cx:pt>
          <cx:pt idx="108">0.000479297353387195</cx:pt>
          <cx:pt idx="109">0.0013614264798969199</cx:pt>
          <cx:pt idx="110">-0.000661243420988678</cx:pt>
          <cx:pt idx="111">-0.00066313080368459799</cx:pt>
          <cx:pt idx="112">-0.00017416160389887699</cx:pt>
          <cx:pt idx="113">-0.00039040303504967198</cx:pt>
          <cx:pt idx="114">0.0042985073925047301</cx:pt>
          <cx:pt idx="115">0.00093457604513383201</cx:pt>
          <cx:pt idx="116">-0.00032843906570769702</cx:pt>
          <cx:pt idx="117">-0.00052841847375290302</cx:pt>
          <cx:pt idx="118">0.0084469405784970402</cx:pt>
          <cx:pt idx="119">0.0233753167756547</cx:pt>
          <cx:pt idx="120">0.024912110519189502</cx:pt>
          <cx:pt idx="121">0.0190117068828063</cx:pt>
          <cx:pt idx="122">0.012690885475265701</cx:pt>
          <cx:pt idx="123">0.019793834372704499</cx:pt>
          <cx:pt idx="124">0.016183338214078701</cx:pt>
          <cx:pt idx="125">-0.0170149336574653</cx:pt>
          <cx:pt idx="126">-0.054068239903319201</cx:pt>
          <cx:pt idx="127">-0.054775329076263299</cx:pt>
          <cx:pt idx="128">-0.058506819648196699</cx:pt>
          <cx:pt idx="129">-0.0300390594842917</cx:pt>
          <cx:pt idx="130">0.0030110049526737002</cx:pt>
          <cx:pt idx="131">0.000178910706621076</cx:pt>
          <cx:pt idx="132">0.010184050201837699</cx:pt>
          <cx:pt idx="133">-0.0016460677137329501</cx:pt>
          <cx:pt idx="134">-0.0071412240097965003</cx:pt>
          <cx:pt idx="135">-0.00079628699620363705</cx:pt>
          <cx:pt idx="136">0.00012554038665904199</cx:pt>
          <cx:pt idx="137">0.00076102549261424402</cx:pt>
          <cx:pt idx="138">0.00046092259985733601</cx:pt>
          <cx:pt idx="139">-9.3120866452358201e-05</cx:pt>
          <cx:pt idx="140">0.00034207745962990102</cx:pt>
          <cx:pt idx="141">8.5311559871553398e-05</cx:pt>
          <cx:pt idx="142">0.00043541741241468699</cx:pt>
          <cx:pt idx="143">0.0012652223825109501</cx:pt>
          <cx:pt idx="144">0.0079976498289240604</cx:pt>
          <cx:pt idx="145">0.0109266543974159</cx:pt>
          <cx:pt idx="146">0.030544947092970402</cx:pt>
          <cx:pt idx="147">0.045705202452410297</cx:pt>
          <cx:pt idx="148">0.041183673480384</cx:pt>
          <cx:pt idx="149">0.023163101511718999</cx:pt>
          <cx:pt idx="150">0.019097256090764101</cx:pt>
          <cx:pt idx="151">0.026725811935603</cx:pt>
          <cx:pt idx="152">0.013644392958396199</cx:pt>
          <cx:pt idx="153">-0.0151201154539626</cx:pt>
          <cx:pt idx="154">-0.0089384932983739302</cx:pt>
          <cx:pt idx="155">0.015620818070145299</cx:pt>
          <cx:pt idx="156">0.021542795563358599</cx:pt>
          <cx:pt idx="157">0.014904525364235</cx:pt>
          <cx:pt idx="158">0.021984801109843501</cx:pt>
          <cx:pt idx="159">0.031948616593763197</cx:pt>
          <cx:pt idx="160">-0.0016398925836697601</cx:pt>
          <cx:pt idx="161">0.014541216241144</cx:pt>
          <cx:pt idx="162">-0.0117783301067815</cx:pt>
          <cx:pt idx="163">-0.0117870736019197</cx:pt>
          <cx:pt idx="164">0.00047555538470683302</cx:pt>
          <cx:pt idx="165">0.0092640629416367408</cx:pt>
          <cx:pt idx="166">0.00586697759999248</cx:pt>
          <cx:pt idx="167">0.00027012656259534399</cx:pt>
          <cx:pt idx="168">0.00038328565577958003</cx:pt>
          <cx:pt idx="169">-0.0013089023100147099</cx:pt>
          <cx:pt idx="170">0.000108751685541892</cx:pt>
          <cx:pt idx="171">0.0037901905919791798</cx:pt>
          <cx:pt idx="172">0.010851840718776901</cx:pt>
          <cx:pt idx="173">0.0085872414461779199</cx:pt>
          <cx:pt idx="174">0.0300007262645011</cx:pt>
          <cx:pt idx="175">0.036487957998505197</cx:pt>
          <cx:pt idx="176">0.030157647503125599</cx:pt>
          <cx:pt idx="177">0.045192853069766101</cx:pt>
          <cx:pt idx="178">0.052096824363789498</cx:pt>
          <cx:pt idx="179">-0.020686017886846798</cx:pt>
          <cx:pt idx="180">-0.023945551550133198</cx:pt>
          <cx:pt idx="181">0.025413273330861599</cx:pt>
          <cx:pt idx="182">0.052072838912009201</cx:pt>
          <cx:pt idx="183">0.072105483094728903</cx:pt>
          <cx:pt idx="184">0.060351535625164501</cx:pt>
          <cx:pt idx="185">0.0198554797695186</cx:pt>
          <cx:pt idx="186">-0.0324793558657114</cx:pt>
          <cx:pt idx="187">-0.040589569595253901</cx:pt>
          <cx:pt idx="188">-0.044897022595595297</cx:pt>
          <cx:pt idx="189">-0.011426746285463</cx:pt>
          <cx:pt idx="190">-0.015540504809898501</cx:pt>
          <cx:pt idx="191">-0.0149028848167188</cx:pt>
          <cx:pt idx="192">-0.0092180528808899296</cx:pt>
          <cx:pt idx="193">0.0016706663014524801</cx:pt>
          <cx:pt idx="194">0.000329128446508727</cx:pt>
          <cx:pt idx="195">4.5895118824172297e-05</cx:pt>
          <cx:pt idx="196">0.00020989867216953799</cx:pt>
          <cx:pt idx="197">0.00021688150228956599</cx:pt>
          <cx:pt idx="198">0.0018456964576795099</cx:pt>
          <cx:pt idx="199">0.0102556734114117</cx:pt>
          <cx:pt idx="200">0.0091439971139990507</cx:pt>
          <cx:pt idx="201">0.00044079041377279498</cx:pt>
          <cx:pt idx="202">0.022479843148682802</cx:pt>
          <cx:pt idx="203">0.0044286411799479199</cx:pt>
          <cx:pt idx="204">0.010053056213717999</cx:pt>
          <cx:pt idx="205">0.0072255141475295196</cx:pt>
          <cx:pt idx="206">0.014715270393681701</cx:pt>
          <cx:pt idx="207">-0.0311973449921377</cx:pt>
          <cx:pt idx="208">-0.011958615937230299</cx:pt>
          <cx:pt idx="209">0.060401026562270699</cx:pt>
          <cx:pt idx="210">0.068593785708625593</cx:pt>
          <cx:pt idx="211">0.041907853592658501</cx:pt>
          <cx:pt idx="212">0.0066065573456009002</cx:pt>
          <cx:pt idx="213">-0.059700007940460598</cx:pt>
          <cx:pt idx="214">-0.0621168898886564</cx:pt>
          <cx:pt idx="215">-0.060195252033432303</cx:pt>
          <cx:pt idx="216">-0.051340048157036501</cx:pt>
          <cx:pt idx="217">-0.017115582838311799</cx:pt>
          <cx:pt idx="218">-0.0055302974719332399</cx:pt>
          <cx:pt idx="219">-0.044795211716402002</cx:pt>
          <cx:pt idx="220">-0.041670557969275997</cx:pt>
          <cx:pt idx="221">-0.0212264518450496</cx:pt>
          <cx:pt idx="222">-0.0021869060703373399</cx:pt>
          <cx:pt idx="223">-0.00070270338845356396</cx:pt>
          <cx:pt idx="224">-0.000287124195082144</cx:pt>
          <cx:pt idx="225">0.00062602389281421196</cx:pt>
          <cx:pt idx="226">0.0042619584249882101</cx:pt>
          <cx:pt idx="227">0.0081367816813845608</cx:pt>
          <cx:pt idx="228">0.018371969609363201</cx:pt>
          <cx:pt idx="229">0.0150622064624875</cx:pt>
          <cx:pt idx="230">0.0082194255652951395</cx:pt>
          <cx:pt idx="231">0.0050660776331002298</cx:pt>
          <cx:pt idx="232">-0.0058159712027164197</cx:pt>
          <cx:pt idx="233">-0.025797746194883401</cx:pt>
          <cx:pt idx="234">0.036913873694409703</cx:pt>
          <cx:pt idx="235">0.0046533033241959003</cx:pt>
          <cx:pt idx="236">0.037278539806420798</cx:pt>
          <cx:pt idx="237">0.12855757970795101</cx:pt>
          <cx:pt idx="238">0.105344548060216</cx:pt>
          <cx:pt idx="239">0.00718695921371716</cx:pt>
          <cx:pt idx="240">-0.072994354677297799</cx:pt>
          <cx:pt idx="241">-0.077927221444423794</cx:pt>
          <cx:pt idx="242">-0.040774576734934398</cx:pt>
          <cx:pt idx="243">-0.043077927669557897</cx:pt>
          <cx:pt idx="244">-0.043308586428158602</cx:pt>
          <cx:pt idx="245">-0.044499035806446798</cx:pt>
          <cx:pt idx="246">-0.0139640794317953</cx:pt>
          <cx:pt idx="247">-0.044826160852819499</cx:pt>
          <cx:pt idx="248">-0.052783503835060301</cx:pt>
          <cx:pt idx="249">-0.0154193605444829</cx:pt>
          <cx:pt idx="250">0.00082926966307663797</cx:pt>
          <cx:pt idx="251">0.000145789542847769</cx:pt>
          <cx:pt idx="252">-0.00035787408709480099</cx:pt>
          <cx:pt idx="253">0.00101604321627054</cx:pt>
          <cx:pt idx="254">0.0055018543411595603</cx:pt>
          <cx:pt idx="255">0.0125802103661431</cx:pt>
          <cx:pt idx="256">0.030710200177892</cx:pt>
          <cx:pt idx="257">0.045645260621041697</cx:pt>
          <cx:pt idx="258">0.050558888341000599</cx:pt>
          <cx:pt idx="259">0.028606947292809</cx:pt>
          <cx:pt idx="260">0.0240820890555077</cx:pt>
          <cx:pt idx="261">0.037757698965919101</cx:pt>
          <cx:pt idx="262">0.076654557509274995</cx:pt>
          <cx:pt idx="263">0.043930010492531597</cx:pt>
          <cx:pt idx="264">0.100590330254778</cx:pt>
          <cx:pt idx="265">0.059522570422246603</cx:pt>
          <cx:pt idx="266">-0.024117071468029501</cx:pt>
          <cx:pt idx="267">-0.0788070961454575</cx:pt>
          <cx:pt idx="268">-0.077775970191439794</cx:pt>
          <cx:pt idx="269">-0.036013810068405601</cx:pt>
          <cx:pt idx="270">-0.0094792875255688396</cx:pt>
          <cx:pt idx="271">-0.017710555565197201</cx:pt>
          <cx:pt idx="272">-0.048018166944148399</cx:pt>
          <cx:pt idx="273">-0.063756661359243294</cx:pt>
          <cx:pt idx="274">-0.029757016122641099</cx:pt>
          <cx:pt idx="275">-0.012184514065748</cx:pt>
          <cx:pt idx="276">-0.029508254580055501</cx:pt>
          <cx:pt idx="277">-0.0020637542146216699</cx:pt>
          <cx:pt idx="278">0.0082252032201453502</cx:pt>
          <cx:pt idx="279">0.0063410889708951299</cx:pt>
          <cx:pt idx="280">0.00034233180960007201</cx:pt>
          <cx:pt idx="281">0.00093094726544398201</cx:pt>
          <cx:pt idx="282">0.0048012004804916398</cx:pt>
          <cx:pt idx="283">0.0103194931506262</cx:pt>
          <cx:pt idx="284">0.0306688095369104</cx:pt>
          <cx:pt idx="285">0.055749481528220499</cx:pt>
          <cx:pt idx="286">0.076714658421606102</cx:pt>
          <cx:pt idx="287">0.020748091362671799</cx:pt>
          <cx:pt idx="288">0.051841934143180897</cx:pt>
          <cx:pt idx="289">0.036077388248704198</cx:pt>
          <cx:pt idx="290">0.088049462905968906</cx:pt>
          <cx:pt idx="291">0.086552073202313701</cx:pt>
          <cx:pt idx="292">0.0039369802499104496</cx:pt>
          <cx:pt idx="293">-0.063711968013545006</cx:pt>
          <cx:pt idx="294">-0.119374536397807</cx:pt>
          <cx:pt idx="295">-0.076986325645648307</cx:pt>
          <cx:pt idx="296">-0.0201688389085182</cx:pt>
          <cx:pt idx="297">-0.0097412204560997796</cx:pt>
          <cx:pt idx="298">0.033926316225446902</cx:pt>
          <cx:pt idx="299">0.0019105932104252999</cx:pt>
          <cx:pt idx="300">-0.043686635892073701</cx:pt>
          <cx:pt idx="301">-0.049574902625589598</cx:pt>
          <cx:pt idx="302">-0.013601155632111899</cx:pt>
          <cx:pt idx="303">-0.00293737361821728</cx:pt>
          <cx:pt idx="304">-0.0082778808027506503</cx:pt>
          <cx:pt idx="305">0.0015132959944133999</cx:pt>
          <cx:pt idx="306">0.0064816113546228597</cx:pt>
          <cx:pt idx="307">0.0017668596016114</cx:pt>
          <cx:pt idx="308">-0.00011065843701015199</cx:pt>
          <cx:pt idx="309">0.00016211854300230701</cx:pt>
          <cx:pt idx="310">0.0019645917689050398</cx:pt>
          <cx:pt idx="311">0.0042840773411059003</cx:pt>
          <cx:pt idx="312">0.013547749240567199</cx:pt>
          <cx:pt idx="313">0.033142218725838099</cx:pt>
          <cx:pt idx="314">0.052892012451742902</cx:pt>
          <cx:pt idx="315">0.0102902723778648</cx:pt>
          <cx:pt idx="316">-0.00016828181872734099</cx:pt>
          <cx:pt idx="317">0.021776357434217401</cx:pt>
          <cx:pt idx="318">0.019789673901375801</cx:pt>
          <cx:pt idx="319">0.0135257694406891</cx:pt>
          <cx:pt idx="320">-0.11702732427250701</cx:pt>
          <cx:pt idx="321">-0.141685131028703</cx:pt>
          <cx:pt idx="322">-0.101156696231055</cx:pt>
          <cx:pt idx="323">-0.042759129779900602</cx:pt>
          <cx:pt idx="324">-0.017758638000244999</cx:pt>
          <cx:pt idx="325">0.0075849462437171996</cx:pt>
          <cx:pt idx="326">0.048560216170303899</cx:pt>
          <cx:pt idx="327">0.0144730631945965</cx:pt>
          <cx:pt idx="328">-0.016564888353957599</cx:pt>
          <cx:pt idx="329">-0.028185078136564599</cx:pt>
          <cx:pt idx="330">-0.011531169275135899</cx:pt>
          <cx:pt idx="331">-0.0154400150901594</cx:pt>
          <cx:pt idx="332">-0.012096904108938799</cx:pt>
          <cx:pt idx="333">-0.0035127736908897502</cx:pt>
          <cx:pt idx="334">0.0010523187124998801</cx:pt>
          <cx:pt idx="335">-0.00046308045158646402</cx:pt>
          <cx:pt idx="336">-2.86846790123034e-05</cx:pt>
          <cx:pt idx="337">-0.000130980045030519</cx:pt>
          <cx:pt idx="338">0.0012114215606110501</cx:pt>
          <cx:pt idx="339">-0.0079149060364037006</cx:pt>
          <cx:pt idx="340">-0.0098187639862705907</cx:pt>
          <cx:pt idx="341">-0.033966843407917197</cx:pt>
          <cx:pt idx="342">-0.020665510049074499</cx:pt>
          <cx:pt idx="343">0.00108668014341377</cx:pt>
          <cx:pt idx="344">-0.047809536898183</cx:pt>
          <cx:pt idx="345">-0.067645460853717795</cx:pt>
          <cx:pt idx="346">-0.093698206971125894</cx:pt>
          <cx:pt idx="347">-0.146401557138294</cx:pt>
          <cx:pt idx="348">-0.14281479444186501</cx:pt>
          <cx:pt idx="349">-0.125909515264335</cx:pt>
          <cx:pt idx="350">-0.033247947782628601</cx:pt>
          <cx:pt idx="351">-0.0010502233427336399</cx:pt>
          <cx:pt idx="352">0.041285793752457001</cx:pt>
          <cx:pt idx="353">0.042618381250768299</cx:pt>
          <cx:pt idx="354">0.020787061443012601</cx:pt>
          <cx:pt idx="355">-0.00088438100628445598</cx:pt>
          <cx:pt idx="356">0.00085096849771553005</cx:pt>
          <cx:pt idx="357">0.0062309265569419998</cx:pt>
          <cx:pt idx="358">-0.030907622470626499</cx:pt>
          <cx:pt idx="359">-0.031327383358848299</cx:pt>
          <cx:pt idx="360">-0.015852831922662802</cx:pt>
          <cx:pt idx="361">0.0078248749238449197</cx:pt>
          <cx:pt idx="362">0.0051580283403638398</cx:pt>
          <cx:pt idx="363">0.00117952987042373</cx:pt>
          <cx:pt idx="364">-0.00042387793496860001</cx:pt>
          <cx:pt idx="365">0.000307124411179663</cx:pt>
          <cx:pt idx="366">0.00054151980049663205</cx:pt>
          <cx:pt idx="367">-0.0147518874963054</cx:pt>
          <cx:pt idx="368">-0.053653824051297497</cx:pt>
          <cx:pt idx="369">-0.076559986891213794</cx:pt>
          <cx:pt idx="370">-0.0576507790631978</cx:pt>
          <cx:pt idx="371">-0.0509401889909765</cx:pt>
          <cx:pt idx="372">-0.058073513777339499</cx:pt>
          <cx:pt idx="373">-0.082482606335920694</cx:pt>
          <cx:pt idx="374">-0.124673210452462</cx:pt>
          <cx:pt idx="375">-0.095285125430616305</cx:pt>
          <cx:pt idx="376">-0.053600597030619</cx:pt>
          <cx:pt idx="377">0.030397867927204201</cx:pt>
          <cx:pt idx="378">0.032636954006546801</cx:pt>
          <cx:pt idx="379">-0.039156607145132902</cx:pt>
          <cx:pt idx="380">0.0151839688938537</cx:pt>
          <cx:pt idx="381">0.067679662551597103</cx:pt>
          <cx:pt idx="382">0.03740856369955</cx:pt>
          <cx:pt idx="383">-0.040353451237284003</cx:pt>
          <cx:pt idx="384">-0.0189278712620107</cx:pt>
          <cx:pt idx="385">-0.013011937469724901</cx:pt>
          <cx:pt idx="386">-0.024616071153521699</cx:pt>
          <cx:pt idx="387">-0.036758593849204803</cx:pt>
          <cx:pt idx="388">-0.017091064955249698</cx:pt>
          <cx:pt idx="389">0.0119946830747638</cx:pt>
          <cx:pt idx="390">0.0092573162290634295</cx:pt>
          <cx:pt idx="391">0.0034100665225092301</cx:pt>
          <cx:pt idx="392">0.00031523386827329798</cx:pt>
          <cx:pt idx="393">-0.000847627808602753</cx:pt>
          <cx:pt idx="394">0.000136445095799915</cx:pt>
          <cx:pt idx="395">-0.019765271612416199</cx:pt>
          <cx:pt idx="396">-0.055352838034903901</cx:pt>
          <cx:pt idx="397">-0.11236308251506</cx:pt>
          <cx:pt idx="398">-0.074359100172247505</cx:pt>
          <cx:pt idx="399">-0.074402454053550393</cx:pt>
          <cx:pt idx="400">-0.091147224707370994</cx:pt>
          <cx:pt idx="401">-0.103142018120582</cx:pt>
          <cx:pt idx="402">-0.089050736802901098</cx:pt>
          <cx:pt idx="403">-0.040546044260243698</cx:pt>
          <cx:pt idx="404">0.0197007453899068</cx:pt>
          <cx:pt idx="405">0.057690349208083899</cx:pt>
          <cx:pt idx="406">-0.0163859833830605</cx:pt>
          <cx:pt idx="407">-0.0063065505813443097</cx:pt>
          <cx:pt idx="408">-0.0097814176641093896</cx:pt>
          <cx:pt idx="409">0.0843170930779749</cx:pt>
          <cx:pt idx="410">0.0154849736122401</cx:pt>
          <cx:pt idx="411">-0.067350602685698605</cx:pt>
          <cx:pt idx="412">-0.0300073155424441</cx:pt>
          <cx:pt idx="413">0.0019257494054094101</cx:pt>
          <cx:pt idx="414">-0.0226165789656304</cx:pt>
          <cx:pt idx="415">-0.0235935173198599</cx:pt>
          <cx:pt idx="416">-0.0097268222602723692</cx:pt>
          <cx:pt idx="417">0.010141860828618799</cx:pt>
          <cx:pt idx="418">0.0052085215313171802</cx:pt>
          <cx:pt idx="419">-9.7465072984855101e-05</cx:pt>
          <cx:pt idx="420">0.00082332668510457505</cx:pt>
          <cx:pt idx="421">-9.5040553361173599e-05</cx:pt>
          <cx:pt idx="422">0.00026112076976853699</cx:pt>
          <cx:pt idx="423">-0.0182040493636688</cx:pt>
          <cx:pt idx="424">-0.0459671885044537</cx:pt>
          <cx:pt idx="425">-0.088839133613586002</cx:pt>
          <cx:pt idx="426">-0.064224787492468502</cx:pt>
          <cx:pt idx="427">-0.069414634090587402</cx:pt>
          <cx:pt idx="428">-0.094283057947986207</cx:pt>
          <cx:pt idx="429">-0.12576073097770399</cx:pt>
          <cx:pt idx="430">-0.074455224014927601</cx:pt>
          <cx:pt idx="431">-0.0276986109383748</cx:pt>
          <cx:pt idx="432">-0.0029667620186580299</cx:pt>
          <cx:pt idx="433">0.046508036369767802</cx:pt>
          <cx:pt idx="434">0.037465707908307597</cx:pt>
          <cx:pt idx="435">0.043433380043088797</cx:pt>
          <cx:pt idx="436">0.032818204382475402</cx:pt>
          <cx:pt idx="437">0.051262939138978197</cx:pt>
          <cx:pt idx="438">-0.032399029923395398</cx:pt>
          <cx:pt idx="439">-0.064865188498969106</cx:pt>
          <cx:pt idx="440">-0.022523183159670598</cx:pt>
          <cx:pt idx="441">-0.017525682358620901</cx:pt>
          <cx:pt idx="442">-0.019790963162951002</cx:pt>
          <cx:pt idx="443">-0.032012172379768</cx:pt>
          <cx:pt idx="444">0.0033948868286445598</cx:pt>
          <cx:pt idx="445">0.0030916497524665202</cx:pt>
          <cx:pt idx="446">0.0027806968792835202</cx:pt>
          <cx:pt idx="447">0.00160655591144028</cx:pt>
          <cx:pt idx="448">-0.000240911214007766</cx:pt>
          <cx:pt idx="449">-0.00040378658450341502</cx:pt>
          <cx:pt idx="450">0.000734531663446158</cx:pt>
          <cx:pt idx="451">-0.0077305238296924896</cx:pt>
          <cx:pt idx="452">-0.029469649511398001</cx:pt>
          <cx:pt idx="453">-0.064556629545110294</cx:pt>
          <cx:pt idx="454">-0.053862583661019099</cx:pt>
          <cx:pt idx="455">-0.069545314573748407</cx:pt>
          <cx:pt idx="456">-0.067935675017427005</cx:pt>
          <cx:pt idx="457">-0.089139847067327804</cx:pt>
          <cx:pt idx="458">-0.0239476175096109</cx:pt>
          <cx:pt idx="459">0.011367065422822399</cx:pt>
          <cx:pt idx="460">0.025764296548216398</cx:pt>
          <cx:pt idx="461">0.10313133631906</cx:pt>
          <cx:pt idx="462">0.095858538949891006</cx:pt>
          <cx:pt idx="463">0.036767930922839802</cx:pt>
          <cx:pt idx="464">0.0039505944446370398</cx:pt>
          <cx:pt idx="465">0.0047488869303850796</cx:pt>
          <cx:pt idx="466">-0.00325914461441107</cx:pt>
          <cx:pt idx="467">-0.0140015942903785</cx:pt>
          <cx:pt idx="468">-0.0098339522052054498</cx:pt>
          <cx:pt idx="469">-0.0060841770004757397</cx:pt>
          <cx:pt idx="470">0.016217019317951002</cx:pt>
          <cx:pt idx="471">0.0050108949433325996</cx:pt>
          <cx:pt idx="472">0.022414275755071999</cx:pt>
          <cx:pt idx="473">0.0204731078696315</cx:pt>
          <cx:pt idx="474">0.0099610451275773393</cx:pt>
          <cx:pt idx="475">0.00189912451348494</cx:pt>
          <cx:pt idx="476">-0.000118526190746018</cx:pt>
          <cx:pt idx="477">0.00052619541942829995</cx:pt>
          <cx:pt idx="478">-0.00016605578180455899</cx:pt>
          <cx:pt idx="479">0.0016354228887611</cx:pt>
          <cx:pt idx="480">-0.0110509781904739</cx:pt>
          <cx:pt idx="481">-0.030849694382235102</cx:pt>
          <cx:pt idx="482">-0.044049936514654303</cx:pt>
          <cx:pt idx="483">-0.039994094416528403</cx:pt>
          <cx:pt idx="484">-0.011879620190358301</cx:pt>
          <cx:pt idx="485">-0.00167151190491552</cx:pt>
          <cx:pt idx="486">0.0022611882988042</cx:pt>
          <cx:pt idx="487">0.030859067106305399</cx:pt>
          <cx:pt idx="488">0.034354589991533603</cx:pt>
          <cx:pt idx="489">0.092353759439277996</cx:pt>
          <cx:pt idx="490">0.11157165094777501</cx:pt>
          <cx:pt idx="491">0.061853770852963903</cx:pt>
          <cx:pt idx="492">-0.0084606269158671397</cx:pt>
          <cx:pt idx="493">-0.0113421220080035</cx:pt>
          <cx:pt idx="494">-0.025975361975099101</cx:pt>
          <cx:pt idx="495">-0.034114321554312502</cx:pt>
          <cx:pt idx="496">-0.024724767176801998</cx:pt>
          <cx:pt idx="497">-0.029111224676141599</cx:pt>
          <cx:pt idx="498">0.013728443306518401</cx:pt>
          <cx:pt idx="499">0.0170322940904808</cx:pt>
          <cx:pt idx="500">0.032457125248645503</cx:pt>
          <cx:pt idx="501">0.038271367239367297</cx:pt>
          <cx:pt idx="502">0.0078648579529240707</cx:pt>
          <cx:pt idx="503">0.00082156801093188501</cx:pt>
          <cx:pt idx="504">0.00054446097103466097</cx:pt>
          <cx:pt idx="505">-0.000186057936852731</cx:pt>
          <cx:pt idx="506">-0.0014762320365491999</cx:pt>
          <cx:pt idx="507">0.0088928794781532299</cx:pt>
          <cx:pt idx="508">0.00054169942281654499</cx:pt>
          <cx:pt idx="509">-0.0193642559351676</cx:pt>
          <cx:pt idx="510">-0.039011025809362401</cx:pt>
          <cx:pt idx="511">-0.0075891038846468504</cx:pt>
          <cx:pt idx="512">-0.0024379666244161002</cx:pt>
          <cx:pt idx="513">0.0178710899440239</cx:pt>
          <cx:pt idx="514">0.035693228502331503</cx:pt>
          <cx:pt idx="515">0.035027888851116899</cx:pt>
          <cx:pt idx="516">-0.0021985799474661199</cx:pt>
          <cx:pt idx="517">0.036416043098803197</cx:pt>
          <cx:pt idx="518">0.024005132221031698</cx:pt>
          <cx:pt idx="519">0.035886810521631701</cx:pt>
          <cx:pt idx="520">-0.00120284248468219</cx:pt>
          <cx:pt idx="521">-0.028582409715260802</cx:pt>
          <cx:pt idx="522">-0.0076215957183578499</cx:pt>
          <cx:pt idx="523">-0.025699790019295701</cx:pt>
          <cx:pt idx="524">-0.041688645400201799</cx:pt>
          <cx:pt idx="525">-0.040450675759878499</cx:pt>
          <cx:pt idx="526">-0.0061019932350031003</cx:pt>
          <cx:pt idx="527">0.026698486764842599</cx:pt>
          <cx:pt idx="528">0.033083135166704601</cx:pt>
          <cx:pt idx="529">0.0193292582998668</cx:pt>
          <cx:pt idx="530">0.0016761887582155801</cx:pt>
          <cx:pt idx="531">0.00043368870180377899</cx:pt>
          <cx:pt idx="532">0.000225240637001595</cx:pt>
          <cx:pt idx="533">0.00014214870234371</cx:pt>
          <cx:pt idx="534">9.9946118967916798e-05</cx:pt>
          <cx:pt idx="535">0.0081659982105509905</cx:pt>
          <cx:pt idx="536">0.0049424370218174802</cx:pt>
          <cx:pt idx="537">-0.0059619894839386201</cx:pt>
          <cx:pt idx="538">-0.0148296214553482</cx:pt>
          <cx:pt idx="539">0.010706580476803</cx:pt>
          <cx:pt idx="540">0.017611326771673499</cx:pt>
          <cx:pt idx="541">0.0091741622596609902</cx:pt>
          <cx:pt idx="542">0.0089266617970815195</cx:pt>
          <cx:pt idx="543">0.0052394983223853202</cx:pt>
          <cx:pt idx="544">-0.037293840662691501</cx:pt>
          <cx:pt idx="545">-0.0032266006900723899</cx:pt>
          <cx:pt idx="546">-0.0158588190608961</cx:pt>
          <cx:pt idx="547">0.0028625585480699599</cx:pt>
          <cx:pt idx="548">0.00058759764905461705</cx:pt>
          <cx:pt idx="549">-0.059480939773880297</cx:pt>
          <cx:pt idx="550">0.00060765577104318603</cx:pt>
          <cx:pt idx="551">-0.031042400899246599</cx:pt>
          <cx:pt idx="552">-0.071432149487770005</cx:pt>
          <cx:pt idx="553">-0.047414888213851002</cx:pt>
          <cx:pt idx="554">-0.019543143900660299</cx:pt>
          <cx:pt idx="555">0.027987214464381599</cx:pt>
          <cx:pt idx="556">0.021703336013819199</cx:pt>
          <cx:pt idx="557">0.010358656901663099</cx:pt>
          <cx:pt idx="558">0.0027783771814695801</cx:pt>
          <cx:pt idx="559">-0.00060801443611608903</cx:pt>
          <cx:pt idx="560">0.000155276846848584</cx:pt>
          <cx:pt idx="561">-0.000209520967878439</cx:pt>
          <cx:pt idx="562">0.0012792446347173799</cx:pt>
          <cx:pt idx="563">0.0125606646139993</cx:pt>
          <cx:pt idx="564">0.017969621402022899</cx:pt>
          <cx:pt idx="565">0.0037202640550880999</cx:pt>
          <cx:pt idx="566">0.0213847906519673</cx:pt>
          <cx:pt idx="567">0.033507957902046998</cx:pt>
          <cx:pt idx="568">0.0150689603308351</cx:pt>
          <cx:pt idx="569">-0.015998443712576901</cx:pt>
          <cx:pt idx="570">0.028451886739760901</cx:pt>
          <cx:pt idx="571">0.043787679712806699</cx:pt>
          <cx:pt idx="572">0.0089071564845015702</cx:pt>
          <cx:pt idx="573">-0.054440079689506198</cx:pt>
          <cx:pt idx="574">-0.025158957887621802</cx:pt>
          <cx:pt idx="575">-0.0098475270862081795</cx:pt>
          <cx:pt idx="576">-0.010045775895803501</cx:pt>
          <cx:pt idx="577">-0.033847215108890397</cx:pt>
          <cx:pt idx="578">0.00334393672386777</cx:pt>
          <cx:pt idx="579">-0.036111799492271501</cx:pt>
          <cx:pt idx="580">-0.042443974768382103</cx:pt>
          <cx:pt idx="581">-0.0289046396669661</cx:pt>
          <cx:pt idx="582">-0.0018805456847236499</cx:pt>
          <cx:pt idx="583">0.033804179302668498</cx:pt>
          <cx:pt idx="584">0.0149714414044929</cx:pt>
          <cx:pt idx="585">0.00343628316703037</cx:pt>
          <cx:pt idx="586">0.0014847846826435301</cx:pt>
          <cx:pt idx="587">0.00062203767952891998</cx:pt>
          <cx:pt idx="588">-9.4423601394016306e-05</cx:pt>
          <cx:pt idx="589">-0.00026951522360974401</cx:pt>
          <cx:pt idx="590">0.0013190578130583899</cx:pt>
          <cx:pt idx="591">0.0018942135718808401</cx:pt>
          <cx:pt idx="592">0.0058829197317740002</cx:pt>
          <cx:pt idx="593">0.0087087373628726306</cx:pt>
          <cx:pt idx="594">0.016708753267134498</cx:pt>
          <cx:pt idx="595">0.0023740607243842101</cx:pt>
          <cx:pt idx="596">-0.032551983254260897</cx:pt>
          <cx:pt idx="597">-0.044852021265550199</cx:pt>
          <cx:pt idx="598">0.0146297986368987</cx:pt>
          <cx:pt idx="599">0.036207826489161599</cx:pt>
          <cx:pt idx="600">0.020496141733502199</cx:pt>
          <cx:pt idx="601">-0.034894106087258403</cx:pt>
          <cx:pt idx="602">0.00308356472008256</cx:pt>
          <cx:pt idx="603">0.010084535327186899</cx:pt>
          <cx:pt idx="604">0.00041884628847995001</cx:pt>
          <cx:pt idx="605">-0.024244784161585198</cx:pt>
          <cx:pt idx="606">0.019162652940031801</cx:pt>
          <cx:pt idx="607">-0.00788390477502675</cx:pt>
          <cx:pt idx="608">-0.049128905971625197</cx:pt>
          <cx:pt idx="609">0.0018843520932430499</cx:pt>
          <cx:pt idx="610">0.0212251215098457</cx:pt>
          <cx:pt idx="611">0.029058815012269899</cx:pt>
          <cx:pt idx="612">0.00096413347197275802</cx:pt>
          <cx:pt idx="613">-0.0053022815359217001</cx:pt>
          <cx:pt idx="614">0.0013589384024028999</cx:pt>
          <cx:pt idx="615">-0.00038288271334068201</cx:pt>
          <cx:pt idx="616">0.000100885057729825</cx:pt>
          <cx:pt idx="617">-0.00067430490571841197</cx:pt>
          <cx:pt idx="618">0.0028664815810268002</cx:pt>
          <cx:pt idx="619">-0.0011296507004049201</cx:pt>
          <cx:pt idx="620">0.00174672404801434</cx:pt>
          <cx:pt idx="621">0.019587909877383101</cx:pt>
          <cx:pt idx="622">0.0140003758613248</cx:pt>
          <cx:pt idx="623">0.011897898415484699</cx:pt>
          <cx:pt idx="624">-0.029456453104066499</cx:pt>
          <cx:pt idx="625">-0.026658727769582401</cx:pt>
          <cx:pt idx="626">-0.010386740123879801</cx:pt>
          <cx:pt idx="627">0.0130179613693204</cx:pt>
          <cx:pt idx="628">-0.0097846453558820996</cx:pt>
          <cx:pt idx="629">0.0262792213804935</cx:pt>
          <cx:pt idx="630">0.0510278698144754</cx:pt>
          <cx:pt idx="631">0.013012804737436301</cx:pt>
          <cx:pt idx="632">0.0165739037136181</cx:pt>
          <cx:pt idx="633">0.0209593091114323</cx:pt>
          <cx:pt idx="634">0.034503236827994901</cx:pt>
          <cx:pt idx="635">0.0292744363026122</cx:pt>
          <cx:pt idx="636">0.0069903699954601203</cx:pt>
          <cx:pt idx="637">0.020768965937477599</cx:pt>
          <cx:pt idx="638">0.024256622824948799</cx:pt>
          <cx:pt idx="639">0.018671347839220701</cx:pt>
          <cx:pt idx="640">-0.000575271131019203</cx:pt>
          <cx:pt idx="641">-0.0079567002748966598</cx:pt>
          <cx:pt idx="642">-0.00077055894206271296</cx:pt>
          <cx:pt idx="643">-0.00027260328521610199</cx:pt>
          <cx:pt idx="644">0.000501264310136643</cx:pt>
          <cx:pt idx="645">6.4267460589822006e-05</cx:pt>
          <cx:pt idx="646">0.00087686675293827804</cx:pt>
          <cx:pt idx="647">-0.0017176077392730301</cx:pt>
          <cx:pt idx="648">-0.0012742927455533699</cx:pt>
          <cx:pt idx="649">0.0075138280296220697</cx:pt>
          <cx:pt idx="650">0.023615587430319201</cx:pt>
          <cx:pt idx="651">0.027394911791509598</cx:pt>
          <cx:pt idx="652">-0.032925067118925698</cx:pt>
          <cx:pt idx="653">-0.041237868268510898</cx:pt>
          <cx:pt idx="654">-0.038073542609711998</cx:pt>
          <cx:pt idx="655">0.0079083294506848995</cx:pt>
          <cx:pt idx="656">-0.0051176728232246796</cx:pt>
          <cx:pt idx="657">0.022241042247506799</cx:pt>
          <cx:pt idx="658">0.018294291227521998</cx:pt>
          <cx:pt idx="659">0.047425848937488697</cx:pt>
          <cx:pt idx="660">0.055229394012079498</cx:pt>
          <cx:pt idx="661">0.058518116189241999</cx:pt>
          <cx:pt idx="662">0.063660889014078806</cx:pt>
          <cx:pt idx="663">0.068617760473470499</cx:pt>
          <cx:pt idx="664">0.025818902882954901</cx:pt>
          <cx:pt idx="665">0.0180462709309895</cx:pt>
          <cx:pt idx="666">0.0131778646304745</cx:pt>
          <cx:pt idx="667">0.0085860014671043702</cx:pt>
          <cx:pt idx="668">-0.00156715871505847</cx:pt>
          <cx:pt idx="669">-0.0041198328862088098</cx:pt>
          <cx:pt idx="670">0.00033316505444691102</cx:pt>
          <cx:pt idx="671">-9.8573936297571206e-05</cx:pt>
          <cx:pt idx="672">0.00102508640162993</cx:pt>
          <cx:pt idx="673">-3.5182207804508501e-05</cx:pt>
          <cx:pt idx="674">0.000346250046770321</cx:pt>
          <cx:pt idx="675">-0.00065575089742422898</cx:pt>
          <cx:pt idx="676">0.0054744123259357598</cx:pt>
          <cx:pt idx="677">0.0084207294336390206</cx:pt>
          <cx:pt idx="678">0.0037383596871023899</cx:pt>
          <cx:pt idx="679">-0.0143810331684347</cx:pt>
          <cx:pt idx="680">-0.023485154411421998</cx:pt>
          <cx:pt idx="681">-0.0509097166128024</cx:pt>
          <cx:pt idx="682">-0.044810189558116997</cx:pt>
          <cx:pt idx="683">-0.015873040800329499</cx:pt>
          <cx:pt idx="684">-0.018251322491045899</cx:pt>
          <cx:pt idx="685">-0.018027384479602299</cx:pt>
          <cx:pt idx="686">0.025877940269924401</cx:pt>
          <cx:pt idx="687">0.043481514936145903</cx:pt>
          <cx:pt idx="688">-0.0031475554734634701</cx:pt>
          <cx:pt idx="689">0.0446693216785028</cx:pt>
          <cx:pt idx="690">0.051554469389399997</cx:pt>
          <cx:pt idx="691">0.047961750955387399</cx:pt>
          <cx:pt idx="692">0.00133032109960115</cx:pt>
          <cx:pt idx="693">-0.0057091430278770703</cx:pt>
          <cx:pt idx="694">0.000436340181008293</cx:pt>
          <cx:pt idx="695">0.0035141639818682198</cx:pt>
          <cx:pt idx="696">0.0042276909785696299</cx:pt>
          <cx:pt idx="697">0.0030210408420056401</cx:pt>
          <cx:pt idx="698">0.000302333718684287</cx:pt>
          <cx:pt idx="699">0.00040033897063768999</cx:pt>
          <cx:pt idx="700">-0.00053841276498306099</cx:pt>
          <cx:pt idx="701">-0.00040568603818996198</cx:pt>
          <cx:pt idx="702">0.00050190030781950405</cx:pt>
          <cx:pt idx="703">-1.3633560856679401e-05</cx:pt>
          <cx:pt idx="704">-0.0045450268977444402</cx:pt>
          <cx:pt idx="705">-0.018517712617707901</cx:pt>
          <cx:pt idx="706">-0.0044380731221641302</cx:pt>
          <cx:pt idx="707">-0.0061259100785651397</cx:pt>
          <cx:pt idx="708">-0.00415876274591356</cx:pt>
          <cx:pt idx="709">-0.012290050740483</cx:pt>
          <cx:pt idx="710">-0.010485386648505001</cx:pt>
          <cx:pt idx="711">-0.028003350696500801</cx:pt>
          <cx:pt idx="712">-0.0144983537082747</cx:pt>
          <cx:pt idx="713">-0.0218961993356501</cx:pt>
          <cx:pt idx="714">-0.0063253009061038498</cx:pt>
          <cx:pt idx="715">0.0021648728156456799</cx:pt>
          <cx:pt idx="716">0.0040393415004476001</cx:pt>
          <cx:pt idx="717">0.022534213877589498</cx:pt>
          <cx:pt idx="718">0.029452837094342901</cx:pt>
          <cx:pt idx="719">0.020160524167370301</cx:pt>
          <cx:pt idx="720">-0.00374006742549723</cx:pt>
          <cx:pt idx="721">-0.014692364011603299</cx:pt>
          <cx:pt idx="722">-0.0137046283216043</cx:pt>
          <cx:pt idx="723">-0.0033473047950690702</cx:pt>
          <cx:pt idx="724">-0.0021654415407158399</cx:pt>
          <cx:pt idx="725">7.2324887826688504e-05</cx:pt>
          <cx:pt idx="726">0.00064474484620883797</cx:pt>
          <cx:pt idx="727">0.00063370153463422098</cx:pt>
          <cx:pt idx="728">-0.00022616190727899499</cx:pt>
          <cx:pt idx="729">9.6691681297373606e-05</cx:pt>
          <cx:pt idx="730">0.00030591298286912098</cx:pt>
          <cx:pt idx="731">-0.00026130788060485099</cx:pt>
          <cx:pt idx="732">-0.0071981722193162102</cx:pt>
          <cx:pt idx="733">-0.029471714356478301</cx:pt>
          <cx:pt idx="734">-0.028272578072271699</cx:pt>
          <cx:pt idx="735">-0.00338851637254309</cx:pt>
          <cx:pt idx="736">0.00375786203956979</cx:pt>
          <cx:pt idx="737">0.0052822253568725001</cx:pt>
          <cx:pt idx="738">0.0036736104190664498</cx:pt>
          <cx:pt idx="739">-0.0016224510217249699</cx:pt>
          <cx:pt idx="740">-0.0010657356211477599</cx:pt>
          <cx:pt idx="741">0.013535182279067399</cx:pt>
          <cx:pt idx="742">0.019031635793694501</cx:pt>
          <cx:pt idx="743">0.0095010760070738404</cx:pt>
          <cx:pt idx="744">0.0046903482424419801</cx:pt>
          <cx:pt idx="745">0.0182661311559787</cx:pt>
          <cx:pt idx="746">0.026027517986387801</cx:pt>
          <cx:pt idx="747">0.017318483816301401</cx:pt>
          <cx:pt idx="748">0.00090447762715913896</cx:pt>
          <cx:pt idx="749">-0.0071157454769642499</cx:pt>
          <cx:pt idx="750">-0.0028227626464232699</cx:pt>
          <cx:pt idx="751">0.00082149059724523799</cx:pt>
          <cx:pt idx="752">-7.4949339638111896e-05</cx:pt>
          <cx:pt idx="753">-4.0453298186295297e-06</cx:pt>
          <cx:pt idx="754">0.00073446165363790698</cx:pt>
          <cx:pt idx="755">-6.3405195940700006e-05</cx:pt>
          <cx:pt idx="756">0.00040660326263266497</cx:pt>
          <cx:pt idx="757">-0.00037004285033273397</cx:pt>
          <cx:pt idx="758">-8.2647992287317903e-05</cx:pt>
          <cx:pt idx="759">0.00032934118132016302</cx:pt>
          <cx:pt idx="760">0.00080239803578657602</cx:pt>
          <cx:pt idx="761">0.00017796960993624801</cx:pt>
          <cx:pt idx="762">0.000250871219928075</cx:pt>
          <cx:pt idx="763">-0.00026985687690362199</cx:pt>
          <cx:pt idx="764">0.0012249613311865299</cx:pt>
          <cx:pt idx="765">0.00142461639272446</cx:pt>
          <cx:pt idx="766">0.0025389901703692301</cx:pt>
          <cx:pt idx="767">0.00055180153783701005</cx:pt>
          <cx:pt idx="768">0.0023987948965798699</cx:pt>
          <cx:pt idx="769">0.0039211321888501099</cx:pt>
          <cx:pt idx="770">0.00050304824855972095</cx:pt>
          <cx:pt idx="771">0.00141481431057505</cx:pt>
          <cx:pt idx="772">0.0027241198495548099</cx:pt>
          <cx:pt idx="773">0.0041278107320005704</cx:pt>
          <cx:pt idx="774">0.00806606174186629</cx:pt>
          <cx:pt idx="775">0.0020768277691951501</cx:pt>
          <cx:pt idx="776">-0.0023856599856458402</cx:pt>
          <cx:pt idx="777">-0.00216554486407246</cx:pt>
          <cx:pt idx="778">-0.0034108304354214698</cx:pt>
          <cx:pt idx="779">0.00014237243307845701</cx:pt>
          <cx:pt idx="780">-0.000279072497906399</cx:pt>
          <cx:pt idx="781">-0.00017931549910703</cx:pt>
          <cx:pt idx="782">5.0390304769132e-05</cx:pt>
          <cx:pt idx="783">0.00021092497699636101</cx:pt>
        </cx:lvl>
      </cx:numDim>
    </cx:data>
    <cx:data id="128">
      <cx:numDim type="val">
        <cx:f>'001_WA_F - 副本'!$DY$1:$DY$784</cx:f>
        <cx:lvl ptCount="784" formatCode="0.00E+00">
          <cx:pt idx="0">-7.9451750083501897e-05</cx:pt>
          <cx:pt idx="1">0.00040773444971302098</cx:pt>
          <cx:pt idx="2">0.00036764184832745498</cx:pt>
          <cx:pt idx="3">0.000210790032126347</cx:pt>
          <cx:pt idx="4">0.00067667055796043196</cx:pt>
          <cx:pt idx="5">0.00076896056781020799</cx:pt>
          <cx:pt idx="6">0.00033516737427764402</cx:pt>
          <cx:pt idx="7">-0.00043570445364130603</cx:pt>
          <cx:pt idx="8">-0.00054014482160019597</cx:pt>
          <cx:pt idx="9">0.00029991025679813399</cx:pt>
          <cx:pt idx="10">3.63213649117589e-06</cx:pt>
          <cx:pt idx="11">-0.000368715891608901</cx:pt>
          <cx:pt idx="12">-3.2989086040988603e-05</cx:pt>
          <cx:pt idx="13">0.000172268566648326</cx:pt>
          <cx:pt idx="14">-0.00087704932571327002</cx:pt>
          <cx:pt idx="15">0.00090237385579726903</cx:pt>
          <cx:pt idx="16">-0.00040891155332277597</cx:pt>
          <cx:pt idx="17">0.000432796253050338</cx:pt>
          <cx:pt idx="18">-0.000108686845835133</cx:pt>
          <cx:pt idx="19">-0.000103400027978299</cx:pt>
          <cx:pt idx="20">0.0011128726736868799</cx:pt>
          <cx:pt idx="21">0.00095091757224640501</cx:pt>
          <cx:pt idx="22">0.00014663740614644799</cx:pt>
          <cx:pt idx="23">2.5402812347685801e-05</cx:pt>
          <cx:pt idx="24">-0.00100679600981238</cx:pt>
          <cx:pt idx="25">-0.00034270811392406999</cx:pt>
          <cx:pt idx="26">0.00088132970093482399</cx:pt>
          <cx:pt idx="27">0.00045295017944585897</cx:pt>
          <cx:pt idx="28">0.00044560669553932397</cx:pt>
          <cx:pt idx="29">-0.00057028031040612403</cx:pt>
          <cx:pt idx="30">0.000741751525698399</cx:pt>
          <cx:pt idx="31">0.000139185412511996</cx:pt>
          <cx:pt idx="32">-0.00013335301598402599</cx:pt>
          <cx:pt idx="33">-0.00030689279529970903</cx:pt>
          <cx:pt idx="34">0.00041745698333685901</cx:pt>
          <cx:pt idx="35">0.00090137064987879105</cx:pt>
          <cx:pt idx="36">0.0014639123046844499</cx:pt>
          <cx:pt idx="37">0.00051066109221914598</cx:pt>
          <cx:pt idx="38">-9.7100247998765098e-06</cx:pt>
          <cx:pt idx="39">-0.000338465236801437</cx:pt>
          <cx:pt idx="40">0.00154934413415084</cx:pt>
          <cx:pt idx="41">0.00071658568182530005</cx:pt>
          <cx:pt idx="42">0.00040141105169415298</cx:pt>
          <cx:pt idx="43">-0.00065285093131988705</cx:pt>
          <cx:pt idx="44">1.77516143767854e-06</cx:pt>
          <cx:pt idx="45">0.000191772195158517</cx:pt>
          <cx:pt idx="46">2.8650767506687401e-05</cx:pt>
          <cx:pt idx="47">-0.00012655701546203401</cx:pt>
          <cx:pt idx="48">-0.00028694213789934401</cx:pt>
          <cx:pt idx="49">0.00024728996409822702</cx:pt>
          <cx:pt idx="50">0.00032665394591096001</cx:pt>
          <cx:pt idx="51">-8.9807259554248593e-05</cx:pt>
          <cx:pt idx="52">-0.00034904653925844502</cx:pt>
          <cx:pt idx="53">0.0011027117822390599</cx:pt>
          <cx:pt idx="54">0.00028277449890671202</cx:pt>
          <cx:pt idx="55">0.00012140109486427199</cx:pt>
          <cx:pt idx="56">-0.00033939748207700003</cx:pt>
          <cx:pt idx="57">-0.00028007066913095002</cx:pt>
          <cx:pt idx="58">-0.000733410640758861</cx:pt>
          <cx:pt idx="59">0.00065695636912046996</cx:pt>
          <cx:pt idx="60">0.00015872491741391801</cx:pt>
          <cx:pt idx="61">-0.00046164474721897998</cx:pt>
          <cx:pt idx="62">-0.00037437889975523898</cx:pt>
          <cx:pt idx="63">0.0020244994583043501</cx:pt>
          <cx:pt idx="64">0.0033344522521409699</cx:pt>
          <cx:pt idx="65">-0.0027326520665147398</cx:pt>
          <cx:pt idx="66">-0.0055148089081709702</cx:pt>
          <cx:pt idx="67">-5.9256793749647197e-05</cx:pt>
          <cx:pt idx="68">-0.010814719938334201</cx:pt>
          <cx:pt idx="69">-0.031870350966093898</cx:pt>
          <cx:pt idx="70">-0.028702852787066399</cx:pt>
          <cx:pt idx="71">-0.0170524861232049</cx:pt>
          <cx:pt idx="72">-0.0062355936567053596</cx:pt>
          <cx:pt idx="73">-0.0038064731152357601</cx:pt>
          <cx:pt idx="74">0.00189892452697709</cx:pt>
          <cx:pt idx="75">0.00026737813555516098</cx:pt>
          <cx:pt idx="76">-0.0011869431420777001</cx:pt>
          <cx:pt idx="77">-0.00010290181302325</cx:pt>
          <cx:pt idx="78">0.00081811975323648498</cx:pt>
          <cx:pt idx="79">0.00018139814421331001</cx:pt>
          <cx:pt idx="80">-0.00056181376029933801</cx:pt>
          <cx:pt idx="81">-0.00065503706991512796</cx:pt>
          <cx:pt idx="82">-0.0012253773660352101</cx:pt>
          <cx:pt idx="83">-0.00051670369894701005</cx:pt>
          <cx:pt idx="84">-2.7629632231602099e-05</cx:pt>
          <cx:pt idx="85">0.000141857807831247</cx:pt>
          <cx:pt idx="86">-0.00017016163926481101</cx:pt>
          <cx:pt idx="87">-0.00085812725614859103</cx:pt>
          <cx:pt idx="88">-0.00027724794940093802</cx:pt>
          <cx:pt idx="89">-3.1300274532565797e-05</cx:pt>
          <cx:pt idx="90">0.00025563189979121298</cx:pt>
          <cx:pt idx="91">0.00043878995617913498</cx:pt>
          <cx:pt idx="92">0.00077554825112828498</cx:pt>
          <cx:pt idx="93">-0.0086236361583326097</cx:pt>
          <cx:pt idx="94">-0.010771580797723</cx:pt>
          <cx:pt idx="95">-0.00875992733130985</cx:pt>
          <cx:pt idx="96">-0.0309794484619892</cx:pt>
          <cx:pt idx="97">-0.034970330494410798</cx:pt>
          <cx:pt idx="98">-0.059816071470146399</cx:pt>
          <cx:pt idx="99">-0.044415430560453398</cx:pt>
          <cx:pt idx="100">-0.029985902585343501</cx:pt>
          <cx:pt idx="101">-0.0093208606619804794</cx:pt>
          <cx:pt idx="102">0.00037758784967839001</cx:pt>
          <cx:pt idx="103">-0.0036477939000311098</cx:pt>
          <cx:pt idx="104">-0.0036792023818877501</cx:pt>
          <cx:pt idx="105">-0.0076967157872026102</cx:pt>
          <cx:pt idx="106">-0.0077929105246153998</cx:pt>
          <cx:pt idx="107">-0.0039819825083871599</cx:pt>
          <cx:pt idx="108">-0.0028836574364106702</cx:pt>
          <cx:pt idx="109">8.0520665522280496e-05</cx:pt>
          <cx:pt idx="110">0.00078381613624368702</cx:pt>
          <cx:pt idx="111">0.00024231941802434399</cx:pt>
          <cx:pt idx="112">-0.00097420235534622095</cx:pt>
          <cx:pt idx="113">0.00078246234798793105</cx:pt>
          <cx:pt idx="114">0.000914204269314881</cx:pt>
          <cx:pt idx="115">0.0011737596317119099</cx:pt>
          <cx:pt idx="116">0.00090415144908617998</cx:pt>
          <cx:pt idx="117">-0.0119319242580421</cx:pt>
          <cx:pt idx="118">-0.019368154271555301</cx:pt>
          <cx:pt idx="119">-0.013031897489931501</cx:pt>
          <cx:pt idx="120">-0.016262607435955999</cx:pt>
          <cx:pt idx="121">0.0114598894896172</cx:pt>
          <cx:pt idx="122">0.020633389004199601</cx:pt>
          <cx:pt idx="123">0.046998931480384303</cx:pt>
          <cx:pt idx="124">0.037529477934941997</cx:pt>
          <cx:pt idx="125">-0.037969367876030002</cx:pt>
          <cx:pt idx="126">0.0042714801140417997</cx:pt>
          <cx:pt idx="127">0.043385789792158298</cx:pt>
          <cx:pt idx="128">0.051738227722418498</cx:pt>
          <cx:pt idx="129">0.0339359032652614</cx:pt>
          <cx:pt idx="130">0.0132335182780999</cx:pt>
          <cx:pt idx="131">-0.019826365520902299</cx:pt>
          <cx:pt idx="132">-0.028893406438084399</cx:pt>
          <cx:pt idx="133">-0.011204300418372001</cx:pt>
          <cx:pt idx="134">-0.0126867749936397</cx:pt>
          <cx:pt idx="135">-0.00594634436584852</cx:pt>
          <cx:pt idx="136">0.0067083892848767597</cx:pt>
          <cx:pt idx="137">0.00692390279512061</cx:pt>
          <cx:pt idx="138">0.00356255841885075</cx:pt>
          <cx:pt idx="139">0.00075950044391342802</cx:pt>
          <cx:pt idx="140">-0.00018454328432176501</cx:pt>
          <cx:pt idx="141">0.00020739364302121901</cx:pt>
          <cx:pt idx="142">-0.000200378591287286</cx:pt>
          <cx:pt idx="143">0.0021151526207230601</cx:pt>
          <cx:pt idx="144">-0.00059071864627748699</cx:pt>
          <cx:pt idx="145">-0.014088930386985599</cx:pt>
          <cx:pt idx="146">-0.017609156324794401</cx:pt>
          <cx:pt idx="147">0.016567250051852001</cx:pt>
          <cx:pt idx="148">-0.0010449574576566201</cx:pt>
          <cx:pt idx="149">0.022645881717982298</cx:pt>
          <cx:pt idx="150">0.047474832391244302</cx:pt>
          <cx:pt idx="151">0.14061580700528101</cx:pt>
          <cx:pt idx="152">0.074130310677824995</cx:pt>
          <cx:pt idx="153">0.024454759892804101</cx:pt>
          <cx:pt idx="154">0.084899758545083207</cx:pt>
          <cx:pt idx="155">0.0935957606233523</cx:pt>
          <cx:pt idx="156">0.088915566964791498</cx:pt>
          <cx:pt idx="157">0.036596088855496998</cx:pt>
          <cx:pt idx="158">-0.026051709899977401</cx:pt>
          <cx:pt idx="159">-0.0246499839068491</cx:pt>
          <cx:pt idx="160">-0.028531405615869601</cx:pt>
          <cx:pt idx="161">-0.016196119137901099</cx:pt>
          <cx:pt idx="162">-0.0079750169412749206</cx:pt>
          <cx:pt idx="163">-0.0101058873703817</cx:pt>
          <cx:pt idx="164">0.0105383188360323</cx:pt>
          <cx:pt idx="165">0.031261624339161499</cx:pt>
          <cx:pt idx="166">0.018333974048144502</cx:pt>
          <cx:pt idx="167">0.00146732350484046</cx:pt>
          <cx:pt idx="168">-0.00050425340853562099</cx:pt>
          <cx:pt idx="169">-0.00037348645136749299</cx:pt>
          <cx:pt idx="170">0.0037460044082891501</cx:pt>
          <cx:pt idx="171">0.00035777971352936398</cx:pt>
          <cx:pt idx="172">-0.0099573340107980204</cx:pt>
          <cx:pt idx="173">-0.0041002645707050797</cx:pt>
          <cx:pt idx="174">0.0016352514380706101</cx:pt>
          <cx:pt idx="175">0.030996151018989299</cx:pt>
          <cx:pt idx="176">0.042088948958570897</cx:pt>
          <cx:pt idx="177">0.056179301519410203</cx:pt>
          <cx:pt idx="178">0.079813541734105001</cx:pt>
          <cx:pt idx="179">0.12159089365167999</cx:pt>
          <cx:pt idx="180">0.104051495583884</cx:pt>
          <cx:pt idx="181">0.053897356454949398</cx:pt>
          <cx:pt idx="182">0.035709223384621</cx:pt>
          <cx:pt idx="183">0.039725691298151802</cx:pt>
          <cx:pt idx="184">0.00198057773405202</cx:pt>
          <cx:pt idx="185">-0.0095309764729474295</cx:pt>
          <cx:pt idx="186">-0.046264412270672302</cx:pt>
          <cx:pt idx="187">0.0044996335415288897</cx:pt>
          <cx:pt idx="188">-0.0177164882839373</cx:pt>
          <cx:pt idx="189">-0.023740596919205301</cx:pt>
          <cx:pt idx="190">0.024122556659470499</cx:pt>
          <cx:pt idx="191">0.041557166894450701</cx:pt>
          <cx:pt idx="192">0.044875555930007499</cx:pt>
          <cx:pt idx="193">0.046289188347652402</cx:pt>
          <cx:pt idx="194">0.010922833869161401</cx:pt>
          <cx:pt idx="195">0.00054939537576517803</cx:pt>
          <cx:pt idx="196">0.00060490476564128797</cx:pt>
          <cx:pt idx="197">-9.1231272147414394e-05</cx:pt>
          <cx:pt idx="198">-0.0044778972924016296</cx:pt>
          <cx:pt idx="199">-0.016755568175478599</cx:pt>
          <cx:pt idx="200">-0.015591907414382</cx:pt>
          <cx:pt idx="201">0.018688435494590899</cx:pt>
          <cx:pt idx="202">0.00155200409636773</cx:pt>
          <cx:pt idx="203">-0.00714479950149395</cx:pt>
          <cx:pt idx="204">0.056120097511220497</cx:pt>
          <cx:pt idx="205">0.078234750757734506</cx:pt>
          <cx:pt idx="206">0.088184522547817404</cx:pt>
          <cx:pt idx="207">-0.014198531091909</cx:pt>
          <cx:pt idx="208">-0.041265056064642001</cx:pt>
          <cx:pt idx="209">-0.043373363678729702</cx:pt>
          <cx:pt idx="210">-0.075616525424404404</cx:pt>
          <cx:pt idx="211">-0.027615384510148899</cx:pt>
          <cx:pt idx="212">0.00725726667185724</cx:pt>
          <cx:pt idx="213">-0.0050666921967871996</cx:pt>
          <cx:pt idx="214">-0.016244803870255599</cx:pt>
          <cx:pt idx="215">0.00119634303398665</cx:pt>
          <cx:pt idx="216">0.018182287857085699</cx:pt>
          <cx:pt idx="217">0.051548663656874501</cx:pt>
          <cx:pt idx="218">0.077298660135970698</cx:pt>
          <cx:pt idx="219">0.078147445911477598</cx:pt>
          <cx:pt idx="220">0.061596036610766597</cx:pt>
          <cx:pt idx="221">0.048836305731046699</cx:pt>
          <cx:pt idx="222">0.013257685365221599</cx:pt>
          <cx:pt idx="223">-8.2055833314863605e-05</cx:pt>
          <cx:pt idx="224">0.00070599548327299601</cx:pt>
          <cx:pt idx="225">4.20540564678415e-06</cx:pt>
          <cx:pt idx="226">-0.011032558758131</cx:pt>
          <cx:pt idx="227">-0.024709889817883201</cx:pt>
          <cx:pt idx="228">-0.0210087940678522</cx:pt>
          <cx:pt idx="229">-0.00110482243922998</cx:pt>
          <cx:pt idx="230">0.059291147236878401</cx:pt>
          <cx:pt idx="231">0.051215749090628197</cx:pt>
          <cx:pt idx="232">0.095489107127860504</cx:pt>
          <cx:pt idx="233">0.085988145758819495</cx:pt>
          <cx:pt idx="234">0.00112603435791853</cx:pt>
          <cx:pt idx="235">-0.034109743536791699</cx:pt>
          <cx:pt idx="236">-0.034098802429388397</cx:pt>
          <cx:pt idx="237">0.00066638173663307904</cx:pt>
          <cx:pt idx="238">-0.049729335492054799</cx:pt>
          <cx:pt idx="239">-0.031159249744694899</cx:pt>
          <cx:pt idx="240">-0.00087017616026772895</cx:pt>
          <cx:pt idx="241">-0.024444286534326801</cx:pt>
          <cx:pt idx="242">-0.012279710757039399</cx:pt>
          <cx:pt idx="243">0.049331844844684697</cx:pt>
          <cx:pt idx="244">0.060747255652671098</cx:pt>
          <cx:pt idx="245">0.0587800072241434</cx:pt>
          <cx:pt idx="246">0.072281504896900606</cx:pt>
          <cx:pt idx="247">0.087877573929066394</cx:pt>
          <cx:pt idx="248">0.10495242984972999</cx:pt>
          <cx:pt idx="249">0.065101870300771095</cx:pt>
          <cx:pt idx="250">0.016293253726499601</cx:pt>
          <cx:pt idx="251">0.00046719328237706202</cx:pt>
          <cx:pt idx="252">0.00074650995347316502</cx:pt>
          <cx:pt idx="253">-0.00109291959132721</cx:pt>
          <cx:pt idx="254">-0.014894594753333899</cx:pt>
          <cx:pt idx="255">-0.0241919156555256</cx:pt>
          <cx:pt idx="256">-0.036925352596860798</cx:pt>
          <cx:pt idx="257">0.014543109528618</cx:pt>
          <cx:pt idx="258">0.055619165222606001</cx:pt>
          <cx:pt idx="259">0.026740223976203899</cx:pt>
          <cx:pt idx="260">0.060829043853957897</cx:pt>
          <cx:pt idx="261">0.076220579207168807</cx:pt>
          <cx:pt idx="262">-0.0045025248404833703</cx:pt>
          <cx:pt idx="263">-0.036429015522112501</cx:pt>
          <cx:pt idx="264">-0.073800142957739595</cx:pt>
          <cx:pt idx="265">-0.036107259096036501</cx:pt>
          <cx:pt idx="266">-0.0235576894378999</cx:pt>
          <cx:pt idx="267">-0.011365591067899101</cx:pt>
          <cx:pt idx="268">0.010029543597000701</cx:pt>
          <cx:pt idx="269">-0.036705453983206099</cx:pt>
          <cx:pt idx="270">-0.0051666757602384398</cx:pt>
          <cx:pt idx="271">0.023765151911870699</cx:pt>
          <cx:pt idx="272">0.015400218181106901</cx:pt>
          <cx:pt idx="273">-0.00092399979326274</cx:pt>
          <cx:pt idx="274">0.043814523701388997</cx:pt>
          <cx:pt idx="275">0.078845644484753799</cx:pt>
          <cx:pt idx="276">0.12395711573632</cx:pt>
          <cx:pt idx="277">0.076398432693617402</cx:pt>
          <cx:pt idx="278">0.017626828482757099</cx:pt>
          <cx:pt idx="279">0.00154447230305979</cx:pt>
          <cx:pt idx="280">8.2515973831405196e-05</cx:pt>
          <cx:pt idx="281">-0.00079308673934957205</cx:pt>
          <cx:pt idx="282">-0.0084745706625585799</cx:pt>
          <cx:pt idx="283">-0.0088507588310319397</cx:pt>
          <cx:pt idx="284">-0.0127488024159681</cx:pt>
          <cx:pt idx="285">0.020896927708387299</cx:pt>
          <cx:pt idx="286">0.030468398518436399</cx:pt>
          <cx:pt idx="287">-0.0029959012003017002</cx:pt>
          <cx:pt idx="288">0.041818983831277301</cx:pt>
          <cx:pt idx="289">0.054577237818792999</cx:pt>
          <cx:pt idx="290">-0.0305476123234283</cx:pt>
          <cx:pt idx="291">-0.0497226353401563</cx:pt>
          <cx:pt idx="292">-0.072958376053621002</cx:pt>
          <cx:pt idx="293">-0.027767364003680999</cx:pt>
          <cx:pt idx="294">0.0685427958796581</cx:pt>
          <cx:pt idx="295">0.018776572972021101</cx:pt>
          <cx:pt idx="296">-0.012438767046584399</cx:pt>
          <cx:pt idx="297">-0.029277880441666002</cx:pt>
          <cx:pt idx="298">-0.018805743819662001</cx:pt>
          <cx:pt idx="299">-0.031800040413651601</cx:pt>
          <cx:pt idx="300">-0.038011513612260399</cx:pt>
          <cx:pt idx="301">-0.037181338508413798</cx:pt>
          <cx:pt idx="302">-0.0123164546374153</cx:pt>
          <cx:pt idx="303">0.032795921529319698</cx:pt>
          <cx:pt idx="304">0.073902631849215403</cx:pt>
          <cx:pt idx="305">0.046939983371911201</cx:pt>
          <cx:pt idx="306">0.0120119244933628</cx:pt>
          <cx:pt idx="307">0.00033657754533126697</cx:pt>
          <cx:pt idx="308">-7.0202090729745294e-05</cx:pt>
          <cx:pt idx="309">-0.00309172054086207</cx:pt>
          <cx:pt idx="310">-0.0098617229489252594</cx:pt>
          <cx:pt idx="311">0.014189382177482999</cx:pt>
          <cx:pt idx="312">0.0114904429950044</cx:pt>
          <cx:pt idx="313">-0.042594353962173197</cx:pt>
          <cx:pt idx="314">-0.041851772279071497</cx:pt>
          <cx:pt idx="315">-0.0115696785479606</cx:pt>
          <cx:pt idx="316">0.020485534842458301</cx:pt>
          <cx:pt idx="317">0.018259492005944199</cx:pt>
          <cx:pt idx="318">-0.043128574864410303</cx:pt>
          <cx:pt idx="319">-0.026097746758147401</cx:pt>
          <cx:pt idx="320">-0.00654622988243989</cx:pt>
          <cx:pt idx="321">0.092950577128400297</cx:pt>
          <cx:pt idx="322">0.118334042435428</cx:pt>
          <cx:pt idx="323">0.020436946344368202</cx:pt>
          <cx:pt idx="324">-0.041030960740190303</cx:pt>
          <cx:pt idx="325">-0.00027649549081268702</cx:pt>
          <cx:pt idx="326">-0.056060015501618703</cx:pt>
          <cx:pt idx="327">-0.097218783949223495</cx:pt>
          <cx:pt idx="328">-0.13867400587955001</cx:pt>
          <cx:pt idx="329">-0.10255025139853299</cx:pt>
          <cx:pt idx="330">-0.108038059680459</cx:pt>
          <cx:pt idx="331">-0.030519921285908198</cx:pt>
          <cx:pt idx="332">0.019271131364979901</cx:pt>
          <cx:pt idx="333">0.019688447119602701</cx:pt>
          <cx:pt idx="334">0.0071579059344152596</cx:pt>
          <cx:pt idx="335">0.00055736457984509097</cx:pt>
          <cx:pt idx="336">0.00012671397236436199</cx:pt>
          <cx:pt idx="337">-0.0016378371095871001</cx:pt>
          <cx:pt idx="338">-0.0061464020337902896</cx:pt>
          <cx:pt idx="339">0.023475871741084599</cx:pt>
          <cx:pt idx="340">0.00060588860275359797</cx:pt>
          <cx:pt idx="341">-0.04736682609225</cx:pt>
          <cx:pt idx="342">-0.0180459719733457</cx:pt>
          <cx:pt idx="343">0.0085761966742512203</cx:pt>
          <cx:pt idx="344">0.0082191320958907004</cx:pt>
          <cx:pt idx="345">0.0227844288960036</cx:pt>
          <cx:pt idx="346">0.016213591328094398</cx:pt>
          <cx:pt idx="347">0.053815252035011397</cx:pt>
          <cx:pt idx="348">0.076420200991860393</cx:pt>
          <cx:pt idx="349">0.116973035651664</cx:pt>
          <cx:pt idx="350">0.025187017187531</cx:pt>
          <cx:pt idx="351">-0.0050274149961746202</cx:pt>
          <cx:pt idx="352">-0.0295368775543196</cx:pt>
          <cx:pt idx="353">-0.0052717220844300397</cx:pt>
          <cx:pt idx="354">-0.046452075327554201</cx:pt>
          <cx:pt idx="355">-0.110833070364511</cx:pt>
          <cx:pt idx="356">-0.13666689829826101</cx:pt>
          <cx:pt idx="357">-0.11794070073883001</cx:pt>
          <cx:pt idx="358">-0.141697424575392</cx:pt>
          <cx:pt idx="359">-0.062324470379784801</cx:pt>
          <cx:pt idx="360">-0.017891042517231</cx:pt>
          <cx:pt idx="361">0.00071824242572884401</cx:pt>
          <cx:pt idx="362">0.0021362717437221602</cx:pt>
          <cx:pt idx="363">-0.000492223876907322</cx:pt>
          <cx:pt idx="364">3.9521779058870302e-05</cx:pt>
          <cx:pt idx="365">-5.1467753620812802e-05</cx:pt>
          <cx:pt idx="366">-0.00129531955176487</cx:pt>
          <cx:pt idx="367">0.016435881758510899</cx:pt>
          <cx:pt idx="368">-0.023027738397505101</cx:pt>
          <cx:pt idx="369">-0.014489290724750799</cx:pt>
          <cx:pt idx="370">0.015979915313741301</cx:pt>
          <cx:pt idx="371">0.068669314516828797</cx:pt>
          <cx:pt idx="372">0.0143580212908086</cx:pt>
          <cx:pt idx="373">0.047661309354302503</cx:pt>
          <cx:pt idx="374">0.0110887842798627</cx:pt>
          <cx:pt idx="375">0.073369821564831794</cx:pt>
          <cx:pt idx="376">0.100026074915299</cx:pt>
          <cx:pt idx="377">0.075120039601108801</cx:pt>
          <cx:pt idx="378">0.017914658014394302</cx:pt>
          <cx:pt idx="379">-0.0104775221821907</cx:pt>
          <cx:pt idx="380">-0.0349204427706232</cx:pt>
          <cx:pt idx="381">-0.046253101539905798</cx:pt>
          <cx:pt idx="382">-0.0042238496669841398</cx:pt>
          <cx:pt idx="383">-0.080715994469155297</cx:pt>
          <cx:pt idx="384">-0.095915300264421993</cx:pt>
          <cx:pt idx="385">-0.13797305494009901</cx:pt>
          <cx:pt idx="386">-0.120902272542459</cx:pt>
          <cx:pt idx="387">-0.036605747237274</cx:pt>
          <cx:pt idx="388">-0.011918530802077301</cx:pt>
          <cx:pt idx="389">-0.0024350201357693502</cx:pt>
          <cx:pt idx="390">0.00138911386558847</cx:pt>
          <cx:pt idx="391">0.000312967874904991</cx:pt>
          <cx:pt idx="392">-3.1471781146936602e-05</cx:pt>
          <cx:pt idx="393">-0.000142895130735055</cx:pt>
          <cx:pt idx="394">-0.0023423658798742298</cx:pt>
          <cx:pt idx="395">-0.0066308683339478397</cx:pt>
          <cx:pt idx="396">-0.027213195426916598</cx:pt>
          <cx:pt idx="397">-0.027798324874896699</cx:pt>
          <cx:pt idx="398">0.028278769390107698</cx:pt>
          <cx:pt idx="399">0.016732073014215299</cx:pt>
          <cx:pt idx="400">-0.022236505489998899</cx:pt>
          <cx:pt idx="401">0.025214674598217399</cx:pt>
          <cx:pt idx="402">0.067271816552075397</cx:pt>
          <cx:pt idx="403">0.0548230160645133</cx:pt>
          <cx:pt idx="404">0.029151217981486299</cx:pt>
          <cx:pt idx="405">0.0285935729310655</cx:pt>
          <cx:pt idx="406">-0.00324253326763202</cx:pt>
          <cx:pt idx="407">-0.055905316936708603</cx:pt>
          <cx:pt idx="408">-0.0080016804363179407</cx:pt>
          <cx:pt idx="409">0.031844804260606999</cx:pt>
          <cx:pt idx="410">0.047318694621574002</cx:pt>
          <cx:pt idx="411">-0.054909266460868897</cx:pt>
          <cx:pt idx="412">-0.0805372427391048</cx:pt>
          <cx:pt idx="413">-0.101923517787888</cx:pt>
          <cx:pt idx="414">-0.093951395757957107</cx:pt>
          <cx:pt idx="415">-0.037325490814113203</cx:pt>
          <cx:pt idx="416">-0.0048794313252155698</cx:pt>
          <cx:pt idx="417">-0.002786517067723</cx:pt>
          <cx:pt idx="418">-0.0058682485852468201</cx:pt>
          <cx:pt idx="419">0.00074688587363017599</cx:pt>
          <cx:pt idx="420">-0.000169977174547467</cx:pt>
          <cx:pt idx="421">-0.00055464912285233198</cx:pt>
          <cx:pt idx="422">0.00019438605603191799</cx:pt>
          <cx:pt idx="423">-0.023318618396993299</cx:pt>
          <cx:pt idx="424">-0.028925508694279699</cx:pt>
          <cx:pt idx="425">-0.033068860211962897</cx:pt>
          <cx:pt idx="426">-0.0029867400977656999</cx:pt>
          <cx:pt idx="427">0.0196199243581449</cx:pt>
          <cx:pt idx="428">0.0088362043388439601</cx:pt>
          <cx:pt idx="429">0.048615123893561402</cx:pt>
          <cx:pt idx="430">0.0560038289426577</cx:pt>
          <cx:pt idx="431">0.066743150262881801</cx:pt>
          <cx:pt idx="432">0.074746405063105897</cx:pt>
          <cx:pt idx="433">0.0026437507885827402</cx:pt>
          <cx:pt idx="434">-0.037123838710343901</cx:pt>
          <cx:pt idx="435">-0.099197210381785306</cx:pt>
          <cx:pt idx="436">0.0206162136758389</cx:pt>
          <cx:pt idx="437">0.075612917539283495</cx:pt>
          <cx:pt idx="438">0.084251985310793198</cx:pt>
          <cx:pt idx="439">0.0061881217505569998</cx:pt>
          <cx:pt idx="440">-0.00084226367774079404</cx:pt>
          <cx:pt idx="441">-0.033260150567425303</cx:pt>
          <cx:pt idx="442">-0.051424074637906603</cx:pt>
          <cx:pt idx="443">-0.0158341687958969</cx:pt>
          <cx:pt idx="444">0.0011685432387476601</cx:pt>
          <cx:pt idx="445">-0.0032954915594930398</cx:pt>
          <cx:pt idx="446">-0.013396092090430099</cx:pt>
          <cx:pt idx="447">-0.0030036533951008199</cx:pt>
          <cx:pt idx="448">-0.00044747922393592902</cx:pt>
          <cx:pt idx="449">-0.00029494081160779398</cx:pt>
          <cx:pt idx="450">0.00096447036126630402</cx:pt>
          <cx:pt idx="451">-0.0110773293517394</cx:pt>
          <cx:pt idx="452">-0.0130985819766816</cx:pt>
          <cx:pt idx="453">-0.043061177554483403</cx:pt>
          <cx:pt idx="454">-0.045797681802568303</cx:pt>
          <cx:pt idx="455">-0.0021965156902978402</cx:pt>
          <cx:pt idx="456">-0.0064921822205956797</cx:pt>
          <cx:pt idx="457">-0.0061237468145442196</cx:pt>
          <cx:pt idx="458">0.051082537804456103</cx:pt>
          <cx:pt idx="459">0.018183066705200202</cx:pt>
          <cx:pt idx="460">-0.0091666830714851096</cx:pt>
          <cx:pt idx="461">-0.035174590392964201</cx:pt>
          <cx:pt idx="462">-0.072386359586440199</cx:pt>
          <cx:pt idx="463">-0.082055594776827806</cx:pt>
          <cx:pt idx="464">-0.021954537801674601</cx:pt>
          <cx:pt idx="465">-0.022384290622578299</cx:pt>
          <cx:pt idx="466">0.057888623450442302</cx:pt>
          <cx:pt idx="467">0.086346348796273398</cx:pt>
          <cx:pt idx="468">0.068074547079954403</cx:pt>
          <cx:pt idx="469">0.026137086860094801</cx:pt>
          <cx:pt idx="470">0.0051155436118002799</cx:pt>
          <cx:pt idx="471">0.025173714523412501</cx:pt>
          <cx:pt idx="472">-0.0094153691507918701</cx:pt>
          <cx:pt idx="473">-0.0085150524534765293</cx:pt>
          <cx:pt idx="474">-0.017714056352689401</cx:pt>
          <cx:pt idx="475">-0.0060689090779019097</cx:pt>
          <cx:pt idx="476">-0.000411738945130032</cx:pt>
          <cx:pt idx="477">-0.00056117043280539498</cx:pt>
          <cx:pt idx="478">-0.00050731124409283805</cx:pt>
          <cx:pt idx="479">0.0074345430324641703</cx:pt>
          <cx:pt idx="480">0.016202235611147801</cx:pt>
          <cx:pt idx="481">0.00073480462092707097</cx:pt>
          <cx:pt idx="482">-0.0011584024734037799</cx:pt>
          <cx:pt idx="483">-0.043788165081062098</cx:pt>
          <cx:pt idx="484">-0.061265545693905202</cx:pt>
          <cx:pt idx="485">-0.011233035148421999</cx:pt>
          <cx:pt idx="486">-0.0040682975077428003</cx:pt>
          <cx:pt idx="487">-0.063057328860993606</cx:pt>
          <cx:pt idx="488">-0.069720359945176794</cx:pt>
          <cx:pt idx="489">-0.074126330700022794</cx:pt>
          <cx:pt idx="490">-0.055309237969552102</cx:pt>
          <cx:pt idx="491">-0.0390435145488265</cx:pt>
          <cx:pt idx="492">-0.0044306651134963099</cx:pt>
          <cx:pt idx="493">-0.01474238321992</cx:pt>
          <cx:pt idx="494">0.0080492560334037306</cx:pt>
          <cx:pt idx="495">0.100311998990399</cx:pt>
          <cx:pt idx="496">0.091092512351731894</cx:pt>
          <cx:pt idx="497">0.051395927866494703</cx:pt>
          <cx:pt idx="498">0.029363356641743901</cx:pt>
          <cx:pt idx="499">0.0376096525995483</cx:pt>
          <cx:pt idx="500">-0.024161150032911</cx:pt>
          <cx:pt idx="501">-0.036874496832029299</cx:pt>
          <cx:pt idx="502">-0.015499812203678701</cx:pt>
          <cx:pt idx="503">-0.000677615609960732</cx:pt>
          <cx:pt idx="504">-7.6449877317437894e-05</cx:pt>
          <cx:pt idx="505">1.8138424206267401e-05</cx:pt>
          <cx:pt idx="506">0.00104741380931137</cx:pt>
          <cx:pt idx="507">0.0106549477823268</cx:pt>
          <cx:pt idx="508">0.033432143873604499</cx:pt>
          <cx:pt idx="509">0.031007699685164099</cx:pt>
          <cx:pt idx="510">0.0350429400101075</cx:pt>
          <cx:pt idx="511">-0.0296839308861899</cx:pt>
          <cx:pt idx="512">-0.0481368589173303</cx:pt>
          <cx:pt idx="513">-0.044701184616168198</cx:pt>
          <cx:pt idx="514">-0.037000395285428797</cx:pt>
          <cx:pt idx="515">-0.10952996259087</cx:pt>
          <cx:pt idx="516">-0.079984821016391205</cx:pt>
          <cx:pt idx="517">-0.054633068519413797</cx:pt>
          <cx:pt idx="518">-0.095678841565220593</cx:pt>
          <cx:pt idx="519">-0.050847773692622202</cx:pt>
          <cx:pt idx="520">-0.081829766153972305</cx:pt>
          <cx:pt idx="521">-0.028727074493133099</cx:pt>
          <cx:pt idx="522">-0.052596638540992599</cx:pt>
          <cx:pt idx="523">0.093662781639456599</cx:pt>
          <cx:pt idx="524">0.086750384161779395</cx:pt>
          <cx:pt idx="525">0.026508796874460699</cx:pt>
          <cx:pt idx="526">0.039848513169627398</cx:pt>
          <cx:pt idx="527">0.036261798186412099</cx:pt>
          <cx:pt idx="528">-0.013280752789069801</cx:pt>
          <cx:pt idx="529">-0.021555595578991699</cx:pt>
          <cx:pt idx="530">-0.0068092001917644503</cx:pt>
          <cx:pt idx="531">-0.00125916655524315</cx:pt>
          <cx:pt idx="532">0.00055711305964792899</cx:pt>
          <cx:pt idx="533">0.00058367529737790797</cx:pt>
          <cx:pt idx="534">0.0030758902261378701</cx:pt>
          <cx:pt idx="535">0.014686639954664</cx:pt>
          <cx:pt idx="536">0.045020586952741699</cx:pt>
          <cx:pt idx="537">0.029485830549801001</cx:pt>
          <cx:pt idx="538">0.0226379364934076</cx:pt>
          <cx:pt idx="539">-0.050837465119618098</cx:pt>
          <cx:pt idx="540">-0.020887284860726201</cx:pt>
          <cx:pt idx="541">-0.029662543957640002</cx:pt>
          <cx:pt idx="542">-0.0090801599322774106</cx:pt>
          <cx:pt idx="543">-0.068887784899718904</cx:pt>
          <cx:pt idx="544">-0.017765613081862301</cx:pt>
          <cx:pt idx="545">-0.0558677843511661</cx:pt>
          <cx:pt idx="546">-0.10433443919183299</cx:pt>
          <cx:pt idx="547">-0.082028824432329797</cx:pt>
          <cx:pt idx="548">-0.090394607128941901</cx:pt>
          <cx:pt idx="549">-0.0547250028165948</cx:pt>
          <cx:pt idx="550">-0.038193501939755202</cx:pt>
          <cx:pt idx="551">0.063547027133289094</cx:pt>
          <cx:pt idx="552">0.063542537702755503</cx:pt>
          <cx:pt idx="553">0.068996974572668596</cx:pt>
          <cx:pt idx="554">0.089430651397072403</cx:pt>
          <cx:pt idx="555">0.047310938813007797</cx:pt>
          <cx:pt idx="556">-0.0071802088369026301</cx:pt>
          <cx:pt idx="557">-0.021309430006400398</cx:pt>
          <cx:pt idx="558">-0.0033603380803192001</cx:pt>
          <cx:pt idx="559">-2.0552475778744001e-05</cx:pt>
          <cx:pt idx="560">0.00054412951111007101</cx:pt>
          <cx:pt idx="561">0.00017037794773123199</cx:pt>
          <cx:pt idx="562">0.0034279076189763502</cx:pt>
          <cx:pt idx="563">0.0147773058145823</cx:pt>
          <cx:pt idx="564">0.051625616378330699</cx:pt>
          <cx:pt idx="565">0.0310481696459965</cx:pt>
          <cx:pt idx="566">-0.0042163492990853497</cx:pt>
          <cx:pt idx="567">-0.068812334008054796</cx:pt>
          <cx:pt idx="568">-0.013621555451287201</cx:pt>
          <cx:pt idx="569">0.00156099424432863</cx:pt>
          <cx:pt idx="570">-0.027368773996115599</cx:pt>
          <cx:pt idx="571">-0.027067070170991799</cx:pt>
          <cx:pt idx="572">-0.0118155767894634</cx:pt>
          <cx:pt idx="573">-0.040252924797526603</cx:pt>
          <cx:pt idx="574">-0.075188857878051504</cx:pt>
          <cx:pt idx="575">-0.036806141915974901</cx:pt>
          <cx:pt idx="576">-0.091586650883986695</cx:pt>
          <cx:pt idx="577">-0.079169684509467</cx:pt>
          <cx:pt idx="578">-0.019481430041820302</cx:pt>
          <cx:pt idx="579">0.032218773178117902</cx:pt>
          <cx:pt idx="580">0.094157735875904799</cx:pt>
          <cx:pt idx="581">0.074589357865353201</cx:pt>
          <cx:pt idx="582">0.097710149843503694</cx:pt>
          <cx:pt idx="583">0.024611605590708099</cx:pt>
          <cx:pt idx="584">-0.023621197511645899</cx:pt>
          <cx:pt idx="585">-0.0114550579799436</cx:pt>
          <cx:pt idx="586">-0.0029901148085982598</cx:pt>
          <cx:pt idx="587">-0.00030797414966839901</cx:pt>
          <cx:pt idx="588">0.00062816745684997799</cx:pt>
          <cx:pt idx="589">-4.7129902761335598e-05</cx:pt>
          <cx:pt idx="590">0.0028172752727243199</cx:pt>
          <cx:pt idx="591">0.0149325932402941</cx:pt>
          <cx:pt idx="592">0.039981343602982403</cx:pt>
          <cx:pt idx="593">0.010211376257161699</cx:pt>
          <cx:pt idx="594">-0.0064241843026576701</cx:pt>
          <cx:pt idx="595">-0.026939200666067999</cx:pt>
          <cx:pt idx="596">-0.0194488958083966</cx:pt>
          <cx:pt idx="597">0.0055029940125048199</cx:pt>
          <cx:pt idx="598">-0.075063402716447902</cx:pt>
          <cx:pt idx="599">0.0144061005028114</cx:pt>
          <cx:pt idx="600">-0.031575079350745203</cx:pt>
          <cx:pt idx="601">-0.0243972521414253</cx:pt>
          <cx:pt idx="602">-0.025329477433331499</cx:pt>
          <cx:pt idx="603">-0.029358718491719601</cx:pt>
          <cx:pt idx="604">-0.032653926483979002</cx:pt>
          <cx:pt idx="605">0.021190832106043</cx:pt>
          <cx:pt idx="606">-0.029540965232270001</cx:pt>
          <cx:pt idx="607">0.020645561237263299</cx:pt>
          <cx:pt idx="608">0.079536585105565605</cx:pt>
          <cx:pt idx="609">0.040992953374065</cx:pt>
          <cx:pt idx="610">0.054404850470765799</cx:pt>
          <cx:pt idx="611">-0.0090283026589261101</cx:pt>
          <cx:pt idx="612">-0.024339332768588601</cx:pt>
          <cx:pt idx="613">-0.0035217470208564702</cx:pt>
          <cx:pt idx="614">-0.00087924724677832097</cx:pt>
          <cx:pt idx="615">0.000234309638860194</cx:pt>
          <cx:pt idx="616">-0.00069614107896632897</cx:pt>
          <cx:pt idx="617">-0.00048709044016105103</cx:pt>
          <cx:pt idx="618">0.0024880388407308501</cx:pt>
          <cx:pt idx="619">0.010549925582974001</cx:pt>
          <cx:pt idx="620">0.019497676615425698</cx:pt>
          <cx:pt idx="621">-0.0052642350026280297</cx:pt>
          <cx:pt idx="622">-0.028025237816523201</cx:pt>
          <cx:pt idx="623">-0.0081267210720357905</cx:pt>
          <cx:pt idx="624">-0.0297952130211383</cx:pt>
          <cx:pt idx="625">-0.0117398880878234</cx:pt>
          <cx:pt idx="626">-0.017442419998639401</cx:pt>
          <cx:pt idx="627">0.019297935114246201</cx:pt>
          <cx:pt idx="628">-0.0225976194302401</cx:pt>
          <cx:pt idx="629">0.0089728457517138996</cx:pt>
          <cx:pt idx="630">0.0027368526485596302</cx:pt>
          <cx:pt idx="631">0.015441399481985399</cx:pt>
          <cx:pt idx="632">0.044590999006292202</cx:pt>
          <cx:pt idx="633">0.073144704235536706</cx:pt>
          <cx:pt idx="634">-0.0079899926505876302</cx:pt>
          <cx:pt idx="635">-0.0091627736228202892</cx:pt>
          <cx:pt idx="636">0.041360756088095398</cx:pt>
          <cx:pt idx="637">0.019698557272731499</cx:pt>
          <cx:pt idx="638">0.023671202200239799</cx:pt>
          <cx:pt idx="639">0.00100738742288389</cx:pt>
          <cx:pt idx="640">0.0022435718014782698</cx:pt>
          <cx:pt idx="641">0.0055628553346524397</cx:pt>
          <cx:pt idx="642">0.0024024710854039298</cx:pt>
          <cx:pt idx="643">0.000297771531167805</cx:pt>
          <cx:pt idx="644">-0.00049617783127403202</cx:pt>
          <cx:pt idx="645">0.00071080575629998597</cx:pt>
          <cx:pt idx="646">0.00191632321247928</cx:pt>
          <cx:pt idx="647">0.0075373239389840401</cx:pt>
          <cx:pt idx="648">0.0154150234667026</cx:pt>
          <cx:pt idx="649">0.00162760923403084</cx:pt>
          <cx:pt idx="650">-0.0141126117605811</cx:pt>
          <cx:pt idx="651">0.0214895966161327</cx:pt>
          <cx:pt idx="652">0.0215225612132946</cx:pt>
          <cx:pt idx="653">0.0299252379831467</cx:pt>
          <cx:pt idx="654">0.057732848438387503</cx:pt>
          <cx:pt idx="655">0.068946226020332499</cx:pt>
          <cx:pt idx="656">0.020196832298353101</cx:pt>
          <cx:pt idx="657">0.075037709957606599</cx:pt>
          <cx:pt idx="658">0.030039876516866099</cx:pt>
          <cx:pt idx="659">0.0268374045771477</cx:pt>
          <cx:pt idx="660">0.031925972665108</cx:pt>
          <cx:pt idx="661">0.022270398704826298</cx:pt>
          <cx:pt idx="662">0.017652027365551302</cx:pt>
          <cx:pt idx="663">-0.0079132629415653803</cx:pt>
          <cx:pt idx="664">0.044705418936385501</cx:pt>
          <cx:pt idx="665">0.0081085069790213897</cx:pt>
          <cx:pt idx="666">0.0155974149198217</cx:pt>
          <cx:pt idx="667">0.018749276703605901</cx:pt>
          <cx:pt idx="668">0.0096326635886682301</cx:pt>
          <cx:pt idx="669">0.0118267161458904</cx:pt>
          <cx:pt idx="670">0.00072781148173633396</cx:pt>
          <cx:pt idx="671">0.000243689342535624</cx:pt>
          <cx:pt idx="672">0.00057002148709523099</cx:pt>
          <cx:pt idx="673">-0.00059198750088223899</cx:pt>
          <cx:pt idx="674">0.0015863663927318701</cx:pt>
          <cx:pt idx="675">0.0029812431531251698</cx:pt>
          <cx:pt idx="676">0.0011322085364650399</cx:pt>
          <cx:pt idx="677">-0.00096216100943910998</cx:pt>
          <cx:pt idx="678">0.0061053378901849802</cx:pt>
          <cx:pt idx="679">0.038288407326115</cx:pt>
          <cx:pt idx="680">0.067291910186384293</cx:pt>
          <cx:pt idx="681">0.060481824519283002</cx:pt>
          <cx:pt idx="682">0.053150259479454197</cx:pt>
          <cx:pt idx="683">0.082842687138833596</cx:pt>
          <cx:pt idx="684">0.100362190263121</cx:pt>
          <cx:pt idx="685">0.0155777418276017</cx:pt>
          <cx:pt idx="686">-0.010198251111497201</cx:pt>
          <cx:pt idx="687">-0.019589797901544002</cx:pt>
          <cx:pt idx="688">-0.014566919393103801</cx:pt>
          <cx:pt idx="689">-0.070285528142386797</cx:pt>
          <cx:pt idx="690">-0.032951601885104299</cx:pt>
          <cx:pt idx="691">-0.045251572314103303</cx:pt>
          <cx:pt idx="692">0.0086253727626103803</cx:pt>
          <cx:pt idx="693">-0.017525291427677399</cx:pt>
          <cx:pt idx="694">-0.015043743456493701</cx:pt>
          <cx:pt idx="695">0.0067884605979358897</cx:pt>
          <cx:pt idx="696">0.0081075415852200194</cx:pt>
          <cx:pt idx="697">-0.00016722433698273999</cx:pt>
          <cx:pt idx="698">0.00055388855086324097</cx:pt>
          <cx:pt idx="699">8.3148848710769697e-05</cx:pt>
          <cx:pt idx="700">-0.00017788651488583401</cx:pt>
          <cx:pt idx="701">0.00058798892020287799</cx:pt>
          <cx:pt idx="702">0.00041657047800550199</cx:pt>
          <cx:pt idx="703">0.00057024792647734804</cx:pt>
          <cx:pt idx="704">-0.00187838423785906</cx:pt>
          <cx:pt idx="705">-0.0103205819148122</cx:pt>
          <cx:pt idx="706">-0.00343573964169526</cx:pt>
          <cx:pt idx="707">0.0020956445386784198</cx:pt>
          <cx:pt idx="708">-0.00225784459845761</cx:pt>
          <cx:pt idx="709">-0.00241973867530401</cx:pt>
          <cx:pt idx="710">0.019466434592242302</cx:pt>
          <cx:pt idx="711">0.0141892453169423</cx:pt>
          <cx:pt idx="712">0.032701126946352202</cx:pt>
          <cx:pt idx="713">0.0207628889563648</cx:pt>
          <cx:pt idx="714">-0.0171511981204218</cx:pt>
          <cx:pt idx="715">0.0027185184555679602</cx:pt>
          <cx:pt idx="716">0.0037942710816376798</cx:pt>
          <cx:pt idx="717">-0.015708420648613001</cx:pt>
          <cx:pt idx="718">-0.0295718409348288</cx:pt>
          <cx:pt idx="719">0.0147639070070244</cx:pt>
          <cx:pt idx="720">0.0077203732450056798</cx:pt>
          <cx:pt idx="721">0.0128710756727923</cx:pt>
          <cx:pt idx="722">0.0069044648135642497</cx:pt>
          <cx:pt idx="723">0.0124876386437387</cx:pt>
          <cx:pt idx="724">0.0087266318247934804</cx:pt>
          <cx:pt idx="725">0.000223053786135037</cx:pt>
          <cx:pt idx="726">-0.00027473528898160602</cx:pt>
          <cx:pt idx="727">0.00062401008191412201</cx:pt>
          <cx:pt idx="728">0.00037785150949323798</cx:pt>
          <cx:pt idx="729">0.00015093306843011499</cx:pt>
          <cx:pt idx="730">-0.00044572215962416497</cx:pt>
          <cx:pt idx="731">0.00017066115140414599</cx:pt>
          <cx:pt idx="732">0.00033534824863534199</cx:pt>
          <cx:pt idx="733">-0.0017457922741815201</cx:pt>
          <cx:pt idx="734">-0.0090214182828868301</cx:pt>
          <cx:pt idx="735">-0.013660965579543599</cx:pt>
          <cx:pt idx="736">-0.013176469603083499</cx:pt>
          <cx:pt idx="737">-0.013449947106238</cx:pt>
          <cx:pt idx="738">-0.020244761085754501</cx:pt>
          <cx:pt idx="739">-0.0163239026935613</cx:pt>
          <cx:pt idx="740">-0.0147317161167403</cx:pt>
          <cx:pt idx="741">-0.0202591469936899</cx:pt>
          <cx:pt idx="742">-0.031798410563836997</cx:pt>
          <cx:pt idx="743">0.0091373033208227601</cx:pt>
          <cx:pt idx="744">0.027208712788322001</cx:pt>
          <cx:pt idx="745">0.0233114670953142</cx:pt>
          <cx:pt idx="746">-0.0084552084392352303</cx:pt>
          <cx:pt idx="747">-0.021517709675100999</cx:pt>
          <cx:pt idx="748">-0.0067051060722022396</cx:pt>
          <cx:pt idx="749">-0.00057659280210696202</cx:pt>
          <cx:pt idx="750">-0.00024717908478774398</cx:pt>
          <cx:pt idx="751">0.0012281026479812</cx:pt>
          <cx:pt idx="752">0.00039136219819183401</cx:pt>
          <cx:pt idx="753">-0.00025342179449547802</cx:pt>
          <cx:pt idx="754">-0.000160094655277278</cx:pt>
          <cx:pt idx="755">8.3172345084808299e-05</cx:pt>
          <cx:pt idx="756">0.00020401493981633199</cx:pt>
          <cx:pt idx="757">-0.00047051344746381197</cx:pt>
          <cx:pt idx="758">0.00011485386992302999</cx:pt>
          <cx:pt idx="759">4.1730481181529499e-05</cx:pt>
          <cx:pt idx="760">0.000214591174804345</cx:pt>
          <cx:pt idx="761">-0.00070598715072794796</cx:pt>
          <cx:pt idx="762">-8.10786987196565e-05</cx:pt>
          <cx:pt idx="763">0.00189297279366278</cx:pt>
          <cx:pt idx="764">0.00081766013016339298</cx:pt>
          <cx:pt idx="765">-0.00017227396260334301</cx:pt>
          <cx:pt idx="766">-0.0036864530828086099</cx:pt>
          <cx:pt idx="767">-0.000161374908922377</cx:pt>
          <cx:pt idx="768">-0.0021069703630445199</cx:pt>
          <cx:pt idx="769">-0.010617937884563699</cx:pt>
          <cx:pt idx="770">-0.0096090871832942102</cx:pt>
          <cx:pt idx="771">0.00302418828676976</cx:pt>
          <cx:pt idx="772">-0.0036636698470474899</cx:pt>
          <cx:pt idx="773">-0.0064853731607571003</cx:pt>
          <cx:pt idx="774">-0.0089750041409995904</cx:pt>
          <cx:pt idx="775">-0.0108569800802119</cx:pt>
          <cx:pt idx="776">-0.0050292996781039897</cx:pt>
          <cx:pt idx="777">-0.0041200557611245402</cx:pt>
          <cx:pt idx="778">-0.0031747968277269201</cx:pt>
          <cx:pt idx="779">-0.000964072267506911</cx:pt>
          <cx:pt idx="780">-0.00055092970045601797</cx:pt>
          <cx:pt idx="781">0.00043625262992622602</cx:pt>
          <cx:pt idx="782">-0.00052188379722749702</cx:pt>
          <cx:pt idx="783">0.00053213371811247699</cx:pt>
        </cx:lvl>
      </cx:numDim>
    </cx:data>
    <cx:data id="129">
      <cx:numDim type="val">
        <cx:f>'001_WA_F - 副本'!$DZ$1:$DZ$784</cx:f>
        <cx:lvl ptCount="784" formatCode="G/通用格式">
          <cx:pt idx="0">-0.0012008690270958299</cx:pt>
          <cx:pt idx="1">-5.2317727817449696e-06</cx:pt>
          <cx:pt idx="2">-0.00041619358036230702</cx:pt>
          <cx:pt idx="3">-0.00040714249394337002</cx:pt>
          <cx:pt idx="4">-2.6885621854202999e-05</cx:pt>
          <cx:pt idx="5">-0.000827266972497597</cx:pt>
          <cx:pt idx="6">-0.00079954180197155098</cx:pt>
          <cx:pt idx="7">-0.00043048483537208902</cx:pt>
          <cx:pt idx="8">-0.00072642179327549595</cx:pt>
          <cx:pt idx="9">-0.00089630078301935405</cx:pt>
          <cx:pt idx="10">0.000216597198265471</cx:pt>
          <cx:pt idx="11">0.00051960519469560298</cx:pt>
          <cx:pt idx="12">0.00024081353340579901</cx:pt>
          <cx:pt idx="13">7.8949151861216506e-05</cx:pt>
          <cx:pt idx="14">5.9069697187945698e-07</cx:pt>
          <cx:pt idx="15">-0.000127347527227188</cx:pt>
          <cx:pt idx="16">-0.00013964170992621601</cx:pt>
          <cx:pt idx="17">0.000286405994223671</cx:pt>
          <cx:pt idx="18">-0.00018379400465236699</cx:pt>
          <cx:pt idx="19">-0.00028627077974757899</cx:pt>
          <cx:pt idx="20">-0.00011623471416865301</cx:pt>
          <cx:pt idx="21">-0.00036488333736201401</cx:pt>
          <cx:pt idx="22">0.00022315284347851599</cx:pt>
          <cx:pt idx="23">0.00022855694133113699</cx:pt>
          <cx:pt idx="24">-0.00014007413504341901</cx:pt>
          <cx:pt idx="25">0.00042354959013236399</cx:pt>
          <cx:pt idx="26">-8.7808741700431402e-05</cx:pt>
          <cx:pt idx="27">0.00021585233168594601</cx:pt>
          <cx:pt idx="28">0.000322919115694688</cx:pt>
          <cx:pt idx="29">-0.00036957151297636198</cx:pt>
          <cx:pt idx="30">-0.00061779858103887296</cx:pt>
          <cx:pt idx="31">-0.000105312416074161</cx:pt>
          <cx:pt idx="32">6.8599602213014006e-05</cx:pt>
          <cx:pt idx="33">-0.00053427632622658696</cx:pt>
          <cx:pt idx="34">4.4966767804413503e-05</cx:pt>
          <cx:pt idx="35">-0.00087174131145822703</cx:pt>
          <cx:pt idx="36">-0.00018031549352440801</cx:pt>
          <cx:pt idx="37">-0.00020364950464223601</cx:pt>
          <cx:pt idx="38">-0.0011742782893817299</cx:pt>
          <cx:pt idx="39">-0.0031865339341563301</cx:pt>
          <cx:pt idx="40">-0.000448157092810123</cx:pt>
          <cx:pt idx="41">-0.00110149977379681</cx:pt>
          <cx:pt idx="42">-0.00083950873153144402</cx:pt>
          <cx:pt idx="43">0.00067138434024250802</cx:pt>
          <cx:pt idx="44">0.0027599177726764898</cx:pt>
          <cx:pt idx="45">0.00096067977158157997</cx:pt>
          <cx:pt idx="46">-0.00018355774945783999</cx:pt>
          <cx:pt idx="47">-0.00090923855306760998</cx:pt>
          <cx:pt idx="48">0.000118150471780107</cx:pt>
          <cx:pt idx="49">-3.93904944971511e-05</cx:pt>
          <cx:pt idx="50">0.00030164536929013798</cx:pt>
          <cx:pt idx="51">0.00051663938348689995</cx:pt>
          <cx:pt idx="52">0.00016740456692066299</cx:pt>
          <cx:pt idx="53">-0.0010215242550143601</cx:pt>
          <cx:pt idx="54">-0.00034716387249331902</cx:pt>
          <cx:pt idx="55">-3.8573827539670102e-06</cx:pt>
          <cx:pt idx="56">0.00011370337286253201</cx:pt>
          <cx:pt idx="57">-0.000116345654933366</cx:pt>
          <cx:pt idx="58">0.000405949969793315</cx:pt>
          <cx:pt idx="59">0.000144992009227477</cx:pt>
          <cx:pt idx="60">0.00058053564119953203</cx:pt>
          <cx:pt idx="61">-0.00040521015120892698</cx:pt>
          <cx:pt idx="62">-0.00047118663278950299</cx:pt>
          <cx:pt idx="63">-0.000768173017222484</cx:pt>
          <cx:pt idx="64">-0.0011842592575155601</cx:pt>
          <cx:pt idx="65">-0.00059191809537418704</cx:pt>
          <cx:pt idx="66">-0.0041749310292283903</cx:pt>
          <cx:pt idx="67">-0.0047842111709271197</cx:pt>
          <cx:pt idx="68">0.0015709323350734301</cx:pt>
          <cx:pt idx="69">0.000185515994676792</cx:pt>
          <cx:pt idx="70">-0.00607846228808211</cx:pt>
          <cx:pt idx="71">-0.00563908906556531</cx:pt>
          <cx:pt idx="72">0.00076090754408467099</cx:pt>
          <cx:pt idx="73">-0.0015275506203008601</cx:pt>
          <cx:pt idx="74">-0.0024279568936199898</cx:pt>
          <cx:pt idx="75">-0.0095266524222401196</cx:pt>
          <cx:pt idx="76">-0.0031396780699479401</cx:pt>
          <cx:pt idx="77">-0.00324541987648683</cx:pt>
          <cx:pt idx="78">-0.0016011696482377501</cx:pt>
          <cx:pt idx="79">-0.00100543362332473</cx:pt>
          <cx:pt idx="80">0.00051982374491172398</cx:pt>
          <cx:pt idx="81">0.00057818899006567505</cx:pt>
          <cx:pt idx="82">0.00053569248605246905</cx:pt>
          <cx:pt idx="83">-3.8347449048351099e-05</cx:pt>
          <cx:pt idx="84">-0.00019509308314548201</cx:pt>
          <cx:pt idx="85">-0.00049955348804822295</cx:pt>
          <cx:pt idx="86">0.00068035262350193396</cx:pt>
          <cx:pt idx="87">0.00052663587106396804</cx:pt>
          <cx:pt idx="88">-0.00071422136886324596</cx:pt>
          <cx:pt idx="89">0.00050967999467647104</cx:pt>
          <cx:pt idx="90">0.00097766364022552595</cx:pt>
          <cx:pt idx="91">0.00067138533596868</cx:pt>
          <cx:pt idx="92">0.00076757852015022204</cx:pt>
          <cx:pt idx="93">0.0040595907958666001</cx:pt>
          <cx:pt idx="94">0.0112858464489807</cx:pt>
          <cx:pt idx="95">0.012130733556886099</cx:pt>
          <cx:pt idx="96">0.0129007793112191</cx:pt>
          <cx:pt idx="97">0.0120134564218882</cx:pt>
          <cx:pt idx="98">0.00799228451100302</cx:pt>
          <cx:pt idx="99">-0.0039387647032241898</cx:pt>
          <cx:pt idx="100">-0.0031294364120629699</cx:pt>
          <cx:pt idx="101">0.0132253293061073</cx:pt>
          <cx:pt idx="102">0.018421108840171299</cx:pt>
          <cx:pt idx="103">0.0010563038181218699</cx:pt>
          <cx:pt idx="104">0.0058487259321880602</cx:pt>
          <cx:pt idx="105">-0.00094575300378582996</cx:pt>
          <cx:pt idx="106">-0.0014639347161863</cx:pt>
          <cx:pt idx="107">0.0013747837998073201</cx:pt>
          <cx:pt idx="108">-0.0011447472981166299</cx:pt>
          <cx:pt idx="109">0.00062304464702683002</cx:pt>
          <cx:pt idx="110">-0.00079264455519131795</cx:pt>
          <cx:pt idx="111">0.00024224007381643301</cx:pt>
          <cx:pt idx="112">-6.1997388665074201e-05</cx:pt>
          <cx:pt idx="113">-0.00022322919789309099</cx:pt>
          <cx:pt idx="114">-0.00018261273172693701</cx:pt>
          <cx:pt idx="115">3.3192758748427203e-05</cx:pt>
          <cx:pt idx="116">0.0016709778054172001</cx:pt>
          <cx:pt idx="117">0.00108308107692076</cx:pt>
          <cx:pt idx="118">0.0020722931511858501</cx:pt>
          <cx:pt idx="119">0.0034388477496156101</cx:pt>
          <cx:pt idx="120">-0.0083147199206744602</cx:pt>
          <cx:pt idx="121">-0.0022214429458960799</cx:pt>
          <cx:pt idx="122">0.0023661126270735199</cx:pt>
          <cx:pt idx="123">0.016086945226202801</cx:pt>
          <cx:pt idx="124">0.0109254863536282</cx:pt>
          <cx:pt idx="125">0.0096670914041233399</cx:pt>
          <cx:pt idx="126">-0.0036808564137727601</cx:pt>
          <cx:pt idx="127">0.011081850340217501</cx:pt>
          <cx:pt idx="128">0.0093221612831790607</cx:pt>
          <cx:pt idx="129">0.054036214701556999</cx:pt>
          <cx:pt idx="130">0.053578924337897099</cx:pt>
          <cx:pt idx="131">0.024640029013172301</cx:pt>
          <cx:pt idx="132">0.025702321089542401</cx:pt>
          <cx:pt idx="133">-0.00176865156974453</cx:pt>
          <cx:pt idx="134">-0.010951842889895</cx:pt>
          <cx:pt idx="135">-0.0055716499879110504</cx:pt>
          <cx:pt idx="136">-0.0027506858478809899</cx:pt>
          <cx:pt idx="137">-0.00289483940573518</cx:pt>
          <cx:pt idx="138">0.00049693025815113505</cx:pt>
          <cx:pt idx="139">-0.00081950036623729301</cx:pt>
          <cx:pt idx="140">-0.00046434706521477498</cx:pt>
          <cx:pt idx="141">-5.7010923598819899e-05</cx:pt>
          <cx:pt idx="142">0.00025764890875273498</cx:pt>
          <cx:pt idx="143">-0.0013858348027280701</cx:pt>
          <cx:pt idx="144">0.0011930768246782</cx:pt>
          <cx:pt idx="145">0.0050682206899155102</cx:pt>
          <cx:pt idx="146">0.0087689273232749599</cx:pt>
          <cx:pt idx="147">-0.0085239674816966308</cx:pt>
          <cx:pt idx="148">-0.015020860157351301</cx:pt>
          <cx:pt idx="149">0.012030215716981599</cx:pt>
          <cx:pt idx="150">0.00048618070994592302</cx:pt>
          <cx:pt idx="151">0.028340630895220702</cx:pt>
          <cx:pt idx="152">0.056792642795639101</cx:pt>
          <cx:pt idx="153">0.086135327642424805</cx:pt>
          <cx:pt idx="154">0.073419305377646904</cx:pt>
          <cx:pt idx="155">0.073837300291076005</cx:pt>
          <cx:pt idx="156">0.072962908102501195</cx:pt>
          <cx:pt idx="157">0.084124424639695994</cx:pt>
          <cx:pt idx="158">0.062798027390523606</cx:pt>
          <cx:pt idx="159">5.9023143959608503e-05</cx:pt>
          <cx:pt idx="160">0.00032985458903247501</cx:pt>
          <cx:pt idx="161">0.0110264984892662</cx:pt>
          <cx:pt idx="162">-0.0120587950154636</cx:pt>
          <cx:pt idx="163">-0.013668811576442201</cx:pt>
          <cx:pt idx="164">-0.0045196597518550102</cx:pt>
          <cx:pt idx="165">0.0040609085016051301</cx:pt>
          <cx:pt idx="166">0.0027121539644312698</cx:pt>
          <cx:pt idx="167">-0.0021719169960297598</cx:pt>
          <cx:pt idx="168">0.00021391652660882</cx:pt>
          <cx:pt idx="169">-0.00029745034854257598</cx:pt>
          <cx:pt idx="170">-0.00071240399775719101</cx:pt>
          <cx:pt idx="171">-0.00091186287284540396</cx:pt>
          <cx:pt idx="172">0.00084546564088238405</cx:pt>
          <cx:pt idx="173">0.0036953537171665802</cx:pt>
          <cx:pt idx="174">0.0039919427359564304</cx:pt>
          <cx:pt idx="175">-0.0084083595744777299</cx:pt>
          <cx:pt idx="176">-0.0090473795835557692</cx:pt>
          <cx:pt idx="177">0.041304655404039901</cx:pt>
          <cx:pt idx="178">0.073825033375078397</cx:pt>
          <cx:pt idx="179">0.073859085057910695</cx:pt>
          <cx:pt idx="180">0.107954614033105</cx:pt>
          <cx:pt idx="181">0.13480436724829001</cx:pt>
          <cx:pt idx="182">0.119740090389653</cx:pt>
          <cx:pt idx="183">0.13475602445826099</cx:pt>
          <cx:pt idx="184">0.11756937286223899</cx:pt>
          <cx:pt idx="185">0.058796632511969399</cx:pt>
          <cx:pt idx="186">0.057373906585362497</cx:pt>
          <cx:pt idx="187">-0.024269349358157</cx:pt>
          <cx:pt idx="188">-0.034014555173734001</cx:pt>
          <cx:pt idx="189">-0.0020441654712523602</cx:pt>
          <cx:pt idx="190">0.0108651226730115</cx:pt>
          <cx:pt idx="191">-0.014776683017233699</cx:pt>
          <cx:pt idx="192">-0.017015554902423</cx:pt>
          <cx:pt idx="193">-0.0032124149137449098</cx:pt>
          <cx:pt idx="194">-0.0033377688744425501</cx:pt>
          <cx:pt idx="195">-0.0024394381276752601</cx:pt>
          <cx:pt idx="196">3.0728433522626998e-05</cx:pt>
          <cx:pt idx="197">0.00095868400146657004</cx:pt>
          <cx:pt idx="198">-9.2288141388971706e-05</cx:pt>
          <cx:pt idx="199">-0.00076750521051389205</cx:pt>
          <cx:pt idx="200">-0.0084624126811649499</cx:pt>
          <cx:pt idx="201">-0.013450490355359</cx:pt>
          <cx:pt idx="202">0.0085653826251323797</cx:pt>
          <cx:pt idx="203">0.0099479521527289193</cx:pt>
          <cx:pt idx="204">0.056825770381102501</cx:pt>
          <cx:pt idx="205">0.085348596046356501</cx:pt>
          <cx:pt idx="206">0.073544802163094503</cx:pt>
          <cx:pt idx="207">0.0893259340188437</cx:pt>
          <cx:pt idx="208">0.070164192259498701</cx:pt>
          <cx:pt idx="209">0.0193428989860365</cx:pt>
          <cx:pt idx="210">0.00269817385643058</cx:pt>
          <cx:pt idx="211">0.0160992975401658</cx:pt>
          <cx:pt idx="212">0.023201302882448201</cx:pt>
          <cx:pt idx="213">-0.00055411728488107199</cx:pt>
          <cx:pt idx="214">0.0128582575908456</cx:pt>
          <cx:pt idx="215">-0.035748396243828001</cx:pt>
          <cx:pt idx="216">-0.045423864920464699</cx:pt>
          <cx:pt idx="217">0.0102952650884073</cx:pt>
          <cx:pt idx="218">0.018124806437467202</cx:pt>
          <cx:pt idx="219">-0.031099068500998001</cx:pt>
          <cx:pt idx="220">-0.048522157098094001</cx:pt>
          <cx:pt idx="221">-0.0188210388627763</cx:pt>
          <cx:pt idx="222">-0.0045596616248341198</cx:pt>
          <cx:pt idx="223">-0.0018471340330705401</cx:pt>
          <cx:pt idx="224">7.8232181311237094e-05</cx:pt>
          <cx:pt idx="225">2.7672844681104001e-05</cx:pt>
          <cx:pt idx="226">-0.0028691212235762401</cx:pt>
          <cx:pt idx="227">-0.00325612898133496</cx:pt>
          <cx:pt idx="228">-0.0148076027683698</cx:pt>
          <cx:pt idx="229">-0.020780899879243399</cx:pt>
          <cx:pt idx="230">0.022112745960410799</cx:pt>
          <cx:pt idx="231">0.043425881179839899</cx:pt>
          <cx:pt idx="232">0.079441486090534405</cx:pt>
          <cx:pt idx="233">0.038336380092836402</cx:pt>
          <cx:pt idx="234">0.0128233991277909</cx:pt>
          <cx:pt idx="235">-0.0078703644465493699</cx:pt>
          <cx:pt idx="236">-0.078418581433215701</cx:pt>
          <cx:pt idx="237">-0.10170101567440901</cx:pt>
          <cx:pt idx="238">-0.078386503820640899</cx:pt>
          <cx:pt idx="239">-0.068454748024254899</cx:pt>
          <cx:pt idx="240">-0.046218822681437802</cx:pt>
          <cx:pt idx="241">-0.000876785917394618</cx:pt>
          <cx:pt idx="242">0.047323077554106197</cx:pt>
          <cx:pt idx="243">0.031478816732857899</cx:pt>
          <cx:pt idx="244">-0.019138221429105599</cx:pt>
          <cx:pt idx="245">0.0066530126011079297</cx:pt>
          <cx:pt idx="246">0.028391695363824299</cx:pt>
          <cx:pt idx="247">-0.0406389389799535</cx:pt>
          <cx:pt idx="248">-0.045691394142511901</cx:pt>
          <cx:pt idx="249">-0.0077692521658014203</cx:pt>
          <cx:pt idx="250">-0.00024142977859008301</cx:pt>
          <cx:pt idx="251">0.000152685427983448</cx:pt>
          <cx:pt idx="252">0.00014283168953618599</cx:pt>
          <cx:pt idx="253">-0.000334297462750188</cx:pt>
          <cx:pt idx="254">-0.00077753714154481202</cx:pt>
          <cx:pt idx="255">-0.0036522187502669502</cx:pt>
          <cx:pt idx="256">-0.012198510174279699</cx:pt>
          <cx:pt idx="257">-0.022746507513584702</cx:pt>
          <cx:pt idx="258">0.0145387055450041</cx:pt>
          <cx:pt idx="259">0.023229147131595001</cx:pt>
          <cx:pt idx="260">0.020358708709052199</cx:pt>
          <cx:pt idx="261">-0.031729590621994999</cx:pt>
          <cx:pt idx="262">-0.067590734663337204</cx:pt>
          <cx:pt idx="263">-0.079290580337020203</cx:pt>
          <cx:pt idx="264">-0.13855695622065101</cx:pt>
          <cx:pt idx="265">-0.12570951885849099</cx:pt>
          <cx:pt idx="266">-0.076072250390004703</cx:pt>
          <cx:pt idx="267">-0.046779575033992299</cx:pt>
          <cx:pt idx="268">-0.058677610234483001</cx:pt>
          <cx:pt idx="269">0.0350911706700534</cx:pt>
          <cx:pt idx="270">0.080110804287207002</cx:pt>
          <cx:pt idx="271">0.060118039861431098</cx:pt>
          <cx:pt idx="272">0.0063284045599129903</cx:pt>
          <cx:pt idx="273">-0.0052140464463067502</cx:pt>
          <cx:pt idx="274">0.0094343493507877407</cx:pt>
          <cx:pt idx="275">-0.020803712140933801</cx:pt>
          <cx:pt idx="276">-0.033059856032545597</cx:pt>
          <cx:pt idx="277">-0.0017381319545493601</cx:pt>
          <cx:pt idx="278">0.0022919530661115401</cx:pt>
          <cx:pt idx="279">0.000181778235581384</cx:pt>
          <cx:pt idx="280">-5.1039448993165601e-05</cx:pt>
          <cx:pt idx="281">-0.00048084450571949701</cx:pt>
          <cx:pt idx="282">-0.0021229884387962898</cx:pt>
          <cx:pt idx="283">-0.0032548184997734601</cx:pt>
          <cx:pt idx="284">-0.0017275803883654199</cx:pt>
          <cx:pt idx="285">-0.0146173275792952</cx:pt>
          <cx:pt idx="286">-0.0038159232016101801</cx:pt>
          <cx:pt idx="287">-0.017092034027493899</cx:pt>
          <cx:pt idx="288">-0.041437682607460502</cx:pt>
          <cx:pt idx="289">-0.074969909820379405</cx:pt>
          <cx:pt idx="290">-0.101738425815782</cx:pt>
          <cx:pt idx="291">-0.10407568212484</cx:pt>
          <cx:pt idx="292">-0.144960167045175</cx:pt>
          <cx:pt idx="293">-0.103139097458867</cx:pt>
          <cx:pt idx="294">-0.038151765499869601</cx:pt>
          <cx:pt idx="295">-0.088260328330667895</cx:pt>
          <cx:pt idx="296">-0.023530028200305</cx:pt>
          <cx:pt idx="297">0.039069136460355001</cx:pt>
          <cx:pt idx="298">0.0642960754610582</cx:pt>
          <cx:pt idx="299">0.042316546655136601</cx:pt>
          <cx:pt idx="300">0.010488497633761</cx:pt>
          <cx:pt idx="301">0.0019326213526294201</cx:pt>
          <cx:pt idx="302">0.0075124661730185602</cx:pt>
          <cx:pt idx="303">-0.019070561660041601</cx:pt>
          <cx:pt idx="304">-0.036524161389879899</cx:pt>
          <cx:pt idx="305">-0.00680139309804631</cx:pt>
          <cx:pt idx="306">0.00037937028230398598</cx:pt>
          <cx:pt idx="307">-0.000522458943004413</cx:pt>
          <cx:pt idx="308">0.00030624576578951602</cx:pt>
          <cx:pt idx="309">-0.00065465354405099701</cx:pt>
          <cx:pt idx="310">-0.0032473889783138001</cx:pt>
          <cx:pt idx="311">-0.0012609413662331801</cx:pt>
          <cx:pt idx="312">0.0057788051039766404</cx:pt>
          <cx:pt idx="313">-0.029023902887047499</cx:pt>
          <cx:pt idx="314">-0.025244792459516701</cx:pt>
          <cx:pt idx="315">-0.048029835887851799</cx:pt>
          <cx:pt idx="316">-0.064974093583511</cx:pt>
          <cx:pt idx="317">-0.075507546833273598</cx:pt>
          <cx:pt idx="318">-0.066582151292009895</cx:pt>
          <cx:pt idx="319">-0.068659634267765696</cx:pt>
          <cx:pt idx="320">-0.058664852461691501</cx:pt>
          <cx:pt idx="321">-0.049862608917928097</cx:pt>
          <cx:pt idx="322">-0.063622468269763796</cx:pt>
          <cx:pt idx="323">-0.071486262786938801</cx:pt>
          <cx:pt idx="324">-0.0041022883358543902</cx:pt>
          <cx:pt idx="325">0.050454824972481098</cx:pt>
          <cx:pt idx="326">0.0083863137524312608</cx:pt>
          <cx:pt idx="327">0.011464219151873701</cx:pt>
          <cx:pt idx="328">0.028418074656329399</cx:pt>
          <cx:pt idx="329">0.00067225710194772804</cx:pt>
          <cx:pt idx="330">-0.0126623198970229</cx:pt>
          <cx:pt idx="331">-0.0182464526287037</cx:pt>
          <cx:pt idx="332">-0.020596857787664999</cx:pt>
          <cx:pt idx="333">0.00023628739703303</cx:pt>
          <cx:pt idx="334">0.00084108663314977198</cx:pt>
          <cx:pt idx="335">-0.00016592470297321099</cx:pt>
          <cx:pt idx="336">-0.00035315557007568101</cx:pt>
          <cx:pt idx="337">-9.7982650642594203e-05</cx:pt>
          <cx:pt idx="338">-0.0061896190557071996</cx:pt>
          <cx:pt idx="339">-0.0040180433331040198</cx:pt>
          <cx:pt idx="340">0.0014735366267802101</cx:pt>
          <cx:pt idx="341">-0.037047010746667497</cx:pt>
          <cx:pt idx="342">-0.045482793911196903</cx:pt>
          <cx:pt idx="343">-0.047272591214583597</cx:pt>
          <cx:pt idx="344">-0.041776753608185703</cx:pt>
          <cx:pt idx="345">-0.036043512549345597</cx:pt>
          <cx:pt idx="346">-0.0293566784323319</cx:pt>
          <cx:pt idx="347">-0.034167802373141098</cx:pt>
          <cx:pt idx="348">-0.026880229377683602</cx:pt>
          <cx:pt idx="349">-0.0379204530204608</cx:pt>
          <cx:pt idx="350">-0.044772430056169502</cx:pt>
          <cx:pt idx="351">-0.046750499827985001</cx:pt>
          <cx:pt idx="352">0.0050041191464275702</cx:pt>
          <cx:pt idx="353">-0.0221919826001566</cx:pt>
          <cx:pt idx="354">-0.017639005059081201</cx:pt>
          <cx:pt idx="355">0.043454506577416403</cx:pt>
          <cx:pt idx="356">0.047069721496068202</cx:pt>
          <cx:pt idx="357">0.014590989368916601</cx:pt>
          <cx:pt idx="358">-0.028310217130375199</cx:pt>
          <cx:pt idx="359">-0.0286646614992466</cx:pt>
          <cx:pt idx="360">-0.014554374465691401</cx:pt>
          <cx:pt idx="361">0.0057233309987156696</cx:pt>
          <cx:pt idx="362">0.00040327953645363698</cx:pt>
          <cx:pt idx="363">0.0011243408132601</cx:pt>
          <cx:pt idx="364">0.00047301008170412502</cx:pt>
          <cx:pt idx="365">-0.00043233042490636799</cx:pt>
          <cx:pt idx="366">-0.00138338273062431</cx:pt>
          <cx:pt idx="367">-0.0038841334892191098</cx:pt>
          <cx:pt idx="368">-0.0120991323443293</cx:pt>
          <cx:pt idx="369">-0.031659821310116201</cx:pt>
          <cx:pt idx="370">-0.048512491842265998</cx:pt>
          <cx:pt idx="371">-0.027233376434808099</cx:pt>
          <cx:pt idx="372">-0.020492687894396101</cx:pt>
          <cx:pt idx="373">0.0013160814361579799</cx:pt>
          <cx:pt idx="374">0.036122020667172003</cx:pt>
          <cx:pt idx="375">0.0160948655293476</cx:pt>
          <cx:pt idx="376">0.0038300359093697898</cx:pt>
          <cx:pt idx="377">0.0023205458603523699</cx:pt>
          <cx:pt idx="378">-0.012626113258725801</cx:pt>
          <cx:pt idx="379">-0.040711531421464803</cx:pt>
          <cx:pt idx="380">0.0029011604883726698</cx:pt>
          <cx:pt idx="381">-0.043196303768029</cx:pt>
          <cx:pt idx="382">-0.038501878778637998</cx:pt>
          <cx:pt idx="383">-0.0064286364771007501</cx:pt>
          <cx:pt idx="384">0.045452777603176099</cx:pt>
          <cx:pt idx="385">-0.0026956504158097399</cx:pt>
          <cx:pt idx="386">-0.024590829199160499</cx:pt>
          <cx:pt idx="387">-0.0308295092003129</cx:pt>
          <cx:pt idx="388">-0.0212040704247894</cx:pt>
          <cx:pt idx="389">0.0020192118086333399</cx:pt>
          <cx:pt idx="390">-0.00014863336458800899</cx:pt>
          <cx:pt idx="391">5.5883337651351296e-06</cx:pt>
          <cx:pt idx="392">-0.00047668006743945598</cx:pt>
          <cx:pt idx="393">0.00083595326989749396</cx:pt>
          <cx:pt idx="394">-0.0016588188218905999</cx:pt>
          <cx:pt idx="395">0.00083614177279974205</cx:pt>
          <cx:pt idx="396">-0.0050480442038399499</cx:pt>
          <cx:pt idx="397">-0.0196038427620054</cx:pt>
          <cx:pt idx="398">-0.027663452229173598</cx:pt>
          <cx:pt idx="399">-0.0075780026663722199</cx:pt>
          <cx:pt idx="400">-0.0070344239273363498</cx:pt>
          <cx:pt idx="401">-0.017624792332761902</cx:pt>
          <cx:pt idx="402">0.043040559133225298</cx:pt>
          <cx:pt idx="403">0.0056995575258638898</cx:pt>
          <cx:pt idx="404">0.031116908330647799</cx:pt>
          <cx:pt idx="405">0.027613518108941099</cx:pt>
          <cx:pt idx="406">-0.00056642857112897604</cx:pt>
          <cx:pt idx="407">0.0097952499011616703</cx:pt>
          <cx:pt idx="408">0.0020563191829929498</cx:pt>
          <cx:pt idx="409">-0.022640642185520199</cx:pt>
          <cx:pt idx="410">-0.024440179544427999</cx:pt>
          <cx:pt idx="411">-0.019846699391272</cx:pt>
          <cx:pt idx="412">-0.0061578944864268898</cx:pt>
          <cx:pt idx="413">-0.0011511422400528699</cx:pt>
          <cx:pt idx="414">0.00289216281417901</cx:pt>
          <cx:pt idx="415">-0.025196162574866499</cx:pt>
          <cx:pt idx="416">-0.018496217922849601</cx:pt>
          <cx:pt idx="417">0.00362620151614549</cx:pt>
          <cx:pt idx="418">0.0014609583469008701</cx:pt>
          <cx:pt idx="419">0.00029615083252437102</cx:pt>
          <cx:pt idx="420">0.00016228347171265699</cx:pt>
          <cx:pt idx="421">-0.00031717804825483198</cx:pt>
          <cx:pt idx="422">-0.000625852519092499</cx:pt>
          <cx:pt idx="423">0.00034952405439897402</cx:pt>
          <cx:pt idx="424">0.0098817666271883396</cx:pt>
          <cx:pt idx="425">-0.00226592631147211</cx:pt>
          <cx:pt idx="426">-0.00074013014728767997</cx:pt>
          <cx:pt idx="427">-0.0266528325076523</cx:pt>
          <cx:pt idx="428">-0.027963970762121999</cx:pt>
          <cx:pt idx="429">0.0043389959095491096</cx:pt>
          <cx:pt idx="430">0.0305904768152057</cx:pt>
          <cx:pt idx="431">0.016839220579123799</cx:pt>
          <cx:pt idx="432">-0.0050925442716776102</cx:pt>
          <cx:pt idx="433">0.0089749785785202402</cx:pt>
          <cx:pt idx="434">0.0035044352702147401</cx:pt>
          <cx:pt idx="435">0.049065708366915997</cx:pt>
          <cx:pt idx="436">0.053725171037834002</cx:pt>
          <cx:pt idx="437">0.012823760222169901</cx:pt>
          <cx:pt idx="438">-0.0204063207487605</cx:pt>
          <cx:pt idx="439">-0.0533746158479904</cx:pt>
          <cx:pt idx="440">-0.030368506418227401</cx:pt>
          <cx:pt idx="441">0.0012263488006157099</cx:pt>
          <cx:pt idx="442">0.0150015003699719</cx:pt>
          <cx:pt idx="443">-0.016307663850866301</cx:pt>
          <cx:pt idx="444">-0.0085306896232339394</cx:pt>
          <cx:pt idx="445">0.0058189127824079196</cx:pt>
          <cx:pt idx="446">0.0024045052699977502</cx:pt>
          <cx:pt idx="447">0.00010698599091993001</cx:pt>
          <cx:pt idx="448">0.00028989396014135</cx:pt>
          <cx:pt idx="449">0.000579511768821834</cx:pt>
          <cx:pt idx="450">0.0013090921662378199</cx:pt>
          <cx:pt idx="451">0.0083118930326907901</cx:pt>
          <cx:pt idx="452">0.021803832320056699</cx:pt>
          <cx:pt idx="453">-0.00099175303297274601</cx:pt>
          <cx:pt idx="454">-0.020659540696030099</cx:pt>
          <cx:pt idx="455">-0.026311585908083499</cx:pt>
          <cx:pt idx="456">-0.033035502337438398</cx:pt>
          <cx:pt idx="457">-0.0029090074523602</cx:pt>
          <cx:pt idx="458">0.022252352320297999</cx:pt>
          <cx:pt idx="459">-0.032213366439290798</cx:pt>
          <cx:pt idx="460">-0.043223211097849899</cx:pt>
          <cx:pt idx="461">-0.00570139396519971</cx:pt>
          <cx:pt idx="462">-0.011169735589787899</cx:pt>
          <cx:pt idx="463">0.0053102416018730499</cx:pt>
          <cx:pt idx="464">0.043439406613477401</cx:pt>
          <cx:pt idx="465">0.0103291091283585</cx:pt>
          <cx:pt idx="466">0.00275670571236218</cx:pt>
          <cx:pt idx="467">-0.037942576944155502</cx:pt>
          <cx:pt idx="468">-0.0076096609324415301</cx:pt>
          <cx:pt idx="469">0.0067292237204719099</cx:pt>
          <cx:pt idx="470">0.010736228499502599</cx:pt>
          <cx:pt idx="471">-0.0087030376177638508</cx:pt>
          <cx:pt idx="472">0.000852797716893914</cx:pt>
          <cx:pt idx="473">0.0067099209004954797</cx:pt>
          <cx:pt idx="474">0.0029683554921506798</cx:pt>
          <cx:pt idx="475">0.00030416595062928499</cx:pt>
          <cx:pt idx="476">-0.00017284126938637399</cx:pt>
          <cx:pt idx="477">7.5383837558681596e-05</cx:pt>
          <cx:pt idx="478">0.000946209963085973</cx:pt>
          <cx:pt idx="479">0.012870528268222501</cx:pt>
          <cx:pt idx="480">0.0203970492210419</cx:pt>
          <cx:pt idx="481">-0.00029593552863014703</cx:pt>
          <cx:pt idx="482">-0.033120387026122002</cx:pt>
          <cx:pt idx="483">-0.031515748101378402</cx:pt>
          <cx:pt idx="484">-0.0080428681327755994</cx:pt>
          <cx:pt idx="485">-0.0169870909676491</cx:pt>
          <cx:pt idx="486">-0.038568719096380003</cx:pt>
          <cx:pt idx="487">-0.034054448404712598</cx:pt>
          <cx:pt idx="488">-0.046496735090378299</cx:pt>
          <cx:pt idx="489">0.011031320130002501</cx:pt>
          <cx:pt idx="490">0.0019293921501788399</cx:pt>
          <cx:pt idx="491">0.049871197851494402</cx:pt>
          <cx:pt idx="492">0.075742377025113203</cx:pt>
          <cx:pt idx="493">0.0246602530086368</cx:pt>
          <cx:pt idx="494">-0.029976942113885199</cx:pt>
          <cx:pt idx="495">-0.0452012431471948</cx:pt>
          <cx:pt idx="496">-0.016025446802732501</cx:pt>
          <cx:pt idx="497">-0.022001457550054199</cx:pt>
          <cx:pt idx="498">-0.012899366670629801</cx:pt>
          <cx:pt idx="499">-0.0066427342981647498</cx:pt>
          <cx:pt idx="500">-0.0034898275883829999</cx:pt>
          <cx:pt idx="501">0.0024227351175632201</cx:pt>
          <cx:pt idx="502">0.0023781457206173001</cx:pt>
          <cx:pt idx="503">6.3236050587654998e-05</cx:pt>
          <cx:pt idx="504">-0.00063476828350916695</cx:pt>
          <cx:pt idx="505">0.00041376607340654097</cx:pt>
          <cx:pt idx="506">0.0029903649949663</cx:pt>
          <cx:pt idx="507">0.014563767376896001</cx:pt>
          <cx:pt idx="508">0.0080858329886630796</cx:pt>
          <cx:pt idx="509">0.00043521167903175798</cx:pt>
          <cx:pt idx="510">-0.027761272316274101</cx:pt>
          <cx:pt idx="511">-0.028105448818031401</cx:pt>
          <cx:pt idx="512">-0.015794338612880401</cx:pt>
          <cx:pt idx="513">-0.014943950786706999</cx:pt>
          <cx:pt idx="514">0.012393289487096899</cx:pt>
          <cx:pt idx="515">0.0026227618936239599</cx:pt>
          <cx:pt idx="516">-0.015326227198238101</cx:pt>
          <cx:pt idx="517">-0.00089620545929105903</cx:pt>
          <cx:pt idx="518">-0.0102313569019549</cx:pt>
          <cx:pt idx="519">0.0155345596943561</cx:pt>
          <cx:pt idx="520">0.044610892193138303</cx:pt>
          <cx:pt idx="521">0.028177360752865799</cx:pt>
          <cx:pt idx="522">-0.0200909530428613</cx:pt>
          <cx:pt idx="523">-0.0019740880930026201</cx:pt>
          <cx:pt idx="524">-0.025725098903469901</cx:pt>
          <cx:pt idx="525">-0.0436489139487014</cx:pt>
          <cx:pt idx="526">-0.0245935205003498</cx:pt>
          <cx:pt idx="527">-0.0057609670030188296</cx:pt>
          <cx:pt idx="528">-0.0024860455680876499</cx:pt>
          <cx:pt idx="529">0.00092024262820799695</cx:pt>
          <cx:pt idx="530">0.0023377749494851198</cx:pt>
          <cx:pt idx="531">-0.00031803318401181399</cx:pt>
          <cx:pt idx="532">-8.4425919036050596e-05</cx:pt>
          <cx:pt idx="533">5.3955162119501703e-05</cx:pt>
          <cx:pt idx="534">0.0025071006449782001</cx:pt>
          <cx:pt idx="535">0.0089456196656265106</cx:pt>
          <cx:pt idx="536">0.0094535131479374906</cx:pt>
          <cx:pt idx="537">0.0042036324787790196</cx:pt>
          <cx:pt idx="538">-0.0115128667140545</cx:pt>
          <cx:pt idx="539">-0.0065843503532658004</cx:pt>
          <cx:pt idx="540">-0.0150218408217091</cx:pt>
          <cx:pt idx="541">-0.0044488575800031701</cx:pt>
          <cx:pt idx="542">0.0137056711387472</cx:pt>
          <cx:pt idx="543">-0.0106406850521076</cx:pt>
          <cx:pt idx="544">-0.015861235183757101</cx:pt>
          <cx:pt idx="545">-0.016909457793394901</cx:pt>
          <cx:pt idx="546">-0.0280650217497634</cx:pt>
          <cx:pt idx="547">-5.0249723216756901e-05</cx:pt>
          <cx:pt idx="548">0.0086008978580161492</cx:pt>
          <cx:pt idx="549">-0.0057492887608363297</cx:pt>
          <cx:pt idx="550">-0.0154713502500568</cx:pt>
          <cx:pt idx="551">0.0071245055694009601</cx:pt>
          <cx:pt idx="552">-0.042587225993144302</cx:pt>
          <cx:pt idx="553">-0.032903115662842403</cx:pt>
          <cx:pt idx="554">-0.043843974795792197</cx:pt>
          <cx:pt idx="555">-0.0075409657247849102</cx:pt>
          <cx:pt idx="556">0.0012549473651447</cx:pt>
          <cx:pt idx="557">-0.00073078697592048004</cx:pt>
          <cx:pt idx="558">0.0014027314861224599</cx:pt>
          <cx:pt idx="559">-0.000110256212089589</cx:pt>
          <cx:pt idx="560">0.00032841921494320097</cx:pt>
          <cx:pt idx="561">0.00067484967008884004</cx:pt>
          <cx:pt idx="562">0.00053506618722694397</cx:pt>
          <cx:pt idx="563">0.010983212023355801</cx:pt>
          <cx:pt idx="564">0.023279178686709499</cx:pt>
          <cx:pt idx="565">0.00804584159239519</cx:pt>
          <cx:pt idx="566">0.0020997686807884002</cx:pt>
          <cx:pt idx="567">0.0068208855955430798</cx:pt>
          <cx:pt idx="568">-0.0084217449264099593</cx:pt>
          <cx:pt idx="569">-0.0149538868242667</cx:pt>
          <cx:pt idx="570">0.011406699387498701</cx:pt>
          <cx:pt idx="571">0.014369427505966899</cx:pt>
          <cx:pt idx="572">-0.0098699739068856505</cx:pt>
          <cx:pt idx="573">-0.0082904145788664698</cx:pt>
          <cx:pt idx="574">-0.016450523708052001</cx:pt>
          <cx:pt idx="575">-0.037740144082215599</cx:pt>
          <cx:pt idx="576">-0.034610148659382799</cx:pt>
          <cx:pt idx="577">-0.043021574470985202</cx:pt>
          <cx:pt idx="578">-0.00289871415129933</cx:pt>
          <cx:pt idx="579">0.013566173335192199</cx:pt>
          <cx:pt idx="580">-0.0214333080594604</cx:pt>
          <cx:pt idx="581">-0.033076790287004602</cx:pt>
          <cx:pt idx="582">-0.053057541085352197</cx:pt>
          <cx:pt idx="583">-0.0144534558979404</cx:pt>
          <cx:pt idx="584">0.0061335005528986497</cx:pt>
          <cx:pt idx="585">0.00122656448555376</cx:pt>
          <cx:pt idx="586">0.00017030730212353701</cx:pt>
          <cx:pt idx="587">-0.00051719319520012201</cx:pt>
          <cx:pt idx="588">-0.00053502585248451295</cx:pt>
          <cx:pt idx="589">6.8395391199020202e-06</cx:pt>
          <cx:pt idx="590">0.00184938466584154</cx:pt>
          <cx:pt idx="591">0.0079936221811306597</cx:pt>
          <cx:pt idx="592">0.010097641793000999</cx:pt>
          <cx:pt idx="593">0.0048099296414776003</cx:pt>
          <cx:pt idx="594">0.0075971556237121899</cx:pt>
          <cx:pt idx="595">0.010940701504517</cx:pt>
          <cx:pt idx="596">0.0098956716348196794</cx:pt>
          <cx:pt idx="597">0.0041392022345291598</cx:pt>
          <cx:pt idx="598">0.031976437304993999</cx:pt>
          <cx:pt idx="599">0.0059989408553696704</cx:pt>
          <cx:pt idx="600">0.00147175067528458</cx:pt>
          <cx:pt idx="601">-0.00366554087770737</cx:pt>
          <cx:pt idx="602">-0.0091552887127629001</cx:pt>
          <cx:pt idx="603">-0.052035216606650003</cx:pt>
          <cx:pt idx="604">-0.028651944257681201</cx:pt>
          <cx:pt idx="605">-0.017997454314511899</cx:pt>
          <cx:pt idx="606">0.0010819987092668499</cx:pt>
          <cx:pt idx="607">0.0047144570202541499</cx:pt>
          <cx:pt idx="608">-0.029457795284368201</cx:pt>
          <cx:pt idx="609">-0.031260074643446399</cx:pt>
          <cx:pt idx="610">-0.0369541402784372</cx:pt>
          <cx:pt idx="611">0.0046682850209124101</cx:pt>
          <cx:pt idx="612">0.0082610359613923302</cx:pt>
          <cx:pt idx="613">0.00164507292155016</cx:pt>
          <cx:pt idx="614">-0.00023621831499593801</cx:pt>
          <cx:pt idx="615">0.00081074201340941598</cx:pt>
          <cx:pt idx="616">-0.00031508745579885198</cx:pt>
          <cx:pt idx="617">-0.000203149937879615</cx:pt>
          <cx:pt idx="618">0.00053089889701554498</cx:pt>
          <cx:pt idx="619">0.0009886451262366609</cx:pt>
          <cx:pt idx="620">0.0068522817866813199</cx:pt>
          <cx:pt idx="621">0.016117833589758601</cx:pt>
          <cx:pt idx="622">0.0180445072520992</cx:pt>
          <cx:pt idx="623">0.020528057506485901</cx:pt>
          <cx:pt idx="624">0.0153462435906579</cx:pt>
          <cx:pt idx="625">0.015962437285315999</cx:pt>
          <cx:pt idx="626">0.029501076469070901</cx:pt>
          <cx:pt idx="627">0.021778800507796299</cx:pt>
          <cx:pt idx="628">-0.029010205313601899</cx:pt>
          <cx:pt idx="629">-0.016096570629931299</cx:pt>
          <cx:pt idx="630">-0.0090209290349700707</cx:pt>
          <cx:pt idx="631">-0.049246611008649799</cx:pt>
          <cx:pt idx="632">-0.010764248063974699</cx:pt>
          <cx:pt idx="633">-0.0022859726031335299</cx:pt>
          <cx:pt idx="634">0.0011977981285694001</cx:pt>
          <cx:pt idx="635">-0.0048381398991520202</cx:pt>
          <cx:pt idx="636">-0.0193117156702333</cx:pt>
          <cx:pt idx="637">-0.049720305769542297</cx:pt>
          <cx:pt idx="638">-0.015825018869134001</cx:pt>
          <cx:pt idx="639">0.0120253402014695</cx:pt>
          <cx:pt idx="640">0.0121670124367694</cx:pt>
          <cx:pt idx="641">0.0017445294960364501</cx:pt>
          <cx:pt idx="642">0.00038033639283664901</cx:pt>
          <cx:pt idx="643">-0.00078823187406035602</cx:pt>
          <cx:pt idx="644">-6.9911113969692694e-05</cx:pt>
          <cx:pt idx="645">0.00061821425175574501</cx:pt>
          <cx:pt idx="646">0.0016256200657287099</cx:pt>
          <cx:pt idx="647">-0.00120990211329816</cx:pt>
          <cx:pt idx="648">-0.00037353616043235398</cx:pt>
          <cx:pt idx="649">0.0050222297859945</cx:pt>
          <cx:pt idx="650">-0.00026251649795094298</cx:pt>
          <cx:pt idx="651">0.0014552575461781699</cx:pt>
          <cx:pt idx="652">-0.0137302485136842</cx:pt>
          <cx:pt idx="653">0.0049009442349756396</cx:pt>
          <cx:pt idx="654">0.0169986916472472</cx:pt>
          <cx:pt idx="655">0.035675356457144501</cx:pt>
          <cx:pt idx="656">-0.026290622622048999</cx:pt>
          <cx:pt idx="657">-0.0048033904738153596</cx:pt>
          <cx:pt idx="658">-0.020407908015503701</cx:pt>
          <cx:pt idx="659">0.00014660701771374501</cx:pt>
          <cx:pt idx="660">0.024110131675287898</cx:pt>
          <cx:pt idx="661">0.033118562481054797</cx:pt>
          <cx:pt idx="662">0.035047485670748502</cx:pt>
          <cx:pt idx="663">0.021247469389600999</cx:pt>
          <cx:pt idx="664">0.012566277553766599</cx:pt>
          <cx:pt idx="665">-0.0054828867180219598</cx:pt>
          <cx:pt idx="666">-0.00354259551201629</cx:pt>
          <cx:pt idx="667">0.0052024826111021199</cx:pt>
          <cx:pt idx="668">0.0094130802578036906</cx:pt>
          <cx:pt idx="669">0.0019979624809066399</cx:pt>
          <cx:pt idx="670">0.00012417927935926801</cx:pt>
          <cx:pt idx="671">-0.000150373456249317</cx:pt>
          <cx:pt idx="672">-0.00012337703777514199</cx:pt>
          <cx:pt idx="673">0.00067531160465373805</cx:pt>
          <cx:pt idx="674">0.00072403350257425599</cx:pt>
          <cx:pt idx="675">0.0022037414827485299</cx:pt>
          <cx:pt idx="676">0.0062657566795003604</cx:pt>
          <cx:pt idx="677">0.0044889223637717603</cx:pt>
          <cx:pt idx="678">-0.00047517306367922499</cx:pt>
          <cx:pt idx="679">0.0031694587440675701</cx:pt>
          <cx:pt idx="680">0.0050619416011907902</cx:pt>
          <cx:pt idx="681">-0.0108491686127436</cx:pt>
          <cx:pt idx="682">0.0018343972321469299</cx:pt>
          <cx:pt idx="683">0.0085539557502440598</cx:pt>
          <cx:pt idx="684">-0.0061905223943285997</cx:pt>
          <cx:pt idx="685">0.029980703493506799</cx:pt>
          <cx:pt idx="686">0.041831154237756997</cx:pt>
          <cx:pt idx="687">0.023136822328999999</cx:pt>
          <cx:pt idx="688">0.011016912560203601</cx:pt>
          <cx:pt idx="689">0.0252606399534696</cx:pt>
          <cx:pt idx="690">0.015820758342503401</cx:pt>
          <cx:pt idx="691">0.022405568985248099</cx:pt>
          <cx:pt idx="692">0.0050722189264301</cx:pt>
          <cx:pt idx="693">-0.0047367639380661401</cx:pt>
          <cx:pt idx="694">-0.0077175229728087998</cx:pt>
          <cx:pt idx="695">-0.0036273039204602099</cx:pt>
          <cx:pt idx="696">-0.000101427435226928</cx:pt>
          <cx:pt idx="697">0.00048130532910886902</cx:pt>
          <cx:pt idx="698">-3.7546669298170003e-05</cx:pt>
          <cx:pt idx="699">-5.1065279303483499e-05</cx:pt>
          <cx:pt idx="700">0.000107724444793389</cx:pt>
          <cx:pt idx="701">0.00012564659540830299</cx:pt>
          <cx:pt idx="702">-0.00024692667411194499</cx:pt>
          <cx:pt idx="703">-0.000360181850849084</cx:pt>
          <cx:pt idx="704">0.0027048083729257601</cx:pt>
          <cx:pt idx="705">0.00223418428322245</cx:pt>
          <cx:pt idx="706">-8.2194463105188996e-05</cx:pt>
          <cx:pt idx="707">-0.0050821216104490197</cx:pt>
          <cx:pt idx="708">0.000163177347959471</cx:pt>
          <cx:pt idx="709">0.0045750020755795104</cx:pt>
          <cx:pt idx="710">0.014514884194569699</cx:pt>
          <cx:pt idx="711">0.0124917983079703</cx:pt>
          <cx:pt idx="712">-0.00186648781405288</cx:pt>
          <cx:pt idx="713">0.018906202867615601</cx:pt>
          <cx:pt idx="714">-0.0064909262135650998</cx:pt>
          <cx:pt idx="715">-0.0331959580456236</cx:pt>
          <cx:pt idx="716">-0.023925074160131801</cx:pt>
          <cx:pt idx="717">-0.018742859632890501</cx:pt>
          <cx:pt idx="718">-0.0061232276136548597</cx:pt>
          <cx:pt idx="719">0.026571878711447498</cx:pt>
          <cx:pt idx="720">0.010028560964582701</cx:pt>
          <cx:pt idx="721">-0.0048528201068682997</cx:pt>
          <cx:pt idx="722">-0.0078426496570939905</cx:pt>
          <cx:pt idx="723">-0.00061745745754137704</cx:pt>
          <cx:pt idx="724">1.15279770826011e-05</cx:pt>
          <cx:pt idx="725">-0.00020899705751419999</cx:pt>
          <cx:pt idx="726">-0.00026139443653562598</cx:pt>
          <cx:pt idx="727">-0.00073988227661925103</cx:pt>
          <cx:pt idx="728">0.00059678454333348795</cx:pt>
          <cx:pt idx="729">0.00035746126656442402</cx:pt>
          <cx:pt idx="730">0.00086294303609619105</cx:pt>
          <cx:pt idx="731">-0.00042096404718600902</cx:pt>
          <cx:pt idx="732">0.00050362948402369603</cx:pt>
          <cx:pt idx="733">-3.6723156884300202e-05</cx:pt>
          <cx:pt idx="734">-0.00099556026249466092</cx:pt>
          <cx:pt idx="735">4.9682806445067202e-05</cx:pt>
          <cx:pt idx="736">0.00099625003180424496</cx:pt>
          <cx:pt idx="737">0.00278580096637436</cx:pt>
          <cx:pt idx="738">0.0023172368575920701</cx:pt>
          <cx:pt idx="739">0.0027726657925763801</cx:pt>
          <cx:pt idx="740">-0.00027610902488216401</cx:pt>
          <cx:pt idx="741">-0.0010666710790493601</cx:pt>
          <cx:pt idx="742">0.0010109663787052801</cx:pt>
          <cx:pt idx="743">0.00339468113052457</cx:pt>
          <cx:pt idx="744">0.0092704610289719297</cx:pt>
          <cx:pt idx="745">0.0097596994069035301</cx:pt>
          <cx:pt idx="746">0.0185124094444203</cx:pt>
          <cx:pt idx="747">0.0218403969783145</cx:pt>
          <cx:pt idx="748">0.0064005505711027698</cx:pt>
          <cx:pt idx="749">0.00084721925543836802</cx:pt>
          <cx:pt idx="750">0.00074608649779727505</cx:pt>
          <cx:pt idx="751">-0.00049041537211533303</cx:pt>
          <cx:pt idx="752">0.00048056703550852998</cx:pt>
          <cx:pt idx="753">0.000172231349777499</cx:pt>
          <cx:pt idx="754">-6.9346947109246102e-05</cx:pt>
          <cx:pt idx="755">-0.00056979421166545501</cx:pt>
          <cx:pt idx="756">-0.00027942068965210398</cx:pt>
          <cx:pt idx="757">-0.00035956840380317801</cx:pt>
          <cx:pt idx="758">6.9986138052034096e-05</cx:pt>
          <cx:pt idx="759">-0.00033161702869924798</cx:pt>
          <cx:pt idx="760">-0.000138362796152098</cx:pt>
          <cx:pt idx="761">0.00122008686186918</cx:pt>
          <cx:pt idx="762">-0.00061288591425625899</cx:pt>
          <cx:pt idx="763">-0.00049496470902168997</cx:pt>
          <cx:pt idx="764">0.00052517256064848702</cx:pt>
          <cx:pt idx="765">-0.00067664002785143595</cx:pt>
          <cx:pt idx="766">-0.000133424583442995</cx:pt>
          <cx:pt idx="767">-0.00033411216892156398</cx:pt>
          <cx:pt idx="768">-0.00015296386344353999</cx:pt>
          <cx:pt idx="769">0.00039606723477700502</cx:pt>
          <cx:pt idx="770">0.00068862508738835101</cx:pt>
          <cx:pt idx="771">0.00070826785360425504</cx:pt>
          <cx:pt idx="772">0.00252142670423807</cx:pt>
          <cx:pt idx="773">0.00082317218943749797</cx:pt>
          <cx:pt idx="774">-0.00015005272533712599</cx:pt>
          <cx:pt idx="775">-0.00026390900231098799</cx:pt>
          <cx:pt idx="776">0.00023274913959012299</cx:pt>
          <cx:pt idx="777">0.00014168089824930901</cx:pt>
          <cx:pt idx="778">-9.2869431340373204e-05</cx:pt>
          <cx:pt idx="779">0.000856723155319987</cx:pt>
          <cx:pt idx="780">0.000145784642301735</cx:pt>
          <cx:pt idx="781">0.00020976974764131399</cx:pt>
          <cx:pt idx="782">0.00068433249455360603</cx:pt>
          <cx:pt idx="783">0.00037801695465441098</cx:pt>
        </cx:lvl>
      </cx:numDim>
    </cx:data>
    <cx:data id="130">
      <cx:numDim type="val">
        <cx:f>'001_WA_F - 副本'!$EA$1:$EA$784</cx:f>
        <cx:lvl ptCount="784" formatCode="G/通用格式">
          <cx:pt idx="0">-0.000537896110872018</cx:pt>
          <cx:pt idx="1">0.00037005859843203303</cx:pt>
          <cx:pt idx="2">-0.000141573641081646</cx:pt>
          <cx:pt idx="3">0.00044312231963671798</cx:pt>
          <cx:pt idx="4">-0.00025991883266347901</cx:pt>
          <cx:pt idx="5">-0.00025713515137329999</cx:pt>
          <cx:pt idx="6">-0.00030400747603920899</cx:pt>
          <cx:pt idx="7">0.00034013029156385299</cx:pt>
          <cx:pt idx="8">-0.000328524641451782</cx:pt>
          <cx:pt idx="9">4.2577925655487098e-06</cx:pt>
          <cx:pt idx="10">-7.1288733235445897e-05</cx:pt>
          <cx:pt idx="11">0.00033378421818002602</cx:pt>
          <cx:pt idx="12">0.00025547248683576698</cx:pt>
          <cx:pt idx="13">0.00012424854706396599</cx:pt>
          <cx:pt idx="14">-0.000415578737037898</cx:pt>
          <cx:pt idx="15">-0.00047509396028556298</cx:pt>
          <cx:pt idx="16">-0.000105308813935426</cx:pt>
          <cx:pt idx="17">0.00071466487269142298</cx:pt>
          <cx:pt idx="18">-3.2644594023665998e-05</cx:pt>
          <cx:pt idx="19">0.00078377460650497905</cx:pt>
          <cx:pt idx="20">-0.00014671214450664701</cx:pt>
          <cx:pt idx="21">0.00034852131958425399</cx:pt>
          <cx:pt idx="22">0.00082243419901901202</cx:pt>
          <cx:pt idx="23">0.00031704957061550799</cx:pt>
          <cx:pt idx="24">0.000266095046690835</cx:pt>
          <cx:pt idx="25">-0.00015617675397144201</cx:pt>
          <cx:pt idx="26">0.0011980813183427</cx:pt>
          <cx:pt idx="27">0.00035128157776043498</cx:pt>
          <cx:pt idx="28">-0.0010797217286519199</cx:pt>
          <cx:pt idx="29">-0.00030384928021575498</cx:pt>
          <cx:pt idx="30">0.00063595150960739399</cx:pt>
          <cx:pt idx="31">-0.000155078400121195</cx:pt>
          <cx:pt idx="32">0.00026483988824459799</cx:pt>
          <cx:pt idx="33">6.8258503514078301e-05</cx:pt>
          <cx:pt idx="34">-6.7262965208174705e-05</cx:pt>
          <cx:pt idx="35">-0.00048538095144585102</cx:pt>
          <cx:pt idx="36">0.00027439668541817799</cx:pt>
          <cx:pt idx="37">0.00060715419254791603</cx:pt>
          <cx:pt idx="38">0.00220345850485979</cx:pt>
          <cx:pt idx="39">0.0035852152002663401</cx:pt>
          <cx:pt idx="40">0.00109209931681852</cx:pt>
          <cx:pt idx="41">0.0026287279891830102</cx:pt>
          <cx:pt idx="42">0.0038220912214038298</cx:pt>
          <cx:pt idx="43">0.0010966628129156499</cx:pt>
          <cx:pt idx="44">-0.0067712991324522598</cx:pt>
          <cx:pt idx="45">-0.0019772409854460402</cx:pt>
          <cx:pt idx="46">0.00087846667863072405</cx:pt>
          <cx:pt idx="47">0.0017115430971820201</cx:pt>
          <cx:pt idx="48">0.00173166728342104</cx:pt>
          <cx:pt idx="49">0.0023847490121533901</cx:pt>
          <cx:pt idx="50">-0.000110565248032819</cx:pt>
          <cx:pt idx="51">0.00051227409201890005</cx:pt>
          <cx:pt idx="52">0.00041940896815292601</cx:pt>
          <cx:pt idx="53">0.00089802085974106905</cx:pt>
          <cx:pt idx="54">-0.000220966401472509</cx:pt>
          <cx:pt idx="55">-0.00078369460460988498</cx:pt>
          <cx:pt idx="56">0.000111481224117663</cx:pt>
          <cx:pt idx="57">-0.000231146442435042</cx:pt>
          <cx:pt idx="58">-0.000143942553813956</cx:pt>
          <cx:pt idx="59">0.000309266686600575</cx:pt>
          <cx:pt idx="60">-0.00055866949568604204</cx:pt>
          <cx:pt idx="61">0.00035294423279926202</cx:pt>
          <cx:pt idx="62">0.00023417575653619099</cx:pt>
          <cx:pt idx="63">0.0010193578191988199</cx:pt>
          <cx:pt idx="64">0.00341772079942418</cx:pt>
          <cx:pt idx="65">0.0054005184792069198</cx:pt>
          <cx:pt idx="66">0.0097190503275818609</cx:pt>
          <cx:pt idx="67">0.011886537918763001</cx:pt>
          <cx:pt idx="68">0.013225293839124901</cx:pt>
          <cx:pt idx="69">0.0123046593156463</cx:pt>
          <cx:pt idx="70">0.020751879704974101</cx:pt>
          <cx:pt idx="71">0.025735514298616299</cx:pt>
          <cx:pt idx="72">0.020268117086326899</cx:pt>
          <cx:pt idx="73">0.026053783198813799</cx:pt>
          <cx:pt idx="74">0.031175712000006999</cx:pt>
          <cx:pt idx="75">0.035119586790555497</cx:pt>
          <cx:pt idx="76">0.024411699909803901</cx:pt>
          <cx:pt idx="77">0.018136095592475799</cx:pt>
          <cx:pt idx="78">0.0091865681244610604</cx:pt>
          <cx:pt idx="79">0.00313824787929018</cx:pt>
          <cx:pt idx="80">-0.00058746382786137503</cx:pt>
          <cx:pt idx="81">-0.00058390742788017101</cx:pt>
          <cx:pt idx="82">0.00046633558461243503</cx:pt>
          <cx:pt idx="83">0.00012693737036538201</cx:pt>
          <cx:pt idx="84">0.00040924289355631302</cx:pt>
          <cx:pt idx="85">-0.00022580958221148699</cx:pt>
          <cx:pt idx="86">0.000366001321985313</cx:pt>
          <cx:pt idx="87">5.2860066188289901e-05</cx:pt>
          <cx:pt idx="88">0.00154200312231339</cx:pt>
          <cx:pt idx="89">6.6459340464640999e-05</cx:pt>
          <cx:pt idx="90">0.0030272370882174502</cx:pt>
          <cx:pt idx="91">0.0054789271849084902</cx:pt>
          <cx:pt idx="92">0.0077531536398139003</cx:pt>
          <cx:pt idx="93">0.0118899970259002</cx:pt>
          <cx:pt idx="94">0.014223941604897299</cx:pt>
          <cx:pt idx="95">0.0099267169287393497</cx:pt>
          <cx:pt idx="96">-0.0080053263016741198</cx:pt>
          <cx:pt idx="97">-0.030759591415753799</cx:pt>
          <cx:pt idx="98">-0.0125670568701166</cx:pt>
          <cx:pt idx="99">0.014448476974602401</cx:pt>
          <cx:pt idx="100">0.0133184284012697</cx:pt>
          <cx:pt idx="101">0.0048734895151880901</cx:pt>
          <cx:pt idx="102">0.026641409793955101</cx:pt>
          <cx:pt idx="103">0.039390674251966601</cx:pt>
          <cx:pt idx="104">0.037527741393019703</cx:pt>
          <cx:pt idx="105">0.0463343150282726</cx:pt>
          <cx:pt idx="106">0.037603910829686997</cx:pt>
          <cx:pt idx="107">0.022857980607693801</cx:pt>
          <cx:pt idx="108">0.0092747550360473795</cx:pt>
          <cx:pt idx="109">-0.0024081420332788799</cx:pt>
          <cx:pt idx="110">-4.0008531712650302e-05</cx:pt>
          <cx:pt idx="111">-0.00014153742229967999</cx:pt>
          <cx:pt idx="112">-0.0010139676736094501</cx:pt>
          <cx:pt idx="113">-0.000386910254910055</cx:pt>
          <cx:pt idx="114">0.0011949697580487799</cx:pt>
          <cx:pt idx="115">9.8790855305729895e-05</cx:pt>
          <cx:pt idx="116">0.00154165426159635</cx:pt>
          <cx:pt idx="117">0.0066229885693373401</cx:pt>
          <cx:pt idx="118">0.0049177869459435001</cx:pt>
          <cx:pt idx="119">-0.0032468006109258401</cx:pt>
          <cx:pt idx="120">-0.0091248573194712308</cx:pt>
          <cx:pt idx="121">-0.015133652311125101</cx:pt>
          <cx:pt idx="122">-0.0093291939476093395</cx:pt>
          <cx:pt idx="123">-0.0354515133374501</cx:pt>
          <cx:pt idx="124">-0.032090637147551698</cx:pt>
          <cx:pt idx="125">-0.030819167129347399</cx:pt>
          <cx:pt idx="126">-0.0245889407157764</cx:pt>
          <cx:pt idx="127">-0.029115393881007302</cx:pt>
          <cx:pt idx="128">-0.015667124831389601</cx:pt>
          <cx:pt idx="129">-0.043859580465982498</cx:pt>
          <cx:pt idx="130">-0.031698434405486697</cx:pt>
          <cx:pt idx="131">0.00540364639205867</cx:pt>
          <cx:pt idx="132">0.0047513234451567604</cx:pt>
          <cx:pt idx="133">0.045679096600864999</cx:pt>
          <cx:pt idx="134">0.049058240651053402</cx:pt>
          <cx:pt idx="135">0.0418629607104146</cx:pt>
          <cx:pt idx="136">0.0085186706790485907</cx:pt>
          <cx:pt idx="137">-0.0032726418073360901</cx:pt>
          <cx:pt idx="138">-0.00214840196448021</cx:pt>
          <cx:pt idx="139">0.00079263446914554496</cx:pt>
          <cx:pt idx="140">0.00097072440270026795</cx:pt>
          <cx:pt idx="141">0.00017938384507946401</cx:pt>
          <cx:pt idx="142">-0.00037339891170992201</cx:pt>
          <cx:pt idx="143">0.0010743605699036101</cx:pt>
          <cx:pt idx="144">-6.9698653723815202e-05</cx:pt>
          <cx:pt idx="145">-0.0033328395939307399</cx:pt>
          <cx:pt idx="146">0.0012590808062351701</cx:pt>
          <cx:pt idx="147">-0.010999424473625201</cx:pt>
          <cx:pt idx="148">-0.030470265291675101</cx:pt>
          <cx:pt idx="149">-0.0361313991212798</cx:pt>
          <cx:pt idx="150">-0.074074963707423905</cx:pt>
          <cx:pt idx="151">-0.124757052054125</cx:pt>
          <cx:pt idx="152">-0.075074606805934002</cx:pt>
          <cx:pt idx="153">-0.068520529027780802</cx:pt>
          <cx:pt idx="154">-0.014414802029568999</cx:pt>
          <cx:pt idx="155">0.018145480898019602</cx:pt>
          <cx:pt idx="156">0.0100329542860932</cx:pt>
          <cx:pt idx="157">0.036683566582263502</cx:pt>
          <cx:pt idx="158">0.0199048261220841</cx:pt>
          <cx:pt idx="159">0.098292496834001306</cx:pt>
          <cx:pt idx="160">0.041359142282816799</cx:pt>
          <cx:pt idx="161">0.038238706582118198</cx:pt>
          <cx:pt idx="162">0.062406516558157703</cx:pt>
          <cx:pt idx="163">0.070105056452757206</cx:pt>
          <cx:pt idx="164">0.025208854539736699</cx:pt>
          <cx:pt idx="165">0.0048660990780065201</cx:pt>
          <cx:pt idx="166">0.00049363506362583396</cx:pt>
          <cx:pt idx="167">0.00113558384951969</cx:pt>
          <cx:pt idx="168">0.00012909898954048001</cx:pt>
          <cx:pt idx="169">0.00028673542633738102</cx:pt>
          <cx:pt idx="170">-0.00147370303334192</cx:pt>
          <cx:pt idx="171">-0.00024407931577655401</cx:pt>
          <cx:pt idx="172">0.00063610197059471595</cx:pt>
          <cx:pt idx="173">0.0172047194445345</cx:pt>
          <cx:pt idx="174">0.0128022657414123</cx:pt>
          <cx:pt idx="175">-0.00042080158691081303</cx:pt>
          <cx:pt idx="176">-0.0135588701631512</cx:pt>
          <cx:pt idx="177">-0.056458534123602098</cx:pt>
          <cx:pt idx="178">-0.117217091421769</cx:pt>
          <cx:pt idx="179">-0.081326876557647795</cx:pt>
          <cx:pt idx="180">-0.063869650568930597</cx:pt>
          <cx:pt idx="181">-0.045920804489720898</cx:pt>
          <cx:pt idx="182">0.012239542539291401</cx:pt>
          <cx:pt idx="183">0.031502082721572199</cx:pt>
          <cx:pt idx="184">-0.0086305548596627996</cx:pt>
          <cx:pt idx="185">0.019546726242259001</cx:pt>
          <cx:pt idx="186">-0.0033198253403171401</cx:pt>
          <cx:pt idx="187">0.073930596419266997</cx:pt>
          <cx:pt idx="188">0.073698968039454693</cx:pt>
          <cx:pt idx="189">0.0073372927357983697</cx:pt>
          <cx:pt idx="190">0.039147113941747302</cx:pt>
          <cx:pt idx="191">0.080670392256224396</cx:pt>
          <cx:pt idx="192">0.037536913774608299</cx:pt>
          <cx:pt idx="193">0.0084737883201156904</cx:pt>
          <cx:pt idx="194">0.0049016102680237003</cx:pt>
          <cx:pt idx="195">0.0037516996256996699</cx:pt>
          <cx:pt idx="196">-0.000207144060045061</cx:pt>
          <cx:pt idx="197">-0.00072467864978486402</cx:pt>
          <cx:pt idx="198">-0.011190715167331999</cx:pt>
          <cx:pt idx="199">-0.017223418913691699</cx:pt>
          <cx:pt idx="200">0.00034349182555877902</cx:pt>
          <cx:pt idx="201">0.036472351514123397</cx:pt>
          <cx:pt idx="202">-0.0062070227558265103</cx:pt>
          <cx:pt idx="203">-0.039322788316233898</cx:pt>
          <cx:pt idx="204">-0.043271631154568897</cx:pt>
          <cx:pt idx="205">-0.102022242603275</cx:pt>
          <cx:pt idx="206">-0.145907882655926</cx:pt>
          <cx:pt idx="207">-0.095766123485157895</cx:pt>
          <cx:pt idx="208">-0.042746159769766298</cx:pt>
          <cx:pt idx="209">0.015943978332018199</cx:pt>
          <cx:pt idx="210">0.0652452059837514</cx:pt>
          <cx:pt idx="211">0.039241642370295697</cx:pt>
          <cx:pt idx="212">0.00902364295419383</cx:pt>
          <cx:pt idx="213">-0.025436302059725201</cx:pt>
          <cx:pt idx="214">-0.00366342425027247</cx:pt>
          <cx:pt idx="215">0.025531872218574499</cx:pt>
          <cx:pt idx="216">0.023834451371067499</cx:pt>
          <cx:pt idx="217">0.0208840560010706</cx:pt>
          <cx:pt idx="218">0.0116714963073639</cx:pt>
          <cx:pt idx="219">0.043171215981274498</cx:pt>
          <cx:pt idx="220">0.034751260153980397</cx:pt>
          <cx:pt idx="221">-0.0077042685877062199</cx:pt>
          <cx:pt idx="222">0.0081484417133007303</cx:pt>
          <cx:pt idx="223">0.00188780752224435</cx:pt>
          <cx:pt idx="224">-0.0027293606217247799</cx:pt>
          <cx:pt idx="225">-0.00157105751051737</cx:pt>
          <cx:pt idx="226">-0.0060994060205117901</cx:pt>
          <cx:pt idx="227">-0.0086412335060933199</cx:pt>
          <cx:pt idx="228">0.0030618278312002198</cx:pt>
          <cx:pt idx="229">0.0212972710612577</cx:pt>
          <cx:pt idx="230">-0.025327705372367199</cx:pt>
          <cx:pt idx="231">-0.070379400364488698</cx:pt>
          <cx:pt idx="232">-0.100423383343862</cx:pt>
          <cx:pt idx="233">-0.12855397306583299</cx:pt>
          <cx:pt idx="234">-0.144466705653855</cx:pt>
          <cx:pt idx="235">-0.078457191204383603</cx:pt>
          <cx:pt idx="236">0.0037759859364397</cx:pt>
          <cx:pt idx="237">0.076848719236232002</cx:pt>
          <cx:pt idx="238">0.0472055108506707</cx:pt>
          <cx:pt idx="239">-0.031643678947977497</cx:pt>
          <cx:pt idx="240">-0.053860603142643501</cx:pt>
          <cx:pt idx="241">-0.030288949373981099</cx:pt>
          <cx:pt idx="242">-0.025012850039480301</cx:pt>
          <cx:pt idx="243">-0.0044051072255339302</cx:pt>
          <cx:pt idx="244">-0.0064679598184824204</cx:pt>
          <cx:pt idx="245">0.030235123808461498</cx:pt>
          <cx:pt idx="246">0.0062191085254505703</cx:pt>
          <cx:pt idx="247">0.0034573371393745401</cx:pt>
          <cx:pt idx="248">0.036626993920104198</cx:pt>
          <cx:pt idx="249">0.0065179371872875203</cx:pt>
          <cx:pt idx="250">0.0047102536617242199</cx:pt>
          <cx:pt idx="251">-0.00023943627421411701</cx:pt>
          <cx:pt idx="252">0.0010068223868930401</cx:pt>
          <cx:pt idx="253">-0.0041492599935266999</cx:pt>
          <cx:pt idx="254">-0.000533963128649417</cx:pt>
          <cx:pt idx="255">-0.0027416066776624099</cx:pt>
          <cx:pt idx="256">-0.017898261262225799</cx:pt>
          <cx:pt idx="257">-0.036239743564167599</cx:pt>
          <cx:pt idx="258">-0.074666042551325598</cx:pt>
          <cx:pt idx="259">-0.090501460376913603</cx:pt>
          <cx:pt idx="260">-0.117551046869728</cx:pt>
          <cx:pt idx="261">-0.074399354013721802</cx:pt>
          <cx:pt idx="262">-0.061433796912146801</cx:pt>
          <cx:pt idx="263">-0.0018056633306871</cx:pt>
          <cx:pt idx="264">0.0065423797206801198</cx:pt>
          <cx:pt idx="265">0.031849678394738803</cx:pt>
          <cx:pt idx="266">-0.052176421877140999</cx:pt>
          <cx:pt idx="267">-0.064495693266156701</cx:pt>
          <cx:pt idx="268">-0.0526662859005287</cx:pt>
          <cx:pt idx="269">-0.014525727716808099</cx:pt>
          <cx:pt idx="270">0.0080883756161114206</cx:pt>
          <cx:pt idx="271">-0.015931868672779001</cx:pt>
          <cx:pt idx="272">-0.027948517544014</cx:pt>
          <cx:pt idx="273">-0.0054781305863024496</cx:pt>
          <cx:pt idx="274">-0.043995429405976803</cx:pt>
          <cx:pt idx="275">-0.0431683112247844</cx:pt>
          <cx:pt idx="276">-0.021142651902146301</cx:pt>
          <cx:pt idx="277">-0.017275584038216499</cx:pt>
          <cx:pt idx="278">-0.0146417938480924</cx:pt>
          <cx:pt idx="279">-0.016154764427399899</cx:pt>
          <cx:pt idx="280">9.2858072887626596e-05</cx:pt>
          <cx:pt idx="281">-0.0030119992367548601</cx:pt>
          <cx:pt idx="282">-0.0064124754090398297</cx:pt>
          <cx:pt idx="283">-0.00351376518414238</cx:pt>
          <cx:pt idx="284">-0.020277735203943201</cx:pt>
          <cx:pt idx="285">-0.0576096693647788</cx:pt>
          <cx:pt idx="286">-0.108929797738976</cx:pt>
          <cx:pt idx="287">-0.090790248364240406</cx:pt>
          <cx:pt idx="288">-0.070777557083512202</cx:pt>
          <cx:pt idx="289">-0.049580433707445498</cx:pt>
          <cx:pt idx="290">0.026479957719352201</cx:pt>
          <cx:pt idx="291">0.049914197699107203</cx:pt>
          <cx:pt idx="292">0.059927588474816502</cx:pt>
          <cx:pt idx="293">-0.019943082023457501</cx:pt>
          <cx:pt idx="294">-0.066216836325337605</cx:pt>
          <cx:pt idx="295">-0.059278503060396698</cx:pt>
          <cx:pt idx="296">-0.086164562602247793</cx:pt>
          <cx:pt idx="297">0.0015585325809485001</cx:pt>
          <cx:pt idx="298">-0.013797136667800599</cx:pt>
          <cx:pt idx="299">-0.0076514846821028604</cx:pt>
          <cx:pt idx="300">-0.060300704842107401</cx:pt>
          <cx:pt idx="301">-0.080923169520069699</cx:pt>
          <cx:pt idx="302">-0.089154940489450302</cx:pt>
          <cx:pt idx="303">-0.063696416143530402</cx:pt>
          <cx:pt idx="304">-0.055496822621224302</cx:pt>
          <cx:pt idx="305">-0.0370097710879057</cx:pt>
          <cx:pt idx="306">-0.015694068639183</cx:pt>
          <cx:pt idx="307">-0.0044015009629010801</cx:pt>
          <cx:pt idx="308">1.9464959443532901e-05</cx:pt>
          <cx:pt idx="309">-0.0053913758042562496</cx:pt>
          <cx:pt idx="310">-0.014076534877725999</cx:pt>
          <cx:pt idx="311">-0.027194072101296499</cx:pt>
          <cx:pt idx="312">-0.050491781684877099</cx:pt>
          <cx:pt idx="313">-0.061425625739086998</cx:pt>
          <cx:pt idx="314">-0.063321941853160396</cx:pt>
          <cx:pt idx="315">-0.049829485760820302</cx:pt>
          <cx:pt idx="316">-0.048873200401873103</cx:pt>
          <cx:pt idx="317">0.014544006538298199</cx:pt>
          <cx:pt idx="318">0.031592608744051197</cx:pt>
          <cx:pt idx="319">-0.0097971209152026995</cx:pt>
          <cx:pt idx="320">-0.010139613840682399</cx:pt>
          <cx:pt idx="321">-0.090608677945523505</cx:pt>
          <cx:pt idx="322">-0.064321637517335703</cx:pt>
          <cx:pt idx="323">-0.042877777506494998</cx:pt>
          <cx:pt idx="324">-0.017745165406290599</cx:pt>
          <cx:pt idx="325">-0.043006173221694699</cx:pt>
          <cx:pt idx="326">-0.036016091478354301</cx:pt>
          <cx:pt idx="327">0.016619005236781399</cx:pt>
          <cx:pt idx="328">-0.035348061917455702</cx:pt>
          <cx:pt idx="329">-0.090550974224615999</cx:pt>
          <cx:pt idx="330">-0.13272963177830599</cx:pt>
          <cx:pt idx="331">-0.070808345483573995</cx:pt>
          <cx:pt idx="332">-0.044325611746138603</cx:pt>
          <cx:pt idx="333">-0.0136953097053101</cx:pt>
          <cx:pt idx="334">-0.0025239978128363699</cx:pt>
          <cx:pt idx="335">-0.00093781716091240902</cx:pt>
          <cx:pt idx="336">-4.8504198247616699e-06</cx:pt>
          <cx:pt idx="337">-0.00287277654087167</cx:pt>
          <cx:pt idx="338">-0.00861932200568063</cx:pt>
          <cx:pt idx="339">-0.036712060085777098</cx:pt>
          <cx:pt idx="340">-0.054385534732987101</cx:pt>
          <cx:pt idx="341">-0.056871569870129798</cx:pt>
          <cx:pt idx="342">-0.0046496960266291703</cx:pt>
          <cx:pt idx="343">0.0279977933652234</cx:pt>
          <cx:pt idx="344">-0.025082814926368002</cx:pt>
          <cx:pt idx="345">-0.021963675013572201</cx:pt>
          <cx:pt idx="346">-0.018788725905659699</cx:pt>
          <cx:pt idx="347">-0.044911261012153397</cx:pt>
          <cx:pt idx="348">-0.0046037160181039002</cx:pt>
          <cx:pt idx="349">0.029255019634557101</cx:pt>
          <cx:pt idx="350">0.016537434831976401</cx:pt>
          <cx:pt idx="351">0.015889770240975602</cx:pt>
          <cx:pt idx="352">-0.012945573157593499</cx:pt>
          <cx:pt idx="353">-0.026788166683867999</cx:pt>
          <cx:pt idx="354">-0.025431552397017498</cx:pt>
          <cx:pt idx="355">0.0019498097722432299</cx:pt>
          <cx:pt idx="356">-0.0272813072445082</cx:pt>
          <cx:pt idx="357">-0.064554512653576104</cx:pt>
          <cx:pt idx="358">-0.109151492743376</cx:pt>
          <cx:pt idx="359">-0.059072367691508899</cx:pt>
          <cx:pt idx="360">-0.040860941539608397</cx:pt>
          <cx:pt idx="361">-0.0282111663367598</cx:pt>
          <cx:pt idx="362">-0.0161180078939425</cx:pt>
          <cx:pt idx="363">-0.0054338920404117703</cx:pt>
          <cx:pt idx="364">7.2948266276933696e-05</cx:pt>
          <cx:pt idx="365">-0.00044188328091832301</cx:pt>
          <cx:pt idx="366">-0.0051402287401966897</cx:pt>
          <cx:pt idx="367">-0.023262670777242301</cx:pt>
          <cx:pt idx="368">-0.050361295532428602</cx:pt>
          <cx:pt idx="369">-0.038972134150535402</cx:pt>
          <cx:pt idx="370">0.075393739822048098</cx:pt>
          <cx:pt idx="371">0.118621946568641</cx:pt>
          <cx:pt idx="372">0.066915562809053197</cx:pt>
          <cx:pt idx="373">0.024770314950721999</cx:pt>
          <cx:pt idx="374">-0.0105215761913037</cx:pt>
          <cx:pt idx="375">-0.031800376815898701</cx:pt>
          <cx:pt idx="376">0.00147546875177305</cx:pt>
          <cx:pt idx="377">0.0503658750692711</cx:pt>
          <cx:pt idx="378">0.062517351568989299</cx:pt>
          <cx:pt idx="379">0.098848009714733107</cx:pt>
          <cx:pt idx="380">0.043645651848340503</cx:pt>
          <cx:pt idx="381">0.058347317513677298</cx:pt>
          <cx:pt idx="382">0.017326388818018099</cx:pt>
          <cx:pt idx="383">0.018987121384435601</cx:pt>
          <cx:pt idx="384">-0.043805232917147698</cx:pt>
          <cx:pt idx="385">-0.080119485093942594</cx:pt>
          <cx:pt idx="386">-0.084450527426826197</cx:pt>
          <cx:pt idx="387">-0.059024294207208998</cx:pt>
          <cx:pt idx="388">-0.061207821530417601</cx:pt>
          <cx:pt idx="389">-0.0333192042753419</cx:pt>
          <cx:pt idx="390">-0.0107210570235382</cx:pt>
          <cx:pt idx="391">-0.0013906637555700201</cx:pt>
          <cx:pt idx="392">0.00030176379869421599</cx:pt>
          <cx:pt idx="393">-0.00027364174873691403</cx:pt>
          <cx:pt idx="394">-0.0024583042829062502</cx:pt>
          <cx:pt idx="395">-0.00169810785619981</cx:pt>
          <cx:pt idx="396">-0.019986046486783499</cx:pt>
          <cx:pt idx="397">0.0421748059618402</cx:pt>
          <cx:pt idx="398">0.11692766363120199</cx:pt>
          <cx:pt idx="399">0.124058194146592</cx:pt>
          <cx:pt idx="400">0.086262478791658603</cx:pt>
          <cx:pt idx="401">0.057478259179843803</cx:pt>
          <cx:pt idx="402">0.021488304039360601</cx:pt>
          <cx:pt idx="403">0.027788426014292999</cx:pt>
          <cx:pt idx="404">0.0122550058857835</cx:pt>
          <cx:pt idx="405">0.063360211273338699</cx:pt>
          <cx:pt idx="406">0.106894855345808</cx:pt>
          <cx:pt idx="407">0.063187415520587903</cx:pt>
          <cx:pt idx="408">0.15363775786821801</cx:pt>
          <cx:pt idx="409">0.070913425633876703</cx:pt>
          <cx:pt idx="410">-0.016209643304542099</cx:pt>
          <cx:pt idx="411">-0.00082035379276143496</cx:pt>
          <cx:pt idx="412">-0.070569488740330893</cx:pt>
          <cx:pt idx="413">-0.074656412285929397</cx:pt>
          <cx:pt idx="414">-0.064685098604080907</cx:pt>
          <cx:pt idx="415">-0.068850959983610294</cx:pt>
          <cx:pt idx="416">-0.038033400551534403</cx:pt>
          <cx:pt idx="417">-0.0163583344852107</cx:pt>
          <cx:pt idx="418">-0.0081562442995475291</cx:pt>
          <cx:pt idx="419">-0.00080256170560064999</cx:pt>
          <cx:pt idx="420">-0.00029064001649689</cx:pt>
          <cx:pt idx="421">-0.00041184961651882503</cx:pt>
          <cx:pt idx="422">0.0033753004323486598</cx:pt>
          <cx:pt idx="423">0.012881035172025299</cx:pt>
          <cx:pt idx="424">0.0128371678748345</cx:pt>
          <cx:pt idx="425">0.042917765325629</cx:pt>
          <cx:pt idx="426">0.079035928558594801</cx:pt>
          <cx:pt idx="427">0.113200116271127</cx:pt>
          <cx:pt idx="428">0.081348238884775298</cx:pt>
          <cx:pt idx="429">0.038134122337323897</cx:pt>
          <cx:pt idx="430">-0.00228294634895295</cx:pt>
          <cx:pt idx="431">0.016310859301297199</cx:pt>
          <cx:pt idx="432">0.038325192586737701</cx:pt>
          <cx:pt idx="433">0.11253358135005</cx:pt>
          <cx:pt idx="434">0.10747342228411599</cx:pt>
          <cx:pt idx="435">0.0144699513736099</cx:pt>
          <cx:pt idx="436">0.100870341700945</cx:pt>
          <cx:pt idx="437">-0.012100689077890499</cx:pt>
          <cx:pt idx="438">-0.022602266176995799</cx:pt>
          <cx:pt idx="439">-0.0097474973489623806</cx:pt>
          <cx:pt idx="440">-0.068156962937032495</cx:pt>
          <cx:pt idx="441">-0.0463768451868821</cx:pt>
          <cx:pt idx="442">-0.0332660926826795</cx:pt>
          <cx:pt idx="443">-0.029085060580623</cx:pt>
          <cx:pt idx="444">-0.029662372334374201</cx:pt>
          <cx:pt idx="445">-0.0032314567592921801</cx:pt>
          <cx:pt idx="446">-0.00091470292680697902</cx:pt>
          <cx:pt idx="447">0.00053628499113632096</cx:pt>
          <cx:pt idx="448">0.00076802257086799398</cx:pt>
          <cx:pt idx="449">-0.00074692573108260305</cx:pt>
          <cx:pt idx="450">0.00081690822163333102</cx:pt>
          <cx:pt idx="451">0.0091432829802640895</cx:pt>
          <cx:pt idx="452">0.0027578278037965701</cx:pt>
          <cx:pt idx="453">0.035912497690144901</cx:pt>
          <cx:pt idx="454">0.097596061461070804</cx:pt>
          <cx:pt idx="455">0.10411040029038</cx:pt>
          <cx:pt idx="456">0.0291238336777669</cx:pt>
          <cx:pt idx="457">0.016323056632974502</cx:pt>
          <cx:pt idx="458">-0.018701228291680101</cx:pt>
          <cx:pt idx="459">0.043955286608255199</cx:pt>
          <cx:pt idx="460">0.082692088796218893</cx:pt>
          <cx:pt idx="461">0.061074759677124099</cx:pt>
          <cx:pt idx="462">0.0274420794982113</cx:pt>
          <cx:pt idx="463">0.034631462718998002</cx:pt>
          <cx:pt idx="464">0.012380578070319</cx:pt>
          <cx:pt idx="465">-0.077622548873299904</cx:pt>
          <cx:pt idx="466">0.0025265979188114299</cx:pt>
          <cx:pt idx="467">0.0216673042587524</cx:pt>
          <cx:pt idx="468">0.0173727042250208</cx:pt>
          <cx:pt idx="469">0.012311612949313299</cx:pt>
          <cx:pt idx="470">-0.011491091307419401</cx:pt>
          <cx:pt idx="471">0.011538595053014401</cx:pt>
          <cx:pt idx="472">0.016385088266743099</cx:pt>
          <cx:pt idx="473">0.0033955034031271001</cx:pt>
          <cx:pt idx="474">-0.0062423476089803103</cx:pt>
          <cx:pt idx="475">-6.9476311604930495e-05</cx:pt>
          <cx:pt idx="476">-0.00015716803369405401</cx:pt>
          <cx:pt idx="477">-0.00013526760801395199</cx:pt>
          <cx:pt idx="478">0.0029817324499397399</cx:pt>
          <cx:pt idx="479">0.00061744906856319403</cx:pt>
          <cx:pt idx="480">-0.0031338930001357998</cx:pt>
          <cx:pt idx="481">0.0250562026754555</cx:pt>
          <cx:pt idx="482">0.048211461137642297</cx:pt>
          <cx:pt idx="483">0.079150786911580201</cx:pt>
          <cx:pt idx="484">0.069208457373579502</cx:pt>
          <cx:pt idx="485">0.019856938210789699</cx:pt>
          <cx:pt idx="486">0.041424267732891297</cx:pt>
          <cx:pt idx="487">0.012920312578544001</cx:pt>
          <cx:pt idx="488">0.012659535048298899</cx:pt>
          <cx:pt idx="489">0.0024084870522327502</cx:pt>
          <cx:pt idx="490">0.045777473857880002</cx:pt>
          <cx:pt idx="491">0.017568743560249699</cx:pt>
          <cx:pt idx="492">0.0047158407466572202</cx:pt>
          <cx:pt idx="493">-0.035393713184690798</cx:pt>
          <cx:pt idx="494">0.032370362538792601</cx:pt>
          <cx:pt idx="495">0.031552024940261297</cx:pt>
          <cx:pt idx="496">0.026331501187017999</cx:pt>
          <cx:pt idx="497">0.060286747330610499</cx:pt>
          <cx:pt idx="498">0.0094560464780029593</cx:pt>
          <cx:pt idx="499">0.034237228855826397</cx:pt>
          <cx:pt idx="500">0.016165684386935799</cx:pt>
          <cx:pt idx="501">0.00013035760549546499</cx:pt>
          <cx:pt idx="502">-0.0051788751207345</cx:pt>
          <cx:pt idx="503">-0.00086096636338684797</cx:pt>
          <cx:pt idx="504">-0.00017929987628853501</cx:pt>
          <cx:pt idx="505">-0.00029761090195218901</cx:pt>
          <cx:pt idx="506">-0.00052945767581932899</cx:pt>
          <cx:pt idx="507">-0.0029426216310802001</cx:pt>
          <cx:pt idx="508">-0.020600259555704999</cx:pt>
          <cx:pt idx="509">0.027687045543450702</cx:pt>
          <cx:pt idx="510">0.0381056540368497</cx:pt>
          <cx:pt idx="511">0.0537584985971312</cx:pt>
          <cx:pt idx="512">0.0243889465353853</cx:pt>
          <cx:pt idx="513">0.031910266580487498</cx:pt>
          <cx:pt idx="514">0.034714064879602199</cx:pt>
          <cx:pt idx="515">0.00107984616076596</cx:pt>
          <cx:pt idx="516">0.0042424696202859697</cx:pt>
          <cx:pt idx="517">0.031673512971438902</cx:pt>
          <cx:pt idx="518">0.044677509685299099</cx:pt>
          <cx:pt idx="519">-0.038446563031804</cx:pt>
          <cx:pt idx="520">0.025267275145639</cx:pt>
          <cx:pt idx="521">0.0025068126484684501</cx:pt>
          <cx:pt idx="522">0.019565853229564101</cx:pt>
          <cx:pt idx="523">0.0231316968780374</cx:pt>
          <cx:pt idx="524">0.038170357869599103</cx:pt>
          <cx:pt idx="525">0.039466539095359798</cx:pt>
          <cx:pt idx="526">-0.0100892477190137</cx:pt>
          <cx:pt idx="527">0.015773181623966102</cx:pt>
          <cx:pt idx="528">0.0145892412787258</cx:pt>
          <cx:pt idx="529">0.0047754944608663702</cx:pt>
          <cx:pt idx="530">-0.0043476164729810097</cx:pt>
          <cx:pt idx="531">-0.00040873278466217901</cx:pt>
          <cx:pt idx="532">-0.00015386118180497701</cx:pt>
          <cx:pt idx="533">-0.0025685552701701802</cx:pt>
          <cx:pt idx="534">-0.0050166315829297198</cx:pt>
          <cx:pt idx="535">-0.0099080320969451192</cx:pt>
          <cx:pt idx="536">-0.017655572268827201</cx:pt>
          <cx:pt idx="537">0.016355853329287601</cx:pt>
          <cx:pt idx="538">0.0114884470947827</cx:pt>
          <cx:pt idx="539">-0.0021514268916764099</cx:pt>
          <cx:pt idx="540">-0.021359712835880101</cx:pt>
          <cx:pt idx="541">-0.0145530590587995</cx:pt>
          <cx:pt idx="542">-0.019593831426595001</cx:pt>
          <cx:pt idx="543">-0.042673360134038302</cx:pt>
          <cx:pt idx="544">-0.062951574689677894</cx:pt>
          <cx:pt idx="545">-0.052741257781682802</cx:pt>
          <cx:pt idx="546">-0.021246496621937401</cx:pt>
          <cx:pt idx="547">0.0039118711676462596</cx:pt>
          <cx:pt idx="548">0.086518577231754101</cx:pt>
          <cx:pt idx="549">0.048501027269312699</cx:pt>
          <cx:pt idx="550">0.049676728036572797</cx:pt>
          <cx:pt idx="551">0.022206001473020501</cx:pt>
          <cx:pt idx="552">0.048255604890516599</cx:pt>
          <cx:pt idx="553">0.039083128733265797</cx:pt>
          <cx:pt idx="554">0.0020844421767798301</cx:pt>
          <cx:pt idx="555">0.021381064080593499</cx:pt>
          <cx:pt idx="556">0.0215723026349601</cx:pt>
          <cx:pt idx="557">0.0077177857604087399</cx:pt>
          <cx:pt idx="558">-0.00086623251391296804</cx:pt>
          <cx:pt idx="559">0.00062809241612917703</cx:pt>
          <cx:pt idx="560">-0.00021688583403733401</cx:pt>
          <cx:pt idx="561">-0.000441941127778049</cx:pt>
          <cx:pt idx="562">-0.0030027806895173699</cx:pt>
          <cx:pt idx="563">-0.016808112268973802</cx:pt>
          <cx:pt idx="564">-0.0173412340710275</cx:pt>
          <cx:pt idx="565">-0.035877861695186003</cx:pt>
          <cx:pt idx="566">-0.038907452085646499</cx:pt>
          <cx:pt idx="567">-0.047505976567208702</cx:pt>
          <cx:pt idx="568">-0.059347428644395697</cx:pt>
          <cx:pt idx="569">-0.076476648604470801</cx:pt>
          <cx:pt idx="570">-0.086412248390688395</cx:pt>
          <cx:pt idx="571">-0.047553872155562497</cx:pt>
          <cx:pt idx="572">-0.064915914336015498</cx:pt>
          <cx:pt idx="573">-0.112038540095416</cx:pt>
          <cx:pt idx="574">-0.061479454907248703</cx:pt>
          <cx:pt idx="575">-0.0092151594530661702</cx:pt>
          <cx:pt idx="576">0.0517299716041821</cx:pt>
          <cx:pt idx="577">0.0073931060418997996</cx:pt>
          <cx:pt idx="578">0.062903271252825396</cx:pt>
          <cx:pt idx="579">0.0196095687349499</cx:pt>
          <cx:pt idx="580">0.035464537883779797</cx:pt>
          <cx:pt idx="581">0.052011284804492998</cx:pt>
          <cx:pt idx="582">0.0121247228130316</cx:pt>
          <cx:pt idx="583">0.0079006025092146197</cx:pt>
          <cx:pt idx="584">0.0142142401669814</cx:pt>
          <cx:pt idx="585">0.0022003710035667298</cx:pt>
          <cx:pt idx="586">0.00158819539043919</cx:pt>
          <cx:pt idx="587">0.00076298188789010598</cx:pt>
          <cx:pt idx="588">-1.40413807508337e-05</cx:pt>
          <cx:pt idx="589">-0.00011507956417110199</cx:pt>
          <cx:pt idx="590">-0.00156961757066278</cx:pt>
          <cx:pt idx="591">-0.0133112097133111</cx:pt>
          <cx:pt idx="592">-0.021085983958657298</cx:pt>
          <cx:pt idx="593">-0.063824216727020405</cx:pt>
          <cx:pt idx="594">-0.083430915611510503</cx:pt>
          <cx:pt idx="595">-0.10948188117568899</cx:pt>
          <cx:pt idx="596">-0.051143840035346999</cx:pt>
          <cx:pt idx="597">-0.046008399634157801</cx:pt>
          <cx:pt idx="598">-0.092759899574935897</cx:pt>
          <cx:pt idx="599">-0.0439004994223854</cx:pt>
          <cx:pt idx="600">0.0026852953331907101</cx:pt>
          <cx:pt idx="601">0.0057548622946570604</cx:pt>
          <cx:pt idx="602">-0.037075976182098298</cx:pt>
          <cx:pt idx="603">-0.049365831074893798</cx:pt>
          <cx:pt idx="604">-0.0150631914079878</cx:pt>
          <cx:pt idx="605">0.023847666560638199</cx:pt>
          <cx:pt idx="606">0.027362483002882701</cx:pt>
          <cx:pt idx="607">0.0167512966951151</cx:pt>
          <cx:pt idx="608">0.0540046605489913</cx:pt>
          <cx:pt idx="609">0.064043765240907893</cx:pt>
          <cx:pt idx="610">0.052687571006610201</cx:pt>
          <cx:pt idx="611">0.012247971258677701</cx:pt>
          <cx:pt idx="612">0.00418310759124385</cx:pt>
          <cx:pt idx="613">-0.00070003664797869904</cx:pt>
          <cx:pt idx="614">-0.0069355867776762998</cx:pt>
          <cx:pt idx="615">-1.4580892112212e-05</cx:pt>
          <cx:pt idx="616">-5.73661201826328e-05</cx:pt>
          <cx:pt idx="617">0.00085846152713612103</cx:pt>
          <cx:pt idx="618">-0.0020698217051956899</cx:pt>
          <cx:pt idx="619">-0.0099806786877013193</cx:pt>
          <cx:pt idx="620">-0.021930540100356801</cx:pt>
          <cx:pt idx="621">-0.037726063919185003</cx:pt>
          <cx:pt idx="622">-0.071514656050486403</cx:pt>
          <cx:pt idx="623">-0.062613806722748799</cx:pt>
          <cx:pt idx="624">-0.035930906995239299</cx:pt>
          <cx:pt idx="625">-0.044009441376289503</cx:pt>
          <cx:pt idx="626">-0.0351634054914143</cx:pt>
          <cx:pt idx="627">-0.021243113532407699</cx:pt>
          <cx:pt idx="628">-0.033825247504299098</cx:pt>
          <cx:pt idx="629">0.034921293374738198</cx:pt>
          <cx:pt idx="630">-0.045850065093488802</cx:pt>
          <cx:pt idx="631">-0.037818343005207498</cx:pt>
          <cx:pt idx="632">0.016945979593148201</cx:pt>
          <cx:pt idx="633">0.020694136548581502</cx:pt>
          <cx:pt idx="634">0.053421861309483197</cx:pt>
          <cx:pt idx="635">0.052881046284015298</cx:pt>
          <cx:pt idx="636">0.091121508165672105</cx:pt>
          <cx:pt idx="637">0.089710729000334999</cx:pt>
          <cx:pt idx="638">0.050961228977961598</cx:pt>
          <cx:pt idx="639">0.00189919828977095</cx:pt>
          <cx:pt idx="640">-0.0019007395053155</cx:pt>
          <cx:pt idx="641">-0.00306978776718571</cx:pt>
          <cx:pt idx="642">-0.00188590224518353</cx:pt>
          <cx:pt idx="643">-9.0824607209635894e-05</cx:pt>
          <cx:pt idx="644">-0.00029819224601995801</cx:pt>
          <cx:pt idx="645">-0.00010633657333315099</cx:pt>
          <cx:pt idx="646">2.3496549845533901e-05</cx:pt>
          <cx:pt idx="647">-0.0061180715411384302</cx:pt>
          <cx:pt idx="648">-0.0178985303751008</cx:pt>
          <cx:pt idx="649">-0.027617175407395899</cx:pt>
          <cx:pt idx="650">-0.0413720375823982</cx:pt>
          <cx:pt idx="651">-0.028702962410521501</cx:pt>
          <cx:pt idx="652">0.035539422792122299</cx:pt>
          <cx:pt idx="653">0.064971420297566099</cx:pt>
          <cx:pt idx="654">0.0542238367829396</cx:pt>
          <cx:pt idx="655">0.0090657937190137903</cx:pt>
          <cx:pt idx="656">-0.017486490508350001</cx:pt>
          <cx:pt idx="657">0.0036899446474226699</cx:pt>
          <cx:pt idx="658">0.0245262875644774</cx:pt>
          <cx:pt idx="659">0.0461797791328383</cx:pt>
          <cx:pt idx="660">0.055921502595832798</cx:pt>
          <cx:pt idx="661">0.028057619735811199</cx:pt>
          <cx:pt idx="662">0.071496371331595296</cx:pt>
          <cx:pt idx="663">0.060347163573269899</cx:pt>
          <cx:pt idx="664">0.086463280683468202</cx:pt>
          <cx:pt idx="665">0.073423618024137993</cx:pt>
          <cx:pt idx="666">0.038543478771433298</cx:pt>
          <cx:pt idx="667">-0.00231368917131133</cx:pt>
          <cx:pt idx="668">-0.0096810965080527493</cx:pt>
          <cx:pt idx="669">-0.0020596764803890999</cx:pt>
          <cx:pt idx="670">-0.000309341883731102</cx:pt>
          <cx:pt idx="671">-0.000200880577135247</cx:pt>
          <cx:pt idx="672">-0.00090962838078802795</cx:pt>
          <cx:pt idx="673">0.00035585072182681902</cx:pt>
          <cx:pt idx="674">-1.6421065508024301e-06</cx:pt>
          <cx:pt idx="675">-0.00076716604815185404</cx:pt>
          <cx:pt idx="676">-0.011607917694947499</cx:pt>
          <cx:pt idx="677">-0.0309906861540118</cx:pt>
          <cx:pt idx="678">-0.0161320704974771</cx:pt>
          <cx:pt idx="679">0.0095828685808189099</cx:pt>
          <cx:pt idx="680">0.054839199079060902</cx:pt>
          <cx:pt idx="681">0.112773440959127</cx:pt>
          <cx:pt idx="682">0.053625388205143801</cx:pt>
          <cx:pt idx="683">0.019656744626084001</cx:pt>
          <cx:pt idx="684">-0.0091892544637376793</cx:pt>
          <cx:pt idx="685">-0.012500596452776</cx:pt>
          <cx:pt idx="686">-0.0086131418638215208</cx:pt>
          <cx:pt idx="687">0.0083969122248606694</cx:pt>
          <cx:pt idx="688">0.0288860098421942</cx:pt>
          <cx:pt idx="689">0.00087588518183876504</cx:pt>
          <cx:pt idx="690">0.025166099090381699</cx:pt>
          <cx:pt idx="691">0.024818560821630201</cx:pt>
          <cx:pt idx="692">0.0300045007615302</cx:pt>
          <cx:pt idx="693">0.0311927291897608</cx:pt>
          <cx:pt idx="694">0.014737074879437199</cx:pt>
          <cx:pt idx="695">-0.00039877762866951001</cx:pt>
          <cx:pt idx="696">-0.00274684216210182</cx:pt>
          <cx:pt idx="697">-0.00033517561406116298</cx:pt>
          <cx:pt idx="698">-0.000155178525737562</cx:pt>
          <cx:pt idx="699">0.00028983407124181799</cx:pt>
          <cx:pt idx="700">-5.7115974001623398e-05</cx:pt>
          <cx:pt idx="701">-7.9832864424526402e-05</cx:pt>
          <cx:pt idx="702">4.4853675228681901e-06</cx:pt>
          <cx:pt idx="703">-0.00086166363746445398</cx:pt>
          <cx:pt idx="704">-0.016090694528508399</cx:pt>
          <cx:pt idx="705">-0.022695576873019499</cx:pt>
          <cx:pt idx="706">-0.0019657770672641302</cx:pt>
          <cx:pt idx="707">0.017732252061286501</cx:pt>
          <cx:pt idx="708">0.043619548532414697</cx:pt>
          <cx:pt idx="709">0.035306036773762497</cx:pt>
          <cx:pt idx="710">-0.0140718072308832</cx:pt>
          <cx:pt idx="711">-0.051111643978202198</cx:pt>
          <cx:pt idx="712">-0.0148659536185861</cx:pt>
          <cx:pt idx="713">0.015522623989393599</cx:pt>
          <cx:pt idx="714">-0.0039378111574031698</cx:pt>
          <cx:pt idx="715">0.00081447636336614497</cx:pt>
          <cx:pt idx="716">0.0018509255973297</cx:pt>
          <cx:pt idx="717">-0.0263064272957193</cx:pt>
          <cx:pt idx="718">-0.0241623465605132</cx:pt>
          <cx:pt idx="719">-0.036906450913999897</cx:pt>
          <cx:pt idx="720">-0.0115739335225783</cx:pt>
          <cx:pt idx="721">0.000782359247208143</cx:pt>
          <cx:pt idx="722">0.00065435040500698904</cx:pt>
          <cx:pt idx="723">0.00033438340126334899</cx:pt>
          <cx:pt idx="724">-0.0028555708717237799</cx:pt>
          <cx:pt idx="725">1.8096899092371599e-05</cx:pt>
          <cx:pt idx="726">0.000130954120091763</cx:pt>
          <cx:pt idx="727">-0.00019793408778509501</cx:pt>
          <cx:pt idx="728">0.00044100018571806602</cx:pt>
          <cx:pt idx="729">-0.00023435752027332299</cx:pt>
          <cx:pt idx="730">-0.00084389524770263704</cx:pt>
          <cx:pt idx="731">-0.000149249734203687</cx:pt>
          <cx:pt idx="732">0.0016944180358601101</cx:pt>
          <cx:pt idx="733">0.00204442427763793</cx:pt>
          <cx:pt idx="734">0.0114031585856911</cx:pt>
          <cx:pt idx="735">0.013418750342298801</cx:pt>
          <cx:pt idx="736">0.0091145315098904098</cx:pt>
          <cx:pt idx="737">-0.0089186241681042805</cx:pt>
          <cx:pt idx="738">-0.00545075025850013</cx:pt>
          <cx:pt idx="739">-0.0022521692472422801</cx:pt>
          <cx:pt idx="740">0.014073794218915201</cx:pt>
          <cx:pt idx="741">-0.029901105795284301</cx:pt>
          <cx:pt idx="742">-0.027799226927724501</cx:pt>
          <cx:pt idx="743">-0.0065893871946099197</cx:pt>
          <cx:pt idx="744">0.0043497407485294497</cx:pt>
          <cx:pt idx="745">-0.015779300176162199</cx:pt>
          <cx:pt idx="746">-0.019708235492313701</cx:pt>
          <cx:pt idx="747">-0.031992831277833401</cx:pt>
          <cx:pt idx="748">-0.019647988589423002</cx:pt>
          <cx:pt idx="749">-0.0091188318298198196</cx:pt>
          <cx:pt idx="750">-0.0075739345053361202</cx:pt>
          <cx:pt idx="751">-0.00065259616224863702</cx:pt>
          <cx:pt idx="752">-0.00028637910492556402</cx:pt>
          <cx:pt idx="753">0.00070830221945947605</cx:pt>
          <cx:pt idx="754">4.2313498194664301e-05</cx:pt>
          <cx:pt idx="755">7.0903671358328693e-05</cx:pt>
          <cx:pt idx="756">-0.00015836918747845401</cx:pt>
          <cx:pt idx="757">4.2793906864982402e-05</cx:pt>
          <cx:pt idx="758">0.00027594921228158001</cx:pt>
          <cx:pt idx="759">0.000419058836062094</cx:pt>
          <cx:pt idx="760">-0.000665387351470114</cx:pt>
          <cx:pt idx="761">-0.00029088559852395702</cx:pt>
          <cx:pt idx="762">-0.0010053963153569101</cx:pt>
          <cx:pt idx="763">-0.0011714302772275701</cx:pt>
          <cx:pt idx="764">-0.0020217262674259002</cx:pt>
          <cx:pt idx="765">-0.00018268420431655799</cx:pt>
          <cx:pt idx="766">-0.0058798309004136099</cx:pt>
          <cx:pt idx="767">-0.0044824071455405899</cx:pt>
          <cx:pt idx="768">-0.0018038714192431099</cx:pt>
          <cx:pt idx="769">-0.0016126637320806</cx:pt>
          <cx:pt idx="770">0.003652386447305</cx:pt>
          <cx:pt idx="771">0.0039239655755342199</cx:pt>
          <cx:pt idx="772">-0.0034793558723284</cx:pt>
          <cx:pt idx="773">-0.00688131062388241</cx:pt>
          <cx:pt idx="774">-0.0118895544798454</cx:pt>
          <cx:pt idx="775">-0.0027753511402652301</cx:pt>
          <cx:pt idx="776">-0.00145947131761233</cx:pt>
          <cx:pt idx="777">-0.0057502781291160297</cx:pt>
          <cx:pt idx="778">-0.0061809626501442803</cx:pt>
          <cx:pt idx="779">7.9998260572740104e-05</cx:pt>
          <cx:pt idx="780">0.00019640183272419799</cx:pt>
          <cx:pt idx="781">-0.000142431748990448</cx:pt>
          <cx:pt idx="782">-1.6567025318907899e-05</cx:pt>
          <cx:pt idx="783">-0.00031380001168961503</cx:pt>
        </cx:lvl>
      </cx:numDim>
    </cx:data>
    <cx:data id="131">
      <cx:numDim type="val">
        <cx:f>'001_WA_F - 副本'!$EB$1:$EB$784</cx:f>
        <cx:lvl ptCount="784" formatCode="0.00E+00">
          <cx:pt idx="0">6.2962107011936799e-05</cx:pt>
          <cx:pt idx="1">-3.4894220726982998e-05</cx:pt>
          <cx:pt idx="2">5.2692998342590098e-05</cx:pt>
          <cx:pt idx="3">3.9860797657083601e-05</cx:pt>
          <cx:pt idx="4">0.00017371499893519199</cx:pt>
          <cx:pt idx="5">0.000121376629132223</cx:pt>
          <cx:pt idx="6">-0.00021946550577783</cx:pt>
          <cx:pt idx="7">0.00057843090582387002</cx:pt>
          <cx:pt idx="8">-0.000120487049321764</cx:pt>
          <cx:pt idx="9">0.00026408388015224598</cx:pt>
          <cx:pt idx="10">0.00028501891429545201</cx:pt>
          <cx:pt idx="11">0.00050984741458382301</cx:pt>
          <cx:pt idx="12">0.00035557457882246798</cx:pt>
          <cx:pt idx="13">8.84362121423547e-05</cx:pt>
          <cx:pt idx="14">-0.00024284474883724</cx:pt>
          <cx:pt idx="15">-0.00036958715342565998</cx:pt>
          <cx:pt idx="16">-0.00073691166295420003</cx:pt>
          <cx:pt idx="17">5.27288142653872e-05</cx:pt>
          <cx:pt idx="18">-0.00031174073952922201</cx:pt>
          <cx:pt idx="19">0.000237925046440335</cx:pt>
          <cx:pt idx="20">-0.00039205410897910902</cx:pt>
          <cx:pt idx="21">-0.000139276520880715</cx:pt>
          <cx:pt idx="22">0.000205580226933799</cx:pt>
          <cx:pt idx="23">5.2381933255282799e-05</cx:pt>
          <cx:pt idx="24">0.00086545151330791196</cx:pt>
          <cx:pt idx="25">5.4340374653318797e-05</cx:pt>
          <cx:pt idx="26">-0.00030804835333189098</cx:pt>
          <cx:pt idx="27">-0.000128215644397263</cx:pt>
          <cx:pt idx="28">-0.00047088350259009</cx:pt>
          <cx:pt idx="29">-0.00035608093999551198</cx:pt>
          <cx:pt idx="30">0.000397322189819945</cx:pt>
          <cx:pt idx="31">0.00020421624656975101</cx:pt>
          <cx:pt idx="32">-4.5617259352214903e-05</cx:pt>
          <cx:pt idx="33">0.000107650441088592</cx:pt>
          <cx:pt idx="34">0.000337320203983908</cx:pt>
          <cx:pt idx="35">0.00124971032179463</cx:pt>
          <cx:pt idx="36">0.00011393131136124099</cx:pt>
          <cx:pt idx="37">-0.00023913370108729799</cx:pt>
          <cx:pt idx="38">-0.00050281995338443102</cx:pt>
          <cx:pt idx="39">-0.000205028908029282</cx:pt>
          <cx:pt idx="40">0.00070205129695937601</cx:pt>
          <cx:pt idx="41">0.00015390067842564899</cx:pt>
          <cx:pt idx="42">-0.00024710795606321801</cx:pt>
          <cx:pt idx="43">5.8111317540844401e-05</cx:pt>
          <cx:pt idx="44">-0.00025248643585683999</cx:pt>
          <cx:pt idx="45">-0.00044488478489780901</cx:pt>
          <cx:pt idx="46">0.000797040935517867</cx:pt>
          <cx:pt idx="47">0.000376312370421024</cx:pt>
          <cx:pt idx="48">0.00011178104327824499</cx:pt>
          <cx:pt idx="49">0.00073731451204185801</cx:pt>
          <cx:pt idx="50">0.00040403701333929998</cx:pt>
          <cx:pt idx="51">-0.000131713564426568</cx:pt>
          <cx:pt idx="52">0.00048983788808195001</cx:pt>
          <cx:pt idx="53">-0.00018364340887902801</cx:pt>
          <cx:pt idx="54">-0.000198342694332095</cx:pt>
          <cx:pt idx="55">8.7671755583177603e-05</cx:pt>
          <cx:pt idx="56">0.00107679383505007</cx:pt>
          <cx:pt idx="57">-6.7376465256492593e-05</cx:pt>
          <cx:pt idx="58">0.00027412182032573399</cx:pt>
          <cx:pt idx="59">0.00171515337381795</cx:pt>
          <cx:pt idx="60">0.0015361153871103999</cx:pt>
          <cx:pt idx="61">-0.000117776984548753</cx:pt>
          <cx:pt idx="62">-0.00045444014600462101</cx:pt>
          <cx:pt idx="63">0.000434032384933173</cx:pt>
          <cx:pt idx="64">0.00042618994580156098</cx:pt>
          <cx:pt idx="65">-0.00042246676290722798</cx:pt>
          <cx:pt idx="66">0.00084727990703573595</cx:pt>
          <cx:pt idx="67">-0.000467290572165776</cx:pt>
          <cx:pt idx="68">-0.0025161917243645801</cx:pt>
          <cx:pt idx="69">-0.0063395895359230304</cx:pt>
          <cx:pt idx="70">-0.013041093470145201</cx:pt>
          <cx:pt idx="71">-0.0108514059077743</cx:pt>
          <cx:pt idx="72">-0.0032317669509850898</cx:pt>
          <cx:pt idx="73">-0.0019343923847710701</cx:pt>
          <cx:pt idx="74">-0.00054244418191697801</cx:pt>
          <cx:pt idx="75">0.00055810297243965798</cx:pt>
          <cx:pt idx="76">-0.00070424026695631997</cx:pt>
          <cx:pt idx="77">0.0010441193262013899</cx:pt>
          <cx:pt idx="78">0.000230498675266196</cx:pt>
          <cx:pt idx="79">-0.000766275624808215</cx:pt>
          <cx:pt idx="80">-0.000693788168192332</cx:pt>
          <cx:pt idx="81">-2.0602565853319602e-06</cx:pt>
          <cx:pt idx="82">-0.000100904127079806</cx:pt>
          <cx:pt idx="83">0.00023136054775884</cx:pt>
          <cx:pt idx="84">8.1358883320175606e-05</cx:pt>
          <cx:pt idx="85">0.000230737110061411</cx:pt>
          <cx:pt idx="86">-0.00082947105791146797</cx:pt>
          <cx:pt idx="87">0.00302241516563677</cx:pt>
          <cx:pt idx="88">0.00036471221838774701</cx:pt>
          <cx:pt idx="89">-0.0049523388207631898</cx:pt>
          <cx:pt idx="90">-0.0060035184197570202</cx:pt>
          <cx:pt idx="91">-0.015161970301422601</cx:pt>
          <cx:pt idx="92">-0.016860865814690301</cx:pt>
          <cx:pt idx="93">-0.017131170770754899</cx:pt>
          <cx:pt idx="94">-0.011446422174222599</cx:pt>
          <cx:pt idx="95">-0.012831318010201201</cx:pt>
          <cx:pt idx="96">-0.0083983582037091605</cx:pt>
          <cx:pt idx="97">-0.00237613052065934</cx:pt>
          <cx:pt idx="98">-0.00182089887830439</cx:pt>
          <cx:pt idx="99">-0.00064831175531866096</cx:pt>
          <cx:pt idx="100">0.011703998654248701</cx:pt>
          <cx:pt idx="101">0.020081568724838898</cx:pt>
          <cx:pt idx="102">0.0263318059812967</cx:pt>
          <cx:pt idx="103">0.0020994850238774</cx:pt>
          <cx:pt idx="104">-0.015405566686421899</cx:pt>
          <cx:pt idx="105">-0.0087905054169678497</cx:pt>
          <cx:pt idx="106">-0.0087830725005213998</cx:pt>
          <cx:pt idx="107">-0.0077415921162681802</cx:pt>
          <cx:pt idx="108">-0.0019476016313860699</cx:pt>
          <cx:pt idx="109">-0.00097396851394232497</cx:pt>
          <cx:pt idx="110">-0.00097553915074131395</cx:pt>
          <cx:pt idx="111">8.7944232034305002e-05</cx:pt>
          <cx:pt idx="112">9.3712936781164996e-05</cx:pt>
          <cx:pt idx="113">0.00027137571641531398</cx:pt>
          <cx:pt idx="114">0.00028630073239475001</cx:pt>
          <cx:pt idx="115">0.000181138057707443</cx:pt>
          <cx:pt idx="116">0.00026570086897828002</cx:pt>
          <cx:pt idx="117">-0.0051894609872617497</cx:pt>
          <cx:pt idx="118">-0.0154213743382128</cx:pt>
          <cx:pt idx="119">-0.021541657639328301</cx:pt>
          <cx:pt idx="120">-0.0332003107090518</cx:pt>
          <cx:pt idx="121">-0.0433846513678917</cx:pt>
          <cx:pt idx="122">-0.040470064783712997</cx:pt>
          <cx:pt idx="123">-0.011499246745667499</cx:pt>
          <cx:pt idx="124">-0.0137125778612955</cx:pt>
          <cx:pt idx="125">-0.0093611322643456993</cx:pt>
          <cx:pt idx="126">-0.00094988717518519703</cx:pt>
          <cx:pt idx="127">-0.0061962333750952801</cx:pt>
          <cx:pt idx="128">0.030213250851164199</cx:pt>
          <cx:pt idx="129">0.074979992476086998</cx:pt>
          <cx:pt idx="130">0.081091253168758898</cx:pt>
          <cx:pt idx="131">0.020051341119414499</cx:pt>
          <cx:pt idx="132">0.0095875601008883309</cx:pt>
          <cx:pt idx="133">0.000845178102233053</cx:pt>
          <cx:pt idx="134">0.0107412056456241</cx:pt>
          <cx:pt idx="135">-0.0120008429261286</cx:pt>
          <cx:pt idx="136">-0.0043695381179141698</cx:pt>
          <cx:pt idx="137">-0.00371106767594645</cx:pt>
          <cx:pt idx="138">-0.0015318666745252501</cx:pt>
          <cx:pt idx="139">-9.5879928964011206e-05</cx:pt>
          <cx:pt idx="140">-0.000143127769320738</cx:pt>
          <cx:pt idx="141">0.000156534630659278</cx:pt>
          <cx:pt idx="142">-0.00053451371033382098</cx:pt>
          <cx:pt idx="143">0.000193012899856501</cx:pt>
          <cx:pt idx="144">-0.00307708528466148</cx:pt>
          <cx:pt idx="145">-0.0140509457813578</cx:pt>
          <cx:pt idx="146">-0.038170072184418903</cx:pt>
          <cx:pt idx="147">-0.0339043137101077</cx:pt>
          <cx:pt idx="148">-0.029991742078077501</cx:pt>
          <cx:pt idx="149">-0.052339698917334497</cx:pt>
          <cx:pt idx="150">-0.0157622817571096</cx:pt>
          <cx:pt idx="151">-0.0017552566543612401</cx:pt>
          <cx:pt idx="152">-0.013216594962194799</cx:pt>
          <cx:pt idx="153">0.060124546127610597</cx:pt>
          <cx:pt idx="154">0.038155596387570101</cx:pt>
          <cx:pt idx="155">-0.018691433154780099</cx:pt>
          <cx:pt idx="156">-0.0089162140138213403</cx:pt>
          <cx:pt idx="157">0.033038197822676099</cx:pt>
          <cx:pt idx="158">0.070204496686345402</cx:pt>
          <cx:pt idx="159">0.012306759366942499</cx:pt>
          <cx:pt idx="160">0.0162317406366023</cx:pt>
          <cx:pt idx="161">0.049992628026889398</cx:pt>
          <cx:pt idx="162">0.028297820240329799</cx:pt>
          <cx:pt idx="163">0.0066238712557771997</cx:pt>
          <cx:pt idx="164">0.0151429729184097</cx:pt>
          <cx:pt idx="165">-0.00026795314822288999</cx:pt>
          <cx:pt idx="166">0.00105467650314434</cx:pt>
          <cx:pt idx="167">0.00059221357280362296</cx:pt>
          <cx:pt idx="168">-0.00018389079913888799</cx:pt>
          <cx:pt idx="169">-4.1449277029895899e-05</cx:pt>
          <cx:pt idx="170">0.00164231223386673</cx:pt>
          <cx:pt idx="171">-0.00091062103229461796</cx:pt>
          <cx:pt idx="172">-0.0112592880857348</cx:pt>
          <cx:pt idx="173">-0.026719675873139101</cx:pt>
          <cx:pt idx="174">-0.055980784685976302</cx:pt>
          <cx:pt idx="175">-0.0466675911536776</cx:pt>
          <cx:pt idx="176">-0.0544321160513348</cx:pt>
          <cx:pt idx="177">-0.10338033200004</cx:pt>
          <cx:pt idx="178">-0.0228976008135983</cx:pt>
          <cx:pt idx="179">0.026938224237999801</cx:pt>
          <cx:pt idx="180">0.012520236736604001</cx:pt>
          <cx:pt idx="181">0.024915704842264502</cx:pt>
          <cx:pt idx="182">0.019429718944595501</cx:pt>
          <cx:pt idx="183">-0.012589390412064</cx:pt>
          <cx:pt idx="184">-0.073126741420531799</cx:pt>
          <cx:pt idx="185">-0.077719832142445794</cx:pt>
          <cx:pt idx="186">0.0148004969401572</cx:pt>
          <cx:pt idx="187">0.042065253311217903</cx:pt>
          <cx:pt idx="188">0.046734525992402</cx:pt>
          <cx:pt idx="189">0.114392804367805</cx:pt>
          <cx:pt idx="190">0.055909978921676901</cx:pt>
          <cx:pt idx="191">-0.00077965823766367598</cx:pt>
          <cx:pt idx="192">0.025321945772623099</cx:pt>
          <cx:pt idx="193">0.0049547090921858101</cx:pt>
          <cx:pt idx="194">-0.0027619580522847201</cx:pt>
          <cx:pt idx="195">-0.00172653704333589</cx:pt>
          <cx:pt idx="196">-9.1515854302598099e-05</cx:pt>
          <cx:pt idx="197">0.00019378541065816999</cx:pt>
          <cx:pt idx="198">0.00329246801613185</cx:pt>
          <cx:pt idx="199">-0.0042719862866681902</cx:pt>
          <cx:pt idx="200">-0.025531603073880599</cx:pt>
          <cx:pt idx="201">-0.0309110551262127</cx:pt>
          <cx:pt idx="202">-0.047695260005867497</cx:pt>
          <cx:pt idx="203">-0.011893639764007299</cx:pt>
          <cx:pt idx="204">-0.068934407648110999</cx:pt>
          <cx:pt idx="205">-0.058072461188903801</cx:pt>
          <cx:pt idx="206">-0.0033701474471949599</cx:pt>
          <cx:pt idx="207">0.110091970672876</cx:pt>
          <cx:pt idx="208">0.085879475846187506</cx:pt>
          <cx:pt idx="209">0.057697566330693902</cx:pt>
          <cx:pt idx="210">0.029726146014866499</cx:pt>
          <cx:pt idx="211">0.064213214408835206</cx:pt>
          <cx:pt idx="212">0.077361437157118199</cx:pt>
          <cx:pt idx="213">0.0126694996271349</cx:pt>
          <cx:pt idx="214">0.062499581849036999</cx:pt>
          <cx:pt idx="215">0.121326051676097</cx:pt>
          <cx:pt idx="216">0.080260443290953998</cx:pt>
          <cx:pt idx="217">0.104548797787769</cx:pt>
          <cx:pt idx="218">0.114271339629886</cx:pt>
          <cx:pt idx="219">0.068246917151241607</cx:pt>
          <cx:pt idx="220">0.041944140961108801</cx:pt>
          <cx:pt idx="221">0.018644820475284301</cx:pt>
          <cx:pt idx="222">-0.0046374398528691097</cx:pt>
          <cx:pt idx="223">5.6356537495604103e-05</cx:pt>
          <cx:pt idx="224">0.00018200569912043101</cx:pt>
          <cx:pt idx="225">-7.2386744914650506e-05</cx:pt>
          <cx:pt idx="226">6.0377692738388801e-06</cx:pt>
          <cx:pt idx="227">-0.00983969717281016</cx:pt>
          <cx:pt idx="228">-0.040202689848739197</cx:pt>
          <cx:pt idx="229">-0.028445012523838801</cx:pt>
          <cx:pt idx="230">-0.018807917556531901</cx:pt>
          <cx:pt idx="231">-0.00049405053944825495</cx:pt>
          <cx:pt idx="232">-0.028537100248500199</cx:pt>
          <cx:pt idx="233">-0.026978402392626898</cx:pt>
          <cx:pt idx="234">-0.050228447954079401</cx:pt>
          <cx:pt idx="235">0.039835955731531897</cx:pt>
          <cx:pt idx="236">0.12032846014607999</cx:pt>
          <cx:pt idx="237">0.10633857467654199</cx:pt>
          <cx:pt idx="238">0.16258571694561499</cx:pt>
          <cx:pt idx="239">0.118094825424943</cx:pt>
          <cx:pt idx="240">0.096671000378254504</cx:pt>
          <cx:pt idx="241">0.053463822287241503</cx:pt>
          <cx:pt idx="242">0.046536499463653701</cx:pt>
          <cx:pt idx="243">0.078987075416022498</cx:pt>
          <cx:pt idx="244">0.078406551700788599</cx:pt>
          <cx:pt idx="245">0.103935925625798</cx:pt>
          <cx:pt idx="246">0.071045746085017097</cx:pt>
          <cx:pt idx="247">0.079987240512139499</cx:pt>
          <cx:pt idx="248">0.058426810332845601</cx:pt>
          <cx:pt idx="249">0.035765826128721402</cx:pt>
          <cx:pt idx="250">0.0088667064281687299</cx:pt>
          <cx:pt idx="251">8.1152526527154597e-05</cx:pt>
          <cx:pt idx="252">2.3409589926060701e-05</cx:pt>
          <cx:pt idx="253">-0.00013752300940771001</cx:pt>
          <cx:pt idx="254">-0.000440811587220792</cx:pt>
          <cx:pt idx="255">-0.016367629377328399</cx:pt>
          <cx:pt idx="256">-0.029496646228718702</cx:pt>
          <cx:pt idx="257">-0.026588060607368</cx:pt>
          <cx:pt idx="258">-0.0087377662333345107</cx:pt>
          <cx:pt idx="259">0.0023481070618269202</cx:pt>
          <cx:pt idx="260">-0.0589452721867142</cx:pt>
          <cx:pt idx="261">-0.040332797798555101</cx:pt>
          <cx:pt idx="262">-0.0028402935129682601</cx:pt>
          <cx:pt idx="263">0.0034580087911575399</cx:pt>
          <cx:pt idx="264">0.082776950137898098</cx:pt>
          <cx:pt idx="265">0.189681307386146</cx:pt>
          <cx:pt idx="266">0.123808651790764</cx:pt>
          <cx:pt idx="267">0.0281415938419813</cx:pt>
          <cx:pt idx="268">0.027383096191902399</cx:pt>
          <cx:pt idx="269">0.036501692859798103</cx:pt>
          <cx:pt idx="270">0.108580191238873</cx:pt>
          <cx:pt idx="271">0.0765044492938496</cx:pt>
          <cx:pt idx="272">0.073234926138784198</cx:pt>
          <cx:pt idx="273">0.065794477697485296</cx:pt>
          <cx:pt idx="274">0.0103644441251802</cx:pt>
          <cx:pt idx="275">0.0539884243047868</cx:pt>
          <cx:pt idx="276">0.091967525287118407</cx:pt>
          <cx:pt idx="277">0.047669041775401502</cx:pt>
          <cx:pt idx="278">0.0039908273560418797</cx:pt>
          <cx:pt idx="279">0.00097121820496789101</cx:pt>
          <cx:pt idx="280">0.00022118401254690899</cx:pt>
          <cx:pt idx="281">-0.00081268949223307495</cx:pt>
          <cx:pt idx="282">-0.0011850078047277799</cx:pt>
          <cx:pt idx="283">-0.0094428360564907908</cx:pt>
          <cx:pt idx="284">-0.0257111772033051</cx:pt>
          <cx:pt idx="285">-0.0065311318612555</cx:pt>
          <cx:pt idx="286">0.055909071049400703</cx:pt>
          <cx:pt idx="287">0.0110979695878982</cx:pt>
          <cx:pt idx="288">-0.00121788523278706</cx:pt>
          <cx:pt idx="289">0.033624279295497599</cx:pt>
          <cx:pt idx="290">0.030761187558290801</cx:pt>
          <cx:pt idx="291">0.060654279956028699</cx:pt>
          <cx:pt idx="292">0.15929351763375901</cx:pt>
          <cx:pt idx="293">0.090811518101764604</cx:pt>
          <cx:pt idx="294">0.0038784404595885698</cx:pt>
          <cx:pt idx="295">0.0064290711662845701</cx:pt>
          <cx:pt idx="296">-0.0053434114307483798</cx:pt>
          <cx:pt idx="297">-0.0040223590697793798</cx:pt>
          <cx:pt idx="298">0.066317752539674396</cx:pt>
          <cx:pt idx="299">0.011185898101637601</cx:pt>
          <cx:pt idx="300">0.0163392794628257</cx:pt>
          <cx:pt idx="301">0.049473573422725299</cx:pt>
          <cx:pt idx="302">0.027310412771027099</cx:pt>
          <cx:pt idx="303">0.010039237047680101</cx:pt>
          <cx:pt idx="304">0.071106862167579596</cx:pt>
          <cx:pt idx="305">0.028114699338190802</cx:pt>
          <cx:pt idx="306">0.0044107616894868799</cx:pt>
          <cx:pt idx="307">0.0013684712856490201</cx:pt>
          <cx:pt idx="308">0.00013158131712121701</cx:pt>
          <cx:pt idx="309">-0.00054062772482307701</cx:pt>
          <cx:pt idx="310">-0.00060741533695433795</cx:pt>
          <cx:pt idx="311">-0.0044966798329856804</cx:pt>
          <cx:pt idx="312">-0.023467338805839202</cx:pt>
          <cx:pt idx="313">-0.029364843908929</cx:pt>
          <cx:pt idx="314">0.034338669982738497</cx:pt>
          <cx:pt idx="315">0.028424359015509298</cx:pt>
          <cx:pt idx="316">0.0064041389344587397</cx:pt>
          <cx:pt idx="317">0.0057368457173081902</cx:pt>
          <cx:pt idx="318">-0.0012321447747275999</cx:pt>
          <cx:pt idx="319">0.026974200001957199</cx:pt>
          <cx:pt idx="320">0.046835740201414601</cx:pt>
          <cx:pt idx="321">0.0051696152063733002</cx:pt>
          <cx:pt idx="322">-0.077121893915006595</cx:pt>
          <cx:pt idx="323">-0.096817257046750094</cx:pt>
          <cx:pt idx="324">-0.11502358166829001</cx:pt>
          <cx:pt idx="325">-0.117469243367535</cx:pt>
          <cx:pt idx="326">-0.016088763449503302</cx:pt>
          <cx:pt idx="327">-0.068220358543119405</cx:pt>
          <cx:pt idx="328">-0.101201016814449</cx:pt>
          <cx:pt idx="329">-0.0027707802108941598</cx:pt>
          <cx:pt idx="330">-0.00730293326437187</cx:pt>
          <cx:pt idx="331">0.010591493909828</cx:pt>
          <cx:pt idx="332">0.036276841155490201</cx:pt>
          <cx:pt idx="333">0.00104032108983029</cx:pt>
          <cx:pt idx="334">0.00405758388220861</cx:pt>
          <cx:pt idx="335">0.0010871019107226499</cx:pt>
          <cx:pt idx="336">-0.000238678313652413</cx:pt>
          <cx:pt idx="337">-0.00019532614347500901</cx:pt>
          <cx:pt idx="338">-0.00128617407222552</cx:pt>
          <cx:pt idx="339">8.0308141330680504e-06</cx:pt>
          <cx:pt idx="340">-0.031610115974459202</cx:pt>
          <cx:pt idx="341">-0.058002849598907301</cx:pt>
          <cx:pt idx="342">0.0268095328775972</cx:pt>
          <cx:pt idx="343">0.033761380186449398</cx:pt>
          <cx:pt idx="344">0.068288492974195494</cx:pt>
          <cx:pt idx="345">0.084501850667984907</cx:pt>
          <cx:pt idx="346">-0.026329220586798301</cx:pt>
          <cx:pt idx="347">-0.045586368192931</cx:pt>
          <cx:pt idx="348">-0.0140074276018549</cx:pt>
          <cx:pt idx="349">-0.0090785371788688791</cx:pt>
          <cx:pt idx="350">-0.093854766947186793</cx:pt>
          <cx:pt idx="351">-0.107581722699728</cx:pt>
          <cx:pt idx="352">-0.16754064223477899</cx:pt>
          <cx:pt idx="353">-0.14765285449586901</cx:pt>
          <cx:pt idx="354">-0.027944102205874</cx:pt>
          <cx:pt idx="355">-0.076653162441110298</cx:pt>
          <cx:pt idx="356">-0.089023551263814393</cx:pt>
          <cx:pt idx="357">-0.037164507837894101</cx:pt>
          <cx:pt idx="358">-0.0552429301526043</cx:pt>
          <cx:pt idx="359">0.013735612918673101</cx:pt>
          <cx:pt idx="360">0.026957357663651999</cx:pt>
          <cx:pt idx="361">-0.00700672995535692</cx:pt>
          <cx:pt idx="362">-0.00181816363231325</cx:pt>
          <cx:pt idx="363">-0.00076055690370705896</cx:pt>
          <cx:pt idx="364">0.000113651113954971</cx:pt>
          <cx:pt idx="365">4.4478860185239698e-05</cx:pt>
          <cx:pt idx="366">-0.00020644196841587199</cx:pt>
          <cx:pt idx="367">0.0080847303318579092</cx:pt>
          <cx:pt idx="368">-0.017844589961864801</cx:pt>
          <cx:pt idx="369">-0.0242180570928438</cx:pt>
          <cx:pt idx="370">0.022986032502367301</cx:pt>
          <cx:pt idx="371">0.044204611409866597</cx:pt>
          <cx:pt idx="372">0.069826449493897505</cx:pt>
          <cx:pt idx="373">0.071532412088920305</cx:pt>
          <cx:pt idx="374">-0.0121136322716437</cx:pt>
          <cx:pt idx="375">-0.117079785247115</cx:pt>
          <cx:pt idx="376">-0.098139470400443699</cx:pt>
          <cx:pt idx="377">-0.034824230500454099</cx:pt>
          <cx:pt idx="378">-0.018018474547726499</cx:pt>
          <cx:pt idx="379">-0.020744028541447</cx:pt>
          <cx:pt idx="380">-0.18391971015466599</cx:pt>
          <cx:pt idx="381">-0.176671032717132</cx:pt>
          <cx:pt idx="382">-0.085394526912575999</cx:pt>
          <cx:pt idx="383">-0.088094919446470493</cx:pt>
          <cx:pt idx="384">-0.111801655914682</cx:pt>
          <cx:pt idx="385">-0.064836799873437101</cx:pt>
          <cx:pt idx="386">-0.049869360177737597</cx:pt>
          <cx:pt idx="387">0.0229663453065353</cx:pt>
          <cx:pt idx="388">0.041267604640196402</cx:pt>
          <cx:pt idx="389">0.0060777850738834701</cx:pt>
          <cx:pt idx="390">-0.00073375113530978902</cx:pt>
          <cx:pt idx="391">0.00109969011038061</cx:pt>
          <cx:pt idx="392">-0.00036198931136932399</cx:pt>
          <cx:pt idx="393">-8.3945476896574501e-05</cx:pt>
          <cx:pt idx="394">-0.00044718477308282702</cx:pt>
          <cx:pt idx="395">0.0055899660226238403</cx:pt>
          <cx:pt idx="396">0.0046867721415299098</cx:pt>
          <cx:pt idx="397">0.0379186610299381</cx:pt>
          <cx:pt idx="398">0.038727470008890298</cx:pt>
          <cx:pt idx="399">0.052085286463429803</cx:pt>
          <cx:pt idx="400">0.052002894290311401</cx:pt>
          <cx:pt idx="401">0.033530789587848303</cx:pt>
          <cx:pt idx="402">-0.050008123232205902</cx:pt>
          <cx:pt idx="403">-0.14330517642259499</cx:pt>
          <cx:pt idx="404">-0.12381894758230901</cx:pt>
          <cx:pt idx="405">-0.0291441322643964</cx:pt>
          <cx:pt idx="406">0.054845485786238497</cx:pt>
          <cx:pt idx="407">0.026915855071439999</cx:pt>
          <cx:pt idx="408">-0.178665140080952</cx:pt>
          <cx:pt idx="409">-0.146787302902504</cx:pt>
          <cx:pt idx="410">-0.064692834938395005</cx:pt>
          <cx:pt idx="411">-0.147815666445932</cx:pt>
          <cx:pt idx="412">-0.13369353727915301</cx:pt>
          <cx:pt idx="413">-0.051270291187308401</cx:pt>
          <cx:pt idx="414">-0.0057174580889018502</cx:pt>
          <cx:pt idx="415">0.056063270411399101</cx:pt>
          <cx:pt idx="416">0.063749865382321594</cx:pt>
          <cx:pt idx="417">0.0023103702198835302</cx:pt>
          <cx:pt idx="418">-0.0015754221781806299</cx:pt>
          <cx:pt idx="419">0.00015270684770234101</cx:pt>
          <cx:pt idx="420">3.0618400722233001e-05</cx:pt>
          <cx:pt idx="421">2.8994490685341301e-05</cx:pt>
          <cx:pt idx="422">0.00060220100046220104</cx:pt>
          <cx:pt idx="423">-0.0066623628985123398</cx:pt>
          <cx:pt idx="424">-0.010006158061223199</cx:pt>
          <cx:pt idx="425">0.043199841034574797</cx:pt>
          <cx:pt idx="426">0.0055544891441032399</cx:pt>
          <cx:pt idx="427">0.040222252383367699</cx:pt>
          <cx:pt idx="428">0.0230277072526399</cx:pt>
          <cx:pt idx="429">-0.030672011741837101</cx:pt>
          <cx:pt idx="430">-0.11130056245818901</cx:pt>
          <cx:pt idx="431">-0.12793793399895401</cx:pt>
          <cx:pt idx="432">-0.074133944263445897</cx:pt>
          <cx:pt idx="433">-0.038884787310341402</cx:pt>
          <cx:pt idx="434">-0.00711153465909636</cx:pt>
          <cx:pt idx="435">-0.036410063182899001</cx:pt>
          <cx:pt idx="436">-0.12503179807824699</cx:pt>
          <cx:pt idx="437">-0.075073054994661895</cx:pt>
          <cx:pt idx="438">-0.088784855570146398</cx:pt>
          <cx:pt idx="439">-0.15171555684815</cx:pt>
          <cx:pt idx="440">-0.11064058377421999</cx:pt>
          <cx:pt idx="441">0.0013466482303412801</cx:pt>
          <cx:pt idx="442">-0.0021143888145536299</cx:pt>
          <cx:pt idx="443">0.095295310193960397</cx:pt>
          <cx:pt idx="444">0.0519566511918748</cx:pt>
          <cx:pt idx="445">-0.0109414464051403</cx:pt>
          <cx:pt idx="446">-0.0029600963298692801</cx:pt>
          <cx:pt idx="447">0.0012096720887331499</cx:pt>
          <cx:pt idx="448">0.00049424845511236303</cx:pt>
          <cx:pt idx="449">-0.00031897412880688202</cx:pt>
          <cx:pt idx="450">0.00060299102863802195</cx:pt>
          <cx:pt idx="451">-0.0072610713551295699</cx:pt>
          <cx:pt idx="452">0.0136298328352453</cx:pt>
          <cx:pt idx="453">0.053305407457503798</cx:pt>
          <cx:pt idx="454">-0.036081256696515199</cx:pt>
          <cx:pt idx="455">-0.010249809831530499</cx:pt>
          <cx:pt idx="456">0.049997090516931797</cx:pt>
          <cx:pt idx="457">-0.0471836331367812</cx:pt>
          <cx:pt idx="458">-0.14618047299291601</cx:pt>
          <cx:pt idx="459">-0.14388736934702501</cx:pt>
          <cx:pt idx="460">-0.046884885395951301</cx:pt>
          <cx:pt idx="461">0.0135101755323023</cx:pt>
          <cx:pt idx="462">0.0123219495017557</cx:pt>
          <cx:pt idx="463">-0.080832253781529806</cx:pt>
          <cx:pt idx="464">-0.142163636279214</cx:pt>
          <cx:pt idx="465">-0.14118352777110399</cx:pt>
          <cx:pt idx="466">-0.074448335193041601</cx:pt>
          <cx:pt idx="467">-0.059914127563716703</cx:pt>
          <cx:pt idx="468">-0.0052512955980919696</cx:pt>
          <cx:pt idx="469">-0.0069775925380655499</cx:pt>
          <cx:pt idx="470">-0.0085141635466089004</cx:pt>
          <cx:pt idx="471">0.042695574834694397</cx:pt>
          <cx:pt idx="472">0.00126256978299775</cx:pt>
          <cx:pt idx="473">-0.012059545961533901</cx:pt>
          <cx:pt idx="474">0.00116840609306081</cx:pt>
          <cx:pt idx="475">0.00233152423762283</cx:pt>
          <cx:pt idx="476">-0.00024554988070939502</cx:pt>
          <cx:pt idx="477">-0.00028754539287063701</cx:pt>
          <cx:pt idx="478">0.00119690132557274</cx:pt>
          <cx:pt idx="479">0.00025384859965990998</cx:pt>
          <cx:pt idx="480">0.0290392434495166</cx:pt>
          <cx:pt idx="481">0.052444719143586498</cx:pt>
          <cx:pt idx="482">0.0051076809211384796</cx:pt>
          <cx:pt idx="483">0.0028648629974932899</cx:pt>
          <cx:pt idx="484">0.0129496219604921</cx:pt>
          <cx:pt idx="485">-0.0146080240415229</cx:pt>
          <cx:pt idx="486">-0.059162661110395698</cx:pt>
          <cx:pt idx="487">-0.093407634943870596</cx:pt>
          <cx:pt idx="488">-0.027222406703634398</cx:pt>
          <cx:pt idx="489">0.040807252816274397</cx:pt>
          <cx:pt idx="490">-0.0546960030382889</cx:pt>
          <cx:pt idx="491">-0.134502182245056</cx:pt>
          <cx:pt idx="492">-0.18701435748917</cx:pt>
          <cx:pt idx="493">-0.100213441015541</cx:pt>
          <cx:pt idx="494">-0.046771390006097202</cx:pt>
          <cx:pt idx="495">-0.0029666807370196399</cx:pt>
          <cx:pt idx="496">-0.0050616954950591202</cx:pt>
          <cx:pt idx="497">-0.017142951372946299</cx:pt>
          <cx:pt idx="498">0.0075656938424411204</cx:pt>
          <cx:pt idx="499">0.0128102716952285</cx:pt>
          <cx:pt idx="500">-0.020056227397563901</cx:pt>
          <cx:pt idx="501">-0.021988959599793301</cx:pt>
          <cx:pt idx="502">-0.0021568531366039801</cx:pt>
          <cx:pt idx="503">-0.00098351162001683308</cx:pt>
          <cx:pt idx="504">0.000381945504908675</cx:pt>
          <cx:pt idx="505">-0.00062976784015113198</cx:pt>
          <cx:pt idx="506">0.00077249022451836497</cx:pt>
          <cx:pt idx="507">-0.0020127271455147502</cx:pt>
          <cx:pt idx="508">0.0267815837135486</cx:pt>
          <cx:pt idx="509">0.061106099913320798</cx:pt>
          <cx:pt idx="510">0.029652052856984398</cx:pt>
          <cx:pt idx="511">0.041231939873186997</cx:pt>
          <cx:pt idx="512">0.058104835000244201</cx:pt>
          <cx:pt idx="513">0.045407509499387898</cx:pt>
          <cx:pt idx="514">-0.0425181536499456</cx:pt>
          <cx:pt idx="515">-0.047076252302556201</cx:pt>
          <cx:pt idx="516">-0.0377672917994629</cx:pt>
          <cx:pt idx="517">-0.12527782744420801</cx:pt>
          <cx:pt idx="518">-0.16481922327541401</cx:pt>
          <cx:pt idx="519">-0.117023259649651</cx:pt>
          <cx:pt idx="520">-0.0802703939671469</cx:pt>
          <cx:pt idx="521">-0.018108899210071399</cx:pt>
          <cx:pt idx="522">0.0232988398432959</cx:pt>
          <cx:pt idx="523">0.026908165089819702</cx:pt>
          <cx:pt idx="524">0.055089570488888399</cx:pt>
          <cx:pt idx="525">0.027878897793158101</cx:pt>
          <cx:pt idx="526">0.030805600761353101</cx:pt>
          <cx:pt idx="527">-0.0151291780694006</cx:pt>
          <cx:pt idx="528">-0.038313739581595202</cx:pt>
          <cx:pt idx="529">-0.021582740373891601</cx:pt>
          <cx:pt idx="530">-0.00078009282192605795</cx:pt>
          <cx:pt idx="531">-0.00020811098864378599</cx:pt>
          <cx:pt idx="532">-6.0248188722318097e-05</cx:pt>
          <cx:pt idx="533">0.0012729317873258199</cx:pt>
          <cx:pt idx="534">0.00052844039174938004</cx:pt>
          <cx:pt idx="535">0.012494224048413599</cx:pt>
          <cx:pt idx="536">0.029260150135080602</cx:pt>
          <cx:pt idx="537">0.073602315617575007</cx:pt>
          <cx:pt idx="538">0.045039943451530999</cx:pt>
          <cx:pt idx="539">0.050275232442975402</cx:pt>
          <cx:pt idx="540">0.111721495567825</cx:pt>
          <cx:pt idx="541">0.048977015296570198</cx:pt>
          <cx:pt idx="542">-0.020696777287060202</cx:pt>
          <cx:pt idx="543">-0.00382355077365846</cx:pt>
          <cx:pt idx="544">-0.026772906532644001</cx:pt>
          <cx:pt idx="545">-0.13641299153776701</cx:pt>
          <cx:pt idx="546">-0.077683689894014807</cx:pt>
          <cx:pt idx="547">-0.041380800288672498</cx:pt>
          <cx:pt idx="548">0.035548896353088201</cx:pt>
          <cx:pt idx="549">0.071261326546195797</cx:pt>
          <cx:pt idx="550">0.045765876410328102</cx:pt>
          <cx:pt idx="551">0.024880438529650401</cx:pt>
          <cx:pt idx="552">0.077907281826102695</cx:pt>
          <cx:pt idx="553">0.0250821508288963</cx:pt>
          <cx:pt idx="554">0.023478438629092099</cx:pt>
          <cx:pt idx="555">-0.064250927107033395</cx:pt>
          <cx:pt idx="556">-0.046311200477646502</cx:pt>
          <cx:pt idx="557">-0.019697034132307001</cx:pt>
          <cx:pt idx="558">-0.0013306988746987301</cx:pt>
          <cx:pt idx="559">0.00032794987090659799</cx:pt>
          <cx:pt idx="560">-0.00087416401794907699</cx:pt>
          <cx:pt idx="561">0.00017688136942511999</cx:pt>
          <cx:pt idx="562">0.0049020719205159101</cx:pt>
          <cx:pt idx="563">0.025287273758237101</cx:pt>
          <cx:pt idx="564">0.028190900242932599</cx:pt>
          <cx:pt idx="565">0.058727967779784299</cx:pt>
          <cx:pt idx="566">0.047969405526530902</cx:pt>
          <cx:pt idx="567">0.074019323967528097</cx:pt>
          <cx:pt idx="568">0.160633113862925</cx:pt>
          <cx:pt idx="569">0.166903111313081</cx:pt>
          <cx:pt idx="570">0.093245772575988997</cx:pt>
          <cx:pt idx="571">0.037922961013363302</cx:pt>
          <cx:pt idx="572">0.0196947480405118</cx:pt>
          <cx:pt idx="573">-0.057591336787707698</cx:pt>
          <cx:pt idx="574">-0.045120127400789703</cx:pt>
          <cx:pt idx="575">0.025688242889596501</cx:pt>
          <cx:pt idx="576">0.039234589224278103</cx:pt>
          <cx:pt idx="577">0.0106177672003022</cx:pt>
          <cx:pt idx="578">-0.058417847890151399</cx:pt>
          <cx:pt idx="579">-0.024998417806105601</cx:pt>
          <cx:pt idx="580">-0.022412980214422999</cx:pt>
          <cx:pt idx="581">0.0096912375662858204</cx:pt>
          <cx:pt idx="582">0.0130702029395744</cx:pt>
          <cx:pt idx="583">-0.044055638124249098</cx:pt>
          <cx:pt idx="584">-0.041904327446234901</cx:pt>
          <cx:pt idx="585">-0.011847524783570901</cx:pt>
          <cx:pt idx="586">-0.00042439675907799101</cx:pt>
          <cx:pt idx="587">-0.00027418657515570702</cx:pt>
          <cx:pt idx="588">-0.00017181139438368401</cx:pt>
          <cx:pt idx="589">0.00020792003209765001</cx:pt>
          <cx:pt idx="590">0.0103266598868345</cx:pt>
          <cx:pt idx="591">0.029846141286276402</cx:pt>
          <cx:pt idx="592">0.028560033524270501</cx:pt>
          <cx:pt idx="593">0.024019673929232301</cx:pt>
          <cx:pt idx="594">0.0061431370122950399</cx:pt>
          <cx:pt idx="595">-0.0220655983507454</cx:pt>
          <cx:pt idx="596">0.069339503165714203</cx:pt>
          <cx:pt idx="597">0.109802578513556</cx:pt>
          <cx:pt idx="598">0.14126740441631999</cx:pt>
          <cx:pt idx="599">0.057822001027911102</cx:pt>
          <cx:pt idx="600">0.00247311802348066</cx:pt>
          <cx:pt idx="601">-0.034723081291691701</cx:pt>
          <cx:pt idx="602">0.033054973384870998</cx:pt>
          <cx:pt idx="603">0.065679899918050302</cx:pt>
          <cx:pt idx="604">-0.032143005310985497</cx:pt>
          <cx:pt idx="605">-0.094266507126686702</cx:pt>
          <cx:pt idx="606">-0.125464859836496</cx:pt>
          <cx:pt idx="607">-0.10253534395616599</cx:pt>
          <cx:pt idx="608">-0.0446787440243318</cx:pt>
          <cx:pt idx="609">-0.00237583069953535</cx:pt>
          <cx:pt idx="610">0.012074098866559</cx:pt>
          <cx:pt idx="611">-0.0243422794155294</cx:pt>
          <cx:pt idx="612">-0.027790533658825101</cx:pt>
          <cx:pt idx="613">0.00096980432780622899</cx:pt>
          <cx:pt idx="614">-7.4472365638197699e-05</cx:pt>
          <cx:pt idx="615">7.2062222891954204e-05</cx:pt>
          <cx:pt idx="616">0.00050394197408940901</cx:pt>
          <cx:pt idx="617">0.00017894471287632701</cx:pt>
          <cx:pt idx="618">0.0024881337698049399</cx:pt>
          <cx:pt idx="619">0.0126710882345774</cx:pt>
          <cx:pt idx="620">-0.011463571341697501</cx:pt>
          <cx:pt idx="621">0.0012527803793785999</cx:pt>
          <cx:pt idx="622">-3.4306347323229002e-05</cx:pt>
          <cx:pt idx="623">-0.046960290262455601</cx:pt>
          <cx:pt idx="624">-0.0063779761555668203</cx:pt>
          <cx:pt idx="625">0.055062230272558903</cx:pt>
          <cx:pt idx="626">0.078397523246112405</cx:pt>
          <cx:pt idx="627">0.0395116529771187</cx:pt>
          <cx:pt idx="628">0.0099953056439498096</cx:pt>
          <cx:pt idx="629">0.034212140859626303</cx:pt>
          <cx:pt idx="630">0.033877881860721798</cx:pt>
          <cx:pt idx="631">0.087209146474489893</cx:pt>
          <cx:pt idx="632">0.041160356036630999</cx:pt>
          <cx:pt idx="633">0.024012968340752502</cx:pt>
          <cx:pt idx="634">-0.014691142366830201</cx:pt>
          <cx:pt idx="635">-0.046966006203804603</cx:pt>
          <cx:pt idx="636">-0.013196927396721301</cx:pt>
          <cx:pt idx="637">0.0027177203216068799</cx:pt>
          <cx:pt idx="638">0.0084808847828971405</cx:pt>
          <cx:pt idx="639">-0.011352100132478201</cx:pt>
          <cx:pt idx="640">-0.0138831667291107</cx:pt>
          <cx:pt idx="641">0.0027266746131860602</cx:pt>
          <cx:pt idx="642">-0.00061810746076045595</cx:pt>
          <cx:pt idx="643">-4.4979359956094402e-05</cx:pt>
          <cx:pt idx="644">-5.4870049539758798e-05</cx:pt>
          <cx:pt idx="645">-0.000449801283305607</cx:pt>
          <cx:pt idx="646">0.0017394775959650101</cx:pt>
          <cx:pt idx="647">0.0051131566950268102</cx:pt>
          <cx:pt idx="648">0.0035002288140156901</cx:pt>
          <cx:pt idx="649">0.0182921892405884</cx:pt>
          <cx:pt idx="650">0.033770078440368702</cx:pt>
          <cx:pt idx="651">-0.044487116557949798</cx:pt>
          <cx:pt idx="652">-0.040436327311794203</cx:pt>
          <cx:pt idx="653">-0.0117829211300219</cx:pt>
          <cx:pt idx="654">0.058172153510191199</cx:pt>
          <cx:pt idx="655">0.038919009086088002</cx:pt>
          <cx:pt idx="656">0.055096134019903001</cx:pt>
          <cx:pt idx="657">0.0050567223207168199</cx:pt>
          <cx:pt idx="658">0.0560910498362715</cx:pt>
          <cx:pt idx="659">0.052705672941631199</cx:pt>
          <cx:pt idx="660">0.070608916845320904</cx:pt>
          <cx:pt idx="661">0.0363151962208354</cx:pt>
          <cx:pt idx="662">-0.015124595052317899</cx:pt>
          <cx:pt idx="663">0.018462870354750201</cx:pt>
          <cx:pt idx="664">0.0168121966336141</cx:pt>
          <cx:pt idx="665">0.014634759541338501</cx:pt>
          <cx:pt idx="666">0.0151654955575299</cx:pt>
          <cx:pt idx="667">0.0087677934510164007</cx:pt>
          <cx:pt idx="668">-0.00063162513419920201</cx:pt>
          <cx:pt idx="669">0.0025181750526885702</cx:pt>
          <cx:pt idx="670">-0.000227015860284904</cx:pt>
          <cx:pt idx="671">-0.00016411247573721501</cx:pt>
          <cx:pt idx="672">-8.2200852665488308e-06</cx:pt>
          <cx:pt idx="673">0.00043866710686398799</cx:pt>
          <cx:pt idx="674">0.00012328546100079</cx:pt>
          <cx:pt idx="675">0.00099724990542839195</cx:pt>
          <cx:pt idx="676">-0.00017508063818195101</cx:pt>
          <cx:pt idx="677">0.016970551971712801</cx:pt>
          <cx:pt idx="678">0.0052559667647515797</cx:pt>
          <cx:pt idx="679">0.000886644883624338</cx:pt>
          <cx:pt idx="680">-0.011549164806653999</cx:pt>
          <cx:pt idx="681">0.0311002990001506</cx:pt>
          <cx:pt idx="682">0.042828083833321498</cx:pt>
          <cx:pt idx="683">0.020053271999728901</cx:pt>
          <cx:pt idx="684">0.043535318378795103</cx:pt>
          <cx:pt idx="685">0.0028738608582851398</cx:pt>
          <cx:pt idx="686">0.0095744131088435699</cx:pt>
          <cx:pt idx="687">0.069230863853323193</cx:pt>
          <cx:pt idx="688">0.055997450877621403</cx:pt>
          <cx:pt idx="689">0.041302137491180703</cx:pt>
          <cx:pt idx="690">0.062417746074002398</cx:pt>
          <cx:pt idx="691">0.035103602310160603</cx:pt>
          <cx:pt idx="692">0.028937267009914499</cx:pt>
          <cx:pt idx="693">0.017955711542522901</cx:pt>
          <cx:pt idx="694">0.0154897307611318</cx:pt>
          <cx:pt idx="695">0.010188409224536701</cx:pt>
          <cx:pt idx="696">0.0051955520606012098</cx:pt>
          <cx:pt idx="697">0.000637913144305558</cx:pt>
          <cx:pt idx="698">0.00061045859366478002</cx:pt>
          <cx:pt idx="699">-0.00047446676649203298</cx:pt>
          <cx:pt idx="700">0.00022406879155209301</cx:pt>
          <cx:pt idx="701">-1.9585982033888001e-06</cx:pt>
          <cx:pt idx="702">0.00077730002119588302</cx:pt>
          <cx:pt idx="703">0.0013039587638936901</cx:pt>
          <cx:pt idx="704">0.0043821637042515699</cx:pt>
          <cx:pt idx="705">-0.013552351907776801</cx:pt>
          <cx:pt idx="706">-0.016859323751812899</cx:pt>
          <cx:pt idx="707">-0.015153300938662399</cx:pt>
          <cx:pt idx="708">-0.017762231274501002</cx:pt>
          <cx:pt idx="709">-0.033105264950035199</cx:pt>
          <cx:pt idx="710">-0.056896378101329803</cx:pt>
          <cx:pt idx="711">-0.0325097231387666</cx:pt>
          <cx:pt idx="712">0.0098836196364772994</cx:pt>
          <cx:pt idx="713">0.0104082031427691</cx:pt>
          <cx:pt idx="714">-0.025614102194606501</cx:pt>
          <cx:pt idx="715">0.022528543347034798</cx:pt>
          <cx:pt idx="716">0.0053785971230446003</cx:pt>
          <cx:pt idx="717">0.0133602933310103</cx:pt>
          <cx:pt idx="718">0.0095396469162810603</cx:pt>
          <cx:pt idx="719">0.027702204948099898</cx:pt>
          <cx:pt idx="720">0.011934292519299601</cx:pt>
          <cx:pt idx="721">0.013954777227324701</cx:pt>
          <cx:pt idx="722">0.020684340991748498</cx:pt>
          <cx:pt idx="723">0.0105090714990453</cx:pt>
          <cx:pt idx="724">0.00551064763412395</cx:pt>
          <cx:pt idx="725">-0.00027285476551376598</cx:pt>
          <cx:pt idx="726">-1.09794540207787e-05</cx:pt>
          <cx:pt idx="727">-0.0010563800796142299</cx:pt>
          <cx:pt idx="728">0.00089270244190344504</cx:pt>
          <cx:pt idx="729">0.00013372367530651799</cx:pt>
          <cx:pt idx="730">-0.00035335634556459401</cx:pt>
          <cx:pt idx="731">-0.00062558772879845305</cx:pt>
          <cx:pt idx="732">0.00055677758479205999</cx:pt>
          <cx:pt idx="733">-0.011013592518129899</cx:pt>
          <cx:pt idx="734">-0.0111550599002127</cx:pt>
          <cx:pt idx="735">-0.0098013962587774704</cx:pt>
          <cx:pt idx="736">-0.0086143836110177899</cx:pt>
          <cx:pt idx="737">-0.011137095106751</cx:pt>
          <cx:pt idx="738">-0.0074524245973743098</cx:pt>
          <cx:pt idx="739">-0.0032441752130210099</cx:pt>
          <cx:pt idx="740">0.0066784314342995801</cx:pt>
          <cx:pt idx="741">0.0059975593996013203</cx:pt>
          <cx:pt idx="742">-0.0040086029889099999</cx:pt>
          <cx:pt idx="743">0.0061300504016093297</cx:pt>
          <cx:pt idx="744">0.0029055315441586199</cx:pt>
          <cx:pt idx="745">0.00083487989687314103</cx:pt>
          <cx:pt idx="746">0.0107174439399684</cx:pt>
          <cx:pt idx="747">0.017149693310442801</cx:pt>
          <cx:pt idx="748">0.0091227293563473106</cx:pt>
          <cx:pt idx="749">0.0025856990349855599</cx:pt>
          <cx:pt idx="750">0.0032444828053645701</cx:pt>
          <cx:pt idx="751">0.000474727644386074</cx:pt>
          <cx:pt idx="752">0.00013008920204951</cx:pt>
          <cx:pt idx="753">0.00085310973066980299</cx:pt>
          <cx:pt idx="754">0.00082078322035014303</cx:pt>
          <cx:pt idx="755">0.00016711186965647699</cx:pt>
          <cx:pt idx="756">-1.5386012245038501e-05</cx:pt>
          <cx:pt idx="757">-0.00069676154664281603</cx:pt>
          <cx:pt idx="758">6.3664887489502399e-05</cx:pt>
          <cx:pt idx="759">-6.6869114960780004e-05</cx:pt>
          <cx:pt idx="760">-0.00029273042594507798</cx:pt>
          <cx:pt idx="761">-0.00051423854658819797</cx:pt>
          <cx:pt idx="762">7.0574488908840407e-05</cx:pt>
          <cx:pt idx="763">-0.00022107686270712</cx:pt>
          <cx:pt idx="764">-0.00035456805789322899</cx:pt>
          <cx:pt idx="765">0.000121334421746512</cx:pt>
          <cx:pt idx="766">-0.00085834392680939997</cx:pt>
          <cx:pt idx="767">0.00139305305514478</cx:pt>
          <cx:pt idx="768">0.000207334027080643</cx:pt>
          <cx:pt idx="769">-0.00165920898911828</cx:pt>
          <cx:pt idx="770">-0.00275816421566147</cx:pt>
          <cx:pt idx="771">-0.0016290845431929501</cx:pt>
          <cx:pt idx="772">-4.3186236506075801e-05</cx:pt>
          <cx:pt idx="773">-0.00028706986436170503</cx:pt>
          <cx:pt idx="774">-0.0025587191562604001</cx:pt>
          <cx:pt idx="775">-0.00158522111602058</cx:pt>
          <cx:pt idx="776">-0.00082300968002031901</cx:pt>
          <cx:pt idx="777">-0.00053221249505960898</cx:pt>
          <cx:pt idx="778">0.00083156441004785203</cx:pt>
          <cx:pt idx="779">-4.7524194013922903e-05</cx:pt>
          <cx:pt idx="780">-6.5434639488426606e-05</cx:pt>
          <cx:pt idx="781">0.00092663485338223995</cx:pt>
          <cx:pt idx="782">-0.00038181226278978899</cx:pt>
          <cx:pt idx="783">-5.9622962854041397e-05</cx:pt>
        </cx:lvl>
      </cx:numDim>
    </cx:data>
    <cx:data id="132">
      <cx:numDim type="val">
        <cx:f>'001_WA_F - 副本'!$EC$1:$EC$784</cx:f>
        <cx:lvl ptCount="784" formatCode="G/通用格式">
          <cx:pt idx="0">0.00055197519951551697</cx:pt>
          <cx:pt idx="1">-9.0653451201163306e-05</cx:pt>
          <cx:pt idx="2">-7.7534654208012592e-06</cx:pt>
          <cx:pt idx="3">-0.0011785723165494599</cx:pt>
          <cx:pt idx="4">5.1188478249375098e-05</cx:pt>
          <cx:pt idx="5">-0.00068576675236776898</cx:pt>
          <cx:pt idx="6">-6.5612906641746794e-05</cx:pt>
          <cx:pt idx="7">-0.00013182484794101599</cx:pt>
          <cx:pt idx="8">-0.00045311673227751899</cx:pt>
          <cx:pt idx="9">-0.00035955162597916998</cx:pt>
          <cx:pt idx="10">0.00017452509548328201</cx:pt>
          <cx:pt idx="11">0.00057760975204265903</cx:pt>
          <cx:pt idx="12">-0.00012368454252191001</cx:pt>
          <cx:pt idx="13">0.000451389840353214</cx:pt>
          <cx:pt idx="14">-0.000124501192651777</cx:pt>
          <cx:pt idx="15">-0.000867389362689717</cx:pt>
          <cx:pt idx="16">-0.00026030176837708201</cx:pt>
          <cx:pt idx="17">0.00014122795500104101</cx:pt>
          <cx:pt idx="18">6.9363769383453696e-05</cx:pt>
          <cx:pt idx="19">-0.00072838738964112301</cx:pt>
          <cx:pt idx="20">5.55606727218469e-05</cx:pt>
          <cx:pt idx="21">-0.000416498559253532</cx:pt>
          <cx:pt idx="22">-0.00061232181021662901</cx:pt>
          <cx:pt idx="23">0.00073292441133832997</cx:pt>
          <cx:pt idx="24">-0.00019876497011919801</cx:pt>
          <cx:pt idx="25">0.000223420610041093</cx:pt>
          <cx:pt idx="26">-0.00011535363332989601</cx:pt>
          <cx:pt idx="27">-0.00048177072925004503</cx:pt>
          <cx:pt idx="28">-5.0087789852017203e-05</cx:pt>
          <cx:pt idx="29">-0.00039273732290826902</cx:pt>
          <cx:pt idx="30">-0.00039232483807803898</cx:pt>
          <cx:pt idx="31">-2.6481920648695899e-05</cx:pt>
          <cx:pt idx="32">-0.00093810486045465603</cx:pt>
          <cx:pt idx="33">0.00087071461930842602</cx:pt>
          <cx:pt idx="34">0.0025616272210856302</cx:pt>
          <cx:pt idx="35">0.0049298488920142998</cx:pt>
          <cx:pt idx="36">0.00568000536214086</cx:pt>
          <cx:pt idx="37">0.0031581092019150499</cx:pt>
          <cx:pt idx="38">0.0031813608987977002</cx:pt>
          <cx:pt idx="39">0.0043050928408302803</cx:pt>
          <cx:pt idx="40">0.0082540848555866797</cx:pt>
          <cx:pt idx="41">0.0053441201706453398</cx:pt>
          <cx:pt idx="42">0.000638559718767642</cx:pt>
          <cx:pt idx="43">0.0017629449994750199</cx:pt>
          <cx:pt idx="44">0.0060101677081510702</cx:pt>
          <cx:pt idx="45">0.0045524092782960003</cx:pt>
          <cx:pt idx="46">0.00311033530172574</cx:pt>
          <cx:pt idx="47">0.00283610236903195</cx:pt>
          <cx:pt idx="48">0.00108798124326217</cx:pt>
          <cx:pt idx="49">0.0010624780204480701</cx:pt>
          <cx:pt idx="50">0.00092626496721164703</cx:pt>
          <cx:pt idx="51">0.00081746480416512398</cx:pt>
          <cx:pt idx="52">0.00042973468850956601</cx:pt>
          <cx:pt idx="53">0.00041273864001574098</cx:pt>
          <cx:pt idx="54">0.000928162799796761</cx:pt>
          <cx:pt idx="55">0.000193338383339521</cx:pt>
          <cx:pt idx="56">-0.000434018545711288</cx:pt>
          <cx:pt idx="57">0.000143393866579466</cx:pt>
          <cx:pt idx="58">0.00031420547196060403</cx:pt>
          <cx:pt idx="59">0.000370580174662528</cx:pt>
          <cx:pt idx="60">0.00039340042432995</cx:pt>
          <cx:pt idx="61">0.000626391610550215</cx:pt>
          <cx:pt idx="62">0.00288702786862072</cx:pt>
          <cx:pt idx="63">0.0083756603059463794</cx:pt>
          <cx:pt idx="64">0.0138002826478757</cx:pt>
          <cx:pt idx="65">0.016662839080627399</cx:pt>
          <cx:pt idx="66">0.024677350631561599</cx:pt>
          <cx:pt idx="67">0.029265740071662001</cx:pt>
          <cx:pt idx="68">0.0300529808874004</cx:pt>
          <cx:pt idx="69">0.0195269085382902</cx:pt>
          <cx:pt idx="70">0.025251233769125501</cx:pt>
          <cx:pt idx="71">0.0229850168388432</cx:pt>
          <cx:pt idx="72">0.026584703740274902</cx:pt>
          <cx:pt idx="73">0.032839956000057603</cx:pt>
          <cx:pt idx="74">0.029472316929990701</cx:pt>
          <cx:pt idx="75">0.018229053936692701</cx:pt>
          <cx:pt idx="76">0.018117336680257601</cx:pt>
          <cx:pt idx="77">0.011691463546835</cx:pt>
          <cx:pt idx="78">0.0075337973167999501</cx:pt>
          <cx:pt idx="79">0.0030723986843818802</cx:pt>
          <cx:pt idx="80">0.0012579353988077099</cx:pt>
          <cx:pt idx="81">-0.00072277070184323204</cx:pt>
          <cx:pt idx="82">5.9463660566876497e-05</cx:pt>
          <cx:pt idx="83">0.00077764301738454797</cx:pt>
          <cx:pt idx="84">0.000424983049356907</cx:pt>
          <cx:pt idx="85">-0.00081907010792260898</cx:pt>
          <cx:pt idx="86">0.00016580160512378499</cx:pt>
          <cx:pt idx="87">0.00043908763775650099</cx:pt>
          <cx:pt idx="88">0.000744335025751278</cx:pt>
          <cx:pt idx="89">-0.00139090599177619</cx:pt>
          <cx:pt idx="90">0.0023944587973762799</cx:pt>
          <cx:pt idx="91">0.0069258717938700098</cx:pt>
          <cx:pt idx="92">0.019391105826268001</cx:pt>
          <cx:pt idx="93">0.033826574738488997</cx:pt>
          <cx:pt idx="94">0.043971129795012102</cx:pt>
          <cx:pt idx="95">0.058602193127289898</cx:pt>
          <cx:pt idx="96">0.053140208068749299</cx:pt>
          <cx:pt idx="97">0.0488763963237537</cx:pt>
          <cx:pt idx="98">0.029674263117242399</cx:pt>
          <cx:pt idx="99">0.0234048443957178</cx:pt>
          <cx:pt idx="100">0.034165004815641498</cx:pt>
          <cx:pt idx="101">0.024156384770548298</cx:pt>
          <cx:pt idx="102">0.033050816389437201</cx:pt>
          <cx:pt idx="103">0.026666685541881299</cx:pt>
          <cx:pt idx="104">0.011214337266747001</cx:pt>
          <cx:pt idx="105">0.017561821439431</cx:pt>
          <cx:pt idx="106">0.0127697219631294</cx:pt>
          <cx:pt idx="107">0.0074212998827514996</cx:pt>
          <cx:pt idx="108">0.00142208954592719</cx:pt>
          <cx:pt idx="109">-0.00091245846205260299</cx:pt>
          <cx:pt idx="110">0.000479943392956688</cx:pt>
          <cx:pt idx="111">-0.00100612494996168</cx:pt>
          <cx:pt idx="112">0.00029063181054664902</cx:pt>
          <cx:pt idx="113">0.00084372593342077397</cx:pt>
          <cx:pt idx="114">-0.00033872142263263998</cx:pt>
          <cx:pt idx="115">-0.00099312734416369397</cx:pt>
          <cx:pt idx="116">0.00045808326244625502</cx:pt>
          <cx:pt idx="117">0.00047663081750098202</cx:pt>
          <cx:pt idx="118">0.0041131103311709697</cx:pt>
          <cx:pt idx="119">0.0091882931969713803</cx:pt>
          <cx:pt idx="120">0.019504238086424101</cx:pt>
          <cx:pt idx="121">0.040190768507549601</cx:pt>
          <cx:pt idx="122">0.0614514377102576</cx:pt>
          <cx:pt idx="123">0.055987076884906999</cx:pt>
          <cx:pt idx="124">0.063659747462593896</cx:pt>
          <cx:pt idx="125">0.0297291964886023</cx:pt>
          <cx:pt idx="126">0.0235758653203633</cx:pt>
          <cx:pt idx="127">0.0060370978524187397</cx:pt>
          <cx:pt idx="128">0.028572160383690901</cx:pt>
          <cx:pt idx="129">0.030772464157525301</cx:pt>
          <cx:pt idx="130">-0.0082339354288074804</cx:pt>
          <cx:pt idx="131">-0.031448410742692501</cx:pt>
          <cx:pt idx="132">-0.039538455905227698</cx:pt>
          <cx:pt idx="133">-0.040781416642980101</cx:pt>
          <cx:pt idx="134">-0.042157968931433899</cx:pt>
          <cx:pt idx="135">-0.033451329994964099</cx:pt>
          <cx:pt idx="136">-0.023370576059747399</cx:pt>
          <cx:pt idx="137">-0.0056370446500064999</cx:pt>
          <cx:pt idx="138">0.00093000536284106896</cx:pt>
          <cx:pt idx="139">0.00093158219436614603</cx:pt>
          <cx:pt idx="140">0.00038618812673897</cx:pt>
          <cx:pt idx="141">0.00061506890497612103</cx:pt>
          <cx:pt idx="142">0.00038537529464936798</cx:pt>
          <cx:pt idx="143">-0.00090584632586965502</cx:pt>
          <cx:pt idx="144">-0.0058568617505000099</cx:pt>
          <cx:pt idx="145">-0.026005873820049499</cx:pt>
          <cx:pt idx="146">-0.021407807198873901</cx:pt>
          <cx:pt idx="147">0.0016950318050886501</cx:pt>
          <cx:pt idx="148">0.0086999288167287497</cx:pt>
          <cx:pt idx="149">0.0057822891675887497</cx:pt>
          <cx:pt idx="150">0.023991385385530702</cx:pt>
          <cx:pt idx="151">0.036139468225774199</cx:pt>
          <cx:pt idx="152">0.053670998631276702</cx:pt>
          <cx:pt idx="153">0.0152984141623979</cx:pt>
          <cx:pt idx="154">0.018157245022619999</cx:pt>
          <cx:pt idx="155">-0.0056318855040010298</cx:pt>
          <cx:pt idx="156">0.024220140899237699</cx:pt>
          <cx:pt idx="157">0.040262792848675198</cx:pt>
          <cx:pt idx="158">-0.0138197419309179</cx:pt>
          <cx:pt idx="159">-0.0062318667788480797</cx:pt>
          <cx:pt idx="160">-0.018972547648821499</cx:pt>
          <cx:pt idx="161">-0.0154949074465771</cx:pt>
          <cx:pt idx="162">-0.039617706814522799</cx:pt>
          <cx:pt idx="163">-0.036345116008661603</cx:pt>
          <cx:pt idx="164">-0.018872719655668699</cx:pt>
          <cx:pt idx="165">0.0031152110299279899</cx:pt>
          <cx:pt idx="166">0.0025335443170306899</cx:pt>
          <cx:pt idx="167">0.00089851918033524204</cx:pt>
          <cx:pt idx="168">8.5209683784728699e-05</cx:pt>
          <cx:pt idx="169">-0.00050253210586078995</cx:pt>
          <cx:pt idx="170">0.00061451384207428196</cx:pt>
          <cx:pt idx="171">-0.0021320963956173401</cx:pt>
          <cx:pt idx="172">-0.0055967324648539098</cx:pt>
          <cx:pt idx="173">-0.025979756790349501</cx:pt>
          <cx:pt idx="174">-0.045525175432074398</cx:pt>
          <cx:pt idx="175">-0.026369783440090298</cx:pt>
          <cx:pt idx="176">-0.018090099121690701</cx:pt>
          <cx:pt idx="177">-0.0068645240225543398</cx:pt>
          <cx:pt idx="178">-0.0100106265484991</cx:pt>
          <cx:pt idx="179">0.00151001068439923</cx:pt>
          <cx:pt idx="180">0.0296240703211199</cx:pt>
          <cx:pt idx="181">0.00211987515254717</cx:pt>
          <cx:pt idx="182">-0.034873360968310903</cx:pt>
          <cx:pt idx="183">-0.023118111921935702</cx:pt>
          <cx:pt idx="184">-0.028145290201231299</cx:pt>
          <cx:pt idx="185">-0.017759447757909198</cx:pt>
          <cx:pt idx="186">-0.046104753231280202</cx:pt>
          <cx:pt idx="187">-0.022940087157407699</cx:pt>
          <cx:pt idx="188">-0.066019002171576205</cx:pt>
          <cx:pt idx="189">-0.038141619858597903</cx:pt>
          <cx:pt idx="190">-0.0094536756139880496</cx:pt>
          <cx:pt idx="191">-0.016678092617254701</cx:pt>
          <cx:pt idx="192">-0.014947454932305201</cx:pt>
          <cx:pt idx="193">0.0055959271438432504</cx:pt>
          <cx:pt idx="194">-2.2043184213334401e-05</cx:pt>
          <cx:pt idx="195">-3.4326800355992902e-05</cx:pt>
          <cx:pt idx="196">0.00042104272651773502</cx:pt>
          <cx:pt idx="197">6.6343258792072094e-05</cx:pt>
          <cx:pt idx="198">-0.0028442546719401399</cx:pt>
          <cx:pt idx="199">-0.0100960970430399</cx:pt>
          <cx:pt idx="200">0.0018009723326410901</cx:pt>
          <cx:pt idx="201">-0.012198189093799499</cx:pt>
          <cx:pt idx="202">-0.037595286612996499</cx:pt>
          <cx:pt idx="203">-0.028900690048834599</cx:pt>
          <cx:pt idx="204">0.0241717774702172</cx:pt>
          <cx:pt idx="205">0.023355060211942599</cx:pt>
          <cx:pt idx="206">0.020870606602410201</cx:pt>
          <cx:pt idx="207">0.012794259230255499</cx:pt>
          <cx:pt idx="208">-0.0095816369438775899</cx:pt>
          <cx:pt idx="209">-0.016515593070735399</cx:pt>
          <cx:pt idx="210">-0.050857755131925399</cx:pt>
          <cx:pt idx="211">-0.0040473105756638197</cx:pt>
          <cx:pt idx="212">-0.0378142579119373</cx:pt>
          <cx:pt idx="213">-0.056298754132110301</cx:pt>
          <cx:pt idx="214">-0.0207470098362889</cx:pt>
          <cx:pt idx="215">-0.0324854005502693</cx:pt>
          <cx:pt idx="216">-0.076457854249546903</cx:pt>
          <cx:pt idx="217">-0.018848341467362799</cx:pt>
          <cx:pt idx="218">0.0084111603779394792</cx:pt>
          <cx:pt idx="219">-0.0129671358358186</cx:pt>
          <cx:pt idx="220">0.0026093772307612599</cx:pt>
          <cx:pt idx="221">0.0065945847507917999</cx:pt>
          <cx:pt idx="222">0.0014066623576383</cx:pt>
          <cx:pt idx="223">-0.00121588047256715</cx:pt>
          <cx:pt idx="224">0.0012056414661504901</cx:pt>
          <cx:pt idx="225">-0.00088436318433538104</cx:pt>
          <cx:pt idx="226">-0.00239703930497408</cx:pt>
          <cx:pt idx="227">-0.0084692072371888808</cx:pt>
          <cx:pt idx="228">-0.0021091414395626299</cx:pt>
          <cx:pt idx="229">-0.0214770222332888</cx:pt>
          <cx:pt idx="230">-0.0082962635635725496</cx:pt>
          <cx:pt idx="231">0.0041867782761064098</cx:pt>
          <cx:pt idx="232">-0.00440044094021256</cx:pt>
          <cx:pt idx="233">0.023349792753594199</cx:pt>
          <cx:pt idx="234">0.0297167611004691</cx:pt>
          <cx:pt idx="235">-0.0076704293740674596</cx:pt>
          <cx:pt idx="236">0.011093677361971799</cx:pt>
          <cx:pt idx="237">0.0329851224471766</cx:pt>
          <cx:pt idx="238">-0.0056914800585744704</cx:pt>
          <cx:pt idx="239">-0.025174278235841799</cx:pt>
          <cx:pt idx="240">-0.0110047608643732</cx:pt>
          <cx:pt idx="241">-0.043843121048670101</cx:pt>
          <cx:pt idx="242">-0.033764755632832801</cx:pt>
          <cx:pt idx="243">-0.00018562995175643601</cx:pt>
          <cx:pt idx="244">-0.017040123926264202</cx:pt>
          <cx:pt idx="245">-0.0122054123781874</cx:pt>
          <cx:pt idx="246">0.0036067248168426599</cx:pt>
          <cx:pt idx="247">0.011380131149921599</cx:pt>
          <cx:pt idx="248">0.00275020848666298</cx:pt>
          <cx:pt idx="249">0.0100952867950661</cx:pt>
          <cx:pt idx="250">0.0066918475616476797</cx:pt>
          <cx:pt idx="251">0.00121447773056457</cx:pt>
          <cx:pt idx="252">4.8691710476264502e-05</cx:pt>
          <cx:pt idx="253">-0.00193330995505132</cx:pt>
          <cx:pt idx="254">-0.00061664783386709604</cx:pt>
          <cx:pt idx="255">-0.00167403144347836</cx:pt>
          <cx:pt idx="256">-0.0089164311965486496</cx:pt>
          <cx:pt idx="257">-0.020737934507320002</cx:pt>
          <cx:pt idx="258">-0.0095478223967490096</cx:pt>
          <cx:pt idx="259">-0.0030311708346763299</cx:pt>
          <cx:pt idx="260">0.014232158722687</cx:pt>
          <cx:pt idx="261">0.039077669315799299</cx:pt>
          <cx:pt idx="262">0.011053980168590299</cx:pt>
          <cx:pt idx="263">-0.011918974569155</cx:pt>
          <cx:pt idx="264">0.0070520269145352803</cx:pt>
          <cx:pt idx="265">0.0019353814282611101</cx:pt>
          <cx:pt idx="266">-0.029491496587571098</cx:pt>
          <cx:pt idx="267">-0.047452024266876502</cx:pt>
          <cx:pt idx="268">-0.042922004594900399</cx:pt>
          <cx:pt idx="269">-0.057820193731056603</cx:pt>
          <cx:pt idx="270">-0.046880924910024303</cx:pt>
          <cx:pt idx="271">-0.0071989493720677304</cx:pt>
          <cx:pt idx="272">0.016555466831193699</cx:pt>
          <cx:pt idx="273">0.0019740679442518498</cx:pt>
          <cx:pt idx="274">0.023889103527671301</cx:pt>
          <cx:pt idx="275">0.060103724289034703</cx:pt>
          <cx:pt idx="276">0.040352666654337302</cx:pt>
          <cx:pt idx="277">0.0101924772581139</cx:pt>
          <cx:pt idx="278">-0.000145022821304166</cx:pt>
          <cx:pt idx="279">-0.011496344522176301</cx:pt>
          <cx:pt idx="280">0.00034807473799449801</cx:pt>
          <cx:pt idx="281">-0.00090336312390786402</cx:pt>
          <cx:pt idx="282">-0.0070436117494815402</cx:pt>
          <cx:pt idx="283">-0.00040591615868170599</cx:pt>
          <cx:pt idx="284">-0.010967243854215099</cx:pt>
          <cx:pt idx="285">0.00122404741262799</cx:pt>
          <cx:pt idx="286">0.0251988210768638</cx:pt>
          <cx:pt idx="287">0.025456141229137901</cx:pt>
          <cx:pt idx="288">0.0181100008662303</cx:pt>
          <cx:pt idx="289">0.031844486713657597</cx:pt>
          <cx:pt idx="290">0.016869105233716299</cx:pt>
          <cx:pt idx="291">0.018569511971393001</cx:pt>
          <cx:pt idx="292">0.0092387703921177899</cx:pt>
          <cx:pt idx="293">-0.0153982491030475</cx:pt>
          <cx:pt idx="294">-0.0129285603152025</cx:pt>
          <cx:pt idx="295">-0.10176735520678599</cx:pt>
          <cx:pt idx="296">-0.046313880554634201</cx:pt>
          <cx:pt idx="297">-0.047071124721199002</cx:pt>
          <cx:pt idx="298">-0.0052005785628243904</cx:pt>
          <cx:pt idx="299">-0.013664336349655901</cx:pt>
          <cx:pt idx="300">-0.0128550679005104</cx:pt>
          <cx:pt idx="301">0.0140785050798562</cx:pt>
          <cx:pt idx="302">0.025621913440217501</cx:pt>
          <cx:pt idx="303">0.080197117128986098</cx:pt>
          <cx:pt idx="304">0.033583536556977801</cx:pt>
          <cx:pt idx="305">-0.015185718979704299</cx:pt>
          <cx:pt idx="306">-0.0019649408656905402</cx:pt>
          <cx:pt idx="307">-0.00242505872181141</cx:pt>
          <cx:pt idx="308">0.00035392423576442999</cx:pt>
          <cx:pt idx="309">-0.00221146293925555</cx:pt>
          <cx:pt idx="310">-0.0071998169305565003</cx:pt>
          <cx:pt idx="311">-0.0056608344051546997</cx:pt>
          <cx:pt idx="312">-0.012108040167736801</cx:pt>
          <cx:pt idx="313">0.00013972366390325601</cx:pt>
          <cx:pt idx="314">0.025599959567807001</cx:pt>
          <cx:pt idx="315">0.0295691013267948</cx:pt>
          <cx:pt idx="316">0.0131518363150393</cx:pt>
          <cx:pt idx="317">0.029786007457585299</cx:pt>
          <cx:pt idx="318">-0.01114689969329</cx:pt>
          <cx:pt idx="319">0.014056096937724199</cx:pt>
          <cx:pt idx="320">-0.020621545937769499</cx:pt>
          <cx:pt idx="321">-0.044396938966961598</cx:pt>
          <cx:pt idx="322">-0.0554760447289568</cx:pt>
          <cx:pt idx="323">-0.11863913128607</cx:pt>
          <cx:pt idx="324">-0.063761459088682401</cx:pt>
          <cx:pt idx="325">-0.066846825659831202</cx:pt>
          <cx:pt idx="326">-0.0054527431017451396</cx:pt>
          <cx:pt idx="327">0.026173818453560399</cx:pt>
          <cx:pt idx="328">-0.0087924302275030602</cx:pt>
          <cx:pt idx="329">0.032778423417361001</cx:pt>
          <cx:pt idx="330">0.018950153612562401</cx:pt>
          <cx:pt idx="331">0.075173338165167497</cx:pt>
          <cx:pt idx="332">0.062829523080808095</cx:pt>
          <cx:pt idx="333">0.0161124051486605</cx:pt>
          <cx:pt idx="334">0.00624234216063662</cx:pt>
          <cx:pt idx="335">-0.00081461404531760196</cx:pt>
          <cx:pt idx="336">-5.6195087985940399e-05</cx:pt>
          <cx:pt idx="337">-0.0010549576568329899</cx:pt>
          <cx:pt idx="338">-0.0044046978400094196</cx:pt>
          <cx:pt idx="339">-0.00542336342205496</cx:pt>
          <cx:pt idx="340">-0.019966440866915298</cx:pt>
          <cx:pt idx="341">-0.00090817986538816895</cx:pt>
          <cx:pt idx="342">0.015597196936324199</cx:pt>
          <cx:pt idx="343">-0.00070732191472028195</cx:pt>
          <cx:pt idx="344">-0.048759653578475698</cx:pt>
          <cx:pt idx="345">-0.010465135243106299</cx:pt>
          <cx:pt idx="346">-0.0190148722005615</cx:pt>
          <cx:pt idx="347">0.0037725446073717602</cx:pt>
          <cx:pt idx="348">-0.020921181860889201</cx:pt>
          <cx:pt idx="349">-0.016917179877184201</cx:pt>
          <cx:pt idx="350">-0.033610537573794001</cx:pt>
          <cx:pt idx="351">-0.057470080617432098</cx:pt>
          <cx:pt idx="352">-0.018913749592836999</cx:pt>
          <cx:pt idx="353">-0.000555375621980857</cx:pt>
          <cx:pt idx="354">-0.0287506537253891</cx:pt>
          <cx:pt idx="355">0.026608718865895001</cx:pt>
          <cx:pt idx="356">0.0337072107923269</cx:pt>
          <cx:pt idx="357">0.046849484617121302</cx:pt>
          <cx:pt idx="358">0.035788613647242902</cx:pt>
          <cx:pt idx="359">0.074817236122149494</cx:pt>
          <cx:pt idx="360">0.070397152993881107</cx:pt>
          <cx:pt idx="361">0.0082987678491774092</cx:pt>
          <cx:pt idx="362">-1.7763790303027799e-05</cx:pt>
          <cx:pt idx="363">-0.00187905681614293</cx:pt>
          <cx:pt idx="364">0.000190403632996881</cx:pt>
          <cx:pt idx="365">-1.6937155232152501e-05</cx:pt>
          <cx:pt idx="366">-0.00102687701841038</cx:pt>
          <cx:pt idx="367">-0.0082510762614424298</cx:pt>
          <cx:pt idx="368">-0.0383089770204873</cx:pt>
          <cx:pt idx="369">-0.000457599855203734</cx:pt>
          <cx:pt idx="370">0.018230827042626199</cx:pt>
          <cx:pt idx="371">-0.0067823520973592103</cx:pt>
          <cx:pt idx="372">-0.030936788571361899</cx:pt>
          <cx:pt idx="373">-0.029267336115281602</cx:pt>
          <cx:pt idx="374">-0.019815751985949401</cx:pt>
          <cx:pt idx="375">0.034560531107451997</cx:pt>
          <cx:pt idx="376">0.052866227409753601</cx:pt>
          <cx:pt idx="377">0.045191999080451697</cx:pt>
          <cx:pt idx="378">0.0070017022581755697</cx:pt>
          <cx:pt idx="379">0.043758673620848003</cx:pt>
          <cx:pt idx="380">0.017250803051889099</cx:pt>
          <cx:pt idx="381">0.0078249036211516295</cx:pt>
          <cx:pt idx="382">0.031469387402947802</cx:pt>
          <cx:pt idx="383">0.0288443119126882</cx:pt>
          <cx:pt idx="384">-0.0011594574409925201</cx:pt>
          <cx:pt idx="385">0.0055748657601212498</cx:pt>
          <cx:pt idx="386">0.039041300801468698</cx:pt>
          <cx:pt idx="387">0.056046336445758502</cx:pt>
          <cx:pt idx="388">0.041558769525535902</cx:pt>
          <cx:pt idx="389">0.0119055458393484</cx:pt>
          <cx:pt idx="390">0.0091658813303581894</cx:pt>
          <cx:pt idx="391">0.0029438080533368601</cx:pt>
          <cx:pt idx="392">0.00083678399398022995</cx:pt>
          <cx:pt idx="393">-0.000617275492402222</cx:pt>
          <cx:pt idx="394">-0.0013106068923428799</cx:pt>
          <cx:pt idx="395">-0.0044791555502448699</cx:pt>
          <cx:pt idx="396">-0.034908541681643902</cx:pt>
          <cx:pt idx="397">0.0071026307987502903</cx:pt>
          <cx:pt idx="398">0.0134624165862743</cx:pt>
          <cx:pt idx="399">-0.028154187782200201</cx:pt>
          <cx:pt idx="400">-0.052463452134082801</cx:pt>
          <cx:pt idx="401">-0.041671403793442301</cx:pt>
          <cx:pt idx="402">0.0035340791097668101</cx:pt>
          <cx:pt idx="403">0.058540243194970802</cx:pt>
          <cx:pt idx="404">0.0416851143071897</cx:pt>
          <cx:pt idx="405">0.057792340121830398</cx:pt>
          <cx:pt idx="406">0.048966805905370801</cx:pt>
          <cx:pt idx="407">0.047817597033799002</cx:pt>
          <cx:pt idx="408">0.050837850172432301</cx:pt>
          <cx:pt idx="409">0.033380516247463202</cx:pt>
          <cx:pt idx="410">0.00643738659088329</cx:pt>
          <cx:pt idx="411">-0.051372996865865099</cx:pt>
          <cx:pt idx="412">-0.063481583089479904</cx:pt>
          <cx:pt idx="413">-0.020566289807808402</cx:pt>
          <cx:pt idx="414">-0.0037656457119980302</cx:pt>
          <cx:pt idx="415">0.0110067076716324</cx:pt>
          <cx:pt idx="416">0.036816118366787699</cx:pt>
          <cx:pt idx="417">0.023000193747945499</cx:pt>
          <cx:pt idx="418">0.0075086825798294302</cx:pt>
          <cx:pt idx="419">0.00011921918108605601</cx:pt>
          <cx:pt idx="420">0.000326529777279253</cx:pt>
          <cx:pt idx="421">-0.0020220075868449799</cx:pt>
          <cx:pt idx="422">-0.000293995674762624</cx:pt>
          <cx:pt idx="423">0.00029841927042294902</cx:pt>
          <cx:pt idx="424">-0.025976537687025</cx:pt>
          <cx:pt idx="425">0.00537402662582105</cx:pt>
          <cx:pt idx="426">-0.0117019500246957</cx:pt>
          <cx:pt idx="427">-0.027192421331240599</cx:pt>
          <cx:pt idx="428">-0.0251387129661662</cx:pt>
          <cx:pt idx="429">0.021783914947168699</cx:pt>
          <cx:pt idx="430">0.026047339400479302</cx:pt>
          <cx:pt idx="431">0.035117496534930501</cx:pt>
          <cx:pt idx="432">0.030198776951405399</cx:pt>
          <cx:pt idx="433">0.065697154417836606</cx:pt>
          <cx:pt idx="434">0.053823124430206502</cx:pt>
          <cx:pt idx="435">0.021803472657586</cx:pt>
          <cx:pt idx="436">0.055969968386941203</cx:pt>
          <cx:pt idx="437">-0.0048403810025297702</cx:pt>
          <cx:pt idx="438">0.0065468105051415199</cx:pt>
          <cx:pt idx="439">-0.040483227632839</cx:pt>
          <cx:pt idx="440">-0.074020370465553598</cx:pt>
          <cx:pt idx="441">-0.071504639475533899</cx:pt>
          <cx:pt idx="442">-0.046520009495845401</cx:pt>
          <cx:pt idx="443">0.00177653490464456</cx:pt>
          <cx:pt idx="444">0.044381574234960801</cx:pt>
          <cx:pt idx="445">0.0370856648484479</cx:pt>
          <cx:pt idx="446">0.0100933923447756</cx:pt>
          <cx:pt idx="447">0.0033455536957403202</cx:pt>
          <cx:pt idx="448">0.00047079973097886602</cx:pt>
          <cx:pt idx="449">0.00010192711220764599</cx:pt>
          <cx:pt idx="450">-0.00020119051097692401</cx:pt>
          <cx:pt idx="451">0.0012934233385934299</cx:pt>
          <cx:pt idx="452">-0.0133949298878206</cx:pt>
          <cx:pt idx="453">-0.0040935420116879999</cx:pt>
          <cx:pt idx="454">-0.014273735491320201</cx:pt>
          <cx:pt idx="455">-0.036065379288640002</cx:pt>
          <cx:pt idx="456">-0.056269682309586698</cx:pt>
          <cx:pt idx="457">-0.00469145261604627</cx:pt>
          <cx:pt idx="458">0.038151731009025101</cx:pt>
          <cx:pt idx="459">0.0454972929491579</cx:pt>
          <cx:pt idx="460">0.037363961880951597</cx:pt>
          <cx:pt idx="461">0.026139782975841901</cx:pt>
          <cx:pt idx="462">0.020648828558577598</cx:pt>
          <cx:pt idx="463">0.026601553759315898</cx:pt>
          <cx:pt idx="464">0.0252847305450833</cx:pt>
          <cx:pt idx="465">0.031558451739220297</cx:pt>
          <cx:pt idx="466">0.0070401315934636001</cx:pt>
          <cx:pt idx="467">-0.028185051256075299</cx:pt>
          <cx:pt idx="468">-0.0581312939750653</cx:pt>
          <cx:pt idx="469">-0.053300705524799499</cx:pt>
          <cx:pt idx="470">-0.032791216341120998</cx:pt>
          <cx:pt idx="471">0.023373694631702299</cx:pt>
          <cx:pt idx="472">0.027057702631297101</cx:pt>
          <cx:pt idx="473">0.0513852483653746</cx:pt>
          <cx:pt idx="474">0.0142708788231364</cx:pt>
          <cx:pt idx="475">0.0013257213154544501</cx:pt>
          <cx:pt idx="476">-0.00034807682648063703</cx:pt>
          <cx:pt idx="477">-0.00075698508308586496</cx:pt>
          <cx:pt idx="478">0.0023838900456580698</cx:pt>
          <cx:pt idx="479">0.00165623216517768</cx:pt>
          <cx:pt idx="480">0.012194735924622</cx:pt>
          <cx:pt idx="481">0.0126719051473258</cx:pt>
          <cx:pt idx="482">9.3235217418025001e-05</cx:pt>
          <cx:pt idx="483">-0.0236179529954391</cx:pt>
          <cx:pt idx="484">-0.023871397169329799</cx:pt>
          <cx:pt idx="485">-0.0076687186673586004</cx:pt>
          <cx:pt idx="486">-0.018132112263477301</cx:pt>
          <cx:pt idx="487">0.022365286218735202</cx:pt>
          <cx:pt idx="488">0.017318558838150502</cx:pt>
          <cx:pt idx="489">0.0114342290163333</cx:pt>
          <cx:pt idx="490">-0.0153938675042658</cx:pt>
          <cx:pt idx="491">-0.029799014473497702</cx:pt>
          <cx:pt idx="492">0.016511548340842098</cx:pt>
          <cx:pt idx="493">0.03376418526964</cx:pt>
          <cx:pt idx="494">-0.0050268599343182199</cx:pt>
          <cx:pt idx="495">-0.021384715356258799</cx:pt>
          <cx:pt idx="496">-0.034541233023024198</cx:pt>
          <cx:pt idx="497">-0.0183852879944175</cx:pt>
          <cx:pt idx="498">0.0043533203677824997</cx:pt>
          <cx:pt idx="499">0.035149497304991999</cx:pt>
          <cx:pt idx="500">0.035881313114965403</cx:pt>
          <cx:pt idx="501">0.033782530061427098</cx:pt>
          <cx:pt idx="502">0.0062075870289154201</cx:pt>
          <cx:pt idx="503">0.0019465831324212001</cx:pt>
          <cx:pt idx="504">0.000405982625555888</cx:pt>
          <cx:pt idx="505">0.00049483194746106798</cx:pt>
          <cx:pt idx="506">0.0012079594092033201</cx:pt>
          <cx:pt idx="507">-0.0015163852833087301</cx:pt>
          <cx:pt idx="508">0.025961691414783099</cx:pt>
          <cx:pt idx="509">0.034768954471734899</cx:pt>
          <cx:pt idx="510">0.043641435212396801</cx:pt>
          <cx:pt idx="511">0.020275077480013101</cx:pt>
          <cx:pt idx="512">-0.010787242391423301</cx:pt>
          <cx:pt idx="513">0.0081458937657477304</cx:pt>
          <cx:pt idx="514">0.026754567807885401</cx:pt>
          <cx:pt idx="515">0.0096802052520181103</cx:pt>
          <cx:pt idx="516">0.025195089934495998</cx:pt>
          <cx:pt idx="517">0.00091012514762128197</cx:pt>
          <cx:pt idx="518">-0.0100709347192116</cx:pt>
          <cx:pt idx="519">0.0090334073106327992</cx:pt>
          <cx:pt idx="520">-0.045596881103292901</cx:pt>
          <cx:pt idx="521">-0.0043261988320477899</cx:pt>
          <cx:pt idx="522">0.0096042721019719297</cx:pt>
          <cx:pt idx="523">-0.022915482735978699</cx:pt>
          <cx:pt idx="524">-0.0131068334919684</cx:pt>
          <cx:pt idx="525">0.00207795185714079</cx:pt>
          <cx:pt idx="526">0.057610136993339701</cx:pt>
          <cx:pt idx="527">0.078586644046976906</cx:pt>
          <cx:pt idx="528">0.047296439219324103</cx:pt>
          <cx:pt idx="529">0.019075945454622299</cx:pt>
          <cx:pt idx="530">0.00040176029874898402</cx:pt>
          <cx:pt idx="531">0.0011905000286628099</cx:pt>
          <cx:pt idx="532">-0.00038554224661440501</cx:pt>
          <cx:pt idx="533">-0.0011757273256683199</cx:pt>
          <cx:pt idx="534">-0.00024654019557049102</cx:pt>
          <cx:pt idx="535">-0.0108488630626317</cx:pt>
          <cx:pt idx="536">0.025685914023854201</cx:pt>
          <cx:pt idx="537">0.0279450234032123</cx:pt>
          <cx:pt idx="538">0.029786909880954501</cx:pt>
          <cx:pt idx="539">0.042602811344462803</cx:pt>
          <cx:pt idx="540">0.0170556191991382</cx:pt>
          <cx:pt idx="541">0.025552350253197</cx:pt>
          <cx:pt idx="542">0.067277413899799701</cx:pt>
          <cx:pt idx="543">0.024683453440937201</cx:pt>
          <cx:pt idx="544">0.0136355529785904</cx:pt>
          <cx:pt idx="545">0.0105158336693809</cx:pt>
          <cx:pt idx="546">-0.0150780138981738</cx:pt>
          <cx:pt idx="547">0.0140882424369531</cx:pt>
          <cx:pt idx="548">-0.029811793538321099</cx:pt>
          <cx:pt idx="549">0.060181770339345603</cx:pt>
          <cx:pt idx="550">0.046556565330805398</cx:pt>
          <cx:pt idx="551">-0.00060964889562833502</cx:pt>
          <cx:pt idx="552">-0.00423282676963608</cx:pt>
          <cx:pt idx="553">0.044851496118028099</cx:pt>
          <cx:pt idx="554">0.0866736240470838</cx:pt>
          <cx:pt idx="555">0.086631510538400097</cx:pt>
          <cx:pt idx="556">0.0238245888570843</cx:pt>
          <cx:pt idx="557">0.0080647499728396296</cx:pt>
          <cx:pt idx="558">0.0042030897595012797</cx:pt>
          <cx:pt idx="559">0.000522459790482252</cx:pt>
          <cx:pt idx="560">0.00035343073872458802</cx:pt>
          <cx:pt idx="561">-7.1701584993378103e-05</cx:pt>
          <cx:pt idx="562">0.00280186597923864</cx:pt>
          <cx:pt idx="563">0.0058352020891170604</cx:pt>
          <cx:pt idx="564">0.037738786337327301</cx:pt>
          <cx:pt idx="565">0.043484167611597298</cx:pt>
          <cx:pt idx="566">0.0389545039470265</cx:pt>
          <cx:pt idx="567">0.066361380169459402</cx:pt>
          <cx:pt idx="568">0.041775980958014103</cx:pt>
          <cx:pt idx="569">0.031268740702173399</cx:pt>
          <cx:pt idx="570">0.053443401404787802</cx:pt>
          <cx:pt idx="571">0.057147006110366202</cx:pt>
          <cx:pt idx="572">0.038890296079711902</cx:pt>
          <cx:pt idx="573">-0.0077215191428248999</cx:pt>
          <cx:pt idx="574">-0.0031086499944046899</cx:pt>
          <cx:pt idx="575">0.045921265345209898</cx:pt>
          <cx:pt idx="576">-0.035028105908933099</cx:pt>
          <cx:pt idx="577">-0.000179970191421983</cx:pt>
          <cx:pt idx="578">0.033841575623742903</cx:pt>
          <cx:pt idx="579">-0.0048598159581341102</cx:pt>
          <cx:pt idx="580">0.031291372107269802</cx:pt>
          <cx:pt idx="581">0.066094243630228505</cx:pt>
          <cx:pt idx="582">0.076926051087924205</cx:pt>
          <cx:pt idx="583">0.0586837772108997</cx:pt>
          <cx:pt idx="584">0.0090378243125352701</cx:pt>
          <cx:pt idx="585">0.00119478295896133</cx:pt>
          <cx:pt idx="586">0.0025585678771149699</cx:pt>
          <cx:pt idx="587">0.00066361316533641</cx:pt>
          <cx:pt idx="588">8.3548792595010003e-05</cx:pt>
          <cx:pt idx="589">0.000158727652184263</cx:pt>
          <cx:pt idx="590">0.0043298001991390203</cx:pt>
          <cx:pt idx="591">0.012549701120638799</cx:pt>
          <cx:pt idx="592">0.038692475855137298</cx:pt>
          <cx:pt idx="593">0.026896581904200099</cx:pt>
          <cx:pt idx="594">0.038605090684151702</cx:pt>
          <cx:pt idx="595">0.060694214034557901</cx:pt>
          <cx:pt idx="596">0.052633758065433398</cx:pt>
          <cx:pt idx="597">0.0584916060807604</cx:pt>
          <cx:pt idx="598">0.017023407092071299</cx:pt>
          <cx:pt idx="599">0.058704225598464103</cx:pt>
          <cx:pt idx="600">0.037084167877256199</cx:pt>
          <cx:pt idx="601">0.0352620005429067</cx:pt>
          <cx:pt idx="602">0.0103026764217376</cx:pt>
          <cx:pt idx="603">-0.0274357766816321</cx:pt>
          <cx:pt idx="604">-0.0759666394835362</cx:pt>
          <cx:pt idx="605">0.017599798564793798</cx:pt>
          <cx:pt idx="606">0.0132360522868232</cx:pt>
          <cx:pt idx="607">0.017846750680306198</cx:pt>
          <cx:pt idx="608">0.0132090426121995</cx:pt>
          <cx:pt idx="609">0.021618393452121899</cx:pt>
          <cx:pt idx="610">0.075740704509434501</cx:pt>
          <cx:pt idx="611">0.052509493864829497</cx:pt>
          <cx:pt idx="612">0.00230333543837811</cx:pt>
          <cx:pt idx="613">-0.0013442100404832799</cx:pt>
          <cx:pt idx="614">0.00280697292810979</cx:pt>
          <cx:pt idx="615">0.00046833243545607399</cx:pt>
          <cx:pt idx="616">9.7461730247456397e-05</cx:pt>
          <cx:pt idx="617">-0.00101689575417419</cx:pt>
          <cx:pt idx="618">0.0029990442206474801</cx:pt>
          <cx:pt idx="619">0.0101159702037746</cx:pt>
          <cx:pt idx="620">0.024007039214844299</cx:pt>
          <cx:pt idx="621">0.0250349056440267</cx:pt>
          <cx:pt idx="622">0.034169568433777699</cx:pt>
          <cx:pt idx="623">0.050439507068955801</cx:pt>
          <cx:pt idx="624">0.042273433401166897</cx:pt>
          <cx:pt idx="625">0.051699509752435403</cx:pt>
          <cx:pt idx="626">0.032132583033472203</cx:pt>
          <cx:pt idx="627">0.0496890082557973</cx:pt>
          <cx:pt idx="628">0.036010903839346402</cx:pt>
          <cx:pt idx="629">0.0110002050475069</cx:pt>
          <cx:pt idx="630">-0.038521594748330001</cx:pt>
          <cx:pt idx="631">-0.084587222784281796</cx:pt>
          <cx:pt idx="632">-0.093427629249524594</cx:pt>
          <cx:pt idx="633">-0.039093071263889202</cx:pt>
          <cx:pt idx="634">-0.014837377525811501</cx:pt>
          <cx:pt idx="635">0.019998201841802999</cx:pt>
          <cx:pt idx="636">0.0162266209837627</cx:pt>
          <cx:pt idx="637">0.022471602770817601</cx:pt>
          <cx:pt idx="638">0.039927307352622399</cx:pt>
          <cx:pt idx="639">0.0214806071492697</cx:pt>
          <cx:pt idx="640">0.00086480011396120504</cx:pt>
          <cx:pt idx="641">-0.0026601297473335698</cx:pt>
          <cx:pt idx="642">-0.00130896641818392</cx:pt>
          <cx:pt idx="643">-7.8454386019186198e-05</cx:pt>
          <cx:pt idx="644">9.5476408105543505e-05</cx:pt>
          <cx:pt idx="645">0.000224935750586935</cx:pt>
          <cx:pt idx="646">0.00131888337633428</cx:pt>
          <cx:pt idx="647">0.00673477155469265</cx:pt>
          <cx:pt idx="648">-0.0019478641588948999</cx:pt>
          <cx:pt idx="649">-0.017834074284769699</cx:pt>
          <cx:pt idx="650">-0.051904597959788801</cx:pt>
          <cx:pt idx="651">-0.020653826822098501</cx:pt>
          <cx:pt idx="652">0.038029967948129802</cx:pt>
          <cx:pt idx="653">0.032013900090706898</cx:pt>
          <cx:pt idx="654">0.0307889821117447</cx:pt>
          <cx:pt idx="655">0.029049741807393899</cx:pt>
          <cx:pt idx="656">0.011130018571737401</cx:pt>
          <cx:pt idx="657">0.017231474467226601</cx:pt>
          <cx:pt idx="658">-0.025539220518505899</cx:pt>
          <cx:pt idx="659">-0.032571676897359597</cx:pt>
          <cx:pt idx="660">-0.0247904475526049</cx:pt>
          <cx:pt idx="661">-0.0228811836372225</cx:pt>
          <cx:pt idx="662">0.0236618897062057</cx:pt>
          <cx:pt idx="663">0.017223872890091699</cx:pt>
          <cx:pt idx="664">0.0125751765506652</cx:pt>
          <cx:pt idx="665">0.027931734798505602</cx:pt>
          <cx:pt idx="666">0.0374078720738487</cx:pt>
          <cx:pt idx="667">0.021236784844807899</cx:pt>
          <cx:pt idx="668">-0.0066958304609959904</cx:pt>
          <cx:pt idx="669">-0.00164517452669474</cx:pt>
          <cx:pt idx="670">-0.0018009504428962301</cx:pt>
          <cx:pt idx="671">-0.00034765535402549701</cx:pt>
          <cx:pt idx="672">0.00011451320861037501</cx:pt>
          <cx:pt idx="673">6.1514437785787406e-05</cx:pt>
          <cx:pt idx="674">0.00017592506329280801</cx:pt>
          <cx:pt idx="675">-0.00114328126622872</cx:pt>
          <cx:pt idx="676">-0.0212603348284858</cx:pt>
          <cx:pt idx="677">-0.042685545683897097</cx:pt>
          <cx:pt idx="678">-0.055573621159995597</cx:pt>
          <cx:pt idx="679">-0.045356306748696</cx:pt>
          <cx:pt idx="680">-0.023472626094916599</cx:pt>
          <cx:pt idx="681">0.0095625578013828396</cx:pt>
          <cx:pt idx="682">0.021421902109378999</cx:pt>
          <cx:pt idx="683">0.026189356320134</cx:pt>
          <cx:pt idx="684">0.019503285211152702</cx:pt>
          <cx:pt idx="685">0.056857561502580201</cx:pt>
          <cx:pt idx="686">0.066993170923140305</cx:pt>
          <cx:pt idx="687">0.051613892693589299</cx:pt>
          <cx:pt idx="688">0.064603487861409098</cx:pt>
          <cx:pt idx="689">-0.00053259297396234201</cx:pt>
          <cx:pt idx="690">0.020047153086161701</cx:pt>
          <cx:pt idx="691">0.0069692211205485697</cx:pt>
          <cx:pt idx="692">-0.0030777968667454699</cx:pt>
          <cx:pt idx="693">-0.0070128882878139603</cx:pt>
          <cx:pt idx="694">0.00360457029558216</cx:pt>
          <cx:pt idx="695">0.00182273908644498</cx:pt>
          <cx:pt idx="696">0.0062085589075910903</cx:pt>
          <cx:pt idx="697">0.00190501961503814</cx:pt>
          <cx:pt idx="698">0.000158726541176546</cx:pt>
          <cx:pt idx="699">0.00013760730114956699</cx:pt>
          <cx:pt idx="700">-0.00065015786833145205</cx:pt>
          <cx:pt idx="701">0.00098534517734205607</cx:pt>
          <cx:pt idx="702">0.00015020133858615801</cx:pt>
          <cx:pt idx="703">-0.00114542226988555</cx:pt>
          <cx:pt idx="704">-0.0140657666796294</cx:pt>
          <cx:pt idx="705">-0.026247534738945501</cx:pt>
          <cx:pt idx="706">-0.0114651738751599</cx:pt>
          <cx:pt idx="707">-0.027811144248306899</cx:pt>
          <cx:pt idx="708">-0.039520824945601399</cx:pt>
          <cx:pt idx="709">-0.032961122186176202</cx:pt>
          <cx:pt idx="710">-0.0030704849304928499</cx:pt>
          <cx:pt idx="711">-0.0131852609867961</cx:pt>
          <cx:pt idx="712">-0.012818410123839399</cx:pt>
          <cx:pt idx="713">0.0029410329476662</cx:pt>
          <cx:pt idx="714">0.036913951405791699</cx:pt>
          <cx:pt idx="715">0.046092275918051498</cx:pt>
          <cx:pt idx="716">0.037764671878962097</cx:pt>
          <cx:pt idx="717">0.0196720445399023</cx:pt>
          <cx:pt idx="718">0.0047895691718825599</cx:pt>
          <cx:pt idx="719">0.0012251226046891999</cx:pt>
          <cx:pt idx="720">-0.0046676894178514696</cx:pt>
          <cx:pt idx="721">-0.0033918757021420801</cx:pt>
          <cx:pt idx="722">-0.0047556832876698499</cx:pt>
          <cx:pt idx="723">-0.0013949245981191699</cx:pt>
          <cx:pt idx="724">0.00061284589898828496</cx:pt>
          <cx:pt idx="725">-5.9298671361805701e-05</cx:pt>
          <cx:pt idx="726">0.00056200205530171203</cx:pt>
          <cx:pt idx="727">0.00034266076598705601</cx:pt>
          <cx:pt idx="728">-0.000591788985966865</cx:pt>
          <cx:pt idx="729">-0.00078796076353975105</cx:pt>
          <cx:pt idx="730">0.00069949544267562203</cx:pt>
          <cx:pt idx="731">-5.7098876341678899e-05</cx:pt>
          <cx:pt idx="732">0.0014886762796693499</cx:pt>
          <cx:pt idx="733">0.00163704858577012</cx:pt>
          <cx:pt idx="734">-0.00054733764457343505</cx:pt>
          <cx:pt idx="735">-0.00954964475974872</cx:pt>
          <cx:pt idx="736">-0.0189266501286585</cx:pt>
          <cx:pt idx="737">-0.027510256925479201</cx:pt>
          <cx:pt idx="738">-0.017839322040311498</cx:pt>
          <cx:pt idx="739">-0.00075884357683823401</cx:pt>
          <cx:pt idx="740">0.0031769922711733399</cx:pt>
          <cx:pt idx="741">0.0037124167714348301</cx:pt>
          <cx:pt idx="742">-0.0109331633189976</cx:pt>
          <cx:pt idx="743">-0.030797606741555801</cx:pt>
          <cx:pt idx="744">-0.016483697654172701</cx:pt>
          <cx:pt idx="745">-0.0113464857449468</cx:pt>
          <cx:pt idx="746">-0.0074401049489023598</cx:pt>
          <cx:pt idx="747">-0.0086902992600009794</cx:pt>
          <cx:pt idx="748">-0.000482372957540839</cx:pt>
          <cx:pt idx="749">-0.00028587065681120202</cx:pt>
          <cx:pt idx="750">-0.0026615199606561898</cx:pt>
          <cx:pt idx="751">0.00019917023719194301</cx:pt>
          <cx:pt idx="752">-0.000181004914507127</cx:pt>
          <cx:pt idx="753">-0.000528824193030581</cx:pt>
          <cx:pt idx="754">-5.1602206448306297e-05</cx:pt>
          <cx:pt idx="755">0.0014477198610223401</cx:pt>
          <cx:pt idx="756">0.00071222454065229996</cx:pt>
          <cx:pt idx="757">0.00021656210954643199</cx:pt>
          <cx:pt idx="758">-9.26655411073581e-06</cx:pt>
          <cx:pt idx="759">0.00019090381803781199</cx:pt>
          <cx:pt idx="760">-0.000127378978874651</cx:pt>
          <cx:pt idx="761">0.00051856513408951902</cx:pt>
          <cx:pt idx="762">4.9633525463961397e-06</cx:pt>
          <cx:pt idx="763">0.00046676717773079101</cx:pt>
          <cx:pt idx="764">-0.0014597308858093001</cx:pt>
          <cx:pt idx="765">-0.0011459032952413799</cx:pt>
          <cx:pt idx="766">-0.00092236596139362505</cx:pt>
          <cx:pt idx="767">0.0023604464758314298</cx:pt>
          <cx:pt idx="768">0.0026893786573027301</cx:pt>
          <cx:pt idx="769">-0.0022317254482148198</cx:pt>
          <cx:pt idx="770">-0.00497928785777247</cx:pt>
          <cx:pt idx="771">-0.0047391949631123897</cx:pt>
          <cx:pt idx="772">-0.0051281013891665197</cx:pt>
          <cx:pt idx="773">-0.0045960270730312502</cx:pt>
          <cx:pt idx="774">-0.0071235638694250999</cx:pt>
          <cx:pt idx="775">-0.00099401073987717692</cx:pt>
          <cx:pt idx="776">0.00017052713515943699</cx:pt>
          <cx:pt idx="777">-0.0031035407054740101</cx:pt>
          <cx:pt idx="778">-0.0040415528039955797</cx:pt>
          <cx:pt idx="779">-0.00054568615110818096</cx:pt>
          <cx:pt idx="780">0.00071113965802763396</cx:pt>
          <cx:pt idx="781">0.00072425542555485105</cx:pt>
          <cx:pt idx="782">0.000319376546867537</cx:pt>
          <cx:pt idx="783">-0.000130002909327178</cx:pt>
        </cx:lvl>
      </cx:numDim>
    </cx:data>
    <cx:data id="133">
      <cx:numDim type="val">
        <cx:f>'001_WA_F - 副本'!$ED$1:$ED$784</cx:f>
        <cx:lvl ptCount="784" formatCode="G/通用格式">
          <cx:pt idx="0">0.00013405907476242001</cx:pt>
          <cx:pt idx="1">-0.00011366048295503501</cx:pt>
          <cx:pt idx="2">5.16499384684394e-05</cx:pt>
          <cx:pt idx="3">-0.000623922203233472</cx:pt>
          <cx:pt idx="4">0.000193398218378951</cx:pt>
          <cx:pt idx="5">0.00037005219976981901</cx:pt>
          <cx:pt idx="6">-1.80669048129584e-05</cx:pt>
          <cx:pt idx="7">0.00040586205184828998</cx:pt>
          <cx:pt idx="8">0.00017344545013227999</cx:pt>
          <cx:pt idx="9">0.00014930903921841801</cx:pt>
          <cx:pt idx="10">-0.00027137795977296098</cx:pt>
          <cx:pt idx="11">-0.00022900110909700099</cx:pt>
          <cx:pt idx="12">-5.4298601265098e-05</cx:pt>
          <cx:pt idx="13">0.00016071953089288001</cx:pt>
          <cx:pt idx="14">0.000753960103568381</cx:pt>
          <cx:pt idx="15">-0.00032467491953614601</cx:pt>
          <cx:pt idx="16">0.00048042405102037599</cx:pt>
          <cx:pt idx="17">0.000243631959717608</cx:pt>
          <cx:pt idx="18">-0.00026509261324233699</cx:pt>
          <cx:pt idx="19">0.000212581017027264</cx:pt>
          <cx:pt idx="20">-0.00071084705216984995</cx:pt>
          <cx:pt idx="21">0.00025860904990500599</cx:pt>
          <cx:pt idx="22">-0.00056773194733909598</cx:pt>
          <cx:pt idx="23">-0.00016658796689207099</cx:pt>
          <cx:pt idx="24">-0.00067175366058591505</cx:pt>
          <cx:pt idx="25">0.00082427414150193197</cx:pt>
          <cx:pt idx="26">-0.00081716760620532296</cx:pt>
          <cx:pt idx="27">-0.000112372289183014</cx:pt>
          <cx:pt idx="28">0.00028410345146036802</cx:pt>
          <cx:pt idx="29">-0.00027227665226996098</cx:pt>
          <cx:pt idx="30">0.00044861943848125801</cx:pt>
          <cx:pt idx="31">0.00064043509840003602</cx:pt>
          <cx:pt idx="32">0.00022275218989567901</cx:pt>
          <cx:pt idx="33">-0.00019013859638874101</cx:pt>
          <cx:pt idx="34">0.00012342100705242399</cx:pt>
          <cx:pt idx="35">-0.00039369222260042899</cx:pt>
          <cx:pt idx="36">0.00013932371025486499</cx:pt>
          <cx:pt idx="37">-0.00033367177697100702</cx:pt>
          <cx:pt idx="38">-0.00098337883541529491</cx:pt>
          <cx:pt idx="39">-0.0063489069440026804</cx:pt>
          <cx:pt idx="40">-0.0023926211590862001</cx:pt>
          <cx:pt idx="41">-0.0018559827978482601</cx:pt>
          <cx:pt idx="42">0.00011250583341736901</cx:pt>
          <cx:pt idx="43">0.00083183258225000105</cx:pt>
          <cx:pt idx="44">0.0020151667617978098</cx:pt>
          <cx:pt idx="45">-0.00177134919072217</cx:pt>
          <cx:pt idx="46">-0.00131984984927263</cx:pt>
          <cx:pt idx="47">-0.00024966886891926503</cx:pt>
          <cx:pt idx="48">-0.0022319040044471699</cx:pt>
          <cx:pt idx="49">-0.0058188695148901097</cx:pt>
          <cx:pt idx="50">-0.00062519153754614603</cx:pt>
          <cx:pt idx="51">-0.00048153003926271703</cx:pt>
          <cx:pt idx="52">-4.7638342045825203e-05</cx:pt>
          <cx:pt idx="53">7.5424895106182698e-05</cx:pt>
          <cx:pt idx="54">-0.000124154277868148</cx:pt>
          <cx:pt idx="55">0.00069499109763952597</cx:pt>
          <cx:pt idx="56">2.2611876016147e-05</cx:pt>
          <cx:pt idx="57">0.00041333281448658802</cx:pt>
          <cx:pt idx="58">0.00030503976696931201</cx:pt>
          <cx:pt idx="59">-0.00047087436610096202</cx:pt>
          <cx:pt idx="60">-0.00023542946174452399</cx:pt>
          <cx:pt idx="61">-0.00027645436200186602</cx:pt>
          <cx:pt idx="62">0.00081480181052948899</cx:pt>
          <cx:pt idx="63">-0.00086428403760373696</cx:pt>
          <cx:pt idx="64">-0.0012379474415878001</cx:pt>
          <cx:pt idx="65">0.00082845834089457105</cx:pt>
          <cx:pt idx="66">-0.00173023499499304</cx:pt>
          <cx:pt idx="67">0.0018821094500979399</cx:pt>
          <cx:pt idx="68">0.0091235534694641199</cx:pt>
          <cx:pt idx="69">0.0099754345777342095</cx:pt>
          <cx:pt idx="70">-0.00024873823742278399</cx:pt>
          <cx:pt idx="71">0.0038635688580867301</cx:pt>
          <cx:pt idx="72">0.0066499106576682603</cx:pt>
          <cx:pt idx="73">-0.0089767913546010599</cx:pt>
          <cx:pt idx="74">-0.0045399334757908897</cx:pt>
          <cx:pt idx="75">-0.00150462722849808</cx:pt>
          <cx:pt idx="76">-0.00226757781811485</cx:pt>
          <cx:pt idx="77">-0.013439316446673601</cx:pt>
          <cx:pt idx="78">-0.0115517480293483</cx:pt>
          <cx:pt idx="79">-0.0027994405969285299</cx:pt>
          <cx:pt idx="80">0.0013134623736542901</cx:pt>
          <cx:pt idx="81">0.00036895330216251998</cx:pt>
          <cx:pt idx="82">-0.00023798104306282599</cx:pt>
          <cx:pt idx="83">-0.00042521751496397698</cx:pt>
          <cx:pt idx="84">0.00093119248944032601</cx:pt>
          <cx:pt idx="85">0.00038911245425986301</cx:pt>
          <cx:pt idx="86">0.0028473025383321401</cx:pt>
          <cx:pt idx="87">0.00070628856254272997</cx:pt>
          <cx:pt idx="88">-0.00082281023138528603</cx:pt>
          <cx:pt idx="89">0.0021591182441002099</cx:pt>
          <cx:pt idx="90">0.0020587822275599898</cx:pt>
          <cx:pt idx="91">0.0015890302508300301</cx:pt>
          <cx:pt idx="92">0.00467525366529276</cx:pt>
          <cx:pt idx="93">0.012307775356218501</cx:pt>
          <cx:pt idx="94">0.0082614165010553003</cx:pt>
          <cx:pt idx="95">0.020461293921965201</cx:pt>
          <cx:pt idx="96">0.044214490149397899</cx:pt>
          <cx:pt idx="97">0.0338137220518306</cx:pt>
          <cx:pt idx="98">0.0464041829934645</cx:pt>
          <cx:pt idx="99">0.047686453724819902</cx:pt>
          <cx:pt idx="100">0.046126015066028203</cx:pt>
          <cx:pt idx="101">0.084656806667015902</cx:pt>
          <cx:pt idx="102">0.084547622000493594</cx:pt>
          <cx:pt idx="103">0.042472210241290602</cx:pt>
          <cx:pt idx="104">-0.0104710561967725</cx:pt>
          <cx:pt idx="105">-0.049803534298407802</cx:pt>
          <cx:pt idx="106">-0.033484645122343198</cx:pt>
          <cx:pt idx="107">-0.028012331620998799</cx:pt>
          <cx:pt idx="108">-0.0155623624121175</cx:pt>
          <cx:pt idx="109">-0.0017497197298203999</cx:pt>
          <cx:pt idx="110">-0.00033547681950031301</cx:pt>
          <cx:pt idx="111">0.00038931292919654003</cx:pt>
          <cx:pt idx="112">-0.00019612805303591399</cx:pt>
          <cx:pt idx="113">-0.000352719575520811</cx:pt>
          <cx:pt idx="114">0.00821322608396826</cx:pt>
          <cx:pt idx="115">0.0020440670010309198</cx:pt>
          <cx:pt idx="116">0.00055676333686984002</cx:pt>
          <cx:pt idx="117">0.0061873370792749002</cx:pt>
          <cx:pt idx="118">0.0117085599171661</cx:pt>
          <cx:pt idx="119">0.015371679730203499</cx:pt>
          <cx:pt idx="120">0.031458274221411599</cx:pt>
          <cx:pt idx="121">0.043081756883833602</cx:pt>
          <cx:pt idx="122">0.054886832845960201</cx:pt>
          <cx:pt idx="123">0.054859712359145003</cx:pt>
          <cx:pt idx="124">0.036313923422827799</cx:pt>
          <cx:pt idx="125">0.02195091702078</cx:pt>
          <cx:pt idx="126">-0.0045447964120180102</cx:pt>
          <cx:pt idx="127">0.011295412423926701</cx:pt>
          <cx:pt idx="128">0.062533366749347896</cx:pt>
          <cx:pt idx="129">0.097211677617144998</cx:pt>
          <cx:pt idx="130">0.15748507807647899</cx:pt>
          <cx:pt idx="131">0.096617264979614606</cx:pt>
          <cx:pt idx="132">0.052842978256048098</cx:pt>
          <cx:pt idx="133">-0.0081865725956856306</cx:pt>
          <cx:pt idx="134">-0.028781652022735301</cx:pt>
          <cx:pt idx="135">-0.082168183774572398</cx:pt>
          <cx:pt idx="136">-0.061209905010522599</cx:pt>
          <cx:pt idx="137">-0.0148397521102343</cx:pt>
          <cx:pt idx="138">-0.0012089990960598501</cx:pt>
          <cx:pt idx="139">-0.00160274974194615</cx:pt>
          <cx:pt idx="140">-0.00072601154905052904</cx:pt>
          <cx:pt idx="141">0.00036718458449116098</cx:pt>
          <cx:pt idx="142">0.00124680349483719</cx:pt>
          <cx:pt idx="143">-8.8227131944551199e-05</cx:pt>
          <cx:pt idx="144">0.0026754290077425102</cx:pt>
          <cx:pt idx="145">0.0038010510458794601</cx:pt>
          <cx:pt idx="146">0.016399903455083801</cx:pt>
          <cx:pt idx="147">0.020664476772045699</cx:pt>
          <cx:pt idx="148">0.015793229121468199</cx:pt>
          <cx:pt idx="149">0.028433736005510801</cx:pt>
          <cx:pt idx="150">0.019254034702336099</cx:pt>
          <cx:pt idx="151">0.0053288924462139304</cx:pt>
          <cx:pt idx="152">0.0025173403908108601</cx:pt>
          <cx:pt idx="153">-0.035073939740635399</cx:pt>
          <cx:pt idx="154">-0.045735079835735701</cx:pt>
          <cx:pt idx="155">0.00499098294804443</cx:pt>
          <cx:pt idx="156">0.0571984797717578</cx:pt>
          <cx:pt idx="157">-0.00451590501111984</cx:pt>
          <cx:pt idx="158">0.058042794323933999</cx:pt>
          <cx:pt idx="159">0.10085259909644501</cx:pt>
          <cx:pt idx="160">0.059608478762733799</cx:pt>
          <cx:pt idx="161">0.043103161387339897</cx:pt>
          <cx:pt idx="162">0.025330647445767501</cx:pt>
          <cx:pt idx="163">-0.0318707946336921</cx:pt>
          <cx:pt idx="164">-0.051354200461300299</cx:pt>
          <cx:pt idx="165">-0.0285336907951622</cx:pt>
          <cx:pt idx="166">-0.00765203615390411</cx:pt>
          <cx:pt idx="167">-0.00249499770906532</cx:pt>
          <cx:pt idx="168">-0.0010071435199047101</cx:pt>
          <cx:pt idx="169">-0.000149637594841982</cx:pt>
          <cx:pt idx="170">-0.00056945538187325704</cx:pt>
          <cx:pt idx="171">0.0041964833663218799</cx:pt>
          <cx:pt idx="172">0.00841770547105305</cx:pt>
          <cx:pt idx="173">0.0053238470167523196</cx:pt>
          <cx:pt idx="174">0.0090424346245664596</cx:pt>
          <cx:pt idx="175">0.0032483460297037</cx:pt>
          <cx:pt idx="176">-0.029057411802276601</cx:pt>
          <cx:pt idx="177">-0.0039900000310509496</cx:pt>
          <cx:pt idx="178">-0.0018711679777556401</cx:pt>
          <cx:pt idx="179">0.019803246492125001</cx:pt>
          <cx:pt idx="180">0.060739327153714801</cx:pt>
          <cx:pt idx="181">0.088933237629158807</cx:pt>
          <cx:pt idx="182">0.046375063777546903</cx:pt>
          <cx:pt idx="183">0.017971164199441201</cx:pt>
          <cx:pt idx="184">-0.0078471160323532897</cx:pt>
          <cx:pt idx="185">-0.028744735385787399</cx:pt>
          <cx:pt idx="186">0.024607185986806002</cx:pt>
          <cx:pt idx="187">0.012266201955768099</cx:pt>
          <cx:pt idx="188">0.018333209149282499</cx:pt>
          <cx:pt idx="189">0.028491486255246501</cx:pt>
          <cx:pt idx="190">0.032051534773300999</cx:pt>
          <cx:pt idx="191">-0.00665973345221857</cx:pt>
          <cx:pt idx="192">0.0067282142087259503</cx:pt>
          <cx:pt idx="193">-0.0290547712079566</cx:pt>
          <cx:pt idx="194">-0.0096204928768258008</cx:pt>
          <cx:pt idx="195">-0.00723273332972815</cx:pt>
          <cx:pt idx="196">-0.00019654459343683501</cx:pt>
          <cx:pt idx="197">0.001750043192054</cx:pt>
          <cx:pt idx="198">0.00040937297587707899</cx:pt>
          <cx:pt idx="199">0.00371210678730824</cx:pt>
          <cx:pt idx="200">0.0088410537183903608</cx:pt>
          <cx:pt idx="201">-0.0016866810845389301</cx:pt>
          <cx:pt idx="202">-0.0102321045661084</cx:pt>
          <cx:pt idx="203">-0.039504041457439902</cx:pt>
          <cx:pt idx="204">-0.0500591669366953</cx:pt>
          <cx:pt idx="205">-0.033999303490173799</cx:pt>
          <cx:pt idx="206">0.0068845958681247703</cx:pt>
          <cx:pt idx="207">0.024059152518714301</cx:pt>
          <cx:pt idx="208">0.032099687538157402</cx:pt>
          <cx:pt idx="209">0.023806464781863101</cx:pt>
          <cx:pt idx="210">0.034229444132072802</cx:pt>
          <cx:pt idx="211">-0.033645688975833497</cx:pt>
          <cx:pt idx="212">-0.019432759706727101</cx:pt>
          <cx:pt idx="213">0.0073265152245271898</cx:pt>
          <cx:pt idx="214">-0.023325851745944402</cx:pt>
          <cx:pt idx="215">0.021176086119421102</cx:pt>
          <cx:pt idx="216">0.057796676277453399</cx:pt>
          <cx:pt idx="217">0.063399497000079796</cx:pt>
          <cx:pt idx="218">0.030851433237941799</cx:pt>
          <cx:pt idx="219">0.0069311285867504199</cx:pt>
          <cx:pt idx="220">-0.0080622935546478293</cx:pt>
          <cx:pt idx="221">-0.021649764822136999</cx:pt>
          <cx:pt idx="222">-0.0086441308308459006</cx:pt>
          <cx:pt idx="223">-0.0040198057112609299</cx:pt>
          <cx:pt idx="224">0.00106361830923188</cx:pt>
          <cx:pt idx="225">0.0015643874645010301</cx:pt>
          <cx:pt idx="226">-0.0041742411912938197</cx:pt>
          <cx:pt idx="227">-0.00113394019356556</cx:pt>
          <cx:pt idx="228">-0.00077602366735523404</cx:pt>
          <cx:pt idx="229">-0.025681539903971401</cx:pt>
          <cx:pt idx="230">-0.040636289901005401</cx:pt>
          <cx:pt idx="231">-0.0673944498933223</cx:pt>
          <cx:pt idx="232">-0.099831747451215702</cx:pt>
          <cx:pt idx="233">-0.083493092046845394</cx:pt>
          <cx:pt idx="234">-0.050122088538810901</cx:pt>
          <cx:pt idx="235">-0.074354288569912899</cx:pt>
          <cx:pt idx="236">-0.115928553813593</cx:pt>
          <cx:pt idx="237">-0.119926353758742</cx:pt>
          <cx:pt idx="238">-0.117432569197567</cx:pt>
          <cx:pt idx="239">-0.16134172298382299</cx:pt>
          <cx:pt idx="240">-0.075868959246925397</cx:pt>
          <cx:pt idx="241">-0.038782674053447</cx:pt>
          <cx:pt idx="242">0.014515414503163101</cx:pt>
          <cx:pt idx="243">0.034899821795088701</cx:pt>
          <cx:pt idx="244">0.065387567261762494</cx:pt>
          <cx:pt idx="245">0.039902720811334197</cx:pt>
          <cx:pt idx="246">0.056724776496377201</cx:pt>
          <cx:pt idx="247">0.023268533020610299</cx:pt>
          <cx:pt idx="248">-0.026551594143747002</cx:pt>
          <cx:pt idx="249">-0.017048461485412999</cx:pt>
          <cx:pt idx="250">-0.0020273692657226299</cx:pt>
          <cx:pt idx="251">8.4122764988499296e-05</cx:pt>
          <cx:pt idx="252">0.00046364442486943302</cx:pt>
          <cx:pt idx="253">0.00095177949707907997</cx:pt>
          <cx:pt idx="254">-0.00337721517441467</cx:pt>
          <cx:pt idx="255">-0.00316572180374486</cx:pt>
          <cx:pt idx="256">-0.0152155043016314</cx:pt>
          <cx:pt idx="257">-0.054028465603764397</cx:pt>
          <cx:pt idx="258">-0.064458205130532506</cx:pt>
          <cx:pt idx="259">-0.111902993860094</cx:pt>
          <cx:pt idx="260">-0.150394141881528</cx:pt>
          <cx:pt idx="261">-0.191023824372825</cx:pt>
          <cx:pt idx="262">-0.17198197187841699</cx:pt>
          <cx:pt idx="263">-0.226666362405957</cx:pt>
          <cx:pt idx="264">-0.24986009886758401</cx:pt>
          <cx:pt idx="265">-0.22753677110297299</cx:pt>
          <cx:pt idx="266">-0.187009425568988</cx:pt>
          <cx:pt idx="267">-0.091869662784764897</cx:pt>
          <cx:pt idx="268">-0.0123062549227141</cx:pt>
          <cx:pt idx="269">-0.0019866449271807199</cx:pt>
          <cx:pt idx="270">0.048964482280266702</cx:pt>
          <cx:pt idx="271">0.035366473466656403</cx:pt>
          <cx:pt idx="272">0.0294157923347012</cx:pt>
          <cx:pt idx="273">0.039944320106995702</cx:pt>
          <cx:pt idx="274">0.063639889258469404</cx:pt>
          <cx:pt idx="275">-0.0081471203180250498</cx:pt>
          <cx:pt idx="276">-0.040525257813680597</cx:pt>
          <cx:pt idx="277">0.0040607486372638401</cx:pt>
          <cx:pt idx="278">-0.0012699596671604399</cx:pt>
          <cx:pt idx="279">0.00047587843219339002</cx:pt>
          <cx:pt idx="280">-0.00107263716237034</cx:pt>
          <cx:pt idx="281">0.00086339820611991999</cx:pt>
          <cx:pt idx="282">-0.000652404547838389</cx:pt>
          <cx:pt idx="283">0.0017215863556301399</cx:pt>
          <cx:pt idx="284">-0.0233721631063907</cx:pt>
          <cx:pt idx="285">-0.073768246002283697</cx:pt>
          <cx:pt idx="286">-0.091757347516187193</cx:pt>
          <cx:pt idx="287">-0.13491198363544801</cx:pt>
          <cx:pt idx="288">-0.20472635717802701</cx:pt>
          <cx:pt idx="289">-0.2533200492978</cx:pt>
          <cx:pt idx="290">-0.24037141468746501</cx:pt>
          <cx:pt idx="291">-0.217527503824851</cx:pt>
          <cx:pt idx="292">-0.15543472922745</cx:pt>
          <cx:pt idx="293">-0.068079066385246106</cx:pt>
          <cx:pt idx="294">-0.0050494897603452302</cx:pt>
          <cx:pt idx="295">0.0066937397059868304</cx:pt>
          <cx:pt idx="296">0.081897796239702197</cx:pt>
          <cx:pt idx="297">0.075214341512921501</cx:pt>
          <cx:pt idx="298">0.111774859946036</cx:pt>
          <cx:pt idx="299">0.073904979464676807</cx:pt>
          <cx:pt idx="300">0.0184656457276903</cx:pt>
          <cx:pt idx="301">0.0059078358396784103</cx:pt>
          <cx:pt idx="302">0.00085119195880003996</cx:pt>
          <cx:pt idx="303">-0.024644586706885699</cx:pt>
          <cx:pt idx="304">-0.022595388842639001</cx:pt>
          <cx:pt idx="305">0.0064535415372752401</cx:pt>
          <cx:pt idx="306">-0.0010872922991407199</cx:pt>
          <cx:pt idx="307">-0.00046927810538472401</cx:pt>
          <cx:pt idx="308">-0.00102724764249516</cx:pt>
          <cx:pt idx="309">0.00026528411279402999</cx:pt>
          <cx:pt idx="310">0.0046358796923605004</cx:pt>
          <cx:pt idx="311">0.012580525249118299</cx:pt>
          <cx:pt idx="312">-0.0074488499188315599</cx:pt>
          <cx:pt idx="313">-0.054455930863987499</cx:pt>
          <cx:pt idx="314">-0.097530754196570493</cx:pt>
          <cx:pt idx="315">-0.12425150160039</cx:pt>
          <cx:pt idx="316">-0.135902535222065</cx:pt>
          <cx:pt idx="317">-0.120800373171635</cx:pt>
          <cx:pt idx="318">-0.0153746488301389</cx:pt>
          <cx:pt idx="319">0.010693202711456899</cx:pt>
          <cx:pt idx="320">0.0049575242847953701</cx:pt>
          <cx:pt idx="321">0.084801352115581499</cx:pt>
          <cx:pt idx="322">0.124053649640258</cx:pt>
          <cx:pt idx="323">0.116254336582698</cx:pt>
          <cx:pt idx="324">0.060492108241324297</cx:pt>
          <cx:pt idx="325">0.123290108699424</cx:pt>
          <cx:pt idx="326">0.060193907733125197</cx:pt>
          <cx:pt idx="327">0.038300978127546799</cx:pt>
          <cx:pt idx="328">-0.013969054870672799</cx:pt>
          <cx:pt idx="329">-0.0224090853840558</cx:pt>
          <cx:pt idx="330">0.010314931539659801</cx:pt>
          <cx:pt idx="331">-0.012100303105919001</cx:pt>
          <cx:pt idx="332">-0.0056241874011526104</cx:pt>
          <cx:pt idx="333">-0.00080291534243045895</cx:pt>
          <cx:pt idx="334">-0.00069566223901463902</cx:pt>
          <cx:pt idx="335">0.00026911304658831</cx:pt>
          <cx:pt idx="336">-0.00046141552816997598</cx:pt>
          <cx:pt idx="337">0.00055155441135943404</cx:pt>
          <cx:pt idx="338">0.00081595499374212898</cx:pt>
          <cx:pt idx="339">0.016627567528021199</cx:pt>
          <cx:pt idx="340">0.0170010648909143</cx:pt>
          <cx:pt idx="341">-0.024812343015335001</cx:pt>
          <cx:pt idx="342">-0.078527005357150403</cx:pt>
          <cx:pt idx="343">-0.054042491147962599</cx:pt>
          <cx:pt idx="344">0.029630249144795701</cx:pt>
          <cx:pt idx="345">0.12884049944887399</cx:pt>
          <cx:pt idx="346">0.15031742900953199</cx:pt>
          <cx:pt idx="347">0.13508797329927899</cx:pt>
          <cx:pt idx="348">0.107539211922733</cx:pt>
          <cx:pt idx="349">0.103758708350204</cx:pt>
          <cx:pt idx="350">0.090991848339494905</cx:pt>
          <cx:pt idx="351">0.035781674719124301</cx:pt>
          <cx:pt idx="352">0.057460313662667899</cx:pt>
          <cx:pt idx="353">-0.0083803599304545194</cx:pt>
          <cx:pt idx="354">-0.023709630829787401</cx:pt>
          <cx:pt idx="355">-0.054424513464383997</cx:pt>
          <cx:pt idx="356">-0.037717904471516503</cx:pt>
          <cx:pt idx="357">-0.011506577512747499</cx:pt>
          <cx:pt idx="358">0.011815266207211</cx:pt>
          <cx:pt idx="359">-0.0307359758070694</cx:pt>
          <cx:pt idx="360">-0.0119503831097755</cx:pt>
          <cx:pt idx="361">0.0028775033068994698</cx:pt>
          <cx:pt idx="362">-0.00048471191256187901</cx:pt>
          <cx:pt idx="363">0.000436327731529253</cx:pt>
          <cx:pt idx="364">7.9521485302929299e-05</cx:pt>
          <cx:pt idx="365">-0.00056859513719479098</cx:pt>
          <cx:pt idx="366">0.0044283886634086502</cx:pt>
          <cx:pt idx="367">0.019036768369634499</cx:pt>
          <cx:pt idx="368">0.041783110875501003</cx:pt>
          <cx:pt idx="369">-0.0066427632032588302</cx:pt>
          <cx:pt idx="370">-0.040385300698638299</cx:pt>
          <cx:pt idx="371">0.010173426908108</cx:pt>
          <cx:pt idx="372">0.078626938991256001</cx:pt>
          <cx:pt idx="373">0.110255511992609</cx:pt>
          <cx:pt idx="374">0.086017383369369996</cx:pt>
          <cx:pt idx="375">0.0604289722177015</cx:pt>
          <cx:pt idx="376">0.017932952097026798</cx:pt>
          <cx:pt idx="377">0.057115533075303503</cx:pt>
          <cx:pt idx="378">0.016815037062775502</cx:pt>
          <cx:pt idx="379">0.028172920132830501</cx:pt>
          <cx:pt idx="380">0.0069860453282430202</cx:pt>
          <cx:pt idx="381">-0.063016358542405199</cx:pt>
          <cx:pt idx="382">-0.082290352687107798</cx:pt>
          <cx:pt idx="383">-0.11905636415198401</cx:pt>
          <cx:pt idx="384">-0.039422084231315699</cx:pt>
          <cx:pt idx="385">0.0020519913889236801</cx:pt>
          <cx:pt idx="386">-0.0115669307911402</cx:pt>
          <cx:pt idx="387">-0.043304033334929798</cx:pt>
          <cx:pt idx="388">-0.016757837240417399</cx:pt>
          <cx:pt idx="389">0.0028283768832237902</cx:pt>
          <cx:pt idx="390">0.00041109759657791898</cx:pt>
          <cx:pt idx="391">0.00015833366092712599</cx:pt>
          <cx:pt idx="392">-0.00079217876452601199</cx:pt>
          <cx:pt idx="393">0.00037645342336273599</cx:pt>
          <cx:pt idx="394">0.00122809480470758</cx:pt>
          <cx:pt idx="395">0.0195269576886654</cx:pt>
          <cx:pt idx="396">0.048236415792676797</cx:pt>
          <cx:pt idx="397">0.0160830007404285</cx:pt>
          <cx:pt idx="398">0.023822702104605801</cx:pt>
          <cx:pt idx="399">0.0278700936091658</cx:pt>
          <cx:pt idx="400">0.0145189883041522</cx:pt>
          <cx:pt idx="401">0.00356781187472828</cx:pt>
          <cx:pt idx="402">-0.0241116765938643</cx:pt>
          <cx:pt idx="403">-0.040274543583480898</cx:pt>
          <cx:pt idx="404">0.0029241116861124998</cx:pt>
          <cx:pt idx="405">0.00089983652287439298</cx:pt>
          <cx:pt idx="406">0.030545334989681702</cx:pt>
          <cx:pt idx="407">-0.0230436806748807</cx:pt>
          <cx:pt idx="408">-0.043585266481693002</cx:pt>
          <cx:pt idx="409">-0.0107465652251866</cx:pt>
          <cx:pt idx="410">-0.078238435719294994</cx:pt>
          <cx:pt idx="411">-0.10413967922597001</cx:pt>
          <cx:pt idx="412">-0.038656349274544699</cx:pt>
          <cx:pt idx="413">0.0113199271107806</cx:pt>
          <cx:pt idx="414">-0.0083723338155970595</cx:pt>
          <cx:pt idx="415">-0.032564013071238199</cx:pt>
          <cx:pt idx="416">-0.016699169163679299</cx:pt>
          <cx:pt idx="417">0.00475738534501565</cx:pt>
          <cx:pt idx="418">0.0046333193482402798</cx:pt>
          <cx:pt idx="419">-0.00056631207517408801</cx:pt>
          <cx:pt idx="420">0.00033073112257517702</cx:pt>
          <cx:pt idx="421">-0.00038284618000869301</cx:pt>
          <cx:pt idx="422">0.0013606499229367401</cx:pt>
          <cx:pt idx="423">0.0121067378934764</cx:pt>
          <cx:pt idx="424">0.045267476582998699</cx:pt>
          <cx:pt idx="425">0.060725483891614397</cx:pt>
          <cx:pt idx="426">0.051733998968302899</cx:pt>
          <cx:pt idx="427">-0.053809593766851703</cx:pt>
          <cx:pt idx="428">-0.071451920671547098</cx:pt>
          <cx:pt idx="429">-0.079671910211181501</cx:pt>
          <cx:pt idx="430">-0.056342824310113303</cx:pt>
          <cx:pt idx="431">-0.0641050206317344</cx:pt>
          <cx:pt idx="432">-0.0082934644437318902</cx:pt>
          <cx:pt idx="433">0.0175840987395589</cx:pt>
          <cx:pt idx="434">-0.012525804371224299</cx:pt>
          <cx:pt idx="435">0.0021114389651535402</cx:pt>
          <cx:pt idx="436">0.00077795447328880797</cx:pt>
          <cx:pt idx="437">-0.0223112253312664</cx:pt>
          <cx:pt idx="438">-0.054617874825307798</cx:pt>
          <cx:pt idx="439">-0.069340418111476704</cx:pt>
          <cx:pt idx="440">-0.057258582497358802</cx:pt>
          <cx:pt idx="441">-0.010417919979500499</cx:pt>
          <cx:pt idx="442">-0.030011463472712802</cx:pt>
          <cx:pt idx="443">-0.022065047871822001</cx:pt>
          <cx:pt idx="444">-0.0017610889203120001</cx:pt>
          <cx:pt idx="445">0.0096998307526571601</cx:pt>
          <cx:pt idx="446">0.0070220965566944104</cx:pt>
          <cx:pt idx="447">0.00054245437722997799</cx:pt>
          <cx:pt idx="448">2.4229062616615799e-05</cx:pt>
          <cx:pt idx="449">6.5029634745015599e-05</cx:pt>
          <cx:pt idx="450">0.0020522024619690701</cx:pt>
          <cx:pt idx="451">0.0111447292641018</cx:pt>
          <cx:pt idx="452">0.051841945335460798</cx:pt>
          <cx:pt idx="453">0.044461702100394303</cx:pt>
          <cx:pt idx="454">-0.0380732412817038</cx:pt>
          <cx:pt idx="455">-0.1095547948633</cx:pt>
          <cx:pt idx="456">-0.144359512760946</cx:pt>
          <cx:pt idx="457">-0.092054924964991097</cx:pt>
          <cx:pt idx="458">-0.074472978928540004</cx:pt>
          <cx:pt idx="459">-0.055504227805009097</cx:pt>
          <cx:pt idx="460">0.0309563737228905</cx:pt>
          <cx:pt idx="461">0.015727837794079901</cx:pt>
          <cx:pt idx="462">-0.015211473186922699</cx:pt>
          <cx:pt idx="463">-0.0082395162287069897</cx:pt>
          <cx:pt idx="464">-0.0074067878822570302</cx:pt>
          <cx:pt idx="465">0.031801247705039302</cx:pt>
          <cx:pt idx="466">-0.0091439205837998694</cx:pt>
          <cx:pt idx="467">-0.00047569776291367198</cx:pt>
          <cx:pt idx="468">0.0177315928980218</cx:pt>
          <cx:pt idx="469">-0.00918280640548335</cx:pt>
          <cx:pt idx="470">-0.0184303705495357</cx:pt>
          <cx:pt idx="471">-0.00066119454114585798</cx:pt>
          <cx:pt idx="472">0.0144872981528128</cx:pt>
          <cx:pt idx="473">0.0139934169833554</cx:pt>
          <cx:pt idx="474">0.0067131383296924699</cx:pt>
          <cx:pt idx="475">0.00181622749905214</cx:pt>
          <cx:pt idx="476">-0.00029992673264596798</cx:pt>
          <cx:pt idx="477">-7.0468807000880594e-05</cx:pt>
          <cx:pt idx="478">0.00019718580434612299</cx:pt>
          <cx:pt idx="479">0.010495023447294499</cx:pt>
          <cx:pt idx="480">0.012149486258679201</cx:pt>
          <cx:pt idx="481">0.044918066676719902</cx:pt>
          <cx:pt idx="482">-0.038445897522084597</cx:pt>
          <cx:pt idx="483">-0.088468150395217895</cx:pt>
          <cx:pt idx="484">-0.047869296123206902</cx:pt>
          <cx:pt idx="485">-0.065178021556102098</cx:pt>
          <cx:pt idx="486">-0.072598599544449804</cx:pt>
          <cx:pt idx="487">-0.0144265438636377</cx:pt>
          <cx:pt idx="488">-0.029760177449324701</cx:pt>
          <cx:pt idx="489">-0.061556908260760899</cx:pt>
          <cx:pt idx="490">-0.045040343830186298</cx:pt>
          <cx:pt idx="491">0.00204195070840597</cx:pt>
          <cx:pt idx="492">-0.0123688072503641</cx:pt>
          <cx:pt idx="493">0.0051852486986354099</cx:pt>
          <cx:pt idx="494">0.037787491334391299</cx:pt>
          <cx:pt idx="495">0.067069454048688401</cx:pt>
          <cx:pt idx="496">0.032910097015350803</cx:pt>
          <cx:pt idx="497">-0.016541826001833501</cx:pt>
          <cx:pt idx="498">-0.0118771573732128</cx:pt>
          <cx:pt idx="499">-0.015913869158064</cx:pt>
          <cx:pt idx="500">-0.0028540042175283701</cx:pt>
          <cx:pt idx="501">0.0088491667546696604</cx:pt>
          <cx:pt idx="502">0.0038675571098923298</cx:pt>
          <cx:pt idx="503">0.00035769159587852799</cx:pt>
          <cx:pt idx="504">0.000214218674381619</cx:pt>
          <cx:pt idx="505">-9.3857595694415703e-05</cx:pt>
          <cx:pt idx="506">0.0045103008332004896</cx:pt>
          <cx:pt idx="507">0.032027017913786801</cx:pt>
          <cx:pt idx="508">-0.0226328652647666</cx:pt>
          <cx:pt idx="509">0.0032067364176022999</cx:pt>
          <cx:pt idx="510">-0.025250953030546499</cx:pt>
          <cx:pt idx="511">-0.069221866613809094</cx:pt>
          <cx:pt idx="512">-0.021756701955528701</cx:pt>
          <cx:pt idx="513">-0.0099593782769153098</cx:pt>
          <cx:pt idx="514">-0.055074201947092699</cx:pt>
          <cx:pt idx="515">0.018079845344021399</cx:pt>
          <cx:pt idx="516">0.013021452641962101</cx:pt>
          <cx:pt idx="517">-0.0034705614444174001</cx:pt>
          <cx:pt idx="518">-0.0104569628706587</cx:pt>
          <cx:pt idx="519">0.0099814039945814396</cx:pt>
          <cx:pt idx="520">0.046424839750050302</cx:pt>
          <cx:pt idx="521">0.033531242440630799</cx:pt>
          <cx:pt idx="522">0.041621972889212197</cx:pt>
          <cx:pt idx="523">0.095877008604507596</cx:pt>
          <cx:pt idx="524">0.025453460080487</cx:pt>
          <cx:pt idx="525">-0.0082166446802211402</cx:pt>
          <cx:pt idx="526">-0.0099680333954195802</cx:pt>
          <cx:pt idx="527">-0.0266765865345314</cx:pt>
          <cx:pt idx="528">-0.0027756555408091099</cx:pt>
          <cx:pt idx="529">0.0103933071131417</cx:pt>
          <cx:pt idx="530">0.0022791906967569399</cx:pt>
          <cx:pt idx="531">0.00025989257154765503</cx:pt>
          <cx:pt idx="532">-3.68687171426525e-05</cx:pt>
          <cx:pt idx="533">6.9664228287069196e-05</cx:pt>
          <cx:pt idx="534">0.00305129297497508</cx:pt>
          <cx:pt idx="535">0.035169962905778299</cx:pt>
          <cx:pt idx="536">0.017156700128076501</cx:pt>
          <cx:pt idx="537">0.0248767575546542</cx:pt>
          <cx:pt idx="538">0.0118186368611176</cx:pt>
          <cx:pt idx="539">-0.013639782890814901</cx:pt>
          <cx:pt idx="540">-0.083241788450141199</cx:pt>
          <cx:pt idx="541">-0.062133014478419603</cx:pt>
          <cx:pt idx="542">0.00073300386913852501</cx:pt>
          <cx:pt idx="543">0.0075748212082816799</cx:pt>
          <cx:pt idx="544">0.0086481593276448703</cx:pt>
          <cx:pt idx="545">0.0045250161523333002</cx:pt>
          <cx:pt idx="546">-0.038097181770407197</cx:pt>
          <cx:pt idx="547">0.0268091381522663</cx:pt>
          <cx:pt idx="548">0.044805822126886802</cx:pt>
          <cx:pt idx="549">0.051787483938945299</cx:pt>
          <cx:pt idx="550">0.0107376061182876</cx:pt>
          <cx:pt idx="551">0.0046850394681261899</cx:pt>
          <cx:pt idx="552">0.00098416952019674008</cx:pt>
          <cx:pt idx="553">-0.030925955574339602</cx:pt>
          <cx:pt idx="554">-0.034229534521092203</cx:pt>
          <cx:pt idx="555">-0.015659722088068002</cx:pt>
          <cx:pt idx="556">-0.0037701693587216599</cx:pt>
          <cx:pt idx="557">0.0062158918651571199</cx:pt>
          <cx:pt idx="558">0.00256180762229942</cx:pt>
          <cx:pt idx="559">0.00038726178311561198</cx:pt>
          <cx:pt idx="560">0.00021024924322400401</cx:pt>
          <cx:pt idx="561">0.000320543995569328</cx:pt>
          <cx:pt idx="562">0.00136145532669147</cx:pt>
          <cx:pt idx="563">0.029350993292667799</cx:pt>
          <cx:pt idx="564">0.054703324375077203</cx:pt>
          <cx:pt idx="565">0.030830324180274898</cx:pt>
          <cx:pt idx="566">0.0164440931515515</cx:pt>
          <cx:pt idx="567">-0.0043918704409127698</cx:pt>
          <cx:pt idx="568">-0.062086865290859501</cx:pt>
          <cx:pt idx="569">-0.071584392681916395</cx:pt>
          <cx:pt idx="570">-0.057268066797281802</cx:pt>
          <cx:pt idx="571">-0.020952024751221002</cx:pt>
          <cx:pt idx="572">-0.019773261529059599</cx:pt>
          <cx:pt idx="573">-0.043823828216956698</cx:pt>
          <cx:pt idx="574">0.0103651746816291</cx:pt>
          <cx:pt idx="575">0.0107307306806912</cx:pt>
          <cx:pt idx="576">0.0090320654691085807</cx:pt>
          <cx:pt idx="577">-0.00096031815318771896</cx:pt>
          <cx:pt idx="578">0.018968598044681699</cx:pt>
          <cx:pt idx="579">0.0159742837132377</cx:pt>
          <cx:pt idx="580">-0.0103397799728271</cx:pt>
          <cx:pt idx="581">-0.037422401349619799</cx:pt>
          <cx:pt idx="582">-0.048757763590366397</cx:pt>
          <cx:pt idx="583">-0.0183126300493382</cx:pt>
          <cx:pt idx="584">0.00480586113049228</cx:pt>
          <cx:pt idx="585">0.00104094202129673</cx:pt>
          <cx:pt idx="586">0.00035781133486571901</cx:pt>
          <cx:pt idx="587">-0.00026775836464523999</cx:pt>
          <cx:pt idx="588">-6.5640922607999996e-05</cx:pt>
          <cx:pt idx="589">0.00061663455373477496</cx:pt>
          <cx:pt idx="590">0.0050181985725307804</cx:pt>
          <cx:pt idx="591">0.013270803079907899</cx:pt>
          <cx:pt idx="592">0.0152578014772433</cx:pt>
          <cx:pt idx="593">0.0018176074112948601</cx:pt>
          <cx:pt idx="594">0.032684592124420403</cx:pt>
          <cx:pt idx="595">0.014308337037838501</cx:pt>
          <cx:pt idx="596">-0.00044459768864581602</cx:pt>
          <cx:pt idx="597">-0.0065341754640428204</cx:pt>
          <cx:pt idx="598">-0.0344275640991029</cx:pt>
          <cx:pt idx="599">-0.070773619205259805</cx:pt>
          <cx:pt idx="600">-0.0269129512710287</cx:pt>
          <cx:pt idx="601">-0.00237420636365277</cx:pt>
          <cx:pt idx="602">0.062256977431738601</cx:pt>
          <cx:pt idx="603">0.025967924947961098</cx:pt>
          <cx:pt idx="604">0.0107767409968302</cx:pt>
          <cx:pt idx="605">0.0066576458473878303</cx:pt>
          <cx:pt idx="606">0.033043706068949699</cx:pt>
          <cx:pt idx="607">0.025532746412857198</cx:pt>
          <cx:pt idx="608">-0.028559401608062002</cx:pt>
          <cx:pt idx="609">-0.060861537718942003</cx:pt>
          <cx:pt idx="610">-0.051636645372827701</cx:pt>
          <cx:pt idx="611">0.0089458315693856597</cx:pt>
          <cx:pt idx="612">0.0035249334761410498</cx:pt>
          <cx:pt idx="613">0.00306767181783924</cx:pt>
          <cx:pt idx="614">0.00045958864417872998</cx:pt>
          <cx:pt idx="615">-9.8425771094637598e-05</cx:pt>
          <cx:pt idx="616">-0.00043106180547237798</cx:pt>
          <cx:pt idx="617">0.00028155168870060702</cx:pt>
          <cx:pt idx="618">0.00065074833980524095</cx:pt>
          <cx:pt idx="619">0.011563913334294599</cx:pt>
          <cx:pt idx="620">0.0122451884997623</cx:pt>
          <cx:pt idx="621">0.014830776681163199</cx:pt>
          <cx:pt idx="622">0.012720449844073001</cx:pt>
          <cx:pt idx="623">-0.0126745182022326</cx:pt>
          <cx:pt idx="624">0.0134769892678015</cx:pt>
          <cx:pt idx="625">0.030789943528970801</cx:pt>
          <cx:pt idx="626">0.00013629052802444701</cx:pt>
          <cx:pt idx="627">-0.053514966295963202</cx:pt>
          <cx:pt idx="628">-0.087420088921264794</cx:pt>
          <cx:pt idx="629">0.0052594235280906797</cx:pt>
          <cx:pt idx="630">0.043651811001296399</cx:pt>
          <cx:pt idx="631">0.027562629826727299</cx:pt>
          <cx:pt idx="632">-0.00678109899739334</cx:pt>
          <cx:pt idx="633">0.013157911867368</cx:pt>
          <cx:pt idx="634">-0.011624531328653201</cx:pt>
          <cx:pt idx="635">-0.016292089718777301</cx:pt>
          <cx:pt idx="636">-0.032947800911639097</cx:pt>
          <cx:pt idx="637">-0.061406733103532299</cx:pt>
          <cx:pt idx="638">-0.0288525903172215</cx:pt>
          <cx:pt idx="639">0.0105949606343209</cx:pt>
          <cx:pt idx="640">0.00091500987943421604</cx:pt>
          <cx:pt idx="641">0.00031990134291614799</cx:pt>
          <cx:pt idx="642">0.00050849972970561704</cx:pt>
          <cx:pt idx="643">0.00053441448907420202</cx:pt>
          <cx:pt idx="644">0.0011083055252629199</cx:pt>
          <cx:pt idx="645">-0.00015112287444105199</cx:pt>
          <cx:pt idx="646">0.0016436358704716499</cx:pt>
          <cx:pt idx="647">0.0120647054050454</cx:pt>
          <cx:pt idx="648">0.020543002896062899</cx:pt>
          <cx:pt idx="649">0.026288184515522301</cx:pt>
          <cx:pt idx="650">0.0012028655755423</cx:pt>
          <cx:pt idx="651">-0.00233694773081087</cx:pt>
          <cx:pt idx="652">0.017363892317318001</cx:pt>
          <cx:pt idx="653">0.063040128833364503</cx:pt>
          <cx:pt idx="654">0.021664263042900998</cx:pt>
          <cx:pt idx="655">-0.061563671229650299</cx:pt>
          <cx:pt idx="656">-0.084245682338490294</cx:pt>
          <cx:pt idx="657">-0.020216666715137301</cx:pt>
          <cx:pt idx="658">-0.011813148211019</cx:pt>
          <cx:pt idx="659">0.021368120352506501</cx:pt>
          <cx:pt idx="660">-0.0108223331083657</cx:pt>
          <cx:pt idx="661">-0.018803592066392798</cx:pt>
          <cx:pt idx="662">-0.0201412473276689</cx:pt>
          <cx:pt idx="663">-0.018443082577397501</cx:pt>
          <cx:pt idx="664">-0.032121520240785503</cx:pt>
          <cx:pt idx="665">-0.021830564303720601</cx:pt>
          <cx:pt idx="666">-0.0046987594436701599</cx:pt>
          <cx:pt idx="667">-0.0015297074677521601</cx:pt>
          <cx:pt idx="668">0.00083447650814506</cx:pt>
          <cx:pt idx="669">0.00132448934506145</cx:pt>
          <cx:pt idx="670">-1.7307232541501699e-05</cx:pt>
          <cx:pt idx="671">-0.00052919177571846801</cx:pt>
          <cx:pt idx="672">-0.000199984687083092</cx:pt>
          <cx:pt idx="673">-8.9388748312299704e-05</cx:pt>
          <cx:pt idx="674">-0.00032780585675073901</cx:pt>
          <cx:pt idx="675">0.0067655435630538004</cx:pt>
          <cx:pt idx="676">0.013166526607145601</cx:pt>
          <cx:pt idx="677">0.00089272379983113405</cx:pt>
          <cx:pt idx="678">0.000368829201628814</cx:pt>
          <cx:pt idx="679">0.022978196343477499</cx:pt>
          <cx:pt idx="680">0.060494706389710398</cx:pt>
          <cx:pt idx="681">0.054991443239723201</cx:pt>
          <cx:pt idx="682">0.0391443945746471</cx:pt>
          <cx:pt idx="683">-0.016421907290844799</cx:pt>
          <cx:pt idx="684">-0.027533659304374999</cx:pt>
          <cx:pt idx="685">0.045150886766634098</cx:pt>
          <cx:pt idx="686">0.052747086710026703</cx:pt>
          <cx:pt idx="687">0.0210361188629824</cx:pt>
          <cx:pt idx="688">-0.0059164746050889196</cx:pt>
          <cx:pt idx="689">-0.0021957142714501398</cx:pt>
          <cx:pt idx="690">-0.022999255573287899</cx:pt>
          <cx:pt idx="691">-0.025790660478696398</cx:pt>
          <cx:pt idx="692">-0.020992760732966</cx:pt>
          <cx:pt idx="693">-0.010789299676027901</cx:pt>
          <cx:pt idx="694">-0.0029372021219368299</cx:pt>
          <cx:pt idx="695">-0.0021487163357707699</cx:pt>
          <cx:pt idx="696">0.00089243979570332102</cx:pt>
          <cx:pt idx="697">0.00023042058621538299</cx:pt>
          <cx:pt idx="698">0.0011200177603670799</cx:pt>
          <cx:pt idx="699">9.2596583142599698e-05</cx:pt>
          <cx:pt idx="700">1.71783747636394e-05</cx:pt>
          <cx:pt idx="701">-0.00071109933921715803</cx:pt>
          <cx:pt idx="702">-0.00053385113429910104</cx:pt>
          <cx:pt idx="703">-0.00078351736275953201</cx:pt>
          <cx:pt idx="704">0.00197324201280044</cx:pt>
          <cx:pt idx="705">-0.00150730484249958</cx:pt>
          <cx:pt idx="706">-0.00014636597966597299</cx:pt>
          <cx:pt idx="707">0.0049009439932523099</cx:pt>
          <cx:pt idx="708">0.0154493477338273</cx:pt>
          <cx:pt idx="709">0.0088350665798937796</cx:pt>
          <cx:pt idx="710">0.014800457233491099</cx:pt>
          <cx:pt idx="711">0.0153946174445626</cx:pt>
          <cx:pt idx="712">0.0309125912817012</cx:pt>
          <cx:pt idx="713">0.0240904953356629</cx:pt>
          <cx:pt idx="714">0.0054916318739074502</cx:pt>
          <cx:pt idx="715">-0.00580606728762022</cx:pt>
          <cx:pt idx="716">-0.0016274637364642899</cx:pt>
          <cx:pt idx="717">-0.0042190813556177301</cx:pt>
          <cx:pt idx="718">-0.011019508272262999</cx:pt>
          <cx:pt idx="719">-0.0086386867831016907</cx:pt>
          <cx:pt idx="720">-0.0116766694740535</cx:pt>
          <cx:pt idx="721">-0.0102839706586182</cx:pt>
          <cx:pt idx="722">-0.0031501557376927701</cx:pt>
          <cx:pt idx="723">-0.00384944730374595</cx:pt>
          <cx:pt idx="724">-0.00038927750450874299</cx:pt>
          <cx:pt idx="725">0.00051980704790479705</cx:pt>
          <cx:pt idx="726">0.00013430550250934</cx:pt>
          <cx:pt idx="727">0.00021311838128808101</cx:pt>
          <cx:pt idx="728">-3.7542765338014603e-05</cx:pt>
          <cx:pt idx="729">0.00018330394426993601</cx:pt>
          <cx:pt idx="730">-0.00039683101898000701</cx:pt>
          <cx:pt idx="731">-0.000197485414336899</cx:pt>
          <cx:pt idx="732">-0.00034338882291017297</cx:pt>
          <cx:pt idx="733">-0.000421831777558814</cx:pt>
          <cx:pt idx="734">0.0015457878568208899</cx:pt>
          <cx:pt idx="735">0.000489026301034164</cx:pt>
          <cx:pt idx="736">0.0056399376595370797</cx:pt>
          <cx:pt idx="737">0.0064292208650391404</cx:pt>
          <cx:pt idx="738">0.0047806114297015301</cx:pt>
          <cx:pt idx="739">0.0068766189795399398</cx:pt>
          <cx:pt idx="740">0.0015458330495960999</cx:pt>
          <cx:pt idx="741">0.0122634436657485</cx:pt>
          <cx:pt idx="742">-0.0022512890330721601</cx:pt>
          <cx:pt idx="743">-0.00098124093671037396</cx:pt>
          <cx:pt idx="744">0.0076705097783758896</cx:pt>
          <cx:pt idx="745">0.0072877936712234404</cx:pt>
          <cx:pt idx="746">0.0022583576682774298</cx:pt>
          <cx:pt idx="747">-0.000145040447846887</cx:pt>
          <cx:pt idx="748">-0.0039180958127264503</cx:pt>
          <cx:pt idx="749">-0.0044764392547819399</cx:pt>
          <cx:pt idx="750">-0.00026940622929981799</cx:pt>
          <cx:pt idx="751">-0.00031278440218992501</cx:pt>
          <cx:pt idx="752">-0.00039643758470854197</cx:pt>
          <cx:pt idx="753">7.3765757162656503e-05</cx:pt>
          <cx:pt idx="754">0.00029081823378031101</cx:pt>
          <cx:pt idx="755">7.5524545116022299e-05</cx:pt>
          <cx:pt idx="756">-8.5401448471874598e-06</cx:pt>
          <cx:pt idx="757">0.00048044298110721297</cx:pt>
          <cx:pt idx="758">-0.00010714352890103699</cx:pt>
          <cx:pt idx="759">-0.00048583151098448399</cx:pt>
          <cx:pt idx="760">-0.00038325886246289302</cx:pt>
          <cx:pt idx="761">9.5574374011350905e-05</cx:pt>
          <cx:pt idx="762">0.00131405778782155</cx:pt>
          <cx:pt idx="763">-9.9635034054149505e-05</cx:pt>
          <cx:pt idx="764">-0.00056088168696354296</cx:pt>
          <cx:pt idx="765">-0.00050039705490361797</cx:pt>
          <cx:pt idx="766">0.0013613205697742001</cx:pt>
          <cx:pt idx="767">0.0011344023690252299</cx:pt>
          <cx:pt idx="768">-0.000145861150714784</cx:pt>
          <cx:pt idx="769">-0.00026307060067070102</cx:pt>
          <cx:pt idx="770">0.00074201870084351202</cx:pt>
          <cx:pt idx="771">0.0015695625194495899</cx:pt>
          <cx:pt idx="772">0.0050087403181974703</cx:pt>
          <cx:pt idx="773">0.00168697495079292</cx:pt>
          <cx:pt idx="774">0.00088076589325605304</cx:pt>
          <cx:pt idx="775">-0.00019479455324625201</cx:pt>
          <cx:pt idx="776">-0.000608468224361236</cx:pt>
          <cx:pt idx="777">0.00053976082054749597</cx:pt>
          <cx:pt idx="778">0.00047426592644971097</cx:pt>
          <cx:pt idx="779">-0.00050683210268732298</cx:pt>
          <cx:pt idx="780">-7.0097218859521506e-05</cx:pt>
          <cx:pt idx="781">-0.00057193258190928696</cx:pt>
          <cx:pt idx="782">-0.00085674106027939199</cx:pt>
          <cx:pt idx="783">0.000572298069335624</cx:pt>
        </cx:lvl>
      </cx:numDim>
    </cx:data>
    <cx:data id="134">
      <cx:numDim type="val">
        <cx:f>'001_WA_F - 副本'!$EE$1:$EE$784</cx:f>
        <cx:lvl ptCount="784" formatCode="G/通用格式">
          <cx:pt idx="0">-0.00014667825036808899</cx:pt>
          <cx:pt idx="1">0.000100625869142429</cx:pt>
          <cx:pt idx="2">-0.00070901019383372602</cx:pt>
          <cx:pt idx="3">0.00027589333876639301</cx:pt>
          <cx:pt idx="4">6.9689693029439096e-05</cx:pt>
          <cx:pt idx="5">-0.000669878953910017</cx:pt>
          <cx:pt idx="6">0.00019302227009300899</cx:pt>
          <cx:pt idx="7">6.5669560692975296e-05</cx:pt>
          <cx:pt idx="8">0.00057184402625392</cx:pt>
          <cx:pt idx="9">0.000266030960822046</cx:pt>
          <cx:pt idx="10">-0.00076265644631128503</cx:pt>
          <cx:pt idx="11">-0.00056651135112861101</cx:pt>
          <cx:pt idx="12">-0.00015984910475802199</cx:pt>
          <cx:pt idx="13">8.6428518821578696e-05</cx:pt>
          <cx:pt idx="14">-0.0002349652170563</cx:pt>
          <cx:pt idx="15">-5.6162270044113598e-05</cx:pt>
          <cx:pt idx="16">5.6479512952224397e-05</cx:pt>
          <cx:pt idx="17">0.00016533948866570301</cx:pt>
          <cx:pt idx="18">-0.00064683646000061195</cx:pt>
          <cx:pt idx="19">0.00085873118838502497</cx:pt>
          <cx:pt idx="20">-0.000230490512115365</cx:pt>
          <cx:pt idx="21">0.00051114701575907199</cx:pt>
          <cx:pt idx="22">-0.00014586306556227399</cx:pt>
          <cx:pt idx="23">-0.00060130106423815</cx:pt>
          <cx:pt idx="24">0.00087684166528847302</cx:pt>
          <cx:pt idx="25">-0.00076027560410414001</cx:pt>
          <cx:pt idx="26">-0.00024965422180515799</cx:pt>
          <cx:pt idx="27">0.00058559495584225695</cx:pt>
          <cx:pt idx="28">0.00011861058129451</cx:pt>
          <cx:pt idx="29">-0.00036813383547443999</cx:pt>
          <cx:pt idx="30">-0.00041342464819333399</cx:pt>
          <cx:pt idx="31">0.000163369745118976</cx:pt>
          <cx:pt idx="32">0.00072780151050188798</cx:pt>
          <cx:pt idx="33">3.33330269930314e-05</cx:pt>
          <cx:pt idx="34">-0.00017353869999744401</cx:pt>
          <cx:pt idx="35">3.2178156929110002e-05</cx:pt>
          <cx:pt idx="36">-0.00067143246604500501</cx:pt>
          <cx:pt idx="37">-5.9764181697084001e-06</cx:pt>
          <cx:pt idx="38">-0.00038602568097158198</cx:pt>
          <cx:pt idx="39">-0.0014702116642987899</cx:pt>
          <cx:pt idx="40">-0.000977826818485754</cx:pt>
          <cx:pt idx="41">-0.00099002126382381891</cx:pt>
          <cx:pt idx="42">-0.0023028443915299002</cx:pt>
          <cx:pt idx="43">-0.0016052591970980401</cx:pt>
          <cx:pt idx="44">9.8884900890875704e-05</cx:pt>
          <cx:pt idx="45">-0.00036855300199925198</cx:pt>
          <cx:pt idx="46">-0.00040647030862083503</cx:pt>
          <cx:pt idx="47">-0.0010122473597119501</cx:pt>
          <cx:pt idx="48">-0.00045675979373075598</cx:pt>
          <cx:pt idx="49">-0.00048935989823866897</cx:pt>
          <cx:pt idx="50">0.00074743412673850603</cx:pt>
          <cx:pt idx="51">0.000106017065570454</cx:pt>
          <cx:pt idx="52">-0.00018623511970374099</cx:pt>
          <cx:pt idx="53">-0.00050124414087234599</cx:pt>
          <cx:pt idx="54">0.00027005086127319098</cx:pt>
          <cx:pt idx="55">-6.1634018908009801e-05</cx:pt>
          <cx:pt idx="56">0.000105706641180654</cx:pt>
          <cx:pt idx="57">-0.000199593743325462</cx:pt>
          <cx:pt idx="58">-0.00023156207275638801</cx:pt>
          <cx:pt idx="59">-6.9104382498003602e-05</cx:pt>
          <cx:pt idx="60">-9.9110766540118995e-05</cx:pt>
          <cx:pt idx="61">0.00030053124222437601</cx:pt>
          <cx:pt idx="62">-0.00026781531562069898</cx:pt>
          <cx:pt idx="63">-0.0010364984160692401</cx:pt>
          <cx:pt idx="64">-0.00037785286847703202</cx:pt>
          <cx:pt idx="65">0.0045163655129828503</cx:pt>
          <cx:pt idx="66">0.0089929591151446508</cx:pt>
          <cx:pt idx="67">0.0013789246824588001</cx:pt>
          <cx:pt idx="68">-0.00115887313215182</cx:pt>
          <cx:pt idx="69">0.0030854380201074299</cx:pt>
          <cx:pt idx="70">0.00641841399970507</cx:pt>
          <cx:pt idx="71">-0.0062994921775510202</cx:pt>
          <cx:pt idx="72">-0.023942388299064699</cx:pt>
          <cx:pt idx="73">-0.025696737253886201</cx:pt>
          <cx:pt idx="74">-0.0206036111965009</cx:pt>
          <cx:pt idx="75">-0.0188777738989735</cx:pt>
          <cx:pt idx="76">-0.0093358217058364095</cx:pt>
          <cx:pt idx="77">-0.0088161413719339693</cx:pt>
          <cx:pt idx="78">-0.0051022699760265898</cx:pt>
          <cx:pt idx="79">-0.00047043164594303598</cx:pt>
          <cx:pt idx="80">0.0027866253177551599</cx:pt>
          <cx:pt idx="81">0.00196394801802412</cx:pt>
          <cx:pt idx="82">0.00049169931027008302</cx:pt>
          <cx:pt idx="83">-0.00045228429901638301</cx:pt>
          <cx:pt idx="84">0.000319385421611296</cx:pt>
          <cx:pt idx="85">-7.3906822176412394e-05</cx:pt>
          <cx:pt idx="86">0.00062684223929186005</cx:pt>
          <cx:pt idx="87">-0.00045087181472919501</cx:pt>
          <cx:pt idx="88">-0.00051159623113525505</cx:pt>
          <cx:pt idx="89">0.00164235199789746</cx:pt>
          <cx:pt idx="90">0.0029787203945218299</cx:pt>
          <cx:pt idx="91">0.0080683282326943703</cx:pt>
          <cx:pt idx="92">0.013288106485503401</cx:pt>
          <cx:pt idx="93">0.018507227169608301</cx:pt>
          <cx:pt idx="94">0.0279692500088328</cx:pt>
          <cx:pt idx="95">0.028060100090761</cx:pt>
          <cx:pt idx="96">0.049147091647783699</cx:pt>
          <cx:pt idx="97">0.0191405977924285</cx:pt>
          <cx:pt idx="98">0.0181924182555116</cx:pt>
          <cx:pt idx="99">-0.0094733008785566706</cx:pt>
          <cx:pt idx="100">-0.037287931549877799</cx:pt>
          <cx:pt idx="101">-0.046942478876240798</cx:pt>
          <cx:pt idx="102">-0.056949826544780702</cx:pt>
          <cx:pt idx="103">-0.048784554977625502</cx:pt>
          <cx:pt idx="104">-0.038195534172099102</cx:pt>
          <cx:pt idx="105">-0.033577459200516503</cx:pt>
          <cx:pt idx="106">-0.026109168071211601</cx:pt>
          <cx:pt idx="107">-0.0133779597459964</cx:pt>
          <cx:pt idx="108">-0.0016615481049698901</cx:pt>
          <cx:pt idx="109">0.00101122124859875</cx:pt>
          <cx:pt idx="110">0.000105645719743191</cx:pt>
          <cx:pt idx="111">-0.00047528952236407902</cx:pt>
          <cx:pt idx="112">2.2152893870448699e-05</cx:pt>
          <cx:pt idx="113">-0.00050818709149809405</cx:pt>
          <cx:pt idx="114">0.0031044616671134198</cx:pt>
          <cx:pt idx="115">0.0013136249208446501</cx:pt>
          <cx:pt idx="116">-0.00026577288241887902</cx:pt>
          <cx:pt idx="117">0.0020003283770711998</cx:pt>
          <cx:pt idx="118">0.021014370206158501</cx:pt>
          <cx:pt idx="119">0.031030529789892999</cx:pt>
          <cx:pt idx="120">0.049484707831656899</cx:pt>
          <cx:pt idx="121">0.035425846190929498</cx:pt>
          <cx:pt idx="122">0.052177001131358203</cx:pt>
          <cx:pt idx="123">0.070082482294718695</cx:pt>
          <cx:pt idx="124">0.0526499669969532</cx:pt>
          <cx:pt idx="125">0.0421938306870187</cx:pt>
          <cx:pt idx="126">0.0049491983356890297</cx:pt>
          <cx:pt idx="127">0.0034843983060780701</cx:pt>
          <cx:pt idx="128">-0.054189166775803703</cx:pt>
          <cx:pt idx="129">-0.053787188349030499</cx:pt>
          <cx:pt idx="130">-0.023110120942750501</cx:pt>
          <cx:pt idx="131">-0.047940253363004399</cx:pt>
          <cx:pt idx="132">-0.043714594176864699</cx:pt>
          <cx:pt idx="133">-0.042155078071819202</cx:pt>
          <cx:pt idx="134">-0.028044812132497501</cx:pt>
          <cx:pt idx="135">-0.035353666118216401</cx:pt>
          <cx:pt idx="136">-0.010730015688803499</cx:pt>
          <cx:pt idx="137">-0.00093035614409312005</cx:pt>
          <cx:pt idx="138">-0.00031817038073709598</cx:pt>
          <cx:pt idx="139">0.00016532283371901199</cx:pt>
          <cx:pt idx="140">0.00012553939012611599</cx:pt>
          <cx:pt idx="141">0.00033642643337162702</cx:pt>
          <cx:pt idx="142">0.00064918153363374405</cx:pt>
          <cx:pt idx="143">0.00377242594120929</cx:pt>
          <cx:pt idx="144">0.0131015012672325</cx:pt>
          <cx:pt idx="145">0.020150158359435701</cx:pt>
          <cx:pt idx="146">0.051051366527344003</cx:pt>
          <cx:pt idx="147">0.054874724530627202</cx:pt>
          <cx:pt idx="148">0.024398051532499</cx:pt>
          <cx:pt idx="149">0.0131584504087195</cx:pt>
          <cx:pt idx="150">0.0082917829120395508</cx:pt>
          <cx:pt idx="151">0.037823245374095801</cx:pt>
          <cx:pt idx="152">0.013982113252374501</cx:pt>
          <cx:pt idx="153">0.0084750171560946802</cx:pt>
          <cx:pt idx="154">0.0120102605155581</cx:pt>
          <cx:pt idx="155">0.0098828753074055604</cx:pt>
          <cx:pt idx="156">0.000293455712969996</cx:pt>
          <cx:pt idx="157">-0.0032638015980125399</cx:pt>
          <cx:pt idx="158">0.00566715562994307</cx:pt>
          <cx:pt idx="159">-0.019145338778810601</cx:pt>
          <cx:pt idx="160">-0.025351612727343899</cx:pt>
          <cx:pt idx="161">-0.0208688112329538</cx:pt>
          <cx:pt idx="162">-0.013441109365350401</cx:pt>
          <cx:pt idx="163">-0.018095791842821601</cx:pt>
          <cx:pt idx="164">-0.0135709622166533</cx:pt>
          <cx:pt idx="165">-0.00234339730175843</cx:pt>
          <cx:pt idx="166">-0.00026627029843907102</cx:pt>
          <cx:pt idx="167">-0.000300464641255334</cx:pt>
          <cx:pt idx="168">0.00071088083666022905</cx:pt>
          <cx:pt idx="169">0.00057211124052994398</cx:pt>
          <cx:pt idx="170">0.00100023564156167</cx:pt>
          <cx:pt idx="171">0.0141741822717695</cx:pt>
          <cx:pt idx="172">0.032439001074805102</cx:pt>
          <cx:pt idx="173">0.0398149979313848</cx:pt>
          <cx:pt idx="174">0.076233224018725398</cx:pt>
          <cx:pt idx="175">0.038004422115753798</cx:pt>
          <cx:pt idx="176">0.0083261064064545295</cx:pt>
          <cx:pt idx="177">0.038662643192022797</cx:pt>
          <cx:pt idx="178">0.0115101797069804</cx:pt>
          <cx:pt idx="179">0.024327469381168101</cx:pt>
          <cx:pt idx="180">0.014898171698801</cx:pt>
          <cx:pt idx="181">0.0059651474686873299</cx:pt>
          <cx:pt idx="182">-0.0138062353437584</cx:pt>
          <cx:pt idx="183">-0.0092717420288223207</cx:pt>
          <cx:pt idx="184">0.0114784168428198</cx:pt>
          <cx:pt idx="185">-0.00040534256385058498</cx:pt>
          <cx:pt idx="186">0.0025983537937224002</cx:pt>
          <cx:pt idx="187">-0.023010704962636502</cx:pt>
          <cx:pt idx="188">-0.042993204585001797</cx:pt>
          <cx:pt idx="189">0.013749059824465001</cx:pt>
          <cx:pt idx="190">0.026119610314357299</cx:pt>
          <cx:pt idx="191">-0.0077096012848045497</cx:pt>
          <cx:pt idx="192">0.00085875959772830604</cx:pt>
          <cx:pt idx="193">-0.0040763644509619196</cx:pt>
          <cx:pt idx="194">-0.00307183765577802</cx:pt>
          <cx:pt idx="195">-0.0023030946709583101</cx:pt>
          <cx:pt idx="196">0.000752207047332172</cx:pt>
          <cx:pt idx="197">0.00256520197730448</cx:pt>
          <cx:pt idx="198">0.0012818976681176701</cx:pt>
          <cx:pt idx="199">0.024993136156669</cx:pt>
          <cx:pt idx="200">0.038754481583854403</cx:pt>
          <cx:pt idx="201">0.025199455428663298</cx:pt>
          <cx:pt idx="202">0.056228620410554798</cx:pt>
          <cx:pt idx="203">0.037859668366361898</cx:pt>
          <cx:pt idx="204">0.057131990291564801</cx:pt>
          <cx:pt idx="205">0.025629364317172901</cx:pt>
          <cx:pt idx="206">0.034022423914877399</cx:pt>
          <cx:pt idx="207">0.055772360726385001</cx:pt>
          <cx:pt idx="208">0.038419005564682099</cx:pt>
          <cx:pt idx="209">0.036967502555671099</cx:pt>
          <cx:pt idx="210">-0.0095745279511654392</cx:pt>
          <cx:pt idx="211">-0.012347673249043701</cx:pt>
          <cx:pt idx="212">0.035423844453862298</cx:pt>
          <cx:pt idx="213">0.015719738963041002</cx:pt>
          <cx:pt idx="214">-0.0070489780389526996</cx:pt>
          <cx:pt idx="215">-0.041725650360571201</cx:pt>
          <cx:pt idx="216">-0.032698547885866402</cx:pt>
          <cx:pt idx="217">0.0010788793775032899</cx:pt>
          <cx:pt idx="218">0.0183452061552173</cx:pt>
          <cx:pt idx="219">-0.0118450775105165</cx:pt>
          <cx:pt idx="220">-0.0045321114416983404</cx:pt>
          <cx:pt idx="221">0.0034332324419163</cx:pt>
          <cx:pt idx="222">-0.00312259320661679</cx:pt>
          <cx:pt idx="223">-0.00159762337370387</cx:pt>
          <cx:pt idx="224">-1.58249289618045e-05</cx:pt>
          <cx:pt idx="225">0.00019304908522430999</cx:pt>
          <cx:pt idx="226">-0.0016971371188360001</cx:pt>
          <cx:pt idx="227">0.0125537174964684</cx:pt>
          <cx:pt idx="228">0.023547270892442799</cx:pt>
          <cx:pt idx="229">-0.0104276916507847</cx:pt>
          <cx:pt idx="230">-0.0037778058716053798</cx:pt>
          <cx:pt idx="231">0.0160541969019657</cx:pt>
          <cx:pt idx="232">0.0044938415247973698</cx:pt>
          <cx:pt idx="233">-0.030682203171640901</cx:pt>
          <cx:pt idx="234">0.0013380786212926299</cx:pt>
          <cx:pt idx="235">-0.040630942728373698</cx:pt>
          <cx:pt idx="236">0.0035962445164121801</cx:pt>
          <cx:pt idx="237">0.025055412122185899</cx:pt>
          <cx:pt idx="238">0.015643852795459198</cx:pt>
          <cx:pt idx="239">-0.0010801137583998099</cx:pt>
          <cx:pt idx="240">-0.014841360954817501</cx:pt>
          <cx:pt idx="241">0.0133935891021391</cx:pt>
          <cx:pt idx="242">0.0181911917715054</cx:pt>
          <cx:pt idx="243">-0.047516938218175001</cx:pt>
          <cx:pt idx="244">-0.0524073791210048</cx:pt>
          <cx:pt idx="245">-0.010179456974287</cx:pt>
          <cx:pt idx="246">0.028338665587550799</cx:pt>
          <cx:pt idx="247">0.0022981197104238399</cx:pt>
          <cx:pt idx="248">-0.0090849876082810394</cx:pt>
          <cx:pt idx="249">0.00224816673715979</cx:pt>
          <cx:pt idx="250">7.1429675707284203e-05</cx:pt>
          <cx:pt idx="251">-0.00069436880577525501</cx:pt>
          <cx:pt idx="252">-0.00047291667817013798</cx:pt>
          <cx:pt idx="253">0.00025727878425858098</cx:pt>
          <cx:pt idx="254">-0.00164282332824749</cx:pt>
          <cx:pt idx="255">0.0030560052752098802</cx:pt>
          <cx:pt idx="256">0.0052780839700021101</cx:pt>
          <cx:pt idx="257">-0.031744957407759601</cx:pt>
          <cx:pt idx="258">-0.0269273257518244</cx:pt>
          <cx:pt idx="259">-0.020151529650007799</cx:pt>
          <cx:pt idx="260">-0.057579156571379901</cx:pt>
          <cx:pt idx="261">-0.13736454591140701</cx:pt>
          <cx:pt idx="262">-0.15093095421135699</cx:pt>
          <cx:pt idx="263">-0.116703557143968</cx:pt>
          <cx:pt idx="264">-0.056896112418184902</cx:pt>
          <cx:pt idx="265">-0.089988245567549793</cx:pt>
          <cx:pt idx="266">-0.044858374210853903</cx:pt>
          <cx:pt idx="267">0.0015362168402014501</cx:pt>
          <cx:pt idx="268">0.0073170377600290997</cx:pt>
          <cx:pt idx="269">0.0092378986054953895</cx:pt>
          <cx:pt idx="270">-0.039135096119988499</cx:pt>
          <cx:pt idx="271">-0.0284117405704747</cx:pt>
          <cx:pt idx="272">-0.0309380091929587</cx:pt>
          <cx:pt idx="273">-0.0053109417584880896</cx:pt>
          <cx:pt idx="274">0.033492503554715503</cx:pt>
          <cx:pt idx="275">-0.0050602337183817004</cx:pt>
          <cx:pt idx="276">-0.022742568322878999</cx:pt>
          <cx:pt idx="277">0.0046076567271652802</cx:pt>
          <cx:pt idx="278">0.0011728334226452099</cx:pt>
          <cx:pt idx="279">0.00037540452660066599</cx:pt>
          <cx:pt idx="280">6.3950324002604297e-05</cx:pt>
          <cx:pt idx="281">0.000236722369795371</cx:pt>
          <cx:pt idx="282">0.0014691449225210599</cx:pt>
          <cx:pt idx="283">0.0044980449886240304</cx:pt>
          <cx:pt idx="284">-0.0181008862672381</cx:pt>
          <cx:pt idx="285">-0.054761456091450202</cx:pt>
          <cx:pt idx="286">-0.072964263583526298</cx:pt>
          <cx:pt idx="287">-0.099530393007998194</cx:pt>
          <cx:pt idx="288">-0.15584545066331601</cx:pt>
          <cx:pt idx="289">-0.215347101470903</cx:pt>
          <cx:pt idx="290">-0.21212403615227701</cx:pt>
          <cx:pt idx="291">-0.15755119600673201</cx:pt>
          <cx:pt idx="292">-0.075004991639495103</cx:pt>
          <cx:pt idx="293">-0.030759364382284399</cx:pt>
          <cx:pt idx="294">-0.0069487370479501803</cx:pt>
          <cx:pt idx="295">-0.071152164787621805</cx:pt>
          <cx:pt idx="296">-0.0082677860053694905</cx:pt>
          <cx:pt idx="297">-0.024705097858272299</cx:pt>
          <cx:pt idx="298">-0.0036374652092392699</cx:pt>
          <cx:pt idx="299">0.0069489350367440902</cx:pt>
          <cx:pt idx="300">0.040419033676350899</cx:pt>
          <cx:pt idx="301">0.031270405834440497</cx:pt>
          <cx:pt idx="302">0.0247373719603982</cx:pt>
          <cx:pt idx="303">-0.0126691518466565</cx:pt>
          <cx:pt idx="304">-0.0127571157775236</cx:pt>
          <cx:pt idx="305">0.0070661349727819201</cx:pt>
          <cx:pt idx="306">-0.00032241814166262102</cx:pt>
          <cx:pt idx="307">-0.000495711703223212</cx:pt>
          <cx:pt idx="308">-0.0009377120922779</cx:pt>
          <cx:pt idx="309">0.00091633613206663705</cx:pt>
          <cx:pt idx="310">0.0057765655202251503</cx:pt>
          <cx:pt idx="311">0.0061238974635453598</cx:pt>
          <cx:pt idx="312">-0.012786176580329101</cx:pt>
          <cx:pt idx="313">-0.051103420475183799</cx:pt>
          <cx:pt idx="314">-0.072687563214752199</cx:pt>
          <cx:pt idx="315">-0.084177415461900898</cx:pt>
          <cx:pt idx="316">-0.10454959768918599</cx:pt>
          <cx:pt idx="317">-0.114483407917188</cx:pt>
          <cx:pt idx="318">-0.0933839146225348</cx:pt>
          <cx:pt idx="319">-0.050871460188950599</cx:pt>
          <cx:pt idx="320">0.025554252427249399</cx:pt>
          <cx:pt idx="321">0.029896617298759299</cx:pt>
          <cx:pt idx="322">0.0104246390682406</cx:pt>
          <cx:pt idx="323">-0.041897087855573903</cx:pt>
          <cx:pt idx="324">-0.063620648951145095</cx:pt>
          <cx:pt idx="325">0.00771731567785166</cx:pt>
          <cx:pt idx="326">0.00635083053108284</cx:pt>
          <cx:pt idx="327">0.0492825476150947</cx:pt>
          <cx:pt idx="328">0.056209346759684198</cx:pt>
          <cx:pt idx="329">-0.012051180704727001</cx:pt>
          <cx:pt idx="330">-0.0026584180876491402</cx:pt>
          <cx:pt idx="331">-0.0157776047859545</cx:pt>
          <cx:pt idx="332">-0.012876837324285101</cx:pt>
          <cx:pt idx="333">0.0025321313297550501</cx:pt>
          <cx:pt idx="334">0.00027238202182231099</cx:pt>
          <cx:pt idx="335">-0.00045196456909171203</cx:pt>
          <cx:pt idx="336">-0.00034839588896457002</cx:pt>
          <cx:pt idx="337">0.00042780179264980799</cx:pt>
          <cx:pt idx="338">0.0020263770420374501</cx:pt>
          <cx:pt idx="339">0.014320040187498899</cx:pt>
          <cx:pt idx="340">-0.0090895094288737099</cx:pt>
          <cx:pt idx="341">-0.0099779886853883799</cx:pt>
          <cx:pt idx="342">-0.028313986451174802</cx:pt>
          <cx:pt idx="343">-0.0085356715571000795</cx:pt>
          <cx:pt idx="344">0.042224931722671999</cx:pt>
          <cx:pt idx="345">0.072254775223630094</cx:pt>
          <cx:pt idx="346">0.0918280469172955</cx:pt>
          <cx:pt idx="347">0.100198181706749</cx:pt>
          <cx:pt idx="348">0.122609699254334</cx:pt>
          <cx:pt idx="349">0.044365018462581</cx:pt>
          <cx:pt idx="350">0.0106986739353993</cx:pt>
          <cx:pt idx="351">-0.048382455262532799</cx:pt>
          <cx:pt idx="352">-0.038799454423240398</cx:pt>
          <cx:pt idx="353">-0.019924359128286599</cx:pt>
          <cx:pt idx="354">0.044041316621160197</cx:pt>
          <cx:pt idx="355">0.021328436760063199</cx:pt>
          <cx:pt idx="356">0.0068424196024503298</cx:pt>
          <cx:pt idx="357">-0.0147126867645694</cx:pt>
          <cx:pt idx="358">-0.030439391825357699</cx:pt>
          <cx:pt idx="359">-0.046512544611028703</cx:pt>
          <cx:pt idx="360">-0.0192732565287736</cx:pt>
          <cx:pt idx="361">0.00277112737813427</cx:pt>
          <cx:pt idx="362">-0.00125336231323136</cx:pt>
          <cx:pt idx="363">-0.000402447187848321</cx:pt>
          <cx:pt idx="364">0.00059768879018961402</cx:pt>
          <cx:pt idx="365">7.0778101880546906e-05</cx:pt>
          <cx:pt idx="366">0.00207891263534045</cx:pt>
          <cx:pt idx="367">0.0145153786382719</cx:pt>
          <cx:pt idx="368">0.013288851356766</cx:pt>
          <cx:pt idx="369">0.00243624534614922</cx:pt>
          <cx:pt idx="370">0.0203099209128077</cx:pt>
          <cx:pt idx="371">0.043682294169238002</cx:pt>
          <cx:pt idx="372">0.083726033839651104</cx:pt>
          <cx:pt idx="373">0.0728244476109976</cx:pt>
          <cx:pt idx="374">0.12780377008152799</cx:pt>
          <cx:pt idx="375">0.124152554762592</cx:pt>
          <cx:pt idx="376">0.093820319282600095</cx:pt>
          <cx:pt idx="377">0.069137028649192106</cx:pt>
          <cx:pt idx="378">0.00310440014049379</cx:pt>
          <cx:pt idx="379">-0.030647637135358299</cx:pt>
          <cx:pt idx="380">-0.00153881678874569</cx:pt>
          <cx:pt idx="381">0.0170220722969435</cx:pt>
          <cx:pt idx="382">0.052425443580708303</cx:pt>
          <cx:pt idx="383">-0.0058252151822158196</cx:pt>
          <cx:pt idx="384">-0.00586847116654317</cx:pt>
          <cx:pt idx="385">0.0133708889859794</cx:pt>
          <cx:pt idx="386">-0.0200421685462947</cx:pt>
          <cx:pt idx="387">-0.042118076164759301</cx:pt>
          <cx:pt idx="388">-0.011837216613581499</cx:pt>
          <cx:pt idx="389">0.0058413072631378999</cx:pt>
          <cx:pt idx="390">0.00044907946287678097</cx:pt>
          <cx:pt idx="391">-0.00066810753388079898</cx:pt>
          <cx:pt idx="392">0.000526750279777817</cx:pt>
          <cx:pt idx="393">0.00043480869929231098</cx:pt>
          <cx:pt idx="394">0.0018498008861113099</cx:pt>
          <cx:pt idx="395">0.0082278932274779792</cx:pt>
          <cx:pt idx="396">0.0055438769417528802</cx:pt>
          <cx:pt idx="397">-0.0017310779182942099</cx:pt>
          <cx:pt idx="398">0.027637444671248901</cx:pt>
          <cx:pt idx="399">0.036090355423350699</cx:pt>
          <cx:pt idx="400">0.016154094262456401</cx:pt>
          <cx:pt idx="401">0.0069083850377124603</cx:pt>
          <cx:pt idx="402">0.0032082591021263601</cx:pt>
          <cx:pt idx="403">0.0037983173739141</cx:pt>
          <cx:pt idx="404">0.032756247926440697</cx:pt>
          <cx:pt idx="405">-0.0042697145345077297</cx:pt>
          <cx:pt idx="406">0.0013535040057197599</cx:pt>
          <cx:pt idx="407">-0.024870392687808499</cx:pt>
          <cx:pt idx="408">-0.028563048995464999</cx:pt>
          <cx:pt idx="409">0.0248484368250067</cx:pt>
          <cx:pt idx="410">0.000113426970921748</cx:pt>
          <cx:pt idx="411">0.0027591113769379499</cx:pt>
          <cx:pt idx="412">-0.0027409489683068301</cx:pt>
          <cx:pt idx="413">0.031545046199997401</cx:pt>
          <cx:pt idx="414">-0.00187717921282247</cx:pt>
          <cx:pt idx="415">-0.00301786589785866</cx:pt>
          <cx:pt idx="416">-0.00110001816223588</cx:pt>
          <cx:pt idx="417">0.00244040312662305</cx:pt>
          <cx:pt idx="418">0.0029179387498119102</cx:pt>
          <cx:pt idx="419">4.8707099207100203e-05</cx:pt>
          <cx:pt idx="420">-0.00058094279275051105</cx:pt>
          <cx:pt idx="421">0.00018548524849576901</cx:pt>
          <cx:pt idx="422">0.00071962640934894202</cx:pt>
          <cx:pt idx="423">-0.000330830105350537</cx:pt>
          <cx:pt idx="424">-0.0080615315030525096</cx:pt>
          <cx:pt idx="425">0.011390889455978</cx:pt>
          <cx:pt idx="426">0.013748632128264601</cx:pt>
          <cx:pt idx="427">-0.065050603670034804</cx:pt>
          <cx:pt idx="428">-0.112609548367423</cx:pt>
          <cx:pt idx="429">-0.096523487326240803</cx:pt>
          <cx:pt idx="430">-0.077495692286562001</cx:pt>
          <cx:pt idx="431">-0.073277860150181895</cx:pt>
          <cx:pt idx="432">-0.014288679143388</cx:pt>
          <cx:pt idx="433">-0.020208609692554801</cx:pt>
          <cx:pt idx="434">0.018613119900502999</cx:pt>
          <cx:pt idx="435">0.0791597200965653</cx:pt>
          <cx:pt idx="436">0.055128820020064903</cx:pt>
          <cx:pt idx="437">-0.011489159682198999</cx:pt>
          <cx:pt idx="438">0.0046835120782680699</cx:pt>
          <cx:pt idx="439">-0.0051041020029570497</cx:pt>
          <cx:pt idx="440">0.0124248450357282</cx:pt>
          <cx:pt idx="441">0.0463656585377928</cx:pt>
          <cx:pt idx="442">0.0247652884045787</cx:pt>
          <cx:pt idx="443">0.0071874142556338297</cx:pt>
          <cx:pt idx="444">0.0124831218155174</cx:pt>
          <cx:pt idx="445">0.0047481944759155898</cx:pt>
          <cx:pt idx="446">0.0049238866814238502</cx:pt>
          <cx:pt idx="447">0.0014514078042648501</cx:pt>
          <cx:pt idx="448">0.00021753053522767</cx:pt>
          <cx:pt idx="449">0.00082497564282587395</cx:pt>
          <cx:pt idx="450">0.0034159567058183299</cx:pt>
          <cx:pt idx="451">0.0077227273747083698</cx:pt>
          <cx:pt idx="452">0.0045524183889625999</cx:pt>
          <cx:pt idx="453">0.0041065491459512703</cx:pt>
          <cx:pt idx="454">-0.050197018303454598</cx:pt>
          <cx:pt idx="455">-0.123619083093447</cx:pt>
          <cx:pt idx="456">-0.17048797176921199</cx:pt>
          <cx:pt idx="457">-0.1467572448726</cx:pt>
          <cx:pt idx="458">-0.093252086801438303</cx:pt>
          <cx:pt idx="459">-0.11324926986172899</cx:pt>
          <cx:pt idx="460">-0.096713201804893706</cx:pt>
          <cx:pt idx="461">-0.021757813459711499</cx:pt>
          <cx:pt idx="462">0.0410398842005626</cx:pt>
          <cx:pt idx="463">0.014709935911216301</cx:pt>
          <cx:pt idx="464">0.016973119771081499</cx:pt>
          <cx:pt idx="465">0.0192793002041345</cx:pt>
          <cx:pt idx="466">0.061828330088968597</cx:pt>
          <cx:pt idx="467">0.0695030587958093</cx:pt>
          <cx:pt idx="468">-0.0061623393218520998</cx:pt>
          <cx:pt idx="469">0.0406980106650245</cx:pt>
          <cx:pt idx="470">0.062456133560782098</cx:pt>
          <cx:pt idx="471">0.035949989903020597</cx:pt>
          <cx:pt idx="472">0.032170236604594497</cx:pt>
          <cx:pt idx="473">0.0089356804644402793</cx:pt>
          <cx:pt idx="474">0.0064269299400191897</cx:pt>
          <cx:pt idx="475">0.0021243967209028298</cx:pt>
          <cx:pt idx="476">0.000250228780883801</cx:pt>
          <cx:pt idx="477">0.00090703555562547504</cx:pt>
          <cx:pt idx="478">0.0048286596630399501</cx:pt>
          <cx:pt idx="479">0.017392956058485599</cx:pt>
          <cx:pt idx="480">-0.0080792004434337705</cx:pt>
          <cx:pt idx="481">-0.022292795821952201</cx:pt>
          <cx:pt idx="482">-0.055420580907209298</cx:pt>
          <cx:pt idx="483">-0.093429468982078503</cx:pt>
          <cx:pt idx="484">-0.070850395963463403</cx:pt>
          <cx:pt idx="485">-0.093130819856801703</cx:pt>
          <cx:pt idx="486">-0.113022434203984</cx:pt>
          <cx:pt idx="487">-0.089909699515649394</cx:pt>
          <cx:pt idx="488">-0.118332492771672</cx:pt>
          <cx:pt idx="489">-0.065720692377524398</cx:pt>
          <cx:pt idx="490">-0.039726858044189801</cx:pt>
          <cx:pt idx="491">-0.038229933238958402</cx:pt>
          <cx:pt idx="492">-0.0239867062826392</cx:pt>
          <cx:pt idx="493">-0.015548904572492001</cx:pt>
          <cx:pt idx="494">-0.0054552005209515799</cx:pt>
          <cx:pt idx="495">0.0069216279042220198</cx:pt>
          <cx:pt idx="496">-0.045174723290043503</cx:pt>
          <cx:pt idx="497">0.013698944591190899</cx:pt>
          <cx:pt idx="498">0.026768954232815001</cx:pt>
          <cx:pt idx="499">0.0130371035789907</cx:pt>
          <cx:pt idx="500">0.011026780709755201</cx:pt>
          <cx:pt idx="501">0.016986075288084702</cx:pt>
          <cx:pt idx="502">0.0067181563322196497</cx:pt>
          <cx:pt idx="503">-0.00021951679338844999</cx:pt>
          <cx:pt idx="504">-0.000202893949689849</cx:pt>
          <cx:pt idx="505">7.2308571505392096e-05</cx:pt>
          <cx:pt idx="506">0.0066191395844501302</cx:pt>
          <cx:pt idx="507">0.023922639179083601</cx:pt>
          <cx:pt idx="508">-0.0208109059614449</cx:pt>
          <cx:pt idx="509">-0.010166236287194199</cx:pt>
          <cx:pt idx="510">-0.0033272754885552099</cx:pt>
          <cx:pt idx="511">-0.0207073765854182</cx:pt>
          <cx:pt idx="512">0.028015347798109599</cx:pt>
          <cx:pt idx="513">0.043741962151818102</cx:pt>
          <cx:pt idx="514">0.014177017607898501</cx:pt>
          <cx:pt idx="515">0.00080154323388557101</cx:pt>
          <cx:pt idx="516">-0.018631390175936399</cx:pt>
          <cx:pt idx="517">-0.036297280795237502</cx:pt>
          <cx:pt idx="518">-0.035845024923318702</cx:pt>
          <cx:pt idx="519">-0.0085797957309094505</cx:pt>
          <cx:pt idx="520">0.0071421097184002297</cx:pt>
          <cx:pt idx="521">-0.028643165726394301</cx:pt>
          <cx:pt idx="522">-0.061616247468042999</cx:pt>
          <cx:pt idx="523">0.0126162605025979</cx:pt>
          <cx:pt idx="524">-0.021089700369501901</cx:pt>
          <cx:pt idx="525">0.070911570384582706</cx:pt>
          <cx:pt idx="526">0.053697591510855</cx:pt>
          <cx:pt idx="527">0.010362666460428299</cx:pt>
          <cx:pt idx="528">0.0195031970513143</cx:pt>
          <cx:pt idx="529">0.013314716124035</cx:pt>
          <cx:pt idx="530">0.0036650890927538999</cx:pt>
          <cx:pt idx="531">0.0011360798925108299</cx:pt>
          <cx:pt idx="532">0.00013320010500393099</cx:pt>
          <cx:pt idx="533">0.00065708802444625102</cx:pt>
          <cx:pt idx="534">0.0033698523015684599</cx:pt>
          <cx:pt idx="535">0.0133681018646205</cx:pt>
          <cx:pt idx="536">-0.00864119375886503</cx:pt>
          <cx:pt idx="537">-0.0063911102924218404</cx:pt>
          <cx:pt idx="538">-0.0017811594305767401</cx:pt>
          <cx:pt idx="539">1.8003316960884101e-05</cx:pt>
          <cx:pt idx="540">-0.0048310792954043601</cx:pt>
          <cx:pt idx="541">0.0503238931438202</cx:pt>
          <cx:pt idx="542">0.090468666919194599</cx:pt>
          <cx:pt idx="543">0.10840317467388599</cx:pt>
          <cx:pt idx="544">0.091422556753325002</cx:pt>
          <cx:pt idx="545">0.0474089785456933</cx:pt>
          <cx:pt idx="546">-0.0057404531428155601</cx:pt>
          <cx:pt idx="547">0.00017009525204204901</cx:pt>
          <cx:pt idx="548">-0.034672856429390497</cx:pt>
          <cx:pt idx="549">-0.0153487342477284</cx:pt>
          <cx:pt idx="550">-0.035733427146873498</cx:pt>
          <cx:pt idx="551">-0.014937892225087301</cx:pt>
          <cx:pt idx="552">-0.0127833170011292</cx:pt>
          <cx:pt idx="553">0.058260254468475603</cx:pt>
          <cx:pt idx="554">0.028717218312784801</cx:pt>
          <cx:pt idx="555">0.017882255367338399</cx:pt>
          <cx:pt idx="556">0.0095895775189808602</cx:pt>
          <cx:pt idx="557">0.0058455521900560199</cx:pt>
          <cx:pt idx="558">0.0027200572910589999</cx:pt>
          <cx:pt idx="559">-0.00079089866821263502</cx:pt>
          <cx:pt idx="560">4.6361477215518502e-07</cx:pt>
          <cx:pt idx="561">1.5838398141019099e-05</cx:pt>
          <cx:pt idx="562">0.0013226238504606999</cx:pt>
          <cx:pt idx="563">0.021426822019970801</cx:pt>
          <cx:pt idx="564">0.0026340203455099999</cx:pt>
          <cx:pt idx="565">-0.037783574636004597</cx:pt>
          <cx:pt idx="566">-0.029662564101280001</cx:pt>
          <cx:pt idx="567">-0.0040527596881565096</cx:pt>
          <cx:pt idx="568">-0.0064762795685641399</cx:pt>
          <cx:pt idx="569">0.00420586224888985</cx:pt>
          <cx:pt idx="570">0.073868729039947803</cx:pt>
          <cx:pt idx="571">0.097855204309486493</cx:pt>
          <cx:pt idx="572">0.086851736665825199</cx:pt>
          <cx:pt idx="573">0.086086792721912095</cx:pt>
          <cx:pt idx="574">0.024337179183308799</cx:pt>
          <cx:pt idx="575">-0.042654384658217699</cx:pt>
          <cx:pt idx="576">-0.065762223957550298</cx:pt>
          <cx:pt idx="577">-0.010006864802953101</cx:pt>
          <cx:pt idx="578">-0.00266642545136281</cx:pt>
          <cx:pt idx="579">-0.018402203807664799</cx:pt>
          <cx:pt idx="580">0.018966522474296001</cx:pt>
          <cx:pt idx="581">0.028714727616596901</cx:pt>
          <cx:pt idx="582">0.0298962606186229</cx:pt>
          <cx:pt idx="583">0.0141111039527969</cx:pt>
          <cx:pt idx="584">0.0097664853964875998</cx:pt>
          <cx:pt idx="585">0.00081920509155496396</cx:pt>
          <cx:pt idx="586">0.00104141791825015</cx:pt>
          <cx:pt idx="587">-0.00013641266153747699</cx:pt>
          <cx:pt idx="588">0.00039330836462760598</cx:pt>
          <cx:pt idx="589">0.00032584372802258799</cx:pt>
          <cx:pt idx="590">0.0024439061369931898</cx:pt>
          <cx:pt idx="591">0.0117540951106434</cx:pt>
          <cx:pt idx="592">-0.010977883320454299</cx:pt>
          <cx:pt idx="593">-0.0625334320835748</cx:pt>
          <cx:pt idx="594">-0.0509212018715492</cx:pt>
          <cx:pt idx="595">-0.023394217720247999</cx:pt>
          <cx:pt idx="596">-0.036329520927991799</cx:pt>
          <cx:pt idx="597">-0.022168005054681</cx:pt>
          <cx:pt idx="598">0.053675259175085102</cx:pt>
          <cx:pt idx="599">0.033383731711893003</cx:pt>
          <cx:pt idx="600">0.0434319764189907</cx:pt>
          <cx:pt idx="601">0.022157415587798698</cx:pt>
          <cx:pt idx="602">-0.0060414106935246696</cx:pt>
          <cx:pt idx="603">-0.060995393948583401</cx:pt>
          <cx:pt idx="604">-0.0224325286221937</cx:pt>
          <cx:pt idx="605">0.020258335041484599</cx:pt>
          <cx:pt idx="606">-0.012572965208078201</cx:pt>
          <cx:pt idx="607">0.0083850521050411603</cx:pt>
          <cx:pt idx="608">0.00295224127248047</cx:pt>
          <cx:pt idx="609">-0.0032087987686875898</cx:pt>
          <cx:pt idx="610">-0.0083798381700136808</cx:pt>
          <cx:pt idx="611">0.0218149923964586</cx:pt>
          <cx:pt idx="612">0.0140505541647361</cx:pt>
          <cx:pt idx="613">0.00143287368547253</cx:pt>
          <cx:pt idx="614">0.00017925679230928701</cx:pt>
          <cx:pt idx="615">0.00036833290314017801</cx:pt>
          <cx:pt idx="616">-0.00044883131295183801</cx:pt>
          <cx:pt idx="617">-0.00037972052625146802</cx:pt>
          <cx:pt idx="618">0.00096414382403226602</cx:pt>
          <cx:pt idx="619">0.0057487798249094297</cx:pt>
          <cx:pt idx="620">0.00321945364272659</cx:pt>
          <cx:pt idx="621">-0.018921217924897201</cx:pt>
          <cx:pt idx="622">-0.034842579484953798</cx:pt>
          <cx:pt idx="623">-0.016937317046275199</cx:pt>
          <cx:pt idx="624">-0.0181757161086833</cx:pt>
          <cx:pt idx="625">0.0011861221103112601</cx:pt>
          <cx:pt idx="626">0.017162129223448199</cx:pt>
          <cx:pt idx="627">0.043444451052707597</cx:pt>
          <cx:pt idx="628">0.011788287830691101</cx:pt>
          <cx:pt idx="629">0.010853665630278999</cx:pt>
          <cx:pt idx="630">-0.0076955901415805697</cx:pt>
          <cx:pt idx="631">0.025021898405070402</cx:pt>
          <cx:pt idx="632">-0.0067047595205969304</cx:pt>
          <cx:pt idx="633">0.00308031340602942</cx:pt>
          <cx:pt idx="634">0.00029071844725459</cx:pt>
          <cx:pt idx="635">0.0162796747194737</cx:pt>
          <cx:pt idx="636">0.0039621643069517104</cx:pt>
          <cx:pt idx="637">-0.040404862636382301</cx:pt>
          <cx:pt idx="638">-0.016960796097819201</cx:pt>
          <cx:pt idx="639">0.0171991527829627</cx:pt>
          <cx:pt idx="640">0.0072043173455530402</cx:pt>
          <cx:pt idx="641">-0.0012404448691041401</cx:pt>
          <cx:pt idx="642">0.000161931487452949</cx:pt>
          <cx:pt idx="643">0.00039243433250933099</cx:pt>
          <cx:pt idx="644">-0.00012577386207127599</cx:pt>
          <cx:pt idx="645">0.0013076651949345201</cx:pt>
          <cx:pt idx="646">0.00091564933391154798</cx:pt>
          <cx:pt idx="647">0.0059552667198471999</cx:pt>
          <cx:pt idx="648">-0.0025785477582859701</cx:pt>
          <cx:pt idx="649">0.00164717373319012</cx:pt>
          <cx:pt idx="650">-0.0076029366971426598</cx:pt>
          <cx:pt idx="651">0.0308552522636358</cx:pt>
          <cx:pt idx="652">-0.0098443929264943296</cx:pt>
          <cx:pt idx="653">0.010814513485261299</cx:pt>
          <cx:pt idx="654">0.011956577773380399</cx:pt>
          <cx:pt idx="655">0.0329863583182484</cx:pt>
          <cx:pt idx="656">-0.0053787480073463302</cx:pt>
          <cx:pt idx="657">-0.0035044652946928999</cx:pt>
          <cx:pt idx="658">0.0070387337633296904</cx:pt>
          <cx:pt idx="659">0.038290202820372599</cx:pt>
          <cx:pt idx="660">-0.0159225383161666</cx:pt>
          <cx:pt idx="661">-0.043422242088188803</cx:pt>
          <cx:pt idx="662">-0.013655575191480701</cx:pt>
          <cx:pt idx="663">-0.0082665470775079505</cx:pt>
          <cx:pt idx="664">-0.016131624451438301</cx:pt>
          <cx:pt idx="665">-0.029995713920735301</cx:pt>
          <cx:pt idx="666">-0.0245175988265014</cx:pt>
          <cx:pt idx="667">0.0030188194688789598</cx:pt>
          <cx:pt idx="668">0.0064789841732341398</cx:pt>
          <cx:pt idx="669">0.00051841727825906398</cx:pt>
          <cx:pt idx="670">0.00071330151772723896</cx:pt>
          <cx:pt idx="671">-0.00031581192278234</cx:pt>
          <cx:pt idx="672">0.00017092127367230499</cx:pt>
          <cx:pt idx="673">0.00139350022436503</cx:pt>
          <cx:pt idx="674">0.0013911082658154899</cx:pt>
          <cx:pt idx="675">0.0055227066787936303</cx:pt>
          <cx:pt idx="676">0.0096114332891874509</cx:pt>
          <cx:pt idx="677">0.0080770708352785603</cx:pt>
          <cx:pt idx="678">0.025463097722849201</cx:pt>
          <cx:pt idx="679">0.052893637746313699</cx:pt>
          <cx:pt idx="680">0.048630225503059003</cx:pt>
          <cx:pt idx="681">0.029623466902544901</cx:pt>
          <cx:pt idx="682">-0.0083279367254393798</cx:pt>
          <cx:pt idx="683">-0.0076643697876565397</cx:pt>
          <cx:pt idx="684">-0.037037557830453198</cx:pt>
          <cx:pt idx="685">-0.0151789075073406</cx:pt>
          <cx:pt idx="686">0.0057659292150718999</cx:pt>
          <cx:pt idx="687">-0.0117560548514874</cx:pt>
          <cx:pt idx="688">-0.0273793978780595</cx:pt>
          <cx:pt idx="689">0.010233765262812</cx:pt>
          <cx:pt idx="690">0.0016655180764788</cx:pt>
          <cx:pt idx="691">-0.0306658260747876</cx:pt>
          <cx:pt idx="692">-0.038917581802991201</cx:pt>
          <cx:pt idx="693">-0.0129552418658225</cx:pt>
          <cx:pt idx="694">-0.0076715079570161904</cx:pt>
          <cx:pt idx="695">-0.0026925385023678998</cx:pt>
          <cx:pt idx="696">-0.00013761318830865399</cx:pt>
          <cx:pt idx="697">0.000128983647360086</cx:pt>
          <cx:pt idx="698">6.9315085440002102e-05</cx:pt>
          <cx:pt idx="699">0.00065745237980828204</cx:pt>
          <cx:pt idx="700">-0.00035963821187106303</cx:pt>
          <cx:pt idx="701">-0.00016836775980868</cx:pt>
          <cx:pt idx="702">0.00040057131416358502</cx:pt>
          <cx:pt idx="703">-0.00025436273727457099</cx:pt>
          <cx:pt idx="704">0.0044324144800465702</cx:pt>
          <cx:pt idx="705">0.0083516507177969403</cx:pt>
          <cx:pt idx="706">0.0198078755581951</cx:pt>
          <cx:pt idx="707">0.030264978210934601</cx:pt>
          <cx:pt idx="708">0.025155044975203801</cx:pt>
          <cx:pt idx="709">0.0179860315579221</cx:pt>
          <cx:pt idx="710">0.033404068292385097</cx:pt>
          <cx:pt idx="711">0.0244248225023013</cx:pt>
          <cx:pt idx="712">0.0023183602826075001</cx:pt>
          <cx:pt idx="713">-0.0054840026684199001</cx:pt>
          <cx:pt idx="714">-0.0093701719896422606</cx:pt>
          <cx:pt idx="715">-0.017973235994653201</cx:pt>
          <cx:pt idx="716">-0.00207463592072542</cx:pt>
          <cx:pt idx="717">-0.013508133999603799</cx:pt>
          <cx:pt idx="718">-0.021116262314024799</cx:pt>
          <cx:pt idx="719">-0.010302813208633599</cx:pt>
          <cx:pt idx="720">-0.0121108026824385</cx:pt>
          <cx:pt idx="721">-0.0098810496543261794</cx:pt>
          <cx:pt idx="722">-0.0079476149415408006</cx:pt>
          <cx:pt idx="723">-0.00420763180169525</cx:pt>
          <cx:pt idx="724">-0.00059061509030228004</cx:pt>
          <cx:pt idx="725">0.00053693457688791502</cx:pt>
          <cx:pt idx="726">-1.5566118419752299e-05</cx:pt>
          <cx:pt idx="727">0.000297834567772195</cx:pt>
          <cx:pt idx="728">0.00096675535388818603</cx:pt>
          <cx:pt idx="729">-9.2130169380114305e-05</cx:pt>
          <cx:pt idx="730">-1.2292842442415e-05</cx:pt>
          <cx:pt idx="731">5.3840303402308099e-05</cx:pt>
          <cx:pt idx="732">-0.00062569719957353504</cx:pt>
          <cx:pt idx="733">0.000112002883935116</cx:pt>
          <cx:pt idx="734">0.0012995206060193601</cx:pt>
          <cx:pt idx="735">-0.0024644534699921799</cx:pt>
          <cx:pt idx="736">0.00148811118176938</cx:pt>
          <cx:pt idx="737">0.0095427111554917208</cx:pt>
          <cx:pt idx="738">0.0058183049941002004</cx:pt>
          <cx:pt idx="739">0.0064932540065800598</cx:pt>
          <cx:pt idx="740">0.0053550300418508598</cx:pt>
          <cx:pt idx="741">0.0102533674895965</cx:pt>
          <cx:pt idx="742">0.00159722978374382</cx:pt>
          <cx:pt idx="743">-0.0030252293131451001</cx:pt>
          <cx:pt idx="744">0.0035613477677583299</cx:pt>
          <cx:pt idx="745">0.0027548885354891101</cx:pt>
          <cx:pt idx="746">-0.0016523561396464201</cx:pt>
          <cx:pt idx="747">-6.4093002254663007e-05</cx:pt>
          <cx:pt idx="748">-0.00243816439915787</cx:pt>
          <cx:pt idx="749">-0.00182054312503532</cx:pt>
          <cx:pt idx="750">0.00078585496868715805</cx:pt>
          <cx:pt idx="751">0.00057415157061715396</cx:pt>
          <cx:pt idx="752">-0.00024094086333482101</cx:pt>
          <cx:pt idx="753">0.00026315796264733601</cx:pt>
          <cx:pt idx="754">-8.8370125109810298e-05</cx:pt>
          <cx:pt idx="755">-0.000320792010926239</cx:pt>
          <cx:pt idx="756">0.00043124560467853101</cx:pt>
          <cx:pt idx="757">-0.00036746036656388798</cx:pt>
          <cx:pt idx="758">-0.000247601560304313</cx:pt>
          <cx:pt idx="759">-4.7015146714293901e-05</cx:pt>
          <cx:pt idx="760">-0.00012250252917404399</cx:pt>
          <cx:pt idx="761">0.00023252262894615</cx:pt>
          <cx:pt idx="762">-0.000341784189235962</cx:pt>
          <cx:pt idx="763">0.00020482827297726601</cx:pt>
          <cx:pt idx="764">7.4309494844554598e-05</cx:pt>
          <cx:pt idx="765">-0.00025401297631329298</cx:pt>
          <cx:pt idx="766">5.2479340298897199e-05</cx:pt>
          <cx:pt idx="767">-0.0012479116489370601</cx:pt>
          <cx:pt idx="768">0.000123818963652015</cx:pt>
          <cx:pt idx="769">0.00091177881744401604</cx:pt>
          <cx:pt idx="770">0.00078814013413846</cx:pt>
          <cx:pt idx="771">-0.00012905992921216199</cx:pt>
          <cx:pt idx="772">0.0037584722991311102</cx:pt>
          <cx:pt idx="773">0.00063434048630511505</cx:pt>
          <cx:pt idx="774">0.00066260627925045202</cx:pt>
          <cx:pt idx="775">0.00027124637027181202</cx:pt>
          <cx:pt idx="776">1.49904182964453e-05</cx:pt>
          <cx:pt idx="777">0.00034349143429762398</cx:pt>
          <cx:pt idx="778">0.00028394138104363399</cx:pt>
          <cx:pt idx="779">0.000414362083765621</cx:pt>
          <cx:pt idx="780">-0.00042196933571656198</cx:pt>
          <cx:pt idx="781">0.000504809977282428</cx:pt>
          <cx:pt idx="782">-0.00035133297362557701</cx:pt>
          <cx:pt idx="783">0.00075975138498554802</cx:pt>
        </cx:lvl>
      </cx:numDim>
    </cx:data>
    <cx:data id="135">
      <cx:numDim type="val">
        <cx:f>'001_WA_F - 副本'!$EF$1:$EF$784</cx:f>
        <cx:lvl ptCount="784" formatCode="0.00E+00">
          <cx:pt idx="0">4.3916430128581899e-07</cx:pt>
          <cx:pt idx="1">-0.00026121322444488102</cx:pt>
          <cx:pt idx="2">0.000122018319074819</cx:pt>
          <cx:pt idx="3">0.000553689555054432</cx:pt>
          <cx:pt idx="4">-0.00065068970649855202</cx:pt>
          <cx:pt idx="5">0.000186883256504863</cx:pt>
          <cx:pt idx="6">-0.00028707724867897498</cx:pt>
          <cx:pt idx="7">-0.00050217729659053601</cx:pt>
          <cx:pt idx="8">0.00029559071501236798</cx:pt>
          <cx:pt idx="9">-0.00039762991736471499</cx:pt>
          <cx:pt idx="10">0.00052365352635508702</cx:pt>
          <cx:pt idx="11">0.00017050509847244501</cx:pt>
          <cx:pt idx="12">0.00049086065149445005</cx:pt>
          <cx:pt idx="13">0.000472007915391876</cx:pt>
          <cx:pt idx="14">-0.00094128573115859204</cx:pt>
          <cx:pt idx="15">0.00023806847236822499</cx:pt>
          <cx:pt idx="16">-0.00012895474311444701</cx:pt>
          <cx:pt idx="17">-3.4902105000510997e-05</cx:pt>
          <cx:pt idx="18">-0.00028381277838969101</cx:pt>
          <cx:pt idx="19">4.2494594702754703e-05</cx:pt>
          <cx:pt idx="20">-0.00020519975746839799</cx:pt>
          <cx:pt idx="21">0.00021170293579824299</cx:pt>
          <cx:pt idx="22">-0.000103425294426509</cx:pt>
          <cx:pt idx="23">-0.00097602888107853802</cx:pt>
          <cx:pt idx="24">-0.000254765021535838</cx:pt>
          <cx:pt idx="25">0.00046762529956246099</cx:pt>
          <cx:pt idx="26">-0.00074920695021733503</cx:pt>
          <cx:pt idx="27">-0.00011526513221625899</cx:pt>
          <cx:pt idx="28">1.05970728769649e-05</cx:pt>
          <cx:pt idx="29">0.000233571476474996</cx:pt>
          <cx:pt idx="30">0.00049456066735941405</cx:pt>
          <cx:pt idx="31">0.000199538943757117</cx:pt>
          <cx:pt idx="32">1.93071611090364e-05</cx:pt>
          <cx:pt idx="33">0.00032532241100905601</cx:pt>
          <cx:pt idx="34">1.5491242067913899e-05</cx:pt>
          <cx:pt idx="35">-0.00043526196328663199</cx:pt>
          <cx:pt idx="36">-0.00014626025695407699</cx:pt>
          <cx:pt idx="37">0.00024570230820834203</cx:pt>
          <cx:pt idx="38">0.00081244276989759102</cx:pt>
          <cx:pt idx="39">0.00031727513677837102</cx:pt>
          <cx:pt idx="40">-0.00040455410800846898</cx:pt>
          <cx:pt idx="41">0.00073262663872657803</cx:pt>
          <cx:pt idx="42">0.000846374698195124</cx:pt>
          <cx:pt idx="43">0.00044278450214500098</cx:pt>
          <cx:pt idx="44">-0.000111971568902211</cx:pt>
          <cx:pt idx="45">0.00094853884536518298</cx:pt>
          <cx:pt idx="46">0.00037509740979122701</cx:pt>
          <cx:pt idx="47">0.000128599861580529</cx:pt>
          <cx:pt idx="48">0.00055074566787111003</cx:pt>
          <cx:pt idx="49">0.0014554258294654399</cx:pt>
          <cx:pt idx="50">-9.2584066245942495e-05</cx:pt>
          <cx:pt idx="51">0.00064067554069507395</cx:pt>
          <cx:pt idx="52">-0.00024595766815199298</cx:pt>
          <cx:pt idx="53">4.4888012122851003e-05</cx:pt>
          <cx:pt idx="54">-0.00019154707961096699</cx:pt>
          <cx:pt idx="55">-0.00097110859230963595</cx:pt>
          <cx:pt idx="56">0.00014766707630101001</cx:pt>
          <cx:pt idx="57">0.00057254353401996205</cx:pt>
          <cx:pt idx="58">2.60296792300731e-05</cx:pt>
          <cx:pt idx="59">-0.00032486535560610698</cx:pt>
          <cx:pt idx="60">0.00033665059497423202</cx:pt>
          <cx:pt idx="61">0.00014181010349810101</cx:pt>
          <cx:pt idx="62">0.00010438626977829</cx:pt>
          <cx:pt idx="63">0.00087411342697297405</cx:pt>
          <cx:pt idx="64">-0.00030913247437954503</cx:pt>
          <cx:pt idx="65">-0.00016860521034648801</cx:pt>
          <cx:pt idx="66">0.0030822059345860702</cx:pt>
          <cx:pt idx="67">0.00319585377337008</cx:pt>
          <cx:pt idx="68">0.0017568281966925401</cx:pt>
          <cx:pt idx="69">-0.0017311099388818401</cx:pt>
          <cx:pt idx="70">-0.0022769749919235001</cx:pt>
          <cx:pt idx="71">-0.0027713759142534902</cx:pt>
          <cx:pt idx="72">-0.00156555637522987</cx:pt>
          <cx:pt idx="73">0.0025674039645615398</cx:pt>
          <cx:pt idx="74">0.0049776029354916297</cx:pt>
          <cx:pt idx="75">0.0063685042281628997</cx:pt>
          <cx:pt idx="76">0.0073078941684336001</cx:pt>
          <cx:pt idx="77">0.0062150454534620004</cx:pt>
          <cx:pt idx="78">0.0029916235817147802</cx:pt>
          <cx:pt idx="79">0.00052344268008187801</cx:pt>
          <cx:pt idx="80">-0.0022292111389687801</cx:pt>
          <cx:pt idx="81">-0.00049784079822631604</cx:pt>
          <cx:pt idx="82">0.00028715445715978298</cx:pt>
          <cx:pt idx="83">9.3632337343664193e-05</cx:pt>
          <cx:pt idx="84">0.00018462463265450001</cx:pt>
          <cx:pt idx="85">0.00032514456235853298</cx:pt>
          <cx:pt idx="86">-0.000110843399596882</cx:pt>
          <cx:pt idx="87">-0.00083686159911489002</cx:pt>
          <cx:pt idx="88">-0.00027260937028178098</cx:pt>
          <cx:pt idx="89">-0.00088467943740307598</cx:pt>
          <cx:pt idx="90">-0.00059337925648419098</cx:pt>
          <cx:pt idx="91">-0.00038310942483668701</cx:pt>
          <cx:pt idx="92">-0.00082538843363477396</cx:pt>
          <cx:pt idx="93">-0.0013752636844165699</cx:pt>
          <cx:pt idx="94">0.0054286820214447702</cx:pt>
          <cx:pt idx="95">0.011176975305858899</cx:pt>
          <cx:pt idx="96">-0.0016708531057078001</cx:pt>
          <cx:pt idx="97">-0.0235790479634055</cx:pt>
          <cx:pt idx="98">-0.032530908931024401</cx:pt>
          <cx:pt idx="99">-0.036990190817088597</cx:pt>
          <cx:pt idx="100">-0.044709558604502098</cx:pt>
          <cx:pt idx="101">-0.0158760953688485</cx:pt>
          <cx:pt idx="102">0.019213666089351999</cx:pt>
          <cx:pt idx="103">0.0106274892599752</cx:pt>
          <cx:pt idx="104">0.0146648338435269</cx:pt>
          <cx:pt idx="105">0.022680554019527802</cx:pt>
          <cx:pt idx="106">0.017512907087692899</cx:pt>
          <cx:pt idx="107">0.0061975430213002296</cx:pt>
          <cx:pt idx="108">5.7595475652049398e-05</cx:pt>
          <cx:pt idx="109">0.0015954884941475</cx:pt>
          <cx:pt idx="110">-0.00012087998122719699</cx:pt>
          <cx:pt idx="111">0.00033262751825206902</cx:pt>
          <cx:pt idx="112">-0.00028072513856711802</cx:pt>
          <cx:pt idx="113">0.00046622298956751302</cx:pt>
          <cx:pt idx="114">0.00092112458558632905</cx:pt>
          <cx:pt idx="115">0.00103731715359572</cx:pt>
          <cx:pt idx="116">-0.00046092732735602702</cx:pt>
          <cx:pt idx="117">-0.0013395434968811301</cx:pt>
          <cx:pt idx="118">-0.0050228966677349296</cx:pt>
          <cx:pt idx="119">-0.0082623497948758895</cx:pt>
          <cx:pt idx="120">-0.0131883913344911</cx:pt>
          <cx:pt idx="121">-0.016491824175519702</cx:pt>
          <cx:pt idx="122">-0.024774881942438501</cx:pt>
          <cx:pt idx="123">-0.028459247840348499</cx:pt>
          <cx:pt idx="124">-0.031597054813813398</cx:pt>
          <cx:pt idx="125">-0.017318480670716299</cx:pt>
          <cx:pt idx="126">-0.010228589434708901</cx:pt>
          <cx:pt idx="127">-0.016042811463280099</cx:pt>
          <cx:pt idx="128">-0.018055430783448002</cx:pt>
          <cx:pt idx="129">0.0073744322608450602</cx:pt>
          <cx:pt idx="130">-0.00257903809936989</cx:pt>
          <cx:pt idx="131">-0.017227534404377898</cx:pt>
          <cx:pt idx="132">-0.013661318578881801</cx:pt>
          <cx:pt idx="133">0.0109700360243675</cx:pt>
          <cx:pt idx="134">0.0152750700679429</cx:pt>
          <cx:pt idx="135">0.0198942098083742</cx:pt>
          <cx:pt idx="136">0.0089382220639896807</cx:pt>
          <cx:pt idx="137">0.0096353415422554493</cx:pt>
          <cx:pt idx="138">0.0031649864444450301</cx:pt>
          <cx:pt idx="139">-2.9518669692842601e-05</cx:pt>
          <cx:pt idx="140">0.00029856921931529303</cx:pt>
          <cx:pt idx="141">-0.00047817452605820101</cx:pt>
          <cx:pt idx="142">-0.00050271753138241503</cx:pt>
          <cx:pt idx="143">0.000116726552013869</cx:pt>
          <cx:pt idx="144">-0.00253415115098028</cx:pt>
          <cx:pt idx="145">-0.0064924591902640596</cx:pt>
          <cx:pt idx="146">-0.014829068300451199</cx:pt>
          <cx:pt idx="147">-0.023187359937689798</cx:pt>
          <cx:pt idx="148">-0.0244558214011763</cx:pt>
          <cx:pt idx="149">-0.031055706147541998</cx:pt>
          <cx:pt idx="150">-0.045405706126545098</cx:pt>
          <cx:pt idx="151">-0.040415446764932902</cx:pt>
          <cx:pt idx="152">-0.013133333711970899</cx:pt>
          <cx:pt idx="153">-0.00280486031233467</cx:pt>
          <cx:pt idx="154">-0.00940908217287513</cx:pt>
          <cx:pt idx="155">-0.064672777742536394</cx:pt>
          <cx:pt idx="156">-0.060732527405217701</cx:pt>
          <cx:pt idx="157">-0.0115740985007042</cx:pt>
          <cx:pt idx="158">-0.0236418553285924</cx:pt>
          <cx:pt idx="159">-0.00199922684912641</cx:pt>
          <cx:pt idx="160">0.0043861442213322596</cx:pt>
          <cx:pt idx="161">0.00309753871195727</cx:pt>
          <cx:pt idx="162">-0.00196446979252022</cx:pt>
          <cx:pt idx="163">-0.00277706634195579</cx:pt>
          <cx:pt idx="164">0.0143787887262524</cx:pt>
          <cx:pt idx="165">0.010293463985993701</cx:pt>
          <cx:pt idx="166">0.0031828008180698601</cx:pt>
          <cx:pt idx="167">-0.00019078931274271399</cx:pt>
          <cx:pt idx="168">0.00020956073841682299</cx:pt>
          <cx:pt idx="169">-0.00050254781654710196</cx:pt>
          <cx:pt idx="170">0.00017616149861376799</cx:pt>
          <cx:pt idx="171">0.00040269555699549102</cx:pt>
          <cx:pt idx="172">-0.00424976240156424</cx:pt>
          <cx:pt idx="173">-0.00865244187423817</cx:pt>
          <cx:pt idx="174">-0.019169322377870199</cx:pt>
          <cx:pt idx="175">-0.0160390809776286</cx:pt>
          <cx:pt idx="176">-0.018037773990887199</cx:pt>
          <cx:pt idx="177">-0.031700347896285397</cx:pt>
          <cx:pt idx="178">-0.027945447407663401</cx:pt>
          <cx:pt idx="179">-0.037887279082735197</cx:pt>
          <cx:pt idx="180">-0.0352171722370326</cx:pt>
          <cx:pt idx="181">-0.050082783915618698</cx:pt>
          <cx:pt idx="182">-0.048996132806873101</cx:pt>
          <cx:pt idx="183">-0.10143442778707799</cx:pt>
          <cx:pt idx="184">-0.068860443064196905</cx:pt>
          <cx:pt idx="185">-0.0127126080351763</cx:pt>
          <cx:pt idx="186">-0.0069356180112314699</cx:pt>
          <cx:pt idx="187">0.0061500149907637797</cx:pt>
          <cx:pt idx="188">-0.010214455427502701</cx:pt>
          <cx:pt idx="189">-0.030974892861300299</cx:pt>
          <cx:pt idx="190">-0.0069088385340818001</cx:pt>
          <cx:pt idx="191">0.0223187217151746</cx:pt>
          <cx:pt idx="192">0.0189590754582603</cx:pt>
          <cx:pt idx="193">0.022659690480281599</cx:pt>
          <cx:pt idx="194">0.0035474486696054899</cx:pt>
          <cx:pt idx="195">-0.00134575348852561</cx:pt>
          <cx:pt idx="196">0.000646364837225238</cx:pt>
          <cx:pt idx="197">-0.00049490857723064302</cx:pt>
          <cx:pt idx="198">-0.00052301663811973095</cx:pt>
          <cx:pt idx="199">-0.0047593392215193198</cx:pt>
          <cx:pt idx="200">-0.013032433982051599</cx:pt>
          <cx:pt idx="201">-0.013000838251463399</cx:pt>
          <cx:pt idx="202">-0.0053327672552573296</cx:pt>
          <cx:pt idx="203">-0.0095748435076007301</cx:pt>
          <cx:pt idx="204">-0.028185250560596901</cx:pt>
          <cx:pt idx="205">0.0098122263443382301</cx:pt>
          <cx:pt idx="206">0.010345018138934001</cx:pt>
          <cx:pt idx="207">-0.0057420606103490996</cx:pt>
          <cx:pt idx="208">-0.028922837147817002</cx:pt>
          <cx:pt idx="209">-0.031218927632561601</cx:pt>
          <cx:pt idx="210">-0.028323427991068299</cx:pt>
          <cx:pt idx="211">-0.029693067356575599</cx:pt>
          <cx:pt idx="212">-0.017091616554357199</cx:pt>
          <cx:pt idx="213">0.0163646383356062</cx:pt>
          <cx:pt idx="214">0.011141272722031</cx:pt>
          <cx:pt idx="215">-0.0131835166219942</cx:pt>
          <cx:pt idx="216">-0.050250008643178197</cx:pt>
          <cx:pt idx="217">0.0098934679811208993</cx:pt>
          <cx:pt idx="218">0.0031675387695342702</cx:pt>
          <cx:pt idx="219">0.025951579080949201</cx:pt>
          <cx:pt idx="220">0.018919479526701699</cx:pt>
          <cx:pt idx="221">0.0189733887584792</cx:pt>
          <cx:pt idx="222">0.0078707193797378904</cx:pt>
          <cx:pt idx="223">-0.0024355017612826399</cx:pt>
          <cx:pt idx="224">-7.7951735926788299e-05</cx:pt>
          <cx:pt idx="225">-0.00028542538189771702</cx:pt>
          <cx:pt idx="226">-0.00078785143549180603</cx:pt>
          <cx:pt idx="227">-0.0066463632202830398</cx:pt>
          <cx:pt idx="228">-0.0179780818919997</cx:pt>
          <cx:pt idx="229">-0.015491729951003201</cx:pt>
          <cx:pt idx="230">-0.0064894731770212804</cx:pt>
          <cx:pt idx="231">-0.00661347979771319</cx:pt>
          <cx:pt idx="232">-0.018639318226581599</cx:pt>
          <cx:pt idx="233">0.064001842862447297</cx:pt>
          <cx:pt idx="234">0.044961089658208199</cx:pt>
          <cx:pt idx="235">-0.0108472248773558</cx:pt>
          <cx:pt idx="236">0.0080783697732669402</cx:pt>
          <cx:pt idx="237">0.037076858442237098</cx:pt>
          <cx:pt idx="238">0.025348949375858701</cx:pt>
          <cx:pt idx="239">0.057205200247347703</cx:pt>
          <cx:pt idx="240">0.062074551197644101</cx:pt>
          <cx:pt idx="241">0.057359733748567898</cx:pt>
          <cx:pt idx="242">0.0087027032467103596</cx:pt>
          <cx:pt idx="243">-0.0078946823083763905</cx:pt>
          <cx:pt idx="244">-0.023812964592609301</cx:pt>
          <cx:pt idx="245">0.044193622191156197</cx:pt>
          <cx:pt idx="246">0.0067351576576813498</cx:pt>
          <cx:pt idx="247">0.0239426558135458</cx:pt>
          <cx:pt idx="248">0.063690515678621606</cx:pt>
          <cx:pt idx="249">0.046794485924126397</cx:pt>
          <cx:pt idx="250">0.0103998360622914</cx:pt>
          <cx:pt idx="251">0.00122329015723273</cx:pt>
          <cx:pt idx="252">0.00068005151572239999</cx:pt>
          <cx:pt idx="253">-0.0012731144349656799</cx:pt>
          <cx:pt idx="254">-0.00229690583268366</cx:pt>
          <cx:pt idx="255">-0.0090023888957164993</cx:pt>
          <cx:pt idx="256">-0.017757310248890899</cx:pt>
          <cx:pt idx="257">-0.030738379485753399</cx:pt>
          <cx:pt idx="258">-0.017835169047989399</cx:pt>
          <cx:pt idx="259">-0.0124313584760424</cx:pt>
          <cx:pt idx="260">0.0146459285378187</cx:pt>
          <cx:pt idx="261">0.070764949346119696</cx:pt>
          <cx:pt idx="262">0.0206214843677743</cx:pt>
          <cx:pt idx="263">-0.014816024987358199</cx:pt>
          <cx:pt idx="264">-0.0157290611547827</cx:pt>
          <cx:pt idx="265">0.0021149696414683801</cx:pt>
          <cx:pt idx="266">-0.030272996027534801</cx:pt>
          <cx:pt idx="267">0.020242358292053501</cx:pt>
          <cx:pt idx="268">0.101482947552898</cx:pt>
          <cx:pt idx="269">0.097262251234784394</cx:pt>
          <cx:pt idx="270">0.024808918882827501</cx:pt>
          <cx:pt idx="271">0.017788742297534001</cx:pt>
          <cx:pt idx="272">-0.00074901364407621595</cx:pt>
          <cx:pt idx="273">0.0305638483443335</cx:pt>
          <cx:pt idx="274">0.015804968887114301</cx:pt>
          <cx:pt idx="275">0.046311336712570601</cx:pt>
          <cx:pt idx="276">0.085270826105715</cx:pt>
          <cx:pt idx="277">0.047017514405319497</cx:pt>
          <cx:pt idx="278">0.0074194895440593501</cx:pt>
          <cx:pt idx="279">-0.012593006413168</cx:pt>
          <cx:pt idx="280">0.00068584201798895504</cx:pt>
          <cx:pt idx="281">-0.00076439526314192304</cx:pt>
          <cx:pt idx="282">-0.00423041668619381</cx:pt>
          <cx:pt idx="283">-0.0113623078757061</cx:pt>
          <cx:pt idx="284">-0.015756426839347901</cx:pt>
          <cx:pt idx="285">-0.037609211756613997</cx:pt>
          <cx:pt idx="286">-0.048227094615513701</cx:pt>
          <cx:pt idx="287">-0.0316429231783142</cx:pt>
          <cx:pt idx="288">0.018936875068392901</cx:pt>
          <cx:pt idx="289">0.048853331084139903</cx:pt>
          <cx:pt idx="290">0.062457075678205402</cx:pt>
          <cx:pt idx="291">-0.0051439483220497399</cx:pt>
          <cx:pt idx="292">0.0122199136779974</cx:pt>
          <cx:pt idx="293">-0.038165614149783499</cx:pt>
          <cx:pt idx="294">-0.074860276974635098</cx:pt>
          <cx:pt idx="295">-0.063079345937402401</cx:pt>
          <cx:pt idx="296">-0.0028504227105076701</cx:pt>
          <cx:pt idx="297">0.015484326771695299</cx:pt>
          <cx:pt idx="298">0.0051502279264702697</cx:pt>
          <cx:pt idx="299">-0.0106256307008907</cx:pt>
          <cx:pt idx="300">-0.014325314281736201</cx:pt>
          <cx:pt idx="301">0.0061860267561250496</cx:pt>
          <cx:pt idx="302">0.0208944364756793</cx:pt>
          <cx:pt idx="303">0.068039786104832994</cx:pt>
          <cx:pt idx="304">0.0676915253563493</cx:pt>
          <cx:pt idx="305">0.033991801216745499</cx:pt>
          <cx:pt idx="306">0.0125934054797154</cx:pt>
          <cx:pt idx="307">-0.0035080664577863299</cx:pt>
          <cx:pt idx="308">-0.00079115139184278904</cx:pt>
          <cx:pt idx="309">-0.0018779807139735699</cx:pt>
          <cx:pt idx="310">-0.0047194261399912101</cx:pt>
          <cx:pt idx="311">-0.0137851104654917</cx:pt>
          <cx:pt idx="312">-0.018647809499496699</cx:pt>
          <cx:pt idx="313">-0.026758473859497801</cx:pt>
          <cx:pt idx="314">-0.043264061222737897</cx:pt>
          <cx:pt idx="315">-0.048488667008051302</cx:pt>
          <cx:pt idx="316">-0.013233961150057301</cx:pt>
          <cx:pt idx="317">0.071167810926807296</cx:pt>
          <cx:pt idx="318">0.042269497994219897</cx:pt>
          <cx:pt idx="319">-0.051695242838416797</cx:pt>
          <cx:pt idx="320">-0.00499313468113713</cx:pt>
          <cx:pt idx="321">-0.026884046146435601</cx:pt>
          <cx:pt idx="322">-0.094702044732153795</cx:pt>
          <cx:pt idx="323">-0.098198044089633493</cx:pt>
          <cx:pt idx="324">-0.062533440753955602</cx:pt>
          <cx:pt idx="325">-0.053599397352114699</cx:pt>
          <cx:pt idx="326">-0.042814508660683301</cx:pt>
          <cx:pt idx="327">-0.040031436893017101</cx:pt>
          <cx:pt idx="328">-0.042512822953140503</cx:pt>
          <cx:pt idx="329">-0.00705221707457886</cx:pt>
          <cx:pt idx="330">0.0134112721322919</cx:pt>
          <cx:pt idx="331">0.073858592920303404</cx:pt>
          <cx:pt idx="332">0.075888739331813504</cx:pt>
          <cx:pt idx="333">0.041425175280862397</cx:pt>
          <cx:pt idx="334">0.022791369597162998</cx:pt>
          <cx:pt idx="335">-0.00035315724704591502</cx:pt>
          <cx:pt idx="336">-0.000215368172268362</cx:pt>
          <cx:pt idx="337">0.00037368061540361401</cx:pt>
          <cx:pt idx="338">-0.0011744310159695901</cx:pt>
          <cx:pt idx="339">-0.0058494520576724499</cx:pt>
          <cx:pt idx="340">-0.0115611756463656</cx:pt>
          <cx:pt idx="341">-0.022877778623554501</cx:pt>
          <cx:pt idx="342">-0.043694194391463298</cx:pt>
          <cx:pt idx="343">-0.044210378086978301</cx:pt>
          <cx:pt idx="344">-0.00105965812820245</cx:pt>
          <cx:pt idx="345">0.032263080025980002</cx:pt>
          <cx:pt idx="346">0.0021766827515991502</cx:pt>
          <cx:pt idx="347">-0.012568364052438601</cx:pt>
          <cx:pt idx="348">0.048825940163614003</cx:pt>
          <cx:pt idx="349">0.064151825197612894</cx:pt>
          <cx:pt idx="350">-0.041079843363347801</cx:pt>
          <cx:pt idx="351">-0.10235740236912901</cx:pt>
          <cx:pt idx="352">-0.064277830386209503</cx:pt>
          <cx:pt idx="353">-0.041828268409931299</cx:pt>
          <cx:pt idx="354">-0.0966278291791898</cx:pt>
          <cx:pt idx="355">-0.059785736306047402</cx:pt>
          <cx:pt idx="356">0.0029158257294801902</cx:pt>
          <cx:pt idx="357">0.017092699802265202</cx:pt>
          <cx:pt idx="358">0.0184761066646878</cx:pt>
          <cx:pt idx="359">0.053951684497266401</cx:pt>
          <cx:pt idx="360">0.052989539712700602</cx:pt>
          <cx:pt idx="361">0.016697912070600202</cx:pt>
          <cx:pt idx="362">0.0061463051509418999</cx:pt>
          <cx:pt idx="363">-0.0029866546605885002</cx:pt>
          <cx:pt idx="364">0.000205592301363072</cx:pt>
          <cx:pt idx="365">0.000212794622657243</cx:pt>
          <cx:pt idx="366">-0.00044236627335726599</cx:pt>
          <cx:pt idx="367">-0.00313253723020359</cx:pt>
          <cx:pt idx="368">-0.016340360049727401</cx:pt>
          <cx:pt idx="369">-0.034028400254385201</cx:pt>
          <cx:pt idx="370">-0.060280074029600901</cx:pt>
          <cx:pt idx="371">-0.036257456113045101</cx:pt>
          <cx:pt idx="372">0.025381376217965001</cx:pt>
          <cx:pt idx="373">0.073823172038923898</cx:pt>
          <cx:pt idx="374">0.0219794793892466</cx:pt>
          <cx:pt idx="375">0.016968152923776</cx:pt>
          <cx:pt idx="376">0.071719366336052706</cx:pt>
          <cx:pt idx="377">0.0168598398874353</cx:pt>
          <cx:pt idx="378">-0.0204015176714736</cx:pt>
          <cx:pt idx="379">-0.052314041677155802</cx:pt>
          <cx:pt idx="380">-0.063929858232512696</cx:pt>
          <cx:pt idx="381">-0.059213148515784297</cx:pt>
          <cx:pt idx="382">-0.092163837080666194</cx:pt>
          <cx:pt idx="383">-0.0048639614629399199</cx:pt>
          <cx:pt idx="384">0.0264847519898419</cx:pt>
          <cx:pt idx="385">0.0094446937181443796</cx:pt>
          <cx:pt idx="386">0.00033411593276034</cx:pt>
          <cx:pt idx="387">0.0074882543748054304</cx:pt>
          <cx:pt idx="388">0.0167876458388251</cx:pt>
          <cx:pt idx="389">-0.0034133299646371801</cx:pt>
          <cx:pt idx="390">-0.0065582808737721498</cx:pt>
          <cx:pt idx="391">-0.0026329582296365202</cx:pt>
          <cx:pt idx="392">7.2961733770603003e-05</cx:pt>
          <cx:pt idx="393">0.00079474483713874104</cx:pt>
          <cx:pt idx="394">-0.000641580143673346</cx:pt>
          <cx:pt idx="395">-0.0010007380690602299</cx:pt>
          <cx:pt idx="396">-0.0145550585931372</cx:pt>
          <cx:pt idx="397">-0.023217271012103701</cx:pt>
          <cx:pt idx="398">-0.0589558859712331</cx:pt>
          <cx:pt idx="399">-0.0557658512909932</cx:pt>
          <cx:pt idx="400">0.0060379546308892296</cx:pt>
          <cx:pt idx="401">0.040074801376078599</cx:pt>
          <cx:pt idx="402">0.036870329561478697</cx:pt>
          <cx:pt idx="403">0.0147383740503288</cx:pt>
          <cx:pt idx="404">-0.0063567091120514396</cx:pt>
          <cx:pt idx="405">0.029465727319221501</cx:pt>
          <cx:pt idx="406">0.036902209798437301</cx:pt>
          <cx:pt idx="407">-0.067483971908814999</cx:pt>
          <cx:pt idx="408">-0.074519813686487399</cx:pt>
          <cx:pt idx="409">-0.085853925759552294</cx:pt>
          <cx:pt idx="410">-0.0826875778048555</cx:pt>
          <cx:pt idx="411">0.00186055595455875</cx:pt>
          <cx:pt idx="412">-0.0062671186644264101</cx:pt>
          <cx:pt idx="413">-0.031444987338155497</cx:pt>
          <cx:pt idx="414">-0.029706949091138399</cx:pt>
          <cx:pt idx="415">-0.0261592013433928</cx:pt>
          <cx:pt idx="416">-0.024203344558793201</cx:pt>
          <cx:pt idx="417">-0.017368455351746599</cx:pt>
          <cx:pt idx="418">-0.0087375658593404001</cx:pt>
          <cx:pt idx="419">-0.00072155671288146104</cx:pt>
          <cx:pt idx="420">-0.00021535851448533101</cx:pt>
          <cx:pt idx="421">0.000138328817714401</cx:pt>
          <cx:pt idx="422">0.0012249827040138499</cx:pt>
          <cx:pt idx="423">-0.00130960595506504</cx:pt>
          <cx:pt idx="424">-0.0129112640124828</cx:pt>
          <cx:pt idx="425">-0.022286926924859101</cx:pt>
          <cx:pt idx="426">-0.051099074076544099</cx:pt>
          <cx:pt idx="427">-0.057429050614688698</cx:pt>
          <cx:pt idx="428">-0.039813180845834198</cx:pt>
          <cx:pt idx="429">0.036922707706121001</cx:pt>
          <cx:pt idx="430">0.031245833491500102</cx:pt>
          <cx:pt idx="431">0.0043429574422775303</cx:pt>
          <cx:pt idx="432">0.014585690289673501</cx:pt>
          <cx:pt idx="433">0.074871674131072805</cx:pt>
          <cx:pt idx="434">0.057408881758740399</cx:pt>
          <cx:pt idx="435">-0.093790799291558896</cx:pt>
          <cx:pt idx="436">-0.0652672053031806</cx:pt>
          <cx:pt idx="437">-0.0475791947031221</cx:pt>
          <cx:pt idx="438">-0.059796794363672398</cx:pt>
          <cx:pt idx="439">-0.060071459958084703</cx:pt>
          <cx:pt idx="440">-0.073881497587705694</cx:pt>
          <cx:pt idx="441">-0.067826000323605098</cx:pt>
          <cx:pt idx="442">-0.0523503166245438</cx:pt>
          <cx:pt idx="443">-0.038923249823850897</cx:pt>
          <cx:pt idx="444">-0.0303024727539177</cx:pt>
          <cx:pt idx="445">-0.017410775389988701</cx:pt>
          <cx:pt idx="446">-0.0095557255246614004</cx:pt>
          <cx:pt idx="447">-0.0033340483575252699</cx:pt>
          <cx:pt idx="448">-0.00039200518984228302</cx:pt>
          <cx:pt idx="449">5.3867070868229299e-05</cx:pt>
          <cx:pt idx="450">-0.000325398904174298</cx:pt>
          <cx:pt idx="451">-0.0022791982268394999</cx:pt>
          <cx:pt idx="452">-0.017466584681416601</cx:pt>
          <cx:pt idx="453">-0.023690224942562101</cx:pt>
          <cx:pt idx="454">-0.037782577799653799</cx:pt>
          <cx:pt idx="455">-0.063279259363117707</cx:pt>
          <cx:pt idx="456">-0.066505545624467102</cx:pt>
          <cx:pt idx="457">0.00096256717760167404</cx:pt>
          <cx:pt idx="458">-0.0010944811530329099</cx:pt>
          <cx:pt idx="459">-0.0029041465061614498</cx:pt>
          <cx:pt idx="460">0.074861493408538801</cx:pt>
          <cx:pt idx="461">0.096947906728769698</cx:pt>
          <cx:pt idx="462">0.019080111658384601</cx:pt>
          <cx:pt idx="463">-0.042204063983197801</cx:pt>
          <cx:pt idx="464">-0.030965982383610102</cx:pt>
          <cx:pt idx="465">-0.044444088175530999</cx:pt>
          <cx:pt idx="466">-0.072074499582006998</cx:pt>
          <cx:pt idx="467">-0.090544507024993295</cx:pt>
          <cx:pt idx="468">-0.11190725249156</cx:pt>
          <cx:pt idx="469">-0.064715861301352595</cx:pt>
          <cx:pt idx="470">-0.0407399603481415</cx:pt>
          <cx:pt idx="471">-0.030650138873423199</cx:pt>
          <cx:pt idx="472">-0.0111747077834399</cx:pt>
          <cx:pt idx="473">-0.0127628867424763</cx:pt>
          <cx:pt idx="474">-0.0133043848723398</cx:pt>
          <cx:pt idx="475">-0.0049086450693402103</cx:pt>
          <cx:pt idx="476">-3.7982950532041901e-05</cx:pt>
          <cx:pt idx="477">0.00037190667502192098</cx:pt>
          <cx:pt idx="478">-0.00098501056076068108</cx:pt>
          <cx:pt idx="479">-0.0065900845057428803</cx:pt>
          <cx:pt idx="480">-0.019465086192261599</cx:pt>
          <cx:pt idx="481">-0.0205470000028171</cx:pt>
          <cx:pt idx="482">-0.016564320945022599</cx:pt>
          <cx:pt idx="483">-0.018740658648519402</cx:pt>
          <cx:pt idx="484">-0.0138217374513772</cx:pt>
          <cx:pt idx="485">-0.0056888088425701396</cx:pt>
          <cx:pt idx="486">0.036621167615628197</cx:pt>
          <cx:pt idx="487">0.075075220512335603</cx:pt>
          <cx:pt idx="488">0.069483156233988402</cx:pt>
          <cx:pt idx="489">0.048156741082508198</cx:pt>
          <cx:pt idx="490">0.043932019519619801</cx:pt>
          <cx:pt idx="491">-0.0099247320869403997</cx:pt>
          <cx:pt idx="492">0.024799724489005699</cx:pt>
          <cx:pt idx="493">-0.022491288462497799</cx:pt>
          <cx:pt idx="494">-0.0475570485133604</cx:pt>
          <cx:pt idx="495">-0.080924551271535999</cx:pt>
          <cx:pt idx="496">-0.071579858825238499</cx:pt>
          <cx:pt idx="497">-0.030913325336721</cx:pt>
          <cx:pt idx="498">-0.0376538512228013</cx:pt>
          <cx:pt idx="499">-0.027984205764245498</cx:pt>
          <cx:pt idx="500">-0.0104592762436583</cx:pt>
          <cx:pt idx="501">-0.0016370314731309801</cx:pt>
          <cx:pt idx="502">-0.0038199814995832498</cx:pt>
          <cx:pt idx="503">-0.000442858067343352</cx:pt>
          <cx:pt idx="504">-0.00053885083372138295</cx:pt>
          <cx:pt idx="505">0.00023969669626787299</cx:pt>
          <cx:pt idx="506">-0.0012754298471357301</cx:pt>
          <cx:pt idx="507">-0.0098774686730178692</cx:pt>
          <cx:pt idx="508">-0.038637058551678698</cx:pt>
          <cx:pt idx="509">-0.036745185918758999</cx:pt>
          <cx:pt idx="510">0.0039702606501615901</cx:pt>
          <cx:pt idx="511">0.025488942404903899</cx:pt>
          <cx:pt idx="512">0.0193657982489343</cx:pt>
          <cx:pt idx="513">0.0044612303705783996</cx:pt>
          <cx:pt idx="514">0.046564138004423397</cx:pt>
          <cx:pt idx="515">0.048175693330398901</cx:pt>
          <cx:pt idx="516">0.0499519687930009</cx:pt>
          <cx:pt idx="517">0.0485125495039977</cx:pt>
          <cx:pt idx="518">0.046517722984823102</cx:pt>
          <cx:pt idx="519">0.017731868777613201</cx:pt>
          <cx:pt idx="520">0.0082408459518322104</cx:pt>
          <cx:pt idx="521">0.0096206399182759399</cx:pt>
          <cx:pt idx="522">-0.019946457141844901</cx:pt>
          <cx:pt idx="523">-0.073076143725529202</cx:pt>
          <cx:pt idx="524">-0.058608402501162997</cx:pt>
          <cx:pt idx="525">-0.063660813280137396</cx:pt>
          <cx:pt idx="526">-0.0694085293797162</cx:pt>
          <cx:pt idx="527">-0.051311565902863197</cx:pt>
          <cx:pt idx="528">-0.0060048085647579803</cx:pt>
          <cx:pt idx="529">0.0064642693775209901</cx:pt>
          <cx:pt idx="530">-0.0027032657300665201</cx:pt>
          <cx:pt idx="531">0.00014465131669303099</cx:pt>
          <cx:pt idx="532">5.69214312504981e-05</cx:pt>
          <cx:pt idx="533">-0.00071996322104409297</cx:pt>
          <cx:pt idx="534">-0.00220037260504199</cx:pt>
          <cx:pt idx="535">-0.010976487615735799</cx:pt>
          <cx:pt idx="536">-0.048786865004051598</cx:pt>
          <cx:pt idx="537">-0.064034644304540006</cx:pt>
          <cx:pt idx="538">-0.017240669809198299</cx:pt>
          <cx:pt idx="539">0.021581521171642699</cx:pt>
          <cx:pt idx="540">0.0368373411386302</cx:pt>
          <cx:pt idx="541">0.014614523545391301</cx:pt>
          <cx:pt idx="542">0.0296496160241847</cx:pt>
          <cx:pt idx="543">0.039958512759685601</cx:pt>
          <cx:pt idx="544">0.049060884482501101</cx:pt>
          <cx:pt idx="545">0.056665193416457899</cx:pt>
          <cx:pt idx="546">0.018164203061408899</cx:pt>
          <cx:pt idx="547">0.021964222137555799</cx:pt>
          <cx:pt idx="548">-0.0020228596730393201</cx:pt>
          <cx:pt idx="549">0.0167839689354338</cx:pt>
          <cx:pt idx="550">0.0058556901837708598</cx:pt>
          <cx:pt idx="551">-0.040821896883056902</cx:pt>
          <cx:pt idx="552">-0.069151342871164603</cx:pt>
          <cx:pt idx="553">-0.068211918940987298</cx:pt>
          <cx:pt idx="554">-0.057265346105615102</cx:pt>
          <cx:pt idx="555">-0.025284950979125</cx:pt>
          <cx:pt idx="556">0.00699398376706607</cx:pt>
          <cx:pt idx="557">0.0037655659744782201</cx:pt>
          <cx:pt idx="558">-0.0059332409916811098</cx:pt>
          <cx:pt idx="559">-0.00027445895635598702</cx:pt>
          <cx:pt idx="560">0.00077906368635509004</cx:pt>
          <cx:pt idx="561">-0.00084741992368128898</cx:pt>
          <cx:pt idx="562">-0.00065623405910628704</cx:pt>
          <cx:pt idx="563">-0.013987666112079199</cx:pt>
          <cx:pt idx="564">-0.052973118014784597</cx:pt>
          <cx:pt idx="565">-0.056701713604618002</cx:pt>
          <cx:pt idx="566">-0.030782702343857899</cx:pt>
          <cx:pt idx="567">0.0038929642900107199</cx:pt>
          <cx:pt idx="568">0.0143288578155215</cx:pt>
          <cx:pt idx="569">-0.0131537714128634</cx:pt>
          <cx:pt idx="570">0.0080055254805008799</cx:pt>
          <cx:pt idx="571">0.056267007024102603</cx:pt>
          <cx:pt idx="572">0.068828883127414198</cx:pt>
          <cx:pt idx="573">0.0051802594472306696</cx:pt>
          <cx:pt idx="574">-0.0410145413619354</cx:pt>
          <cx:pt idx="575">-0.00078839059311436701</cx:pt>
          <cx:pt idx="576">-0.049046737890144403</cx:pt>
          <cx:pt idx="577">-0.0034301278383406801</cx:pt>
          <cx:pt idx="578">-0.0072053346187345201</cx:pt>
          <cx:pt idx="579">-0.0186618446827728</cx:pt>
          <cx:pt idx="580">-0.047831869626050398</cx:pt>
          <cx:pt idx="581">-0.047714700330909202</cx:pt>
          <cx:pt idx="582">-0.031289599969274003</cx:pt>
          <cx:pt idx="583">-0.010139886570709199</cx:pt>
          <cx:pt idx="584">0.010030232539584599</cx:pt>
          <cx:pt idx="585">0.0059238334763575201</cx:pt>
          <cx:pt idx="586">-0.00254419675684916</cx:pt>
          <cx:pt idx="587">-0.00076420360875310205</cx:pt>
          <cx:pt idx="588">-0.00026366932098166899</cx:pt>
          <cx:pt idx="589">-9.8189677644805102e-05</cx:pt>
          <cx:pt idx="590">-0.00040879544654398798</cx:pt>
          <cx:pt idx="591">-0.0113719230535257</cx:pt>
          <cx:pt idx="592">-0.0378787731053285</cx:pt>
          <cx:pt idx="593">-0.051266624362890499</cx:pt>
          <cx:pt idx="594">-0.051674586789433603</cx:pt>
          <cx:pt idx="595">-0.014802224084935599</cx:pt>
          <cx:pt idx="596">0.0098531099584161404</cx:pt>
          <cx:pt idx="597">0.011741292164049099</cx:pt>
          <cx:pt idx="598">-0.020409342380419301</cx:pt>
          <cx:pt idx="599">0.037831676547333701</cx:pt>
          <cx:pt idx="600">0.00086212663126850205</cx:pt>
          <cx:pt idx="601">-0.0292584313692495</cx:pt>
          <cx:pt idx="602">-0.075451125125541099</cx:pt>
          <cx:pt idx="603">-0.030364649214762899</cx:pt>
          <cx:pt idx="604">-0.042179256710634903</cx:pt>
          <cx:pt idx="605">-0.0123045274521463</cx:pt>
          <cx:pt idx="606">-0.015213944382641301</cx:pt>
          <cx:pt idx="607">-0.015741940360567901</cx:pt>
          <cx:pt idx="608">-0.035522260312889402</cx:pt>
          <cx:pt idx="609">-0.0312131801668461</cx:pt>
          <cx:pt idx="610">-0.012555192900104499</cx:pt>
          <cx:pt idx="611">-0.0061285831164202796</cx:pt>
          <cx:pt idx="612">0.010539734228917399</cx:pt>
          <cx:pt idx="613">9.8595947372137296e-05</cx:pt>
          <cx:pt idx="614">-0.0012030099411516101</cx:pt>
          <cx:pt idx="615">-0.000104061505631816</cx:pt>
          <cx:pt idx="616">-0.00042159573967223099</cx:pt>
          <cx:pt idx="617">0.00065103900851627098</cx:pt>
          <cx:pt idx="618">-0.000457826093959348</cx:pt>
          <cx:pt idx="619">-0.0052241843954173202</cx:pt>
          <cx:pt idx="620">-0.0113544953359052</cx:pt>
          <cx:pt idx="621">-0.018225395650922401</cx:pt>
          <cx:pt idx="622">-0.047723032502198899</cx:pt>
          <cx:pt idx="623">-0.0108225828254022</cx:pt>
          <cx:pt idx="624">0.0028098923737754199</cx:pt>
          <cx:pt idx="625">0.0391843575268307</cx:pt>
          <cx:pt idx="626">0.017088739774218601</cx:pt>
          <cx:pt idx="627">0.056483041950390098</cx:pt>
          <cx:pt idx="628">-0.0084881403744151204</cx:pt>
          <cx:pt idx="629">-0.0094243259425629</cx:pt>
          <cx:pt idx="630">-0.012105635003699201</cx:pt>
          <cx:pt idx="631">-0.013274732393984899</cx:pt>
          <cx:pt idx="632">-0.0314441321989299</cx:pt>
          <cx:pt idx="633">-0.025603269027994799</cx:pt>
          <cx:pt idx="634">-0.0101648091091681</cx:pt>
          <cx:pt idx="635">0.00411915601291053</cx:pt>
          <cx:pt idx="636">-0.0183137334784211</cx:pt>
          <cx:pt idx="637">-0.018381693634712301</cx:pt>
          <cx:pt idx="638">-0.0075216073880287199</cx:pt>
          <cx:pt idx="639">-0.0096198128307458108</cx:pt>
          <cx:pt idx="640">-0.00077959157897502303</cx:pt>
          <cx:pt idx="641">-4.2557938835460097e-05</cx:pt>
          <cx:pt idx="642">-5.4529197872537297e-05</cx:pt>
          <cx:pt idx="643">0.00032461738574218198</cx:pt>
          <cx:pt idx="644">-0.000118952726130261</cx:pt>
          <cx:pt idx="645">0.00038415016875586501</cx:pt>
          <cx:pt idx="646">-0.00028955298133396498</cx:pt>
          <cx:pt idx="647">-0.0033965645664360399</cx:pt>
          <cx:pt idx="648">-0.0068796714679472499</cx:pt>
          <cx:pt idx="649">-0.0069649038953163798</cx:pt>
          <cx:pt idx="650">-0.023473664479343601</cx:pt>
          <cx:pt idx="651">-0.0038568514816450699</cx:pt>
          <cx:pt idx="652">0.050656474554541503</cx:pt>
          <cx:pt idx="653">0.082632616722619207</cx:pt>
          <cx:pt idx="654">0.063552353040614504</cx:pt>
          <cx:pt idx="655">0.059858145992781997</cx:pt>
          <cx:pt idx="656">0.044315163103380899</cx:pt>
          <cx:pt idx="657">0.054279170025665999</cx:pt>
          <cx:pt idx="658">0.079431794542242307</cx:pt>
          <cx:pt idx="659">0.041571346775759903</cx:pt>
          <cx:pt idx="660">0.019147342026159701</cx:pt>
          <cx:pt idx="661">0.0044886447583278501</cx:pt>
          <cx:pt idx="662">-0.00090234534235856601</cx:pt>
          <cx:pt idx="663">-0.0020645843726140598</cx:pt>
          <cx:pt idx="664">-0.0145445051042686</cx:pt>
          <cx:pt idx="665">-0.0182815048074777</cx:pt>
          <cx:pt idx="666">-0.0098763198645278605</cx:pt>
          <cx:pt idx="667">-0.0110166399281215</cx:pt>
          <cx:pt idx="668">-0.0037018574869132001</cx:pt>
          <cx:pt idx="669">0.00011554904087138799</cx:pt>
          <cx:pt idx="670">-0.00036098487953542898</cx:pt>
          <cx:pt idx="671">0.000568419585485377</cx:pt>
          <cx:pt idx="672">0.00065230183958983005</cx:pt>
          <cx:pt idx="673">-0.00037669952980653001</cx:pt>
          <cx:pt idx="674">-0.000180752028420448</cx:pt>
          <cx:pt idx="675">-0.0016524159015344499</cx:pt>
          <cx:pt idx="676">-0.014490003345678199</cx:pt>
          <cx:pt idx="677">-0.024547623396140899</cx:pt>
          <cx:pt idx="678">-0.027839317849912899</cx:pt>
          <cx:pt idx="679">-0.0065460598632407002</cx:pt>
          <cx:pt idx="680">0.0152322615700748</cx:pt>
          <cx:pt idx="681">0.070212667404701001</cx:pt>
          <cx:pt idx="682">0.072370130522348294</cx:pt>
          <cx:pt idx="683">0.078597765650837106</cx:pt>
          <cx:pt idx="684">0.047021347949838997</cx:pt>
          <cx:pt idx="685">0.0441058670347972</cx:pt>
          <cx:pt idx="686">0.061852110333445502</cx:pt>
          <cx:pt idx="687">0.020940905975780501</cx:pt>
          <cx:pt idx="688">0.0258388194117345</cx:pt>
          <cx:pt idx="689">-0.0041353314783711299</cx:pt>
          <cx:pt idx="690">-0.015473413326027001</cx:pt>
          <cx:pt idx="691">-0.0068363585603833802</cx:pt>
          <cx:pt idx="692">-0.0142464297630992</cx:pt>
          <cx:pt idx="693">-0.0063895699307454298</cx:pt>
          <cx:pt idx="694">-0.0075892117727659001</cx:pt>
          <cx:pt idx="695">-0.0094729076757281792</cx:pt>
          <cx:pt idx="696">-0.0045222044551178602</cx:pt>
          <cx:pt idx="697">-0.00076110103232700504</cx:pt>
          <cx:pt idx="698">-0.00078495331471977099</cx:pt>
          <cx:pt idx="699">-0.00071711912194443903</cx:pt>
          <cx:pt idx="700">0.00036372846645740402</cx:pt>
          <cx:pt idx="701">-0.00066115964473391299</cx:pt>
          <cx:pt idx="702">0.000228152930369003</cx:pt>
          <cx:pt idx="703">-0.0019630389433120299</cx:pt>
          <cx:pt idx="704">-0.0089616205063908598</cx:pt>
          <cx:pt idx="705">-0.0055660615755556697</cx:pt>
          <cx:pt idx="706">-0.014193877223075701</cx:pt>
          <cx:pt idx="707">-0.0270891234380695</cx:pt>
          <cx:pt idx="708">-0.028573920303071099</cx:pt>
          <cx:pt idx="709">-0.010555767037933201</cx:pt>
          <cx:pt idx="710">0.00165791083481081</cx:pt>
          <cx:pt idx="711">-0.0023894057969671401</cx:pt>
          <cx:pt idx="712">0.0047034450644670997</cx:pt>
          <cx:pt idx="713">0.0117112095824614</cx:pt>
          <cx:pt idx="714">0.010788619962942701</cx:pt>
          <cx:pt idx="715">-0.0011838260729714199</cx:pt>
          <cx:pt idx="716">0.0065509245203475199</cx:pt>
          <cx:pt idx="717">0.0064243587288546197</cx:pt>
          <cx:pt idx="718">0.010461615541540001</cx:pt>
          <cx:pt idx="719">0.0097851365816082597</cx:pt>
          <cx:pt idx="720">0.00243479367820899</cx:pt>
          <cx:pt idx="721">-9.5018607135989098e-05</cx:pt>
          <cx:pt idx="722">-0.0037355667804880501</cx:pt>
          <cx:pt idx="723">-0.0015735576148177</cx:pt>
          <cx:pt idx="724">-0.00031213894106900701</cx:pt>
          <cx:pt idx="725">-0.000177072402709082</cx:pt>
          <cx:pt idx="726">-0.0010254316552126799</cx:pt>
          <cx:pt idx="727">0.00027973598766624298</cx:pt>
          <cx:pt idx="728">-0.000145416784941819</cx:pt>
          <cx:pt idx="729">0.00025130503727585298</cx:pt>
          <cx:pt idx="730">-9.3786106251659705e-05</cx:pt>
          <cx:pt idx="731">0.000160408562182095</cx:pt>
          <cx:pt idx="732">0.0038144166677010699</cx:pt>
          <cx:pt idx="733">0.011993592993752</cx:pt>
          <cx:pt idx="734">0.0058937221075945597</cx:pt>
          <cx:pt idx="735">-0.0049151260851133102</cx:pt>
          <cx:pt idx="736">-0.0148425071014118</cx:pt>
          <cx:pt idx="737">-0.022804865298055699</cx:pt>
          <cx:pt idx="738">-0.0252836102574008</cx:pt>
          <cx:pt idx="739">-0.0097800190383402399</cx:pt>
          <cx:pt idx="740">7.6186331342202203e-05</cx:pt>
          <cx:pt idx="741">-0.0163388136601668</cx:pt>
          <cx:pt idx="742">-0.019224461278503201</cx:pt>
          <cx:pt idx="743">-0.0047840934130996904</cx:pt>
          <cx:pt idx="744">0.0079026899391108803</cx:pt>
          <cx:pt idx="745">0.011553563776947599</cx:pt>
          <cx:pt idx="746">0.0049515037691460796</cx:pt>
          <cx:pt idx="747">0.0010894335876511999</cx:pt>
          <cx:pt idx="748">0.00046287588421662599</cx:pt>
          <cx:pt idx="749">-0.00092210521865007005</cx:pt>
          <cx:pt idx="750">-0.00066714287746580695</cx:pt>
          <cx:pt idx="751">0.000143254331670002</cx:pt>
          <cx:pt idx="752">0.00051724176365949099</cx:pt>
          <cx:pt idx="753">-0.00029593468739930401</cx:pt>
          <cx:pt idx="754">-0.000194242050789413</cx:pt>
          <cx:pt idx="755">0.00072212369401136896</cx:pt>
          <cx:pt idx="756">-0.00047955109661563898</cx:pt>
          <cx:pt idx="757">-0.00093302195091819198</cx:pt>
          <cx:pt idx="758">-0.000173017427529979</cx:pt>
          <cx:pt idx="759">-0.00040361054900580901</cx:pt>
          <cx:pt idx="760">-0.000188620126761829</cx:pt>
          <cx:pt idx="761">-0.00063142408688654701</cx:pt>
          <cx:pt idx="762">-0.000299720092701772</cx:pt>
          <cx:pt idx="763">4.2193694541366701e-05</cx:pt>
          <cx:pt idx="764">-0.00020082478874045099</cx:pt>
          <cx:pt idx="765">0.00027274003060818498</cx:pt>
          <cx:pt idx="766">-0.0027949945697171999</cx:pt>
          <cx:pt idx="767">0.0010681006159418301</cx:pt>
          <cx:pt idx="768">-0.00092749000059790801</cx:pt>
          <cx:pt idx="769">-0.0017074349552751601</cx:pt>
          <cx:pt idx="770">-0.0020945101728867101</cx:pt>
          <cx:pt idx="771">-0.000455011258579914</cx:pt>
          <cx:pt idx="772">-0.00059836829384178798</cx:pt>
          <cx:pt idx="773">-0.0018617305151927999</cx:pt>
          <cx:pt idx="774">-0.0051940587323462597</cx:pt>
          <cx:pt idx="775">-0.00064119393360199299</cx:pt>
          <cx:pt idx="776">0.00069039527601238797</cx:pt>
          <cx:pt idx="777">-0.00125753218629329</cx:pt>
          <cx:pt idx="778">-0.00033202106289791002</cx:pt>
          <cx:pt idx="779">5.5416016280958501e-05</cx:pt>
          <cx:pt idx="780">-0.000175125803761089</cx:pt>
          <cx:pt idx="781">0.00067469465621626404</cx:pt>
          <cx:pt idx="782">-0.00046435619499074103</cx:pt>
          <cx:pt idx="783">0.00012479891110189401</cx:pt>
        </cx:lvl>
      </cx:numDim>
    </cx:data>
    <cx:data id="136">
      <cx:numDim type="val">
        <cx:f>'001_WA_F - 副本'!$EG$1:$EG$784</cx:f>
        <cx:lvl ptCount="784" formatCode="G/通用格式">
          <cx:pt idx="0">-0.00058397880208949798</cx:pt>
          <cx:pt idx="1">0.000309697705084646</cx:pt>
          <cx:pt idx="2">-1.6302583805366101e-05</cx:pt>
          <cx:pt idx="3">-0.00076132967245408302</cx:pt>
          <cx:pt idx="4">-0.00053132590210862502</cx:pt>
          <cx:pt idx="5">-0.00033547556468947401</cx:pt>
          <cx:pt idx="6">0.00055256574997453395</cx:pt>
          <cx:pt idx="7">-0.00042160712164916899</cx:pt>
          <cx:pt idx="8">0.00056331990828616802</cx:pt>
          <cx:pt idx="9">-0.00072659927138484296</cx:pt>
          <cx:pt idx="10">-0.00020301400104145501</cx:pt>
          <cx:pt idx="11">0.00020576697322889699</cx:pt>
          <cx:pt idx="12">-0.00021672081679754</cx:pt>
          <cx:pt idx="13">0.00015885808719584199</cx:pt>
          <cx:pt idx="14">0.000190427223257629</cx:pt>
          <cx:pt idx="15">-0.00044918755044255599</cx:pt>
          <cx:pt idx="16">-0.000457945189385553</cx:pt>
          <cx:pt idx="17">0.0010254294042248699</cx:pt>
          <cx:pt idx="18">-0.00026354949553467402</cx:pt>
          <cx:pt idx="19">-0.00028774530845338702</cx:pt>
          <cx:pt idx="20">0.00032200967273830999</cx:pt>
          <cx:pt idx="21">-0.00011673291550644501</cx:pt>
          <cx:pt idx="22">-0.000382897031917061</cx:pt>
          <cx:pt idx="23">0.00050407659755107004</cx:pt>
          <cx:pt idx="24">0.0014963984794184801</cx:pt>
          <cx:pt idx="25">0.00044923059296032299</cx:pt>
          <cx:pt idx="26">-0.000172728601852183</cx:pt>
          <cx:pt idx="27">-0.000115775265823264</cx:pt>
          <cx:pt idx="28">-0.00018462787810018499</cx:pt>
          <cx:pt idx="29">-0.000444434043952729</cx:pt>
          <cx:pt idx="30">0.00032351035741390901</cx:pt>
          <cx:pt idx="31">0.00034008047581250798</cx:pt>
          <cx:pt idx="32">0.00028554750942251999</cx:pt>
          <cx:pt idx="33">-5.1377393133919298e-05</cx:pt>
          <cx:pt idx="34">0.00093094256231116901</cx:pt>
          <cx:pt idx="35">0.0032697112524741599</cx:pt>
          <cx:pt idx="36">0.00185172780021097</cx:pt>
          <cx:pt idx="37">0.00021804669320993</cx:pt>
          <cx:pt idx="38">0.0016154516578187499</cx:pt>
          <cx:pt idx="39">0.0042677656760644698</cx:pt>
          <cx:pt idx="40">0.0039867803591240496</cx:pt>
          <cx:pt idx="41">0.0041905422834683202</cx:pt>
          <cx:pt idx="42">0.0020586055365941899</cx:pt>
          <cx:pt idx="43">0.0028844047076832498</cx:pt>
          <cx:pt idx="44">0.00203989672865479</cx:pt>
          <cx:pt idx="45">0.0029596648037748898</cx:pt>
          <cx:pt idx="46">0.0027883962298791299</cx:pt>
          <cx:pt idx="47">0.0014569431234864</cx:pt>
          <cx:pt idx="48">0.00274226516142187</cx:pt>
          <cx:pt idx="49">0.0045596570179549404</cx:pt>
          <cx:pt idx="50">0.00097891880014621909</cx:pt>
          <cx:pt idx="51">-0.00056671658161993395</cx:pt>
          <cx:pt idx="52">0.00064290323703835</cx:pt>
          <cx:pt idx="53">-0.00050316508181460899</cx:pt>
          <cx:pt idx="54">0.00048226011041399802</cx:pt>
          <cx:pt idx="55">0.00058528255297709696</cx:pt>
          <cx:pt idx="56">-0.000252473506506026</cx:pt>
          <cx:pt idx="57">-4.3655571898646002e-05</cx:pt>
          <cx:pt idx="58">0.000221225209874793</cx:pt>
          <cx:pt idx="59">0.00024732538762911799</cx:pt>
          <cx:pt idx="60">0.00016106228898700499</cx:pt>
          <cx:pt idx="61">-0.00016651657609428099</cx:pt>
          <cx:pt idx="62">0.0015217281906746501</cx:pt>
          <cx:pt idx="63">0.0059239456128331799</cx:pt>
          <cx:pt idx="64">0.0053787934824027399</cx:pt>
          <cx:pt idx="65">0.00062032024638911196</cx:pt>
          <cx:pt idx="66">0.0052197591064216996</cx:pt>
          <cx:pt idx="67">0.010410609195104999</cx:pt>
          <cx:pt idx="68">0.010986193402131699</cx:pt>
          <cx:pt idx="69">0.0013725323256765099</cx:pt>
          <cx:pt idx="70">0.025185608438368999</cx:pt>
          <cx:pt idx="71">0.035365857190201397</cx:pt>
          <cx:pt idx="72">0.036989688643603302</cx:pt>
          <cx:pt idx="73">0.028525526883501701</cx:pt>
          <cx:pt idx="74">0.0347227833193565</cx:pt>
          <cx:pt idx="75">0.034585324392247298</cx:pt>
          <cx:pt idx="76">0.023048845141558201</cx:pt>
          <cx:pt idx="77">0.022892603175330001</cx:pt>
          <cx:pt idx="78">0.0132704742198378</cx:pt>
          <cx:pt idx="79">0.0037234707860713799</cx:pt>
          <cx:pt idx="80">0.0014792384846690899</cx:pt>
          <cx:pt idx="81">-0.00082761710413669699</cx:pt>
          <cx:pt idx="82">0.000200799308141062</cx:pt>
          <cx:pt idx="83">-0.000502662985149013</cx:pt>
          <cx:pt idx="84">0.000127820109093135</cx:pt>
          <cx:pt idx="85">-0.000107218827164056</cx:pt>
          <cx:pt idx="86">-0.00080574527628457201</cx:pt>
          <cx:pt idx="87">-6.5717386720410097e-05</cx:pt>
          <cx:pt idx="88">0.00033442797002321902</cx:pt>
          <cx:pt idx="89">-2.0213812619761301e-05</cx:pt>
          <cx:pt idx="90">0.0019023902864037101</cx:pt>
          <cx:pt idx="91">0.0072746145852641501</cx:pt>
          <cx:pt idx="92">0.00515443050342886</cx:pt>
          <cx:pt idx="93">0.0067112925330065796</cx:pt>
          <cx:pt idx="94">-0.0096826364189195602</cx:pt>
          <cx:pt idx="95">-0.0035276445879626698</cx:pt>
          <cx:pt idx="96">-0.017103832674945099</cx:pt>
          <cx:pt idx="97">0.0017642806836775599</cx:pt>
          <cx:pt idx="98">-0.00092260010626114201</cx:pt>
          <cx:pt idx="99">0.012322546039831499</cx:pt>
          <cx:pt idx="100">0.0121900899256587</cx:pt>
          <cx:pt idx="101">0.015767432977619799</cx:pt>
          <cx:pt idx="102">0.065556264569501199</cx:pt>
          <cx:pt idx="103">0.064990329694217003</cx:pt>
          <cx:pt idx="104">0.067199483125941997</cx:pt>
          <cx:pt idx="105">0.0538326828787399</cx:pt>
          <cx:pt idx="106">0.032073691699115198</cx:pt>
          <cx:pt idx="107">0.019581745529408799</cx:pt>
          <cx:pt idx="108">0.00939710721405306</cx:pt>
          <cx:pt idx="109">0.000259777092854532</cx:pt>
          <cx:pt idx="110">0.00017862945771707599</cx:pt>
          <cx:pt idx="111">-0.00055877104600417704</cx:pt>
          <cx:pt idx="112">0.00053997163395184001</cx:pt>
          <cx:pt idx="113">0.00030537842534865298</cx:pt>
          <cx:pt idx="114">-0.0041727032634524099</cx:pt>
          <cx:pt idx="115">-0.000692362458019854</cx:pt>
          <cx:pt idx="116">-0.00104999459381467</cx:pt>
          <cx:pt idx="117">-0.0091413799327610297</cx:pt>
          <cx:pt idx="118">-0.017112073257527501</cx:pt>
          <cx:pt idx="119">-0.0134131551043279</cx:pt>
          <cx:pt idx="120">-0.030440368875318299</cx:pt>
          <cx:pt idx="121">-0.0051193353319792601</cx:pt>
          <cx:pt idx="122">-0.025780317758217298</cx:pt>
          <cx:pt idx="123">-0.0012200477153876</cx:pt>
          <cx:pt idx="124">-0.000199740885442507</cx:pt>
          <cx:pt idx="125">-0.041605327151010001</cx:pt>
          <cx:pt idx="126">-0.041590216143798202</cx:pt>
          <cx:pt idx="127">-0.040194189747610298</cx:pt>
          <cx:pt idx="128">0.039702861214743</cx:pt>
          <cx:pt idx="129">0.022470539136278899</cx:pt>
          <cx:pt idx="130">-0.0051555488648383904</cx:pt>
          <cx:pt idx="131">0.0217779566869932</cx:pt>
          <cx:pt idx="132">0.0366036788607252</cx:pt>
          <cx:pt idx="133">0.037493135766900797</cx:pt>
          <cx:pt idx="134">0.015966491296201899</cx:pt>
          <cx:pt idx="135">0.034429470182777401</cx:pt>
          <cx:pt idx="136">0.022282790181265999</cx:pt>
          <cx:pt idx="137">0.0026042373176975498</cx:pt>
          <cx:pt idx="138">0.00063225885345100704</cx:pt>
          <cx:pt idx="139">0.0024299049280270702</cx:pt>
          <cx:pt idx="140">7.1840208313411703e-05</cx:pt>
          <cx:pt idx="141">-0.000367106325939295</cx:pt>
          <cx:pt idx="142">-0.00071329822616771196</cx:pt>
          <cx:pt idx="143">-0.00440408522564465</cx:pt>
          <cx:pt idx="144">-0.0154181351797436</cx:pt>
          <cx:pt idx="145">-0.030525370308600499</cx:pt>
          <cx:pt idx="146">-0.0511580293611337</cx:pt>
          <cx:pt idx="147">-0.053742181339923797</cx:pt>
          <cx:pt idx="148">-0.057563432042647598</cx:pt>
          <cx:pt idx="149">-0.024734836486370999</cx:pt>
          <cx:pt idx="150">-0.026502314037592602</cx:pt>
          <cx:pt idx="151">0.00628267844763729</cx:pt>
          <cx:pt idx="152">-0.0090382944608483097</cx:pt>
          <cx:pt idx="153">0.027685051201083499</cx:pt>
          <cx:pt idx="154">0.036870907138100102</cx:pt>
          <cx:pt idx="155">-0.0504412170155418</cx:pt>
          <cx:pt idx="156">-0.062193697863001302</cx:pt>
          <cx:pt idx="157">0.0185053393395339</cx:pt>
          <cx:pt idx="158">0.023271151459548899</cx:pt>
          <cx:pt idx="159">0.055620587814278602</cx:pt>
          <cx:pt idx="160">0.039129423224489999</cx:pt>
          <cx:pt idx="161">0.025369736341425201</cx:pt>
          <cx:pt idx="162">0.028900714636958001</cx:pt>
          <cx:pt idx="163">0.042006399284732598</cx:pt>
          <cx:pt idx="164">0.025923873525654801</cx:pt>
          <cx:pt idx="165">0.018906293317267901</cx:pt>
          <cx:pt idx="166">0.012753604405711501</cx:pt>
          <cx:pt idx="167">0.00372865927011478</cx:pt>
          <cx:pt idx="168">0.00069709686358529802</cx:pt>
          <cx:pt idx="169">0.00016708632496480701</cx:pt>
          <cx:pt idx="170">-0.00058695630342180604</cx:pt>
          <cx:pt idx="171">-0.0154730036501134</cx:pt>
          <cx:pt idx="172">-0.029809163515218</cx:pt>
          <cx:pt idx="173">-0.037823455067773903</cx:pt>
          <cx:pt idx="174">-0.078749370896419799</cx:pt>
          <cx:pt idx="175">-0.071632309358148294</cx:pt>
          <cx:pt idx="176">-0.058827284698669498</cx:pt>
          <cx:pt idx="177">-0.069063298063641199</cx:pt>
          <cx:pt idx="178">-0.0565311836737587</cx:pt>
          <cx:pt idx="179">-0.013655654349465</cx:pt>
          <cx:pt idx="180">-0.0087408695295014497</cx:pt>
          <cx:pt idx="181">0.0098595829918418105</cx:pt>
          <cx:pt idx="182">0.027976778730063101</cx:pt>
          <cx:pt idx="183">-0.019925141120182399</cx:pt>
          <cx:pt idx="184">-0.020224503026901399</cx:pt>
          <cx:pt idx="185">0.0044595672700906896</cx:pt>
          <cx:pt idx="186">0.022532765819974699</cx:pt>
          <cx:pt idx="187">0.059506151993130502</cx:pt>
          <cx:pt idx="188">0.021033704484898601</cx:pt>
          <cx:pt idx="189">-0.021858059067388299</cx:pt>
          <cx:pt idx="190">0.0096100378986561392</cx:pt>
          <cx:pt idx="191">0.041667906005137499</cx:pt>
          <cx:pt idx="192">0.0281476902082359</cx:pt>
          <cx:pt idx="193">0.016903090736456201</cx:pt>
          <cx:pt idx="194">0.0048327632816627898</cx:pt>
          <cx:pt idx="195">0.0014692808492115599</cx:pt>
          <cx:pt idx="196">0.000408500080287185</cx:pt>
          <cx:pt idx="197">-0.00029177466297150502</cx:pt>
          <cx:pt idx="198">-0.00081842050669689098</cx:pt>
          <cx:pt idx="199">-0.0225653147589981</cx:pt>
          <cx:pt idx="200">-0.033015001448828497</cx:pt>
          <cx:pt idx="201">-0.029184213611921601</cx:pt>
          <cx:pt idx="202">-0.067844408555675695</cx:pt>
          <cx:pt idx="203">-0.083559446404216794</cx:pt>
          <cx:pt idx="204">-0.056421558161825397</cx:pt>
          <cx:pt idx="205">-0.020458130058122002</cx:pt>
          <cx:pt idx="206">-0.020172137949282201</cx:pt>
          <cx:pt idx="207">-0.023654424638080401</cx:pt>
          <cx:pt idx="208">-0.053409669902165502</cx:pt>
          <cx:pt idx="209">-0.023320632568169498</cx:pt>
          <cx:pt idx="210">0.00091994133970571003</cx:pt>
          <cx:pt idx="211">0.046180216311672503</cx:pt>
          <cx:pt idx="212">0.0061715491341979402</cx:pt>
          <cx:pt idx="213">0.040687374919916301</cx:pt>
          <cx:pt idx="214">0.017216617754677602</cx:pt>
          <cx:pt idx="215">0.022111754688849902</cx:pt>
          <cx:pt idx="216">-0.0101507991327403</cx:pt>
          <cx:pt idx="217">0.0099793182757144903</cx:pt>
          <cx:pt idx="218">0.035978788474606303</cx:pt>
          <cx:pt idx="219">0.041682908922477703</cx:pt>
          <cx:pt idx="220">-0.012055248883340801</cx:pt>
          <cx:pt idx="221">-0.00436560699299713</cx:pt>
          <cx:pt idx="222">0.0037573651505327598</cx:pt>
          <cx:pt idx="223">0.00126682398034111</cx:pt>
          <cx:pt idx="224">0.00120362295832347</cx:pt>
          <cx:pt idx="225">-2.72372080425316e-05</cx:pt>
          <cx:pt idx="226">-0.000740415924371211</cx:pt>
          <cx:pt idx="227">-0.0136514213184662</cx:pt>
          <cx:pt idx="228">-0.0255618686483557</cx:pt>
          <cx:pt idx="229">-0.033136840693100099</cx:pt>
          <cx:pt idx="230">-0.034620190411625298</cx:pt>
          <cx:pt idx="231">-0.051161936337318602</cx:pt>
          <cx:pt idx="232">-0.034451601181609802</cx:pt>
          <cx:pt idx="233">0.053956699977834498</cx:pt>
          <cx:pt idx="234">0.0075497044277139198</cx:pt>
          <cx:pt idx="235">0.013724567820162801</cx:pt>
          <cx:pt idx="236">-0.0120803020497341</cx:pt>
          <cx:pt idx="237">-0.059934813849256703</cx:pt>
          <cx:pt idx="238">-0.031552157243571799</cx:pt>
          <cx:pt idx="239">0.027752002888636801</cx:pt>
          <cx:pt idx="240">0.0022093135521985101</cx:pt>
          <cx:pt idx="241">-0.0092189937469493392</cx:pt>
          <cx:pt idx="242">-0.010198237965585</cx:pt>
          <cx:pt idx="243">0.029958680699829401</cx:pt>
          <cx:pt idx="244">-0.033097222167718099</cx:pt>
          <cx:pt idx="245">0.0378858523067978</cx:pt>
          <cx:pt idx="246">-0.0063922273673250899</cx:pt>
          <cx:pt idx="247">-0.025136526265799701</cx:pt>
          <cx:pt idx="248">-0.035731914526793002</cx:pt>
          <cx:pt idx="249">-0.0047513769483518899</cx:pt>
          <cx:pt idx="250">-0.0027938067443626902</cx:pt>
          <cx:pt idx="251">0.00043498753423040098</cx:pt>
          <cx:pt idx="252">-0.00076210694912180396</cx:pt>
          <cx:pt idx="253">-0.00060117009956350798</cx:pt>
          <cx:pt idx="254">-0.00166655009667815</cx:pt>
          <cx:pt idx="255">-0.0137906307078816</cx:pt>
          <cx:pt idx="256">-0.030203151625261999</cx:pt>
          <cx:pt idx="257">-0.053511169175713899</cx:pt>
          <cx:pt idx="258">-0.050433850598059403</cx:pt>
          <cx:pt idx="259">-0.065120714118441503</cx:pt>
          <cx:pt idx="260">-0.0490100521294905</cx:pt>
          <cx:pt idx="261">0.083707330313265396</cx:pt>
          <cx:pt idx="262">0.055474187191204997</cx:pt>
          <cx:pt idx="263">0.040471563156079797</cx:pt>
          <cx:pt idx="264">-0.013322286778460301</cx:pt>
          <cx:pt idx="265">-0.061448996996524299</cx:pt>
          <cx:pt idx="266">-0.118247290549131</cx:pt>
          <cx:pt idx="267">-0.021357369086662199</cx:pt>
          <cx:pt idx="268">0.0088892445460387794</cx:pt>
          <cx:pt idx="269">-0.0537354716546425</cx:pt>
          <cx:pt idx="270">-0.067661759017266704</cx:pt>
          <cx:pt idx="271">-0.040198950915826301</cx:pt>
          <cx:pt idx="272">-0.053323839864256199</cx:pt>
          <cx:pt idx="273">-0.047386173217962499</cx:pt>
          <cx:pt idx="274">-0.071526964857738601</cx:pt>
          <cx:pt idx="275">-0.053158063085241201</cx:pt>
          <cx:pt idx="276">-0.0175395412553488</cx:pt>
          <cx:pt idx="277">-0.0082847942936447698</cx:pt>
          <cx:pt idx="278">-0.0060564340136875601</cx:pt>
          <cx:pt idx="279">-0.00153116239255797</cx:pt>
          <cx:pt idx="280">0.000237917114038011</cx:pt>
          <cx:pt idx="281">-5.3640749654697898e-05</cx:pt>
          <cx:pt idx="282">-0.0036629879959219499</cx:pt>
          <cx:pt idx="283">-0.013599395550532</cx:pt>
          <cx:pt idx="284">-0.033575524371910997</cx:pt>
          <cx:pt idx="285">-0.060110045722212103</cx:pt>
          <cx:pt idx="286">-0.063880386138025505</cx:pt>
          <cx:pt idx="287">-0.057249705829927798</cx:pt>
          <cx:pt idx="288">-0.0125354933319336</cx:pt>
          <cx:pt idx="289">0.117255258086898</cx:pt>
          <cx:pt idx="290">0.104405832989846</cx:pt>
          <cx:pt idx="291">0.055789043523212997</cx:pt>
          <cx:pt idx="292">-0.032296468601829997</cx:pt>
          <cx:pt idx="293">-0.173170729507716</cx:pt>
          <cx:pt idx="294">-0.177115570266281</cx:pt>
          <cx:pt idx="295">-0.120297749543976</cx:pt>
          <cx:pt idx="296">-0.128903522471916</cx:pt>
          <cx:pt idx="297">-0.126587860518691</cx:pt>
          <cx:pt idx="298">-0.091705273348381106</cx:pt>
          <cx:pt idx="299">-0.095481529360761402</cx:pt>
          <cx:pt idx="300">-0.109772714449865</cx:pt>
          <cx:pt idx="301">-0.105327233091499</cx:pt>
          <cx:pt idx="302">-0.082401743985621598</cx:pt>
          <cx:pt idx="303">-0.045813618129588202</cx:pt>
          <cx:pt idx="304">-0.0199795055951466</cx:pt>
          <cx:pt idx="305">-0.0062873384667622</cx:pt>
          <cx:pt idx="306">-0.0033827777130220598</cx:pt>
          <cx:pt idx="307">-0.00026391665239033598</cx:pt>
          <cx:pt idx="308">1.25534929267369e-05</cx:pt>
          <cx:pt idx="309">-0.00105210914545674</cx:pt>
          <cx:pt idx="310">-0.0063296838370533702</cx:pt>
          <cx:pt idx="311">-0.018343614185013801</cx:pt>
          <cx:pt idx="312">-0.047303844428595899</cx:pt>
          <cx:pt idx="313">-0.063001652394261004</cx:pt>
          <cx:pt idx="314">-0.038329439872329098</cx:pt>
          <cx:pt idx="315">-0.058202758441760698</cx:pt>
          <cx:pt idx="316">-0.0334233865222201</cx:pt>
          <cx:pt idx="317">0.069458949852898105</cx:pt>
          <cx:pt idx="318">0.083620169795530594</cx:pt>
          <cx:pt idx="319">0.032044572952165597</cx:pt>
          <cx:pt idx="320">-0.017648008161614</cx:pt>
          <cx:pt idx="321">-0.19991735554399601</cx:pt>
          <cx:pt idx="322">-0.16293019645863299</cx:pt>
          <cx:pt idx="323">-0.10779768696384601</cx:pt>
          <cx:pt idx="324">-0.102407015426473</cx:pt>
          <cx:pt idx="325">-0.14141618030764</cx:pt>
          <cx:pt idx="326">-0.077345767169855806</cx:pt>
          <cx:pt idx="327">-0.104675802647778</cx:pt>
          <cx:pt idx="328">-0.099126655042411999</cx:pt>
          <cx:pt idx="329">-0.063588624084647397</cx:pt>
          <cx:pt idx="330">-0.071288593395552199</cx:pt>
          <cx:pt idx="331">-0.030173939148042801</cx:pt>
          <cx:pt idx="332">-0.0186006084119077</cx:pt>
          <cx:pt idx="333">-0.0031902239088893399</cx:pt>
          <cx:pt idx="334">0.0018173419314389499</cx:pt>
          <cx:pt idx="335">-0.0018744823497381601</cx:pt>
          <cx:pt idx="336">-0.000217994201385128</cx:pt>
          <cx:pt idx="337">-0.00143286939809652</cx:pt>
          <cx:pt idx="338">-0.0037935695591142901</cx:pt>
          <cx:pt idx="339">-0.0299128675031375</cx:pt>
          <cx:pt idx="340">-0.061251625942061502</cx:pt>
          <cx:pt idx="341">-0.068612853739466795</cx:pt>
          <cx:pt idx="342">-0.066466595282093699</cx:pt>
          <cx:pt idx="343">-0.077463616874111102</cx:pt>
          <cx:pt idx="344">-0.042824721707192898</cx:pt>
          <cx:pt idx="345">0.062901054865371994</cx:pt>
          <cx:pt idx="346">0.069481589348845796</cx:pt>
          <cx:pt idx="347">0.133557215191179</cx:pt>
          <cx:pt idx="348">0.075601203026281899</cx:pt>
          <cx:pt idx="349">-0.053612932830047401</cx:pt>
          <cx:pt idx="350">-0.10333380037673399</cx:pt>
          <cx:pt idx="351">-0.059124937792223602</cx:pt>
          <cx:pt idx="352">-0.069468402675040106</cx:pt>
          <cx:pt idx="353">-0.0275168814200582</cx:pt>
          <cx:pt idx="354">-0.071929028822976596</cx:pt>
          <cx:pt idx="355">-0.073361832573385702</cx:pt>
          <cx:pt idx="356">0.0025632035016028699</cx:pt>
          <cx:pt idx="357">0.0019425854939993999</cx:pt>
          <cx:pt idx="358">-0.031860133052466898</cx:pt>
          <cx:pt idx="359">-0.0042891949167926198</cx:pt>
          <cx:pt idx="360">-0.00153204984530792</cx:pt>
          <cx:pt idx="361">-0.0114638741666223</cx:pt>
          <cx:pt idx="362">-0.00691188836951428</cx:pt>
          <cx:pt idx="363">-0.0066532486266771803</cx:pt>
          <cx:pt idx="364">-0.00043759479576216902</cx:pt>
          <cx:pt idx="365">0.0010961719229847799</cx:pt>
          <cx:pt idx="366">-0.0018621322083384401</cx:pt>
          <cx:pt idx="367">-0.025399236284743401</cx:pt>
          <cx:pt idx="368">-0.057339861878335403</cx:pt>
          <cx:pt idx="369">-0.067946973221140794</cx:pt>
          <cx:pt idx="370">-0.080630111694384596</cx:pt>
          <cx:pt idx="371">-0.0441200821479679</cx:pt>
          <cx:pt idx="372">-0.0055344966899971504</cx:pt>
          <cx:pt idx="373">0.060324426569684397</cx:pt>
          <cx:pt idx="374">0.1237852846844</cx:pt>
          <cx:pt idx="375">0.112781282109557</cx:pt>
          <cx:pt idx="376">0.12416930659091401</cx:pt>
          <cx:pt idx="377">-0.022985291186145101</cx:pt>
          <cx:pt idx="378">-0.0084322986640481094</cx:pt>
          <cx:pt idx="379">0.062134302225413197</cx:pt>
          <cx:pt idx="380">0.033520089051559697</cx:pt>
          <cx:pt idx="381">0.028185570438332998</cx:pt>
          <cx:pt idx="382">-0.035711239651606802</cx:pt>
          <cx:pt idx="383">0.0072569914760892496</cx:pt>
          <cx:pt idx="384">0.017458543560411099</cx:pt>
          <cx:pt idx="385">0.018072280916148299</cx:pt>
          <cx:pt idx="386">-0.0077334403668290301</cx:pt>
          <cx:pt idx="387">-0.0084053252853754402</cx:pt>
          <cx:pt idx="388">-0.028604812753708301</cx:pt>
          <cx:pt idx="389">-0.029025452110076001</cx:pt>
          <cx:pt idx="390">-0.0124311199135214</cx:pt>
          <cx:pt idx="391">-0.0042455211949322296</cx:pt>
          <cx:pt idx="392">0.000140958165680669</cx:pt>
          <cx:pt idx="393">0.00085338014246211799</cx:pt>
          <cx:pt idx="394">-0.000228400440846423</cx:pt>
          <cx:pt idx="395">-0.00709334069852846</cx:pt>
          <cx:pt idx="396">-0.032462048808436797</cx:pt>
          <cx:pt idx="397">-0.035619479827117502</cx:pt>
          <cx:pt idx="398">-0.044616048568462699</cx:pt>
          <cx:pt idx="399">-0.038479262905688198</cx:pt>
          <cx:pt idx="400">0.0026994784692984598</cx:pt>
          <cx:pt idx="401">0.042017979857443002</cx:pt>
          <cx:pt idx="402">0.122869030520115</cx:pt>
          <cx:pt idx="403">0.139146731339787</cx:pt>
          <cx:pt idx="404">0.039375587375399</cx:pt>
          <cx:pt idx="405">-0.020451380850412901</cx:pt>
          <cx:pt idx="406">0.044324420069579699</cx:pt>
          <cx:pt idx="407">0.031899670718167197</cx:pt>
          <cx:pt idx="408">-0.0094962322881488193</cx:pt>
          <cx:pt idx="409">0.034681428114524203</cx:pt>
          <cx:pt idx="410">0.0053722326068279501</cx:pt>
          <cx:pt idx="411">0.025077078197254202</cx:pt>
          <cx:pt idx="412">0.061825551780245201</cx:pt>
          <cx:pt idx="413">0.041473659815987197</cx:pt>
          <cx:pt idx="414">0.0097672627189761396</cx:pt>
          <cx:pt idx="415">-0.013509012866235201</cx:pt>
          <cx:pt idx="416">-0.019114863671900201</cx:pt>
          <cx:pt idx="417">-0.029404381812645999</cx:pt>
          <cx:pt idx="418">-0.015893935196386499</cx:pt>
          <cx:pt idx="419">-0.00044244960901334901</cx:pt>
          <cx:pt idx="420">5.3992722841521998e-05</cx:pt>
          <cx:pt idx="421">0.00047480074724544499</cx:pt>
          <cx:pt idx="422">0.0011735586323305799</cx:pt>
          <cx:pt idx="423">-0.0046733772038916304</cx:pt>
          <cx:pt idx="424">-0.020939159764704</cx:pt>
          <cx:pt idx="425">-0.027093809633590399</cx:pt>
          <cx:pt idx="426">-0.032325804176592303</cx:pt>
          <cx:pt idx="427">0.00111704151927235</cx:pt>
          <cx:pt idx="428">0.015689400913266701</cx:pt>
          <cx:pt idx="429">0.040785336512623102</cx:pt>
          <cx:pt idx="430">0.065389515235771703</cx:pt>
          <cx:pt idx="431">0.071057486663986202</cx:pt>
          <cx:pt idx="432">0.045907688858782401</cx:pt>
          <cx:pt idx="433">0.039690002427061499</cx:pt>
          <cx:pt idx="434">0.050485655253142803</cx:pt>
          <cx:pt idx="435">-0.078005711460147495</cx:pt>
          <cx:pt idx="436">0.0115498089484666</cx:pt>
          <cx:pt idx="437">0.049417247917267197</cx:pt>
          <cx:pt idx="438">-0.0134456373474776</cx:pt>
          <cx:pt idx="439">0.00151978065368745</cx:pt>
          <cx:pt idx="440">0.0146837539570222</cx:pt>
          <cx:pt idx="441">0.022913481317941398</cx:pt>
          <cx:pt idx="442">-0.018845575588685399</cx:pt>
          <cx:pt idx="443">-0.036549196666373698</cx:pt>
          <cx:pt idx="444">-0.035852376281491898</cx:pt>
          <cx:pt idx="445">-0.029757181683544201</cx:pt>
          <cx:pt idx="446">-0.018504068204649698</cx:pt>
          <cx:pt idx="447">-0.0033432224253137901</cx:pt>
          <cx:pt idx="448">0.00018459509556822699</cx:pt>
          <cx:pt idx="449">0.00070584496763655699</cx:pt>
          <cx:pt idx="450">-0.000631295659102609</cx:pt>
          <cx:pt idx="451">-0.011815833875761499</cx:pt>
          <cx:pt idx="452">-0.015917743428367701</cx:pt>
          <cx:pt idx="453">-0.031179946519759302</cx:pt>
          <cx:pt idx="454">-0.047589805279661397</cx:pt>
          <cx:pt idx="455">0.0037730237105512801</cx:pt>
          <cx:pt idx="456">-0.029103373250890501</cx:pt>
          <cx:pt idx="457">-0.010435190655488299</cx:pt>
          <cx:pt idx="458">0.023840180743791399</cx:pt>
          <cx:pt idx="459">0.029682430326204101</cx:pt>
          <cx:pt idx="460">0.086137849178230794</cx:pt>
          <cx:pt idx="461">0.079554640768882107</cx:pt>
          <cx:pt idx="462">0.056100488545263498</cx:pt>
          <cx:pt idx="463">-0.059402313832480201</cx:pt>
          <cx:pt idx="464">-0.023594318683647302</cx:pt>
          <cx:pt idx="465">0.0132722658291256</cx:pt>
          <cx:pt idx="466">-0.057459601179317601</cx:pt>
          <cx:pt idx="467">-0.0031422540860222602</cx:pt>
          <cx:pt idx="468">0.027998090057986699</cx:pt>
          <cx:pt idx="469">-0.0111105309561508</cx:pt>
          <cx:pt idx="470">-0.017815062275818201</cx:pt>
          <cx:pt idx="471">-0.035386641551094299</cx:pt>
          <cx:pt idx="472">-0.029429123030302099</cx:pt>
          <cx:pt idx="473">-0.019393144146147599</cx:pt>
          <cx:pt idx="474">-0.023769111151577999</cx:pt>
          <cx:pt idx="475">-0.0058731736506132497</cx:pt>
          <cx:pt idx="476">-6.8248318234938001e-06</cx:pt>
          <cx:pt idx="477">-0.00023184365287044799</cx:pt>
          <cx:pt idx="478">-0.0031590405426371901</cx:pt>
          <cx:pt idx="479">-0.014784391938851</cx:pt>
          <cx:pt idx="480">-0.0152490855874778</cx:pt>
          <cx:pt idx="481">-0.017532491244217699</cx:pt>
          <cx:pt idx="482">-0.038578178456864502</cx:pt>
          <cx:pt idx="483">-0.0051902472103337099</cx:pt>
          <cx:pt idx="484">-0.062349513714852603</cx:pt>
          <cx:pt idx="485">-0.035699984270955103</cx:pt>
          <cx:pt idx="486">0.053865241406295103</cx:pt>
          <cx:pt idx="487">0.060202940914329303</cx:pt>
          <cx:pt idx="488">0.053144661090079898</cx:pt>
          <cx:pt idx="489">0.074537815826616602</cx:pt>
          <cx:pt idx="490">0.057797504744935203</cx:pt>
          <cx:pt idx="491">-0.00085905211465352204</cx:pt>
          <cx:pt idx="492">-0.038413390544744103</cx:pt>
          <cx:pt idx="493">-0.0115457083830142</cx:pt>
          <cx:pt idx="494">-0.012655953480571599</cx:pt>
          <cx:pt idx="495">-0.0046090991035725197</cx:pt>
          <cx:pt idx="496">0.033412161199042799</cx:pt>
          <cx:pt idx="497">-0.0184758873415789</cx:pt>
          <cx:pt idx="498">-0.0077707259852165698</cx:pt>
          <cx:pt idx="499">-0.021948183262671499</cx:pt>
          <cx:pt idx="500">-0.037127940990753797</cx:pt>
          <cx:pt idx="501">-0.032173326705471003</cx:pt>
          <cx:pt idx="502">-0.0157828203768073</cx:pt>
          <cx:pt idx="503">-0.00194834421179535</cx:pt>
          <cx:pt idx="504">-0.00070150660099015702</cx:pt>
          <cx:pt idx="505">-0.00060324752986582505</cx:pt>
          <cx:pt idx="506">-0.0047865022494956401</cx:pt>
          <cx:pt idx="507">-0.016434421993346101</cx:pt>
          <cx:pt idx="508">-0.0164161321501868</cx:pt>
          <cx:pt idx="509">0.0082210201938745404</cx:pt>
          <cx:pt idx="510">-0.00052750354343557803</cx:pt>
          <cx:pt idx="511">0.014658942085125699</cx:pt>
          <cx:pt idx="512">-0.0102205394845908</cx:pt>
          <cx:pt idx="513">0.0061848683603189297</cx:pt>
          <cx:pt idx="514">0.022875860134330898</cx:pt>
          <cx:pt idx="515">-0.019321657854480801</cx:pt>
          <cx:pt idx="516">-0.0014401263470115</cx:pt>
          <cx:pt idx="517">0.0074270954796273204</cx:pt>
          <cx:pt idx="518">0.052509173813235603</cx:pt>
          <cx:pt idx="519">0.0224454389676924</cx:pt>
          <cx:pt idx="520">0.016819051057825499</cx:pt>
          <cx:pt idx="521">-0.0119378835418935</cx:pt>
          <cx:pt idx="522">-0.036125905811935498</cx:pt>
          <cx:pt idx="523">-0.012535818791479299</cx:pt>
          <cx:pt idx="524">-0.011650054581698601</cx:pt>
          <cx:pt idx="525">-0.081360178906215594</cx:pt>
          <cx:pt idx="526">-0.054485186296527197</cx:pt>
          <cx:pt idx="527">-0.037565407658950903</cx:pt>
          <cx:pt idx="528">-0.025733732493222399</cx:pt>
          <cx:pt idx="529">-0.0131178527724863</cx:pt>
          <cx:pt idx="530">-0.0050562369207612697</cx:pt>
          <cx:pt idx="531">-0.00157609899869875</cx:pt>
          <cx:pt idx="532">-0.000212250795894087</cx:pt>
          <cx:pt idx="533">-0.0015907311791635301</cx:pt>
          <cx:pt idx="534">-0.0048674913394997302</cx:pt>
          <cx:pt idx="535">-0.014096072680470801</cx:pt>
          <cx:pt idx="536">-0.023974832310027699</cx:pt>
          <cx:pt idx="537">-0.0132206309131754</cx:pt>
          <cx:pt idx="538">-0.024266821422694498</cx:pt>
          <cx:pt idx="539">-0.0010955908778493501</cx:pt>
          <cx:pt idx="540">0.068967101229278197</cx:pt>
          <cx:pt idx="541">0.029229163371263599</cx:pt>
          <cx:pt idx="542">0.035552290132322202</cx:pt>
          <cx:pt idx="543">-0.029540057695696498</cx:pt>
          <cx:pt idx="544">0.016830268175219199</cx:pt>
          <cx:pt idx="545">0.0079559528408934006</cx:pt>
          <cx:pt idx="546">0.050248434459242798</cx:pt>
          <cx:pt idx="547">0.024559991864451</cx:pt>
          <cx:pt idx="548">-0.023947463606047801</cx:pt>
          <cx:pt idx="549">-0.0137466158023478</cx:pt>
          <cx:pt idx="550">0.012140796260935701</cx:pt>
          <cx:pt idx="551">0.038905061879347301</cx:pt>
          <cx:pt idx="552">0.0086666697918124196</cx:pt>
          <cx:pt idx="553">-0.071645803237402203</cx:pt>
          <cx:pt idx="554">-0.043188425077459597</cx:pt>
          <cx:pt idx="555">-0.031657461924865599</cx:pt>
          <cx:pt idx="556">-0.0037686057170601699</cx:pt>
          <cx:pt idx="557">-0.0065937508625066197</cx:pt>
          <cx:pt idx="558">-0.0041120827576303599</cx:pt>
          <cx:pt idx="559">4.7997157040845098e-05</cx:pt>
          <cx:pt idx="560">0.00033255543989501002</cx:pt>
          <cx:pt idx="561">0.00016063876835210501</cx:pt>
          <cx:pt idx="562">-0.0032515116568634702</cx:pt>
          <cx:pt idx="563">-0.014040648897863901</cx:pt>
          <cx:pt idx="564">-0.030810815659660599</cx:pt>
          <cx:pt idx="565">-0.031118073684064999</cx:pt>
          <cx:pt idx="566">-0.043146627604538898</cx:pt>
          <cx:pt idx="567">-0.027217150591054499</cx:pt>
          <cx:pt idx="568">0.012991096367360601</cx:pt>
          <cx:pt idx="569">0.0407015406561664</cx:pt>
          <cx:pt idx="570">0.043202387173300598</cx:pt>
          <cx:pt idx="571">0.048070965337174199</cx:pt>
          <cx:pt idx="572">0.034701029146497898</cx:pt>
          <cx:pt idx="573">0.0079813239841473801</cx:pt>
          <cx:pt idx="574">0.039525786434570803</cx:pt>
          <cx:pt idx="575">0.0543700499933246</cx:pt>
          <cx:pt idx="576">-0.082518563451181207</cx:pt>
          <cx:pt idx="577">-0.066170874313367295</cx:pt>
          <cx:pt idx="578">-0.0105848461659516</cx:pt>
          <cx:pt idx="579">0.031676438197532998</cx:pt>
          <cx:pt idx="580">-0.015742263285758101</cx:pt>
          <cx:pt idx="581">-0.053120364014554999</cx:pt>
          <cx:pt idx="582">-0.030512926687642401</cx:pt>
          <cx:pt idx="583">-0.0162263642688459</cx:pt>
          <cx:pt idx="584">0.0027635601668821001</cx:pt>
          <cx:pt idx="585">0.0077131201645234803</cx:pt>
          <cx:pt idx="586">-0.0011123739124110101</cx:pt>
          <cx:pt idx="587">0.00045586508342871903</cx:pt>
          <cx:pt idx="588">0.00034193376300803598</cx:pt>
          <cx:pt idx="589">0.00053114314339389797</cx:pt>
          <cx:pt idx="590">-0.00143878518507583</cx:pt>
          <cx:pt idx="591">-0.0051622362405264804</cx:pt>
          <cx:pt idx="592">-0.010295651484165599</cx:pt>
          <cx:pt idx="593">-0.015263594408430701</cx:pt>
          <cx:pt idx="594">-0.034143185587109798</cx:pt>
          <cx:pt idx="595">-0.039557962616019203</cx:pt>
          <cx:pt idx="596">-0.026879772720535499</cx:pt>
          <cx:pt idx="597">0.049762551521308797</cx:pt>
          <cx:pt idx="598">0.0180705492125697</cx:pt>
          <cx:pt idx="599">0.035628782950112597</cx:pt>
          <cx:pt idx="600">0.067336896427520193</cx:pt>
          <cx:pt idx="601">0.083629931802563895</cx:pt>
          <cx:pt idx="602">0.0433955338395553</cx:pt>
          <cx:pt idx="603">0.016180865083523299</cx:pt>
          <cx:pt idx="604">-0.089938307576867105</cx:pt>
          <cx:pt idx="605">0.00177810590032823</cx:pt>
          <cx:pt idx="606">0.030315501177643499</cx:pt>
          <cx:pt idx="607">-0.0289868093029425</cx:pt>
          <cx:pt idx="608">-0.048789511527958601</cx:pt>
          <cx:pt idx="609">-0.0590149335460299</cx:pt>
          <cx:pt idx="610">-0.0082064218987426794</cx:pt>
          <cx:pt idx="611">3.9897194677982903e-05</cx:pt>
          <cx:pt idx="612">0.0105703963851182</cx:pt>
          <cx:pt idx="613">0.013082900640228301</cx:pt>
          <cx:pt idx="614">0.0019349820445151899</cx:pt>
          <cx:pt idx="615">-0.00049514932500610695</cx:pt>
          <cx:pt idx="616">-0.0011634333227861699</cx:pt>
          <cx:pt idx="617">-9.7246072965141196e-05</cx:pt>
          <cx:pt idx="618">-0.0010638065815555501</cx:pt>
          <cx:pt idx="619">0.00642424841247721</cx:pt>
          <cx:pt idx="620">0.012397331138640499</cx:pt>
          <cx:pt idx="621">-0.0010817897365752299</cx:pt>
          <cx:pt idx="622">-0.026892057195887401</cx:pt>
          <cx:pt idx="623">-0.053773977437177503</cx:pt>
          <cx:pt idx="624">-0.047666759218068101</cx:pt>
          <cx:pt idx="625">-0.011099724700268701</cx:pt>
          <cx:pt idx="626">0.0047928002645841296</cx:pt>
          <cx:pt idx="627">-0.018818208800074999</cx:pt>
          <cx:pt idx="628">0.0323224195533224</cx:pt>
          <cx:pt idx="629">0.0179328610124121</cx:pt>
          <cx:pt idx="630">0.025956029567808001</cx:pt>
          <cx:pt idx="631">0.052120827121083298</cx:pt>
          <cx:pt idx="632">0.0146866401511054</cx:pt>
          <cx:pt idx="633">0.0137787477838311</cx:pt>
          <cx:pt idx="634">-0.00158128773046515</cx:pt>
          <cx:pt idx="635">-0.035010456465282502</cx:pt>
          <cx:pt idx="636">-0.031574242277279702</cx:pt>
          <cx:pt idx="637">-0.0368964930455725</cx:pt>
          <cx:pt idx="638">-0.015009402089061499</cx:pt>
          <cx:pt idx="639">0.00225593325966306</cx:pt>
          <cx:pt idx="640">0.0152032935406701</cx:pt>
          <cx:pt idx="641">0.0152436054247814</cx:pt>
          <cx:pt idx="642">0.0014839982767238</cx:pt>
          <cx:pt idx="643">9.4963008104778301e-05</cx:pt>
          <cx:pt idx="644">2.83070876100213e-05</cx:pt>
          <cx:pt idx="645">-0.00030584105217776401</cx:pt>
          <cx:pt idx="646">-0.00028284574954851201</cx:pt>
          <cx:pt idx="647">0.0060338105979809899</cx:pt>
          <cx:pt idx="648">0.019267114202485201</cx:pt>
          <cx:pt idx="649">0.018549803954222899</cx:pt>
          <cx:pt idx="650">0.00156448015562178</cx:pt>
          <cx:pt idx="651">-0.0250106095089518</cx:pt>
          <cx:pt idx="652">-0.015935295428035502</cx:pt>
          <cx:pt idx="653">-0.0054434397522961503</cx:pt>
          <cx:pt idx="654">0.016971704256009499</cx:pt>
          <cx:pt idx="655">-0.013866962013508699</cx:pt>
          <cx:pt idx="656">0.0115548777198053</cx:pt>
          <cx:pt idx="657">-0.0172165849094028</cx:pt>
          <cx:pt idx="658">0.11217502002108801</cx:pt>
          <cx:pt idx="659">0.091737070384308395</cx:pt>
          <cx:pt idx="660">0.0228866976281831</cx:pt>
          <cx:pt idx="661">-0.019330393733031401</cx:pt>
          <cx:pt idx="662">-0.025405487268091501</cx:pt>
          <cx:pt idx="663">-0.0357154788711136</cx:pt>
          <cx:pt idx="664">-0.00035101923000163801</cx:pt>
          <cx:pt idx="665">-0.011393411652362399</cx:pt>
          <cx:pt idx="666">-0.010035940873242</cx:pt>
          <cx:pt idx="667">0.00166723135498305</cx:pt>
          <cx:pt idx="668">0.0082804125819222994</cx:pt>
          <cx:pt idx="669">0.0096816318165166299</cx:pt>
          <cx:pt idx="670">0.0015001208131560999</cx:pt>
          <cx:pt idx="671">-0.00035207105865372199</cx:pt>
          <cx:pt idx="672">0.00022604777171716399</cx:pt>
          <cx:pt idx="673">-0.000330811187610942</cx:pt>
          <cx:pt idx="674">-0.00119022446219288</cx:pt>
          <cx:pt idx="675">-0.00092309274310992996</cx:pt>
          <cx:pt idx="676">0.00311045053907199</cx:pt>
          <cx:pt idx="677">0.00607459227319545</cx:pt>
          <cx:pt idx="678">-0.00671055620615297</cx:pt>
          <cx:pt idx="679">-0.0080075052800302297</cx:pt>
          <cx:pt idx="680">-0.025030669742519801</cx:pt>
          <cx:pt idx="681">-0.013835646823134399</cx:pt>
          <cx:pt idx="682">-0.0232254973609657</cx:pt>
          <cx:pt idx="683">-0.0081826777543199704</cx:pt>
          <cx:pt idx="684">0.00059088216175011898</cx:pt>
          <cx:pt idx="685">0.0087178071951637803</cx:pt>
          <cx:pt idx="686">0.043170199058179197</cx:pt>
          <cx:pt idx="687">0.043411749068149</cx:pt>
          <cx:pt idx="688">0.023124388845925499</cx:pt>
          <cx:pt idx="689">-0.062680247370517805</cx:pt>
          <cx:pt idx="690">-0.0405428139391832</cx:pt>
          <cx:pt idx="691">-0.0280014339427592</cx:pt>
          <cx:pt idx="692">0.0078285777594114207</cx:pt>
          <cx:pt idx="693">-0.0045440053763889203</cx:pt>
          <cx:pt idx="694">-0.0089578809493254894</cx:pt>
          <cx:pt idx="695">-0.0081212839003704396</cx:pt>
          <cx:pt idx="696">-0.0015370616845336101</cx:pt>
          <cx:pt idx="697">-0.00025898907832262198</cx:pt>
          <cx:pt idx="698">-0.00068922022880993101</cx:pt>
          <cx:pt idx="699">-0.00040556465968922401</cx:pt>
          <cx:pt idx="700">-0.00051031639022083505</cx:pt>
          <cx:pt idx="701">0.00017889487566838101</cx:pt>
          <cx:pt idx="702">-0.00093733180842518803</cx:pt>
          <cx:pt idx="703">-0.00028206157727677099</cx:pt>
          <cx:pt idx="704">0.0012032257799058201</cx:pt>
          <cx:pt idx="705">-0.0025854044655141402</cx:pt>
          <cx:pt idx="706">0.0042012089171815396</cx:pt>
          <cx:pt idx="707">0.0073301961703673302</cx:pt>
          <cx:pt idx="708">-0.0043460076755751399</cx:pt>
          <cx:pt idx="709">-0.0071134528175879801</cx:pt>
          <cx:pt idx="710">-0.019456525984445999</cx:pt>
          <cx:pt idx="711">-0.034978861208889697</cx:pt>
          <cx:pt idx="712">-0.021431936733997702</cx:pt>
          <cx:pt idx="713">0.0104047328978428</cx:pt>
          <cx:pt idx="714">0.013589233248875499</cx:pt>
          <cx:pt idx="715">0.010148452083937</cx:pt>
          <cx:pt idx="716">-0.0064972458025463397</cx:pt>
          <cx:pt idx="717">-0.016021948281469099</cx:pt>
          <cx:pt idx="718">-0.0081197127113363</cx:pt>
          <cx:pt idx="719">-0.0094643297361473398</cx:pt>
          <cx:pt idx="720">-0.0051376447060467196</cx:pt>
          <cx:pt idx="721">-0.00044354112783276801</cx:pt>
          <cx:pt idx="722">0.0031769870997170398</cx:pt>
          <cx:pt idx="723">-0.00058892332947843996</cx:pt>
          <cx:pt idx="724">-0.00026358972963238099</cx:pt>
          <cx:pt idx="725">-0.00040842489979864001</cx:pt>
          <cx:pt idx="726">0.00052946242054901604</cx:pt>
          <cx:pt idx="727">-0.00037238403936199301</cx:pt>
          <cx:pt idx="728">4.9675296100731399e-05</cx:pt>
          <cx:pt idx="729">-0.00070461388387077798</cx:pt>
          <cx:pt idx="730">-4.8677715901096103e-05</cx:pt>
          <cx:pt idx="731">-0.0010132253507881301</cx:pt>
          <cx:pt idx="732">0.0012880747582666801</cx:pt>
          <cx:pt idx="733">-0.00267197383341467</cx:pt>
          <cx:pt idx="734">0.00321674632381221</cx:pt>
          <cx:pt idx="735">0.0055797871987204499</cx:pt>
          <cx:pt idx="736">0.0097251563693603396</cx:pt>
          <cx:pt idx="737">0.0021861881398839902</cx:pt>
          <cx:pt idx="738">0.00606009818322559</cx:pt>
          <cx:pt idx="739">0.029548136227862901</cx:pt>
          <cx:pt idx="740">0.029484690040895298</cx:pt>
          <cx:pt idx="741">0.035978719862782498</cx:pt>
          <cx:pt idx="742">0.0086912483992926393</cx:pt>
          <cx:pt idx="743">-0.0033055889501334801</cx:pt>
          <cx:pt idx="744">-0.0045698102821824698</cx:pt>
          <cx:pt idx="745">-0.0096930306028315209</cx:pt>
          <cx:pt idx="746">-0.0127464765962242</cx:pt>
          <cx:pt idx="747">-0.0142449067786927</cx:pt>
          <cx:pt idx="748">-0.0044249579949472203</cx:pt>
          <cx:pt idx="749">-0.0047835845424018999</cx:pt>
          <cx:pt idx="750">-0.0029696168885725901</cx:pt>
          <cx:pt idx="751">-0.00048919261969947202</cx:pt>
          <cx:pt idx="752">-0.00036680537222990201</cx:pt>
          <cx:pt idx="753">-0.00085840967189286597</cx:pt>
          <cx:pt idx="754">0.000416371598584279</cx:pt>
          <cx:pt idx="755">0.000109547867110574</cx:pt>
          <cx:pt idx="756">0.000442482736836631</cx:pt>
          <cx:pt idx="757">-0.00016531937275228499</cx:pt>
          <cx:pt idx="758">0.000287637638286866</cx:pt>
          <cx:pt idx="759">0.00031930245841335099</cx:pt>
          <cx:pt idx="760">-0.00019239493054871</cx:pt>
          <cx:pt idx="761">-0.00029178156635225602</cx:pt>
          <cx:pt idx="762">0.000116022084361114</cx:pt>
          <cx:pt idx="763">0.000175403741293397</cx:pt>
          <cx:pt idx="764">-0.0009905992727862079</cx:pt>
          <cx:pt idx="765">-0.0020047205714296399</cx:pt>
          <cx:pt idx="766">-0.00022360704382694599</cx:pt>
          <cx:pt idx="767">0.0021426761370023899</cx:pt>
          <cx:pt idx="768">0.0025299489824115199</cx:pt>
          <cx:pt idx="769">-0.00192429974562239</cx:pt>
          <cx:pt idx="770">0.0018649924641089199</cx:pt>
          <cx:pt idx="771">0.00079684647864761095</cx:pt>
          <cx:pt idx="772">-0.00113864936819215</cx:pt>
          <cx:pt idx="773">-0.00066320819215153805</cx:pt>
          <cx:pt idx="774">-0.0020960616118725801</cx:pt>
          <cx:pt idx="775">-0.0020284216629669499</cx:pt>
          <cx:pt idx="776">0.000140090136744716</cx:pt>
          <cx:pt idx="777">-0.0055318612033753599</cx:pt>
          <cx:pt idx="778">-0.0031989655788973799</cx:pt>
          <cx:pt idx="779">0.00017203826437488099</cx:pt>
          <cx:pt idx="780">-0.00029438497967212399</cx:pt>
          <cx:pt idx="781">-0.00021935834069602701</cx:pt>
          <cx:pt idx="782">-0.00011661955601667999</cx:pt>
          <cx:pt idx="783">0.00095477931787648696</cx:pt>
        </cx:lvl>
      </cx:numDim>
    </cx:data>
    <cx:data id="137">
      <cx:numDim type="val">
        <cx:f>'001_WA_F - 副本'!$EH$1:$EH$784</cx:f>
        <cx:lvl ptCount="784" formatCode="G/通用格式">
          <cx:pt idx="0">0.00063085245903542696</cx:pt>
          <cx:pt idx="1">1.9936581768289999e-05</cx:pt>
          <cx:pt idx="2">0.00035813016659629098</cx:pt>
          <cx:pt idx="3">0.00037330288709911899</cx:pt>
          <cx:pt idx="4">-0.00025222681953684901</cx:pt>
          <cx:pt idx="5">-0.00057041288053744695</cx:pt>
          <cx:pt idx="6">0.000102691125735872</cx:pt>
          <cx:pt idx="7">0.00089151175938643698</cx:pt>
          <cx:pt idx="8">0.000571215367867708</cx:pt>
          <cx:pt idx="9">0.00035813425701011601</cx:pt>
          <cx:pt idx="10">3.5482201376583401e-05</cx:pt>
          <cx:pt idx="11">0.000277174935861439</cx:pt>
          <cx:pt idx="12">-0.00089940470050383096</cx:pt>
          <cx:pt idx="13">-0.00056115058789756598</cx:pt>
          <cx:pt idx="14">3.03590329880009e-05</cx:pt>
          <cx:pt idx="15">-0.00059998591021356395</cx:pt>
          <cx:pt idx="16">0.00055415975423463799</cx:pt>
          <cx:pt idx="17">0.00045219977477824397</cx:pt>
          <cx:pt idx="18">0.000285623494078896</cx:pt>
          <cx:pt idx="19">0.00095480005096580396</cx:pt>
          <cx:pt idx="20">5.0355770334536897e-05</cx:pt>
          <cx:pt idx="21">0.000174352852690479</cx:pt>
          <cx:pt idx="22">-3.4340440843595698e-05</cx:pt>
          <cx:pt idx="23">-0.00052275888337052203</cx:pt>
          <cx:pt idx="24">-0.00050154649859938103</cx:pt>
          <cx:pt idx="25">-0.00057755008753911899</cx:pt>
          <cx:pt idx="26">-0.00013691591880018799</cx:pt>
          <cx:pt idx="27">0.00025035701420076902</cx:pt>
          <cx:pt idx="28">0.00054341601386771797</cx:pt>
          <cx:pt idx="29">-0.00037646758561787701</cx:pt>
          <cx:pt idx="30">-8.9787837766162703e-05</cx:pt>
          <cx:pt idx="31">0.00035413470933472299</cx:pt>
          <cx:pt idx="32">-0.00094271981459541896</cx:pt>
          <cx:pt idx="33">0.00061569854894081004</cx:pt>
          <cx:pt idx="34">-0.0018719486880239499</cx:pt>
          <cx:pt idx="35">-0.0033147510105691201</cx:pt>
          <cx:pt idx="36">-0.0029872942406812802</cx:pt>
          <cx:pt idx="37">-0.0017053152411006401</cx:pt>
          <cx:pt idx="38">-0.00109497034265819</cx:pt>
          <cx:pt idx="39">-0.0028016700706293999</cx:pt>
          <cx:pt idx="40">-0.0052719865307501203</cx:pt>
          <cx:pt idx="41">-0.0038559552561967798</cx:pt>
          <cx:pt idx="42">7.7977031023716205e-05</cx:pt>
          <cx:pt idx="43">-0.00077954728945406305</cx:pt>
          <cx:pt idx="44">-0.00079313213264105005</cx:pt>
          <cx:pt idx="45">-0.0017481937436351399</cx:pt>
          <cx:pt idx="46">-0.0012895691866331</cx:pt>
          <cx:pt idx="47">-0.00085758497222167404</cx:pt>
          <cx:pt idx="48">-0.00092383460724720901</cx:pt>
          <cx:pt idx="49">-0.00158311458954357</cx:pt>
          <cx:pt idx="50">-0.0010268287576244101</cx:pt>
          <cx:pt idx="51">-0.00140854638285628</cx:pt>
          <cx:pt idx="52">0.00057256731516907504</cx:pt>
          <cx:pt idx="53">0.00016461549875122701</cx:pt>
          <cx:pt idx="54">0.000713214956870497</cx:pt>
          <cx:pt idx="55">0.00084245045920371305</cx:pt>
          <cx:pt idx="56">-0.00031534744033064901</cx:pt>
          <cx:pt idx="57">0.00024107596826665299</cx:pt>
          <cx:pt idx="58">0.00040880078336529301</cx:pt>
          <cx:pt idx="59">-0.00098133352440917909</cx:pt>
          <cx:pt idx="60">-0.00035171333094701401</cx:pt>
          <cx:pt idx="61">-0.00100431831952079</cx:pt>
          <cx:pt idx="62">-0.0022582444213619301</cx:pt>
          <cx:pt idx="63">-0.0056084488123282301</cx:pt>
          <cx:pt idx="64">-0.0058804310235274103</cx:pt>
          <cx:pt idx="65">-0.0082888855859072803</cx:pt>
          <cx:pt idx="66">-0.019091171000115901</cx:pt>
          <cx:pt idx="67">-0.025904703388967599</cx:pt>
          <cx:pt idx="68">-0.030863815552642501</cx:pt>
          <cx:pt idx="69">-0.0287301479546711</cx:pt>
          <cx:pt idx="70">-0.023625933467489701</cx:pt>
          <cx:pt idx="71">-0.0162256242368163</cx:pt>
          <cx:pt idx="72">-0.0162064211175264</cx:pt>
          <cx:pt idx="73">-0.011214677114772399</cx:pt>
          <cx:pt idx="74">-0.0054793841487164796</cx:pt>
          <cx:pt idx="75">-0.0075535163982526597</cx:pt>
          <cx:pt idx="76">-0.0032406328055970398</cx:pt>
          <cx:pt idx="77">-0.0051770139665150297</cx:pt>
          <cx:pt idx="78">-0.0038533317492568399</cx:pt>
          <cx:pt idx="79">-0.00147464096352379</cx:pt>
          <cx:pt idx="80">-0.00011963666351883299</cx:pt>
          <cx:pt idx="81">0.00062039223850986105</cx:pt>
          <cx:pt idx="82">-0.00081723912360898198</cx:pt>
          <cx:pt idx="83">-0.00029861699731625202</cx:pt>
          <cx:pt idx="84">0.00029286878247742297</cx:pt>
          <cx:pt idx="85">0.00039822150531971601</cx:pt>
          <cx:pt idx="86">0.00022864166064430201</cx:pt>
          <cx:pt idx="87">-0.00075117134023606298</cx:pt>
          <cx:pt idx="88">0.00024398582959457999</cx:pt>
          <cx:pt idx="89">-0.000741064069543962</cx:pt>
          <cx:pt idx="90">-0.0037339765850535099</cx:pt>
          <cx:pt idx="91">-0.0071412925596820599</cx:pt>
          <cx:pt idx="92">-0.016513494738199099</cx:pt>
          <cx:pt idx="93">-0.031698624769430701</cx:pt>
          <cx:pt idx="94">-0.050088855552864797</cx:pt>
          <cx:pt idx="95">-0.058559535094181797</cx:pt>
          <cx:pt idx="96">-0.078024649985255101</cx:pt>
          <cx:pt idx="97">-0.091172364662352803</cx:pt>
          <cx:pt idx="98">-0.067669098902932198</cx:pt>
          <cx:pt idx="99">-0.053783215495068502</cx:pt>
          <cx:pt idx="100">-0.042292444923974999</cx:pt>
          <cx:pt idx="101">-0.0377975675874666</cx:pt>
          <cx:pt idx="102">-0.0204238169459659</cx:pt>
          <cx:pt idx="103">-0.0072402192174044599</cx:pt>
          <cx:pt idx="104">-0.0027836591638954401</cx:pt>
          <cx:pt idx="105">-0.00049932155983274196</cx:pt>
          <cx:pt idx="106">-0.0019625937444335802</cx:pt>
          <cx:pt idx="107">-0.00292286056524787</cx:pt>
          <cx:pt idx="108">-0.0029526844520899602</cx:pt>
          <cx:pt idx="109">0.0013731147278039199</cx:pt>
          <cx:pt idx="110">-0.00060926091777744002</cx:pt>
          <cx:pt idx="111">0.00056372883148794999</cx:pt>
          <cx:pt idx="112">-0.00065731809131469902</cx:pt>
          <cx:pt idx="113">-4.2622017194743999e-06</cx:pt>
          <cx:pt idx="114">0.00040734824938604602</cx:pt>
          <cx:pt idx="115">0.00051382977450598803</cx:pt>
          <cx:pt idx="116">0.0015712564813254899</cx:pt>
          <cx:pt idx="117">-0.0040803712002892697</cx:pt>
          <cx:pt idx="118">-0.0037948272113814</cx:pt>
          <cx:pt idx="119">-0.0071705604752711396</cx:pt>
          <cx:pt idx="120">-0.048283644711085399</cx:pt>
          <cx:pt idx="121">-0.071931057191047199</cx:pt>
          <cx:pt idx="122">-0.051492867548425102</cx:pt>
          <cx:pt idx="123">-0.0015522937194853499</cx:pt>
          <cx:pt idx="124">-0.019755019154743501</cx:pt>
          <cx:pt idx="125">-0.0582344424312492</cx:pt>
          <cx:pt idx="126">-0.055266618677160699</cx:pt>
          <cx:pt idx="127">-0.0350026933114009</cx:pt>
          <cx:pt idx="128">-0.019213257691931499</cx:pt>
          <cx:pt idx="129">0.019452663742002</cx:pt>
          <cx:pt idx="130">0.0093924416525159593</cx:pt>
          <cx:pt idx="131">-0.0054908312518403201</cx:pt>
          <cx:pt idx="132">0.0046520990507504297</cx:pt>
          <cx:pt idx="133">0.020640968514208401</cx:pt>
          <cx:pt idx="134">0.0142906287512732</cx:pt>
          <cx:pt idx="135">0.016105086371802999</cx:pt>
          <cx:pt idx="136">0.024698679762143801</cx:pt>
          <cx:pt idx="137">0.016695387177706401</cx:pt>
          <cx:pt idx="138">0.0059576995553006998</cx:pt>
          <cx:pt idx="139">-2.3096361367124399e-05</cx:pt>
          <cx:pt idx="140">0.00057059949542108098</cx:pt>
          <cx:pt idx="141">0.00041882050054040202</cx:pt>
          <cx:pt idx="142">1.8989583559093999e-05</cx:pt>
          <cx:pt idx="143">0.00051285493525241998</cx:pt>
          <cx:pt idx="144">0.0027406968218884899</cx:pt>
          <cx:pt idx="145">0.010407908063112601</cx:pt>
          <cx:pt idx="146">0.00434117283518213</cx:pt>
          <cx:pt idx="147">-0.034350351572581699</cx:pt>
          <cx:pt idx="148">-0.0271048917248339</cx:pt>
          <cx:pt idx="149">-0.014467872236034801</cx:pt>
          <cx:pt idx="150">-0.0108514639071534</cx:pt>
          <cx:pt idx="151">0.066442420215149997</cx:pt>
          <cx:pt idx="152">0.083000089610090894</cx:pt>
          <cx:pt idx="153">0.0046602367371954296</cx:pt>
          <cx:pt idx="154">-0.038616900922332102</cx:pt>
          <cx:pt idx="155">-0.090715761063094993</cx:pt>
          <cx:pt idx="156">-0.093177174011982</cx:pt>
          <cx:pt idx="157">-0.061646102987616101</cx:pt>
          <cx:pt idx="158">-0.068562005333482196</cx:pt>
          <cx:pt idx="159">-0.055814577144367501</cx:pt>
          <cx:pt idx="160">-0.0091605681941556698</cx:pt>
          <cx:pt idx="161">0.044057715217319597</cx:pt>
          <cx:pt idx="162">0.0302911375571507</cx:pt>
          <cx:pt idx="163">0.023033354134967501</cx:pt>
          <cx:pt idx="164">0.0247906193324752</cx:pt>
          <cx:pt idx="165">0.0156055735462609</cx:pt>
          <cx:pt idx="166">0.0046284006313943903</cx:pt>
          <cx:pt idx="167">-0.00018903679791485201</cx:pt>
          <cx:pt idx="168">0.000332005620478331</cx:pt>
          <cx:pt idx="169">-0.000890621790748176</cx:pt>
          <cx:pt idx="170">0.00135939267647969</cx:pt>
          <cx:pt idx="171">0.0046281889496683302</cx:pt>
          <cx:pt idx="172">0.0149386443358642</cx:pt>
          <cx:pt idx="173">0.0160323503364115</cx:pt>
          <cx:pt idx="174">0.00717823740803242</cx:pt>
          <cx:pt idx="175">-0.0234553967451256</cx:pt>
          <cx:pt idx="176">0.0076698161257137201</cx:pt>
          <cx:pt idx="177">0.052231785217814797</cx:pt>
          <cx:pt idx="178">0.056693282451737298</cx:pt>
          <cx:pt idx="179">0.080561633108503602</cx:pt>
          <cx:pt idx="180">0.040611841295789403</cx:pt>
          <cx:pt idx="181">0.0098559548415628594</cx:pt>
          <cx:pt idx="182">-0.018187790310080401</cx:pt>
          <cx:pt idx="183">-0.0233902233850985</cx:pt>
          <cx:pt idx="184">0.020019510108945499</cx:pt>
          <cx:pt idx="185">0.0029466843318538701</cx:pt>
          <cx:pt idx="186">-0.057402842434385898</cx:pt>
          <cx:pt idx="187">-0.0126563827844697</cx:pt>
          <cx:pt idx="188">0.0207159950248983</cx:pt>
          <cx:pt idx="189">0.0588503929725308</cx:pt>
          <cx:pt idx="190">0.058571803011133398</cx:pt>
          <cx:pt idx="191">0.064366294470283303</cx:pt>
          <cx:pt idx="192">0.0220878861795917</cx:pt>
          <cx:pt idx="193">0.019726328690835699</cx:pt>
          <cx:pt idx="194">-0.0035726628931504701</cx:pt>
          <cx:pt idx="195">-0.0099212953970751298</cx:pt>
          <cx:pt idx="196">0.000243580181532999</cx:pt>
          <cx:pt idx="197">0.00086098424676677896</cx:pt>
          <cx:pt idx="198">0.011703299633985901</cx:pt>
          <cx:pt idx="199">0.020791889697019401</cx:pt>
          <cx:pt idx="200">0.0105916471613787</cx:pt>
          <cx:pt idx="201">-0.0052038042125369501</cx:pt>
          <cx:pt idx="202">0.036462586356167601</cx:pt>
          <cx:pt idx="203">0.0096538695342328895</cx:pt>
          <cx:pt idx="204">0.025479098616580001</cx:pt>
          <cx:pt idx="205">0.075335848440522005</cx:pt>
          <cx:pt idx="206">0.050451403494054803</cx:pt>
          <cx:pt idx="207">-0.028141476278649599</cx:pt>
          <cx:pt idx="208">-0.024026569961631501</cx:pt>
          <cx:pt idx="209">-0.034753020803193597</cx:pt>
          <cx:pt idx="210">-0.083100411797051799</cx:pt>
          <cx:pt idx="211">-0.0114471334708936</cx:pt>
          <cx:pt idx="212">0.034497825883385999</cx:pt>
          <cx:pt idx="213">0.054192823136422402</cx:pt>
          <cx:pt idx="214">0.020339295057706999</cx:pt>
          <cx:pt idx="215">-0.010248066728187699</cx:pt>
          <cx:pt idx="216">0.0152603803080323</cx:pt>
          <cx:pt idx="217">0.047881954107741202</cx:pt>
          <cx:pt idx="218">0.064607311573538606</cx:pt>
          <cx:pt idx="219">0.0762767918482221</cx:pt>
          <cx:pt idx="220">0.035559309343858397</cx:pt>
          <cx:pt idx="221">0.023494215790090599</cx:pt>
          <cx:pt idx="222">-0.00149121622728067</cx:pt>
          <cx:pt idx="223">-0.0056052181855077198</cx:pt>
          <cx:pt idx="224">-0.0013684782298141599</cx:pt>
          <cx:pt idx="225">0.000641786989965472</cx:pt>
          <cx:pt idx="226">0.0130053563856713</cx:pt>
          <cx:pt idx="227">0.0212440341794011</cx:pt>
          <cx:pt idx="228">0.022919021344654001</cx:pt>
          <cx:pt idx="229">0.036956102378584599</cx:pt>
          <cx:pt idx="230">0.078132984555558602</cx:pt>
          <cx:pt idx="231">0.071766491038464802</cx:pt>
          <cx:pt idx="232">0.115022144944235</cx:pt>
          <cx:pt idx="233">0.11017082150263</cx:pt>
          <cx:pt idx="234">0.036749117923085099</cx:pt>
          <cx:pt idx="235">0.00726899819225131</cx:pt>
          <cx:pt idx="236">0.015049830609917301</cx:pt>
          <cx:pt idx="237">-0.00177316170809757</cx:pt>
          <cx:pt idx="238">0.011893483233778999</cx:pt>
          <cx:pt idx="239">0.0462022100483045</cx:pt>
          <cx:pt idx="240">0.0109370812759112</cx:pt>
          <cx:pt idx="241">0.0058616052069692601</cx:pt>
          <cx:pt idx="242">0.039506321050629303</cx:pt>
          <cx:pt idx="243">-0.041507277228813401</cx:pt>
          <cx:pt idx="244">-0.022940451696588399</cx:pt>
          <cx:pt idx="245">0.021848296173084401</cx:pt>
          <cx:pt idx="246">0.038024304824848497</cx:pt>
          <cx:pt idx="247">0.089728993323621206</cx:pt>
          <cx:pt idx="248">0.083570284802164704</cx:pt>
          <cx:pt idx="249">0.049362436054218098</cx:pt>
          <cx:pt idx="250">0.013184196552759601</cx:pt>
          <cx:pt idx="251">0.0014830798562200801</cx:pt>
          <cx:pt idx="252">0.00025898225925593301</cx:pt>
          <cx:pt idx="253">0.0012170503306950099</cx:pt>
          <cx:pt idx="254">0.0083739921146060992</cx:pt>
          <cx:pt idx="255">0.022152239722542499</cx:pt>
          <cx:pt idx="256">0.033683216098653802</cx:pt>
          <cx:pt idx="257">0.026448495000925502</cx:pt>
          <cx:pt idx="258">0.083340429021566895</cx:pt>
          <cx:pt idx="259">0.066116770368402106</cx:pt>
          <cx:pt idx="260">0.082151517089944295</cx:pt>
          <cx:pt idx="261">0.060905316347549102</cx:pt>
          <cx:pt idx="262">0.00140290745747332</cx:pt>
          <cx:pt idx="263">0.016801443877834499</cx:pt>
          <cx:pt idx="264">0.013468070157469</cx:pt>
          <cx:pt idx="265">-0.01056358832719</cx:pt>
          <cx:pt idx="266">0.026484826795835099</cx:pt>
          <cx:pt idx="267">0.0047326236762738399</cx:pt>
          <cx:pt idx="268">0.0023006288769459099</cx:pt>
          <cx:pt idx="269">0.045064361476033397</cx:pt>
          <cx:pt idx="270">-0.0013181354800557001</cx:pt>
          <cx:pt idx="271">-0.052779791641549403</cx:pt>
          <cx:pt idx="272">0.021509929600823301</cx:pt>
          <cx:pt idx="273">0.045687016536977203</cx:pt>
          <cx:pt idx="274">0.059269082055717903</cx:pt>
          <cx:pt idx="275">0.094419403671361396</cx:pt>
          <cx:pt idx="276">0.078228224886658898</cx:pt>
          <cx:pt idx="277">0.055343713985760101</cx:pt>
          <cx:pt idx="278">0.016324228169518701</cx:pt>
          <cx:pt idx="279">0.00238402202532341</cx:pt>
          <cx:pt idx="280">0.00045900996397909102</cx:pt>
          <cx:pt idx="281">0.0015057358909285499</cx:pt>
          <cx:pt idx="282">0.010707362146986799</cx:pt>
          <cx:pt idx="283">0.0142623636625547</cx:pt>
          <cx:pt idx="284">0.042602371481539197</cx:pt>
          <cx:pt idx="285">0.0255273732070797</cx:pt>
          <cx:pt idx="286">0.0510718131667579</cx:pt>
          <cx:pt idx="287">0.049210274300682498</cx:pt>
          <cx:pt idx="288">0.0532742409800653</cx:pt>
          <cx:pt idx="289">0.053726094469364501</cx:pt>
          <cx:pt idx="290">0.012569689453323899</cx:pt>
          <cx:pt idx="291">-0.020576996278159499</cx:pt>
          <cx:pt idx="292">-0.041289521215364701</cx:pt>
          <cx:pt idx="293">-0.0275840230860269</cx:pt>
          <cx:pt idx="294">0.0070451230356575302</cx:pt>
          <cx:pt idx="295">-0.045651030283045298</cx:pt>
          <cx:pt idx="296">-0.026836545288479501</cx:pt>
          <cx:pt idx="297">-0.049499382466249103</cx:pt>
          <cx:pt idx="298">0.0080488932272574105</cx:pt>
          <cx:pt idx="299">-0.0039302613528487398</cx:pt>
          <cx:pt idx="300">0.037786032417988002</cx:pt>
          <cx:pt idx="301">0.0284278695210574</cx:pt>
          <cx:pt idx="302">0.047846736382316103</cx:pt>
          <cx:pt idx="303">0.071992461294939206</cx:pt>
          <cx:pt idx="304">0.045237588280718902</cx:pt>
          <cx:pt idx="305">0.0204474703686203</cx:pt>
          <cx:pt idx="306">0.0111600970595814</cx:pt>
          <cx:pt idx="307">0.0023421941640681398</cx:pt>
          <cx:pt idx="308">4.00039729219229e-05</cx:pt>
          <cx:pt idx="309">0.00148401504019094</cx:pt>
          <cx:pt idx="310">0.013665800499468901</cx:pt>
          <cx:pt idx="311">0.029180454540773799</cx:pt>
          <cx:pt idx="312">0.066496018881314595</cx:pt>
          <cx:pt idx="313">0.059633622778846498</cx:pt>
          <cx:pt idx="314">0.058427403490485398</cx:pt>
          <cx:pt idx="315">0.080677575130825699</cx:pt>
          <cx:pt idx="316">0.088450568469745403</cx:pt>
          <cx:pt idx="317">0.070216869229971002</cx:pt>
          <cx:pt idx="318">0.038996333957096702</cx:pt>
          <cx:pt idx="319">0.078061199248382798</cx:pt>
          <cx:pt idx="320">0.041377463304776999</cx:pt>
          <cx:pt idx="321">0.0418137558914254</cx:pt>
          <cx:pt idx="322">0.096967829499579203</cx:pt>
          <cx:pt idx="323">0.036098061178913503</cx:pt>
          <cx:pt idx="324">-0.085228167056295906</cx:pt>
          <cx:pt idx="325">-0.049121874685349398</cx:pt>
          <cx:pt idx="326">-0.0049122164694566902</cx:pt>
          <cx:pt idx="327">-0.020065370064037299</cx:pt>
          <cx:pt idx="328">0.019440530539807099</cx:pt>
          <cx:pt idx="329">0.019287139153208298</cx:pt>
          <cx:pt idx="330">0.026966207617500099</cx:pt>
          <cx:pt idx="331">0.0354449201989935</cx:pt>
          <cx:pt idx="332">0.0263797509209149</cx:pt>
          <cx:pt idx="333">0.017693292760800901</cx:pt>
          <cx:pt idx="334">0.0099907046526846299</cx:pt>
          <cx:pt idx="335">0.00023658966884167201</cx:pt>
          <cx:pt idx="336">-0.00037966346700543701</cx:pt>
          <cx:pt idx="337">0.0023163691095140801</cx:pt>
          <cx:pt idx="338">0.010709763411778799</cx:pt>
          <cx:pt idx="339">0.039439347166339601</cx:pt>
          <cx:pt idx="340">0.074590003751213704</cx:pt>
          <cx:pt idx="341">0.065166287176186194</cx:pt>
          <cx:pt idx="342">0.0044419281296933996</cx:pt>
          <cx:pt idx="343">0.0264163563215488</cx:pt>
          <cx:pt idx="344">0.0491620434426598</cx:pt>
          <cx:pt idx="345">0.0076897521707481103</cx:pt>
          <cx:pt idx="346">0.015166755151106701</cx:pt>
          <cx:pt idx="347">0.064943996986098804</cx:pt>
          <cx:pt idx="348">0.0279087776111967</cx:pt>
          <cx:pt idx="349">0.035152348358013702</cx:pt>
          <cx:pt idx="350">0.040581820999404099</cx:pt>
          <cx:pt idx="351">0.037007055415589601</cx:pt>
          <cx:pt idx="352">-0.054388514356689698</cx:pt>
          <cx:pt idx="353">-0.030730622066098501</cx:pt>
          <cx:pt idx="354">0.0216695299835361</cx:pt>
          <cx:pt idx="355">0.0223245780453795</cx:pt>
          <cx:pt idx="356">0.050959193315442297</cx:pt>
          <cx:pt idx="357">0.060316004341739698</cx:pt>
          <cx:pt idx="358">0.046007392723308498</cx:pt>
          <cx:pt idx="359">0.0264120890031917</cx:pt>
          <cx:pt idx="360">-0.0048248630035695496</cx:pt>
          <cx:pt idx="361">0.013993827540164599</cx:pt>
          <cx:pt idx="362">0.017124856847927201</cx:pt>
          <cx:pt idx="363">0.00243199638996518</cx:pt>
          <cx:pt idx="364">0.000107067641384481</cx:pt>
          <cx:pt idx="365">0.0011761691106682601</cx:pt>
          <cx:pt idx="366">0.0084750326539449194</cx:pt>
          <cx:pt idx="367">0.0256234818846694</cx:pt>
          <cx:pt idx="368">0.070646771927609098</cx:pt>
          <cx:pt idx="369">0.046704345574275899</cx:pt>
          <cx:pt idx="370">-0.041293558339580302</cx:pt>
          <cx:pt idx="371">0.010960288296603501</cx:pt>
          <cx:pt idx="372">0.016529546129967598</cx:pt>
          <cx:pt idx="373">0.027086562214168601</cx:pt>
          <cx:pt idx="374">0.071697652444787305</cx:pt>
          <cx:pt idx="375">0.12273067763626</cx:pt>
          <cx:pt idx="376">0.065934577425104904</cx:pt>
          <cx:pt idx="377">0.079297117974686804</cx:pt>
          <cx:pt idx="378">0.063270582608134202</cx:pt>
          <cx:pt idx="379">0.027962896131955701</cx:pt>
          <cx:pt idx="380">-0.026797077766131699</cx:pt>
          <cx:pt idx="381">-0.044846363882551199</cx:pt>
          <cx:pt idx="382">0.034514164841812099</cx:pt>
          <cx:pt idx="383">0.061247273926331197</cx:pt>
          <cx:pt idx="384">0.102431894162083</cx:pt>
          <cx:pt idx="385">0.0858918407664509</cx:pt>
          <cx:pt idx="386">0.047588052767722398</cx:pt>
          <cx:pt idx="387">-0.016365156677637799</cx:pt>
          <cx:pt idx="388">-0.027621345192195002</cx:pt>
          <cx:pt idx="389">0.0053567099231197199</cx:pt>
          <cx:pt idx="390">0.00291653345455592</cx:pt>
          <cx:pt idx="391">0.00053026765258676605</cx:pt>
          <cx:pt idx="392">-0.00045035976704850799</cx:pt>
          <cx:pt idx="393">0.0010960764944289499</cx:pt>
          <cx:pt idx="394">0.0030675154432813598</cx:pt>
          <cx:pt idx="395">0.0094479226627731706</cx:pt>
          <cx:pt idx="396">0.034366451486404298</cx:pt>
          <cx:pt idx="397">0.017538290559019801</cx:pt>
          <cx:pt idx="398">-0.029268024595795299</cx:pt>
          <cx:pt idx="399">-0.0180240047682503</cx:pt>
          <cx:pt idx="400">-0.0373320121869899</cx:pt>
          <cx:pt idx="401">0.011975272128516399</cx:pt>
          <cx:pt idx="402">0.0392759298818426</cx:pt>
          <cx:pt idx="403">0.045096780111093297</cx:pt>
          <cx:pt idx="404">0.084352453051172699</cx:pt>
          <cx:pt idx="405">0.052790224787155199</cx:pt>
          <cx:pt idx="406">0.0169731451149761</cx:pt>
          <cx:pt idx="407">-0.016309700997427599</cx:pt>
          <cx:pt idx="408">-0.0197491375779195</cx:pt>
          <cx:pt idx="409">0.0332557339026247</cx:pt>
          <cx:pt idx="410">0.053597146828186198</cx:pt>
          <cx:pt idx="411">0.075375061232395499</cx:pt>
          <cx:pt idx="412">0.051394086859899497</cx:pt>
          <cx:pt idx="413">0.017471875914373599</cx:pt>
          <cx:pt idx="414">0.0248997602881907</cx:pt>
          <cx:pt idx="415">-0.0043617849187611198</cx:pt>
          <cx:pt idx="416">-0.035609404268188198</cx:pt>
          <cx:pt idx="417">-0.0081519648382764407</cx:pt>
          <cx:pt idx="418">-0.00500268801675933</cx:pt>
          <cx:pt idx="419">-0.00022253680476139</cx:pt>
          <cx:pt idx="420">-0.000475088283292294</cx:pt>
          <cx:pt idx="421">-0.000137773940037109</cx:pt>
          <cx:pt idx="422">-0.00081499508557880695</cx:pt>
          <cx:pt idx="423">0.0070934504686435799</cx:pt>
          <cx:pt idx="424">0.011583932278338999</cx:pt>
          <cx:pt idx="425">-0.033373002690945001</cx:pt>
          <cx:pt idx="426">-0.050466519261044201</cx:pt>
          <cx:pt idx="427">-0.029944032252545199</cx:pt>
          <cx:pt idx="428">-0.0332557886580752</cx:pt>
          <cx:pt idx="429">0.010361743098051599</cx:pt>
          <cx:pt idx="430">-0.014048957722007</cx:pt>
          <cx:pt idx="431">-0.00116918056095671</cx:pt>
          <cx:pt idx="432">-0.0095095798026356808</cx:pt>
          <cx:pt idx="433">0.017017634326227001</cx:pt>
          <cx:pt idx="434">0.035851634841925002</cx:pt>
          <cx:pt idx="435">0.041911751846373697</cx:pt>
          <cx:pt idx="436">0.038180773229297298</cx:pt>
          <cx:pt idx="437">0.10413816774734699</cx:pt>
          <cx:pt idx="438">0.030536639396293499</cx:pt>
          <cx:pt idx="439">0.018337336127231801</cx:pt>
          <cx:pt idx="440">0.020093989412782801</cx:pt>
          <cx:pt idx="441">0.00180066312843916</cx:pt>
          <cx:pt idx="442">0.034725372665192898</cx:pt>
          <cx:pt idx="443">0.0016528207712024499</cx:pt>
          <cx:pt idx="444">-0.0383267231794156</cx:pt>
          <cx:pt idx="445">-0.0232846604257467</cx:pt>
          <cx:pt idx="446">-0.0074858738554322004</cx:pt>
          <cx:pt idx="447">-0.0030942599919725</cx:pt>
          <cx:pt idx="448">-0.00016630587082073101</cx:pt>
          <cx:pt idx="449">-0.00053142619281672699</cx:pt>
          <cx:pt idx="450">-0.00085292946891494604</cx:pt>
          <cx:pt idx="451">0.00030647558174416798</cx:pt>
          <cx:pt idx="452">0.0047034387399485103</cx:pt>
          <cx:pt idx="453">-0.049835123640014002</cx:pt>
          <cx:pt idx="454">-0.059019859708673197</cx:pt>
          <cx:pt idx="455">-0.033433717533608298</cx:pt>
          <cx:pt idx="456">-0.032268481749953698</cx:pt>
          <cx:pt idx="457">-0.049576530707971002</cx:pt>
          <cx:pt idx="458">-0.053285432077593398</cx:pt>
          <cx:pt idx="459">-0.0756351535648217</cx:pt>
          <cx:pt idx="460">0.016147298498932299</cx:pt>
          <cx:pt idx="461">0.116982380226308</cx:pt>
          <cx:pt idx="462">0.085642571125063793</cx:pt>
          <cx:pt idx="463">0.077413986650414102</cx:pt>
          <cx:pt idx="464">0.090705864873161096</cx:pt>
          <cx:pt idx="465">0.089984811348412505</cx:pt>
          <cx:pt idx="466">0.0079524927884503695</cx:pt>
          <cx:pt idx="467">-0.027500379451891401</cx:pt>
          <cx:pt idx="468">0.0050180476835647598</cx:pt>
          <cx:pt idx="469">-0.0119553168883802</cx:pt>
          <cx:pt idx="470">0.0085821682493921695</cx:pt>
          <cx:pt idx="471">-0.00729469161585554</cx:pt>
          <cx:pt idx="472">-0.0274667631005827</cx:pt>
          <cx:pt idx="473">-0.030822778365274101</cx:pt>
          <cx:pt idx="474">-0.0122535024095422</cx:pt>
          <cx:pt idx="475">-0.0018225883009084199</cx:pt>
          <cx:pt idx="476">-0.00010930637830006999</cx:pt>
          <cx:pt idx="477">9.7195870473682901e-05</cx:pt>
          <cx:pt idx="478">-0.00327904604045378</cx:pt>
          <cx:pt idx="479">-0.010395756965304599</cx:pt>
          <cx:pt idx="480">-0.021934206516455199</cx:pt>
          <cx:pt idx="481">-0.048130591930096597</cx:pt>
          <cx:pt idx="482">-0.052525139003318198</cx:pt>
          <cx:pt idx="483">-0.055705712221532998</cx:pt>
          <cx:pt idx="484">-0.038264500507128103</cx:pt>
          <cx:pt idx="485">-0.048651345025586698</cx:pt>
          <cx:pt idx="486">-0.099548447221906894</cx:pt>
          <cx:pt idx="487">-0.0448897985856768</cx:pt>
          <cx:pt idx="488">0.0080463925992920703</cx:pt>
          <cx:pt idx="489">0.120480618960407</cx:pt>
          <cx:pt idx="490">0.0491977604799737</cx:pt>
          <cx:pt idx="491">0.020055525238957199</cx:pt>
          <cx:pt idx="492">0.045317546879320797</cx:pt>
          <cx:pt idx="493">0.055360687218302299</cx:pt>
          <cx:pt idx="494">-0.0087852963446458793</cx:pt>
          <cx:pt idx="495">-0.038999367465761402</cx:pt>
          <cx:pt idx="496">0.015810070892090199</cx:pt>
          <cx:pt idx="497">0.0029315042513826501</cx:pt>
          <cx:pt idx="498">0.014167192085049801</cx:pt>
          <cx:pt idx="499">-0.0026073880269740501</cx:pt>
          <cx:pt idx="500">-0.0079649481127974601</cx:pt>
          <cx:pt idx="501">-0.023352422904821299</cx:pt>
          <cx:pt idx="502">-0.0025049398936841799</cx:pt>
          <cx:pt idx="503">-0.00082143720248731701</cx:pt>
          <cx:pt idx="504">0.00093644226807208103</cx:pt>
          <cx:pt idx="505">0.00051885951644770197</cx:pt>
          <cx:pt idx="506">0.0013034572602287099</cx:pt>
          <cx:pt idx="507">-0.015206284695626701</cx:pt>
          <cx:pt idx="508">-0.043421016907647297</cx:pt>
          <cx:pt idx="509">-0.039454962271415199</cx:pt>
          <cx:pt idx="510">-0.034356326481943998</cx:pt>
          <cx:pt idx="511">-0.0615256248438137</cx:pt>
          <cx:pt idx="512">-0.062421372556172298</cx:pt>
          <cx:pt idx="513">-0.072712829540981294</cx:pt>
          <cx:pt idx="514">-0.0650960418550659</cx:pt>
          <cx:pt idx="515">-0.046566162988574397</cx:pt>
          <cx:pt idx="516">0.0033177020095334999</cx:pt>
          <cx:pt idx="517">0.064136444121333</cx:pt>
          <cx:pt idx="518">-0.053758959605811597</cx:pt>
          <cx:pt idx="519">-0.068540494608242603</cx:pt>
          <cx:pt idx="520">-0.0707168853984005</cx:pt>
          <cx:pt idx="521">0.0096400264934905205</cx:pt>
          <cx:pt idx="522">-0.0220895159165354</cx:pt>
          <cx:pt idx="523">-0.032658269519608603</cx:pt>
          <cx:pt idx="524">-0.00029975379146819701</cx:pt>
          <cx:pt idx="525">-0.055805688751527797</cx:pt>
          <cx:pt idx="526">-0.0273856351201862</cx:pt>
          <cx:pt idx="527">-0.0526876683928134</cx:pt>
          <cx:pt idx="528">-0.037972635133334397</cx:pt>
          <cx:pt idx="529">-0.018894851360129899</cx:pt>
          <cx:pt idx="530">0.00325737067091743</cx:pt>
          <cx:pt idx="531">7.03851114681681e-06</cx:pt>
          <cx:pt idx="532">-3.0273057137802e-05</cx:pt>
          <cx:pt idx="533">0.000823122974234319</cx:pt>
          <cx:pt idx="534">0.0017922268611804499</cx:pt>
          <cx:pt idx="535">-0.0154455360179324</cx:pt>
          <cx:pt idx="536">-0.053434969054253698</cx:pt>
          <cx:pt idx="537">-0.041856196587929898</cx:pt>
          <cx:pt idx="538">-0.046872700648393197</cx:pt>
          <cx:pt idx="539">-0.058294563592618497</cx:pt>
          <cx:pt idx="540">-0.035210050724991303</cx:pt>
          <cx:pt idx="541">-0.028618566118284301</cx:pt>
          <cx:pt idx="542">-0.058392034868373001</cx:pt>
          <cx:pt idx="543">-0.072690419832086198</cx:pt>
          <cx:pt idx="544">0.00862678639309351</cx:pt>
          <cx:pt idx="545">-0.0096095476228373992</cx:pt>
          <cx:pt idx="546">-0.12160136578276</cx:pt>
          <cx:pt idx="547">-0.078390134363280697</cx:pt>
          <cx:pt idx="548">-0.095596317079753801</cx:pt>
          <cx:pt idx="549">0.0111489321673805</cx:pt>
          <cx:pt idx="550">-0.025451585437283899</cx:pt>
          <cx:pt idx="551">-0.028787261975840198</cx:pt>
          <cx:pt idx="552">-0.074446691689803099</cx:pt>
          <cx:pt idx="553">-0.089841730300218997</cx:pt>
          <cx:pt idx="554">-0.055602315559141101</cx:pt>
          <cx:pt idx="555">-0.041565016186383398</cx:pt>
          <cx:pt idx="556">-0.0295839565650012</cx:pt>
          <cx:pt idx="557">-0.015850720856085802</cx:pt>
          <cx:pt idx="558">-0.0024186516606056201</cx:pt>
          <cx:pt idx="559">-4.1623114110886299e-05</cx:pt>
          <cx:pt idx="560">0.000650601494868286</cx:pt>
          <cx:pt idx="561">0.00062963641918526402</cx:pt>
          <cx:pt idx="562">-0.00091854125555413605</cx:pt>
          <cx:pt idx="563">-0.017388719156458</cx:pt>
          <cx:pt idx="564">-0.044375591998088298</cx:pt>
          <cx:pt idx="565">-0.033887613716198403</cx:pt>
          <cx:pt idx="566">-0.049478231871767399</cx:pt>
          <cx:pt idx="567">-0.021565912696001902</cx:pt>
          <cx:pt idx="568">0.019592692223321401</cx:pt>
          <cx:pt idx="569">-0.064826707308796</cx:pt>
          <cx:pt idx="570">-0.0828594442497535</cx:pt>
          <cx:pt idx="571">-0.043336369004672901</cx:pt>
          <cx:pt idx="572">0.011089615509980701</cx:pt>
          <cx:pt idx="573">0.00218621631408247</cx:pt>
          <cx:pt idx="574">-0.078106698567091695</cx:pt>
          <cx:pt idx="575">-0.043091179018178799</cx:pt>
          <cx:pt idx="576">-0.083467219586093599</cx:pt>
          <cx:pt idx="577">-0.014467058617544401</cx:pt>
          <cx:pt idx="578">-0.029241292403664701</cx:pt>
          <cx:pt idx="579">-0.011637459223373701</cx:pt>
          <cx:pt idx="580">-0.038092637604008897</cx:pt>
          <cx:pt idx="581">-0.036520472991565203</cx:pt>
          <cx:pt idx="582">-0.0065491987658657397</cx:pt>
          <cx:pt idx="583">-0.0157500587874327</cx:pt>
          <cx:pt idx="584">-0.016805631598340701</cx:pt>
          <cx:pt idx="585">-0.0090141414549271704</cx:pt>
          <cx:pt idx="586">-0.0027721058845381402</cx:pt>
          <cx:pt idx="587">-0.000255030767759642</cx:pt>
          <cx:pt idx="588">-0.00020932332510178501</cx:pt>
          <cx:pt idx="589">-0.00027350072835742898</cx:pt>
          <cx:pt idx="590">-0.000840449725383091</cx:pt>
          <cx:pt idx="591">-0.014619041034617</cx:pt>
          <cx:pt idx="592">-0.0267633906137821</cx:pt>
          <cx:pt idx="593">-0.0262925321179584</cx:pt>
          <cx:pt idx="594">-0.020990662162726301</cx:pt>
          <cx:pt idx="595">0.011617363681429901</cx:pt>
          <cx:pt idx="596">-0.0107418841792132</cx:pt>
          <cx:pt idx="597">-0.037531018715083499</cx:pt>
          <cx:pt idx="598">-0.052114239025973501</cx:pt>
          <cx:pt idx="599">-0.016063050600169299</cx:pt>
          <cx:pt idx="600">0.0089458525844398097</cx:pt>
          <cx:pt idx="601">-0.0042586709176254097</cx:pt>
          <cx:pt idx="602">-0.074937944211866003</cx:pt>
          <cx:pt idx="603">-0.0310571591672603</cx:pt>
          <cx:pt idx="604">-0.0496963177763695</cx:pt>
          <cx:pt idx="605">-0.022870592635221201</cx:pt>
          <cx:pt idx="606">-0.041080830473473301</cx:pt>
          <cx:pt idx="607">-0.030635403821538999</cx:pt>
          <cx:pt idx="608">-0.018598900224476599</cx:pt>
          <cx:pt idx="609">-0.0017847991340926299</cx:pt>
          <cx:pt idx="610">-0.018254515147153198</cx:pt>
          <cx:pt idx="611">-0.0264846636137329</cx:pt>
          <cx:pt idx="612">-0.016901371960337599</cx:pt>
          <cx:pt idx="613">-0.011893564182462501</cx:pt>
          <cx:pt idx="614">-0.0036550957145834598</cx:pt>
          <cx:pt idx="615">0.00102016907081419</cx:pt>
          <cx:pt idx="616">0.00015363208251317501</cx:pt>
          <cx:pt idx="617">-0.000110319003261254</cx:pt>
          <cx:pt idx="618">-0.00156389808631785</cx:pt>
          <cx:pt idx="619">-0.015148716566391199</cx:pt>
          <cx:pt idx="620">-0.012982087667984</cx:pt>
          <cx:pt idx="621">-0.0140007938893094</cx:pt>
          <cx:pt idx="622">-0.013448496630639</cx:pt>
          <cx:pt idx="623">0.0196295590952941</cx:pt>
          <cx:pt idx="624">-0.0097699732936344201</cx:pt>
          <cx:pt idx="625">-0.012732748055426299</cx:pt>
          <cx:pt idx="626">0.00284978604052776</cx:pt>
          <cx:pt idx="627">0.0143011301002611</cx:pt>
          <cx:pt idx="628">-0.0147326046622346</cx:pt>
          <cx:pt idx="629">-0.026841902329764501</cx:pt>
          <cx:pt idx="630">0.044682412522402903</cx:pt>
          <cx:pt idx="631">0.00096952456174038504</cx:pt>
          <cx:pt idx="632">-0.00188254530335535</cx:pt>
          <cx:pt idx="633">-0.0093441386817304396</cx:pt>
          <cx:pt idx="634">-0.030374203127003899</cx:pt>
          <cx:pt idx="635">-0.0078413158008715702</cx:pt>
          <cx:pt idx="636">-0.038001532294885697</cx:pt>
          <cx:pt idx="637">-0.058840937525939302</cx:pt>
          <cx:pt idx="638">-0.026031409675686901</cx:pt>
          <cx:pt idx="639">-0.021925662035452199</cx:pt>
          <cx:pt idx="640">-0.013795972716967499</cx:pt>
          <cx:pt idx="641">-0.0046670035478456398</cx:pt>
          <cx:pt idx="642">0.0013109401339542999</cx:pt>
          <cx:pt idx="643">-0.000108083577527194</cx:pt>
          <cx:pt idx="644">0.00042184280874643198</cx:pt>
          <cx:pt idx="645">-0.0010185331511103799</cx:pt>
          <cx:pt idx="646">-0.0017300634763905</cx:pt>
          <cx:pt idx="647">-0.0086500759682027507</cx:pt>
          <cx:pt idx="648">-0.0012580901597123899</cx:pt>
          <cx:pt idx="649">0.0100646785516527</cx:pt>
          <cx:pt idx="650">0.017042006089512101</cx:pt>
          <cx:pt idx="651">0.0163255616067258</cx:pt>
          <cx:pt idx="652">-0.024442401843567298</cx:pt>
          <cx:pt idx="653">-0.016316731681384301</cx:pt>
          <cx:pt idx="654">-0.0020070916304979701</cx:pt>
          <cx:pt idx="655">0.021992267753245202</cx:pt>
          <cx:pt idx="656">0.0234457645267892</cx:pt>
          <cx:pt idx="657">0.072184719566827094</cx:pt>
          <cx:pt idx="658">0.070906159361120297</cx:pt>
          <cx:pt idx="659">0.043586719993924099</cx:pt>
          <cx:pt idx="660">0.0457671201032804</cx:pt>
          <cx:pt idx="661">-0.012781438672397</cx:pt>
          <cx:pt idx="662">-0.025308523196497901</cx:pt>
          <cx:pt idx="663">-0.0306338273925972</cx:pt>
          <cx:pt idx="664">-0.050033340656862497</cx:pt>
          <cx:pt idx="665">-0.051484851605005301</cx:pt>
          <cx:pt idx="666">-0.037429967371356003</cx:pt>
          <cx:pt idx="667">-0.018505985503162199</cx:pt>
          <cx:pt idx="668">-0.0075595547815045603</cx:pt>
          <cx:pt idx="669">-0.00342403681325171</cx:pt>
          <cx:pt idx="670">0.00079139650563943504</cx:pt>
          <cx:pt idx="671">-0.00047888109031393597</cx:pt>
          <cx:pt idx="672">-4.8657596872617302e-05</cx:pt>
          <cx:pt idx="673">0.00049587845249531796</cx:pt>
          <cx:pt idx="674">0.00079264397685445203</cx:pt>
          <cx:pt idx="675">0.00091201454128073502</cx:pt>
          <cx:pt idx="676">0.00790357273442064</cx:pt>
          <cx:pt idx="677">0.030519072393389302</cx:pt>
          <cx:pt idx="678">0.028371187372451201</cx:pt>
          <cx:pt idx="679">-0.0084430879441202197</cx:pt>
          <cx:pt idx="680">-0.020305136069267399</cx:pt>
          <cx:pt idx="681">-0.0195540839118842</cx:pt>
          <cx:pt idx="682">0.046770041185548103</cx:pt>
          <cx:pt idx="683">0.070351314848750596</cx:pt>
          <cx:pt idx="684">0.053181779325912698</cx:pt>
          <cx:pt idx="685">0.075218935157282799</cx:pt>
          <cx:pt idx="686">0.020828166248243699</cx:pt>
          <cx:pt idx="687">0.038443510606732997</cx:pt>
          <cx:pt idx="688">0.0165305902212773</cx:pt>
          <cx:pt idx="689">-0.054285936429187699</cx:pt>
          <cx:pt idx="690">-0.0496555805268456</cx:pt>
          <cx:pt idx="691">0.014437195775963699</cx:pt>
          <cx:pt idx="692">-0.010774688318366799</cx:pt>
          <cx:pt idx="693">-0.022132030535737701</cx:pt>
          <cx:pt idx="694">-0.0158016274624827</cx:pt>
          <cx:pt idx="695">-0.013091712929603301</cx:pt>
          <cx:pt idx="696">-0.0096622191711644503</cx:pt>
          <cx:pt idx="697">-0.0053420886503261298</cx:pt>
          <cx:pt idx="698">4.1235980749262097e-05</cx:pt>
          <cx:pt idx="699">-0.00061422874113698899</cx:pt>
          <cx:pt idx="700">0.00056118951336632799</cx:pt>
          <cx:pt idx="701">-0.000258150364032626</cx:pt>
          <cx:pt idx="702">5.20371697500316e-05</cx:pt>
          <cx:pt idx="703">0.0014586035990870399</cx:pt>
          <cx:pt idx="704">0.0080830165173270494</cx:pt>
          <cx:pt idx="705">0.018401643842119501</cx:pt>
          <cx:pt idx="706">0.0085147095345421107</cx:pt>
          <cx:pt idx="707">0.0010356131983874899</cx:pt>
          <cx:pt idx="708">-0.0012916736607351399</cx:pt>
          <cx:pt idx="709">0.013355650854824999</cx:pt>
          <cx:pt idx="710">0.027814598289155199</cx:pt>
          <cx:pt idx="711">0.042299596829171802</cx:pt>
          <cx:pt idx="712">0.027618329125767699</cx:pt>
          <cx:pt idx="713">0.030773727649863601</cx:pt>
          <cx:pt idx="714">0.055618351392231903</cx:pt>
          <cx:pt idx="715">0.060054542969382299</cx:pt>
          <cx:pt idx="716">0.065600382827880901</cx:pt>
          <cx:pt idx="717">0.037879740276587401</cx:pt>
          <cx:pt idx="718">0.031494455454722597</cx:pt>
          <cx:pt idx="719">0.035563315136239899</cx:pt>
          <cx:pt idx="720">0.017429698612079301</cx:pt>
          <cx:pt idx="721">-0.0033614175197333798</cx:pt>
          <cx:pt idx="722">-0.0116447863098276</cx:pt>
          <cx:pt idx="723">-0.0093789086390054094</cx:pt>
          <cx:pt idx="724">-0.0027607588168136799</cx:pt>
          <cx:pt idx="725">-0.00044094531178281098</cx:pt>
          <cx:pt idx="726">0.00032085083874387</cx:pt>
          <cx:pt idx="727">0.00066662502592966001</cx:pt>
          <cx:pt idx="728">-0.00026967692158259702</cx:pt>
          <cx:pt idx="729">0.00043578470559056198</cx:pt>
          <cx:pt idx="730">-0.000242320937115501</cx:pt>
          <cx:pt idx="731">0.00011464278931113801</cx:pt>
          <cx:pt idx="732">-0.00034708078094283502</cx:pt>
          <cx:pt idx="733">-0.0013846734865054799</cx:pt>
          <cx:pt idx="734">0.00032162354154333198</cx:pt>
          <cx:pt idx="735">0.0064207662006635097</cx:pt>
          <cx:pt idx="736">0.0112794239908249</cx:pt>
          <cx:pt idx="737">0.0263269154533439</cx:pt>
          <cx:pt idx="738">0.018893037262333899</cx:pt>
          <cx:pt idx="739">0.020343641611027301</cx:pt>
          <cx:pt idx="740">0.038593058552302099</cx:pt>
          <cx:pt idx="741">0.073572782347939805</cx:pt>
          <cx:pt idx="742">0.080559818764110599</cx:pt>
          <cx:pt idx="743">0.042274276503262202</cx:pt>
          <cx:pt idx="744">0.028830579015482301</cx:pt>
          <cx:pt idx="745">0.035410762624764197</cx:pt>
          <cx:pt idx="746">0.033106304122957397</cx:pt>
          <cx:pt idx="747">0.025118654773985401</cx:pt>
          <cx:pt idx="748">0.0166191813588632</cx:pt>
          <cx:pt idx="749">0.010074125794517899</cx:pt>
          <cx:pt idx="750">0.0059874054928033002</cx:pt>
          <cx:pt idx="751">0.00106159422763927</cx:pt>
          <cx:pt idx="752">-1.306726394523e-05</cx:pt>
          <cx:pt idx="753">-0.00032731544757663998</cx:pt>
          <cx:pt idx="754">-0.00030850049272389702</cx:pt>
          <cx:pt idx="755">0.00074541595614641305</cx:pt>
          <cx:pt idx="756">1.6281683890441499e-05</cx:pt>
          <cx:pt idx="757">-0.00011289746969949</cx:pt>
          <cx:pt idx="758">-2.79863878708744e-06</cx:pt>
          <cx:pt idx="759">0.000200619004067408</cx:pt>
          <cx:pt idx="760">0.00048123512309159399</cx:pt>
          <cx:pt idx="761">0.0008013014971462</cx:pt>
          <cx:pt idx="762">0.000269836981614276</cx:pt>
          <cx:pt idx="763">0.00155736085605071</cx:pt>
          <cx:pt idx="764">0.00301671261783163</cx:pt>
          <cx:pt idx="765">0.0030035567017306498</cx:pt>
          <cx:pt idx="766">0.0083710531084296106</cx:pt>
          <cx:pt idx="767">0.0036953785721922298</cx:pt>
          <cx:pt idx="768">0.00387755894400542</cx:pt>
          <cx:pt idx="769">0.00910785006174448</cx:pt>
          <cx:pt idx="770">0.0097778997615884794</cx:pt>
          <cx:pt idx="771">0.0079344089032821301</cx:pt>
          <cx:pt idx="772">0.0085352722714187104</cx:pt>
          <cx:pt idx="773">0.0084809734835565899</cx:pt>
          <cx:pt idx="774">0.0084336025601761504</cx:pt>
          <cx:pt idx="775">0.0069064954920624502</cx:pt>
          <cx:pt idx="776">0.00297679367555215</cx:pt>
          <cx:pt idx="777">0.00344504696594892</cx:pt>
          <cx:pt idx="778">0.0032543149899374002</cx:pt>
          <cx:pt idx="779">0.00048263058722395903</cx:pt>
          <cx:pt idx="780">-0.000115236109184916</cx:pt>
          <cx:pt idx="781">-0.00038117024584202503</cx:pt>
          <cx:pt idx="782">0.00012857717950389699</cx:pt>
          <cx:pt idx="783">-0.00111160460980947</cx:pt>
        </cx:lvl>
      </cx:numDim>
    </cx:data>
    <cx:data id="138">
      <cx:numDim type="val">
        <cx:f>'001_WA_F - 副本'!$EI$1:$EI$784</cx:f>
        <cx:lvl ptCount="784" formatCode="G/通用格式">
          <cx:pt idx="0">-0.000185179627429084</cx:pt>
          <cx:pt idx="1">0.000172592024283015</cx:pt>
          <cx:pt idx="2">-0.00014784782329286701</cx:pt>
          <cx:pt idx="3">0.000103626125527524</cx:pt>
          <cx:pt idx="4">0.00040453477335957198</cx:pt>
          <cx:pt idx="5">-7.4263287154500106e-05</cx:pt>
          <cx:pt idx="6">-0.00023108992510570601</cx:pt>
          <cx:pt idx="7">-0.00067166667072584597</cx:pt>
          <cx:pt idx="8">0.000229561752765011</cx:pt>
          <cx:pt idx="9">0.000321348178047537</cx:pt>
          <cx:pt idx="10">-0.00028133339771598199</cx:pt>
          <cx:pt idx="11">-0.00032844098978416499</cx:pt>
          <cx:pt idx="12">-0.00052183933520479303</cx:pt>
          <cx:pt idx="13">0.00028029518716448499</cx:pt>
          <cx:pt idx="14">0.00020437954861240599</cx:pt>
          <cx:pt idx="15">0.00087526131517636798</cx:pt>
          <cx:pt idx="16">-0.00028496365281350502</cx:pt>
          <cx:pt idx="17">0.00015587883737066901</cx:pt>
          <cx:pt idx="18">-0.00049377507636846299</cx:pt>
          <cx:pt idx="19">0.00064900214293745905</cx:pt>
          <cx:pt idx="20">-7.7092015925764301e-05</cx:pt>
          <cx:pt idx="21">-0.000203814330930794</cx:pt>
          <cx:pt idx="22">0.00033212866174635401</cx:pt>
          <cx:pt idx="23">-3.2085074038378898e-05</cx:pt>
          <cx:pt idx="24">-0.00021534890306344699</cx:pt>
          <cx:pt idx="25">-5.5728617155180197e-05</cx:pt>
          <cx:pt idx="26">-0.00037230820695727902</cx:pt>
          <cx:pt idx="27">-5.3875104482539999e-05</cx:pt>
          <cx:pt idx="28">-0.00053341991288583998</cx:pt>
          <cx:pt idx="29">0.00031479188756435602</cx:pt>
          <cx:pt idx="30">-0.00055194922670517995</cx:pt>
          <cx:pt idx="31">-0.00010426435083935499</cx:pt>
          <cx:pt idx="32">0.000273893315447215</cx:pt>
          <cx:pt idx="33">-0.000571009197753089</cx:pt>
          <cx:pt idx="34">-0.0023466086537477799</cx:pt>
          <cx:pt idx="35">-0.00368334910259383</cx:pt>
          <cx:pt idx="36">-0.0039296512649433504</cx:pt>
          <cx:pt idx="37">-0.00171212931964819</cx:pt>
          <cx:pt idx="38">-0.00080565394660404497</cx:pt>
          <cx:pt idx="39">-0.0022433682343663999</cx:pt>
          <cx:pt idx="40">-0.00344969145674238</cx:pt>
          <cx:pt idx="41">-0.0020764476717971699</cx:pt>
          <cx:pt idx="42">-0.000114093591255613</cx:pt>
          <cx:pt idx="43">-0.0024198290370650499</cx:pt>
          <cx:pt idx="44">-0.0013408142290021201</cx:pt>
          <cx:pt idx="45">-0.0013373725430805099</cx:pt>
          <cx:pt idx="46">-0.0017810067205051201</cx:pt>
          <cx:pt idx="47">-0.00273246211590865</cx:pt>
          <cx:pt idx="48">-0.00138282398958505</cx:pt>
          <cx:pt idx="49">-0.0014132528640589299</cx:pt>
          <cx:pt idx="50">-0.00111352882586587</cx:pt>
          <cx:pt idx="51">-0.00041684433684293802</cx:pt>
          <cx:pt idx="52">-0.00013054386339941601</cx:pt>
          <cx:pt idx="53">0.00097586366374961798</cx:pt>
          <cx:pt idx="54">9.1632250568041094e-05</cx:pt>
          <cx:pt idx="55">0.00052719551266358503</cx:pt>
          <cx:pt idx="56">0.000201613261431889</cx:pt>
          <cx:pt idx="57">-0.000154530489426056</cx:pt>
          <cx:pt idx="58">0.00062641676699377695</cx:pt>
          <cx:pt idx="59">0.00020970655936401901</cx:pt>
          <cx:pt idx="60">0.00046998228927438198</cx:pt>
          <cx:pt idx="61">0.00091249470550398501</cx:pt>
          <cx:pt idx="62">-0.00175071305304583</cx:pt>
          <cx:pt idx="63">-0.0071898434427798003</cx:pt>
          <cx:pt idx="64">-0.0077569297711808103</cx:pt>
          <cx:pt idx="65">-0.0065437777938221198</cx:pt>
          <cx:pt idx="66">-0.0120946190344218</cx:pt>
          <cx:pt idx="67">-0.0134122980586376</cx:pt>
          <cx:pt idx="68">-0.0155859823505643</cx:pt>
          <cx:pt idx="69">-0.0150629151665439</cx:pt>
          <cx:pt idx="70">-0.014485994811683899</cx:pt>
          <cx:pt idx="71">-0.0135993592635846</cx:pt>
          <cx:pt idx="72">-0.0079868879219758496</cx:pt>
          <cx:pt idx="73">-0.0048614372334924204</cx:pt>
          <cx:pt idx="74">-0.0074963848690401298</cx:pt>
          <cx:pt idx="75">-0.0055514662249420603</cx:pt>
          <cx:pt idx="76">-0.0038507623139576799</cx:pt>
          <cx:pt idx="77">-0.0047038754648053701</cx:pt>
          <cx:pt idx="78">-0.0032171115770874802</cx:pt>
          <cx:pt idx="79">-0.00121041553623723</cx:pt>
          <cx:pt idx="80">-0.00073904248540454802</cx:pt>
          <cx:pt idx="81">0.00020336317989764601</cx:pt>
          <cx:pt idx="82">-0.00064161497285276795</cx:pt>
          <cx:pt idx="83">0.00082353536101324395</cx:pt>
          <cx:pt idx="84">0.00053604986858867703</cx:pt>
          <cx:pt idx="85">-0.00064899151187092403</cx:pt>
          <cx:pt idx="86">-0.00052721642923310896</cx:pt>
          <cx:pt idx="87">-0.00064630408805085502</cx:pt>
          <cx:pt idx="88">-0.0019357924239317599</cx:pt>
          <cx:pt idx="89">-0.00102133924210435</cx:pt>
          <cx:pt idx="90">-0.0049201460131888704</cx:pt>
          <cx:pt idx="91">-0.011679435931505999</cx:pt>
          <cx:pt idx="92">-0.0174341608041347</cx:pt>
          <cx:pt idx="93">-0.019091466735720299</cx:pt>
          <cx:pt idx="94">-0.017244116720249499</cx:pt>
          <cx:pt idx="95">-0.014483218003788</cx:pt>
          <cx:pt idx="96">-0.029676077395375498</cx:pt>
          <cx:pt idx="97">-0.044353946502553497</cx:pt>
          <cx:pt idx="98">-0.0368802817947445</cx:pt>
          <cx:pt idx="99">-0.026782343572483699</cx:pt>
          <cx:pt idx="100">-0.015394580537833699</cx:pt>
          <cx:pt idx="101">-0.011670241694993101</cx:pt>
          <cx:pt idx="102">-0.0114097501803689</cx:pt>
          <cx:pt idx="103">-0.0081943008746110605</cx:pt>
          <cx:pt idx="104">-0.0071856496535640402</cx:pt>
          <cx:pt idx="105">-0.000280735541345903</cx:pt>
          <cx:pt idx="106">0.00124662980668807</cx:pt>
          <cx:pt idx="107">0.0014944796430761799</cx:pt>
          <cx:pt idx="108">-0.00016778452001402</cx:pt>
          <cx:pt idx="109">-0.00086818231980954701</cx:pt>
          <cx:pt idx="110">-0.00052617751140290902</cx:pt>
          <cx:pt idx="111">-0.000322096660489613</cx:pt>
          <cx:pt idx="112">2.7636953955168102e-06</cx:pt>
          <cx:pt idx="113">0.00039685331733718899</cx:pt>
          <cx:pt idx="114">0.00082281177425406798</cx:pt>
          <cx:pt idx="115">-0.00016484367276981199</cx:pt>
          <cx:pt idx="116">-0.0010969365184380899</cx:pt>
          <cx:pt idx="117">-0.0069882361730379998</cx:pt>
          <cx:pt idx="118">-0.0115439529597029</cx:pt>
          <cx:pt idx="119">-0.0101644704179727</cx:pt>
          <cx:pt idx="120">-0.0203652864919074</cx:pt>
          <cx:pt idx="121">-0.028767320076969902</cx:pt>
          <cx:pt idx="122">-0.022110521361643602</cx:pt>
          <cx:pt idx="123">-0.015596296474271999</cx:pt>
          <cx:pt idx="124">-0.020902740835511299</cx:pt>
          <cx:pt idx="125">-0.029936951365398101</cx:pt>
          <cx:pt idx="126">-0.058523483805694602</cx:pt>
          <cx:pt idx="127">-0.0388439677978819</cx:pt>
          <cx:pt idx="128">-0.0097928745458189005</cx:pt>
          <cx:pt idx="129">0.0095112604825228209</cx:pt>
          <cx:pt idx="130">0.010971648003874601</cx:pt>
          <cx:pt idx="131">-0.00056838762058379199</cx:pt>
          <cx:pt idx="132">0.0041958571049908397</cx:pt>
          <cx:pt idx="133">-0.0018349088052907899</cx:pt>
          <cx:pt idx="134">0.00175778165985611</cx:pt>
          <cx:pt idx="135">0.0070152552516328697</cx:pt>
          <cx:pt idx="136">0.0067247051346747298</cx:pt>
          <cx:pt idx="137">0.00256324034488685</cx:pt>
          <cx:pt idx="138">0.00069456190933580599</cx:pt>
          <cx:pt idx="139">-9.6621199399374706e-05</cx:pt>
          <cx:pt idx="140">-0.00073588191227690796</cx:pt>
          <cx:pt idx="141">-0.00048169897344524701</cx:pt>
          <cx:pt idx="142">-0.00014865977960333801</cx:pt>
          <cx:pt idx="143">-0.000624808034539105</cx:pt>
          <cx:pt idx="144">-0.0032330436973005299</cx:pt>
          <cx:pt idx="145">0.00123493716152506</cx:pt>
          <cx:pt idx="146">-0.0061545578950323102</cx:pt>
          <cx:pt idx="147">-0.012380235074214201</cx:pt>
          <cx:pt idx="148">-0.0097263749018977694</cx:pt>
          <cx:pt idx="149">-0.0154268892631428</cx:pt>
          <cx:pt idx="150">-0.0131123533339455</cx:pt>
          <cx:pt idx="151">0.010211985756619101</cx:pt>
          <cx:pt idx="152">0.0046911102370779502</cx:pt>
          <cx:pt idx="153">-0.011996947576775</cx:pt>
          <cx:pt idx="154">-0.021895144426818801</cx:pt>
          <cx:pt idx="155">-0.011878623910172</cx:pt>
          <cx:pt idx="156">-0.0105883454914657</cx:pt>
          <cx:pt idx="157">0.0046487644094918004</cx:pt>
          <cx:pt idx="158">0.0115200789981063</cx:pt>
          <cx:pt idx="159">-0.0118994502271077</cx:pt>
          <cx:pt idx="160">0.00589690549200676</cx:pt>
          <cx:pt idx="161">0.0061855330681067598</cx:pt>
          <cx:pt idx="162">0.0092443064674497203</cx:pt>
          <cx:pt idx="163">0.021537837961915801</cx:pt>
          <cx:pt idx="164">0.0087406931311655202</cx:pt>
          <cx:pt idx="165">0.0033582718547872201</cx:pt>
          <cx:pt idx="166">-0.0030539449224389801</cx:pt>
          <cx:pt idx="167">0.000210437873386111</cx:pt>
          <cx:pt idx="168">-0.00049224227367984305</cx:pt>
          <cx:pt idx="169">0.00021654744649545301</cx:pt>
          <cx:pt idx="170">-0.00032728278700958302</cx:pt>
          <cx:pt idx="171">-0.0012645842573179001</cx:pt>
          <cx:pt idx="172">-0.0062731997796403203</cx:pt>
          <cx:pt idx="173">-0.0080537922235322905</cx:pt>
          <cx:pt idx="174">-0.00882004112040553</cx:pt>
          <cx:pt idx="175">-0.00812582399530681</cx:pt>
          <cx:pt idx="176">-0.013768555352983</cx:pt>
          <cx:pt idx="177">-0.0080992520580140497</cx:pt>
          <cx:pt idx="178">-0.0047693570500620197</cx:pt>
          <cx:pt idx="179">0.016400564913996201</cx:pt>
          <cx:pt idx="180">0.00159897263046176</cx:pt>
          <cx:pt idx="181">0.021852265315400701</cx:pt>
          <cx:pt idx="182">0.040755037545504698</cx:pt>
          <cx:pt idx="183">0.070111303956172197</cx:pt>
          <cx:pt idx="184">0.059746995675459103</cx:pt>
          <cx:pt idx="185">0.049454115973213503</cx:pt>
          <cx:pt idx="186">0.050310155700478802</cx:pt>
          <cx:pt idx="187">0.023897067543224699</cx:pt>
          <cx:pt idx="188">0.016507380822201</cx:pt>
          <cx:pt idx="189">0.030489635232508899</cx:pt>
          <cx:pt idx="190">0.021116102490926901</cx:pt>
          <cx:pt idx="191">0.019802044872910599</cx:pt>
          <cx:pt idx="192">-0.0104162657796489</cx:pt>
          <cx:pt idx="193">-0.0089273744891935694</cx:pt>
          <cx:pt idx="194">-0.0023976837500657299</cx:pt>
          <cx:pt idx="195">-0.0011324995125029801</cx:pt>
          <cx:pt idx="196">-0.00034868114978444</cx:pt>
          <cx:pt idx="197">-0.000139015782260862</cx:pt>
          <cx:pt idx="198">0.00368221423279786</cx:pt>
          <cx:pt idx="199">0.0047906868679325997</cx:pt>
          <cx:pt idx="200">-0.014520252942678301</cx:pt>
          <cx:pt idx="201">-0.023906230602164302</cx:pt>
          <cx:pt idx="202">-0.016310329771515399</cx:pt>
          <cx:pt idx="203">-0.041529993511908503</cx:pt>
          <cx:pt idx="204">-0.047858186657366499</cx:pt>
          <cx:pt idx="205">-0.026332162584928501</cx:pt>
          <cx:pt idx="206">-0.0119584204853881</cx:pt>
          <cx:pt idx="207">0.0161964460111533</cx:pt>
          <cx:pt idx="208">0.0189243601846983</cx:pt>
          <cx:pt idx="209">0.045216595897955299</cx:pt>
          <cx:pt idx="210">0.031852232696253598</cx:pt>
          <cx:pt idx="211">0.036697094493894598</cx:pt>
          <cx:pt idx="212">0.015336948983399001</cx:pt>
          <cx:pt idx="213">0.0026207946685441299</cx:pt>
          <cx:pt idx="214">0.028698014549551499</cx:pt>
          <cx:pt idx="215">0.038269897288985097</cx:pt>
          <cx:pt idx="216">0.033013965929412699</cx:pt>
          <cx:pt idx="217">0.0296221882609718</cx:pt>
          <cx:pt idx="218">0.010709327133053399</cx:pt>
          <cx:pt idx="219">0.0092390986190149099</cx:pt>
          <cx:pt idx="220">-0.0052625087899622804</cx:pt>
          <cx:pt idx="221">-0.0169871330149769</cx:pt>
          <cx:pt idx="222">-0.0026105273277722001</cx:pt>
          <cx:pt idx="223">7.4532980449791501e-05</cx:pt>
          <cx:pt idx="224">-0.00106628017386493</cx:pt>
          <cx:pt idx="225">0.000828532750899863</cx:pt>
          <cx:pt idx="226">0.0041679688344871003</cx:pt>
          <cx:pt idx="227">0.0050977171526366896</cx:pt>
          <cx:pt idx="228">-0.0131678623277554</cx:pt>
          <cx:pt idx="229">-0.022654346116936799</cx:pt>
          <cx:pt idx="230">-0.022601045428648801</cx:pt>
          <cx:pt idx="231">-0.0420436761407166</cx:pt>
          <cx:pt idx="232">-0.0150057131107217</cx:pt>
          <cx:pt idx="233">-0.019038846827438199</cx:pt>
          <cx:pt idx="234">0.0154463766984948</cx:pt>
          <cx:pt idx="235">0.039798834458373199</cx:pt>
          <cx:pt idx="236">0.0070209551197945603</cx:pt>
          <cx:pt idx="237">0.027662343166565899</cx:pt>
          <cx:pt idx="238">0.00069822005849027701</cx:pt>
          <cx:pt idx="239">-0.0252116732314141</cx:pt>
          <cx:pt idx="240">-0.054381868632005698</cx:pt>
          <cx:pt idx="241">-0.0282758049829674</cx:pt>
          <cx:pt idx="242">0.0549179432395396</cx:pt>
          <cx:pt idx="243">0.059438978780598999</cx:pt>
          <cx:pt idx="244">0.024155463108087399</cx:pt>
          <cx:pt idx="245">0.023982230833531001</cx:pt>
          <cx:pt idx="246">-0.0080286541428286704</cx:pt>
          <cx:pt idx="247">-0.031869120347512901</cx:pt>
          <cx:pt idx="248">-0.017786785352899698</cx:pt>
          <cx:pt idx="249">-0.017040322931693799</cx:pt>
          <cx:pt idx="250">-0.0015117881868218299</cx:pt>
          <cx:pt idx="251">-0.00057721631518244695</cx:pt>
          <cx:pt idx="252">0.00031003588829794498</cx:pt>
          <cx:pt idx="253">0.00051979060139976897</cx:pt>
          <cx:pt idx="254">0.0022875163352644502</cx:pt>
          <cx:pt idx="255">0.0027235054211990398</cx:pt>
          <cx:pt idx="256">-0.0135488662492251</cx:pt>
          <cx:pt idx="257">-0.012388061210465999</cx:pt>
          <cx:pt idx="258">-0.0012235263088857401</cx:pt>
          <cx:pt idx="259">-0.024839292181762701</cx:pt>
          <cx:pt idx="260">-0.028488804434863901</cx:pt>
          <cx:pt idx="261">-0.0057751973694086097</cx:pt>
          <cx:pt idx="262">0.00192461339254812</cx:pt>
          <cx:pt idx="263">0.00073769593531740601</cx:pt>
          <cx:pt idx="264">0.0071854000944261203</cx:pt>
          <cx:pt idx="265">0.0362987917063613</cx:pt>
          <cx:pt idx="266">-0.0044662876643789496</cx:pt>
          <cx:pt idx="267">-0.030168860019454</cx:pt>
          <cx:pt idx="268">-0.035137783775279999</cx:pt>
          <cx:pt idx="269">0.033167540916513</cx:pt>
          <cx:pt idx="270">0.061654212050891298</cx:pt>
          <cx:pt idx="271">0.073467533519909506</cx:pt>
          <cx:pt idx="272">0.061794452794050901</cx:pt>
          <cx:pt idx="273">0.027648146139740599</cx:pt>
          <cx:pt idx="274">-0.0094159878037982803</cx:pt>
          <cx:pt idx="275">-0.033282610331964502</cx:pt>
          <cx:pt idx="276">-0.0407612658145938</cx:pt>
          <cx:pt idx="277">-0.021027660878296599</cx:pt>
          <cx:pt idx="278">-0.0034964197179123001</cx:pt>
          <cx:pt idx="279">0.0030643011211837598</cx:pt>
          <cx:pt idx="280">0.0010779441850112101</cx:pt>
          <cx:pt idx="281">0.00058373093970570103</cx:pt>
          <cx:pt idx="282">0.0032190253860004</cx:pt>
          <cx:pt idx="283">-0.0016722129547003201</cx:pt>
          <cx:pt idx="284">-0.0118250794048356</cx:pt>
          <cx:pt idx="285">0.00598477167058437</cx:pt>
          <cx:pt idx="286">0.00061017722981642202</cx:pt>
          <cx:pt idx="287">-0.0140458889498811</cx:pt>
          <cx:pt idx="288">-0.040331732861452703</cx:pt>
          <cx:pt idx="289">-0.019944173023841001</cx:pt>
          <cx:pt idx="290">-0.040602377641896899</cx:pt>
          <cx:pt idx="291">-0.026148217204296699</cx:pt>
          <cx:pt idx="292">0.0071975618151860999</cx:pt>
          <cx:pt idx="293">-0.0032419460123436798</cx:pt>
          <cx:pt idx="294">-0.039543258812914997</cx:pt>
          <cx:pt idx="295">-0.058824802854856501</cx:pt>
          <cx:pt idx="296">-0.0154203230965076</cx:pt>
          <cx:pt idx="297">0.047552410020423701</cx:pt>
          <cx:pt idx="298">0.0491998967366582</cx:pt>
          <cx:pt idx="299">0.064169227969961204</cx:pt>
          <cx:pt idx="300">0.041876998350850098</cx:pt>
          <cx:pt idx="301">0.00061402627439820603</cx:pt>
          <cx:pt idx="302">-0.0095830022046246507</cx:pt>
          <cx:pt idx="303">-0.026360761289316699</cx:pt>
          <cx:pt idx="304">-0.037619502854621602</cx:pt>
          <cx:pt idx="305">-0.018666574696563999</cx:pt>
          <cx:pt idx="306">-0.0079403953697379792</cx:pt>
          <cx:pt idx="307">0.00012903465292830399</cx:pt>
          <cx:pt idx="308">0.00115877698720273</cx:pt>
          <cx:pt idx="309">0.00039264527979143899</cx:pt>
          <cx:pt idx="310">0.0038908927403571501</cx:pt>
          <cx:pt idx="311">-0.00097020752527109697</cx:pt>
          <cx:pt idx="312">-0.0030037049345372499</cx:pt>
          <cx:pt idx="313">0.015991302581127902</cx:pt>
          <cx:pt idx="314">0.0184309085474159</cx:pt>
          <cx:pt idx="315">0.0017095123874286901</cx:pt>
          <cx:pt idx="316">-0.013786154506659201</cx:pt>
          <cx:pt idx="317">-0.019517334131390399</cx:pt>
          <cx:pt idx="318">-0.017275597658199401</cx:pt>
          <cx:pt idx="319">-0.020115276387671702</cx:pt>
          <cx:pt idx="320">0.0050061263828265999</cx:pt>
          <cx:pt idx="321">-0.038730062352306298</cx:pt>
          <cx:pt idx="322">-0.0384075280134809</cx:pt>
          <cx:pt idx="323">-0.038298256101479397</cx:pt>
          <cx:pt idx="324">0.0120244717053676</cx:pt>
          <cx:pt idx="325">0.0321186427872713</cx:pt>
          <cx:pt idx="326">0.0170735747124523</cx:pt>
          <cx:pt idx="327">0.043854285150983698</cx:pt>
          <cx:pt idx="328">0.048627869092595803</cx:pt>
          <cx:pt idx="329">0.022122138240781401</cx:pt>
          <cx:pt idx="330">0.0040453112110404501</cx:pt>
          <cx:pt idx="331">-0.036100572069250797</cx:pt>
          <cx:pt idx="332">-0.037099034905584097</cx:pt>
          <cx:pt idx="333">-0.017289929883163899</cx:pt>
          <cx:pt idx="334">-0.00468341836078889</cx:pt>
          <cx:pt idx="335">-0.00061157928231563301</cx:pt>
          <cx:pt idx="336">0.00053399604835850504</cx:pt>
          <cx:pt idx="337">-0.000158533878220278</cx:pt>
          <cx:pt idx="338">0.0024556129096055999</cx:pt>
          <cx:pt idx="339">-0.00269240883007976</cx:pt>
          <cx:pt idx="340">0.019231880800972</cx:pt>
          <cx:pt idx="341">0.033998286309286897</cx:pt>
          <cx:pt idx="342">0.019632806489464701</cx:pt>
          <cx:pt idx="343">-0.0082016557707698598</cx:pt>
          <cx:pt idx="344">-0.013527167436305</cx:pt>
          <cx:pt idx="345">-0.0418905677857302</cx:pt>
          <cx:pt idx="346">-0.022960364726330701</cx:pt>
          <cx:pt idx="347">-0.0097052326929837791</cx:pt>
          <cx:pt idx="348">-0.024313761695243599</cx:pt>
          <cx:pt idx="349">-0.035285721398475203</cx:pt>
          <cx:pt idx="350">-0.048819317994815099</cx:pt>
          <cx:pt idx="351">0.0106523850182719</cx:pt>
          <cx:pt idx="352">0.0208427745977556</cx:pt>
          <cx:pt idx="353">0.015449234687110101</cx:pt>
          <cx:pt idx="354">0.0034024019979930599</cx:pt>
          <cx:pt idx="355">0.024269974846610601</cx:pt>
          <cx:pt idx="356">0.025878801864707</cx:pt>
          <cx:pt idx="357">0.0406689666747636</cx:pt>
          <cx:pt idx="358">0.023910200213670001</cx:pt>
          <cx:pt idx="359">-0.021235679245163799</cx:pt>
          <cx:pt idx="360">-0.045664109178044199</cx:pt>
          <cx:pt idx="361">-0.0149029843504659</cx:pt>
          <cx:pt idx="362">-0.0039826165091060598</cx:pt>
          <cx:pt idx="363">-0.00098770334505306309</cx:pt>
          <cx:pt idx="364">-0.0013696093145914899</cx:pt>
          <cx:pt idx="365">0.00078663016015952699</cx:pt>
          <cx:pt idx="366">0.0015793922227281001</cx:pt>
          <cx:pt idx="367">-0.0034986966100425902</cx:pt>
          <cx:pt idx="368">0.0335711772275024</cx:pt>
          <cx:pt idx="369">0.030545762338600801</cx:pt>
          <cx:pt idx="370">0.012244390981543301</cx:pt>
          <cx:pt idx="371">0.025948053322953898</cx:pt>
          <cx:pt idx="372">0.018516934390165302</cx:pt>
          <cx:pt idx="373">-0.016228893445685798</cx:pt>
          <cx:pt idx="374">0.0073414483520705199</cx:pt>
          <cx:pt idx="375">-0.0093189865264149997</cx:pt>
          <cx:pt idx="376">-0.034864276034367502</cx:pt>
          <cx:pt idx="377">-0.043001483791203998</cx:pt>
          <cx:pt idx="378">-0.0081281375966923107</cx:pt>
          <cx:pt idx="379">0.017872798251429501</cx:pt>
          <cx:pt idx="380">0.0283403436136027</cx:pt>
          <cx:pt idx="381">0.0183589319328346</cx:pt>
          <cx:pt idx="382">-0.00341030739213801</cx:pt>
          <cx:pt idx="383">0.0039844304518938597</cx:pt>
          <cx:pt idx="384">0.033759215527697499</cx:pt>
          <cx:pt idx="385">0.053144832528934302</cx:pt>
          <cx:pt idx="386">0.031573426012939901</cx:pt>
          <cx:pt idx="387">-0.028330516247938298</cx:pt>
          <cx:pt idx="388">-0.0493870377299001</cx:pt>
          <cx:pt idx="389">-0.0120806092693119</cx:pt>
          <cx:pt idx="390">-0.0055425254306662999</cx:pt>
          <cx:pt idx="391">-0.00014789870436768501</cx:pt>
          <cx:pt idx="392">-1.7777796772114299e-05</cx:pt>
          <cx:pt idx="393">-5.5596071968401698e-05</cx:pt>
          <cx:pt idx="394">0.00030283449704643502</cx:pt>
          <cx:pt idx="395">0.0040099475087597997</cx:pt>
          <cx:pt idx="396">0.034983575107701399</cx:pt>
          <cx:pt idx="397">0.024270653294267999</cx:pt>
          <cx:pt idx="398">0.024270507577672702</cx:pt>
          <cx:pt idx="399">0.042209755313273201</cx:pt>
          <cx:pt idx="400">0.023977735958292699</cx:pt>
          <cx:pt idx="401">0.011915065889279401</cx:pt>
          <cx:pt idx="402">0.00819915639092101</cx:pt>
          <cx:pt idx="403">-0.0063313712483010903</cx:pt>
          <cx:pt idx="404">-0.0041201173511195999</cx:pt>
          <cx:pt idx="405">-0.0152693951922767</cx:pt>
          <cx:pt idx="406">-0.0067916152255415203</cx:pt>
          <cx:pt idx="407">0.0178779095579546</cx:pt>
          <cx:pt idx="408">0.0064609783886654202</cx:pt>
          <cx:pt idx="409">0.0032290887564089101</cx:pt>
          <cx:pt idx="410">-0.016756763986961201</cx:pt>
          <cx:pt idx="411">0.031488490239277897</cx:pt>
          <cx:pt idx="412">0.0293751703269414</cx:pt>
          <cx:pt idx="413">0.0149365707901513</cx:pt>
          <cx:pt idx="414">0.00933588690185682</cx:pt>
          <cx:pt idx="415">-0.033615073955449902</cx:pt>
          <cx:pt idx="416">-0.044133780947660899</cx:pt>
          <cx:pt idx="417">-0.0093977429451562698</cx:pt>
          <cx:pt idx="418">-0.0034542882099238099</cx:pt>
          <cx:pt idx="419">0.00048074581756530699</cx:pt>
          <cx:pt idx="420">0.000324776836834328</cx:pt>
          <cx:pt idx="421">-0.00050922722495747095</cx:pt>
          <cx:pt idx="422">-0.0023847320211497101</cx:pt>
          <cx:pt idx="423">0.0077512950471291097</cx:pt>
          <cx:pt idx="424">0.034254460289667499</cx:pt>
          <cx:pt idx="425">0.016124295524853401</cx:pt>
          <cx:pt idx="426">0.0104149766050931</cx:pt>
          <cx:pt idx="427">-0.0053493814777050598</cx:pt>
          <cx:pt idx="428">0.00054202021677741898</cx:pt>
          <cx:pt idx="429">0.038265631495491899</cx:pt>
          <cx:pt idx="430">0.046282942319286903</cx:pt>
          <cx:pt idx="431">0.027358495103335202</cx:pt>
          <cx:pt idx="432">0.0274009547993369</cx:pt>
          <cx:pt idx="433">0.0214167411567204</cx:pt>
          <cx:pt idx="434">0.0129538154869859</cx:pt>
          <cx:pt idx="435">0.0293316954208525</cx:pt>
          <cx:pt idx="436">0.026331669246607899</cx:pt>
          <cx:pt idx="437">0.043861908592770997</cx:pt>
          <cx:pt idx="438">0.0063272563151782896</cx:pt>
          <cx:pt idx="439">0.022607714437494798</cx:pt>
          <cx:pt idx="440">-0.0033888089863794301</cx:pt>
          <cx:pt idx="441">-0.0036953262358452601</cx:pt>
          <cx:pt idx="442">0.018401087516875601</cx:pt>
          <cx:pt idx="443">-0.021860105086747499</cx:pt>
          <cx:pt idx="444">-0.038987405940364497</cx:pt>
          <cx:pt idx="445">-0.019157262524705398</cx:pt>
          <cx:pt idx="446">-0.0019684587728235601</cx:pt>
          <cx:pt idx="447">-0.00057639523177407405</cx:pt>
          <cx:pt idx="448">0.00049762054410082304</cx:pt>
          <cx:pt idx="449">-0.000349699960504933</cx:pt>
          <cx:pt idx="450">-0.00064463699659583003</cx:pt>
          <cx:pt idx="451">-0.00056963625377039304</cx:pt>
          <cx:pt idx="452">0.017477613514237</cx:pt>
          <cx:pt idx="453">0.012937239040644101</cx:pt>
          <cx:pt idx="454">0.0092410357912114192</cx:pt>
          <cx:pt idx="455">-0.0156062430576678</cx:pt>
          <cx:pt idx="456">-0.014849198347795601</cx:pt>
          <cx:pt idx="457">-0.0020570205435878801</cx:pt>
          <cx:pt idx="458">0.0292743374188177</cx:pt>
          <cx:pt idx="459">0.021579008952194698</cx:pt>
          <cx:pt idx="460">0.040599159996943697</cx:pt>
          <cx:pt idx="461">0.042583194823796598</cx:pt>
          <cx:pt idx="462">0.0109653077882165</cx:pt>
          <cx:pt idx="463">0.0206631226887437</cx:pt>
          <cx:pt idx="464">0.019199663798427101</cx:pt>
          <cx:pt idx="465">0.033201162673832399</cx:pt>
          <cx:pt idx="466">-0.000191198576116744</cx:pt>
          <cx:pt idx="467">-0.016655436119547701</cx:pt>
          <cx:pt idx="468">-0.00060663378078193995</cx:pt>
          <cx:pt idx="469">0.0030540731889501399</cx:pt>
          <cx:pt idx="470">0.011603695827408</cx:pt>
          <cx:pt idx="471">-0.0212938918703541</cx:pt>
          <cx:pt idx="472">-0.0280522941731681</cx:pt>
          <cx:pt idx="473">-0.016805098879607499</cx:pt>
          <cx:pt idx="474">-0.00351695831976801</cx:pt>
          <cx:pt idx="475">-0.00063048369910258695</cx:pt>
          <cx:pt idx="476">-0.00066157661168743495</cx:pt>
          <cx:pt idx="477">-2.9657175384610502e-05</cx:pt>
          <cx:pt idx="478">-0.00084062456319778105</cx:pt>
          <cx:pt idx="479">-0.0088978303732037394</cx:pt>
          <cx:pt idx="480">0.0022516499754662101</cx:pt>
          <cx:pt idx="481">-0.0033413292634936801</cx:pt>
          <cx:pt idx="482">-0.017732185140033</cx:pt>
          <cx:pt idx="483">-0.0209414461544979</cx:pt>
          <cx:pt idx="484">0.0028804880340158301</cx:pt>
          <cx:pt idx="485">-0.00064072343020474601</cx:pt>
          <cx:pt idx="486">0.0013729366075628799</cx:pt>
          <cx:pt idx="487">-0.023077584345068802</cx:pt>
          <cx:pt idx="488">0.0073965876961129698</cx:pt>
          <cx:pt idx="489">0.010912876245095401</cx:pt>
          <cx:pt idx="490">-0.0052122243578890098</cx:pt>
          <cx:pt idx="491">0.0155342054435803</cx:pt>
          <cx:pt idx="492">-0.00180413150827312</cx:pt>
          <cx:pt idx="493">-0.0144482306564028</cx:pt>
          <cx:pt idx="494">-0.0184669521882097</cx:pt>
          <cx:pt idx="495">-0.026487941388895601</cx:pt>
          <cx:pt idx="496">-0.016755601989565001</cx:pt>
          <cx:pt idx="497">0.0047445176990115502</cx:pt>
          <cx:pt idx="498">0.0018962904670575</cx:pt>
          <cx:pt idx="499">-0.016794502975927099</cx:pt>
          <cx:pt idx="500">-0.0243390612897301</cx:pt>
          <cx:pt idx="501">-0.0084501520265148605</cx:pt>
          <cx:pt idx="502">-0.0013624537090983001</cx:pt>
          <cx:pt idx="503">0.00013136036879981701</cx:pt>
          <cx:pt idx="504">0.00076291749390958901</cx:pt>
          <cx:pt idx="505">0.00015707595027325701</cx:pt>
          <cx:pt idx="506">-0.00094431009052269195</cx:pt>
          <cx:pt idx="507">-0.011325790883663501</cx:pt>
          <cx:pt idx="508">-0.0089407486751707406</cx:pt>
          <cx:pt idx="509">-0.0108175410538705</cx:pt>
          <cx:pt idx="510">6.0940945698021997e-05</cx:pt>
          <cx:pt idx="511">-0.0054457012290015797</cx:pt>
          <cx:pt idx="512">0.014506979782430599</cx:pt>
          <cx:pt idx="513">-0.0022368662497922799</cx:pt>
          <cx:pt idx="514">-0.025078477981389499</cx:pt>
          <cx:pt idx="515">-0.0253972640346165</cx:pt>
          <cx:pt idx="516">-0.034840018059291503</cx:pt>
          <cx:pt idx="517">0.0050067416039154501</cx:pt>
          <cx:pt idx="518">0.020565871448353999</cx:pt>
          <cx:pt idx="519">-0.0053575368156596401</cx:pt>
          <cx:pt idx="520">-0.011721094780683601</cx:pt>
          <cx:pt idx="521">-0.011145087355127</cx:pt>
          <cx:pt idx="522">-0.0036095957125276499</cx:pt>
          <cx:pt idx="523">-0.0099760075698448192</cx:pt>
          <cx:pt idx="524">0.0024260041674666099</cx:pt>
          <cx:pt idx="525">0.0136899176866735</cx:pt>
          <cx:pt idx="526">-0.0079316090936606496</cx:pt>
          <cx:pt idx="527">-0.041838250577983398</cx:pt>
          <cx:pt idx="528">-0.035228739561820502</cx:pt>
          <cx:pt idx="529">-0.0097213051045740902</cx:pt>
          <cx:pt idx="530">-0.00037531114852160802</cx:pt>
          <cx:pt idx="531">7.2987950542289802e-05</cx:pt>
          <cx:pt idx="532">0.00041255250785584999</cx:pt>
          <cx:pt idx="533">-0.000136633590131894</cx:pt>
          <cx:pt idx="534">-0.00075625172637995997</cx:pt>
          <cx:pt idx="535">-0.0078580636207464995</cx:pt>
          <cx:pt idx="536">-0.0095617907848849094</cx:pt>
          <cx:pt idx="537">-0.00102636701222341</cx:pt>
          <cx:pt idx="538">0.0115825961323286</cx:pt>
          <cx:pt idx="539">0.020544813751563799</cx:pt>
          <cx:pt idx="540">0.022237823542962599</cx:pt>
          <cx:pt idx="541">0.0168563636012883</cx:pt>
          <cx:pt idx="542">-0.0141123615525566</cx:pt>
          <cx:pt idx="543">-0.027051186029535001</cx:pt>
          <cx:pt idx="544">-0.028971402853435999</cx:pt>
          <cx:pt idx="545">-0.0077510905090485598</cx:pt>
          <cx:pt idx="546">0.013687120068279501</cx:pt>
          <cx:pt idx="547">-0.000257818011351049</cx:pt>
          <cx:pt idx="548">0.0085775652678376606</cx:pt>
          <cx:pt idx="549">0.0030551055595376599</cx:pt>
          <cx:pt idx="550">0.018906103942628101</cx:pt>
          <cx:pt idx="551">0.0020045587166571599</cx:pt>
          <cx:pt idx="552">-0.012952110344203399</cx:pt>
          <cx:pt idx="553">-0.013085179957678101</cx:pt>
          <cx:pt idx="554">-0.0269559109708448</cx:pt>
          <cx:pt idx="555">-0.0379422824383501</cx:pt>
          <cx:pt idx="556">-0.022050929955714501</cx:pt>
          <cx:pt idx="557">-0.0095044245986778807</cx:pt>
          <cx:pt idx="558">-0.00074756405982182896</cx:pt>
          <cx:pt idx="559">-2.1960132369077901e-05</cx:pt>
          <cx:pt idx="560">0.00032948802302820598</cx:pt>
          <cx:pt idx="561">-0.00021876141245548501</cx:pt>
          <cx:pt idx="562">-0.00042958097021481901</cx:pt>
          <cx:pt idx="563">-0.0101141564344843</cx:pt>
          <cx:pt idx="564">-0.013688307417166401</cx:pt>
          <cx:pt idx="565">-0.0059992702626459901</cx:pt>
          <cx:pt idx="566">-0.0137584564185532</cx:pt>
          <cx:pt idx="567">0.00265225087820521</cx:pt>
          <cx:pt idx="568">0.015838892924323101</cx:pt>
          <cx:pt idx="569">-0.0042329428242629096</cx:pt>
          <cx:pt idx="570">-0.036064396210981099</cx:pt>
          <cx:pt idx="571">-0.0371630377546531</cx:pt>
          <cx:pt idx="572">-0.014386926141659701</cx:pt>
          <cx:pt idx="573">0.0195236511468815</cx:pt>
          <cx:pt idx="574">-0.0069808626100242204</cx:pt>
          <cx:pt idx="575">-0.0254416187008513</cx:pt>
          <cx:pt idx="576">0.0103162430487317</cx:pt>
          <cx:pt idx="577">0.0103721390777788</cx:pt>
          <cx:pt idx="578">0.0074257614983059203</cx:pt>
          <cx:pt idx="579">-0.0059948814658638402</cx:pt>
          <cx:pt idx="580">-0.016160911715793799</cx:pt>
          <cx:pt idx="581">-0.016001033810832701</cx:pt>
          <cx:pt idx="582">-0.021459904914012298</cx:pt>
          <cx:pt idx="583">-0.0205383342634613</cx:pt>
          <cx:pt idx="584">-0.00545109815239534</cx:pt>
          <cx:pt idx="585">-0.010234967125433699</cx:pt>
          <cx:pt idx="586">0.000776340599732801</cx:pt>
          <cx:pt idx="587">0.00079183997896385596</cx:pt>
          <cx:pt idx="588">-0.000100128587330866</cx:pt>
          <cx:pt idx="589">6.3377822631335596e-05</cx:pt>
          <cx:pt idx="590">-0.00034582057814077998</cx:pt>
          <cx:pt idx="591">-0.011569513997488</cx:pt>
          <cx:pt idx="592">-0.011976370023543801</cx:pt>
          <cx:pt idx="593">-0.0096518934414332406</cx:pt>
          <cx:pt idx="594">-0.011352800274580299</cx:pt>
          <cx:pt idx="595">-0.0022228531161545199</cx:pt>
          <cx:pt idx="596">0.027009230607336801</cx:pt>
          <cx:pt idx="597">-0.00067585181358295805</cx:pt>
          <cx:pt idx="598">-0.015743953946523</cx:pt>
          <cx:pt idx="599">-0.0222270598549861</cx:pt>
          <cx:pt idx="600">0.012630510415976201</cx:pt>
          <cx:pt idx="601">0.0103786936290227</cx:pt>
          <cx:pt idx="602">-0.031375351632203098</cx:pt>
          <cx:pt idx="603">-0.065324226178872805</cx:pt>
          <cx:pt idx="604">-0.023426820951210601</cx:pt>
          <cx:pt idx="605">-0.020276490549043701</cx:pt>
          <cx:pt idx="606">-0.0061700904684436099</cx:pt>
          <cx:pt idx="607">-0.0269282137509518</cx:pt>
          <cx:pt idx="608">-0.021507017502623502</cx:pt>
          <cx:pt idx="609">-0.015015758953565401</cx:pt>
          <cx:pt idx="610">-0.020813581759941999</cx:pt>
          <cx:pt idx="611">-0.0150977719345417</cx:pt>
          <cx:pt idx="612">-0.012643273503675801</cx:pt>
          <cx:pt idx="613">-0.015152166541866</cx:pt>
          <cx:pt idx="614">-0.00335949073208466</cx:pt>
          <cx:pt idx="615">-0.00033144884035712501</cx:pt>
          <cx:pt idx="616">0.00022865749786575001</cx:pt>
          <cx:pt idx="617">8.4669103809198405e-05</cx:pt>
          <cx:pt idx="618">-0.0012508574684023401</cx:pt>
          <cx:pt idx="619">-0.0077665320099535402</cx:pt>
          <cx:pt idx="620">-0.0095070140663892303</cx:pt>
          <cx:pt idx="621">-0.0087115165370559508</cx:pt>
          <cx:pt idx="622">-0.0019129609285882399</cx:pt>
          <cx:pt idx="623">-0.0089576131425988005</cx:pt>
          <cx:pt idx="624">0.015252783533153</cx:pt>
          <cx:pt idx="625">-0.0095968990751537399</cx:pt>
          <cx:pt idx="626">0.00227167159291429</cx:pt>
          <cx:pt idx="627">0.017849197337154801</cx:pt>
          <cx:pt idx="628">0.0254188282021705</cx:pt>
          <cx:pt idx="629">-0.0054151516616333297</cx:pt>
          <cx:pt idx="630">-0.024779778479866899</cx:pt>
          <cx:pt idx="631">-0.062636573733820103</cx:pt>
          <cx:pt idx="632">-0.060999875935605199</cx:pt>
          <cx:pt idx="633">-0.0566807034071505</cx:pt>
          <cx:pt idx="634">-0.036638042497866799</cx:pt>
          <cx:pt idx="635">-0.036398267828953501</cx:pt>
          <cx:pt idx="636">-0.025940442417429498</cx:pt>
          <cx:pt idx="637">-0.0162909972044574</cx:pt>
          <cx:pt idx="638">-0.0024854556328805602</cx:pt>
          <cx:pt idx="639">-0.0135743929043347</cx:pt>
          <cx:pt idx="640">-0.0148910447884965</cx:pt>
          <cx:pt idx="641">-0.011877130737239099</cx:pt>
          <cx:pt idx="642">-0.00154106214523714</cx:pt>
          <cx:pt idx="643">0.000283058003738207</cx:pt>
          <cx:pt idx="644">0.000655596905367826</cx:pt>
          <cx:pt idx="645">-0.00067344224782556596</cx:pt>
          <cx:pt idx="646">-0.00188385091982941</cx:pt>
          <cx:pt idx="647">-0.0059060457914153104</cx:pt>
          <cx:pt idx="648">-0.0092882512448892295</cx:pt>
          <cx:pt idx="649">0.00058209147865344898</cx:pt>
          <cx:pt idx="650">0.0138878241461715</cx:pt>
          <cx:pt idx="651">0.0112207751266299</cx:pt>
          <cx:pt idx="652">0.0032141564484899198</cx:pt>
          <cx:pt idx="653">-0.030601315967178501</cx:pt>
          <cx:pt idx="654">-0.014127597567135801</cx:pt>
          <cx:pt idx="655">0.022217616322501299</cx:pt>
          <cx:pt idx="656">0.012107499258548499</cx:pt>
          <cx:pt idx="657">-0.0173241096460525</cx:pt>
          <cx:pt idx="658">-0.0353386797643628</cx:pt>
          <cx:pt idx="659">-0.041938571612683002</cx:pt>
          <cx:pt idx="660">-0.039570910433886101</cx:pt>
          <cx:pt idx="661">-0.0362316049931099</cx:pt>
          <cx:pt idx="662">-0.037381218855429998</cx:pt>
          <cx:pt idx="663">-0.0375342894246216</cx:pt>
          <cx:pt idx="664">-0.0061876176391656001</cx:pt>
          <cx:pt idx="665">0.0098774261280284697</cx:pt>
          <cx:pt idx="666">0.0065887177664624604</cx:pt>
          <cx:pt idx="667">-0.0084866286905500299</cx:pt>
          <cx:pt idx="668">-0.0082163288316069796</cx:pt>
          <cx:pt idx="669">-0.0069151936889842803</cx:pt>
          <cx:pt idx="670">-0.00089307453395813302</cx:pt>
          <cx:pt idx="671">0.00014901083107352799</cx:pt>
          <cx:pt idx="672">-0.00056259044983725996</cx:pt>
          <cx:pt idx="673">0.00080890775659962397</cx:pt>
          <cx:pt idx="674">-0.00031524413858828999</cx:pt>
          <cx:pt idx="675">-0.0024007328502715702</cx:pt>
          <cx:pt idx="676">0.00684702283417578</cx:pt>
          <cx:pt idx="677">0.017712700898761199</cx:pt>
          <cx:pt idx="678">0.020676950681108398</cx:pt>
          <cx:pt idx="679">0.0189041703792798</cx:pt>
          <cx:pt idx="680">0.0279918033092218</cx:pt>
          <cx:pt idx="681">-0.0079581854950504793</cx:pt>
          <cx:pt idx="682">0.000116633828195686</cx:pt>
          <cx:pt idx="683">0.0024535942583108501</cx:pt>
          <cx:pt idx="684">-0.00029887627221546198</cx:pt>
          <cx:pt idx="685">0.0060618087692816004</cx:pt>
          <cx:pt idx="686">-0.0205626574554485</cx:pt>
          <cx:pt idx="687">-0.0131257766675814</cx:pt>
          <cx:pt idx="688">-0.013398968294738901</cx:pt>
          <cx:pt idx="689">-0.025117762594077199</cx:pt>
          <cx:pt idx="690">-0.030659923592704801</cx:pt>
          <cx:pt idx="691">-0.0046899530937822903</cx:pt>
          <cx:pt idx="692">0.0145083054593752</cx:pt>
          <cx:pt idx="693">0.016297877715744799</cx:pt>
          <cx:pt idx="694">0.0090102024151101096</cx:pt>
          <cx:pt idx="695">0.0038885228867168598</cx:pt>
          <cx:pt idx="696">-0.0056551953042387904</cx:pt>
          <cx:pt idx="697">-0.00044858193221221501</cx:pt>
          <cx:pt idx="698">-0.00076023201679020595</cx:pt>
          <cx:pt idx="699">0.000191066627642105</cx:pt>
          <cx:pt idx="700">0.00033815042300516102</cx:pt>
          <cx:pt idx="701">-0.000220260516228414</cx:pt>
          <cx:pt idx="702">0.00024481155942706001</cx:pt>
          <cx:pt idx="703">-0.00028410691399612098</cx:pt>
          <cx:pt idx="704">0.0053994776998185596</cx:pt>
          <cx:pt idx="705">0.011238136947521101</cx:pt>
          <cx:pt idx="706">0.0083232043415620901</cx:pt>
          <cx:pt idx="707">0.0078164981579072999</cx:pt>
          <cx:pt idx="708">0.018333555993520399</cx:pt>
          <cx:pt idx="709">0.0094921248819968603</cx:pt>
          <cx:pt idx="710">0.0110067154441325</cx:pt>
          <cx:pt idx="711">0.0108646575357475</cx:pt>
          <cx:pt idx="712">-0.0121783480301987</cx:pt>
          <cx:pt idx="713">0.010488742020783299</cx:pt>
          <cx:pt idx="714">0.019509559654713099</cx:pt>
          <cx:pt idx="715">0.00398181743415588</cx:pt>
          <cx:pt idx="716">-0.0014921953503706099</cx:pt>
          <cx:pt idx="717">-0.021935397805714699</cx:pt>
          <cx:pt idx="718">-0.0059290433729493903</cx:pt>
          <cx:pt idx="719">-0.0062020510730800699</cx:pt>
          <cx:pt idx="720">0.0059776163507650202</cx:pt>
          <cx:pt idx="721">-0.0019836657256841199</cx:pt>
          <cx:pt idx="722">-0.0127779541231313</cx:pt>
          <cx:pt idx="723">-0.0093343885855703603</cx:pt>
          <cx:pt idx="724">-0.0056104907004486896</cx:pt>
          <cx:pt idx="725">-0.00039754009565593201</cx:pt>
          <cx:pt idx="726">-0.00041606473624677899</cx:pt>
          <cx:pt idx="727">-0.00074747088160448697</cx:pt>
          <cx:pt idx="728">-0.000300233369462361</cx:pt>
          <cx:pt idx="729">-0.00059009267234181402</cx:pt>
          <cx:pt idx="730">-0.00050078131123696605</cx:pt>
          <cx:pt idx="731">-0.00078208060738832095</cx:pt>
          <cx:pt idx="732">0.00061630446868564902</cx:pt>
          <cx:pt idx="733">0.0035102233756439602</cx:pt>
          <cx:pt idx="734">0.0097455608145325702</cx:pt>
          <cx:pt idx="735">0.0142666323488669</cx:pt>
          <cx:pt idx="736">0.0204930480256823</cx:pt>
          <cx:pt idx="737">0.026130292738587399</cx:pt>
          <cx:pt idx="738">0.020461008599156599</cx:pt>
          <cx:pt idx="739">0.011908040126543401</cx:pt>
          <cx:pt idx="740">0.015243867902385201</cx:pt>
          <cx:pt idx="741">0.0241003213546221</cx:pt>
          <cx:pt idx="742">0.032946156742989299</cx:pt>
          <cx:pt idx="743">0.0235388856173155</cx:pt>
          <cx:pt idx="744">0.0191791387241451</cx:pt>
          <cx:pt idx="745">0.00624372226729095</cx:pt>
          <cx:pt idx="746">0.0124415804093504</cx:pt>
          <cx:pt idx="747">0.0061330420926437599</cx:pt>
          <cx:pt idx="748">0.0038115347688383499</cx:pt>
          <cx:pt idx="749">0.0086946484179925305</cx:pt>
          <cx:pt idx="750">0.00271108807426413</cx:pt>
          <cx:pt idx="751">0.00028388637664915399</cx:pt>
          <cx:pt idx="752">-0.00040099912525285803</cx:pt>
          <cx:pt idx="753">-4.87590208706246e-06</cx:pt>
          <cx:pt idx="754">3.4792323295433002e-05</cx:pt>
          <cx:pt idx="755">-0.00016864858033725501</cx:pt>
          <cx:pt idx="756">0.000723962755153112</cx:pt>
          <cx:pt idx="757">-0.00041796484084156402</cx:pt>
          <cx:pt idx="758">0.00016137096102524</cx:pt>
          <cx:pt idx="759">0.00015963134219770599</cx:pt>
          <cx:pt idx="760">0.00031731899536725197</cx:pt>
          <cx:pt idx="761">-4.6615213688664298e-05</cx:pt>
          <cx:pt idx="762">0.00043453105303122702</cx:pt>
          <cx:pt idx="763">0.00187286254110769</cx:pt>
          <cx:pt idx="764">0.00066662150456060104</cx:pt>
          <cx:pt idx="765">0.00046796278796216599</cx:pt>
          <cx:pt idx="766">-0.0011285874401037899</cx:pt>
          <cx:pt idx="767">-0.0010226968045274399</cx:pt>
          <cx:pt idx="768">5.2040021889813099e-05</cx:pt>
          <cx:pt idx="769">0.00285813790627622</cx:pt>
          <cx:pt idx="770">0.0054364481776474696</cx:pt>
          <cx:pt idx="771">0.0045891067399022904</cx:pt>
          <cx:pt idx="772">0.0046497982338631703</cx:pt>
          <cx:pt idx="773">0.0045395527520319398</cx:pt>
          <cx:pt idx="774">0.0093199332442308706</cx:pt>
          <cx:pt idx="775">0.0054341611834112496</cx:pt>
          <cx:pt idx="776">0.0023047135880528099</cx:pt>
          <cx:pt idx="777">0.00110721960683655</cx:pt>
          <cx:pt idx="778">0.0028893825864760199</cx:pt>
          <cx:pt idx="779">-0.0003144941411447</cx:pt>
          <cx:pt idx="780">-0.00023207326589217301</cx:pt>
          <cx:pt idx="781">-0.0010035325148967499</cx:pt>
          <cx:pt idx="782">0.000206616739613127</cx:pt>
          <cx:pt idx="783">-2.3906659331333401e-05</cx:pt>
        </cx:lvl>
      </cx:numDim>
    </cx:data>
    <cx:data id="139">
      <cx:numDim type="val">
        <cx:f>'001_WA_F - 副本'!$EJ$1:$EJ$784</cx:f>
        <cx:lvl ptCount="784" formatCode="G/通用格式">
          <cx:pt idx="0">-0.0011220411992474101</cx:pt>
          <cx:pt idx="1">-0.00049328688389465203</cx:pt>
          <cx:pt idx="2">0.00024847787955332599</cx:pt>
          <cx:pt idx="3">-0.00050137748754069001</cx:pt>
          <cx:pt idx="4">-0.000309370194149342</cx:pt>
          <cx:pt idx="5">0.00033904974924044498</cx:pt>
          <cx:pt idx="6">-0.00047336255163257302</cx:pt>
          <cx:pt idx="7">-0.00026420412901311999</cx:pt>
          <cx:pt idx="8">-0.00069462600780180201</cx:pt>
          <cx:pt idx="9">0.00027612818157627501</cx:pt>
          <cx:pt idx="10">0.00022391824746660901</cx:pt>
          <cx:pt idx="11">0.00046256209369652701</cx:pt>
          <cx:pt idx="12">0.000312735738085051</cx:pt>
          <cx:pt idx="13">-0.00082635647943331595</cx:pt>
          <cx:pt idx="14">-0.00027642719654501701</cx:pt>
          <cx:pt idx="15">0.00075735379631346601</cx:pt>
          <cx:pt idx="16">-0.00074380473359146701</cx:pt>
          <cx:pt idx="17">-0.00050805033481234301</cx:pt>
          <cx:pt idx="18">0.00050372174186290395</cx:pt>
          <cx:pt idx="19">0.000111176987978564</cx:pt>
          <cx:pt idx="20">-0.000210149405860907</cx:pt>
          <cx:pt idx="21">0.00031008429714086098</cx:pt>
          <cx:pt idx="22">-0.00083271949969136499</cx:pt>
          <cx:pt idx="23">0.00085134995310324698</cx:pt>
          <cx:pt idx="24">0.00046954476027495997</cx:pt>
          <cx:pt idx="25">0.00090869375476652101</cx:pt>
          <cx:pt idx="26">4.3994053133100803e-05</cx:pt>
          <cx:pt idx="27">0.000224614591348933</cx:pt>
          <cx:pt idx="28">0.00030103066176599599</cx:pt>
          <cx:pt idx="29">0.00026804742367116401</cx:pt>
          <cx:pt idx="30">-0.00030520590942669299</cx:pt>
          <cx:pt idx="31">-0.000340338699262374</cx:pt>
          <cx:pt idx="32">-0.00083837823596526998</cx:pt>
          <cx:pt idx="33">-0.00032825039283326601</cx:pt>
          <cx:pt idx="34">-0.00022057329334244799</cx:pt>
          <cx:pt idx="35">-0.0013368362544247899</cx:pt>
          <cx:pt idx="36">-0.0014114588620420399</cx:pt>
          <cx:pt idx="37">-0.0011769240836100299</cx:pt>
          <cx:pt idx="38">-0.0017259961346418899</cx:pt>
          <cx:pt idx="39">-0.00221762300682412</cx:pt>
          <cx:pt idx="40">-0.00065045670323415905</cx:pt>
          <cx:pt idx="41">-0.0021229889456138699</cx:pt>
          <cx:pt idx="42">-0.0018622503701736001</cx:pt>
          <cx:pt idx="43">-0.00040007128741913401</cx:pt>
          <cx:pt idx="44">0.0011414707326651999</cx:pt>
          <cx:pt idx="45">-0.00043643649848217102</cx:pt>
          <cx:pt idx="46">-0.00042207093695298398</cx:pt>
          <cx:pt idx="47">-1.3356526161505299e-05</cx:pt>
          <cx:pt idx="48">0.00015516702244818001</cx:pt>
          <cx:pt idx="49">0.00026303155615157498</cx:pt>
          <cx:pt idx="50">-0.00066241086646671098</cx:pt>
          <cx:pt idx="51">0.000592606056280217</cx:pt>
          <cx:pt idx="52">-0.00106455032754495</cx:pt>
          <cx:pt idx="53">-3.1715555504310002e-05</cx:pt>
          <cx:pt idx="54">0.00015095273373329199</cx:pt>
          <cx:pt idx="55">0.00037868003191152502</cx:pt>
          <cx:pt idx="56">-2.5478128237580602e-06</cx:pt>
          <cx:pt idx="57">-0.00022538371889022801</cx:pt>
          <cx:pt idx="58">-0.00029924005296723801</cx:pt>
          <cx:pt idx="59">1.3600574826231601e-05</cx:pt>
          <cx:pt idx="60">-3.4794389426212502e-05</cx:pt>
          <cx:pt idx="61">-0.00033789664937473602</cx:pt>
          <cx:pt idx="62">-0.0010802785023610499</cx:pt>
          <cx:pt idx="63">-0.0043084043098492401</cx:pt>
          <cx:pt idx="64">-0.0055871328041017798</cx:pt>
          <cx:pt idx="65">-0.0032603728986871899</cx:pt>
          <cx:pt idx="66">-0.0059929341336478004</cx:pt>
          <cx:pt idx="67">-0.010982469904757401</cx:pt>
          <cx:pt idx="68">-0.021925882944108001</cx:pt>
          <cx:pt idx="69">-0.0234132398102713</cx:pt>
          <cx:pt idx="70">-0.0172432937067316</cx:pt>
          <cx:pt idx="71">-0.0144030612100777</cx:pt>
          <cx:pt idx="72">-0.013015385966163201</cx:pt>
          <cx:pt idx="73">-0.0107797791251167</cx:pt>
          <cx:pt idx="74">-0.0090270518779241894</cx:pt>
          <cx:pt idx="75">-0.0103838042613638</cx:pt>
          <cx:pt idx="76">-0.0039106987684575101</cx:pt>
          <cx:pt idx="77">-0.00330691562987926</cx:pt>
          <cx:pt idx="78">-0.00179335044201188</cx:pt>
          <cx:pt idx="79">-0.00064645200659543801</cx:pt>
          <cx:pt idx="80">0.00183210541754978</cx:pt>
          <cx:pt idx="81">0.00085496837447920904</cx:pt>
          <cx:pt idx="82">0.00052759143478881595</cx:pt>
          <cx:pt idx="83">-0.00043622709919196798</cx:pt>
          <cx:pt idx="84">0.000110924564215311</cx:pt>
          <cx:pt idx="85">0.00047126811894311702</cx:pt>
          <cx:pt idx="86">0.00063831293549351895</cx:pt>
          <cx:pt idx="87">-0.00026356770744528798</cx:pt>
          <cx:pt idx="88">-0.00092290895637040296</cx:pt>
          <cx:pt idx="89">-0.00044932386763034599</cx:pt>
          <cx:pt idx="90">-0.00394120532243886</cx:pt>
          <cx:pt idx="91">-0.0072874330146733002</cx:pt>
          <cx:pt idx="92">-0.0128854903867294</cx:pt>
          <cx:pt idx="93">-0.014678278426785801</cx:pt>
          <cx:pt idx="94">-0.013032792425675401</cx:pt>
          <cx:pt idx="95">-0.021319146069429799</cx:pt>
          <cx:pt idx="96">-0.0272661141756999</cx:pt>
          <cx:pt idx="97">-0.028168686082008999</cx:pt>
          <cx:pt idx="98">-0.038341998169157197</cx:pt>
          <cx:pt idx="99">-0.042651101449964299</cx:pt>
          <cx:pt idx="100">-0.0404374167240674</cx:pt>
          <cx:pt idx="101">-0.0239677570324002</cx:pt>
          <cx:pt idx="102">-0.019501958000550199</cx:pt>
          <cx:pt idx="103">-0.017989269051139501</cx:pt>
          <cx:pt idx="104">-0.0091000200876202603</cx:pt>
          <cx:pt idx="105">-0.0071339482955341399</cx:pt>
          <cx:pt idx="106">-0.0038956655047316098</cx:pt>
          <cx:pt idx="107">-0.0012652727025049401</cx:pt>
          <cx:pt idx="108">0.0021046216420929002</cx:pt>
          <cx:pt idx="109">0.00125596129505878</cx:pt>
          <cx:pt idx="110">-0.00079217121503791102</cx:pt>
          <cx:pt idx="111">-0.000135512443335276</cx:pt>
          <cx:pt idx="112">0.00052355434800796399</cx:pt>
          <cx:pt idx="113">-0.00044478693072877299</cx:pt>
          <cx:pt idx="114">0.00015964924111455499</cx:pt>
          <cx:pt idx="115">-0.00066685813645409704</cx:pt>
          <cx:pt idx="116">0.000315160271404269</cx:pt>
          <cx:pt idx="117">-0.0068937308877256003</cx:pt>
          <cx:pt idx="118">-0.0043552516069952597</cx:pt>
          <cx:pt idx="119">-0.0064009130194066597</cx:pt>
          <cx:pt idx="120">0.0080551632145890693</cx:pt>
          <cx:pt idx="121">-0.0066080168838772704</cx:pt>
          <cx:pt idx="122">-0.0075397804903642599</cx:pt>
          <cx:pt idx="123">-0.017410823767729299</cx:pt>
          <cx:pt idx="124">-0.055767379510869797</cx:pt>
          <cx:pt idx="125">-0.070941293845297695</cx:pt>
          <cx:pt idx="126">-0.093136730381860794</cx:pt>
          <cx:pt idx="127">-0.088303204008297706</cx:pt>
          <cx:pt idx="128">-0.072946364616246998</cx:pt>
          <cx:pt idx="129">-0.0599780010708151</cx:pt>
          <cx:pt idx="130">-0.0501708822214754</cx:pt>
          <cx:pt idx="131">-0.035185477486946101</cx:pt>
          <cx:pt idx="132">-0.0161127814520159</cx:pt>
          <cx:pt idx="133">-0.016952736125316399</cx:pt>
          <cx:pt idx="134">-0.015132081782971899</cx:pt>
          <cx:pt idx="135">-0.0070878210509287796</cx:pt>
          <cx:pt idx="136">0.000111804945062133</cx:pt>
          <cx:pt idx="137">0.0025786259631681301</cx:pt>
          <cx:pt idx="138">0.00093707436912197504</cx:pt>
          <cx:pt idx="139">0.00060209286244578203</cx:pt>
          <cx:pt idx="140">2.7941724955724602e-06</cx:pt>
          <cx:pt idx="141">-0.000292508254164579</cx:pt>
          <cx:pt idx="142">0.00078353759833043896</cx:pt>
          <cx:pt idx="143">0.00110162733143673</cx:pt>
          <cx:pt idx="144">0.00653367748399697</cx:pt>
          <cx:pt idx="145">-0.00088661700314284105</cx:pt>
          <cx:pt idx="146">-0.0011739179628056601</cx:pt>
          <cx:pt idx="147">0.00075483106906936099</cx:pt>
          <cx:pt idx="148">0.022183733890978</cx:pt>
          <cx:pt idx="149">-0.0067256018841729496</cx:pt>
          <cx:pt idx="150">-0.026142093612224901</cx:pt>
          <cx:pt idx="151">-0.0254563647787295</cx:pt>
          <cx:pt idx="152">-0.038844428113412897</cx:pt>
          <cx:pt idx="153">-0.060261210667792997</cx:pt>
          <cx:pt idx="154">-0.061584518968639201</cx:pt>
          <cx:pt idx="155">-0.011290617518076701</cx:pt>
          <cx:pt idx="156">-0.0039985507101990099</cx:pt>
          <cx:pt idx="157">-0.015996510247111101</cx:pt>
          <cx:pt idx="158">-0.036768683636679601</cx:pt>
          <cx:pt idx="159">-0.0198241315928567</cx:pt>
          <cx:pt idx="160">-0.012421449346799399</cx:pt>
          <cx:pt idx="161">-0.0109723481692722</cx:pt>
          <cx:pt idx="162">-0.0246631023494721</cx:pt>
          <cx:pt idx="163">-0.0151312064715187</cx:pt>
          <cx:pt idx="164">6.5416920318438006e-05</cx:pt>
          <cx:pt idx="165">0.0044799705066975804</cx:pt>
          <cx:pt idx="166">0.0028220568779792998</cx:pt>
          <cx:pt idx="167">0.00023893266129079699</cx:pt>
          <cx:pt idx="168">8.1813479953089608e-06</cx:pt>
          <cx:pt idx="169">0.000233507097946531</cx:pt>
          <cx:pt idx="170">0.000579669758390313</cx:pt>
          <cx:pt idx="171">0.0130946162385405</cx:pt>
          <cx:pt idx="172">0.020640496602403201</cx:pt>
          <cx:pt idx="173">-0.0151671355833506</cx:pt>
          <cx:pt idx="174">-0.0114693415856568</cx:pt>
          <cx:pt idx="175">-0.0187156932357837</cx:pt>
          <cx:pt idx="176">0.015618457977539</cx:pt>
          <cx:pt idx="177">0.043688300817029999</cx:pt>
          <cx:pt idx="178">-0.0084036538075606907</cx:pt>
          <cx:pt idx="179">-0.054192443919584103</cx:pt>
          <cx:pt idx="180">-0.059244411765177599</cx:pt>
          <cx:pt idx="181">-0.054303816876395898</cx:pt>
          <cx:pt idx="182">-0.090964971509517406</cx:pt>
          <cx:pt idx="183">-0.030053801226706998</cx:pt>
          <cx:pt idx="184">-0.00100960760507546</cx:pt>
          <cx:pt idx="185">-0.016216131945716201</cx:pt>
          <cx:pt idx="186">-0.0115627635535153</cx:pt>
          <cx:pt idx="187">-0.067703401867471993</cx:pt>
          <cx:pt idx="188">-0.044871667364955403</cx:pt>
          <cx:pt idx="189">-0.0118719865347945</cx:pt>
          <cx:pt idx="190">-0.032516431503161303</cx:pt>
          <cx:pt idx="191">-0.024456784569950901</cx:pt>
          <cx:pt idx="192">-0.00920205890342435</cx:pt>
          <cx:pt idx="193">-0.0022995475733169502</cx:pt>
          <cx:pt idx="194">0.00046706706166365399</cx:pt>
          <cx:pt idx="195">-0.000329529737815876</cx:pt>
          <cx:pt idx="196">-0.000161828019816759</cx:pt>
          <cx:pt idx="197">0.00010544773451133</cx:pt>
          <cx:pt idx="198">0.0105926491101866</cx:pt>
          <cx:pt idx="199">0.0394649477919908</cx:pt>
          <cx:pt idx="200">0.044128787487742703</cx:pt>
          <cx:pt idx="201">-0.00304269682284814</cx:pt>
          <cx:pt idx="202">0.038232527933413002</cx:pt>
          <cx:pt idx="203">0.045145243414513599</cx:pt>
          <cx:pt idx="204">0.0213916920052767</cx:pt>
          <cx:pt idx="205">0.0169034390833653</cx:pt>
          <cx:pt idx="206">-0.038226622663126798</cx:pt>
          <cx:pt idx="207">-0.10987291727069901</cx:pt>
          <cx:pt idx="208">-0.086106575052603093</cx:pt>
          <cx:pt idx="209">-0.034183480824409897</cx:pt>
          <cx:pt idx="210">-0.084465719372339501</cx:pt>
          <cx:pt idx="211">-0.145214215042205</cx:pt>
          <cx:pt idx="212">-0.084573154536905795</cx:pt>
          <cx:pt idx="213">-0.0416036512037877</cx:pt>
          <cx:pt idx="214">-0.047590720493626198</cx:pt>
          <cx:pt idx="215">-0.0671086118298162</cx:pt>
          <cx:pt idx="216">-0.063418526153392205</cx:pt>
          <cx:pt idx="217">-0.045417250582340897</cx:pt>
          <cx:pt idx="218">-0.054247210972550898</cx:pt>
          <cx:pt idx="219">-0.058789462193286297</cx:pt>
          <cx:pt idx="220">-0.0324693812401518</cx:pt>
          <cx:pt idx="221">-0.0145653294729544</cx:pt>
          <cx:pt idx="222">-0.00154153828414581</cx:pt>
          <cx:pt idx="223">-0.00044082007725374802</cx:pt>
          <cx:pt idx="224">-7.1840791042259206e-05</cx:pt>
          <cx:pt idx="225">0.00135332997696044</cx:pt>
          <cx:pt idx="226">0.015863554880265401</cx:pt>
          <cx:pt idx="227">0.038532668948097898</cx:pt>
          <cx:pt idx="228">0.060778578869812402</cx:pt>
          <cx:pt idx="229">0.060060942269848601</cx:pt>
          <cx:pt idx="230">0.048766399922483501</cx:pt>
          <cx:pt idx="231">0.058669711877136203</cx:pt>
          <cx:pt idx="232">0.0142123691171864</cx:pt>
          <cx:pt idx="233">0.0011833514267260399</cx:pt>
          <cx:pt idx="234">0.034707439442825297</cx:pt>
          <cx:pt idx="235">0.036649129580583903</cx:pt>
          <cx:pt idx="236">0.0096312315627972902</cx:pt>
          <cx:pt idx="237">0.0247469963822151</cx:pt>
          <cx:pt idx="238">-0.0189137566570187</cx:pt>
          <cx:pt idx="239">-0.126555123896194</cx:pt>
          <cx:pt idx="240">-0.11682733826839101</cx:pt>
          <cx:pt idx="241">-0.087560045464726802</cx:pt>
          <cx:pt idx="242">-0.053572502267019297</cx:pt>
          <cx:pt idx="243">-0.064218001814084893</cx:pt>
          <cx:pt idx="244">-0.077046762097159799</cx:pt>
          <cx:pt idx="245">-0.040098292445288598</cx:pt>
          <cx:pt idx="246">-0.023735087956908801</cx:pt>
          <cx:pt idx="247">-0.0453273850615733</cx:pt>
          <cx:pt idx="248">-0.042153977418405701</cx:pt>
          <cx:pt idx="249">-0.0109294983612105</cx:pt>
          <cx:pt idx="250">0.00027486829716167097</cx:pt>
          <cx:pt idx="251">-0.00057506183988145895</cx:pt>
          <cx:pt idx="252">0.00072108806057552197</cx:pt>
          <cx:pt idx="253">0.0023509477205001599</cx:pt>
          <cx:pt idx="254">0.019657983147412499</cx:pt>
          <cx:pt idx="255">0.038275535241753103</cx:pt>
          <cx:pt idx="256">0.089017072833008401</cx:pt>
          <cx:pt idx="257">0.099686462718799301</cx:pt>
          <cx:pt idx="258">0.106061715346078</cx:pt>
          <cx:pt idx="259">0.072103033146353704</cx:pt>
          <cx:pt idx="260">0.034334992020586597</cx:pt>
          <cx:pt idx="261">0.052263300861119799</cx:pt>
          <cx:pt idx="262">0.078959748352782397</cx:pt>
          <cx:pt idx="263">0.095037538266840402</cx:pt>
          <cx:pt idx="264">0.142944066015362</cx:pt>
          <cx:pt idx="265">0.14536321746992101</cx:pt>
          <cx:pt idx="266">0.043058303456276197</cx:pt>
          <cx:pt idx="267">-0.111565215713621</cx:pt>
          <cx:pt idx="268">-0.099135905569550903</cx:pt>
          <cx:pt idx="269">-0.053283612163344297</cx:pt>
          <cx:pt idx="270">-0.041989522619301403</cx:pt>
          <cx:pt idx="271">-0.0619010900857856</cx:pt>
          <cx:pt idx="272">-0.046235470563269002</cx:pt>
          <cx:pt idx="273">-0.0215577323357551</cx:pt>
          <cx:pt idx="274">-0.0139454716472583</cx:pt>
          <cx:pt idx="275">-0.017953061388517901</cx:pt>
          <cx:pt idx="276">-0.021669060763486001</cx:pt>
          <cx:pt idx="277">-0.000487935324536764</cx:pt>
          <cx:pt idx="278">0.014749528784139701</cx:pt>
          <cx:pt idx="279">0.0216023158877174</cx:pt>
          <cx:pt idx="280">0.000140416353052069</cx:pt>
          <cx:pt idx="281">0.0023180438739163201</cx:pt>
          <cx:pt idx="282">0.013180099602282801</cx:pt>
          <cx:pt idx="283">0.024394792401207399</cx:pt>
          <cx:pt idx="284">0.081422483270104207</cx:pt>
          <cx:pt idx="285">0.109334616849526</cx:pt>
          <cx:pt idx="286">0.13582347667047101</cx:pt>
          <cx:pt idx="287">0.062813925156296205</cx:pt>
          <cx:pt idx="288">0.073698251418579497</cx:pt>
          <cx:pt idx="289">0.157325830316872</cx:pt>
          <cx:pt idx="290">0.13012966035054899</cx:pt>
          <cx:pt idx="291">0.118446156791393</cx:pt>
          <cx:pt idx="292">0.072695812328022705</cx:pt>
          <cx:pt idx="293">0.12978765803422701</cx:pt>
          <cx:pt idx="294">0.0666614669449834</cx:pt>
          <cx:pt idx="295">0.013936492546234899</cx:pt>
          <cx:pt idx="296">-0.0064857890721001701</cx:pt>
          <cx:pt idx="297">-0.054491761977735698</cx:pt>
          <cx:pt idx="298">-0.019500992303659901</cx:pt>
          <cx:pt idx="299">-0.023399250257237301</cx:pt>
          <cx:pt idx="300">-0.051406395895159399</cx:pt>
          <cx:pt idx="301">-0.050113277919114498</cx:pt>
          <cx:pt idx="302">-0.030138464025958499</cx:pt>
          <cx:pt idx="303">0.0089906390180821</cx:pt>
          <cx:pt idx="304">0.0073970912150359402</cx:pt>
          <cx:pt idx="305">0.0083668813771914392</cx:pt>
          <cx:pt idx="306">0.0131602636332007</cx:pt>
          <cx:pt idx="307">0.0059132059201509402</cx:pt>
          <cx:pt idx="308">0.00058576216890315598</cx:pt>
          <cx:pt idx="309">0.0029770787403223201</cx:pt>
          <cx:pt idx="310">0.0040732030216458302</cx:pt>
          <cx:pt idx="311">0.017987793710875701</cx:pt>
          <cx:pt idx="312">0.086834311743047801</cx:pt>
          <cx:pt idx="313">0.11659818213807301</cx:pt>
          <cx:pt idx="314">0.084466334228468706</cx:pt>
          <cx:pt idx="315">0.040063301061692397</cx:pt>
          <cx:pt idx="316">0.091046620394031094</cx:pt>
          <cx:pt idx="317">0.106065289132291</cx:pt>
          <cx:pt idx="318">0.073857742286990199</cx:pt>
          <cx:pt idx="319">0.102894693509751</cx:pt>
          <cx:pt idx="320">0.0079614325489988508</cx:pt>
          <cx:pt idx="321">0.034089078234272999</cx:pt>
          <cx:pt idx="322">0.074100815845748305</cx:pt>
          <cx:pt idx="323">0.089512328279993503</cx:pt>
          <cx:pt idx="324">0.042215915482099298</cx:pt>
          <cx:pt idx="325">-0.040932186532297098</cx:pt>
          <cx:pt idx="326">-0.0084121028391601592</cx:pt>
          <cx:pt idx="327">0.0091223925662047203</cx:pt>
          <cx:pt idx="328">-0.040195009042131698</cx:pt>
          <cx:pt idx="329">-0.078281934715971793</cx:pt>
          <cx:pt idx="330">-0.047547396276057897</cx:pt>
          <cx:pt idx="331">-0.0216092242089931</cx:pt>
          <cx:pt idx="332">-0.0224678034020575</cx:pt>
          <cx:pt idx="333">-0.0082514082392381102</cx:pt>
          <cx:pt idx="334">-0.0057786533520875604</cx:pt>
          <cx:pt idx="335">0.001991285765717</cx:pt>
          <cx:pt idx="336">-0.000185753024446439</cx:pt>
          <cx:pt idx="337">0.0024972124409578201</cx:pt>
          <cx:pt idx="338">0.0049445719145314697</cx:pt>
          <cx:pt idx="339">0.0040872068767904097</cx:pt>
          <cx:pt idx="340">0.047804658603961499</cx:pt>
          <cx:pt idx="341">0.051254403308078199</cx:pt>
          <cx:pt idx="342">-0.017983383123921601</cx:pt>
          <cx:pt idx="343">-0.019165027781975801</cx:pt>
          <cx:pt idx="344">0.0074675513915050404</cx:pt>
          <cx:pt idx="345">-0.00158239324413526</cx:pt>
          <cx:pt idx="346">-0.098715201306308897</cx:pt>
          <cx:pt idx="347">-0.11622691348298</cx:pt>
          <cx:pt idx="348">-0.11269422493018701</cx:pt>
          <cx:pt idx="349">-0.029936003630505199</cx:pt>
          <cx:pt idx="350">0.085680757444595898</cx:pt>
          <cx:pt idx="351">0.11224986068951601</cx:pt>
          <cx:pt idx="352">0.088826396554477799</cx:pt>
          <cx:pt idx="353">-0.0196254494315047</cx:pt>
          <cx:pt idx="354">0.051978554270140198</cx:pt>
          <cx:pt idx="355">0.042179971954650397</cx:pt>
          <cx:pt idx="356">-0.00105273159955695</cx:pt>
          <cx:pt idx="357">-0.038340002162760498</cx:pt>
          <cx:pt idx="358">-0.056425368535160898</cx:pt>
          <cx:pt idx="359">-0.040932686174146402</cx:pt>
          <cx:pt idx="360">-0.0165524955943273</cx:pt>
          <cx:pt idx="361">0.017431214728846098</cx:pt>
          <cx:pt idx="362">0.0141317797169737</cx:pt>
          <cx:pt idx="363">0.0088356841809042602</cx:pt>
          <cx:pt idx="364">0.00059258695839470397</cx:pt>
          <cx:pt idx="365">0.00156611630364387</cx:pt>
          <cx:pt idx="366">0.0061455799851921301</cx:pt>
          <cx:pt idx="367">0.0030748377752842799</cx:pt>
          <cx:pt idx="368">0.018222180889159501</cx:pt>
          <cx:pt idx="369">-0.030753556956482801</cx:pt>
          <cx:pt idx="370">-0.054065501320603997</cx:pt>
          <cx:pt idx="371">-0.1004347639931</cx:pt>
          <cx:pt idx="372">-0.10919641286203299</cx:pt>
          <cx:pt idx="373">-0.064653682280224695</cx:pt>
          <cx:pt idx="374">-0.11708775894151099</cx:pt>
          <cx:pt idx="375">-0.083056314925441493</cx:pt>
          <cx:pt idx="376">-0.067723038111688796</cx:pt>
          <cx:pt idx="377">0.0106813383182967</cx:pt>
          <cx:pt idx="378">0.10512351668379701</cx:pt>
          <cx:pt idx="379">0.056711922121601303</cx:pt>
          <cx:pt idx="380">0.0175856809791081</cx:pt>
          <cx:pt idx="381">0.0079390584289873601</cx:pt>
          <cx:pt idx="382">0.081139221694301003</cx:pt>
          <cx:pt idx="383">0.035698631600809501</cx:pt>
          <cx:pt idx="384">0.016822433151819999</cx:pt>
          <cx:pt idx="385">0.0092927844691796796</cx:pt>
          <cx:pt idx="386">0.0073019395275664501</cx:pt>
          <cx:pt idx="387">-0.0170853141953313</cx:pt>
          <cx:pt idx="388">0.019873664132845501</cx:pt>
          <cx:pt idx="389">0.039443982701391503</cx:pt>
          <cx:pt idx="390">0.0250784732254981</cx:pt>
          <cx:pt idx="391">0.0068184273369506004</cx:pt>
          <cx:pt idx="392">5.6241075171790002e-05</cx:pt>
          <cx:pt idx="393">0.0014710326181007201</cx:pt>
          <cx:pt idx="394">0.0040141541806298997</cx:pt>
          <cx:pt idx="395">-0.0088368241269368795</cx:pt>
          <cx:pt idx="396">-0.033819526347299698</cx:pt>
          <cx:pt idx="397">-0.077604495645486896</cx:pt>
          <cx:pt idx="398">-0.113527646550937</cx:pt>
          <cx:pt idx="399">-0.14357746099329599</cx:pt>
          <cx:pt idx="400">-0.127699312631191</cx:pt>
          <cx:pt idx="401">-0.093041177455386301</cx:pt>
          <cx:pt idx="402">-0.10212676480371299</cx:pt>
          <cx:pt idx="403">-0.060956862990018602</cx:pt>
          <cx:pt idx="404">0.0115098509287649</cx:pt>
          <cx:pt idx="405">0.042080200850543197</cx:pt>
          <cx:pt idx="406">0.038373406299823297</cx:pt>
          <cx:pt idx="407">0.036477435033472498</cx:pt>
          <cx:pt idx="408">-0.069212128429220005</cx:pt>
          <cx:pt idx="409">0.031599563025797903</cx:pt>
          <cx:pt idx="410">0.060105871198254397</cx:pt>
          <cx:pt idx="411">0.064368752177325503</cx:pt>
          <cx:pt idx="412">0.037973099048010099</cx:pt>
          <cx:pt idx="413">0.025674084452863601</cx:pt>
          <cx:pt idx="414">0.00095012620681878598</cx:pt>
          <cx:pt idx="415">0.043824074445131103</cx:pt>
          <cx:pt idx="416">0.0219954729302974</cx:pt>
          <cx:pt idx="417">0.024056479357176301</cx:pt>
          <cx:pt idx="418">0.0147725166741191</cx:pt>
          <cx:pt idx="419">0.00071161991131990596</cx:pt>
          <cx:pt idx="420">-0.00052954750888082203</cx:pt>
          <cx:pt idx="421">0.00037419354682246398</cx:pt>
          <cx:pt idx="422">-7.0989298025455301e-05</cx:pt>
          <cx:pt idx="423">-0.0098054636401107998</cx:pt>
          <cx:pt idx="424">-0.068073251871021506</cx:pt>
          <cx:pt idx="425">-0.083844910636074299</cx:pt>
          <cx:pt idx="426">-0.067444364929964001</cx:pt>
          <cx:pt idx="427">-0.095272346884145098</cx:pt>
          <cx:pt idx="428">-0.073510125072418206</cx:pt>
          <cx:pt idx="429">-0.060690824750305301</cx:pt>
          <cx:pt idx="430">-0.038044080300725598</cx:pt>
          <cx:pt idx="431">0.019974115092210799</cx:pt>
          <cx:pt idx="432">0.074475932038710294</cx:pt>
          <cx:pt idx="433">0.089441712789534097</cx:pt>
          <cx:pt idx="434">0.076842400084457502</cx:pt>
          <cx:pt idx="435">0.014907859334853901</cx:pt>
          <cx:pt idx="436">-0.0809397163384422</cx:pt>
          <cx:pt idx="437">0.0255557370337226</cx:pt>
          <cx:pt idx="438">0.064741969241464997</cx:pt>
          <cx:pt idx="439">0.087137257744622096</cx:pt>
          <cx:pt idx="440">0.10295682296554599</cx:pt>
          <cx:pt idx="441">0.0563676556800429</cx:pt>
          <cx:pt idx="442">0.054648894616752298</cx:pt>
          <cx:pt idx="443">0.0400694738920871</cx:pt>
          <cx:pt idx="444">0.0162106877509871</cx:pt>
          <cx:pt idx="445">0.000449807485270627</cx:pt>
          <cx:pt idx="446">0.0080063231120362892</cx:pt>
          <cx:pt idx="447">-0.00061582873080102398</cx:pt>
          <cx:pt idx="448">-0.00024642784981512199</cx:pt>
          <cx:pt idx="449">-0.00033441714076148802</cx:pt>
          <cx:pt idx="450">0.00014412899896390101</cx:pt>
          <cx:pt idx="451">-0.0097018078331251607</cx:pt>
          <cx:pt idx="452">-0.033335016365519499</cx:pt>
          <cx:pt idx="453">-0.074925637970180703</cx:pt>
          <cx:pt idx="454">-0.050515421755584398</cx:pt>
          <cx:pt idx="455">-0.023343844359110601</cx:pt>
          <cx:pt idx="456">-0.0044381844227042201</cx:pt>
          <cx:pt idx="457">-0.024554516921526</cx:pt>
          <cx:pt idx="458">-0.0081694393441179795</cx:pt>
          <cx:pt idx="459">-0.0110745037603707</cx:pt>
          <cx:pt idx="460">0.042141709760198001</cx:pt>
          <cx:pt idx="461">0.0511031925419159</cx:pt>
          <cx:pt idx="462">0.033145043136352997</cx:pt>
          <cx:pt idx="463">-0.010032647832808401</cx:pt>
          <cx:pt idx="464">-0.0228574780123647</cx:pt>
          <cx:pt idx="465">0.037047966082272399</cx:pt>
          <cx:pt idx="466">0.0434802121228458</cx:pt>
          <cx:pt idx="467">0.041082381204198999</cx:pt>
          <cx:pt idx="468">0.022009783191511499</cx:pt>
          <cx:pt idx="469">0.086596840930605601</cx:pt>
          <cx:pt idx="470">0.078568930084853994</cx:pt>
          <cx:pt idx="471">0.043961365517173397</cx:pt>
          <cx:pt idx="472">0.0155237368203264</cx:pt>
          <cx:pt idx="473">0.000139136234956964</cx:pt>
          <cx:pt idx="474">0.015777638194948401</cx:pt>
          <cx:pt idx="475">0.00083492194299111496</cx:pt>
          <cx:pt idx="476">0.00034853881123588198</cx:pt>
          <cx:pt idx="477">0.00033890615959543001</cx:pt>
          <cx:pt idx="478">-6.6058388990161503e-05</cx:pt>
          <cx:pt idx="479">-0.00697950224334613</cx:pt>
          <cx:pt idx="480">-0.013009166798905699</cx:pt>
          <cx:pt idx="481">-0.021172114632725801</cx:pt>
          <cx:pt idx="482">-0.022008608029063001</cx:pt>
          <cx:pt idx="483">-0.0070513741465066497</cx:pt>
          <cx:pt idx="484">-0.040262627275659199</cx:pt>
          <cx:pt idx="485">0.0111665753626492</cx:pt>
          <cx:pt idx="486">-0.013942181005451</cx:pt>
          <cx:pt idx="487">-0.0030337447559268902</cx:pt>
          <cx:pt idx="488">0.033762246602810103</cx:pt>
          <cx:pt idx="489">0.046837916697231897</cx:pt>
          <cx:pt idx="490">0.036383456018381603</cx:pt>
          <cx:pt idx="491">-0.0077876821848553096</cx:pt>
          <cx:pt idx="492">-0.019929903252918602</cx:pt>
          <cx:pt idx="493">0.021071669877409299</cx:pt>
          <cx:pt idx="494">-0.040760995736967703</cx:pt>
          <cx:pt idx="495">-0.034894503874720498</cx:pt>
          <cx:pt idx="496">0.023642470537173901</cx:pt>
          <cx:pt idx="497">0.068417700280577601</cx:pt>
          <cx:pt idx="498">0.067317063833711194</cx:pt>
          <cx:pt idx="499">0.0079439378903252492</cx:pt>
          <cx:pt idx="500">0.011735748143406201</cx:pt>
          <cx:pt idx="501">0.0085068243338546692</cx:pt>
          <cx:pt idx="502">0.0040789251886848999</cx:pt>
          <cx:pt idx="503">0.0016525026909629699</cx:pt>
          <cx:pt idx="504">-0.00019629277056925701</cx:pt>
          <cx:pt idx="505">-0.00048050710876949197</cx:pt>
          <cx:pt idx="506">0.00109475372753838</cx:pt>
          <cx:pt idx="507">0.0024536462933304201</cx:pt>
          <cx:pt idx="508">0.00014400214770280599</cx:pt>
          <cx:pt idx="509">-0.0019166352715691099</cx:pt>
          <cx:pt idx="510">-0.0025736956677020902</cx:pt>
          <cx:pt idx="511">0.016017853864000401</cx:pt>
          <cx:pt idx="512">-0.0072610290013468198</cx:pt>
          <cx:pt idx="513">-0.027021033764987899</cx:pt>
          <cx:pt idx="514">-0.053597489608435703</cx:pt>
          <cx:pt idx="515">-0.046885541143198997</cx:pt>
          <cx:pt idx="516">-0.058390178962934199</cx:pt>
          <cx:pt idx="517">-0.0144637378480943</cx:pt>
          <cx:pt idx="518">-0.063540617318968207</cx:pt>
          <cx:pt idx="519">-0.025407391000679999</cx:pt>
          <cx:pt idx="520">-0.027483385672201498</cx:pt>
          <cx:pt idx="521">-0.020497593189505899</cx:pt>
          <cx:pt idx="522">-0.029873482296654399</cx:pt>
          <cx:pt idx="523">-0.030972956585076102</cx:pt>
          <cx:pt idx="524">-0.040122857843840398</cx:pt>
          <cx:pt idx="525">0.0119977053440953</cx:pt>
          <cx:pt idx="526">0.021505908264928899</cx:pt>
          <cx:pt idx="527">-0.00661100451108228</cx:pt>
          <cx:pt idx="528">-0.00701898633905632</cx:pt>
          <cx:pt idx="529">0.0029293117896161602</cx:pt>
          <cx:pt idx="530">0.0031033849731340601</cx:pt>
          <cx:pt idx="531">0.00050258577873723697</cx:pt>
          <cx:pt idx="532">8.7816458421886403e-05</cx:pt>
          <cx:pt idx="533">0.0025322262662895098</cx:pt>
          <cx:pt idx="534">-0.00069344715809075796</cx:pt>
          <cx:pt idx="535">-0.00037794464131676598</cx:pt>
          <cx:pt idx="536">0.0073724979134418599</cx:pt>
          <cx:pt idx="537">-0.0043044992598900598</cx:pt>
          <cx:pt idx="538">0.00041306708370053401</cx:pt>
          <cx:pt idx="539">0.0073844555376464099</cx:pt>
          <cx:pt idx="540">-0.0155360018147149</cx:pt>
          <cx:pt idx="541">-0.041093735793907703</cx:pt>
          <cx:pt idx="542">-0.035942618401608298</cx:pt>
          <cx:pt idx="543">-0.041107788833385298</cx:pt>
          <cx:pt idx="544">-0.062258137372648702</cx:pt>
          <cx:pt idx="545">-0.014694606655329401</cx:pt>
          <cx:pt idx="546">-0.031481308955151097</cx:pt>
          <cx:pt idx="547">-0.041178540439067102</cx:pt>
          <cx:pt idx="548">-0.011497875757561501</cx:pt>
          <cx:pt idx="549">-0.039639572447531898</cx:pt>
          <cx:pt idx="550">-0.032652690729569403</cx:pt>
          <cx:pt idx="551">-0.039025020759694502</cx:pt>
          <cx:pt idx="552">-0.072591435720055095</cx:pt>
          <cx:pt idx="553">-0.038927577320474097</cx:pt>
          <cx:pt idx="554">-0.0342051689144037</cx:pt>
          <cx:pt idx="555">-0.024336208068508398</cx:pt>
          <cx:pt idx="556">-0.011004964228796901</cx:pt>
          <cx:pt idx="557">0.000136319143388351</cx:pt>
          <cx:pt idx="558">0.00160754773336604</cx:pt>
          <cx:pt idx="559">0.00053645410153408703</cx:pt>
          <cx:pt idx="560">0.000312730929317035</cx:pt>
          <cx:pt idx="561">-0.00040621839285181002</cx:pt>
          <cx:pt idx="562">0.00023043509517375199</cx:pt>
          <cx:pt idx="563">0.0039049116947840498</cx:pt>
          <cx:pt idx="564">0.014461963199755999</cx:pt>
          <cx:pt idx="565">-0.010009381771660299</cx:pt>
          <cx:pt idx="566">-0.012132588118789299</cx:pt>
          <cx:pt idx="567">0.018575141212188201</cx:pt>
          <cx:pt idx="568">0.027784523609070199</cx:pt>
          <cx:pt idx="569">-0.0312079525512815</cx:pt>
          <cx:pt idx="570">-0.0051256172736605004</cx:pt>
          <cx:pt idx="571">-0.0062839989484952397</cx:pt>
          <cx:pt idx="572">0.00104182935467613</cx:pt>
          <cx:pt idx="573">0.026958294953887001</cx:pt>
          <cx:pt idx="574">-0.016955765199220499</cx:pt>
          <cx:pt idx="575">-0.041431960036648903</cx:pt>
          <cx:pt idx="576">-0.041929759808580103</cx:pt>
          <cx:pt idx="577">-0.040987516302413499</cx:pt>
          <cx:pt idx="578">-0.074239759419587603</cx:pt>
          <cx:pt idx="579">-0.060443633991757402</cx:pt>
          <cx:pt idx="580">-0.033920522058072902</cx:pt>
          <cx:pt idx="581">-0.059013162663714799</cx:pt>
          <cx:pt idx="582">-0.063158251840530102</cx:pt>
          <cx:pt idx="583">-0.017897599000275599</cx:pt>
          <cx:pt idx="584">-0.0025520325769607102</cx:pt>
          <cx:pt idx="585">0.00185427088993249</cx:pt>
          <cx:pt idx="586">0.00052484883879329097</cx:pt>
          <cx:pt idx="587">0.000207653732274203</cx:pt>
          <cx:pt idx="588">0.00028980385685014503</cx:pt>
          <cx:pt idx="589">0.00014613427509775501</cx:pt>
          <cx:pt idx="590">0.00063627566615915003</cx:pt>
          <cx:pt idx="591">0.00177222339534451</cx:pt>
          <cx:pt idx="592">-0.00129601423021789</cx:pt>
          <cx:pt idx="593">-0.027495276883350999</cx:pt>
          <cx:pt idx="594">-0.0325649068931948</cx:pt>
          <cx:pt idx="595">0.0087956265014712699</cx:pt>
          <cx:pt idx="596">0.024503876495380401</cx:pt>
          <cx:pt idx="597">-0.012847317477330001</cx:pt>
          <cx:pt idx="598">-0.016368990712967199</cx:pt>
          <cx:pt idx="599">-0.040251485474455097</cx:pt>
          <cx:pt idx="600">-0.018057299110630601</cx:pt>
          <cx:pt idx="601">-0.0024364198759940399</cx:pt>
          <cx:pt idx="602">-0.035149090152097898</cx:pt>
          <cx:pt idx="603">-0.0111929650082186</cx:pt>
          <cx:pt idx="604">0.0069434809216748902</cx:pt>
          <cx:pt idx="605">-0.019436981753879801</cx:pt>
          <cx:pt idx="606">-0.063010281856283698</cx:pt>
          <cx:pt idx="607">-0.033299710292583301</cx:pt>
          <cx:pt idx="608">-0.056746218643389398</cx:pt>
          <cx:pt idx="609">-0.051335468125181201</cx:pt>
          <cx:pt idx="610">-0.054638733934074299</cx:pt>
          <cx:pt idx="611">-0.017675479352153099</cx:pt>
          <cx:pt idx="612">-0.0127858398496229</cx:pt>
          <cx:pt idx="613">-0.0051454742478349198</cx:pt>
          <cx:pt idx="614">0.00059576337166699505</cx:pt>
          <cx:pt idx="615">0.00037909608349705599</cx:pt>
          <cx:pt idx="616">0.00029996603042182698</cx:pt>
          <cx:pt idx="617">0.00025169988612802998</cx:pt>
          <cx:pt idx="618">0.00104215502946518</cx:pt>
          <cx:pt idx="619">-8.5159856270442804e-05</cx:pt>
          <cx:pt idx="620">-0.00440101181459133</cx:pt>
          <cx:pt idx="621">-0.011069760272529299</cx:pt>
          <cx:pt idx="622">-0.0077899936013286399</cx:pt>
          <cx:pt idx="623">-0.0131447991505601</cx:pt>
          <cx:pt idx="624">0.0038211318545006202</cx:pt>
          <cx:pt idx="625">0.032089525435536601</cx:pt>
          <cx:pt idx="626">-0.00235299288000355</cx:pt>
          <cx:pt idx="627">-0.019830221358314699</cx:pt>
          <cx:pt idx="628">0.0047463830314998399</cx:pt>
          <cx:pt idx="629">0.0131348605263503</cx:pt>
          <cx:pt idx="630">0.010608789409885</cx:pt>
          <cx:pt idx="631">0.034791865847304197</cx:pt>
          <cx:pt idx="632">0.0230692210907508</cx:pt>
          <cx:pt idx="633">0.0022469021314317598</cx:pt>
          <cx:pt idx="634">-0.0125614189436229</cx:pt>
          <cx:pt idx="635">-0.0078873610017490599</cx:pt>
          <cx:pt idx="636">-0.017758240469683599</cx:pt>
          <cx:pt idx="637">-0.035215273109668203</cx:pt>
          <cx:pt idx="638">-0.0403169133370503</cx:pt>
          <cx:pt idx="639">-0.011738365058413899</cx:pt>
          <cx:pt idx="640">-0.0118064814538443</cx:pt>
          <cx:pt idx="641">-0.0065403038986443602</cx:pt>
          <cx:pt idx="642">0.000291674200703903</cx:pt>
          <cx:pt idx="643">-7.5116201738338305e-05</cx:pt>
          <cx:pt idx="644">0.00025797824144107499</cx:pt>
          <cx:pt idx="645">-0.00043056169577492898</cx:pt>
          <cx:pt idx="646">0.000342843775703367</cx:pt>
          <cx:pt idx="647">-0.00061378148198542801</cx:pt>
          <cx:pt idx="648">0.0029881482883050399</cx:pt>
          <cx:pt idx="649">0.0146218100665507</cx:pt>
          <cx:pt idx="650">0.025452860012951901</cx:pt>
          <cx:pt idx="651">0.00489781330408066</cx:pt>
          <cx:pt idx="652">-0.0168905588514357</cx:pt>
          <cx:pt idx="653">0.00541114251726456</cx:pt>
          <cx:pt idx="654">-0.0085133630174481899</cx:pt>
          <cx:pt idx="655">0.0167424879384694</cx:pt>
          <cx:pt idx="656">0.037469856689745402</cx:pt>
          <cx:pt idx="657">0.034041432620124303</cx:pt>
          <cx:pt idx="658">0.0097360183650858807</cx:pt>
          <cx:pt idx="659">0.0367304454271455</cx:pt>
          <cx:pt idx="660">0.020208229152447701</cx:pt>
          <cx:pt idx="661">0.0371449129441511</cx:pt>
          <cx:pt idx="662">0.047912096814934302</cx:pt>
          <cx:pt idx="663">0.026789184076979101</cx:pt>
          <cx:pt idx="664">-0.012826051502591499</cx:pt>
          <cx:pt idx="665">-0.038009771127912297</cx:pt>
          <cx:pt idx="666">-0.043866605201305503</cx:pt>
          <cx:pt idx="667">-0.016344299993139501</cx:pt>
          <cx:pt idx="668">-0.00181188817450639</cx:pt>
          <cx:pt idx="669">-0.00368966723998326</cx:pt>
          <cx:pt idx="670">-0.00031628880030000603</cx:pt>
          <cx:pt idx="671">-4.6713589770072702e-05</cx:pt>
          <cx:pt idx="672">-0.00059942174155392801</cx:pt>
          <cx:pt idx="673">-0.00030984066416322802</cx:pt>
          <cx:pt idx="674">0.00024615237590765702</cx:pt>
          <cx:pt idx="675">0.000927907582080212</cx:pt>
          <cx:pt idx="676">0.0084474490409596602</cx:pt>
          <cx:pt idx="677">0.019044939409561999</cx:pt>
          <cx:pt idx="678">0.024056916765109699</cx:pt>
          <cx:pt idx="679">-0.00142676700190791</cx:pt>
          <cx:pt idx="680">-0.033511824164462599</cx:pt>
          <cx:pt idx="681">-0.042851560889301699</cx:pt>
          <cx:pt idx="682">-0.034502549345214101</cx:pt>
          <cx:pt idx="683">-0.0223770840543</cx:pt>
          <cx:pt idx="684">-0.036928705137442397</cx:pt>
          <cx:pt idx="685">-0.018475444806340901</cx:pt>
          <cx:pt idx="686">-0.00176599724795264</cx:pt>
          <cx:pt idx="687">0.045978839694037599</cx:pt>
          <cx:pt idx="688">0.020356050859745501</cx:pt>
          <cx:pt idx="689">0.057291588930386397</cx:pt>
          <cx:pt idx="690">0.033524691927044298</cx:pt>
          <cx:pt idx="691">0.035693894310691698</cx:pt>
          <cx:pt idx="692">-0.0131262128323724</cx:pt>
          <cx:pt idx="693">-0.023563276983175199</cx:pt>
          <cx:pt idx="694">-0.026872555571305402</cx:pt>
          <cx:pt idx="695">-0.018266364815048501</cx:pt>
          <cx:pt idx="696">8.2632220375845994e-05</cx:pt>
          <cx:pt idx="697">0.0012834458630279399</cx:pt>
          <cx:pt idx="698">3.8462655523684602e-05</cx:pt>
          <cx:pt idx="699">0.00024525773978965702</cx:pt>
          <cx:pt idx="700">-0.000213622509357743</cx:pt>
          <cx:pt idx="701">0.00095564366240834296</cx:pt>
          <cx:pt idx="702">0.000325688884516028</cx:pt>
          <cx:pt idx="703">0.00042769375442502602</cx:pt>
          <cx:pt idx="704">0.0016412106014636199</cx:pt>
          <cx:pt idx="705">0.0048908684949884604</cx:pt>
          <cx:pt idx="706">0.00191391326597047</cx:pt>
          <cx:pt idx="707">-0.0011927433637234099</cx:pt>
          <cx:pt idx="708">-0.0015727634754226299</cx:pt>
          <cx:pt idx="709">-0.028230665745648899</cx:pt>
          <cx:pt idx="710">-0.053247432388428398</cx:pt>
          <cx:pt idx="711">-0.039406321623987703</cx:pt>
          <cx:pt idx="712">-0.0163669381480381</cx:pt>
          <cx:pt idx="713">-0.0346353353661717</cx:pt>
          <cx:pt idx="714">-0.029373020324807798</cx:pt>
          <cx:pt idx="715">0.014548947466698599</cx:pt>
          <cx:pt idx="716">0.061932546442733598</cx:pt>
          <cx:pt idx="717">0.036128566513197</cx:pt>
          <cx:pt idx="718">0.032460476202543803</cx:pt>
          <cx:pt idx="719">0.043133635372439701</cx:pt>
          <cx:pt idx="720">0.0063534151943071297</cx:pt>
          <cx:pt idx="721">-0.021077507741164399</cx:pt>
          <cx:pt idx="722">-0.021364984563104501</cx:pt>
          <cx:pt idx="723">-0.021918520213258699</cx:pt>
          <cx:pt idx="724">-0.0060352509637758098</cx:pt>
          <cx:pt idx="725">0.00093403306822421796</cx:pt>
          <cx:pt idx="726">0.00034347678549116501</cx:pt>
          <cx:pt idx="727">-0.00033401738650559103</cx:pt>
          <cx:pt idx="728">0.00095960212349583904</cx:pt>
          <cx:pt idx="729">0.000187549855958301</cx:pt>
          <cx:pt idx="730">-0.00023636824486460601</cx:pt>
          <cx:pt idx="731">-0.000785520687051883</cx:pt>
          <cx:pt idx="732">-0.0022666444027130998</cx:pt>
          <cx:pt idx="733">-0.0064883624613189103</cx:pt>
          <cx:pt idx="734">-0.0064497667073021197</cx:pt>
          <cx:pt idx="735">0.0062478587367073499</cx:pt>
          <cx:pt idx="736">0.0109762814428748</cx:pt>
          <cx:pt idx="737">0.00955838767706234</cx:pt>
          <cx:pt idx="738">-0.0053427735264827596</cx:pt>
          <cx:pt idx="739">-0.00073448816754203498</cx:pt>
          <cx:pt idx="740">-0.00280681303952055</cx:pt>
          <cx:pt idx="741">0.026083981506756101</cx:pt>
          <cx:pt idx="742">0.0403795616263447</cx:pt>
          <cx:pt idx="743">0.0227945248576936</cx:pt>
          <cx:pt idx="744">-0.00093672262452740599</cx:pt>
          <cx:pt idx="745">0.0100949469724699</cx:pt>
          <cx:pt idx="746">0.0256569100603199</cx:pt>
          <cx:pt idx="747">0.042304670301928297</cx:pt>
          <cx:pt idx="748">0.014223747148943099</cx:pt>
          <cx:pt idx="749">0.0070285004126879602</cx:pt>
          <cx:pt idx="750">0.0048871155873819296</cx:pt>
          <cx:pt idx="751">0.00044630524910190201</cx:pt>
          <cx:pt idx="752">-0.000209443713996803</cx:pt>
          <cx:pt idx="753">0.00029743696678711899</cx:pt>
          <cx:pt idx="754">-0.00062958728881764095</cx:pt>
          <cx:pt idx="755">0.00036110285299316002</cx:pt>
          <cx:pt idx="756">-0.00025288505236473798</cx:pt>
          <cx:pt idx="757">-0.00067628753222746904</cx:pt>
          <cx:pt idx="758">-0.00045206668343254801</cx:pt>
          <cx:pt idx="759">0.00052586629055269101</cx:pt>
          <cx:pt idx="760">0.00020499537282167701</cx:pt>
          <cx:pt idx="761">0.00024140388263051201</cx:pt>
          <cx:pt idx="762">0.00043876013004250103</cx:pt>
          <cx:pt idx="763">0.0010881477907006699</cx:pt>
          <cx:pt idx="764">0.0044260439789531401</cx:pt>
          <cx:pt idx="765">0.0047340579712418099</cx:pt>
          <cx:pt idx="766">0.016193719122182901</cx:pt>
          <cx:pt idx="767">0.00315179882729389</cx:pt>
          <cx:pt idx="768">0.0030666557377236501</cx:pt>
          <cx:pt idx="769">0.0095267358334584201</cx:pt>
          <cx:pt idx="770">0.0017421372349105499</cx:pt>
          <cx:pt idx="771">-0.00039044599023983903</cx:pt>
          <cx:pt idx="772">0.0043844050642318499</cx:pt>
          <cx:pt idx="773">0.011257572884411199</cx:pt>
          <cx:pt idx="774">0.010682716854521599</cx:pt>
          <cx:pt idx="775">0.0031427306422845999</cx:pt>
          <cx:pt idx="776">-0.00095628086866863301</cx:pt>
          <cx:pt idx="777">0.0031679635693804102</cx:pt>
          <cx:pt idx="778">0.0033694508573935498</cx:pt>
          <cx:pt idx="779">0.0013367946727921201</cx:pt>
          <cx:pt idx="780">-0.00116450648120969</cx:pt>
          <cx:pt idx="781">0.000376504443764971</cx:pt>
          <cx:pt idx="782">0.00016133917297733499</cx:pt>
          <cx:pt idx="783">4.6404637930502997e-05</cx:pt>
        </cx:lvl>
      </cx:numDim>
    </cx:data>
    <cx:data id="140">
      <cx:numDim type="val">
        <cx:f>'001_WA_F - 副本'!$EK$1:$EK$784</cx:f>
        <cx:lvl ptCount="784" formatCode="G/通用格式">
          <cx:pt idx="0">-0.00021774568446465101</cx:pt>
          <cx:pt idx="1">7.6958188712230105e-05</cx:pt>
          <cx:pt idx="2">0.00074289895571024204</cx:pt>
          <cx:pt idx="3">0.00047501781698864101</cx:pt>
          <cx:pt idx="4">3.6528337618734903e-05</cx:pt>
          <cx:pt idx="5">2.9329905957344202e-05</cx:pt>
          <cx:pt idx="6">-1.8974917105221401e-05</cx:pt>
          <cx:pt idx="7">-0.00033035522455135901</cx:pt>
          <cx:pt idx="8">-0.000411220445881933</cx:pt>
          <cx:pt idx="9">0.000409088769021156</cx:pt>
          <cx:pt idx="10">-0.000236305561332356</cx:pt>
          <cx:pt idx="11">-0.00051870298256691</cx:pt>
          <cx:pt idx="12">-0.00050035676609743005</cx:pt>
          <cx:pt idx="13">-0.000379198470532244</cx:pt>
          <cx:pt idx="14">-0.00027044881889088502</cx:pt>
          <cx:pt idx="15">-0.00018885647642165299</cx:pt>
          <cx:pt idx="16">-0.000244218812983131</cx:pt>
          <cx:pt idx="17">0.00017988728441742101</cx:pt>
          <cx:pt idx="18">0.00027670937435337798</cx:pt>
          <cx:pt idx="19">0.000529015073400167</cx:pt>
          <cx:pt idx="20">0.00100895598653394</cx:pt>
          <cx:pt idx="21">-3.1419320260293598e-05</cx:pt>
          <cx:pt idx="22">0.00052469816562188999</cx:pt>
          <cx:pt idx="23">-0.00059966752556101204</cx:pt>
          <cx:pt idx="24">-0.00064578995078266399</cx:pt>
          <cx:pt idx="25">0.00095100308240912896</cx:pt>
          <cx:pt idx="26">-7.5127888702007195e-05</cx:pt>
          <cx:pt idx="27">0.00017476108268733699</cx:pt>
          <cx:pt idx="28">0.00062783771175337197</cx:pt>
          <cx:pt idx="29">0.00050654788739951096</cx:pt>
          <cx:pt idx="30">-1.41678312854065e-05</cx:pt>
          <cx:pt idx="31">-0.00060392557498574299</cx:pt>
          <cx:pt idx="32">-0.00085423106530919197</cx:pt>
          <cx:pt idx="33">0.00084458805286339797</cx:pt>
          <cx:pt idx="34">-3.9783547446438599e-05</cx:pt>
          <cx:pt idx="35">-0.000203980219788231</cx:pt>
          <cx:pt idx="36">-0.00040353601926282503</cx:pt>
          <cx:pt idx="37">-0.00024546358816441601</cx:pt>
          <cx:pt idx="38">-0.00055233152714088095</cx:pt>
          <cx:pt idx="39">-0.000397084315794921</cx:pt>
          <cx:pt idx="40">0.00014936097267098899</cx:pt>
          <cx:pt idx="41">-0.000471198603858443</cx:pt>
          <cx:pt idx="42">0.00079849507653735705</cx:pt>
          <cx:pt idx="43">0.00076473473546097705</cx:pt>
          <cx:pt idx="44">-0.000701999432610297</cx:pt>
          <cx:pt idx="45">-0.00042581039127261602</cx:pt>
          <cx:pt idx="46">-0.00016419674561921399</cx:pt>
          <cx:pt idx="47">0.000146657368914272</cx:pt>
          <cx:pt idx="48">-0.00044171829671136198</cx:pt>
          <cx:pt idx="49">-9.0299356586309604e-05</cx:pt>
          <cx:pt idx="50">8.9930314860772506e-05</cx:pt>
          <cx:pt idx="51">-0.000487973350045843</cx:pt>
          <cx:pt idx="52">5.1430589657508097e-05</cx:pt>
          <cx:pt idx="53">-0.0011174589330998101</cx:pt>
          <cx:pt idx="54">-3.4539046267454897e-05</cx:pt>
          <cx:pt idx="55">-3.5329560702539701e-06</cx:pt>
          <cx:pt idx="56">0.00067202044818514401</cx:pt>
          <cx:pt idx="57">-0.000206706075991422</cx:pt>
          <cx:pt idx="58">-0.00075476601411078798</cx:pt>
          <cx:pt idx="59">0.00079688769243669005</cx:pt>
          <cx:pt idx="60">-0.00030343787784053701</cx:pt>
          <cx:pt idx="61">0.00031426029575199003</cx:pt>
          <cx:pt idx="62">0.00077075110181590203</cx:pt>
          <cx:pt idx="63">-0.00074820604314994104</cx:pt>
          <cx:pt idx="64">-0.0023269926902178902</cx:pt>
          <cx:pt idx="65">-0.0035590279441867498</cx:pt>
          <cx:pt idx="66">-0.0017674982715391199</cx:pt>
          <cx:pt idx="67">-0.0025889366964937399</cx:pt>
          <cx:pt idx="68">-0.0026032480497183001</cx:pt>
          <cx:pt idx="69">0.00041392909589391201</cx:pt>
          <cx:pt idx="70">-0.00173545522184266</cx:pt>
          <cx:pt idx="71">0.0053948422603693298</cx:pt>
          <cx:pt idx="72">0.0061881430472557099</cx:pt>
          <cx:pt idx="73">0.0040547589547937296</cx:pt>
          <cx:pt idx="74">0.0011342098379295599</cx:pt>
          <cx:pt idx="75">-0.00138242045049701</cx:pt>
          <cx:pt idx="76">7.9021981593717293e-05</cx:pt>
          <cx:pt idx="77">-0.00014603485186740801</cx:pt>
          <cx:pt idx="78">-0.00032493970596626299</cx:pt>
          <cx:pt idx="79">-0.00048115634522806499</cx:pt>
          <cx:pt idx="80">6.6638108406726299e-05</cx:pt>
          <cx:pt idx="81">0.00048417859388336603</cx:pt>
          <cx:pt idx="82">0.00068895361235852995</cx:pt>
          <cx:pt idx="83">6.3904427744758806e-05</cx:pt>
          <cx:pt idx="84">-7.7486224453099996e-05</cx:pt>
          <cx:pt idx="85">-0.000292681021693648</cx:pt>
          <cx:pt idx="86">0.0013370467295197299</cx:pt>
          <cx:pt idx="87">0.00019939100518932899</cx:pt>
          <cx:pt idx="88">-6.0463930491182301e-05</cx:pt>
          <cx:pt idx="89">0.00029819211010920303</cx:pt>
          <cx:pt idx="90">0.00085341151999917197</cx:pt>
          <cx:pt idx="91">0.000247513791064004</cx:pt>
          <cx:pt idx="92">-0.00183104617195515</cx:pt>
          <cx:pt idx="93">-0.0060586233573008902</cx:pt>
          <cx:pt idx="94">-0.0054397707527740298</cx:pt>
          <cx:pt idx="95">-0.0104905501277778</cx:pt>
          <cx:pt idx="96">-0.0038658620880098601</cx:pt>
          <cx:pt idx="97">-0.0042916891503868397</cx:pt>
          <cx:pt idx="98">-0.0057482537516801401</cx:pt>
          <cx:pt idx="99">0.00134144799197216</cx:pt>
          <cx:pt idx="100">-0.00760527282027569</cx:pt>
          <cx:pt idx="101">-0.0088606147523490192</cx:pt>
          <cx:pt idx="102">-0.0019162500832790501</cx:pt>
          <cx:pt idx="103">-0.0052506258142526498</cx:pt>
          <cx:pt idx="104">-0.00097943056156605396</cx:pt>
          <cx:pt idx="105">-0.00186715392314361</cx:pt>
          <cx:pt idx="106">-0.0015927379204445501</cx:pt>
          <cx:pt idx="107">0.00051211209773751199</cx:pt>
          <cx:pt idx="108">0.00153888977642378</cx:pt>
          <cx:pt idx="109">0.00176087079214418</cx:pt>
          <cx:pt idx="110">-0.00065688593561210402</cx:pt>
          <cx:pt idx="111">-0.00046869511077657301</cx:pt>
          <cx:pt idx="112">-0.00054217829839239005</cx:pt>
          <cx:pt idx="113">0.00042670288303673899</cx:pt>
          <cx:pt idx="114">0.0013741066827283801</cx:pt>
          <cx:pt idx="115">0.00092744096800760601</cx:pt>
          <cx:pt idx="116">-0.00027080176540728701</cx:pt>
          <cx:pt idx="117">0.00147869014757863</cx:pt>
          <cx:pt idx="118">0.00041203067149334001</cx:pt>
          <cx:pt idx="119">0.00060377376226110097</cx:pt>
          <cx:pt idx="120">0.0021343413550745801</cx:pt>
          <cx:pt idx="121">0.00062952145170570297</cx:pt>
          <cx:pt idx="122">-0.0026500887976267699</cx:pt>
          <cx:pt idx="123">0.00315928823099831</cx:pt>
          <cx:pt idx="124">0.0046746519063150501</cx:pt>
          <cx:pt idx="125">0.0089076750879959893</cx:pt>
          <cx:pt idx="126">0.022974669662948501</cx:pt>
          <cx:pt idx="127">0.023924304184786201</cx:pt>
          <cx:pt idx="128">0.0030431074426745699</cx:pt>
          <cx:pt idx="129">-0.0018433325610719201</cx:pt>
          <cx:pt idx="130">0.0033830214259872901</cx:pt>
          <cx:pt idx="131">-0.00068689825487398002</cx:pt>
          <cx:pt idx="132">-0.0022138021446051299</cx:pt>
          <cx:pt idx="133">0.0049994382201579502</cx:pt>
          <cx:pt idx="134">0.0022104806555925502</cx:pt>
          <cx:pt idx="135">0.0064093262569313199</cx:pt>
          <cx:pt idx="136">0.0104990340616234</cx:pt>
          <cx:pt idx="137">0.0061136351511120596</cx:pt>
          <cx:pt idx="138">0.00062605494378629295</cx:pt>
          <cx:pt idx="139">9.3753067002141298e-05</cx:pt>
          <cx:pt idx="140">-0.00016292498787088801</cx:pt>
          <cx:pt idx="141">-4.7815225975640397e-06</cx:pt>
          <cx:pt idx="142">0.00031481143527561901</cx:pt>
          <cx:pt idx="143">0.00047919630876944202</cx:pt>
          <cx:pt idx="144">1.21708611185443e-05</cx:pt>
          <cx:pt idx="145">0.00270968220608787</cx:pt>
          <cx:pt idx="146">0.00145667893483742</cx:pt>
          <cx:pt idx="147">0.00067591852851390795</cx:pt>
          <cx:pt idx="148">0.0039490722483869201</cx:pt>
          <cx:pt idx="149">0.0041436756553528799</cx:pt>
          <cx:pt idx="150">-0.0091514017693185498</cx:pt>
          <cx:pt idx="151">-0.00203930086099981</cx:pt>
          <cx:pt idx="152">0.0028133759362099801</cx:pt>
          <cx:pt idx="153">0.0137353930040946</cx:pt>
          <cx:pt idx="154">0.017723865015920701</cx:pt>
          <cx:pt idx="155">0.0086482766162282992</cx:pt>
          <cx:pt idx="156">0.0030025839646510202</cx:pt>
          <cx:pt idx="157">0.0057866821778876001</cx:pt>
          <cx:pt idx="158">-0.0083216513712677902</cx:pt>
          <cx:pt idx="159">-0.0057003416517169099</cx:pt>
          <cx:pt idx="160">-0.0054276989691803296</cx:pt>
          <cx:pt idx="161">-0.00022378210608202601</cx:pt>
          <cx:pt idx="162">-0.00042313648112667101</cx:pt>
          <cx:pt idx="163">0.0018393673598702</cx:pt>
          <cx:pt idx="164">0.0077769418711729002</cx:pt>
          <cx:pt idx="165">0.00460051274873055</cx:pt>
          <cx:pt idx="166">0.00019652893813302901</cx:pt>
          <cx:pt idx="167">0.00081514699470742297</cx:pt>
          <cx:pt idx="168">0.00026203697962883101</cx:pt>
          <cx:pt idx="169">-0.00039100984912547999</cx:pt>
          <cx:pt idx="170">-0.00063408410302187904</cx:pt>
          <cx:pt idx="171">-0.0011611591151039001</cx:pt>
          <cx:pt idx="172">-0.00030154512617564102</cx:pt>
          <cx:pt idx="173">0.0013036272040333799</cx:pt>
          <cx:pt idx="174">-8.1817555178141394e-05</cx:pt>
          <cx:pt idx="175">-0.0055985704830105098</cx:pt>
          <cx:pt idx="176">-0.00142711203600239</cx:pt>
          <cx:pt idx="177">0.0051466054537141802</cx:pt>
          <cx:pt idx="178">0.0089366697740496208</cx:pt>
          <cx:pt idx="179">0.00364689345178467</cx:pt>
          <cx:pt idx="180">-0.0030599363131298199</cx:pt>
          <cx:pt idx="181">-0.0067687132928501799</cx:pt>
          <cx:pt idx="182">-0.0102333301324421</cx:pt>
          <cx:pt idx="183">-0.0063280908011734503</cx:pt>
          <cx:pt idx="184">-0.0034894705371167102</cx:pt>
          <cx:pt idx="185">0.0091366006892481498</cx:pt>
          <cx:pt idx="186">0.0041606934036482598</cx:pt>
          <cx:pt idx="187">-0.0047771693971996303</cx:pt>
          <cx:pt idx="188">-0.0064777039222422596</cx:pt>
          <cx:pt idx="189">-0.0071164278684888501</cx:pt>
          <cx:pt idx="190">-0.0028231926788634299</cx:pt>
          <cx:pt idx="191">0.00597672344122237</cx:pt>
          <cx:pt idx="192">0.0068714961831224204</cx:pt>
          <cx:pt idx="193">0.0036727261061020602</cx:pt>
          <cx:pt idx="194">0.00192997229933072</cx:pt>
          <cx:pt idx="195">-0.00058722461362915401</cx:pt>
          <cx:pt idx="196">0.00031811364129101201</cx:pt>
          <cx:pt idx="197">-0.00022873405812595099</cx:pt>
          <cx:pt idx="198">-0.0010080820708839599</cx:pt>
          <cx:pt idx="199">0.0016143725405743401</cx:pt>
          <cx:pt idx="200">0.00027007761749666</cx:pt>
          <cx:pt idx="201">-0.0019944868676962301</cx:pt>
          <cx:pt idx="202">-0.0058706424067297798</cx:pt>
          <cx:pt idx="203">-0.0109819041329846</cx:pt>
          <cx:pt idx="204">-0.0076070219354235696</cx:pt>
          <cx:pt idx="205">0.0110204010872263</cx:pt>
          <cx:pt idx="206">0.016927478766849701</cx:pt>
          <cx:pt idx="207">-0.0033971950007099</cx:pt>
          <cx:pt idx="208">0.00340208811516896</cx:pt>
          <cx:pt idx="209">-0.0128326615298628</cx:pt>
          <cx:pt idx="210">-0.0140570737850559</cx:pt>
          <cx:pt idx="211">-0.0119472552089669</cx:pt>
          <cx:pt idx="212">-0.016416842644687301</cx:pt>
          <cx:pt idx="213">-0.0077770797863123201</cx:pt>
          <cx:pt idx="214">-0.015395594218070499</cx:pt>
          <cx:pt idx="215">-0.0070956917743464102</cx:pt>
          <cx:pt idx="216">-0.00060434197691012397</cx:pt>
          <cx:pt idx="217">-0.0092419233046195908</cx:pt>
          <cx:pt idx="218">-0.00085964809379057597</cx:pt>
          <cx:pt idx="219">0.0072420342676155196</cx:pt>
          <cx:pt idx="220">0.0047683845672237199</cx:pt>
          <cx:pt idx="221">0.0062986108588909597</cx:pt>
          <cx:pt idx="222">0.0016078198154026899</cx:pt>
          <cx:pt idx="223">-0.000280540224929102</cx:pt>
          <cx:pt idx="224">-0.00028941700249098998</cx:pt>
          <cx:pt idx="225">-0.000678694885938162</cx:pt>
          <cx:pt idx="226">-0.00090736038662120799</cx:pt>
          <cx:pt idx="227">0.0028817160756006901</cx:pt>
          <cx:pt idx="228">0.0016718292733414099</cx:pt>
          <cx:pt idx="229">-0.0015184125286797699</cx:pt>
          <cx:pt idx="230">-0.0035393872701519101</cx:pt>
          <cx:pt idx="231">-0.010340219645887499</cx:pt>
          <cx:pt idx="232">0.0040116592080811798</cx:pt>
          <cx:pt idx="233">0.023180304797060201</cx:pt>
          <cx:pt idx="234">0.0183640022236904</cx:pt>
          <cx:pt idx="235">0.0165744660570269</cx:pt>
          <cx:pt idx="236">0.0106860578455909</cx:pt>
          <cx:pt idx="237">-0.0082007424632606803</cx:pt>
          <cx:pt idx="238">-0.012558145614598899</cx:pt>
          <cx:pt idx="239">-0.0099884438753768505</cx:pt>
          <cx:pt idx="240">-0.037413973838258598</cx:pt>
          <cx:pt idx="241">-0.036070828887556403</cx:pt>
          <cx:pt idx="242">-0.0237988417496179</cx:pt>
          <cx:pt idx="243">-0.0205934858375811</cx:pt>
          <cx:pt idx="244">-0.010987497507117</cx:pt>
          <cx:pt idx="245">-0.0075493480242677302</cx:pt>
          <cx:pt idx="246">0.0017429034622649601</cx:pt>
          <cx:pt idx="247">0.0102078572547088</cx:pt>
          <cx:pt idx="248">0.0152003877450848</cx:pt>
          <cx:pt idx="249">0.0097675872596734402</cx:pt>
          <cx:pt idx="250">0.0024714935510281801</cx:pt>
          <cx:pt idx="251">0.00064109922540265304</cx:pt>
          <cx:pt idx="252">0.00040328569423656301</cx:pt>
          <cx:pt idx="253">-0.00035509224067443198</cx:pt>
          <cx:pt idx="254">0.000460820119248815</cx:pt>
          <cx:pt idx="255">0.0029072116029983698</cx:pt>
          <cx:pt idx="256">0.0021731203074372399</cx:pt>
          <cx:pt idx="257">-0.0012811622722846</cx:pt>
          <cx:pt idx="258">0.00127032998164007</cx:pt>
          <cx:pt idx="259">-0.0023951815969958101</cx:pt>
          <cx:pt idx="260">0.0025351485497975899</cx:pt>
          <cx:pt idx="261">0.016315446367651899</cx:pt>
          <cx:pt idx="262">0.012893212144445301</cx:pt>
          <cx:pt idx="263">0.015903633341340699</cx:pt>
          <cx:pt idx="264">0.0081864995832418106</cx:pt>
          <cx:pt idx="265">-0.0081572243396420604</cx:pt>
          <cx:pt idx="266">0.0063558823395309903</cx:pt>
          <cx:pt idx="267">-0.0023121409019819898</cx:pt>
          <cx:pt idx="268">-0.023733285919929101</cx:pt>
          <cx:pt idx="269">-0.026783351653999601</cx:pt>
          <cx:pt idx="270">-0.027182942549864499</cx:pt>
          <cx:pt idx="271">-0.022527125090446899</cx:pt>
          <cx:pt idx="272">-0.0039917000214975996</cx:pt>
          <cx:pt idx="273">0.0062846116855955099</cx:pt>
          <cx:pt idx="274">0.016586605474972701</cx:pt>
          <cx:pt idx="275">0.011330254112530601</cx:pt>
          <cx:pt idx="276">0.018200476463128699</cx:pt>
          <cx:pt idx="277">0.012977119417316999</cx:pt>
          <cx:pt idx="278">0.0064010600862382501</cx:pt>
          <cx:pt idx="279">0.0013543259315808699</cx:pt>
          <cx:pt idx="280">-0.00036664328705172998</cx:pt>
          <cx:pt idx="281">-0.00014285118946622799</cx:pt>
          <cx:pt idx="282">-0.00030634631353050401</cx:pt>
          <cx:pt idx="283">0.0043823801947377797</cx:pt>
          <cx:pt idx="284">0.00589399326902909</cx:pt>
          <cx:pt idx="285">-0.0024521676398126398</cx:pt>
          <cx:pt idx="286">-0.0061198094719912199</cx:pt>
          <cx:pt idx="287">-0.0047199050757786099</cx:pt>
          <cx:pt idx="288">2.3956898862873499e-05</cx:pt>
          <cx:pt idx="289">0.00140545511704771</cx:pt>
          <cx:pt idx="290">0.0025072382464216901</cx:pt>
          <cx:pt idx="291">0.00348027607405414</cx:pt>
          <cx:pt idx="292">0.016685591205689802</cx:pt>
          <cx:pt idx="293">0.0068238751096091803</cx:pt>
          <cx:pt idx="294">0.023449091909718701</cx:pt>
          <cx:pt idx="295">0.016170714195076201</cx:pt>
          <cx:pt idx="296">-0.0072170294301072101</cx:pt>
          <cx:pt idx="297">-0.015887039412553001</cx:pt>
          <cx:pt idx="298">-0.0092750089618249994</cx:pt>
          <cx:pt idx="299">0.0039573624913789998</cx:pt>
          <cx:pt idx="300">0.021556752249028598</cx:pt>
          <cx:pt idx="301">0.025817003354740999</cx:pt>
          <cx:pt idx="302">0.0251178990869277</cx:pt>
          <cx:pt idx="303">0.0250240182896499</cx:pt>
          <cx:pt idx="304">0.022273311216741601</cx:pt>
          <cx:pt idx="305">0.0169019950319651</cx:pt>
          <cx:pt idx="306">0.00633500426700042</cx:pt>
          <cx:pt idx="307">0.0017646802275027901</cx:pt>
          <cx:pt idx="308">-0.000219303331145696</cx:pt>
          <cx:pt idx="309">-0.00031725796012369901</cx:pt>
          <cx:pt idx="310">0.00058439735228758404</cx:pt>
          <cx:pt idx="311">0.0035094475890660899</cx:pt>
          <cx:pt idx="312">0.00477454340703138</cx:pt>
          <cx:pt idx="313">-0.00030918106340418198</cx:pt>
          <cx:pt idx="314">-0.0075611065894913296</cx:pt>
          <cx:pt idx="315">-0.00508956487900578</cx:pt>
          <cx:pt idx="316">-0.0082622378584411606</cx:pt>
          <cx:pt idx="317">-0.0019882081190525599</cx:pt>
          <cx:pt idx="318">0.00506884881395711</cx:pt>
          <cx:pt idx="319">0.0063441490593093</cx:pt>
          <cx:pt idx="320">0.017647123484608399</cx:pt>
          <cx:pt idx="321">0.0141620755333677</cx:pt>
          <cx:pt idx="322">0.0244656086420472</cx:pt>
          <cx:pt idx="323">0.010932268185487501</cx:pt>
          <cx:pt idx="324">0.0032028236632052199</cx:pt>
          <cx:pt idx="325">0.0073182696270682598</cx:pt>
          <cx:pt idx="326">0.011908899571486701</cx:pt>
          <cx:pt idx="327">0.022323042274014201</cx:pt>
          <cx:pt idx="328">0.042526898588732299</cx:pt>
          <cx:pt idx="329">0.027291884116648901</cx:pt>
          <cx:pt idx="330">0.0229141256055812</cx:pt>
          <cx:pt idx="331">0.029071723676567299</cx:pt>
          <cx:pt idx="332">0.018077091527342</cx:pt>
          <cx:pt idx="333">0.011388666080329899</cx:pt>
          <cx:pt idx="334">0.0043292030127176397</cx:pt>
          <cx:pt idx="335">7.2701658698644695e-05</cx:pt>
          <cx:pt idx="336">-0.00037473413721608099</cx:pt>
          <cx:pt idx="337">0.000363353010541327</cx:pt>
          <cx:pt idx="338">0.00109585169449168</cx:pt>
          <cx:pt idx="339">0.00247699167154491</cx:pt>
          <cx:pt idx="340">0.0021847200511906401</cx:pt>
          <cx:pt idx="341">-0.00039760373132055702</cx:pt>
          <cx:pt idx="342">-0.0084990226120478102</cx:pt>
          <cx:pt idx="343">-0.0090792455075331003</cx:pt>
          <cx:pt idx="344">-0.0106980374504761</cx:pt>
          <cx:pt idx="345">-0.0058899705245090096</cx:pt>
          <cx:pt idx="346">0.00024899733384360601</cx:pt>
          <cx:pt idx="347">0.0089391801552494501</cx:pt>
          <cx:pt idx="348">0.012868614201733301</cx:pt>
          <cx:pt idx="349">0.023753979416386201</cx:pt>
          <cx:pt idx="350">0.0172851088138254</cx:pt>
          <cx:pt idx="351">0.0064378127706879</cx:pt>
          <cx:pt idx="352">0.0037288237556952798</cx:pt>
          <cx:pt idx="353">-0.0053497487800427297</cx:pt>
          <cx:pt idx="354">0.0025530947207622898</cx:pt>
          <cx:pt idx="355">0.022327618822906199</cx:pt>
          <cx:pt idx="356">0.037327593264438297</cx:pt>
          <cx:pt idx="357">0.012760863325624899</cx:pt>
          <cx:pt idx="358">0.0040388826354251003</cx:pt>
          <cx:pt idx="359">0.00128016983011081</cx:pt>
          <cx:pt idx="360">-0.00546568829074925</cx:pt>
          <cx:pt idx="361">0.00084300195779536701</cx:pt>
          <cx:pt idx="362">0.00024987690892374801</cx:pt>
          <cx:pt idx="363">0.000197068881512249</cx:pt>
          <cx:pt idx="364">-0.00011120179223196201</cx:pt>
          <cx:pt idx="365">-0.00055014981992412501</cx:pt>
          <cx:pt idx="366">0.00047696594882494899</cx:pt>
          <cx:pt idx="367">-0.0021573678830778902</cx:pt>
          <cx:pt idx="368">-0.0022233954698513401</cx:pt>
          <cx:pt idx="369">-0.0056538427546660502</cx:pt>
          <cx:pt idx="370">-0.015142839385945199</cx:pt>
          <cx:pt idx="371">-0.0191819794780651</cx:pt>
          <cx:pt idx="372">-0.019237505949192098</cx:pt>
          <cx:pt idx="373">-0.0073207960452712001</cx:pt>
          <cx:pt idx="374">-0.0048146925013398904</cx:pt>
          <cx:pt idx="375">0.0084654541568144406</cx:pt>
          <cx:pt idx="376">0.026619139281601301</cx:pt>
          <cx:pt idx="377">0.028075078132762901</cx:pt>
          <cx:pt idx="378">0.027987347031434</cx:pt>
          <cx:pt idx="379">0.0103873145153434</cx:pt>
          <cx:pt idx="380">-0.0023305034159568001</cx:pt>
          <cx:pt idx="381">-0.0075242629600137797</cx:pt>
          <cx:pt idx="382">-0.0153795474780222</cx:pt>
          <cx:pt idx="383">0.0137210631330271</cx:pt>
          <cx:pt idx="384">0.0219851748333664</cx:pt>
          <cx:pt idx="385">-0.0054874829168134699</cx:pt>
          <cx:pt idx="386">-0.016336026568552701</cx:pt>
          <cx:pt idx="387">-0.0189728498334009</cx:pt>
          <cx:pt idx="388">-0.015437754759401699</cx:pt>
          <cx:pt idx="389">-0.00573108746119615</cx:pt>
          <cx:pt idx="390">-0.0037051252001636201</cx:pt>
          <cx:pt idx="391">-0.00133626161540501</cx:pt>
          <cx:pt idx="392">-3.8754483776624902e-05</cx:pt>
          <cx:pt idx="393">-0.000422627770842063</cx:pt>
          <cx:pt idx="394">5.4739406835644199e-05</cx:pt>
          <cx:pt idx="395">-0.00191596917340312</cx:pt>
          <cx:pt idx="396">-0.0029571046419530002</cx:pt>
          <cx:pt idx="397">-0.0102987132374234</cx:pt>
          <cx:pt idx="398">-0.023185457081505999</cx:pt>
          <cx:pt idx="399">-0.027842548024565799</cx:pt>
          <cx:pt idx="400">-0.023179762206553899</cx:pt>
          <cx:pt idx="401">-0.014253122139968899</cx:pt>
          <cx:pt idx="402">-0.0123488578378982</cx:pt>
          <cx:pt idx="403">0.0048180044385652803</cx:pt>
          <cx:pt idx="404">0.026282878065754099</cx:pt>
          <cx:pt idx="405">0.026575503207520699</cx:pt>
          <cx:pt idx="406">0.027258428569797901</cx:pt>
          <cx:pt idx="407">0.0159231602548024</cx:pt>
          <cx:pt idx="408">-0.0050908795931929899</cx:pt>
          <cx:pt idx="409">-0.0088855106817780603</cx:pt>
          <cx:pt idx="410">-0.0117749974950834</cx:pt>
          <cx:pt idx="411">-0.00197400663990314</cx:pt>
          <cx:pt idx="412">-0.0074288305865522399</cx:pt>
          <cx:pt idx="413">-0.0159354035195499</cx:pt>
          <cx:pt idx="414">-0.0191733703500299</cx:pt>
          <cx:pt idx="415">-0.018643897606441001</cx:pt>
          <cx:pt idx="416">-0.0106554863180161</cx:pt>
          <cx:pt idx="417">-0.00261354363513002</cx:pt>
          <cx:pt idx="418">6.0713592781617398e-05</cx:pt>
          <cx:pt idx="419">-0.00016607884223855299</cx:pt>
          <cx:pt idx="420">0.000143815109166182</cx:pt>
          <cx:pt idx="421">-0.00080695384956708499</cx:pt>
          <cx:pt idx="422">0.00119465987151594</cx:pt>
          <cx:pt idx="423">-0.0012729661122255901</cx:pt>
          <cx:pt idx="424">-0.0019650558056176098</cx:pt>
          <cx:pt idx="425">-0.0125476216474286</cx:pt>
          <cx:pt idx="426">-0.025448966897766101</cx:pt>
          <cx:pt idx="427">-0.028927672873940699</cx:pt>
          <cx:pt idx="428">-0.023195811637604001</cx:pt>
          <cx:pt idx="429">-0.029694316141871999</cx:pt>
          <cx:pt idx="430">-0.016147748089691199</cx:pt>
          <cx:pt idx="431">0.00172279763143077</cx:pt>
          <cx:pt idx="432">0.0213870266578324</cx:pt>
          <cx:pt idx="433">0.029885888184222002</cx:pt>
          <cx:pt idx="434">0.025915888463144299</cx:pt>
          <cx:pt idx="435">0.014151013764209</cx:pt>
          <cx:pt idx="436">0.0022473602919167498</cx:pt>
          <cx:pt idx="437">-0.0045293456064514999</cx:pt>
          <cx:pt idx="438">-0.017398226945006801</cx:pt>
          <cx:pt idx="439">-0.0204801449849219</cx:pt>
          <cx:pt idx="440">-0.0098765341103474093</cx:pt>
          <cx:pt idx="441">-0.0099380092827536307</cx:pt>
          <cx:pt idx="442">-0.0138596600393633</cx:pt>
          <cx:pt idx="443">-0.0150927642127077</cx:pt>
          <cx:pt idx="444">-0.00960017607284251</cx:pt>
          <cx:pt idx="445">-0.0029103301252356201</cx:pt>
          <cx:pt idx="446">-0.00078560960313373701</cx:pt>
          <cx:pt idx="447">-0.00031412964299321901</cx:pt>
          <cx:pt idx="448">0.00027098519573333601</cx:pt>
          <cx:pt idx="449">0.00087114079518700301</cx:pt>
          <cx:pt idx="450">0.00081531415386208598</cx:pt>
          <cx:pt idx="451">-0.0024277657192165901</cx:pt>
          <cx:pt idx="452">-0.0021179913972923401</cx:pt>
          <cx:pt idx="453">-0.0121162998211272</cx:pt>
          <cx:pt idx="454">-0.017581325297424701</cx:pt>
          <cx:pt idx="455">-0.018859424699115699</cx:pt>
          <cx:pt idx="456">-0.023301785348332701</cx:pt>
          <cx:pt idx="457">-0.018344863899930199</cx:pt>
          <cx:pt idx="458">-0.032846240282501098</cx:pt>
          <cx:pt idx="459">-0.025014519327425301</cx:pt>
          <cx:pt idx="460">-0.0083358991382399394</cx:pt>
          <cx:pt idx="461">0.0021311831467457701</cx:pt>
          <cx:pt idx="462">0.021722062168920201</cx:pt>
          <cx:pt idx="463">0.0266807311452287</cx:pt>
          <cx:pt idx="464">0.0059722481822442599</cx:pt>
          <cx:pt idx="465">-0.0107547039156222</cx:pt>
          <cx:pt idx="466">-0.0234924770248741</cx:pt>
          <cx:pt idx="467">-0.0131136482094899</cx:pt>
          <cx:pt idx="468">-0.0032292977122435002</cx:pt>
          <cx:pt idx="469">-0.0084592322746140092</cx:pt>
          <cx:pt idx="470">-0.014010128787924601</cx:pt>
          <cx:pt idx="471">-0.0128279527787045</cx:pt>
          <cx:pt idx="472">-0.0068165631362557899</cx:pt>
          <cx:pt idx="473">-0.00393162533742964</cx:pt>
          <cx:pt idx="474">-0.0024889981165559499</cx:pt>
          <cx:pt idx="475">-0.00187527724874667</cx:pt>
          <cx:pt idx="476">2.6393956145234602e-05</cx:pt>
          <cx:pt idx="477">-0.00025354895985488501</cx:pt>
          <cx:pt idx="478">0.00092424058544616095</cx:pt>
          <cx:pt idx="479">-0.00072120977209589297</cx:pt>
          <cx:pt idx="480">7.0703502931502695e-05</cx:pt>
          <cx:pt idx="481">-0.0063768686443223298</cx:pt>
          <cx:pt idx="482">-0.0057754127239028896</cx:pt>
          <cx:pt idx="483">-0.018261060454506602</cx:pt>
          <cx:pt idx="484">-0.017878564811889399</cx:pt>
          <cx:pt idx="485">-0.018743443107365199</cx:pt>
          <cx:pt idx="486">-0.035454946857398903</cx:pt>
          <cx:pt idx="487">-0.038560736250780499</cx:pt>
          <cx:pt idx="488">-0.0368000784197971</cx:pt>
          <cx:pt idx="489">-0.020330257328206699</cx:pt>
          <cx:pt idx="490">0.0228082731375891</cx:pt>
          <cx:pt idx="491">0.024335949001547501</cx:pt>
          <cx:pt idx="492">-0.0024100231525308199</cx:pt>
          <cx:pt idx="493">-0.0125441359327511</cx:pt>
          <cx:pt idx="494">-0.012183878127150599</cx:pt>
          <cx:pt idx="495">-0.00549517725790288</cx:pt>
          <cx:pt idx="496">-0.00165074699615197</cx:pt>
          <cx:pt idx="497">-0.012242381108674</cx:pt>
          <cx:pt idx="498">-0.0196979049834573</cx:pt>
          <cx:pt idx="499">-0.010905147942174001</cx:pt>
          <cx:pt idx="500">-0.00745480338636831</cx:pt>
          <cx:pt idx="501">-0.0064050472749419803</cx:pt>
          <cx:pt idx="502">-0.00083583842248323697</cx:pt>
          <cx:pt idx="503">0.000394267356067365</cx:pt>
          <cx:pt idx="504">-0.0011183901504033401</cx:pt>
          <cx:pt idx="505">0.00060109874746990997</cx:pt>
          <cx:pt idx="506">0.00028957959263703898</cx:pt>
          <cx:pt idx="507">0.0022822842585511699</cx:pt>
          <cx:pt idx="508">0.0081594465501899499</cx:pt>
          <cx:pt idx="509">0.0015068858151667201</cx:pt>
          <cx:pt idx="510">0.0089713915311823295</cx:pt>
          <cx:pt idx="511">-0.0032997710428920401</cx:pt>
          <cx:pt idx="512">0.0061142520352144101</cx:pt>
          <cx:pt idx="513">-0.0025796260364587399</cx:pt>
          <cx:pt idx="514">-0.0108567326861846</cx:pt>
          <cx:pt idx="515">-0.023787190827397199</cx:pt>
          <cx:pt idx="516">-0.0396346937259116</cx:pt>
          <cx:pt idx="517">-0.0262120105470257</cx:pt>
          <cx:pt idx="518">0.0083762253805880899</cx:pt>
          <cx:pt idx="519">-0.0018896003438641101</cx:pt>
          <cx:pt idx="520">-0.0151353786692083</cx:pt>
          <cx:pt idx="521">-0.0059837262680086699</cx:pt>
          <cx:pt idx="522">0.0014960583294348999</cx:pt>
          <cx:pt idx="523">0.0073919994619425699</cx:pt>
          <cx:pt idx="524">-0.0029990452878621101</cx:pt>
          <cx:pt idx="525">-0.021790905761851598</cx:pt>
          <cx:pt idx="526">-0.024727602632738401</cx:pt>
          <cx:pt idx="527">-0.017149601846511299</cx:pt>
          <cx:pt idx="528">-0.0065332137380834003</cx:pt>
          <cx:pt idx="529">-0.0014928725706289899</cx:pt>
          <cx:pt idx="530">0.00040175103744597899</cx:pt>
          <cx:pt idx="531">7.2973214191141502e-05</cx:pt>
          <cx:pt idx="532">-0.00027174689192742602</cx:pt>
          <cx:pt idx="533">-2.3319019847532599e-05</cx:pt>
          <cx:pt idx="534">0.00066399310868803197</cx:pt>
          <cx:pt idx="535">0.00361118716564995</cx:pt>
          <cx:pt idx="536">0.0073032695500104203</cx:pt>
          <cx:pt idx="537">0.0043035490487757701</cx:pt>
          <cx:pt idx="538">0.018147728861594801</cx:pt>
          <cx:pt idx="539">0.014935488744908699</cx:pt>
          <cx:pt idx="540">0.0310829861517374</cx:pt>
          <cx:pt idx="541">0.024369487036936002</cx:pt>
          <cx:pt idx="542">0.011472807991952501</cx:pt>
          <cx:pt idx="543">-0.0067861911575704797</cx:pt>
          <cx:pt idx="544">-0.022972917031327499</cx:pt>
          <cx:pt idx="545">-0.0202978850525652</cx:pt>
          <cx:pt idx="546">-0.0090529385412955396</cx:pt>
          <cx:pt idx="547">-0.0037980935180981701</cx:pt>
          <cx:pt idx="548">-0.0052657282160114699</cx:pt>
          <cx:pt idx="549">-0.0049224847067981603</cx:pt>
          <cx:pt idx="550">-0.0047062623040370396</cx:pt>
          <cx:pt idx="551">-0.00109774380104718</cx:pt>
          <cx:pt idx="552">-0.011374157370372199</cx:pt>
          <cx:pt idx="553">-0.032485500057125499</cx:pt>
          <cx:pt idx="554">-0.0215492269617087</cx:pt>
          <cx:pt idx="555">-0.010758367053456799</cx:pt>
          <cx:pt idx="556">-0.0017172382632390001</cx:pt>
          <cx:pt idx="557">0.0012067757240446599</cx:pt>
          <cx:pt idx="558">-0.00093000594614291296</cx:pt>
          <cx:pt idx="559">-0.00043334117815629002</cx:pt>
          <cx:pt idx="560">-3.8353491455752299e-07</cx:pt>
          <cx:pt idx="561">0.00052449227434274296</cx:pt>
          <cx:pt idx="562">-4.7781125669077502e-05</cx:pt>
          <cx:pt idx="563">-0.00080964582244848096</cx:pt>
          <cx:pt idx="564">0.0070994829705027804</cx:pt>
          <cx:pt idx="565">0.0053540463857864604</cx:pt>
          <cx:pt idx="566">0.016239603827656799</cx:pt>
          <cx:pt idx="567">0.012133427802748301</cx:pt>
          <cx:pt idx="568">0.021874829975286999</cx:pt>
          <cx:pt idx="569">0.015569707986847399</cx:pt>
          <cx:pt idx="570">0.0083661151473490101</cx:pt>
          <cx:pt idx="571">0.0154876133531136</cx:pt>
          <cx:pt idx="572">-0.0071074846654467097</cx:pt>
          <cx:pt idx="573">-0.0239205091524437</cx:pt>
          <cx:pt idx="574">-0.016229936334932801</cx:pt>
          <cx:pt idx="575">-0.0120306310875372</cx:pt>
          <cx:pt idx="576">0.0013242123754681999</cx:pt>
          <cx:pt idx="577">0.0064410774978797304</cx:pt>
          <cx:pt idx="578">0.0057497419633834304</cx:pt>
          <cx:pt idx="579">0.0165968672787257</cx:pt>
          <cx:pt idx="580">-0.0109468800294361</cx:pt>
          <cx:pt idx="581">-0.0180680707071223</cx:pt>
          <cx:pt idx="582">-0.0070932334822714597</cx:pt>
          <cx:pt idx="583">-0.0047795963012105301</cx:pt>
          <cx:pt idx="584">-0.00231191619096384</cx:pt>
          <cx:pt idx="585">-0.0019215106239094499</cx:pt>
          <cx:pt idx="586">0.00030799354856582802</cx:pt>
          <cx:pt idx="587">0.00054123366574724305</cx:pt>
          <cx:pt idx="588">-0.00019524506858615301</cx:pt>
          <cx:pt idx="589">9.6693271805755302e-05</cx:pt>
          <cx:pt idx="590">-0.0017000362123964999</cx:pt>
          <cx:pt idx="591">-0.00242941615300035</cx:pt>
          <cx:pt idx="592">0.0013393812940959301</cx:pt>
          <cx:pt idx="593">0.010984444820236699</cx:pt>
          <cx:pt idx="594">0.0146081000807711</cx:pt>
          <cx:pt idx="595">0.010935535692374499</cx:pt>
          <cx:pt idx="596">0.0088303523112535504</cx:pt>
          <cx:pt idx="597">0.0022337859932753199</cx:pt>
          <cx:pt idx="598">0.0091101438848858202</cx:pt>
          <cx:pt idx="599">0.0125874264610872</cx:pt>
          <cx:pt idx="600">-0.0048179816027518604</cx:pt>
          <cx:pt idx="601">-0.0138638561534681</cx:pt>
          <cx:pt idx="602">-0.0044900184956165297</cx:pt>
          <cx:pt idx="603">0.010769247619437801</cx:pt>
          <cx:pt idx="604">0.0017333129343150499</cx:pt>
          <cx:pt idx="605">0.0030343263524329799</cx:pt>
          <cx:pt idx="606">0.0032255403470980901</cx:pt>
          <cx:pt idx="607">-0.0075295760239061397</cx:pt>
          <cx:pt idx="608">-0.010727675059885601</cx:pt>
          <cx:pt idx="609">-0.0093677792735981594</cx:pt>
          <cx:pt idx="610">-0.0132414498667378</cx:pt>
          <cx:pt idx="611">-0.0054397460532659798</cx:pt>
          <cx:pt idx="612">-0.00097897078087876206</cx:pt>
          <cx:pt idx="613">-0.00053743085670341099</cx:pt>
          <cx:pt idx="614">-0.00022871469714928099</cx:pt>
          <cx:pt idx="615">0.00034715902567381099</cx:pt>
          <cx:pt idx="616">0.00087182957514380104</cx:pt>
          <cx:pt idx="617">0.00027317706707092801</cx:pt>
          <cx:pt idx="618">-0.00066107323430853804</cx:pt>
          <cx:pt idx="619">-0.0018156128749587199</cx:pt>
          <cx:pt idx="620">-0.0042135390765958196</cx:pt>
          <cx:pt idx="621">0.0038109196078078399</cx:pt>
          <cx:pt idx="622">-0.0021812154195628899</cx:pt>
          <cx:pt idx="623">-0.0102673666895078</cx:pt>
          <cx:pt idx="624">-0.0084290869931713391</cx:pt>
          <cx:pt idx="625">-0.015878240385849</cx:pt>
          <cx:pt idx="626">-0.0115848984007878</cx:pt>
          <cx:pt idx="627">0.0042197873364663496</cx:pt>
          <cx:pt idx="628">-0.00592812662991572</cx:pt>
          <cx:pt idx="629">-0.0033336839835423899</cx:pt>
          <cx:pt idx="630">0.014473036388222499</cx:pt>
          <cx:pt idx="631">0.0112065644777732</cx:pt>
          <cx:pt idx="632">-0.0044580280141375498</cx:pt>
          <cx:pt idx="633">-0.0066932744740220698</cx:pt>
          <cx:pt idx="634">-0.0107005444200589</cx:pt>
          <cx:pt idx="635">-0.014281774733827701</cx:pt>
          <cx:pt idx="636">-0.011079233299925601</cx:pt>
          <cx:pt idx="637">-0.0090411129594072399</cx:pt>
          <cx:pt idx="638">-0.0074997463961699101</cx:pt>
          <cx:pt idx="639">-0.0045250652471890097</cx:pt>
          <cx:pt idx="640">-0.00172071974278031</cx:pt>
          <cx:pt idx="641">-0.000121639981091069</cx:pt>
          <cx:pt idx="642">0.00032548311783436401</cx:pt>
          <cx:pt idx="643">-0.000422882184745198</cx:pt>
          <cx:pt idx="644">0.00061059667773752998</cx:pt>
          <cx:pt idx="645">0.00069898718427096696</cx:pt>
          <cx:pt idx="646">0.000133809944702419</cx:pt>
          <cx:pt idx="647">-0.0033236088500062499</cx:pt>
          <cx:pt idx="648">-0.0042364085098584</cx:pt>
          <cx:pt idx="649">-0.00127348414622282</cx:pt>
          <cx:pt idx="650">-0.0022903841133599299</cx:pt>
          <cx:pt idx="651">-0.0129206573483573</cx:pt>
          <cx:pt idx="652">-0.0077426091064343198</cx:pt>
          <cx:pt idx="653">-0.010859467143444001</cx:pt>
          <cx:pt idx="654">-0.021853412498629401</cx:pt>
          <cx:pt idx="655">-0.0216995298670207</cx:pt>
          <cx:pt idx="656">-0.00091752189764043098</cx:pt>
          <cx:pt idx="657">0.014618539814868801</cx:pt>
          <cx:pt idx="658">0.013322323284277999</cx:pt>
          <cx:pt idx="659">0.0094287356065774295</cx:pt>
          <cx:pt idx="660">-0.0074166899700139101</cx:pt>
          <cx:pt idx="661">-0.0121572265099872</cx:pt>
          <cx:pt idx="662">-0.0146835605847186</cx:pt>
          <cx:pt idx="663">-0.015652781734165198</cx:pt>
          <cx:pt idx="664">-0.014274354352434101</cx:pt>
          <cx:pt idx="665">-0.011943787656243999</cx:pt>
          <cx:pt idx="666">-0.0051122637180045401</cx:pt>
          <cx:pt idx="667">-0.00132050392722283</cx:pt>
          <cx:pt idx="668">-0.00013553865358443201</cx:pt>
          <cx:pt idx="669">-0.000171069833001223</cx:pt>
          <cx:pt idx="670">0.00056749770930897996</cx:pt>
          <cx:pt idx="671">0.00033504851295256297</cx:pt>
          <cx:pt idx="672">0.00013364398030253199</cx:pt>
          <cx:pt idx="673">-0.00063248545439190801</cx:pt>
          <cx:pt idx="674">-0.00085146487787652204</cx:pt>
          <cx:pt idx="675">-4.9577007319098903e-05</cx:pt>
          <cx:pt idx="676">-0.00071367000101345897</cx:pt>
          <cx:pt idx="677">-0.00133046702708839</cx:pt>
          <cx:pt idx="678">-0.00327644905293294</cx:pt>
          <cx:pt idx="679">-0.00067755847695055</cx:pt>
          <cx:pt idx="680">0.0040440368926734898</cx:pt>
          <cx:pt idx="681">0.0023140996999549998</cx:pt>
          <cx:pt idx="682">-0.00013984981548172601</cx:pt>
          <cx:pt idx="683">-0.0111064760670012</cx:pt>
          <cx:pt idx="684">-0.023289554126992702</cx:pt>
          <cx:pt idx="685">-0.016098315825916299</cx:pt>
          <cx:pt idx="686">-0.017908476216854201</cx:pt>
          <cx:pt idx="687">-0.0145147389011964</cx:pt>
          <cx:pt idx="688">-0.0184042338274269</cx:pt>
          <cx:pt idx="689">-0.012157195416843101</cx:pt>
          <cx:pt idx="690">-0.0083704886484247901</cx:pt>
          <cx:pt idx="691">-0.00641248607856406</cx:pt>
          <cx:pt idx="692">-0.0046297543599087302</cx:pt>
          <cx:pt idx="693">-0.0056989550860289699</cx:pt>
          <cx:pt idx="694">-0.0018062619114206199</cx:pt>
          <cx:pt idx="695">-0.00060051981154370299</cx:pt>
          <cx:pt idx="696">-0.00084011598053367802</cx:pt>
          <cx:pt idx="697">-0.00028153677308710099</cx:pt>
          <cx:pt idx="698">1.87613751350785e-05</cx:pt>
          <cx:pt idx="699">0.000143332535228038</cx:pt>
          <cx:pt idx="700">6.5607499506565895e-05</cx:pt>
          <cx:pt idx="701">-1.8578706289336601e-05</cx:pt>
          <cx:pt idx="702">0.000421000189601926</cx:pt>
          <cx:pt idx="703">0.00083656551463606504</cx:pt>
          <cx:pt idx="704">0.00142396847151288</cx:pt>
          <cx:pt idx="705">0.0017373362421905601</cx:pt>
          <cx:pt idx="706">-4.8807126359184802e-05</cx:pt>
          <cx:pt idx="707">0.00102550107262278</cx:pt>
          <cx:pt idx="708">0.0043153042283511304</cx:pt>
          <cx:pt idx="709">0.0044271652735925898</cx:pt>
          <cx:pt idx="710">-0.0021872494911837899</cx:pt>
          <cx:pt idx="711">0.0010270658949151799</cx:pt>
          <cx:pt idx="712">0.0063422166997749701</cx:pt>
          <cx:pt idx="713">0.0048687919682300299</cx:pt>
          <cx:pt idx="714">0.0033147213778117299</cx:pt>
          <cx:pt idx="715">0.0025466982766514101</cx:pt>
          <cx:pt idx="716">0.0052162254741630098</cx:pt>
          <cx:pt idx="717">0.0072891575896979702</cx:pt>
          <cx:pt idx="718">0.0026752105251031302</cx:pt>
          <cx:pt idx="719">0.0028674075731854199</cx:pt>
          <cx:pt idx="720">0.00114642955296561</cx:pt>
          <cx:pt idx="721">0.0012510690221620401</cx:pt>
          <cx:pt idx="722">0.00065891978504390998</cx:pt>
          <cx:pt idx="723">5.6823685666548199e-05</cx:pt>
          <cx:pt idx="724">-0.00011756190961604</cx:pt>
          <cx:pt idx="725">0.000733500720922109</cx:pt>
          <cx:pt idx="726">0.00019863125022969799</cx:pt>
          <cx:pt idx="727">-0.00046743115985732001</cx:pt>
          <cx:pt idx="728">0.00026853383257010297</cx:pt>
          <cx:pt idx="729">0.00071305771182918404</cx:pt>
          <cx:pt idx="730">-8.2023601770178796e-05</cx:pt>
          <cx:pt idx="731">0.00030863896782897801</cx:pt>
          <cx:pt idx="732">-0.00068848000598276896</cx:pt>
          <cx:pt idx="733">0.0010122455400225199</cx:pt>
          <cx:pt idx="734">0.0011055866783057501</cx:pt>
          <cx:pt idx="735">0.00219147795230462</cx:pt>
          <cx:pt idx="736">0.0044093666438258603</cx:pt>
          <cx:pt idx="737">0.00662971390507479</cx:pt>
          <cx:pt idx="738">0.0054654452479192903</cx:pt>
          <cx:pt idx="739">0.0070697306278343797</cx:pt>
          <cx:pt idx="740">0.0089109619297680302</cx:pt>
          <cx:pt idx="741">0.0075956353492248399</cx:pt>
          <cx:pt idx="742">0.0089669158425495603</cx:pt>
          <cx:pt idx="743">0.0076393773205145196</cx:pt>
          <cx:pt idx="744">0.00580401009465912</cx:pt>
          <cx:pt idx="745">0.0058591859366998204</cx:pt>
          <cx:pt idx="746">0.0030588474432379702</cx:pt>
          <cx:pt idx="747">0.0024911161344954602</cx:pt>
          <cx:pt idx="748">0.00117906229619516</cx:pt>
          <cx:pt idx="749">0.00109688497847476</cx:pt>
          <cx:pt idx="750">0.00080852562596106699</cx:pt>
          <cx:pt idx="751">-0.00057608866089979495</cx:pt>
          <cx:pt idx="752">-0.00045955561961941101</cx:pt>
          <cx:pt idx="753">-0.00049048787319603702</cx:pt>
          <cx:pt idx="754">1.8868049138164e-05</cx:pt>
          <cx:pt idx="755">0.00038461231427014999</cx:pt>
          <cx:pt idx="756">-4.5943302242156999e-05</cx:pt>
          <cx:pt idx="757">0.00039841376319474999</cx:pt>
          <cx:pt idx="758">-0.00050016883199455599</cx:pt>
          <cx:pt idx="759">0.00064657502498174696</cx:pt>
          <cx:pt idx="760">0.0010419191274956799</cx:pt>
          <cx:pt idx="761">-0.00024152615931287601</cx:pt>
          <cx:pt idx="762">-0.00025479437801762998</cx:pt>
          <cx:pt idx="763">-0.000715315444278646</cx:pt>
          <cx:pt idx="764">7.4127711480896297e-05</cx:pt>
          <cx:pt idx="765">-0.000134572307726376</cx:pt>
          <cx:pt idx="766">0.00015855821205720499</cx:pt>
          <cx:pt idx="767">0.00127111613469623</cx:pt>
          <cx:pt idx="768">0.00031167906371107101</cx:pt>
          <cx:pt idx="769">0.00110061228345958</cx:pt>
          <cx:pt idx="770">0.0026063454126649</cx:pt>
          <cx:pt idx="771">0.00099606925180201807</cx:pt>
          <cx:pt idx="772">0.00075481093799583798</cx:pt>
          <cx:pt idx="773">0.00053869253630464296</cx:pt>
          <cx:pt idx="774">0.00085101875027227003</cx:pt>
          <cx:pt idx="775">0.00141051784520797</cx:pt>
          <cx:pt idx="776">0.00026014084779670801</cx:pt>
          <cx:pt idx="777">-6.8587426235482794e-05</cx:pt>
          <cx:pt idx="778">0.00025769614689330901</cx:pt>
          <cx:pt idx="779">0.00026958776826354898</cx:pt>
          <cx:pt idx="780">-0.00027720678215180502</cx:pt>
          <cx:pt idx="781">-0.000246044304035026</cx:pt>
          <cx:pt idx="782">0.00060763109416743098</cx:pt>
          <cx:pt idx="783">-0.00018078662134539999</cx:pt>
        </cx:lvl>
      </cx:numDim>
    </cx:data>
    <cx:data id="141">
      <cx:numDim type="val">
        <cx:f>'001_WA_F - 副本'!$EL$1:$EL$784</cx:f>
        <cx:lvl ptCount="784" formatCode="0.00E+00">
          <cx:pt idx="0">7.9374628473155695e-05</cx:pt>
          <cx:pt idx="1">-0.00093170854780430003</cx:pt>
          <cx:pt idx="2">1.28006768453064e-05</cx:pt>
          <cx:pt idx="3">0.00029506776756596802</cx:pt>
          <cx:pt idx="4">-0.000107884302567206</cx:pt>
          <cx:pt idx="5">0.00015345318674633</cx:pt>
          <cx:pt idx="6">0.000698007939097147</cx:pt>
          <cx:pt idx="7">0.00047179875664836202</cx:pt>
          <cx:pt idx="8">0.00024973850097037402</cx:pt>
          <cx:pt idx="9">0.000453316385945424</cx:pt>
          <cx:pt idx="10">-0.00055216111176257501</cx:pt>
          <cx:pt idx="11">-8.2908692685989798e-05</cx:pt>
          <cx:pt idx="12">0.00061804902001921997</cx:pt>
          <cx:pt idx="13">-0.000188079064897544</cx:pt>
          <cx:pt idx="14">0.00099382639927940008</cx:pt>
          <cx:pt idx="15">-0.00068012477734902103</cx:pt>
          <cx:pt idx="16">0.00041869627917114598</cx:pt>
          <cx:pt idx="17">4.9434208775647603e-05</cx:pt>
          <cx:pt idx="18">0.00044266063043741402</cx:pt>
          <cx:pt idx="19">0.000170701031501183</cx:pt>
          <cx:pt idx="20">-0.00044491983307285202</cx:pt>
          <cx:pt idx="21">-0.00038841994847495898</cx:pt>
          <cx:pt idx="22">0.00069525555723929495</cx:pt>
          <cx:pt idx="23">0.00065325082384972398</cx:pt>
          <cx:pt idx="24">-0.00019519690944577701</cx:pt>
          <cx:pt idx="25">0.00017055616627690499</cx:pt>
          <cx:pt idx="26">-0.000120163172372711</cx:pt>
          <cx:pt idx="27">-0.00015260024639335301</cx:pt>
          <cx:pt idx="28">-0.00023575506664987299</cx:pt>
          <cx:pt idx="29">0.00023951379030154901</cx:pt>
          <cx:pt idx="30">1.1122831373423e-05</cx:pt>
          <cx:pt idx="31">0.000197069806555282</cx:pt>
          <cx:pt idx="32">-0.00090255565817844597</cx:pt>
          <cx:pt idx="33">0.00042098343353993799</cx:pt>
          <cx:pt idx="34">-0.00033140851922782197</cx:pt>
          <cx:pt idx="35">0.00017569693910793801</cx:pt>
          <cx:pt idx="36">0.000256506344169362</cx:pt>
          <cx:pt idx="37">-0.00122109987348042</cx:pt>
          <cx:pt idx="38">-0.00013887124909455799</cx:pt>
          <cx:pt idx="39">-0.00062240921257551295</cx:pt>
          <cx:pt idx="40">-0.00081556472154439797</cx:pt>
          <cx:pt idx="41">-0.00073606253775545096</cx:pt>
          <cx:pt idx="42">0.00078519153356146202</cx:pt>
          <cx:pt idx="43">0.0022175421933744699</cx:pt>
          <cx:pt idx="44">4.7995092319035998e-05</cx:pt>
          <cx:pt idx="45">-0.000213532730512841</cx:pt>
          <cx:pt idx="46">-0.00119266983991215</cx:pt>
          <cx:pt idx="47">-0.00026700041663261202</cx:pt>
          <cx:pt idx="48">-0.00093182765743836198</cx:pt>
          <cx:pt idx="49">-0.0012203803369466499</cx:pt>
          <cx:pt idx="50">-0.00090426437669860796</cx:pt>
          <cx:pt idx="51">-0.00088293869771903695</cx:pt>
          <cx:pt idx="52">0.00054998520018379501</cx:pt>
          <cx:pt idx="53">-0.00036342216846521499</cx:pt>
          <cx:pt idx="54">0.00034228227122346899</cx:pt>
          <cx:pt idx="55">0.000230737443539234</cx:pt>
          <cx:pt idx="56">-0.00111366120807691</cx:pt>
          <cx:pt idx="57">-0.00111293873164851</cx:pt>
          <cx:pt idx="58">-0.00042269264217383002</cx:pt>
          <cx:pt idx="59">-0.00018509526887535701</cx:pt>
          <cx:pt idx="60">0.00020542810898451801</cx:pt>
          <cx:pt idx="61">-0.00065741289871853895</cx:pt>
          <cx:pt idx="62">0.00026720478721213402</cx:pt>
          <cx:pt idx="63">-0.00095823961483311698</cx:pt>
          <cx:pt idx="64">-0.0018871782360500901</cx:pt>
          <cx:pt idx="65">-0.0032450495985234099</cx:pt>
          <cx:pt idx="66">-0.0044562805599159001</cx:pt>
          <cx:pt idx="67">-0.0032853939417609298</cx:pt>
          <cx:pt idx="68">-0.0032629663011047201</cx:pt>
          <cx:pt idx="69">0.0026996134606267902</cx:pt>
          <cx:pt idx="70">-0.0093471964190315598</cx:pt>
          <cx:pt idx="71">-0.0043125278155892299</cx:pt>
          <cx:pt idx="72">0.00061003651869846395</cx:pt>
          <cx:pt idx="73">-0.00103078099024497</cx:pt>
          <cx:pt idx="74">-0.0090632073768490192</cx:pt>
          <cx:pt idx="75">-0.020924643459392302</cx:pt>
          <cx:pt idx="76">-0.00869238939661208</cx:pt>
          <cx:pt idx="77">-0.0087938740731067899</cx:pt>
          <cx:pt idx="78">-0.0035536681984024098</cx:pt>
          <cx:pt idx="79">-0.00094543318600925398</cx:pt>
          <cx:pt idx="80">-0.00077903854464185496</cx:pt>
          <cx:pt idx="81">-0.00032314184201913398</cx:pt>
          <cx:pt idx="82">-0.00043161142262339899</cx:pt>
          <cx:pt idx="83">2.3523655655622698e-05</cx:pt>
          <cx:pt idx="84">-0.00012697398189903401</cx:pt>
          <cx:pt idx="85">0.00091177359658016</cx:pt>
          <cx:pt idx="86">0.00277684157838603</cx:pt>
          <cx:pt idx="87">0.00028307723796608798</cx:pt>
          <cx:pt idx="88">-0.00091611817870247095</cx:pt>
          <cx:pt idx="89">0.0025925272718176498</cx:pt>
          <cx:pt idx="90">0.0021877296603324799</cx:pt>
          <cx:pt idx="91">0.002111005911741</cx:pt>
          <cx:pt idx="92">0.00680328257093454</cx:pt>
          <cx:pt idx="93">-0.0013759050421951701</cx:pt>
          <cx:pt idx="94">0.0110439176111298</cx:pt>
          <cx:pt idx="95">0.0167550665256649</cx:pt>
          <cx:pt idx="96">0.036140733371039298</cx:pt>
          <cx:pt idx="97">0.047243839565359103</cx:pt>
          <cx:pt idx="98">0.061926236667049002</cx:pt>
          <cx:pt idx="99">0.063898792244398997</cx:pt>
          <cx:pt idx="100">0.058746761450454099</cx:pt>
          <cx:pt idx="101">0.046620799620164202</cx:pt>
          <cx:pt idx="102">0.043197147861588202</cx:pt>
          <cx:pt idx="103">-0.0048583667961064397</cx:pt>
          <cx:pt idx="104">-5.3613442233989103e-05</cx:pt>
          <cx:pt idx="105">-0.014103934144825201</cx:pt>
          <cx:pt idx="106">-0.0092908278381202501</cx:pt>
          <cx:pt idx="107">-0.0078246507464140008</cx:pt>
          <cx:pt idx="108">-0.0045371150526113202</cx:pt>
          <cx:pt idx="109">0.00120611983731525</cx:pt>
          <cx:pt idx="110">0.00042050846281190202</cx:pt>
          <cx:pt idx="111">0.000267289137750874</cx:pt>
          <cx:pt idx="112">0.00015737344762260799</cx:pt>
          <cx:pt idx="113">-0.00023782044028297799</cx:pt>
          <cx:pt idx="114">0.0084406591587966595</cx:pt>
          <cx:pt idx="115">0.0015028052046181101</cx:pt>
          <cx:pt idx="116">-0.0014371718574723901</cx:pt>
          <cx:pt idx="117">0.0046461029646816202</cx:pt>
          <cx:pt idx="118">0.0067053473269819402</cx:pt>
          <cx:pt idx="119">0.0187710436362492</cx:pt>
          <cx:pt idx="120">0.028272661879135699</cx:pt>
          <cx:pt idx="121">0.0179941392519916</cx:pt>
          <cx:pt idx="122">0.032574587063099202</cx:pt>
          <cx:pt idx="123">0.059514673594790402</cx:pt>
          <cx:pt idx="124">0.071131685032115602</cx:pt>
          <cx:pt idx="125">0.11869352357429599</cx:pt>
          <cx:pt idx="126">0.15829291374068299</cx:pt>
          <cx:pt idx="127">0.16004069968999199</cx:pt>
          <cx:pt idx="128">0.120030137445198</cx:pt>
          <cx:pt idx="129">0.0147313819950083</cx:pt>
          <cx:pt idx="130">0.00042715104708151801</cx:pt>
          <cx:pt idx="131">-0.010203353042838099</cx:pt>
          <cx:pt idx="132">-0.019641494256644802</cx:pt>
          <cx:pt idx="133">-0.0320568978769495</cx:pt>
          <cx:pt idx="134">-0.042333514648569798</cx:pt>
          <cx:pt idx="135">-0.019241831455361701</cx:pt>
          <cx:pt idx="136">-0.00017972851819686201</cx:pt>
          <cx:pt idx="137">0.020594252715743</cx:pt>
          <cx:pt idx="138">0.011890675586883901</cx:pt>
          <cx:pt idx="139">-6.8374818912394103e-06</cx:pt>
          <cx:pt idx="140">0.00030453696346609</cx:pt>
          <cx:pt idx="141">-0.00037972183547004901</cx:pt>
          <cx:pt idx="142">0.00044790342277313598</cx:pt>
          <cx:pt idx="143">-0.00013499538960831401</cx:pt>
          <cx:pt idx="144">-0.0039571064133057804</cx:pt>
          <cx:pt idx="145">0.0067628407874223903</cx:pt>
          <cx:pt idx="146">0.017052113924587501</cx:pt>
          <cx:pt idx="147">0.025478640363961001</cx:pt>
          <cx:pt idx="148">0.019211814518783302</cx:pt>
          <cx:pt idx="149">0.0059653607619775699</cx:pt>
          <cx:pt idx="150">-0.0040234425321037399</cx:pt>
          <cx:pt idx="151">0.013605724378851301</cx:pt>
          <cx:pt idx="152">0.0068865775554266496</cx:pt>
          <cx:pt idx="153">0.0125527935592873</cx:pt>
          <cx:pt idx="154">0.033532390365236003</cx:pt>
          <cx:pt idx="155">0.0603847401779277</cx:pt>
          <cx:pt idx="156">-0.0097394715142326803</cx:pt>
          <cx:pt idx="157">-0.0567078349624578</cx:pt>
          <cx:pt idx="158">-0.0633462702507194</cx:pt>
          <cx:pt idx="159">-0.037567430541819699</cx:pt>
          <cx:pt idx="160">-0.028060549751250601</cx:pt>
          <cx:pt idx="161">0.00418791290751073</cx:pt>
          <cx:pt idx="162">-0.023983476552536999</cx:pt>
          <cx:pt idx="163">-0.022230828000887701</cx:pt>
          <cx:pt idx="164">0.0089905056785110002</cx:pt>
          <cx:pt idx="165">0.011422222358874501</cx:pt>
          <cx:pt idx="166">0.0066165925341011896</cx:pt>
          <cx:pt idx="167">-0.00099201523358502411</cx:pt>
          <cx:pt idx="168">0.00032801988892938001</cx:pt>
          <cx:pt idx="169">-0.000120336219221923</cx:pt>
          <cx:pt idx="170">-0.00104733361313847</cx:pt>
          <cx:pt idx="171">0.00077969201847328498</cx:pt>
          <cx:pt idx="172">-0.0057607090762834198</cx:pt>
          <cx:pt idx="173">-0.0011162103779671099</cx:pt>
          <cx:pt idx="174">0.0045294492316902699</cx:pt>
          <cx:pt idx="175">-0.0075021840849194702</cx:pt>
          <cx:pt idx="176">-0.034115204465684099</cx:pt>
          <cx:pt idx="177">-0.062907807814045105</cx:pt>
          <cx:pt idx="178">-0.087098448198598299</cx:pt>
          <cx:pt idx="179">-0.164868845056035</cx:pt>
          <cx:pt idx="180">-0.168564308928257</cx:pt>
          <cx:pt idx="181">-0.19989624169414</cx:pt>
          <cx:pt idx="182">-0.17711390644621799</cx:pt>
          <cx:pt idx="183">-0.223721147952154</cx:pt>
          <cx:pt idx="184">-0.13254096132419799</cx:pt>
          <cx:pt idx="185">-0.021908086771113</cx:pt>
          <cx:pt idx="186">0.0040475445407576003</cx:pt>
          <cx:pt idx="187">-0.067614086270357796</cx:pt>
          <cx:pt idx="188">-0.012993465888882399</cx:pt>
          <cx:pt idx="189">-0.021411945507156999</cx:pt>
          <cx:pt idx="190">-0.0863441010766096</cx:pt>
          <cx:pt idx="191">-0.026012536019523601</cx:pt>
          <cx:pt idx="192">-0.00106030594005887</cx:pt>
          <cx:pt idx="193">0.0096521761578268299</cx:pt>
          <cx:pt idx="194">0.0089983818806051493</cx:pt>
          <cx:pt idx="195">-9.7656623188899602e-05</cx:pt>
          <cx:pt idx="196">0.00055439119595877199</cx:pt>
          <cx:pt idx="197">0.000204029420888992</cx:pt>
          <cx:pt idx="198">0.000310629436381676</cx:pt>
          <cx:pt idx="199">-0.00052337951281468701</cx:pt>
          <cx:pt idx="200">0.0014577281094781899</cx:pt>
          <cx:pt idx="201">-0.0153781784396641</cx:pt>
          <cx:pt idx="202">-0.0025214721710089599</cx:pt>
          <cx:pt idx="203">-0.00015437370060114599</cx:pt>
          <cx:pt idx="204">-0.075603352448656694</cx:pt>
          <cx:pt idx="205">-0.164830684876794</cx:pt>
          <cx:pt idx="206">-0.15010235218656401</cx:pt>
          <cx:pt idx="207">-0.26512487213778602</cx:pt>
          <cx:pt idx="208">-0.22559650754067101</cx:pt>
          <cx:pt idx="209">-0.25394811901174402</cx:pt>
          <cx:pt idx="210">-0.20655967516382301</cx:pt>
          <cx:pt idx="211">-0.14304602925717799</cx:pt>
          <cx:pt idx="212">-0.0486854523552957</cx:pt>
          <cx:pt idx="213">-0.0035131216811258802</cx:pt>
          <cx:pt idx="214">0.029822590377793799</cx:pt>
          <cx:pt idx="215">0.0725157034543846</cx:pt>
          <cx:pt idx="216">0.058428133994736002</cx:pt>
          <cx:pt idx="217">0.031535976154620102</cx:pt>
          <cx:pt idx="218">-0.072189858881324107</cx:pt>
          <cx:pt idx="219">-0.062183993401033699</cx:pt>
          <cx:pt idx="220">-0.025470027052848201</cx:pt>
          <cx:pt idx="221">0.0069663927448043797</cx:pt>
          <cx:pt idx="222">0.0064094107908118604</cx:pt>
          <cx:pt idx="223">0.0011666603844381299</cx:pt>
          <cx:pt idx="224">-0.0023501112450672402</cx:pt>
          <cx:pt idx="225">-0.00014519419256801001</cx:pt>
          <cx:pt idx="226">-0.0035217476880361198</cx:pt>
          <cx:pt idx="227">0.0024739480490896101</cx:pt>
          <cx:pt idx="228">0.013880827487329999</cx:pt>
          <cx:pt idx="229">0.0093524731477128299</cx:pt>
          <cx:pt idx="230">0.049460662521002098</cx:pt>
          <cx:pt idx="231">-0.00351688234494378</cx:pt>
          <cx:pt idx="232">-0.118943917867865</cx:pt>
          <cx:pt idx="233">-0.181589248531172</cx:pt>
          <cx:pt idx="234">-0.101256232143061</cx:pt>
          <cx:pt idx="235">-0.134661200049083</cx:pt>
          <cx:pt idx="236">-0.19008198325729</cx:pt>
          <cx:pt idx="237">-0.087181811206094001</cx:pt>
          <cx:pt idx="238">-0.0220006926048327</cx:pt>
          <cx:pt idx="239">0.034466175713840898</cx:pt>
          <cx:pt idx="240">0.0088269777517160503</cx:pt>
          <cx:pt idx="241">0.037972367399593601</cx:pt>
          <cx:pt idx="242">0.110465303624022</cx:pt>
          <cx:pt idx="243">0.12160989113312</cx:pt>
          <cx:pt idx="244">0.083902870812884098</cx:pt>
          <cx:pt idx="245">0.052502811210490601</cx:pt>
          <cx:pt idx="246">0.037758720142568598</cx:pt>
          <cx:pt idx="247">-0.0241389641258919</cx:pt>
          <cx:pt idx="248">-0.021589532354151401</cx:pt>
          <cx:pt idx="249">-0.016007720316476199</cx:pt>
          <cx:pt idx="250">0.00376518233784651</cx:pt>
          <cx:pt idx="251">0.0011966417532073201</cx:pt>
          <cx:pt idx="252">0.00051096370788787399</cx:pt>
          <cx:pt idx="253">0.00116011327997556</cx:pt>
          <cx:pt idx="254">-0.0048485376894515098</cx:pt>
          <cx:pt idx="255">0.011368030200893201</cx:pt>
          <cx:pt idx="256">0.033393355709273702</cx:pt>
          <cx:pt idx="257">0.0670251356203099</cx:pt>
          <cx:pt idx="258">0.074299109484253306</cx:pt>
          <cx:pt idx="259">-0.038764661689341902</cx:pt>
          <cx:pt idx="260">-0.068674458835431898</cx:pt>
          <cx:pt idx="261">-0.0311514977663216</cx:pt>
          <cx:pt idx="262">0.020623781329082502</cx:pt>
          <cx:pt idx="263">-0.0338639513246278</cx:pt>
          <cx:pt idx="264">0.055285667465275599</cx:pt>
          <cx:pt idx="265">0.16580829758105101</cx:pt>
          <cx:pt idx="266">0.11133044268063901</cx:pt>
          <cx:pt idx="267">0.071016701050697101</cx:pt>
          <cx:pt idx="268">0.026830563213682001</cx:pt>
          <cx:pt idx="269">0.0154195178851253</cx:pt>
          <cx:pt idx="270">-0.024815585394805099</cx:pt>
          <cx:pt idx="271">-0.00060490390099117897</cx:pt>
          <cx:pt idx="272">0.038597780744158303</cx:pt>
          <cx:pt idx="273">0.017712467041034598</cx:pt>
          <cx:pt idx="274">0.1050383319108</cx:pt>
          <cx:pt idx="275">0.013143596750002901</cx:pt>
          <cx:pt idx="276">-0.0217286176126813</cx:pt>
          <cx:pt idx="277">0.011530623520246299</cx:pt>
          <cx:pt idx="278">0.0054539960690695903</cx:pt>
          <cx:pt idx="279">-0.00095921957854398505</cx:pt>
          <cx:pt idx="280">-0.00022340366924386901</cx:pt>
          <cx:pt idx="281">0.00084101454487762399</cx:pt>
          <cx:pt idx="282">-0.0076402609970651902</cx:pt>
          <cx:pt idx="283">0.016088911983024</cx:pt>
          <cx:pt idx="284">0.058434176497118399</cx:pt>
          <cx:pt idx="285">0.0753592793188025</cx:pt>
          <cx:pt idx="286">0.065020955110310197</cx:pt>
          <cx:pt idx="287">-0.035179759341856097</cx:pt>
          <cx:pt idx="288">0.025272445251294601</cx:pt>
          <cx:pt idx="289">0.134977340547493</cx:pt>
          <cx:pt idx="290">0.18649858268272701</cx:pt>
          <cx:pt idx="291">0.16822982770148201</cx:pt>
          <cx:pt idx="292">0.27147076128050501</cx:pt>
          <cx:pt idx="293">0.25341392332268198</cx:pt>
          <cx:pt idx="294">0.126589347622861</cx:pt>
          <cx:pt idx="295">0.021078553422060602</cx:pt>
          <cx:pt idx="296">0.036356607014553302</cx:pt>
          <cx:pt idx="297">-0.0408115042180454</cx:pt>
          <cx:pt idx="298">-0.083054641441311194</cx:pt>
          <cx:pt idx="299">-0.037745585748416299</cx:pt>
          <cx:pt idx="300">0.026278435797441001</cx:pt>
          <cx:pt idx="301">0.0168069469339878</cx:pt>
          <cx:pt idx="302">0.091867367688755905</cx:pt>
          <cx:pt idx="303">0.058675163796658603</cx:pt>
          <cx:pt idx="304">0.012124550712689801</cx:pt>
          <cx:pt idx="305">0.015388717959865799</cx:pt>
          <cx:pt idx="306">0.0086835898717036192</cx:pt>
          <cx:pt idx="307">0.00112294403298262</cx:pt>
          <cx:pt idx="308">0.00071003617521597697</cx:pt>
          <cx:pt idx="309">-0.00013514794087952399</cx:pt>
          <cx:pt idx="310">-0.002306007762757</cx:pt>
          <cx:pt idx="311">0.023993891616710498</cx:pt>
          <cx:pt idx="312">0.093601363349091096</cx:pt>
          <cx:pt idx="313">0.098812109158545103</cx:pt>
          <cx:pt idx="314">0.056432681380138697</cx:pt>
          <cx:pt idx="315">0.048393911424841403</cx:pt>
          <cx:pt idx="316">0.103903137306616</cx:pt>
          <cx:pt idx="317">0.12991343897924201</cx:pt>
          <cx:pt idx="318">0.16854763946003401</cx:pt>
          <cx:pt idx="319">0.265138845238438</cx:pt>
          <cx:pt idx="320">0.12792800650266201</cx:pt>
          <cx:pt idx="321">0.0503979355191288</cx:pt>
          <cx:pt idx="322">-0.0084176947165188407</cx:pt>
          <cx:pt idx="323">0.0081751058764980601</cx:pt>
          <cx:pt idx="324">-0.073998076764131407</cx:pt>
          <cx:pt idx="325">-0.0536661622330653</cx:pt>
          <cx:pt idx="326">0.0698185408329908</cx:pt>
          <cx:pt idx="327">0.026221705476071801</cx:pt>
          <cx:pt idx="328">0.094782699230149897</cx:pt>
          <cx:pt idx="329">0.0142141086595091</cx:pt>
          <cx:pt idx="330">0.078746058278399506</cx:pt>
          <cx:pt idx="331">0.055313693582929001</cx:pt>
          <cx:pt idx="332">0.037675918957212798</cx:pt>
          <cx:pt idx="333">0.0274525102830274</cx:pt>
          <cx:pt idx="334">0.0084947826422664598</cx:pt>
          <cx:pt idx="335">0.00104268519384798</cx:pt>
          <cx:pt idx="336">-0.00062245353073054396</cx:pt>
          <cx:pt idx="337">0.0018740902165839701</cx:pt>
          <cx:pt idx="338">-0.0046238448167728501</cx:pt>
          <cx:pt idx="339">0.0075676382644954496</cx:pt>
          <cx:pt idx="340">0.086043309233898399</cx:pt>
          <cx:pt idx="341">0.060620857877570503</cx:pt>
          <cx:pt idx="342">0.0110107507463909</cx:pt>
          <cx:pt idx="343">0.012486131519709299</cx:pt>
          <cx:pt idx="344">-0.032279817838484499</cx:pt>
          <cx:pt idx="345">0.0034257236617594301</cx:pt>
          <cx:pt idx="346">0.011259565036708399</cx:pt>
          <cx:pt idx="347">-0.018802587680424001</cx:pt>
          <cx:pt idx="348">-0.16933178697684401</cx:pt>
          <cx:pt idx="349">-0.23091999645446701</cx:pt>
          <cx:pt idx="350">-0.107234360161183</cx:pt>
          <cx:pt idx="351">0.016820250583000199</cx:pt>
          <cx:pt idx="352">-0.011313601019263</cx:pt>
          <cx:pt idx="353">-0.0015032574092174299</cx:pt>
          <cx:pt idx="354">0.0330878538530111</cx:pt>
          <cx:pt idx="355">0.029460416494092499</cx:pt>
          <cx:pt idx="356">0.015677183513486501</cx:pt>
          <cx:pt idx="357">0.0108468398347121</cx:pt>
          <cx:pt idx="358">0.032137060431773702</cx:pt>
          <cx:pt idx="359">0.0092300164235989603</cx:pt>
          <cx:pt idx="360">0.00224931580925117</cx:pt>
          <cx:pt idx="361">0.016442249195899102</cx:pt>
          <cx:pt idx="362">0.0136622554949538</cx:pt>
          <cx:pt idx="363">0.0021580367041297301</cx:pt>
          <cx:pt idx="364">0.00027576407298812998</cx:pt>
          <cx:pt idx="365">0.00174659658294756</cx:pt>
          <cx:pt idx="366">0.0011180799321089899</cx:pt>
          <cx:pt idx="367">0.0034692641848724799</cx:pt>
          <cx:pt idx="368">0.047275324366957902</cx:pt>
          <cx:pt idx="369">-0.055365985562788801</cx:pt>
          <cx:pt idx="370">-0.088661143021155298</cx:pt>
          <cx:pt idx="371">-0.082100778929173002</cx:pt>
          <cx:pt idx="372">-0.14362675030987301</cx:pt>
          <cx:pt idx="373">-0.18396425247620901</cx:pt>
          <cx:pt idx="374">-0.15526749584692401</cx:pt>
          <cx:pt idx="375">-0.12657196629491799</cx:pt>
          <cx:pt idx="376">-0.18674511665334101</cx:pt>
          <cx:pt idx="377">-0.109163677777136</cx:pt>
          <cx:pt idx="378">0.056836324195591002</cx:pt>
          <cx:pt idx="379">0.093032888597751606</cx:pt>
          <cx:pt idx="380">0.054972429536000601</cx:pt>
          <cx:pt idx="381">0.0331719838260938</cx:pt>
          <cx:pt idx="382">-0.078655089211761495</cx:pt>
          <cx:pt idx="383">-0.0122081311401196</cx:pt>
          <cx:pt idx="384">0.040351676861432602</cx:pt>
          <cx:pt idx="385">0.035152624833873901</cx:pt>
          <cx:pt idx="386">-0.0035768158595927899</cx:pt>
          <cx:pt idx="387">-0.032240189967579699</cx:pt>
          <cx:pt idx="388">0.0143129067201293</cx:pt>
          <cx:pt idx="389">0.023783775301502001</cx:pt>
          <cx:pt idx="390">0.020967787511397599</cx:pt>
          <cx:pt idx="391">0.000239226045547499</cx:pt>
          <cx:pt idx="392">-0.00026965770956130199</cx:pt>
          <cx:pt idx="393">0.0013964678001964</cx:pt>
          <cx:pt idx="394">0.00148021728235425</cx:pt>
          <cx:pt idx="395">0.0011533670237634801</cx:pt>
          <cx:pt idx="396">-0.035400811492501398</cx:pt>
          <cx:pt idx="397">-0.11971394263075</cx:pt>
          <cx:pt idx="398">-0.124851786990627</cx:pt>
          <cx:pt idx="399">-0.140096093173949</cx:pt>
          <cx:pt idx="400">-0.179160263287796</cx:pt>
          <cx:pt idx="401">-0.18428267879728499</cx:pt>
          <cx:pt idx="402">-0.17875703676305499</cx:pt>
          <cx:pt idx="403">-0.103820174830471</cx:pt>
          <cx:pt idx="404">-0.063975188933245095</cx:pt>
          <cx:pt idx="405">0.0056572012954939103</cx:pt>
          <cx:pt idx="406">0.096709624744880901</cx:pt>
          <cx:pt idx="407">0.082976237914375098</cx:pt>
          <cx:pt idx="408">0.10662514056773401</cx:pt>
          <cx:pt idx="409">0.054630061045728401</cx:pt>
          <cx:pt idx="410">-0.069789171219324098</cx:pt>
          <cx:pt idx="411">-0.0379690562035047</cx:pt>
          <cx:pt idx="412">0.043999211840047403</cx:pt>
          <cx:pt idx="413">0.02392493246233</cx:pt>
          <cx:pt idx="414">-0.042583722402747798</cx:pt>
          <cx:pt idx="415">-0.018756102783844399</cx:pt>
          <cx:pt idx="416">0.0089128252640071799</cx:pt>
          <cx:pt idx="417">0.0056898124728283102</cx:pt>
          <cx:pt idx="418">0.0049893936420727196</cx:pt>
          <cx:pt idx="419">0.00054450322128171301</cx:pt>
          <cx:pt idx="420">-0.00039667844019542202</cx:pt>
          <cx:pt idx="421">0.00066877967895516996</cx:pt>
          <cx:pt idx="422">0.00029598593639542498</cx:pt>
          <cx:pt idx="423">-0.01086708409304</cx:pt>
          <cx:pt idx="424">-0.054699186246279702</cx:pt>
          <cx:pt idx="425">-0.0795392398863944</cx:pt>
          <cx:pt idx="426">-0.0704026008400776</cx:pt>
          <cx:pt idx="427">-0.106838411247739</cx:pt>
          <cx:pt idx="428">-0.0191940265342023</cx:pt>
          <cx:pt idx="429">-0.0053683986254259904</cx:pt>
          <cx:pt idx="430">0.022801419199670801</cx:pt>
          <cx:pt idx="431">0.030805285983163601</cx:pt>
          <cx:pt idx="432">-0.044577745080001598</cx:pt>
          <cx:pt idx="433">0.086137093313953098</cx:pt>
          <cx:pt idx="434">0.089887912028780603</cx:pt>
          <cx:pt idx="435">0.029075150016932599</cx:pt>
          <cx:pt idx="436">0.092620610775105097</cx:pt>
          <cx:pt idx="437">0.0098834185333761902</cx:pt>
          <cx:pt idx="438">0.0087484791529284407</cx:pt>
          <cx:pt idx="439">-0.0182494905881357</cx:pt>
          <cx:pt idx="440">0.028896624267869899</cx:pt>
          <cx:pt idx="441">-0.050931391035428999</cx:pt>
          <cx:pt idx="442">-0.049589813190272898</cx:pt>
          <cx:pt idx="443">-0.0210167581866639</cx:pt>
          <cx:pt idx="444">-0.0028583077962782001</cx:pt>
          <cx:pt idx="445">-0.0065872607457863001</cx:pt>
          <cx:pt idx="446">-0.00157438781469544</cx:pt>
          <cx:pt idx="447">-0.00022614841744719101</cx:pt>
          <cx:pt idx="448">-0.00049132267235315902</cx:pt>
          <cx:pt idx="449">0.00018052485292168201</cx:pt>
          <cx:pt idx="450">0.00160907279024607</cx:pt>
          <cx:pt idx="451">-0.0010200352449714601</cx:pt>
          <cx:pt idx="452">-0.039225846729633002</cx:pt>
          <cx:pt idx="453">-0.057301272453832298</cx:pt>
          <cx:pt idx="454">-0.096878476536900293</cx:pt>
          <cx:pt idx="455">-0.047932734049702302</cx:pt>
          <cx:pt idx="456">0.062338695109769401</cx:pt>
          <cx:pt idx="457">0.12887561454712601</cx:pt>
          <cx:pt idx="458">0.100104232672482</cx:pt>
          <cx:pt idx="459">0.040702885753465902</cx:pt>
          <cx:pt idx="460">-0.041661562883148998</cx:pt>
          <cx:pt idx="461">0.0138633302328147</cx:pt>
          <cx:pt idx="462">-0.047577401252122203</cx:pt>
          <cx:pt idx="463">-0.071791697803869903</cx:pt>
          <cx:pt idx="464">-0.022264121412190301</cx:pt>
          <cx:pt idx="465">0.0052982869832270399</cx:pt>
          <cx:pt idx="466">-0.047214369479537797</cx:pt>
          <cx:pt idx="467">-0.059829541133686</cx:pt>
          <cx:pt idx="468">-0.0511526444472453</cx:pt>
          <cx:pt idx="469">-0.096620009328398093</cx:pt>
          <cx:pt idx="470">-0.086700256449690594</cx:pt>
          <cx:pt idx="471">-0.053851452412809503</cx:pt>
          <cx:pt idx="472">-0.013445799188317099</cx:pt>
          <cx:pt idx="473">-0.014133236027721799</cx:pt>
          <cx:pt idx="474">-0.00092149719946507398</cx:pt>
          <cx:pt idx="475">-0.000353918251824708</cx:pt>
          <cx:pt idx="476">-0.00042226435964713802</cx:pt>
          <cx:pt idx="477">0.0011477777776081699</cx:pt>
          <cx:pt idx="478">-0.0045609304043264399</cx:pt>
          <cx:pt idx="479">0.011538906242720101</cx:pt>
          <cx:pt idx="480">-0.019322003968526399</cx:pt>
          <cx:pt idx="481">-0.0077653059050745502</cx:pt>
          <cx:pt idx="482">-0.041438960719925803</cx:pt>
          <cx:pt idx="483">-0.016098147556026399</cx:pt>
          <cx:pt idx="484">0.028602995004904399</cx:pt>
          <cx:pt idx="485">0.0220773109262201</cx:pt>
          <cx:pt idx="486">0.0158316042670728</cx:pt>
          <cx:pt idx="487">0.066732749494628305</cx:pt>
          <cx:pt idx="488">0.066347678776503202</cx:pt>
          <cx:pt idx="489">0.036412742072361698</cx:pt>
          <cx:pt idx="490">0.00268448009976363</cx:pt>
          <cx:pt idx="491">-0.086233322167571999</cx:pt>
          <cx:pt idx="492">-0.011539565891830901</cx:pt>
          <cx:pt idx="493">0.031902490932002002</cx:pt>
          <cx:pt idx="494">-0.101829104046861</cx:pt>
          <cx:pt idx="495">-0.0246518592405424</cx:pt>
          <cx:pt idx="496">-0.0365845891003286</cx:pt>
          <cx:pt idx="497">-0.0496368653521485</cx:pt>
          <cx:pt idx="498">-0.055186237276051799</cx:pt>
          <cx:pt idx="499">-0.032206907081056002</cx:pt>
          <cx:pt idx="500">-0.0050212144074968899</cx:pt>
          <cx:pt idx="501">0.00044512663543741</cx:pt>
          <cx:pt idx="502">-6.6741499150053e-05</cx:pt>
          <cx:pt idx="503">-0.00030078183024214101</cx:pt>
          <cx:pt idx="504">0.00054562130936281199</cx:pt>
          <cx:pt idx="505">-0.00020907008465794301</cx:pt>
          <cx:pt idx="506">0.00167579330144256</cx:pt>
          <cx:pt idx="507">0.019293919560583701</cx:pt>
          <cx:pt idx="508">0.0144631909375957</cx:pt>
          <cx:pt idx="509">-0.0061755173124353104</cx:pt>
          <cx:pt idx="510">-0.0236051345109063</cx:pt>
          <cx:pt idx="511">-0.0086746009496278895</cx:pt>
          <cx:pt idx="512">0.0088504905431754308</cx:pt>
          <cx:pt idx="513">-0.0079924997721837893</cx:pt>
          <cx:pt idx="514">-0.0092004032647200595</cx:pt>
          <cx:pt idx="515">0.0150342566239126</cx:pt>
          <cx:pt idx="516">0.00593820892003653</cx:pt>
          <cx:pt idx="517">0.028943085134857102</cx:pt>
          <cx:pt idx="518">-0.033682503837594302</cx:pt>
          <cx:pt idx="519">-0.022131684658146199</cx:pt>
          <cx:pt idx="520">0.049561115010613201</cx:pt>
          <cx:pt idx="521">0.038816478077484999</cx:pt>
          <cx:pt idx="522">-0.011330234993707</cx:pt>
          <cx:pt idx="523">0.035075532895201399</cx:pt>
          <cx:pt idx="524">-2.02546522957964e-05</cx:pt>
          <cx:pt idx="525">-0.031872988665867297</cx:pt>
          <cx:pt idx="526">-0.019278022771460401</cx:pt>
          <cx:pt idx="527">-0.0265218096531777</cx:pt>
          <cx:pt idx="528">-0.0109220684922082</cx:pt>
          <cx:pt idx="529">-0.00083956603646757205</cx:pt>
          <cx:pt idx="530">0.00045359793916906302</cx:pt>
          <cx:pt idx="531">-0.00059915401372396995</cx:pt>
          <cx:pt idx="532">0.000115525610129384</cx:pt>
          <cx:pt idx="533">0.00075430707102120396</cx:pt>
          <cx:pt idx="534">-0.000999163813840117</cx:pt>
          <cx:pt idx="535">0.013172062065942401</cx:pt>
          <cx:pt idx="536">0.033149112314773702</cx:pt>
          <cx:pt idx="537">-0.0130144197033931</cx:pt>
          <cx:pt idx="538">-0.0229866658299465</cx:pt>
          <cx:pt idx="539">0.0087734943684387202</cx:pt>
          <cx:pt idx="540">0.031170986319178799</cx:pt>
          <cx:pt idx="541">0.010663886551167999</cx:pt>
          <cx:pt idx="542">0.0083430786857857792</cx:pt>
          <cx:pt idx="543">-0.055238017916840701</cx:pt>
          <cx:pt idx="544">0.013839400582423399</cx:pt>
          <cx:pt idx="545">-0.0019815083035285598</cx:pt>
          <cx:pt idx="546">-0.063417265220793301</cx:pt>
          <cx:pt idx="547">0.0237949815064924</cx:pt>
          <cx:pt idx="548">0.0155857867590623</cx:pt>
          <cx:pt idx="549">0.068617798466255098</cx:pt>
          <cx:pt idx="550">0.040024850316140399</cx:pt>
          <cx:pt idx="551">0.055882062933680199</cx:pt>
          <cx:pt idx="552">-0.011253202579111899</cx:pt>
          <cx:pt idx="553">-0.049756820976249602</cx:pt>
          <cx:pt idx="554">-0.036456722897739401</cx:pt>
          <cx:pt idx="555">-0.024389329265529398</cx:pt>
          <cx:pt idx="556">-0.0102713312798745</cx:pt>
          <cx:pt idx="557">-0.0040904807789866804</cx:pt>
          <cx:pt idx="558">6.0654538916103697e-05</cx:pt>
          <cx:pt idx="559">-0.00032314961092375902</cx:pt>
          <cx:pt idx="560">-0.00012678773658827101</cx:pt>
          <cx:pt idx="561">-0.00026664755782802998</cx:pt>
          <cx:pt idx="562">-0.00343659674496925</cx:pt>
          <cx:pt idx="563">0.0080547207427883998</cx:pt>
          <cx:pt idx="564">0.038096962124084803</cx:pt>
          <cx:pt idx="565">-0.0014806236891286</cx:pt>
          <cx:pt idx="566">-0.0183026329163135</cx:pt>
          <cx:pt idx="567">0.0146415464695424</cx:pt>
          <cx:pt idx="568">0.040692266703494497</cx:pt>
          <cx:pt idx="569">0.022859780443004799</cx:pt>
          <cx:pt idx="570">0.0052800046924350004</cx:pt>
          <cx:pt idx="571">0.0134098277931517</cx:pt>
          <cx:pt idx="572">-0.044028364997534097</cx:pt>
          <cx:pt idx="573">-0.0188845442892514</cx:pt>
          <cx:pt idx="574">-0.014213570688511701</cx:pt>
          <cx:pt idx="575">-0.0048446547353405501</cx:pt>
          <cx:pt idx="576">0.0433628786316951</cx:pt>
          <cx:pt idx="577">0.048196488586486598</cx:pt>
          <cx:pt idx="578">0.017494294433053899</cx:pt>
          <cx:pt idx="579">0.00103066170575131</cx:pt>
          <cx:pt idx="580">-0.0166232934320279</cx:pt>
          <cx:pt idx="581">-0.0600622049772341</cx:pt>
          <cx:pt idx="582">-0.035244651399458198</cx:pt>
          <cx:pt idx="583">-0.0026403622619804602</cx:pt>
          <cx:pt idx="584">-0.0062094890083430896</cx:pt>
          <cx:pt idx="585">-0.0040395609348639798</cx:pt>
          <cx:pt idx="586">-0.00044024434832050298</cx:pt>
          <cx:pt idx="587">0.00022636202274964499</cx:pt>
          <cx:pt idx="588">0.00067665442859441501</cx:pt>
          <cx:pt idx="589">-0.000155183126088264</cx:pt>
          <cx:pt idx="590">-0.00329227594501764</cx:pt>
          <cx:pt idx="591">0.00157815814123221</cx:pt>
          <cx:pt idx="592">0.021353006260810801</cx:pt>
          <cx:pt idx="593">-0.0191311213133455</cx:pt>
          <cx:pt idx="594">0.0042980454047894696</cx:pt>
          <cx:pt idx="595">-0.0140224225195933</cx:pt>
          <cx:pt idx="596">-0.031401897837505799</cx:pt>
          <cx:pt idx="597">0.023071691136699098</cx:pt>
          <cx:pt idx="598">0.021687544855182601</cx:pt>
          <cx:pt idx="599">-0.00035070261573796402</cx:pt>
          <cx:pt idx="600">0.0268028525813339</cx:pt>
          <cx:pt idx="601">0.054065180211132699</cx:pt>
          <cx:pt idx="602">0.034238708273890098</cx:pt>
          <cx:pt idx="603">-0.00087842284439183598</cx:pt>
          <cx:pt idx="604">0.0211409226406928</cx:pt>
          <cx:pt idx="605">0.0113622118955906</cx:pt>
          <cx:pt idx="606">0.0060800017965880696</cx:pt>
          <cx:pt idx="607">0.0050001935746820103</cx:pt>
          <cx:pt idx="608">-0.026391157085069901</cx:pt>
          <cx:pt idx="609">-0.038493186029643099</cx:pt>
          <cx:pt idx="610">-0.027032681939564401</cx:pt>
          <cx:pt idx="611">-0.013437386746018401</cx:pt>
          <cx:pt idx="612">-0.0097366317678026903</cx:pt>
          <cx:pt idx="613">-0.0015239380646832599</cx:pt>
          <cx:pt idx="614">-0.0023447661692036301</cx:pt>
          <cx:pt idx="615">-0.00032221211397998002</cx:pt>
          <cx:pt idx="616">0.000115009333553006</cx:pt>
          <cx:pt idx="617">8.3760267758906895e-05</cx:pt>
          <cx:pt idx="618">-0.00019428950325587</cx:pt>
          <cx:pt idx="619">-0.0069687824965478798</cx:pt>
          <cx:pt idx="620">0.012965992557220401</cx:pt>
          <cx:pt idx="621">0.0152701055365814</cx:pt>
          <cx:pt idx="622">-0.0056870477899498501</cx:pt>
          <cx:pt idx="623">-0.054854599299792597</cx:pt>
          <cx:pt idx="624">-0.056715093806634899</cx:pt>
          <cx:pt idx="625">-0.00056473395602218404</cx:pt>
          <cx:pt idx="626">-0.044519439674667503</cx:pt>
          <cx:pt idx="627">-0.038333298931910099</cx:pt>
          <cx:pt idx="628">0.020853860187594199</cx:pt>
          <cx:pt idx="629">0.120930507856849</cx:pt>
          <cx:pt idx="630">0.099454171159840302</cx:pt>
          <cx:pt idx="631">-0.029475709465193699</cx:pt>
          <cx:pt idx="632">-0.015985487880572601</cx:pt>
          <cx:pt idx="633">0.0168741730810134</cx:pt>
          <cx:pt idx="634">-0.016380339308558201</cx:pt>
          <cx:pt idx="635">-0.019818327387110299</cx:pt>
          <cx:pt idx="636">-0.048853294479713899</cx:pt>
          <cx:pt idx="637">-0.0451050671015438</cx:pt>
          <cx:pt idx="638">-0.035446287183034303</cx:pt>
          <cx:pt idx="639">-0.011417663107268</cx:pt>
          <cx:pt idx="640">-0.0068907999746787704</cx:pt>
          <cx:pt idx="641">-0.00067106404825787401</cx:pt>
          <cx:pt idx="642">0.000487574812966874</cx:pt>
          <cx:pt idx="643">-0.00015948980377279701</cx:pt>
          <cx:pt idx="644">-0.000753079088853124</cx:pt>
          <cx:pt idx="645">-4.7680076765432902e-05</cx:pt>
          <cx:pt idx="646">0.00181073594232556</cx:pt>
          <cx:pt idx="647">-0.00234300477807411</cx:pt>
          <cx:pt idx="648">0.0019280981268848</cx:pt>
          <cx:pt idx="649">0.0097725849478703993</cx:pt>
          <cx:pt idx="650">-0.0075955127755147501</cx:pt>
          <cx:pt idx="651">-0.020735593842780699</cx:pt>
          <cx:pt idx="652">-0.0327362880013225</cx:pt>
          <cx:pt idx="653">-0.041541488151482599</cx:pt>
          <cx:pt idx="654">-0.018020143729968401</cx:pt>
          <cx:pt idx="655">-0.063429079499809707</cx:pt>
          <cx:pt idx="656">-0.0073278268081598697</cx:pt>
          <cx:pt idx="657">0.036545945740256103</cx:pt>
          <cx:pt idx="658">-0.041771636756240099</cx:pt>
          <cx:pt idx="659">-0.059730025609211</cx:pt>
          <cx:pt idx="660">-0.0184289203653989</cx:pt>
          <cx:pt idx="661">0.045377087251298402</cx:pt>
          <cx:pt idx="662">-0.011309401176573501</cx:pt>
          <cx:pt idx="663">-0.055717950569073603</cx:pt>
          <cx:pt idx="664">-0.064888761399026801</cx:pt>
          <cx:pt idx="665">-0.051810306120890201</cx:pt>
          <cx:pt idx="666">-0.0276276171973872</cx:pt>
          <cx:pt idx="667">-0.0109050841089052</cx:pt>
          <cx:pt idx="668">-0.00142187576833774</cx:pt>
          <cx:pt idx="669">-0.00097113752432579302</cx:pt>
          <cx:pt idx="670">0.000998892993336209</cx:pt>
          <cx:pt idx="671">-0.00032670790736344802</cx:pt>
          <cx:pt idx="672">-5.7846044756482003e-05</cx:pt>
          <cx:pt idx="673">-0.00026482485582794501</cx:pt>
          <cx:pt idx="674">-0.000110820709048389</cx:pt>
          <cx:pt idx="675">-0.00042277360250556799</cx:pt>
          <cx:pt idx="676">0.0067874624962711598</cx:pt>
          <cx:pt idx="677">0.00173183247525401</cx:pt>
          <cx:pt idx="678">-0.0091600098196973293</cx:pt>
          <cx:pt idx="679">-0.0311964315899078</cx:pt>
          <cx:pt idx="680">-0.022307799816831401</cx:pt>
          <cx:pt idx="681">-0.0150797481735151</cx:pt>
          <cx:pt idx="682">-0.0036912476994396398</cx:pt>
          <cx:pt idx="683">-0.0058013037990666304</cx:pt>
          <cx:pt idx="684">0.020999962341755898</cx:pt>
          <cx:pt idx="685">0.017952526479094101</cx:pt>
          <cx:pt idx="686">-0.025572441473804899</cx:pt>
          <cx:pt idx="687">-0.015512702829424</cx:pt>
          <cx:pt idx="688">0.022037456174847699</cx:pt>
          <cx:pt idx="689">0.0065160300192746096</cx:pt>
          <cx:pt idx="690">-0.033613590146026898</cx:pt>
          <cx:pt idx="691">-0.052070324002637003</cx:pt>
          <cx:pt idx="692">-0.033888489317261503</cx:pt>
          <cx:pt idx="693">-0.028852200788096499</cx:pt>
          <cx:pt idx="694">-0.0192564509962341</cx:pt>
          <cx:pt idx="695">-0.0124003102944415</cx:pt>
          <cx:pt idx="696">-0.00374093656028367</cx:pt>
          <cx:pt idx="697">-0.0009935546219175279</cx:pt>
          <cx:pt idx="698">0.000458418622765212</cx:pt>
          <cx:pt idx="699">0.00111546850485709</cx:pt>
          <cx:pt idx="700">-0.000667746393379803</cx:pt>
          <cx:pt idx="701">-0.00069050399355454503</cx:pt>
          <cx:pt idx="702">0.00056532792655388301</cx:pt>
          <cx:pt idx="703">0.00035788951933708301</cx:pt>
          <cx:pt idx="704">-0.0073515907059012002</cx:pt>
          <cx:pt idx="705">-0.0034191766667225399</cx:pt>
          <cx:pt idx="706">0.019790272110076199</cx:pt>
          <cx:pt idx="707">0.040374003122784399</cx:pt>
          <cx:pt idx="708">0.081010540677643197</cx:pt>
          <cx:pt idx="709">0.078469624475897906</cx:pt>
          <cx:pt idx="710">0.023634269658093499</cx:pt>
          <cx:pt idx="711">0.030473651377648001</cx:pt>
          <cx:pt idx="712">0.082933772014538096</cx:pt>
          <cx:pt idx="713">0.0267758347215914</cx:pt>
          <cx:pt idx="714">0.040624768203343098</cx:pt>
          <cx:pt idx="715">0.0144861780620972</cx:pt>
          <cx:pt idx="716">0.072772619835946906</cx:pt>
          <cx:pt idx="717">0.0209191756924684</cx:pt>
          <cx:pt idx="718">-0.0052652725587853701</cx:pt>
          <cx:pt idx="719">0.026128680046285799</cx:pt>
          <cx:pt idx="720">0.00372574154823954</cx:pt>
          <cx:pt idx="721">-0.010806102080161801</cx:pt>
          <cx:pt idx="722">-0.010196449186800601</cx:pt>
          <cx:pt idx="723">-0.0081729258740955504</cx:pt>
          <cx:pt idx="724">-0.00067443134505681696</cx:pt>
          <cx:pt idx="725">-0.00026857483743120798</cx:pt>
          <cx:pt idx="726">-0.000271739935064993</cx:pt>
          <cx:pt idx="727">-0.0010660007421518999</cx:pt>
          <cx:pt idx="728">-0.000782085215429278</cx:pt>
          <cx:pt idx="729">-0.00112766894296654</cx:pt>
          <cx:pt idx="730">0.00052567013739315501</cx:pt>
          <cx:pt idx="731">-3.27889459279899e-05</cx:pt>
          <cx:pt idx="732">-0.010018335604408599</cx:pt>
          <cx:pt idx="733">-0.023584242367934698</cx:pt>
          <cx:pt idx="734">-0.015398486134231599</cx:pt>
          <cx:pt idx="735">0.023719373472993799</cx:pt>
          <cx:pt idx="736">0.0590189225250684</cx:pt>
          <cx:pt idx="737">0.074052069349552496</cx:pt>
          <cx:pt idx="738">0.045722385776813403</cx:pt>
          <cx:pt idx="739">0.045912052814920397</cx:pt>
          <cx:pt idx="740">0.041130981703521599</cx:pt>
          <cx:pt idx="741">0.064175799585018303</cx:pt>
          <cx:pt idx="742">0.085431457811160905</cx:pt>
          <cx:pt idx="743">0.075639175520785598</cx:pt>
          <cx:pt idx="744">0.071092599313702501</cx:pt>
          <cx:pt idx="745">0.074394028146319097</cx:pt>
          <cx:pt idx="746">0.036158735126418699</cx:pt>
          <cx:pt idx="747">0.035032231054690603</cx:pt>
          <cx:pt idx="748">0.0094203942725136804</cx:pt>
          <cx:pt idx="749">0.0015188816405440799</cx:pt>
          <cx:pt idx="750">0.0028485989912087999</cx:pt>
          <cx:pt idx="751">0.00027800560376768798</cx:pt>
          <cx:pt idx="752">6.9844082783421195e-05</cx:pt>
          <cx:pt idx="753">0.00061582396592389896</cx:pt>
          <cx:pt idx="754">-9.0702837346299598e-05</cx:pt>
          <cx:pt idx="755">0.000105356729549925</cx:pt>
          <cx:pt idx="756">-0.00013399940851293099</cx:pt>
          <cx:pt idx="757">0.00077747811934865895</cx:pt>
          <cx:pt idx="758">0.00021098020586935299</cx:pt>
          <cx:pt idx="759">-0.00072715080654730895</cx:pt>
          <cx:pt idx="760">-0.00051482905981770598</cx:pt>
          <cx:pt idx="761">-3.7421383853453302e-05</cx:pt>
          <cx:pt idx="762">0.0015731354738290301</cx:pt>
          <cx:pt idx="763">0.0075358170228064601</cx:pt>
          <cx:pt idx="764">0.0070721178313535296</cx:pt>
          <cx:pt idx="765">0.0026072052950618201</cx:pt>
          <cx:pt idx="766">0.0103739148673166</cx:pt>
          <cx:pt idx="767">0.0043690526303893102</cx:pt>
          <cx:pt idx="768">0.0077283615755573002</cx:pt>
          <cx:pt idx="769">0.0090597708630143492</cx:pt>
          <cx:pt idx="770">0.018792592885599702</cx:pt>
          <cx:pt idx="771">0.0106128205715005</cx:pt>
          <cx:pt idx="772">0.0093077729618376102</cx:pt>
          <cx:pt idx="773">0.00743119841608184</cx:pt>
          <cx:pt idx="774">0.0019453995765118201</cx:pt>
          <cx:pt idx="775">0.00050071248584194095</cx:pt>
          <cx:pt idx="776">-0.00203439399565024</cx:pt>
          <cx:pt idx="777">-0.00051185246978559501</cx:pt>
          <cx:pt idx="778">-0.000218542596647276</cx:pt>
          <cx:pt idx="779">0.00068043872318786301</cx:pt>
          <cx:pt idx="780">-0.00019513474998883801</cx:pt>
          <cx:pt idx="781">3.7903101808422301e-05</cx:pt>
          <cx:pt idx="782">-8.0150137013256104e-06</cx:pt>
          <cx:pt idx="783">-0.000107576896299502</cx:pt>
        </cx:lvl>
      </cx:numDim>
    </cx:data>
    <cx:data id="142">
      <cx:numDim type="val">
        <cx:f>'001_WA_F - 副本'!$EM$1:$EM$784</cx:f>
        <cx:lvl ptCount="784" formatCode="G/通用格式">
          <cx:pt idx="0">-0.00071935845652346001</cx:pt>
          <cx:pt idx="1">6.6500388355296601e-05</cx:pt>
          <cx:pt idx="2">7.2904204448860204e-05</cx:pt>
          <cx:pt idx="3">-0.00030936112290765299</cx:pt>
          <cx:pt idx="4">-0.00068372020758521504</cx:pt>
          <cx:pt idx="5">6.67449847728595e-05</cx:pt>
          <cx:pt idx="6">-3.0004335983863499e-05</cx:pt>
          <cx:pt idx="7">6.7489770958231099e-06</cx:pt>
          <cx:pt idx="8">0.00077137263174764702</cx:pt>
          <cx:pt idx="9">0.00075511980433373997</cx:pt>
          <cx:pt idx="10">0.00037879677108509799</cx:pt>
          <cx:pt idx="11">-0.00082322434216355097</cx:pt>
          <cx:pt idx="12">-0.00063120417987486003</cx:pt>
          <cx:pt idx="13">6.9281771099268601e-05</cx:pt>
          <cx:pt idx="14">-0.00042590358334590201</cx:pt>
          <cx:pt idx="15">-0.00016128815712590101</cx:pt>
          <cx:pt idx="16">0.00088555920798496699</cx:pt>
          <cx:pt idx="17">0.000354602191832019</cx:pt>
          <cx:pt idx="18">0.00022306271608387199</cx:pt>
          <cx:pt idx="19">0.00098747005301231205</cx:pt>
          <cx:pt idx="20">-0.000466438053647839</cx:pt>
          <cx:pt idx="21">0.00016043765255233599</cx:pt>
          <cx:pt idx="22">0.00112503447467316</cx:pt>
          <cx:pt idx="23">-8.44864139402965e-05</cx:pt>
          <cx:pt idx="24">-0.000208575402039674</cx:pt>
          <cx:pt idx="25">-0.00015101158474776401</cx:pt>
          <cx:pt idx="26">0.000336056606792575</cx:pt>
          <cx:pt idx="27">0.000123435657805006</cx:pt>
          <cx:pt idx="28">0.00061636920459370295</cx:pt>
          <cx:pt idx="29">-0.000213307740617591</cx:pt>
          <cx:pt idx="30">-0.000372680415734751</cx:pt>
          <cx:pt idx="31">-0.00055324230094724099</cx:pt>
          <cx:pt idx="32">0.00033876648053732299</cx:pt>
          <cx:pt idx="33">0.00087279870527524905</cx:pt>
          <cx:pt idx="34">0.00024161555793968901</cx:pt>
          <cx:pt idx="35">-0.000381741215905725</cx:pt>
          <cx:pt idx="36">8.4667957844967399e-05</cx:pt>
          <cx:pt idx="37">0.00050840338937873102</cx:pt>
          <cx:pt idx="38">-0.000239553010084646</cx:pt>
          <cx:pt idx="39">0.00014020114638460101</cx:pt>
          <cx:pt idx="40">0.00085973385164270504</cx:pt>
          <cx:pt idx="41">0.00045521403962185198</cx:pt>
          <cx:pt idx="42">0.000308708570408372</cx:pt>
          <cx:pt idx="43">0.00036906536656146702</cx:pt>
          <cx:pt idx="44">0.00060654158667293998</cx:pt>
          <cx:pt idx="45">-0.00045239846931749699</cx:pt>
          <cx:pt idx="46">-2.68460430841974e-06</cx:pt>
          <cx:pt idx="47">-0.00028700903701727902</cx:pt>
          <cx:pt idx="48">0.000102199988683812</cx:pt>
          <cx:pt idx="49">-0.0010352883157369701</cx:pt>
          <cx:pt idx="50">-9.3308735368792706e-06</cx:pt>
          <cx:pt idx="51">-0.00046937438370379101</cx:pt>
          <cx:pt idx="52">-0.00058217541820090402</cx:pt>
          <cx:pt idx="53">-0.00028236749248636202</cx:pt>
          <cx:pt idx="54">-0.00017125330528601899</cx:pt>
          <cx:pt idx="55">-0.00076349531865779795</cx:pt>
          <cx:pt idx="56">7.9658921600818001e-05</cx:pt>
          <cx:pt idx="57">-9.5584804233493493e-06</cx:pt>
          <cx:pt idx="58">0.00028107248201260002</cx:pt>
          <cx:pt idx="59">-0.00026892810308477198</cx:pt>
          <cx:pt idx="60">-0.000106081432979144</cx:pt>
          <cx:pt idx="61">-0.00034023479911473198</cx:pt>
          <cx:pt idx="62">-0.00036422968308243701</cx:pt>
          <cx:pt idx="63">0.00029652108188824998</cx:pt>
          <cx:pt idx="64">0.0012749622572247601</cx:pt>
          <cx:pt idx="65">-0.0027866717526663499</cx:pt>
          <cx:pt idx="66">-0.0031085869842045299</cx:pt>
          <cx:pt idx="67">-0.00050832288523802705</cx:pt>
          <cx:pt idx="68">-0.00076210173709719096</cx:pt>
          <cx:pt idx="69">-0.0057246138069597897</cx:pt>
          <cx:pt idx="70">-0.0140663151027918</cx:pt>
          <cx:pt idx="71">-0.013035317466302499</cx:pt>
          <cx:pt idx="72">-0.0030217267036396602</cx:pt>
          <cx:pt idx="73">-0.00164689042953732</cx:pt>
          <cx:pt idx="74">-0.00020824340101365901</cx:pt>
          <cx:pt idx="75">-0.00024735992255810001</cx:pt>
          <cx:pt idx="76">-0.0016343012605348399</cx:pt>
          <cx:pt idx="77">-0.00096766879508661404</cx:pt>
          <cx:pt idx="78">-0.000193824617585186</cx:pt>
          <cx:pt idx="79">-0.000277443249460099</cx:pt>
          <cx:pt idx="80">-0.00049888059747538096</cx:pt>
          <cx:pt idx="81">-0.00069793071652208801</cx:pt>
          <cx:pt idx="82">0.00027895317773885599</cx:pt>
          <cx:pt idx="83">-0.00014865836880949699</cx:pt>
          <cx:pt idx="84">9.9202052857882205e-05</cx:pt>
          <cx:pt idx="85">0.00040197801010896699</cx:pt>
          <cx:pt idx="86">-0.00063113319897157704</cx:pt>
          <cx:pt idx="87">0.00054689964986657201</cx:pt>
          <cx:pt idx="88">-0.00014364706293612401</cx:pt>
          <cx:pt idx="89">0.00022669838038491099</cx:pt>
          <cx:pt idx="90">0.00036592316910417401</cx:pt>
          <cx:pt idx="91">-0.00033373428227330198</cx:pt>
          <cx:pt idx="92">-9.50570192934687e-05</cx:pt>
          <cx:pt idx="93">-0.0044808745489180899</cx:pt>
          <cx:pt idx="94">-0.0064890742173801504</cx:pt>
          <cx:pt idx="95">-0.0061036620869149797</cx:pt>
          <cx:pt idx="96">-0.0066055582958464403</cx:pt>
          <cx:pt idx="97">-0.0107119730465574</cx:pt>
          <cx:pt idx="98">-0.024399119417454498</cx:pt>
          <cx:pt idx="99">-0.024954801719568799</cx:pt>
          <cx:pt idx="100">-0.020737386051694</cx:pt>
          <cx:pt idx="101">-0.0126749805769084</cx:pt>
          <cx:pt idx="102">0.00097677636758062691</cx:pt>
          <cx:pt idx="103">-0.0057970407375303803</cx:pt>
          <cx:pt idx="104">-0.0078828061333555601</cx:pt>
          <cx:pt idx="105">-0.00666992177474108</cx:pt>
          <cx:pt idx="106">-0.00271156594427814</cx:pt>
          <cx:pt idx="107">-0.00092359114924817195</cx:pt>
          <cx:pt idx="108">-0.0020540558058894402</cx:pt>
          <cx:pt idx="109">0.0011288044492218101</cx:pt>
          <cx:pt idx="110">0.00033928468016827801</cx:pt>
          <cx:pt idx="111">-0.00037087307701963402</cx:pt>
          <cx:pt idx="112">-0.00059603840039387801</cx:pt>
          <cx:pt idx="113">0.00016472651415988599</cx:pt>
          <cx:pt idx="114">-0.00029429902680995799</cx:pt>
          <cx:pt idx="115">0.00054007865260142997</cx:pt>
          <cx:pt idx="116">0.0010734642464236301</cx:pt>
          <cx:pt idx="117">-0.0049849096967671301</cx:pt>
          <cx:pt idx="118">-0.0094087911271625805</cx:pt>
          <cx:pt idx="119">-0.0043655148700068999</cx:pt>
          <cx:pt idx="120">-0.0068985194094339404</cx:pt>
          <cx:pt idx="121">0.016534495849068499</cx:pt>
          <cx:pt idx="122">0.022674979326842499</cx:pt>
          <cx:pt idx="123">0.030418093136078999</cx:pt>
          <cx:pt idx="124">0.038347869426302902</cx:pt>
          <cx:pt idx="125">0.0019058966304547099</cx:pt>
          <cx:pt idx="126">0.0290363885103255</cx:pt>
          <cx:pt idx="127">0.027962559640266501</cx:pt>
          <cx:pt idx="128">0.048760407941093598</cx:pt>
          <cx:pt idx="129">0.032201410181450799</cx:pt>
          <cx:pt idx="130">0.0058739002149496098</cx:pt>
          <cx:pt idx="131">-0.022287746982152998</cx:pt>
          <cx:pt idx="132">-0.026551289520540099</cx:pt>
          <cx:pt idx="133">-0.0088924143668157804</cx:pt>
          <cx:pt idx="134">-0.0045748493988436801</cx:pt>
          <cx:pt idx="135">-0.0041728400980689502</cx:pt>
          <cx:pt idx="136">0.0040358541029476003</cx:pt>
          <cx:pt idx="137">0.0049593765759109098</cx:pt>
          <cx:pt idx="138">0.0017826687476207299</cx:pt>
          <cx:pt idx="139">-0.00047922429787478798</cx:pt>
          <cx:pt idx="140">-0.00105719851984588</cx:pt>
          <cx:pt idx="141">-0.00033815241927650998</cx:pt>
          <cx:pt idx="142">0.000494540165359235</cx:pt>
          <cx:pt idx="143">0.00063015858121369297</cx:pt>
          <cx:pt idx="144">-0.00045669281502763801</cx:pt>
          <cx:pt idx="145">-0.0047139882657321304</cx:pt>
          <cx:pt idx="146">-0.0080800984695056696</cx:pt>
          <cx:pt idx="147">0.015207863651163301</cx:pt>
          <cx:pt idx="148">0.0077858970210996602</cx:pt>
          <cx:pt idx="149">0.026167177324149998</cx:pt>
          <cx:pt idx="150">0.050117110046026703</cx:pt>
          <cx:pt idx="151">0.084044274119357998</cx:pt>
          <cx:pt idx="152">0.039884210244896301</cx:pt>
          <cx:pt idx="153">-0.0012645417612932601</cx:pt>
          <cx:pt idx="154">0.035385040310656903</cx:pt>
          <cx:pt idx="155">0.0261815038162116</cx:pt>
          <cx:pt idx="156">0.050486714626899298</cx:pt>
          <cx:pt idx="157">0.058914625675790998</cx:pt>
          <cx:pt idx="158">0.0014581902164533601</cx:pt>
          <cx:pt idx="159">-0.0049694604895802403</cx:pt>
          <cx:pt idx="160">-0.0257852776468428</cx:pt>
          <cx:pt idx="161">-0.018963186442474699</cx:pt>
          <cx:pt idx="162">-0.0083761723982844396</cx:pt>
          <cx:pt idx="163">-0.0111695491738075</cx:pt>
          <cx:pt idx="164">0.00030881865629951298</cx:pt>
          <cx:pt idx="165">0.0133385495077693</cx:pt>
          <cx:pt idx="166">0.0051319409157380199</cx:pt>
          <cx:pt idx="167">0.000103316278375167</cx:pt>
          <cx:pt idx="168">-0.00048883709681035996</cx:pt>
          <cx:pt idx="169">0.00051403685051573601</cx:pt>
          <cx:pt idx="170">0.0019598078274896502</cx:pt>
          <cx:pt idx="171">0.00060176910376603205</cx:pt>
          <cx:pt idx="172">-0.00561255771506623</cx:pt>
          <cx:pt idx="173">-0.00099414584516416098</cx:pt>
          <cx:pt idx="174">0.00108392684518043</cx:pt>
          <cx:pt idx="175">0.019302992792188101</cx:pt>
          <cx:pt idx="176">0.030291631110576901</cx:pt>
          <cx:pt idx="177">0.033261430832637599</cx:pt>
          <cx:pt idx="178">0.035741863648075002</cx:pt>
          <cx:pt idx="179">0.041674164400887698</cx:pt>
          <cx:pt idx="180">0.039326294117723398</cx:pt>
          <cx:pt idx="181">0.0085071318243110407</cx:pt>
          <cx:pt idx="182">0.0114075747188202</cx:pt>
          <cx:pt idx="183">0.00717192565416052</cx:pt>
          <cx:pt idx="184">-0.0042509056967290904</cx:pt>
          <cx:pt idx="185">-0.0082373342385630103</cx:pt>
          <cx:pt idx="186">-0.0165426125637891</cx:pt>
          <cx:pt idx="187">0.029032500964687801</cx:pt>
          <cx:pt idx="188">-0.016218560013155098</cx:pt>
          <cx:pt idx="189">-0.033253147097209397</cx:pt>
          <cx:pt idx="190">0.0071097086164688796</cx:pt>
          <cx:pt idx="191">0.0120748587678237</cx:pt>
          <cx:pt idx="192">0.0136860065911023</cx:pt>
          <cx:pt idx="193">0.026583669365868201</cx:pt>
          <cx:pt idx="194">0.0063576207761256104</cx:pt>
          <cx:pt idx="195">-0.000453405608473197</cx:pt>
          <cx:pt idx="196">0.00052558426365600605</cx:pt>
          <cx:pt idx="197">0.00112057799495608</cx:pt>
          <cx:pt idx="198">-0.0029731483779023402</cx:pt>
          <cx:pt idx="199">-0.0111987545121216</cx:pt>
          <cx:pt idx="200">-0.0085719489320247103</cx:pt>
          <cx:pt idx="201">0.0102872590115366</cx:pt>
          <cx:pt idx="202">-0.00336442189651742</cx:pt>
          <cx:pt idx="203">-5.28088320735664e-05</cx:pt>
          <cx:pt idx="204">0.016724318675914802</cx:pt>
          <cx:pt idx="205">0.029933927311621301</cx:pt>
          <cx:pt idx="206">0.030857787285711799</cx:pt>
          <cx:pt idx="207">-0.028014492384509398</cx:pt>
          <cx:pt idx="208">-0.027627415293655901</cx:pt>
          <cx:pt idx="209">-0.025264355884682</cx:pt>
          <cx:pt idx="210">-0.050703200301302501</cx:pt>
          <cx:pt idx="211">-0.0038708845102179302</cx:pt>
          <cx:pt idx="212">0.0229239382076089</cx:pt>
          <cx:pt idx="213">-0.0020912160862213099</cx:pt>
          <cx:pt idx="214">-0.0153245640033199</cx:pt>
          <cx:pt idx="215">0.017186193593896299</cx:pt>
          <cx:pt idx="216">0.0072660703509908496</cx:pt>
          <cx:pt idx="217">0.018309817048205199</cx:pt>
          <cx:pt idx="218">0.043582467691237199</cx:pt>
          <cx:pt idx="219">0.044480120408668798</cx:pt>
          <cx:pt idx="220">0.037757764442766101</cx:pt>
          <cx:pt idx="221">0.037763664144489298</cx:pt>
          <cx:pt idx="222">0.0092523120694156403</cx:pt>
          <cx:pt idx="223">0.00046721892195598599</cx:pt>
          <cx:pt idx="224">0.00024380571310931499</cx:pt>
          <cx:pt idx="225">-0.00041621070639988398</cx:pt>
          <cx:pt idx="226">-0.00656657762698844</cx:pt>
          <cx:pt idx="227">-0.013778860925003701</cx:pt>
          <cx:pt idx="228">-0.0122556481815444</cx:pt>
          <cx:pt idx="229">0.0022383760965965101</cx:pt>
          <cx:pt idx="230">0.049675295863817602</cx:pt>
          <cx:pt idx="231">0.041642777748684398</cx:pt>
          <cx:pt idx="232">0.038181162376841798</cx:pt>
          <cx:pt idx="233">0.041775628225961398</cx:pt>
          <cx:pt idx="234">0.0066323817886947897</cx:pt>
          <cx:pt idx="235">-0.0137766649756713</cx:pt>
          <cx:pt idx="236">-0.00074879668079106602</cx:pt>
          <cx:pt idx="237">0.026182169575713</cx:pt>
          <cx:pt idx="238">-0.013888536047564201</cx:pt>
          <cx:pt idx="239">-0.0013684765333518299</cx:pt>
          <cx:pt idx="240">0.055282396129187103</cx:pt>
          <cx:pt idx="241">-0.0024648601773669498</cx:pt>
          <cx:pt idx="242">-0.024812135288098801</cx:pt>
          <cx:pt idx="243">0.023370161014900599</cx:pt>
          <cx:pt idx="244">0.037723588283119301</cx:pt>
          <cx:pt idx="245">0.034779588155019303</cx:pt>
          <cx:pt idx="246">0.048338408722203297</cx:pt>
          <cx:pt idx="247">0.058907261071742101</cx:pt>
          <cx:pt idx="248">0.074139970758474602</cx:pt>
          <cx:pt idx="249">0.054133691248815299</cx:pt>
          <cx:pt idx="250">0.014725953679603301</cx:pt>
          <cx:pt idx="251">0.00093860348663542899</cx:pt>
          <cx:pt idx="252">2.2517004560522199e-05</cx:pt>
          <cx:pt idx="253">0.00033659765668720001</cx:pt>
          <cx:pt idx="254">-0.0079621794726707704</cx:pt>
          <cx:pt idx="255">-0.015298180413553301</cx:pt>
          <cx:pt idx="256">-0.032255216282288897</cx:pt>
          <cx:pt idx="257">0.0119310924656839</cx:pt>
          <cx:pt idx="258">0.0567216375264347</cx:pt>
          <cx:pt idx="259">0.043724972706703197</cx:pt>
          <cx:pt idx="260">0.0509354873956607</cx:pt>
          <cx:pt idx="261">0.056164813670434903</cx:pt>
          <cx:pt idx="262">-0.0080702596780950001</cx:pt>
          <cx:pt idx="263">-0.0187548472111632</cx:pt>
          <cx:pt idx="264">-0.019717156349968401</cx:pt>
          <cx:pt idx="265">0.0096240813417165193</cx:pt>
          <cx:pt idx="266">-0.0036639686919921199</cx:pt>
          <cx:pt idx="267">0.0084209357193984202</cx:pt>
          <cx:pt idx="268">0.027498294955225999</cx:pt>
          <cx:pt idx="269">-0.034070964771542797</cx:pt>
          <cx:pt idx="270">-0.025461377637822399</cx:pt>
          <cx:pt idx="271">0.034638489919607399</cx:pt>
          <cx:pt idx="272">0.0252551138967816</cx:pt>
          <cx:pt idx="273">0.0067749944683158803</cx:pt>
          <cx:pt idx="274">0.039732025935234401</cx:pt>
          <cx:pt idx="275">0.047713988943694399</cx:pt>
          <cx:pt idx="276">0.095340275821516995</cx:pt>
          <cx:pt idx="277">0.065501709854106901</cx:pt>
          <cx:pt idx="278">0.018576351793036398</cx:pt>
          <cx:pt idx="279">8.0885002322541596e-05</cx:pt>
          <cx:pt idx="280">7.7019488537340602e-05</cx:pt>
          <cx:pt idx="281">-0.00011483213120612299</cx:pt>
          <cx:pt idx="282">-0.0064905114643468301</cx:pt>
          <cx:pt idx="283">-0.0098136613250554196</cx:pt>
          <cx:pt idx="284">-0.021778020625715901</cx:pt>
          <cx:pt idx="285">0.022157331609007101</cx:pt>
          <cx:pt idx="286">0.041416189608048</cx:pt>
          <cx:pt idx="287">0.0225371445778253</cx:pt>
          <cx:pt idx="288">0.016480810219738001</cx:pt>
          <cx:pt idx="289">0.012080408747980401</cx:pt>
          <cx:pt idx="290">-0.023113232024697901</cx:pt>
          <cx:pt idx="291">-0.028859233276723701</cx:pt>
          <cx:pt idx="292">-0.0085460054521081207</cx:pt>
          <cx:pt idx="293">-0.0072320321612985702</cx:pt>
          <cx:pt idx="294">0.022061662179358801</cx:pt>
          <cx:pt idx="295">0.0139754116517091</cx:pt>
          <cx:pt idx="296">0.0267384337373981</cx:pt>
          <cx:pt idx="297">-0.0027575137821215</cx:pt>
          <cx:pt idx="298">-0.0059085957044918798</cx:pt>
          <cx:pt idx="299">-0.0172270565962215</cx:pt>
          <cx:pt idx="300">-0.0073785456083875203</cx:pt>
          <cx:pt idx="301">-0.010923618615130399</cx:pt>
          <cx:pt idx="302">0.0053554213427439304</cx:pt>
          <cx:pt idx="303">0.028089329646421</cx:pt>
          <cx:pt idx="304">0.076344375669699899</cx:pt>
          <cx:pt idx="305">0.052312811632834903</cx:pt>
          <cx:pt idx="306">0.016034646498468801</cx:pt>
          <cx:pt idx="307">0.00044380266188026298</cx:pt>
          <cx:pt idx="308">-0.00039160166033693302</cx:pt>
          <cx:pt idx="309">-0.00236464192091681</cx:pt>
          <cx:pt idx="310">-0.0078685843499752897</cx:pt>
          <cx:pt idx="311">0.0038539675885299902</cx:pt>
          <cx:pt idx="312">0.00071152791675770501</cx:pt>
          <cx:pt idx="313">-0.018639306725886599</cx:pt>
          <cx:pt idx="314">0.0069995546320583898</cx:pt>
          <cx:pt idx="315">0.00123032601075905</cx:pt>
          <cx:pt idx="316">0.0098796331265629707</cx:pt>
          <cx:pt idx="317">0.013763993680687</cx:pt>
          <cx:pt idx="318">-0.019007171034602401</cx:pt>
          <cx:pt idx="319">0.0143193118508321</cx:pt>
          <cx:pt idx="320">-0.0096362597495109302</cx:pt>
          <cx:pt idx="321">0.038432782041623197</cx:pt>
          <cx:pt idx="322">0.068376253409195606</cx:pt>
          <cx:pt idx="323">0.0452588438926948</cx:pt>
          <cx:pt idx="324">0.039054261283298697</cx:pt>
          <cx:pt idx="325">0.027051537861961499</cx:pt>
          <cx:pt idx="326">-0.00181476091571758</cx:pt>
          <cx:pt idx="327">-0.038130095221856203</cx:pt>
          <cx:pt idx="328">-0.051354968845215301</cx:pt>
          <cx:pt idx="329">-0.0301206133572928</cx:pt>
          <cx:pt idx="330">-0.063944887686427199</cx:pt>
          <cx:pt idx="331">-0.010369835324572</cx:pt>
          <cx:pt idx="332">0.037285098222060199</cx:pt>
          <cx:pt idx="333">0.029128761749536099</cx:pt>
          <cx:pt idx="334">0.0082449682178886603</cx:pt>
          <cx:pt idx="335">0.00043394697086921802</cx:pt>
          <cx:pt idx="336">0.00058562752294788196</cx:pt>
          <cx:pt idx="337">-0.0014428901216278799</cx:pt>
          <cx:pt idx="338">-0.0051635601475914497</cx:pt>
          <cx:pt idx="339">0.0122552408696449</cx:pt>
          <cx:pt idx="340">-0.00325543235158423</cx:pt>
          <cx:pt idx="341">-0.025424252339164299</cx:pt>
          <cx:pt idx="342">0.0146458995783684</cx:pt>
          <cx:pt idx="343">-0.0021410077899048099</cx:pt>
          <cx:pt idx="344">-0.0013995306854056901</cx:pt>
          <cx:pt idx="345">0.0343721423317985</cx:pt>
          <cx:pt idx="346">0.043263394444708697</cx:pt>
          <cx:pt idx="347">0.054396707626175302</cx:pt>
          <cx:pt idx="348">0.050014265086978503</cx:pt>
          <cx:pt idx="349">0.095934212460357896</cx:pt>
          <cx:pt idx="350">0.062217596039377598</cx:pt>
          <cx:pt idx="351">0.077134062584448104</cx:pt>
          <cx:pt idx="352">0.015796566908918099</cx:pt>
          <cx:pt idx="353">0.0101762978500576</cx:pt>
          <cx:pt idx="354">-0.0279542298007283</cx:pt>
          <cx:pt idx="355">-0.055619693848271597</cx:pt>
          <cx:pt idx="356">-0.071337206081861698</cx:pt>
          <cx:pt idx="357">-0.071239560578858802</cx:pt>
          <cx:pt idx="358">-0.089942906615629606</cx:pt>
          <cx:pt idx="359">-0.035886739258523197</cx:pt>
          <cx:pt idx="360">-0.0082483687613744503</cx:pt>
          <cx:pt idx="361">0.0060225332714965397</cx:pt>
          <cx:pt idx="362">0.0017030859798993099</cx:pt>
          <cx:pt idx="363">0.00017601891141339599</cx:pt>
          <cx:pt idx="364">0.00012937583540671</cx:pt>
          <cx:pt idx="365">-0.00058430594682010498</cx:pt>
          <cx:pt idx="366">-0.00352828789605652</cx:pt>
          <cx:pt idx="367">0.0129498562256566</cx:pt>
          <cx:pt idx="368">-0.0132789458501413</cx:pt>
          <cx:pt idx="369">-0.0075461461190340596</cx:pt>
          <cx:pt idx="370">0.010084042239192801</cx:pt>
          <cx:pt idx="371">0.020410105397717201</cx:pt>
          <cx:pt idx="372">0.028734506000152499</cx:pt>
          <cx:pt idx="373">0.047487011308572101</cx:pt>
          <cx:pt idx="374">-7.1363393269436602e-05</cx:pt>
          <cx:pt idx="375">0.091919632308033905</cx:pt>
          <cx:pt idx="376">0.123578574189788</cx:pt>
          <cx:pt idx="377">0.104681233020227</cx:pt>
          <cx:pt idx="378">0.065657574585577902</cx:pt>
          <cx:pt idx="379">0.049514589509490101</cx:pt>
          <cx:pt idx="380">-0.026776401482633098</cx:pt>
          <cx:pt idx="381">-0.0425853771400269</cx:pt>
          <cx:pt idx="382">-0.0082006469157370407</cx:pt>
          <cx:pt idx="383">-0.0568222474462508</cx:pt>
          <cx:pt idx="384">-0.068379150684147294</cx:pt>
          <cx:pt idx="385">-0.097400564710901597</cx:pt>
          <cx:pt idx="386">-0.073838286643647194</cx:pt>
          <cx:pt idx="387">-0.0208850825113936</cx:pt>
          <cx:pt idx="388">-0.0135305204524937</cx:pt>
          <cx:pt idx="389">-0.00092577338523676096</cx:pt>
          <cx:pt idx="390">0.00061522661718680705</cx:pt>
          <cx:pt idx="391">-5.6162531499299503e-05</cx:pt>
          <cx:pt idx="392">0.00014020349885085501</cx:pt>
          <cx:pt idx="393">-0.00115294361964296</cx:pt>
          <cx:pt idx="394">-0.00182716113910122</cx:pt>
          <cx:pt idx="395">-0.0018232157894762799</cx:pt>
          <cx:pt idx="396">-0.0150874103566432</cx:pt>
          <cx:pt idx="397">-0.0093526372028743393</cx:pt>
          <cx:pt idx="398">0.016411797199181299</cx:pt>
          <cx:pt idx="399">0.00381521048674023</cx:pt>
          <cx:pt idx="400">-0.010976072107558099</cx:pt>
          <cx:pt idx="401">0.022442445535230102</cx:pt>
          <cx:pt idx="402">0.051029990613289097</cx:pt>
          <cx:pt idx="403">0.083321880906884097</cx:pt>
          <cx:pt idx="404">0.069701020495736996</cx:pt>
          <cx:pt idx="405">0.053719223736175603</cx:pt>
          <cx:pt idx="406">0.024919136156505501</cx:pt>
          <cx:pt idx="407">0.00074107039984998497</cx:pt>
          <cx:pt idx="408">-0.0028547107911737401</cx:pt>
          <cx:pt idx="409">0.0035070159067386599</cx:pt>
          <cx:pt idx="410">0.023164412592782301</cx:pt>
          <cx:pt idx="411">-0.046080333743183002</cx:pt>
          <cx:pt idx="412">-0.058841349438560897</cx:pt>
          <cx:pt idx="413">-0.0549351791875538</cx:pt>
          <cx:pt idx="414">-0.0387913553708117</cx:pt>
          <cx:pt idx="415">-0.0230068561495596</cx:pt>
          <cx:pt idx="416">-0.0105284294053468</cx:pt>
          <cx:pt idx="417">-0.0033472058913294502</cx:pt>
          <cx:pt idx="418">-0.0038287290922226799</cx:pt>
          <cx:pt idx="419">0.00087345654573226699</cx:pt>
          <cx:pt idx="420">-0.000207082945501053</cx:pt>
          <cx:pt idx="421">-0.00055903539875453096</cx:pt>
          <cx:pt idx="422">0.00034569795941153601</cx:pt>
          <cx:pt idx="423">-0.010888297357145599</cx:pt>
          <cx:pt idx="424">-0.020490208758525499</cx:pt>
          <cx:pt idx="425">-0.029691339492516101</cx:pt>
          <cx:pt idx="426">-0.0163844848148356</cx:pt>
          <cx:pt idx="427">-0.0084731400031764405</cx:pt>
          <cx:pt idx="428">-0.0061150658284554599</cx:pt>
          <cx:pt idx="429">0.0164027106962648</cx:pt>
          <cx:pt idx="430">0.0267402364797956</cx:pt>
          <cx:pt idx="431">0.048795484430515602</cx:pt>
          <cx:pt idx="432">0.025275732963617001</cx:pt>
          <cx:pt idx="433">-0.021534160879308199</cx:pt>
          <cx:pt idx="434">-0.062781237353224995</cx:pt>
          <cx:pt idx="435">-0.093795888039220301</cx:pt>
          <cx:pt idx="436">-0.0042282672259331897</cx:pt>
          <cx:pt idx="437">0.028000502065975399</cx:pt>
          <cx:pt idx="438">0.0482326160944632</cx:pt>
          <cx:pt idx="439">0.00062399944567762303</cx:pt>
          <cx:pt idx="440">0.0055957152817275001</cx:pt>
          <cx:pt idx="441">-0.0093587215616939695</cx:pt>
          <cx:pt idx="442">-0.013289517799990999</cx:pt>
          <cx:pt idx="443">-0.00042881399074884001</cx:pt>
          <cx:pt idx="444">0.00165081315910077</cx:pt>
          <cx:pt idx="445">-0.0024465538259519598</cx:pt>
          <cx:pt idx="446">-0.0072601708536792903</cx:pt>
          <cx:pt idx="447">-0.00083937053683104195</cx:pt>
          <cx:pt idx="448">0.00063897635729374296</cx:pt>
          <cx:pt idx="449">-0.000284868212977969</cx:pt>
          <cx:pt idx="450">0.0014930880469497399</cx:pt>
          <cx:pt idx="451">-0.00060824929407300601</cx:pt>
          <cx:pt idx="452">-0.011858216989085501</cx:pt>
          <cx:pt idx="453">-0.036173837005161198</cx:pt>
          <cx:pt idx="454">-0.049684801025702198</cx:pt>
          <cx:pt idx="455">-0.034957458466112902</cx:pt>
          <cx:pt idx="456">-0.028053230216863002</cx:pt>
          <cx:pt idx="457">-0.020544008366855101</cx:pt>
          <cx:pt idx="458">0.00711013175660758</cx:pt>
          <cx:pt idx="459">-0.0038606731779377802</cx:pt>
          <cx:pt idx="460">-0.056481391692056897</cx:pt>
          <cx:pt idx="461">-0.068784035822442302</cx:pt>
          <cx:pt idx="462">-0.105859504804003</cx:pt>
          <cx:pt idx="463">-0.095212325301338996</cx:pt>
          <cx:pt idx="464">-0.021816608794376701</cx:pt>
          <cx:pt idx="465">-0.010942968197253799</cx:pt>
          <cx:pt idx="466">0.0548438654434657</cx:pt>
          <cx:pt idx="467">0.063296091704087398</cx:pt>
          <cx:pt idx="468">0.057741611301577199</cx:pt>
          <cx:pt idx="469">0.018187998163931001</cx:pt>
          <cx:pt idx="470">0.0079516204861882801</cx:pt>
          <cx:pt idx="471">0.017428839655659601</cx:pt>
          <cx:pt idx="472">-0.0048675485300773997</cx:pt>
          <cx:pt idx="473">-0.00896293005177746</cx:pt>
          <cx:pt idx="474">-0.0109447920936444</cx:pt>
          <cx:pt idx="475">-0.0036125019833246198</cx:pt>
          <cx:pt idx="476">-6.6198070580489997e-06</cx:pt>
          <cx:pt idx="477">-0.00017153829089185799</cx:pt>
          <cx:pt idx="478">0.00134458119951128</cx:pt>
          <cx:pt idx="479">0.0104886960533141</cx:pt>
          <cx:pt idx="480">0.016397603716159299</cx:pt>
          <cx:pt idx="481">-0.0025781911223055698</cx:pt>
          <cx:pt idx="482">0.0042434101365789404</cx:pt>
          <cx:pt idx="483">-0.00577227946341649</cx:pt>
          <cx:pt idx="484">-0.029096660036112401</cx:pt>
          <cx:pt idx="485">-0.0131198580858651</cx:pt>
          <cx:pt idx="486">-0.034086402071712103</cx:pt>
          <cx:pt idx="487">-0.063878012004541504</cx:pt>
          <cx:pt idx="488">-0.088718554563083404</cx:pt>
          <cx:pt idx="489">-0.093553562088047701</cx:pt>
          <cx:pt idx="490">-0.083860873272901093</cx:pt>
          <cx:pt idx="491">-0.064965834762086602</cx:pt>
          <cx:pt idx="492">-0.0133793339583612</cx:pt>
          <cx:pt idx="493">-0.000120016714446805</cx:pt>
          <cx:pt idx="494">0.018206871513181701</cx:pt>
          <cx:pt idx="495">0.063552583890945993</cx:pt>
          <cx:pt idx="496">0.050041652275192902</cx:pt>
          <cx:pt idx="497">0.028008077457200901</cx:pt>
          <cx:pt idx="498">0.0120851196921829</cx:pt>
          <cx:pt idx="499">0.0101561874622106</cx:pt>
          <cx:pt idx="500">-0.0255323494617824</cx:pt>
          <cx:pt idx="501">-0.028497427913272901</cx:pt>
          <cx:pt idx="502">-0.0101346874047824</cx:pt>
          <cx:pt idx="503">-0.000101754151941978</cx:pt>
          <cx:pt idx="504">0.00040298012273919402</cx:pt>
          <cx:pt idx="505">-0.00022507760380789999</cx:pt>
          <cx:pt idx="506">0.0025400483545375998</cx:pt>
          <cx:pt idx="507">0.010805057288859299</cx:pt>
          <cx:pt idx="508">0.032909168173242201</cx:pt>
          <cx:pt idx="509">0.028758354815381901</cx:pt>
          <cx:pt idx="510">0.0515408637770104</cx:pt>
          <cx:pt idx="511">0.034912889184874001</cx:pt>
          <cx:pt idx="512">8.4912713987302498e-05</cx:pt>
          <cx:pt idx="513">-0.032992435649492398</cx:pt>
          <cx:pt idx="514">-0.045891249146981498</cx:pt>
          <cx:pt idx="515">-0.085745336052712007</cx:pt>
          <cx:pt idx="516">-0.070643407132556693</cx:pt>
          <cx:pt idx="517">-0.053012086459249701</cx:pt>
          <cx:pt idx="518">-0.069405191981030304</cx:pt>
          <cx:pt idx="519">-0.038237757551498303</cx:pt>
          <cx:pt idx="520">-0.041436908097292703</cx:pt>
          <cx:pt idx="521">-0.0175797668279505</cx:pt>
          <cx:pt idx="522">-0.041223191372335703</cx:pt>
          <cx:pt idx="523">0.035628744790994399</cx:pt>
          <cx:pt idx="524">0.034320167612660997</cx:pt>
          <cx:pt idx="525">0.0062168521711119997</cx:pt>
          <cx:pt idx="526">0.012380123397070199</cx:pt>
          <cx:pt idx="527">0.0097997419036759507</cx:pt>
          <cx:pt idx="528">-0.0201012294921891</cx:pt>
          <cx:pt idx="529">-0.0176183125549241</cx:pt>
          <cx:pt idx="530">-0.0046713193691424503</cx:pt>
          <cx:pt idx="531">-0.00068295108987598502</cx:pt>
          <cx:pt idx="532">-0.00068341171860286502</cx:pt>
          <cx:pt idx="533">-0.00028094586880439898</cx:pt>
          <cx:pt idx="534">0.0039556730505285404</cx:pt>
          <cx:pt idx="535">0.00762319384467807</cx:pt>
          <cx:pt idx="536">0.044119838238517901</cx:pt>
          <cx:pt idx="537">0.035057420386093802</cx:pt>
          <cx:pt idx="538">0.035691235688355201</cx:pt>
          <cx:pt idx="539">-0.0077036581233273704</cx:pt>
          <cx:pt idx="540">-0.0040493607535456297</cx:pt>
          <cx:pt idx="541">-0.036131708544453502</cx:pt>
          <cx:pt idx="542">-0.0442033923963049</cx:pt>
          <cx:pt idx="543">-0.077833849120349602</cx:pt>
          <cx:pt idx="544">-0.0398357834963253</cx:pt>
          <cx:pt idx="545">-0.0438784976050869</cx:pt>
          <cx:pt idx="546">-0.0512710588113287</cx:pt>
          <cx:pt idx="547">-0.068577700490384405</cx:pt>
          <cx:pt idx="548">-0.053381969253236503</cx:pt>
          <cx:pt idx="549">-0.0145566868380522</cx:pt>
          <cx:pt idx="550">-0.0106724912267057</cx:pt>
          <cx:pt idx="551">0.028462404520374601</cx:pt>
          <cx:pt idx="552">0.020682132217754098</cx:pt>
          <cx:pt idx="553">0.030045695080924001</cx:pt>
          <cx:pt idx="554">0.050380532107943597</cx:pt>
          <cx:pt idx="555">0.0304711987715151</cx:pt>
          <cx:pt idx="556">-0.010343230720526</cx:pt>
          <cx:pt idx="557">-0.0159159052528248</cx:pt>
          <cx:pt idx="558">-0.0019877055758342099</cx:pt>
          <cx:pt idx="559">-0.00032146999492397199</cx:pt>
          <cx:pt idx="560">0.00042890080073120402</cx:pt>
          <cx:pt idx="561">0.00056308324711359101</cx:pt>
          <cx:pt idx="562">0.0035089163749837098</cx:pt>
          <cx:pt idx="563">0.014101009369818399</cx:pt>
          <cx:pt idx="564">0.045167253539295897</cx:pt>
          <cx:pt idx="565">0.037464908675907002</cx:pt>
          <cx:pt idx="566">0.0232031141899098</cx:pt>
          <cx:pt idx="567">-0.030377142104414299</cx:pt>
          <cx:pt idx="568">-0.018075311391783502</cx:pt>
          <cx:pt idx="569">-0.0239041524618296</cx:pt>
          <cx:pt idx="570">-0.019115567035341799</cx:pt>
          <cx:pt idx="571">-0.029733529030489501</cx:pt>
          <cx:pt idx="572">-0.0088043856780778695</cx:pt>
          <cx:pt idx="573">-0.00067715056909685401</cx:pt>
          <cx:pt idx="574">-0.046453991007730601</cx:pt>
          <cx:pt idx="575">-0.032521884963179003</cx:pt>
          <cx:pt idx="576">-0.021749639042695099</cx:pt>
          <cx:pt idx="577">-0.00834000960539703</cx:pt>
          <cx:pt idx="578">-0.0078099041855224597</cx:pt>
          <cx:pt idx="579">0.0115548152652613</cx:pt>
          <cx:pt idx="580">0.036984471351537603</cx:pt>
          <cx:pt idx="581">0.036116175836693</cx:pt>
          <cx:pt idx="582">0.067340593920497696</cx:pt>
          <cx:pt idx="583">0.021832470623686501</cx:pt>
          <cx:pt idx="584">-0.016183518138180201</cx:pt>
          <cx:pt idx="585">-0.0087602800972093105</cx:pt>
          <cx:pt idx="586">-0.0018004713633137</cx:pt>
          <cx:pt idx="587">0.00037061905639115898</cx:pt>
          <cx:pt idx="588">0.00027025141918460798</cx:pt>
          <cx:pt idx="589">0.00037555508046673898</cx:pt>
          <cx:pt idx="590">0.0024786834286445901</cx:pt>
          <cx:pt idx="591">0.015015317447551701</cx:pt>
          <cx:pt idx="592">0.041456772872018099</cx:pt>
          <cx:pt idx="593">0.0174951339298034</cx:pt>
          <cx:pt idx="594">0.018061803922054101</cx:pt>
          <cx:pt idx="595">0.0013427108431826201</cx:pt>
          <cx:pt idx="596">-0.020825298811840299</cx:pt>
          <cx:pt idx="597">-0.010478295428486099</cx:pt>
          <cx:pt idx="598">-0.0476156087368357</cx:pt>
          <cx:pt idx="599">0.0062400182550755804</cx:pt>
          <cx:pt idx="600">0.0076485641617954703</cx:pt>
          <cx:pt idx="601">0.00150178543010778</cx:pt>
          <cx:pt idx="602">-0.0141913104677261</cx:pt>
          <cx:pt idx="603">0.0210470574931369</cx:pt>
          <cx:pt idx="604">0.024752330025147502</cx:pt>
          <cx:pt idx="605">0.027381772409788101</cx:pt>
          <cx:pt idx="606">-0.035472084548724699</cx:pt>
          <cx:pt idx="607">0.0071089032770049396</cx:pt>
          <cx:pt idx="608">0.043139902997743701</cx:pt>
          <cx:pt idx="609">0.015222012314004</cx:pt>
          <cx:pt idx="610">0.038266913478888102</cx:pt>
          <cx:pt idx="611">-0.0048470784902745201</cx:pt>
          <cx:pt idx="612">-0.019996582059692</cx:pt>
          <cx:pt idx="613">-0.0074973607317590403</cx:pt>
          <cx:pt idx="614">-0.00025158654117896101</cx:pt>
          <cx:pt idx="615">0.000219736181502467</cx:pt>
          <cx:pt idx="616">0.00066484927821547596</cx:pt>
          <cx:pt idx="617">8.59211292441775e-06</cx:pt>
          <cx:pt idx="618">0.0023187031138660699</cx:pt>
          <cx:pt idx="619">0.013079431898731999</cx:pt>
          <cx:pt idx="620">0.028486123204197199</cx:pt>
          <cx:pt idx="621">0.0092075819655560893</cx:pt>
          <cx:pt idx="622">0.0069476059035024802</cx:pt>
          <cx:pt idx="623">0.017364920795740101</cx:pt>
          <cx:pt idx="624">-0.023066006410113998</cx:pt>
          <cx:pt idx="625">-0.022372141250270299</cx:pt>
          <cx:pt idx="626">-0.032089195992103497</cx:pt>
          <cx:pt idx="627">0.0017184131166021099</cx:pt>
          <cx:pt idx="628">0.012251234627235499</cx:pt>
          <cx:pt idx="629">0.014608095103776701</cx:pt>
          <cx:pt idx="630">0.023386307054069098</cx:pt>
          <cx:pt idx="631">0.055457358896421602</cx:pt>
          <cx:pt idx="632">0.053151505062630701</cx:pt>
          <cx:pt idx="633">0.030562232586315099</cx:pt>
          <cx:pt idx="634">-0.039419624848172297</cx:pt>
          <cx:pt idx="635">-0.0093721869264228094</cx:pt>
          <cx:pt idx="636">0.0046389259050241202</cx:pt>
          <cx:pt idx="637">0.0050059374590321302</cx:pt>
          <cx:pt idx="638">0.012440261194193</cx:pt>
          <cx:pt idx="639">0.0021536486976326901</cx:pt>
          <cx:pt idx="640">-0.0028016978008718902</cx:pt>
          <cx:pt idx="641">-0.0035804546768599299</cx:pt>
          <cx:pt idx="642">-6.57730284235005e-05</cx:pt>
          <cx:pt idx="643">-7.3082998142741693e-05</cx:pt>
          <cx:pt idx="644">9.2602093004498097e-05</cx:pt>
          <cx:pt idx="645">-0.000172708021949496</cx:pt>
          <cx:pt idx="646">0.0015465748649413299</cx:pt>
          <cx:pt idx="647">0.0079402296638301194</cx:pt>
          <cx:pt idx="648">0.014227277890254899</cx:pt>
          <cx:pt idx="649">0.0016164327449040099</cx:pt>
          <cx:pt idx="650">-0.0061346884598107903</cx:pt>
          <cx:pt idx="651">0.0079262294636346497</cx:pt>
          <cx:pt idx="652">-0.00309353611305889</cx:pt>
          <cx:pt idx="653">-0.029127597154537301</cx:pt>
          <cx:pt idx="654">-0.027154498928349698</cx:pt>
          <cx:pt idx="655">0.011705186773032601</cx:pt>
          <cx:pt idx="656">-0.0042501474443763596</cx:pt>
          <cx:pt idx="657">0.028167998776342702</cx:pt>
          <cx:pt idx="658">0.0262003303942967</cx:pt>
          <cx:pt idx="659">0.031302617316068503</cx:pt>
          <cx:pt idx="660">0.0100662677741791</cx:pt>
          <cx:pt idx="661">-0.010593658119487899</cx:pt>
          <cx:pt idx="662">-0.0083093823801748002</cx:pt>
          <cx:pt idx="663">-0.0131894051196145</cx:pt>
          <cx:pt idx="664">0.0032704453465851602</cx:pt>
          <cx:pt idx="665">-0.0026284803436780698</cx:pt>
          <cx:pt idx="666">0.012461137070140099</cx:pt>
          <cx:pt idx="667">0.0086012887561193793</cx:pt>
          <cx:pt idx="668">0.0036176394717452498</cx:pt>
          <cx:pt idx="669">0.0024748934339376</cx:pt>
          <cx:pt idx="670">-0.0013113353633799501</cx:pt>
          <cx:pt idx="671">-8.5805286263678597e-05</cx:pt>
          <cx:pt idx="672">0.00012757102801488199</cx:pt>
          <cx:pt idx="673">-0.00086841290012383803</cx:pt>
          <cx:pt idx="674">0.00133147614186058</cx:pt>
          <cx:pt idx="675">0.0043072748517298401</cx:pt>
          <cx:pt idx="676">0.00037765685143875601</cx:pt>
          <cx:pt idx="677">-0.0051522256294065398</cx:pt>
          <cx:pt idx="678">-0.00096069324151567604</cx:pt>
          <cx:pt idx="679">0.010491297861629599</cx:pt>
          <cx:pt idx="680">0.015006362837522699</cx:pt>
          <cx:pt idx="681">0.0039546222509536004</cx:pt>
          <cx:pt idx="682">0.0027922350361504599</cx:pt>
          <cx:pt idx="683">0.031320541803017</cx:pt>
          <cx:pt idx="684">0.069953577728022201</cx:pt>
          <cx:pt idx="685">0.020053848576675401</cx:pt>
          <cx:pt idx="686">0.0035600047912791601</cx:pt>
          <cx:pt idx="687">-0.0041112125042080498</cx:pt>
          <cx:pt idx="688">-0.0121675094179453</cx:pt>
          <cx:pt idx="689">-0.045306738117384802</cx:pt>
          <cx:pt idx="690">-0.016933110622365501</cx:pt>
          <cx:pt idx="691">-0.042981869923186297</cx:pt>
          <cx:pt idx="692">-0.0135954910042027</cx:pt>
          <cx:pt idx="693">-0.021833408562313701</cx:pt>
          <cx:pt idx="694">-0.010340474710365701</cx:pt>
          <cx:pt idx="695">0.0059709775486643498</cx:pt>
          <cx:pt idx="696">0.0071049307169215002</cx:pt>
          <cx:pt idx="697">0.00031472744018211802</cx:pt>
          <cx:pt idx="698">0.000203281154972019</cx:pt>
          <cx:pt idx="699">-0.0001464045395743</cx:pt>
          <cx:pt idx="700">0.00049351701481514505</cx:pt>
          <cx:pt idx="701">0.00053882812949530596</cx:pt>
          <cx:pt idx="702">0.00105158929098326</cx:pt>
          <cx:pt idx="703">0.00049540817943325105</cx:pt>
          <cx:pt idx="704">-0.0020724386535729898</cx:pt>
          <cx:pt idx="705">-0.0087800908053760791</cx:pt>
          <cx:pt idx="706">-0.0056105843991478598</cx:pt>
          <cx:pt idx="707">-0.010770931382349301</cx:pt>
          <cx:pt idx="708">-0.014832191788697701</cx:pt>
          <cx:pt idx="709">0.0023141007474719701</cx:pt>
          <cx:pt idx="710">0.029305362721832699</cx:pt>
          <cx:pt idx="711">0.020200947348833199</cx:pt>
          <cx:pt idx="712">0.041642152728852799</cx:pt>
          <cx:pt idx="713">0.026777896030009601</cx:pt>
          <cx:pt idx="714">0.0038614698049422298</cx:pt>
          <cx:pt idx="715">0.010027092388875799</cx:pt>
          <cx:pt idx="716">0.0026293160898608801</cx:pt>
          <cx:pt idx="717">-0.00075901191929332503</cx:pt>
          <cx:pt idx="718">-0.0151779643745762</cx:pt>
          <cx:pt idx="719">-0.0065611248110418298</cx:pt>
          <cx:pt idx="720">-0.0059764936312937996</cx:pt>
          <cx:pt idx="721">0.00249127539281293</cx:pt>
          <cx:pt idx="722">0.0039285418631138597</cx:pt>
          <cx:pt idx="723">0.0098349699096742099</cx:pt>
          <cx:pt idx="724">0.0069799351532660496</cx:pt>
          <cx:pt idx="725">0.000103589244650191</cx:pt>
          <cx:pt idx="726">0.00077100327920096197</cx:pt>
          <cx:pt idx="727">0.00052618046656678901</cx:pt>
          <cx:pt idx="728">9.1706560271029799e-05</cx:pt>
          <cx:pt idx="729">0.00067665698948609601</cx:pt>
          <cx:pt idx="730">-0.000390427051096917</cx:pt>
          <cx:pt idx="731">-0.00020361177991459501</cx:pt>
          <cx:pt idx="732">-3.35867260062528e-06</cx:pt>
          <cx:pt idx="733">-0.0031961386083580101</cx:pt>
          <cx:pt idx="734">-0.0073715048360785502</cx:pt>
          <cx:pt idx="735">-0.0095541207866071398</cx:pt>
          <cx:pt idx="736">-0.0109111790613198</cx:pt>
          <cx:pt idx="737">0.0025137453506515199</cx:pt>
          <cx:pt idx="738">0.0015469358038585799</cx:pt>
          <cx:pt idx="739">-0.00166167912117218</cx:pt>
          <cx:pt idx="740">-0.0030653297009122999</cx:pt>
          <cx:pt idx="741">-0.00257881035766723</cx:pt>
          <cx:pt idx="742">-0.014990577940167</cx:pt>
          <cx:pt idx="743">-0.0059681609416323599</cx:pt>
          <cx:pt idx="744">0.0041264299863065096</cx:pt>
          <cx:pt idx="745">0.0064804695453600999</cx:pt>
          <cx:pt idx="746">-0.0021724325467955899</cx:pt>
          <cx:pt idx="747">-0.012932106787195001</cx:pt>
          <cx:pt idx="748">-0.0028223554311441199</cx:pt>
          <cx:pt idx="749">-0.0014914969705620399</cx:pt>
          <cx:pt idx="750">-0.00065549491094620395</cx:pt>
          <cx:pt idx="751">-0.00019325237847714799</cx:pt>
          <cx:pt idx="752">-0.00011832489553019</cx:pt>
          <cx:pt idx="753">-0.00022483894543114599</cx:pt>
          <cx:pt idx="754">-0.000107644581812051</cx:pt>
          <cx:pt idx="755">-0.000134455742383177</cx:pt>
          <cx:pt idx="756">-0.00026605404161389099</cx:pt>
          <cx:pt idx="757">1.0566757537219099e-05</cx:pt>
          <cx:pt idx="758">-0.00037486239825618899</cx:pt>
          <cx:pt idx="759">0.00017249945868309601</cx:pt>
          <cx:pt idx="760">-0.00016661102688751101</cx:pt>
          <cx:pt idx="761">-5.9675784367203702e-05</cx:pt>
          <cx:pt idx="762">-4.42024148778915e-06</cx:pt>
          <cx:pt idx="763">-0.00013141236832466099</cx:pt>
          <cx:pt idx="764">-0.0020817295803792898</cx:pt>
          <cx:pt idx="765">-0.0026927819631824301</cx:pt>
          <cx:pt idx="766">-0.0038138556045794799</cx:pt>
          <cx:pt idx="767">-0.00017772010883115001</cx:pt>
          <cx:pt idx="768">0.00035473868016737598</cx:pt>
          <cx:pt idx="769">-0.0063929536312158398</cx:pt>
          <cx:pt idx="770">-0.0061267315486587797</cx:pt>
          <cx:pt idx="771">0.00054472175674985404</cx:pt>
          <cx:pt idx="772">-0.0024868987917134899</cx:pt>
          <cx:pt idx="773">-0.0039131918907366996</cx:pt>
          <cx:pt idx="774">-0.0020949486874296398</cx:pt>
          <cx:pt idx="775">-0.0026351642060849201</cx:pt>
          <cx:pt idx="776">-0.0018640753298103899</cx:pt>
          <cx:pt idx="777">-0.0025258674706428201</cx:pt>
          <cx:pt idx="778">-0.0026562967793785299</cx:pt>
          <cx:pt idx="779">-0.00075340529215877099</cx:pt>
          <cx:pt idx="780">-0.000812286009884051</cx:pt>
          <cx:pt idx="781">5.08865316745165e-05</cx:pt>
          <cx:pt idx="782">-0.000262523138365091</cx:pt>
          <cx:pt idx="783">-0.000448172044025385</cx:pt>
        </cx:lvl>
      </cx:numDim>
    </cx:data>
    <cx:data id="143">
      <cx:numDim type="val">
        <cx:f>'001_WA_F - 副本'!$EN$1:$EN$784</cx:f>
        <cx:lvl ptCount="784" formatCode="G/通用格式">
          <cx:pt idx="0">-0.00059898187474784399</cx:pt>
          <cx:pt idx="1">0.00029929614362908801</cx:pt>
          <cx:pt idx="2">0.00026788304336153302</cx:pt>
          <cx:pt idx="3">-0.00025767172256203202</cx:pt>
          <cx:pt idx="4">-0.00028029404103104298</cx:pt>
          <cx:pt idx="5">-0.00076273169259867199</cx:pt>
          <cx:pt idx="6">-0.00096524415433514403</cx:pt>
          <cx:pt idx="7">0.00032276309929659601</cx:pt>
          <cx:pt idx="8">0.000435567653450841</cx:pt>
          <cx:pt idx="9">0.00029495149540352203</cx:pt>
          <cx:pt idx="10">-0.00065770018715351805</cx:pt>
          <cx:pt idx="11">0.00025196967564128597</cx:pt>
          <cx:pt idx="12">-0.000219028393693129</cx:pt>
          <cx:pt idx="13">0.00012940048756101801</cx:pt>
          <cx:pt idx="14">0.00038334709508259699</cx:pt>
          <cx:pt idx="15">0.00081897651637453104</cx:pt>
          <cx:pt idx="16">0.00064174603375168103</cx:pt>
          <cx:pt idx="17">0.000122055308347361</cx:pt>
          <cx:pt idx="18">-0.000235265672608967</cx:pt>
          <cx:pt idx="19">-0.00030190399842986798</cx:pt>
          <cx:pt idx="20">-0.00050218008473597005</cx:pt>
          <cx:pt idx="21">0.00019131763567840701</cx:pt>
          <cx:pt idx="22">-0.00023290515298689899</cx:pt>
          <cx:pt idx="23">-0.00013032366118489999</cx:pt>
          <cx:pt idx="24">0.00045471694703665897</cx:pt>
          <cx:pt idx="25">-0.00026423052591518999</cx:pt>
          <cx:pt idx="26">0.000717537965487743</cx:pt>
          <cx:pt idx="27">0.00028526003852630098</cx:pt>
          <cx:pt idx="28">-0.00032024410661645798</cx:pt>
          <cx:pt idx="29">0.00081764549092195997</cx:pt>
          <cx:pt idx="30">-7.9253753283343602e-05</cx:pt>
          <cx:pt idx="31">0.00036947570911744599</cx:pt>
          <cx:pt idx="32">4.4196979083204297e-05</cx:pt>
          <cx:pt idx="33">0.00018771254827607901</cx:pt>
          <cx:pt idx="34">0.0011779473035796299</cx:pt>
          <cx:pt idx="35">-0.00064725179211917998</cx:pt>
          <cx:pt idx="36">-0.00081460375656536299</cx:pt>
          <cx:pt idx="37">-0.00048398024797482802</cx:pt>
          <cx:pt idx="38">-0.00130777716898825</cx:pt>
          <cx:pt idx="39">-0.0052832489099282898</cx:pt>
          <cx:pt idx="40">-0.0031895552262177201</cx:pt>
          <cx:pt idx="41">-0.0011449087287356699</cx:pt>
          <cx:pt idx="42">0.0017830029542513701</cx:pt>
          <cx:pt idx="43">0.0055330195288646102</cx:pt>
          <cx:pt idx="44">0.00070559452855259105</cx:pt>
          <cx:pt idx="45">0.00045900510376968399</cx:pt>
          <cx:pt idx="46">0.000118889787931733</cx:pt>
          <cx:pt idx="47">-0.00033537757142175397</cx:pt>
          <cx:pt idx="48">-0.00022477534798557799</cx:pt>
          <cx:pt idx="49">-0.00024174080703346599</cx:pt>
          <cx:pt idx="50">0.00024931196586415097</cx:pt>
          <cx:pt idx="51">-0.000239760051168036</cx:pt>
          <cx:pt idx="52">-0.00064156814000146801</cx:pt>
          <cx:pt idx="53">0.00038720094240937198</cx:pt>
          <cx:pt idx="54">0.00045002801323433398</cx:pt>
          <cx:pt idx="55">-0.00035800014748418402</cx:pt>
          <cx:pt idx="56">-0.00081982729647869898</cx:pt>
          <cx:pt idx="57">0.00055220171966904202</cx:pt>
          <cx:pt idx="58">-0.00027879075274491399</cx:pt>
          <cx:pt idx="59">0.000193774882370244</cx:pt>
          <cx:pt idx="60">0.00042624316636565398</cx:pt>
          <cx:pt idx="61">-0.00052051421526438501</cx:pt>
          <cx:pt idx="62">-0.00014362079113667699</cx:pt>
          <cx:pt idx="63">-0.00064064039046700003</cx:pt>
          <cx:pt idx="64">-0.0029417072561178101</cx:pt>
          <cx:pt idx="65">-0.0118911407125562</cx:pt>
          <cx:pt idx="66">-0.0145084707665693</cx:pt>
          <cx:pt idx="67">-0.0142545155937136</cx:pt>
          <cx:pt idx="68">-0.015924371241227499</cx:pt>
          <cx:pt idx="69">0.0026987198740333002</cx:pt>
          <cx:pt idx="70">0.0064854132569639499</cx:pt>
          <cx:pt idx="71">0.031794422551848701</cx:pt>
          <cx:pt idx="72">0.038478212152821399</cx:pt>
          <cx:pt idx="73">0.020220085604726001</cx:pt>
          <cx:pt idx="74">0.0056886522957020598</cx:pt>
          <cx:pt idx="75">0.025378588815640701</cx:pt>
          <cx:pt idx="76">0.0025080934540450202</cx:pt>
          <cx:pt idx="77">-0.0056716184980345899</cx:pt>
          <cx:pt idx="78">-0.00324230216937344</cx:pt>
          <cx:pt idx="79">-0.0012062395432440899</cx:pt>
          <cx:pt idx="80">0.000120458560930819</cx:pt>
          <cx:pt idx="81">-0.00065836360793015102</cx:pt>
          <cx:pt idx="82">0.00043558743998838901</cx:pt>
          <cx:pt idx="83">0.000340120572536943</cx:pt>
          <cx:pt idx="84">0.00058071314813392197</cx:pt>
          <cx:pt idx="85">0.00050879664012342101</cx:pt>
          <cx:pt idx="86">0.00034174534002584999</cx:pt>
          <cx:pt idx="87">-0.000492265149663482</cx:pt>
          <cx:pt idx="88">0.00131764194270698</cx:pt>
          <cx:pt idx="89">0.0141494698084117</cx:pt>
          <cx:pt idx="90">0.0147095319341068</cx:pt>
          <cx:pt idx="91">0.024471647688728601</cx:pt>
          <cx:pt idx="92">0.0276064113124741</cx:pt>
          <cx:pt idx="93">0.027002213132064599</cx:pt>
          <cx:pt idx="94">0.040589223685644001</cx:pt>
          <cx:pt idx="95">-0.0122304521557347</cx:pt>
          <cx:pt idx="96">0.016158196014354999</cx:pt>
          <cx:pt idx="97">0.031365831190245899</cx:pt>
          <cx:pt idx="98">0.057008586318290297</cx:pt>
          <cx:pt idx="99">0.13330938055567301</cx:pt>
          <cx:pt idx="100">0.081635982564900303</cx:pt>
          <cx:pt idx="101">0.023348548794217501</cx:pt>
          <cx:pt idx="102">0.045319920286583298</cx:pt>
          <cx:pt idx="103">0.042534678595901203</cx:pt>
          <cx:pt idx="104">0.028320980484559201</cx:pt>
          <cx:pt idx="105">-0.0176355079237661</cx:pt>
          <cx:pt idx="106">-0.027023523868140002</cx:pt>
          <cx:pt idx="107">-0.010540720796278</cx:pt>
          <cx:pt idx="108">0.0084732204677817093</cx:pt>
          <cx:pt idx="109">0.00077607968361058496</cx:pt>
          <cx:pt idx="110">-0.00057102100474188202</cx:pt>
          <cx:pt idx="111">0.00015608976552512101</cx:pt>
          <cx:pt idx="112">0.00044987289498529999</cx:pt>
          <cx:pt idx="113">-0.00044690940232631002</cx:pt>
          <cx:pt idx="114">0.00056004806752334201</cx:pt>
          <cx:pt idx="115">0.0011621444041977601</cx:pt>
          <cx:pt idx="116">0.00093925453007301699</cx:pt>
          <cx:pt idx="117">0.023338094071981699</cx:pt>
          <cx:pt idx="118">0.030393891468448501</cx:pt>
          <cx:pt idx="119">0.035982704211826602</cx:pt>
          <cx:pt idx="120">0.082865949751124199</cx:pt>
          <cx:pt idx="121">0.13096281078136901</cx:pt>
          <cx:pt idx="122">0.112402649959688</cx:pt>
          <cx:pt idx="123">0.042892176276815797</cx:pt>
          <cx:pt idx="124">0.0084485353825218094</cx:pt>
          <cx:pt idx="125">0.0064042015642642499</cx:pt>
          <cx:pt idx="126">0.045917359087123397</cx:pt>
          <cx:pt idx="127">0.121193884218412</cx:pt>
          <cx:pt idx="128">0.097302732303333805</cx:pt>
          <cx:pt idx="129">-0.0067653082560065999</cx:pt>
          <cx:pt idx="130">0.044717799256961302</cx:pt>
          <cx:pt idx="131">0.029355776425328502</cx:pt>
          <cx:pt idx="132">0.012130661414818601</cx:pt>
          <cx:pt idx="133">0.041822621867850997</cx:pt>
          <cx:pt idx="134">0.021664917928527799</cx:pt>
          <cx:pt idx="135">0.018888362036439101</cx:pt>
          <cx:pt idx="136">0.050696883680791997</cx:pt>
          <cx:pt idx="137">0.013846919508883801</cx:pt>
          <cx:pt idx="138">-0.00047119792261614101</cx:pt>
          <cx:pt idx="139">0.000236058354716472</cx:pt>
          <cx:pt idx="140">0.00045120294168525299</cx:pt>
          <cx:pt idx="141">0.000173833605075298</cx:pt>
          <cx:pt idx="142">0.00047371502316928701</cx:pt>
          <cx:pt idx="143">0.0048409218584001303</cx:pt>
          <cx:pt idx="144">0.00092747968514139798</cx:pt>
          <cx:pt idx="145">0.046192206935286799</cx:pt>
          <cx:pt idx="146">0.051611815550772398</cx:pt>
          <cx:pt idx="147">0.046625747853908703</cx:pt>
          <cx:pt idx="148">0.074502296746395094</cx:pt>
          <cx:pt idx="149">0.101476768256913</cx:pt>
          <cx:pt idx="150">0.050874676809897101</cx:pt>
          <cx:pt idx="151">0.022491358796651199</cx:pt>
          <cx:pt idx="152">-0.047914208203558399</cx:pt>
          <cx:pt idx="153">0.045122158523416597</cx:pt>
          <cx:pt idx="154">0.0968705915570615</cx:pt>
          <cx:pt idx="155">0.110356753886905</cx:pt>
          <cx:pt idx="156">0.11469658010930001</cx:pt>
          <cx:pt idx="157">0.086128062161471397</cx:pt>
          <cx:pt idx="158">0.15501988083216101</cx:pt>
          <cx:pt idx="159">0.107595272413102</cx:pt>
          <cx:pt idx="160">0.077576198052746001</cx:pt>
          <cx:pt idx="161">0.046162259214423101</cx:pt>
          <cx:pt idx="162">0.034015024527353603</cx:pt>
          <cx:pt idx="163">0.0141827187287336</cx:pt>
          <cx:pt idx="164">0.026995017216273301</cx:pt>
          <cx:pt idx="165">0.0056955143134985496</cx:pt>
          <cx:pt idx="166">-0.00081818165739364003</cx:pt>
          <cx:pt idx="167">-0.00089690179677967498</cx:pt>
          <cx:pt idx="168">0.000204258591148738</cx:pt>
          <cx:pt idx="169">-0.00014163321997766299</cx:pt>
          <cx:pt idx="170">-0.0028722339170917698</cx:pt>
          <cx:pt idx="171">-0.0113467196647487</cx:pt>
          <cx:pt idx="172">-0.0099872185133365599</cx:pt>
          <cx:pt idx="173">0.0150852571918084</cx:pt>
          <cx:pt idx="174">0.022906689389526599</cx:pt>
          <cx:pt idx="175">0.012189287137629101</cx:pt>
          <cx:pt idx="176">0.055915516553000297</cx:pt>
          <cx:pt idx="177">0.11662011284404999</cx:pt>
          <cx:pt idx="178">0.057069716880821103</cx:pt>
          <cx:pt idx="179">-0.016393505086667499</cx:pt>
          <cx:pt idx="180">-0.023401340722108799</cx:pt>
          <cx:pt idx="181">0.0136541610754107</cx:pt>
          <cx:pt idx="182">0.054342261050314498</cx:pt>
          <cx:pt idx="183">0.101090654677584</cx:pt>
          <cx:pt idx="184">0.081450804185565398</cx:pt>
          <cx:pt idx="185">0.086613723264110501</cx:pt>
          <cx:pt idx="186">0.099026708744131706</cx:pt>
          <cx:pt idx="187">0.054969447564353097</cx:pt>
          <cx:pt idx="188">0.068994629372075802</cx:pt>
          <cx:pt idx="189">0.0230399031891847</cx:pt>
          <cx:pt idx="190">-0.0103529067567737</cx:pt>
          <cx:pt idx="191">-0.020861077363370902</cx:pt>
          <cx:pt idx="192">0.0086486071100027196</cx:pt>
          <cx:pt idx="193">0.00176747375377535</cx:pt>
          <cx:pt idx="194">0.00061853219965788699</cx:pt>
          <cx:pt idx="195">3.2110681554699297e-05</cx:pt>
          <cx:pt idx="196">-0.00063467626975642405</cx:pt>
          <cx:pt idx="197">-0.000329673890770039</cx:pt>
          <cx:pt idx="198">-0.0097994620950400905</cx:pt>
          <cx:pt idx="199">-0.013137507399532899</cx:pt>
          <cx:pt idx="200">-0.020132264390713799</cx:pt>
          <cx:pt idx="201">-0.0025752581150618099</cx:pt>
          <cx:pt idx="202">-0.019335697854201798</cx:pt>
          <cx:pt idx="203">-0.055269900870625298</cx:pt>
          <cx:pt idx="204">0.0045166350963800799</cx:pt>
          <cx:pt idx="205">0.046112829891215901</cx:pt>
          <cx:pt idx="206">0.0072851854343955001</cx:pt>
          <cx:pt idx="207">-0.0258449425256277</cx:pt>
          <cx:pt idx="208">-0.0267891633249791</cx:pt>
          <cx:pt idx="209">-0.036516889687623101</cx:pt>
          <cx:pt idx="210">0.108202212770709</cx:pt>
          <cx:pt idx="211">0.0526548774567124</cx:pt>
          <cx:pt idx="212">0.040155484571548501</cx:pt>
          <cx:pt idx="213">0.047505606530438699</cx:pt>
          <cx:pt idx="214">-0.056611955707403898</cx:pt>
          <cx:pt idx="215">-0.050207553802778297</cx:pt>
          <cx:pt idx="216">0.052334040786052201</cx:pt>
          <cx:pt idx="217">-0.0264543837277539</cx:pt>
          <cx:pt idx="218">-0.0302903818515898</cx:pt>
          <cx:pt idx="219">-0.0631584550945294</cx:pt>
          <cx:pt idx="220">-0.034872709855968902</cx:pt>
          <cx:pt idx="221">-0.0079179173701196103</cx:pt>
          <cx:pt idx="222">-0.00032422147358601201</cx:pt>
          <cx:pt idx="223">0.00078827211555177303</cx:pt>
          <cx:pt idx="224">0.00016303018401196801</cx:pt>
          <cx:pt idx="225">0.00039579074042151498</cx:pt>
          <cx:pt idx="226">-0.0108597679053668</cx:pt>
          <cx:pt idx="227">-0.0073562022963668001</cx:pt>
          <cx:pt idx="228">-0.034958755183981102</cx:pt>
          <cx:pt idx="229">-0.040314971702724897</cx:pt>
          <cx:pt idx="230">-0.047739032736941397</cx:pt>
          <cx:pt idx="231">-0.113854705135513</cx:pt>
          <cx:pt idx="232">-0.059840022934692101</cx:pt>
          <cx:pt idx="233">-0.026404645342027199</cx:pt>
          <cx:pt idx="234">0.039055766461014399</cx:pt>
          <cx:pt idx="235">0.014324496048556099</cx:pt>
          <cx:pt idx="236">-0.019993791450741899</cx:pt>
          <cx:pt idx="237">-0.086536021031073704</cx:pt>
          <cx:pt idx="238">-0.0841706923514869</cx:pt>
          <cx:pt idx="239">-0.05621051212843</cx:pt>
          <cx:pt idx="240">-0.15507639692590799</cx:pt>
          <cx:pt idx="241">-0.117178146523072</cx:pt>
          <cx:pt idx="242">-0.111811289155437</cx:pt>
          <cx:pt idx="243">-0.15000738255096099</cx:pt>
          <cx:pt idx="244">-0.057852711450447201</cx:pt>
          <cx:pt idx="245">-0.093125039441408902</cx:pt>
          <cx:pt idx="246">-0.062103735225359599</cx:pt>
          <cx:pt idx="247">-0.087781260690473706</cx:pt>
          <cx:pt idx="248">-0.043594488836558899</cx:pt>
          <cx:pt idx="249">-0.0119548916918196</cx:pt>
          <cx:pt idx="250">0.0016219054188549499</cx:pt>
          <cx:pt idx="251">0.00024210922043462599</cx:pt>
          <cx:pt idx="252">0.00032090588279505799</cx:pt>
          <cx:pt idx="253">0.000226428960094284</cx:pt>
          <cx:pt idx="254">-0.0129037381121936</cx:pt>
          <cx:pt idx="255">-0.0073148966458279696</cx:pt>
          <cx:pt idx="256">-0.0054584339576887698</cx:pt>
          <cx:pt idx="257">-0.033955215717847702</cx:pt>
          <cx:pt idx="258">0.014470787819869499</cx:pt>
          <cx:pt idx="259">0.016206919366960899</cx:pt>
          <cx:pt idx="260">0.0080204688446261305</cx:pt>
          <cx:pt idx="261">-0.016496100955298701</cx:pt>
          <cx:pt idx="262">-0.0038509326652190999</cx:pt>
          <cx:pt idx="263">0.055923846498661701</cx:pt>
          <cx:pt idx="264">0.011512614803228001</cx:pt>
          <cx:pt idx="265">-0.076047689266991805</cx:pt>
          <cx:pt idx="266">-0.0096521893067790104</cx:pt>
          <cx:pt idx="267">0.00086465412716934696</cx:pt>
          <cx:pt idx="268">-0.024066286979841998</cx:pt>
          <cx:pt idx="269">-0.116944805123958</cx:pt>
          <cx:pt idx="270">-0.187605652551291</cx:pt>
          <cx:pt idx="271">-0.22346251361396</cx:pt>
          <cx:pt idx="272">-0.14129875709241099</cx:pt>
          <cx:pt idx="273">-0.13637810363393599</cx:pt>
          <cx:pt idx="274">-0.095414353371771995</cx:pt>
          <cx:pt idx="275">-0.105341087999623</cx:pt>
          <cx:pt idx="276">-0.041559146058714101</cx:pt>
          <cx:pt idx="277">-0.015927878213504901</cx:pt>
          <cx:pt idx="278">0.00101359167148888</cx:pt>
          <cx:pt idx="279">-0.00037848303567647402</cx:pt>
          <cx:pt idx="280">-0.00047140914391140699</cx:pt>
          <cx:pt idx="281">-0.00067600313297437598</cx:pt>
          <cx:pt idx="282">-0.0057271367358914197</cx:pt>
          <cx:pt idx="283">0.0063994334768999496</cx:pt>
          <cx:pt idx="284">0.0035828848516689799</cx:pt>
          <cx:pt idx="285">-0.016276158276780701</cx:pt>
          <cx:pt idx="286">-0.0038977050686553202</cx:pt>
          <cx:pt idx="287">0.00339298687711969</cx:pt>
          <cx:pt idx="288">-0.0022332720780980598</cx:pt>
          <cx:pt idx="289">0.00046251182277742099</cx:pt>
          <cx:pt idx="290">0.011230228947352001</cx:pt>
          <cx:pt idx="291">0.014399180710417901</cx:pt>
          <cx:pt idx="292">0.031990089662797101</cx:pt>
          <cx:pt idx="293">0.052967202460420602</cx:pt>
          <cx:pt idx="294">0.053207412536888002</cx:pt>
          <cx:pt idx="295">0.024595637366964501</cx:pt>
          <cx:pt idx="296">-0.0174847537966464</cx:pt>
          <cx:pt idx="297">-0.028569542296755499</cx:pt>
          <cx:pt idx="298">-0.060857364205042098</cx:pt>
          <cx:pt idx="299">-0.062565172833485394</cx:pt>
          <cx:pt idx="300">-0.078793865646337793</cx:pt>
          <cx:pt idx="301">-0.11210735669272399</cx:pt>
          <cx:pt idx="302">-0.111680044216231</cx:pt>
          <cx:pt idx="303">-0.098733538928744202</cx:pt>
          <cx:pt idx="304">-0.036005727225492098</cx:pt>
          <cx:pt idx="305">-0.0092433211386808104</cx:pt>
          <cx:pt idx="306">0.00068190749630732503</cx:pt>
          <cx:pt idx="307">0.000162620680572565</cx:pt>
          <cx:pt idx="308">-6.9298937386159403e-05</cx:pt>
          <cx:pt idx="309">-0.0022597125211599998</cx:pt>
          <cx:pt idx="310">-0.00117101677012884</cx:pt>
          <cx:pt idx="311">0.011651121681680299</cx:pt>
          <cx:pt idx="312">0.015887725512072501</cx:pt>
          <cx:pt idx="313">-0.021431393047864799</cx:pt>
          <cx:pt idx="314">-0.064911460545180599</cx:pt>
          <cx:pt idx="315">-0.065453951349203898</cx:pt>
          <cx:pt idx="316">-0.077615405721383104</cx:pt>
          <cx:pt idx="317">0.016933770821494099</cx:pt>
          <cx:pt idx="318">0.14690145037264701</cx:pt>
          <cx:pt idx="319">0.058026008640633099</cx:pt>
          <cx:pt idx="320">0.046724188526277598</cx:pt>
          <cx:pt idx="321">0.0624415991383966</cx:pt>
          <cx:pt idx="322">0.073131061909701103</cx:pt>
          <cx:pt idx="323">0.038981108421582499</cx:pt>
          <cx:pt idx="324">0.018620966894369598</cx:pt>
          <cx:pt idx="325">0.107191170592587</cx:pt>
          <cx:pt idx="326">0.100207625719652</cx:pt>
          <cx:pt idx="327">-0.011588237641252001</cx:pt>
          <cx:pt idx="328">0.0034400508262625502</cx:pt>
          <cx:pt idx="329">-0.080301320426264103</cx:pt>
          <cx:pt idx="330">-0.073375609647385598</cx:pt>
          <cx:pt idx="331">-0.071515164736538905</cx:pt>
          <cx:pt idx="332">-0.039941233979440501</cx:pt>
          <cx:pt idx="333">-0.0092477669692249704</cx:pt>
          <cx:pt idx="334">0.00032388010841009402</cx:pt>
          <cx:pt idx="335">-0.00042832849786956497</cx:pt>
          <cx:pt idx="336">-0.00063179217764336296</cx:pt>
          <cx:pt idx="337">-0.0019957727490816702</cx:pt>
          <cx:pt idx="338">-0.0039643918174606402</cx:pt>
          <cx:pt idx="339">0.00690615162701585</cx:pt>
          <cx:pt idx="340">-0.0063929862267009304</cx:pt>
          <cx:pt idx="341">-0.0084772475202208597</cx:pt>
          <cx:pt idx="342">-0.070710938227227793</cx:pt>
          <cx:pt idx="343">-0.059733893289953099</cx:pt>
          <cx:pt idx="344">0.0021234574335741098</cx:pt>
          <cx:pt idx="345">0.050782653664839902</cx:pt>
          <cx:pt idx="346">0.090159643204091297</cx:pt>
          <cx:pt idx="347">0.041593991610375199</cx:pt>
          <cx:pt idx="348">0.034402630318571902</cx:pt>
          <cx:pt idx="349">0.077256009933179201</cx:pt>
          <cx:pt idx="350">0.065782952833881497</cx:pt>
          <cx:pt idx="351">0.041945287210833501</cx:pt>
          <cx:pt idx="352">0.00155546169993759</cx:pt>
          <cx:pt idx="353">-0.034148611302745997</cx:pt>
          <cx:pt idx="354">0.087149840237276399</cx:pt>
          <cx:pt idx="355">0.046654694472528901</cx:pt>
          <cx:pt idx="356">0.043352912686048899</cx:pt>
          <cx:pt idx="357">-0.00304870126569137</cx:pt>
          <cx:pt idx="358">-0.0178959134072386</cx:pt>
          <cx:pt idx="359">-0.0370714162433428</cx:pt>
          <cx:pt idx="360">-0.047078132705652399</cx:pt>
          <cx:pt idx="361">-0.011448000589928</cx:pt>
          <cx:pt idx="362">0.0023758541694754</cx:pt>
          <cx:pt idx="363">0.00065265934449233395</cx:pt>
          <cx:pt idx="364">0.00049890365737937997</cx:pt>
          <cx:pt idx="365">-0.0021104846018928998</cx:pt>
          <cx:pt idx="366">-0.0062302120197702798</cx:pt>
          <cx:pt idx="367">-0.0089105922529239701</cx:pt>
          <cx:pt idx="368">-0.034714616450866598</cx:pt>
          <cx:pt idx="369">-0.0396780423692112</cx:pt>
          <cx:pt idx="370">-0.096942426452134203</cx:pt>
          <cx:pt idx="371">-0.032429018071324103</cx:pt>
          <cx:pt idx="372">0.04316815375158</cx:pt>
          <cx:pt idx="373">0.010152188867615101</cx:pt>
          <cx:pt idx="374">-0.053134741049243199</cx:pt>
          <cx:pt idx="375">-0.044751972270851599</cx:pt>
          <cx:pt idx="376">0.033061327390429003</cx:pt>
          <cx:pt idx="377">0.026660374080457402</cx:pt>
          <cx:pt idx="378">0.0243816677458621</cx:pt>
          <cx:pt idx="379">0.0409173710171623</cx:pt>
          <cx:pt idx="380">-0.0051127204513205099</cx:pt>
          <cx:pt idx="381">-0.055185302545266997</cx:pt>
          <cx:pt idx="382">-0.050351270093140998</cx:pt>
          <cx:pt idx="383">0.024522574848223799</cx:pt>
          <cx:pt idx="384">0.0663215074888414</cx:pt>
          <cx:pt idx="385">0.0360146828292311</cx:pt>
          <cx:pt idx="386">0.027994284545643899</cx:pt>
          <cx:pt idx="387">-0.00239134965341915</cx:pt>
          <cx:pt idx="388">-0.017903442088523101</cx:pt>
          <cx:pt idx="389">-0.0085041253959750804</cx:pt>
          <cx:pt idx="390">-0.00074878893839365002</cx:pt>
          <cx:pt idx="391">-0.00017305270360292899</cx:pt>
          <cx:pt idx="392">0.0010727120777979399</cx:pt>
          <cx:pt idx="393">0.00061477659004405402</cx:pt>
          <cx:pt idx="394">-0.00143399202903572</cx:pt>
          <cx:pt idx="395">-0.0079503032110500096</cx:pt>
          <cx:pt idx="396">-0.057944772262107098</cx:pt>
          <cx:pt idx="397">-0.12837769480921599</cx:pt>
          <cx:pt idx="398">-0.14862514824037601</cx:pt>
          <cx:pt idx="399">-0.14542177000231499</cx:pt>
          <cx:pt idx="400">-0.14023457619700899</cx:pt>
          <cx:pt idx="401">-0.15645116507620699</cx:pt>
          <cx:pt idx="402">-0.18061205984957299</cx:pt>
          <cx:pt idx="403">-0.101029225480834</cx:pt>
          <cx:pt idx="404">-0.052406198018578397</cx:pt>
          <cx:pt idx="405">-0.090440713865885702</cx:pt>
          <cx:pt idx="406">0.0534089613498114</cx:pt>
          <cx:pt idx="407">0.034014462717538198</cx:pt>
          <cx:pt idx="408">-0.062101668774163198</cx:pt>
          <cx:pt idx="409">-0.081606160108292802</cx:pt>
          <cx:pt idx="410">-0.048752267933780999</cx:pt>
          <cx:pt idx="411">-0.0083848859772903891</cx:pt>
          <cx:pt idx="412">-0.0099380214019662502</cx:pt>
          <cx:pt idx="413">0.043087937299885103</cx:pt>
          <cx:pt idx="414">0.056044967669934602</cx:pt>
          <cx:pt idx="415">0.056278031974804299</cx:pt>
          <cx:pt idx="416">-0.0032498677132209099</cx:pt>
          <cx:pt idx="417">0.0047466367658421599</cx:pt>
          <cx:pt idx="418">-0.0040843229179401601</cx:pt>
          <cx:pt idx="419">-0.000130593058542838</cx:pt>
          <cx:pt idx="420">0.000431232512602121</cx:pt>
          <cx:pt idx="421">0.0037785513733683599</cx:pt>
          <cx:pt idx="422">0.0046051140062381103</cx:pt>
          <cx:pt idx="423">-0.021683849239299599</cx:pt>
          <cx:pt idx="424">-0.030258063244575101</cx:pt>
          <cx:pt idx="425">-0.112954591943426</cx:pt>
          <cx:pt idx="426">-0.18571726098659799</cx:pt>
          <cx:pt idx="427">-0.28483107460061702</cx:pt>
          <cx:pt idx="428">-0.26575223104060502</cx:pt>
          <cx:pt idx="429">-0.29224542273242399</cx:pt>
          <cx:pt idx="430">-0.30661387296974602</cx:pt>
          <cx:pt idx="431">-0.20412447003658599</cx:pt>
          <cx:pt idx="432">-0.13011355454739101</cx:pt>
          <cx:pt idx="433">-0.101289925241343</cx:pt>
          <cx:pt idx="434">0.0100493455494624</cx:pt>
          <cx:pt idx="435">0.017157277532005001</cx:pt>
          <cx:pt idx="436">-0.060377456718541</cx:pt>
          <cx:pt idx="437">-0.0268853042783933</cx:pt>
          <cx:pt idx="438">-0.074057781008214196</cx:pt>
          <cx:pt idx="439">-0.013798088282623701</cx:pt>
          <cx:pt idx="440">-0.017055187020166</cx:pt>
          <cx:pt idx="441">0.106689835697012</cx:pt>
          <cx:pt idx="442">0.085700694639633104</cx:pt>
          <cx:pt idx="443">0.063812530412117</cx:pt>
          <cx:pt idx="444">0.0285095257873678</cx:pt>
          <cx:pt idx="445">0.0042014856028978597</cx:pt>
          <cx:pt idx="446">-0.0014931787147994501</cx:pt>
          <cx:pt idx="447">-0.00074191910694385997</cx:pt>
          <cx:pt idx="448">0.00035225793211793798</cx:pt>
          <cx:pt idx="449">0.0020657183828085299</cx:pt>
          <cx:pt idx="450">0.010201768735238301</cx:pt>
          <cx:pt idx="451">-0.0037621630320726499</cx:pt>
          <cx:pt idx="452">-0.057728979307570497</cx:pt>
          <cx:pt idx="453">-0.075096146377366196</cx:pt>
          <cx:pt idx="454">-0.10487723286183399</cx:pt>
          <cx:pt idx="455">-0.195933077487629</cx:pt>
          <cx:pt idx="456">-0.20314386064019799</cx:pt>
          <cx:pt idx="457">-0.23144659517652999</cx:pt>
          <cx:pt idx="458">-0.28257291680496199</cx:pt>
          <cx:pt idx="459">-0.24797353362008401</cx:pt>
          <cx:pt idx="460">-0.256514554284892</cx:pt>
          <cx:pt idx="461">-0.221338083803645</cx:pt>
          <cx:pt idx="462">-0.082935324568961896</cx:pt>
          <cx:pt idx="463">-0.016306359681340199</cx:pt>
          <cx:pt idx="464">-0.044882383801862102</cx:pt>
          <cx:pt idx="465">0.0196139407964688</cx:pt>
          <cx:pt idx="466">-0.016829467425477002</cx:pt>
          <cx:pt idx="467">0.0065646289913034598</cx:pt>
          <cx:pt idx="468">-0.0018622638495718799</cx:pt>
          <cx:pt idx="469">0.065751204204920102</cx:pt>
          <cx:pt idx="470">0.069546112129216395</cx:pt>
          <cx:pt idx="471">0.0524508805968808</cx:pt>
          <cx:pt idx="472">0.044529583965812997</cx:pt>
          <cx:pt idx="473">-0.0189567402527311</cx:pt>
          <cx:pt idx="474">-0.00518571873984814</cx:pt>
          <cx:pt idx="475">-0.0025212086519547398</cx:pt>
          <cx:pt idx="476">-0.00058793313694041496</cx:pt>
          <cx:pt idx="477">0.00059249935264448698</cx:pt>
          <cx:pt idx="478">0.0069469245690237501</cx:pt>
          <cx:pt idx="479">0.022746096989175499</cx:pt>
          <cx:pt idx="480">-0.0279533370751129</cx:pt>
          <cx:pt idx="481">-0.019234050346691799</cx:pt>
          <cx:pt idx="482">0.043117101830411002</cx:pt>
          <cx:pt idx="483">-0.021355011186456802</cx:pt>
          <cx:pt idx="484">0.024840546173907799</cx:pt>
          <cx:pt idx="485">-0.073872508061225695</cx:pt>
          <cx:pt idx="486">-0.121684372636977</cx:pt>
          <cx:pt idx="487">-0.16655049446488901</cx:pt>
          <cx:pt idx="488">-0.244122742955032</cx:pt>
          <cx:pt idx="489">-0.29196154071660901</cx:pt>
          <cx:pt idx="490">-0.136509510065011</cx:pt>
          <cx:pt idx="491">-0.031048011638220099</cx:pt>
          <cx:pt idx="492">-0.067874938568981302</cx:pt>
          <cx:pt idx="493">0.044100333108223498</cx:pt>
          <cx:pt idx="494">-0.028973831184033499</cx:pt>
          <cx:pt idx="495">0.024259780958341699</cx:pt>
          <cx:pt idx="496">0.022215515827034401</cx:pt>
          <cx:pt idx="497">0.036871777045040799</cx:pt>
          <cx:pt idx="498">-0.010340826200475</cx:pt>
          <cx:pt idx="499">0.019695345473135999</cx:pt>
          <cx:pt idx="500">0.037173954747179001</cx:pt>
          <cx:pt idx="501">-0.022686397675792801</cx:pt>
          <cx:pt idx="502">-0.0010843824295450901</cx:pt>
          <cx:pt idx="503">-0.00043372229883048102</cx:pt>
          <cx:pt idx="504">0.00011108510136182599</cx:pt>
          <cx:pt idx="505">-1.1712126129920601e-05</cx:pt>
          <cx:pt idx="506">0.0034050833485683701</cx:pt>
          <cx:pt idx="507">0.065407437718992198</cx:pt>
          <cx:pt idx="508">0.0220623207881319</cx:pt>
          <cx:pt idx="509">0.036216326874363297</cx:pt>
          <cx:pt idx="510">0.102302372589388</cx:pt>
          <cx:pt idx="511">0.024202785106113098</cx:pt>
          <cx:pt idx="512">0.038129915176726398</cx:pt>
          <cx:pt idx="513">0.020761084866321802</cx:pt>
          <cx:pt idx="514">-0.042068645710103401</cx:pt>
          <cx:pt idx="515">-0.071650329093491297</cx:pt>
          <cx:pt idx="516">-0.13419023357404</cx:pt>
          <cx:pt idx="517">-0.16218673876453399</cx:pt>
          <cx:pt idx="518">-0.065274324498037994</cx:pt>
          <cx:pt idx="519">0.0040016325570824702</cx:pt>
          <cx:pt idx="520">-0.0073112630925139801</cx:pt>
          <cx:pt idx="521">0.00360340717245543</cx:pt>
          <cx:pt idx="522">-0.0650308220959573</cx:pt>
          <cx:pt idx="523">0.077801061150086101</cx:pt>
          <cx:pt idx="524">0.019045188493120601</cx:pt>
          <cx:pt idx="525">-0.016402725782207299</cx:pt>
          <cx:pt idx="526">-0.040782457247763602</cx:pt>
          <cx:pt idx="527">0.017696882589011701</cx:pt>
          <cx:pt idx="528">0.054029527311320998</cx:pt>
          <cx:pt idx="529">-0.0037077815780686202</cx:pt>
          <cx:pt idx="530">-0.0011839344069432701</cx:pt>
          <cx:pt idx="531">-0.00092243559138452196</cx:pt>
          <cx:pt idx="532">-0.00059083580296071696</cx:pt>
          <cx:pt idx="533">0.00055498215557666405</cx:pt>
          <cx:pt idx="534">-0.00072699115874911701</cx:pt>
          <cx:pt idx="535">0.072405714462677698</cx:pt>
          <cx:pt idx="536">0.043265306009603398</cx:pt>
          <cx:pt idx="537">0.075501235058988606</cx:pt>
          <cx:pt idx="538">0.127634098339625</cx:pt>
          <cx:pt idx="539">0.097487838278119104</cx:pt>
          <cx:pt idx="540">0.074120164939421002</cx:pt>
          <cx:pt idx="541">0.091659792557631195</cx:pt>
          <cx:pt idx="542">0.035440438113070502</cx:pt>
          <cx:pt idx="543">0.0015358669379731799</cx:pt>
          <cx:pt idx="544">-0.0151193641995012</cx:pt>
          <cx:pt idx="545">-0.0416162766615241</cx:pt>
          <cx:pt idx="546">-0.0129610091256155</cx:pt>
          <cx:pt idx="547">0.028597024065546602</cx:pt>
          <cx:pt idx="548">0.070965635378893194</cx:pt>
          <cx:pt idx="549">0.036768938701791397</cx:pt>
          <cx:pt idx="550">0.032827165634355997</cx:pt>
          <cx:pt idx="551">0.013016149670787101</cx:pt>
          <cx:pt idx="552">0.041100656581731003</cx:pt>
          <cx:pt idx="553">-0.0218460140700255</cx:pt>
          <cx:pt idx="554">-0.029933392348100801</cx:pt>
          <cx:pt idx="555">0.059881689075217001</cx:pt>
          <cx:pt idx="556">0.042744435503457301</cx:pt>
          <cx:pt idx="557">0.012172785384901699</cx:pt>
          <cx:pt idx="558">-0.0015973926448071001</cx:pt>
          <cx:pt idx="559">-0.00097910197299524993</cx:pt>
          <cx:pt idx="560">-0.00089806622146539202</cx:pt>
          <cx:pt idx="561">0.00055379436679743805</cx:pt>
          <cx:pt idx="562">-0.0122036117132824</cx:pt>
          <cx:pt idx="563">0.0126026235615862</cx:pt>
          <cx:pt idx="564">0.038082421087079099</cx:pt>
          <cx:pt idx="565">0.049737795513719402</cx:pt>
          <cx:pt idx="566">0.12483956740946001</cx:pt>
          <cx:pt idx="567">0.083416042075805497</cx:pt>
          <cx:pt idx="568">0.091733842901422405</cx:pt>
          <cx:pt idx="569">0.099264001146738196</cx:pt>
          <cx:pt idx="570">0.036224095683685897</cx:pt>
          <cx:pt idx="571">0.031874489099592701</cx:pt>
          <cx:pt idx="572">-0.036392685073349099</cx:pt>
          <cx:pt idx="573">-0.067865095353270899</cx:pt>
          <cx:pt idx="574">-0.0312487295223744</cx:pt>
          <cx:pt idx="575">0.021839597206479999</cx:pt>
          <cx:pt idx="576">0.079316121188396801</cx:pt>
          <cx:pt idx="577">0.067838350909684195</cx:pt>
          <cx:pt idx="578">0.038661755829485903</cx:pt>
          <cx:pt idx="579">0.058868648073083001</cx:pt>
          <cx:pt idx="580">0.0145206644027238</cx:pt>
          <cx:pt idx="581">-0.00194998002961042</cx:pt>
          <cx:pt idx="582">0.039486478173110601</cx:pt>
          <cx:pt idx="583">0.017299006589332599</cx:pt>
          <cx:pt idx="584">0.017055197783234</cx:pt>
          <cx:pt idx="585">0.00125693628740327</cx:pt>
          <cx:pt idx="586">-0.00067033347764002904</cx:pt>
          <cx:pt idx="587">-0.00033209394644342699</cx:pt>
          <cx:pt idx="588">-0.00082658908444436803</cx:pt>
          <cx:pt idx="589">-0.00042623315634873201</cx:pt>
          <cx:pt idx="590">-0.029886582511108501</cx:pt>
          <cx:pt idx="591">-0.018064399679924799</cx:pt>
          <cx:pt idx="592">-0.0085786096563550303</cx:pt>
          <cx:pt idx="593">0.033307516656661297</cx:pt>
          <cx:pt idx="594">0.080502712283291394</cx:pt>
          <cx:pt idx="595">0.0932078119482566</cx:pt>
          <cx:pt idx="596">0.069902848326428499</cx:pt>
          <cx:pt idx="597">0.027879979275864102</cx:pt>
          <cx:pt idx="598">0.051041274263998598</cx:pt>
          <cx:pt idx="599">0.043234534896282699</cx:pt>
          <cx:pt idx="600">0.021399727014011299</cx:pt>
          <cx:pt idx="601">0.020622519493223999</cx:pt>
          <cx:pt idx="602">0.039533258218332298</cx:pt>
          <cx:pt idx="603">-0.00137901234391869</cx:pt>
          <cx:pt idx="604">-0.030987245287039299</cx:pt>
          <cx:pt idx="605">-0.031604872805160902</cx:pt>
          <cx:pt idx="606">-0.0065401626595927203</cx:pt>
          <cx:pt idx="607">0.0123079760109142</cx:pt>
          <cx:pt idx="608">0.028215928455952902</cx:pt>
          <cx:pt idx="609">-0.00420494527073491</cx:pt>
          <cx:pt idx="610">-0.033150625288001397</cx:pt>
          <cx:pt idx="611">-0.031669724201972498</cx:pt>
          <cx:pt idx="612">-0.0174167414664925</cx:pt>
          <cx:pt idx="613">-0.0015401989593605901</cx:pt>
          <cx:pt idx="614">-0.00063432707988268701</cx:pt>
          <cx:pt idx="615">6.0463788385311801e-05</cx:pt>
          <cx:pt idx="616">1.8431315882077999e-05</cx:pt>
          <cx:pt idx="617">0.00030865178863896702</cx:pt>
          <cx:pt idx="618">-0.0098662691436727599</cx:pt>
          <cx:pt idx="619">-0.0086962731192520796</cx:pt>
          <cx:pt idx="620">-0.011746365548779499</cx:pt>
          <cx:pt idx="621">-0.018157195633875099</cx:pt>
          <cx:pt idx="622">-0.046777877457083297</cx:pt>
          <cx:pt idx="623">-0.037994851543788899</cx:pt>
          <cx:pt idx="624">0.0066164215334049504</cx:pt>
          <cx:pt idx="625">-0.010096200903104299</cx:pt>
          <cx:pt idx="626">0.0061771588381232404</cx:pt>
          <cx:pt idx="627">0.0124745059538089</cx:pt>
          <cx:pt idx="628">-0.0231325382781448</cx:pt>
          <cx:pt idx="629">-0.0076887395830389296</cx:pt>
          <cx:pt idx="630">0.016361967340614299</cx:pt>
          <cx:pt idx="631">0.045753414828677098</cx:pt>
          <cx:pt idx="632">0.046027631200451898</cx:pt>
          <cx:pt idx="633">0.027044238194682099</cx:pt>
          <cx:pt idx="634">-0.0219636629493032</cx:pt>
          <cx:pt idx="635">0.00169337172045904</cx:pt>
          <cx:pt idx="636">0.0037052483149915502</cx:pt>
          <cx:pt idx="637">-0.017347443320189199</cx:pt>
          <cx:pt idx="638">-0.029872717529881</cx:pt>
          <cx:pt idx="639">-0.0272341149623644</cx:pt>
          <cx:pt idx="640">-0.017889184274631299</cx:pt>
          <cx:pt idx="641">-0.0042941101290029102</cx:pt>
          <cx:pt idx="642">0.00052354685340404801</cx:pt>
          <cx:pt idx="643">0.00070848748907721899</cx:pt>
          <cx:pt idx="644">-0.00040362034347192401</cx:pt>
          <cx:pt idx="645">0.000400348668094511</cx:pt>
          <cx:pt idx="646">0.000188368701991954</cx:pt>
          <cx:pt idx="647">-0.0018967433058878201</cx:pt>
          <cx:pt idx="648">-0.0060464322847962803</cx:pt>
          <cx:pt idx="649">-0.0304915878650272</cx:pt>
          <cx:pt idx="650">-0.045677334314582999</cx:pt>
          <cx:pt idx="651">-0.074612474886403102</cx:pt>
          <cx:pt idx="652">-0.082056372996317198</cx:pt>
          <cx:pt idx="653">-0.023631882675087701</cx:pt>
          <cx:pt idx="654">-0.0078339260899269198</cx:pt>
          <cx:pt idx="655">0.024000280058472601</cx:pt>
          <cx:pt idx="656">0.021428425840275801</cx:pt>
          <cx:pt idx="657">0.0044342464031579499</cx:pt>
          <cx:pt idx="658">0.016754559330615999</cx:pt>
          <cx:pt idx="659">0.0483494699458481</cx:pt>
          <cx:pt idx="660">0.033502705748828999</cx:pt>
          <cx:pt idx="661">0.016428132954171001</cx:pt>
          <cx:pt idx="662">0.00637971674799868</cx:pt>
          <cx:pt idx="663">0.026404675930827001</cx:pt>
          <cx:pt idx="664">-0.020171878945376798</cx:pt>
          <cx:pt idx="665">-0.0497244349010207</cx:pt>
          <cx:pt idx="666">-0.035545924105365001</cx:pt>
          <cx:pt idx="667">-0.019054594421418401</cx:pt>
          <cx:pt idx="668">-0.0080895098383248001</cx:pt>
          <cx:pt idx="669">-0.0045471859342084697</cx:pt>
          <cx:pt idx="670">0.00072260364971504397</cx:pt>
          <cx:pt idx="671">-0.000446964292871932</cx:pt>
          <cx:pt idx="672">0.0012118935152440401</cx:pt>
          <cx:pt idx="673">0.00022437224118991499</cx:pt>
          <cx:pt idx="674">0.00049575352399449703</cx:pt>
          <cx:pt idx="675">0.00058400292799991305</cx:pt>
          <cx:pt idx="676">0.00331396833553911</cx:pt>
          <cx:pt idx="677">-0.00273357917769676</cx:pt>
          <cx:pt idx="678">-0.0058060811886519199</cx:pt>
          <cx:pt idx="679">-0.0027285357439056999</cx:pt>
          <cx:pt idx="680">-0.0107706268672696</cx:pt>
          <cx:pt idx="681">-0.0268506895925095</cx:pt>
          <cx:pt idx="682">-0.028828958188312201</cx:pt>
          <cx:pt idx="683">0.019882379823803899</cx:pt>
          <cx:pt idx="684">-0.0127415205284153</cx:pt>
          <cx:pt idx="685">-0.036673515533929002</cx:pt>
          <cx:pt idx="686">-0.023573575470836099</cx:pt>
          <cx:pt idx="687">-0.018482779518871301</cx:pt>
          <cx:pt idx="688">-0.0097935014240030805</cx:pt>
          <cx:pt idx="689">-0.0043662787507695302</cx:pt>
          <cx:pt idx="690">-0.051044095233363201</cx:pt>
          <cx:pt idx="691">-0.047714806116219498</cx:pt>
          <cx:pt idx="692">-0.045396239701761001</cx:pt>
          <cx:pt idx="693">-0.038794533832891803</cx:pt>
          <cx:pt idx="694">-0.016857486719238</cx:pt>
          <cx:pt idx="695">-0.0099052561166260902</cx:pt>
          <cx:pt idx="696">-0.0035532425199535801</cx:pt>
          <cx:pt idx="697">-0.00062621829124110003</cx:pt>
          <cx:pt idx="698">-0.00053800134907418197</cx:pt>
          <cx:pt idx="699">9.3716069674721906e-05</cx:pt>
          <cx:pt idx="700">-0.00016970629647401501</cx:pt>
          <cx:pt idx="701">-0.00028397077253574499</cx:pt>
          <cx:pt idx="702">0.00021434315161005299</cx:pt>
          <cx:pt idx="703">-0.000759809083507613</cx:pt>
          <cx:pt idx="704">-0.0018868281588979899</cx:pt>
          <cx:pt idx="705">-0.00188684096557332</cx:pt>
          <cx:pt idx="706">-4.3202972450059399e-05</cx:pt>
          <cx:pt idx="707">0.00070104715391617397</cx:pt>
          <cx:pt idx="708">0.0039808805812420901</cx:pt>
          <cx:pt idx="709">-0.0105579196546856</cx:pt>
          <cx:pt idx="710">-0.017893421302459099</cx:pt>
          <cx:pt idx="711">-0.020072595381419301</cx:pt>
          <cx:pt idx="712">-0.0282538823568904</cx:pt>
          <cx:pt idx="713">-0.049651466761618003</cx:pt>
          <cx:pt idx="714">-0.041644492990833497</cx:pt>
          <cx:pt idx="715">-0.044822271716973103</cx:pt>
          <cx:pt idx="716">-0.033571450825839497</cx:pt>
          <cx:pt idx="717">-0.039581149355637002</cx:pt>
          <cx:pt idx="718">-0.037343131977696203</cx:pt>
          <cx:pt idx="719">-0.0212454377840657</cx:pt>
          <cx:pt idx="720">-0.0103467909219103</cx:pt>
          <cx:pt idx="721">-0.0053239784590750497</cx:pt>
          <cx:pt idx="722">-0.0057330441752851099</cx:pt>
          <cx:pt idx="723">-0.0027257798440154602</cx:pt>
          <cx:pt idx="724">0.00037420213196128399</cx:pt>
          <cx:pt idx="725">0.00083955259054072995</cx:pt>
          <cx:pt idx="726">-0.00026620258379986598</cx:pt>
          <cx:pt idx="727">-0.000128038810412448</cx:pt>
          <cx:pt idx="728">0.00047436002980981499</cx:pt>
          <cx:pt idx="729">-0.00017760183985757999</cx:pt>
          <cx:pt idx="730">-0.000107642890171884</cx:pt>
          <cx:pt idx="731">-0.00029665569987009802</cx:pt>
          <cx:pt idx="732">0.00014145938084647399</cx:pt>
          <cx:pt idx="733">-0.0011933995586351201</cx:pt>
          <cx:pt idx="734">-0.0011459761187558801</cx:pt>
          <cx:pt idx="735">-0.00085923962717047997</cx:pt>
          <cx:pt idx="736">0.00011796312156897699</cx:pt>
          <cx:pt idx="737">0.00020237047907272</cx:pt>
          <cx:pt idx="738">-0.0011194775491770901</cx:pt>
          <cx:pt idx="739">-0.0015244440717320201</cx:pt>
          <cx:pt idx="740">-0.00133152998827369</cx:pt>
          <cx:pt idx="741">-0.0075728975910001597</cx:pt>
          <cx:pt idx="742">-0.0091153954953496694</cx:pt>
          <cx:pt idx="743">-0.0045628450377828804</cx:pt>
          <cx:pt idx="744">-0.00344228162037321</cx:pt>
          <cx:pt idx="745">-0.0066557865614529201</cx:pt>
          <cx:pt idx="746">-0.010703954771388999</cx:pt>
          <cx:pt idx="747">-0.0070217060900650803</cx:pt>
          <cx:pt idx="748">-0.0050861233940302196</cx:pt>
          <cx:pt idx="749">-0.0013870750170702599</cx:pt>
          <cx:pt idx="750">-0.00033242001839986702</cx:pt>
          <cx:pt idx="751">3.2431415417789403e-05</cx:pt>
          <cx:pt idx="752">-0.00078397356327536102</cx:pt>
          <cx:pt idx="753">0.000314033263257031</cx:pt>
          <cx:pt idx="754">-0.00061014718447058595</cx:pt>
          <cx:pt idx="755">-0.00013910360849009299</cx:pt>
          <cx:pt idx="756">-5.8119971928935199e-05</cx:pt>
          <cx:pt idx="757">0.0011053562141024201</cx:pt>
          <cx:pt idx="758">-0.00033999531138129</cx:pt>
          <cx:pt idx="759">0.00090270529118389098</cx:pt>
          <cx:pt idx="760">-0.00017603388719479501</cx:pt>
          <cx:pt idx="761">-9.4017285066997695e-06</cx:pt>
          <cx:pt idx="762">0.00050116771419253298</cx:pt>
          <cx:pt idx="763">0.00055522735274757804</cx:pt>
          <cx:pt idx="764">0.00046375687136178298</cx:pt>
          <cx:pt idx="765">-0.00019065678684162301</cx:pt>
          <cx:pt idx="766">-0.000158539394324512</cx:pt>
          <cx:pt idx="767">-2.98379137995318e-05</cx:pt>
          <cx:pt idx="768">-7.6370032939891702e-05</cx:pt>
          <cx:pt idx="769">-0.00406270775676043</cx:pt>
          <cx:pt idx="770">-0.0034470387047437299</cx:pt>
          <cx:pt idx="771">6.6886371750447103e-06</cx:pt>
          <cx:pt idx="772">8.0576621444849406e-05</cx:pt>
          <cx:pt idx="773">0.000134185971413432</cx:pt>
          <cx:pt idx="774">-0.0012704304765084201</cx:pt>
          <cx:pt idx="775">-0.0045194198738816999</cx:pt>
          <cx:pt idx="776">-0.0020181053353943699</cx:pt>
          <cx:pt idx="777">-0.00076209914409760605</cx:pt>
          <cx:pt idx="778">-0.00025864116120287499</cx:pt>
          <cx:pt idx="779">0.00015715073769985999</cx:pt>
          <cx:pt idx="780">0.00083094850881778898</cx:pt>
          <cx:pt idx="781">0.00031948555657913802</cx:pt>
          <cx:pt idx="782">0.00071933338875510499</cx:pt>
          <cx:pt idx="783">0.00016392113335525401</cx:pt>
        </cx:lvl>
      </cx:numDim>
    </cx:data>
    <cx:data id="144">
      <cx:numDim type="val">
        <cx:f>'001_WA_F - 副本'!$EO$1:$EO$784</cx:f>
        <cx:lvl ptCount="784" formatCode="G/通用格式">
          <cx:pt idx="0">0.00063315248494249599</cx:pt>
          <cx:pt idx="1">-0.00056555124763789095</cx:pt>
          <cx:pt idx="2">0.00024047737775755601</cx:pt>
          <cx:pt idx="3">0.00036618128992616298</cx:pt>
          <cx:pt idx="4">-0.00028188724820722</cx:pt>
          <cx:pt idx="5">0.00030782595951920499</cx:pt>
          <cx:pt idx="6">0.000121744709337993</cx:pt>
          <cx:pt idx="7">5.23018178840482e-05</cx:pt>
          <cx:pt idx="8">-0.00023681519410458199</cx:pt>
          <cx:pt idx="9">-0.000479324783636929</cx:pt>
          <cx:pt idx="10">0.00047640840745751998</cx:pt>
          <cx:pt idx="11">-0.00031519973435838601</cx:pt>
          <cx:pt idx="12">-0.00035843009460610498</cx:pt>
          <cx:pt idx="13">0.00044778890725591402</cx:pt>
          <cx:pt idx="14">0.00031395818438305101</cx:pt>
          <cx:pt idx="15">0.00070214467206993999</cx:pt>
          <cx:pt idx="16">0.000105137808580117</cx:pt>
          <cx:pt idx="17">-3.3587600357031899e-05</cx:pt>
          <cx:pt idx="18">0.000210635091068454</cx:pt>
          <cx:pt idx="19">-0.00026181612761621903</cx:pt>
          <cx:pt idx="20">6.8301051411701606e-05</cx:pt>
          <cx:pt idx="21">0.00030887444731906801</cx:pt>
          <cx:pt idx="22">4.5364528692452801e-06</cx:pt>
          <cx:pt idx="23">-0.00032239008611750401</cx:pt>
          <cx:pt idx="24">-0.000391564574525363</cx:pt>
          <cx:pt idx="25">-0.00045198170368970699</cx:pt>
          <cx:pt idx="26">-0.00042229302454318299</cx:pt>
          <cx:pt idx="27">0.000543832271490601</cx:pt>
          <cx:pt idx="28">-0.000794101724345061</cx:pt>
          <cx:pt idx="29">0.00043198098708643499</cx:pt>
          <cx:pt idx="30">-0.00028947142492361303</cx:pt>
          <cx:pt idx="31">-0.00046475819537605302</cx:pt>
          <cx:pt idx="32">-0.00031722071032056501</cx:pt>
          <cx:pt idx="33">0.000401025558400605</cx:pt>
          <cx:pt idx="34">0.00013241070838759599</cx:pt>
          <cx:pt idx="35">3.2595201276871298e-05</cx:pt>
          <cx:pt idx="36">0.00060883317297576905</cx:pt>
          <cx:pt idx="37">0.00080248420215088101</cx:pt>
          <cx:pt idx="38">0.000153119792235292</cx:pt>
          <cx:pt idx="39">0.00033719160028356703</cx:pt>
          <cx:pt idx="40">0.00061463581991066702</cx:pt>
          <cx:pt idx="41">0.00078624588796054405</cx:pt>
          <cx:pt idx="42">0.00058466926718950003</cx:pt>
          <cx:pt idx="43">-2.86108828556833e-05</cx:pt>
          <cx:pt idx="44">0.0013281458260030799</cx:pt>
          <cx:pt idx="45">0.00155943058817315</cx:pt>
          <cx:pt idx="46">3.52775840535077e-05</cx:pt>
          <cx:pt idx="47">0.00047514400358615301</cx:pt>
          <cx:pt idx="48">0.00069089026957411097</cx:pt>
          <cx:pt idx="49">-0.00016559807279107301</cx:pt>
          <cx:pt idx="50">-5.0815731531488902e-05</cx:pt>
          <cx:pt idx="51">0.00049747623194824897</cx:pt>
          <cx:pt idx="52">-0.00017023050026655101</cx:pt>
          <cx:pt idx="53">6.7197651483493794e-05</cx:pt>
          <cx:pt idx="54">0.00050634307332644499</cx:pt>
          <cx:pt idx="55">3.4801375904619899e-05</cx:pt>
          <cx:pt idx="56">-0.00021740397908577699</cx:pt>
          <cx:pt idx="57">3.5634214035084799e-05</cx:pt>
          <cx:pt idx="58">0.00071937791441333302</cx:pt>
          <cx:pt idx="59">-0.000134011800965502</cx:pt>
          <cx:pt idx="60">0.00020202366372859399</cx:pt>
          <cx:pt idx="61">0.00020960154550277499</cx:pt>
          <cx:pt idx="62">0.00067211969061096695</cx:pt>
          <cx:pt idx="63">0.00213618126621627</cx:pt>
          <cx:pt idx="64">0.0022437432950299699</cx:pt>
          <cx:pt idx="65">-0.0018395399583447799</cx:pt>
          <cx:pt idx="66">0.0022217869076464002</cx:pt>
          <cx:pt idx="67">0.0040605312446653297</cx:pt>
          <cx:pt idx="68">-0.0049434976188513398</cx:pt>
          <cx:pt idx="69">-0.014755722835360301</cx:pt>
          <cx:pt idx="70">-0.011021895676094901</cx:pt>
          <cx:pt idx="71">-0.0058211966865232201</cx:pt>
          <cx:pt idx="72">0.00478777220479242</cx:pt>
          <cx:pt idx="73">0.0096822480344765094</cx:pt>
          <cx:pt idx="74">0.010874754186801901</cx:pt>
          <cx:pt idx="75">0.0087333902876399905</cx:pt>
          <cx:pt idx="76">0.0028444153429222699</cx:pt>
          <cx:pt idx="77">0.0015390229643941599</cx:pt>
          <cx:pt idx="78">0.00149154114017899</cx:pt>
          <cx:pt idx="79">-0.00046492706265050101</cx:pt>
          <cx:pt idx="80">-0.00028787056744143202</cx:pt>
          <cx:pt idx="81">-2.1137479643456799e-05</cx:pt>
          <cx:pt idx="82">0.00022158875054045801</cx:pt>
          <cx:pt idx="83">0.00030973376987078699</cx:pt>
          <cx:pt idx="84">-0.00022954353331285901</cx:pt>
          <cx:pt idx="85">0.00048642789090344297</cx:pt>
          <cx:pt idx="86">-7.8771646467670396e-06</cx:pt>
          <cx:pt idx="87">-0.00024496238702862902</cx:pt>
          <cx:pt idx="88">0.00040075599603291298</cx:pt>
          <cx:pt idx="89">-4.5452158843490002e-05</cx:pt>
          <cx:pt idx="90">0.00050116530338506396</cx:pt>
          <cx:pt idx="91">-3.22464605911026e-05</cx:pt>
          <cx:pt idx="92">0.000325219673588278</cx:pt>
          <cx:pt idx="93">-0.0014452181587359799</cx:pt>
          <cx:pt idx="94">-0.0062777760244459302</cx:pt>
          <cx:pt idx="95">-0.0035020041084555002</cx:pt>
          <cx:pt idx="96">-0.00145315924771614</cx:pt>
          <cx:pt idx="97">-0.0078934868539127893</cx:pt>
          <cx:pt idx="98">-0.023939960126157601</cx:pt>
          <cx:pt idx="99">-0.0163565394435587</cx:pt>
          <cx:pt idx="100">-0.0026202995121326201</cx:pt>
          <cx:pt idx="101">0.012942112937990099</cx:pt>
          <cx:pt idx="102">0.0170963686940157</cx:pt>
          <cx:pt idx="103">0.0115191774574876</cx:pt>
          <cx:pt idx="104">0.011391210443601901</cx:pt>
          <cx:pt idx="105">0.0091019021100214592</cx:pt>
          <cx:pt idx="106">0.0063320405358817397</cx:pt>
          <cx:pt idx="107">0.00044014832146877002</cx:pt>
          <cx:pt idx="108">-0.000163639717226147</cx:pt>
          <cx:pt idx="109">0.00298635151888259</cx:pt>
          <cx:pt idx="110">0.0014915183891903399</cx:pt>
          <cx:pt idx="111">-0.00018583627020239701</cx:pt>
          <cx:pt idx="112">0.00079742807590887205</cx:pt>
          <cx:pt idx="113">0.000260323049057594</cx:pt>
          <cx:pt idx="114">-3.20118423381781e-05</cx:pt>
          <cx:pt idx="115">3.2949146146868701e-05</cx:pt>
          <cx:pt idx="116">0.00050277864048081796</cx:pt>
          <cx:pt idx="117">-0.00325064608062721</cx:pt>
          <cx:pt idx="118">-0.0098932356023115203</cx:pt>
          <cx:pt idx="119">-0.0152948470527606</cx:pt>
          <cx:pt idx="120">-0.0207225724284106</cx:pt>
          <cx:pt idx="121">0.0022741944599628402</cx:pt>
          <cx:pt idx="122">0.0127826560104565</cx:pt>
          <cx:pt idx="123">0.039811867178232901</cx:pt>
          <cx:pt idx="124">0.025499105197018101</cx:pt>
          <cx:pt idx="125">-0.031364310296054701</cx:pt>
          <cx:pt idx="126">-0.0099427305211818497</cx:pt>
          <cx:pt idx="127">0.032459998594010803</cx:pt>
          <cx:pt idx="128">0.054169181068712699</cx:pt>
          <cx:pt idx="129">0.054927672887749399</cx:pt>
          <cx:pt idx="130">0.020094056090137698</cx:pt>
          <cx:pt idx="131">-0.0027627235383638599</cx:pt>
          <cx:pt idx="132">-0.0104015473372877</cx:pt>
          <cx:pt idx="133">-0.0054271938922153297</cx:pt>
          <cx:pt idx="134">-0.0076834332727157796</cx:pt>
          <cx:pt idx="135">0.00095375789915113198</cx:pt>
          <cx:pt idx="136">0.0083450998362556098</cx:pt>
          <cx:pt idx="137">0.0064930866725721997</cx:pt>
          <cx:pt idx="138">0.0022453799143641799</cx:pt>
          <cx:pt idx="139">0.00040294407882574901</cx:pt>
          <cx:pt idx="140">0.00026013830794746601</cx:pt>
          <cx:pt idx="141">-0.00035205499266337601</cx:pt>
          <cx:pt idx="142">-0.00032406924508667097</cx:pt>
          <cx:pt idx="143">5.8351313760297702e-05</cx:pt>
          <cx:pt idx="144">0.00034978865328790198</cx:pt>
          <cx:pt idx="145">-0.0105748868312712</cx:pt>
          <cx:pt idx="146">-0.00648021583078307</cx:pt>
          <cx:pt idx="147">0.024166285915148401</cx:pt>
          <cx:pt idx="148">0.0039893894619911201</cx:pt>
          <cx:pt idx="149">0.00465820948621707</cx:pt>
          <cx:pt idx="150">0.0171720527088207</cx:pt>
          <cx:pt idx="151">0.065478782929826701</cx:pt>
          <cx:pt idx="152">0.027687263580631599</cx:pt>
          <cx:pt idx="153">-0.0121922128838255</cx:pt>
          <cx:pt idx="154">0.042969291758475102</cx:pt>
          <cx:pt idx="155">0.054258483201863598</cx:pt>
          <cx:pt idx="156">0.074030196607706905</cx:pt>
          <cx:pt idx="157">0.061865195795356903</cx:pt>
          <cx:pt idx="158">0.0203282200969753</cx:pt>
          <cx:pt idx="159">0.032044338723902797</cx:pt>
          <cx:pt idx="160">0.029258381302337998</cx:pt>
          <cx:pt idx="161">0.028880180295433301</cx:pt>
          <cx:pt idx="162">0.0131235798330912</cx:pt>
          <cx:pt idx="163">0.0050073781319651999</cx:pt>
          <cx:pt idx="164">0.0141756841526332</cx:pt>
          <cx:pt idx="165">0.018120175530734601</cx:pt>
          <cx:pt idx="166">0.010568219035674</cx:pt>
          <cx:pt idx="167">-4.2357450143157403e-05</cx:pt>
          <cx:pt idx="168">-0.000169197730406833</cx:pt>
          <cx:pt idx="169">-8.7275907415141799e-05</cx:pt>
          <cx:pt idx="170">0.00168434887282356</cx:pt>
          <cx:pt idx="171">-5.2347215601958499e-05</cx:pt>
          <cx:pt idx="172">-0.00070011674082951696</cx:pt>
          <cx:pt idx="173">0.00144783487659525</cx:pt>
          <cx:pt idx="174">0.012686763675619699</cx:pt>
          <cx:pt idx="175">0.033907037029728998</cx:pt>
          <cx:pt idx="176">0.026526674456130599</cx:pt>
          <cx:pt idx="177">0.039951431110127</cx:pt>
          <cx:pt idx="178">0.078376892574885199</cx:pt>
          <cx:pt idx="179">0.056728544760398202</cx:pt>
          <cx:pt idx="180">0.054057933545634998</cx:pt>
          <cx:pt idx="181">0.032034715230372601</cx:pt>
          <cx:pt idx="182">0.060663124676473397</cx:pt>
          <cx:pt idx="183">0.067671087916529898</cx:pt>
          <cx:pt idx="184">0.030103850877221099</cx:pt>
          <cx:pt idx="185">0.080686573078362703</cx:pt>
          <cx:pt idx="186">0.070982496256579194</cx:pt>
          <cx:pt idx="187">0.095867006095968002</cx:pt>
          <cx:pt idx="188">0.0348178796998291</cx:pt>
          <cx:pt idx="189">-0.00173445100342373</cx:pt>
          <cx:pt idx="190">0.018098863766731099</cx:pt>
          <cx:pt idx="191">0.024639684863852599</cx:pt>
          <cx:pt idx="192">0.022591765037858799</cx:pt>
          <cx:pt idx="193">0.026137826073248799</cx:pt>
          <cx:pt idx="194">0.0056806292973126697</cx:pt>
          <cx:pt idx="195">-0.00068320361716105301</cx:pt>
          <cx:pt idx="196">-0.00011711995255196</cx:pt>
          <cx:pt idx="197">-0.00052970907441762403</cx:pt>
          <cx:pt idx="198">-0.0083727029559571495</cx:pt>
          <cx:pt idx="199">-0.0183771664694845</cx:pt>
          <cx:pt idx="200">-0.00019735376899095099</cx:pt>
          <cx:pt idx="201">0.016007264007570202</cx:pt>
          <cx:pt idx="202">-0.0052880494806903803</cx:pt>
          <cx:pt idx="203">0.022226755796520399</cx:pt>
          <cx:pt idx="204">0.056107268968927398</cx:pt>
          <cx:pt idx="205">0.067966516011941494</cx:pt>
          <cx:pt idx="206">0.098057511364464403</cx:pt>
          <cx:pt idx="207">0.049899244884487499</cx:pt>
          <cx:pt idx="208">0.023639542807401302</cx:pt>
          <cx:pt idx="209">0.018099332143057301</cx:pt>
          <cx:pt idx="210">0.013197276526218601</cx:pt>
          <cx:pt idx="211">0.072076053151189506</cx:pt>
          <cx:pt idx="212">0.062846192866927594</cx:pt>
          <cx:pt idx="213">0.020578596089165398</cx:pt>
          <cx:pt idx="214">0.034829951832002597</cx:pt>
          <cx:pt idx="215">0.027673246534436102</cx:pt>
          <cx:pt idx="216">0.013115922003366301</cx:pt>
          <cx:pt idx="217">0.041366017591517298</cx:pt>
          <cx:pt idx="218">0.040842691576180701</cx:pt>
          <cx:pt idx="219">0.036894739398984702</cx:pt>
          <cx:pt idx="220">0.0026693039757915101</cx:pt>
          <cx:pt idx="221">0.0072846421066807502</cx:pt>
          <cx:pt idx="222">0.0047130561915164002</cx:pt>
          <cx:pt idx="223">0.00026768109160609199</cx:pt>
          <cx:pt idx="224">0.00030632471912542302</cx:pt>
          <cx:pt idx="225">-0.00011447769176347601</cx:pt>
          <cx:pt idx="226">-0.0101578772824647</cx:pt>
          <cx:pt idx="227">-0.010759853110527901</cx:pt>
          <cx:pt idx="228">0.0016579618923741801</cx:pt>
          <cx:pt idx="229">-0.020646004336158399</cx:pt>
          <cx:pt idx="230">0.027345606351464002</cx:pt>
          <cx:pt idx="231">0.042261580480241097</cx:pt>
          <cx:pt idx="232">0.048346913563270803</cx:pt>
          <cx:pt idx="233">0.088408535102069294</cx:pt>
          <cx:pt idx="234">0.067493202675222297</cx:pt>
          <cx:pt idx="235">0.047312968376931101</cx:pt>
          <cx:pt idx="236">0.041072410602651002</cx:pt>
          <cx:pt idx="237">0.042815327164323298</cx:pt>
          <cx:pt idx="238">0.0028227609402860301</cx:pt>
          <cx:pt idx="239">0.032201117401906197</cx:pt>
          <cx:pt idx="240">0.039104747337382</cx:pt>
          <cx:pt idx="241">0.0075867872017106501</cx:pt>
          <cx:pt idx="242">0.0244666953000768</cx:pt>
          <cx:pt idx="243">0.024858832989365701</cx:pt>
          <cx:pt idx="244">0.0076738455234894101</cx:pt>
          <cx:pt idx="245">0.043032221645453297</cx:pt>
          <cx:pt idx="246">0.044477588099532103</cx:pt>
          <cx:pt idx="247">0.043678230946018498</cx:pt>
          <cx:pt idx="248">0.018143678693500601</cx:pt>
          <cx:pt idx="249">0.0177102118504096</cx:pt>
          <cx:pt idx="250">0.010442258876436</cx:pt>
          <cx:pt idx="251">0.0013223867068612801</cx:pt>
          <cx:pt idx="252">0.00019672772276369099</cx:pt>
          <cx:pt idx="253">-0.00029997456704553401</cx:pt>
          <cx:pt idx="254">-0.00161163766328493</cx:pt>
          <cx:pt idx="255">-0.00120547049974589</cx:pt>
          <cx:pt idx="256">-0.0091834019640728692</cx:pt>
          <cx:pt idx="257">-0.0016892886972720901</cx:pt>
          <cx:pt idx="258">0.019480372537443901</cx:pt>
          <cx:pt idx="259">0.0158449692784196</cx:pt>
          <cx:pt idx="260">0.078229987243631699</cx:pt>
          <cx:pt idx="261">0.112783794939068</cx:pt>
          <cx:pt idx="262">0.057710348656335501</cx:pt>
          <cx:pt idx="263">0.0522098930300266</cx:pt>
          <cx:pt idx="264">0.0124821010100695</cx:pt>
          <cx:pt idx="265">-0.00121370823789187</cx:pt>
          <cx:pt idx="266">-0.0250591971544438</cx:pt>
          <cx:pt idx="267">-0.0083875927698232201</cx:pt>
          <cx:pt idx="268">0.023098453859156799</cx:pt>
          <cx:pt idx="269">-0.035478627650934402</cx:pt>
          <cx:pt idx="270">0.0010608862205434299</cx:pt>
          <cx:pt idx="271">2.0740973922011799e-05</cx:pt>
          <cx:pt idx="272">-0.0289682354954614</cx:pt>
          <cx:pt idx="273">-0.028090631175434502</cx:pt>
          <cx:pt idx="274">0.0096289290242506098</cx:pt>
          <cx:pt idx="275">0.045394480332583399</cx:pt>
          <cx:pt idx="276">0.0583543031682381</cx:pt>
          <cx:pt idx="277">0.039099741373942599</cx:pt>
          <cx:pt idx="278">0.0150092003116557</cx:pt>
          <cx:pt idx="279">-0.00088863808881426397</cx:pt>
          <cx:pt idx="280">0.00037043594143063903</cx:pt>
          <cx:pt idx="281">-0.00109009149235292</cx:pt>
          <cx:pt idx="282">-0.00386496800424262</cx:pt>
          <cx:pt idx="283">0.0028727126437274601</cx:pt>
          <cx:pt idx="284">-0.0014990286990173799</cx:pt>
          <cx:pt idx="285">0.0019933782850087298</cx:pt>
          <cx:pt idx="286">0.0072641667615189398</cx:pt>
          <cx:pt idx="287">-0.0016890360234959199</cx:pt>
          <cx:pt idx="288">0.047282283896328298</cx:pt>
          <cx:pt idx="289">0.033924994629924897</cx:pt>
          <cx:pt idx="290">0.0078845104932059405</cx:pt>
          <cx:pt idx="291">0.022375959136966099</cx:pt>
          <cx:pt idx="292">0.0152187957030067</cx:pt>
          <cx:pt idx="293">-0.0263554645203808</cx:pt>
          <cx:pt idx="294">-0.028580370798330101</cx:pt>
          <cx:pt idx="295">-0.055335655651007197</cx:pt>
          <cx:pt idx="296">-0.0793803727130373</cx:pt>
          <cx:pt idx="297">-0.082534605518980397</cx:pt>
          <cx:pt idx="298">-0.0269454698699781</cx:pt>
          <cx:pt idx="299">-0.029510660064665298</cx:pt>
          <cx:pt idx="300">-0.047505696321329803</cx:pt>
          <cx:pt idx="301">-0.052984446093080902</cx:pt>
          <cx:pt idx="302">-0.018109120322114199</cx:pt>
          <cx:pt idx="303">0.034696152309758498</cx:pt>
          <cx:pt idx="304">0.051601111430863301</cx:pt>
          <cx:pt idx="305">0.030719176707476498</cx:pt>
          <cx:pt idx="306">0.0118045245324775</cx:pt>
          <cx:pt idx="307">-0.00061487547637371995</cx:pt>
          <cx:pt idx="308">-3.86621394686518e-05</cx:pt>
          <cx:pt idx="309">-0.000413726712860261</cx:pt>
          <cx:pt idx="310">-0.0037330639377102402</cx:pt>
          <cx:pt idx="311">0.0097036487772081195</cx:pt>
          <cx:pt idx="312">0.0099607253456855793</cx:pt>
          <cx:pt idx="313">-0.057743793412623298</cx:pt>
          <cx:pt idx="314">-0.057199240833162503</cx:pt>
          <cx:pt idx="315">-0.027672067252141198</cx:pt>
          <cx:pt idx="316">-0.0124453902102418</cx:pt>
          <cx:pt idx="317">-0.013323994875604501</cx:pt>
          <cx:pt idx="318">-0.0309934971747057</cx:pt>
          <cx:pt idx="319">0.0019712057341933899</cx:pt>
          <cx:pt idx="320">0.047134019670809803</cx:pt>
          <cx:pt idx="321">0.041429661800660801</cx:pt>
          <cx:pt idx="322">-0.0075407063434132201</cx:pt>
          <cx:pt idx="323">-0.067330339196627495</cx:pt>
          <cx:pt idx="324">-0.132742288856149</cx:pt>
          <cx:pt idx="325">-0.098703476740728699</cx:pt>
          <cx:pt idx="326">-0.113183854313152</cx:pt>
          <cx:pt idx="327">-0.090220655301971098</cx:pt>
          <cx:pt idx="328">-0.098790017145888906</cx:pt>
          <cx:pt idx="329">-0.054410633496964303</cx:pt>
          <cx:pt idx="330">-0.080180067621306694</cx:pt>
          <cx:pt idx="331">-0.0227274751603227</cx:pt>
          <cx:pt idx="332">0.0126457801325984</cx:pt>
          <cx:pt idx="333">0.0151810918007297</cx:pt>
          <cx:pt idx="334">0.0053039796955324098</cx:pt>
          <cx:pt idx="335">0.00037579333300475298</cx:pt>
          <cx:pt idx="336">0.00027361300414472203</cx:pt>
          <cx:pt idx="337">-0.00076309139067383001</cx:pt>
          <cx:pt idx="338">-0.0023522880678801001</cx:pt>
          <cx:pt idx="339">0.019134831683549399</cx:pt>
          <cx:pt idx="340">-0.0110555751754713</cx:pt>
          <cx:pt idx="341">-0.060723489215006102</cx:pt>
          <cx:pt idx="342">-0.029641587578207802</cx:pt>
          <cx:pt idx="343">-0.00812870234859496</cx:pt>
          <cx:pt idx="344">0.0198445586951926</cx:pt>
          <cx:pt idx="345">0.0291053427772014</cx:pt>
          <cx:pt idx="346">0.00037931790612712402</cx:pt>
          <cx:pt idx="347">0.093369779985914295</cx:pt>
          <cx:pt idx="348">0.072180997338879796</cx:pt>
          <cx:pt idx="349">0.0524430010548428</cx:pt>
          <cx:pt idx="350">-0.040015707842132403</cx:pt>
          <cx:pt idx="351">-0.068079367694133905</cx:pt>
          <cx:pt idx="352">-0.111022871313361</cx:pt>
          <cx:pt idx="353">-0.055183388137542699</cx:pt>
          <cx:pt idx="354">-0.11925746334531501</cx:pt>
          <cx:pt idx="355">-0.107132162740198</cx:pt>
          <cx:pt idx="356">-0.053762222658680602</cx:pt>
          <cx:pt idx="357">-0.0276963126717251</cx:pt>
          <cx:pt idx="358">-0.082803037951954206</cx:pt>
          <cx:pt idx="359">-0.040694645669995998</cx:pt>
          <cx:pt idx="360">-0.0083731814465181492</cx:pt>
          <cx:pt idx="361">0.00304817262493911</cx:pt>
          <cx:pt idx="362">0.0020388541100527899</cx:pt>
          <cx:pt idx="363">-0.00018750130713887799</cx:pt>
          <cx:pt idx="364">0.000303627341629277</cx:pt>
          <cx:pt idx="365">0.00062505755754803599</cx:pt>
          <cx:pt idx="366">-0.0011728490061824099</cx:pt>
          <cx:pt idx="367">0.015426848916132401</cx:pt>
          <cx:pt idx="368">-0.0306153400414838</cx:pt>
          <cx:pt idx="369">-0.030744219043938099</cx:pt>
          <cx:pt idx="370">-0.0031376515742242098</cx:pt>
          <cx:pt idx="371">0.031085390694963001</cx:pt>
          <cx:pt idx="372">0.0097242011027754895</cx:pt>
          <cx:pt idx="373">0.040656017681020298</cx:pt>
          <cx:pt idx="374">0.0052408891064978699</cx:pt>
          <cx:pt idx="375">0.073143028472583096</cx:pt>
          <cx:pt idx="376">0.043935731384558301</cx:pt>
          <cx:pt idx="377">0.018979356436675299</cx:pt>
          <cx:pt idx="378">-0.050196575561680001</cx:pt>
          <cx:pt idx="379">-0.039417747727526202</cx:pt>
          <cx:pt idx="380">-0.065670466240130607</cx:pt>
          <cx:pt idx="381">-0.052611649974299998</cx:pt>
          <cx:pt idx="382">-0.044123000118097902</cx:pt>
          <cx:pt idx="383">-0.0195527575132389</cx:pt>
          <cx:pt idx="384">-0.017593785876427501</cx:pt>
          <cx:pt idx="385">-0.013455939210431001</cx:pt>
          <cx:pt idx="386">-0.051034004561017102</cx:pt>
          <cx:pt idx="387">-0.022286033416936499</cx:pt>
          <cx:pt idx="388">-0.011126018484907</cx:pt>
          <cx:pt idx="389">0.0031346601637854102</cx:pt>
          <cx:pt idx="390">0.00477089805113991</cx:pt>
          <cx:pt idx="391">0.00061982565922248602</cx:pt>
          <cx:pt idx="392">-0.00017463497552088901</cx:pt>
          <cx:pt idx="393">-0.00014912593317467499</cx:pt>
          <cx:pt idx="394">-0.00040539155290248298</cx:pt>
          <cx:pt idx="395">-0.00336357171073038</cx:pt>
          <cx:pt idx="396">-0.023678159129664401</cx:pt>
          <cx:pt idx="397">-0.034445239660620998</cx:pt>
          <cx:pt idx="398">0.015106612755172499</cx:pt>
          <cx:pt idx="399">-0.0215452039906384</cx:pt>
          <cx:pt idx="400">-0.057282441813178597</cx:pt>
          <cx:pt idx="401">-0.033497035064067801</cx:pt>
          <cx:pt idx="402">0.033514708499270997</cx:pt>
          <cx:pt idx="403">0.044394954174533</cx:pt>
          <cx:pt idx="404">-0.0382396637855896</cx:pt>
          <cx:pt idx="405">-0.0615812642224145</cx:pt>
          <cx:pt idx="406">-0.040405322974567497</cx:pt>
          <cx:pt idx="407">-0.023759424372327701</cx:pt>
          <cx:pt idx="408">0.0066546531082265197</cx:pt>
          <cx:pt idx="409">0.0102058608619495</cx:pt>
          <cx:pt idx="410">0.0064957733920232496</cx:pt>
          <cx:pt idx="411">-0.0446798107643267</cx:pt>
          <cx:pt idx="412">-0.0207412511424836</cx:pt>
          <cx:pt idx="413">-0.044429351984017297</cx:pt>
          <cx:pt idx="414">-0.045992235631728898</cx:pt>
          <cx:pt idx="415">-0.0088143060619838096</cx:pt>
          <cx:pt idx="416">-0.00015309504204516201</cx:pt>
          <cx:pt idx="417">0.0050282175910231599</cx:pt>
          <cx:pt idx="418">0.00074609134438508604</cx:pt>
          <cx:pt idx="419">0.00060109319434424201</cx:pt>
          <cx:pt idx="420">-0.00041250376211653198</cx:pt>
          <cx:pt idx="421">1.0928756235728601e-05</cx:pt>
          <cx:pt idx="422">-0.0015349258408725299</cx:pt>
          <cx:pt idx="423">-0.018120039295901599</cx:pt>
          <cx:pt idx="424">-0.022626870706656199</cx:pt>
          <cx:pt idx="425">-0.018409524483960899</cx:pt>
          <cx:pt idx="426">0.0030875518550902499</cx:pt>
          <cx:pt idx="427">-0.00155864537135942</cx:pt>
          <cx:pt idx="428">-0.0252570508101203</cx:pt>
          <cx:pt idx="429">-0.00501666109311091</cx:pt>
          <cx:pt idx="430">0.0434863700822056</cx:pt>
          <cx:pt idx="431">0.047080357221980999</cx:pt>
          <cx:pt idx="432">0.0127001366643544</cx:pt>
          <cx:pt idx="433">-0.024172472962913801</cx:pt>
          <cx:pt idx="434">0.021373800021578199</cx:pt>
          <cx:pt idx="435">0.00260863771742195</cx:pt>
          <cx:pt idx="436">0.071062114635194601</cx:pt>
          <cx:pt idx="437">0.0448285913829084</cx:pt>
          <cx:pt idx="438">-0.0032442063732504899</cx:pt>
          <cx:pt idx="439">-0.046324958332060802</cx:pt>
          <cx:pt idx="440">-0.041411257725610599</cx:pt>
          <cx:pt idx="441">-0.051039180968479099</cx:pt>
          <cx:pt idx="442">-0.032325536336459897</cx:pt>
          <cx:pt idx="443">-0.0033819636570782299</cx:pt>
          <cx:pt idx="444">0.0112345498133112</cx:pt>
          <cx:pt idx="445">0.015339341319839101</cx:pt>
          <cx:pt idx="446">0.00203251145204717</cx:pt>
          <cx:pt idx="447">-0.00176289148498963</cx:pt>
          <cx:pt idx="448">-0.00033194456372887302</cx:pt>
          <cx:pt idx="449">-0.0013640813883290001</cx:pt>
          <cx:pt idx="450">-0.00077028123888195105</cx:pt>
          <cx:pt idx="451">-0.017009753415257099</cx:pt>
          <cx:pt idx="452">-0.0112600115710201</cx:pt>
          <cx:pt idx="453">-0.021979909997818198</cx:pt>
          <cx:pt idx="454">-0.0245956513494523</cx:pt>
          <cx:pt idx="455">-0.0052531934531108897</cx:pt>
          <cx:pt idx="456">-0.0156258025625159</cx:pt>
          <cx:pt idx="457">0.041414040475905002</cx:pt>
          <cx:pt idx="458">0.070912779171474205</cx:pt>
          <cx:pt idx="459">0.012860382705428299</cx:pt>
          <cx:pt idx="460">-0.0062134498658970401</cx:pt>
          <cx:pt idx="461">0.038334071952750903</cx:pt>
          <cx:pt idx="462">0.038380143151680902</cx:pt>
          <cx:pt idx="463">0.038380702474638498</cx:pt>
          <cx:pt idx="464">0.0328194497329111</cx:pt>
          <cx:pt idx="465">-0.046768990662986697</cx:pt>
          <cx:pt idx="466">-0.057448652735568803</cx:pt>
          <cx:pt idx="467">-0.030347466268460101</cx:pt>
          <cx:pt idx="468">-0.045105312506399202</cx:pt>
          <cx:pt idx="469">-0.014859274253393199</cx:pt>
          <cx:pt idx="470">0.0038603375703523202</cx:pt>
          <cx:pt idx="471">0.042092829443058498</cx:pt>
          <cx:pt idx="472">0.0151021574828222</cx:pt>
          <cx:pt idx="473">0.0197723996127405</cx:pt>
          <cx:pt idx="474">0.00064779672498571704</cx:pt>
          <cx:pt idx="475">-0.0027459095895893998</cx:pt>
          <cx:pt idx="476">-6.6424415319890796e-05</cx:pt>
          <cx:pt idx="477">6.7230609140929394e-05</cx:pt>
          <cx:pt idx="478">-0.0035001669420754501</cx:pt>
          <cx:pt idx="479">-0.0068736958827516096</cx:pt>
          <cx:pt idx="480">-0.0050209086347535199</cx:pt>
          <cx:pt idx="481">-0.0125921008547859</cx:pt>
          <cx:pt idx="482">-0.0114583511497612</cx:pt>
          <cx:pt idx="483">-0.021870424892555501</cx:pt>
          <cx:pt idx="484">-0.0081516483089723608</cx:pt>
          <cx:pt idx="485">0.032743834437523697</cx:pt>
          <cx:pt idx="486">0.061089995629364201</cx:pt>
          <cx:pt idx="487">-0.010630917236456301</cx:pt>
          <cx:pt idx="488">-0.019462661121558901</cx:pt>
          <cx:pt idx="489">0.038918518292403899</cx:pt>
          <cx:pt idx="490">0.037445429012817499</cx:pt>
          <cx:pt idx="491">0.041918822945982002</cx:pt>
          <cx:pt idx="492">0.024926129415148601</cx:pt>
          <cx:pt idx="493">-0.017712284141441801</cx:pt>
          <cx:pt idx="494">-0.056609347907313798</cx:pt>
          <cx:pt idx="495">-0.038586707764513901</cx:pt>
          <cx:pt idx="496">-0.0109452474694382</cx:pt>
          <cx:pt idx="497">0.0067939020463894696</cx:pt>
          <cx:pt idx="498">0.0280268085031086</cx:pt>
          <cx:pt idx="499">0.048982678677302098</cx:pt>
          <cx:pt idx="500">0.011235389246224199</cx:pt>
          <cx:pt idx="501">-0.0100419074285344</cx:pt>
          <cx:pt idx="502">-0.0074196972287271703</cx:pt>
          <cx:pt idx="503">-0.00053099360887191697</cx:pt>
          <cx:pt idx="504">-0.00016269265826570299</cx:pt>
          <cx:pt idx="505">0.000101428236552179</cx:pt>
          <cx:pt idx="506">-0.00124369168066114</cx:pt>
          <cx:pt idx="507">-0.0035937022253852702</cx:pt>
          <cx:pt idx="508">0.0021486418395732102</cx:pt>
          <cx:pt idx="509">-4.1575986484793498e-05</cx:pt>
          <cx:pt idx="510">0.0058700517445758101</cx:pt>
          <cx:pt idx="511">-0.025285784407877401</cx:pt>
          <cx:pt idx="512">-0.0036656897040620801</cx:pt>
          <cx:pt idx="513">0.00960270766020546</cx:pt>
          <cx:pt idx="514">0.024433799056080601</cx:pt>
          <cx:pt idx="515">-0.0583001909108967</cx:pt>
          <cx:pt idx="516">-0.0102933981086558</cx:pt>
          <cx:pt idx="517">0.019680918729227202</cx:pt>
          <cx:pt idx="518">-0.0300493804817532</cx:pt>
          <cx:pt idx="519">-0.0185552265928512</cx:pt>
          <cx:pt idx="520">-0.010943232668434499</cx:pt>
          <cx:pt idx="521">-0.0273035044764619</cx:pt>
          <cx:pt idx="522">-0.076512166560107203</cx:pt>
          <cx:pt idx="523">-0.0041565384843508003</cx:pt>
          <cx:pt idx="524">0.017816650861630201</cx:pt>
          <cx:pt idx="525">-0.0034220052265317501</cx:pt>
          <cx:pt idx="526">0.030887521880592399</cx:pt>
          <cx:pt idx="527">0.054542631456569401</cx:pt>
          <cx:pt idx="528">0.023728207184361701</cx:pt>
          <cx:pt idx="529">0.00047284233136857002</cx:pt>
          <cx:pt idx="530">-0.0040880536312762703</cx:pt>
          <cx:pt idx="531">-0.00094086700443586104</cx:pt>
          <cx:pt idx="532">0.000355325747586713</cx:pt>
          <cx:pt idx="533">-0.00036693916946395501</cx:pt>
          <cx:pt idx="534">0.00163116681661256</cx:pt>
          <cx:pt idx="535">0.0022982753516740998</cx:pt>
          <cx:pt idx="536">0.0023401255644033502</cx:pt>
          <cx:pt idx="537">-0.0030316607975710598</cx:pt>
          <cx:pt idx="538">0.017048410909786201</cx:pt>
          <cx:pt idx="539">-0.0061929393038860202</cx:pt>
          <cx:pt idx="540">0.016362028633390001</cx:pt>
          <cx:pt idx="541">-0.0146280583341239</cx:pt>
          <cx:pt idx="542">0.0054842600715991402</cx:pt>
          <cx:pt idx="543">-0.0507904708456203</cx:pt>
          <cx:pt idx="544">-0.0010470465748655001</cx:pt>
          <cx:pt idx="545">0.0236159660067751</cx:pt>
          <cx:pt idx="546">-0.070093513464358895</cx:pt>
          <cx:pt idx="547">-0.096269469888365794</cx:pt>
          <cx:pt idx="548">-0.0737237768720337</cx:pt>
          <cx:pt idx="549">-0.0298973011029144</cx:pt>
          <cx:pt idx="550">-0.035126098581866598</cx:pt>
          <cx:pt idx="551">0.034335025059268998</cx:pt>
          <cx:pt idx="552">0.0099258887874498804</cx:pt>
          <cx:pt idx="553">0.0388804494943365</cx:pt>
          <cx:pt idx="554">0.069336815971977703</cx:pt>
          <cx:pt idx="555">0.066279822167905705</cx:pt>
          <cx:pt idx="556">0.0192197778618645</cx:pt>
          <cx:pt idx="557">0.0063708862683116204</cx:pt>
          <cx:pt idx="558">0.00048809844604234099</cx:pt>
          <cx:pt idx="559">-0.000706693515951278</cx:pt>
          <cx:pt idx="560">0.00045007058894146402</cx:pt>
          <cx:pt idx="561">-0.000110499683403298</cx:pt>
          <cx:pt idx="562">0.0021074423287945798</cx:pt>
          <cx:pt idx="563">0.00370570282530076</cx:pt>
          <cx:pt idx="564">0.014448814368153</cx:pt>
          <cx:pt idx="565">0.000472052676478748</cx:pt>
          <cx:pt idx="566">0.025679080229997001</cx:pt>
          <cx:pt idx="567">0.013972741689570699</cx:pt>
          <cx:pt idx="568">0.032491666212453599</cx:pt>
          <cx:pt idx="569">0.023620537546653102</cx:pt>
          <cx:pt idx="570">-0.014743343200695201</cx:pt>
          <cx:pt idx="571">-0.025105783797365298</cx:pt>
          <cx:pt idx="572">-0.018094003954097999</cx:pt>
          <cx:pt idx="573">-0.035892273845667802</cx:pt>
          <cx:pt idx="574">-0.102992008906182</cx:pt>
          <cx:pt idx="575">-0.071338365854051594</cx:pt>
          <cx:pt idx="576">-0.080449815015984097</cx:pt>
          <cx:pt idx="577">-0.022593967584401301</cx:pt>
          <cx:pt idx="578">0.052813534319738502</cx:pt>
          <cx:pt idx="579">0.067198353893664506</cx:pt>
          <cx:pt idx="580">0.044531926234166498</cx:pt>
          <cx:pt idx="581">0.059906437495955603</cx:pt>
          <cx:pt idx="582">0.091114655794066093</cx:pt>
          <cx:pt idx="583">0.046772754943822901</cx:pt>
          <cx:pt idx="584">0.0052139158532419003</cx:pt>
          <cx:pt idx="585">0.0085644135309295901</cx:pt>
          <cx:pt idx="586">-0.00089171864282070097</cx:pt>
          <cx:pt idx="587">0.00081393773473711201</cx:pt>
          <cx:pt idx="588">9.5801177572665e-05</cx:pt>
          <cx:pt idx="589">-0.00029218558659124301</cx:pt>
          <cx:pt idx="590">0.0011550342729092201</cx:pt>
          <cx:pt idx="591">0.0079498743042920508</cx:pt>
          <cx:pt idx="592">0.023402659524064999</cx:pt>
          <cx:pt idx="593">0.018976373898888899</cx:pt>
          <cx:pt idx="594">0.031505653695452003</cx:pt>
          <cx:pt idx="595">0.039600993264130697</cx:pt>
          <cx:pt idx="596">0.040923339198571398</cx:pt>
          <cx:pt idx="597">0.044736958634321297</cx:pt>
          <cx:pt idx="598">-0.054925073970857899</cx:pt>
          <cx:pt idx="599">0.0017661886566934001</cx:pt>
          <cx:pt idx="600">-0.029346557477648302</cx:pt>
          <cx:pt idx="601">-0.041674368771320698</cx:pt>
          <cx:pt idx="602">-0.085581075142051502</cx:pt>
          <cx:pt idx="603">-0.045531999967631603</cx:pt>
          <cx:pt idx="604">-0.035140086086400298</cx:pt>
          <cx:pt idx="605">0.094956070658264405</cx:pt>
          <cx:pt idx="606">0.106188555430418</cx:pt>
          <cx:pt idx="607">0.067163382010178005</cx:pt>
          <cx:pt idx="608">0.043266831960598301</cx:pt>
          <cx:pt idx="609">0.037305326825124802</cx:pt>
          <cx:pt idx="610">0.065555970142263595</cx:pt>
          <cx:pt idx="611">0.015937093717053701</cx:pt>
          <cx:pt idx="612">0.00145209944347271</cx:pt>
          <cx:pt idx="613">0.012118601395085599</cx:pt>
          <cx:pt idx="614">1.99792633161524e-05</cx:pt>
          <cx:pt idx="615">0.00037832959649991403</cx:pt>
          <cx:pt idx="616">-0.00057284811599166196</cx:pt>
          <cx:pt idx="617">-0.0011141266416374901</cx:pt>
          <cx:pt idx="618">0.00094576579530320805</cx:pt>
          <cx:pt idx="619">0.011238008194545001</cx:pt>
          <cx:pt idx="620">0.028027042019196102</cx:pt>
          <cx:pt idx="621">0.023750033899331301</cx:pt>
          <cx:pt idx="622">0.0070353768251880501</cx:pt>
          <cx:pt idx="623">0.056640089429057801</cx:pt>
          <cx:pt idx="624">0.043673681075240597</cx:pt>
          <cx:pt idx="625">0.042670771339020898</cx:pt>
          <cx:pt idx="626">-0.0118361467123623</cx:pt>
          <cx:pt idx="627">0.0255137236172456</cx:pt>
          <cx:pt idx="628">-0.030645796536915799</cx:pt>
          <cx:pt idx="629">-0.051110716626889902</cx:pt>
          <cx:pt idx="630">-0.032659206212067603</cx:pt>
          <cx:pt idx="631">0.028456464798142098</cx:pt>
          <cx:pt idx="632">-0.018439752773972799</cx:pt>
          <cx:pt idx="633">0.119183674880854</cx:pt>
          <cx:pt idx="634">0.10500426427285001</cx:pt>
          <cx:pt idx="635">0.036497173032736599</cx:pt>
          <cx:pt idx="636">0.040590662131993797</cx:pt>
          <cx:pt idx="637">0.042078991846177097</cx:pt>
          <cx:pt idx="638">0.0376308738572146</cx:pt>
          <cx:pt idx="639">0.00956371016832561</cx:pt>
          <cx:pt idx="640">0.0080625880398779194</cx:pt>
          <cx:pt idx="641">0.0112165457377998</cx:pt>
          <cx:pt idx="642">0.0024257624542030399</cx:pt>
          <cx:pt idx="643">5.5273204638971097e-05</cx:pt>
          <cx:pt idx="644">-0.00060457375297662101</cx:pt>
          <cx:pt idx="645">-0.00048948460611596698</cx:pt>
          <cx:pt idx="646">0.00138178124628146</cx:pt>
          <cx:pt idx="647">0.0077489793653979502</cx:pt>
          <cx:pt idx="648">0.016714609887195701</cx:pt>
          <cx:pt idx="649">0.0175281945636157</cx:pt>
          <cx:pt idx="650">0.00106822949727116</cx:pt>
          <cx:pt idx="651">0.053092144041776999</cx:pt>
          <cx:pt idx="652">0.071876341139790703</cx:pt>
          <cx:pt idx="653">0.069637681691920805</cx:pt>
          <cx:pt idx="654">0.013735010897176599</cx:pt>
          <cx:pt idx="655">0.034819794187848703</cx:pt>
          <cx:pt idx="656">0.0405566786480712</cx:pt>
          <cx:pt idx="657">0.071717468897462305</cx:pt>
          <cx:pt idx="658">0.074539917184401006</cx:pt>
          <cx:pt idx="659">0.087048825484558098</cx:pt>
          <cx:pt idx="660">0.072769412227035202</cx:pt>
          <cx:pt idx="661">0.085750173362056897</cx:pt>
          <cx:pt idx="662">0.077428648502188002</cx:pt>
          <cx:pt idx="663">0.018334188616606701</cx:pt>
          <cx:pt idx="664">0.0285882014683249</cx:pt>
          <cx:pt idx="665">0.017118403722487598</cx:pt>
          <cx:pt idx="666">0.032435491911847698</cx:pt>
          <cx:pt idx="667">0.0198408067729373</cx:pt>
          <cx:pt idx="668">0.0033394042929882602</cx:pt>
          <cx:pt idx="669">0.0124400087031559</cx:pt>
          <cx:pt idx="670">0.00108510628881134</cx:pt>
          <cx:pt idx="671">0.00012733668172050999</cx:pt>
          <cx:pt idx="672">0.00034690204871554398</cx:pt>
          <cx:pt idx="673">0.00065286961809687396</cx:pt>
          <cx:pt idx="674">0.00059044765643400602</cx:pt>
          <cx:pt idx="675">0.00167481897955221</cx:pt>
          <cx:pt idx="676">-0.0018630310639789101</cx:pt>
          <cx:pt idx="677">-0.010709140691555</cx:pt>
          <cx:pt idx="678">0.0058950375091569602</cx:pt>
          <cx:pt idx="679">0.042692677122029503</cx:pt>
          <cx:pt idx="680">0.073327296107789</cx:pt>
          <cx:pt idx="681">0.037221146362861897</cx:pt>
          <cx:pt idx="682">-0.0176149658408596</cx:pt>
          <cx:pt idx="683">0.0150086220652623</cx:pt>
          <cx:pt idx="684">0.10063917687639699</cx:pt>
          <cx:pt idx="685">0.0845067262043733</cx:pt>
          <cx:pt idx="686">0.12545037688611799</cx:pt>
          <cx:pt idx="687">0.064607986356745806</cx:pt>
          <cx:pt idx="688">0.031216683881344201</cx:pt>
          <cx:pt idx="689">0.017690782800114501</cx:pt>
          <cx:pt idx="690">0.0150489696605719</cx:pt>
          <cx:pt idx="691">-0.012186207854735001</cx:pt>
          <cx:pt idx="692">0.0069327406475212299</cx:pt>
          <cx:pt idx="693">-0.0128635329234389</cx:pt>
          <cx:pt idx="694">-0.0040148548713961497</cx:pt>
          <cx:pt idx="695">-0.00032657846518707002</cx:pt>
          <cx:pt idx="696">0.0031798435210128899</cx:pt>
          <cx:pt idx="697">0.00099462874330397306</cx:pt>
          <cx:pt idx="698">0.000947322290044273</cx:pt>
          <cx:pt idx="699">0.00092697294137334102</cx:pt>
          <cx:pt idx="700">-7.3209090728683298e-05</cx:pt>
          <cx:pt idx="701">0.000576118201392788</cx:pt>
          <cx:pt idx="702">0.000192079963331061</cx:pt>
          <cx:pt idx="703">-0.00066483264545066402</cx:pt>
          <cx:pt idx="704">-0.0041091175212416096</cx:pt>
          <cx:pt idx="705">-0.0095673722670803693</cx:pt>
          <cx:pt idx="706">0.0141758489663602</cx:pt>
          <cx:pt idx="707">0.017950414236337899</cx:pt>
          <cx:pt idx="708">0.0097027433709937893</cx:pt>
          <cx:pt idx="709">0.00087967289537165298</cx:pt>
          <cx:pt idx="710">0.0065687687542869298</cx:pt>
          <cx:pt idx="711">-0.013096925853825801</cx:pt>
          <cx:pt idx="712">0.043576560816338698</cx:pt>
          <cx:pt idx="713">0.073721273364515005</cx:pt>
          <cx:pt idx="714">0.041709070591052097</cx:pt>
          <cx:pt idx="715">0.028463829413825598</cx:pt>
          <cx:pt idx="716">0.0155704884310526</cx:pt>
          <cx:pt idx="717">0.0133514850857815</cx:pt>
          <cx:pt idx="718">-0.00170988538285151</cx:pt>
          <cx:pt idx="719">0.035929629912461</cx:pt>
          <cx:pt idx="720">0.0198093959956024</cx:pt>
          <cx:pt idx="721">0.015212108219160201</cx:pt>
          <cx:pt idx="722">0.0142822021688244</cx:pt>
          <cx:pt idx="723">0.011382675262598899</cx:pt>
          <cx:pt idx="724">0.0060122081892823604</cx:pt>
          <cx:pt idx="725">9.4821629763126907e-05</cx:pt>
          <cx:pt idx="726">-0.00029653456537271901</cx:pt>
          <cx:pt idx="727">-0.00033962763289328499</cx:pt>
          <cx:pt idx="728">0.000141935938200265</cx:pt>
          <cx:pt idx="729">-0.00075015838105531004</cx:pt>
          <cx:pt idx="730">0.000167797969089362</cx:pt>
          <cx:pt idx="731">0.00027064444638608901</cx:pt>
          <cx:pt idx="732">0.0010906652598319101</cx:pt>
          <cx:pt idx="733">0.0029741846369013801</cx:pt>
          <cx:pt idx="734">-0.0026851514257403</cx:pt>
          <cx:pt idx="735">-0.010793064012091</cx:pt>
          <cx:pt idx="736">-0.0105743741873176</cx:pt>
          <cx:pt idx="737">-0.010544390393987101</cx:pt>
          <cx:pt idx="738">-0.0105120020406362</cx:pt>
          <cx:pt idx="739">-0.0042834263329735601</cx:pt>
          <cx:pt idx="740">0.012696411245096699</cx:pt>
          <cx:pt idx="741">0.00417798645847381</cx:pt>
          <cx:pt idx="742">-0.038523951165103897</cx:pt>
          <cx:pt idx="743">-0.018210769443615299</cx:pt>
          <cx:pt idx="744">0.013308171555939999</cx:pt>
          <cx:pt idx="745">0.0152783788580809</cx:pt>
          <cx:pt idx="746">-0.010608145753923701</cx:pt>
          <cx:pt idx="747">-0.0118459457169469</cx:pt>
          <cx:pt idx="748">-0.0034838370808769501</cx:pt>
          <cx:pt idx="749">-0.0052673275675382998</cx:pt>
          <cx:pt idx="750">-0.000166235080001112</cx:pt>
          <cx:pt idx="751">-0.00035599598678128798</cx:pt>
          <cx:pt idx="752">0.00041183791811269098</cx:pt>
          <cx:pt idx="753">-0.00041161558049135799</cx:pt>
          <cx:pt idx="754">-5.3819724043251801e-05</cx:pt>
          <cx:pt idx="755">0.00019273656971598299</cx:pt>
          <cx:pt idx="756">-0.00066796346333253297</cx:pt>
          <cx:pt idx="757">-0.00011717865941694999</cx:pt>
          <cx:pt idx="758">-0.000243241812680693</cx:pt>
          <cx:pt idx="759">-0.000848112279255319</cx:pt>
          <cx:pt idx="760">0.00017876345836455299</cx:pt>
          <cx:pt idx="761">-0.000125650731496435</cx:pt>
          <cx:pt idx="762">0.00156265878697169</cx:pt>
          <cx:pt idx="763">0.00039885712719168797</cx:pt>
          <cx:pt idx="764">0.0011176054513348901</cx:pt>
          <cx:pt idx="765">-0.00071940214993684599</cx:pt>
          <cx:pt idx="766">2.8687905164020199e-05</cx:pt>
          <cx:pt idx="767">-0.00020209781572693301</cx:pt>
          <cx:pt idx="768">0.00059121204087579703</cx:pt>
          <cx:pt idx="769">-0.0059621494697026196</cx:pt>
          <cx:pt idx="770">-0.00707769538376738</cx:pt>
          <cx:pt idx="771">0.00145251543835319</cx:pt>
          <cx:pt idx="772">-0.00142030061460275</cx:pt>
          <cx:pt idx="773">-0.0024445513825318301</cx:pt>
          <cx:pt idx="774">-0.0064240504409189703</cx:pt>
          <cx:pt idx="775">-0.0066578657990065499</cx:pt>
          <cx:pt idx="776">-0.0033700499036664801</cx:pt>
          <cx:pt idx="777">-0.0039033058851227799</cx:pt>
          <cx:pt idx="778">-0.0040423393692169702</cx:pt>
          <cx:pt idx="779">-0.00043219460614134898</cx:pt>
          <cx:pt idx="780">-0.00019286711097983599</cx:pt>
          <cx:pt idx="781">0.00027501191160331202</cx:pt>
          <cx:pt idx="782">0.00011551268663270701</cx:pt>
          <cx:pt idx="783">-0.00060293070411723403</cx:pt>
        </cx:lvl>
      </cx:numDim>
    </cx:data>
    <cx:data id="145">
      <cx:numDim type="val">
        <cx:f>'001_WA_F - 副本'!$EP$1:$EP$784</cx:f>
        <cx:lvl ptCount="784" formatCode="G/通用格式">
          <cx:pt idx="0">-0.000402720780513871</cx:pt>
          <cx:pt idx="1">0.00039052475495955999</cx:pt>
          <cx:pt idx="2">-0.000796281182335264</cx:pt>
          <cx:pt idx="3">0.00022947846409497599</cx:pt>
          <cx:pt idx="4">-0.00047990580901263399</cx:pt>
          <cx:pt idx="5">0.00045811595298419101</cx:pt>
          <cx:pt idx="6">-4.3461929766476703e-05</cx:pt>
          <cx:pt idx="7">5.9671287431458699e-05</cx:pt>
          <cx:pt idx="8">-0.000395643883267101</cx:pt>
          <cx:pt idx="9">-0.00050886637948524105</cx:pt>
          <cx:pt idx="10">-0.00019039760519155201</cx:pt>
          <cx:pt idx="11">-0.00028715887817541301</cx:pt>
          <cx:pt idx="12">0.00036252202977131898</cx:pt>
          <cx:pt idx="13">0.00026556652837590202</cx:pt>
          <cx:pt idx="14">-0.00021093724252553301</cx:pt>
          <cx:pt idx="15">0.000201696600085923</cx:pt>
          <cx:pt idx="16">-0.000140589955371247</cx:pt>
          <cx:pt idx="17">-0.00026067835502041202</cx:pt>
          <cx:pt idx="18">-0.00022863385478803501</cx:pt>
          <cx:pt idx="19">-0.00025743931906838102</cx:pt>
          <cx:pt idx="20">0.000391752608445371</cx:pt>
          <cx:pt idx="21">-0.00059663289316829805</cx:pt>
          <cx:pt idx="22">-0.00059053506966935698</cx:pt>
          <cx:pt idx="23">0.00024243247560642501</cx:pt>
          <cx:pt idx="24">0.00042174661155757099</cx:pt>
          <cx:pt idx="25">-0.00036188036213786502</cx:pt>
          <cx:pt idx="26">-0.00037504268966865602</cx:pt>
          <cx:pt idx="27">-7.4785055045918002e-05</cx:pt>
          <cx:pt idx="28">0.00027489542171403602</cx:pt>
          <cx:pt idx="29">-0.00043369359609369098</cx:pt>
          <cx:pt idx="30">-0.00013185729872975901</cx:pt>
          <cx:pt idx="31">0.000273303716675536</cx:pt>
          <cx:pt idx="32">0.00015389577277377</cx:pt>
          <cx:pt idx="33">0.00016555714715461899</cx:pt>
          <cx:pt idx="34">-0.000546181656932693</cx:pt>
          <cx:pt idx="35">0.00053036890842776501</cx:pt>
          <cx:pt idx="36">-7.1839934662379205e-05</cx:pt>
          <cx:pt idx="37">-0.00048645607627589198</cx:pt>
          <cx:pt idx="38">-0.00026038689853742002</cx:pt>
          <cx:pt idx="39">-0.00180486966728807</cx:pt>
          <cx:pt idx="40">-0.00066477936587643798</cx:pt>
          <cx:pt idx="41">-0.00010932375579203501</cx:pt>
          <cx:pt idx="42">-2.57915471294259e-05</cx:pt>
          <cx:pt idx="43">-0.00078714951987030697</cx:pt>
          <cx:pt idx="44">0.00054337309721573198</cx:pt>
          <cx:pt idx="45">-0.0013911123054354999</cx:pt>
          <cx:pt idx="46">2.4042832749334101e-05</cx:pt>
          <cx:pt idx="47">0.00056502986895301999</cx:pt>
          <cx:pt idx="48">-9.3300172758474306e-05</cx:pt>
          <cx:pt idx="49">-0.00033466214936587199</cx:pt>
          <cx:pt idx="50">0.00038314704911785602</cx:pt>
          <cx:pt idx="51">0.00067160036499446603</cx:pt>
          <cx:pt idx="52">0.00098636407138809009</cx:pt>
          <cx:pt idx="53">0.00021486550330226801</cx:pt>
          <cx:pt idx="54">-0.00014588879412758199</cx:pt>
          <cx:pt idx="55">-9.1927025828925603e-05</cx:pt>
          <cx:pt idx="56">5.47638049874916e-05</cx:pt>
          <cx:pt idx="57">-0.00104357403728002</cx:pt>
          <cx:pt idx="58">-3.7097871598702799e-05</cx:pt>
          <cx:pt idx="59">-0.00063988049915991903</cx:pt>
          <cx:pt idx="60">-0.00025317316843959499</cx:pt>
          <cx:pt idx="61">-0.000112373505820964</cx:pt>
          <cx:pt idx="62">-0.000179464089921973</cx:pt>
          <cx:pt idx="63">2.18926927190211e-06</cx:pt>
          <cx:pt idx="64">-0.0014320071871808499</cx:pt>
          <cx:pt idx="65">-0.0054567784026842798</cx:pt>
          <cx:pt idx="66">-0.0060821814277903204</cx:pt>
          <cx:pt idx="67">-0.00641287878901754</cx:pt>
          <cx:pt idx="68">-0.0060303104212012602</cx:pt>
          <cx:pt idx="69">-0.0064248006742875802</cx:pt>
          <cx:pt idx="70">-0.0066225450779189799</cx:pt>
          <cx:pt idx="71">-0.0046188131142868303</cx:pt>
          <cx:pt idx="72">-0.0026017638158690299</cx:pt>
          <cx:pt idx="73">-0.0042754660562724896</cx:pt>
          <cx:pt idx="74">-0.00097714755668429809</cx:pt>
          <cx:pt idx="75">0.00488437292954025</cx:pt>
          <cx:pt idx="76">0.00079523541772482005</cx:pt>
          <cx:pt idx="77">0.000143835144770375</cx:pt>
          <cx:pt idx="78">-0.00034043208402897101</cx:pt>
          <cx:pt idx="79">0.00025674088432458398</cx:pt>
          <cx:pt idx="80">-0.00138484326742178</cx:pt>
          <cx:pt idx="81">0.00014517905987615899</cx:pt>
          <cx:pt idx="82">-0.000372575089284987</cx:pt>
          <cx:pt idx="83">-0.00020912827830658001</cx:pt>
          <cx:pt idx="84">-2.4759878950009702e-06</cx:pt>
          <cx:pt idx="85">-0.00082001446073274003</cx:pt>
          <cx:pt idx="86">0.00067422725123400095</cx:pt>
          <cx:pt idx="87">0.00077701140926580395</cx:pt>
          <cx:pt idx="88">4.9328586002518801e-05</cx:pt>
          <cx:pt idx="89">0.0044143057176794197</cx:pt>
          <cx:pt idx="90">0.0051892139686542703</cx:pt>
          <cx:pt idx="91">0.0091214568645194907</cx:pt>
          <cx:pt idx="92">0.0085144648843274995</cx:pt>
          <cx:pt idx="93">0.0050962831428355698</cx:pt>
          <cx:pt idx="94">0.0083772969323369102</cx:pt>
          <cx:pt idx="95">0.00044813046676070402</cx:pt>
          <cx:pt idx="96">0.0080564865380138295</cx:pt>
          <cx:pt idx="97">0.0068728796920696101</cx:pt>
          <cx:pt idx="98">0.0085144838255237498</cx:pt>
          <cx:pt idx="99">0.0098358050949079092</cx:pt>
          <cx:pt idx="100">-0.0100524397573</cx:pt>
          <cx:pt idx="101">-0.023980095681086201</cx:pt>
          <cx:pt idx="102">-0.0077730019780822999</cx:pt>
          <cx:pt idx="103">-0.0021497790006248401</cx:pt>
          <cx:pt idx="104">0.0037204411052653898</cx:pt>
          <cx:pt idx="105">-0.0098093088684849394</cx:pt>
          <cx:pt idx="106">-0.0131559089789361</cx:pt>
          <cx:pt idx="107">-0.0039743925242586003</cx:pt>
          <cx:pt idx="108">0.0042794988169386197</cx:pt>
          <cx:pt idx="109">0.00015793227773763999</cx:pt>
          <cx:pt idx="110">0.00043642783856042902</cx:pt>
          <cx:pt idx="111">-0.00052837635669055697</cx:pt>
          <cx:pt idx="112">-0.00077592802337300996</cx:pt>
          <cx:pt idx="113">0.00022730634396034001</cx:pt>
          <cx:pt idx="114">0.00040102656741853199</cx:pt>
          <cx:pt idx="115">0.00025133637881164802</cx:pt>
          <cx:pt idx="116">-0.0012824179631280401</cx:pt>
          <cx:pt idx="117">-0.00308146911942986</cx:pt>
          <cx:pt idx="118">-0.0019797788157351098</cx:pt>
          <cx:pt idx="119">0.0043371324641852003</cx:pt>
          <cx:pt idx="120">0.012720866132138599</cx:pt>
          <cx:pt idx="121">0.032010427629311403</cx:pt>
          <cx:pt idx="122">0.029237866806420199</cx:pt>
          <cx:pt idx="123">0.0273868007671303</cx:pt>
          <cx:pt idx="124">0.0213219846704676</cx:pt>
          <cx:pt idx="125">0.0098094764500174098</cx:pt>
          <cx:pt idx="126">-0.011829308984177601</cx:pt>
          <cx:pt idx="127">-0.0057061429321658202</cx:pt>
          <cx:pt idx="128">-0.018138165756795398</cx:pt>
          <cx:pt idx="129">-0.026565981201046099</cx:pt>
          <cx:pt idx="130">0.0095615072796605693</cx:pt>
          <cx:pt idx="131">-0.00288278327854938</cx:pt>
          <cx:pt idx="132">-0.017615483110503202</cx:pt>
          <cx:pt idx="133">0.0011663347590779799</cx:pt>
          <cx:pt idx="134">-0.0030764776847970101</cx:pt>
          <cx:pt idx="135">0.0010098525271068201</cx:pt>
          <cx:pt idx="136">0.021342288947160899</cx:pt>
          <cx:pt idx="137">0.0097740903943641898</cx:pt>
          <cx:pt idx="138">0.00077109962340458796</cx:pt>
          <cx:pt idx="139">8.8649778884823606e-05</cx:pt>
          <cx:pt idx="140">-0.00030072576366209402</cx:pt>
          <cx:pt idx="141">-1.77822876315234e-05</cx:pt>
          <cx:pt idx="142">-0.00062633335329414597</cx:pt>
          <cx:pt idx="143">0.00099927855385419009</cx:pt>
          <cx:pt idx="144">0.00081538443646330099</cx:pt>
          <cx:pt idx="145">0.0025328004252985498</cx:pt>
          <cx:pt idx="146">-0.00198530330307291</cx:pt>
          <cx:pt idx="147">0.0082145657891716291</cx:pt>
          <cx:pt idx="148">0.0042593493755332598</cx:pt>
          <cx:pt idx="149">0.0187660751578544</cx:pt>
          <cx:pt idx="150">0.0070512742279916201</cx:pt>
          <cx:pt idx="151">0.0032830601200337498</cx:pt>
          <cx:pt idx="152">-0.018414133169932598</cx:pt>
          <cx:pt idx="153">-0.0214096089538281</cx:pt>
          <cx:pt idx="154">-0.027332209114323502</cx:pt>
          <cx:pt idx="155">-0.028001742877918401</cx:pt>
          <cx:pt idx="156">-0.0036109186124388898</cx:pt>
          <cx:pt idx="157">0.00055089544778189699</cx:pt>
          <cx:pt idx="158">0.0061850889555683597</cx:pt>
          <cx:pt idx="159">-0.013336492539456801</cx:pt>
          <cx:pt idx="160">-0.017555275038397201</cx:pt>
          <cx:pt idx="161">-0.0151757882213183</cx:pt>
          <cx:pt idx="162">-0.0032877488640801599</cx:pt>
          <cx:pt idx="163">0.00186862587645884</cx:pt>
          <cx:pt idx="164">0.0145818343985968</cx:pt>
          <cx:pt idx="165">0.0087369646598190499</cx:pt>
          <cx:pt idx="166">0.0026023974863373998</cx:pt>
          <cx:pt idx="167">-0.00031336023523860799</cx:pt>
          <cx:pt idx="168">-0.00033934506155557797</cx:pt>
          <cx:pt idx="169">0.000302575487362972</cx:pt>
          <cx:pt idx="170">1.2705576835382201e-05</cx:pt>
          <cx:pt idx="171">0.0011310958851949301</cx:pt>
          <cx:pt idx="172">-0.00012216485671790399</cx:pt>
          <cx:pt idx="173">-0.0057836991283066698</cx:pt>
          <cx:pt idx="174">-0.0103382805900652</cx:pt>
          <cx:pt idx="175">-0.0086718276486345992</cx:pt>
          <cx:pt idx="176">-0.0057711904230092802</cx:pt>
          <cx:pt idx="177">0.0044924717595273304</cx:pt>
          <cx:pt idx="178">-0.0111636004214354</cx:pt>
          <cx:pt idx="179">-0.024269000955575801</cx:pt>
          <cx:pt idx="180">-0.031857282375435302</cx:pt>
          <cx:pt idx="181">-0.018718623019271002</cx:pt>
          <cx:pt idx="182">0.0032296034128925502</cx:pt>
          <cx:pt idx="183">0.018895294212939302</cx:pt>
          <cx:pt idx="184">-0.00080640793990899805</cx:pt>
          <cx:pt idx="185">-0.010391209959871001</cx:pt>
          <cx:pt idx="186">-0.0101247805541715</cx:pt>
          <cx:pt idx="187">-0.0017451899658738701</cx:pt>
          <cx:pt idx="188">-0.0075826378744259099</cx:pt>
          <cx:pt idx="189">-0.012857123262244001</cx:pt>
          <cx:pt idx="190">0.0090264175622917203</cx:pt>
          <cx:pt idx="191">0.0223469132323528</cx:pt>
          <cx:pt idx="192">0.033246055053544103</cx:pt>
          <cx:pt idx="193">0.025251558736509899</cx:pt>
          <cx:pt idx="194">0.0075792296904717404</cx:pt>
          <cx:pt idx="195">0.00043241591142647001</cx:pt>
          <cx:pt idx="196">-0.00055096008947165401</cx:pt>
          <cx:pt idx="197">0.00065839997730264197</cx:pt>
          <cx:pt idx="198">-0.0018455848825907101</cx:pt>
          <cx:pt idx="199">-0.0061109561556577296</cx:pt>
          <cx:pt idx="200">-0.0077076766484530197</cx:pt>
          <cx:pt idx="201">0.00066606238916248396</cx:pt>
          <cx:pt idx="202">-0.0030347872776015799</cx:pt>
          <cx:pt idx="203">-0.0175534647819428</cx:pt>
          <cx:pt idx="204">-0.019974595380258899</cx:pt>
          <cx:pt idx="205">-0.022019848184584901</cx:pt>
          <cx:pt idx="206">0.0145342491310675</cx:pt>
          <cx:pt idx="207">0.0235613845061543</cx:pt>
          <cx:pt idx="208">0.027246054264825299</cx:pt>
          <cx:pt idx="209">0.033834708680977703</cx:pt>
          <cx:pt idx="210">0.069132617641419494</cx:pt>
          <cx:pt idx="211">0.072798747450905699</cx:pt>
          <cx:pt idx="212">0.062088952763118099</cx:pt>
          <cx:pt idx="213">0.038589040306415599</cx:pt>
          <cx:pt idx="214">0.0113404799840424</cx:pt>
          <cx:pt idx="215">0.02330249237626</cx:pt>
          <cx:pt idx="216">0.025809955526296901</cx:pt>
          <cx:pt idx="217">-0.0118671459036388</cx:pt>
          <cx:pt idx="218">0.018356660342651199</cx:pt>
          <cx:pt idx="219">0.0362682948563397</cx:pt>
          <cx:pt idx="220">0.036367972213444399</cx:pt>
          <cx:pt idx="221">0.028506304495789801</cx:pt>
          <cx:pt idx="222">0.00604316657560665</cx:pt>
          <cx:pt idx="223">0.00052831792543412402</cx:pt>
          <cx:pt idx="224">-0.00026083637127605398</cx:pt>
          <cx:pt idx="225">-0.00037610194693570801</cx:pt>
          <cx:pt idx="226">-0.0050642445901952103</cx:pt>
          <cx:pt idx="227">-0.010068288351172801</cx:pt>
          <cx:pt idx="228">-0.011967425609268801</cx:pt>
          <cx:pt idx="229">-0.0015308508896079999</cx:pt>
          <cx:pt idx="230">-0.010992606688134199</cx:pt>
          <cx:pt idx="231">-0.0298574404405644</cx:pt>
          <cx:pt idx="232">-0.0173619182841683</cx:pt>
          <cx:pt idx="233">-0.0058381660294990999</cx:pt>
          <cx:pt idx="234">0.0266934184341877</cx:pt>
          <cx:pt idx="235">0.066360912377745898</cx:pt>
          <cx:pt idx="236">0.0477661689733666</cx:pt>
          <cx:pt idx="237">0.00571555689156787</cx:pt>
          <cx:pt idx="238">0.020103721623769302</cx:pt>
          <cx:pt idx="239">0.057199288249349299</cx:pt>
          <cx:pt idx="240">0.039264207699564298</cx:pt>
          <cx:pt idx="241">0.0092811352620573596</cx:pt>
          <cx:pt idx="242">0.0087208466574324895</cx:pt>
          <cx:pt idx="243">0.0195704212782951</cx:pt>
          <cx:pt idx="244">0.040696327656993797</cx:pt>
          <cx:pt idx="245">0.0244062277513513</cx:pt>
          <cx:pt idx="246">0.019021692064949299</cx:pt>
          <cx:pt idx="247">0.0262565961437604</cx:pt>
          <cx:pt idx="248">0.039077178608503897</cx:pt>
          <cx:pt idx="249">0.029309152649244202</cx:pt>
          <cx:pt idx="250">0.0054029701375417497</cx:pt>
          <cx:pt idx="251">0.00054266949240806698</cx:pt>
          <cx:pt idx="252">9.0625847398664402e-05</cx:pt>
          <cx:pt idx="253">-0.00067762341149401402</cx:pt>
          <cx:pt idx="254">-0.00680299561351693</cx:pt>
          <cx:pt idx="255">-0.0085740291580246701</cx:pt>
          <cx:pt idx="256">-0.017624684447426899</cx:pt>
          <cx:pt idx="257">-0.019345237500425098</cx:pt>
          <cx:pt idx="258">-0.0075826202104476203</cx:pt>
          <cx:pt idx="259">0.00444492587365724</cx:pt>
          <cx:pt idx="260">0.0043306540766113099</cx:pt>
          <cx:pt idx="261">-0.0064128433551259899</cx:pt>
          <cx:pt idx="262">0.0037764059930034399</cx:pt>
          <cx:pt idx="263">0.0546798350805918</cx:pt>
          <cx:pt idx="264">-0.0222151381379702</cx:pt>
          <cx:pt idx="265">-0.052964935132971597</cx:pt>
          <cx:pt idx="266">-0.014140191647762</cx:pt>
          <cx:pt idx="267">-0.021214626000340402</cx:pt>
          <cx:pt idx="268">-0.023843928659752201</cx:pt>
          <cx:pt idx="269">-0.054442103759843402</cx:pt>
          <cx:pt idx="270">-0.068516395054090906</cx:pt>
          <cx:pt idx="271">-0.048634612298319703</cx:pt>
          <cx:pt idx="272">-0.0069583785798808398</cx:pt>
          <cx:pt idx="273">0.0028112499776307099</cx:pt>
          <cx:pt idx="274">0.021884770331979001</cx:pt>
          <cx:pt idx="275">-0.00126810494588366</cx:pt>
          <cx:pt idx="276">0.028038339605473899</cx:pt>
          <cx:pt idx="277">0.028771696060095098</cx:pt>
          <cx:pt idx="278">0.0033079202578905</cx:pt>
          <cx:pt idx="279">0.00066594768549446302</cx:pt>
          <cx:pt idx="280">-0.00078657358590387202</cx:pt>
          <cx:pt idx="281">-0.00042572186979905402</cx:pt>
          <cx:pt idx="282">-0.0024862804843064201</cx:pt>
          <cx:pt idx="283">0.0036889542281103201</cx:pt>
          <cx:pt idx="284">-0.011457893101625699</cx:pt>
          <cx:pt idx="285">-0.012725053230864401</cx:pt>
          <cx:pt idx="286">0.010432241279191</cx:pt>
          <cx:pt idx="287">0.029094818274730701</cx:pt>
          <cx:pt idx="288">0.026117165178375899</cx:pt>
          <cx:pt idx="289">0.013953427423834999</cx:pt>
          <cx:pt idx="290">0.0038927117203745899</cx:pt>
          <cx:pt idx="291">0.029625605789099299</cx:pt>
          <cx:pt idx="292">-0.014012645309026401</cx:pt>
          <cx:pt idx="293">-0.029224980673308799</cx:pt>
          <cx:pt idx="294">-0.0085301201268937303</cx:pt>
          <cx:pt idx="295">-0.0184245952500715</cx:pt>
          <cx:pt idx="296">-0.035003009155347299</cx:pt>
          <cx:pt idx="297">-0.058552261449365303</cx:pt>
          <cx:pt idx="298">-0.047223710022789703</cx:pt>
          <cx:pt idx="299">-0.039945650639518403</cx:pt>
          <cx:pt idx="300">-0.017190080577377101</cx:pt>
          <cx:pt idx="301">-0.017027406712860901</cx:pt>
          <cx:pt idx="302">-0.0052336888185997698</cx:pt>
          <cx:pt idx="303">-0.0187658261620696</cx:pt>
          <cx:pt idx="304">0.014500761421212699</cx:pt>
          <cx:pt idx="305">0.019934591276558</cx:pt>
          <cx:pt idx="306">0.0032484795653695202</cx:pt>
          <cx:pt idx="307">-8.6679296449421097e-05</cx:pt>
          <cx:pt idx="308">-0.00060619939296657299</cx:pt>
          <cx:pt idx="309">-0.00235470125845735</cx:pt>
          <cx:pt idx="310">-0.00261948195612835</cx:pt>
          <cx:pt idx="311">0.0058003723948382296</cx:pt>
          <cx:pt idx="312">0.0011254126372676899</cx:pt>
          <cx:pt idx="313">-0.0126146060063883</cx:pt>
          <cx:pt idx="314">-0.0044853018651770903</cx:pt>
          <cx:pt idx="315">0.0183784233669003</cx:pt>
          <cx:pt idx="316">-0.0090151875376320596</cx:pt>
          <cx:pt idx="317">-0.021763448073160101</cx:pt>
          <cx:pt idx="318">0.0061552344155607897</cx:pt>
          <cx:pt idx="319">-0.016624178640230299</cx:pt>
          <cx:pt idx="320">-0.017959530382744501</cx:pt>
          <cx:pt idx="321">0.0015709593583971601</cx:pt>
          <cx:pt idx="322">0.018804371285631699</cx:pt>
          <cx:pt idx="323">0.022380469731796901</cx:pt>
          <cx:pt idx="324">0.0064786246024550699</cx:pt>
          <cx:pt idx="325">-0.0033058691832147601</cx:pt>
          <cx:pt idx="326">-0.0083596975324917704</cx:pt>
          <cx:pt idx="327">-0.030982439529670801</cx:pt>
          <cx:pt idx="328">-0.022358582997778199</cx:pt>
          <cx:pt idx="329">-0.045403797619190903</cx:pt>
          <cx:pt idx="330">-0.048322219043107198</cx:pt>
          <cx:pt idx="331">-0.030412631843583199</cx:pt>
          <cx:pt idx="332">-0.015805267366929499</cx:pt>
          <cx:pt idx="333">0.00309522967173014</cx:pt>
          <cx:pt idx="334">0.00168876596372885</cx:pt>
          <cx:pt idx="335">6.7990286918555198e-06</cx:pt>
          <cx:pt idx="336">-0.00025420387236142398</cx:pt>
          <cx:pt idx="337">-0.00098730928427485909</cx:pt>
          <cx:pt idx="338">-0.0030958079993982299</cx:pt>
          <cx:pt idx="339">-0.00058522952656576001</cx:pt>
          <cx:pt idx="340">-0.0023400450450201098</cx:pt>
          <cx:pt idx="341">-0.00068836341513188199</cx:pt>
          <cx:pt idx="342">-0.019953339509551901</cx:pt>
          <cx:pt idx="343">-0.028094761320125401</cx:pt>
          <cx:pt idx="344">-0.0211139825284626</cx:pt>
          <cx:pt idx="345">-0.016781961480984701</cx:pt>
          <cx:pt idx="346">0.030989023956994498</cx:pt>
          <cx:pt idx="347">-0.00061096894540846401</cx:pt>
          <cx:pt idx="348">0.0117991237754278</cx:pt>
          <cx:pt idx="349">0.036611068522212298</cx:pt>
          <cx:pt idx="350">0.025634654897409001</cx:pt>
          <cx:pt idx="351">0.020651729440293299</cx:pt>
          <cx:pt idx="352">-0.027364389264532499</cx:pt>
          <cx:pt idx="353">-0.033791724404802999</cx:pt>
          <cx:pt idx="354">-0.0012568747006637801</cx:pt>
          <cx:pt idx="355">-0.018573078088435498</cx:pt>
          <cx:pt idx="356">-0.0250235084812531</cx:pt>
          <cx:pt idx="357">-0.039510029480860298</cx:pt>
          <cx:pt idx="358">-0.035745062483180497</cx:pt>
          <cx:pt idx="359">-0.035083518505776103</cx:pt>
          <cx:pt idx="360">-0.023505562355114501</cx:pt>
          <cx:pt idx="361">-0.0034331040952162301</cx:pt>
          <cx:pt idx="362">0.00021947163988158199</cx:pt>
          <cx:pt idx="363">0.00048586810245810703</cx:pt>
          <cx:pt idx="364">-0.00063589224655065304</cx:pt>
          <cx:pt idx="365">0.00062193045708504996</cx:pt>
          <cx:pt idx="366">-0.0036390703964657798</cx:pt>
          <cx:pt idx="367">-0.0010969924678900401</cx:pt>
          <cx:pt idx="368">-0.013287455745924701</cx:pt>
          <cx:pt idx="369">-0.0131465725027308</cx:pt>
          <cx:pt idx="370">-0.040079218215225698</cx:pt>
          <cx:pt idx="371">-0.041098127078016897</cx:pt>
          <cx:pt idx="372">-0.0260579708100812</cx:pt>
          <cx:pt idx="373">-0.0028062082809089698</cx:pt>
          <cx:pt idx="374">-0.00055520045811184495</cx:pt>
          <cx:pt idx="375">0.0097094075546153309</cx:pt>
          <cx:pt idx="376">0.041932099351040301</cx:pt>
          <cx:pt idx="377">0.038209323527248901</cx:pt>
          <cx:pt idx="378">0.014955155653023499</cx:pt>
          <cx:pt idx="379">-0.022673177452888299</cx:pt>
          <cx:pt idx="380">-0.0163844620668427</cx:pt>
          <cx:pt idx="381">-0.0072156511824079204</cx:pt>
          <cx:pt idx="382">0.00184704860212106</cx:pt>
          <cx:pt idx="383">-0.0027976861223500699</cx:pt>
          <cx:pt idx="384">-0.039762222262386099</cx:pt>
          <cx:pt idx="385">-0.018080993886732899</cx:pt>
          <cx:pt idx="386">-0.028776317903058801</cx:pt>
          <cx:pt idx="387">-0.032300184954395003</cx:pt>
          <cx:pt idx="388">-0.019946001007982099</cx:pt>
          <cx:pt idx="389">-0.0068296452725046296</cx:pt>
          <cx:pt idx="390">-0.0028933538310034002</cx:pt>
          <cx:pt idx="391">-0.0017366819960463499</cx:pt>
          <cx:pt idx="392">-0.00030051496379130598</cx:pt>
          <cx:pt idx="393">0.00061353464132731504</cx:pt>
          <cx:pt idx="394">-0.0010173154921459501</cx:pt>
          <cx:pt idx="395">-0.00088357085395833804</cx:pt>
          <cx:pt idx="396">-0.020114352249872701</cx:pt>
          <cx:pt idx="397">-0.035083335163626897</cx:pt>
          <cx:pt idx="398">-0.064555367176216905</cx:pt>
          <cx:pt idx="399">-0.0827761386337066</cx:pt>
          <cx:pt idx="400">-0.064143999794579201</cx:pt>
          <cx:pt idx="401">-0.044811935069275402</cx:pt>
          <cx:pt idx="402">-0.039967226163163498</cx:pt>
          <cx:pt idx="403">-0.0104113187228682</cx:pt>
          <cx:pt idx="404">0.0262502824961038</cx:pt>
          <cx:pt idx="405">0.029257066083091102</cx:pt>
          <cx:pt idx="406">0.0117342578705317</cx:pt>
          <cx:pt idx="407">-0.0074558070082038699</cx:pt>
          <cx:pt idx="408">0.0037738395534559601</cx:pt>
          <cx:pt idx="409">0.00163267549103922</cx:pt>
          <cx:pt idx="410">0.028497721779676501</cx:pt>
          <cx:pt idx="411">0.013505017564169299</cx:pt>
          <cx:pt idx="412">-0.0138090568734642</cx:pt>
          <cx:pt idx="413">-0.0039727554482045999</cx:pt>
          <cx:pt idx="414">-0.0061799011441846701</cx:pt>
          <cx:pt idx="415">-0.0087151132571273299</cx:pt>
          <cx:pt idx="416">-0.0097278312032179192</cx:pt>
          <cx:pt idx="417">-0.0063371683541405396</cx:pt>
          <cx:pt idx="418">-0.0015186016173411</cx:pt>
          <cx:pt idx="419">2.3871001581158499e-05</cx:pt>
          <cx:pt idx="420">0.00022765472561281499</cx:pt>
          <cx:pt idx="421">0.0021343470706382799</cx:pt>
          <cx:pt idx="422">0.00171370240677639</cx:pt>
          <cx:pt idx="423">-0.0084875127005221897</cx:pt>
          <cx:pt idx="424">-0.016648398712005401</cx:pt>
          <cx:pt idx="425">-0.043167769175104197</cx:pt>
          <cx:pt idx="426">-0.072419947321215594</cx:pt>
          <cx:pt idx="427">-0.105624165533607</cx:pt>
          <cx:pt idx="428">-0.109518045500807</cx:pt>
          <cx:pt idx="429">-0.12176479125680099</cx:pt>
          <cx:pt idx="430">-0.102755056962879</cx:pt>
          <cx:pt idx="431">-0.069172202065156396</cx:pt>
          <cx:pt idx="432">0.0061414858191759696</cx:pt>
          <cx:pt idx="433">0.024829914117094599</cx:pt>
          <cx:pt idx="434">0.0011221480858455901</cx:pt>
          <cx:pt idx="435">-0.00441467306233209</cx:pt>
          <cx:pt idx="436">-0.00567001096025079</cx:pt>
          <cx:pt idx="437">0.039894432642517998</cx:pt>
          <cx:pt idx="438">0.036027637457507498</cx:pt>
          <cx:pt idx="439">0.0279058402053932</cx:pt>
          <cx:pt idx="440">0.033174504556478898</cx:pt>
          <cx:pt idx="441">0.013088264079267499</cx:pt>
          <cx:pt idx="442">0.0026311858820970602</cx:pt>
          <cx:pt idx="443">0.0066344262897777301</cx:pt>
          <cx:pt idx="444">-0.0012392381835774099</cx:pt>
          <cx:pt idx="445">-0.0059869908557654604</cx:pt>
          <cx:pt idx="446">-0.0022068550060543798</cx:pt>
          <cx:pt idx="447">-0.00209454415783162</cx:pt>
          <cx:pt idx="448">7.0674391669445501e-05</cx:pt>
          <cx:pt idx="449">0.0012652747705628701</cx:pt>
          <cx:pt idx="450">0.00220986176730003</cx:pt>
          <cx:pt idx="451">8.6485264036449801e-08</cx:pt>
          <cx:pt idx="452">0.000230225205869041</cx:pt>
          <cx:pt idx="453">-0.018148145462284999</cx:pt>
          <cx:pt idx="454">-0.0388839691045001</cx:pt>
          <cx:pt idx="455">-0.065093327236194806</cx:pt>
          <cx:pt idx="456">-0.089331933601022803</cx:pt>
          <cx:pt idx="457">-0.120192510841449</cx:pt>
          <cx:pt idx="458">-0.136227596383133</cx:pt>
          <cx:pt idx="459">-0.105478382989536</cx:pt>
          <cx:pt idx="460">-0.067140048927259194</cx:pt>
          <cx:pt idx="461">-0.035908693478722303</cx:pt>
          <cx:pt idx="462">-0.0175439157796284</cx:pt>
          <cx:pt idx="463">0.013093191145192499</cx:pt>
          <cx:pt idx="464">-0.0047810776599841297</cx:pt>
          <cx:pt idx="465">0.035730624336561899</cx:pt>
          <cx:pt idx="466">0.020158078080642398</cx:pt>
          <cx:pt idx="467">0.056849949156520203</cx:pt>
          <cx:pt idx="468">0.058236212470666099</cx:pt>
          <cx:pt idx="469">0.018712400587180999</cx:pt>
          <cx:pt idx="470">0.0072832632119903696</cx:pt>
          <cx:pt idx="471">0.0082613642647732296</cx:pt>
          <cx:pt idx="472">0.0035986162076840199</cx:pt>
          <cx:pt idx="473">-0.0130249540850878</cx:pt>
          <cx:pt idx="474">-0.0072604316318734697</cx:pt>
          <cx:pt idx="475">-0.0019485035040072</cx:pt>
          <cx:pt idx="476">3.5282175267661202e-05</cx:pt>
          <cx:pt idx="477">0.00048038862760827698</cx:pt>
          <cx:pt idx="478">-0.000633673823711196</cx:pt>
          <cx:pt idx="479">0.0125073954383823</cx:pt>
          <cx:pt idx="480">0.026655840207044399</cx:pt>
          <cx:pt idx="481">0.014737895029741301</cx:pt>
          <cx:pt idx="482">0.017350395069849301</cx:pt>
          <cx:pt idx="483">-0.0060747126953789301</cx:pt>
          <cx:pt idx="484">-0.023015699146753998</cx:pt>
          <cx:pt idx="485">-0.061512899915107597</cx:pt>
          <cx:pt idx="486">-0.076334511053777296</cx:pt>
          <cx:pt idx="487">-0.070229710269462495</cx:pt>
          <cx:pt idx="488">-0.083858854824235302</cx:pt>
          <cx:pt idx="489">-0.086079875009699797</cx:pt>
          <cx:pt idx="490">-0.032884241830251203</cx:pt>
          <cx:pt idx="491">-0.0084503898969906892</cx:pt>
          <cx:pt idx="492">-0.029404610564077699</cx:pt>
          <cx:pt idx="493">0.010872591555668699</cx:pt>
          <cx:pt idx="494">0.010370019271014099</cx:pt>
          <cx:pt idx="495">0.041305271655290098</cx:pt>
          <cx:pt idx="496">0.042888773110042501</cx:pt>
          <cx:pt idx="497">0.0137735178888761</cx:pt>
          <cx:pt idx="498">-0.021042166047483699</cx:pt>
          <cx:pt idx="499">-0.00440773858752261</cx:pt>
          <cx:pt idx="500">-0.0033142530492726902</cx:pt>
          <cx:pt idx="501">-0.014961514838194301</cx:pt>
          <cx:pt idx="502">-0.0035306704395272601</cx:pt>
          <cx:pt idx="503">-0.00040601438913669499</cx:pt>
          <cx:pt idx="504">2.74114300658053e-05</cx:pt>
          <cx:pt idx="505">0.00032392506376317798</cx:pt>
          <cx:pt idx="506">-0.00056860821819191003</cx:pt>
          <cx:pt idx="507">0.017981796724016601</cx:pt>
          <cx:pt idx="508">0.042813877672468699</cx:pt>
          <cx:pt idx="509">0.033351306015782997</cx:pt>
          <cx:pt idx="510">0.059480990538072799</cx:pt>
          <cx:pt idx="511">0.060190322889972503</cx:pt>
          <cx:pt idx="512">0.061638512526328897</cx:pt>
          <cx:pt idx="513">0.035212707710758101</cx:pt>
          <cx:pt idx="514">0.024034865546019</cx:pt>
          <cx:pt idx="515">0.0111530453960279</cx:pt>
          <cx:pt idx="516">-0.035169293765238203</cx:pt>
          <cx:pt idx="517">-0.037582061620944698</cx:pt>
          <cx:pt idx="518">0.00071071292529756205</cx:pt>
          <cx:pt idx="519">-0.042730281604424998</cx:pt>
          <cx:pt idx="520">-0.042238347828306599</cx:pt>
          <cx:pt idx="521">0.00160227206621709</cx:pt>
          <cx:pt idx="522">0.0025227929321953702</cx:pt>
          <cx:pt idx="523">0.020207459390876401</cx:pt>
          <cx:pt idx="524">0.019049502430173299</cx:pt>
          <cx:pt idx="525">-0.0016836792431814201</cx:pt>
          <cx:pt idx="526">-0.0219309265257355</cx:pt>
          <cx:pt idx="527">-0.0108927631277503</cx:pt>
          <cx:pt idx="528">0.0056191955212558601</cx:pt>
          <cx:pt idx="529">-0.0061601059321255902</cx:pt>
          <cx:pt idx="530">-0.0012175980120803401</cx:pt>
          <cx:pt idx="531">0.00039333731138568401</cx:pt>
          <cx:pt idx="532">-0.00036140937409663402</cx:pt>
          <cx:pt idx="533">0.000236118822285631</cx:pt>
          <cx:pt idx="534">0.00022947638163091499</cx:pt>
          <cx:pt idx="535">0.014661585473347999</cx:pt>
          <cx:pt idx="536">0.0312949194929893</cx:pt>
          <cx:pt idx="537">0.035741399680700003</cx:pt>
          <cx:pt idx="538">0.054765514943886699</cx:pt>
          <cx:pt idx="539">0.052555621778824099</cx:pt>
          <cx:pt idx="540">0.060899075980284101</cx:pt>
          <cx:pt idx="541">0.085992727217740594</cx:pt>
          <cx:pt idx="542">0.086360370763863104</cx:pt>
          <cx:pt idx="543">0.0559677195881799</cx:pt>
          <cx:pt idx="544">0.032831398853478799</cx:pt>
          <cx:pt idx="545">0.0099140652471909601</cx:pt>
          <cx:pt idx="546">0.0025682527589559801</cx:pt>
          <cx:pt idx="547">-0.0463398001919548</cx:pt>
          <cx:pt idx="548">-0.0274535152720412</cx:pt>
          <cx:pt idx="549">0.0055758952638691002</cx:pt>
          <cx:pt idx="550">0.017585616045815499</cx:pt>
          <cx:pt idx="551">-0.0010519411771129799</cx:pt>
          <cx:pt idx="552">0.000109509550726652</cx:pt>
          <cx:pt idx="553">-0.010895755708275201</cx:pt>
          <cx:pt idx="554">-0.011811145610987299</cx:pt>
          <cx:pt idx="555">0.0069097657904929801</cx:pt>
          <cx:pt idx="556">0.017403158090832999</cx:pt>
          <cx:pt idx="557">-0.00076947132491750304</cx:pt>
          <cx:pt idx="558">-0.0011735614547972401</cx:pt>
          <cx:pt idx="559">-0.00061472366172306595</cx:pt>
          <cx:pt idx="560">-0.00046323615211289401</cx:pt>
          <cx:pt idx="561">-0.000108932738657206</cx:pt>
          <cx:pt idx="562">-0.0050630674656265999</cx:pt>
          <cx:pt idx="563">-0.0030533564183590702</cx:pt>
          <cx:pt idx="564">0.012251706436913701</cx:pt>
          <cx:pt idx="565">0.027209655300541501</cx:pt>
          <cx:pt idx="566">0.032392868304321802</cx:pt>
          <cx:pt idx="567">0.0033173662607784899</cx:pt>
          <cx:pt idx="568">0.020488628637323699</cx:pt>
          <cx:pt idx="569">0.064657519404571803</cx:pt>
          <cx:pt idx="570">0.060545591917149699</cx:pt>
          <cx:pt idx="571">0.034324519247881401</cx:pt>
          <cx:pt idx="572">0.021196666710306001</cx:pt>
          <cx:pt idx="573">0.035035076757521301</cx:pt>
          <cx:pt idx="574">0.0169191198524908</cx:pt>
          <cx:pt idx="575">-0.0109867525604263</cx:pt>
          <cx:pt idx="576">-0.019403936680547001</cx:pt>
          <cx:pt idx="577">0.0113756942489819</cx:pt>
          <cx:pt idx="578">0.0052243915621954197</cx:pt>
          <cx:pt idx="579">0.0020865391698860298</cx:pt>
          <cx:pt idx="580">-0.024953146851215299</cx:pt>
          <cx:pt idx="581">-0.021483694204662899</cx:pt>
          <cx:pt idx="582">-0.0032063526899759002</cx:pt>
          <cx:pt idx="583">-0.00033987136395073099</cx:pt>
          <cx:pt idx="584">0.0066334191475421597</cx:pt>
          <cx:pt idx="585">-0.00084373483992126596</cx:pt>
          <cx:pt idx="586">-0.000824327702066693</cx:pt>
          <cx:pt idx="587">-0.00090191693326662598</cx:pt>
          <cx:pt idx="588">0.00033595726665466</cx:pt>
          <cx:pt idx="589">4.1715920356976099e-05</cx:pt>
          <cx:pt idx="590">-0.0127321774237665</cx:pt>
          <cx:pt idx="591">-0.011612321881356601</cx:pt>
          <cx:pt idx="592">-0.00405224672066949</cx:pt>
          <cx:pt idx="593">0.011366200397467</cx:pt>
          <cx:pt idx="594">-0.0044216914060441403</cx:pt>
          <cx:pt idx="595">0.0038099647753729701</cx:pt>
          <cx:pt idx="596">-0.0071301258136999704</cx:pt>
          <cx:pt idx="597">-0.017622920077782499</cx:pt>
          <cx:pt idx="598">0.0034076420336462102</cx:pt>
          <cx:pt idx="599">-0.0037089106893865402</cx:pt>
          <cx:pt idx="600">0.0129210816743191</cx:pt>
          <cx:pt idx="601">0.013272004677886501</cx:pt>
          <cx:pt idx="602">6.80160730214567e-05</cx:pt>
          <cx:pt idx="603">-0.025425384811218799</cx:pt>
          <cx:pt idx="604">-0.030999016490233601</cx:pt>
          <cx:pt idx="605">-0.0075877860088000198</cx:pt>
          <cx:pt idx="606">0.00060453484079998204</cx:pt>
          <cx:pt idx="607">-0.00216827195639274</cx:pt>
          <cx:pt idx="608">-0.0031872272772779202</cx:pt>
          <cx:pt idx="609">-0.0150971176054911</cx:pt>
          <cx:pt idx="610">-0.024409272316745501</cx:pt>
          <cx:pt idx="611">-0.0132461258790217</cx:pt>
          <cx:pt idx="612">0.0010353373907250401</cx:pt>
          <cx:pt idx="613">-0.0041715917901183498</cx:pt>
          <cx:pt idx="614">-0.00032249446051294098</cx:pt>
          <cx:pt idx="615">0.000102250435246315</cx:pt>
          <cx:pt idx="616">-0.00046052262226567599</cx:pt>
          <cx:pt idx="617">-0.00032964984779142203</cx:pt>
          <cx:pt idx="618">-0.0039647571171717404</cx:pt>
          <cx:pt idx="619">-0.00054070327003710597</cx:pt>
          <cx:pt idx="620">0.00362500253671524</cx:pt>
          <cx:pt idx="621">0.000339647014712638</cx:pt>
          <cx:pt idx="622">-0.026696963288855999</cx:pt>
          <cx:pt idx="623">-0.038975439914324603</cx:pt>
          <cx:pt idx="624">-0.022149921594467201</cx:pt>
          <cx:pt idx="625">-0.0414190432883208</cx:pt>
          <cx:pt idx="626">-0.00730223141092171</cx:pt>
          <cx:pt idx="627">0.0050838798266792697</cx:pt>
          <cx:pt idx="628">-0.0028966613776767098</cx:pt>
          <cx:pt idx="629">-0.0102673080424869</cx:pt>
          <cx:pt idx="630">-0.00123570087034268</cx:pt>
          <cx:pt idx="631">-0.0062867195482388298</cx:pt>
          <cx:pt idx="632">-0.0025058449111154098</cx:pt>
          <cx:pt idx="633">-0.00085583574521399099</cx:pt>
          <cx:pt idx="634">-0.0047803544619015896</cx:pt>
          <cx:pt idx="635">-0.023859453762993699</cx:pt>
          <cx:pt idx="636">-0.017780564358955201</cx:pt>
          <cx:pt idx="637">-0.021069532614776499</cx:pt>
          <cx:pt idx="638">-0.0098750905712195192</cx:pt>
          <cx:pt idx="639">0.00221688844562541</cx:pt>
          <cx:pt idx="640">0.0012342994383237401</cx:pt>
          <cx:pt idx="641">-0.0026245236875137999</cx:pt>
          <cx:pt idx="642">-0.00035150871080510498</cx:pt>
          <cx:pt idx="643">-0.00017168963575918601</cx:pt>
          <cx:pt idx="644">-0.00032371612768661501</cx:pt>
          <cx:pt idx="645">3.1028012397671697e-05</cx:pt>
          <cx:pt idx="646">0.000926148148764848</cx:pt>
          <cx:pt idx="647">0.0087585812306986994</cx:pt>
          <cx:pt idx="648">0.0136135652489171</cx:pt>
          <cx:pt idx="649">0.0057872336856337903</cx:pt>
          <cx:pt idx="650">-0.0040253475530829998</cx:pt>
          <cx:pt idx="651">-0.020275686067733199</cx:pt>
          <cx:pt idx="652">-0.029289635097416399</cx:pt>
          <cx:pt idx="653">-0.036751343299329803</cx:pt>
          <cx:pt idx="654">0.0011393422245412101</cx:pt>
          <cx:pt idx="655">0.0035500640167963901</cx:pt>
          <cx:pt idx="656">-0.0151660120835057</cx:pt>
          <cx:pt idx="657">0.00074887265799982198</cx:pt>
          <cx:pt idx="658">0.0145346861807949</cx:pt>
          <cx:pt idx="659">0.0024980781245353698</cx:pt>
          <cx:pt idx="660">-0.0145285031034116</cx:pt>
          <cx:pt idx="661">-0.026045347049230599</cx:pt>
          <cx:pt idx="662">-0.0170584166131094</cx:pt>
          <cx:pt idx="663">-0.025725055338219699</cx:pt>
          <cx:pt idx="664">-0.013165428229966299</cx:pt>
          <cx:pt idx="665">-0.020175041070336599</cx:pt>
          <cx:pt idx="666">-0.016473289484785901</cx:pt>
          <cx:pt idx="667">-0.00094580445524374598</cx:pt>
          <cx:pt idx="668">0.0036403107344923501</cx:pt>
          <cx:pt idx="669">-0.00029142613109843301</cx:pt>
          <cx:pt idx="670">-0.00028670875310387499</cx:pt>
          <cx:pt idx="671">0.000153840127246316</cx:pt>
          <cx:pt idx="672">-0.00078930716329218202</cx:pt>
          <cx:pt idx="673">0.00034663256952150801</cx:pt>
          <cx:pt idx="674">0.00056694541420402201</cx:pt>
          <cx:pt idx="675">0.0049903529693223498</cx:pt>
          <cx:pt idx="676">0.00409601276291082</cx:pt>
          <cx:pt idx="677">-0.00046477338183236198</cx:pt>
          <cx:pt idx="678">0.00155715673194488</cx:pt>
          <cx:pt idx="679">0.0093262402082692104</cx:pt>
          <cx:pt idx="680">-0.0076598430266977598</cx:pt>
          <cx:pt idx="681">-0.0044454576492644702</cx:pt>
          <cx:pt idx="682">-0.0040726197654967497</cx:pt>
          <cx:pt idx="683">-0.0019371261001038</cx:pt>
          <cx:pt idx="684">-0.0089907214958905891</cx:pt>
          <cx:pt idx="685">-0.0059649645658311099</cx:pt>
          <cx:pt idx="686">-0.00078434887159771504</cx:pt>
          <cx:pt idx="687">-0.020074479509208501</cx:pt>
          <cx:pt idx="688">-0.0237838608174245</cx:pt>
          <cx:pt idx="689">-0.016395498893797801</cx:pt>
          <cx:pt idx="690">-0.023164549865222098</cx:pt>
          <cx:pt idx="691">-0.0182408605987282</cx:pt>
          <cx:pt idx="692">-0.0014686207529672399</cx:pt>
          <cx:pt idx="693">-0.016463509023301601</cx:pt>
          <cx:pt idx="694">-0.011164631873194501</cx:pt>
          <cx:pt idx="695">-0.0030916774759467999</cx:pt>
          <cx:pt idx="696">-0.00347189809728982</cx:pt>
          <cx:pt idx="697">-0.00038542465456274601</cx:pt>
          <cx:pt idx="698">0.00057561264641006499</cx:pt>
          <cx:pt idx="699">0.0012136521963993</cx:pt>
          <cx:pt idx="700">0.00032557849841703402</cx:pt>
          <cx:pt idx="701">-0.00062227529910749001</cx:pt>
          <cx:pt idx="702">0.00056562294578240595</cx:pt>
          <cx:pt idx="703">-6.4062218247599095e-05</cx:pt>
          <cx:pt idx="704">-0.00023313507063560499</cx:pt>
          <cx:pt idx="705">0.00209953512789268</cx:pt>
          <cx:pt idx="706">0.0054592241191605897</cx:pt>
          <cx:pt idx="707">0.0139571417357889</cx:pt>
          <cx:pt idx="708">0.014953324495492601</cx:pt>
          <cx:pt idx="709">0.0074959054418681798</cx:pt>
          <cx:pt idx="710">0.013519155730808601</cx:pt>
          <cx:pt idx="711">0.0013203078079847301</cx:pt>
          <cx:pt idx="712">-0.0024704030983549998</cx:pt>
          <cx:pt idx="713">0.00803611691860503</cx:pt>
          <cx:pt idx="714">0.0088307415839550697</cx:pt>
          <cx:pt idx="715">0.0092448436317280908</cx:pt>
          <cx:pt idx="716">0.012007957766934399</cx:pt>
          <cx:pt idx="717">-0.0081563964408456202</cx:pt>
          <cx:pt idx="718">-0.012245900801895601</cx:pt>
          <cx:pt idx="719">0.00176258290321582</cx:pt>
          <cx:pt idx="720">0.0055667252066928302</cx:pt>
          <cx:pt idx="721">-0.00140508624903163</cx:pt>
          <cx:pt idx="722">-0.0049020185846084599</cx:pt>
          <cx:pt idx="723">-0.00157454422195001</cx:pt>
          <cx:pt idx="724">0.00039138474899788497</cx:pt>
          <cx:pt idx="725">-0.000116731134013461</cx:pt>
          <cx:pt idx="726">0.00094083373881051198</cx:pt>
          <cx:pt idx="727">-0.0010837664623763899</cx:pt>
          <cx:pt idx="728">-0.00101913655681443</cx:pt>
          <cx:pt idx="729">-0.000317363112162821</cx:pt>
          <cx:pt idx="730">-8.0373724850371699e-06</cx:pt>
          <cx:pt idx="731">0.00013608266794364301</cx:pt>
          <cx:pt idx="732">7.6966905062187597e-05</cx:pt>
          <cx:pt idx="733">0.00239398364790095</cx:pt>
          <cx:pt idx="734">0.0018656603871851599</cx:pt>
          <cx:pt idx="735">0.00095983681126111096</cx:pt>
          <cx:pt idx="736">0.0038135498381107798</cx:pt>
          <cx:pt idx="737">0.00387106808360302</cx:pt>
          <cx:pt idx="738">0.0089994890415725504</cx:pt>
          <cx:pt idx="739">0.0074765108962906099</cx:pt>
          <cx:pt idx="740">-0.00302802332094399</cx:pt>
          <cx:pt idx="741">-0.0072377031219545401</cx:pt>
          <cx:pt idx="742">-0.0037448068448353499</cx:pt>
          <cx:pt idx="743">0.0050019316847183803</cx:pt>
          <cx:pt idx="744">0.0065027204448109797</cx:pt>
          <cx:pt idx="745">0.0030938245889166401</cx:pt>
          <cx:pt idx="746">-0.0026434046250278999</cx:pt>
          <cx:pt idx="747">-0.0043289589138670497</cx:pt>
          <cx:pt idx="748">-0.0020613023475427399</cx:pt>
          <cx:pt idx="749">0.000284756191627961</cx:pt>
          <cx:pt idx="750">0.00104310206206698</cx:pt>
          <cx:pt idx="751">0.00035268284621807201</cx:pt>
          <cx:pt idx="752">0.00044780157497687601</cx:pt>
          <cx:pt idx="753">0.0012778755090956</cx:pt>
          <cx:pt idx="754">-0.000143173830750862</cx:pt>
          <cx:pt idx="755">-0.00045916749602064601</cx:pt>
          <cx:pt idx="756">-0.0011053993199099099</cx:pt>
          <cx:pt idx="757">5.9974095684923701e-05</cx:pt>
          <cx:pt idx="758">-0.00016726634262595501</cx:pt>
          <cx:pt idx="759">0.00028674165209106298</cx:pt>
          <cx:pt idx="760">-0.00112249824519336</cx:pt>
          <cx:pt idx="761">0.00070278279907772098</cx:pt>
          <cx:pt idx="762">-1.6122245566031501e-05</cx:pt>
          <cx:pt idx="763">8.1028028811285196e-05</cx:pt>
          <cx:pt idx="764">-0.00050550090361461703</cx:pt>
          <cx:pt idx="765">3.5971509240555701e-05</cx:pt>
          <cx:pt idx="766">0.00029840131355361</cx:pt>
          <cx:pt idx="767">0.00043720940508502101</cx:pt>
          <cx:pt idx="768">-0.00133376261887583</cx:pt>
          <cx:pt idx="769">-0.0031411460368944602</cx:pt>
          <cx:pt idx="770">-0.0031717358926460302</cx:pt>
          <cx:pt idx="771">-0.00033790415733993398</cx:pt>
          <cx:pt idx="772">-0.000110532445073808</cx:pt>
          <cx:pt idx="773">-0.00013093139247597599</cx:pt>
          <cx:pt idx="774">-0.0014217209001679001</cx:pt>
          <cx:pt idx="775">-0.0034612254779537699</cx:pt>
          <cx:pt idx="776">-0.0010369847685669799</cx:pt>
          <cx:pt idx="777">8.6194826875664099e-05</cx:pt>
          <cx:pt idx="778">0.00038671685865376799</cx:pt>
          <cx:pt idx="779">0.00011953466638841201</cx:pt>
          <cx:pt idx="780">-0.00036120089287081</cx:pt>
          <cx:pt idx="781">0.00027614363537822699</cx:pt>
          <cx:pt idx="782">-0.00045758059460284902</cx:pt>
          <cx:pt idx="783">-0.00048279377780127101</cx:pt>
        </cx:lvl>
      </cx:numDim>
    </cx:data>
    <cx:data id="146">
      <cx:numDim type="val">
        <cx:f>'001_WA_F - 副本'!$EQ$1:$EQ$784</cx:f>
        <cx:lvl ptCount="784" formatCode="0.00E+00">
          <cx:pt idx="0">4.4038315114092e-05</cx:pt>
          <cx:pt idx="1">0.000347862564169044</cx:pt>
          <cx:pt idx="2">4.1252425509073503e-05</cx:pt>
          <cx:pt idx="3">-0.00064211956368529204</cx:pt>
          <cx:pt idx="4">-1.7636670580132399e-05</cx:pt>
          <cx:pt idx="5">-0.00062801552817172196</cx:pt>
          <cx:pt idx="6">0.00054776653197029701</cx:pt>
          <cx:pt idx="7">-0.00032285223566195403</cx:pt>
          <cx:pt idx="8">0.00017025382143250401</cx:pt>
          <cx:pt idx="9">-5.9371392210753002e-05</cx:pt>
          <cx:pt idx="10">0.00041055045386408301</cx:pt>
          <cx:pt idx="11">0.00038588787997249598</cx:pt>
          <cx:pt idx="12">0.00019930407946935899</cx:pt>
          <cx:pt idx="13">-0.000364463605243688</cx:pt>
          <cx:pt idx="14">0.000291321375515002</cx:pt>
          <cx:pt idx="15">-0.00045622357610057698</cx:pt>
          <cx:pt idx="16">0.00015974500586121501</cx:pt>
          <cx:pt idx="17">0.00097719440821684598</cx:pt>
          <cx:pt idx="18">0.00036849522754104898</cx:pt>
          <cx:pt idx="19">-0.000139960871096768</cx:pt>
          <cx:pt idx="20">-0.000100492409646726</cx:pt>
          <cx:pt idx="21">0.00071137503534920001</cx:pt>
          <cx:pt idx="22">-0.00051549647497550299</cx:pt>
          <cx:pt idx="23">0.00041896299902022098</cx:pt>
          <cx:pt idx="24">0.000179074083289834</cx:pt>
          <cx:pt idx="25">0.00035204306541132899</cx:pt>
          <cx:pt idx="26">-0.00046845944720124799</cx:pt>
          <cx:pt idx="27">0.000192347604974534</cx:pt>
          <cx:pt idx="28">0.00057061633687971697</cx:pt>
          <cx:pt idx="29">2.7919113791134699e-05</cx:pt>
          <cx:pt idx="30">0.000154591909727278</cx:pt>
          <cx:pt idx="31">-6.5878773172379305e-05</cx:pt>
          <cx:pt idx="32">-8.9821016762744705e-06</cx:pt>
          <cx:pt idx="33">-0.00035203363455451101</cx:pt>
          <cx:pt idx="34">0.00057802330450058695</cx:pt>
          <cx:pt idx="35">-0.00096329329707516497</cx:pt>
          <cx:pt idx="36">-0.00029100833110215301</cx:pt>
          <cx:pt idx="37">0.000524520012623111</cx:pt>
          <cx:pt idx="38">-0.00063298512007577102</cx:pt>
          <cx:pt idx="39">-0.00046518673830789499</cx:pt>
          <cx:pt idx="40">0.00080918841111272195</cx:pt>
          <cx:pt idx="41">5.8267796358655597e-05</cx:pt>
          <cx:pt idx="42">0.00061678075813640298</cx:pt>
          <cx:pt idx="43">0.00093235202888167798</cx:pt>
          <cx:pt idx="44">0.0013832285532811601</cx:pt>
          <cx:pt idx="45">-0.00057961722415119396</cx:pt>
          <cx:pt idx="46">-0.00046801122304558802</cx:pt>
          <cx:pt idx="47">0.00070702348075708896</cx:pt>
          <cx:pt idx="48">-0.00018059148231053501</cx:pt>
          <cx:pt idx="49">-0.000249328745660152</cx:pt>
          <cx:pt idx="50">-0.00051828588858786903</cx:pt>
          <cx:pt idx="51">-0.00058484690829832997</cx:pt>
          <cx:pt idx="52">-7.8974131333830997e-05</cx:pt>
          <cx:pt idx="53">0.000402666843311728</cx:pt>
          <cx:pt idx="54">0.000208246419604839</cx:pt>
          <cx:pt idx="55">-6.7066700353793295e-05</cx:pt>
          <cx:pt idx="56">-0.0013289462442545</cx:pt>
          <cx:pt idx="57">0.00059329365024091097</cx:pt>
          <cx:pt idx="58">-5.4247722375266698e-05</cx:pt>
          <cx:pt idx="59">-9.5385650801550002e-05</cx:pt>
          <cx:pt idx="60">-0.00098288630168802209</cx:pt>
          <cx:pt idx="61">0.00047875909661491002</cx:pt>
          <cx:pt idx="62">0.000105131353219035</cx:pt>
          <cx:pt idx="63">-0.00027437792734582</cx:pt>
          <cx:pt idx="64">0.00059080447328000905</cx:pt>
          <cx:pt idx="65">-0.00090723023381616605</cx:pt>
          <cx:pt idx="66">-0.00100600453038227</cx:pt>
          <cx:pt idx="67">-0.0029455058775609199</cx:pt>
          <cx:pt idx="68">-0.0069081620525957999</cx:pt>
          <cx:pt idx="69">-0.0072651826790088303</cx:pt>
          <cx:pt idx="70">-0.0040490250320261399</cx:pt>
          <cx:pt idx="71">-0.0028256918389743101</cx:pt>
          <cx:pt idx="72">-0.0016404836861455001</cx:pt>
          <cx:pt idx="73">0.00144026542593876</cx:pt>
          <cx:pt idx="74">0.0040892374523954196</cx:pt>
          <cx:pt idx="75">-0.00030130438707264999</cx:pt>
          <cx:pt idx="76">-0.000115314091857447</cx:pt>
          <cx:pt idx="77">-0.0013668975298875899</cx:pt>
          <cx:pt idx="78">-0.00070701442692241198</cx:pt>
          <cx:pt idx="79">-3.3591172663725803e-05</cx:pt>
          <cx:pt idx="80">4.7871145680703797e-05</cx:pt>
          <cx:pt idx="81">-0.00044330914393905102</cx:pt>
          <cx:pt idx="82">-0.00055491973315837295</cx:pt>
          <cx:pt idx="83">2.40923274340558e-05</cx:pt>
          <cx:pt idx="84">-0.00016835211082752601</cx:pt>
          <cx:pt idx="85">0.00037840588834683599</cx:pt>
          <cx:pt idx="86">0.0010479162997550299</cx:pt>
          <cx:pt idx="87">-0.00013084847782820499</cx:pt>
          <cx:pt idx="88">0.00024909276714259502</cx:pt>
          <cx:pt idx="89">0.000143336757994698</cx:pt>
          <cx:pt idx="90">-0.000121846056291885</cx:pt>
          <cx:pt idx="91">0.0019914763251748699</cx:pt>
          <cx:pt idx="92">0.00260494006795916</cx:pt>
          <cx:pt idx="93">-0.0012162939267048301</cx:pt>
          <cx:pt idx="94">-0.0015856367475360401</cx:pt>
          <cx:pt idx="95">-0.0040496843475014499</cx:pt>
          <cx:pt idx="96">-0.0053052731028479403</cx:pt>
          <cx:pt idx="97">-0.0047295070775336002</cx:pt>
          <cx:pt idx="98">-0.0092157794994397399</cx:pt>
          <cx:pt idx="99">-0.0124652769186403</cx:pt>
          <cx:pt idx="100">-0.017739160829069799</cx:pt>
          <cx:pt idx="101">0.0043146389088404196</cx:pt>
          <cx:pt idx="102">0.0099338755570749001</cx:pt>
          <cx:pt idx="103">-0.0041656655620818401</cx:pt>
          <cx:pt idx="104">-0.0029182016180954698</cx:pt>
          <cx:pt idx="105">-0.00249090468436054</cx:pt>
          <cx:pt idx="106">-0.0034321151234688301</cx:pt>
          <cx:pt idx="107">-0.0022168835644688798</cx:pt>
          <cx:pt idx="108">-0.0023389136994415799</cx:pt>
          <cx:pt idx="109">0.00031081120327419698</cx:pt>
          <cx:pt idx="110">-0.00041298735149561199</cx:pt>
          <cx:pt idx="111">4.5576030858822603e-05</cx:pt>
          <cx:pt idx="112">-0.00085204185083916897</cx:pt>
          <cx:pt idx="113">-0.00094464348500797595</cx:pt>
          <cx:pt idx="114">0.0010575781813017</cx:pt>
          <cx:pt idx="115">0.00114763207789806</cx:pt>
          <cx:pt idx="116">0.0019551042736575801</cx:pt>
          <cx:pt idx="117">-0.00952338866033349</cx:pt>
          <cx:pt idx="118">-0.0048454899171234602</cx:pt>
          <cx:pt idx="119">0.000395894453590847</cx:pt>
          <cx:pt idx="120">0.0155808210180982</cx:pt>
          <cx:pt idx="121">0.0095433958359203604</cx:pt>
          <cx:pt idx="122">0.015683787856358902</cx:pt>
          <cx:pt idx="123">0.0092810840800699301</cx:pt>
          <cx:pt idx="124">-0.0061746463361294097</cx:pt>
          <cx:pt idx="125">0.0015535541808148401</cx:pt>
          <cx:pt idx="126">0.018184754320583901</cx:pt>
          <cx:pt idx="127">0.0088490226087015907</cx:pt>
          <cx:pt idx="128">0.0018877522551974499</cx:pt>
          <cx:pt idx="129">0.0170011563008736</cx:pt>
          <cx:pt idx="130">0.042622640241037402</cx:pt>
          <cx:pt idx="131">0.010716120501406599</cx:pt>
          <cx:pt idx="132">-0.0090753767733683099</cx:pt>
          <cx:pt idx="133">-0.0109269140861065</cx:pt>
          <cx:pt idx="134">-0.0094297389050905893</cx:pt>
          <cx:pt idx="135">-0.0089343153199356908</cx:pt>
          <cx:pt idx="136">-0.00091864933788239199</cx:pt>
          <cx:pt idx="137">0.0034558540045892499</cx:pt>
          <cx:pt idx="138">0.000225739892857064</cx:pt>
          <cx:pt idx="139">0.00017553822289106201</cx:pt>
          <cx:pt idx="140">0.00046053493812651703</cx:pt>
          <cx:pt idx="141">0.000204172251987066</cx:pt>
          <cx:pt idx="142">0.00037909931947955201</cx:pt>
          <cx:pt idx="143">0.00062934614838714104</cx:pt>
          <cx:pt idx="144">0.0048927915413348698</cx:pt>
          <cx:pt idx="145">-0.0042964567686205697</cx:pt>
          <cx:pt idx="146">0.00496010662107678</cx:pt>
          <cx:pt idx="147">0.010222151679211301</cx:pt>
          <cx:pt idx="148">-0.0084396101371608107</cx:pt>
          <cx:pt idx="149">-0.0168665910009742</cx:pt>
          <cx:pt idx="150">0.0067116207685288002</cx:pt>
          <cx:pt idx="151">-0.010733899524847001</cx:pt>
          <cx:pt idx="152">-0.0186717295694744</cx:pt>
          <cx:pt idx="153">0.018063724360361601</cx:pt>
          <cx:pt idx="154">0.029779913021989901</cx:pt>
          <cx:pt idx="155">0.010360056665229199</cx:pt>
          <cx:pt idx="156">0.0232423772462537</cx:pt>
          <cx:pt idx="157">0.028779145054536701</cx:pt>
          <cx:pt idx="158">0.021167736538871999</cx:pt>
          <cx:pt idx="159">0.0044519885151105302</cx:pt>
          <cx:pt idx="160">0.0112212707774963</cx:pt>
          <cx:pt idx="161">-0.026847849845238001</cx:pt>
          <cx:pt idx="162">-0.013206580321318899</cx:pt>
          <cx:pt idx="163">-0.0042274665967404201</cx:pt>
          <cx:pt idx="164">0.0054745931931744303</cx:pt>
          <cx:pt idx="165">0.0058648403628613396</cx:pt>
          <cx:pt idx="166">0.00137691699336903</cx:pt>
          <cx:pt idx="167">-0.00041704010493560901</cx:pt>
          <cx:pt idx="168">-0.0012902514297772299</cx:pt>
          <cx:pt idx="169">-0.000139035372644836</cx:pt>
          <cx:pt idx="170">0.0045585152856544098</cx:pt>
          <cx:pt idx="171">0.0097772511488283895</cx:pt>
          <cx:pt idx="172">0.0127063651521618</cx:pt>
          <cx:pt idx="173">0.0100767556842581</cx:pt>
          <cx:pt idx="174">0.0062327743288801297</cx:pt>
          <cx:pt idx="175">-0.0079637048152514205</cx:pt>
          <cx:pt idx="176">-0.00049050817811072795</cx:pt>
          <cx:pt idx="177">0.0284715454566817</cx:pt>
          <cx:pt idx="178">0.0039428112821700704</cx:pt>
          <cx:pt idx="179">-0.0130918735138221</cx:pt>
          <cx:pt idx="180">-0.016225870601674599</cx:pt>
          <cx:pt idx="181">-0.016842913658462001</cx:pt>
          <cx:pt idx="182">-0.030227657092126499</cx:pt>
          <cx:pt idx="183">0.0028216130003072999</cx:pt>
          <cx:pt idx="184">0.028283677993692701</cx:pt>
          <cx:pt idx="185">0.044248202490297497</cx:pt>
          <cx:pt idx="186">0.040095073808058601</cx:pt>
          <cx:pt idx="187">0.013554094439964999</cx:pt>
          <cx:pt idx="188">0.023075817769986399</cx:pt>
          <cx:pt idx="189">0.010886195540179401</cx:pt>
          <cx:pt idx="190">-0.0079926920247945493</cx:pt>
          <cx:pt idx="191">0.0013873556042054099</cx:pt>
          <cx:pt idx="192">0.0127582807207169</cx:pt>
          <cx:pt idx="193">0.00848401663073973</cx:pt>
          <cx:pt idx="194">0.0026560774508662898</cx:pt>
          <cx:pt idx="195">-5.0857291557150301e-05</cx:pt>
          <cx:pt idx="196">-2.20627713149708e-05</cx:pt>
          <cx:pt idx="197">0.00068374640312120704</cx:pt>
          <cx:pt idx="198">0.0043208676016150502</cx:pt>
          <cx:pt idx="199">0.0093863934682270993</cx:pt>
          <cx:pt idx="200">0.017229660677135598</cx:pt>
          <cx:pt idx="201">0.020913381849170899</cx:pt>
          <cx:pt idx="202">0.00058863222515092596</cx:pt>
          <cx:pt idx="203">-0.0052235988481111198</cx:pt>
          <cx:pt idx="204">0.022183528100985801</cx:pt>
          <cx:pt idx="205">0.0186531241539293</cx:pt>
          <cx:pt idx="206">-0.0129817510775207</cx:pt>
          <cx:pt idx="207">-0.026837569031493199</cx:pt>
          <cx:pt idx="208">0.019329709312424101</cx:pt>
          <cx:pt idx="209">0.017294516371119902</cx:pt>
          <cx:pt idx="210">0.031311263153976997</cx:pt>
          <cx:pt idx="211">0.000310978863685333</cx:pt>
          <cx:pt idx="212">0.018486128840955501</cx:pt>
          <cx:pt idx="213">0.016386118374410698</cx:pt>
          <cx:pt idx="214">0.0159443436158863</cx:pt>
          <cx:pt idx="215">0.0018835711759401001</cx:pt>
          <cx:pt idx="216">0.025364106904867199</cx:pt>
          <cx:pt idx="217">0.00061355708944314303</cx:pt>
          <cx:pt idx="218">0.00018757987712707001</cx:pt>
          <cx:pt idx="219">0.00644646176616723</cx:pt>
          <cx:pt idx="220">0.0021921019016927202</cx:pt>
          <cx:pt idx="221">0.0054361134016125802</cx:pt>
          <cx:pt idx="222">0.0044567002661923504</cx:pt>
          <cx:pt idx="223">0.000894267689776493</cx:pt>
          <cx:pt idx="224">0.00040080322868822399</cx:pt>
          <cx:pt idx="225">-9.3147033372391704e-05</cx:pt>
          <cx:pt idx="226">0.0011342460622011999</cx:pt>
          <cx:pt idx="227">0.0075566305386528801</cx:pt>
          <cx:pt idx="228">0.020927277785583901</cx:pt>
          <cx:pt idx="229">0.0090396000672359495</cx:pt>
          <cx:pt idx="230">-0.0079720606281477192</cx:pt>
          <cx:pt idx="231">0.017973186091428599</cx:pt>
          <cx:pt idx="232">0.033205903565805099</cx:pt>
          <cx:pt idx="233">0.026791899861725699</cx:pt>
          <cx:pt idx="234">-0.00065532158075807699</cx:pt>
          <cx:pt idx="235">-0.00053463035404279597</cx:pt>
          <cx:pt idx="236">0.022520526235121002</cx:pt>
          <cx:pt idx="237">0.058702874394617299</cx:pt>
          <cx:pt idx="238">0.013047847122459599</cx:pt>
          <cx:pt idx="239">0.0110811508229255</cx:pt>
          <cx:pt idx="240">0.025809794415017899</cx:pt>
          <cx:pt idx="241">-0.011607976000262501</cx:pt>
          <cx:pt idx="242">-0.0306861141809927</cx:pt>
          <cx:pt idx="243">-0.0037054928936591201</cx:pt>
          <cx:pt idx="244">-0.00764605269273925</cx:pt>
          <cx:pt idx="245">-0.0086862222519341805</cx:pt>
          <cx:pt idx="246">0.016558338357172998</cx:pt>
          <cx:pt idx="247">0.0033753022879635399</cx:pt>
          <cx:pt idx="248">-0.0022592799396825201</cx:pt>
          <cx:pt idx="249">0.00304082837220177</cx:pt>
          <cx:pt idx="250">0.00096604186181343599</cx:pt>
          <cx:pt idx="251">0.00045628699471986402</cx:pt>
          <cx:pt idx="252">-0.0011576970316515499</cx:pt>
          <cx:pt idx="253">-0.000448121946286433</cx:pt>
          <cx:pt idx="254">0.0029931749073819399</cx:pt>
          <cx:pt idx="255">0.0068900122969602004</cx:pt>
          <cx:pt idx="256">0.025794368880154999</cx:pt>
          <cx:pt idx="257">0.00329344775927458</cx:pt>
          <cx:pt idx="258">0.021437914751765499</cx:pt>
          <cx:pt idx="259">0.039296633067255997</cx:pt>
          <cx:pt idx="260">0.036637082092383998</cx:pt>
          <cx:pt idx="261">0.014339039290716201</cx:pt>
          <cx:pt idx="262">-0.012090235696204901</cx:pt>
          <cx:pt idx="263">-0.0115283066773337</cx:pt>
          <cx:pt idx="264">0.016208474983930101</cx:pt>
          <cx:pt idx="265">0.011116898275098401</cx:pt>
          <cx:pt idx="266">0.015282251785381199</cx:pt>
          <cx:pt idx="267">0.0067762630811826</cx:pt>
          <cx:pt idx="268">-0.00164611651128508</cx:pt>
          <cx:pt idx="269">-0.050907025012514498</cx:pt>
          <cx:pt idx="270">-0.042993574789882201</cx:pt>
          <cx:pt idx="271">-0.00263551352396031</cx:pt>
          <cx:pt idx="272">-0.0089000248913642197</cx:pt>
          <cx:pt idx="273">-0.016775795751180399</cx:pt>
          <cx:pt idx="274">0.022478195206076801</cx:pt>
          <cx:pt idx="275">0.0209651119834958</cx:pt>
          <cx:pt idx="276">-0.0034322647229270602</cx:pt>
          <cx:pt idx="277">0.0024999605561402201</cx:pt>
          <cx:pt idx="278">-0.00099184103803130297</cx:pt>
          <cx:pt idx="279">0.00033139770814328201</cx:pt>
          <cx:pt idx="280">0.000119949934925158</cx:pt>
          <cx:pt idx="281">-0.00042554622032781302</cx:pt>
          <cx:pt idx="282">0.00191472477498586</cx:pt>
          <cx:pt idx="283">0.014850355377351101</cx:pt>
          <cx:pt idx="284">0.017075970570258201</cx:pt>
          <cx:pt idx="285">0.0049316572554716099</cx:pt>
          <cx:pt idx="286">0.0086213481129276803</cx:pt>
          <cx:pt idx="287">0.018192548146983002</cx:pt>
          <cx:pt idx="288">0.031367371054151202</cx:pt>
          <cx:pt idx="289">-0.0130492565888999</cx:pt>
          <cx:pt idx="290">-0.044459151807900603</cx:pt>
          <cx:pt idx="291">-0.029553880930247401</cx:pt>
          <cx:pt idx="292">-0.026276714813187101</cx:pt>
          <cx:pt idx="293">-0.046134056127457398</cx:pt>
          <cx:pt idx="294">-0.031103157570272998</cx:pt>
          <cx:pt idx="295">-0.055700360450023197</cx:pt>
          <cx:pt idx="296">-0.040058084462736301</cx:pt>
          <cx:pt idx="297">-0.048889024701847798</cx:pt>
          <cx:pt idx="298">-0.040961689441843203</cx:pt>
          <cx:pt idx="299">-0.000217368020146441</cx:pt>
          <cx:pt idx="300">0.0118913752431047</cx:pt>
          <cx:pt idx="301">-0.027550915826514401</cx:pt>
          <cx:pt idx="302">0.0112658487223798</cx:pt>
          <cx:pt idx="303">0.00050826670974989596</cx:pt>
          <cx:pt idx="304">-0.0053196560323407697</cx:pt>
          <cx:pt idx="305">0.0023053593524960201</cx:pt>
          <cx:pt idx="306">0.0027432249531292498</cx:pt>
          <cx:pt idx="307">-0.00034044661481464798</cx:pt>
          <cx:pt idx="308">0.00087942704731424899</cx:pt>
          <cx:pt idx="309">8.91171082091066e-05</cx:pt>
          <cx:pt idx="310">-0.00061065047770241898</cx:pt>
          <cx:pt idx="311">0.011859508154604599</cx:pt>
          <cx:pt idx="312">0.0098790494602321206</cx:pt>
          <cx:pt idx="313">-0.0097288753939769098</cx:pt>
          <cx:pt idx="314">-0.0083632001348320703</cx:pt>
          <cx:pt idx="315">-0.019978590704929598</cx:pt>
          <cx:pt idx="316">-0.032390045032060902</cx:pt>
          <cx:pt idx="317">-0.029006771097297102</cx:pt>
          <cx:pt idx="318">-0.069811983705468997</cx:pt>
          <cx:pt idx="319">-0.053048381448765398</cx:pt>
          <cx:pt idx="320">-0.042321271395103</cx:pt>
          <cx:pt idx="321">-0.0102958205721028</cx:pt>
          <cx:pt idx="322">-0.0203549662599922</cx:pt>
          <cx:pt idx="323">-0.059939981470153003</cx:pt>
          <cx:pt idx="324">-0.0341152708588007</cx:pt>
          <cx:pt idx="325">-0.037299348021739197</cx:pt>
          <cx:pt idx="326">-0.0343311779890388</cx:pt>
          <cx:pt idx="327">-0.00366011211120437</cx:pt>
          <cx:pt idx="328">0.0036437301370756598</cx:pt>
          <cx:pt idx="329">-0.041838698541515</cx:pt>
          <cx:pt idx="330">-0.017569559261740898</cx:pt>
          <cx:pt idx="331">-0.0052247812818939799</cx:pt>
          <cx:pt idx="332">-0.00273257365396487</cx:pt>
          <cx:pt idx="333">0.0024169859931680499</cx:pt>
          <cx:pt idx="334">0.0021809894320204601</cx:pt>
          <cx:pt idx="335">-3.9056424753936403e-05</cx:pt>
          <cx:pt idx="336">0.00042438620389733398</cx:pt>
          <cx:pt idx="337">0.000155513611724455</cx:pt>
          <cx:pt idx="338">-0.0014070062743361601</cx:pt>
          <cx:pt idx="339">0.00086761997254611398</cx:pt>
          <cx:pt idx="340">0.000897262920682602</cx:pt>
          <cx:pt idx="341">-0.027094883807167701</cx:pt>
          <cx:pt idx="342">-0.035806186121033999</cx:pt>
          <cx:pt idx="343">-0.057824569914764201</cx:pt>
          <cx:pt idx="344">-0.076960661634416394</cx:pt>
          <cx:pt idx="345">-0.074090204620531203</cx:pt>
          <cx:pt idx="346">-0.071274598300202704</cx:pt>
          <cx:pt idx="347">-0.019994523679906701</cx:pt>
          <cx:pt idx="348">0.0139320116665568</cx:pt>
          <cx:pt idx="349">0.030530636418172798</cx:pt>
          <cx:pt idx="350">0.025341149622188301</cx:pt>
          <cx:pt idx="351">-0.025330721889881901</cx:pt>
          <cx:pt idx="352">-0.041588635158292697</cx:pt>
          <cx:pt idx="353">-0.0464456895753564</cx:pt>
          <cx:pt idx="354">0.0066638149049000096</cx:pt>
          <cx:pt idx="355">-0.036173127446713103</cx:pt>
          <cx:pt idx="356">-0.017340865047731201</cx:pt>
          <cx:pt idx="357">-0.051733096996054301</cx:pt>
          <cx:pt idx="358">-0.031134135699175801</cx:pt>
          <cx:pt idx="359">-0.0150324336990763</cx:pt>
          <cx:pt idx="360">-0.0045985768301903297</cx:pt>
          <cx:pt idx="361">0.00076841098143148304</cx:pt>
          <cx:pt idx="362">0.00106736460905453</cx:pt>
          <cx:pt idx="363">0.00040114228411171902</cx:pt>
          <cx:pt idx="364">0.00070463158310518897</cx:pt>
          <cx:pt idx="365">0.00054406455036144698</cx:pt>
          <cx:pt idx="366">0.00057957734919215399</cx:pt>
          <cx:pt idx="367">0.00026337151164107302</cx:pt>
          <cx:pt idx="368">-0.012890037375576299</cx:pt>
          <cx:pt idx="369">-0.030249451190820301</cx:pt>
          <cx:pt idx="370">-0.042341356136825298</cx:pt>
          <cx:pt idx="371">-0.067372901751114503</cx:pt>
          <cx:pt idx="372">-0.092232163614680396</cx:pt>
          <cx:pt idx="373">-0.063375880090369804</cx:pt>
          <cx:pt idx="374">-0.024800555644809801</cx:pt>
          <cx:pt idx="375">-0.0067774295130588903</cx:pt>
          <cx:pt idx="376">0.026905550269304999</cx:pt>
          <cx:pt idx="377">0.0075719070572998898</cx:pt>
          <cx:pt idx="378">-0.00087637718104897596</cx:pt>
          <cx:pt idx="379">-0.026131826812472801</cx:pt>
          <cx:pt idx="380">-0.0110094133331234</cx:pt>
          <cx:pt idx="381">-0.014884815383303201</cx:pt>
          <cx:pt idx="382">-0.014632474502176701</cx:pt>
          <cx:pt idx="383">-0.040074339787824001</cx:pt>
          <cx:pt idx="384">-0.024540417065274399</cx:pt>
          <cx:pt idx="385">-0.046132355509859099</cx:pt>
          <cx:pt idx="386">-0.044387746145373899</cx:pt>
          <cx:pt idx="387">-0.018028418926299802</cx:pt>
          <cx:pt idx="388">-0.0032067242799793602</cx:pt>
          <cx:pt idx="389">-0.00084542674186557096</cx:pt>
          <cx:pt idx="390">0.00018480165121689999</cx:pt>
          <cx:pt idx="391">-0.00016972876441471399</cx:pt>
          <cx:pt idx="392">-0.00080151291293129804</cx:pt>
          <cx:pt idx="393">0.0012569122231740799</cx:pt>
          <cx:pt idx="394">0.00052814499422002405</cx:pt>
          <cx:pt idx="395">-0.00244042749845814</cx:pt>
          <cx:pt idx="396">-0.010794035621515799</cx:pt>
          <cx:pt idx="397">-0.0331845879290011</cx:pt>
          <cx:pt idx="398">-0.043271625435631303</cx:pt>
          <cx:pt idx="399">-0.043988433200200898</cx:pt>
          <cx:pt idx="400">-0.027025453254384199</cx:pt>
          <cx:pt idx="401">-0.00049790708338098497</cx:pt>
          <cx:pt idx="402">0.00348785628616097</cx:pt>
          <cx:pt idx="403">0.0114182753789629</cx:pt>
          <cx:pt idx="404">0.039403169598958399</cx:pt>
          <cx:pt idx="405">0.0234211082654457</cx:pt>
          <cx:pt idx="406">0.024241372955686499</cx:pt>
          <cx:pt idx="407">-0.0054950544851949104</cx:pt>
          <cx:pt idx="408">-0.0045311705441939496</cx:pt>
          <cx:pt idx="409">0.0136233729073881</cx:pt>
          <cx:pt idx="410">0.00045141884889341398</cx:pt>
          <cx:pt idx="411">-0.024286520797780601</cx:pt>
          <cx:pt idx="412">-0.030928228031145401</cx:pt>
          <cx:pt idx="413">-0.033832049471674203</cx:pt>
          <cx:pt idx="414">-0.042784372717312898</cx:pt>
          <cx:pt idx="415">-0.014053909951790899</cx:pt>
          <cx:pt idx="416">0.00063822459679657695</cx:pt>
          <cx:pt idx="417">0.00146033209242427</cx:pt>
          <cx:pt idx="418">0.000123658650466355</cx:pt>
          <cx:pt idx="419">0.00017772924381773299</cx:pt>
          <cx:pt idx="420">-0.00040507304828063799</cx:pt>
          <cx:pt idx="421">0.00190862759371924</cx:pt>
          <cx:pt idx="422">0.00215107817547373</cx:pt>
          <cx:pt idx="423">-0.00084244316644792902</cx:pt>
          <cx:pt idx="424">-0.0097207638553585794</cx:pt>
          <cx:pt idx="425">-0.023931028037765801</cx:pt>
          <cx:pt idx="426">-0.0395780765832782</cx:pt>
          <cx:pt idx="427">-0.039855102653969403</cx:pt>
          <cx:pt idx="428">-0.0066011995456245901</cx:pt>
          <cx:pt idx="429">0.0181770903318242</cx:pt>
          <cx:pt idx="430">0.046109213768491197</cx:pt>
          <cx:pt idx="431">0.078894362684946803</cx:pt>
          <cx:pt idx="432">0.11392060342827399</cx:pt>
          <cx:pt idx="433">0.064049093754247194</cx:pt>
          <cx:pt idx="434">0.035534716492655702</cx:pt>
          <cx:pt idx="435">-0.0092252167165364999</cx:pt>
          <cx:pt idx="436">-0.022376207276693899</cx:pt>
          <cx:pt idx="437">-0.011469952825277199</cx:pt>
          <cx:pt idx="438">0.018094067220475001</cx:pt>
          <cx:pt idx="439">-0.0121036727811659</cx:pt>
          <cx:pt idx="440">0.0138540235983583</cx:pt>
          <cx:pt idx="441">-0.00150677199010697</cx:pt>
          <cx:pt idx="442">-0.0056770175955431802</cx:pt>
          <cx:pt idx="443">-0.0049872003277351903</cx:pt>
          <cx:pt idx="444">0.00091483018186495598</cx:pt>
          <cx:pt idx="445">-0.00011276527439340999</cx:pt>
          <cx:pt idx="446">6.0266429573184602e-05</cx:pt>
          <cx:pt idx="447">-0.0017655335315765</cx:pt>
          <cx:pt idx="448">0.000152299980631249</cx:pt>
          <cx:pt idx="449">0.00145899416037675</cx:pt>
          <cx:pt idx="450">0.0044078181241094796</cx:pt>
          <cx:pt idx="451">0.0035456020563725999</cx:pt>
          <cx:pt idx="452">-0.0034316775003052002</cx:pt>
          <cx:pt idx="453">-0.0313520145512583</cx:pt>
          <cx:pt idx="454">-0.053553785735777501</cx:pt>
          <cx:pt idx="455">-0.054625157742881299</cx:pt>
          <cx:pt idx="456">-0.061569663684027998</cx:pt>
          <cx:pt idx="457">-0.0114066510373517</cx:pt>
          <cx:pt idx="458">0.0175182706505717</cx:pt>
          <cx:pt idx="459">0.090051161876530103</cx:pt>
          <cx:pt idx="460">0.143560745896993</cx:pt>
          <cx:pt idx="461">0.14196349732068</cx:pt>
          <cx:pt idx="462">0.047960857753702603</cx:pt>
          <cx:pt idx="463">-0.0040212965737199402</cx:pt>
          <cx:pt idx="464">-0.00095931674009600498</cx:pt>
          <cx:pt idx="465">-0.0170764029934415</cx:pt>
          <cx:pt idx="466">0.019274807449053698</cx:pt>
          <cx:pt idx="467">0.0028421088435443701</cx:pt>
          <cx:pt idx="468">-0.0036245962739386199</cx:pt>
          <cx:pt idx="469">-0.0048043097325435697</cx:pt>
          <cx:pt idx="470">0.00990583712804269</cx:pt>
          <cx:pt idx="471">0.0012341205634409499</cx:pt>
          <cx:pt idx="472">-0.00017617416113312499</cx:pt>
          <cx:pt idx="473">0.00051251392907188499</cx:pt>
          <cx:pt idx="474">0.0020258556361578799</cx:pt>
          <cx:pt idx="475">-0.00069985873378686897</cx:pt>
          <cx:pt idx="476">-0.000448167643709068</cx:pt>
          <cx:pt idx="477">6.3707366341493401e-05</cx:pt>
          <cx:pt idx="478">0.0046015073364353903</cx:pt>
          <cx:pt idx="479">0.0074933462480310398</cx:pt>
          <cx:pt idx="480">-0.00637046239375291</cx:pt>
          <cx:pt idx="481">-0.030999010716855398</cx:pt>
          <cx:pt idx="482">-0.060563896223942502</cx:pt>
          <cx:pt idx="483">-0.068403636991050898</cx:pt>
          <cx:pt idx="484">-0.102434053576012</cx:pt>
          <cx:pt idx="485">-0.116619548956612</cx:pt>
          <cx:pt idx="486">-0.070573755523432105</cx:pt>
          <cx:pt idx="487">-0.018704080022329501</cx:pt>
          <cx:pt idx="488">0.027540916820582202</cx:pt>
          <cx:pt idx="489">0.0455412602830296</cx:pt>
          <cx:pt idx="490">0.029770558988218499</cx:pt>
          <cx:pt idx="491">0.0208720492693702</cx:pt>
          <cx:pt idx="492">-0.027321375988144301</cx:pt>
          <cx:pt idx="493">-0.0158125113664331</cx:pt>
          <cx:pt idx="494">0.022068869654661101</cx:pt>
          <cx:pt idx="495">0.00091022620006946402</cx:pt>
          <cx:pt idx="496">-0.0092420679642621593</cx:pt>
          <cx:pt idx="497">-0.017299457656902599</cx:pt>
          <cx:pt idx="498">-0.0048381230228815202</cx:pt>
          <cx:pt idx="499">-0.0145980548720074</cx:pt>
          <cx:pt idx="500">-0.022780524299145</cx:pt>
          <cx:pt idx="501">-0.00488928342234331</cx:pt>
          <cx:pt idx="502">-0.000162278128509192</cx:pt>
          <cx:pt idx="503">-0.00022844728935548001</cx:pt>
          <cx:pt idx="504">-7.7345183546727404e-05</cx:pt>
          <cx:pt idx="505">7.4041543842107895e-05</cx:pt>
          <cx:pt idx="506">0.00384402908878428</cx:pt>
          <cx:pt idx="507">0.011708262693874301</cx:pt>
          <cx:pt idx="508">-0.0044783638231916598</cx:pt>
          <cx:pt idx="509">-0.040510286091256897</cx:pt>
          <cx:pt idx="510">-0.058828142365935601</cx:pt>
          <cx:pt idx="511">-0.074153486990491402</cx:pt>
          <cx:pt idx="512">-0.113682075639699</cx:pt>
          <cx:pt idx="513">-0.12931494544056599</cx:pt>
          <cx:pt idx="514">-0.16352668352998501</cx:pt>
          <cx:pt idx="515">-0.18561272419198599</cx:pt>
          <cx:pt idx="516">-0.154872462830939</cx:pt>
          <cx:pt idx="517">-0.081921277387891206</cx:pt>
          <cx:pt idx="518">-0.0528098267340113</cx:pt>
          <cx:pt idx="519">-0.044948270115928397</cx:pt>
          <cx:pt idx="520">-0.0047120703612059901</cx:pt>
          <cx:pt idx="521">0.0078260429673045698</cx:pt>
          <cx:pt idx="522">0.0100182851735563</cx:pt>
          <cx:pt idx="523">0.019817558526642898</cx:pt>
          <cx:pt idx="524">0.0064607428794763401</cx:pt>
          <cx:pt idx="525">-0.00021604771851354399</cx:pt>
          <cx:pt idx="526">-0.012638529556821401</cx:pt>
          <cx:pt idx="527">-0.013159963616446601</cx:pt>
          <cx:pt idx="528">-0.0121116223992669</cx:pt>
          <cx:pt idx="529">0.0010176256593340499</cx:pt>
          <cx:pt idx="530">0.00070512453641682199</cx:pt>
          <cx:pt idx="531">0.00021185219496935401</cx:pt>
          <cx:pt idx="532">-0.00042256276229174998</cx:pt>
          <cx:pt idx="533">0.000217452265266325</cx:pt>
          <cx:pt idx="534">0.0018221661234474201</cx:pt>
          <cx:pt idx="535">0.0151799364024183</cx:pt>
          <cx:pt idx="536">0.013514027279469</cx:pt>
          <cx:pt idx="537">0.00108054616077006</cx:pt>
          <cx:pt idx="538">-0.031483676250722903</cx:pt>
          <cx:pt idx="539">-0.051716784144921299</cx:pt>
          <cx:pt idx="540">-0.089252710319131706</cx:pt>
          <cx:pt idx="541">-0.130017145556164</cx:pt>
          <cx:pt idx="542">-0.13488059671203201</cx:pt>
          <cx:pt idx="543">-0.11963224147694899</cx:pt>
          <cx:pt idx="544">-0.122540119964778</cx:pt>
          <cx:pt idx="545">-0.034781198121909801</cx:pt>
          <cx:pt idx="546">-0.034345642402090898</cx:pt>
          <cx:pt idx="547">-0.019591606388211402</cx:pt>
          <cx:pt idx="548">-0.017303478824268401</cx:pt>
          <cx:pt idx="549">-0.0067245462195558003</cx:pt>
          <cx:pt idx="550">0.0222509493591279</cx:pt>
          <cx:pt idx="551">0.0072092057903835596</cx:pt>
          <cx:pt idx="552">0.0137995363395525</cx:pt>
          <cx:pt idx="553">0.0107902812606938</cx:pt>
          <cx:pt idx="554">-0.00190867413400628</cx:pt>
          <cx:pt idx="555">-0.0065592884126986798</cx:pt>
          <cx:pt idx="556">-0.00916284498873602</cx:pt>
          <cx:pt idx="557">0.0036675483075155799</cx:pt>
          <cx:pt idx="558">0.000188690307553929</cx:pt>
          <cx:pt idx="559">0.00054134004198109901</cx:pt>
          <cx:pt idx="560">0.00030738878114886702</cx:pt>
          <cx:pt idx="561">-0.000202448289428432</cx:pt>
          <cx:pt idx="562">0.00173501258200739</cx:pt>
          <cx:pt idx="563">0.022340206669916401</cx:pt>
          <cx:pt idx="564">0.043403831373530197</cx:pt>
          <cx:pt idx="565">0.029976331016046999</cx:pt>
          <cx:pt idx="566">0.0145014332808019</cx:pt>
          <cx:pt idx="567">-0.0103599053371599</cx:pt>
          <cx:pt idx="568">-0.0181001240718918</cx:pt>
          <cx:pt idx="569">-0.043234679292611301</cx:pt>
          <cx:pt idx="570">-0.043484357331910403</cx:pt>
          <cx:pt idx="571">-0.029416676230850699</cx:pt>
          <cx:pt idx="572">-0.030749117465476001</cx:pt>
          <cx:pt idx="573">0.0095680146906246995</cx:pt>
          <cx:pt idx="574">0.0130621825676172</cx:pt>
          <cx:pt idx="575">0.024841153044597501</cx:pt>
          <cx:pt idx="576">0.0095052527534338002</cx:pt>
          <cx:pt idx="577">-0.0021950611968026799</cx:pt>
          <cx:pt idx="578">0.040845221726535701</cx:pt>
          <cx:pt idx="579">0.023102696273045099</cx:pt>
          <cx:pt idx="580">0.0176553894237543</cx:pt>
          <cx:pt idx="581">-0.0076958902042257296</cx:pt>
          <cx:pt idx="582">-0.017612460524737299</cx:pt>
          <cx:pt idx="583">-0.0117492826902442</cx:pt>
          <cx:pt idx="584">-0.010756491485487501</cx:pt>
          <cx:pt idx="585">0.0025219606688284902</cx:pt>
          <cx:pt idx="586">-0.00066612958890083305</cx:pt>
          <cx:pt idx="587">0.00069249407701950903</cx:pt>
          <cx:pt idx="588">-0.00058597590992416301</cx:pt>
          <cx:pt idx="589">0.00089594417447702601</cx:pt>
          <cx:pt idx="590">0.0034278441029199501</cx:pt>
          <cx:pt idx="591">0.0240452649538954</cx:pt>
          <cx:pt idx="592">0.040995214779155902</cx:pt>
          <cx:pt idx="593">0.032487311126314103</cx:pt>
          <cx:pt idx="594">0.0429178444538654</cx:pt>
          <cx:pt idx="595">0.075440837619541706</cx:pt>
          <cx:pt idx="596">0.039333818986236398</cx:pt>
          <cx:pt idx="597">-0.00022428999777714199</cx:pt>
          <cx:pt idx="598">0.030997217628217898</cx:pt>
          <cx:pt idx="599">0.033632755929762802</cx:pt>
          <cx:pt idx="600">0.054924955728207901</cx:pt>
          <cx:pt idx="601">0.045017313139266199</cx:pt>
          <cx:pt idx="602">0.035728994096419699</cx:pt>
          <cx:pt idx="603">0.024329006426106699</cx:pt>
          <cx:pt idx="604">0.0304193754308291</cx:pt>
          <cx:pt idx="605">0.0092346201378145296</cx:pt>
          <cx:pt idx="606">0.012723118448618599</cx:pt>
          <cx:pt idx="607">0.0025204326271601901</cx:pt>
          <cx:pt idx="608">0.0041677988142691299</cx:pt>
          <cx:pt idx="609">-0.013140013028344</cx:pt>
          <cx:pt idx="610">-0.023398023844979399</cx:pt>
          <cx:pt idx="611">-0.0106901216983771</cx:pt>
          <cx:pt idx="612">-0.00364147531020452</cx:pt>
          <cx:pt idx="613">0.0038491903263670399</cx:pt>
          <cx:pt idx="614">0.00092901227270655699</cx:pt>
          <cx:pt idx="615">0.00038487312595987099</cx:pt>
          <cx:pt idx="616">0.00026852734186166898</cx:pt>
          <cx:pt idx="617">0.00045471391764052599</cx:pt>
          <cx:pt idx="618">0.0035286571287500902</cx:pt>
          <cx:pt idx="619">0.0148371432654968</cx:pt>
          <cx:pt idx="620">0.022883495760676002</cx:pt>
          <cx:pt idx="621">0.040195092205582698</cx:pt>
          <cx:pt idx="622">0.030004239922262199</cx:pt>
          <cx:pt idx="623">0.070544574122822196</cx:pt>
          <cx:pt idx="624">0.056669224248401699</cx:pt>
          <cx:pt idx="625">0.0256204993325947</cx:pt>
          <cx:pt idx="626">0.054934016919277601</cx:pt>
          <cx:pt idx="627">0.080774770386817601</cx:pt>
          <cx:pt idx="628">0.055477001731089902</cx:pt>
          <cx:pt idx="629">0.0559471049100254</cx:pt>
          <cx:pt idx="630">-0.0086490600239201194</cx:pt>
          <cx:pt idx="631">0.0057740318285348299</cx:pt>
          <cx:pt idx="632">0.0013602309487227</cx:pt>
          <cx:pt idx="633">0.012153010514499501</cx:pt>
          <cx:pt idx="634">-0.00369049392215667</cx:pt>
          <cx:pt idx="635">-0.0205603173228333</cx:pt>
          <cx:pt idx="636">-0.011860428814306399</cx:pt>
          <cx:pt idx="637">-0.021491345029124399</cx:pt>
          <cx:pt idx="638">-0.014009580983591501</cx:pt>
          <cx:pt idx="639">0.0016380292548119301</cx:pt>
          <cx:pt idx="640">-0.00014295006365212199</cx:pt>
          <cx:pt idx="641">0.0023072249652197501</cx:pt>
          <cx:pt idx="642">0.00074242278859153101</cx:pt>
          <cx:pt idx="643">-3.07948854411704e-05</cx:pt>
          <cx:pt idx="644">0.000469054008364845</cx:pt>
          <cx:pt idx="645">-7.95739036807809e-05</cx:pt>
          <cx:pt idx="646">0.0026693471579313502</cx:pt>
          <cx:pt idx="647">0.0088111042906718704</cx:pt>
          <cx:pt idx="648">0.026107198193006099</cx:pt>
          <cx:pt idx="649">0.040296242509903997</cx:pt>
          <cx:pt idx="650">0.042144304361724602</cx:pt>
          <cx:pt idx="651">0.054841869921698899</cx:pt>
          <cx:pt idx="652">0.048872628857744502</cx:pt>
          <cx:pt idx="653">0.063498517654404701</cx:pt>
          <cx:pt idx="654">0.073112799976503204</cx:pt>
          <cx:pt idx="655">0.075210363274090405</cx:pt>
          <cx:pt idx="656">0.0024363978152521599</cx:pt>
          <cx:pt idx="657">0.00660643603852425</cx:pt>
          <cx:pt idx="658">0.0026864961244474602</cx:pt>
          <cx:pt idx="659">0.022372607120077301</cx:pt>
          <cx:pt idx="660">-0.00079724007396555704</cx:pt>
          <cx:pt idx="661">0.018127992341901399</cx:pt>
          <cx:pt idx="662">-0.0091257364866169297</cx:pt>
          <cx:pt idx="663">-0.0128086388999601</cx:pt>
          <cx:pt idx="664">-0.0060736244047056298</cx:pt>
          <cx:pt idx="665">-0.0256364324951922</cx:pt>
          <cx:pt idx="666">-0.0186089182648587</cx:pt>
          <cx:pt idx="667">-0.0025237631128109698</cx:pt>
          <cx:pt idx="668">-0.0020466976705271799</cx:pt>
          <cx:pt idx="669">0.000169948726143437</cx:pt>
          <cx:pt idx="670">0.000424653158161632</cx:pt>
          <cx:pt idx="671">0.00063871726297977599</cx:pt>
          <cx:pt idx="672">0.00068587959648330396</cx:pt>
          <cx:pt idx="673">-0.0011190231733476401</cx:pt>
          <cx:pt idx="674">0.0011025088847906601</cx:pt>
          <cx:pt idx="675">0.0075552882732001104</cx:pt>
          <cx:pt idx="676">0.019521788358245602</cx:pt>
          <cx:pt idx="677">0.022209727104065598</cx:pt>
          <cx:pt idx="678">0.0427018204044948</cx:pt>
          <cx:pt idx="679">0.059754399050654397</cx:pt>
          <cx:pt idx="680">0.031230701295046501</cx:pt>
          <cx:pt idx="681">0.039902096226489901</cx:pt>
          <cx:pt idx="682">0.027085030841410299</cx:pt>
          <cx:pt idx="683">0.00969897436411272</cx:pt>
          <cx:pt idx="684">-0.00028640318309224998</cx:pt>
          <cx:pt idx="685">-0.019543685380887001</cx:pt>
          <cx:pt idx="686">0.0094905533905378404</cx:pt>
          <cx:pt idx="687">-0.00385547494301659</cx:pt>
          <cx:pt idx="688">-0.033367196595591099</cx:pt>
          <cx:pt idx="689">0.0083381655126682601</cx:pt>
          <cx:pt idx="690">-0.0110728255453023</cx:pt>
          <cx:pt idx="691">-0.030051058895128501</cx:pt>
          <cx:pt idx="692">-0.018843885179941799</cx:pt>
          <cx:pt idx="693">-0.013433881979635</cx:pt>
          <cx:pt idx="694">-0.0041002624180556902</cx:pt>
          <cx:pt idx="695">-0.00184706439854732</cx:pt>
          <cx:pt idx="696">-0.0039970153698621301</cx:pt>
          <cx:pt idx="697">-2.7447243999368699e-06</cx:pt>
          <cx:pt idx="698">0.00015724518977642399</cx:pt>
          <cx:pt idx="699">0.00048037221380417203</cx:pt>
          <cx:pt idx="700">0.00022702525507275399</cx:pt>
          <cx:pt idx="701">-0.00034155630283651701</cx:pt>
          <cx:pt idx="702">-0.00022082870230752399</cx:pt>
          <cx:pt idx="703">-0.00017801158988429999</cx:pt>
          <cx:pt idx="704">0.0038013216308802398</cx:pt>
          <cx:pt idx="705">0.0086895963630611792</cx:pt>
          <cx:pt idx="706">0.018336127825277399</cx:pt>
          <cx:pt idx="707">0.0256000542739072</cx:pt>
          <cx:pt idx="708">0.033074251169481303</cx:pt>
          <cx:pt idx="709">0.0357679216170231</cx:pt>
          <cx:pt idx="710">0.022318982342889201</cx:pt>
          <cx:pt idx="711">0.022393556127006699</cx:pt>
          <cx:pt idx="712">0.019643418454344801</cx:pt>
          <cx:pt idx="713">0.017946444819930601</cx:pt>
          <cx:pt idx="714">-0.011744867171403901</cx:pt>
          <cx:pt idx="715">-0.00050959896148011503</cx:pt>
          <cx:pt idx="716">0.0094220314066782093</cx:pt>
          <cx:pt idx="717">-0.0025351546825167302</cx:pt>
          <cx:pt idx="718">-0.0028773116777799602</cx:pt>
          <cx:pt idx="719">0.013245478600729801</cx:pt>
          <cx:pt idx="720">0.0025135092797747998</cx:pt>
          <cx:pt idx="721">0.00493874280991806</cx:pt>
          <cx:pt idx="722">0.0063546201153736499</cx:pt>
          <cx:pt idx="723">0.0014268633395226799</cx:pt>
          <cx:pt idx="724">0.000741845201448102</cx:pt>
          <cx:pt idx="725">8.5172438594228404e-05</cx:pt>
          <cx:pt idx="726">0.00058521125700219695</cx:pt>
          <cx:pt idx="727">0.00034644366244248698</cx:pt>
          <cx:pt idx="728">0.00066141652550152105</cx:pt>
          <cx:pt idx="729">0.000457557467807351</cx:pt>
          <cx:pt idx="730">0.00058883320808598202</cx:pt>
          <cx:pt idx="731">1.0855062018789e-05</cx:pt>
          <cx:pt idx="732">-0.00023224958136682501</cx:pt>
          <cx:pt idx="733">-7.2521167236488498e-05</cx:pt>
          <cx:pt idx="734">0.00099076988299776807</cx:pt>
          <cx:pt idx="735">0.0014452199188790199</cx:pt>
          <cx:pt idx="736">3.9493778663444002e-05</cx:pt>
          <cx:pt idx="737">-0.0037476877929021402</cx:pt>
          <cx:pt idx="738">-0.0036892296271475002</cx:pt>
          <cx:pt idx="739">-0.0034407428803431101</cx:pt>
          <cx:pt idx="740">0.00031201734649312899</cx:pt>
          <cx:pt idx="741">0.0086836721751436096</cx:pt>
          <cx:pt idx="742">0.00244392849720825</cx:pt>
          <cx:pt idx="743">0.0044706974327772498</cx:pt>
          <cx:pt idx="744">0.0061853344059687801</cx:pt>
          <cx:pt idx="745">0.0079256791481306099</cx:pt>
          <cx:pt idx="746">0.00756526749266089</cx:pt>
          <cx:pt idx="747">0.0074169116753106798</cx:pt>
          <cx:pt idx="748">0.0035739140654324</cx:pt>
          <cx:pt idx="749">0.00317321961010864</cx:pt>
          <cx:pt idx="750">0.0020775047313052698</cx:pt>
          <cx:pt idx="751">-0.00063628665602736298</cx:pt>
          <cx:pt idx="752">-1.7994987944807201e-05</cx:pt>
          <cx:pt idx="753">0.000204150732349077</cx:pt>
          <cx:pt idx="754">0.00086325323977737897</cx:pt>
          <cx:pt idx="755">0.00018424156489123001</cx:pt>
          <cx:pt idx="756">-0.000296883571101414</cx:pt>
          <cx:pt idx="757">0.00044841448471618999</cx:pt>
          <cx:pt idx="758">0.00022204939174654101</cx:pt>
          <cx:pt idx="759">-0.00041400831895857998</cx:pt>
          <cx:pt idx="760">0.00014096619522455201</cx:pt>
          <cx:pt idx="761">0.00102972953826789</cx:pt>
          <cx:pt idx="762">0.000114589844794142</cx:pt>
          <cx:pt idx="763">-0.00014465345628723099</cx:pt>
          <cx:pt idx="764">3.9340720227308002e-05</cx:pt>
          <cx:pt idx="765">-0.00023170097716073901</cx:pt>
          <cx:pt idx="766">-0.00094441382892491098</cx:pt>
          <cx:pt idx="767">-0.0010499107420336999</cx:pt>
          <cx:pt idx="768">-0.00061301106976227398</cx:pt>
          <cx:pt idx="769">-3.7780467215529998e-05</cx:pt>
          <cx:pt idx="770">-0.0011560680033063501</cx:pt>
          <cx:pt idx="771">-0.000238630984215165</cx:pt>
          <cx:pt idx="772">0.00036820275309523102</cx:pt>
          <cx:pt idx="773">-0.00060845488339926804</cx:pt>
          <cx:pt idx="774">-0.00376914147340716</cx:pt>
          <cx:pt idx="775">-0.0021294003749607201</cx:pt>
          <cx:pt idx="776">0.00069406334825835604</cx:pt>
          <cx:pt idx="777">-0.000384705517187662</cx:pt>
          <cx:pt idx="778">-0.00021338199143765399</cx:pt>
          <cx:pt idx="779">0.00030192242835271797</cx:pt>
          <cx:pt idx="780">-0.00016556531102692999</cx:pt>
          <cx:pt idx="781">-0.00056070765227633898</cx:pt>
          <cx:pt idx="782">5.7468315525198403e-05</cx:pt>
          <cx:pt idx="783">-0.00055309037628295196</cx:pt>
        </cx:lvl>
      </cx:numDim>
    </cx:data>
    <cx:data id="147">
      <cx:numDim type="val">
        <cx:f>'001_WA_F - 副本'!$ER$1:$ER$784</cx:f>
        <cx:lvl ptCount="784" formatCode="G/通用格式">
          <cx:pt idx="0">-0.00027939490339768601</cx:pt>
          <cx:pt idx="1">0.000141918080498029</cx:pt>
          <cx:pt idx="2">-0.00010281274891845099</cx:pt>
          <cx:pt idx="3">0.000112575691656265</cx:pt>
          <cx:pt idx="4">0.00056017192614423795</cx:pt>
          <cx:pt idx="5">-0.00040201336766976101</cx:pt>
          <cx:pt idx="6">-0.00049534514809963196</cx:pt>
          <cx:pt idx="7">-0.00025161595496372502</cx:pt>
          <cx:pt idx="8">0.00026935320393684902</cx:pt>
          <cx:pt idx="9">0.00051383481242031799</cx:pt>
          <cx:pt idx="10">-2.5314595453513901e-05</cx:pt>
          <cx:pt idx="11">-0.000501991404228329</cx:pt>
          <cx:pt idx="12">-0.00050493832928065095</cx:pt>
          <cx:pt idx="13">0.00025065167541287099</cx:pt>
          <cx:pt idx="14">4.7848319998777903e-05</cx:pt>
          <cx:pt idx="15">0.000309460254634286</cx:pt>
          <cx:pt idx="16">-0.00051205845304222301</cx:pt>
          <cx:pt idx="17">8.7653847937849204e-05</cx:pt>
          <cx:pt idx="18">0.00022111358184738399</cx:pt>
          <cx:pt idx="19">-0.00054423194902338998</cx:pt>
          <cx:pt idx="20">0.000178122895316392</cx:pt>
          <cx:pt idx="21">-0.00038925684984533401</cx:pt>
          <cx:pt idx="22">0.000157581301914368</cx:pt>
          <cx:pt idx="23">-0.00038170539742222998</cx:pt>
          <cx:pt idx="24">0.00093606870901103995</cx:pt>
          <cx:pt idx="25">-4.4644954057403502e-05</cx:pt>
          <cx:pt idx="26">0.00034127615710870799</cx:pt>
          <cx:pt idx="27">0.00052266557831434103</cx:pt>
          <cx:pt idx="28">-0.00072684457903653902</cx:pt>
          <cx:pt idx="29">0.00048475663008172001</cx:pt>
          <cx:pt idx="30">-9.2185221751411002e-05</cx:pt>
          <cx:pt idx="31">8.6946498442712496e-05</cx:pt>
          <cx:pt idx="32">-0.00022411234695914601</cx:pt>
          <cx:pt idx="33">2.6905350145726799e-05</cx:pt>
          <cx:pt idx="34">0.00066959231926718603</cx:pt>
          <cx:pt idx="35">-6.8113889541736606e-05</cx:pt>
          <cx:pt idx="36">-0.0012081373127404</cx:pt>
          <cx:pt idx="37">-0.00038194351532900401</cx:pt>
          <cx:pt idx="38">-0.00033308374009020702</cx:pt>
          <cx:pt idx="39">-0.00088850432485156202</cx:pt>
          <cx:pt idx="40">-0.00071203849608397003</cx:pt>
          <cx:pt idx="41">-0.00052552414500835198</cx:pt>
          <cx:pt idx="42">0.00039308609186123</cx:pt>
          <cx:pt idx="43">0.0020860605119557602</cx:pt>
          <cx:pt idx="44">0.00027664214937536203</cx:pt>
          <cx:pt idx="45">-0.00097300555689107903</cx:pt>
          <cx:pt idx="46">-0.00023377996890997001</cx:pt>
          <cx:pt idx="47">-0.00049142922783239503</cx:pt>
          <cx:pt idx="48">0.00029817542967953899</cx:pt>
          <cx:pt idx="49">-0.00096885557843696696</cx:pt>
          <cx:pt idx="50">0.000776986778945774</cx:pt>
          <cx:pt idx="51">-0.00015245814157699899</cx:pt>
          <cx:pt idx="52">-0.00040278835817007401</cx:pt>
          <cx:pt idx="53">0.00020023853559111</cx:pt>
          <cx:pt idx="54">2.14504435689142e-05</cx:pt>
          <cx:pt idx="55">0.00027714428922025701</cx:pt>
          <cx:pt idx="56">-0.000421469767264629</cx:pt>
          <cx:pt idx="57">-6.3505843867967999e-05</cx:pt>
          <cx:pt idx="58">-0.00073155073574758002</cx:pt>
          <cx:pt idx="59">-0.00044036604094072399</cx:pt>
          <cx:pt idx="60">0.00029755695477147502</cx:pt>
          <cx:pt idx="61">-0.00073054561573588001</cx:pt>
          <cx:pt idx="62">-0.00028980367360027798</cx:pt>
          <cx:pt idx="63">0.00052926107573577296</cx:pt>
          <cx:pt idx="64">-0.0013056561734331501</cx:pt>
          <cx:pt idx="65">-0.0027305069655400001</cx:pt>
          <cx:pt idx="66">-0.0033607152759861998</cx:pt>
          <cx:pt idx="67">-0.0011220697445267201</cx:pt>
          <cx:pt idx="68">0.00077265052571406803</cx:pt>
          <cx:pt idx="69">-0.0027568275253228199</cx:pt>
          <cx:pt idx="70">-0.0049491543555143704</cx:pt>
          <cx:pt idx="71">0.0030443219302755701</cx:pt>
          <cx:pt idx="72">0.0075369748393626203</cx:pt>
          <cx:pt idx="73">0.00297072191705073</cx:pt>
          <cx:pt idx="74">-0.0026838977223259701</cx:pt>
          <cx:pt idx="75">0.0015520586697458901</cx:pt>
          <cx:pt idx="76">-0.00062550038564991703</cx:pt>
          <cx:pt idx="77">-0.00174876907969542</cx:pt>
          <cx:pt idx="78">-0.00016061404077305901</cx:pt>
          <cx:pt idx="79">4.37411488032284e-05</cx:pt>
          <cx:pt idx="80">0.00025926034367333299</cx:pt>
          <cx:pt idx="81">0.0013153598209742</cx:pt>
          <cx:pt idx="82">0.00027922452721417001</cx:pt>
          <cx:pt idx="83">-0.00033259914139890999</cx:pt>
          <cx:pt idx="84">0.00083690697048062902</cx:pt>
          <cx:pt idx="85">0.00056417294987515102</cx:pt>
          <cx:pt idx="86">0.00016915100035332699</cx:pt>
          <cx:pt idx="87">-2.3340195041836699e-05</cx:pt>
          <cx:pt idx="88">0.00075505677436196695</cx:pt>
          <cx:pt idx="89">0.00147604611696077</cx:pt>
          <cx:pt idx="90">0.000201840671363093</cx:pt>
          <cx:pt idx="91">0.00027216884697170901</cx:pt>
          <cx:pt idx="92">-0.0020515993522944101</cx:pt>
          <cx:pt idx="93">-0.0044931430729744301</cx:pt>
          <cx:pt idx="94">-0.0068620119660575598</cx:pt>
          <cx:pt idx="95">-0.012860912967199999</cx:pt>
          <cx:pt idx="96">-0.013237935620263401</cx:pt>
          <cx:pt idx="97">-0.0143294650962536</cx:pt>
          <cx:pt idx="98">-0.018056451898858499</cx:pt>
          <cx:pt idx="99">0.0031950889458067298</cx:pt>
          <cx:pt idx="100">0.0065960538866545503</cx:pt>
          <cx:pt idx="101">-0.0060396210137305699</cx:pt>
          <cx:pt idx="102">-0.0073182776581505798</cx:pt>
          <cx:pt idx="103">-0.00373199914985556</cx:pt>
          <cx:pt idx="104">-0.0041074867328568798</cx:pt>
          <cx:pt idx="105">0.0071684686203990298</cx:pt>
          <cx:pt idx="106">0.0138872226930158</cx:pt>
          <cx:pt idx="107">0.010184160887154599</cx:pt>
          <cx:pt idx="108">0.0019672076150074901</cx:pt>
          <cx:pt idx="109">0.0015628965772070901</cx:pt>
          <cx:pt idx="110">-0.00056372507045617903</cx:pt>
          <cx:pt idx="111">0.00044580795620427803</cx:pt>
          <cx:pt idx="112">0.00043455895016280801</cx:pt>
          <cx:pt idx="113">-0.00011285398454265</cx:pt>
          <cx:pt idx="114">0.00039560781766258398</cx:pt>
          <cx:pt idx="115">-0.00044473918620529802</cx:pt>
          <cx:pt idx="116">0.00164694822339758</cx:pt>
          <cx:pt idx="117">0.0068604789654337899</cx:pt>
          <cx:pt idx="118">0.0054642070951662304</cx:pt>
          <cx:pt idx="119">0.0041476026194658096</cx:pt>
          <cx:pt idx="120">0.00562524147052586</cx:pt>
          <cx:pt idx="121">0.0060831273695734897</cx:pt>
          <cx:pt idx="122">0.0195465213553878</cx:pt>
          <cx:pt idx="123">0.0190297360171089</cx:pt>
          <cx:pt idx="124">0.0365456155296724</cx:pt>
          <cx:pt idx="125">0.022095083952141201</cx:pt>
          <cx:pt idx="126">0.031668374090986703</cx:pt>
          <cx:pt idx="127">0.040710156575188998</cx:pt>
          <cx:pt idx="128">0.054333470574660897</cx:pt>
          <cx:pt idx="129">0.027314466064862201</cx:pt>
          <cx:pt idx="130">-0.011844632450302</cx:pt>
          <cx:pt idx="131">0.00078193717143168896</cx:pt>
          <cx:pt idx="132">0.0088135054498336297</cx:pt>
          <cx:pt idx="133">0.011462274111521399</cx:pt>
          <cx:pt idx="134">0.0109187961260458</cx:pt>
          <cx:pt idx="135">0.0077651882222429698</cx:pt>
          <cx:pt idx="136">0.00011918143847585</cx:pt>
          <cx:pt idx="137">0.00127637805931657</cx:pt>
          <cx:pt idx="138">0.0013512809556748299</cx:pt>
          <cx:pt idx="139">0.00086688983047981396</cx:pt>
          <cx:pt idx="140">0.00023332321252176699</cx:pt>
          <cx:pt idx="141">-0.001001495965444</cx:pt>
          <cx:pt idx="142">0.00037244608384197402</cx:pt>
          <cx:pt idx="143">0.00169952996055957</cx:pt>
          <cx:pt idx="144">0.0052136806357922297</cx:pt>
          <cx:pt idx="145">0.0078085807506468397</cx:pt>
          <cx:pt idx="146">0.0039492126825372703</cx:pt>
          <cx:pt idx="147">0.0050307647428582498</cx:pt>
          <cx:pt idx="148">-0.0041817542365452202</cx:pt>
          <cx:pt idx="149">0.00095261866068691199</cx:pt>
          <cx:pt idx="150">0.011421026049801299</cx:pt>
          <cx:pt idx="151">0.037070616337202898</cx:pt>
          <cx:pt idx="152">0.056232200920141598</cx:pt>
          <cx:pt idx="153">0.0185370671250378</cx:pt>
          <cx:pt idx="154">-0.00045633924629999998</cx:pt>
          <cx:pt idx="155">0.0013589734322915501</cx:pt>
          <cx:pt idx="156">-0.0118152231704722</cx:pt>
          <cx:pt idx="157">-0.0051264221508390898</cx:pt>
          <cx:pt idx="158">-0.027393006872345999</cx:pt>
          <cx:pt idx="159">0.041490361004332302</cx:pt>
          <cx:pt idx="160">0.046416605483123298</cx:pt>
          <cx:pt idx="161">0.052532895612053598</cx:pt>
          <cx:pt idx="162">0.026876660166021901</cx:pt>
          <cx:pt idx="163">0.0111132490951414</cx:pt>
          <cx:pt idx="164">0.0074362970740588898</cx:pt>
          <cx:pt idx="165">0.0108310057753505</cx:pt>
          <cx:pt idx="166">0.0048017439685277804</cx:pt>
          <cx:pt idx="167">0.00050482972244833796</cx:pt>
          <cx:pt idx="168">-0.0010527476822109201</cx:pt>
          <cx:pt idx="169">-3.6869810410656397e-05</cx:pt>
          <cx:pt idx="170">-0.0014514809331394199</cx:pt>
          <cx:pt idx="171">-0.00042054753860666302</cx:pt>
          <cx:pt idx="172">-0.00123325977841267</cx:pt>
          <cx:pt idx="173">-0.0089885745271998801</cx:pt>
          <cx:pt idx="174">-0.011004127997045201</cx:pt>
          <cx:pt idx="175">-0.012085880014622101</cx:pt>
          <cx:pt idx="176">-0.0067820980783713696</cx:pt>
          <cx:pt idx="177">0.0056969930363236203</cx:pt>
          <cx:pt idx="178">0.024635678997187799</cx:pt>
          <cx:pt idx="179">0.052148017715638602</cx:pt>
          <cx:pt idx="180">0.047993144944560903</cx:pt>
          <cx:pt idx="181">0.030509983883305</cx:pt>
          <cx:pt idx="182">0.0071802110688783697</cx:pt>
          <cx:pt idx="183">-0.014679912818018901</cx:pt>
          <cx:pt idx="184">-0.0295201174796863</cx:pt>
          <cx:pt idx="185">-0.0058426473376836704</cx:pt>
          <cx:pt idx="186">-0.017697662174991</cx:pt>
          <cx:pt idx="187">0.0087939766277492296</cx:pt>
          <cx:pt idx="188">0.023771371024444501</cx:pt>
          <cx:pt idx="189">-0.0038946060770651898</cx:pt>
          <cx:pt idx="190">0.00231445353131567</cx:pt>
          <cx:pt idx="191">0.017854347188752999</cx:pt>
          <cx:pt idx="192">0.012292289883805299</cx:pt>
          <cx:pt idx="193">0.018953735467355699</cx:pt>
          <cx:pt idx="194">0.00361976888966513</cx:pt>
          <cx:pt idx="195">-0.00045590332915713098</cx:pt>
          <cx:pt idx="196">-0.00013127529209812101</cx:pt>
          <cx:pt idx="197">0.00042445372400319001</cx:pt>
          <cx:pt idx="198">-0.0082272141131596206</cx:pt>
          <cx:pt idx="199">-0.011330308971448899</cx:pt>
          <cx:pt idx="200">0.00035062163513921798</cx:pt>
          <cx:pt idx="201">-0.0052293353327954404</cx:pt>
          <cx:pt idx="202">-0.034254953283341799</cx:pt>
          <cx:pt idx="203">-0.0466751242968972</cx:pt>
          <cx:pt idx="204">-0.014717699875165</cx:pt>
          <cx:pt idx="205">-0.012526629431067001</cx:pt>
          <cx:pt idx="206">0.0184978254668479</cx:pt>
          <cx:pt idx="207">0.0088701066546960292</cx:pt>
          <cx:pt idx="208">0.0257381352607256</cx:pt>
          <cx:pt idx="209">0.0070876806420482096</cx:pt>
          <cx:pt idx="210">-0.0043437507944706103</cx:pt>
          <cx:pt idx="211">0.035805835902943402</cx:pt>
          <cx:pt idx="212">-0.0124870155057141</cx:pt>
          <cx:pt idx="213">-0.036817192498595899</cx:pt>
          <cx:pt idx="214">0.0082589468719527891</cx:pt>
          <cx:pt idx="215">0.012030069706430301</cx:pt>
          <cx:pt idx="216">0.0127261686017732</cx:pt>
          <cx:pt idx="217">0.037297662987097503</cx:pt>
          <cx:pt idx="218">0.039010506045752798</cx:pt>
          <cx:pt idx="219">0.0270526004200509</cx:pt>
          <cx:pt idx="220">0.018922630257459699</cx:pt>
          <cx:pt idx="221">0.018603896738802899</cx:pt>
          <cx:pt idx="222">0.0046228942982164799</cx:pt>
          <cx:pt idx="223">-5.7269049141888397e-05</cx:pt>
          <cx:pt idx="224">-0.00015997515146531899</cx:pt>
          <cx:pt idx="225">-0.00080311151294334298</cx:pt>
          <cx:pt idx="226">-0.0059433032089253697</cx:pt>
          <cx:pt idx="227">-0.0049726756795979701</cx:pt>
          <cx:pt idx="228">0.0088683649407711607</cx:pt>
          <cx:pt idx="229">-0.0013350054703521201</cx:pt>
          <cx:pt idx="230">0.0022107905490021799</cx:pt>
          <cx:pt idx="231">-0.011981601831674399</cx:pt>
          <cx:pt idx="232">-0.0080909017364063397</cx:pt>
          <cx:pt idx="233">-0.0048104451039530701</cx:pt>
          <cx:pt idx="234">0.028877474999686799</cx:pt>
          <cx:pt idx="235">-0.024961434776718101</cx:pt>
          <cx:pt idx="236">-0.0151561683378863</cx:pt>
          <cx:pt idx="237">0.014431602282846</cx:pt>
          <cx:pt idx="238">-0.011794577753752301</cx:pt>
          <cx:pt idx="239">-0.0111547576746551</cx:pt>
          <cx:pt idx="240">0.0074072919353423798</cx:pt>
          <cx:pt idx="241">-0.010829325571085799</cx:pt>
          <cx:pt idx="242">0.0021752693160449199</cx:pt>
          <cx:pt idx="243">0.041024336718589099</cx:pt>
          <cx:pt idx="244">0.040357559216792099</cx:pt>
          <cx:pt idx="245">0.0368855348293569</cx:pt>
          <cx:pt idx="246">0.040554826307910401</cx:pt>
          <cx:pt idx="247">0.021800070216300899</cx:pt>
          <cx:pt idx="248">0.015384199636721401</cx:pt>
          <cx:pt idx="249">0.013726172654495701</cx:pt>
          <cx:pt idx="250">0.0091786087645105794</cx:pt>
          <cx:pt idx="251">-0.00017654345159806001</cx:pt>
          <cx:pt idx="252">-0.000169303193386258</cx:pt>
          <cx:pt idx="253">-0.00095710877908483302</cx:pt>
          <cx:pt idx="254">-0.0020113115139950601</cx:pt>
          <cx:pt idx="255">0.00407376090382593</cx:pt>
          <cx:pt idx="256">-0.0027458834208420901</cx:pt>
          <cx:pt idx="257">0.0016594933456266401</cx:pt>
          <cx:pt idx="258">0.00975811439587684</cx:pt>
          <cx:pt idx="259">0.015121446632819601</cx:pt>
          <cx:pt idx="260">0.014154333800462</cx:pt>
          <cx:pt idx="261">0.022505345590590701</cx:pt>
          <cx:pt idx="262">0.0229775304065175</cx:pt>
          <cx:pt idx="263">-0.00124958394376501</cx:pt>
          <cx:pt idx="264">-0.056495746124936401</cx:pt>
          <cx:pt idx="265">-0.0126995343287763</cx:pt>
          <cx:pt idx="266">0.00158737739333058</cx:pt>
          <cx:pt idx="267">0.035033858232713801</cx:pt>
          <cx:pt idx="268">0.018455439778488202</cx:pt>
          <cx:pt idx="269">-0.031801051238336903</cx:pt>
          <cx:pt idx="270">-0.041141694648465101</cx:pt>
          <cx:pt idx="271">0.0086099417573555301</cx:pt>
          <cx:pt idx="272">0.0380786870945456</cx:pt>
          <cx:pt idx="273">0.017641010673965101</cx:pt>
          <cx:pt idx="274">0.033000663560850803</cx:pt>
          <cx:pt idx="275">0.038682784895031699</cx:pt>
          <cx:pt idx="276">0.0091328896753071001</cx:pt>
          <cx:pt idx="277">0.0029880218024104098</cx:pt>
          <cx:pt idx="278">-0.0058992814975757698</cx:pt>
          <cx:pt idx="279">-0.012281232465853701</cx:pt>
          <cx:pt idx="280">-0.00013994067225133399</cx:pt>
          <cx:pt idx="281">-0.000452848857622197</cx:pt>
          <cx:pt idx="282">-0.0021627275442910798</cx:pt>
          <cx:pt idx="283">0.00133628855821311</cx:pt>
          <cx:pt idx="284">0.00088580736677160198</cx:pt>
          <cx:pt idx="285">0.0052828423656068402</cx:pt>
          <cx:pt idx="286">0.0037696307524931099</cx:pt>
          <cx:pt idx="287">0.021201204900686901</cx:pt>
          <cx:pt idx="288">0.0095156072797121308</cx:pt>
          <cx:pt idx="289">-0.0131495580615475</cx:pt>
          <cx:pt idx="290">-0.0097144178443548997</cx:pt>
          <cx:pt idx="291">-0.016956973738366399</cx:pt>
          <cx:pt idx="292">-0.014617121251697601</cx:pt>
          <cx:pt idx="293">-0.035261297237872601</cx:pt>
          <cx:pt idx="294">0.043517441674085298</cx:pt>
          <cx:pt idx="295">0.0030215265332160799</cx:pt>
          <cx:pt idx="296">-0.0049476533984557196</cx:pt>
          <cx:pt idx="297">-0.010505641693612899</cx:pt>
          <cx:pt idx="298">-0.00290744968408001</cx:pt>
          <cx:pt idx="299">0.00531313733999668</cx:pt>
          <cx:pt idx="300">0.023286104653191801</cx:pt>
          <cx:pt idx="301">0.0057997798308574103</cx:pt>
          <cx:pt idx="302">0.0052838489756833603</cx:pt>
          <cx:pt idx="303">0.021848190830553501</cx:pt>
          <cx:pt idx="304">-0.023263650960600901</cx:pt>
          <cx:pt idx="305">-0.021928769914422601</cx:pt>
          <cx:pt idx="306">-0.00717689775786522</cx:pt>
          <cx:pt idx="307">-0.0030208352875451799</cx:pt>
          <cx:pt idx="308">0.00012625651694624099</cx:pt>
          <cx:pt idx="309">-0.0015934326439848601</cx:pt>
          <cx:pt idx="310">-0.0058883518748991002</cx:pt>
          <cx:pt idx="311">-0.00084049661987194895</cx:pt>
          <cx:pt idx="312">0.013677804062135699</cx:pt>
          <cx:pt idx="313">-0.00053918260602128603</cx:pt>
          <cx:pt idx="314">-0.0031931724699376198</cx:pt>
          <cx:pt idx="315">-0.0081258635770610401</cx:pt>
          <cx:pt idx="316">-0.0134643371498988</cx:pt>
          <cx:pt idx="317">-0.0049577233513814602</cx:pt>
          <cx:pt idx="318">-0.028979431816940099</cx:pt>
          <cx:pt idx="319">-0.0116941942656771</cx:pt>
          <cx:pt idx="320">-0.0017024967368127299</cx:pt>
          <cx:pt idx="321">0.0059969702518907798</cx:pt>
          <cx:pt idx="322">0.055522450097237497</cx:pt>
          <cx:pt idx="323">0.049400023024184898</cx:pt>
          <cx:pt idx="324">0.023966253398259099</cx:pt>
          <cx:pt idx="325">0.027832260288261901</cx:pt>
          <cx:pt idx="326">0.043158306533950599</cx:pt>
          <cx:pt idx="327">0.026396220999544698</cx:pt>
          <cx:pt idx="328">0.036204994462022903</cx:pt>
          <cx:pt idx="329">-6.5461668088965202e-05</cx:pt>
          <cx:pt idx="330">-0.0410532336190901</cx:pt>
          <cx:pt idx="331">-0.0069759458725718697</cx:pt>
          <cx:pt idx="332">0.0043491610310787904</cx:pt>
          <cx:pt idx="333">0.0060973946609385703</cx:pt>
          <cx:pt idx="334">0.0034659045824435701</cx:pt>
          <cx:pt idx="335">-0.00041285201068838899</cx:pt>
          <cx:pt idx="336">-0.00072680486620503603</cx:pt>
          <cx:pt idx="337">-0.00089802166755783999</cx:pt>
          <cx:pt idx="338">-0.0040092982474165002</cx:pt>
          <cx:pt idx="339">0.0032362104532363801</cx:pt>
          <cx:pt idx="340">0.0129449651881307</cx:pt>
          <cx:pt idx="341">-0.0016850857585586801</cx:pt>
          <cx:pt idx="342">0.010028389382236</cx:pt>
          <cx:pt idx="343">0.0021471140753249402</cx:pt>
          <cx:pt idx="344">-0.036554444885071501</cx:pt>
          <cx:pt idx="345">0.0124542686224592</cx:pt>
          <cx:pt idx="346">0.00057188956755769996</cx:pt>
          <cx:pt idx="347">0.026788687226097199</cx:pt>
          <cx:pt idx="348">0.00331131860772253</cx:pt>
          <cx:pt idx="349">0.051101071281690197</cx:pt>
          <cx:pt idx="350">0.0727536840846979</cx:pt>
          <cx:pt idx="351">0.050283527000680103</cx:pt>
          <cx:pt idx="352">0.018296365795024399</cx:pt>
          <cx:pt idx="353">0.0875395416749324</cx:pt>
          <cx:pt idx="354">0.024968046723181501</cx:pt>
          <cx:pt idx="355">0.017067680381550598</cx:pt>
          <cx:pt idx="356">-0.0192053761387176</cx:pt>
          <cx:pt idx="357">-0.036947956233613903</cx:pt>
          <cx:pt idx="358">-0.047475299264782597</cx:pt>
          <cx:pt idx="359">-0.0111964795048601</cx:pt>
          <cx:pt idx="360">-0.0056958225635809099</cx:pt>
          <cx:pt idx="361">-0.00721225829776149</cx:pt>
          <cx:pt idx="362">-0.0040448057116147101</cx:pt>
          <cx:pt idx="363">-0.0022613594194654499</cx:pt>
          <cx:pt idx="364">-1.1517570957987e-05</cx:pt>
          <cx:pt idx="365">-0.00121343279023143</cx:pt>
          <cx:pt idx="366">-0.0023732654372281099</cx:pt>
          <cx:pt idx="367">0.00081316788505221105</cx:pt>
          <cx:pt idx="368">-0.0040624096240586697</cx:pt>
          <cx:pt idx="369">-0.00394845436254439</cx:pt>
          <cx:pt idx="370">0.00108455942300907</cx:pt>
          <cx:pt idx="371">0.0090983000913771993</cx:pt>
          <cx:pt idx="372">-6.8178003120315702e-05</cx:pt>
          <cx:pt idx="373">0.0099945536914084303</cx:pt>
          <cx:pt idx="374">-0.047740102903372897</cx:pt>
          <cx:pt idx="375">0.0282513120047377</cx:pt>
          <cx:pt idx="376">0.047643130925614903</cx:pt>
          <cx:pt idx="377">0.074131032761276</cx:pt>
          <cx:pt idx="378">0.086886942653736504</cx:pt>
          <cx:pt idx="379">0.063422831945086605</cx:pt>
          <cx:pt idx="380">0.026264534318231898</cx:pt>
          <cx:pt idx="381">0.042635742938141</cx:pt>
          <cx:pt idx="382">0.0076818194909937703</cx:pt>
          <cx:pt idx="383">-0.021128245732890402</cx:pt>
          <cx:pt idx="384">-0.035670492591254099</cx:pt>
          <cx:pt idx="385">-0.080451469898675507</cx:pt>
          <cx:pt idx="386">-0.059612228970869</cx:pt>
          <cx:pt idx="387">-0.041680118769197097</cx:pt>
          <cx:pt idx="388">-0.0255202023796973</cx:pt>
          <cx:pt idx="389">-0.0085230317496665098</cx:pt>
          <cx:pt idx="390">-0.0021168544793050098</cx:pt>
          <cx:pt idx="391">-0.00047945090103742102</cx:pt>
          <cx:pt idx="392">-7.84926081948373e-05</cx:pt>
          <cx:pt idx="393">-0.00169057429422562</cx:pt>
          <cx:pt idx="394">-0.0023562734805308199</cx:pt>
          <cx:pt idx="395">-0.0055620824076968002</cx:pt>
          <cx:pt idx="396">-0.010085848604910901</cx:pt>
          <cx:pt idx="397">-0.0067798028333935301</cx:pt>
          <cx:pt idx="398">-0.0051092487378796101</cx:pt>
          <cx:pt idx="399">-0.013403007041438099</cx:pt>
          <cx:pt idx="400">-0.0348972932460654</cx:pt>
          <cx:pt idx="401">-0.0265231027382422</cx:pt>
          <cx:pt idx="402">-0.0088370171385322195</cx:pt>
          <cx:pt idx="403">0.0288220203653165</cx:pt>
          <cx:pt idx="404">0.034296195061658201</cx:pt>
          <cx:pt idx="405">0.072035059848547203</cx:pt>
          <cx:pt idx="406">0.074646449001184098</cx:pt>
          <cx:pt idx="407">0.018811843986809702</cx:pt>
          <cx:pt idx="408">0.037125178327904601</cx:pt>
          <cx:pt idx="409">0.0271429763495405</cx:pt>
          <cx:pt idx="410">-0.029693125529953599</cx:pt>
          <cx:pt idx="411">-0.064586087866741304</cx:pt>
          <cx:pt idx="412">-0.061321055517583302</cx:pt>
          <cx:pt idx="413">-0.064369002783651694</cx:pt>
          <cx:pt idx="414">-0.054112463583455603</cx:pt>
          <cx:pt idx="415">-0.054953836648577101</cx:pt>
          <cx:pt idx="416">-0.019560618428596601</cx:pt>
          <cx:pt idx="417">0.0031767252588709299</cx:pt>
          <cx:pt idx="418">-0.00051075192530550902</cx:pt>
          <cx:pt idx="419">5.4983566808129497e-05</cx:pt>
          <cx:pt idx="420">0.00026202786240686301</cx:pt>
          <cx:pt idx="421">-0.00127155066645624</cx:pt>
          <cx:pt idx="422">-0.00073922972391267795</cx:pt>
          <cx:pt idx="423">-0.0045560506570955697</cx:pt>
          <cx:pt idx="424">-0.016256644403015601</cx:pt>
          <cx:pt idx="425">-0.024625636234070301</cx:pt>
          <cx:pt idx="426">-0.0103447281960483</cx:pt>
          <cx:pt idx="427">0.00065227367939518603</cx:pt>
          <cx:pt idx="428">-0.0087907206322494699</cx:pt>
          <cx:pt idx="429">-0.021602415333924398</cx:pt>
          <cx:pt idx="430">-0.012443502286588</cx:pt>
          <cx:pt idx="431">0.024345264936068998</cx:pt>
          <cx:pt idx="432">0.016856495083171202</cx:pt>
          <cx:pt idx="433">0.060794559831302303</cx:pt>
          <cx:pt idx="434">0.0290046266442303</cx:pt>
          <cx:pt idx="435">-0.062596332802716301</cx:pt>
          <cx:pt idx="436">-0.0096636994444587003</cx:pt>
          <cx:pt idx="437">-0.038516660245528203</cx:pt>
          <cx:pt idx="438">-0.013227232573418299</cx:pt>
          <cx:pt idx="439">-0.032467566227470102</cx:pt>
          <cx:pt idx="440">-0.041509018937643298</cx:pt>
          <cx:pt idx="441">-0.042773282414918103</cx:pt>
          <cx:pt idx="442">-0.035603936616025497</cx:pt>
          <cx:pt idx="443">-0.043794672094346801</cx:pt>
          <cx:pt idx="444">-0.0104813107239662</cx:pt>
          <cx:pt idx="445">0.0080279973599711001</cx:pt>
          <cx:pt idx="446">-0.0020936315846372499</cx:pt>
          <cx:pt idx="447">-0.00103083916650676</cx:pt>
          <cx:pt idx="448">0.00046750821455817998</cx:pt>
          <cx:pt idx="449">-0.00072984100228179396</cx:pt>
          <cx:pt idx="450">-0.00039168403408535498</cx:pt>
          <cx:pt idx="451">-0.0019678333727192699</cx:pt>
          <cx:pt idx="452">-0.015883079430318799</cx:pt>
          <cx:pt idx="453">-0.036747862141476101</cx:pt>
          <cx:pt idx="454">-0.0085038719960288996</cx:pt>
          <cx:pt idx="455">0.0074407258593710496</cx:pt>
          <cx:pt idx="456">-0.026846219746607499</cx:pt>
          <cx:pt idx="457">-0.0311388876932472</cx:pt>
          <cx:pt idx="458">-0.0100040301918141</cx:pt>
          <cx:pt idx="459">0.016976066611575202</cx:pt>
          <cx:pt idx="460">0.00543028836512494</cx:pt>
          <cx:pt idx="461">-0.0124630391704576</cx:pt>
          <cx:pt idx="462">-0.031177676061478699</cx:pt>
          <cx:pt idx="463">-0.0747094886514484</cx:pt>
          <cx:pt idx="464">-0.053240788034618701</cx:pt>
          <cx:pt idx="465">-0.050008945257571297</cx:pt>
          <cx:pt idx="466">0.0053752851451364398</cx:pt>
          <cx:pt idx="467">-0.0074944203560863999</cx:pt>
          <cx:pt idx="468">-0.012671255840636801</cx:pt>
          <cx:pt idx="469">-0.031433936974314597</cx:pt>
          <cx:pt idx="470">-0.0299817478173246</cx:pt>
          <cx:pt idx="471">-0.0099608859340558995</cx:pt>
          <cx:pt idx="472">-0.00152868777938203</cx:pt>
          <cx:pt idx="473">0.0047218291732411596</cx:pt>
          <cx:pt idx="474">-0.0030131295933446098</cx:pt>
          <cx:pt idx="475">-0.00174693843441226</cx:pt>
          <cx:pt idx="476">0.0011726499124856799</cx:pt>
          <cx:pt idx="477">-0.00084974022226335798</cx:pt>
          <cx:pt idx="478">-0.0010845538512185701</cx:pt>
          <cx:pt idx="479">1.89774833584815e-05</cx:pt>
          <cx:pt idx="480">0.000182321361760587</cx:pt>
          <cx:pt idx="481">-0.018726742656261602</cx:pt>
          <cx:pt idx="482">-0.0020085544833053199</cx:pt>
          <cx:pt idx="483">0.016960171565908299</cx:pt>
          <cx:pt idx="484">-0.0100336851453142</cx:pt>
          <cx:pt idx="485">-0.042120043175011897</cx:pt>
          <cx:pt idx="486">-0.035647778552531803</cx:pt>
          <cx:pt idx="487">-0.031644088891100097</cx:pt>
          <cx:pt idx="488">-0.050662565771863503</cx:pt>
          <cx:pt idx="489">-0.066322121971227194</cx:pt>
          <cx:pt idx="490">-0.047530390822486501</cx:pt>
          <cx:pt idx="491">-0.081461983748017705</cx:pt>
          <cx:pt idx="492">-0.00449616710822938</cx:pt>
          <cx:pt idx="493">-0.0106476955039143</cx:pt>
          <cx:pt idx="494">-0.00478988889754179</cx:pt>
          <cx:pt idx="495">0.014725552624943</cx:pt>
          <cx:pt idx="496">0.00602809480044985</cx:pt>
          <cx:pt idx="497">0.00047941637169025098</cx:pt>
          <cx:pt idx="498">-0.0132097134085671</cx:pt>
          <cx:pt idx="499">0.0094420481637161394</cx:pt>
          <cx:pt idx="500">-0.00051093563497346499</cx:pt>
          <cx:pt idx="501">-0.0059237564827527497</cx:pt>
          <cx:pt idx="502">-0.0041713757385135998</cx:pt>
          <cx:pt idx="503">0.000694219679304073</cx:pt>
          <cx:pt idx="504">7.3464100185224696e-06</cx:pt>
          <cx:pt idx="505">2.6319043787896699e-05</cx:pt>
          <cx:pt idx="506">0.00071821564962681905</cx:pt>
          <cx:pt idx="507">-0.000380975368527211</cx:pt>
          <cx:pt idx="508">0.0092104310679251705</cx:pt>
          <cx:pt idx="509">0.0071299249291830701</cx:pt>
          <cx:pt idx="510">0.0088888172569828294</cx:pt>
          <cx:pt idx="511">0.0022843680086681801</cx:pt>
          <cx:pt idx="512">-0.028809124750012498</cx:pt>
          <cx:pt idx="513">-0.037010735273468598</cx:pt>
          <cx:pt idx="514">-0.039506422528681501</cx:pt>
          <cx:pt idx="515">-0.073656857100740394</cx:pt>
          <cx:pt idx="516">-0.099017122887716594</cx:pt>
          <cx:pt idx="517">-0.051857236652855201</cx:pt>
          <cx:pt idx="518">-0.053965154984908302</cx:pt>
          <cx:pt idx="519">-0.0305334490877372</cx:pt>
          <cx:pt idx="520">0.0043721576203818802</cx:pt>
          <cx:pt idx="521">0.0018553209062342299</cx:pt>
          <cx:pt idx="522">-0.0327350463844224</cx:pt>
          <cx:pt idx="523">0.00383530498258989</cx:pt>
          <cx:pt idx="524">0.034538735547539799</cx:pt>
          <cx:pt idx="525">0.00088090440223941903</cx:pt>
          <cx:pt idx="526">-0.00093839884039396005</cx:pt>
          <cx:pt idx="527">0.0141293024955796</cx:pt>
          <cx:pt idx="528">-0.00139196416016393</cx:pt>
          <cx:pt idx="529">-0.00114887462463611</cx:pt>
          <cx:pt idx="530">-0.0018062897356794401</cx:pt>
          <cx:pt idx="531">-3.3739589291959397e-05</cx:pt>
          <cx:pt idx="532">-0.00061043617590967496</cx:pt>
          <cx:pt idx="533">-0.0011249639288848201</cx:pt>
          <cx:pt idx="534">0.00065436101111291496</cx:pt>
          <cx:pt idx="535">-0.00098655926334705892</cx:pt>
          <cx:pt idx="536">0.0114633698769949</cx:pt>
          <cx:pt idx="537">0.013792105544533801</cx:pt>
          <cx:pt idx="538">0.017296986245996699</cx:pt>
          <cx:pt idx="539">-0.00089462949283661199</cx:pt>
          <cx:pt idx="540">-0.024076082478692001</cx:pt>
          <cx:pt idx="541">-0.0283563569213846</cx:pt>
          <cx:pt idx="542">-0.041899037166477998</cx:pt>
          <cx:pt idx="543">-0.11651862352228599</cx:pt>
          <cx:pt idx="544">-0.104313498018152</cx:pt>
          <cx:pt idx="545">-0.048234870122834297</cx:pt>
          <cx:pt idx="546">-0.031885751780180403</cx:pt>
          <cx:pt idx="547">0.020870862112647898</cx:pt>
          <cx:pt idx="548">0.036711360278609002</cx:pt>
          <cx:pt idx="549">0.026986230841200502</cx:pt>
          <cx:pt idx="550">-0.0104972672922524</cx:pt>
          <cx:pt idx="551">0.0097650882227869103</cx:pt>
          <cx:pt idx="552">0.038135945442178597</cx:pt>
          <cx:pt idx="553">0.030177828235845999</cx:pt>
          <cx:pt idx="554">0.036273409121912702</cx:pt>
          <cx:pt idx="555">0.025982214048867299</cx:pt>
          <cx:pt idx="556">0.00105208214127163</cx:pt>
          <cx:pt idx="557">0.00046541344159726502</cx:pt>
          <cx:pt idx="558">-0.00051300209758378104</cx:pt>
          <cx:pt idx="559">0.00098362091123764192</cx:pt>
          <cx:pt idx="560">-0.00031348237751707502</cx:pt>
          <cx:pt idx="561">-0.000315352988192163</cx:pt>
          <cx:pt idx="562">0.0015889012382495401</cx:pt>
          <cx:pt idx="563">0.00080589565944344695</cx:pt>
          <cx:pt idx="564">0.021302741570626001</cx:pt>
          <cx:pt idx="565">0.011260138681392201</cx:pt>
          <cx:pt idx="566">0.031776684968269298</cx:pt>
          <cx:pt idx="567">0.0156057436780854</cx:pt>
          <cx:pt idx="568">-0.020130823266807801</cx:pt>
          <cx:pt idx="569">-0.036184983144313697</cx:pt>
          <cx:pt idx="570">-0.020485386140441</cx:pt>
          <cx:pt idx="571">-0.039597057142238601</cx:pt>
          <cx:pt idx="572">-0.018426808279053599</cx:pt>
          <cx:pt idx="573">-0.0036149849880095998</cx:pt>
          <cx:pt idx="574">0.0082419411442487805</cx:pt>
          <cx:pt idx="575">0.0122127098821058</cx:pt>
          <cx:pt idx="576">0.024948024903061399</cx:pt>
          <cx:pt idx="577">0.00330387450269988</cx:pt>
          <cx:pt idx="578">0.0207614314432613</cx:pt>
          <cx:pt idx="579">0.026788442320160699</cx:pt>
          <cx:pt idx="580">0.057190061316764997</cx:pt>
          <cx:pt idx="581">0.0442564551666349</cx:pt>
          <cx:pt idx="582">0.040647654332082998</cx:pt>
          <cx:pt idx="583">0.0199231353284916</cx:pt>
          <cx:pt idx="584">0.00034954744996231602</cx:pt>
          <cx:pt idx="585">-0.00265778646797587</cx:pt>
          <cx:pt idx="586">-0.00092462722393337805</cx:pt>
          <cx:pt idx="587">0.00085285610111287603</cx:pt>
          <cx:pt idx="588">-0.00019618496346363601</cx:pt>
          <cx:pt idx="589">0.000100596426902883</cx:pt>
          <cx:pt idx="590">0.00096783482520279595</cx:pt>
          <cx:pt idx="591">0.0053878871945637801</cx:pt>
          <cx:pt idx="592">0.0250779544519312</cx:pt>
          <cx:pt idx="593">0.024239414986395799</cx:pt>
          <cx:pt idx="594">0.055347468999460997</cx:pt>
          <cx:pt idx="595">0.053994484464513798</cx:pt>
          <cx:pt idx="596">0.00325859614039661</cx:pt>
          <cx:pt idx="597">0.0062872377077701396</cx:pt>
          <cx:pt idx="598">-0.025671225113126601</cx:pt>
          <cx:pt idx="599">0.023166218988206401</cx:pt>
          <cx:pt idx="600">0.043329410951612801</cx:pt>
          <cx:pt idx="601">0.055856919863890402</cx:pt>
          <cx:pt idx="602">0.034300061503121898</cx:pt>
          <cx:pt idx="603">0.0066670980809750398</cx:pt>
          <cx:pt idx="604">-0.0059064006693752202</cx:pt>
          <cx:pt idx="605">0.0133035955839363</cx:pt>
          <cx:pt idx="606">-0.0149596891976172</cx:pt>
          <cx:pt idx="607">0.021205068253671199</cx:pt>
          <cx:pt idx="608">0.035477006388862697</cx:pt>
          <cx:pt idx="609">0.0042513042480815302</cx:pt>
          <cx:pt idx="610">0.0104841320457068</cx:pt>
          <cx:pt idx="611">-0.0036743012089824902</cx:pt>
          <cx:pt idx="612">-0.0077401558335555096</cx:pt>
          <cx:pt idx="613">-0.00126151537845505</cx:pt>
          <cx:pt idx="614">-0.00029004162844577702</cx:pt>
          <cx:pt idx="615">0.00019827348031317701</cx:pt>
          <cx:pt idx="616">0.00042706411677239102</cx:pt>
          <cx:pt idx="617">0.00018429433567440401</cx:pt>
          <cx:pt idx="618">0.00032917427586614601</cx:pt>
          <cx:pt idx="619">0.0049371343315678697</cx:pt>
          <cx:pt idx="620">0.025606866672304999</cx:pt>
          <cx:pt idx="621">0.028842225145590001</cx:pt>
          <cx:pt idx="622">0.051623557054391499</cx:pt>
          <cx:pt idx="623">0.060054681342797601</cx:pt>
          <cx:pt idx="624">0.0074149539355086603</cx:pt>
          <cx:pt idx="625">-0.016089235931252301</cx:pt>
          <cx:pt idx="626">-0.016307193499932201</cx:pt>
          <cx:pt idx="627">0.032087381425128098</cx:pt>
          <cx:pt idx="628">0.014367502776209601</cx:pt>
          <cx:pt idx="629">0.036990647698162502</cx:pt>
          <cx:pt idx="630">0.014809047041493301</cx:pt>
          <cx:pt idx="631">-0.019628947567846701</cx:pt>
          <cx:pt idx="632">-0.0092380655973932704</cx:pt>
          <cx:pt idx="633">-0.015031600648459801</cx:pt>
          <cx:pt idx="634">-0.021293039236855299</cx:pt>
          <cx:pt idx="635">-0.0060495056466030699</cx:pt>
          <cx:pt idx="636">0.0129675913281443</cx:pt>
          <cx:pt idx="637">5.9617511040802099e-05</cx:pt>
          <cx:pt idx="638">0.00096028644195562897</cx:pt>
          <cx:pt idx="639">-0.0031220809908666402</cx:pt>
          <cx:pt idx="640">0.00062255822211250401</cx:pt>
          <cx:pt idx="641">0.0035726910991017899</cx:pt>
          <cx:pt idx="642">-0.000484983089430479</cx:pt>
          <cx:pt idx="643">0.00109873501838665</cx:pt>
          <cx:pt idx="644">-0.000304399609216046</cx:pt>
          <cx:pt idx="645">-0.000387410714848864</cx:pt>
          <cx:pt idx="646">0.0012050407363782701</cx:pt>
          <cx:pt idx="647">0.00182125168121613</cx:pt>
          <cx:pt idx="648">0.0074857076088299997</cx:pt>
          <cx:pt idx="649">0.0059121776107808601</cx:pt>
          <cx:pt idx="650">-0.00117140181599617</cx:pt>
          <cx:pt idx="651">0.0087757788576332801</cx:pt>
          <cx:pt idx="652">0.012983385950676499</cx:pt>
          <cx:pt idx="653">-0.0141496260938665</cx:pt>
          <cx:pt idx="654">-0.041915737622451002</cx:pt>
          <cx:pt idx="655">-0.033434339692273697</cx:pt>
          <cx:pt idx="656">-0.0101506761490279</cx:pt>
          <cx:pt idx="657">0.0103705210003381</cx:pt>
          <cx:pt idx="658">-0.040481086585733198</cx:pt>
          <cx:pt idx="659">-0.000466524666615894</cx:pt>
          <cx:pt idx="660">0.027696553452969699</cx:pt>
          <cx:pt idx="661">0.016229047885799801</cx:pt>
          <cx:pt idx="662">0.013104653781562401</cx:pt>
          <cx:pt idx="663">0.0046656649758037103</cx:pt>
          <cx:pt idx="664">0.010565805895702199</cx:pt>
          <cx:pt idx="665">0.0072806234951336901</cx:pt>
          <cx:pt idx="666">0.0127615320379495</cx:pt>
          <cx:pt idx="667">0.00267464440118401</cx:pt>
          <cx:pt idx="668">0.000544842395362488</cx:pt>
          <cx:pt idx="669">0.0036988115325095102</cx:pt>
          <cx:pt idx="670">0.00044090027435738201</cx:pt>
          <cx:pt idx="671">0.00025057926986383599</cx:pt>
          <cx:pt idx="672">-0.00024007799706841199</cx:pt>
          <cx:pt idx="673">0.00034754621455237002</cx:pt>
          <cx:pt idx="674">0.00106742580389154</cx:pt>
          <cx:pt idx="675">-0.00040298057441455801</cx:pt>
          <cx:pt idx="676">-0.0068156449244409396</cx:pt>
          <cx:pt idx="677">-0.0215635498616157</cx:pt>
          <cx:pt idx="678">-0.0072842977265571004</cx:pt>
          <cx:pt idx="679">-0.0037892865533656599</cx:pt>
          <cx:pt idx="680">0.018762382114664501</cx:pt>
          <cx:pt idx="681">0.032480509845330498</cx:pt>
          <cx:pt idx="682">0.016548522447561002</cx:pt>
          <cx:pt idx="683">-0.000285137839890995</cx:pt>
          <cx:pt idx="684">0.017270520128912899</cx:pt>
          <cx:pt idx="685">-0.031047472113479802</cx:pt>
          <cx:pt idx="686">-0.035121376734357002</cx:pt>
          <cx:pt idx="687">-0.0114929940843887</cx:pt>
          <cx:pt idx="688">0.011080978710008901</cx:pt>
          <cx:pt idx="689">-0.022510982220304301</cx:pt>
          <cx:pt idx="690">-0.0100355690247025</cx:pt>
          <cx:pt idx="691">-0.0098894850176973696</cx:pt>
          <cx:pt idx="692">-0.0068065455369247302</cx:pt>
          <cx:pt idx="693">-0.0065735203543210502</cx:pt>
          <cx:pt idx="694">-0.0113403175968012</cx:pt>
          <cx:pt idx="695">-0.0053327485686501903</cx:pt>
          <cx:pt idx="696">-0.00066730382983085795</cx:pt>
          <cx:pt idx="697">-0.00025405796131792102</cx:pt>
          <cx:pt idx="698">-0.000180585876217319</cx:pt>
          <cx:pt idx="699">0.00019906492227676401</cx:pt>
          <cx:pt idx="700">-0.000402369013128833</cx:pt>
          <cx:pt idx="701">0.00051760916843763302</cx:pt>
          <cx:pt idx="702">-0.000158121662858981</cx:pt>
          <cx:pt idx="703">-0.00186493247495447</cx:pt>
          <cx:pt idx="704">-0.0146604718085453</cx:pt>
          <cx:pt idx="705">-0.0185283290131012</cx:pt>
          <cx:pt idx="706">-0.0087960247175903408</cx:pt>
          <cx:pt idx="707">-0.0061137721364263398</cx:pt>
          <cx:pt idx="708">0.0097499443996154293</cx:pt>
          <cx:pt idx="709">0.030782713417226701</cx:pt>
          <cx:pt idx="710">0.035806960497505202</cx:pt>
          <cx:pt idx="711">-0.0036063646452569602</cx:pt>
          <cx:pt idx="712">0.022250811586562901</cx:pt>
          <cx:pt idx="713">0.0081153759106540897</cx:pt>
          <cx:pt idx="714">0.017298169888105602</cx:pt>
          <cx:pt idx="715">-0.0050141949137408404</cx:pt>
          <cx:pt idx="716">-0.0036316417587924799</cx:pt>
          <cx:pt idx="717">0.0220460515511996</cx:pt>
          <cx:pt idx="718">0.0095096700936650996</cx:pt>
          <cx:pt idx="719">0.0037633104842040399</cx:pt>
          <cx:pt idx="720">0.00191330192212086</cx:pt>
          <cx:pt idx="721">0.00153235144425298</cx:pt>
          <cx:pt idx="722">-0.0082007532451869002</cx:pt>
          <cx:pt idx="723">-0.0046773298662908898</cx:pt>
          <cx:pt idx="724">-0.00075163048000620198</cx:pt>
          <cx:pt idx="725">-0.00025322253960458302</cx:pt>
          <cx:pt idx="726">-6.1089558092510001e-05</cx:pt>
          <cx:pt idx="727">-0.00029179877880553901</cx:pt>
          <cx:pt idx="728">0.00087035145878579701</cx:pt>
          <cx:pt idx="729">-0.00037191193191309601</cx:pt>
          <cx:pt idx="730">0.00060415906890644495</cx:pt>
          <cx:pt idx="731">-0.000188752141298214</cx:pt>
          <cx:pt idx="732">0.00016333446941597601</cx:pt>
          <cx:pt idx="733">0.0023084424839655499</cx:pt>
          <cx:pt idx="734">0.0030480445224867398</cx:pt>
          <cx:pt idx="735">0.00541498936879878</cx:pt>
          <cx:pt idx="736">0.0097916681906729894</cx:pt>
          <cx:pt idx="737">0.018662692020932199</cx:pt>
          <cx:pt idx="738">0.023794925498946101</cx:pt>
          <cx:pt idx="739">0.0219212234311452</cx:pt>
          <cx:pt idx="740">0.019246042784668099</cx:pt>
          <cx:pt idx="741">-0.00605466423135611</cx:pt>
          <cx:pt idx="742">0.0076620381232951904</cx:pt>
          <cx:pt idx="743">0.0137810436454214</cx:pt>
          <cx:pt idx="744">0.018512982642112499</cx:pt>
          <cx:pt idx="745">0.021855776297887802</cx:pt>
          <cx:pt idx="746">0.0083360751631741392</cx:pt>
          <cx:pt idx="747">-0.0071137580270044997</cx:pt>
          <cx:pt idx="748">-0.00072906044830418795</cx:pt>
          <cx:pt idx="749">0.00369150452660979</cx:pt>
          <cx:pt idx="750">-0.00072270224793308398</cx:pt>
          <cx:pt idx="751">-6.6731856452389398e-06</cx:pt>
          <cx:pt idx="752">0.00026892277958332698</cx:pt>
          <cx:pt idx="753">0.00023087757163460699</cx:pt>
          <cx:pt idx="754">5.9262978542582599e-05</cx:pt>
          <cx:pt idx="755">-0.00031185505369969502</cx:pt>
          <cx:pt idx="756">5.1036654423051798e-05</cx:pt>
          <cx:pt idx="757">-0.000307891717168861</cx:pt>
          <cx:pt idx="758">0.00031057770287916397</cx:pt>
          <cx:pt idx="759">-0.00026731188726207198</cx:pt>
          <cx:pt idx="760">0.00021182768824346899</cx:pt>
          <cx:pt idx="761">-8.9666768709705196e-06</cx:pt>
          <cx:pt idx="762">0.00045839203263084801</cx:pt>
          <cx:pt idx="763">-0.00061800210552955903</cx:pt>
          <cx:pt idx="764">-0.00094922225714677403</cx:pt>
          <cx:pt idx="765">0.00069757960750222695</cx:pt>
          <cx:pt idx="766">-0.0021503305793788298</cx:pt>
          <cx:pt idx="767">0.0013996073488871099</cx:pt>
          <cx:pt idx="768">0.00295245048705114</cx:pt>
          <cx:pt idx="769">-0.000527093190579977</cx:pt>
          <cx:pt idx="770">0.00716627048209893</cx:pt>
          <cx:pt idx="771">0.0055012530363571103</cx:pt>
          <cx:pt idx="772">0.00044065139548993601</cx:pt>
          <cx:pt idx="773">-0.0024729990943925099</cx:pt>
          <cx:pt idx="774">-0.00098594632941697191</cx:pt>
          <cx:pt idx="775">0.0012391819960593899</cx:pt>
          <cx:pt idx="776">0.00024584809380615898</cx:pt>
          <cx:pt idx="777">-0.0014121950163413701</cx:pt>
          <cx:pt idx="778">-0.00078609214740164596</cx:pt>
          <cx:pt idx="779">9.4844465141526592e-06</cx:pt>
          <cx:pt idx="780">0.00048380669234868699</cx:pt>
          <cx:pt idx="781">-0.00067276990863179202</cx:pt>
          <cx:pt idx="782">-0.000535173383945145</cx:pt>
          <cx:pt idx="783">-0.00031389900174330599</cx:pt>
        </cx:lvl>
      </cx:numDim>
    </cx:data>
    <cx:data id="148">
      <cx:numDim type="val">
        <cx:f>'001_WA_F - 副本'!$ES$1:$ES$784</cx:f>
        <cx:lvl ptCount="784" formatCode="0.00E+00">
          <cx:pt idx="0">-8.8192627220275906e-05</cx:pt>
          <cx:pt idx="1">0.000205999333298512</cx:pt>
          <cx:pt idx="2">0.0013198486779823001</cx:pt>
          <cx:pt idx="3">0.00052810483434378097</cx:pt>
          <cx:pt idx="4">0.00084251826560862396</cx:pt>
          <cx:pt idx="5">0.00043287014191028899</cx:pt>
          <cx:pt idx="6">-0.000114687130677779</cx:pt>
          <cx:pt idx="7">0.00027754936303869902</cx:pt>
          <cx:pt idx="8">-0.00049594289436020696</cx:pt>
          <cx:pt idx="9">-0.00031725932783148198</cx:pt>
          <cx:pt idx="10">-0.00016136604961071899</cx:pt>
          <cx:pt idx="11">0.00041371888977495297</cx:pt>
          <cx:pt idx="12">-0.000209756032072772</cx:pt>
          <cx:pt idx="13">0.00041875342332384501</cx:pt>
          <cx:pt idx="14">0.00035080306369685601</cx:pt>
          <cx:pt idx="15">-0.00041762495910749499</cx:pt>
          <cx:pt idx="16">-6.3618876170267801e-06</cx:pt>
          <cx:pt idx="17">5.2460085633176501e-06</cx:pt>
          <cx:pt idx="18">-0.00031001550427693398</cx:pt>
          <cx:pt idx="19">0.00079019303417979302</cx:pt>
          <cx:pt idx="20">0.00039003393753808002</cx:pt>
          <cx:pt idx="21">-0.0001574917152533</cx:pt>
          <cx:pt idx="22">-0.00064005545862113895</cx:pt>
          <cx:pt idx="23">-0.00024990836848508502</cx:pt>
          <cx:pt idx="24">-0.00045402680413526099</cx:pt>
          <cx:pt idx="25">0.00021842962301875</cx:pt>
          <cx:pt idx="26">-0.000120119043423777</cx:pt>
          <cx:pt idx="27">-0.00039590573539253398</cx:pt>
          <cx:pt idx="28">0.00014550319959085001</cx:pt>
          <cx:pt idx="29">-0.00024406033744819199</cx:pt>
          <cx:pt idx="30">0.00043941799297252798</cx:pt>
          <cx:pt idx="31">0.00030769453549706798</cx:pt>
          <cx:pt idx="32">3.5064384951846998e-05</cx:pt>
          <cx:pt idx="33">0.00091771243597820699</cx:pt>
          <cx:pt idx="34">-0.00023456839492375401</cx:pt>
          <cx:pt idx="35">0.00024048786507810499</cx:pt>
          <cx:pt idx="36">0.00098947091465656804</cx:pt>
          <cx:pt idx="37">0.00037755122277891598</cx:pt>
          <cx:pt idx="38">0.00070116601317804397</cx:pt>
          <cx:pt idx="39">0.00024156768040569401</cx:pt>
          <cx:pt idx="40">0.00107508130385451</cx:pt>
          <cx:pt idx="41">0.00084601394277781204</cx:pt>
          <cx:pt idx="42">-0.00189026724904476</cx:pt>
          <cx:pt idx="43">-0.0033751793468220102</cx:pt>
          <cx:pt idx="44">-0.00023299777361016999</cx:pt>
          <cx:pt idx="45">0.00092233613230760601</cx:pt>
          <cx:pt idx="46">0.00120937308422893</cx:pt>
          <cx:pt idx="47">0.0017013801378888999</cx:pt>
          <cx:pt idx="48">0.00046737571476176498</cx:pt>
          <cx:pt idx="49">0.000204542155520262</cx:pt>
          <cx:pt idx="50">-0.00027465785809597002</cx:pt>
          <cx:pt idx="51">-0.00028347875230383098</cx:pt>
          <cx:pt idx="52">-0.00045297314430627902</cx:pt>
          <cx:pt idx="53">0.00098894141225016599</cx:pt>
          <cx:pt idx="54">-0.00016924369312972201</cx:pt>
          <cx:pt idx="55">-1.30589175268292e-05</cx:pt>
          <cx:pt idx="56">-0.00025795679795858299</cx:pt>
          <cx:pt idx="57">0.00042747999817125998</cx:pt>
          <cx:pt idx="58">-0.00083267004599126796</cx:pt>
          <cx:pt idx="59">-0.000236429885087339</cx:pt>
          <cx:pt idx="60">0.00051308640011127598</cx:pt>
          <cx:pt idx="61">-1.35703248184605e-05</cx:pt>
          <cx:pt idx="62">-0.000119907768436614</cx:pt>
          <cx:pt idx="63">0.00042355761303946898</cx:pt>
          <cx:pt idx="64">0.0022660587014181601</cx:pt>
          <cx:pt idx="65">-0.00063285823569845699</cx:pt>
          <cx:pt idx="66">-0.0033327981431319998</cx:pt>
          <cx:pt idx="67">-0.0068061469355494104</cx:pt>
          <cx:pt idx="68">-0.0038552738826654401</cx:pt>
          <cx:pt idx="69">-0.0075119147032123397</cx:pt>
          <cx:pt idx="70">-0.013368560302908899</cx:pt>
          <cx:pt idx="71">-0.0155565686397965</cx:pt>
          <cx:pt idx="72">-0.010866511545246401</cx:pt>
          <cx:pt idx="73">-0.0098778834942202295</cx:pt>
          <cx:pt idx="74">-0.0035419546895526502</cx:pt>
          <cx:pt idx="75">-0.0022164573696135102</cx:pt>
          <cx:pt idx="76">-0.0049830154052451399</cx:pt>
          <cx:pt idx="77">-0.0035269741718512901</cx:pt>
          <cx:pt idx="78">-0.00065127991614544103</cx:pt>
          <cx:pt idx="79">-0.00099198550927054102</cx:pt>
          <cx:pt idx="80">-0.00213794119565002</cx:pt>
          <cx:pt idx="81">-0.00046989662612903098</cx:pt>
          <cx:pt idx="82">-0.00030317666357462998</cx:pt>
          <cx:pt idx="83">0.00025257674009468201</cx:pt>
          <cx:pt idx="84">0.000129394855893539</cx:pt>
          <cx:pt idx="85">1.4991573045588601e-05</cx:pt>
          <cx:pt idx="86">-0.0027720887046537401</cx:pt>
          <cx:pt idx="87">-0.00055025668391699004</cx:pt>
          <cx:pt idx="88">-0.00029518728263935602</cx:pt>
          <cx:pt idx="89">-0.00068564604163113998</cx:pt>
          <cx:pt idx="90">0.000209514311375611</cx:pt>
          <cx:pt idx="91">-0.00094786495481863798</cx:pt>
          <cx:pt idx="92">-0.00226075904535669</cx:pt>
          <cx:pt idx="93">-0.0080158177859424792</cx:pt>
          <cx:pt idx="94">-0.0184835743523909</cx:pt>
          <cx:pt idx="95">-0.021130979106033999</cx:pt>
          <cx:pt idx="96">-0.0069157668644198398</cx:pt>
          <cx:pt idx="97">0.0051803551678911604</cx:pt>
          <cx:pt idx="98">-0.0054443061892839898</cx:pt>
          <cx:pt idx="99">-0.023115443007838798</cx:pt>
          <cx:pt idx="100">-0.0180657030984641</cx:pt>
          <cx:pt idx="101">-0.0098828720503503394</cx:pt>
          <cx:pt idx="102">0.0038683438810473798</cx:pt>
          <cx:pt idx="103">-0.023502769500392401</cx:pt>
          <cx:pt idx="104">0.025237811082256398</cx:pt>
          <cx:pt idx="105">0.030474525717148999</cx:pt>
          <cx:pt idx="106">0.0098880029394223592</cx:pt>
          <cx:pt idx="107">-0.0106857548135389</cx:pt>
          <cx:pt idx="108">-0.012409112497646301</cx:pt>
          <cx:pt idx="109">0.011141619537745701</cx:pt>
          <cx:pt idx="110">0.0037427489622245298</cx:pt>
          <cx:pt idx="111">-7.7266257894595004e-05</cx:pt>
          <cx:pt idx="112">-0.00099123606531489493</cx:pt>
          <cx:pt idx="113">-0.00034425343291551202</cx:pt>
          <cx:pt idx="114">-0.0089905092152999001</cx:pt>
          <cx:pt idx="115">-0.0023845083906256</cx:pt>
          <cx:pt idx="116">-0.00043719399596483399</cx:pt>
          <cx:pt idx="117">-0.00046867064961492199</cx:pt>
          <cx:pt idx="118">-0.0022481008550666601</cx:pt>
          <cx:pt idx="119">-0.0022089815378979398</cx:pt>
          <cx:pt idx="120">-0.0099450286698399403</cx:pt>
          <cx:pt idx="121">-0.024467027053276701</cx:pt>
          <cx:pt idx="122">-0.028543337226993901</cx:pt>
          <cx:pt idx="123">-0.032168128847439498</cx:pt>
          <cx:pt idx="124">-0.041948435611280699</cx:pt>
          <cx:pt idx="125">0.0160162479918141</cx:pt>
          <cx:pt idx="126">0.037079889370313701</cx:pt>
          <cx:pt idx="127">0.039765113493217201</cx:pt>
          <cx:pt idx="128">0.055498090946053902</cx:pt>
          <cx:pt idx="129">0.021261768964098701</cx:pt>
          <cx:pt idx="130">-0.0186517999724993</cx:pt>
          <cx:pt idx="131">-0.042759575565471997</cx:pt>
          <cx:pt idx="132">-0.013751277374982201</cx:pt>
          <cx:pt idx="133">-0.0107896756870025</cx:pt>
          <cx:pt idx="134">-0.018594422722063599</cx:pt>
          <cx:pt idx="135">0.040650943355552298</cx:pt>
          <cx:pt idx="136">0.059377641460423999</cx:pt>
          <cx:pt idx="137">0.037793665503847398</cx:pt>
          <cx:pt idx="138">0.013364790115273801</cx:pt>
          <cx:pt idx="139">0.0023416737192551999</cx:pt>
          <cx:pt idx="140">0.00013485107844904599</cx:pt>
          <cx:pt idx="141">0.00039345743581946997</cx:pt>
          <cx:pt idx="142">-0.0010563441179767901</cx:pt>
          <cx:pt idx="143">-2.7624001771909502e-05</cx:pt>
          <cx:pt idx="144">-0.0011108020768453601</cx:pt>
          <cx:pt idx="145">-0.0054984977947468202</cx:pt>
          <cx:pt idx="146">-0.00471215594264731</cx:pt>
          <cx:pt idx="147">-0.0054096889140747102</cx:pt>
          <cx:pt idx="148">-0.016029409909012401</cx:pt>
          <cx:pt idx="149">-0.044576394124348002</cx:pt>
          <cx:pt idx="150">-0.0368496421666695</cx:pt>
          <cx:pt idx="151">-0.059299278517568901</cx:pt>
          <cx:pt idx="152">-0.055300575331239998</cx:pt>
          <cx:pt idx="153">0.026596668706214101</cx:pt>
          <cx:pt idx="154">0.0155341455368032</cx:pt>
          <cx:pt idx="155">0.085115988944079304</cx:pt>
          <cx:pt idx="156">0.066703373311101405</cx:pt>
          <cx:pt idx="157">0.094607546192772896</cx:pt>
          <cx:pt idx="158">-0.0155487979203751</cx:pt>
          <cx:pt idx="159">-0.075884167402969202</cx:pt>
          <cx:pt idx="160">0.055847724570423002</cx:pt>
          <cx:pt idx="161">0.026722310620646901</cx:pt>
          <cx:pt idx="162">-0.010841415110291601</cx:pt>
          <cx:pt idx="163">-0.0020356349274910299</cx:pt>
          <cx:pt idx="164">0.066064911123987199</cx:pt>
          <cx:pt idx="165">0.036429211644307999</cx:pt>
          <cx:pt idx="166">0.019535418956697699</cx:pt>
          <cx:pt idx="167">0.0015120063708782101</cx:pt>
          <cx:pt idx="168">0.00017626948609021699</cx:pt>
          <cx:pt idx="169">0.00075039984624152998</cx:pt>
          <cx:pt idx="170">-0.00010491180984699</cx:pt>
          <cx:pt idx="171">-0.00054787044825384702</cx:pt>
          <cx:pt idx="172">-0.0031898171392879598</cx:pt>
          <cx:pt idx="173">-0.0080919606554481008</cx:pt>
          <cx:pt idx="174">-0.0087207015214629899</cx:pt>
          <cx:pt idx="175">-0.01283663288638</cx:pt>
          <cx:pt idx="176">-0.020729578569350201</cx:pt>
          <cx:pt idx="177">-0.057576516106242003</cx:pt>
          <cx:pt idx="178">-0.069404716973286498</cx:pt>
          <cx:pt idx="179">-0.10759232468867</cx:pt>
          <cx:pt idx="180">-0.065892645723938006</cx:pt>
          <cx:pt idx="181">-0.039063819743565799</cx:pt>
          <cx:pt idx="182">-0.014011310384912601</cx:pt>
          <cx:pt idx="183">0.074497168853091295</cx:pt>
          <cx:pt idx="184">0.129913881315595</cx:pt>
          <cx:pt idx="185">0.101689188002637</cx:pt>
          <cx:pt idx="186">0.094875922442001506</cx:pt>
          <cx:pt idx="187">0.061201818926135999</cx:pt>
          <cx:pt idx="188">0.071234902292134195</cx:pt>
          <cx:pt idx="189">0.019724887225203502</cx:pt>
          <cx:pt idx="190">0.0092246681914377598</cx:pt>
          <cx:pt idx="191">0.032955508356039803</cx:pt>
          <cx:pt idx="192">0.0155423681257234</cx:pt>
          <cx:pt idx="193">0.0216504687183167</cx:pt>
          <cx:pt idx="194">0.0084550110894526503</cx:pt>
          <cx:pt idx="195">-0.0024126698284137799</cx:pt>
          <cx:pt idx="196">-0.000186904215661801</cx:pt>
          <cx:pt idx="197">-0.00084987433128620705</cx:pt>
          <cx:pt idx="198">-1.35143465610007e-05</cx:pt>
          <cx:pt idx="199">-0.00091163425134510503</cx:pt>
          <cx:pt idx="200">-0.0119993922992416</cx:pt>
          <cx:pt idx="201">-0.0163134805994729</cx:pt>
          <cx:pt idx="202">-0.0102056975014261</cx:pt>
          <cx:pt idx="203">-0.022486001811493999</cx:pt>
          <cx:pt idx="204">-0.035481488092144603</cx:pt>
          <cx:pt idx="205">-0.066655418891157794</cx:pt>
          <cx:pt idx="206">-0.075399272317338895</cx:pt>
          <cx:pt idx="207">-0.050084648651746097</cx:pt>
          <cx:pt idx="208">-0.078920025175036795</cx:pt>
          <cx:pt idx="209">-0.084329471355603106</cx:pt>
          <cx:pt idx="210">-0.081408976421793303</cx:pt>
          <cx:pt idx="211">-0.092748629007113295</cx:pt>
          <cx:pt idx="212">-0.046636683627384601</cx:pt>
          <cx:pt idx="213">0.013898551333965699</cx:pt>
          <cx:pt idx="214">0.0047400488102682997</cx:pt>
          <cx:pt idx="215">-0.066465060750183602</cx:pt>
          <cx:pt idx="216">-0.023087420428857201</cx:pt>
          <cx:pt idx="217">-0.0056647318257286002</cx:pt>
          <cx:pt idx="218">-0.0089554861439248602</cx:pt>
          <cx:pt idx="219">-0.0036787974048333302</cx:pt>
          <cx:pt idx="220">-0.037448138450639698</cx:pt>
          <cx:pt idx="221">0.045088743656397298</cx:pt>
          <cx:pt idx="222">0.0113000047301458</cx:pt>
          <cx:pt idx="223">-0.00093649668550676505</cx:pt>
          <cx:pt idx="224">5.6527929183079298e-05</cx:pt>
          <cx:pt idx="225">-0.000453530281370694</cx:pt>
          <cx:pt idx="226">-0.00141208744529121</cx:pt>
          <cx:pt idx="227">-0.0031609043942323598</cx:pt>
          <cx:pt idx="228">-0.0166172895776894</cx:pt>
          <cx:pt idx="229">-0.022855471398939599</cx:pt>
          <cx:pt idx="230">-0.0220174373914994</cx:pt>
          <cx:pt idx="231">-0.039518046182032897</cx:pt>
          <cx:pt idx="232">-0.048854769453227198</cx:pt>
          <cx:pt idx="233">-0.050646100631057497</cx:pt>
          <cx:pt idx="234">-0.031830362038747798</cx:pt>
          <cx:pt idx="235">-0.044906901410441097</cx:pt>
          <cx:pt idx="236">-0.047721546610653601</cx:pt>
          <cx:pt idx="237">-0.079588802754343504</cx:pt>
          <cx:pt idx="238">-0.138924511402509</cx:pt>
          <cx:pt idx="239">-0.102638334550712</cx:pt>
          <cx:pt idx="240">-0.066657714932089607</cx:pt>
          <cx:pt idx="241">-0.049201456856137998</cx:pt>
          <cx:pt idx="242">-0.027984531194407702</cx:pt>
          <cx:pt idx="243">0.021767467903276601</cx:pt>
          <cx:pt idx="244">0.056614017283268897</cx:pt>
          <cx:pt idx="245">0.055204544321678303</cx:pt>
          <cx:pt idx="246">-0.021978806404671002</cx:pt>
          <cx:pt idx="247">0.029588046417797401</cx:pt>
          <cx:pt idx="248">0.086145419521218</cx:pt>
          <cx:pt idx="249">0.084796478209321305</cx:pt>
          <cx:pt idx="250">0.0218954817292496</cx:pt>
          <cx:pt idx="251">0.0017489035186208899</cx:pt>
          <cx:pt idx="252">-0.00060980956778525599</cx:pt>
          <cx:pt idx="253">4.8267309561103602e-05</cx:pt>
          <cx:pt idx="254">-0.00043241034099944102</cx:pt>
          <cx:pt idx="255">-0.00316127946942536</cx:pt>
          <cx:pt idx="256">-0.017093318084173699</cx:pt>
          <cx:pt idx="257">-0.023819850197052</cx:pt>
          <cx:pt idx="258">-0.034195943839893897</cx:pt>
          <cx:pt idx="259">-0.053951061740197002</cx:pt>
          <cx:pt idx="260">-0.0492619073518068</cx:pt>
          <cx:pt idx="261">-0.038676563041538499</cx:pt>
          <cx:pt idx="262">0.0063226634124517499</cx:pt>
          <cx:pt idx="263">-0.076461222108218305</cx:pt>
          <cx:pt idx="264">-0.142367887601098</cx:pt>
          <cx:pt idx="265">-0.056591282365379102</cx:pt>
          <cx:pt idx="266">-0.0047348892795675704</cx:pt>
          <cx:pt idx="267">-0.045899856403749301</cx:pt>
          <cx:pt idx="268">-0.054856152076559597</cx:pt>
          <cx:pt idx="269">0.0304804649295463</cx:pt>
          <cx:pt idx="270">-0.031429112970513803</cx:pt>
          <cx:pt idx="271">0.080542507726663201</cx:pt>
          <cx:pt idx="272">0.107704707312959</cx:pt>
          <cx:pt idx="273">0.045131509377728599</cx:pt>
          <cx:pt idx="274">0.036300095508344399</cx:pt>
          <cx:pt idx="275">0.088774579828404004</cx:pt>
          <cx:pt idx="276">0.16999346130294399</cx:pt>
          <cx:pt idx="277">0.096012278946834104</cx:pt>
          <cx:pt idx="278">0.0242389509515968</cx:pt>
          <cx:pt idx="279">-0.0090744900555695708</cx:pt>
          <cx:pt idx="280">-0.00031050487404653699</cx:pt>
          <cx:pt idx="281">-0.00023860785951476801</cx:pt>
          <cx:pt idx="282">-0.0011201287934530101</cx:pt>
          <cx:pt idx="283">-0.0034795014551215098</cx:pt>
          <cx:pt idx="284">-0.016544735689503699</cx:pt>
          <cx:pt idx="285">-0.022050990133561699</cx:pt>
          <cx:pt idx="286">-0.037205418801471497</cx:pt>
          <cx:pt idx="287">-0.0362485610879252</cx:pt>
          <cx:pt idx="288">-0.038408247828292601</cx:pt>
          <cx:pt idx="289">-0.0148417068901195</cx:pt>
          <cx:pt idx="290">-0.0120428677811188</cx:pt>
          <cx:pt idx="291">-0.075037974147672604</cx:pt>
          <cx:pt idx="292">-0.091442895665446694</cx:pt>
          <cx:pt idx="293">0.0031307646069603399</cx:pt>
          <cx:pt idx="294">0.064348497582758804</cx:pt>
          <cx:pt idx="295">0.018017216785690002</cx:pt>
          <cx:pt idx="296">-0.074458573913356405</cx:pt>
          <cx:pt idx="297">-0.15256012221637</cx:pt>
          <cx:pt idx="298">-0.062905910448450605</cx:pt>
          <cx:pt idx="299">0.029020305780611998</cx:pt>
          <cx:pt idx="300">0.10273857365860301</cx:pt>
          <cx:pt idx="301">0.11048292775627699</cx:pt>
          <cx:pt idx="302">0.11699114818587</cx:pt>
          <cx:pt idx="303">0.15345839494476601</cx:pt>
          <cx:pt idx="304">0.153765645394564</cx:pt>
          <cx:pt idx="305">0.101638513813024</cx:pt>
          <cx:pt idx="306">0.0284998226062553</cx:pt>
          <cx:pt idx="307">-0.0028473720495423701</cx:pt>
          <cx:pt idx="308">-0.000391785562590557</cx:pt>
          <cx:pt idx="309">-0.00051692917913842898</cx:pt>
          <cx:pt idx="310">-0.0026841249228494201</cx:pt>
          <cx:pt idx="311">-0.0033165260189869702</cx:pt>
          <cx:pt idx="312">-0.019259999587810502</cx:pt>
          <cx:pt idx="313">-0.027069460434836601</cx:pt>
          <cx:pt idx="314">-0.026681552515243401</cx:pt>
          <cx:pt idx="315">-0.023809742511892801</cx:pt>
          <cx:pt idx="316">-0.043859772943562102</cx:pt>
          <cx:pt idx="317">-0.062125036672189701</cx:pt>
          <cx:pt idx="318">-0.031049792041807502</cx:pt>
          <cx:pt idx="319">-0.032386987021509099</cx:pt>
          <cx:pt idx="320">-0.071503231962393707</cx:pt>
          <cx:pt idx="321">-0.0110040122473429</cx:pt>
          <cx:pt idx="322">-0.051450658689426103</cx:pt>
          <cx:pt idx="323">-0.056747433421181</cx:pt>
          <cx:pt idx="324">-0.15616037505386299</cx:pt>
          <cx:pt idx="325">-0.13016107365707499</cx:pt>
          <cx:pt idx="326">-0.072278056594485204</cx:pt>
          <cx:pt idx="327">-0.0478872242539225</cx:pt>
          <cx:pt idx="328">-0.023391776161978899</cx:pt>
          <cx:pt idx="329">0.032916636603442101</cx:pt>
          <cx:pt idx="330">0.038651248313085203</cx:pt>
          <cx:pt idx="331">0.065514312792520804</cx:pt>
          <cx:pt idx="332">0.067813439212330295</cx:pt>
          <cx:pt idx="333">0.057147532419277197</cx:pt>
          <cx:pt idx="334">0.019209704094538999</cx:pt>
          <cx:pt idx="335">-0.00046251263076218401</cx:pt>
          <cx:pt idx="336">0.00016070206911264199</cx:pt>
          <cx:pt idx="337">-1.29548391473245e-05</cx:pt>
          <cx:pt idx="338">-0.0024109559402856599</cx:pt>
          <cx:pt idx="339">-0.00288599882163017</cx:pt>
          <cx:pt idx="340">-0.020686421185370899</cx:pt>
          <cx:pt idx="341">-0.0209628278346881</cx:pt>
          <cx:pt idx="342">-0.023418694932440299</cx:pt>
          <cx:pt idx="343">-0.0234481276697939</cx:pt>
          <cx:pt idx="344">-0.049755274718498298</cx:pt>
          <cx:pt idx="345">-0.015596454929698101</cx:pt>
          <cx:pt idx="346">0.035182551568155702</cx:pt>
          <cx:pt idx="347">0.026151623949548598</cx:pt>
          <cx:pt idx="348">-0.051778259899440002</cx:pt>
          <cx:pt idx="349">-0.0051963255465755902</cx:pt>
          <cx:pt idx="350">-0.0197889863097187</cx:pt>
          <cx:pt idx="351">-0.054049690041985399</cx:pt>
          <cx:pt idx="352">-0.14474321359901701</cx:pt>
          <cx:pt idx="353">-0.12477051423978899</cx:pt>
          <cx:pt idx="354">-0.17470823851509901</cx:pt>
          <cx:pt idx="355">-0.153650719141012</cx:pt>
          <cx:pt idx="356">-0.129654806640013</cx:pt>
          <cx:pt idx="357">-0.12758088405131801</cx:pt>
          <cx:pt idx="358">-0.081322357616341198</cx:pt>
          <cx:pt idx="359">-0.017125320749996599</cx:pt>
          <cx:pt idx="360">0.013388961372787901</cx:pt>
          <cx:pt idx="361">0.011350938376946401</cx:pt>
          <cx:pt idx="362">0.010790297417212</cx:pt>
          <cx:pt idx="363">-0.0011352705883497999</cx:pt>
          <cx:pt idx="364">0.000370602783051994</cx:pt>
          <cx:pt idx="365">0.00013721197706509101</cx:pt>
          <cx:pt idx="366">-0.0012683176460074599</cx:pt>
          <cx:pt idx="367">-0.00378489669708594</cx:pt>
          <cx:pt idx="368">-0.020184853282590599</cx:pt>
          <cx:pt idx="369">-0.013619069282535401</cx:pt>
          <cx:pt idx="370">-0.0228969312679747</cx:pt>
          <cx:pt idx="371">-0.024782382968432298</cx:pt>
          <cx:pt idx="372">-0.0031618434052188499</cx:pt>
          <cx:pt idx="373">0.076824833554810998</cx:pt>
          <cx:pt idx="374">0.063402878431502593</cx:pt>
          <cx:pt idx="375">0.0620164824416021</cx:pt>
          <cx:pt idx="376">0.071896931297122296</cx:pt>
          <cx:pt idx="377">-0.0010824415444431401</cx:pt>
          <cx:pt idx="378">0.0079165409412359396</cx:pt>
          <cx:pt idx="379">-0.019112065480253002</cx:pt>
          <cx:pt idx="380">-0.026230855457319801</cx:pt>
          <cx:pt idx="381">-0.12055585812882801</cx:pt>
          <cx:pt idx="382">-0.24714121247682699</cx:pt>
          <cx:pt idx="383">-0.191518995347709</cx:pt>
          <cx:pt idx="384">-0.166551687400363</cx:pt>
          <cx:pt idx="385">-0.124711388071194</cx:pt>
          <cx:pt idx="386">-0.074307286349792404</cx:pt>
          <cx:pt idx="387">-0.0079819639521275295</cx:pt>
          <cx:pt idx="388">0.0152140676488984</cx:pt>
          <cx:pt idx="389">0.0012160376499943601</cx:pt>
          <cx:pt idx="390">0.0014461069976725699</cx:pt>
          <cx:pt idx="391">-0.00064909849873232505</cx:pt>
          <cx:pt idx="392">-0.00016045401737440899</cx:pt>
          <cx:pt idx="393">-1.9548343303832299e-05</cx:pt>
          <cx:pt idx="394">-0.00059410251520592805</cx:pt>
          <cx:pt idx="395">-0.00571799616084347</cx:pt>
          <cx:pt idx="396">-0.018699346635334801</cx:pt>
          <cx:pt idx="397">-0.0047051795724409396</cx:pt>
          <cx:pt idx="398">-0.031128679668632</cx:pt>
          <cx:pt idx="399">-0.055063446730724101</cx:pt>
          <cx:pt idx="400">-0.014326108486300801</cx:pt>
          <cx:pt idx="401">0.046553048541331098</cx:pt>
          <cx:pt idx="402">0.0733394611598705</cx:pt>
          <cx:pt idx="403">0.0451487299534803</cx:pt>
          <cx:pt idx="404">-0.021276101331321799</cx:pt>
          <cx:pt idx="405">0.056636604388114201</cx:pt>
          <cx:pt idx="406">-0.012497899672044</cx:pt>
          <cx:pt idx="407">0.0154044453335143</cx:pt>
          <cx:pt idx="408">-0.0080656441734703703</cx:pt>
          <cx:pt idx="409">-0.077942779310742394</cx:pt>
          <cx:pt idx="410">-0.207493340156817</cx:pt>
          <cx:pt idx="411">-0.22214708121962401</cx:pt>
          <cx:pt idx="412">-0.12808148130951599</cx:pt>
          <cx:pt idx="413">-0.089011574549236805</cx:pt>
          <cx:pt idx="414">-0.052087593598024999</cx:pt>
          <cx:pt idx="415">-0.0134145119646546</cx:pt>
          <cx:pt idx="416">0.0014792646319324099</cx:pt>
          <cx:pt idx="417">-0.0037655218220469899</cx:pt>
          <cx:pt idx="418">-0.0025012204646770301</cx:pt>
          <cx:pt idx="419">-0.00036547288325404102</cx:pt>
          <cx:pt idx="420">-0.000130598072765854</cx:pt>
          <cx:pt idx="421">-0.000162007459062974</cx:pt>
          <cx:pt idx="422">-0.0010633669019472799</cx:pt>
          <cx:pt idx="423">-0.0081909059863562294</cx:pt>
          <cx:pt idx="424">-0.0172893378626978</cx:pt>
          <cx:pt idx="425">-0.0064294347438765102</cx:pt>
          <cx:pt idx="426">-0.027072230181105501</cx:pt>
          <cx:pt idx="427">-0.042943827241543303</cx:pt>
          <cx:pt idx="428">-0.044932337821023502</cx:pt>
          <cx:pt idx="429">-0.045555120385068197</cx:pt>
          <cx:pt idx="430">-0.0078732766025173505</cx:pt>
          <cx:pt idx="431">-0.053915499400944901</cx:pt>
          <cx:pt idx="432">0.0163821874720338</cx:pt>
          <cx:pt idx="433">0.045669195723965599</cx:pt>
          <cx:pt idx="434">0.035087211710147101</cx:pt>
          <cx:pt idx="435">0.054489053982102797</cx:pt>
          <cx:pt idx="436">0.0089208331256744305</cx:pt>
          <cx:pt idx="437">-0.0085644085855181001</cx:pt>
          <cx:pt idx="438">-0.15400592494932</cx:pt>
          <cx:pt idx="439">-0.167139874898316</cx:pt>
          <cx:pt idx="440">-0.120764290883578</cx:pt>
          <cx:pt idx="441">-0.081566858259005198</cx:pt>
          <cx:pt idx="442">-0.029701173012259701</cx:pt>
          <cx:pt idx="443">-0.0013791297453038399</cx:pt>
          <cx:pt idx="444">-0.00042122197558230998</cx:pt>
          <cx:pt idx="445">-0.0055726412673051499</cx:pt>
          <cx:pt idx="446">-0.0027854876302075399</cx:pt>
          <cx:pt idx="447">-0.00083363666277618703</cx:pt>
          <cx:pt idx="448">0.00028951019262219899</cx:pt>
          <cx:pt idx="449">-0.00076721203097120604</cx:pt>
          <cx:pt idx="450">0.00030350996736658602</cx:pt>
          <cx:pt idx="451">-0.0094910282734077794</cx:pt>
          <cx:pt idx="452">-0.00702934547662126</cx:pt>
          <cx:pt idx="453">0.031908409779717602</cx:pt>
          <cx:pt idx="454">-5.6273752606647801e-05</cx:pt>
          <cx:pt idx="455">-0.0064092461978293696</cx:pt>
          <cx:pt idx="456">-0.046981205713316002</cx:pt>
          <cx:pt idx="457">-0.054871939964381597</cx:pt>
          <cx:pt idx="458">-0.0017525516144922899</cx:pt>
          <cx:pt idx="459">-0.081032049917214105</cx:pt>
          <cx:pt idx="460">-0.0108011979931777</cx:pt>
          <cx:pt idx="461">0.031886629499089603</cx:pt>
          <cx:pt idx="462">0.10910894752792701</cx:pt>
          <cx:pt idx="463">0.15196393451965101</cx:pt>
          <cx:pt idx="464">0.060164007252192203</cx:pt>
          <cx:pt idx="465">-0.033476539273157101</cx:pt>
          <cx:pt idx="466">-0.176548595343413</cx:pt>
          <cx:pt idx="467">-0.14657052497672701</cx:pt>
          <cx:pt idx="468">-0.097052979416737295</cx:pt>
          <cx:pt idx="469">-0.060318487288012902</cx:pt>
          <cx:pt idx="470">-0.015044676848135201</cx:pt>
          <cx:pt idx="471">-0.0064469060202317699</cx:pt>
          <cx:pt idx="472">-0.00034596182903585298</cx:pt>
          <cx:pt idx="473">-0.0074800164337362404</cx:pt>
          <cx:pt idx="474">-0.0039991530777323103</cx:pt>
          <cx:pt idx="475">-0.00064483938100226297</cx:pt>
          <cx:pt idx="476">0.00028884341240355098</cx:pt>
          <cx:pt idx="477">-0.00016058717377567401</cx:pt>
          <cx:pt idx="478">0.00099599603970074407</cx:pt>
          <cx:pt idx="479">-0.0063197504175765001</cx:pt>
          <cx:pt idx="480">0.020042339878449299</cx:pt>
          <cx:pt idx="481">0.044025274583693298</cx:pt>
          <cx:pt idx="482">0.020215000647471199</cx:pt>
          <cx:pt idx="483">0.032415497080157299</cx:pt>
          <cx:pt idx="484">0.00195005852375409</cx:pt>
          <cx:pt idx="485">0.041384092817459597</cx:pt>
          <cx:pt idx="486">0.00192621648607106</cx:pt>
          <cx:pt idx="487">-0.0087116836988661399</cx:pt>
          <cx:pt idx="488">-0.0428501552924122</cx:pt>
          <cx:pt idx="489">-0.034186542979265801</cx:pt>
          <cx:pt idx="490">0.038071799267938897</cx:pt>
          <cx:pt idx="491">0.13159141842045699</cx:pt>
          <cx:pt idx="492">0.074592405048442903</cx:pt>
          <cx:pt idx="493">-0.030259832764962798</cx:pt>
          <cx:pt idx="494">-0.13484180937529699</cx:pt>
          <cx:pt idx="495">-0.13695294645371101</cx:pt>
          <cx:pt idx="496">-0.095419218422926805</cx:pt>
          <cx:pt idx="497">-0.0579910787929485</cx:pt>
          <cx:pt idx="498">-0.021963139719551598</cx:pt>
          <cx:pt idx="499">-0.016510122828746299</cx:pt>
          <cx:pt idx="500">-0.012529095796385999</cx:pt>
          <cx:pt idx="501">-0.012817068739984699</cx:pt>
          <cx:pt idx="502">-0.0029769989223649698</cx:pt>
          <cx:pt idx="503">-0.00049491872531136198</cx:pt>
          <cx:pt idx="504">-0.00040551911554823501</cx:pt>
          <cx:pt idx="505">0.000613258456682785</cx:pt>
          <cx:pt idx="506">0.0022830282732579301</cx:pt>
          <cx:pt idx="507">-0.011286128121229699</cx:pt>
          <cx:pt idx="508">0.027019281189775399</cx:pt>
          <cx:pt idx="509">0.018567115833687298</cx:pt>
          <cx:pt idx="510">0.035301251436313498</cx:pt>
          <cx:pt idx="511">0.066855767387174095</cx:pt>
          <cx:pt idx="512">0.11148918284820999</cx:pt>
          <cx:pt idx="513">0.026520800730670199</cx:pt>
          <cx:pt idx="514">0.097026010732839493</cx:pt>
          <cx:pt idx="515">0.12310564559694</cx:pt>
          <cx:pt idx="516">0.080923536431126694</cx:pt>
          <cx:pt idx="517">0.0076949419200585201</cx:pt>
          <cx:pt idx="518">0.080101153086078902</cx:pt>
          <cx:pt idx="519">0.12772424796287499</cx:pt>
          <cx:pt idx="520">0.0409481902766081</cx:pt>
          <cx:pt idx="521">-0.068801412139519999</cx:pt>
          <cx:pt idx="522">-0.189095356605473</cx:pt>
          <cx:pt idx="523">-0.162657968615876</cx:pt>
          <cx:pt idx="524">-0.13848840855209399</cx:pt>
          <cx:pt idx="525">-0.059615664964126597</cx:pt>
          <cx:pt idx="526">-0.023139737205208798</cx:pt>
          <cx:pt idx="527">-0.017096256962793099</cx:pt>
          <cx:pt idx="528">-0.0184411201345848</cx:pt>
          <cx:pt idx="529">-0.0096985199633501107</cx:pt>
          <cx:pt idx="530">-0.0039681312233052404</cx:pt>
          <cx:pt idx="531">-0.00029071216074291398</cx:pt>
          <cx:pt idx="532">-7.7114850221165994e-05</cx:pt>
          <cx:pt idx="533">0.000107791115405977</cx:pt>
          <cx:pt idx="534">0.0028284360090699702</cx:pt>
          <cx:pt idx="535">-0.011408413810054001</cx:pt>
          <cx:pt idx="536">0.0077766530585550398</cx:pt>
          <cx:pt idx="537">-0.0062117883915982601</cx:pt>
          <cx:pt idx="538">0.041855318012492003</cx:pt>
          <cx:pt idx="539">0.0687181410736145</cx:pt>
          <cx:pt idx="540">0.115557664573887</cx:pt>
          <cx:pt idx="541">0.0098327875720835706</cx:pt>
          <cx:pt idx="542">0.067042885477457695</cx:pt>
          <cx:pt idx="543">0.041558643585396099</cx:pt>
          <cx:pt idx="544">0.0029224365590172002</cx:pt>
          <cx:pt idx="545">0.0128421144922741</cx:pt>
          <cx:pt idx="546">0.050369897137357303</cx:pt>
          <cx:pt idx="547">0.14092147361100901</cx:pt>
          <cx:pt idx="548">0.0244983250310121</cx:pt>
          <cx:pt idx="549">-0.13042707400475101</cx:pt>
          <cx:pt idx="550">-0.16048640099293901</cx:pt>
          <cx:pt idx="551">-0.15164276319277101</cx:pt>
          <cx:pt idx="552">-0.089653962526367897</cx:pt>
          <cx:pt idx="553">-0.0463819937929182</cx:pt>
          <cx:pt idx="554">-0.019668958514828399</cx:pt>
          <cx:pt idx="555">-0.015226704474491299</cx:pt>
          <cx:pt idx="556">-0.0090795411772567405</cx:pt>
          <cx:pt idx="557">-0.0065447613554091696</cx:pt>
          <cx:pt idx="558">-0.00178525624430119</cx:pt>
          <cx:pt idx="559">-0.00065190443400878597</cx:pt>
          <cx:pt idx="560">-0.00019628921429453599</cx:pt>
          <cx:pt idx="561">0.00087309672033682704</cx:pt>
          <cx:pt idx="562">0.00160164829348446</cx:pt>
          <cx:pt idx="563">0.00072645037872646795</cx:pt>
          <cx:pt idx="564">-0.00190789718320011</cx:pt>
          <cx:pt idx="565">0.0027985145239332199</cx:pt>
          <cx:pt idx="566">0.049707161971423101</cx:pt>
          <cx:pt idx="567">0.041920534749329497</cx:pt>
          <cx:pt idx="568">0.076341293349815195</cx:pt>
          <cx:pt idx="569">0.050797877835754603</cx:pt>
          <cx:pt idx="570">0.0802849083021899</cx:pt>
          <cx:pt idx="571">0.074048946654088496</cx:pt>
          <cx:pt idx="572">-0.0238007697461779</cx:pt>
          <cx:pt idx="573">0.048386312325458002</cx:pt>
          <cx:pt idx="574">0.013215304422755101</cx:pt>
          <cx:pt idx="575">0.031163733213437801</cx:pt>
          <cx:pt idx="576">-0.13218423728119599</cx:pt>
          <cx:pt idx="577">-0.14182983451584799</cx:pt>
          <cx:pt idx="578">-0.16151555480621399</cx:pt>
          <cx:pt idx="579">-0.130790973858849</cx:pt>
          <cx:pt idx="580">-0.077252306672774496</cx:pt>
          <cx:pt idx="581">-0.033068725184468302</cx:pt>
          <cx:pt idx="582">-0.011231753774186601</cx:pt>
          <cx:pt idx="583">-0.0099912016330350201</cx:pt>
          <cx:pt idx="584">-0.0072225695543436004</cx:pt>
          <cx:pt idx="585">-0.0032960590183034699</cx:pt>
          <cx:pt idx="586">-0.0016954180675553699</cx:pt>
          <cx:pt idx="587">-0.00011089754616058801</cx:pt>
          <cx:pt idx="588">0.000247191989342311</cx:pt>
          <cx:pt idx="589">0.00013299710058604699</cx:pt>
          <cx:pt idx="590">0.00091751457692966303</cx:pt>
          <cx:pt idx="591">-0.000277874257752834</cx:pt>
          <cx:pt idx="592">-0.0145821332666015</cx:pt>
          <cx:pt idx="593">0.0124812554844882</cx:pt>
          <cx:pt idx="594">0.0118858652409827</cx:pt>
          <cx:pt idx="595">0.0177304619985586</cx:pt>
          <cx:pt idx="596">0.0242917347693021</cx:pt>
          <cx:pt idx="597">0.093034182069499205</cx:pt>
          <cx:pt idx="598">0.084342310519949101</cx:pt>
          <cx:pt idx="599">0.14870070506105901</cx:pt>
          <cx:pt idx="600">0.10355734922469</cx:pt>
          <cx:pt idx="601">0.084442481372729403</cx:pt>
          <cx:pt idx="602">0.057459890120469197</cx:pt>
          <cx:pt idx="603">-0.077544683568748801</cx:pt>
          <cx:pt idx="604">-0.17964976827194301</cx:pt>
          <cx:pt idx="605">-0.127983012756992</cx:pt>
          <cx:pt idx="606">-0.13343772162502901</cx:pt>
          <cx:pt idx="607">-0.091950828113665103</cx:pt>
          <cx:pt idx="608">-0.062974245207203197</cx:pt>
          <cx:pt idx="609">-0.0278168376049296</cx:pt>
          <cx:pt idx="610">-0.0092086090288506194</cx:pt>
          <cx:pt idx="611">-0.0098299610603602306</cx:pt>
          <cx:pt idx="612">-0.00432339386418622</cx:pt>
          <cx:pt idx="613">-0.0014282129480450499</cx:pt>
          <cx:pt idx="614">0.00035901803747857998</cx:pt>
          <cx:pt idx="615">6.91499145938476e-06</cx:pt>
          <cx:pt idx="616">0.00039807901242823202</cx:pt>
          <cx:pt idx="617">-0.00067596366911057101</cx:pt>
          <cx:pt idx="618">0.00184692776035355</cx:pt>
          <cx:pt idx="619">0.0015280962037250701</cx:pt>
          <cx:pt idx="620">-0.016099104497485299</cx:pt>
          <cx:pt idx="621">-0.033509435374338502</cx:pt>
          <cx:pt idx="622">0.0051798711819487902</cx:pt>
          <cx:pt idx="623">0.013000347023236301</cx:pt>
          <cx:pt idx="624">0.038781103551030802</cx:pt>
          <cx:pt idx="625">0.115405880492397</cx:pt>
          <cx:pt idx="626">0.127346434592811</cx:pt>
          <cx:pt idx="627">0.17610426927258099</cx:pt>
          <cx:pt idx="628">0.15986560577622999</cx:pt>
          <cx:pt idx="629">0.15112808569942199</cx:pt>
          <cx:pt idx="630">0.032683793262833598</cx:pt>
          <cx:pt idx="631">-0.075607977256711797</cx:pt>
          <cx:pt idx="632">-0.12442080057794799</cx:pt>
          <cx:pt idx="633">-0.084609388096048205</cx:pt>
          <cx:pt idx="634">-0.095917951865968298</cx:pt>
          <cx:pt idx="635">-0.061081010488723102</cx:pt>
          <cx:pt idx="636">-0.0543677910338572</cx:pt>
          <cx:pt idx="637">-0.027792049049831201</cx:pt>
          <cx:pt idx="638">-0.0059538057738353</cx:pt>
          <cx:pt idx="639">-0.0029164991062268402</cx:pt>
          <cx:pt idx="640">-0.0020893831086558198</cx:pt>
          <cx:pt idx="641">-0.00047075934036422</cx:pt>
          <cx:pt idx="642">-0.000484842035549346</cx:pt>
          <cx:pt idx="643">-8.6288311055718697e-05</cx:pt>
          <cx:pt idx="644">0.000116609753187409</cx:pt>
          <cx:pt idx="645">-0.00032201715919154798</cx:pt>
          <cx:pt idx="646">0.00088495901937483902</cx:pt>
          <cx:pt idx="647">0.01169610371901</cx:pt>
          <cx:pt idx="648">0.00187306164133172</cx:pt>
          <cx:pt idx="649">-0.033914624325823199</cx:pt>
          <cx:pt idx="650">-0.055823121346581697</cx:pt>
          <cx:pt idx="651">-0.0105007234626963</cx:pt>
          <cx:pt idx="652">0.025326824338969</cx:pt>
          <cx:pt idx="653">0.0143855549837635</cx:pt>
          <cx:pt idx="654">0.0464100632795552</cx:pt>
          <cx:pt idx="655">0.023229611332930299</cx:pt>
          <cx:pt idx="656">0.060128477278988797</cx:pt>
          <cx:pt idx="657">0.023533559405155599</cx:pt>
          <cx:pt idx="658">-0.043054648106954703</cx:pt>
          <cx:pt idx="659">-0.086671635550154405</cx:pt>
          <cx:pt idx="660">-0.0847493077163365</cx:pt>
          <cx:pt idx="661">-0.075614959123868897</cx:pt>
          <cx:pt idx="662">-0.045408265602270799</cx:pt>
          <cx:pt idx="663">-0.047376985953653</cx:pt>
          <cx:pt idx="664">-0.0412416513278549</cx:pt>
          <cx:pt idx="665">-0.022379512212395099</cx:pt>
          <cx:pt idx="666">-0.0096860786612517295</cx:pt>
          <cx:pt idx="667">-0.000112676915716453</cx:pt>
          <cx:pt idx="668">-0.0028630553452199201</cx:pt>
          <cx:pt idx="669">-0.0027103139012844999</cx:pt>
          <cx:pt idx="670">-0.00147076852087745</cx:pt>
          <cx:pt idx="671">0.00021323997956302601</cx:pt>
          <cx:pt idx="672">7.2906082034363104e-05</cx:pt>
          <cx:pt idx="673">3.02662200315697e-05</cx:pt>
          <cx:pt idx="674">-0.00020700677371285399</cx:pt>
          <cx:pt idx="675">0.0072191972805472704</cx:pt>
          <cx:pt idx="676">-0.0021852435405093698</cx:pt>
          <cx:pt idx="677">-0.018257239501192599</cx:pt>
          <cx:pt idx="678">-0.034237651939998198</cx:pt>
          <cx:pt idx="679">-0.040580215580498798</cx:pt>
          <cx:pt idx="680">-0.0413141377782077</cx:pt>
          <cx:pt idx="681">0.019291237519451498</cx:pt>
          <cx:pt idx="682">-0.0116803267966533</cx:pt>
          <cx:pt idx="683">-0.016054872768836999</cx:pt>
          <cx:pt idx="684">0.0122632871309469</cx:pt>
          <cx:pt idx="685">-0.037310093989438901</cx:pt>
          <cx:pt idx="686">-0.077049076497052796</cx:pt>
          <cx:pt idx="687">-0.067099636972877796</cx:pt>
          <cx:pt idx="688">-0.046171325684941998</cx:pt>
          <cx:pt idx="689">-0.039279215099612297</cx:pt>
          <cx:pt idx="690">-0.0229063861051425</cx:pt>
          <cx:pt idx="691">-0.0311013728995004</cx:pt>
          <cx:pt idx="692">-0.015736038607148201</cx:pt>
          <cx:pt idx="693">-0.015304748317324099</cx:pt>
          <cx:pt idx="694">-0.010102291732276799</cx:pt>
          <cx:pt idx="695">-0.00127696300890752</cx:pt>
          <cx:pt idx="696">-0.000228845276731114</cx:pt>
          <cx:pt idx="697">-0.000187525021741425</cx:pt>
          <cx:pt idx="698">0.00057970388607270099</cx:pt>
          <cx:pt idx="699">0.00049107885637804795</cx:pt>
          <cx:pt idx="700">8.52664803907265e-05</cx:pt>
          <cx:pt idx="701">0.000198854006040025</cx:pt>
          <cx:pt idx="702">0.000219858894586827</cx:pt>
          <cx:pt idx="703">-0.00072332503863307095</cx:pt>
          <cx:pt idx="704">-0.0049857508496665001</cx:pt>
          <cx:pt idx="705">-0.0098212636141640098</cx:pt>
          <cx:pt idx="706">-0.016014508375924202</cx:pt>
          <cx:pt idx="707">-0.042981888785102798</cx:pt>
          <cx:pt idx="708">-0.050515595657984497</cx:pt>
          <cx:pt idx="709">-0.027265737092611601</cx:pt>
          <cx:pt idx="710">-0.060258987697805001</cx:pt>
          <cx:pt idx="711">-0.065915087078937507</cx:pt>
          <cx:pt idx="712">-0.036387798008417398</cx:pt>
          <cx:pt idx="713">-0.041779862165406599</cx:pt>
          <cx:pt idx="714">-0.040987452422996902</cx:pt>
          <cx:pt idx="715">-0.027900269999333701</cx:pt>
          <cx:pt idx="716">-0.00844434952092093</cx:pt>
          <cx:pt idx="717">-0.0103190280623942</cx:pt>
          <cx:pt idx="718">-0.0076747463712886297</cx:pt>
          <cx:pt idx="719">-0.0048230756546187503</cx:pt>
          <cx:pt idx="720">-0.0061305922534511002</cx:pt>
          <cx:pt idx="721">-0.0047751273257086698</cx:pt>
          <cx:pt idx="722">-0.00121729170361525</cx:pt>
          <cx:pt idx="723">-0.0030080122748569198</cx:pt>
          <cx:pt idx="724">-0.00068437757012213701</cx:pt>
          <cx:pt idx="725">-0.00015703415541526401</cx:pt>
          <cx:pt idx="726">-0.00041866359587936798</cx:pt>
          <cx:pt idx="727">-0.00052461985217115595</cx:pt>
          <cx:pt idx="728">0.000125272477111746</cx:pt>
          <cx:pt idx="729">-0.00051399312139837597</cx:pt>
          <cx:pt idx="730">0.00016068263823831299</cx:pt>
          <cx:pt idx="731">-0.00014822809458272699</cx:pt>
          <cx:pt idx="732">-0.00052557648897829897</cx:pt>
          <cx:pt idx="733">-0.0057482198341275801</cx:pt>
          <cx:pt idx="734">-0.0181111082872061</cx:pt>
          <cx:pt idx="735">-0.021828091947362901</cx:pt>
          <cx:pt idx="736">-0.0149492361034848</cx:pt>
          <cx:pt idx="737">-0.017682314129767399</cx:pt>
          <cx:pt idx="738">-0.037353739959569802</cx:pt>
          <cx:pt idx="739">-0.026077877375448599</cx:pt>
          <cx:pt idx="740">-0.0132210058754726</cx:pt>
          <cx:pt idx="741">-0.0093565654070491104</cx:pt>
          <cx:pt idx="742">-0.029406872171978599</cx:pt>
          <cx:pt idx="743">-0.026268304931170799</cx:pt>
          <cx:pt idx="744">-0.0075783669189637996</cx:pt>
          <cx:pt idx="745">-0.0069492197003393798</cx:pt>
          <cx:pt idx="746">-0.0054089350792832103</cx:pt>
          <cx:pt idx="747">-0.0021432106710532802</cx:pt>
          <cx:pt idx="748">-0.00062778957942519003</cx:pt>
          <cx:pt idx="749">0.00034631340906193499</cx:pt>
          <cx:pt idx="750">-0.00023534745037638799</cx:pt>
          <cx:pt idx="751">-0.00035148615762423699</cx:pt>
          <cx:pt idx="752">-0.00037180200640255298</cx:pt>
          <cx:pt idx="753">3.8739413846799098e-05</cx:pt>
          <cx:pt idx="754">-0.00036910641203229702</cx:pt>
          <cx:pt idx="755">-0.00080998720297326598</cx:pt>
          <cx:pt idx="756">5.2590774380691599e-05</cx:pt>
          <cx:pt idx="757">0.00086524651090291401</cx:pt>
          <cx:pt idx="758">0.00012054416404771101</cx:pt>
          <cx:pt idx="759">-0.00077292038207045402</cx:pt>
          <cx:pt idx="760">-0.00042070339977739199</cx:pt>
          <cx:pt idx="761">0.00083360091751429803</cx:pt>
          <cx:pt idx="762">0.000457567765377568</cx:pt>
          <cx:pt idx="763">-0.00056282557281201904</cx:pt>
          <cx:pt idx="764">0.000169245279661873</cx:pt>
          <cx:pt idx="765">-0.00088384574793430495</cx:pt>
          <cx:pt idx="766">-0.0035372591250606902</cx:pt>
          <cx:pt idx="767">0.00089715822279736596</cx:pt>
          <cx:pt idx="768">0.0022986665920961698</cx:pt>
          <cx:pt idx="769">-0.00118255053602264</cx:pt>
          <cx:pt idx="770">-0.00378835846002253</cx:pt>
          <cx:pt idx="771">-0.0025720117930025702</cx:pt>
          <cx:pt idx="772">-0.0019310296002343901</cx:pt>
          <cx:pt idx="773">-0.00091658326554273201</cx:pt>
          <cx:pt idx="774">-0.000475154525887083</cx:pt>
          <cx:pt idx="775">-0.00042605836136902698</cx:pt>
          <cx:pt idx="776">-0.00075558655358378497</cx:pt>
          <cx:pt idx="777">-0.00055774483193347804</cx:pt>
          <cx:pt idx="778">-0.00053906265681497598</cx:pt>
          <cx:pt idx="779">-7.7848529058150795e-05</cx:pt>
          <cx:pt idx="780">0.00047052491825491199</cx:pt>
          <cx:pt idx="781">0.00038494522806381499</cx:pt>
          <cx:pt idx="782">-0.00069641171154620496</cx:pt>
          <cx:pt idx="783">-0.00051736395734370698</cx:pt>
        </cx:lvl>
      </cx:numDim>
    </cx:data>
    <cx:data id="149">
      <cx:numDim type="val">
        <cx:f>'001_WA_F - 副本'!$ET$1:$ET$784</cx:f>
        <cx:lvl ptCount="784" formatCode="G/通用格式">
          <cx:pt idx="0">-0.00024137237511544099</cx:pt>
          <cx:pt idx="1">-0.00054623177886134401</cx:pt>
          <cx:pt idx="2">-0.00043427941306852397</cx:pt>
          <cx:pt idx="3">0.00013283724977048301</cx:pt>
          <cx:pt idx="4">0.00038389576667424903</cx:pt>
          <cx:pt idx="5">-0.00021373765041787001</cx:pt>
          <cx:pt idx="6">0.00059946365357523999</cx:pt>
          <cx:pt idx="7">-0.00051223723452866496</cx:pt>
          <cx:pt idx="8">-0.000180307210411524</cx:pt>
          <cx:pt idx="9">0.000222616870986712</cx:pt>
          <cx:pt idx="10">0.00046991112075517701</cx:pt>
          <cx:pt idx="11">4.8424872848876201e-05</cx:pt>
          <cx:pt idx="12">1.4197628899900899e-05</cx:pt>
          <cx:pt idx="13">-0.00072574071423223705</cx:pt>
          <cx:pt idx="14">-0.00013658791925944699</cx:pt>
          <cx:pt idx="15">0.0013937122568071</cx:pt>
          <cx:pt idx="16">0.000115621515533768</cx:pt>
          <cx:pt idx="17">-0.00025725006463273497</cx:pt>
          <cx:pt idx="18">-0.00079820582385670895</cx:pt>
          <cx:pt idx="19">-0.00091411790751957597</cx:pt>
          <cx:pt idx="20">0.000239787911555522</cx:pt>
          <cx:pt idx="21">-0.00021794338621517999</cx:pt>
          <cx:pt idx="22">-0.00068071765304275904</cx:pt>
          <cx:pt idx="23">-0.00080683584784651196</cx:pt>
          <cx:pt idx="24">0.00021163097881137099</cx:pt>
          <cx:pt idx="25">0.000150139882146216</cx:pt>
          <cx:pt idx="26">0.00013273408534428599</cx:pt>
          <cx:pt idx="27">0.00090430061033029599</cx:pt>
          <cx:pt idx="28">-0.00025554376600881302</cx:pt>
          <cx:pt idx="29">-0.00023131370395139799</cx:pt>
          <cx:pt idx="30">0.000194150692797411</cx:pt>
          <cx:pt idx="31">-0.00027964211958777802</cx:pt>
          <cx:pt idx="32">0.000148528768680579</cx:pt>
          <cx:pt idx="33">0.000306836341220889</cx:pt>
          <cx:pt idx="34">0.0022858456384020598</cx:pt>
          <cx:pt idx="35">0.0050351974131188498</cx:pt>
          <cx:pt idx="36">0.0031042470064352201</cx:pt>
          <cx:pt idx="37">0.00042539988333079401</cx:pt>
          <cx:pt idx="38">0.00214279404264205</cx:pt>
          <cx:pt idx="39">0.00368413481783078</cx:pt>
          <cx:pt idx="40">0.0020626571666150502</cx:pt>
          <cx:pt idx="41">0.0033196697938254198</cx:pt>
          <cx:pt idx="42">0.00133097929588671</cx:pt>
          <cx:pt idx="43">0.0040829340562490296</cx:pt>
          <cx:pt idx="44">0.0016195860130439801</cx:pt>
          <cx:pt idx="45">0.0025946430408644102</cx:pt>
          <cx:pt idx="46">0.00170950429960502</cx:pt>
          <cx:pt idx="47">0.0026671063598168298</cx:pt>
          <cx:pt idx="48">0.0032544816815810698</cx:pt>
          <cx:pt idx="49">0.0032956124097972602</cx:pt>
          <cx:pt idx="50">0.00018164382285541401</cx:pt>
          <cx:pt idx="51">-0.000308086296994946</cx:pt>
          <cx:pt idx="52">5.0336231779838202e-05</cx:pt>
          <cx:pt idx="53">0.00075180431982490702</cx:pt>
          <cx:pt idx="54">0.00024275285601960101</cx:pt>
          <cx:pt idx="55">0.00088500681263371903</cx:pt>
          <cx:pt idx="56">-0.000122865544070014</cx:pt>
          <cx:pt idx="57">-0.00061755089798683303</cx:pt>
          <cx:pt idx="58">-6.3948172155199606e-05</cx:pt>
          <cx:pt idx="59">6.4929993818452894e-05</cx:pt>
          <cx:pt idx="60">-0.00015435678519601099</cx:pt>
          <cx:pt idx="61">0.00051005918936721504</cx:pt>
          <cx:pt idx="62">0.00165427075993095</cx:pt>
          <cx:pt idx="63">0.00698969572449047</cx:pt>
          <cx:pt idx="64">0.0058157684371692902</cx:pt>
          <cx:pt idx="65">-0.0010617233297511</cx:pt>
          <cx:pt idx="66">0.00011931061899895501</cx:pt>
          <cx:pt idx="67">0.0117567854760318</cx:pt>
          <cx:pt idx="68">0.0070285774680669301</cx:pt>
          <cx:pt idx="69">-0.012863664355880501</cx:pt>
          <cx:pt idx="70">0.0051047802429863001</cx:pt>
          <cx:pt idx="71">0.026664465571181701</cx:pt>
          <cx:pt idx="72">0.039569396336650603</cx:pt>
          <cx:pt idx="73">0.024113768361819998</cx:pt>
          <cx:pt idx="74">0.037570348252713</cx:pt>
          <cx:pt idx="75">0.030492375136917198</cx:pt>
          <cx:pt idx="76">0.017499252153993599</cx:pt>
          <cx:pt idx="77">0.018279331644774899</cx:pt>
          <cx:pt idx="78">0.01100706720517</cx:pt>
          <cx:pt idx="79">0.0038852221551908101</cx:pt>
          <cx:pt idx="80">0.00060431529025515305</cx:pt>
          <cx:pt idx="81">0.00058378763674935604</cx:pt>
          <cx:pt idx="82">0.00024545281710048803</cx:pt>
          <cx:pt idx="83">-0.00033602353235784099</cx:pt>
          <cx:pt idx="84">-0.00048960844735693296</cx:pt>
          <cx:pt idx="85">-0.00077600210609021303</cx:pt>
          <cx:pt idx="86">-0.0027979136789213601</cx:pt>
          <cx:pt idx="87">-0.00010458263236518099</cx:pt>
          <cx:pt idx="88">0.0023079828403422698</cx:pt>
          <cx:pt idx="89">0.00087250572133899503</cx:pt>
          <cx:pt idx="90">0.0015102006859162699</cx:pt>
          <cx:pt idx="91">0.0085737706773507498</cx:pt>
          <cx:pt idx="92">0.0049425038362215703</cx:pt>
          <cx:pt idx="93">0.0042464388134733702</cx:pt>
          <cx:pt idx="94">-0.013499255181073099</cx:pt>
          <cx:pt idx="95">-0.0093353308215586902</cx:pt>
          <cx:pt idx="96">-0.032257807953398401</cx:pt>
          <cx:pt idx="97">0.0127526633676814</cx:pt>
          <cx:pt idx="98">0.032081320452684199</cx:pt>
          <cx:pt idx="99">0.048696864161869802</cx:pt>
          <cx:pt idx="100">0.042086945833345102</cx:pt>
          <cx:pt idx="101">0.0224920044333085</cx:pt>
          <cx:pt idx="102">0.081205145080272795</cx:pt>
          <cx:pt idx="103">0.083666952256223601</cx:pt>
          <cx:pt idx="104">0.0645180253693039</cx:pt>
          <cx:pt idx="105">0.043689054305799398</cx:pt>
          <cx:pt idx="106">0.018668574866910599</cx:pt>
          <cx:pt idx="107">0.0093511135170749795</cx:pt>
          <cx:pt idx="108">0.0063651225147025496</cx:pt>
          <cx:pt idx="109">-0.0010236932568605001</cx:pt>
          <cx:pt idx="110">9.7460640355778594e-05</cx:pt>
          <cx:pt idx="111">8.1276302343934406e-05</cx:pt>
          <cx:pt idx="112">-5.0605157957600201e-07</cx:pt>
          <cx:pt idx="113">0.00014555431622373499</cx:pt>
          <cx:pt idx="114">-0.0078862658333334092</cx:pt>
          <cx:pt idx="115">-0.00224370732437743</cx:pt>
          <cx:pt idx="116">-0.00075928733497116201</cx:pt>
          <cx:pt idx="117">-0.010019633438018399</cx:pt>
          <cx:pt idx="118">-0.020094189847521201</cx:pt>
          <cx:pt idx="119">-0.022087498617071301</cx:pt>
          <cx:pt idx="120">-0.0256027794722999</cx:pt>
          <cx:pt idx="121">0.010088146155444301</cx:pt>
          <cx:pt idx="122">-0.010522959931955201</cx:pt>
          <cx:pt idx="123">-0.022424470088853302</cx:pt>
          <cx:pt idx="124">-0.038124041020932101</cx:pt>
          <cx:pt idx="125">-0.042831082660666098</cx:pt>
          <cx:pt idx="126">-0.0247309955011457</cx:pt>
          <cx:pt idx="127">0.0108313023678068</cx:pt>
          <cx:pt idx="128">0.049321909113106799</cx:pt>
          <cx:pt idx="129">0.014955121622293</cx:pt>
          <cx:pt idx="130">0.0295203680361136</cx:pt>
          <cx:pt idx="131">0.077503125968666903</cx:pt>
          <cx:pt idx="132">0.070733986802163001</cx:pt>
          <cx:pt idx="133">0.071386936914458493</cx:pt>
          <cx:pt idx="134">0.032542567743873901</cx:pt>
          <cx:pt idx="135">0.021715947384970801</cx:pt>
          <cx:pt idx="136">-0.00073355831735404499</cx:pt>
          <cx:pt idx="137">-0.0028672621469829</cx:pt>
          <cx:pt idx="138">-0.0013784261744252001</cx:pt>
          <cx:pt idx="139">0.00057995399816104104</cx:pt>
          <cx:pt idx="140">0.00078882377856119503</cx:pt>
          <cx:pt idx="141">-0.000173589871604019</cx:pt>
          <cx:pt idx="142">-0.0010902580286636101</cx:pt>
          <cx:pt idx="143">-0.0014136015759259699</cx:pt>
          <cx:pt idx="144">-0.011032262689021299</cx:pt>
          <cx:pt idx="145">-0.024253960016092702</cx:pt>
          <cx:pt idx="146">-0.0426338917361824</cx:pt>
          <cx:pt idx="147">-0.037593067326405202</cx:pt>
          <cx:pt idx="148">-0.037852939045047801</cx:pt>
          <cx:pt idx="149">0.016215690672894099</cx:pt>
          <cx:pt idx="150">0.0103167076834979</cx:pt>
          <cx:pt idx="151">-0.037207724596220598</cx:pt>
          <cx:pt idx="152">-0.050063730405620399</cx:pt>
          <cx:pt idx="153">0.0015598809376355801</cx:pt>
          <cx:pt idx="154">0.038742732297855902</cx:pt>
          <cx:pt idx="155">0.066791273806824203</cx:pt>
          <cx:pt idx="156">0.098477279579708796</cx:pt>
          <cx:pt idx="157">0.097990311255693199</cx:pt>
          <cx:pt idx="158">0.106067144927806</cx:pt>
          <cx:pt idx="159">0.106503110007719</cx:pt>
          <cx:pt idx="160">0.076823028764616205</cx:pt>
          <cx:pt idx="161">0.051091461542111</cx:pt>
          <cx:pt idx="162">0.046011068737376898</cx:pt>
          <cx:pt idx="163">0.037411137742256899</cx:pt>
          <cx:pt idx="164">-0.0015148589839507601</cx:pt>
          <cx:pt idx="165">-0.0065677355365829602</cx:pt>
          <cx:pt idx="166">0.00037654905786667901</cx:pt>
          <cx:pt idx="167">0.00089636226243331601</cx:pt>
          <cx:pt idx="168">1.0378364650468e-05</cx:pt>
          <cx:pt idx="169">0.00050535850126503005</cx:pt>
          <cx:pt idx="170">-0.00042781192053480702</cx:pt>
          <cx:pt idx="171">-0.0093264143448387703</cx:pt>
          <cx:pt idx="172">-0.0233242415348591</cx:pt>
          <cx:pt idx="173">-0.025893834899777101</cx:pt>
          <cx:pt idx="174">-0.051545039454924002</cx:pt>
          <cx:pt idx="175">-0.038407131946204001</cx:pt>
          <cx:pt idx="176">-0.020057064048213401</cx:pt>
          <cx:pt idx="177">-0.0224591933373894</cx:pt>
          <cx:pt idx="178">-0.021110212296066699</cx:pt>
          <cx:pt idx="179">-0.0175910695183936</cx:pt>
          <cx:pt idx="180">0.012399215589606801</cx:pt>
          <cx:pt idx="181">0.026356780747603399</cx:pt>
          <cx:pt idx="182">0.076418755632335494</cx:pt>
          <cx:pt idx="183">0.10264036925603701</cx:pt>
          <cx:pt idx="184">0.081343629699355005</cx:pt>
          <cx:pt idx="185">0.050132061142203699</cx:pt>
          <cx:pt idx="186">0.088072846167725802</cx:pt>
          <cx:pt idx="187">0.099297747090847002</cx:pt>
          <cx:pt idx="188">0.058354712298421298</cx:pt>
          <cx:pt idx="189">0.0051565520553988704</cx:pt>
          <cx:pt idx="190">0.025646398392362602</cx:pt>
          <cx:pt idx="191">0.022284430361269699</cx:pt>
          <cx:pt idx="192">0.0088892543170911303</cx:pt>
          <cx:pt idx="193">0.0073497400621499601</cx:pt>
          <cx:pt idx="194">0.0016738551623917399</cx:pt>
          <cx:pt idx="195">0.00085837726746860403</cx:pt>
          <cx:pt idx="196">0.00081280037974000596</cx:pt>
          <cx:pt idx="197">-9.8911477615198302e-05</cx:pt>
          <cx:pt idx="198">-0.0021033245071268099</cx:pt>
          <cx:pt idx="199">-0.0233182299359922</cx:pt>
          <cx:pt idx="200">-0.0305174840409815</cx:pt>
          <cx:pt idx="201">-0.021438689614572799</cx:pt>
          <cx:pt idx="202">-0.042328279424972998</cx:pt>
          <cx:pt idx="203">-0.0346133354109684</cx:pt>
          <cx:pt idx="204">0.00033330637265549501</cx:pt>
          <cx:pt idx="205">0.021090362945163799</cx:pt>
          <cx:pt idx="206">0.030099825257715599</cx:pt>
          <cx:pt idx="207">0.00096040528109823204</cx:pt>
          <cx:pt idx="208">-0.012131318801917999</cx:pt>
          <cx:pt idx="209">0.035868948059705502</cx:pt>
          <cx:pt idx="210">0.063298094966873705</cx:pt>
          <cx:pt idx="211">0.075823842786849602</cx:pt>
          <cx:pt idx="212">0.033124297201404002</cx:pt>
          <cx:pt idx="213">0.0166688145656789</cx:pt>
          <cx:pt idx="214">0.0154600670405584</cx:pt>
          <cx:pt idx="215">0.0476458756020409</cx:pt>
          <cx:pt idx="216">0.022434882627628799</cx:pt>
          <cx:pt idx="217">-0.0094622052860757495</cx:pt>
          <cx:pt idx="218">-0.014470675256741901</cx:pt>
          <cx:pt idx="219">0.0064659648242278598</cx:pt>
          <cx:pt idx="220">-0.0024914189969406199</cx:pt>
          <cx:pt idx="221">-0.0020185190474497302</cx:pt>
          <cx:pt idx="222">0.0023679439695017501</cx:pt>
          <cx:pt idx="223">0.00078254295872428204</cx:pt>
          <cx:pt idx="224">0.00048323224756453002</cx:pt>
          <cx:pt idx="225">-0.00121388490161629</cx:pt>
          <cx:pt idx="226">-0.0052915294596376202</cx:pt>
          <cx:pt idx="227">-0.0183092821576889</cx:pt>
          <cx:pt idx="228">-0.022545951650824202</cx:pt>
          <cx:pt idx="229">-0.0242538048488075</cx:pt>
          <cx:pt idx="230">-0.025831366630237999</cx:pt>
          <cx:pt idx="231">-0.015528227219751899</cx:pt>
          <cx:pt idx="232">-0.011693994520400699</cx:pt>
          <cx:pt idx="233">0.051684438895243302</cx:pt>
          <cx:pt idx="234">-0.0018226133890427601</cx:pt>
          <cx:pt idx="235">0.0093646142630599595</cx:pt>
          <cx:pt idx="236">0.0099076149619651693</cx:pt>
          <cx:pt idx="237">-0.041318647637434598</cx:pt>
          <cx:pt idx="238">-0.050960674921308499</cx:pt>
          <cx:pt idx="239">-0.067741143369616494</cx:pt>
          <cx:pt idx="240">-0.125985112165029</cx:pt>
          <cx:pt idx="241">-0.095977715459256596</cx:pt>
          <cx:pt idx="242">-0.10491702191847201</cx:pt>
          <cx:pt idx="243">-0.085137443939936497</cx:pt>
          <cx:pt idx="244">-0.069867801331688295</cx:pt>
          <cx:pt idx="245">-0.0542097562579128</cx:pt>
          <cx:pt idx="246">-0.052540187225553002</cx:pt>
          <cx:pt idx="247">-0.023844340680433899</cx:pt>
          <cx:pt idx="248">-0.0227122178532571</cx:pt>
          <cx:pt idx="249">-0.012584823755208</cx:pt>
          <cx:pt idx="250">-0.0028772219702212199</cx:pt>
          <cx:pt idx="251">-0.00073324812292973902</cx:pt>
          <cx:pt idx="252">0.00076650544611334701</cx:pt>
          <cx:pt idx="253">0.000149598371794668</cx:pt>
          <cx:pt idx="254">-0.00362661114436279</cx:pt>
          <cx:pt idx="255">-0.019161695795727102</cx:pt>
          <cx:pt idx="256">-0.0258630042614032</cx:pt>
          <cx:pt idx="257">-0.040552005991069097</cx:pt>
          <cx:pt idx="258">-0.053783432608974002</cx:pt>
          <cx:pt idx="259">-0.027477007359643101</cx:pt>
          <cx:pt idx="260">-0.0079943538789021499</cx:pt>
          <cx:pt idx="261">0.0216987972499138</cx:pt>
          <cx:pt idx="262">-0.0200208468179854</cx:pt>
          <cx:pt idx="263">-0.0030664930919363001</cx:pt>
          <cx:pt idx="264">-0.020138188436597999</cx:pt>
          <cx:pt idx="265">-0.103788879486182</cx:pt>
          <cx:pt idx="266">-0.14149518554896601</cx:pt>
          <cx:pt idx="267">-0.144243527719848</cx:pt>
          <cx:pt idx="268">-0.17067992767825399</cx:pt>
          <cx:pt idx="269">-0.17025885601471999</cx:pt>
          <cx:pt idx="270">-0.17137694030019901</cx:pt>
          <cx:pt idx="271">-0.15429781986649299</cx:pt>
          <cx:pt idx="272">-0.13201232754571299</cx:pt>
          <cx:pt idx="273">-0.13719171405143499</cx:pt>
          <cx:pt idx="274">-0.098263837063059495</cx:pt>
          <cx:pt idx="275">-0.061976177661672502</cx:pt>
          <cx:pt idx="276">-0.0369838913214992</cx:pt>
          <cx:pt idx="277">-0.0147876430320718</cx:pt>
          <cx:pt idx="278">-0.0055294512401938599</cx:pt>
          <cx:pt idx="279">-0.00059958563557160698</cx:pt>
          <cx:pt idx="280">-0.00023694370222898</cx:pt>
          <cx:pt idx="281">-0.000427259398676997</cx:pt>
          <cx:pt idx="282">-0.00333636382472937</cx:pt>
          <cx:pt idx="283">-0.0136707790878052</cx:pt>
          <cx:pt idx="284">-0.025792595834040598</cx:pt>
          <cx:pt idx="285">-0.054086137562570497</cx:pt>
          <cx:pt idx="286">-0.052588205382546903</cx:pt>
          <cx:pt idx="287">-0.022199776454402301</cx:pt>
          <cx:pt idx="288">0.0177491782067303</cx:pt>
          <cx:pt idx="289">0.019884052231712301</cx:pt>
          <cx:pt idx="290">-0.061401033219189501</cx:pt>
          <cx:pt idx="291">-0.017269994651951899</cx:pt>
          <cx:pt idx="292">-0.041833937137263702</cx:pt>
          <cx:pt idx="293">-0.096627954251554904</cx:pt>
          <cx:pt idx="294">-0.10693876114632</cx:pt>
          <cx:pt idx="295">-0.0532606681727451</cx:pt>
          <cx:pt idx="296">-0.103797046409525</cx:pt>
          <cx:pt idx="297">-0.115811451338481</cx:pt>
          <cx:pt idx="298">-0.13611850894845701</cx:pt>
          <cx:pt idx="299">-0.155243757941778</cx:pt>
          <cx:pt idx="300">-0.162822948717535</cx:pt>
          <cx:pt idx="301">-0.16883327786603</cx:pt>
          <cx:pt idx="302">-0.119106674041161</cx:pt>
          <cx:pt idx="303">-0.079336529430499805</cx:pt>
          <cx:pt idx="304">-0.043266595079941503</cx:pt>
          <cx:pt idx="305">-0.0179828279275316</cx:pt>
          <cx:pt idx="306">-0.0063280986813780199</cx:pt>
          <cx:pt idx="307">-0.00080235235437990605</cx:pt>
          <cx:pt idx="308">-0.00029110466921585399</cx:pt>
          <cx:pt idx="309">-0.0025945683793040602</cx:pt>
          <cx:pt idx="310">-0.0072658094415746603</cx:pt>
          <cx:pt idx="311">-0.014802673625461501</cx:pt>
          <cx:pt idx="312">-0.039172831563667299</cx:pt>
          <cx:pt idx="313">-0.043682795034680401</cx:pt>
          <cx:pt idx="314">-0.0120676855469233</cx:pt>
          <cx:pt idx="315">0.00041478041922521803</cx:pt>
          <cx:pt idx="316">0.0081308503872797502</cx:pt>
          <cx:pt idx="317">-0.035761478065562902</cx:pt>
          <cx:pt idx="318">-0.0146157304332542</cx:pt>
          <cx:pt idx="319">0.033141588143208403</cx:pt>
          <cx:pt idx="320">-0.0054524361287153897</cx:pt>
          <cx:pt idx="321">-0.047553187307867402</cx:pt>
          <cx:pt idx="322">-0.016514962505744</cx:pt>
          <cx:pt idx="323">0.0039524220521920204</cx:pt>
          <cx:pt idx="324">-0.019133132485171601</cx:pt>
          <cx:pt idx="325">-0.039349822177357198</cx:pt>
          <cx:pt idx="326">-0.050276034854225701</cx:pt>
          <cx:pt idx="327">-0.090177816320311896</cx:pt>
          <cx:pt idx="328">-0.139780339780224</cx:pt>
          <cx:pt idx="329">-0.155387035798288</cx:pt>
          <cx:pt idx="330">-0.13151429475760201</cx:pt>
          <cx:pt idx="331">-0.062362692387113998</cx:pt>
          <cx:pt idx="332">-0.0398594579841502</cx:pt>
          <cx:pt idx="333">-0.017585869775847199</cx:pt>
          <cx:pt idx="334">-0.00588584976283306</cx:pt>
          <cx:pt idx="335">-0.00072894620743596203</cx:pt>
          <cx:pt idx="336">-0.00030965520470754902</cx:pt>
          <cx:pt idx="337">-0.0018183545670089399</cx:pt>
          <cx:pt idx="338">-0.0047771667618057498</cx:pt>
          <cx:pt idx="339">-0.028442370753747101</cx:pt>
          <cx:pt idx="340">-0.049766679931598397</cx:pt>
          <cx:pt idx="341">-0.0414074916008524</cx:pt>
          <cx:pt idx="342">-0.0072439051514321404</cx:pt>
          <cx:pt idx="343">-0.021912072897156</cx:pt>
          <cx:pt idx="344">-0.0098195263279793801</cx:pt>
          <cx:pt idx="345">-0.035720969061740999</cx:pt>
          <cx:pt idx="346">0.058314535195460697</cx:pt>
          <cx:pt idx="347">0.10907319371749601</cx:pt>
          <cx:pt idx="348">0.015551506265785</cx:pt>
          <cx:pt idx="349">-0.0250229536351953</cx:pt>
          <cx:pt idx="350">0.0046611209157056696</cx:pt>
          <cx:pt idx="351">-0.021709211839897199</cx:pt>
          <cx:pt idx="352">-0.012100696548638599</cx:pt>
          <cx:pt idx="353">-0.0014107080173214001</cx:pt>
          <cx:pt idx="354">0.0077104100692489703</cx:pt>
          <cx:pt idx="355">-0.010799995242278501</cx:pt>
          <cx:pt idx="356">-0.063242146105708996</cx:pt>
          <cx:pt idx="357">-0.111681196749607</cx:pt>
          <cx:pt idx="358">-0.099107803239725206</cx:pt>
          <cx:pt idx="359">-0.037137033863585002</cx:pt>
          <cx:pt idx="360">-0.0271222822409154</cx:pt>
          <cx:pt idx="361">-0.0190177037882516</cx:pt>
          <cx:pt idx="362">-0.010714906084737699</cx:pt>
          <cx:pt idx="363">-0.0022259216943037998</cx:pt>
          <cx:pt idx="364">0.00044372325088447398</cx:pt>
          <cx:pt idx="365">0.00097421580413532404</cx:pt>
          <cx:pt idx="366">-0.00160002564558667</cx:pt>
          <cx:pt idx="367">-0.024885776585301701</cx:pt>
          <cx:pt idx="368">-0.046489903344461299</cx:pt>
          <cx:pt idx="369">-0.042351452738208298</cx:pt>
          <cx:pt idx="370">-0.013314253993998699</cx:pt>
          <cx:pt idx="371">-0.00125751150074274</cx:pt>
          <cx:pt idx="372">-0.026746932387053401</cx:pt>
          <cx:pt idx="373">0.0040986484762900004</cx:pt>
          <cx:pt idx="374">0.094918410270314904</cx:pt>
          <cx:pt idx="375">0.074321859872733806</cx:pt>
          <cx:pt idx="376">0.078398847126857907</cx:pt>
          <cx:pt idx="377">-0.0099167294826942101</cx:pt>
          <cx:pt idx="378">-0.0439607403369437</cx:pt>
          <cx:pt idx="379">-0.0228675484241164</cx:pt>
          <cx:pt idx="380">-0.0055298393259873603</cx:pt>
          <cx:pt idx="381">0.0210582541022158</cx:pt>
          <cx:pt idx="382">0.055135928060112097</cx:pt>
          <cx:pt idx="383">0.088237260116954305</cx:pt>
          <cx:pt idx="384">0.010429923608988799</cx:pt>
          <cx:pt idx="385">-0.043182512897562898</cx:pt>
          <cx:pt idx="386">-0.054608613964156602</cx:pt>
          <cx:pt idx="387">-0.021860308812912399</cx:pt>
          <cx:pt idx="388">-0.032483947365862603</cx:pt>
          <cx:pt idx="389">-0.024032380297213399</cx:pt>
          <cx:pt idx="390">-0.0103133124294955</cx:pt>
          <cx:pt idx="391">-0.0026265057527196998</cx:pt>
          <cx:pt idx="392">0.00050727603658642202</cx:pt>
          <cx:pt idx="393">-0.00027998511750518002</cx:pt>
          <cx:pt idx="394">0.000112779990195772</cx:pt>
          <cx:pt idx="395">-0.0091544338902417692</cx:pt>
          <cx:pt idx="396">-0.023052544843509899</cx:pt>
          <cx:pt idx="397">-0.023535299841070698</cx:pt>
          <cx:pt idx="398">-0.012691353075432701</cx:pt>
          <cx:pt idx="399">0.011617077126547999</cx:pt>
          <cx:pt idx="400">-0.0027875378701861298</cx:pt>
          <cx:pt idx="401">0.029396135917139101</cx:pt>
          <cx:pt idx="402">0.080130940048942806</cx:pt>
          <cx:pt idx="403">0.081616863291644803</cx:pt>
          <cx:pt idx="404">0.019680366783397098</cx:pt>
          <cx:pt idx="405">-0.031547738990268102</cx:pt>
          <cx:pt idx="406">-0.059328164604693201</cx:pt>
          <cx:pt idx="407">-0.052424514266084202</cx:pt>
          <cx:pt idx="408">2.5557924469227501e-05</cx:pt>
          <cx:pt idx="409">0.0061448809265916698</cx:pt>
          <cx:pt idx="410">0.088350237866937895</cx:pt>
          <cx:pt idx="411">0.13444345655946799</cx:pt>
          <cx:pt idx="412">0.102052014953025</cx:pt>
          <cx:pt idx="413">0.040526168252030897</cx:pt>
          <cx:pt idx="414">-0.026020458490152599</cx:pt>
          <cx:pt idx="415">-0.033123552116035501</cx:pt>
          <cx:pt idx="416">-0.024720776458247998</cx:pt>
          <cx:pt idx="417">-0.019579449247575299</cx:pt>
          <cx:pt idx="418">-0.0125797215492135</cx:pt>
          <cx:pt idx="419">-0.00020024071380662001</cx:pt>
          <cx:pt idx="420">-0.00031142141113894698</cx:pt>
          <cx:pt idx="421">0.00031522537506613899</cx:pt>
          <cx:pt idx="422">0.00042034219982338802</cx:pt>
          <cx:pt idx="423">-0.00410509722130781</cx:pt>
          <cx:pt idx="424">-0.0078125229382524398</cx:pt>
          <cx:pt idx="425">-0.0051796364243614796</cx:pt>
          <cx:pt idx="426">-0.035954050570026597</cx:pt>
          <cx:pt idx="427">0.0184033934281847</cx:pt>
          <cx:pt idx="428">0.0169891116905359</cx:pt>
          <cx:pt idx="429">0.035148582695085799</cx:pt>
          <cx:pt idx="430">0.0473586547396527</cx:pt>
          <cx:pt idx="431">0.043697968089802697</cx:pt>
          <cx:pt idx="432">0.0133271284766054</cx:pt>
          <cx:pt idx="433">-0.0447839026947566</cx:pt>
          <cx:pt idx="434">-0.043657652692893997</cx:pt>
          <cx:pt idx="435">-0.067339786605260299</cx:pt>
          <cx:pt idx="436">0.0171905790916939</cx:pt>
          <cx:pt idx="437">0.064057223871032298</cx:pt>
          <cx:pt idx="438">0.100605857228001</cx:pt>
          <cx:pt idx="439">0.13972827966885701</cx:pt>
          <cx:pt idx="440">0.117734788875651</cx:pt>
          <cx:pt idx="441">0.095306070215148003</cx:pt>
          <cx:pt idx="442">0.0078865293010244794</cx:pt>
          <cx:pt idx="443">-0.023293303436276801</cx:pt>
          <cx:pt idx="444">-0.024828794837960799</cx:pt>
          <cx:pt idx="445">-0.0163683559498667</cx:pt>
          <cx:pt idx="446">-0.015918869148000701</cx:pt>
          <cx:pt idx="447">-0.000895939027611885</cx:pt>
          <cx:pt idx="448">0.000178850541863467</cx:pt>
          <cx:pt idx="449">-0.00051785765982846003</cx:pt>
          <cx:pt idx="450">-0.00066311045491596195</cx:pt>
          <cx:pt idx="451">-0.0033425843362403398</cx:pt>
          <cx:pt idx="452">-0.0023420964618265198</cx:pt>
          <cx:pt idx="453">-0.00416673275089211</cx:pt>
          <cx:pt idx="454">-0.039906834751611601</cx:pt>
          <cx:pt idx="455">-0.0025032600382356102</cx:pt>
          <cx:pt idx="456">0.0062116034560423701</cx:pt>
          <cx:pt idx="457">0.016886265298672699</cx:pt>
          <cx:pt idx="458">0.0292616933224988</cx:pt>
          <cx:pt idx="459">0.055398881528992701</cx:pt>
          <cx:pt idx="460">0.013043631695014799</cx:pt>
          <cx:pt idx="461">-0.038289814837838998</cx:pt>
          <cx:pt idx="462">-0.024851276380745298</cx:pt>
          <cx:pt idx="463">-0.027734570057415801</cx:pt>
          <cx:pt idx="464">0.0170771441193221</cx:pt>
          <cx:pt idx="465">0.034663831829082697</cx:pt>
          <cx:pt idx="466">0.023179113509551201</cx:pt>
          <cx:pt idx="467">0.091493599217825697</cx:pt>
          <cx:pt idx="468">0.101460810468447</cx:pt>
          <cx:pt idx="469">0.085109193366239302</cx:pt>
          <cx:pt idx="470">0.0299631448492578</cx:pt>
          <cx:pt idx="471">-0.0048109512772796497</cx:pt>
          <cx:pt idx="472">-0.014078360131777899</cx:pt>
          <cx:pt idx="473">-0.0066584754440846602</cx:pt>
          <cx:pt idx="474">-0.0120941675435238</cx:pt>
          <cx:pt idx="475">-0.00324422275161704</cx:pt>
          <cx:pt idx="476">0.00049791563989604395</cx:pt>
          <cx:pt idx="477">0.00043138467353272698</cx:pt>
          <cx:pt idx="478">-0.0027279562293439901</cx:pt>
          <cx:pt idx="479">-0.000155145688497704</cx:pt>
          <cx:pt idx="480">0.00094339002002962</cx:pt>
          <cx:pt idx="481">-0.0053699905692150196</cx:pt>
          <cx:pt idx="482">-0.0059578314098048301</cx:pt>
          <cx:pt idx="483">0.0079231716464751092</cx:pt>
          <cx:pt idx="484">-0.0046628101435844498</cx:pt>
          <cx:pt idx="485">-0.0137974740887366</cx:pt>
          <cx:pt idx="486">0.069008729399938004</cx:pt>
          <cx:pt idx="487">0.037898588922714999</cx:pt>
          <cx:pt idx="488">0.0059197011447869102</cx:pt>
          <cx:pt idx="489">-0.010895805489364301</cx:pt>
          <cx:pt idx="490">-0.019863544109776698</cx:pt>
          <cx:pt idx="491">-0.059044261256467598</cx:pt>
          <cx:pt idx="492">-0.00194745271504008</cx:pt>
          <cx:pt idx="493">0.010209050633534399</cx:pt>
          <cx:pt idx="494">0.064132807107596307</cx:pt>
          <cx:pt idx="495">0.057656553078355398</cx:pt>
          <cx:pt idx="496">0.064221800669539295</cx:pt>
          <cx:pt idx="497">0.070865100395892194</cx:pt>
          <cx:pt idx="498">0.045430931241040001</cx:pt>
          <cx:pt idx="499">0.0112334455479241</cx:pt>
          <cx:pt idx="500">-0.0055063983059108696</cx:pt>
          <cx:pt idx="501">-0.0136745779308294</cx:pt>
          <cx:pt idx="502">-0.0090625693811819692</cx:pt>
          <cx:pt idx="503">-0.00047565824114586901</cx:pt>
          <cx:pt idx="504">-0.000189424942797669</cx:pt>
          <cx:pt idx="505">-2.6406613382223198e-05</cx:pt>
          <cx:pt idx="506">-0.0051168621166094302</cx:pt>
          <cx:pt idx="507">-0.00069934267468520596</cx:pt>
          <cx:pt idx="508">0.0043762141410151802</cx:pt>
          <cx:pt idx="509">0.0046307710440227096</cx:pt>
          <cx:pt idx="510">0.0056869989882738703</cx:pt>
          <cx:pt idx="511">-0.0084172534608375794</cx:pt>
          <cx:pt idx="512">-0.00038999018439819701</cx:pt>
          <cx:pt idx="513">-0.0060628662975686599</cx:pt>
          <cx:pt idx="514">0.019988359459092799</cx:pt>
          <cx:pt idx="515">-0.047661519645060303</cx:pt>
          <cx:pt idx="516">0.0050128110556263601</cx:pt>
          <cx:pt idx="517">0.0078421167953482002</cx:pt>
          <cx:pt idx="518">-0.0279029548303493</cx:pt>
          <cx:pt idx="519">0.0076019217154969796</cx:pt>
          <cx:pt idx="520">0.034173568346727398</cx:pt>
          <cx:pt idx="521">0.020909359333032201</cx:pt>
          <cx:pt idx="522">0.040201081253865498</cx:pt>
          <cx:pt idx="523">0.0154131889612931</cx:pt>
          <cx:pt idx="524">0.0131666368224094</cx:pt>
          <cx:pt idx="525">0.020151254748683199</cx:pt>
          <cx:pt idx="526">-0.0084403538270285197</cx:pt>
          <cx:pt idx="527">0.018784255958766299</cx:pt>
          <cx:pt idx="528">0.0095799798870014503</cx:pt>
          <cx:pt idx="529">-0.00047254809065055899</cx:pt>
          <cx:pt idx="530">-0.0028193511664215201</cx:pt>
          <cx:pt idx="531">-0.00050385296252925199</cx:pt>
          <cx:pt idx="532">-0.00031955805042671798</cx:pt>
          <cx:pt idx="533">-0.0012745490683540399</cx:pt>
          <cx:pt idx="534">-0.0022928207277370001</cx:pt>
          <cx:pt idx="535">-0.00087228971109452804</cx:pt>
          <cx:pt idx="536">0.0013470154779105</cx:pt>
          <cx:pt idx="537">-0.0150450684766762</cx:pt>
          <cx:pt idx="538">-0.017838692775249899</cx:pt>
          <cx:pt idx="539">-0.032925107041815102</cx:pt>
          <cx:pt idx="540">0.0036053127705285301</cx:pt>
          <cx:pt idx="541">-0.00718277399764654</cx:pt>
          <cx:pt idx="542">-0.013125296956163299</cx:pt>
          <cx:pt idx="543">-0.00407654514042592</cx:pt>
          <cx:pt idx="544">0.042197476994086797</cx:pt>
          <cx:pt idx="545">-0.00254756344991819</cx:pt>
          <cx:pt idx="546">0.017864050682745099</cx:pt>
          <cx:pt idx="547">0.038963000713340502</cx:pt>
          <cx:pt idx="548">-0.0066908408769640101</cx:pt>
          <cx:pt idx="549">0.0075276075890349002</cx:pt>
          <cx:pt idx="550">0.026767797681935601</cx:pt>
          <cx:pt idx="551">0.025652703554998001</cx:pt>
          <cx:pt idx="552">0.027589571931043201</cx:pt>
          <cx:pt idx="553">0.0130243330390008</cx:pt>
          <cx:pt idx="554">0.010020095742032701</cx:pt>
          <cx:pt idx="555">0.017125542733144601</cx:pt>
          <cx:pt idx="556">0.028246254345122301</cx:pt>
          <cx:pt idx="557">0.0077882874383842001</cx:pt>
          <cx:pt idx="558">-0.00088753860173374703</cx:pt>
          <cx:pt idx="559">0.00025928066519025701</cx:pt>
          <cx:pt idx="560">-0.00018954712854871999</cx:pt>
          <cx:pt idx="561">0.000113606732195755</cx:pt>
          <cx:pt idx="562">0.000801952025346332</cx:pt>
          <cx:pt idx="563">-0.00239391668804849</cx:pt>
          <cx:pt idx="564">-0.0072314652260850702</cx:pt>
          <cx:pt idx="565">-0.0214876171201316</cx:pt>
          <cx:pt idx="566">-0.040203233577106597</cx:pt>
          <cx:pt idx="567">-0.046752799812318703</cx:pt>
          <cx:pt idx="568">0.0044248675706629404</cx:pt>
          <cx:pt idx="569">0.060788258032600503</cx:pt>
          <cx:pt idx="570">0.015750211577168698</cx:pt>
          <cx:pt idx="571">-0.0115134336963126</cx:pt>
          <cx:pt idx="572">0.0071355504776942601</cx:pt>
          <cx:pt idx="573">0.016051817167765499</cx:pt>
          <cx:pt idx="574">0.032732404612259</cx:pt>
          <cx:pt idx="575">0.076493510040670398</cx:pt>
          <cx:pt idx="576">-0.0030972487915227301</cx:pt>
          <cx:pt idx="577">0.0019984614490838998</cx:pt>
          <cx:pt idx="578">0.00182294307098135</cx:pt>
          <cx:pt idx="579">0.032906126659109303</cx:pt>
          <cx:pt idx="580">-0.0048929282415914399</cx:pt>
          <cx:pt idx="581">0.00079974113794437399</cx:pt>
          <cx:pt idx="582">-0.025795072700260699</cx:pt>
          <cx:pt idx="583">-0.0089874378016242002</cx:pt>
          <cx:pt idx="584">0.020544630493235301</cx:pt>
          <cx:pt idx="585">0.0166624399444672</cx:pt>
          <cx:pt idx="586">0.00034962088785529002</cx:pt>
          <cx:pt idx="587">0.00055007264108063495</cx:pt>
          <cx:pt idx="588">-0.00064709496349688999</cx:pt>
          <cx:pt idx="589">0.000167697216624486</cx:pt>
          <cx:pt idx="590">-0.0016951227308801399</cx:pt>
          <cx:pt idx="591">-0.0030732191778335702</cx:pt>
          <cx:pt idx="592">-0.0030571572313572199</cx:pt>
          <cx:pt idx="593">-0.0023518513446567002</cx:pt>
          <cx:pt idx="594">-0.033282013712863899</cx:pt>
          <cx:pt idx="595">-0.029577918817683901</cx:pt>
          <cx:pt idx="596">-0.018234659040524698</cx:pt>
          <cx:pt idx="597">0.036142231639034503</cx:pt>
          <cx:pt idx="598">0.00832618815953233</cx:pt>
          <cx:pt idx="599">0.028557548043987101</cx:pt>
          <cx:pt idx="600">0.054212761883377002</cx:pt>
          <cx:pt idx="601">0.023528119843174999</cx:pt>
          <cx:pt idx="602">0.059798910018549999</cx:pt>
          <cx:pt idx="603">0.065417158485351498</cx:pt>
          <cx:pt idx="604">0.0213236939383303</cx:pt>
          <cx:pt idx="605">0.051617649431193097</cx:pt>
          <cx:pt idx="606">0.0460449951054814</cx:pt>
          <cx:pt idx="607">0.019907064803655401</cx:pt>
          <cx:pt idx="608">0.026659106759004202</cx:pt>
          <cx:pt idx="609">-0.022787018035704099</cx:pt>
          <cx:pt idx="610">-0.019879100352877099</cx:pt>
          <cx:pt idx="611">-0.0108823658358605</cx:pt>
          <cx:pt idx="612">0.017106030014314301</cx:pt>
          <cx:pt idx="613">0.020963480745747401</cx:pt>
          <cx:pt idx="614">-0.000104070875984822</cx:pt>
          <cx:pt idx="615">-0.00112914789765621</cx:pt>
          <cx:pt idx="616">0.00068059810775979298</cx:pt>
          <cx:pt idx="617">-0.00030043916134560701</cx:pt>
          <cx:pt idx="618">-0.00041057015493967602</cx:pt>
          <cx:pt idx="619">0.00034263416468425199</cx:pt>
          <cx:pt idx="620">-0.00607700288363551</cx:pt>
          <cx:pt idx="621">-0.015155967759262401</cx:pt>
          <cx:pt idx="622">-0.042426837121302498</cx:pt>
          <cx:pt idx="623">-0.022878727893315399</cx:pt>
          <cx:pt idx="624">-0.016172963996452901</cx:pt>
          <cx:pt idx="625">-0.023944087605669701</cx:pt>
          <cx:pt idx="626">-0.0099974447467207905</cx:pt>
          <cx:pt idx="627">-0.0184671349570345</cx:pt>
          <cx:pt idx="628">0.0070165783022005396</cx:pt>
          <cx:pt idx="629">-0.0108565869568235</cx:pt>
          <cx:pt idx="630">0.010132676672088701</cx:pt>
          <cx:pt idx="631">0.055241706370466</cx:pt>
          <cx:pt idx="632">0.030542448050694702</cx:pt>
          <cx:pt idx="633">-0.00183027344534677</cx:pt>
          <cx:pt idx="634">0.00204339935686439</cx:pt>
          <cx:pt idx="635">-0.00495039834189538</cx:pt>
          <cx:pt idx="636">-0.0286053861228148</cx:pt>
          <cx:pt idx="637">-0.043432933177920498</cx:pt>
          <cx:pt idx="638">-0.034669269730897401</cx:pt>
          <cx:pt idx="639">-0.00148689530014818</cx:pt>
          <cx:pt idx="640">0.0103996448989532</cx:pt>
          <cx:pt idx="641">0.014476507182509099</cx:pt>
          <cx:pt idx="642">0.0010674735339669999</cx:pt>
          <cx:pt idx="643">0.000793358900380225</cx:pt>
          <cx:pt idx="644">2.0192145923629299e-05</cx:pt>
          <cx:pt idx="645">-5.2658028929392102e-05</cx:pt>
          <cx:pt idx="646">-0.00081460377687583201</cx:pt>
          <cx:pt idx="647">0.0023392687564395202</cx:pt>
          <cx:pt idx="648">0.00249509783801903</cx:pt>
          <cx:pt idx="649">-0.012340331527093899</cx:pt>
          <cx:pt idx="650">-0.027747739574583801</cx:pt>
          <cx:pt idx="651">-0.023855465198401499</cx:pt>
          <cx:pt idx="652">0.0112210677698369</cx:pt>
          <cx:pt idx="653">-0.010882630284458</cx:pt>
          <cx:pt idx="654">-0.010451048888639399</cx:pt>
          <cx:pt idx="655">-0.0617281395104394</cx:pt>
          <cx:pt idx="656">-0.022852681115861501</cx:pt>
          <cx:pt idx="657">-0.012297201971673199</cx:pt>
          <cx:pt idx="658">0.073869483561635793</cx:pt>
          <cx:pt idx="659">0.040736793278551099</cx:pt>
          <cx:pt idx="660">-0.033091024892454503</cx:pt>
          <cx:pt idx="661">-0.0651647815881614</cx:pt>
          <cx:pt idx="662">-0.050973036845556499</cx:pt>
          <cx:pt idx="663">-0.048413654503195298</cx:pt>
          <cx:pt idx="664">-0.031286368121502102</cx:pt>
          <cx:pt idx="665">-0.039337998718910402</cx:pt>
          <cx:pt idx="666">-0.0136535768920762</cx:pt>
          <cx:pt idx="667">0.0088050008236149491</cx:pt>
          <cx:pt idx="668">0.0090110475495883205</cx:pt>
          <cx:pt idx="669">0.013894167328594101</cx:pt>
          <cx:pt idx="670">0.0012219351669960699</cx:pt>
          <cx:pt idx="671">0.000178649928504866</cx:pt>
          <cx:pt idx="672">-0.00105385122955826</cx:pt>
          <cx:pt idx="673">-0.00048610203830575199</cx:pt>
          <cx:pt idx="674">-0.0012985246945639601</cx:pt>
          <cx:pt idx="675">-0.00043699275382084801</cx:pt>
          <cx:pt idx="676">0.0011938032826508201</cx:pt>
          <cx:pt idx="677">0.0041553123398305096</cx:pt>
          <cx:pt idx="678">-0.0020665186014425701</cx:pt>
          <cx:pt idx="679">-0.00033793222260457501</cx:pt>
          <cx:pt idx="680">0.0096720152890441297</cx:pt>
          <cx:pt idx="681">0.019475496318091302</cx:pt>
          <cx:pt idx="682">-0.0081901104396437507</cx:pt>
          <cx:pt idx="683">-0.029424864876820198</cx:pt>
          <cx:pt idx="684">-0.017813140831436501</cx:pt>
          <cx:pt idx="685">-0.013889814701572099</cx:pt>
          <cx:pt idx="686">0.0035846380655011698</cx:pt>
          <cx:pt idx="687">0.0057347645679290604</cx:pt>
          <cx:pt idx="688">-0.011955412850598099</cx:pt>
          <cx:pt idx="689">-0.037364598535490699</cx:pt>
          <cx:pt idx="690">-0.040374219146932698</cx:pt>
          <cx:pt idx="691">-0.054183350589805099</cx:pt>
          <cx:pt idx="692">-0.0100877347582989</cx:pt>
          <cx:pt idx="693">-0.020386008303123499</cx:pt>
          <cx:pt idx="694">-0.012911934741149199</cx:pt>
          <cx:pt idx="695">-0.0109474291143094</cx:pt>
          <cx:pt idx="696">-0.00061065120060863596</cx:pt>
          <cx:pt idx="697">-0.00065266970643618899</cx:pt>
          <cx:pt idx="698">-0.00070878822047552501</cx:pt>
          <cx:pt idx="699">0.000640984256528535</cx:pt>
          <cx:pt idx="700">0.00015450212966667401</cx:pt>
          <cx:pt idx="701">6.07869898990808e-05</cx:pt>
          <cx:pt idx="702">-0.00038514795232128099</cx:pt>
          <cx:pt idx="703">0.00050462327882970005</cx:pt>
          <cx:pt idx="704">-0.000213634690026517</cx:pt>
          <cx:pt idx="705">0.00075653421309669101</cx:pt>
          <cx:pt idx="706">0.0057146707619330703</cx:pt>
          <cx:pt idx="707">0.017066400821937801</cx:pt>
          <cx:pt idx="708">0.011573528066593499</cx:pt>
          <cx:pt idx="709">0.0099576818550576596</cx:pt>
          <cx:pt idx="710">-0.0011917642178675401</cx:pt>
          <cx:pt idx="711">-0.0071990235481636704</cx:pt>
          <cx:pt idx="712">-0.00135497210443569</cx:pt>
          <cx:pt idx="713">-0.0027689472304337401</cx:pt>
          <cx:pt idx="714">-0.0103987796098476</cx:pt>
          <cx:pt idx="715">0.016174700883563601</cx:pt>
          <cx:pt idx="716">-0.0044272216670832301</cx:pt>
          <cx:pt idx="717">-0.022196157799415701</cx:pt>
          <cx:pt idx="718">-0.0136698666474612</cx:pt>
          <cx:pt idx="719">-0.00077381495336583295</cx:pt>
          <cx:pt idx="720">0.0132747345521075</cx:pt>
          <cx:pt idx="721">0.0124939881345179</cx:pt>
          <cx:pt idx="722">0.019470354522231802</cx:pt>
          <cx:pt idx="723">0.0020464779577477302</cx:pt>
          <cx:pt idx="724">-0.0012439740623234601</cx:pt>
          <cx:pt idx="725">-0.00064217933890007705</cx:pt>
          <cx:pt idx="726">0.00027518228043542299</cx:pt>
          <cx:pt idx="727">0.00014736455664166701</cx:pt>
          <cx:pt idx="728">3.9558313784269797e-05</cx:pt>
          <cx:pt idx="729">0.000139622483232464</cx:pt>
          <cx:pt idx="730">0.00012901806226762501</cx:pt>
          <cx:pt idx="731">0.00130232546143981</cx:pt>
          <cx:pt idx="732">0.00073446762038788596</cx:pt>
          <cx:pt idx="733">0.0015117930981266099</cx:pt>
          <cx:pt idx="734">0.0026820526441095698</cx:pt>
          <cx:pt idx="735">0.0028561577869973399</cx:pt>
          <cx:pt idx="736">0.0021433328013921401</cx:pt>
          <cx:pt idx="737">0.00189795783624652</cx:pt>
          <cx:pt idx="738">0.0054133621240993</cx:pt>
          <cx:pt idx="739">0.0045437811736968601</cx:pt>
          <cx:pt idx="740">-0.000230245213205073</cx:pt>
          <cx:pt idx="741">-0.0026603779223226798</cx:pt>
          <cx:pt idx="742">-0.010400024191724901</cx:pt>
          <cx:pt idx="743">-0.012479870140759301</cx:pt>
          <cx:pt idx="744">-0.016476562625272102</cx:pt>
          <cx:pt idx="745">-0.0149278783041344</cx:pt>
          <cx:pt idx="746">-0.0161353408620384</cx:pt>
          <cx:pt idx="747">-0.014133651277715899</cx:pt>
          <cx:pt idx="748">-0.0055298889623512804</cx:pt>
          <cx:pt idx="749">-0.0071285298267914797</cx:pt>
          <cx:pt idx="750">-0.0021937901843945601</cx:pt>
          <cx:pt idx="751">-6.5217854761550503e-05</cx:pt>
          <cx:pt idx="752">-0.00029246481985224603</cx:pt>
          <cx:pt idx="753">0.00033348171490434899</cx:pt>
          <cx:pt idx="754">-0.000121725612626448</cx:pt>
          <cx:pt idx="755">-0.00041750616833378598</cx:pt>
          <cx:pt idx="756">0.000241988559376251</cx:pt>
          <cx:pt idx="757">0.00040127228545997899</cx:pt>
          <cx:pt idx="758">0.00041365956347893802</cx:pt>
          <cx:pt idx="759">-0.00081041155826822996</cx:pt>
          <cx:pt idx="760">-0.00079761522821144995</cx:pt>
          <cx:pt idx="761">-2.73647253041587e-05</cx:pt>
          <cx:pt idx="762">0.00057548402328203702</cx:pt>
          <cx:pt idx="763">0.00062559944914961996</cx:pt>
          <cx:pt idx="764">8.8383207997742196e-05</cx:pt>
          <cx:pt idx="765">-0.00066345249638809201</cx:pt>
          <cx:pt idx="766">-0.0010103172235415799</cx:pt>
          <cx:pt idx="767">-0.00066510693679422102</cx:pt>
          <cx:pt idx="768">-0.0014845798267129201</cx:pt>
          <cx:pt idx="769">-0.00228058245136235</cx:pt>
          <cx:pt idx="770">-0.0024707777172302101</cx:pt>
          <cx:pt idx="771">0.00100124861640968</cx:pt>
          <cx:pt idx="772">-0.000223216700986077</cx:pt>
          <cx:pt idx="773">-0.000978261395945573</cx:pt>
          <cx:pt idx="774">-0.0017377768715991901</cx:pt>
          <cx:pt idx="775">-0.0013402745575535899</cx:pt>
          <cx:pt idx="776">0.00025995203851719403</cx:pt>
          <cx:pt idx="777">-0.00390980902485595</cx:pt>
          <cx:pt idx="778">-0.0019726092501036398</cx:pt>
          <cx:pt idx="779">-0.0012090088758114699</cx:pt>
          <cx:pt idx="780">-0.000250206010058385</cx:pt>
          <cx:pt idx="781">0.00047594537159407699</cx:pt>
          <cx:pt idx="782">-0.00049245735772006295</cx:pt>
          <cx:pt idx="783">-4.3128006932311602e-05</cx:pt>
        </cx:lvl>
      </cx:numDim>
    </cx:data>
    <cx:data id="150">
      <cx:numDim type="val">
        <cx:f>'001_WA_F - 副本'!$EU$1:$EU$784</cx:f>
        <cx:lvl ptCount="784" formatCode="G/通用格式">
          <cx:pt idx="0">0.00017478557694849899</cx:pt>
          <cx:pt idx="1">8.9624978710662896e-05</cx:pt>
          <cx:pt idx="2">0.000212465771502682</cx:pt>
          <cx:pt idx="3">0.00065066672682861796</cx:pt>
          <cx:pt idx="4">0.00023995962627972701</cx:pt>
          <cx:pt idx="5">4.1881319525306802e-05</cx:pt>
          <cx:pt idx="6">0.00067728973711233002</cx:pt>
          <cx:pt idx="7">0.000103464901031295</cx:pt>
          <cx:pt idx="8">1.15161636214356e-05</cx:pt>
          <cx:pt idx="9">-9.8356852620611204e-05</cx:pt>
          <cx:pt idx="10">-1.64391719227995e-05</cx:pt>
          <cx:pt idx="11">-0.000206695540635763</cx:pt>
          <cx:pt idx="12">0.00019070139475822</cx:pt>
          <cx:pt idx="13">-9.9137129583385603e-05</cx:pt>
          <cx:pt idx="14">0.0012613126274510899</cx:pt>
          <cx:pt idx="15">0.00045444993199763602</cx:pt>
          <cx:pt idx="16">-0.000118881518809213</cx:pt>
          <cx:pt idx="17">0.00015475206092381401</cx:pt>
          <cx:pt idx="18">-9.8485504088061796e-05</cx:pt>
          <cx:pt idx="19">0.00038846263326632302</cx:pt>
          <cx:pt idx="20">-0.00012795594643169299</cx:pt>
          <cx:pt idx="21">0.00081317250349273505</cx:pt>
          <cx:pt idx="22">-0.00026232370327569703</cx:pt>
          <cx:pt idx="23">-1.40597345201949e-05</cx:pt>
          <cx:pt idx="24">-0.00022190419419068801</cx:pt>
          <cx:pt idx="25">-0.0012541937622991301</cx:pt>
          <cx:pt idx="26">-0.000139361057979677</cx:pt>
          <cx:pt idx="27">-0.000105037971946635</cx:pt>
          <cx:pt idx="28">0.000696141626917798</cx:pt>
          <cx:pt idx="29">0.00026973402314596099</cx:pt>
          <cx:pt idx="30">-0.00084369582531468095</cx:pt>
          <cx:pt idx="31">5.4188863429828303e-05</cx:pt>
          <cx:pt idx="32">-0.00015770678907062999</cx:pt>
          <cx:pt idx="33">0.00010439357377481699</cx:pt>
          <cx:pt idx="34">6.5701975354668897e-05</cx:pt>
          <cx:pt idx="35">-0.00034241641404481803</cx:pt>
          <cx:pt idx="36">-0.000750093521937044</cx:pt>
          <cx:pt idx="37">-0.00120317930663453</cx:pt>
          <cx:pt idx="38">-8.5808542452518494e-05</cx:pt>
          <cx:pt idx="39">6.0370722000254797e-06</cx:pt>
          <cx:pt idx="40">-0.00051310021289900003</cx:pt>
          <cx:pt idx="41">-0.0010665690066556199</cx:pt>
          <cx:pt idx="42">-0.00092764717917055998</cx:pt>
          <cx:pt idx="43">0.00055974077237774605</cx:pt>
          <cx:pt idx="44">-0.00068851261764429298</cx:pt>
          <cx:pt idx="45">-0.00069648763434494395</cx:pt>
          <cx:pt idx="46">-0.000119404172823667</cx:pt>
          <cx:pt idx="47">-0.00012065325820640701</cx:pt>
          <cx:pt idx="48">0.000144597494597706</cx:pt>
          <cx:pt idx="49">-0.00063859264103976901</cx:pt>
          <cx:pt idx="50">-0.000219356469470671</cx:pt>
          <cx:pt idx="51">-0.000109559552745756</cx:pt>
          <cx:pt idx="52">-0.000184506880803863</cx:pt>
          <cx:pt idx="53">-0.00075626886178691802</cx:pt>
          <cx:pt idx="54">-0.00047048516584658297</cx:pt>
          <cx:pt idx="55">-7.9619658745291901e-05</cx:pt>
          <cx:pt idx="56">3.49294757921871e-05</cx:pt>
          <cx:pt idx="57">0.00059467666028519797</cx:pt>
          <cx:pt idx="58">0.000212533028841827</cx:pt>
          <cx:pt idx="59">-0.00031042279783127498</cx:pt>
          <cx:pt idx="60">-0.000102932858387002</cx:pt>
          <cx:pt idx="61">0.000155973527797868</cx:pt>
          <cx:pt idx="62">-0.000127861426770391</cx:pt>
          <cx:pt idx="63">-0.00076567231890105304</cx:pt>
          <cx:pt idx="64">-0.0026328888167091802</cx:pt>
          <cx:pt idx="65">-0.00248868083406408</cx:pt>
          <cx:pt idx="66">-0.0030897414572818101</cx:pt>
          <cx:pt idx="67">-0.0024633727916639498</cx:pt>
          <cx:pt idx="68">-0.00268780579129131</cx:pt>
          <cx:pt idx="69">-0.0037325293823113298</cx:pt>
          <cx:pt idx="70">-0.00628339932899649</cx:pt>
          <cx:pt idx="71">-0.0039496531924652703</cx:pt>
          <cx:pt idx="72">0.000140645001924987</cx:pt>
          <cx:pt idx="73">-0.0025813715363126998</cx:pt>
          <cx:pt idx="74">-0.0064262682807819799</cx:pt>
          <cx:pt idx="75">-0.0034853801921483998</cx:pt>
          <cx:pt idx="76">-0.0043248372555199496</cx:pt>
          <cx:pt idx="77">-0.0041227784238838001</cx:pt>
          <cx:pt idx="78">-0.00167240820067604</cx:pt>
          <cx:pt idx="79">0.0001213991936235</cx:pt>
          <cx:pt idx="80">0.00038687864627391601</cx:pt>
          <cx:pt idx="81">0.00126851541758714</cx:pt>
          <cx:pt idx="82">0.00023502312181501199</cx:pt>
          <cx:pt idx="83">-2.93561734095521e-05</cx:pt>
          <cx:pt idx="84">-8.5212953449432494e-05</cx:pt>
          <cx:pt idx="85">-0.000455132930367962</cx:pt>
          <cx:pt idx="86">0.00051588559507514996</cx:pt>
          <cx:pt idx="87">-0.00014963721722116401</cx:pt>
          <cx:pt idx="88">-0.00066978251694594596</cx:pt>
          <cx:pt idx="89">3.8910376964062503e-05</cx:pt>
          <cx:pt idx="90">-0.00038929462950137799</cx:pt>
          <cx:pt idx="91">-0.00086278227245423602</cx:pt>
          <cx:pt idx="92">-0.0024891281787928301</cx:pt>
          <cx:pt idx="93">-0.0060713958606515503</cx:pt>
          <cx:pt idx="94">-0.0065804283944336604</cx:pt>
          <cx:pt idx="95">-0.0150160590265043</cx:pt>
          <cx:pt idx="96">-0.012627426659937199</cx:pt>
          <cx:pt idx="97">-0.014126999597811199</cx:pt>
          <cx:pt idx="98">-0.0309523133910947</cx:pt>
          <cx:pt idx="99">-0.017726903999276501</cx:pt>
          <cx:pt idx="100">-0.0089241875140478495</cx:pt>
          <cx:pt idx="101">-0.018248081040344699</cx:pt>
          <cx:pt idx="102">-0.0253789549745813</cx:pt>
          <cx:pt idx="103">-0.024563827064673499</cx:pt>
          <cx:pt idx="104">-0.013544741839298199</cx:pt>
          <cx:pt idx="105">0.0052326873268830404</cx:pt>
          <cx:pt idx="106">0.013916637123444601</cx:pt>
          <cx:pt idx="107">0.0099620449117702702</cx:pt>
          <cx:pt idx="108">-0.00056644830412869</cx:pt>
          <cx:pt idx="109">0.00123371929548067</cx:pt>
          <cx:pt idx="110">-0.00013295158560554899</cx:pt>
          <cx:pt idx="111">0.00019586042134363599</cx:pt>
          <cx:pt idx="112">0.00010496086100216199</cx:pt>
          <cx:pt idx="113">-0.00025309983759141702</cx:pt>
          <cx:pt idx="114">0.00133946696080591</cx:pt>
          <cx:pt idx="115">-0.00041137431494900502</cx:pt>
          <cx:pt idx="116">0.00106481375691459</cx:pt>
          <cx:pt idx="117">0.0070720468281318498</cx:pt>
          <cx:pt idx="118">0.00772485029393231</cx:pt>
          <cx:pt idx="119">0.0084666686128382004</cx:pt>
          <cx:pt idx="120">0.0092726660498457202</cx:pt>
          <cx:pt idx="121">0.0063164666881542599</cx:pt>
          <cx:pt idx="122">0.024954006506102501</cx:pt>
          <cx:pt idx="123">0.016873736087318701</cx:pt>
          <cx:pt idx="124">0.051032263699082599</cx:pt>
          <cx:pt idx="125">0.032047917777229901</cx:pt>
          <cx:pt idx="126">0.0455993012949912</cx:pt>
          <cx:pt idx="127">0.0420157356188006</cx:pt>
          <cx:pt idx="128">0.0458601707801631</cx:pt>
          <cx:pt idx="129">0.0217236074354046</cx:pt>
          <cx:pt idx="130">-0.030789414347374401</cx:pt>
          <cx:pt idx="131">-0.016784121447706898</cx:pt>
          <cx:pt idx="132">-0.00071307597065811202</cx:pt>
          <cx:pt idx="133">0.0023679168621344301</cx:pt>
          <cx:pt idx="134">-0.00218693056093755</cx:pt>
          <cx:pt idx="135">-0.0038507259040529598</cx:pt>
          <cx:pt idx="136">-0.00065217066752506299</cx:pt>
          <cx:pt idx="137">0.0025574834304462799</cx:pt>
          <cx:pt idx="138">0.00114657525968125</cx:pt>
          <cx:pt idx="139">-0.00036138709396826602</cx:pt>
          <cx:pt idx="140">0.00046967695842294499</cx:pt>
          <cx:pt idx="141">0.00038564251261285598</cx:pt>
          <cx:pt idx="142">-0.00069257145858115797</cx:pt>
          <cx:pt idx="143">0.0013131501969942301</cx:pt>
          <cx:pt idx="144">0.0059294460104006496</cx:pt>
          <cx:pt idx="145">0.0095650359032821205</cx:pt>
          <cx:pt idx="146">0.0062745427429377098</cx:pt>
          <cx:pt idx="147">0.00050703873535588905</cx:pt>
          <cx:pt idx="148">-0.0112452751013335</cx:pt>
          <cx:pt idx="149">-0.0022759144270616499</cx:pt>
          <cx:pt idx="150">0.0054444237334276497</cx:pt>
          <cx:pt idx="151">0.0549492622798275</cx:pt>
          <cx:pt idx="152">0.060955644232383602</cx:pt>
          <cx:pt idx="153">0.013623335254956201</cx:pt>
          <cx:pt idx="154">-0.0059882907669137004</cx:pt>
          <cx:pt idx="155">0.010695009120396899</cx:pt>
          <cx:pt idx="156">-0.0087062242168159196</cx:pt>
          <cx:pt idx="157">0.0152838472886204</cx:pt>
          <cx:pt idx="158">-0.00099552986422203811</cx:pt>
          <cx:pt idx="159">0.058844485168255099</cx:pt>
          <cx:pt idx="160">0.0645380125859462</cx:pt>
          <cx:pt idx="161">0.069952535376358704</cx:pt>
          <cx:pt idx="162">0.0273799696819296</cx:pt>
          <cx:pt idx="163">0.0066294748544663898</cx:pt>
          <cx:pt idx="164">0.0089531070430001296</cx:pt>
          <cx:pt idx="165">0.0155853379347776</cx:pt>
          <cx:pt idx="166">0.00561985731937455</cx:pt>
          <cx:pt idx="167">-6.04967706139264e-06</cx:pt>
          <cx:pt idx="168">-0.00021933191714221099</cx:pt>
          <cx:pt idx="169">-0.000432790985613892</cx:pt>
          <cx:pt idx="170">-0.0014604667590515099</cx:pt>
          <cx:pt idx="171">-9.6346970487779795e-05</cx:pt>
          <cx:pt idx="172">-0.00496179045194359</cx:pt>
          <cx:pt idx="173">-0.024877781198469499</cx:pt>
          <cx:pt idx="174">-0.026343186633374101</cx:pt>
          <cx:pt idx="175">-0.020730637126170098</cx:pt>
          <cx:pt idx="176">-0.0096713538466146401</cx:pt>
          <cx:pt idx="177">0.011391844771582</cx:pt>
          <cx:pt idx="178">0.020922821581141001</cx:pt>
          <cx:pt idx="179">0.047124274342460602</cx:pt>
          <cx:pt idx="180">0.041768849018039997</cx:pt>
          <cx:pt idx="181">0.046487352056546999</cx:pt>
          <cx:pt idx="182">0.0124107958364718</cx:pt>
          <cx:pt idx="183">-0.0128184831284188</cx:pt>
          <cx:pt idx="184">-0.027065329111545199</cx:pt>
          <cx:pt idx="185">-0.0025383902801842202</cx:pt>
          <cx:pt idx="186">-0.026854925973769699</cx:pt>
          <cx:pt idx="187">-0.0111055986757072</cx:pt>
          <cx:pt idx="188">0.027919517941533901</cx:pt>
          <cx:pt idx="189">0.0070201166464340398</cx:pt>
          <cx:pt idx="190">-0.0036937251578227398</cx:pt>
          <cx:pt idx="191">0.018672103702288199</cx:pt>
          <cx:pt idx="192">0.013145477485550301</cx:pt>
          <cx:pt idx="193">0.026379709746907402</cx:pt>
          <cx:pt idx="194">0.0033071843036475801</cx:pt>
          <cx:pt idx="195">-0.00165287150803478</cx:pt>
          <cx:pt idx="196">-0.00050168883800820897</cx:pt>
          <cx:pt idx="197">0.000153315044795756</cx:pt>
          <cx:pt idx="198">-0.010351928984136999</cx:pt>
          <cx:pt idx="199">-0.015818229846381399</cx:pt>
          <cx:pt idx="200">-0.00233363387410418</cx:pt>
          <cx:pt idx="201">-0.015779903789146999</cx:pt>
          <cx:pt idx="202">-0.044964830369455498</cx:pt>
          <cx:pt idx="203">-0.061741791169995702</cx:pt>
          <cx:pt idx="204">-0.014838049328184199</cx:pt>
          <cx:pt idx="205">-0.024659821046559401</cx:pt>
          <cx:pt idx="206">-0.011495570347937901</cx:pt>
          <cx:pt idx="207">-0.029226740509584799</cx:pt>
          <cx:pt idx="208">0.040659102284797799</cx:pt>
          <cx:pt idx="209">0.033202023700054303</cx:pt>
          <cx:pt idx="210">0.0041346404492328803</cx:pt>
          <cx:pt idx="211">0.081267117679368395</cx:pt>
          <cx:pt idx="212">0.012785551666546</cx:pt>
          <cx:pt idx="213">-0.0714204360211661</cx:pt>
          <cx:pt idx="214">-0.00311551248161004</cx:pt>
          <cx:pt idx="215">-0.0389610218035547</cx:pt>
          <cx:pt idx="216">-0.0147934831473642</cx:pt>
          <cx:pt idx="217">0.036958905474279997</cx:pt>
          <cx:pt idx="218">0.034344594940842903</cx:pt>
          <cx:pt idx="219">0.0233913258771749</cx:pt>
          <cx:pt idx="220">0.018932527602489299</cx:pt>
          <cx:pt idx="221">0.0199008582493541</cx:pt>
          <cx:pt idx="222">0.0027541818569124799</cx:pt>
          <cx:pt idx="223">-0.00041995330706573101</cx:pt>
          <cx:pt idx="224">0.00043945638593636302</cx:pt>
          <cx:pt idx="225">-0.00091260865092228697</cx:pt>
          <cx:pt idx="226">-0.0080311825030197695</cx:pt>
          <cx:pt idx="227">-0.0086559111521232295</cx:pt>
          <cx:pt idx="228">0.0090803512168077909</cx:pt>
          <cx:pt idx="229">-0.0098166247715875295</cx:pt>
          <cx:pt idx="230">-0.00284711636794388</cx:pt>
          <cx:pt idx="231">-0.045094029948140303</cx:pt>
          <cx:pt idx="232">-0.0256847672404916</cx:pt>
          <cx:pt idx="233">-0.049135607391693099</cx:pt>
          <cx:pt idx="234">0.0039713356871655201</cx:pt>
          <cx:pt idx="235">-0.0154395312425126</cx:pt>
          <cx:pt idx="236">-0.0074323001844406201</cx:pt>
          <cx:pt idx="237">0.0279636471265917</cx:pt>
          <cx:pt idx="238">0.00019968428936693701</cx:pt>
          <cx:pt idx="239">0.0198289889665062</cx:pt>
          <cx:pt idx="240">0.050636547157298199</cx:pt>
          <cx:pt idx="241">-0.0351142472702081</cx:pt>
          <cx:pt idx="242">-0.025290102917201501</cx:pt>
          <cx:pt idx="243">0.0066220267698975698</cx:pt>
          <cx:pt idx="244">-0.0027793172385415402</cx:pt>
          <cx:pt idx="245">0.0306515657115655</cx:pt>
          <cx:pt idx="246">0.032539384040421997</cx:pt>
          <cx:pt idx="247">0.014227376130394801</cx:pt>
          <cx:pt idx="248">0.0164711802864063</cx:pt>
          <cx:pt idx="249">0.0084839467118287201</cx:pt>
          <cx:pt idx="250">0.011140671848436499</cx:pt>
          <cx:pt idx="251">0.00027167791850837402</cx:pt>
          <cx:pt idx="252">-0.00021858640807030901</cx:pt>
          <cx:pt idx="253">-0.00156327270301552</cx:pt>
          <cx:pt idx="254">-0.0023224730552491601</cx:pt>
          <cx:pt idx="255">0.0060151524511730002</cx:pt>
          <cx:pt idx="256">-0.0044586618250086101</cx:pt>
          <cx:pt idx="257">-0.0097083839588929903</cx:pt>
          <cx:pt idx="258">-0.0180116488461518</cx:pt>
          <cx:pt idx="259">-0.027678937454150902</cx:pt>
          <cx:pt idx="260">-0.025205450713534201</cx:pt>
          <cx:pt idx="261">0.013404578471653401</cx:pt>
          <cx:pt idx="262">0.068148798902838495</cx:pt>
          <cx:pt idx="263">0.056087923147717898</cx:pt>
          <cx:pt idx="264">-0.033564315786247897</cx:pt>
          <cx:pt idx="265">0.012174819686599199</cx:pt>
          <cx:pt idx="266">0.0082707236029926998</cx:pt>
          <cx:pt idx="267">0.062197162239750102</cx:pt>
          <cx:pt idx="268">0.076043025244347001</cx:pt>
          <cx:pt idx="269">0.00052001380371279396</cx:pt>
          <cx:pt idx="270">-0.049555460379608798</cx:pt>
          <cx:pt idx="271">-0.0113190736374622</cx:pt>
          <cx:pt idx="272">0.018037854852536901</cx:pt>
          <cx:pt idx="273">0.0047190427498992101</cx:pt>
          <cx:pt idx="274">0.013172685971679299</cx:pt>
          <cx:pt idx="275">0.030768187674817701</cx:pt>
          <cx:pt idx="276">-0.0013075498655063999</cx:pt>
          <cx:pt idx="277">-0.0013718175188251801</cx:pt>
          <cx:pt idx="278">-0.0074903736122509199</cx:pt>
          <cx:pt idx="279">-0.016475310267015701</cx:pt>
          <cx:pt idx="280">-5.5561674544275802e-05</cx:pt>
          <cx:pt idx="281">-0.00023253662996556101</cx:pt>
          <cx:pt idx="282">-0.0042043526866770301</cx:pt>
          <cx:pt idx="283">0.0069227180939997303</cx:pt>
          <cx:pt idx="284">0.00110921145766045</cx:pt>
          <cx:pt idx="285">-0.0083818003128231598</cx:pt>
          <cx:pt idx="286">-0.0157260195658863</cx:pt>
          <cx:pt idx="287">0.0029147466151357398</cx:pt>
          <cx:pt idx="288">0.0046115616262684999</cx:pt>
          <cx:pt idx="289">0.029640588743460899</cx:pt>
          <cx:pt idx="290">0.058697835537123301</cx:pt>
          <cx:pt idx="291">0.057595683872718802</cx:pt>
          <cx:pt idx="292">0.0175385986773967</cx:pt>
          <cx:pt idx="293">-0.017251663824439399</cx:pt>
          <cx:pt idx="294">0.065641884812392998</cx:pt>
          <cx:pt idx="295">-0.012279224223137399</cx:pt>
          <cx:pt idx="296">0.022758019557072101</cx:pt>
          <cx:pt idx="297">-0.0023890902313772801</cx:pt>
          <cx:pt idx="298">0.0094753465587028105</cx:pt>
          <cx:pt idx="299">0.027060577663961</cx:pt>
          <cx:pt idx="300">0.034750272527359197</cx:pt>
          <cx:pt idx="301">-0.0033906436273637101</cx:pt>
          <cx:pt idx="302">-0.0079202745927664797</cx:pt>
          <cx:pt idx="303">0.0066709810475663297</cx:pt>
          <cx:pt idx="304">-0.043988453526598602</cx:pt>
          <cx:pt idx="305">-0.029487094662934799</cx:pt>
          <cx:pt idx="306">-0.0093484316025930301</cx:pt>
          <cx:pt idx="307">-0.0047991897269607396</cx:pt>
          <cx:pt idx="308">-0.00013604981074040199</cx:pt>
          <cx:pt idx="309">-0.0021159385168885701</cx:pt>
          <cx:pt idx="310">-0.0076829910077587903</cx:pt>
          <cx:pt idx="311">-0.0060760246529281102</cx:pt>
          <cx:pt idx="312">0.014077321109092799</cx:pt>
          <cx:pt idx="313">-0.014266772508883601</cx:pt>
          <cx:pt idx="314">-0.026899261738845399</cx:pt>
          <cx:pt idx="315">0.0038762682613946399</cx:pt>
          <cx:pt idx="316">0.0056554618416933796</cx:pt>
          <cx:pt idx="317">0.038683099470834398</cx:pt>
          <cx:pt idx="318">0.029627239645799101</cx:pt>
          <cx:pt idx="319">0.018095555012091501</cx:pt>
          <cx:pt idx="320">-0.00667935174688795</cx:pt>
          <cx:pt idx="321">-0.011849731530324</cx:pt>
          <cx:pt idx="322">0.031823369782305599</cx:pt>
          <cx:pt idx="323">0.027903313674754002</cx:pt>
          <cx:pt idx="324">0.0303277505783381</cx:pt>
          <cx:pt idx="325">0.047721119994083197</cx:pt>
          <cx:pt idx="326">0.062278708326984303</cx:pt>
          <cx:pt idx="327">0.062596406946820005</cx:pt>
          <cx:pt idx="328">0.065231721855024294</cx:pt>
          <cx:pt idx="329">-0.013899767582127701</cx:pt>
          <cx:pt idx="330">-0.044500613768712803</cx:pt>
          <cx:pt idx="331">-0.017838350737654701</cx:pt>
          <cx:pt idx="332">-0.0064214014754486</cx:pt>
          <cx:pt idx="333">0.010879721581229899</cx:pt>
          <cx:pt idx="334">0.00710526126886962</cx:pt>
          <cx:pt idx="335">-0.0010308413172039101</cx:pt>
          <cx:pt idx="336">0.00036593560197205501</cx:pt>
          <cx:pt idx="337">-0.0021761997636527402</cx:pt>
          <cx:pt idx="338">-0.0044821709821445998</cx:pt>
          <cx:pt idx="339">-0.0055968161766880298</cx:pt>
          <cx:pt idx="340">0.019216362782805401</cx:pt>
          <cx:pt idx="341">-0.0063214935176502101</cx:pt>
          <cx:pt idx="342">-0.0087930103022832804</cx:pt>
          <cx:pt idx="343">0.016057327213776101</cx:pt>
          <cx:pt idx="344">-0.029759611450716001</cx:pt>
          <cx:pt idx="345">0.044384351115745797</cx:pt>
          <cx:pt idx="346">-0.0243506831903159</cx:pt>
          <cx:pt idx="347">-0.011112361578101099</cx:pt>
          <cx:pt idx="348">-0.041151965870119503</cx:pt>
          <cx:pt idx="349">0.0100085521366295</cx:pt>
          <cx:pt idx="350">0.056444014170507102</cx:pt>
          <cx:pt idx="351">0.063023462312603695</cx:pt>
          <cx:pt idx="352">0.034836077205055299</cx:pt>
          <cx:pt idx="353">0.13709911627794999</cx:pt>
          <cx:pt idx="354">0.065401487112688006</cx:pt>
          <cx:pt idx="355">0.065434926056201395</cx:pt>
          <cx:pt idx="356">-0.0323499044810188</cx:pt>
          <cx:pt idx="357">-0.055392661346451398</cx:pt>
          <cx:pt idx="358">-0.069035519510975099</cx:pt>
          <cx:pt idx="359">-0.021033878069129701</cx:pt>
          <cx:pt idx="360">-0.020713967110815999</cx:pt>
          <cx:pt idx="361">-0.0097654257930849999</cx:pt>
          <cx:pt idx="362">-0.0033601410901349599</cx:pt>
          <cx:pt idx="363">-0.0028244395689359502</cx:pt>
          <cx:pt idx="364">0.00044992067149385599</cx:pt>
          <cx:pt idx="365">-0.00077315619394373596</cx:pt>
          <cx:pt idx="366">-0.0034110024156984399</cx:pt>
          <cx:pt idx="367">-0.0120369395030835</cx:pt>
          <cx:pt idx="368">-0.0042482749792644801</cx:pt>
          <cx:pt idx="369">-0.017705084162312</cx:pt>
          <cx:pt idx="370">-0.010984920979659999</cx:pt>
          <cx:pt idx="371">0.0153478799894072</cx:pt>
          <cx:pt idx="372">0.0129998407146575</cx:pt>
          <cx:pt idx="373">-0.00062478113155115705</cx:pt>
          <cx:pt idx="374">-0.098187440202403803</cx:pt>
          <cx:pt idx="375">-0.0205416522275302</cx:pt>
          <cx:pt idx="376">0.0183846413235461</cx:pt>
          <cx:pt idx="377">0.057736585932551897</cx:pt>
          <cx:pt idx="378">0.10720762893272601</cx:pt>
          <cx:pt idx="379">0.093934374057434003</cx:pt>
          <cx:pt idx="380">0.070666854836182305</cx:pt>
          <cx:pt idx="381">0.096025856971434495</cx:pt>
          <cx:pt idx="382">0.058630016013730198</cx:pt>
          <cx:pt idx="383">0.013502022372870501</cx:pt>
          <cx:pt idx="384">-0.073902972742509093</cx:pt>
          <cx:pt idx="385">-0.13714254772203799</cx:pt>
          <cx:pt idx="386">-0.095647924082750205</cx:pt>
          <cx:pt idx="387">-0.057408529050124897</cx:pt>
          <cx:pt idx="388">-0.038808093623740901</cx:pt>
          <cx:pt idx="389">-0.0080958701513253808</cx:pt>
          <cx:pt idx="390">0.0012127413607385801</cx:pt>
          <cx:pt idx="391">-0.00016038358304769899</cx:pt>
          <cx:pt idx="392">-0.00036743501352329001</cx:pt>
          <cx:pt idx="393">-0.00067584783645802604</cx:pt>
          <cx:pt idx="394">-0.00180879473854976</cx:pt>
          <cx:pt idx="395">-0.0101434961926519</cx:pt>
          <cx:pt idx="396">-0.0169025564993825</cx:pt>
          <cx:pt idx="397">-0.017484537101352102</cx:pt>
          <cx:pt idx="398">-0.023471701865752301</cx:pt>
          <cx:pt idx="399">-0.0203461469693417</cx:pt>
          <cx:pt idx="400">-0.045862046919759099</cx:pt>
          <cx:pt idx="401">-0.065240924953295504</cx:pt>
          <cx:pt idx="402">-0.040324603474545799</cx:pt>
          <cx:pt idx="403">0.026845335344786701</cx:pt>
          <cx:pt idx="404">0.060082282466718498</cx:pt>
          <cx:pt idx="405">0.116171490634705</cx:pt>
          <cx:pt idx="406">0.106111624325551</cx:pt>
          <cx:pt idx="407">0.048835751037403501</cx:pt>
          <cx:pt idx="408">0.075417209856737194</cx:pt>
          <cx:pt idx="409">0.046535753092430202</cx:pt>
          <cx:pt idx="410">-0.0285597205557232</cx:pt>
          <cx:pt idx="411">-0.115456838279885</cx:pt>
          <cx:pt idx="412">-0.14046183419966099</cx:pt>
          <cx:pt idx="413">-0.127474977657586</cx:pt>
          <cx:pt idx="414">-0.087099416596500404</cx:pt>
          <cx:pt idx="415">-0.074960547210343301</cx:pt>
          <cx:pt idx="416">-0.0253685971163056</cx:pt>
          <cx:pt idx="417">0.0054829633728430997</cx:pt>
          <cx:pt idx="418">0.00025417274754217502</cx:pt>
          <cx:pt idx="419">0.000271540525892479</cx:pt>
          <cx:pt idx="420">0.00054493986063798496</cx:pt>
          <cx:pt idx="421">-0.0021333588758227101</cx:pt>
          <cx:pt idx="422">-0.0011779899373129501</cx:pt>
          <cx:pt idx="423">-0.0095002285565311002</cx:pt>
          <cx:pt idx="424">-0.016856700581474201</cx:pt>
          <cx:pt idx="425">-0.0298339483420073</cx:pt>
          <cx:pt idx="426">-0.028409817635727599</cx:pt>
          <cx:pt idx="427">-0.0018886148149998699</cx:pt>
          <cx:pt idx="428">-0.0063126976297368</cx:pt>
          <cx:pt idx="429">-0.013144994394509999</cx:pt>
          <cx:pt idx="430">-0.0098897287112456808</cx:pt>
          <cx:pt idx="431">0.055343843060580503</cx:pt>
          <cx:pt idx="432">0.053248206268886503</cx:pt>
          <cx:pt idx="433">0.12907426187940799</cx:pt>
          <cx:pt idx="434">0.087688177510003601</cx:pt>
          <cx:pt idx="435">-0.023848748515234001</cx:pt>
          <cx:pt idx="436">0.039882142112214997</cx:pt>
          <cx:pt idx="437">-0.054115842053265598</cx:pt>
          <cx:pt idx="438">-0.047268282992060998</cx:pt>
          <cx:pt idx="439">-0.092030989663770296</cx:pt>
          <cx:pt idx="440">-0.10900191463898699</cx:pt>
          <cx:pt idx="441">-0.098370577365896605</cx:pt>
          <cx:pt idx="442">-0.038384617885144801</cx:pt>
          <cx:pt idx="443">-0.050426757747394399</cx:pt>
          <cx:pt idx="444">-0.0098804534255656894</cx:pt>
          <cx:pt idx="445">0.0087279905135255308</cx:pt>
          <cx:pt idx="446">-0.0038272048241395598</cx:pt>
          <cx:pt idx="447">0.000117382841989134</cx:pt>
          <cx:pt idx="448">-0.00020073524446394299</cx:pt>
          <cx:pt idx="449">-0.00085364668821071802</cx:pt>
          <cx:pt idx="450">-0.00057351415935274705</cx:pt>
          <cx:pt idx="451">-0.0059779204908522298</cx:pt>
          <cx:pt idx="452">-0.0182125441177498</cx:pt>
          <cx:pt idx="453">-0.0474915718166923</cx:pt>
          <cx:pt idx="454">-0.0090928220045623908</cx:pt>
          <cx:pt idx="455">0.0073296234194357096</cx:pt>
          <cx:pt idx="456">-0.023087401116562802</cx:pt>
          <cx:pt idx="457">0.0111130278121179</cx:pt>
          <cx:pt idx="458">0.044375219352139103</cx:pt>
          <cx:pt idx="459">0.068521457751354903</cx:pt>
          <cx:pt idx="460">0.036770714187088403</cx:pt>
          <cx:pt idx="461">0.0231913627557499</cx:pt>
          <cx:pt idx="462">-0.017627619652497501</cx:pt>
          <cx:pt idx="463">-0.077794654785646997</cx:pt>
          <cx:pt idx="464">-0.045676184411983699</cx:pt>
          <cx:pt idx="465">-0.075287831234185504</cx:pt>
          <cx:pt idx="466">-0.030450691943993299</cx:pt>
          <cx:pt idx="467">-0.052417619629803597</cx:pt>
          <cx:pt idx="468">-0.040717142764894701</cx:pt>
          <cx:pt idx="469">-0.059163675992753899</cx:pt>
          <cx:pt idx="470">-0.032704605199366799</cx:pt>
          <cx:pt idx="471">-0.010829748529062501</cx:pt>
          <cx:pt idx="472">0.00020833005121610599</cx:pt>
          <cx:pt idx="473">0.0055904277448118999</cx:pt>
          <cx:pt idx="474">-0.0047438438222278702</cx:pt>
          <cx:pt idx="475">-0.00081352910322703305</cx:pt>
          <cx:pt idx="476">-0.000286261928758252</cx:pt>
          <cx:pt idx="477">-0.000217210931615168</cx:pt>
          <cx:pt idx="478">-0.00026491479501254</cx:pt>
          <cx:pt idx="479">-0.0030048995363965601</cx:pt>
          <cx:pt idx="480">-0.00290830264744934</cx:pt>
          <cx:pt idx="481">-0.024118506877640999</cx:pt>
          <cx:pt idx="482">-0.0136321254695402</cx:pt>
          <cx:pt idx="483">0.014101001384729099</cx:pt>
          <cx:pt idx="484">0.020472924327040901</cx:pt>
          <cx:pt idx="485">-0.025030146520485699</cx:pt>
          <cx:pt idx="486">-0.0095146387775816802</cx:pt>
          <cx:pt idx="487">-0.0087409603095805598</cx:pt>
          <cx:pt idx="488">-0.018848954091342501</cx:pt>
          <cx:pt idx="489">-0.075392934453512903</cx:pt>
          <cx:pt idx="490">-0.070897219229365996</cx:pt>
          <cx:pt idx="491">-0.10856269817453799</cx:pt>
          <cx:pt idx="492">-0.018378217673888302</cx:pt>
          <cx:pt idx="493">-0.0432187030821971</cx:pt>
          <cx:pt idx="494">-0.060414275838968599</cx:pt>
          <cx:pt idx="495">-0.020972774916315499</cx:pt>
          <cx:pt idx="496">-0.017991825871648</cx:pt>
          <cx:pt idx="497">-0.0113912029553969</cx:pt>
          <cx:pt idx="498">-0.028816527120596999</cx:pt>
          <cx:pt idx="499">0.012065673129646</cx:pt>
          <cx:pt idx="500">0.0014240188268964801</cx:pt>
          <cx:pt idx="501">-0.0027802387418733401</cx:pt>
          <cx:pt idx="502">-0.0025970106176742302</cx:pt>
          <cx:pt idx="503">-3.2645666997174598e-05</cx:pt>
          <cx:pt idx="504">0.00018361410191098</cx:pt>
          <cx:pt idx="505">0.000948861537060123</cx:pt>
          <cx:pt idx="506">0.0017153848018245999</cx:pt>
          <cx:pt idx="507">-0.0017427656473829301</cx:pt>
          <cx:pt idx="508">0.0054994880176761499</cx:pt>
          <cx:pt idx="509">0.0089545061942969597</cx:pt>
          <cx:pt idx="510">-0.0024601873626113602</cx:pt>
          <cx:pt idx="511">0.010081757595332299</cx:pt>
          <cx:pt idx="512">-0.0042269806200579902</cx:pt>
          <cx:pt idx="513">-0.0061326004922528298</cx:pt>
          <cx:pt idx="514">-0.033432749467010199</cx:pt>
          <cx:pt idx="515">-0.088717530816273302</cx:pt>
          <cx:pt idx="516">-0.132245787309236</cx:pt>
          <cx:pt idx="517">-0.082676231679268894</cx:pt>
          <cx:pt idx="518">-0.079208117830358596</cx:pt>
          <cx:pt idx="519">-0.078202087004045601</cx:pt>
          <cx:pt idx="520">-0.028616227798855899</cx:pt>
          <cx:pt idx="521">-0.030905480870905</cx:pt>
          <cx:pt idx="522">-0.055578762903870198</cx:pt>
          <cx:pt idx="523">-0.014901512373810001</cx:pt>
          <cx:pt idx="524">0.032287628212547798</cx:pt>
          <cx:pt idx="525">0.0079904509546434802</cx:pt>
          <cx:pt idx="526">0.017376560131227799</cx:pt>
          <cx:pt idx="527">0.0232668438358807</cx:pt>
          <cx:pt idx="528">-0.0092382378258026292</cx:pt>
          <cx:pt idx="529">-0.0033263804900111101</cx:pt>
          <cx:pt idx="530">-0.0023149745738835102</cx:pt>
          <cx:pt idx="531">-0.00029128359801087003</cx:pt>
          <cx:pt idx="532">-0.00052981455693994596</cx:pt>
          <cx:pt idx="533">-0.00096989269147725401</cx:pt>
          <cx:pt idx="534">0.00039505932476722501</cx:pt>
          <cx:pt idx="535">-0.0021914948318879001</cx:pt>
          <cx:pt idx="536">0.0083158186145581795</cx:pt>
          <cx:pt idx="537">0.0090801424030563897</cx:pt>
          <cx:pt idx="538">0.0053505957256791701</cx:pt>
          <cx:pt idx="539">-0.0037865689834304102</cx:pt>
          <cx:pt idx="540">-0.027325015958093501</cx:pt>
          <cx:pt idx="541">-0.036939525303530098</cx:pt>
          <cx:pt idx="542">-0.034909538994070601</cx:pt>
          <cx:pt idx="543">-0.15105792867576701</cx:pt>
          <cx:pt idx="544">-0.13649766279349501</cx:pt>
          <cx:pt idx="545">-0.049301525381714</cx:pt>
          <cx:pt idx="546">-0.070066303085118894</cx:pt>
          <cx:pt idx="547">-0.014389453307160001</cx:pt>
          <cx:pt idx="548">0.0258867395155583</cx:pt>
          <cx:pt idx="549">0.0072772093136918301</cx:pt>
          <cx:pt idx="550">-0.017746279726785299</cx:pt>
          <cx:pt idx="551">0.0083862854024789706</cx:pt>
          <cx:pt idx="552">0.048811614068356601</cx:pt>
          <cx:pt idx="553">0.051554213702643299</cx:pt>
          <cx:pt idx="554">0.062841642584461302</cx:pt>
          <cx:pt idx="555">0.038283399887134702</cx:pt>
          <cx:pt idx="556">-0.0104970109976943</cx:pt>
          <cx:pt idx="557">-0.0063938143588606403</cx:pt>
          <cx:pt idx="558">0.000423756771720344</cx:pt>
          <cx:pt idx="559">-0.00065347835383425896</cx:pt>
          <cx:pt idx="560">4.6559053742362e-05</cx:pt>
          <cx:pt idx="561">-5.1349175314012899e-05</cx:pt>
          <cx:pt idx="562">0.0011719387795944001</cx:pt>
          <cx:pt idx="563">0.0028842012321020302</cx:pt>
          <cx:pt idx="564">0.027801062692415699</cx:pt>
          <cx:pt idx="565">0.0099389123417647305</cx:pt>
          <cx:pt idx="566">0.010402693682625501</cx:pt>
          <cx:pt idx="567">0.00121112383210177</cx:pt>
          <cx:pt idx="568">-0.047707195171800498</cx:pt>
          <cx:pt idx="569">-0.069952249089804505</cx:pt>
          <cx:pt idx="570">-0.018014122268252698</cx:pt>
          <cx:pt idx="571">-0.053346039327242897</cx:pt>
          <cx:pt idx="572">-0.036267173709644801</cx:pt>
          <cx:pt idx="573">-0.0066754568747791204</cx:pt>
          <cx:pt idx="574">-0.026911265427152602</cx:pt>
          <cx:pt idx="575">-0.0078180930888831195</cx:pt>
          <cx:pt idx="576">0.0278533452412544</cx:pt>
          <cx:pt idx="577">-0.00033840029650459397</cx:pt>
          <cx:pt idx="578">0.0120058723428222</cx:pt>
          <cx:pt idx="579">0.015418595872915299</cx:pt>
          <cx:pt idx="580">0.087045068838297004</cx:pt>
          <cx:pt idx="581">0.071188691443915195</cx:pt>
          <cx:pt idx="582">0.055289602169386901</cx:pt>
          <cx:pt idx="583">0.032190235415110798</cx:pt>
          <cx:pt idx="584">-0.00610219048285049</cx:pt>
          <cx:pt idx="585">-0.0081336820313281794</cx:pt>
          <cx:pt idx="586">7.7965307032132997e-05</cx:pt>
          <cx:pt idx="587">0.00029643180544392802</cx:pt>
          <cx:pt idx="588">-0.00018314050266357199</cx:pt>
          <cx:pt idx="589">0.000374700899279383</cx:pt>
          <cx:pt idx="590">0.00111528228856576</cx:pt>
          <cx:pt idx="591">0.0076086532610507001</cx:pt>
          <cx:pt idx="592">0.028689803789510099</cx:pt>
          <cx:pt idx="593">0.013667994069403101</cx:pt>
          <cx:pt idx="594">0.037685935202716202</cx:pt>
          <cx:pt idx="595">0.026441314270213699</cx:pt>
          <cx:pt idx="596">-0.024772974503874799</cx:pt>
          <cx:pt idx="597">0.0031659906544479299</cx:pt>
          <cx:pt idx="598">-0.027722641317979801</cx:pt>
          <cx:pt idx="599">0.020159748325222999</cx:pt>
          <cx:pt idx="600">0.0266126063199046</cx:pt>
          <cx:pt idx="601">0.061618223287930998</cx:pt>
          <cx:pt idx="602">0.016870557501996501</cx:pt>
          <cx:pt idx="603">-0.0083962874977802394</cx:pt>
          <cx:pt idx="604">-0.00185395514535225</cx:pt>
          <cx:pt idx="605">0.0224418342240594</cx:pt>
          <cx:pt idx="606">-0.036462974245199599</cx:pt>
          <cx:pt idx="607">0.0132433448419769</cx:pt>
          <cx:pt idx="608">0.052694781583711499</cx:pt>
          <cx:pt idx="609">0.023853036201342499</cx:pt>
          <cx:pt idx="610">0.021154032371728498</cx:pt>
          <cx:pt idx="611">-0.0036897382062409702</cx:pt>
          <cx:pt idx="612">-0.0202553832343439</cx:pt>
          <cx:pt idx="613">-0.00867131072636914</cx:pt>
          <cx:pt idx="614">-0.00079756218385448104</cx:pt>
          <cx:pt idx="615">0.00083081216391399197</cx:pt>
          <cx:pt idx="616">-4.6027226902387197e-05</cx:pt>
          <cx:pt idx="617">0.00011167091740685301</cx:pt>
          <cx:pt idx="618">0.0014742211565179201</cx:pt>
          <cx:pt idx="619">0.0062302031227263396</cx:pt>
          <cx:pt idx="620">0.027624362764340799</cx:pt>
          <cx:pt idx="621">0.025082590122466299</cx:pt>
          <cx:pt idx="622">0.049338653488155401</cx:pt>
          <cx:pt idx="623">0.042206534207349197</cx:pt>
          <cx:pt idx="624">-0.018129793631063901</cx:pt>
          <cx:pt idx="625">-0.0144280144578686</cx:pt>
          <cx:pt idx="626">-0.0010275945080190901</cx:pt>
          <cx:pt idx="627">0.053362695377148599</cx:pt>
          <cx:pt idx="628">0.029701717628201198</cx:pt>
          <cx:pt idx="629">0.077292683334016593</cx:pt>
          <cx:pt idx="630">0.0346478981235799</cx:pt>
          <cx:pt idx="631">-0.0084682413320880494</cx:pt>
          <cx:pt idx="632">0.023762056126606299</cx:pt>
          <cx:pt idx="633">0.0111396328062021</cx:pt>
          <cx:pt idx="634">-0.0096725666406161908</cx:pt>
          <cx:pt idx="635">-0.010291315964950601</cx:pt>
          <cx:pt idx="636">0.0309796640013883</cx:pt>
          <cx:pt idx="637">0.00357241731870927</cx:pt>
          <cx:pt idx="638">0.003809118961257</cx:pt>
          <cx:pt idx="639">-0.00878634571844592</cx:pt>
          <cx:pt idx="640">-0.0084597988734731195</cx:pt>
          <cx:pt idx="641">-0.00028982523355653301</cx:pt>
          <cx:pt idx="642">-0.00015837840695503901</cx:pt>
          <cx:pt idx="643">1.49667760891209e-05</cx:pt>
          <cx:pt idx="644">0.00019701673893922101</cx:pt>
          <cx:pt idx="645">-0.00081130932378504898</cx:pt>
          <cx:pt idx="646">0.0016026405303921701</cx:pt>
          <cx:pt idx="647">0.00286994478500565</cx:pt>
          <cx:pt idx="648">0.00056591193656331301</cx:pt>
          <cx:pt idx="649">-0.0014345908389088401</cx:pt>
          <cx:pt idx="650">-0.010779518795227899</cx:pt>
          <cx:pt idx="651">-0.00040254472735405103</cx:pt>
          <cx:pt idx="652">0.020570964764372299</cx:pt>
          <cx:pt idx="653">-0.0035692749777843898</cx:pt>
          <cx:pt idx="654">-0.0099054736994962107</cx:pt>
          <cx:pt idx="655">0.0027731185407931401</cx:pt>
          <cx:pt idx="656">0.0119096945864994</cx:pt>
          <cx:pt idx="657">0.046352463677432898</cx:pt>
          <cx:pt idx="658">-0.034623284781277297</cx:pt>
          <cx:pt idx="659">0.029248403574497501</cx:pt>
          <cx:pt idx="660">0.067351949794549698</cx:pt>
          <cx:pt idx="661">0.061392001170394402</cx:pt>
          <cx:pt idx="662">0.051209856861030099</cx:pt>
          <cx:pt idx="663">0.0081016557724326605</cx:pt>
          <cx:pt idx="664">0.0191897903234691</cx:pt>
          <cx:pt idx="665">0.0060481695774814203</cx:pt>
          <cx:pt idx="666">0.012292389643063501</cx:pt>
          <cx:pt idx="667">0.0033691476789429698</cx:pt>
          <cx:pt idx="668">-3.1725761828447798e-05</cx:pt>
          <cx:pt idx="669">0.00073928844256756804</cx:pt>
          <cx:pt idx="670">-2.0519453742042601e-05</cx:pt>
          <cx:pt idx="671">-0.000478065671264822</cx:pt>
          <cx:pt idx="672">1.3040160755525e-05</cx:pt>
          <cx:pt idx="673">-0.00013960815587426499</cx:pt>
          <cx:pt idx="674">0.00095991588116477297</cx:pt>
          <cx:pt idx="675">0.00032738409505255801</cx:pt>
          <cx:pt idx="676">-0.0123794535717955</cx:pt>
          <cx:pt idx="677">-0.033445736899526297</cx:pt>
          <cx:pt idx="678">-0.016541345675000999</cx:pt>
          <cx:pt idx="679">-0.00218709239783432</cx:pt>
          <cx:pt idx="680">0.038823733478725198</cx:pt>
          <cx:pt idx="681">0.054125350027684899</cx:pt>
          <cx:pt idx="682">0.051112737583696999</cx:pt>
          <cx:pt idx="683">0.025368275097681699</cx:pt>
          <cx:pt idx="684">0.022632823157601598</cx:pt>
          <cx:pt idx="685">-0.0257226116359414</cx:pt>
          <cx:pt idx="686">-0.046245512297387999</cx:pt>
          <cx:pt idx="687">-8.8971683670855401e-05</cx:pt>
          <cx:pt idx="688">0.034654127410491599</cx:pt>
          <cx:pt idx="689">0.00178454591855358</cx:pt>
          <cx:pt idx="690">-0.00021365531529121101</cx:pt>
          <cx:pt idx="691">-0.0096709698087407495</cx:pt>
          <cx:pt idx="692">-0.0043029183462728804</cx:pt>
          <cx:pt idx="693">-0.0109262306135518</cx:pt>
          <cx:pt idx="694">-0.0180883312800744</cx:pt>
          <cx:pt idx="695">-0.0073578857282514797</cx:pt>
          <cx:pt idx="696">-0.0021065663177087502</cx:pt>
          <cx:pt idx="697">0.00032267183523427602</cx:pt>
          <cx:pt idx="698">-9.9257334503010105e-05</cx:pt>
          <cx:pt idx="699">-0.00052031604142444097</cx:pt>
          <cx:pt idx="700">-0.00055430338976760602</cx:pt>
          <cx:pt idx="701">-0.00037810631291176699</cx:pt>
          <cx:pt idx="702">-0.00063699961562423905</cx:pt>
          <cx:pt idx="703">-0.0019874408739069499</cx:pt>
          <cx:pt idx="704">-0.018848756060831098</cx:pt>
          <cx:pt idx="705">-0.0232435811348842</cx:pt>
          <cx:pt idx="706">-0.0155124872249121</cx:pt>
          <cx:pt idx="707">-0.0015688061666704501</cx:pt>
          <cx:pt idx="708">0.026687168542042599</cx:pt>
          <cx:pt idx="709">0.043471579932446602</cx:pt>
          <cx:pt idx="710">0.035060185479619803</cx:pt>
          <cx:pt idx="711">-0.0128929020850278</cx:pt>
          <cx:pt idx="712">0.0046509014992552698</cx:pt>
          <cx:pt idx="713">-0.00126553271434919</cx:pt>
          <cx:pt idx="714">0.020376041302788299</cx:pt>
          <cx:pt idx="715">-0.0069532580887063499</cx:pt>
          <cx:pt idx="716">0.0127299171818553</cx:pt>
          <cx:pt idx="717">0.0342146069178293</cx:pt>
          <cx:pt idx="718">0.012368768555973899</cx:pt>
          <cx:pt idx="719">0.017003069552382299</cx:pt>
          <cx:pt idx="720">0.0059573211825724197</cx:pt>
          <cx:pt idx="721">-0.0096369091325012503</cx:pt>
          <cx:pt idx="722">-0.0220071219390011</cx:pt>
          <cx:pt idx="723">-0.0126063356726497</cx:pt>
          <cx:pt idx="724">-0.0043154902475494097</cx:pt>
          <cx:pt idx="725">9.61332965606012e-05</cx:pt>
          <cx:pt idx="726">0.00039548954305681198</cx:pt>
          <cx:pt idx="727">-0.0012018488140814699</cx:pt>
          <cx:pt idx="728">0.000126218235239299</cx:pt>
          <cx:pt idx="729">0.00055475707282205504</cx:pt>
          <cx:pt idx="730">0.00035584515086940403</cx:pt>
          <cx:pt idx="731">0.000162667488746155</cx:pt>
          <cx:pt idx="732">-0.00084631003838049601</cx:pt>
          <cx:pt idx="733">0.0023926346256669499</cx:pt>
          <cx:pt idx="734">0.010106457113991701</cx:pt>
          <cx:pt idx="735">0.013007576261954</cx:pt>
          <cx:pt idx="736">0.0218434827238305</cx:pt>
          <cx:pt idx="737">0.0288332769437715</cx:pt>
          <cx:pt idx="738">0.029392885753945299</cx:pt>
          <cx:pt idx="739">0.033769564544367199</cx:pt>
          <cx:pt idx="740">0.03446971303344</cx:pt>
          <cx:pt idx="741">0.00799037991153035</cx:pt>
          <cx:pt idx="742">0.024318713918055301</cx:pt>
          <cx:pt idx="743">0.024032020419005401</cx:pt>
          <cx:pt idx="744">0.030662155506046999</cx:pt>
          <cx:pt idx="745">0.035689409080440097</cx:pt>
          <cx:pt idx="746">0.013518395389806899</cx:pt>
          <cx:pt idx="747">-0.0051073211975012902</cx:pt>
          <cx:pt idx="748">-0.00236159250560098</cx:pt>
          <cx:pt idx="749">3.3098809664438001e-05</cx:pt>
          <cx:pt idx="750">-0.00088664965533590998</cx:pt>
          <cx:pt idx="751">-2.0005320027272599e-05</cx:pt>
          <cx:pt idx="752">0.00064892706517699704</cx:pt>
          <cx:pt idx="753">-0.00013745322485232499</cx:pt>
          <cx:pt idx="754">8.1452395614631799e-05</cx:pt>
          <cx:pt idx="755">-0.00038054723855977302</cx:pt>
          <cx:pt idx="756">0.00054618149433702202</cx:pt>
          <cx:pt idx="757">-0.00064519941217549995</cx:pt>
          <cx:pt idx="758">0.000434375486499348</cx:pt>
          <cx:pt idx="759">-0.000178197000976867</cx:pt>
          <cx:pt idx="760">-0.00024023015235132201</cx:pt>
          <cx:pt idx="761">-0.0011523884650844699</cx:pt>
          <cx:pt idx="762">0.00046675770887720503</cx:pt>
          <cx:pt idx="763">-0.00064799264774011297</cx:pt>
          <cx:pt idx="764">-0.00051976957473427504</cx:pt>
          <cx:pt idx="765">-5.5754122013248397e-05</cx:pt>
          <cx:pt idx="766">-0.0029482545756767502</cx:pt>
          <cx:pt idx="767">1.7654843172124901e-05</cx:pt>
          <cx:pt idx="768">0.0020953125300518802</cx:pt>
          <cx:pt idx="769">0.00087911191275617698</cx:pt>
          <cx:pt idx="770">0.0135460912934704</cx:pt>
          <cx:pt idx="771">0.0091227933846951808</cx:pt>
          <cx:pt idx="772">0.0023386378171005198</cx:pt>
          <cx:pt idx="773">-0.0023586578437133601</cx:pt>
          <cx:pt idx="774">-0.00305353013720688</cx:pt>
          <cx:pt idx="775">0.00031276223481685803</cx:pt>
          <cx:pt idx="776">-0.00022561818853088699</cx:pt>
          <cx:pt idx="777">-0.0021515056393518698</cx:pt>
          <cx:pt idx="778">-0.00082231911727156405</cx:pt>
          <cx:pt idx="779">-6.9029109256534801e-05</cx:pt>
          <cx:pt idx="780">0.00045342518017682699</cx:pt>
          <cx:pt idx="781">-1.6701172115697201e-05</cx:pt>
          <cx:pt idx="782">9.4588211743872906e-05</cx:pt>
          <cx:pt idx="783">0.00037244962738507999</cx:pt>
        </cx:lvl>
      </cx:numDim>
    </cx:data>
    <cx:data id="151">
      <cx:numDim type="val">
        <cx:f>'001_WA_F - 副本'!$EV$1:$EV$784</cx:f>
        <cx:lvl ptCount="784" formatCode="0.00E+00">
          <cx:pt idx="0">-7.5385032743785802e-05</cx:pt>
          <cx:pt idx="1">0.00053931864153114299</cx:pt>
          <cx:pt idx="2">0.00026411454490689502</cx:pt>
          <cx:pt idx="3">-9.5495562116617799e-05</cx:pt>
          <cx:pt idx="4">0.00039103721978072899</cx:pt>
          <cx:pt idx="5">-0.0004516964636022</cx:pt>
          <cx:pt idx="6">-0.00060194449771828302</cx:pt>
          <cx:pt idx="7">-0.0010388553598171899</cx:pt>
          <cx:pt idx="8">-0.00035076466723992303</cx:pt>
          <cx:pt idx="9">0.00075497201549159295</cx:pt>
          <cx:pt idx="10">-4.2529269965111103e-06</cx:pt>
          <cx:pt idx="11">0.00054769637999179798</cx:pt>
          <cx:pt idx="12">-0.00056166371297764004</cx:pt>
          <cx:pt idx="13">-2.8585611523763399e-05</cx:pt>
          <cx:pt idx="14">0.000153251057202114</cx:pt>
          <cx:pt idx="15">4.31339465622444e-05</cx:pt>
          <cx:pt idx="16">0.00065287253951435299</cx:pt>
          <cx:pt idx="17">-0.00055087953335185703</cx:pt>
          <cx:pt idx="18">0.00052747622479903803</cx:pt>
          <cx:pt idx="19">-0.00035539049114554098</cx:pt>
          <cx:pt idx="20">-0.00018963345323225799</cx:pt>
          <cx:pt idx="21">0.00065761232161575304</cx:pt>
          <cx:pt idx="22">0.000359020901472851</cx:pt>
          <cx:pt idx="23">0.00049482229625911502</cx:pt>
          <cx:pt idx="24">0.00031431239178833102</cx:pt>
          <cx:pt idx="25">-0.00156851987490567</cx:pt>
          <cx:pt idx="26">-2.8266438091626801e-05</cx:pt>
          <cx:pt idx="27">-0.00028143683755866899</cx:pt>
          <cx:pt idx="28">-0.00045773745096946798</cx:pt>
          <cx:pt idx="29">7.3371085751119001e-05</cx:pt>
          <cx:pt idx="30">-0.00043870744522729702</cx:pt>
          <cx:pt idx="31">0.000252167045412749</cx:pt>
          <cx:pt idx="32">-0.00013831724719147299</cx:pt>
          <cx:pt idx="33">-0.00042664524483232701</cx:pt>
          <cx:pt idx="34">-5.8967961172201e-05</cx:pt>
          <cx:pt idx="35">0.00084651938186038197</cx:pt>
          <cx:pt idx="36">-0.00012851286802996399</cx:pt>
          <cx:pt idx="37">-0.00078637192987734603</cx:pt>
          <cx:pt idx="38">-0.000624704148798469</cx:pt>
          <cx:pt idx="39">-0.00157419969867066</cx:pt>
          <cx:pt idx="40">-0.00087152590995335404</cx:pt>
          <cx:pt idx="41">0.00074093741149860103</cx:pt>
          <cx:pt idx="42">-0.00055273712515829202</cx:pt>
          <cx:pt idx="43">0.00078311088162765202</cx:pt>
          <cx:pt idx="44">-0.00023675158368775199</cx:pt>
          <cx:pt idx="45">-0.00026029322515197398</cx:pt>
          <cx:pt idx="46">-0.00042754814934052002</cx:pt>
          <cx:pt idx="47">-0.00034202476407514502</cx:pt>
          <cx:pt idx="48">-0.00134932490233061</cx:pt>
          <cx:pt idx="49">0.00029084987321824899</cx:pt>
          <cx:pt idx="50">-0.00030407397684791102</cx:pt>
          <cx:pt idx="51">-0.00054979109299408096</cx:pt>
          <cx:pt idx="52">0.00032858440330666799</cx:pt>
          <cx:pt idx="53">-0.00052237560164939301</cx:pt>
          <cx:pt idx="54">-2.3994829111877699e-05</cx:pt>
          <cx:pt idx="55">-0.00054095559744796998</cx:pt>
          <cx:pt idx="56">-0.00026562189571987399</cx:pt>
          <cx:pt idx="57">-0.00037185219997550701</cx:pt>
          <cx:pt idx="58">0.0010377376199109201</cx:pt>
          <cx:pt idx="59">-0.00032652783452761998</cx:pt>
          <cx:pt idx="60">0.00069380735356529104</cx:pt>
          <cx:pt idx="61">0.000108107258345379</cx:pt>
          <cx:pt idx="62">-0.00115804119389251</cx:pt>
          <cx:pt idx="63">5.9482774381566003e-05</cx:pt>
          <cx:pt idx="64">-0.00051772167821252603</cx:pt>
          <cx:pt idx="65">-0.0023213321654739398</cx:pt>
          <cx:pt idx="66">-0.0064000304892958401</cx:pt>
          <cx:pt idx="67">-0.0063643327922788904</cx:pt>
          <cx:pt idx="68">-0.0045478768642067003</cx:pt>
          <cx:pt idx="69">-0.00142512535855683</cx:pt>
          <cx:pt idx="70">-0.0027372653050778501</cx:pt>
          <cx:pt idx="71">-0.0019762026417614099</cx:pt>
          <cx:pt idx="72">-0.00106077955586989</cx:pt>
          <cx:pt idx="73">-0.0031385311081819399</cx:pt>
          <cx:pt idx="74">-0.0021442389490137501</cx:pt>
          <cx:pt idx="75">0.0048673480311677998</cx:pt>
          <cx:pt idx="76">0.00116404924400976</cx:pt>
          <cx:pt idx="77">-0.000499529137321565</cx:pt>
          <cx:pt idx="78">-0.00081272792164064104</cx:pt>
          <cx:pt idx="79">-0.00058784806555986697</cx:pt>
          <cx:pt idx="80">-0.00095556316006986295</cx:pt>
          <cx:pt idx="81">-0.00066048296039393798</cx:pt>
          <cx:pt idx="82">-0.00051086937197934105</cx:pt>
          <cx:pt idx="83">0.00040828194192923597</cx:pt>
          <cx:pt idx="84">-0.00070471993996625503</cx:pt>
          <cx:pt idx="85">-0.00032960819990163702</cx:pt>
          <cx:pt idx="86">-0.00031963524211085803</cx:pt>
          <cx:pt idx="87">-0.00069120335583740104</cx:pt>
          <cx:pt idx="88">0.000956100133809752</cx:pt>
          <cx:pt idx="89">0.00444687253410328</cx:pt>
          <cx:pt idx="90">0.0055215435857046804</cx:pt>
          <cx:pt idx="91">0.0071064101334194002</cx:pt>
          <cx:pt idx="92">0.0085601222553050409</cx:pt>
          <cx:pt idx="93">0.0081958076085365903</cx:pt>
          <cx:pt idx="94">0.012146929275854401</cx:pt>
          <cx:pt idx="95">-0.00075905962683442505</cx:pt>
          <cx:pt idx="96">0.0081512306060058</cx:pt>
          <cx:pt idx="97">0.0083241495800597896</cx:pt>
          <cx:pt idx="98">0.015834295391565199</cx:pt>
          <cx:pt idx="99">0.0211576674411364</cx:pt>
          <cx:pt idx="100">0.0037065026575648901</cx:pt>
          <cx:pt idx="101">-0.0075570018649745701</cx:pt>
          <cx:pt idx="102">0.0039133085461651</cx:pt>
          <cx:pt idx="103">0.0127935115360707</cx:pt>
          <cx:pt idx="104">0.019169073749973401</cx:pt>
          <cx:pt idx="105">-0.0082384669022617998</cx:pt>
          <cx:pt idx="106">-0.019880195136555898</cx:pt>
          <cx:pt idx="107">-0.0094281159691254196</cx:pt>
          <cx:pt idx="108">0.0038871623687079899</cx:pt>
          <cx:pt idx="109">0.0038944959266931302</cx:pt>
          <cx:pt idx="110">0.00067352209867845199</cx:pt>
          <cx:pt idx="111">-0.000115067444478309</cx:pt>
          <cx:pt idx="112">0.00044616093791780698</cx:pt>
          <cx:pt idx="113">0.00029962069798457498</cx:pt>
          <cx:pt idx="114">-9.9274643307811994e-05</cx:pt>
          <cx:pt idx="115">0.00118004998814283</cx:pt>
          <cx:pt idx="116">-0.00053416358485063097</cx:pt>
          <cx:pt idx="117">0.00147965259896702</cx:pt>
          <cx:pt idx="118">0.0015256980533231801</cx:pt>
          <cx:pt idx="119">0.0053200854524255003</cx:pt>
          <cx:pt idx="120">0.015300969964283401</cx:pt>
          <cx:pt idx="121">0.037292137968266803</cx:pt>
          <cx:pt idx="122">0.0288589440412498</cx:pt>
          <cx:pt idx="123">0.016583332192214501</cx:pt>
          <cx:pt idx="124">0.0093310712472660408</cx:pt>
          <cx:pt idx="125">0.0062087854375703104</cx:pt>
          <cx:pt idx="126">-0.0050290044858124199</cx:pt>
          <cx:pt idx="127">-0.0072464749839835502</cx:pt>
          <cx:pt idx="128">-0.017893555135212999</cx:pt>
          <cx:pt idx="129">-0.019367823045668801</cx:pt>
          <cx:pt idx="130">0.023285157644878901</cx:pt>
          <cx:pt idx="131">0.016871720376935798</cx:pt>
          <cx:pt idx="132">0.00033885312915874399</cx:pt>
          <cx:pt idx="133">0.016600121861922699</cx:pt>
          <cx:pt idx="134">0.00092829163597758898</cx:pt>
          <cx:pt idx="135">0.0080853694830268306</cx:pt>
          <cx:pt idx="136">0.033702590794756598</cx:pt>
          <cx:pt idx="137">0.0138998558269388</cx:pt>
          <cx:pt idx="138">0.00076076564375543898</cx:pt>
          <cx:pt idx="139">0.00025944975655019101</cx:pt>
          <cx:pt idx="140">-0.000281094781148485</cx:pt>
          <cx:pt idx="141">0.000382157547905092</cx:pt>
          <cx:pt idx="142">-0.00034827353226290797</cx:pt>
          <cx:pt idx="143">0.0020853892435772799</cx:pt>
          <cx:pt idx="144">0.00089836934259446895</cx:pt>
          <cx:pt idx="145">0.0071342502417276301</cx:pt>
          <cx:pt idx="146">0.0060909213364824201</cx:pt>
          <cx:pt idx="147">0.016310048188900798</cx:pt>
          <cx:pt idx="148">0.012884400431753601</cx:pt>
          <cx:pt idx="149">0.020409607413945201</cx:pt>
          <cx:pt idx="150">-0.0027889094338106901</cx:pt>
          <cx:pt idx="151">-0.011215590601650499</cx:pt>
          <cx:pt idx="152">-0.018371930338032898</cx:pt>
          <cx:pt idx="153">-0.016426097533574401</cx:pt>
          <cx:pt idx="154">-0.0068833090123068897</cx:pt>
          <cx:pt idx="155">-0.018935358680788099</cx:pt>
          <cx:pt idx="156">-0.00848317009322248</cx:pt>
          <cx:pt idx="157">0.0014744621625183999</cx:pt>
          <cx:pt idx="158">0.0228242452139398</cx:pt>
          <cx:pt idx="159">0.0088994980001339593</cx:pt>
          <cx:pt idx="160">0.0074310239037923996</cx:pt>
          <cx:pt idx="161">0.0085476235205500604</cx:pt>
          <cx:pt idx="162">0.024040646000280701</cx:pt>
          <cx:pt idx="163">0.0215356126866053</cx:pt>
          <cx:pt idx="164">0.028429907104539</cx:pt>
          <cx:pt idx="165">0.0095842245957618605</cx:pt>
          <cx:pt idx="166">0.0015760299089156301</cx:pt>
          <cx:pt idx="167">-0.00055636304110961196</cx:pt>
          <cx:pt idx="168">-0.00045286893353433202</cx:pt>
          <cx:pt idx="169">0.00035559334919271101</cx:pt>
          <cx:pt idx="170">0.00010663239466662</cx:pt>
          <cx:pt idx="171">-0.0019785818505178901</cx:pt>
          <cx:pt idx="172">0.00179013177608074</cx:pt>
          <cx:pt idx="173">0.0091790182501471102</cx:pt>
          <cx:pt idx="174">0.00350256471128165</cx:pt>
          <cx:pt idx="175">0.00175194858853231</cx:pt>
          <cx:pt idx="176">0.0101347054880547</cx:pt>
          <cx:pt idx="177">0.017321079022802399</cx:pt>
          <cx:pt idx="178">0.00065049680642722196</cx:pt>
          <cx:pt idx="179">-0.017972788378882502</cx:pt>
          <cx:pt idx="180">-0.020288610514484901</cx:pt>
          <cx:pt idx="181">-0.028120654015562602</cx:pt>
          <cx:pt idx="182">-0.0033155994271023702</cx:pt>
          <cx:pt idx="183">0.0109601354953924</cx:pt>
          <cx:pt idx="184">-0.0070620084891941798</cx:pt>
          <cx:pt idx="185">-0.0040122484278002296</cx:pt>
          <cx:pt idx="186">0.013052867608155</cx:pt>
          <cx:pt idx="187">0.019096486990616099</cx:pt>
          <cx:pt idx="188">0.022364593147236201</cx:pt>
          <cx:pt idx="189">0.023612288182489199</cx:pt>
          <cx:pt idx="190">0.031019552201117101</cx:pt>
          <cx:pt idx="191">0.034076859971504399</cx:pt>
          <cx:pt idx="192">0.032555894942504097</cx:pt>
          <cx:pt idx="193">0.023980549133289401</cx:pt>
          <cx:pt idx="194">0.0052773301208100297</cx:pt>
          <cx:pt idx="195">8.4411291641238695e-05</cx:pt>
          <cx:pt idx="196">-9.3691463681800104e-05</cx:pt>
          <cx:pt idx="197">0.00039248661883259698</cx:pt>
          <cx:pt idx="198">-0.0030471055509519898</cx:pt>
          <cx:pt idx="199">-0.0065517416689498996</cx:pt>
          <cx:pt idx="200">-0.00689868152329894</cx:pt>
          <cx:pt idx="201">0.00462119515137585</cx:pt>
          <cx:pt idx="202">-0.0018816348784183299</cx:pt>
          <cx:pt idx="203">-0.0152839356181378</cx:pt>
          <cx:pt idx="204">-0.0068687412170867603</cx:pt>
          <cx:pt idx="205">-0.0081786901882111001</cx:pt>
          <cx:pt idx="206">0.010866707188952</cx:pt>
          <cx:pt idx="207">0.027102080021174101</cx:pt>
          <cx:pt idx="208">0.015140121166939399</cx:pt>
          <cx:pt idx="209">-0.0026746562548703298</cx:pt>
          <cx:pt idx="210">0.053763543524204101</cx:pt>
          <cx:pt idx="211">0.051880664288067001</cx:pt>
          <cx:pt idx="212">0.048173231329975801</cx:pt>
          <cx:pt idx="213">0.068047213504391996</cx:pt>
          <cx:pt idx="214">0.037614282987582702</cx:pt>
          <cx:pt idx="215">0.0360815325210955</cx:pt>
          <cx:pt idx="216">0.058407469182624898</cx:pt>
          <cx:pt idx="217">0.018183546615102599</cx:pt>
          <cx:pt idx="218">0.023605584074147999</cx:pt>
          <cx:pt idx="219">0.029170466576570801</cx:pt>
          <cx:pt idx="220">0.024527607231174201</cx:pt>
          <cx:pt idx="221">0.0205748507898437</cx:pt>
          <cx:pt idx="222">0.0040857786981990203</cx:pt>
          <cx:pt idx="223">-0.00030351931963476303</cx:pt>
          <cx:pt idx="224">-0.00040950111849695302</cx:pt>
          <cx:pt idx="225">-0.00051327820835387196</cx:pt>
          <cx:pt idx="226">-0.00496436635763149</cx:pt>
          <cx:pt idx="227">-0.0072514672452207198</cx:pt>
          <cx:pt idx="228">-0.0148986475807164</cx:pt>
          <cx:pt idx="229">-0.0013128968063067701</cx:pt>
          <cx:pt idx="230">-0.017961158012997198</cx:pt>
          <cx:pt idx="231">-0.039140938705139697</cx:pt>
          <cx:pt idx="232">-0.030834836351823401</cx:pt>
          <cx:pt idx="233">-0.016663870084638498</cx:pt>
          <cx:pt idx="234">0.0051661274196302502</cx:pt>
          <cx:pt idx="235">0.0369061473029446</cx:pt>
          <cx:pt idx="236">0.012721137066689399</cx:pt>
          <cx:pt idx="237">-0.0055224844150909298</cx:pt>
          <cx:pt idx="238">0.019093837088101601</cx:pt>
          <cx:pt idx="239">0.031842338796169198</cx:pt>
          <cx:pt idx="240">-0.020444541897821199</cx:pt>
          <cx:pt idx="241">0.0081516103132964392</cx:pt>
          <cx:pt idx="242">0.0289696232393001</cx:pt>
          <cx:pt idx="243">0.0206850079448627</cx:pt>
          <cx:pt idx="244">0.0507680390586073</cx:pt>
          <cx:pt idx="245">0.028092371237879998</cx:pt>
          <cx:pt idx="246">0.0079684743014388198</cx:pt>
          <cx:pt idx="247">0.0049284024268397399</cx:pt>
          <cx:pt idx="248">0.019687007870811499</cx:pt>
          <cx:pt idx="249">0.017051555685461801</cx:pt>
          <cx:pt idx="250">0.0027359358349922699</cx:pt>
          <cx:pt idx="251">0.00062215990866903699</cx:pt>
          <cx:pt idx="252">8.6106462532372502e-05</cx:pt>
          <cx:pt idx="253">-0.00035060439153269702</cx:pt>
          <cx:pt idx="254">-0.0048337982159657698</cx:pt>
          <cx:pt idx="255">-0.0061898583636766803</cx:pt>
          <cx:pt idx="256">-0.013476617599283</cx:pt>
          <cx:pt idx="257">-0.012188996176819599</cx:pt>
          <cx:pt idx="258">-0.00368042889172454</cx:pt>
          <cx:pt idx="259">-0.00357271551302579</cx:pt>
          <cx:pt idx="260">0.0021122129459306099</cx:pt>
          <cx:pt idx="261">-0.0088474552700773899</cx:pt>
          <cx:pt idx="262">-0.0097498776733374107</cx:pt>
          <cx:pt idx="263">0.040097377645955098</cx:pt>
          <cx:pt idx="264">0.0106924216215945</cx:pt>
          <cx:pt idx="265">-0.015183652336709701</cx:pt>
          <cx:pt idx="266">-0.0037028625666797798</cx:pt>
          <cx:pt idx="267">-0.042049396127465402</cx:pt>
          <cx:pt idx="268">-0.051479757803833098</cx:pt>
          <cx:pt idx="269">-0.056408802691530903</cx:pt>
          <cx:pt idx="270">-0.044066905619610103</cx:pt>
          <cx:pt idx="271">-0.037232720646628699</cx:pt>
          <cx:pt idx="272">-0.00498505221386558</cx:pt>
          <cx:pt idx="273">-0.021357648135906002</cx:pt>
          <cx:pt idx="274">-0.028897241072951801</cx:pt>
          <cx:pt idx="275">-0.040343520863259701</cx:pt>
          <cx:pt idx="276">-0.00091986961247571102</cx:pt>
          <cx:pt idx="277">0.0085013414887874592</cx:pt>
          <cx:pt idx="278">-0.000110265209179748</cx:pt>
          <cx:pt idx="279">0.000247010670536106</cx:pt>
          <cx:pt idx="280">7.1653267121350606e-05</cx:pt>
          <cx:pt idx="281">8.3497335804417805e-05</cx:pt>
          <cx:pt idx="282">-0.0027671217802316501</cx:pt>
          <cx:pt idx="283">-0.0026150951605224998</cx:pt>
          <cx:pt idx="284">-0.00989313189115292</cx:pt>
          <cx:pt idx="285">-0.0088910494622534003</cx:pt>
          <cx:pt idx="286">0.0046123826474503901</cx:pt>
          <cx:pt idx="287">0.0025480525284028101</cx:pt>
          <cx:pt idx="288">-0.010066983168769901</cx:pt>
          <cx:pt idx="289">-0.0011678060856538</cx:pt>
          <cx:pt idx="290">-0.0060484349866278403</cx:pt>
          <cx:pt idx="291">0.0144441961524471</cx:pt>
          <cx:pt idx="292">0.0073809450822268597</cx:pt>
          <cx:pt idx="293">-0.0040657833299214702</cx:pt>
          <cx:pt idx="294">-0.026624091456626298</cx:pt>
          <cx:pt idx="295">-0.0368813674530062</cx:pt>
          <cx:pt idx="296">-0.057223123770122002</cx:pt>
          <cx:pt idx="297">-0.059183198822792597</cx:pt>
          <cx:pt idx="298">-0.049022886365404299</cx:pt>
          <cx:pt idx="299">-0.039342214427483299</cx:pt>
          <cx:pt idx="300">-0.026713154582518401</cx:pt>
          <cx:pt idx="301">-0.057996291851907897</cx:pt>
          <cx:pt idx="302">-0.050164934414382301</cx:pt>
          <cx:pt idx="303">-0.059610995476244301</cx:pt>
          <cx:pt idx="304">-0.014028590148641299</cx:pt>
          <cx:pt idx="305">0.000292771387447089</cx:pt>
          <cx:pt idx="306">0.00041348725146518503</cx:pt>
          <cx:pt idx="307">0.00015804713746882899</cx:pt>
          <cx:pt idx="308">-0.000448181249690362</cx:pt>
          <cx:pt idx="309">-0.00144357613362788</cx:pt>
          <cx:pt idx="310">-0.0018129341211171599</cx:pt>
          <cx:pt idx="311">-0.00077791525966476301</cx:pt>
          <cx:pt idx="312">0.0017412272524819901</cx:pt>
          <cx:pt idx="313">0.0034207178732701998</cx:pt>
          <cx:pt idx="314">-0.0083523859915555897</cx:pt>
          <cx:pt idx="315">-0.0215652295730655</cx:pt>
          <cx:pt idx="316">-0.041703933055971497</cx:pt>
          <cx:pt idx="317">-0.031690132040568399</cx:pt>
          <cx:pt idx="318">0.0147714180231016</cx:pt>
          <cx:pt idx="319">0.00050861277817776005</cx:pt>
          <cx:pt idx="320">-0.011724054504979899</cx:pt>
          <cx:pt idx="321">-0.026506327993154902</cx:pt>
          <cx:pt idx="322">-0.013391000798905799</cx:pt>
          <cx:pt idx="323">0.0129339181976422</cx:pt>
          <cx:pt idx="324">0.0105339072912184</cx:pt>
          <cx:pt idx="325">0.026436323232296399</cx:pt>
          <cx:pt idx="326">0.014898502957122001</cx:pt>
          <cx:pt idx="327">-0.031033318112842899</cx:pt>
          <cx:pt idx="328">-0.016957102136170198</cx:pt>
          <cx:pt idx="329">-0.063247279347613899</cx:pt>
          <cx:pt idx="330">-0.061892361296783799</cx:pt>
          <cx:pt idx="331">-0.055783325847091801</cx:pt>
          <cx:pt idx="332">-0.031474332088855403</cx:pt>
          <cx:pt idx="333">-0.0094120676708548592</cx:pt>
          <cx:pt idx="334">-0.0014519779496755801</cx:pt>
          <cx:pt idx="335">-0.00047549316844027601</cx:pt>
          <cx:pt idx="336">2.2422636556781e-05</cx:pt>
          <cx:pt idx="337">-0.00091070800714923399</cx:pt>
          <cx:pt idx="338">-0.00067622536019079703</cx:pt>
          <cx:pt idx="339">0.00079411553784623605</cx:pt>
          <cx:pt idx="340">-0.000744842724745968</cx:pt>
          <cx:pt idx="341">0.0092776627894549206</cx:pt>
          <cx:pt idx="342">-0.017189921567468101</cx:pt>
          <cx:pt idx="343">-0.0325119277224818</cx:pt>
          <cx:pt idx="344">-0.035664542986977299</cx:pt>
          <cx:pt idx="345">-0.0472256717633339</cx:pt>
          <cx:pt idx="346">0.0091316160831560796</cx:pt>
          <cx:pt idx="347">-0.00427983627181628</cx:pt>
          <cx:pt idx="348">-0.0194691507465596</cx:pt>
          <cx:pt idx="349">-0.0046942095019580103</cx:pt>
          <cx:pt idx="350">0.00157401629883271</cx:pt>
          <cx:pt idx="351">0.027978857230977299</cx:pt>
          <cx:pt idx="352">0.0020137500442456201</cx:pt>
          <cx:pt idx="353">-0.0065620277344507604</cx:pt>
          <cx:pt idx="354">0.041472088910959798</cx:pt>
          <cx:pt idx="355">0.020138293768153001</cx:pt>
          <cx:pt idx="356">0.00175031483890882</cx:pt>
          <cx:pt idx="357">-0.013078410798563299</cx:pt>
          <cx:pt idx="358">-0.021537461889243398</cx:pt>
          <cx:pt idx="359">-0.031437806676140698</cx:pt>
          <cx:pt idx="360">-0.024716109425708298</cx:pt>
          <cx:pt idx="361">-0.0066290875952511596</cx:pt>
          <cx:pt idx="362">6.7132517982046395e-05</cx:pt>
          <cx:pt idx="363">-4.4931498002654198e-05</cx:pt>
          <cx:pt idx="364">0.000212811612412622</cx:pt>
          <cx:pt idx="365">0.00030356881822705598</cx:pt>
          <cx:pt idx="366">-0.0012722809675374501</cx:pt>
          <cx:pt idx="367">-0.00034548395929971898</cx:pt>
          <cx:pt idx="368">-0.0093780254923814307</cx:pt>
          <cx:pt idx="369">-0.0035287756116106701</cx:pt>
          <cx:pt idx="370">-0.0270056915743314</cx:pt>
          <cx:pt idx="371">-0.029011367439360902</cx:pt>
          <cx:pt idx="372">-0.034845938095743198</cx:pt>
          <cx:pt idx="373">-0.0299422935959015</cx:pt>
          <cx:pt idx="374">-0.018266935120622399</cx:pt>
          <cx:pt idx="375">-0.021870250009655898</cx:pt>
          <cx:pt idx="376">0.0035769754374341801</cx:pt>
          <cx:pt idx="377">0.016989975303284801</cx:pt>
          <cx:pt idx="378">-0.00129334899889443</cx:pt>
          <cx:pt idx="379">-0.0041392655898194698</cx:pt>
          <cx:pt idx="380">0.011134074298742001</cx:pt>
          <cx:pt idx="381">0.0109010748201249</cx:pt>
          <cx:pt idx="382">0.0076179968683203099</cx:pt>
          <cx:pt idx="383">0.0118799016247435</cx:pt>
          <cx:pt idx="384">0.00061151047138564005</cx:pt>
          <cx:pt idx="385">0.016481475195909898</cx:pt>
          <cx:pt idx="386">-0.0099534560047564499</cx:pt>
          <cx:pt idx="387">-0.0191626978546111</cx:pt>
          <cx:pt idx="388">-0.014160610162351201</cx:pt>
          <cx:pt idx="389">-0.0079086170004755204</cx:pt>
          <cx:pt idx="390">-0.00239412555400684</cx:pt>
          <cx:pt idx="391">-0.0011614985550324199</cx:pt>
          <cx:pt idx="392">-0.00080020892344905199</cx:pt>
          <cx:pt idx="393">0.00042092291050448301</cx:pt>
          <cx:pt idx="394">-0.00036118078451270898</cx:pt>
          <cx:pt idx="395">-0.00032862914691970398</cx:pt>
          <cx:pt idx="396">-0.018513994506694401</cx:pt>
          <cx:pt idx="397">-0.029181477079432701</cx:pt>
          <cx:pt idx="398">-0.038696547309239</cx:pt>
          <cx:pt idx="399">-0.050288209841440702</cx:pt>
          <cx:pt idx="400">-0.054180499854516097</cx:pt>
          <cx:pt idx="401">-0.068010933189097997</cx:pt>
          <cx:pt idx="402">-0.062396109956529597</cx:pt>
          <cx:pt idx="403">-0.028627696585821899</cx:pt>
          <cx:pt idx="404">-0.0080929805621519392</cx:pt>
          <cx:pt idx="405">0.0038350024933953598</cx:pt>
          <cx:pt idx="406">0.0092479789793521103</cx:pt>
          <cx:pt idx="407">0.00030035205421895201</cx:pt>
          <cx:pt idx="408">0.011912600211537699</cx:pt>
          <cx:pt idx="409">6.2939345036861402e-05</cx:pt>
          <cx:pt idx="410">0.0031462405561976299</cx:pt>
          <cx:pt idx="411">-0.0035521315152730001</cx:pt>
          <cx:pt idx="412">0.0102864214903533</cx:pt>
          <cx:pt idx="413">0.014726279449903</cx:pt>
          <cx:pt idx="414">0.0040745791052751203</cx:pt>
          <cx:pt idx="415">0.0101100995491298</cx:pt>
          <cx:pt idx="416">-0.00499196477887974</cx:pt>
          <cx:pt idx="417">-0.00217387693497505</cx:pt>
          <cx:pt idx="418">-0.00119877416241029</cx:pt>
          <cx:pt idx="419">0.00038509357574386999</cx:pt>
          <cx:pt idx="420">0.00024414274897425402</cx:pt>
          <cx:pt idx="421">0.0023424204509497198</cx:pt>
          <cx:pt idx="422">0.0020867701867969199</cx:pt>
          <cx:pt idx="423">-0.0071837503995676403</cx:pt>
          <cx:pt idx="424">-0.00358598853519785</cx:pt>
          <cx:pt idx="425">-0.011718421374498401</cx:pt>
          <cx:pt idx="426">-0.0288974854065829</cx:pt>
          <cx:pt idx="427">-0.065400110441196202</cx:pt>
          <cx:pt idx="428">-0.078887756253965893</cx:pt>
          <cx:pt idx="429">-0.11164910492074399</cx:pt>
          <cx:pt idx="430">-0.10243592331658399</cx:pt>
          <cx:pt idx="431">-0.062910844641172803</cx:pt>
          <cx:pt idx="432">-0.024406554933522701</cx:pt>
          <cx:pt idx="433">-0.0053219203763920303</cx:pt>
          <cx:pt idx="434">-0.0039102579529896302</cx:pt>
          <cx:pt idx="435">-0.031365257845845797</cx:pt>
          <cx:pt idx="436">-0.028917625293310201</cx:pt>
          <cx:pt idx="437">-0.00119629415986439</cx:pt>
          <cx:pt idx="438">-0.015224704363627099</cx:pt>
          <cx:pt idx="439">-0.0022875330948535001</cx:pt>
          <cx:pt idx="440">0.037780866623036001</cx:pt>
          <cx:pt idx="441">0.019355510701700201</cx:pt>
          <cx:pt idx="442">0.017549065290831702</cx:pt>
          <cx:pt idx="443">0.020684243791093199</cx:pt>
          <cx:pt idx="444">0.0063065761720361097</cx:pt>
          <cx:pt idx="445">-0.0023455499545400899</cx:pt>
          <cx:pt idx="446">-0.00059937321193127401</cx:pt>
          <cx:pt idx="447">-0.00034561202143653503</cx:pt>
          <cx:pt idx="448">0.00063809784478521803</cx:pt>
          <cx:pt idx="449">0.00097734690695316494</cx:pt>
          <cx:pt idx="450">0.0023359194746483498</cx:pt>
          <cx:pt idx="451">0.0047828307314805004</cx:pt>
          <cx:pt idx="452">0.015090489790608499</cx:pt>
          <cx:pt idx="453">0.013359534704781</cx:pt>
          <cx:pt idx="454">0.0022280864338628699</cx:pt>
          <cx:pt idx="455">-0.024616276825126099</cx:pt>
          <cx:pt idx="456">-0.045377530101401803</cx:pt>
          <cx:pt idx="457">-0.093203377254488101</cx:pt>
          <cx:pt idx="458">-0.11154558151850701</cx:pt>
          <cx:pt idx="459">-0.091130973392126502</cx:pt>
          <cx:pt idx="460">-0.066828095864516199</cx:pt>
          <cx:pt idx="461">-0.058241807789124703</cx:pt>
          <cx:pt idx="462">-0.042146869424237801</cx:pt>
          <cx:pt idx="463">-0.012564329495082901</cx:pt>
          <cx:pt idx="464">-0.0142566708130901</cx:pt>
          <cx:pt idx="465">0.0109003087677619</cx:pt>
          <cx:pt idx="466">-0.0024575100419460798</cx:pt>
          <cx:pt idx="467">0.0166717795001321</cx:pt>
          <cx:pt idx="468">0.030177903942139001</cx:pt>
          <cx:pt idx="469">-0.00061193357259554297</cx:pt>
          <cx:pt idx="470">0.0065595900399829203</cx:pt>
          <cx:pt idx="471">0.021400450221390199</cx:pt>
          <cx:pt idx="472">0.021043047924600398</cx:pt>
          <cx:pt idx="473">-0.0102862100265302</cx:pt>
          <cx:pt idx="474">-0.00287994851235148</cx:pt>
          <cx:pt idx="475">-0.00033320478429037898</cx:pt>
          <cx:pt idx="476">-0.00119108918081018</cx:pt>
          <cx:pt idx="477">0.000211529787377089</cx:pt>
          <cx:pt idx="478">0.000348139064390366</cx:pt>
          <cx:pt idx="479">0.0163867805347724</cx:pt>
          <cx:pt idx="480">0.024502440321760501</cx:pt>
          <cx:pt idx="481">0.02279946114416</cx:pt>
          <cx:pt idx="482">0.059146582072792303</cx:pt>
          <cx:pt idx="483">0.039055733738637001</cx:pt>
          <cx:pt idx="484">0.037012058364004702</cx:pt>
          <cx:pt idx="485">-0.021514601688975302</cx:pt>
          <cx:pt idx="486">-0.054063932710641999</cx:pt>
          <cx:pt idx="487">-0.062363332803298699</cx:pt>
          <cx:pt idx="488">-0.0664328120663321</cx:pt>
          <cx:pt idx="489">-0.078263725956948194</cx:pt>
          <cx:pt idx="490">-0.036350226747355802</cx:pt>
          <cx:pt idx="491">0.00502825767660581</cx:pt>
          <cx:pt idx="492">0.0064190634334039499</cx:pt>
          <cx:pt idx="493">0.038911265806886398</cx:pt>
          <cx:pt idx="494">0.023627249240844701</cx:pt>
          <cx:pt idx="495">0.027015493696163399</cx:pt>
          <cx:pt idx="496">0.035992792769238002</cx:pt>
          <cx:pt idx="497">-0.0084284479364943703</cx:pt>
          <cx:pt idx="498">-0.0157610633889715</cx:pt>
          <cx:pt idx="499">0.00193533058770056</cx:pt>
          <cx:pt idx="500">0.0094817221954498002</cx:pt>
          <cx:pt idx="501">-0.012630174363945999</cx:pt>
          <cx:pt idx="502">-0.00125173255335483</cx:pt>
          <cx:pt idx="503">0.00080731721949088705</cx:pt>
          <cx:pt idx="504">0.00030685166983149601</cx:pt>
          <cx:pt idx="505">0.00071338767650529905</cx:pt>
          <cx:pt idx="506">-0.00087960537410284396</cx:pt>
          <cx:pt idx="507">0.019203173859201499</cx:pt>
          <cx:pt idx="508">0.028248891554254901</cx:pt>
          <cx:pt idx="509">0.0416140113219002</cx:pt>
          <cx:pt idx="510">0.0985421227459123</cx:pt>
          <cx:pt idx="511">0.092555535925409105</cx:pt>
          <cx:pt idx="512">0.084746537314399198</cx:pt>
          <cx:pt idx="513">0.051607803370438701</cx:pt>
          <cx:pt idx="514">0.0127903338398637</cx:pt>
          <cx:pt idx="515">-0.0056894811525612802</cx:pt>
          <cx:pt idx="516">-0.038472665768298497</cx:pt>
          <cx:pt idx="517">-0.032919812783310402</cx:pt>
          <cx:pt idx="518">0.013912635150449999</cx:pt>
          <cx:pt idx="519">0.0124320335534817</cx:pt>
          <cx:pt idx="520">-0.0061431000922338797</cx:pt>
          <cx:pt idx="521">0.0136896417309518</cx:pt>
          <cx:pt idx="522">0.013528925161346799</cx:pt>
          <cx:pt idx="523">0.040250488465939802</cx:pt>
          <cx:pt idx="524">0.0288545969200684</cx:pt>
          <cx:pt idx="525">-0.0036329249361485199</cx:pt>
          <cx:pt idx="526">-0.017156252073089</cx:pt>
          <cx:pt idx="527">-0.0031184628730507101</cx:pt>
          <cx:pt idx="528">0.014233677517654799</cx:pt>
          <cx:pt idx="529">-0.0059953865362462298</cx:pt>
          <cx:pt idx="530">-0.000885373554467293</cx:pt>
          <cx:pt idx="531">0.000107003299230538</cx:pt>
          <cx:pt idx="532">-0.00025823467304089399</cx:pt>
          <cx:pt idx="533">-0.00099969713488241591</cx:pt>
          <cx:pt idx="534">-0.00124635602488645</cx:pt>
          <cx:pt idx="535">0.017326404560934799</cx:pt>
          <cx:pt idx="536">0.016819113900203599</cx:pt>
          <cx:pt idx="537">0.0464712670970912</cx:pt>
          <cx:pt idx="538">0.0980550345746527</cx:pt>
          <cx:pt idx="539">0.087650808357685406</cx:pt>
          <cx:pt idx="540">0.080315194239143697</cx:pt>
          <cx:pt idx="541">0.084573981675302307</cx:pt>
          <cx:pt idx="542">0.077033283870243094</cx:pt>
          <cx:pt idx="543">0.060949809160152198</cx:pt>
          <cx:pt idx="544">0.031341458737134502</cx:pt>
          <cx:pt idx="545">-0.0073567718933660797</cx:pt>
          <cx:pt idx="546">-0.0080105640653284002</cx:pt>
          <cx:pt idx="547">-0.030631897655955701</cx:pt>
          <cx:pt idx="548">-0.0172061671228615</cx:pt>
          <cx:pt idx="549">0.0083228390155108897</cx:pt>
          <cx:pt idx="550">0.0216280665613976</cx:pt>
          <cx:pt idx="551">0.0076063924129488999</cx:pt>
          <cx:pt idx="552">0.025235948904222798</cx:pt>
          <cx:pt idx="553">-0.012059935539379601</cx:pt>
          <cx:pt idx="554">-0.019505338774434101</cx:pt>
          <cx:pt idx="555">0.010376021597071501</cx:pt>
          <cx:pt idx="556">0.020962593260149098</cx:pt>
          <cx:pt idx="557">-0.0021145211754195702</cx:pt>
          <cx:pt idx="558">-0.0010019416308588501</cx:pt>
          <cx:pt idx="559">-0.00064704262523794303</cx:pt>
          <cx:pt idx="560">-0.00062445124918372502</cx:pt>
          <cx:pt idx="561">9.5968979168492802e-05</cx:pt>
          <cx:pt idx="562">-0.0045230420562406299</cx:pt>
          <cx:pt idx="563">-0.00690681816534884</cx:pt>
          <cx:pt idx="564">0.0012710245570888301</cx:pt>
          <cx:pt idx="565">0.0256109734448433</cx:pt>
          <cx:pt idx="566">0.052716396466271499</cx:pt>
          <cx:pt idx="567">0.0456652300825411</cx:pt>
          <cx:pt idx="568">0.048559715447945302</cx:pt>
          <cx:pt idx="569">0.065096129310271103</cx:pt>
          <cx:pt idx="570">0.049652349305320899</cx:pt>
          <cx:pt idx="571">0.049877518681517199</cx:pt>
          <cx:pt idx="572">0.020589622242977799</cx:pt>
          <cx:pt idx="573">0.018179081643694601</cx:pt>
          <cx:pt idx="574">0.0147060509258745</cx:pt>
          <cx:pt idx="575">-0.013153255430115401</cx:pt>
          <cx:pt idx="576">-0.0052369088713202297</cx:pt>
          <cx:pt idx="577">0.028002088857099001</cx:pt>
          <cx:pt idx="578">0.0166101878311853</cx:pt>
          <cx:pt idx="579">0.010681990547848399</cx:pt>
          <cx:pt idx="580">-0.015292807042651299</cx:pt>
          <cx:pt idx="581">-0.0185796015089131</cx:pt>
          <cx:pt idx="582">-0.0120515415631786</cx:pt>
          <cx:pt idx="583">-0.0055477932588143602</cx:pt>
          <cx:pt idx="584">0.0060842374633177697</cx:pt>
          <cx:pt idx="585">-0.0027400788068232102</cx:pt>
          <cx:pt idx="586">-0.00159751866849784</cx:pt>
          <cx:pt idx="587">4.20971674029507e-05</cx:pt>
          <cx:pt idx="588">7.9313446248515494e-05</cx:pt>
          <cx:pt idx="589">-0.00016959711419965099</cx:pt>
          <cx:pt idx="590">-0.0132285918812568</cx:pt>
          <cx:pt idx="591">-0.017104502113469901</cx:pt>
          <cx:pt idx="592">-0.017903491350592601</cx:pt>
          <cx:pt idx="593">-0.0127694728148719</cx:pt>
          <cx:pt idx="594">-0.0168240815299045</cx:pt>
          <cx:pt idx="595">0.0045769878660693302</cx:pt>
          <cx:pt idx="596">-0.00926904137599323</cx:pt>
          <cx:pt idx="597">-0.032877516529954298</cx:pt>
          <cx:pt idx="598">0.0107779314486345</cx:pt>
          <cx:pt idx="599">0.024713284957432</cx:pt>
          <cx:pt idx="600">0.045639578215922703</cx:pt>
          <cx:pt idx="601">0.038854925297574901</cx:pt>
          <cx:pt idx="602">0.0149028838645299</cx:pt>
          <cx:pt idx="603">-0.024158837740701</cx:pt>
          <cx:pt idx="604">-0.015427056717800199</cx:pt>
          <cx:pt idx="605">-0.00027322157672968899</cx:pt>
          <cx:pt idx="606">-0.0055447871867652298</cx:pt>
          <cx:pt idx="607">-0.0073315614526892701</cx:pt>
          <cx:pt idx="608">-0.0055116869347824797</cx:pt>
          <cx:pt idx="609">-0.0053361776204041101</cx:pt>
          <cx:pt idx="610">-0.018497765172816601</cx:pt>
          <cx:pt idx="611">-0.0138330548124465</cx:pt>
          <cx:pt idx="612">-0.0060680347262099896</cx:pt>
          <cx:pt idx="613">-0.0044285210739662901</cx:pt>
          <cx:pt idx="614">0.00022460290864191701</cx:pt>
          <cx:pt idx="615">0.00072822183738968204</cx:pt>
          <cx:pt idx="616">-0.00024473573150423999</cx:pt>
          <cx:pt idx="617">-0.00015207456366872599</cx:pt>
          <cx:pt idx="618">-0.0032355080784363301</cx:pt>
          <cx:pt idx="619">-0.0052109837035402796</cx:pt>
          <cx:pt idx="620">-0.0091597431363892798</cx:pt>
          <cx:pt idx="621">-0.021622272060919299</cx:pt>
          <cx:pt idx="622">-0.057830277503688202</cx:pt>
          <cx:pt idx="623">-0.063460534454363698</cx:pt>
          <cx:pt idx="624">-0.062098634293503603</cx:pt>
          <cx:pt idx="625">-0.070738528721060095</cx:pt>
          <cx:pt idx="626">-0.039284495923329901</cx:pt>
          <cx:pt idx="627">-0.0061598254244691897</cx:pt>
          <cx:pt idx="628">0.0089317070798354704</cx:pt>
          <cx:pt idx="629">0.0236382749238437</cx:pt>
          <cx:pt idx="630">0.023435427351971599</cx:pt>
          <cx:pt idx="631">0.011386662467333801</cx:pt>
          <cx:pt idx="632">0.016017742010160901</cx:pt>
          <cx:pt idx="633">0.0039541839103049399</cx:pt>
          <cx:pt idx="634">-0.0139515496990129</cx:pt>
          <cx:pt idx="635">-0.0089710575166892202</cx:pt>
          <cx:pt idx="636">0.0024460190623413502</cx:pt>
          <cx:pt idx="637">0.0053008042322326698</cx:pt>
          <cx:pt idx="638">0.000773869603516955</cx:pt>
          <cx:pt idx="639">-0.0026874094430725899</cx:pt>
          <cx:pt idx="640">-0.0028434252431358302</cx:pt>
          <cx:pt idx="641">-0.0046024280502871299</cx:pt>
          <cx:pt idx="642">-0.00060254203209631505</cx:pt>
          <cx:pt idx="643">-0.00034132874804522001</cx:pt>
          <cx:pt idx="644">0.00010967733844296501</cx:pt>
          <cx:pt idx="645">-0.00010717927846787599</cx:pt>
          <cx:pt idx="646">0.000225711860715151</cx:pt>
          <cx:pt idx="647">0.0033328158930507699</cx:pt>
          <cx:pt idx="648">0.0040441302366735297</cx:pt>
          <cx:pt idx="649">-0.0084217241187325396</cx:pt>
          <cx:pt idx="650">-0.0269974545322046</cx:pt>
          <cx:pt idx="651">-0.061812549813020201</cx:pt>
          <cx:pt idx="652">-0.079220647076566994</cx:pt>
          <cx:pt idx="653">-0.061769685464176299</cx:pt>
          <cx:pt idx="654">-0.027484880304428499</cx:pt>
          <cx:pt idx="655">-0.0138822766691726</cx:pt>
          <cx:pt idx="656">-0.0075836503246724703</cx:pt>
          <cx:pt idx="657">0.0125957883745547</cx:pt>
          <cx:pt idx="658">0.029154634075557101</cx:pt>
          <cx:pt idx="659">0.0098702769419454998</cx:pt>
          <cx:pt idx="660">-0.0031020789575530298</cx:pt>
          <cx:pt idx="661">-0.00195651540503232</cx:pt>
          <cx:pt idx="662">0.00336094859425162</cx:pt>
          <cx:pt idx="663">0.0091775447530559797</cx:pt>
          <cx:pt idx="664">0.0040202386416880696</cx:pt>
          <cx:pt idx="665">-0.0012910423595664201</cx:pt>
          <cx:pt idx="666">-0.0050775668024685503</cx:pt>
          <cx:pt idx="667">-0.00060924621419979096</cx:pt>
          <cx:pt idx="668">0.00049652777271821903</cx:pt>
          <cx:pt idx="669">-0.0029324271856847601</cx:pt>
          <cx:pt idx="670">0.00057566925004856996</cx:pt>
          <cx:pt idx="671">0.00072573729499099296</cx:pt>
          <cx:pt idx="672">0.00074628812886787395</cx:pt>
          <cx:pt idx="673">-0.00053051759590465796</cx:pt>
          <cx:pt idx="674">0.000979363442949644</cx:pt>
          <cx:pt idx="675">0.0036611749142389199</cx:pt>
          <cx:pt idx="676">0.00062745362678585199</cx:pt>
          <cx:pt idx="677">-0.0067864015143491701</cx:pt>
          <cx:pt idx="678">-0.0102716381116729</cx:pt>
          <cx:pt idx="679">-0.019231455101166198</cx:pt>
          <cx:pt idx="680">-0.031505902475690101</cx:pt>
          <cx:pt idx="681">-0.028340200990263398</cx:pt>
          <cx:pt idx="682">-0.029971590563240801</cx:pt>
          <cx:pt idx="683">-0.0039034152374677598</cx:pt>
          <cx:pt idx="684">-0.0040912621314514704</cx:pt>
          <cx:pt idx="685">-0.0041043224467814301</cx:pt>
          <cx:pt idx="686">-0.0057389020124527096</cx:pt>
          <cx:pt idx="687">-0.012507850785205599</cx:pt>
          <cx:pt idx="688">-0.0048064909875994702</cx:pt>
          <cx:pt idx="689">0.0117871376278524</cx:pt>
          <cx:pt idx="690">-0.0019852797424619001</cx:pt>
          <cx:pt idx="691">-0.0065090821287677996</cx:pt>
          <cx:pt idx="692">-0.0013040758766581001</cx:pt>
          <cx:pt idx="693">-0.0104723948036687</cx:pt>
          <cx:pt idx="694">-0.0021746984448022498</cx:pt>
          <cx:pt idx="695">-0.00156627837856947</cx:pt>
          <cx:pt idx="696">-0.0017612419308449499</cx:pt>
          <cx:pt idx="697">-0.00150121117633845</cx:pt>
          <cx:pt idx="698">0.00033129207260894301</cx:pt>
          <cx:pt idx="699">0.000105995684533421</cx:pt>
          <cx:pt idx="700">-0.00027229026445949999</cx:pt>
          <cx:pt idx="701">0.00053607421904356399</cx:pt>
          <cx:pt idx="702">0.00064903784831958503</cx:pt>
          <cx:pt idx="703">0.00095812922941638395</cx:pt>
          <cx:pt idx="704">-7.4713857036239597e-06</cx:pt>
          <cx:pt idx="705">-0.00048520365540095797</cx:pt>
          <cx:pt idx="706">-0.0016431627705785</cx:pt>
          <cx:pt idx="707">0.00062652107671553497</cx:pt>
          <cx:pt idx="708">0.00122089435864755</cx:pt>
          <cx:pt idx="709">0.0017172912971887501</cx:pt>
          <cx:pt idx="710">0.0042055346842007598</cx:pt>
          <cx:pt idx="711">0.0071477267318291599</cx:pt>
          <cx:pt idx="712">0.0152004467814952</cx:pt>
          <cx:pt idx="713">0.00885577756827792</cx:pt>
          <cx:pt idx="714">0.000570296296455607</cx:pt>
          <cx:pt idx="715">0.00093948456900872705</cx:pt>
          <cx:pt idx="716">0.00056921105657726102</cx:pt>
          <cx:pt idx="717">-0.0070869198523348404</cx:pt>
          <cx:pt idx="718">-0.0085343907926816003</cx:pt>
          <cx:pt idx="719">-0.0061143116798411702</cx:pt>
          <cx:pt idx="720">-0.00014507978280902401</cx:pt>
          <cx:pt idx="721">0.00078477701819517601</cx:pt>
          <cx:pt idx="722">0.00078546587192142195</cx:pt>
          <cx:pt idx="723">-0.00036671790141345198</cx:pt>
          <cx:pt idx="724">0.00056952074378870999</cx:pt>
          <cx:pt idx="725">0.00031207273487957602</cx:pt>
          <cx:pt idx="726">-0.00013290971078459501</cx:pt>
          <cx:pt idx="727">-5.5561283898370299e-05</cx:pt>
          <cx:pt idx="728">-0.00024895114607788001</cx:pt>
          <cx:pt idx="729">-0.00054518043083692802</cx:pt>
          <cx:pt idx="730">-1.0197411675330201e-05</cx:pt>
          <cx:pt idx="731">0.00011952832997158999</cx:pt>
          <cx:pt idx="732">0.00094953422006993995</cx:pt>
          <cx:pt idx="733">-9.4749296900521906e-05</cx:pt>
          <cx:pt idx="734">0.00017908259878504401</cx:pt>
          <cx:pt idx="735">0.00034662106602859402</cx:pt>
          <cx:pt idx="736">0.0026738328529521799</cx:pt>
          <cx:pt idx="737">0.0036116412759849099</cx:pt>
          <cx:pt idx="738">0.00363429157130544</cx:pt>
          <cx:pt idx="739">0.0067397107285243601</cx:pt>
          <cx:pt idx="740">2.8331700169972999e-05</cx:pt>
          <cx:pt idx="741">-0.0052384152671458902</cx:pt>
          <cx:pt idx="742">-0.0042046857240206599</cx:pt>
          <cx:pt idx="743">-0.00051946465600075998</cx:pt>
          <cx:pt idx="744">0.00064239667666014203</cx:pt>
          <cx:pt idx="745">-0.00068159813389326003</cx:pt>
          <cx:pt idx="746">-0.0032832608710937298</cx:pt>
          <cx:pt idx="747">-0.0030713051543322699</cx:pt>
          <cx:pt idx="748">-0.0014483587929715899</cx:pt>
          <cx:pt idx="749">-0.000796527237791452</cx:pt>
          <cx:pt idx="750">0.00031409426307343901</cx:pt>
          <cx:pt idx="751">-0.00034657979693644399</cx:pt>
          <cx:pt idx="752">-0.00014472650004701499</cx:pt>
          <cx:pt idx="753">0.00071596122906808198</cx:pt>
          <cx:pt idx="754">-0.00073269771825113504</cx:pt>
          <cx:pt idx="755">0.00045180439300261497</cx:pt>
          <cx:pt idx="756">-0.00016901405383241099</cx:pt>
          <cx:pt idx="757">0.00044985697697273101</cx:pt>
          <cx:pt idx="758">-0.00049975190562765196</cx:pt>
          <cx:pt idx="759">0.00046425610926838901</cx:pt>
          <cx:pt idx="760">-0.00042384185564550898</cx:pt>
          <cx:pt idx="761">0.00042401171182348499</cx:pt>
          <cx:pt idx="762">-0.000200019896998018</cx:pt>
          <cx:pt idx="763">0.00049629148834986103</cx:pt>
          <cx:pt idx="764">0.0011343270755179999</cx:pt>
          <cx:pt idx="765">4.6038850866223597e-05</cx:pt>
          <cx:pt idx="766">0.00022908009150493901</cx:pt>
          <cx:pt idx="767">-0.000466508614989464</cx:pt>
          <cx:pt idx="768">-0.00019202531350703399</cx:pt>
          <cx:pt idx="769">-0.00094817881392779001</cx:pt>
          <cx:pt idx="770">-0.0020841799074557102</cx:pt>
          <cx:pt idx="771">-0.00037282384567915397</cx:pt>
          <cx:pt idx="772">-0.00017293003260072701</cx:pt>
          <cx:pt idx="773">-0.00010306043961814999</cx:pt>
          <cx:pt idx="774">-0.00079037800912529199</cx:pt>
          <cx:pt idx="775">-0.0023931029033633002</cx:pt>
          <cx:pt idx="776">-0.00095670043083922898</cx:pt>
          <cx:pt idx="777">0.00051296427159932797</cx:pt>
          <cx:pt idx="778">0.00048723652123938802</cx:pt>
          <cx:pt idx="779">-0.00055460342094036403</cx:pt>
          <cx:pt idx="780">0.00041503466305415802</cx:pt>
          <cx:pt idx="781">0.00018393609862200601</cx:pt>
          <cx:pt idx="782">0.00052075111710234699</cx:pt>
          <cx:pt idx="783">0.000190639886205997</cx:pt>
        </cx:lvl>
      </cx:numDim>
    </cx:data>
    <cx:data id="152">
      <cx:numDim type="val">
        <cx:f>'001_WA_F - 副本'!$EW$1:$EW$784</cx:f>
        <cx:lvl ptCount="784" formatCode="0.00E+00">
          <cx:pt idx="0">-1.18757520777711e-05</cx:pt>
          <cx:pt idx="1">-7.5948234306468996e-06</cx:pt>
          <cx:pt idx="2">-3.5601359856949103e-05</cx:pt>
          <cx:pt idx="3">0.00058161738893370402</cx:pt>
          <cx:pt idx="4">-0.00024164828856235699</cx:pt>
          <cx:pt idx="5">0.000351862159592366</cx:pt>
          <cx:pt idx="6">-0.00047650394363226898</cx:pt>
          <cx:pt idx="7">-0.00048292146042038599</cx:pt>
          <cx:pt idx="8">-0.00058421749999462203</cx:pt>
          <cx:pt idx="9">-0.00060858789158022605</cx:pt>
          <cx:pt idx="10">0.00014757278337926399</cx:pt>
          <cx:pt idx="11">0.000153803247300303</cx:pt>
          <cx:pt idx="12">-0.00016829677070129699</cx:pt>
          <cx:pt idx="13">-0.00048028564535344202</cx:pt>
          <cx:pt idx="14">0.00065845455461351803</cx:pt>
          <cx:pt idx="15">0.00022827257649748401</cx:pt>
          <cx:pt idx="16">-0.00041347202611069099</cx:pt>
          <cx:pt idx="17">0.000163572691516227</cx:pt>
          <cx:pt idx="18">-9.1777569314404199e-05</cx:pt>
          <cx:pt idx="19">-0.00065797464243929195</cx:pt>
          <cx:pt idx="20">9.6289648087224402e-05</cx:pt>
          <cx:pt idx="21">-0.00061220106223410799</cx:pt>
          <cx:pt idx="22">-0.00038212903444679501</cx:pt>
          <cx:pt idx="23">0.00014084191211732801</cx:pt>
          <cx:pt idx="24">0.00019444206423419299</cx:pt>
          <cx:pt idx="25">-0.000476298635904628</cx:pt>
          <cx:pt idx="26">0.000203873168377308</cx:pt>
          <cx:pt idx="27">-0.00049679989400136103</cx:pt>
          <cx:pt idx="28">-0.00066967822302690103</cx:pt>
          <cx:pt idx="29">0.00042899561133194502</cx:pt>
          <cx:pt idx="30">-7.0212132860120202e-05</cx:pt>
          <cx:pt idx="31">-0.000131175177386577</cx:pt>
          <cx:pt idx="32">-0.00058988394695019797</cx:pt>
          <cx:pt idx="33">-0.00015290013334586099</cx:pt>
          <cx:pt idx="34">-6.1862297165867405e-05</cx:pt>
          <cx:pt idx="35">-0.0015960873317741901</cx:pt>
          <cx:pt idx="36">-0.0027719226966501898</cx:pt>
          <cx:pt idx="37">-0.00036268321707515298</cx:pt>
          <cx:pt idx="38">-0.0022770905624006701</cx:pt>
          <cx:pt idx="39">-0.0075103587533630802</cx:pt>
          <cx:pt idx="40">-0.0017255240571552701</cx:pt>
          <cx:pt idx="41">-0.0015828383162283101</cx:pt>
          <cx:pt idx="42">-0.0011179119960021201</cx:pt>
          <cx:pt idx="43">0.00087195682768205203</cx:pt>
          <cx:pt idx="44">0.0074595134298626299</cx:pt>
          <cx:pt idx="45">0.0028578425885403399</cx:pt>
          <cx:pt idx="46">-0.00030352273486731102</cx:pt>
          <cx:pt idx="47">-0.00068886439340625004</cx:pt>
          <cx:pt idx="48">-0.0018142164525011401</cx:pt>
          <cx:pt idx="49">-0.00390288438016048</cx:pt>
          <cx:pt idx="50">-0.00097607748022197395</cx:pt>
          <cx:pt idx="51">-0.000283109464300956</cx:pt>
          <cx:pt idx="52">0.0012617025029873299</cx:pt>
          <cx:pt idx="53">-5.8994334254570302e-05</cx:pt>
          <cx:pt idx="54">8.1062502126578493e-05</cx:pt>
          <cx:pt idx="55">0.00023632839091417999</cx:pt>
          <cx:pt idx="56">-8.5877164431702193e-06</cx:pt>
          <cx:pt idx="57">-0.00038296712348251101</cx:pt>
          <cx:pt idx="58">-0.00023271709168415001</cx:pt>
          <cx:pt idx="59">-0.00019561370572140701</cx:pt>
          <cx:pt idx="60">-9.5865449692812804e-05</cx:pt>
          <cx:pt idx="61">-0.00015254611273434699</cx:pt>
          <cx:pt idx="62">-0.0023835568914304102</cx:pt>
          <cx:pt idx="63">-0.0063415010888339899</cx:pt>
          <cx:pt idx="64">-0.0076170551254456601</cx:pt>
          <cx:pt idx="65">-0.0063540007832109799</cx:pt>
          <cx:pt idx="66">-0.0104636984240838</cx:pt>
          <cx:pt idx="67">-0.0085913990223919403</cx:pt>
          <cx:pt idx="68">-0.0081317600624863703</cx:pt>
          <cx:pt idx="69">-0.013012588728259399</cx:pt>
          <cx:pt idx="70">-0.0159852398077658</cx:pt>
          <cx:pt idx="71">-0.00112955246374549</cx:pt>
          <cx:pt idx="72">0.022554892110853101</cx:pt>
          <cx:pt idx="73">0.0074484390316321902</cx:pt>
          <cx:pt idx="74">-0.0079060070411291605</cx:pt>
          <cx:pt idx="75">-0.017148484752049699</cx:pt>
          <cx:pt idx="76">-0.0016022167538532299</cx:pt>
          <cx:pt idx="77">-0.0096116071715366506</cx:pt>
          <cx:pt idx="78">-0.0077882800175218701</cx:pt>
          <cx:pt idx="79">-0.00140468246283769</cx:pt>
          <cx:pt idx="80">-0.00045158935419903898</cx:pt>
          <cx:pt idx="81">0.0011831471459355801</cx:pt>
          <cx:pt idx="82">3.70383061916411e-05</cx:pt>
          <cx:pt idx="83">-0.00053594608501366704</cx:pt>
          <cx:pt idx="84">0.00081785961153227696</cx:pt>
          <cx:pt idx="85">-0.00042592120470226897</cx:pt>
          <cx:pt idx="86">-0.00050701641145833702</cx:pt>
          <cx:pt idx="87">-0.00062250681969929899</cx:pt>
          <cx:pt idx="88">-0.00043334785201132997</cx:pt>
          <cx:pt idx="89">0.0013263960287059099</cx:pt>
          <cx:pt idx="90">-0.0026094252939275098</cx:pt>
          <cx:pt idx="91">-0.00108349370065473</cx:pt>
          <cx:pt idx="92">-0.00046577439919933799</cx:pt>
          <cx:pt idx="93">0.0038575823128741199</cx:pt>
          <cx:pt idx="94">-0.000306531456539089</cx:pt>
          <cx:pt idx="95">0.0019516538834609401</cx:pt>
          <cx:pt idx="96">0.023960584938096999</cx:pt>
          <cx:pt idx="97">0.0175986057481533</cx:pt>
          <cx:pt idx="98">0.00123529333281411</cx:pt>
          <cx:pt idx="99">0.015630799777356201</cx:pt>
          <cx:pt idx="100">0.033550467959221203</cx:pt>
          <cx:pt idx="101">0.0323391776831242</cx:pt>
          <cx:pt idx="102">0.00066522881545323697</cx:pt>
          <cx:pt idx="103">-0.031689706199250503</cx:pt>
          <cx:pt idx="104">-0.038158418132524199</cx:pt>
          <cx:pt idx="105">-0.0224705486113458</cx:pt>
          <cx:pt idx="106">-0.017637553634592001</cx:pt>
          <cx:pt idx="107">-0.015669541079377201</cx:pt>
          <cx:pt idx="108">-0.010197963328242601</cx:pt>
          <cx:pt idx="109">-0.00058253231186410298</cx:pt>
          <cx:pt idx="110">-0.00117451114325336</cx:pt>
          <cx:pt idx="111">0.000204584616775074</cx:pt>
          <cx:pt idx="112">0.0010287515679712599</cx:pt>
          <cx:pt idx="113">-9.8601965239670405e-05</cx:pt>
          <cx:pt idx="114">-0.00014834576296722201</cx:pt>
          <cx:pt idx="115">0.00029283388545650699</cx:pt>
          <cx:pt idx="116">-5.7536702511543098e-05</cx:pt>
          <cx:pt idx="117">-0.00073761543328305598</cx:pt>
          <cx:pt idx="118">0.0040392102996563099</cx:pt>
          <cx:pt idx="119">0.0115736309105822</cx:pt>
          <cx:pt idx="120">0.016783211494552999</cx:pt>
          <cx:pt idx="121">0.011660175618931399</cx:pt>
          <cx:pt idx="122">0.026784033046513001</cx:pt>
          <cx:pt idx="123">0.00072241438921998697</cx:pt>
          <cx:pt idx="124">-0.024808346288372401</cx:pt>
          <cx:pt idx="125">-0.038159383251091597</cx:pt>
          <cx:pt idx="126">-0.0288905370467053</cx:pt>
          <cx:pt idx="127">-0.0206559600894132</cx:pt>
          <cx:pt idx="128">0.0026700483916970098</cx:pt>
          <cx:pt idx="129">-0.0057232295725851198</cx:pt>
          <cx:pt idx="130">0.038648810929358297</cx:pt>
          <cx:pt idx="131">0.00426110176565383</cx:pt>
          <cx:pt idx="132">0.0115521518633326</cx:pt>
          <cx:pt idx="133">0.00058915742633837301</cx:pt>
          <cx:pt idx="134">-0.0070954333964883898</cx:pt>
          <cx:pt idx="135">-0.022544427242593101</cx:pt>
          <cx:pt idx="136">-0.017093113120498001</cx:pt>
          <cx:pt idx="137">-0.0055199571487687202</cx:pt>
          <cx:pt idx="138">-0.0016090741296002</cx:pt>
          <cx:pt idx="139">-0.00168299332866986</cx:pt>
          <cx:pt idx="140">0.00075055410057201205</cx:pt>
          <cx:pt idx="141">-0.00059970580046732802</cx:pt>
          <cx:pt idx="142">-5.5736703495366998e-05</cx:pt>
          <cx:pt idx="143">-0.0027903168737435499</cx:pt>
          <cx:pt idx="144">-0.000512338989912775</cx:pt>
          <cx:pt idx="145">-0.0020084486982413102</cx:pt>
          <cx:pt idx="146">0.0031577489922229702</cx:pt>
          <cx:pt idx="147">0.0069693325562986</cx:pt>
          <cx:pt idx="148">-0.022025057719650101</cx:pt>
          <cx:pt idx="149">-0.0116549180302584</cx:pt>
          <cx:pt idx="150">-0.00928236786274028</cx:pt>
          <cx:pt idx="151">-0.068542134595271004</cx:pt>
          <cx:pt idx="152">-0.057345043280263401</cx:pt>
          <cx:pt idx="153">-0.044899441000356602</cx:pt>
          <cx:pt idx="154">-0.051853254660622398</cx:pt>
          <cx:pt idx="155">-0.0063462834802936697</cx:pt>
          <cx:pt idx="156">0.055243804099680799</cx:pt>
          <cx:pt idx="157">-0.0285442379465577</cx:pt>
          <cx:pt idx="158">-0.033288407664921402</cx:pt>
          <cx:pt idx="159">-0.022509560449346301</cx:pt>
          <cx:pt idx="160">-0.041159045538336998</cx:pt>
          <cx:pt idx="161">0.0034442831541122701</cx:pt>
          <cx:pt idx="162">0.032979697467354699</cx:pt>
          <cx:pt idx="163">-0.015288574750724201</cx:pt>
          <cx:pt idx="164">-0.035705402578654698</cx:pt>
          <cx:pt idx="165">-0.0178103952494254</cx:pt>
          <cx:pt idx="166">-0.0068467478350015898</cx:pt>
          <cx:pt idx="167">-0.0021593604250227999</cx:pt>
          <cx:pt idx="168">-0.00066803060561757596</cx:pt>
          <cx:pt idx="169">-5.5429353738344903e-06</cx:pt>
          <cx:pt idx="170">0.0015584628107339</cx:pt>
          <cx:pt idx="171">-0.0027620787334175401</cx:pt>
          <cx:pt idx="172">0.00088005823748202804</cx:pt>
          <cx:pt idx="173">0.0100138903586543</cx:pt>
          <cx:pt idx="174">0.0130678564613005</cx:pt>
          <cx:pt idx="175">0.0040499099072150704</cx:pt>
          <cx:pt idx="176">-0.029465373152084799</cx:pt>
          <cx:pt idx="177">0.015897966611418402</cx:pt>
          <cx:pt idx="178">0.084549198860867994</cx:pt>
          <cx:pt idx="179">-0.0186972129017925</cx:pt>
          <cx:pt idx="180">0.0014322940498533599</cx:pt>
          <cx:pt idx="181">0.022025549427054002</cx:pt>
          <cx:pt idx="182">0.059077351378927598</cx:pt>
          <cx:pt idx="183">0.072556471181959306</cx:pt>
          <cx:pt idx="184">0.055882790174597498</cx:pt>
          <cx:pt idx="185">-0.016782520396315798</cx:pt>
          <cx:pt idx="186">-0.064248813302829597</cx:pt>
          <cx:pt idx="187">-0.000857707098329438</cx:pt>
          <cx:pt idx="188">-0.0214657123949555</cx:pt>
          <cx:pt idx="189">-0.0038033029592747301</cx:pt>
          <cx:pt idx="190">0.0410513372087511</cx:pt>
          <cx:pt idx="191">-0.039971277443736797</cx:pt>
          <cx:pt idx="192">-0.057877847424329901</cx:pt>
          <cx:pt idx="193">-0.028591938703586301</cx:pt>
          <cx:pt idx="194">-0.0017021656057116699</cx:pt>
          <cx:pt idx="195">-8.0791004283534403e-05</cx:pt>
          <cx:pt idx="196">0.00085183323054999498</cx:pt>
          <cx:pt idx="197">0.0022143407125601298</cx:pt>
          <cx:pt idx="198">0.0026566015151540802</cx:pt>
          <cx:pt idx="199">0.0060639445529726598</cx:pt>
          <cx:pt idx="200">0.0064896145206499002</cx:pt>
          <cx:pt idx="201">0.00061484032485824595</cx:pt>
          <cx:pt idx="202">0.018893106102583899</cx:pt>
          <cx:pt idx="203">0.0054291823157746402</cx:pt>
          <cx:pt idx="204">0.029983550194492701</cx:pt>
          <cx:pt idx="205">0.074711418204457106</cx:pt>
          <cx:pt idx="206">0.105223168480104</cx:pt>
          <cx:pt idx="207">0.10363847013392299</cx:pt>
          <cx:pt idx="208">0.142007258823069</cx:pt>
          <cx:pt idx="209">0.14510521698598999</cx:pt>
          <cx:pt idx="210">0.176342909275056</cx:pt>
          <cx:pt idx="211">0.120823019800717</cx:pt>
          <cx:pt idx="212">0.073046971305808395</cx:pt>
          <cx:pt idx="213">0.040909589405975097</cx:pt>
          <cx:pt idx="214">0.012140365370398601</cx:pt>
          <cx:pt idx="215">0.021618111749168601</cx:pt>
          <cx:pt idx="216">0.014961838424259801</cx:pt>
          <cx:pt idx="217">-0.011914007992440001</cx:pt>
          <cx:pt idx="218">0.034221819353474799</cx:pt>
          <cx:pt idx="219">-0.056724080557369203</cx:pt>
          <cx:pt idx="220">-0.061393724256202202</cx:pt>
          <cx:pt idx="221">-0.031468961830012902</cx:pt>
          <cx:pt idx="222">-0.00203363271889108</cx:pt>
          <cx:pt idx="223">-0.00053865508646749004</cx:pt>
          <cx:pt idx="224">-0.000837352553814119</cx:pt>
          <cx:pt idx="225">0.000176817950009366</cx:pt>
          <cx:pt idx="226">0.0015955276066420201</cx:pt>
          <cx:pt idx="227">0.012149836532602799</cx:pt>
          <cx:pt idx="228">0.0135158200472333</cx:pt>
          <cx:pt idx="229">-0.0014780495862409</cx:pt>
          <cx:pt idx="230">-0.0317885534425877</cx:pt>
          <cx:pt idx="231">0.0090713719148749206</cx:pt>
          <cx:pt idx="232">0.0339131658676919</cx:pt>
          <cx:pt idx="233">0.054831078843214101</cx:pt>
          <cx:pt idx="234">0.0732093653856416</cx:pt>
          <cx:pt idx="235">0.120828775992964</cx:pt>
          <cx:pt idx="236">0.017179695584902701</cx:pt>
          <cx:pt idx="237">0.066347322549949295</cx:pt>
          <cx:pt idx="238">0.122084556943775</cx:pt>
          <cx:pt idx="239">0.089008404936910201</cx:pt>
          <cx:pt idx="240">0.035780503135117797</cx:pt>
          <cx:pt idx="241">0.098009262039593606</cx:pt>
          <cx:pt idx="242">0.064798740755492801</cx:pt>
          <cx:pt idx="243">0.026673341433673201</cx:pt>
          <cx:pt idx="244">-0.023551622246889801</cx:pt>
          <cx:pt idx="245">0.029701243877636299</cx:pt>
          <cx:pt idx="246">0.091669709258057799</cx:pt>
          <cx:pt idx="247">-0.030563415991340701</cx:pt>
          <cx:pt idx="248">-0.089499222521223706</cx:pt>
          <cx:pt idx="249">-0.0326865111233441</cx:pt>
          <cx:pt idx="250">-0.00083560201662694902</cx:pt>
          <cx:pt idx="251">0.000166900768633117</cx:pt>
          <cx:pt idx="252">-0.00019591550231904599</cx:pt>
          <cx:pt idx="253">0.00087130268194770698</cx:pt>
          <cx:pt idx="254">0.0049661033090065499</cx:pt>
          <cx:pt idx="255">0.0082795741743442799</cx:pt>
          <cx:pt idx="256">0.0027521083708158599</cx:pt>
          <cx:pt idx="257">-0.025852280327406899</cx:pt>
          <cx:pt idx="258">0.00022713743693069001</cx:pt>
          <cx:pt idx="259">0.00876910203470181</cx:pt>
          <cx:pt idx="260">0.074418503806581895</cx:pt>
          <cx:pt idx="261">0.0161431777494183</cx:pt>
          <cx:pt idx="262">-0.00349362503809054</cx:pt>
          <cx:pt idx="263">-0.021847482942429299</cx:pt>
          <cx:pt idx="264">-0.029546673071732699</cx:pt>
          <cx:pt idx="265">-0.159622999500275</cx:pt>
          <cx:pt idx="266">-0.12128017143742301</cx:pt>
          <cx:pt idx="267">-0.0107185246254033</cx:pt>
          <cx:pt idx="268">-0.020657125678718</cx:pt>
          <cx:pt idx="269">0.0118491198827328</cx:pt>
          <cx:pt idx="270">0.070207879185842204</cx:pt>
          <cx:pt idx="271">-0.015138573764955801</cx:pt>
          <cx:pt idx="272">-0.051896952542462703</cx:pt>
          <cx:pt idx="273">0.016487927163518198</cx:pt>
          <cx:pt idx="274">0.082191974882923999</cx:pt>
          <cx:pt idx="275">0.0076419371843808401</cx:pt>
          <cx:pt idx="276">-0.068904385576639707</cx:pt>
          <cx:pt idx="277">-0.017721394418885299</cx:pt>
          <cx:pt idx="278">0.000580401150980314</cx:pt>
          <cx:pt idx="279">0.00043205326902364402</cx:pt>
          <cx:pt idx="280">0.00010106443563508099</cx:pt>
          <cx:pt idx="281">0.00015025172000073301</cx:pt>
          <cx:pt idx="282">-0.00102632947012902</cx:pt>
          <cx:pt idx="283">-0.0055473967113717302</cx:pt>
          <cx:pt idx="284">-0.020377566282367199</cx:pt>
          <cx:pt idx="285">-0.064934004923350094</cx:pt>
          <cx:pt idx="286">-0.019658140576802499</cx:pt>
          <cx:pt idx="287">-0.0450384996235779</cx:pt>
          <cx:pt idx="288">0.042126173815295001</cx:pt>
          <cx:pt idx="289">-0.0984419161586743</cx:pt>
          <cx:pt idx="290">-0.15001847481453801</cx:pt>
          <cx:pt idx="291">-0.16682433814450201</cx:pt>
          <cx:pt idx="292">-0.22611488438623101</cx:pt>
          <cx:pt idx="293">-0.2910714963255</cx:pt>
          <cx:pt idx="294">-0.23763584517543901</cx:pt>
          <cx:pt idx="295">-0.14205555411187001</cx:pt>
          <cx:pt idx="296">-0.063632337501174294</cx:pt>
          <cx:pt idx="297">-0.041881566766671499</cx:pt>
          <cx:pt idx="298">0.020038831074820102</cx:pt>
          <cx:pt idx="299">0.014951366365802</cx:pt>
          <cx:pt idx="300">-0.024984122761087399</cx:pt>
          <cx:pt idx="301">0.0051530166500640103</cx:pt>
          <cx:pt idx="302">0.038728413742996799</cx:pt>
          <cx:pt idx="303">-0.024511588160429001</cx:pt>
          <cx:pt idx="304">-0.048441804178402999</cx:pt>
          <cx:pt idx="305">-0.0076190604933193103</cx:pt>
          <cx:pt idx="306">0.00141095386451135</cx:pt>
          <cx:pt idx="307">0.000275445727420516</cx:pt>
          <cx:pt idx="308">-0.00045400832911142599</cx:pt>
          <cx:pt idx="309">-0.00063212051247792198</cx:pt>
          <cx:pt idx="310">-0.0103114318566163</cx:pt>
          <cx:pt idx="311">-0.019160700660508501</cx:pt>
          <cx:pt idx="312">-0.063564999831836402</cx:pt>
          <cx:pt idx="313">-0.12476325664061901</cx:pt>
          <cx:pt idx="314">-0.10253548918581901</cx:pt>
          <cx:pt idx="315">-0.115387455237727</cx:pt>
          <cx:pt idx="316">-0.114980863439897</cx:pt>
          <cx:pt idx="317">-0.27949368595025897</cx:pt>
          <cx:pt idx="318">-0.31015556021982499</cx:pt>
          <cx:pt idx="319">-0.28492087098560598</cx:pt>
          <cx:pt idx="320">-0.35349084683868298</cx:pt>
          <cx:pt idx="321">-0.29012435885329002</cx:pt>
          <cx:pt idx="322">-0.146375929293007</cx:pt>
          <cx:pt idx="323">-0.12223125515626999</cx:pt>
          <cx:pt idx="324">-0.042907336865538701</cx:pt>
          <cx:pt idx="325">0.062121997490399698</cx:pt>
          <cx:pt idx="326">0.039365958057731902</cx:pt>
          <cx:pt idx="327">0.035885092027126399</cx:pt>
          <cx:pt idx="328">-0.0085057739515261507</cx:pt>
          <cx:pt idx="329">-0.053895811694202898</cx:pt>
          <cx:pt idx="330">-0.011604293842548701</cx:pt>
          <cx:pt idx="331">-0.041395216016918299</cx:pt>
          <cx:pt idx="332">-0.042712337478361999</cx:pt>
          <cx:pt idx="333">-0.0014125735276631301</cx:pt>
          <cx:pt idx="334">-9.1003485755149601e-05</cx:pt>
          <cx:pt idx="335">0.00039006004997231298</cx:pt>
          <cx:pt idx="336">-0.00047396618305670199</cx:pt>
          <cx:pt idx="337">-0.00059281000651444798</cx:pt>
          <cx:pt idx="338">-0.0098213314833253199</cx:pt>
          <cx:pt idx="339">-0.041929311381831098</cx:pt>
          <cx:pt idx="340">-0.097578610462400003</cx:pt>
          <cx:pt idx="341">-0.188582154506657</cx:pt>
          <cx:pt idx="342">-0.22019086431517301</cx:pt>
          <cx:pt idx="343">-0.182811788386855</cx:pt>
          <cx:pt idx="344">-0.230278661708749</cx:pt>
          <cx:pt idx="345">-0.358152553130346</cx:pt>
          <cx:pt idx="346">-0.29080045553381301</cx:pt>
          <cx:pt idx="347">-0.27996189257193099</cx:pt>
          <cx:pt idx="348">-0.18010981888524799</cx:pt>
          <cx:pt idx="349">-0.092692210416246701</cx:pt>
          <cx:pt idx="350">0.0046141172042187496</cx:pt>
          <cx:pt idx="351">0.0188412262529223</cx:pt>
          <cx:pt idx="352">0.052329470105071697</cx:pt>
          <cx:pt idx="353">0.021176489234625701</cx:pt>
          <cx:pt idx="354">0.00114092547544222</cx:pt>
          <cx:pt idx="355">-0.035808495011780697</cx:pt>
          <cx:pt idx="356">-0.0283438369246405</cx:pt>
          <cx:pt idx="357">-0.0019189650697629501</cx:pt>
          <cx:pt idx="358">-0.072799899947763105</cx:pt>
          <cx:pt idx="359">-0.060410354177024901</cx:pt>
          <cx:pt idx="360">-0.038611743442512898</cx:pt>
          <cx:pt idx="361">0.0047875196372405204</cx:pt>
          <cx:pt idx="362">-0.0023451347725729202</cx:pt>
          <cx:pt idx="363">-5.6012976661962697e-07</cx:pt>
          <cx:pt idx="364">-0.00051386121570576304</cx:pt>
          <cx:pt idx="365">-0.0018548914209817299</cx:pt>
          <cx:pt idx="366">-0.0014328501038655299</cx:pt>
          <cx:pt idx="367">-0.042795998478441101</cx:pt>
          <cx:pt idx="368">-0.11743736821987801</cx:pt>
          <cx:pt idx="369">-0.19424714857855199</cx:pt>
          <cx:pt idx="370">-0.216458406344716</cx:pt>
          <cx:pt idx="371">-0.19352879918978499</cx:pt>
          <cx:pt idx="372">-0.21015192835612501</cx:pt>
          <cx:pt idx="373">-0.117018851824574</cx:pt>
          <cx:pt idx="374">-0.032002156685874597</cx:pt>
          <cx:pt idx="375">-0.0889470265485513</cx:pt>
          <cx:pt idx="376">-0.0070575547872770801</cx:pt>
          <cx:pt idx="377">0.091406796217375796</cx:pt>
          <cx:pt idx="378">0.080428456347600694</cx:pt>
          <cx:pt idx="379">0.020869194149564198</cx:pt>
          <cx:pt idx="380">0.088312984848181897</cx:pt>
          <cx:pt idx="381">0.0426290778651017</cx:pt>
          <cx:pt idx="382">-0.021886496245432398</cx:pt>
          <cx:pt idx="383">-0.0262818727012793</cx:pt>
          <cx:pt idx="384">-0.011823901766208801</cx:pt>
          <cx:pt idx="385">-0.0015734820238248899</cx:pt>
          <cx:pt idx="386">-0.059124380510492403</cx:pt>
          <cx:pt idx="387">-0.071847952072437896</cx:pt>
          <cx:pt idx="388">-0.039071886809949601</cx:pt>
          <cx:pt idx="389">-0.00123334277582742</cx:pt>
          <cx:pt idx="390">-0.00012468711772832601</cx:pt>
          <cx:pt idx="391">0.00030385225477310199</cx:pt>
          <cx:pt idx="392">-0.00085266301056449105</cx:pt>
          <cx:pt idx="393">0.00116255271590393</cx:pt>
          <cx:pt idx="394">-8.35585382038985e-06</cx:pt>
          <cx:pt idx="395">-0.040423596085603503</cx:pt>
          <cx:pt idx="396">-0.077175958904263306</cx:pt>
          <cx:pt idx="397">-0.13631288458201701</cx:pt>
          <cx:pt idx="398">-0.106889003493378</cx:pt>
          <cx:pt idx="399">-0.029009333369694999</cx:pt>
          <cx:pt idx="400">-0.0097346775085821301</cx:pt>
          <cx:pt idx="401">0.095099143952857998</cx:pt>
          <cx:pt idx="402">0.092317288190361405</cx:pt>
          <cx:pt idx="403">0.0266072187142413</cx:pt>
          <cx:pt idx="404">0.118902210240728</cx:pt>
          <cx:pt idx="405">0.17622099718115899</cx:pt>
          <cx:pt idx="406">0.085060912793633703</cx:pt>
          <cx:pt idx="407">0.019044078122733201</cx:pt>
          <cx:pt idx="408">0.056013753713066501</cx:pt>
          <cx:pt idx="409">0.062604708325208494</cx:pt>
          <cx:pt idx="410">0.039033774231661302</cx:pt>
          <cx:pt idx="411">-0.019764111156780201</cx:pt>
          <cx:pt idx="412">-0.0055029737776290796</cx:pt>
          <cx:pt idx="413">-0.0211962869767587</cx:pt>
          <cx:pt idx="414">-0.029214717284952799</cx:pt>
          <cx:pt idx="415">-0.038827248487509701</cx:pt>
          <cx:pt idx="416">-0.025311314519534899</cx:pt>
          <cx:pt idx="417">0.0035571173303333798</cx:pt>
          <cx:pt idx="418">0.0105058257756046</cx:pt>
          <cx:pt idx="419">-9.4111836517375802e-05</cx:pt>
          <cx:pt idx="420">0.000212811683899867</cx:pt>
          <cx:pt idx="421">0.0043593134857595802</cx:pt>
          <cx:pt idx="422">0.00176514478610273</cx:pt>
          <cx:pt idx="423">-0.026245317979801199</cx:pt>
          <cx:pt idx="424">-0.0363778096120028</cx:pt>
          <cx:pt idx="425">-0.045827982016039999</cx:pt>
          <cx:pt idx="426">0.031862987153156497</cx:pt>
          <cx:pt idx="427">0.033150520958557701</cx:pt>
          <cx:pt idx="428">0.056853043678346898</cx:pt>
          <cx:pt idx="429">0.104262485747772</cx:pt>
          <cx:pt idx="430">0.098478208396036604</cx:pt>
          <cx:pt idx="431">-0.00046331516863622901</cx:pt>
          <cx:pt idx="432">0.030865204413853101</cx:pt>
          <cx:pt idx="433">0.074725372296360101</cx:pt>
          <cx:pt idx="434">0.014372035253952401</cx:pt>
          <cx:pt idx="435">0.040827526699548401</cx:pt>
          <cx:pt idx="436">0.0091806497377598297</cx:pt>
          <cx:pt idx="437">0.0281979942691515</cx:pt>
          <cx:pt idx="438">0.059795710341933497</cx:pt>
          <cx:pt idx="439">-0.0102598095222878</cx:pt>
          <cx:pt idx="440">-0.023294715474820399</cx:pt>
          <cx:pt idx="441">-0.0099365830909038892</cx:pt>
          <cx:pt idx="442">-0.017216701129129399</cx:pt>
          <cx:pt idx="443">-0.0181188269745097</cx:pt>
          <cx:pt idx="444">-0.014483033126142301</cx:pt>
          <cx:pt idx="445">0.0049683489723435599</cx:pt>
          <cx:pt idx="446">0.0029472068360526802</cx:pt>
          <cx:pt idx="447">0.000141610182565842</cx:pt>
          <cx:pt idx="448">0.00084925214177543405</cx:pt>
          <cx:pt idx="449">0.0031079608182345798</cx:pt>
          <cx:pt idx="450">0.00670156197992658</cx:pt>
          <cx:pt idx="451">0.0098489155972820708</cx:pt>
          <cx:pt idx="452">0.018219096090730798</cx:pt>
          <cx:pt idx="453">0.018187739829345101</cx:pt>
          <cx:pt idx="454">0.058504672574362197</cx:pt>
          <cx:pt idx="455">0.077682066822600204</cx:pt>
          <cx:pt idx="456">0.086642231752220897</cx:pt>
          <cx:pt idx="457">0.044203872836451698</cx:pt>
          <cx:pt idx="458">0.0287009197186005</cx:pt>
          <cx:pt idx="459">-0.0060052805304572398</cx:pt>
          <cx:pt idx="460">0.031047701694638399</cx:pt>
          <cx:pt idx="461">0.045900224258179897</cx:pt>
          <cx:pt idx="462">0.078366106990679807</cx:pt>
          <cx:pt idx="463">0.049745233898837601</cx:pt>
          <cx:pt idx="464">0.00130566059800615</cx:pt>
          <cx:pt idx="465">0.070795881120976401</cx:pt>
          <cx:pt idx="466">0.099182355739144898</cx:pt>
          <cx:pt idx="467">0.056170703835190003</cx:pt>
          <cx:pt idx="468">0.0258221090543224</cx:pt>
          <cx:pt idx="469">0.023777683145372201</cx:pt>
          <cx:pt idx="470">0.0092830883598858001</cx:pt>
          <cx:pt idx="471">-0.0010825090406768401</cx:pt>
          <cx:pt idx="472">0.0311745316600857</cx:pt>
          <cx:pt idx="473">0.031968621867958701</cx:pt>
          <cx:pt idx="474">0.0038581540495684799</cx:pt>
          <cx:pt idx="475">0.0016816407856176099</cx:pt>
          <cx:pt idx="476">3.6915520594262802e-05</cx:pt>
          <cx:pt idx="477">0.00101331523053092</cx:pt>
          <cx:pt idx="478">0.0075760486195591602</cx:pt>
          <cx:pt idx="479">0.036959719473511399</cx:pt>
          <cx:pt idx="480">0.0614232142986951</cx:pt>
          <cx:pt idx="481">0.058683338218425897</cx:pt>
          <cx:pt idx="482">0.052461788325624502</cx:pt>
          <cx:pt idx="483">0.070895273369650902</cx:pt>
          <cx:pt idx="484">0.107532592266847</cx:pt>
          <cx:pt idx="485">0.045493947261556797</cx:pt>
          <cx:pt idx="486">-0.027636836855733999</cx:pt>
          <cx:pt idx="487">-0.0094171528245415997</cx:pt>
          <cx:pt idx="488">0.045515226864720301</cx:pt>
          <cx:pt idx="489">0.082695977542599206</cx:pt>
          <cx:pt idx="490">0.15120541967280199</cx:pt>
          <cx:pt idx="491">0.13002182958432101</cx:pt>
          <cx:pt idx="492">0.0075765730714301097</cx:pt>
          <cx:pt idx="493">0.075887249346755697</cx:pt>
          <cx:pt idx="494">0.066241811478425699</cx:pt>
          <cx:pt idx="495">0.0333813787989009</cx:pt>
          <cx:pt idx="496">-0.0135275926462605</cx:pt>
          <cx:pt idx="497">-0.0262156049121035</cx:pt>
          <cx:pt idx="498">-0.000364008487728752</cx:pt>
          <cx:pt idx="499">0.0061527913513446898</cx:pt>
          <cx:pt idx="500">0.0227083653809237</cx:pt>
          <cx:pt idx="501">0.046048783296546401</cx:pt>
          <cx:pt idx="502">0.0086283134439552496</cx:pt>
          <cx:pt idx="503">0.0019760070190502198</cx:pt>
          <cx:pt idx="504">0.000285513668472865</cx:pt>
          <cx:pt idx="505">0.0010021706735937701</cx:pt>
          <cx:pt idx="506">0.0032669895193028898</cx:pt>
          <cx:pt idx="507">0.057031542921543298</cx:pt>
          <cx:pt idx="508">0.0422213238194395</cx:pt>
          <cx:pt idx="509">0.0151230790039345</cx:pt>
          <cx:pt idx="510">0.0013351000699605999</cx:pt>
          <cx:pt idx="511">0.0197198098324326</cx:pt>
          <cx:pt idx="512">0.029347137398442101</cx:pt>
          <cx:pt idx="513">0.0276482602698549</cx:pt>
          <cx:pt idx="514">-0.069756757693730895</cx:pt>
          <cx:pt idx="515">-0.109532885315613</cx:pt>
          <cx:pt idx="516">-0.072246459486437001</cx:pt>
          <cx:pt idx="517">0.0052283048527608398</cx:pt>
          <cx:pt idx="518">0.0372541922117995</cx:pt>
          <cx:pt idx="519">0.0042656648457814498</cx:pt>
          <cx:pt idx="520">0.045534975176767599</cx:pt>
          <cx:pt idx="521">0.10472295464303499</cx:pt>
          <cx:pt idx="522">0.049293256329588503</cx:pt>
          <cx:pt idx="523">0.087607612120603098</cx:pt>
          <cx:pt idx="524">-0.0224133961616266</cx:pt>
          <cx:pt idx="525">-0.023237478337934402</cx:pt>
          <cx:pt idx="526">-0.0063318783977635599</cx:pt>
          <cx:pt idx="527">0.015700017864520799</cx:pt>
          <cx:pt idx="528">0.035169407998685003</cx:pt>
          <cx:pt idx="529">0.0409982516111407</cx:pt>
          <cx:pt idx="530">0.0073621803716609896</cx:pt>
          <cx:pt idx="531">0.0024393591818049698</cx:pt>
          <cx:pt idx="532">-9.0814915941420096e-05</cx:pt>
          <cx:pt idx="533">0.00056680556612739201</cx:pt>
          <cx:pt idx="534">0.0021972448277018299</cx:pt>
          <cx:pt idx="535">0.0291313906362713</cx:pt>
          <cx:pt idx="536">0.026431984834310199</cx:pt>
          <cx:pt idx="537">0.032208572307212698</cx:pt>
          <cx:pt idx="538">0.030845236874415601</cx:pt>
          <cx:pt idx="539">0.055817514435464198</cx:pt>
          <cx:pt idx="540">-0.030878849983895999</cx:pt>
          <cx:pt idx="541">-0.010522943248823</cx:pt>
          <cx:pt idx="542">-0.067629491663645305</cx:pt>
          <cx:pt idx="543">-0.10758274296207999</cx:pt>
          <cx:pt idx="544">-0.19712448468597599</cx:pt>
          <cx:pt idx="545">-0.0088361880934472899</cx:pt>
          <cx:pt idx="546">-0.031761529301934703</cx:pt>
          <cx:pt idx="547">0.00280790554951833</cx:pt>
          <cx:pt idx="548">0.024376883613893199</cx:pt>
          <cx:pt idx="549">-0.0150170126985894</cx:pt>
          <cx:pt idx="550">-0.029143642040172599</cx:pt>
          <cx:pt idx="551">0.035260207853567101</cx:pt>
          <cx:pt idx="552">-0.000234140156409538</cx:pt>
          <cx:pt idx="553">-0.0043204663258641198</cx:pt>
          <cx:pt idx="554">-0.026387613711546999</cx:pt>
          <cx:pt idx="555">0.024303641567797699</cx:pt>
          <cx:pt idx="556">0.020817666465445601</cx:pt>
          <cx:pt idx="557">0.0325486892385351</cx:pt>
          <cx:pt idx="558">0.0073332549224610797</cx:pt>
          <cx:pt idx="559">4.5156895056805601e-05</cx:pt>
          <cx:pt idx="560">-0.00037517424970496101</cx:pt>
          <cx:pt idx="561">8.53410471588689e-05</cx:pt>
          <cx:pt idx="562">0.00546337702399796</cx:pt>
          <cx:pt idx="563">0.062091157702027298</cx:pt>
          <cx:pt idx="564">0.068540729958224605</cx:pt>
          <cx:pt idx="565">0.011067304298977201</cx:pt>
          <cx:pt idx="566">0.045936334165588302</cx:pt>
          <cx:pt idx="567">0.076963921863852605</cx:pt>
          <cx:pt idx="568">0.011141076651654799</cx:pt>
          <cx:pt idx="569">-0.032709064002326899</cx:pt>
          <cx:pt idx="570">-0.0319606913654032</cx:pt>
          <cx:pt idx="571">-0.064057951279716405</cx:pt>
          <cx:pt idx="572">-0.092638397919428003</cx:pt>
          <cx:pt idx="573">-0.0131557380321252</cx:pt>
          <cx:pt idx="574">0.037868710356287402</cx:pt>
          <cx:pt idx="575">-0.017357816557817499</cx:pt>
          <cx:pt idx="576">-0.0577541020790239</cx:pt>
          <cx:pt idx="577">-0.093298522912418497</cx:pt>
          <cx:pt idx="578">0.0102358660034485</cx:pt>
          <cx:pt idx="579">0.012800003773518901</cx:pt>
          <cx:pt idx="580">-0.057889337955306597</cx:pt>
          <cx:pt idx="581">-0.043525529042806203</cx:pt>
          <cx:pt idx="582">-0.047675003293501099</cx:pt>
          <cx:pt idx="583">-0.0012086986438903601</cx:pt>
          <cx:pt idx="584">0.0219043553399813</cx:pt>
          <cx:pt idx="585">0.017132868316190299</cx:pt>
          <cx:pt idx="586">0.0029575329484736899</cx:pt>
          <cx:pt idx="587">0.000451371543434092</cx:pt>
          <cx:pt idx="588">-7.5900440270012601e-05</cx:pt>
          <cx:pt idx="589">-7.1874436601490702e-05</cx:pt>
          <cx:pt idx="590">0.0060070912616108502</cx:pt>
          <cx:pt idx="591">0.046983282887233198</cx:pt>
          <cx:pt idx="592">0.034313048438015803</cx:pt>
          <cx:pt idx="593">-0.0164683149527802</cx:pt>
          <cx:pt idx="594">-0.0261199142299702</cx:pt>
          <cx:pt idx="595">-0.00360688925374589</cx:pt>
          <cx:pt idx="596">-0.0112228949155281</cx:pt>
          <cx:pt idx="597">-0.069492392179532098</cx:pt>
          <cx:pt idx="598">0.032836485672293601</cx:pt>
          <cx:pt idx="599">-0.0062246436563141404</cx:pt>
          <cx:pt idx="600">-0.0011619139976791299</cx:pt>
          <cx:pt idx="601">0.0042418955674614397</cx:pt>
          <cx:pt idx="602">0.049898764076185903</cx:pt>
          <cx:pt idx="603">-0.0578505108040605</cx:pt>
          <cx:pt idx="604">-0.046199709033476401</cx:pt>
          <cx:pt idx="605">-0.054038423823905897</cx:pt>
          <cx:pt idx="606">0.043891639780921803</cx:pt>
          <cx:pt idx="607">0.025839597387988199</cx:pt>
          <cx:pt idx="608">-0.022551688945804699</cx:pt>
          <cx:pt idx="609">0.042687319306455598</cx:pt>
          <cx:pt idx="610">-0.0019313502308814701</cx:pt>
          <cx:pt idx="611">0.043775822224091002</cx:pt>
          <cx:pt idx="612">0.036574878176410502</cx:pt>
          <cx:pt idx="613">0.0131187395558264</cx:pt>
          <cx:pt idx="614">0.00215095120854252</cx:pt>
          <cx:pt idx="615">-0.000953392875830468</cx:pt>
          <cx:pt idx="616">0.000671363134860422</cx:pt>
          <cx:pt idx="617">0.00053809055943134605</cx:pt>
          <cx:pt idx="618">0.0020071204499839202</cx:pt>
          <cx:pt idx="619">0.00134172526721848</cx:pt>
          <cx:pt idx="620">0.0123696253705247</cx:pt>
          <cx:pt idx="621">0.0513620942826708</cx:pt>
          <cx:pt idx="622">-0.0497687533233893</cx:pt>
          <cx:pt idx="623">0.0029182840657896998</cx:pt>
          <cx:pt idx="624">-0.0076047572341408102</cx:pt>
          <cx:pt idx="625">-0.0053292558937840196</cx:pt>
          <cx:pt idx="626">0.000377517724834932</cx:pt>
          <cx:pt idx="627">0.0028388376766408699</cx:pt>
          <cx:pt idx="628">-0.0345490202906426</cx:pt>
          <cx:pt idx="629">-0.0086665621761258006</cx:pt>
          <cx:pt idx="630">-0.0140720041121432</cx:pt>
          <cx:pt idx="631">-0.074366133299294701</cx:pt>
          <cx:pt idx="632">0.0041716945798789496</cx:pt>
          <cx:pt idx="633">0.032281620233069699</cx:pt>
          <cx:pt idx="634">0.0071763604545073403</cx:pt>
          <cx:pt idx="635">0.043356986402615497</cx:pt>
          <cx:pt idx="636">0.0310719625612965</cx:pt>
          <cx:pt idx="637">0.037066761216780299</cx:pt>
          <cx:pt idx="638">0.0095313779731661195</cx:pt>
          <cx:pt idx="639">0.043344697954479101</cx:pt>
          <cx:pt idx="640">0.0192659359748121</cx:pt>
          <cx:pt idx="641">0.0034289860395643598</cx:pt>
          <cx:pt idx="642">0.00177201379580169</cx:pt>
          <cx:pt idx="643">-0.00025600146957614799</cx:pt>
          <cx:pt idx="644">0.00030244127174109499</cx:pt>
          <cx:pt idx="645">-0.000221915828677748</cx:pt>
          <cx:pt idx="646">0.0017508487285681799</cx:pt>
          <cx:pt idx="647">-0.00218685263147512</cx:pt>
          <cx:pt idx="648">-0.0023348867928677602</cx:pt>
          <cx:pt idx="649">0.034810408496202302</cx:pt>
          <cx:pt idx="650">0.044336584983072101</cx:pt>
          <cx:pt idx="651">0.070897583502526895</cx:pt>
          <cx:pt idx="652">0.0058600255604979602</cx:pt>
          <cx:pt idx="653">-0.00902037232661115</cx:pt>
          <cx:pt idx="654">-0.0249830150046506</cx:pt>
          <cx:pt idx="655">0.016026260433956298</cx:pt>
          <cx:pt idx="656">-0.035355473948117902</cx:pt>
          <cx:pt idx="657">-0.036647705722576897</cx:pt>
          <cx:pt idx="658">-0.057583988553651301</cx:pt>
          <cx:pt idx="659">0.0061081420764260499</cx:pt>
          <cx:pt idx="660">0.031709713420448697</cx:pt>
          <cx:pt idx="661">-0.015793825248983599</cx:pt>
          <cx:pt idx="662">0.010678749053149601</cx:pt>
          <cx:pt idx="663">0.077676783181416603</cx:pt>
          <cx:pt idx="664">0.038635490839916298</cx:pt>
          <cx:pt idx="665">0.012360932348835301</cx:pt>
          <cx:pt idx="666">-0.00155064753621242</cx:pt>
          <cx:pt idx="667">0.0111998913078247</cx:pt>
          <cx:pt idx="668">0.0025323618540369301</cx:pt>
          <cx:pt idx="669">0.0012554137250850199</cx:pt>
          <cx:pt idx="670">0.0011370532335365001</cx:pt>
          <cx:pt idx="671">0.00038250800938068898</cx:pt>
          <cx:pt idx="672">9.5350897582707596e-05</cx:pt>
          <cx:pt idx="673">-1.3579571086177801e-06</cx:pt>
          <cx:pt idx="674">0.00090205606864406703</cx:pt>
          <cx:pt idx="675">0.0053450926649013398</cx:pt>
          <cx:pt idx="676">0.029278444159790602</cx:pt>
          <cx:pt idx="677">0.022375160506163599</cx:pt>
          <cx:pt idx="678">0.0232110080496498</cx:pt>
          <cx:pt idx="679">0.026078279922091399</cx:pt>
          <cx:pt idx="680">0.051219522047453503</cx:pt>
          <cx:pt idx="681">-0.0104099162198687</cx:pt>
          <cx:pt idx="682">-0.067835940074507994</cx:pt>
          <cx:pt idx="683">-0.0488074630360541</cx:pt>
          <cx:pt idx="684">-0.054855554699345499</cx:pt>
          <cx:pt idx="685">-0.13063757205871601</cx:pt>
          <cx:pt idx="686">-0.014160080684081</cx:pt>
          <cx:pt idx="687">-0.0047265503625553203</cx:pt>
          <cx:pt idx="688">-0.050503303828954203</cx:pt>
          <cx:pt idx="689">0.011410807090250099</cx:pt>
          <cx:pt idx="690">-0.036037966367707501</cx:pt>
          <cx:pt idx="691">-0.020412457825847101</cx:pt>
          <cx:pt idx="692">-0.044377336962053801</cx:pt>
          <cx:pt idx="693">-0.033352529759717697</cx:pt>
          <cx:pt idx="694">-0.016489809133221699</cx:pt>
          <cx:pt idx="695">-0.0067746005802666303</cx:pt>
          <cx:pt idx="696">0.0070795014021440596</cx:pt>
          <cx:pt idx="697">0.0036512571809686699</cx:pt>
          <cx:pt idx="698">0.0014153896220232801</cx:pt>
          <cx:pt idx="699">-0.000236533362534037</cx:pt>
          <cx:pt idx="700">-0.00064054647328798398</cx:pt>
          <cx:pt idx="701">-0.00016776256488962001</cx:pt>
          <cx:pt idx="702">-0.00055063904945185798</cx:pt>
          <cx:pt idx="703">0.0012439065125582501</cx:pt>
          <cx:pt idx="704">0.0038289594622611701</cx:pt>
          <cx:pt idx="705">-0.010980150406245901</cx:pt>
          <cx:pt idx="706">0.0013589658695374301</cx:pt>
          <cx:pt idx="707">0.017736678958473601</cx:pt>
          <cx:pt idx="708">0.053856924234223197</cx:pt>
          <cx:pt idx="709">0.051643435470824603</cx:pt>
          <cx:pt idx="710">0.059508766146532603</cx:pt>
          <cx:pt idx="711">0.070275340561577193</cx:pt>
          <cx:pt idx="712">0.0175015437223013</cx:pt>
          <cx:pt idx="713">-0.027434663983864901</cx:pt>
          <cx:pt idx="714">-0.018897119511180699</cx:pt>
          <cx:pt idx="715">0.0036790660728453998</cx:pt>
          <cx:pt idx="716">-0.0122135857789967</cx:pt>
          <cx:pt idx="717">-0.068421903067391099</cx:pt>
          <cx:pt idx="718">-0.063177019215396105</cx:pt>
          <cx:pt idx="719">-0.0061643973831298198</cx:pt>
          <cx:pt idx="720">-0.020100979001809599</cx:pt>
          <cx:pt idx="721">-0.049577337653834298</cx:pt>
          <cx:pt idx="722">-0.035416944095503701</cx:pt>
          <cx:pt idx="723">-0.011589049906175</cx:pt>
          <cx:pt idx="724">-0.0050403980103019804</cx:pt>
          <cx:pt idx="725">0.0013082241686044301</cx:pt>
          <cx:pt idx="726">0.00056776206053451499</cx:pt>
          <cx:pt idx="727">-1.4534589603982099e-05</cx:pt>
          <cx:pt idx="728">-0.000213511342874874</cx:pt>
          <cx:pt idx="729">0.00035837975851522299</cx:pt>
          <cx:pt idx="730">0.000297692311871663</cx:pt>
          <cx:pt idx="731">0.00032515532209279302</cx:pt>
          <cx:pt idx="732">-0.0087667359607910902</cx:pt>
          <cx:pt idx="733">-0.043238741802151197</cx:pt>
          <cx:pt idx="734">-0.039650347722977201</cx:pt>
          <cx:pt idx="735">-0.0040195647155915103</cx:pt>
          <cx:pt idx="736">0.0026487417390540801</cx:pt>
          <cx:pt idx="737">0.0036935083489390199</cx:pt>
          <cx:pt idx="738">0.011074494596438699</cx:pt>
          <cx:pt idx="739">0.014538521037397801</cx:pt>
          <cx:pt idx="740">-0.0053330481321784799</cx:pt>
          <cx:pt idx="741">-0.0112545446495973</cx:pt>
          <cx:pt idx="742">0.0099317765000145903</cx:pt>
          <cx:pt idx="743">0.0209002044230749</cx:pt>
          <cx:pt idx="744">0.0221629808920796</cx:pt>
          <cx:pt idx="745">0.0055283252245140503</cx:pt>
          <cx:pt idx="746">0.015539320088296</cx:pt>
          <cx:pt idx="747">0.025501132725085699</cx:pt>
          <cx:pt idx="748">0.0057032418090254</cx:pt>
          <cx:pt idx="749">-0.0128062985697288</cx:pt>
          <cx:pt idx="750">-0.0063465446278114799</cx:pt>
          <cx:pt idx="751">-0.00043609845697619202</cx:pt>
          <cx:pt idx="752">0.00027267599905121703</cx:pt>
          <cx:pt idx="753">-9.3115470791933994e-05</cx:pt>
          <cx:pt idx="754">-0.00074277019655635801</cx:pt>
          <cx:pt idx="755">-0.00093347846080798905</cx:pt>
          <cx:pt idx="756">-0.00066855634943921004</cx:pt>
          <cx:pt idx="757">0.00042519820877019699</cx:pt>
          <cx:pt idx="758">-1.5276702735769699e-05</cx:pt>
          <cx:pt idx="759">-0.00039261686692668098</cx:pt>
          <cx:pt idx="760">0.00044804909729255</cx:pt>
          <cx:pt idx="761">-4.4352998407323299e-05</cx:pt>
          <cx:pt idx="762">-0.00072323380020668997</cx:pt>
          <cx:pt idx="763">0.00037406626751557002</cx:pt>
          <cx:pt idx="764">-8.1770633288344005e-05</cx:pt>
          <cx:pt idx="765">0.00020200674058119399</cx:pt>
          <cx:pt idx="766">0.00329445698220856</cx:pt>
          <cx:pt idx="767">0.0011674681508363901</cx:pt>
          <cx:pt idx="768">0.00028873027275543798</cx:pt>
          <cx:pt idx="769">0.000151968527532317</cx:pt>
          <cx:pt idx="770">0.0020883010859974898</cx:pt>
          <cx:pt idx="771">0.0011225210924623299</cx:pt>
          <cx:pt idx="772">0.00076906601326554296</cx:pt>
          <cx:pt idx="773">0.000486100685766601</cx:pt>
          <cx:pt idx="774">-0.00071512025501100501</cx:pt>
          <cx:pt idx="775">-0.00034111903809924199</cx:pt>
          <cx:pt idx="776">-0.00064018457864414597</cx:pt>
          <cx:pt idx="777">-0.0012002221426058301</cx:pt>
          <cx:pt idx="778">-0.0090666512012057693</cx:pt>
          <cx:pt idx="779">5.4190438406538301e-05</cx:pt>
          <cx:pt idx="780">-0.00032670889831968599</cx:pt>
          <cx:pt idx="781">7.0526598243423694e-05</cx:pt>
          <cx:pt idx="782">0.00069912271409730596</cx:pt>
          <cx:pt idx="783">-0.00025342464298134398</cx:pt>
        </cx:lvl>
      </cx:numDim>
    </cx:data>
    <cx:data id="153">
      <cx:numDim type="val">
        <cx:f>'001_WA_F - 副本'!$EX$1:$EX$784</cx:f>
        <cx:lvl ptCount="784" formatCode="G/通用格式">
          <cx:pt idx="0">0.00026084004362312598</cx:pt>
          <cx:pt idx="1">-7.3243669904281099e-05</cx:pt>
          <cx:pt idx="2">-5.5552489608855397e-05</cx:pt>
          <cx:pt idx="3">3.5907539128488401e-05</cx:pt>
          <cx:pt idx="4">0.00037554600105968</cx:pt>
          <cx:pt idx="5">0.00042404218127421002</cx:pt>
          <cx:pt idx="6">0.000116560298327189</cx:pt>
          <cx:pt idx="7">0.00042933346968931902</cx:pt>
          <cx:pt idx="8">7.1526904800468802e-06</cx:pt>
          <cx:pt idx="9">-0.000149971161296905</cx:pt>
          <cx:pt idx="10">-1.05238140325154e-05</cx:pt>
          <cx:pt idx="11">-0.00015829236627855101</cx:pt>
          <cx:pt idx="12">0.000122398480242652</cx:pt>
          <cx:pt idx="13">0.00030920434053128301</cx:pt>
          <cx:pt idx="14">-7.4459555480047796e-05</cx:pt>
          <cx:pt idx="15">0.00050135001973584199</cx:pt>
          <cx:pt idx="16">-0.00042091021728404902</cx:pt>
          <cx:pt idx="17">0.00014672099355846299</cx:pt>
          <cx:pt idx="18">-0.000173554989670778</cx:pt>
          <cx:pt idx="19">-0.00041299037373645602</cx:pt>
          <cx:pt idx="20">-0.00050698784459785799</cx:pt>
          <cx:pt idx="21">-0.00071839772037625199</cx:pt>
          <cx:pt idx="22">0.00056483291618616201</cx:pt>
          <cx:pt idx="23">0.00081898573473618405</cx:pt>
          <cx:pt idx="24">0.000377842997497822</cx:pt>
          <cx:pt idx="25">-0.00040399779801201201</cx:pt>
          <cx:pt idx="26">0.0010892259189723</cx:pt>
          <cx:pt idx="27">-0.00046840979172640702</cx:pt>
          <cx:pt idx="28">0.00062252463793563699</cx:pt>
          <cx:pt idx="29">-0.0013426873228149299</cx:pt>
          <cx:pt idx="30">-0.0013749324314796701</cx:pt>
          <cx:pt idx="31">0.00016262558593340299</cx:pt>
          <cx:pt idx="32">-0.00068636160611980997</cx:pt>
          <cx:pt idx="33">-0.00057524994409781697</cx:pt>
          <cx:pt idx="34">0.0018946369090006999</cx:pt>
          <cx:pt idx="35">0.0023961512591364801</cx:pt>
          <cx:pt idx="36">0.0025320244658629098</cx:pt>
          <cx:pt idx="37">0.00113949344743714</cx:pt>
          <cx:pt idx="38">0.0014007992039719701</cx:pt>
          <cx:pt idx="39">0.0027980866772737501</cx:pt>
          <cx:pt idx="40">0.0033135996249363899</cx:pt>
          <cx:pt idx="41">0.0024204486860551701</cx:pt>
          <cx:pt idx="42">0.0010230310138386099</cx:pt>
          <cx:pt idx="43">0.00161953409621513</cx:pt>
          <cx:pt idx="44">0.0029138088222188099</cx:pt>
          <cx:pt idx="45">0.00180714075135524</cx:pt>
          <cx:pt idx="46">0.00190145910875266</cx:pt>
          <cx:pt idx="47">0.0020778434866656598</cx:pt>
          <cx:pt idx="48">0.0010170556648491399</cx:pt>
          <cx:pt idx="49">0.0012593993948073401</cx:pt>
          <cx:pt idx="50">0.000203162210843734</cx:pt>
          <cx:pt idx="51">0.00017830325250862099</cx:pt>
          <cx:pt idx="52">-0.00025819308129423598</cx:pt>
          <cx:pt idx="53">-0.00052974439860201702</cx:pt>
          <cx:pt idx="54">0.000254606407219732</cx:pt>
          <cx:pt idx="55">-0.00036913892929441299</cx:pt>
          <cx:pt idx="56">-5.32885731384095e-06</cx:pt>
          <cx:pt idx="57">0.000127123251264661</cx:pt>
          <cx:pt idx="58">-0.00095795475714367502</cx:pt>
          <cx:pt idx="59">7.7852156424126499e-05</cx:pt>
          <cx:pt idx="60">-0.00011448010823668801</cx:pt>
          <cx:pt idx="61">0.000454509218243583</cx:pt>
          <cx:pt idx="62">0.00161545491169618</cx:pt>
          <cx:pt idx="63">0.0057818755234389499</cx:pt>
          <cx:pt idx="64">0.0080267006430952501</cx:pt>
          <cx:pt idx="65">0.0091974128472103404</cx:pt>
          <cx:pt idx="66">0.011147698384444101</cx:pt>
          <cx:pt idx="67">0.0137235344016841</cx:pt>
          <cx:pt idx="68">0.011262881385877501</cx:pt>
          <cx:pt idx="69">0.0034154998784706198</cx:pt>
          <cx:pt idx="70">0.0107976399253625</cx:pt>
          <cx:pt idx="71">0.0139625748706977</cx:pt>
          <cx:pt idx="72">0.0162453955336232</cx:pt>
          <cx:pt idx="73">0.011048611156370101</cx:pt>
          <cx:pt idx="74">0.0134940763156413</cx:pt>
          <cx:pt idx="75">0.0044576036183364698</cx:pt>
          <cx:pt idx="76">0.0067976549757069304</cx:pt>
          <cx:pt idx="77">0.0064845306731208096</cx:pt>
          <cx:pt idx="78">0.0047876026704855197</cx:pt>
          <cx:pt idx="79">0.00109446885515803</cx:pt>
          <cx:pt idx="80">0.000302894734948035</cx:pt>
          <cx:pt idx="81">6.7655838840943798e-05</cx:pt>
          <cx:pt idx="82">0.0010713602316394101</cx:pt>
          <cx:pt idx="83">-0.00032289899263944803</cx:pt>
          <cx:pt idx="84">-0.00018955426931903</cx:pt>
          <cx:pt idx="85">-0.00018619469811129299</cx:pt>
          <cx:pt idx="86">-0.00168139133959186</cx:pt>
          <cx:pt idx="87">0.00030358554936123103</cx:pt>
          <cx:pt idx="88">0.0010416010809795699</cx:pt>
          <cx:pt idx="89">0.000170225015308172</cx:pt>
          <cx:pt idx="90">0.00310216518899544</cx:pt>
          <cx:pt idx="91">0.00449587348950651</cx:pt>
          <cx:pt idx="92">0.012227966185301401</cx:pt>
          <cx:pt idx="93">0.023844437559363701</cx:pt>
          <cx:pt idx="94">0.0197778616894192</cx:pt>
          <cx:pt idx="95">0.021829247895246099</cx:pt>
          <cx:pt idx="96">0.015727491216277301</cx:pt>
          <cx:pt idx="97">0.026712017833976299</cx:pt>
          <cx:pt idx="98">0.021527663720611601</cx:pt>
          <cx:pt idx="99">0.023800542574473602</cx:pt>
          <cx:pt idx="100">0.026649290344896399</cx:pt>
          <cx:pt idx="101">0.0103703626816035</cx:pt>
          <cx:pt idx="102">0.0096203250823883694</cx:pt>
          <cx:pt idx="103">0.0099195568075820008</cx:pt>
          <cx:pt idx="104">0.0135704504324937</cx:pt>
          <cx:pt idx="105">0.0128837988356213</cx:pt>
          <cx:pt idx="106">0.0063708336824184596</cx:pt>
          <cx:pt idx="107">0.0028808493605750399</cx:pt>
          <cx:pt idx="108">0.00083321792495534</cx:pt>
          <cx:pt idx="109">-0.00153177239684374</cx:pt>
          <cx:pt idx="110">-0.000111904955377185</cx:pt>
          <cx:pt idx="111">-0.00042515790443511503</cx:pt>
          <cx:pt idx="112">0.000105472098170218</cx:pt>
          <cx:pt idx="113">-0.00060331177158480195</cx:pt>
          <cx:pt idx="114">-0.0027597561536334102</cx:pt>
          <cx:pt idx="115">-0.00068872376998603698</cx:pt>
          <cx:pt idx="116">0.0011846513987940699</cx:pt>
          <cx:pt idx="117">0.00104513930945674</cx:pt>
          <cx:pt idx="118">0.00149674502806083</cx:pt>
          <cx:pt idx="119">0.0040940111770155297</cx:pt>
          <cx:pt idx="120">0.0062993626812098396</cx:pt>
          <cx:pt idx="121">0.026287355440350199</cx:pt>
          <cx:pt idx="122">0.025271977579368499</cx:pt>
          <cx:pt idx="123">0.029947653161974501</cx:pt>
          <cx:pt idx="124">0.029211914601366001</cx:pt>
          <cx:pt idx="125">-0.0063309836623225901</cx:pt>
          <cx:pt idx="126">-0.0018124292403478501</cx:pt>
          <cx:pt idx="127">0.0083993198657170004</cx:pt>
          <cx:pt idx="128">0.021556523842822299</cx:pt>
          <cx:pt idx="129">0.022093595000253902</cx:pt>
          <cx:pt idx="130">-0.00048959565587767704</cx:pt>
          <cx:pt idx="131">-0.0077506981788994104</cx:pt>
          <cx:pt idx="132">-0.0104126401914046</cx:pt>
          <cx:pt idx="133">-0.016406759830876801</cx:pt>
          <cx:pt idx="134">-0.0217976192365015</cx:pt>
          <cx:pt idx="135">-0.0146086343437373</cx:pt>
          <cx:pt idx="136">-0.0089838000627722008</cx:pt>
          <cx:pt idx="137">-0.0029486301639184299</cx:pt>
          <cx:pt idx="138">-0.00036045197710050101</cx:pt>
          <cx:pt idx="139">-0.000184025574523023</cx:pt>
          <cx:pt idx="140">-0.00065359303004382198</cx:pt>
          <cx:pt idx="141">-0.00012447260338872699</cx:pt>
          <cx:pt idx="142">-0.00071485851710803095</cx:pt>
          <cx:pt idx="143">-0.00135609343685059</cx:pt>
          <cx:pt idx="144">0.00044270963598741497</cx:pt>
          <cx:pt idx="145">-0.010723608419898599</cx:pt>
          <cx:pt idx="146">-0.0063451075478757803</cx:pt>
          <cx:pt idx="147">0.0057830700471548299</cx:pt>
          <cx:pt idx="148">0.0011045127218012</cx:pt>
          <cx:pt idx="149">0.0015463531978277599</cx:pt>
          <cx:pt idx="150">-0.0079222289704213907</cx:pt>
          <cx:pt idx="151">-0.0076937887219132202</cx:pt>
          <cx:pt idx="152">-0.022353233139416399</cx:pt>
          <cx:pt idx="153">-0.031149042262653099</cx:pt>
          <cx:pt idx="154">-0.0207034256945395</cx:pt>
          <cx:pt idx="155">-0.022871471702920601</cx:pt>
          <cx:pt idx="156">-0.00053094302757193896</cx:pt>
          <cx:pt idx="157">0.0136200965468394</cx:pt>
          <cx:pt idx="158">0.0110026147384878</cx:pt>
          <cx:pt idx="159">0.0039111525222854798</cx:pt>
          <cx:pt idx="160">-0.0025802858244522498</cx:pt>
          <cx:pt idx="161">-0.0100583043200978</cx:pt>
          <cx:pt idx="162">-0.022925947748778701</cx:pt>
          <cx:pt idx="163">-0.016509242850082501</cx:pt>
          <cx:pt idx="164">-0.00755934486170496</cx:pt>
          <cx:pt idx="165">-0.00026817776808924599</cx:pt>
          <cx:pt idx="166">0.0012562516063328701</cx:pt>
          <cx:pt idx="167">0.00024757990587192001</cx:pt>
          <cx:pt idx="168">-0.00053814273561349701</cx:pt>
          <cx:pt idx="169">0.000595146915222355</cx:pt>
          <cx:pt idx="170">-0.000283567827421527</cx:pt>
          <cx:pt idx="171">-0.0045441401972146703</cx:pt>
          <cx:pt idx="172">-0.0015773391987541701</cx:pt>
          <cx:pt idx="173">-0.00159723342320453</cx:pt>
          <cx:pt idx="174">-0.0059541588995261699</cx:pt>
          <cx:pt idx="175">0.0161142648729263</cx:pt>
          <cx:pt idx="176">0.0023931636029935</cx:pt>
          <cx:pt idx="177">-0.016879877804870599</cx:pt>
          <cx:pt idx="178">-0.0293624193174639</cx:pt>
          <cx:pt idx="179">-0.023568492901960201</cx:pt>
          <cx:pt idx="180">-0.046240124324517899</cx:pt>
          <cx:pt idx="181">-0.070922015676575106</cx:pt>
          <cx:pt idx="182">-0.058162921546328003</cx:pt>
          <cx:pt idx="183">-0.0226374034892367</cx:pt>
          <cx:pt idx="184">-0.00695760046749764</cx:pt>
          <cx:pt idx="185">-0.0060012236282845901</cx:pt>
          <cx:pt idx="186">-0.0093425202285232108</cx:pt>
          <cx:pt idx="187">-0.0151404587955686</cx:pt>
          <cx:pt idx="188">-0.036020375781990202</cx:pt>
          <cx:pt idx="189">-0.036602270538542002</cx:pt>
          <cx:pt idx="190">-0.030429778445210401</cx:pt>
          <cx:pt idx="191">-0.019066891653985198</cx:pt>
          <cx:pt idx="192">-0.0029792246090389399</cx:pt>
          <cx:pt idx="193">0.00259081156918554</cx:pt>
          <cx:pt idx="194">0.00185249299190168</cx:pt>
          <cx:pt idx="195">0.00023031894069912599</cx:pt>
          <cx:pt idx="196">3.44923760274424e-05</cx:pt>
          <cx:pt idx="197">0.00015288227233196101</cx:pt>
          <cx:pt idx="198">-0.0020304431251203601</cx:pt>
          <cx:pt idx="199">-0.0089668902875627895</cx:pt>
          <cx:pt idx="200">0.0023190866038066199</cx:pt>
          <cx:pt idx="201">0.0083826976927624895</cx:pt>
          <cx:pt idx="202">-0.00495774657600518</cx:pt>
          <cx:pt idx="203">0.00302833798158148</cx:pt>
          <cx:pt idx="204">0.016432792868524299</cx:pt>
          <cx:pt idx="205">-0.0083138210396391798</cx:pt>
          <cx:pt idx="206">-0.0215703204799573</cx:pt>
          <cx:pt idx="207">-0.018041300165258699</cx:pt>
          <cx:pt idx="208">-0.036425699851907502</cx:pt>
          <cx:pt idx="209">-0.0167397646350563</cx:pt>
          <cx:pt idx="210">-0.011638027424029499</cx:pt>
          <cx:pt idx="211">0.017193166829818699</cx:pt>
          <cx:pt idx="212">-0.0101593268705936</cx:pt>
          <cx:pt idx="213">-0.029766307397948701</cx:pt>
          <cx:pt idx="214">-0.0070371662272302902</cx:pt>
          <cx:pt idx="215">-0.026040382248431301</cx:pt>
          <cx:pt idx="216">-0.041667397266903598</cx:pt>
          <cx:pt idx="217">-0.016513548037253599</cx:pt>
          <cx:pt idx="218">-0.019736848099691302</cx:pt>
          <cx:pt idx="219">-0.0232399267373373</cx:pt>
          <cx:pt idx="220">-0.0082587458705773008</cx:pt>
          <cx:pt idx="221">0.00382111176830594</cx:pt>
          <cx:pt idx="222">0.00083860477399090398</cx:pt>
          <cx:pt idx="223">8.36155280002888e-05</cx:pt>
          <cx:pt idx="224">0.0012527860185640701</cx:pt>
          <cx:pt idx="225">-0.00048089510961179101</cx:pt>
          <cx:pt idx="226">-0.000241113634173585</cx:pt>
          <cx:pt idx="227">-0.0023135990523167299</cx:pt>
          <cx:pt idx="228">0.0070637669714709202</cx:pt>
          <cx:pt idx="229">0.00020319350340498</cx:pt>
          <cx:pt idx="230">-0.0050780992725544703</cx:pt>
          <cx:pt idx="231">-0.013795423013800601</cx:pt>
          <cx:pt idx="232">-0.023254360376480002</cx:pt>
          <cx:pt idx="233">-0.033486847068161303</cx:pt>
          <cx:pt idx="234">-0.048215464385199497</cx:pt>
          <cx:pt idx="235">-0.015886413700225002</cx:pt>
          <cx:pt idx="236">-0.0014492940066280001</cx:pt>
          <cx:pt idx="237">-0.00293624417546684</cx:pt>
          <cx:pt idx="238">-0.0032702723339956101</cx:pt>
          <cx:pt idx="239">0.0094262643548087797</cx:pt>
          <cx:pt idx="240">0.00384892839570883</cx:pt>
          <cx:pt idx="241">-0.0093273451369308806</cx:pt>
          <cx:pt idx="242">-0.00343612126553453</cx:pt>
          <cx:pt idx="243">-0.0076777644562950201</cx:pt>
          <cx:pt idx="244">-0.019083900413963201</cx:pt>
          <cx:pt idx="245">0.00014826663805301801</cx:pt>
          <cx:pt idx="246">-0.0010234197411504999</cx:pt>
          <cx:pt idx="247">-0.0206868444281086</cx:pt>
          <cx:pt idx="248">-0.0076734227566940903</cx:pt>
          <cx:pt idx="249">-0.00218847320501587</cx:pt>
          <cx:pt idx="250">-0.00049483615731633001</cx:pt>
          <cx:pt idx="251">0.00019279684611912899</cx:pt>
          <cx:pt idx="252">0.00065859452054465402</cx:pt>
          <cx:pt idx="253">-0.00068024531711921501</cx:pt>
          <cx:pt idx="254">0.00304959334860539</cx:pt>
          <cx:pt idx="255">0.0032775738513833599</cx:pt>
          <cx:pt idx="256">-0.0080051562692355603</cx:pt>
          <cx:pt idx="257">-0.0116232507017655</cx:pt>
          <cx:pt idx="258">-0.019681677293300899</cx:pt>
          <cx:pt idx="259">-0.033003619896586303</cx:pt>
          <cx:pt idx="260">-0.034447472386744497</cx:pt>
          <cx:pt idx="261">-0.0116399493268782</cx:pt>
          <cx:pt idx="262">-0.0154836054021732</cx:pt>
          <cx:pt idx="263">0.0043893509859091904</cx:pt>
          <cx:pt idx="264">0.010317908999735699</cx:pt>
          <cx:pt idx="265">-0.025580467554844898</cx:pt>
          <cx:pt idx="266">-0.019483431713888</cx:pt>
          <cx:pt idx="267">-0.0012318940059940599</cx:pt>
          <cx:pt idx="268">-0.0128281621323049</cx:pt>
          <cx:pt idx="269">0.00143856031040076</cx:pt>
          <cx:pt idx="270">-0.0023460693075830598</cx:pt>
          <cx:pt idx="271">0.00028368011966430599</cx:pt>
          <cx:pt idx="272">0.0066355434052075696</cx:pt>
          <cx:pt idx="273">-0.0091181451878664908</cx:pt>
          <cx:pt idx="274">-0.0068204378582270896</cx:pt>
          <cx:pt idx="275">-0.0059665962093587797</cx:pt>
          <cx:pt idx="276">0.0026946945313132699</cx:pt>
          <cx:pt idx="277">-0.0046340093024660797</cx:pt>
          <cx:pt idx="278">-0.0077414857822518598</cx:pt>
          <cx:pt idx="279">-0.0105359294033951</cx:pt>
          <cx:pt idx="280">-8.0321291825910299e-05</cx:pt>
          <cx:pt idx="281">-0.00075632378664740698</cx:pt>
          <cx:pt idx="282">-0.00195901720787934</cx:pt>
          <cx:pt idx="283">0.0036663012701691998</cx:pt>
          <cx:pt idx="284">-0.0070735393311462703</cx:pt>
          <cx:pt idx="285">-0.0150729402470663</cx:pt>
          <cx:pt idx="286">-0.0019020013798769001</cx:pt>
          <cx:pt idx="287">-0.011428773591185999</cx:pt>
          <cx:pt idx="288">-0.0031805695309704801</cx:pt>
          <cx:pt idx="289">0.0262659576481039</cx:pt>
          <cx:pt idx="290">0.015094048259400699</cx:pt>
          <cx:pt idx="291">0.026058478467913301</cx:pt>
          <cx:pt idx="292">-0.00117916367001998</cx:pt>
          <cx:pt idx="293">-0.047059992980186802</cx:pt>
          <cx:pt idx="294">-0.0139596913474594</cx:pt>
          <cx:pt idx="295">-0.0135953605079739</cx:pt>
          <cx:pt idx="296">-0.042625981908434397</cx:pt>
          <cx:pt idx="297">-0.049674786214089703</cx:pt>
          <cx:pt idx="298">-0.017153806521095601</cx:pt>
          <cx:pt idx="299">0.016003752612843699</cx:pt>
          <cx:pt idx="300">-0.0034763554642890499</cx:pt>
          <cx:pt idx="301">-0.0100714698046672</cx:pt>
          <cx:pt idx="302">-0.00088777669628139697</cx:pt>
          <cx:pt idx="303">0.021869607761949801</cx:pt>
          <cx:pt idx="304">-0.000203777998069999</cx:pt>
          <cx:pt idx="305">-0.0089547769830780298</cx:pt>
          <cx:pt idx="306">-0.0056965474705857897</cx:pt>
          <cx:pt idx="307">-0.0023941418834785601</cx:pt>
          <cx:pt idx="308">0.00022392088764182599</cx:pt>
          <cx:pt idx="309">-0.00037997472520826599</cx:pt>
          <cx:pt idx="310">-0.00310846757736576</cx:pt>
          <cx:pt idx="311">-0.0043928751755252602</cx:pt>
          <cx:pt idx="312">-0.00162541164323056</cx:pt>
          <cx:pt idx="313">-0.011200935445277199</cx:pt>
          <cx:pt idx="314">0.0068272784555122598</cx:pt>
          <cx:pt idx="315">0.0065594879976917601</cx:pt>
          <cx:pt idx="316">-0.0059937638807468904</cx:pt>
          <cx:pt idx="317">0.0136560970572607</cx:pt>
          <cx:pt idx="318">0.010962285942878</cx:pt>
          <cx:pt idx="319">0.020306940800884202</cx:pt>
          <cx:pt idx="320">-0.019488873786810301</cx:pt>
          <cx:pt idx="321">-0.075862352374453004</cx:pt>
          <cx:pt idx="322">-0.045412209331814397</cx:pt>
          <cx:pt idx="323">-0.0469014431287069</cx:pt>
          <cx:pt idx="324">-0.055835757693991198</cx:pt>
          <cx:pt idx="325">-0.035308558853212102</cx:pt>
          <cx:pt idx="326">-0.0080164947462473598</cx:pt>
          <cx:pt idx="327">0.031585458252173397</cx:pt>
          <cx:pt idx="328">0.015611819795976201</cx:pt>
          <cx:pt idx="329">0.0144949801569462</cx:pt>
          <cx:pt idx="330">0.0086476141477185801</cx:pt>
          <cx:pt idx="331">0.027331424944054699</cx:pt>
          <cx:pt idx="332">0.015388114906269399</cx:pt>
          <cx:pt idx="333">0.0057041045391945698</cx:pt>
          <cx:pt idx="334">0.00143653482041344</cx:pt>
          <cx:pt idx="335">-0.00077312461154399495</cx:pt>
          <cx:pt idx="336">-0.000494807644400951</cx:pt>
          <cx:pt idx="337">-0.00016016167034336499</cx:pt>
          <cx:pt idx="338">-0.0012174750117288</cx:pt>
          <cx:pt idx="339">-0.0035863092145245702</cx:pt>
          <cx:pt idx="340">-0.0046777826267391902</cx:pt>
          <cx:pt idx="341">0.00107612613306217</cx:pt>
          <cx:pt idx="342">0.021720881700611001</cx:pt>
          <cx:pt idx="343">0.0075269980035692196</cx:pt>
          <cx:pt idx="344">-0.0193557259311333</cx:pt>
          <cx:pt idx="345">0.013721024901738699</cx:pt>
          <cx:pt idx="346">0.024873432755234501</cx:pt>
          <cx:pt idx="347">0.0235953645324232</cx:pt>
          <cx:pt idx="348">-0.0457421710033835</cx:pt>
          <cx:pt idx="349">-0.089328706460286095</cx:pt>
          <cx:pt idx="350">-0.071004637536599399</cx:pt>
          <cx:pt idx="351">-0.067539604809067802</cx:pt>
          <cx:pt idx="352">-0.0309731139557026</cx:pt>
          <cx:pt idx="353">-0.0283336967812363</cx:pt>
          <cx:pt idx="354">-0.0105054796096281</cx:pt>
          <cx:pt idx="355">0.045537732631783297</cx:pt>
          <cx:pt idx="356">0.0279572270695107</cx:pt>
          <cx:pt idx="357">0.032873433706403603</cx:pt>
          <cx:pt idx="358">0.0137015863850463</cx:pt>
          <cx:pt idx="359">0.017030931998426001</cx:pt>
          <cx:pt idx="360">0.0132033144556439</cx:pt>
          <cx:pt idx="361">-0.0053510917791717901</cx:pt>
          <cx:pt idx="362">-0.0067307216530609797</cx:pt>
          <cx:pt idx="363">-0.00371501728597359</cx:pt>
          <cx:pt idx="364">-0.00037079717952005</cx:pt>
          <cx:pt idx="365">0.00025215120120128902</cx:pt>
          <cx:pt idx="366">-0.00091937792855732096</cx:pt>
          <cx:pt idx="367">-0.0042594077460445497</cx:pt>
          <cx:pt idx="368">-0.0074336292628447197</cx:pt>
          <cx:pt idx="369">0.0113587402787088</cx:pt>
          <cx:pt idx="370">0.0135830511314239</cx:pt>
          <cx:pt idx="371">0.012846032765533699</cx:pt>
          <cx:pt idx="372">0.0119440877711188</cx:pt>
          <cx:pt idx="373">0.030661277687668301</cx:pt>
          <cx:pt idx="374">0.051746238075164597</cx:pt>
          <cx:pt idx="375">0.0072436183895543196</cx:pt>
          <cx:pt idx="376">-0.040927290394080898</cx:pt>
          <cx:pt idx="377">-0.064035054091204496</cx:pt>
          <cx:pt idx="378">-0.054567090847074999</cx:pt>
          <cx:pt idx="379">-0.022043851651197599</cx:pt>
          <cx:pt idx="380">0.0091762204037427395</cx:pt>
          <cx:pt idx="381">-0.024856554941560902</cx:pt>
          <cx:pt idx="382">0.0056933541307619103</cx:pt>
          <cx:pt idx="383">0.056054539729666002</cx:pt>
          <cx:pt idx="384">0.032410938268364303</cx:pt>
          <cx:pt idx="385">0.0227295187470926</cx:pt>
          <cx:pt idx="386">0.016087659395243901</cx:pt>
          <cx:pt idx="387">0.0102334594784183</cx:pt>
          <cx:pt idx="388">-0.0059741484573414697</cx:pt>
          <cx:pt idx="389">-0.0062732476232264401</cx:pt>
          <cx:pt idx="390">-0.00039789342016124002</cx:pt>
          <cx:pt idx="391">-0.00026264503669047698</cx:pt>
          <cx:pt idx="392">-0.000148764438992537</cx:pt>
          <cx:pt idx="393">-0.0011766747099537899</cx:pt>
          <cx:pt idx="394">-0.0010343314422127999</cx:pt>
          <cx:pt idx="395">0.0025997045402649899</cx:pt>
          <cx:pt idx="396">0.0083648529329997199</cx:pt>
          <cx:pt idx="397">0.014256307021764</cx:pt>
          <cx:pt idx="398">0.018945357943422201</cx:pt>
          <cx:pt idx="399">0.0037180163687854499</cx:pt>
          <cx:pt idx="400">0.0095655778099438399</cx:pt>
          <cx:pt idx="401">0.030982295050419901</cx:pt>
          <cx:pt idx="402">0.047959892791979798</cx:pt>
          <cx:pt idx="403">0.038032543328164699</cx:pt>
          <cx:pt idx="404">-0.027463478160809501</cx:pt>
          <cx:pt idx="405">-0.0117436976110049</cx:pt>
          <cx:pt idx="406">0.0018177337850973001</cx:pt>
          <cx:pt idx="407">0.032834897563218002</cx:pt>
          <cx:pt idx="408">0.019651440878804199</cx:pt>
          <cx:pt idx="409">0.0022303358370346902</cx:pt>
          <cx:pt idx="410">0.019511094717312001</cx:pt>
          <cx:pt idx="411">0.0060726452802037098</cx:pt>
          <cx:pt idx="412">0.0080511389667511993</cx:pt>
          <cx:pt idx="413">0.0132252301597087</cx:pt>
          <cx:pt idx="414">0.00114742045534095</cx:pt>
          <cx:pt idx="415">-0.0066728699784459004</cx:pt>
          <cx:pt idx="416">0.00598072154542241</cx:pt>
          <cx:pt idx="417">0.0017237598658787301</cx:pt>
          <cx:pt idx="418">7.6471852120053494e-05</cx:pt>
          <cx:pt idx="419">-2.4821578468141401e-05</cx:pt>
          <cx:pt idx="420">-0.00016023142548000999</cx:pt>
          <cx:pt idx="421">-0.0018615972096862701</cx:pt>
          <cx:pt idx="422">-0.00059605270875094695</cx:pt>
          <cx:pt idx="423">0.0077168608866013599</cx:pt>
          <cx:pt idx="424">0.0099023827745972105</cx:pt>
          <cx:pt idx="425">0.032363248483697503</cx:pt>
          <cx:pt idx="426">0.021563588729121001</cx:pt>
          <cx:pt idx="427">0.0127063883074732</cx:pt>
          <cx:pt idx="428">0.0209838937829347</cx:pt>
          <cx:pt idx="429">0.038058965371120697</cx:pt>
          <cx:pt idx="430">0.025220263971640799</cx:pt>
          <cx:pt idx="431">0.0202230872788547</cx:pt>
          <cx:pt idx="432">0.018978657897089499</cx:pt>
          <cx:pt idx="433">0.035749050823981401</cx:pt>
          <cx:pt idx="434">0.033828242996712103</cx:pt>
          <cx:pt idx="435">0.033307992625873299</cx:pt>
          <cx:pt idx="436">0.050638629519903403</cx:pt>
          <cx:pt idx="437">-0.00775001530908898</cx:pt>
          <cx:pt idx="438">0.010818879691005499</cx:pt>
          <cx:pt idx="439">-0.0192050331778078</cx:pt>
          <cx:pt idx="440">-0.031479405984202402</cx:pt>
          <cx:pt idx="441">-0.036999656056056603</cx:pt>
          <cx:pt idx="442">-0.045495148432389901</cx:pt>
          <cx:pt idx="443">-0.016400183760346201</cx:pt>
          <cx:pt idx="444">0.012987936655858</cx:pt>
          <cx:pt idx="445">0.0100780439441184</cx:pt>
          <cx:pt idx="446">0.00074589794015343202</cx:pt>
          <cx:pt idx="447">0.00039616327716929998</cx:pt>
          <cx:pt idx="448">6.9651341699624705e-05</cx:pt>
          <cx:pt idx="449">-0.00059262123052119305</cx:pt>
          <cx:pt idx="450">-0.0014022796944917</cx:pt>
          <cx:pt idx="451">0.00448438316216704</cx:pt>
          <cx:pt idx="452">0.0071873785477657402</cx:pt>
          <cx:pt idx="453">0.020366161438664199</cx:pt>
          <cx:pt idx="454">0.014114542697877</cx:pt>
          <cx:pt idx="455">0.0080420969711470901</cx:pt>
          <cx:pt idx="456">-0.0027349235362738801</cx:pt>
          <cx:pt idx="457">0.014215786892199401</cx:pt>
          <cx:pt idx="458">0.0227006838634514</cx:pt>
          <cx:pt idx="459">0.036155151851780101</cx:pt>
          <cx:pt idx="460">0.048496987727145502</cx:pt>
          <cx:pt idx="461">0.047473699592246302</cx:pt>
          <cx:pt idx="462">0.034820183309814699</cx:pt>
          <cx:pt idx="463">0.030232606679462499</cx:pt>
          <cx:pt idx="464">0.0361300682167323</cx:pt>
          <cx:pt idx="465">-0.0025156327556179101</cx:pt>
          <cx:pt idx="466">-0.026055917903143301</cx:pt>
          <cx:pt idx="467">-0.041146262941862598</cx:pt>
          <cx:pt idx="468">-0.043205923948693999</cx:pt>
          <cx:pt idx="469">-0.046253417873511699</cx:pt>
          <cx:pt idx="470">-0.032999038486699599</cx:pt>
          <cx:pt idx="471">-0.0093898236063623703</cx:pt>
          <cx:pt idx="472">0.0075446824034607202</cx:pt>
          <cx:pt idx="473">0.0153166819774797</cx:pt>
          <cx:pt idx="474">0.00077631699814941901</cx:pt>
          <cx:pt idx="475">-0.00018210506605372399</cx:pt>
          <cx:pt idx="476">-1.7459711082657298e-05</cx:pt>
          <cx:pt idx="477">-0.00061463884627778204</cx:pt>
          <cx:pt idx="478">0.0010824185119309301</cx:pt>
          <cx:pt idx="479">0.0026423416301243198</cx:pt>
          <cx:pt idx="480">0.0027732696757521501</cx:pt>
          <cx:pt idx="481">0.00071430011147118804</cx:pt>
          <cx:pt idx="482">-0.0057082948728321399</cx:pt>
          <cx:pt idx="483">0.0023042864775527101</cx:pt>
          <cx:pt idx="484">0.0053799521132548503</cx:pt>
          <cx:pt idx="485">0.0064975519044521398</cx:pt>
          <cx:pt idx="486">0.037082225700304602</cx:pt>
          <cx:pt idx="487">0.036956375085162599</cx:pt>
          <cx:pt idx="488">0.050696466519886997</cx:pt>
          <cx:pt idx="489">0.033900138937404602</cx:pt>
          <cx:pt idx="490">0.0023859541555730801</cx:pt>
          <cx:pt idx="491">-0.014080136557544601</cx:pt>
          <cx:pt idx="492">0.0040302047332492199</cx:pt>
          <cx:pt idx="493">0.00228785717566904</cx:pt>
          <cx:pt idx="494">-0.033396786878070898</cx:pt>
          <cx:pt idx="495">-0.033181613873006201</cx:pt>
          <cx:pt idx="496">-0.038995073274123299</cx:pt>
          <cx:pt idx="497">-0.031919468817799002</cx:pt>
          <cx:pt idx="498">-0.019089897701857698</cx:pt>
          <cx:pt idx="499">0.0037064611817473501</cx:pt>
          <cx:pt idx="500">0.00047256004503483102</cx:pt>
          <cx:pt idx="501">0.00529593763406341</cx:pt>
          <cx:pt idx="502">-0.0011428395327014501</cx:pt>
          <cx:pt idx="503">0.00073119919263181401</cx:pt>
          <cx:pt idx="504">-0.00080919065323297097</cx:pt>
          <cx:pt idx="505">3.3701281383697302e-05</cx:pt>
          <cx:pt idx="506">0.00065644054674330503</cx:pt>
          <cx:pt idx="507">-0.0020304684116732</cx:pt>
          <cx:pt idx="508">0.00029570105408341602</cx:pt>
          <cx:pt idx="509">-0.0057246335945672</cx:pt>
          <cx:pt idx="510">-0.00049920910650231003</cx:pt>
          <cx:pt idx="511">-0.00379221565242778</cx:pt>
          <cx:pt idx="512">0.0047749324506736199</cx:pt>
          <cx:pt idx="513">0.0181344929477056</cx:pt>
          <cx:pt idx="514">0.0462377627919782</cx:pt>
          <cx:pt idx="515">0.0409556664279861</cx:pt>
          <cx:pt idx="516">0.081633609021659906</cx:pt>
          <cx:pt idx="517">0.054499431371833898</cx:pt>
          <cx:pt idx="518">0.022278092957677902</cx:pt>
          <cx:pt idx="519">-0.0139701815868807</cx:pt>
          <cx:pt idx="520">-0.033242057725105897</cx:pt>
          <cx:pt idx="521">-0.0253514294222358</cx:pt>
          <cx:pt idx="522">-0.029971511949909602</cx:pt>
          <cx:pt idx="523">-0.0271954244297722</cx:pt>
          <cx:pt idx="524">-0.034819859318351999</cx:pt>
          <cx:pt idx="525">-0.025379022380377599</cx:pt>
          <cx:pt idx="526">-0.0092330669117727596</cx:pt>
          <cx:pt idx="527">0.0139293868092996</cx:pt>
          <cx:pt idx="528">0.0094568132978424292</cx:pt>
          <cx:pt idx="529">0.0075869378636880796</cx:pt>
          <cx:pt idx="530">-0.00077645347034352701</cx:pt>
          <cx:pt idx="531">-0.00072967209878810595</cx:pt>
          <cx:pt idx="532">-0.00041505410385014201</cx:pt>
          <cx:pt idx="533">-0.00020990712063184201</cx:pt>
          <cx:pt idx="534">-0.0018837308010738801</cx:pt>
          <cx:pt idx="535">-0.0054952836142284399</cx:pt>
          <cx:pt idx="536">-0.0062600868532815303</cx:pt>
          <cx:pt idx="537">-0.018387096515275501</cx:pt>
          <cx:pt idx="538">-0.015463244724425401</cx:pt>
          <cx:pt idx="539">-0.0091609978718013192</cx:pt>
          <cx:pt idx="540">-0.0092265205656718707</cx:pt>
          <cx:pt idx="541">-0.016032215531148399</cx:pt>
          <cx:pt idx="542">0.028355877730756499</cx:pt>
          <cx:pt idx="543">0.042320977399953899</cx:pt>
          <cx:pt idx="544">0.081003613018532705</cx:pt>
          <cx:pt idx="545">0.053018184035124698</cx:pt>
          <cx:pt idx="546">0.0271159039724049</cx:pt>
          <cx:pt idx="547">-0.0140769539346665</cx:pt>
          <cx:pt idx="548">-0.017976059940013701</cx:pt>
          <cx:pt idx="549">0.00066715329747256196</cx:pt>
          <cx:pt idx="550">0.0056704042909527397</cx:pt>
          <cx:pt idx="551">-0.018731943892087599</cx:pt>
          <cx:pt idx="552">-0.018928755889508</cx:pt>
          <cx:pt idx="553">-0.012830194665730699</cx:pt>
          <cx:pt idx="554">0.0035295540083378702</cx:pt>
          <cx:pt idx="555">0.014989472216098599</cx:pt>
          <cx:pt idx="556">0.011469040367652899</cx:pt>
          <cx:pt idx="557">0.00533879780268493</cx:pt>
          <cx:pt idx="558">0.00032760178529822397</cx:pt>
          <cx:pt idx="559">4.2409101732357198e-05</cx:pt>
          <cx:pt idx="560">-0.00030968611538206002</cx:pt>
          <cx:pt idx="561">0.00074080446114239301</cx:pt>
          <cx:pt idx="562">-0.00074044363366354104</cx:pt>
          <cx:pt idx="563">-0.00212817165961452</cx:pt>
          <cx:pt idx="564">-0.0065429603481961598</cx:pt>
          <cx:pt idx="565">-0.017576382184183101</cx:pt>
          <cx:pt idx="566">-0.032697718774402501</cx:pt>
          <cx:pt idx="567">-0.024494515493951999</cx:pt>
          <cx:pt idx="568">-0.019398784996399</cx:pt>
          <cx:pt idx="569">-0.019285140504590199</cx:pt>
          <cx:pt idx="570">-0.0019182155631307101</cx:pt>
          <cx:pt idx="571">0.022273448730501601</cx:pt>
          <cx:pt idx="572">0.022097701907796301</cx:pt>
          <cx:pt idx="573">0.0077798768004231104</cx:pt>
          <cx:pt idx="574">0.0049995476122298797</cx:pt>
          <cx:pt idx="575">0.016894805533151501</cx:pt>
          <cx:pt idx="576">0.0051884465499584496</cx:pt>
          <cx:pt idx="577">0.012278216987328399</cx:pt>
          <cx:pt idx="578">0.017625371722801101</cx:pt>
          <cx:pt idx="579">-0.0179065896786351</cx:pt>
          <cx:pt idx="580">-0.0080464111204541205</cx:pt>
          <cx:pt idx="581">0.0085603123981252693</cx:pt>
          <cx:pt idx="582">0.021701540831327502</cx:pt>
          <cx:pt idx="583">0.020030958856693998</cx:pt>
          <cx:pt idx="584">0.0101172572773271</cx:pt>
          <cx:pt idx="585">0.0058990869745033196</cx:pt>
          <cx:pt idx="586">-0.00014281764201308001</cx:pt>
          <cx:pt idx="587">0.00015314313009452801</cx:pt>
          <cx:pt idx="588">-0.000152515445261898</cx:pt>
          <cx:pt idx="589">0.00047368404417090802</cx:pt>
          <cx:pt idx="590">0.00073222135406821097</cx:pt>
          <cx:pt idx="591">0.000703758948234191</cx:pt>
          <cx:pt idx="592">-0.0019398343074164201</cx:pt>
          <cx:pt idx="593">-0.030722849913077801</cx:pt>
          <cx:pt idx="594">-0.031403601241883801</cx:pt>
          <cx:pt idx="595">-0.0234596731745217</cx:pt>
          <cx:pt idx="596">-0.035582665701624903</cx:pt>
          <cx:pt idx="597">-0.0198522039084508</cx:pt>
          <cx:pt idx="598">-0.00300064732572237</cx:pt>
          <cx:pt idx="599">0.0177817118378885</cx:pt>
          <cx:pt idx="600">-0.00229631884224644</cx:pt>
          <cx:pt idx="601">0.0034256453992342201</cx:pt>
          <cx:pt idx="602">0.023163467992821301</cx:pt>
          <cx:pt idx="603">0.026636610988731699</cx:pt>
          <cx:pt idx="604">0.033211757157683701</cx:pt>
          <cx:pt idx="605">0.053320843263407601</cx:pt>
          <cx:pt idx="606">0.0319458925233638</cx:pt>
          <cx:pt idx="607">0.015240216016640501</cx:pt>
          <cx:pt idx="608">0.0093819746102255294</cx:pt>
          <cx:pt idx="609">0.019495319603347501</cx:pt>
          <cx:pt idx="610">0.038415391163292199</cx:pt>
          <cx:pt idx="611">0.0219010315333594</cx:pt>
          <cx:pt idx="612">0.0095903645244711008</cx:pt>
          <cx:pt idx="613">0.0043375207121511897</cx:pt>
          <cx:pt idx="614">0.0020776764372213599</cx:pt>
          <cx:pt idx="615">-0.000682908796758199</cx:pt>
          <cx:pt idx="616">-0.000104981174881622</cx:pt>
          <cx:pt idx="617">0.00048021953808745398</cx:pt>
          <cx:pt idx="618">-0.000100750707196094</cx:pt>
          <cx:pt idx="619">0.00069734460964341303</cx:pt>
          <cx:pt idx="620">0.00043326880355897798</cx:pt>
          <cx:pt idx="621">-0.0204031060726588</cx:pt>
          <cx:pt idx="622">-0.031889890607809002</cx:pt>
          <cx:pt idx="623">-0.037044200563205398</cx:pt>
          <cx:pt idx="624">-0.041608372055385902</cx:pt>
          <cx:pt idx="625">-0.030578106834678001</cx:pt>
          <cx:pt idx="626">-0.022592386667917099</cx:pt>
          <cx:pt idx="627">-0.0277180575457046</cx:pt>
          <cx:pt idx="628">-0.0233469695174232</cx:pt>
          <cx:pt idx="629">-0.0099068207668505798</cx:pt>
          <cx:pt idx="630">0.0012423352494799801</cx:pt>
          <cx:pt idx="631">0.019671240384457798</cx:pt>
          <cx:pt idx="632">0.040923486388946703</cx:pt>
          <cx:pt idx="633">0.039351877678561797</cx:pt>
          <cx:pt idx="634">0.024328836963991601</cx:pt>
          <cx:pt idx="635">0.013049116395715901</cx:pt>
          <cx:pt idx="636">0.0190107604755465</cx:pt>
          <cx:pt idx="637">0.014832174045879901</cx:pt>
          <cx:pt idx="638">0.0221956320453159</cx:pt>
          <cx:pt idx="639">0.0107144572042498</cx:pt>
          <cx:pt idx="640">0.00250921255389775</cx:pt>
          <cx:pt idx="641">0.00242485086335225</cx:pt>
          <cx:pt idx="642">0.00038382326944425102</cx:pt>
          <cx:pt idx="643">-0.0011075212704942301</cx:pt>
          <cx:pt idx="644">0.000248499922427321</cx:pt>
          <cx:pt idx="645">0.00036737948386887502</cx:pt>
          <cx:pt idx="646">-0.00041690413109963598</cx:pt>
          <cx:pt idx="647">0.00060935763186962502</cx:pt>
          <cx:pt idx="648">-0.0049502283307074199</cx:pt>
          <cx:pt idx="649">-0.020601811071494801</cx:pt>
          <cx:pt idx="650">-0.050995371447648402</cx:pt>
          <cx:pt idx="651">-0.070025425607731603</cx:pt>
          <cx:pt idx="652">-0.0332148135869944</cx:pt>
          <cx:pt idx="653">-0.019689096825461501</cx:pt>
          <cx:pt idx="654">-0.0088000928215416496</cx:pt>
          <cx:pt idx="655">-0.024807137726228501</cx:pt>
          <cx:pt idx="656">-0.030614562292633301</cx:pt>
          <cx:pt idx="657">-0.0048874839512796399</cx:pt>
          <cx:pt idx="658">0.0192107368406506</cx:pt>
          <cx:pt idx="659">0.025179671749339501</cx:pt>
          <cx:pt idx="660">0.0127844886424305</cx:pt>
          <cx:pt idx="661">0.011867317281141199</cx:pt>
          <cx:pt idx="662">0.026276331753077701</cx:pt>
          <cx:pt idx="663">0.024781949503293099</cx:pt>
          <cx:pt idx="664">0.0331425624071396</cx:pt>
          <cx:pt idx="665">0.021848574155032101</cx:pt>
          <cx:pt idx="666">0.022496247675704101</cx:pt>
          <cx:pt idx="667">0.016373574895418401</cx:pt>
          <cx:pt idx="668">0.00064720720022771398</cx:pt>
          <cx:pt idx="669">0.00058857882942279702</cx:pt>
          <cx:pt idx="670">0.00021931695271726399</cx:pt>
          <cx:pt idx="671">0.00078704246408419496</cx:pt>
          <cx:pt idx="672">0.00020022276366490899</cx:pt>
          <cx:pt idx="673">-9.4394795430985894e-05</cx:pt>
          <cx:pt idx="674">0.00081081361844668695</cx:pt>
          <cx:pt idx="675">-0.00094823504450705404</cx:pt>
          <cx:pt idx="676">-0.0057548013786339804</cx:pt>
          <cx:pt idx="677">-0.017686787693012501</cx:pt>
          <cx:pt idx="678">-0.037984099641938503</cx:pt>
          <cx:pt idx="679">-0.037561564697140302</cx:pt>
          <cx:pt idx="680">-0.031722010701267303</cx:pt>
          <cx:pt idx="681">-0.0095477316850965197</cx:pt>
          <cx:pt idx="682">-0.0063290741677178002</cx:pt>
          <cx:pt idx="683">0.00224683441673958</cx:pt>
          <cx:pt idx="684">-0.0050076480536051802</cx:pt>
          <cx:pt idx="685">0.022125172951494999</cx:pt>
          <cx:pt idx="686">0.030145329922097001</cx:pt>
          <cx:pt idx="687">0.015778714544596301</cx:pt>
          <cx:pt idx="688">0.043887834376728399</cx:pt>
          <cx:pt idx="689">0.0108599045396907</cx:pt>
          <cx:pt idx="690">0.019596042289128</cx:pt>
          <cx:pt idx="691">0.033566692098355701</cx:pt>
          <cx:pt idx="692">0.032828420235178499</cx:pt>
          <cx:pt idx="693">0.012574863390337501</cx:pt>
          <cx:pt idx="694">0.0121393413099151</cx:pt>
          <cx:pt idx="695">0.0096484198915253901</cx:pt>
          <cx:pt idx="696">0.0034766809872037699</cx:pt>
          <cx:pt idx="697">0.0012175638379622899</cx:pt>
          <cx:pt idx="698">0.00041896574703282599</cx:pt>
          <cx:pt idx="699">0.00076667060572928802</cx:pt>
          <cx:pt idx="700">0.00014918691541300201</cx:pt>
          <cx:pt idx="701">0.00020027411211257401</cx:pt>
          <cx:pt idx="702">-0.00049742568733214998</cx:pt>
          <cx:pt idx="703">-0.0013903687320528601</cx:pt>
          <cx:pt idx="704">7.66972045736434e-05</cx:pt>
          <cx:pt idx="705">0.00141317013416872</cx:pt>
          <cx:pt idx="706">0.0019551236437992101</cx:pt>
          <cx:pt idx="707">0.00211686230031468</cx:pt>
          <cx:pt idx="708">0.0043252184378214497</cx:pt>
          <cx:pt idx="709">0.0030269881678813199</cx:pt>
          <cx:pt idx="710">-0.000293968115441958</cx:pt>
          <cx:pt idx="711">-0.0125954435114119</cx:pt>
          <cx:pt idx="712">-0.0067904813145389098</cx:pt>
          <cx:pt idx="713">0.014426314904212201</cx:pt>
          <cx:pt idx="714">0.00696678768540722</cx:pt>
          <cx:pt idx="715">0.0019439902733968</cx:pt>
          <cx:pt idx="716">0.0242469442578345</cx:pt>
          <cx:pt idx="717">0.014480318453654301</cx:pt>
          <cx:pt idx="718">0.010283174334553899</cx:pt>
          <cx:pt idx="719">0.023155635736526101</cx:pt>
          <cx:pt idx="720">0.013628153537746599</cx:pt>
          <cx:pt idx="721">0.0075411091282340898</cx:pt>
          <cx:pt idx="722">0.0048638876487053697</cx:pt>
          <cx:pt idx="723">0.0053668326096969901</cx:pt>
          <cx:pt idx="724">0.00173956816675034</cx:pt>
          <cx:pt idx="725">-0.00039800429310551098</cx:pt>
          <cx:pt idx="726">0.00023137570699137601</cx:pt>
          <cx:pt idx="727">0.00027873034530335301</cx:pt>
          <cx:pt idx="728">-0.00056001386098518901</cx:pt>
          <cx:pt idx="729">0.00034917974774524498</cx:pt>
          <cx:pt idx="730">0.00071263539738393596</cx:pt>
          <cx:pt idx="731">-0.0002926891557449</cx:pt>
          <cx:pt idx="732">0.0015767383753912401</cx:pt>
          <cx:pt idx="733">0.0082029399019237798</cx:pt>
          <cx:pt idx="734">0.0109962759299446</cx:pt>
          <cx:pt idx="735">0.0080957616679423802</cx:pt>
          <cx:pt idx="736">0.0116140236509885</cx:pt>
          <cx:pt idx="737">0.0059917795465132904</cx:pt>
          <cx:pt idx="738">0.0039990827492166099</cx:pt>
          <cx:pt idx="739">0.0073274395451624402</cx:pt>
          <cx:pt idx="740">0.0204943898581143</cx:pt>
          <cx:pt idx="741">0.018550753504079701</cx:pt>
          <cx:pt idx="742">-0.0010077235395325799</cx:pt>
          <cx:pt idx="743">-0.0062474231728281903</cx:pt>
          <cx:pt idx="744">0.00642063426086718</cx:pt>
          <cx:pt idx="745">0.0060677246159791202</cx:pt>
          <cx:pt idx="746">0.00086262182038926395</cx:pt>
          <cx:pt idx="747">0.00214898489158581</cx:pt>
          <cx:pt idx="748">0.0030774148923866898</cx:pt>
          <cx:pt idx="749">0.000129534240437835</cx:pt>
          <cx:pt idx="750">-0.00049744631572380899</cx:pt>
          <cx:pt idx="751">0.00098283912980347992</cx:pt>
          <cx:pt idx="752">-0.00056605130862077795</cx:pt>
          <cx:pt idx="753">8.2911567630537605e-05</cx:pt>
          <cx:pt idx="754">-0.000288787499974005</cx:pt>
          <cx:pt idx="755">-0.00068028605889421199</cx:pt>
          <cx:pt idx="756">-0.000134302552751127</cx:pt>
          <cx:pt idx="757">-3.3005721684424498e-07</cx:pt>
          <cx:pt idx="758">0.00034147379582500801</cx:pt>
          <cx:pt idx="759">-0.00014112322157556901</cx:pt>
          <cx:pt idx="760">0.000247436145791307</cx:pt>
          <cx:pt idx="761">-0.00033222754242363898</cx:pt>
          <cx:pt idx="762">-0.00072565126423794197</cx:pt>
          <cx:pt idx="763">0.00088114584245351803</cx:pt>
          <cx:pt idx="764">0.00087638398721069503</cx:pt>
          <cx:pt idx="765">0.00053658849870477502</cx:pt>
          <cx:pt idx="766">8.5856944642745102e-05</cx:pt>
          <cx:pt idx="767">-0.00031830815456948297</cx:pt>
          <cx:pt idx="768">-0.00032136045406829102</cx:pt>
          <cx:pt idx="769">-0.00092176421418795897</cx:pt>
          <cx:pt idx="770">-0.00063423210494458902</cx:pt>
          <cx:pt idx="771">-6.0801124358434801e-05</cx:pt>
          <cx:pt idx="772">-0.00209203151332292</cx:pt>
          <cx:pt idx="773">-0.00405810143818011</cx:pt>
          <cx:pt idx="774">-0.0066123048123747901</cx:pt>
          <cx:pt idx="775">-0.0011587470661801899</cx:pt>
          <cx:pt idx="776">0.00088752634685674799</cx:pt>
          <cx:pt idx="777">-0.00205317195622198</cx:pt>
          <cx:pt idx="778">-0.0020430552258627801</cx:pt>
          <cx:pt idx="779">-0.00076452694181074296</cx:pt>
          <cx:pt idx="780">-1.7848198792090901e-05</cx:pt>
          <cx:pt idx="781">-0.00016923192793288799</cx:pt>
          <cx:pt idx="782">0.00044958266291580999</cx:pt>
          <cx:pt idx="783">-0.00063371990735832696</cx:pt>
        </cx:lvl>
      </cx:numDim>
    </cx:data>
    <cx:data id="154">
      <cx:numDim type="val">
        <cx:f>'001_WA_F - 副本'!$EY$1:$EY$784</cx:f>
        <cx:lvl ptCount="784" formatCode="0.00E+00">
          <cx:pt idx="0">6.5844373996633998e-05</cx:pt>
          <cx:pt idx="1">-0.00086400397379242301</cx:pt>
          <cx:pt idx="2">0.00038833614333676702</cx:pt>
          <cx:pt idx="3">5.6769823905303899e-06</cx:pt>
          <cx:pt idx="4">0.00086859834330693501</cx:pt>
          <cx:pt idx="5">6.0736415132793297e-05</cx:pt>
          <cx:pt idx="6">-0.00034087620923976402</cx:pt>
          <cx:pt idx="7">-0.000511044820368832</cx:pt>
          <cx:pt idx="8">0.00056598686009925005</cx:pt>
          <cx:pt idx="9">0.00044205663405963501</cx:pt>
          <cx:pt idx="10">0.00024265791568673099</cx:pt>
          <cx:pt idx="11">0.000484688636060361</cx:pt>
          <cx:pt idx="12">0.000169670361685385</cx:pt>
          <cx:pt idx="13">0.000165831729886349</cx:pt>
          <cx:pt idx="14">0.00045390974980280498</cx:pt>
          <cx:pt idx="15">-0.00115094512419601</cx:pt>
          <cx:pt idx="16">-0.00026508609482876901</cx:pt>
          <cx:pt idx="17">-0.00036522463261449398</cx:pt>
          <cx:pt idx="18">0.00056895634349827303</cx:pt>
          <cx:pt idx="19">0.00035669571766161099</cx:pt>
          <cx:pt idx="20">-0.00041081748328878498</cx:pt>
          <cx:pt idx="21">-0.00067248044076554704</cx:pt>
          <cx:pt idx="22">0.00010224904140951999</cx:pt>
          <cx:pt idx="23">-0.00037317607817966198</cx:pt>
          <cx:pt idx="24">0.00024656476152094001</cx:pt>
          <cx:pt idx="25">0.000312888685242126</cx:pt>
          <cx:pt idx="26">-0.000111522913188741</cx:pt>
          <cx:pt idx="27">6.3720830955046897e-05</cx:pt>
          <cx:pt idx="28">0.00049884068965156704</cx:pt>
          <cx:pt idx="29">-0.000945728105625677</cx:pt>
          <cx:pt idx="30">-0.000178477832634398</cx:pt>
          <cx:pt idx="31">-0.00052919600100219399</cx:pt>
          <cx:pt idx="32">2.6040104360710799e-05</cx:pt>
          <cx:pt idx="33">-0.000212596698038095</cx:pt>
          <cx:pt idx="34">-0.00014807949369166</cx:pt>
          <cx:pt idx="35">-0.00016693302533093301</cx:pt>
          <cx:pt idx="36">0.00020169894569532001</cx:pt>
          <cx:pt idx="37">-0.000936972964699669</cx:pt>
          <cx:pt idx="38">-0.00096875409702282397</cx:pt>
          <cx:pt idx="39">-0.0010942633691268301</cx:pt>
          <cx:pt idx="40">-0.0010795201322033601</cx:pt>
          <cx:pt idx="41">-0.00074555261414230301</cx:pt>
          <cx:pt idx="42">0.0010465099734176401</cx:pt>
          <cx:pt idx="43">0.00094894767875852595</cx:pt>
          <cx:pt idx="44">0.00062905603212321198</cx:pt>
          <cx:pt idx="45">-0.00058137337768291396</cx:pt>
          <cx:pt idx="46">-0.000404242371098672</cx:pt>
          <cx:pt idx="47">-0.00050619636855132898</cx:pt>
          <cx:pt idx="48">-0.00083699592962370201</cx:pt>
          <cx:pt idx="49">-0.00029729034286649601</cx:pt>
          <cx:pt idx="50">7.0206091682794195e-05</cx:pt>
          <cx:pt idx="51">-0.00104530175152424</cx:pt>
          <cx:pt idx="52">-0.000655362743396733</cx:pt>
          <cx:pt idx="53">0.00077801090972583404</cx:pt>
          <cx:pt idx="54">0.000649972447921092</cx:pt>
          <cx:pt idx="55">0.000504727567984325</cx:pt>
          <cx:pt idx="56">-0.000453786001658006</cx:pt>
          <cx:pt idx="57">-5.19563997633713e-05</cx:pt>
          <cx:pt idx="58">0.00063156057419576101</cx:pt>
          <cx:pt idx="59">6.1699621881359498e-05</cx:pt>
          <cx:pt idx="60">0.00016033480058663999</cx:pt>
          <cx:pt idx="61">-6.1482907735936499e-05</cx:pt>
          <cx:pt idx="62">0.00023923123848390701</cx:pt>
          <cx:pt idx="63">-0.00056970247135693704</cx:pt>
          <cx:pt idx="64">-0.00048947735584946197</cx:pt>
          <cx:pt idx="65">0.0011974695494453801</cx:pt>
          <cx:pt idx="66">-0.00053766368449268602</cx:pt>
          <cx:pt idx="67">0.0022805206763861999</cx:pt>
          <cx:pt idx="68">0.0063668877948066596</cx:pt>
          <cx:pt idx="69">0.012958015677544499</cx:pt>
          <cx:pt idx="70">0.017017058453596402</cx:pt>
          <cx:pt idx="71">0.016177481681095798</cx:pt>
          <cx:pt idx="72">0.0065909592497681701</cx:pt>
          <cx:pt idx="73">0.0055665948313629804</cx:pt>
          <cx:pt idx="74">-0.0016693346203517799</cx:pt>
          <cx:pt idx="75">-0.00877233860476208</cx:pt>
          <cx:pt idx="76">-0.0055197930462229598</cx:pt>
          <cx:pt idx="77">-0.0047859679808540398</cx:pt>
          <cx:pt idx="78">-0.0034642163875629899</cx:pt>
          <cx:pt idx="79">-0.00060255365583806401</cx:pt>
          <cx:pt idx="80">0.00169983110277152</cx:pt>
          <cx:pt idx="81">0.00112181662675535</cx:pt>
          <cx:pt idx="82">-0.00050106015661904499</cx:pt>
          <cx:pt idx="83">-0.00049614465016132496</cx:pt>
          <cx:pt idx="84">0.00039927329182400302</cx:pt>
          <cx:pt idx="85">0.00047363942692140701</cx:pt>
          <cx:pt idx="86">0.0010785520114009999</cx:pt>
          <cx:pt idx="87">0.0002501587870006</cx:pt>
          <cx:pt idx="88">-0.00033808613174764798</cx:pt>
          <cx:pt idx="89">-0.0031023707145868798</cx:pt>
          <cx:pt idx="90">-0.0022244386342595902</cx:pt>
          <cx:pt idx="91">-0.0038502889001976099</cx:pt>
          <cx:pt idx="92">-0.00336805168198485</cx:pt>
          <cx:pt idx="93">0.00317039700165279</cx:pt>
          <cx:pt idx="94">0.0054620819181477997</cx:pt>
          <cx:pt idx="95">0.0114218512492953</cx:pt>
          <cx:pt idx="96">0.0130543658316677</cx:pt>
          <cx:pt idx="97">-0.0078379402605317002</cx:pt>
          <cx:pt idx="98">-0.021030738584065602</cx:pt>
          <cx:pt idx="99">-0.0023544879896301601</cx:pt>
          <cx:pt idx="100">0.027212611275565499</cx:pt>
          <cx:pt idx="101">0.0081540888867790394</cx:pt>
          <cx:pt idx="102">-0.0023272077808560799</cx:pt>
          <cx:pt idx="103">-0.0060914239642522097</cx:pt>
          <cx:pt idx="104">-0.039127030589662298</cx:pt>
          <cx:pt idx="105">-0.025448996689373199</cx:pt>
          <cx:pt idx="106">-0.0086816055316343496</cx:pt>
          <cx:pt idx="107">0.00207368233297716</cx:pt>
          <cx:pt idx="108">0.00312677572278545</cx:pt>
          <cx:pt idx="109">-0.0027225453966399299</cx:pt>
          <cx:pt idx="110">-0.0017523044114763</cx:pt>
          <cx:pt idx="111">0.000216925683990656</cx:pt>
          <cx:pt idx="112">-0.00042786218684800001</cx:pt>
          <cx:pt idx="113">-0.000214657861211228</cx:pt>
          <cx:pt idx="114">0.00237739885610071</cx:pt>
          <cx:pt idx="115">0.00048084750588894099</cx:pt>
          <cx:pt idx="116">-0.00082394758596770503</cx:pt>
          <cx:pt idx="117">0.0015778414810247599</cx:pt>
          <cx:pt idx="118">0.0069731584426323198</cx:pt>
          <cx:pt idx="119">0.0089439268861744407</cx:pt>
          <cx:pt idx="120">0.0052793882437581503</cx:pt>
          <cx:pt idx="121">0.0042230206656588597</cx:pt>
          <cx:pt idx="122">0.017513163734362701</cx:pt>
          <cx:pt idx="123">0.0086667080561383704</cx:pt>
          <cx:pt idx="124">0.015282474528122101</cx:pt>
          <cx:pt idx="125">0.025981039587973299</cx:pt>
          <cx:pt idx="126">0.041064450042639797</cx:pt>
          <cx:pt idx="127">0.039180659318417403</cx:pt>
          <cx:pt idx="128">0.0420974450596922</cx:pt>
          <cx:pt idx="129">0.037798661947532598</cx:pt>
          <cx:pt idx="130">0.016615720995552401</cx:pt>
          <cx:pt idx="131">0.0278030130866985</cx:pt>
          <cx:pt idx="132">-0.00030552463366955102</cx:pt>
          <cx:pt idx="133">-0.037041264836748598</cx:pt>
          <cx:pt idx="134">-0.0333140675470215</cx:pt>
          <cx:pt idx="135">-0.037408996105101899</cx:pt>
          <cx:pt idx="136">-0.033963393081536501</cx:pt>
          <cx:pt idx="137">-0.015393347645642499</cx:pt>
          <cx:pt idx="138">-0.0031984235260350499</cx:pt>
          <cx:pt idx="139">-0.00081582576672243202</cx:pt>
          <cx:pt idx="140">-0.00057106193996520505</cx:pt>
          <cx:pt idx="141">-0.00067091913855513098</cx:pt>
          <cx:pt idx="142">5.7013390428748303e-05</cx:pt>
          <cx:pt idx="143">0.00071045012100985302</cx:pt>
          <cx:pt idx="144">0.0022435053241207799</cx:pt>
          <cx:pt idx="145">0.00337318628770834</cx:pt>
          <cx:pt idx="146">0.0013308386576913901</cx:pt>
          <cx:pt idx="147">-0.0037238937441910701</cx:pt>
          <cx:pt idx="148">-0.017819343302205502</cx:pt>
          <cx:pt idx="149">-0.031292264932692097</cx:pt>
          <cx:pt idx="150">-0.023173566807162899</cx:pt>
          <cx:pt idx="151">-0.022736435391727702</cx:pt>
          <cx:pt idx="152">-0.00087568766040328598</cx:pt>
          <cx:pt idx="153">-0.00087577410522721795</cx:pt>
          <cx:pt idx="154">0.016689594799317201</cx:pt>
          <cx:pt idx="155">0.047560984308639698</cx:pt>
          <cx:pt idx="156">0.060894459320617003</cx:pt>
          <cx:pt idx="157">0.046290316460920702</cx:pt>
          <cx:pt idx="158">0.045200846623371101</cx:pt>
          <cx:pt idx="159">0.089336911874516395</cx:pt>
          <cx:pt idx="160">0.039483699278780302</cx:pt>
          <cx:pt idx="161">0.030251383485576301</cx:pt>
          <cx:pt idx="162">-0.0094778850142190202</cx:pt>
          <cx:pt idx="163">-0.032018605192051498</cx:pt>
          <cx:pt idx="164">-0.033778882329670301</cx:pt>
          <cx:pt idx="165">-0.0097814217838463006</cx:pt>
          <cx:pt idx="166">-0.0017993252341597099</cx:pt>
          <cx:pt idx="167">-0.0010166348110473001</cx:pt>
          <cx:pt idx="168">-0.00042630427126617902</cx:pt>
          <cx:pt idx="169">0.000153828419658852</cx:pt>
          <cx:pt idx="170">-0.00350603436117618</cx:pt>
          <cx:pt idx="171">-0.00047032789986336198</cx:pt>
          <cx:pt idx="172">-0.00075660046861831696</cx:pt>
          <cx:pt idx="173">-0.0141935117781887</cx:pt>
          <cx:pt idx="174">-0.0248136219509229</cx:pt>
          <cx:pt idx="175">-0.0362921655916753</cx:pt>
          <cx:pt idx="176">-0.061955935520252602</cx:pt>
          <cx:pt idx="177">-0.058554368813037702</cx:pt>
          <cx:pt idx="178">-0.0393276734781886</cx:pt>
          <cx:pt idx="179">-0.0116170966839523</cx:pt>
          <cx:pt idx="180">0.028875109831551098</cx:pt>
          <cx:pt idx="181">0.029383858338961</cx:pt>
          <cx:pt idx="182">-0.027129890368486401</cx:pt>
          <cx:pt idx="183">-0.058800686308713497</cx:pt>
          <cx:pt idx="184">-0.0261314889206807</cx:pt>
          <cx:pt idx="185">0.00515547472556146</cx:pt>
          <cx:pt idx="186">0.050433615984446602</cx:pt>
          <cx:pt idx="187">0.077795565587816307</cx:pt>
          <cx:pt idx="188">0.0174056301960984</cx:pt>
          <cx:pt idx="189">-0.017212990440110099</cx:pt>
          <cx:pt idx="190">-0.0148713799167181</cx:pt>
          <cx:pt idx="191">-0.029895954746114999</cx:pt>
          <cx:pt idx="192">-0.030151189046499601</cx:pt>
          <cx:pt idx="193">-0.0096163914107041202</cx:pt>
          <cx:pt idx="194">-0.0012255085605098099</cx:pt>
          <cx:pt idx="195">0.00046821166307258399</cx:pt>
          <cx:pt idx="196">-0.00034073777774525999</cx:pt>
          <cx:pt idx="197">-2.0097603034003399e-05</cx:pt>
          <cx:pt idx="198">-0.0059355245121182603</cx:pt>
          <cx:pt idx="199">-0.0050160484903919297</cx:pt>
          <cx:pt idx="200">-0.00056960974623333901</cx:pt>
          <cx:pt idx="201">-0.016636317796896598</cx:pt>
          <cx:pt idx="202">-0.034125655677371698</cx:pt>
          <cx:pt idx="203">-0.045378520343505903</cx:pt>
          <cx:pt idx="204">-0.071331901935919498</cx:pt>
          <cx:pt idx="205">-0.0823244016379715</cx:pt>
          <cx:pt idx="206">-0.012497115865986799</cx:pt>
          <cx:pt idx="207">0.0080020570619499503</cx:pt>
          <cx:pt idx="208">0.039498188062539602</cx:pt>
          <cx:pt idx="209">0.036488939955190501</cx:pt>
          <cx:pt idx="210">-0.018316919208622599</cx:pt>
          <cx:pt idx="211">-0.0109722433423155</cx:pt>
          <cx:pt idx="212">-0.040229151268408501</cx:pt>
          <cx:pt idx="213">-0.0098169877613945595</cx:pt>
          <cx:pt idx="214">0.074639839623384996</cx:pt>
          <cx:pt idx="215">0.109251640598232</cx:pt>
          <cx:pt idx="216">0.037451010615254403</cx:pt>
          <cx:pt idx="217">0.054632034264484999</cx:pt>
          <cx:pt idx="218">0.054838680446935899</cx:pt>
          <cx:pt idx="219">-0.011223464189464599</cx:pt>
          <cx:pt idx="220">-0.016866068241250101</cx:pt>
          <cx:pt idx="221">-0.0202671918215062</cx:pt>
          <cx:pt idx="222">-0.0019786496347473301</cx:pt>
          <cx:pt idx="223">-0.000189016361881238</cx:pt>
          <cx:pt idx="224">-0.00090470549134889398</cx:pt>
          <cx:pt idx="225">0.00093330477234957203</cx:pt>
          <cx:pt idx="226">-0.0014770461182469</cx:pt>
          <cx:pt idx="227">-0.0029865600423704701</cx:pt>
          <cx:pt idx="228">0.0087599746784763604</cx:pt>
          <cx:pt idx="229">-0.024715562392497</cx:pt>
          <cx:pt idx="230">-0.0327837228509913</cx:pt>
          <cx:pt idx="231">-0.013277575214876399</cx:pt>
          <cx:pt idx="232">-0.082992159523635603</cx:pt>
          <cx:pt idx="233">-0.060083737711397203</cx:pt>
          <cx:pt idx="234">-0.0059828483493664496</cx:pt>
          <cx:pt idx="235">0.0205498300699281</cx:pt>
          <cx:pt idx="236">0.043661952315238298</cx:pt>
          <cx:pt idx="237">0.025056493581102499</cx:pt>
          <cx:pt idx="238">0.0627697946685358</cx:pt>
          <cx:pt idx="239">0.037460159545321399</cx:pt>
          <cx:pt idx="240">0.0101953635062471</cx:pt>
          <cx:pt idx="241">0.061780806881363698</cx:pt>
          <cx:pt idx="242">0.043489145157265201</cx:pt>
          <cx:pt idx="243">0.061385842785195398</cx:pt>
          <cx:pt idx="244">0.044216903692162697</cx:pt>
          <cx:pt idx="245">0.034382462340238402</cx:pt>
          <cx:pt idx="246">0.075842129719078499</cx:pt>
          <cx:pt idx="247">0.021832946781152399</cx:pt>
          <cx:pt idx="248">-0.043728395797333702</cx:pt>
          <cx:pt idx="249">-0.019350785310862099</cx:pt>
          <cx:pt idx="250">0.0018430524786944901</cx:pt>
          <cx:pt idx="251">0.0011159786160787001</cx:pt>
          <cx:pt idx="252">0.0001933041555289</cx:pt>
          <cx:pt idx="253">0.00019542830648356299</cx:pt>
          <cx:pt idx="254">0.000339095109016588</cx:pt>
          <cx:pt idx="255">0.00413906455553771</cx:pt>
          <cx:pt idx="256">0.0034386017836345001</cx:pt>
          <cx:pt idx="257">-0.0124964853137241</cx:pt>
          <cx:pt idx="258">-0.0290995991666394</cx:pt>
          <cx:pt idx="259">-0.0059945060929768798</cx:pt>
          <cx:pt idx="260">-0.021553929341573401</cx:pt>
          <cx:pt idx="261">-0.013735487244928001</cx:pt>
          <cx:pt idx="262">-0.0201749117534098</cx:pt>
          <cx:pt idx="263">0.0012127608490965999</cx:pt>
          <cx:pt idx="264">0.0176060691747238</cx:pt>
          <cx:pt idx="265">-9.0879969548570194e-05</cx:pt>
          <cx:pt idx="266">0.022319718096615201</cx:pt>
          <cx:pt idx="267">0.0301234506884283</cx:pt>
          <cx:pt idx="268">0.0082136175892919897</cx:pt>
          <cx:pt idx="269">0.0047690381251686096</cx:pt>
          <cx:pt idx="270">-0.017658617094157</cx:pt>
          <cx:pt idx="271">-0.0385088427674335</cx:pt>
          <cx:pt idx="272">-0.012892529740168499</cx:pt>
          <cx:pt idx="273">0.048090721335495898</cx:pt>
          <cx:pt idx="274">0.059984996203502297</cx:pt>
          <cx:pt idx="275">0.038928316615164799</cx:pt>
          <cx:pt idx="276">-0.025243278999536298</cx:pt>
          <cx:pt idx="277">-0.010110007525522101</cx:pt>
          <cx:pt idx="278">0.0049555391495861197</cx:pt>
          <cx:pt idx="279">-0.0023261859728315802</cx:pt>
          <cx:pt idx="280">-0.00011526941712499</cx:pt>
          <cx:pt idx="281">-0.00065298998997270297</cx:pt>
          <cx:pt idx="282">-0.00032473089735747399</cx:pt>
          <cx:pt idx="283">0.00356310390928737</cx:pt>
          <cx:pt idx="284">-0.0043036120032511997</cx:pt>
          <cx:pt idx="285">-0.011225685706990301</cx:pt>
          <cx:pt idx="286">-0.0013629330899384601</cx:pt>
          <cx:pt idx="287">0.00057481359256673795</cx:pt>
          <cx:pt idx="288">-0.0043673046428114003</cx:pt>
          <cx:pt idx="289">-0.0080733174971512594</cx:pt>
          <cx:pt idx="290">0.0064859877016608001</cx:pt>
          <cx:pt idx="291">0.014999643800335799</cx:pt>
          <cx:pt idx="292">-0.00563709282122916</cx:pt>
          <cx:pt idx="293">0.014369603614155201</cx:pt>
          <cx:pt idx="294">0.035082460330175001</cx:pt>
          <cx:pt idx="295">-0.00514229106081394</cx:pt>
          <cx:pt idx="296">-0.021711006405109499</cx:pt>
          <cx:pt idx="297">0.0025904868094484101</cx:pt>
          <cx:pt idx="298">-0.069245879963519302</cx:pt>
          <cx:pt idx="299">-0.0363230966003791</cx:pt>
          <cx:pt idx="300">-0.0189813897431532</cx:pt>
          <cx:pt idx="301">0.0282957004062292</cx:pt>
          <cx:pt idx="302">0.056702087361988701</cx:pt>
          <cx:pt idx="303">0.0289604869061608</cx:pt>
          <cx:pt idx="304">-0.0154100019617127</cx:pt>
          <cx:pt idx="305">-0.0085464391318215895</cx:pt>
          <cx:pt idx="306">-0.0022039089371559601</cx:pt>
          <cx:pt idx="307">-0.00061703603819296198</cx:pt>
          <cx:pt idx="308">0.00094213850632036402</cx:pt>
          <cx:pt idx="309">0.000285583726824292</cx:pt>
          <cx:pt idx="310">-0.00046305542478579099</cx:pt>
          <cx:pt idx="311">-0.00104163826288591</cx:pt>
          <cx:pt idx="312">-0.0053084206452152999</cx:pt>
          <cx:pt idx="313">-0.00742431153978411</cx:pt>
          <cx:pt idx="314">-0.011565131199560401</cx:pt>
          <cx:pt idx="315">-0.0074424618538178004</cx:pt>
          <cx:pt idx="316">-0.0150685968592589</cx:pt>
          <cx:pt idx="317">0.019372604051621899</cx:pt>
          <cx:pt idx="318">-0.0220547428148982</cx:pt>
          <cx:pt idx="319">-0.0021155434185302401</cx:pt>
          <cx:pt idx="320">0.028961315005106399</cx:pt>
          <cx:pt idx="321">0.0366641518096682</cx:pt>
          <cx:pt idx="322">0.085928139537926607</cx:pt>
          <cx:pt idx="323">0.033311361457571798</cx:pt>
          <cx:pt idx="324">-0.0515559542686286</cx:pt>
          <cx:pt idx="325">-0.047078862866219699</cx:pt>
          <cx:pt idx="326">-0.085080201550245399</cx:pt>
          <cx:pt idx="327">-0.0260836525714815</cx:pt>
          <cx:pt idx="328">0.014813822861581999</cx:pt>
          <cx:pt idx="329">0.021807438581373899</cx:pt>
          <cx:pt idx="330">0.038377461479111703</cx:pt>
          <cx:pt idx="331">0.026436799445137001</cx:pt>
          <cx:pt idx="332">0.00049474153650431898</cx:pt>
          <cx:pt idx="333">-0.0059054717875493198</cx:pt>
          <cx:pt idx="334">-0.0039979874356548904</cx:pt>
          <cx:pt idx="335">-0.000115784775602488</cx:pt>
          <cx:pt idx="336">0.00068249998725263396</cx:pt>
          <cx:pt idx="337">0.00070556547680708905</cx:pt>
          <cx:pt idx="338">0.00022555015356213001</cx:pt>
          <cx:pt idx="339">-0.0045150770316206099</cx:pt>
          <cx:pt idx="340">-0.010782282291952199</cx:pt>
          <cx:pt idx="341">-0.040552933459261503</cx:pt>
          <cx:pt idx="342">-0.041679232912580598</cx:pt>
          <cx:pt idx="343">-0.029714983135021699</cx:pt>
          <cx:pt idx="344">-0.014745584231145</cx:pt>
          <cx:pt idx="345">0.019546540012547998</cx:pt>
          <cx:pt idx="346">-0.069853547480982797</cx:pt>
          <cx:pt idx="347">-0.060092928972684201</cx:pt>
          <cx:pt idx="348">-0.0288820413781514</cx:pt>
          <cx:pt idx="349">-0.0039687854758346597</cx:pt>
          <cx:pt idx="350">0.050375245722196399</cx:pt>
          <cx:pt idx="351">-0.037845603850046101</cx:pt>
          <cx:pt idx="352">-0.082262647405049003</cx:pt>
          <cx:pt idx="353">-0.062873565118469393</cx:pt>
          <cx:pt idx="354">-0.096151245666186297</cx:pt>
          <cx:pt idx="355">-0.029477902326475101</cx:pt>
          <cx:pt idx="356">0.0127182233255057</cx:pt>
          <cx:pt idx="357">0.022867146775415299</cx:pt>
          <cx:pt idx="358">0.013449874851662999</cx:pt>
          <cx:pt idx="359">0.0175754355084397</cx:pt>
          <cx:pt idx="360">0.018075331960933801</cx:pt>
          <cx:pt idx="361">0.0071873266233388302</cx:pt>
          <cx:pt idx="362">-0.00094398426644464405</cx:pt>
          <cx:pt idx="363">0.00100181466565408</cx:pt>
          <cx:pt idx="364">0.000112070781773854</cx:pt>
          <cx:pt idx="365">0.00099649432903577595</cx:pt>
          <cx:pt idx="366">-3.63576579743469e-05</cx:pt>
          <cx:pt idx="367">-0.0036926790639102</cx:pt>
          <cx:pt idx="368">-0.025722117188494299</cx:pt>
          <cx:pt idx="369">-0.067436099085777801</cx:pt>
          <cx:pt idx="370">-0.081507326592757695</cx:pt>
          <cx:pt idx="371">-0.085499526794819203</cx:pt>
          <cx:pt idx="372">-0.030767367587709499</cx:pt>
          <cx:pt idx="373">-0.026946655696579301</cx:pt>
          <cx:pt idx="374">-0.083657381458746002</cx:pt>
          <cx:pt idx="375">-0.076978524754849606</cx:pt>
          <cx:pt idx="376">-0.067222710307112604</cx:pt>
          <cx:pt idx="377">-0.0068226233652145104</cx:pt>
          <cx:pt idx="378">-0.0060659044129915199</cx:pt>
          <cx:pt idx="379">-0.052241689838607198</cx:pt>
          <cx:pt idx="380">-0.068591718076040795</cx:pt>
          <cx:pt idx="381">-0.043052649710022803</cx:pt>
          <cx:pt idx="382">-0.0279855331046324</cx:pt>
          <cx:pt idx="383">-0.036723467505809897</cx:pt>
          <cx:pt idx="384">0.0205266391530728</cx:pt>
          <cx:pt idx="385">-0.0054246277434735002</cx:pt>
          <cx:pt idx="386">-0.0117494202920401</cx:pt>
          <cx:pt idx="387">-0.0213512837515645</cx:pt>
          <cx:pt idx="388">0.00093847399814959705</cx:pt>
          <cx:pt idx="389">0.0076350882099875299</cx:pt>
          <cx:pt idx="390">0.00246641752526198</cx:pt>
          <cx:pt idx="391">0.00084576602524672102</cx:pt>
          <cx:pt idx="392">0.000531898677212576</cx:pt>
          <cx:pt idx="393">-0.0014676938827472899</cx:pt>
          <cx:pt idx="394">-0.00013317211724157401</cx:pt>
          <cx:pt idx="395">-0.0046915186773557101</cx:pt>
          <cx:pt idx="396">-0.027925152596991899</cx:pt>
          <cx:pt idx="397">-0.0770789424977633</cx:pt>
          <cx:pt idx="398">-0.098834381646154101</cx:pt>
          <cx:pt idx="399">-0.084981289417185801</cx:pt>
          <cx:pt idx="400">-0.054312661077796497</cx:pt>
          <cx:pt idx="401">-0.087349675909449601</cx:pt>
          <cx:pt idx="402">-0.080531854193639202</cx:pt>
          <cx:pt idx="403">-0.064786887979096805</cx:pt>
          <cx:pt idx="404">-0.048096350001303002</cx:pt>
          <cx:pt idx="405">-0.032760347501183701</cx:pt>
          <cx:pt idx="406">-0.016383370507547498</cx:pt>
          <cx:pt idx="407">-0.061751868508687899</cx:pt>
          <cx:pt idx="408">-0.073729989415220396</cx:pt>
          <cx:pt idx="409">-0.039792541260167298</cx:pt>
          <cx:pt idx="410">-0.0455294227937268</cx:pt>
          <cx:pt idx="411">-0.033327576222065197</cx:pt>
          <cx:pt idx="412">-0.052632400418730602</cx:pt>
          <cx:pt idx="413">-0.058418861642179402</cx:pt>
          <cx:pt idx="414">-0.058564439205321797</cx:pt>
          <cx:pt idx="415">-0.072513215059834796</cx:pt>
          <cx:pt idx="416">-0.023965618689784599</cx:pt>
          <cx:pt idx="417">0.0047878953422726299</cx:pt>
          <cx:pt idx="418">0.00513456705732406</cx:pt>
          <cx:pt idx="419">-0.00077428319472768597</cx:pt>
          <cx:pt idx="420">0.000113659521373332</cx:pt>
          <cx:pt idx="421">-0.00150771019829945</cx:pt>
          <cx:pt idx="422">-0.0014929757226188</cx:pt>
          <cx:pt idx="423">0.00439786404360015</cx:pt>
          <cx:pt idx="424">-0.0153200104510596</cx:pt>
          <cx:pt idx="425">-0.0455156117920004</cx:pt>
          <cx:pt idx="426">-0.062114360936276598</cx:pt>
          <cx:pt idx="427">-0.065788370836920101</cx:pt>
          <cx:pt idx="428">-0.0331295440643102</cx:pt>
          <cx:pt idx="429">-0.024491050277018901</cx:pt>
          <cx:pt idx="430">-0.028651990985168001</cx:pt>
          <cx:pt idx="431">-0.0030226875440601598</cx:pt>
          <cx:pt idx="432">-0.0054949356221887296</cx:pt>
          <cx:pt idx="433">0.044139462139023297</cx:pt>
          <cx:pt idx="434">0.060124577024952899</cx:pt>
          <cx:pt idx="435">-0.032708402676262398</cx:pt>
          <cx:pt idx="436">-0.035738928867375501</cx:pt>
          <cx:pt idx="437">-0.0671430559827252</cx:pt>
          <cx:pt idx="438">-0.083604135930053794</cx:pt>
          <cx:pt idx="439">-0.092401595898669003</cx:pt>
          <cx:pt idx="440">-0.11079362490426201</cx:pt>
          <cx:pt idx="441">-0.082860294439436197</cx:pt>
          <cx:pt idx="442">-0.0671482532100071</cx:pt>
          <cx:pt idx="443">-0.075869828822184099</cx:pt>
          <cx:pt idx="444">-0.030890300063430499</cx:pt>
          <cx:pt idx="445">0.0100071343116491</cx:pt>
          <cx:pt idx="446">0.0048258609803353602</cx:pt>
          <cx:pt idx="447">0.0025712984098323201</cx:pt>
          <cx:pt idx="448">0.00038900153468544797</cx:pt>
          <cx:pt idx="449">-0.00076417557661382805</cx:pt>
          <cx:pt idx="450">-0.00303732208717935</cx:pt>
          <cx:pt idx="451">0.0065804564986443499</cx:pt>
          <cx:pt idx="452">-0.0073333876298524803</cx:pt>
          <cx:pt idx="453">-0.0276785077410341</cx:pt>
          <cx:pt idx="454">-0.038815887185908698</cx:pt>
          <cx:pt idx="455">-0.033356429557708601</cx:pt>
          <cx:pt idx="456">0.017663556749367301</cx:pt>
          <cx:pt idx="457">0.035898913203301401</cx:pt>
          <cx:pt idx="458">0.018229571253129899</cx:pt>
          <cx:pt idx="459">0.029094020291977898</cx:pt>
          <cx:pt idx="460">0.017290522789057201</cx:pt>
          <cx:pt idx="461">0.041680509071649302</cx:pt>
          <cx:pt idx="462">0.031093465927677599</cx:pt>
          <cx:pt idx="463">-0.028581355122573902</cx:pt>
          <cx:pt idx="464">-0.00105296981619046</cx:pt>
          <cx:pt idx="465">-0.0469312058417947</cx:pt>
          <cx:pt idx="466">-0.104016876329998</cx:pt>
          <cx:pt idx="467">-0.108237893783626</cx:pt>
          <cx:pt idx="468">-0.13367917144716701</cx:pt>
          <cx:pt idx="469">-0.076841014978966601</cx:pt>
          <cx:pt idx="470">-0.050850177666892399</cx:pt>
          <cx:pt idx="471">-0.045766646131290098</cx:pt>
          <cx:pt idx="472">-0.0235963212061529</cx:pt>
          <cx:pt idx="473">0.021426171878262099</cx:pt>
          <cx:pt idx="474">0.010937237433629701</cx:pt>
          <cx:pt idx="475">0.0052154198335581303</cx:pt>
          <cx:pt idx="476">0.00033445133753241802</cx:pt>
          <cx:pt idx="477">-0.00015467719792992601</cx:pt>
          <cx:pt idx="478">-0.0023037264806807199</cx:pt>
          <cx:pt idx="479">0.010516959593276601</cx:pt>
          <cx:pt idx="480">0.012988838643996701</cx:pt>
          <cx:pt idx="481">0.0093270880730374692</cx:pt>
          <cx:pt idx="482">-0.015993216246304998</cx:pt>
          <cx:pt idx="483">-0.018925350504996399</cx:pt>
          <cx:pt idx="484">-0.00040921170334665499</cx:pt>
          <cx:pt idx="485">-0.0025630491334324899</cx:pt>
          <cx:pt idx="486">0.0240861119996525</cx:pt>
          <cx:pt idx="487">0.0225621864554017</cx:pt>
          <cx:pt idx="488">0.018201456115585699</cx:pt>
          <cx:pt idx="489">0.035319323263891103</cx:pt>
          <cx:pt idx="490">0.035861780013893098</cx:pt>
          <cx:pt idx="491">-0.063416272332571202</cx:pt>
          <cx:pt idx="492">-0.0081425688738571197</cx:pt>
          <cx:pt idx="493">-0.088747571702260705</cx:pt>
          <cx:pt idx="494">-0.120895730536447</cx:pt>
          <cx:pt idx="495">-0.113694289310137</cx:pt>
          <cx:pt idx="496">-0.13232743373849501</cx:pt>
          <cx:pt idx="497">-0.066460077529910705</cx:pt>
          <cx:pt idx="498">-0.0214786249028305</cx:pt>
          <cx:pt idx="499">-0.0103438714384117</cx:pt>
          <cx:pt idx="500">0.0082864902952795201</cx:pt>
          <cx:pt idx="501">0.029483284629313</cx:pt>
          <cx:pt idx="502">0.0063896784698017498</cx:pt>
          <cx:pt idx="503">0.00072641888360162605</cx:pt>
          <cx:pt idx="504">-0.00111777097131976</cx:pt>
          <cx:pt idx="505">-8.0281807472162796e-05</cx:pt>
          <cx:pt idx="506">-0.0024656687192844899</cx:pt>
          <cx:pt idx="507">0.028212873954026</cx:pt>
          <cx:pt idx="508">0.044594530282416098</cx:pt>
          <cx:pt idx="509">0.037322015582675699</cx:pt>
          <cx:pt idx="510">0.020085119433281701</cx:pt>
          <cx:pt idx="511">0.00201378336322648</cx:pt>
          <cx:pt idx="512">-0.011112402295759299</cx:pt>
          <cx:pt idx="513">0.0102960461092636</cx:pt>
          <cx:pt idx="514">0.00159521664604743</cx:pt>
          <cx:pt idx="515">-0.018737532605781499</cx:pt>
          <cx:pt idx="516">-0.00209852129187935</cx:pt>
          <cx:pt idx="517">0.018502408812718901</cx:pt>
          <cx:pt idx="518">-0.026518276670006901</cx:pt>
          <cx:pt idx="519">-0.0258062791375442</cx:pt>
          <cx:pt idx="520">-0.0017312874570092</cx:pt>
          <cx:pt idx="521">-0.071130424768272804</cx:pt>
          <cx:pt idx="522">-0.038722632476426697</cx:pt>
          <cx:pt idx="523">-0.079940081212937206</cx:pt>
          <cx:pt idx="524">-0.039955676637581698</cx:pt>
          <cx:pt idx="525">-0.012635245581270001</cx:pt>
          <cx:pt idx="526">0.0277343498722511</cx:pt>
          <cx:pt idx="527">0.0249461225184608</cx:pt>
          <cx:pt idx="528">0.025320189856682201</cx:pt>
          <cx:pt idx="529">0.024980208780472999</cx:pt>
          <cx:pt idx="530">0.0037447136733022302</cx:pt>
          <cx:pt idx="531">0.0011728016900665499</cx:pt>
          <cx:pt idx="532">0.00039184151274672201</cx:pt>
          <cx:pt idx="533">-0.00026933220350764</cx:pt>
          <cx:pt idx="534">-0.0019910489727891201</cx:pt>
          <cx:pt idx="535">0.0206920005096034</cx:pt>
          <cx:pt idx="536">0.046448965782226001</cx:pt>
          <cx:pt idx="537">0.040660707994667797</cx:pt>
          <cx:pt idx="538">0.045532214572034997</cx:pt>
          <cx:pt idx="539">0.041029706852342501</cx:pt>
          <cx:pt idx="540">0.0079444620063728894</cx:pt>
          <cx:pt idx="541">0.058345225189607199</cx:pt>
          <cx:pt idx="542">0.054133551345245098</cx:pt>
          <cx:pt idx="543">0.022082518830543602</cx:pt>
          <cx:pt idx="544">-0.0035567464653898299</cx:pt>
          <cx:pt idx="545">0.035906456762947597</cx:pt>
          <cx:pt idx="546">0.0041923714389839502</cx:pt>
          <cx:pt idx="547">0.0034352903280863</cx:pt>
          <cx:pt idx="548">0.0083069137079999997</cx:pt>
          <cx:pt idx="549">0.011053200782264801</cx:pt>
          <cx:pt idx="550">-0.0132458158494716</cx:pt>
          <cx:pt idx="551">0.0030947564756988902</cx:pt>
          <cx:pt idx="552">0.0069756002091759797</cx:pt>
          <cx:pt idx="553">0.024044587559019601</cx:pt>
          <cx:pt idx="554">0.042263727231120103</cx:pt>
          <cx:pt idx="555">0.049452689904288402</cx:pt>
          <cx:pt idx="556">0.020275949813752601</cx:pt>
          <cx:pt idx="557">0.025944937408711399</cx:pt>
          <cx:pt idx="558">0.00468954649213533</cx:pt>
          <cx:pt idx="559">-3.9188418602856003e-05</cx:pt>
          <cx:pt idx="560">0.00072202250424638695</cx:pt>
          <cx:pt idx="561">-0.00080448384670939101</cx:pt>
          <cx:pt idx="562">0.0041772768453533097</cx:pt>
          <cx:pt idx="563">0.029341105975779599</cx:pt>
          <cx:pt idx="564">0.040431523699013303</cx:pt>
          <cx:pt idx="565">0.022166602683573199</cx:pt>
          <cx:pt idx="566">0.078598195048814906</cx:pt>
          <cx:pt idx="567">0.092763898335666395</cx:pt>
          <cx:pt idx="568">0.037171767127373002</cx:pt>
          <cx:pt idx="569">0.041283140280401497</cx:pt>
          <cx:pt idx="570">0.048176028205851699</cx:pt>
          <cx:pt idx="571">0.04508667542507</cx:pt>
          <cx:pt idx="572">0.044674924520545597</cx:pt>
          <cx:pt idx="573">-0.014718888680260901</cx:pt>
          <cx:pt idx="574">0.053712588668014503</cx:pt>
          <cx:pt idx="575">0.053484252557802203</cx:pt>
          <cx:pt idx="576">0.062310219805991697</cx:pt>
          <cx:pt idx="577">0.050575785683459197</cx:pt>
          <cx:pt idx="578">0.056511557599741302</cx:pt>
          <cx:pt idx="579">0.047080628907379997</cx:pt>
          <cx:pt idx="580">0.050923759646744303</cx:pt>
          <cx:pt idx="581">0.060163303270817897</cx:pt>
          <cx:pt idx="582">0.058852025754094303</cx:pt>
          <cx:pt idx="583">0.065092068318336194</cx:pt>
          <cx:pt idx="584">0.024167754911594501</cx:pt>
          <cx:pt idx="585">0.016823016062539001</cx:pt>
          <cx:pt idx="586">0.0027115398069214899</cx:pt>
          <cx:pt idx="587">0.00024331659775079901</cx:pt>
          <cx:pt idx="588">-0.00018091272939188701</cx:pt>
          <cx:pt idx="589">0.00025356180917997402</cx:pt>
          <cx:pt idx="590">0.013123334529712699</cx:pt>
          <cx:pt idx="591">0.028897138906488502</cx:pt>
          <cx:pt idx="592">0.050179710074756599</cx:pt>
          <cx:pt idx="593">0.027559119236952302</cx:pt>
          <cx:pt idx="594">0.075050344856931697</cx:pt>
          <cx:pt idx="595">0.073476223904785906</cx:pt>
          <cx:pt idx="596">0.025650270744166901</cx:pt>
          <cx:pt idx="597">0.024270200690251698</cx:pt>
          <cx:pt idx="598">0.0133359285542815</cx:pt>
          <cx:pt idx="599">-0.019530152399097299</cx:pt>
          <cx:pt idx="600">0.0184547262798</cx:pt>
          <cx:pt idx="601">0.015576889717343501</cx:pt>
          <cx:pt idx="602">0.031815156473343299</cx:pt>
          <cx:pt idx="603">0.055476516119508198</cx:pt>
          <cx:pt idx="604">0.035587113162181799</cx:pt>
          <cx:pt idx="605">0.025600289248004799</cx:pt>
          <cx:pt idx="606">0.052423679513341301</cx:pt>
          <cx:pt idx="607">0.0484509773711349</cx:pt>
          <cx:pt idx="608">0.049356774379205</cx:pt>
          <cx:pt idx="609">0.038066785021328001</cx:pt>
          <cx:pt idx="610">0.059058950444534103</cx:pt>
          <cx:pt idx="611">0.036963848154890303</cx:pt>
          <cx:pt idx="612">0.018216622734057199</cx:pt>
          <cx:pt idx="613">0.01151657226507</cx:pt>
          <cx:pt idx="614">0.0020637018302304701</cx:pt>
          <cx:pt idx="615">0.00024699726526134701</cx:pt>
          <cx:pt idx="616">-0.00079839219147175998</cx:pt>
          <cx:pt idx="617">-0.00018572788003201501</cx:pt>
          <cx:pt idx="618">0.0063546631332395799</cx:pt>
          <cx:pt idx="619">0.010228489975854</cx:pt>
          <cx:pt idx="620">0.0400707686456944</cx:pt>
          <cx:pt idx="621">0.060300075877221297</cx:pt>
          <cx:pt idx="622">0.069367201784326593</cx:pt>
          <cx:pt idx="623">0.0825818664214127</cx:pt>
          <cx:pt idx="624">0.0529922679302798</cx:pt>
          <cx:pt idx="625">0.045571869404725303</cx:pt>
          <cx:pt idx="626">0.0104035461901648</cx:pt>
          <cx:pt idx="627">-0.0085674415055236892</cx:pt>
          <cx:pt idx="628">-0.0254793749772959</cx:pt>
          <cx:pt idx="629">0.016441116750189499</cx:pt>
          <cx:pt idx="630">0.053274589988916397</cx:pt>
          <cx:pt idx="631">0.0347920550041965</cx:pt>
          <cx:pt idx="632">0.00099478134293416298</cx:pt>
          <cx:pt idx="633">-0.0125822195385505</cx:pt>
          <cx:pt idx="634">0.021354401542844501</cx:pt>
          <cx:pt idx="635">0.062052071860186402</cx:pt>
          <cx:pt idx="636">0.053882424233769002</cx:pt>
          <cx:pt idx="637">0.035311783564393899</cx:pt>
          <cx:pt idx="638">0.021020318345056702</cx:pt>
          <cx:pt idx="639">0.014045447435128601</cx:pt>
          <cx:pt idx="640">0.0057368815479851201</cx:pt>
          <cx:pt idx="641">0.0040819148694372998</cx:pt>
          <cx:pt idx="642">-0.000120456663137663</cx:pt>
          <cx:pt idx="643">-5.0029590698675803e-05</cx:pt>
          <cx:pt idx="644">-0.000238325769761316</cx:pt>
          <cx:pt idx="645">0.00034348797307437901</cx:pt>
          <cx:pt idx="646">0.00043526295322308402</cx:pt>
          <cx:pt idx="647">-0.00049245324139109701</cx:pt>
          <cx:pt idx="648">0.0076590801303448404</cx:pt>
          <cx:pt idx="649">0.0024970217783921401</cx:pt>
          <cx:pt idx="650">-0.00348981201664918</cx:pt>
          <cx:pt idx="651">0.0151126843428721</cx:pt>
          <cx:pt idx="652">0.0068118735940814398</cx:pt>
          <cx:pt idx="653">0.00706333996666836</cx:pt>
          <cx:pt idx="654">0.0059962079494866602</cx:pt>
          <cx:pt idx="655">0.037852591720913799</cx:pt>
          <cx:pt idx="656">0.048019515778401599</cx:pt>
          <cx:pt idx="657">0.064624776397586001</cx:pt>
          <cx:pt idx="658">-0.0029854862960517598</cx:pt>
          <cx:pt idx="659">-0.00517200992191313</cx:pt>
          <cx:pt idx="660">0.025509702291512299</cx:pt>
          <cx:pt idx="661">0.014282630119685001</cx:pt>
          <cx:pt idx="662">0.0254662048120506</cx:pt>
          <cx:pt idx="663">0.043214056795539198</cx:pt>
          <cx:pt idx="664">0.029213174367810499</cx:pt>
          <cx:pt idx="665">0.0099057540141447506</cx:pt>
          <cx:pt idx="666">0.0084252517296043907</cx:pt>
          <cx:pt idx="667">0.00408819021913204</cx:pt>
          <cx:pt idx="668">0.0025709337338247402</cx:pt>
          <cx:pt idx="669">0.00195011283673939</cx:pt>
          <cx:pt idx="670">0.00013234837239296099</cx:pt>
          <cx:pt idx="671">0.00017054289511496</cx:pt>
          <cx:pt idx="672">0.00017304351025222399</cx:pt>
          <cx:pt idx="673">0.000148391742410287</cx:pt>
          <cx:pt idx="674">0.00055768257342673404</cx:pt>
          <cx:pt idx="675">-0.0053225896678518302</cx:pt>
          <cx:pt idx="676">-0.0088814462899400905</cx:pt>
          <cx:pt idx="677">-0.020677983416796001</cx:pt>
          <cx:pt idx="678">-0.0283610712717468</cx:pt>
          <cx:pt idx="679">-0.0540613998270255</cx:pt>
          <cx:pt idx="680">-0.046209019534772099</cx:pt>
          <cx:pt idx="681">-0.017684464485291498</cx:pt>
          <cx:pt idx="682">-0.0149032065066598</cx:pt>
          <cx:pt idx="683">0.0144717695988144</cx:pt>
          <cx:pt idx="684">0.0054036998223494399</cx:pt>
          <cx:pt idx="685">0.024845155944020599</cx:pt>
          <cx:pt idx="686">0.023831358264369801</cx:pt>
          <cx:pt idx="687">-0.015500866869305701</cx:pt>
          <cx:pt idx="688">0.0041024146972599299</cx:pt>
          <cx:pt idx="689">0.021462140507042399</cx:pt>
          <cx:pt idx="690">0.018307005449264301</cx:pt>
          <cx:pt idx="691">0.020345942809491101</cx:pt>
          <cx:pt idx="692">-3.7962406260978001e-06</cx:pt>
          <cx:pt idx="693">-0.0068469960531243003</cx:pt>
          <cx:pt idx="694">-0.010198652438714401</cx:pt>
          <cx:pt idx="695">-0.0068144336983852498</cx:pt>
          <cx:pt idx="696">0.0025567218749705601</cx:pt>
          <cx:pt idx="697">0.0022707339030138599</cx:pt>
          <cx:pt idx="698">0.00023421164642511801</cx:pt>
          <cx:pt idx="699">-6.5457523833716794e-05</cx:pt>
          <cx:pt idx="700">-0.00014642782310018</cx:pt>
          <cx:pt idx="701">0.00028072299459301701</cx:pt>
          <cx:pt idx="702">-0.00016633608455357001</cx:pt>
          <cx:pt idx="703">-0.0012301846035259001</cx:pt>
          <cx:pt idx="704">-0.0074704138620406198</cx:pt>
          <cx:pt idx="705">-0.016907315101341601</cx:pt>
          <cx:pt idx="706">-0.0043597458969751</cx:pt>
          <cx:pt idx="707">-0.013226002417554601</cx:pt>
          <cx:pt idx="708">-0.022296065819530302</cx:pt>
          <cx:pt idx="709">-0.015958411021089199</cx:pt>
          <cx:pt idx="710">-0.0075055595508824102</cx:pt>
          <cx:pt idx="711">0.0015542409576464601</cx:pt>
          <cx:pt idx="712">0.00814441287681009</cx:pt>
          <cx:pt idx="713">0.0157126254380426</cx:pt>
          <cx:pt idx="714">0.021884711609878801</cx:pt>
          <cx:pt idx="715">0.0114159087071299</cx:pt>
          <cx:pt idx="716">0.0016413356410258199</cx:pt>
          <cx:pt idx="717">0.0063804364067289602</cx:pt>
          <cx:pt idx="718">0.0037137529351597299</cx:pt>
          <cx:pt idx="719">-0.0037488090602962</cx:pt>
          <cx:pt idx="720">-0.012698146285988201</cx:pt>
          <cx:pt idx="721">-0.014746831650908</cx:pt>
          <cx:pt idx="722">-0.015756845751178</cx:pt>
          <cx:pt idx="723">-0.00458886694210839</cx:pt>
          <cx:pt idx="724">-0.0010127635642199499</cx:pt>
          <cx:pt idx="725">-0.00055068367209550701</cx:pt>
          <cx:pt idx="726">0.00090305279374955599</cx:pt>
          <cx:pt idx="727">-0.000596863654370538</cx:pt>
          <cx:pt idx="728">-0.00062913441309430805</cx:pt>
          <cx:pt idx="729">-6.1792231313669303e-05</cx:pt>
          <cx:pt idx="730">-0.000266992050693047</cx:pt>
          <cx:pt idx="731">0.00053100718256182298</cx:pt>
          <cx:pt idx="732">-0.0036244316408521301</cx:pt>
          <cx:pt idx="733">-0.0096520670070138793</cx:pt>
          <cx:pt idx="734">-0.011793343428524901</cx:pt>
          <cx:pt idx="735">-0.0070568052642191702</cx:pt>
          <cx:pt idx="736">0.00040132466633840703</cx:pt>
          <cx:pt idx="737">-0.0012540439500213099</cx:pt>
          <cx:pt idx="738">0.000325789429130863</cx:pt>
          <cx:pt idx="739">0.0053215460581998598</cx:pt>
          <cx:pt idx="740">-0.0061523860753348999</cx:pt>
          <cx:pt idx="741">-0.0083738221869199998</cx:pt>
          <cx:pt idx="742">-0.0078131964538325199</cx:pt>
          <cx:pt idx="743">-0.0083674177366819206</cx:pt>
          <cx:pt idx="744">-0.0072179674082647697</cx:pt>
          <cx:pt idx="745">-0.00313442386634259</cx:pt>
          <cx:pt idx="746">-0.00078260672120089299</cx:pt>
          <cx:pt idx="747">-0.0022574457314392198</cx:pt>
          <cx:pt idx="748">-0.0029878541420778502</cx:pt>
          <cx:pt idx="749">-0.0025406390304889299</cx:pt>
          <cx:pt idx="750">-0.00095953858738093199</cx:pt>
          <cx:pt idx="751">0.00067548737815857304</cx:pt>
          <cx:pt idx="752">-9.4373035887960395e-05</cx:pt>
          <cx:pt idx="753">-0.00014087845137251</cx:pt>
          <cx:pt idx="754">-9.4703191593840895e-05</cx:pt>
          <cx:pt idx="755">-0.00094369633732557605</cx:pt>
          <cx:pt idx="756">-5.1701450874799198e-05</cx:pt>
          <cx:pt idx="757">-0.000106671522827604</cx:pt>
          <cx:pt idx="758">3.7779040542301801e-05</cx:pt>
          <cx:pt idx="759">-0.00076036493873774002</cx:pt>
          <cx:pt idx="760">-0.00027390595443437199</cx:pt>
          <cx:pt idx="761">0.00029543444687299999</cx:pt>
          <cx:pt idx="762">2.6528739147035002e-05</cx:pt>
          <cx:pt idx="763">-0.000136103657738614</cx:pt>
          <cx:pt idx="764">0.00028102110287042399</cx:pt>
          <cx:pt idx="765">0.000288806489868247</cx:pt>
          <cx:pt idx="766">0.0022983798547410502</cx:pt>
          <cx:pt idx="767">-0.00019951985974912099</cx:pt>
          <cx:pt idx="768">-0.000770327407904335</cx:pt>
          <cx:pt idx="769">-0.00088998217648407604</cx:pt>
          <cx:pt idx="770">0.00119474256670692</cx:pt>
          <cx:pt idx="771">0.00110990128741711</cx:pt>
          <cx:pt idx="772">0.00010004213601907999</cx:pt>
          <cx:pt idx="773">-8.9462640281384896e-05</cx:pt>
          <cx:pt idx="774">-0.00078781704767244098</cx:pt>
          <cx:pt idx="775">0.000187569321623153</cx:pt>
          <cx:pt idx="776">-0.00057031588523372102</cx:pt>
          <cx:pt idx="777">2.78532915684966e-05</cx:pt>
          <cx:pt idx="778">-0.00096898163257736099</cx:pt>
          <cx:pt idx="779">-0.00039527201256369803</cx:pt>
          <cx:pt idx="780">-0.00042735821487399601</cx:pt>
          <cx:pt idx="781">-0.00020395526828233699</cx:pt>
          <cx:pt idx="782">-0.00086073863942102795</cx:pt>
          <cx:pt idx="783">-0.000188071872915764</cx:pt>
        </cx:lvl>
      </cx:numDim>
    </cx:data>
    <cx:data id="155">
      <cx:numDim type="val">
        <cx:f>'001_WA_F - 副本'!$EZ$1:$EZ$784</cx:f>
        <cx:lvl ptCount="784" formatCode="0.00E+00">
          <cx:pt idx="0">-6.1250433886158798e-05</cx:pt>
          <cx:pt idx="1">0.0003527988679092</cx:pt>
          <cx:pt idx="2">-0.000198627900632209</cx:pt>
          <cx:pt idx="3">0.000323336310301731</cx:pt>
          <cx:pt idx="4">-0.00019183286880025501</cx:pt>
          <cx:pt idx="5">-0.0010382743376903801</cx:pt>
          <cx:pt idx="6">0.000121821217250785</cx:pt>
          <cx:pt idx="7">0.000114003384092941</cx:pt>
          <cx:pt idx="8">-0.00019940153532605799</cx:pt>
          <cx:pt idx="9">-0.00015923355246033101</cx:pt>
          <cx:pt idx="10">0.00025526104032606498</cx:pt>
          <cx:pt idx="11">-0.000224386880073396</cx:pt>
          <cx:pt idx="12">0.00088094611032662801</cx:pt>
          <cx:pt idx="13">0.00014425909340278601</cx:pt>
          <cx:pt idx="14">0.00056491196982223703</cx:pt>
          <cx:pt idx="15">-0.00042191578402423402</cx:pt>
          <cx:pt idx="16">-0.000364227870309656</cx:pt>
          <cx:pt idx="17">2.11090374059101e-05</cx:pt>
          <cx:pt idx="18">0.00078568567662645403</cx:pt>
          <cx:pt idx="19">-0.00094408111129257503</cx:pt>
          <cx:pt idx="20">5.7619782121920002e-05</cx:pt>
          <cx:pt idx="21">-0.00019301409530572699</cx:pt>
          <cx:pt idx="22">8.7077508000187794e-05</cx:pt>
          <cx:pt idx="23">0.0010253297475437801</cx:pt>
          <cx:pt idx="24">0.00036686646193018999</cx:pt>
          <cx:pt idx="25">0.00021058153182867999</cx:pt>
          <cx:pt idx="26">8.3537874263810106e-05</cx:pt>
          <cx:pt idx="27">-9.84788396925926e-05</cx:pt>
          <cx:pt idx="28">-0.00017782101056852299</cx:pt>
          <cx:pt idx="29">-0.00044608524248031099</cx:pt>
          <cx:pt idx="30">-0.00037123174983005999</cx:pt>
          <cx:pt idx="31">0.00045023628872687598</cx:pt>
          <cx:pt idx="32">0.000121508560537798</cx:pt>
          <cx:pt idx="33">0.000107557934452218</cx:pt>
          <cx:pt idx="34">-0.00055370654279008496</cx:pt>
          <cx:pt idx="35">0.0012364988072183401</cx:pt>
          <cx:pt idx="36">0.00036817116698337801</cx:pt>
          <cx:pt idx="37">-0.00029662525125182697</cx:pt>
          <cx:pt idx="38">-0.0011534889437793501</cx:pt>
          <cx:pt idx="39">-0.0027121579177758598</cx:pt>
          <cx:pt idx="40">-4.9988142837318799e-05</cx:pt>
          <cx:pt idx="41">-0.00070742175332614296</cx:pt>
          <cx:pt idx="42">0.00022984572412771</cx:pt>
          <cx:pt idx="43">0.0012486543541821501</cx:pt>
          <cx:pt idx="44">0.0025848616835728502</cx:pt>
          <cx:pt idx="45">0.00045299351608487601</cx:pt>
          <cx:pt idx="46">0.00012574387674164201</cx:pt>
          <cx:pt idx="47">0.00070912642092801198</cx:pt>
          <cx:pt idx="48">-0.00108557571553905</cx:pt>
          <cx:pt idx="49">0.00057378158091474804</cx:pt>
          <cx:pt idx="50">-5.97577053531729e-05</cx:pt>
          <cx:pt idx="51">0.00023247890308639399</cx:pt>
          <cx:pt idx="52">0.00023484199145524899</cx:pt>
          <cx:pt idx="53">0.00014080999138747899</cx:pt>
          <cx:pt idx="54">-0.00063827676203529696</cx:pt>
          <cx:pt idx="55">-0.00016725169737766399</cx:pt>
          <cx:pt idx="56">-0.00069015780332705695</cx:pt>
          <cx:pt idx="57">-0.00037311867610613898</cx:pt>
          <cx:pt idx="58">-4.7354416806921301e-05</cx:pt>
          <cx:pt idx="59">0.000134378352646231</cx:pt>
          <cx:pt idx="60">0.000118094350121988</cx:pt>
          <cx:pt idx="61">-2.6682677469332301e-05</cx:pt>
          <cx:pt idx="62">0.00049054730494968099</cx:pt>
          <cx:pt idx="63">-0.00047044040796456499</cx:pt>
          <cx:pt idx="64">-0.000484804045097976</cx:pt>
          <cx:pt idx="65">-0.00065957394733961495</cx:pt>
          <cx:pt idx="66">0.00017886764217383099</cx:pt>
          <cx:pt idx="67">0.00270319978603909</cx:pt>
          <cx:pt idx="68">0.0074093960484690998</cx:pt>
          <cx:pt idx="69">0.0080541792075870099</cx:pt>
          <cx:pt idx="70">0.0043872157185960601</cx:pt>
          <cx:pt idx="71">0.0071396635480082196</cx:pt>
          <cx:pt idx="72">0.0125034664217665</cx:pt>
          <cx:pt idx="73">0.00849154037191969</cx:pt>
          <cx:pt idx="74">0.0032290636246219999</cx:pt>
          <cx:pt idx="75">-0.0076331596632490404</cx:pt>
          <cx:pt idx="76">-2.69290313967325e-05</cx:pt>
          <cx:pt idx="77">-0.0028376808793058499</cx:pt>
          <cx:pt idx="78">-0.0022745226641665301</cx:pt>
          <cx:pt idx="79">-0.00104946566483681</cx:pt>
          <cx:pt idx="80">0.000411577047492697</cx:pt>
          <cx:pt idx="81">0.00018170913145952101</cx:pt>
          <cx:pt idx="82">0.000154801846230635</cx:pt>
          <cx:pt idx="83">-5.4896580222967997e-05</cx:pt>
          <cx:pt idx="84">0.00029039647944825698</cx:pt>
          <cx:pt idx="85">0.00027410881240661698</cx:pt>
          <cx:pt idx="86">0.000259395728114961</cx:pt>
          <cx:pt idx="87">-0.000480795886219387</cx:pt>
          <cx:pt idx="88">-0.0010643516697384</cx:pt>
          <cx:pt idx="89">-7.27477411260907e-05</cx:pt>
          <cx:pt idx="90">0.00032263610266807798</cx:pt>
          <cx:pt idx="91">0.00080005082311473399</cx:pt>
          <cx:pt idx="92">0.0019114043367278199</cx:pt>
          <cx:pt idx="93">0.0043659867100720199</cx:pt>
          <cx:pt idx="94">0.0044858194136363503</cx:pt>
          <cx:pt idx="95">0.013442395804548099</cx:pt>
          <cx:pt idx="96">0.024081797196446299</cx:pt>
          <cx:pt idx="97">0.030034356811140101</cx:pt>
          <cx:pt idx="98">0.021945729860466601</cx:pt>
          <cx:pt idx="99">0.024599680070638601</cx:pt>
          <cx:pt idx="100">0.037647655173545201</cx:pt>
          <cx:pt idx="101">0.037459477387327397</cx:pt>
          <cx:pt idx="102">0.0219288340129946</cx:pt>
          <cx:pt idx="103">0.0072010207088440198</cx:pt>
          <cx:pt idx="104">-0.0078469004416432103</cx:pt>
          <cx:pt idx="105">-0.0114110623047719</cx:pt>
          <cx:pt idx="106">-0.0060768624161378201</cx:pt>
          <cx:pt idx="107">-0.0067014061715010001</cx:pt>
          <cx:pt idx="108">-0.0033648872773609198</cx:pt>
          <cx:pt idx="109">-0.0010924812545202701</cx:pt>
          <cx:pt idx="110">-0.00036008005349607002</cx:pt>
          <cx:pt idx="111">0.00057191654314130299</cx:pt>
          <cx:pt idx="112">0.00095453793234329999</cx:pt>
          <cx:pt idx="113">0.00086301383034046396</cx:pt>
          <cx:pt idx="114">0.00014017325384738699</cx:pt>
          <cx:pt idx="115">-0.000215322313900429</cx:pt>
          <cx:pt idx="116">-0.00152161851987005</cx:pt>
          <cx:pt idx="117">-0.000334783534755582</cx:pt>
          <cx:pt idx="118">0.0054561744382175302</cx:pt>
          <cx:pt idx="119">0.0083697534450088203</cx:pt>
          <cx:pt idx="120">0.0039884275010260697</cx:pt>
          <cx:pt idx="121">0.0057221139307947399</cx:pt>
          <cx:pt idx="122">0.0122359440648962</cx:pt>
          <cx:pt idx="123">-0.0012727587560646199</cx:pt>
          <cx:pt idx="124">0.011296418894572899</cx:pt>
          <cx:pt idx="125">0.0086093043045024492</cx:pt>
          <cx:pt idx="126">0.015381733338830601</cx:pt>
          <cx:pt idx="127">0.0321135461006231</cx:pt>
          <cx:pt idx="128">0.0281409905787527</cx:pt>
          <cx:pt idx="129">0.038364461762357499</cx:pt>
          <cx:pt idx="130">0.059569909039870299</cx:pt>
          <cx:pt idx="131">0.054954795499301497</cx:pt>
          <cx:pt idx="132">0.0375197745924871</cx:pt>
          <cx:pt idx="133">0.0053234491586945203</cx:pt>
          <cx:pt idx="134">0.0025594470521586301</cx:pt>
          <cx:pt idx="135">-0.0155056104858889</cx:pt>
          <cx:pt idx="136">-0.016749086546844899</cx:pt>
          <cx:pt idx="137">-0.0048124459039569903</cx:pt>
          <cx:pt idx="138">-0.00082745185397177404</cx:pt>
          <cx:pt idx="139">-0.00090380067830644699</cx:pt>
          <cx:pt idx="140">-5.6267654311838701e-05</cx:pt>
          <cx:pt idx="141">0.000115430941752478</cx:pt>
          <cx:pt idx="142">-0.00032075888664735198</cx:pt>
          <cx:pt idx="143">-0.0010595082566165501</cx:pt>
          <cx:pt idx="144">-0.0021217357865665702</cx:pt>
          <cx:pt idx="145">0.00112263698182064</cx:pt>
          <cx:pt idx="146">0.0072393855751797798</cx:pt>
          <cx:pt idx="147">0.00163418075612128</cx:pt>
          <cx:pt idx="148">-0.0090855703117949296</cx:pt>
          <cx:pt idx="149">0.0042218560498587503</cx:pt>
          <cx:pt idx="150">0.012890180964755501</cx:pt>
          <cx:pt idx="151">0.0016639967148314599</cx:pt>
          <cx:pt idx="152">0.0020275281176219801</cx:pt>
          <cx:pt idx="153">-0.0181686439363088</cx:pt>
          <cx:pt idx="154">-0.017965453706895999</cx:pt>
          <cx:pt idx="155">0.0263786538626841</cx:pt>
          <cx:pt idx="156">0.054614952238231401</cx:pt>
          <cx:pt idx="157">-0.0088995821951581497</cx:pt>
          <cx:pt idx="158">0.0064806143970118904</cx:pt>
          <cx:pt idx="159">0.0283480323734129</cx:pt>
          <cx:pt idx="160">0.026414943298394899</cx:pt>
          <cx:pt idx="161">0.0163753485459457</cx:pt>
          <cx:pt idx="162">0.0043041879795402598</cx:pt>
          <cx:pt idx="163">-0.0127291890950645</cx:pt>
          <cx:pt idx="164">-0.014628935248523101</cx:pt>
          <cx:pt idx="165">-0.0112233437113542</cx:pt>
          <cx:pt idx="166">-0.0063240614025668598</cx:pt>
          <cx:pt idx="167">-0.0024023963643810199</cx:pt>
          <cx:pt idx="168">-0.00033053905738703699</cx:pt>
          <cx:pt idx="169">3.2271878281282001e-05</cx:pt>
          <cx:pt idx="170">7.7046310601299597e-05</cx:pt>
          <cx:pt idx="171">-0.00111807828818737</cx:pt>
          <cx:pt idx="172">-0.0030519516551880299</cx:pt>
          <cx:pt idx="173">0.00135077122672475</cx:pt>
          <cx:pt idx="174">0.00047605138237579998</cx:pt>
          <cx:pt idx="175">-0.00645438422733134</cx:pt>
          <cx:pt idx="176">-0.0070816237151180598</cx:pt>
          <cx:pt idx="177">0.015467428630257799</cx:pt>
          <cx:pt idx="178">0.0087732758583623695</cx:pt>
          <cx:pt idx="179">-0.0012199075435935401</cx:pt>
          <cx:pt idx="180">0.0017253710662105499</cx:pt>
          <cx:pt idx="181">0.00092180812828428498</cx:pt>
          <cx:pt idx="182">0.018558861056313901</cx:pt>
          <cx:pt idx="183">0.0126512488325051</cx:pt>
          <cx:pt idx="184">0.027130180432851699</cx:pt>
          <cx:pt idx="185">0.0134040915931883</cx:pt>
          <cx:pt idx="186">0.0017164563034792199</cx:pt>
          <cx:pt idx="187">0.00827665174962397</cx:pt>
          <cx:pt idx="188">0.010203852891820899</cx:pt>
          <cx:pt idx="189">0.00453926366333337</cx:pt>
          <cx:pt idx="190">0.0123153098572321</cx:pt>
          <cx:pt idx="191">-0.011048230193797901</cx:pt>
          <cx:pt idx="192">-0.0058443809187108996</cx:pt>
          <cx:pt idx="193">-0.0085070217701716608</cx:pt>
          <cx:pt idx="194">-0.0018826385625131999</cx:pt>
          <cx:pt idx="195">-0.00046617586800229199</cx:pt>
          <cx:pt idx="196">6.2370994320083193e-05</cx:pt>
          <cx:pt idx="197">0.00107678140663379</cx:pt>
          <cx:pt idx="198">0.00095369524494545699</cx:pt>
          <cx:pt idx="199">0.00102158653674427</cx:pt>
          <cx:pt idx="200">-0.0053109744485083403</cx:pt>
          <cx:pt idx="201">-0.0075560711405736796</cx:pt>
          <cx:pt idx="202">-0.018058784117812501</cx:pt>
          <cx:pt idx="203">-0.0126849419012718</cx:pt>
          <cx:pt idx="204">0.0144919655847273</cx:pt>
          <cx:pt idx="205">0.019953228906856399</cx:pt>
          <cx:pt idx="206">0.027598008206847598</cx:pt>
          <cx:pt idx="207">0.017901776572687399</cx:pt>
          <cx:pt idx="208">0.0192560665289798</cx:pt>
          <cx:pt idx="209">0.0242723736928128</cx:pt>
          <cx:pt idx="210">0.0167190896459267</cx:pt>
          <cx:pt idx="211">0.000405529581877322</cx:pt>
          <cx:pt idx="212">0.0188711968610051</cx:pt>
          <cx:pt idx="213">0.047491769287086198</cx:pt>
          <cx:pt idx="214">0.044730855679863402</cx:pt>
          <cx:pt idx="215">0.022697877227889698</cx:pt>
          <cx:pt idx="216">0.0034822078829784202</cx:pt>
          <cx:pt idx="217">0.0110548386876641</cx:pt>
          <cx:pt idx="218">0.0190936138736338</cx:pt>
          <cx:pt idx="219">-0.011210488781401899</cx:pt>
          <cx:pt idx="220">-0.0124717375609644</cx:pt>
          <cx:pt idx="221">-0.0105638567166746</cx:pt>
          <cx:pt idx="222">-0.00135077700969392</cx:pt>
          <cx:pt idx="223">0.00016224463763178399</cx:pt>
          <cx:pt idx="224">-0.00053128803868576302</cx:pt>
          <cx:pt idx="225">-0.000105080309421248</cx:pt>
          <cx:pt idx="226">0.0011598449167742799</cx:pt>
          <cx:pt idx="227">-0.000961473451029227</cx:pt>
          <cx:pt idx="228">-0.0081513739461542296</cx:pt>
          <cx:pt idx="229">-0.020061208102131401</cx:pt>
          <cx:pt idx="230">-0.033278463288644797</cx:pt>
          <cx:pt idx="231">-0.0126719014507383</cx:pt>
          <cx:pt idx="232">0.0086055862588377795</cx:pt>
          <cx:pt idx="233">0.029283632631256499</cx:pt>
          <cx:pt idx="234">0.022186489665489601</cx:pt>
          <cx:pt idx="235">0.050630261424779298</cx:pt>
          <cx:pt idx="236">0.034098627100289797</cx:pt>
          <cx:pt idx="237">-0.0198522159612157</cx:pt>
          <cx:pt idx="238">-0.034234527330406501</cx:pt>
          <cx:pt idx="239">-0.0629237138719414</cx:pt>
          <cx:pt idx="240">-0.0070830786479972397</cx:pt>
          <cx:pt idx="241">0.060508361093434201</cx:pt>
          <cx:pt idx="242">0.053334550146594002</cx:pt>
          <cx:pt idx="243">0.020652497695442099</cx:pt>
          <cx:pt idx="244">-0.0014824293196332001</cx:pt>
          <cx:pt idx="245">-0.0047271119966081398</cx:pt>
          <cx:pt idx="246">0.0063820419842735201</cx:pt>
          <cx:pt idx="247">-0.018401535798044499</cx:pt>
          <cx:pt idx="248">-0.027006823007094099</cx:pt>
          <cx:pt idx="249">-0.012273442726257799</cx:pt>
          <cx:pt idx="250">0.00045309573552066698</cx:pt>
          <cx:pt idx="251">-6.9350710816636798e-05</cx:pt>
          <cx:pt idx="252">0.00061983599359801398</cx:pt>
          <cx:pt idx="253">0.00050458714820278796</cx:pt>
          <cx:pt idx="254">0.001185095796407</cx:pt>
          <cx:pt idx="255">-0.00140564667442944</cx:pt>
          <cx:pt idx="256">-0.0082411947688330999</cx:pt>
          <cx:pt idx="257">-0.020664433773289199</cx:pt>
          <cx:pt idx="258">-0.029462667614142301</cx:pt>
          <cx:pt idx="259">-0.0017213477961806501</cx:pt>
          <cx:pt idx="260">0.017889813801607601</cx:pt>
          <cx:pt idx="261">0.0013831207848927301</cx:pt>
          <cx:pt idx="262">0.0076367865143638497</cx:pt>
          <cx:pt idx="263">0.0239295027991255</cx:pt>
          <cx:pt idx="264">-0.0114534474051231</cx:pt>
          <cx:pt idx="265">-0.107011178685379</cx:pt>
          <cx:pt idx="266">-0.141503229743667</cx:pt>
          <cx:pt idx="267">-0.11771261087162201</cx:pt>
          <cx:pt idx="268">-0.0238162605974786</cx:pt>
          <cx:pt idx="269">0.033337952772947703</cx:pt>
          <cx:pt idx="270">0.057777797938095801</cx:pt>
          <cx:pt idx="271">0.018343875148763001</cx:pt>
          <cx:pt idx="272">-0.035856472306365399</cx:pt>
          <cx:pt idx="273">-0.0234060849580673</cx:pt>
          <cx:pt idx="274">-0.0082106364688678303</cx:pt>
          <cx:pt idx="275">-0.021512180709354099</cx:pt>
          <cx:pt idx="276">-0.027830908647184599</cx:pt>
          <cx:pt idx="277">-0.0068477302387338398</cx:pt>
          <cx:pt idx="278">0.00056771176756172299</cx:pt>
          <cx:pt idx="279">0.000451245282415698</cx:pt>
          <cx:pt idx="280">0.000459453323954727</cx:pt>
          <cx:pt idx="281">-0.00013606273908237299</cx:pt>
          <cx:pt idx="282">-0.0015221402896943</cx:pt>
          <cx:pt idx="283">-0.00360704591759129</cx:pt>
          <cx:pt idx="284">-0.0040571974689894196</cx:pt>
          <cx:pt idx="285">-0.013135841569841</cx:pt>
          <cx:pt idx="286">-0.020554681973046</cx:pt>
          <cx:pt idx="287">-0.013923362840441799</cx:pt>
          <cx:pt idx="288">-0.0019904718323669498</cx:pt>
          <cx:pt idx="289">-0.041347459862426598</cx:pt>
          <cx:pt idx="290">-0.047415780163368601</cx:pt>
          <cx:pt idx="291">-0.039995907429395801</cx:pt>
          <cx:pt idx="292">-0.084675487160302904</cx:pt>
          <cx:pt idx="293">-0.14219242445733099</cx:pt>
          <cx:pt idx="294">-0.17515628165618299</cx:pt>
          <cx:pt idx="295">-0.119326157240449</cx:pt>
          <cx:pt idx="296">-0.0101075791027367</cx:pt>
          <cx:pt idx="297">0.045073871316425901</cx:pt>
          <cx:pt idx="298">0.044777976922657101</cx:pt>
          <cx:pt idx="299">0.018823030921131599</cx:pt>
          <cx:pt idx="300">-0.043458266720410102</cx:pt>
          <cx:pt idx="301">-0.033713348360625499</cx:pt>
          <cx:pt idx="302">-0.0090104326068492207</cx:pt>
          <cx:pt idx="303">-0.0192136546873879</cx:pt>
          <cx:pt idx="304">-0.017941090813775401</cx:pt>
          <cx:pt idx="305">-0.00266577641381123</cx:pt>
          <cx:pt idx="306">0.000178515434762827</cx:pt>
          <cx:pt idx="307">-0.00034108502545003599</cx:pt>
          <cx:pt idx="308">6.9464248519136298e-05</cx:pt>
          <cx:pt idx="309">-0.000358489104388287</cx:pt>
          <cx:pt idx="310">-0.0033761430707272798</cx:pt>
          <cx:pt idx="311">-0.0047202679201283097</cx:pt>
          <cx:pt idx="312">-0.0123950765568368</cx:pt>
          <cx:pt idx="313">-0.023857785169406499</cx:pt>
          <cx:pt idx="314">-0.021850928282608099</cx:pt>
          <cx:pt idx="315">-0.048134642785113001</cx:pt>
          <cx:pt idx="316">-0.049467199099292099</cx:pt>
          <cx:pt idx="317">-0.075419041782409907</cx:pt>
          <cx:pt idx="318">-0.072735218417642897</cx:pt>
          <cx:pt idx="319">-0.082242106868499601</cx:pt>
          <cx:pt idx="320">-0.11385599833337</cx:pt>
          <cx:pt idx="321">-0.112139545183779</cx:pt>
          <cx:pt idx="322">-0.111807777610706</cx:pt>
          <cx:pt idx="323">-0.0602011566997388</cx:pt>
          <cx:pt idx="324">-0.0101669976615784</cx:pt>
          <cx:pt idx="325">0.041528270448524703</cx:pt>
          <cx:pt idx="326">0.0084257371345867905</cx:pt>
          <cx:pt idx="327">0.0089521775829593808</cx:pt>
          <cx:pt idx="328">-0.026770019934851799</cx:pt>
          <cx:pt idx="329">-0.037786034932843798</cx:pt>
          <cx:pt idx="330">-0.0113780732554321</cx:pt>
          <cx:pt idx="331">-0.0142526600973079</cx:pt>
          <cx:pt idx="332">-0.011019587489060101</cx:pt>
          <cx:pt idx="333">-0.00106409421805272</cx:pt>
          <cx:pt idx="334">-0.00052379461690627504</cx:pt>
          <cx:pt idx="335">-2.3946990383024201e-05</cx:pt>
          <cx:pt idx="336">-0.00051285733783142898</cx:pt>
          <cx:pt idx="337">0.00045890823582671602</cx:pt>
          <cx:pt idx="338">-0.0022903930793405098</cx:pt>
          <cx:pt idx="339">-0.0079271261983028408</cx:pt>
          <cx:pt idx="340">-0.025131128856624801</cx:pt>
          <cx:pt idx="341">-0.041276241108085698</cx:pt>
          <cx:pt idx="342">-0.052897617360055001</cx:pt>
          <cx:pt idx="343">-0.064289722746872502</cx:pt>
          <cx:pt idx="344">-0.086591593181439594</cx:pt>
          <cx:pt idx="345">-0.096164900733590103</cx:pt>
          <cx:pt idx="346">-0.065594619218146605</cx:pt>
          <cx:pt idx="347">-0.071728652627802494</cx:pt>
          <cx:pt idx="348">-0.066241849146165599</cx:pt>
          <cx:pt idx="349">-0.060998189174578499</cx:pt>
          <cx:pt idx="350">-0.024049815790219</cx:pt>
          <cx:pt idx="351">-0.020029707535594202</cx:pt>
          <cx:pt idx="352">0.010842777577191201</cx:pt>
          <cx:pt idx="353">0.0051227399513091498</cx:pt>
          <cx:pt idx="354">-0.016425813357000999</cx:pt>
          <cx:pt idx="355">-0.028126813977842099</cx:pt>
          <cx:pt idx="356">-0.0159274544071237</cx:pt>
          <cx:pt idx="357">-0.014521782262466001</cx:pt>
          <cx:pt idx="358">-0.020525790573187101</cx:pt>
          <cx:pt idx="359">-0.017968842219415099</cx:pt>
          <cx:pt idx="360">-0.0078321565416022195</cx:pt>
          <cx:pt idx="361">0.00031159850292328403</cx:pt>
          <cx:pt idx="362">-0.00316984169792447</cx:pt>
          <cx:pt idx="363">0.00091065146490348599</cx:pt>
          <cx:pt idx="364">-0.000348015837532107</cx:pt>
          <cx:pt idx="365">0.00029526989472764502</cx:pt>
          <cx:pt idx="366">-0.00080716861863376003</cx:pt>
          <cx:pt idx="367">-0.0052239023213552904</cx:pt>
          <cx:pt idx="368">-0.027788445456776899</cx:pt>
          <cx:pt idx="369">-0.045140355867180203</cx:pt>
          <cx:pt idx="370">-0.060219689031516303</cx:pt>
          <cx:pt idx="371">-0.065312964974145002</cx:pt>
          <cx:pt idx="372">-0.0616007680478367</cx:pt>
          <cx:pt idx="373">-0.032923154536503602</cx:pt>
          <cx:pt idx="374">-0.0085832689976457592</cx:pt>
          <cx:pt idx="375">-0.031193326029666901</cx:pt>
          <cx:pt idx="376">-0.032427674933495902</cx:pt>
          <cx:pt idx="377">0.0027155792856812899</cx:pt>
          <cx:pt idx="378">0.0135633201821048</cx:pt>
          <cx:pt idx="379">0.0293524531865582</cx:pt>
          <cx:pt idx="380">0.0260079479166683</cx:pt>
          <cx:pt idx="381">-0.016328824000985401</cx:pt>
          <cx:pt idx="382">-0.036218130128606398</cx:pt>
          <cx:pt idx="383">-0.0074206140095140101</cx:pt>
          <cx:pt idx="384">-0.0027163249343040399</cx:pt>
          <cx:pt idx="385">0.0086604681789171998</cx:pt>
          <cx:pt idx="386">-0.0046635737523115298</cx:pt>
          <cx:pt idx="387">-0.016534842316621001</cx:pt>
          <cx:pt idx="388">-0.00614321712250616</cx:pt>
          <cx:pt idx="389">0.00029469717785591198</cx:pt>
          <cx:pt idx="390">-0.0016824881495616801</cx:pt>
          <cx:pt idx="391">-0.00092499116324604202</cx:pt>
          <cx:pt idx="392">0.00067215287826184495</cx:pt>
          <cx:pt idx="393">-9.8781544720326803e-05</cx:pt>
          <cx:pt idx="394">-2.1571194529462699e-05</cx:pt>
          <cx:pt idx="395">-0.0043133296552796902</cx:pt>
          <cx:pt idx="396">-0.024693932924211001</cx:pt>
          <cx:pt idx="397">-0.0299375662185568</cx:pt>
          <cx:pt idx="398">-0.035968359835358898</cx:pt>
          <cx:pt idx="399">-0.026655245731160199</cx:pt>
          <cx:pt idx="400">-0.00131411721422039</cx:pt>
          <cx:pt idx="401">0.038728220899707302</cx:pt>
          <cx:pt idx="402">0.015162351531393999</cx:pt>
          <cx:pt idx="403">-0.0195558338365114</cx:pt>
          <cx:pt idx="404">0.0049648643759277198</cx:pt>
          <cx:pt idx="405">0.0098342713857079104</cx:pt>
          <cx:pt idx="406">0.0370778131340644</cx:pt>
          <cx:pt idx="407">0.0169902548049836</cx:pt>
          <cx:pt idx="408">0.031263641419306799</cx:pt>
          <cx:pt idx="409">-0.016233148133710702</cx:pt>
          <cx:pt idx="410">-0.011707069722866399</cx:pt>
          <cx:pt idx="411">0.015767713267616799</cx:pt>
          <cx:pt idx="412">0.0066466936842335504</cx:pt>
          <cx:pt idx="413">0.020639949856652601</cx:pt>
          <cx:pt idx="414">0.0026584903731023801</cx:pt>
          <cx:pt idx="415">-0.0073970025642925898</cx:pt>
          <cx:pt idx="416">-0.0068948968963532904</cx:pt>
          <cx:pt idx="417">0.00124360670608341</cx:pt>
          <cx:pt idx="418">0.0027155205392677402</cx:pt>
          <cx:pt idx="419">0.00034298713725438098</cx:pt>
          <cx:pt idx="420">-0.00010011573266042</cx:pt>
          <cx:pt idx="421">0.0016129268815697601</cx:pt>
          <cx:pt idx="422">0.00098240840974006191</cx:pt>
          <cx:pt idx="423">-0.0013783208637765101</cx:pt>
          <cx:pt idx="424">-0.014980985483986501</cx:pt>
          <cx:pt idx="425">-0.0163379768203002</cx:pt>
          <cx:pt idx="426">-0.0053930085898693603</cx:pt>
          <cx:pt idx="427">-0.023525611203274201</cx:pt>
          <cx:pt idx="428">0.0063213177689107596</cx:pt>
          <cx:pt idx="429">0.029251178457250102</cx:pt>
          <cx:pt idx="430">0.039564583920976802</cx:pt>
          <cx:pt idx="431">0.0021950685953039798</cx:pt>
          <cx:pt idx="432">-0.018711184849721899</cx:pt>
          <cx:pt idx="433">0.0087261075153120694</cx:pt>
          <cx:pt idx="434">0.0394237666120342</cx:pt>
          <cx:pt idx="435">0.021661338660873601</cx:pt>
          <cx:pt idx="436">-0.017205187015055998</cx:pt>
          <cx:pt idx="437">-0.028191667175198599</cx:pt>
          <cx:pt idx="438">0.0289079465429209</cx:pt>
          <cx:pt idx="439">0.018380705362801699</cx:pt>
          <cx:pt idx="440">-0.017684039899359499</cx:pt>
          <cx:pt idx="441">0.0031218679983183398</cx:pt>
          <cx:pt idx="442">-0.0172862897281152</cx:pt>
          <cx:pt idx="443">-0.0066272581735596298</cx:pt>
          <cx:pt idx="444">-0.00258642796104063</cx:pt>
          <cx:pt idx="445">0.0019069443513792901</cx:pt>
          <cx:pt idx="446">0.0020698355731757099</cx:pt>
          <cx:pt idx="447">-0.00045250445956101902</cx:pt>
          <cx:pt idx="448">0.00046982654681742902</cx:pt>
          <cx:pt idx="449">0.00099358647862355493</cx:pt>
          <cx:pt idx="450">0.00270827802611967</cx:pt>
          <cx:pt idx="451">0.0063920336184987003</cx:pt>
          <cx:pt idx="452">0.00025694114637260301</cx:pt>
          <cx:pt idx="453">-0.0025954216104151499</cx:pt>
          <cx:pt idx="454">-0.0011977612770169</cx:pt>
          <cx:pt idx="455">-0.029481227559134401</cx:pt>
          <cx:pt idx="456">-0.014827129405405299</cx:pt>
          <cx:pt idx="457">0.023931572286660398</cx:pt>
          <cx:pt idx="458">0.027903705955505301</cx:pt>
          <cx:pt idx="459">0.053852523349756001</cx:pt>
          <cx:pt idx="460">0.052282895612178797</cx:pt>
          <cx:pt idx="461">0.042612460285339597</cx:pt>
          <cx:pt idx="462">0.0190461577966223</cx:pt>
          <cx:pt idx="463">-0.019361074320653902</cx:pt>
          <cx:pt idx="464">-0.046852947202143502</cx:pt>
          <cx:pt idx="465">-0.018591819748030002</cx:pt>
          <cx:pt idx="466">0.0214686870520975</cx:pt>
          <cx:pt idx="467">0.0285794890296245</cx:pt>
          <cx:pt idx="468">-0.0055848865148514001</cx:pt>
          <cx:pt idx="469">0.0085807926605581397</cx:pt>
          <cx:pt idx="470">-0.0085892946447100604</cx:pt>
          <cx:pt idx="471">-0.010949635905694101</cx:pt>
          <cx:pt idx="472">0.010990245371900201</cx:pt>
          <cx:pt idx="473">0.0085860099208483302</cx:pt>
          <cx:pt idx="474">0.0021375051555798802</cx:pt>
          <cx:pt idx="475">-4.8209478957653403e-05</cx:pt>
          <cx:pt idx="476">0.00031315456105066302</cx:pt>
          <cx:pt idx="477">0.00015158398072746799</cx:pt>
          <cx:pt idx="478">0.0028804773607529199</cx:pt>
          <cx:pt idx="479">0.011099453802537299</cx:pt>
          <cx:pt idx="480">0.0028474057777964899</cx:pt>
          <cx:pt idx="481">0.00029315254892623598</cx:pt>
          <cx:pt idx="482">0.00092832555044522101</cx:pt>
          <cx:pt idx="483">-0.012412304612570001</cx:pt>
          <cx:pt idx="484">0.0175615868329294</cx:pt>
          <cx:pt idx="485">0.013964038121675799</cx:pt>
          <cx:pt idx="486">0.011434045583203401</cx:pt>
          <cx:pt idx="487">0.046971214254091502</cx:pt>
          <cx:pt idx="488">0.035659917792563299</cx:pt>
          <cx:pt idx="489">0.0110536046854039</cx:pt>
          <cx:pt idx="490">0.0058237830869225403</cx:pt>
          <cx:pt idx="491">-0.014638496454525</cx:pt>
          <cx:pt idx="492">-0.044796145906382</cx:pt>
          <cx:pt idx="493">-0.057087679708861798</cx:pt>
          <cx:pt idx="494">-0.0057227884210570498</cx:pt>
          <cx:pt idx="495">0.016041211021828702</cx:pt>
          <cx:pt idx="496">-0.00081629121532513296</cx:pt>
          <cx:pt idx="497">0.0100569157947048</cx:pt>
          <cx:pt idx="498">0.00152226499274625</cx:pt>
          <cx:pt idx="499">-0.0073671530801432397</cx:pt>
          <cx:pt idx="500">0.0078396603931946401</cx:pt>
          <cx:pt idx="501">0.0154991858397925</cx:pt>
          <cx:pt idx="502">0.0040704009145744596</cx:pt>
          <cx:pt idx="503">-0.000329511683470002</cx:pt>
          <cx:pt idx="504">-0.00027546719199433698</cx:pt>
          <cx:pt idx="505">-0.00014254232003732699</cx:pt>
          <cx:pt idx="506">0.0026523787861763102</cx:pt>
          <cx:pt idx="507">0.017691436527795101</cx:pt>
          <cx:pt idx="508">0.0015369592145876799</cx:pt>
          <cx:pt idx="509">-0.014572853919338401</cx:pt>
          <cx:pt idx="510">-0.0116183798835748</cx:pt>
          <cx:pt idx="511">0.0098911880527897296</cx:pt>
          <cx:pt idx="512">0.0301671803702688</cx:pt>
          <cx:pt idx="513">0.035735349552533803</cx:pt>
          <cx:pt idx="514">0.0084270270822795392</cx:pt>
          <cx:pt idx="515">0.0106006248296937</cx:pt>
          <cx:pt idx="516">0.0264336065932839</cx:pt>
          <cx:pt idx="517">0.0116414006559374</cx:pt>
          <cx:pt idx="518">0.00010352770222406</cx:pt>
          <cx:pt idx="519">-0.0391392317885478</cx:pt>
          <cx:pt idx="520">-0.022906037976969801</cx:pt>
          <cx:pt idx="521">-0.0424634890137459</cx:pt>
          <cx:pt idx="522">-0.0020954887017914101</cx:pt>
          <cx:pt idx="523">0.048733143734655197</cx:pt>
          <cx:pt idx="524">0.0279360033098255</cx:pt>
          <cx:pt idx="525">0.0215538821001123</cx:pt>
          <cx:pt idx="526">0.0088709922949708198</cx:pt>
          <cx:pt idx="527">-0.00192773297620764</cx:pt>
          <cx:pt idx="528">0.00277250946312584</cx:pt>
          <cx:pt idx="529">0.0086534573238614999</cx:pt>
          <cx:pt idx="530">0.00212134412124963</cx:pt>
          <cx:pt idx="531">0.00018063190796679799</cx:pt>
          <cx:pt idx="532">-9.8330319143825803e-05</cx:pt>
          <cx:pt idx="533">-6.5287580953814596e-05</cx:pt>
          <cx:pt idx="534">1.12873131272429e-05</cx:pt>
          <cx:pt idx="535">0.0129843623565929</cx:pt>
          <cx:pt idx="536">-0.0049327211767522198</cx:pt>
          <cx:pt idx="537">-0.0087286146908206099</cx:pt>
          <cx:pt idx="538">0.0071336388064141597</cx:pt>
          <cx:pt idx="539">0.0257083952611444</cx:pt>
          <cx:pt idx="540">0.00695652879049304</cx:pt>
          <cx:pt idx="541">0.032417382404291303</cx:pt>
          <cx:pt idx="542">0.0349462867057906</cx:pt>
          <cx:pt idx="543">0.023304295282080199</cx:pt>
          <cx:pt idx="544">-0.017453353856153001</cx:pt>
          <cx:pt idx="545">-0.0055693507328205202</cx:pt>
          <cx:pt idx="546">-0.0403371084680011</cx:pt>
          <cx:pt idx="547">-0.034751870531753298</cx:pt>
          <cx:pt idx="548">-0.0133965344726021</cx:pt>
          <cx:pt idx="549">-0.020519883978904301</cx:pt>
          <cx:pt idx="550">-0.0072981158340552901</cx:pt>
          <cx:pt idx="551">0.026569572885419598</cx:pt>
          <cx:pt idx="552">0.026069869917579501</cx:pt>
          <cx:pt idx="553">0.0097627192615015006</cx:pt>
          <cx:pt idx="554">-0.0012030983518502799</cx:pt>
          <cx:pt idx="555">0.014031017821366201</cx:pt>
          <cx:pt idx="556">0.0021341750674719298</cx:pt>
          <cx:pt idx="557">0.0058534595080108401</cx:pt>
          <cx:pt idx="558">0.0018603271665056701</cx:pt>
          <cx:pt idx="559">0.00042686614561750203</cx:pt>
          <cx:pt idx="560">-7.5862163145177404e-06</cx:pt>
          <cx:pt idx="561">-0.00024176831128052499</cx:pt>
          <cx:pt idx="562">0.00038987567786987902</cx:pt>
          <cx:pt idx="563">0.0153427159041396</cx:pt>
          <cx:pt idx="564">-0.0037604991828909498</cx:pt>
          <cx:pt idx="565">-0.0081814878011705096</cx:pt>
          <cx:pt idx="566">0.0140299159759084</cx:pt>
          <cx:pt idx="567">0.041922246743623999</cx:pt>
          <cx:pt idx="568">0.036280498024471503</cx:pt>
          <cx:pt idx="569">0.025979710122707399</cx:pt>
          <cx:pt idx="570">0.0337847183460845</cx:pt>
          <cx:pt idx="571">0.0103982959052769</cx:pt>
          <cx:pt idx="572">-0.011987337520693499</cx:pt>
          <cx:pt idx="573">-0.035483337152850299</cx:pt>
          <cx:pt idx="574">-0.0391966383250325</cx:pt>
          <cx:pt idx="575">-0.012777897621665301</cx:pt>
          <cx:pt idx="576">0.035514690177239898</cx:pt>
          <cx:pt idx="577">0.033907647972090199</cx:pt>
          <cx:pt idx="578">0.0328620857858717</cx:pt>
          <cx:pt idx="579">0.022717464973887502</cx:pt>
          <cx:pt idx="580">0.0044016227326933999</cx:pt>
          <cx:pt idx="581">-0.0020223708482645102</cx:pt>
          <cx:pt idx="582">-0.000113845225185317</cx:pt>
          <cx:pt idx="583">0.0152548804070814</cx:pt>
          <cx:pt idx="584">0.0064563772074124198</cx:pt>
          <cx:pt idx="585">0.0030306951324011902</cx:pt>
          <cx:pt idx="586">0.0010336263967626899</cx:pt>
          <cx:pt idx="587">0.00039803122932069202</cx:pt>
          <cx:pt idx="588">-9.4720291528003494e-05</cx:pt>
          <cx:pt idx="589">0.00061990288221893698</cx:pt>
          <cx:pt idx="590">0.0021114997869806401</cx:pt>
          <cx:pt idx="591">0.0067498327813481302</cx:pt>
          <cx:pt idx="592">-0.0103958798078364</cx:pt>
          <cx:pt idx="593">-0.0169280713744899</cx:pt>
          <cx:pt idx="594">-0.010751180862002101</cx:pt>
          <cx:pt idx="595">0.018571420320668199</cx:pt>
          <cx:pt idx="596">0.037616409552943202</cx:pt>
          <cx:pt idx="597">0.0086886761113773806</cx:pt>
          <cx:pt idx="598">0.049754554758267303</cx:pt>
          <cx:pt idx="599">0.00109573802723004</cx:pt>
          <cx:pt idx="600">-0.016155144892289801</cx:pt>
          <cx:pt idx="601">-0.034532886803967502</cx:pt>
          <cx:pt idx="602">-0.013979882976946099</cx:pt>
          <cx:pt idx="603">0.0122680901719559</cx:pt>
          <cx:pt idx="604">0.0279652390213046</cx:pt>
          <cx:pt idx="605">0.031626756871107803</cx:pt>
          <cx:pt idx="606">0.038510867757109102</cx:pt>
          <cx:pt idx="607">0.037588900120904802</cx:pt>
          <cx:pt idx="608">0.010543605523864401</cx:pt>
          <cx:pt idx="609">0.019615832842621</cx:pt>
          <cx:pt idx="610">0.020585890405661399</cx:pt>
          <cx:pt idx="611">0.022300809680436399</cx:pt>
          <cx:pt idx="612">0.0072257112204484799</cx:pt>
          <cx:pt idx="613">0.00164055968728508</cx:pt>
          <cx:pt idx="614">0.00073554259526336296</cx:pt>
          <cx:pt idx="615">-0.00034929571386153402</cx:pt>
          <cx:pt idx="616">1.20619759692036e-05</cx:pt>
          <cx:pt idx="617">0.00040058945776704098</cx:pt>
          <cx:pt idx="618">0.0022926627768317799</cx:pt>
          <cx:pt idx="619">0.00029098691992975701</cx:pt>
          <cx:pt idx="620">-0.0029841706555281799</cx:pt>
          <cx:pt idx="621">0.0133245449466839</cx:pt>
          <cx:pt idx="622">-0.014949180056022301</cx:pt>
          <cx:pt idx="623">0.012415252687580199</cx:pt>
          <cx:pt idx="624">0.036173011059293603</cx:pt>
          <cx:pt idx="625">0.0219851731437305</cx:pt>
          <cx:pt idx="626">0.019252269718120999</cx:pt>
          <cx:pt idx="627">0.00107321951976892</cx:pt>
          <cx:pt idx="628">-0.036950939977506397</cx:pt>
          <cx:pt idx="629">-0.027703451365511399</cx:pt>
          <cx:pt idx="630">-0.00031977542933059598</cx:pt>
          <cx:pt idx="631">-0.014965359785425699</cx:pt>
          <cx:pt idx="632">0.020502120700244299</cx:pt>
          <cx:pt idx="633">0.027028854603233701</cx:pt>
          <cx:pt idx="634">-0.0056954982898834699</cx:pt>
          <cx:pt idx="635">0.010616621644856101</cx:pt>
          <cx:pt idx="636">0.0038303343709758901</cx:pt>
          <cx:pt idx="637">0.021806935493065699</cx:pt>
          <cx:pt idx="638">0.017438855217802099</cx:pt>
          <cx:pt idx="639">0.0120978550881203</cx:pt>
          <cx:pt idx="640">0.0031962800437721401</cx:pt>
          <cx:pt idx="641">-0.0029040674319057301</cx:pt>
          <cx:pt idx="642">0.00045463834955685199</cx:pt>
          <cx:pt idx="643">-0.00084748214094426005</cx:pt>
          <cx:pt idx="644">-0.00026051775796540202</cx:pt>
          <cx:pt idx="645">-8.2676748933734303e-05</cx:pt>
          <cx:pt idx="646">0.00064402501956589903</cx:pt>
          <cx:pt idx="647">-0.0012362191325965199</cx:pt>
          <cx:pt idx="648">0.00219768342973088</cx:pt>
          <cx:pt idx="649">0.022171156611340701</cx:pt>
          <cx:pt idx="650">0.0240102986463182</cx:pt>
          <cx:pt idx="651">0.027652580025451901</cx:pt>
          <cx:pt idx="652">0.0211248632026497</cx:pt>
          <cx:pt idx="653">0.0071827709747000999</cx:pt>
          <cx:pt idx="654">-0.015660571826982501</cx:pt>
          <cx:pt idx="655">-0.019271244170126899</cx:pt>
          <cx:pt idx="656">-0.020206594969054501</cx:pt>
          <cx:pt idx="657">-0.028559312232561099</cx:pt>
          <cx:pt idx="658">-0.038643398029177302</cx:pt>
          <cx:pt idx="659">-0.032114460358913501</cx:pt>
          <cx:pt idx="660">-0.029729157676252602</cx:pt>
          <cx:pt idx="661">-0.036054519951279201</cx:pt>
          <cx:pt idx="662">-0.0175210499023437</cx:pt>
          <cx:pt idx="663">-0.0034567191400520299</cx:pt>
          <cx:pt idx="664">-0.0031447042806421101</cx:pt>
          <cx:pt idx="665">0.0058912204824650202</cx:pt>
          <cx:pt idx="666">0.00047439749270346602</cx:pt>
          <cx:pt idx="667">0.00069912271651649896</cx:pt>
          <cx:pt idx="668">-0.00179115011599548</cx:pt>
          <cx:pt idx="669">-0.0025143285282900199</cx:pt>
          <cx:pt idx="670">-3.46239546471105e-06</cx:pt>
          <cx:pt idx="671">0.00070269264624202104</cx:pt>
          <cx:pt idx="672">-9.6385574996270601e-05</cx:pt>
          <cx:pt idx="673">-0.00101238974742729</cx:pt>
          <cx:pt idx="674">0.00108306435930727</cx:pt>
          <cx:pt idx="675">-0.00081291943821615103</cx:pt>
          <cx:pt idx="676">0.0066330526431442197</cx:pt>
          <cx:pt idx="677">0.0116326409821873</cx:pt>
          <cx:pt idx="678">0.0044910316128748597</cx:pt>
          <cx:pt idx="679">0.0181370345123457</cx:pt>
          <cx:pt idx="680">0.029700663655687298</cx:pt>
          <cx:pt idx="681">0.0072601085349286503</cx:pt>
          <cx:pt idx="682">-0.028646165375662801</cx:pt>
          <cx:pt idx="683">-0.024644944447434501</cx:pt>
          <cx:pt idx="684">-0.0073742040600720399</cx:pt>
          <cx:pt idx="685">-0.0065579064128466298</cx:pt>
          <cx:pt idx="686">-0.00068017335849732</cx:pt>
          <cx:pt idx="687">-0.0169670633335029</cx:pt>
          <cx:pt idx="688">-0.022560829417315499</cx:pt>
          <cx:pt idx="689">-0.0153926092031494</cx:pt>
          <cx:pt idx="690">-0.015412187993723001</cx:pt>
          <cx:pt idx="691">-0.022069662481330899</cx:pt>
          <cx:pt idx="692">-0.0128862274323868</cx:pt>
          <cx:pt idx="693">-0.0069933567379170704</cx:pt>
          <cx:pt idx="694">-0.0035564562976133402</cx:pt>
          <cx:pt idx="695">-0.00169875841356252</cx:pt>
          <cx:pt idx="696">0.00079066184023351396</cx:pt>
          <cx:pt idx="697">0.00048085088158391698</cx:pt>
          <cx:pt idx="698">0.00100773472750224</cx:pt>
          <cx:pt idx="699">0.00036119082253394103</cx:pt>
          <cx:pt idx="700">7.51538252276019e-05</cx:pt>
          <cx:pt idx="701">0.00018045221027602199</cx:pt>
          <cx:pt idx="702">-0.000123131581391347</cx:pt>
          <cx:pt idx="703">0.00059173043537358902</cx:pt>
          <cx:pt idx="704">0.0037655003312400499</cx:pt>
          <cx:pt idx="705">0.00417797024998831</cx:pt>
          <cx:pt idx="706">0.00055040985859346799</cx:pt>
          <cx:pt idx="707">0.0057758697903276899</cx:pt>
          <cx:pt idx="708">0.012754743964706401</cx:pt>
          <cx:pt idx="709">0.0100910034699073</cx:pt>
          <cx:pt idx="710">0.018904015421583601</cx:pt>
          <cx:pt idx="711">0.032599612434937697</cx:pt>
          <cx:pt idx="712">0.023269322266727</cx:pt>
          <cx:pt idx="713">0.0132302666993029</cx:pt>
          <cx:pt idx="714">0.00154980049869843</cx:pt>
          <cx:pt idx="715">-0.017491131624042401</cx:pt>
          <cx:pt idx="716">-0.0105400415241818</cx:pt>
          <cx:pt idx="717">-0.012102133844433399</cx:pt>
          <cx:pt idx="718">-0.0139975725579183</cx:pt>
          <cx:pt idx="719">-0.0100926144811803</cx:pt>
          <cx:pt idx="720">-0.0070674261828222304</cx:pt>
          <cx:pt idx="721">-0.0079355967709666894</cx:pt>
          <cx:pt idx="722">-0.0066080168552481201</cx:pt>
          <cx:pt idx="723">-0.0025644636362200401</cx:pt>
          <cx:pt idx="724">-0.00145946643430147</cx:pt>
          <cx:pt idx="725">0.00026816357439904799</cx:pt>
          <cx:pt idx="726">0.00031462999469558602</cx:pt>
          <cx:pt idx="727">7.6001572675678396e-05</cx:pt>
          <cx:pt idx="728">-0.00028489167078015203</cx:pt>
          <cx:pt idx="729">-0.00089366834456137501</cx:pt>
          <cx:pt idx="730">-0.00064115066831839298</cx:pt>
          <cx:pt idx="731">8.5866227722167506e-05</cx:pt>
          <cx:pt idx="732">-0.00141443204696319</cx:pt>
          <cx:pt idx="733">-0.0075240239783492101</cx:pt>
          <cx:pt idx="734">-0.00691683421741236</cx:pt>
          <cx:pt idx="735">0.0010540459986478599</cx:pt>
          <cx:pt idx="736">-7.3826039222224096e-05</cx:pt>
          <cx:pt idx="737">-0.000319566056165787</cx:pt>
          <cx:pt idx="738">0.0010700283354911</cx:pt>
          <cx:pt idx="739">0.0014177364341030399</cx:pt>
          <cx:pt idx="740">-0.00074669343374182901</cx:pt>
          <cx:pt idx="741">-0.00159079010450632</cx:pt>
          <cx:pt idx="742">-0.00205327074011412</cx:pt>
          <cx:pt idx="743">-0.0048108219199231297</cx:pt>
          <cx:pt idx="744">-0.0045935085700537399</cx:pt>
          <cx:pt idx="745">-0.0033927485805253801</cx:pt>
          <cx:pt idx="746">-0.0028151485074723098</cx:pt>
          <cx:pt idx="747">-0.00075635066026106504</cx:pt>
          <cx:pt idx="748">-0.00168681022999687</cx:pt>
          <cx:pt idx="749">-0.00013400888887857699</cx:pt>
          <cx:pt idx="750">0.00014610796773821601</cx:pt>
          <cx:pt idx="751">0.00017727012710390199</cx:pt>
          <cx:pt idx="752">-4.2133716386447503e-05</cx:pt>
          <cx:pt idx="753">0.00039820677668899401</cx:pt>
          <cx:pt idx="754">-0.00077740009055538202</cx:pt>
          <cx:pt idx="755">4.5394817648590996e-06</cx:pt>
          <cx:pt idx="756">-0.00074386621129896198</cx:pt>
          <cx:pt idx="757">-6.8459396903782006e-05</cx:pt>
          <cx:pt idx="758">-0.00025507229017033498</cx:pt>
          <cx:pt idx="759">-0.000561621571122226</cx:pt>
          <cx:pt idx="760">-0.00039003927163560199</cx:pt>
          <cx:pt idx="761">-0.00014997208086900201</cx:pt>
          <cx:pt idx="762">0.00038637867952893398</cx:pt>
          <cx:pt idx="763">0.000168464280352844</cx:pt>
          <cx:pt idx="764">0.00017745504903864199</cx:pt>
          <cx:pt idx="765">0.000138831492387958</cx:pt>
          <cx:pt idx="766">0.00032693014245615702</cx:pt>
          <cx:pt idx="767">5.4505609912956099e-06</cx:pt>
          <cx:pt idx="768">-0.00078746632396903304</cx:pt>
          <cx:pt idx="769">-0.00018982639290765301</cx:pt>
          <cx:pt idx="770">-0.00024113811356508001</cx:pt>
          <cx:pt idx="771">0.00056753139098054896</cx:pt>
          <cx:pt idx="772">0.00032810205967273299</cx:pt>
          <cx:pt idx="773">-0.00057618946819834897</cx:pt>
          <cx:pt idx="774">-0.00028988250705930799</cx:pt>
          <cx:pt idx="775">0.00047381660595340302</cx:pt>
          <cx:pt idx="776">-0.00030297174166627199</cx:pt>
          <cx:pt idx="777">-0.00035583427166445701</cx:pt>
          <cx:pt idx="778">0.00053529398326115397</cx:pt>
          <cx:pt idx="779">0.00025098368421619101</cx:pt>
          <cx:pt idx="780">0.00043902105513010599</cx:pt>
          <cx:pt idx="781">-0.00045363475560535797</cx:pt>
          <cx:pt idx="782">0.000378858401084129</cx:pt>
          <cx:pt idx="783">-0.00028439701428793198</cx:pt>
        </cx:lvl>
      </cx:numDim>
    </cx:data>
    <cx:data id="156">
      <cx:numDim type="val">
        <cx:f>'001_WA_F - 副本'!$FA$1:$FA$784</cx:f>
        <cx:lvl ptCount="784" formatCode="G/通用格式">
          <cx:pt idx="0">0.000119988104610034</cx:pt>
          <cx:pt idx="1">0.00080955816815534896</cx:pt>
          <cx:pt idx="2">0.00029127346068759299</cx:pt>
          <cx:pt idx="3">0.00071037979199030995</cx:pt>
          <cx:pt idx="4">0.00058473622051284397</cx:pt>
          <cx:pt idx="5">-3.89757702836821e-05</cx:pt>
          <cx:pt idx="6">0.000132799164524982</cx:pt>
          <cx:pt idx="7">3.0510077963087301e-05</cx:pt>
          <cx:pt idx="8">0.000734816782693293</cx:pt>
          <cx:pt idx="9">-0.00016161185434227499</cx:pt>
          <cx:pt idx="10">-0.00054232803325034704</cx:pt>
          <cx:pt idx="11">-0.00033069617734308299</cx:pt>
          <cx:pt idx="12">0.000204972276097372</cx:pt>
          <cx:pt idx="13">0.000161496688492131</cx:pt>
          <cx:pt idx="14">-0.00058197870583115202</cx:pt>
          <cx:pt idx="15">0.00043506769130704202</cx:pt>
          <cx:pt idx="16">7.7661371709683094e-05</cx:pt>
          <cx:pt idx="17">1.65659681822526e-06</cx:pt>
          <cx:pt idx="18">-0.0010427195889332001</cx:pt>
          <cx:pt idx="19">0.00027329047521957298</cx:pt>
          <cx:pt idx="20">0.00027112110817199901</cx:pt>
          <cx:pt idx="21">0.000187873462209164</cx:pt>
          <cx:pt idx="22">-0.00060396322110173599</cx:pt>
          <cx:pt idx="23">7.4895117391608106e-05</cx:pt>
          <cx:pt idx="24">-0.00042193321075841797</cx:pt>
          <cx:pt idx="25">-0.00032133159872597999</cx:pt>
          <cx:pt idx="26">-0.00012221624743627001</cx:pt>
          <cx:pt idx="27">-0.00016628369782558801</cx:pt>
          <cx:pt idx="28">0.00071340329179436497</cx:pt>
          <cx:pt idx="29">0.00057441184132269005</cx:pt>
          <cx:pt idx="30">-0.00044592974692214601</cx:pt>
          <cx:pt idx="31">-8.9748088509350601e-05</cx:pt>
          <cx:pt idx="32">-0.00019165454466346299</cx:pt>
          <cx:pt idx="33">0.000203563610360353</cx:pt>
          <cx:pt idx="34">0.0020837134227230298</cx:pt>
          <cx:pt idx="35">0.00295790730927405</cx:pt>
          <cx:pt idx="36">0.0035924851661641001</cx:pt>
          <cx:pt idx="37">0.0015280199829358701</cx:pt>
          <cx:pt idx="38">0.0025162037458922098</cx:pt>
          <cx:pt idx="39">0.0047237235369353798</cx:pt>
          <cx:pt idx="40">0.0057151519175203799</cx:pt>
          <cx:pt idx="41">0.0028863020178620702</cx:pt>
          <cx:pt idx="42">0.000673875511477934</cx:pt>
          <cx:pt idx="43">0.00203503545585079</cx:pt>
          <cx:pt idx="44">0.0054012077722413801</cx:pt>
          <cx:pt idx="45">0.0035786667540733401</cx:pt>
          <cx:pt idx="46">0.0026472557041637302</cx:pt>
          <cx:pt idx="47">0.0020887664549153499</cx:pt>
          <cx:pt idx="48">0.00147029485070541</cx:pt>
          <cx:pt idx="49">0.0023029437030313601</cx:pt>
          <cx:pt idx="50">0.00103037748134095</cx:pt>
          <cx:pt idx="51">0.00041571069272314302</cx:pt>
          <cx:pt idx="52">-0.000398662696925515</cx:pt>
          <cx:pt idx="53">0.00039291559191127599</cx:pt>
          <cx:pt idx="54">0.00077435421237588402</cx:pt>
          <cx:pt idx="55">0.00035273667733472897</cx:pt>
          <cx:pt idx="56">-4.8627564221629301e-06</cx:pt>
          <cx:pt idx="57">0.00071775692527495697</cx:pt>
          <cx:pt idx="58">-0.000809243926115433</cx:pt>
          <cx:pt idx="59">-0.00021249353411909101</cx:pt>
          <cx:pt idx="60">0.000562709114372964</cx:pt>
          <cx:pt idx="61">5.5324106044317703e-05</cx:pt>
          <cx:pt idx="62">0.0021204574192789402</cx:pt>
          <cx:pt idx="63">0.0067517174269126901</cx:pt>
          <cx:pt idx="64">0.011058283042123499</cx:pt>
          <cx:pt idx="65">0.0127837626033852</cx:pt>
          <cx:pt idx="66">0.0167057711067457</cx:pt>
          <cx:pt idx="67">0.021963335681708</cx:pt>
          <cx:pt idx="68">0.017977154419975001</cx:pt>
          <cx:pt idx="69">2.19479684804242e-06</cx:pt>
          <cx:pt idx="70">0.014453318874109999</cx:pt>
          <cx:pt idx="71">0.0149739872552151</cx:pt>
          <cx:pt idx="72">0.015624871313084401</cx:pt>
          <cx:pt idx="73">0.0161033167868374</cx:pt>
          <cx:pt idx="74">0.025191464410976701</cx:pt>
          <cx:pt idx="75">0.013311239494518399</cx:pt>
          <cx:pt idx="76">0.013366281534418401</cx:pt>
          <cx:pt idx="77">0.0124405089412046</cx:pt>
          <cx:pt idx="78">0.0073298302977085998</cx:pt>
          <cx:pt idx="79">0.0028299875783742998</cx:pt>
          <cx:pt idx="80">-0.00078008829672609201</cx:pt>
          <cx:pt idx="81">-0.0015882974748139701</cx:pt>
          <cx:pt idx="82">-0.00047865573604908602</cx:pt>
          <cx:pt idx="83">0.000109506565453669</cx:pt>
          <cx:pt idx="84">0.00024425779392362102</cx:pt>
          <cx:pt idx="85">-0.00017994556691125599</cx:pt>
          <cx:pt idx="86">-0.0017449658982203499</cx:pt>
          <cx:pt idx="87">-0.00089455090194160499</cx:pt>
          <cx:pt idx="88">0.0012354046949315601</cx:pt>
          <cx:pt idx="89">-0.0010193674305765401</cx:pt>
          <cx:pt idx="90">0.0031499298241856001</cx:pt>
          <cx:pt idx="91">0.0055464826827127901</cx:pt>
          <cx:pt idx="92">0.0140393790618361</cx:pt>
          <cx:pt idx="93">0.030196382181778898</cx:pt>
          <cx:pt idx="94">0.025514178199956199</cx:pt>
          <cx:pt idx="95">0.035930646112240401</cx:pt>
          <cx:pt idx="96">0.015324307856836901</cx:pt>
          <cx:pt idx="97">0.023255347172173899</cx:pt>
          <cx:pt idx="98">0.0207522685160017</cx:pt>
          <cx:pt idx="99">0.020275946832081001</cx:pt>
          <cx:pt idx="100">0.022182839785558298</cx:pt>
          <cx:pt idx="101">-0.0036010359642975999</cx:pt>
          <cx:pt idx="102">-0.00111992013764499</cx:pt>
          <cx:pt idx="103">0.00863527286934084</cx:pt>
          <cx:pt idx="104">0.0076179634842778402</cx:pt>
          <cx:pt idx="105">0.018290129139213102</cx:pt>
          <cx:pt idx="106">0.0100162222276543</cx:pt>
          <cx:pt idx="107">0.0072242084715928301</cx:pt>
          <cx:pt idx="108">0.0027611466211116499</cx:pt>
          <cx:pt idx="109">-0.0028688727131934398</cx:pt>
          <cx:pt idx="110">-0.00090798644140699001</cx:pt>
          <cx:pt idx="111">0.00036809510951515902</cx:pt>
          <cx:pt idx="112">9.2645602597607194e-05</cx:pt>
          <cx:pt idx="113">0.00018967160032928599</cx:pt>
          <cx:pt idx="114">-0.0040750688016210302</cx:pt>
          <cx:pt idx="115">-0.00065637995300974199</cx:pt>
          <cx:pt idx="116">0.00018139870813446701</cx:pt>
          <cx:pt idx="117">0.00017517537049740301</cx:pt>
          <cx:pt idx="118">0.0035711193415520199</cx:pt>
          <cx:pt idx="119">0.0079376668800979697</cx:pt>
          <cx:pt idx="120">0.010159628890195499</cx:pt>
          <cx:pt idx="121">0.0297870573372012</cx:pt>
          <cx:pt idx="122">0.031732641972625</cx:pt>
          <cx:pt idx="123">0.023069714690915701</cx:pt>
          <cx:pt idx="124">0.0175554156190218</cx:pt>
          <cx:pt idx="125">-0.020839328597196401</cx:pt>
          <cx:pt idx="126">-0.019078065688223601</cx:pt>
          <cx:pt idx="127">-0.0125321939768417</cx:pt>
          <cx:pt idx="128">0.021789816808955899</cx:pt>
          <cx:pt idx="129">0.018971028411114699</cx:pt>
          <cx:pt idx="130">-0.023982738447567199</cx:pt>
          <cx:pt idx="131">-0.025223501622791501</cx:pt>
          <cx:pt idx="132">-0.023195756655561998</cx:pt>
          <cx:pt idx="133">-0.027784236623428101</cx:pt>
          <cx:pt idx="134">-0.0296986836807718</cx:pt>
          <cx:pt idx="135">-0.0143116923166522</cx:pt>
          <cx:pt idx="136">-0.0043075470886148196</cx:pt>
          <cx:pt idx="137">-0.0074211126266971799</cx:pt>
          <cx:pt idx="138">-0.00194711223982882</cx:pt>
          <cx:pt idx="139">0.0016268467505220199</cx:pt>
          <cx:pt idx="140">-0.00022660110216952099</cx:pt>
          <cx:pt idx="141">4.4208775201154097e-05</cx:pt>
          <cx:pt idx="142">-0.00061667205621389798</cx:pt>
          <cx:pt idx="143">-0.0010922083125616401</cx:pt>
          <cx:pt idx="144">-0.0020443570523227101</cx:pt>
          <cx:pt idx="145">-0.0160730120846149</cx:pt>
          <cx:pt idx="146">-0.0116874091007336</cx:pt>
          <cx:pt idx="147">0.0058604708722733703</cx:pt>
          <cx:pt idx="148">0.010900508266833</cx:pt>
          <cx:pt idx="149">-0.0058351864010602302</cx:pt>
          <cx:pt idx="150">-0.0081338693216936597</cx:pt>
          <cx:pt idx="151">0.00029982682724492301</cx:pt>
          <cx:pt idx="152">0.0061592793079609503</cx:pt>
          <cx:pt idx="153">0.0042637331998488098</cx:pt>
          <cx:pt idx="154">0.026498162000258601</cx:pt>
          <cx:pt idx="155">0.024267899564134301</cx:pt>
          <cx:pt idx="156">0.032473420609160503</cx:pt>
          <cx:pt idx="157">0.028124821311923402</cx:pt>
          <cx:pt idx="158">-0.00087503453554348002</cx:pt>
          <cx:pt idx="159">-0.0162171635031833</cx:pt>
          <cx:pt idx="160">-0.0019805093436094899</cx:pt>
          <cx:pt idx="161">-0.0097975177623884305</cx:pt>
          <cx:pt idx="162">-0.016380834026254301</cx:pt>
          <cx:pt idx="163">-0.0051452862642071603</cx:pt>
          <cx:pt idx="164">-0.0052673479228827003</cx:pt>
          <cx:pt idx="165">0.0014533355420857401</cx:pt>
          <cx:pt idx="166">0.0030412024121041002</cx:pt>
          <cx:pt idx="167">0.0019461788512355499</cx:pt>
          <cx:pt idx="168">0.000264862466029371</cx:pt>
          <cx:pt idx="169">-4.06046417360273e-05</cx:pt>
          <cx:pt idx="170">6.1645665272561398e-06</cx:pt>
          <cx:pt idx="171">-0.0053099375526685904</cx:pt>
          <cx:pt idx="172">-0.00138007986726837</cx:pt>
          <cx:pt idx="173">-0.0044706890371126696</cx:pt>
          <cx:pt idx="174">-0.0196762544839394</cx:pt>
          <cx:pt idx="175">0.0064204726855336298</cx:pt>
          <cx:pt idx="176">0.0081703830044923299</cx:pt>
          <cx:pt idx="177">-0.016164769504907299</cx:pt>
          <cx:pt idx="178">-0.040616537947633501</cx:pt>
          <cx:pt idx="179">0.017401477205140899</cx:pt>
          <cx:pt idx="180">0.0126391238667446</cx:pt>
          <cx:pt idx="181">0.00670955718606205</cx:pt>
          <cx:pt idx="182">-0.012785578449810099</cx:pt>
          <cx:pt idx="183">-0.0067842159787033498</cx:pt>
          <cx:pt idx="184">0.0029866778375344698</cx:pt>
          <cx:pt idx="185">-0.021050368849469699</cx:pt>
          <cx:pt idx="186">-0.034046087019581298</cx:pt>
          <cx:pt idx="187">-0.018730637840632499</cx:pt>
          <cx:pt idx="188">-0.044218737428147803</cx:pt>
          <cx:pt idx="189">-0.0369430078327663</cx:pt>
          <cx:pt idx="190">-0.0131626825442614</cx:pt>
          <cx:pt idx="191">-0.0066283237370898</cx:pt>
          <cx:pt idx="192">-0.00338866417615052</cx:pt>
          <cx:pt idx="193">0.00097038233642421801</cx:pt>
          <cx:pt idx="194">0.0013635773984100399</cx:pt>
          <cx:pt idx="195">0.00190346345545803</cx:pt>
          <cx:pt idx="196">2.4714969442200599e-05</cx:pt>
          <cx:pt idx="197">0.00081074619891463096</cx:pt>
          <cx:pt idx="198">-0.0012226029138861501</cx:pt>
          <cx:pt idx="199">-0.0101761125930454</cx:pt>
          <cx:pt idx="200">0.0062878900016991599</cx:pt>
          <cx:pt idx="201">0.016398595222844502</cx:pt>
          <cx:pt idx="202">-0.0050589210924896696</cx:pt>
          <cx:pt idx="203">-0.0050597273876265099</cx:pt>
          <cx:pt idx="204">0.016301583480141199</cx:pt>
          <cx:pt idx="205">-0.00324206143302707</cx:pt>
          <cx:pt idx="206">-0.013769571353078099</cx:pt>
          <cx:pt idx="207">-0.0032333631186559301</cx:pt>
          <cx:pt idx="208">-0.00182641601297422</cx:pt>
          <cx:pt idx="209">0.020263847492351501</cx:pt>
          <cx:pt idx="210">-0.0293992955963529</cx:pt>
          <cx:pt idx="211">0.0028489099018653001</cx:pt>
          <cx:pt idx="212">-0.031536141223023603</cx:pt>
          <cx:pt idx="213">-0.053224350882437703</cx:pt>
          <cx:pt idx="214">-0.013138311997328201</cx:pt>
          <cx:pt idx="215">-0.025526938098762001</cx:pt>
          <cx:pt idx="216">-0.044516634567168499</cx:pt>
          <cx:pt idx="217">-0.021000763705651401</cx:pt>
          <cx:pt idx="218">-0.0195338182301719</cx:pt>
          <cx:pt idx="219">-0.0194889837418885</cx:pt>
          <cx:pt idx="220">-0.011027418889993401</cx:pt>
          <cx:pt idx="221">-0.0055781864548277698</cx:pt>
          <cx:pt idx="222">0.00134050140047001</cx:pt>
          <cx:pt idx="223">0.0010994600117526199</cx:pt>
          <cx:pt idx="224">0.0012880396315341699</cx:pt>
          <cx:pt idx="225">-0.00011379754916460999</cx:pt>
          <cx:pt idx="226">-0.0014031941228569</cx:pt>
          <cx:pt idx="227">-0.0032610410624912302</cx:pt>
          <cx:pt idx="228">0.00951327327109254</cx:pt>
          <cx:pt idx="229">0.00136220445970613</cx:pt>
          <cx:pt idx="230">-0.0033404851974630999</cx:pt>
          <cx:pt idx="231">-0.017598323463879701</cx:pt>
          <cx:pt idx="232">-0.021075274544097699</cx:pt>
          <cx:pt idx="233">-0.0204333876576973</cx:pt>
          <cx:pt idx="234">-0.042500192656378</cx:pt>
          <cx:pt idx="235">-0.040126213666523997</cx:pt>
          <cx:pt idx="236">-0.018017994856218199</cx:pt>
          <cx:pt idx="237">-0.021029897714019599</cx:pt>
          <cx:pt idx="238">-0.048403995992587802</cx:pt>
          <cx:pt idx="239">-0.0437485728796203</cx:pt>
          <cx:pt idx="240">-0.018968228077794001</cx:pt>
          <cx:pt idx="241">-0.0097720672179525299</cx:pt>
          <cx:pt idx="242">0.00903651949427982</cx:pt>
          <cx:pt idx="243">0.0196160658865163</cx:pt>
          <cx:pt idx="244">-0.0195726078293171</cx:pt>
          <cx:pt idx="245">-0.00067977947075313204</cx:pt>
          <cx:pt idx="246">-0.031476347536409599</cx:pt>
          <cx:pt idx="247">-0.048563732078643999</cx:pt>
          <cx:pt idx="248">-0.028586314605662699</cx:pt>
          <cx:pt idx="249">-0.0077105397471478303</cx:pt>
          <cx:pt idx="250">-0.00091662481599742599</cx:pt>
          <cx:pt idx="251">0.000254009103914434</cx:pt>
          <cx:pt idx="252">0.0011290254453413999</cx:pt>
          <cx:pt idx="253">-0.00141042176714658</cx:pt>
          <cx:pt idx="254">0.00132218232191969</cx:pt>
          <cx:pt idx="255">0.0036592028338307899</cx:pt>
          <cx:pt idx="256">-0.0088248656780896793</cx:pt>
          <cx:pt idx="257">-0.0082377120218886796</cx:pt>
          <cx:pt idx="258">-0.018465352149273001</cx:pt>
          <cx:pt idx="259">-0.026979852790828599</cx:pt>
          <cx:pt idx="260">-0.0377928957518004</cx:pt>
          <cx:pt idx="261">-0.0193872070458131</cx:pt>
          <cx:pt idx="262">-0.034850474420779501</cx:pt>
          <cx:pt idx="263">-0.025316840406972001</cx:pt>
          <cx:pt idx="264">-0.010283836090601999</cx:pt>
          <cx:pt idx="265">-0.019381669587626198</cx:pt>
          <cx:pt idx="266">-0.053259553537944197</cx:pt>
          <cx:pt idx="267">-0.056255423494403101</cx:pt>
          <cx:pt idx="268">-0.018734237741672401</cx:pt>
          <cx:pt idx="269">0.0335935392871997</cx:pt>
          <cx:pt idx="270">0.016738389520378798</cx:pt>
          <cx:pt idx="271">0.037974175826175703</cx:pt>
          <cx:pt idx="272">0.038937474493611797</cx:pt>
          <cx:pt idx="273">-0.00243956846928524</cx:pt>
          <cx:pt idx="274">-0.054832835387793301</cx:pt>
          <cx:pt idx="275">-0.037371252762318598</cx:pt>
          <cx:pt idx="276">-0.0133587486844827</cx:pt>
          <cx:pt idx="277">-0.013578613060534501</cx:pt>
          <cx:pt idx="278">-0.0129903786647505</cx:pt>
          <cx:pt idx="279">-0.0109967162609811</cx:pt>
          <cx:pt idx="280">-0.00056948836230775503</cx:pt>
          <cx:pt idx="281">-0.0014520364312967399</cx:pt>
          <cx:pt idx="282">-0.0017444578984860399</cx:pt>
          <cx:pt idx="283">0.00717293565727041</cx:pt>
          <cx:pt idx="284">-0.0020752786327977802</cx:pt>
          <cx:pt idx="285">0.010552808037424701</cx:pt>
          <cx:pt idx="286">0.022581839879491802</cx:pt>
          <cx:pt idx="287">0.0136530275086873</cx:pt>
          <cx:pt idx="288">-0.00800055365303547</cx:pt>
          <cx:pt idx="289">0.0146125367857742</cx:pt>
          <cx:pt idx="290">-0.0072504290400221202</cx:pt>
          <cx:pt idx="291">0.0058757849681236596</cx:pt>
          <cx:pt idx="292">-0.0057988855351954203</cx:pt>
          <cx:pt idx="293">-0.057503120025195503</cx:pt>
          <cx:pt idx="294">-0.060863094405945402</cx:pt>
          <cx:pt idx="295">-0.066451939740622398</cx:pt>
          <cx:pt idx="296">-0.0241275309814219</cx:pt>
          <cx:pt idx="297">-0.0146594415859708</cx:pt>
          <cx:pt idx="298">0.0028171914599554801</cx:pt>
          <cx:pt idx="299">0.035261685491387397</cx:pt>
          <cx:pt idx="300">0.0086944417680826606</cx:pt>
          <cx:pt idx="301">-0.0240563155773575</cx:pt>
          <cx:pt idx="302">-0.040014518394208602</cx:pt>
          <cx:pt idx="303">-0.0058065254748381799</cx:pt>
          <cx:pt idx="304">-0.0131507723569341</cx:pt>
          <cx:pt idx="305">-0.022219135095723</cx:pt>
          <cx:pt idx="306">-0.0099878939312093903</cx:pt>
          <cx:pt idx="307">-0.0029508421878920699</cx:pt>
          <cx:pt idx="308">-0.00080288446137701799</cx:pt>
          <cx:pt idx="309">0.00066749095433287799</cx:pt>
          <cx:pt idx="310">0.00012791380753156799</cx:pt>
          <cx:pt idx="311">0.0046248641283692903</cx:pt>
          <cx:pt idx="312">0.0086115439039377902</cx:pt>
          <cx:pt idx="313">0.019436103629312501</cx:pt>
          <cx:pt idx="314">0.035946238625620498</cx:pt>
          <cx:pt idx="315">0.0246416285690647</cx:pt>
          <cx:pt idx="316">-0.00861202929167461</cx:pt>
          <cx:pt idx="317">0.0137654295120061</cx:pt>
          <cx:pt idx="318">0.0065496706727845803</cx:pt>
          <cx:pt idx="319">-0.0015751705091001801</cx:pt>
          <cx:pt idx="320">-0.022898318860507701</cx:pt>
          <cx:pt idx="321">-0.100715480412917</cx:pt>
          <cx:pt idx="322">-0.080460605400251697</cx:pt>
          <cx:pt idx="323">-0.067332368360143502</cx:pt>
          <cx:pt idx="324">-0.0305322053752476</cx:pt>
          <cx:pt idx="325">-0.037376199676205799</cx:pt>
          <cx:pt idx="326">-0.0099151146103898802</cx:pt>
          <cx:pt idx="327">0.025191577828748001</cx:pt>
          <cx:pt idx="328">-0.0201180814789279</cx:pt>
          <cx:pt idx="329">-0.0109203883160762</cx:pt>
          <cx:pt idx="330">-0.010158545503124301</cx:pt>
          <cx:pt idx="331">0.0187579213973363</cx:pt>
          <cx:pt idx="332">0.013769826458305</cx:pt>
          <cx:pt idx="333">0.0014955124794542899</cx:pt>
          <cx:pt idx="334">0.00072892636313952905</cx:pt>
          <cx:pt idx="335">-0.00095618399244794803</cx:pt>
          <cx:pt idx="336">0.000260296417047595</cx:pt>
          <cx:pt idx="337">-8.5334251421230901e-05</cx:pt>
          <cx:pt idx="338">0.00034307780987149702</cx:pt>
          <cx:pt idx="339">0.00376007101938139</cx:pt>
          <cx:pt idx="340">0.0093071847794449301</cx:pt>
          <cx:pt idx="341">0.032491783020996499</cx:pt>
          <cx:pt idx="342">0.031930822716660298</cx:pt>
          <cx:pt idx="343">0.0078667020319778506</cx:pt>
          <cx:pt idx="344">-0.022654318199078399</cx:pt>
          <cx:pt idx="345">0.0238630282818767</cx:pt>
          <cx:pt idx="346">0.020904525714009799</cx:pt>
          <cx:pt idx="347">0.014433962780416599</cx:pt>
          <cx:pt idx="348">-0.077081704934914799</cx:pt>
          <cx:pt idx="349">-0.10599715135382599</cx:pt>
          <cx:pt idx="350">-0.094370326390743095</cx:pt>
          <cx:pt idx="351">-0.078720665891896899</cx:pt>
          <cx:pt idx="352">-0.051802691495480398</cx:pt>
          <cx:pt idx="353">-0.036242183636082399</cx:pt>
          <cx:pt idx="354">-0.036625299940402603</cx:pt>
          <cx:pt idx="355">0.025767816735830801</cx:pt>
          <cx:pt idx="356">4.3476548167033102e-05</cx:pt>
          <cx:pt idx="357">0.031955125142533999</cx:pt>
          <cx:pt idx="358">0.0279748413894839</cx:pt>
          <cx:pt idx="359">0.042505593200209503</cx:pt>
          <cx:pt idx="360">0.026349010335235401</cx:pt>
          <cx:pt idx="361">-0.0072530784687897601</cx:pt>
          <cx:pt idx="362">-0.0079359051778752892</cx:pt>
          <cx:pt idx="363">-0.0042349808676125202</cx:pt>
          <cx:pt idx="364">-0.00088377517174296496</cx:pt>
          <cx:pt idx="365">0.00070263330921277597</cx:pt>
          <cx:pt idx="366">0.00050330393066819895</cx:pt>
          <cx:pt idx="367">0.0020088332183322601</cx:pt>
          <cx:pt idx="368">0.0045618827922204799</cx:pt>
          <cx:pt idx="369">0.036849128691628798</cx:pt>
          <cx:pt idx="370">0.030417809940475701</cx:pt>
          <cx:pt idx="371">0.024234087794625499</cx:pt>
          <cx:pt idx="372">0.025136095656541201</cx:pt>
          <cx:pt idx="373">0.057933945694787603</cx:pt>
          <cx:pt idx="374">0.050737939107564897</cx:pt>
          <cx:pt idx="375">-0.0081429665862943895</cx:pt>
          <cx:pt idx="376">-0.055273973654465097</cx:pt>
          <cx:pt idx="377">-0.065240323819496598</cx:pt>
          <cx:pt idx="378">-0.039321516767622598</cx:pt>
          <cx:pt idx="379">-0.0025849233670094201</cx:pt>
          <cx:pt idx="380">-0.0163718980894598</cx:pt>
          <cx:pt idx="381">-0.050212838000264</cx:pt>
          <cx:pt idx="382">-0.013456214184997799</cx:pt>
          <cx:pt idx="383">0.0186917356766448</cx:pt>
          <cx:pt idx="384">0.014540281128552501</cx:pt>
          <cx:pt idx="385">0.049474253445551598</cx:pt>
          <cx:pt idx="386">0.054226114089667203</cx:pt>
          <cx:pt idx="387">0.049068264001929603</cx:pt>
          <cx:pt idx="388">0.0049286483475115498</cx:pt>
          <cx:pt idx="389">-0.0043379518302692202</cx:pt>
          <cx:pt idx="390">-0.0022434023754603401</cx:pt>
          <cx:pt idx="391">-0.00031482803936256802</cx:pt>
          <cx:pt idx="392">0.00044282770684094002</cx:pt>
          <cx:pt idx="393">-0.00043025191188788599</cx:pt>
          <cx:pt idx="394">-0.00052765627247028997</cx:pt>
          <cx:pt idx="395">0.0091989633536080605</cx:pt>
          <cx:pt idx="396">0.0198666661227863</cx:pt>
          <cx:pt idx="397">0.0292347369831483</cx:pt>
          <cx:pt idx="398">0.024145899039111102</cx:pt>
          <cx:pt idx="399">0.0129718500685691</cx:pt>
          <cx:pt idx="400">0.0378862569527572</cx:pt>
          <cx:pt idx="401">0.073310157082262198</cx:pt>
          <cx:pt idx="402">0.060952759608545203</cx:pt>
          <cx:pt idx="403">0.034041429204522501</cx:pt>
          <cx:pt idx="404">-0.0301670071293672</cx:pt>
          <cx:pt idx="405">0.0201362914021085</cx:pt>
          <cx:pt idx="406">0.042039624266420897</cx:pt>
          <cx:pt idx="407">0.0354019758179882</cx:pt>
          <cx:pt idx="408">0.0100010681990869</cx:pt>
          <cx:pt idx="409">-0.021133465642591099</cx:pt>
          <cx:pt idx="410">-0.019065822501004401</cx:pt>
          <cx:pt idx="411">-0.025222063444476101</cx:pt>
          <cx:pt idx="412">-0.010800150977278</cx:pt>
          <cx:pt idx="413">0.040490857706174103</cx:pt>
          <cx:pt idx="414">0.038789850621528302</cx:pt>
          <cx:pt idx="415">0.0037987992779361501</cx:pt>
          <cx:pt idx="416">0.013340145918236099</cx:pt>
          <cx:pt idx="417">0.0082534750738771801</cx:pt>
          <cx:pt idx="418">-0.0012803181671815699</cx:pt>
          <cx:pt idx="419">0.000280344232002161</cx:pt>
          <cx:pt idx="420">-0.000371073807654733</cx:pt>
          <cx:pt idx="421">-0.0021490913041668299</cx:pt>
          <cx:pt idx="422">-0.00193335642808303</cx:pt>
          <cx:pt idx="423">0.0139157490977802</cx:pt>
          <cx:pt idx="424">0.017477444689049999</cx:pt>
          <cx:pt idx="425">0.029490579485692101</cx:pt>
          <cx:pt idx="426">0.0094299547788029101</cx:pt>
          <cx:pt idx="427">0.022279268977845101</cx:pt>
          <cx:pt idx="428">0.050372341305288101</cx:pt>
          <cx:pt idx="429">0.066926051880670703</cx:pt>
          <cx:pt idx="430">0.034128880672721899</cx:pt>
          <cx:pt idx="431">0.0050473265443645799</cx:pt>
          <cx:pt idx="432">0.042812232094397398</cx:pt>
          <cx:pt idx="433">0.078932015098188299</cx:pt>
          <cx:pt idx="434">0.071003347321441201</cx:pt>
          <cx:pt idx="435">0.0308908410513212</cx:pt>
          <cx:pt idx="436">0.0395587162261841</cx:pt>
          <cx:pt idx="437">0.00076741117729489097</cx:pt>
          <cx:pt idx="438">-0.00033691836780106702</cx:pt>
          <cx:pt idx="439">-0.032054915495480903</cx:pt>
          <cx:pt idx="440">-0.046063493054487002</cx:pt>
          <cx:pt idx="441">-0.0252778179280151</cx:pt>
          <cx:pt idx="442">-0.018034416850194201</cx:pt>
          <cx:pt idx="443">-0.0063198991761674499</cx:pt>
          <cx:pt idx="444">0.023411316770950399</cx:pt>
          <cx:pt idx="445">0.021320576689243899</cx:pt>
          <cx:pt idx="446">0.00018371829314752099</cx:pt>
          <cx:pt idx="447">-0.000267989227438831</cx:pt>
          <cx:pt idx="448">0.00020089289602493401</cx:pt>
          <cx:pt idx="449">-0.0010058443754754299</cx:pt>
          <cx:pt idx="450">-0.0025145106483799098</cx:pt>
          <cx:pt idx="451">0.0047577268473093697</cx:pt>
          <cx:pt idx="452">0.0138658471685662</cx:pt>
          <cx:pt idx="453">0.0321303065350515</cx:pt>
          <cx:pt idx="454">0.029065504380834901</cx:pt>
          <cx:pt idx="455">0.014078318889429699</cx:pt>
          <cx:pt idx="456">0.00036124177154818297</cx:pt>
          <cx:pt idx="457">0.00141530520342403</cx:pt>
          <cx:pt idx="458">0.0128887131871367</cx:pt>
          <cx:pt idx="459">0.051932280317260097</cx:pt>
          <cx:pt idx="460">0.103074452073529</cx:pt>
          <cx:pt idx="461">0.069769159297531094</cx:pt>
          <cx:pt idx="462">0.0472915783022856</cx:pt>
          <cx:pt idx="463">0.0183097410971024</cx:pt>
          <cx:pt idx="464">0.0548943916168462</cx:pt>
          <cx:pt idx="465">0.047844325519802403</cx:pt>
          <cx:pt idx="466">-0.028006202868982599</cx:pt>
          <cx:pt idx="467">-0.050487887141277797</cx:pt>
          <cx:pt idx="468">-0.039277525268653003</cx:pt>
          <cx:pt idx="469">-0.031103688195052201</cx:pt>
          <cx:pt idx="470">-0.0147572837364691</cx:pt>
          <cx:pt idx="471">0.0103570182213554</cx:pt>
          <cx:pt idx="472">0.00658815477647873</cx:pt>
          <cx:pt idx="473">0.028883233564400399</cx:pt>
          <cx:pt idx="474">0.0013201738581591501</cx:pt>
          <cx:pt idx="475">0.00044059346393991202</cx:pt>
          <cx:pt idx="476">-0.00077372184740560597</cx:pt>
          <cx:pt idx="477">-0.000699200431937113</cx:pt>
          <cx:pt idx="478">0.00134732232185931</cx:pt>
          <cx:pt idx="479">-0.0018297631976449799</cx:pt>
          <cx:pt idx="480">0.0066809706514628997</cx:pt>
          <cx:pt idx="481">0.0116094283379103</cx:pt>
          <cx:pt idx="482">0.0083571276029709499</cx:pt>
          <cx:pt idx="483">0.00190516110232853</cx:pt>
          <cx:pt idx="484">-0.015371808471923</cx:pt>
          <cx:pt idx="485">-0.025613629272181901</cx:pt>
          <cx:pt idx="486">0.0175027726082401</cx:pt>
          <cx:pt idx="487">0.053725774522637597</cx:pt>
          <cx:pt idx="488">0.078762048683535105</cx:pt>
          <cx:pt idx="489">0.047891367235796602</cx:pt>
          <cx:pt idx="490">0.0030574985922623898</cx:pt>
          <cx:pt idx="491">-0.0102238508984031</cx:pt>
          <cx:pt idx="492">0.0289355216441467</cx:pt>
          <cx:pt idx="493">0.032259918197710402</cx:pt>
          <cx:pt idx="494">-0.029790750434733001</cx:pt>
          <cx:pt idx="495">-0.047681342257380702</cx:pt>
          <cx:pt idx="496">-0.034911249674343101</cx:pt>
          <cx:pt idx="497">-0.0096148179314806698</cx:pt>
          <cx:pt idx="498">-0.0062707726398318004</cx:pt>
          <cx:pt idx="499">0.014831755223394</cx:pt>
          <cx:pt idx="500">0.010105518985387901</cx:pt>
          <cx:pt idx="501">0.015759234811244398</cx:pt>
          <cx:pt idx="502">-0.00059275644862254401</cx:pt>
          <cx:pt idx="503">0.00057685440108058304</cx:pt>
          <cx:pt idx="504">0.00030454297600581402</cx:pt>
          <cx:pt idx="505">1.8947699292769802e-05</cx:pt>
          <cx:pt idx="506">0.00019168452026338499</cx:pt>
          <cx:pt idx="507">-0.0059774030729491199</cx:pt>
          <cx:pt idx="508">0.000155053237527444</cx:pt>
          <cx:pt idx="509">0.0035365424914942001</cx:pt>
          <cx:pt idx="510">0.0078650526727538899</cx:pt>
          <cx:pt idx="511">-0.0078176974878336001</cx:pt>
          <cx:pt idx="512">-0.022688278008205699</cx:pt>
          <cx:pt idx="513">-0.0074122795818063799</cx:pt>
          <cx:pt idx="514">0.051021090164803301</cx:pt>
          <cx:pt idx="515">0.068526455788332302</cx:pt>
          <cx:pt idx="516">0.097695733980509097</cx:pt>
          <cx:pt idx="517">0.029432497160383101</cx:pt>
          <cx:pt idx="518">0.0380382400745383</cx:pt>
          <cx:pt idx="519">0.036217094258631899</cx:pt>
          <cx:pt idx="520">-0.0138081581700684</cx:pt>
          <cx:pt idx="521">-0.023703036488836898</cx:pt>
          <cx:pt idx="522">-0.022961385376399301</cx:pt>
          <cx:pt idx="523">-0.045816888140090897</cx:pt>
          <cx:pt idx="524">-0.0430080996497028</cx:pt>
          <cx:pt idx="525">-0.0124696420736771</cx:pt>
          <cx:pt idx="526">0.0072543786991796002</cx:pt>
          <cx:pt idx="527">0.027497058805030301</cx:pt>
          <cx:pt idx="528">0.022130793593457002</cx:pt>
          <cx:pt idx="529">0.013570187289979401</cx:pt>
          <cx:pt idx="530">-1.3431435294337401e-05</cx:pt>
          <cx:pt idx="531">-0.00052369656471030102</cx:pt>
          <cx:pt idx="532">0.00034416829187156397</cx:pt>
          <cx:pt idx="533">0.000115798796111701</cx:pt>
          <cx:pt idx="534">-0.0027937402616116302</cx:pt>
          <cx:pt idx="535">-0.010280485635467599</cx:pt>
          <cx:pt idx="536">-0.017487560118442502</cx:pt>
          <cx:pt idx="537">-0.024144261318258101</cx:pt>
          <cx:pt idx="538">-0.0178516015445895</cx:pt>
          <cx:pt idx="539">0.0011635807058821099</cx:pt>
          <cx:pt idx="540">-0.00079123392748064005</cx:pt>
          <cx:pt idx="541">0.0067708299395673804</cx:pt>
          <cx:pt idx="542">0.075122868156242403</cx:pt>
          <cx:pt idx="543">0.078590643147286907</cx:pt>
          <cx:pt idx="544">0.056819443071098097</cx:pt>
          <cx:pt idx="545">0.021429570224531298</cx:pt>
          <cx:pt idx="546">0.058774802343672203</cx:pt>
          <cx:pt idx="547">0.058920925179510399</cx:pt>
          <cx:pt idx="548">0.0024021049435224298</cx:pt>
          <cx:pt idx="549">0.0114651243769036</cx:pt>
          <cx:pt idx="550">0.0266482105633058</cx:pt>
          <cx:pt idx="551">-0.0228836588403587</cx:pt>
          <cx:pt idx="552">-0.010360633033143401</cx:pt>
          <cx:pt idx="553">0.0051164918657537499</cx:pt>
          <cx:pt idx="554">0.023827381134438001</cx:pt>
          <cx:pt idx="555">0.036552959870771999</cx:pt>
          <cx:pt idx="556">0.017702740122202899</cx:pt>
          <cx:pt idx="557">0.0062486450440627098</cx:pt>
          <cx:pt idx="558">0.0024099720587830698</cx:pt>
          <cx:pt idx="559">0.000186664332503543</cx:pt>
          <cx:pt idx="560">-0.00037114899093098898</cx:pt>
          <cx:pt idx="561">-0.00035857277773488602</cx:pt>
          <cx:pt idx="562">0.000216673637795275</cx:pt>
          <cx:pt idx="563">-0.00322831934088492</cx:pt>
          <cx:pt idx="564">-0.0112760506831761</cx:pt>
          <cx:pt idx="565">-0.027913464067025499</cx:pt>
          <cx:pt idx="566">-0.042878165507162003</cx:pt>
          <cx:pt idx="567">-0.025064242600392101</cx:pt>
          <cx:pt idx="568">0.0087207695197318597</cx:pt>
          <cx:pt idx="569">0.045982993393772098</cx:pt>
          <cx:pt idx="570">0.0624183937358124</cx:pt>
          <cx:pt idx="571">0.054071341918977701</cx:pt>
          <cx:pt idx="572">0.013370021355070099</cx:pt>
          <cx:pt idx="573">-0.015734351015309001</cx:pt>
          <cx:pt idx="574">0.039356671642426101</cx:pt>
          <cx:pt idx="575">0.065695290109656496</cx:pt>
          <cx:pt idx="576">-0.0052576651098570799</cx:pt>
          <cx:pt idx="577">-0.0037711592459230602</cx:pt>
          <cx:pt idx="578">0.0046777863170366597</cx:pt>
          <cx:pt idx="579">-0.025524908414421101</cx:pt>
          <cx:pt idx="580">-0.0137966495860653</cx:pt>
          <cx:pt idx="581">0.0139823811385904</cx:pt>
          <cx:pt idx="582">0.034200548282439097</cx:pt>
          <cx:pt idx="583">0.0242760566577566</cx:pt>
          <cx:pt idx="584">0.013560866776473401</cx:pt>
          <cx:pt idx="585">0.0058567949601545299</cx:pt>
          <cx:pt idx="586">0.00078954331261372199</cx:pt>
          <cx:pt idx="587">0.000231318597507108</cx:pt>
          <cx:pt idx="588">0.00014380608603813499</cx:pt>
          <cx:pt idx="589">-0.000371067339468516</cx:pt>
          <cx:pt idx="590">0.0013952187767912801</cx:pt>
          <cx:pt idx="591">-0.00111792633126988</cx:pt>
          <cx:pt idx="592">-0.00067559291870154001</cx:pt>
          <cx:pt idx="593">-0.034922079634013101</cx:pt>
          <cx:pt idx="594">-0.043144737649505202</cx:pt>
          <cx:pt idx="595">-0.021831525317819001</cx:pt>
          <cx:pt idx="596">0.025585517397156098</cx:pt>
          <cx:pt idx="597">0.060967216916440102</cx:pt>
          <cx:pt idx="598">0.041064479320798701</cx:pt>
          <cx:pt idx="599">0.034490460114004903</cx:pt>
          <cx:pt idx="600">0.0024548425906563099</cx:pt>
          <cx:pt idx="601">0.0287954463596761</cx:pt>
          <cx:pt idx="602">0.051114051508621403</cx:pt>
          <cx:pt idx="603">0.0054241421269679603</cx:pt>
          <cx:pt idx="604">-0.050918120237975199</cx:pt>
          <cx:pt idx="605">0.013258812596020001</cx:pt>
          <cx:pt idx="606">0.0025535360678601202</cx:pt>
          <cx:pt idx="607">0.0041760372754244797</cx:pt>
          <cx:pt idx="608">-0.0082046459162841093</cx:pt>
          <cx:pt idx="609">0.0061559644967337096</cx:pt>
          <cx:pt idx="610">0.052503662455595901</cx:pt>
          <cx:pt idx="611">0.035847920610217701</cx:pt>
          <cx:pt idx="612">0.0067078184944795796</cx:pt>
          <cx:pt idx="613">-0.00067894613950893797</cx:pt>
          <cx:pt idx="614">0.0023299911874920202</cx:pt>
          <cx:pt idx="615">0.00022896034224380299</cx:pt>
          <cx:pt idx="616">0.00110053558416755</cx:pt>
          <cx:pt idx="617">-0.00023712631276912499</cx:pt>
          <cx:pt idx="618">0.00156220818226319</cx:pt>
          <cx:pt idx="619">0.0055983966736607698</cx:pt>
          <cx:pt idx="620">0.0094577699634472798</cx:pt>
          <cx:pt idx="621">-0.012414106305651601</cx:pt>
          <cx:pt idx="622">-0.040791504519891601</cx:pt>
          <cx:pt idx="623">-0.0299957284081891</cx:pt>
          <cx:pt idx="624">0.00490567872558234</cx:pt>
          <cx:pt idx="625">0.0108568314967854</cx:pt>
          <cx:pt idx="626">0.0112547780595672</cx:pt>
          <cx:pt idx="627">-0.0040115185648540502</cx:pt>
          <cx:pt idx="628">-0.0022933341949943399</cx:pt>
          <cx:pt idx="629">0.0026621832206669598</cx:pt>
          <cx:pt idx="630">-0.00961385812412212</cx:pt>
          <cx:pt idx="631">-0.0104629061279889</cx:pt>
          <cx:pt idx="632">-0.014983256428157199</cx:pt>
          <cx:pt idx="633">-0.0156045302102294</cx:pt>
          <cx:pt idx="634">-0.0048652804067711303</cx:pt>
          <cx:pt idx="635">0.0165386149396189</cx:pt>
          <cx:pt idx="636">0.0127707275629791</cx:pt>
          <cx:pt idx="637">0.016833635273867501</cx:pt>
          <cx:pt idx="638">0.038195375800559699</cx:pt>
          <cx:pt idx="639">0.016192208033401299</cx:pt>
          <cx:pt idx="640">0.0025830526349702298</cx:pt>
          <cx:pt idx="641">-0.00224190188657815</cx:pt>
          <cx:pt idx="642">-0.00132972958971977</cx:pt>
          <cx:pt idx="643">0.00027317826883524698</cx:pt>
          <cx:pt idx="644">2.94490439998857e-05</cx:pt>
          <cx:pt idx="645">-0.00058724901353557205</cx:pt>
          <cx:pt idx="646">-0.00016629276716364499</cx:pt>
          <cx:pt idx="647">0.00457306260052454</cx:pt>
          <cx:pt idx="648">0.0051662144345971297</cx:pt>
          <cx:pt idx="649">-0.0210408782431625</cx:pt>
          <cx:pt idx="650">-0.0794170135576521</cx:pt>
          <cx:pt idx="651">-0.081340124178061093</cx:pt>
          <cx:pt idx="652">-0.012663548021692899</cx:pt>
          <cx:pt idx="653">-0.0098193990195219304</cx:pt>
          <cx:pt idx="654">-0.00219891773289458</cx:pt>
          <cx:pt idx="655">-0.0082707967287057801</cx:pt>
          <cx:pt idx="656">-0.024794158339403901</cx:pt>
          <cx:pt idx="657">-0.0153167557702725</cx:pt>
          <cx:pt idx="658">0.036578223867478901</cx:pt>
          <cx:pt idx="659">0.0326380162902375</cx:pt>
          <cx:pt idx="660">0.0032939777557612201</cx:pt>
          <cx:pt idx="661">4.5491478227212498e-05</cx:pt>
          <cx:pt idx="662">0.026587374466499999</cx:pt>
          <cx:pt idx="663">0.0068100688318206599</cx:pt>
          <cx:pt idx="664">0.0271986451128759</cx:pt>
          <cx:pt idx="665">0.031511859224452703</cx:pt>
          <cx:pt idx="666">0.033583002337434401</cx:pt>
          <cx:pt idx="667">0.020665739028316098</cx:pt>
          <cx:pt idx="668">-0.0030691849845108699</cx:pt>
          <cx:pt idx="669">-0.00241456226926564</cx:pt>
          <cx:pt idx="670">-0.00109141929045372</cx:pt>
          <cx:pt idx="671">-0.000449185522050865</cx:pt>
          <cx:pt idx="672">0.00091067330272720601</cx:pt>
          <cx:pt idx="673">0.00035694407779787398</cx:pt>
          <cx:pt idx="674">-0.00049580374220915097</cx:pt>
          <cx:pt idx="675">-0.0018731395187559</cx:pt>
          <cx:pt idx="676">-0.0078084933663212803</cx:pt>
          <cx:pt idx="677">-0.033040505896137398</cx:pt>
          <cx:pt idx="678">-0.065698419860628299</cx:pt>
          <cx:pt idx="679">-0.065149422359557202</cx:pt>
          <cx:pt idx="680">-0.052750561407826899</cx:pt>
          <cx:pt idx="681">-0.023641197596342998</cx:pt>
          <cx:pt idx="682">-0.0276814772656187</cx:pt>
          <cx:pt idx="683">-0.020463921343805098</cx:pt>
          <cx:pt idx="684">-0.0205049153818802</cx:pt>
          <cx:pt idx="685">0.026016637747299402</cx:pt>
          <cx:pt idx="686">0.0362293956827031</cx:pt>
          <cx:pt idx="687">0.027807217241482999</cx:pt>
          <cx:pt idx="688">0.054146849860244602</cx:pt>
          <cx:pt idx="689">-0.0037074040147347799</cx:pt>
          <cx:pt idx="690">0.0254032831902983</cx:pt>
          <cx:pt idx="691">0.019355416443978899</cx:pt>
          <cx:pt idx="692">0.0201529780310589</cx:pt>
          <cx:pt idx="693">0.0058518896815637298</cx:pt>
          <cx:pt idx="694">0.0110693857504198</cx:pt>
          <cx:pt idx="695">0.011152429902515099</cx:pt>
          <cx:pt idx="696">0.0025184889644757902</cx:pt>
          <cx:pt idx="697">0.0013275719011271599</cx:pt>
          <cx:pt idx="698">0.00025366578255035202</cx:pt>
          <cx:pt idx="699">7.1333171742911196e-05</cx:pt>
          <cx:pt idx="700">-0.000278867382010143</cx:pt>
          <cx:pt idx="701">0.000118154315968758</cx:pt>
          <cx:pt idx="702">-0.000108555950606419</cx:pt>
          <cx:pt idx="703">-0.0026483844213215399</cx:pt>
          <cx:pt idx="704">-0.0051966244289463996</cx:pt>
          <cx:pt idx="705">-0.0106877079979472</cx:pt>
          <cx:pt idx="706">-0.0108629692307888</cx:pt>
          <cx:pt idx="707">-0.0157754464979434</cx:pt>
          <cx:pt idx="708">-0.028140775756442801</cx:pt>
          <cx:pt idx="709">-0.030553126433030701</cx:pt>
          <cx:pt idx="710">-0.034441844293176399</cx:pt>
          <cx:pt idx="711">-0.056566908871047802</cx:pt>
          <cx:pt idx="712">-0.057582935591867002</cx:pt>
          <cx:pt idx="713">-0.014835762195334499</cx:pt>
          <cx:pt idx="714">0.0019668881223649402</cx:pt>
          <cx:pt idx="715">0.022575528249356099</cx:pt>
          <cx:pt idx="716">0.035373249277043599</cx:pt>
          <cx:pt idx="717">0.019222152502841702</cx:pt>
          <cx:pt idx="718">0.023977351556982902</cx:pt>
          <cx:pt idx="719">0.0177066839130007</cx:pt>
          <cx:pt idx="720">0.0076635045339150604</cx:pt>
          <cx:pt idx="721">0.0067976900731997504</cx:pt>
          <cx:pt idx="722">0.0024340695722081598</cx:pt>
          <cx:pt idx="723">0.00638365956676253</cx:pt>
          <cx:pt idx="724">0.0010849358175415401</cx:pt>
          <cx:pt idx="725">0.00049359117401562703</cx:pt>
          <cx:pt idx="726">0.00040591491934141197</cx:pt>
          <cx:pt idx="727">0.000211781707371247</cx:pt>
          <cx:pt idx="728">0.000388076484176491</cx:pt>
          <cx:pt idx="729">0.00019964168683978001</cx:pt>
          <cx:pt idx="730">0.00049388354588273395</cx:pt>
          <cx:pt idx="731">0.000296677393421466</cx:pt>
          <cx:pt idx="732">0.00206594198513533</cx:pt>
          <cx:pt idx="733">0.010855343783652899</cx:pt>
          <cx:pt idx="734">0.0143048312926277</cx:pt>
          <cx:pt idx="735">0.0050521127047211201</cx:pt>
          <cx:pt idx="736">0.0063764141460194096</cx:pt>
          <cx:pt idx="737">-0.00094839669373943103</cx:pt>
          <cx:pt idx="738">-0.0087454154369448998</cx:pt>
          <cx:pt idx="739">-0.00375470449238078</cx:pt>
          <cx:pt idx="740">0.0143723754671372</cx:pt>
          <cx:pt idx="741">0.0123413887119569</cx:pt>
          <cx:pt idx="742">-0.0047337276512457701</cx:pt>
          <cx:pt idx="743">-0.0124171359540201</cx:pt>
          <cx:pt idx="744">-0.0042735522406812301</cx:pt>
          <cx:pt idx="745">-0.0076455034186990196</cx:pt>
          <cx:pt idx="746">-0.0030216101047824198</cx:pt>
          <cx:pt idx="747">-0.0037727299035755198</cx:pt>
          <cx:pt idx="748">-0.00132386298948547</cx:pt>
          <cx:pt idx="749">0.00047959102823993298</cx:pt>
          <cx:pt idx="750">-0.0035561440255638499</cx:pt>
          <cx:pt idx="751">0.000220515194485899</cx:pt>
          <cx:pt idx="752">0.00040938956978102701</cx:pt>
          <cx:pt idx="753">0.00035051632954500401</cx:pt>
          <cx:pt idx="754">-0.000110749047190333</cx:pt>
          <cx:pt idx="755">-0.00038633828554926198</cx:pt>
          <cx:pt idx="756">-0.00037653307640563401</cx:pt>
          <cx:pt idx="757">-0.00013669715045017</cx:pt>
          <cx:pt idx="758">-0.00030917245129046699</cx:pt>
          <cx:pt idx="759">0.00060499060692529303</cx:pt>
          <cx:pt idx="760">-0.00028656633669302999</cx:pt>
          <cx:pt idx="761">-0.000439195954895551</cx:pt>
          <cx:pt idx="762">6.0181192343777399e-05</cx:pt>
          <cx:pt idx="763">-0.00054342882031349605</cx:pt>
          <cx:pt idx="764">-0.00102583476426782</cx:pt>
          <cx:pt idx="765">0.00080635178476754497</cx:pt>
          <cx:pt idx="766">-0.0010300372962509399</cx:pt>
          <cx:pt idx="767">-0.00094974969891633404</cx:pt>
          <cx:pt idx="768">-8.2369234837989397e-05</cx:pt>
          <cx:pt idx="769">-0.0020367645816592801</cx:pt>
          <cx:pt idx="770">-0.00235188356475881</cx:pt>
          <cx:pt idx="771">-0.0027987574311325999</cx:pt>
          <cx:pt idx="772">-0.0019472644060102499</cx:pt>
          <cx:pt idx="773">-0.0040836917716214199</cx:pt>
          <cx:pt idx="774">-0.0073217799499983201</cx:pt>
          <cx:pt idx="775">-0.00080002526284010298</cx:pt>
          <cx:pt idx="776">0.0015828237420349601</cx:pt>
          <cx:pt idx="777">-0.0019039388117895501</cx:pt>
          <cx:pt idx="778">-0.0045495104343384598</cx:pt>
          <cx:pt idx="779">-0.0017796536068865</cx:pt>
          <cx:pt idx="780">0.00049445069383449399</cx:pt>
          <cx:pt idx="781">0.00057040401590742701</cx:pt>
          <cx:pt idx="782">-0.00064362201159307703</cx:pt>
          <cx:pt idx="783">0.00028040210827580202</cx:pt>
        </cx:lvl>
      </cx:numDim>
    </cx:data>
    <cx:data id="157">
      <cx:numDim type="val">
        <cx:f>'001_WA_F - 副本'!$FB$1:$FB$784</cx:f>
        <cx:lvl ptCount="784" formatCode="G/通用格式">
          <cx:pt idx="0">0.00073878911634418798</cx:pt>
          <cx:pt idx="1">-0.00043062042352159599</cx:pt>
          <cx:pt idx="2">0.00031802091438355398</cx:pt>
          <cx:pt idx="3">8.3796226038291703e-05</cx:pt>
          <cx:pt idx="4">-0.00065042915375497002</cx:pt>
          <cx:pt idx="5">-0.00038384848171352698</cx:pt>
          <cx:pt idx="6">-0.00016928778928626201</cx:pt>
          <cx:pt idx="7">0.00029917281512619397</cx:pt>
          <cx:pt idx="8">-0.00024806008353365702</cx:pt>
          <cx:pt idx="9">-0.000223475033667213</cx:pt>
          <cx:pt idx="10">-0.00021237737109944401</cx:pt>
          <cx:pt idx="11">-0.00042466053530614798</cx:pt>
          <cx:pt idx="12">-0.00053147268374883995</cx:pt>
          <cx:pt idx="13">-0.000297634733192359</cx:pt>
          <cx:pt idx="14">-0.00020365736873770001</cx:pt>
          <cx:pt idx="15">0.00025859507519117802</cx:pt>
          <cx:pt idx="16">0.00066852853729683001</cx:pt>
          <cx:pt idx="17">-0.000145172023672671</cx:pt>
          <cx:pt idx="18">-0.00034702419944791801</cx:pt>
          <cx:pt idx="19">0.000189812593472186</cx:pt>
          <cx:pt idx="20">0.00066439151231023499</cx:pt>
          <cx:pt idx="21">1.05516638462098e-05</cx:pt>
          <cx:pt idx="22">-0.000374461421817315</cx:pt>
          <cx:pt idx="23">8.1529674301330604e-05</cx:pt>
          <cx:pt idx="24">0.00083752359019975697</cx:pt>
          <cx:pt idx="25">-0.0015714281045831899</cx:pt>
          <cx:pt idx="26">0.00043609340810494201</cx:pt>
          <cx:pt idx="27">0.000598631000531632</cx:pt>
          <cx:pt idx="28">-9.0642234564037197e-05</cx:pt>
          <cx:pt idx="29">0.000256765349641099</cx:pt>
          <cx:pt idx="30">-0.00069549836896233</cx:pt>
          <cx:pt idx="31">0.000107948903399881</cx:pt>
          <cx:pt idx="32">-3.7132920112286197e-05</cx:pt>
          <cx:pt idx="33">-0.00125643897585191</cx:pt>
          <cx:pt idx="34">-0.000125479644654054</cx:pt>
          <cx:pt idx="35">0.000161274386631247</cx:pt>
          <cx:pt idx="36">0.00105158400250999</cx:pt>
          <cx:pt idx="37">0.00107759858122752</cx:pt>
          <cx:pt idx="38">0.00182994481675774</cx:pt>
          <cx:pt idx="39">0.0018148457636461301</cx:pt>
          <cx:pt idx="40">0.00101553305453169</cx:pt>
          <cx:pt idx="41">0.00093468100824452499</cx:pt>
          <cx:pt idx="42">0.00342582268018591</cx:pt>
          <cx:pt idx="43">0.00293172724153148</cx:pt>
          <cx:pt idx="44">-0.00171070737147112</cx:pt>
          <cx:pt idx="45">0.0011554359878795299</cx:pt>
          <cx:pt idx="46">0.00076749178400505101</cx:pt>
          <cx:pt idx="47">0.0011629157734691601</cx:pt>
          <cx:pt idx="48">0.0010428723431208701</cx:pt>
          <cx:pt idx="49">0.0018661728725442</cx:pt>
          <cx:pt idx="50">-4.1532684964446099e-05</cx:pt>
          <cx:pt idx="51">-5.1142743486629398e-05</cx:pt>
          <cx:pt idx="52">-0.00058025743116498602</cx:pt>
          <cx:pt idx="53">-0.00091592060340706495</cx:pt>
          <cx:pt idx="54">-0.000408666541703959</cx:pt>
          <cx:pt idx="55">9.8252228129777202e-05</cx:pt>
          <cx:pt idx="56">-0.00045502854178372997</cx:pt>
          <cx:pt idx="57">-0.00058232410783326202</cx:pt>
          <cx:pt idx="58">-0.00059945691162584995</cx:pt>
          <cx:pt idx="59">1.4435941694275601e-05</cx:pt>
          <cx:pt idx="60">0.00054816213943542505</cx:pt>
          <cx:pt idx="61">-0.00051164141335001705</cx:pt>
          <cx:pt idx="62">0.00060948554922266105</cx:pt>
          <cx:pt idx="63">0.0019558276797196402</cx:pt>
          <cx:pt idx="64">0.0013396253547065199</cx:pt>
          <cx:pt idx="65">-0.000815390104060426</cx:pt>
          <cx:pt idx="66">0.0050163479085828999</cx:pt>
          <cx:pt idx="67">0.0079741267811600999</cx:pt>
          <cx:pt idx="68">0.0098704226626270299</cx:pt>
          <cx:pt idx="69">0.011117146573279699</cx:pt>
          <cx:pt idx="70">0.0165522102842484</cx:pt>
          <cx:pt idx="71">0.0199569829769282</cx:pt>
          <cx:pt idx="72">0.022308914582183901</cx:pt>
          <cx:pt idx="73">0.014862912073491301</cx:pt>
          <cx:pt idx="74">0.016115328828917599</cx:pt>
          <cx:pt idx="75">0.018009772886074301</cx:pt>
          <cx:pt idx="76">0.0148631873044997</cx:pt>
          <cx:pt idx="77">0.0117721526901638</cx:pt>
          <cx:pt idx="78">0.0066417144257553302</cx:pt>
          <cx:pt idx="79">0.0021315459287809401</cx:pt>
          <cx:pt idx="80">-0.00130935457861023</cx:pt>
          <cx:pt idx="81">-6.9509134503272699e-07</cx:pt>
          <cx:pt idx="82">0.00015009926642260601</cx:pt>
          <cx:pt idx="83">-0.00028204337619496401</cx:pt>
          <cx:pt idx="84">-0.00043632000032603003</cx:pt>
          <cx:pt idx="85">0.000529180062425373</cx:pt>
          <cx:pt idx="86">0.00046018807065462201</cx:pt>
          <cx:pt idx="87">-0.00084395347242842899</cx:pt>
          <cx:pt idx="88">2.17894199589048e-05</cx:pt>
          <cx:pt idx="89">-0.00015839349360110899</cx:pt>
          <cx:pt idx="90">0.0018570056034423099</cx:pt>
          <cx:pt idx="91">0.0027734516817123</cx:pt>
          <cx:pt idx="92">0.00341105848966593</cx:pt>
          <cx:pt idx="93">0.0040902398669344798</cx:pt>
          <cx:pt idx="94">0.00759849753408527</cx:pt>
          <cx:pt idx="95">-0.0015759143806255301</cx:pt>
          <cx:pt idx="96">0.00109799029774395</cx:pt>
          <cx:pt idx="97">-0.0065852949435030797</cx:pt>
          <cx:pt idx="98">-0.010854272498004599</cx:pt>
          <cx:pt idx="99">0.0104318413521693</cx:pt>
          <cx:pt idx="100">0.015966568948353299</cx:pt>
          <cx:pt idx="101">0.0104732730585811</cx:pt>
          <cx:pt idx="102">0.027266739344912101</cx:pt>
          <cx:pt idx="103">0.035143785185087199</cx:pt>
          <cx:pt idx="104">0.0258911077585166</cx:pt>
          <cx:pt idx="105">0.024344127863644201</cx:pt>
          <cx:pt idx="106">0.0230845731334503</cx:pt>
          <cx:pt idx="107">0.0179854289102922</cx:pt>
          <cx:pt idx="108">0.0061994264581509599</cx:pt>
          <cx:pt idx="109">-0.00111300874821239</cx:pt>
          <cx:pt idx="110">0.000113002770503954</cx:pt>
          <cx:pt idx="111">0.00150914003814538</cx:pt>
          <cx:pt idx="112">0.00054364992929203601</cx:pt>
          <cx:pt idx="113">-0.000198674294964074</cx:pt>
          <cx:pt idx="114">0.0018143597388586099</cx:pt>
          <cx:pt idx="115">-0.00016577212113134401</cx:pt>
          <cx:pt idx="116">0.0018562570641905</cx:pt>
          <cx:pt idx="117">0.0060015843489917503</cx:pt>
          <cx:pt idx="118">0.0040493993855000802</cx:pt>
          <cx:pt idx="119">-0.0016328358570553</cx:pt>
          <cx:pt idx="120">-0.0116675631204679</cx:pt>
          <cx:pt idx="121">-0.0176776919766162</cx:pt>
          <cx:pt idx="122">-0.021095097592656299</cx:pt>
          <cx:pt idx="123">-0.030648946156866499</cx:pt>
          <cx:pt idx="124">-0.020741961466278901</cx:pt>
          <cx:pt idx="125">-0.034161289419903901</cx:pt>
          <cx:pt idx="126">-0.017204428677233399</cx:pt>
          <cx:pt idx="127">-0.00026166246496385899</cx:pt>
          <cx:pt idx="128">0.010458903955314401</cx:pt>
          <cx:pt idx="129">0.0153302707489767</cx:pt>
          <cx:pt idx="130">0.018677066510402001</cx:pt>
          <cx:pt idx="131">0.0323448897413059</cx:pt>
          <cx:pt idx="132">0.016304332030167599</cx:pt>
          <cx:pt idx="133">0.028499250410583502</cx:pt>
          <cx:pt idx="134">0.0287438773677543</cx:pt>
          <cx:pt idx="135">0.025620030467078</cx:pt>
          <cx:pt idx="136">0.0071277844511108699</cx:pt>
          <cx:pt idx="137">-0.00030843665202115602</cx:pt>
          <cx:pt idx="138">-0.0014622677780496199</cx:pt>
          <cx:pt idx="139">0.00023814917018535401</cx:pt>
          <cx:pt idx="140">5.5880308759606898e-05</cx:pt>
          <cx:pt idx="141">-0.000202067603417314</cx:pt>
          <cx:pt idx="142">-0.00068283294369511801</cx:pt>
          <cx:pt idx="143">0.00067486538932731298</cx:pt>
          <cx:pt idx="144">-0.000301507064019464</cx:pt>
          <cx:pt idx="145">-0.0022059878655945999</cx:pt>
          <cx:pt idx="146">-0.0065530284607952204</cx:pt>
          <cx:pt idx="147">-0.0144681850555375</cx:pt>
          <cx:pt idx="148">-0.032993170338256501</cx:pt>
          <cx:pt idx="149">-0.046934892423831497</cx:pt>
          <cx:pt idx="150">-0.070996502607067594</cx:pt>
          <cx:pt idx="151">-0.085806501139144606</cx:pt>
          <cx:pt idx="152">-0.034045066341933203</cx:pt>
          <cx:pt idx="153">-0.046561431833183203</cx:pt>
          <cx:pt idx="154">-0.032948453035962798</cx:pt>
          <cx:pt idx="155">-0.026081710939187</cx:pt>
          <cx:pt idx="156">-0.0095940957860870899</cx:pt>
          <cx:pt idx="157">-0.015785025116783299</cx:pt>
          <cx:pt idx="158">-0.0155696856054674</cx:pt>
          <cx:pt idx="159">0.081896255883226493</cx:pt>
          <cx:pt idx="160">0.05722067772232</cx:pt>
          <cx:pt idx="161">0.055236369434272597</cx:pt>
          <cx:pt idx="162">0.043850183476778798</cx:pt>
          <cx:pt idx="163">0.034922090632637098</cx:pt>
          <cx:pt idx="164">0.020055239178757601</cx:pt>
          <cx:pt idx="165">0.00813584606889446</cx:pt>
          <cx:pt idx="166">0.0036798861436993201</cx:pt>
          <cx:pt idx="167">0.000186879847808185</cx:pt>
          <cx:pt idx="168">-0.00070978149674585304</cx:pt>
          <cx:pt idx="169">0.000328261067384079</cx:pt>
          <cx:pt idx="170">-0.0013006426477859801</cx:pt>
          <cx:pt idx="171">-0.0020738877877838802</cx:pt>
          <cx:pt idx="172">-0.0077874798204137603</cx:pt>
          <cx:pt idx="173">-0.0022724528596018601</cx:pt>
          <cx:pt idx="174">-0.013268101144213101</cx:pt>
          <cx:pt idx="175">-0.021682802393026002</cx:pt>
          <cx:pt idx="176">-0.026080998000475902</cx:pt>
          <cx:pt idx="177">-0.060379087758281998</cx:pt>
          <cx:pt idx="178">-0.065307813949972995</cx:pt>
          <cx:pt idx="179">-0.024626547186208301</cx:pt>
          <cx:pt idx="180">-0.011411918722702301</cx:pt>
          <cx:pt idx="181">-0.0560886901462107</cx:pt>
          <cx:pt idx="182">-0.037689768694254298</cx:pt>
          <cx:pt idx="183">-0.043759038089091401</cx:pt>
          <cx:pt idx="184">-0.066581320953412307</cx:pt>
          <cx:pt idx="185">-0.055953576031169801</cx:pt>
          <cx:pt idx="186">-0.043921838820976902</cx:pt>
          <cx:pt idx="187">0.011559033075283101</cx:pt>
          <cx:pt idx="188">0.0246233543112549</cx:pt>
          <cx:pt idx="189">0.0050378051109361503</cx:pt>
          <cx:pt idx="190">0.0333415761876431</cx:pt>
          <cx:pt idx="191">0.055037871883831697</cx:pt>
          <cx:pt idx="192">0.033328081048141299</cx:pt>
          <cx:pt idx="193">0.023756885592273101</cx:pt>
          <cx:pt idx="194">0.0039575288123959796</cx:pt>
          <cx:pt idx="195">0.00057815508905363503</cx:pt>
          <cx:pt idx="196">0.000377601939845261</cx:pt>
          <cx:pt idx="197">0.000128260102443943</cx:pt>
          <cx:pt idx="198">-0.0089314967913859001</cx:pt>
          <cx:pt idx="199">-0.012762438902405301</cx:pt>
          <cx:pt idx="200">-0.010158768109307201</cx:pt>
          <cx:pt idx="201">3.6280184129317599e-05</cx:pt>
          <cx:pt idx="202">-0.0223728673625498</cx:pt>
          <cx:pt idx="203">-0.0373976641246083</cx:pt>
          <cx:pt idx="204">-0.048525400801656203</cx:pt>
          <cx:pt idx="205">-0.037710888692054099</cx:pt>
          <cx:pt idx="206">-0.0137183793676732</cx:pt>
          <cx:pt idx="207">-0.019422297279998401</cx:pt>
          <cx:pt idx="208">-0.027200282489567702</cx:pt>
          <cx:pt idx="209">-0.027011264113530699</cx:pt>
          <cx:pt idx="210">0.0136289662124625</cx:pt>
          <cx:pt idx="211">0.0215792663516601</cx:pt>
          <cx:pt idx="212">-0.067910969123067905</cx:pt>
          <cx:pt idx="213">-0.093274655377100904</cx:pt>
          <cx:pt idx="214">-0.019590638968196801</cx:pt>
          <cx:pt idx="215">0.0025983383601111899</cx:pt>
          <cx:pt idx="216">-0.012899020757075001</cx:pt>
          <cx:pt idx="217">0.044415392751585597</cx:pt>
          <cx:pt idx="218">0.059927832486920199</cx:pt>
          <cx:pt idx="219">0.060199294011633597</cx:pt>
          <cx:pt idx="220">0.040655048201686098</cx:pt>
          <cx:pt idx="221">0.020527901831592799</cx:pt>
          <cx:pt idx="222">0.0081579114833124702</cx:pt>
          <cx:pt idx="223">-0.00043684427673933802</cx:pt>
          <cx:pt idx="224">-0.00030706621799559298</cx:pt>
          <cx:pt idx="225">-0.00034903649667794898</cx:pt>
          <cx:pt idx="226">-0.0047812295463179402</cx:pt>
          <cx:pt idx="227">-0.010565608256772699</cx:pt>
          <cx:pt idx="228">-0.012863601374794101</cx:pt>
          <cx:pt idx="229">-0.0057094986858327304</cx:pt>
          <cx:pt idx="230">-0.0071982507790840401</cx:pt>
          <cx:pt idx="231">-0.018677925708446601</cx:pt>
          <cx:pt idx="232">-0.034536401957443702</cx:pt>
          <cx:pt idx="233">0.0028858142278420399</cx:pt>
          <cx:pt idx="234">-0.015094968773859701</cx:pt>
          <cx:pt idx="235">-0.080627611557166801</cx:pt>
          <cx:pt idx="236">-0.053409442906370903</cx:pt>
          <cx:pt idx="237">0.0029463088448060102</cx:pt>
          <cx:pt idx="238">0.048665729797442298</cx:pt>
          <cx:pt idx="239">0.032191790966769898</cx:pt>
          <cx:pt idx="240">-0.040031448737723699</cx:pt>
          <cx:pt idx="241">-0.037529939894627197</cx:pt>
          <cx:pt idx="242">-0.0046654604044297698</cx:pt>
          <cx:pt idx="243">0.0051448322383307</cx:pt>
          <cx:pt idx="244">-0.0059973590829450396</cx:pt>
          <cx:pt idx="245">0.0399091574330235</cx:pt>
          <cx:pt idx="246">0.033882198281672299</cx:pt>
          <cx:pt idx="247">0.033680750128300803</cx:pt>
          <cx:pt idx="248">0.032827438565553403</cx:pt>
          <cx:pt idx="249">0.019695420145952099</cx:pt>
          <cx:pt idx="250">0.0063946148138666796</cx:pt>
          <cx:pt idx="251">0.00029612344453359897</cx:pt>
          <cx:pt idx="252">-0.00048371588069040202</cx:pt>
          <cx:pt idx="253">-0.00124698783780441</cx:pt>
          <cx:pt idx="254">-0.00010272746105195</cx:pt>
          <cx:pt idx="255">-0.0049780645863149904</cx:pt>
          <cx:pt idx="256">-0.0126833537088464</cx:pt>
          <cx:pt idx="257">-0.020840362218673799</cx:pt>
          <cx:pt idx="258">-0.0108211814363231</cx:pt>
          <cx:pt idx="259">-0.00061670098899374397</cx:pt>
          <cx:pt idx="260">0.0044683694978626103</cx:pt>
          <cx:pt idx="261">0.039509107358200499</cx:pt>
          <cx:pt idx="262">-0.034817024996072497</cx:pt>
          <cx:pt idx="263">-0.041027324214476302</cx:pt>
          <cx:pt idx="264">-0.082347229024991794</cx:pt>
          <cx:pt idx="265">-0.0139936964770633</cx:pt>
          <cx:pt idx="266">0.015924569257713</cx:pt>
          <cx:pt idx="267">0.0029767229656884001</cx:pt>
          <cx:pt idx="268">0.014016801911878801</cx:pt>
          <cx:pt idx="269">-0.0046553538783868104</cx:pt>
          <cx:pt idx="270">0.011788808288807099</cx:pt>
          <cx:pt idx="271">0.0100014352464163</cx:pt>
          <cx:pt idx="272">0.016544919669481201</cx:pt>
          <cx:pt idx="273">0.025792850858033001</cx:pt>
          <cx:pt idx="274">0.028928343592224699</cx:pt>
          <cx:pt idx="275">0.0316112733738158</cx:pt>
          <cx:pt idx="276">0.015677910140781799</cx:pt>
          <cx:pt idx="277">0.0057242099616876801</cx:pt>
          <cx:pt idx="278">-0.00031955806317212899</cx:pt>
          <cx:pt idx="279">-0.0066276233181508399</cx:pt>
          <cx:pt idx="280">0.00031010860234204199</cx:pt>
          <cx:pt idx="281">-0.00098807237019143306</cx:pt>
          <cx:pt idx="282">-0.0033987604472313199</cx:pt>
          <cx:pt idx="283">-0.0085521961889592803</cx:pt>
          <cx:pt idx="284">-0.0056566225589015102</cx:pt>
          <cx:pt idx="285">-0.025140257457619299</cx:pt>
          <cx:pt idx="286">-0.033848625071824401</cx:pt>
          <cx:pt idx="287">-0.0082513670013004692</cx:pt>
          <cx:pt idx="288">0.012706643610556199</cx:pt>
          <cx:pt idx="289">0.018764953358819701</cx:pt>
          <cx:pt idx="290">-0.0038417595301766501</cx:pt>
          <cx:pt idx="291">-0.025779732373574799</cx:pt>
          <cx:pt idx="292">-0.0156346818001789</cx:pt>
          <cx:pt idx="293">-0.055256402650567797</cx:pt>
          <cx:pt idx="294">-0.024616333775141601</cx:pt>
          <cx:pt idx="295">-0.051756587089530098</cx:pt>
          <cx:pt idx="296">-0.055798857492063599</cx:pt>
          <cx:pt idx="297">0.00681812361642765</cx:pt>
          <cx:pt idx="298">0.014936826812274699</cx:pt>
          <cx:pt idx="299">-0.0043152141766696402</cx:pt>
          <cx:pt idx="300">-0.0093237535234514807</cx:pt>
          <cx:pt idx="301">-0.00705134205905842</cx:pt>
          <cx:pt idx="302">-0.0121451142807048</cx:pt>
          <cx:pt idx="303">0.0041585432445659697</cx:pt>
          <cx:pt idx="304">-0.012981222430457399</cx:pt>
          <cx:pt idx="305">-0.0098604153054216992</cx:pt>
          <cx:pt idx="306">-0.00061671033116925404</cx:pt>
          <cx:pt idx="307">-0.00131387952202117</cx:pt>
          <cx:pt idx="308">9.4441534285798396e-05</cx:pt>
          <cx:pt idx="309">-0.0017219895638700101</cx:pt>
          <cx:pt idx="310">-0.0066102177978065403</cx:pt>
          <cx:pt idx="311">-0.0135528260665344</cx:pt>
          <cx:pt idx="312">-0.0097832626744228102</cx:pt>
          <cx:pt idx="313">-0.0146210916107277</cx:pt>
          <cx:pt idx="314">-0.014605451814312701</cx:pt>
          <cx:pt idx="315">-0.011965885946077601</cx:pt>
          <cx:pt idx="316">-0.016670437043062501</cx:pt>
          <cx:pt idx="317">0.030036392341873198</cx:pt>
          <cx:pt idx="318">-0.0050752938612777703</cx:pt>
          <cx:pt idx="319">-0.067284914605990107</cx:pt>
          <cx:pt idx="320">-0.040029928379711498</cx:pt>
          <cx:pt idx="321">-0.025853011690444402</cx:pt>
          <cx:pt idx="322">-0.0065737167584090503</cx:pt>
          <cx:pt idx="323">-0.039692329315626801</cx:pt>
          <cx:pt idx="324">-0.042298322755564603</cx:pt>
          <cx:pt idx="325">-0.0348209704457609</cx:pt>
          <cx:pt idx="326">-0.021573555601559199</cx:pt>
          <cx:pt idx="327">-0.0082292251264559895</cx:pt>
          <cx:pt idx="328">-0.0078306321031375095</cx:pt>
          <cx:pt idx="329">-0.0137182194217384</cx:pt>
          <cx:pt idx="330">-0.042192041840320403</cx:pt>
          <cx:pt idx="331">-0.015533560182105799</cx:pt>
          <cx:pt idx="332">-0.0056239700558478097</cx:pt>
          <cx:pt idx="333">0.0012089319920123101</cx:pt>
          <cx:pt idx="334">0.0067318987156122197</cx:pt>
          <cx:pt idx="335">-0.00051348273707462096</cx:pt>
          <cx:pt idx="336">-0.000164469090447891</cx:pt>
          <cx:pt idx="337">-0.00044452021230093302</cx:pt>
          <cx:pt idx="338">-0.0023760774839562998</cx:pt>
          <cx:pt idx="339">-0.0057779525291752698</cx:pt>
          <cx:pt idx="340">-0.011704469889845999</cx:pt>
          <cx:pt idx="341">-0.024087816287599699</cx:pt>
          <cx:pt idx="342">0.021215531164850501</cx:pt>
          <cx:pt idx="343">0.033598724563338102</cx:pt>
          <cx:pt idx="344">0.0219776501795566</cx:pt>
          <cx:pt idx="345">0.025632552894258202</cx:pt>
          <cx:pt idx="346">-0.0090054208878070103</cx:pt>
          <cx:pt idx="347">-0.033253932979339498</cx:pt>
          <cx:pt idx="348">0.015138804022745899</cx:pt>
          <cx:pt idx="349">0.035897315376532603</cx:pt>
          <cx:pt idx="350">0.0092818418027421409</cx:pt>
          <cx:pt idx="351">-0.021176253486178898</cx:pt>
          <cx:pt idx="352">-0.0266275343174757</cx:pt>
          <cx:pt idx="353">-0.0189928660431768</cx:pt>
          <cx:pt idx="354">-0.046250785179541398</cx:pt>
          <cx:pt idx="355">0.0093626203674040294</cx:pt>
          <cx:pt idx="356">0.033242946155917698</cx:pt>
          <cx:pt idx="357">0.010945555775587401</cx:pt>
          <cx:pt idx="358">-0.034525006632833602</cx:pt>
          <cx:pt idx="359">-0.00734427095350371</cx:pt>
          <cx:pt idx="360">-0.0128785561047605</cx:pt>
          <cx:pt idx="361">-0.019538668109067701</cx:pt>
          <cx:pt idx="362">-0.0113878181471278</cx:pt>
          <cx:pt idx="363">-0.0036457370450414099</cx:pt>
          <cx:pt idx="364">0.000103624645852969</cx:pt>
          <cx:pt idx="365">0.00141277809995851</cx:pt>
          <cx:pt idx="366">-0.00038336238659605399</cx:pt>
          <cx:pt idx="367">-0.0054581098790369102</cx:pt>
          <cx:pt idx="368">-0.026994623333854498</cx:pt>
          <cx:pt idx="369">-0.027217549401632301</cx:pt>
          <cx:pt idx="370">0.020803509503325199</cx:pt>
          <cx:pt idx="371">0.057765544399646103</cx:pt>
          <cx:pt idx="372">0.077805603637808904</cx:pt>
          <cx:pt idx="373">0.068049398191594307</cx:pt>
          <cx:pt idx="374">-0.026389193707869699</cx:pt>
          <cx:pt idx="375">0.0030971673775020202</cx:pt>
          <cx:pt idx="376">0.031283282068744499</cx:pt>
          <cx:pt idx="377">0.017518325855368399</cx:pt>
          <cx:pt idx="378">0.0612927587135099</cx:pt>
          <cx:pt idx="379">0.052486561574658197</cx:pt>
          <cx:pt idx="380">-0.019350656162429501</cx:pt>
          <cx:pt idx="381">-0.00017415234009973899</cx:pt>
          <cx:pt idx="382">-0.0091583562249257493</cx:pt>
          <cx:pt idx="383">0.0289648525939009</cx:pt>
          <cx:pt idx="384">-0.0080236740700056798</cx:pt>
          <cx:pt idx="385">-0.049146873166609498</cx:pt>
          <cx:pt idx="386">-0.045234332228283498</cx:pt>
          <cx:pt idx="387">-0.032446979754301802</cx:pt>
          <cx:pt idx="388">-0.031669825475572497</cx:pt>
          <cx:pt idx="389">-0.020728987833890201</cx:pt>
          <cx:pt idx="390">-0.0075159244372614703</cx:pt>
          <cx:pt idx="391">-0.000907415853453173</cx:pt>
          <cx:pt idx="392">2.90224272204832e-05</cx:pt>
          <cx:pt idx="393">0.00075365116155684205</cx:pt>
          <cx:pt idx="394">0.00083550124591369804</cx:pt>
          <cx:pt idx="395">-0.0027323173416532601</cx:pt>
          <cx:pt idx="396">-0.0259518430259413</cx:pt>
          <cx:pt idx="397">-0.0032303859157149701</cx:pt>
          <cx:pt idx="398">0.019505507969821399</cx:pt>
          <cx:pt idx="399">0.033811310842953801</cx:pt>
          <cx:pt idx="400">0.086169668706529798</cx:pt>
          <cx:pt idx="401">0.039497631641670403</cx:pt>
          <cx:pt idx="402">-0.00563722355571306</cx:pt>
          <cx:pt idx="403">-0.0114298847207411</cx:pt>
          <cx:pt idx="404">-0.012357459361822601</cx:pt>
          <cx:pt idx="405">0.041023497397188503</cx:pt>
          <cx:pt idx="406">0.118685962370392</cx:pt>
          <cx:pt idx="407">0.027535025900061499</cx:pt>
          <cx:pt idx="408">0.017004713277569299</cx:pt>
          <cx:pt idx="409">-0.0060984993728474103</cx:pt>
          <cx:pt idx="410">-0.032316139860608703</cx:pt>
          <cx:pt idx="411">-0.0165610238438322</cx:pt>
          <cx:pt idx="412">-0.079306168612748196</cx:pt>
          <cx:pt idx="413">-0.089067437907772495</cx:pt>
          <cx:pt idx="414">-0.056149689792334</cx:pt>
          <cx:pt idx="415">-0.048223611815361299</cx:pt>
          <cx:pt idx="416">-0.025697605619230599</cx:pt>
          <cx:pt idx="417">-0.0113115712512334</cx:pt>
          <cx:pt idx="418">-0.0052817765293074297</cx:pt>
          <cx:pt idx="419">-0.00052613516555202603</cx:pt>
          <cx:pt idx="420">-0.00077456046830468896</cx:pt>
          <cx:pt idx="421">0.0010854137009903601</cx:pt>
          <cx:pt idx="422">0.0027200833319711401</cx:pt>
          <cx:pt idx="423">-0.00041479475368161399</cx:pt>
          <cx:pt idx="424">-0.015644131407006701</cx:pt>
          <cx:pt idx="425">-0.0093050566941057702</cx:pt>
          <cx:pt idx="426">-0.0022014003892201401</cx:pt>
          <cx:pt idx="427">0.040753229477857103</cx:pt>
          <cx:pt idx="428">0.045864571450491998</cx:pt>
          <cx:pt idx="429">0.053047512488925301</cx:pt>
          <cx:pt idx="430">0.0016673412071559501</cx:pt>
          <cx:pt idx="431">-0.034904979518339402</cx:pt>
          <cx:pt idx="432">-0.024621967383693499</cx:pt>
          <cx:pt idx="433">0.070589336053773197</cx:pt>
          <cx:pt idx="434">0.13843012199561699</cx:pt>
          <cx:pt idx="435">0.0161839044837262</cx:pt>
          <cx:pt idx="436">0.0200985483566547</cx:pt>
          <cx:pt idx="437">-0.039767048242882998</cx:pt>
          <cx:pt idx="438">-0.050592029982837003</cx:pt>
          <cx:pt idx="439">-0.078324122558424705</cx:pt>
          <cx:pt idx="440">-0.109341055956953</cx:pt>
          <cx:pt idx="441">-0.0825492477761125</cx:pt>
          <cx:pt idx="442">-0.040534066788251201</cx:pt>
          <cx:pt idx="443">-0.029851485077046901</cx:pt>
          <cx:pt idx="444">-0.0212552879369616</cx:pt>
          <cx:pt idx="445">-0.0079348182130008302</cx:pt>
          <cx:pt idx="446">-0.0021526241865183799</cx:pt>
          <cx:pt idx="447">-0.00092138054895701403</cx:pt>
          <cx:pt idx="448">-0.000292632711397223</cx:pt>
          <cx:pt idx="449">0.00052355390515273896</cx:pt>
          <cx:pt idx="450">0.00020817356512577701</cx:pt>
          <cx:pt idx="451">-0.0059352417466847799</cx:pt>
          <cx:pt idx="452">-0.019628633225261202</cx:pt>
          <cx:pt idx="453">-0.022566110745093501</cx:pt>
          <cx:pt idx="454">-0.016319550409003999</cx:pt>
          <cx:pt idx="455">-0.0131283962961809</cx:pt>
          <cx:pt idx="456">-0.0195376820399801</cx:pt>
          <cx:pt idx="457">0.025826251540624099</cx:pt>
          <cx:pt idx="458">-0.024606786927932101</cx:pt>
          <cx:pt idx="459">-0.049089666295746098</cx:pt>
          <cx:pt idx="460">-0.0069362110368760598</cx:pt>
          <cx:pt idx="461">0.051366531067094302</cx:pt>
          <cx:pt idx="462">0.13283228890672499</cx:pt>
          <cx:pt idx="463">0.076526022222150006</cx:pt>
          <cx:pt idx="464">0.052334021736321797</cx:pt>
          <cx:pt idx="465">-0.030842626238778401</cx:pt>
          <cx:pt idx="466">-0.0381903925229609</cx:pt>
          <cx:pt idx="467">-0.094545827892996995</cx:pt>
          <cx:pt idx="468">-0.100583437833523</cx:pt>
          <cx:pt idx="469">-0.063094736466909995</cx:pt>
          <cx:pt idx="470">-0.037262195001054203</cx:pt>
          <cx:pt idx="471">-0.028304208813628901</cx:pt>
          <cx:pt idx="472">-0.016953003216847101</cx:pt>
          <cx:pt idx="473">-0.0089036547016091306</cx:pt>
          <cx:pt idx="474">-0.0086648814865959902</cx:pt>
          <cx:pt idx="475">-0.0022638315030812902</cx:pt>
          <cx:pt idx="476">0.00024820917744385903</cx:pt>
          <cx:pt idx="477">7.7317935939696898e-05</cx:pt>
          <cx:pt idx="478">2.37094000474339e-05</cx:pt>
          <cx:pt idx="479">-0.0100331267013824</cx:pt>
          <cx:pt idx="480">-0.019167214868557401</cx:pt>
          <cx:pt idx="481">-0.0269648774337043</cx:pt>
          <cx:pt idx="482">-0.051720520906489903</cx:pt>
          <cx:pt idx="483">-0.066038475748834702</cx:pt>
          <cx:pt idx="484">-0.0452908875941785</cx:pt>
          <cx:pt idx="485">-0.033234444337758899</cx:pt>
          <cx:pt idx="486">-0.036014513049608302</cx:pt>
          <cx:pt idx="487">-0.0274050754563267</cx:pt>
          <cx:pt idx="488">-0.016358853750746999</cx:pt>
          <cx:pt idx="489">0.026007844799791902</cx:pt>
          <cx:pt idx="490">0.11984216467405701</cx:pt>
          <cx:pt idx="491">0.064545642428970804</cx:pt>
          <cx:pt idx="492">0.080587028980683595</cx:pt>
          <cx:pt idx="493">-0.020281368127874601</cx:pt>
          <cx:pt idx="494">-0.039205892845267702</cx:pt>
          <cx:pt idx="495">-0.066464775961454906</cx:pt>
          <cx:pt idx="496">-0.047504249406949001</cx:pt>
          <cx:pt idx="497">-0.019534801821996801</cx:pt>
          <cx:pt idx="498">-0.021176264814538701</cx:pt>
          <cx:pt idx="499">-0.024425712514456799</cx:pt>
          <cx:pt idx="500">-0.021337505501236202</cx:pt>
          <cx:pt idx="501">-0.016286306717197802</cx:pt>
          <cx:pt idx="502">-0.00679790792069413</cx:pt>
          <cx:pt idx="503">0.00021631589362885301</cx:pt>
          <cx:pt idx="504">-0.0011994368574032299</cx:pt>
          <cx:pt idx="505">-4.1683208036592097e-05</cx:pt>
          <cx:pt idx="506">-0.0017135694388200201</cx:pt>
          <cx:pt idx="507">-0.010335913814269401</cx:pt>
          <cx:pt idx="508">-0.0217622703725672</cx:pt>
          <cx:pt idx="509">-0.026074714545467201</cx:pt>
          <cx:pt idx="510">-0.053525962578350197</cx:pt>
          <cx:pt idx="511">-0.084844451617972105</cx:pt>
          <cx:pt idx="512">-0.077380817050081596</cx:pt>
          <cx:pt idx="513">-0.043427064091686701</cx:pt>
          <cx:pt idx="514">-0.021449875541718701</cx:pt>
          <cx:pt idx="515">-0.0277937826784018</cx:pt>
          <cx:pt idx="516">-0.039584994963820098</cx:pt>
          <cx:pt idx="517">0.0268500815185484</cx:pt>
          <cx:pt idx="518">0.058174940893597503</cx:pt>
          <cx:pt idx="519">0.042182186023719703</cx:pt>
          <cx:pt idx="520">0.050251016086898199</cx:pt>
          <cx:pt idx="521">0.0034518656890085999</cx:pt>
          <cx:pt idx="522">-0.029426095352559599</cx:pt>
          <cx:pt idx="523">-0.033596066014541001</cx:pt>
          <cx:pt idx="524">0.014152400581522799</cx:pt>
          <cx:pt idx="525">-0.0033702900292859501</cx:pt>
          <cx:pt idx="526">-0.029263024622993201</cx:pt>
          <cx:pt idx="527">-0.042439161071676397</cx:pt>
          <cx:pt idx="528">-0.013848079047479801</cx:pt>
          <cx:pt idx="529">-0.0066137516672450398</cx:pt>
          <cx:pt idx="530">-0.0029951269827169702</cx:pt>
          <cx:pt idx="531">0.00055383309540613698</cx:pt>
          <cx:pt idx="532">-0.00022066429738862699</cx:pt>
          <cx:pt idx="533">-0.0010266588868028501</cx:pt>
          <cx:pt idx="534">-0.0029103723408535399</cx:pt>
          <cx:pt idx="535">-0.0132973612200597</cx:pt>
          <cx:pt idx="536">-0.029784787920221802</cx:pt>
          <cx:pt idx="537">-0.035405897729422903</cx:pt>
          <cx:pt idx="538">-0.048195725402422</cx:pt>
          <cx:pt idx="539">-0.074500848330007405</cx:pt>
          <cx:pt idx="540">-0.042146635939967897</cx:pt>
          <cx:pt idx="541">0.0021355849005004002</cx:pt>
          <cx:pt idx="542">-0.00071286450219103204</cx:pt>
          <cx:pt idx="543">-0.014388096041958899</cx:pt>
          <cx:pt idx="544">-0.037301370237074798</cx:pt>
          <cx:pt idx="545">0.0120751660333401</cx:pt>
          <cx:pt idx="546">0.036512074660800503</cx:pt>
          <cx:pt idx="547">0.062669564934611899</cx:pt>
          <cx:pt idx="548">0.077176279179065693</cx:pt>
          <cx:pt idx="549">0.057544231289490697</cx:pt>
          <cx:pt idx="550">-0.00071290282023455396</cx:pt>
          <cx:pt idx="551">-0.0135591713714055</cx:pt>
          <cx:pt idx="552">0.0124590359560176</cx:pt>
          <cx:pt idx="553">-0.0140009565545121</cx:pt>
          <cx:pt idx="554">-0.0263256879496034</cx:pt>
          <cx:pt idx="555">-0.020004687996695199</cx:pt>
          <cx:pt idx="556">0.00076416231374965796</cx:pt>
          <cx:pt idx="557">-0.0012918444875995999</cx:pt>
          <cx:pt idx="558">-0.0014397357083226999</cx:pt>
          <cx:pt idx="559">0.00027055111553045798</cx:pt>
          <cx:pt idx="560">0.00101387825484058</cx:pt>
          <cx:pt idx="561">-0.00034959724429964903</cx:pt>
          <cx:pt idx="562">-0.00152383476228049</cx:pt>
          <cx:pt idx="563">-0.0162836791100739</cx:pt>
          <cx:pt idx="564">-0.035967205391685998</cx:pt>
          <cx:pt idx="565">-0.032323925913581901</cx:pt>
          <cx:pt idx="566">-0.0445838214607805</cx:pt>
          <cx:pt idx="567">-0.044481130345971898</cx:pt>
          <cx:pt idx="568">-0.0101915491402554</cx:pt>
          <cx:pt idx="569">-0.020338743715298799</cx:pt>
          <cx:pt idx="570">-0.0039718589917436403</cx:pt>
          <cx:pt idx="571">0.022373415224092499</cx:pt>
          <cx:pt idx="572">0.00872857827402777</cx:pt>
          <cx:pt idx="573">-0.037318587437898003</cx:pt>
          <cx:pt idx="574">0.024774182193355899</cx:pt>
          <cx:pt idx="575">0.084293353431787593</cx:pt>
          <cx:pt idx="576">0.078194250601890294</cx:pt>
          <cx:pt idx="577">0.063026811493248097</cx:pt>
          <cx:pt idx="578">0.030067600774060201</cx:pt>
          <cx:pt idx="579">0.012626444110003099</cx:pt>
          <cx:pt idx="580">-0.00099527976984535105</cx:pt>
          <cx:pt idx="581">-0.0016977413655436099</cx:pt>
          <cx:pt idx="582">-0.013869267874422501</cx:pt>
          <cx:pt idx="583">-0.015697462017309101</cx:pt>
          <cx:pt idx="584">-0.00172301159055915</cx:pt>
          <cx:pt idx="585">-0.0022611334286140798</cx:pt>
          <cx:pt idx="586">-0.00084462589453578496</cx:pt>
          <cx:pt idx="587">0.00013273401516433899</cx:pt>
          <cx:pt idx="588">-0.00011174558004502</cx:pt>
          <cx:pt idx="589">-0.00053043477294487898</cx:pt>
          <cx:pt idx="590">-0.00096942803036701396</cx:pt>
          <cx:pt idx="591">-0.0098582253754951402</cx:pt>
          <cx:pt idx="592">-0.01856111567641</cx:pt>
          <cx:pt idx="593">-0.0212687973191109</cx:pt>
          <cx:pt idx="594">-0.0137789012173293</cx:pt>
          <cx:pt idx="595">-0.00091479174436094601</cx:pt>
          <cx:pt idx="596">0.012961679940577399</cx:pt>
          <cx:pt idx="597">0.0079093301250245107</cx:pt>
          <cx:pt idx="598">-0.030116542225979301</cx:pt>
          <cx:pt idx="599">0.0150829808256323</cx:pt>
          <cx:pt idx="600">0.0106258821120207</cx:pt>
          <cx:pt idx="601">0.032966630562347499</cx:pt>
          <cx:pt idx="602">0.0251243717222846</cx:pt>
          <cx:pt idx="603">0.082660877587258305</cx:pt>
          <cx:pt idx="604">0.051062375454358502</cx:pt>
          <cx:pt idx="605">0.057087884695268203</cx:pt>
          <cx:pt idx="606">0.0236520555271422</cx:pt>
          <cx:pt idx="607">0.0063257128362951198</cx:pt>
          <cx:pt idx="608">0.0027113635624845</cx:pt>
          <cx:pt idx="609">0.0051661794622780699</cx:pt>
          <cx:pt idx="610">0.0071373120424165198</cx:pt>
          <cx:pt idx="611">-0.013119203639376501</cx:pt>
          <cx:pt idx="612">-0.0058318584472813696</cx:pt>
          <cx:pt idx="613">-0.0024292088158052502</cx:pt>
          <cx:pt idx="614">0.00059065584619045195</cx:pt>
          <cx:pt idx="615">0.00073701722398984899</cx:pt>
          <cx:pt idx="616">-0.00053309911698236996</cx:pt>
          <cx:pt idx="617">3.1262017103717598e-05</cx:pt>
          <cx:pt idx="618">-0.00096320324626934795</cx:pt>
          <cx:pt idx="619">-0.0086955695466409098</cx:pt>
          <cx:pt idx="620">-0.0043882297109554104</cx:pt>
          <cx:pt idx="621">-0.0057358311056360696</cx:pt>
          <cx:pt idx="622">0.0016686745884280101</cx:pt>
          <cx:pt idx="623">0.0148878082067165</cx:pt>
          <cx:pt idx="624">0.0228895773331734</cx:pt>
          <cx:pt idx="625">0.0193877312889775</cx:pt>
          <cx:pt idx="626">-0.035312964932287298</cx:pt>
          <cx:pt idx="627">-0.00026206636253499598</cx:pt>
          <cx:pt idx="628">-0.031941846436082902</cx:pt>
          <cx:pt idx="629">0.0242282643195195</cx:pt>
          <cx:pt idx="630">0.033023290090283097</cx:pt>
          <cx:pt idx="631">0.070812026291986005</cx:pt>
          <cx:pt idx="632">0.065040413012190504</cx:pt>
          <cx:pt idx="633">0.041783834126524401</cx:pt>
          <cx:pt idx="634">0.047374938774055603</cx:pt>
          <cx:pt idx="635">0.035810858928854501</cx:pt>
          <cx:pt idx="636">0.0228937435130337</cx:pt>
          <cx:pt idx="637">0.023285698364533099</cx:pt>
          <cx:pt idx="638">0.0060517855173269899</cx:pt>
          <cx:pt idx="639">-0.0137436406756789</cx:pt>
          <cx:pt idx="640">-0.0013592084855948399</cx:pt>
          <cx:pt idx="641">-0.00080013069396899102</cx:pt>
          <cx:pt idx="642">-0.0010061397924321801</cx:pt>
          <cx:pt idx="643">-9.1622545824491302e-05</cx:pt>
          <cx:pt idx="644">0.00063862209478681797</cx:pt>
          <cx:pt idx="645">0.00027069523371889601</cx:pt>
          <cx:pt idx="646">-0.00070563703624584005</cx:pt>
          <cx:pt idx="647">-0.0055926409537952098</cx:pt>
          <cx:pt idx="648">-0.0058230427091129702</cx:pt>
          <cx:pt idx="649">-0.016922684655996698</cx:pt>
          <cx:pt idx="650">-0.0136584219481263</cx:pt>
          <cx:pt idx="651">-0.0098521904807131692</cx:pt>
          <cx:pt idx="652">0.018090433727853201</cx:pt>
          <cx:pt idx="653">0.0436363091751285</cx:pt>
          <cx:pt idx="654">0.0026665874263226501</cx:pt>
          <cx:pt idx="655">-0.016792307726727199</cx:pt>
          <cx:pt idx="656">-0.0095517144326339298</cx:pt>
          <cx:pt idx="657">0.029329260087107598</cx:pt>
          <cx:pt idx="658">0.036082685843646399</cx:pt>
          <cx:pt idx="659">0.077830355208924298</cx:pt>
          <cx:pt idx="660">0.095086457134706204</cx:pt>
          <cx:pt idx="661">0.052502786235470202</cx:pt>
          <cx:pt idx="662">0.054578771862527901</cx:pt>
          <cx:pt idx="663">0.038386756795811001</cx:pt>
          <cx:pt idx="664">0.0233418133191866</cx:pt>
          <cx:pt idx="665">0.0096714947443686493</cx:pt>
          <cx:pt idx="666">-0.00026450377967215098</cx:pt>
          <cx:pt idx="667">-0.00944787055992353</cx:pt>
          <cx:pt idx="668">-0.0046288656088446798</cx:pt>
          <cx:pt idx="669">-0.00031502231877191401</cx:pt>
          <cx:pt idx="670">0.00014657139045750901</cx:pt>
          <cx:pt idx="671">0.000553688193667549</cx:pt>
          <cx:pt idx="672">-0.00049014448655752395</cx:pt>
          <cx:pt idx="673">-0.0011057307276821601</cx:pt>
          <cx:pt idx="674">0.00058277927721076298</cx:pt>
          <cx:pt idx="675">-0.00092579627414594195</cx:pt>
          <cx:pt idx="676">-0.0068622624513112697</cx:pt>
          <cx:pt idx="677">-0.026599300057470899</cx:pt>
          <cx:pt idx="678">-0.034593336265953102</cx:pt>
          <cx:pt idx="679">-0.025466734121934901</cx:pt>
          <cx:pt idx="680">-0.0018581730925089301</cx:pt>
          <cx:pt idx="681">0.052361070684037801</cx:pt>
          <cx:pt idx="682">0.039331296192370697</cx:pt>
          <cx:pt idx="683">0.044681618673262702</cx:pt>
          <cx:pt idx="684">0.024758088015442398</cx:pt>
          <cx:pt idx="685">-0.020814163239968299</cx:pt>
          <cx:pt idx="686">-0.0041138502821679796</cx:pt>
          <cx:pt idx="687">0.026253053667844799</cx:pt>
          <cx:pt idx="688">0.047373269402372797</cx:pt>
          <cx:pt idx="689">0.0093086575826387408</cx:pt>
          <cx:pt idx="690">0.0231779991644811</cx:pt>
          <cx:pt idx="691">0.016611574782980101</cx:pt>
          <cx:pt idx="692">-0.00070492461752688597</cx:pt>
          <cx:pt idx="693">-0.0062111304577386001</cx:pt>
          <cx:pt idx="694">-0.0088185291859275202</cx:pt>
          <cx:pt idx="695">-0.0071710819628350696</cx:pt>
          <cx:pt idx="696">-0.00405385515433294</cx:pt>
          <cx:pt idx="697">-0.00073796531349952803</cx:pt>
          <cx:pt idx="698">-0.00021918150526487</cx:pt>
          <cx:pt idx="699">6.7639329238831098e-05</cx:pt>
          <cx:pt idx="700">0.00058774227774994797</cx:pt>
          <cx:pt idx="701">4.7320126861747101e-05</cx:pt>
          <cx:pt idx="702">0.00011516646420880399</cx:pt>
          <cx:pt idx="703">-0.0011948610754141701</cx:pt>
          <cx:pt idx="704">-0.0106558920908656</cx:pt>
          <cx:pt idx="705">-0.019215800963772001</cx:pt>
          <cx:pt idx="706">-0.023124705704298601</cx:pt>
          <cx:pt idx="707">-0.027127320152105099</cx:pt>
          <cx:pt idx="708">-0.018337563939984199</cx:pt>
          <cx:pt idx="709">-0.0047520538152070798</cx:pt>
          <cx:pt idx="710">-0.0108562353571913</cx:pt>
          <cx:pt idx="711">-0.034410825907897097</cx:pt>
          <cx:pt idx="712">-0.015428166503743601</cx:pt>
          <cx:pt idx="713">-0.033347518402427202</cx:pt>
          <cx:pt idx="714">-0.029563744291787701</cx:pt>
          <cx:pt idx="715">-0.015925554554949199</cx:pt>
          <cx:pt idx="716">-0.0043614754362649496</cx:pt>
          <cx:pt idx="717">0.0066331124107404903</cx:pt>
          <cx:pt idx="718">0.0072504320152912399</cx:pt>
          <cx:pt idx="719">0.00065861851026892805</cx:pt>
          <cx:pt idx="720">-0.0041717039770697902</cx:pt>
          <cx:pt idx="721">-0.00185507577743986</cx:pt>
          <cx:pt idx="722">-0.00289404736665946</cx:pt>
          <cx:pt idx="723">-0.0019965546753758401</cx:pt>
          <cx:pt idx="724">-0.00108790082078262</cx:pt>
          <cx:pt idx="725">-0.00138051190526081</cx:pt>
          <cx:pt idx="726">-2.70944793826336e-05</cx:pt>
          <cx:pt idx="727">0.000262742543673607</cx:pt>
          <cx:pt idx="728">0.00032516566385219</cx:pt>
          <cx:pt idx="729">3.1299535711261199e-05</cx:pt>
          <cx:pt idx="730">-0.00052898675015694205</cx:pt>
          <cx:pt idx="731">-0.00057644921540464999</cx:pt>
          <cx:pt idx="732">0.00083385857596626897</cx:pt>
          <cx:pt idx="733">-0.00037013841937414202</cx:pt>
          <cx:pt idx="734">-0.00069933461605719497</cx:pt>
          <cx:pt idx="735">-0.0030164747533967199</cx:pt>
          <cx:pt idx="736">-0.010510296423901701</cx:pt>
          <cx:pt idx="737">-0.018752815163037801</cx:pt>
          <cx:pt idx="738">-0.0080215741294148105</cx:pt>
          <cx:pt idx="739">-0.0058075592636075996</cx:pt>
          <cx:pt idx="740">-0.0088597514854278307</cx:pt>
          <cx:pt idx="741">-0.045436530817497503</cx:pt>
          <cx:pt idx="742">-0.0397984339504628</cx:pt>
          <cx:pt idx="743">-0.0138475240521933</cx:pt>
          <cx:pt idx="744">-0.0035750081573009901</cx:pt>
          <cx:pt idx="745">-0.0041846169569718702</cx:pt>
          <cx:pt idx="746">-0.0122780279726272</cx:pt>
          <cx:pt idx="747">-0.015293495555184101</cx:pt>
          <cx:pt idx="748">-0.0091397073043165793</cx:pt>
          <cx:pt idx="749">-0.0036040919728346499</cx:pt>
          <cx:pt idx="750">-0.0031458765400016</cx:pt>
          <cx:pt idx="751">-0.00066324216345573699</cx:pt>
          <cx:pt idx="752">0.00059703810028303105</cx:pt>
          <cx:pt idx="753">0.000589790569872982</cx:pt>
          <cx:pt idx="754">0.00028426522419514001</cx:pt>
          <cx:pt idx="755">0.00131556110311982</cx:pt>
          <cx:pt idx="756">0.000261838171973342</cx:pt>
          <cx:pt idx="757">-0.00065682870934204304</cx:pt>
          <cx:pt idx="758">-0.00026702684696753101</cx:pt>
          <cx:pt idx="759">0.00024976201068864799</cx:pt>
          <cx:pt idx="760">-0.00013407719376214801</cx:pt>
          <cx:pt idx="761">0.000133355603938915</cx:pt>
          <cx:pt idx="762">-0.00053493245000937905</cx:pt>
          <cx:pt idx="763">-0.0014745029337267599</cx:pt>
          <cx:pt idx="764">-0.0021548158283509699</cx:pt>
          <cx:pt idx="765">-0.00055384145392298103</cx:pt>
          <cx:pt idx="766">-0.0039996762731935101</cx:pt>
          <cx:pt idx="767">-0.00177407448373748</cx:pt>
          <cx:pt idx="768">-0.00088932264152508805</cx:pt>
          <cx:pt idx="769">-0.0014771219086760999</cx:pt>
          <cx:pt idx="770">-5.3733227136035297e-05</cx:pt>
          <cx:pt idx="771">0.00060920133410206098</cx:pt>
          <cx:pt idx="772">-0.0021643155245924801</cx:pt>
          <cx:pt idx="773">-0.0044745688879372601</cx:pt>
          <cx:pt idx="774">-0.0099139348149528406</cx:pt>
          <cx:pt idx="775">-0.00176626468709854</cx:pt>
          <cx:pt idx="776">0.00042148873861682599</cx:pt>
          <cx:pt idx="777">-0.0013719607224154599</cx:pt>
          <cx:pt idx="778">-0.00076920898153167501</cx:pt>
          <cx:pt idx="779">5.7428419160228899e-05</cx:pt>
          <cx:pt idx="780">0.00031286011141762202</cx:pt>
          <cx:pt idx="781">-0.00020540913457865899</cx:pt>
          <cx:pt idx="782">0.00073798731110157403</cx:pt>
          <cx:pt idx="783">-0.00044838723166849799</cx:pt>
        </cx:lvl>
      </cx:numDim>
    </cx:data>
    <cx:data id="158">
      <cx:numDim type="val">
        <cx:f>'001_WA_F - 副本'!$FC$1:$FC$784</cx:f>
        <cx:lvl ptCount="784" formatCode="G/通用格式">
          <cx:pt idx="0">0.000320638734808657</cx:pt>
          <cx:pt idx="1">-0.000102747935434947</cx:pt>
          <cx:pt idx="2">-0.00033013302727601199</cx:pt>
          <cx:pt idx="3">-0.000110364556614551</cx:pt>
          <cx:pt idx="4">0.000404076835588551</cx:pt>
          <cx:pt idx="5">-0.000190518124236434</cx:pt>
          <cx:pt idx="6">-0.00047030074619939702</cx:pt>
          <cx:pt idx="7">-0.0013299826446488601</cx:pt>
          <cx:pt idx="8">-0.00050102261648190204</cx:pt>
          <cx:pt idx="9">0.00045646835281918302</cx:pt>
          <cx:pt idx="10">-0.00037881006024711197</cx:pt>
          <cx:pt idx="11">-0.00019564862643489799</cx:pt>
          <cx:pt idx="12">-0.00013922914830104299</cx:pt>
          <cx:pt idx="13">-0.00012302402446282901</cx:pt>
          <cx:pt idx="14">0.00040218653524207398</cx:pt>
          <cx:pt idx="15">-0.00068032851343571995</cx:pt>
          <cx:pt idx="16">-4.07381593701941e-05</cx:pt>
          <cx:pt idx="17">0.00041004116042171903</cx:pt>
          <cx:pt idx="18">-0.000129539144067263</cx:pt>
          <cx:pt idx="19">0.000311241922190947</cx:pt>
          <cx:pt idx="20">-0.00038240221661400001</cx:pt>
          <cx:pt idx="21">-0.00012362094909031801</cx:pt>
          <cx:pt idx="22">-0.00070307518421370804</cx:pt>
          <cx:pt idx="23">0.00025029994569681702</cx:pt>
          <cx:pt idx="24">5.9273417828376397e-05</cx:pt>
          <cx:pt idx="25">0.00047874972687134598</cx:pt>
          <cx:pt idx="26">0.00025131336227724902</cx:pt>
          <cx:pt idx="27">-0.000242785020790032</cx:pt>
          <cx:pt idx="28">0.000109814310953426</cx:pt>
          <cx:pt idx="29">-0.00028075390642238698</cx:pt>
          <cx:pt idx="30">0.00024466195871251603</cx:pt>
          <cx:pt idx="31">0.00037116448431687599</cx:pt>
          <cx:pt idx="32">-0.00016754023688888799</cx:pt>
          <cx:pt idx="33">0.00045680625653565402</cx:pt>
          <cx:pt idx="34">-0.00049620840740891795</cx:pt>
          <cx:pt idx="35">-0.00086326687165477203</cx:pt>
          <cx:pt idx="36">-0.00061618081151978998</cx:pt>
          <cx:pt idx="37">-0.0010492814797645801</cx:pt>
          <cx:pt idx="38">-0.00023394231987332401</cx:pt>
          <cx:pt idx="39">-0.00029296905762504001</cx:pt>
          <cx:pt idx="40">-0.000752578602764636</cx:pt>
          <cx:pt idx="41">-0.00103079649441324</cx:pt>
          <cx:pt idx="42">-0.000894777127659105</cx:pt>
          <cx:pt idx="43">-0.00028863131909081299</cx:pt>
          <cx:pt idx="44">-0.000319595942741788</cx:pt>
          <cx:pt idx="45">-0.00035336780314715202</cx:pt>
          <cx:pt idx="46">-0.00082257157602302097</cx:pt>
          <cx:pt idx="47">-0.00060172250902055396</cx:pt>
          <cx:pt idx="48">-0.00022827088230311301</cx:pt>
          <cx:pt idx="49">-0.00057810673439003305</cx:pt>
          <cx:pt idx="50">-0.00019877204687339899</cx:pt>
          <cx:pt idx="51">2.86513707139131e-05</cx:pt>
          <cx:pt idx="52">0.00045573604767330301</cx:pt>
          <cx:pt idx="53">-3.7374721601961302e-05</cx:pt>
          <cx:pt idx="54">0.00054245291743528704</cx:pt>
          <cx:pt idx="55">-0.00013361331787871899</cx:pt>
          <cx:pt idx="56">-0.000204951298988703</cx:pt>
          <cx:pt idx="57">-0.00053277401552458495</cx:pt>
          <cx:pt idx="58">0.000141715728921686</cx:pt>
          <cx:pt idx="59">1.98606729334388e-05</cx:pt>
          <cx:pt idx="60">0.00042665131833570698</cx:pt>
          <cx:pt idx="61">0.00032484950231045201</cx:pt>
          <cx:pt idx="62">-0.00068032393821871196</cx:pt>
          <cx:pt idx="63">-0.00187803106238568</cx:pt>
          <cx:pt idx="64">-0.00242311992544335</cx:pt>
          <cx:pt idx="65">-0.0026690667059400099</cx:pt>
          <cx:pt idx="66">-0.0028712056210212101</cx:pt>
          <cx:pt idx="67">-0.0067078115020437201</cx:pt>
          <cx:pt idx="68">-0.0085776161386235707</cx:pt>
          <cx:pt idx="69">-0.0078458735372180597</cx:pt>
          <cx:pt idx="70">-0.0067130507687131998</cx:pt>
          <cx:pt idx="71">-0.0050396374974141503</cx:pt>
          <cx:pt idx="72">-0.00387649531370624</cx:pt>
          <cx:pt idx="73">-0.0027979314815930502</cx:pt>
          <cx:pt idx="74">-0.00088443045347893904</cx:pt>
          <cx:pt idx="75">-0.0033497049748760399</cx:pt>
          <cx:pt idx="76">-0.00042632122977623999</cx:pt>
          <cx:pt idx="77">-0.00042758393359293</cx:pt>
          <cx:pt idx="78">-0.000261118664480871</cx:pt>
          <cx:pt idx="79">0.00013962131303878401</cx:pt>
          <cx:pt idx="80">0.00057623177347035002</cx:pt>
          <cx:pt idx="81">-0.00033306371164031398</cx:pt>
          <cx:pt idx="82">-0.00066915449598987605</cx:pt>
          <cx:pt idx="83">0.00032357037826041498</cx:pt>
          <cx:pt idx="84">0.00017817122683283</cx:pt>
          <cx:pt idx="85">3.0669259859594202e-06</cx:pt>
          <cx:pt idx="86">-0.00104733489619875</cx:pt>
          <cx:pt idx="87">-0.00024461793878177598</cx:pt>
          <cx:pt idx="88">0.000465112788378458</cx:pt>
          <cx:pt idx="89">-0.00015643210547212899</cx:pt>
          <cx:pt idx="90">-0.00015191164875734799</cx:pt>
          <cx:pt idx="91">-0.00254449790585454</cx:pt>
          <cx:pt idx="92">-0.0043699350467799698</cx:pt>
          <cx:pt idx="93">-0.0096130998821045699</cx:pt>
          <cx:pt idx="94">-0.012156876671023499</cx:pt>
          <cx:pt idx="95">-0.018583379974969699</cx:pt>
          <cx:pt idx="96">-0.0223915916763224</cx:pt>
          <cx:pt idx="97">-0.0246895412708374</cx:pt>
          <cx:pt idx="98">-0.0167857751815212</cx:pt>
          <cx:pt idx="99">-0.0101691056487066</cx:pt>
          <cx:pt idx="100">-0.0045559782194571404</cx:pt>
          <cx:pt idx="101">-0.0072541447661423203</cx:pt>
          <cx:pt idx="102">-0.0087081434017639101</cx:pt>
          <cx:pt idx="103">-0.0101488616217374</cx:pt>
          <cx:pt idx="104">-0.0067981184647419</cx:pt>
          <cx:pt idx="105">-0.0052952888056620601</cx:pt>
          <cx:pt idx="106">-0.0036741872718124898</cx:pt>
          <cx:pt idx="107">-0.0022072094124260598</cx:pt>
          <cx:pt idx="108">-0.00041441290597845801</cx:pt>
          <cx:pt idx="109">-0.000326710219199862</cx:pt>
          <cx:pt idx="110">0.00075695756636087199</cx:pt>
          <cx:pt idx="111">0.000124754543590994</cx:pt>
          <cx:pt idx="112">0.000191912596065063</cx:pt>
          <cx:pt idx="113">-5.6088232630373099e-06</cx:pt>
          <cx:pt idx="114">-0.000129760591353696</cx:pt>
          <cx:pt idx="115">3.5894880676375703e-05</cx:pt>
          <cx:pt idx="116">0.00049191379643890199</cx:pt>
          <cx:pt idx="117">-0.0010122627572505701</cx:pt>
          <cx:pt idx="118">-0.0010231379722543299</cx:pt>
          <cx:pt idx="119">0.00040099422135544998</cx:pt>
          <cx:pt idx="120">-0.00591363397058642</cx:pt>
          <cx:pt idx="121">-0.014120152620952</cx:pt>
          <cx:pt idx="122">-0.0114259858626676</cx:pt>
          <cx:pt idx="123">-0.0066668905707027003</cx:pt>
          <cx:pt idx="124">-0.010991289900057301</cx:pt>
          <cx:pt idx="125">-0.014059323168796699</cx:pt>
          <cx:pt idx="126">0.0013153647998712899</cx:pt>
          <cx:pt idx="127">0.0046445818057749798</cx:pt>
          <cx:pt idx="128">0.00125458072838218</cx:pt>
          <cx:pt idx="129">-0.0044013010984221401</cx:pt>
          <cx:pt idx="130">-0.00345243072732157</cx:pt>
          <cx:pt idx="131">-0.0034518514157766602</cx:pt>
          <cx:pt idx="132">-0.0085986935481086792</cx:pt>
          <cx:pt idx="133">-0.0043942855781575899</cx:pt>
          <cx:pt idx="134">-0.0045436749485949501</cx:pt>
          <cx:pt idx="135">0.00085793397493745701</cx:pt>
          <cx:pt idx="136">0.0046032276395892796</cx:pt>
          <cx:pt idx="137">0.0024928454672076602</cx:pt>
          <cx:pt idx="138">0.00077507535436680799</cx:pt>
          <cx:pt idx="139">-0.000138047142682785</cx:pt>
          <cx:pt idx="140">0.00046028902478031399</cx:pt>
          <cx:pt idx="141">0.00087750464351744602</cx:pt>
          <cx:pt idx="142">0.00020217627272284001</cx:pt>
          <cx:pt idx="143">-0.00022626118008682499</cx:pt>
          <cx:pt idx="144">0.00046398542160481598</cx:pt>
          <cx:pt idx="145">0.0025793996794253901</cx:pt>
          <cx:pt idx="146">0.0016802610693094099</cx:pt>
          <cx:pt idx="147">-0.0061907371306289798</cx:pt>
          <cx:pt idx="148">-0.0084296784232832395</cx:pt>
          <cx:pt idx="149">-0.013328699502197901</cx:pt>
          <cx:pt idx="150">-0.015149168091385201</cx:pt>
          <cx:pt idx="151">0.0070373721294069696</cx:pt>
          <cx:pt idx="152">0.01471210693334</cx:pt>
          <cx:pt idx="153">0.0116063023083025</cx:pt>
          <cx:pt idx="154">-0.0122087772627766</cx:pt>
          <cx:pt idx="155">-0.031790911744918403</cx:pt>
          <cx:pt idx="156">-0.047990687168309301</cx:pt>
          <cx:pt idx="157">-0.038330371053963398</cx:pt>
          <cx:pt idx="158">-0.0279634242976275</cx:pt>
          <cx:pt idx="159">-0.021309053896158899</cx:pt>
          <cx:pt idx="160">-0.0121949575317673</cx:pt>
          <cx:pt idx="161">-0.010799457707916099</cx:pt>
          <cx:pt idx="162">-0.0073117389219897197</cx:pt>
          <cx:pt idx="163">0.0027627715599696499</cx:pt>
          <cx:pt idx="164">0.0066413852333917101</cx:pt>
          <cx:pt idx="165">0.0043518640536063403</cx:pt>
          <cx:pt idx="166">0.0013348591564796299</cx:pt>
          <cx:pt idx="167">0.00064337736729790595</cx:pt>
          <cx:pt idx="168">0.00086162453664847204</cx:pt>
          <cx:pt idx="169">0.00047817294764555297</cx:pt>
          <cx:pt idx="170">-0.00010834092486095699</cx:pt>
          <cx:pt idx="171">4.2607381120177098e-05</cx:pt>
          <cx:pt idx="172">0.0056239926380481902</cx:pt>
          <cx:pt idx="173">0.00091625098657472401</cx:pt>
          <cx:pt idx="174">0.0027424962492839898</cx:pt>
          <cx:pt idx="175">-0.0060518971744036197</cx:pt>
          <cx:pt idx="176">-0.00116552488483425</cx:pt>
          <cx:pt idx="177">0.00334721122529866</cx:pt>
          <cx:pt idx="178">-0.0059734848799693598</cx:pt>
          <cx:pt idx="179">0.0041699824117649399</cx:pt>
          <cx:pt idx="180">-0.0035233134912010999</cx:pt>
          <cx:pt idx="181">-0.0087409338118721192</cx:pt>
          <cx:pt idx="182">-0.0332502644346645</cx:pt>
          <cx:pt idx="183">-0.037121329703062998</cx:pt>
          <cx:pt idx="184">-0.0171100804880201</cx:pt>
          <cx:pt idx="185">-0.014354301863302299</cx:pt>
          <cx:pt idx="186">-0.024470107653293102</cx:pt>
          <cx:pt idx="187">-0.023893111587550399</cx:pt>
          <cx:pt idx="188">-0.010482499461858299</cx:pt>
          <cx:pt idx="189">0.0014012077374555201</cx:pt>
          <cx:pt idx="190">-0.0074321538811761697</cx:pt>
          <cx:pt idx="191">-7.2979134195288501e-05</cx:pt>
          <cx:pt idx="192">0.0064029546858532299</cx:pt>
          <cx:pt idx="193">0.0059167937828263403</cx:pt>
          <cx:pt idx="194">0.0014157966284848501</cx:pt>
          <cx:pt idx="195">0.00026357251211525402</cx:pt>
          <cx:pt idx="196">0.000133770711421832</cx:pt>
          <cx:pt idx="197">0.00036704998033967298</cx:pt>
          <cx:pt idx="198">0.0042455920996943</cx:pt>
          <cx:pt idx="199">0.0074059983918305797</cx:pt>
          <cx:pt idx="200">0.0088607784406532896</cx:pt>
          <cx:pt idx="201">0.00168537409555816</cx:pt>
          <cx:pt idx="202">0.015272349487752799</cx:pt>
          <cx:pt idx="203">0.0087774226748592692</cx:pt>
          <cx:pt idx="204">0.012649571300524401</cx:pt>
          <cx:pt idx="205">0.0108977108395706</cx:pt>
          <cx:pt idx="206">0.0057261923232288497</cx:pt>
          <cx:pt idx="207">-0.0079904729902756707</cx:pt>
          <cx:pt idx="208">-0.0087502510760938904</cx:pt>
          <cx:pt idx="209">-0.00440404031262166</cx:pt>
          <cx:pt idx="210">-0.016599645889931201</cx:pt>
          <cx:pt idx="211">-0.0044953738265763798</cx:pt>
          <cx:pt idx="212">0.0070603894159781298</cx:pt>
          <cx:pt idx="213">0.012101566733979901</cx:pt>
          <cx:pt idx="214">0.0058388405858826598</cx:pt>
          <cx:pt idx="215">0.0021382206420823601</cx:pt>
          <cx:pt idx="216">0.0023244963199329999</cx:pt>
          <cx:pt idx="217">-0.010836774682542001</cx:pt>
          <cx:pt idx="218">-0.010216636829183799</cx:pt>
          <cx:pt idx="219">-0.00093548472803842197</cx:pt>
          <cx:pt idx="220">0.0054524474567455503</cx:pt>
          <cx:pt idx="221">0.0044634602367212501</cx:pt>
          <cx:pt idx="222">0.0014182505940126401</cx:pt>
          <cx:pt idx="223">0.00037811514113600902</cx:pt>
          <cx:pt idx="224">-0.000642722854356353</cx:pt>
          <cx:pt idx="225">0.000608607462674133</cx:pt>
          <cx:pt idx="226">0.0050942719324114597</cx:pt>
          <cx:pt idx="227">0.0098281776014936401</cx:pt>
          <cx:pt idx="228">0.0113788456867375</cx:pt>
          <cx:pt idx="229">0.00953884878069804</cx:pt>
          <cx:pt idx="230">0.0100193693463778</cx:pt>
          <cx:pt idx="231">0.0058521047592575001</cx:pt>
          <cx:pt idx="232">0.042387537980982798</cx:pt>
          <cx:pt idx="233">0.036404859796778502</cx:pt>
          <cx:pt idx="234">0.021836559231738498</cx:pt>
          <cx:pt idx="235">0.019962072267915701</cx:pt>
          <cx:pt idx="236">0.010250511242912401</cx:pt>
          <cx:pt idx="237">0.0066624850859813801</cx:pt>
          <cx:pt idx="238">0.022638670635999201</cx:pt>
          <cx:pt idx="239">0.042844452181817802</cx:pt>
          <cx:pt idx="240">0.022915562087076</cx:pt>
          <cx:pt idx="241">0.0051512372418100801</cx:pt>
          <cx:pt idx="242">0.0100124283805223</cx:pt>
          <cx:pt idx="243">0.0113173850460127</cx:pt>
          <cx:pt idx="244">0.0042858189625290003</cx:pt>
          <cx:pt idx="245">-0.0052314655667661603</cx:pt>
          <cx:pt idx="246">-0.0039422387427878796</cx:pt>
          <cx:pt idx="247">-0.0014206374745108501</cx:pt>
          <cx:pt idx="248">0.00887040905202972</cx:pt>
          <cx:pt idx="249">0.00754823843133259</cx:pt>
          <cx:pt idx="250">0.0031438016488530901</cx:pt>
          <cx:pt idx="251">-0.00013509622441463699</cx:pt>
          <cx:pt idx="252">0.00014714256080566201</cx:pt>
          <cx:pt idx="253">0.00074483830982634497</cx:pt>
          <cx:pt idx="254">0.0027793859964498902</cx:pt>
          <cx:pt idx="255">0.00857907466312266</cx:pt>
          <cx:pt idx="256">0.017220619060131</cx:pt>
          <cx:pt idx="257">0.0039114971733445001</cx:pt>
          <cx:pt idx="258">0.016992600817623001</cx:pt>
          <cx:pt idx="259">0.017015387777461501</cx:pt>
          <cx:pt idx="260">0.0348356209053323</cx:pt>
          <cx:pt idx="261">0.033085904169982097</cx:pt>
          <cx:pt idx="262">0.015661984999932502</cx:pt>
          <cx:pt idx="263">0.0136356675264087</cx:pt>
          <cx:pt idx="264">0.016264597090427001</cx:pt>
          <cx:pt idx="265">0.0013450575815085199</cx:pt>
          <cx:pt idx="266">0.0135322599828728</cx:pt>
          <cx:pt idx="267">0.012615111131027699</cx:pt>
          <cx:pt idx="268">0.0149884700120765</cx:pt>
          <cx:pt idx="269">0.020076753714635399</cx:pt>
          <cx:pt idx="270">-0.0076729301256749597</cx:pt>
          <cx:pt idx="271">0.00084575670441271503</cx:pt>
          <cx:pt idx="272">0.0133951439145624</cx:pt>
          <cx:pt idx="273">0.0091942872917594298</cx:pt>
          <cx:pt idx="274">-0.0010683469875804299</cx:pt>
          <cx:pt idx="275">-0.0038343049496575399</cx:pt>
          <cx:pt idx="276">0.0042716218999554103</cx:pt>
          <cx:pt idx="277">0.0084558819701213307</cx:pt>
          <cx:pt idx="278">0.00538281317068113</cx:pt>
          <cx:pt idx="279">0.0032762898215557201</cx:pt>
          <cx:pt idx="280">9.9692809378466599e-05</cx:pt>
          <cx:pt idx="281">0.00073182088328640896</cx:pt>
          <cx:pt idx="282">0.00372776627566616</cx:pt>
          <cx:pt idx="283">0.0075741882878776002</cx:pt>
          <cx:pt idx="284">0.018026838681407999</cx:pt>
          <cx:pt idx="285">0.0084041357961210303</cx:pt>
          <cx:pt idx="286">0.0147960805430934</cx:pt>
          <cx:pt idx="287">0.019889381611616699</cx:pt>
          <cx:pt idx="288">0.030811794780669401</cx:pt>
          <cx:pt idx="289">0.037827387946553902</cx:pt>
          <cx:pt idx="290">0.0041824937308097701</cx:pt>
          <cx:pt idx="291">-0.0060659062206171203</cx:pt>
          <cx:pt idx="292">-0.015388073604455099</cx:pt>
          <cx:pt idx="293">0.0035761284856020499</cx:pt>
          <cx:pt idx="294">0.0109728646991864</cx:pt>
          <cx:pt idx="295">-0.00488829628636953</cx:pt>
          <cx:pt idx="296">0.0037868037776766501</cx:pt>
          <cx:pt idx="297">-0.0190529168577874</cx:pt>
          <cx:pt idx="298">-0.0023129264486466002</cx:pt>
          <cx:pt idx="299">0.0040849343435512596</cx:pt>
          <cx:pt idx="300">0.016214171893221399</cx:pt>
          <cx:pt idx="301">0.0067077906627302803</cx:pt>
          <cx:pt idx="302">0.0049230290687190597</cx:pt>
          <cx:pt idx="303">0.0044404677119664598</cx:pt>
          <cx:pt idx="304">0.0044873613112124998</cx:pt>
          <cx:pt idx="305">0.0103077433478943</cx:pt>
          <cx:pt idx="306">0.00464973840838409</cx:pt>
          <cx:pt idx="307">0.00154966533194112</cx:pt>
          <cx:pt idx="308">4.89277095519583e-05</cx:pt>
          <cx:pt idx="309">0.00038496201004114899</cx:pt>
          <cx:pt idx="310">0.0057674927989516504</cx:pt>
          <cx:pt idx="311">0.0105082066056713</cx:pt>
          <cx:pt idx="312">0.0269400519281832</cx:pt>
          <cx:pt idx="313">0.020526574005990401</cx:pt>
          <cx:pt idx="314">0.0184617688219052</cx:pt>
          <cx:pt idx="315">0.038329171072405098</cx:pt>
          <cx:pt idx="316">0.039898686171003797</cx:pt>
          <cx:pt idx="317">0.025723352401770101</cx:pt>
          <cx:pt idx="318">0.0046595974766706202</cx:pt>
          <cx:pt idx="319">0.0141306444831445</cx:pt>
          <cx:pt idx="320">0.0169230367526715</cx:pt>
          <cx:pt idx="321">0.033422547780215299</cx:pt>
          <cx:pt idx="322">0.045463766425355399</cx:pt>
          <cx:pt idx="323">0.0151630465629737</cx:pt>
          <cx:pt idx="324">-0.019886441036476701</cx:pt>
          <cx:pt idx="325">-0.0088921223081950308</cx:pt>
          <cx:pt idx="326">0.0041708545311674198</cx:pt>
          <cx:pt idx="327">-0.00131131187009861</cx:pt>
          <cx:pt idx="328">0.020042371968539099</cx:pt>
          <cx:pt idx="329">0.00238692848819088</cx:pt>
          <cx:pt idx="330">0.0120828127451406</cx:pt>
          <cx:pt idx="331">0.010104323185197101</cx:pt>
          <cx:pt idx="332">0.0015719379178350801</cx:pt>
          <cx:pt idx="333">0.0051047253016643004</cx:pt>
          <cx:pt idx="334">0.0026017253485218902</cx:pt>
          <cx:pt idx="335">0.000726633871271093</cx:pt>
          <cx:pt idx="336">0.00068764659234944498</cx:pt>
          <cx:pt idx="337">0.0010371791776597099</cx:pt>
          <cx:pt idx="338">0.00453264556899382</cx:pt>
          <cx:pt idx="339">0.0097402622348876904</cx:pt>
          <cx:pt idx="340">0.034150751148550998</cx:pt>
          <cx:pt idx="341">0.0245091365960372</cx:pt>
          <cx:pt idx="342">0.00552729426811712</cx:pt>
          <cx:pt idx="343">0.023816557033527599</cx:pt>
          <cx:pt idx="344">0.0199660969183953</cx:pt>
          <cx:pt idx="345">-0.0046911196110597702</cx:pt>
          <cx:pt idx="346">-0.0118247354864394</cx:pt>
          <cx:pt idx="347">0.0106300732429445</cx:pt>
          <cx:pt idx="348">0.0015490799725235</cx:pt>
          <cx:pt idx="349">0.010382708995266899</cx:pt>
          <cx:pt idx="350">0.039929672719714399</cx:pt>
          <cx:pt idx="351">0.024466894382286698</cx:pt>
          <cx:pt idx="352">-0.0083789215855517608</cx:pt>
          <cx:pt idx="353">-0.0173540956547392</cx:pt>
          <cx:pt idx="354">0.011555646179458701</cx:pt>
          <cx:pt idx="355">-0.000504910136131924</cx:pt>
          <cx:pt idx="356">0.016309306022292001</cx:pt>
          <cx:pt idx="357">0.0069569459635305496</cx:pt>
          <cx:pt idx="358">0.0168883662528528</cx:pt>
          <cx:pt idx="359">0.0071360735051993196</cx:pt>
          <cx:pt idx="360">-0.010962698964906</cx:pt>
          <cx:pt idx="361">0.0045487844819748604</cx:pt>
          <cx:pt idx="362">0.0053685996259818297</cx:pt>
          <cx:pt idx="363">0.0014353413214201901</cx:pt>
          <cx:pt idx="364">-0.000381113552615162</cx:pt>
          <cx:pt idx="365">9.53664127884721e-05</cx:pt>
          <cx:pt idx="366">0.0028788283353637901</cx:pt>
          <cx:pt idx="367">0.0048739413908139599</cx:pt>
          <cx:pt idx="368">0.030723390710970699</cx:pt>
          <cx:pt idx="369">0.014341710755599001</cx:pt>
          <cx:pt idx="370">-0.0079102861732893194</cx:pt>
          <cx:pt idx="371">0.0109762424942721</cx:pt>
          <cx:pt idx="372">-0.0015875278939386399</cx:pt>
          <cx:pt idx="373">-0.0071096735476590001</cx:pt>
          <cx:pt idx="374">0.0060828416740696797</cx:pt>
          <cx:pt idx="375">0.022908200938563401</cx:pt>
          <cx:pt idx="376">0.013216556002915001</cx:pt>
          <cx:pt idx="377">0.042268071414500598</cx:pt>
          <cx:pt idx="378">0.053893516422918598</cx:pt>
          <cx:pt idx="379">0.020474372491680101</cx:pt>
          <cx:pt idx="380">0.0202180497123895</cx:pt>
          <cx:pt idx="381">-0.016535748728718401</cx:pt>
          <cx:pt idx="382">-0.000169477123885887</cx:pt>
          <cx:pt idx="383">0.010498742490013801</cx:pt>
          <cx:pt idx="384">0.027582147744770202</cx:pt>
          <cx:pt idx="385">0.026760800938308502</cx:pt>
          <cx:pt idx="386">0.0117813729589993</cx:pt>
          <cx:pt idx="387">-0.0049274728828779804</cx:pt>
          <cx:pt idx="388">-0.0154327632625767</cx:pt>
          <cx:pt idx="389">2.1256713478490099e-05</cx:pt>
          <cx:pt idx="390">0.00062672574951400605</cx:pt>
          <cx:pt idx="391">-0.00043316619955999903</cx:pt>
          <cx:pt idx="392">0.00073083528459580904</cx:pt>
          <cx:pt idx="393">-0.000273150812888115</cx:pt>
          <cx:pt idx="394">0.0010215215337295699</cx:pt>
          <cx:pt idx="395">0.0032700654256365902</cx:pt>
          <cx:pt idx="396">0.0121349035557935</cx:pt>
          <cx:pt idx="397">-0.0036474153366297299</cx:pt>
          <cx:pt idx="398">-0.012808144145857301</cx:pt>
          <cx:pt idx="399">-0.015100147640943799</cx:pt>
          <cx:pt idx="400">-0.027292444003261401</cx:pt>
          <cx:pt idx="401">-0.0023004443563647498</cx:pt>
          <cx:pt idx="402">-0.0018800947258285801</cx:pt>
          <cx:pt idx="403">0.010307068713744099</cx:pt>
          <cx:pt idx="404">0.036862161403014397</cx:pt>
          <cx:pt idx="405">0.038025005338636599</cx:pt>
          <cx:pt idx="406">0.020467592020775</cx:pt>
          <cx:pt idx="407">0.0204529114099836</cx:pt>
          <cx:pt idx="408">0.0130143754294882</cx:pt>
          <cx:pt idx="409">0.0070183098426082804</cx:pt>
          <cx:pt idx="410">0.011000267346688001</cx:pt>
          <cx:pt idx="411">0.015598855791114301</cx:pt>
          <cx:pt idx="412">0.027535670077142499</cx:pt>
          <cx:pt idx="413">0.018388464783403301</cx:pt>
          <cx:pt idx="414">0.016607977519110001</cx:pt>
          <cx:pt idx="415">0.0043604353721181602</cx:pt>
          <cx:pt idx="416">-0.016656672981521799</cx:pt>
          <cx:pt idx="417">-0.0067040173325609896</cx:pt>
          <cx:pt idx="418">-0.0011902866427202701</cx:pt>
          <cx:pt idx="419">-0.00043994420662963398</cx:pt>
          <cx:pt idx="420">0.00012553096224667099</cx:pt>
          <cx:pt idx="421">-0.000192130056276453</cx:pt>
          <cx:pt idx="422">-8.2778781669978405e-05</cx:pt>
          <cx:pt idx="423">0.0009137430093607</cx:pt>
          <cx:pt idx="424">0.0027632082678378999</cx:pt>
          <cx:pt idx="425">-0.0125992036023599</cx:pt>
          <cx:pt idx="426">-0.0161437235089073</cx:pt>
          <cx:pt idx="427">-0.0260675301626207</cx:pt>
          <cx:pt idx="428">-0.0259786436628031</cx:pt>
          <cx:pt idx="429">-0.010785767880512699</cx:pt>
          <cx:pt idx="430">-0.0079721832581629692</cx:pt>
          <cx:pt idx="431">0.0025746234992046302</cx:pt>
          <cx:pt idx="432">0.0097474082690034592</cx:pt>
          <cx:pt idx="433">0.019880986872464899</cx:pt>
          <cx:pt idx="434">0.017549270156827699</cx:pt>
          <cx:pt idx="435">0.033172116886279301</cx:pt>
          <cx:pt idx="436">0.034854981441491698</cx:pt>
          <cx:pt idx="437">0.046093321183000101</cx:pt>
          <cx:pt idx="438">0.0146955832302325</cx:pt>
          <cx:pt idx="439">0.019030805200951701</cx:pt>
          <cx:pt idx="440">0.024398172947424201</cx:pt>
          <cx:pt idx="441">0.026047505781061301</cx:pt>
          <cx:pt idx="442">0.0229819193121335</cx:pt>
          <cx:pt idx="443">0.0045643846990653597</cx:pt>
          <cx:pt idx="444">-0.014319602408046301</cx:pt>
          <cx:pt idx="445">-0.0105021063599089</cx:pt>
          <cx:pt idx="446">-0.0020288323001192198</cx:pt>
          <cx:pt idx="447">-0.00183821718367138</cx:pt>
          <cx:pt idx="448">-0.00066171564443300598</cx:pt>
          <cx:pt idx="449">-0.000118334749079003</cx:pt>
          <cx:pt idx="450">0.00081378381915490504</cx:pt>
          <cx:pt idx="451">0.000111235384265182</cx:pt>
          <cx:pt idx="452">0.0047158618626602696</cx:pt>
          <cx:pt idx="453">-0.016850940594558699</cx:pt>
          <cx:pt idx="454">-0.0259048421479748</cx:pt>
          <cx:pt idx="455">-0.01898356676047</cx:pt>
          <cx:pt idx="456">-0.0099643146760192303</cx:pt>
          <cx:pt idx="457">-0.015519296521004399</cx:pt>
          <cx:pt idx="458">-0.0151815160586248</cx:pt>
          <cx:pt idx="459">-0.019450442146405001</cx:pt>
          <cx:pt idx="460">0.0038700943130891802</cx:pt>
          <cx:pt idx="461">0.020671546875440001</cx:pt>
          <cx:pt idx="462">0.0068482942665855596</cx:pt>
          <cx:pt idx="463">0.017249735440667598</cx:pt>
          <cx:pt idx="464">0.031364011583508801</cx:pt>
          <cx:pt idx="465">0.035601493585892</cx:pt>
          <cx:pt idx="466">0.0193325201266497</cx:pt>
          <cx:pt idx="467">0.0119665983850522</cx:pt>
          <cx:pt idx="468">0.012739868585987101</cx:pt>
          <cx:pt idx="469">0.0136039625571109</cx:pt>
          <cx:pt idx="470">0.014276547601232399</cx:pt>
          <cx:pt idx="471">-0.0028175031600034001</cx:pt>
          <cx:pt idx="472">-0.0089172429211804901</cx:pt>
          <cx:pt idx="473">-0.0128593923128584</cx:pt>
          <cx:pt idx="474">-0.0042637790131971904</cx:pt>
          <cx:pt idx="475">-0.00086402792542932601</cx:pt>
          <cx:pt idx="476">-0.00048988909912783102</cx:pt>
          <cx:pt idx="477">0.00053525068907825304</cx:pt>
          <cx:pt idx="478">0.00055542612034113195</cx:pt>
          <cx:pt idx="479">-0.0011805786048167</cx:pt>
          <cx:pt idx="480">-0.0034332318742938701</cx:pt>
          <cx:pt idx="481">-0.0169183477786795</cx:pt>
          <cx:pt idx="482">-0.029613186091142999</cx:pt>
          <cx:pt idx="483">-0.034458930472041398</cx:pt>
          <cx:pt idx="484">-0.0225883890014799</cx:pt>
          <cx:pt idx="485">-0.019953007781561401</cx:pt>
          <cx:pt idx="486">-0.0314498788927551</cx:pt>
          <cx:pt idx="487">-0.0314817883111271</cx:pt>
          <cx:pt idx="488">-0.031058835131115299</cx:pt>
          <cx:pt idx="489">0.0029016838012645698</cx:pt>
          <cx:pt idx="490">-0.0072167435925392298</cx:pt>
          <cx:pt idx="491">-0.00329454130527566</cx:pt>
          <cx:pt idx="492">-0.0085814610610254593</cx:pt>
          <cx:pt idx="493">0.011586777098163</cx:pt>
          <cx:pt idx="494">0.0034035145216189501</cx:pt>
          <cx:pt idx="495">0.00387527089602773</cx:pt>
          <cx:pt idx="496">0.014657459872482299</cx:pt>
          <cx:pt idx="497">0.0016167499342844001</cx:pt>
          <cx:pt idx="498">0.010205981575431299</cx:pt>
          <cx:pt idx="499">-0.0042557971267115297</cx:pt>
          <cx:pt idx="500">-0.0110848358120218</cx:pt>
          <cx:pt idx="501">-0.0067925476149034297</cx:pt>
          <cx:pt idx="502">-0.00073641426436894895</cx:pt>
          <cx:pt idx="503">0.000366107444431389</cx:pt>
          <cx:pt idx="504">0.00083670302521222299</cx:pt>
          <cx:pt idx="505">0.000157077327720087</cx:pt>
          <cx:pt idx="506">0.0020852907216132401</cx:pt>
          <cx:pt idx="507">-0.0023747860916533401</cx:pt>
          <cx:pt idx="508">-0.0050443865528081297</cx:pt>
          <cx:pt idx="509">-0.0195027113709321</cx:pt>
          <cx:pt idx="510">-0.030496302328682501</cx:pt>
          <cx:pt idx="511">-0.034875257000885097</cx:pt>
          <cx:pt idx="512">-0.0285953651018627</cx:pt>
          <cx:pt idx="513">-0.028477979178947298</cx:pt>
          <cx:pt idx="514">-0.0311488859623456</cx:pt>
          <cx:pt idx="515">-0.041560475732403901</cx:pt>
          <cx:pt idx="516">-0.047277133222494098</cx:pt>
          <cx:pt idx="517">-0.016985071295192299</cx:pt>
          <cx:pt idx="518">-0.035104288200431301</cx:pt>
          <cx:pt idx="519">-0.041814486460937397</cx:pt>
          <cx:pt idx="520">-0.045488781972546598</cx:pt>
          <cx:pt idx="521">-0.0032130018141249298</cx:pt>
          <cx:pt idx="522">-0.0047087699168478197</cx:pt>
          <cx:pt idx="523">0.016254863347744401</cx:pt>
          <cx:pt idx="524">0.0092864804460285801</cx:pt>
          <cx:pt idx="525">-0.0098745206730821294</cx:pt>
          <cx:pt idx="526">-0.0044900641609874796</cx:pt>
          <cx:pt idx="527">-0.023707394190228701</cx:pt>
          <cx:pt idx="528">-0.024796634501886201</cx:pt>
          <cx:pt idx="529">-0.0044590505668916499</cx:pt>
          <cx:pt idx="530">0.0017122385792421699</cx:pt>
          <cx:pt idx="531">-0.00060882347974608702</cx:pt>
          <cx:pt idx="532">-0.00122364391387411</cx:pt>
          <cx:pt idx="533">0.00057851442689415395</cx:pt>
          <cx:pt idx="534">0.0016249215470175401</cx:pt>
          <cx:pt idx="535">-0.0030277364149118901</cx:pt>
          <cx:pt idx="536">-0.0096373861388613594</cx:pt>
          <cx:pt idx="537">-0.016544836029094401</cx:pt>
          <cx:pt idx="538">-0.026367278378858602</cx:pt>
          <cx:pt idx="539">-0.022831762634613</cx:pt>
          <cx:pt idx="540">-0.0148366075106563</cx:pt>
          <cx:pt idx="541">-0.0073846837653993103</cx:pt>
          <cx:pt idx="542">-0.022903225534834801</cx:pt>
          <cx:pt idx="543">-0.0380565411100958</cx:pt>
          <cx:pt idx="544">-0.0193464564022592</cx:pt>
          <cx:pt idx="545">-0.016965782439820401</cx:pt>
          <cx:pt idx="546">-0.036632615506570501</cx:pt>
          <cx:pt idx="547">-0.033827464443923302</cx:pt>
          <cx:pt idx="548">-0.039873899251937302</cx:pt>
          <cx:pt idx="549">-0.010883189265661499</cx:pt>
          <cx:pt idx="550">-0.000411078533880481</cx:pt>
          <cx:pt idx="551">0.019645832987876199</cx:pt>
          <cx:pt idx="552">-0.0056970578217197497</cx:pt>
          <cx:pt idx="553">-0.029113333731962201</cx:pt>
          <cx:pt idx="554">-0.023612964808834999</cx:pt>
          <cx:pt idx="555">-0.025685080220704499</cx:pt>
          <cx:pt idx="556">-0.022043036411363199</cx:pt>
          <cx:pt idx="557">-0.0048584932733181799</cx:pt>
          <cx:pt idx="558">-0.00059348647070308095</cx:pt>
          <cx:pt idx="559">-0.000132596895273343</cx:pt>
          <cx:pt idx="560">0.00049884685815807601</cx:pt>
          <cx:pt idx="561">-0.00037067225480121599</cx:pt>
          <cx:pt idx="562">-0.00021492953484873999</cx:pt>
          <cx:pt idx="563">-0.00293790856111426</cx:pt>
          <cx:pt idx="564">-0.0067701425157395403</cx:pt>
          <cx:pt idx="565">-0.0085008459537943403</cx:pt>
          <cx:pt idx="566">-0.0139033782145455</cx:pt>
          <cx:pt idx="567">-0.0085175403986017199</cx:pt>
          <cx:pt idx="568">0.0088892879333291198</cx:pt>
          <cx:pt idx="569">-0.0069836180997422097</cx:pt>
          <cx:pt idx="570">-0.010010118463268399</cx:pt>
          <cx:pt idx="571">-0.00935530636468687</cx:pt>
          <cx:pt idx="572">-0.0036764694218228101</cx:pt>
          <cx:pt idx="573">-0.015835850322750099</cx:pt>
          <cx:pt idx="574">-0.0177674789737053</cx:pt>
          <cx:pt idx="575">-0.023567487347503101</cx:pt>
          <cx:pt idx="576">-0.031313512421467002</cx:pt>
          <cx:pt idx="577">-0.01166459693095</cx:pt>
          <cx:pt idx="578">-0.018025408221508402</cx:pt>
          <cx:pt idx="579">0.00730609429400517</cx:pt>
          <cx:pt idx="580">-0.0045272403502578801</cx:pt>
          <cx:pt idx="581">-0.023044623047407502</cx:pt>
          <cx:pt idx="582">-0.017135419781578801</cx:pt>
          <cx:pt idx="583">-0.016712058636280201</cx:pt>
          <cx:pt idx="584">-0.0100522154906255</cx:pt>
          <cx:pt idx="585">-0.00181398451021623</cx:pt>
          <cx:pt idx="586">-0.00095785114787470598</cx:pt>
          <cx:pt idx="587">-0.00013008434882649499</cx:pt>
          <cx:pt idx="588">0.00054415695294118599</cx:pt>
          <cx:pt idx="589">0.00073814663412789198</cx:pt>
          <cx:pt idx="590">-0.00088385819510507799</cx:pt>
          <cx:pt idx="591">-0.0048098982641879796</cx:pt>
          <cx:pt idx="592">-0.0039770454244483803</cx:pt>
          <cx:pt idx="593">-0.0019589927454908502</cx:pt>
          <cx:pt idx="594">-0.0075243474303961499</cx:pt>
          <cx:pt idx="595">0.00320303724206267</cx:pt>
          <cx:pt idx="596">0.0082763127464107692</cx:pt>
          <cx:pt idx="597">0.0048217720085876898</cx:pt>
          <cx:pt idx="598">0.018363570754027999</cx:pt>
          <cx:pt idx="599">-0.0033244194081157299</cx:pt>
          <cx:pt idx="600">0.00065624710454998498</cx:pt>
          <cx:pt idx="601">-0.013296748571229399</cx:pt>
          <cx:pt idx="602">-0.025775339296476699</cx:pt>
          <cx:pt idx="603">-0.0109922611467717</cx:pt>
          <cx:pt idx="604">-0.00514815952556849</cx:pt>
          <cx:pt idx="605">-0.0084238264248979594</cx:pt>
          <cx:pt idx="606">-0.011829129739086701</cx:pt>
          <cx:pt idx="607">0.000131566217639871</cx:pt>
          <cx:pt idx="608">0.0069968957013730199</cx:pt>
          <cx:pt idx="609">-0.0081679046332035297</cx:pt>
          <cx:pt idx="610">-0.025021715666686099</cx:pt>
          <cx:pt idx="611">-0.016685952923682499</cx:pt>
          <cx:pt idx="612">-0.0084868473690097399</cx:pt>
          <cx:pt idx="613">-0.0060719718859784597</cx:pt>
          <cx:pt idx="614">-0.000311800622803742</cx:pt>
          <cx:pt idx="615">-0.00053093132918017802</cx:pt>
          <cx:pt idx="616">-7.1717698957006996e-05</cx:pt>
          <cx:pt idx="617">0.00082166199415722703</cx:pt>
          <cx:pt idx="618">-0.00021086326685132101</cx:pt>
          <cx:pt idx="619">-0.0033648330102847498</cx:pt>
          <cx:pt idx="620">-0.00016159570849726501</cx:pt>
          <cx:pt idx="621">0.0056789221883815702</cx:pt>
          <cx:pt idx="622">0.00059878441086233297</cx:pt>
          <cx:pt idx="623">0.00504100905476509</cx:pt>
          <cx:pt idx="624">0.0041717850740624098</cx:pt>
          <cx:pt idx="625">0.0066494555844990796</cx:pt>
          <cx:pt idx="626">0.014883266202450099</cx:pt>
          <cx:pt idx="627">-0.010244308268450599</cx:pt>
          <cx:pt idx="628">-0.0108781476613149</cx:pt>
          <cx:pt idx="629">-0.019107470840589402</cx:pt>
          <cx:pt idx="630">0.0045978031612175898</cx:pt>
          <cx:pt idx="631">0.001342496692803</cx:pt>
          <cx:pt idx="632">0.015307793472297399</cx:pt>
          <cx:pt idx="633">0.0077704873913756502</cx:pt>
          <cx:pt idx="634">-0.00021990636362517499</cx:pt>
          <cx:pt idx="635">-0.0022919159292968598</cx:pt>
          <cx:pt idx="636">-0.0066476828871890698</cx:pt>
          <cx:pt idx="637">-0.030236028332578099</cx:pt>
          <cx:pt idx="638">-0.0199442184590937</cx:pt>
          <cx:pt idx="639">-0.0141961400291507</cx:pt>
          <cx:pt idx="640">-0.0092364034090878702</cx:pt>
          <cx:pt idx="641">-0.0038500914268261698</cx:pt>
          <cx:pt idx="642">0.000214230270039915</cx:pt>
          <cx:pt idx="643">-0.00033769541677427698</cx:pt>
          <cx:pt idx="644">-0.000111402718947161</cx:pt>
          <cx:pt idx="645">-0.00023848579403271599</cx:pt>
          <cx:pt idx="646">-0.00045332468705041597</cx:pt>
          <cx:pt idx="647">-0.000851012161012153</cx:pt>
          <cx:pt idx="648">0.0041931262985459902</cx:pt>
          <cx:pt idx="649">0.0118112319613176</cx:pt>
          <cx:pt idx="650">0.018659412073961702</cx:pt>
          <cx:pt idx="651">0.0123799178180082</cx:pt>
          <cx:pt idx="652">-0.00092651441997514995</cx:pt>
          <cx:pt idx="653">-0.0048208006366331196</cx:pt>
          <cx:pt idx="654">0.0014551356229960399</cx:pt>
          <cx:pt idx="655">-0.010441261283339699</cx:pt>
          <cx:pt idx="656">-0.0046062657964143303</cx:pt>
          <cx:pt idx="657">0.0012819636022180999</cx:pt>
          <cx:pt idx="658">0.0019369989389660101</cx:pt>
          <cx:pt idx="659">0.0066083641983596796</cx:pt>
          <cx:pt idx="660">0.0044778016998360797</cx:pt>
          <cx:pt idx="661">-0.00095735228805362204</cx:pt>
          <cx:pt idx="662">0.0056689069674813698</cx:pt>
          <cx:pt idx="663">-0.0084317026425742604</cx:pt>
          <cx:pt idx="664">-0.0137646658737214</cx:pt>
          <cx:pt idx="665">-0.0223618896326363</cx:pt>
          <cx:pt idx="666">-0.022846165987574399</cx:pt>
          <cx:pt idx="667">-0.0089492100563551401</cx:pt>
          <cx:pt idx="668">-0.0047680278870439897</cx:pt>
          <cx:pt idx="669">-0.0028057605010845801</cx:pt>
          <cx:pt idx="670">1.7736017517776202e-05</cx:pt>
          <cx:pt idx="671">0.00087869880317612296</cx:pt>
          <cx:pt idx="672">0.00031382730078147999</cx:pt>
          <cx:pt idx="673">0.00036079332180833198</cx:pt>
          <cx:pt idx="674">6.5162890238835405e-05</cx:pt>
          <cx:pt idx="675">0.0019540071860072198</cx:pt>
          <cx:pt idx="676">0.0085186559660238009</cx:pt>
          <cx:pt idx="677">0.018585485886224801</cx:pt>
          <cx:pt idx="678">0.0146500067220789</cx:pt>
          <cx:pt idx="679">0.0073755357474617903</cx:pt>
          <cx:pt idx="680">0.0022460057069497701</cx:pt>
          <cx:pt idx="681">-0.00052808846806162496</cx:pt>
          <cx:pt idx="682">0.0099015673318457592</cx:pt>
          <cx:pt idx="683">-0.00194513683296338</cx:pt>
          <cx:pt idx="684">-0.0134790771445529</cx:pt>
          <cx:pt idx="685">-0.0072811817089907596</cx:pt>
          <cx:pt idx="686">-0.022079220508685101</cx:pt>
          <cx:pt idx="687">-0.0039928928274363404</cx:pt>
          <cx:pt idx="688">-0.0021834567340520499</cx:pt>
          <cx:pt idx="689">-0.0072447803329452999</cx:pt>
          <cx:pt idx="690">-0.0085342352089865098</cx:pt>
          <cx:pt idx="691">0.0044868285735875299</cx:pt>
          <cx:pt idx="692">0.0025751187435261299</cx:pt>
          <cx:pt idx="693">-0.0097358843000415508</cx:pt>
          <cx:pt idx="694">-0.012674827413732199</cx:pt>
          <cx:pt idx="695">-0.0061031710315333498</cx:pt>
          <cx:pt idx="696">-0.0054315628971196104</cx:pt>
          <cx:pt idx="697">-0.0012034071637054501</cx:pt>
          <cx:pt idx="698">-0.00027621947368384298</cx:pt>
          <cx:pt idx="699">0.00036373438066703901</cx:pt>
          <cx:pt idx="700">-0.000120735097778703</cx:pt>
          <cx:pt idx="701">-0.00031017082919232702</cx:pt>
          <cx:pt idx="702">-0.0010567126931728501</cx:pt>
          <cx:pt idx="703">0.000334773792831467</cx:pt>
          <cx:pt idx="704">0.0038259142465660702</cx:pt>
          <cx:pt idx="705">0.0097285859493364303</cx:pt>
          <cx:pt idx="706">0.00194080775974934</cx:pt>
          <cx:pt idx="707">0.0077898565878491803</cx:pt>
          <cx:pt idx="708">0.01228218596274</cx:pt>
          <cx:pt idx="709">0.0106407121974098</cx:pt>
          <cx:pt idx="710">0.0062713564377453804</cx:pt>
          <cx:pt idx="711">0.0124647041579671</cx:pt>
          <cx:pt idx="712">0.0069981268103193996</cx:pt>
          <cx:pt idx="713">0.00376783634209944</cx:pt>
          <cx:pt idx="714">0.0084218907051907908</cx:pt>
          <cx:pt idx="715">0.014583292829343701</cx:pt>
          <cx:pt idx="716">0.029117199054940601</cx:pt>
          <cx:pt idx="717">0.0123173451431736</cx:pt>
          <cx:pt idx="718">0.0108354236294578</cx:pt>
          <cx:pt idx="719">0.021728694666257601</cx:pt>
          <cx:pt idx="720">0.012291164966871399</cx:pt>
          <cx:pt idx="721">-0.00058001423556933705</cx:pt>
          <cx:pt idx="722">-0.0064848530699967996</cx:pt>
          <cx:pt idx="723">-0.0053352045520979104</cx:pt>
          <cx:pt idx="724">-0.0016734766977618001</cx:pt>
          <cx:pt idx="725">-4.4309318038191498e-05</cx:pt>
          <cx:pt idx="726">-0.000180549452095898</cx:pt>
          <cx:pt idx="727">-0.00033335067176197802</cx:pt>
          <cx:pt idx="728">-0.00035433792563407599</cx:pt>
          <cx:pt idx="729">-0.00037204296410859201</cx:pt>
          <cx:pt idx="730">0.00046793860918074902</cx:pt>
          <cx:pt idx="731">0.00079004076463392496</cx:pt>
          <cx:pt idx="732">-0.00066249576373282495</cx:pt>
          <cx:pt idx="733">-0.0020520296482887299</cx:pt>
          <cx:pt idx="734">-0.00042949331572009501</cx:pt>
          <cx:pt idx="735">0.0060541264360808901</cx:pt>
          <cx:pt idx="736">0.012548220530688201</cx:pt>
          <cx:pt idx="737">0.016607723340222601</cx:pt>
          <cx:pt idx="738">0.0124226847119942</cx:pt>
          <cx:pt idx="739">0.012239564064643599</cx:pt>
          <cx:pt idx="740">0.020267700919436301</cx:pt>
          <cx:pt idx="741">0.034258278861179298</cx:pt>
          <cx:pt idx="742">0.0373502066656504</cx:pt>
          <cx:pt idx="743">0.020535955254199802</cx:pt>
          <cx:pt idx="744">0.019863764255290101</cx:pt>
          <cx:pt idx="745">0.021954692679726402</cx:pt>
          <cx:pt idx="746">0.0188655651730089</cx:pt>
          <cx:pt idx="747">0.0169263197036594</cx:pt>
          <cx:pt idx="748">0.0094749093294462308</cx:pt>
          <cx:pt idx="749">0.0056704227469271404</cx:pt>
          <cx:pt idx="750">0.00181671914507263</cx:pt>
          <cx:pt idx="751">-0.00086538081337552699</cx:pt>
          <cx:pt idx="752">-0.000128403290923247</cx:pt>
          <cx:pt idx="753">-0.00050411995670641204</cx:pt>
          <cx:pt idx="754">-0.00053080403516113795</cx:pt>
          <cx:pt idx="755">0.00017882737273440199</cx:pt>
          <cx:pt idx="756">7.5355947021918499e-05</cx:pt>
          <cx:pt idx="757">0.00028406080088714598</cx:pt>
          <cx:pt idx="758">0.00028198323001269799</cx:pt>
          <cx:pt idx="759">-0.000281318528978559</cx:pt>
          <cx:pt idx="760">-0.0013102508933441001</cx:pt>
          <cx:pt idx="761">-0.00044485635082580697</cx:pt>
          <cx:pt idx="762">6.1947945040140295e-05</cx:pt>
          <cx:pt idx="763">0.0012891770808629601</cx:pt>
          <cx:pt idx="764">0.0010416889484133401</cx:pt>
          <cx:pt idx="765">0.0016483333373584401</cx:pt>
          <cx:pt idx="766">0.0033359425285597898</cx:pt>
          <cx:pt idx="767">0.00223696393136367</cx:pt>
          <cx:pt idx="768">0.00043454525259193299</cx:pt>
          <cx:pt idx="769">0.0038614076188852298</cx:pt>
          <cx:pt idx="770">0.0047390062211175501</cx:pt>
          <cx:pt idx="771">0.0040356203131617701</cx:pt>
          <cx:pt idx="772">0.0038871584039527301</cx:pt>
          <cx:pt idx="773">0.0037706591980640799</cx:pt>
          <cx:pt idx="774">0.00584586627689477</cx:pt>
          <cx:pt idx="775">0.0034914548913340198</cx:pt>
          <cx:pt idx="776">0.0016637116609615301</cx:pt>
          <cx:pt idx="777">0.00026933439025080501</cx:pt>
          <cx:pt idx="778">0.0013578222254646199</cx:pt>
          <cx:pt idx="779">7.6076695789505596e-05</cx:pt>
          <cx:pt idx="780">0.00020269356448366101</cx:pt>
          <cx:pt idx="781">-6.8495259529880402e-05</cx:pt>
          <cx:pt idx="782">-0.00048742706620812998</cx:pt>
          <cx:pt idx="783">0.00066035379319851904</cx:pt>
        </cx:lvl>
      </cx:numDim>
    </cx:data>
    <cx:data id="159">
      <cx:numDim type="val">
        <cx:f>'001_WA_F - 副本'!$FD$1:$FD$784</cx:f>
        <cx:lvl ptCount="784" formatCode="0.00E+00">
          <cx:pt idx="0">-8.1759125197343704e-05</cx:pt>
          <cx:pt idx="1">-0.00142770219898449</cx:pt>
          <cx:pt idx="2">-0.00067139901945390803</cx:pt>
          <cx:pt idx="3">4.8427699797355903e-05</cx:pt>
          <cx:pt idx="4">0.00016364791398415599</cx:pt>
          <cx:pt idx="5">-0.00067291883757048595</cx:pt>
          <cx:pt idx="6">0.000152241476334675</cx:pt>
          <cx:pt idx="7">-0.00028498021847241301</cx:pt>
          <cx:pt idx="8">-0.00064745724307439399</cx:pt>
          <cx:pt idx="9">-0.00027781741315328901</cx:pt>
          <cx:pt idx="10">0.00075858012852221698</cx:pt>
          <cx:pt idx="11">-0.00051023299195591498</cx:pt>
          <cx:pt idx="12">-6.5534049171074899e-05</cx:pt>
          <cx:pt idx="13">0.00095175017247901004</cx:pt>
          <cx:pt idx="14">0.00036762789606046501</cx:pt>
          <cx:pt idx="15">-0.00046979563137415203</cx:pt>
          <cx:pt idx="16">-0.00023371236473590699</cx:pt>
          <cx:pt idx="17">0.00043457816768202698</cx:pt>
          <cx:pt idx="18">-9.6776420369043404e-05</cx:pt>
          <cx:pt idx="19">0.00026700322998317799</cx:pt>
          <cx:pt idx="20">-0.00012501655201832199</cx:pt>
          <cx:pt idx="21">0.000237776493407029</cx:pt>
          <cx:pt idx="22">1.4845732458244499e-05</cx:pt>
          <cx:pt idx="23">0.00120031874285803</cx:pt>
          <cx:pt idx="24">-0.000326151668872732</cx:pt>
          <cx:pt idx="25">-0.00107635296422071</cx:pt>
          <cx:pt idx="26">0.000238938630886131</cx:pt>
          <cx:pt idx="27">0.000187757070665044</cx:pt>
          <cx:pt idx="28">4.4108971975384901e-05</cx:pt>
          <cx:pt idx="29">0.000127954645185333</cx:pt>
          <cx:pt idx="30">0.00061023177847208099</cx:pt>
          <cx:pt idx="31">-0.00067181100289232399</cx:pt>
          <cx:pt idx="32">-7.6982078346795295e-05</cx:pt>
          <cx:pt idx="33">0.00030415511978489301</cx:pt>
          <cx:pt idx="34">0.00060175517140377902</cx:pt>
          <cx:pt idx="35">0.0024284034513431399</cx:pt>
          <cx:pt idx="36">0.0024158689275662702</cx:pt>
          <cx:pt idx="37">0.0010958272804823599</cx:pt>
          <cx:pt idx="38">0.0019944569772857301</cx:pt>
          <cx:pt idx="39">0.00349384329632536</cx:pt>
          <cx:pt idx="40">0.0048540834000299002</cx:pt>
          <cx:pt idx="41">0.0024108676316872898</cx:pt>
          <cx:pt idx="42">0.00051999487585428804</cx:pt>
          <cx:pt idx="43">0.0016223848860065801</cx:pt>
          <cx:pt idx="44">0.0045691019566293303</cx:pt>
          <cx:pt idx="45">0.0027589549812375501</cx:pt>
          <cx:pt idx="46">0.0016584070703172301</cx:pt>
          <cx:pt idx="47">0.0020662005072629298</cx:pt>
          <cx:pt idx="48">0.0023894396178870802</cx:pt>
          <cx:pt idx="49">0.00067797232195189396</cx:pt>
          <cx:pt idx="50">0.00089664130854679499</cx:pt>
          <cx:pt idx="51">8.9593702628098994e-05</cx:pt>
          <cx:pt idx="52">0.00072844649123429803</cx:pt>
          <cx:pt idx="53">0.0010742096030465899</cx:pt>
          <cx:pt idx="54">0.00075933365867020004</cx:pt>
          <cx:pt idx="55">-0.00032192499768516502</cx:pt>
          <cx:pt idx="56">-0.000115976302700095</cx:pt>
          <cx:pt idx="57">-8.2016409099985396e-05</cx:pt>
          <cx:pt idx="58">0.00026613813068304302</cx:pt>
          <cx:pt idx="59">0.00061278119532993003</cx:pt>
          <cx:pt idx="60">-0.00018092454820659799</cx:pt>
          <cx:pt idx="61">9.6050009752994599e-05</cx:pt>
          <cx:pt idx="62">0.00187967047199469</cx:pt>
          <cx:pt idx="63">0.0049191133327949202</cx:pt>
          <cx:pt idx="64">0.0098694140065300907</cx:pt>
          <cx:pt idx="65">0.014946068476467801</cx:pt>
          <cx:pt idx="66">0.022147955294305299</cx:pt>
          <cx:pt idx="67">0.026164549745750599</cx:pt>
          <cx:pt idx="68">0.025365224182757599</cx:pt>
          <cx:pt idx="69">0.0092700862031403503</cx:pt>
          <cx:pt idx="70">0.021094458606219502</cx:pt>
          <cx:pt idx="71">0.014237012503867601</cx:pt>
          <cx:pt idx="72">0.0151849801949455</cx:pt>
          <cx:pt idx="73">0.015934773591706902</cx:pt>
          <cx:pt idx="74">0.014569308362437</cx:pt>
          <cx:pt idx="75">0.0049610359604940401</cx:pt>
          <cx:pt idx="76">0.0096888565337342608</cx:pt>
          <cx:pt idx="77">0.0094873648806412195</cx:pt>
          <cx:pt idx="78">0.0069003645211539299</cx:pt>
          <cx:pt idx="79">0.00200279323428599</cx:pt>
          <cx:pt idx="80">-4.7682576704988203e-05</cx:pt>
          <cx:pt idx="81">-0.00030962266214015402</cx:pt>
          <cx:pt idx="82">0.00040604760809190402</cx:pt>
          <cx:pt idx="83">0.000112500561157755</cx:pt>
          <cx:pt idx="84">0.00017099962130675999</cx:pt>
          <cx:pt idx="85">-0.000682066459953412</cx:pt>
          <cx:pt idx="86">-0.00014491666019797499</cx:pt>
          <cx:pt idx="87">0.0014295919959771001</cx:pt>
          <cx:pt idx="88">0.00065246722958391698</cx:pt>
          <cx:pt idx="89">-0.00068193649239603601</cx:pt>
          <cx:pt idx="90">0.00202181529835761</cx:pt>
          <cx:pt idx="91">0.0013217336886365799</cx:pt>
          <cx:pt idx="92">0.010067601879933301</cx:pt>
          <cx:pt idx="93">0.026377643549006301</cx:pt>
          <cx:pt idx="94">0.021064679093822699</cx:pt>
          <cx:pt idx="95">0.034503029876788403</cx:pt>
          <cx:pt idx="96">0.021560772430559799</cx:pt>
          <cx:pt idx="97">0.0048570505545490498</cx:pt>
          <cx:pt idx="98">-0.00236872186483426</cx:pt>
          <cx:pt idx="99">-0.0019492480601521101</cx:pt>
          <cx:pt idx="100">-0.0057625373669742902</cx:pt>
          <cx:pt idx="101">-0.033466157776902802</cx:pt>
          <cx:pt idx="102">-0.018869194261747799</cx:pt>
          <cx:pt idx="103">0.00071692097951473605</cx:pt>
          <cx:pt idx="104">-0.0063519594574162697</cx:pt>
          <cx:pt idx="105">-0.0107503131130315</cx:pt>
          <cx:pt idx="106">-0.0110084322656979</cx:pt>
          <cx:pt idx="107">-0.0013775882985306799</cx:pt>
          <cx:pt idx="108">-0.00113155936518593</cx:pt>
          <cx:pt idx="109">-0.0017379930687387</cx:pt>
          <cx:pt idx="110">0.00079960599408065102</cx:pt>
          <cx:pt idx="111">6.6150534501717499e-05</cx:pt>
          <cx:pt idx="112">-0.00014321910070715701</cx:pt>
          <cx:pt idx="113">-0.00052323724487089902</cx:pt>
          <cx:pt idx="114">0.00079923120691875098</cx:pt>
          <cx:pt idx="115">0.00039541250294272999</cx:pt>
          <cx:pt idx="116">0.00150748782485018</cx:pt>
          <cx:pt idx="117">0.0043019444056783202</cx:pt>
          <cx:pt idx="118">0.0068724649678776001</cx:pt>
          <cx:pt idx="119">0.0072346974789118798</cx:pt>
          <cx:pt idx="120">0.020010311852306398</cx:pt>
          <cx:pt idx="121">0.034895719684694002</cx:pt>
          <cx:pt idx="122">0.037141545520232203</cx:pt>
          <cx:pt idx="123">0.0123687802759864</cx:pt>
          <cx:pt idx="124">0.015889407726313799</cx:pt>
          <cx:pt idx="125">0.0090808178068487195</cx:pt>
          <cx:pt idx="126">0.0149926827969391</cx:pt>
          <cx:pt idx="127">-0.020912565226213299</cx:pt>
          <cx:pt idx="128">-0.00142247870859694</cx:pt>
          <cx:pt idx="129">0.0072771476346964901</cx:pt>
          <cx:pt idx="130">0.010997208319435599</cx:pt>
          <cx:pt idx="131">0.0129340724219267</cx:pt>
          <cx:pt idx="132">-0.0125841164885184</cx:pt>
          <cx:pt idx="133">-0.035216822135889302</cx:pt>
          <cx:pt idx="134">-0.0410833999149504</cx:pt>
          <cx:pt idx="135">-0.032358936962995501</cx:pt>
          <cx:pt idx="136">-0.019516854783335699</cx:pt>
          <cx:pt idx="137">-0.0074351469640693696</cx:pt>
          <cx:pt idx="138">-0.00067432709743839097</cx:pt>
          <cx:pt idx="139">-0.000173010076107023</cx:pt>
          <cx:pt idx="140">0.000118637746042817</cx:pt>
          <cx:pt idx="141">-0.00075144965781409698</cx:pt>
          <cx:pt idx="142">-7.1191422082763695e-05</cx:pt>
          <cx:pt idx="143">-0.0010685991635566701</cx:pt>
          <cx:pt idx="144">-0.00469280880286033</cx:pt>
          <cx:pt idx="145">-0.0152493047366794</cx:pt>
          <cx:pt idx="146">-0.00773367144714566</cx:pt>
          <cx:pt idx="147">0.00076995316871528001</cx:pt>
          <cx:pt idx="148">0.00666557214689973</cx:pt>
          <cx:pt idx="149">-0.0171702986936953</cx:pt>
          <cx:pt idx="150">-0.019258271901691899</cx:pt>
          <cx:pt idx="151">-0.0194345550318232</cx:pt>
          <cx:pt idx="152">0.0141272115947237</cx:pt>
          <cx:pt idx="153">0.034725488153489303</cx:pt>
          <cx:pt idx="154">0.040649751398324198</cx:pt>
          <cx:pt idx="155">0.0175619025907944</cx:pt>
          <cx:pt idx="156">0.0341552245018183</cx:pt>
          <cx:pt idx="157">0.057360935020069198</cx:pt>
          <cx:pt idx="158">0.0529604958215538</cx:pt>
          <cx:pt idx="159">0.044684122735411398</cx:pt>
          <cx:pt idx="160">0.012497785564484901</cx:pt>
          <cx:pt idx="161">-0.027005599975059101</cx:pt>
          <cx:pt idx="162">-0.0248863098990675</cx:pt>
          <cx:pt idx="163">-0.022029636958336402</cx:pt>
          <cx:pt idx="164">-0.016996584896046801</cx:pt>
          <cx:pt idx="165">0.0043934277754446296</cx:pt>
          <cx:pt idx="166">-0.00031345341169978602</cx:pt>
          <cx:pt idx="167">0.000289987595897544</cx:pt>
          <cx:pt idx="168">5.6166189927413197e-05</cx:pt>
          <cx:pt idx="169">0.00026402716625425902</cx:pt>
          <cx:pt idx="170">7.1872582970405403e-06</cx:pt>
          <cx:pt idx="171">-0.0026463055702496499</cx:pt>
          <cx:pt idx="172">-0.00163111796930065</cx:pt>
          <cx:pt idx="173">-0.016122835667865799</cx:pt>
          <cx:pt idx="174">-0.027802287002827299</cx:pt>
          <cx:pt idx="175">-0.028832631742698098</cx:pt>
          <cx:pt idx="176">-0.037498938279128001</cx:pt>
          <cx:pt idx="177">-0.045573733130059003</cx:pt>
          <cx:pt idx="178">-0.0616690352293442</cx:pt>
          <cx:pt idx="179">0.0123064014727129</cx:pt>
          <cx:pt idx="180">0.0254447013928835</cx:pt>
          <cx:pt idx="181">0.036230795549110698</cx:pt>
          <cx:pt idx="182">0.0072809899448228396</cx:pt>
          <cx:pt idx="183">-0.016780600152341899</cx:pt>
          <cx:pt idx="184">-0.032845966303992502</cx:pt>
          <cx:pt idx="185">-0.020529016167151699</cx:pt>
          <cx:pt idx="186">-0.046840722046186202</cx:pt>
          <cx:pt idx="187">-0.041690400457401001</cx:pt>
          <cx:pt idx="188">-0.028708142987697301</cx:pt>
          <cx:pt idx="189">-0.026409064484138801</cx:pt>
          <cx:pt idx="190">-0.0264927297076063</cx:pt>
          <cx:pt idx="191">-0.0176567551693841</cx:pt>
          <cx:pt idx="192">-0.012341827747944701</cx:pt>
          <cx:pt idx="193">-0.00458677762916324</cx:pt>
          <cx:pt idx="194">-0.0010796614642429299</cx:pt>
          <cx:pt idx="195">-0.00030355137118536098</cx:pt>
          <cx:pt idx="196">-0.00025758218263539098</cx:pt>
          <cx:pt idx="197">5.45959729427223e-05</cx:pt>
          <cx:pt idx="198">-0.000305787916509647</cx:pt>
          <cx:pt idx="199">-0.0037632437937247499</cx:pt>
          <cx:pt idx="200">-0.0044773233565070297</cx:pt>
          <cx:pt idx="201">-0.0297915361649626</cx:pt>
          <cx:pt idx="202">-0.037886441950768901</cx:pt>
          <cx:pt idx="203">-0.0458179793222694</cx:pt>
          <cx:pt idx="204">-0.031839570329182797</cx:pt>
          <cx:pt idx="205">-0.0203285673639533</cx:pt>
          <cx:pt idx="206">-0.0064770165907107298</cx:pt>
          <cx:pt idx="207">0.037185922833107503</cx:pt>
          <cx:pt idx="208">0.018362808946058701</cx:pt>
          <cx:pt idx="209">0.0202725905005334</cx:pt>
          <cx:pt idx="210">-0.010864162725516199</cx:pt>
          <cx:pt idx="211">-0.0110979532594623</cx:pt>
          <cx:pt idx="212">-0.030555398729862002</cx:pt>
          <cx:pt idx="213">-0.060868460500502902</cx:pt>
          <cx:pt idx="214">-0.061531915326804097</cx:pt>
          <cx:pt idx="215">-0.054683471874384097</cx:pt>
          <cx:pt idx="216">-0.0255132543391615</cx:pt>
          <cx:pt idx="217">-0.033539494663457799</cx:pt>
          <cx:pt idx="218">-0.046324532591578399</cx:pt>
          <cx:pt idx="219">-0.045720990690224998</cx:pt>
          <cx:pt idx="220">0.00046506301934983</cx:pt>
          <cx:pt idx="221">0.0045064167312783704</cx:pt>
          <cx:pt idx="222">0.00083959411696752999</cx:pt>
          <cx:pt idx="223">-0.00031247399765209799</cx:pt>
          <cx:pt idx="224">0.0014022336214791699</cx:pt>
          <cx:pt idx="225">0.00021676601362697299</cx:pt>
          <cx:pt idx="226">-0.00104594287309232</cx:pt>
          <cx:pt idx="227">-0.0047838272834383796</cx:pt>
          <cx:pt idx="228">-0.015253582262495499</cx:pt>
          <cx:pt idx="229">-0.037885997724406102</cx:pt>
          <cx:pt idx="230">-0.029308470559428399</cx:pt>
          <cx:pt idx="231">-0.040784442214326998</cx:pt>
          <cx:pt idx="232">-0.041746874166340403</cx:pt>
          <cx:pt idx="233">0.0123056117440272</cx:pt>
          <cx:pt idx="234">0.020795424415575199</cx:pt>
          <cx:pt idx="235">0.017309095960828799</cx:pt>
          <cx:pt idx="236">0.033916675142061599</cx:pt>
          <cx:pt idx="237">0.019444031655962001</cx:pt>
          <cx:pt idx="238">-0.0029848675474443299</cx:pt>
          <cx:pt idx="239">-0.0132700911264558</cx:pt>
          <cx:pt idx="240">-0.027649322675964101</cx:pt>
          <cx:pt idx="241">-0.050191863534231398</cx:pt>
          <cx:pt idx="242">-0.041555222403145103</cx:pt>
          <cx:pt idx="243">-0.020840397257816199</cx:pt>
          <cx:pt idx="244">-0.032926701738409302</cx:pt>
          <cx:pt idx="245">-0.058264471810456901</cx:pt>
          <cx:pt idx="246">-0.060855608891926601</cx:pt>
          <cx:pt idx="247">-0.043886472871422701</cx:pt>
          <cx:pt idx="248">-0.016814073547426801</cx:pt>
          <cx:pt idx="249">0.0022025954172656</cx:pt>
          <cx:pt idx="250">0.000520726871687297</cx:pt>
          <cx:pt idx="251">-0.00054550326898603096</cx:pt>
          <cx:pt idx="252">-6.6606669103595899e-05</cx:pt>
          <cx:pt idx="253">-0.00066970708751425102</cx:pt>
          <cx:pt idx="254">-0.0010809034422394001</cx:pt>
          <cx:pt idx="255">-0.00207490631240926</cx:pt>
          <cx:pt idx="256">-0.0132057343839188</cx:pt>
          <cx:pt idx="257">-0.031251209157477103</cx:pt>
          <cx:pt idx="258">-0.0355811661377494</cx:pt>
          <cx:pt idx="259">-0.034324676675384302</cx:pt>
          <cx:pt idx="260">-0.037547834193654303</cx:pt>
          <cx:pt idx="261">-0.00506670511699035</cx:pt>
          <cx:pt idx="262">-0.0260383044054068</cx:pt>
          <cx:pt idx="263">-0.0120268974696294</cx:pt>
          <cx:pt idx="264">0.0298202413676559</cx:pt>
          <cx:pt idx="265">0.0074452382008066299</cx:pt>
          <cx:pt idx="266">-0.0079090895615472109</cx:pt>
          <cx:pt idx="267">-0.075352738464046304</cx:pt>
          <cx:pt idx="268">-0.0847470024144273</cx:pt>
          <cx:pt idx="269">-0.037603853203209303</cx:pt>
          <cx:pt idx="270">-0.0103422248121358</cx:pt>
          <cx:pt idx="271">-0.0142787025106875</cx:pt>
          <cx:pt idx="272">-0.023179160459891001</cx:pt>
          <cx:pt idx="273">-0.029924524127909399</cx:pt>
          <cx:pt idx="274">-0.050131009200835901</cx:pt>
          <cx:pt idx="275">-0.028990556266287101</cx:pt>
          <cx:pt idx="276">-0.00033032722116074</cx:pt>
          <cx:pt idx="277">-0.0093996583692500992</cx:pt>
          <cx:pt idx="278">-0.0062033416890669097</cx:pt>
          <cx:pt idx="279">-0.00213448580231645</cx:pt>
          <cx:pt idx="280">-0.000598277964651607</cx:pt>
          <cx:pt idx="281">-0.00073826077416927602</cx:pt>
          <cx:pt idx="282">-0.0021318916995711999</cx:pt>
          <cx:pt idx="283">-0.0030815008498277399</cx:pt>
          <cx:pt idx="284">-0.0054600599765478796</cx:pt>
          <cx:pt idx="285">0.0022787017335870801</cx:pt>
          <cx:pt idx="286">-0.0062691170782892</cx:pt>
          <cx:pt idx="287">-0.026808060225581899</cx:pt>
          <cx:pt idx="288">-0.046713320887466603</cx:pt>
          <cx:pt idx="289">-0.019612615635410099</cx:pt>
          <cx:pt idx="290">-0.023506962992970701</cx:pt>
          <cx:pt idx="291">0.018075145167797801</cx:pt>
          <cx:pt idx="292">0.0149771001573879</cx:pt>
          <cx:pt idx="293">-0.018567242544452599</cx:pt>
          <cx:pt idx="294">-0.073555045304385905</cx:pt>
          <cx:pt idx="295">-0.115800067558933</cx:pt>
          <cx:pt idx="296">-0.0498801530188566</cx:pt>
          <cx:pt idx="297">0.018079758717837999</cx:pt>
          <cx:pt idx="298">0.033785053833201802</cx:pt>
          <cx:pt idx="299">-0.0069426294447794898</cx:pt>
          <cx:pt idx="300">-0.010510096800301299</cx:pt>
          <cx:pt idx="301">0.00060657570724249204</cx:pt>
          <cx:pt idx="302">-0.034577271399789</cx:pt>
          <cx:pt idx="303">-0.015802136129196599</cx:pt>
          <cx:pt idx="304">-0.0083659145246077708</cx:pt>
          <cx:pt idx="305">-0.019865203755603699</cx:pt>
          <cx:pt idx="306">-0.0073973801168015097</cx:pt>
          <cx:pt idx="307">-0.00049850062824561702</cx:pt>
          <cx:pt idx="308">0.00034634410512194999</cx:pt>
          <cx:pt idx="309">0.00055249235319753298</cx:pt>
          <cx:pt idx="310">-0.0020884101568266998</cx:pt>
          <cx:pt idx="311">-0.0026492890210706699</cx:pt>
          <cx:pt idx="312">-0.0141287159878987</cx:pt>
          <cx:pt idx="313">-0.0077252660082986098</cx:pt>
          <cx:pt idx="314">0.013187729408001</cx:pt>
          <cx:pt idx="315">0.000420993600509989</cx:pt>
          <cx:pt idx="316">-0.033041078821666299</cx:pt>
          <cx:pt idx="317">-0.0062330813789524897</cx:pt>
          <cx:pt idx="318">0.015681838337221799</cx:pt>
          <cx:pt idx="319">0.022348912326416899</cx:pt>
          <cx:pt idx="320">-0.0057541544828289297</cx:pt>
          <cx:pt idx="321">-0.0574683512233388</cx:pt>
          <cx:pt idx="322">-0.0755171698174361</cx:pt>
          <cx:pt idx="323">-0.098076576508713806</cx:pt>
          <cx:pt idx="324">0.0084251749250574704</cx:pt>
          <cx:pt idx="325">0.023658373911796801</cx:pt>
          <cx:pt idx="326">0.018187933285744001</cx:pt>
          <cx:pt idx="327">0.051421756583983298</cx:pt>
          <cx:pt idx="328">0.00695153434116841</cx:pt>
          <cx:pt idx="329">0.0041164043982008097</cx:pt>
          <cx:pt idx="330">-0.000119977951386923</cx:pt>
          <cx:pt idx="331">-0.0054063292355271703</cx:pt>
          <cx:pt idx="332">-0.017850067873712499</cx:pt>
          <cx:pt idx="333">-0.0106851309028609</cx:pt>
          <cx:pt idx="334">-0.0105150253994508</cx:pt>
          <cx:pt idx="335">-0.000518963528389684</cx:pt>
          <cx:pt idx="336">0.00066662392936015001</cx:pt>
          <cx:pt idx="337">-0.00125637331297411</cx:pt>
          <cx:pt idx="338">-0.00163633637215763</cx:pt>
          <cx:pt idx="339">-0.00094468615671942804</cx:pt>
          <cx:pt idx="340">-0.0257663776617626</cx:pt>
          <cx:pt idx="341">-0.024170770399185498</cx:pt>
          <cx:pt idx="342">-0.010166694251994599</cx:pt>
          <cx:pt idx="343">-0.024450795329937301</cx:pt>
          <cx:pt idx="344">-0.033238948188097403</cx:pt>
          <cx:pt idx="345">-0.0021479948465138198</cx:pt>
          <cx:pt idx="346">0.030709843471911101</cx:pt>
          <cx:pt idx="347">0.015147179406786501</cx:pt>
          <cx:pt idx="348">-0.038697478594500102</cx:pt>
          <cx:pt idx="349">-0.086638259782119406</cx:pt>
          <cx:pt idx="350">-0.075431491158977695</cx:pt>
          <cx:pt idx="351">-0.104615953166128</cx:pt>
          <cx:pt idx="352">-0.0076879890259963701</cx:pt>
          <cx:pt idx="353">-0.0051222065315230398</cx:pt>
          <cx:pt idx="354">-0.033627375361167999</cx:pt>
          <cx:pt idx="355">-0.0109327675472339</cx:pt>
          <cx:pt idx="356">-0.0152228820893792</cx:pt>
          <cx:pt idx="357">-0.0061279416471742001</cx:pt>
          <cx:pt idx="358">0.023483772641218099</cx:pt>
          <cx:pt idx="359">-0.0046753283391598403</cx:pt>
          <cx:pt idx="360">-0.0016008536002620601</cx:pt>
          <cx:pt idx="361">-0.0072203621708876601</cx:pt>
          <cx:pt idx="362">-0.0102028249419065</cx:pt>
          <cx:pt idx="363">-0.0016066124636499801</cx:pt>
          <cx:pt idx="364">0.00038649281028006402</cx:pt>
          <cx:pt idx="365">-0.000137204220558097</cx:pt>
          <cx:pt idx="366">-6.3909885790580304e-05</cx:pt>
          <cx:pt idx="367">-0.0019359069286655399</cx:pt>
          <cx:pt idx="368">-0.032411616477280997</cx:pt>
          <cx:pt idx="369">-0.0059517765772728196</cx:pt>
          <cx:pt idx="370">0.0180764025446409</cx:pt>
          <cx:pt idx="371">-0.0094382575804744101</cx:pt>
          <cx:pt idx="372">-0.00037265915733261201</cx:pt>
          <cx:pt idx="373">0.010145789273823799</cx:pt>
          <cx:pt idx="374">-0.0304029882460773</cx:pt>
          <cx:pt idx="375">-0.018368727699862801</cx:pt>
          <cx:pt idx="376">-0.0533384676523527</cx:pt>
          <cx:pt idx="377">-0.058275917880714297</cx:pt>
          <cx:pt idx="378">-0.084425361244724897</cx:pt>
          <cx:pt idx="379">-0.037235568645613802</cx:pt>
          <cx:pt idx="380">-0.031146543272340899</cx:pt>
          <cx:pt idx="381">-0.0432856692798637</cx:pt>
          <cx:pt idx="382">-0.0276654316230244</cx:pt>
          <cx:pt idx="383">-0.027040366618984499</cx:pt>
          <cx:pt idx="384">-0.031718289504738303</cx:pt>
          <cx:pt idx="385">0.026502818018119101</cx:pt>
          <cx:pt idx="386">0.034218841356738097</cx:pt>
          <cx:pt idx="387">0.018416826165634299</cx:pt>
          <cx:pt idx="388">0.0129045443874065</cx:pt>
          <cx:pt idx="389">0.0080122360349730408</cx:pt>
          <cx:pt idx="390">0.0047434409987050802</cx:pt>
          <cx:pt idx="391">0.0031841182478261299</cx:pt>
          <cx:pt idx="392">0.00050481560857151505</cx:pt>
          <cx:pt idx="393">-0.00036949601699540202</cx:pt>
          <cx:pt idx="394">0.00055790537709196598</cx:pt>
          <cx:pt idx="395">0.0042581718017571796</cx:pt>
          <cx:pt idx="396">-0.021152153287595499</cx:pt>
          <cx:pt idx="397">-0.0021004031119731701</cx:pt>
          <cx:pt idx="398">0.0113430576087635</cx:pt>
          <cx:pt idx="399">0.0059504346381407201</cx:pt>
          <cx:pt idx="400">0.018061469246003499</cx:pt>
          <cx:pt idx="401">0.030405373234649001</cx:pt>
          <cx:pt idx="402">-0.035961967077456101</cx:pt>
          <cx:pt idx="403">0.0048681271526504998</cx:pt>
          <cx:pt idx="404">-0.024392759194452801</cx:pt>
          <cx:pt idx="405">-0.026277917989056598</cx:pt>
          <cx:pt idx="406">-0.015941227985529698</cx:pt>
          <cx:pt idx="407">0.0066025447314085797</cx:pt>
          <cx:pt idx="408">0.025759240409596301</cx:pt>
          <cx:pt idx="409">-0.025000734476459199</cx:pt>
          <cx:pt idx="410">-0.039381765425118301</cx:pt>
          <cx:pt idx="411">-0.048984487663137899</cx:pt>
          <cx:pt idx="412">-0.0572688704466792</cx:pt>
          <cx:pt idx="413">0.014374672035713401</cx:pt>
          <cx:pt idx="414">0.031283002008780203</cx:pt>
          <cx:pt idx="415">0.0059987356608563703</cx:pt>
          <cx:pt idx="416">0.0217012567227114</cx:pt>
          <cx:pt idx="417">0.017794706981496999</cx:pt>
          <cx:pt idx="418">0.0046294033719242204</cx:pt>
          <cx:pt idx="419">-0.000252465078813708</cx:pt>
          <cx:pt idx="420">0.00046189274342546798</cx:pt>
          <cx:pt idx="421">-0.00079226957172951905</cx:pt>
          <cx:pt idx="422">0.00037676440569092402</cx:pt>
          <cx:pt idx="423">0.0125947591423293</cx:pt>
          <cx:pt idx="424">-0.0089523863707086093</cx:pt>
          <cx:pt idx="425">0.0023077093272027699</cx:pt>
          <cx:pt idx="426">-0.0080856749802928896</cx:pt>
          <cx:pt idx="427">0.0035433618487661599</cx:pt>
          <cx:pt idx="428">0.031521781070547199</cx:pt>
          <cx:pt idx="429">0.0549244273521102</cx:pt>
          <cx:pt idx="430">0.044563798694089898</cx:pt>
          <cx:pt idx="431">0.073354510041260604</cx:pt>
          <cx:pt idx="432">0.027157958060605499</cx:pt>
          <cx:pt idx="433">0.0291534968756209</cx:pt>
          <cx:pt idx="434">0.0146103241186395</cx:pt>
          <cx:pt idx="435">0.040812571018086198</cx:pt>
          <cx:pt idx="436">0.054790396179453103</cx:pt>
          <cx:pt idx="437">0.010560999871117501</cx:pt>
          <cx:pt idx="438">-0.0108865233309155</cx:pt>
          <cx:pt idx="439">0.0015150300204551099</cx:pt>
          <cx:pt idx="440">-0.043027713106640803</cx:pt>
          <cx:pt idx="441">-0.016338684500081399</cx:pt>
          <cx:pt idx="442">0.0154608963221789</cx:pt>
          <cx:pt idx="443">0.028432003529410499</cx:pt>
          <cx:pt idx="444">0.042350099881495601</cx:pt>
          <cx:pt idx="445">0.035811614014119697</cx:pt>
          <cx:pt idx="446">0.0153943849011134</cx:pt>
          <cx:pt idx="447">0.0051066087369812498</cx:pt>
          <cx:pt idx="448">0.00037385245551452002</cx:pt>
          <cx:pt idx="449">-6.3216207710740994e-05</cx:pt>
          <cx:pt idx="450">0.000119118187286467</cx:pt>
          <cx:pt idx="451">0.012209288047623701</cx:pt>
          <cx:pt idx="452">0.0042656633320134604</cx:pt>
          <cx:pt idx="453">0.019152019563364001</cx:pt>
          <cx:pt idx="454">0.024295856377309698</cx:pt>
          <cx:pt idx="455">0.027791606191349402</cx:pt>
          <cx:pt idx="456">0.046647465930926703</cx:pt>
          <cx:pt idx="457">0.0594641115590877</cx:pt>
          <cx:pt idx="458">0.052521883095616499</cx:pt>
          <cx:pt idx="459">0.071937348484618399</cx:pt>
          <cx:pt idx="460">0.028947728240886001</cx:pt>
          <cx:pt idx="461">0.011767318026262</cx:pt>
          <cx:pt idx="462">0.056959873510855998</cx:pt>
          <cx:pt idx="463">0.075964406025788397</cx:pt>
          <cx:pt idx="464">0.096606429863784204</cx:pt>
          <cx:pt idx="465">0.078796303703889597</cx:pt>
          <cx:pt idx="466">0.0142676981106963</cx:pt>
          <cx:pt idx="467">0.027344703559380699</cx:pt>
          <cx:pt idx="468">-0.0066685350907314698</cx:pt>
          <cx:pt idx="469">0.0247243647496295</cx:pt>
          <cx:pt idx="470">0.0167366953413839</cx:pt>
          <cx:pt idx="471">0.041738809138846998</cx:pt>
          <cx:pt idx="472">0.029750065767466301</cx:pt>
          <cx:pt idx="473">0.046499592405837502</cx:pt>
          <cx:pt idx="474">0.0136187445964439</cx:pt>
          <cx:pt idx="475">0.0018421496721658299</cx:pt>
          <cx:pt idx="476">7.9316845167485596e-05</cx:pt>
          <cx:pt idx="477">0.00069251270037906296</cx:pt>
          <cx:pt idx="478">0.0076979403070953504</cx:pt>
          <cx:pt idx="479">0.010407212640217401</cx:pt>
          <cx:pt idx="480">0.024363206430182801</cx:pt>
          <cx:pt idx="481">0.038276570020204403</cx:pt>
          <cx:pt idx="482">0.027540544525127001</cx:pt>
          <cx:pt idx="483">0.0186553218166262</cx:pt>
          <cx:pt idx="484">0.034917756507344501</cx:pt>
          <cx:pt idx="485">0.0164836066838773</cx:pt>
          <cx:pt idx="486">-0.026918376787257801</cx:pt>
          <cx:pt idx="487">0.00086966887817907599</cx:pt>
          <cx:pt idx="488">0.0092114055173991294</cx:pt>
          <cx:pt idx="489">0.057742565271781697</cx:pt>
          <cx:pt idx="490">0.071531000409151099</cx:pt>
          <cx:pt idx="491">0.069051867290191707</cx:pt>
          <cx:pt idx="492">0.072083662116100497</cx:pt>
          <cx:pt idx="493">0.056427544440550398</cx:pt>
          <cx:pt idx="494">0.048143626020492103</cx:pt>
          <cx:pt idx="495">0.0098135486459438193</cx:pt>
          <cx:pt idx="496">0.0087850119364385696</cx:pt>
          <cx:pt idx="497">0.062094765179496997</cx:pt>
          <cx:pt idx="498">0.026813977317967998</cx:pt>
          <cx:pt idx="499">0.041024015000318</cx:pt>
          <cx:pt idx="500">0.035941303234945897</cx:pt>
          <cx:pt idx="501">0.04273774196756</cx:pt>
          <cx:pt idx="502">0.0060206627934276504</cx:pt>
          <cx:pt idx="503">0.0017433960841321101</cx:pt>
          <cx:pt idx="504">-0.00073313541793470095</cx:pt>
          <cx:pt idx="505">0.00052713857077125201</cx:pt>
          <cx:pt idx="506">0.00528067481742674</cx:pt>
          <cx:pt idx="507">0.014915356581694799</cx:pt>
          <cx:pt idx="508">0.0388247186953928</cx:pt>
          <cx:pt idx="509">0.036754361443199497</cx:pt>
          <cx:pt idx="510">0.029888218867686001</cx:pt>
          <cx:pt idx="511">0.047884214734909197</cx:pt>
          <cx:pt idx="512">0.020317371408476202</cx:pt>
          <cx:pt idx="513">0.0113001839630626</cx:pt>
          <cx:pt idx="514">-0.035266303299626697</cx:pt>
          <cx:pt idx="515">-0.0245141654693895</cx:pt>
          <cx:pt idx="516">0.041205941853542302</cx:pt>
          <cx:pt idx="517">0.049038991027704801</cx:pt>
          <cx:pt idx="518">0.0798127819881813</cx:pt>
          <cx:pt idx="519">0.063981406318842499</cx:pt>
          <cx:pt idx="520">0.073376720457986502</cx:pt>
          <cx:pt idx="521">0.026244724504658201</cx:pt>
          <cx:pt idx="522">0.032949824726191297</cx:pt>
          <cx:pt idx="523">0.015621744110329299</cx:pt>
          <cx:pt idx="524">0.012573760092308799</cx:pt>
          <cx:pt idx="525">0.054775473953011501</cx:pt>
          <cx:pt idx="526">0.036963401406964601</cx:pt>
          <cx:pt idx="527">0.047379664581018499</cx:pt>
          <cx:pt idx="528">0.043545683115203598</cx:pt>
          <cx:pt idx="529">0.029295397444615699</cx:pt>
          <cx:pt idx="530">0.0036823583256484198</cx:pt>
          <cx:pt idx="531">0.00151499486605715</cx:pt>
          <cx:pt idx="532">-0.0010977382941415</cx:pt>
          <cx:pt idx="533">-1.9847720838149701e-05</cx:pt>
          <cx:pt idx="534">0.00028559758567615998</cx:pt>
          <cx:pt idx="535">0.010040968097415601</cx:pt>
          <cx:pt idx="536">0.032785808337720601</cx:pt>
          <cx:pt idx="537">0.028980248409069501</cx:pt>
          <cx:pt idx="538">0.00674619116271184</cx:pt>
          <cx:pt idx="539">0.027516951148635199</cx:pt>
          <cx:pt idx="540">0.030551185521449298</cx:pt>
          <cx:pt idx="541">-0.0137428718233331</cx:pt>
          <cx:pt idx="542">-0.038572584437678303</cx:pt>
          <cx:pt idx="543">-0.0087467942474853191</cx:pt>
          <cx:pt idx="544">-0.0099918423762437696</cx:pt>
          <cx:pt idx="545">-0.0055465575790039998</cx:pt>
          <cx:pt idx="546">0.0137447870881889</cx:pt>
          <cx:pt idx="547">0.0573092950573941</cx:pt>
          <cx:pt idx="548">0.057412018344252101</cx:pt>
          <cx:pt idx="549">0.062675539889184201</cx:pt>
          <cx:pt idx="550">0.041713534887863099</cx:pt>
          <cx:pt idx="551">0.0067787782054678598</cx:pt>
          <cx:pt idx="552">0.0147197721335327</cx:pt>
          <cx:pt idx="553">0.030419074322967199</cx:pt>
          <cx:pt idx="554">0.035292395114143602</cx:pt>
          <cx:pt idx="555">0.055896325755038397</cx:pt>
          <cx:pt idx="556">0.0189269272702773</cx:pt>
          <cx:pt idx="557">0.017634999347102401</cx:pt>
          <cx:pt idx="558">0.0071805960001475504</cx:pt>
          <cx:pt idx="559">-1.6468202657261902e-05</cx:pt>
          <cx:pt idx="560">-3.9425638004228498e-05</cx:pt>
          <cx:pt idx="561">7.1498428907156201e-06</cx:pt>
          <cx:pt idx="562">0.00121996216007624</cx:pt>
          <cx:pt idx="563">0.012136343452174099</cx:pt>
          <cx:pt idx="564">0.0315423214538193</cx:pt>
          <cx:pt idx="565">0.018869235852310099</cx:pt>
          <cx:pt idx="566">-0.015075852836421801</cx:pt>
          <cx:pt idx="567">0.026714688233490901</cx:pt>
          <cx:pt idx="568">0.049955940225124298</cx:pt>
          <cx:pt idx="569">0.0013873847767715301</cx:pt>
          <cx:pt idx="570">-0.0096169227776993493</cx:pt>
          <cx:pt idx="571">0.0047151392775821198</cx:pt>
          <cx:pt idx="572">-0.0078121092758867</cx:pt>
          <cx:pt idx="573">-0.073527144021952998</cx:pt>
          <cx:pt idx="574">-0.052225319579741698</cx:pt>
          <cx:pt idx="575">-0.0022390493910635998</cx:pt>
          <cx:pt idx="576">0.017587068575775799</cx:pt>
          <cx:pt idx="577">0.01048715308921</cx:pt>
          <cx:pt idx="578">0.029686240416075201</cx:pt>
          <cx:pt idx="579">-0.0059327809223721599</cx:pt>
          <cx:pt idx="580">0.026904764897884698</cx:pt>
          <cx:pt idx="581">0.036040508801768602</cx:pt>
          <cx:pt idx="582">0.034063796150466001</cx:pt>
          <cx:pt idx="583">0.026765913370019</cx:pt>
          <cx:pt idx="584">0.0072982318297106002</cx:pt>
          <cx:pt idx="585">0.0036553477005533699</cx:pt>
          <cx:pt idx="586">0.00320994339969005</cx:pt>
          <cx:pt idx="587">0.000259974166271813</cx:pt>
          <cx:pt idx="588">0.00026336329483672201</cx:pt>
          <cx:pt idx="589">0.00133944814658141</cx:pt>
          <cx:pt idx="590">0.00080301775188506403</cx:pt>
          <cx:pt idx="591">0.0112230041663907</cx:pt>
          <cx:pt idx="592">0.0286876542960895</cx:pt>
          <cx:pt idx="593">0.0149938089087425</cx:pt>
          <cx:pt idx="594">-0.010531246096191301</cx:pt>
          <cx:pt idx="595">0.0011940977266030699</cx:pt>
          <cx:pt idx="596">0.0471891399472084</cx:pt>
          <cx:pt idx="597">0.0185405813791567</cx:pt>
          <cx:pt idx="598">0.0115440090218672</cx:pt>
          <cx:pt idx="599">-0.017741991652765798</cx:pt>
          <cx:pt idx="600">-0.021234137455717301</cx:pt>
          <cx:pt idx="601">-0.056334739972171102</cx:pt>
          <cx:pt idx="602">-0.079562680437413102</cx:pt>
          <cx:pt idx="603">-0.076106097998171196</cx:pt>
          <cx:pt idx="604">-0.061578945538959297</cx:pt>
          <cx:pt idx="605">-0.0142562644202631</cx:pt>
          <cx:pt idx="606">-0.0144751907889599</cx:pt>
          <cx:pt idx="607">-0.0090036255004939201</cx:pt>
          <cx:pt idx="608">0.0291810969898928</cx:pt>
          <cx:pt idx="609">0.0226301403154088</cx:pt>
          <cx:pt idx="610">0.047085801357583099</cx:pt>
          <cx:pt idx="611">0.041667391533710497</cx:pt>
          <cx:pt idx="612">-0.0039529183435834002</cx:pt>
          <cx:pt idx="613">-0.0056351863930749002</cx:pt>
          <cx:pt idx="614">0.0033187499152086898</cx:pt>
          <cx:pt idx="615">6.26735237809708e-05</cx:pt>
          <cx:pt idx="616">0.000224067195770891</cx:pt>
          <cx:pt idx="617">-0.00079659149178475997</cx:pt>
          <cx:pt idx="618">0.0013746393148715899</cx:pt>
          <cx:pt idx="619">0.0081485951891451403</cx:pt>
          <cx:pt idx="620">0.0147609186338585</cx:pt>
          <cx:pt idx="621">0.010181074002428301</cx:pt>
          <cx:pt idx="622">-0.0090113336730335992</cx:pt>
          <cx:pt idx="623">-0.0068002535192297304</cx:pt>
          <cx:pt idx="624">0.0162048521627337</cx:pt>
          <cx:pt idx="625">0.0156119012429275</cx:pt>
          <cx:pt idx="626">0.0146763556436667</cx:pt>
          <cx:pt idx="627">-0.032393838308665698</cx:pt>
          <cx:pt idx="628">-0.019716769449726699</cx:pt>
          <cx:pt idx="629">-0.0265051640379113</cx:pt>
          <cx:pt idx="630">-0.056831701721967297</cx:pt>
          <cx:pt idx="631">-0.049055481713505503</cx:pt>
          <cx:pt idx="632">-0.046991608243651298</cx:pt>
          <cx:pt idx="633">-0.052458146278141903</cx:pt>
          <cx:pt idx="634">-0.039409645517108398</cx:pt>
          <cx:pt idx="635">-0.015111137283174401</cx:pt>
          <cx:pt idx="636">-0.0031422381851006001</cx:pt>
          <cx:pt idx="637">0.018387374266883</cx:pt>
          <cx:pt idx="638">0.0234635863917412</cx:pt>
          <cx:pt idx="639">0.0035068926849218698</cx:pt>
          <cx:pt idx="640">-0.0141691176796874</cx:pt>
          <cx:pt idx="641">-0.011430584465504099</cx:pt>
          <cx:pt idx="642">-0.0041079955775886398</cx:pt>
          <cx:pt idx="643">-0.00039888111096186802</cx:pt>
          <cx:pt idx="644">-0.00013557611574177499</cx:pt>
          <cx:pt idx="645">-6.0896160924272498e-05</cx:pt>
          <cx:pt idx="646">0.000364670409325707</cx:pt>
          <cx:pt idx="647">0.0063145479149404101</cx:pt>
          <cx:pt idx="648">0.00112133559401762</cx:pt>
          <cx:pt idx="649">-0.018700100125453201</cx:pt>
          <cx:pt idx="650">-0.053021456287947299</cx:pt>
          <cx:pt idx="651">-0.029381145462886799</cx:pt>
          <cx:pt idx="652">0.0045345283264637704</cx:pt>
          <cx:pt idx="653">0.00336936399540277</cx:pt>
          <cx:pt idx="654">0.010786094523587701</cx:pt>
          <cx:pt idx="655">-0.0074829192410378297</cx:pt>
          <cx:pt idx="656">-0.0127437218202422</cx:pt>
          <cx:pt idx="657">-0.033966285045992702</cx:pt>
          <cx:pt idx="658">-0.043574571142427403</cx:pt>
          <cx:pt idx="659">-0.022464457482404401</cx:pt>
          <cx:pt idx="660">-0.049780992979289902</cx:pt>
          <cx:pt idx="661">-0.076099509804568199</cx:pt>
          <cx:pt idx="662">-0.036604354399707301</cx:pt>
          <cx:pt idx="663">-0.036452506607337197</cx:pt>
          <cx:pt idx="664">-0.032586301486228299</cx:pt>
          <cx:pt idx="665">0.00017551808255968399</cx:pt>
          <cx:pt idx="666">0.0049524300690755498</cx:pt>
          <cx:pt idx="667">-0.0071787036367772098</cx:pt>
          <cx:pt idx="668">-0.0246386598047761</cx:pt>
          <cx:pt idx="669">-0.0103649167689995</cx:pt>
          <cx:pt idx="670">-0.0020805400167922799</cx:pt>
          <cx:pt idx="671">-0.000207547616431739</cx:pt>
          <cx:pt idx="672">0.00076798198551625003</cx:pt>
          <cx:pt idx="673">0.00021636215336773599</cx:pt>
          <cx:pt idx="674">-0.00029513652078815402</cx:pt>
          <cx:pt idx="675">-0.00252482861555022</cx:pt>
          <cx:pt idx="676">-0.0079962031801803397</cx:pt>
          <cx:pt idx="677">-0.022964351682035498</cx:pt>
          <cx:pt idx="678">-0.0520638444927937</cx:pt>
          <cx:pt idx="679">-0.044624276507264901</cx:pt>
          <cx:pt idx="680">-0.044020419190231003</cx:pt>
          <cx:pt idx="681">-0.038153609157693599</cx:pt>
          <cx:pt idx="682">-0.026723709859001899</cx:pt>
          <cx:pt idx="683">-0.025136538303850601</cx:pt>
          <cx:pt idx="684">-0.058389230152313398</cx:pt>
          <cx:pt idx="685">-0.063683441329144899</cx:pt>
          <cx:pt idx="686">-0.071800410888029603</cx:pt>
          <cx:pt idx="687">-0.045936234622650299</cx:pt>
          <cx:pt idx="688">-0.036697525595337503</cx:pt>
          <cx:pt idx="689">-0.067143239983183098</cx:pt>
          <cx:pt idx="690">-0.045906906712404598</cx:pt>
          <cx:pt idx="691">-0.058090004025282901</cx:pt>
          <cx:pt idx="692">-0.0528189656859539</cx:pt>
          <cx:pt idx="693">-0.0416915961375115</cx:pt>
          <cx:pt idx="694">-0.0181983481141147</cx:pt>
          <cx:pt idx="695">-0.01269683676917</cx:pt>
          <cx:pt idx="696">-0.00168066000546178</cx:pt>
          <cx:pt idx="697">0.00163106517312786</cx:pt>
          <cx:pt idx="698">-0.000121874216042315</cx:pt>
          <cx:pt idx="699">-0.000121596813729304</cx:pt>
          <cx:pt idx="700">-1.34739038969281e-05</cx:pt>
          <cx:pt idx="701">0.00022693785938898901</cx:pt>
          <cx:pt idx="702">0.00028539366930720601</cx:pt>
          <cx:pt idx="703">-0.00018683275700511601</cx:pt>
          <cx:pt idx="704">-0.0011548860153255799</cx:pt>
          <cx:pt idx="705">-0.0074932762719038901</cx:pt>
          <cx:pt idx="706">-0.0074879737481221096</cx:pt>
          <cx:pt idx="707">-0.0054484624557014499</cx:pt>
          <cx:pt idx="708">-0.020302670923116301</cx:pt>
          <cx:pt idx="709">-0.031624040832641302</cx:pt>
          <cx:pt idx="710">-0.024114139334947399</cx:pt>
          <cx:pt idx="711">-0.026890297671657199</cx:pt>
          <cx:pt idx="712">-0.042354382344458298</cx:pt>
          <cx:pt idx="713">-0.0326106512687259</cx:pt>
          <cx:pt idx="714">-0.043945509834930702</cx:pt>
          <cx:pt idx="715">-0.0240195355100381</cx:pt>
          <cx:pt idx="716">-0.0127007873580784</cx:pt>
          <cx:pt idx="717">-0.043089458289720002</cx:pt>
          <cx:pt idx="718">-0.051976325503993198</cx:pt>
          <cx:pt idx="719">-0.053612548980658301</cx:pt>
          <cx:pt idx="720">-0.041179903776212598</cx:pt>
          <cx:pt idx="721">-0.0150422391692598</cx:pt>
          <cx:pt idx="722">-0.0067780727722183201</cx:pt>
          <cx:pt idx="723">-0.00211855652183596</cx:pt>
          <cx:pt idx="724">-0.0013875034561946101</cx:pt>
          <cx:pt idx="725">-0.000129501198812788</cx:pt>
          <cx:pt idx="726">0.000166346763574195</cx:pt>
          <cx:pt idx="727">-3.38929628279868e-05</cx:pt>
          <cx:pt idx="728">0.00045182319879877699</cx:pt>
          <cx:pt idx="729">-0.000219112511267349</cx:pt>
          <cx:pt idx="730">0.000123224234430684</cx:pt>
          <cx:pt idx="731">-0.000221596234940093</cx:pt>
          <cx:pt idx="732">0.00015395937324488599</cx:pt>
          <cx:pt idx="733">3.9766267529334899e-05</cx:pt>
          <cx:pt idx="734">-0.00201619247560852</cx:pt>
          <cx:pt idx="735">-0.0036956640398071701</cx:pt>
          <cx:pt idx="736">-0.0080501000123141108</cx:pt>
          <cx:pt idx="737">-0.0092509759405968103</cx:pt>
          <cx:pt idx="738">-0.0090469138293272303</cx:pt>
          <cx:pt idx="739">-0.0073668167918724704</cx:pt>
          <cx:pt idx="740">-0.0036539403599984599</cx:pt>
          <cx:pt idx="741">-0.0061546298524553797</cx:pt>
          <cx:pt idx="742">-0.0166948585975163</cx:pt>
          <cx:pt idx="743">-0.015235644023991701</cx:pt>
          <cx:pt idx="744">-0.013666689994485601</cx:pt>
          <cx:pt idx="745">-0.0195142892344118</cx:pt>
          <cx:pt idx="746">-0.0140570161398718</cx:pt>
          <cx:pt idx="747">-0.014588321558211201</cx:pt>
          <cx:pt idx="748">-0.0106859324453067</cx:pt>
          <cx:pt idx="749">-0.0057550700135521604</cx:pt>
          <cx:pt idx="750">-0.0051655335136110104</cx:pt>
          <cx:pt idx="751">0.00069006520077233801</cx:pt>
          <cx:pt idx="752">-0.00062021222338770002</cx:pt>
          <cx:pt idx="753">7.5046427069721695e-05</cx:pt>
          <cx:pt idx="754">0.000239143130519339</cx:pt>
          <cx:pt idx="755">0.00032709938396363998</cx:pt>
          <cx:pt idx="756">-3.9698268998280797e-06</cx:pt>
          <cx:pt idx="757">-0.000318725085745402</cx:pt>
          <cx:pt idx="758">-9.1724761826453597e-05</cx:pt>
          <cx:pt idx="759">6.1776594768845895e-05</cx:pt>
          <cx:pt idx="760">0.00056544195927291996</cx:pt>
          <cx:pt idx="761">-0.00038579364390581701</cx:pt>
          <cx:pt idx="762">-0.00023290200711775601</cx:pt>
          <cx:pt idx="763">-0.0018066758287166101</cx:pt>
          <cx:pt idx="764">-0.0024206919692983898</cx:pt>
          <cx:pt idx="765">-0.00061797962710160497</cx:pt>
          <cx:pt idx="766">0.00028105011379648301</cx:pt>
          <cx:pt idx="767">0.00108328971380755</cx:pt>
          <cx:pt idx="768">0.00092518482156116904</cx:pt>
          <cx:pt idx="769">-0.00082679575930767301</cx:pt>
          <cx:pt idx="770">-0.0021847858974736799</cx:pt>
          <cx:pt idx="771">-0.0024783540845070701</cx:pt>
          <cx:pt idx="772">-0.0022573098183998998</cx:pt>
          <cx:pt idx="773">-0.0032829013113323002</cx:pt>
          <cx:pt idx="774">-0.0046190030049540797</cx:pt>
          <cx:pt idx="775">-0.0014595042103990399</cx:pt>
          <cx:pt idx="776">-0.00053545955137256497</cx:pt>
          <cx:pt idx="777">-0.00060586966294624703</cx:pt>
          <cx:pt idx="778">-0.00371434102058164</cx:pt>
          <cx:pt idx="779">-0.00069012991998869595</cx:pt>
          <cx:pt idx="780">0.00041189144067727202</cx:pt>
          <cx:pt idx="781">-0.000420632243431182</cx:pt>
          <cx:pt idx="782">0.00013456705588851499</cx:pt>
          <cx:pt idx="783">-0.00056380071772548705</cx:pt>
        </cx:lvl>
      </cx:numDim>
    </cx:data>
    <cx:data id="160">
      <cx:numDim type="val">
        <cx:f>'001_WA_F - 副本'!$FE$1:$FE$784</cx:f>
        <cx:lvl ptCount="784" formatCode="0.00E+00">
          <cx:pt idx="0">3.2882271295000003e-05</cx:pt>
          <cx:pt idx="1">-2.9984601346371302e-05</cx:pt>
          <cx:pt idx="2">-0.00051935908630038096</cx:pt>
          <cx:pt idx="3">-0.00041193942922114002</cx:pt>
          <cx:pt idx="4">-0.000158622912307181</cx:pt>
          <cx:pt idx="5">9.9057484082833996e-05</cx:pt>
          <cx:pt idx="6">-0.000117421439934907</cx:pt>
          <cx:pt idx="7">-2.1191524417710999e-05</cx:pt>
          <cx:pt idx="8">5.4146923355212202e-05</cx:pt>
          <cx:pt idx="9">0.00051973923985906801</cx:pt>
          <cx:pt idx="10">0.00058427760076332701</cx:pt>
          <cx:pt idx="11">9.5334430406107001e-05</cx:pt>
          <cx:pt idx="12">-4.0853014502297302e-05</cx:pt>
          <cx:pt idx="13">0.00030318357203110499</cx:pt>
          <cx:pt idx="14">-3.6810720096208601e-06</cx:pt>
          <cx:pt idx="15">2.1518189708014298e-05</cx:pt>
          <cx:pt idx="16">0.00015087829603938299</cx:pt>
          <cx:pt idx="17">0.000295899304548542</cx:pt>
          <cx:pt idx="18">-0.00032365091234593402</cx:pt>
          <cx:pt idx="19">0.00056924255320046501</cx:pt>
          <cx:pt idx="20">0.00030213619273653701</cx:pt>
          <cx:pt idx="21">0.00047633220973114602</cx:pt>
          <cx:pt idx="22">-4.8328002152148701e-05</cx:pt>
          <cx:pt idx="23">1.7712614519381399e-06</cx:pt>
          <cx:pt idx="24">-0.00024467352227395699</cx:pt>
          <cx:pt idx="25">-0.00021047763812291799</cx:pt>
          <cx:pt idx="26">0.00013733427155421799</cx:pt>
          <cx:pt idx="27">0.0011726180494097201</cx:pt>
          <cx:pt idx="28">0.00015033445063944499</cx:pt>
          <cx:pt idx="29">-6.9379085961830306e-05</cx:pt>
          <cx:pt idx="30">1.4624749152987699e-05</cx:pt>
          <cx:pt idx="31">3.24626348382089e-05</cx:pt>
          <cx:pt idx="32">0.000623283751419283</cx:pt>
          <cx:pt idx="33">0.00029454343905157198</cx:pt>
          <cx:pt idx="34">0.00056027898063780999</cx:pt>
          <cx:pt idx="35">-0.00073169467302723905</cx:pt>
          <cx:pt idx="36">9.8946915710984095e-06</cx:pt>
          <cx:pt idx="37">-9.73598468913778e-05</cx:pt>
          <cx:pt idx="38">-0.00090424273126451897</cx:pt>
          <cx:pt idx="39">-0.00065944619258097401</cx:pt>
          <cx:pt idx="40">0.00028211316297623701</cx:pt>
          <cx:pt idx="41">-0.0019412970554819099</cx:pt>
          <cx:pt idx="42">-0.00116480164280493</cx:pt>
          <cx:pt idx="43">-0.000588735618620184</cx:pt>
          <cx:pt idx="44">0.00079377229100736197</cx:pt>
          <cx:pt idx="45">-0.000111604558433602</cx:pt>
          <cx:pt idx="46">0.00044964507232304098</cx:pt>
          <cx:pt idx="47">-0.00034594052765858798</cx:pt>
          <cx:pt idx="48">0.000240177189584515</cx:pt>
          <cx:pt idx="49">-0.00066702002197092697</cx:pt>
          <cx:pt idx="50">-7.7976176709425901e-05</cx:pt>
          <cx:pt idx="51">0.00029208075150553403</cx:pt>
          <cx:pt idx="52">0.000598004648695986</cx:pt>
          <cx:pt idx="53">-0.00042161372181065399</cx:pt>
          <cx:pt idx="54">-2.7487141356339001e-05</cx:pt>
          <cx:pt idx="55">0.00015206321207397199</cx:pt>
          <cx:pt idx="56">0.000171578770507395</cx:pt>
          <cx:pt idx="57">0.00028044084485985798</cx:pt>
          <cx:pt idx="58">-0.00018033283948778301</cx:pt>
          <cx:pt idx="59">-6.9078984030396506e-05</cx:pt>
          <cx:pt idx="60">-0.00024024937306114</cx:pt>
          <cx:pt idx="61">0.00036557168913455598</cx:pt>
          <cx:pt idx="62">8.8129523570564598e-05</cx:pt>
          <cx:pt idx="63">-0.00027642861461270302</cx:pt>
          <cx:pt idx="64">0.00017692499957107499</cx:pt>
          <cx:pt idx="65">0.00040040344722427402</cx:pt>
          <cx:pt idx="66">-0.00088690379092602896</cx:pt>
          <cx:pt idx="67">-0.00091217399376998997</cx:pt>
          <cx:pt idx="68">0.00078967594987912901</cx:pt>
          <cx:pt idx="69">1.48038137676216e-05</cx:pt>
          <cx:pt idx="70">-0.0045570977588679697</cx:pt>
          <cx:pt idx="71">-0.0030899942141063398</cx:pt>
          <cx:pt idx="72">0.00019379583319927501</cx:pt>
          <cx:pt idx="73">-0.0016636622818921401</cx:pt>
          <cx:pt idx="74">-0.0042647103086840398</cx:pt>
          <cx:pt idx="75">-0.0072646322466400704</cx:pt>
          <cx:pt idx="76">-0.0046464902723225799</cx:pt>
          <cx:pt idx="77">-0.00297941653320965</cx:pt>
          <cx:pt idx="78">-0.0020461541309648801</cx:pt>
          <cx:pt idx="79">-0.00015343875397496801</cx:pt>
          <cx:pt idx="80">0.00041104946387033199</cx:pt>
          <cx:pt idx="81">-3.1302027136255502e-05</cx:pt>
          <cx:pt idx="82">-0.00013541358513240699</cx:pt>
          <cx:pt idx="83">-4.7727433646089197e-05</cx:pt>
          <cx:pt idx="84">-0.00052010688628824505</cx:pt>
          <cx:pt idx="85">-0.000426220363455017</cx:pt>
          <cx:pt idx="86">-0.000385391896156703</cx:pt>
          <cx:pt idx="87">8.17989372467832e-05</cx:pt>
          <cx:pt idx="88">-0.00080470550952007496</cx:pt>
          <cx:pt idx="89">-0.00047412472137610802</cx:pt>
          <cx:pt idx="90">-0.00114388943461397</cx:pt>
          <cx:pt idx="91">-0.0017959830043128</cx:pt>
          <cx:pt idx="92">-0.00192222492656459</cx:pt>
          <cx:pt idx="93">0.0017856329372980999</cx:pt>
          <cx:pt idx="94">0.0033465635447667398</cx:pt>
          <cx:pt idx="95">0.0052696080469429498</cx:pt>
          <cx:pt idx="96">0.0027347280274826798</cx:pt>
          <cx:pt idx="97">-0.0029432442183224398</cx:pt>
          <cx:pt idx="98">-0.016571391044560201</cx:pt>
          <cx:pt idx="99">-0.019638554532197101</cx:pt>
          <cx:pt idx="100">-0.0094078038036814002</cx:pt>
          <cx:pt idx="101">-0.0139005902808378</cx:pt>
          <cx:pt idx="102">-0.0079759440964045896</cx:pt>
          <cx:pt idx="103">-0.0125082859741941</cx:pt>
          <cx:pt idx="104">-0.016552446759997699</cx:pt>
          <cx:pt idx="105">-0.0053251150527188701</cx:pt>
          <cx:pt idx="106">-0.00070271641323863497</cx:pt>
          <cx:pt idx="107">0.00092037522978495796</cx:pt>
          <cx:pt idx="108">-0.0013827059119179701</cx:pt>
          <cx:pt idx="109">-0.00060999538839062002</cx:pt>
          <cx:pt idx="110">-0.00035806496293040301</cx:pt>
          <cx:pt idx="111">0.00018066838884323399</cx:pt>
          <cx:pt idx="112">0.00053529684904994699</cx:pt>
          <cx:pt idx="113">-0.00026476561992670099</cx:pt>
          <cx:pt idx="114">-0.000132919791362894</cx:pt>
          <cx:pt idx="115">-0.00064930265976231405</cx:pt>
          <cx:pt idx="116">-0.0016088325020249801</cx:pt>
          <cx:pt idx="117">0.000244185627036336</cx:pt>
          <cx:pt idx="118">0.0029413936939057801</cx:pt>
          <cx:pt idx="119">0.0061709107583949102</cx:pt>
          <cx:pt idx="120">-0.00324934328483133</cx:pt>
          <cx:pt idx="121">0.0045118214476892104</cx:pt>
          <cx:pt idx="122">0.017906978421463798</cx:pt>
          <cx:pt idx="123">0.020956118545058602</cx:pt>
          <cx:pt idx="124">0.015238264657711499</cx:pt>
          <cx:pt idx="125">0.00311276296936207</cx:pt>
          <cx:pt idx="126">0.0093288627450099394</cx:pt>
          <cx:pt idx="127">0.0134474361794601</cx:pt>
          <cx:pt idx="128">0.0166477110369588</cx:pt>
          <cx:pt idx="129">0.017618204600165801</cx:pt>
          <cx:pt idx="130">0.0018207648639579901</cx:pt>
          <cx:pt idx="131">-0.00212559402736354</cx:pt>
          <cx:pt idx="132">-0.0045724953357538199</cx:pt>
          <cx:pt idx="133">-0.020046605127611201</cx:pt>
          <cx:pt idx="134">-0.024282036670696599</cx:pt>
          <cx:pt idx="135">-0.016228071689159199</cx:pt>
          <cx:pt idx="136">-0.015098541098574</cx:pt>
          <cx:pt idx="137">-0.0052069481483066199</cx:pt>
          <cx:pt idx="138">0.00098777348202666007</cx:pt>
          <cx:pt idx="139">-9.69177072990753e-05</cx:pt>
          <cx:pt idx="140">-1.26525434388233e-05</cx:pt>
          <cx:pt idx="141">0.00025406837409557302</cx:pt>
          <cx:pt idx="142">0.00022195650193805101</cx:pt>
          <cx:pt idx="143">-7.4411128311607002e-05</cx:pt>
          <cx:pt idx="144">-0.000161867768585787</cx:pt>
          <cx:pt idx="145">-0.0019953858530522201</cx:pt>
          <cx:pt idx="146">0.00484712575407816</cx:pt>
          <cx:pt idx="147">0.0052335041938276804</cx:pt>
          <cx:pt idx="148">-0.0059457099927289602</cx:pt>
          <cx:pt idx="149">0.000852269239456061</cx:pt>
          <cx:pt idx="150">0.021384224897849701</cx:pt>
          <cx:pt idx="151">0.024099647407847698</cx:pt>
          <cx:pt idx="152">0.024670455713438701</cx:pt>
          <cx:pt idx="153">0.016647263522284201</cx:pt>
          <cx:pt idx="154">0.019250288787049499</cx:pt>
          <cx:pt idx="155">0.042672781316025601</cx:pt>
          <cx:pt idx="156">0.044332541479465699</cx:pt>
          <cx:pt idx="157">0.043288886203351799</cx:pt>
          <cx:pt idx="158">0.049732571500136602</cx:pt>
          <cx:pt idx="159">0.061262798677701402</cx:pt>
          <cx:pt idx="160">0.0368640017420344</cx:pt>
          <cx:pt idx="161">0.040348630739500603</cx:pt>
          <cx:pt idx="162">0.0093251086290838305</cx:pt>
          <cx:pt idx="163">-0.0102388914523108</cx:pt>
          <cx:pt idx="164">-0.0038519520777045299</cx:pt>
          <cx:pt idx="165">0.0062258977888966401</cx:pt>
          <cx:pt idx="166">0.0034157540643871601</cx:pt>
          <cx:pt idx="167">7.28541045564919e-05</cx:pt>
          <cx:pt idx="168">-0.00038737859333077803</cx:pt>
          <cx:pt idx="169">0.00022324800713955899</cx:pt>
          <cx:pt idx="170">-0.0013165942195863499</cx:pt>
          <cx:pt idx="171">0.00070849913849875697</cx:pt>
          <cx:pt idx="172">-0.0019642755110521001</cx:pt>
          <cx:pt idx="173">-0.012377311844796899</cx:pt>
          <cx:pt idx="174">-0.0138993815243995</cx:pt>
          <cx:pt idx="175">-0.014304721842926599</cx:pt>
          <cx:pt idx="176">-0.0145350176435146</cx:pt>
          <cx:pt idx="177">0.0083074725635702198</cx:pt>
          <cx:pt idx="178">0.023866831998048</cx:pt>
          <cx:pt idx="179">0.0096243999508929309</cx:pt>
          <cx:pt idx="180">0.033762408499558402</cx:pt>
          <cx:pt idx="181">0.029018341630319199</cx:pt>
          <cx:pt idx="182">0.0451802049869066</cx:pt>
          <cx:pt idx="183">0.0494727244981173</cx:pt>
          <cx:pt idx="184">0.052561082061263302</cx:pt>
          <cx:pt idx="185">0.076297700122247306</cx:pt>
          <cx:pt idx="186">0.079466848094653805</cx:pt>
          <cx:pt idx="187">0.065469622494088303</cx:pt>
          <cx:pt idx="188">0.031718515027060398</cx:pt>
          <cx:pt idx="189">0.0300260888911296</cx:pt>
          <cx:pt idx="190">0.010134147326108799</cx:pt>
          <cx:pt idx="191">-0.0082475072598760003</cx:pt>
          <cx:pt idx="192">-0.017331836552859001</cx:pt>
          <cx:pt idx="193">0.0057232949528713203</cx:pt>
          <cx:pt idx="194">-0.0021880574503035598</cx:pt>
          <cx:pt idx="195">-0.00095834910892450195</cx:pt>
          <cx:pt idx="196">0.000138418814922945</cx:pt>
          <cx:pt idx="197">0.00018053639341979901</cx:pt>
          <cx:pt idx="198">-0.0036560964874837601</cx:pt>
          <cx:pt idx="199">-0.0036383517732699799</cx:pt>
          <cx:pt idx="200">0.00194481029149174</cx:pt>
          <cx:pt idx="201">-0.0131172403659336</cx:pt>
          <cx:pt idx="202">-0.020191012337288601</cx:pt>
          <cx:pt idx="203">-0.0151821827655799</cx:pt>
          <cx:pt idx="204">0.0074860695695927598</cx:pt>
          <cx:pt idx="205">0.0069389354746386403</cx:pt>
          <cx:pt idx="206">0.0080109210400300199</cx:pt>
          <cx:pt idx="207">0.0039066902056348</cx:pt>
          <cx:pt idx="208">0.015844638152216602</cx:pt>
          <cx:pt idx="209">0.037088590024959803</cx:pt>
          <cx:pt idx="210">0.0132712891214837</cx:pt>
          <cx:pt idx="211">0.049861089479617898</cx:pt>
          <cx:pt idx="212">0.026721073611124701</cx:pt>
          <cx:pt idx="213">0.0053249661838875601</cx:pt>
          <cx:pt idx="214">0.073877993210548304</cx:pt>
          <cx:pt idx="215">0.049492991686504298</cx:pt>
          <cx:pt idx="216">0.026306303050273899</cx:pt>
          <cx:pt idx="217">0.0583669867734639</cx:pt>
          <cx:pt idx="218">0.042866303671492002</cx:pt>
          <cx:pt idx="219">-0.0094775026485202692</cx:pt>
          <cx:pt idx="220">-0.0260252001928164</cx:pt>
          <cx:pt idx="221">-0.011744270698292</cx:pt>
          <cx:pt idx="222">-0.00144416134496824</cx:pt>
          <cx:pt idx="223">-0.000218237709543108</cx:pt>
          <cx:pt idx="224">-0.000129486231426704</cx:pt>
          <cx:pt idx="225">-2.9034749942623599e-05</cx:pt>
          <cx:pt idx="226">-0.00151142792143637</cx:pt>
          <cx:pt idx="227">-0.00114195871924068</cx:pt>
          <cx:pt idx="228">0.0082670076909653195</cx:pt>
          <cx:pt idx="229">-0.013049393782419901</cx:pt>
          <cx:pt idx="230">-0.0061053281041115902</cx:pt>
          <cx:pt idx="231">0.00095042196819455297</cx:pt>
          <cx:pt idx="232">-0.00768019080566583</cx:pt>
          <cx:pt idx="233">-0.0098723564850043393</cx:pt>
          <cx:pt idx="234">0.0030035516030855899</cx:pt>
          <cx:pt idx="235">-0.019708505565958601</cx:pt>
          <cx:pt idx="236">-0.0069080505093740002</cx:pt>
          <cx:pt idx="237">0.0027902695637242098</cx:pt>
          <cx:pt idx="238">-0.0067708103812535603</cx:pt>
          <cx:pt idx="239">-0.0175339434337312</cx:pt>
          <cx:pt idx="240">0.0259551784168967</cx:pt>
          <cx:pt idx="241">0.025585543363061399</cx:pt>
          <cx:pt idx="242">0.0325984566759897</cx:pt>
          <cx:pt idx="243">0.046642510173485398</cx:pt>
          <cx:pt idx="244">0.022896393499148401</cx:pt>
          <cx:pt idx="245">0.032052673542539198</cx:pt>
          <cx:pt idx="246">0.050286310472391502</cx:pt>
          <cx:pt idx="247">0.0100507991375057</cx:pt>
          <cx:pt idx="248">-0.034291551793371601</cx:pt>
          <cx:pt idx="249">-0.016065732920864498</cx:pt>
          <cx:pt idx="250">0.0023403742063025498</cx:pt>
          <cx:pt idx="251">4.8007083616390602e-05</cx:pt>
          <cx:pt idx="252">1.62725029094254e-05</cx:pt>
          <cx:pt idx="253">-0.00011505227525123401</cx:pt>
          <cx:pt idx="254">0.0015221949762752401</cx:pt>
          <cx:pt idx="255">0.0047086292101411803</cx:pt>
          <cx:pt idx="256">0.0050987002892421496</cx:pt>
          <cx:pt idx="257">2.4817429965487899e-05</cx:pt>
          <cx:pt idx="258">-0.00111200227367405</cx:pt>
          <cx:pt idx="259">0.0027477992840863399</cx:pt>
          <cx:pt idx="260">0.017393123534761499</cx:pt>
          <cx:pt idx="261">0.00331079527519058</cx:pt>
          <cx:pt idx="262">-0.00283788980228631</cx:pt>
          <cx:pt idx="263">-0.015766210574723299</cx:pt>
          <cx:pt idx="264">-0.00025167455477273601</cx:pt>
          <cx:pt idx="265">-0.0077833695958166201</cx:pt>
          <cx:pt idx="266">-0.045502117623810297</cx:pt>
          <cx:pt idx="267">-0.031352097398019002</cx:pt>
          <cx:pt idx="268">0.00311391602858903</cx:pt>
          <cx:pt idx="269">-0.025709695199060301</cx:pt>
          <cx:pt idx="270">-0.017196466600603501</cx:pt>
          <cx:pt idx="271">-2.94282746522348e-05</cx:pt>
          <cx:pt idx="272">0.0035169189559301102</cx:pt>
          <cx:pt idx="273">0.0137002843629881</cx:pt>
          <cx:pt idx="274">0.0380867168722007</cx:pt>
          <cx:pt idx="275">0.0365317759278245</cx:pt>
          <cx:pt idx="276">-0.019771342043630701</cx:pt>
          <cx:pt idx="277">-0.0088742170010450705</cx:pt>
          <cx:pt idx="278">0.0054296929587925799</cx:pt>
          <cx:pt idx="279">-0.0026531935598215501</cx:pt>
          <cx:pt idx="280">0.00069322416621922002</cx:pt>
          <cx:pt idx="281">0.00070977649090658195</cx:pt>
          <cx:pt idx="282">-0.00055808841078126901</cx:pt>
          <cx:pt idx="283">0.0027073649636447398</cx:pt>
          <cx:pt idx="284">0.00763277805971676</cx:pt>
          <cx:pt idx="285">0.0048960914636268496</cx:pt>
          <cx:pt idx="286">0.016733592004878901</cx:pt>
          <cx:pt idx="287">0.0139093151648985</cx:pt>
          <cx:pt idx="288">0.015383698139481599</cx:pt>
          <cx:pt idx="289">-0.0063153119327868396</cx:pt>
          <cx:pt idx="290">0.0134122695705309</cx:pt>
          <cx:pt idx="291">0.019866267321279</cx:pt>
          <cx:pt idx="292">0.00172385639783419</cx:pt>
          <cx:pt idx="293">-0.020586493005617299</cx:pt>
          <cx:pt idx="294">-0.025444888697992</cx:pt>
          <cx:pt idx="295">-0.046215850118440698</cx:pt>
          <cx:pt idx="296">-0.0217471548986513</cx:pt>
          <cx:pt idx="297">-0.049766616764389197</cx:pt>
          <cx:pt idx="298">-0.027306808253101299</cx:pt>
          <cx:pt idx="299">-0.0058003918379247203</cx:pt>
          <cx:pt idx="300">-0.0022104024625525802</cx:pt>
          <cx:pt idx="301">0.0115172122297592</cx:pt>
          <cx:pt idx="302">0.038435270899268903</cx:pt>
          <cx:pt idx="303">0.036216052069235602</cx:pt>
          <cx:pt idx="304">-0.0066711277354938696</cx:pt>
          <cx:pt idx="305">-0.0085380751478108894</cx:pt>
          <cx:pt idx="306">0.00039859659099555</cx:pt>
          <cx:pt idx="307">-0.00055780602325266899</cx:pt>
          <cx:pt idx="308">-0.00034513904458394402</cx:pt>
          <cx:pt idx="309">6.5868568624720199e-05</cx:pt>
          <cx:pt idx="310">-0.0021503828854643301</cx:pt>
          <cx:pt idx="311">0.0047387049404746502</cx:pt>
          <cx:pt idx="312">0.0158370213609021</cx:pt>
          <cx:pt idx="313">-0.00191899057037782</cx:pt>
          <cx:pt idx="314">0.0098665086957664995</cx:pt>
          <cx:pt idx="315">0.0081877327260727693</cx:pt>
          <cx:pt idx="316">0.0049113109066830597</cx:pt>
          <cx:pt idx="317">0.0067452612660793302</cx:pt>
          <cx:pt idx="318">-0.00187601194425545</cx:pt>
          <cx:pt idx="319">0.025741695425209099</cx:pt>
          <cx:pt idx="320">0.010377638986237</cx:pt>
          <cx:pt idx="321">-0.0090993171178693193</cx:pt>
          <cx:pt idx="322">-0.020867455464678501</cx:pt>
          <cx:pt idx="323">-0.040148605276935097</cx:pt>
          <cx:pt idx="324">-0.060668391712073902</cx:pt>
          <cx:pt idx="325">-0.059163216825461197</cx:pt>
          <cx:pt idx="326">-0.0283394998741845</cx:pt>
          <cx:pt idx="327">-0.0057158965112321996</cx:pt>
          <cx:pt idx="328">0.018520040173194599</cx:pt>
          <cx:pt idx="329">0.017573514564180302</cx:pt>
          <cx:pt idx="330">0.020986259004113699</cx:pt>
          <cx:pt idx="331">0.0206018476039103</cx:pt>
          <cx:pt idx="332">0.00713890599347614</cx:pt>
          <cx:pt idx="333">0.0033872149926713201</cx:pt>
          <cx:pt idx="334">0.00033827475306530798</cx:pt>
          <cx:pt idx="335">5.9631398426799798e-05</cx:pt>
          <cx:pt idx="336">0.00012209006008260799</cx:pt>
          <cx:pt idx="337">-0.00069057317863044799</cx:pt>
          <cx:pt idx="338">-0.00018539706182189601</cx:pt>
          <cx:pt idx="339">0.0038929029653481401</cx:pt>
          <cx:pt idx="340">0.00273665383630139</cx:pt>
          <cx:pt idx="341">-0.022794550688737002</cx:pt>
          <cx:pt idx="342">-0.0076161774743974103</cx:pt>
          <cx:pt idx="343">-3.02862338719686e-05</cx:pt>
          <cx:pt idx="344">-0.0061283772991652403</cx:pt>
          <cx:pt idx="345">0.0106202831391314</cx:pt>
          <cx:pt idx="346">-0.030310027841979299</cx:pt>
          <cx:pt idx="347">-0.022707364419992299</cx:pt>
          <cx:pt idx="348">-0.0376377738016253</cx:pt>
          <cx:pt idx="349">-0.042051707751008797</cx:pt>
          <cx:pt idx="350">-0.022638674783825401</cx:pt>
          <cx:pt idx="351">-0.048540456192154399</cx:pt>
          <cx:pt idx="352">-0.043972883092081201</cx:pt>
          <cx:pt idx="353">-0.0096497669680261598</cx:pt>
          <cx:pt idx="354">-0.028020114853133399</cx:pt>
          <cx:pt idx="355">0.0088916542325350404</cx:pt>
          <cx:pt idx="356">0.019028618727389798</cx:pt>
          <cx:pt idx="357">0.025103498531912401</cx:pt>
          <cx:pt idx="358">-0.0037804566919744302</cx:pt>
          <cx:pt idx="359">0.0021755175177920901</cx:pt>
          <cx:pt idx="360">0.010122182606369099</cx:pt>
          <cx:pt idx="361">0.0092031093250198506</cx:pt>
          <cx:pt idx="362">0.0043433585207511101</cx:pt>
          <cx:pt idx="363">0.00067808054991456198</cx:pt>
          <cx:pt idx="364">5.0112673509370302e-05</cx:pt>
          <cx:pt idx="365">0.000101652624196652</cx:pt>
          <cx:pt idx="366">-7.4681110914845896e-05</cx:pt>
          <cx:pt idx="367">0.00072246085378992804</cx:pt>
          <cx:pt idx="368">-0.0106538252282747</cx:pt>
          <cx:pt idx="369">-0.025888397060833599</cx:pt>
          <cx:pt idx="370">-0.022190041890491299</cx:pt>
          <cx:pt idx="371">-0.026345835445425899</cx:pt>
          <cx:pt idx="372">-0.0105814912438179</cx:pt>
          <cx:pt idx="373">-0.0074896759142881299</cx:pt>
          <cx:pt idx="374">-0.0376757841821352</cx:pt>
          <cx:pt idx="375">-0.019425640951668901</cx:pt>
          <cx:pt idx="376">-0.034331139150559999</cx:pt>
          <cx:pt idx="377">-0.0019437024761068901</cx:pt>
          <cx:pt idx="378">-0.0021516592566081698</cx:pt>
          <cx:pt idx="379">-0.0314275260083356</cx:pt>
          <cx:pt idx="380">-0.021972376690979799</cx:pt>
          <cx:pt idx="381">-0.0059173564829631299</cx:pt>
          <cx:pt idx="382">0.0102867595850434</cx:pt>
          <cx:pt idx="383">0.0103657322992765</cx:pt>
          <cx:pt idx="384">0.020380290788652999</cx:pt>
          <cx:pt idx="385">-0.0039191096685003198</cx:pt>
          <cx:pt idx="386">-0.0121494710835533</cx:pt>
          <cx:pt idx="387">-0.025010757901723999</cx:pt>
          <cx:pt idx="388">-0.0063005310246092702</cx:pt>
          <cx:pt idx="389">0.0073883252821173497</cx:pt>
          <cx:pt idx="390">0.0050607678753262601</cx:pt>
          <cx:pt idx="391">0.0010495704414692801</cx:pt>
          <cx:pt idx="392">-0.00020707681553606001</cx:pt>
          <cx:pt idx="393">-0.00039179641435257301</cx:pt>
          <cx:pt idx="394">0.00019142047580593901</cx:pt>
          <cx:pt idx="395">-0.0038708488762229099</cx:pt>
          <cx:pt idx="396">-0.0114732347661803</cx:pt>
          <cx:pt idx="397">-0.031492702147778398</cx:pt>
          <cx:pt idx="398">-0.032849164128102397</cx:pt>
          <cx:pt idx="399">-0.035027079395951101</cx:pt>
          <cx:pt idx="400">-0.044230480661200902</cx:pt>
          <cx:pt idx="401">-0.050797162651420799</cx:pt>
          <cx:pt idx="402">-0.030633675836777601</cx:pt>
          <cx:pt idx="403">-0.0067322550471400804</cx:pt>
          <cx:pt idx="404">-0.022412840373326099</cx:pt>
          <cx:pt idx="405">0.0177034067082734</cx:pt>
          <cx:pt idx="406">0.0138922484495606</cx:pt>
          <cx:pt idx="407">-0.010294760578038799</cx:pt>
          <cx:pt idx="408">-0.020546326253436002</cx:pt>
          <cx:pt idx="409">-0.011573100845898</cx:pt>
          <cx:pt idx="410">0.00032199478564515102</cx:pt>
          <cx:pt idx="411">-0.0104957946715522</cx:pt>
          <cx:pt idx="412">-0.025473957930148099</cx:pt>
          <cx:pt idx="413">-0.028824560997922698</cx:pt>
          <cx:pt idx="414">-0.0320281922387698</cx:pt>
          <cx:pt idx="415">-0.044677197594855403</cx:pt>
          <cx:pt idx="416">-0.0120216453916418</cx:pt>
          <cx:pt idx="417">0.0043722651309026197</cx:pt>
          <cx:pt idx="418">0.0038540891431762302</cx:pt>
          <cx:pt idx="419">0.00014481891586096</cx:pt>
          <cx:pt idx="420">-0.000116351258153544</cx:pt>
          <cx:pt idx="421">-0.0011946052671545099</cx:pt>
          <cx:pt idx="422">-0.0017124820609178801</cx:pt>
          <cx:pt idx="423">-0.0027933178772650701</cx:pt>
          <cx:pt idx="424">-0.0087099675796417295</cx:pt>
          <cx:pt idx="425">-0.0143222579439842</cx:pt>
          <cx:pt idx="426">-0.0073100842109549502</cx:pt>
          <cx:pt idx="427">-0.0071701439970019596</cx:pt>
          <cx:pt idx="428">0.0076371987277551196</cx:pt>
          <cx:pt idx="429">0.0049096720075950196</cx:pt>
          <cx:pt idx="430">-0.021219392597187199</cx:pt>
          <cx:pt idx="431">-0.0141531338617015</cx:pt>
          <cx:pt idx="432">-0.029433003084834701</cx:pt>
          <cx:pt idx="433">0.0294861625438252</cx:pt>
          <cx:pt idx="434">0.044811670397915997</cx:pt>
          <cx:pt idx="435">0.021268034923897498</cx:pt>
          <cx:pt idx="436">0.0201031120946761</cx:pt>
          <cx:pt idx="437">-0.041104590475047997</cx:pt>
          <cx:pt idx="438">-0.016142207674949002</cx:pt>
          <cx:pt idx="439">-0.034713813103169497</cx:pt>
          <cx:pt idx="440">-0.041988330912946098</cx:pt>
          <cx:pt idx="441">-0.049409280720519998</cx:pt>
          <cx:pt idx="442">-0.035607918403205298</cx:pt>
          <cx:pt idx="443">-0.038069037944617801</cx:pt>
          <cx:pt idx="444">-0.0051753803052306899</cx:pt>
          <cx:pt idx="445">0.0083308593369026598</cx:pt>
          <cx:pt idx="446">0.0036362113522513499</cx:pt>
          <cx:pt idx="447">-0.00032215968577986999</cx:pt>
          <cx:pt idx="448">-0.00016537185640421001</cx:pt>
          <cx:pt idx="449">-0.00053286780453621501</cx:pt>
          <cx:pt idx="450">-0.0015157461596955199</cx:pt>
          <cx:pt idx="451">0.00039925552853311799</cx:pt>
          <cx:pt idx="452">-0.0030718540130122598</cx:pt>
          <cx:pt idx="453">-0.0061605244195002701</cx:pt>
          <cx:pt idx="454">-0.018337781630854699</cx:pt>
          <cx:pt idx="455">0.0035478493699505802</cx:pt>
          <cx:pt idx="456">0.019498971093101999</cx:pt>
          <cx:pt idx="457">0.0252292724298659</cx:pt>
          <cx:pt idx="458">-0.00512837143042961</cx:pt>
          <cx:pt idx="459">-0.0305187166160059</cx:pt>
          <cx:pt idx="460">-0.037745509596693302</cx:pt>
          <cx:pt idx="461">0.0102401128647368</cx:pt>
          <cx:pt idx="462">0.029032520020046099</cx:pt>
          <cx:pt idx="463">0.025502479318295301</cx:pt>
          <cx:pt idx="464">0.0175022009469489</cx:pt>
          <cx:pt idx="465">-0.0072859630954748697</cx:pt>
          <cx:pt idx="466">-0.0193028770937363</cx:pt>
          <cx:pt idx="467">-0.033960285719262698</cx:pt>
          <cx:pt idx="468">-0.0340136941244297</cx:pt>
          <cx:pt idx="469">-0.023787560128782099</cx:pt>
          <cx:pt idx="470">-0.029467456496257701</cx:pt>
          <cx:pt idx="471">-0.0121037352183703</cx:pt>
          <cx:pt idx="472">-0.0041254062189319601</cx:pt>
          <cx:pt idx="473">0.0127968659287339</cx:pt>
          <cx:pt idx="474">0.0055306315070568499</cx:pt>
          <cx:pt idx="475">0.00116577794303333</cx:pt>
          <cx:pt idx="476">0.00054547569221727603</cx:pt>
          <cx:pt idx="477">4.3761736671396102e-05</cx:pt>
          <cx:pt idx="478">-0.00129954118561777</cx:pt>
          <cx:pt idx="479">0.00354005987598881</cx:pt>
          <cx:pt idx="480">0.0091255882801457699</cx:pt>
          <cx:pt idx="481">0.012204738299643801</cx:pt>
          <cx:pt idx="482">-0.0086176295449971203</cx:pt>
          <cx:pt idx="483">-0.0110162547311461</cx:pt>
          <cx:pt idx="484">0.023715418612966201</cx:pt>
          <cx:pt idx="485">0.025072364455245199</cx:pt>
          <cx:pt idx="486">-0.013208876431563</cx:pt>
          <cx:pt idx="487">-0.022109983934101799</cx:pt>
          <cx:pt idx="488">-0.023932687573629301</cx:pt>
          <cx:pt idx="489">0.0151104520408663</cx:pt>
          <cx:pt idx="490">0.0445142310374275</cx:pt>
          <cx:pt idx="491">0.021206718551141299</cx:pt>
          <cx:pt idx="492">0.0202056668512655</cx:pt>
          <cx:pt idx="493">-0.012648611837325701</cx:pt>
          <cx:pt idx="494">-0.043907883528432501</cx:pt>
          <cx:pt idx="495">-0.0399360046990326</cx:pt>
          <cx:pt idx="496">-0.034305139834564097</cx:pt>
          <cx:pt idx="497">-0.0266993172420328</cx:pt>
          <cx:pt idx="498">-0.010498744163176</cx:pt>
          <cx:pt idx="499">0.0059837609458001902</cx:pt>
          <cx:pt idx="500">0.0081711934171935906</cx:pt>
          <cx:pt idx="501">0.0125635159591136</cx:pt>
          <cx:pt idx="502">0.0045081903574008299</cx:pt>
          <cx:pt idx="503">0.00106767520842443</cx:pt>
          <cx:pt idx="504">-0.00084381834453956602</cx:pt>
          <cx:pt idx="505">0.000377398693265039</cx:pt>
          <cx:pt idx="506">0.00049220290910241299</cx:pt>
          <cx:pt idx="507">0.0105635912636127</cx:pt>
          <cx:pt idx="508">0.021658899581626399</cx:pt>
          <cx:pt idx="509">0.021673598264474299</cx:pt>
          <cx:pt idx="510">0.010231081271913399</cx:pt>
          <cx:pt idx="511">0.017158835756717901</cx:pt>
          <cx:pt idx="512">0.0179851419206753</cx:pt>
          <cx:pt idx="513">0.017744046173065499</cx:pt>
          <cx:pt idx="514">-0.0062298134396076999</cx:pt>
          <cx:pt idx="515">-0.049536277731300302</cx:pt>
          <cx:pt idx="516">-0.034446313768210002</cx:pt>
          <cx:pt idx="517">0.0067779198649606</cx:pt>
          <cx:pt idx="518">0.0023388158256894402</cx:pt>
          <cx:pt idx="519">-0.00040828061674936698</cx:pt>
          <cx:pt idx="520">-0.0098138821290234997</cx:pt>
          <cx:pt idx="521">-0.043547010837238498</cx:pt>
          <cx:pt idx="522">-0.0246933359646468</cx:pt>
          <cx:pt idx="523">-0.029708209078310802</cx:pt>
          <cx:pt idx="524">-0.033015308290507799</cx:pt>
          <cx:pt idx="525">-0.039061205119068299</cx:pt>
          <cx:pt idx="526">-0.0012572986147689101</cx:pt>
          <cx:pt idx="527">0.016523535501934802</cx:pt>
          <cx:pt idx="528">0.017022461615801399</cx:pt>
          <cx:pt idx="529">0.0092563302764630696</cx:pt>
          <cx:pt idx="530">0.00198304526744888</cx:pt>
          <cx:pt idx="531">0.00011892296008335099</cx:pt>
          <cx:pt idx="532">0.00012238866099533699</cx:pt>
          <cx:pt idx="533">-0.000177400069190045</cx:pt>
          <cx:pt idx="534">-0.00018470519093991399</cx:pt>
          <cx:pt idx="535">0.0060643048741529596</cx:pt>
          <cx:pt idx="536">0.0214975348749324</cx:pt>
          <cx:pt idx="537">0.0244281473445664</cx:pt>
          <cx:pt idx="538">0.022482014963706401</cx:pt>
          <cx:pt idx="539">0.033587120077383903</cx:pt>
          <cx:pt idx="540">0.0193146962641557</cx:pt>
          <cx:pt idx="541">2.9771462279546701e-05</cx:pt>
          <cx:pt idx="542">-0.026621038220792401</cx:pt>
          <cx:pt idx="543">-0.073240065816403896</cx:pt>
          <cx:pt idx="544">-0.049204372451913302</cx:pt>
          <cx:pt idx="545">0.01372330384766</cx:pt>
          <cx:pt idx="546">-0.016180265935610501</cx:pt>
          <cx:pt idx="547">-0.030484395931060899</cx:pt>
          <cx:pt idx="548">-0.017010069917912901</cx:pt>
          <cx:pt idx="549">-0.0022235575752387999</cx:pt>
          <cx:pt idx="550">-0.0091510207747003709</cx:pt>
          <cx:pt idx="551">0.0116257837303364</cx:pt>
          <cx:pt idx="552">-0.0237223157565059</cx:pt>
          <cx:pt idx="553">-0.0149298240859876</cx:pt>
          <cx:pt idx="554">0.011839351014154001</cx:pt>
          <cx:pt idx="555">0.034651034160737101</cx:pt>
          <cx:pt idx="556">0.0083332351222058093</cx:pt>
          <cx:pt idx="557">0.0051629921769250197</cx:pt>
          <cx:pt idx="558">0.0020326013064852701</cx:pt>
          <cx:pt idx="559">-0.00027644939863385098</cx:pt>
          <cx:pt idx="560">0.000101677443844029</cx:pt>
          <cx:pt idx="561">-0.00041367026681408801</cx:pt>
          <cx:pt idx="562">0.0016429279441804599</cx:pt>
          <cx:pt idx="563">0.0126912587113209</cx:pt>
          <cx:pt idx="564">0.025332834000877699</cx:pt>
          <cx:pt idx="565">0.0177953174890082</cx:pt>
          <cx:pt idx="566">0.038238640710637303</cx:pt>
          <cx:pt idx="567">0.043803444162421899</cx:pt>
          <cx:pt idx="568">0.0144351810050658</cx:pt>
          <cx:pt idx="569">-0.016269718486952599</cx:pt>
          <cx:pt idx="570">-0.023420988582835998</cx:pt>
          <cx:pt idx="571">-0.030115280866838401</cx:pt>
          <cx:pt idx="572">-0.022752282107690699</cx:pt>
          <cx:pt idx="573">-0.045999776850589501</cx:pt>
          <cx:pt idx="574">-0.030151902317214301</cx:pt>
          <cx:pt idx="575">-0.024311373982798</cx:pt>
          <cx:pt idx="576">0.00090747528600240495</cx:pt>
          <cx:pt idx="577">0.0058613208738443404</cx:pt>
          <cx:pt idx="578">0.0124036940764442</cx:pt>
          <cx:pt idx="579">0.0204081948279487</cx:pt>
          <cx:pt idx="580">0.010295303118265599</cx:pt>
          <cx:pt idx="581">0.0168090373597941</cx:pt>
          <cx:pt idx="582">0.027043179746231501</cx:pt>
          <cx:pt idx="583">0.037072684996240099</cx:pt>
          <cx:pt idx="584">0.0069459325547095302</cx:pt>
          <cx:pt idx="585">0.00164497926230814</cx:pt>
          <cx:pt idx="586">0.00115328652970888</cx:pt>
          <cx:pt idx="587">-0.00018294476633840201</cx:pt>
          <cx:pt idx="588">0.00048828499709699304</cx:pt>
          <cx:pt idx="589">0.000119408949828586</cx:pt>
          <cx:pt idx="590">0.0046326390820781499</cx:pt>
          <cx:pt idx="591">0.012715838199962699</cx:pt>
          <cx:pt idx="592">0.020994663526686899</cx:pt>
          <cx:pt idx="593">0.00699545137696628</cx:pt>
          <cx:pt idx="594">0.034180204354297597</cx:pt>
          <cx:pt idx="595">0.036503933162158601</cx:pt>
          <cx:pt idx="596">0.0084039978250386501</cx:pt>
          <cx:pt idx="597">0.012599688478467101</cx:pt>
          <cx:pt idx="598">-0.0091495458066142392</cx:pt>
          <cx:pt idx="599">-0.017427494399214701</cx:pt>
          <cx:pt idx="600">-0.026671004508315999</cx:pt>
          <cx:pt idx="601">-0.019114125563977999</cx:pt>
          <cx:pt idx="602">0.0042497298655087799</cx:pt>
          <cx:pt idx="603">-0.010757194276740401</cx:pt>
          <cx:pt idx="604">0.0076946236455363503</cx:pt>
          <cx:pt idx="605">0.031620711822274203</cx:pt>
          <cx:pt idx="606">0.025585496070513601</cx:pt>
          <cx:pt idx="607">0.029490207836938401</cx:pt>
          <cx:pt idx="608">0.0045875040633266799</cx:pt>
          <cx:pt idx="609">0.0141060382724989</cx:pt>
          <cx:pt idx="610">0.029957878665198199</cx:pt>
          <cx:pt idx="611">0.026706569744358099</cx:pt>
          <cx:pt idx="612">0.00342165291778526</cx:pt>
          <cx:pt idx="613">-0.000132294531453912</cx:pt>
          <cx:pt idx="614">0.0011951378040292999</cx:pt>
          <cx:pt idx="615">5.6818040328194598e-05</cx:pt>
          <cx:pt idx="616">-0.00078649414235738304</cx:pt>
          <cx:pt idx="617">-0.000163527084310428</cx:pt>
          <cx:pt idx="618">0.0022811055524015601</cx:pt>
          <cx:pt idx="619">0.0027608353652812199</cx:pt>
          <cx:pt idx="620">0.015485490396571299</cx:pt>
          <cx:pt idx="621">0.023327267959658601</cx:pt>
          <cx:pt idx="622">0.034867953335907101</cx:pt>
          <cx:pt idx="623">0.041311970829786097</cx:pt>
          <cx:pt idx="624">0.025843095907417499</cx:pt>
          <cx:pt idx="625">0.039059136035884803</cx:pt>
          <cx:pt idx="626">0.012919654548641401</cx:pt>
          <cx:pt idx="627">0.0061654299055924197</cx:pt>
          <cx:pt idx="628">-0.010415393857766801</cx:pt>
          <cx:pt idx="629">0.0071190735218417496</cx:pt>
          <cx:pt idx="630">0.0267490790888107</cx:pt>
          <cx:pt idx="631">0.012931482531836701</cx:pt>
          <cx:pt idx="632">0.010196209210943399</cx:pt>
          <cx:pt idx="633">0.0184157522314349</cx:pt>
          <cx:pt idx="634">0.038103943938522997</cx:pt>
          <cx:pt idx="635">0.033168234065427099</cx:pt>
          <cx:pt idx="636">0.016953543150517301</cx:pt>
          <cx:pt idx="637">0.0154120870464546</cx:pt>
          <cx:pt idx="638">0.014216851822347601</cx:pt>
          <cx:pt idx="639">0.0141171761392628</cx:pt>
          <cx:pt idx="640">0.0056296955125770204</cx:pt>
          <cx:pt idx="641">0.00017265293707981099</cx:pt>
          <cx:pt idx="642">4.3341498543361098e-05</cx:pt>
          <cx:pt idx="643">0.000278570587501784</cx:pt>
          <cx:pt idx="644">0.00027805749953205099</cx:pt>
          <cx:pt idx="645">-0.00086943217953152404</cx:pt>
          <cx:pt idx="646">0.0011702860758030099</cx:pt>
          <cx:pt idx="647">0.00093129121032835196</cx:pt>
          <cx:pt idx="648">-0.0033428039514511098</cx:pt>
          <cx:pt idx="649">-0.0042783566817439899</cx:pt>
          <cx:pt idx="650">-0.017016233485596301</cx:pt>
          <cx:pt idx="651">-0.0021301236554402401</cx:pt>
          <cx:pt idx="652">0.020120715137005901</cx:pt>
          <cx:pt idx="653">0.026471262594330799</cx:pt>
          <cx:pt idx="654">0.024101354798315301</cx:pt>
          <cx:pt idx="655">0.031225395990770601</cx:pt>
          <cx:pt idx="656">0.0257913308189824</cx:pt>
          <cx:pt idx="657">0.039721082633325501</cx:pt>
          <cx:pt idx="658">0.0068082139349654302</cx:pt>
          <cx:pt idx="659">0.028086031554966799</cx:pt>
          <cx:pt idx="660">0.053523295177554199</cx:pt>
          <cx:pt idx="661">0.056017312002794098</cx:pt>
          <cx:pt idx="662">0.062551688138096903</cx:pt>
          <cx:pt idx="663">0.0514432787501274</cx:pt>
          <cx:pt idx="664">0.0241960762346086</cx:pt>
          <cx:pt idx="665">0.0164060899988678</cx:pt>
          <cx:pt idx="666">0.017981009231147298</cx:pt>
          <cx:pt idx="667">0.011486441825685</cx:pt>
          <cx:pt idx="668">0.00069074193142188399</cx:pt>
          <cx:pt idx="669">-0.00090093087562303803</cx:pt>
          <cx:pt idx="670">-0.00093731054030924603</cx:pt>
          <cx:pt idx="671">0.00059680011816104798</cx:pt>
          <cx:pt idx="672">0.000455298470728887</cx:pt>
          <cx:pt idx="673">-0.00053526614325858605</cx:pt>
          <cx:pt idx="674">-0.00075806370936389001</cx:pt>
          <cx:pt idx="675">-0.0019699663445583901</cx:pt>
          <cx:pt idx="676">-0.0080978155612974594</cx:pt>
          <cx:pt idx="677">-0.0171101768468526</cx:pt>
          <cx:pt idx="678">-0.021179234442391299</cx:pt>
          <cx:pt idx="679">-0.028346698803085602</cx:pt>
          <cx:pt idx="680">-0.020285287215788799</cx:pt>
          <cx:pt idx="681">-0.0070508171240544499</cx:pt>
          <cx:pt idx="682">-0.0015807222036950601</cx:pt>
          <cx:pt idx="683">0.0048034005125784998</cx:pt>
          <cx:pt idx="684">0.0180736070171592</cx:pt>
          <cx:pt idx="685">0.024110054110490099</cx:pt>
          <cx:pt idx="686">0.013784246689841099</cx:pt>
          <cx:pt idx="687">0.023517242885584801</cx:pt>
          <cx:pt idx="688">0.0295323164371354</cx:pt>
          <cx:pt idx="689">0.027797841264767</cx:pt>
          <cx:pt idx="690">0.047780012437677002</cx:pt>
          <cx:pt idx="691">0.046337460023055298</cx:pt>
          <cx:pt idx="692">0.013938910113262501</cx:pt>
          <cx:pt idx="693">0.00079980186478385102</cx:pt>
          <cx:pt idx="694">-0.0043701256971484196</cx:pt>
          <cx:pt idx="695">-0.0030777079020217102</cx:pt>
          <cx:pt idx="696">0.0024830529176355001</cx:pt>
          <cx:pt idx="697">0.0015353258781333301</cx:pt>
          <cx:pt idx="698">-0.000945001142209018</cx:pt>
          <cx:pt idx="699">-0.00085466712458491696</cx:pt>
          <cx:pt idx="700">0.00085704459472068302</cx:pt>
          <cx:pt idx="701">-0.00032075897955891899</cx:pt>
          <cx:pt idx="702">0.00057715463544349499</cx:pt>
          <cx:pt idx="703">-0.00113241410950761</cx:pt>
          <cx:pt idx="704">-0.0075872505249601598</cx:pt>
          <cx:pt idx="705">-0.013903184837916201</cx:pt>
          <cx:pt idx="706">0.0015135314496386701</cx:pt>
          <cx:pt idx="707">-0.00170153805214439</cx:pt>
          <cx:pt idx="708">-2.6356565655459101e-05</cx:pt>
          <cx:pt idx="709">-0.0046582994339362197</cx:pt>
          <cx:pt idx="710">-0.00284501125171454</cx:pt>
          <cx:pt idx="711">-0.016655494135009899</cx:pt>
          <cx:pt idx="712">-0.0067298286439801897</cx:pt>
          <cx:pt idx="713">-0.0032379709514308102</cx:pt>
          <cx:pt idx="714">-0.0019226405007392801</cx:pt>
          <cx:pt idx="715">0.00434451759790936</cx:pt>
          <cx:pt idx="716">0.0170531016064942</cx:pt>
          <cx:pt idx="717">0.012265694616062301</cx:pt>
          <cx:pt idx="718">0.017149291421313401</cx:pt>
          <cx:pt idx="719">0.028111171279431</cx:pt>
          <cx:pt idx="720">0.0092345573696473102</cx:pt>
          <cx:pt idx="721">-0.0063965197103326996</cx:pt>
          <cx:pt idx="722">-0.012057036115355999</cx:pt>
          <cx:pt idx="723">-0.0041934136907517596</cx:pt>
          <cx:pt idx="724">-0.00083868335538753896</cx:pt>
          <cx:pt idx="725">-8.8324675295049998e-05</cx:pt>
          <cx:pt idx="726">-0.00031494451050390401</cx:pt>
          <cx:pt idx="727">0.00071974612301678204</cx:pt>
          <cx:pt idx="728">0.00087649289348761504</cx:pt>
          <cx:pt idx="729">-0.00034980239241478401</cx:pt>
          <cx:pt idx="730">0.00022638762081522899</cx:pt>
          <cx:pt idx="731">-0.00020675541398872501</cx:pt>
          <cx:pt idx="732">-0.0016488581632274301</cx:pt>
          <cx:pt idx="733">-0.0076772677738777897</cx:pt>
          <cx:pt idx="734">-0.0071166931285035796</cx:pt>
          <cx:pt idx="735">-0.00022615681546553099</cx:pt>
          <cx:pt idx="736">0.00313028727843935</cx:pt>
          <cx:pt idx="737">0.0011415943864745101</cx:pt>
          <cx:pt idx="738">0.00147204542161468</cx:pt>
          <cx:pt idx="739">0.0037898639071632201</cx:pt>
          <cx:pt idx="740">0.00133877850114077</cx:pt>
          <cx:pt idx="741">-0.0020774445105568901</cx:pt>
          <cx:pt idx="742">-0.0013741817321362201</cx:pt>
          <cx:pt idx="743">-0.00091094250946247902</cx:pt>
          <cx:pt idx="744">0.0019767744137309902</cx:pt>
          <cx:pt idx="745">0.0022709454719910299</cx:pt>
          <cx:pt idx="746">0.0084514894063664695</cx:pt>
          <cx:pt idx="747">0.0116543072282357</cx:pt>
          <cx:pt idx="748">0.0027253499845486598</cx:pt>
          <cx:pt idx="749">-0.0017123111011207099</cx:pt>
          <cx:pt idx="750">-0.00086338827644403897</cx:pt>
          <cx:pt idx="751">-0.00028033648557371102</cx:pt>
          <cx:pt idx="752">-6.1438409239650404e-05</cx:pt>
          <cx:pt idx="753">0.000104925947881296</cx:pt>
          <cx:pt idx="754">-0.00058128917839691304</cx:pt>
          <cx:pt idx="755">-0.00064016353114612796</cx:pt>
          <cx:pt idx="756">-0.00021459191442496699</cx:pt>
          <cx:pt idx="757">0.000130646642231708</cx:pt>
          <cx:pt idx="758">0.00032584629119926497</cx:pt>
          <cx:pt idx="759">0.00057670030142332096</cx:pt>
          <cx:pt idx="760">3.4984420433796999e-05</cx:pt>
          <cx:pt idx="761">0.00034225779884557801</cx:pt>
          <cx:pt idx="762">-0.00032985425406035102</cx:pt>
          <cx:pt idx="763">0.00020156423536634601</cx:pt>
          <cx:pt idx="764">0.000453920066919221</cx:pt>
          <cx:pt idx="765">7.8859919335194995e-06</cx:pt>
          <cx:pt idx="766">9.1785008823424795e-05</cx:pt>
          <cx:pt idx="767">0.00092246471883464503</cx:pt>
          <cx:pt idx="768">0.00025513644341345899</cx:pt>
          <cx:pt idx="769">0.0011364237152469399</cx:pt>
          <cx:pt idx="770">0.00108957062766537</cx:pt>
          <cx:pt idx="771">5.1204119229305099e-05</cx:pt>
          <cx:pt idx="772">5.7339522582584296e-06</cx:pt>
          <cx:pt idx="773">0.00013876935222593799</cx:pt>
          <cx:pt idx="774">0.00071676104772232696</cx:pt>
          <cx:pt idx="775">0.00077096343050684301</cx:pt>
          <cx:pt idx="776">-0.00070193645696971902</cx:pt>
          <cx:pt idx="777">-0.00037054870973127798</cx:pt>
          <cx:pt idx="778">-0.0010359663723664601</cx:pt>
          <cx:pt idx="779">0.000382153154472587</cx:pt>
          <cx:pt idx="780">0.00041673350604250398</cx:pt>
          <cx:pt idx="781">0.000164670189542621</cx:pt>
          <cx:pt idx="782">-0.000400296800929663</cx:pt>
          <cx:pt idx="783">-0.00025834375110010802</cx:pt>
        </cx:lvl>
      </cx:numDim>
    </cx:data>
    <cx:data id="161">
      <cx:numDim type="val">
        <cx:f>'001_WA_F - 副本'!$FF$1:$FF$784</cx:f>
        <cx:lvl ptCount="784" formatCode="G/通用格式">
          <cx:pt idx="0">0.00033955438217505299</cx:pt>
          <cx:pt idx="1">8.3153061617244898e-05</cx:pt>
          <cx:pt idx="2">-0.00058149748735047697</cx:pt>
          <cx:pt idx="3">0.00056273126871060001</cx:pt>
          <cx:pt idx="4">0.000824537413350073</cx:pt>
          <cx:pt idx="5">-0.00081815673262630002</cx:pt>
          <cx:pt idx="6">-0.00022885975113596201</cx:pt>
          <cx:pt idx="7">0.00041343745919739501</cx:pt>
          <cx:pt idx="8">0.00058990289957825195</cx:pt>
          <cx:pt idx="9">0.00081939350271016795</cx:pt>
          <cx:pt idx="10">6.2150985689126396e-05</cx:pt>
          <cx:pt idx="11">-0.0011607108524155499</cx:pt>
          <cx:pt idx="12">0.00084718472463418996</cx:pt>
          <cx:pt idx="13">0.00034175061556872602</cx:pt>
          <cx:pt idx="14">-7.7486532480860196e-05</cx:pt>
          <cx:pt idx="15">0.000510449852873521</cx:pt>
          <cx:pt idx="16">-0.00014523388423777101</cx:pt>
          <cx:pt idx="17">-3.0243178191067501e-05</cx:pt>
          <cx:pt idx="18">0.000838265731116252</cx:pt>
          <cx:pt idx="19">0.000429514272234921</cx:pt>
          <cx:pt idx="20">-0.00062658683770984501</cx:pt>
          <cx:pt idx="21">3.9699223085166097e-05</cx:pt>
          <cx:pt idx="22">0.00040576066597510798</cx:pt>
          <cx:pt idx="23">-0.000191120787616514</cx:pt>
          <cx:pt idx="24">4.7516287321379e-05</cx:pt>
          <cx:pt idx="25">-0.00052132298535029101</cx:pt>
          <cx:pt idx="26">0.000423080921407457</cx:pt>
          <cx:pt idx="27">-0.000166502596642354</cx:pt>
          <cx:pt idx="28">-0.00072423008464142697</cx:pt>
          <cx:pt idx="29">0.000429390211817439</cx:pt>
          <cx:pt idx="30">-4.3192670982117999e-06</cx:pt>
          <cx:pt idx="31">-0.0010548778659137199</cx:pt>
          <cx:pt idx="32">0.000124890775104075</cx:pt>
          <cx:pt idx="33">-0.000112340827072307</cx:pt>
          <cx:pt idx="34">-7.7257926626815896e-05</cx:pt>
          <cx:pt idx="35">-0.00061089865700905395</cx:pt>
          <cx:pt idx="36">0.00107267491904082</cx:pt>
          <cx:pt idx="37">0.00095431736227642998</cx:pt>
          <cx:pt idx="38">0.00068830481057526797</cx:pt>
          <cx:pt idx="39">0.00029470607281155197</cx:pt>
          <cx:pt idx="40">-5.6714132377596602e-05</cx:pt>
          <cx:pt idx="41">0.000547658275958285</cx:pt>
          <cx:pt idx="42">-0.000179999340616084</cx:pt>
          <cx:pt idx="43">-0.00048925099272047201</cx:pt>
          <cx:pt idx="44">0.00046306072183051902</cx:pt>
          <cx:pt idx="45">0.0010184570464822199</cx:pt>
          <cx:pt idx="46">0.00043337490777122802</cx:pt>
          <cx:pt idx="47">-3.8645325609934103e-05</cx:pt>
          <cx:pt idx="48">0.000137846247482165</cx:pt>
          <cx:pt idx="49">-0.00034977216656456697</cx:pt>
          <cx:pt idx="50">-0.000511086162100953</cx:pt>
          <cx:pt idx="51">-0.00024453872312055799</cx:pt>
          <cx:pt idx="52">0.000408144758320024</cx:pt>
          <cx:pt idx="53">0.00040095206698423201</cx:pt>
          <cx:pt idx="54">-0.00030164876008873502</cx:pt>
          <cx:pt idx="55">-0.00084156552350092301</cx:pt>
          <cx:pt idx="56">7.8272357625749695e-06</cx:pt>
          <cx:pt idx="57">-0.0011353998896705801</cx:pt>
          <cx:pt idx="58">-0.00013143995337604501</cx:pt>
          <cx:pt idx="59">-0.0010454659649589101</cx:pt>
          <cx:pt idx="60">-0.00057390891478326805</cx:pt>
          <cx:pt idx="61">-0.00078257224312068096</cx:pt>
          <cx:pt idx="62">0.00055008664467330105</cx:pt>
          <cx:pt idx="63">0.00017065122570005201</cx:pt>
          <cx:pt idx="64">0.00211590599467702</cx:pt>
          <cx:pt idx="65">0.00052059668554684598</cx:pt>
          <cx:pt idx="66">0.000114694044959205</cx:pt>
          <cx:pt idx="67">0.00031484793978929499</cx:pt>
          <cx:pt idx="68">0.00025131483086047302</cx:pt>
          <cx:pt idx="69">-0.00020720569571212801</cx:pt>
          <cx:pt idx="70">-0.0065217698862480898</cx:pt>
          <cx:pt idx="71">-0.0088147765549023496</cx:pt>
          <cx:pt idx="72">-0.0058287187783839104</cx:pt>
          <cx:pt idx="73">0.0036910224610744399</cx:pt>
          <cx:pt idx="74">0.0086725170623979594</cx:pt>
          <cx:pt idx="75">0.0022808550752025998</cx:pt>
          <cx:pt idx="76">0.00105897249668817</cx:pt>
          <cx:pt idx="77">0.0010643549303916899</cx:pt>
          <cx:pt idx="78">0.0011256444138518201</cx:pt>
          <cx:pt idx="79">-0.00064106137672271504</cx:pt>
          <cx:pt idx="80">3.6567120547628097e-05</cx:pt>
          <cx:pt idx="81">0.00045231014321014902</cx:pt>
          <cx:pt idx="82">-0.00080153574460142699</cx:pt>
          <cx:pt idx="83">-1.60891379572233e-05</cx:pt>
          <cx:pt idx="84">0.00095102596468400497</cx:pt>
          <cx:pt idx="85">-0.00066447112760058995</cx:pt>
          <cx:pt idx="86">0.00020324435576177599</cx:pt>
          <cx:pt idx="87">0.0011470597018235201</cx:pt>
          <cx:pt idx="88">-3.66410577420424e-05</cx:pt>
          <cx:pt idx="89">0.00039471641640159</cx:pt>
          <cx:pt idx="90">0.00060135689659195296</cx:pt>
          <cx:pt idx="91">-5.8102786405072803e-05</cx:pt>
          <cx:pt idx="92">0.000367616736925741</cx:pt>
          <cx:pt idx="93">-0.0096677059838172104</cx:pt>
          <cx:pt idx="94">-0.016240089897674101</cx:pt>
          <cx:pt idx="95">-0.016384875222880801</cx:pt>
          <cx:pt idx="96">-0.00251891723025067</cx:pt>
          <cx:pt idx="97">-0.022891256811892399</cx:pt>
          <cx:pt idx="98">-0.033358492455368802</cx:pt>
          <cx:pt idx="99">-0.032917643987163597</cx:pt>
          <cx:pt idx="100">-0.035308214217317398</cx:pt>
          <cx:pt idx="101">-0.0112684981814103</cx:pt>
          <cx:pt idx="102">-0.0088411860393475903</cx:pt>
          <cx:pt idx="103">-0.020693188693481499</cx:pt>
          <cx:pt idx="104">-0.0137855560445262</cx:pt>
          <cx:pt idx="105">-0.0038310877902636899</cx:pt>
          <cx:pt idx="106">-0.0104439697169562</cx:pt>
          <cx:pt idx="107">-0.030351500985253601</cx:pt>
          <cx:pt idx="108">-0.019902527370492099</cx:pt>
          <cx:pt idx="109">0.0104993141887193</cx:pt>
          <cx:pt idx="110">0.0033859010305541401</cx:pt>
          <cx:pt idx="111">0.000108157000677223</cx:pt>
          <cx:pt idx="112">-0.00086136703618107098</cx:pt>
          <cx:pt idx="113">-0.00076287644620243698</cx:pt>
          <cx:pt idx="114">-0.00025469084473136398</cx:pt>
          <cx:pt idx="115">0.00130791837115685</cx:pt>
          <cx:pt idx="116">0.0028650159255120102</cx:pt>
          <cx:pt idx="117">0.0017481467021485001</cx:pt>
          <cx:pt idx="118">0.00055735816114426805</cx:pt>
          <cx:pt idx="119">0.0081649829213949702</cx:pt>
          <cx:pt idx="120">-0.012069815835297201</cx:pt>
          <cx:pt idx="121">-0.029084901930939999</cx:pt>
          <cx:pt idx="122">-0.042123286848373499</cx:pt>
          <cx:pt idx="123">-0.042634745559262402</cx:pt>
          <cx:pt idx="124">-0.053493140375506898</cx:pt>
          <cx:pt idx="125">-0.054945689706468001</cx:pt>
          <cx:pt idx="126">-0.057379318567657898</cx:pt>
          <cx:pt idx="127">-0.098658972657257704</cx:pt>
          <cx:pt idx="128">-0.064519816450594306</cx:pt>
          <cx:pt idx="129">0.0078354526994329193</cx:pt>
          <cx:pt idx="130">-0.0022278015197743101</cx:pt>
          <cx:pt idx="131">-0.104818619067982</cx:pt>
          <cx:pt idx="132">-0.095321754669329503</cx:pt>
          <cx:pt idx="133">-0.0372420224310464</cx:pt>
          <cx:pt idx="134">0.00098197728783065296</cx:pt>
          <cx:pt idx="135">0.0265865107723285</cx:pt>
          <cx:pt idx="136">0.049218637963897402</cx:pt>
          <cx:pt idx="137">0.044534803912527302</cx:pt>
          <cx:pt idx="138">0.015206658054415701</cx:pt>
          <cx:pt idx="139">0.0022659926808789501</cx:pt>
          <cx:pt idx="140">-0.00012459157133519499</cx:pt>
          <cx:pt idx="141">0.00033363708438902302</cx:pt>
          <cx:pt idx="142">-0.00057161487059272098</cx:pt>
          <cx:pt idx="143">-7.4684401952930906e-05</cx:pt>
          <cx:pt idx="144">0.000368545587123261</cx:pt>
          <cx:pt idx="145">-0.00227902438599345</cx:pt>
          <cx:pt idx="146">-0.0153258430354083</cx:pt>
          <cx:pt idx="147">-0.0110279781023103</cx:pt>
          <cx:pt idx="148">-0.020219082325717001</cx:pt>
          <cx:pt idx="149">-0.039332070820557397</cx:pt>
          <cx:pt idx="150">-0.028962372467353</cx:pt>
          <cx:pt idx="151">0.0177981285368163</cx:pt>
          <cx:pt idx="152">0.0130469459281841</cx:pt>
          <cx:pt idx="153">0.044100594611864399</cx:pt>
          <cx:pt idx="154">-0.0740091537805012</cx:pt>
          <cx:pt idx="155">-0.14202513082585699</cx:pt>
          <cx:pt idx="156">-0.018303879673821001</cx:pt>
          <cx:pt idx="157">0.045188233153652099</cx:pt>
          <cx:pt idx="158">-0.098193389376816403</cx:pt>
          <cx:pt idx="159">-0.111170429379695</cx:pt>
          <cx:pt idx="160">-0.0088139334681853494</cx:pt>
          <cx:pt idx="161">0.00143954540568829</cx:pt>
          <cx:pt idx="162">0.070197713641375101</cx:pt>
          <cx:pt idx="163">0.088351887396884099</cx:pt>
          <cx:pt idx="164">0.10333140850873999</cx:pt>
          <cx:pt idx="165">0.054382543254001499</cx:pt>
          <cx:pt idx="166">0.0118798350863389</cx:pt>
          <cx:pt idx="167">0.0018140142503373501</cx:pt>
          <cx:pt idx="168">-0.00032806191591197001</cx:pt>
          <cx:pt idx="169">-0.00032642581598120001</cx:pt>
          <cx:pt idx="170">0.0034187942974263602</cx:pt>
          <cx:pt idx="171">-0.0019950942116513</cx:pt>
          <cx:pt idx="172">-0.0069853897633152797</cx:pt>
          <cx:pt idx="173">-0.026430997518278401</cx:pt>
          <cx:pt idx="174">-0.0445197598254242</cx:pt>
          <cx:pt idx="175">-0.060335689884014797</cx:pt>
          <cx:pt idx="176">-0.076738267745310701</cx:pt>
          <cx:pt idx="177">-0.075158803076887507</cx:pt>
          <cx:pt idx="178">0.015631970131087299</cx:pt>
          <cx:pt idx="179">0.029926330249636101</cx:pt>
          <cx:pt idx="180">0.088333752361400897</cx:pt>
          <cx:pt idx="181">0.052637740197853299</cx:pt>
          <cx:pt idx="182">-0.0081096830329354403</cx:pt>
          <cx:pt idx="183">-0.117847968872985</cx:pt>
          <cx:pt idx="184">-0.086045849950848394</cx:pt>
          <cx:pt idx="185">-0.01277486135192</cx:pt>
          <cx:pt idx="186">0.0057411004021722797</cx:pt>
          <cx:pt idx="187">0.091391145794918194</cx:pt>
          <cx:pt idx="188">0.0741383500437722</cx:pt>
          <cx:pt idx="189">0.101749207533542</cx:pt>
          <cx:pt idx="190">0.133261904041834</cx:pt>
          <cx:pt idx="191">0.108142306724455</cx:pt>
          <cx:pt idx="192">0.14039709964289401</cx:pt>
          <cx:pt idx="193">0.075860389346333601</cx:pt>
          <cx:pt idx="194">0.0222826428271071</cx:pt>
          <cx:pt idx="195">0.0029936030560589501</cx:pt>
          <cx:pt idx="196">-0.00028072069183047099</cx:pt>
          <cx:pt idx="197">-0.00070373185587657597</cx:pt>
          <cx:pt idx="198">0.0021708826278191598</cx:pt>
          <cx:pt idx="199">-0.0086389688428479099</cx:pt>
          <cx:pt idx="200">-0.015203798133553201</cx:pt>
          <cx:pt idx="201">-0.023606416486960002</cx:pt>
          <cx:pt idx="202">-0.035962681916183001</cx:pt>
          <cx:pt idx="203">-0.082346790567731004</cx:pt>
          <cx:pt idx="204">-0.093978174014858404</cx:pt>
          <cx:pt idx="205">-0.033406275546330202</cx:pt>
          <cx:pt idx="206">0.0109372246609571</cx:pt>
          <cx:pt idx="207">0.068422731030376799</cx:pt>
          <cx:pt idx="208">0.0244786381309108</cx:pt>
          <cx:pt idx="209">0.037316230466655803</cx:pt>
          <cx:pt idx="210">0.055821648471155998</cx:pt>
          <cx:pt idx="211">0.078781389962801596</cx:pt>
          <cx:pt idx="212">0.065840150978311404</cx:pt>
          <cx:pt idx="213">0.14276043849221301</cx:pt>
          <cx:pt idx="214">0.17452240292094701</cx:pt>
          <cx:pt idx="215">0.162353005939536</cx:pt>
          <cx:pt idx="216">0.161786457718024</cx:pt>
          <cx:pt idx="217">0.15573299482528999</cx:pt>
          <cx:pt idx="218">0.18334624912507799</cx:pt>
          <cx:pt idx="219">0.108098331625613</cx:pt>
          <cx:pt idx="220">0.056439770226678503</cx:pt>
          <cx:pt idx="221">0.044840738200132901</cx:pt>
          <cx:pt idx="222">0.023802540172108502</cx:pt>
          <cx:pt idx="223">0.0021841928733710402</cx:pt>
          <cx:pt idx="224">0.00047165111151371202</cx:pt>
          <cx:pt idx="225">-0.00047011574653053201</cx:pt>
          <cx:pt idx="226">-0.00033190293300600098</cx:pt>
          <cx:pt idx="227">-0.0088517294627640797</cx:pt>
          <cx:pt idx="228">-0.019204515665894401</cx:pt>
          <cx:pt idx="229">-0.0210871929210442</cx:pt>
          <cx:pt idx="230">-0.0357851638250751</cx:pt>
          <cx:pt idx="231">-0.065841280667375907</cx:pt>
          <cx:pt idx="232">-0.080823333039236403</cx:pt>
          <cx:pt idx="233">-0.0202751250789131</cx:pt>
          <cx:pt idx="234">-0.063495106160922202</cx:pt>
          <cx:pt idx="235">-0.0086741761485473502</cx:pt>
          <cx:pt idx="236">0.0391743802985145</cx:pt>
          <cx:pt idx="237">0.0095341208098228495</cx:pt>
          <cx:pt idx="238">0.085631505402867</cx:pt>
          <cx:pt idx="239">0.17974499226511201</cx:pt>
          <cx:pt idx="240">0.253673229168216</cx:pt>
          <cx:pt idx="241">0.215282441255156</cx:pt>
          <cx:pt idx="242">0.217418004298047</cx:pt>
          <cx:pt idx="243">0.19924122419802201</cx:pt>
          <cx:pt idx="244">0.124752383053075</cx:pt>
          <cx:pt idx="245">0.13351947018368299</cx:pt>
          <cx:pt idx="246">0.120992408030863</cx:pt>
          <cx:pt idx="247">0.064736625909447801</cx:pt>
          <cx:pt idx="248">0.066980462857033907</cx:pt>
          <cx:pt idx="249">0.048143616891409301</cx:pt>
          <cx:pt idx="250">0.028889753500758598</cx:pt>
          <cx:pt idx="251">0.00239850851056197</cx:pt>
          <cx:pt idx="252">-0.00049003433147784602</cx:pt>
          <cx:pt idx="253">-4.4519270549628103e-05</cx:pt>
          <cx:pt idx="254">-0.0014581719148204901</cx:pt>
          <cx:pt idx="255">-0.0142138092558393</cx:pt>
          <cx:pt idx="256">-0.010904898565463001</cx:pt>
          <cx:pt idx="257">-0.021293770591203499</cx:pt>
          <cx:pt idx="258">-0.0295569837654726</cx:pt>
          <cx:pt idx="259">-0.063525329317289894</cx:pt>
          <cx:pt idx="260">-0.066158788626619294</cx:pt>
          <cx:pt idx="261">-0.0258174895055862</cx:pt>
          <cx:pt idx="262">-0.087636213967218199</cx:pt>
          <cx:pt idx="263">-0.103025563160762</cx:pt>
          <cx:pt idx="264">-0.049689067858434299</cx:pt>
          <cx:pt idx="265">0.033930311310267899</cx:pt>
          <cx:pt idx="266">0.037564722519765101</cx:pt>
          <cx:pt idx="267">-0.0054789979374198503</cx:pt>
          <cx:pt idx="268">0.0070834216471784804</cx:pt>
          <cx:pt idx="269">0.0057425684067390998</cx:pt>
          <cx:pt idx="270">0.046103916456983599</cx:pt>
          <cx:pt idx="271">-0.0089524972407804305</cx:pt>
          <cx:pt idx="272">-0.065414736079543997</cx:pt>
          <cx:pt idx="273">-0.054433996328534899</cx:pt>
          <cx:pt idx="274">0.019939884646180701</cx:pt>
          <cx:pt idx="275">-0.0132556172972079</cx:pt>
          <cx:pt idx="276">0.081884091916671994</cx:pt>
          <cx:pt idx="277">0.070026576967960594</cx:pt>
          <cx:pt idx="278">0.00697871861987584</cx:pt>
          <cx:pt idx="279">0.00082770345339399796</cx:pt>
          <cx:pt idx="280">0.00061164650621108605</cx:pt>
          <cx:pt idx="281">-0.00068749305301658305</cx:pt>
          <cx:pt idx="282">-0.0018613377390700599</cx:pt>
          <cx:pt idx="283">-0.00801162222665662</cx:pt>
          <cx:pt idx="284">-0.00077753601185554801</cx:pt>
          <cx:pt idx="285">0.00946832548540541</cx:pt>
          <cx:pt idx="286">0.0027481870440932499</cx:pt>
          <cx:pt idx="287">-0.017954907759555699</cx:pt>
          <cx:pt idx="288">-0.036382367244224598</cx:pt>
          <cx:pt idx="289">-0.0291153346943137</cx:pt>
          <cx:pt idx="290">-0.026600229533005799</cx:pt>
          <cx:pt idx="291">-0.079565253462136998</cx:pt>
          <cx:pt idx="292">-0.024953569736054199</cx:pt>
          <cx:pt idx="293">-0.089303884065269901</cx:pt>
          <cx:pt idx="294">-0.13250021310690099</cx:pt>
          <cx:pt idx="295">-0.16867202443826601</cx:pt>
          <cx:pt idx="296">-0.26241375631021802</cx:pt>
          <cx:pt idx="297">-0.28098515364145998</cx:pt>
          <cx:pt idx="298">-0.223085367155093</cx:pt>
          <cx:pt idx="299">-0.23490688444571101</cx:pt>
          <cx:pt idx="300">-0.15562004209420299</cx:pt>
          <cx:pt idx="301">-0.13936354133367099</cx:pt>
          <cx:pt idx="302">-0.079731427203080907</cx:pt>
          <cx:pt idx="303">-0.057939077956511098</cx:pt>
          <cx:pt idx="304">0.0303941189498887</cx:pt>
          <cx:pt idx="305">0.030254096527970401</cx:pt>
          <cx:pt idx="306">0.0060823624552002699</cx:pt>
          <cx:pt idx="307">-0.00037038905669965099</cx:pt>
          <cx:pt idx="308">0.00066324808338727903</cx:pt>
          <cx:pt idx="309">-0.00144341584897992</cx:pt>
          <cx:pt idx="310">-0.0020860474267357398</cx:pt>
          <cx:pt idx="311">-0.0066613246150906899</cx:pt>
          <cx:pt idx="312">0.015744299575567999</cx:pt>
          <cx:pt idx="313">0.0082286352178222496</cx:pt>
          <cx:pt idx="314">-0.0130621010958501</cx:pt>
          <cx:pt idx="315">-0.077068535878795599</cx:pt>
          <cx:pt idx="316">-0.082690220927290906</cx:pt>
          <cx:pt idx="317">-0.11750347087190301</cx:pt>
          <cx:pt idx="318">-0.097914976456338204</cx:pt>
          <cx:pt idx="319">-0.092737758520501701</cx:pt>
          <cx:pt idx="320">-0.065870248608964302</cx:pt>
          <cx:pt idx="321">-0.068452510418579804</cx:pt>
          <cx:pt idx="322">-0.114951459845149</cx:pt>
          <cx:pt idx="323">-0.15663316613909001</cx:pt>
          <cx:pt idx="324">-0.26014077871235403</cx:pt>
          <cx:pt idx="325">-0.310910795401111</cx:pt>
          <cx:pt idx="326">-0.20588691159182701</cx:pt>
          <cx:pt idx="327">-0.28281430939726998</cx:pt>
          <cx:pt idx="328">-0.246631737976751</cx:pt>
          <cx:pt idx="329">-0.16231745489673099</cx:pt>
          <cx:pt idx="330">-0.099075227814065206</cx:pt>
          <cx:pt idx="331">-0.064358556731779898</cx:pt>
          <cx:pt idx="332">-0.0277612476789676</cx:pt>
          <cx:pt idx="333">-0.0070472009647416798</cx:pt>
          <cx:pt idx="334">0.00213406789761587</cx:pt>
          <cx:pt idx="335">-0.00035355662664313499</cx:pt>
          <cx:pt idx="336">0.00046115819158462602</cx:pt>
          <cx:pt idx="337">-0.00082324936975428802</cx:pt>
          <cx:pt idx="338">-0.0021926737754918899</cx:pt>
          <cx:pt idx="339">-0.0012190905865782</cx:pt>
          <cx:pt idx="340">0.0094326083596022597</cx:pt>
          <cx:pt idx="341">-0.0032010104980022699</cx:pt>
          <cx:pt idx="342">-0.032204433623767098</cx:pt>
          <cx:pt idx="343">-0.068977177203941295</cx:pt>
          <cx:pt idx="344">-0.056175954363569203</cx:pt>
          <cx:pt idx="345">-0.087502287625814204</cx:pt>
          <cx:pt idx="346">-0.047399923476159997</cx:pt>
          <cx:pt idx="347">0.0035206125964153201</cx:pt>
          <cx:pt idx="348">0.061894902441472201</cx:pt>
          <cx:pt idx="349">-0.0026955682097774699</cx:pt>
          <cx:pt idx="350">-0.048439609441142402</cx:pt>
          <cx:pt idx="351">-0.063741146091618198</cx:pt>
          <cx:pt idx="352">-0.148998442665423</cx:pt>
          <cx:pt idx="353">-0.17278946415477101</cx:pt>
          <cx:pt idx="354">-0.16955137273846599</cx:pt>
          <cx:pt idx="355">-0.22661602441496601</cx:pt>
          <cx:pt idx="356">-0.17169393638622199</cx:pt>
          <cx:pt idx="357">-0.152664732188942</cx:pt>
          <cx:pt idx="358">-0.105938507997866</cx:pt>
          <cx:pt idx="359">-0.041419490029643798</cx:pt>
          <cx:pt idx="360">-0.016918526120274498</cx:pt>
          <cx:pt idx="361">-0.0076556668252672003</cx:pt>
          <cx:pt idx="362">0.00043134922942855702</cx:pt>
          <cx:pt idx="363">-0.00011789613666191101</cx:pt>
          <cx:pt idx="364">-0.00012411755743574701</cx:pt>
          <cx:pt idx="365">-0.00044567203033791202</cx:pt>
          <cx:pt idx="366">-0.000806010543194904</cx:pt>
          <cx:pt idx="367">0.00046966135415007397</cx:pt>
          <cx:pt idx="368">-0.0012957132470103501</cx:pt>
          <cx:pt idx="369">0.0048932373830426201</cx:pt>
          <cx:pt idx="370">-0.0092561692107644995</cx:pt>
          <cx:pt idx="371">-0.00057974784346633002</cx:pt>
          <cx:pt idx="372">-0.068418483087560697</cx:pt>
          <cx:pt idx="373">-0.033973758043192803</cx:pt>
          <cx:pt idx="374">-0.046596878259882901</cx:pt>
          <cx:pt idx="375">0.022660586216807801</cx:pt>
          <cx:pt idx="376">0.118242359620848</cx:pt>
          <cx:pt idx="377">0.102758682987995</cx:pt>
          <cx:pt idx="378">0.086729582684693093</cx:pt>
          <cx:pt idx="379">0.10894388865432</cx:pt>
          <cx:pt idx="380">0.069828146174374994</cx:pt>
          <cx:pt idx="381">-0.074065001800828201</cx:pt>
          <cx:pt idx="382">-0.10004644240893</cx:pt>
          <cx:pt idx="383">-0.158251796415877</cx:pt>
          <cx:pt idx="384">-0.15669364773450101</cx:pt>
          <cx:pt idx="385">-0.153221038724211</cx:pt>
          <cx:pt idx="386">-0.105812859842266</cx:pt>
          <cx:pt idx="387">-0.013112945038979701</cx:pt>
          <cx:pt idx="388">0.0063013239141014397</cx:pt>
          <cx:pt idx="389">-0.0050151760900923803</cx:pt>
          <cx:pt idx="390">0.00061925321909067903</cx:pt>
          <cx:pt idx="391">0.00017804290340525699</cx:pt>
          <cx:pt idx="392">-0.00096928999701104395</cx:pt>
          <cx:pt idx="393">-0.000477068152598084</cx:pt>
          <cx:pt idx="394">-0.0010456505013279999</cx:pt>
          <cx:pt idx="395">-0.00218169884969116</cx:pt>
          <cx:pt idx="396">0.0112941509823564</cx:pt>
          <cx:pt idx="397">-0.0055529420884976102</cx:pt>
          <cx:pt idx="398">0.0097553287309260495</cx:pt>
          <cx:pt idx="399">-0.0207352081349363</cx:pt>
          <cx:pt idx="400">-0.055426661305167997</cx:pt>
          <cx:pt idx="401">-0.016767388683491299</cx:pt>
          <cx:pt idx="402">0.00594711575759823</cx:pt>
          <cx:pt idx="403">0.024984838853760499</cx:pt>
          <cx:pt idx="404">0.061789970055599497</cx:pt>
          <cx:pt idx="405">0.124357781192278</cx:pt>
          <cx:pt idx="406">0.072960760191240495</cx:pt>
          <cx:pt idx="407">0.105619957280187</cx:pt>
          <cx:pt idx="408">0.058194278274467701</cx:pt>
          <cx:pt idx="409">-0.044149271270999199</cx:pt>
          <cx:pt idx="410">-0.078535528806931307</cx:pt>
          <cx:pt idx="411">-0.118173121055514</cx:pt>
          <cx:pt idx="412">-0.14448994049140601</cx:pt>
          <cx:pt idx="413">-0.142599957993334</cx:pt>
          <cx:pt idx="414">-0.078130927406760198</cx:pt>
          <cx:pt idx="415">0.0199274869137731</cx:pt>
          <cx:pt idx="416">0.021911348058564799</cx:pt>
          <cx:pt idx="417">-0.0058769368070756799</cx:pt>
          <cx:pt idx="418">-0.00127881904050294</cx:pt>
          <cx:pt idx="419">0.000598715819348919</cx:pt>
          <cx:pt idx="420">0.00016304045491712801</cx:pt>
          <cx:pt idx="421">-0.000183147312028547</cx:pt>
          <cx:pt idx="422">0.000222052548383784</cx:pt>
          <cx:pt idx="423">-0.00199338392408259</cx:pt>
          <cx:pt idx="424">0.0049925216429882397</cx:pt>
          <cx:pt idx="425">0.0057419574505466701</cx:pt>
          <cx:pt idx="426">-0.0218927872275082</cx:pt>
          <cx:pt idx="427">-0.011914910653942399</cx:pt>
          <cx:pt idx="428">-0.0078807710082395895</cx:pt>
          <cx:pt idx="429">-0.0082697384987632499</cx:pt>
          <cx:pt idx="430">0.053825912888562699</cx:pt>
          <cx:pt idx="431">0.060015570796264503</cx:pt>
          <cx:pt idx="432">0.108200838961636</cx:pt>
          <cx:pt idx="433">-0.027343074671308198</cx:pt>
          <cx:pt idx="434">-0.074764585187754307</cx:pt>
          <cx:pt idx="435">0.0131078221605469</cx:pt>
          <cx:pt idx="436">-0.027654636504491799</cx:pt>
          <cx:pt idx="437">0.026124055460257999</cx:pt>
          <cx:pt idx="438">-0.077384491436033306</cx:pt>
          <cx:pt idx="439">-0.097399351003257403</cx:pt>
          <cx:pt idx="440">-0.059291977676360103</cx:pt>
          <cx:pt idx="441">-0.069052243317966402</cx:pt>
          <cx:pt idx="442">-0.044731761768627899</cx:pt>
          <cx:pt idx="443">0.044856856713083301</cx:pt>
          <cx:pt idx="444">0.029550227781912498</cx:pt>
          <cx:pt idx="445">-0.0076295564850374399</cx:pt>
          <cx:pt idx="446">-0.0014718006578447499</cx:pt>
          <cx:pt idx="447">0.0010876083820048599</cx:pt>
          <cx:pt idx="448">5.2692231351497302e-05</cx:pt>
          <cx:pt idx="449">0.00021202625168733599</cx:pt>
          <cx:pt idx="450">3.7632573478856201e-05</cx:pt>
          <cx:pt idx="451">0.00096191604731453299</cx:pt>
          <cx:pt idx="452">-0.0018587346995737801</cx:pt>
          <cx:pt idx="453">-0.0191500644574495</cx:pt>
          <cx:pt idx="454">-0.057728312447115002</cx:pt>
          <cx:pt idx="455">-0.018291202870311</cx:pt>
          <cx:pt idx="456">-0.063127235265118695</cx:pt>
          <cx:pt idx="457">-0.0143970212466872</cx:pt>
          <cx:pt idx="458">0.110583793020488</cx:pt>
          <cx:pt idx="459">0.039579262763021497</cx:pt>
          <cx:pt idx="460">0.0041563231588303802</cx:pt>
          <cx:pt idx="461">0.026990084375032398</cx:pt>
          <cx:pt idx="462">-0.033485062096919503</cx:pt>
          <cx:pt idx="463">-0.056116966733371999</cx:pt>
          <cx:pt idx="464">-0.066236604051883502</cx:pt>
          <cx:pt idx="465">0.020009877204473898</cx:pt>
          <cx:pt idx="466">-0.0737854210500173</cx:pt>
          <cx:pt idx="467">-0.078108900260073805</cx:pt>
          <cx:pt idx="468">-0.039414663295938498</cx:pt>
          <cx:pt idx="469">-0.0158800793013316</cx:pt>
          <cx:pt idx="470">-0.0219172304359707</cx:pt>
          <cx:pt idx="471">0.028181990561264299</cx:pt>
          <cx:pt idx="472">0.011806406592042599</cx:pt>
          <cx:pt idx="473">-0.014809729522126801</cx:pt>
          <cx:pt idx="474">-0.0048154946288635099</cx:pt>
          <cx:pt idx="475">-0.00056980311905611904</cx:pt>
          <cx:pt idx="476">0.00039393382930887598</cx:pt>
          <cx:pt idx="477">0.00038194772047256398</cx:pt>
          <cx:pt idx="478">0.00052796739511544195</cx:pt>
          <cx:pt idx="479">0.0116648243442894</cx:pt>
          <cx:pt idx="480">0.013823972203116699</cx:pt>
          <cx:pt idx="481">-0.023632347082928599</cx:pt>
          <cx:pt idx="482">-0.078656828038743895</cx:pt>
          <cx:pt idx="483">-0.065080198698861794</cx:pt>
          <cx:pt idx="484">-0.17206046496477001</cx:pt>
          <cx:pt idx="485">-0.10758564871048901</cx:pt>
          <cx:pt idx="486">-0.0242268194643625</cx:pt>
          <cx:pt idx="487">-0.093438109131628394</cx:pt>
          <cx:pt idx="488">-0.15064387361838</cx:pt>
          <cx:pt idx="489">-0.111726141949768</cx:pt>
          <cx:pt idx="490">-0.10003088366985199</cx:pt>
          <cx:pt idx="491">-0.010306210910584101</cx:pt>
          <cx:pt idx="492">-0.023559878467925802</cx:pt>
          <cx:pt idx="493">0.070780027947146107</cx:pt>
          <cx:pt idx="494">-0.0048364206481439301</cx:pt>
          <cx:pt idx="495">-0.035687607633613998</cx:pt>
          <cx:pt idx="496">-0.029992799688527302</cx:pt>
          <cx:pt idx="497">-0.027362459091178001</cx:pt>
          <cx:pt idx="498">-0.00385738911826139</cx:pt>
          <cx:pt idx="499">-0.0128588676931613</cx:pt>
          <cx:pt idx="500">-0.019532104386873202</cx:pt>
          <cx:pt idx="501">-0.026190723052373702</cx:pt>
          <cx:pt idx="502">-0.0038160547644601</cx:pt>
          <cx:pt idx="503">0.00081563112370203802</cx:pt>
          <cx:pt idx="504">0.00012769960349683399</cx:pt>
          <cx:pt idx="505">0.000156351585387387</cx:pt>
          <cx:pt idx="506">0.00340735356889699</cx:pt>
          <cx:pt idx="507">0.014874946527019499</cx:pt>
          <cx:pt idx="508">0.046249087115636398</cx:pt>
          <cx:pt idx="509">-0.026454679897317</cx:pt>
          <cx:pt idx="510">-0.044542775298676798</cx:pt>
          <cx:pt idx="511">-0.054610858591665798</cx:pt>
          <cx:pt idx="512">-0.103079519462086</cx:pt>
          <cx:pt idx="513">-0.194772503095613</cx:pt>
          <cx:pt idx="514">-0.24797249431357499</cx:pt>
          <cx:pt idx="515">-0.17884357992458599</cx:pt>
          <cx:pt idx="516">-0.133310712180297</cx:pt>
          <cx:pt idx="517">-0.156888640781569</cx:pt>
          <cx:pt idx="518">-0.090316676006122004</cx:pt>
          <cx:pt idx="519">-0.0574098238528628</cx:pt>
          <cx:pt idx="520">0.0596658148735515</cx:pt>
          <cx:pt idx="521">0.103125943363784</cx:pt>
          <cx:pt idx="522">-0.021437493021187099</cx:pt>
          <cx:pt idx="523">-0.0274087437192988</cx:pt>
          <cx:pt idx="524">0.014714457473182899</cx:pt>
          <cx:pt idx="525">-0.0302632603728628</cx:pt>
          <cx:pt idx="526">0.00898792923786184</cx:pt>
          <cx:pt idx="527">-0.0059453475473348798</cx:pt>
          <cx:pt idx="528">-0.022323658989574099</cx:pt>
          <cx:pt idx="529">-0.0156636573049313</cx:pt>
          <cx:pt idx="530">-0.000431963612245675</cx:pt>
          <cx:pt idx="531">0.0001118070400801</cx:pt>
          <cx:pt idx="532">-0.00032564063387569399</cx:pt>
          <cx:pt idx="533">0.00028504999584705201</cx:pt>
          <cx:pt idx="534">0.0050750455878971904</cx:pt>
          <cx:pt idx="535">0.0100534843238678</cx:pt>
          <cx:pt idx="536">0.044281028816984098</cx:pt>
          <cx:pt idx="537">0.0114153004302584</cx:pt>
          <cx:pt idx="538">0.0043872765573100504</cx:pt>
          <cx:pt idx="539">0.0013020420591028101</cx:pt>
          <cx:pt idx="540">0.026103497227383098</cx:pt>
          <cx:pt idx="541">-0.135657554042246</cx:pt>
          <cx:pt idx="542">-0.18196187049814799</cx:pt>
          <cx:pt idx="543">-0.12583392988616299</cx:pt>
          <cx:pt idx="544">-0.081619912583291404</cx:pt>
          <cx:pt idx="545">-0.034085724614234897</cx:pt>
          <cx:pt idx="546">-0.035312417100239198</cx:pt>
          <cx:pt idx="547">0.00175994992032435</cx:pt>
          <cx:pt idx="548">0.030867577922000601</cx:pt>
          <cx:pt idx="549">0.0550857121943477</cx:pt>
          <cx:pt idx="550">0.0082205621722821094</cx:pt>
          <cx:pt idx="551">-0.0203373443122493</cx:pt>
          <cx:pt idx="552">0.056490625064564801</cx:pt>
          <cx:pt idx="553">0.016512873906207801</cx:pt>
          <cx:pt idx="554">0.0078961254443117093</cx:pt>
          <cx:pt idx="555">-0.0108079363925882</cx:pt>
          <cx:pt idx="556">-0.015411441131967</cx:pt>
          <cx:pt idx="557">-0.0133620120113663</cx:pt>
          <cx:pt idx="558">-0.00030729390440599198</cx:pt>
          <cx:pt idx="559">-0.000449058468982656</cx:pt>
          <cx:pt idx="560">-9.3521933841362001e-06</cx:pt>
          <cx:pt idx="561">-0.00050677258343779195</cx:pt>
          <cx:pt idx="562">0.0051165604436614097</cx:pt>
          <cx:pt idx="563">0.0161724700625826</cx:pt>
          <cx:pt idx="564">0.0285749663065125</cx:pt>
          <cx:pt idx="565">0.068756552894203293</cx:pt>
          <cx:pt idx="566">0.052685519151241401</cx:pt>
          <cx:pt idx="567">-0.00651451104997499</cx:pt>
          <cx:pt idx="568">0.115865376037195</cx:pt>
          <cx:pt idx="569">-0.0036206355764118502</cx:pt>
          <cx:pt idx="570">-0.035727657494106002</cx:pt>
          <cx:pt idx="571">0.0060837363301184796</cx:pt>
          <cx:pt idx="572">0.00024237914981245401</cx:pt>
          <cx:pt idx="573">0.070966932428578794</cx:pt>
          <cx:pt idx="574">-0.070333951593531396</cx:pt>
          <cx:pt idx="575">0.029554373968276801</cx:pt>
          <cx:pt idx="576">-0.049064844666318497</cx:pt>
          <cx:pt idx="577">-0.0038607036300002001</cx:pt>
          <cx:pt idx="578">-0.0413231279613911</cx:pt>
          <cx:pt idx="579">0.032451686745794697</cx:pt>
          <cx:pt idx="580">0.029266564806422101</cx:pt>
          <cx:pt idx="581">-0.011652528357218601</cx:pt>
          <cx:pt idx="582">-0.0053748785215086197</cx:pt>
          <cx:pt idx="583">-0.0100396512974668</cx:pt>
          <cx:pt idx="584">-0.018347684201307599</cx:pt>
          <cx:pt idx="585">-0.0077766059267067103</cx:pt>
          <cx:pt idx="586">-0.000316878354288247</cx:pt>
          <cx:pt idx="587">-0.00035360254659191399</cx:pt>
          <cx:pt idx="588">0.00030433262042287701</cx:pt>
          <cx:pt idx="589">0.000531833112287569</cx:pt>
          <cx:pt idx="590">0.0042467518992201801</cx:pt>
          <cx:pt idx="591">0.025848334577468299</cx:pt>
          <cx:pt idx="592">0.0338785693340896</cx:pt>
          <cx:pt idx="593">0.0542597450348637</cx:pt>
          <cx:pt idx="594">0.00838426649406665</cx:pt>
          <cx:pt idx="595">-0.0088907674961681508</cx:pt>
          <cx:pt idx="596">0.088004373403779299</cx:pt>
          <cx:pt idx="597">0.109771782929413</cx:pt>
          <cx:pt idx="598">0.042328952875902402</cx:pt>
          <cx:pt idx="599">0.057129167715410198</cx:pt>
          <cx:pt idx="600">0.093694220789857605</cx:pt>
          <cx:pt idx="601">0.066102551454810796</cx:pt>
          <cx:pt idx="602">0.047315000696724598</cx:pt>
          <cx:pt idx="603">0.028228718172721601</cx:pt>
          <cx:pt idx="604">-0.106914200786839</cx:pt>
          <cx:pt idx="605">-0.069421139017955796</cx:pt>
          <cx:pt idx="606">-0.0131666224115567</cx:pt>
          <cx:pt idx="607">0.0263256248160758</cx:pt>
          <cx:pt idx="608">0.0163934293998357</cx:pt>
          <cx:pt idx="609">-0.039085365399524397</cx:pt>
          <cx:pt idx="610">-0.021598295244595701</cx:pt>
          <cx:pt idx="611">-0.0054870708057758099</cx:pt>
          <cx:pt idx="612">-0.0174449492995143</cx:pt>
          <cx:pt idx="613">-0.0035833556547580601</cx:pt>
          <cx:pt idx="614">-0.00032170293333051898</cx:pt>
          <cx:pt idx="615">0.00086673479897929101</cx:pt>
          <cx:pt idx="616">-0.00010101333451731201</cx:pt>
          <cx:pt idx="617">-0.000259115800387055</cx:pt>
          <cx:pt idx="618">0.0033665635631008502</cx:pt>
          <cx:pt idx="619">0.037197718503274899</cx:pt>
          <cx:pt idx="620">0.0073147796036251702</cx:pt>
          <cx:pt idx="621">-0.0022625432488964999</cx:pt>
          <cx:pt idx="622">-0.022976118899789202</cx:pt>
          <cx:pt idx="623">-0.081924158975763495</cx:pt>
          <cx:pt idx="624">-0.0095594131191191704</cx:pt>
          <cx:pt idx="625">0.010262303458840201</cx:pt>
          <cx:pt idx="626">0.053623083806180201</cx:pt>
          <cx:pt idx="627">0.10978739225221699</cx:pt>
          <cx:pt idx="628">0.031377348596669602</cx:pt>
          <cx:pt idx="629">0.00065316313555948899</cx:pt>
          <cx:pt idx="630">0.079083219830599003</cx:pt>
          <cx:pt idx="631">0.0142730928154776</cx:pt>
          <cx:pt idx="632">-0.045970085512598902</cx:pt>
          <cx:pt idx="633">0.041408750342868401</cx:pt>
          <cx:pt idx="634">-0.024657878052747099</cx:pt>
          <cx:pt idx="635">-0.063071482943157606</cx:pt>
          <cx:pt idx="636">-0.0079817930763286596</cx:pt>
          <cx:pt idx="637">-0.030481702960993399</cx:pt>
          <cx:pt idx="638">-0.0133614347055897</cx:pt>
          <cx:pt idx="639">0.0113440281909831</cx:pt>
          <cx:pt idx="640">0.00204554471687934</cx:pt>
          <cx:pt idx="641">-0.00072064542720315003</cx:pt>
          <cx:pt idx="642">0.00043110291357649402</cx:pt>
          <cx:pt idx="643">-0.00072985178949327501</cx:pt>
          <cx:pt idx="644">-0.00014568009722526701</cx:pt>
          <cx:pt idx="645">0.00043226654206449301</cx:pt>
          <cx:pt idx="646">0.00405969107199965</cx:pt>
          <cx:pt idx="647">0.022341923084597301</cx:pt>
          <cx:pt idx="648">0.047386344203301699</cx:pt>
          <cx:pt idx="649">0.056390808555051998</cx:pt>
          <cx:pt idx="650">0.034429480557628102</cx:pt>
          <cx:pt idx="651">0.037156500538121202</cx:pt>
          <cx:pt idx="652">0.0059418279802685801</cx:pt>
          <cx:pt idx="653">-0.0098249909301418702</cx:pt>
          <cx:pt idx="654">0.122306758370602</cx:pt>
          <cx:pt idx="655">0.13611677306119699</cx:pt>
          <cx:pt idx="656">0.089955564504706098</cx:pt>
          <cx:pt idx="657">-0.0096204436918795998</cx:pt>
          <cx:pt idx="658">0.109659643060565</cx:pt>
          <cx:pt idx="659">0.038764253635152797</cx:pt>
          <cx:pt idx="660">-0.0309213635347723</cx:pt>
          <cx:pt idx="661">-0.0170847962295551</cx:pt>
          <cx:pt idx="662">-0.025759062661586101</cx:pt>
          <cx:pt idx="663">-0.030710496888341401</cx:pt>
          <cx:pt idx="664">0.0148937932748736</cx:pt>
          <cx:pt idx="665">0.0019922463523004402</cx:pt>
          <cx:pt idx="666">0.017682851746456899</cx:pt>
          <cx:pt idx="667">0.018446448822643999</cx:pt>
          <cx:pt idx="668">0.0125082174435451</cx:pt>
          <cx:pt idx="669">-0.00080873095464850295</cx:pt>
          <cx:pt idx="670">-0.00041171691004111399</cx:pt>
          <cx:pt idx="671">-0.000522642406665371</cx:pt>
          <cx:pt idx="672">-0.00041363189346331697</cx:pt>
          <cx:pt idx="673">0.00024603869137937998</cx:pt>
          <cx:pt idx="674">0.00152519457669459</cx:pt>
          <cx:pt idx="675">0.0071089471060374401</cx:pt>
          <cx:pt idx="676">0.0107905127910437</cx:pt>
          <cx:pt idx="677">0.017364655948176801</cx:pt>
          <cx:pt idx="678">0.022687905381212101</cx:pt>
          <cx:pt idx="679">0.054254924191505599</cx:pt>
          <cx:pt idx="680">0.012546395654721701</cx:pt>
          <cx:pt idx="681">0.0308371510007889</cx:pt>
          <cx:pt idx="682">0.0309069913041678</cx:pt>
          <cx:pt idx="683">0.0798168099301476</cx:pt>
          <cx:pt idx="684">0.050059469816944598</cx:pt>
          <cx:pt idx="685">-0.022954709160418401</cx:pt>
          <cx:pt idx="686">0.011790491505884199</cx:pt>
          <cx:pt idx="687">-0.045408542343159199</cx:pt>
          <cx:pt idx="688">-0.067503979248986198</cx:pt>
          <cx:pt idx="689">-0.050101526157963198</cx:pt>
          <cx:pt idx="690">0.033179177086796803</cx:pt>
          <cx:pt idx="691">-0.025933211317084901</cx:pt>
          <cx:pt idx="692">0.029963784489745598</cx:pt>
          <cx:pt idx="693">0.022332559746111098</cx:pt>
          <cx:pt idx="694">0.025386989584359601</cx:pt>
          <cx:pt idx="695">0.0153043665900498</cx:pt>
          <cx:pt idx="696">0.0153042945922462</cx:pt>
          <cx:pt idx="697">-0.00146694987712942</cx:pt>
          <cx:pt idx="698">-0.00053296210923635704</cx:pt>
          <cx:pt idx="699">-0.00034161293612320199</cx:pt>
          <cx:pt idx="700">-0.00026914658302117501</cx:pt>
          <cx:pt idx="701">-0.00051886323927372198</cx:pt>
          <cx:pt idx="702">-7.28897779867073e-06</cx:pt>
          <cx:pt idx="703">0.00146334284233065</cx:pt>
          <cx:pt idx="704">-0.0076233553534531999</cx:pt>
          <cx:pt idx="705">-0.032689853976151297</cx:pt>
          <cx:pt idx="706">-0.0242620559012229</cx:pt>
          <cx:pt idx="707">-0.0090377104566719806</cx:pt>
          <cx:pt idx="708">-0.027417535447232799</cx:pt>
          <cx:pt idx="709">-0.071856023789394805</cx:pt>
          <cx:pt idx="710">-0.12002047316492701</cx:pt>
          <cx:pt idx="711">-0.061661201427942097</cx:pt>
          <cx:pt idx="712">0.0099437481061834202</cx:pt>
          <cx:pt idx="713">0.00147611471884226</cx:pt>
          <cx:pt idx="714">-0.055643953065527101</cx:pt>
          <cx:pt idx="715">-0.086597096760184095</cx:pt>
          <cx:pt idx="716">-0.098960777063662603</cx:pt>
          <cx:pt idx="717">-0.0381169568338319</cx:pt>
          <cx:pt idx="718">-0.0118500092370405</cx:pt>
          <cx:pt idx="719">0.0084845718298025702</cx:pt>
          <cx:pt idx="720">0.021236073570634801</cx:pt>
          <cx:pt idx="721">0.030654502597471</cx:pt>
          <cx:pt idx="722">0.0329493269351194</cx:pt>
          <cx:pt idx="723">0.017436829106323101</cx:pt>
          <cx:pt idx="724">0.012998387493949401</cx:pt>
          <cx:pt idx="725">0.00031397509664902198</cx:pt>
          <cx:pt idx="726">0.00023953630066844001</cx:pt>
          <cx:pt idx="727">0.00049854213311854097</cx:pt>
          <cx:pt idx="728">0.00012337120916191199</cx:pt>
          <cx:pt idx="729">-0.00081666265833475705</cx:pt>
          <cx:pt idx="730">-5.92818090110709e-05</cx:pt>
          <cx:pt idx="731">0.00054350944797952204</cx:pt>
          <cx:pt idx="732">0.00039498588181717802</cx:pt>
          <cx:pt idx="733">-0.0103833770243325</cx:pt>
          <cx:pt idx="734">-0.010236127634941399</cx:pt>
          <cx:pt idx="735">-0.014489691816234799</cx:pt>
          <cx:pt idx="736">-0.016729970341934401</cx:pt>
          <cx:pt idx="737">-0.027734894851952699</cx:pt>
          <cx:pt idx="738">-0.0302357335328119</cx:pt>
          <cx:pt idx="739">-0.023763285879164299</cx:pt>
          <cx:pt idx="740">-0.011384970624115399</cx:pt>
          <cx:pt idx="741">-0.0196694524970134</cx:pt>
          <cx:pt idx="742">-0.063047571530716703</cx:pt>
          <cx:pt idx="743">-0.049313692155393003</cx:pt>
          <cx:pt idx="744">0.0042692085062125597</cx:pt>
          <cx:pt idx="745">0.0070203801092805001</cx:pt>
          <cx:pt idx="746">0.0073419036029495699</cx:pt>
          <cx:pt idx="747">0.0085153875900569401</cx:pt>
          <cx:pt idx="748">0.013591510391990301</cx:pt>
          <cx:pt idx="749">0.0170198781153683</cx:pt>
          <cx:pt idx="750">0.0065746650542216198</cx:pt>
          <cx:pt idx="751">0.00032383172309573402</cx:pt>
          <cx:pt idx="752">-0.00035784427655841501</cx:pt>
          <cx:pt idx="753">-0.00042434867966829897</cx:pt>
          <cx:pt idx="754">-0.00052792138817926596</cx:pt>
          <cx:pt idx="755">-0.000413310655714185</cx:pt>
          <cx:pt idx="756">0.00066546382893897403</cx:pt>
          <cx:pt idx="757">0.00054220300413684701</cx:pt>
          <cx:pt idx="758">0.000316690048924262</cx:pt>
          <cx:pt idx="759">-0.000114896105148886</cx:pt>
          <cx:pt idx="760">0.000611322467581651</cx:pt>
          <cx:pt idx="761">9.9849827603601195e-05</cx:pt>
          <cx:pt idx="762">-2.08177432147528e-05</cx:pt>
          <cx:pt idx="763">-1.2567193382258e-05</cx:pt>
          <cx:pt idx="764">-0.00058339947496905396</cx:pt>
          <cx:pt idx="765">-0.0004042364696471</cx:pt>
          <cx:pt idx="766">-0.0013591134856092201</cx:pt>
          <cx:pt idx="767">-0.0018764625215164799</cx:pt>
          <cx:pt idx="768">-0.0018723761165804101</cx:pt>
          <cx:pt idx="769">-0.0025463583147953199</cx:pt>
          <cx:pt idx="770">-0.0037009971625022501</cx:pt>
          <cx:pt idx="771">-0.0023058751645292099</cx:pt>
          <cx:pt idx="772">-0.00063656677382829298</cx:pt>
          <cx:pt idx="773">-0.00079742416786053995</cx:pt>
          <cx:pt idx="774">-0.00085952580324245799</cx:pt>
          <cx:pt idx="775">-0.00078969013808100801</cx:pt>
          <cx:pt idx="776">-0.0011578605596362799</cx:pt>
          <cx:pt idx="777">-0.00058027163436280202</cx:pt>
          <cx:pt idx="778">3.12124470745479e-05</cx:pt>
          <cx:pt idx="779">0.00031550665768368498</cx:pt>
          <cx:pt idx="780">0.00035827035775756099</cx:pt>
          <cx:pt idx="781">0.000301440493773193</cx:pt>
          <cx:pt idx="782">0.00042138985788528997</cx:pt>
          <cx:pt idx="783">0.00020102920372683</cx:pt>
        </cx:lvl>
      </cx:numDim>
    </cx:data>
    <cx:data id="162">
      <cx:numDim type="val">
        <cx:f>'001_WA_F - 副本'!$FG$1:$FG$784</cx:f>
        <cx:lvl ptCount="784" formatCode="G/通用格式">
          <cx:pt idx="0">-0.000149522698150088</cx:pt>
          <cx:pt idx="1">-0.000102735076460086</cx:pt>
          <cx:pt idx="2">0.00055549295361799803</cx:pt>
          <cx:pt idx="3">0.00014103055955157499</cx:pt>
          <cx:pt idx="4">6.9449962373754803e-05</cx:pt>
          <cx:pt idx="5">0.00020554799403362599</cx:pt>
          <cx:pt idx="6">-0.00052055732747750599</cx:pt>
          <cx:pt idx="7">-0.00090890598752868198</cx:pt>
          <cx:pt idx="8">-9.2239541095092e-05</cx:pt>
          <cx:pt idx="9">-0.000122296542681104</cx:pt>
          <cx:pt idx="10">0.000293728027995368</cx:pt>
          <cx:pt idx="11">-0.00072948966997148502</cx:pt>
          <cx:pt idx="12">0.00021881455132877699</cx:pt>
          <cx:pt idx="13">0.000884392907523426</cx:pt>
          <cx:pt idx="14">-2.4825421870366701e-05</cx:pt>
          <cx:pt idx="15">0.000119850521866602</cx:pt>
          <cx:pt idx="16">0.00060119503695279099</cx:pt>
          <cx:pt idx="17">0.00051143980181954103</cx:pt>
          <cx:pt idx="18">0.000707635017905172</cx:pt>
          <cx:pt idx="19">5.13749032426006e-05</cx:pt>
          <cx:pt idx="20">-0.000278087377409794</cx:pt>
          <cx:pt idx="21">0.00017390569201783599</cx:pt>
          <cx:pt idx="22">0.000667499096255813</cx:pt>
          <cx:pt idx="23">0.00125268296629567</cx:pt>
          <cx:pt idx="24">0.000456966161669594</cx:pt>
          <cx:pt idx="25">-0.00023063243035633801</cx:pt>
          <cx:pt idx="26">0.00012342473312622701</cx:pt>
          <cx:pt idx="27">0.00017878107957031199</cx:pt>
          <cx:pt idx="28">-0.00070202763610721197</cx:pt>
          <cx:pt idx="29">0.00021691953717333399</cx:pt>
          <cx:pt idx="30">-3.0063664988222999e-05</cx:pt>
          <cx:pt idx="31">-0.000806639752767387</cx:pt>
          <cx:pt idx="32">-0.00078005119234858002</cx:pt>
          <cx:pt idx="33">0.00036313032455711298</cx:pt>
          <cx:pt idx="34">0.00031879667043826902</cx:pt>
          <cx:pt idx="35">9.9945944008892899e-05</cx:pt>
          <cx:pt idx="36">0.0011323103474639401</cx:pt>
          <cx:pt idx="37">0.0012129846257633</cx:pt>
          <cx:pt idx="38">0.0031232338172605201</cx:pt>
          <cx:pt idx="39">0.0043628944604274002</cx:pt>
          <cx:pt idx="40">0.0024638660065274898</cx:pt>
          <cx:pt idx="41">0.0017339022100330999</cx:pt>
          <cx:pt idx="42">0.00447480938936672</cx:pt>
          <cx:pt idx="43">0.00279405078320146</cx:pt>
          <cx:pt idx="44">-0.0033651046049691601</cx:pt>
          <cx:pt idx="45">0.0013141463806074301</cx:pt>
          <cx:pt idx="46">0.0012581969635309801</cx:pt>
          <cx:pt idx="47">0.0016659663060082999</cx:pt>
          <cx:pt idx="48">0.0012537208342152601</cx:pt>
          <cx:pt idx="49">0.0017599961220104499</cx:pt>
          <cx:pt idx="50">0.00040504734213541197</cx:pt>
          <cx:pt idx="51">0.00062927641257746797</cx:pt>
          <cx:pt idx="52">0.00013267403713541001</cx:pt>
          <cx:pt idx="53">0.00024065040751783899</cx:pt>
          <cx:pt idx="54">0.000108147394520017</cx:pt>
          <cx:pt idx="55">-0.00055000235135246704</cx:pt>
          <cx:pt idx="56">-0.00094978020097640501</cx:pt>
          <cx:pt idx="57">2.6239149274142801e-05</cx:pt>
          <cx:pt idx="58">-0.0014395302110060599</cx:pt>
          <cx:pt idx="59">-0.000308601193438308</cx:pt>
          <cx:pt idx="60">8.4641972848049506e-05</cx:pt>
          <cx:pt idx="61">0.0010304461114328499</cx:pt>
          <cx:pt idx="62">0.0014218827261915699</cx:pt>
          <cx:pt idx="63">0.0030777340453496801</cx:pt>
          <cx:pt idx="64">0.0076566932278175201</cx:pt>
          <cx:pt idx="65">0.017292810123299401</cx:pt>
          <cx:pt idx="66">0.025120026890672099</cx:pt>
          <cx:pt idx="67">0.0311680148567899</cx:pt>
          <cx:pt idx="68">0.032951708560631898</cx:pt>
          <cx:pt idx="69">0.040500661148573501</cx:pt>
          <cx:pt idx="70">0.054876961935224497</cx:pt>
          <cx:pt idx="71">0.054929103424054597</cx:pt>
          <cx:pt idx="72">0.048804406051709097</cx:pt>
          <cx:pt idx="73">0.046284431171802497</cx:pt>
          <cx:pt idx="74">0.038767993192125302</cx:pt>
          <cx:pt idx="75">0.032186345079632299</cx:pt>
          <cx:pt idx="76">0.026372341149446799</cx:pt>
          <cx:pt idx="77">0.019046995473925899</cx:pt>
          <cx:pt idx="78">0.0092901289772001003</cx:pt>
          <cx:pt idx="79">0.0044686941440503797</cx:pt>
          <cx:pt idx="80">-0.00077241273998371698</cx:pt>
          <cx:pt idx="81">-0.0014786157033827799</cx:pt>
          <cx:pt idx="82">0.00055028025029397196</cx:pt>
          <cx:pt idx="83">0.000111986111270795</cx:pt>
          <cx:pt idx="84">0.000485226071645519</cx:pt>
          <cx:pt idx="85">0.00031872670838124399</cx:pt>
          <cx:pt idx="86">-0.000111408988974415</cx:pt>
          <cx:pt idx="87">0.00016477984203004599</cx:pt>
          <cx:pt idx="88">0.00133636125233859</cx:pt>
          <cx:pt idx="89">0.000447623986489239</cx:pt>
          <cx:pt idx="90">0.0037855360751146401</cx:pt>
          <cx:pt idx="91">0.0075660901536516098</cx:pt>
          <cx:pt idx="92">0.015668066858772301</cx:pt>
          <cx:pt idx="93">0.0226859710271403</cx:pt>
          <cx:pt idx="94">0.036403764380070203</cx:pt>
          <cx:pt idx="95">0.038665847004229897</cx:pt>
          <cx:pt idx="96">0.042810534397156</cx:pt>
          <cx:pt idx="97">0.023798779143409499</cx:pt>
          <cx:pt idx="98">0.033484917562977799</cx:pt>
          <cx:pt idx="99">0.053725325216607001</cx:pt>
          <cx:pt idx="100">0.044217683005824099</cx:pt>
          <cx:pt idx="101">0.0048382697868137097</cx:pt>
          <cx:pt idx="102">0.027638624926640501</cx:pt>
          <cx:pt idx="103">0.0342949028632775</cx:pt>
          <cx:pt idx="104">0.0159944900957034</cx:pt>
          <cx:pt idx="105">0.039205461355482703</cx:pt>
          <cx:pt idx="106">0.038271014658397703</cx:pt>
          <cx:pt idx="107">0.024911674840234401</cx:pt>
          <cx:pt idx="108">0.0105634446723031</cx:pt>
          <cx:pt idx="109">-0.0020638870148588099</cx:pt>
          <cx:pt idx="110">-0.00068163892430621298</cx:pt>
          <cx:pt idx="111">-0.00077428289200352904</cx:pt>
          <cx:pt idx="112">1.0014215241466101e-05</cx:pt>
          <cx:pt idx="113">-0.000436995410019947</cx:pt>
          <cx:pt idx="114">-0.000179254511582971</cx:pt>
          <cx:pt idx="115">-0.000454117999085109</cx:pt>
          <cx:pt idx="116">0.0016062183016864</cx:pt>
          <cx:pt idx="117">0.012096843152160801</cx:pt>
          <cx:pt idx="118">0.0153292612801386</cx:pt>
          <cx:pt idx="119">0.010899244410855701</cx:pt>
          <cx:pt idx="120">0.0086530619126841506</cx:pt>
          <cx:pt idx="121">0.014801920447092</cx:pt>
          <cx:pt idx="122">0.045281303278603899</cx:pt>
          <cx:pt idx="123">0.015072585362142</cx:pt>
          <cx:pt idx="124">0.0518730604554428</cx:pt>
          <cx:pt idx="125">0.061303446209291103</cx:pt>
          <cx:pt idx="126">0.050979097871752803</cx:pt>
          <cx:pt idx="127">-0.0094886476781996399</cx:pt>
          <cx:pt idx="128">0.0061408491057008598</cx:pt>
          <cx:pt idx="129">-0.049250219065070197</cx:pt>
          <cx:pt idx="130">-0.055507400132728001</cx:pt>
          <cx:pt idx="131">-0.0096451757203609104</cx:pt>
          <cx:pt idx="132">-0.00517815544216646</cx:pt>
          <cx:pt idx="133">0.016448992392922902</cx:pt>
          <cx:pt idx="134">0.0335504476608533</cx:pt>
          <cx:pt idx="135">0.0281197733657031</cx:pt>
          <cx:pt idx="136">-0.0034318334337007398</cx:pt>
          <cx:pt idx="137">-0.010409079426351</cx:pt>
          <cx:pt idx="138">-0.0054163369791587696</cx:pt>
          <cx:pt idx="139">0.00026824997691189797</cx:pt>
          <cx:pt idx="140">0.00044109825383592901</cx:pt>
          <cx:pt idx="141">3.8507025461082599e-05</cx:pt>
          <cx:pt idx="142">0.00075450757263287197</cx:pt>
          <cx:pt idx="143">0.0011039349194137201</cx:pt>
          <cx:pt idx="144">0.0035061745223791902</cx:pt>
          <cx:pt idx="145">0.0049045803718197403</cx:pt>
          <cx:pt idx="146">0.0105893444038414</cx:pt>
          <cx:pt idx="147">-0.010970871052317401</cx:pt>
          <cx:pt idx="148">-0.0149129772494949</cx:pt>
          <cx:pt idx="149">-0.026919911174433198</cx:pt>
          <cx:pt idx="150">-0.023819040889666899</cx:pt>
          <cx:pt idx="151">-0.049487781460942397</cx:pt>
          <cx:pt idx="152">0.047296993190570603</cx:pt>
          <cx:pt idx="153">0.015871682480611701</cx:pt>
          <cx:pt idx="154">0.0286684501266317</cx:pt>
          <cx:pt idx="155">0.0161277288103285</cx:pt>
          <cx:pt idx="156">0.017811286230243702</cx:pt>
          <cx:pt idx="157">0.0079154299272771993</cx:pt>
          <cx:pt idx="158">-0.040520690459721502</cx:pt>
          <cx:pt idx="159">0.028511446528876699</cx:pt>
          <cx:pt idx="160">-0.0097408031756886296</cx:pt>
          <cx:pt idx="161">0.017150656310026002</cx:pt>
          <cx:pt idx="162">0.044658556614010199</cx:pt>
          <cx:pt idx="163">0.047914870383580499</cx:pt>
          <cx:pt idx="164">0.0110317849200685</cx:pt>
          <cx:pt idx="165">-0.0011296506342551001</cx:pt>
          <cx:pt idx="166">-0.00158126579059773</cx:pt>
          <cx:pt idx="167">0.00046050526774933198</cx:pt>
          <cx:pt idx="168">0.00043930652629087003</cx:pt>
          <cx:pt idx="169">-0.00063289764891740895</cx:pt>
          <cx:pt idx="170">-0.00026961653058458899</cx:pt>
          <cx:pt idx="171">0.0049821449524545701</cx:pt>
          <cx:pt idx="172">0.00740307810553397</cx:pt>
          <cx:pt idx="173">0.0173277716584644</cx:pt>
          <cx:pt idx="174">-0.0095419409616030598</cx:pt>
          <cx:pt idx="175">-0.051996009753960799</cx:pt>
          <cx:pt idx="176">-0.070052122009491097</cx:pt>
          <cx:pt idx="177">-0.077631348988141696</cx:pt>
          <cx:pt idx="178">-0.086762052327510594</cx:pt>
          <cx:pt idx="179">-0.0083530727398239309</cx:pt>
          <cx:pt idx="180">0.049491816523651803</cx:pt>
          <cx:pt idx="181">0.0265311047205662</cx:pt>
          <cx:pt idx="182">0.030786141656436498</cx:pt>
          <cx:pt idx="183">0.030554613882284198</cx:pt>
          <cx:pt idx="184">-0.0268883635248281</cx:pt>
          <cx:pt idx="185">-0.058122362070180997</cx:pt>
          <cx:pt idx="186">-0.108020169923382</cx:pt>
          <cx:pt idx="187">-0.026543500929265801</cx:pt>
          <cx:pt idx="188">-0.071358863381410301</cx:pt>
          <cx:pt idx="189">-0.033812551072042597</cx:pt>
          <cx:pt idx="190">0.0308050601356042</cx:pt>
          <cx:pt idx="191">0.046107004614207699</cx:pt>
          <cx:pt idx="192">0.022347346972611599</cx:pt>
          <cx:pt idx="193">0.0029606905023726298</cx:pt>
          <cx:pt idx="194">0.0020418400564491102</cx:pt>
          <cx:pt idx="195">0.0025001564472936499</cx:pt>
          <cx:pt idx="196">-0.00041488764526966199</cx:pt>
          <cx:pt idx="197">-0.000485425537358347</cx:pt>
          <cx:pt idx="198">-0.0010013781846273</cx:pt>
          <cx:pt idx="199">-0.0037730778914444501</cx:pt>
          <cx:pt idx="200">-0.0039501294962274698</cx:pt>
          <cx:pt idx="201">-0.0123990252710869</cx:pt>
          <cx:pt idx="202">-0.050718871712251902</cx:pt>
          <cx:pt idx="203">-0.068523398420104298</cx:pt>
          <cx:pt idx="204">-0.082798441263636294</cx:pt>
          <cx:pt idx="205">-0.104755298773873</cx:pt>
          <cx:pt idx="206">-0.060427904759940698</cx:pt>
          <cx:pt idx="207">0.010578225515132199</cx:pt>
          <cx:pt idx="208">0.0181441856411244</cx:pt>
          <cx:pt idx="209">0.033895329841002998</cx:pt>
          <cx:pt idx="210">0.037856016474538103</cx:pt>
          <cx:pt idx="211">-0.0040217381055772496</cx:pt>
          <cx:pt idx="212">-0.079816273283254302</cx:pt>
          <cx:pt idx="213">-0.067676271452174405</cx:pt>
          <cx:pt idx="214">-0.10473918262078299</cx:pt>
          <cx:pt idx="215">-0.081670498947887901</cx:pt>
          <cx:pt idx="216">-0.074742284980141793</cx:pt>
          <cx:pt idx="217">-0.0393312374106684</cx:pt>
          <cx:pt idx="218">0.0081626427923002405</cx:pt>
          <cx:pt idx="219">0.00197489319793574</cx:pt>
          <cx:pt idx="220">0.015417008406019801</cx:pt>
          <cx:pt idx="221">-0.00076288838739473899</cx:pt>
          <cx:pt idx="222">0.0085444127292193008</cx:pt>
          <cx:pt idx="223">0.0026000523695282399</cx:pt>
          <cx:pt idx="224">-0.00014889879661623601</cx:pt>
          <cx:pt idx="225">-0.00080495189806808402</cx:pt>
          <cx:pt idx="226">-0.0019924813894735098</cx:pt>
          <cx:pt idx="227">-0.010385434283532001</cx:pt>
          <cx:pt idx="228">-0.0189800133949765</cx:pt>
          <cx:pt idx="229">-0.0298777088626116</cx:pt>
          <cx:pt idx="230">-0.0429933985518023</cx:pt>
          <cx:pt idx="231">-0.032930691871954298</cx:pt>
          <cx:pt idx="232">-0.078436661689399903</cx:pt>
          <cx:pt idx="233">-0.0365289679059266</cx:pt>
          <cx:pt idx="234">-0.032933350175795101</cx:pt>
          <cx:pt idx="235">-0.0227348838153183</cx:pt>
          <cx:pt idx="236">0.035021847269941203</cx:pt>
          <cx:pt idx="237">0.033272194695829503</cx:pt>
          <cx:pt idx="238">-0.0183702200316757</cx:pt>
          <cx:pt idx="239">-0.069773628976562405</cx:pt>
          <cx:pt idx="240">-0.14338385797492201</cx:pt>
          <cx:pt idx="241">-0.083395374329566896</cx:pt>
          <cx:pt idx="242">-0.086133239434696807</cx:pt>
          <cx:pt idx="243">-0.082937902473966901</cx:pt>
          <cx:pt idx="244">-0.028845932085682501</cx:pt>
          <cx:pt idx="245">-0.0257464883128414</cx:pt>
          <cx:pt idx="246">-0.0041978406190068497</cx:pt>
          <cx:pt idx="247">-0.023182261971956102</cx:pt>
          <cx:pt idx="248">-0.025519826097311699</cx:pt>
          <cx:pt idx="249">0.00043248854934874198</cx:pt>
          <cx:pt idx="250">0.0034069881397686299</cx:pt>
          <cx:pt idx="251">-0.00065927669676582601</cx:pt>
          <cx:pt idx="252">0.00036306450478652</cx:pt>
          <cx:pt idx="253">-0.0030572408066303</cx:pt>
          <cx:pt idx="254">-0.0043854214758175698</cx:pt>
          <cx:pt idx="255">-0.015615550987565801</cx:pt>
          <cx:pt idx="256">-0.042135033060454498</cx:pt>
          <cx:pt idx="257">-0.042477630884227201</cx:pt>
          <cx:pt idx="258">-0.055000006421301699</cx:pt>
          <cx:pt idx="259">-0.021878097210865099</cx:pt>
          <cx:pt idx="260">-0.052375821989375897</cx:pt>
          <cx:pt idx="261">-0.028280791079287101</cx:pt>
          <cx:pt idx="262">-0.0738862689028119</cx:pt>
          <cx:pt idx="263">-0.034594781347062897</cx:pt>
          <cx:pt idx="264">-0.021015642922317199</cx:pt>
          <cx:pt idx="265">-0.050940882311531703</cx:pt>
          <cx:pt idx="266">-0.0843132620967455</cx:pt>
          <cx:pt idx="267">-0.106080744417977</cx:pt>
          <cx:pt idx="268">-0.113939373671008</cx:pt>
          <cx:pt idx="269">-0.060783937423462803</cx:pt>
          <cx:pt idx="270">-0.0188462650282742</cx:pt>
          <cx:pt idx="271">-0.011589650426627201</cx:pt>
          <cx:pt idx="272">0.0133659809617508</cx:pt>
          <cx:pt idx="273">0.0287634134895501</cx:pt>
          <cx:pt idx="274">-0.011820238529692001</cx:pt>
          <cx:pt idx="275">-0.045655539575843798</cx:pt>
          <cx:pt idx="276">-0.038364667487664102</cx:pt>
          <cx:pt idx="277">-0.017790448102640299</cx:pt>
          <cx:pt idx="278">-0.0091231796717324495</cx:pt>
          <cx:pt idx="279">-0.0057955662471123404</cx:pt>
          <cx:pt idx="280">-0.00066526689164273498</cx:pt>
          <cx:pt idx="281">-0.00160924003503918</cx:pt>
          <cx:pt idx="282">-0.0088620080735042992</cx:pt>
          <cx:pt idx="283">-0.021715082784895302</cx:pt>
          <cx:pt idx="284">-0.045463504889416702</cx:pt>
          <cx:pt idx="285">-0.048187587820709102</cx:pt>
          <cx:pt idx="286">-0.048241991343405302</cx:pt>
          <cx:pt idx="287">-0.042054713889437802</cx:pt>
          <cx:pt idx="288">-0.058307026278526797</cx:pt>
          <cx:pt idx="289">-0.068692945781389805</cx:pt>
          <cx:pt idx="290">-0.028247772292214399</cx:pt>
          <cx:pt idx="291">-0.034686015579778497</cx:pt>
          <cx:pt idx="292">-0.0195242170852955</cx:pt>
          <cx:pt idx="293">-0.059641948091370502</cx:pt>
          <cx:pt idx="294">-0.084267910536728094</cx:pt>
          <cx:pt idx="295">-0.081361458418411206</cx:pt>
          <cx:pt idx="296">-0.094626716104151701</cx:pt>
          <cx:pt idx="297">-0.00654331368427936</cx:pt>
          <cx:pt idx="298">0.018497271547552398</cx:pt>
          <cx:pt idx="299">-0.0060192361462321504</cx:pt>
          <cx:pt idx="300">-0.022329983983592101</cx:pt>
          <cx:pt idx="301">-0.0099776360462390506</cx:pt>
          <cx:pt idx="302">-0.066524801332136202</cx:pt>
          <cx:pt idx="303">-0.064038353267369993</cx:pt>
          <cx:pt idx="304">-0.047223245810865601</cx:pt>
          <cx:pt idx="305">-0.031876475336825</cx:pt>
          <cx:pt idx="306">-0.0080046374882433192</cx:pt>
          <cx:pt idx="307">-0.0028634821816028201</cx:pt>
          <cx:pt idx="308">-4.3111420760750102e-05</cx:pt>
          <cx:pt idx="309">-0.0025684647511395901</cx:pt>
          <cx:pt idx="310">-0.015047917958698399</cx:pt>
          <cx:pt idx="311">-0.028891634327818001</cx:pt>
          <cx:pt idx="312">-0.062028162191643602</cx:pt>
          <cx:pt idx="313">-0.061561085067351799</cx:pt>
          <cx:pt idx="314">-0.038441403592329101</cx:pt>
          <cx:pt idx="315">-0.0568566985522184</cx:pt>
          <cx:pt idx="316">-0.046371271604762898</cx:pt>
          <cx:pt idx="317">-0.00360825223659132</cx:pt>
          <cx:pt idx="318">-0.0057045979287186502</cx:pt>
          <cx:pt idx="319">-0.066262482463712899</cx:pt>
          <cx:pt idx="320">-0.064699137993769404</cx:pt>
          <cx:pt idx="321">-0.081527125587767604</cx:pt>
          <cx:pt idx="322">-0.050396691295844002</cx:pt>
          <cx:pt idx="323">-0.051580273119476397</cx:pt>
          <cx:pt idx="324">-0.017756412470919299</cx:pt>
          <cx:pt idx="325">-0.0518023958508615</cx:pt>
          <cx:pt idx="326">0.013351955667698701</cx:pt>
          <cx:pt idx="327">0.034512937127739202</cx:pt>
          <cx:pt idx="328">-0.055788253254920699</cx:pt>
          <cx:pt idx="329">-0.049278096544869997</cx:pt>
          <cx:pt idx="330">-0.0727990043703821</cx:pt>
          <cx:pt idx="331">-0.043808622319336299</cx:pt>
          <cx:pt idx="332">-0.043103171542785</cx:pt>
          <cx:pt idx="333">-0.0123205665251826</cx:pt>
          <cx:pt idx="334">-0.0064588862525313297</cx:pt>
          <cx:pt idx="335">-0.0015198850584675499</cx:pt>
          <cx:pt idx="336">0.00051976743438681501</cx:pt>
          <cx:pt idx="337">-0.00085669965824718901</cx:pt>
          <cx:pt idx="338">-0.0073958514555165699</cx:pt>
          <cx:pt idx="339">-0.030989169464871201</cx:pt>
          <cx:pt idx="340">-0.071921752821287405</cx:pt>
          <cx:pt idx="341">-0.0764535045571198</cx:pt>
          <cx:pt idx="342">-0.049523422844187398</cx:pt>
          <cx:pt idx="343">-0.033969373030939498</cx:pt>
          <cx:pt idx="344">-0.0071079871902182496</cx:pt>
          <cx:pt idx="345">0.0031284377047977102</cx:pt>
          <cx:pt idx="346">0.039897761323624603</cx:pt>
          <cx:pt idx="347">0.0072340318712231597</cx:pt>
          <cx:pt idx="348">0.0155247108059475</cx:pt>
          <cx:pt idx="349">0.037617508379070297</cx:pt>
          <cx:pt idx="350">0.0538163571329517</cx:pt>
          <cx:pt idx="351">-0.0125813827720874</cx:pt>
          <cx:pt idx="352">-0.016656123178727</cx:pt>
          <cx:pt idx="353">-0.045593457019936702</cx:pt>
          <cx:pt idx="354">-0.034798113968841797</cx:pt>
          <cx:pt idx="355">-0.059027845464319502</cx:pt>
          <cx:pt idx="356">-0.074748118271935907</cx:pt>
          <cx:pt idx="357">-0.053414016159489298</cx:pt>
          <cx:pt idx="358">-0.0260701193368722</cx:pt>
          <cx:pt idx="359">-0.029909683475812701</cx:pt>
          <cx:pt idx="360">-0.020963702646039799</cx:pt>
          <cx:pt idx="361">-0.015211791287369301</cx:pt>
          <cx:pt idx="362">-0.015938993562179</cx:pt>
          <cx:pt idx="363">-0.00403258983488984</cx:pt>
          <cx:pt idx="364">0.000115197449425697</cx:pt>
          <cx:pt idx="365">0.00133791561618562</cx:pt>
          <cx:pt idx="366">-0.0029498093190510801</cx:pt>
          <cx:pt idx="367">-0.021187273946312299</cx:pt>
          <cx:pt idx="368">-0.069204770619994693</cx:pt>
          <cx:pt idx="369">-0.069999873802936194</cx:pt>
          <cx:pt idx="370">-0.00085603737358770095</cx:pt>
          <cx:pt idx="371">0.0154806317142191</cx:pt>
          <cx:pt idx="372">0.038097106343638998</cx:pt>
          <cx:pt idx="373">0.036416787423396303</cx:pt>
          <cx:pt idx="374">0.027920633729337799</cx:pt>
          <cx:pt idx="375">0.0471813307699901</cx:pt>
          <cx:pt idx="376">0.071043957049843301</cx:pt>
          <cx:pt idx="377">0.092882182271004102</cx:pt>
          <cx:pt idx="378">0.065357180496886297</cx:pt>
          <cx:pt idx="379">0.078790105496298404</cx:pt>
          <cx:pt idx="380">-0.0069681192360726198</cx:pt>
          <cx:pt idx="381">0.0223255421051584</cx:pt>
          <cx:pt idx="382">-0.0091678978905200305</cx:pt>
          <cx:pt idx="383">-0.063230025995291497</cx:pt>
          <cx:pt idx="384">-0.081742454441283294</cx:pt>
          <cx:pt idx="385">-0.037663675953938998</cx:pt>
          <cx:pt idx="386">-0.026944197300408299</cx:pt>
          <cx:pt idx="387">-0.018989518280128299</cx:pt>
          <cx:pt idx="388">-0.0211989042155524</cx:pt>
          <cx:pt idx="389">-0.0126219479699071</cx:pt>
          <cx:pt idx="390">-0.00607251025223413</cx:pt>
          <cx:pt idx="391">-0.00067847149126541099</cx:pt>
          <cx:pt idx="392">6.7051013290421896e-05</cx:pt>
          <cx:pt idx="393">0.00101416521193961</cx:pt>
          <cx:pt idx="394">0.00073910158326791502</cx:pt>
          <cx:pt idx="395">0.0062564694960078803</cx:pt>
          <cx:pt idx="396">-0.024371016224670299</cx:pt>
          <cx:pt idx="397">-0.010697117550956</cx:pt>
          <cx:pt idx="398">0.037929020556613201</cx:pt>
          <cx:pt idx="399">0.035988672562036299</cx:pt>
          <cx:pt idx="400">0.035068961544448801</cx:pt>
          <cx:pt idx="401">0.050753247694165601</cx:pt>
          <cx:pt idx="402">-0.0101427129403615</cx:pt>
          <cx:pt idx="403">0.072301819919712296</cx:pt>
          <cx:pt idx="404">0.084472538549876602</cx:pt>
          <cx:pt idx="405">0.0496997249964767</cx:pt>
          <cx:pt idx="406">0.107966166464154</cx:pt>
          <cx:pt idx="407">0.071313244021557601</cx:pt>
          <cx:pt idx="408">0.098848570164091404</cx:pt>
          <cx:pt idx="409">0.055534297768822398</cx:pt>
          <cx:pt idx="410">-0.046690097674212797</cx:pt>
          <cx:pt idx="411">-0.078030620269619294</cx:pt>
          <cx:pt idx="412">-0.13206712559882899</cx:pt>
          <cx:pt idx="413">-0.070692530516967306</cx:pt>
          <cx:pt idx="414">-0.017785185625839799</cx:pt>
          <cx:pt idx="415">-0.037171224996112202</cx:pt>
          <cx:pt idx="416">-0.015337716738013299</cx:pt>
          <cx:pt idx="417">0.00909132098337701</cx:pt>
          <cx:pt idx="418">-0.00041480293003729699</cx:pt>
          <cx:pt idx="419">0.00043226834690297399</cx:pt>
          <cx:pt idx="420">-0.000111786583055152</cx:pt>
          <cx:pt idx="421">-0.0011766799159630499</cx:pt>
          <cx:pt idx="422">0.0026050140709108901</cx:pt>
          <cx:pt idx="423">0.0176720779517196</cx:pt>
          <cx:pt idx="424">0.0085813302569280603</cx:pt>
          <cx:pt idx="425">0.00258680332568077</cx:pt>
          <cx:pt idx="426">0.023008167670876399</cx:pt>
          <cx:pt idx="427">0.049826437886788699</cx:pt>
          <cx:pt idx="428">0.0279930835337882</cx:pt>
          <cx:pt idx="429">0.0207773107601762</cx:pt>
          <cx:pt idx="430">0.0024995246349028902</cx:pt>
          <cx:pt idx="431">0.018619115026010501</cx:pt>
          <cx:pt idx="432">0.025681097553166801</cx:pt>
          <cx:pt idx="433">0.076115402771816998</cx:pt>
          <cx:pt idx="434">0.15293656505673001</cx:pt>
          <cx:pt idx="435">0.050114673342005998</cx:pt>
          <cx:pt idx="436">0.068526395458390899</cx:pt>
          <cx:pt idx="437">0.011450248867329199</cx:pt>
          <cx:pt idx="438">-0.035286792095805701</cx:pt>
          <cx:pt idx="439">-0.0476001900252358</cx:pt>
          <cx:pt idx="440">-0.107698859881297</cx:pt>
          <cx:pt idx="441">-0.022725554868213201</cx:pt>
          <cx:pt idx="442">0.0123090589537236</cx:pt>
          <cx:pt idx="443">0.0032446335330413301</cx:pt>
          <cx:pt idx="444">0.011652680756583701</cx:pt>
          <cx:pt idx="445">0.035816613040687402</cx:pt>
          <cx:pt idx="446">0.013928153707263099</cx:pt>
          <cx:pt idx="447">0.0041825546659707601</cx:pt>
          <cx:pt idx="448">0.00043549806468272601</cx:pt>
          <cx:pt idx="449">-0.00038837392693822102</cx:pt>
          <cx:pt idx="450">0.0011214185139852299</cx:pt>
          <cx:pt idx="451">0.013576970608551699</cx:pt>
          <cx:pt idx="452">0.00122775663316759</cx:pt>
          <cx:pt idx="453">0.0049163338052981599</cx:pt>
          <cx:pt idx="454">0.057511017873497397</cx:pt>
          <cx:pt idx="455">0.062091201009044902</cx:pt>
          <cx:pt idx="456">0.021858915902512498</cx:pt>
          <cx:pt idx="457">0.014894211086416901</cx:pt>
          <cx:pt idx="458">-0.00089812700804398603</cx:pt>
          <cx:pt idx="459">0.050280430372533297</cx:pt>
          <cx:pt idx="460">0.044044632729883799</cx:pt>
          <cx:pt idx="461">0.067976487686591799</cx:pt>
          <cx:pt idx="462">0.14432182743786301</cx:pt>
          <cx:pt idx="463">0.077827481849795904</cx:pt>
          <cx:pt idx="464">0.048940928109464897</cx:pt>
          <cx:pt idx="465">0.019166288628429302</cx:pt>
          <cx:pt idx="466">0.014154854822512299</cx:pt>
          <cx:pt idx="467">0.012639394495614799</cx:pt>
          <cx:pt idx="468">-0.0101079086429413</cx:pt>
          <cx:pt idx="469">0.051729923630672497</cx:pt>
          <cx:pt idx="470">0.024409578184626302</cx:pt>
          <cx:pt idx="471">0.0482246798300002</cx:pt>
          <cx:pt idx="472">0.044086906105541397</cx:pt>
          <cx:pt idx="473">0.045088831261017502</cx:pt>
          <cx:pt idx="474">0.00687822266346078</cx:pt>
          <cx:pt idx="475">0.0024492500712147498</cx:pt>
          <cx:pt idx="476">-0.00055009576801540205</cx:pt>
          <cx:pt idx="477">-7.0688423701993898e-05</cx:pt>
          <cx:pt idx="478">0.0054791185600109099</cx:pt>
          <cx:pt idx="479">0.0048023712547895199</cx:pt>
          <cx:pt idx="480">0.0027566427088658099</cx:pt>
          <cx:pt idx="481">0.013626589985544999</cx:pt>
          <cx:pt idx="482">0.032494904494468499</cx:pt>
          <cx:pt idx="483">0.053193429413199197</cx:pt>
          <cx:pt idx="484">0.069418603752599395</cx:pt>
          <cx:pt idx="485">0.031636769118847198</cx:pt>
          <cx:pt idx="486">0.025237233791655701</cx:pt>
          <cx:pt idx="487">0.022498276156266799</cx:pt>
          <cx:pt idx="488">-0.027871212617676298</cx:pt>
          <cx:pt idx="489">0.0479730263984895</cx:pt>
          <cx:pt idx="490">0.117862669520391</cx:pt>
          <cx:pt idx="491">0.031703525348962397</cx:pt>
          <cx:pt idx="492">0.043618382371807901</cx:pt>
          <cx:pt idx="493">0.035091010142448399</cx:pt>
          <cx:pt idx="494">0.121058500286204</cx:pt>
          <cx:pt idx="495">0.057803757220877001</cx:pt>
          <cx:pt idx="496">0.0190761876399713</cx:pt>
          <cx:pt idx="497">0.099332457497582197</cx:pt>
          <cx:pt idx="498">0.050542273807620101</cx:pt>
          <cx:pt idx="499">0.046623700285622099</cx:pt>
          <cx:pt idx="500">0.035235957907470798</cx:pt>
          <cx:pt idx="501">0.027162931359438699</cx:pt>
          <cx:pt idx="502">-0.0012522982879392399</cx:pt>
          <cx:pt idx="503">0.000164310051438433</cx:pt>
          <cx:pt idx="504">0.00019132292410506499</cx:pt>
          <cx:pt idx="505">-0.00032094517552495102</cx:pt>
          <cx:pt idx="506">0.0013515489881547401</cx:pt>
          <cx:pt idx="507">0.0089106662777312506</cx:pt>
          <cx:pt idx="508">0.017543249612833801</cx:pt>
          <cx:pt idx="509">0.0132193383104888</cx:pt>
          <cx:pt idx="510">0.032705049368681197</cx:pt>
          <cx:pt idx="511">0.065845571699327504</cx:pt>
          <cx:pt idx="512">0.045249239992109697</cx:pt>
          <cx:pt idx="513">0.078330888501837906</cx:pt>
          <cx:pt idx="514">0.017200199283006999</cx:pt>
          <cx:pt idx="515">-0.087062841511283295</cx:pt>
          <cx:pt idx="516">-0.073227100584616595</cx:pt>
          <cx:pt idx="517">0.019768638050284799</cx:pt>
          <cx:pt idx="518">0.065206169602182104</cx:pt>
          <cx:pt idx="519">-0.0100107941682245</cx:pt>
          <cx:pt idx="520">0.021957056824076698</cx:pt>
          <cx:pt idx="521">0.043063601198984697</cx:pt>
          <cx:pt idx="522">0.060626862760759799</cx:pt>
          <cx:pt idx="523">0.025655190597472701</cx:pt>
          <cx:pt idx="524">0.048698626672107302</cx:pt>
          <cx:pt idx="525">0.071262023685140299</cx:pt>
          <cx:pt idx="526">0.0436121217362367</cx:pt>
          <cx:pt idx="527">0.059306787186411802</cx:pt>
          <cx:pt idx="528">0.0448102957341159</cx:pt>
          <cx:pt idx="529">0.0233601215323921</cx:pt>
          <cx:pt idx="530">-0.00301301425741516</cx:pt>
          <cx:pt idx="531">0.00060666616314921902</cx:pt>
          <cx:pt idx="532">2.8880452823446499e-06</cx:pt>
          <cx:pt idx="533">-0.0020226681577368601</cx:pt>
          <cx:pt idx="534">-0.0040435539430049997</cx:pt>
          <cx:pt idx="535">0.00045950235984960203</cx:pt>
          <cx:pt idx="536">0.0157854272572404</cx:pt>
          <cx:pt idx="537">0.018473277702057402</cx:pt>
          <cx:pt idx="538">0.00784582769600921</cx:pt>
          <cx:pt idx="539">0.035690556862924203</cx:pt>
          <cx:pt idx="540">0.010133426065785199</cx:pt>
          <cx:pt idx="541">0.042476520096958403</cx:pt>
          <cx:pt idx="542">-0.022521102048821601</cx:pt>
          <cx:pt idx="543">-0.051007261398946499</cx:pt>
          <cx:pt idx="544">-0.14009347661328</cx:pt>
          <cx:pt idx="545">-0.0474040440965676</cx:pt>
          <cx:pt idx="546">-0.00512236727456831</cx:pt>
          <cx:pt idx="547">0.049740242911006302</cx:pt>
          <cx:pt idx="548">0.095229274477069706</cx:pt>
          <cx:pt idx="549">0.102523089206649</cx:pt>
          <cx:pt idx="550">0.048608527878718402</cx:pt>
          <cx:pt idx="551">0.0301509788058981</cx:pt>
          <cx:pt idx="552">0.063355058258686994</cx:pt>
          <cx:pt idx="553">0.072464623832641406</cx:pt>
          <cx:pt idx="554">0.068786410998528794</cx:pt>
          <cx:pt idx="555">0.080913577310627205</cx:pt>
          <cx:pt idx="556">0.042738167596953001</cx:pt>
          <cx:pt idx="557">0.023867022987574801</cx:pt>
          <cx:pt idx="558">0.0036883598427279399</cx:pt>
          <cx:pt idx="559">0.00101071663441782</cx:pt>
          <cx:pt idx="560">0.00054190242418145301</cx:pt>
          <cx:pt idx="561">-0.000359345992494545</cx:pt>
          <cx:pt idx="562">-0.00106881603881886</cx:pt>
          <cx:pt idx="563">-0.0072784893365510301</cx:pt>
          <cx:pt idx="564">0.0025972537141615202</cx:pt>
          <cx:pt idx="565">-0.0102082833323621</cx:pt>
          <cx:pt idx="566">-0.017536685852876401</cx:pt>
          <cx:pt idx="567">0.019328335266927</cx:pt>
          <cx:pt idx="568">0.014267330946554999</cx:pt>
          <cx:pt idx="569">-0.0040803959222129099</cx:pt>
          <cx:pt idx="570">-0.073614920338920697</cx:pt>
          <cx:pt idx="571">-0.021095266734620699</cx:pt>
          <cx:pt idx="572">-0.0092899028571324805</cx:pt>
          <cx:pt idx="573">-0.049522695975681902</cx:pt>
          <cx:pt idx="574">0.022582523128260899</cx:pt>
          <cx:pt idx="575">0.088592687191770603</cx:pt>
          <cx:pt idx="576">0.089868485203736206</cx:pt>
          <cx:pt idx="577">0.049996982834388602</cx:pt>
          <cx:pt idx="578">0.097440168946202693</cx:pt>
          <cx:pt idx="579">0.0693469033234803</cx:pt>
          <cx:pt idx="580">0.101814311947938</cx:pt>
          <cx:pt idx="581">0.123268680461371</cx:pt>
          <cx:pt idx="582">0.0706683856105223</cx:pt>
          <cx:pt idx="583">0.051328381602113803</cx:pt>
          <cx:pt idx="584">0.0323505963069491</cx:pt>
          <cx:pt idx="585">0.0087158525158206601</cx:pt>
          <cx:pt idx="586">0.0014486299148704</cx:pt>
          <cx:pt idx="587">6.9273404372782599e-05</cx:pt>
          <cx:pt idx="588">0.00033940076385073701</cx:pt>
          <cx:pt idx="589">-0.00074540147953726301</cx:pt>
          <cx:pt idx="590">-0.00061417688316994898</cx:pt>
          <cx:pt idx="591">-0.0051266906162671299</cx:pt>
          <cx:pt idx="592">0.0026032261206794202</cx:pt>
          <cx:pt idx="593">0.0044503322092778203</cx:pt>
          <cx:pt idx="594">-0.0055603716264132604</cx:pt>
          <cx:pt idx="595">0.00100942789607536</cx:pt>
          <cx:pt idx="596">0.034323832224966301</cx:pt>
          <cx:pt idx="597">-0.0029540255099251801</cx:pt>
          <cx:pt idx="598">-0.056339591707090401</cx:pt>
          <cx:pt idx="599">-0.022637993425995401</cx:pt>
          <cx:pt idx="600">0.0305466753632621</cx:pt>
          <cx:pt idx="601">0.0616747949749561</cx:pt>
          <cx:pt idx="602">0.030880952771792099</cx:pt>
          <cx:pt idx="603">-0.0096694267311566301</cx:pt>
          <cx:pt idx="604">-0.055940045903792902</cx:pt>
          <cx:pt idx="605">-0.018635024611427801</cx:pt>
          <cx:pt idx="606">0.054033840725270503</cx:pt>
          <cx:pt idx="607">0.083283819807066894</cx:pt>
          <cx:pt idx="608">0.116112891600923</cx:pt>
          <cx:pt idx="609">0.071056151453443697</cx:pt>
          <cx:pt idx="610">0.064107203276069405</cx:pt>
          <cx:pt idx="611">0.044381241759732702</cx:pt>
          <cx:pt idx="612">0.022671150280768201</cx:pt>
          <cx:pt idx="613">0.0028546858770341901</cx:pt>
          <cx:pt idx="614">0.00023248004478976101</cx:pt>
          <cx:pt idx="615">0.00035585341542560401</cx:pt>
          <cx:pt idx="616">0.00018797744362224799</cx:pt>
          <cx:pt idx="617">-0.00049490559926657399</cx:pt>
          <cx:pt idx="618">-0.00069706937468244396</cx:pt>
          <cx:pt idx="619">-0.00330073646898105</cx:pt>
          <cx:pt idx="620">0.00587064827444694</cx:pt>
          <cx:pt idx="621">0.0058573673139363704</cx:pt>
          <cx:pt idx="622">0.00079880576621459999</cx:pt>
          <cx:pt idx="623">0.023744489074018799</cx:pt>
          <cx:pt idx="624">0.0181424046384287</cx:pt>
          <cx:pt idx="625">0.0051631207193967403</cx:pt>
          <cx:pt idx="626">-0.028191997831296198</cx:pt>
          <cx:pt idx="627">-0.050093303557608902</cx:pt>
          <cx:pt idx="628">-0.020026531421515899</cx:pt>
          <cx:pt idx="629">0.024293989809146099</cx:pt>
          <cx:pt idx="630">-0.034664226774816898</cx:pt>
          <cx:pt idx="631">-0.065663676995721204</cx:pt>
          <cx:pt idx="632">-0.1053850446633</cx:pt>
          <cx:pt idx="633">-0.074351145137126595</cx:pt>
          <cx:pt idx="634">-0.0119804334051942</cx:pt>
          <cx:pt idx="635">0.081601712442921803</cx:pt>
          <cx:pt idx="636">0.076470604287975502</cx:pt>
          <cx:pt idx="637">0.080651232066469999</cx:pt>
          <cx:pt idx="638">0.041670426902024403</cx:pt>
          <cx:pt idx="639">0.0139153621103304</cx:pt>
          <cx:pt idx="640">0.0056205541332442401</cx:pt>
          <cx:pt idx="641">-0.0050768675821718798</cx:pt>
          <cx:pt idx="642">-0.00255865217564024</cx:pt>
          <cx:pt idx="643">0.00052007391766164103</cx:pt>
          <cx:pt idx="644">0.000182921757590453</cx:pt>
          <cx:pt idx="645">-0.00074498376552617495</cx:pt>
          <cx:pt idx="646">-9.6456593336311303e-05</cx:pt>
          <cx:pt idx="647">0.00126100911539097</cx:pt>
          <cx:pt idx="648">0.00020721193954642499</cx:pt>
          <cx:pt idx="649">-0.013467660653014701</cx:pt>
          <cx:pt idx="650">-0.0243435740581316</cx:pt>
          <cx:pt idx="651">-0.0097558095786701108</cx:pt>
          <cx:pt idx="652">0.0222474413219193</cx:pt>
          <cx:pt idx="653">-0.00160897775888267</cx:pt>
          <cx:pt idx="654">-0.043650801427925302</cx:pt>
          <cx:pt idx="655">-0.058680745186312</cx:pt>
          <cx:pt idx="656">-0.026463388380885002</cx:pt>
          <cx:pt idx="657">-0.0179772368056349</cx:pt>
          <cx:pt idx="658">-0.020586182981386099</cx:pt>
          <cx:pt idx="659">-0.053026326281801997</cx:pt>
          <cx:pt idx="660">-0.0598085423962854</cx:pt>
          <cx:pt idx="661">-0.082965646739524196</cx:pt>
          <cx:pt idx="662">-0.0030648036128369601</cx:pt>
          <cx:pt idx="663">0.035522273135543</cx:pt>
          <cx:pt idx="664">0.043007789148882501</cx:pt>
          <cx:pt idx="665">0.039488826043526298</cx:pt>
          <cx:pt idx="666">0.027051401731645899</cx:pt>
          <cx:pt idx="667">0.00087372541762363695</cx:pt>
          <cx:pt idx="668">-0.0114611187185395</cx:pt>
          <cx:pt idx="669">-0.0061914359332794003</cx:pt>
          <cx:pt idx="670">-0.0012079996748216399</cx:pt>
          <cx:pt idx="671">0.00086567360418808798</cx:pt>
          <cx:pt idx="672">-0.00024672224156556697</cx:pt>
          <cx:pt idx="673">-9.6210124996891701e-06</cx:pt>
          <cx:pt idx="674">-0.000104279989644384</cx:pt>
          <cx:pt idx="675">-0.00076551205719691603</cx:pt>
          <cx:pt idx="676">-0.0064518827939734997</cx:pt>
          <cx:pt idx="677">-0.0130241292115503</cx:pt>
          <cx:pt idx="678">-0.022191922615462399</cx:pt>
          <cx:pt idx="679">-0.0134425972166617</cx:pt>
          <cx:pt idx="680">-0.011983609110748999</cx:pt>
          <cx:pt idx="681">0.017484707735133598</cx:pt>
          <cx:pt idx="682">0.0148301684780071</cx:pt>
          <cx:pt idx="683">0.010206733155518901</cx:pt>
          <cx:pt idx="684">-0.0266201766352227</cx:pt>
          <cx:pt idx="685">-0.060922817257867697</cx:pt>
          <cx:pt idx="686">-0.048783029912533298</cx:pt>
          <cx:pt idx="687">-0.039011365673198899</cx:pt>
          <cx:pt idx="688">-0.0229888843884869</cx:pt>
          <cx:pt idx="689">-0.080153137292679602</cx:pt>
          <cx:pt idx="690">-0.028543572547143601</cx:pt>
          <cx:pt idx="691">-0.018838193896968201</cx:pt>
          <cx:pt idx="692">0.00324440452296707</cx:pt>
          <cx:pt idx="693">0.0148318659611653</cx:pt>
          <cx:pt idx="694">0.0115663532072444</cx:pt>
          <cx:pt idx="695">-0.0010082719955993101</cx:pt>
          <cx:pt idx="696">0.00139984453938359</cx:pt>
          <cx:pt idx="697">0.00173265873303257</cx:pt>
          <cx:pt idx="698">-7.0977786845607897e-05</cx:pt>
          <cx:pt idx="699">0.00097518659423089101</cx:pt>
          <cx:pt idx="700">0.000224426177127431</cx:pt>
          <cx:pt idx="701">5.6849936771052301e-05</cx:pt>
          <cx:pt idx="702">0.00082239706418799703</cx:pt>
          <cx:pt idx="703">-0.00058023372645346399</cx:pt>
          <cx:pt idx="704">-0.0073179059404702498</cx:pt>
          <cx:pt idx="705">-0.0135786989582779</cx:pt>
          <cx:pt idx="706">-0.0128731537602285</cx:pt>
          <cx:pt idx="707">-0.0148054839557481</cx:pt>
          <cx:pt idx="708">-0.0297801184175196</cx:pt>
          <cx:pt idx="709">-0.039740916059245797</cx:pt>
          <cx:pt idx="710">-0.0248025249596695</cx:pt>
          <cx:pt idx="711">-0.021127750881133198</cx:pt>
          <cx:pt idx="712">-0.025582261010470599</cx:pt>
          <cx:pt idx="713">-0.041103076743559203</cx:pt>
          <cx:pt idx="714">-0.049781831189003499</cx:pt>
          <cx:pt idx="715">-0.033549215229239503</cx:pt>
          <cx:pt idx="716">-0.068832699534179698</cx:pt>
          <cx:pt idx="717">-0.086628921610876902</cx:pt>
          <cx:pt idx="718">-0.075190340698875605</cx:pt>
          <cx:pt idx="719">-0.085502106146000206</cx:pt>
          <cx:pt idx="720">-0.046586446092113099</cx:pt>
          <cx:pt idx="721">-0.0079823999604004998</cx:pt>
          <cx:pt idx="722">0.0094441723305195499</cx:pt>
          <cx:pt idx="723">0.0088975516737088492</cx:pt>
          <cx:pt idx="724">0.00040073827419688599</cx:pt>
          <cx:pt idx="725">-0.000424926791735698</cx:pt>
          <cx:pt idx="726">0.00040608253166656401</cx:pt>
          <cx:pt idx="727">0.00013721255690418301</cx:pt>
          <cx:pt idx="728">-7.7157995873032795e-05</cx:pt>
          <cx:pt idx="729">0.000162477328824735</cx:pt>
          <cx:pt idx="730">3.1294626216605997e-05</cx:pt>
          <cx:pt idx="731">-0.000280914534053276</cx:pt>
          <cx:pt idx="732">0.0011563468124744299</cx:pt>
          <cx:pt idx="733">-0.0059335141633390697</cx:pt>
          <cx:pt idx="734">-0.0054548626132238402</cx:pt>
          <cx:pt idx="735">-0.0048433906769575798</cx:pt>
          <cx:pt idx="736">-0.020933723216088499</cx:pt>
          <cx:pt idx="737">-0.0341253556583676</cx:pt>
          <cx:pt idx="738">-0.020499138549097701</cx:pt>
          <cx:pt idx="739">-0.017826830318857002</cx:pt>
          <cx:pt idx="740">-0.0201075725494183</cx:pt>
          <cx:pt idx="741">-0.0380594761053391</cx:pt>
          <cx:pt idx="742">-0.048978604926607799</cx:pt>
          <cx:pt idx="743">-0.036167625729862297</cx:pt>
          <cx:pt idx="744">-0.034409518707852201</cx:pt>
          <cx:pt idx="745">-0.0464218813681678</cx:pt>
          <cx:pt idx="746">-0.033814899121482403</cx:pt>
          <cx:pt idx="747">-0.036243297422123698</cx:pt>
          <cx:pt idx="748">-0.025009254209803902</cx:pt>
          <cx:pt idx="749">-0.0150277577257414</cx:pt>
          <cx:pt idx="750">-0.0067316215947924299</cx:pt>
          <cx:pt idx="751">-7.3152242577661998e-05</cx:pt>
          <cx:pt idx="752">-0.00044579485691909803</cx:pt>
          <cx:pt idx="753">-0.000167122932281093</cx:pt>
          <cx:pt idx="754">0.00029124254120775801</cx:pt>
          <cx:pt idx="755">-1.5009584554502e-05</cx:pt>
          <cx:pt idx="756">-0.000118768551931607</cx:pt>
          <cx:pt idx="757">0.00069563975365397003</cx:pt>
          <cx:pt idx="758">0.00024460218542191303</cx:pt>
          <cx:pt idx="759">0.00031656661607763103</cx:pt>
          <cx:pt idx="760">0.00043304634573489398</cx:pt>
          <cx:pt idx="761">0.00041446646455030702</cx:pt>
          <cx:pt idx="762">3.7567664448675898e-05</cx:pt>
          <cx:pt idx="763">-0.00378903452935042</cx:pt>
          <cx:pt idx="764">-0.0038413243795694901</cx:pt>
          <cx:pt idx="765">-0.00059927483455098605</cx:pt>
          <cx:pt idx="766">-0.0040881892656760496</cx:pt>
          <cx:pt idx="767">-0.00143027379828305</cx:pt>
          <cx:pt idx="768">-0.00045666636739763298</cx:pt>
          <cx:pt idx="769">-0.0024248142027418901</cx:pt>
          <cx:pt idx="770">-0.0059730772135393002</cx:pt>
          <cx:pt idx="771">-0.0047014942986248996</cx:pt>
          <cx:pt idx="772">-0.0059308112090764101</cx:pt>
          <cx:pt idx="773">-0.0058077143705950801</cx:pt>
          <cx:pt idx="774">-0.0115612088785034</cx:pt>
          <cx:pt idx="775">-0.0049045750528037496</cx:pt>
          <cx:pt idx="776">-0.00132315761999995</cx:pt>
          <cx:pt idx="777">-0.0056265654182436698</cx:pt>
          <cx:pt idx="778">-0.0032628479287893099</cx:pt>
          <cx:pt idx="779">-0.00040810477868507899</cx:pt>
          <cx:pt idx="780">-0.00034172955896362699</cx:pt>
          <cx:pt idx="781">4.6813278199183702e-05</cx:pt>
          <cx:pt idx="782">0.000100827529781185</cx:pt>
          <cx:pt idx="783">-0.00029327181448354902</cx:pt>
        </cx:lvl>
      </cx:numDim>
    </cx:data>
    <cx:data id="163">
      <cx:numDim type="val">
        <cx:f>'001_WA_F - 副本'!$FH$1:$FH$784</cx:f>
        <cx:lvl ptCount="784" formatCode="G/通用格式">
          <cx:pt idx="0">-0.00038356344076324601</cx:pt>
          <cx:pt idx="1">0.00049692868862231195</cx:pt>
          <cx:pt idx="2">0.000417025945713101</cx:pt>
          <cx:pt idx="3">0.00082967108217161297</cx:pt>
          <cx:pt idx="4">1.6649203717582001e-05</cx:pt>
          <cx:pt idx="5">-1.4591364622884299e-05</cx:pt>
          <cx:pt idx="6">-0.00018450447935852401</cx:pt>
          <cx:pt idx="7">-0.00033625180996144902</cx:pt>
          <cx:pt idx="8">0.00048872221179035199</cx:pt>
          <cx:pt idx="9">0.00135218413810194</cx:pt>
          <cx:pt idx="10">-0.00014721442811693001</cx:pt>
          <cx:pt idx="11">-0.000277945951407194</cx:pt>
          <cx:pt idx="12">-0.00018007785110978099</cx:pt>
          <cx:pt idx="13">-0.00078901725640210098</cx:pt>
          <cx:pt idx="14">0.000321499878694313</cx:pt>
          <cx:pt idx="15">7.0882158649361203e-05</cx:pt>
          <cx:pt idx="16">0.00041330206504728401</cx:pt>
          <cx:pt idx="17">-0.00036853599414747102</cx:pt>
          <cx:pt idx="18">-0.00029052367011453601</cx:pt>
          <cx:pt idx="19">0.000113636547924334</cx:pt>
          <cx:pt idx="20">-7.19089393464929e-05</cx:pt>
          <cx:pt idx="21">-0.000535714248082864</cx:pt>
          <cx:pt idx="22">-0.00050103960362612998</cx:pt>
          <cx:pt idx="23">-9.0428701269358401e-05</cx:pt>
          <cx:pt idx="24">-0.000180011221211477</cx:pt>
          <cx:pt idx="25">-0.000380287063375224</cx:pt>
          <cx:pt idx="26">-0.0010208877915880001</cx:pt>
          <cx:pt idx="27">0.000218314494898696</cx:pt>
          <cx:pt idx="28">0.00072566818170065697</cx:pt>
          <cx:pt idx="29">-1.57545283937619e-05</cx:pt>
          <cx:pt idx="30">-0.000389739835127817</cx:pt>
          <cx:pt idx="31">0.000121247870165266</cx:pt>
          <cx:pt idx="32">0.00046573155114663098</cx:pt>
          <cx:pt idx="33">-0.00058874870334733604</cx:pt>
          <cx:pt idx="34">0.00043572956468730802</cx:pt>
          <cx:pt idx="35">0.00037022991565772501</cx:pt>
          <cx:pt idx="36">-8.2912562362334903e-05</cx:pt>
          <cx:pt idx="37">-0.00010123989137258001</cx:pt>
          <cx:pt idx="38">-0.00029971179057702402</cx:pt>
          <cx:pt idx="39">-0.00074625019727319805</cx:pt>
          <cx:pt idx="40">-0.000210160783262789</cx:pt>
          <cx:pt idx="41">-0.0016165449586762401</cx:pt>
          <cx:pt idx="42">-0.00056514873724445897</cx:pt>
          <cx:pt idx="43">-0.00021217670926223001</cx:pt>
          <cx:pt idx="44">0.0017503870834288499</cx:pt>
          <cx:pt idx="45">0.00108777871613091</cx:pt>
          <cx:pt idx="46">-0.00039213036323117103</cx:pt>
          <cx:pt idx="47">-0.000467256008965918</cx:pt>
          <cx:pt idx="48">-0.00054333342518272302</cx:pt>
          <cx:pt idx="49">-0.00092831238618852597</cx:pt>
          <cx:pt idx="50">2.5049614488197498e-05</cx:pt>
          <cx:pt idx="51">0.00042856224847503602</cx:pt>
          <cx:pt idx="52">-0.00068446717458573304</cx:pt>
          <cx:pt idx="53">0.000182471259279765</cx:pt>
          <cx:pt idx="54">-0.00019444693370235201</cx:pt>
          <cx:pt idx="55">0.00105298099744248</cx:pt>
          <cx:pt idx="56">4.0493738381860402e-05</cx:pt>
          <cx:pt idx="57">-0.00031741337771084302</cx:pt>
          <cx:pt idx="58">0.00045077051753355401</cx:pt>
          <cx:pt idx="59">0.000185795437635879</cx:pt>
          <cx:pt idx="60">0.00051035064481663804</cx:pt>
          <cx:pt idx="61">-0.00029113291131228702</cx:pt>
          <cx:pt idx="62">-0.00017335837077635301</cx:pt>
          <cx:pt idx="63">-0.00062365786090117002</cx:pt>
          <cx:pt idx="64">-0.00025806220546584397</cx:pt>
          <cx:pt idx="65">-0.00055436821095018198</cx:pt>
          <cx:pt idx="66">-0.0022212449559335899</cx:pt>
          <cx:pt idx="67">-0.00073579570441879296</cx:pt>
          <cx:pt idx="68">-0.00203091082139266</cx:pt>
          <cx:pt idx="69">-0.0109481378460721</cx:pt>
          <cx:pt idx="70">-0.0088596896158349408</cx:pt>
          <cx:pt idx="71">-0.0042838257776686098</cx:pt>
          <cx:pt idx="72">-0.0043405763176953601</cx:pt>
          <cx:pt idx="73">-0.0051855683430706602</cx:pt>
          <cx:pt idx="74">-0.0082192023484385195</cx:pt>
          <cx:pt idx="75">-0.0103619238318095</cx:pt>
          <cx:pt idx="76">-0.0048192216393594597</cx:pt>
          <cx:pt idx="77">-0.0021446431892232598</cx:pt>
          <cx:pt idx="78">-0.00033279041136822601</cx:pt>
          <cx:pt idx="79">-0.00057858814480317802</cx:pt>
          <cx:pt idx="80">0.00052345183907398399</cx:pt>
          <cx:pt idx="81">0.000116389225938661</cx:pt>
          <cx:pt idx="82">-0.00053796172435437303</cx:pt>
          <cx:pt idx="83">0.00034189894372053302</cx:pt>
          <cx:pt idx="84">0.00013579794751436799</cx:pt>
          <cx:pt idx="85">7.4864500719544597e-05</cx:pt>
          <cx:pt idx="86">0.000351018068437207</cx:pt>
          <cx:pt idx="87">-0.00081338282932294905</cx:pt>
          <cx:pt idx="88">0.00025390551628134701</cx:pt>
          <cx:pt idx="89">0.00117109161187152</cx:pt>
          <cx:pt idx="90">0.00049392213162139905</cx:pt>
          <cx:pt idx="91">0.00060784894090840297</cx:pt>
          <cx:pt idx="92">0.0038919194706805</cx:pt>
          <cx:pt idx="93">0.0043792372567273896</cx:pt>
          <cx:pt idx="94">0.00703945837752438</cx:pt>
          <cx:pt idx="95">0.0096925804079736697</cx:pt>
          <cx:pt idx="96">0.0064941777917259299</cx:pt>
          <cx:pt idx="97">-0.00074411552220291399</cx:pt>
          <cx:pt idx="98">-0.011648572693716001</cx:pt>
          <cx:pt idx="99">-0.0166564181175302</cx:pt>
          <cx:pt idx="100">-0.020329731314659899</cx:pt>
          <cx:pt idx="101">-0.024356821978290099</cx:pt>
          <cx:pt idx="102">-0.022669140339765199</cx:pt>
          <cx:pt idx="103">-0.022453325013119599</cx:pt>
          <cx:pt idx="104">-0.0075425051786197203</cx:pt>
          <cx:pt idx="105">-0.00084094648667955405</cx:pt>
          <cx:pt idx="106">0.0023715177025851598</cx:pt>
          <cx:pt idx="107">0.0023157915712863002</cx:pt>
          <cx:pt idx="108">-0.000242761258463836</cx:pt>
          <cx:pt idx="109">0.00053123430405216301</cx:pt>
          <cx:pt idx="110">-3.4711947690379798e-05</cx:pt>
          <cx:pt idx="111">-0.00057956883867744296</cx:pt>
          <cx:pt idx="112">-0.00018350134123124501</cx:pt>
          <cx:pt idx="113">-2.3546584381637198e-05</cx:pt>
          <cx:pt idx="114">0.00086495115183192201</cx:pt>
          <cx:pt idx="115">0.00026137236968049</cx:pt>
          <cx:pt idx="116">0.00035433146982327099</cx:pt>
          <cx:pt idx="117">-0.00061542721044704205</cx:pt>
          <cx:pt idx="118">0.0033126782406487998</cx:pt>
          <cx:pt idx="119">0.0140847486807597</cx:pt>
          <cx:pt idx="120">0.0178641915517294</cx:pt>
          <cx:pt idx="121">0.022829096057398999</cx:pt>
          <cx:pt idx="122">0.026375813679626402</cx:pt>
          <cx:pt idx="123">0.034474177226759002</cx:pt>
          <cx:pt idx="124">0.030922104026285001</cx:pt>
          <cx:pt idx="125">0.0024687779125382499</cx:pt>
          <cx:pt idx="126">-0.015491789730143301</cx:pt>
          <cx:pt idx="127">-0.011690736987670199</cx:pt>
          <cx:pt idx="128">-0.027475886029602999</cx:pt>
          <cx:pt idx="129">-0.0198397502376454</cx:pt>
          <cx:pt idx="130">-0.011239496588152801</cx:pt>
          <cx:pt idx="131">-0.0125273628915541</cx:pt>
          <cx:pt idx="132">0.0022504373550024902</cx:pt>
          <cx:pt idx="133">-0.0023591110596255702</cx:pt>
          <cx:pt idx="134">-0.0050636993291760801</cx:pt>
          <cx:pt idx="135">-0.00123188420703386</cx:pt>
          <cx:pt idx="136">6.34433104794731e-05</cx:pt>
          <cx:pt idx="137">0.00042010178662229099</cx:pt>
          <cx:pt idx="138">0.00038883448102277701</cx:pt>
          <cx:pt idx="139">0.00020197344917241301</cx:pt>
          <cx:pt idx="140">0.00030479713324749902</cx:pt>
          <cx:pt idx="141">0.00048362281842564302</cx:pt>
          <cx:pt idx="142">-0.00032334759794097801</cx:pt>
          <cx:pt idx="143">-0.00019405117117329401</cx:pt>
          <cx:pt idx="144">0.0032753313472316499</cx:pt>
          <cx:pt idx="145">0.000445616542527999</cx:pt>
          <cx:pt idx="146">0.015399457845869401</cx:pt>
          <cx:pt idx="147">0.026708599461661799</cx:pt>
          <cx:pt idx="148">0.014359885682729801</cx:pt>
          <cx:pt idx="149">0.0085978690113596105</cx:pt>
          <cx:pt idx="150">0.015790932673543898</cx:pt>
          <cx:pt idx="151">0.024534900290743199</cx:pt>
          <cx:pt idx="152">-0.00994974716352315</cx:pt>
          <cx:pt idx="153">-0.019203263400349099</cx:pt>
          <cx:pt idx="154">-0.018446048293127501</cx:pt>
          <cx:pt idx="155">0.00124749174624606</cx:pt>
          <cx:pt idx="156">0.0025927529604227199</cx:pt>
          <cx:pt idx="157">0.023619851312750399</cx:pt>
          <cx:pt idx="158">0.030046309584890001</cx:pt>
          <cx:pt idx="159">0.0214045528295677</cx:pt>
          <cx:pt idx="160">0.0092262095570825493</cx:pt>
          <cx:pt idx="161">0.0082094237036259097</cx:pt>
          <cx:pt idx="162">-0.012594297134268099</cx:pt>
          <cx:pt idx="163">-0.011308884156887</cx:pt>
          <cx:pt idx="164">-0.0015289602506792499</cx:pt>
          <cx:pt idx="165">0.0011824770287465799</cx:pt>
          <cx:pt idx="166">2.61516925160212e-05</cx:pt>
          <cx:pt idx="167">-0.000748280309607444</cx:pt>
          <cx:pt idx="168">0.00052885125101276103</cx:pt>
          <cx:pt idx="169">-0.000336595415269908</cx:pt>
          <cx:pt idx="170">-9.2693874009306797e-05</cx:pt>
          <cx:pt idx="171">-0.00027215780325239199</cx:pt>
          <cx:pt idx="172">0.0019704633238108202</cx:pt>
          <cx:pt idx="173">-0.0048710016714656598</cx:pt>
          <cx:pt idx="174">0.0056527556775329601</cx:pt>
          <cx:pt idx="175">0.0048076823683515599</cx:pt>
          <cx:pt idx="176">-0.0048154580819004299</cx:pt>
          <cx:pt idx="177">0.0137496387378616</cx:pt>
          <cx:pt idx="178">0.013716185494125401</cx:pt>
          <cx:pt idx="179">-0.022285520695966399</cx:pt>
          <cx:pt idx="180">-0.026613875297136599</cx:pt>
          <cx:pt idx="181">0.0367138076146096</cx:pt>
          <cx:pt idx="182">0.072859871615021096</cx:pt>
          <cx:pt idx="183">0.11628991488130901</cx:pt>
          <cx:pt idx="184">0.094378208678198905</cx:pt>
          <cx:pt idx="185">0.065571602446873795</cx:pt>
          <cx:pt idx="186">0.0436856671511935</cx:pt>
          <cx:pt idx="187">-0.020021318377097801</cx:pt>
          <cx:pt idx="188">-0.031864579952248</cx:pt>
          <cx:pt idx="189">-0.011374556330079</cx:pt>
          <cx:pt idx="190">-0.028282754616805201</cx:pt>
          <cx:pt idx="191">-0.0266446456912613</cx:pt>
          <cx:pt idx="192">-0.0144505539873828</cx:pt>
          <cx:pt idx="193">-0.00285878246461858</cx:pt>
          <cx:pt idx="194">0.00111964676673059</cx:pt>
          <cx:pt idx="195">0.00014496340306378801</cx:pt>
          <cx:pt idx="196">0.00051001639615672902</cx:pt>
          <cx:pt idx="197">4.8739596762811302e-05</cx:pt>
          <cx:pt idx="198">-0.0012558518591836</cx:pt>
          <cx:pt idx="199">-0.0001159511575788</cx:pt>
          <cx:pt idx="200">-0.00041915366187948602</cx:pt>
          <cx:pt idx="201">-0.0082824635800472397</cx:pt>
          <cx:pt idx="202">-0.0107599418668864</cx:pt>
          <cx:pt idx="203">-0.020874810804136001</cx:pt>
          <cx:pt idx="204">-0.0014723889159035501</cx:pt>
          <cx:pt idx="205">-0.0057300526621702798</cx:pt>
          <cx:pt idx="206">-0.017489912028189301</cx:pt>
          <cx:pt idx="207">-0.014155444328403601</cx:pt>
          <cx:pt idx="208">0.030215938509256399</cx:pt>
          <cx:pt idx="209">0.090738001893971604</cx:pt>
          <cx:pt idx="210">0.11590168891935999</cx:pt>
          <cx:pt idx="211">0.112580555897534</cx:pt>
          <cx:pt idx="212">0.054302536508709198</cx:pt>
          <cx:pt idx="213">-0.019058138213806999</cx:pt>
          <cx:pt idx="214">-0.015572951922895</cx:pt>
          <cx:pt idx="215">-0.074130131427777801</cx:pt>
          <cx:pt idx="216">-0.052826238807059001</cx:pt>
          <cx:pt idx="217">-0.020656081940397399</cx:pt>
          <cx:pt idx="218">-0.028412330851411</cx:pt>
          <cx:pt idx="219">-0.037719580515800398</cx:pt>
          <cx:pt idx="220">-0.0282155531295488</cx:pt>
          <cx:pt idx="221">-0.0113766822007926</cx:pt>
          <cx:pt idx="222">-0.00042054304928431703</cx:pt>
          <cx:pt idx="223">-0.000410737393545415</cx:pt>
          <cx:pt idx="224">-2.36078474162493e-05</cx:pt>
          <cx:pt idx="225">0.00078536421553449995</cx:pt>
          <cx:pt idx="226">0.0017690209501484901</cx:pt>
          <cx:pt idx="227">0.0045325145014838602</cx:pt>
          <cx:pt idx="228">0.0078730321924319092</cx:pt>
          <cx:pt idx="229">-0.0110838110389534</cx:pt>
          <cx:pt idx="230">-0.016248354624585602</cx:pt>
          <cx:pt idx="231">-0.034001912974186199</cx:pt>
          <cx:pt idx="232">-0.0092020472112052595</cx:pt>
          <cx:pt idx="233">-0.0100048509849753</cx:pt>
          <cx:pt idx="234">0.031577387425279303</cx:pt>
          <cx:pt idx="235">0.019539600105708699</cx:pt>
          <cx:pt idx="236">0.034064311761618803</cx:pt>
          <cx:pt idx="237">0.071527527448925293</cx:pt>
          <cx:pt idx="238">0.037074760099930201</cx:pt>
          <cx:pt idx="239">-0.017640357966383399</cx:pt>
          <cx:pt idx="240">-0.049115082664645503</cx:pt>
          <cx:pt idx="241">-0.032683738534892599</cx:pt>
          <cx:pt idx="242">-0.0068254202976548604</cx:pt>
          <cx:pt idx="243">-0.033493726821112201</cx:pt>
          <cx:pt idx="244">-0.0468841176531248</cx:pt>
          <cx:pt idx="245">-0.034004205654218099</cx:pt>
          <cx:pt idx="246">-0.019587267758925199</cx:pt>
          <cx:pt idx="247">-0.030688125786193898</cx:pt>
          <cx:pt idx="248">-0.0268219731569911</cx:pt>
          <cx:pt idx="249">-0.010498246231595501</cx:pt>
          <cx:pt idx="250">0.00237858895355199</cx:pt>
          <cx:pt idx="251">0.00101052086311783</cx:pt>
          <cx:pt idx="252">7.1808410106946897e-05</cx:pt>
          <cx:pt idx="253">0.00054173043354312103</cx:pt>
          <cx:pt idx="254">0.00322646101963709</cx:pt>
          <cx:pt idx="255">0.0084945017049097103</cx:pt>
          <cx:pt idx="256">0.0099536851600741105</cx:pt>
          <cx:pt idx="257">-0.0055291062256436303</cx:pt>
          <cx:pt idx="258">-0.0077485200525678798</cx:pt>
          <cx:pt idx="259">-0.014031451770121</cx:pt>
          <cx:pt idx="260">0.011211899518941301</cx:pt>
          <cx:pt idx="261">0.050160326246004999</cx:pt>
          <cx:pt idx="262">0.057354323238759899</cx:pt>
          <cx:pt idx="263">0.027386153985424901</cx:pt>
          <cx:pt idx="264">0.037055844591254702</cx:pt>
          <cx:pt idx="265">0.0072903200336971096</cx:pt>
          <cx:pt idx="266">-0.056674629036805597</cx:pt>
          <cx:pt idx="267">-0.070630719610481396</cx:pt>
          <cx:pt idx="268">-0.055444512124319702</cx:pt>
          <cx:pt idx="269">-0.014770130282884</cx:pt>
          <cx:pt idx="270">0.00228615041363917</cx:pt>
          <cx:pt idx="271">-0.013006241635773</cx:pt>
          <cx:pt idx="272">-0.029697899563612601</cx:pt>
          <cx:pt idx="273">-0.0442172010802123</cx:pt>
          <cx:pt idx="274">-0.018114290908240099</cx:pt>
          <cx:pt idx="275">-0.0059116039010765498</cx:pt>
          <cx:pt idx="276">-0.0204278350965479</cx:pt>
          <cx:pt idx="277">-0.00376273545927777</cx:pt>
          <cx:pt idx="278">0.00197343452092322</cx:pt>
          <cx:pt idx="279">-0.000109012345754031</cx:pt>
          <cx:pt idx="280">0.000179627481468775</cx:pt>
          <cx:pt idx="281">8.8360399753837198e-05</cx:pt>
          <cx:pt idx="282">0.00067218301662134799</cx:pt>
          <cx:pt idx="283">0.0092552995321289796</cx:pt>
          <cx:pt idx="284">0.0026633781244809599</cx:pt>
          <cx:pt idx="285">0.00134050689327326</cx:pt>
          <cx:pt idx="286">0.019792742096199599</cx:pt>
          <cx:pt idx="287">0.0083749259958496199</cx:pt>
          <cx:pt idx="288">0.040796870502483103</cx:pt>
          <cx:pt idx="289">0.048643893797207197</cx:pt>
          <cx:pt idx="290">0.028905596970285701</cx:pt>
          <cx:pt idx="291">0.024205404755210599</cx:pt>
          <cx:pt idx="292">-0.0086356510434854108</cx:pt>
          <cx:pt idx="293">-0.046581370675258499</cx:pt>
          <cx:pt idx="294">-0.078916045815338495</cx:pt>
          <cx:pt idx="295">-0.064651098002300303</cx:pt>
          <cx:pt idx="296">-0.015937209923642399</cx:pt>
          <cx:pt idx="297">-0.034216516056528999</cx:pt>
          <cx:pt idx="298">0.0241350653553404</cx:pt>
          <cx:pt idx="299">0.018113134384939399</cx:pt>
          <cx:pt idx="300">-0.00146403032764593</cx:pt>
          <cx:pt idx="301">-0.029830433275418702</cx:pt>
          <cx:pt idx="302">0.0048247092472265404</cx:pt>
          <cx:pt idx="303">0.00168506097040442</cx:pt>
          <cx:pt idx="304">-0.010862235618898</cx:pt>
          <cx:pt idx="305">-0.0035021450259785799</cx:pt>
          <cx:pt idx="306">0.00058003577278805199</cx:pt>
          <cx:pt idx="307">8.9301555298083304e-05</cx:pt>
          <cx:pt idx="308">-0.000246987971802608</cx:pt>
          <cx:pt idx="309">0.00048752297180250099</cx:pt>
          <cx:pt idx="310">0.00037716156732861301</cx:pt>
          <cx:pt idx="311">0.0019918830741118701</cx:pt>
          <cx:pt idx="312">-0.0036044020356569301</cx:pt>
          <cx:pt idx="313">-0.0054464094634744603</cx:pt>
          <cx:pt idx="314">0.016752537171165101</cx:pt>
          <cx:pt idx="315">0.0061399569200043299</cx:pt>
          <cx:pt idx="316">-0.0029465720429724899</cx:pt>
          <cx:pt idx="317">0.0056624378973991699</cx:pt>
          <cx:pt idx="318">-0.0090386809538767297</cx:pt>
          <cx:pt idx="319">0.0010470177308485699</cx:pt>
          <cx:pt idx="320">-0.043854341796573999</cx:pt>
          <cx:pt idx="321">-0.0612706877055424</cx:pt>
          <cx:pt idx="322">-0.058259568214750403</cx:pt>
          <cx:pt idx="323">-0.020275679059452</cx:pt>
          <cx:pt idx="324">-0.0107887198851172</cx:pt>
          <cx:pt idx="325">-0.0081291081091899101</cx:pt>
          <cx:pt idx="326">0.046897075393551299</cx:pt>
          <cx:pt idx="327">0.026871945857043899</cx:pt>
          <cx:pt idx="328">0.0115907811508231</cx:pt>
          <cx:pt idx="329">-0.00425940002271672</cx:pt>
          <cx:pt idx="330">-0.00058135051469037702</cx:pt>
          <cx:pt idx="331">-0.0127043524261261</cx:pt>
          <cx:pt idx="332">-0.010100039781214799</cx:pt>
          <cx:pt idx="333">-0.0011912603397190001</cx:pt>
          <cx:pt idx="334">0.00032939925795344102</cx:pt>
          <cx:pt idx="335">0.000401970902436711</cx:pt>
          <cx:pt idx="336">0.00017102461216378999</cx:pt>
          <cx:pt idx="337">-0.00021183050795461301</cx:pt>
          <cx:pt idx="338">0.00111098769314528</cx:pt>
          <cx:pt idx="339">-0.0022429786851752499</cx:pt>
          <cx:pt idx="340">-0.011975655764489401</cx:pt>
          <cx:pt idx="341">-0.0285795737589035</cx:pt>
          <cx:pt idx="342">-0.024466255050789799</cx:pt>
          <cx:pt idx="343">-0.0076161284917600899</cx:pt>
          <cx:pt idx="344">-0.067081550219362907</cx:pt>
          <cx:pt idx="345">-0.049760322006941402</cx:pt>
          <cx:pt idx="346">-0.051578997024420002</cx:pt>
          <cx:pt idx="347">-0.0653075255106631</cx:pt>
          <cx:pt idx="348">-0.102398565212524</cx:pt>
          <cx:pt idx="349">-0.061234430332879702</cx:pt>
          <cx:pt idx="350">0.0066911222115252</cx:pt>
          <cx:pt idx="351">0.0126446854391497</cx:pt>
          <cx:pt idx="352">-0.0016792616918117401</cx:pt>
          <cx:pt idx="353">0.0151007036739745</cx:pt>
          <cx:pt idx="354">0.028629611657591099</cx:pt>
          <cx:pt idx="355">0.040235952136903098</cx:pt>
          <cx:pt idx="356">0.024088050956481401</cx:pt>
          <cx:pt idx="357">0.011764798351499701</cx:pt>
          <cx:pt idx="358">-0.019085660377226699</cx:pt>
          <cx:pt idx="359">-0.0257674868845604</cx:pt>
          <cx:pt idx="360">-0.019251983957466402</cx:pt>
          <cx:pt idx="361">-0.0010520506920955301</cx:pt>
          <cx:pt idx="362">0.0023156380328537298</cx:pt>
          <cx:pt idx="363">0.00046325108116686498</cx:pt>
          <cx:pt idx="364">0.00060823823214237703</cx:pt>
          <cx:pt idx="365">-0.000120712135653544</cx:pt>
          <cx:pt idx="366">-0.00034283825314823701</cx:pt>
          <cx:pt idx="367">-0.0033205797956764199</cx:pt>
          <cx:pt idx="368">-0.033292723123453299</cx:pt>
          <cx:pt idx="369">-0.048066998227079903</cx:pt>
          <cx:pt idx="370">-0.047797104653098402</cx:pt>
          <cx:pt idx="371">-0.038994955629512898</cx:pt>
          <cx:pt idx="372">-0.051833633359370503</cx:pt>
          <cx:pt idx="373">-0.050456910959361702</cx:pt>
          <cx:pt idx="374">-0.035182828322369297</cx:pt>
          <cx:pt idx="375">-0.0612293938040522</cx:pt>
          <cx:pt idx="376">-0.065654424757434507</cx:pt>
          <cx:pt idx="377">-0.00090455826955511398</cx:pt>
          <cx:pt idx="378">0.0253025179046956</cx:pt>
          <cx:pt idx="379">-0.013679317482489</cx:pt>
          <cx:pt idx="380">0.022502443319429102</cx:pt>
          <cx:pt idx="381">0.034908517613078997</cx:pt>
          <cx:pt idx="382">0.036621717266778597</cx:pt>
          <cx:pt idx="383">0.0028853650342940801</cx:pt>
          <cx:pt idx="384">0.0080324579731383804</cx:pt>
          <cx:pt idx="385">-0.0191798319489427</cx:pt>
          <cx:pt idx="386">-0.033694170568585001</cx:pt>
          <cx:pt idx="387">-0.0413678991434904</cx:pt>
          <cx:pt idx="388">-0.027130098173500101</cx:pt>
          <cx:pt idx="389">-0.0021083362888028598</cx:pt>
          <cx:pt idx="390">0.00098268063372733091</cx:pt>
          <cx:pt idx="391">-0.00084664343420021203</cx:pt>
          <cx:pt idx="392">-0.0010617258825302001</cx:pt>
          <cx:pt idx="393">0.00145342487815362</cx:pt>
          <cx:pt idx="394">-0.00026473473187131001</cx:pt>
          <cx:pt idx="395">-0.0027290180746885602</cx:pt>
          <cx:pt idx="396">-0.026328505856293601</cx:pt>
          <cx:pt idx="397">-0.068173524154217194</cx:pt>
          <cx:pt idx="398">-0.048331280813269102</cx:pt>
          <cx:pt idx="399">-0.052214341948897902</cx:pt>
          <cx:pt idx="400">-0.057907334229081397</cx:pt>
          <cx:pt idx="401">-0.068798832028998697</cx:pt>
          <cx:pt idx="402">-0.0464789532987301</cx:pt>
          <cx:pt idx="403">-0.049116384620506298</cx:pt>
          <cx:pt idx="404">-0.046442380567725997</cx:pt>
          <cx:pt idx="405">0.017851304440959701</cx:pt>
          <cx:pt idx="406">0.0016768873476714801</cx:pt>
          <cx:pt idx="407">0.0200730660128852</cx:pt>
          <cx:pt idx="408">0.037964876593301097</cx:pt>
          <cx:pt idx="409">0.051528538433515202</cx:pt>
          <cx:pt idx="410">0.0143311656824162</cx:pt>
          <cx:pt idx="411">-0.054380390037647802</cx:pt>
          <cx:pt idx="412">-0.026715404820200499</cx:pt>
          <cx:pt idx="413">-0.017418009115027801</cx:pt>
          <cx:pt idx="414">-0.038016455589652297</cx:pt>
          <cx:pt idx="415">-0.038058623489107303</cx:pt>
          <cx:pt idx="416">-0.019228075201263201</cx:pt>
          <cx:pt idx="417">-0.000160310064812453</cx:pt>
          <cx:pt idx="418">0.0013463324554922301</cx:pt>
          <cx:pt idx="419">-0.00027336097609734097</cx:pt>
          <cx:pt idx="420">-0.00024650875987412699</cx:pt>
          <cx:pt idx="421">0.0014153729054261601</cx:pt>
          <cx:pt idx="422">5.11049678580173e-05</cx:pt>
          <cx:pt idx="423">-0.0043590483216782699</cx:pt>
          <cx:pt idx="424">-0.016710770977407099</cx:pt>
          <cx:pt idx="425">-0.046690247121161897</cx:pt>
          <cx:pt idx="426">-0.0247250428292622</cx:pt>
          <cx:pt idx="427">-0.026867592579799801</cx:pt>
          <cx:pt idx="428">-0.037442936126554499</cx:pt>
          <cx:pt idx="429">-0.071605173777587502</cx:pt>
          <cx:pt idx="430">-0.055077539493828001</cx:pt>
          <cx:pt idx="431">-0.0396153355366499</cx:pt>
          <cx:pt idx="432">-0.052319546563732597</cx:pt>
          <cx:pt idx="433">0.0078343239551111298</cx:pt>
          <cx:pt idx="434">0.014878149118993199</cx:pt>
          <cx:pt idx="435">0.058504623659288199</cx:pt>
          <cx:pt idx="436">0.053290534090633501</cx:pt>
          <cx:pt idx="437">0.0433705484776735</cx:pt>
          <cx:pt idx="438">-0.0030317401874350499</cx:pt>
          <cx:pt idx="439">-0.058409677952468202</cx:pt>
          <cx:pt idx="440">-0.0283950331856101</cx:pt>
          <cx:pt idx="441">-0.0241773184080014</cx:pt>
          <cx:pt idx="442">-0.0247058109282987</cx:pt>
          <cx:pt idx="443">-0.029525247512977301</cx:pt>
          <cx:pt idx="444">-0.0035836937074798202</cx:pt>
          <cx:pt idx="445">0.0030165758429343999</cx:pt>
          <cx:pt idx="446">0.00075661249379165604</cx:pt>
          <cx:pt idx="447">0.00116734680296488</cx:pt>
          <cx:pt idx="448">0.00028290224752873299</cx:pt>
          <cx:pt idx="449">0.00038041298310365502</cx:pt>
          <cx:pt idx="450">0.0018958545772969899</cx:pt>
          <cx:pt idx="451">0.00073672596393522703</cx:pt>
          <cx:pt idx="452">-0.0067127663595011296</cx:pt>
          <cx:pt idx="453">-0.027943785569905399</cx:pt>
          <cx:pt idx="454">-0.028941341311619399</cx:pt>
          <cx:pt idx="455">-0.0360120736301398</cx:pt>
          <cx:pt idx="456">-0.038043995361742897</cx:pt>
          <cx:pt idx="457">-0.049491541697251999</cx:pt>
          <cx:pt idx="458">-0.013788457992648899</cx:pt>
          <cx:pt idx="459">0.016233934309772002</cx:pt>
          <cx:pt idx="460">-0.0067113496032495104</cx:pt>
          <cx:pt idx="461">0.030389038225611901</cx:pt>
          <cx:pt idx="462">0.0137620906220863</cx:pt>
          <cx:pt idx="463">0.029887646863351401</cx:pt>
          <cx:pt idx="464">0.020161904303350301</cx:pt>
          <cx:pt idx="465">0.0091581544984214204</cx:pt>
          <cx:pt idx="466">0.0147938317868564</cx:pt>
          <cx:pt idx="467">-0.030938974000904399</cx:pt>
          <cx:pt idx="468">-0.032952177909936597</cx:pt>
          <cx:pt idx="469">-0.0232625733271155</cx:pt>
          <cx:pt idx="470">-0.0039336628494947802</cx:pt>
          <cx:pt idx="471">-0.0131260793838789</cx:pt>
          <cx:pt idx="472">-0.0019670431531744999</cx:pt>
          <cx:pt idx="473">0.0068375186892667798</cx:pt>
          <cx:pt idx="474">0.0038182558035359899</cx:pt>
          <cx:pt idx="475">0.00081300643079258402</cx:pt>
          <cx:pt idx="476">0.00051754152772199202</cx:pt>
          <cx:pt idx="477">2.7911762755860999e-06</cx:pt>
          <cx:pt idx="478">0.00084157099195114799</cx:pt>
          <cx:pt idx="479">0.0057647693804917903</cx:pt>
          <cx:pt idx="480">0.0014469568119928099</cx:pt>
          <cx:pt idx="481">-0.0090356365749777092</cx:pt>
          <cx:pt idx="482">-0.030707471056094199</cx:pt>
          <cx:pt idx="483">-0.0263149187695275</cx:pt>
          <cx:pt idx="484">-0.011708659825915299</cx:pt>
          <cx:pt idx="485">-0.014153590027806501</cx:pt>
          <cx:pt idx="486">0.0044517889348414004</cx:pt>
          <cx:pt idx="487">0.022620657810395399</cx:pt>
          <cx:pt idx="488">0.023941739408606499</cx:pt>
          <cx:pt idx="489">0.041244730111113397</cx:pt>
          <cx:pt idx="490">0.0385140925124993</cx:pt>
          <cx:pt idx="491">0.035759792265899301</cx:pt>
          <cx:pt idx="492">-0.00237420533712161</cx:pt>
          <cx:pt idx="493">-0.017147987633356801</cx:pt>
          <cx:pt idx="494">-0.035534938201335603</cx:pt>
          <cx:pt idx="495">-0.052900132044909599</cx:pt>
          <cx:pt idx="496">-0.059961376292377799</cx:pt>
          <cx:pt idx="497">-0.047322778886607499</cx:pt>
          <cx:pt idx="498">-0.0234780517764402</cx:pt>
          <cx:pt idx="499">-0.016214544379281</cx:pt>
          <cx:pt idx="500">-0.0055510362932682201</cx:pt>
          <cx:pt idx="501">0.0090809381330242307</cx:pt>
          <cx:pt idx="502">0.0025620880736796801</cx:pt>
          <cx:pt idx="503">-4.9849109499961402e-05</cx:pt>
          <cx:pt idx="504">-5.4466364436788103e-06</cx:pt>
          <cx:pt idx="505">-0.00031637702998138099</cx:pt>
          <cx:pt idx="506">0.00107439863695006</cx:pt>
          <cx:pt idx="507">0.0056580640546756997</cx:pt>
          <cx:pt idx="508">0.0037562437070652998</cx:pt>
          <cx:pt idx="509">-0.0042282020828681502</cx:pt>
          <cx:pt idx="510">-0.024271337637497201</cx:pt>
          <cx:pt idx="511">-0.024094214182527201</cx:pt>
          <cx:pt idx="512">0.00020351175713696499</cx:pt>
          <cx:pt idx="513">0.0237904839590285</cx:pt>
          <cx:pt idx="514">0.026688761794077202</cx:pt>
          <cx:pt idx="515">0.025879893823112399</cx:pt>
          <cx:pt idx="516">0.0045845218666468899</cx:pt>
          <cx:pt idx="517">0.016790519372256701</cx:pt>
          <cx:pt idx="518">0.00018552347648715601</cx:pt>
          <cx:pt idx="519">0.0130000469845958</cx:pt>
          <cx:pt idx="520">-0.030996798057786299</cx:pt>
          <cx:pt idx="521">-0.034631438814220497</cx:pt>
          <cx:pt idx="522">-0.025976018768686299</cx:pt>
          <cx:pt idx="523">-0.031385341955101197</cx:pt>
          <cx:pt idx="524">-0.048973492335065399</cx:pt>
          <cx:pt idx="525">-0.043151361381302197</cx:pt>
          <cx:pt idx="526">-0.021327493831629098</cx:pt>
          <cx:pt idx="527">-0.010581567459702601</cx:pt>
          <cx:pt idx="528">-0.0011166236661038201</cx:pt>
          <cx:pt idx="529">0.0077049209827938798</cx:pt>
          <cx:pt idx="530">0.00103814261849034</cx:pt>
          <cx:pt idx="531">0.00021031712713986801</cx:pt>
          <cx:pt idx="532">-0.00011088313847851499</cx:pt>
          <cx:pt idx="533">0.00049865143215012202</cx:pt>
          <cx:pt idx="534">0.00061435885722245704</cx:pt>
          <cx:pt idx="535">0.00609130951810036</cx:pt>
          <cx:pt idx="536">0.0026771653480261101</cx:pt>
          <cx:pt idx="537">0.0015822645772256799</cx:pt>
          <cx:pt idx="538">-0.016826805986821299</cx:pt>
          <cx:pt idx="539">-0.0046422789969212197</cx:pt>
          <cx:pt idx="540">0.0034774164969820901</cx:pt>
          <cx:pt idx="541">0.0045219388199601099</cx:pt>
          <cx:pt idx="542">0.0072740474652078797</cx:pt>
          <cx:pt idx="543">-0.019506327760789501</cx:pt>
          <cx:pt idx="544">-0.023614692941107102</cx:pt>
          <cx:pt idx="545">-0.0078518329241304696</cx:pt>
          <cx:pt idx="546">-0.016479251711752799</cx:pt>
          <cx:pt idx="547">-0.0110097755683039</cx:pt>
          <cx:pt idx="548">-0.00092177601886873602</cx:pt>
          <cx:pt idx="549">-0.0437709555648082</cx:pt>
          <cx:pt idx="550">0.0082577357968583003</cx:pt>
          <cx:pt idx="551">0.00049055024908071804</cx:pt>
          <cx:pt idx="552">-0.0225461376165936</cx:pt>
          <cx:pt idx="553">-0.0167301221332526</cx:pt>
          <cx:pt idx="554">-0.0065211795216045098</cx:pt>
          <cx:pt idx="555">0.0081801672625663804</cx:pt>
          <cx:pt idx="556">0.0023615344405180602</cx:pt>
          <cx:pt idx="557">0.0039304290827240499</cx:pt>
          <cx:pt idx="558">0.00051689480349146699</cx:pt>
          <cx:pt idx="559">0.00042355824561664902</cx:pt>
          <cx:pt idx="560">-0.000572392955540278</cx:pt>
          <cx:pt idx="561">-0.000130983809139069</cx:pt>
          <cx:pt idx="562">0.00122179371116904</cx:pt>
          <cx:pt idx="563">0.00828901602811471</cx:pt>
          <cx:pt idx="564">0.013935193028451301</cx:pt>
          <cx:pt idx="565">-0.00057725577016943695</cx:pt>
          <cx:pt idx="566">0.0017190373370458501</cx:pt>
          <cx:pt idx="567">0.0242846134874731</cx:pt>
          <cx:pt idx="568">0.020727368799177099</cx:pt>
          <cx:pt idx="569">-0.0089825005042521999</cx:pt>
          <cx:pt idx="570">-0.0026485431825315699</cx:pt>
          <cx:pt idx="571">-0.034058815687511901</cx:pt>
          <cx:pt idx="572">-0.053245132690004998</cx:pt>
          <cx:pt idx="573">-0.055826656289730103</cx:pt>
          <cx:pt idx="574">-0.038958941694035902</cx:pt>
          <cx:pt idx="575">-0.015903690405854098</cx:pt>
          <cx:pt idx="576">0.020879258287668401</cx:pt>
          <cx:pt idx="577">-0.00792543675163296</cx:pt>
          <cx:pt idx="578">0.0182538557461734</cx:pt>
          <cx:pt idx="579">0.0090165270958022497</cx:pt>
          <cx:pt idx="580">-0.000227022033142767</cx:pt>
          <cx:pt idx="581">-0.012634647000367399</cx:pt>
          <cx:pt idx="582">0.00361755369238498</cx:pt>
          <cx:pt idx="583">0.0178199196548748</cx:pt>
          <cx:pt idx="584">0.0075102381727047297</cx:pt>
          <cx:pt idx="585">0.0028776676417966102</cx:pt>
          <cx:pt idx="586">0.00027689784001608503</cx:pt>
          <cx:pt idx="587">0.00060591091783505197</cx:pt>
          <cx:pt idx="588">-0.00040140095718604798</cx:pt>
          <cx:pt idx="589">2.9126820682183299e-05</cx:pt>
          <cx:pt idx="590">0.0011842179949284699</cx:pt>
          <cx:pt idx="591">0.0034776310647331699</cx:pt>
          <cx:pt idx="592">0.0090742399480961602</cx:pt>
          <cx:pt idx="593">-0.00128437757187422</cx:pt>
          <cx:pt idx="594">0.0057883158056929104</cx:pt>
          <cx:pt idx="595">0.0167003862986345</cx:pt>
          <cx:pt idx="596">0.0020421560669716399</cx:pt>
          <cx:pt idx="597">-0.0077696266489413104</cx:pt>
          <cx:pt idx="598">-0.0048898236634311197</cx:pt>
          <cx:pt idx="599">-0.028292187658758301</cx:pt>
          <cx:pt idx="600">-0.0321263215009856</cx:pt>
          <cx:pt idx="601">-0.039859225213224499</cx:pt>
          <cx:pt idx="602">-0.0155858241781464</cx:pt>
          <cx:pt idx="603">-0.00625060315449777</cx:pt>
          <cx:pt idx="604">-0.0061702167321869301</cx:pt>
          <cx:pt idx="605">-0.0055614758088708798</cx:pt>
          <cx:pt idx="606">0.0099661592537920295</cx:pt>
          <cx:pt idx="607">0.00345476993560159</cx:pt>
          <cx:pt idx="608">-0.013769581192761201</cx:pt>
          <cx:pt idx="609">-0.0015312104202558001</cx:pt>
          <cx:pt idx="610">0.0083601814576883208</cx:pt>
          <cx:pt idx="611">0.014991915587321001</cx:pt>
          <cx:pt idx="612">0.0015092559562547099</cx:pt>
          <cx:pt idx="613">-0.00155629788577289</cx:pt>
          <cx:pt idx="614">-0.000158863640063206</cx:pt>
          <cx:pt idx="615">-0.00036461327559166203</cx:pt>
          <cx:pt idx="616">0.00019901850191129901</cx:pt>
          <cx:pt idx="617">-9.5349753337588706e-05</cx:pt>
          <cx:pt idx="618">0.000751960736820625</cx:pt>
          <cx:pt idx="619">-8.8018182318317503e-05</cx:pt>
          <cx:pt idx="620">0.0030995242865367299</cx:pt>
          <cx:pt idx="621">0.0013431146960661601</cx:pt>
          <cx:pt idx="622">-0.0049956110882180202</cx:pt>
          <cx:pt idx="623">-0.0047713651968117003</cx:pt>
          <cx:pt idx="624">-0.015006931972260501</cx:pt>
          <cx:pt idx="625">-0.015292533753943001</cx:pt>
          <cx:pt idx="626">-0.0219022522770944</cx:pt>
          <cx:pt idx="627">-0.010036548410727099</cx:pt>
          <cx:pt idx="628">-0.0070301940799484298</cx:pt>
          <cx:pt idx="629">0.0056737359456832497</cx:pt>
          <cx:pt idx="630">0.027331651453886101</cx:pt>
          <cx:pt idx="631">-0.00583094961392964</cx:pt>
          <cx:pt idx="632">-0.00020741648892365301</cx:pt>
          <cx:pt idx="633">0.0077887900622994099</cx:pt>
          <cx:pt idx="634">0.011111713197228101</cx:pt>
          <cx:pt idx="635">-0.0096445890268080092</cx:pt>
          <cx:pt idx="636">0.00165688002041856</cx:pt>
          <cx:pt idx="637">0.00193010152903154</cx:pt>
          <cx:pt idx="638">0.00852188586169156</cx:pt>
          <cx:pt idx="639">0.0066827618568784802</cx:pt>
          <cx:pt idx="640">7.26118483742667e-06</cx:pt>
          <cx:pt idx="641">-0.0015597577052278201</cx:pt>
          <cx:pt idx="642">0.00081857903416537002</cx:pt>
          <cx:pt idx="643">-0.00044906085933306802</cx:pt>
          <cx:pt idx="644">-0.00038091391082493899</cx:pt>
          <cx:pt idx="645">-0.000324235771619363</cx:pt>
          <cx:pt idx="646">0.00028314091949825198</cx:pt>
          <cx:pt idx="647">0.00160897105277496</cx:pt>
          <cx:pt idx="648">-0.00046742014850158702</cx:pt>
          <cx:pt idx="649">0.0013442848881037</cx:pt>
          <cx:pt idx="650">-0.0071127224160478803</cx:pt>
          <cx:pt idx="651">-0.0121772580381991</cx:pt>
          <cx:pt idx="652">-0.012205847579114601</cx:pt>
          <cx:pt idx="653">-0.022256347898176002</cx:pt>
          <cx:pt idx="654">-0.014608085408226</cx:pt>
          <cx:pt idx="655">0.0169567530286764</cx:pt>
          <cx:pt idx="656">-0.0098873020938544508</cx:pt>
          <cx:pt idx="657">0.0110350957969688</cx:pt>
          <cx:pt idx="658">0.016090333112381901</cx:pt>
          <cx:pt idx="659">0.031359309996395197</cx:pt>
          <cx:pt idx="660">0.0240015481137268</cx:pt>
          <cx:pt idx="661">0.035852828223178701</cx:pt>
          <cx:pt idx="662">0.0301616326307887</cx:pt>
          <cx:pt idx="663">0.016788064036774901</cx:pt>
          <cx:pt idx="664">0.021362509259004101</cx:pt>
          <cx:pt idx="665">0.0133512187390693</cx:pt>
          <cx:pt idx="666">0.0097400807764045205</cx:pt>
          <cx:pt idx="667">0.00749712105840461</cx:pt>
          <cx:pt idx="668">0.00052816522901669605</cx:pt>
          <cx:pt idx="669">-0.00041032385986525802</cx:pt>
          <cx:pt idx="670">-0.00026480984820047401</cx:pt>
          <cx:pt idx="671">9.7921339878586606e-05</cx:pt>
          <cx:pt idx="672">8.0981759122415701e-05</cx:pt>
          <cx:pt idx="673">-0.000103783351285122</cx:pt>
          <cx:pt idx="674">-0.00081516258174091697</cx:pt>
          <cx:pt idx="675">0.0012517238473245501</cx:pt>
          <cx:pt idx="676">0.00240827117883235</cx:pt>
          <cx:pt idx="677">0.00043819521359893298</cx:pt>
          <cx:pt idx="678">-0.0081953102600966395</cx:pt>
          <cx:pt idx="679">-0.0076627331985177297</cx:pt>
          <cx:pt idx="680">-0.00156630655560488</cx:pt>
          <cx:pt idx="681">-0.0085556798684676694</cx:pt>
          <cx:pt idx="682">-0.0031995728723714402</cx:pt>
          <cx:pt idx="683">0.00724386592756194</cx:pt>
          <cx:pt idx="684">-0.0062718595763521998</cx:pt>
          <cx:pt idx="685">0.0072452572140276799</cx:pt>
          <cx:pt idx="686">0.030551519125353602</cx:pt>
          <cx:pt idx="687">0.038921040098459599</cx:pt>
          <cx:pt idx="688">0.0168662992212089</cx:pt>
          <cx:pt idx="689">0.034075380464737098</cx:pt>
          <cx:pt idx="690">0.019620467092732002</cx:pt>
          <cx:pt idx="691">0.017405543833016499</cx:pt>
          <cx:pt idx="692">0.012599044777908399</cx:pt>
          <cx:pt idx="693">0.00249658446022178</cx:pt>
          <cx:pt idx="694">0.0034052739854139999</cx:pt>
          <cx:pt idx="695">0.0030190335556475002</cx:pt>
          <cx:pt idx="696">0.00129750895082629</cx:pt>
          <cx:pt idx="697">0.00067769556528575405</cx:pt>
          <cx:pt idx="698">0.00070861843890386805</cx:pt>
          <cx:pt idx="699">-0.000156073293879403</cx:pt>
          <cx:pt idx="700">0.00012861348866561299</cx:pt>
          <cx:pt idx="701">0.00056221865186534205</cx:pt>
          <cx:pt idx="702">0.000106666314902241</cx:pt>
          <cx:pt idx="703">-0.00063229023471968995</cx:pt>
          <cx:pt idx="704">-0.00270572960302971</cx:pt>
          <cx:pt idx="705">-0.0093439820751941398</cx:pt>
          <cx:pt idx="706">-0.0067438690675696196</cx:pt>
          <cx:pt idx="707">-0.0079621260748470399</cx:pt>
          <cx:pt idx="708">0.0072866791334400098</cx:pt>
          <cx:pt idx="709">0.0080894218161815506</cx:pt>
          <cx:pt idx="710">0.023664303034089701</cx:pt>
          <cx:pt idx="711">0.0088045241745738807</cx:pt>
          <cx:pt idx="712">0.0082826164989619703</cx:pt>
          <cx:pt idx="713">0.0053780127716526</cx:pt>
          <cx:pt idx="714">0.0196233528230969</cx:pt>
          <cx:pt idx="715">0.00377009212731079</cx:pt>
          <cx:pt idx="716">0.0149402259528882</cx:pt>
          <cx:pt idx="717">0.0335007579573319</cx:pt>
          <cx:pt idx="718">0.029866612325969599</cx:pt>
          <cx:pt idx="719">0.037115731093835501</cx:pt>
          <cx:pt idx="720">0.022278237352253798</cx:pt>
          <cx:pt idx="721">0.00371513814797161</cx:pt>
          <cx:pt idx="722">-0.0069612825762422397</cx:pt>
          <cx:pt idx="723">-0.0027417398650760698</cx:pt>
          <cx:pt idx="724">-0.00076085803733201996</cx:pt>
          <cx:pt idx="725">0.00038358986461339498</cx:pt>
          <cx:pt idx="726">1.17219516417294e-05</cx:pt>
          <cx:pt idx="727">0.000316516330458612</cx:pt>
          <cx:pt idx="728">-0.000258222387184015</cx:pt>
          <cx:pt idx="729">0.00022746692655845299</cx:pt>
          <cx:pt idx="730">0.00062120463152788303</cx:pt>
          <cx:pt idx="731">-9.45798944209648e-05</cx:pt>
          <cx:pt idx="732">-0.0026710444293901198</cx:pt>
          <cx:pt idx="733">-0.0103458577186005</cx:pt>
          <cx:pt idx="734">-0.0084114498338320499</cx:pt>
          <cx:pt idx="735">0.00101725785819319</cx:pt>
          <cx:pt idx="736">0.00602828309418475</cx:pt>
          <cx:pt idx="737">0.0095727018753393595</cx:pt>
          <cx:pt idx="738">0.0127853170128806</cx:pt>
          <cx:pt idx="739">0.0136869956129598</cx:pt>
          <cx:pt idx="740">0.0165494554896982</cx:pt>
          <cx:pt idx="741">0.020914281308053399</cx:pt>
          <cx:pt idx="742">0.022158155852535801</cx:pt>
          <cx:pt idx="743">0.0152413856995981</cx:pt>
          <cx:pt idx="744">0.031194204422164602</cx:pt>
          <cx:pt idx="745">0.028661316401745501</cx:pt>
          <cx:pt idx="746">0.0120331768918557</cx:pt>
          <cx:pt idx="747">0.0106089246803016</cx:pt>
          <cx:pt idx="748">0.00460293765507364</cx:pt>
          <cx:pt idx="749">0.0020102432645728399</cx:pt>
          <cx:pt idx="750">0.0011885825540508899</cx:pt>
          <cx:pt idx="751">-0.00023970224598961499</cx:pt>
          <cx:pt idx="752">0.00023639415925303799</cx:pt>
          <cx:pt idx="753">6.2734811823041597e-05</cx:pt>
          <cx:pt idx="754">-0.00021994663361685801</cx:pt>
          <cx:pt idx="755">-1.6155192806347001e-06</cx:pt>
          <cx:pt idx="756">0.00051344132607916097</cx:pt>
          <cx:pt idx="757">0.00072125274479682298</cx:pt>
          <cx:pt idx="758">-0.000136538588722484</cx:pt>
          <cx:pt idx="759">0.00066959180382517795</cx:pt>
          <cx:pt idx="760">0.00080456139282383398</cx:pt>
          <cx:pt idx="761">-0.00032580889146546402</cx:pt>
          <cx:pt idx="762">-0.00017642200278251001</cx:pt>
          <cx:pt idx="763">0.00012920694860154501</cx:pt>
          <cx:pt idx="764">0.00064743071069770603</cx:pt>
          <cx:pt idx="765">0.00060195543288127601</cx:pt>
          <cx:pt idx="766">-0.000127890677371189</cx:pt>
          <cx:pt idx="767">9.5670280245808395e-05</cx:pt>
          <cx:pt idx="768">0.000613675316173517</cx:pt>
          <cx:pt idx="769">0.00106550435568809</cx:pt>
          <cx:pt idx="770">0.0029946565988227601</cx:pt>
          <cx:pt idx="771">0.00192126223790659</cx:pt>
          <cx:pt idx="772">0.0014659055358692799</cx:pt>
          <cx:pt idx="773">0.00181753334684031</cx:pt>
          <cx:pt idx="774">0.0021808729310975098</cx:pt>
          <cx:pt idx="775">0.0013084069914909801</cx:pt>
          <cx:pt idx="776">0.00049621515310555996</cx:pt>
          <cx:pt idx="777">9.6100789570736393e-05</cx:pt>
          <cx:pt idx="778">0.00024134923910145499</cx:pt>
          <cx:pt idx="779">-0.00074187630760908397</cx:pt>
          <cx:pt idx="780">-0.00033984117760699401</cx:pt>
          <cx:pt idx="781">0.00026422822857549602</cx:pt>
          <cx:pt idx="782">0.00042770199453407402</cx:pt>
          <cx:pt idx="783">0.00042769702940466397</cx:pt>
        </cx:lvl>
      </cx:numDim>
    </cx:data>
    <cx:data id="164">
      <cx:numDim type="val">
        <cx:f>'001_WA_F - 副本'!$FI$1:$FI$784</cx:f>
        <cx:lvl ptCount="784" formatCode="G/通用格式">
          <cx:pt idx="0">-0.00043784599753633502</cx:pt>
          <cx:pt idx="1">-0.00055066746284368202</cx:pt>
          <cx:pt idx="2">-2.17000841368078e-05</cx:pt>
          <cx:pt idx="3">-0.00056655728129061101</cx:pt>
          <cx:pt idx="4">-0.000618615292906488</cx:pt>
          <cx:pt idx="5">-6.1332481462461101e-05</cx:pt>
          <cx:pt idx="6">0.00076913838011372505</cx:pt>
          <cx:pt idx="7">0.00059690594843995603</cx:pt>
          <cx:pt idx="8">-0.00060998068597311998</cx:pt>
          <cx:pt idx="9">-0.00063366264901314499</cx:pt>
          <cx:pt idx="10">-0.00036646826852307802</cx:pt>
          <cx:pt idx="11">0.00033794137456301599</cx:pt>
          <cx:pt idx="12">-0.00040807092163397602</cx:pt>
          <cx:pt idx="13">-0.00039914874672376002</cx:pt>
          <cx:pt idx="14">-2.6451208661345599e-05</cx:pt>
          <cx:pt idx="15">-0.00024016687487831901</cx:pt>
          <cx:pt idx="16">0.00017258061552790499</cx:pt>
          <cx:pt idx="17">-0.00029001705884215798</cx:pt>
          <cx:pt idx="18">0.00016606479972610701</cx:pt>
          <cx:pt idx="19">0.00074817455430631005</cx:pt>
          <cx:pt idx="20">-0.00039313768343562</cx:pt>
          <cx:pt idx="21">0.00025509269634662999</cx:pt>
          <cx:pt idx="22">0.00050919727664091002</cx:pt>
          <cx:pt idx="23">-0.00025605487336700298</cx:pt>
          <cx:pt idx="24">-0.00028168106849131298</cx:pt>
          <cx:pt idx="25">4.9643882918490502e-05</cx:pt>
          <cx:pt idx="26">-4.8123542012337803e-05</cx:pt>
          <cx:pt idx="27">-0.00034266834499153498</cx:pt>
          <cx:pt idx="28">-0.000108298678112748</cx:pt>
          <cx:pt idx="29">-0.00068095805575354095</cx:pt>
          <cx:pt idx="30">0.00047776131158012801</cx:pt>
          <cx:pt idx="31">-0.000424395432500141</cx:pt>
          <cx:pt idx="32">5.5518820301004599e-05</cx:pt>
          <cx:pt idx="33">0.00034173587616198402</cx:pt>
          <cx:pt idx="34">0.00042741669360626201</cx:pt>
          <cx:pt idx="35">0.00044542012915696298</cx:pt>
          <cx:pt idx="36">-0.000368384408404387</cx:pt>
          <cx:pt idx="37">-0.00042788548717236498</cx:pt>
          <cx:pt idx="38">3.5868951231420803e-05</cx:pt>
          <cx:pt idx="39">-0.00078406621890767599</cx:pt>
          <cx:pt idx="40">-0.00045723518288652099</cx:pt>
          <cx:pt idx="41">-0.00080751272794445702</cx:pt>
          <cx:pt idx="42">0.00031340578050429899</cx:pt>
          <cx:pt idx="43">-0.00118628745385504</cx:pt>
          <cx:pt idx="44">-2.0918341258012498e-05</cx:pt>
          <cx:pt idx="45">-0.00054711436203615097</cx:pt>
          <cx:pt idx="46">9.9186570448156697e-05</cx:pt>
          <cx:pt idx="47">9.9537099780738094e-05</cx:pt>
          <cx:pt idx="48">-0.00085643238083609699</cx:pt>
          <cx:pt idx="49">-3.0051732102750199e-05</cx:pt>
          <cx:pt idx="50">0.0012176415637854699</cx:pt>
          <cx:pt idx="51">0.00019109461075142599</cx:pt>
          <cx:pt idx="52">-0.000150035137412634</cx:pt>
          <cx:pt idx="53">0.00071547729143975705</cx:pt>
          <cx:pt idx="54">-0.00023262792122128901</cx:pt>
          <cx:pt idx="55">0.00088397684277672598</cx:pt>
          <cx:pt idx="56">0.00090154101450599</cx:pt>
          <cx:pt idx="57">-0.00032368507131216401</cx:pt>
          <cx:pt idx="58">0.00055528666895859002</cx:pt>
          <cx:pt idx="59">7.39038924445127e-05</cx:pt>
          <cx:pt idx="60">0.00021445747665396999</cx:pt>
          <cx:pt idx="61">-0.00020993192991882701</cx:pt>
          <cx:pt idx="62">0.00039622059980714598</cx:pt>
          <cx:pt idx="63">-0.000213883279586237</cx:pt>
          <cx:pt idx="64">-0.00040932606524261302</cx:pt>
          <cx:pt idx="65">-0.00181257995278531</cx:pt>
          <cx:pt idx="66">-6.2004477555041896e-05</cx:pt>
          <cx:pt idx="67">-0.00362482723737229</cx:pt>
          <cx:pt idx="68">-0.0088479692821453095</cx:pt>
          <cx:pt idx="69">-0.0087297733662347592</cx:pt>
          <cx:pt idx="70">-0.0071285132644679401</cx:pt>
          <cx:pt idx="71">-0.00522119857445445</cx:pt>
          <cx:pt idx="72">-0.0031854221008551799</cx:pt>
          <cx:pt idx="73">0.0014625582586015101</cx:pt>
          <cx:pt idx="74">0.00236721890597734</cx:pt>
          <cx:pt idx="75">-0.00150860479727811</cx:pt>
          <cx:pt idx="76">-0.00304962418956599</cx:pt>
          <cx:pt idx="77">-0.0020915242967691301</cx:pt>
          <cx:pt idx="78">-0.00152232278025207</cx:pt>
          <cx:pt idx="79">-0.00076956265824726095</cx:pt>
          <cx:pt idx="80">0.00047649423595431798</cx:pt>
          <cx:pt idx="81">0.00015237382988227499</cx:pt>
          <cx:pt idx="82">0.00089296175278852504</cx:pt>
          <cx:pt idx="83">-0.00103264353878582</cx:pt>
          <cx:pt idx="84">-0.00069703482816298201</cx:pt>
          <cx:pt idx="85">-0.00075088047360476196</cx:pt>
          <cx:pt idx="86">0.00051043887421283395</cx:pt>
          <cx:pt idx="87">0.00037903505953738398</cx:pt>
          <cx:pt idx="88">0.00026333948966739601</cx:pt>
          <cx:pt idx="89">0.00126145971203052</cx:pt>
          <cx:pt idx="90">0.00111507520083131</cx:pt>
          <cx:pt idx="91">0.0038169055254149201</cx:pt>
          <cx:pt idx="92">0.0092252208867915093</cx:pt>
          <cx:pt idx="93">8.8145500291694306e-05</cx:pt>
          <cx:pt idx="94">-0.00010388282026784299</cx:pt>
          <cx:pt idx="95">-0.00446059853881778</cx:pt>
          <cx:pt idx="96">-0.0090863168551074004</cx:pt>
          <cx:pt idx="97">-0.0094051554048708505</cx:pt>
          <cx:pt idx="98">-0.016349263174228801</cx:pt>
          <cx:pt idx="99">-0.0208299749560414</cx:pt>
          <cx:pt idx="100">-0.025742183411880198</cx:pt>
          <cx:pt idx="101">-0.0095290800952869594</cx:pt>
          <cx:pt idx="102">-0.00652077830687222</cx:pt>
          <cx:pt idx="103">-0.0097775750305907298</cx:pt>
          <cx:pt idx="104">-0.0066535463076824496</cx:pt>
          <cx:pt idx="105">-0.0070968736310002504</cx:pt>
          <cx:pt idx="106">-0.0051506800742341903</cx:pt>
          <cx:pt idx="107">-0.0042480799084719297</cx:pt>
          <cx:pt idx="108">-0.0018982465390431299</cx:pt>
          <cx:pt idx="109">0.0010814386726719499</cx:pt>
          <cx:pt idx="110">5.6559715160412002e-05</cx:pt>
          <cx:pt idx="111">-3.46555538155773e-05</cx:pt>
          <cx:pt idx="112">-6.4155165331752505e-05</cx:pt>
          <cx:pt idx="113">-0.00054080168356518399</cx:pt>
          <cx:pt idx="114">0.00055617685449296805</cx:pt>
          <cx:pt idx="115">0.0010052980654202601</cx:pt>
          <cx:pt idx="116">0.0018137877874175199</cx:pt>
          <cx:pt idx="117">-0.0058348096881843297</cx:pt>
          <cx:pt idx="118">6.5071120857576198e-06</cx:pt>
          <cx:pt idx="119">0.010489333775443</cx:pt>
          <cx:pt idx="120">0.032395625556067002</cx:pt>
          <cx:pt idx="121">0.0097908307364717</cx:pt>
          <cx:pt idx="122">0.018513062036045899</cx:pt>
          <cx:pt idx="123">0.0085082992668729703</cx:pt>
          <cx:pt idx="124">-0.022945344904925599</cx:pt>
          <cx:pt idx="125">-0.030711771977571099</cx:pt>
          <cx:pt idx="126">-0.034419823122510601</cx:pt>
          <cx:pt idx="127">-0.035923427780839803</cx:pt>
          <cx:pt idx="128">-0.030347599202568399</cx:pt>
          <cx:pt idx="129">-0.0149249822954029</cx:pt>
          <cx:pt idx="130">0.0125494519038042</cx:pt>
          <cx:pt idx="131">0.0016716139563837701</cx:pt>
          <cx:pt idx="132">-0.0106577384242842</cx:pt>
          <cx:pt idx="133">-0.0177845773232428</cx:pt>
          <cx:pt idx="134">-0.014417314796158501</cx:pt>
          <cx:pt idx="135">-0.00776100141707635</cx:pt>
          <cx:pt idx="136">-0.00026062626774526402</cx:pt>
          <cx:pt idx="137">0.00093211700000902099</cx:pt>
          <cx:pt idx="138">2.31132199194052e-05</cx:pt>
          <cx:pt idx="139">0.00014072497675462299</cx:pt>
          <cx:pt idx="140">0.00039678148954176099</cx:pt>
          <cx:pt idx="141">0.00031304219564369799</cx:pt>
          <cx:pt idx="142">-0.00012741282322526501</cx:pt>
          <cx:pt idx="143">0.0038095221539769502</cx:pt>
          <cx:pt idx="144">0.011514461043806001</cx:pt>
          <cx:pt idx="145">0.0053407754225254598</cx:pt>
          <cx:pt idx="146">0.0145074429224744</cx:pt>
          <cx:pt idx="147">0.025754249926174099</cx:pt>
          <cx:pt idx="148">-0.0093892595012111807</cx:pt>
          <cx:pt idx="149">-0.0412019568816826</cx:pt>
          <cx:pt idx="150">-0.020137763186180099</cx:pt>
          <cx:pt idx="151">-0.021582719412337401</cx:pt>
          <cx:pt idx="152">-0.038825563292343497</cx:pt>
          <cx:pt idx="153">-0.011148282714453899</cx:pt>
          <cx:pt idx="154">-0.0068521032536065602</cx:pt>
          <cx:pt idx="155">0.012183044028418501</cx:pt>
          <cx:pt idx="156">0.0062544537229356498</cx:pt>
          <cx:pt idx="157">-0.010983825183848101</cx:pt>
          <cx:pt idx="158">-0.0293507800824621</cx:pt>
          <cx:pt idx="159">-0.0149804673110058</cx:pt>
          <cx:pt idx="160">-0.0031554510468134</cx:pt>
          <cx:pt idx="161">-0.029824140744618002</cx:pt>
          <cx:pt idx="162">-0.011717366261182</cx:pt>
          <cx:pt idx="163">0.00162064662572778</cx:pt>
          <cx:pt idx="164">0.00040206546038261003</cx:pt>
          <cx:pt idx="165">0.0016043614398138499</cx:pt>
          <cx:pt idx="166">0.0017147790873581301</cx:pt>
          <cx:pt idx="167">-0.000432577057405785</cx:pt>
          <cx:pt idx="168">0.00019123072100900299</cx:pt>
          <cx:pt idx="169">0.000311019520882415</cx:pt>
          <cx:pt idx="170">0.0024119116690969702</cx:pt>
          <cx:pt idx="171">0.0085541400441295906</cx:pt>
          <cx:pt idx="172">0.015352420025220701</cx:pt>
          <cx:pt idx="173">0.00767210442580968</cx:pt>
          <cx:pt idx="174">0.0045083127782752398</cx:pt>
          <cx:pt idx="175">-0.0023719828705751102</cx:pt>
          <cx:pt idx="176">-0.0167971329790427</cx:pt>
          <cx:pt idx="177">-0.0086712211332555401</cx:pt>
          <cx:pt idx="178">-0.019602807291302801</cx:pt>
          <cx:pt idx="179">-0.0132750284378414</cx:pt>
          <cx:pt idx="180">-0.0112975357821636</cx:pt>
          <cx:pt idx="181">-0.0073479664563649997</cx:pt>
          <cx:pt idx="182">-0.0143043043427087</cx:pt>
          <cx:pt idx="183">0.0080516534697995905</cx:pt>
          <cx:pt idx="184">0.0064086368767884696</cx:pt>
          <cx:pt idx="185">-0.0175079815187584</cx:pt>
          <cx:pt idx="186">-0.019446091120301601</cx:pt>
          <cx:pt idx="187">-0.0230364158489237</cx:pt>
          <cx:pt idx="188">-0.012467665271203</cx:pt>
          <cx:pt idx="189">0.017405078956665598</cx:pt>
          <cx:pt idx="190">0.0045815191340850001</cx:pt>
          <cx:pt idx="191">0.00623582460510534</cx:pt>
          <cx:pt idx="192">0.0029166284882006098</cx:pt>
          <cx:pt idx="193">-0.00051494025031334999</cx:pt>
          <cx:pt idx="194">0.000268915463655545</cx:pt>
          <cx:pt idx="195">-0.00048675724608366401</cx:pt>
          <cx:pt idx="196">-0.00025502151464622898</cx:pt>
          <cx:pt idx="197">0.000378091068667776</cx:pt>
          <cx:pt idx="198">-6.6289853358724001e-06</cx:pt>
          <cx:pt idx="199">0.0062475593218076202</cx:pt>
          <cx:pt idx="200">0.0149855022434694</cx:pt>
          <cx:pt idx="201">0.016139405512713301</cx:pt>
          <cx:pt idx="202">-0.0081321457277626595</cx:pt>
          <cx:pt idx="203">-0.015268633180106499</cx:pt>
          <cx:pt idx="204">0.016359322361462598</cx:pt>
          <cx:pt idx="205">-0.0028612115538295701</cx:pt>
          <cx:pt idx="206">0.0095461587441522597</cx:pt>
          <cx:pt idx="207">-0.0013310890097214499</cx:pt>
          <cx:pt idx="208">0.0211499424983763</cx:pt>
          <cx:pt idx="209">0.032454391122105603</cx:pt>
          <cx:pt idx="210">0.017347558507274</cx:pt>
          <cx:pt idx="211">-0.031510664875031999</cx:pt>
          <cx:pt idx="212">-0.0105617621767375</cx:pt>
          <cx:pt idx="213">0.0015993325511229001</cx:pt>
          <cx:pt idx="214">-0.0047486450131614096</cx:pt>
          <cx:pt idx="215">-0.011346086115164499</cx:pt>
          <cx:pt idx="216">0.018974184923222798</cx:pt>
          <cx:pt idx="217">0.0152149973032711</cx:pt>
          <cx:pt idx="218">0.0074756328174959297</cx:pt>
          <cx:pt idx="219">-0.0065858008206542496</cx:pt>
          <cx:pt idx="220">-0.0060708166630308001</cx:pt>
          <cx:pt idx="221">-0.0023280765096557201</cx:pt>
          <cx:pt idx="222">0.0018002963837066401</cx:pt>
          <cx:pt idx="223">0.00019586614240401601</cx:pt>
          <cx:pt idx="224">-0.00019205388990052699</cx:pt>
          <cx:pt idx="225">-8.7100792565637702e-05</cx:pt>
          <cx:pt idx="226">0.00235136834101604</cx:pt>
          <cx:pt idx="227">0.0065315977427752902</cx:pt>
          <cx:pt idx="228">0.027082867387879801</cx:pt>
          <cx:pt idx="229">0.0104283599945854</cx:pt>
          <cx:pt idx="230">-0.0137811921030494</cx:pt>
          <cx:pt idx="231">-0.0034247959917414498</cx:pt>
          <cx:pt idx="232">0.030451559356725999</cx:pt>
          <cx:pt idx="233">0.0410371658324334</cx:pt>
          <cx:pt idx="234">0.058735117871534598</cx:pt>
          <cx:pt idx="235">0.0066878582585230897</cx:pt>
          <cx:pt idx="236">-0.0047896524818537298</cx:pt>
          <cx:pt idx="237">0.033890987718893602</cx:pt>
          <cx:pt idx="238">0.026738674857824399</cx:pt>
          <cx:pt idx="239">0.016925255260545499</cx:pt>
          <cx:pt idx="240">0.00471878365593573</cx:pt>
          <cx:pt idx="241">-0.0037864257808237901</cx:pt>
          <cx:pt idx="242">0.0035963775349069798</cx:pt>
          <cx:pt idx="243">0.029549892813918899</cx:pt>
          <cx:pt idx="244">0.026921565253349398</cx:pt>
          <cx:pt idx="245">0.0346116662529284</cx:pt>
          <cx:pt idx="246">0.026821786491898598</cx:pt>
          <cx:pt idx="247">-0.012357675836178</cx:pt>
          <cx:pt idx="248">-0.011843613684966401</cx:pt>
          <cx:pt idx="249">0.00027993324285523799</cx:pt>
          <cx:pt idx="250">0.00048156366788474302</cx:pt>
          <cx:pt idx="251">0.00028314332757975002</cx:pt>
          <cx:pt idx="252">0.00014316804383389899</cx:pt>
          <cx:pt idx="253">-0.00057614744071063297</cx:pt>
          <cx:pt idx="254">0.0051182709319635396</cx:pt>
          <cx:pt idx="255">0.011601686613809</cx:pt>
          <cx:pt idx="256">0.032160332238968199</cx:pt>
          <cx:pt idx="257">0.022005373964298199</cx:pt>
          <cx:pt idx="258">0.0586496074448353</cx:pt>
          <cx:pt idx="259">0.065519066926616701</cx:pt>
          <cx:pt idx="260">0.066294248824802393</cx:pt>
          <cx:pt idx="261">0.034191440387070199</cx:pt>
          <cx:pt idx="262">0.027298196640091699</cx:pt>
          <cx:pt idx="263">0.0047665119682676598</cx:pt>
          <cx:pt idx="264">-0.00057585863527769205</cx:pt>
          <cx:pt idx="265">-0.0143963650541799</cx:pt>
          <cx:pt idx="266">0.00036199654564550399</cx:pt>
          <cx:pt idx="267">0.0016705869098518</cx:pt>
          <cx:pt idx="268">0.00145785586071816</cx:pt>
          <cx:pt idx="269">-0.013365120638959701</cx:pt>
          <cx:pt idx="270">-0.0024443656007221699</cx:pt>
          <cx:pt idx="271">0.0388271178190756</cx:pt>
          <cx:pt idx="272">0.026424948582503299</cx:pt>
          <cx:pt idx="273">0.0190802709168824</cx:pt>
          <cx:pt idx="274">0.019180133047855701</cx:pt>
          <cx:pt idx="275">0.012014476025607601</cx:pt>
          <cx:pt idx="276">-0.0101807112722542</cx:pt>
          <cx:pt idx="277">-0.00143022754549011</cx:pt>
          <cx:pt idx="278">-0.00095835631759775403</cx:pt>
          <cx:pt idx="279">-0.00051796930621680795</cx:pt>
          <cx:pt idx="280">6.9384890842186502e-05</cx:pt>
          <cx:pt idx="281">0.00027545541025396998</cx:pt>
          <cx:pt idx="282">-0.00061764046042044496</cx:pt>
          <cx:pt idx="283">0.017109049975115299</cx:pt>
          <cx:pt idx="284">0.014169138050541499</cx:pt>
          <cx:pt idx="285">0.019066908354984001</cx:pt>
          <cx:pt idx="286">0.052295779054216</cx:pt>
          <cx:pt idx="287">0.039534515763914403</cx:pt>
          <cx:pt idx="288">0.044535673461682898</cx:pt>
          <cx:pt idx="289">-0.036207767553632399</cx:pt>
          <cx:pt idx="290">-0.051804203444143299</cx:pt>
          <cx:pt idx="291">-0.066406665117998503</cx:pt>
          <cx:pt idx="292">-0.103331451231993</cx:pt>
          <cx:pt idx="293">-0.084594900605494003</cx:pt>
          <cx:pt idx="294">-0.059171624127329098</cx:pt>
          <cx:pt idx="295">-0.050710555186741002</cx:pt>
          <cx:pt idx="296">-0.042204956672699197</cx:pt>
          <cx:pt idx="297">0.018045389335677599</cx:pt>
          <cx:pt idx="298">0.0340567559051057</cx:pt>
          <cx:pt idx="299">0.035005624142632003</cx:pt>
          <cx:pt idx="300">0.042159648224771799</cx:pt>
          <cx:pt idx="301">0.0036758912562841</cx:pt>
          <cx:pt idx="302">0.016562018129789</cx:pt>
          <cx:pt idx="303">0.0050867623651987097</cx:pt>
          <cx:pt idx="304">-0.00567540250765929</cx:pt>
          <cx:pt idx="305">0.00227661990958531</cx:pt>
          <cx:pt idx="306">0.00129551128982637</cx:pt>
          <cx:pt idx="307">-0.00040327686760654303</cx:pt>
          <cx:pt idx="308">2.77552302267973e-05</cx:pt>
          <cx:pt idx="309">-0.00026422586445531997</cx:pt>
          <cx:pt idx="310">-0.00181884314179342</cx:pt>
          <cx:pt idx="311">0.0121503093690918</cx:pt>
          <cx:pt idx="312">0.0060601467137710403</cx:pt>
          <cx:pt idx="313">-0.0121501996296094</cx:pt>
          <cx:pt idx="314">0.0024016080479340898</cx:pt>
          <cx:pt idx="315">-0.028281762775658401</cx:pt>
          <cx:pt idx="316">-0.065894237994955196</cx:pt>
          <cx:pt idx="317">-0.106723816261031</cx:pt>
          <cx:pt idx="318">-0.12538039844937199</cx:pt>
          <cx:pt idx="319">-0.095372410946888003</cx:pt>
          <cx:pt idx="320">-0.088303584759023807</cx:pt>
          <cx:pt idx="321">-0.048923341241764999</cx:pt>
          <cx:pt idx="322">-0.038937685178462203</cx:pt>
          <cx:pt idx="323">-0.048592386667032299</cx:pt>
          <cx:pt idx="324">-0.044291198859932199</cx:pt>
          <cx:pt idx="325">-0.0066112995691771899</cx:pt>
          <cx:pt idx="326">-0.016883846165720001</cx:pt>
          <cx:pt idx="327">0.0129143186577589</cx:pt>
          <cx:pt idx="328">0.028250051467935199</cx:pt>
          <cx:pt idx="329">-0.031680811388567598</cx:pt>
          <cx:pt idx="330">-0.010496096445476799</cx:pt>
          <cx:pt idx="331">-0.0155082886303885</cx:pt>
          <cx:pt idx="332">-0.0107621084695693</cx:pt>
          <cx:pt idx="333">0.00271510349695506</cx:pt>
          <cx:pt idx="334">0.00091045383358090003</cx:pt>
          <cx:pt idx="335">-0.00025087644383771102</cx:pt>
          <cx:pt idx="336">-1.3572151655542701e-05</cx:pt>
          <cx:pt idx="337">-0.00036034654766246301</cx:pt>
          <cx:pt idx="338">-0.0025140434100721599</cx:pt>
          <cx:pt idx="339">0.0020377802254163599</cx:pt>
          <cx:pt idx="340">-0.0061182409950406198</cx:pt>
          <cx:pt idx="341">-0.032390122203364603</cx:pt>
          <cx:pt idx="342">-0.045329483083470602</cx:pt>
          <cx:pt idx="343">-0.0873421075548136</cx:pt>
          <cx:pt idx="344">-0.13242942650648201</cx:pt>
          <cx:pt idx="345">-0.14710274621212899</cx:pt>
          <cx:pt idx="346">-0.108513795384915</cx:pt>
          <cx:pt idx="347">-0.014513594374846501</cx:pt>
          <cx:pt idx="348">0.012261714145760501</cx:pt>
          <cx:pt idx="349">0.023709070944795602</cx:pt>
          <cx:pt idx="350">0.061490548951294598</cx:pt>
          <cx:pt idx="351">-0.0076397280615943999</cx:pt>
          <cx:pt idx="352">-0.044569606896170198</cx:pt>
          <cx:pt idx="353">-0.0479101902846608</cx:pt>
          <cx:pt idx="354">-0.0288453570119469</cx:pt>
          <cx:pt idx="355">-0.033432029197652403</cx:pt>
          <cx:pt idx="356">-0.034939004671680603</cx:pt>
          <cx:pt idx="357">-0.0557841945603023</cx:pt>
          <cx:pt idx="358">-0.035266642512649299</cx:pt>
          <cx:pt idx="359">-0.028550175561694799</cx:pt>
          <cx:pt idx="360">-0.016816952359246701</cx:pt>
          <cx:pt idx="361">-0.00012095678412039899</cx:pt>
          <cx:pt idx="362">-9.1072076256888402e-05</cx:pt>
          <cx:pt idx="363">-3.87385768277891e-05</cx:pt>
          <cx:pt idx="364">0.00055226257099285096</cx:pt>
          <cx:pt idx="365">-0.00079775689206989804</cx:pt>
          <cx:pt idx="366">-0.0013812064724277699</cx:pt>
          <cx:pt idx="367">-0.00036876436413664699</cx:pt>
          <cx:pt idx="368">-0.0246432012679417</cx:pt>
          <cx:pt idx="369">-0.054429270120929997</cx:pt>
          <cx:pt idx="370">-0.0665081910604641</cx:pt>
          <cx:pt idx="371">-0.10312745967447599</cx:pt>
          <cx:pt idx="372">-0.12681416841731299</cx:pt>
          <cx:pt idx="373">-0.096687072223893694</cx:pt>
          <cx:pt idx="374">-0.025831311785804299</cx:pt>
          <cx:pt idx="375">0.011859430694731801</cx:pt>
          <cx:pt idx="376">-0.000725978778114105</cx:pt>
          <cx:pt idx="377">-0.00709563088543789</cx:pt>
          <cx:pt idx="378">0.0088028432852433908</cx:pt>
          <cx:pt idx="379">-0.0434181665328865</cx:pt>
          <cx:pt idx="380">0.0134232017528703</cx:pt>
          <cx:pt idx="381">0.0118406854153711</cx:pt>
          <cx:pt idx="382">-0.0411841020741213</cx:pt>
          <cx:pt idx="383">-0.068088072958617005</cx:pt>
          <cx:pt idx="384">-0.0560364713022974</cx:pt>
          <cx:pt idx="385">-0.050431425615084298</cx:pt>
          <cx:pt idx="386">-0.055214241595283403</cx:pt>
          <cx:pt idx="387">-0.034566567286834597</cx:pt>
          <cx:pt idx="388">-0.014748811198588899</cx:pt>
          <cx:pt idx="389">-0.0037919483968702401</cx:pt>
          <cx:pt idx="390">0.00064366375686829703</cx:pt>
          <cx:pt idx="391">-0.00022418179863248401</cx:pt>
          <cx:pt idx="392">-0.00076476499775835404</cx:pt>
          <cx:pt idx="393">0.00194512308030947</cx:pt>
          <cx:pt idx="394">-0.000111937600497359</cx:pt>
          <cx:pt idx="395">-0.0024607366193248599</cx:pt>
          <cx:pt idx="396">-0.0268314670502443</cx:pt>
          <cx:pt idx="397">-0.057055280971751797</cx:pt>
          <cx:pt idx="398">-0.063710367998492695</cx:pt>
          <cx:pt idx="399">-0.0589690574307975</cx:pt>
          <cx:pt idx="400">-0.038201199426776002</cx:pt>
          <cx:pt idx="401">-0.0101079465245649</cx:pt>
          <cx:pt idx="402">0.012168556951562499</cx:pt>
          <cx:pt idx="403">-0.0022613552696569401</cx:pt>
          <cx:pt idx="404">0.0018379741428215599</cx:pt>
          <cx:pt idx="405">0.029280856803952999</cx:pt>
          <cx:pt idx="406">0.060355429228522502</cx:pt>
          <cx:pt idx="407">0.029600474407702099</cx:pt>
          <cx:pt idx="408">0.019401264077462399</cx:pt>
          <cx:pt idx="409">0.040267264147013503</cx:pt>
          <cx:pt idx="410">-0.014360605101692899</cx:pt>
          <cx:pt idx="411">-0.044957846599262503</cx:pt>
          <cx:pt idx="412">-0.0452664430272922</cx:pt>
          <cx:pt idx="413">-0.030870901349380999</cx:pt>
          <cx:pt idx="414">-0.046471867015171503</cx:pt>
          <cx:pt idx="415">-0.021782624240008999</cx:pt>
          <cx:pt idx="416">-0.00341955062309261</cx:pt>
          <cx:pt idx="417">0.00093093162116381003</cx:pt>
          <cx:pt idx="418">0.00062780610106133005</cx:pt>
          <cx:pt idx="419">-1.64280762148119e-05</cx:pt>
          <cx:pt idx="420">0.00033627521525717501</cx:pt>
          <cx:pt idx="421">0.0039330496658982203</cx:pt>
          <cx:pt idx="422">0.0034539646609362401</cx:pt>
          <cx:pt idx="423">-0.00441767542093919</cx:pt>
          <cx:pt idx="424">-0.0238686899886793</cx:pt>
          <cx:pt idx="425">-0.034231884192010301</cx:pt>
          <cx:pt idx="426">-0.042230095941116999</cx:pt>
          <cx:pt idx="427">-0.033702517216366003</cx:pt>
          <cx:pt idx="428">-0.00217474801098756</cx:pt>
          <cx:pt idx="429">0.0047135151324154898</cx:pt>
          <cx:pt idx="430">0.029728594646147601</cx:pt>
          <cx:pt idx="431">0.011057971158311201</cx:pt>
          <cx:pt idx="432">0.063790292515867</cx:pt>
          <cx:pt idx="433">0.11282213912245199</cx:pt>
          <cx:pt idx="434">0.10984195741501</cx:pt>
          <cx:pt idx="435">0.040563007572915699</cx:pt>
          <cx:pt idx="436">-0.0046144393321074098</cx:pt>
          <cx:pt idx="437">0.0099186699028181603</cx:pt>
          <cx:pt idx="438">0.041590927531720202</cx:pt>
          <cx:pt idx="439">-0.0026499293757793899</cx:pt>
          <cx:pt idx="440">0.0132356247957208</cx:pt>
          <cx:pt idx="441">0.0090910059305066692</cx:pt>
          <cx:pt idx="442">0.0022976066298322998</cx:pt>
          <cx:pt idx="443">0.00191309222475247</cx:pt>
          <cx:pt idx="444">0.0089930033125895405</cx:pt>
          <cx:pt idx="445">0.0058526700320951103</cx:pt>
          <cx:pt idx="446">0.00097543054760672397</cx:pt>
          <cx:pt idx="447">0.00043178816010292398</cx:pt>
          <cx:pt idx="448">-0.0014794509503865099</cx:pt>
          <cx:pt idx="449">0.00177601581796274</cx:pt>
          <cx:pt idx="450">0.0064553297271646897</cx:pt>
          <cx:pt idx="451">0.00256515607215113</cx:pt>
          <cx:pt idx="452">-0.012591772154232499</cx:pt>
          <cx:pt idx="453">-0.029069340791086501</cx:pt>
          <cx:pt idx="454">-0.034914410338108499</cx:pt>
          <cx:pt idx="455">-0.020907148532382298</cx:pt>
          <cx:pt idx="456">-0.033777969507040498</cx:pt>
          <cx:pt idx="457">-0.0121355418654676</cx:pt>
          <cx:pt idx="458">-0.0127997327842068</cx:pt>
          <cx:pt idx="459">0.0149840411220282</cx:pt>
          <cx:pt idx="460">0.079550766045306295</cx:pt>
          <cx:pt idx="461">0.10108354481534799</cx:pt>
          <cx:pt idx="462">0.058654633873024102</cx:pt>
          <cx:pt idx="463">0.0268690029759623</cx:pt>
          <cx:pt idx="464">0.0056962755582434799</cx:pt>
          <cx:pt idx="465">0.0226428391662814</cx:pt>
          <cx:pt idx="466">0.057964289633965597</cx:pt>
          <cx:pt idx="467">0.017716707905922901</cx:pt>
          <cx:pt idx="468">0.00215582205112194</cx:pt>
          <cx:pt idx="469">0.0103680593314237</cx:pt>
          <cx:pt idx="470">0.0091306682291704307</cx:pt>
          <cx:pt idx="471">0.01546379867577</cx:pt>
          <cx:pt idx="472">0.026291910314930798</cx:pt>
          <cx:pt idx="473">0.0092368999248724007</cx:pt>
          <cx:pt idx="474">0.0067300904855175101</cx:pt>
          <cx:pt idx="475">0.00060378041849376096</cx:pt>
          <cx:pt idx="476">-0.00028028568761893799</cx:pt>
          <cx:pt idx="477">0.00048980503739782795</cx:pt>
          <cx:pt idx="478">0.0063083375677422697</cx:pt>
          <cx:pt idx="479">0.012861574145197801</cx:pt>
          <cx:pt idx="480">-0.00841249787978832</cx:pt>
          <cx:pt idx="481">-0.024529311632916901</cx:pt>
          <cx:pt idx="482">-0.0350495229550312</cx:pt>
          <cx:pt idx="483">-0.0132724314519294</cx:pt>
          <cx:pt idx="484">-0.0536750462130407</cx:pt>
          <cx:pt idx="485">-0.092230314151059506</cx:pt>
          <cx:pt idx="486">-0.073267067380442197</cx:pt>
          <cx:pt idx="487">-0.045715577904412101</cx:pt>
          <cx:pt idx="488">-0.020880796693427701</cx:pt>
          <cx:pt idx="489">-0.013067078512865701</cx:pt>
          <cx:pt idx="490">-0.0077454106882347204</cx:pt>
          <cx:pt idx="491">-0.020976798607742899</cx:pt>
          <cx:pt idx="492">-0.0261967771954211</cx:pt>
          <cx:pt idx="493">-0.0045369433682930999</cx:pt>
          <cx:pt idx="494">0.021797747587380501</cx:pt>
          <cx:pt idx="495">0.019258346073013102</cx:pt>
          <cx:pt idx="496">-0.0048664872563568698</cx:pt>
          <cx:pt idx="497">-0.0039116161259183596</cx:pt>
          <cx:pt idx="498">-0.0033278732188637</cx:pt>
          <cx:pt idx="499">-0.0028242944678258902</cx:pt>
          <cx:pt idx="500">-0.019655449442728099</cx:pt>
          <cx:pt idx="501">-0.0023705595228477598</cx:pt>
          <cx:pt idx="502">0.0025596010209220999</cx:pt>
          <cx:pt idx="503">-0.00037534420090313999</cx:pt>
          <cx:pt idx="504">-0.00045614997222032198</cx:pt>
          <cx:pt idx="505">-3.5744264468668701e-05</cx:pt>
          <cx:pt idx="506">0.0060935570476673799</cx:pt>
          <cx:pt idx="507">0.017729427662757102</cx:pt>
          <cx:pt idx="508">0.00023038837134892699</cx:pt>
          <cx:pt idx="509">-0.032601140480830501</cx:pt>
          <cx:pt idx="510">-0.039770893773705698</cx:pt>
          <cx:pt idx="511">-0.042188802465192299</cx:pt>
          <cx:pt idx="512">-0.084029893284257404</cx:pt>
          <cx:pt idx="513">-0.10042997144303401</cx:pt>
          <cx:pt idx="514">-0.12855316725635499</cx:pt>
          <cx:pt idx="515">-0.165912437158271</cx:pt>
          <cx:pt idx="516">-0.17713746149243301</cx:pt>
          <cx:pt idx="517">-0.125960635976887</cx:pt>
          <cx:pt idx="518">-0.093415287459251303</cx:pt>
          <cx:pt idx="519">-0.072580516324125294</cx:pt>
          <cx:pt idx="520">0.0031716992295092602</cx:pt>
          <cx:pt idx="521">0.0159143117436523</cx:pt>
          <cx:pt idx="522">-0.0020652929205958498</cx:pt>
          <cx:pt idx="523">0.046935083588217498</cx:pt>
          <cx:pt idx="524">0.025219026496294698</cx:pt>
          <cx:pt idx="525">0.028776061311756401</cx:pt>
          <cx:pt idx="526">0.0026163163161214802</cx:pt>
          <cx:pt idx="527">-0.0030494153102429301</cx:pt>
          <cx:pt idx="528">-0.017697425822772499</cx:pt>
          <cx:pt idx="529">0.00183884641139977</cx:pt>
          <cx:pt idx="530">0.00086988074380262004</cx:pt>
          <cx:pt idx="531">2.0109238566018099e-05</cx:pt>
          <cx:pt idx="532">-0.00013986640209224201</cx:pt>
          <cx:pt idx="533">-9.4808105768174307e-05</cx:pt>
          <cx:pt idx="534">0.00308790161160665</cx:pt>
          <cx:pt idx="535">0.015482876495709201</cx:pt>
          <cx:pt idx="536">0.016463721465356199</cx:pt>
          <cx:pt idx="537">0.0019990531808808999</cx:pt>
          <cx:pt idx="538">-0.0164203757892371</cx:pt>
          <cx:pt idx="539">-0.0200183744641769</cx:pt>
          <cx:pt idx="540">-0.071796902061779994</cx:pt>
          <cx:pt idx="541">-0.075988133982918704</cx:pt>
          <cx:pt idx="542">-0.070463269703876799</cx:pt>
          <cx:pt idx="543">-0.087591569606578407</cx:pt>
          <cx:pt idx="544">-0.12907096632279899</cx:pt>
          <cx:pt idx="545">-0.085214121961370404</cx:pt>
          <cx:pt idx="546">-0.077370558894250901</cx:pt>
          <cx:pt idx="547">-0.041613545259046598</cx:pt>
          <cx:pt idx="548">-0.0090797149744480301</cx:pt>
          <cx:pt idx="549">-0.0054350741543880803</cx:pt>
          <cx:pt idx="550">0.033776398166212002</cx:pt>
          <cx:pt idx="551">0.041746577051211702</cx:pt>
          <cx:pt idx="552">0.0305729089942369</cx:pt>
          <cx:pt idx="553">0.050449259000274402</cx:pt>
          <cx:pt idx="554">0.0109833397973191</cx:pt>
          <cx:pt idx="555">-0.015746400627653</cx:pt>
          <cx:pt idx="556">-0.018586776217534601</cx:pt>
          <cx:pt idx="557">0.00325958668620246</cx:pt>
          <cx:pt idx="558">0.00069562554735104302</cx:pt>
          <cx:pt idx="559">-0.00024443173434409999</cx:pt>
          <cx:pt idx="560">5.1014731628577603e-05</cx:pt>
          <cx:pt idx="561">-2.1826189852319e-05</cx:pt>
          <cx:pt idx="562">0.00135548293991614</cx:pt>
          <cx:pt idx="563">0.022562334410034201</cx:pt>
          <cx:pt idx="564">0.047592832474845699</cx:pt>
          <cx:pt idx="565">0.012866877866292301</cx:pt>
          <cx:pt idx="566">0.010625773316709599</cx:pt>
          <cx:pt idx="567">0.0138815611995825</cx:pt>
          <cx:pt idx="568">0.0013557352173727501</cx:pt>
          <cx:pt idx="569">0.027222503464842399</cx:pt>
          <cx:pt idx="570">0.033948089449624998</cx:pt>
          <cx:pt idx="571">0.023565655556345301</cx:pt>
          <cx:pt idx="572">-0.0084592776310962094</cx:pt>
          <cx:pt idx="573">-0.024512070160830901</cx:pt>
          <cx:pt idx="574">-0.041404211998489301</cx:pt>
          <cx:pt idx="575">-0.0261123165701737</cx:pt>
          <cx:pt idx="576">-0.0197071479122253</cx:pt>
          <cx:pt idx="577">-0.0051650788514254501</cx:pt>
          <cx:pt idx="578">0.068468947987590401</cx:pt>
          <cx:pt idx="579">0.034154542003925002</cx:pt>
          <cx:pt idx="580">0.039204662304121597</cx:pt>
          <cx:pt idx="581">0.0250471762669984</cx:pt>
          <cx:pt idx="582">-0.0262201790744644</cx:pt>
          <cx:pt idx="583">-0.027985754252840299</cx:pt>
          <cx:pt idx="584">-0.0247154798577198</cx:pt>
          <cx:pt idx="585">0.00039882040415821702</cx:pt>
          <cx:pt idx="586">0.00085928771809247603</cx:pt>
          <cx:pt idx="587">0.000101229706897716</cx:pt>
          <cx:pt idx="588">9.1730027232371595e-05</cx:pt>
          <cx:pt idx="589">-0.00015904413806013801</cx:pt>
          <cx:pt idx="590">0.0029726323749725502</cx:pt>
          <cx:pt idx="591">0.026223642007724101</cx:pt>
          <cx:pt idx="592">0.049281001503072797</cx:pt>
          <cx:pt idx="593">0.0155066059205336</cx:pt>
          <cx:pt idx="594">0.0161651499601661</cx:pt>
          <cx:pt idx="595">0.063016243986012202</cx:pt>
          <cx:pt idx="596">0.033331201184113902</cx:pt>
          <cx:pt idx="597">0.0054565242853034804</cx:pt>
          <cx:pt idx="598">0.061585148515584102</cx:pt>
          <cx:pt idx="599">0.058398146964869703</cx:pt>
          <cx:pt idx="600">0.069772626511883498</cx:pt>
          <cx:pt idx="601">0.031843555031881701</cx:pt>
          <cx:pt idx="602">-0.014699738074458299</cx:pt>
          <cx:pt idx="603">-0.0106355318028014</cx:pt>
          <cx:pt idx="604">0.0059736959434466101</cx:pt>
          <cx:pt idx="605">-0.0032973752112776902</cx:pt>
          <cx:pt idx="606">0.027781098035620001</cx:pt>
          <cx:pt idx="607">0.0113024293876254</cx:pt>
          <cx:pt idx="608">0.037238597592694801</cx:pt>
          <cx:pt idx="609">0.0074651339050393201</cx:pt>
          <cx:pt idx="610">-0.038277201967908202</cx:pt>
          <cx:pt idx="611">-0.0241186685938579</cx:pt>
          <cx:pt idx="612">-0.0090224505240216503</cx:pt>
          <cx:pt idx="613">0.00223022787409958</cx:pt>
          <cx:pt idx="614">-0.00039310538839344001</cx:pt>
          <cx:pt idx="615">-0.00031670237985359902</cx:pt>
          <cx:pt idx="616">0.00020262591279645399</cx:pt>
          <cx:pt idx="617">2.5639578833199701e-05</cx:pt>
          <cx:pt idx="618">0.0027455518328900102</cx:pt>
          <cx:pt idx="619">0.014159239674418799</cx:pt>
          <cx:pt idx="620">0.037804391202380799</cx:pt>
          <cx:pt idx="621">0.044333527753620899</cx:pt>
          <cx:pt idx="622">0.010384662558691001</cx:pt>
          <cx:pt idx="623">0.057798148836097497</cx:pt>
          <cx:pt idx="624">0.046994111016965497</cx:pt>
          <cx:pt idx="625">-0.027659049983835001</cx:pt>
          <cx:pt idx="626">-0.019013931318852501</cx:pt>
          <cx:pt idx="627">0.037116284869803</cx:pt>
          <cx:pt idx="628">0.050202825756514503</cx:pt>
          <cx:pt idx="629">0.059226642847654803</cx:pt>
          <cx:pt idx="630">-0.0089356155279095503</cx:pt>
          <cx:pt idx="631">-0.00263402576473279</cx:pt>
          <cx:pt idx="632">-0.00139919348458641</cx:pt>
          <cx:pt idx="633">0.020634640368134598</cx:pt>
          <cx:pt idx="634">0.035074213049766698</cx:pt>
          <cx:pt idx="635">0.0098231193145676896</cx:pt>
          <cx:pt idx="636">-0.00011510655838520401</cx:pt>
          <cx:pt idx="637">-0.018160916440598401</cx:pt>
          <cx:pt idx="638">-0.017211497312503599</cx:pt>
          <cx:pt idx="639">-0.00227217670113304</cx:pt>
          <cx:pt idx="640">-0.0025396244970030302</cx:pt>
          <cx:pt idx="641">0.00097281402509815696</cx:pt>
          <cx:pt idx="642">-1.43601992352133e-05</cx:pt>
          <cx:pt idx="643">-0.00025225955953616503</cx:pt>
          <cx:pt idx="644">0.00026376903996616402</cx:pt>
          <cx:pt idx="645">0.00030156447230592098</cx:pt>
          <cx:pt idx="646">0.0033869664411051502</cx:pt>
          <cx:pt idx="647">0.00727656535486853</cx:pt>
          <cx:pt idx="648">0.025910098246575398</cx:pt>
          <cx:pt idx="649">0.045451681133581799</cx:pt>
          <cx:pt idx="650">0.035695638265996602</cx:pt>
          <cx:pt idx="651">0.048805690806274303</cx:pt>
          <cx:pt idx="652">0.028835500760417</cx:pt>
          <cx:pt idx="653">0.0108876724857121</cx:pt>
          <cx:pt idx="654">-0.0031634791215538298</cx:pt>
          <cx:pt idx="655">0.020836138161388001</cx:pt>
          <cx:pt idx="656">-0.0077175279542833703</cx:pt>
          <cx:pt idx="657">0.0398345209873519</cx:pt>
          <cx:pt idx="658">-0.010409241122271699</cx:pt>
          <cx:pt idx="659">0.024362994572544101</cx:pt>
          <cx:pt idx="660">0.0165059379275663</cx:pt>
          <cx:pt idx="661">0.054087867028597997</cx:pt>
          <cx:pt idx="662">0.012211280400509301</cx:pt>
          <cx:pt idx="663">-0.024411964938319999</cx:pt>
          <cx:pt idx="664">-0.0128191200300971</cx:pt>
          <cx:pt idx="665">-0.0259756377667692</cx:pt>
          <cx:pt idx="666">-0.021306842571251702</cx:pt>
          <cx:pt idx="667">-0.0030466007024522301</cx:pt>
          <cx:pt idx="668">-0.0023596824549859301</cx:pt>
          <cx:pt idx="669">-0.000116303949928707</cx:pt>
          <cx:pt idx="670">-7.6927160650479902e-05</cx:pt>
          <cx:pt idx="671">-0.00053619209823563198</cx:pt>
          <cx:pt idx="672">0.00029933176116988202</cx:pt>
          <cx:pt idx="673">-2.55535149435753e-05</cx:pt>
          <cx:pt idx="674">0.00082873552673842397</cx:pt>
          <cx:pt idx="675">0.0080887774361852703</cx:pt>
          <cx:pt idx="676">0.0210297529198449</cx:pt>
          <cx:pt idx="677">0.023281223140983898</cx:pt>
          <cx:pt idx="678">0.044239957170577202</cx:pt>
          <cx:pt idx="679">0.043979736338259003</cx:pt>
          <cx:pt idx="680">0.026440886521896401</cx:pt>
          <cx:pt idx="681">0.033323089858272703</cx:pt>
          <cx:pt idx="682">0.030941265468026401</cx:pt>
          <cx:pt idx="683">0.018099287880025499</cx:pt>
          <cx:pt idx="684">0.0060271249612451798</cx:pt>
          <cx:pt idx="685">-0.0271044255188965</cx:pt>
          <cx:pt idx="686">0.0027320592356947998</cx:pt>
          <cx:pt idx="687">-0.0088344435437526306</cx:pt>
          <cx:pt idx="688">-0.000946384968146568</cx:pt>
          <cx:pt idx="689">0.033322231200839297</cx:pt>
          <cx:pt idx="690">-0.033733339410649203</cx:pt>
          <cx:pt idx="691">-0.066513185691008198</cx:pt>
          <cx:pt idx="692">-0.029472058650266201</cx:pt>
          <cx:pt idx="693">-0.0092764699566613203</cx:pt>
          <cx:pt idx="694">-0.0053285566641772296</cx:pt>
          <cx:pt idx="695">-0.0031449880062777102</cx:pt>
          <cx:pt idx="696">-0.00516674614478286</cx:pt>
          <cx:pt idx="697">4.2171528703979902e-05</cx:pt>
          <cx:pt idx="698">0.00066920714569057799</cx:pt>
          <cx:pt idx="699">7.4426746575421502e-05</cx:pt>
          <cx:pt idx="700">9.7310232438272394e-05</cx:pt>
          <cx:pt idx="701">-0.00056473391901575205</cx:pt>
          <cx:pt idx="702">-0.00046091594248306203</cx:pt>
          <cx:pt idx="703">0.00066315606180618</cx:pt>
          <cx:pt idx="704">0.0072927280272009898</cx:pt>
          <cx:pt idx="705">0.013448727384832</cx:pt>
          <cx:pt idx="706">0.015495093665229401</cx:pt>
          <cx:pt idx="707">0.021993940778938199</cx:pt>
          <cx:pt idx="708">0.035837077190547198</cx:pt>
          <cx:pt idx="709">0.039705143587231602</cx:pt>
          <cx:pt idx="710">0.055546413574121198</cx:pt>
          <cx:pt idx="711">0.047662661691548001</cx:pt>
          <cx:pt idx="712">0.0305112986168306</cx:pt>
          <cx:pt idx="713">0.0035106459886817599</cx:pt>
          <cx:pt idx="714">-0.024927896149927499</cx:pt>
          <cx:pt idx="715">0.0053490304877443799</cx:pt>
          <cx:pt idx="716">0.023473845475729501</cx:pt>
          <cx:pt idx="717">-0.027218081852856599</cx:pt>
          <cx:pt idx="718">-0.031962808092522998</cx:pt>
          <cx:pt idx="719">0.0047301604586262001</cx:pt>
          <cx:pt idx="720">0.0014942716656847</cx:pt>
          <cx:pt idx="721">0.0063055529382613999</cx:pt>
          <cx:pt idx="722">0.00158524107999055</cx:pt>
          <cx:pt idx="723">-0.00025473291069473298</cx:pt>
          <cx:pt idx="724">0.00050275440871313604</cx:pt>
          <cx:pt idx="725">0.00022357678018289999</cx:pt>
          <cx:pt idx="726">0.00058912368133156104</cx:pt>
          <cx:pt idx="727">-0.00076547973508078097</cx:pt>
          <cx:pt idx="728">-0.000195742019714661</cx:pt>
          <cx:pt idx="729">0.00038874908068525701</cx:pt>
          <cx:pt idx="730">-0.000408754169592253</cx:pt>
          <cx:pt idx="731">-7.9519498289520494e-05</cx:pt>
          <cx:pt idx="732">0.0010103259044211799</cx:pt>
          <cx:pt idx="733">-1.23773245334638e-05</cx:pt>
          <cx:pt idx="734">0.000711482249112419</cx:pt>
          <cx:pt idx="735">0.0011792337895528101</cx:pt>
          <cx:pt idx="736">0.00025392727108504399</cx:pt>
          <cx:pt idx="737">-0.0039004521341684099</cx:pt>
          <cx:pt idx="738">0.00332777162369344</cx:pt>
          <cx:pt idx="739">0.0090190832774407793</cx:pt>
          <cx:pt idx="740">0.0046904183374262302</cx:pt>
          <cx:pt idx="741">0.0090555026712703292</cx:pt>
          <cx:pt idx="742">-0.00185889859313327</cx:pt>
          <cx:pt idx="743">0.0055227101998198301</cx:pt>
          <cx:pt idx="744">0.0075186042387012002</cx:pt>
          <cx:pt idx="745">0.0079521276218539692</cx:pt>
          <cx:pt idx="746">0.0070328291115914401</cx:pt>
          <cx:pt idx="747">0.0070493569602629201</cx:pt>
          <cx:pt idx="748">0.00081345476278016804</cx:pt>
          <cx:pt idx="749">0.00283402293885403</cx:pt>
          <cx:pt idx="750">0.0029053206863011299</cx:pt>
          <cx:pt idx="751">-0.00076931031663186704</cx:pt>
          <cx:pt idx="752">2.6625876810347201e-06</cx:pt>
          <cx:pt idx="753">-9.0920381614411705e-05</cx:pt>
          <cx:pt idx="754">-0.000276949339819703</cx:pt>
          <cx:pt idx="755">-0.000140154810335214</cx:pt>
          <cx:pt idx="756">0.00044635162485059802</cx:pt>
          <cx:pt idx="757">-0.00028734646064335501</cx:pt>
          <cx:pt idx="758">-0.00043353657966916102</cx:pt>
          <cx:pt idx="759">-3.1075049659156903e-05</cx:pt>
          <cx:pt idx="760">-0.00027399693292500302</cx:pt>
          <cx:pt idx="761">-0.00028935345010618399</cx:pt>
          <cx:pt idx="762">5.3686500189839398e-05</cx:pt>
          <cx:pt idx="763">-0.000215336114563852</cx:pt>
          <cx:pt idx="764">0.00035953466796922399</cx:pt>
          <cx:pt idx="765">-0.000229982146222057</cx:pt>
          <cx:pt idx="766">-0.00019753367815393799</cx:pt>
          <cx:pt idx="767">-3.0637504982499201e-05</cx:pt>
          <cx:pt idx="768">-0.00026276181893338999</cx:pt>
          <cx:pt idx="769">-0.00029406724903807002</cx:pt>
          <cx:pt idx="770">7.4886140868468204e-05</cx:pt>
          <cx:pt idx="771">0.000157972808916535</cx:pt>
          <cx:pt idx="772">-0.00035392180181136799</cx:pt>
          <cx:pt idx="773">-0.00062270187618861301</cx:pt>
          <cx:pt idx="774">-0.0038770545067355298</cx:pt>
          <cx:pt idx="775">-0.0051065679232683396</cx:pt>
          <cx:pt idx="776">-0.00082965589234318404</cx:pt>
          <cx:pt idx="777">0.00034936533174232499</cx:pt>
          <cx:pt idx="778">0.00038032255294521901</cx:pt>
          <cx:pt idx="779">0.00034266651692379298</cx:pt>
          <cx:pt idx="780">-0.000443964340533743</cx:pt>
          <cx:pt idx="781">-0.00032950851078558999</cx:pt>
          <cx:pt idx="782">0.000109385766306709</cx:pt>
          <cx:pt idx="783">0.00015336617467299801</cx:pt>
        </cx:lvl>
      </cx:numDim>
    </cx:data>
    <cx:data id="165">
      <cx:numDim type="val">
        <cx:f>'001_WA_F - 副本'!$FJ$1:$FJ$784</cx:f>
        <cx:lvl ptCount="784" formatCode="0.00E+00">
          <cx:pt idx="0">4.7695074376436301e-05</cx:pt>
          <cx:pt idx="1">-0.00017010344277169901</cx:pt>
          <cx:pt idx="2">-0.00021722117417020701</cx:pt>
          <cx:pt idx="3">0.00061626431987965905</cx:pt>
          <cx:pt idx="4">-0.000240938546334483</cx:pt>
          <cx:pt idx="5">0.000315202932230701</cx:pt>
          <cx:pt idx="6">-0.00067635924325269996</cx:pt>
          <cx:pt idx="7">6.6090023030716805e-05</cx:pt>
          <cx:pt idx="8">6.2744473754544202e-05</cx:pt>
          <cx:pt idx="9">-0.000343138578926352</cx:pt>
          <cx:pt idx="10">-0.00024507431031921002</cx:pt>
          <cx:pt idx="11">0.0011346649829952499</cx:pt>
          <cx:pt idx="12">-0.00033845533750453402</cx:pt>
          <cx:pt idx="13">-0.00046382446444240098</cx:pt>
          <cx:pt idx="14">-0.00039931378192530699</cx:pt>
          <cx:pt idx="15">-0.00010767459874655499</cx:pt>
          <cx:pt idx="16">0.00018179886012541501</cx:pt>
          <cx:pt idx="17">0.00043987525757313198</cx:pt>
          <cx:pt idx="18">0.00020735424612647199</cx:pt>
          <cx:pt idx="19">0.00048046799097004403</cx:pt>
          <cx:pt idx="20">-7.0831536110938696e-05</cx:pt>
          <cx:pt idx="21">0.00040306656297069002</cx:pt>
          <cx:pt idx="22">-0.00037734292042489599</cx:pt>
          <cx:pt idx="23">0.00023160808446852301</cx:pt>
          <cx:pt idx="24">-0.00071486448390085001</cx:pt>
          <cx:pt idx="25">0.00049203457115815498</cx:pt>
          <cx:pt idx="26">-1.5823736177442399e-05</cx:pt>
          <cx:pt idx="27">-0.00051773743805943995</cx:pt>
          <cx:pt idx="28">-0.00031112263159902497</cx:pt>
          <cx:pt idx="29">0.00028109123123115301</cx:pt>
          <cx:pt idx="30">-0.00055017079716234395</cx:pt>
          <cx:pt idx="31">-0.000108671603762731</cx:pt>
          <cx:pt idx="32">0.00026801820359882098</cx:pt>
          <cx:pt idx="33">3.26211649069398e-05</cx:pt>
          <cx:pt idx="34">-0.00132183626056047</cx:pt>
          <cx:pt idx="35">-0.00242797465081546</cx:pt>
          <cx:pt idx="36">-0.0022443548089550601</cx:pt>
          <cx:pt idx="37">-0.00086218797603226601</cx:pt>
          <cx:pt idx="38">-0.00110170948685066</cx:pt>
          <cx:pt idx="39">-0.0029848211808623901</cx:pt>
          <cx:pt idx="40">-0.00429786704696343</cx:pt>
          <cx:pt idx="41">-0.0013847838479422699</cx:pt>
          <cx:pt idx="42">8.5260338110522199e-05</cx:pt>
          <cx:pt idx="43">-0.00091503934109418196</cx:pt>
          <cx:pt idx="44">-0.00149847644052758</cx:pt>
          <cx:pt idx="45">-0.0014252361926659399</cx:pt>
          <cx:pt idx="46">0.000558984853519414</cx:pt>
          <cx:pt idx="47">-0.00061436628663418403</cx:pt>
          <cx:pt idx="48">-0.00038765880872931798</cx:pt>
          <cx:pt idx="49">-0.00086850599028911199</cx:pt>
          <cx:pt idx="50">-0.0011409906745657799</cx:pt>
          <cx:pt idx="51">-0.00087922165367022495</cx:pt>
          <cx:pt idx="52">0.00029203685401932999</cx:pt>
          <cx:pt idx="53">-0.00012271549013967699</cx:pt>
          <cx:pt idx="54">0.00040180615450054798</cx:pt>
          <cx:pt idx="55">0.00013891910333519101</cx:pt>
          <cx:pt idx="56">-9.4984489265052501e-05</cx:pt>
          <cx:pt idx="57">0.00030278182328097699</cx:pt>
          <cx:pt idx="58">-0.00080194268176576704</cx:pt>
          <cx:pt idx="59">-0.0010150833013333901</cx:pt>
          <cx:pt idx="60">-0.000452180142195151</cx:pt>
          <cx:pt idx="61">-7.2101709899275994e-05</cx:pt>
          <cx:pt idx="62">-0.00066830904925519298</cx:pt>
          <cx:pt idx="63">-0.0041606578890174698</cx:pt>
          <cx:pt idx="64">-0.0041292545777045896</cx:pt>
          <cx:pt idx="65">-0.0044704237223246396</cx:pt>
          <cx:pt idx="66">-0.0091484792180713901</cx:pt>
          <cx:pt idx="67">-0.012370903030839001</cx:pt>
          <cx:pt idx="68">-0.0159245738636603</cx:pt>
          <cx:pt idx="69">-0.0137652804483104</cx:pt>
          <cx:pt idx="70">-0.01182365690043</cx:pt>
          <cx:pt idx="71">-0.0089760659791037496</cx:pt>
          <cx:pt idx="72">-0.0081773019290730994</cx:pt>
          <cx:pt idx="73">-0.0053116769502171302</cx:pt>
          <cx:pt idx="74">-0.0044585164784145996</cx:pt>
          <cx:pt idx="75">-0.00262914943936465</cx:pt>
          <cx:pt idx="76">-0.0018103652978746999</cx:pt>
          <cx:pt idx="77">-0.00214609673339562</cx:pt>
          <cx:pt idx="78">-0.0016878409285281</cx:pt>
          <cx:pt idx="79">-0.00190266865553924</cx:pt>
          <cx:pt idx="80">-0.00023598007184665699</cx:pt>
          <cx:pt idx="81">-1.52426762482865e-05</cx:pt>
          <cx:pt idx="82">-0.00023485005985790299</cx:pt>
          <cx:pt idx="83">0.00083185094967897996</cx:pt>
          <cx:pt idx="84">0.00024173383794882</cx:pt>
          <cx:pt idx="85">-0.00080023395254744405</cx:pt>
          <cx:pt idx="86">-0.00031793065922563498</cx:pt>
          <cx:pt idx="87">0.00051245491091643101</cx:pt>
          <cx:pt idx="88">-1.41067861807716e-05</cx:pt>
          <cx:pt idx="89">-0.00046905052652257</cx:pt>
          <cx:pt idx="90">-0.0024536214425238301</cx:pt>
          <cx:pt idx="91">-0.00605614017116191</cx:pt>
          <cx:pt idx="92">-0.0085548810748153504</cx:pt>
          <cx:pt idx="93">-0.014516917938716701</cx:pt>
          <cx:pt idx="94">-0.017629674395920399</cx:pt>
          <cx:pt idx="95">-0.015872079109908701</cx:pt>
          <cx:pt idx="96">-0.029920946102087499</cx:pt>
          <cx:pt idx="97">-0.041841222002367097</cx:pt>
          <cx:pt idx="98">-0.033663257563599697</cx:pt>
          <cx:pt idx="99">-0.025497457073569901</cx:pt>
          <cx:pt idx="100">-0.0079368897430135196</cx:pt>
          <cx:pt idx="101">0.0109617834551075</cx:pt>
          <cx:pt idx="102">0.018124315377732101</cx:pt>
          <cx:pt idx="103">0.015405311349053701</cx:pt>
          <cx:pt idx="104">0.0085205215911692903</cx:pt>
          <cx:pt idx="105">0.0030282939662659302</cx:pt>
          <cx:pt idx="106">0.00018945456654530799</cx:pt>
          <cx:pt idx="107">-0.00065186478336861796</cx:pt>
          <cx:pt idx="108">-0.0010485040386158399</cx:pt>
          <cx:pt idx="109">-0.0004506779128409</cx:pt>
          <cx:pt idx="110">-0.000274841736914709</cx:pt>
          <cx:pt idx="111">0.00039927611258746198</cx:pt>
          <cx:pt idx="112">0.000169313548203765</cx:pt>
          <cx:pt idx="113">-0.00035366382037400201</cx:pt>
          <cx:pt idx="114">3.50957995002382e-06</cx:pt>
          <cx:pt idx="115">0.00049641334570122797</cx:pt>
          <cx:pt idx="116">0.00083587754128108002</cx:pt>
          <cx:pt idx="117">3.9998105238073998e-05</cx:pt>
          <cx:pt idx="118">-0.0035119446137892299</cx:pt>
          <cx:pt idx="119">-0.0067773529639575201</cx:pt>
          <cx:pt idx="120">-0.0157392343106228</cx:pt>
          <cx:pt idx="121">-0.0223966860097293</cx:pt>
          <cx:pt idx="122">-0.018804027502493902</cx:pt>
          <cx:pt idx="123">-0.010913892824436401</cx:pt>
          <cx:pt idx="124">-0.032781845063008401</cx:pt>
          <cx:pt idx="125">-0.039430262357512097</cx:pt>
          <cx:pt idx="126">-0.047397878615397501</cx:pt>
          <cx:pt idx="127">-0.027937906067974399</cx:pt>
          <cx:pt idx="128">-0.00054572173008744004</cx:pt>
          <cx:pt idx="129">0.010963167313664699</cx:pt>
          <cx:pt idx="130">0.025002882793759</cx:pt>
          <cx:pt idx="131">0.0211136318734199</cx:pt>
          <cx:pt idx="132">0.00745378661804028</cx:pt>
          <cx:pt idx="133">0.015688704600314001</cx:pt>
          <cx:pt idx="134">0.013374755691024301</cx:pt>
          <cx:pt idx="135">0.014516704412310601</cx:pt>
          <cx:pt idx="136">0.0112778444249741</cx:pt>
          <cx:pt idx="137">0.0025675854512025699</cx:pt>
          <cx:pt idx="138">-0.000497779063682978</cx:pt>
          <cx:pt idx="139">-0.00036882198139332498</cx:pt>
          <cx:pt idx="140">0.00043853242375039398</cx:pt>
          <cx:pt idx="141">-0.00032112294384054898</cx:pt>
          <cx:pt idx="142">0.00033253585764314602</cx:pt>
          <cx:pt idx="143">-0.00090186887532472005</cx:pt>
          <cx:pt idx="144">-0.0030323704450874499</cx:pt>
          <cx:pt idx="145">0.0042520036941212699</cx:pt>
          <cx:pt idx="146">0.0050946544125913202</cx:pt>
          <cx:pt idx="147">-0.00067895474678182405</cx:pt>
          <cx:pt idx="148">0.0019521784673041599</cx:pt>
          <cx:pt idx="149">0.0052101922961913299</cx:pt>
          <cx:pt idx="150">0.0071479889215511202</cx:pt>
          <cx:pt idx="151">0.016163472699856098</cx:pt>
          <cx:pt idx="152">-0.0013280970866732999</cx:pt>
          <cx:pt idx="153">-0.0065533011689659698</cx:pt>
          <cx:pt idx="154">0.00383952256146452</cx:pt>
          <cx:pt idx="155">-0.018384226745789201</cx:pt>
          <cx:pt idx="156">-0.022028571480154899</cx:pt>
          <cx:pt idx="157">0.0028439283371042099</cx:pt>
          <cx:pt idx="158">0.0070620460922242896</cx:pt>
          <cx:pt idx="159">-0.015453208499890399</cx:pt>
          <cx:pt idx="160">-0.0051948867254989397</cx:pt>
          <cx:pt idx="161">-0.0072005327450026697</cx:pt>
          <cx:pt idx="162">0.0025491216286529302</cx:pt>
          <cx:pt idx="163">0.0133676903672402</cx:pt>
          <cx:pt idx="164">0.016155343781812201</cx:pt>
          <cx:pt idx="165">0.00574189482512346</cx:pt>
          <cx:pt idx="166">0.000224473975908662</cx:pt>
          <cx:pt idx="167">0.00058499452362013198</cx:pt>
          <cx:pt idx="168">-0.00078033203225331602</cx:pt>
          <cx:pt idx="169">0.00030450066298612501</cx:pt>
          <cx:pt idx="170">-0.000156391201437986</cx:pt>
          <cx:pt idx="171">-0.00073623419420259096</cx:pt>
          <cx:pt idx="172">-0.0038619180307065499</cx:pt>
          <cx:pt idx="173">0.00347746155484313</cx:pt>
          <cx:pt idx="174">0.0102051821584125</cx:pt>
          <cx:pt idx="175">-7.7504010896448805e-05</cx:pt>
          <cx:pt idx="176">0.016501464132073901</cx:pt>
          <cx:pt idx="177">0.0274068239028529</cx:pt>
          <cx:pt idx="178">0.0223229345959138</cx:pt>
          <cx:pt idx="179">0.0141945736665492</cx:pt>
          <cx:pt idx="180">0.0107693492806451</cx:pt>
          <cx:pt idx="181">0.036755878016705198</cx:pt>
          <cx:pt idx="182">0.0264202032765069</cx:pt>
          <cx:pt idx="183">0.00361273475873123</cx:pt>
          <cx:pt idx="184">0.011900363921050599</cx:pt>
          <cx:pt idx="185">0.029875416907709899</cx:pt>
          <cx:pt idx="186">0.017780404352074501</cx:pt>
          <cx:pt idx="187">-0.0049809784048639102</cx:pt>
          <cx:pt idx="188">-0.0063708603937444198</cx:pt>
          <cx:pt idx="189">-0.0126324968400627</cx:pt>
          <cx:pt idx="190">-0.0071398577819497596</cx:pt>
          <cx:pt idx="191">0.00224311106804332</cx:pt>
          <cx:pt idx="192">0.011536125403298</cx:pt>
          <cx:pt idx="193">0.0022932962990569699</cx:pt>
          <cx:pt idx="194">0.00087481747159396598</cx:pt>
          <cx:pt idx="195">8.8857378052596898e-05</cx:pt>
          <cx:pt idx="196">0.000208647321237822</cx:pt>
          <cx:pt idx="197">0.00019654924029394101</cx:pt>
          <cx:pt idx="198">0.00150123973386463</cx:pt>
          <cx:pt idx="199">0.00083030436213427897</cx:pt>
          <cx:pt idx="200">-0.0089591726788831299</cx:pt>
          <cx:pt idx="201">-0.0147368058966591</cx:pt>
          <cx:pt idx="202">0.00028389940410766302</cx:pt>
          <cx:pt idx="203">-0.0072555738391783999</cx:pt>
          <cx:pt idx="204">0.0044095159274511403</cx:pt>
          <cx:pt idx="205">0.0127106201023648</cx:pt>
          <cx:pt idx="206">0.0087352070883335298</cx:pt>
          <cx:pt idx="207">0.011332668218675899</cx:pt>
          <cx:pt idx="208">0.038017991737591697</cx:pt>
          <cx:pt idx="209">0.037308581025464103</cx:pt>
          <cx:pt idx="210">0.0089310167422434195</cx:pt>
          <cx:pt idx="211">-0.0155296130927272</cx:pt>
          <cx:pt idx="212">-0.00069919651870226898</cx:pt>
          <cx:pt idx="213">0.026398816029086499</cx:pt>
          <cx:pt idx="214">0.0086627476826282405</cx:pt>
          <cx:pt idx="215">-0.000919633206096791</cx:pt>
          <cx:pt idx="216">-0.0042909268293570202</cx:pt>
          <cx:pt idx="217">-0.020026272919236199</cx:pt>
          <cx:pt idx="218">-0.0166008857909145</cx:pt>
          <cx:pt idx="219">0.0057872738740372799</cx:pt>
          <cx:pt idx="220">0.0035225009248534599</cx:pt>
          <cx:pt idx="221">-0.0043035367290592298</cx:pt>
          <cx:pt idx="222">0.0010427456797403401</cx:pt>
          <cx:pt idx="223">-0.00053488967720701104</cx:pt>
          <cx:pt idx="224">-0.00032564551827426601</cx:pt>
          <cx:pt idx="225">-0.00097599050620514501</cx:pt>
          <cx:pt idx="226">0.00155015745562127</cx:pt>
          <cx:pt idx="227">0.0029133983364110598</cx:pt>
          <cx:pt idx="228">-0.0042993953860012797</cx:pt>
          <cx:pt idx="229">-0.010179372889214401</cx:pt>
          <cx:pt idx="230">-0.0064717192019731603</cx:pt>
          <cx:pt idx="231">-0.0048753322219611999</cx:pt>
          <cx:pt idx="232">0.021898509754739</cx:pt>
          <cx:pt idx="233">0.013542686214796601</cx:pt>
          <cx:pt idx="234">0.0084147997401370408</cx:pt>
          <cx:pt idx="235">0.030028361693773001</cx:pt>
          <cx:pt idx="236">0.0132246327165082</cx:pt>
          <cx:pt idx="237">0.0083466322015976393</cx:pt>
          <cx:pt idx="238">-0.0054471960820800004</cx:pt>
          <cx:pt idx="239">0.0020009769268726999</cx:pt>
          <cx:pt idx="240">-0.0067572668829325097</cx:pt>
          <cx:pt idx="241">-0.00152190002549364</cx:pt>
          <cx:pt idx="242">0.0116662638504503</cx:pt>
          <cx:pt idx="243">-0.0088609717750029703</cx:pt>
          <cx:pt idx="244">-0.016350764448166501</cx:pt>
          <cx:pt idx="245">-0.0086032634862955801</cx:pt>
          <cx:pt idx="246">-0.014557804237192501</cx:pt>
          <cx:pt idx="247">-0.010066340258341199</cx:pt>
          <cx:pt idx="248">0.0034036288034082099</cx:pt>
          <cx:pt idx="249">-0.0013248210793408901</cx:pt>
          <cx:pt idx="250">-0.00067505466375915996</cx:pt>
          <cx:pt idx="251">-9.9290359272205295e-05</cx:pt>
          <cx:pt idx="252">0.00052577384861903604</cx:pt>
          <cx:pt idx="253">0.00013718610158004201</cx:pt>
          <cx:pt idx="254">0.0016274240642816201</cx:pt>
          <cx:pt idx="255">0.0032369145136557599</cx:pt>
          <cx:pt idx="256">-0.00365404038384207</cx:pt>
          <cx:pt idx="257">-0.0099984621179195297</cx:pt>
          <cx:pt idx="258">0.0016170551889055701</cx:pt>
          <cx:pt idx="259">-0.0070126533919810897</cx:pt>
          <cx:pt idx="260">0.0061987745124865998</cx:pt>
          <cx:pt idx="261">0.0095276550263878896</cx:pt>
          <cx:pt idx="262">0.0020209716280614898</cx:pt>
          <cx:pt idx="263">-0.0065461681283822204</cx:pt>
          <cx:pt idx="264">-0.0062407767304968297</cx:pt>
          <cx:pt idx="265">0.00200185973893737</cx:pt>
          <cx:pt idx="266">-0.0052142363035119601</cx:pt>
          <cx:pt idx="267">0.00177072018504614</cx:pt>
          <cx:pt idx="268">-0.00119129109983945</cx:pt>
          <cx:pt idx="269">0.035136059011288703</cx:pt>
          <cx:pt idx="270">0.0064690170277981298</cx:pt>
          <cx:pt idx="271">-0.0049684851848960298</cx:pt>
          <cx:pt idx="272">-0.0054814647461501201</cx:pt>
          <cx:pt idx="273">-0.014744120739264</cx:pt>
          <cx:pt idx="274">-0.031631281002523597</cx:pt>
          <cx:pt idx="275">-0.023369397657591801</cx:pt>
          <cx:pt idx="276">-0.016467965782149499</cx:pt>
          <cx:pt idx="277">-0.0052851273453483104</cx:pt>
          <cx:pt idx="278">-5.6968250065215402e-05</cx:pt>
          <cx:pt idx="279">0.0056516619104287303</cx:pt>
          <cx:pt idx="280">-0.000102829707025547</cx:pt>
          <cx:pt idx="281">0.000120187281656469</cx:pt>
          <cx:pt idx="282">0.0021256169009122401</cx:pt>
          <cx:pt idx="283">0.0019288811001648999</cx:pt>
          <cx:pt idx="284">-0.0083416760086436597</cx:pt>
          <cx:pt idx="285">-0.011977682578668301</cx:pt>
          <cx:pt idx="286">-0.0062964792387891098</cx:pt>
          <cx:pt idx="287">-0.017112629298963799</cx:pt>
          <cx:pt idx="288">-0.0092969557672233308</cx:pt>
          <cx:pt idx="289">0.010018291941280901</cx:pt>
          <cx:pt idx="290">-0.0024955663973144099</cx:pt>
          <cx:pt idx="291">-0.025723797030255399</cx:pt>
          <cx:pt idx="292">-0.0104997294010387</cx:pt>
          <cx:pt idx="293">-0.015634297880658898</cx:pt>
          <cx:pt idx="294">-0.022984226231379599</cx:pt>
          <cx:pt idx="295">-0.00123869762709117</cx:pt>
          <cx:pt idx="296">0.015171701342084299</cx:pt>
          <cx:pt idx="297">0.0138752413245642</cx:pt>
          <cx:pt idx="298">0.0131425208647531</cx:pt>
          <cx:pt idx="299">0.016671030627750799</cx:pt>
          <cx:pt idx="300">-0.0075013544305004799</cx:pt>
          <cx:pt idx="301">-0.041641460376485501</cx:pt>
          <cx:pt idx="302">-0.030026155267522298</cx:pt>
          <cx:pt idx="303">-0.0230925901290291</cx:pt>
          <cx:pt idx="304">-0.0113139196103489</cx:pt>
          <cx:pt idx="305">0.00027367957800368201</cx:pt>
          <cx:pt idx="306">-3.9197459766240702e-05</cx:pt>
          <cx:pt idx="307">0.0028208948236711599</cx:pt>
          <cx:pt idx="308">-0.00012456395665807601</cx:pt>
          <cx:pt idx="309">-0.00071001338652259399</cx:pt>
          <cx:pt idx="310">0.0045340136058962203</cx:pt>
          <cx:pt idx="311">0.0010983096745268901</cx:pt>
          <cx:pt idx="312">-0.0101795690114401</cx:pt>
          <cx:pt idx="313">-0.0018580839599325501</cx:pt>
          <cx:pt idx="314">0.01682619179221</cx:pt>
          <cx:pt idx="315">0.010589218398886499</cx:pt>
          <cx:pt idx="316">0.024333870384789999</cx:pt>
          <cx:pt idx="317">0.021019573871511099</cx:pt>
          <cx:pt idx="318">0.0181798741420083</cx:pt>
          <cx:pt idx="319">-0.00308704272433651</cx:pt>
          <cx:pt idx="320">-0.0025051150267277099</cx:pt>
          <cx:pt idx="321">-0.016902988082115801</cx:pt>
          <cx:pt idx="322">-0.00688598158622115</cx:pt>
          <cx:pt idx="323">0.0148454259895195</cx:pt>
          <cx:pt idx="324">0.0310951727280083</cx:pt>
          <cx:pt idx="325">0.020056768487651099</cx:pt>
          <cx:pt idx="326">0.0081734544381563204</cx:pt>
          <cx:pt idx="327">0.0034888143110846101</cx:pt>
          <cx:pt idx="328">-0.0043245237628513102</cx:pt>
          <cx:pt idx="329">-0.0150778715946117</cx:pt>
          <cx:pt idx="330">-0.0023411131683049699</cx:pt>
          <cx:pt idx="331">-0.021569759492305999</cx:pt>
          <cx:pt idx="332">-0.0196404363984111</cx:pt>
          <cx:pt idx="333">-0.0058397204140062603</cx:pt>
          <cx:pt idx="334">-0.00120110132429855</cx:pt>
          <cx:pt idx="335">-4.8611478254551202e-05</cx:pt>
          <cx:pt idx="336">0.00013804040129148401</cx:pt>
          <cx:pt idx="337">-0.000219824666048586</cx:pt>
          <cx:pt idx="338">0.00196981573629635</cx:pt>
          <cx:pt idx="339">-0.00327956233214126</cx:pt>
          <cx:pt idx="340">0.0031468733156549801</cx:pt>
          <cx:pt idx="341">0.0011427410036758401</cx:pt>
          <cx:pt idx="342">0.0099407953841533</cx:pt>
          <cx:pt idx="343">0.0190236046723119</cx:pt>
          <cx:pt idx="344">0.0145838788506542</cx:pt>
          <cx:pt idx="345">-0.0017483488094816901</cx:pt>
          <cx:pt idx="346">-0.0019096510548807001</cx:pt>
          <cx:pt idx="347">-0.033891996187153897</cx:pt>
          <cx:pt idx="348">-0.022613846572605002</cx:pt>
          <cx:pt idx="349">0.0106994884330168</cx:pt>
          <cx:pt idx="350">0.01100208242392</cx:pt>
          <cx:pt idx="351">0.027264090996315798</cx:pt>
          <cx:pt idx="352">0.0054314407317599903</cx:pt>
          <cx:pt idx="353">-0.016765482814486501</cx:pt>
          <cx:pt idx="354">-0.00200205172704879</cx:pt>
          <cx:pt idx="355">-0.026683276901341001</cx:pt>
          <cx:pt idx="356">-0.0015786526528296101</cx:pt>
          <cx:pt idx="357">-0.0033547335153365902</cx:pt>
          <cx:pt idx="358">-0.0010167431418182499</cx:pt>
          <cx:pt idx="359">-0.020642163998901598</cx:pt>
          <cx:pt idx="360">-0.023542174328395199</cx:pt>
          <cx:pt idx="361">-0.0034704912460449002</cx:pt>
          <cx:pt idx="362">-0.0015799185237946</cx:pt>
          <cx:pt idx="363">0.00020293498892789001</cx:pt>
          <cx:pt idx="364">-0.00066969531289567496</cx:pt>
          <cx:pt idx="365">-0.00037180760529923401</cx:pt>
          <cx:pt idx="366">0.00097780766938040009</cx:pt>
          <cx:pt idx="367">-0.0036853282333178502</cx:pt>
          <cx:pt idx="368">0.0127185214396397</cx:pt>
          <cx:pt idx="369">-0.0049731150930887001</cx:pt>
          <cx:pt idx="370">0.0055278611910729702</cx:pt>
          <cx:pt idx="371">0.030231105068475799</cx:pt>
          <cx:pt idx="372">0.018377822548614399</cx:pt>
          <cx:pt idx="373">0.0074993210606193704</cx:pt>
          <cx:pt idx="374">-0.0048485905093340201</cx:pt>
          <cx:pt idx="375">-0.039215692504959002</cx:pt>
          <cx:pt idx="376">-0.015924806625697001</cx:pt>
          <cx:pt idx="377">0.0176845080519644</cx:pt>
          <cx:pt idx="378">0.015601063295628499</cx:pt>
          <cx:pt idx="379">0.020191635022312499</cx:pt>
          <cx:pt idx="380">0.0145908905425212</cx:pt>
          <cx:pt idx="381">0.0020596208648504298</cx:pt>
          <cx:pt idx="382">-0.026714608740325701</cx:pt>
          <cx:pt idx="383">-0.031714203139524298</cx:pt>
          <cx:pt idx="384">0.00167820192316561</cx:pt>
          <cx:pt idx="385">-0.00073184348322350996</cx:pt>
          <cx:pt idx="386">-0.015680278421244798</cx:pt>
          <cx:pt idx="387">-0.039764311172525497</cx:pt>
          <cx:pt idx="388">-0.038318306461790401</cx:pt>
          <cx:pt idx="389">-0.0128355287893988</cx:pt>
          <cx:pt idx="390">-0.0083993039188776306</cx:pt>
          <cx:pt idx="391">-0.00029649594907228699</cx:pt>
          <cx:pt idx="392">-0.00074230942766726296</cx:pt>
          <cx:pt idx="393">6.70434449425391e-05</cx:pt>
          <cx:pt idx="394">0.00022395484589896701</cx:pt>
          <cx:pt idx="395">0.00033255694446727801</cx:pt>
          <cx:pt idx="396">0.0116567031569337</cx:pt>
          <cx:pt idx="397">-0.0126420151746493</cx:pt>
          <cx:pt idx="398">-0.0032050410467880201</cx:pt>
          <cx:pt idx="399">0.032126116404091298</cx:pt>
          <cx:pt idx="400">0.0226720653792555</cx:pt>
          <cx:pt idx="401">0.0310350685027669</cx:pt>
          <cx:pt idx="402">-0.00055057198391932202</cx:pt>
          <cx:pt idx="403">-0.023916653117011001</cx:pt>
          <cx:pt idx="404">0.0026122930586282901</cx:pt>
          <cx:pt idx="405">0.024157056048698101</cx:pt>
          <cx:pt idx="406">0.0130891421389708</cx:pt>
          <cx:pt idx="407">0.041210238375255399</cx:pt>
          <cx:pt idx="408">0.016775185365405398</cx:pt>
          <cx:pt idx="409">0.00166693704617408</cx:pt>
          <cx:pt idx="410">-0.0106040767784126</cx:pt>
          <cx:pt idx="411">0.0022894462627248199</cx:pt>
          <cx:pt idx="412">0.014655271258769901</cx:pt>
          <cx:pt idx="413">-0.0025469568098332399</cx:pt>
          <cx:pt idx="414">-0.024884113607284899</cx:pt>
          <cx:pt idx="415">-0.039816449309155802</cx:pt>
          <cx:pt idx="416">-0.043123122595238803</cx:pt>
          <cx:pt idx="417">-0.014942589739334501</cx:pt>
          <cx:pt idx="418">-0.0041826707394190896</cx:pt>
          <cx:pt idx="419">5.8213204195367903e-05</cx:pt>
          <cx:pt idx="420">-0.00019555441884105601</cx:pt>
          <cx:pt idx="421">-0.00024887637691988</cx:pt>
          <cx:pt idx="422">-0.00097855653065905706</cx:pt>
          <cx:pt idx="423">0.0023666541695774698</cx:pt>
          <cx:pt idx="424">0.0088156493158444704</cx:pt>
          <cx:pt idx="425">-0.0055688147914255597</cx:pt>
          <cx:pt idx="426">-0.0010819504052036299</cx:pt>
          <cx:pt idx="427">0.020351116868258901</cx:pt>
          <cx:pt idx="428">0.028562450700512099</cx:pt>
          <cx:pt idx="429">0.037373562025358499</cx:pt>
          <cx:pt idx="430">0.049618077567562001</cx:pt>
          <cx:pt idx="431">0.038293011924851302</cx:pt>
          <cx:pt idx="432">0.023045158649334801</cx:pt>
          <cx:pt idx="433">0.015694579075058598</cx:pt>
          <cx:pt idx="434">0.013231886087710001</cx:pt>
          <cx:pt idx="435">0.0505177574548418</cx:pt>
          <cx:pt idx="436">0.0295695850248021</cx:pt>
          <cx:pt idx="437">0.031804073737539497</cx:pt>
          <cx:pt idx="438">0.0078945672787426695</cx:pt>
          <cx:pt idx="439">0.012098111589383899</cx:pt>
          <cx:pt idx="440">0.01743607476352</cx:pt>
          <cx:pt idx="441">0.0138552877608243</cx:pt>
          <cx:pt idx="442">0.0013624961478004699</cx:pt>
          <cx:pt idx="443">-0.0161417068717228</cx:pt>
          <cx:pt idx="444">-0.033610835157762801</cx:pt>
          <cx:pt idx="445">-0.0197073097249988</cx:pt>
          <cx:pt idx="446">-0.0011487610974379599</cx:pt>
          <cx:pt idx="447">-0.0011165197041335499</cx:pt>
          <cx:pt idx="448">0.00040988509045862602</cx:pt>
          <cx:pt idx="449">-0.00033561270678022901</cx:pt>
          <cx:pt idx="450">-0.00084833126104098204</cx:pt>
          <cx:pt idx="451">-0.0040424913391882899</cx:pt>
          <cx:pt idx="452">-0.0033148133347431102</cx:pt>
          <cx:pt idx="453">-0.0087737927049850208</cx:pt>
          <cx:pt idx="454">0.0051916071834989504</cx:pt>
          <cx:pt idx="455">0.016722390242525899</cx:pt>
          <cx:pt idx="456">0.035502795362931702</cx:pt>
          <cx:pt idx="457">0.045495009228482999</cx:pt>
          <cx:pt idx="458">0.071106945980501698</cx:pt>
          <cx:pt idx="459">0.078047848185444593</cx:pt>
          <cx:pt idx="460">0.095610859322773495</cx:pt>
          <cx:pt idx="461">0.064160122446334206</cx:pt>
          <cx:pt idx="462">0.0031009992634804901</cx:pt>
          <cx:pt idx="463">0.040168650319056601</cx:pt>
          <cx:pt idx="464">0.012843805157559601</cx:pt>
          <cx:pt idx="465">0.0097660539503250793</cx:pt>
          <cx:pt idx="466">0.011056831611519101</cx:pt>
          <cx:pt idx="467">0.0146314935169245</cx:pt>
          <cx:pt idx="468">0.010560382540282199</cx:pt>
          <cx:pt idx="469">-0.0050640087274419496</cx:pt>
          <cx:pt idx="470">-0.0066161536246790702</cx:pt>
          <cx:pt idx="471">-0.010010809659662201</cx:pt>
          <cx:pt idx="472">-0.022968356186983702</cx:pt>
          <cx:pt idx="473">-0.0221763869926795</cx:pt>
          <cx:pt idx="474">-0.0050496382986651598</cx:pt>
          <cx:pt idx="475">0.000175466559650328</cx:pt>
          <cx:pt idx="476">0.00022125668906337699</cx:pt>
          <cx:pt idx="477">-0.00016547689858560299</cx:pt>
          <cx:pt idx="478">-0.00211025239650577</cx:pt>
          <cx:pt idx="479">-0.010167460161053301</cx:pt>
          <cx:pt idx="480">-0.0148182893741216</cx:pt>
          <cx:pt idx="481">-0.0150254704558498</cx:pt>
          <cx:pt idx="482">-0.012333134475964199</cx:pt>
          <cx:pt idx="483">0.0061874340584983497</cx:pt>
          <cx:pt idx="484">0.020735474234285099</cx:pt>
          <cx:pt idx="485">0.027131173795353201</cx:pt>
          <cx:pt idx="486">0.0490575876298492</cx:pt>
          <cx:pt idx="487">0.065804089598834895</cx:pt>
          <cx:pt idx="488">0.079902815108379197</cx:pt>
          <cx:pt idx="489">0.055070270503286702</cx:pt>
          <cx:pt idx="490">-0.00187508510135816</cx:pt>
          <cx:pt idx="491">0.043388169297510201</cx:pt>
          <cx:pt idx="492">-0.0076797987925019502</cx:pt>
          <cx:pt idx="493">-0.018414155650989798</cx:pt>
          <cx:pt idx="494">-0.0088676016212377896</cx:pt>
          <cx:pt idx="495">-0.01137304141857</cx:pt>
          <cx:pt idx="496">-0.014893087656129801</cx:pt>
          <cx:pt idx="497">-0.0117420019515157</cx:pt>
          <cx:pt idx="498">-0.0077713315062304502</cx:pt>
          <cx:pt idx="499">-0.0110291582048657</cx:pt>
          <cx:pt idx="500">-0.018972868780303499</cx:pt>
          <cx:pt idx="501">-0.0108224539748058</cx:pt>
          <cx:pt idx="502">-0.00215405550666211</cx:pt>
          <cx:pt idx="503">-0.00089863716933341804</cx:pt>
          <cx:pt idx="504">0.00033356823377020899</cx:pt>
          <cx:pt idx="505">-0.00012577985358802401</cx:pt>
          <cx:pt idx="506">-0.0011056625641910299</cx:pt>
          <cx:pt idx="507">-0.0100113263262508</cx:pt>
          <cx:pt idx="508">-0.0171005169928364</cx:pt>
          <cx:pt idx="509">-0.017601278692255799</cx:pt>
          <cx:pt idx="510">-0.0321395971512786</cx:pt>
          <cx:pt idx="511">-0.034457435875540302</cx:pt>
          <cx:pt idx="512">-0.030169639433671101</cx:pt>
          <cx:pt idx="513">-0.0322114711635016</cx:pt>
          <cx:pt idx="514">-0.024207685200441399</cx:pt>
          <cx:pt idx="515">0.0048077137006438198</cx:pt>
          <cx:pt idx="516">-0.0129001290761112</cx:pt>
          <cx:pt idx="517">-0.0017457424049980501</cx:pt>
          <cx:pt idx="518">-0.013184451658890799</cx:pt>
          <cx:pt idx="519">-0.0209317954626571</cx:pt>
          <cx:pt idx="520">-0.029957220166202302</cx:pt>
          <cx:pt idx="521">-0.0036291745957904302</cx:pt>
          <cx:pt idx="522">-0.028679884803105599</cx:pt>
          <cx:pt idx="523">-0.025647353323989</cx:pt>
          <cx:pt idx="524">-0.015652028652586299</cx:pt>
          <cx:pt idx="525">-0.0116139173940315</cx:pt>
          <cx:pt idx="526">-0.017738048236347701</cx:pt>
          <cx:pt idx="527">-0.022236031437489201</cx:pt>
          <cx:pt idx="528">-0.0229938273375354</cx:pt>
          <cx:pt idx="529">-0.0079539523826616092</cx:pt>
          <cx:pt idx="530">0.00156518883528199</cx:pt>
          <cx:pt idx="531">-9.0321074239794398e-05</cx:pt>
          <cx:pt idx="532">0.000112136161575656</cx:pt>
          <cx:pt idx="533">-0.000189920517749076</cx:pt>
          <cx:pt idx="534">-0.00042519835005781802</cx:pt>
          <cx:pt idx="535">-0.0087656169237392296</cx:pt>
          <cx:pt idx="536">-0.016852415680625399</cx:pt>
          <cx:pt idx="537">-0.023711774799207198</cx:pt>
          <cx:pt idx="538">-0.044648424955708997</cx:pt>
          <cx:pt idx="539">-0.053597059384539701</cx:pt>
          <cx:pt idx="540">-0.065878316888745694</cx:pt>
          <cx:pt idx="541">-0.082230852381770095</cx:pt>
          <cx:pt idx="542">-0.094561846829728402</cx:pt>
          <cx:pt idx="543">-0.080416345412587895</cx:pt>
          <cx:pt idx="544">-0.080663021175628596</cx:pt>
          <cx:pt idx="545">-0.0675658869877062</cx:pt>
          <cx:pt idx="546">-0.035425454539107802</cx:pt>
          <cx:pt idx="547">-0.035916909721594802</cx:pt>
          <cx:pt idx="548">-0.0316480065357772</cx:pt>
          <cx:pt idx="549">-0.0054612368654515797</cx:pt>
          <cx:pt idx="550">-0.021681277560443201</cx:pt>
          <cx:pt idx="551">-0.0101682630523103</cx:pt>
          <cx:pt idx="552">-0.016971135101562</cx:pt>
          <cx:pt idx="553">-0.0107811705801183</cx:pt>
          <cx:pt idx="554">-0.020440616002004801</cx:pt>
          <cx:pt idx="555">-0.027185828934548</cx:pt>
          <cx:pt idx="556">-0.0177266323853916</cx:pt>
          <cx:pt idx="557">-0.0055431708718427196</cx:pt>
          <cx:pt idx="558">-0.0021375029647409298</cx:pt>
          <cx:pt idx="559">0.00014257977854520399</cx:pt>
          <cx:pt idx="560">-0.00084688516733396702</cx:pt>
          <cx:pt idx="561">-0.00045227926060207398</cx:pt>
          <cx:pt idx="562">-0.00050656384084249895</cx:pt>
          <cx:pt idx="563">-0.0050924170199652501</cx:pt>
          <cx:pt idx="564">-0.0149296756464495</cx:pt>
          <cx:pt idx="565">-0.0242183343057636</cx:pt>
          <cx:pt idx="566">-0.044238223085752697</cx:pt>
          <cx:pt idx="567">-0.059614094670885603</cx:pt>
          <cx:pt idx="568">-0.060428321260634299</cx:pt>
          <cx:pt idx="569">-0.077988007234671003</cx:pt>
          <cx:pt idx="570">-0.095957496688719807</cx:pt>
          <cx:pt idx="571">-0.098509931159532604</cx:pt>
          <cx:pt idx="572">-0.085254336759182495</cx:pt>
          <cx:pt idx="573">-0.018580160442915699</cx:pt>
          <cx:pt idx="574">-0.011385671413868301</cx:pt>
          <cx:pt idx="575">-0.0323672648213187</cx:pt>
          <cx:pt idx="576">-0.0117816208476305</cx:pt>
          <cx:pt idx="577">-0.0051179093690720103</cx:pt>
          <cx:pt idx="578">-0.013850546006889401</cx:pt>
          <cx:pt idx="579">-0.011930450251738899</cx:pt>
          <cx:pt idx="580">-0.0084356998928901104</cx:pt>
          <cx:pt idx="581">0.0044593791479643303</cx:pt>
          <cx:pt idx="582">-0.00359816342582207</cx:pt>
          <cx:pt idx="583">-0.0154734114199905</cx:pt>
          <cx:pt idx="584">-0.00378907608883614</cx:pt>
          <cx:pt idx="585">0.000292011036246404</cx:pt>
          <cx:pt idx="586">-0.00104045496408537</cx:pt>
          <cx:pt idx="587">-0.000201724162624615</cx:pt>
          <cx:pt idx="588">-0.00078875720732504305</cx:pt>
          <cx:pt idx="589">-0.00106857354492998</cx:pt>
          <cx:pt idx="590">-0.00050491543002041</cx:pt>
          <cx:pt idx="591">-0.0036646887527581099</cx:pt>
          <cx:pt idx="592">-0.0134546116177008</cx:pt>
          <cx:pt idx="593">-0.023071371324696999</cx:pt>
          <cx:pt idx="594">-0.033290245776113801</cx:pt>
          <cx:pt idx="595">-0.0342807459960216</cx:pt>
          <cx:pt idx="596">-0.026232296126648201</cx:pt>
          <cx:pt idx="597">-0.036357038863719403</cx:pt>
          <cx:pt idx="598">-0.032045290390735899</cx:pt>
          <cx:pt idx="599">-0.045678471062469299</cx:pt>
          <cx:pt idx="600">-0.00747431806091716</cx:pt>
          <cx:pt idx="601">0.0010544810457508199</cx:pt>
          <cx:pt idx="602">0.00140192253153872</cx:pt>
          <cx:pt idx="603">-0.0181068398419332</cx:pt>
          <cx:pt idx="604">-0.0022919988063680699</cx:pt>
          <cx:pt idx="605">-0.029936824327231201</cx:pt>
          <cx:pt idx="606">-0.025699574262995802</cx:pt>
          <cx:pt idx="607">-0.045001267193523299</cx:pt>
          <cx:pt idx="608">-0.023645271149045102</cx:pt>
          <cx:pt idx="609">-0.00052008238973535504</cx:pt>
          <cx:pt idx="610">-0.0067570462729797604</cx:pt>
          <cx:pt idx="611">-0.0120617630249107</cx:pt>
          <cx:pt idx="612">0.00488358174152619</cx:pt>
          <cx:pt idx="613">0.0015289489846165899</cx:pt>
          <cx:pt idx="614">-0.00076094603190721599</cx:pt>
          <cx:pt idx="615">0.00016218878081544901</cx:pt>
          <cx:pt idx="616">-0.000607183868868339</cx:pt>
          <cx:pt idx="617">-0.000227700673627274</cx:pt>
          <cx:pt idx="618">-0.00221378112953485</cx:pt>
          <cx:pt idx="619">-0.0055325155246303903</cx:pt>
          <cx:pt idx="620">-0.0095515343383947206</cx:pt>
          <cx:pt idx="621">-0.015397267677835899</cx:pt>
          <cx:pt idx="622">-0.020483302443175599</cx:pt>
          <cx:pt idx="623">-0.014224392333336</cx:pt>
          <cx:pt idx="624">-0.0019997600284566101</cx:pt>
          <cx:pt idx="625">-0.0150932453441991</cx:pt>
          <cx:pt idx="626">0.0057377517407106596</cx:pt>
          <cx:pt idx="627">0.0070066414898321498</cx:pt>
          <cx:pt idx="628">0.027007470606401102</cx:pt>
          <cx:pt idx="629">0.0035451501201916999</cx:pt>
          <cx:pt idx="630">-0.00124930627123153</cx:pt>
          <cx:pt idx="631">-0.027807791089043601</cx:pt>
          <cx:pt idx="632">-0.0299849248330652</cx:pt>
          <cx:pt idx="633">-0.045665151214952897</cx:pt>
          <cx:pt idx="634">-0.052439793908577101</cx:pt>
          <cx:pt idx="635">-0.052116884744584098</cx:pt>
          <cx:pt idx="636">-0.0279212003118662</cx:pt>
          <cx:pt idx="637">-0.01564957472053</cx:pt>
          <cx:pt idx="638">0.000114718617381953</cx:pt>
          <cx:pt idx="639">0.00084956515527558399</cx:pt>
          <cx:pt idx="640">0.0053093524617337899</cx:pt>
          <cx:pt idx="641">0.0053458220911608697</cx:pt>
          <cx:pt idx="642">0.0021146960594797099</cx:pt>
          <cx:pt idx="643">0.00053240630249542001</cx:pt>
          <cx:pt idx="644">0.000570854780620118</cx:pt>
          <cx:pt idx="645">-5.0922270908041698e-05</cx:pt>
          <cx:pt idx="646">-0.0011021790101503599</cx:pt>
          <cx:pt idx="647">-0.0039393297218218099</cx:pt>
          <cx:pt idx="648">-0.0056232303453104503</cx:pt>
          <cx:pt idx="649">-0.0021476976169013998</cx:pt>
          <cx:pt idx="650">-0.0018121309440236101</cx:pt>
          <cx:pt idx="651">-0.00123232291348405</cx:pt>
          <cx:pt idx="652">0.0078211262637146294</cx:pt>
          <cx:pt idx="653">-0.00427885168030791</cx:pt>
          <cx:pt idx="654">0.0071341485286146597</cx:pt>
          <cx:pt idx="655">0.017060836383521401</cx:pt>
          <cx:pt idx="656">0.0059840910566974397</cx:pt>
          <cx:pt idx="657">-0.0082349889270678499</cx:pt>
          <cx:pt idx="658">-0.012630271845306599</cx:pt>
          <cx:pt idx="659">-0.0278368769410418</cx:pt>
          <cx:pt idx="660">-0.027670514385190501</cx:pt>
          <cx:pt idx="661">-0.025262487941016501</cx:pt>
          <cx:pt idx="662">-0.045126361548897702</cx:pt>
          <cx:pt idx="663">-0.047327323900994402</cx:pt>
          <cx:pt idx="664">-0.022460706523157299</cx:pt>
          <cx:pt idx="665">-0.0043475936728786498</cx:pt>
          <cx:pt idx="666">0.00490398751942802</cx:pt>
          <cx:pt idx="667">0.0065316550117508303</cx:pt>
          <cx:pt idx="668">0.0103092766301699</cx:pt>
          <cx:pt idx="669">0.0055922044432761596</cx:pt>
          <cx:pt idx="670">0.00096166052112655297</cx:pt>
          <cx:pt idx="671">-0.00059045173526666599</cx:pt>
          <cx:pt idx="672">0.000104101387518942</cx:pt>
          <cx:pt idx="673">-0.00070568786915593698</cx:pt>
          <cx:pt idx="674">-0.00065234183968789004</cx:pt>
          <cx:pt idx="675">-4.0315028535844098e-07</cx:pt>
          <cx:pt idx="676">0.0063152889740394199</cx:pt>
          <cx:pt idx="677">0.0147143276771915</cx:pt>
          <cx:pt idx="678">0.019658761668089102</cx:pt>
          <cx:pt idx="679">0.030711228459991299</cx:pt>
          <cx:pt idx="680">0.044522005398134397</cx:pt>
          <cx:pt idx="681">0.018754897489228199</cx:pt>
          <cx:pt idx="682">0.025047820222174801</cx:pt>
          <cx:pt idx="683">0.012132921550772099</cx:pt>
          <cx:pt idx="684">-0.0099519010139834992</cx:pt>
          <cx:pt idx="685">-0.0013394897702429999</cx:pt>
          <cx:pt idx="686">-0.0073610827355516904</cx:pt>
          <cx:pt idx="687">-0.011992087498197799</cx:pt>
          <cx:pt idx="688">-0.0023362981180162401</cx:pt>
          <cx:pt idx="689">-0.015846449487245898</cx:pt>
          <cx:pt idx="690">-0.039962847489653203</cx:pt>
          <cx:pt idx="691">-0.0251729428780481</cx:pt>
          <cx:pt idx="692">0.00037187447147014099</cx:pt>
          <cx:pt idx="693">0.0131122024666859</cx:pt>
          <cx:pt idx="694">0.015472561490477601</cx:pt>
          <cx:pt idx="695">0.0113226795340075</cx:pt>
          <cx:pt idx="696">-0.0013782271435618799</cx:pt>
          <cx:pt idx="697">9.6949599662536603e-06</cx:pt>
          <cx:pt idx="698">-0.00032942795616548699</cx:pt>
          <cx:pt idx="699">-0.00021883937427599301</cx:pt>
          <cx:pt idx="700">0.00027609327811788299</cx:pt>
          <cx:pt idx="701">0.00039303967709093597</cx:pt>
          <cx:pt idx="702">-0.00010374821721250099</cx:pt>
          <cx:pt idx="703">1.95877589233189e-06</cx:pt>
          <cx:pt idx="704">0.00503509540660257</cx:pt>
          <cx:pt idx="705">0.010286474745747501</cx:pt>
          <cx:pt idx="706">0.0115028693788412</cx:pt>
          <cx:pt idx="707">0.022303480003170398</cx:pt>
          <cx:pt idx="708">0.034934474645864903</cx:pt>
          <cx:pt idx="709">0.029112889416868799</cx:pt>
          <cx:pt idx="710">0.015849518219473901</cx:pt>
          <cx:pt idx="711">0.0145395290644116</cx:pt>
          <cx:pt idx="712">0.0069810757833780402</cx:pt>
          <cx:pt idx="713">0.015495828261193501</cx:pt>
          <cx:pt idx="714">0.0099128755619261304</cx:pt>
          <cx:pt idx="715">0.0016276708211068001</cx:pt>
          <cx:pt idx="716">0.0088872613958705399</cx:pt>
          <cx:pt idx="717">-0.016387140686286199</cx:pt>
          <cx:pt idx="718">-0.0110119819473456</cx:pt>
          <cx:pt idx="719">0.0040499775638357096</cx:pt>
          <cx:pt idx="720">0.0095823891505914909</cx:pt>
          <cx:pt idx="721">0.0048265014112507101</cx:pt>
          <cx:pt idx="722">0.00068081722881590298</cx:pt>
          <cx:pt idx="723">-0.00090260221610687801</cx:pt>
          <cx:pt idx="724">-0.0026873391740024101</cx:pt>
          <cx:pt idx="725">-3.3231848525400497e-05</cx:pt>
          <cx:pt idx="726">-0.00063818783967453197</cx:pt>
          <cx:pt idx="727">0.00027244564648247699</cx:pt>
          <cx:pt idx="728">0.00074304435510293403</cx:pt>
          <cx:pt idx="729">-0.000348334820675988</cx:pt>
          <cx:pt idx="730">-8.70040503264166e-05</cx:pt>
          <cx:pt idx="731">-0.00032493672599535802</cx:pt>
          <cx:pt idx="732">0.0015328399307952599</cx:pt>
          <cx:pt idx="733">0.0038450355522186802</cx:pt>
          <cx:pt idx="734">0.0080574829946745193</cx:pt>
          <cx:pt idx="735">0.0115737301746245</cx:pt>
          <cx:pt idx="736">0.0175061737254876</cx:pt>
          <cx:pt idx="737">0.024441253312743001</cx:pt>
          <cx:pt idx="738">0.023036662592915601</cx:pt>
          <cx:pt idx="739">0.0202770516377976</cx:pt>
          <cx:pt idx="740">0.024505381188801498</cx:pt>
          <cx:pt idx="741">0.027983266251552501</cx:pt>
          <cx:pt idx="742">0.040673895166477299</cx:pt>
          <cx:pt idx="743">0.0291464682125178</cx:pt>
          <cx:pt idx="744">0.023165575568437</cx:pt>
          <cx:pt idx="745">0.017846490520131299</cx:pt>
          <cx:pt idx="746">0.0176417650060385</cx:pt>
          <cx:pt idx="747">0.010810199559467999</cx:pt>
          <cx:pt idx="748">0.0060208782731096802</cx:pt>
          <cx:pt idx="749">0.0040785427348015201</cx:pt>
          <cx:pt idx="750">0.00144436905442892</cx:pt>
          <cx:pt idx="751">0.00094437823490069802</cx:pt>
          <cx:pt idx="752">-0.00026095288486367799</cx:pt>
          <cx:pt idx="753">5.83002900743192e-05</cx:pt>
          <cx:pt idx="754">0.000709510573427779</cx:pt>
          <cx:pt idx="755">0.000182652547933685</cx:pt>
          <cx:pt idx="756">-0.000274567905109626</cx:pt>
          <cx:pt idx="757">-0.00070813465545479203</cx:pt>
          <cx:pt idx="758">0.00016583011447174399</cx:pt>
          <cx:pt idx="759">-0.00019186105771853201</cx:pt>
          <cx:pt idx="760">-0.00017174082024682099</cx:pt>
          <cx:pt idx="761">-0.000214741258754872</cx:pt>
          <cx:pt idx="762">1.4713918257789699e-05</cx:pt>
          <cx:pt idx="763">0.0018641421378157901</cx:pt>
          <cx:pt idx="764">0.00133384299048433</cx:pt>
          <cx:pt idx="765">0.0019351764241759899</cx:pt>
          <cx:pt idx="766">0.00066019717793827095</cx:pt>
          <cx:pt idx="767">0.00031142837565450299</cx:pt>
          <cx:pt idx="768">0.0019325203020849301</cx:pt>
          <cx:pt idx="769">0.0021135853098879802</cx:pt>
          <cx:pt idx="770">0.00699151598157221</cx:pt>
          <cx:pt idx="771">0.0041448359030369199</cx:pt>
          <cx:pt idx="772">0.00385132755304135</cx:pt>
          <cx:pt idx="773">0.0040168530534119996</cx:pt>
          <cx:pt idx="774">0.0085351576480990499</cx:pt>
          <cx:pt idx="775">0.00315913136983099</cx:pt>
          <cx:pt idx="776">0.00096836230604379996</cx:pt>
          <cx:pt idx="777">0.00059261951615839897</cx:pt>
          <cx:pt idx="778">0.0010525368604578</cx:pt>
          <cx:pt idx="779">0.000130102865248618</cx:pt>
          <cx:pt idx="780">-0.00045727228886495398</cx:pt>
          <cx:pt idx="781">0.000180306435028598</cx:pt>
          <cx:pt idx="782">-0.00051502986140646002</cx:pt>
          <cx:pt idx="783">5.3554185142463998e-05</cx:pt>
        </cx:lvl>
      </cx:numDim>
    </cx:data>
    <cx:data id="166">
      <cx:numDim type="val">
        <cx:f>'001_WA_F - 副本'!$FK$1:$FK$784</cx:f>
        <cx:lvl ptCount="784" formatCode="G/通用格式">
          <cx:pt idx="0">-0.00049425106918753105</cx:pt>
          <cx:pt idx="1">-7.4444556197896599e-05</cx:pt>
          <cx:pt idx="2">-0.00044565358800371002</cx:pt>
          <cx:pt idx="3">3.8621349648562797e-05</cx:pt>
          <cx:pt idx="4">0.000159976926285893</cx:pt>
          <cx:pt idx="5">-0.00028281327660938902</cx:pt>
          <cx:pt idx="6">0.00033341222177931502</cx:pt>
          <cx:pt idx="7">0.00037050345966189698</cx:pt>
          <cx:pt idx="8">-0.000293259822887356</cx:pt>
          <cx:pt idx="9">-0.000235487911938672</cx:pt>
          <cx:pt idx="10">-0.00027943238695151101</cx:pt>
          <cx:pt idx="11">-0.00072586314451850197</cx:pt>
          <cx:pt idx="12">-0.00069151810457521905</cx:pt>
          <cx:pt idx="13">-0.00047674633747753399</cx:pt>
          <cx:pt idx="14">1.8920554615073399e-05</cx:pt>
          <cx:pt idx="15">0.00075614959599436802</cx:pt>
          <cx:pt idx="16">-9.5157705773459393e-05</cx:pt>
          <cx:pt idx="17">-0.00055906568628177997</cx:pt>
          <cx:pt idx="18">-0.000291035597387599</cx:pt>
          <cx:pt idx="19">0.00036787147857301903</cx:pt>
          <cx:pt idx="20">8.9806244448061701e-05</cx:pt>
          <cx:pt idx="21">0.00057314640335139804</cx:pt>
          <cx:pt idx="22">0.000280968127446321</cx:pt>
          <cx:pt idx="23">0.00013563832473320901</cx:pt>
          <cx:pt idx="24">-0.000200560788345526</cx:pt>
          <cx:pt idx="25">-0.00065981858021808902</cx:pt>
          <cx:pt idx="26">-0.00026990623691830999</cx:pt>
          <cx:pt idx="27">-0.00080492180245714902</cx:pt>
          <cx:pt idx="28">-0.000248632632580749</cx:pt>
          <cx:pt idx="29">-2.4470504986440401e-05</cx:pt>
          <cx:pt idx="30">-0.00081523264816819397</cx:pt>
          <cx:pt idx="31">0.00077070082886282097</cx:pt>
          <cx:pt idx="32">0.00050811610278013702</cx:pt>
          <cx:pt idx="33">1.74508801209675e-05</cx:pt>
          <cx:pt idx="34">-0.00028083732862785202</cx:pt>
          <cx:pt idx="35">-0.0010923414369679899</cx:pt>
          <cx:pt idx="36">-0.00136754832512645</cx:pt>
          <cx:pt idx="37">0.00011883236399649</cx:pt>
          <cx:pt idx="38">-0.00069946804706199196</cx:pt>
          <cx:pt idx="39">-0.0025480141269027599</cx:pt>
          <cx:pt idx="40">-0.00072788234619688703</cx:pt>
          <cx:pt idx="41">-0.0026295883585789599</cx:pt>
          <cx:pt idx="42">-0.00038438482165677098</cx:pt>
          <cx:pt idx="43">0.00055613984430639399</cx:pt>
          <cx:pt idx="44">0.0024740464890948902</cx:pt>
          <cx:pt idx="45">0.00118000709133857</cx:pt>
          <cx:pt idx="46">-0.00040311646772473001</cx:pt>
          <cx:pt idx="47">-0.00028788494599665701</cx:pt>
          <cx:pt idx="48">-0.0011399111476047899</cx:pt>
          <cx:pt idx="49">-0.00102946381758127</cx:pt>
          <cx:pt idx="50">0.00041578963122406901</cx:pt>
          <cx:pt idx="51">-0.00019861958121931701</cx:pt>
          <cx:pt idx="52">0.00041476989367583998</cx:pt>
          <cx:pt idx="53">0.00025576523680972599</cx:pt>
          <cx:pt idx="54">0.00015058311502612101</cx:pt>
          <cx:pt idx="55">0.000276816857849904</cx:pt>
          <cx:pt idx="56">0.000228986591666658</cx:pt>
          <cx:pt idx="57">-0.00020793833941182399</cx:pt>
          <cx:pt idx="58">-1.7981574808420601e-05</cx:pt>
          <cx:pt idx="59">9.3767126593161205e-05</cx:pt>
          <cx:pt idx="60">0.00013180825366878901</cx:pt>
          <cx:pt idx="61">0.00033131310598013202</cx:pt>
          <cx:pt idx="62">-0.00024399245021076901</cx:pt>
          <cx:pt idx="63">-0.0014868830489364101</cx:pt>
          <cx:pt idx="64">-0.00060092761718930695</cx:pt>
          <cx:pt idx="65">-0.00048604028417177999</cx:pt>
          <cx:pt idx="66">0.00015025538379445701</cx:pt>
          <cx:pt idx="67">0.0042726364007120796</cx:pt>
          <cx:pt idx="68">-0.00102436348225584</cx:pt>
          <cx:pt idx="69">0.00342301995392484</cx:pt>
          <cx:pt idx="70">-0.012428115445339401</cx:pt>
          <cx:pt idx="71">-0.012080927747017099</cx:pt>
          <cx:pt idx="72">-0.00167333697142354</cx:pt>
          <cx:pt idx="73">0.0040410796221967598</cx:pt>
          <cx:pt idx="74">-0.0084458743741466207</cx:pt>
          <cx:pt idx="75">-0.0154857825039896</cx:pt>
          <cx:pt idx="76">-0.0094364034534649092</cx:pt>
          <cx:pt idx="77">-0.0077487546305102604</cx:pt>
          <cx:pt idx="78">-0.0040730868573877598</cx:pt>
          <cx:pt idx="79">-0.00071793493960004495</cx:pt>
          <cx:pt idx="80">0.0011503302598757301</cx:pt>
          <cx:pt idx="81">0.00044665342784611502</cx:pt>
          <cx:pt idx="82">0.00032206593812604903</cx:pt>
          <cx:pt idx="83">-4.4657683533906799e-05</cx:pt>
          <cx:pt idx="84">-0.00029305795447484199</cx:pt>
          <cx:pt idx="85">-0.00082570616644052602</cx:pt>
          <cx:pt idx="86">0.0021974757390905699</cx:pt>
          <cx:pt idx="87">0.000214995970877894</cx:pt>
          <cx:pt idx="88">-0.00062279068615211399</cx:pt>
          <cx:pt idx="89">-0.0028672867463336998</cx:pt>
          <cx:pt idx="90">-0.0013493479433723901</cx:pt>
          <cx:pt idx="91">0.00052332963920526001</cx:pt>
          <cx:pt idx="92">-0.0072749977002365797</cx:pt>
          <cx:pt idx="93">-0.0071871771447067703</cx:pt>
          <cx:pt idx="94">-0.0131688519285709</cx:pt>
          <cx:pt idx="95">0.0044051565389525401</cx:pt>
          <cx:pt idx="96">0.0150259975084556</cx:pt>
          <cx:pt idx="97">-0.0084919096718417304</cx:pt>
          <cx:pt idx="98">-0.048762016775940997</cx:pt>
          <cx:pt idx="99">-0.042565496017217597</cx:pt>
          <cx:pt idx="100">-0.031873248028208602</cx:pt>
          <cx:pt idx="101">-0.0133014569342008</cx:pt>
          <cx:pt idx="102">0.0013444460300478199</cx:pt>
          <cx:pt idx="103">-0.026838800145664601</cx:pt>
          <cx:pt idx="104">-0.038530868610859803</cx:pt>
          <cx:pt idx="105">-0.0208391787665872</cx:pt>
          <cx:pt idx="106">0.0017753089975638199</cx:pt>
          <cx:pt idx="107">0.00157494169190821</cx:pt>
          <cx:pt idx="108">-0.0022510722298869699</cx:pt>
          <cx:pt idx="109">4.3429886194366703e-05</cx:pt>
          <cx:pt idx="110">-0.00055657838420983101</cx:pt>
          <cx:pt idx="111">0.000127700790638182</cx:pt>
          <cx:pt idx="112">0.00058464712403771997</cx:pt>
          <cx:pt idx="113">0.00031052516354802498</cx:pt>
          <cx:pt idx="114">0.0043006176037009396</cx:pt>
          <cx:pt idx="115">0.00130781147399236</cx:pt>
          <cx:pt idx="116">-0.00050591449253663495</cx:pt>
          <cx:pt idx="117">0.0028312075933836799</cx:pt>
          <cx:pt idx="118">0.020201371415068101</cx:pt>
          <cx:pt idx="119">0.024601915645864801</cx:pt>
          <cx:pt idx="120">0.0140212382795184</cx:pt>
          <cx:pt idx="121">-0.00078549197029001796</cx:pt>
          <cx:pt idx="122">-0.00313006152010492</cx:pt>
          <cx:pt idx="123">0.0031168558190314399</cx:pt>
          <cx:pt idx="124">-0.0087878511348466592</cx:pt>
          <cx:pt idx="125">0.018505196089224001</cx:pt>
          <cx:pt idx="126">0.017499586117932099</cx:pt>
          <cx:pt idx="127">0.051795448408467899</cx:pt>
          <cx:pt idx="128">0.0331583693176511</cx:pt>
          <cx:pt idx="129">0.040654239145457002</cx:pt>
          <cx:pt idx="130">0.022894105360776101</cx:pt>
          <cx:pt idx="131">0.0120641160475057</cx:pt>
          <cx:pt idx="132">0.0041322520681420097</cx:pt>
          <cx:pt idx="133">-0.0089386645876494801</cx:pt>
          <cx:pt idx="134">-0.0128994867729669</cx:pt>
          <cx:pt idx="135">-0.015803079856232801</cx:pt>
          <cx:pt idx="136">-0.032434130103823199</cx:pt>
          <cx:pt idx="137">-0.00344459183254065</cx:pt>
          <cx:pt idx="138">-0.00021747137089473401</cx:pt>
          <cx:pt idx="139">-0.00287653253291967</cx:pt>
          <cx:pt idx="140">-0.00083563760210041398</cx:pt>
          <cx:pt idx="141">-0.0011484538198230101</cx:pt>
          <cx:pt idx="142">0.00079963778284564396</cx:pt>
          <cx:pt idx="143">0.000964485687360149</cx:pt>
          <cx:pt idx="144">0.00052269250163943003</cx:pt>
          <cx:pt idx="145">0.0031142816342710701</cx:pt>
          <cx:pt idx="146">-0.0087919194027423105</cx:pt>
          <cx:pt idx="147">0.0028242243848576698</cx:pt>
          <cx:pt idx="148">0.0149194588777815</cx:pt>
          <cx:pt idx="149">0.030931169385150899</cx:pt>
          <cx:pt idx="150">0.026532895979615501</cx:pt>
          <cx:pt idx="151">-0.0154868857942416</cx:pt>
          <cx:pt idx="152">0.025195047597092901</cx:pt>
          <cx:pt idx="153">-0.0055373339148049603</cx:pt>
          <cx:pt idx="154">0.0191286987552961</cx:pt>
          <cx:pt idx="155">0.019125419072745599</cx:pt>
          <cx:pt idx="156">0.039544184399723799</cx:pt>
          <cx:pt idx="157">0.00702869565345394</cx:pt>
          <cx:pt idx="158">0.0071568903397919896</cx:pt>
          <cx:pt idx="159">0.051635295507255603</cx:pt>
          <cx:pt idx="160">-0.020432020035644798</cx:pt>
          <cx:pt idx="161">0.051209594805076301</cx:pt>
          <cx:pt idx="162">0.0245853006532177</cx:pt>
          <cx:pt idx="163">-0.0129653466443815</cx:pt>
          <cx:pt idx="164">-0.0094719257866896101</cx:pt>
          <cx:pt idx="165">0.00026785354032706399</cx:pt>
          <cx:pt idx="166">-0.0059506108287585499</cx:pt>
          <cx:pt idx="167">-0.0041149456619589799</cx:pt>
          <cx:pt idx="168">0.00070912487492908903</cx:pt>
          <cx:pt idx="169">0.00014560020176392801</cx:pt>
          <cx:pt idx="170">-0.0056744287982840903</cx:pt>
          <cx:pt idx="171">0.00421414786307296</cx:pt>
          <cx:pt idx="172">0.0053794896904650899</cx:pt>
          <cx:pt idx="173">-0.00341256927893344</cx:pt>
          <cx:pt idx="174">-0.0321079795460434</cx:pt>
          <cx:pt idx="175">-0.042902844560982603</cx:pt>
          <cx:pt idx="176">-0.0215738291024383</cx:pt>
          <cx:pt idx="177">0.0149618545695744</cx:pt>
          <cx:pt idx="178">0.065585404498360506</cx:pt>
          <cx:pt idx="179">-0.020976518762843101</cx:pt>
          <cx:pt idx="180">0.041983156290070697</cx:pt>
          <cx:pt idx="181">-0.016022891190618001</cx:pt>
          <cx:pt idx="182">-0.067411608120116095</cx:pt>
          <cx:pt idx="183">-0.12765918417791999</cx:pt>
          <cx:pt idx="184">-0.060328698142481402</cx:pt>
          <cx:pt idx="185">0.048002093309134797</cx:pt>
          <cx:pt idx="186">0.0037901554825372002</cx:pt>
          <cx:pt idx="187">0.038507836489355199</cx:pt>
          <cx:pt idx="188">-0.00856607452567551</cx:pt>
          <cx:pt idx="189">0.051111757987819702</cx:pt>
          <cx:pt idx="190">0.051431766578034901</cx:pt>
          <cx:pt idx="191">-0.016700418615843399</cx:pt>
          <cx:pt idx="192">-0.016040146522188901</cx:pt>
          <cx:pt idx="193">-0.0042592136390390296</cx:pt>
          <cx:pt idx="194">0.00052178638328434805</cx:pt>
          <cx:pt idx="195">-0.0015320024671921699</cx:pt>
          <cx:pt idx="196">0.00058859263028033398</cx:pt>
          <cx:pt idx="197">0.00031432124847606102</cx:pt>
          <cx:pt idx="198">-0.0029988627881005702</cx:pt>
          <cx:pt idx="199">0.0125357534956089</cx:pt>
          <cx:pt idx="200">0.0254134124668083</cx:pt>
          <cx:pt idx="201">-0.0062073842005921</cx:pt>
          <cx:pt idx="202">-0.032891389388332401</cx:pt>
          <cx:pt idx="203">-0.0204029854883956</cx:pt>
          <cx:pt idx="204">-0.0030936095514351998</cx:pt>
          <cx:pt idx="205">0.041754178467635003</cx:pt>
          <cx:pt idx="206">0.062481791540774302</cx:pt>
          <cx:pt idx="207">-0.0551148540041176</cx:pt>
          <cx:pt idx="208">-0.026495842150629698</cx:pt>
          <cx:pt idx="209">0.021473885452042301</cx:pt>
          <cx:pt idx="210">-0.0618880833536457</cx:pt>
          <cx:pt idx="211">-0.076151330269904796</cx:pt>
          <cx:pt idx="212">-0.035840105371602198</cx:pt>
          <cx:pt idx="213">-0.0018666679828151999</cx:pt>
          <cx:pt idx="214">0.032614899678143003</cx:pt>
          <cx:pt idx="215">0.074489329582780497</cx:pt>
          <cx:pt idx="216">0.025050098979011101</cx:pt>
          <cx:pt idx="217">0.098421842616669905</cx:pt>
          <cx:pt idx="218">0.11573459339176199</cx:pt>
          <cx:pt idx="219">-0.020519632144757799</cx:pt>
          <cx:pt idx="220">-0.033996370197672598</cx:pt>
          <cx:pt idx="221">-0.0066469731380639904</cx:pt>
          <cx:pt idx="222">0.0058299837861277596</cx:pt>
          <cx:pt idx="223">-0.00121052108624948</cx:pt>
          <cx:pt idx="224">-0.0010904248909264799</cx:pt>
          <cx:pt idx="225">0.00178622588641807</cx:pt>
          <cx:pt idx="226">0.0042575199944643299</cx:pt>
          <cx:pt idx="227">0.0151623104524721</cx:pt>
          <cx:pt idx="228">0.043745440158138298</cx:pt>
          <cx:pt idx="229">0.018267521277411599</cx:pt>
          <cx:pt idx="230">-0.0189328164541702</cx:pt>
          <cx:pt idx="231">0.0489387758167006</cx:pt>
          <cx:pt idx="232">0.0049520615876155498</cx:pt>
          <cx:pt idx="233">-0.0119424603224507</cx:pt>
          <cx:pt idx="234">0.041274424385935898</cx:pt>
          <cx:pt idx="235">-0.0166034481735391</cx:pt>
          <cx:pt idx="236">-0.0057401705491661103</cx:pt>
          <cx:pt idx="237">0.070557945739867803</cx:pt>
          <cx:pt idx="238">0.18104815113181999</cx:pt>
          <cx:pt idx="239">0.119898910476086</cx:pt>
          <cx:pt idx="240">0.044734835974999998</cx:pt>
          <cx:pt idx="241">0.022399785707010299</cx:pt>
          <cx:pt idx="242">-0.0061136047742345098</cx:pt>
          <cx:pt idx="243">-6.8204217235345204e-05</cx:pt>
          <cx:pt idx="244">0.049106092072535801</cx:pt>
          <cx:pt idx="245">0.019162439743742599</cx:pt>
          <cx:pt idx="246">0.117239152580862</cx:pt>
          <cx:pt idx="247">0.053032772405683999</cx:pt>
          <cx:pt idx="248">-0.026562635519009101</cx:pt>
          <cx:pt idx="249">9.2325393123830196e-05</cx:pt>
          <cx:pt idx="250">0.0071135449925461697</cx:pt>
          <cx:pt idx="251">0.00044621552813421097</cx:pt>
          <cx:pt idx="252">0.00064387634104564999</cx:pt>
          <cx:pt idx="253">0.0023267166409380001</cx:pt>
          <cx:pt idx="254">0.0076787861046323002</cx:pt>
          <cx:pt idx="255">0.019376276534006601</cx:pt>
          <cx:pt idx="256">0.043420541426919798</cx:pt>
          <cx:pt idx="257">0.086941178552960297</cx:pt>
          <cx:pt idx="258">0.051101201678559798</cx:pt>
          <cx:pt idx="259">0.0184437582867184</cx:pt>
          <cx:pt idx="260">0.037334846495002398</cx:pt>
          <cx:pt idx="261">0.0073736788280024997</cx:pt>
          <cx:pt idx="262">0.056112186757162001</cx:pt>
          <cx:pt idx="263">0.018061722638982002</cx:pt>
          <cx:pt idx="264">0.089298769225077207</cx:pt>
          <cx:pt idx="265">0.081931188154550194</cx:pt>
          <cx:pt idx="266">0.087576657352917406</cx:pt>
          <cx:pt idx="267">0.086526517338377601</cx:pt>
          <cx:pt idx="268">0.062968246898613897</cx:pt>
          <cx:pt idx="269">0.0527996924904367</cx:pt>
          <cx:pt idx="270">-0.063914521221484902</cx:pt>
          <cx:pt idx="271">-0.041118884569239199</cx:pt>
          <cx:pt idx="272">-0.015824231019586198</cx:pt>
          <cx:pt idx="273">0.0115124287794874</cx:pt>
          <cx:pt idx="274">0.080925832822407007</cx:pt>
          <cx:pt idx="275">0.077653453342586304</cx:pt>
          <cx:pt idx="276">-0.0069049132917146797</cx:pt>
          <cx:pt idx="277">-0.0011830261398981701</cx:pt>
          <cx:pt idx="278">0.015707785282647602</cx:pt>
          <cx:pt idx="279">0.0029267862489964799</cx:pt>
          <cx:pt idx="280">0.00022173512859056699</cx:pt>
          <cx:pt idx="281">0.00220510796224768</cx:pt>
          <cx:pt idx="282">0.0087373919193596793</cx:pt>
          <cx:pt idx="283">0.012025254824745099</cx:pt>
          <cx:pt idx="284">0.047955963250109798</cx:pt>
          <cx:pt idx="285">0.099977439415458599</cx:pt>
          <cx:pt idx="286">0.085876420527032704</cx:pt>
          <cx:pt idx="287">0.015852440966493599</cx:pt>
          <cx:pt idx="288">0.071552129651402799</cx:pt>
          <cx:pt idx="289">0.035748248165403902</cx:pt>
          <cx:pt idx="290">0.17518343434359299</cx:pt>
          <cx:pt idx="291">0.098217778573921999</cx:pt>
          <cx:pt idx="292">0.0494478968190048</cx:pt>
          <cx:pt idx="293">-0.044556285902119297</cx:pt>
          <cx:pt idx="294">-0.102524771834935</cx:pt>
          <cx:pt idx="295">-0.025885253712973601</cx:pt>
          <cx:pt idx="296">-0.010532138056153301</cx:pt>
          <cx:pt idx="297">0.014803742341382301</cx:pt>
          <cx:pt idx="298">-0.035550160050332902</cx:pt>
          <cx:pt idx="299">0.039564904658913297</cx:pt>
          <cx:pt idx="300">0.028819645480870001</cx:pt>
          <cx:pt idx="301">0.0380711619930416</cx:pt>
          <cx:pt idx="302">0.025715047682733201</cx:pt>
          <cx:pt idx="303">0.029848389482208901</cx:pt>
          <cx:pt idx="304">0.012242767602048701</cx:pt>
          <cx:pt idx="305">-0.00405501165798246</cx:pt>
          <cx:pt idx="306">0.00201694597514069</cx:pt>
          <cx:pt idx="307">0.00046182649766663499</cx:pt>
          <cx:pt idx="308">-3.4166807331129898e-05</cx:pt>
          <cx:pt idx="309">0.00051595610787653597</cx:pt>
          <cx:pt idx="310">0.0052906784061771501</cx:pt>
          <cx:pt idx="311">-0.00086123412392380904</cx:pt>
          <cx:pt idx="312">0.039874631046320698</cx:pt>
          <cx:pt idx="313">0.08964259935287</cx:pt>
          <cx:pt idx="314">0.092225913232356294</cx:pt>
          <cx:pt idx="315">0.0703870109098403</cx:pt>
          <cx:pt idx="316">0.044660413434908799</cx:pt>
          <cx:pt idx="317">0.099007418082401696</cx:pt>
          <cx:pt idx="318">0.089536701665927199</cx:pt>
          <cx:pt idx="319">0.067727976438444804</cx:pt>
          <cx:pt idx="320">-0.0354018981431782</cx:pt>
          <cx:pt idx="321">-0.24273387203605301</cx:pt>
          <cx:pt idx="322">-0.20440080503917701</cx:pt>
          <cx:pt idx="323">-0.11321623598642699</cx:pt>
          <cx:pt idx="324">-0.049513253218012997</cx:pt>
          <cx:pt idx="325">0.010739866059625699</cx:pt>
          <cx:pt idx="326">-0.0234708885749291</cx:pt>
          <cx:pt idx="327">0.084834695459565401</cx:pt>
          <cx:pt idx="328">0.079274446846310895</cx:pt>
          <cx:pt idx="329">0.0228329276998144</cx:pt>
          <cx:pt idx="330">-0.046681048464553399</cx:pt>
          <cx:pt idx="331">0.0127497249218777</cx:pt>
          <cx:pt idx="332">-0.00454361053473644</cx:pt>
          <cx:pt idx="333">-0.0034583573007760399</cx:pt>
          <cx:pt idx="334">-0.0019964539550348399</cx:pt>
          <cx:pt idx="335">-0.00048233189779228102</cx:pt>
          <cx:pt idx="336">1.2564419932937001e-05</cx:pt>
          <cx:pt idx="337">0.0010285773751115899</cx:pt>
          <cx:pt idx="338">0.0013064161301272301</cx:pt>
          <cx:pt idx="339">-0.0249481897991067</cx:pt>
          <cx:pt idx="340">-0.0028026897847477201</cx:pt>
          <cx:pt idx="341">-0.023646463829413</cx:pt>
          <cx:pt idx="342">0.043163482250382697</cx:pt>
          <cx:pt idx="343">0.060008491168686597</cx:pt>
          <cx:pt idx="344">0.0124671911003919</cx:pt>
          <cx:pt idx="345">0.012589269021769101</cx:pt>
          <cx:pt idx="346">-0.025494134073709901</cx:pt>
          <cx:pt idx="347">-0.10093096189693899</cx:pt>
          <cx:pt idx="348">-0.19995132351129499</cx:pt>
          <cx:pt idx="349">-0.38436177173509001</cx:pt>
          <cx:pt idx="350">-0.23497315807937999</cx:pt>
          <cx:pt idx="351">-0.14445108803468601</cx:pt>
          <cx:pt idx="352">0.011195788640855501</cx:pt>
          <cx:pt idx="353">-0.073877510290745102</cx:pt>
          <cx:pt idx="354">-0.061864958791456502</cx:pt>
          <cx:pt idx="355">-0.0035749087043109098</cx:pt>
          <cx:pt idx="356">0.0098391711077130597</cx:pt>
          <cx:pt idx="357">-0.034532986108642402</cx:pt>
          <cx:pt idx="358">-0.109082422540961</cx:pt>
          <cx:pt idx="359">-0.040380038888621801</cx:pt>
          <cx:pt idx="360">0.0034421625238740799</cx:pt>
          <cx:pt idx="361">0.014759493988481601</cx:pt>
          <cx:pt idx="362">0.0075384302736895697</cx:pt>
          <cx:pt idx="363">0.0011807770891065</cx:pt>
          <cx:pt idx="364">-0.00075911090334314704</cx:pt>
          <cx:pt idx="365">0.00023150595813848499</cx:pt>
          <cx:pt idx="366">0.0027881121148074801</cx:pt>
          <cx:pt idx="367">-0.037664798365511801</cx:pt>
          <cx:pt idx="368">-0.073463830496779597</cx:pt>
          <cx:pt idx="369">-0.103529532638528</cx:pt>
          <cx:pt idx="370">-0.039816085982695898</cx:pt>
          <cx:pt idx="371">-0.077706310155099004</cx:pt>
          <cx:pt idx="372">-0.11840058837726899</cx:pt>
          <cx:pt idx="373">-0.097972418607152695</cx:pt>
          <cx:pt idx="374">-0.12926365954032101</cx:pt>
          <cx:pt idx="375">-0.107625904632917</cx:pt>
          <cx:pt idx="376">-0.27407223504905498</cx:pt>
          <cx:pt idx="377">-0.20176494842787601</cx:pt>
          <cx:pt idx="378">-0.078733082297784196</cx:pt>
          <cx:pt idx="379">-0.105879875627402</cx:pt>
          <cx:pt idx="380">-0.060498983946205002</cx:pt>
          <cx:pt idx="381">-0.014881512018926599</cx:pt>
          <cx:pt idx="382">-0.00053903186142630196</cx:pt>
          <cx:pt idx="383">-0.041797279024084998</cx:pt>
          <cx:pt idx="384">-0.066469239477566902</cx:pt>
          <cx:pt idx="385">-0.091224982287786499</cx:pt>
          <cx:pt idx="386">-0.069627447019122504</cx:pt>
          <cx:pt idx="387">-0.072798778246496401</cx:pt>
          <cx:pt idx="388">-0.0018311990233195201</cx:pt>
          <cx:pt idx="389">0.013229953245006899</cx:pt>
          <cx:pt idx="390">0.0084583350792665803</cx:pt>
          <cx:pt idx="391">0.0034802792293309398</cx:pt>
          <cx:pt idx="392">8.1182857606150195e-06</cx:pt>
          <cx:pt idx="393">0.00041958942037626098</cx:pt>
          <cx:pt idx="394">0.0023550691142095299</cx:pt>
          <cx:pt idx="395">-0.046549012926261998</cx:pt>
          <cx:pt idx="396">-0.108272558854039</cx:pt>
          <cx:pt idx="397">-0.15677847450027299</cx:pt>
          <cx:pt idx="398">-0.13748503999964601</cx:pt>
          <cx:pt idx="399">-0.174934862308497</cx:pt>
          <cx:pt idx="400">-0.222692712611328</cx:pt>
          <cx:pt idx="401">-0.246692972125789</cx:pt>
          <cx:pt idx="402">-0.201529277396755</cx:pt>
          <cx:pt idx="403">-0.15656580372159401</cx:pt>
          <cx:pt idx="404">-0.149961231180086</cx:pt>
          <cx:pt idx="405">-0.071838360199477494</cx:pt>
          <cx:pt idx="406">-0.014317917485390399</cx:pt>
          <cx:pt idx="407">-0.036895633934340803</cx:pt>
          <cx:pt idx="408">-0.046183705564081301</cx:pt>
          <cx:pt idx="409">-0.0109774194166469</cx:pt>
          <cx:pt idx="410">-0.029623184379438901</cx:pt>
          <cx:pt idx="411">-0.059494405396320199</cx:pt>
          <cx:pt idx="412">-0.127325848677075</cx:pt>
          <cx:pt idx="413">-0.040492276142670397</cx:pt>
          <cx:pt idx="414">-0.031430845500523497</cx:pt>
          <cx:pt idx="415">-0.052034010225869697</cx:pt>
          <cx:pt idx="416">-0.0079484949637638608</cx:pt>
          <cx:pt idx="417">0.0113597229441414</cx:pt>
          <cx:pt idx="418">0.0069293438085068597</cx:pt>
          <cx:pt idx="419">0.00069120305468689796</cx:pt>
          <cx:pt idx="420">-0.00039063921986268098</cx:pt>
          <cx:pt idx="421">-0.00066088155015462497</cx:pt>
          <cx:pt idx="422">0.000163560373277625</cx:pt>
          <cx:pt idx="423">-0.050969262084724298</cx:pt>
          <cx:pt idx="424">-0.122154143292433</cx:pt>
          <cx:pt idx="425">-0.177371212881898</cx:pt>
          <cx:pt idx="426">-0.17844789379505799</cx:pt>
          <cx:pt idx="427">-0.23194765518145799</cx:pt>
          <cx:pt idx="428">-0.26476665445084402</cx:pt>
          <cx:pt idx="429">-0.22066109556229799</cx:pt>
          <cx:pt idx="430">-0.16029172878429701</cx:pt>
          <cx:pt idx="431">-0.091967225772776995</cx:pt>
          <cx:pt idx="432">-0.055399005537320502</cx:pt>
          <cx:pt idx="433">0.0057249058532849303</cx:pt>
          <cx:pt idx="434">0.044905576549873698</cx:pt>
          <cx:pt idx="435">0.016147696161613701</cx:pt>
          <cx:pt idx="436">-0.0052966463062655298</cx:pt>
          <cx:pt idx="437">-0.109308984010449</cx:pt>
          <cx:pt idx="438">-0.091055112235502306</cx:pt>
          <cx:pt idx="439">-0.11865335403942601</cx:pt>
          <cx:pt idx="440">-0.068351750479977602</cx:pt>
          <cx:pt idx="441">-0.0267288678916347</cx:pt>
          <cx:pt idx="442">-0.047565030959150899</cx:pt>
          <cx:pt idx="443">-0.053869539460946102</cx:pt>
          <cx:pt idx="444">-0.00098865531001883196</cx:pt>
          <cx:pt idx="445">0.0106373620487938</cx:pt>
          <cx:pt idx="446">0.0080576544442788507</cx:pt>
          <cx:pt idx="447">0.0040382356900526802</cx:pt>
          <cx:pt idx="448">-0.00017210823334956699</cx:pt>
          <cx:pt idx="449">-0.00041529086732975702</cx:pt>
          <cx:pt idx="450">-0.0017315697641322801</cx:pt>
          <cx:pt idx="451">-0.035383271630911199</cx:pt>
          <cx:pt idx="452">-0.132163534070246</cx:pt>
          <cx:pt idx="453">-0.20120718507744301</cx:pt>
          <cx:pt idx="454">-0.20200806037468499</cx:pt>
          <cx:pt idx="455">-0.222234657742611</cx:pt>
          <cx:pt idx="456">-0.18910415337785599</cx:pt>
          <cx:pt idx="457">-0.11245852025332299</cx:pt>
          <cx:pt idx="458">-0.034467753105454302</cx:pt>
          <cx:pt idx="459">0.021631144178722798</cx:pt>
          <cx:pt idx="460">0.047212941985871303</cx:pt>
          <cx:pt idx="461">0.092331655485591302</cx:pt>
          <cx:pt idx="462">0.059524702523042997</cx:pt>
          <cx:pt idx="463">-0.046797962501112102</cx:pt>
          <cx:pt idx="464">0.052471950588595703</cx:pt>
          <cx:pt idx="465">0.015623541633919699</cx:pt>
          <cx:pt idx="466">-0.013745703852674001</cx:pt>
          <cx:pt idx="467">0.010236387936982699</cx:pt>
          <cx:pt idx="468">-0.029389572164479599</cx:pt>
          <cx:pt idx="469">0.048462016711219302</cx:pt>
          <cx:pt idx="470">-0.0164850568325688</cx:pt>
          <cx:pt idx="471">-0.01021348169959</cx:pt>
          <cx:pt idx="472">0.0091504094215138897</cx:pt>
          <cx:pt idx="473">0.0307304028476066</cx:pt>
          <cx:pt idx="474">0.0214739936467888</cx:pt>
          <cx:pt idx="475">0.0057212628308316903</cx:pt>
          <cx:pt idx="476">-0.000234983145809821</cx:pt>
          <cx:pt idx="477">-3.9816377329271303e-05</cx:pt>
          <cx:pt idx="478">-0.00121391110628521</cx:pt>
          <cx:pt idx="479">-0.0144191847516959</cx:pt>
          <cx:pt idx="480">-0.090341952783943899</cx:pt>
          <cx:pt idx="481">-0.137468021621894</cx:pt>
          <cx:pt idx="482">-0.15020947249633201</cx:pt>
          <cx:pt idx="483">-0.160534857498107</cx:pt>
          <cx:pt idx="484">-0.064776282226109996</cx:pt>
          <cx:pt idx="485">0.010308301140197901</cx:pt>
          <cx:pt idx="486">0.0230685443346277</cx:pt>
          <cx:pt idx="487">0.10218620928005399</cx:pt>
          <cx:pt idx="488">0.117375611793374</cx:pt>
          <cx:pt idx="489">0.12623300059077799</cx:pt>
          <cx:pt idx="490">0.083998406212248106</cx:pt>
          <cx:pt idx="491">-0.047880610839198999</cx:pt>
          <cx:pt idx="492">0.068139701709088896</cx:pt>
          <cx:pt idx="493">0.057624008590610197</cx:pt>
          <cx:pt idx="494">0.025600750690920999</cx:pt>
          <cx:pt idx="495">0.019135145623924502</cx:pt>
          <cx:pt idx="496">-0.0051437254532574203</cx:pt>
          <cx:pt idx="497">0.020177397747104499</cx:pt>
          <cx:pt idx="498">-0.012676513811454199</cx:pt>
          <cx:pt idx="499">0.0072450807417315704</cx:pt>
          <cx:pt idx="500">0.040059740213151299</cx:pt>
          <cx:pt idx="501">0.048962897433076399</cx:pt>
          <cx:pt idx="502">0.014856872921204</cx:pt>
          <cx:pt idx="503">0.00063121289379822795</cx:pt>
          <cx:pt idx="504">-0.000165707714909528</cx:pt>
          <cx:pt idx="505">-0.00014291684424233201</cx:pt>
          <cx:pt idx="506">-0.00286349798485348</cx:pt>
          <cx:pt idx="507">0.013960871117710201</cx:pt>
          <cx:pt idx="508">-0.027300174358194301</cx:pt>
          <cx:pt idx="509">-0.095132512351537496</cx:pt>
          <cx:pt idx="510">-0.094834691279420402</cx:pt>
          <cx:pt idx="511">-0.043054088430936298</cx:pt>
          <cx:pt idx="512">-0.0390647443605108</cx:pt>
          <cx:pt idx="513">0.013378844201018701</cx:pt>
          <cx:pt idx="514">0.039921226251044703</cx:pt>
          <cx:pt idx="515">0.068213647466162902</cx:pt>
          <cx:pt idx="516">0.084104812229988696</cx:pt>
          <cx:pt idx="517">0.091016008405481297</cx:pt>
          <cx:pt idx="518">-0.0064007606283619798</cx:pt>
          <cx:pt idx="519">0.041654750945183901</cx:pt>
          <cx:pt idx="520">0.0118283530162388</cx:pt>
          <cx:pt idx="521">-0.0091734354102114002</cx:pt>
          <cx:pt idx="522">-0.0056381229722205703</cx:pt>
          <cx:pt idx="523">-0.047148183887640402</cx:pt>
          <cx:pt idx="524">-0.069219988815143907</cx:pt>
          <cx:pt idx="525">-0.083314598051276001</cx:pt>
          <cx:pt idx="526">-0.035536250186292098</cx:pt>
          <cx:pt idx="527">0.031010319950559501</cx:pt>
          <cx:pt idx="528">0.056008629407739902</cx:pt>
          <cx:pt idx="529">0.0301036491568278</cx:pt>
          <cx:pt idx="530">0.00458400987166936</cx:pt>
          <cx:pt idx="531">0.0010517602167866901</cx:pt>
          <cx:pt idx="532">0.00018152653458940001</cx:pt>
          <cx:pt idx="533">-0.000425959707010778</cx:pt>
          <cx:pt idx="534">-0.0058160074470025701</cx:pt>
          <cx:pt idx="535">0.018278278581424699</cx:pt>
          <cx:pt idx="536">0.0295273904164906</cx:pt>
          <cx:pt idx="537">-0.0467540434387839</cx:pt>
          <cx:pt idx="538">-0.041494578494244601</cx:pt>
          <cx:pt idx="539">0.026599706155281198</cx:pt>
          <cx:pt idx="540">0.040963718895190397</cx:pt>
          <cx:pt idx="541">0.0243527434575255</cx:pt>
          <cx:pt idx="542">0.013957478847851999</cx:pt>
          <cx:pt idx="543">0.092774327978679794</cx:pt>
          <cx:pt idx="544">0.034411209255602399</cx:pt>
          <cx:pt idx="545">0.096782215831181101</cx:pt>
          <cx:pt idx="546">0.037820069507929599</cx:pt>
          <cx:pt idx="547">0.0528617282819158</cx:pt>
          <cx:pt idx="548">0.0029561684465333501</cx:pt>
          <cx:pt idx="549">-0.0125533567966362</cx:pt>
          <cx:pt idx="550">-0.088624539657660095</cx:pt>
          <cx:pt idx="551">-0.040866188827196198</cx:pt>
          <cx:pt idx="552">-0.103400873443262</cx:pt>
          <cx:pt idx="553">-0.094907056364127607</cx:pt>
          <cx:pt idx="554">-0.041673328178048599</cx:pt>
          <cx:pt idx="555">0.056862003772074898</cx:pt>
          <cx:pt idx="556">0.046061687305190897</cx:pt>
          <cx:pt idx="557">0.0262064727085701</cx:pt>
          <cx:pt idx="558">0.0045836395431209801</cx:pt>
          <cx:pt idx="559">0.00042104846343757498</cx:pt>
          <cx:pt idx="560">0.000129844991782319</cx:pt>
          <cx:pt idx="561">-0.00018616221226777399</cx:pt>
          <cx:pt idx="562">0.0033849165962850898</cx:pt>
          <cx:pt idx="563">0.048913864815935397</cx:pt>
          <cx:pt idx="564">0.063929941399703996</cx:pt>
          <cx:pt idx="565">-0.0162325253633318</cx:pt>
          <cx:pt idx="566">0.023282807260135999</cx:pt>
          <cx:pt idx="567">0.070037462565344502</cx:pt>
          <cx:pt idx="568">0.071882326999877302</cx:pt>
          <cx:pt idx="569">0.015036264397085801</cx:pt>
          <cx:pt idx="570">0.063369490479298504</cx:pt>
          <cx:pt idx="571">0.13560579667529199</cx:pt>
          <cx:pt idx="572">0.105844370349005</cx:pt>
          <cx:pt idx="573">0.032062107426149102</cx:pt>
          <cx:pt idx="574">0.059434567766226999</cx:pt>
          <cx:pt idx="575">0.039613487410370303</cx:pt>
          <cx:pt idx="576">0.0143761867460321</cx:pt>
          <cx:pt idx="577">0.0486034428521918</cx:pt>
          <cx:pt idx="578">0.055369167500417198</cx:pt>
          <cx:pt idx="579">-0.0066695767374959003</cx:pt>
          <cx:pt idx="580">-0.0014348750120066599</cx:pt>
          <cx:pt idx="581">0.0011537692965377501</cx:pt>
          <cx:pt idx="582">0.0296079974579153</cx:pt>
          <cx:pt idx="583">0.067900647594477601</cx:pt>
          <cx:pt idx="584">0.042571743213098097</cx:pt>
          <cx:pt idx="585">0.0155864041385899</cx:pt>
          <cx:pt idx="586">0.0038103722094747</cx:pt>
          <cx:pt idx="587">0.00023327056008391899</cx:pt>
          <cx:pt idx="588">0.00065035879878326704</cx:pt>
          <cx:pt idx="589">-0.00085015919704219101</cx:pt>
          <cx:pt idx="590">0.018901975855573801</cx:pt>
          <cx:pt idx="591">0.047187278525660299</cx:pt>
          <cx:pt idx="592">0.084892765625351405</cx:pt>
          <cx:pt idx="593">0.056334937350746801</cx:pt>
          <cx:pt idx="594">0.038737149335848702</cx:pt>
          <cx:pt idx="595">-0.0094024010149801399</cx:pt>
          <cx:pt idx="596">0.023369092128171402</cx:pt>
          <cx:pt idx="597">0.051318894138209899</cx:pt>
          <cx:pt idx="598">0.106972423438867</cx:pt>
          <cx:pt idx="599">0.0266908110049459</cx:pt>
          <cx:pt idx="600">0.030598341221438001</cx:pt>
          <cx:pt idx="601">0.0426256155561393</cx:pt>
          <cx:pt idx="602">0.046464636206047898</cx:pt>
          <cx:pt idx="603">0.076132898261011397</cx:pt>
          <cx:pt idx="604">0.035041708525439599</cx:pt>
          <cx:pt idx="605">0.078074528843226895</cx:pt>
          <cx:pt idx="606">0.091508819844370898</cx:pt>
          <cx:pt idx="607">0.056013277118052998</cx:pt>
          <cx:pt idx="608">-0.013661913268054901</cx:pt>
          <cx:pt idx="609">0.033095205765114898</cx:pt>
          <cx:pt idx="610">0.062172986092199303</cx:pt>
          <cx:pt idx="611">0.068707461458965405</cx:pt>
          <cx:pt idx="612">0.028263161636496999</cx:pt>
          <cx:pt idx="613">0.0123772338124783</cx:pt>
          <cx:pt idx="614">0.00055226946850200096</cx:pt>
          <cx:pt idx="615">-0.00036266195693371197</cx:pt>
          <cx:pt idx="616">-0.00040163389261324399</cx:pt>
          <cx:pt idx="617">0.0011356203383618101</cx:pt>
          <cx:pt idx="618">0.0076586091437976598</cx:pt>
          <cx:pt idx="619">0.00182249366347308</cx:pt>
          <cx:pt idx="620">0.034453395393452199</cx:pt>
          <cx:pt idx="621">0.075343536901567795</cx:pt>
          <cx:pt idx="622">0.061210457757390001</cx:pt>
          <cx:pt idx="623">0.059912822684360698</cx:pt>
          <cx:pt idx="624">0.0621127837932723</cx:pt>
          <cx:pt idx="625">0.15737560878397799</cx:pt>
          <cx:pt idx="626">0.075865946327292696</cx:pt>
          <cx:pt idx="627">0.047343550181086901</cx:pt>
          <cx:pt idx="628">-0.040406608944871601</cx:pt>
          <cx:pt idx="629">0.053627572394387597</cx:pt>
          <cx:pt idx="630">0.093342379780877893</cx:pt>
          <cx:pt idx="631">0.038983853823027201</cx:pt>
          <cx:pt idx="632">-0.048696725878758701</cx:pt>
          <cx:pt idx="633">0.032312147262015103</cx:pt>
          <cx:pt idx="634">0.0161018671288513</cx:pt>
          <cx:pt idx="635">0.0077037510321112598</cx:pt>
          <cx:pt idx="636">-0.026169200589644899</cx:pt>
          <cx:pt idx="637">0.020598607756407299</cx:pt>
          <cx:pt idx="638">0.039589235899314498</cx:pt>
          <cx:pt idx="639">0.052975831942879997</cx:pt>
          <cx:pt idx="640">0.024765051466021901</cx:pt>
          <cx:pt idx="641">0.0090443032944815104</cx:pt>
          <cx:pt idx="642">-0.00138599787247062</cx:pt>
          <cx:pt idx="643">-0.00042714019499828901</cx:pt>
          <cx:pt idx="644">0.00036695655522932702</cx:pt>
          <cx:pt idx="645">8.2335104237202003e-05</cx:pt>
          <cx:pt idx="646">0.00080034759700799401</cx:pt>
          <cx:pt idx="647">-0.0125195764909248</cx:pt>
          <cx:pt idx="648">-0.017123534791551799</cx:pt>
          <cx:pt idx="649">-0.0116911756537975</cx:pt>
          <cx:pt idx="650">0.030339688239211401</cx:pt>
          <cx:pt idx="651">0.053211476087331601</cx:pt>
          <cx:pt idx="652">0.040486303615733202</cx:pt>
          <cx:pt idx="653">0.12087478257735</cx:pt>
          <cx:pt idx="654">0.071229700346521499</cx:pt>
          <cx:pt idx="655">0.0698951155049162</cx:pt>
          <cx:pt idx="656">0.020085021580644499</cx:pt>
          <cx:pt idx="657">0.058097862735826102</cx:pt>
          <cx:pt idx="658">-0.0146101654257445</cx:pt>
          <cx:pt idx="659">0.027177809188694401</cx:pt>
          <cx:pt idx="660">0.078586436029462498</cx:pt>
          <cx:pt idx="661">0.057760837332101002</cx:pt>
          <cx:pt idx="662">0.049388699651391803</cx:pt>
          <cx:pt idx="663">0.073823969392295199</cx:pt>
          <cx:pt idx="664">-0.031005521611958801</cx:pt>
          <cx:pt idx="665">-0.0132097296474215</cx:pt>
          <cx:pt idx="666">0.0246716002167729</cx:pt>
          <cx:pt idx="667">0.0348428094979105</cx:pt>
          <cx:pt idx="668">0.0113685075304791</cx:pt>
          <cx:pt idx="669">0.0063872687495784</cx:pt>
          <cx:pt idx="670">-0.00036018587701241902</cx:pt>
          <cx:pt idx="671">0.000137833356989698</cx:pt>
          <cx:pt idx="672">0.00013328489629878799</cx:pt>
          <cx:pt idx="673">-0.00037497053501845599</cx:pt>
          <cx:pt idx="674">-0.00098016465214410993</cx:pt>
          <cx:pt idx="675">-0.0068993594240687201</cx:pt>
          <cx:pt idx="676">-0.0051654994172790399</cx:pt>
          <cx:pt idx="677">-0.0035356825026032798</cx:pt>
          <cx:pt idx="678">0.0051268906916850298</cx:pt>
          <cx:pt idx="679">-0.059184311094106198</cx:pt>
          <cx:pt idx="680">-0.044657878610060903</cx:pt>
          <cx:pt idx="681">-0.031116519338101601</cx:pt>
          <cx:pt idx="682">-0.020737125829567001</cx:pt>
          <cx:pt idx="683">-0.038219038098541901</cx:pt>
          <cx:pt idx="684">-0.052222870726826402</cx:pt>
          <cx:pt idx="685">-0.023554339222944701</cx:pt>
          <cx:pt idx="686">-0.0032866508937772401</cx:pt>
          <cx:pt idx="687">0.0441447988384185</cx:pt>
          <cx:pt idx="688">0.017564655147786701</cx:pt>
          <cx:pt idx="689">0.053909663552899799</cx:pt>
          <cx:pt idx="690">0.037761672213580601</cx:pt>
          <cx:pt idx="691">0.045240887806570297</cx:pt>
          <cx:pt idx="692">-0.026016699127727399</cx:pt>
          <cx:pt idx="693">-0.024987024584618801</cx:pt>
          <cx:pt idx="694">-0.0019446153101084799</cx:pt>
          <cx:pt idx="695">0.0104443252877181</cx:pt>
          <cx:pt idx="696">0.013170804646820199</cx:pt>
          <cx:pt idx="697">0.00464509910939388</cx:pt>
          <cx:pt idx="698">0.00134624329589344</cx:pt>
          <cx:pt idx="699">0.00027672011424224299</cx:pt>
          <cx:pt idx="700">0.00053020527345254301</cx:pt>
          <cx:pt idx="701">-0.00073121529792876999</cx:pt>
          <cx:pt idx="702">-2.1378985060786901e-05</cx:pt>
          <cx:pt idx="703">0.00219912061412814</cx:pt>
          <cx:pt idx="704">0.00076464028741188804</cx:pt>
          <cx:pt idx="705">0.0068748522675129899</cx:pt>
          <cx:pt idx="706">0.030832029782333199</cx:pt>
          <cx:pt idx="707">0.020706483234458901</cx:pt>
          <cx:pt idx="708">0.037593088197937698</cx:pt>
          <cx:pt idx="709">0.019158565652494301</cx:pt>
          <cx:pt idx="710">-0.042944208422164599</cx:pt>
          <cx:pt idx="711">-0.057653784313082802</cx:pt>
          <cx:pt idx="712">0.0187119197781964</cx:pt>
          <cx:pt idx="713">0.0341625744152435</cx:pt>
          <cx:pt idx="714">0.067778130392233807</cx:pt>
          <cx:pt idx="715">0.082747974092499593</cx:pt>
          <cx:pt idx="716">0.057602092668265797</cx:pt>
          <cx:pt idx="717">0.012208005669533201</cx:pt>
          <cx:pt idx="718">0.00091498614448092398</cx:pt>
          <cx:pt idx="719">-0.0062094932042263502</cx:pt>
          <cx:pt idx="720">-0.0246385858819087</cx:pt>
          <cx:pt idx="721">-0.029420455896344799</cx:pt>
          <cx:pt idx="722">-0.0089986001093264392</cx:pt>
          <cx:pt idx="723">-0.0015862879817491601</cx:pt>
          <cx:pt idx="724">-0.00092428219215683603</cx:pt>
          <cx:pt idx="725">0.00117180338241081</cx:pt>
          <cx:pt idx="726">0.000713649604877007</cx:pt>
          <cx:pt idx="727">0.00048128215132547101</cx:pt>
          <cx:pt idx="728">9.2465185376840699e-05</cx:pt>
          <cx:pt idx="729">0.000439387377940712</cx:pt>
          <cx:pt idx="730">0.000501542486505019</cx:pt>
          <cx:pt idx="731">-0.00054563368147306104</cx:pt>
          <cx:pt idx="732">-0.0092758990859821196</cx:pt>
          <cx:pt idx="733">-0.0293740534873486</cx:pt>
          <cx:pt idx="734">-0.034891617441624598</cx:pt>
          <cx:pt idx="735">0.0017464519896221999</cx:pt>
          <cx:pt idx="736">0.0176429254191224</cx:pt>
          <cx:pt idx="737">0.016612755003910299</cx:pt>
          <cx:pt idx="738">-0.020905695356791699</cx:pt>
          <cx:pt idx="739">-0.048713825012542601</cx:pt>
          <cx:pt idx="740">-0.036486201531917201</cx:pt>
          <cx:pt idx="741">0.022431882828263298</cx:pt>
          <cx:pt idx="742">0.038987271920037501</cx:pt>
          <cx:pt idx="743">0.021621406160829401</cx:pt>
          <cx:pt idx="744">-0.0140604838753826</cx:pt>
          <cx:pt idx="745">-0.031330874942817499</cx:pt>
          <cx:pt idx="746">-0.0161957846140766</cx:pt>
          <cx:pt idx="747">0.0025731989423193801</cx:pt>
          <cx:pt idx="748">-0.0088335609091144806</cx:pt>
          <cx:pt idx="749">-0.015574302667231201</cx:pt>
          <cx:pt idx="750">-0.00578890062364717</cx:pt>
          <cx:pt idx="751">0.00062737714793687296</cx:pt>
          <cx:pt idx="752">0.00055086656011170399</cx:pt>
          <cx:pt idx="753">3.5120368353794199e-05</cx:pt>
          <cx:pt idx="754">0.00016494252672208699</cx:pt>
          <cx:pt idx="755">-0.000146463249950879</cx:pt>
          <cx:pt idx="756">-0.00035683551928297302</cx:pt>
          <cx:pt idx="757">0.00068735585359644001</cx:pt>
          <cx:pt idx="758">0.00048098474179009002</cx:pt>
          <cx:pt idx="759">0.00010383678121308301</cx:pt>
          <cx:pt idx="760">-0.000193267146028996</cx:pt>
          <cx:pt idx="761">0.00047900086289976899</cx:pt>
          <cx:pt idx="762">0.00051756854890476598</cx:pt>
          <cx:pt idx="763">0.0017947738479842099</cx:pt>
          <cx:pt idx="764">0.0052818333192198698</cx:pt>
          <cx:pt idx="765">0.0075482914174649996</cx:pt>
          <cx:pt idx="766">0.0077016171649851297</cx:pt>
          <cx:pt idx="767">-0.00127925242403589</cx:pt>
          <cx:pt idx="768">0.00192523144244073</cx:pt>
          <cx:pt idx="769">0.0099342207241374693</cx:pt>
          <cx:pt idx="770">-0.0032483479330952399</cx:pt>
          <cx:pt idx="771">0.0022010491126985801</cx:pt>
          <cx:pt idx="772">0.0042714529521438102</cx:pt>
          <cx:pt idx="773">0.0025968458852266602</cx:pt>
          <cx:pt idx="774">-0.0049835144798633501</cx:pt>
          <cx:pt idx="775">0.0021638973274104899</cx:pt>
          <cx:pt idx="776">-0.0051562734363391196</cx:pt>
          <cx:pt idx="777">-0.00517924467222347</cx:pt>
          <cx:pt idx="778">-0.010424444474280399</cx:pt>
          <cx:pt idx="779">0.000187712265757716</cx:pt>
          <cx:pt idx="780">0.00068570725904325302</cx:pt>
          <cx:pt idx="781">0.00029955000999554702</cx:pt>
          <cx:pt idx="782">0.000308599622501762</cx:pt>
          <cx:pt idx="783">-0.00019525362245699</cx:pt>
        </cx:lvl>
      </cx:numDim>
    </cx:data>
    <cx:data id="167">
      <cx:numDim type="val">
        <cx:f>'001_WA_F - 副本'!$FL$1:$FL$784</cx:f>
        <cx:lvl ptCount="784" formatCode="G/通用格式">
          <cx:pt idx="0">-0.00046799201877150299</cx:pt>
          <cx:pt idx="1">0.00060086633744086998</cx:pt>
          <cx:pt idx="2">-0.00015193801715346201</cx:pt>
          <cx:pt idx="3">-0.00025658668732871299</cx:pt>
          <cx:pt idx="4">-0.00040594302865806998</cx:pt>
          <cx:pt idx="5">0.000111732620593099</cx:pt>
          <cx:pt idx="6">-0.00080971183077497297</cx:pt>
          <cx:pt idx="7">-0.00023406144030564701</cx:pt>
          <cx:pt idx="8">-0.00073020557295590803</cx:pt>
          <cx:pt idx="9">-0.00048855383044519403</cx:pt>
          <cx:pt idx="10">-0.00048614785772619701</cx:pt>
          <cx:pt idx="11">-0.00047975695336763399</cx:pt>
          <cx:pt idx="12">6.3930980759323601e-05</cx:pt>
          <cx:pt idx="13">0.000130674505872152</cx:pt>
          <cx:pt idx="14">-0.00030570240723404898</cx:pt>
          <cx:pt idx="15">-0.00033267431509016</cx:pt>
          <cx:pt idx="16">0.00068296844325761805</cx:pt>
          <cx:pt idx="17">0.00027089304277020499</cx:pt>
          <cx:pt idx="18">0.000184736463310366</cx:pt>
          <cx:pt idx="19">-0.00060412328501885002</cx:pt>
          <cx:pt idx="20">-0.00056022564577808403</cx:pt>
          <cx:pt idx="21">-0.00030545366965699697</cx:pt>
          <cx:pt idx="22">-9.7850010804046195e-05</cx:pt>
          <cx:pt idx="23">-0.00066237182216125903</cx:pt>
          <cx:pt idx="24">7.3968656415487606e-05</cx:pt>
          <cx:pt idx="25">5.3475277886707398e-05</cx:pt>
          <cx:pt idx="26">8.5195550158974706e-05</cx:pt>
          <cx:pt idx="27">-0.00113125143507983</cx:pt>
          <cx:pt idx="28">0.00012399443833467199</cx:pt>
          <cx:pt idx="29">0.00060156210038857705</cx:pt>
          <cx:pt idx="30">-0.00047680295309601202</cx:pt>
          <cx:pt idx="31">-0.00026930788552505198</cx:pt>
          <cx:pt idx="32">0.00046440336641066001</cx:pt>
          <cx:pt idx="33">-0.00035425060283556398</cx:pt>
          <cx:pt idx="34">0.000308005463300833</cx:pt>
          <cx:pt idx="35">0.0011678176545050899</cx:pt>
          <cx:pt idx="36">0.00169910058901295</cx:pt>
          <cx:pt idx="37">0.00112939456206497</cx:pt>
          <cx:pt idx="38">0.00097799987173407795</cx:pt>
          <cx:pt idx="39">0.00209538763413121</cx:pt>
          <cx:pt idx="40">0.0022285194325045101</cx:pt>
          <cx:pt idx="41">0.0013009144084630601</cx:pt>
          <cx:pt idx="42">0.00070416346688656299</cx:pt>
          <cx:pt idx="43">-7.6356201453351693e-05</cx:pt>
          <cx:pt idx="44">0.0016996695440287899</cx:pt>
          <cx:pt idx="45">0.00188617935843242</cx:pt>
          <cx:pt idx="46">0.00114691344607112</cx:pt>
          <cx:pt idx="47">0.00072854582721909404</cx:pt>
          <cx:pt idx="48">0.0011369641823525301</cx:pt>
          <cx:pt idx="49">0.0010413847385935</cx:pt>
          <cx:pt idx="50">0.00076887935984648495</cx:pt>
          <cx:pt idx="51">0.00063411729860400905</cx:pt>
          <cx:pt idx="52">-0.00064907087024512701</cx:pt>
          <cx:pt idx="53">0.00051104605680842301</cx:pt>
          <cx:pt idx="54">-0.00041009659234578699</cx:pt>
          <cx:pt idx="55">-0.00029594483859227198</cx:pt>
          <cx:pt idx="56">-0.000113033656675937</cx:pt>
          <cx:pt idx="57">0.00056504367661648299</cx:pt>
          <cx:pt idx="58">0.0010088568832382701</cx:pt>
          <cx:pt idx="59">-0.00030145086309888201</cx:pt>
          <cx:pt idx="60">-0.00073745985662644403</cx:pt>
          <cx:pt idx="61">0.000194608758077312</cx:pt>
          <cx:pt idx="62">0.00067941876871369295</cx:pt>
          <cx:pt idx="63">0.00195055139654073</cx:pt>
          <cx:pt idx="64">0.0045597009466025202</cx:pt>
          <cx:pt idx="65">0.0063382251125241196</cx:pt>
          <cx:pt idx="66">0.0089063639490145202</cx:pt>
          <cx:pt idx="67">0.0100263046059825</cx:pt>
          <cx:pt idx="68">0.0106103641274527</cx:pt>
          <cx:pt idx="69">0.0088768317423149994</cx:pt>
          <cx:pt idx="70">0.0109361491936155</cx:pt>
          <cx:pt idx="71">0.010678090048911499</cx:pt>
          <cx:pt idx="72">0.0102573844510162</cx:pt>
          <cx:pt idx="73">0.0112194024467447</cx:pt>
          <cx:pt idx="74">0.0107070386331418</cx:pt>
          <cx:pt idx="75">0.0062563491960725796</cx:pt>
          <cx:pt idx="76">0.0088952437521914608</cx:pt>
          <cx:pt idx="77">0.0063287496100512099</cx:pt>
          <cx:pt idx="78">0.0034083301400171799</cx:pt>
          <cx:pt idx="79">0.00112842954956642</cx:pt>
          <cx:pt idx="80">-0.00013263988696136201</cx:pt>
          <cx:pt idx="81">0.000117057184001894</cx:pt>
          <cx:pt idx="82">0.00021278899125170799</cx:pt>
          <cx:pt idx="83">-0.000164856813962469</cx:pt>
          <cx:pt idx="84">0.00021050101231074499</cx:pt>
          <cx:pt idx="85">0.000435073703527135</cx:pt>
          <cx:pt idx="86">0.000366084078212817</cx:pt>
          <cx:pt idx="87">0.00044644544199981502</cx:pt>
          <cx:pt idx="88">0.00032660897319587701</cx:pt>
          <cx:pt idx="89">0.00040782045403801501</cx:pt>
          <cx:pt idx="90">0.00057190556722384097</cx:pt>
          <cx:pt idx="91">0.0023190884455138701</cx:pt>
          <cx:pt idx="92">0.00583260686212518</cx:pt>
          <cx:pt idx="93">0.0117217095899304</cx:pt>
          <cx:pt idx="94">0.016011168403882701</cx:pt>
          <cx:pt idx="95">0.0183106762413839</cx:pt>
          <cx:pt idx="96">0.012510138115850901</cx:pt>
          <cx:pt idx="97">0.013349076014767199</cx:pt>
          <cx:pt idx="98">0.0118519894539786</cx:pt>
          <cx:pt idx="99">0.0098090131166421093</cx:pt>
          <cx:pt idx="100">0.0175818032513738</cx:pt>
          <cx:pt idx="101">0.012864031536519899</cx:pt>
          <cx:pt idx="102">0.014218023843205601</cx:pt>
          <cx:pt idx="103">0.012855493452829001</cx:pt>
          <cx:pt idx="104">0.010523514609163001</cx:pt>
          <cx:pt idx="105">0.015828130472499102</cx:pt>
          <cx:pt idx="106">0.011126285550729901</cx:pt>
          <cx:pt idx="107">0.0070755437485734499</cx:pt>
          <cx:pt idx="108">0.00217076665289432</cx:pt>
          <cx:pt idx="109">0.00040958086306807799</cx:pt>
          <cx:pt idx="110">0.00048463410793870101</cx:pt>
          <cx:pt idx="111">-0.000161120291746383</cx:pt>
          <cx:pt idx="112">9.8965740559766097e-05</cx:pt>
          <cx:pt idx="113">-0.00060520493582617103</cx:pt>
          <cx:pt idx="114">-0.0011182322239165301</cx:pt>
          <cx:pt idx="115">-0.00044175125428643202</cx:pt>
          <cx:pt idx="116">-0.0012751324212762699</cx:pt>
          <cx:pt idx="117">-0.0045214457138849197</cx:pt>
          <cx:pt idx="118">-0.0046101103880228696</cx:pt>
          <cx:pt idx="119">-0.00377921657564231</cx:pt>
          <cx:pt idx="120">-0.0053308792390141602</cx:pt>
          <cx:pt idx="121">0.0072066082268596602</cx:pt>
          <cx:pt idx="122">0.016261422472552502</cx:pt>
          <cx:pt idx="123">0.024556701624690799</cx:pt>
          <cx:pt idx="124">0.028207251173715201</cx:pt>
          <cx:pt idx="125">0.0058762892354698396</cx:pt>
          <cx:pt idx="126">0.0112194218695452</cx:pt>
          <cx:pt idx="127">0.0108881081614218</cx:pt>
          <cx:pt idx="128">0.023890021761797602</cx:pt>
          <cx:pt idx="129">0.01521436178752</cx:pt>
          <cx:pt idx="130">-0.0049754236545381204</cx:pt>
          <cx:pt idx="131">-0.0133201567432578</cx:pt>
          <cx:pt idx="132">-0.0067656686133348498</cx:pt>
          <cx:pt idx="133">-0.0039147517422023596</cx:pt>
          <cx:pt idx="134">-0.0082861136051279403</cx:pt>
          <cx:pt idx="135">-0.0044718237443069899</cx:pt>
          <cx:pt idx="136">-0.00011461885891131601</cx:pt>
          <cx:pt idx="137">0.00162605025213428</cx:pt>
          <cx:pt idx="138">0.00057826972290942304</cx:pt>
          <cx:pt idx="139">2.03157136436926e-05</cx:pt>
          <cx:pt idx="140">-0.00063770221756223198</cx:pt>
          <cx:pt idx="141">4.9874398861885398e-05</cx:pt>
          <cx:pt idx="142">0.00038347730614051101</cx:pt>
          <cx:pt idx="143">-0.00064463388496372104</cx:pt>
          <cx:pt idx="144">-0.0036790375163516702</cx:pt>
          <cx:pt idx="145">-0.013646925177580101</cx:pt>
          <cx:pt idx="146">-0.011802660170166301</cx:pt>
          <cx:pt idx="147">-0.0051397906549313904</cx:pt>
          <cx:pt idx="148">-0.0058809839362727401</cx:pt>
          <cx:pt idx="149">0.0020563301891796098</cx:pt>
          <cx:pt idx="150">0.0025171602912873398</cx:pt>
          <cx:pt idx="151">0.019703991903758399</cx:pt>
          <cx:pt idx="152">0.029558678455782</cx:pt>
          <cx:pt idx="153">-0.00174040523186229</cx:pt>
          <cx:pt idx="154">0.011207653615065901</cx:pt>
          <cx:pt idx="155">0.0062849183875617904</cx:pt>
          <cx:pt idx="156">0.014537256991493301</cx:pt>
          <cx:pt idx="157">0.013362652127276</cx:pt>
          <cx:pt idx="158">-0.0090005823958963695</cx:pt>
          <cx:pt idx="159">-0.0025242943320002401</cx:pt>
          <cx:pt idx="160">0.0038929029742519701</cx:pt>
          <cx:pt idx="161">0.011667877709773801</cx:pt>
          <cx:pt idx="162">-0.0042763480165153803</cx:pt>
          <cx:pt idx="163">-0.0054187585627585204</cx:pt>
          <cx:pt idx="164">0.000153078581437754</cx:pt>
          <cx:pt idx="165">0.0049517157542410999</cx:pt>
          <cx:pt idx="166">0.00186585705776904</cx:pt>
          <cx:pt idx="167">0.00089381062255785605</cx:pt>
          <cx:pt idx="168">-0.000135291205455179</cx:pt>
          <cx:pt idx="169">0.00064538065969407202</cx:pt>
          <cx:pt idx="170">-0.00085151671756155799</cx:pt>
          <cx:pt idx="171">-0.0036277420733095002</cx:pt>
          <cx:pt idx="172">-0.00558327325925602</cx:pt>
          <cx:pt idx="173">-0.010473537325174</cx:pt>
          <cx:pt idx="174">-0.019143205649823698</cx:pt>
          <cx:pt idx="175">-0.00951994839311655</cx:pt>
          <cx:pt idx="176">-0.0027773985822135902</cx:pt>
          <cx:pt idx="177">0.0017974530150197</cx:pt>
          <cx:pt idx="178">-0.016764851355972301</cx:pt>
          <cx:pt idx="179">-0.00985830239287349</cx:pt>
          <cx:pt idx="180">0.0011716148060898</cx:pt>
          <cx:pt idx="181">-0.0102579561506517</cx:pt>
          <cx:pt idx="182">-0.018379025325854899</cx:pt>
          <cx:pt idx="183">-0.0060083665752580402</cx:pt>
          <cx:pt idx="184">0.00327381059506368</cx:pt>
          <cx:pt idx="185">0.0063640975063293604</cx:pt>
          <cx:pt idx="186">-0.012672380609127201</cx:pt>
          <cx:pt idx="187">0.0094255966105012794</cx:pt>
          <cx:pt idx="188">-0.0079388080569277892</cx:pt>
          <cx:pt idx="189">0.0011796815609521</cx:pt>
          <cx:pt idx="190">0.0094212347170692292</cx:pt>
          <cx:pt idx="191">0.0088893968348731003</cx:pt>
          <cx:pt idx="192">0.00064109682869423602</cx:pt>
          <cx:pt idx="193">0.0075270036543713097</cx:pt>
          <cx:pt idx="194">-0.00065788605840848703</cx:pt>
          <cx:pt idx="195">-0.0012039196134491299</cx:pt>
          <cx:pt idx="196">-4.5036603794327803e-05</cx:pt>
          <cx:pt idx="197">-0.00054467624034937995</cx:pt>
          <cx:pt idx="198">-0.00211992065905287</cx:pt>
          <cx:pt idx="199">-0.00610959649659707</cx:pt>
          <cx:pt idx="200">-0.0023618399760557099</cx:pt>
          <cx:pt idx="201">-0.0033773865343352701</cx:pt>
          <cx:pt idx="202">-0.013666023446750801</cx:pt>
          <cx:pt idx="203">-0.017784372240713799</cx:pt>
          <cx:pt idx="204">0.00069739382874364005</cx:pt>
          <cx:pt idx="205">-0.000592382248712784</cx:pt>
          <cx:pt idx="206">-0.0175200261167184</cx:pt>
          <cx:pt idx="207">-0.020601313773929798</cx:pt>
          <cx:pt idx="208">-0.011046492680329201</cx:pt>
          <cx:pt idx="209">0.0031919484346887802</cx:pt>
          <cx:pt idx="210">-0.015143446674612</cx:pt>
          <cx:pt idx="211">0.0187770428280357</cx:pt>
          <cx:pt idx="212">-0.0010665797986854899</cx:pt>
          <cx:pt idx="213">0.0047749109516826002</cx:pt>
          <cx:pt idx="214">0.0153470349811007</cx:pt>
          <cx:pt idx="215">-0.00020469911696153201</cx:pt>
          <cx:pt idx="216">-0.0157817458012715</cx:pt>
          <cx:pt idx="217">0.0090546464004577602</cx:pt>
          <cx:pt idx="218">0.0155215970248301</cx:pt>
          <cx:pt idx="219">0.0108591748978811</cx:pt>
          <cx:pt idx="220">0.0113882358829981</cx:pt>
          <cx:pt idx="221">0.0080826121364052095</cx:pt>
          <cx:pt idx="222">0.00017843833266266499</cx:pt>
          <cx:pt idx="223">-0.00072308068416599704</cx:pt>
          <cx:pt idx="224">0.00034416234724214201</cx:pt>
          <cx:pt idx="225">0.000227788046013036</cx:pt>
          <cx:pt idx="226">-0.0014843155982849599</cx:pt>
          <cx:pt idx="227">-0.0025487576095929599</cx:pt>
          <cx:pt idx="228">-0.00238679575832181</cx:pt>
          <cx:pt idx="229">-0.0061015960912445197</cx:pt>
          <cx:pt idx="230">-0.0057231569080383503</cx:pt>
          <cx:pt idx="231">-0.016638708253642699</cx:pt>
          <cx:pt idx="232">-0.018656840798599101</cx:pt>
          <cx:pt idx="233">-0.0049128927823230001</cx:pt>
          <cx:pt idx="234">-0.00099259272568184907</cx:pt>
          <cx:pt idx="235">0.00214187688230019</cx:pt>
          <cx:pt idx="236">0.0050501321652672796</cx:pt>
          <cx:pt idx="237">0.016427121534007098</cx:pt>
          <cx:pt idx="238">-0.0045441260925676002</cx:pt>
          <cx:pt idx="239">0.00076387917279446902</cx:pt>
          <cx:pt idx="240">0.012786277834947299</cx:pt>
          <cx:pt idx="241">0.00318897766747248</cx:pt>
          <cx:pt idx="242">0.010624660865391799</cx:pt>
          <cx:pt idx="243">0.0124307815470702</cx:pt>
          <cx:pt idx="244">-0.0032794628908459698</cx:pt>
          <cx:pt idx="245">0.0091669084801862394</cx:pt>
          <cx:pt idx="246">0.0124870195078932</cx:pt>
          <cx:pt idx="247">0.0159504318083383</cx:pt>
          <cx:pt idx="248">0.0166173908439117</cx:pt>
          <cx:pt idx="249">0.0103517016540021</cx:pt>
          <cx:pt idx="250">0.0027349392169647999</cx:pt>
          <cx:pt idx="251">0.000413375812643351</cx:pt>
          <cx:pt idx="252">0.00048007343020820399</cx:pt>
          <cx:pt idx="253">-0.00154071098541082</cx:pt>
          <cx:pt idx="254">-0.000198564562148346</cx:pt>
          <cx:pt idx="255">-0.000215718206915302</cx:pt>
          <cx:pt idx="256">-0.0081253033598029795</cx:pt>
          <cx:pt idx="257">-0.0110388754791354</cx:pt>
          <cx:pt idx="258">-0.0105554693660612</cx:pt>
          <cx:pt idx="259">-0.026499035622231101</cx:pt>
          <cx:pt idx="260">-0.016689152844253902</cx:pt>
          <cx:pt idx="261">0.010056112044534301</cx:pt>
          <cx:pt idx="262">0.0055001412227474698</cx:pt>
          <cx:pt idx="263">-0.00072834023335450104</cx:pt>
          <cx:pt idx="264">0.0022644804804535499</cx:pt>
          <cx:pt idx="265">-0.0074762181364924803</cx:pt>
          <cx:pt idx="266">-0.018345944314233101</cx:pt>
          <cx:pt idx="267">-0.017677333215186702</cx:pt>
          <cx:pt idx="268">-0.015694182436976699</cx:pt>
          <cx:pt idx="269">-0.0053321432154593996</cx:pt>
          <cx:pt idx="270">-0.0051635704580625802</cx:pt>
          <cx:pt idx="271">0.0013437882777509399</cx:pt>
          <cx:pt idx="272">0.015412962115654801</cx:pt>
          <cx:pt idx="273">0.0054100446614711801</cx:pt>
          <cx:pt idx="274">0.014027408982106001</cx:pt>
          <cx:pt idx="275">0.0274700986974168</cx:pt>
          <cx:pt idx="276">0.0192373317374376</cx:pt>
          <cx:pt idx="277">0.0046089882065476501</cx:pt>
          <cx:pt idx="278">-0.0012249440690116501</cx:pt>
          <cx:pt idx="279">-0.0048582671680882901</cx:pt>
          <cx:pt idx="280">0.00053281034929361897</cx:pt>
          <cx:pt idx="281">-0.0011045087488861401</cx:pt>
          <cx:pt idx="282">-0.0038978481308796198</cx:pt>
          <cx:pt idx="283">-0.00186423507121388</cx:pt>
          <cx:pt idx="284">-0.00502365563797716</cx:pt>
          <cx:pt idx="285">-0.0038384533468246301</cx:pt>
          <cx:pt idx="286">-0.00032213633803222899</cx:pt>
          <cx:pt idx="287">-0.00182107225133153</cx:pt>
          <cx:pt idx="288">-0.00243223529955472</cx:pt>
          <cx:pt idx="289">0.016335297169030899</cx:pt>
          <cx:pt idx="290">0.0130095900828533</cx:pt>
          <cx:pt idx="291">0.012307674058089101</cx:pt>
          <cx:pt idx="292">0.00717243381643725</cx:pt>
          <cx:pt idx="293">-0.024755723974155801</cx:pt>
          <cx:pt idx="294">-0.0118530272307476</cx:pt>
          <cx:pt idx="295">-0.045403035899036701</cx:pt>
          <cx:pt idx="296">-0.024487655939488699</cx:pt>
          <cx:pt idx="297">-0.0281517071066094</cx:pt>
          <cx:pt idx="298">-0.0096205093772864098</cx:pt>
          <cx:pt idx="299">-0.0047808349183714096</cx:pt>
          <cx:pt idx="300">-0.0119902988704061</cx:pt>
          <cx:pt idx="301">-0.0037836463127280001</cx:pt>
          <cx:pt idx="302">0.0056136778526297603</cx:pt>
          <cx:pt idx="303">0.0302610005927803</cx:pt>
          <cx:pt idx="304">0.0099089484965145403</cx:pt>
          <cx:pt idx="305">-0.0094677146816205208</cx:pt>
          <cx:pt idx="306">-0.0011888012942918599</cx:pt>
          <cx:pt idx="307">-0.0010144490724728599</cx:pt>
          <cx:pt idx="308">-0.00020944415473892801</cx:pt>
          <cx:pt idx="309">-0.00127315969135655</cx:pt>
          <cx:pt idx="310">-0.0051902656727951697</cx:pt>
          <cx:pt idx="311">-0.0056221595920559796</cx:pt>
          <cx:pt idx="312">-0.0024426174840572398</cx:pt>
          <cx:pt idx="313">0.0019620158907655899</cx:pt>
          <cx:pt idx="314">0.011542521478690299</cx:pt>
          <cx:pt idx="315">0.017924143566445502</cx:pt>
          <cx:pt idx="316">0.0073562215688535203</cx:pt>
          <cx:pt idx="317">0.029408967574517799</cx:pt>
          <cx:pt idx="318">0.0034418706612405299</cx:pt>
          <cx:pt idx="319">0.0174034281977552</cx:pt>
          <cx:pt idx="320">-0.0032974992635660602</cx:pt>
          <cx:pt idx="321">-0.037206519568355897</cx:pt>
          <cx:pt idx="322">-0.0259226542778822</cx:pt>
          <cx:pt idx="323">-0.044307582825434698</cx:pt>
          <cx:pt idx="324">-0.031650246267897197</cx:pt>
          <cx:pt idx="325">-0.044593943990491498</cx:pt>
          <cx:pt idx="326">-0.0247939003033756</cx:pt>
          <cx:pt idx="327">0.0026959013383164201</cx:pt>
          <cx:pt idx="328">-0.0138888384808639</cx:pt>
          <cx:pt idx="329">0.00206158999473709</cx:pt>
          <cx:pt idx="330">-0.00445624371117548</cx:pt>
          <cx:pt idx="331">0.0227398916918524</cx:pt>
          <cx:pt idx="332">0.0223514027620649</cx:pt>
          <cx:pt idx="333">0.0053845431651493502</cx:pt>
          <cx:pt idx="334">0.0042170548869438504</cx:pt>
          <cx:pt idx="335">-0.00033827220301496799</cx:pt>
          <cx:pt idx="336">-0.00026242806597967299</cx:pt>
          <cx:pt idx="337">-0.000118476938060684</cx:pt>
          <cx:pt idx="338">-0.00253403118088573</cx:pt>
          <cx:pt idx="339">-0.00277192975738603</cx:pt>
          <cx:pt idx="340">-0.0017918624685819</cx:pt>
          <cx:pt idx="341">0.0072342550312437699</cx:pt>
          <cx:pt idx="342">0.019982271712269899</cx:pt>
          <cx:pt idx="343">0.0135994419622137</cx:pt>
          <cx:pt idx="344">-0.00677109919761976</cx:pt>
          <cx:pt idx="345">0.0055802892047437103</cx:pt>
          <cx:pt idx="346">-0.00684651653464609</cx:pt>
          <cx:pt idx="347">0.0071164888184912303</cx:pt>
          <cx:pt idx="348">-0.017854262116521899</cx:pt>
          <cx:pt idx="349">-0.0204690961823836</cx:pt>
          <cx:pt idx="350">-0.022674244741384499</cx:pt>
          <cx:pt idx="351">-0.020371537310836602</cx:pt>
          <cx:pt idx="352">-0.0243902526187753</cx:pt>
          <cx:pt idx="353">-0.026520674633820501</cx:pt>
          <cx:pt idx="354">-0.0205357378565897</cx:pt>
          <cx:pt idx="355">0.026094388830035099</cx:pt>
          <cx:pt idx="356">0.021128823106175299</cx:pt>
          <cx:pt idx="357">0.019407979413157299</cx:pt>
          <cx:pt idx="358">0.0033956673536203702</cx:pt>
          <cx:pt idx="359">0.020855705248849301</cx:pt>
          <cx:pt idx="360">0.0196302835171961</cx:pt>
          <cx:pt idx="361">-0.00058277231516347698</cx:pt>
          <cx:pt idx="362">-0.00041126910320316202</cx:pt>
          <cx:pt idx="363">-0.0021943990896734801</cx:pt>
          <cx:pt idx="364">0.00054237647560806705</cx:pt>
          <cx:pt idx="365">0.000391422290916143</cx:pt>
          <cx:pt idx="366">-0.00148366514903847</cx:pt>
          <cx:pt idx="367">-0.0038469093167671801</cx:pt>
          <cx:pt idx="368">-0.0052692323438738604</cx:pt>
          <cx:pt idx="369">0.010152434040760499</cx:pt>
          <cx:pt idx="370">0.018643903064320601</cx:pt>
          <cx:pt idx="371">0.017236984158984999</cx:pt>
          <cx:pt idx="372">0.0110681815097296</cx:pt>
          <cx:pt idx="373">0.010558788489933401</cx:pt>
          <cx:pt idx="374">0.0053539774500315496</cx:pt>
          <cx:pt idx="375">0.020289396054410502</cx:pt>
          <cx:pt idx="376">0.0251513107287883</cx:pt>
          <cx:pt idx="377">0.0168731015742224</cx:pt>
          <cx:pt idx="378">0.0088368508377063108</cx:pt>
          <cx:pt idx="379">0.026083495709449501</cx:pt>
          <cx:pt idx="380">-0.0070262395302828603</cx:pt>
          <cx:pt idx="381">-0.028884745479179501</cx:pt>
          <cx:pt idx="382">0.0029678985561209801</cx:pt>
          <cx:pt idx="383">0.0242569053666256</cx:pt>
          <cx:pt idx="384">0.0140482753973043</cx:pt>
          <cx:pt idx="385">0.00106869354551578</cx:pt>
          <cx:pt idx="386">0.0071748092066612496</cx:pt>
          <cx:pt idx="387">0.0061013065502519602</cx:pt>
          <cx:pt idx="388">-0.00025941350645076799</cx:pt>
          <cx:pt idx="389">0.00086762293584084305</cx:pt>
          <cx:pt idx="390">0.0022649063770198599</cx:pt>
          <cx:pt idx="391">-0.00048932175914790201</cx:pt>
          <cx:pt idx="392">-0.000158093488128081</cx:pt>
          <cx:pt idx="393">0.00081696049760397195</cx:pt>
          <cx:pt idx="394">-0.0010382507388980099</cx:pt>
          <cx:pt idx="395">-0.0025056721775521202</cx:pt>
          <cx:pt idx="396">-0.00309911441754327</cx:pt>
          <cx:pt idx="397">0.0176477826479868</cx:pt>
          <cx:pt idx="398">0.019997568519183401</cx:pt>
          <cx:pt idx="399">0.0102411622548838</cx:pt>
          <cx:pt idx="400">0.0022950319257516198</cx:pt>
          <cx:pt idx="401">0.0049497478393178296</cx:pt>
          <cx:pt idx="402">0.027003389575600299</cx:pt>
          <cx:pt idx="403">0.053261627266964803</cx:pt>
          <cx:pt idx="404">0.032436953227824798</cx:pt>
          <cx:pt idx="405">0.045347359428719897</cx:pt>
          <cx:pt idx="406">0.039734993650185901</cx:pt>
          <cx:pt idx="407">0.024874086770640302</cx:pt>
          <cx:pt idx="408">0.0041718882529821304</cx:pt>
          <cx:pt idx="409">-0.010200018190173601</cx:pt>
          <cx:pt idx="410">-0.0158370541769099</cx:pt>
          <cx:pt idx="411">-0.017161275610726501</cx:pt>
          <cx:pt idx="412">-0.022786764154027001</cx:pt>
          <cx:pt idx="413">-0.016977919108155399</cx:pt>
          <cx:pt idx="414">-0.015863733050104301</cx:pt>
          <cx:pt idx="415">-0.016380354974337499</cx:pt>
          <cx:pt idx="416">-2.7343605213166901e-05</cx:pt>
          <cx:pt idx="417">0.0033129191649783401</cx:pt>
          <cx:pt idx="418">0.00084259904083027902</cx:pt>
          <cx:pt idx="419">1.3392720147896501e-05</cx:pt>
          <cx:pt idx="420">0.000108128846963466</cx:pt>
          <cx:pt idx="421">-0.00083843230085107101</cx:pt>
          <cx:pt idx="422">0.000161223795622975</cx:pt>
          <cx:pt idx="423">0.0022917289678670199</cx:pt>
          <cx:pt idx="424">-0.0069905027115801403</cx:pt>
          <cx:pt idx="425">0.0091587019888009005</cx:pt>
          <cx:pt idx="426">0.0057613888658486099</cx:pt>
          <cx:pt idx="427">0.0032013290603519701</cx:pt>
          <cx:pt idx="428">0.0098168974880485007</cx:pt>
          <cx:pt idx="429">0.032412660280193697</cx:pt>
          <cx:pt idx="430">0.022776917798332099</cx:pt>
          <cx:pt idx="431">0.031161069030737999</cx:pt>
          <cx:pt idx="432">0.032237953253490402</cx:pt>
          <cx:pt idx="433">0.054214077286063998</cx:pt>
          <cx:pt idx="434">0.046052134310599999</cx:pt>
          <cx:pt idx="435">0.0085043881807669499</cx:pt>
          <cx:pt idx="436">0.016459889442699702</cx:pt>
          <cx:pt idx="437">-0.014915342318605401</cx:pt>
          <cx:pt idx="438">-0.011050051105491499</cx:pt>
          <cx:pt idx="439">-0.0253860427779962</cx:pt>
          <cx:pt idx="440">-0.043749809501059701</cx:pt>
          <cx:pt idx="441">-0.044237719044931699</cx:pt>
          <cx:pt idx="442">-0.033959223188553801</cx:pt>
          <cx:pt idx="443">-0.016342077528050902</cx:pt>
          <cx:pt idx="444">0.00367475953647189</cx:pt>
          <cx:pt idx="445">0.0077150617739169302</cx:pt>
          <cx:pt idx="446">0.0016118582703277199</cx:pt>
          <cx:pt idx="447">0.00045600396655547299</cx:pt>
          <cx:pt idx="448">-0.00012514683527959199</cx:pt>
          <cx:pt idx="449">-0.000544729601231863</cx:pt>
          <cx:pt idx="450">-0.0013730967117830399</cx:pt>
          <cx:pt idx="451">-0.00061191253002657096</cx:pt>
          <cx:pt idx="452">-0.012292499661104199</cx:pt>
          <cx:pt idx="453">-0.0093913031201053009</cx:pt>
          <cx:pt idx="454">-0.0040739772223776297</cx:pt>
          <cx:pt idx="455">-0.0084766529043968693</cx:pt>
          <cx:pt idx="456">-0.0087811037224435999</cx:pt>
          <cx:pt idx="457">0.017269744924644202</cx:pt>
          <cx:pt idx="458">0.031739410266987601</cx:pt>
          <cx:pt idx="459">0.0249260158261485</cx:pt>
          <cx:pt idx="460">0.043865876155676602</cx:pt>
          <cx:pt idx="461">0.044715776544857699</cx:pt>
          <cx:pt idx="462">0.024434753478365798</cx:pt>
          <cx:pt idx="463">0.015182970631027901</cx:pt>
          <cx:pt idx="464">0.0096262689507175207</cx:pt>
          <cx:pt idx="465">0.00027910276645169501</cx:pt>
          <cx:pt idx="466">-0.017646167881264298</cx:pt>
          <cx:pt idx="467">-0.031459581040608899</cx:pt>
          <cx:pt idx="468">-0.032627973520974497</cx:pt>
          <cx:pt idx="469">-0.0333428771778667</cx:pt>
          <cx:pt idx="470">-0.025652371066114801</cx:pt>
          <cx:pt idx="471">-0.0067548310068733901</cx:pt>
          <cx:pt idx="472">0.00056023531422485302</cx:pt>
          <cx:pt idx="473">0.011753838882570301</cx:pt>
          <cx:pt idx="474">0.00240369305251343</cx:pt>
          <cx:pt idx="475">8.5592249959480594e-05</cx:pt>
          <cx:pt idx="476">-0.00035148421588465401</cx:pt>
          <cx:pt idx="477">-0.00020303871834965</cx:pt>
          <cx:pt idx="478">-0.00080602468090033397</cx:pt>
          <cx:pt idx="479">-0.0017300711290322199</cx:pt>
          <cx:pt idx="480">-0.0048685723194936397</cx:pt>
          <cx:pt idx="481">-0.0088882159248120703</cx:pt>
          <cx:pt idx="482">-0.0090222244520061692</cx:pt>
          <cx:pt idx="483">-0.013137045261435099</cx:pt>
          <cx:pt idx="484">-0.0016774038376696999</cx:pt>
          <cx:pt idx="485">0.0138142594588709</cx:pt>
          <cx:pt idx="486">0.0082383061124027598</cx:pt>
          <cx:pt idx="487">0.030008945408844499</cx:pt>
          <cx:pt idx="488">0.035262734373776798</cx:pt>
          <cx:pt idx="489">0.017304752551628801</cx:pt>
          <cx:pt idx="490">-0.00033635205742475001</cx:pt>
          <cx:pt idx="491">-0.0073014673010372896</cx:pt>
          <cx:pt idx="492">0.0123676632408892</cx:pt>
          <cx:pt idx="493">0.0072583434243156499</cx:pt>
          <cx:pt idx="494">-0.026179345156652802</cx:pt>
          <cx:pt idx="495">-0.021700768998235399</cx:pt>
          <cx:pt idx="496">-0.012342811595175</cx:pt>
          <cx:pt idx="497">-0.0144527999320536</cx:pt>
          <cx:pt idx="498">-0.0100304632491501</cx:pt>
          <cx:pt idx="499">0.00453607584741647</cx:pt>
          <cx:pt idx="500">0.0030663297305625801</cx:pt>
          <cx:pt idx="501">0.0031597223830078301</cx:pt>
          <cx:pt idx="502">-4.4857407465463301e-05</cx:pt>
          <cx:pt idx="503">0.000171552854513445</cx:pt>
          <cx:pt idx="504">0.00049894349378572104</cx:pt>
          <cx:pt idx="505">-6.7268638179305103e-05</cx:pt>
          <cx:pt idx="506">-0.00038871967451666999</cx:pt>
          <cx:pt idx="507">-0.0056358280431547296</cx:pt>
          <cx:pt idx="508">-0.0024190182399856102</cx:pt>
          <cx:pt idx="509">0.0056752225062374701</cx:pt>
          <cx:pt idx="510">0.013821623146512901</cx:pt>
          <cx:pt idx="511">0.0060925032636407698</cx:pt>
          <cx:pt idx="512">0.0069849468692427504</cx:pt>
          <cx:pt idx="513">0.0109442451900971</cx:pt>
          <cx:pt idx="514">0.0210137777018428</cx:pt>
          <cx:pt idx="515">0.018685104000426202</cx:pt>
          <cx:pt idx="516">0.019180720134011401</cx:pt>
          <cx:pt idx="517">-0.0037064104064787498</cx:pt>
          <cx:pt idx="518">-0.0183253774761593</cx:pt>
          <cx:pt idx="519">-0.0057685013393482401</cx:pt>
          <cx:pt idx="520">-0.022878321505581799</cx:pt>
          <cx:pt idx="521">-0.0088969745629375995</cx:pt>
          <cx:pt idx="522">-0.011939565813931101</cx:pt>
          <cx:pt idx="523">-0.010182949745085801</cx:pt>
          <cx:pt idx="524">-0.00031867824815324402</cx:pt>
          <cx:pt idx="525">-0.0049092678267011799</cx:pt>
          <cx:pt idx="526">0.0078054298776590002</cx:pt>
          <cx:pt idx="527">0.0134869621725759</cx:pt>
          <cx:pt idx="528">0.0092765220059008394</cx:pt>
          <cx:pt idx="529">0.00061779648412781097</cx:pt>
          <cx:pt idx="530">-0.00053373505108960501</cx:pt>
          <cx:pt idx="531">4.95172448367709e-05</cx:pt>
          <cx:pt idx="532">0.0010802029326932199</cx:pt>
          <cx:pt idx="533">-8.0062958659272794e-05</cx:pt>
          <cx:pt idx="534">-0.0017642213158476901</cx:pt>
          <cx:pt idx="535">-0.0105173448761117</cx:pt>
          <cx:pt idx="536">-0.00262970172808953</cx:pt>
          <cx:pt idx="537">0.0017884436135865299</cx:pt>
          <cx:pt idx="538">0.00647440548154073</cx:pt>
          <cx:pt idx="539">0.0106285014728411</cx:pt>
          <cx:pt idx="540">0.0044992928453239404</cx:pt>
          <cx:pt idx="541">-0.00150440093899609</cx:pt>
          <cx:pt idx="542">0.0220363886325638</cx:pt>
          <cx:pt idx="543">0.0017615601916874701</cx:pt>
          <cx:pt idx="544">-0.013041014495717001</cx:pt>
          <cx:pt idx="545">-0.023361005477997399</cx:pt>
          <cx:pt idx="546">-0.023884447346269901</cx:pt>
          <cx:pt idx="547">0.000204857704488847</cx:pt>
          <cx:pt idx="548">-0.0070820906936917604</cx:pt>
          <cx:pt idx="549">0.0197201888271934</cx:pt>
          <cx:pt idx="550">0.010840400466775601</cx:pt>
          <cx:pt idx="551">0.00051418667428082402</cx:pt>
          <cx:pt idx="552">-0.0019594417220349801</cx:pt>
          <cx:pt idx="553">0.0126120604074479</cx:pt>
          <cx:pt idx="554">0.0233064991760576</cx:pt>
          <cx:pt idx="555">0.0222909138579452</cx:pt>
          <cx:pt idx="556">0.0079544077508516796</cx:pt>
          <cx:pt idx="557">-0.00194081308636653</cx:pt>
          <cx:pt idx="558">0.0018758354727457199</cx:pt>
          <cx:pt idx="559">0.00058451790413036097</cx:pt>
          <cx:pt idx="560">6.1701514656394403e-05</cx:pt>
          <cx:pt idx="561">-0.000357368195789807</cx:pt>
          <cx:pt idx="562">-3.6120622682064398e-05</cx:pt>
          <cx:pt idx="563">-0.0046503107446066103</cx:pt>
          <cx:pt idx="564">-0.00011920251054432799</cx:pt>
          <cx:pt idx="565">0.0056175111776535702</cx:pt>
          <cx:pt idx="566">0.0066094195861164697</cx:pt>
          <cx:pt idx="567">0.016083720834137699</cx:pt>
          <cx:pt idx="568">0.0022678133110791798</cx:pt>
          <cx:pt idx="569">-0.016185941775501499</cx:pt>
          <cx:pt idx="570">-0.00048399468070164302</cx:pt>
          <cx:pt idx="571">-0.00068786692281511499</cx:pt>
          <cx:pt idx="572">-0.021774330395668999</cx:pt>
          <cx:pt idx="573">-0.034932358159148497</cx:pt>
          <cx:pt idx="574">-0.017290509251008099</cx:pt>
          <cx:pt idx="575">0.023787923915185898</cx:pt>
          <cx:pt idx="576">0.0053164378017185798</cx:pt>
          <cx:pt idx="577">0.0046058555522948304</cx:pt>
          <cx:pt idx="578">0.0038857089024725098</cx:pt>
          <cx:pt idx="579">-0.0054372857788804602</cx:pt>
          <cx:pt idx="580">0.0096652325090492899</cx:pt>
          <cx:pt idx="581">0.0288409630797197</cx:pt>
          <cx:pt idx="582">0.029680336936448701</cx:pt>
          <cx:pt idx="583">0.019138019765057301</cx:pt>
          <cx:pt idx="584">0.00270768576183931</cx:pt>
          <cx:pt idx="585">-0.0010921542563327</cx:pt>
          <cx:pt idx="586">0.00031612398919676998</cx:pt>
          <cx:pt idx="587">8.4816663561931404e-05</cx:pt>
          <cx:pt idx="588">0.00038090270734488001</cx:pt>
          <cx:pt idx="589">2.7219655178725598e-05</cx:pt>
          <cx:pt idx="590">0.00052247254863964203</cx:pt>
          <cx:pt idx="591">-0.0012296930743050699</cx:pt>
          <cx:pt idx="592">0.0044586999854764097</cx:pt>
          <cx:pt idx="593">-0.00061615199859983401</cx:pt>
          <cx:pt idx="594">0.0072839306119594997</cx:pt>
          <cx:pt idx="595">0.017385690010232002</cx:pt>
          <cx:pt idx="596">0.00086877814421029405</cx:pt>
          <cx:pt idx="597">0.0082968889473238397</cx:pt>
          <cx:pt idx="598">-0.0070165382628086404</cx:pt>
          <cx:pt idx="599">0.0086016376373592805</cx:pt>
          <cx:pt idx="600">-0.0101092511669609</cx:pt>
          <cx:pt idx="601">-0.0065936732079400796</cx:pt>
          <cx:pt idx="602">-0.0035695494561186801</cx:pt>
          <cx:pt idx="603">0.0051517753183322797</cx:pt>
          <cx:pt idx="604">-0.0090600396421378297</cx:pt>
          <cx:pt idx="605">0.017887719266580698</cx:pt>
          <cx:pt idx="606">-0.0073596527115819899</cx:pt>
          <cx:pt idx="607">0.0081583182566501607</cx:pt>
          <cx:pt idx="608">0.0095521475718115499</cx:pt>
          <cx:pt idx="609">0.0181025164543978</cx:pt>
          <cx:pt idx="610">0.034505427330884901</cx:pt>
          <cx:pt idx="611">0.017918441738365199</cx:pt>
          <cx:pt idx="612">-0.00059744948171278598</cx:pt>
          <cx:pt idx="613">-0.0024283056090252898</cx:pt>
          <cx:pt idx="614">0.00028166632664921302</cx:pt>
          <cx:pt idx="615">-0.000181382552276873</cx:pt>
          <cx:pt idx="616">0.000351153656722513</cx:pt>
          <cx:pt idx="617">0.00073613021955836095</cx:pt>
          <cx:pt idx="618">0.00071865383093993099</cx:pt>
          <cx:pt idx="619">0.00050436989375222702</cx:pt>
          <cx:pt idx="620">0.0048008739244808901</cx:pt>
          <cx:pt idx="621">-0.00085175216911977005</cx:pt>
          <cx:pt idx="622">0.0094272150239039492</cx:pt>
          <cx:pt idx="623">0.018253909207349199</cx:pt>
          <cx:pt idx="624">0.0081580749980750093</cx:pt>
          <cx:pt idx="625">0.00991309288566696</cx:pt>
          <cx:pt idx="626">0.0022419076706291299</cx:pt>
          <cx:pt idx="627">0.0117850977549718</cx:pt>
          <cx:pt idx="628">0.0038817828061659702</cx:pt>
          <cx:pt idx="629">-0.0014508902364534699</cx:pt>
          <cx:pt idx="630">-0.0022070876528355599</cx:pt>
          <cx:pt idx="631">-0.0137411386747219</cx:pt>
          <cx:pt idx="632">-0.0114063055486292</cx:pt>
          <cx:pt idx="633">-0.0069657575095776296</cx:pt>
          <cx:pt idx="634">-0.0059243262930698199</cx:pt>
          <cx:pt idx="635">0.014053273910671101</cx:pt>
          <cx:pt idx="636">0.0096832834315381307</cx:pt>
          <cx:pt idx="637">0.013242870283602401</cx:pt>
          <cx:pt idx="638">0.0197068489132761</cx:pt>
          <cx:pt idx="639">0.0067475336361190802</cx:pt>
          <cx:pt idx="640">0.00097251580507712202</cx:pt>
          <cx:pt idx="641">-0.0023645755320803302</cx:pt>
          <cx:pt idx="642">0.00016887535608490299</cx:pt>
          <cx:pt idx="643">0.00046077172708986798</cx:pt>
          <cx:pt idx="644">0.00032468004304107899</cx:pt>
          <cx:pt idx="645">-0.00084213813888710297</cx:pt>
          <cx:pt idx="646">0.00111646194440027</cx:pt>
          <cx:pt idx="647">0.00091666006964257699</cx:pt>
          <cx:pt idx="648">-0.0027665422793742801</cx:pt>
          <cx:pt idx="649">-0.0152342571713829</cx:pt>
          <cx:pt idx="650">-0.0240797560173035</cx:pt>
          <cx:pt idx="651">-0.011100413833704701</cx:pt>
          <cx:pt idx="652">0.014594840089607101</cx:pt>
          <cx:pt idx="653">0.0149204583608565</cx:pt>
          <cx:pt idx="654">0.0105758834222364</cx:pt>
          <cx:pt idx="655">0.01453447783897</cx:pt>
          <cx:pt idx="656">0.0021735374058846398</cx:pt>
          <cx:pt idx="657">0.023152433702719102</cx:pt>
          <cx:pt idx="658">0.018263277864605298</cx:pt>
          <cx:pt idx="659">0.012875644398405699</cx:pt>
          <cx:pt idx="660">0.010477267666512901</cx:pt>
          <cx:pt idx="661">-0.00079753129395476405</cx:pt>
          <cx:pt idx="662">0.023396560735234599</cx:pt>
          <cx:pt idx="663">0.022515420981525099</cx:pt>
          <cx:pt idx="664">0.0190860920200999</cx:pt>
          <cx:pt idx="665">0.0160226455145203</cx:pt>
          <cx:pt idx="666">0.015515681818003699</cx:pt>
          <cx:pt idx="667">0.0078485298774243206</cx:pt>
          <cx:pt idx="668">-0.0013897302210078</cx:pt>
          <cx:pt idx="669">-0.00097050015771319505</cx:pt>
          <cx:pt idx="670">-0.00068754160494222398</cx:pt>
          <cx:pt idx="671">0.00036578778913464301</cx:pt>
          <cx:pt idx="672">-9.3401614984682505e-05</cx:pt>
          <cx:pt idx="673">-0.00041723771065140203</cx:pt>
          <cx:pt idx="674">0.00035445627645145999</cx:pt>
          <cx:pt idx="675">-0.0012768753466403399</cx:pt>
          <cx:pt idx="676">-0.0109197197069368</cx:pt>
          <cx:pt idx="677">-0.018786252364515501</cx:pt>
          <cx:pt idx="678">-0.023845973807366801</cx:pt>
          <cx:pt idx="679">-0.018141303166919399</cx:pt>
          <cx:pt idx="680">0.00062959930097748903</cx:pt>
          <cx:pt idx="681">0.018921536437178602</cx:pt>
          <cx:pt idx="682">0.021871456967265598</cx:pt>
          <cx:pt idx="683">0.024601795487591799</cx:pt>
          <cx:pt idx="684">0.0250408171307617</cx:pt>
          <cx:pt idx="685">0.045620588316484897</cx:pt>
          <cx:pt idx="686">0.0377352401630245</cx:pt>
          <cx:pt idx="687">0.025285188353414</cx:pt>
          <cx:pt idx="688">0.029082331399602101</cx:pt>
          <cx:pt idx="689">-0.00352492017112859</cx:pt>
          <cx:pt idx="690">0.0111357677537416</cx:pt>
          <cx:pt idx="691">0.016601275106044401</cx:pt>
          <cx:pt idx="692">0.0124584940839107</cx:pt>
          <cx:pt idx="693">0.000555161135191254</cx:pt>
          <cx:pt idx="694">0.0024896718925597498</cx:pt>
          <cx:pt idx="695">0.0025684776572029999</cx:pt>
          <cx:pt idx="696">0.0016076944963978601</cx:pt>
          <cx:pt idx="697">0.00064942112756038301</cx:pt>
          <cx:pt idx="698">0.00040242661443435799</cx:pt>
          <cx:pt idx="699">0.00033140463681134599</cx:pt>
          <cx:pt idx="700">0.00028512351910094699</cx:pt>
          <cx:pt idx="701">0.00029040153222094898</cx:pt>
          <cx:pt idx="702">6.0483080056470503e-05</cx:pt>
          <cx:pt idx="703">-0.00056756976261650898</cx:pt>
          <cx:pt idx="704">-0.0074131600623969498</cx:pt>
          <cx:pt idx="705">-0.012320884371362899</cx:pt>
          <cx:pt idx="706">-0.0040277181735144801</cx:pt>
          <cx:pt idx="707">-0.0065220521257419598</cx:pt>
          <cx:pt idx="708">-0.00926104396223296</cx:pt>
          <cx:pt idx="709">-0.0024631784853830301</cx:pt>
          <cx:pt idx="710">0.0078206575461962705</cx:pt>
          <cx:pt idx="711">-0.0079969407251392604</cx:pt>
          <cx:pt idx="712">-0.0103096455556326</cx:pt>
          <cx:pt idx="713">0.0094215447048348402</cx:pt>
          <cx:pt idx="714">0.0197499724601993</cx:pt>
          <cx:pt idx="715">0.0212571018805599</cx:pt>
          <cx:pt idx="716">0.018335592960080801</cx:pt>
          <cx:pt idx="717">0.010580653596666399</cx:pt>
          <cx:pt idx="718">0.0057462554076300899</cx:pt>
          <cx:pt idx="719">0.0079764238609171603</cx:pt>
          <cx:pt idx="720">0.0048985331846949304</cx:pt>
          <cx:pt idx="721">7.6674333203394297e-05</cx:pt>
          <cx:pt idx="722">-0.0022075716323416501</cx:pt>
          <cx:pt idx="723">-0.00036462080885626502</cx:pt>
          <cx:pt idx="724">-0.000151491711584605</cx:pt>
          <cx:pt idx="725">0.00030112492745251599</cx:pt>
          <cx:pt idx="726">0.00073618079253616605</cx:pt>
          <cx:pt idx="727">-0.000227204809213763</cx:pt>
          <cx:pt idx="728">-0.00018902407517226301</cx:pt>
          <cx:pt idx="729">0.00039540234851549402</cx:pt>
          <cx:pt idx="730">0.00043767280857713603</cx:pt>
          <cx:pt idx="731">-4.1198394125120299e-06</cx:pt>
          <cx:pt idx="732">0.00051016952743626999</cx:pt>
          <cx:pt idx="733">0.00138636472303436</cx:pt>
          <cx:pt idx="734">0.00046192877969234499</cx:pt>
          <cx:pt idx="735">-0.0013765570045973</cx:pt>
          <cx:pt idx="736">-0.0038486341545091898</cx:pt>
          <cx:pt idx="737">-0.0082898574299236794</cx:pt>
          <cx:pt idx="738">-0.00724151100323152</cx:pt>
          <cx:pt idx="739">-0.0016911231438768101</cx:pt>
          <cx:pt idx="740">0.0033904243905787499</cx:pt>
          <cx:pt idx="741">0.0070816788150449804</cx:pt>
          <cx:pt idx="742">0.0046299399108804496</cx:pt>
          <cx:pt idx="743">-0.00694545940037324</cx:pt>
          <cx:pt idx="744">0.00011802706595702301</cx:pt>
          <cx:pt idx="745">-0.00062008684334288202</cx:pt>
          <cx:pt idx="746">-0.00082772677880160804</cx:pt>
          <cx:pt idx="747">0.0013300705938333599</cx:pt>
          <cx:pt idx="748">0.0040018720345275103</cx:pt>
          <cx:pt idx="749">0.00076263372376084301</cx:pt>
          <cx:pt idx="750">-0.0020357767919763799</cx:pt>
          <cx:pt idx="751">0.00063310043462434199</cx:pt>
          <cx:pt idx="752">-1.1589509132463299e-05</cx:pt>
          <cx:pt idx="753">0.00024215717221992599</cx:pt>
          <cx:pt idx="754">-0.00046599533667012703</cx:pt>
          <cx:pt idx="755">-5.8381922666491403e-05</cx:pt>
          <cx:pt idx="756">4.5229019344485998e-05</cx:pt>
          <cx:pt idx="757">0.000114985695707421</cx:pt>
          <cx:pt idx="758">-0.00058020717069692698</cx:pt>
          <cx:pt idx="759">-0.00079156330434775198</cx:pt>
          <cx:pt idx="760">0.00041189279217640002</cx:pt>
          <cx:pt idx="761">0.00084390763551294302</cx:pt>
          <cx:pt idx="762">0.00025948245898019099</cx:pt>
          <cx:pt idx="763">-0.000118292752849824</cx:pt>
          <cx:pt idx="764">-0.00080406556955882802</cx:pt>
          <cx:pt idx="765">-0.00043819959529381501</cx:pt>
          <cx:pt idx="766">0.000241078787767122</cx:pt>
          <cx:pt idx="767">0.00076184012156410401</cx:pt>
          <cx:pt idx="768">-0.000405871735062793</cx:pt>
          <cx:pt idx="769">-0.00129020149314075</cx:pt>
          <cx:pt idx="770">-0.0012304766776635001</cx:pt>
          <cx:pt idx="771">-0.0028160784002674399</cx:pt>
          <cx:pt idx="772">-0.0026718425025708502</cx:pt>
          <cx:pt idx="773">-0.0031733787609330099</cx:pt>
          <cx:pt idx="774">-0.0038735555664876501</cx:pt>
          <cx:pt idx="775">0.00078312038230342698</cx:pt>
          <cx:pt idx="776">0.00093511901567995201</cx:pt>
          <cx:pt idx="777">-0.0015432149999254699</cx:pt>
          <cx:pt idx="778">-0.0021988165894604801</cx:pt>
          <cx:pt idx="779">-0.00084629083366379</cx:pt>
          <cx:pt idx="780">-9.1933931197509498e-05</cx:pt>
          <cx:pt idx="781">0.000353874679961967</cx:pt>
          <cx:pt idx="782">0.000164282498811004</cx:pt>
          <cx:pt idx="783">6.7513741004950504e-05</cx:pt>
        </cx:lvl>
      </cx:numDim>
    </cx:data>
    <cx:data id="168">
      <cx:numDim type="val">
        <cx:f>'001_WA_F - 副本'!$FM$1:$FM$784</cx:f>
        <cx:lvl ptCount="784" formatCode="G/通用格式">
          <cx:pt idx="0">-0.00041068070713994498</cx:pt>
          <cx:pt idx="1">0.00063835653846857005</cx:pt>
          <cx:pt idx="2">6.5145971916013505e-05</cx:pt>
          <cx:pt idx="3">-4.4371819085393403e-05</cx:pt>
          <cx:pt idx="4">0.00075026856771639495</cx:pt>
          <cx:pt idx="5">-0.00030015668588603898</cx:pt>
          <cx:pt idx="6">-8.7376591565294402e-05</cx:pt>
          <cx:pt idx="7">-0.000386450076447507</cx:pt>
          <cx:pt idx="8">3.7167556480543e-05</cx:pt>
          <cx:pt idx="9">0.000144424275694206</cx:pt>
          <cx:pt idx="10">-0.000109233767688488</cx:pt>
          <cx:pt idx="11">-0.000106168814737098</cx:pt>
          <cx:pt idx="12">-0.00028174685942836803</cx:pt>
          <cx:pt idx="13">0.000331921390343573</cx:pt>
          <cx:pt idx="14">-0.00032407900753181302</cx:pt>
          <cx:pt idx="15">-7.3664845264494105e-05</cx:pt>
          <cx:pt idx="16">0.00027816173102332002</cx:pt>
          <cx:pt idx="17">-0.000193536132325345</cx:pt>
          <cx:pt idx="18">-0.00011366085390766</cx:pt>
          <cx:pt idx="19">0.000188577624508969</cx:pt>
          <cx:pt idx="20">0.0011873604653126601</cx:pt>
          <cx:pt idx="21">0.000113398916381351</cx:pt>
          <cx:pt idx="22">0.000118707483347892</cx:pt>
          <cx:pt idx="23">0.00031975257885189298</cx:pt>
          <cx:pt idx="24">0.00036805357828395698</cx:pt>
          <cx:pt idx="25">0.00049344901248519698</cx:pt>
          <cx:pt idx="26">-3.1824161991031997e-05</cx:pt>
          <cx:pt idx="27">8.2152838505789103e-05</cx:pt>
          <cx:pt idx="28">9.9001106126263305e-05</cx:pt>
          <cx:pt idx="29">-0.00023105461691145401</cx:pt>
          <cx:pt idx="30">-0.00023195985510338801</cx:pt>
          <cx:pt idx="31">0.00036878062604313501</cx:pt>
          <cx:pt idx="32">7.5884732660419794e-05</cx:pt>
          <cx:pt idx="33">-0.00035619000396973501</cx:pt>
          <cx:pt idx="34">-0.00056933706155916104</cx:pt>
          <cx:pt idx="35">0.00046034522927281002</cx:pt>
          <cx:pt idx="36">-0.00014153161564231401</cx:pt>
          <cx:pt idx="37">0.00076809859119186905</cx:pt>
          <cx:pt idx="38">-0.0010961988992530499</cx:pt>
          <cx:pt idx="39">-0.0010510081138885199</cx:pt>
          <cx:pt idx="40">-0.000161541041209108</cx:pt>
          <cx:pt idx="41">-0.0010289427259346901</cx:pt>
          <cx:pt idx="42">-7.0292657041794404e-06</cx:pt>
          <cx:pt idx="43">0.00052983338939429801</cx:pt>
          <cx:pt idx="44">0.0012092546342369101</cx:pt>
          <cx:pt idx="45">3.2482109875332702e-06</cx:pt>
          <cx:pt idx="46">-0.00061356624564893204</cx:pt>
          <cx:pt idx="47">-0.000211124601682454</cx:pt>
          <cx:pt idx="48">-0.00079077678268601396</cx:pt>
          <cx:pt idx="49">-0.00140036539055944</cx:pt>
          <cx:pt idx="50">0.00013056530781071799</cx:pt>
          <cx:pt idx="51">-0.000358379993175045</cx:pt>
          <cx:pt idx="52">-5.2370633011099601e-05</cx:pt>
          <cx:pt idx="53">-5.0952438244389599e-05</cx:pt>
          <cx:pt idx="54">0.00032692055262784298</cx:pt>
          <cx:pt idx="55">-0.00012641839878790799</cx:pt>
          <cx:pt idx="56">6.9764641902986299e-06</cx:pt>
          <cx:pt idx="57">-0.000419853959429812</cx:pt>
          <cx:pt idx="58">0.000163871694751419</cx:pt>
          <cx:pt idx="59">-0.000163351443175851</cx:pt>
          <cx:pt idx="60">-0.00047557719435025998</cx:pt>
          <cx:pt idx="61">-0.00051492238508040703</cx:pt>
          <cx:pt idx="62">0.00027898346185416798</cx:pt>
          <cx:pt idx="63">9.8462931593015898e-05</cx:pt>
          <cx:pt idx="64">0.00183780053879767</cx:pt>
          <cx:pt idx="65">0.0091047895140273297</cx:pt>
          <cx:pt idx="66">0.012892597714675999</cx:pt>
          <cx:pt idx="67">0.0112475828169138</cx:pt>
          <cx:pt idx="68">0.0090838624688905998</cx:pt>
          <cx:pt idx="69">0.0048742208052130103</cx:pt>
          <cx:pt idx="70">-0.00262822734223699</cx:pt>
          <cx:pt idx="71">-0.00086438750306414101</cx:pt>
          <cx:pt idx="72">-0.00051201563201737701</cx:pt>
          <cx:pt idx="73">-0.0078504223781950006</cx:pt>
          <cx:pt idx="74">-0.0091340415229894008</cx:pt>
          <cx:pt idx="75">-0.0149986423847671</cx:pt>
          <cx:pt idx="76">-0.0103176468767149</cx:pt>
          <cx:pt idx="77">-0.0101633037960863</cx:pt>
          <cx:pt idx="78">-0.0068779605248155302</cx:pt>
          <cx:pt idx="79">-0.00080632103913792601</cx:pt>
          <cx:pt idx="80">0.00126164127638504</cx:pt>
          <cx:pt idx="81">0.0010155223842858499</cx:pt>
          <cx:pt idx="82">-0.00043846489002785698</cx:pt>
          <cx:pt idx="83">-7.2931089182200602e-05</cx:pt>
          <cx:pt idx="84">-0.00040016168790102901</cx:pt>
          <cx:pt idx="85">0.00055615051968375105</cx:pt>
          <cx:pt idx="86">0.00028912993911605798</cx:pt>
          <cx:pt idx="87">0.00013813154726474301</cx:pt>
          <cx:pt idx="88">-0.00034307927007178502</cx:pt>
          <cx:pt idx="89">0.00217464593984953</cx:pt>
          <cx:pt idx="90">0.00179121586981589</cx:pt>
          <cx:pt idx="91">0.00147866042469276</cx:pt>
          <cx:pt idx="92">0.0098111688832480705</cx:pt>
          <cx:pt idx="93">0.0264753964525354</cx:pt>
          <cx:pt idx="94">0.044385177419417499</cx:pt>
          <cx:pt idx="95">0.0523839357452116</cx:pt>
          <cx:pt idx="96">0.050609094626195401</cx:pt>
          <cx:pt idx="97">0.024674963341765901</cx:pt>
          <cx:pt idx="98">0.018952975197598601</cx:pt>
          <cx:pt idx="99">0.0062883240861601603</cx:pt>
          <cx:pt idx="100">0.000158525388706407</cx:pt>
          <cx:pt idx="101">-0.0094163686327169809</cx:pt>
          <cx:pt idx="102">-0.020684384301937801</cx:pt>
          <cx:pt idx="103">-0.023336797182993699</cx:pt>
          <cx:pt idx="104">-0.035964491664609903</cx:pt>
          <cx:pt idx="105">-0.033652674507938303</cx:pt>
          <cx:pt idx="106">-0.017351929053653601</cx:pt>
          <cx:pt idx="107">-0.0122587542555568</cx:pt>
          <cx:pt idx="108">-0.0070513897201693503</cx:pt>
          <cx:pt idx="109">-0.00029132034219100299</cx:pt>
          <cx:pt idx="110">-0.00044891188405990799</cx:pt>
          <cx:pt idx="111">-0.000112479436259663</cx:pt>
          <cx:pt idx="112">0.00018545032686968299</cx:pt>
          <cx:pt idx="113">-0.00074552588638993197</cx:pt>
          <cx:pt idx="114">0.0021975931164061701</cx:pt>
          <cx:pt idx="115">0.0012980545724201101</cx:pt>
          <cx:pt idx="116">0.00058565092554681601</cx:pt>
          <cx:pt idx="117">0.00488217436371121</cx:pt>
          <cx:pt idx="118">0.0096645009873999703</cx:pt>
          <cx:pt idx="119">0.0142536231792537</cx:pt>
          <cx:pt idx="120">0.037732534831495398</cx:pt>
          <cx:pt idx="121">0.046799698718371002</cx:pt>
          <cx:pt idx="122">0.056582202790346099</cx:pt>
          <cx:pt idx="123">0.040168771388565699</cx:pt>
          <cx:pt idx="124">0.025419320856950901</cx:pt>
          <cx:pt idx="125">0.0337790348505351</cx:pt>
          <cx:pt idx="126">-0.015202424426152701</cx:pt>
          <cx:pt idx="127">0.0045246778930905299</cx:pt>
          <cx:pt idx="128">-0.0150449520820041</cx:pt>
          <cx:pt idx="129">-0.032725331725715498</cx:pt>
          <cx:pt idx="130">-0.0036183441075991799</cx:pt>
          <cx:pt idx="131">-0.027295232060555601</cx:pt>
          <cx:pt idx="132">-0.025352541649929099</cx:pt>
          <cx:pt idx="133">-0.021644327504093799</cx:pt>
          <cx:pt idx="134">-0.0200477240194845</cx:pt>
          <cx:pt idx="135">-0.038649585466959797</cx:pt>
          <cx:pt idx="136">-0.024292523456601298</cx:pt>
          <cx:pt idx="137">-0.0062612820064305496</cx:pt>
          <cx:pt idx="138">5.7656251073538897e-05</cx:pt>
          <cx:pt idx="139">-0.00068430514644036305</cx:pt>
          <cx:pt idx="140">0.00051711927731351202</cx:pt>
          <cx:pt idx="141">0.00105471155242289</cx:pt>
          <cx:pt idx="142">-0.00022425122093593501</cx:pt>
          <cx:pt idx="143">0.0019374248568895</cx:pt>
          <cx:pt idx="144">0.0072909178074758796</cx:pt>
          <cx:pt idx="145">0.0056313575259789696</cx:pt>
          <cx:pt idx="146">0.0191864586805774</cx:pt>
          <cx:pt idx="147">0.018031843887144801</cx:pt>
          <cx:pt idx="148">0.00030351927083468501</cx:pt>
          <cx:pt idx="149">-0.0061846036975056603</cx:pt>
          <cx:pt idx="150">-0.0021781189317347698</cx:pt>
          <cx:pt idx="151">0.0059318089168397996</cx:pt>
          <cx:pt idx="152">0.0507817665597841</cx:pt>
          <cx:pt idx="153">0.068063936613106904</cx:pt>
          <cx:pt idx="154">0.019003321102554802</cx:pt>
          <cx:pt idx="155">0.031204835530234301</cx:pt>
          <cx:pt idx="156">0.031135751346155101</cx:pt>
          <cx:pt idx="157">-0.018916350275225299</cx:pt>
          <cx:pt idx="158">-0.0111781263225926</cx:pt>
          <cx:pt idx="159">-0.0083227926439634493</cx:pt>
          <cx:pt idx="160">-0.037182557809351903</cx:pt>
          <cx:pt idx="161">-0.048558024364632003</cx:pt>
          <cx:pt idx="162">-0.0396817423447203</cx:pt>
          <cx:pt idx="163">-0.053095351295137802</cx:pt>
          <cx:pt idx="164">-0.022857702222967902</cx:pt>
          <cx:pt idx="165">-0.0058192034049530297</cx:pt>
          <cx:pt idx="166">-0.00017210949784780201</cx:pt>
          <cx:pt idx="167">0.00024862860674573398</cx:pt>
          <cx:pt idx="168">-0.000453526126969948</cx:pt>
          <cx:pt idx="169">-0.00065909553617966301</cx:pt>
          <cx:pt idx="170">0.0018282848769751901</cx:pt>
          <cx:pt idx="171">0.0049966656957055201</cx:pt>
          <cx:pt idx="172">0.017768919707614399</cx:pt>
          <cx:pt idx="173">0.0150536697545711</cx:pt>
          <cx:pt idx="174">0.024546840539926701</cx:pt>
          <cx:pt idx="175">0.0088290074728783301</cx:pt>
          <cx:pt idx="176">-0.018924395606951801</cx:pt>
          <cx:pt idx="177">0.016647545676467299</cx:pt>
          <cx:pt idx="178">0.043996223149140097</cx:pt>
          <cx:pt idx="179">0.096001412762777003</cx:pt>
          <cx:pt idx="180">0.090301684773712296</cx:pt>
          <cx:pt idx="181">0.098922559152620798</cx:pt>
          <cx:pt idx="182">0.051534455246339601</cx:pt>
          <cx:pt idx="183">0.055102190693123797</cx:pt>
          <cx:pt idx="184">0.023278741977491201</cx:pt>
          <cx:pt idx="185">-0.020539633173683999</cx:pt>
          <cx:pt idx="186">0.0174493914179021</cx:pt>
          <cx:pt idx="187">0.00108680949061023</cx:pt>
          <cx:pt idx="188">-0.0287991275739811</cx:pt>
          <cx:pt idx="189">-0.036685926221629299</cx:pt>
          <cx:pt idx="190">-0.040572745609496703</cx:pt>
          <cx:pt idx="191">-0.039557343473851897</cx:pt>
          <cx:pt idx="192">-0.017398355591221801</cx:pt>
          <cx:pt idx="193">-0.0112807502543794</cx:pt>
          <cx:pt idx="194">-0.0035002022948467299</cx:pt>
          <cx:pt idx="195">-0.0029645430134606298</cx:pt>
          <cx:pt idx="196">-0.00074299761347378101</cx:pt>
          <cx:pt idx="197">0.00175978129813609</cx:pt>
          <cx:pt idx="198">0.00091633325925810497</cx:pt>
          <cx:pt idx="199">0.0074632812307579904</cx:pt>
          <cx:pt idx="200">0.021723152180943599</cx:pt>
          <cx:pt idx="201">0.0201607747640156</cx:pt>
          <cx:pt idx="202">0.0368938956369649</cx:pt>
          <cx:pt idx="203">0.0119053857350184</cx:pt>
          <cx:pt idx="204">0.032897139181094798</cx:pt>
          <cx:pt idx="205">0.049164110926601598</cx:pt>
          <cx:pt idx="206">0.087610224868814299</cx:pt>
          <cx:pt idx="207">0.117867795014151</cx:pt>
          <cx:pt idx="208">0.078788380124723806</cx:pt>
          <cx:pt idx="209">0.022768505911720999</cx:pt>
          <cx:pt idx="210">-0.00088675882466854501</cx:pt>
          <cx:pt idx="211">-0.018524988028180599</cx:pt>
          <cx:pt idx="212">0.0123330065859982</cx:pt>
          <cx:pt idx="213">0.011035923471907899</cx:pt>
          <cx:pt idx="214">-0.0141430201628073</cx:pt>
          <cx:pt idx="215">0.0205318091218087</cx:pt>
          <cx:pt idx="216">-0.0069083613370171798</cx:pt>
          <cx:pt idx="217">-0.0079934122090033703</cx:pt>
          <cx:pt idx="218">-0.038500516980508201</cx:pt>
          <cx:pt idx="219">-0.046059708914204203</cx:pt>
          <cx:pt idx="220">-0.030273586826016601</cx:pt>
          <cx:pt idx="221">-0.0111992607752573</cx:pt>
          <cx:pt idx="222">-0.0022759704813644799</cx:pt>
          <cx:pt idx="223">-0.00049017845277314902</cx:pt>
          <cx:pt idx="224">-0.00052562920172399504</cx:pt>
          <cx:pt idx="225">0.00035765099499880399</cx:pt>
          <cx:pt idx="226">3.95124937729635e-07</cx:pt>
          <cx:pt idx="227">0.0061021372011716398</cx:pt>
          <cx:pt idx="228">0.025530030382350799</cx:pt>
          <cx:pt idx="229">0.0075454131258445899</cx:pt>
          <cx:pt idx="230">-0.0068081487366034301</cx:pt>
          <cx:pt idx="231">0.015176855056496999</cx:pt>
          <cx:pt idx="232">0.017214331684210899</cx:pt>
          <cx:pt idx="233">0.033403322103136297</cx:pt>
          <cx:pt idx="234">0.030268274155100999</cx:pt>
          <cx:pt idx="235">-0.048525126147488301</cx:pt>
          <cx:pt idx="236">-0.11258913635638999</cx:pt>
          <cx:pt idx="237">-0.128502138191635</cx:pt>
          <cx:pt idx="238">-0.049616292833166001</cx:pt>
          <cx:pt idx="239">-0.014706309009719601</cx:pt>
          <cx:pt idx="240">0.051015621174249397</cx:pt>
          <cx:pt idx="241">0.077954446710537695</cx:pt>
          <cx:pt idx="242">0.0269047315576144</cx:pt>
          <cx:pt idx="243">0.017320153734378101</cx:pt>
          <cx:pt idx="244">-0.0162783793395181</cx:pt>
          <cx:pt idx="245">-0.028022275076028499</cx:pt>
          <cx:pt idx="246">-0.032152722214061499</cx:pt>
          <cx:pt idx="247">-0.0469551377247883</cx:pt>
          <cx:pt idx="248">-0.024596153038246402</cx:pt>
          <cx:pt idx="249">-0.0092836067984771297</cx:pt>
          <cx:pt idx="250">-0.00099599884262022696</cx:pt>
          <cx:pt idx="251">0.00037827269407676999</cx:pt>
          <cx:pt idx="252">-0.000512449306318575</cx:pt>
          <cx:pt idx="253">0.00018757193648389299</cx:pt>
          <cx:pt idx="254">0.000115747805115163</cx:pt>
          <cx:pt idx="255">0.002211623861207</cx:pt>
          <cx:pt idx="256">0.0145574772761331</cx:pt>
          <cx:pt idx="257">-0.019574375339422401</cx:pt>
          <cx:pt idx="258">-0.0053038053108961604</cx:pt>
          <cx:pt idx="259">-0.00069817872371712099</cx:pt>
          <cx:pt idx="260">-0.038211559556042302</cx:pt>
          <cx:pt idx="261">-0.090937698093420199</cx:pt>
          <cx:pt idx="262">-0.146083790195704</cx:pt>
          <cx:pt idx="263">-0.227261105856121</cx:pt>
          <cx:pt idx="264">-0.24396250422791799</cx:pt>
          <cx:pt idx="265">-0.20395282171071999</cx:pt>
          <cx:pt idx="266">-0.0703919992500735</cx:pt>
          <cx:pt idx="267">0.052940078800249202</cx:pt>
          <cx:pt idx="268">0.107049453717487</cx:pt>
          <cx:pt idx="269">0.106699195687147</cx:pt>
          <cx:pt idx="270">0.045571287391276499</cx:pt>
          <cx:pt idx="271">-0.0060654755136648197</cx:pt>
          <cx:pt idx="272">-0.040084570244790597</cx:pt>
          <cx:pt idx="273">-0.036007475925956198</cx:pt>
          <cx:pt idx="274">-0.0304458410567107</cx:pt>
          <cx:pt idx="275">-0.028436171987110001</cx:pt>
          <cx:pt idx="276">-0.019586706879938999</cx:pt>
          <cx:pt idx="277">0.00127700399821314</cx:pt>
          <cx:pt idx="278">-0.00042508940619794097</cx:pt>
          <cx:pt idx="279">0.00014803688103738301</cx:pt>
          <cx:pt idx="280">0.00047478378054367098</cx:pt>
          <cx:pt idx="281">0.00021999700857076201</cx:pt>
          <cx:pt idx="282">-0.0040566147066335599</cx:pt>
          <cx:pt idx="283">-0.0053763576272214996</cx:pt>
          <cx:pt idx="284">-0.0069555116378745598</cx:pt>
          <cx:pt idx="285">-0.042108893416729402</cx:pt>
          <cx:pt idx="286">-0.0343269378722015</cx:pt>
          <cx:pt idx="287">-0.066567392628778796</cx:pt>
          <cx:pt idx="288">-0.151821317154438</cx:pt>
          <cx:pt idx="289">-0.24366091738190501</cx:pt>
          <cx:pt idx="290">-0.22731706834399701</cx:pt>
          <cx:pt idx="291">-0.19437580526864501</cx:pt>
          <cx:pt idx="292">-0.17977522562825701</cx:pt>
          <cx:pt idx="293">-0.044997243340928098</cx:pt>
          <cx:pt idx="294">0.066905695585405503</cx:pt>
          <cx:pt idx="295">0.056683737921236599</cx:pt>
          <cx:pt idx="296">0.10451019833959301</cx:pt>
          <cx:pt idx="297">0.075342681246103702</cx:pt>
          <cx:pt idx="298">0.022842800165469301</cx:pt>
          <cx:pt idx="299">-0.031622494608830702</cx:pt>
          <cx:pt idx="300">-0.030153517880345801</cx:pt>
          <cx:pt idx="301">-0.050286290970590897</cx:pt>
          <cx:pt idx="302">-0.032338274789068103</cx:pt>
          <cx:pt idx="303">-0.020798347706440099</cx:pt>
          <cx:pt idx="304">-0.016361775805811</cx:pt>
          <cx:pt idx="305">0.0065162267078799499</cx:pt>
          <cx:pt idx="306">-0.00070399041241058695</cx:pt>
          <cx:pt idx="307">0.00045352363220132498</cx:pt>
          <cx:pt idx="308">0.00087207420519627699</cx:pt>
          <cx:pt idx="309">-7.1439800165988703e-05</cx:pt>
          <cx:pt idx="310">-0.00779589327772999</cx:pt>
          <cx:pt idx="311">-0.0040934603476913403</cx:pt>
          <cx:pt idx="312">-0.020303659398654101</cx:pt>
          <cx:pt idx="313">-0.054559361690514403</cx:pt>
          <cx:pt idx="314">-0.0644894080827174</cx:pt>
          <cx:pt idx="315">-0.102801417536933</cx:pt>
          <cx:pt idx="316">-0.14416165481085999</cx:pt>
          <cx:pt idx="317">-0.18979971422789699</cx:pt>
          <cx:pt idx="318">-0.087872161944217694</cx:pt>
          <cx:pt idx="319">-0.00051327424144152203</cx:pt>
          <cx:pt idx="320">0.0526957980194009</cx:pt>
          <cx:pt idx="321">0.057543436145181398</cx:pt>
          <cx:pt idx="322">0.078869908613237297</cx:pt>
          <cx:pt idx="323">0.017654580222087001</cx:pt>
          <cx:pt idx="324">-0.0225269882656902</cx:pt>
          <cx:pt idx="325">-0.0027708227256898498</cx:pt>
          <cx:pt idx="326">-0.0422315197462656</cx:pt>
          <cx:pt idx="327">-0.0305481265578957</cx:pt>
          <cx:pt idx="328">-0.042824349378228599</cx:pt>
          <cx:pt idx="329">-0.059333926806220703</cx:pt>
          <cx:pt idx="330">-0.027072319121149501</cx:pt>
          <cx:pt idx="331">-0.00209071977097758</cx:pt>
          <cx:pt idx="332">-0.0060055895012581396</cx:pt>
          <cx:pt idx="333">-0.00091096015822906596</cx:pt>
          <cx:pt idx="334">-0.0015942114467518301</cx:pt>
          <cx:pt idx="335">-0.00033339779703390598</cx:pt>
          <cx:pt idx="336">2.2448193827924501e-05</cx:pt>
          <cx:pt idx="337">-0.00068569016377897202</cx:pt>
          <cx:pt idx="338">-0.0057898404705073502</cx:pt>
          <cx:pt idx="339">-0.0039635480266772298</cx:pt>
          <cx:pt idx="340">-0.035175825107937798</cx:pt>
          <cx:pt idx="341">-0.056030618577381598</cx:pt>
          <cx:pt idx="342">-0.087486607559282503</cx:pt>
          <cx:pt idx="343">-0.092156174275990793</cx:pt>
          <cx:pt idx="344">-0.078642515125738499</cx:pt>
          <cx:pt idx="345">-0.050477455567424799</cx:pt>
          <cx:pt idx="346">0.046731723213010397</cx:pt>
          <cx:pt idx="347">0.095210411326363806</cx:pt>
          <cx:pt idx="348">0.092030683429531898</cx:pt>
          <cx:pt idx="349">0.034672973195807297</cx:pt>
          <cx:pt idx="350">0.067976248462739197</cx:pt>
          <cx:pt idx="351">-0.0134895571607574</cx:pt>
          <cx:pt idx="352">-0.0306535314904685</cx:pt>
          <cx:pt idx="353">-0.057086585594217303</cx:pt>
          <cx:pt idx="354">-0.028304605584898199</cx:pt>
          <cx:pt idx="355">-0.0120219893473741</cx:pt>
          <cx:pt idx="356">-0.0217262380266178</cx:pt>
          <cx:pt idx="357">-0.042909254447242397</cx:pt>
          <cx:pt idx="358">-0.035263236594297302</cx:pt>
          <cx:pt idx="359">-0.0234311831085827</cx:pt>
          <cx:pt idx="360">-0.0082476611799965297</cx:pt>
          <cx:pt idx="361">0.00233804616013831</cx:pt>
          <cx:pt idx="362">0.0018147462932128801</cx:pt>
          <cx:pt idx="363">0.00066507566521189002</cx:pt>
          <cx:pt idx="364">0.00014018394763129599</cx:pt>
          <cx:pt idx="365">-0.0010689597363835899</cx:pt>
          <cx:pt idx="366">0.0010404679522260001</cx:pt>
          <cx:pt idx="367">-0.00044440726276172201</cx:pt>
          <cx:pt idx="368">-0.022707401859161098</cx:pt>
          <cx:pt idx="369">-0.063121251970986406</cx:pt>
          <cx:pt idx="370">-0.0360782099517769</cx:pt>
          <cx:pt idx="371">0.0031681689558248601</cx:pt>
          <cx:pt idx="372">-0.023076492843101901</cx:pt>
          <cx:pt idx="373">-0.015897817185456398</cx:pt>
          <cx:pt idx="374">0.050432951144966501</cx:pt>
          <cx:pt idx="375">0.036326754214376297</cx:pt>
          <cx:pt idx="376">0.038281361417598102</cx:pt>
          <cx:pt idx="377">0.037498772656517999</cx:pt>
          <cx:pt idx="378">0.018344944181686699</cx:pt>
          <cx:pt idx="379">-0.044670403582409202</cx:pt>
          <cx:pt idx="380">0.0041226945021372299</cx:pt>
          <cx:pt idx="381">-0.026245788811957702</cx:pt>
          <cx:pt idx="382">0.0015299360885342899</cx:pt>
          <cx:pt idx="383">-0.021534544185480901</cx:pt>
          <cx:pt idx="384">-0.0075450609263570199</cx:pt>
          <cx:pt idx="385">-0.023326111481029799</cx:pt>
          <cx:pt idx="386">-0.049028727775323702</cx:pt>
          <cx:pt idx="387">-0.0308926121192084</cx:pt>
          <cx:pt idx="388">-0.0111403286770902</cx:pt>
          <cx:pt idx="389">0.0040235932870097899</cx:pt>
          <cx:pt idx="390">0.0013840200493138799</cx:pt>
          <cx:pt idx="391">0.000113536464971335</cx:pt>
          <cx:pt idx="392">0.00097240823660021795</cx:pt>
          <cx:pt idx="393">-0.00069441978428150296</cx:pt>
          <cx:pt idx="394">-0.00084947623347902501</cx:pt>
          <cx:pt idx="395">0.0042055942191260203</cx:pt>
          <cx:pt idx="396">-0.0081558401746886101</cx:pt>
          <cx:pt idx="397">-0.042126709500487303</cx:pt>
          <cx:pt idx="398">0.0032558324258729798</cx:pt>
          <cx:pt idx="399">0.062091033461876201</cx:pt>
          <cx:pt idx="400">0.020402106344587199</cx:pt>
          <cx:pt idx="401">-0.0145236593642619</cx:pt>
          <cx:pt idx="402">0.0024540273173899898</cx:pt>
          <cx:pt idx="403">-0.0076174199761749198</cx:pt>
          <cx:pt idx="404">0.011474752072987199</cx:pt>
          <cx:pt idx="405">0.014034740066368999</cx:pt>
          <cx:pt idx="406">0.054365392304892401</cx:pt>
          <cx:pt idx="407">-0.0294754235155755</cx:pt>
          <cx:pt idx="408">-0.041949276609985701</cx:pt>
          <cx:pt idx="409">-0.00171522588163993</cx:pt>
          <cx:pt idx="410">0.0061784737127549803</cx:pt>
          <cx:pt idx="411">0.00419062913759895</cx:pt>
          <cx:pt idx="412">-0.017646014433170799</cx:pt>
          <cx:pt idx="413">-0.016166509040394499</cx:pt>
          <cx:pt idx="414">-0.021940191636478298</cx:pt>
          <cx:pt idx="415">-0.022011636752788898</cx:pt>
          <cx:pt idx="416">0.0024683551515920798</cx:pt>
          <cx:pt idx="417">0.0101513957931595</cx:pt>
          <cx:pt idx="418">0.0069859779989264598</cx:pt>
          <cx:pt idx="419">-0.00033718291220907802</cx:pt>
          <cx:pt idx="420">-0.000212405370852526</cx:pt>
          <cx:pt idx="421">-0.000223922737458437</cx:pt>
          <cx:pt idx="422">-0.00015882124697472601</cx:pt>
          <cx:pt idx="423">0.0024144421724951702</cx:pt>
          <cx:pt idx="424">-0.0052610706545705198</cx:pt>
          <cx:pt idx="425">-0.015957937448161302</cx:pt>
          <cx:pt idx="426">0.027260230267268801</cx:pt>
          <cx:pt idx="427">0.035405023406176003</cx:pt>
          <cx:pt idx="428">-0.0057244534162311797</cx:pt>
          <cx:pt idx="429">-0.0217755682104727</cx:pt>
          <cx:pt idx="430">-0.016566614613328201</cx:pt>
          <cx:pt idx="431">-0.034391381775294702</cx:pt>
          <cx:pt idx="432">-0.020383200576345899</cx:pt>
          <cx:pt idx="433">0.016733727807459201</cx:pt>
          <cx:pt idx="434">0.0026332438396755001</cx:pt>
          <cx:pt idx="435">0.0060828432271832098</cx:pt>
          <cx:pt idx="436">0.021500232316410399</cx:pt>
          <cx:pt idx="437">-0.0435460150605219</cx:pt>
          <cx:pt idx="438">-0.010904059625998301</cx:pt>
          <cx:pt idx="439">-0.015932889127007702</cx:pt>
          <cx:pt idx="440">-0.055874906647987298</cx:pt>
          <cx:pt idx="441">-0.033658775528828601</cx:pt>
          <cx:pt idx="442">-0.0099315634969501607</cx:pt>
          <cx:pt idx="443">-0.0022687431594140802</cx:pt>
          <cx:pt idx="444">0.0136364484845915</cx:pt>
          <cx:pt idx="445">0.0156800691722568</cx:pt>
          <cx:pt idx="446">0.0073821085683361699</cx:pt>
          <cx:pt idx="447">0.000249002139625405</cx:pt>
          <cx:pt idx="448">0.00053877747116916396</cx:pt>
          <cx:pt idx="449">-0.00051108119790794701</cx:pt>
          <cx:pt idx="450">-0.000242946624460675</cx:pt>
          <cx:pt idx="451">0.0025402093154629798</cx:pt>
          <cx:pt idx="452">-0.0068478165983200702</cx:pt>
          <cx:pt idx="453">-0.026226440632331299</cx:pt>
          <cx:pt idx="454">-0.00020562803997476399</cx:pt>
          <cx:pt idx="455">0.013607762532006001</cx:pt>
          <cx:pt idx="456">-0.0050442614245542099</cx:pt>
          <cx:pt idx="457">0.027715785311909699</cx:pt>
          <cx:pt idx="458">0.011158692900358799</cx:pt>
          <cx:pt idx="459">-0.024390664118972599</cx:pt>
          <cx:pt idx="460">0.0040109076347043899</cx:pt>
          <cx:pt idx="461">0.0084065954398516596</cx:pt>
          <cx:pt idx="462">0.0296936629583366</cx:pt>
          <cx:pt idx="463">-0.00184434736787829</cx:pt>
          <cx:pt idx="464">0.041856853859182398</cx:pt>
          <cx:pt idx="465">-0.034414285077983699</cx:pt>
          <cx:pt idx="466">0.0022588275416667901</cx:pt>
          <cx:pt idx="467">-0.00077374337640216499</cx:pt>
          <cx:pt idx="468">-0.045405615530490197</cx:pt>
          <cx:pt idx="469">-0.014025380155445501</cx:pt>
          <cx:pt idx="470">0.011567058477534401</cx:pt>
          <cx:pt idx="471">0.0080376972663074708</cx:pt>
          <cx:pt idx="472">0.0156225891162827</cx:pt>
          <cx:pt idx="473">0.0169757953851329</cx:pt>
          <cx:pt idx="474">0.0076364163510034798</cx:pt>
          <cx:pt idx="475">0.0015347793767560101</cx:pt>
          <cx:pt idx="476">-0.000224358582190635</cx:pt>
          <cx:pt idx="477">-0.00061980675451781301</cx:pt>
          <cx:pt idx="478">0.0020039507439660099</cx:pt>
          <cx:pt idx="479">0.0052823837076557099</cx:pt>
          <cx:pt idx="480">-0.016388094866902798</cx:pt>
          <cx:pt idx="481">-0.031547610186516598</cx:pt>
          <cx:pt idx="482">-0.015393907530421001</cx:pt>
          <cx:pt idx="483">0.0090880432399151594</cx:pt>
          <cx:pt idx="484">0.017302699023700501</cx:pt>
          <cx:pt idx="485">0.00629561779791998</cx:pt>
          <cx:pt idx="486">-0.034712528888118703</cx:pt>
          <cx:pt idx="487">-0.051844581066568397</cx:pt>
          <cx:pt idx="488">-0.0010715082353617001</cx:pt>
          <cx:pt idx="489">0.023622781684170601</cx:pt>
          <cx:pt idx="490">0.049038548636560597</cx:pt>
          <cx:pt idx="491">0.0092200091633425092</cx:pt>
          <cx:pt idx="492">0.00587363394233312</cx:pt>
          <cx:pt idx="493">-0.0129703754501698</cx:pt>
          <cx:pt idx="494">0.0070182257048719398</cx:pt>
          <cx:pt idx="495">-0.0068506522191593196</cx:pt>
          <cx:pt idx="496">-0.030397471057241499</cx:pt>
          <cx:pt idx="497">0.010123502810129401</cx:pt>
          <cx:pt idx="498">0.0360007579634967</cx:pt>
          <cx:pt idx="499">0.015449974393760999</cx:pt>
          <cx:pt idx="500">-0.0031780379558472298</cx:pt>
          <cx:pt idx="501">0.015926064625667001</cx:pt>
          <cx:pt idx="502">0.0091650178093824301</cx:pt>
          <cx:pt idx="503">0.00090216297399173001</cx:pt>
          <cx:pt idx="504">0.00029224147807262098</cx:pt>
          <cx:pt idx="505">0.00088376294900692097</cx:pt>
          <cx:pt idx="506">0.0024738406398854699</cx:pt>
          <cx:pt idx="507">0.0131379771628744</cx:pt>
          <cx:pt idx="508">-0.0120925803190585</cx:pt>
          <cx:pt idx="509">-0.034347641675590797</cx:pt>
          <cx:pt idx="510">-0.035864658892901503</cx:pt>
          <cx:pt idx="511">-0.0016765233601439299</cx:pt>
          <cx:pt idx="512">0.00870459581327045</cx:pt>
          <cx:pt idx="513">-0.0015865973489209201</cx:pt>
          <cx:pt idx="514">-0.014361162236861701</cx:pt>
          <cx:pt idx="515">-0.066782340694838793</cx:pt>
          <cx:pt idx="516">-0.040672532395264797</cx:pt>
          <cx:pt idx="517">-0.0131097500256441</cx:pt>
          <cx:pt idx="518">0.00058929332520502704</cx:pt>
          <cx:pt idx="519">-0.0056574979275597704</cx:pt>
          <cx:pt idx="520">0.024420032063567802</cx:pt>
          <cx:pt idx="521">0.025672170348187601</cx:pt>
          <cx:pt idx="522">0.027272199638300802</cx:pt>
          <cx:pt idx="523">0.0259503656618712</cx:pt>
          <cx:pt idx="524">-0.0183316403817325</cx:pt>
          <cx:pt idx="525">0.034004664823107197</cx:pt>
          <cx:pt idx="526">0.046037692829157997</cx:pt>
          <cx:pt idx="527">0.016702417521389599</cx:pt>
          <cx:pt idx="528">0.0019747312696386499</cx:pt>
          <cx:pt idx="529">0.0150353369235582</cx:pt>
          <cx:pt idx="530">0.0061500461464658396</cx:pt>
          <cx:pt idx="531">0.0017525207192774399</cx:pt>
          <cx:pt idx="532">0.00070850795129378597</cx:pt>
          <cx:pt idx="533">-0.00077769379835632905</cx:pt>
          <cx:pt idx="534">0.00042567713694124199</cx:pt>
          <cx:pt idx="535">0.019018014032985701</cx:pt>
          <cx:pt idx="536">0.0070487334894983704</cx:pt>
          <cx:pt idx="537">-0.032811215871247398</cx:pt>
          <cx:pt idx="538">-0.056169915704379902</cx:pt>
          <cx:pt idx="539">-0.046406997444908102</cx:pt>
          <cx:pt idx="540">-0.077307083979381394</cx:pt>
          <cx:pt idx="541">-0.056104834773948599</cx:pt>
          <cx:pt idx="542">-0.0424688311318056</cx:pt>
          <cx:pt idx="543">-0.056151389383330197</cx:pt>
          <cx:pt idx="544">-0.037073693126685001</cx:pt>
          <cx:pt idx="545">-0.0053668059613930499</cx:pt>
          <cx:pt idx="546">-0.0268210045436491</cx:pt>
          <cx:pt idx="547">0.0086498275302173307</cx:pt>
          <cx:pt idx="548">-0.034548634140816298</cx:pt>
          <cx:pt idx="549">-0.016687448326836302</cx:pt>
          <cx:pt idx="550">0.0198058751570361</cx:pt>
          <cx:pt idx="551">-0.0053592624007107398</cx:pt>
          <cx:pt idx="552">-0.032103020587692301</cx:pt>
          <cx:pt idx="553">0.028335858084999201</cx:pt>
          <cx:pt idx="554">0.0303612250298699</cx:pt>
          <cx:pt idx="555">0.0052092917500518397</cx:pt>
          <cx:pt idx="556">-0.0013855372908383201</cx:pt>
          <cx:pt idx="557">0.0060015992333230699</cx:pt>
          <cx:pt idx="558">0.0031629468351051502</cx:pt>
          <cx:pt idx="559">0.00054764446864241905</cx:pt>
          <cx:pt idx="560">0.00087297132279495196</cx:pt>
          <cx:pt idx="561">-0.00076367099242254999</cx:pt>
          <cx:pt idx="562">0.0024279910492536901</cx:pt>
          <cx:pt idx="563">0.020428379172095199</cx:pt>
          <cx:pt idx="564">0.0188867240873721</cx:pt>
          <cx:pt idx="565">-0.0253274124041559</cx:pt>
          <cx:pt idx="566">-0.058480149455218601</cx:pt>
          <cx:pt idx="567">-0.077608746737057602</cx:pt>
          <cx:pt idx="568">-0.091442509531443006</cx:pt>
          <cx:pt idx="569">-0.062285583925879899</cx:pt>
          <cx:pt idx="570">-0.041796508965235499</cx:pt>
          <cx:pt idx="571">-0.029226411728983201</cx:pt>
          <cx:pt idx="572">0.0094958602635693799</cx:pt>
          <cx:pt idx="573">0.0044101778741387704</cx:pt>
          <cx:pt idx="574">-0.022926119309513798</cx:pt>
          <cx:pt idx="575">-0.048277412696866001</cx:pt>
          <cx:pt idx="576">-0.070755610361300098</cx:pt>
          <cx:pt idx="577">-0.0245689589086549</cx:pt>
          <cx:pt idx="578">0.044857407962992202</cx:pt>
          <cx:pt idx="579">-0.0310560576646726</cx:pt>
          <cx:pt idx="580">-0.0201185078196548</cx:pt>
          <cx:pt idx="581">0.053671197972718798</cx:pt>
          <cx:pt idx="582">0.028234795261460999</cx:pt>
          <cx:pt idx="583">-0.0146672301574193</cx:pt>
          <cx:pt idx="584">-0.00042468808406872702</cx:pt>
          <cx:pt idx="585">1.90337573922308e-05</cx:pt>
          <cx:pt idx="586">0.0023754260896304302</cx:pt>
          <cx:pt idx="587">2.5915888007875801e-05</cx:pt>
          <cx:pt idx="588">-0.00027273490221910201</cx:pt>
          <cx:pt idx="589">0.00019712699931719499</cx:pt>
          <cx:pt idx="590">0.0022159485940905599</cx:pt>
          <cx:pt idx="591">0.010575794208417</cx:pt>
          <cx:pt idx="592">0.023484887973411899</cx:pt>
          <cx:pt idx="593">-0.014426724831374801</cx:pt>
          <cx:pt idx="594">-0.021106676960463401</cx:pt>
          <cx:pt idx="595">-0.049741755523073597</cx:pt>
          <cx:pt idx="596">-0.054518292091067302</cx:pt>
          <cx:pt idx="597">-0.037161638854161003</cx:pt>
          <cx:pt idx="598">0.025447528872196801</cx:pt>
          <cx:pt idx="599">-0.021338795163033601</cx:pt>
          <cx:pt idx="600">0.0175819232870249</cx:pt>
          <cx:pt idx="601">0.016329195905285199</cx:pt>
          <cx:pt idx="602">0.0105617068440624</cx:pt>
          <cx:pt idx="603">-0.044360757133534698</cx:pt>
          <cx:pt idx="604">-0.023923613946025098</cx:pt>
          <cx:pt idx="605">0.0144091155663223</cx:pt>
          <cx:pt idx="606">0.056837956968186602</cx:pt>
          <cx:pt idx="607">0.0080601424295865896</cx:pt>
          <cx:pt idx="608">0.0225000829333756</cx:pt>
          <cx:pt idx="609">0.031578357547123702</cx:pt>
          <cx:pt idx="610">-0.0041656384850652798</cx:pt>
          <cx:pt idx="611">-0.0036706424533853102</cx:pt>
          <cx:pt idx="612">0.00182950762519606</cx:pt>
          <cx:pt idx="613">0.0030445078327741701</cx:pt>
          <cx:pt idx="614">0.00041283738222019299</cx:pt>
          <cx:pt idx="615">-0.000282343828942692</cx:pt>
          <cx:pt idx="616">-0.00046483941831356297</cx:pt>
          <cx:pt idx="617">0.00084837427171712302</cx:pt>
          <cx:pt idx="618">0.00178852935019039</cx:pt>
          <cx:pt idx="619">0.012512716268522101</cx:pt>
          <cx:pt idx="620">0.027049371556277398</cx:pt>
          <cx:pt idx="621">0.022402869443450601</cx:pt>
          <cx:pt idx="622">0.0043908592299111496</cx:pt>
          <cx:pt idx="623">0.0032210146127401801</cx:pt>
          <cx:pt idx="624">-0.0152265198693391</cx:pt>
          <cx:pt idx="625">-0.027521304846217801</cx:pt>
          <cx:pt idx="626">-0.00366406653125234</cx:pt>
          <cx:pt idx="627">-0.032356451282976997</cx:pt>
          <cx:pt idx="628">-0.048251576191826497</cx:pt>
          <cx:pt idx="629">-0.0181939397304283</cx:pt>
          <cx:pt idx="630">-0.0104777389791944</cx:pt>
          <cx:pt idx="631">0.023218366092060599</cx:pt>
          <cx:pt idx="632">0.036345758853497702</cx:pt>
          <cx:pt idx="633">-0.0069613874470201799</cx:pt>
          <cx:pt idx="634">0.0069395171366070001</cx:pt>
          <cx:pt idx="635">0.035006284327061703</cx:pt>
          <cx:pt idx="636">0.024972323521106499</cx:pt>
          <cx:pt idx="637">-0.0040617166337327598</cx:pt>
          <cx:pt idx="638">-0.014077504759934901</cx:pt>
          <cx:pt idx="639">0.000179522440458344</cx:pt>
          <cx:pt idx="640">0.0025626810942812701</cx:pt>
          <cx:pt idx="641">0.0012656376143137199</cx:pt>
          <cx:pt idx="642">0.00011847818009111499</cx:pt>
          <cx:pt idx="643">0.00046181608313613902</cx:pt>
          <cx:pt idx="644">0.00038659601140241602</cx:pt>
          <cx:pt idx="645">-0.000353031892669604</cx:pt>
          <cx:pt idx="646">0.00129289677157389</cx:pt>
          <cx:pt idx="647">0.0082041002215476905</cx:pt>
          <cx:pt idx="648">0.0203434836027921</cx:pt>
          <cx:pt idx="649">0.034106545514913197</cx:pt>
          <cx:pt idx="650">0.017723692719517799</cx:pt>
          <cx:pt idx="651">0.035775237554919098</cx:pt>
          <cx:pt idx="652">0.018694791080014098</cx:pt>
          <cx:pt idx="653">0.021062321055135801</cx:pt>
          <cx:pt idx="654">0.0058874539700860999</cx:pt>
          <cx:pt idx="655">0.018834034452646201</cx:pt>
          <cx:pt idx="656">0.0034085271824725</cx:pt>
          <cx:pt idx="657">0.026353691287281301</cx:pt>
          <cx:pt idx="658">-0.0062272171389787098</cx:pt>
          <cx:pt idx="659">0.0264841946422462</cx:pt>
          <cx:pt idx="660">-0.0090619743331350998</cx:pt>
          <cx:pt idx="661">-0.039453570657626301</cx:pt>
          <cx:pt idx="662">0.0028459233640448002</cx:pt>
          <cx:pt idx="663">0.0166871788578771</cx:pt>
          <cx:pt idx="664">-0.00207067381120663</cx:pt>
          <cx:pt idx="665">-0.016276963436751099</cx:pt>
          <cx:pt idx="666">-0.0150656795908472</cx:pt>
          <cx:pt idx="667">-0.00185250873924762</cx:pt>
          <cx:pt idx="668">0.0017617841388256001</cx:pt>
          <cx:pt idx="669">0.00194948057233281</cx:pt>
          <cx:pt idx="670">0.00063174357254378</cx:pt>
          <cx:pt idx="671">0.00030595081319606098</cx:pt>
          <cx:pt idx="672">-0.00065669375304416595</cx:pt>
          <cx:pt idx="673">0.00042282293514913797</cx:pt>
          <cx:pt idx="674">0.00025740260811335801</cx:pt>
          <cx:pt idx="675">0.0040109725189672301</cx:pt>
          <cx:pt idx="676">0.013269180311509299</cx:pt>
          <cx:pt idx="677">0.0083608063399642305</cx:pt>
          <cx:pt idx="678">0.0167372521156458</cx:pt>
          <cx:pt idx="679">0.0353424151310242</cx:pt>
          <cx:pt idx="680">0.064660918259505706</cx:pt>
          <cx:pt idx="681">0.068419889081195298</cx:pt>
          <cx:pt idx="682">0.010500734242617001</cx:pt>
          <cx:pt idx="683">0.013882082559592</cx:pt>
          <cx:pt idx="684">0.0057896249741255902</cx:pt>
          <cx:pt idx="685">0.038664110308239498</cx:pt>
          <cx:pt idx="686">0.042536307214711397</cx:pt>
          <cx:pt idx="687">0.015979300981190301</cx:pt>
          <cx:pt idx="688">-0.026775225267392001</cx:pt>
          <cx:pt idx="689">0.023447828910310501</cx:pt>
          <cx:pt idx="690">0.021609434232533999</cx:pt>
          <cx:pt idx="691">-0.020506603242917101</cx:pt>
          <cx:pt idx="692">-0.034797758457409102</cx:pt>
          <cx:pt idx="693">-0.018188193528744699</cx:pt>
          <cx:pt idx="694">-0.0066135874274922497</cx:pt>
          <cx:pt idx="695">-0.0039646852703265597</cx:pt>
          <cx:pt idx="696">0.00080482310634720196</cx:pt>
          <cx:pt idx="697">0.000587820938782368</cx:pt>
          <cx:pt idx="698">0.00053745222812370103</cx:pt>
          <cx:pt idx="699">0.00018910868497361099</cx:pt>
          <cx:pt idx="700">0.00030071064737602598</cx:pt>
          <cx:pt idx="701">0.00031754914253174002</cx:pt>
          <cx:pt idx="702">-0.00067149721125213998</cx:pt>
          <cx:pt idx="703">-6.7030656668554399e-05</cx:pt>
          <cx:pt idx="704">0.0045419955847899197</cx:pt>
          <cx:pt idx="705">0.0015905459251644</cx:pt>
          <cx:pt idx="706">0.0023656207939725198</cx:pt>
          <cx:pt idx="707">0.0078413585109073404</cx:pt>
          <cx:pt idx="708">0.0213018264106835</cx:pt>
          <cx:pt idx="709">0.030643785254282799</cx:pt>
          <cx:pt idx="710">0.040629341933605401</cx:pt>
          <cx:pt idx="711">0.0335951705111023</cx:pt>
          <cx:pt idx="712">0.027400816289127598</cx:pt>
          <cx:pt idx="713">0.00303763914119589</cx:pt>
          <cx:pt idx="714">-0.034910311140090799</cx:pt>
          <cx:pt idx="715">-0.052863215286902701</cx:pt>
          <cx:pt idx="716">-0.029214867786738302</cx:pt>
          <cx:pt idx="717">-0.016329998758443501</cx:pt>
          <cx:pt idx="718">-0.015066835088718001</cx:pt>
          <cx:pt idx="719">-0.010744291910076101</cx:pt>
          <cx:pt idx="720">-0.014794931953600401</cx:pt>
          <cx:pt idx="721">-0.016362481361753101</cx:pt>
          <cx:pt idx="722">-0.0116529254071857</cx:pt>
          <cx:pt idx="723">-0.0049887002268519699</cx:pt>
          <cx:pt idx="724">-3.6504025344226502e-05</cx:pt>
          <cx:pt idx="725">0.00046651924049171702</cx:pt>
          <cx:pt idx="726">0.00052572992961254401</cx:pt>
          <cx:pt idx="727">0.00053172883363390396</cx:pt>
          <cx:pt idx="728">-0.00061074420052778197</cx:pt>
          <cx:pt idx="729">0.000132015065140402</cx:pt>
          <cx:pt idx="730">-0.000121066637381662</cx:pt>
          <cx:pt idx="731">-0.00055925329054966398</cx:pt>
          <cx:pt idx="732">-0.00071522484587596897</cx:pt>
          <cx:pt idx="733">6.3440880159350299e-05</cx:pt>
          <cx:pt idx="734">-0.000185243973454808</cx:pt>
          <cx:pt idx="735">-0.0057969473763937801</cx:pt>
          <cx:pt idx="736">-0.0059945439407660403</cx:pt>
          <cx:pt idx="737">-0.00041807152268279402</cx:pt>
          <cx:pt idx="738">0.010695635979576099</cx:pt>
          <cx:pt idx="739">0.014102901635820999</cx:pt>
          <cx:pt idx="740">0.012310880071323201</cx:pt>
          <cx:pt idx="741">0.011901673015201</cx:pt>
          <cx:pt idx="742">-0.00375138025566961</cx:pt>
          <cx:pt idx="743">-0.0077668528062948402</cx:pt>
          <cx:pt idx="744">-0.0055596544298229097</cx:pt>
          <cx:pt idx="745">0.00095190459085308103</cx:pt>
          <cx:pt idx="746">-0.0021081575292565698</cx:pt>
          <cx:pt idx="747">-0.00149982997582237</cx:pt>
          <cx:pt idx="748">-0.00082517709538797699</cx:pt>
          <cx:pt idx="749">-0.0021221467198406499</cx:pt>
          <cx:pt idx="750">0.0016065024040759</cx:pt>
          <cx:pt idx="751">0.00069046398798886497</cx:pt>
          <cx:pt idx="752">0.00056643347278077902</cx:pt>
          <cx:pt idx="753">-0.00044161607291407802</cx:pt>
          <cx:pt idx="754">0.00083982111659478497</cx:pt>
          <cx:pt idx="755">-0.00048603660154301599</cx:pt>
          <cx:pt idx="756">-0.00047679007477339802</cx:pt>
          <cx:pt idx="757">0.00075917096937209701</cx:pt>
          <cx:pt idx="758">0.000241202127326773</cx:pt>
          <cx:pt idx="759">0.00055500841940717301</cx:pt>
          <cx:pt idx="760">-3.01803467510557e-05</cx:pt>
          <cx:pt idx="761">0.00044387055541280003</cx:pt>
          <cx:pt idx="762">-0.00089722696203863104</cx:pt>
          <cx:pt idx="763">0.00013531618812803801</cx:pt>
          <cx:pt idx="764">-0.00019874074820377599</cx:pt>
          <cx:pt idx="765">0.00057452832766786597</cx:pt>
          <cx:pt idx="766">0.0012923984131279101</cx:pt>
          <cx:pt idx="767">0.00060748294680418498</cx:pt>
          <cx:pt idx="768">-0.000158875670547213</cx:pt>
          <cx:pt idx="769">0.00076380249353494799</cx:pt>
          <cx:pt idx="770">0.00084449012631041996</cx:pt>
          <cx:pt idx="771">0.0014662061747963799</cx:pt>
          <cx:pt idx="772">0.00049603264172258304</cx:pt>
          <cx:pt idx="773">-0.00086194914222686601</cx:pt>
          <cx:pt idx="774">-0.0014311959863920799</cx:pt>
          <cx:pt idx="775">-0.00016859525050599399</cx:pt>
          <cx:pt idx="776">0.00028339687120790198</cx:pt>
          <cx:pt idx="777">-1.18354523651273e-05</cx:pt>
          <cx:pt idx="778">-0.00012072222619679099</cx:pt>
          <cx:pt idx="779">-0.00041637391322533898</cx:pt>
          <cx:pt idx="780">0.00034469315179896698</cx:pt>
          <cx:pt idx="781">-0.000231482338154176</cx:pt>
          <cx:pt idx="782">-0.00022929886767661801</cx:pt>
          <cx:pt idx="783">0.000135340982871134</cx:pt>
        </cx:lvl>
      </cx:numDim>
    </cx:data>
    <cx:data id="169">
      <cx:numDim type="val">
        <cx:f>'001_WA_F - 副本'!$FN$1:$FN$784</cx:f>
        <cx:lvl ptCount="784" formatCode="G/通用格式">
          <cx:pt idx="0">-0.00062090094909226796</cx:pt>
          <cx:pt idx="1">-0.00040767796124305603</cx:pt>
          <cx:pt idx="2">-7.3424696774962794e-05</cx:pt>
          <cx:pt idx="3">0.00050717035245292105</cx:pt>
          <cx:pt idx="4">-0.000181336713621522</cx:pt>
          <cx:pt idx="5">0.000204436952051451</cx:pt>
          <cx:pt idx="6">-0.00010899797016111101</cx:pt>
          <cx:pt idx="7">0.00021282619510414801</cx:pt>
          <cx:pt idx="8">-0.00014053358486260101</cx:pt>
          <cx:pt idx="9">0.00017773837162873799</cx:pt>
          <cx:pt idx="10">0.00045966054980751698</cx:pt>
          <cx:pt idx="11">-0.00075019628555556396</cx:pt>
          <cx:pt idx="12">0.00034091656523573802</cx:pt>
          <cx:pt idx="13">0.0012243793795960901</cx:pt>
          <cx:pt idx="14">-0.00012227467595405899</cx:pt>
          <cx:pt idx="15">-3.8148012276783202e-05</cx:pt>
          <cx:pt idx="16">-0.000129740875595159</cx:pt>
          <cx:pt idx="17">5.5076157750858897e-05</cx:pt>
          <cx:pt idx="18">-3.4658005010104201e-05</cx:pt>
          <cx:pt idx="19">-5.0308423781967899e-05</cx:pt>
          <cx:pt idx="20">-0.00011385442177627401</cx:pt>
          <cx:pt idx="21">0.00048261191153953399</cx:pt>
          <cx:pt idx="22">-0.00072428386265463603</cx:pt>
          <cx:pt idx="23">-4.5890518693573298e-05</cx:pt>
          <cx:pt idx="24">-0.00019730253520184099</cx:pt>
          <cx:pt idx="25">0.00071791961928140103</cx:pt>
          <cx:pt idx="26">7.4654577282778296e-05</cx:pt>
          <cx:pt idx="27">-0.00014764664806163599</cx:pt>
          <cx:pt idx="28">0.00035353210648801799</cx:pt>
          <cx:pt idx="29">-0.00051437417873721899</cx:pt>
          <cx:pt idx="30">0.00019986366624130699</cx:pt>
          <cx:pt idx="31">-0.00048969402172576197</cx:pt>
          <cx:pt idx="32">-9.3920332045661903e-05</cx:pt>
          <cx:pt idx="33">0.00028368127549606301</cx:pt>
          <cx:pt idx="34">-0.00036591692919021602</cx:pt>
          <cx:pt idx="35">0.00063677937463659895</cx:pt>
          <cx:pt idx="36">0.00019037746260291001</cx:pt>
          <cx:pt idx="37">0.0012404477685941499</cx:pt>
          <cx:pt idx="38">0.0024598044079571601</cx:pt>
          <cx:pt idx="39">0.00175691787336531</cx:pt>
          <cx:pt idx="40">0.00318811417884422</cx:pt>
          <cx:pt idx="41">0.00145419501160247</cx:pt>
          <cx:pt idx="42">0.00081818125548425698</cx:pt>
          <cx:pt idx="43">-0.00051047475889670396</cx:pt>
          <cx:pt idx="44">0.0033918887037485499</cx:pt>
          <cx:pt idx="45">0.0014536245602414699</cx:pt>
          <cx:pt idx="46">0.00052186342871687798</cx:pt>
          <cx:pt idx="47">0.00120603968013418</cx:pt>
          <cx:pt idx="48">0.00077356990711017603</cx:pt>
          <cx:pt idx="49">-1.2923262773219499e-05</cx:pt>
          <cx:pt idx="50">0.00020530394736847501</cx:pt>
          <cx:pt idx="51">0.000382258737788619</cx:pt>
          <cx:pt idx="52">0.00016512518384501499</cx:pt>
          <cx:pt idx="53">-0.00014283013763848499</cx:pt>
          <cx:pt idx="54">0.00031264460242936502</cx:pt>
          <cx:pt idx="55">-0.00032313599733511201</cx:pt>
          <cx:pt idx="56">-3.9366938334327599e-05</cx:pt>
          <cx:pt idx="57">0.00021385042106132401</cx:pt>
          <cx:pt idx="58">-0.00037115646171533402</cx:pt>
          <cx:pt idx="59">-6.8387677211545597e-05</cx:pt>
          <cx:pt idx="60">-4.5200978842376302e-05</cx:pt>
          <cx:pt idx="61">-0.00025481796133181299</cx:pt>
          <cx:pt idx="62">5.3304004935885098e-05</cx:pt>
          <cx:pt idx="63">0.0022697517982884301</cx:pt>
          <cx:pt idx="64">0.00683679950908808</cx:pt>
          <cx:pt idx="65">0.0147405916109802</cx:pt>
          <cx:pt idx="66">0.0166215600523444</cx:pt>
          <cx:pt idx="67">0.015987536597913601</cx:pt>
          <cx:pt idx="68">0.019815911469638601</cx:pt>
          <cx:pt idx="69">0.0095689133217956805</cx:pt>
          <cx:pt idx="70">0.0202334751845718</cx:pt>
          <cx:pt idx="71">0.013780193317592299</cx:pt>
          <cx:pt idx="72">0.012592242974892099</cx:pt>
          <cx:pt idx="73">0.0146626438117492</cx:pt>
          <cx:pt idx="74">0.0105362324306795</cx:pt>
          <cx:pt idx="75">0.0040480531372721401</cx:pt>
          <cx:pt idx="76">0.010758424598688501</cx:pt>
          <cx:pt idx="77">0.00818834796410506</cx:pt>
          <cx:pt idx="78">0.0052558518186585296</cx:pt>
          <cx:pt idx="79">0.0023008658266498701</cx:pt>
          <cx:pt idx="80">0.00069311369985497495</cx:pt>
          <cx:pt idx="81">0.00066797984462059902</cx:pt>
          <cx:pt idx="82">0.00053730393524836502</cx:pt>
          <cx:pt idx="83">-0.00015633939205179399</cx:pt>
          <cx:pt idx="84">0.000274474229389464</cx:pt>
          <cx:pt idx="85">0.00038113226854238501</cx:pt>
          <cx:pt idx="86">-0.00020347991969978999</cx:pt>
          <cx:pt idx="87">-0.000215789814722782</cx:pt>
          <cx:pt idx="88">-0.00098974567669951694</cx:pt>
          <cx:pt idx="89">-0.0026198217807731198</cx:pt>
          <cx:pt idx="90">-0.00157546441282546</cx:pt>
          <cx:pt idx="91">0.0013187564377675699</cx:pt>
          <cx:pt idx="92">0.00917251786272626</cx:pt>
          <cx:pt idx="93">0.023713569295452</cx:pt>
          <cx:pt idx="94">0.024751688015093198</cx:pt>
          <cx:pt idx="95">0.035873266738791001</cx:pt>
          <cx:pt idx="96">0.016992243584914399</cx:pt>
          <cx:pt idx="97">-0.000879643432757098</cx:pt>
          <cx:pt idx="98">-0.0017775687568694801</cx:pt>
          <cx:pt idx="99">0.00087079348872850701</cx:pt>
          <cx:pt idx="100">0.017775051524563799</cx:pt>
          <cx:pt idx="101">-0.0057068320121068401</cx:pt>
          <cx:pt idx="102">-0.0087212823600206994</cx:pt>
          <cx:pt idx="103">-0.0028096039305467199</cx:pt>
          <cx:pt idx="104">-0.0023611571647719101</cx:pt>
          <cx:pt idx="105">0.0155343814908859</cx:pt>
          <cx:pt idx="106">0.017493832382526799</cx:pt>
          <cx:pt idx="107">0.012463089297159001</cx:pt>
          <cx:pt idx="108">0.0050673779133610496</cx:pt>
          <cx:pt idx="109">-0.0028771481181195401</cx:pt>
          <cx:pt idx="110">-0.0014471435412940299</cx:pt>
          <cx:pt idx="111">-0.00077198750414883403</cx:pt>
          <cx:pt idx="112">-0.00027071399989900703</cx:pt>
          <cx:pt idx="113">0.00040261771933756702</cx:pt>
          <cx:pt idx="114">0.00035479597245135</cx:pt>
          <cx:pt idx="115">-0.00117220517697806</cx:pt>
          <cx:pt idx="116">-0.0016917345232640201</cx:pt>
          <cx:pt idx="117">-0.0107148811791619</cx:pt>
          <cx:pt idx="118">-0.0059076501553898299</cx:pt>
          <cx:pt idx="119">-0.00027506743924117998</cx:pt>
          <cx:pt idx="120">0.00125824978446758</cx:pt>
          <cx:pt idx="121">0.0066349186839916099</cx:pt>
          <cx:pt idx="122">0.0131547218459536</cx:pt>
          <cx:pt idx="123">0.00185137845242446</cx:pt>
          <cx:pt idx="124">0.012984036397788799</cx:pt>
          <cx:pt idx="125">0.0089976843522516</cx:pt>
          <cx:pt idx="126">0.0117189047370331</cx:pt>
          <cx:pt idx="127">0.0079310416446952692</cx:pt>
          <cx:pt idx="128">0.025768037243096401</cx:pt>
          <cx:pt idx="129">0.0151924416737464</cx:pt>
          <cx:pt idx="130">-0.0098757818623400693</cx:pt>
          <cx:pt idx="131">-0.017764595821998901</cx:pt>
          <cx:pt idx="132">-0.010947481484553699</cx:pt>
          <cx:pt idx="133">-0.011033691300449301</cx:pt>
          <cx:pt idx="134">-0.0028372724856116399</cx:pt>
          <cx:pt idx="135">-0.00572747080019528</cx:pt>
          <cx:pt idx="136">-0.013688838695765501</cx:pt>
          <cx:pt idx="137">-0.0100163190500201</cx:pt>
          <cx:pt idx="138">-0.00225961753060115</cx:pt>
          <cx:pt idx="139">1.59818709297161e-05</cx:pt>
          <cx:pt idx="140">0.000137201235910547</cx:pt>
          <cx:pt idx="141">-0.00053209024665104804</cx:pt>
          <cx:pt idx="142">-0.000380054562938709</cx:pt>
          <cx:pt idx="143">-0.00191029881822664</cx:pt>
          <cx:pt idx="144">-0.0080899018591223497</cx:pt>
          <cx:pt idx="145">-0.0222723948958112</cx:pt>
          <cx:pt idx="146">-0.0153442546379684</cx:pt>
          <cx:pt idx="147">-0.0095677050951282101</cx:pt>
          <cx:pt idx="148">-0.0124936130946181</cx:pt>
          <cx:pt idx="149">-0.029646901138637299</cx:pt>
          <cx:pt idx="150">-0.034447451930647799</cx:pt>
          <cx:pt idx="151">-0.0232705555992508</cx:pt>
          <cx:pt idx="152">0.018167124728637601</cx:pt>
          <cx:pt idx="153">0.025016176326278498</cx:pt>
          <cx:pt idx="154">0.0575230165568223</cx:pt>
          <cx:pt idx="155">0.060486795291619697</cx:pt>
          <cx:pt idx="156">0.074080663677445993</cx:pt>
          <cx:pt idx="157">0.052047809319864101</cx:pt>
          <cx:pt idx="158">0.0300060338598961</cx:pt>
          <cx:pt idx="159">0.013334096563806</cx:pt>
          <cx:pt idx="160">0.0070037187468037698</cx:pt>
          <cx:pt idx="161">0.00038205836523161303</cx:pt>
          <cx:pt idx="162">-0.0090473696886515399</cx:pt>
          <cx:pt idx="163">-0.0024379851186618101</cx:pt>
          <cx:pt idx="164">-0.0089220476196933303</cx:pt>
          <cx:pt idx="165">0.00074088370269019001</cx:pt>
          <cx:pt idx="166">0.00098823258267278493</cx:pt>
          <cx:pt idx="167">0.0017069759438012001</cx:pt>
          <cx:pt idx="168">0.00058879748028791399</cx:pt>
          <cx:pt idx="169">1.5759982623341699e-05</cx:pt>
          <cx:pt idx="170">0.00075422056802639502</cx:pt>
          <cx:pt idx="171">-0.0047634981485209903</cx:pt>
          <cx:pt idx="172">-0.0089217001502098492</cx:pt>
          <cx:pt idx="173">-0.019722804932609299</cx:pt>
          <cx:pt idx="174">-0.0320911884444696</cx:pt>
          <cx:pt idx="175">-0.0261853917930608</cx:pt>
          <cx:pt idx="176">-0.035624449354464897</cx:pt>
          <cx:pt idx="177">-0.048166560561489102</cx:pt>
          <cx:pt idx="178">-0.073520408835421797</cx:pt>
          <cx:pt idx="179">-0.026648452775793901</cx:pt>
          <cx:pt idx="180">0.019521049856054299</cx:pt>
          <cx:pt idx="181">0.017698852305070099</cx:pt>
          <cx:pt idx="182">0.0035377696359841599</cx:pt>
          <cx:pt idx="183">0.0084807977652640795</cx:pt>
          <cx:pt idx="184">0.0051989113598982497</cx:pt>
          <cx:pt idx="185">-0.00123888076853127</cx:pt>
          <cx:pt idx="186">-0.022933329162319702</cx:pt>
          <cx:pt idx="187">0.019800927291016901</cx:pt>
          <cx:pt idx="188">-0.0102909942438222</cx:pt>
          <cx:pt idx="189">-0.0027798777594192901</cx:pt>
          <cx:pt idx="190">0.0057412014332652601</cx:pt>
          <cx:pt idx="191">0.0057395548832636497</cx:pt>
          <cx:pt idx="192">-0.0048807263913330399</cx:pt>
          <cx:pt idx="193">-0.0044978349648033197</cx:pt>
          <cx:pt idx="194">-0.00193663211946796</cx:pt>
          <cx:pt idx="195">0.00161032416710737</cx:pt>
          <cx:pt idx="196">0.00027683503501992502</cx:pt>
          <cx:pt idx="197">0.00017835278478413501</cx:pt>
          <cx:pt idx="198">0.0017641242085150799</cx:pt>
          <cx:pt idx="199">-0.0053657920136185597</cx:pt>
          <cx:pt idx="200">-0.010049539324244201</cx:pt>
          <cx:pt idx="201">-0.020590213838555301</cx:pt>
          <cx:pt idx="202">-0.029507278987832099</cx:pt>
          <cx:pt idx="203">-0.046043462489827901</cx:pt>
          <cx:pt idx="204">-0.046142596720250201</cx:pt>
          <cx:pt idx="205">-0.041315009047131403</cx:pt>
          <cx:pt idx="206">-0.054660804197748901</cx:pt>
          <cx:pt idx="207">-0.019739582615107401</cx:pt>
          <cx:pt idx="208">-0.0165541124850349</cx:pt>
          <cx:pt idx="209">0.0044738941641931703</cx:pt>
          <cx:pt idx="210">-0.026513801657454501</cx:pt>
          <cx:pt idx="211">0.0031144586131297402</cx:pt>
          <cx:pt idx="212">-0.018991233278338199</cx:pt>
          <cx:pt idx="213">-0.0065543376327476003</cx:pt>
          <cx:pt idx="214">0.0049497557601358598</cx:pt>
          <cx:pt idx="215">0.011976196010331499</cx:pt>
          <cx:pt idx="216">-0.0078573937982041805</cx:pt>
          <cx:pt idx="217">-0.013401489676918701</cx:pt>
          <cx:pt idx="218">0.00252068252902115</cx:pt>
          <cx:pt idx="219">-0.0026672052940708898</cx:pt>
          <cx:pt idx="220">0.016215557249577999</cx:pt>
          <cx:pt idx="221">-0.0079714768596317806</cx:pt>
          <cx:pt idx="222">-0.00035218940989446802</cx:pt>
          <cx:pt idx="223">-8.1573847276886793e-05</cx:pt>
          <cx:pt idx="224">4.7576062857009501e-05</cx:pt>
          <cx:pt idx="225">0.00057703701463361796</cx:pt>
          <cx:pt idx="226">0.0024610001613281501</cx:pt>
          <cx:pt idx="227">-0.00688356326479649</cx:pt>
          <cx:pt idx="228">-0.021956811567362899</cx:pt>
          <cx:pt idx="229">-0.035601239655731899</cx:pt>
          <cx:pt idx="230">-0.042642148157718301</cx:pt>
          <cx:pt idx="231">-0.060498335191810998</cx:pt>
          <cx:pt idx="232">-0.077114103713037299</cx:pt>
          <cx:pt idx="233">-0.046134840645430601</cx:pt>
          <cx:pt idx="234">-0.0406726555050042</cx:pt>
          <cx:pt idx="235">-0.015407049346387</cx:pt>
          <cx:pt idx="236">0.0016691471683689201</cx:pt>
          <cx:pt idx="237">0.013529419376545599</cx:pt>
          <cx:pt idx="238">-0.0172475932068266</cx:pt>
          <cx:pt idx="239">-0.011915938725636</cx:pt>
          <cx:pt idx="240">-0.0156243776031979</cx:pt>
          <cx:pt idx="241">-0.0120868967067421</cx:pt>
          <cx:pt idx="242">0.00301451262068755</cx:pt>
          <cx:pt idx="243">0.018635107977764701</cx:pt>
          <cx:pt idx="244">-0.018798519321109</cx:pt>
          <cx:pt idx="245">-0.0276316661296887</cx:pt>
          <cx:pt idx="246">-0.0147209027610978</cx:pt>
          <cx:pt idx="247">-0.017101385398104501</cx:pt>
          <cx:pt idx="248">-0.00021497940771109</cx:pt>
          <cx:pt idx="249">-0.0068280794428987896</cx:pt>
          <cx:pt idx="250">0.00096620271793478897</cx:pt>
          <cx:pt idx="251">-0.000114512094090471</cx:pt>
          <cx:pt idx="252">0.00041376114213497898</cx:pt>
          <cx:pt idx="253">-0.00143360409515155</cx:pt>
          <cx:pt idx="254">-0.00025465119113575799</cx:pt>
          <cx:pt idx="255">-0.0051933189025432499</cx:pt>
          <cx:pt idx="256">-0.030301437278710399</cx:pt>
          <cx:pt idx="257">-0.045624889930990502</cx:pt>
          <cx:pt idx="258">-0.047160464101809602</cx:pt>
          <cx:pt idx="259">-0.066921486920409501</cx:pt>
          <cx:pt idx="260">-0.084415309049958698</cx:pt>
          <cx:pt idx="261">-0.042420595998086001</cx:pt>
          <cx:pt idx="262">-0.033582651277346699</cx:pt>
          <cx:pt idx="263">-0.0147709411702369</cx:pt>
          <cx:pt idx="264">0.0217081236483096</cx:pt>
          <cx:pt idx="265">0.014708119166524</cx:pt>
          <cx:pt idx="266">-0.0125923173265026</cx:pt>
          <cx:pt idx="267">-0.070486489437314601</cx:pt>
          <cx:pt idx="268">-0.053521062926007598</cx:pt>
          <cx:pt idx="269">-0.013587823190133</cx:pt>
          <cx:pt idx="270">0.022952335050743001</cx:pt>
          <cx:pt idx="271">-0.0058875034278391804</cx:pt>
          <cx:pt idx="272">-0.0064037688663300396</cx:pt>
          <cx:pt idx="273">-0.0045938474737094196</cx:pt>
          <cx:pt idx="274">-0.019710422255542901</cx:pt>
          <cx:pt idx="275">-0.012533383005550401</cx:pt>
          <cx:pt idx="276">-0.0121401901629094</cx:pt>
          <cx:pt idx="277">-0.020438842954984299</cx:pt>
          <cx:pt idx="278">-0.0066909446033735802</cx:pt>
          <cx:pt idx="279">-0.0020343113899157698</cx:pt>
          <cx:pt idx="280">-0.00010436575256075701</cx:pt>
          <cx:pt idx="281">-0.00084270934121981203</cx:pt>
          <cx:pt idx="282">-0.0041488732683397402</cx:pt>
          <cx:pt idx="283">-0.0047130454930066398</cx:pt>
          <cx:pt idx="284">-0.025853334726544799</cx:pt>
          <cx:pt idx="285">-0.023681630650644499</cx:pt>
          <cx:pt idx="286">-0.027203944941856999</cx:pt>
          <cx:pt idx="287">-0.031365788587823899</cx:pt>
          <cx:pt idx="288">-0.057053309458108603</cx:pt>
          <cx:pt idx="289">-0.028850703780099501</cx:pt>
          <cx:pt idx="290">-0.0101036063008966</cx:pt>
          <cx:pt idx="291">0.0287259945507858</cx:pt>
          <cx:pt idx="292">0.043522660797668297</cx:pt>
          <cx:pt idx="293">0.0047411376087735796</cx:pt>
          <cx:pt idx="294">-0.046634568485861699</cx:pt>
          <cx:pt idx="295">-0.114131561482276</cx:pt>
          <cx:pt idx="296">-0.055880434853717999</cx:pt>
          <cx:pt idx="297">0.0151394318525512</cx:pt>
          <cx:pt idx="298">0.032960293853765699</cx:pt>
          <cx:pt idx="299">-0.0053801399019531701</cx:pt>
          <cx:pt idx="300">-0.042563299621599902</cx:pt>
          <cx:pt idx="301">-0.024453832719731498</cx:pt>
          <cx:pt idx="302">-0.017950928702622101</cx:pt>
          <cx:pt idx="303">-0.0113773769639266</cx:pt>
          <cx:pt idx="304">-0.024224425036118099</cx:pt>
          <cx:pt idx="305">-0.031595706254376597</cx:pt>
          <cx:pt idx="306">-0.010075168473066</cx:pt>
          <cx:pt idx="307">-0.00072607702243249899</cx:pt>
          <cx:pt idx="308">-0.00068181339811526197</cx:pt>
          <cx:pt idx="309">-0.00193807112005629</cx:pt>
          <cx:pt idx="310">-0.0055088110009221397</cx:pt>
          <cx:pt idx="311">-0.0095876402347679895</cx:pt>
          <cx:pt idx="312">-0.030653065367841899</cx:pt>
          <cx:pt idx="313">-0.018647926120581599</cx:pt>
          <cx:pt idx="314">0.012192790230594599</cx:pt>
          <cx:pt idx="315">0.0081634866335371006</cx:pt>
          <cx:pt idx="316">-0.0320799823808397</cx:pt>
          <cx:pt idx="317">0.019712697604654199</cx:pt>
          <cx:pt idx="318">0.035650717949493399</cx:pt>
          <cx:pt idx="319">0.042740612248335398</cx:pt>
          <cx:pt idx="320">0.029897209615686801</cx:pt>
          <cx:pt idx="321">-0.029856225714044199</cx:pt>
          <cx:pt idx="322">-0.072580261252711303</cx:pt>
          <cx:pt idx="323">-0.122859247268559</cx:pt>
          <cx:pt idx="324">-0.025529779980256</cx:pt>
          <cx:pt idx="325">-0.0045746458454321796</cx:pt>
          <cx:pt idx="326">-0.0055130167252249902</cx:pt>
          <cx:pt idx="327">0.0193798060991777</cx:pt>
          <cx:pt idx="328">-0.060121842500977997</cx:pt>
          <cx:pt idx="329">-0.0194047900171271</cx:pt>
          <cx:pt idx="330">-0.010593937202704899</cx:pt>
          <cx:pt idx="331">-0.0060729746826749696</cx:pt>
          <cx:pt idx="332">-0.015096518387646699</cx:pt>
          <cx:pt idx="333">-0.0188069410798056</cx:pt>
          <cx:pt idx="334">-0.0090364794494745704</cx:pt>
          <cx:pt idx="335">-0.00092610671915954702</cx:pt>
          <cx:pt idx="336">0.000416412868914504</cx:pt>
          <cx:pt idx="337">-0.000765304351986447</cx:pt>
          <cx:pt idx="338">-0.0027038380457376199</cx:pt>
          <cx:pt idx="339">-0.0093177520259736402</cx:pt>
          <cx:pt idx="340">-0.029157675990287901</cx:pt>
          <cx:pt idx="341">-0.010106508776243899</cx:pt>
          <cx:pt idx="342">0.0056705524378515898</cx:pt>
          <cx:pt idx="343">-0.0086217995749828403</cx:pt>
          <cx:pt idx="344">-0.0118092805320201</cx:pt>
          <cx:pt idx="345">0.019570443963903301</cx:pt>
          <cx:pt idx="346">0.034049742929231602</cx:pt>
          <cx:pt idx="347">0.026716400849716201</cx:pt>
          <cx:pt idx="348">-0.0042155292385561496</cx:pt>
          <cx:pt idx="349">-0.041643221063866302</cx:pt>
          <cx:pt idx="350">-0.063292480643905899</cx:pt>
          <cx:pt idx="351">-0.086552224446402801</cx:pt>
          <cx:pt idx="352">-0.023373393631063</cx:pt>
          <cx:pt idx="353">-0.00042497150443505602</cx:pt>
          <cx:pt idx="354">-0.020109895007273299</cx:pt>
          <cx:pt idx="355">-0.0153790536010252</cx:pt>
          <cx:pt idx="356">-0.033978208347502099</cx:pt>
          <cx:pt idx="357">-0.0096642295943480897</cx:pt>
          <cx:pt idx="358">0.0065961903159537398</cx:pt>
          <cx:pt idx="359">-0.0059312153302209202</cx:pt>
          <cx:pt idx="360">-0.0035164568307377701</cx:pt>
          <cx:pt idx="361">-0.011474302759069599</cx:pt>
          <cx:pt idx="362">-0.0108028820883555</cx:pt>
          <cx:pt idx="363">-0.00116834792106484</cx:pt>
          <cx:pt idx="364">0.000118555476652316</cx:pt>
          <cx:pt idx="365">0.00022179696076004399</cx:pt>
          <cx:pt idx="366">-0.0016888007202403199</cx:pt>
          <cx:pt idx="367">-0.0066433241687881301</cx:pt>
          <cx:pt idx="368">-0.025508714036215199</cx:pt>
          <cx:pt idx="369">-0.0067045488513694804</cx:pt>
          <cx:pt idx="370">0.028518688691525101</cx:pt>
          <cx:pt idx="371">0.017377850683160799</cx:pt>
          <cx:pt idx="372">0.040951346051110997</cx:pt>
          <cx:pt idx="373">0.033343310642083797</cx:pt>
          <cx:pt idx="374">0.024161813317005201</cx:pt>
          <cx:pt idx="375">-0.0086994694012727698</cx:pt>
          <cx:pt idx="376">-0.034279596744887897</cx:pt>
          <cx:pt idx="377">-0.044509843861670499</cx:pt>
          <cx:pt idx="378">-0.045729968679027101</cx:pt>
          <cx:pt idx="379">-0.0120492677755029</cx:pt>
          <cx:pt idx="380">-0.011990639445253699</cx:pt>
          <cx:pt idx="381">-0.011059470582224101</cx:pt>
          <cx:pt idx="382">-0.0090373441784722102</cx:pt>
          <cx:pt idx="383">-0.027557186719200901</cx:pt>
          <cx:pt idx="384">-0.036697379203902099</cx:pt>
          <cx:pt idx="385">0.00239694378484401</cx:pt>
          <cx:pt idx="386">0.021492255024339699</cx:pt>
          <cx:pt idx="387">-0.0016790174117489801</cx:pt>
          <cx:pt idx="388">-0.0081219942752638</cx:pt>
          <cx:pt idx="389">-0.0048242595832015201</cx:pt>
          <cx:pt idx="390">-0.00331936518664642</cx:pt>
          <cx:pt idx="391">0.00087135576208668703</cx:pt>
          <cx:pt idx="392">-3.4954023659875401e-05</cx:pt>
          <cx:pt idx="393">0.00027529945547478799</cx:pt>
          <cx:pt idx="394">-0.0012998373693251599</cx:pt>
          <cx:pt idx="395">-0.0010745268793726499</cx:pt>
          <cx:pt idx="396">-0.0077218645352398699</cx:pt>
          <cx:pt idx="397">0.016762624388437598</cx:pt>
          <cx:pt idx="398">0.0308079053503219</cx:pt>
          <cx:pt idx="399">0.039404621352140699</cx:pt>
          <cx:pt idx="400">0.063256547477500605</cx:pt>
          <cx:pt idx="401">0.048792055873315802</cx:pt>
          <cx:pt idx="402">0.00526345763063379</cx:pt>
          <cx:pt idx="403">0.015358464062192699</cx:pt>
          <cx:pt idx="404">-0.0278865411234657</cx:pt>
          <cx:pt idx="405">-0.0120274106992089</cx:pt>
          <cx:pt idx="406">0.00373237088365549</cx:pt>
          <cx:pt idx="407">-0.0033233842895177301</cx:pt>
          <cx:pt idx="408">0.031959365621223798</cx:pt>
          <cx:pt idx="409">-0.0196495717088278</cx:pt>
          <cx:pt idx="410">-0.0449205862563299</cx:pt>
          <cx:pt idx="411">-0.0128159381923804</cx:pt>
          <cx:pt idx="412">-0.0435370430403412</cx:pt>
          <cx:pt idx="413">-0.0091658977499316108</cx:pt>
          <cx:pt idx="414">0.0013280458628543901</cx:pt>
          <cx:pt idx="415">-0.017157720119875701</cx:pt>
          <cx:pt idx="416">0.0012333321764068899</cx:pt>
          <cx:pt idx="417">0.0075202859889589796</cx:pt>
          <cx:pt idx="418">0.0030198280070871898</cx:pt>
          <cx:pt idx="419">-0.00037676707212511802</cx:pt>
          <cx:pt idx="420">0.00059456990109478199</cx:pt>
          <cx:pt idx="421">-0.00137625470064855</cx:pt>
          <cx:pt idx="422">0.000256166033938353</cx:pt>
          <cx:pt idx="423">0.013279661665892501</cx:pt>
          <cx:pt idx="424">0.0099739441483397296</cx:pt>
          <cx:pt idx="425">0.0152881872544758</cx:pt>
          <cx:pt idx="426">0.00164489200542565</cx:pt>
          <cx:pt idx="427">0.019772497272992701</cx:pt>
          <cx:pt idx="428">0.040214596602870703</cx:pt>
          <cx:pt idx="429">0.067003314365727706</cx:pt>
          <cx:pt idx="430">0.036888303661509497</cx:pt>
          <cx:pt idx="431">0.026029372454463601</cx:pt>
          <cx:pt idx="432">0.027947439184443201</cx:pt>
          <cx:pt idx="433">0.048975655494014697</cx:pt>
          <cx:pt idx="434">0.040368156580520301</cx:pt>
          <cx:pt idx="435">0.028827155581923902</cx:pt>
          <cx:pt idx="436">0.048811185205647097</cx:pt>
          <cx:pt idx="437">-0.0083545261937930503</cx:pt>
          <cx:pt idx="438">-0.013858911145794</cx:pt>
          <cx:pt idx="439">-0.0031620558082548099</cx:pt>
          <cx:pt idx="440">-0.044123814957613902</cx:pt>
          <cx:pt idx="441">-0.010711601491867499</cx:pt>
          <cx:pt idx="442">-0.00588156977679259</cx:pt>
          <cx:pt idx="443">-0.00706924810958557</cx:pt>
          <cx:pt idx="444">0.00804455268073038</cx:pt>
          <cx:pt idx="445">0.021719375452475698</cx:pt>
          <cx:pt idx="446">0.010140614315483401</cx:pt>
          <cx:pt idx="447">0.0019102505855166699</cx:pt>
          <cx:pt idx="448">-3.1251066367881198e-05</cx:pt>
          <cx:pt idx="449">-0.00086604530418886503</cx:pt>
          <cx:pt idx="450">-0.0015739516768031501</cx:pt>
          <cx:pt idx="451">0.012383319858176501</cx:pt>
          <cx:pt idx="452">0.0039849009163816004</cx:pt>
          <cx:pt idx="453">0.013901798543936699</cx:pt>
          <cx:pt idx="454">0.017036980436101998</cx:pt>
          <cx:pt idx="455">0.021980137272093799</cx:pt>
          <cx:pt idx="456">0.027451189392748501</cx:pt>
          <cx:pt idx="457">0.043983765079317699</cx:pt>
          <cx:pt idx="458">0.045612714458232</cx:pt>
          <cx:pt idx="459">0.069734954457615905</cx:pt>
          <cx:pt idx="460">0.078852960663686605</cx:pt>
          <cx:pt idx="461">0.072167784351443803</cx:pt>
          <cx:pt idx="462">0.044415736789622899</cx:pt>
          <cx:pt idx="463">0.046649343675516597</cx:pt>
          <cx:pt idx="464">0.039851893691414397</cx:pt>
          <cx:pt idx="465">0.0416863081898819</cx:pt>
          <cx:pt idx="466">0.0027570180385301699</cx:pt>
          <cx:pt idx="467">0.00982458526591805</cx:pt>
          <cx:pt idx="468">0.027743956028584201</cx:pt>
          <cx:pt idx="469">0.046662064611731301</cx:pt>
          <cx:pt idx="470">0.0072838831664756897</cx:pt>
          <cx:pt idx="471">-0.00410609644322576</cx:pt>
          <cx:pt idx="472">0.00107127964240069</cx:pt>
          <cx:pt idx="473">0.029461556506202899</cx:pt>
          <cx:pt idx="474">0.0103098128525134</cx:pt>
          <cx:pt idx="475">0.0014665479544760001</cx:pt>
          <cx:pt idx="476">-0.000752343069867946</cx:pt>
          <cx:pt idx="477">-0.00078813026226806204</cx:pt>
          <cx:pt idx="478">0.0044962213701884701</cx:pt>
          <cx:pt idx="479">0.0065238059950826601</cx:pt>
          <cx:pt idx="480">0.020120029793582499</cx:pt>
          <cx:pt idx="481">0.028518149147723701</cx:pt>
          <cx:pt idx="482">0.014146230070477</cx:pt>
          <cx:pt idx="483">0.0043141729026300998</cx:pt>
          <cx:pt idx="484">0.018987117836815899</cx:pt>
          <cx:pt idx="485">0.029546477098260599</cx:pt>
          <cx:pt idx="486">0.0291361153730956</cx:pt>
          <cx:pt idx="487">0.043421547036205897</cx:pt>
          <cx:pt idx="488">0.053951000544234698</cx:pt>
          <cx:pt idx="489">0.067342987019549397</cx:pt>
          <cx:pt idx="490">0.040098926559978702</cx:pt>
          <cx:pt idx="491">0.014521431624096999</cx:pt>
          <cx:pt idx="492">0.0363592958218543</cx:pt>
          <cx:pt idx="493">0.015735955752667299</cx:pt>
          <cx:pt idx="494">-0.012978412019947099</cx:pt>
          <cx:pt idx="495">-0.0083911115428796906</cx:pt>
          <cx:pt idx="496">0.0140597322960784</cx:pt>
          <cx:pt idx="497">0.055724612271895402</cx:pt>
          <cx:pt idx="498">0.024897900866455599</cx:pt>
          <cx:pt idx="499">0.0068353535353278703</cx:pt>
          <cx:pt idx="500">0.0037679163963962102</cx:pt>
          <cx:pt idx="501">0.020191220043836201</cx:pt>
          <cx:pt idx="502">0.0044757708295855899</cx:pt>
          <cx:pt idx="503">0.00163735454484362</cx:pt>
          <cx:pt idx="504">0.000116931452916341</cx:pt>
          <cx:pt idx="505">-0.00077903334338291004</cx:pt>
          <cx:pt idx="506">0.00218787461921067</cx:pt>
          <cx:pt idx="507">0.0056557411079256898</cx:pt>
          <cx:pt idx="508">0.031905504238902899</cx:pt>
          <cx:pt idx="509">0.031587942820630897</cx:pt>
          <cx:pt idx="510">0.041271621407103803</cx:pt>
          <cx:pt idx="511">0.048457488975563401</cx:pt>
          <cx:pt idx="512">0.046876292409718003</cx:pt>
          <cx:pt idx="513">0.0436750666780805</cx:pt>
          <cx:pt idx="514">0.0066512849730378902</cx:pt>
          <cx:pt idx="515">0.0181598170209336</cx:pt>
          <cx:pt idx="516">0.037916834460162099</cx:pt>
          <cx:pt idx="517">0.027035532577248601</cx:pt>
          <cx:pt idx="518">0.022751981308870201</cx:pt>
          <cx:pt idx="519">-0.0085530092575597898</cx:pt>
          <cx:pt idx="520">0.0288897575139931</cx:pt>
          <cx:pt idx="521">0.000922354711510332</cx:pt>
          <cx:pt idx="522">0.0057452577348458597</cx:pt>
          <cx:pt idx="523">0.015130970159767099</cx:pt>
          <cx:pt idx="524">0.0233932979378026</cx:pt>
          <cx:pt idx="525">0.052192429384004597</cx:pt>
          <cx:pt idx="526">0.0380682710551686</cx:pt>
          <cx:pt idx="527">0.013123193486287399</cx:pt>
          <cx:pt idx="528">0.0116114038308343</cx:pt>
          <cx:pt idx="529">0.0052686123405528001</cx:pt>
          <cx:pt idx="530">0.00070672544206973396</cx:pt>
          <cx:pt idx="531">0.0014032867222797799</cx:pt>
          <cx:pt idx="532">-0.00017648850528256699</cx:pt>
          <cx:pt idx="533">-0.0011227286784379</cx:pt>
          <cx:pt idx="534">-0.00153621562115614</cx:pt>
          <cx:pt idx="535">-0.0038272536968042602</cx:pt>
          <cx:pt idx="536">0.022309287170837001</cx:pt>
          <cx:pt idx="537">0.025736400562539102</cx:pt>
          <cx:pt idx="538">0.018506375719373601</cx:pt>
          <cx:pt idx="539">0.041863183646836</cx:pt>
          <cx:pt idx="540">0.017164634997547602</cx:pt>
          <cx:pt idx="541">0.017194004990194699</cx:pt>
          <cx:pt idx="542">0.016904766958991499</cx:pt>
          <cx:pt idx="543">0.0068570890451155504</cx:pt>
          <cx:pt idx="544">-0.034901416405226197</cx:pt>
          <cx:pt idx="545">-0.041459151206498901</cx:pt>
          <cx:pt idx="546">-0.011477727425612099</cx:pt>
          <cx:pt idx="547">0.0074692871915752797</cx:pt>
          <cx:pt idx="548">0.0368802436660201</cx:pt>
          <cx:pt idx="549">0.023960761248078701</cx:pt>
          <cx:pt idx="550">0.016358047660872399</cx:pt>
          <cx:pt idx="551">0.0070970399212181897</cx:pt>
          <cx:pt idx="552">0.0089629529589038207</cx:pt>
          <cx:pt idx="553">0.035006504471622402</cx:pt>
          <cx:pt idx="554">0.032025787853896301</cx:pt>
          <cx:pt idx="555">0.027929617164556001</cx:pt>
          <cx:pt idx="556">0.0050412782439121897</cx:pt>
          <cx:pt idx="557">-0.00180969607635053</cx:pt>
          <cx:pt idx="558">0.0038199325570708099</cx:pt>
          <cx:pt idx="559">-0.000214560158455932</cx:pt>
          <cx:pt idx="560">0.00053583227709276299</cx:pt>
          <cx:pt idx="561">-0.000408707853867097</cx:pt>
          <cx:pt idx="562">-0.00035995914572588202</cx:pt>
          <cx:pt idx="563">0.0013022433432108901</cx:pt>
          <cx:pt idx="564">0.0129663291639836</cx:pt>
          <cx:pt idx="565">0.0113008878007779</cx:pt>
          <cx:pt idx="566">-7.0904946382214793e-05</cx:pt>
          <cx:pt idx="567">0.038288645504875603</cx:pt>
          <cx:pt idx="568">0.0246703108022624</cx:pt>
          <cx:pt idx="569">0.00197211105815769</cx:pt>
          <cx:pt idx="570">0.0122905878693113</cx:pt>
          <cx:pt idx="571">-0.0052191088610837599</cx:pt>
          <cx:pt idx="572">-0.035282601674504303</cx:pt>
          <cx:pt idx="573">-0.073035788262450996</cx:pt>
          <cx:pt idx="574">-0.054515128593468201</cx:pt>
          <cx:pt idx="575">0.00273493846157524</cx:pt>
          <cx:pt idx="576">0.0367977014241593</cx:pt>
          <cx:pt idx="577">0.011728047266789899</cx:pt>
          <cx:pt idx="578">0.0089722748473595997</cx:pt>
          <cx:pt idx="579">-0.0036166346291596901</cx:pt>
          <cx:pt idx="580">0.015893958488788499</cx:pt>
          <cx:pt idx="581">0.041605845364473003</cx:pt>
          <cx:pt idx="582">0.0304496058184195</cx:pt>
          <cx:pt idx="583">0.027068693671192901</cx:pt>
          <cx:pt idx="584">0.0060551654733971803</cx:pt>
          <cx:pt idx="585">-0.0061395522332165402</cx:pt>
          <cx:pt idx="586">0.00249419188895146</cx:pt>
          <cx:pt idx="587">-0.00053179410449915405</cx:pt>
          <cx:pt idx="588">0.000118995748251605</cx:pt>
          <cx:pt idx="589">7.6907819266455201e-05</cx:pt>
          <cx:pt idx="590">0.00093671294232806402</cx:pt>
          <cx:pt idx="591">0.0029449688489658699</cx:pt>
          <cx:pt idx="592">0.013878177062610001</cx:pt>
          <cx:pt idx="593">0.0151209600800426</cx:pt>
          <cx:pt idx="594">-0.0042233720484903797</cx:pt>
          <cx:pt idx="595">0.0120269653783371</cx:pt>
          <cx:pt idx="596">0.033199938849598001</cx:pt>
          <cx:pt idx="597">0.029045801409140402</cx:pt>
          <cx:pt idx="598">0.0269143532044731</cx:pt>
          <cx:pt idx="599">0.0100810231279739</cx:pt>
          <cx:pt idx="600">-0.0043217098690211501</cx:pt>
          <cx:pt idx="601">-0.038676528655064997</cx:pt>
          <cx:pt idx="602">-0.050465551801826103</cx:pt>
          <cx:pt idx="603">-0.039511531969696603</cx:pt>
          <cx:pt idx="604">-0.018362470964499101</cx:pt>
          <cx:pt idx="605">0.00100082416900855</cx:pt>
          <cx:pt idx="606">-0.010538418042306199</cx:pt>
          <cx:pt idx="607">0.015956474999318002</cx:pt>
          <cx:pt idx="608">0.037761496766520401</cx:pt>
          <cx:pt idx="609">0.039370730639337298</cx:pt>
          <cx:pt idx="610">0.054758526637346198</cx:pt>
          <cx:pt idx="611">0.042389690680701399</cx:pt>
          <cx:pt idx="612">0.0050354448047738101</cx:pt>
          <cx:pt idx="613">-0.0071674851816113201</cx:pt>
          <cx:pt idx="614">0.00074118180332729199</cx:pt>
          <cx:pt idx="615">-0.00065607171079150501</cx:pt>
          <cx:pt idx="616">0.00050684440887280302</cx:pt>
          <cx:pt idx="617">-0.00073563908706493996</cx:pt>
          <cx:pt idx="618">0.00075170371573258599</cx:pt>
          <cx:pt idx="619">0.0064486314864454801</cx:pt>
          <cx:pt idx="620">0.013871411238731301</cx:pt>
          <cx:pt idx="621">0.0076181815926855603</cx:pt>
          <cx:pt idx="622">-0.0050216639985764897</cx:pt>
          <cx:pt idx="623">0.00159230626751444</cx:pt>
          <cx:pt idx="624">0.0060918280184239799</cx:pt>
          <cx:pt idx="625">0.0146441358583374</cx:pt>
          <cx:pt idx="626">0.0524446831346283</cx:pt>
          <cx:pt idx="627">0.043844024112905798</cx:pt>
          <cx:pt idx="628">0.029013619095546901</cx:pt>
          <cx:pt idx="629">-0.0173714924021664</cx:pt>
          <cx:pt idx="630">-0.066364107855902493</cx:pt>
          <cx:pt idx="631">-0.044161002131832897</cx:pt>
          <cx:pt idx="632">-0.024527382978909301</cx:pt>
          <cx:pt idx="633">-0.038758974232524702</cx:pt>
          <cx:pt idx="634">-0.016988461481911198</cx:pt>
          <cx:pt idx="635">0.031563868980701897</cx:pt>
          <cx:pt idx="636">0.030685979326161399</cx:pt>
          <cx:pt idx="637">0.042747556590782797</cx:pt>
          <cx:pt idx="638">0.040929098749367301</cx:pt>
          <cx:pt idx="639">0.0169538112870968</cx:pt>
          <cx:pt idx="640">0.0021751957564035201</cx:pt>
          <cx:pt idx="641">-0.0085061897367147594</cx:pt>
          <cx:pt idx="642">-0.0019384171083715999</cx:pt>
          <cx:pt idx="643">-0.00025684269136374898</cx:pt>
          <cx:pt idx="644">0.00045775204229619998</cx:pt>
          <cx:pt idx="645">-0.000124472893426151</cx:pt>
          <cx:pt idx="646">0.00051753583848343</cx:pt>
          <cx:pt idx="647">0.0057042324109727802</cx:pt>
          <cx:pt idx="648">0.00040872928261413498</cx:pt>
          <cx:pt idx="649">-0.020821275809602899</cx:pt>
          <cx:pt idx="650">-0.0372004282223821</cx:pt>
          <cx:pt idx="651">-0.023085993915026401</cx:pt>
          <cx:pt idx="652">-0.0033013472143355702</cx:pt>
          <cx:pt idx="653">-0.010202780587963201</cx:pt>
          <cx:pt idx="654">0.023392481097120499</cx:pt>
          <cx:pt idx="655">0.032866086827597597</cx:pt>
          <cx:pt idx="656">0.00734252251856885</cx:pt>
          <cx:pt idx="657">-0.013159962349267799</cx:pt>
          <cx:pt idx="658">-0.031301546097352001</cx:pt>
          <cx:pt idx="659">-0.0035734462221740401</cx:pt>
          <cx:pt idx="660">-0.011697823031760601</cx:pt>
          <cx:pt idx="661">-0.0252236844803824</cx:pt>
          <cx:pt idx="662">0.0089772143408257798</cx:pt>
          <cx:pt idx="663">0.010213748888303001</cx:pt>
          <cx:pt idx="664">0.0132901299863193</cx:pt>
          <cx:pt idx="665">0.025761229640992901</cx:pt>
          <cx:pt idx="666">0.017635728083027699</cx:pt>
          <cx:pt idx="667">0.0056162689907976798</cx:pt>
          <cx:pt idx="668">-0.0081847257025646492</cx:pt>
          <cx:pt idx="669">-0.0069538691148636296</cx:pt>
          <cx:pt idx="670">-0.0017144992257051999</cx:pt>
          <cx:pt idx="671">6.1612923018934999e-05</cx:pt>
          <cx:pt idx="672">-0.000118153414554649</cx:pt>
          <cx:pt idx="673">-2.2400992984370201e-05</cx:pt>
          <cx:pt idx="674">-0.00029785275437399901</cx:pt>
          <cx:pt idx="675">-0.0019801378710128099</cx:pt>
          <cx:pt idx="676">-0.010034829446904399</cx:pt>
          <cx:pt idx="677">-0.026530697164484699</cx:pt>
          <cx:pt idx="678">-0.041750367253224799</cx:pt>
          <cx:pt idx="679">-0.039704327237923699</cx:pt>
          <cx:pt idx="680">-0.029026925599124499</cx:pt>
          <cx:pt idx="681">-0.0151750688138043</cx:pt>
          <cx:pt idx="682">-0.0116144312065296</cx:pt>
          <cx:pt idx="683">-0.00085738458174637697</cx:pt>
          <cx:pt idx="684">-0.027665956527645998</cx:pt>
          <cx:pt idx="685">-0.0178521584420007</cx:pt>
          <cx:pt idx="686">-0.010159010552604399</cx:pt>
          <cx:pt idx="687">-0.0099676052214828902</cx:pt>
          <cx:pt idx="688">0.0077038311028128801</cx:pt>
          <cx:pt idx="689">-0.0283628009354546</cx:pt>
          <cx:pt idx="690">0.0013199238176594601</cx:pt>
          <cx:pt idx="691">-0.00474700207518666</cx:pt>
          <cx:pt idx="692">-0.0064022352523189097</cx:pt>
          <cx:pt idx="693">-0.0039342666383782301</cx:pt>
          <cx:pt idx="694">-0.00011619408472742999</cx:pt>
          <cx:pt idx="695">-0.00038096230870543501</cx:pt>
          <cx:pt idx="696">-0.0016906958484466199</cx:pt>
          <cx:pt idx="697">0.0013447328097141401</cx:pt>
          <cx:pt idx="698">0.00092545285467033602</cx:pt>
          <cx:pt idx="699">0.000243338453828581</cx:pt>
          <cx:pt idx="700">0.0015194586633403399</cx:pt>
          <cx:pt idx="701">-0.00059307052508686202</cx:pt>
          <cx:pt idx="702">0.00040302425563062499</cx:pt>
          <cx:pt idx="703">-0.00064223513994214295</cx:pt>
          <cx:pt idx="704">-0.0061615592964064199</cx:pt>
          <cx:pt idx="705">-0.0147624180984461</cx:pt>
          <cx:pt idx="706">-0.0094355522554092301</cx:pt>
          <cx:pt idx="707">-0.011225580499463801</cx:pt>
          <cx:pt idx="708">-0.024550964674197099</cx:pt>
          <cx:pt idx="709">-0.035021172737913803</cx:pt>
          <cx:pt idx="710">-0.033277860991866803</cx:pt>
          <cx:pt idx="711">-0.043060095405875402</cx:pt>
          <cx:pt idx="712">-0.053723800833718499</cx:pt>
          <cx:pt idx="713">-0.027520705011579698</cx:pt>
          <cx:pt idx="714">-0.013992846692170401</cx:pt>
          <cx:pt idx="715">-0.0080622295557161699</cx:pt>
          <cx:pt idx="716">-7.1155987631402596e-05</cx:pt>
          <cx:pt idx="717">-0.017558647424969601</cx:pt>
          <cx:pt idx="718">-0.019362490310653301</cx:pt>
          <cx:pt idx="719">-0.027661328038745801</cx:pt>
          <cx:pt idx="720">-0.019866748725290199</cx:pt>
          <cx:pt idx="721">-0.010104992613811301</cx:pt>
          <cx:pt idx="722">-0.0052203278425309099</cx:pt>
          <cx:pt idx="723">-0.00093037948282667302</cx:pt>
          <cx:pt idx="724">-0.0022588685196615198</cx:pt>
          <cx:pt idx="725">0.000405818488448275</cx:pt>
          <cx:pt idx="726">0.00089644144415909404</cx:pt>
          <cx:pt idx="727">0.00081657455212292499</cx:pt>
          <cx:pt idx="728">-0.00072164216215114796</cx:pt>
          <cx:pt idx="729">-0.00033170907841491098</cx:pt>
          <cx:pt idx="730">0.00032847330368476697</cx:pt>
          <cx:pt idx="731">-0.00093421058046144799</cx:pt>
          <cx:pt idx="732">-0.00030631801262922002</cx:pt>
          <cx:pt idx="733">-0.00043447002504870899</cx:pt>
          <cx:pt idx="734">0.00028250244612058</cx:pt>
          <cx:pt idx="735">-0.0012774002232963501</cx:pt>
          <cx:pt idx="736">-0.0101272237065214</cx:pt>
          <cx:pt idx="737">-0.016461809266939999</cx:pt>
          <cx:pt idx="738">-0.014333529559011699</cx:pt>
          <cx:pt idx="739">-0.0045765991986023002</cx:pt>
          <cx:pt idx="740">0.00043296256264603502</cx:pt>
          <cx:pt idx="741">-0.0046994276425736201</cx:pt>
          <cx:pt idx="742">-0.016427657423049601</cx:pt>
          <cx:pt idx="743">-0.019641853718142602</cx:pt>
          <cx:pt idx="744">-0.013676422601017301</cx:pt>
          <cx:pt idx="745">-0.0209154157941236</cx:pt>
          <cx:pt idx="746">-0.0109405140647005</cx:pt>
          <cx:pt idx="747">-0.0097991076677582094</cx:pt>
          <cx:pt idx="748">-0.0055320954591889203</cx:pt>
          <cx:pt idx="749">-0.0053144975402030599</cx:pt>
          <cx:pt idx="750">-0.0061670239794250296</cx:pt>
          <cx:pt idx="751">0.000384406905937896</cx:pt>
          <cx:pt idx="752">-0.000184358136898726</cx:pt>
          <cx:pt idx="753">-0.00052720071078725405</cx:pt>
          <cx:pt idx="754">0.00060756522496564303</cx:pt>
          <cx:pt idx="755">0.00085763183803771396</cx:pt>
          <cx:pt idx="756">-0.00034515093597069398</cx:pt>
          <cx:pt idx="757">-0.000138403930423503</cx:pt>
          <cx:pt idx="758">0.00036581420774302499</cx:pt>
          <cx:pt idx="759">-0.000426782741700756</cx:pt>
          <cx:pt idx="760">0.00037666605342970597</cx:pt>
          <cx:pt idx="761">5.3957178414964503e-05</cx:pt>
          <cx:pt idx="762">-0.00081911655385164699</cx:pt>
          <cx:pt idx="763">-0.00124653717132627</cx:pt>
          <cx:pt idx="764">-0.00132201852792324</cx:pt>
          <cx:pt idx="765">-0.00072662285391244402</cx:pt>
          <cx:pt idx="766">-0.00035892821068937101</cx:pt>
          <cx:pt idx="767">-0.00095971517073646802</cx:pt>
          <cx:pt idx="768">-0.00079403143815263998</cx:pt>
          <cx:pt idx="769">-0.0017304480610218799</cx:pt>
          <cx:pt idx="770">-0.0017410107919429701</cx:pt>
          <cx:pt idx="771">-0.0023132573026200302</cx:pt>
          <cx:pt idx="772">-0.00141068595411018</cx:pt>
          <cx:pt idx="773">-0.0023128014753848601</cx:pt>
          <cx:pt idx="774">-0.0046224379027639002</cx:pt>
          <cx:pt idx="775">-0.0018152210556113301</cx:pt>
          <cx:pt idx="776">0.0012673170032848</cx:pt>
          <cx:pt idx="777">-0.0043955827113350198</cx:pt>
          <cx:pt idx="778">-0.0056769928581683398</cx:pt>
          <cx:pt idx="779">-0.00102748712409585</cx:pt>
          <cx:pt idx="780">-0.00051092413489871996</cx:pt>
          <cx:pt idx="781">-0.00138930146553961</cx:pt>
          <cx:pt idx="782">0.00062930366769402995</cx:pt>
          <cx:pt idx="783">0.00023930684640190001</cx:pt>
        </cx:lvl>
      </cx:numDim>
    </cx:data>
    <cx:data id="170">
      <cx:numDim type="val">
        <cx:f>'001_WA_F - 副本'!$FO$1:$FO$784</cx:f>
        <cx:lvl ptCount="784" formatCode="G/通用格式">
          <cx:pt idx="0">0.00027894314012769599</cx:pt>
          <cx:pt idx="1">-0.00072365233983164696</cx:pt>
          <cx:pt idx="2">0.00010170910045865801</cx:pt>
          <cx:pt idx="3">0.00021939310324564</cx:pt>
          <cx:pt idx="4">-0.00062521767242819295</cx:pt>
          <cx:pt idx="5">-0.000270509733873934</cx:pt>
          <cx:pt idx="6">0.000925448885904208</cx:pt>
          <cx:pt idx="7">9.2138709004880594e-06</cx:pt>
          <cx:pt idx="8">0.00066522087805114395</cx:pt>
          <cx:pt idx="9">0.00024054217717950899</cx:pt>
          <cx:pt idx="10">0.00039264890720340203</cx:pt>
          <cx:pt idx="11">0.00064048510352375802</cx:pt>
          <cx:pt idx="12">0.00031986374029644099</cx:pt>
          <cx:pt idx="13">0.00025972959592567501</cx:pt>
          <cx:pt idx="14">6.5997817324476503e-05</cx:pt>
          <cx:pt idx="15">-0.00084317590859742304</cx:pt>
          <cx:pt idx="16">-0.000154262001974989</cx:pt>
          <cx:pt idx="17">-3.98900146793935e-06</cx:pt>
          <cx:pt idx="18">-0.00032656623482835102</cx:pt>
          <cx:pt idx="19">0.00032464046151028502</cx:pt>
          <cx:pt idx="20">0.000442885409080955</cx:pt>
          <cx:pt idx="21">0.000758300321194029</cx:pt>
          <cx:pt idx="22">0.00118334170662367</cx:pt>
          <cx:pt idx="23">-0.00087065288892990405</cx:pt>
          <cx:pt idx="24">-0.000149396458507734</cx:pt>
          <cx:pt idx="25">-0.00037977408340302601</cx:pt>
          <cx:pt idx="26">-0.00015346898994841499</cx:pt>
          <cx:pt idx="27">0.000351075543060413</cx:pt>
          <cx:pt idx="28">0.00047579794124041701</cx:pt>
          <cx:pt idx="29">-2.7040403606998099e-05</cx:pt>
          <cx:pt idx="30">0.000373884173922905</cx:pt>
          <cx:pt idx="31">0.00026994477576813098</cx:pt>
          <cx:pt idx="32">-0.000222892010957219</cx:pt>
          <cx:pt idx="33">0.00068326637015239601</cx:pt>
          <cx:pt idx="34">-3.2055744436832901e-05</cx:pt>
          <cx:pt idx="35">0.000147555425925027</cx:pt>
          <cx:pt idx="36">-4.1132867613081001e-05</cx:pt>
          <cx:pt idx="37">-0.00052134671901866102</cx:pt>
          <cx:pt idx="38">-0.00175971131093806</cx:pt>
          <cx:pt idx="39">-0.0032054635389462001</cx:pt>
          <cx:pt idx="40">-0.0014862794821021701</cx:pt>
          <cx:pt idx="41">-0.00118234967949836</cx:pt>
          <cx:pt idx="42">-0.000350436892906964</cx:pt>
          <cx:pt idx="43">0.00050720350403537595</cx:pt>
          <cx:pt idx="44">0.0015449681368265599</cx:pt>
          <cx:pt idx="45">0.00066358144620590697</cx:pt>
          <cx:pt idx="46">-0.00079541807623762797</cx:pt>
          <cx:pt idx="47">-0.00025741291210984002</cx:pt>
          <cx:pt idx="48">-0.00101814604334073</cx:pt>
          <cx:pt idx="49">-0.0015821520786032</cx:pt>
          <cx:pt idx="50">-0.00075462600407216903</cx:pt>
          <cx:pt idx="51">-0.00063407680645679503</cx:pt>
          <cx:pt idx="52">-0.00044274083157402601</cx:pt>
          <cx:pt idx="53">0.000213596801546744</cx:pt>
          <cx:pt idx="54">0.00110707941535633</cx:pt>
          <cx:pt idx="55">-0.00076818786507804201</cx:pt>
          <cx:pt idx="56">1.8586558959411699e-05</cx:pt>
          <cx:pt idx="57">-0.00081683093114078595</cx:pt>
          <cx:pt idx="58">-0.000447393535762177</cx:pt>
          <cx:pt idx="59">4.0456338465881699e-05</cx:pt>
          <cx:pt idx="60">0.00079337020810240104</cx:pt>
          <cx:pt idx="61">0.00047663258617358298</cx:pt>
          <cx:pt idx="62">0.00034479801806315698</cx:pt>
          <cx:pt idx="63">-0.00073283777000804405</cx:pt>
          <cx:pt idx="64">-0.00099967632132182691</cx:pt>
          <cx:pt idx="65">0.00072550586731677904</cx:pt>
          <cx:pt idx="66">-0.0019896158114943302</cx:pt>
          <cx:pt idx="67">-0.0016716843289734001</cx:pt>
          <cx:pt idx="68">-0.00089062313931931596</cx:pt>
          <cx:pt idx="69">0.00174226577270414</cx:pt>
          <cx:pt idx="70">-0.0053179237057419497</cx:pt>
          <cx:pt idx="71">-0.0012955481900758399</cx:pt>
          <cx:pt idx="72">0.0048806442311412797</cx:pt>
          <cx:pt idx="73">-0.0018338859298069601</cx:pt>
          <cx:pt idx="74">-0.0058804541417584698</cx:pt>
          <cx:pt idx="75">-0.0105250577328898</cx:pt>
          <cx:pt idx="76">-0.0080869844215821895</cx:pt>
          <cx:pt idx="77">-0.0098558426507443595</cx:pt>
          <cx:pt idx="78">-0.0069921224602137299</cx:pt>
          <cx:pt idx="79">-0.00087140297693765498</cx:pt>
          <cx:pt idx="80">0.00035924887128952198</cx:pt>
          <cx:pt idx="81">0.00069587708671830205</cx:pt>
          <cx:pt idx="82">-0.00025700852438653401</cx:pt>
          <cx:pt idx="83">0.00061824382084148396</cx:pt>
          <cx:pt idx="84">-0.00042976850052052701</cx:pt>
          <cx:pt idx="85">-0.00041483498565427201</cx:pt>
          <cx:pt idx="86">-0.00068222960526689901</cx:pt>
          <cx:pt idx="87">9.7640873379791794e-05</cx:pt>
          <cx:pt idx="88">-0.00061967644286442601</cx:pt>
          <cx:pt idx="89">0.0023210158216503598</cx:pt>
          <cx:pt idx="90">0.0028428936075580499</cx:pt>
          <cx:pt idx="91">0.0028222918701943898</cx:pt>
          <cx:pt idx="92">0.0051870329662543702</cx:pt>
          <cx:pt idx="93">0.0111244876335784</cx:pt>
          <cx:pt idx="94">0.015674336223794098</cx:pt>
          <cx:pt idx="95">0.021804739293746302</cx:pt>
          <cx:pt idx="96">0.046693033259428703</cx:pt>
          <cx:pt idx="97">0.040902087564647402</cx:pt>
          <cx:pt idx="98">0.038053071812679203</cx:pt>
          <cx:pt idx="99">0.037814252874592502</cx:pt>
          <cx:pt idx="100">0.015735226906449899</cx:pt>
          <cx:pt idx="101">-0.00054023213060708903</cx:pt>
          <cx:pt idx="102">-0.020534905673568301</cx:pt>
          <cx:pt idx="103">-0.026966226651638999</cx:pt>
          <cx:pt idx="104">-0.031549008140808403</cx:pt>
          <cx:pt idx="105">-0.0357910810119874</cx:pt>
          <cx:pt idx="106">-0.0239355571561299</cx:pt>
          <cx:pt idx="107">-0.013721985945898499</cx:pt>
          <cx:pt idx="108">-0.0072179521659820898</cx:pt>
          <cx:pt idx="109">0.000363643215517018</cx:pt>
          <cx:pt idx="110">-4.4144992166567101e-05</cx:pt>
          <cx:pt idx="111">0.00078456922281483303</cx:pt>
          <cx:pt idx="112">-0.00040926653455285698</cx:pt>
          <cx:pt idx="113">0.00072562828454224803</cx:pt>
          <cx:pt idx="114">0.000339601963906901</cx:pt>
          <cx:pt idx="115">0.00059542546177961304</cx:pt>
          <cx:pt idx="116">0.0017122240828723299</cx:pt>
          <cx:pt idx="117">0.00623899984497774</cx:pt>
          <cx:pt idx="118">0.011830395429235301</cx:pt>
          <cx:pt idx="119">0.019949865771972199</cx:pt>
          <cx:pt idx="120">0.023948481310666798</cx:pt>
          <cx:pt idx="121">0.028284353729757499</cx:pt>
          <cx:pt idx="122">0.040695732583476703</cx:pt>
          <cx:pt idx="123">0.034807048876542401</cx:pt>
          <cx:pt idx="124">0.024952992740203801</cx:pt>
          <cx:pt idx="125">0.042603682296851103</cx:pt>
          <cx:pt idx="126">0.044464770183693401</cx:pt>
          <cx:pt idx="127">0.0323226974500333</cx:pt>
          <cx:pt idx="128">0.00093376618264567001</cx:pt>
          <cx:pt idx="129">-0.0068241959929170497</cx:pt>
          <cx:pt idx="130">0.0121629395392864</cx:pt>
          <cx:pt idx="131">-0.0029017561186781399</cx:pt>
          <cx:pt idx="132">0.0088045823524258802</cx:pt>
          <cx:pt idx="133">-0.016692692394193399</cx:pt>
          <cx:pt idx="134">-0.027707810831645401</cx:pt>
          <cx:pt idx="135">-0.034588374336529899</cx:pt>
          <cx:pt idx="136">-0.017505328080762401</cx:pt>
          <cx:pt idx="137">-0.0053175102447767398</cx:pt>
          <cx:pt idx="138">-0.00215853042909484</cx:pt>
          <cx:pt idx="139">-0.0014724074763189899</cx:pt>
          <cx:pt idx="140">-0.000146032739747977</cx:pt>
          <cx:pt idx="141">0.00045549764724092201</cx:pt>
          <cx:pt idx="142">0.00060531104642225903</cx:pt>
          <cx:pt idx="143">-0.00029778790586143099</cx:pt>
          <cx:pt idx="144">0.0043000829068331201</cx:pt>
          <cx:pt idx="145">0.0081099805376673596</cx:pt>
          <cx:pt idx="146">0.012398090021914301</cx:pt>
          <cx:pt idx="147">-0.0076185113372562703</cx:pt>
          <cx:pt idx="148">-0.0216929445523956</cx:pt>
          <cx:pt idx="149">-0.00191650061780018</cx:pt>
          <cx:pt idx="150">0.0034012109148781498</cx:pt>
          <cx:pt idx="151">0.0161330623071534</cx:pt>
          <cx:pt idx="152">0.041487780734753198</cx:pt>
          <cx:pt idx="153">0.076453639313716404</cx:pt>
          <cx:pt idx="154">0.059256959351738699</cx:pt>
          <cx:pt idx="155">0.084286317012640194</cx:pt>
          <cx:pt idx="156">0.065645973244281397</cx:pt>
          <cx:pt idx="157">-0.0139315269417219</cx:pt>
          <cx:pt idx="158">-0.00016938344271084799</cx:pt>
          <cx:pt idx="159">0.021616565358247901</cx:pt>
          <cx:pt idx="160">0.020304370089344301</cx:pt>
          <cx:pt idx="161">0.021133171111899</cx:pt>
          <cx:pt idx="162">-0.00379533217475509</cx:pt>
          <cx:pt idx="163">-0.037496214666693402</cx:pt>
          <cx:pt idx="164">-0.029981763740508299</cx:pt>
          <cx:pt idx="165">-0.014843572254477499</cx:pt>
          <cx:pt idx="166">-0.00468254923364068</cx:pt>
          <cx:pt idx="167">-0.00083867284657883595</cx:pt>
          <cx:pt idx="168">-4.5240027750738502e-05</cx:pt>
          <cx:pt idx="169">-0.00038674971151150399</cx:pt>
          <cx:pt idx="170">-0.00039015025728665202</cx:pt>
          <cx:pt idx="171">0.00066161211626163195</cx:pt>
          <cx:pt idx="172">0.0105722035334432</cx:pt>
          <cx:pt idx="173">0.0127097235401243</cx:pt>
          <cx:pt idx="174">0.00538135972039011</cx:pt>
          <cx:pt idx="175">-0.01370137299864</cx:pt>
          <cx:pt idx="176">-0.033573833947359702</cx:pt>
          <cx:pt idx="177">0.0023801590427286298</cx:pt>
          <cx:pt idx="178">0.047938314363486098</cx:pt>
          <cx:pt idx="179">0.057433783993815803</cx:pt>
          <cx:pt idx="180">0.070098013429049699</cx:pt>
          <cx:pt idx="181">0.096440403805349004</cx:pt>
          <cx:pt idx="182">0.074660491244223401</cx:pt>
          <cx:pt idx="183">0.063898441022677194</cx:pt>
          <cx:pt idx="184">0.021211274118798799</cx:pt>
          <cx:pt idx="185">-0.047518535056948398</cx:pt>
          <cx:pt idx="186">-0.025488201263249001</cx:pt>
          <cx:pt idx="187">-0.014563929681232501</cx:pt>
          <cx:pt idx="188">0.0071513991629224803</cx:pt>
          <cx:pt idx="189">0.026846108227515399</cx:pt>
          <cx:pt idx="190">-0.0025387197328401098</cx:pt>
          <cx:pt idx="191">-0.0405236499195974</cx:pt>
          <cx:pt idx="192">-0.029406336566140199</cx:pt>
          <cx:pt idx="193">-0.018530362366141698</cx:pt>
          <cx:pt idx="194">-0.0042680742562223699</cx:pt>
          <cx:pt idx="195">-0.0021239873268656499</cx:pt>
          <cx:pt idx="196">0.00059953046411995799</cx:pt>
          <cx:pt idx="197">0.00154336669015621</cx:pt>
          <cx:pt idx="198">0.00171220004824487</cx:pt>
          <cx:pt idx="199">0.0054908835069310599</cx:pt>
          <cx:pt idx="200">0.0067355243698295503</cx:pt>
          <cx:pt idx="201">0.0031057915355669802</cx:pt>
          <cx:pt idx="202">0.0058518201011310399</cx:pt>
          <cx:pt idx="203">-0.017596656525845099</cx:pt>
          <cx:pt idx="204">0.0257908666894941</cx:pt>
          <cx:pt idx="205">0.063802072753456104</cx:pt>
          <cx:pt idx="206">0.109648729009764</cx:pt>
          <cx:pt idx="207">0.068855599447763996</cx:pt>
          <cx:pt idx="208">0.0248452390590762</cx:pt>
          <cx:pt idx="209">0.011638666457420699</cx:pt>
          <cx:pt idx="210">-0.000363182845120177</cx:pt>
          <cx:pt idx="211">-0.0240657638638581</cx:pt>
          <cx:pt idx="212">0.017612651182867801</cx:pt>
          <cx:pt idx="213">0.00025098974132970402</cx:pt>
          <cx:pt idx="214">-0.0155123896833656</cx:pt>
          <cx:pt idx="215">-0.016765934995237101</cx:pt>
          <cx:pt idx="216">0.017613680428607201</cx:pt>
          <cx:pt idx="217">0.047404962388980502</cx:pt>
          <cx:pt idx="218">-0.0053689262300680501</cx:pt>
          <cx:pt idx="219">-0.0472210653179281</cx:pt>
          <cx:pt idx="220">-0.043550165681163301</cx:pt>
          <cx:pt idx="221">-0.018092569179775201</cx:pt>
          <cx:pt idx="222">-0.00314971427652191</cx:pt>
          <cx:pt idx="223">-0.00121356487469922</cx:pt>
          <cx:pt idx="224">-0.00013687336275771401</cx:pt>
          <cx:pt idx="225">0.00070023412162243499</cx:pt>
          <cx:pt idx="226">-0.00334956252148488</cx:pt>
          <cx:pt idx="227">-2.13411514409225e-05</cx:pt>
          <cx:pt idx="228">0.0022407762992835301</cx:pt>
          <cx:pt idx="229">-0.014034908426100501</cx:pt>
          <cx:pt idx="230">-0.018754899634282</cx:pt>
          <cx:pt idx="231">0.012140863524395499</cx:pt>
          <cx:pt idx="232">0.048692407929126803</cx:pt>
          <cx:pt idx="233">0.042745958236867498</cx:pt>
          <cx:pt idx="234">0.00127280613948235</cx:pt>
          <cx:pt idx="235">-0.061531396769112998</cx:pt>
          <cx:pt idx="236">-0.099054220500456799</cx:pt>
          <cx:pt idx="237">-0.11371980997267001</cx:pt>
          <cx:pt idx="238">-0.089443234858177095</cx:pt>
          <cx:pt idx="239">-0.066649656426377504</cx:pt>
          <cx:pt idx="240">-0.00066085279168474702</cx:pt>
          <cx:pt idx="241">0.042795349353102398</cx:pt>
          <cx:pt idx="242">0.040792047656223199</cx:pt>
          <cx:pt idx="243">0.030223020121262</cx:pt>
          <cx:pt idx="244">0.010098780190512699</cx:pt>
          <cx:pt idx="245">0.022715331876942801</cx:pt>
          <cx:pt idx="246">-0.00090873352672578495</cx:pt>
          <cx:pt idx="247">-0.057168621072505997</cx:pt>
          <cx:pt idx="248">-0.0559832734797759</cx:pt>
          <cx:pt idx="249">-0.018036519769850001</cx:pt>
          <cx:pt idx="250">-0.00098170248767801309</cx:pt>
          <cx:pt idx="251">0.00092301864944391895</cx:pt>
          <cx:pt idx="252">-4.1877661146076097e-05</cx:pt>
          <cx:pt idx="253">0.00041865293749266899</cx:pt>
          <cx:pt idx="254">-0.00027819688900950097</cx:pt>
          <cx:pt idx="255">-0.0053440521265549204</cx:pt>
          <cx:pt idx="256">-0.0062778617825337097</cx:pt>
          <cx:pt idx="257">-0.036028546537519399</cx:pt>
          <cx:pt idx="258">0.0082525824369592393</cx:pt>
          <cx:pt idx="259">0.026723117486296501</cx:pt>
          <cx:pt idx="260">0.0043387259861510999</cx:pt>
          <cx:pt idx="261">-0.058383710424050002</cx:pt>
          <cx:pt idx="262">-0.126660954197751</cx:pt>
          <cx:pt idx="263">-0.158195688827417</cx:pt>
          <cx:pt idx="264">-0.172712932724534</cx:pt>
          <cx:pt idx="265">-0.18591694565837899</cx:pt>
          <cx:pt idx="266">-0.10576722881332901</cx:pt>
          <cx:pt idx="267">-0.0125060766332166</cx:pt>
          <cx:pt idx="268">0.023178552463235601</cx:pt>
          <cx:pt idx="269">0.035725649090017901</cx:pt>
          <cx:pt idx="270">0.079112442396962995</cx:pt>
          <cx:pt idx="271">0.034789814174363103</cx:pt>
          <cx:pt idx="272">-0.012656006521057901</cx:pt>
          <cx:pt idx="273">-0.028889633240677299</cx:pt>
          <cx:pt idx="274">-0.020523521158227899</cx:pt>
          <cx:pt idx="275">-0.051325434983404299</cx:pt>
          <cx:pt idx="276">-0.050192867148096898</cx:pt>
          <cx:pt idx="277">-0.0104177102145156</cx:pt>
          <cx:pt idx="278">0.00020437141933237</cx:pt>
          <cx:pt idx="279">-7.5468936978634696e-06</cx:pt>
          <cx:pt idx="280">0.000465412101551391</cx:pt>
          <cx:pt idx="281">0.00058653176108212403</cx:pt>
          <cx:pt idx="282">-0.0039750986898815198</cx:pt>
          <cx:pt idx="283">-0.00148667808621497</cx:pt>
          <cx:pt idx="284">-0.013810515086794199</cx:pt>
          <cx:pt idx="285">-0.039001915667262597</cx:pt>
          <cx:pt idx="286">-0.0033067088291633298</cx:pt>
          <cx:pt idx="287">-0.029320776566161201</cx:pt>
          <cx:pt idx="288">-0.106435836896145</cx:pt>
          <cx:pt idx="289">-0.214906146594599</cx:pt>
          <cx:pt idx="290">-0.22185255299865</cx:pt>
          <cx:pt idx="291">-0.193826615616183</cx:pt>
          <cx:pt idx="292">-0.14301336757449501</cx:pt>
          <cx:pt idx="293">-0.096022714660590994</cx:pt>
          <cx:pt idx="294">-0.0081962183485754705</cx:pt>
          <cx:pt idx="295">-0.024686542764045499</cx:pt>
          <cx:pt idx="296">0.0313181912402326</cx:pt>
          <cx:pt idx="297">0.029972198184994001</cx:pt>
          <cx:pt idx="298">0.071637721557387499</cx:pt>
          <cx:pt idx="299">0.035003829715532897</cx:pt>
          <cx:pt idx="300">-0.0109535166166647</cx:pt>
          <cx:pt idx="301">-0.043670934899361101</cx:pt>
          <cx:pt idx="302">-0.027191276600447199</cx:pt>
          <cx:pt idx="303">-0.035210222783995798</cx:pt>
          <cx:pt idx="304">-0.032533560741508899</cx:pt>
          <cx:pt idx="305">-0.0042010022834717302</cx:pt>
          <cx:pt idx="306">-0.00058321062392804499</cx:pt>
          <cx:pt idx="307">0.00061458651265222999</cx:pt>
          <cx:pt idx="308">-0.00092454144574205001</cx:pt>
          <cx:pt idx="309">0.00035383941128640098</cx:pt>
          <cx:pt idx="310">-0.0042011449037236102</cx:pt>
          <cx:pt idx="311">0.0037466278183800801</cx:pt>
          <cx:pt idx="312">-0.013399215457003099</cx:pt>
          <cx:pt idx="313">-0.057280076541925899</cx:pt>
          <cx:pt idx="314">-0.039501501040698397</cx:pt>
          <cx:pt idx="315">-0.081686303405104799</cx:pt>
          <cx:pt idx="316">-0.165015613337892</cx:pt>
          <cx:pt idx="317">-0.20448806794737001</cx:pt>
          <cx:pt idx="318">-0.13495501208862401</cx:pt>
          <cx:pt idx="319">-0.062158726633594001</cx:pt>
          <cx:pt idx="320">-0.015019262117540901</cx:pt>
          <cx:pt idx="321">-0.0024884393569409302</cx:pt>
          <cx:pt idx="322">0.017087640225838599</cx:pt>
          <cx:pt idx="323">-0.0012542730128791799</cx:pt>
          <cx:pt idx="324">0.0024350829562505001</cx:pt>
          <cx:pt idx="325">0.064996502517746094</cx:pt>
          <cx:pt idx="326">0.0166734946047449</cx:pt>
          <cx:pt idx="327">0.027751570485925001</cx:pt>
          <cx:pt idx="328">-0.0094162636901699293</cx:pt>
          <cx:pt idx="329">-0.055880368454512802</cx:pt>
          <cx:pt idx="330">-0.027077030718618202</cx:pt>
          <cx:pt idx="331">-0.0153686928749845</cx:pt>
          <cx:pt idx="332">-0.0116716817431947</cx:pt>
          <cx:pt idx="333">0.00050360364045544902</cx:pt>
          <cx:pt idx="334">-0.000549796126678778</cx:pt>
          <cx:pt idx="335">-0.000149197486549221</cx:pt>
          <cx:pt idx="336">4.7163743490557702e-07</cx:pt>
          <cx:pt idx="337">-2.0384737633566299e-05</cx:pt>
          <cx:pt idx="338">-0.0068895632545112502</cx:pt>
          <cx:pt idx="339">-0.0031882657041847899</cx:pt>
          <cx:pt idx="340">-0.026988573824857299</cx:pt>
          <cx:pt idx="341">-0.0533864190982795</cx:pt>
          <cx:pt idx="342">-0.085535859324783498</cx:pt>
          <cx:pt idx="343">-0.102265021145122</cx:pt>
          <cx:pt idx="344">-0.118700331347878</cx:pt>
          <cx:pt idx="345">-0.065412006136551196</cx:pt>
          <cx:pt idx="346">0.012734580392543699</cx:pt>
          <cx:pt idx="347">0.054829842845234601</cx:pt>
          <cx:pt idx="348">0.0194267105279975</cx:pt>
          <cx:pt idx="349">0.016893487625073401</cx:pt>
          <cx:pt idx="350">0.0314124064421702</cx:pt>
          <cx:pt idx="351">-0.023122945368887999</cx:pt>
          <cx:pt idx="352">0.00012383377998434499</cx:pt>
          <cx:pt idx="353">-0.0047265102365548596</cx:pt>
          <cx:pt idx="354">-0.018471979125773801</cx:pt>
          <cx:pt idx="355">-0.0131352564648245</cx:pt>
          <cx:pt idx="356">-0.013978251084098199</cx:pt>
          <cx:pt idx="357">-0.036745429920501699</cx:pt>
          <cx:pt idx="358">-0.040129888555115803</cx:pt>
          <cx:pt idx="359">-0.025105589807307399</cx:pt>
          <cx:pt idx="360">-0.0105929124956772</cx:pt>
          <cx:pt idx="361">0.0031788596425185302</cx:pt>
          <cx:pt idx="362">-0.00045563109621338401</cx:pt>
          <cx:pt idx="363">0.00024395736814092201</cx:pt>
          <cx:pt idx="364">0.000298226730348695</cx:pt>
          <cx:pt idx="365">-0.0012094141103760701</cx:pt>
          <cx:pt idx="366">-0.00036046977669251698</cx:pt>
          <cx:pt idx="367">-0.0072481543038340297</cx:pt>
          <cx:pt idx="368">-0.0290370185949409</cx:pt>
          <cx:pt idx="369">-0.0543453899038095</cx:pt>
          <cx:pt idx="370">-0.051669210532096797</cx:pt>
          <cx:pt idx="371">-0.030010725134607199</cx:pt>
          <cx:pt idx="372">-0.037227646883322897</cx:pt>
          <cx:pt idx="373">0.038550105450930898</cx:pt>
          <cx:pt idx="374">0.087001618190625102</cx:pt>
          <cx:pt idx="375">0.062110214772721099</cx:pt>
          <cx:pt idx="376">0.0265667721324904</cx:pt>
          <cx:pt idx="377">0.033590883307710998</cx:pt>
          <cx:pt idx="378">-0.0080278203985663498</cx:pt>
          <cx:pt idx="379">-0.018677653847845001</cx:pt>
          <cx:pt idx="380">0.014430324636605299</cx:pt>
          <cx:pt idx="381">-0.043550919564217402</cx:pt>
          <cx:pt idx="382">-0.025112263667356201</cx:pt>
          <cx:pt idx="383">-0.019922182257465001</cx:pt>
          <cx:pt idx="384">-0.0055976141385261202</cx:pt>
          <cx:pt idx="385">-0.021545365637471399</cx:pt>
          <cx:pt idx="386">-0.0412280613973392</cx:pt>
          <cx:pt idx="387">-0.043567941211557597</cx:pt>
          <cx:pt idx="388">-0.018090135176139201</cx:pt>
          <cx:pt idx="389">0.0014750502943252099</cx:pt>
          <cx:pt idx="390">0.00071933079491556297</cx:pt>
          <cx:pt idx="391">0.000354457834784975</cx:pt>
          <cx:pt idx="392">0.00035156929312171303</cx:pt>
          <cx:pt idx="393">-0.00034363308209139199</cx:pt>
          <cx:pt idx="394">-0.00014000888465863899</cx:pt>
          <cx:pt idx="395">-0.00051682810292436195</cx:pt>
          <cx:pt idx="396">-0.018192063491527102</cx:pt>
          <cx:pt idx="397">-0.026406897617458701</cx:pt>
          <cx:pt idx="398">-0.018394804202834798</cx:pt>
          <cx:pt idx="399">0.027033069911193801</cx:pt>
          <cx:pt idx="400">0.0084867987260779099</cx:pt>
          <cx:pt idx="401">0.0355561393796473</cx:pt>
          <cx:pt idx="402">0.065341149575794594</cx:pt>
          <cx:pt idx="403">0.0360419425926716</cx:pt>
          <cx:pt idx="404">0.048227685828281699</cx:pt>
          <cx:pt idx="405">0.061194241559447901</cx:pt>
          <cx:pt idx="406">0.068144125546972703</cx:pt>
          <cx:pt idx="407">0.0078526249721249698</cx:pt>
          <cx:pt idx="408">-0.025709617506591301</cx:pt>
          <cx:pt idx="409">-0.00045980310216655397</cx:pt>
          <cx:pt idx="410">-0.020379962111291901</cx:pt>
          <cx:pt idx="411">-0.015718535514136701</cx:pt>
          <cx:pt idx="412">-0.0290714343973742</cx:pt>
          <cx:pt idx="413">-0.0062974682447629396</cx:pt>
          <cx:pt idx="414">-0.024271239835391499</cx:pt>
          <cx:pt idx="415">-0.0284692130349475</cx:pt>
          <cx:pt idx="416">-0.015636733741877198</cx:pt>
          <cx:pt idx="417">0.0052602084638516096</cx:pt>
          <cx:pt idx="418">0.0064111629112436602</cx:pt>
          <cx:pt idx="419">0.00082730557382122195</cx:pt>
          <cx:pt idx="420">-4.8934433935647502e-05</cx:pt>
          <cx:pt idx="421">-1.2636168582175699e-05</cx:pt>
          <cx:pt idx="422">0.00075909240889962103</cx:pt>
          <cx:pt idx="423">-0.00213648096101511</cx:pt>
          <cx:pt idx="424">-0.00888171587452442</cx:pt>
          <cx:pt idx="425">0.0078343405339508093</cx:pt>
          <cx:pt idx="426">0.029543463812437401</cx:pt>
          <cx:pt idx="427">-0.0178950835124102</cx:pt>
          <cx:pt idx="428">-0.031591069747779497</cx:pt>
          <cx:pt idx="429">-0.0083021140360330301</cx:pt>
          <cx:pt idx="430">0.033180637436536702</cx:pt>
          <cx:pt idx="431">0.0068118465598890803</cx:pt>
          <cx:pt idx="432">-0.034014945230893698</cx:pt>
          <cx:pt idx="433">0.024788154558483402</cx:pt>
          <cx:pt idx="434">0.053954259490248402</cx:pt>
          <cx:pt idx="435">0.0057780038710440801</cx:pt>
          <cx:pt idx="436">-3.3708195412721001e-05</cx:pt>
          <cx:pt idx="437">-0.058338117005079501</cx:pt>
          <cx:pt idx="438">-0.037785603973498498</cx:pt>
          <cx:pt idx="439">-0.0494616549943485</cx:pt>
          <cx:pt idx="440">-0.073615050856958797</cx:pt>
          <cx:pt idx="441">-0.0200668207015464</cx:pt>
          <cx:pt idx="442">-0.0160307218506811</cx:pt>
          <cx:pt idx="443">-0.0089887941476784593</cx:pt>
          <cx:pt idx="444">-0.0018500330530445801</cx:pt>
          <cx:pt idx="445">0.0122297422109966</cx:pt>
          <cx:pt idx="446">0.0068673715701420496</cx:pt>
          <cx:pt idx="447">-8.0572575327680394e-05</cx:pt>
          <cx:pt idx="448">-0.00023672732010666101</cx:pt>
          <cx:pt idx="449">0.00041980492837288201</cx:pt>
          <cx:pt idx="450">0.0030701075776457401</cx:pt>
          <cx:pt idx="451">0.0089511315020579605</cx:pt>
          <cx:pt idx="452">0.0065972516172989604</cx:pt>
          <cx:pt idx="453">0.0090303070247830398</cx:pt>
          <cx:pt idx="454">0.010861775076742099</cx:pt>
          <cx:pt idx="455">-0.0275316460397899</cx:pt>
          <cx:pt idx="456">-0.049050909591709102</cx:pt>
          <cx:pt idx="457">0.0046313917334166203</cx:pt>
          <cx:pt idx="458">0.016173349401607501</cx:pt>
          <cx:pt idx="459">-0.0271944926436554</cx:pt>
          <cx:pt idx="460">-0.020817301635864701</cx:pt>
          <cx:pt idx="461">0.0012175628033288899</cx:pt>
          <cx:pt idx="462">0.029118218966464798</cx:pt>
          <cx:pt idx="463">-0.015003360891894</cx:pt>
          <cx:pt idx="464">-0.016883111292272102</cx:pt>
          <cx:pt idx="465">-0.027817983281316801</cx:pt>
          <cx:pt idx="466">0.00208499574102044</cx:pt>
          <cx:pt idx="467">-0.020782996920986101</cx:pt>
          <cx:pt idx="468">-0.072117678544229194</cx:pt>
          <cx:pt idx="469">-0.021043658910249102</cx:pt>
          <cx:pt idx="470">-0.0027584806897356399</cx:pt>
          <cx:pt idx="471">0.0031650097209117399</cx:pt>
          <cx:pt idx="472">0.025241656027983801</cx:pt>
          <cx:pt idx="473">0.0154986598204193</cx:pt>
          <cx:pt idx="474">0.0076965440894202599</cx:pt>
          <cx:pt idx="475">0.00022877139518887201</cx:pt>
          <cx:pt idx="476">-0.00051370969839410502</cx:pt>
          <cx:pt idx="477">0.00024386880250789299</cx:pt>
          <cx:pt idx="478">0.0054629455153975097</cx:pt>
          <cx:pt idx="479">0.0154887147486689</cx:pt>
          <cx:pt idx="480">-0.0019092947694632201</cx:pt>
          <cx:pt idx="481">0.0034392121504138798</cx:pt>
          <cx:pt idx="482">-0.0083105751399917306</cx:pt>
          <cx:pt idx="483">-0.030589972332397498</cx:pt>
          <cx:pt idx="484">-0.0231753939013137</cx:pt>
          <cx:pt idx="485">-0.0062619800950584103</cx:pt>
          <cx:pt idx="486">-0.024817766581307701</cx:pt>
          <cx:pt idx="487">-0.059755096691324297</cx:pt>
          <cx:pt idx="488">-0.079257881432565305</cx:pt>
          <cx:pt idx="489">-0.033419068771904502</cx:pt>
          <cx:pt idx="490">0.014084319629879201</cx:pt>
          <cx:pt idx="491">0.0275132557632752</cx:pt>
          <cx:pt idx="492">0.015858074853184401</cx:pt>
          <cx:pt idx="493">0.0027517463745036701</cx:pt>
          <cx:pt idx="494">0.030278259308323102</cx:pt>
          <cx:pt idx="495">0.0071351311687048299</cx:pt>
          <cx:pt idx="496">-0.051886465447480802</cx:pt>
          <cx:pt idx="497">-0.019327028366755799</cx:pt>
          <cx:pt idx="498">0.00011499138665691501</cx:pt>
          <cx:pt idx="499">0.0070184814718541799</cx:pt>
          <cx:pt idx="500">0.0087348297562901498</cx:pt>
          <cx:pt idx="501">0.0141588242305322</cx:pt>
          <cx:pt idx="502">0.0049329701127189002</cx:pt>
          <cx:pt idx="503">0.000217679772486949</cx:pt>
          <cx:pt idx="504">0.000227583003629998</cx:pt>
          <cx:pt idx="505">0.00088268209271879703</cx:pt>
          <cx:pt idx="506">0.00659630637632036</cx:pt>
          <cx:pt idx="507">0.028822694047456399</cx:pt>
          <cx:pt idx="508">-0.0040158270633344796</cx:pt>
          <cx:pt idx="509">-0.0071122406690603997</cx:pt>
          <cx:pt idx="510">-0.026450291757394301</cx:pt>
          <cx:pt idx="511">-0.046033622583275001</cx:pt>
          <cx:pt idx="512">-0.021311778684379501</cx:pt>
          <cx:pt idx="513">0.028415262556833101</cx:pt>
          <cx:pt idx="514">0.0047139943085575797</cx:pt>
          <cx:pt idx="515">-0.057884488617428398</cx:pt>
          <cx:pt idx="516">-0.080294015481205197</cx:pt>
          <cx:pt idx="517">-0.027506367108962999</cx:pt>
          <cx:pt idx="518">-0.0127113544718218</cx:pt>
          <cx:pt idx="519">0.0053781079984468296</cx:pt>
          <cx:pt idx="520">0.054567068765153701</cx:pt>
          <cx:pt idx="521">0.045093781568173202</cx:pt>
          <cx:pt idx="522">0.037035791202116301</cx:pt>
          <cx:pt idx="523">0.0448446176985643</cx:pt>
          <cx:pt idx="524">-0.015044017018187399</cx:pt>
          <cx:pt idx="525">-0.0092916834023732808</cx:pt>
          <cx:pt idx="526">-0.0062322074298099802</cx:pt>
          <cx:pt idx="527">0.0030325993831555802</cx:pt>
          <cx:pt idx="528">0.0026530178405724</cx:pt>
          <cx:pt idx="529">0.014631783033303701</cx:pt>
          <cx:pt idx="530">0.0026656817338276098</cx:pt>
          <cx:pt idx="531">0.00052765426361499302</cx:pt>
          <cx:pt idx="532">0.00017345791176640301</cx:pt>
          <cx:pt idx="533">-0.00103780794822886</cx:pt>
          <cx:pt idx="534">0.0025093703007740401</cx:pt>
          <cx:pt idx="535">0.024683478119035301</cx:pt>
          <cx:pt idx="536">0.00016131865911023601</cx:pt>
          <cx:pt idx="537">-0.012280019685279499</cx:pt>
          <cx:pt idx="538">-0.031562176505533703</cx:pt>
          <cx:pt idx="539">-0.047530450103533697</cx:pt>
          <cx:pt idx="540">-0.089119668497685905</cx:pt>
          <cx:pt idx="541">-0.021655145919810499</cx:pt>
          <cx:pt idx="542">-0.00096191595100513102</cx:pt>
          <cx:pt idx="543">-0.051650918608983402</cx:pt>
          <cx:pt idx="544">-0.073563916921161196</cx:pt>
          <cx:pt idx="545">0.0017138015159395999</cx:pt>
          <cx:pt idx="546">-0.023573574574821399</cx:pt>
          <cx:pt idx="547">-0.00038905949601882001</cx:pt>
          <cx:pt idx="548">0.0127845454447373</cx:pt>
          <cx:pt idx="549">0.0077623389856683097</cx:pt>
          <cx:pt idx="550">0.0256496241592984</cx:pt>
          <cx:pt idx="551">0.0055605910189119104</cx:pt>
          <cx:pt idx="552">-0.015768933766946502</cx:pt>
          <cx:pt idx="553">0.0152155840606237</cx:pt>
          <cx:pt idx="554">-0.021739428383449999</cx:pt>
          <cx:pt idx="555">0.00194061205852088</cx:pt>
          <cx:pt idx="556">-0.00026143528866565</cx:pt>
          <cx:pt idx="557">0.0086597638523662895</cx:pt>
          <cx:pt idx="558">0.0021509724919044899</cx:pt>
          <cx:pt idx="559">0.00061482564762376901</cx:pt>
          <cx:pt idx="560">-4.43230412202982e-05</cx:pt>
          <cx:pt idx="561">-0.00069859363575598297</cx:pt>
          <cx:pt idx="562">-0.00052156280368577499</cx:pt>
          <cx:pt idx="563">0.0251056664316841</cx:pt>
          <cx:pt idx="564">0.021780369260192198</cx:pt>
          <cx:pt idx="565">-0.018588221787099301</cx:pt>
          <cx:pt idx="566">-0.023365187987136701</cx:pt>
          <cx:pt idx="567">-0.048753533219106499</cx:pt>
          <cx:pt idx="568">-0.069142590789592895</cx:pt>
          <cx:pt idx="569">-0.029812615349398702</cx:pt>
          <cx:pt idx="570">-0.0207921497033077</cx:pt>
          <cx:pt idx="571">-0.029879460095352601</cx:pt>
          <cx:pt idx="572">-0.0384358340661844</cx:pt>
          <cx:pt idx="573">-0.0070843239372888204</cx:pt>
          <cx:pt idx="574">-0.0114767530428949</cx:pt>
          <cx:pt idx="575">-0.035047853716049397</cx:pt>
          <cx:pt idx="576">-0.0353776852832784</cx:pt>
          <cx:pt idx="577">0.0043928860944329297</cx:pt>
          <cx:pt idx="578">0.044764216239892497</cx:pt>
          <cx:pt idx="579">0.0161669082298731</cx:pt>
          <cx:pt idx="580">0.024545937533371</cx:pt>
          <cx:pt idx="581">0.042179518306036903</cx:pt>
          <cx:pt idx="582">-0.0108307512983406</cx:pt>
          <cx:pt idx="583">-0.0079886251442031903</cx:pt>
          <cx:pt idx="584">0.0060854810545397497</cx:pt>
          <cx:pt idx="585">0.00328037316695473</cx:pt>
          <cx:pt idx="586">0.00033006188562670699</cx:pt>
          <cx:pt idx="587">0.00032546703122889698</cx:pt>
          <cx:pt idx="588">0.00026825884609006298</cx:pt>
          <cx:pt idx="589">-0.00014368704908606701</cx:pt>
          <cx:pt idx="590">0.0034234009950497601</cx:pt>
          <cx:pt idx="591">0.015930307974690399</cx:pt>
          <cx:pt idx="592">0.0112524511725185</cx:pt>
          <cx:pt idx="593">-0.038185764638793002</cx:pt>
          <cx:pt idx="594">-0.0236579197886547</cx:pt>
          <cx:pt idx="595">-0.032159624265475598</cx:pt>
          <cx:pt idx="596">-0.044151989543528503</cx:pt>
          <cx:pt idx="597">-0.045023380711667498</cx:pt>
          <cx:pt idx="598">0.038619109751885899</cx:pt>
          <cx:pt idx="599">-0.013787324096401401</cx:pt>
          <cx:pt idx="600">-0.012189877784046199</cx:pt>
          <cx:pt idx="601">0.0087798615836111697</cx:pt>
          <cx:pt idx="602">-0.013972979433997199</cx:pt>
          <cx:pt idx="603">-0.052304954798710897</cx:pt>
          <cx:pt idx="604">0.0071366905911872001</cx:pt>
          <cx:pt idx="605">0.00166034638597364</cx:pt>
          <cx:pt idx="606">0.032006552530103198</cx:pt>
          <cx:pt idx="607">0.049302194294883597</cx:pt>
          <cx:pt idx="608">0.059919561064655701</cx:pt>
          <cx:pt idx="609">0.021082432672353001</cx:pt>
          <cx:pt idx="610">-0.021631613186635801</cx:pt>
          <cx:pt idx="611">0.0093609643782190995</cx:pt>
          <cx:pt idx="612">0.0081917087373826903</cx:pt>
          <cx:pt idx="613">0.0043732970141039497</cx:pt>
          <cx:pt idx="614">-5.1380118001923099e-05</cx:pt>
          <cx:pt idx="615">0.000107122568113223</cx:pt>
          <cx:pt idx="616">0.000778669396089559</cx:pt>
          <cx:pt idx="617">-0.00020038857770303601</cx:pt>
          <cx:pt idx="618">0.0018786731999276599</cx:pt>
          <cx:pt idx="619">0.0139576259059095</cx:pt>
          <cx:pt idx="620">0.0253592261880526</cx:pt>
          <cx:pt idx="621">0.018960714638945501</cx:pt>
          <cx:pt idx="622">-0.013528326329006199</cx:pt>
          <cx:pt idx="623">-0.030540065004263501</cx:pt>
          <cx:pt idx="624">-0.027123401270798701</cx:pt>
          <cx:pt idx="625">-0.036190132474335897</cx:pt>
          <cx:pt idx="626">0.016889297872405399</cx:pt>
          <cx:pt idx="627">0.022467599809939901</cx:pt>
          <cx:pt idx="628">-0.0045819709583072602</cx:pt>
          <cx:pt idx="629">0.0062569651758391902</cx:pt>
          <cx:pt idx="630">0.0128436334517259</cx:pt>
          <cx:pt idx="631">0.018682520495215901</cx:pt>
          <cx:pt idx="632">0.037985702661434403</cx:pt>
          <cx:pt idx="633">0.00900727222948766</cx:pt>
          <cx:pt idx="634">0.0152013224814794</cx:pt>
          <cx:pt idx="635">0.055965619915543802</cx:pt>
          <cx:pt idx="636">0.039997930779340801</cx:pt>
          <cx:pt idx="637">-0.0129813547336884</cx:pt>
          <cx:pt idx="638">-0.010743637253802099</cx:pt>
          <cx:pt idx="639">0.0106524396225515</cx:pt>
          <cx:pt idx="640">0.0044862255951868</cx:pt>
          <cx:pt idx="641">0.000410295650851923</cx:pt>
          <cx:pt idx="642">-0.00050730440196279896</cx:pt>
          <cx:pt idx="643">0.000812967466304059</cx:pt>
          <cx:pt idx="644">-0.00084401819149751</cx:pt>
          <cx:pt idx="645">0.00046438501684806699</cx:pt>
          <cx:pt idx="646">0.00084676490811844596</cx:pt>
          <cx:pt idx="647">0.010727749416258999</cx:pt>
          <cx:pt idx="648">0.024098526102252899</cx:pt>
          <cx:pt idx="649">0.046706837054682003</cx:pt>
          <cx:pt idx="650">0.032622922844751802</cx:pt>
          <cx:pt idx="651">0.0183946928251188</cx:pt>
          <cx:pt idx="652">-0.0117654809792702</cx:pt>
          <cx:pt idx="653">-0.0074591784987744396</cx:pt>
          <cx:pt idx="654">0.0076966358422372099</cx:pt>
          <cx:pt idx="655">0.011138429277616</cx:pt>
          <cx:pt idx="656">-0.024509190308912601</cx:pt>
          <cx:pt idx="657">-0.00586732096834678</cx:pt>
          <cx:pt idx="658">0.0090853686264658895</cx:pt>
          <cx:pt idx="659">0.054591924559745902</cx:pt>
          <cx:pt idx="660">0.013848320090730001</cx:pt>
          <cx:pt idx="661">0.013443336074478099</cx:pt>
          <cx:pt idx="662">0.054003246965547397</cx:pt>
          <cx:pt idx="663">0.056641822167822597</cx:pt>
          <cx:pt idx="664">0.0206606664577028</cx:pt>
          <cx:pt idx="665">-0.010359485820291</cx:pt>
          <cx:pt idx="666">-0.015934531317447299</cx:pt>
          <cx:pt idx="667">0.0021747204604399</cx:pt>
          <cx:pt idx="668">-0.00024461845957778901</cx:pt>
          <cx:pt idx="669">-5.7408321449699002e-05</cx:pt>
          <cx:pt idx="670">0.00089231687275680897</cx:pt>
          <cx:pt idx="671">-0.00026326727365970598</cx:pt>
          <cx:pt idx="672">-9.6073411213914794e-05</cx:pt>
          <cx:pt idx="673">0.00036632556453056002</cx:pt>
          <cx:pt idx="674">0.00063071419816174699</cx:pt>
          <cx:pt idx="675">0.0046931195158808597</cx:pt>
          <cx:pt idx="676">0.016101280383678401</cx:pt>
          <cx:pt idx="677">0.0171974530085683</cx:pt>
          <cx:pt idx="678">0.020852256933367699</cx:pt>
          <cx:pt idx="679">0.0408369232567488</cx:pt>
          <cx:pt idx="680">0.055517318854715003</cx:pt>
          <cx:pt idx="681">0.039283294078707301</cx:pt>
          <cx:pt idx="682">0.0102035341642047</cx:pt>
          <cx:pt idx="683">-0.0051743694300045804</cx:pt>
          <cx:pt idx="684">-0.00184565653924532</cx:pt>
          <cx:pt idx="685">0.011895421493592399</cx:pt>
          <cx:pt idx="686">0.050933146852440499</cx:pt>
          <cx:pt idx="687">0.032041968212087601</cx:pt>
          <cx:pt idx="688">0.0147090910739165</cx:pt>
          <cx:pt idx="689">0.052110784351553301</cx:pt>
          <cx:pt idx="690">0.035992160696682499</cx:pt>
          <cx:pt idx="691">-0.0062850069302457703</cx:pt>
          <cx:pt idx="692">-0.033467652590938798</cx:pt>
          <cx:pt idx="693">-0.020235297057745301</cx:pt>
          <cx:pt idx="694">-0.010637260869042301</cx:pt>
          <cx:pt idx="695">-0.0011156480663878001</cx:pt>
          <cx:pt idx="696">0.0022942908611742899</cx:pt>
          <cx:pt idx="697">0.00055737342416992196</cx:pt>
          <cx:pt idx="698">-0.00023726645434029301</cx:pt>
          <cx:pt idx="699">-0.00022181338285363401</cx:pt>
          <cx:pt idx="700">3.3272688940213102e-05</cx:pt>
          <cx:pt idx="701">-0.00094516646113422499</cx:pt>
          <cx:pt idx="702">-0.00051276391851988196</cx:pt>
          <cx:pt idx="703">-0.000536728860703397</cx:pt>
          <cx:pt idx="704">0.0021033559309347901</cx:pt>
          <cx:pt idx="705">0.0012095956298629499</cx:pt>
          <cx:pt idx="706">-0.0059064803390382597</cx:pt>
          <cx:pt idx="707">-0.0067345422356779603</cx:pt>
          <cx:pt idx="708">0.011694552743365101</cx:pt>
          <cx:pt idx="709">0.029296767473603502</cx:pt>
          <cx:pt idx="710">0.041200139998943099</cx:pt>
          <cx:pt idx="711">0.028191469006704301</cx:pt>
          <cx:pt idx="712">0.0142358128405775</cx:pt>
          <cx:pt idx="713">0.00133574518313874</cx:pt>
          <cx:pt idx="714">-0.0229967662885327</cx:pt>
          <cx:pt idx="715">-0.042994108211172298</cx:pt>
          <cx:pt idx="716">-0.019797754755721202</cx:pt>
          <cx:pt idx="717">-0.020800502645235499</cx:pt>
          <cx:pt idx="718">-0.025145324371754402</cx:pt>
          <cx:pt idx="719">-0.0134117465902236</cx:pt>
          <cx:pt idx="720">-0.0176697296416502</cx:pt>
          <cx:pt idx="721">-0.014812293269082399</cx:pt>
          <cx:pt idx="722">-0.0130233217366827</cx:pt>
          <cx:pt idx="723">-0.0023389821629853</cx:pt>
          <cx:pt idx="724">-0.000245075066952527</cx:pt>
          <cx:pt idx="725">-2.3855015852076499e-05</cx:pt>
          <cx:pt idx="726">0.00027341165315263299</cx:pt>
          <cx:pt idx="727">0.00059022105221045703</cx:pt>
          <cx:pt idx="728">-0.00039642186229339602</cx:pt>
          <cx:pt idx="729">2.26538418591346e-05</cx:pt>
          <cx:pt idx="730">-0.00084692678314934498</cx:pt>
          <cx:pt idx="731">-5.0991413126640801e-05</cx:pt>
          <cx:pt idx="732">0.00074089956952406598</cx:pt>
          <cx:pt idx="733">-0.00079606470351158099</cx:pt>
          <cx:pt idx="734">0.00036414043549560799</cx:pt>
          <cx:pt idx="735">0.000121341235098439</cx:pt>
          <cx:pt idx="736">0.0011645524349291299</cx:pt>
          <cx:pt idx="737">0.0020097648512162401</cx:pt>
          <cx:pt idx="738">0.0037506846706026999</cx:pt>
          <cx:pt idx="739">0.00050702959469782103</cx:pt>
          <cx:pt idx="740">0.00010915845822053</cx:pt>
          <cx:pt idx="741">0.0025560325686379498</cx:pt>
          <cx:pt idx="742">-0.0018553462280230301</cx:pt>
          <cx:pt idx="743">-0.00246635160085163</cx:pt>
          <cx:pt idx="744">0.00470753319882679</cx:pt>
          <cx:pt idx="745">0.0076501889350424502</cx:pt>
          <cx:pt idx="746">0.00432278646166944</cx:pt>
          <cx:pt idx="747">0.0019737238104784098</cx:pt>
          <cx:pt idx="748">-0.000553747436757384</cx:pt>
          <cx:pt idx="749">-0.0018373241122420501</cx:pt>
          <cx:pt idx="750">0.00039132106583926099</cx:pt>
          <cx:pt idx="751">-0.00023195136614251999</cx:pt>
          <cx:pt idx="752">-0.00050907058546834495</cx:pt>
          <cx:pt idx="753">-0.00024933742869263502</cx:pt>
          <cx:pt idx="754">-0.00018770623443962</cx:pt>
          <cx:pt idx="755">0.000225348336372235</cx:pt>
          <cx:pt idx="756">-0.00025918007417161001</cx:pt>
          <cx:pt idx="757">0.00039714415223142402</cx:pt>
          <cx:pt idx="758">0.00011242479436294199</cx:pt>
          <cx:pt idx="759">-0.00052216655689997396</cx:pt>
          <cx:pt idx="760">0.00023377864481931201</cx:pt>
          <cx:pt idx="761">0.00075678578864946198</cx:pt>
          <cx:pt idx="762">-0.00016013076089703101</cx:pt>
          <cx:pt idx="763">0.00068461920910441697</cx:pt>
          <cx:pt idx="764">-0.00077822595259618803</cx:pt>
          <cx:pt idx="765">0.00081196194969826603</cx:pt>
          <cx:pt idx="766">0.00047113200982537199</cx:pt>
          <cx:pt idx="767">0.00094296441445540003</cx:pt>
          <cx:pt idx="768">7.5300497832733805e-05</cx:pt>
          <cx:pt idx="769">0.000119601207733793</cx:pt>
          <cx:pt idx="770">0.00040687509376051699</cx:pt>
          <cx:pt idx="771">0.00098262653584722001</cx:pt>
          <cx:pt idx="772">0.00369156510321941</cx:pt>
          <cx:pt idx="773">0.00079081858184553995</cx:pt>
          <cx:pt idx="774">0.00016124630194775999</cx:pt>
          <cx:pt idx="775">0.000826105148540421</cx:pt>
          <cx:pt idx="776">9.6997324132111295e-05</cx:pt>
          <cx:pt idx="777">-0.00089861220777543403</cx:pt>
          <cx:pt idx="778">-0.000347282187621579</cx:pt>
          <cx:pt idx="779">-0.00040674438179481398</cx:pt>
          <cx:pt idx="780">-0.00071625769239207302</cx:pt>
          <cx:pt idx="781">0.00012605759741093301</cx:pt>
          <cx:pt idx="782">-0.00040343120059163298</cx:pt>
          <cx:pt idx="783">2.3305869050514201e-05</cx:pt>
        </cx:lvl>
      </cx:numDim>
    </cx:data>
    <cx:data id="171">
      <cx:numDim type="val">
        <cx:f>'001_WA_F - 副本'!$FP$1:$FP$784</cx:f>
        <cx:lvl ptCount="784" formatCode="0.00E+00">
          <cx:pt idx="0">-3.7004637615171999e-05</cx:pt>
          <cx:pt idx="1">0.00025318661160491799</cx:pt>
          <cx:pt idx="2">-0.00045122489674163599</cx:pt>
          <cx:pt idx="3">0.00035604613330474902</cx:pt>
          <cx:pt idx="4">-0.00027314679455204698</cx:pt>
          <cx:pt idx="5">-0.00094070669183590196</cx:pt>
          <cx:pt idx="6">-0.00122544865209312</cx:pt>
          <cx:pt idx="7">0.00022816777650415301</cx:pt>
          <cx:pt idx="8">0.00052592070836502704</cx:pt>
          <cx:pt idx="9">-0.00044561964696684502</cx:pt>
          <cx:pt idx="10">-0.00034637807396426797</cx:pt>
          <cx:pt idx="11">0.00035562705132929099</cx:pt>
          <cx:pt idx="12">7.9131187655602901e-05</cx:pt>
          <cx:pt idx="13">0.000181355183311086</cx:pt>
          <cx:pt idx="14">-3.4702488467926502e-05</cx:pt>
          <cx:pt idx="15">-0.00010560615042563999</cx:pt>
          <cx:pt idx="16">1.3173594451873601e-05</cx:pt>
          <cx:pt idx="17">0.00017766405011170701</cx:pt>
          <cx:pt idx="18">0.00072910004543539698</cx:pt>
          <cx:pt idx="19">-0.000336874301640947</cx:pt>
          <cx:pt idx="20">0.00079962610317584396</cx:pt>
          <cx:pt idx="21">0.00035701797562436699</cx:pt>
          <cx:pt idx="22">9.1090768372845802e-05</cx:pt>
          <cx:pt idx="23">8.5589520168484698e-05</cx:pt>
          <cx:pt idx="24">0.00082216509612430602</cx:pt>
          <cx:pt idx="25">-0.00045259120707788898</cx:pt>
          <cx:pt idx="26">-2.5569052513619401e-05</cx:pt>
          <cx:pt idx="27">0.00085253650534862198</cx:pt>
          <cx:pt idx="28">-0.00087145441500425397</cx:pt>
          <cx:pt idx="29">0.00030315234733653399</cx:pt>
          <cx:pt idx="30">-0.000113827422090173</cx:pt>
          <cx:pt idx="31">0.00070905407260543304</cx:pt>
          <cx:pt idx="32">0.00040031972889525898</cx:pt>
          <cx:pt idx="33">-0.000400601548775257</cx:pt>
          <cx:pt idx="34">-0.00061369648869789503</cx:pt>
          <cx:pt idx="35">-0.00018263945408827901</cx:pt>
          <cx:pt idx="36">-0.00062889008551747299</cx:pt>
          <cx:pt idx="37">-0.00070491519259115697</cx:pt>
          <cx:pt idx="38">-0.0024179718908801801</cx:pt>
          <cx:pt idx="39">-0.0089272862884152999</cx:pt>
          <cx:pt idx="40">-0.0031461883902255002</cx:pt>
          <cx:pt idx="41">-0.00137260686885246</cx:pt>
          <cx:pt idx="42">-0.00043336884282403198</cx:pt>
          <cx:pt idx="43">0.00040468869451008198</cx:pt>
          <cx:pt idx="44">0.00145301663027246</cx:pt>
          <cx:pt idx="45">-0.00083577591428353796</cx:pt>
          <cx:pt idx="46">-0.00141039608178087</cx:pt>
          <cx:pt idx="47">-0.0010521767717756999</cx:pt>
          <cx:pt idx="48">-0.0024952815880692901</cx:pt>
          <cx:pt idx="49">-0.0072423311322344398</cx:pt>
          <cx:pt idx="50">-0.00014424918017376799</cx:pt>
          <cx:pt idx="51">0.00036818914018206002</cx:pt>
          <cx:pt idx="52">-0.00057876141815467702</cx:pt>
          <cx:pt idx="53">0.00071892148019663601</cx:pt>
          <cx:pt idx="54">-0.00040829752729703802</cx:pt>
          <cx:pt idx="55">0.00010977534329431399</cx:pt>
          <cx:pt idx="56">0.000252772806847149</cx:pt>
          <cx:pt idx="57">-0.00022622142890436699</cx:pt>
          <cx:pt idx="58">-0.00098729477960833199</cx:pt>
          <cx:pt idx="59">-3.3958202831892398e-05</cx:pt>
          <cx:pt idx="60">-3.15002577039366e-05</cx:pt>
          <cx:pt idx="61">5.3075515621297201e-05</cx:pt>
          <cx:pt idx="62">0.0010271624249614899</cx:pt>
          <cx:pt idx="63">-5.8538945817441898e-05</cx:pt>
          <cx:pt idx="64">-0.0014892260844314299</cx:pt>
          <cx:pt idx="65">-0.0020360063850173599</cx:pt>
          <cx:pt idx="66">-0.0096197340795294399</cx:pt>
          <cx:pt idx="67">-0.0026428511530345099</cx:pt>
          <cx:pt idx="68">0.0107022913012949</cx:pt>
          <cx:pt idx="69">0.0058913484544773301</cx:pt>
          <cx:pt idx="70">-0.00074186953672324097</cx:pt>
          <cx:pt idx="71">0.010489128470787401</cx:pt>
          <cx:pt idx="72">0.0231296327420768</cx:pt>
          <cx:pt idx="73">0.0126114109741683</cx:pt>
          <cx:pt idx="74">-0.0050867690922559699</cx:pt>
          <cx:pt idx="75">-0.0059447274279060304</cx:pt>
          <cx:pt idx="76">-0.0085194496993154598</cx:pt>
          <cx:pt idx="77">-0.019937850035963101</cx:pt>
          <cx:pt idx="78">-0.0136321128536136</cx:pt>
          <cx:pt idx="79">-0.00323004682939331</cx:pt>
          <cx:pt idx="80">-0.0012608020816848801</cx:pt>
          <cx:pt idx="81">5.58728042511924e-05</cx:pt>
          <cx:pt idx="82">0.00054480236822495405</cx:pt>
          <cx:pt idx="83">-0.000120171018223376</cx:pt>
          <cx:pt idx="84">0.00020049403410361301</cx:pt>
          <cx:pt idx="85">0.00035383271387167298</cx:pt>
          <cx:pt idx="86">0.00249979950740467</cx:pt>
          <cx:pt idx="87">0.00079881785409077798</cx:pt>
          <cx:pt idx="88">-0.0014885773116404401</cx:pt>
          <cx:pt idx="89">-0.000140887132657399</cx:pt>
          <cx:pt idx="90">0.00084866666230999502</cx:pt>
          <cx:pt idx="91">-0.00054236164188968203</cx:pt>
          <cx:pt idx="92">-0.00088277840983679999</cx:pt>
          <cx:pt idx="93">-0.0017959979855211401</cx:pt>
          <cx:pt idx="94">-0.0062468868501175502</cx:pt>
          <cx:pt idx="95">0.0090997856793783704</cx:pt>
          <cx:pt idx="96">0.055272872130906002</cx:pt>
          <cx:pt idx="97">0.044047973269335898</cx:pt>
          <cx:pt idx="98">0.070222943030150795</cx:pt>
          <cx:pt idx="99">0.11112239186612299</cx:pt>
          <cx:pt idx="100">0.10996790997497</cx:pt>
          <cx:pt idx="101">0.14192870810112199</cx:pt>
          <cx:pt idx="102">0.13281750915617399</cx:pt>
          <cx:pt idx="103">0.065946448828917995</cx:pt>
          <cx:pt idx="104">0.0098233124851333405</cx:pt>
          <cx:pt idx="105">-0.067785681660892896</cx:pt>
          <cx:pt idx="106">-0.053713805696819598</cx:pt>
          <cx:pt idx="107">-0.032306365848430101</cx:pt>
          <cx:pt idx="108">-0.0179823963957014</cx:pt>
          <cx:pt idx="109">-0.00336637829445519</cx:pt>
          <cx:pt idx="110">0.00059258255661699102</cx:pt>
          <cx:pt idx="111">0.00030232324040140902</cx:pt>
          <cx:pt idx="112">-0.00037470630702927298</cx:pt>
          <cx:pt idx="113">0.00036402092821360201</cx:pt>
          <cx:pt idx="114">0.0070933442389773602</cx:pt>
          <cx:pt idx="115">0.00136193612873401</cx:pt>
          <cx:pt idx="116">-0.0018036188292749099</cx:pt>
          <cx:pt idx="117">-0.0033983893366469598</cx:pt>
          <cx:pt idx="118">0.00071755578306588995</cx:pt>
          <cx:pt idx="119">0.0062356264005690998</cx:pt>
          <cx:pt idx="120">0.023261637406667101</cx:pt>
          <cx:pt idx="121">0.035248657778537897</cx:pt>
          <cx:pt idx="122">0.047749880084909699</cx:pt>
          <cx:pt idx="123">0.063545177349845203</cx:pt>
          <cx:pt idx="124">0.033220414120483502</cx:pt>
          <cx:pt idx="125">-0.00089605527354886204</cx:pt>
          <cx:pt idx="126">0.029573294392795602</cx:pt>
          <cx:pt idx="127">0.077924483010466006</cx:pt>
          <cx:pt idx="128">0.10735480938684901</cx:pt>
          <cx:pt idx="129">0.116035666447143</cx:pt>
          <cx:pt idx="130">0.16936879248270301</cx:pt>
          <cx:pt idx="131">0.13392024001088201</cx:pt>
          <cx:pt idx="132">0.088936296127949593</cx:pt>
          <cx:pt idx="133">-0.0190618817432417</cx:pt>
          <cx:pt idx="134">-0.048620799431699002</cx:pt>
          <cx:pt idx="135">-0.0717672588947183</cx:pt>
          <cx:pt idx="136">-0.041852201318734801</cx:pt>
          <cx:pt idx="137">-0.0091736765788418793</cx:pt>
          <cx:pt idx="138">-0.0025130851068285698</cx:pt>
          <cx:pt idx="139">-0.0027166243251821902</cx:pt>
          <cx:pt idx="140">-0.00089170622295716697</cx:pt>
          <cx:pt idx="141">0.00025488635156464302</cx:pt>
          <cx:pt idx="142">0.00033421570493054402</cx:pt>
          <cx:pt idx="143">-0.00036576027026404901</cx:pt>
          <cx:pt idx="144">-0.0056658590730086699</cx:pt>
          <cx:pt idx="145">-0.0067763295689713702</cx:pt>
          <cx:pt idx="146">-0.0022487543670088399</cx:pt>
          <cx:pt idx="147">0.0115534961459101</cx:pt>
          <cx:pt idx="148">0.0290180721480429</cx:pt>
          <cx:pt idx="149">0.060241330698474101</cx:pt>
          <cx:pt idx="150">0.037317060937554603</cx:pt>
          <cx:pt idx="151">-0.0163908327403346</cx:pt>
          <cx:pt idx="152">-0.045675036462966397</cx:pt>
          <cx:pt idx="153">-0.089511188784795803</cx:pt>
          <cx:pt idx="154">-0.10834907384888</cx:pt>
          <cx:pt idx="155">-0.020917270319388701</cx:pt>
          <cx:pt idx="156">0.051910173162815799</cx:pt>
          <cx:pt idx="157">0.0064003106896032098</cx:pt>
          <cx:pt idx="158">0.100947247593641</cx:pt>
          <cx:pt idx="159">0.11751321718843601</cx:pt>
          <cx:pt idx="160">0.084961354172696499</cx:pt>
          <cx:pt idx="161">0.051581054617277501</cx:pt>
          <cx:pt idx="162">0.051574701356102502</cx:pt>
          <cx:pt idx="163">0.0121635762527082</cx:pt>
          <cx:pt idx="164">-0.0266549121302459</cx:pt>
          <cx:pt idx="165">-0.0271245471861833</cx:pt>
          <cx:pt idx="166">-0.0120189756284192</cx:pt>
          <cx:pt idx="167">-0.0044543321840596097</cx:pt>
          <cx:pt idx="168">0.00082723537187770295</cx:pt>
          <cx:pt idx="169">-0.00042410112459858099</cx:pt>
          <cx:pt idx="170">0.00032181904281984803</cx:pt>
          <cx:pt idx="171">0.00041004842565848702</cx:pt>
          <cx:pt idx="172">-0.010230310348923299</cx:pt>
          <cx:pt idx="173">-0.0084144884074874096</cx:pt>
          <cx:pt idx="174">-0.0061764225701757096</cx:pt>
          <cx:pt idx="175">-0.00164265998548153</cx:pt>
          <cx:pt idx="176">-0.028242477673217799</cx:pt>
          <cx:pt idx="177">0.0052636728427639199</cx:pt>
          <cx:pt idx="178">-0.0033140701072059899</cx:pt>
          <cx:pt idx="179">-0.034234927501060899</cx:pt>
          <cx:pt idx="180">-0.011821766498281899</cx:pt>
          <cx:pt idx="181">-0.048131873751891797</cx:pt>
          <cx:pt idx="182">-0.0232334643224229</cx:pt>
          <cx:pt idx="183">-0.0519159380231188</cx:pt>
          <cx:pt idx="184">-0.0609326250705702</cx:pt>
          <cx:pt idx="185">0.00050206422523750799</cx:pt>
          <cx:pt idx="186">0.058536895248365202</cx:pt>
          <cx:pt idx="187">0.0132646994922942</cx:pt>
          <cx:pt idx="188">0.052927359567878501</cx:pt>
          <cx:pt idx="189">0.055731799238563501</cx:pt>
          <cx:pt idx="190">0.064854304117703501</cx:pt>
          <cx:pt idx="191">0.031688287126005597</cx:pt>
          <cx:pt idx="192">0.0294832375129046</cx:pt>
          <cx:pt idx="193">-0.0201053641833467</cx:pt>
          <cx:pt idx="194">-0.0063318695958355002</cx:pt>
          <cx:pt idx="195">-0.00433026804213255</cx:pt>
          <cx:pt idx="196">-0.00018129120241473399</cx:pt>
          <cx:pt idx="197">0.0027503078924935799</cx:pt>
          <cx:pt idx="198">0.00043491560749124602</cx:pt>
          <cx:pt idx="199">-0.0022808539039930499</cx:pt>
          <cx:pt idx="200">-0.0115058297283409</cx:pt>
          <cx:pt idx="201">-0.024304790325613501</cx:pt>
          <cx:pt idx="202">-0.036855128973965097</cx:pt>
          <cx:pt idx="203">-0.065982148023587706</cx:pt>
          <cx:pt idx="204">-0.067009438264313603</cx:pt>
          <cx:pt idx="205">-0.056381158645377599</cx:pt>
          <cx:pt idx="206">-0.044375554697059699</cx:pt>
          <cx:pt idx="207">-0.036254378137060603</cx:pt>
          <cx:pt idx="208">-0.0091161620450879305</cx:pt>
          <cx:pt idx="209">-0.017133040840643599</cx:pt>
          <cx:pt idx="210">0.0109960002401784</cx:pt>
          <cx:pt idx="211">0.0023475551298437298</cx:pt>
          <cx:pt idx="212">0.034212093896374703</cx:pt>
          <cx:pt idx="213">0.082649896664644396</cx:pt>
          <cx:pt idx="214">0.039121969076168897</cx:pt>
          <cx:pt idx="215">0.065681400509524507</cx:pt>
          <cx:pt idx="216">0.066420195330374396</cx:pt>
          <cx:pt idx="217">0.080661158274603198</cx:pt>
          <cx:pt idx="218">0.064404488839367904</cx:pt>
          <cx:pt idx="219">0.0558092810839124</cx:pt>
          <cx:pt idx="220">0.0114319028607209</cx:pt>
          <cx:pt idx="221">-0.020124778458390901</cx:pt>
          <cx:pt idx="222">-0.0061507106451187</cx:pt>
          <cx:pt idx="223">-0.0032614858116619301</cx:pt>
          <cx:pt idx="224">-0.00033576832519477699</cx:pt>
          <cx:pt idx="225">-0.000393902753318938</cx:pt>
          <cx:pt idx="226">-0.0044729741563206502</cx:pt>
          <cx:pt idx="227">-0.0019276500350937399</cx:pt>
          <cx:pt idx="228">-0.0209368265830303</cx:pt>
          <cx:pt idx="229">-0.042090840458474499</cx:pt>
          <cx:pt idx="230">-0.058226848176224498</cx:pt>
          <cx:pt idx="231">-0.102466673649074</cx:pt>
          <cx:pt idx="232">-0.092991225422286397</cx:pt>
          <cx:pt idx="233">-0.094384528605535797</cx:pt>
          <cx:pt idx="234">-0.0687700550452503</cx:pt>
          <cx:pt idx="235">-0.058192387684835402</cx:pt>
          <cx:pt idx="236">-0.080468796428245101</cx:pt>
          <cx:pt idx="237">-0.054559324612741399</cx:pt>
          <cx:pt idx="238">-0.086049488912695302</cx:pt>
          <cx:pt idx="239">-0.069086002487353401</cx:pt>
          <cx:pt idx="240">0.027430508382994701</cx:pt>
          <cx:pt idx="241">0.086900096365697996</cx:pt>
          <cx:pt idx="242">0.052442179200874198</cx:pt>
          <cx:pt idx="243">0.037475037422740602</cx:pt>
          <cx:pt idx="244">0.0253921471345698</cx:pt>
          <cx:pt idx="245">0.036633808793506903</cx:pt>
          <cx:pt idx="246">0.078517754470036893</cx:pt>
          <cx:pt idx="247">0.034860280113679198</cx:pt>
          <cx:pt idx="248">-0.020120053905148799</cx:pt>
          <cx:pt idx="249">-0.012559026269191999</cx:pt>
          <cx:pt idx="250">-0.0012995106491211399</cx:pt>
          <cx:pt idx="251">0.00024736234877496198</cx:pt>
          <cx:pt idx="252">-0.00032106999045317</cx:pt>
          <cx:pt idx="253">0.00075640295448681401</cx:pt>
          <cx:pt idx="254">-0.0042534564132012996</cx:pt>
          <cx:pt idx="255">-0.00039078191142040501</cx:pt>
          <cx:pt idx="256">-0.0239590108027543</cx:pt>
          <cx:pt idx="257">-0.057679570574933697</cx:pt>
          <cx:pt idx="258">-0.069102590654663107</cx:pt>
          <cx:pt idx="259">-0.123165184746017</cx:pt>
          <cx:pt idx="260">-0.107733455773285</cx:pt>
          <cx:pt idx="261">-0.14077508936777899</cx:pt>
          <cx:pt idx="262">-0.109915608329418</cx:pt>
          <cx:pt idx="263">-0.137306387067545</cx:pt>
          <cx:pt idx="264">-0.10331733305722</cx:pt>
          <cx:pt idx="265">-0.16259058527498499</cx:pt>
          <cx:pt idx="266">-0.24716812705803501</cx:pt>
          <cx:pt idx="267">-0.15977558758417501</cx:pt>
          <cx:pt idx="268">0.041534293900691702</cx:pt>
          <cx:pt idx="269">0.032533487932313497</cx:pt>
          <cx:pt idx="270">0.065710814749547999</cx:pt>
          <cx:pt idx="271">0.061736080221000203</cx:pt>
          <cx:pt idx="272">-0.033599809683425998</cx:pt>
          <cx:pt idx="273">-0.015005959072435999</cx:pt>
          <cx:pt idx="274">0.040796809280816401</cx:pt>
          <cx:pt idx="275">-0.0191210470016243</cx:pt>
          <cx:pt idx="276">-0.0536503111848564</cx:pt>
          <cx:pt idx="277">-0.00536655483527387</cx:pt>
          <cx:pt idx="278">0.0031853389266454099</cx:pt>
          <cx:pt idx="279">-0.00049408391101554705</cx:pt>
          <cx:pt idx="280">-0.00064201027619764997</cx:pt>
          <cx:pt idx="281">-0.000113666717668198</cx:pt>
          <cx:pt idx="282">-0.0032923786454473799</cx:pt>
          <cx:pt idx="283">-0.0039472421151756903</cx:pt>
          <cx:pt idx="284">-0.034449705140710198</cx:pt>
          <cx:pt idx="285">-0.085882985257746097</cx:pt>
          <cx:pt idx="286">-0.102184666231305</cx:pt>
          <cx:pt idx="287">-0.13441858826445</cx:pt>
          <cx:pt idx="288">-0.13698543524180501</cx:pt>
          <cx:pt idx="289">-0.15199219781190501</cx:pt>
          <cx:pt idx="290">-0.172233185578198</cx:pt>
          <cx:pt idx="291">-0.197618074191418</cx:pt>
          <cx:pt idx="292">-0.129654264692427</cx:pt>
          <cx:pt idx="293">-0.182815514518715</cx:pt>
          <cx:pt idx="294">-0.206157654147714</cx:pt>
          <cx:pt idx="295">-0.075492727285728006</cx:pt>
          <cx:pt idx="296">0.085032692661610398</cx:pt>
          <cx:pt idx="297">0.045783055188443403</cx:pt>
          <cx:pt idx="298">0.065632558778108904</cx:pt>
          <cx:pt idx="299">0.067408585822478301</cx:pt>
          <cx:pt idx="300">-0.025073843904206299</cx:pt>
          <cx:pt idx="301">-0.0507700985382196</cx:pt>
          <cx:pt idx="302">-0.00148536004680423</cx:pt>
          <cx:pt idx="303">-0.057792388062724999</cx:pt>
          <cx:pt idx="304">-0.0248715606076652</cx:pt>
          <cx:pt idx="305">0.0092528752748077692</cx:pt>
          <cx:pt idx="306">0.00032263438471560603</cx:pt>
          <cx:pt idx="307">6.01331954344584e-05</cx:pt>
          <cx:pt idx="308">-0.000209751996450431</cx:pt>
          <cx:pt idx="309">-0.00090735351843801697</cx:pt>
          <cx:pt idx="310">-0.0047113690467218599</cx:pt>
          <cx:pt idx="311">-0.0052558963298121398</cx:pt>
          <cx:pt idx="312">-0.036390644780325103</cx:pt>
          <cx:pt idx="313">-0.093673079928552103</cx:pt>
          <cx:pt idx="314">-0.106735121440223</cx:pt>
          <cx:pt idx="315">-0.14144320149783399</cx:pt>
          <cx:pt idx="316">-0.11852820105989099</cx:pt>
          <cx:pt idx="317">-0.108026021781552</cx:pt>
          <cx:pt idx="318">-0.070455939587678595</cx:pt>
          <cx:pt idx="319">-0.13160330933759301</cx:pt>
          <cx:pt idx="320">-0.15625524525027701</cx:pt>
          <cx:pt idx="321">-0.067279397550014497</cx:pt>
          <cx:pt idx="322">-0.019912193317582198</cx:pt>
          <cx:pt idx="323">0.082258012444029402</cx:pt>
          <cx:pt idx="324">0.088131395843016602</cx:pt>
          <cx:pt idx="325">0.13099108124651701</cx:pt>
          <cx:pt idx="326">0.072375107565422397</cx:pt>
          <cx:pt idx="327">0.043092990433634903</cx:pt>
          <cx:pt idx="328">-0.0200028958734371</cx:pt>
          <cx:pt idx="329">-0.071479000244314903</cx:pt>
          <cx:pt idx="330">-0.023037464157106599</cx:pt>
          <cx:pt idx="331">-0.059197897714962103</cx:pt>
          <cx:pt idx="332">-0.0242565840399343</cx:pt>
          <cx:pt idx="333">-0.0027108947297000202</cx:pt>
          <cx:pt idx="334">-0.0012883905962686999</cx:pt>
          <cx:pt idx="335">0.00010387310905997</cx:pt>
          <cx:pt idx="336">-0.00064948696335029896</cx:pt>
          <cx:pt idx="337">3.3578476478304203e-05</cx:pt>
          <cx:pt idx="338">-0.0086161291986592194</cx:pt>
          <cx:pt idx="339">-0.000215938915721369</cx:pt>
          <cx:pt idx="340">-0.018778348501270799</cx:pt>
          <cx:pt idx="341">-0.054854643590590599</cx:pt>
          <cx:pt idx="342">-0.075031501251390895</cx:pt>
          <cx:pt idx="343">-0.077403199615440593</cx:pt>
          <cx:pt idx="344">-0.042471601810775098</cx:pt>
          <cx:pt idx="345">0.016776101489987299</cx:pt>
          <cx:pt idx="346">0.00062012106887088605</cx:pt>
          <cx:pt idx="347">-0.0487764636877486</cx:pt>
          <cx:pt idx="348">0.037107967583845901</cx:pt>
          <cx:pt idx="349">0.095554632552859606</cx:pt>
          <cx:pt idx="350">0.100065928796554</cx:pt>
          <cx:pt idx="351">0.082090821350378401</cx:pt>
          <cx:pt idx="352">0.120552205541165</cx:pt>
          <cx:pt idx="353">0.037822935017789397</cx:pt>
          <cx:pt idx="354">0.054437727477244097</cx:pt>
          <cx:pt idx="355">-0.046490917624518603</cx:pt>
          <cx:pt idx="356">-0.042641183187535098</cx:pt>
          <cx:pt idx="357">-0.035355722868539101</cx:pt>
          <cx:pt idx="358">-0.043737349624111299</cx:pt>
          <cx:pt idx="359">-0.0603853966252497</cx:pt>
          <cx:pt idx="360">-0.024526615911381399</cx:pt>
          <cx:pt idx="361">0.0028135834736306201</cx:pt>
          <cx:pt idx="362">-2.9560443213448301e-05</cx:pt>
          <cx:pt idx="363">-8.3720258393006195e-06</cx:pt>
          <cx:pt idx="364">-0.00048184588806434001</cx:pt>
          <cx:pt idx="365">-0.0015518782811158899</cx:pt>
          <cx:pt idx="366">-0.0015648115297088501</cx:pt>
          <cx:pt idx="367">0.0056437520486565902</cx:pt>
          <cx:pt idx="368">0.0013422882841187399</cx:pt>
          <cx:pt idx="369">0.0048052972656822098</cx:pt>
          <cx:pt idx="370">-0.0064329779447968201</cx:pt>
          <cx:pt idx="371">-0.021240899953961799</cx:pt>
          <cx:pt idx="372">0.0020410110020186801</cx:pt>
          <cx:pt idx="373">0.043453478395519003</cx:pt>
          <cx:pt idx="374">0.032571545859550799</cx:pt>
          <cx:pt idx="375">0.062805939259941698</cx:pt>
          <cx:pt idx="376">0.012911514835870601</cx:pt>
          <cx:pt idx="377">0.0681698089817286</cx:pt>
          <cx:pt idx="378">0.033039206645701098</cx:pt>
          <cx:pt idx="379">0.064771399693708501</cx:pt>
          <cx:pt idx="380">0.055583390129318802</cx:pt>
          <cx:pt idx="381">0.0110867959686832</cx:pt>
          <cx:pt idx="382">0.040748154967766001</cx:pt>
          <cx:pt idx="383">-0.0147348596883362</cx:pt>
          <cx:pt idx="384">-0.017381591203237401</cx:pt>
          <cx:pt idx="385">0.000881149374265357</cx:pt>
          <cx:pt idx="386">-0.0226448440914617</cx:pt>
          <cx:pt idx="387">-0.051321830858291499</cx:pt>
          <cx:pt idx="388">-0.016240691820960901</cx:pt>
          <cx:pt idx="389">0.0047102088315858796</cx:pt>
          <cx:pt idx="390">0.00029660598748917102</cx:pt>
          <cx:pt idx="391">0.00066717352912191302</cx:pt>
          <cx:pt idx="392">0.00022062502407438399</cx:pt>
          <cx:pt idx="393">-9.7955635931817005e-05</cx:pt>
          <cx:pt idx="394">-0.00072931268657505199</cx:pt>
          <cx:pt idx="395">0.0050982241924229796</cx:pt>
          <cx:pt idx="396">0.0092834717505387906</cx:pt>
          <cx:pt idx="397">0.015947757870433801</cx:pt>
          <cx:pt idx="398">0.048944780353434698</cx:pt>
          <cx:pt idx="399">0.047809992434391602</cx:pt>
          <cx:pt idx="400">0.0433061165782469</cx:pt>
          <cx:pt idx="401">0.051518647764353297</cx:pt>
          <cx:pt idx="402">-0.031612467794398698</cx:pt>
          <cx:pt idx="403">-0.0121631685002777</cx:pt>
          <cx:pt idx="404">-0.014100291459712099</cx:pt>
          <cx:pt idx="405">-0.016552590061884798</cx:pt>
          <cx:pt idx="406">0.0485718353383374</cx:pt>
          <cx:pt idx="407">-0.017992463855882299</cx:pt>
          <cx:pt idx="408">-0.00086037193059929702</cx:pt>
          <cx:pt idx="409">0.018189652278992399</cx:pt>
          <cx:pt idx="410">0.047120011913134197</cx:pt>
          <cx:pt idx="411">0.0203905160659087</cx:pt>
          <cx:pt idx="412">-0.00041205831086092899</cx:pt>
          <cx:pt idx="413">0.042791762266670502</cx:pt>
          <cx:pt idx="414">0.00090452485178341201</cx:pt>
          <cx:pt idx="415">-4.8717965801881803e-05</cx:pt>
          <cx:pt idx="416">0.00076564609861958801</cx:pt>
          <cx:pt idx="417">0.0075005371731154203</cx:pt>
          <cx:pt idx="418">0.0045774726965751699</cx:pt>
          <cx:pt idx="419">0.00095808695841212801</cx:pt>
          <cx:pt idx="420">0.00045513600878250898</cx:pt>
          <cx:pt idx="421">0.00275369217418861</cx:pt>
          <cx:pt idx="422">0.00248577754405108</cx:pt>
          <cx:pt idx="423">0.011406256975681</cx:pt>
          <cx:pt idx="424">0.0503996959183209</cx:pt>
          <cx:pt idx="425">0.0849545182900944</cx:pt>
          <cx:pt idx="426">0.0875199619061173</cx:pt>
          <cx:pt idx="427">0.030231245098802501</cx:pt>
          <cx:pt idx="428">0.020209288333071999</cx:pt>
          <cx:pt idx="429">-0.0119983362369702</cx:pt>
          <cx:pt idx="430">-0.0460962724617087</cx:pt>
          <cx:pt idx="431">-0.069804141899998395</cx:pt>
          <cx:pt idx="432">-0.080890482858161694</cx:pt>
          <cx:pt idx="433">-0.0325195380194125</cx:pt>
          <cx:pt idx="434">-0.0221856992959579</cx:pt>
          <cx:pt idx="435">-0.032109460550874297</cx:pt>
          <cx:pt idx="436">-0.020702308493237901</cx:pt>
          <cx:pt idx="437">-0.027174335654575801</cx:pt>
          <cx:pt idx="438">0.061614514862559602</cx:pt>
          <cx:pt idx="439">0.0247313044228861</cx:pt>
          <cx:pt idx="440">0.00358062148100643</cx:pt>
          <cx:pt idx="441">0.0080793825903436606</cx:pt>
          <cx:pt idx="442">-0.022316804018335998</cx:pt>
          <cx:pt idx="443">-0.0126758856572644</cx:pt>
          <cx:pt idx="444">-0.0070838872370551</cx:pt>
          <cx:pt idx="445">0.0053754797490423696</cx:pt>
          <cx:pt idx="446">2.3081425307598501e-05</cx:pt>
          <cx:pt idx="447">-0.00018061686248910201</cx:pt>
          <cx:pt idx="448">-8.1256147937249903e-05</cx:pt>
          <cx:pt idx="449">0.00159324878420509</cx:pt>
          <cx:pt idx="450">0.0056427181675866699</cx:pt>
          <cx:pt idx="451">0.037158827359041899</cx:pt>
          <cx:pt idx="452">0.077111113744549306</cx:pt>
          <cx:pt idx="453">0.067005824038071496</cx:pt>
          <cx:pt idx="454">0.0269954911300271</cx:pt>
          <cx:pt idx="455">-0.00438238903680312</cx:pt>
          <cx:pt idx="456">-0.018029372683954999</cx:pt>
          <cx:pt idx="457">0.0088184232038619192</cx:pt>
          <cx:pt idx="458">-0.026670400207044202</cx:pt>
          <cx:pt idx="459">-0.0098203663058549599</cx:pt>
          <cx:pt idx="460">0.022786772896148898</cx:pt>
          <cx:pt idx="461">-0.0145052447019841</cx:pt>
          <cx:pt idx="462">-0.047897533575279497</cx:pt>
          <cx:pt idx="463">-0.052540753577809698</cx:pt>
          <cx:pt idx="464">-0.034734244832434702</cx:pt>
          <cx:pt idx="465">-0.00053921732812367096</cx:pt>
          <cx:pt idx="466">0.0460259747327273</cx:pt>
          <cx:pt idx="467">0.045997072530739598</cx:pt>
          <cx:pt idx="468">0.010640180869428299</cx:pt>
          <cx:pt idx="469">-0.014873693055202</cx:pt>
          <cx:pt idx="470">-0.020040472091945101</cx:pt>
          <cx:pt idx="471">-0.0049368870434420096</cx:pt>
          <cx:pt idx="472">0.0065781722105227704</cx:pt>
          <cx:pt idx="473">0.0071507750075330999</cx:pt>
          <cx:pt idx="474">-0.00204964652021243</cx:pt>
          <cx:pt idx="475">-0.00017811585428399501</cx:pt>
          <cx:pt idx="476">-2.5030485258483399e-05</cx:pt>
          <cx:pt idx="477">0.00011362710932069499</cx:pt>
          <cx:pt idx="478">0.0022653500433317598</cx:pt>
          <cx:pt idx="479">0.053624072347184602</cx:pt>
          <cx:pt idx="480">0.049506539662265002</cx:pt>
          <cx:pt idx="481">0.065833849815687698</cx:pt>
          <cx:pt idx="482">0.038977285948426102</cx:pt>
          <cx:pt idx="483">-0.0158315371697044</cx:pt>
          <cx:pt idx="484">0.0312060024340358</cx:pt>
          <cx:pt idx="485">0.0027347219638207301</cx:pt>
          <cx:pt idx="486">-0.0068198413806181803</cx:pt>
          <cx:pt idx="487">0.083504026197446499</cx:pt>
          <cx:pt idx="488">0.041201425864665298</cx:pt>
          <cx:pt idx="489">-0.035752178718410903</cx:pt>
          <cx:pt idx="490">-0.081740559079176503</cx:pt>
          <cx:pt idx="491">-0.023530746182396398</cx:pt>
          <cx:pt idx="492">-0.0145308498950139</cx:pt>
          <cx:pt idx="493">0.0049783242575659296</cx:pt>
          <cx:pt idx="494">0.087740752494732205</cx:pt>
          <cx:pt idx="495">0.067869708813760393</cx:pt>
          <cx:pt idx="496">0.0050827245166885698</cx:pt>
          <cx:pt idx="497">-0.025072477904428101</cx:pt>
          <cx:pt idx="498">-0.0224620426184233</cx:pt>
          <cx:pt idx="499">-0.0016325031655652399</cx:pt>
          <cx:pt idx="500">0.0070334153071912198</cx:pt>
          <cx:pt idx="501">0.011474903507775001</cx:pt>
          <cx:pt idx="502">0.00032236082884257801</cx:pt>
          <cx:pt idx="503">-0.00085311327089721803</cx:pt>
          <cx:pt idx="504">-0.00033541049730371699</cx:pt>
          <cx:pt idx="505">0.00024344057604865801</cx:pt>
          <cx:pt idx="506">0.00107252699360399</cx:pt>
          <cx:pt idx="507">0.070215884813684695</cx:pt>
          <cx:pt idx="508">0.00850776063629596</cx:pt>
          <cx:pt idx="509">0.030471892295310998</cx:pt>
          <cx:pt idx="510">0.039551352808077297</cx:pt>
          <cx:pt idx="511">-0.0222827057851815</cx:pt>
          <cx:pt idx="512">0.027108958836355199</cx:pt>
          <cx:pt idx="513">0.035546088296268097</cx:pt>
          <cx:pt idx="514">0.037414537626648099</cx:pt>
          <cx:pt idx="515">0.079257863152080804</cx:pt>
          <cx:pt idx="516">0.037507425062241001</cx:pt>
          <cx:pt idx="517">0.047040699379028598</cx:pt>
          <cx:pt idx="518">0.0093757176007178995</cx:pt>
          <cx:pt idx="519">0.053274327638477503</cx:pt>
          <cx:pt idx="520">0.045656643365440203</cx:pt>
          <cx:pt idx="521">0.048968105830679703</cx:pt>
          <cx:pt idx="522">0.041814525869363198</cx:pt>
          <cx:pt idx="523">0.049826619800481101</cx:pt>
          <cx:pt idx="524">-0.0025761677933622299</cx:pt>
          <cx:pt idx="525">-0.0225134506623999</cx:pt>
          <cx:pt idx="526">-0.0141117951530232</cx:pt>
          <cx:pt idx="527">-0.0075232180931563896</cx:pt>
          <cx:pt idx="528">0.0114541502772285</cx:pt>
          <cx:pt idx="529">0.0077481251245151601</cx:pt>
          <cx:pt idx="530">0.0023731667561786001</cx:pt>
          <cx:pt idx="531">-0.00027965055561320903</cx:pt>
          <cx:pt idx="532">0.00049994401183505398</cx:pt>
          <cx:pt idx="533">-0.00073523104153789902</cx:pt>
          <cx:pt idx="534">-0.0022489325234582901</cx:pt>
          <cx:pt idx="535">0.053749777330342897</cx:pt>
          <cx:pt idx="536">0.0218260226874896</cx:pt>
          <cx:pt idx="537">0.0103185340800325</cx:pt>
          <cx:pt idx="538">0.035438771150223501</cx:pt>
          <cx:pt idx="539">0.012067256652527499</cx:pt>
          <cx:pt idx="540">-0.035008214642852802</cx:pt>
          <cx:pt idx="541">-7.3575078542853996e-05</cx:pt>
          <cx:pt idx="542">0.086374451396197705</cx:pt>
          <cx:pt idx="543">0.072828490978745705</cx:pt>
          <cx:pt idx="544">0.040032215845095899</cx:pt>
          <cx:pt idx="545">0.104077149936389</cx:pt>
          <cx:pt idx="546">0.053507826992422</cx:pt>
          <cx:pt idx="547">0.043326519782802997</cx:pt>
          <cx:pt idx="548">0.046110358052282703</cx:pt>
          <cx:pt idx="549">0.0879267005930503</cx:pt>
          <cx:pt idx="550">-0.00187318852988587</cx:pt>
          <cx:pt idx="551">-0.0432869965685806</cx:pt>
          <cx:pt idx="552">-0.024921128828723299</cx:pt>
          <cx:pt idx="553">-0.0257486028441434</cx:pt>
          <cx:pt idx="554">-0.021512254051236801</cx:pt>
          <cx:pt idx="555">-0.00053182587960106005</cx:pt>
          <cx:pt idx="556">0.00270822791093718</cx:pt>
          <cx:pt idx="557">0.0055079779250744396</cx:pt>
          <cx:pt idx="558">0.00181459837801914</cx:pt>
          <cx:pt idx="559">0.0011687529113235599</cx:pt>
          <cx:pt idx="560">-6.7652195518137307e-05</cx:pt>
          <cx:pt idx="561">-0.00096160606486225895</cx:pt>
          <cx:pt idx="562">-0.0043474920645218303</cx:pt>
          <cx:pt idx="563">0.033775691001350701</cx:pt>
          <cx:pt idx="564">0.036327141262651803</cx:pt>
          <cx:pt idx="565">-0.0092259068962237799</cx:pt>
          <cx:pt idx="566">0.026551830616945899</cx:pt>
          <cx:pt idx="567">0.0043122888088136298</cx:pt>
          <cx:pt idx="568">-0.010658698011150099</cx:pt>
          <cx:pt idx="569">-0.0029657789846311202</cx:pt>
          <cx:pt idx="570">0.037707398563239097</cx:pt>
          <cx:pt idx="571">0.084421831074474304</cx:pt>
          <cx:pt idx="572">0.10189119765453</cx:pt>
          <cx:pt idx="573">0.077382039902623906</cx:pt>
          <cx:pt idx="574">0.084401071427875299</cx:pt>
          <cx:pt idx="575">-0.0066587390860523401</cx:pt>
          <cx:pt idx="576">0.0040398802735525799</cx:pt>
          <cx:pt idx="577">-0.00090889398939528296</cx:pt>
          <cx:pt idx="578">-0.0129304187716254</cx:pt>
          <cx:pt idx="579">-0.022783992524953601</cx:pt>
          <cx:pt idx="580">-0.0213898028487708</cx:pt>
          <cx:pt idx="581">-0.0302734474628709</cx:pt>
          <cx:pt idx="582">-0.0330727663756877</cx:pt>
          <cx:pt idx="583">-0.00065073498749477696</cx:pt>
          <cx:pt idx="584">0.0094361954462111406</cx:pt>
          <cx:pt idx="585">0.0025097824587348798</cx:pt>
          <cx:pt idx="586">0.0013678826330261299</cx:pt>
          <cx:pt idx="587">0.00050467156744188097</cx:pt>
          <cx:pt idx="588">-0.000717977589827301</cx:pt>
          <cx:pt idx="589">0.00049445132428775401</cx:pt>
          <cx:pt idx="590">-0.00041697126737542202</cx:pt>
          <cx:pt idx="591">0.0044344018387725897</cx:pt>
          <cx:pt idx="592">-0.033947290349105499</cx:pt>
          <cx:pt idx="593">-0.061585465342988602</cx:pt>
          <cx:pt idx="594">-0.0274442769671022</cx:pt>
          <cx:pt idx="595">-0.0112757553134897</cx:pt>
          <cx:pt idx="596">-0.031726599893015399</cx:pt>
          <cx:pt idx="597">-0.060756471325336799</cx:pt>
          <cx:pt idx="598">0.031694680348290198</cx:pt>
          <cx:pt idx="599">0.00284528255192886</cx:pt>
          <cx:pt idx="600">-0.0053349271161483398</cx:pt>
          <cx:pt idx="601">0.0039572364199712698</cx:pt>
          <cx:pt idx="602">0.0064224885657347503</cx:pt>
          <cx:pt idx="603">-0.023805528412849102</cx:pt>
          <cx:pt idx="604">0.016502064870657199</cx:pt>
          <cx:pt idx="605">0.012419266174265401</cx:pt>
          <cx:pt idx="606">-0.0036468249753870302</cx:pt>
          <cx:pt idx="607">-0.00208913064553115</cx:pt>
          <cx:pt idx="608">-0.035092810863865703</cx:pt>
          <cx:pt idx="609">-0.026582646469973999</cx:pt>
          <cx:pt idx="610">-0.029722233900740299</cx:pt>
          <cx:pt idx="611">0.012452905984879499</cx:pt>
          <cx:pt idx="612">0.0058108632342144502</cx:pt>
          <cx:pt idx="613">0.0026457239565375601</cx:pt>
          <cx:pt idx="614">0.00069531047893483199</cx:pt>
          <cx:pt idx="615">-2.2433082941575198e-05</cx:pt>
          <cx:pt idx="616">-1.46220804587811e-05</cx:pt>
          <cx:pt idx="617">0.00063713009382185401</cx:pt>
          <cx:pt idx="618">0.00046179230794416099</cx:pt>
          <cx:pt idx="619">-0.0039307603314447</cx:pt>
          <cx:pt idx="620">-0.038363063639448303</cx:pt>
          <cx:pt idx="621">-0.045179209731883302</cx:pt>
          <cx:pt idx="622">-0.093875230808103102</cx:pt>
          <cx:pt idx="623">-0.093633015727370594</cx:pt>
          <cx:pt idx="624">-0.089555766199245795</cx:pt>
          <cx:pt idx="625">-0.060516300133894502</cx:pt>
          <cx:pt idx="626">-0.0337740975412417</cx:pt>
          <cx:pt idx="627">-0.035023241917295098</cx:pt>
          <cx:pt idx="628">-0.082943329307451297</cx:pt>
          <cx:pt idx="629">0.0037992112111743599</cx:pt>
          <cx:pt idx="630">0.035211547927230899</cx:pt>
          <cx:pt idx="631">0.020025100712046998</cx:pt>
          <cx:pt idx="632">0.0021878421690488701</cx:pt>
          <cx:pt idx="633">-0.0039433348648877297</cx:pt>
          <cx:pt idx="634">-0.039007683572925299</cx:pt>
          <cx:pt idx="635">-0.061805877112400397</cx:pt>
          <cx:pt idx="636">-0.037506812563495001</cx:pt>
          <cx:pt idx="637">-0.028250171311964601</cx:pt>
          <cx:pt idx="638">-0.014635309693633801</cx:pt>
          <cx:pt idx="639">0.00536885867083523</cx:pt>
          <cx:pt idx="640">0.00056534760169651803</cx:pt>
          <cx:pt idx="641">0.00027941920299410502</cx:pt>
          <cx:pt idx="642">0.00029393047224657499</cx:pt>
          <cx:pt idx="643">-0.00032211863108170098</cx:pt>
          <cx:pt idx="644">-7.5362720953448901e-06</cx:pt>
          <cx:pt idx="645">-7.69278700231279e-05</cx:pt>
          <cx:pt idx="646">0.0017678502138428001</cx:pt>
          <cx:pt idx="647">0.0036862103587917698</cx:pt>
          <cx:pt idx="648">-0.020284028851378502</cx:pt>
          <cx:pt idx="649">-0.013697945714736299</cx:pt>
          <cx:pt idx="650">-0.024481003114831</cx:pt>
          <cx:pt idx="651">-0.040916969460268099</cx:pt>
          <cx:pt idx="652">-0.055797738188916</cx:pt>
          <cx:pt idx="653">0.014464595987045</cx:pt>
          <cx:pt idx="654">0.035011807162906701</cx:pt>
          <cx:pt idx="655">0.026707904908509002</cx:pt>
          <cx:pt idx="656">-0.022460628312258299</cx:pt>
          <cx:pt idx="657">0.00016836711647693801</cx:pt>
          <cx:pt idx="658">-0.020195430664085901</cx:pt>
          <cx:pt idx="659">0.015538910852270301</cx:pt>
          <cx:pt idx="660">-0.026553639932815998</cx:pt>
          <cx:pt idx="661">-0.033365170703201601</cx:pt>
          <cx:pt idx="662">-0.063863586445796802</cx:pt>
          <cx:pt idx="663">-0.040860402761885198</cx:pt>
          <cx:pt idx="664">-0.041257535363614199</cx:pt>
          <cx:pt idx="665">-0.018017546245588899</cx:pt>
          <cx:pt idx="666">-0.0060105886207095097</cx:pt>
          <cx:pt idx="667">-0.00386865451004505</cx:pt>
          <cx:pt idx="668">0.00142883797306509</cx:pt>
          <cx:pt idx="669">0.00075684697627706899</cx:pt>
          <cx:pt idx="670">0.00140891299068791</cx:pt>
          <cx:pt idx="671">0.000178042606342998</cx:pt>
          <cx:pt idx="672">-0.00016685714275512301</cx:pt>
          <cx:pt idx="673">0.00055385456703328404</cx:pt>
          <cx:pt idx="674">-0.000222339546889867</cx:pt>
          <cx:pt idx="675">0.0062114167580240298</cx:pt>
          <cx:pt idx="676">0.010473431970723099</cx:pt>
          <cx:pt idx="677">-0.0139197444960509</cx:pt>
          <cx:pt idx="678">-0.015359206361761701</cx:pt>
          <cx:pt idx="679">0.0052554825577311899</cx:pt>
          <cx:pt idx="680">0.0230013495313349</cx:pt>
          <cx:pt idx="681">0.0048437196928846904</cx:pt>
          <cx:pt idx="682">0.014355818172530699</cx:pt>
          <cx:pt idx="683">0.0139755408559984</cx:pt>
          <cx:pt idx="684">0.0303248957798741</cx:pt>
          <cx:pt idx="685">0.080778472071842994</cx:pt>
          <cx:pt idx="686">0.058569357688710001</cx:pt>
          <cx:pt idx="687">0.0152500347745424</cx:pt>
          <cx:pt idx="688">-0.041391559247372402</cx:pt>
          <cx:pt idx="689">-0.035565985527019499</cx:pt>
          <cx:pt idx="690">-0.041129787207138502</cx:pt>
          <cx:pt idx="691">-0.046246286122211898</cx:pt>
          <cx:pt idx="692">-0.030002756709907</cx:pt>
          <cx:pt idx="693">-0.0075519005122348304</cx:pt>
          <cx:pt idx="694">-0.0016309706367182901</cx:pt>
          <cx:pt idx="695">-0.0028657175111874902</cx:pt>
          <cx:pt idx="696">0.00039562320085682499</cx:pt>
          <cx:pt idx="697">0.00033524400048344001</cx:pt>
          <cx:pt idx="698">-0.00087918552479512998</cx:pt>
          <cx:pt idx="699">-0.00054850987488355403</cx:pt>
          <cx:pt idx="700">0.000701118072684596</cx:pt>
          <cx:pt idx="701">-0.000179225138430011</cx:pt>
          <cx:pt idx="702">0.00036044943306809499</cx:pt>
          <cx:pt idx="703">0.00093161159017217995</cx:pt>
          <cx:pt idx="704">0.0052028461577076903</cx:pt>
          <cx:pt idx="705">-0.00114331968713125</cx:pt>
          <cx:pt idx="706">-0.014797831792883499</cx:pt>
          <cx:pt idx="707">-0.017414423199890401</cx:pt>
          <cx:pt idx="708">-0.00039063779294374701</cx:pt>
          <cx:pt idx="709">0.0099057749231626704</cx:pt>
          <cx:pt idx="710">-0.00873586033709693</cx:pt>
          <cx:pt idx="711">-0.014502192863935099</cx:pt>
          <cx:pt idx="712">0.034602295411994</cx:pt>
          <cx:pt idx="713">0.042734095262839597</cx:pt>
          <cx:pt idx="714">0.0018370383535075601</cx:pt>
          <cx:pt idx="715">-0.0228280076616195</cx:pt>
          <cx:pt idx="716">-0.019789139816507699</cx:pt>
          <cx:pt idx="717">-0.021072389343711199</cx:pt>
          <cx:pt idx="718">-0.0183022009326902</cx:pt>
          <cx:pt idx="719">-0.013336973896634199</cx:pt>
          <cx:pt idx="720">-0.0081682271619464997</cx:pt>
          <cx:pt idx="721">-0.0042982469069082997</cx:pt>
          <cx:pt idx="722">-0.0038159318757771499</cx:pt>
          <cx:pt idx="723">-0.0026090938727461399</cx:pt>
          <cx:pt idx="724">-0.00026682769813105798</cx:pt>
          <cx:pt idx="725">0.000104798552202363</cx:pt>
          <cx:pt idx="726">-0.00068699977908242204</cx:pt>
          <cx:pt idx="727">0.000356143158914789</cx:pt>
          <cx:pt idx="728">-0.00032366058022661098</cx:pt>
          <cx:pt idx="729">-8.4444381638272806e-06</cx:pt>
          <cx:pt idx="730">0.00036253526848362502</cx:pt>
          <cx:pt idx="731">-0.00034477463454690997</cx:pt>
          <cx:pt idx="732">-0.00023745901068557499</cx:pt>
          <cx:pt idx="733">0.00037456243552750598</cx:pt>
          <cx:pt idx="734">-0.0010257548359543401</cx:pt>
          <cx:pt idx="735">-0.00173417441977814</cx:pt>
          <cx:pt idx="736">0.00152744680939409</cx:pt>
          <cx:pt idx="737">0.0015170147842059601</cx:pt>
          <cx:pt idx="738">-2.4554037970344001e-05</cx:pt>
          <cx:pt idx="739">-0.0026378326110413999</cx:pt>
          <cx:pt idx="740">-0.0026348813661008401</cx:pt>
          <cx:pt idx="741">0.0029060884759274101</cx:pt>
          <cx:pt idx="742">-0.0018080870702293301</cx:pt>
          <cx:pt idx="743">-0.00064813092921824696</cx:pt>
          <cx:pt idx="744">0.0058276055120894399</cx:pt>
          <cx:pt idx="745">0.0060116195533975198</cx:pt>
          <cx:pt idx="746">0.000462265363979967</cx:pt>
          <cx:pt idx="747">0.00010465964203943099</cx:pt>
          <cx:pt idx="748">-0.00095959990076873803</cx:pt>
          <cx:pt idx="749">0.00025430178888360299</cx:pt>
          <cx:pt idx="750">0.00091186923595445296</cx:pt>
          <cx:pt idx="751">-0.00031624947913124499</cx:pt>
          <cx:pt idx="752">0.000122739933304079</cx:pt>
          <cx:pt idx="753">-0.0012643774800026699</cx:pt>
          <cx:pt idx="754">0.00044724971073778898</cx:pt>
          <cx:pt idx="755">0.00039084037045187902</cx:pt>
          <cx:pt idx="756">-0.000311264134949477</cx:pt>
          <cx:pt idx="757">0.000101860287571418</cx:pt>
          <cx:pt idx="758">-0.00067148578453149596</cx:pt>
          <cx:pt idx="759">-0.00032205792088696298</cx:pt>
          <cx:pt idx="760">0.000202700217318144</cx:pt>
          <cx:pt idx="761">-0.00097965291026574507</cx:pt>
          <cx:pt idx="762">-0.00099513697136194507</cx:pt>
          <cx:pt idx="763">-0.00033339697534849502</cx:pt>
          <cx:pt idx="764">2.00049923870033e-05</cx:pt>
          <cx:pt idx="765">-0.00012308811209742399</cx:pt>
          <cx:pt idx="766">0.0010057944338546501</cx:pt>
          <cx:pt idx="767">0.00061601912263942302</cx:pt>
          <cx:pt idx="768">0.00041047702750875902</cx:pt>
          <cx:pt idx="769">-0.000224449410769733</cx:pt>
          <cx:pt idx="770">0.0010376700692264901</cx:pt>
          <cx:pt idx="771">0.00091543750964561495</cx:pt>
          <cx:pt idx="772">0.0035547686092580401</cx:pt>
          <cx:pt idx="773">0.0019282519497133301</cx:pt>
          <cx:pt idx="774">0.000220552378102051</cx:pt>
          <cx:pt idx="775">0.00033276653652761597</cx:pt>
          <cx:pt idx="776">9.0182531183747105e-05</cx:pt>
          <cx:pt idx="777">-0.00027135197222235001</cx:pt>
          <cx:pt idx="778">-0.00033668562195588402</cx:pt>
          <cx:pt idx="779">-0.00091418320446973297</cx:pt>
          <cx:pt idx="780">-0.00030122801918016902</cx:pt>
          <cx:pt idx="781">-8.3946473149490994e-05</cx:pt>
          <cx:pt idx="782">-0.00015847231547956399</cx:pt>
          <cx:pt idx="783">-0.00059513297309861802</cx:pt>
        </cx:lvl>
      </cx:numDim>
    </cx:data>
    <cx:data id="172">
      <cx:numDim type="val">
        <cx:f>'001_WA_F - 副本'!$FQ$1:$FQ$784</cx:f>
        <cx:lvl ptCount="784" formatCode="0.00E+00">
          <cx:pt idx="0">8.3487381463065395e-05</cx:pt>
          <cx:pt idx="1">0.000130122867873952</cx:pt>
          <cx:pt idx="2">0.00010724962059012701</cx:pt>
          <cx:pt idx="3">0.000248754448733069</cx:pt>
          <cx:pt idx="4">0.00010357331976890501</cx:pt>
          <cx:pt idx="5">-0.00045210494266198199</cx:pt>
          <cx:pt idx="6">0.00031136791337567701</cx:pt>
          <cx:pt idx="7">0.00023898881320080399</cx:pt>
          <cx:pt idx="8">0.00048937848333893198</cx:pt>
          <cx:pt idx="9">-0.00063446217819892797</cx:pt>
          <cx:pt idx="10">-0.00059895615325712302</cx:pt>
          <cx:pt idx="11">4.1591202724692599e-05</cx:pt>
          <cx:pt idx="12">-0.00063965102021006505</cx:pt>
          <cx:pt idx="13">-0.00037951281234630999</cx:pt>
          <cx:pt idx="14">0.00062916348817413704</cx:pt>
          <cx:pt idx="15">-0.00022609146546777699</cx:pt>
          <cx:pt idx="16">-0.000320476566891197</cx:pt>
          <cx:pt idx="17">-8.5563671990175196e-05</cx:pt>
          <cx:pt idx="18">0.00024967473089725902</cx:pt>
          <cx:pt idx="19">-0.00032401306766385401</cx:pt>
          <cx:pt idx="20">0.00047793981299106399</cx:pt>
          <cx:pt idx="21">0.00119665096760742</cx:pt>
          <cx:pt idx="22">0.00020004883499127101</cx:pt>
          <cx:pt idx="23">-0.00081218085060720101</cx:pt>
          <cx:pt idx="24">0.00017705490550216601</cx:pt>
          <cx:pt idx="25">-0.00014820066198502401</cx:pt>
          <cx:pt idx="26">0.00011644153642501901</cx:pt>
          <cx:pt idx="27">-0.000174416880016544</cx:pt>
          <cx:pt idx="28">0.00057430631365393097</cx:pt>
          <cx:pt idx="29">0.00048612064083492098</cx:pt>
          <cx:pt idx="30">0.00068159311253495301</cx:pt>
          <cx:pt idx="31">0.00038582389305056003</cx:pt>
          <cx:pt idx="32">0.00033887405051395898</cx:pt>
          <cx:pt idx="33">-0.00015451361686919199</cx:pt>
          <cx:pt idx="34">-0.0012809866105184199</cx:pt>
          <cx:pt idx="35">-0.0025395953583642098</cx:pt>
          <cx:pt idx="36">-0.0030472802280109</cx:pt>
          <cx:pt idx="37">-0.0021045792112332901</cx:pt>
          <cx:pt idx="38">-0.00127594457889025</cx:pt>
          <cx:pt idx="39">-0.0018005109902418501</cx:pt>
          <cx:pt idx="40">-0.0036004327055860698</cx:pt>
          <cx:pt idx="41">-0.0029060664746834702</cx:pt>
          <cx:pt idx="42">-0.00064585635435698103</cx:pt>
          <cx:pt idx="43">-0.00063630475715415196</cx:pt>
          <cx:pt idx="44">-0.00054836991175563697</cx:pt>
          <cx:pt idx="45">-0.00063506976126456</cx:pt>
          <cx:pt idx="46">-0.0015301650931120699</cx:pt>
          <cx:pt idx="47">-0.00169669213046159</cx:pt>
          <cx:pt idx="48">-0.00059082089642037297</cx:pt>
          <cx:pt idx="49">-0.0012574253677014699</cx:pt>
          <cx:pt idx="50">-0.0018544545816276</cx:pt>
          <cx:pt idx="51">-0.00122950449447979</cx:pt>
          <cx:pt idx="52">4.4398901469657003e-05</cx:pt>
          <cx:pt idx="53">0.00040535972515200902</cx:pt>
          <cx:pt idx="54">-7.4813564078883405e-05</cx:pt>
          <cx:pt idx="55">0.00071901760349639605</cx:pt>
          <cx:pt idx="56">-7.6366144871058299e-05</cx:pt>
          <cx:pt idx="57">3.2513877734429998e-05</cx:pt>
          <cx:pt idx="58">0.00026686605171091001</cx:pt>
          <cx:pt idx="59">0.00044237293015210498</cx:pt>
          <cx:pt idx="60">0.000321755584502881</cx:pt>
          <cx:pt idx="61">-0.00030858155275124798</cx:pt>
          <cx:pt idx="62">-0.00193592053822601</cx:pt>
          <cx:pt idx="63">-0.0043219510686575901</cx:pt>
          <cx:pt idx="64">-0.0058283340394965702</cx:pt>
          <cx:pt idx="65">-0.0070774151873146699</cx:pt>
          <cx:pt idx="66">-0.0160441553403423</cx:pt>
          <cx:pt idx="67">-0.021092293059707501</cx:pt>
          <cx:pt idx="68">-0.023386472994698301</cx:pt>
          <cx:pt idx="69">-0.022932968551808201</cx:pt>
          <cx:pt idx="70">-0.021819351113835199</cx:pt>
          <cx:pt idx="71">-0.019429300043165801</cx:pt>
          <cx:pt idx="72">-0.019316490088075199</cx:pt>
          <cx:pt idx="73">-0.0126307488696457</cx:pt>
          <cx:pt idx="74">-0.00853942284794066</cx:pt>
          <cx:pt idx="75">-0.0073693565755300096</cx:pt>
          <cx:pt idx="76">-0.0044616887544900096</cx:pt>
          <cx:pt idx="77">-0.0056959963881081602</cx:pt>
          <cx:pt idx="78">-0.0041060269626504997</cx:pt>
          <cx:pt idx="79">-0.0017403323334121801</cx:pt>
          <cx:pt idx="80">-3.6467762063001201e-06</cx:pt>
          <cx:pt idx="81">-0.00025832343583493902</cx:pt>
          <cx:pt idx="82">-0.00044734766287289</cx:pt>
          <cx:pt idx="83">1.09533864581002e-05</cx:pt>
          <cx:pt idx="84">0.00085890077186860203</cx:pt>
          <cx:pt idx="85">-8.8619610398406096e-05</cx:pt>
          <cx:pt idx="86">0.00044784394230760799</cx:pt>
          <cx:pt idx="87">-0.00019919301655929299</cx:pt>
          <cx:pt idx="88">0.00047708986956798997</cx:pt>
          <cx:pt idx="89">-2.5982248187359098e-05</cx:pt>
          <cx:pt idx="90">-0.0038798405325361301</cx:pt>
          <cx:pt idx="91">-0.0070570716798596502</cx:pt>
          <cx:pt idx="92">-0.0151334433235513</cx:pt>
          <cx:pt idx="93">-0.025593087299707499</cx:pt>
          <cx:pt idx="94">-0.035580790110241997</cx:pt>
          <cx:pt idx="95">-0.042706559428451897</cx:pt>
          <cx:pt idx="96">-0.068524065335088202</cx:pt>
          <cx:pt idx="97">-0.085688318052523402</cx:pt>
          <cx:pt idx="98">-0.067752547272723507</cx:pt>
          <cx:pt idx="99">-0.037617937595730302</cx:pt>
          <cx:pt idx="100">-0.0235795867591914</cx:pt>
          <cx:pt idx="101">-0.0034459154477237</cx:pt>
          <cx:pt idx="102">-0.011170782151041401</cx:pt>
          <cx:pt idx="103">-0.0045851851636515796</cx:pt>
          <cx:pt idx="104">0.0066886501408309797</cx:pt>
          <cx:pt idx="105">0.0064497337323850702</cx:pt>
          <cx:pt idx="106">-0.00073044604664159699</cx:pt>
          <cx:pt idx="107">-0.0053863791264538597</cx:pt>
          <cx:pt idx="108">-0.0033896241439067801</cx:pt>
          <cx:pt idx="109">0.0032761470824467999</cx:pt>
          <cx:pt idx="110">0.000302223880685429</cx:pt>
          <cx:pt idx="111">0.00075084606485099903</cx:pt>
          <cx:pt idx="112">-0.00026364509698709399</cx:pt>
          <cx:pt idx="113">-4.1668857465487599e-05</cx:pt>
          <cx:pt idx="114">0.00066607061021246199</cx:pt>
          <cx:pt idx="115">0.000251833586364348</cx:pt>
          <cx:pt idx="116">0.00016676952135303601</cx:pt>
          <cx:pt idx="117">-0.0058486400332309002</cx:pt>
          <cx:pt idx="118">-0.0079437314602535999</cx:pt>
          <cx:pt idx="119">-0.00728095748529883</cx:pt>
          <cx:pt idx="120">-0.033812373999657697</cx:pt>
          <cx:pt idx="121">-0.041325929881598902</cx:pt>
          <cx:pt idx="122">-0.048264716258316999</cx:pt>
          <cx:pt idx="123">-0.028186446975305299</cx:pt>
          <cx:pt idx="124">-0.061165631454891602</cx:pt>
          <cx:pt idx="125">-0.091330098867239307</cx:pt>
          <cx:pt idx="126">-0.073760187700714699</cx:pt>
          <cx:pt idx="127">-0.0312866656412088</cx:pt>
          <cx:pt idx="128">-0.0051520949237000603</cx:pt>
          <cx:pt idx="129">0.0333679414290581</cx:pt>
          <cx:pt idx="130">0.0119778089962214</cx:pt>
          <cx:pt idx="131">-0.013695662595503101</cx:pt>
          <cx:pt idx="132">0.010624796881785199</cx:pt>
          <cx:pt idx="133">0.016486293411230799</cx:pt>
          <cx:pt idx="134">0.0029447186272640201</cx:pt>
          <cx:pt idx="135">0.0065062783529224203</cx:pt>
          <cx:pt idx="136">0.020459665005139599</cx:pt>
          <cx:pt idx="137">0.016010395943084</cx:pt>
          <cx:pt idx="138">0.0058425880142963099</cx:pt>
          <cx:pt idx="139">-0.00014901765658540899</cx:pt>
          <cx:pt idx="140">-0.00015334236039939899</cx:pt>
          <cx:pt idx="141">3.5648697536886401e-05</cx:pt>
          <cx:pt idx="142">0.000131640179871905</cx:pt>
          <cx:pt idx="143">-0.000142844796808735</cx:pt>
          <cx:pt idx="144">-0.00034409603562457502</cx:pt>
          <cx:pt idx="145">0.00301289402818508</cx:pt>
          <cx:pt idx="146">0.00072898384758332297</cx:pt>
          <cx:pt idx="147">-0.0214445184550318</cx:pt>
          <cx:pt idx="148">-0.024289003337185699</cx:pt>
          <cx:pt idx="149">-0.013653175177347</cx:pt>
          <cx:pt idx="150">-0.034072204715165699</cx:pt>
          <cx:pt idx="151">0.0132726509744483</cx:pt>
          <cx:pt idx="152">0.020952893488494301</cx:pt>
          <cx:pt idx="153">-0.012530422206337899</cx:pt>
          <cx:pt idx="154">-0.03485077426963</cx:pt>
          <cx:pt idx="155">-0.069741193023208706</cx:pt>
          <cx:pt idx="156">-0.051927795907951303</cx:pt>
          <cx:pt idx="157">-0.042147499770368899</cx:pt>
          <cx:pt idx="158">-0.054721635508262999</cx:pt>
          <cx:pt idx="159">-0.061044906237552703</cx:pt>
          <cx:pt idx="160">-0.0093857546352481402</cx:pt>
          <cx:pt idx="161">0.024417119996588299</cx:pt>
          <cx:pt idx="162">0.0092045968647123198</cx:pt>
          <cx:pt idx="163">0.0044487231390811198</cx:pt>
          <cx:pt idx="164">0.018321720115522699</cx:pt>
          <cx:pt idx="165">0.0092979200430315396</cx:pt>
          <cx:pt idx="166">0.0012742718890479</cx:pt>
          <cx:pt idx="167">-8.4444203705196896e-05</cx:pt>
          <cx:pt idx="168">0.00086688961745359403</cx:pt>
          <cx:pt idx="169">-0.00063325199342663201</cx:pt>
          <cx:pt idx="170">0.00090904668733646199</cx:pt>
          <cx:pt idx="171">0.0031142868419094701</cx:pt>
          <cx:pt idx="172">0.00520359115733711</cx:pt>
          <cx:pt idx="173">0.0085596359446249107</cx:pt>
          <cx:pt idx="174">0.00218399066431294</cx:pt>
          <cx:pt idx="175">-0.020286785781141001</cx:pt>
          <cx:pt idx="176">-0.0051943188341800799</cx:pt>
          <cx:pt idx="177">0.022869118536716599</cx:pt>
          <cx:pt idx="178">-0.00101820776460565</cx:pt>
          <cx:pt idx="179">0.024941404651683201</cx:pt>
          <cx:pt idx="180">0.0291889513672649</cx:pt>
          <cx:pt idx="181">0.011221490620962201</cx:pt>
          <cx:pt idx="182">-0.023426560382046002</cx:pt>
          <cx:pt idx="183">-0.022678263945298</cx:pt>
          <cx:pt idx="184">0.00034374161891557499</cx:pt>
          <cx:pt idx="185">0.020951445865249298</cx:pt>
          <cx:pt idx="186">-0.0280920309427415</cx:pt>
          <cx:pt idx="187">-0.0082591241130533996</cx:pt>
          <cx:pt idx="188">0.018964115349078599</cx:pt>
          <cx:pt idx="189">0.041318914895060198</cx:pt>
          <cx:pt idx="190">0.036252873959838998</cx:pt>
          <cx:pt idx="191">0.028273433646254401</cx:pt>
          <cx:pt idx="192">0.0141223184642209</cx:pt>
          <cx:pt idx="193">0.014450930046349401</cx:pt>
          <cx:pt idx="194">-0.0037417882037434902</cx:pt>
          <cx:pt idx="195">-0.0066780644949285903</cx:pt>
          <cx:pt idx="196">0.00014269835443149199</cx:pt>
          <cx:pt idx="197">8.1897406124974395e-05</cx:pt>
          <cx:pt idx="198">0.0074388175912107899</cx:pt>
          <cx:pt idx="199">0.0091339758214033003</cx:pt>
          <cx:pt idx="200">0.00051130237845527498</cx:pt>
          <cx:pt idx="201">0.0021782004261329401</cx:pt>
          <cx:pt idx="202">0.026769804147056701</cx:pt>
          <cx:pt idx="203">0.0094004893239823008</cx:pt>
          <cx:pt idx="204">0.021465757120514</cx:pt>
          <cx:pt idx="205">0.043806694277755701</cx:pt>
          <cx:pt idx="206">0.013305564834676599</cx:pt>
          <cx:pt idx="207">0.0043821955601252996</cx:pt>
          <cx:pt idx="208">0.034914466180864301</cx:pt>
          <cx:pt idx="209">0.016634984817133401</cx:pt>
          <cx:pt idx="210">-0.037422595092260903</cx:pt>
          <cx:pt idx="211">0.0065786042438975801</cx:pt>
          <cx:pt idx="212">0.0267131661391216</cx:pt>
          <cx:pt idx="213">0.076523090048808695</cx:pt>
          <cx:pt idx="214">0.030152411285568601</cx:pt>
          <cx:pt idx="215">0.0308531519018139</cx:pt>
          <cx:pt idx="216">0.030867845206117201</cx:pt>
          <cx:pt idx="217">0.040097868473194402</cx:pt>
          <cx:pt idx="218">0.038544129529069902</cx:pt>
          <cx:pt idx="219">0.0483572497989294</cx:pt>
          <cx:pt idx="220">0.026217744446778001</cx:pt>
          <cx:pt idx="221">0.021931334038050601</cx:pt>
          <cx:pt idx="222">-0.00280007776988506</cx:pt>
          <cx:pt idx="223">-0.0031541313174843302</cx:pt>
          <cx:pt idx="224">-0.00026629167404388097</cx:pt>
          <cx:pt idx="225">2.1933295031240701e-05</cx:pt>
          <cx:pt idx="226">0.0066264079539881003</cx:pt>
          <cx:pt idx="227">0.0114539349257653</cx:pt>
          <cx:pt idx="228">0.0080043822263441301</cx:pt>
          <cx:pt idx="229">0.025829233077961599</cx:pt>
          <cx:pt idx="230">0.054982281998340703</cx:pt>
          <cx:pt idx="231">0.028360435826362398</cx:pt>
          <cx:pt idx="232">0.062919550994309598</cx:pt>
          <cx:pt idx="233">0.058910671626675203</cx:pt>
          <cx:pt idx="234">0.047486689381121203</cx:pt>
          <cx:pt idx="235">0.054755761475326702</cx:pt>
          <cx:pt idx="236">0.048084038732058999</cx:pt>
          <cx:pt idx="237">0.033771717346454302</cx:pt>
          <cx:pt idx="238">0.037649370363132803</cx:pt>
          <cx:pt idx="239">0.036060641322647802</cx:pt>
          <cx:pt idx="240">0.025705605370102799</cx:pt>
          <cx:pt idx="241">0.020024497400171801</cx:pt>
          <cx:pt idx="242">0.046753316427154301</cx:pt>
          <cx:pt idx="243">0.0210376230988021</cx:pt>
          <cx:pt idx="244">0.0080405856623389001</cx:pt>
          <cx:pt idx="245">0.0067007809356748301</cx:pt>
          <cx:pt idx="246">0.0179366319183203</cx:pt>
          <cx:pt idx="247">0.052068535432264799</cx:pt>
          <cx:pt idx="248">0.058735587656427501</cx:pt>
          <cx:pt idx="249">0.0285083821338896</cx:pt>
          <cx:pt idx="250">0.00597907527619397</cx:pt>
          <cx:pt idx="251">0.00021773295943178101</cx:pt>
          <cx:pt idx="252">-5.0376124176080097e-05</cx:pt>
          <cx:pt idx="253">0.0015187783665425701</cx:pt>
          <cx:pt idx="254">0.0050563711628637204</cx:pt>
          <cx:pt idx="255">0.012457388836308401</cx:pt>
          <cx:pt idx="256">0.011694644753494601</cx:pt>
          <cx:pt idx="257">0.011813200457872101</cx:pt>
          <cx:pt idx="258">0.042726178369745002</cx:pt>
          <cx:pt idx="259">0.0050618475703942001</cx:pt>
          <cx:pt idx="260">0.017385272152480698</cx:pt>
          <cx:pt idx="261">0.042495324240647697</cx:pt>
          <cx:pt idx="262">0.0558002693323678</cx:pt>
          <cx:pt idx="263">0.055266294381641198</cx:pt>
          <cx:pt idx="264">0.0491505903976895</cx:pt>
          <cx:pt idx="265">0.042901739746459298</cx:pt>
          <cx:pt idx="266">0.046578092468650599</cx:pt>
          <cx:pt idx="267">-0.0021935771528781198</cx:pt>
          <cx:pt idx="268">-0.011088938077974999</cx:pt>
          <cx:pt idx="269">0.0065762451432534704</cx:pt>
          <cx:pt idx="270">0.0109429467429731</cx:pt>
          <cx:pt idx="271">0.0090296013940071498</cx:pt>
          <cx:pt idx="272">0.029997480404595302</cx:pt>
          <cx:pt idx="273">0.0109465081208374</cx:pt>
          <cx:pt idx="274">0.0362998481647719</cx:pt>
          <cx:pt idx="275">0.059414822006155998</cx:pt>
          <cx:pt idx="276">0.049710613057923403</cx:pt>
          <cx:pt idx="277">0.032188270255816803</cx:pt>
          <cx:pt idx="278">0.010124916896503199</cx:pt>
          <cx:pt idx="279">0.00140968811319084</cx:pt>
          <cx:pt idx="280">0.0010956795689412301</cx:pt>
          <cx:pt idx="281">0.0012679334525699699</cx:pt>
          <cx:pt idx="282">0.00659075986408108</cx:pt>
          <cx:pt idx="283">0.0080089015648130302</cx:pt>
          <cx:pt idx="284">0.0199279831432858</cx:pt>
          <cx:pt idx="285">0.0037565373637365798</cx:pt>
          <cx:pt idx="286">0.01086927787187</cx:pt>
          <cx:pt idx="287">-0.0041253500334516901</cx:pt>
          <cx:pt idx="288">0.0095498466088798206</cx:pt>
          <cx:pt idx="289">0.050824122676848202</cx:pt>
          <cx:pt idx="290">0.052353204669132201</cx:pt>
          <cx:pt idx="291">0.0027181629902539601</cx:pt>
          <cx:pt idx="292">-0.024788525577351301</cx:pt>
          <cx:pt idx="293">-0.00590103100863551</cx:pt>
          <cx:pt idx="294">0.0225108738088006</cx:pt>
          <cx:pt idx="295">-0.031707954981288103</cx:pt>
          <cx:pt idx="296">-0.018200772346577701</cx:pt>
          <cx:pt idx="297">-0.041933699582076198</cx:pt>
          <cx:pt idx="298">0.0126216123833208</cx:pt>
          <cx:pt idx="299">0.024237140577460799</cx:pt>
          <cx:pt idx="300">0.024932936033587799</cx:pt>
          <cx:pt idx="301">-0.00056645124477673397</cx:pt>
          <cx:pt idx="302">0.036924084986747603</cx:pt>
          <cx:pt idx="303">0.053807015248118303</cx:pt>
          <cx:pt idx="304">0.0364221351411598</cx:pt>
          <cx:pt idx="305">0.018457003970351198</cx:pt>
          <cx:pt idx="306">0.00588518600656296</cx:pt>
          <cx:pt idx="307">0.00138222350212838</cx:pt>
          <cx:pt idx="308">0.00043167244047628698</cx:pt>
          <cx:pt idx="309">0.00098142554993561502</cx:pt>
          <cx:pt idx="310">0.0082763527072401508</cx:pt>
          <cx:pt idx="311">0.018036491397858501</cx:pt>
          <cx:pt idx="312">0.037596531760031401</cx:pt>
          <cx:pt idx="313">0.018934367010720401</cx:pt>
          <cx:pt idx="314">0.015927188739705899</cx:pt>
          <cx:pt idx="315">0.036551216913803697</cx:pt>
          <cx:pt idx="316">0.040937213626632697</cx:pt>
          <cx:pt idx="317">0.044432174938216697</cx:pt>
          <cx:pt idx="318">0.044213711200135897</cx:pt>
          <cx:pt idx="319">0.039432333787803399</cx:pt>
          <cx:pt idx="320">-0.00036527985333937598</cx:pt>
          <cx:pt idx="321">0.016473360748143699</cx:pt>
          <cx:pt idx="322">0.035634847624821497</cx:pt>
          <cx:pt idx="323">0.0047222532397895901</cx:pt>
          <cx:pt idx="324">-0.055138810556446302</cx:pt>
          <cx:pt idx="325">-0.024468234784247998</cx:pt>
          <cx:pt idx="326">0.0091303079773464198</cx:pt>
          <cx:pt idx="327">-0.0079782586573032294</cx:pt>
          <cx:pt idx="328">0.0107442493269134</cx:pt>
          <cx:pt idx="329">-0.0054978533487179898</cx:pt>
          <cx:pt idx="330">0.030116231767004901</cx:pt>
          <cx:pt idx="331">0.033463390266388102</cx:pt>
          <cx:pt idx="332">0.023351713531160799</cx:pt>
          <cx:pt idx="333">0.012100191619270799</cx:pt>
          <cx:pt idx="334">0.010133810054312801</cx:pt>
          <cx:pt idx="335">0.00073950606350143796</cx:pt>
          <cx:pt idx="336">-0.000127285761834957</cx:pt>
          <cx:pt idx="337">0.00129468579271118</cx:pt>
          <cx:pt idx="338">0.0062255134364759398</cx:pt>
          <cx:pt idx="339">0.022562091296765799</cx:pt>
          <cx:pt idx="340">0.047127725943729201</cx:pt>
          <cx:pt idx="341">0.032813625621219797</cx:pt>
          <cx:pt idx="342">0.011741228929715301</cx:pt>
          <cx:pt idx="343">0.0324881388582327</cx:pt>
          <cx:pt idx="344">0.042032145083720503</cx:pt>
          <cx:pt idx="345">0.032794432439274497</cx:pt>
          <cx:pt idx="346">0.0192338028074702</cx:pt>
          <cx:pt idx="347">0.033281044973986401</cx:pt>
          <cx:pt idx="348">-0.027683283120352498</cx:pt>
          <cx:pt idx="349">-0.017527507074741201</cx:pt>
          <cx:pt idx="350">-0.0336869499808818</cx:pt>
          <cx:pt idx="351">-0.0073339727542162799</cx:pt>
          <cx:pt idx="352">-0.057428714228511403</cx:pt>
          <cx:pt idx="353">-0.022197328287440501</cx:pt>
          <cx:pt idx="354">0.036735991489343603</cx:pt>
          <cx:pt idx="355">0.036957104766784502</cx:pt>
          <cx:pt idx="356">0.017964428439084398</cx:pt>
          <cx:pt idx="357">0.026436322999014099</cx:pt>
          <cx:pt idx="358">0.031405050334997603</cx:pt>
          <cx:pt idx="359">0.0150999410320613</cx:pt>
          <cx:pt idx="360">-0.0063156505194603496</cx:pt>
          <cx:pt idx="361">0.00504022191412732</cx:pt>
          <cx:pt idx="362">0.0103630153317796</cx:pt>
          <cx:pt idx="363">0.0010095505965617101</cx:pt>
          <cx:pt idx="364">0.000189497705885664</cx:pt>
          <cx:pt idx="365">0.00073207458404475905</cx:pt>
          <cx:pt idx="366">0.00486024120089989</cx:pt>
          <cx:pt idx="367">0.0122490425083527</cx:pt>
          <cx:pt idx="368">0.0464173036642819</cx:pt>
          <cx:pt idx="369">0.032864026540459897</cx:pt>
          <cx:pt idx="370">-0.01340224439734</cx:pt>
          <cx:pt idx="371">0.030048144373432301</cx:pt>
          <cx:pt idx="372">0.048393170759881497</cx:pt>
          <cx:pt idx="373">0.052706380242217098</cx:pt>
          <cx:pt idx="374">0.058996027994324303</cx:pt>
          <cx:pt idx="375">0.070515040365168799</cx:pt>
          <cx:pt idx="376">0.021099163997901401</cx:pt>
          <cx:pt idx="377">-0.00098908697785437399</cx:pt>
          <cx:pt idx="378">0.0168767188829194</cx:pt>
          <cx:pt idx="379">0.0025792285206094898</cx:pt>
          <cx:pt idx="380">-0.039085758872474299</cx:pt>
          <cx:pt idx="381">-0.054797022812603603</cx:pt>
          <cx:pt idx="382">0.0102358785884391</cx:pt>
          <cx:pt idx="383">0.0101285515683813</cx:pt>
          <cx:pt idx="384">0.040460383265337199</cx:pt>
          <cx:pt idx="385">0.045551419947519801</cx:pt>
          <cx:pt idx="386">0.0287107412608896</cx:pt>
          <cx:pt idx="387">-0.0155489127303912</cx:pt>
          <cx:pt idx="388">-0.019542339510796699</cx:pt>
          <cx:pt idx="389">0.00087626666553845801</cx:pt>
          <cx:pt idx="390">0.00077662214945858996</cx:pt>
          <cx:pt idx="391">-0.0010813434287769901</cx:pt>
          <cx:pt idx="392">-7.9738918228255395e-05</cx:pt>
          <cx:pt idx="393">0.00087626264140970198</cx:pt>
          <cx:pt idx="394">0.00136254311161898</cx:pt>
          <cx:pt idx="395">0.0028941418079769798</cx:pt>
          <cx:pt idx="396">0.023127487463533901</cx:pt>
          <cx:pt idx="397">0.019029759819567001</cx:pt>
          <cx:pt idx="398">0.0052158084407128999</cx:pt>
          <cx:pt idx="399">0.0285817863236963</cx:pt>
          <cx:pt idx="400">0.0198940170474791</cx:pt>
          <cx:pt idx="401">0.050554426254564903</cx:pt>
          <cx:pt idx="402">0.073805788222080101</cx:pt>
          <cx:pt idx="403">0.055903109875195901</cx:pt>
          <cx:pt idx="404">0.037839627970952298</cx:pt>
          <cx:pt idx="405">0.011501159295102399</cx:pt>
          <cx:pt idx="406">0.0166751403827178</cx:pt>
          <cx:pt idx="407">-0.0173190555788535</cx:pt>
          <cx:pt idx="408">-0.076458053691524294</cx:pt>
          <cx:pt idx="409">-0.037884795857678802</cx:pt>
          <cx:pt idx="410">0.0101408425979818</cx:pt>
          <cx:pt idx="411">0.026739851881033401</cx:pt>
          <cx:pt idx="412">0.034112191454210503</cx:pt>
          <cx:pt idx="413">0.014735972676005699</cx:pt>
          <cx:pt idx="414">0.011019767565133299</cx:pt>
          <cx:pt idx="415">-0.0071247520906689704</cx:pt>
          <cx:pt idx="416">-0.0167119914479864</cx:pt>
          <cx:pt idx="417">-0.010187493898255301</cx:pt>
          <cx:pt idx="418">-0.0026311602328530298</cx:pt>
          <cx:pt idx="419">-0.000252845229030542</cx:pt>
          <cx:pt idx="420">-0.00035620924575871797</cx:pt>
          <cx:pt idx="421">0.00059083732000992999</cx:pt>
          <cx:pt idx="422">-0.0016929686842226399</cx:pt>
          <cx:pt idx="423">0.0013062185866601699</cx:pt>
          <cx:pt idx="424">0.00212546594704933</cx:pt>
          <cx:pt idx="425">-0.0051805612271413398</cx:pt>
          <cx:pt idx="426">0.0046361120555600604</cx:pt>
          <cx:pt idx="427">0.0120993674515383</cx:pt>
          <cx:pt idx="428">0.022615603883076499</cx:pt>
          <cx:pt idx="429">0.057027336145768201</cx:pt>
          <cx:pt idx="430">0.052243634074150197</cx:pt>
          <cx:pt idx="431">0.0471002268447352</cx:pt>
          <cx:pt idx="432">-0.0092428232149673693</cx:pt>
          <cx:pt idx="433">-0.0032817575106180298</cx:pt>
          <cx:pt idx="434">0.028564586794312799</cx:pt>
          <cx:pt idx="435">0.010324480263074301</cx:pt>
          <cx:pt idx="436">-0.046574859528379801</cx:pt>
          <cx:pt idx="437">-0.0021733029650825501</cx:pt>
          <cx:pt idx="438">-0.0042766669995783404</cx:pt>
          <cx:pt idx="439">0.0014362408608570099</cx:pt>
          <cx:pt idx="440">0.017156769239418598</cx:pt>
          <cx:pt idx="441">0.013782036359892599</cx:pt>
          <cx:pt idx="442">0.0074468255256667304</cx:pt>
          <cx:pt idx="443">0.0010835795941629199</cx:pt>
          <cx:pt idx="444">-0.0162454060525986</cx:pt>
          <cx:pt idx="445">-0.020982833158488999</cx:pt>
          <cx:pt idx="446">-0.0059415607354417104</cx:pt>
          <cx:pt idx="447">-0.0029023511348638099</cx:pt>
          <cx:pt idx="448">-0.00053504290566950099</cx:pt>
          <cx:pt idx="449">-0.00028321878964012798</cx:pt>
          <cx:pt idx="450">-0.0015520737444239699</cx:pt>
          <cx:pt idx="451">-0.00651416002885813</cx:pt>
          <cx:pt idx="452">-0.013003751131412</cx:pt>
          <cx:pt idx="453">-0.026972990794870901</cx:pt>
          <cx:pt idx="454">-0.017478622398294098</cx:pt>
          <cx:pt idx="455">-0.0043299995528328699</cx:pt>
          <cx:pt idx="456">0.0080513030290319393</cx:pt>
          <cx:pt idx="457">0.0133210262851338</cx:pt>
          <cx:pt idx="458">0.016332122788157401</cx:pt>
          <cx:pt idx="459">-0.0125107357551622</cx:pt>
          <cx:pt idx="460">-0.000301441709786649</cx:pt>
          <cx:pt idx="461">0.052862855030541597</cx:pt>
          <cx:pt idx="462">0.016661497486796299</cx:pt>
          <cx:pt idx="463">0.00269192702735209</cx:pt>
          <cx:pt idx="464">-0.0058146647407273698</cx:pt>
          <cx:pt idx="465">0.017948653362201802</cx:pt>
          <cx:pt idx="466">-0.0109830002843517</cx:pt>
          <cx:pt idx="467">-0.043298149895304297</cx:pt>
          <cx:pt idx="468">0.0126640663024389</cx:pt>
          <cx:pt idx="469">-0.00064078289689806103</cx:pt>
          <cx:pt idx="470">0.00511746551747302</cx:pt>
          <cx:pt idx="471">-0.0130609762743939</cx:pt>
          <cx:pt idx="472">-0.0174274872587976</cx:pt>
          <cx:pt idx="473">-0.029207366623414301</cx:pt>
          <cx:pt idx="474">-0.0073011295617684303</cx:pt>
          <cx:pt idx="475">-0.0030854103570291001</cx:pt>
          <cx:pt idx="476">-0.000340909971730268</cx:pt>
          <cx:pt idx="477">-0.00022577867785383</cx:pt>
          <cx:pt idx="478">-0.0040477450410834398</cx:pt>
          <cx:pt idx="479">-0.014689594412020101</cx:pt>
          <cx:pt idx="480">-0.033071886626945199</cx:pt>
          <cx:pt idx="481">-0.0371076669367396</cx:pt>
          <cx:pt idx="482">-0.0118446406102311</cx:pt>
          <cx:pt idx="483">-0.015008238104620601</cx:pt>
          <cx:pt idx="484">-0.011078362081032401</cx:pt>
          <cx:pt idx="485">0.021757046584017802</cx:pt>
          <cx:pt idx="486">-0.0052192189849234799</cx:pt>
          <cx:pt idx="487">-0.0010348233717281999</cx:pt>
          <cx:pt idx="488">0.0040883147641733201</cx:pt>
          <cx:pt idx="489">0.052543606551213803</cx:pt>
          <cx:pt idx="490">0.019965516557597401</cx:pt>
          <cx:pt idx="491">0.0062603992877506998</cx:pt>
          <cx:pt idx="492">0.034462170735060298</cx:pt>
          <cx:pt idx="493">0.0438925993768291</cx:pt>
          <cx:pt idx="494">-0.0154967603958849</cx:pt>
          <cx:pt idx="495">-0.0327003457533084</cx:pt>
          <cx:pt idx="496">0.0112858795438564</cx:pt>
          <cx:pt idx="497">0.0026922071527792401</cx:pt>
          <cx:pt idx="498">0.0132780559321618</cx:pt>
          <cx:pt idx="499">-0.0052442445784442798</cx:pt>
          <cx:pt idx="500">-0.0085236435258940393</cx:pt>
          <cx:pt idx="501">-0.030434339558649898</cx:pt>
          <cx:pt idx="502">-0.0028654836720716599</cx:pt>
          <cx:pt idx="503">-0.00024896664446416702</cx:pt>
          <cx:pt idx="504">0.00055207426919500196</cx:pt>
          <cx:pt idx="505">0.00023770463932475499</cx:pt>
          <cx:pt idx="506">-0.00091184226849613695</cx:pt>
          <cx:pt idx="507">-0.018830516541252899</cx:pt>
          <cx:pt idx="508">-0.044852778795285798</cx:pt>
          <cx:pt idx="509">-0.032583193258376698</cx:pt>
          <cx:pt idx="510">0.00170062957671216</cx:pt>
          <cx:pt idx="511">-0.013844993677504599</cx:pt>
          <cx:pt idx="512">-0.018940082658429801</cx:pt>
          <cx:pt idx="513">-0.016713890786407601</cx:pt>
          <cx:pt idx="514">-0.00550064130448219</cx:pt>
          <cx:pt idx="515">-0.012058897835432699</cx:pt>
          <cx:pt idx="516">0.013558244731982199</cx:pt>
          <cx:pt idx="517">0.044315644767400901</cx:pt>
          <cx:pt idx="518">-0.010526837871947499</cx:pt>
          <cx:pt idx="519">-0.019359111190172501</cx:pt>
          <cx:pt idx="520">-0.0084989575559018</cx:pt>
          <cx:pt idx="521">0.028055746716829401</cx:pt>
          <cx:pt idx="522">-0.0080318649474352098</cx:pt>
          <cx:pt idx="523">-0.021424114516534799</cx:pt>
          <cx:pt idx="524">-0.0070736051972727903</cx:pt>
          <cx:pt idx="525">-0.0135352023115821</cx:pt>
          <cx:pt idx="526">0.00123639454180722</cx:pt>
          <cx:pt idx="527">-0.029055553767444099</cx:pt>
          <cx:pt idx="528">-0.032769817128128202</cx:pt>
          <cx:pt idx="529">-0.025771885306112501</cx:pt>
          <cx:pt idx="530">0.00164619668245739</cx:pt>
          <cx:pt idx="531">-0.00070211132655450203</cx:pt>
          <cx:pt idx="532">9.6519849661238396e-05</cx:pt>
          <cx:pt idx="533">0.00061406566852923101</cx:pt>
          <cx:pt idx="534">0.00116185029385074</cx:pt>
          <cx:pt idx="535">-0.016027188915438001</cx:pt>
          <cx:pt idx="536">-0.045833974577269398</cx:pt>
          <cx:pt idx="537">-0.039312991174689997</cx:pt>
          <cx:pt idx="538">-0.0231142512136677</cx:pt>
          <cx:pt idx="539">-0.0178702502632214</cx:pt>
          <cx:pt idx="540">-0.00028026895299628</cx:pt>
          <cx:pt idx="541">-0.013616482018705699</cx:pt>
          <cx:pt idx="542">-0.018999258398792698</cx:pt>
          <cx:pt idx="543">-0.0419033928996944</cx:pt>
          <cx:pt idx="544">0.045758147236778499</cx:pt>
          <cx:pt idx="545">0.035841557188738403</cx:pt>
          <cx:pt idx="546">-0.030948676400652301</cx:pt>
          <cx:pt idx="547">-0.035678287983965197</cx:pt>
          <cx:pt idx="548">-0.034639174011868903</cx:pt>
          <cx:pt idx="549">0.036718248629044298</cx:pt>
          <cx:pt idx="550">0.00011870048400724499</cx:pt>
          <cx:pt idx="551">-0.00077051994964797105</cx:pt>
          <cx:pt idx="552">-0.039309223108785499</cx:pt>
          <cx:pt idx="553">-0.041493051608349998</cx:pt>
          <cx:pt idx="554">-0.025744209631915298</cx:pt>
          <cx:pt idx="555">-0.0306400375434089</cx:pt>
          <cx:pt idx="556">-0.022787729513494399</cx:pt>
          <cx:pt idx="557">-0.0239234333191694</cx:pt>
          <cx:pt idx="558">-0.0029872533557400698</cx:pt>
          <cx:pt idx="559">-0.00079293881144204298</cx:pt>
          <cx:pt idx="560">-0.00027380501237487501</cx:pt>
          <cx:pt idx="561">-0.00011650688690018099</cx:pt>
          <cx:pt idx="562">-0.00052961405761684096</cx:pt>
          <cx:pt idx="563">-0.0145960802749506</cx:pt>
          <cx:pt idx="564">-0.038511379938801903</cx:pt>
          <cx:pt idx="565">-0.033423804519291597</cx:pt>
          <cx:pt idx="566">-0.032076876670412202</cx:pt>
          <cx:pt idx="567">-0.027053454126590701</cx:pt>
          <cx:pt idx="568">0.024423741273993299</cx:pt>
          <cx:pt idx="569">-0.030080436846006298</cx:pt>
          <cx:pt idx="570">-0.034747543442774698</cx:pt>
          <cx:pt idx="571">-0.026689257659774701</cx:pt>
          <cx:pt idx="572">0.024234822414080402</cx:pt>
          <cx:pt idx="573">0.040028908140719903</cx:pt>
          <cx:pt idx="574">-0.0319423914101181</cx:pt>
          <cx:pt idx="575">-0.027873056925629702</cx:pt>
          <cx:pt idx="576">-0.0297954700959654</cx:pt>
          <cx:pt idx="577">0.015496181860486499</cx:pt>
          <cx:pt idx="578">-0.0297721773968605</cx:pt>
          <cx:pt idx="579">0.0046884846203946199</cx:pt>
          <cx:pt idx="580">-0.029092857046245799</cx:pt>
          <cx:pt idx="581">-0.029238176954910901</cx:pt>
          <cx:pt idx="582">-0.0122733707154158</cx:pt>
          <cx:pt idx="583">-0.0095448633832456893</cx:pt>
          <cx:pt idx="584">-0.00917559299071663</cx:pt>
          <cx:pt idx="585">-0.0096112456212590607</cx:pt>
          <cx:pt idx="586">-0.0020494957437583402</cx:pt>
          <cx:pt idx="587">0.00031879385427633001</cx:pt>
          <cx:pt idx="588">-1.1732807360942401e-05</cx:pt>
          <cx:pt idx="589">-1.6650313950041001e-05</cx:pt>
          <cx:pt idx="590">-0.00087159074534635397</cx:pt>
          <cx:pt idx="591">-0.0115947097003005</cx:pt>
          <cx:pt idx="592">-0.024582674722287499</cx:pt>
          <cx:pt idx="593">-0.0180739656418741</cx:pt>
          <cx:pt idx="594">-0.014585150871834301</cx:pt>
          <cx:pt idx="595">0.013755915932610699</cx:pt>
          <cx:pt idx="596">-0.0043822673366174904</cx:pt>
          <cx:pt idx="597">-0.024669631538549001</cx:pt>
          <cx:pt idx="598">-0.040042666659786598</cx:pt>
          <cx:pt idx="599">-0.016298263139680799</cx:pt>
          <cx:pt idx="600">0.018856943565998999</cx:pt>
          <cx:pt idx="601">-0.014144906692788801</cx:pt>
          <cx:pt idx="602">-0.081915234012805094</cx:pt>
          <cx:pt idx="603">-0.042075130890887699</cx:pt>
          <cx:pt idx="604">-0.0204962492364365</cx:pt>
          <cx:pt idx="605">-0.021535125365817101</cx:pt>
          <cx:pt idx="606">-0.0387327932508926</cx:pt>
          <cx:pt idx="607">-0.0143377076699489</cx:pt>
          <cx:pt idx="608">-0.029470542499058699</cx:pt>
          <cx:pt idx="609">-0.029651425248906401</cx:pt>
          <cx:pt idx="610">-0.024666069297357901</cx:pt>
          <cx:pt idx="611">-0.017619276102020499</cx:pt>
          <cx:pt idx="612">-0.0085185568103958893</cx:pt>
          <cx:pt idx="613">-0.0051815388164649003</cx:pt>
          <cx:pt idx="614">-0.00117750668942679</cx:pt>
          <cx:pt idx="615">-4.0068952615207701e-05</cx:pt>
          <cx:pt idx="616">-4.20105040312699e-05</cx:pt>
          <cx:pt idx="617">0.00030477892765664899</cx:pt>
          <cx:pt idx="618">-0.00057484058107761405</cx:pt>
          <cx:pt idx="619">-0.0078830815573201797</cx:pt>
          <cx:pt idx="620">-0.0095741364967166301</cx:pt>
          <cx:pt idx="621">-0.011564491565433</cx:pt>
          <cx:pt idx="622">-0.0072985466102715602</cx:pt>
          <cx:pt idx="623">0.0058884306750033701</cx:pt>
          <cx:pt idx="624">-0.0032269304428807202</cx:pt>
          <cx:pt idx="625">-0.016276376432080301</cx:pt>
          <cx:pt idx="626">-0.025370590576960499</cx:pt>
          <cx:pt idx="627">0.00057274506496376597</cx:pt>
          <cx:pt idx="628">-0.0018099017882331999</cx:pt>
          <cx:pt idx="629">-0.045409489502208002</cx:pt>
          <cx:pt idx="630">-0.0101312088776725</cx:pt>
          <cx:pt idx="631">-0.035995688489058299</cx:pt>
          <cx:pt idx="632">0.0100662940130095</cx:pt>
          <cx:pt idx="633">0.00022801367781121701</cx:pt>
          <cx:pt idx="634">-0.033645991956905499</cx:pt>
          <cx:pt idx="635">-0.037112575456133098</cx:pt>
          <cx:pt idx="636">-0.0486993681477755</cx:pt>
          <cx:pt idx="637">-0.049304792105469598</cx:pt>
          <cx:pt idx="638">-0.016853679035195</cx:pt>
          <cx:pt idx="639">-0.0088527570240734994</cx:pt>
          <cx:pt idx="640">-0.00013500079283457799</cx:pt>
          <cx:pt idx="641">0.0014871333399653899</cx:pt>
          <cx:pt idx="642">0.0017999422494406399</cx:pt>
          <cx:pt idx="643">-0.00060155696099349404</cx:pt>
          <cx:pt idx="644">0.00026344713453301698</cx:pt>
          <cx:pt idx="645">-0.00035357231508064698</cx:pt>
          <cx:pt idx="646">-0.0010144737112400899</cx:pt>
          <cx:pt idx="647">-0.0055044448721547398</cx:pt>
          <cx:pt idx="648">-0.00124318011439252</cx:pt>
          <cx:pt idx="649">0.0042400370516822699</cx:pt>
          <cx:pt idx="650">0.0099252428912538493</cx:pt>
          <cx:pt idx="651">0.0022845948630145899</cx:pt>
          <cx:pt idx="652">-0.017349186628524499</cx:pt>
          <cx:pt idx="653">-0.031876571138031697</cx:pt>
          <cx:pt idx="654">-0.0279726491951022</cx:pt>
          <cx:pt idx="655">-0.0088903290746569896</cx:pt>
          <cx:pt idx="656">-0.0026387633887935001</cx:pt>
          <cx:pt idx="657">0.0015118223517919501</cx:pt>
          <cx:pt idx="658">-0.00091021570541075804</cx:pt>
          <cx:pt idx="659">0.0084926479744300305</cx:pt>
          <cx:pt idx="660">0.038196331568129502</cx:pt>
          <cx:pt idx="661">0.00077725821954888598</cx:pt>
          <cx:pt idx="662">-0.031984281341472499</cx:pt>
          <cx:pt idx="663">-0.034249840559806802</cx:pt>
          <cx:pt idx="664">-0.037313038580037303</cx:pt>
          <cx:pt idx="665">-0.027890255938185098</cx:pt>
          <cx:pt idx="666">-0.017006008698489099</cx:pt>
          <cx:pt idx="667">-0.00317420755129508</cx:pt>
          <cx:pt idx="668">0.00318759400823281</cx:pt>
          <cx:pt idx="669">0.0011910819974272199</cx:pt>
          <cx:pt idx="670">0.000318115730990243</cx:pt>
          <cx:pt idx="671">0.00045898279707856703</cx:pt>
          <cx:pt idx="672">-0.00040587838080708002</cx:pt>
          <cx:pt idx="673">0.00096086508432561104</cx:pt>
          <cx:pt idx="674">0.00012435356959922801</cx:pt>
          <cx:pt idx="675">0.0012787406157198501</cx:pt>
          <cx:pt idx="676">0.0063410432823851302</cx:pt>
          <cx:pt idx="677">0.0208152595666838</cx:pt>
          <cx:pt idx="678">0.015118849979248301</cx:pt>
          <cx:pt idx="679">-0.0032255115664839001</cx:pt>
          <cx:pt idx="680">-0.0075464356264688497</cx:pt>
          <cx:pt idx="681">-0.020301368411613899</cx:pt>
          <cx:pt idx="682">0.01738469004195</cx:pt>
          <cx:pt idx="683">0.034365692555859202</cx:pt>
          <cx:pt idx="684">0.040908575338914899</cx:pt>
          <cx:pt idx="685">0.045686646071240899</cx:pt>
          <cx:pt idx="686">0.0069839689221108401</cx:pt>
          <cx:pt idx="687">0.0138884492382115</cx:pt>
          <cx:pt idx="688">0.010387235512198599</cx:pt>
          <cx:pt idx="689">-0.045207765567691301</cx:pt>
          <cx:pt idx="690">-0.040016487907901299</cx:pt>
          <cx:pt idx="691">0.0015683995219763201</cx:pt>
          <cx:pt idx="692">0.0021367940728780799</cx:pt>
          <cx:pt idx="693">-0.00102075233663621</cx:pt>
          <cx:pt idx="694">0.00033147642392070402</cx:pt>
          <cx:pt idx="695">0.0019918836129952698</cx:pt>
          <cx:pt idx="696">-0.0044049134143627402</cx:pt>
          <cx:pt idx="697">-0.00387337489557954</cx:pt>
          <cx:pt idx="698">-0.00103836493859709</cx:pt>
          <cx:pt idx="699">-0.00023795689599784601</cx:pt>
          <cx:pt idx="700">0.00023499278030066</cx:pt>
          <cx:pt idx="701">0.00071841326652797601</cx:pt>
          <cx:pt idx="702">0.00022998973256660899</cx:pt>
          <cx:pt idx="703">0.00098981945412880104</cx:pt>
          <cx:pt idx="704">0.0039941061782440704</cx:pt>
          <cx:pt idx="705">0.0104763178547321</cx:pt>
          <cx:pt idx="706">0.00574846657418832</cx:pt>
          <cx:pt idx="707">0.0080588798907979507</cx:pt>
          <cx:pt idx="708">0.0048336720775422901</cx:pt>
          <cx:pt idx="709">0.0073828232968172498</cx:pt>
          <cx:pt idx="710">0.016653995308263801</cx:pt>
          <cx:pt idx="711">0.026194310708825701</cx:pt>
          <cx:pt idx="712">0.017356928296465499</cx:pt>
          <cx:pt idx="713">0.016686394915747201</cx:pt>
          <cx:pt idx="714">0.030668849023963499</cx:pt>
          <cx:pt idx="715">0.035391835439403399</cx:pt>
          <cx:pt idx="716">0.044448543171640799</cx:pt>
          <cx:pt idx="717">0.027946742907776601</cx:pt>
          <cx:pt idx="718">0.019481072677922501</cx:pt>
          <cx:pt idx="719">0.032542330037176201</cx:pt>
          <cx:pt idx="720">0.0234028526884087</cx:pt>
          <cx:pt idx="721">0.0102442855541908</cx:pt>
          <cx:pt idx="722">-0.000154175844045842</cx:pt>
          <cx:pt idx="723">-0.00057069402849234895</cx:pt>
          <cx:pt idx="724">-2.8137688337702201e-05</cx:pt>
          <cx:pt idx="725">0.00015381714879145501</cx:pt>
          <cx:pt idx="726">-0.00085843907923117003</cx:pt>
          <cx:pt idx="727">0.00027121930316518101</cx:pt>
          <cx:pt idx="728">0.000194290644015176</cx:pt>
          <cx:pt idx="729">7.4219923623376093e-05</cx:pt>
          <cx:pt idx="730">-0.00018437150142601799</cx:pt>
          <cx:pt idx="731">-0.00032037165192308801</cx:pt>
          <cx:pt idx="732">-0.00039613797952934502</cx:pt>
          <cx:pt idx="733">0.0013244767560455699</cx:pt>
          <cx:pt idx="734">0.00229456815213543</cx:pt>
          <cx:pt idx="735">0.0074079694989808102</cx:pt>
          <cx:pt idx="736">0.014338045002646399</cx:pt>
          <cx:pt idx="737">0.024750698059732901</cx:pt>
          <cx:pt idx="738">0.018083676360041701</cx:pt>
          <cx:pt idx="739">0.018574001748011399</cx:pt>
          <cx:pt idx="740">0.034013493003257497</cx:pt>
          <cx:pt idx="741">0.053678246714248097</cx:pt>
          <cx:pt idx="742">0.057402249589642199</cx:pt>
          <cx:pt idx="743">0.032523098663151999</cx:pt>
          <cx:pt idx="744">0.029280397205589202</cx:pt>
          <cx:pt idx="745">0.032944844161309397</cx:pt>
          <cx:pt idx="746">0.027481746008853201</cx:pt>
          <cx:pt idx="747">0.022002708392573199</cx:pt>
          <cx:pt idx="748">0.015391608634525</cx:pt>
          <cx:pt idx="749">0.0089425097573089304</cx:pt>
          <cx:pt idx="750">0.0048524129006473496</cx:pt>
          <cx:pt idx="751">-5.7369711343410298e-06</cx:pt>
          <cx:pt idx="752">0.00017004131481193301</cx:pt>
          <cx:pt idx="753">-1.3069381919770199e-05</cx:pt>
          <cx:pt idx="754">-0.00036014141562396799</cx:pt>
          <cx:pt idx="755">0.00092042544505010603</cx:pt>
          <cx:pt idx="756">4.5800811673860301e-05</cx:pt>
          <cx:pt idx="757">-0.00019443226016127699</cx:pt>
          <cx:pt idx="758">0.00015221519463124301</cx:pt>
          <cx:pt idx="759">0.00019100052210609399</cx:pt>
          <cx:pt idx="760">-0.00062782599414916299</cx:pt>
          <cx:pt idx="761">0.00062412118712406402</cx:pt>
          <cx:pt idx="762">-9.0640099567396902e-05</cx:pt>
          <cx:pt idx="763">0.0011343834668226999</cx:pt>
          <cx:pt idx="764">0.00181843142678486</cx:pt>
          <cx:pt idx="765">0.0021492797711803202</cx:pt>
          <cx:pt idx="766">0.0047360508477871498</cx:pt>
          <cx:pt idx="767">0.00151566498544869</cx:pt>
          <cx:pt idx="768">0.0023170132021700998</cx:pt>
          <cx:pt idx="769">0.0046114335965273603</cx:pt>
          <cx:pt idx="770">0.0083619357495276301</cx:pt>
          <cx:pt idx="771">0.0062740147446190596</cx:pt>
          <cx:pt idx="772">0.0057620237130810402</cx:pt>
          <cx:pt idx="773">0.0041291658439850804</cx:pt>
          <cx:pt idx="774">0.0044740378410481401</cx:pt>
          <cx:pt idx="775">0.0043167527780329498</cx:pt>
          <cx:pt idx="776">0.0024196941602935501</cx:pt>
          <cx:pt idx="777">0.0021942003780917201</cx:pt>
          <cx:pt idx="778">0.0020300307275490301</cx:pt>
          <cx:pt idx="779">0.00072585508817381197</cx:pt>
          <cx:pt idx="780">-8.9421985799736394e-05</cx:pt>
          <cx:pt idx="781">-0.00027101345631132202</cx:pt>
          <cx:pt idx="782">0.000244088458206441</cx:pt>
          <cx:pt idx="783">-0.00024355080358817399</cx:pt>
        </cx:lvl>
      </cx:numDim>
    </cx:data>
    <cx:data id="173">
      <cx:numDim type="val">
        <cx:f>'001_WA_F - 副本'!$FR$1:$FR$784</cx:f>
        <cx:lvl ptCount="784" formatCode="G/通用格式">
          <cx:pt idx="0">0.00016319647142055201</cx:pt>
          <cx:pt idx="1">0.00046247802259672299</cx:pt>
          <cx:pt idx="2">0.000253434627123333</cx:pt>
          <cx:pt idx="3">0.00038229890633341001</cx:pt>
          <cx:pt idx="4">0.000376135485693773</cx:pt>
          <cx:pt idx="5">0.00066045080971403099</cx:pt>
          <cx:pt idx="6">0.00042238284879122899</cx:pt>
          <cx:pt idx="7">-0.00090060656728259999</cx:pt>
          <cx:pt idx="8">8.4659740939289595e-05</cx:pt>
          <cx:pt idx="9">0.00016329735550956999</cx:pt>
          <cx:pt idx="10">8.4817179429747005e-05</cx:pt>
          <cx:pt idx="11">0.000920080779731113</cx:pt>
          <cx:pt idx="12">0.00024943664073177901</cx:pt>
          <cx:pt idx="13">-0.00061716153543288398</cx:pt>
          <cx:pt idx="14">-0.00026665623653945002</cx:pt>
          <cx:pt idx="15">3.8993914592129601e-05</cx:pt>
          <cx:pt idx="16">9.4078806245992403e-05</cx:pt>
          <cx:pt idx="17">-0.00074317179486298505</cx:pt>
          <cx:pt idx="18">0.00041952653558717599</cx:pt>
          <cx:pt idx="19">-7.8567874554297293e-06</cx:pt>
          <cx:pt idx="20">-2.68447742689928e-06</cx:pt>
          <cx:pt idx="21">-0.00071512934440422801</cx:pt>
          <cx:pt idx="22">-0.00028667905730770402</cx:pt>
          <cx:pt idx="23">-0.00062448035523926298</cx:pt>
          <cx:pt idx="24">-2.42365802112673e-05</cx:pt>
          <cx:pt idx="25">-0.00020084908079906201</cx:pt>
          <cx:pt idx="26">0.00030154642397221202</cx:pt>
          <cx:pt idx="27">0.00072543353119174298</cx:pt>
          <cx:pt idx="28">-6.3783446592404099e-05</cx:pt>
          <cx:pt idx="29">7.5732653278304702e-06</cx:pt>
          <cx:pt idx="30">-0.00014859534270249099</cx:pt>
          <cx:pt idx="31">0.00087292829895813996</cx:pt>
          <cx:pt idx="32">0.00043905600518508598</cx:pt>
          <cx:pt idx="33">-0.00026027853568083998</cx:pt>
          <cx:pt idx="34">-0.00060605948329395503</cx:pt>
          <cx:pt idx="35">-0.00066702906940405301</cx:pt>
          <cx:pt idx="36">-0.0015634477543482201</cx:pt>
          <cx:pt idx="37">-0.0015197532427013601</cx:pt>
          <cx:pt idx="38">-0.00150749939653148</cx:pt>
          <cx:pt idx="39">-0.00189403525819925</cx:pt>
          <cx:pt idx="40">-0.0046919292403701197</cx:pt>
          <cx:pt idx="41">-0.00169540903455325</cx:pt>
          <cx:pt idx="42">-0.000369342060819067</cx:pt>
          <cx:pt idx="43">-0.00032721833556467901</cx:pt>
          <cx:pt idx="44">-0.00024104152971716201</cx:pt>
          <cx:pt idx="45">0.000237746682629606</cx:pt>
          <cx:pt idx="46">-0.00090584581528519305</cx:pt>
          <cx:pt idx="47">-0.00034965708723836298</cx:pt>
          <cx:pt idx="48">-0.00034875992568512298</cx:pt>
          <cx:pt idx="49">-0.00068344992010880396</cx:pt>
          <cx:pt idx="50">-0.00079271058657467898</cx:pt>
          <cx:pt idx="51">-0.0021453389724156299</cx:pt>
          <cx:pt idx="52">-0.00046931766472474299</cx:pt>
          <cx:pt idx="53">-0.000255884207048692</cx:pt>
          <cx:pt idx="54">0.00044730344452853401</cx:pt>
          <cx:pt idx="55">0.00070800393670829699</cx:pt>
          <cx:pt idx="56">-0.00017005823179201199</cx:pt>
          <cx:pt idx="57">0.00028336272412207101</cx:pt>
          <cx:pt idx="58">0.00018393494963803099</cx:pt>
          <cx:pt idx="59">0.00020224058668495999</cx:pt>
          <cx:pt idx="60">0.00023833857667522501</cx:pt>
          <cx:pt idx="61">6.0566101375789601e-05</cx:pt>
          <cx:pt idx="62">-0.00033801997145924698</cx:pt>
          <cx:pt idx="63">-0.0011854283950154</cx:pt>
          <cx:pt idx="64">-0.0025188946804816799</cx:pt>
          <cx:pt idx="65">-0.0040778612037687704</cx:pt>
          <cx:pt idx="66">-0.0095289769522819198</cx:pt>
          <cx:pt idx="67">-0.0096238379191966004</cx:pt>
          <cx:pt idx="68">-0.0148561670115264</cx:pt>
          <cx:pt idx="69">-0.0141029190102154</cx:pt>
          <cx:pt idx="70">-0.0127402425188153</cx:pt>
          <cx:pt idx="71">-0.0101274716274683</cx:pt>
          <cx:pt idx="72">-0.0077357475532934001</cx:pt>
          <cx:pt idx="73">-0.0054918374078958502</cx:pt>
          <cx:pt idx="74">-0.00217169033661746</cx:pt>
          <cx:pt idx="75">-0.0041315957551925301</cx:pt>
          <cx:pt idx="76">-0.00201926939708228</cx:pt>
          <cx:pt idx="77">-0.0014925852080826701</cx:pt>
          <cx:pt idx="78">-0.0015192055949456999</cx:pt>
          <cx:pt idx="79">-0.00072653278711317705</cx:pt>
          <cx:pt idx="80">0.00015788723467327899</cx:pt>
          <cx:pt idx="81">-0.000370627577231223</cx:pt>
          <cx:pt idx="82">0.000381669587030704</cx:pt>
          <cx:pt idx="83">0.00035188514423563501</cx:pt>
          <cx:pt idx="84">-0.00084192141012943403</cx:pt>
          <cx:pt idx="85">-0.000253202674537754</cx:pt>
          <cx:pt idx="86">-0.00044446857756814799</cx:pt>
          <cx:pt idx="87">-7.3204974855312007e-05</cx:pt>
          <cx:pt idx="88">-0.00058585419390722602</cx:pt>
          <cx:pt idx="89">0.00055094207595604398</cx:pt>
          <cx:pt idx="90">-0.0018868978531510899</cx:pt>
          <cx:pt idx="91">-0.0034024724699209001</cx:pt>
          <cx:pt idx="92">-0.0046256359168745896</cx:pt>
          <cx:pt idx="93">-0.0087419391236097706</cx:pt>
          <cx:pt idx="94">-0.015779042355456199</cx:pt>
          <cx:pt idx="95">-0.017625173721865301</cx:pt>
          <cx:pt idx="96">-0.033922555488930098</cx:pt>
          <cx:pt idx="97">-0.042839068201295002</cx:pt>
          <cx:pt idx="98">-0.027920716967156801</cx:pt>
          <cx:pt idx="99">-0.031972778603055203</cx:pt>
          <cx:pt idx="100">-0.030957286936222499</cx:pt>
          <cx:pt idx="101">-0.0169866230714407</cx:pt>
          <cx:pt idx="102">-0.0061830518424118601</cx:pt>
          <cx:pt idx="103">-0.0130356011165419</cx:pt>
          <cx:pt idx="104">-0.0059188673602726801</cx:pt>
          <cx:pt idx="105">-0.0014508592021989801</cx:pt>
          <cx:pt idx="106">-0.0029366514952068202</cx:pt>
          <cx:pt idx="107">0.00205757631796893</cx:pt>
          <cx:pt idx="108">-0.00065645177799474302</cx:pt>
          <cx:pt idx="109">-0.00030949396550696299</cx:pt>
          <cx:pt idx="110">0.00026365746127454898</cx:pt>
          <cx:pt idx="111">6.3196201803360802e-05</cx:pt>
          <cx:pt idx="112">-0.00031831713848699198</cx:pt>
          <cx:pt idx="113">0.00043491522406247899</cx:pt>
          <cx:pt idx="114">-7.70572150647902e-05</cx:pt>
          <cx:pt idx="115">0.00053454515384087503</cx:pt>
          <cx:pt idx="116">0.0019453940659995401</cx:pt>
          <cx:pt idx="117">0.0018505175851727799</cx:pt>
          <cx:pt idx="118">-0.00126653238323675</cx:pt>
          <cx:pt idx="119">-0.0049970126435046197</cx:pt>
          <cx:pt idx="120">-0.0165238182284713</cx:pt>
          <cx:pt idx="121">-0.027197166941133399</cx:pt>
          <cx:pt idx="122">-0.021325374401522899</cx:pt>
          <cx:pt idx="123">-0.0114526190685164</cx:pt>
          <cx:pt idx="124">-0.035370342134441901</cx:pt>
          <cx:pt idx="125">-0.0348635864692887</cx:pt>
          <cx:pt idx="126">-0.019156396776571501</cx:pt>
          <cx:pt idx="127">-0.0057988227600847698</cx:pt>
          <cx:pt idx="128">0.0157892375992244</cx:pt>
          <cx:pt idx="129">0.039064252948849597</cx:pt>
          <cx:pt idx="130">0.049811212137815898</cx:pt>
          <cx:pt idx="131">0.031635124728013699</cx:pt>
          <cx:pt idx="132">0.026344310609949</cx:pt>
          <cx:pt idx="133">0.0229344602516076</cx:pt>
          <cx:pt idx="134">0.014622002594202601</cx:pt>
          <cx:pt idx="135">0.015470366228996099</cx:pt>
          <cx:pt idx="136">0.011060004488769299</cx:pt>
          <cx:pt idx="137">0.0018076602291664399</cx:pt>
          <cx:pt idx="138">-0.00020742277023669899</cx:pt>
          <cx:pt idx="139">-0.00033128632151397199</cx:pt>
          <cx:pt idx="140">-0.00057823338795188702</cx:pt>
          <cx:pt idx="141">0.00055103888068295896</cx:pt>
          <cx:pt idx="142">0.000183644348445981</cx:pt>
          <cx:pt idx="143">-0.00051995891991992696</cx:pt>
          <cx:pt idx="144">-0.000159208217876388</cx:pt>
          <cx:pt idx="145">0.0099379029583297595</cx:pt>
          <cx:pt idx="146">0.0030168658669279102</cx:pt>
          <cx:pt idx="147">-0.0181990006633833</cx:pt>
          <cx:pt idx="148">-0.0076456838901252802</cx:pt>
          <cx:pt idx="149">0.0062056816797209898</cx:pt>
          <cx:pt idx="150">-0.00807919154016957</cx:pt>
          <cx:pt idx="151">0.037334294311573001</cx:pt>
          <cx:pt idx="152">0.049243409608641403</cx:pt>
          <cx:pt idx="153">0.054453609354253099</cx:pt>
          <cx:pt idx="154">0.027986543825598301</cx:pt>
          <cx:pt idx="155">-0.0129388654278219</cx:pt>
          <cx:pt idx="156">-0.038913491154447803</cx:pt>
          <cx:pt idx="157">0.042484803606011798</cx:pt>
          <cx:pt idx="158">0.0469208656035544</cx:pt>
          <cx:pt idx="159">0.024468104501693601</cx:pt>
          <cx:pt idx="160">0.043571652116955503</cx:pt>
          <cx:pt idx="161">0.0224755485209512</cx:pt>
          <cx:pt idx="162">0.0132471595060486</cx:pt>
          <cx:pt idx="163">0.014075951933594601</cx:pt>
          <cx:pt idx="164">0.014535780875944</cx:pt>
          <cx:pt idx="165">0.0045332030659183103</cx:pt>
          <cx:pt idx="166">0.00074328726915203305</cx:pt>
          <cx:pt idx="167">0.00119693039333085</cx:pt>
          <cx:pt idx="168">-0.00065810051955966797</cx:pt>
          <cx:pt idx="169">6.27061687254425e-06</cx:pt>
          <cx:pt idx="170">0.00090407585444091598</cx:pt>
          <cx:pt idx="171">-0.0035032562917413999</cx:pt>
          <cx:pt idx="172">-0.0017610290785039699</cx:pt>
          <cx:pt idx="173">0.0082811639280319406</cx:pt>
          <cx:pt idx="174">0.0026438229449690198</cx:pt>
          <cx:pt idx="175">-0.00992102264590633</cx:pt>
          <cx:pt idx="176">0.019602992413986001</cx:pt>
          <cx:pt idx="177">0.034217824665805099</cx:pt>
          <cx:pt idx="178">0.047458383224574102</cx:pt>
          <cx:pt idx="179">0.073920836463731807</cx:pt>
          <cx:pt idx="180">0.060856466973807498</cx:pt>
          <cx:pt idx="181">0.095440018711991106</cx:pt>
          <cx:pt idx="182">0.051130433515918998</cx:pt>
          <cx:pt idx="183">0.054468529124996799</cx:pt>
          <cx:pt idx="184">0.087740383676769201</cx:pt>
          <cx:pt idx="185">0.099988831506240994</cx:pt>
          <cx:pt idx="186">0.065318768245285402</cx:pt>
          <cx:pt idx="187">0.014194373911662299</cx:pt>
          <cx:pt idx="188">0.017053675268051401</cx:pt>
          <cx:pt idx="189">-0.00650441731377691</cx:pt>
          <cx:pt idx="190">-0.031774790709280298</cx:pt>
          <cx:pt idx="191">-0.0081540305337479899</cx:pt>
          <cx:pt idx="192">0.0141598906914312</cx:pt>
          <cx:pt idx="193">0.0077777500279794104</cx:pt>
          <cx:pt idx="194">0.0015014026061354901</cx:pt>
          <cx:pt idx="195">-0.00096821250178899998</cx:pt>
          <cx:pt idx="196">0.00096993156359253803</cx:pt>
          <cx:pt idx="197">-0.00050660552523660804</cx:pt>
          <cx:pt idx="198">0.00185417296334429</cx:pt>
          <cx:pt idx="199">-0.00055670942945503302</cx:pt>
          <cx:pt idx="200">-0.0173285446764255</cx:pt>
          <cx:pt idx="201">-0.0281788878822011</cx:pt>
          <cx:pt idx="202">-0.015546688463924801</cx:pt>
          <cx:pt idx="203">-0.020988584871528</cx:pt>
          <cx:pt idx="204">-0.0044354069250064198</cx:pt>
          <cx:pt idx="205">0.040150186800694501</cx:pt>
          <cx:pt idx="206">0.049473998490385702</cx:pt>
          <cx:pt idx="207">0.062708829304984601</cx:pt>
          <cx:pt idx="208">0.079422830386669405</cx:pt>
          <cx:pt idx="209">0.047888244337435201</cx:pt>
          <cx:pt idx="210">0.025618356790666302</cx:pt>
          <cx:pt idx="211">0.022572960500026901</cx:pt>
          <cx:pt idx="212">0.069223607502940807</cx:pt>
          <cx:pt idx="213">0.054282823171302598</cx:pt>
          <cx:pt idx="214">0.032579543326745203</cx:pt>
          <cx:pt idx="215">0.0117588911388011</cx:pt>
          <cx:pt idx="216">-0.0047373976012409103</cx:pt>
          <cx:pt idx="217">-0.011006721099833101</cx:pt>
          <cx:pt idx="218">-0.050046072061151602</cx:pt>
          <cx:pt idx="219">-0.0298626763457365</cx:pt>
          <cx:pt idx="220">-0.015479866707890399</cx:pt>
          <cx:pt idx="221">-0.0056455951701405698</cx:pt>
          <cx:pt idx="222">-0.00078089946777152198</cx:pt>
          <cx:pt idx="223">0.0010854349367826999</cx:pt>
          <cx:pt idx="224">-0.000149005627267642</cx:pt>
          <cx:pt idx="225">-0.00065462606337405704</cx:pt>
          <cx:pt idx="226">0.0015154462899531699</cx:pt>
          <cx:pt idx="227">0.00056017466835343204</cx:pt>
          <cx:pt idx="228">-0.020202382935266699</cx:pt>
          <cx:pt idx="229">-0.021809266403220898</cx:pt>
          <cx:pt idx="230">0.0031106726799983199</cx:pt>
          <cx:pt idx="231">-0.011842228433886</cx:pt>
          <cx:pt idx="232">0.045722753415830902</cx:pt>
          <cx:pt idx="233">0.029183816830238098</cx:pt>
          <cx:pt idx="234">0.0139849654973892</cx:pt>
          <cx:pt idx="235">0.038823037848013199</cx:pt>
          <cx:pt idx="236">0.010098497457602501</cx:pt>
          <cx:pt idx="237">0.039617862076978698</cx:pt>
          <cx:pt idx="238">-0.00096383296196284702</cx:pt>
          <cx:pt idx="239">0.035940132946315498</cx:pt>
          <cx:pt idx="240">-0.025871345866054302</cx:pt>
          <cx:pt idx="241">-0.064353486219291905</cx:pt>
          <cx:pt idx="242">-0.0160769954257634</cx:pt>
          <cx:pt idx="243">0.0036921686115589701</cx:pt>
          <cx:pt idx="244">-0.0233282328465154</cx:pt>
          <cx:pt idx="245">0.021977019400747599</cx:pt>
          <cx:pt idx="246">-0.0265538494710389</cx:pt>
          <cx:pt idx="247">-0.042950905691331497</cx:pt>
          <cx:pt idx="248">-0.018555124875818101</cx:pt>
          <cx:pt idx="249">0.0017605199806706401</cx:pt>
          <cx:pt idx="250">0.0045176607611334199</cx:pt>
          <cx:pt idx="251">0.0016935330619655101</cx:pt>
          <cx:pt idx="252">-2.6085558032190401e-05</cx:pt>
          <cx:pt idx="253">0.00058541912822600501</cx:pt>
          <cx:pt idx="254">0.00283191819183065</cx:pt>
          <cx:pt idx="255">0.0052848580934972897</cx:pt>
          <cx:pt idx="256">-0.00290941660789883</cx:pt>
          <cx:pt idx="257">-0.015351560422053699</cx:pt>
          <cx:pt idx="258">0.022198841064233501</cx:pt>
          <cx:pt idx="259">-0.00542399482208382</cx:pt>
          <cx:pt idx="260">0.013020703045359201</cx:pt>
          <cx:pt idx="261">0.048932740363658501</cx:pt>
          <cx:pt idx="262">-0.0068966337837123399</cx:pt>
          <cx:pt idx="263">-0.033225231209481003</cx:pt>
          <cx:pt idx="264">-0.044594539837159899</cx:pt>
          <cx:pt idx="265">-0.0137028482070833</cx:pt>
          <cx:pt idx="266">-0.047864650727922002</cx:pt>
          <cx:pt idx="267">-0.040093491852057898</cx:pt>
          <cx:pt idx="268">-0.077248337636953504</cx:pt>
          <cx:pt idx="269">-0.027905810524080501</cx:pt>
          <cx:pt idx="270">-0.047001069968479303</cx:pt>
          <cx:pt idx="271">0.0155846069620845</cx:pt>
          <cx:pt idx="272">0.052910019350771997</cx:pt>
          <cx:pt idx="273">0.0181291639050624</cx:pt>
          <cx:pt idx="274">-0.0026929410756663099</cx:pt>
          <cx:pt idx="275">-0.046606652134029501</cx:pt>
          <cx:pt idx="276">-0.025169364108729501</cx:pt>
          <cx:pt idx="277">-0.0040004006823315397</cx:pt>
          <cx:pt idx="278">0.00618645355884208</cx:pt>
          <cx:pt idx="279">0.0035730654694309202</cx:pt>
          <cx:pt idx="280">0.00094780045798129498</cx:pt>
          <cx:pt idx="281">4.6879061502024701e-05</cx:pt>
          <cx:pt idx="282">0.0018583521459747199</cx:pt>
          <cx:pt idx="283">0.0043725876378023004</cx:pt>
          <cx:pt idx="284">8.1257197056472998e-05</cx:pt>
          <cx:pt idx="285">-0.0042796197734648704</cx:pt>
          <cx:pt idx="286">0.010229204532337499</cx:pt>
          <cx:pt idx="287">-0.015519509838054901</cx:pt>
          <cx:pt idx="288">-0.0019109142569203601</cx:pt>
          <cx:pt idx="289">0.0032869979224484699</cx:pt>
          <cx:pt idx="290">-0.072049923283326198</cx:pt>
          <cx:pt idx="291">-0.077711327778197503</cx:pt>
          <cx:pt idx="292">-0.035493961975320301</cx:pt>
          <cx:pt idx="293">-0.083353733289972295</cx:pt>
          <cx:pt idx="294">-0.104149392123996</cx:pt>
          <cx:pt idx="295">-0.105861803313592</cx:pt>
          <cx:pt idx="296">-0.071662276303713301</cx:pt>
          <cx:pt idx="297">-0.0278824522635003</cx:pt>
          <cx:pt idx="298">0.00192777408928866</cx:pt>
          <cx:pt idx="299">0.046795911958679402</cx:pt>
          <cx:pt idx="300">0.076114274303000398</cx:pt>
          <cx:pt idx="301">0.0071764397355640096</cx:pt>
          <cx:pt idx="302">0.024300693135169301</cx:pt>
          <cx:pt idx="303">0.015974903194138902</cx:pt>
          <cx:pt idx="304">0.0024803649688962801</cx:pt>
          <cx:pt idx="305">0.0109875231675386</cx:pt>
          <cx:pt idx="306">0.0041582875525079397</cx:pt>
          <cx:pt idx="307">0.0014754867311808</cx:pt>
          <cx:pt idx="308">-0.00074170202718967402</cx:pt>
          <cx:pt idx="309">-3.4575069627277101e-06</cx:pt>
          <cx:pt idx="310">0.0041400467965790203</cx:pt>
          <cx:pt idx="311">-0.0037562478848045099</cx:pt>
          <cx:pt idx="312">-0.0038579221884202002</cx:pt>
          <cx:pt idx="313">-0.00240174479617107</cx:pt>
          <cx:pt idx="314">0.022290261845764801</cx:pt>
          <cx:pt idx="315">0.0081625881972666008</cx:pt>
          <cx:pt idx="316">0.0124948839744853</cx:pt>
          <cx:pt idx="317">-0.020820573638089299</cx:pt>
          <cx:pt idx="318">-0.069190925368820003</cx:pt>
          <cx:pt idx="319">-0.0529987807509631</cx:pt>
          <cx:pt idx="320">-0.0310337716500898</cx:pt>
          <cx:pt idx="321">-0.081692158302861001</cx:pt>
          <cx:pt idx="322">-0.071910263098452901</cx:pt>
          <cx:pt idx="323">-0.048094657342210398</cx:pt>
          <cx:pt idx="324">0.0280766560178227</cx:pt>
          <cx:pt idx="325">0.045927148225744098</cx:pt>
          <cx:pt idx="326">0.037951405271270999</cx:pt>
          <cx:pt idx="327">0.026613111291066801</cx:pt>
          <cx:pt idx="328">0.063289693292333402</cx:pt>
          <cx:pt idx="329">0.022952777732997899</cx:pt>
          <cx:pt idx="330">0.046304582004985301</cx:pt>
          <cx:pt idx="331">0.034609668016705501</cx:pt>
          <cx:pt idx="332">0.012633081255047401</cx:pt>
          <cx:pt idx="333">0.0057712076374966201</cx:pt>
          <cx:pt idx="334">0.0057654510059625703</cx:pt>
          <cx:pt idx="335">0.00013324095834138901</cx:pt>
          <cx:pt idx="336">-0.00013307152902135199</cx:pt>
          <cx:pt idx="337">0.000418218350325795</cx:pt>
          <cx:pt idx="338">0.0034392092821724702</cx:pt>
          <cx:pt idx="339">-0.0078400606323015803</cx:pt>
          <cx:pt idx="340">0.026081298908533099</cx:pt>
          <cx:pt idx="341">0.00537076718883515</cx:pt>
          <cx:pt idx="342">-0.0025337235183205899</cx:pt>
          <cx:pt idx="343">0.0069514312277456497</cx:pt>
          <cx:pt idx="344">-0.00728856021395753</cx:pt>
          <cx:pt idx="345">-0.041227018350377197</cx:pt>
          <cx:pt idx="346">-0.090316078149065906</cx:pt>
          <cx:pt idx="347">-0.0578194830037611</cx:pt>
          <cx:pt idx="348">-0.066520015577572797</cx:pt>
          <cx:pt idx="349">-0.017005534702374401</cx:pt>
          <cx:pt idx="350">-0.0130590560918577</cx:pt>
          <cx:pt idx="351">0.0128115440283963</cx:pt>
          <cx:pt idx="352">0.0248932462154559</cx:pt>
          <cx:pt idx="353">0.023818476083931599</cx:pt>
          <cx:pt idx="354">0.059577345876249299</cx:pt>
          <cx:pt idx="355">0.015748740630273299</cx:pt>
          <cx:pt idx="356">0.059960414997900398</cx:pt>
          <cx:pt idx="357">0.048598441293735098</cx:pt>
          <cx:pt idx="358">0.038162460163003002</cx:pt>
          <cx:pt idx="359">0.0259185800213955</cx:pt>
          <cx:pt idx="360">-0.016989639572666599</cx:pt>
          <cx:pt idx="361">0.0017216926182836</cx:pt>
          <cx:pt idx="362">0.0040627117304927202</cx:pt>
          <cx:pt idx="363">-0.00030536791902624098</cx:pt>
          <cx:pt idx="364">-0.00049521010814212898</cx:pt>
          <cx:pt idx="365">-0.00033254797304873798</cx:pt>
          <cx:pt idx="366">0.00027267774280581098</cx:pt>
          <cx:pt idx="367">-0.0076345965599448704</cx:pt>
          <cx:pt idx="368">0.0210135329711847</cx:pt>
          <cx:pt idx="369">0.0052629077743674103</cx:pt>
          <cx:pt idx="370">-0.028465269058816901</cx:pt>
          <cx:pt idx="371">0.0140908542296729</cx:pt>
          <cx:pt idx="372">-0.0024658566740390999</cx:pt>
          <cx:pt idx="373">-0.030704605849149798</cx:pt>
          <cx:pt idx="374">-0.035305685685087899</cx:pt>
          <cx:pt idx="375">-0.039009157276329601</cx:pt>
          <cx:pt idx="376">-0.0221832392446712</cx:pt>
          <cx:pt idx="377">0.0181954238967229</cx:pt>
          <cx:pt idx="378">0.032000944689277402</cx:pt>
          <cx:pt idx="379">0.025179325879481101</cx:pt>
          <cx:pt idx="380">0.0283635153224925</cx:pt>
          <cx:pt idx="381">0.032237762028750297</cx:pt>
          <cx:pt idx="382">-0.0053885654262366602</cx:pt>
          <cx:pt idx="383">-0.019040296692960298</cx:pt>
          <cx:pt idx="384">0.0459831463527961</cx:pt>
          <cx:pt idx="385">0.021600030631001299</cx:pt>
          <cx:pt idx="386">0.0034281675898518498</cx:pt>
          <cx:pt idx="387">-0.020477746089599399</cx:pt>
          <cx:pt idx="388">-0.047905974348949998</cx:pt>
          <cx:pt idx="389">-0.0184736634852368</cx:pt>
          <cx:pt idx="390">-0.0095947834366071991</cx:pt>
          <cx:pt idx="391">-0.00038808317544299998</cx:pt>
          <cx:pt idx="392">-3.7264771004647897e-05</cx:pt>
          <cx:pt idx="393">0.00036622214267931398</cx:pt>
          <cx:pt idx="394">2.4484811678587699e-05</cx:pt>
          <cx:pt idx="395">0.000774581098934532</cx:pt>
          <cx:pt idx="396">0.0130534111390873</cx:pt>
          <cx:pt idx="397">-0.0136620791814303</cx:pt>
          <cx:pt idx="398">-0.0302561770269895</cx:pt>
          <cx:pt idx="399">0.00015698814754916201</cx:pt>
          <cx:pt idx="400">0.015232216379219199</cx:pt>
          <cx:pt idx="401">0.046147308764595198</cx:pt>
          <cx:pt idx="402">0.036524874942944603</cx:pt>
          <cx:pt idx="403">0.0032284728475219199</cx:pt>
          <cx:pt idx="404">0.026311814406301499</cx:pt>
          <cx:pt idx="405">0.0531018777813312</cx:pt>
          <cx:pt idx="406">0.011197586871909001</cx:pt>
          <cx:pt idx="407">0.047585978644709502</cx:pt>
          <cx:pt idx="408">0.015103823131261599</cx:pt>
          <cx:pt idx="409">0.019864569783271498</cx:pt>
          <cx:pt idx="410">0.0088649262351498601</cx:pt>
          <cx:pt idx="411">-0.034807684061578803</cx:pt>
          <cx:pt idx="412">0.0054737323749901399</cx:pt>
          <cx:pt idx="413">-0.0129873749076792</cx:pt>
          <cx:pt idx="414">-0.024333662104374099</cx:pt>
          <cx:pt idx="415">-0.039778431150002701</cx:pt>
          <cx:pt idx="416">-0.061580858285817199</cx:pt>
          <cx:pt idx="417">-0.0238179948086755</cx:pt>
          <cx:pt idx="418">-0.0074797656174510202</cx:pt>
          <cx:pt idx="419">0.00032150178438938501</cx:pt>
          <cx:pt idx="420">-0.00017289217840878301</cx:pt>
          <cx:pt idx="421">0.00110595430814102</cx:pt>
          <cx:pt idx="422">0.000108208351008375</cx:pt>
          <cx:pt idx="423">-0.0010171897020053099</cx:pt>
          <cx:pt idx="424">0.0037892316741529402</cx:pt>
          <cx:pt idx="425">-0.0159143396939198</cx:pt>
          <cx:pt idx="426">-0.044576791638590497</cx:pt>
          <cx:pt idx="427">-0.019179652121786499</cx:pt>
          <cx:pt idx="428">0.0098854224082524297</cx:pt>
          <cx:pt idx="429">0.068775650341769495</cx:pt>
          <cx:pt idx="430">0.081804140319623603</cx:pt>
          <cx:pt idx="431">0.087853249715889203</cx:pt>
          <cx:pt idx="432">0.077582762457057794</cx:pt>
          <cx:pt idx="433">0.037877453141428701</cx:pt>
          <cx:pt idx="434">-0.0068014652463011596</cx:pt>
          <cx:pt idx="435">0.043553926483916698</cx:pt>
          <cx:pt idx="436">0.058232761333816198</cx:pt>
          <cx:pt idx="437">0.060162964494061603</cx:pt>
          <cx:pt idx="438">-0.029036578248085299</cx:pt>
          <cx:pt idx="439">-0.083746863321989898</cx:pt>
          <cx:pt idx="440">-0.043408891803207297</cx:pt>
          <cx:pt idx="441">-0.013434205382263999</cx:pt>
          <cx:pt idx="442">0.0055059754121246302</cx:pt>
          <cx:pt idx="443">-0.028760511430142799</cx:pt>
          <cx:pt idx="444">-0.048708565698206203</cx:pt>
          <cx:pt idx="445">-0.023953154289854599</cx:pt>
          <cx:pt idx="446">-0.0036366311890704199</cx:pt>
          <cx:pt idx="447">-0.00063439489987052503</cx:pt>
          <cx:pt idx="448">0.00041219874096899201</cx:pt>
          <cx:pt idx="449">6.0032584568151498e-05</cx:pt>
          <cx:pt idx="450">0.00095966122396213801</cx:pt>
          <cx:pt idx="451">-0.0050826671193583703</cx:pt>
          <cx:pt idx="452">-0.0178522442635985</cx:pt>
          <cx:pt idx="453">-0.057520165177579498</cx:pt>
          <cx:pt idx="454">-0.056386516599412198</cx:pt>
          <cx:pt idx="455">-0.038633675150178903</cx:pt>
          <cx:pt idx="456">-0.019424781008079799</cx:pt>
          <cx:pt idx="457">0.032012946556005603</cx:pt>
          <cx:pt idx="458">0.063996424209866704</cx:pt>
          <cx:pt idx="459">0.094326082399941502</cx:pt>
          <cx:pt idx="460">0.120422944642629</cx:pt>
          <cx:pt idx="461">0.065315180070860596</cx:pt>
          <cx:pt idx="462">-0.0056922235464717799</cx:pt>
          <cx:pt idx="463">0.0210902996232873</cx:pt>
          <cx:pt idx="464">0.051141911920926403</cx:pt>
          <cx:pt idx="465">0.0066640116163646304</cx:pt>
          <cx:pt idx="466">-0.049511283945292597</cx:pt>
          <cx:pt idx="467">-0.094316102488812698</cx:pt>
          <cx:pt idx="468">-0.073972774291120993</cx:pt>
          <cx:pt idx="469">-0.050647495543111098</cx:pt>
          <cx:pt idx="470">0.0022367544434261899</cx:pt>
          <cx:pt idx="471">-0.0214736144658055</cx:pt>
          <cx:pt idx="472">-0.029922824590948398</cx:pt>
          <cx:pt idx="473">-0.0235850203443062</cx:pt>
          <cx:pt idx="474">-0.0094225706366566301</cx:pt>
          <cx:pt idx="475">0.00016057845385939799</cx:pt>
          <cx:pt idx="476">-0.00071858358171837504</cx:pt>
          <cx:pt idx="477">-0.00034872245950790703</cx:pt>
          <cx:pt idx="478">0.00046447519666109897</cx:pt>
          <cx:pt idx="479">-0.0095802878370193998</cx:pt>
          <cx:pt idx="480">-0.040735236312038597</cx:pt>
          <cx:pt idx="481">-0.068173069316551094</cx:pt>
          <cx:pt idx="482">-0.076306269285369002</cx:pt>
          <cx:pt idx="483">-0.059678153394640901</cx:pt>
          <cx:pt idx="484">-0.063418617895504098</cx:pt>
          <cx:pt idx="485">-0.049124142186562199</cx:pt>
          <cx:pt idx="486">-0.010121255215724901</cx:pt>
          <cx:pt idx="487">0.0521365128712762</cx:pt>
          <cx:pt idx="488">0.068395684615855407</cx:pt>
          <cx:pt idx="489">0.055718983571854702</cx:pt>
          <cx:pt idx="490">-0.0037449525160881598</cx:pt>
          <cx:pt idx="491">0.026185895026829401</cx:pt>
          <cx:pt idx="492">-0.013860423055562799</cx:pt>
          <cx:pt idx="493">-0.046926514285163298</cx:pt>
          <cx:pt idx="494">-0.020803792401586099</cx:pt>
          <cx:pt idx="495">-0.085746788449749797</cx:pt>
          <cx:pt idx="496">-0.0550041609380581</cx:pt>
          <cx:pt idx="497">-0.035681789211515498</cx:pt>
          <cx:pt idx="498">-0.020689499938892401</cx:pt>
          <cx:pt idx="499">-0.0371339161848721</cx:pt>
          <cx:pt idx="500">-0.032224945949204303</cx:pt>
          <cx:pt idx="501">-0.0140316113382096</cx:pt>
          <cx:pt idx="502">-0.0031014697614827002</cx:pt>
          <cx:pt idx="503">-0.00045585517617027598</cx:pt>
          <cx:pt idx="504">-2.5516101285917501e-06</cx:pt>
          <cx:pt idx="505">-0.00031938199149429502</cx:pt>
          <cx:pt idx="506">0.0015816757964980199</cx:pt>
          <cx:pt idx="507">-0.0142243384927511</cx:pt>
          <cx:pt idx="508">-0.042813706801935303</cx:pt>
          <cx:pt idx="509">-0.049987112336988097</cx:pt>
          <cx:pt idx="510">-0.0603886727029515</cx:pt>
          <cx:pt idx="511">-0.084601788817709897</cx:pt>
          <cx:pt idx="512">-0.0955341368952069</cx:pt>
          <cx:pt idx="513">-0.094306743382754896</cx:pt>
          <cx:pt idx="514">-0.056547198613144098</cx:pt>
          <cx:pt idx="515">-0.017902589631927299</cx:pt>
          <cx:pt idx="516">-0.024381479645644601</cx:pt>
          <cx:pt idx="517">0.041652517100673303</cx:pt>
          <cx:pt idx="518">-0.0041143265592253099</cx:pt>
          <cx:pt idx="519">-0.010394323601165999</cx:pt>
          <cx:pt idx="520">-0.028376465030492501</cx:pt>
          <cx:pt idx="521">-0.0022005867150193901</cx:pt>
          <cx:pt idx="522">-0.0023062918980036201</cx:pt>
          <cx:pt idx="523">-0.034175936167195498</cx:pt>
          <cx:pt idx="524">-0.023382407024610901</cx:pt>
          <cx:pt idx="525">-0.024685961099059701</cx:pt>
          <cx:pt idx="526">-0.044586314175157099</cx:pt>
          <cx:pt idx="527">-0.0518723181333322</cx:pt>
          <cx:pt idx="528">-0.0355749523015777</cx:pt>
          <cx:pt idx="529">-0.0082941745213369507</cx:pt>
          <cx:pt idx="530">0.0017623587583967799</cx:pt>
          <cx:pt idx="531">-6.3514739371291597e-05</cx:pt>
          <cx:pt idx="532">-0.00054170149828843103</cx:pt>
          <cx:pt idx="533">0.00089448289288498301</cx:pt>
          <cx:pt idx="534">0.00094796938121085802</cx:pt>
          <cx:pt idx="535">-0.0097034223532823805</cx:pt>
          <cx:pt idx="536">-0.0224726185641081</cx:pt>
          <cx:pt idx="537">-0.021017647472839102</cx:pt>
          <cx:pt idx="538">-0.037869086404890701</cx:pt>
          <cx:pt idx="539">-0.059219760044360699</cx:pt>
          <cx:pt idx="540">-0.093671218798076494</cx:pt>
          <cx:pt idx="541">-0.13683627432933401</cx:pt>
          <cx:pt idx="542">-0.11038500645773</cx:pt>
          <cx:pt idx="543">-0.12358429351172701</cx:pt>
          <cx:pt idx="544">-0.10154434548228</cx:pt>
          <cx:pt idx="545">-0.070178298220222896</cx:pt>
          <cx:pt idx="546">-0.040019540056610202</cx:pt>
          <cx:pt idx="547">0.010932931339049601</cx:pt>
          <cx:pt idx="548">0.0125575350935622</cx:pt>
          <cx:pt idx="549">0.015755493023090001</cx:pt>
          <cx:pt idx="550">0.021244570600423601</cx:pt>
          <cx:pt idx="551">0.0190228486990397</cx:pt>
          <cx:pt idx="552">-0.021840790739608901</cx:pt>
          <cx:pt idx="553">-0.040927400842578898</cx:pt>
          <cx:pt idx="554">-0.054552379831960603</cx:pt>
          <cx:pt idx="555">-0.047162304177297998</cx:pt>
          <cx:pt idx="556">-0.032019995800666903</cx:pt>
          <cx:pt idx="557">-0.0082300704382925506</cx:pt>
          <cx:pt idx="558">-0.0024092428223949401</cx:pt>
          <cx:pt idx="559">-0.00042569323308594198</cx:pt>
          <cx:pt idx="560">-0.00024697426022975101</cx:pt>
          <cx:pt idx="561">8.4582082576767402e-05</cx:pt>
          <cx:pt idx="562">-0.0012145194791686801</cx:pt>
          <cx:pt idx="563">-0.0061471698932087501</cx:pt>
          <cx:pt idx="564">-0.0067602558635461302</cx:pt>
          <cx:pt idx="565">-0.00055347767998525802</cx:pt>
          <cx:pt idx="566">-0.017349543252284199</cx:pt>
          <cx:pt idx="567">-0.024203777292121999</cx:pt>
          <cx:pt idx="568">-0.0242891835010259</cx:pt>
          <cx:pt idx="569">-0.084675499955594105</cx:pt>
          <cx:pt idx="570">-0.106677738384663</cx:pt>
          <cx:pt idx="571">-0.11647148418754801</cx:pt>
          <cx:pt idx="572">-0.12190163907967499</cx:pt>
          <cx:pt idx="573">-0.075409278828750106</cx:pt>
          <cx:pt idx="574">-0.048999066398461001</cx:pt>
          <cx:pt idx="575">-0.0031043067802747201</cx:pt>
          <cx:pt idx="576">-0.011284621587084801</cx:pt>
          <cx:pt idx="577">0.0075198342996516199</cx:pt>
          <cx:pt idx="578">0.032291919652328603</cx:pt>
          <cx:pt idx="579">0.042415694508875799</cx:pt>
          <cx:pt idx="580">-0.0192736962309163</cx:pt>
          <cx:pt idx="581">-0.046328486636266</cx:pt>
          <cx:pt idx="582">-0.040784832569541303</cx:pt>
          <cx:pt idx="583">-0.033174672800558302</cx:pt>
          <cx:pt idx="584">-0.0218574211848808</cx:pt>
          <cx:pt idx="585">-0.0084063793400496901</cx:pt>
          <cx:pt idx="586">-0.0026505748772648599</cx:pt>
          <cx:pt idx="587">-0.000154282357096166</cx:pt>
          <cx:pt idx="588">0.00059612588464574704</cx:pt>
          <cx:pt idx="589">-0.00057530104004409105</cx:pt>
          <cx:pt idx="590">-8.9318287520198094e-05</cx:pt>
          <cx:pt idx="591">-0.00321209742014384</cx:pt>
          <cx:pt idx="592">0.0028719950639135398</cx:pt>
          <cx:pt idx="593">0.0182760419394087</cx:pt>
          <cx:pt idx="594">0.0225772357396542</cx:pt>
          <cx:pt idx="595">0.041473971355968801</cx:pt>
          <cx:pt idx="596">0.035385342634823402</cx:pt>
          <cx:pt idx="597">0.00033089115225955402</cx:pt>
          <cx:pt idx="598">0.00541801357093738</cx:pt>
          <cx:pt idx="599">-0.0258529945018484</cx:pt>
          <cx:pt idx="600">-0.035484717847697002</cx:pt>
          <cx:pt idx="601">-0.071748460476338802</cx:pt>
          <cx:pt idx="602">-0.037486650923361599</cx:pt>
          <cx:pt idx="603">0.0032434077044167101</cx:pt>
          <cx:pt idx="604">0.00643634681727113</cx:pt>
          <cx:pt idx="605">-0.039337784579130598</cx:pt>
          <cx:pt idx="606">0.0010820753798449099</cx:pt>
          <cx:pt idx="607">-0.030002462470101202</cx:pt>
          <cx:pt idx="608">-0.029787983539478601</cx:pt>
          <cx:pt idx="609">-0.042434055015963201</cx:pt>
          <cx:pt idx="610">-0.045662545646584798</cx:pt>
          <cx:pt idx="611">-0.027863684533154499</cx:pt>
          <cx:pt idx="612">-0.0122553395105774</cx:pt>
          <cx:pt idx="613">-0.0072834992961984899</cx:pt>
          <cx:pt idx="614">-0.00269373822642569</cx:pt>
          <cx:pt idx="615">-4.1285648675788298e-05</cx:pt>
          <cx:pt idx="616">-0.00061685652504740805</cx:pt>
          <cx:pt idx="617">0.00043893780704549698</cx:pt>
          <cx:pt idx="618">-0.0018532951319896001</cx:pt>
          <cx:pt idx="619">-0.00294850802735435</cx:pt>
          <cx:pt idx="620">-0.00057421470617356599</cx:pt>
          <cx:pt idx="621">0.022500987670303198</cx:pt>
          <cx:pt idx="622">0.040038662069278801</cx:pt>
          <cx:pt idx="623">0.051642514987886197</cx:pt>
          <cx:pt idx="624">0.054901480389186103</cx:pt>
          <cx:pt idx="625">0.044153318268667197</cx:pt>
          <cx:pt idx="626">0.058271826092898701</cx:pt>
          <cx:pt idx="627">0.064358795467556407</cx:pt>
          <cx:pt idx="628">0.016914953804210198</cx:pt>
          <cx:pt idx="629">0.0063593933793772801</cx:pt>
          <cx:pt idx="630">0.025077024584268401</cx:pt>
          <cx:pt idx="631">0.025021343339690302</cx:pt>
          <cx:pt idx="632">-0.047739234291327003</cx:pt>
          <cx:pt idx="633">-0.081949814819652203</cx:pt>
          <cx:pt idx="634">-0.069916922252480904</cx:pt>
          <cx:pt idx="635">-0.077889803770680499</cx:pt>
          <cx:pt idx="636">-0.063055103084779601</cx:pt>
          <cx:pt idx="637">-0.074394494051956098</cx:pt>
          <cx:pt idx="638">-0.0339337732090738</cx:pt>
          <cx:pt idx="639">-0.017379859323945802</cx:pt>
          <cx:pt idx="640">-0.00533569645138505</cx:pt>
          <cx:pt idx="641">-0.00178023177448257</cx:pt>
          <cx:pt idx="642">-0.00065109080622487603</cx:pt>
          <cx:pt idx="643">0.00024050459335148801</cx:pt>
          <cx:pt idx="644">0.00060143511776357004</cx:pt>
          <cx:pt idx="645">-0.00041532793935805299</cx:pt>
          <cx:pt idx="646">-0.0015597915493423601</cx:pt>
          <cx:pt idx="647">-0.0043445180744994399</cx:pt>
          <cx:pt idx="648">-0.0011714720974951799</cx:pt>
          <cx:pt idx="649">0.0165219072588219</cx:pt>
          <cx:pt idx="650">0.037454208006862402</cx:pt>
          <cx:pt idx="651">0.030554443591304301</cx:pt>
          <cx:pt idx="652">0.057034449141799198</cx:pt>
          <cx:pt idx="653">0.041216639487617203</cx:pt>
          <cx:pt idx="654">0.0567295459744004</cx:pt>
          <cx:pt idx="655">0.046308227918727497</cx:pt>
          <cx:pt idx="656">-0.026640989597484</cx:pt>
          <cx:pt idx="657">0.014356462321058401</cx:pt>
          <cx:pt idx="658">0.038782632476054603</cx:pt>
          <cx:pt idx="659">0.00025515637989520799</cx:pt>
          <cx:pt idx="660">-0.060604029827270603</cx:pt>
          <cx:pt idx="661">-0.077219873953796994</cx:pt>
          <cx:pt idx="662">-0.073275581104258303</cx:pt>
          <cx:pt idx="663">-0.072923086408778801</cx:pt>
          <cx:pt idx="664">-0.031934786599286002</cx:pt>
          <cx:pt idx="665">-0.021371433631231399</cx:pt>
          <cx:pt idx="666">-0.0083377717660301793</cx:pt>
          <cx:pt idx="667">-0.0054981210586357203</cx:pt>
          <cx:pt idx="668">0.0010945656312856399</cx:pt>
          <cx:pt idx="669">-0.00064163930133922002</cx:pt>
          <cx:pt idx="670">-0.00027447499343680399</cx:pt>
          <cx:pt idx="671">-0.00072247078579640203</cx:pt>
          <cx:pt idx="672">0.00038483711214154102</cx:pt>
          <cx:pt idx="673">-0.00069255785278348597</cx:pt>
          <cx:pt idx="674">0.0012705937959701301</cx:pt>
          <cx:pt idx="675">0.0031635597005811198</cx:pt>
          <cx:pt idx="676">0.00981477615307637</cx:pt>
          <cx:pt idx="677">0.016545735053329701</cx:pt>
          <cx:pt idx="678">0.027369768753953399</cx:pt>
          <cx:pt idx="679">0.047565664998496203</cx:pt>
          <cx:pt idx="680">0.065983950944099506</cx:pt>
          <cx:pt idx="681">0.0230109077598439</cx:pt>
          <cx:pt idx="682">0.034566131743767499</cx:pt>
          <cx:pt idx="683">0.0106118776788191</cx:pt>
          <cx:pt idx="684">-0.0412452442379432</cx:pt>
          <cx:pt idx="685">0.014624736554587001</cx:pt>
          <cx:pt idx="686">0.0254455109890009</cx:pt>
          <cx:pt idx="687">-0.0133232530013882</cx:pt>
          <cx:pt idx="688">-0.0549236740804014</cx:pt>
          <cx:pt idx="689">-0.065821644464874596</cx:pt>
          <cx:pt idx="690">-0.075308758009436205</cx:pt>
          <cx:pt idx="691">-0.039988133323509402</cx:pt>
          <cx:pt idx="692">0.0069262628917598499</cx:pt>
          <cx:pt idx="693">0.0069513244311535998</cx:pt>
          <cx:pt idx="694">0.0072091691311564603</cx:pt>
          <cx:pt idx="695">0.0092807928566749597</cx:pt>
          <cx:pt idx="696">-0.0033242111513302999</cx:pt>
          <cx:pt idx="697">-0.0026780220312365801</cx:pt>
          <cx:pt idx="698">-0.00042409086467485999</cx:pt>
          <cx:pt idx="699">-0.00014976050010263601</cx:pt>
          <cx:pt idx="700">0.00042133340539316698</cx:pt>
          <cx:pt idx="701">-0.000370140562206848</cx:pt>
          <cx:pt idx="702">-0.000273979847367717</cx:pt>
          <cx:pt idx="703">0.0011937190692242201</cx:pt>
          <cx:pt idx="704">0.00368862161896427</cx:pt>
          <cx:pt idx="705">0.0173875103337452</cx:pt>
          <cx:pt idx="706">0.00101390221037359</cx:pt>
          <cx:pt idx="707">0.0157130443428764</cx:pt>
          <cx:pt idx="708">0.043490875945536002</cx:pt>
          <cx:pt idx="709">0.0262203933610658</cx:pt>
          <cx:pt idx="710">-0.0079567115105236494</cx:pt>
          <cx:pt idx="711">-0.0039506901251439002</cx:pt>
          <cx:pt idx="712">-0.0014896396244410499</cx:pt>
          <cx:pt idx="713">0.0103951178497186</cx:pt>
          <cx:pt idx="714">0.0183112225654815</cx:pt>
          <cx:pt idx="715">-0.0080561227514758197</cx:pt>
          <cx:pt idx="716">-0.0073114232642920796</cx:pt>
          <cx:pt idx="717">-0.0089669265465050704</cx:pt>
          <cx:pt idx="718">-0.0040410207100593397</cx:pt>
          <cx:pt idx="719">0.0311212113355725</cx:pt>
          <cx:pt idx="720">0.0231808123467479</cx:pt>
          <cx:pt idx="721">0.0135681700328521</cx:pt>
          <cx:pt idx="722">0.0071816463447548001</cx:pt>
          <cx:pt idx="723">0.0022274893671457401</cx:pt>
          <cx:pt idx="724">0.00027115370386760298</cx:pt>
          <cx:pt idx="725">-0.00038866550921232699</cx:pt>
          <cx:pt idx="726">-4.2671830383272999e-05</cx:pt>
          <cx:pt idx="727">-5.9810277384477202e-05</cx:pt>
          <cx:pt idx="728">7.4038384670394101e-05</cx:pt>
          <cx:pt idx="729">-0.00087492980392057799</cx:pt>
          <cx:pt idx="730">-0.00010568133685948201</cx:pt>
          <cx:pt idx="731">-0.00069997330062475903</cx:pt>
          <cx:pt idx="732">0.0019699298418293099</cx:pt>
          <cx:pt idx="733">0.0093219591663945001</cx:pt>
          <cx:pt idx="734">0.0148653798681695</cx:pt>
          <cx:pt idx="735">0.0185913441073908</cx:pt>
          <cx:pt idx="736">0.0329398458976842</cx:pt>
          <cx:pt idx="737">0.0413202147746227</cx:pt>
          <cx:pt idx="738">0.034385544653772998</cx:pt>
          <cx:pt idx="739">0.035723541311615703</cx:pt>
          <cx:pt idx="740">0.045203928467950703</cx:pt>
          <cx:pt idx="741">0.059196838532695202</cx:pt>
          <cx:pt idx="742">0.062463142455480299</cx:pt>
          <cx:pt idx="743">0.042044407090694701</cx:pt>
          <cx:pt idx="744">0.052575021324775699</cx:pt>
          <cx:pt idx="745">0.049896057403630997</cx:pt>
          <cx:pt idx="746">0.036900015198215001</cx:pt>
          <cx:pt idx="747">0.031711215176438601</cx:pt>
          <cx:pt idx="748">0.0188940873757883</cx:pt>
          <cx:pt idx="749">0.0096094698413955199</cx:pt>
          <cx:pt idx="750">0.0041441527779154099</cx:pt>
          <cx:pt idx="751">0.00081732557847465103</cx:pt>
          <cx:pt idx="752">0.00014333402360616399</cx:pt>
          <cx:pt idx="753">0.00012698840768801499</cx:pt>
          <cx:pt idx="754">0.00017379776903050101</cx:pt>
          <cx:pt idx="755">0.00028117216447258599</cx:pt>
          <cx:pt idx="756">0.00029233197669769099</cx:pt>
          <cx:pt idx="757">-6.6607669118973304e-05</cx:pt>
          <cx:pt idx="758">0.00048280065993159399</cx:pt>
          <cx:pt idx="759">0.00031273850761653899</cx:pt>
          <cx:pt idx="760">-2.0866106737524699e-05</cx:pt>
          <cx:pt idx="761">0.000847625653325706</cx:pt>
          <cx:pt idx="762">-9.8755917232400302e-06</cx:pt>
          <cx:pt idx="763">0.00122717334636699</cx:pt>
          <cx:pt idx="764">0.00053898746583339095</cx:pt>
          <cx:pt idx="765">0.00187394855654517</cx:pt>
          <cx:pt idx="766">-0.00095919179177635398</cx:pt>
          <cx:pt idx="767">0.0026139950800739401</cx:pt>
          <cx:pt idx="768">0.0041767813989931702</cx:pt>
          <cx:pt idx="769">0.00375791752296902</cx:pt>
          <cx:pt idx="770">0.010059684569878101</cx:pt>
          <cx:pt idx="771">0.0048484959755407397</cx:pt>
          <cx:pt idx="772">0.00361561292394866</cx:pt>
          <cx:pt idx="773">0.0024964762352819901</cx:pt>
          <cx:pt idx="774">0.0026261664577836301</cx:pt>
          <cx:pt idx="775">0.0018707924129262199</cx:pt>
          <cx:pt idx="776">0.00094889815849235899</cx:pt>
          <cx:pt idx="777">0.00079026079118398897</cx:pt>
          <cx:pt idx="778">0.00071714581615716201</cx:pt>
          <cx:pt idx="779">-0.000225252494777505</cx:pt>
          <cx:pt idx="780">0.00019902477927445501</cx:pt>
          <cx:pt idx="781">0.000548568028824187</cx:pt>
          <cx:pt idx="782">8.3102600304786608e-06</cx:pt>
          <cx:pt idx="783">-0.00085195632211035896</cx:pt>
        </cx:lvl>
      </cx:numDim>
    </cx:data>
    <cx:data id="174">
      <cx:numDim type="val">
        <cx:f>'001_WA_F - 副本'!$FS$1:$FS$784</cx:f>
        <cx:lvl ptCount="784" formatCode="G/通用格式">
          <cx:pt idx="0">-0.000326470734962078</cx:pt>
          <cx:pt idx="1">0.00014943397076431001</cx:pt>
          <cx:pt idx="2">-0.000345360385929561</cx:pt>
          <cx:pt idx="3">-0.00040180293114773399</cx:pt>
          <cx:pt idx="4">0.00021375338766777899</cx:pt>
          <cx:pt idx="5">0.000131032690209787</cx:pt>
          <cx:pt idx="6">0.00074624851828515104</cx:pt>
          <cx:pt idx="7">-0.00066831404494353396</cx:pt>
          <cx:pt idx="8">-0.000166054798173477</cx:pt>
          <cx:pt idx="9">-8.6665729315052196e-05</cx:pt>
          <cx:pt idx="10">-0.0011469382748153401</cx:pt>
          <cx:pt idx="11">0.000515715831543755</cx:pt>
          <cx:pt idx="12">-0.00018872888034312499</cx:pt>
          <cx:pt idx="13">0.00044377541619061202</cx:pt>
          <cx:pt idx="14">-0.00092557111517471897</cx:pt>
          <cx:pt idx="15">0.00045195364772759899</cx:pt>
          <cx:pt idx="16">-0.000171353277158952</cx:pt>
          <cx:pt idx="17">0.00012623066700550599</cx:pt>
          <cx:pt idx="18">-0.00051090687822550099</cx:pt>
          <cx:pt idx="19">-0.00054676980515026201</cx:pt>
          <cx:pt idx="20">0.00058085877064982397</cx:pt>
          <cx:pt idx="21">-0.000114994597841186</cx:pt>
          <cx:pt idx="22">-1.39206200685751e-05</cx:pt>
          <cx:pt idx="23">0.00023220615214663399</cx:pt>
          <cx:pt idx="24">-0.00014671300816533199</cx:pt>
          <cx:pt idx="25">-9.6983137633094703e-06</cx:pt>
          <cx:pt idx="26">-0.00031982231681581999</cx:pt>
          <cx:pt idx="27">0.000641604425663448</cx:pt>
          <cx:pt idx="28">0.00033775071633033099</cx:pt>
          <cx:pt idx="29">-0.00099217901832232796</cx:pt>
          <cx:pt idx="30">0.00055239165881095604</cx:pt>
          <cx:pt idx="31">0.00054659666162225004</cx:pt>
          <cx:pt idx="32">0.00026920842335310599</cx:pt>
          <cx:pt idx="33">-0.00017533886283811501</cx:pt>
          <cx:pt idx="34">-0.0025289704122937601</cx:pt>
          <cx:pt idx="35">-0.0042747178078250004</cx:pt>
          <cx:pt idx="36">-0.0016942600227316</cx:pt>
          <cx:pt idx="37">-0.00125964638197857</cx:pt>
          <cx:pt idx="38">-0.0010836509877515299</cx:pt>
          <cx:pt idx="39">-0.0022971012375553801</cx:pt>
          <cx:pt idx="40">-0.0041044067661125099</cx:pt>
          <cx:pt idx="41">-0.0015136952564831301</cx:pt>
          <cx:pt idx="42">0.00028224799608327598</cx:pt>
          <cx:pt idx="43">-0.00146840038140071</cx:pt>
          <cx:pt idx="44">-0.0022177616465290598</cx:pt>
          <cx:pt idx="45">-0.0033984113933648499</cx:pt>
          <cx:pt idx="46">-0.00097124834238906498</cx:pt>
          <cx:pt idx="47">-0.00124225892387976</cx:pt>
          <cx:pt idx="48">-0.00072171339767275499</cx:pt>
          <cx:pt idx="49">-0.00054887984333215102</cx:pt>
          <cx:pt idx="50">-0.00044408313642845898</cx:pt>
          <cx:pt idx="51">-0.00083271308097686997</cx:pt>
          <cx:pt idx="52">0.00053690881542071403</cx:pt>
          <cx:pt idx="53">-0.00033680732701367802</cx:pt>
          <cx:pt idx="54">8.4820592804243605e-05</cx:pt>
          <cx:pt idx="55">0.000331435244144823</cx:pt>
          <cx:pt idx="56">-4.5598020616203399e-05</cx:pt>
          <cx:pt idx="57">-0.00032003953317048101</cx:pt>
          <cx:pt idx="58">-0.0011018038272492699</cx:pt>
          <cx:pt idx="59">-0.00149649023673764</cx:pt>
          <cx:pt idx="60">-0.00079583030849925899</cx:pt>
          <cx:pt idx="61">-0.000748308862492343</cx:pt>
          <cx:pt idx="62">-0.0014699084047260201</cx:pt>
          <cx:pt idx="63">-0.0050812192630030903</cx:pt>
          <cx:pt idx="64">-0.0046622710831077004</cx:pt>
          <cx:pt idx="65">-0.0046953363111883204</cx:pt>
          <cx:pt idx="66">-0.014177081548189301</cx:pt>
          <cx:pt idx="67">-0.017606478291469</cx:pt>
          <cx:pt idx="68">-0.020857566438868502</cx:pt>
          <cx:pt idx="69">-0.0156867937506888</cx:pt>
          <cx:pt idx="70">-0.012011298426325799</cx:pt>
          <cx:pt idx="71">-0.0151845720925292</cx:pt>
          <cx:pt idx="72">-0.017389411070483699</cx:pt>
          <cx:pt idx="73">-0.0087936827969879207</cx:pt>
          <cx:pt idx="74">-0.0124981654235417</cx:pt>
          <cx:pt idx="75">-0.0058302305772686197</cx:pt>
          <cx:pt idx="76">-0.0012157942569313799</cx:pt>
          <cx:pt idx="77">-0.00046486219787737201</cx:pt>
          <cx:pt idx="78">-0.0022595466360453599</cx:pt>
          <cx:pt idx="79">0.00010305815207929701</cx:pt>
          <cx:pt idx="80">-0.00038508127189114898</cx:pt>
          <cx:pt idx="81">-0.00086706961072138095</cx:pt>
          <cx:pt idx="82">0.000267740280797629</cx:pt>
          <cx:pt idx="83">-8.7329123564850995e-05</cx:pt>
          <cx:pt idx="84">4.4118555801746702e-05</cx:pt>
          <cx:pt idx="85">0.00020032364537542199</cx:pt>
          <cx:pt idx="86">0.00025557356935392098</cx:pt>
          <cx:pt idx="87">-0.0031421819953616698</cx:pt>
          <cx:pt idx="88">0.00029205762918549101</cx:pt>
          <cx:pt idx="89">-0.00096943634571443804</cx:pt>
          <cx:pt idx="90">-0.0039894890092032403</cx:pt>
          <cx:pt idx="91">-0.0031838484804581299</cx:pt>
          <cx:pt idx="92">-0.0079992631001164494</cx:pt>
          <cx:pt idx="93">-0.0122161812502981</cx:pt>
          <cx:pt idx="94">-0.00139780653283475</cx:pt>
          <cx:pt idx="95">-0.0014614980279223</cx:pt>
          <cx:pt idx="96">-0.018362314607299</cx:pt>
          <cx:pt idx="97">-0.0295767837712641</cx:pt>
          <cx:pt idx="98">-0.0148580732776795</cx:pt>
          <cx:pt idx="99">0.000876272567267294</cx:pt>
          <cx:pt idx="100">-0.0023606028148576499</cx:pt>
          <cx:pt idx="101">0.0080165873855064605</cx:pt>
          <cx:pt idx="102">0.011824162185921701</cx:pt>
          <cx:pt idx="103">0.012300564282862801</cx:pt>
          <cx:pt idx="104">0.023046198948948701</cx:pt>
          <cx:pt idx="105">0.0155860263117752</cx:pt>
          <cx:pt idx="106">0.0072697974370681002</cx:pt>
          <cx:pt idx="107">-0.0017151533987810801</cx:pt>
          <cx:pt idx="108">-0.0011098298629282301</cx:pt>
          <cx:pt idx="109">0.0040882768414682398</cx:pt>
          <cx:pt idx="110">0.0011810740702531599</cx:pt>
          <cx:pt idx="111">0.00035896820442573099</cx:pt>
          <cx:pt idx="112">0.00013515055353614301</cx:pt>
          <cx:pt idx="113">-0.0010054297683508399</cx:pt>
          <cx:pt idx="114">0.000403733673490789</cx:pt>
          <cx:pt idx="115">0.000183082136984523</cx:pt>
          <cx:pt idx="116">0.000716890003517431</cx:pt>
          <cx:pt idx="117">-0.0055409280848563898</cx:pt>
          <cx:pt idx="118">-0.010866767485536</cx:pt>
          <cx:pt idx="119">-0.0075760214529249203</cx:pt>
          <cx:pt idx="120">-0.022024056528178501</cx:pt>
          <cx:pt idx="121">-0.0272336173741346</cx:pt>
          <cx:pt idx="122">-0.0090419976281129397</cx:pt>
          <cx:pt idx="123">0.0070602161439399401</cx:pt>
          <cx:pt idx="124">-0.00665697674614523</cx:pt>
          <cx:pt idx="125">-0.0045925617211503098</cx:pt>
          <cx:pt idx="126">-0.0061550439395823796</cx:pt>
          <cx:pt idx="127">-0.0074365806012727598</cx:pt>
          <cx:pt idx="128">-0.020922774222958001</cx:pt>
          <cx:pt idx="129">-0.016696224671408601</cx:pt>
          <cx:pt idx="130">0.0042087581526675704</cx:pt>
          <cx:pt idx="131">0.0095469759950910799</cx:pt>
          <cx:pt idx="132">0.028575071941108501</cx:pt>
          <cx:pt idx="133">0.031800636346265697</cx:pt>
          <cx:pt idx="134">0.02185852023617</cx:pt>
          <cx:pt idx="135">0.026272641501815699</cx:pt>
          <cx:pt idx="136">0.023064355655651299</cx:pt>
          <cx:pt idx="137">0.011110731223940899</cx:pt>
          <cx:pt idx="138">0.0035932232636908998</cx:pt>
          <cx:pt idx="139">-0.00068427882165038995</cx:pt>
          <cx:pt idx="140">0.00050620972670817603</cx:pt>
          <cx:pt idx="141">0.00064794234969875204</cx:pt>
          <cx:pt idx="142">-0.000680197897338404</cx:pt>
          <cx:pt idx="143">0.00029962910961013497</cx:pt>
          <cx:pt idx="144">-0.0033843695658321502</cx:pt>
          <cx:pt idx="145">-0.0091960154690329601</cx:pt>
          <cx:pt idx="146">-0.013223651493726601</cx:pt>
          <cx:pt idx="147">-0.017672474225699401</cx:pt>
          <cx:pt idx="148">-0.031178358204301301</cx:pt>
          <cx:pt idx="149">-0.020831094047237101</cx:pt>
          <cx:pt idx="150">-0.0207443147531877</cx:pt>
          <cx:pt idx="151">0.0048525628169012302</cx:pt>
          <cx:pt idx="152">-0.00029142640803775198</cx:pt>
          <cx:pt idx="153">-0.028120431014826801</cx:pt>
          <cx:pt idx="154">-0.0200579429224539</cx:pt>
          <cx:pt idx="155">-0.022110585078136801</cx:pt>
          <cx:pt idx="156">-0.047206749629612299</cx:pt>
          <cx:pt idx="157">-0.027156875944743201</cx:pt>
          <cx:pt idx="158">0.0025548323069152601</cx:pt>
          <cx:pt idx="159">-0.0027424166142387702</cx:pt>
          <cx:pt idx="160">0.016735667724323298</cx:pt>
          <cx:pt idx="161">0.0081026975993083797</cx:pt>
          <cx:pt idx="162">0.0157585289198953</cx:pt>
          <cx:pt idx="163">0.033747558089828697</cx:pt>
          <cx:pt idx="164">0.026110627113463101</cx:pt>
          <cx:pt idx="165">0.00136375523416131</cx:pt>
          <cx:pt idx="166">-0.00029098692579973399</cx:pt>
          <cx:pt idx="167">-0.00028535414091910498</cx:pt>
          <cx:pt idx="168">-0.00080874670372868302</cx:pt>
          <cx:pt idx="169">-0.00025742705713705899</cx:pt>
          <cx:pt idx="170">0.0010884594881262299</cx:pt>
          <cx:pt idx="171">-0.001163852162488</cx:pt>
          <cx:pt idx="172">-0.0043995649703158198</cx:pt>
          <cx:pt idx="173">-0.0050128154942169004</cx:pt>
          <cx:pt idx="174">-0.0084875029292373703</cx:pt>
          <cx:pt idx="175">-0.023379544833334601</cx:pt>
          <cx:pt idx="176">-0.037987372275638101</cx:pt>
          <cx:pt idx="177">-0.016749255313149299</cx:pt>
          <cx:pt idx="178">-0.0197507742846325</cx:pt>
          <cx:pt idx="179">-0.027637231781329999</cx:pt>
          <cx:pt idx="180">-0.023432740665282299</cx:pt>
          <cx:pt idx="181">-0.019364710610908598</cx:pt>
          <cx:pt idx="182">0.0141640335577446</cx:pt>
          <cx:pt idx="183">0.0056075851570039298</cx:pt>
          <cx:pt idx="184">0.00075759975113135597</cx:pt>
          <cx:pt idx="185">0.0082576073543415094</cx:pt>
          <cx:pt idx="186">0.036944241451107702</cx:pt>
          <cx:pt idx="187">0.031229856072933101</cx:pt>
          <cx:pt idx="188">0.040286731768467102</cx:pt>
          <cx:pt idx="189">0.00766733798637845</cx:pt>
          <cx:pt idx="190">0.017880802526777099</cx:pt>
          <cx:pt idx="191">0.050653934441243699</cx:pt>
          <cx:pt idx="192">0.031615034926898197</cx:pt>
          <cx:pt idx="193">0.00097931699011301701</cx:pt>
          <cx:pt idx="194">0.0016343832761430001</cx:pt>
          <cx:pt idx="195">-8.5735084694912398e-05</cx:pt>
          <cx:pt idx="196">-0.00087534872400741497</cx:pt>
          <cx:pt idx="197">0.00055987883267719096</cx:pt>
          <cx:pt idx="198">-0.00041953483909708001</cx:pt>
          <cx:pt idx="199">-0.0048328138629444503</cx:pt>
          <cx:pt idx="200">-0.010381812498407601</cx:pt>
          <cx:pt idx="201">-0.011560302028081299</cx:pt>
          <cx:pt idx="202">-0.024279453505958899</cx:pt>
          <cx:pt idx="203">-0.046509105891206999</cx:pt>
          <cx:pt idx="204">-0.0319772808370236</cx:pt>
          <cx:pt idx="205">-0.030917714228104701</cx:pt>
          <cx:pt idx="206">-0.0310599012706754</cx:pt>
          <cx:pt idx="207">-0.020701225543384501</cx:pt>
          <cx:pt idx="208">-0.0031956902401098801</cx:pt>
          <cx:pt idx="209">0.0081955408466801802</cx:pt>
          <cx:pt idx="210">0.0309121826567871</cx:pt>
          <cx:pt idx="211">0.028771119733068999</cx:pt>
          <cx:pt idx="212">0.0211278392720032</cx:pt>
          <cx:pt idx="213">0.036264478699771702</cx:pt>
          <cx:pt idx="214">0.0096536491708508407</cx:pt>
          <cx:pt idx="215">0.0096039945585675093</cx:pt>
          <cx:pt idx="216">-0.0046032956627086296</cx:pt>
          <cx:pt idx="217">-0.0095080573804109704</cx:pt>
          <cx:pt idx="218">-0.0055215641228537199</cx:pt>
          <cx:pt idx="219">0.030256335581720199</cx:pt>
          <cx:pt idx="220">0.016521303973757499</cx:pt>
          <cx:pt idx="221">-0.0078579925252498101</cx:pt>
          <cx:pt idx="222">0.0020304041936491601</cx:pt>
          <cx:pt idx="223">-0.00104192723850665</cx:pt>
          <cx:pt idx="224">-0.0020427296308514601</cx:pt>
          <cx:pt idx="225">-0.00085695234232051895</cx:pt>
          <cx:pt idx="226">0.00010940041132166599</cx:pt>
          <cx:pt idx="227">-0.0011467859200294101</cx:pt>
          <cx:pt idx="228">-0.010065929070992</cx:pt>
          <cx:pt idx="229">-0.021100980368789799</cx:pt>
          <cx:pt idx="230">-0.017962641359313601</cx:pt>
          <cx:pt idx="231">-0.012992446426699901</cx:pt>
          <cx:pt idx="232">-0.0161119141217883</cx:pt>
          <cx:pt idx="233">-0.040695889028703303</cx:pt>
          <cx:pt idx="234">-0.040328749635730098</cx:pt>
          <cx:pt idx="235">-0.0139104611344149</cx:pt>
          <cx:pt idx="236">-0.0092127632487220106</cx:pt>
          <cx:pt idx="237">0.00341151657770107</cx:pt>
          <cx:pt idx="238">0.0035692654395257902</cx:pt>
          <cx:pt idx="239">0.0109394612838898</cx:pt>
          <cx:pt idx="240">0.0077503025869394898</cx:pt>
          <cx:pt idx="241">0.058039165605147797</cx:pt>
          <cx:pt idx="242">0.040025180562821901</cx:pt>
          <cx:pt idx="243">0.0105714181457704</cx:pt>
          <cx:pt idx="244">0.014398318851494001</cx:pt>
          <cx:pt idx="245">0.043637724957190503</cx:pt>
          <cx:pt idx="246">0.0043579400334223901</cx:pt>
          <cx:pt idx="247">-0.020920946142640499</cx:pt>
          <cx:pt idx="248">0.026749915349505101</cx:pt>
          <cx:pt idx="249">0.00772042169309811</cx:pt>
          <cx:pt idx="250">0.00099106236068681594</cx:pt>
          <cx:pt idx="251">0.000578218913367627</cx:pt>
          <cx:pt idx="252">-0.00074375142927036997</cx:pt>
          <cx:pt idx="253">-0.0010174129938339701</cx:pt>
          <cx:pt idx="254">0.00067150307086850502</cx:pt>
          <cx:pt idx="255">-0.00042463013597864897</cx:pt>
          <cx:pt idx="256">-0.022190228654522599</cx:pt>
          <cx:pt idx="257">-0.028359651784165701</cx:pt>
          <cx:pt idx="258">-0.0029149170414223598</cx:pt>
          <cx:pt idx="259">-0.021500065107043099</cx:pt>
          <cx:pt idx="260">-0.027160281145279502</cx:pt>
          <cx:pt idx="261">-0.024245810006761501</cx:pt>
          <cx:pt idx="262">-0.0371580111604169</cx:pt>
          <cx:pt idx="263">-0.0021546573257277902</cx:pt>
          <cx:pt idx="264">-0.0230650472071048</cx:pt>
          <cx:pt idx="265">-0.0074201426324852597</cx:pt>
          <cx:pt idx="266">-0.0165507006233678</cx:pt>
          <cx:pt idx="267">-0.0060893685529296903</cx:pt>
          <cx:pt idx="268">0.0098470510438765403</cx:pt>
          <cx:pt idx="269">0.063428048801075804</cx:pt>
          <cx:pt idx="270">0.075123582167650194</cx:pt>
          <cx:pt idx="271">0.0285586615866875</cx:pt>
          <cx:pt idx="272">0.047930880159883303</cx:pt>
          <cx:pt idx="273">0.023483529382340201</cx:pt>
          <cx:pt idx="274">-0.023859138080854998</cx:pt>
          <cx:pt idx="275">-0.047721599009312103</cx:pt>
          <cx:pt idx="276">-0.0251139413535943</cx:pt>
          <cx:pt idx="277">-0.00029326833360683802</cx:pt>
          <cx:pt idx="278">-0.0012106194300433</cx:pt>
          <cx:pt idx="279">-0.00013620924949188999</cx:pt>
          <cx:pt idx="280">-0.00077118689867508605</cx:pt>
          <cx:pt idx="281">0.00013161942967931901</cx:pt>
          <cx:pt idx="282">-0.0012410303092902199</cx:pt>
          <cx:pt idx="283">-0.0024923125339377699</cx:pt>
          <cx:pt idx="284">-0.030466917990449201</cx:pt>
          <cx:pt idx="285">-0.032707449879658498</cx:pt>
          <cx:pt idx="286">-0.0066652114100815103</cx:pt>
          <cx:pt idx="287">-0.027920015253787699</cx:pt>
          <cx:pt idx="288">-0.038558082377287903</cx:pt>
          <cx:pt idx="289">-0.015712048715994301</cx:pt>
          <cx:pt idx="290">-0.0130668776810711</cx:pt>
          <cx:pt idx="291">-0.030459805546960501</cx:pt>
          <cx:pt idx="292">-0.017791318603532301</cx:pt>
          <cx:pt idx="293">-0.0405290054376529</cx:pt>
          <cx:pt idx="294">-0.062529557701443805</cx:pt>
          <cx:pt idx="295">0.00083203730722857601</cx:pt>
          <cx:pt idx="296">-0.0051073225078347197</cx:pt>
          <cx:pt idx="297">0.0041367924305277196</cx:pt>
          <cx:pt idx="298">-0.0023863194840293002</cx:pt>
          <cx:pt idx="299">0.0173338295544796</cx:pt>
          <cx:pt idx="300">0.0128215148243706</cx:pt>
          <cx:pt idx="301">-0.041209153861511597</cx:pt>
          <cx:pt idx="302">-0.0247131101453868</cx:pt>
          <cx:pt idx="303">-0.033434112382529801</cx:pt>
          <cx:pt idx="304">-0.022220438434959001</cx:pt>
          <cx:pt idx="305">0.0096058342612275107</cx:pt>
          <cx:pt idx="306">-0.0016339399641500101</cx:pt>
          <cx:pt idx="307">0.00078918087302133004</cx:pt>
          <cx:pt idx="308">-0.00021590721907187901</cx:pt>
          <cx:pt idx="309">-0.0024352264095400498</cx:pt>
          <cx:pt idx="310">-0.0019471591475094399</cx:pt>
          <cx:pt idx="311">-0.018181097791311201</cx:pt>
          <cx:pt idx="312">-0.033192972594429097</cx:pt>
          <cx:pt idx="313">-0.0147252190211449</cx:pt>
          <cx:pt idx="314">0.019906160948845401</cx:pt>
          <cx:pt idx="315">-0.0248102707354056</cx:pt>
          <cx:pt idx="316">-0.014439124107237401</cx:pt>
          <cx:pt idx="317">-0.00330151968651311</cx:pt>
          <cx:pt idx="318">-0.0045323703199087496</cx:pt>
          <cx:pt idx="319">0.0109590455751609</cx:pt>
          <cx:pt idx="320">-0.010438104949287</cx:pt>
          <cx:pt idx="321">-0.052605326721873701</cx:pt>
          <cx:pt idx="322">-0.0179097274306825</cx:pt>
          <cx:pt idx="323">0.012150414284569901</cx:pt>
          <cx:pt idx="324">-0.0024233186556773499</cx:pt>
          <cx:pt idx="325">0.017066125141049601</cx:pt>
          <cx:pt idx="326">-0.0089096129870540001</cx:pt>
          <cx:pt idx="327">0.0137390727957081</cx:pt>
          <cx:pt idx="328">0.0049290021015683701</cx:pt>
          <cx:pt idx="329">-0.0118948370885197</cx:pt>
          <cx:pt idx="330">0.0068824163731703398</cx:pt>
          <cx:pt idx="331">-0.0099001755069028398</cx:pt>
          <cx:pt idx="332">-0.014735506258922001</cx:pt>
          <cx:pt idx="333">-0.00267281201586175</cx:pt>
          <cx:pt idx="334">-0.0026980743204919502</cx:pt>
          <cx:pt idx="335">-0.00037575131089982901</cx:pt>
          <cx:pt idx="336">-3.1246027295258398e-05</cx:pt>
          <cx:pt idx="337">-0.00077950235953536595</cx:pt>
          <cx:pt idx="338">-0.00087034241716023601</cx:pt>
          <cx:pt idx="339">-0.02315851603036</cx:pt>
          <cx:pt idx="340">-0.0080797436822640702</cx:pt>
          <cx:pt idx="341">0.00611660548335171</cx:pt>
          <cx:pt idx="342">0.0278329062452203</cx:pt>
          <cx:pt idx="343">0.0011840448010570601</cx:pt>
          <cx:pt idx="344">0.001880586780857</cx:pt>
          <cx:pt idx="345">-0.051962508347369402</cx:pt>
          <cx:pt idx="346">-0.0398808929579006</cx:pt>
          <cx:pt idx="347">-0.048907797940209503</cx:pt>
          <cx:pt idx="348">-0.0187323232638568</cx:pt>
          <cx:pt idx="349">-0.0249039804450105</cx:pt>
          <cx:pt idx="350">0.0010498512033981901</cx:pt>
          <cx:pt idx="351">0.042286026617221098</cx:pt>
          <cx:pt idx="352">-0.011276228479275299</cx:pt>
          <cx:pt idx="353">0.0039962019471985804</cx:pt>
          <cx:pt idx="354">0.0027029923361569699</cx:pt>
          <cx:pt idx="355">0.018457351904740502</cx:pt>
          <cx:pt idx="356">0.00080286742689595703</cx:pt>
          <cx:pt idx="357">0.0024692292663611799</cx:pt>
          <cx:pt idx="358">0.00118170567627289</cx:pt>
          <cx:pt idx="359">-0.0068535875936676198</cx:pt>
          <cx:pt idx="360">-0.025398627944364899</cx:pt>
          <cx:pt idx="361">-0.0065689634253024596</cx:pt>
          <cx:pt idx="362">-0.0031813694145278399</cx:pt>
          <cx:pt idx="363">4.5492041622586302e-05</cx:pt>
          <cx:pt idx="364">-0.00013089273040655801</cx:pt>
          <cx:pt idx="365">-0.00037311982337693802</cx:pt>
          <cx:pt idx="366">-0.00197974690450553</cx:pt>
          <cx:pt idx="367">-0.018236721274402502</cx:pt>
          <cx:pt idx="368">0.0033860340995094601</cx:pt>
          <cx:pt idx="369">-0.0016182409650891401</cx:pt>
          <cx:pt idx="370">0.0087011596282055605</cx:pt>
          <cx:pt idx="371">0.038743013274103302</cx:pt>
          <cx:pt idx="372">0.016442792820468399</cx:pt>
          <cx:pt idx="373">-0.0126356346047464</cx:pt>
          <cx:pt idx="374">-0.016513999622460598</cx:pt>
          <cx:pt idx="375">-0.056731808821046503</cx:pt>
          <cx:pt idx="376">-0.048874153280134398</cx:pt>
          <cx:pt idx="377">-0.042579038824276799</cx:pt>
          <cx:pt idx="378">4.6080514493541201e-05</cx:pt>
          <cx:pt idx="379">-0.0041138184317253603</cx:pt>
          <cx:pt idx="380">-0.0015460876952170699</cx:pt>
          <cx:pt idx="381">0.02155276986762</cx:pt>
          <cx:pt idx="382">-0.0052692337500551099</cx:pt>
          <cx:pt idx="383">0.0145974644427908</cx:pt>
          <cx:pt idx="384">0.030163954806742999</cx:pt>
          <cx:pt idx="385">0.0070172185559677202</cx:pt>
          <cx:pt idx="386">-0.016455929569437502</cx:pt>
          <cx:pt idx="387">-0.028280737882171399</cx:pt>
          <cx:pt idx="388">-0.0345308675265713</cx:pt>
          <cx:pt idx="389">-0.0116234328765802</cx:pt>
          <cx:pt idx="390">-0.0060534813064652996</cx:pt>
          <cx:pt idx="391">-0.0024253052047375</cx:pt>
          <cx:pt idx="392">-1.9294054712997101e-05</cx:pt>
          <cx:pt idx="393">-0.00053318160539341799</cx:pt>
          <cx:pt idx="394">-0.00127351024793709</cx:pt>
          <cx:pt idx="395">0.00117693685875028</cx:pt>
          <cx:pt idx="396">0.027750208143301001</cx:pt>
          <cx:pt idx="397">0.013171692663954401</cx:pt>
          <cx:pt idx="398">0.037993145720539703</cx:pt>
          <cx:pt idx="399">0.056717893846288302</cx:pt>
          <cx:pt idx="400">0.049761713297816</cx:pt>
          <cx:pt idx="401">0.0155418855768243</cx:pt>
          <cx:pt idx="402">0.016551304104663201</cx:pt>
          <cx:pt idx="403">-0.048046220593765301</cx:pt>
          <cx:pt idx="404">-0.074853507064768995</cx:pt>
          <cx:pt idx="405">-0.034844972168388902</cx:pt>
          <cx:pt idx="406">-0.018455878211884401</cx:pt>
          <cx:pt idx="407">-0.025118163922354501</cx:pt>
          <cx:pt idx="408">-0.0101451294739141</cx:pt>
          <cx:pt idx="409">0.0046417675395007104</cx:pt>
          <cx:pt idx="410">0.011025666248538299</cx:pt>
          <cx:pt idx="411">0.051756932604596698</cx:pt>
          <cx:pt idx="412">0.058096840902241001</cx:pt>
          <cx:pt idx="413">-0.019881031228417299</cx:pt>
          <cx:pt idx="414">-0.046115072951084198</cx:pt>
          <cx:pt idx="415">-0.052899033391831198</cx:pt>
          <cx:pt idx="416">-0.038135281222974098</cx:pt>
          <cx:pt idx="417">-0.016641322803607</cx:pt>
          <cx:pt idx="418">-0.0050855390698532101</cx:pt>
          <cx:pt idx="419">0.00015104035632877401</cx:pt>
          <cx:pt idx="420">0.00042916800374172</cx:pt>
          <cx:pt idx="421">-0.00017438797991030399</cx:pt>
          <cx:pt idx="422">-0.00047453081983179102</cx:pt>
          <cx:pt idx="423">0.0092588160267938601</cx:pt>
          <cx:pt idx="424">0.051686538309480702</cx:pt>
          <cx:pt idx="425">0.065168351990520595</cx:pt>
          <cx:pt idx="426">0.078931240129458499</cx:pt>
          <cx:pt idx="427">0.10303194647964201</cx:pt>
          <cx:pt idx="428">0.096179794090426193</cx:pt>
          <cx:pt idx="429">0.021699122654995399</cx:pt>
          <cx:pt idx="430">0.030893860671538299</cx:pt>
          <cx:pt idx="431">-0.0095467778881224499</cx:pt>
          <cx:pt idx="432">-0.0334048031649226</cx:pt>
          <cx:pt idx="433">-0.049186903590625802</cx:pt>
          <cx:pt idx="434">-0.040793894030272698</cx:pt>
          <cx:pt idx="435">-0.062936425013661396</cx:pt>
          <cx:pt idx="436">-0.045310163646571103</cx:pt>
          <cx:pt idx="437">-0.0034279928883188199</cx:pt>
          <cx:pt idx="438">0.0268912158814981</cx:pt>
          <cx:pt idx="439">0.040064791182098797</cx:pt>
          <cx:pt idx="440">0.031262141113877699</cx:pt>
          <cx:pt idx="441">-0.0208891982368987</cx:pt>
          <cx:pt idx="442">-0.041823359628850698</cx:pt>
          <cx:pt idx="443">-0.043101128857749797</cx:pt>
          <cx:pt idx="444">-0.033877547040247702</cx:pt>
          <cx:pt idx="445">-0.016269462779210101</cx:pt>
          <cx:pt idx="446">-0.0057008556983861799</cx:pt>
          <cx:pt idx="447">-0.0023765761514193502</cx:pt>
          <cx:pt idx="448">-0.000212061959402938</cx:pt>
          <cx:pt idx="449">-0.00025430533483615102</cx:pt>
          <cx:pt idx="450">-0.00017943142775565701</cx:pt>
          <cx:pt idx="451">0.0061230861725922103</cx:pt>
          <cx:pt idx="452">0.037984313951910501</cx:pt>
          <cx:pt idx="453">0.066515360204771307</cx:pt>
          <cx:pt idx="454">0.071276106851664398</cx:pt>
          <cx:pt idx="455">0.0906839937370926</cx:pt>
          <cx:pt idx="456">0.070841210234407495</cx:pt>
          <cx:pt idx="457">0.070526265363322599</cx:pt>
          <cx:pt idx="458">0.10740659576278699</cx:pt>
          <cx:pt idx="459">0.073684092961316505</cx:pt>
          <cx:pt idx="460">0.036582277599165998</cx:pt>
          <cx:pt idx="461">0.026617245129250799</cx:pt>
          <cx:pt idx="462">-0.059753650430111299</cx:pt>
          <cx:pt idx="463">-0.081551402896392594</cx:pt>
          <cx:pt idx="464">-0.067332007672969804</cx:pt>
          <cx:pt idx="465">-0.023199412248680398</cx:pt>
          <cx:pt idx="466">0.046024572468164403</cx:pt>
          <cx:pt idx="467">0.0305089139347899</cx:pt>
          <cx:pt idx="468">0.041450710411300599</cx:pt>
          <cx:pt idx="469">-0.020238081841237199</cx:pt>
          <cx:pt idx="470">-0.021392367654488698</cx:pt>
          <cx:pt idx="471">-0.032101619797245899</cx:pt>
          <cx:pt idx="472">-0.018331449800686302</cx:pt>
          <cx:pt idx="473">-0.019777780351202399</cx:pt>
          <cx:pt idx="474">-0.0077783580725123997</cx:pt>
          <cx:pt idx="475">0.00067644953226298702</cx:pt>
          <cx:pt idx="476">-6.4735825186037295e-05</cx:pt>
          <cx:pt idx="477">0.000455981097074776</cx:pt>
          <cx:pt idx="478">-0.0037287914105311698</cx:pt>
          <cx:pt idx="479">-0.000487560189788116</cx:pt>
          <cx:pt idx="480">0.011777385223433001</cx:pt>
          <cx:pt idx="481">0.032215156216651997</cx:pt>
          <cx:pt idx="482">0.0483665422141372</cx:pt>
          <cx:pt idx="483">0.094534315329104904</cx:pt>
          <cx:pt idx="484">0.093193634721384103</cx:pt>
          <cx:pt idx="485">0.094357182513538099</cx:pt>
          <cx:pt idx="486">0.15612385427228301</cx:pt>
          <cx:pt idx="487">0.108434713577879</cx:pt>
          <cx:pt idx="488">0.056444768431879497</cx:pt>
          <cx:pt idx="489">0.040782833293803798</cx:pt>
          <cx:pt idx="490">-0.0259177709095651</cx:pt>
          <cx:pt idx="491">-0.0094043419749957405</cx:pt>
          <cx:pt idx="492">0.020467310015410502</cx:pt>
          <cx:pt idx="493">0.051620588524995403</cx:pt>
          <cx:pt idx="494">0.040483328113634101</cx:pt>
          <cx:pt idx="495">0.028106532097297399</cx:pt>
          <cx:pt idx="496">0.015525141229462599</cx:pt>
          <cx:pt idx="497">-0.035598985128676298</cx:pt>
          <cx:pt idx="498">-0.0211413661210407</cx:pt>
          <cx:pt idx="499">-0.025238961627981601</cx:pt>
          <cx:pt idx="500">-0.0285461583053775</cx:pt>
          <cx:pt idx="501">-0.019619584004291798</cx:pt>
          <cx:pt idx="502">-0.0030963971973921099</cx:pt>
          <cx:pt idx="503">-0.00184988291475765</cx:pt>
          <cx:pt idx="504">-0.000137941959367206</cx:pt>
          <cx:pt idx="505">-0.000362914839147066</cx:pt>
          <cx:pt idx="506">-0.0031564135860845601</cx:pt>
          <cx:pt idx="507">-0.0143131353738005</cx:pt>
          <cx:pt idx="508">-0.0202016263651306</cx:pt>
          <cx:pt idx="509">-0.0015005053966336401</cx:pt>
          <cx:pt idx="510">0.016712189943190101</cx:pt>
          <cx:pt idx="511">0.052874643035513598</cx:pt>
          <cx:pt idx="512">0.095618035838433396</cx:pt>
          <cx:pt idx="513">0.080317847543576598</cx:pt>
          <cx:pt idx="514">0.096612924113614398</cx:pt>
          <cx:pt idx="515">0.093365104601992793</cx:pt>
          <cx:pt idx="516">0.067042426350834905</cx:pt>
          <cx:pt idx="517">0.0588223077638221</cx:pt>
          <cx:pt idx="518">0.032214270507634001</cx:pt>
          <cx:pt idx="519">0.0120586749292161</cx:pt>
          <cx:pt idx="520">0.045447059145115397</cx:pt>
          <cx:pt idx="521">0.065786116088287203</cx:pt>
          <cx:pt idx="522">0.0075569869623364604</cx:pt>
          <cx:pt idx="523">0.020911230771129101</cx:pt>
          <cx:pt idx="524">2.76712132480358e-05</cx:pt>
          <cx:pt idx="525">-0.027338881825636902</cx:pt>
          <cx:pt idx="526">-0.029514381327820499</cx:pt>
          <cx:pt idx="527">-0.0265841741027859</cx:pt>
          <cx:pt idx="528">-0.024926003505835501</cx:pt>
          <cx:pt idx="529">-0.0111259103708145</cx:pt>
          <cx:pt idx="530">-0.0028817999920483601</cx:pt>
          <cx:pt idx="531">-0.00039763260658364299</cx:pt>
          <cx:pt idx="532">-0.00041955532426092199</cx:pt>
          <cx:pt idx="533">-0.00064686743467129405</cx:pt>
          <cx:pt idx="534">-0.0023068516768115798</cx:pt>
          <cx:pt idx="535">-0.026093660644950101</cx:pt>
          <cx:pt idx="536">-0.038371970869199502</cx:pt>
          <cx:pt idx="537">-0.024093143657309</cx:pt>
          <cx:pt idx="538">-0.022297920433035599</cx:pt>
          <cx:pt idx="539">0.0055555044934190003</cx:pt>
          <cx:pt idx="540">0.023978227044506001</cx:pt>
          <cx:pt idx="541">0.027121646898473999</cx:pt>
          <cx:pt idx="542">0.030846773261027902</cx:pt>
          <cx:pt idx="543">0.038159411748568003</cx:pt>
          <cx:pt idx="544">0.016613685584921101</cx:pt>
          <cx:pt idx="545">-0.0056175898860764501</cx:pt>
          <cx:pt idx="546">-0.00349370051748925</cx:pt>
          <cx:pt idx="547">-0.0028140712063763401</cx:pt>
          <cx:pt idx="548">0.038012279791556199</cx:pt>
          <cx:pt idx="549">0.040666314924765197</cx:pt>
          <cx:pt idx="550">0.046341667685468199</cx:pt>
          <cx:pt idx="551">0.031302877005793699</cx:pt>
          <cx:pt idx="552">0.0068769689970841399</cx:pt>
          <cx:pt idx="553">-0.0297262964279328</cx:pt>
          <cx:pt idx="554">-0.043609966077566897</cx:pt>
          <cx:pt idx="555">-0.0131971013927042</cx:pt>
          <cx:pt idx="556">-0.000158163697811772</cx:pt>
          <cx:pt idx="557">-0.0032788140569179202</cx:pt>
          <cx:pt idx="558">-0.0044508925012004298</cx:pt>
          <cx:pt idx="559">0.00077686371739144403</cx:pt>
          <cx:pt idx="560">-5.8844008638579802e-05</cx:pt>
          <cx:pt idx="561">-0.000315050726673431</cx:pt>
          <cx:pt idx="562">-0.00429871958362406</cx:pt>
          <cx:pt idx="563">-0.028334180636311001</cx:pt>
          <cx:pt idx="564">-0.0440230343663056</cx:pt>
          <cx:pt idx="565">-0.037224646109322801</cx:pt>
          <cx:pt idx="566">-0.036415055071338499</cx:pt>
          <cx:pt idx="567">-0.053365797190951698</cx:pt>
          <cx:pt idx="568">-0.035790764901305498</cx:pt>
          <cx:pt idx="569">-0.0225681841287373</cx:pt>
          <cx:pt idx="570">-0.049653683981478902</cx:pt>
          <cx:pt idx="571">-0.0522192152283463</cx:pt>
          <cx:pt idx="572">-0.063057499273824202</cx:pt>
          <cx:pt idx="573">-0.0251026907335569</cx:pt>
          <cx:pt idx="574">-0.0047731766542835003</cx:pt>
          <cx:pt idx="575">-0.0123340431424578</cx:pt>
          <cx:pt idx="576">0.031263817672443198</cx:pt>
          <cx:pt idx="577">0.049313803261382398</cx:pt>
          <cx:pt idx="578">0.0222413329996662</cx:pt>
          <cx:pt idx="579">0.011724786468664599</cx:pt>
          <cx:pt idx="580">-0.0061325158739038502</cx:pt>
          <cx:pt idx="581">-0.033321805422186698</cx:pt>
          <cx:pt idx="582">-0.0293189693054733</cx:pt>
          <cx:pt idx="583">0.0065715080956112804</cx:pt>
          <cx:pt idx="584">0.022050907847068601</cx:pt>
          <cx:pt idx="585">0.011603487654465901</cx:pt>
          <cx:pt idx="586">-0.0033467141128793198</cx:pt>
          <cx:pt idx="587">-0.00060248624032091102</cx:pt>
          <cx:pt idx="588">-0.00025590238578808102</cx:pt>
          <cx:pt idx="589">-0.00067210350138530303</cx:pt>
          <cx:pt idx="590">-0.0070278981026681</cx:pt>
          <cx:pt idx="591">-0.0213343089605528</cx:pt>
          <cx:pt idx="592">-0.039868260371048798</cx:pt>
          <cx:pt idx="593">-0.038320469050644297</cx:pt>
          <cx:pt idx="594">-0.043748825690197599</cx:pt>
          <cx:pt idx="595">-0.053186547363979202</cx:pt>
          <cx:pt idx="596">-0.062183004236833199</cx:pt>
          <cx:pt idx="597">-0.036717177246645402</cx:pt>
          <cx:pt idx="598">-0.034883084470296997</cx:pt>
          <cx:pt idx="599">-0.048693348897010102</cx:pt>
          <cx:pt idx="600">-0.026477187651999998</cx:pt>
          <cx:pt idx="601">-0.040542218407466198</cx:pt>
          <cx:pt idx="602">-0.017075263507252799</cx:pt>
          <cx:pt idx="603">-0.024528524635950299</cx:pt>
          <cx:pt idx="604">0.027583724558154499</cx:pt>
          <cx:pt idx="605">-0.015916662203482399</cx:pt>
          <cx:pt idx="606">0.0095019035300594693</cx:pt>
          <cx:pt idx="607">-0.0035094835685508001</cx:pt>
          <cx:pt idx="608">-0.0070932817444478297</cx:pt>
          <cx:pt idx="609">0.00638880206583333</cx:pt>
          <cx:pt idx="610">0.00161052592185694</cx:pt>
          <cx:pt idx="611">0.0077939113138569896</cx:pt>
          <cx:pt idx="612">0.025175751638593698</cx:pt>
          <cx:pt idx="613">0.0115275137931321</cx:pt>
          <cx:pt idx="614">-0.0062664844804556502</cx:pt>
          <cx:pt idx="615">0.000117813759897972</cx:pt>
          <cx:pt idx="616">-0.00039472124416639598</cx:pt>
          <cx:pt idx="617">0.00032712694508780599</cx:pt>
          <cx:pt idx="618">-0.0038269676429049</cx:pt>
          <cx:pt idx="619">-0.0118360239551633</cx:pt>
          <cx:pt idx="620">-0.022114753497743101</cx:pt>
          <cx:pt idx="621">-0.030409207840236801</cx:pt>
          <cx:pt idx="622">-0.0472923206510555</cx:pt>
          <cx:pt idx="623">-0.055936746759155498</cx:pt>
          <cx:pt idx="624">-0.064773125011352004</cx:pt>
          <cx:pt idx="625">-0.053881276995824297</cx:pt>
          <cx:pt idx="626">-0.0371649306250353</cx:pt>
          <cx:pt idx="627">-0.023351552093787899</cx:pt>
          <cx:pt idx="628">-0.0233869951816509</cx:pt>
          <cx:pt idx="629">-0.0235134230473464</cx:pt>
          <cx:pt idx="630">-0.013152635247702301</cx:pt>
          <cx:pt idx="631">-0.034925802416061198</cx:pt>
          <cx:pt idx="632">-0.012323724932611701</cx:pt>
          <cx:pt idx="633">-0.025809071204082001</cx:pt>
          <cx:pt idx="634">-0.0136087017990782</cx:pt>
          <cx:pt idx="635">-0.024778140066368099</cx:pt>
          <cx:pt idx="636">0.031563676805050601</cx:pt>
          <cx:pt idx="637">0.024432760879782401</cx:pt>
          <cx:pt idx="638">0.023950408926385901</cx:pt>
          <cx:pt idx="639">0.0225813561433524</cx:pt>
          <cx:pt idx="640">0.0243098829270143</cx:pt>
          <cx:pt idx="641">0.0142197658996629</cx:pt>
          <cx:pt idx="642">0.0027178841219274098</cx:pt>
          <cx:pt idx="643">-0.00104566426181645</cx:pt>
          <cx:pt idx="644">-5.6567376867868497e-06</cx:pt>
          <cx:pt idx="645">1.9022805173389502e-05</cx:pt>
          <cx:pt idx="646">-0.0020552489289020698</cx:pt>
          <cx:pt idx="647">-0.00465341010486573</cx:pt>
          <cx:pt idx="648">-0.010333543679329499</cx:pt>
          <cx:pt idx="649">-0.012060547602551999</cx:pt>
          <cx:pt idx="650">-0.0081556247269670406</cx:pt>
          <cx:pt idx="651">-0.0154191339115158</cx:pt>
          <cx:pt idx="652">-0.034612991117887799</cx:pt>
          <cx:pt idx="653">-0.042580850194338098</cx:pt>
          <cx:pt idx="654">-0.047261415144265399</cx:pt>
          <cx:pt idx="655">-0.0295164499053246</cx:pt>
          <cx:pt idx="656">-0.0217163521571083</cx:pt>
          <cx:pt idx="657">-0.015683616929775001</cx:pt>
          <cx:pt idx="658">0.0080918444324981093</cx:pt>
          <cx:pt idx="659">-0.0178295139042048</cx:pt>
          <cx:pt idx="660">-0.033508911549038303</cx:pt>
          <cx:pt idx="661">-0.018369557479634101</cx:pt>
          <cx:pt idx="662">-0.0163123975054244</cx:pt>
          <cx:pt idx="663">0.0096266674809509702</cx:pt>
          <cx:pt idx="664">0.045374565157157501</cx:pt>
          <cx:pt idx="665">0.039477066419039801</cx:pt>
          <cx:pt idx="666">0.027940500541166001</cx:pt>
          <cx:pt idx="667">0.021120086532687501</cx:pt>
          <cx:pt idx="668">0.0228027652879732</cx:pt>
          <cx:pt idx="669">0.0114557797545881</cx:pt>
          <cx:pt idx="670">0.0011496267415481299</cx:pt>
          <cx:pt idx="671">-0.00041378769455036101</cx:pt>
          <cx:pt idx="672">0.00073485916660638204</cx:pt>
          <cx:pt idx="673">-7.04125596433321e-05</cx:pt>
          <cx:pt idx="674">-0.00071835318499863796</cx:pt>
          <cx:pt idx="675">7.1640811954903701e-05</cx:pt>
          <cx:pt idx="676">-0.00080643392027584095</cx:pt>
          <cx:pt idx="677">-0.0064922044298476502</cx:pt>
          <cx:pt idx="678">0.0119822198659049</cx:pt>
          <cx:pt idx="679">0.019016105289105099</cx:pt>
          <cx:pt idx="680">0.028770430382770301</cx:pt>
          <cx:pt idx="681">0.015857211278895601</cx:pt>
          <cx:pt idx="682">-0.013255911977243399</cx:pt>
          <cx:pt idx="683">0.0124270811949273</cx:pt>
          <cx:pt idx="684">0.0204555932282817</cx:pt>
          <cx:pt idx="685">0.027615113659507699</cx:pt>
          <cx:pt idx="686">0.043650290465366698</cx:pt>
          <cx:pt idx="687">0.0086865783552481698</cx:pt>
          <cx:pt idx="688">0.013964996883601</cx:pt>
          <cx:pt idx="689">0.00927799943620943</cx:pt>
          <cx:pt idx="690">0.00646942671254426</cx:pt>
          <cx:pt idx="691">0.0291828969638144</cx:pt>
          <cx:pt idx="692">0.045499893558951399</cx:pt>
          <cx:pt idx="693">0.038690141770428801</cx:pt>
          <cx:pt idx="694">0.033312777452115701</cx:pt>
          <cx:pt idx="695">0.0234252275467834</cx:pt>
          <cx:pt idx="696">0.000922530374489828</cx:pt>
          <cx:pt idx="697">-0.00073104834165417596</cx:pt>
          <cx:pt idx="698">-0.00148888166621948</cx:pt>
          <cx:pt idx="699">0.000115245790006592</cx:pt>
          <cx:pt idx="700">1.14596482462433e-06</cx:pt>
          <cx:pt idx="701">-0.00041580747587635598</cx:pt>
          <cx:pt idx="702">-6.9469071868181499e-05</cx:pt>
          <cx:pt idx="703">-0.00024490703767829998</cx:pt>
          <cx:pt idx="704">-0.00023880004020830999</cx:pt>
          <cx:pt idx="705">0.0073530433751598104</cx:pt>
          <cx:pt idx="706">0.0130215817566897</cx:pt>
          <cx:pt idx="707">0.014356027263641</cx:pt>
          <cx:pt idx="708">0.017486160670953699</cx:pt>
          <cx:pt idx="709">0.0122596501673688</cx:pt>
          <cx:pt idx="710">0.0074407283238854503</cx:pt>
          <cx:pt idx="711">0.0120534601665037</cx:pt>
          <cx:pt idx="712">0.0087952644865744601</cx:pt>
          <cx:pt idx="713">0.035976015577925798</cx:pt>
          <cx:pt idx="714">0.038727691266326997</cx:pt>
          <cx:pt idx="715">0.017331689849556599</cx:pt>
          <cx:pt idx="716">0.0048188813615146799</cx:pt>
          <cx:pt idx="717">0.0032145601526130199</cx:pt>
          <cx:pt idx="718">0.014424699632488601</cx:pt>
          <cx:pt idx="719">0.0175876436487899</cx:pt>
          <cx:pt idx="720">0.0291998276088931</cx:pt>
          <cx:pt idx="721">0.028003313507448901</cx:pt>
          <cx:pt idx="722">0.0124584113222759</cx:pt>
          <cx:pt idx="723">0.0063772016829565003</cx:pt>
          <cx:pt idx="724">-0.000223934167948937</cx:pt>
          <cx:pt idx="725">0.00065634226973898904</cx:pt>
          <cx:pt idx="726">-7.0860230584882605e-05</cx:pt>
          <cx:pt idx="727">0.00053098270717053995</cx:pt>
          <cx:pt idx="728">0.00042990110256273299</cx:pt>
          <cx:pt idx="729">0.000567543149285772</cx:pt>
          <cx:pt idx="730">-0.00035461067369037703</cx:pt>
          <cx:pt idx="731">7.1150019629843401e-07</cx:pt>
          <cx:pt idx="732">3.0713347176146503e-05</cx:pt>
          <cx:pt idx="733">0.0073267332046451803</cx:pt>
          <cx:pt idx="734">0.0128031934406771</cx:pt>
          <cx:pt idx="735">0.0103606578320406</cx:pt>
          <cx:pt idx="736">0.013374560278813801</cx:pt>
          <cx:pt idx="737">0.016250472485120199</cx:pt>
          <cx:pt idx="738">0.020321907860092001</cx:pt>
          <cx:pt idx="739">0.017526127206677702</cx:pt>
          <cx:pt idx="740">0.0211775592300791</cx:pt>
          <cx:pt idx="741">0.022360871829565102</cx:pt>
          <cx:pt idx="742">0.0270135203110358</cx:pt>
          <cx:pt idx="743">0.0136555074772081</cx:pt>
          <cx:pt idx="744">0.0098021697023465294</cx:pt>
          <cx:pt idx="745">0.0147479360158853</cx:pt>
          <cx:pt idx="746">0.0148816293668471</cx:pt>
          <cx:pt idx="747">0.0082227574420905905</cx:pt>
          <cx:pt idx="748">0.010920731752297101</cx:pt>
          <cx:pt idx="749">0.0094899647691626798</cx:pt>
          <cx:pt idx="750">0.00180938908096317</cx:pt>
          <cx:pt idx="751">0.00021065345242882099</cx:pt>
          <cx:pt idx="752">0.00014565761867598001</cx:pt>
          <cx:pt idx="753">0.00038484946555878698</cx:pt>
          <cx:pt idx="754">-0.00039742290733388102</cx:pt>
          <cx:pt idx="755">6.1022695377278701e-05</cx:pt>
          <cx:pt idx="756">0.000121717419189091</cx:pt>
          <cx:pt idx="757">0.000130249177093952</cx:pt>
          <cx:pt idx="758">0.00044464824411710301</cx:pt>
          <cx:pt idx="759">-0.00050458402447044702</cx:pt>
          <cx:pt idx="760">-0.000251732480583255</cx:pt>
          <cx:pt idx="761">-0.0010175317042789001</cx:pt>
          <cx:pt idx="762">0.000824840158100276</cx:pt>
          <cx:pt idx="763">0.0010144551622553899</cx:pt>
          <cx:pt idx="764">0.00077766830819446899</cx:pt>
          <cx:pt idx="765">0.000193007202437704</cx:pt>
          <cx:pt idx="766">0.00033057253196572202</cx:pt>
          <cx:pt idx="767">-0.0013933863528061701</cx:pt>
          <cx:pt idx="768">-0.00039390854567689603</cx:pt>
          <cx:pt idx="769">-0.00016354849309035201</cx:pt>
          <cx:pt idx="770">0.0050048685577798397</cx:pt>
          <cx:pt idx="771">0.00253948201532566</cx:pt>
          <cx:pt idx="772">-0.000512086698672119</cx:pt>
          <cx:pt idx="773">-0.0019626856194752801</cx:pt>
          <cx:pt idx="774">0.0058729015692007601</cx:pt>
          <cx:pt idx="775">0.0030028478352220299</cx:pt>
          <cx:pt idx="776">0.0023709593469182998</cx:pt>
          <cx:pt idx="777">-0.000383802409005425</cx:pt>
          <cx:pt idx="778">0.00027492739549187499</cx:pt>
          <cx:pt idx="779">8.8842764785609503e-05</cx:pt>
          <cx:pt idx="780">0.00100582704330728</cx:pt>
          <cx:pt idx="781">0.000100273652623865</cx:pt>
          <cx:pt idx="782">0.00023298571572982399</cx:pt>
          <cx:pt idx="783">-0.00037015671910972301</cx:pt>
        </cx:lvl>
      </cx:numDim>
    </cx:data>
    <cx:data id="175">
      <cx:numDim type="val">
        <cx:f>'001_WA_F - 副本'!$FT$1:$FT$784</cx:f>
        <cx:lvl ptCount="784" formatCode="G/通用格式">
          <cx:pt idx="0">0.00072705772987650399</cx:pt>
          <cx:pt idx="1">-9.1180900681845395e-05</cx:pt>
          <cx:pt idx="2">-0.00077127892945491497</cx:pt>
          <cx:pt idx="3">8.6551292550743103e-05</cx:pt>
          <cx:pt idx="4">0.00039776352776910802</cx:pt>
          <cx:pt idx="5">1.23571071027845e-05</cx:pt>
          <cx:pt idx="6">-0.00029198509958620401</cx:pt>
          <cx:pt idx="7">-0.00021772176530686599</cx:pt>
          <cx:pt idx="8">-0.000101209828164744</cx:pt>
          <cx:pt idx="9">0.00053356248066874202</cx:pt>
          <cx:pt idx="10">0.00039805304389461602</cx:pt>
          <cx:pt idx="11">0.00023548839429511401</cx:pt>
          <cx:pt idx="12">0.00081229499713731995</cx:pt>
          <cx:pt idx="13">-0.000136415229654468</cx:pt>
          <cx:pt idx="14">0.00014619596345130201</cx:pt>
          <cx:pt idx="15">-0.00010024356811135501</cx:pt>
          <cx:pt idx="16">6.6152892675479502e-05</cx:pt>
          <cx:pt idx="17">-0.00021032942774027401</cx:pt>
          <cx:pt idx="18">0.00025590154339171298</cx:pt>
          <cx:pt idx="19">-0.000320921363694772</cx:pt>
          <cx:pt idx="20">-0.000255209772123147</cx:pt>
          <cx:pt idx="21">0.00015948067078360901</cx:pt>
          <cx:pt idx="22">-0.00022740052165184699</cx:pt>
          <cx:pt idx="23">-0.00050338543293568596</cx:pt>
          <cx:pt idx="24">0.00073489179215513001</cx:pt>
          <cx:pt idx="25">-0.000274292255817403</cx:pt>
          <cx:pt idx="26">-0.00013561217419079101</cx:pt>
          <cx:pt idx="27">-0.00010228911783887001</cx:pt>
          <cx:pt idx="28">0.000232688329932269</cx:pt>
          <cx:pt idx="29">-0.000147891321892277</cx:pt>
          <cx:pt idx="30">-0.00037083168773157</cx:pt>
          <cx:pt idx="31">-7.6811026243817199e-05</cx:pt>
          <cx:pt idx="32">-8.5902607726483197e-05</cx:pt>
          <cx:pt idx="33">0.00030949059527921198</cx:pt>
          <cx:pt idx="34">-0.00082642518137952304</cx:pt>
          <cx:pt idx="35">-0.0025881029970349499</cx:pt>
          <cx:pt idx="36">-0.00189068882024455</cx:pt>
          <cx:pt idx="37">-0.00044795245615394702</cx:pt>
          <cx:pt idx="38">-0.00076456157693438804</cx:pt>
          <cx:pt idx="39">7.2675347807281204e-05</cx:pt>
          <cx:pt idx="40">-0.0020240687113954798</cx:pt>
          <cx:pt idx="41">-0.00134652134657751</cx:pt>
          <cx:pt idx="42">-0.00136891175576545</cx:pt>
          <cx:pt idx="43">-0.0027246854658832102</cx:pt>
          <cx:pt idx="44">-0.0068011478875113704</cx:pt>
          <cx:pt idx="45">-0.0030484019779186801</cx:pt>
          <cx:pt idx="46">-0.00080611695194906195</cx:pt>
          <cx:pt idx="47">0.00024450327351731402</cx:pt>
          <cx:pt idx="48">-0.00061830973597585496</cx:pt>
          <cx:pt idx="49">-0.00051891533723248304</cx:pt>
          <cx:pt idx="50">-0.00053035212926910995</cx:pt>
          <cx:pt idx="51">0.00035828845241081401</cx:pt>
          <cx:pt idx="52">0.00032757199252167799</cx:pt>
          <cx:pt idx="53">-0.00014790127949692599</cx:pt>
          <cx:pt idx="54">0.00016000630025559599</cx:pt>
          <cx:pt idx="55">0.00058740572899810401</cx:pt>
          <cx:pt idx="56">-0.000131577090143773</cx:pt>
          <cx:pt idx="57">0.00089856840933556499</cx:pt>
          <cx:pt idx="58">0.00064601255802823902</cx:pt>
          <cx:pt idx="59">0.000381703430101034</cx:pt>
          <cx:pt idx="60">0.00031370324559948999</cx:pt>
          <cx:pt idx="61">-0.00046883580938346701</cx:pt>
          <cx:pt idx="62">-0.00042265753341719502</cx:pt>
          <cx:pt idx="63">-0.00340660067319919</cx:pt>
          <cx:pt idx="64">-0.0038177078274346</cx:pt>
          <cx:pt idx="65">-0.00465178284733604</cx:pt>
          <cx:pt idx="66">-0.014202042879051699</cx:pt>
          <cx:pt idx="67">-0.0086221931664225895</cx:pt>
          <cx:pt idx="68">-0.0074642418978787704</cx:pt>
          <cx:pt idx="69">-0.0088197710144059197</cx:pt>
          <cx:pt idx="70">-0.0094379442142317194</cx:pt>
          <cx:pt idx="71">-0.00639795863439779</cx:pt>
          <cx:pt idx="72">-0.010687599686135901</cx:pt>
          <cx:pt idx="73">-0.00366411735035345</cx:pt>
          <cx:pt idx="74">-0.0054851786904186097</cx:pt>
          <cx:pt idx="75">-0.00229481700278034</cx:pt>
          <cx:pt idx="76">0.00108664471312469</cx:pt>
          <cx:pt idx="77">0.0015037844010748901</cx:pt>
          <cx:pt idx="78">-0.00064119678409676095</cx:pt>
          <cx:pt idx="79">-0.00058922727232008098</cx:pt>
          <cx:pt idx="80">-0.00064481096067904098</cx:pt>
          <cx:pt idx="81">0.000297316423752784</cx:pt>
          <cx:pt idx="82">-0.00016556414023308501</cx:pt>
          <cx:pt idx="83">-3.3261035236637602e-05</cx:pt>
          <cx:pt idx="84">-0.00017198177853399601</cx:pt>
          <cx:pt idx="85">-0.0002645305528217</cx:pt>
          <cx:pt idx="86">0.000589157598737598</cx:pt>
          <cx:pt idx="87">-0.000150202021773448</cx:pt>
          <cx:pt idx="88">-6.7887199561452902e-05</cx:pt>
          <cx:pt idx="89">-0.00052831562394521202</cx:pt>
          <cx:pt idx="90">-3.9312079447245202e-05</cx:pt>
          <cx:pt idx="91">-0.0033449434870580601</cx:pt>
          <cx:pt idx="92">-0.022092818618828999</cx:pt>
          <cx:pt idx="93">-0.028389053202708299</cx:pt>
          <cx:pt idx="94">-0.021421269592870999</cx:pt>
          <cx:pt idx="95">-0.0059966592205403599</cx:pt>
          <cx:pt idx="96">-0.027826969433888699</cx:pt>
          <cx:pt idx="97">-0.049029424956699701</cx:pt>
          <cx:pt idx="98">-0.047656057568747599</cx:pt>
          <cx:pt idx="99">-0.069861110150078495</cx:pt>
          <cx:pt idx="100">-0.039980766071997999</cx:pt>
          <cx:pt idx="101">-0.0147290273215793</cx:pt>
          <cx:pt idx="102">-0.028366484429543301</cx:pt>
          <cx:pt idx="103">-0.0080726866382720905</cx:pt>
          <cx:pt idx="104">0.0084595174519330896</cx:pt>
          <cx:pt idx="105">0.0113314544070318</cx:pt>
          <cx:pt idx="106">0.0040633207643972404</cx:pt>
          <cx:pt idx="107">0.0014195409056236099</cx:pt>
          <cx:pt idx="108">0.0019449460592908399</cx:pt>
          <cx:pt idx="109">0.00060789810389721196</cx:pt>
          <cx:pt idx="110">0.000224624421342363</cx:pt>
          <cx:pt idx="111">-0.00038948472946386198</cx:pt>
          <cx:pt idx="112">0.00025066678463199</cx:pt>
          <cx:pt idx="113">-0.00077508230985151203</cx:pt>
          <cx:pt idx="114">8.0259718241090604e-05</cx:pt>
          <cx:pt idx="115">0.00061164403205727605</cx:pt>
          <cx:pt idx="116">-0.00123729487511451</cx:pt>
          <cx:pt idx="117">0.0034544644458298999</cx:pt>
          <cx:pt idx="118">0.00191888964061231</cx:pt>
          <cx:pt idx="119">-0.0051632222599253897</cx:pt>
          <cx:pt idx="120">-0.0238154211316675</cx:pt>
          <cx:pt idx="121">-0.0467613158285013</cx:pt>
          <cx:pt idx="122">-0.0546985053565213</cx:pt>
          <cx:pt idx="123">-0.0422761698254129</cx:pt>
          <cx:pt idx="124">-0.056570315038593999</cx:pt>
          <cx:pt idx="125">-0.114687811695709</cx:pt>
          <cx:pt idx="126">-0.193445115341638</cx:pt>
          <cx:pt idx="127">-0.127431396768343</cx:pt>
          <cx:pt idx="128">-0.067035614178999295</cx:pt>
          <cx:pt idx="129">-0.080372240396462097</cx:pt>
          <cx:pt idx="130">-0.054647974092394899</cx:pt>
          <cx:pt idx="131">-0.0336820217807361</cx:pt>
          <cx:pt idx="132">-0.0192901327918822</cx:pt>
          <cx:pt idx="133">0.011521615516512901</cx:pt>
          <cx:pt idx="134">0.017976089783669699</cx:pt>
          <cx:pt idx="135">0.0180733726631481</cx:pt>
          <cx:pt idx="136">0.00053012124434593502</cx:pt>
          <cx:pt idx="137">-0.0069127465499076004</cx:pt>
          <cx:pt idx="138">-0.0039338102825502499</cx:pt>
          <cx:pt idx="139">0.000243213240411651</cx:pt>
          <cx:pt idx="140">0.00043082656413313998</cx:pt>
          <cx:pt idx="141">-5.2315087502768902e-05</cx:pt>
          <cx:pt idx="142">9.2831654281539801e-05</cx:pt>
          <cx:pt idx="143">-0.0016832093723300101</cx:pt>
          <cx:pt idx="144">-0.0045443122882109603</cx:pt>
          <cx:pt idx="145">0.022712237600463502</cx:pt>
          <cx:pt idx="146">0.037019351854459898</cx:pt>
          <cx:pt idx="147">0.018017089323288701</cx:pt>
          <cx:pt idx="148">0.0299014866182583</cx:pt>
          <cx:pt idx="149">0.0401775210491436</cx:pt>
          <cx:pt idx="150">0.025908640554220499</cx:pt>
          <cx:pt idx="151">-0.0056698425827922203</cx:pt>
          <cx:pt idx="152">-0.073346804201569402</cx:pt>
          <cx:pt idx="153">-0.152458063567222</cx:pt>
          <cx:pt idx="154">-0.13658144227576199</cx:pt>
          <cx:pt idx="155">-0.095207235881528698</cx:pt>
          <cx:pt idx="156">-0.0405340038171325</cx:pt>
          <cx:pt idx="157">-0.025705656328090201</cx:pt>
          <cx:pt idx="158">-0.057425531949398999</cx:pt>
          <cx:pt idx="159">-0.121533387862496</cx:pt>
          <cx:pt idx="160">-0.11096687411492499</cx:pt>
          <cx:pt idx="161">-0.069529950363315093</cx:pt>
          <cx:pt idx="162">0.0061120430023298804</cx:pt>
          <cx:pt idx="163">0.047462900249934999</cx:pt>
          <cx:pt idx="164">0.0238676309909375</cx:pt>
          <cx:pt idx="165">-0.0045957598891954096</cx:pt>
          <cx:pt idx="166">-0.017154882061620799</cx:pt>
          <cx:pt idx="167">0.00015772237822563999</cx:pt>
          <cx:pt idx="168">0.00010014833489072599</cx:pt>
          <cx:pt idx="169">0.00057226554971044196</cx:pt>
          <cx:pt idx="170">0.0052272266357828697</cx:pt>
          <cx:pt idx="171">0.00070581173857444497</cx:pt>
          <cx:pt idx="172">0.0023556541409389402</cx:pt>
          <cx:pt idx="173">0.048199851543107797</cx:pt>
          <cx:pt idx="174">0.053803354588133998</cx:pt>
          <cx:pt idx="175">0.020804080969721899</cx:pt>
          <cx:pt idx="176">0.034298580540462101</cx:pt>
          <cx:pt idx="177">0.035434721267200001</cx:pt>
          <cx:pt idx="178">-0.045691783830263802</cx:pt>
          <cx:pt idx="179">-0.025937408692964199</cx:pt>
          <cx:pt idx="180">-0.076819966368586498</cx:pt>
          <cx:pt idx="181">-0.11828396727823599</cx:pt>
          <cx:pt idx="182">-0.108517973754266</cx:pt>
          <cx:pt idx="183">-0.055525316617059103</cx:pt>
          <cx:pt idx="184">-0.012732540108134099</cx:pt>
          <cx:pt idx="185">0.026042112298815302</cx:pt>
          <cx:pt idx="186">0.0022765862139917099</cx:pt>
          <cx:pt idx="187">0.0109279248600774</cx:pt>
          <cx:pt idx="188">0.00073964567147750797</cx:pt>
          <cx:pt idx="189">0.079466297463259894</cx:pt>
          <cx:pt idx="190">0.117401983255482</cx:pt>
          <cx:pt idx="191">0.094356232012363095</cx:pt>
          <cx:pt idx="192">0.040694483555527398</cx:pt>
          <cx:pt idx="193">-0.011939889972388099</cx:pt>
          <cx:pt idx="194">-0.000262840614289249</cx:pt>
          <cx:pt idx="195">0.00131545202812759</cx:pt>
          <cx:pt idx="196">0.00014932099212082499</cx:pt>
          <cx:pt idx="197">-0.00096157351824219803</cx:pt>
          <cx:pt idx="198">0.015170000080998201</cx:pt>
          <cx:pt idx="199">0.021480450944303599</cx:pt>
          <cx:pt idx="200">-0.00121794470394466</cx:pt>
          <cx:pt idx="201">0.0089544436851425897</cx:pt>
          <cx:pt idx="202">0.043501250321490999</cx:pt>
          <cx:pt idx="203">0.022932842497673699</cx:pt>
          <cx:pt idx="204">-0.0121153068115421</cx:pt>
          <cx:pt idx="205">0.048290186101132802</cx:pt>
          <cx:pt idx="206">0.033669528800660702</cx:pt>
          <cx:pt idx="207">-0.069849555737544394</cx:pt>
          <cx:pt idx="208">-0.069855419314220304</cx:pt>
          <cx:pt idx="209">0.013124530564615501</cx:pt>
          <cx:pt idx="210">-0.0489299835388795</cx:pt>
          <cx:pt idx="211">-0.081488312539518895</cx:pt>
          <cx:pt idx="212">0.0097689138222132304</cx:pt>
          <cx:pt idx="213">0.054328863801370898</cx:pt>
          <cx:pt idx="214">-0.034647969432992802</cx:pt>
          <cx:pt idx="215">0.031044759621456301</cx:pt>
          <cx:pt idx="216">0.044600754257097697</cx:pt>
          <cx:pt idx="217">0.0296714149002658</cx:pt>
          <cx:pt idx="218">0.084561491953892606</cx:pt>
          <cx:pt idx="219">0.13960877173251501</cx:pt>
          <cx:pt idx="220">0.11125900140996001</cx:pt>
          <cx:pt idx="221">-0.010917674326606499</cx:pt>
          <cx:pt idx="222">0.0071163874869226897</cx:pt>
          <cx:pt idx="223">0.00121433342341475</cx:pt>
          <cx:pt idx="224">-0.0019259829491722301</cx:pt>
          <cx:pt idx="225">-0.0010158640608342599</cx:pt>
          <cx:pt idx="226">0.0077267661753915801</cx:pt>
          <cx:pt idx="227">0.013844903207855299</cx:pt>
          <cx:pt idx="228">-0.018937015015358102</cx:pt>
          <cx:pt idx="229">0.014981143680021399</cx:pt>
          <cx:pt idx="230">0.013371060794545499</cx:pt>
          <cx:pt idx="231">-0.0023146563200622701</cx:pt>
          <cx:pt idx="232">0.023465410057192999</cx:pt>
          <cx:pt idx="233">0.12579026363319601</cx:pt>
          <cx:pt idx="234">0.081768928602006102</cx:pt>
          <cx:pt idx="235">0.0143581954726905</cx:pt>
          <cx:pt idx="236">-0.017576318879255499</cx:pt>
          <cx:pt idx="237">-0.067191865693011193</cx:pt>
          <cx:pt idx="238">-0.036214093958002798</cx:pt>
          <cx:pt idx="239">-0.042336752612521199</cx:pt>
          <cx:pt idx="240">-0.070845897458906404</cx:pt>
          <cx:pt idx="241">-0.032464708446207899</cx:pt>
          <cx:pt idx="242">0.033977204592698797</cx:pt>
          <cx:pt idx="243">-0.0080515023256274697</cx:pt>
          <cx:pt idx="244">-0.020766982373984898</cx:pt>
          <cx:pt idx="245">-0.026009438544083899</cx:pt>
          <cx:pt idx="246">0.029568711182456998</cx:pt>
          <cx:pt idx="247">0.074370973855754793</cx:pt>
          <cx:pt idx="248">0.0764448926010141</cx:pt>
          <cx:pt idx="249">0.00134930409329311</cx:pt>
          <cx:pt idx="250">-0.010656017903802301</cx:pt>
          <cx:pt idx="251">-0.0023647554533734101</cx:pt>
          <cx:pt idx="252">-0.00095568566191794695</cx:pt>
          <cx:pt idx="253">0.0013518116957886501</cx:pt>
          <cx:pt idx="254">-0.00218374820317514</cx:pt>
          <cx:pt idx="255">-0.0075178804611675601</cx:pt>
          <cx:pt idx="256">-0.034286193732091803</cx:pt>
          <cx:pt idx="257">-0.012361252441687801</cx:pt>
          <cx:pt idx="258">-0.0245809857456432</cx:pt>
          <cx:pt idx="259">-0.0039483620514576996</cx:pt>
          <cx:pt idx="260">0.057246953717415401</cx:pt>
          <cx:pt idx="261">0.0165980916322</cx:pt>
          <cx:pt idx="262">-0.027529376298156799</cx:pt>
          <cx:pt idx="263">-0.027065751092943801</cx:pt>
          <cx:pt idx="264">0.00627414747765605</cx:pt>
          <cx:pt idx="265">-0.086544656466855593</cx:pt>
          <cx:pt idx="266">-0.0780653204150831</cx:pt>
          <cx:pt idx="267">-0.014891760904616099</cx:pt>
          <cx:pt idx="268">-0.012463018933129399</cx:pt>
          <cx:pt idx="269">0.072867246864042903</cx:pt>
          <cx:pt idx="270">0.073230299803762403</cx:pt>
          <cx:pt idx="271">0.042166293039439098</cx:pt>
          <cx:pt idx="272">0.015495103266538799</cx:pt>
          <cx:pt idx="273">0.012332099942327699</cx:pt>
          <cx:pt idx="274">0.022294822449437299</cx:pt>
          <cx:pt idx="275">0.018362219968691799</cx:pt>
          <cx:pt idx="276">-0.0011683406328465301</cx:pt>
          <cx:pt idx="277">-0.016296644205679701</cx:pt>
          <cx:pt idx="278">-0.0225444421816095</cx:pt>
          <cx:pt idx="279">-0.00036722940747377602</cx:pt>
          <cx:pt idx="280">-1.03195932399095e-05</cx:pt>
          <cx:pt idx="281">-9.7997618480718304e-05</cx:pt>
          <cx:pt idx="282">0.00096315317907562901</cx:pt>
          <cx:pt idx="283">-0.0133765284065635</cx:pt>
          <cx:pt idx="284">-0.040661333013764199</cx:pt>
          <cx:pt idx="285">-0.036375529325557099</cx:pt>
          <cx:pt idx="286">-0.042734220371470899</cx:pt>
          <cx:pt idx="287">-0.048716378251344603</cx:pt>
          <cx:pt idx="288">0.0031874345902461001</cx:pt>
          <cx:pt idx="289">-0.050825568680606503</cx:pt>
          <cx:pt idx="290">-0.049358129241165297</cx:pt>
          <cx:pt idx="291">-0.061859134031233103</cx:pt>
          <cx:pt idx="292">-0.0560451441386755</cx:pt>
          <cx:pt idx="293">-0.064407400868557896</cx:pt>
          <cx:pt idx="294">-0.097284049097409397</cx:pt>
          <cx:pt idx="295">0.094448886369995405</cx:pt>
          <cx:pt idx="296">0.0375344682183094</cx:pt>
          <cx:pt idx="297">0.077746500021905696</cx:pt>
          <cx:pt idx="298">0.044168889902744403</cx:pt>
          <cx:pt idx="299">0.119761842790717</cx:pt>
          <cx:pt idx="300">0.062634163128598902</cx:pt>
          <cx:pt idx="301">-0.025392720518878</cx:pt>
          <cx:pt idx="302">-0.044701241389420499</cx:pt>
          <cx:pt idx="303">-0.0895521181193355</cx:pt>
          <cx:pt idx="304">-0.054300935013996403</cx:pt>
          <cx:pt idx="305">-0.0253135469481904</cx:pt>
          <cx:pt idx="306">-0.016916746008958799</cx:pt>
          <cx:pt idx="307">-0.00084463482813165801</cx:pt>
          <cx:pt idx="308">-0.00060445615537597095</cx:pt>
          <cx:pt idx="309">-0.0015340816454719401</cx:pt>
          <cx:pt idx="310">0.00395708179744417</cx:pt>
          <cx:pt idx="311">0.00096882855991724302</cx:pt>
          <cx:pt idx="312">-0.052170505300474602</cx:pt>
          <cx:pt idx="313">-0.061398298091462397</cx:pt>
          <cx:pt idx="314">-0.090264675468852695</cx:pt>
          <cx:pt idx="315">-0.047667329054185303</cx:pt>
          <cx:pt idx="316">0.016084487333259501</cx:pt>
          <cx:pt idx="317">0.00094079150502158603</cx:pt>
          <cx:pt idx="318">0.0127761184560315</cx:pt>
          <cx:pt idx="319">-0.0178706506841603</cx:pt>
          <cx:pt idx="320">0.019600659802092</cx:pt>
          <cx:pt idx="321">-0.113697893526057</cx:pt>
          <cx:pt idx="322">-0.0082173300582077304</cx:pt>
          <cx:pt idx="323">0.118443375486771</cx:pt>
          <cx:pt idx="324">0.066717573235071298</cx:pt>
          <cx:pt idx="325">-0.0084696754299792305</cx:pt>
          <cx:pt idx="326">-0.069524687006268099</cx:pt>
          <cx:pt idx="327">0.0091148640539590407</cx:pt>
          <cx:pt idx="328">-0.041073282270681598</cx:pt>
          <cx:pt idx="329">-0.0083980491893956392</cx:pt>
          <cx:pt idx="330">-0.086774261901916297</cx:pt>
          <cx:pt idx="331">-0.12878273559199699</cx:pt>
          <cx:pt idx="332">-0.076371403710328398</cx:pt>
          <cx:pt idx="333">-0.031777989080873002</cx:pt>
          <cx:pt idx="334">-0.0097994737218913205</cx:pt>
          <cx:pt idx="335">0.00102298746870942</cx:pt>
          <cx:pt idx="336">-0.00087228987911474795</cx:pt>
          <cx:pt idx="337">-0.00014315431337614501</cx:pt>
          <cx:pt idx="338">0.0056824179482284302</cx:pt>
          <cx:pt idx="339">0.0034063391624966702</cx:pt>
          <cx:pt idx="340">-0.065944028650470402</cx:pt>
          <cx:pt idx="341">-0.085785792622730103</cx:pt>
          <cx:pt idx="342">-0.072642115427121207</cx:pt>
          <cx:pt idx="343">-0.00620108431826219</cx:pt>
          <cx:pt idx="344">0.089171489200722195</cx:pt>
          <cx:pt idx="345">0.036768434886906301</cx:pt>
          <cx:pt idx="346">0.0482443932915907</cx:pt>
          <cx:pt idx="347">0.055757268431433402</cx:pt>
          <cx:pt idx="348">0.072216823795881901</cx:pt>
          <cx:pt idx="349">0.030288551938780699</cx:pt>
          <cx:pt idx="350">0.070223024357323804</cx:pt>
          <cx:pt idx="351">0.236700225363698</cx:pt>
          <cx:pt idx="352">0.139611435276674</cx:pt>
          <cx:pt idx="353">-0.033886786265775799</cx:pt>
          <cx:pt idx="354">0.0130280458607981</cx:pt>
          <cx:pt idx="355">-0.0046821624234736304</cx:pt>
          <cx:pt idx="356">-0.038371054998553297</cx:pt>
          <cx:pt idx="357">-0.017279404198892599</cx:pt>
          <cx:pt idx="358">-0.050546621668241497</cx:pt>
          <cx:pt idx="359">-0.095468344893770707</cx:pt>
          <cx:pt idx="360">-0.0342534488405375</cx:pt>
          <cx:pt idx="361">-0.0124639096464387</cx:pt>
          <cx:pt idx="362">-0.0081396331878247092</cx:pt>
          <cx:pt idx="363">0.00347390110634425</cx:pt>
          <cx:pt idx="364">-0.0012300301684593899</cx:pt>
          <cx:pt idx="365">0.0011884160848535899</cx:pt>
          <cx:pt idx="366">0.00331323563468832</cx:pt>
          <cx:pt idx="367">0.0058696884909081497</cx:pt>
          <cx:pt idx="368">-0.036780098626695103</cx:pt>
          <cx:pt idx="369">-0.0337418543652903</cx:pt>
          <cx:pt idx="370">0.0203476881348339</cx:pt>
          <cx:pt idx="371">0.089362431281172106</cx:pt>
          <cx:pt idx="372">0.087859061225546695</cx:pt>
          <cx:pt idx="373">0.081850621075689606</cx:pt>
          <cx:pt idx="374">0.068175293401650405</cx:pt>
          <cx:pt idx="375">-0.0107529906572405</cx:pt>
          <cx:pt idx="376">-0.073123332472575797</cx:pt>
          <cx:pt idx="377">-0.061002465055273701</cx:pt>
          <cx:pt idx="378">0.053787967634271502</cx:pt>
          <cx:pt idx="379">0.171553868067439</cx:pt>
          <cx:pt idx="380">0.070691710055899304</cx:pt>
          <cx:pt idx="381">0.0517423679310118</cx:pt>
          <cx:pt idx="382">0.078270890517566097</cx:pt>
          <cx:pt idx="383">0.023401764794471699</cx:pt>
          <cx:pt idx="384">0.012393573178938499</cx:pt>
          <cx:pt idx="385">0.023978639161127999</cx:pt>
          <cx:pt idx="386">-0.012747349081697799</cx:pt>
          <cx:pt idx="387">-0.041573632611773298</cx:pt>
          <cx:pt idx="388">-0.026792670174529</cx:pt>
          <cx:pt idx="389">-0.025810293565428501</cx:pt>
          <cx:pt idx="390">-0.027554817738313701</cx:pt>
          <cx:pt idx="391">-0.0019979251900642502</cx:pt>
          <cx:pt idx="392">3.1078451043757699e-06</cx:pt>
          <cx:pt idx="393">0.0013543386004307299</cx:pt>
          <cx:pt idx="394">0.00049957320519060204</cx:pt>
          <cx:pt idx="395">0.0042560512160385398</cx:pt>
          <cx:pt idx="396">0.018530256869892601</cx:pt>
          <cx:pt idx="397">0.032302561869136701</cx:pt>
          <cx:pt idx="398">0.017164294582125299</cx:pt>
          <cx:pt idx="399">0.119834525916676</cx:pt>
          <cx:pt idx="400">0.099209686315802501</cx:pt>
          <cx:pt idx="401">0.0717145258841487</cx:pt>
          <cx:pt idx="402">-0.042470030145192003</cx:pt>
          <cx:pt idx="403">-0.074471642433670701</cx:pt>
          <cx:pt idx="404">-0.060442331109715003</cx:pt>
          <cx:pt idx="405">-0.032942436880323597</cx:pt>
          <cx:pt idx="406">0.079045534161023001</cx:pt>
          <cx:pt idx="407">0.138230064311374</cx:pt>
          <cx:pt idx="408">0.073243985096432707</cx:pt>
          <cx:pt idx="409">0.094804379171028505</cx:pt>
          <cx:pt idx="410">0.099075691538069902</cx:pt>
          <cx:pt idx="411">0.140182259130543</cx:pt>
          <cx:pt idx="412">0.041469020228550299</cx:pt>
          <cx:pt idx="413">0.022988737295570699</cx:pt>
          <cx:pt idx="414">0.0100084807091642</cx:pt>
          <cx:pt idx="415">-0.019854404086787101</cx:pt>
          <cx:pt idx="416">-0.0565222367797589</cx:pt>
          <cx:pt idx="417">-0.0296131424645741</cx:pt>
          <cx:pt idx="418">-0.012352603357965701</cx:pt>
          <cx:pt idx="419">-0.000111871002321912</cx:pt>
          <cx:pt idx="420">6.4867039737374104e-05</cx:pt>
          <cx:pt idx="421">0.00027846265533373399</cx:pt>
          <cx:pt idx="422">0.000181210903689912</cx:pt>
          <cx:pt idx="423">0.010172926773051901</cx:pt>
          <cx:pt idx="424">0.0397503908848778</cx:pt>
          <cx:pt idx="425">-0.0139390219859133</cx:pt>
          <cx:pt idx="426">-0.0079112673908325899</cx:pt>
          <cx:pt idx="427">0.059634959990433403</cx:pt>
          <cx:pt idx="428">0.086637408698046994</cx:pt>
          <cx:pt idx="429">0.050682408495219197</cx:pt>
          <cx:pt idx="430">-0.034317950638117198</cx:pt>
          <cx:pt idx="431">-0.057479803761245597</cx:pt>
          <cx:pt idx="432">-0.0313952007763229</cx:pt>
          <cx:pt idx="433">-0.028925603435432101</cx:pt>
          <cx:pt idx="434">0.091518779508868206</cx:pt>
          <cx:pt idx="435">0.16771718452498699</cx:pt>
          <cx:pt idx="436">0.078237403242899906</cx:pt>
          <cx:pt idx="437">0.17019074247851601</cx:pt>
          <cx:pt idx="438">0.038093122302733998</cx:pt>
          <cx:pt idx="439">0.095355377904050506</cx:pt>
          <cx:pt idx="440">0.073475143024944706</cx:pt>
          <cx:pt idx="441">0.072924716062688397</cx:pt>
          <cx:pt idx="442">0.061083533641175303</cx:pt>
          <cx:pt idx="443">0.041720801637655403</cx:pt>
          <cx:pt idx="444">-0.0397546265720123</cx:pt>
          <cx:pt idx="445">-0.023175219894365599</cx:pt>
          <cx:pt idx="446">-0.0035055357443402701</cx:pt>
          <cx:pt idx="447">-0.00027365637958358998</cx:pt>
          <cx:pt idx="448">0.00034987226655515402</cx:pt>
          <cx:pt idx="449">-0.00013215470585819101</cx:pt>
          <cx:pt idx="450">-0.0011274600623032199</cx:pt>
          <cx:pt idx="451">-0.0097118883994680594</cx:pt>
          <cx:pt idx="452">0.015620769535579801</cx:pt>
          <cx:pt idx="453">-0.036322593326019302</cx:pt>
          <cx:pt idx="454">0.021613207078342599</cx:pt>
          <cx:pt idx="455">0.023577499503422399</cx:pt>
          <cx:pt idx="456">0.069384452019844597</cx:pt>
          <cx:pt idx="457">0.015386025882622801</cx:pt>
          <cx:pt idx="458">-0.022518817940308699</cx:pt>
          <cx:pt idx="459">-0.061894935606549503</cx:pt>
          <cx:pt idx="460">0.049082144222099999</cx:pt>
          <cx:pt idx="461">0.057639006376426799</cx:pt>
          <cx:pt idx="462">0.15032827242468599</cx:pt>
          <cx:pt idx="463">0.179987838296713</cx:pt>
          <cx:pt idx="464">0.195467875968974</cx:pt>
          <cx:pt idx="465">0.050044010491960098</cx:pt>
          <cx:pt idx="466">0.023972268611294801</cx:pt>
          <cx:pt idx="467">0.068964649095681105</cx:pt>
          <cx:pt idx="468">0.072882340179609206</cx:pt>
          <cx:pt idx="469">0.032949194070045602</cx:pt>
          <cx:pt idx="470">-0.0096237551764973804</cx:pt>
          <cx:pt idx="471">0.013842575977623599</cx:pt>
          <cx:pt idx="472">-0.015677672355122501</cx:pt>
          <cx:pt idx="473">-0.029855143826638501</cx:pt>
          <cx:pt idx="474">-0.018771206380230901</cx:pt>
          <cx:pt idx="475">0.0002858077266331</cx:pt>
          <cx:pt idx="476">-0.00057092702028218201</cx:pt>
          <cx:pt idx="477">-0.00020159292608957301</cx:pt>
          <cx:pt idx="478">0.00023402299710570599</cx:pt>
          <cx:pt idx="479">-0.0112804158516973</cx:pt>
          <cx:pt idx="480">0.0025393427080645701</cx:pt>
          <cx:pt idx="481">-0.019065388874841299</cx:pt>
          <cx:pt idx="482">0.0055989022125031299</cx:pt>
          <cx:pt idx="483">-0.0276598983732563</cx:pt>
          <cx:pt idx="484">-0.030013394014931499</cx:pt>
          <cx:pt idx="485">-0.0514358274132862</cx:pt>
          <cx:pt idx="486">-0.046183238911546402</cx:pt>
          <cx:pt idx="487">-0.083852789304464395</cx:pt>
          <cx:pt idx="488">-0.053644699659753999</cx:pt>
          <cx:pt idx="489">0.0058468208053165504</cx:pt>
          <cx:pt idx="490">0.065115012049552806</cx:pt>
          <cx:pt idx="491">0.11763005192025699</cx:pt>
          <cx:pt idx="492">0.119639632491123</cx:pt>
          <cx:pt idx="493">-0.0561411652703818</cx:pt>
          <cx:pt idx="494">0.00084584774779159399</cx:pt>
          <cx:pt idx="495">-0.035952929503634802</cx:pt>
          <cx:pt idx="496">-0.0280325630153908</cx:pt>
          <cx:pt idx="497">-0.0054967788215831799</cx:pt>
          <cx:pt idx="498">-0.045129162339278897</cx:pt>
          <cx:pt idx="499">-0.0024188562518690599</cx:pt>
          <cx:pt idx="500">0.0131698456646049</cx:pt>
          <cx:pt idx="501">0.0055640703069647001</cx:pt>
          <cx:pt idx="502">-0.00028554847540795801</cx:pt>
          <cx:pt idx="503">-0.00267097795721078</cx:pt>
          <cx:pt idx="504">-0.00057171573324893497</cx:pt>
          <cx:pt idx="505">-8.2107170262138798e-05</cx:pt>
          <cx:pt idx="506">-0.0017145490720920501</cx:pt>
          <cx:pt idx="507">0.00163253069909537</cx:pt>
          <cx:pt idx="508">-0.0012814674056192</cx:pt>
          <cx:pt idx="509">-0.025558565565319401</cx:pt>
          <cx:pt idx="510">-0.021610349654471301</cx:pt>
          <cx:pt idx="511">-0.057228479043638099</cx:pt>
          <cx:pt idx="512">-0.10518995389175299</cx:pt>
          <cx:pt idx="513">-0.16800297481561199</cx:pt>
          <cx:pt idx="514">-0.211636382336164</cx:pt>
          <cx:pt idx="515">-0.139298519662993</cx:pt>
          <cx:pt idx="516">-0.088741289827121497</cx:pt>
          <cx:pt idx="517">0.0049505141598666499</cx:pt>
          <cx:pt idx="518">0.030912542481301802</cx:pt>
          <cx:pt idx="519">-0.0134453290006941</cx:pt>
          <cx:pt idx="520">-0.075766189914083501</cx:pt>
          <cx:pt idx="521">-0.15015906529426401</cx:pt>
          <cx:pt idx="522">-0.109687260296217</cx:pt>
          <cx:pt idx="523">-0.123089540389487</cx:pt>
          <cx:pt idx="524">-0.10902174482414199</cx:pt>
          <cx:pt idx="525">-0.061285667846714798</cx:pt>
          <cx:pt idx="526">-0.092411891961138304</cx:pt>
          <cx:pt idx="527">-0.071737881689519306</cx:pt>
          <cx:pt idx="528">-0.019135526866533699</cx:pt>
          <cx:pt idx="529">0.0036083711949702999</cx:pt>
          <cx:pt idx="530">0.00300795241025468</cx:pt>
          <cx:pt idx="531">0.00050437027720399096</cx:pt>
          <cx:pt idx="532">-0.00065482884026629197</cx:pt>
          <cx:pt idx="533">0.00018850323818967601</cx:pt>
          <cx:pt idx="534">-0.00368006358851075</cx:pt>
          <cx:pt idx="535">-0.00116313156093705</cx:pt>
          <cx:pt idx="536">-0.021571171334105198</cx:pt>
          <cx:pt idx="537">-0.051515873624401097</cx:pt>
          <cx:pt idx="538">-0.073266781392532704</cx:pt>
          <cx:pt idx="539">-0.085133637014108907</cx:pt>
          <cx:pt idx="540">-0.112376313316638</cx:pt>
          <cx:pt idx="541">-0.130025857998573</cx:pt>
          <cx:pt idx="542">-0.22873207761082701</cx:pt>
          <cx:pt idx="543">-0.118887153747415</cx:pt>
          <cx:pt idx="544">-0.10493678805486201</cx:pt>
          <cx:pt idx="545">0.0503308227157932</cx:pt>
          <cx:pt idx="546">0.040552396370341602</cx:pt>
          <cx:pt idx="547">-0.090427355681415605</cx:pt>
          <cx:pt idx="548">-0.207755285704492</cx:pt>
          <cx:pt idx="549">-0.190419080262482</cx:pt>
          <cx:pt idx="550">-0.18358000765238999</cx:pt>
          <cx:pt idx="551">-0.147174062862794</cx:pt>
          <cx:pt idx="552">-0.117069689369696</cx:pt>
          <cx:pt idx="553">-0.063313106264614796</cx:pt>
          <cx:pt idx="554">-0.114798005349094</cx:pt>
          <cx:pt idx="555">-0.100121742708802</cx:pt>
          <cx:pt idx="556">-0.0308082881517933</cx:pt>
          <cx:pt idx="557">-0.0058008564231438898</cx:pt>
          <cx:pt idx="558">-0.00043628534641408097</cx:pt>
          <cx:pt idx="559">-0.00049784342634514797</cx:pt>
          <cx:pt idx="560">0.00017634113337962801</cx:pt>
          <cx:pt idx="561">-0.00043570277507131702</cx:pt>
          <cx:pt idx="562">-0.0022879695741943201</cx:pt>
          <cx:pt idx="563">-0.0116290523149722</cx:pt>
          <cx:pt idx="564">-0.032858679652752201</cx:pt>
          <cx:pt idx="565">-0.073490631826448202</cx:pt>
          <cx:pt idx="566">-0.12469378098098199</cx:pt>
          <cx:pt idx="567">-0.116179769021676</cx:pt>
          <cx:pt idx="568">-0.155013747440751</cx:pt>
          <cx:pt idx="569">-0.13435011506305999</cx:pt>
          <cx:pt idx="570">-0.107036306763847</cx:pt>
          <cx:pt idx="571">-0.0299879583464563</cx:pt>
          <cx:pt idx="572">0.082664327640800103</cx:pt>
          <cx:pt idx="573">0.109489802029411</cx:pt>
          <cx:pt idx="574">0.013498418468257001</cx:pt>
          <cx:pt idx="575">-0.11716788178333</cx:pt>
          <cx:pt idx="576">-0.13116171047505101</cx:pt>
          <cx:pt idx="577">-0.095969576681148097</cx:pt>
          <cx:pt idx="578">-0.079561369978978502</cx:pt>
          <cx:pt idx="579">-0.057220167480779398</cx:pt>
          <cx:pt idx="580">-0.059001902334626898</cx:pt>
          <cx:pt idx="581">-0.019458172337585601</cx:pt>
          <cx:pt idx="582">-0.075584571563213798</cx:pt>
          <cx:pt idx="583">-0.079697181368814304</cx:pt>
          <cx:pt idx="584">-0.015891870355422801</cx:pt>
          <cx:pt idx="585">-0.0107388848249297</cx:pt>
          <cx:pt idx="586">0.00027538469341709798</cx:pt>
          <cx:pt idx="587">-0.00017892174358402101</cx:pt>
          <cx:pt idx="588">-0.00019274964290808699</cx:pt>
          <cx:pt idx="589">-0.000154516372396577</cx:pt>
          <cx:pt idx="590">-0.0021678355868954701</cx:pt>
          <cx:pt idx="591">-0.0093265216202736406</cx:pt>
          <cx:pt idx="592">-0.0189190351453568</cx:pt>
          <cx:pt idx="593">-0.072960640470742702</cx:pt>
          <cx:pt idx="594">-0.13312519397631101</cx:pt>
          <cx:pt idx="595">-0.114021961793698</cx:pt>
          <cx:pt idx="596">-0.076853830347470994</cx:pt>
          <cx:pt idx="597">-0.0183120135686815</cx:pt>
          <cx:pt idx="598">0.0509564111897979</cx:pt>
          <cx:pt idx="599">0.059289775240733998</cx:pt>
          <cx:pt idx="600">0.088562102461814299</cx:pt>
          <cx:pt idx="601">0.056930491439831199</cx:pt>
          <cx:pt idx="602">-0.095448015289513993</cx:pt>
          <cx:pt idx="603">-0.16907426896393199</cx:pt>
          <cx:pt idx="604">-0.098842728464913696</cx:pt>
          <cx:pt idx="605">-0.087900726059086304</cx:pt>
          <cx:pt idx="606">-0.065390869859734996</cx:pt>
          <cx:pt idx="607">-0.046625501466740098</cx:pt>
          <cx:pt idx="608">-0.0555738560226295</cx:pt>
          <cx:pt idx="609">-0.035695541247046797</cx:pt>
          <cx:pt idx="610">-0.0623898471578853</cx:pt>
          <cx:pt idx="611">-0.044424567892609901</cx:pt>
          <cx:pt idx="612">-0.0079742737733070699</cx:pt>
          <cx:pt idx="613">-0.010744677591789599</cx:pt>
          <cx:pt idx="614">-0.0046077187115663703</cx:pt>
          <cx:pt idx="615">-0.000442723257547587</cx:pt>
          <cx:pt idx="616">-0.00014110435464259101</cx:pt>
          <cx:pt idx="617">-0.00030189826664695201</cx:pt>
          <cx:pt idx="618">-0.00174917876818812</cx:pt>
          <cx:pt idx="619">-0.0024212903893791799</cx:pt>
          <cx:pt idx="620">-0.026348135784867999</cx:pt>
          <cx:pt idx="621">-0.076616598843768494</cx:pt>
          <cx:pt idx="622">-0.062332314952574602</cx:pt>
          <cx:pt idx="623">-0.043146225523096299</cx:pt>
          <cx:pt idx="624">0.0094269188232237802</cx:pt>
          <cx:pt idx="625">-0.016841010924539601</cx:pt>
          <cx:pt idx="626">0.119271742747875</cx:pt>
          <cx:pt idx="627">0.0522392572265701</cx:pt>
          <cx:pt idx="628">0.051825030591970203</cx:pt>
          <cx:pt idx="629">-0.033307657221445498</cx:pt>
          <cx:pt idx="630">-0.096481255502906801</cx:pt>
          <cx:pt idx="631">-0.088001948069218697</cx:pt>
          <cx:pt idx="632">-0.050469722786641497</cx:pt>
          <cx:pt idx="633">-0.109721470728048</cx:pt>
          <cx:pt idx="634">-0.083855620453715904</cx:pt>
          <cx:pt idx="635">-0.034641654295401302</cx:pt>
          <cx:pt idx="636">-0.059071935290099499</cx:pt>
          <cx:pt idx="637">-0.022307685874314299</cx:pt>
          <cx:pt idx="638">-0.0545729178170049</cx:pt>
          <cx:pt idx="639">-0.048263998623093399</cx:pt>
          <cx:pt idx="640">-0.013393518177051899</cx:pt>
          <cx:pt idx="641">0.00082075686152868602</cx:pt>
          <cx:pt idx="642">-0.00030814939905981001</cx:pt>
          <cx:pt idx="643">0.00042913699363773399</cx:pt>
          <cx:pt idx="644">-0.00044288688948804998</cx:pt>
          <cx:pt idx="645">-0.00070788505157254398</cx:pt>
          <cx:pt idx="646">-0.0037915213863910198</cx:pt>
          <cx:pt idx="647">-0.013908893436666901</cx:pt>
          <cx:pt idx="648">-0.039197889899033098</cx:pt>
          <cx:pt idx="649">-0.039878673134975597</cx:pt>
          <cx:pt idx="650">0.027899010038279</cx:pt>
          <cx:pt idx="651">0.049903681835710603</cx:pt>
          <cx:pt idx="652">0.0033830926761958201</cx:pt>
          <cx:pt idx="653">0.018475611210615198</cx:pt>
          <cx:pt idx="654">0.083554663416104902</cx:pt>
          <cx:pt idx="655">0.115419012992159</cx:pt>
          <cx:pt idx="656">0.10999133314918801</cx:pt>
          <cx:pt idx="657">0.041835232267441597</cx:pt>
          <cx:pt idx="658">-0.031329772719525299</cx:pt>
          <cx:pt idx="659">-0.100644783279742</cx:pt>
          <cx:pt idx="660">-0.0101258107166754</cx:pt>
          <cx:pt idx="661">-0.061859286067241899</cx:pt>
          <cx:pt idx="662">-0.052563766365629899</cx:pt>
          <cx:pt idx="663">-0.063265196152115996</cx:pt>
          <cx:pt idx="664">-0.056456989012601599</cx:pt>
          <cx:pt idx="665">-0.0017538907087761</cx:pt>
          <cx:pt idx="666">-0.030560203945387599</cx:pt>
          <cx:pt idx="667">-0.036289751070178997</cx:pt>
          <cx:pt idx="668">-0.0106020900308335</cx:pt>
          <cx:pt idx="669">0.00229516825215372</cx:pt>
          <cx:pt idx="670">-0.00012872189114715999</cx:pt>
          <cx:pt idx="671">0.00025435740596848802</cx:pt>
          <cx:pt idx="672">0.00086979405543777298</cx:pt>
          <cx:pt idx="673">-0.00014062602908912001</cx:pt>
          <cx:pt idx="674">-0.00049947713484423399</cx:pt>
          <cx:pt idx="675">-0.010887339027984499</cx:pt>
          <cx:pt idx="676">-0.016003080917871101</cx:pt>
          <cx:pt idx="677">0.0103367906541647</cx:pt>
          <cx:pt idx="678">0.022037170161203601</cx:pt>
          <cx:pt idx="679">0.019022076323845401</cx:pt>
          <cx:pt idx="680">0.031346525985925897</cx:pt>
          <cx:pt idx="681">0.0075561514525340698</cx:pt>
          <cx:pt idx="682">0.069183733378553297</cx:pt>
          <cx:pt idx="683">0.126003037724494</cx:pt>
          <cx:pt idx="684">0.061241668283186002</cx:pt>
          <cx:pt idx="685">0.0371796778961032</cx:pt>
          <cx:pt idx="686">-0.031130001938529099</cx:pt>
          <cx:pt idx="687">-0.042806541918458202</cx:pt>
          <cx:pt idx="688">-0.030004737016968999</cx:pt>
          <cx:pt idx="689">-0.033613374963225001</cx:pt>
          <cx:pt idx="690">-0.056404332151956102</cx:pt>
          <cx:pt idx="691">-0.069801896839011904</cx:pt>
          <cx:pt idx="692">-0.030381471370879501</cx:pt>
          <cx:pt idx="693">-0.010765748147908901</cx:pt>
          <cx:pt idx="694">-0.0047816543958756697</cx:pt>
          <cx:pt idx="695">-0.016397494089752999</cx:pt>
          <cx:pt idx="696">-0.0094114052229020608</cx:pt>
          <cx:pt idx="697">-0.00037591331777880302</cx:pt>
          <cx:pt idx="698">-0.00032450548313480901</cx:pt>
          <cx:pt idx="699">-0.0012907513429967501</cx:pt>
          <cx:pt idx="700">0.00054256411541306403</cx:pt>
          <cx:pt idx="701">0.00038645663982287602</cx:pt>
          <cx:pt idx="702">0.00032996694050873898</cx:pt>
          <cx:pt idx="703">0.00142282328278036</cx:pt>
          <cx:pt idx="704">0.019015725038319699</cx:pt>
          <cx:pt idx="705">0.0121677642632253</cx:pt>
          <cx:pt idx="706">-0.00926154510379785</cx:pt>
          <cx:pt idx="707">-0.024140478085297099</cx:pt>
          <cx:pt idx="708">-0.0017062673322611999</cx:pt>
          <cx:pt idx="709">-0.0104613884768589</cx:pt>
          <cx:pt idx="710">0.0041333690042177898</cx:pt>
          <cx:pt idx="711">0.050836928683422503</cx:pt>
          <cx:pt idx="712">-0.017359300479589099</cx:pt>
          <cx:pt idx="713">0.038507966446553098</cx:pt>
          <cx:pt idx="714">-0.015899238542199198</cx:pt>
          <cx:pt idx="715">-0.0170160161466541</cx:pt>
          <cx:pt idx="716">-0.056697011441157602</cx:pt>
          <cx:pt idx="717">-0.075326438151494396</cx:pt>
          <cx:pt idx="718">-0.058129942856173303</cx:pt>
          <cx:pt idx="719">-0.120661830380747</cx:pt>
          <cx:pt idx="720">-0.069855045784737793</cx:pt>
          <cx:pt idx="721">-0.047829678824545002</cx:pt>
          <cx:pt idx="722">-0.0116049442750925</cx:pt>
          <cx:pt idx="723">-0.010271912823871</cx:pt>
          <cx:pt idx="724">-0.0086848802680166703</cx:pt>
          <cx:pt idx="725">0.00012664132956054499</cx:pt>
          <cx:pt idx="726">-6.3896258553328202e-05</cx:pt>
          <cx:pt idx="727">0.00045318051566061698</cx:pt>
          <cx:pt idx="728">0.00079159939134801197</cx:pt>
          <cx:pt idx="729">0.000397739886856507</cx:pt>
          <cx:pt idx="730">0.00024692836802891398</cx:pt>
          <cx:pt idx="731">0.00059610694544242899</cx:pt>
          <cx:pt idx="732">0.00052526450062065399</cx:pt>
          <cx:pt idx="733">-0.015961589228239901</cx:pt>
          <cx:pt idx="734">-0.0142395532116014</cx:pt>
          <cx:pt idx="735">-0.0047753996612916296</cx:pt>
          <cx:pt idx="736">-0.027921761968736001</cx:pt>
          <cx:pt idx="737">-0.039876244481834598</cx:pt>
          <cx:pt idx="738">-0.038395230899054798</cx:pt>
          <cx:pt idx="739">-0.048107197879154497</cx:pt>
          <cx:pt idx="740">-0.036179115068521103</cx:pt>
          <cx:pt idx="741">0.0105447662442971</cx:pt>
          <cx:pt idx="742">-0.0183582467351323</cx:pt>
          <cx:pt idx="743">-0.016837690963743799</cx:pt>
          <cx:pt idx="744">-0.028011007004933201</cx:pt>
          <cx:pt idx="745">-0.044162816960994999</cx:pt>
          <cx:pt idx="746">-0.033606234396491498</cx:pt>
          <cx:pt idx="747">-0.039453536710215398</cx:pt>
          <cx:pt idx="748">-0.025288483124216499</cx:pt>
          <cx:pt idx="749">-0.017855415646555701</cx:pt>
          <cx:pt idx="750">-0.00608867162986326</cx:pt>
          <cx:pt idx="751">-0.00084633503439153902</cx:pt>
          <cx:pt idx="752">-0.000166029039565768</cx:pt>
          <cx:pt idx="753">-0.00045998211735913299</cx:pt>
          <cx:pt idx="754">-0.00027537146831008998</cx:pt>
          <cx:pt idx="755">0.000190554376431092</cx:pt>
          <cx:pt idx="756">0.00025920349417374398</cx:pt>
          <cx:pt idx="757">-0.00042535728464205798</cx:pt>
          <cx:pt idx="758">0.00026766537484613199</cx:pt>
          <cx:pt idx="759">-0.00071796446784415</cx:pt>
          <cx:pt idx="760">-0.00050324148900168699</cx:pt>
          <cx:pt idx="761">0.000446321346854294</cx:pt>
          <cx:pt idx="762">-0.00027063495558301702</cx:pt>
          <cx:pt idx="763">-0.0041633258391383298</cx:pt>
          <cx:pt idx="764">-0.0044266136079996101</cx:pt>
          <cx:pt idx="765">-0.0010323870873478499</cx:pt>
          <cx:pt idx="766">-0.000125381119034748</cx:pt>
          <cx:pt idx="767">-0.00016487577159728201</cx:pt>
          <cx:pt idx="768">-0.0026084099951960999</cx:pt>
          <cx:pt idx="769">-0.0036150884113656501</cx:pt>
          <cx:pt idx="770">-0.0133917722423414</cx:pt>
          <cx:pt idx="771">-0.00189821512540585</cx:pt>
          <cx:pt idx="772">-0.0030046445623333998</cx:pt>
          <cx:pt idx="773">0.00069596786980673003</cx:pt>
          <cx:pt idx="774">0.0089067973976998793</cx:pt>
          <cx:pt idx="775">-0.0040205823268657896</cx:pt>
          <cx:pt idx="776">-0.00079574162189392805</cx:pt>
          <cx:pt idx="777">0.0024189997103786398</cx:pt>
          <cx:pt idx="778">0.00160446967764145</cx:pt>
          <cx:pt idx="779">-0.000134822693334426</cx:pt>
          <cx:pt idx="780">-0.000682817555211034</cx:pt>
          <cx:pt idx="781">2.7658635910305799e-05</cx:pt>
          <cx:pt idx="782">0.000283188540391022</cx:pt>
          <cx:pt idx="783">-0.00069840815232514899</cx:pt>
        </cx:lvl>
      </cx:numDim>
    </cx:data>
    <cx:data id="176">
      <cx:numDim type="val">
        <cx:f>'001_WA_F - 副本'!$FU$1:$FU$784</cx:f>
        <cx:lvl ptCount="784" formatCode="0.00E+00">
          <cx:pt idx="0">-1.02104233573969e-05</cx:pt>
          <cx:pt idx="1">0.00015507238482496299</cx:pt>
          <cx:pt idx="2">0.00023298295316027701</cx:pt>
          <cx:pt idx="3">-0.00035421735523331503</cx:pt>
          <cx:pt idx="4">0.00085803127367152</cx:pt>
          <cx:pt idx="5">-0.00025491918730791998</cx:pt>
          <cx:pt idx="6">-0.00026394810090598801</cx:pt>
          <cx:pt idx="7">-0.00067945927625060398</cx:pt>
          <cx:pt idx="8">0.000173631326516602</cx:pt>
          <cx:pt idx="9">-0.000106101408499959</cx:pt>
          <cx:pt idx="10">6.0225243710095101e-05</cx:pt>
          <cx:pt idx="11">0.00011187679963499199</cx:pt>
          <cx:pt idx="12">9.4885440320659095e-05</cx:pt>
          <cx:pt idx="13">0.000139613184402315</cx:pt>
          <cx:pt idx="14">0.000214870119754275</cx:pt>
          <cx:pt idx="15">-0.00054099256370129497</cx:pt>
          <cx:pt idx="16">0.00084279717433180003</cx:pt>
          <cx:pt idx="17">-1.6200064210263199e-05</cx:pt>
          <cx:pt idx="18">0.00023530789626024601</cx:pt>
          <cx:pt idx="19">-0.000106399834885241</cx:pt>
          <cx:pt idx="20">5.9695003054445697e-05</cx:pt>
          <cx:pt idx="21">-0.00048591425641378799</cx:pt>
          <cx:pt idx="22">0.000191531601625073</cx:pt>
          <cx:pt idx="23">0.00014087834712370799</cx:pt>
          <cx:pt idx="24">-0.00039770347291743201</cx:pt>
          <cx:pt idx="25">0.00018754224904926999</cx:pt>
          <cx:pt idx="26">0.00023479676982685101</cx:pt>
          <cx:pt idx="27">1.3810685555581099e-05</cx:pt>
          <cx:pt idx="28">0.00065637267313202105</cx:pt>
          <cx:pt idx="29">-0.00067975603125037198</cx:pt>
          <cx:pt idx="30">-0.00063523535223066895</cx:pt>
          <cx:pt idx="31">0.00092290125982463799</cx:pt>
          <cx:pt idx="32">0.00068907763450226796</cx:pt>
          <cx:pt idx="33">-0.00090065476426829803</cx:pt>
          <cx:pt idx="34">0.0014500065322474601</cx:pt>
          <cx:pt idx="35">0.00281730083788657</cx:pt>
          <cx:pt idx="36">0.0038877138728223601</cx:pt>
          <cx:pt idx="37">0.0028583161778925601</cx:pt>
          <cx:pt idx="38">0.0028908321597293498</cx:pt>
          <cx:pt idx="39">0.00496509822511919</cx:pt>
          <cx:pt idx="40">0.0070942585017580596</cx:pt>
          <cx:pt idx="41">0.0045928211496568897</cx:pt>
          <cx:pt idx="42">0.00107410355836839</cx:pt>
          <cx:pt idx="43">0.00119348817453668</cx:pt>
          <cx:pt idx="44">0.0049672131640140999</cx:pt>
          <cx:pt idx="45">0.0031097310606075499</cx:pt>
          <cx:pt idx="46">0.0026871763431442499</cx:pt>
          <cx:pt idx="47">0.0026345872891135901</cx:pt>
          <cx:pt idx="48">0.00184766872641963</cx:pt>
          <cx:pt idx="49">-0.00018955918421481799</cx:pt>
          <cx:pt idx="50">0.0017674135170784699</cx:pt>
          <cx:pt idx="51">0.00040152198574673999</cx:pt>
          <cx:pt idx="52">-0.00026950488231405699</cx:pt>
          <cx:pt idx="53">6.6341224274258406e-05</cx:pt>
          <cx:pt idx="54">0.000625544341176672</cx:pt>
          <cx:pt idx="55">4.6847525767947897e-05</cx:pt>
          <cx:pt idx="56">-0.00048924368322955799</cx:pt>
          <cx:pt idx="57">-1.1503132360096201e-05</cx:pt>
          <cx:pt idx="58">-3.3634397899680398e-05</cx:pt>
          <cx:pt idx="59">-0.00027211065954408698</cx:pt>
          <cx:pt idx="60">5.1623891995383403e-05</cx:pt>
          <cx:pt idx="61">0.00037410186854630698</cx:pt>
          <cx:pt idx="62">0.0019438132584799199</cx:pt>
          <cx:pt idx="63">0.0062084487783348801</cx:pt>
          <cx:pt idx="64">0.011428657838875001</cx:pt>
          <cx:pt idx="65">0.0139065574806471</cx:pt>
          <cx:pt idx="66">0.020696124115922299</cx:pt>
          <cx:pt idx="67">0.023986606186864899</cx:pt>
          <cx:pt idx="68">0.024575621711272699</cx:pt>
          <cx:pt idx="69">0.0093995918560373405</cx:pt>
          <cx:pt idx="70">0.015890354381469001</cx:pt>
          <cx:pt idx="71">0.0136655084936572</cx:pt>
          <cx:pt idx="72">0.016546200454868699</cx:pt>
          <cx:pt idx="73">0.020825406163851701</cx:pt>
          <cx:pt idx="74">0.0218914152713699</cx:pt>
          <cx:pt idx="75">0.0127240806299686</cx:pt>
          <cx:pt idx="76">0.0138042892457043</cx:pt>
          <cx:pt idx="77">0.0100355265391181</cx:pt>
          <cx:pt idx="78">0.0061279048327762802</cx:pt>
          <cx:pt idx="79">0.0013289359103903101</cx:pt>
          <cx:pt idx="80">0.0014948288923932599</cx:pt>
          <cx:pt idx="81">1.28993107797072e-05</cx:pt>
          <cx:pt idx="82">0.00022001324031051099</cx:pt>
          <cx:pt idx="83">-0.00033263330517741598</cx:pt>
          <cx:pt idx="84">0.00012871034706966099</cx:pt>
          <cx:pt idx="85">0.00065737521533672705</cx:pt>
          <cx:pt idx="86">-0.00049060582632697199</cx:pt>
          <cx:pt idx="87">0.00035191044818228098</cx:pt>
          <cx:pt idx="88">-5.2331195963120897e-05</cx:pt>
          <cx:pt idx="89">-0.00124276778614024</cx:pt>
          <cx:pt idx="90">0.0015857478383517001</cx:pt>
          <cx:pt idx="91">0.0063774718974397302</cx:pt>
          <cx:pt idx="92">0.016852916760276199</cx:pt>
          <cx:pt idx="93">0.0283866483864662</cx:pt>
          <cx:pt idx="94">0.039771663084522201</cx:pt>
          <cx:pt idx="95">0.0521113272740822</cx:pt>
          <cx:pt idx="96">0.033671308983418503</cx:pt>
          <cx:pt idx="97">0.032704409992094799</cx:pt>
          <cx:pt idx="98">0.018002830967724599</cx:pt>
          <cx:pt idx="99">0.013309695680990699</cx:pt>
          <cx:pt idx="100">0.024485583381429199</cx:pt>
          <cx:pt idx="101">0.0101352026731777</cx:pt>
          <cx:pt idx="102">0.0075966400031029901</cx:pt>
          <cx:pt idx="103">0.0054366383574087898</cx:pt>
          <cx:pt idx="104">0.0031868075788356498</cx:pt>
          <cx:pt idx="105">0.018555063906762901</cx:pt>
          <cx:pt idx="106">0.015314164710499499</cx:pt>
          <cx:pt idx="107">0.0103660526872977</cx:pt>
          <cx:pt idx="108">0.00366643629463514</cx:pt>
          <cx:pt idx="109">-0.0016706028673473801</cx:pt>
          <cx:pt idx="110">-0.00049990980217970405</cx:pt>
          <cx:pt idx="111">-0.00047432209625546102</cx:pt>
          <cx:pt idx="112">4.6564760784881602e-05</cx:pt>
          <cx:pt idx="113">8.9131882873465495e-05</cx:pt>
          <cx:pt idx="114">-0.0014026414159539801</cx:pt>
          <cx:pt idx="115">-0.00086426112373263499</cx:pt>
          <cx:pt idx="116">-0.0013297591323144101</cx:pt>
          <cx:pt idx="117">-0.0048245883619249296</cx:pt>
          <cx:pt idx="118">-5.0287920748319997e-05</cx:pt>
          <cx:pt idx="119">0.0094443612076530702</cx:pt>
          <cx:pt idx="120">0.0176622322280716</cx:pt>
          <cx:pt idx="121">0.037600427450054603</cx:pt>
          <cx:pt idx="122">0.0559964055475776</cx:pt>
          <cx:pt idx="123">0.061215449377236497</cx:pt>
          <cx:pt idx="124">0.0560791659867673</cx:pt>
          <cx:pt idx="125">0.0123994580177625</cx:pt>
          <cx:pt idx="126">0.000980445849945544</cx:pt>
          <cx:pt idx="127">-0.00123799001958605</cx:pt>
          <cx:pt idx="128">0.025370395948601399</cx:pt>
          <cx:pt idx="129">0.0094418702059107101</cx:pt>
          <cx:pt idx="130">-0.038792478640088897</cx:pt>
          <cx:pt idx="131">-0.056839055873915599</cx:pt>
          <cx:pt idx="132">-0.047205289506903697</cx:pt>
          <cx:pt idx="133">-0.038776557816936799</cx:pt>
          <cx:pt idx="134">-0.033862931540553497</cx:pt>
          <cx:pt idx="135">-0.024955252351912</cx:pt>
          <cx:pt idx="136">-0.016830385175148802</cx:pt>
          <cx:pt idx="137">-0.0054136424321466698</cx:pt>
          <cx:pt idx="138">0.00040187774511736503</cx:pt>
          <cx:pt idx="139">0.00106868740912772</cx:pt>
          <cx:pt idx="140">0.00041271363531655998</cx:pt>
          <cx:pt idx="141">-0.00071976506658685195</cx:pt>
          <cx:pt idx="142">0.00021751933136028101</cx:pt>
          <cx:pt idx="143">-0.0015267401278110299</cx:pt>
          <cx:pt idx="144">-0.0066103104096815902</cx:pt>
          <cx:pt idx="145">-0.026154321020665498</cx:pt>
          <cx:pt idx="146">-0.017217480569503101</cx:pt>
          <cx:pt idx="147">0.0078791130606593093</cx:pt>
          <cx:pt idx="148">0.0098798422772751002</cx:pt>
          <cx:pt idx="149">0.018997633722443199</cx:pt>
          <cx:pt idx="150">0.034771129912388503</cx:pt>
          <cx:pt idx="151">0.053164510253336399</cx:pt>
          <cx:pt idx="152">0.049948571134439901</cx:pt>
          <cx:pt idx="153">0.011963642998171301</cx:pt>
          <cx:pt idx="154">0.0149853209796975</cx:pt>
          <cx:pt idx="155">-0.00217007875483101</cx:pt>
          <cx:pt idx="156">0.0014750510086896499</cx:pt>
          <cx:pt idx="157">-0.0010301824845348501</cx:pt>
          <cx:pt idx="158">-0.041462847611268699</cx:pt>
          <cx:pt idx="159">-0.033205594713242498</cx:pt>
          <cx:pt idx="160">-0.014865599402231</cx:pt>
          <cx:pt idx="161">-0.0096941452845306503</cx:pt>
          <cx:pt idx="162">-0.028247454256034199</cx:pt>
          <cx:pt idx="163">-0.024357790926083402</cx:pt>
          <cx:pt idx="164">-0.0136934265464795</cx:pt>
          <cx:pt idx="165">0.0036957928222268299</cx:pt>
          <cx:pt idx="166">0.0030886082586160102</cx:pt>
          <cx:pt idx="167">0.00075477178724603995</cx:pt>
          <cx:pt idx="168">0.00020117479182040599</cx:pt>
          <cx:pt idx="169">0.00023430815422600501</cx:pt>
          <cx:pt idx="170">0.00042024719232162</cx:pt>
          <cx:pt idx="171">-0.0020661263581769401</cx:pt>
          <cx:pt idx="172">-0.0057715642914220704</cx:pt>
          <cx:pt idx="173">-0.020963942305321899</cx:pt>
          <cx:pt idx="174">-0.030248202464224098</cx:pt>
          <cx:pt idx="175">-0.0023492010260208998</cx:pt>
          <cx:pt idx="176">0.0032178910026918</cx:pt>
          <cx:pt idx="177">0.0059400305483183896</cx:pt>
          <cx:pt idx="178">-0.019486642583282299</cx:pt>
          <cx:pt idx="179">-0.017591556129152801</cx:pt>
          <cx:pt idx="180">-0.010707677574482599</cx:pt>
          <cx:pt idx="181">-0.0050236320851771901</cx:pt>
          <cx:pt idx="182">-0.023320757682432101</cx:pt>
          <cx:pt idx="183">-0.0024323154759409902</cx:pt>
          <cx:pt idx="184">-0.0070107615458825804</cx:pt>
          <cx:pt idx="185">-0.0062523747671297397</cx:pt>
          <cx:pt idx="186">-0.040674818248542098</cx:pt>
          <cx:pt idx="187">-0.022220584479904701</cx:pt>
          <cx:pt idx="188">-0.0330254334756954</cx:pt>
          <cx:pt idx="189">-0.011033063124431201</cx:pt>
          <cx:pt idx="190">0.0023864266883314002</cx:pt>
          <cx:pt idx="191">-0.0086006301556093793</cx:pt>
          <cx:pt idx="192">-0.0184626164484414</cx:pt>
          <cx:pt idx="193">0.0029521212588886799</cx:pt>
          <cx:pt idx="194">-0.00049743118728336503</cx:pt>
          <cx:pt idx="195">-0.00047175704868214301</cx:pt>
          <cx:pt idx="196">0.000150582814589413</cx:pt>
          <cx:pt idx="197">-5.6891822357731799e-05</cx:pt>
          <cx:pt idx="198">-0.0031003869569155898</cx:pt>
          <cx:pt idx="199">-0.0090121287102420903</cx:pt>
          <cx:pt idx="200">0.0046016393639758497</cx:pt>
          <cx:pt idx="201">-0.0024943864518194802</cx:pt>
          <cx:pt idx="202">-0.023772516771004001</cx:pt>
          <cx:pt idx="203">-0.040675333728365098</cx:pt>
          <cx:pt idx="204">-0.0060715541467879896</cx:pt>
          <cx:pt idx="205">-0.0031452350587176199</cx:pt>
          <cx:pt idx="206">-0.0376776078065593</cx:pt>
          <cx:pt idx="207">-0.046522654088673898</cx:pt>
          <cx:pt idx="208">-0.040111120636517603</cx:pt>
          <cx:pt idx="209">-0.0043913835876830199</cx:pt>
          <cx:pt idx="210">-0.029935613182219201</cx:pt>
          <cx:pt idx="211">0.0340877903625268</cx:pt>
          <cx:pt idx="212">-0.0041601118442978098</cx:pt>
          <cx:pt idx="213">-0.020257543459468799</cx:pt>
          <cx:pt idx="214">0.018460161453713399</cx:pt>
          <cx:pt idx="215">-0.0225688702512565</cx:pt>
          <cx:pt idx="216">-0.0566056449670157</cx:pt>
          <cx:pt idx="217">-0.0067960544694378698</cx:pt>
          <cx:pt idx="218">0.00160183825907163</cx:pt>
          <cx:pt idx="219">-0.0089758495120279506</cx:pt>
          <cx:pt idx="220">-0.0025658226445843101</cx:pt>
          <cx:pt idx="221">-8.2504283407098402e-05</cx:pt>
          <cx:pt idx="222">-0.00119598951938408</cx:pt>
          <cx:pt idx="223">-0.00047341275448220001</cx:pt>
          <cx:pt idx="224">0.00069079005216097101</cx:pt>
          <cx:pt idx="225">-0.00042590087928279002</cx:pt>
          <cx:pt idx="226">-0.0013905140860959099</cx:pt>
          <cx:pt idx="227">-0.0055033643610804201</cx:pt>
          <cx:pt idx="228">0.00274043587109082</cx:pt>
          <cx:pt idx="229">-0.013836488445592</cx:pt>
          <cx:pt idx="230">-0.0051584287583748998</cx:pt>
          <cx:pt idx="231">-0.041693267222340402</cx:pt>
          <cx:pt idx="232">-0.035636449209781401</cx:pt>
          <cx:pt idx="233">-0.015821164735148</cx:pt>
          <cx:pt idx="234">-0.018731259440932801</cx:pt>
          <cx:pt idx="235">-0.029472142812759401</cx:pt>
          <cx:pt idx="236">-0.0088422996080741896</cx:pt>
          <cx:pt idx="237">0.051601996446354999</cx:pt>
          <cx:pt idx="238">0.022064431191993601</cx:pt>
          <cx:pt idx="239">0.0096609791288898208</cx:pt>
          <cx:pt idx="240">0.040358366403639302</cx:pt>
          <cx:pt idx="241">-0.0016539108372271799</cx:pt>
          <cx:pt idx="242">0.013874778434569</cx:pt>
          <cx:pt idx="243">0.025191304096462998</cx:pt>
          <cx:pt idx="244">-0.020073823541863399</cx:pt>
          <cx:pt idx="245">0.0061997688354055404</cx:pt>
          <cx:pt idx="246">-0.0040395708976582899</cx:pt>
          <cx:pt idx="247">-0.017685902214695098</cx:pt>
          <cx:pt idx="248">-0.010290680972898199</cx:pt>
          <cx:pt idx="249">-0.00043876914734119799</cx:pt>
          <cx:pt idx="250">0.0046248500866548298</cx:pt>
          <cx:pt idx="251">0.00105478823827358</cx:pt>
          <cx:pt idx="252">0.000148017996544055</cx:pt>
          <cx:pt idx="253">-0.0023980029141454102</cx:pt>
          <cx:pt idx="254">-0.0017335743075584599</cx:pt>
          <cx:pt idx="255">-0.0014664303021265099</cx:pt>
          <cx:pt idx="256">-0.0142931038648751</cx:pt>
          <cx:pt idx="257">-0.016499184051092599</cx:pt>
          <cx:pt idx="258">-0.014095965610594599</cx:pt>
          <cx:pt idx="259">-0.048227460518900998</cx:pt>
          <cx:pt idx="260">-0.018174460793979899</cx:pt>
          <cx:pt idx="261">0.022610564772472599</cx:pt>
          <cx:pt idx="262">0.0148835019909874</cx:pt>
          <cx:pt idx="263">-0.0085141386262755706</cx:pt>
          <cx:pt idx="264">0.00686154905734434</cx:pt>
          <cx:pt idx="265">0.037156130919939703</cx:pt>
          <cx:pt idx="266">0.0076568585654797801</cx:pt>
          <cx:pt idx="267">-0.016522419704698098</cx:pt>
          <cx:pt idx="268">-0.029497617022155101</cx:pt>
          <cx:pt idx="269">-0.016626962862814499</cx:pt>
          <cx:pt idx="270">-0.014716276997643</cx:pt>
          <cx:pt idx="271">0.00159773643180849</cx:pt>
          <cx:pt idx="272">0.0373023535866134</cx:pt>
          <cx:pt idx="273">0.0059458757328981603</cx:pt>
          <cx:pt idx="274">0.00244978229984472</cx:pt>
          <cx:pt idx="275">0.0215291449672327</cx:pt>
          <cx:pt idx="276">0.010285562474372199</cx:pt>
          <cx:pt idx="277">-0.0045147353751595698</cx:pt>
          <cx:pt idx="278">-0.0041684607461374198</cx:pt>
          <cx:pt idx="279">-0.010123571510417701</cx:pt>
          <cx:pt idx="280">4.69031025844638e-05</cx:pt>
          <cx:pt idx="281">-0.0025824344483889698</cx:pt>
          <cx:pt idx="282">-0.0065047409288749797</cx:pt>
          <cx:pt idx="283">-0.0024833123654330199</cx:pt>
          <cx:pt idx="284">-0.0152325867759987</cx:pt>
          <cx:pt idx="285">0.0029315845901177898</cx:pt>
          <cx:pt idx="286">0.021067640349977601</cx:pt>
          <cx:pt idx="287">0.013505675900928301</cx:pt>
          <cx:pt idx="288">0.0154194731788349</cx:pt>
          <cx:pt idx="289">0.039187663236215801</cx:pt>
          <cx:pt idx="290">0.010009424997092099</cx:pt>
          <cx:pt idx="291">0.010273151622659999</cx:pt>
          <cx:pt idx="292">0.0055122307841977197</cx:pt>
          <cx:pt idx="293">-0.021290508427161198</cx:pt>
          <cx:pt idx="294">0.018177611273422399</cx:pt>
          <cx:pt idx="295">-0.063050132077892396</cx:pt>
          <cx:pt idx="296">-0.038489416264794699</cx:pt>
          <cx:pt idx="297">-0.0297935328532462</cx:pt>
          <cx:pt idx="298">0.00230318968294389</cx:pt>
          <cx:pt idx="299">-0.0070368129183458403</cx:pt>
          <cx:pt idx="300">-0.016123195429645701</cx:pt>
          <cx:pt idx="301">-0.0075587488054706196</cx:pt>
          <cx:pt idx="302">0.012473680459406399</cx:pt>
          <cx:pt idx="303">0.051813213108501101</cx:pt>
          <cx:pt idx="304">0.0071791663968149696</cx:pt>
          <cx:pt idx="305">-0.024175009358354701</cx:pt>
          <cx:pt idx="306">-0.0068762423801778504</cx:pt>
          <cx:pt idx="307">-0.00196478580728016</cx:pt>
          <cx:pt idx="308">-0.00019213496847341</cx:pt>
          <cx:pt idx="309">-0.0018277898634825799</cx:pt>
          <cx:pt idx="310">-0.0103617563909698</cx:pt>
          <cx:pt idx="311">-0.010064940352317401</cx:pt>
          <cx:pt idx="312">-0.014033150586377</cx:pt>
          <cx:pt idx="313">0.0010870895178623299</cx:pt>
          <cx:pt idx="314">0.042900747966114899</cx:pt>
          <cx:pt idx="315">0.052767823862049</cx:pt>
          <cx:pt idx="316">0.045100792899950497</cx:pt>
          <cx:pt idx="317">0.0504656448315568</cx:pt>
          <cx:pt idx="318">-0.011988845547922801</cx:pt>
          <cx:pt idx="319">0.0043134433995759601</cx:pt>
          <cx:pt idx="320">-0.0336175968704652</cx:pt>
          <cx:pt idx="321">-0.057033276275375397</cx:pt>
          <cx:pt idx="322">-0.0195065079835295</cx:pt>
          <cx:pt idx="323">-0.074224307220314006</cx:pt>
          <cx:pt idx="324">-0.047530136853324502</cx:pt>
          <cx:pt idx="325">-0.043582868776314801</cx:pt>
          <cx:pt idx="326">-0.020123343444010101</cx:pt>
          <cx:pt idx="327">0.018256929594317201</cx:pt>
          <cx:pt idx="328">-0.019769728474997399</cx:pt>
          <cx:pt idx="329">0.0096987341095016305</cx:pt>
          <cx:pt idx="330">0.0022263059367425399</cx:pt>
          <cx:pt idx="331">0.048365310251140901</cx:pt>
          <cx:pt idx="332">0.045771025646842503</cx:pt>
          <cx:pt idx="333">0.00668106827147813</cx:pt>
          <cx:pt idx="334">0.00405604519606654</cx:pt>
          <cx:pt idx="335">-0.00083269164592584795</cx:pt>
          <cx:pt idx="336">-0.00058303064418660001</cx:pt>
          <cx:pt idx="337">-0.0016555604466901199</cx:pt>
          <cx:pt idx="338">-0.0066757963581485502</cx:pt>
          <cx:pt idx="339">-0.0135710931567407</cx:pt>
          <cx:pt idx="340">-0.0075402210286024101</cx:pt>
          <cx:pt idx="341">0.025725448227041502</cx:pt>
          <cx:pt idx="342">0.049266199595821999</cx:pt>
          <cx:pt idx="343">0.024684529268722399</cx:pt>
          <cx:pt idx="344">-0.021166461140442499</cx:pt>
          <cx:pt idx="345">0.00676677965395364</cx:pt>
          <cx:pt idx="346">-0.0132787086559184</cx:pt>
          <cx:pt idx="347">-0.0071555765487357603</cx:pt>
          <cx:pt idx="348">-0.046500156942258598</cx:pt>
          <cx:pt idx="349">-0.024413772078428202</cx:pt>
          <cx:pt idx="350">-0.021515848703029299</cx:pt>
          <cx:pt idx="351">-0.036050174385733103</cx:pt>
          <cx:pt idx="352">-0.044994686422668302</cx:pt>
          <cx:pt idx="353">0.0027050606745185699</cx:pt>
          <cx:pt idx="354">-0.0340475449663993</cx:pt>
          <cx:pt idx="355">0.030871181088036301</cx:pt>
          <cx:pt idx="356">0.016071216458589801</cx:pt>
          <cx:pt idx="357">0.035859256359764301</cx:pt>
          <cx:pt idx="358">0.020643996075471498</cx:pt>
          <cx:pt idx="359">0.065048504615038305</cx:pt>
          <cx:pt idx="360">0.052202294323326397</cx:pt>
          <cx:pt idx="361">-0.0022989443991427</cx:pt>
          <cx:pt idx="362">-0.0027481500333969501</cx:pt>
          <cx:pt idx="363">-0.0033529381291859599</cx:pt>
          <cx:pt idx="364">-0.0010004452891161199</cx:pt>
          <cx:pt idx="365">0.00046655519486588499</cx:pt>
          <cx:pt idx="366">-0.0029067154016364201</cx:pt>
          <cx:pt idx="367">-0.011819899603832401</cx:pt>
          <cx:pt idx="368">-0.00980515111173994</cx:pt>
          <cx:pt idx="369">0.0251993616458017</cx:pt>
          <cx:pt idx="370">0.034400587172958803</cx:pt>
          <cx:pt idx="371">0.016731557337373901</cx:pt>
          <cx:pt idx="372">-0.0019383602200688699</cx:pt>
          <cx:pt idx="373">-0.0038910217829858499</cx:pt>
          <cx:pt idx="374">0.0115323073214637</cx:pt>
          <cx:pt idx="375">0.041342672236116901</cx:pt>
          <cx:pt idx="376">0.035390122838501001</cx:pt>
          <cx:pt idx="377">0.029340132886163401</cx:pt>
          <cx:pt idx="378">0.019709831355588701</cx:pt>
          <cx:pt idx="379">0.0348521798878101</cx:pt>
          <cx:pt idx="380">0.0011491976058555101</cx:pt>
          <cx:pt idx="381">0.0035134367968627702</cx:pt>
          <cx:pt idx="382">0.033837356619135298</cx:pt>
          <cx:pt idx="383">0.044882486914039697</cx:pt>
          <cx:pt idx="384">0.0023751207146507202</cx:pt>
          <cx:pt idx="385">0.0060681769677618999</cx:pt>
          <cx:pt idx="386">0.036277923635394803</cx:pt>
          <cx:pt idx="387">0.050259335577743598</cx:pt>
          <cx:pt idx="388">0.0171254834142766</cx:pt>
          <cx:pt idx="389">0.00325323610174144</cx:pt>
          <cx:pt idx="390">0.00560838171466632</cx:pt>
          <cx:pt idx="391">0.0026505753645653801</cx:pt>
          <cx:pt idx="392">0.00048383665030689597</cx:pt>
          <cx:pt idx="393">-0.00099284115329969602</cx:pt>
          <cx:pt idx="394">-0.0026266769629023799</cx:pt>
          <cx:pt idx="395">-0.0046082851980289701</cx:pt>
          <cx:pt idx="396">-0.0026541434039028</cx:pt>
          <cx:pt idx="397">0.037501507862688598</cx:pt>
          <cx:pt idx="398">0.0291868902144569</cx:pt>
          <cx:pt idx="399">0.0048747745412012601</cx:pt>
          <cx:pt idx="400">-0.018283758517864301</cx:pt>
          <cx:pt idx="401">-0.020155372402960701</cx:pt>
          <cx:pt idx="402">0.025672076288619099</cx:pt>
          <cx:pt idx="403">0.0827918941516287</cx:pt>
          <cx:pt idx="404">0.059585796588871899</cx:pt>
          <cx:pt idx="405">0.078016331154915797</cx:pt>
          <cx:pt idx="406">0.048572376867681802</cx:pt>
          <cx:pt idx="407">0.016947328360734398</cx:pt>
          <cx:pt idx="408">0.0119332381282035</cx:pt>
          <cx:pt idx="409">0.0122604575218162</cx:pt>
          <cx:pt idx="410">0.014026148634733299</cx:pt>
          <cx:pt idx="411">-0.013638725952189901</cx:pt>
          <cx:pt idx="412">-0.026005419013461199</cx:pt>
          <cx:pt idx="413">-0.00589911228551956</cx:pt>
          <cx:pt idx="414">-0.0019886008279739599</cx:pt>
          <cx:pt idx="415">-0.0076020459433655098</cx:pt>
          <cx:pt idx="416">0.018682573618997798</cx:pt>
          <cx:pt idx="417">0.015232926142972799</cx:pt>
          <cx:pt idx="418">0.0040486613393643</cx:pt>
          <cx:pt idx="419">0.00033394624975281799</cx:pt>
          <cx:pt idx="420">-0.000158769626650057</cx:pt>
          <cx:pt idx="421">-0.00098553832032708105</cx:pt>
          <cx:pt idx="422">-0.0016588536346503601</cx:pt>
          <cx:pt idx="423">0.0030416147736282702</cx:pt>
          <cx:pt idx="424">0.00079800577361688102</cx:pt>
          <cx:pt idx="425">0.033544059241653497</cx:pt>
          <cx:pt idx="426">0.0030995017123778301</cx:pt>
          <cx:pt idx="427">0.0046910194969950201</cx:pt>
          <cx:pt idx="428">0.0030449322161929201</cx:pt>
          <cx:pt idx="429">0.021656761462842001</cx:pt>
          <cx:pt idx="430">0.0183299660553197</cx:pt>
          <cx:pt idx="431">0.043127016217579597</cx:pt>
          <cx:pt idx="432">0.048798419490278903</cx:pt>
          <cx:pt idx="433">0.076619389850746802</cx:pt>
          <cx:pt idx="434">0.054603520223856401</cx:pt>
          <cx:pt idx="435">-0.015834553339177</cx:pt>
          <cx:pt idx="436">0.028743476482908099</cx:pt>
          <cx:pt idx="437">-0.0083759218237956408</cx:pt>
          <cx:pt idx="438">0.0260933015640279</cx:pt>
          <cx:pt idx="439">-0.012682198194383799</cx:pt>
          <cx:pt idx="440">-0.048385812279205603</cx:pt>
          <cx:pt idx="441">-0.067292244816461094</cx:pt>
          <cx:pt idx="442">-0.043583556359097698</cx:pt>
          <cx:pt idx="443">-0.012558437390790499</cx:pt>
          <cx:pt idx="444">0.033926168919221102</cx:pt>
          <cx:pt idx="445">0.030221390355596699</cx:pt>
          <cx:pt idx="446">0.00704900789886814</cx:pt>
          <cx:pt idx="447">0.0027031916581011601</cx:pt>
          <cx:pt idx="448">-0.00027293029626773301</cx:pt>
          <cx:pt idx="449">-0.00053332053431872305</cx:pt>
          <cx:pt idx="450">-0.00176162197201102</cx:pt>
          <cx:pt idx="451">0.0065532530434724802</cx:pt>
          <cx:pt idx="452">0.0013392267118930499</cx:pt>
          <cx:pt idx="453">0.0104374287975217</cx:pt>
          <cx:pt idx="454">-0.0074377098221701703</cx:pt>
          <cx:pt idx="455">-0.015985914265576599</cx:pt>
          <cx:pt idx="456">-0.045282559045162298</cx:pt>
          <cx:pt idx="457">-0.0127245480003808</cx:pt>
          <cx:pt idx="458">0.038833133359312599</cx:pt>
          <cx:pt idx="459">0.057400585750154803</cx:pt>
          <cx:pt idx="460">0.0569923493823263</cx:pt>
          <cx:pt idx="461">0.030923681701610899</cx:pt>
          <cx:pt idx="462">-0.0105641925621879</cx:pt>
          <cx:pt idx="463">-0.025267415825106099</cx:pt>
          <cx:pt idx="464">0.0256611357660179</cx:pt>
          <cx:pt idx="465">0.027038236640449801</cx:pt>
          <cx:pt idx="466">0.012352010887652099</cx:pt>
          <cx:pt idx="467">-0.0223918816934566</cx:pt>
          <cx:pt idx="468">-0.0271339722661545</cx:pt>
          <cx:pt idx="469">-0.046268367269202998</cx:pt>
          <cx:pt idx="470">-0.025800749369475101</cx:pt>
          <cx:pt idx="471">0.0059568651217614304</cx:pt>
          <cx:pt idx="472">0.020051873419461901</cx:pt>
          <cx:pt idx="473">0.038423947923794603</cx:pt>
          <cx:pt idx="474">0.0097009980558228192</cx:pt>
          <cx:pt idx="475">0.000216666857326694</cx:pt>
          <cx:pt idx="476">-0.000349552230803189</cx:pt>
          <cx:pt idx="477">-0.00033545184753680599</cx:pt>
          <cx:pt idx="478">0.0025606289891507302</cx:pt>
          <cx:pt idx="479">0.0024571551438556999</cx:pt>
          <cx:pt idx="480">0.0153407591072394</cx:pt>
          <cx:pt idx="481">0.0074859923654759398</cx:pt>
          <cx:pt idx="482">-0.0070370512021436099</cx:pt>
          <cx:pt idx="483">-0.0092527085499818102</cx:pt>
          <cx:pt idx="484">-0.013778699700455701</cx:pt>
          <cx:pt idx="485">0.00525995872115063</cx:pt>
          <cx:pt idx="486">0.0111030506097578</cx:pt>
          <cx:pt idx="487">0.034547042144904803</cx:pt>
          <cx:pt idx="488">0.040851810650176297</cx:pt>
          <cx:pt idx="489">-0.0093405042255135899</cx:pt>
          <cx:pt idx="490">-0.053115878274953301</cx:pt>
          <cx:pt idx="491">-0.041571330741204997</cx:pt>
          <cx:pt idx="492">0.0438088088869589</cx:pt>
          <cx:pt idx="493">0.038721739102012903</cx:pt>
          <cx:pt idx="494">-0.017882489532900302</cx:pt>
          <cx:pt idx="495">-0.0131499832025661</cx:pt>
          <cx:pt idx="496">-0.020183636645364801</cx:pt>
          <cx:pt idx="497">-0.00078303528467598197</cx:pt>
          <cx:pt idx="498">0.0022580352718696299</cx:pt>
          <cx:pt idx="499">0.025578224751960501</cx:pt>
          <cx:pt idx="500">0.021688731022046399</cx:pt>
          <cx:pt idx="501">0.021516782855347898</cx:pt>
          <cx:pt idx="502">0.0040492813449994501</cx:pt>
          <cx:pt idx="503">0.0027372571340371402</cx:pt>
          <cx:pt idx="504">0.00030984812218220402</cx:pt>
          <cx:pt idx="505">-0.00027773285450155999</cx:pt>
          <cx:pt idx="506">0.00196514833075504</cx:pt>
          <cx:pt idx="507">-0.0060785089945001904</cx:pt>
          <cx:pt idx="508">0.017828545360044901</cx:pt>
          <cx:pt idx="509">0.032597081057982098</cx:pt>
          <cx:pt idx="510">0.038298304690254102</cx:pt>
          <cx:pt idx="511">0.022782178567243901</cx:pt>
          <cx:pt idx="512">0.0125401191925914</cx:pt>
          <cx:pt idx="513">0.015915845385542499</cx:pt>
          <cx:pt idx="514">0.051460722081802399</cx:pt>
          <cx:pt idx="515">0.061448360825294999</cx:pt>
          <cx:pt idx="516">0.058853323621459099</cx:pt>
          <cx:pt idx="517">-0.0059598900263425304</cx:pt>
          <cx:pt idx="518">-0.027095032834280199</cx:pt>
          <cx:pt idx="519">0.024465137113686301</cx:pt>
          <cx:pt idx="520">-0.0020575640512640798</cx:pt>
          <cx:pt idx="521">0.0061163215826189297</cx:pt>
          <cx:pt idx="522">-0.0025944887921961002</cx:pt>
          <cx:pt idx="523">-0.0110485442490014</cx:pt>
          <cx:pt idx="524">0.0056088664038284903</cx:pt>
          <cx:pt idx="525">0.0161800412977515</cx:pt>
          <cx:pt idx="526">0.045134845407849199</cx:pt>
          <cx:pt idx="527">0.049926561827378903</cx:pt>
          <cx:pt idx="528">0.028692734434713901</cx:pt>
          <cx:pt idx="529">0.0086235785964456496</cx:pt>
          <cx:pt idx="530">0.00041410430841242</cx:pt>
          <cx:pt idx="531">0.00022315942927814001</cx:pt>
          <cx:pt idx="532">-0.00057613353903582297</cx:pt>
          <cx:pt idx="533">-0.00178445384759026</cx:pt>
          <cx:pt idx="534">-9.7444997352692998e-05</cx:pt>
          <cx:pt idx="535">-0.016638538086164702</cx:pt>
          <cx:pt idx="536">0.0196152267006354</cx:pt>
          <cx:pt idx="537">0.039467446556781</cx:pt>
          <cx:pt idx="538">0.0284990455461318</cx:pt>
          <cx:pt idx="539">0.039360619797311001</cx:pt>
          <cx:pt idx="540">0.021076455186384301</cx:pt>
          <cx:pt idx="541">0.0165318267521164</cx:pt>
          <cx:pt idx="542">0.079032420021583699</cx:pt>
          <cx:pt idx="543">0.050740392552600301</cx:pt>
          <cx:pt idx="544">0.033033931559430303</cx:pt>
          <cx:pt idx="545">-0.0232180583339518</cx:pt>
          <cx:pt idx="546">-0.0211559403192173</cx:pt>
          <cx:pt idx="547">0.028502235537335399</cx:pt>
          <cx:pt idx="548">-0.0048639581308503096</cx:pt>
          <cx:pt idx="549">0.034751114109332099</cx:pt>
          <cx:pt idx="550">0.0402738888859209</cx:pt>
          <cx:pt idx="551">0.0087058680784498702</cx:pt>
          <cx:pt idx="552">0.0208504311755583</cx:pt>
          <cx:pt idx="553">0.057232678247160398</cx:pt>
          <cx:pt idx="554">0.074960969574659406</cx:pt>
          <cx:pt idx="555">0.052607578562197402</cx:pt>
          <cx:pt idx="556">0.010568976648813899</cx:pt>
          <cx:pt idx="557">-0.0012537334340476801</cx:pt>
          <cx:pt idx="558">0.0041070839644505204</cx:pt>
          <cx:pt idx="559">-0.00036913955951000402</cx:pt>
          <cx:pt idx="560">4.9585224235745803e-05</cx:pt>
          <cx:pt idx="561">0.000409438198089087</cx:pt>
          <cx:pt idx="562">0.0021419265596054802</cx:pt>
          <cx:pt idx="563">-0.00103274533239423</cx:pt>
          <cx:pt idx="564">0.026302625930079201</cx:pt>
          <cx:pt idx="565">0.042621416875848597</cx:pt>
          <cx:pt idx="566">0.030339480326637899</cx:pt>
          <cx:pt idx="567">0.043196459350570801</cx:pt>
          <cx:pt idx="568">0.021684806801659399</cx:pt>
          <cx:pt idx="569">0.0062542674232481804</cx:pt>
          <cx:pt idx="570">0.040249954041661803</cx:pt>
          <cx:pt idx="571">0.021187381361089601</cx:pt>
          <cx:pt idx="572">-0.015559655992599199</cx:pt>
          <cx:pt idx="573">-0.056902807483168998</cx:pt>
          <cx:pt idx="574">-0.034565146607200101</cx:pt>
          <cx:pt idx="575">0.038551610448049903</cx:pt>
          <cx:pt idx="576">-0.00386369354420231</cx:pt>
          <cx:pt idx="577">-0.01469947826671</cx:pt>
          <cx:pt idx="578">0.016481288915933701</cx:pt>
          <cx:pt idx="579">-0.0044356874910335999</cx:pt>
          <cx:pt idx="580">0.045504933443271098</cx:pt>
          <cx:pt idx="581">0.067890996119852304</cx:pt>
          <cx:pt idx="582">0.061602643752088397</cx:pt>
          <cx:pt idx="583">0.0337869133527718</cx:pt>
          <cx:pt idx="584">0.0026988036909428798</cx:pt>
          <cx:pt idx="585">-0.0035334820814345099</cx:pt>
          <cx:pt idx="586">0.0015569987074374699</cx:pt>
          <cx:pt idx="587">0.00033370586314848802</cx:pt>
          <cx:pt idx="588">-0.00027558503134906501</cx:pt>
          <cx:pt idx="589">0.00061120621903659701</cx:pt>
          <cx:pt idx="590">0.0028308760926460601</cx:pt>
          <cx:pt idx="591">0.0062969779150281796</cx:pt>
          <cx:pt idx="592">0.024560620065891499</cx:pt>
          <cx:pt idx="593">0.0151558905299759</cx:pt>
          <cx:pt idx="594">0.032776153321275599</cx:pt>
          <cx:pt idx="595">0.038820179410926699</cx:pt>
          <cx:pt idx="596">0.023028578866734699</cx:pt>
          <cx:pt idx="597">0.0267278293894515</cx:pt>
          <cx:pt idx="598">-0.0017763021304245</cx:pt>
          <cx:pt idx="599">0.012322365201196899</cx:pt>
          <cx:pt idx="600">-0.0020981541623693498</cx:pt>
          <cx:pt idx="601">0.0040782927549524303</cx:pt>
          <cx:pt idx="602">-0.0024460070299643401</cx:pt>
          <cx:pt idx="603">-0.013640206537949</cx:pt>
          <cx:pt idx="604">-0.0395978102313655</cx:pt>
          <cx:pt idx="605">0.0254202951331844</cx:pt>
          <cx:pt idx="606">-0.0076993988396917403</cx:pt>
          <cx:pt idx="607">0.0151552107078311</cx:pt>
          <cx:pt idx="608">0.0170279754912919</cx:pt>
          <cx:pt idx="609">0.017237292242260598</cx:pt>
          <cx:pt idx="610">0.059849080394538498</cx:pt>
          <cx:pt idx="611">0.036832641670360003</cx:pt>
          <cx:pt idx="612">-0.00558514359512531</cx:pt>
          <cx:pt idx="613">-0.0080063783865538408</cx:pt>
          <cx:pt idx="614">0.0027368693508175298</cx:pt>
          <cx:pt idx="615">-5.57525617894228e-05</cx:pt>
          <cx:pt idx="616">0.00039740178693808802</cx:pt>
          <cx:pt idx="617">0.00034575201203674801</cx:pt>
          <cx:pt idx="618">0.00274011078901484</cx:pt>
          <cx:pt idx="619">0.0061212981164121003</cx:pt>
          <cx:pt idx="620">0.014236773212738399</cx:pt>
          <cx:pt idx="621">0.0099553715396789606</cx:pt>
          <cx:pt idx="622">0.023145741293059501</cx:pt>
          <cx:pt idx="623">0.022580570544895501</cx:pt>
          <cx:pt idx="624">0.011749646689843501</cx:pt>
          <cx:pt idx="625">0.018257246108825401</cx:pt>
          <cx:pt idx="626">0.011664695683782001</cx:pt>
          <cx:pt idx="627">0.0320809442308643</cx:pt>
          <cx:pt idx="628">0.029252853970163899</cx:pt>
          <cx:pt idx="629">0.031091622529394201</cx:pt>
          <cx:pt idx="630">-0.010926472577946499</cx:pt>
          <cx:pt idx="631">-0.045609056827361098</cx:pt>
          <cx:pt idx="632">-0.029429088211483899</cx:pt>
          <cx:pt idx="633">-0.016181697334385601</cx:pt>
          <cx:pt idx="634">-0.0098490169706519897</cx:pt>
          <cx:pt idx="635">0.0123347575450197</cx:pt>
          <cx:pt idx="636">0.011737869375472099</cx:pt>
          <cx:pt idx="637">0.012126158574321901</cx:pt>
          <cx:pt idx="638">0.036016372304308701</cx:pt>
          <cx:pt idx="639">0.0124042729832641</cx:pt>
          <cx:pt idx="640">-0.00198098475275367</cx:pt>
          <cx:pt idx="641">-0.0063214427992766397</cx:pt>
          <cx:pt idx="642">-0.0010557633834539801</cx:pt>
          <cx:pt idx="643">-0.00080078039040656999</cx:pt>
          <cx:pt idx="644">0.00025828697460568499</cx:pt>
          <cx:pt idx="645">5.84777535890572e-05</cx:pt>
          <cx:pt idx="646">0.00089825957283867699</cx:pt>
          <cx:pt idx="647">0.0041763998958088897</cx:pt>
          <cx:pt idx="648">-0.0106060275946706</cx:pt>
          <cx:pt idx="649">-0.026538430069761601</cx:pt>
          <cx:pt idx="650">-0.058732273302624899</cx:pt>
          <cx:pt idx="651">-0.034857884003148203</cx:pt>
          <cx:pt idx="652">0.021229845246251201</cx:pt>
          <cx:pt idx="653">0.0145026882032642</cx:pt>
          <cx:pt idx="654">0.020716749835863</cx:pt>
          <cx:pt idx="655">0.037951421308627997</cx:pt>
          <cx:pt idx="656">0.0133989593182481</cx:pt>
          <cx:pt idx="657">0.043869014292734203</cx:pt>
          <cx:pt idx="658">0.0027665601694879401</cx:pt>
          <cx:pt idx="659">-0.0102346192097372</cx:pt>
          <cx:pt idx="660">0.0053494722201969996</cx:pt>
          <cx:pt idx="661">-0.0058305698485500599</cx:pt>
          <cx:pt idx="662">0.042859568573066997</cx:pt>
          <cx:pt idx="663">0.020289882838424499</cx:pt>
          <cx:pt idx="664">0.0228090667865402</cx:pt>
          <cx:pt idx="665">0.033713131381249498</cx:pt>
          <cx:pt idx="666">0.035328574338689099</cx:pt>
          <cx:pt idx="667">0.0153258075007623</cx:pt>
          <cx:pt idx="668">-0.0044777846798497402</cx:pt>
          <cx:pt idx="669">-0.0035983257894932198</cx:pt>
          <cx:pt idx="670">-0.00129463152032789</cx:pt>
          <cx:pt idx="671">-0.00043301812184400301</cx:pt>
          <cx:pt idx="672">-0.00032986802154045701</cx:pt>
          <cx:pt idx="673">-0.00069679126786234503</cx:pt>
          <cx:pt idx="674">-0.00023890933328719199</cx:pt>
          <cx:pt idx="675">-0.00095588514170181495</cx:pt>
          <cx:pt idx="676">-0.021429954596685601</cx:pt>
          <cx:pt idx="677">-0.046652981874009097</cx:pt>
          <cx:pt idx="678">-0.057797853333561702</cx:pt>
          <cx:pt idx="679">-0.047268597932253402</cx:pt>
          <cx:pt idx="680">-0.0157035995231408</cx:pt>
          <cx:pt idx="681">0.0070664307187697697</cx:pt>
          <cx:pt idx="682">0.029845385373768799</cx:pt>
          <cx:pt idx="683">0.037751767309826503</cx:pt>
          <cx:pt idx="684">0.040837753130476197</cx:pt>
          <cx:pt idx="685">0.076692117878493504</cx:pt>
          <cx:pt idx="686">0.067852969404612495</cx:pt>
          <cx:pt idx="687">0.048217974845156802</cx:pt>
          <cx:pt idx="688">0.059939105375469301</cx:pt>
          <cx:pt idx="689">-0.0046109601473966304</cx:pt>
          <cx:pt idx="690">0.026659768475390699</cx:pt>
          <cx:pt idx="691">0.017306058138142701</cx:pt>
          <cx:pt idx="692">0.0129678797360431</cx:pt>
          <cx:pt idx="693">-0.0068598494268957196</cx:pt>
          <cx:pt idx="694">0.0034165365696614699</cx:pt>
          <cx:pt idx="695">0.00398576100662245</cx:pt>
          <cx:pt idx="696">0.0021676782416239402</cx:pt>
          <cx:pt idx="697">0.00328329610846319</cx:pt>
          <cx:pt idx="698">0.00074824413300543903</cx:pt>
          <cx:pt idx="699">-0.00031861631983273601</cx:pt>
          <cx:pt idx="700">0.00018440206887048699</cx:pt>
          <cx:pt idx="701">-0.00054353653152577105</cx:pt>
          <cx:pt idx="702">1.6601969939166001e-05</cx:pt>
          <cx:pt idx="703">-0.0022901019022345702</cx:pt>
          <cx:pt idx="704">-0.016680295333130299</cx:pt>
          <cx:pt idx="705">-0.0295438439595151</cx:pt>
          <cx:pt idx="706">-0.0175342556766452</cx:pt>
          <cx:pt idx="707">-0.026508046611528301</cx:pt>
          <cx:pt idx="708">-0.035305789281049701</cx:pt>
          <cx:pt idx="709">-0.015693115880274201</cx:pt>
          <cx:pt idx="710">0.012882595470326099</cx:pt>
          <cx:pt idx="711">-0.020405516157831701</cx:pt>
          <cx:pt idx="712">-0.037275278353190403</cx:pt>
          <cx:pt idx="713">0.0071181765429575699</cx:pt>
          <cx:pt idx="714">0.0378244086686544</cx:pt>
          <cx:pt idx="715">0.027830191099465499</cx:pt>
          <cx:pt idx="716">0.020229032565745</cx:pt>
          <cx:pt idx="717">0.0139408489341422</cx:pt>
          <cx:pt idx="718">0.0054224391698576404</cx:pt>
          <cx:pt idx="719">0.0073472329163844297</cx:pt>
          <cx:pt idx="720">0.0040391368283221301</cx:pt>
          <cx:pt idx="721">-0.0057948753098942801</cx:pt>
          <cx:pt idx="722">-0.0099535470381703697</cx:pt>
          <cx:pt idx="723">-0.0031253728923091402</cx:pt>
          <cx:pt idx="724">-0.00157097166821374</cx:pt>
          <cx:pt idx="725">0.000111614314702292</cx:pt>
          <cx:pt idx="726">0.00058970354003934399</cx:pt>
          <cx:pt idx="727">-0.000309417899212993</cx:pt>
          <cx:pt idx="728">0.00031890052031800298</cx:pt>
          <cx:pt idx="729">0.00020125057803548901</cx:pt>
          <cx:pt idx="730">0.000430219461709114</cx:pt>
          <cx:pt idx="731">-0.000321344350596796</cx:pt>
          <cx:pt idx="732">0.0018965913859381801</cx:pt>
          <cx:pt idx="733">0.0041514731137772204</cx:pt>
          <cx:pt idx="734">0.0025638705101280398</cx:pt>
          <cx:pt idx="735">-0.0051199295713541702</cx:pt>
          <cx:pt idx="736">-0.0147522601519643</cx:pt>
          <cx:pt idx="737">-0.012162756337537601</cx:pt>
          <cx:pt idx="738">-0.0095681231263077399</cx:pt>
          <cx:pt idx="739">-0.0015289855430461699</cx:pt>
          <cx:pt idx="740">0.00326366403608017</cx:pt>
          <cx:pt idx="741">0.0071718041362321197</cx:pt>
          <cx:pt idx="742">0.00712881268478172</cx:pt>
          <cx:pt idx="743">-0.0176832073924513</cx:pt>
          <cx:pt idx="744">-0.0026304642532462199</cx:pt>
          <cx:pt idx="745">-0.0011641314001198499</cx:pt>
          <cx:pt idx="746">-0.0023429285925688301</cx:pt>
          <cx:pt idx="747">-0.0080175936172113896</cx:pt>
          <cx:pt idx="748">0.00062695000518064696</cx:pt>
          <cx:pt idx="749">-7.4139981267377998e-05</cx:pt>
          <cx:pt idx="750">-0.0051805915950899704</cx:pt>
          <cx:pt idx="751">0.00083183975617139797</cx:pt>
          <cx:pt idx="752">0.00037782172851901597</cx:pt>
          <cx:pt idx="753">0.00016208630831292999</cx:pt>
          <cx:pt idx="754">-0.00020567980973672199</cx:pt>
          <cx:pt idx="755">-0.000102473388471821</cx:pt>
          <cx:pt idx="756">0.00063542541400146105</cx:pt>
          <cx:pt idx="757">0.0010831904939289101</cx:pt>
          <cx:pt idx="758">-0.00053318280761638901</cx:pt>
          <cx:pt idx="759">0.0006539581509979</cx:pt>
          <cx:pt idx="760">-0.00050448627713012696</cx:pt>
          <cx:pt idx="761">0.00016240318594766201</cx:pt>
          <cx:pt idx="762">-0.00025270797594988402</cx:pt>
          <cx:pt idx="763">-0.00047016183794477398</cx:pt>
          <cx:pt idx="764">-0.00181941745963792</cx:pt>
          <cx:pt idx="765">-0.0013313212365139201</cx:pt>
          <cx:pt idx="766">-0.00091965547849723198</cx:pt>
          <cx:pt idx="767">-0.00035536227171120699</cx:pt>
          <cx:pt idx="768">-0.00061294918555199402</cx:pt>
          <cx:pt idx="769">-0.0031240783302778998</cx:pt>
          <cx:pt idx="770">0.00099142659643983795</cx:pt>
          <cx:pt idx="771">-0.0026721177329944701</cx:pt>
          <cx:pt idx="772">-0.0050995907159649403</cx:pt>
          <cx:pt idx="773">-0.0058604209849116304</cx:pt>
          <cx:pt idx="774">-0.0049541248542662297</cx:pt>
          <cx:pt idx="775">0.0031771243324882998</cx:pt>
          <cx:pt idx="776">0.0013812362481139301</cx:pt>
          <cx:pt idx="777">-0.0031871669333069599</cx:pt>
          <cx:pt idx="778">-0.0068563689902328903</cx:pt>
          <cx:pt idx="779">-0.00121591595262478</cx:pt>
          <cx:pt idx="780">1.5198799535271e-05</cx:pt>
          <cx:pt idx="781">-0.00041339563511622903</cx:pt>
          <cx:pt idx="782">0.00026321744089877701</cx:pt>
          <cx:pt idx="783">-0.000192446898719368</cx:pt>
        </cx:lvl>
      </cx:numDim>
    </cx:data>
    <cx:data id="177">
      <cx:numDim type="val">
        <cx:f>'001_WA_F - 副本'!$FV$1:$FV$784</cx:f>
        <cx:lvl ptCount="784" formatCode="G/通用格式">
          <cx:pt idx="0">-0.00051124211356129402</cx:pt>
          <cx:pt idx="1">0.00021595427719702</cx:pt>
          <cx:pt idx="2">-0.00020860661765926199</cx:pt>
          <cx:pt idx="3">0.00013181821250472301</cx:pt>
          <cx:pt idx="4">9.1773276301408894e-05</cx:pt>
          <cx:pt idx="5">0.000201336572444176</cx:pt>
          <cx:pt idx="6">0.00020980429896818</cx:pt>
          <cx:pt idx="7">0.00045882545713266099</cx:pt>
          <cx:pt idx="8">-0.00061779215075260304</cx:pt>
          <cx:pt idx="9">-0.000176925876198746</cx:pt>
          <cx:pt idx="10">-0.000230971464812344</cx:pt>
          <cx:pt idx="11">0.00014946167700230801</cx:pt>
          <cx:pt idx="12">-0.000236320696678659</cx:pt>
          <cx:pt idx="13">0.00027677335092205602</cx:pt>
          <cx:pt idx="14">-0.00035143163268494098</cx:pt>
          <cx:pt idx="15">0.00065040132557984704</cx:pt>
          <cx:pt idx="16">0.00047319225275854298</cx:pt>
          <cx:pt idx="17">0.00037947158582222801</cx:pt>
          <cx:pt idx="18">-0.000415664317145447</cx:pt>
          <cx:pt idx="19">-0.000111271550269015</cx:pt>
          <cx:pt idx="20">-0.00046304264719280699</cx:pt>
          <cx:pt idx="21">-0.00091115091070145598</cx:pt>
          <cx:pt idx="22">0.00015650542281298699</cx:pt>
          <cx:pt idx="23">-0.00023252215275903899</cx:pt>
          <cx:pt idx="24">-0.000174105028998631</cx:pt>
          <cx:pt idx="25">0.000289135042732591</cx:pt>
          <cx:pt idx="26">-0.00058046504007352702</cx:pt>
          <cx:pt idx="27">-0.000162410511299007</cx:pt>
          <cx:pt idx="28">-9.1930936895701695e-05</cx:pt>
          <cx:pt idx="29">-6.0961920200704597e-05</cx:pt>
          <cx:pt idx="30">-0.00016796944222565599</cx:pt>
          <cx:pt idx="31">-0.00030745094331428201</cx:pt>
          <cx:pt idx="32">0.000190375563909473</cx:pt>
          <cx:pt idx="33">0.00037304572588134198</cx:pt>
          <cx:pt idx="34">-0.0042672538695774399</cx:pt>
          <cx:pt idx="35">-0.0083958741605868106</cx:pt>
          <cx:pt idx="36">-0.0059707014036617396</cx:pt>
          <cx:pt idx="37">-0.0028922998509448199</cx:pt>
          <cx:pt idx="38">-0.0021147708370669702</cx:pt>
          <cx:pt idx="39">-0.0031943684106743998</cx:pt>
          <cx:pt idx="40">-0.0063417010884192796</cx:pt>
          <cx:pt idx="41">-0.00433724041280699</cx:pt>
          <cx:pt idx="42">-0.000291927668094337</cx:pt>
          <cx:pt idx="43">-0.0045165744464617996</cx:pt>
          <cx:pt idx="44">-0.00058149051327851002</cx:pt>
          <cx:pt idx="45">-0.0029298075959640602</cx:pt>
          <cx:pt idx="46">-0.0025925349922099601</cx:pt>
          <cx:pt idx="47">-0.0040010195657381098</cx:pt>
          <cx:pt idx="48">-0.0024739462507683101</cx:pt>
          <cx:pt idx="49">-0.0023701903968061499</cx:pt>
          <cx:pt idx="50">-0.0012902567482082901</cx:pt>
          <cx:pt idx="51">-0.00075023504703181098</cx:pt>
          <cx:pt idx="52">-1.4354063333910101e-05</cx:pt>
          <cx:pt idx="53">-3.9995363613304802e-05</cx:pt>
          <cx:pt idx="54">-0.00046732447682286301</cx:pt>
          <cx:pt idx="55">-0.0012721663605935101</cx:pt>
          <cx:pt idx="56">0.000208414820591989</cx:pt>
          <cx:pt idx="57">0.000108222052610513</cx:pt>
          <cx:pt idx="58">-9.4653896369110302e-05</cx:pt>
          <cx:pt idx="59">0.00017090832393324801</cx:pt>
          <cx:pt idx="60">-0.00052955845167208403</cx:pt>
          <cx:pt idx="61">4.7550403587928597e-05</cx:pt>
          <cx:pt idx="62">-0.0040367927363273003</cx:pt>
          <cx:pt idx="63">-0.0127080012519586</cx:pt>
          <cx:pt idx="64">-0.0130626421084325</cx:pt>
          <cx:pt idx="65">-0.010287456987159301</cx:pt>
          <cx:pt idx="66">-0.0176935751277504</cx:pt>
          <cx:pt idx="67">-0.0212097092647624</cx:pt>
          <cx:pt idx="68">-0.0274363146893979</cx:pt>
          <cx:pt idx="69">-0.028495895371704601</cx:pt>
          <cx:pt idx="70">-0.026378708345015801</cx:pt>
          <cx:pt idx="71">-0.026572603951195501</cx:pt>
          <cx:pt idx="72">-0.018276104366302101</cx:pt>
          <cx:pt idx="73">-0.0143139682478651</cx:pt>
          <cx:pt idx="74">-0.0177373308129136</cx:pt>
          <cx:pt idx="75">-0.011454680767644601</cx:pt>
          <cx:pt idx="76">-0.0060424358898710498</cx:pt>
          <cx:pt idx="77">-0.0069236638119094199</cx:pt>
          <cx:pt idx="78">-0.0054161052373177298</cx:pt>
          <cx:pt idx="79">-0.0017117083230120101</cx:pt>
          <cx:pt idx="80">-7.9526143062378205e-06</cx:pt>
          <cx:pt idx="81">0.00027214315877065301</cx:pt>
          <cx:pt idx="82">0.00060528357901339298</cx:pt>
          <cx:pt idx="83">-0.000629191888149316</cx:pt>
          <cx:pt idx="84">0.00068747987302976096</cx:pt>
          <cx:pt idx="85">-0.000704504877274169</cx:pt>
          <cx:pt idx="86">-0.00020958340146351399</cx:pt>
          <cx:pt idx="87">-0.00092994094398025603</cx:pt>
          <cx:pt idx="88">-0.00085198413961884195</cx:pt>
          <cx:pt idx="89">-0.0017257871033326501</cx:pt>
          <cx:pt idx="90">-0.0077228996168484604</cx:pt>
          <cx:pt idx="91">-0.017338234437249599</cx:pt>
          <cx:pt idx="92">-0.024700518289745399</cx:pt>
          <cx:pt idx="93">-0.0276444114626807</cx:pt>
          <cx:pt idx="94">-0.029049924936007401</cx:pt>
          <cx:pt idx="95">-0.033878052811277301</cx:pt>
          <cx:pt idx="96">-0.054450959393107401</cx:pt>
          <cx:pt idx="97">-0.086283250785980203</cx:pt>
          <cx:pt idx="98">-0.068026513055349402</cx:pt>
          <cx:pt idx="99">-0.0413058611180456</cx:pt>
          <cx:pt idx="100">-0.026392000166594601</cx:pt>
          <cx:pt idx="101">-0.027410664022757499</cx:pt>
          <cx:pt idx="102">-0.033411268066297503</cx:pt>
          <cx:pt idx="103">-0.0160237767444684</cx:pt>
          <cx:pt idx="104">-0.00728405129743069</cx:pt>
          <cx:pt idx="105">-0.0025020691736431801</cx:pt>
          <cx:pt idx="106">0.0017318670522210001</cx:pt>
          <cx:pt idx="107">0.00167359667223362</cx:pt>
          <cx:pt idx="108">-0.00046027635902603202</cx:pt>
          <cx:pt idx="109">0.00051761294982559001</cx:pt>
          <cx:pt idx="110">4.63432407135741e-05</cx:pt>
          <cx:pt idx="111">-7.6301278194581995e-05</cx:pt>
          <cx:pt idx="112">-1.2393436413418e-05</cx:pt>
          <cx:pt idx="113">3.7579536302842e-05</cx:pt>
          <cx:pt idx="114">-0.00061202029652666695</cx:pt>
          <cx:pt idx="115">0.00047553114226611502</cx:pt>
          <cx:pt idx="116">0.001199322718289</cx:pt>
          <cx:pt idx="117">-0.010180225088322999</cx:pt>
          <cx:pt idx="118">-0.020297907787377601</cx:pt>
          <cx:pt idx="119">-0.0165147074707661</cx:pt>
          <cx:pt idx="120">-0.0251237627342875</cx:pt>
          <cx:pt idx="121">-0.038630972510904901</cx:pt>
          <cx:pt idx="122">-0.039904312046940199</cx:pt>
          <cx:pt idx="123">-0.036249006376495398</cx:pt>
          <cx:pt idx="124">-0.047008346386739598</cx:pt>
          <cx:pt idx="125">-0.069679902652677497</cx:pt>
          <cx:pt idx="126">-0.078412191517646404</cx:pt>
          <cx:pt idx="127">-0.052412332451451701</cx:pt>
          <cx:pt idx="128">-0.020673241354563401</cx:pt>
          <cx:pt idx="129">0.0040174816567708199</cx:pt>
          <cx:pt idx="130">-0.0086846161726347806</cx:pt>
          <cx:pt idx="131">-0.0191908805834155</cx:pt>
          <cx:pt idx="132">0.00056475709226031</cx:pt>
          <cx:pt idx="133">0.0050546902985392798</cx:pt>
          <cx:pt idx="134">0.0070786906730220898</cx:pt>
          <cx:pt idx="135">0.0193874546751664</cx:pt>
          <cx:pt idx="136">0.015998304141538799</cx:pt>
          <cx:pt idx="137">0.0038273044317585899</cx:pt>
          <cx:pt idx="138">-0.00073579246379213</cx:pt>
          <cx:pt idx="139">0.000243702740754634</cx:pt>
          <cx:pt idx="140">-0.00028108861628702698</cx:pt>
          <cx:pt idx="141">-0.00077809010557350897</cx:pt>
          <cx:pt idx="142">-0.000228735446768293</cx:pt>
          <cx:pt idx="143">-0.0017837337606061701</cx:pt>
          <cx:pt idx="144">-0.0027951949877537698</cx:pt>
          <cx:pt idx="145">-0.0030291296867129801</cx:pt>
          <cx:pt idx="146">-0.018012500971748599</cx:pt>
          <cx:pt idx="147">-0.021833332948213401</cx:pt>
          <cx:pt idx="148">-0.018979346165318801</cx:pt>
          <cx:pt idx="149">-0.031228561424164501</cx:pt>
          <cx:pt idx="150">-0.046758572729007797</cx:pt>
          <cx:pt idx="151">0.0013570052874751399</cx:pt>
          <cx:pt idx="152">0.00025152441570569099</cx:pt>
          <cx:pt idx="153">0.00038860837015286098</cx:pt>
          <cx:pt idx="154">-0.0034866409172227102</cx:pt>
          <cx:pt idx="155">-0.021670815332840401</cx:pt>
          <cx:pt idx="156">-0.033815094937173898</cx:pt>
          <cx:pt idx="157">0.0020982387545610999</cx:pt>
          <cx:pt idx="158">0.026291823643919798</cx:pt>
          <cx:pt idx="159">-0.0267751886977333</cx:pt>
          <cx:pt idx="160">-0.00153600852597442</cx:pt>
          <cx:pt idx="161">-0.00532971397538536</cx:pt>
          <cx:pt idx="162">-0.0110735423630152</cx:pt>
          <cx:pt idx="163">0.0096978024296341305</cx:pt>
          <cx:pt idx="164">0.0087092065409709093</cx:pt>
          <cx:pt idx="165">0.00097825791567418205</cx:pt>
          <cx:pt idx="166">-0.0011839894522296601</cx:pt>
          <cx:pt idx="167">4.5045209244933697e-05</cx:pt>
          <cx:pt idx="168">-6.5172951026870094e-05</cx:pt>
          <cx:pt idx="169">0.00045985342653572902</cx:pt>
          <cx:pt idx="170">0.00032619142499811898</cx:pt>
          <cx:pt idx="171">-0.0039288787257357998</cx:pt>
          <cx:pt idx="172">-0.0078473693601212296</cx:pt>
          <cx:pt idx="173">-0.016251851214274301</cx:pt>
          <cx:pt idx="174">-0.020709388832059202</cx:pt>
          <cx:pt idx="175">-0.023510090704901902</cx:pt>
          <cx:pt idx="176">-0.0144603116095072</cx:pt>
          <cx:pt idx="177">0.0045024335353629503</cx:pt>
          <cx:pt idx="178">0.00018260257572484399</cx:pt>
          <cx:pt idx="179">0.0203900589839872</cx:pt>
          <cx:pt idx="180">0.025239588418971899</cx:pt>
          <cx:pt idx="181">0.068500698771409199</cx:pt>
          <cx:pt idx="182">0.074656382754815995</cx:pt>
          <cx:pt idx="183">0.092558079517988098</cx:pt>
          <cx:pt idx="184">0.099896896480417899</cx:pt>
          <cx:pt idx="185">0.10148270505486801</cx:pt>
          <cx:pt idx="186">0.051922453782878498</cx:pt>
          <cx:pt idx="187">0.013572714651938199</cx:pt>
          <cx:pt idx="188">0.0068182785624008799</cx:pt>
          <cx:pt idx="189">0.00065564681262474795</cx:pt>
          <cx:pt idx="190">-0.024083931994988601</cx:pt>
          <cx:pt idx="191">0.0084761606601520094</cx:pt>
          <cx:pt idx="192">-0.0106489187286986</cx:pt>
          <cx:pt idx="193">-0.0082141876753511495</cx:pt>
          <cx:pt idx="194">-0.00115498462891249</cx:pt>
          <cx:pt idx="195">-0.000234517221588972</cx:pt>
          <cx:pt idx="196">-0.00072868700147107998</cx:pt>
          <cx:pt idx="197">-0.00098639869679259897</cx:pt>
          <cx:pt idx="198">0.00261549666565724</cx:pt>
          <cx:pt idx="199">0.00148886587568003</cx:pt>
          <cx:pt idx="200">-0.027277134511362499</cx:pt>
          <cx:pt idx="201">-0.043795247040142302</cx:pt>
          <cx:pt idx="202">-0.033231831551140997</cx:pt>
          <cx:pt idx="203">-0.060758531172322203</cx:pt>
          <cx:pt idx="204">-0.023722393351447098</cx:pt>
          <cx:pt idx="205">0.017096200519164099</cx:pt>
          <cx:pt idx="206">0.0054499023179376297</cx:pt>
          <cx:pt idx="207">0.0514965460101258</cx:pt>
          <cx:pt idx="208">0.084751833772985494</cx:pt>
          <cx:pt idx="209">0.106226523219441</cx:pt>
          <cx:pt idx="210">0.053567946950345502</cx:pt>
          <cx:pt idx="211">0.059427823798765003</cx:pt>
          <cx:pt idx="212">0.0720678133646529</cx:pt>
          <cx:pt idx="213">0.080031779985233406</cx:pt>
          <cx:pt idx="214">0.033778011915805199</cx:pt>
          <cx:pt idx="215">0.011517820743583099</cx:pt>
          <cx:pt idx="216">0.0037435886324001799</cx:pt>
          <cx:pt idx="217">-0.026166914769779701</cx:pt>
          <cx:pt idx="218">-0.051192165688994998</cx:pt>
          <cx:pt idx="219">-0.024987387115098601</cx:pt>
          <cx:pt idx="220">-0.019908128399812399</cx:pt>
          <cx:pt idx="221">-0.016326237159141301</cx:pt>
          <cx:pt idx="222">-0.0019241671045092299</cx:pt>
          <cx:pt idx="223">-0.00057144099043099502</cx:pt>
          <cx:pt idx="224">-0.0016694095835155401</cx:pt>
          <cx:pt idx="225">0.00032466665447337999</cx:pt>
          <cx:pt idx="226">0.0025413391067495598</cx:pt>
          <cx:pt idx="227">0.0018605560075944699</cx:pt>
          <cx:pt idx="228">-0.0237036643935143</cx:pt>
          <cx:pt idx="229">-0.044851932071667003</cx:pt>
          <cx:pt idx="230">-0.036004108122193602</cx:pt>
          <cx:pt idx="231">-0.062185292825399897</cx:pt>
          <cx:pt idx="232">0.031262642969415097</cx:pt>
          <cx:pt idx="233">0.012367792644355301</cx:pt>
          <cx:pt idx="234">0.021147155154300198</cx:pt>
          <cx:pt idx="235">0.088659167290505894</cx:pt>
          <cx:pt idx="236">0.050152919788886099</cx:pt>
          <cx:pt idx="237">0.032784748940416601</cx:pt>
          <cx:pt idx="238">0.0039038569125607</cx:pt>
          <cx:pt idx="239">0.0019420456062721201</cx:pt>
          <cx:pt idx="240">0.0100319586267685</cx:pt>
          <cx:pt idx="241">-0.0108579886017769</cx:pt>
          <cx:pt idx="242">0.049859046962021702</cx:pt>
          <cx:pt idx="243">0.013719467470236099</cx:pt>
          <cx:pt idx="244">-0.021818886460310698</cx:pt>
          <cx:pt idx="245">-0.0267973872174504</cx:pt>
          <cx:pt idx="246">-0.053663952653714597</cx:pt>
          <cx:pt idx="247">-0.073054231096340294</cx:pt>
          <cx:pt idx="248">-0.035739822479026503</cx:pt>
          <cx:pt idx="249">-0.024319632989803299</cx:pt>
          <cx:pt idx="250">-0.0028337619538162601</cx:pt>
          <cx:pt idx="251">0.00030604146166812003</cx:pt>
          <cx:pt idx="252">0.00017767122993507501</cx:pt>
          <cx:pt idx="253">-0.00023164442296692199</cx:pt>
          <cx:pt idx="254">0.0029018413848223099</cx:pt>
          <cx:pt idx="255">0.0031618499322829401</cx:pt>
          <cx:pt idx="256">-0.0330860412888258</cx:pt>
          <cx:pt idx="257">-0.039531515418135099</cx:pt>
          <cx:pt idx="258">-0.017730255376148099</cx:pt>
          <cx:pt idx="259">-0.053012048282222099</cx:pt>
          <cx:pt idx="260">0.00149162683021544</cx:pt>
          <cx:pt idx="261">0.034599375051897301</cx:pt>
          <cx:pt idx="262">0.0357532933672602</cx:pt>
          <cx:pt idx="263">0.023317961941697201</cx:pt>
          <cx:pt idx="264">0.019847871203273301</cx:pt>
          <cx:pt idx="265">0.0225888489149931</cx:pt>
          <cx:pt idx="266">0.0120123649617663</cx:pt>
          <cx:pt idx="267">-0.0073474897574266002</cx:pt>
          <cx:pt idx="268">-0.015840561066120602</cx:pt>
          <cx:pt idx="269">0.020403100506089199</cx:pt>
          <cx:pt idx="270">0.062999313687404898</cx:pt>
          <cx:pt idx="271">0.037995736006816397</cx:pt>
          <cx:pt idx="272">0.033041529914809603</cx:pt>
          <cx:pt idx="273">-0.0148034323593852</cx:pt>
          <cx:pt idx="274">-0.032508402174293197</cx:pt>
          <cx:pt idx="275">-0.075793973546679994</cx:pt>
          <cx:pt idx="276">-0.068971049593979095</cx:pt>
          <cx:pt idx="277">-0.036437724294261703</cx:pt>
          <cx:pt idx="278">-0.0052209932843734399</cx:pt>
          <cx:pt idx="279">0.0048119714610425704</cx:pt>
          <cx:pt idx="280">0.00036365720291091602</cx:pt>
          <cx:pt idx="281">0.00080417765513980395</cx:pt>
          <cx:pt idx="282">0.0032796909563368002</cx:pt>
          <cx:pt idx="283">-0.00120122181892355</cx:pt>
          <cx:pt idx="284">-0.028651285260348401</cx:pt>
          <cx:pt idx="285">-0.024569071283832001</cx:pt>
          <cx:pt idx="286">-0.023604333241133899</cx:pt>
          <cx:pt idx="287">-0.0239511169460811</cx:pt>
          <cx:pt idx="288">0.0052749221990737102</cx:pt>
          <cx:pt idx="289">0.042802011622846102</cx:pt>
          <cx:pt idx="290">-0.026551153773038801</cx:pt>
          <cx:pt idx="291">-0.056480861131999301</cx:pt>
          <cx:pt idx="292">0.0070586727890035502</cx:pt>
          <cx:pt idx="293">0.0047080051004976704</cx:pt>
          <cx:pt idx="294">0.0038881678656987298</cx:pt>
          <cx:pt idx="295">-0.021932027845566599</cx:pt>
          <cx:pt idx="296">0.00090332059949433904</cx:pt>
          <cx:pt idx="297">-0.0199779603369316</cx:pt>
          <cx:pt idx="298">0.0245004574414639</cx:pt>
          <cx:pt idx="299">0.050290397211418501</cx:pt>
          <cx:pt idx="300">0.022232446382183298</cx:pt>
          <cx:pt idx="301">-0.031574465685407803</cx:pt>
          <cx:pt idx="302">-0.032793460249665403</cx:pt>
          <cx:pt idx="303">-0.052489031629599302</cx:pt>
          <cx:pt idx="304">-0.064219676287277705</cx:pt>
          <cx:pt idx="305">-0.0269296025448925</cx:pt>
          <cx:pt idx="306">-0.0094736686335816292</cx:pt>
          <cx:pt idx="307">0.00137014057780096</cx:pt>
          <cx:pt idx="308">0.00062124257040232502</cx:pt>
          <cx:pt idx="309">0.000146520295747613</cx:pt>
          <cx:pt idx="310">0.0036627487127964499</cx:pt>
          <cx:pt idx="311">-0.0042619900393070396</cx:pt>
          <cx:pt idx="312">-0.013601255820303099</cx:pt>
          <cx:pt idx="313">-0.0030003273897267601</cx:pt>
          <cx:pt idx="314">0.019388237834161</cx:pt>
          <cx:pt idx="315">0.021271248908229099</cx:pt>
          <cx:pt idx="316">0.045482467754449397</cx:pt>
          <cx:pt idx="317">0.0374902142855148</cx:pt>
          <cx:pt idx="318">-0.0092101054244062997</cx:pt>
          <cx:pt idx="319">0.0072865908339534002</cx:pt>
          <cx:pt idx="320">0.067557685484348401</cx:pt>
          <cx:pt idx="321">0.0067490183276415899</cx:pt>
          <cx:pt idx="322">0.0065854305074034497</cx:pt>
          <cx:pt idx="323">-0.0035253436815994902</cx:pt>
          <cx:pt idx="324">0.0069400563550275698</cx:pt>
          <cx:pt idx="325">-0.0016193122818239499</cx:pt>
          <cx:pt idx="326">0.0042735891090166303</cx:pt>
          <cx:pt idx="327">0.034277046709741903</cx:pt>
          <cx:pt idx="328">0.035384945674547197</cx:pt>
          <cx:pt idx="329">0.011523178898821601</cx:pt>
          <cx:pt idx="330">-0.0076280789941450301</cx:pt>
          <cx:pt idx="331">-0.064154364551116796</cx:pt>
          <cx:pt idx="332">-0.062129048295130503</cx:pt>
          <cx:pt idx="333">-0.0273479567507341</cx:pt>
          <cx:pt idx="334">-0.0071572936518817703</cx:pt>
          <cx:pt idx="335">-4.0845183761996599e-05</cx:pt>
          <cx:pt idx="336">-0.00030672871862543702</cx:pt>
          <cx:pt idx="337">0.0010008461687368499</cx:pt>
          <cx:pt idx="338">0.00214380193366098</cx:pt>
          <cx:pt idx="339">-0.0069804808670756099</cx:pt>
          <cx:pt idx="340">0.023855805074545398</cx:pt>
          <cx:pt idx="341">0.032500820405621397</cx:pt>
          <cx:pt idx="342">0.0246059352282978</cx:pt>
          <cx:pt idx="343">0.0096490639047313292</cx:pt>
          <cx:pt idx="344">0.011024467526673999</cx:pt>
          <cx:pt idx="345">-0.024843963416883299</cx:pt>
          <cx:pt idx="346">-0.039590624761254703</cx:pt>
          <cx:pt idx="347">0.0011369315577296501</cx:pt>
          <cx:pt idx="348">-0.0054137650193923203</cx:pt>
          <cx:pt idx="349">0.0056178685277650797</cx:pt>
          <cx:pt idx="350">-0.0030523119451787801</cx:pt>
          <cx:pt idx="351">0.043605613921563799</cx:pt>
          <cx:pt idx="352">-0.0014656448690979599</cx:pt>
          <cx:pt idx="353">-0.027763727782035001</cx:pt>
          <cx:pt idx="354">0.0045656641303573799</cx:pt>
          <cx:pt idx="355">0.0277555976014764</cx:pt>
          <cx:pt idx="356">0.0093761529183379998</cx:pt>
          <cx:pt idx="357">0.035932509716684297</cx:pt>
          <cx:pt idx="358">0.0112602912618412</cx:pt>
          <cx:pt idx="359">-0.038019528350533502</cx:pt>
          <cx:pt idx="360">-0.075477679296007905</cx:pt>
          <cx:pt idx="361">-0.021929170813124999</cx:pt>
          <cx:pt idx="362">-0.0055453118793014197</cx:pt>
          <cx:pt idx="363">-0.00093846510859683105</cx:pt>
          <cx:pt idx="364">-0.00016343451559593301</cx:pt>
          <cx:pt idx="365">0.00066133673073462298</cx:pt>
          <cx:pt idx="366">0.0009867199615892859</cx:pt>
          <cx:pt idx="367">-0.0070573378428977797</cx:pt>
          <cx:pt idx="368">0.046909335846529801</cx:pt>
          <cx:pt idx="369">0.032605993900048001</cx:pt>
          <cx:pt idx="370">0.0063293742893473998</cx:pt>
          <cx:pt idx="371">0.038040476709448198</cx:pt>
          <cx:pt idx="372">0.0373456536857757</cx:pt>
          <cx:pt idx="373">-0.0305880878939674</cx:pt>
          <cx:pt idx="374">-0.015570876495065099</cx:pt>
          <cx:pt idx="375">-0.0253961277055854</cx:pt>
          <cx:pt idx="376">-0.0061843866579768701</cx:pt>
          <cx:pt idx="377">-0.0086903145727985701</cx:pt>
          <cx:pt idx="378">0.021064325406082499</cx:pt>
          <cx:pt idx="379">0.0455990690770346</cx:pt>
          <cx:pt idx="380">0.0258979599322391</cx:pt>
          <cx:pt idx="381">-0.0133474839385163</cx:pt>
          <cx:pt idx="382">-0.0113775779715963</cx:pt>
          <cx:pt idx="383">0.0045829563227103099</cx:pt>
          <cx:pt idx="384">0.036118741006265602</cx:pt>
          <cx:pt idx="385">0.050406433115707999</cx:pt>
          <cx:pt idx="386">0.017830376241036699</cx:pt>
          <cx:pt idx="387">-0.055725726884362899</cx:pt>
          <cx:pt idx="388">-0.081000781823090603</cx:pt>
          <cx:pt idx="389">-0.020386584319506702</cx:pt>
          <cx:pt idx="390">-0.0078904050627677993</cx:pt>
          <cx:pt idx="391">-0.00068470247534485498</cx:pt>
          <cx:pt idx="392">-0.00062102030284332996</cx:pt>
          <cx:pt idx="393">0.00067441813168379395</cx:pt>
          <cx:pt idx="394">0.000299234028583587</cx:pt>
          <cx:pt idx="395">0.0076325466426460601</cx:pt>
          <cx:pt idx="396">0.053233268078375001</cx:pt>
          <cx:pt idx="397">0.021998010979724099</cx:pt>
          <cx:pt idx="398">0.0301724113921399</cx:pt>
          <cx:pt idx="399">0.063812204142078804</cx:pt>
          <cx:pt idx="400">0.0212789024023218</cx:pt>
          <cx:pt idx="401">-0.035506956122327599</cx:pt>
          <cx:pt idx="402">-0.041533243543689098</cx:pt>
          <cx:pt idx="403">-0.0255778140656398</cx:pt>
          <cx:pt idx="404">-0.0123450250552689</cx:pt>
          <cx:pt idx="405">-0.0056276434338604501</cx:pt>
          <cx:pt idx="406">-0.016317431604209402</cx:pt>
          <cx:pt idx="407">0.019045618216177802</cx:pt>
          <cx:pt idx="408">0.00200883415339466</cx:pt>
          <cx:pt idx="409">-0.021196818243632998</cx:pt>
          <cx:pt idx="410">-0.0105706868862653</cx:pt>
          <cx:pt idx="411">0.051991620951698299</cx:pt>
          <cx:pt idx="412">0.063856193388642402</cx:pt>
          <cx:pt idx="413">0.0146968410950182</cx:pt>
          <cx:pt idx="414">-0.0136131146093664</cx:pt>
          <cx:pt idx="415">-0.081136365898684296</cx:pt>
          <cx:pt idx="416">-0.072110408685541194</cx:pt>
          <cx:pt idx="417">-0.019980843265614501</cx:pt>
          <cx:pt idx="418">-0.0070035331107638999</cx:pt>
          <cx:pt idx="419">0.00030816297380600503</cx:pt>
          <cx:pt idx="420">-0.00060032413621507997</cx:pt>
          <cx:pt idx="421">-0.000665288649242828</cx:pt>
          <cx:pt idx="422">-0.00184250780381652</cx:pt>
          <cx:pt idx="423">0.012235856364278101</cx:pt>
          <cx:pt idx="424">0.046123417949922398</cx:pt>
          <cx:pt idx="425">0.026610804754154699</cx:pt>
          <cx:pt idx="426">0.018677356985873798</cx:pt>
          <cx:pt idx="427">0.0022783178998832098</cx:pt>
          <cx:pt idx="428">0.0049618704983124002</cx:pt>
          <cx:pt idx="429">-0.017484394572748699</cx:pt>
          <cx:pt idx="430">0.0104470678782009</cx:pt>
          <cx:pt idx="431">0.0061977715832666697</cx:pt>
          <cx:pt idx="432">-0.041712893107420997</cx:pt>
          <cx:pt idx="433">-0.027080838901189098</cx:pt>
          <cx:pt idx="434">-0.016989357665251101</cx:pt>
          <cx:pt idx="435">0.043636870856722902</cx:pt>
          <cx:pt idx="436">0.032476248956336398</cx:pt>
          <cx:pt idx="437">0.047298829553968399</cx:pt>
          <cx:pt idx="438">0.037697086464207198</cx:pt>
          <cx:pt idx="439">0.042665476365372698</cx:pt>
          <cx:pt idx="440">0.0181884535610955</cx:pt>
          <cx:pt idx="441">-0.0086700889829712299</cx:pt>
          <cx:pt idx="442">-0.0152941305138135</cx:pt>
          <cx:pt idx="443">-0.058169517156523499</cx:pt>
          <cx:pt idx="444">-0.060152946050610598</cx:pt>
          <cx:pt idx="445">-0.030711799434309399</cx:pt>
          <cx:pt idx="446">-0.0048537936092306602</cx:pt>
          <cx:pt idx="447">-0.0012454139062757501</cx:pt>
          <cx:pt idx="448">0.0012483064173732</cx:pt>
          <cx:pt idx="449">-0.00041827993287359898</cx:pt>
          <cx:pt idx="450">-0.00191096865299208</cx:pt>
          <cx:pt idx="451">0.00043322462668361598</cx:pt>
          <cx:pt idx="452">0.015743658964165901</cx:pt>
          <cx:pt idx="453">0.024724321503003101</cx:pt>
          <cx:pt idx="454">0.0014425355423969301</cx:pt>
          <cx:pt idx="455">-0.017006764002993401</cx:pt>
          <cx:pt idx="456">0.0082714025199109396</cx:pt>
          <cx:pt idx="457">0.000238027756428219</cx:pt>
          <cx:pt idx="458">0.024093533149277799</cx:pt>
          <cx:pt idx="459">0.022887658083863099</cx:pt>
          <cx:pt idx="460">0.020234169147949101</cx:pt>
          <cx:pt idx="461">0.0136001629200437</cx:pt>
          <cx:pt idx="462">-0.0390770090456279</cx:pt>
          <cx:pt idx="463">0.024920991440936201</cx:pt>
          <cx:pt idx="464">0.042840781154638602</cx:pt>
          <cx:pt idx="465">0.075857857671199305</cx:pt>
          <cx:pt idx="466">0.041288708831799199</cx:pt>
          <cx:pt idx="467">-0.0078920193725138602</cx:pt>
          <cx:pt idx="468">0.022484335739523</cx:pt>
          <cx:pt idx="469">-0.019868677891443799</cx:pt>
          <cx:pt idx="470">-0.0195878094825369</cx:pt>
          <cx:pt idx="471">-0.062933237120127203</cx:pt>
          <cx:pt idx="472">-0.060209395807783297</cx:pt>
          <cx:pt idx="473">-0.030724335760872901</cx:pt>
          <cx:pt idx="474">-0.0058800888868449702</cx:pt>
          <cx:pt idx="475">-0.00038552086344395699</cx:pt>
          <cx:pt idx="476">0.00061831512256573103</cx:pt>
          <cx:pt idx="477">0.00075970716037913595</cx:pt>
          <cx:pt idx="478">-0.0038470374085164999</cx:pt>
          <cx:pt idx="479">-0.014611001913052901</cx:pt>
          <cx:pt idx="480">-0.0152083667179844</cx:pt>
          <cx:pt idx="481">-0.0052782496849524303</cx:pt>
          <cx:pt idx="482">-0.021174754422076999</cx:pt>
          <cx:pt idx="483">-0.019381587876527401</cx:pt>
          <cx:pt idx="484">0.051550208773534098</cx:pt>
          <cx:pt idx="485">0.067148517805731195</cx:pt>
          <cx:pt idx="486">0.061389684933280897</cx:pt>
          <cx:pt idx="487">0.018364366461014001</cx:pt>
          <cx:pt idx="488">0.017457423481824701</cx:pt>
          <cx:pt idx="489">0.018634287237608699</cx:pt>
          <cx:pt idx="490">-0.0134011111416855</cx:pt>
          <cx:pt idx="491">0.068326532285516703</cx:pt>
          <cx:pt idx="492">0.065196624085325894</cx:pt>
          <cx:pt idx="493">0.058353539188124699</cx:pt>
          <cx:pt idx="494">0.0062086779498156204</cx:pt>
          <cx:pt idx="495">-0.034661307371225698</cx:pt>
          <cx:pt idx="496">-0.029823149446348202</cx:pt>
          <cx:pt idx="497">-0.034314300740358898</cx:pt>
          <cx:pt idx="498">-0.028342226802606001</cx:pt>
          <cx:pt idx="499">-0.059760531218501597</cx:pt>
          <cx:pt idx="500">-0.053521261319551899</cx:pt>
          <cx:pt idx="501">-0.024353368520720401</cx:pt>
          <cx:pt idx="502">-0.0022282120646858398</cx:pt>
          <cx:pt idx="503">0.00098183467073715202</cx:pt>
          <cx:pt idx="504">-0.00051250235922850899</cx:pt>
          <cx:pt idx="505">-0.000392954715524003</cx:pt>
          <cx:pt idx="506">-0.0023470526343607901</cx:pt>
          <cx:pt idx="507">-0.025306913248770501</cx:pt>
          <cx:pt idx="508">-0.0307516069621547</cx:pt>
          <cx:pt idx="509">-0.023180488652185902</cx:pt>
          <cx:pt idx="510">-0.011787823388999299</cx:pt>
          <cx:pt idx="511">-0.012217892664208099</cx:pt>
          <cx:pt idx="512">0.053056359486870999</cx:pt>
          <cx:pt idx="513">0.037772618541503503</cx:pt>
          <cx:pt idx="514">0.039847034248772402</cx:pt>
          <cx:pt idx="515">0.062686988427706106</cx:pt>
          <cx:pt idx="516">0.0118408890363769</cx:pt>
          <cx:pt idx="517">0.020193331495494699</cx:pt>
          <cx:pt idx="518">0.0419689949330544</cx:pt>
          <cx:pt idx="519">0.0378755847226903</cx:pt>
          <cx:pt idx="520">0.0488354042405768</cx:pt>
          <cx:pt idx="521">0.027525714619469201</cx:pt>
          <cx:pt idx="522">-0.00025316992562400201</cx:pt>
          <cx:pt idx="523">-0.0020546034124045601</cx:pt>
          <cx:pt idx="524">-0.0209399906594929</cx:pt>
          <cx:pt idx="525">-0.0139914127079095</cx:pt>
          <cx:pt idx="526">-0.036988623468871398</cx:pt>
          <cx:pt idx="527">-0.068138953195455307</cx:pt>
          <cx:pt idx="528">-0.0620692820908023</cx:pt>
          <cx:pt idx="529">-0.023718272119233299</cx:pt>
          <cx:pt idx="530">0.00067660299302098</cx:pt>
          <cx:pt idx="531">-0.00039919684219794798</cx:pt>
          <cx:pt idx="532">-0.00028434281487214002</cx:pt>
          <cx:pt idx="533">-0.00051840777455582001</cx:pt>
          <cx:pt idx="534">-0.00173206920214821</cx:pt>
          <cx:pt idx="535">-0.019367828663781901</cx:pt>
          <cx:pt idx="536">-0.029132990055658899</cx:pt>
          <cx:pt idx="537">-0.032909026928603799</cx:pt>
          <cx:pt idx="538">-0.029092081078441901</cx:pt>
          <cx:pt idx="539">-0.014644583989978499</cx:pt>
          <cx:pt idx="540">0.0102662152965889</cx:pt>
          <cx:pt idx="541">-0.00924018235897223</cx:pt>
          <cx:pt idx="542">0.00342573929418117</cx:pt>
          <cx:pt idx="543">0.016840939818179301</cx:pt>
          <cx:pt idx="544">0.0036461623195600899</cx:pt>
          <cx:pt idx="545">-0.032851371769581902</cx:pt>
          <cx:pt idx="546">0.020742197100905101</cx:pt>
          <cx:pt idx="547">0.0028946875967097601</cx:pt>
          <cx:pt idx="548">0.0306376018836572</cx:pt>
          <cx:pt idx="549">0.0218854288265499</cx:pt>
          <cx:pt idx="550">0.030833224607226099</cx:pt>
          <cx:pt idx="551">0.0063472265562243297</cx:pt>
          <cx:pt idx="552">-0.019056419310628601</cx:pt>
          <cx:pt idx="553">-0.030042261424725401</cx:pt>
          <cx:pt idx="554">-0.043152983103132002</cx:pt>
          <cx:pt idx="555">-0.047358258530543297</cx:pt>
          <cx:pt idx="556">-0.0374868521420548</cx:pt>
          <cx:pt idx="557">-0.0196203810261932</cx:pt>
          <cx:pt idx="558">-0.00085458719415623901</cx:pt>
          <cx:pt idx="559">0.00073227439518123202</cx:pt>
          <cx:pt idx="560">4.8867501595682902e-05</cx:pt>
          <cx:pt idx="561">0.00036947159087664098</cx:pt>
          <cx:pt idx="562">-0.0022178045264928501</cx:pt>
          <cx:pt idx="563">-0.019048991611620599</cx:pt>
          <cx:pt idx="564">-0.0324475438613877</cx:pt>
          <cx:pt idx="565">-0.051058726727730201</cx:pt>
          <cx:pt idx="566">-0.063710415458543598</cx:pt>
          <cx:pt idx="567">-0.050012593061268498</cx:pt>
          <cx:pt idx="568">-0.0131548335421727</cx:pt>
          <cx:pt idx="569">-0.054689134684282298</cx:pt>
          <cx:pt idx="570">-0.067516326715495095</cx:pt>
          <cx:pt idx="571">-0.086726774098129497</cx:pt>
          <cx:pt idx="572">-0.096433955047034003</cx:pt>
          <cx:pt idx="573">-0.028278136281865401</cx:pt>
          <cx:pt idx="574">-0.0354897877402644</cx:pt>
          <cx:pt idx="575">-0.070874159930412101</cx:pt>
          <cx:pt idx="576">0.024968220401765499</cx:pt>
          <cx:pt idx="577">0.00414664146312178</cx:pt>
          <cx:pt idx="578">-0.038688385693201703</cx:pt>
          <cx:pt idx="579">-0.033443724924351499</cx:pt>
          <cx:pt idx="580">-0.042456679567442</cx:pt>
          <cx:pt idx="581">-0.035398856805015998</cx:pt>
          <cx:pt idx="582">-0.031800173092123303</cx:pt>
          <cx:pt idx="583">-0.025761745453148601</cx:pt>
          <cx:pt idx="584">-0.0062254552691626596</cx:pt>
          <cx:pt idx="585">-0.0072200945573278096</cx:pt>
          <cx:pt idx="586">-0.00094341030527346004</cx:pt>
          <cx:pt idx="587">0.00018752070305956201</cx:pt>
          <cx:pt idx="588">0.00025592869200818398</cx:pt>
          <cx:pt idx="589">-0.00043379572413685497</cx:pt>
          <cx:pt idx="590">-0.0028640791741128598</cx:pt>
          <cx:pt idx="591">-0.0195679475857704</cx:pt>
          <cx:pt idx="592">-0.027044396192288499</cx:pt>
          <cx:pt idx="593">-0.0302986502171643</cx:pt>
          <cx:pt idx="594">-0.0435406066687321</cx:pt>
          <cx:pt idx="595">-0.049958128739339899</cx:pt>
          <cx:pt idx="596">-0.032961545268305699</cx:pt>
          <cx:pt idx="597">-0.051246897706104598</cx:pt>
          <cx:pt idx="598">-0.0499277704845719</cx:pt>
          <cx:pt idx="599">-0.0706526550911247</cx:pt>
          <cx:pt idx="600">-0.0415422608521498</cx:pt>
          <cx:pt idx="601">-0.044048245453373998</cx:pt>
          <cx:pt idx="602">-0.041781652686342201</cx:pt>
          <cx:pt idx="603">-0.066629706887654003</cx:pt>
          <cx:pt idx="604">-0.0193024895562697</cx:pt>
          <cx:pt idx="605">-0.058647594879806697</cx:pt>
          <cx:pt idx="606">-0.065463373704911704</cx:pt>
          <cx:pt idx="607">-0.061073373063107401</cx:pt>
          <cx:pt idx="608">-0.0401927923957376</cx:pt>
          <cx:pt idx="609">-0.0140348327867996</cx:pt>
          <cx:pt idx="610">-0.030681142008107901</cx:pt>
          <cx:pt idx="611">-0.018641606780267099</cx:pt>
          <cx:pt idx="612">-0.0062864522157728498</cx:pt>
          <cx:pt idx="613">-0.0106114029007541</cx:pt>
          <cx:pt idx="614">-0.0049123780066157099</cx:pt>
          <cx:pt idx="615">-0.00041893403770481403</cx:pt>
          <cx:pt idx="616">-0.00035233069061896499</cx:pt>
          <cx:pt idx="617">-0.000121570614525063</cx:pt>
          <cx:pt idx="618">-0.0037391729912313902</cx:pt>
          <cx:pt idx="619">-0.0091531784186463395</cx:pt>
          <cx:pt idx="620">-0.017250249568137099</cx:pt>
          <cx:pt idx="621">-0.0213958922776071</cx:pt>
          <cx:pt idx="622">-0.017312446788642102</cx:pt>
          <cx:pt idx="623">-0.035242702558052501</cx:pt>
          <cx:pt idx="624">-0.034058280595683499</cx:pt>
          <cx:pt idx="625">-0.064119889955842294</cx:pt>
          <cx:pt idx="626">-0.0141553544698747</cx:pt>
          <cx:pt idx="627">0.0068275976292768601</cx:pt>
          <cx:pt idx="628">0.021894155241610098</cx:pt>
          <cx:pt idx="629">-0.047878808978212201</cx:pt>
          <cx:pt idx="630">-0.0292156258203751</cx:pt>
          <cx:pt idx="631">-0.110440561962331</cx:pt>
          <cx:pt idx="632">-0.0956119421707326</cx:pt>
          <cx:pt idx="633">-0.12355542017146499</cx:pt>
          <cx:pt idx="634">-0.103283207344096</cx:pt>
          <cx:pt idx="635">-0.077280119181798598</cx:pt>
          <cx:pt idx="636">-0.0255767542538742</cx:pt>
          <cx:pt idx="637">-0.018507477872192001</cx:pt>
          <cx:pt idx="638">-0.00116032446750163</cx:pt>
          <cx:pt idx="639">-0.0015608595031848199</cx:pt>
          <cx:pt idx="640">0.00029146222600788898</cx:pt>
          <cx:pt idx="641">-0.00198478391692478</cx:pt>
          <cx:pt idx="642">-0.00040566361590001199</cx:pt>
          <cx:pt idx="643">-0.00050540491959066998</cx:pt>
          <cx:pt idx="644">0.00076516896781761998</cx:pt>
          <cx:pt idx="645">-0.00031507019572040698</cx:pt>
          <cx:pt idx="646">-0.0026539409243430301</cx:pt>
          <cx:pt idx="647">-0.0039998855284903998</cx:pt>
          <cx:pt idx="648">-0.0096865664743104093</cx:pt>
          <cx:pt idx="649">-0.0024459982048720399</cx:pt>
          <cx:pt idx="650">0.0066665651857262601</cx:pt>
          <cx:pt idx="651">0.0069146532943515802</cx:pt>
          <cx:pt idx="652">-0.00178020701891681</cx:pt>
          <cx:pt idx="653">-0.072172949369519401</cx:pt>
          <cx:pt idx="654">-0.0305262957751532</cx:pt>
          <cx:pt idx="655">0.033684532155516499</cx:pt>
          <cx:pt idx="656">0.021307294605424101</cx:pt>
          <cx:pt idx="657">-0.047608819363500997</cx:pt>
          <cx:pt idx="658">-0.071089369555935603</cx:pt>
          <cx:pt idx="659">-0.075803573372917599</cx:pt>
          <cx:pt idx="660">-0.075827077724352501</cx:pt>
          <cx:pt idx="661">-0.083527937271347996</cx:pt>
          <cx:pt idx="662">-0.084114190528501304</cx:pt>
          <cx:pt idx="663">-0.055952357299230301</cx:pt>
          <cx:pt idx="664">-0.00098263649284734806</cx:pt>
          <cx:pt idx="665">0.0134920769359287</cx:pt>
          <cx:pt idx="666">0.0155122270121374</cx:pt>
          <cx:pt idx="667">0.010019281914764699</cx:pt>
          <cx:pt idx="668">0.0079624513709293902</cx:pt>
          <cx:pt idx="669">-0.0016587527420964801</cx:pt>
          <cx:pt idx="670">5.8418271871473402e-05</cx:pt>
          <cx:pt idx="671">0.00065603405865171402</cx:pt>
          <cx:pt idx="672">0.00040894438092831499</cx:pt>
          <cx:pt idx="673">0.00057212651643534604</cx:pt>
          <cx:pt idx="674">-0.00142122448540937</cx:pt>
          <cx:pt idx="675">-0.00137137430396104</cx:pt>
          <cx:pt idx="676">0.012755730732804799</cx:pt>
          <cx:pt idx="677">0.0300363372249393</cx:pt>
          <cx:pt idx="678">0.0331179008859359</cx:pt>
          <cx:pt idx="679">0.043698267477532401</cx:pt>
          <cx:pt idx="680">0.050380377559777902</cx:pt>
          <cx:pt idx="681">-0.0133024263658072</cx:pt>
          <cx:pt idx="682">-0.0022555078400229899</cx:pt>
          <cx:pt idx="683">0.00012205586080973</cx:pt>
          <cx:pt idx="684">-0.0097805260287675295</cx:pt>
          <cx:pt idx="685">-0.0238344942739608</cx:pt>
          <cx:pt idx="686">-0.038717614701443803</cx:pt>
          <cx:pt idx="687">-0.017565632970555599</cx:pt>
          <cx:pt idx="688">-0.0043735478175389499</cx:pt>
          <cx:pt idx="689">-0.042778700406380599</cx:pt>
          <cx:pt idx="690">-0.054349590686031797</cx:pt>
          <cx:pt idx="691">-0.0030149242980421799</cx:pt>
          <cx:pt idx="692">0.044339219666940398</cx:pt>
          <cx:pt idx="693">0.036124474751349299</cx:pt>
          <cx:pt idx="694">0.0274228191238946</cx:pt>
          <cx:pt idx="695">0.019016717299240701</cx:pt>
          <cx:pt idx="696">-0.0034431094856894901</cx:pt>
          <cx:pt idx="697">-0.0021163848805195</cx:pt>
          <cx:pt idx="698">-0.00054967380026417305</cx:pt>
          <cx:pt idx="699">0.00026652316641016501</cx:pt>
          <cx:pt idx="700">-0.00057497840709790104</cx:pt>
          <cx:pt idx="701">0.00019151406494111501</cx:pt>
          <cx:pt idx="702">3.3440539536560298e-05</cx:pt>
          <cx:pt idx="703">0.00026551117149172399</cx:pt>
          <cx:pt idx="704">0.00544914487248484</cx:pt>
          <cx:pt idx="705">0.0155639452481907</cx:pt>
          <cx:pt idx="706">0.0162259326182276</cx:pt>
          <cx:pt idx="707">0.025600276356037802</cx:pt>
          <cx:pt idx="708">0.038551608371655798</cx:pt>
          <cx:pt idx="709">0.027238120870493002</cx:pt>
          <cx:pt idx="710">0.022945789702639299</cx:pt>
          <cx:pt idx="711">0.0055201085732209804</cx:pt>
          <cx:pt idx="712">-0.028862790224585998</cx:pt>
          <cx:pt idx="713">-0.0022755591623239099</cx:pt>
          <cx:pt idx="714">0.037400907861178001</cx:pt>
          <cx:pt idx="715">0.022999676862527199</cx:pt>
          <cx:pt idx="716">0.024529131178598899</cx:pt>
          <cx:pt idx="717">-0.0035924510702454301</cx:pt>
          <cx:pt idx="718">0.00225197337967353</cx:pt>
          <cx:pt idx="719">0.020564264676460799</cx:pt>
          <cx:pt idx="720">0.035982126090831699</cx:pt>
          <cx:pt idx="721">0.0190246963434593</cx:pt>
          <cx:pt idx="722">-0.00460976025442833</cx:pt>
          <cx:pt idx="723">-0.00319188333960837</cx:pt>
          <cx:pt idx="724">-0.0053981220442752796</cx:pt>
          <cx:pt idx="725">0.00019811432815308299</cx:pt>
          <cx:pt idx="726">-0.00085335098883617603</cx:pt>
          <cx:pt idx="727">0.00042178684736997302</cx:pt>
          <cx:pt idx="728">-0.00030536182085397299</cx:pt>
          <cx:pt idx="729">-0.00020179560687410999</cx:pt>
          <cx:pt idx="730">-0.00071786888577701302</cx:pt>
          <cx:pt idx="731">0.00010925344788312601</cx:pt>
          <cx:pt idx="732">0.00071032845949247703</cx:pt>
          <cx:pt idx="733">0.0078907433196368296</cx:pt>
          <cx:pt idx="734">0.017368720633701901</cx:pt>
          <cx:pt idx="735">0.0252944538562766</cx:pt>
          <cx:pt idx="736">0.037486656548457703</cx:pt>
          <cx:pt idx="737">0.049524566940647899</cx:pt>
          <cx:pt idx="738">0.040104130797588997</cx:pt>
          <cx:pt idx="739">0.029022749394095999</cx:pt>
          <cx:pt idx="740">0.0453902405033152</cx:pt>
          <cx:pt idx="741">0.046803010408687201</cx:pt>
          <cx:pt idx="742">0.074554329930929003</cx:pt>
          <cx:pt idx="743">0.048551907905794799</cx:pt>
          <cx:pt idx="744">0.0433145367832862</cx:pt>
          <cx:pt idx="745">0.034046445412349802</cx:pt>
          <cx:pt idx="746">0.029948863339247699</cx:pt>
          <cx:pt idx="747">0.016887709297955401</cx:pt>
          <cx:pt idx="748">0.014207126703393001</cx:pt>
          <cx:pt idx="749">0.014709351634899</cx:pt>
          <cx:pt idx="750">0.0036498594655660901</cx:pt>
          <cx:pt idx="751">0.0012371663678592501</cx:pt>
          <cx:pt idx="752">0.00039041542227038101</cx:pt>
          <cx:pt idx="753">-0.00016104093870336901</cx:pt>
          <cx:pt idx="754">0.00059436776425562097</cx:pt>
          <cx:pt idx="755">-0.000112559648968784</cx:pt>
          <cx:pt idx="756">7.4608588507212907e-05</cx:pt>
          <cx:pt idx="757">0.00011369920300744799</cx:pt>
          <cx:pt idx="758">-0.000388715981214965</cx:pt>
          <cx:pt idx="759">-0.000456369806421855</cx:pt>
          <cx:pt idx="760">7.39624346866279e-05</cx:pt>
          <cx:pt idx="761">0.00041782280589479001</cx:pt>
          <cx:pt idx="762">-0.00015934632595173001</cx:pt>
          <cx:pt idx="763">0.0016368691443852299</cx:pt>
          <cx:pt idx="764">0.0022520869893694101</cx:pt>
          <cx:pt idx="765">0.00074931386003027805</cx:pt>
          <cx:pt idx="766">-0.0019462862513872101</cx:pt>
          <cx:pt idx="767">-0.0019268936423597401</cx:pt>
          <cx:pt idx="768">0.00069852650035086001</cx:pt>
          <cx:pt idx="769">0.00457958118556521</cx:pt>
          <cx:pt idx="770">0.013562797116185001</cx:pt>
          <cx:pt idx="771">0.0100073644097795</cx:pt>
          <cx:pt idx="772">0.0068831556961469302</cx:pt>
          <cx:pt idx="773">0.0052890383895688904</cx:pt>
          <cx:pt idx="774">0.0108099694046155</cx:pt>
          <cx:pt idx="775">0.0072355439513143403</cx:pt>
          <cx:pt idx="776">0.0038069760110510599</cx:pt>
          <cx:pt idx="777">-0.00027491683658298501</cx:pt>
          <cx:pt idx="778">0.0021665557306603401</cx:pt>
          <cx:pt idx="779">-0.000274061439530931</cx:pt>
          <cx:pt idx="780">-0.00062592536969866203</cx:pt>
          <cx:pt idx="781">0.00074952660153329998</cx:pt>
          <cx:pt idx="782">-0.00031129972476469299</cx:pt>
          <cx:pt idx="783">-2.38660698738379e-06</cx:pt>
        </cx:lvl>
      </cx:numDim>
    </cx:data>
    <cx:data id="178">
      <cx:numDim type="val">
        <cx:f>'001_WA_F - 副本'!$FW$1:$FW$784</cx:f>
        <cx:lvl ptCount="784" formatCode="G/通用格式">
          <cx:pt idx="0">-0.00049291513365413205</cx:pt>
          <cx:pt idx="1">-0.000239079246565382</cx:pt>
          <cx:pt idx="2">7.7642827669021006e-05</cx:pt>
          <cx:pt idx="3">0.00031345573305015798</cx:pt>
          <cx:pt idx="4">0.00046612600670373899</cx:pt>
          <cx:pt idx="5">0.00068611478413799101</cx:pt>
          <cx:pt idx="6">0.00030755412434355702</cx:pt>
          <cx:pt idx="7">-0.00042865391753141302</cx:pt>
          <cx:pt idx="8">-0.00028001308382374001</cx:pt>
          <cx:pt idx="9">0.00057133093418986305</cx:pt>
          <cx:pt idx="10">-0.00012940488889407801</cx:pt>
          <cx:pt idx="11">0.00073994364853931401</cx:pt>
          <cx:pt idx="12">-0.000271103370983295</cx:pt>
          <cx:pt idx="13">-0.00017849931094369501</cx:pt>
          <cx:pt idx="14">0.00042744147289925402</cx:pt>
          <cx:pt idx="15">-5.50772149001823e-05</cx:pt>
          <cx:pt idx="16">-0.00055457722157073799</cx:pt>
          <cx:pt idx="17">0.00012361297604008501</cx:pt>
          <cx:pt idx="18">-0.00045840342347597198</cx:pt>
          <cx:pt idx="19">0.00029535444279465099</cx:pt>
          <cx:pt idx="20">-0.00024313337337563399</cx:pt>
          <cx:pt idx="21">0.000263295860361429</cx:pt>
          <cx:pt idx="22">-0.00027255707492180502</cx:pt>
          <cx:pt idx="23">-0.00037573785903456398</cx:pt>
          <cx:pt idx="24">0.00081283665383851897</cx:pt>
          <cx:pt idx="25">8.1149110452087098e-05</cx:pt>
          <cx:pt idx="26">0.00092859267909048795</cx:pt>
          <cx:pt idx="27">-0.00031854218581400503</cx:pt>
          <cx:pt idx="28">0.00036691987550441799</cx:pt>
          <cx:pt idx="29">-0.00041616826197161602</cx:pt>
          <cx:pt idx="30">0.00046174875883282801</cx:pt>
          <cx:pt idx="31">-0.00023321506909929001</cx:pt>
          <cx:pt idx="32">-0.00081549978709627305</cx:pt>
          <cx:pt idx="33">-8.8074173002905001e-07</cx:pt>
          <cx:pt idx="34">0.00098018517115197102</cx:pt>
          <cx:pt idx="35">0.0034300842587741899</cx:pt>
          <cx:pt idx="36">0.0042610194825199897</cx:pt>
          <cx:pt idx="37">0.0029684763609355599</cx:pt>
          <cx:pt idx="38">0.0042577135411776199</cx:pt>
          <cx:pt idx="39">0.0041610241390443604</cx:pt>
          <cx:pt idx="40">0.0065971692794734903</cx:pt>
          <cx:pt idx="41">0.0044332743742673099</cx:pt>
          <cx:pt idx="42">0.0010394080929524499</cx:pt>
          <cx:pt idx="43">0.0028341273667192601</cx:pt>
          <cx:pt idx="44">0.00457088872726975</cx:pt>
          <cx:pt idx="45">0.00281826484595161</cx:pt>
          <cx:pt idx="46">0.0022182642235600101</cx:pt>
          <cx:pt idx="47">0.0026164064306260001</cx:pt>
          <cx:pt idx="48">0.0013892027058458301</cx:pt>
          <cx:pt idx="49">0.0010573615166255899</cx:pt>
          <cx:pt idx="50">0.00093658118759569703</cx:pt>
          <cx:pt idx="51">-0.00038572638227812601</cx:pt>
          <cx:pt idx="52">-9.0171319828073694e-05</cx:pt>
          <cx:pt idx="53">-0.00042579868665397198</cx:pt>
          <cx:pt idx="54">0.000493813724065957</cx:pt>
          <cx:pt idx="55">6.2624215180524402e-05</cx:pt>
          <cx:pt idx="56">-0.00041062805886267099</cx:pt>
          <cx:pt idx="57">-0.00035180746581168798</cx:pt>
          <cx:pt idx="58">7.6583139430539998e-05</cx:pt>
          <cx:pt idx="59">2.5094149900771599e-05</cx:pt>
          <cx:pt idx="60">0.000116423271584013</cx:pt>
          <cx:pt idx="61">0.00023279461891955599</cx:pt>
          <cx:pt idx="62">0.0029405661782460099</cx:pt>
          <cx:pt idx="63">0.00757845478040204</cx:pt>
          <cx:pt idx="64">0.010717210023053101</cx:pt>
          <cx:pt idx="65">0.0116426994975278</cx:pt>
          <cx:pt idx="66">0.018102154439081999</cx:pt>
          <cx:pt idx="67">0.0228172458474518</cx:pt>
          <cx:pt idx="68">0.021914423918285901</cx:pt>
          <cx:pt idx="69">0.0082144686909028704</cx:pt>
          <cx:pt idx="70">0.014700254577657499</cx:pt>
          <cx:pt idx="71">0.0158512606373265</cx:pt>
          <cx:pt idx="72">0.024998810940483701</cx:pt>
          <cx:pt idx="73">0.025524771095411299</cx:pt>
          <cx:pt idx="74">0.0258919801420462</cx:pt>
          <cx:pt idx="75">0.014390764158374999</cx:pt>
          <cx:pt idx="76">0.0146539345776719</cx:pt>
          <cx:pt idx="77">0.010991925769604</cx:pt>
          <cx:pt idx="78">0.0069090140173413903</cx:pt>
          <cx:pt idx="79">0.0031663142328253202</cx:pt>
          <cx:pt idx="80">6.3942217733026398e-05</cx:pt>
          <cx:pt idx="81">0.00028604676148079197</cx:pt>
          <cx:pt idx="82">0.00056786213410520701</cx:pt>
          <cx:pt idx="83">-0.00025896144139645101</cx:pt>
          <cx:pt idx="84">-0.00082329842575521405</cx:pt>
          <cx:pt idx="85">-0.00034781174117054801</cx:pt>
          <cx:pt idx="86">-0.00073976039886975104</cx:pt>
          <cx:pt idx="87">-0.00086021994576183805</cx:pt>
          <cx:pt idx="88">0.0012623460999523701</cx:pt>
          <cx:pt idx="89">-0.00037692390726593901</cx:pt>
          <cx:pt idx="90">0.0016458665659793499</cx:pt>
          <cx:pt idx="91">0.0055794846972192502</cx:pt>
          <cx:pt idx="92">0.013019595299365199</cx:pt>
          <cx:pt idx="93">0.024864147228010301</cx:pt>
          <cx:pt idx="94">0.029356759981971601</cx:pt>
          <cx:pt idx="95">0.036594276170597302</cx:pt>
          <cx:pt idx="96">0.028789000818765599</cx:pt>
          <cx:pt idx="97">0.0393289298957211</cx:pt>
          <cx:pt idx="98">0.025194109797516</cx:pt>
          <cx:pt idx="99">0.035508640235413898</cx:pt>
          <cx:pt idx="100">0.0462780543837365</cx:pt>
          <cx:pt idx="101">0.034155731699559197</cx:pt>
          <cx:pt idx="102">0.040881810212546603</cx:pt>
          <cx:pt idx="103">0.033620346619816499</cx:pt>
          <cx:pt idx="104">0.0224248563195504</cx:pt>
          <cx:pt idx="105">0.021914710317164</cx:pt>
          <cx:pt idx="106">0.014804914566252599</cx:pt>
          <cx:pt idx="107">0.0093773239330957794</cx:pt>
          <cx:pt idx="108">0.0034537687862927599</cx:pt>
          <cx:pt idx="109">-0.000576488247619786</cx:pt>
          <cx:pt idx="110">0.00107911737267265</cx:pt>
          <cx:pt idx="111">0.00048126918627416898</cx:pt>
          <cx:pt idx="112">0.00047044623637700701</cx:pt>
          <cx:pt idx="113">0.00064636722589778996</cx:pt>
          <cx:pt idx="114">-0.0023436738867649298</cx:pt>
          <cx:pt idx="115">-6.1876960432027801e-05</cx:pt>
          <cx:pt idx="116">-0.00093863683566296403</cx:pt>
          <cx:pt idx="117">-0.0077782186041429804</cx:pt>
          <cx:pt idx="118">-0.00638859307484265</cx:pt>
          <cx:pt idx="119">-0.0026951254871552901</cx:pt>
          <cx:pt idx="120">-0.0055190663218946502</cx:pt>
          <cx:pt idx="121">0.027094787726536802</cx:pt>
          <cx:pt idx="122">0.046252822734173499</cx:pt>
          <cx:pt idx="123">0.066666120987352695</cx:pt>
          <cx:pt idx="124">0.081392971404312703</cx:pt>
          <cx:pt idx="125">0.0255681178118311</cx:pt>
          <cx:pt idx="126">0.0292724310231171</cx:pt>
          <cx:pt idx="127">0.037945571185215</cx:pt>
          <cx:pt idx="128">0.050440654231529602</cx:pt>
          <cx:pt idx="129">0.0292789101753889</cx:pt>
          <cx:pt idx="130">-0.0082300431315756699</cx:pt>
          <cx:pt idx="131">-0.0274314757795961</cx:pt>
          <cx:pt idx="132">-0.031999501176374498</cx:pt>
          <cx:pt idx="133">-0.033657402700038197</cx:pt>
          <cx:pt idx="134">-0.035049883678091698</cx:pt>
          <cx:pt idx="135">-0.0190036047028341</cx:pt>
          <cx:pt idx="136">-0.0072747696711624897</cx:pt>
          <cx:pt idx="137">2.6946610869818501e-05</cx:pt>
          <cx:pt idx="138">0.0025113409512008901</cx:pt>
          <cx:pt idx="139">0.00018218610120452399</cx:pt>
          <cx:pt idx="140">6.6261843386287398e-05</cx:pt>
          <cx:pt idx="141">4.3132169077216901e-05</cx:pt>
          <cx:pt idx="142">-0.000158150435123903</cx:pt>
          <cx:pt idx="143">-0.0024037231141484502</cx:pt>
          <cx:pt idx="144">-0.0077771453875861204</cx:pt>
          <cx:pt idx="145">-0.028576859640733299</cx:pt>
          <cx:pt idx="146">-0.029156416520825301</cx:pt>
          <cx:pt idx="147">-0.0090967087025377192</cx:pt>
          <cx:pt idx="148">0.0032299598874786302</cx:pt>
          <cx:pt idx="149">0.025026430712980899</cx:pt>
          <cx:pt idx="150">0.038907186007042002</cx:pt>
          <cx:pt idx="151">0.079828370555440301</cx:pt>
          <cx:pt idx="152">0.078393191987871702</cx:pt>
          <cx:pt idx="153">0.023000674151490399</cx:pt>
          <cx:pt idx="154">0.037307446022341199</cx:pt>
          <cx:pt idx="155">0.00285545479317378</cx:pt>
          <cx:pt idx="156">0.0092889139688567598</cx:pt>
          <cx:pt idx="157">0.014256383315120601</cx:pt>
          <cx:pt idx="158">-0.036615432705767198</cx:pt>
          <cx:pt idx="159">-0.0372949800456161</cx:pt>
          <cx:pt idx="160">-0.037616510536262797</cx:pt>
          <cx:pt idx="161">-0.036358517092140802</cx:pt>
          <cx:pt idx="162">-0.0525317057340925</cx:pt>
          <cx:pt idx="163">-0.039408645642851001</cx:pt>
          <cx:pt idx="164">-0.00772120291557253</cx:pt>
          <cx:pt idx="165">0.0087944744961036495</cx:pt>
          <cx:pt idx="166">0.0038744862758649501</cx:pt>
          <cx:pt idx="167">0.00094878668550210698</cx:pt>
          <cx:pt idx="168">0.00059879440412607195</cx:pt>
          <cx:pt idx="169">7.0035948612668603e-05</cx:pt>
          <cx:pt idx="170">-0.0012054642942801799</cx:pt>
          <cx:pt idx="171">-0.0085729533655511201</cx:pt>
          <cx:pt idx="172">-0.0118502645098836</cx:pt>
          <cx:pt idx="173">-0.021884849223048598</cx:pt>
          <cx:pt idx="174">-0.040623661540071999</cx:pt>
          <cx:pt idx="175">-0.0080032109791748299</cx:pt>
          <cx:pt idx="176">0.013767272909932999</cx:pt>
          <cx:pt idx="177">0.0303656982625117</cx:pt>
          <cx:pt idx="178">0.014109060593425199</cx:pt>
          <cx:pt idx="179">0.018944371621905699</cx:pt>
          <cx:pt idx="180">0.015991330126220001</cx:pt>
          <cx:pt idx="181">0.0059708968074211697</cx:pt>
          <cx:pt idx="182">-0.033921982466530998</cx:pt>
          <cx:pt idx="183">-0.013011942799832499</cx:pt>
          <cx:pt idx="184">-0.0041904912431706002</cx:pt>
          <cx:pt idx="185">0.0130039210768757</cx:pt>
          <cx:pt idx="186">-0.038348997423414598</cx:pt>
          <cx:pt idx="187">-0.013383502607487399</cx:pt>
          <cx:pt idx="188">-0.050096509907171703</cx:pt>
          <cx:pt idx="189">-0.0460922898134839</cx:pt>
          <cx:pt idx="190">-0.0251803183225239</cx:pt>
          <cx:pt idx="191">-0.0159367108328104</cx:pt>
          <cx:pt idx="192">-0.010098345720113399</cx:pt>
          <cx:pt idx="193">0.011406150681922</cx:pt>
          <cx:pt idx="194">-0.0019577122640787102</cx:pt>
          <cx:pt idx="195">-0.0022935630985204498</cx:pt>
          <cx:pt idx="196">0.00086732593456731498</cx:pt>
          <cx:pt idx="197">0.00024714949955251199</cx:pt>
          <cx:pt idx="198">-0.0017947909899008101</cx:pt>
          <cx:pt idx="199">-0.013514625553827099</cx:pt>
          <cx:pt idx="200">-0.00232038461511421</cx:pt>
          <cx:pt idx="201">-0.00204240709990897</cx:pt>
          <cx:pt idx="202">-0.026509879189712</cx:pt>
          <cx:pt idx="203">-0.040107568186619598</cx:pt>
          <cx:pt idx="204">0.0068738748742399897</cx:pt>
          <cx:pt idx="205">0.0097665914171984301</cx:pt>
          <cx:pt idx="206">-0.0071711443853315297</cx:pt>
          <cx:pt idx="207">-0.031896400993969898</cx:pt>
          <cx:pt idx="208">-0.031736601813393002</cx:pt>
          <cx:pt idx="209">-0.0196054410770908</cx:pt>
          <cx:pt idx="210">-0.0258354150792811</cx:pt>
          <cx:pt idx="211">0.0352679449296186</cx:pt>
          <cx:pt idx="212">-0.0049155140360238004</cx:pt>
          <cx:pt idx="213">0.0149227958431212</cx:pt>
          <cx:pt idx="214">0.0163814072433358</cx:pt>
          <cx:pt idx="215">-0.016034757898690501</cx:pt>
          <cx:pt idx="216">-0.055541602593202399</cx:pt>
          <cx:pt idx="217">-0.0014643107890412201</cx:pt>
          <cx:pt idx="218">0.0046461941535170196</cx:pt>
          <cx:pt idx="219">-0.0083933779091689108</cx:pt>
          <cx:pt idx="220">-0.00296724959073327</cx:pt>
          <cx:pt idx="221">0.0068541021773860797</cx:pt>
          <cx:pt idx="222">-0.0014647810280759301</cx:pt>
          <cx:pt idx="223">-0.0018939259680234701</cx:pt>
          <cx:pt idx="224">0.00078202665152127704</cx:pt>
          <cx:pt idx="225">-0.00048557934943984298</cx:pt>
          <cx:pt idx="226">-0.00094050052730490995</cx:pt>
          <cx:pt idx="227">-0.0035796975192819002</cx:pt>
          <cx:pt idx="228">-0.00077641276775074902</cx:pt>
          <cx:pt idx="229">-0.0143678185530716</cx:pt>
          <cx:pt idx="230">-0.0044551609298544596</cx:pt>
          <cx:pt idx="231">-0.0287460297811689</cx:pt>
          <cx:pt idx="232">-0.030906150177958499</cx:pt>
          <cx:pt idx="233">-0.020600623123718801</cx:pt>
          <cx:pt idx="234">-0.013312645507114499</cx:pt>
          <cx:pt idx="235">-0.0085558689284170996</cx:pt>
          <cx:pt idx="236">0.0032378456200109198</cx:pt>
          <cx:pt idx="237">0.0083160297874963398</cx:pt>
          <cx:pt idx="238">0.0026285611726360502</cx:pt>
          <cx:pt idx="239">-0.0068548663942103799</cx:pt>
          <cx:pt idx="240">0.023852443563055801</cx:pt>
          <cx:pt idx="241">0.032933504391238502</cx:pt>
          <cx:pt idx="242">0.0193019064100672</cx:pt>
          <cx:pt idx="243">0.040926318466875299</cx:pt>
          <cx:pt idx="244">-0.00034577690203465802</cx:pt>
          <cx:pt idx="245">0.013293295082791499</cx:pt>
          <cx:pt idx="246">-0.0068323942953592599</cx:pt>
          <cx:pt idx="247">-0.0107504671522264</cx:pt>
          <cx:pt idx="248">-0.0018003428381286699</cx:pt>
          <cx:pt idx="249">0.0049996486663091699</cx:pt>
          <cx:pt idx="250">0.0049065321944776101</cx:pt>
          <cx:pt idx="251">0.00099297865864732206</cx:pt>
          <cx:pt idx="252">-0.00020234570366428899</cx:pt>
          <cx:pt idx="253">-0.0024491409607819699</cx:pt>
          <cx:pt idx="254">5.1088083368981202e-05</cx:pt>
          <cx:pt idx="255">0.00050935830270082698</cx:pt>
          <cx:pt idx="256">-0.0190848564876628</cx:pt>
          <cx:pt idx="257">-0.0142873655391728</cx:pt>
          <cx:pt idx="258">-0.00057132702561321397</cx:pt>
          <cx:pt idx="259">-0.037448928464164699</cx:pt>
          <cx:pt idx="260">-0.025387139258686499</cx:pt>
          <cx:pt idx="261">0.00772976019636064</cx:pt>
          <cx:pt idx="262">0.0090508175127433504</cx:pt>
          <cx:pt idx="263">-0.00053517467952423996</cx:pt>
          <cx:pt idx="264">-0.0120756636060284</cx:pt>
          <cx:pt idx="265">-0.0127563974221726</cx:pt>
          <cx:pt idx="266">-0.037717858001226803</cx:pt>
          <cx:pt idx="267">-0.028075144318983</cx:pt>
          <cx:pt idx="268">-0.018129721113977901</cx:pt>
          <cx:pt idx="269">0.020832411778604801</cx:pt>
          <cx:pt idx="270">0.00646274567900363</cx:pt>
          <cx:pt idx="271">0.024379174187977502</cx:pt>
          <cx:pt idx="272">0.047051802554057102</cx:pt>
          <cx:pt idx="273">-0.0079318967224377094</cx:pt>
          <cx:pt idx="274">-0.0107326507835077</cx:pt>
          <cx:pt idx="275">0.017536484742234799</cx:pt>
          <cx:pt idx="276">0.025621814117300599</cx:pt>
          <cx:pt idx="277">0.0028735999868200802</cx:pt>
          <cx:pt idx="278">-0.0048838033203352704</cx:pt>
          <cx:pt idx="279">-0.0120660549970701</cx:pt>
          <cx:pt idx="280">-0.00042488987962089198</cx:pt>
          <cx:pt idx="281">-0.0014482872294839799</cx:pt>
          <cx:pt idx="282">-0.0060603931274758197</cx:pt>
          <cx:pt idx="283">-0.0038056514749535198</cx:pt>
          <cx:pt idx="284">-0.0116961860729753</cx:pt>
          <cx:pt idx="285">0.0129277669704906</cx:pt>
          <cx:pt idx="286">0.039851587747451699</cx:pt>
          <cx:pt idx="287">0.021738165684045602</cx:pt>
          <cx:pt idx="288">0.012221437115329499</cx:pt>
          <cx:pt idx="289">0.039301379582555501</cx:pt>
          <cx:pt idx="290">0.0080923639438289507</cx:pt>
          <cx:pt idx="291">-0.00344997994725408</cx:pt>
          <cx:pt idx="292">-0.033341217080301098</cx:pt>
          <cx:pt idx="293">-0.068241786734083099</cx:pt>
          <cx:pt idx="294">-0.0175705172412743</cx:pt>
          <cx:pt idx="295">-0.071227981551098496</cx:pt>
          <cx:pt idx="296">-0.042632609789903103</cx:pt>
          <cx:pt idx="297">-0.034553999500598301</cx:pt>
          <cx:pt idx="298">-0.00394091413302623</cx:pt>
          <cx:pt idx="299">0.011982477690886501</cx:pt>
          <cx:pt idx="300">-0.00055151712437511097</cx:pt>
          <cx:pt idx="301">-0.0057731627966259502</cx:pt>
          <cx:pt idx="302">-0.0080610130551936401</cx:pt>
          <cx:pt idx="303">0.054578817812113399</cx:pt>
          <cx:pt idx="304">0.021608617684974601</cx:pt>
          <cx:pt idx="305">-0.0184873636381764</cx:pt>
          <cx:pt idx="306">-0.0047072901987639196</cx:pt>
          <cx:pt idx="307">-0.0029733783144555198</cx:pt>
          <cx:pt idx="308">3.0760857468405101e-05</cx:pt>
          <cx:pt idx="309">-0.0021576711522645802</cx:pt>
          <cx:pt idx="310">-0.0097428976961489895</cx:pt>
          <cx:pt idx="311">-0.010546256115349</cx:pt>
          <cx:pt idx="312">0.00036936253736522201</cx:pt>
          <cx:pt idx="313">0.0213454325534344</cx:pt>
          <cx:pt idx="314">0.049458320922024297</cx:pt>
          <cx:pt idx="315">0.067761750625771194</cx:pt>
          <cx:pt idx="316">0.040313161526200098</cx:pt>
          <cx:pt idx="317">0.052679604848306902</cx:pt>
          <cx:pt idx="318">-0.0032665180922734202</cx:pt>
          <cx:pt idx="319">0.011077990863391399</cx:pt>
          <cx:pt idx="320">-0.059889504930754602</cx:pt>
          <cx:pt idx="321">-0.078119905137231702</cx:pt>
          <cx:pt idx="322">-0.031161841410359201</cx:pt>
          <cx:pt idx="323">-0.055328787607722099</cx:pt>
          <cx:pt idx="324">-0.046117406201813101</cx:pt>
          <cx:pt idx="325">-0.074395726407750704</cx:pt>
          <cx:pt idx="326">-0.034083795738333603</cx:pt>
          <cx:pt idx="327">0.0030895302307805501</cx:pt>
          <cx:pt idx="328">-0.013650411035289601</cx:pt>
          <cx:pt idx="329">0.027576787980800599</cx:pt>
          <cx:pt idx="330">0.0057232290623501804</cx:pt>
          <cx:pt idx="331">0.059511505378330498</cx:pt>
          <cx:pt idx="332">0.064505170510938195</cx:pt>
          <cx:pt idx="333">0.017052029002600201</cx:pt>
          <cx:pt idx="334">0.010436646018976399</cx:pt>
          <cx:pt idx="335">-0.000414320617232847</cx:pt>
          <cx:pt idx="336">-0.000983044910105726</cx:pt>
          <cx:pt idx="337">-0.00179509213014959</cx:pt>
          <cx:pt idx="338">-0.0058088875218004904</cx:pt>
          <cx:pt idx="339">-0.0021464447666004098</cx:pt>
          <cx:pt idx="340">0.0070257536500591498</cx:pt>
          <cx:pt idx="341">0.035284408850448402</cx:pt>
          <cx:pt idx="342">0.0602391814219259</cx:pt>
          <cx:pt idx="343">0.048578977509371297</cx:pt>
          <cx:pt idx="344">-0.0081441167526993506</cx:pt>
          <cx:pt idx="345">0.017389438400762999</cx:pt>
          <cx:pt idx="346">-0.0054292402228478002</cx:pt>
          <cx:pt idx="347">0.0191235881376173</cx:pt>
          <cx:pt idx="348">-0.057864833591107299</cx:pt>
          <cx:pt idx="349">-0.059375005447057601</cx:pt>
          <cx:pt idx="350">-0.062012738749265203</cx:pt>
          <cx:pt idx="351">-0.0297928970685814</cx:pt>
          <cx:pt idx="352">-0.053082167651518603</cx:pt>
          <cx:pt idx="353">-0.039398082616984097</cx:pt>
          <cx:pt idx="354">-0.052812121068668401</cx:pt>
          <cx:pt idx="355">0.053820620316244003</cx:pt>
          <cx:pt idx="356">0.044523917889869702</cx:pt>
          <cx:pt idx="357">0.063068961519496106</cx:pt>
          <cx:pt idx="358">0.038998617747151597</cx:pt>
          <cx:pt idx="359">0.078640448363357096</cx:pt>
          <cx:pt idx="360">0.061327860587957</cx:pt>
          <cx:pt idx="361">0.0046484743092857798</cx:pt>
          <cx:pt idx="362">0.00107224969962835</cx:pt>
          <cx:pt idx="363">-0.0024965806960020702</cx:pt>
          <cx:pt idx="364">-0.00015435980283560799</cx:pt>
          <cx:pt idx="365">0.00084984719039974896</cx:pt>
          <cx:pt idx="366">-0.0031552423120863901</cx:pt>
          <cx:pt idx="367">-0.0031654552813694102</cx:pt>
          <cx:pt idx="368">-0.00035551114570213198</cx:pt>
          <cx:pt idx="369">0.0383590379975094</cx:pt>
          <cx:pt idx="370">0.041042909480054499</cx:pt>
          <cx:pt idx="371">0.037868853281658697</cx:pt>
          <cx:pt idx="372">0.0043976847214065801</cx:pt>
          <cx:pt idx="373">0.0212690315032295</cx:pt>
          <cx:pt idx="374">0.034339237579177499</cx:pt>
          <cx:pt idx="375">0.045849952991086303</cx:pt>
          <cx:pt idx="376">0.021827623595751199</cx:pt>
          <cx:pt idx="377">0.0055874916864404401</cx:pt>
          <cx:pt idx="378">0.00320025171403425</cx:pt>
          <cx:pt idx="379">0.034573642981403301</cx:pt>
          <cx:pt idx="380">-0.023733468298614599</cx:pt>
          <cx:pt idx="381">-0.0549290155097759</cx:pt>
          <cx:pt idx="382">0.00076887630327425395</cx:pt>
          <cx:pt idx="383">0.068138731229975394</cx:pt>
          <cx:pt idx="384">0.039914270742531802</cx:pt>
          <cx:pt idx="385">0.026689733673465499</cx:pt>
          <cx:pt idx="386">0.047713798392804901</cx:pt>
          <cx:pt idx="387">0.054636992679523898</cx:pt>
          <cx:pt idx="388">0.017982627610659701</cx:pt>
          <cx:pt idx="389">0.00304592304729767</cx:pt>
          <cx:pt idx="390">0.0053084336842659403</cx:pt>
          <cx:pt idx="391">0.000137077010222547</cx:pt>
          <cx:pt idx="392">0.0011639685431667499</cx:pt>
          <cx:pt idx="393">-0.00069972553385553996</cx:pt>
          <cx:pt idx="394">-0.0026858116548608701</cx:pt>
          <cx:pt idx="395">-0.0026335793025984398</cx:pt>
          <cx:pt idx="396">0.0099110364013626894</cx:pt>
          <cx:pt idx="397">0.050144118590190301</cx:pt>
          <cx:pt idx="398">0.050693894169959001</cx:pt>
          <cx:pt idx="399">0.017664737600155599</cx:pt>
          <cx:pt idx="400">-0.016087641569391301</cx:pt>
          <cx:pt idx="401">-0.0058375681502857999</cx:pt>
          <cx:pt idx="402">0.074213228368251893</cx:pt>
          <cx:pt idx="403">0.104980191821596</cx:pt>
          <cx:pt idx="404">0.027414882814152101</cx:pt>
          <cx:pt idx="405">0.042596548085554499</cx:pt>
          <cx:pt idx="406">0.047433587843494399</cx:pt>
          <cx:pt idx="407">0.028788686232981399</cx:pt>
          <cx:pt idx="408">0.00447091369207095</cx:pt>
          <cx:pt idx="409">0.0011521009156710599</cx:pt>
          <cx:pt idx="410">0.0023230812784333001</cx:pt>
          <cx:pt idx="411">-0.0101108238919085</cx:pt>
          <cx:pt idx="412">-0.0208030358391986</cx:pt>
          <cx:pt idx="413">0.0071401316250367299</cx:pt>
          <cx:pt idx="414">0.000974800099412889</cx:pt>
          <cx:pt idx="415">-0.0103120158350968</cx:pt>
          <cx:pt idx="416">0.0123506750398985</cx:pt>
          <cx:pt idx="417">0.010252039915098401</cx:pt>
          <cx:pt idx="418">0.0024097308525065399</cx:pt>
          <cx:pt idx="419">0.00019656609783931501</cx:pt>
          <cx:pt idx="420">0.00036911823983533203</cx:pt>
          <cx:pt idx="421">-0.0014223690493213399</cx:pt>
          <cx:pt idx="422">-0.0021988677721689002</cx:pt>
          <cx:pt idx="423">0.0044324336293009798</cx:pt>
          <cx:pt idx="424">0.0028399662648501299</cx:pt>
          <cx:pt idx="425">0.036523285432427402</cx:pt>
          <cx:pt idx="426">0.018343506781675799</cx:pt>
          <cx:pt idx="427">0.0224192295600339</cx:pt>
          <cx:pt idx="428">0.020622380350493501</cx:pt>
          <cx:pt idx="429">0.052194215483214797</cx:pt>
          <cx:pt idx="430">0.0410793215060066</cx:pt>
          <cx:pt idx="431">0.0542222920061428</cx:pt>
          <cx:pt idx="432">0.0390447285947454</cx:pt>
          <cx:pt idx="433">0.074332392258672997</cx:pt>
          <cx:pt idx="434">0.047284873475099902</cx:pt>
          <cx:pt idx="435">-0.020239248072917701</cx:pt>
          <cx:pt idx="436">0.035114682118165798</cx:pt>
          <cx:pt idx="437">-0.0019870298166802698</cx:pt>
          <cx:pt idx="438">0.00031018523373647401</cx:pt>
          <cx:pt idx="439">-0.033242881621958903</cx:pt>
          <cx:pt idx="440">-0.062539945785391404</cx:pt>
          <cx:pt idx="441">-0.060797727694212801</cx:pt>
          <cx:pt idx="442">-0.057978839095806499</cx:pt>
          <cx:pt idx="443">-0.018957842950361001</cx:pt>
          <cx:pt idx="444">0.020819420823089001</cx:pt>
          <cx:pt idx="445">0.020981014431477998</cx:pt>
          <cx:pt idx="446">0.00052743519548183399</cx:pt>
          <cx:pt idx="447">-0.00015391443081258599</cx:pt>
          <cx:pt idx="448">0.00056453339958943097</cx:pt>
          <cx:pt idx="449">-0.0012241340701506899</cx:pt>
          <cx:pt idx="450">-0.0025397839594668002</cx:pt>
          <cx:pt idx="451">0.00118373927273518</cx:pt>
          <cx:pt idx="452">-0.0090979358858774197</cx:pt>
          <cx:pt idx="453">0.0098935961964673001</cx:pt>
          <cx:pt idx="454">0.0048478004833146498</cx:pt>
          <cx:pt idx="455">-0.0019509419653245201</cx:pt>
          <cx:pt idx="456">-0.0203107009723324</cx:pt>
          <cx:pt idx="457">0.0040973819519819401</cx:pt>
          <cx:pt idx="458">0.030228451484101401</cx:pt>
          <cx:pt idx="459">0.044433165276807303</cx:pt>
          <cx:pt idx="460">0.067635838986519606</cx:pt>
          <cx:pt idx="461">0.0480120862421776</cx:pt>
          <cx:pt idx="462">-0.0025184739994741599</cx:pt>
          <cx:pt idx="463">-0.0206745453168087</cx:pt>
          <cx:pt idx="464">0.026721632191003101</cx:pt>
          <cx:pt idx="465">0.0112102292358066</cx:pt>
          <cx:pt idx="466">-0.028221524711762199</cx:pt>
          <cx:pt idx="467">-0.057402001678935097</cx:pt>
          <cx:pt idx="468">-0.042858620096679997</cx:pt>
          <cx:pt idx="469">-0.069853700479173997</cx:pt>
          <cx:pt idx="470">-0.0484458003742506</cx:pt>
          <cx:pt idx="471">0.00036294288590842398</cx:pt>
          <cx:pt idx="472">0.00637694522788521</cx:pt>
          <cx:pt idx="473">0.028553218466252799</cx:pt>
          <cx:pt idx="474">0.0034304380499601298</cx:pt>
          <cx:pt idx="475">-0.00096737045583058004</cx:pt>
          <cx:pt idx="476">-0.00018580615234181199</cx:pt>
          <cx:pt idx="477">-0.00080408707459435705</cx:pt>
          <cx:pt idx="478">-0.00043105045718611399</cx:pt>
          <cx:pt idx="479">-0.0052959475862037701</cx:pt>
          <cx:pt idx="480">0.0038760473432529999</cx:pt>
          <cx:pt idx="481">0.0077906226373410997</cx:pt>
          <cx:pt idx="482">0.0026101848111920799</cx:pt>
          <cx:pt idx="483">-0.0031431774569235099</cx:pt>
          <cx:pt idx="484">-0.00047969180615130801</cx:pt>
          <cx:pt idx="485">0.013906032645501699</cx:pt>
          <cx:pt idx="486">0.0089212943602946203</cx:pt>
          <cx:pt idx="487">0.038926653833268703</cx:pt>
          <cx:pt idx="488">0.048562786837536898</cx:pt>
          <cx:pt idx="489">-0.0090326023457687095</cx:pt>
          <cx:pt idx="490">-0.057080689552531899</cx:pt>
          <cx:pt idx="491">-0.060512315614210499</cx:pt>
          <cx:pt idx="492">0.011930902131542199</cx:pt>
          <cx:pt idx="493">0.0093319053160993998</cx:pt>
          <cx:pt idx="494">-0.0499475360913431</cx:pt>
          <cx:pt idx="495">-0.032909223191792902</cx:pt>
          <cx:pt idx="496">-0.016153487811017199</cx:pt>
          <cx:pt idx="497">-0.0310153214250782</cx:pt>
          <cx:pt idx="498">-0.0110815544494132</cx:pt>
          <cx:pt idx="499">0.022106844304587599</cx:pt>
          <cx:pt idx="500">0.0155813933095357</cx:pt>
          <cx:pt idx="501">0.0095165054766440504</cx:pt>
          <cx:pt idx="502">0.00074846838860738495</cx:pt>
          <cx:pt idx="503">0.00086510844694625904</cx:pt>
          <cx:pt idx="504">-0.000337713416034061</cx:pt>
          <cx:pt idx="505">-0.000250212625714021</cx:pt>
          <cx:pt idx="506">-0.00050276069516411496</cx:pt>
          <cx:pt idx="507">-0.015264444629501101</cx:pt>
          <cx:pt idx="508">0.00458847690542976</cx:pt>
          <cx:pt idx="509">0.030383828091416001</cx:pt>
          <cx:pt idx="510">0.040286108921489101</cx:pt>
          <cx:pt idx="511">0.019502613958603001</cx:pt>
          <cx:pt idx="512">0.0199735476508974</cx:pt>
          <cx:pt idx="513">0.00323785460899632</cx:pt>
          <cx:pt idx="514">0.027596050406896801</cx:pt>
          <cx:pt idx="515">0.027177036488756901</cx:pt>
          <cx:pt idx="516">0.032048845114829499</cx:pt>
          <cx:pt idx="517">-0.028412258644289101</cx:pt>
          <cx:pt idx="518">-0.070394380961446706</cx:pt>
          <cx:pt idx="519">-0.029055914791376699</cx:pt>
          <cx:pt idx="520">-0.077874377879940004</cx:pt>
          <cx:pt idx="521">-0.016577225184511699</cx:pt>
          <cx:pt idx="522">-0.031006159087017801</cx:pt>
          <cx:pt idx="523">-0.023047334645928199</cx:pt>
          <cx:pt idx="524">0.00097447191959415796</cx:pt>
          <cx:pt idx="525">-0.0151405943410329</cx:pt>
          <cx:pt idx="526">0.024457102547822799</cx:pt>
          <cx:pt idx="527">0.040801847979457399</cx:pt>
          <cx:pt idx="528">0.0237984343045522</cx:pt>
          <cx:pt idx="529">0.0056440945946523999</cx:pt>
          <cx:pt idx="530">8.6778780855637896e-05</cx:pt>
          <cx:pt idx="531">0.00051891754173283202</cx:pt>
          <cx:pt idx="532">2.8273210525381099e-05</cx:pt>
          <cx:pt idx="533">6.9406630932792901e-05</cx:pt>
          <cx:pt idx="534">-0.0020912531538839299</cx:pt>
          <cx:pt idx="535">-0.021390751219689801</cx:pt>
          <cx:pt idx="536">-0.0019999729896342101</cx:pt>
          <cx:pt idx="537">0.0091199095731062402</cx:pt>
          <cx:pt idx="538">0.016506419760517001</cx:pt>
          <cx:pt idx="539">0.027194136126805799</cx:pt>
          <cx:pt idx="540">0.024873240726466801</cx:pt>
          <cx:pt idx="541">-0.019352179456018501</cx:pt>
          <cx:pt idx="542">0.036192956443266401</cx:pt>
          <cx:pt idx="543">0.0277234047280875</cx:pt>
          <cx:pt idx="544">0.035988901527844001</cx:pt>
          <cx:pt idx="545">-0.037803162130583802</cx:pt>
          <cx:pt idx="546">-0.058900309629754698</cx:pt>
          <cx:pt idx="547">0.0077790051421294899</cx:pt>
          <cx:pt idx="548">-0.034924713806409803</cx:pt>
          <cx:pt idx="549">0.0250297841337517</cx:pt>
          <cx:pt idx="550">0.019674968771106902</cx:pt>
          <cx:pt idx="551">-0.0021013357707997302</cx:pt>
          <cx:pt idx="552">0.0083934112037649302</cx:pt>
          <cx:pt idx="553">0.031385017896442297</cx:pt>
          <cx:pt idx="554">0.055331876218269398</cx:pt>
          <cx:pt idx="555">0.044039124228507302</cx:pt>
          <cx:pt idx="556">0.013021114672268699</cx:pt>
          <cx:pt idx="557">-0.00312762648366057</cx:pt>
          <cx:pt idx="558">0.00159060320536539</cx:pt>
          <cx:pt idx="559">0.00088044327174986497</cx:pt>
          <cx:pt idx="560">0.00098773244290476609</cx:pt>
          <cx:pt idx="561">0.00033074318646734399</cx:pt>
          <cx:pt idx="562">2.6104539069085099e-05</cx:pt>
          <cx:pt idx="563">-0.0077304333169251399</cx:pt>
          <cx:pt idx="564">0.0016187701557079401</cx:pt>
          <cx:pt idx="565">0.021089955623559101</cx:pt>
          <cx:pt idx="566">0.020383820237900099</cx:pt>
          <cx:pt idx="567">0.030834262484402401</cx:pt>
          <cx:pt idx="568">0.016963547095755101</cx:pt>
          <cx:pt idx="569">-0.0388073464945232</cx:pt>
          <cx:pt idx="570">0.0105239858010045</cx:pt>
          <cx:pt idx="571">0.054510526698016801</cx:pt>
          <cx:pt idx="572">0.029971151339519601</cx:pt>
          <cx:pt idx="573">-0.052813492824425101</cx:pt>
          <cx:pt idx="574">-0.0294998805039858</cx:pt>
          <cx:pt idx="575">0.077709995932311093</cx:pt>
          <cx:pt idx="576">0.022171433639770699</cx:pt>
          <cx:pt idx="577">0.00069576641003023601</cx:pt>
          <cx:pt idx="578">-0.00956927421604142</cx:pt>
          <cx:pt idx="579">-0.023568945713418801</cx:pt>
          <cx:pt idx="580">0.012077014494456299</cx:pt>
          <cx:pt idx="581">0.044505639529956099</cx:pt>
          <cx:pt idx="582">0.051908267192906699</cx:pt>
          <cx:pt idx="583">0.031238290986972901</cx:pt>
          <cx:pt idx="584">0.0031161827047654599</cx:pt>
          <cx:pt idx="585">-0.0038442855461785202</cx:pt>
          <cx:pt idx="586">0.00055781544364959896</cx:pt>
          <cx:pt idx="587">0.000237019315896651</cx:pt>
          <cx:pt idx="588">5.9985456070694696e-06</cx:pt>
          <cx:pt idx="589">-0.000186751119017438</cx:pt>
          <cx:pt idx="590">0.00172030734347195</cx:pt>
          <cx:pt idx="591">0.0011050400758803201</cx:pt>
          <cx:pt idx="592">0.010469535700984601</cx:pt>
          <cx:pt idx="593">0.0067048599915697704</cx:pt>
          <cx:pt idx="594">0.029733328876355099</cx:pt>
          <cx:pt idx="595">0.038416494928928298</cx:pt>
          <cx:pt idx="596">-0.0065870953814516102</cx:pt>
          <cx:pt idx="597">0.0033051191311554398</cx:pt>
          <cx:pt idx="598">-0.021390418552743502</cx:pt>
          <cx:pt idx="599">0.035239135387123303</cx:pt>
          <cx:pt idx="600">-0.0058940218770865702</cx:pt>
          <cx:pt idx="601">-0.0131053811200146</cx:pt>
          <cx:pt idx="602">0.0154183417378225</cx:pt>
          <cx:pt idx="603">0.046799120969537998</cx:pt>
          <cx:pt idx="604">0.0025212612322182901</cx:pt>
          <cx:pt idx="605">0.033241300595472999</cx:pt>
          <cx:pt idx="606">-0.0238613687937035</cx:pt>
          <cx:pt idx="607">-0.0045810258027364301</cx:pt>
          <cx:pt idx="608">0.000406712724662595</cx:pt>
          <cx:pt idx="609">0.0088572572965520402</cx:pt>
          <cx:pt idx="610">0.059541589386894203</cx:pt>
          <cx:pt idx="611">0.034316236500722602</cx:pt>
          <cx:pt idx="612">-0.00084835653227138699</cx:pt>
          <cx:pt idx="613">-0.0040170583895765399</cx:pt>
          <cx:pt idx="614">0.00148842472082125</cx:pt>
          <cx:pt idx="615">0.00072807277332412204</cx:pt>
          <cx:pt idx="616">-0.00068408394892118397</cx:pt>
          <cx:pt idx="617">-1.7819669509732302e-05</cx:pt>
          <cx:pt idx="618">0.00088226482598473797</cx:pt>
          <cx:pt idx="619">0.0050225407785535999</cx:pt>
          <cx:pt idx="620">0.0085099389743381205</cx:pt>
          <cx:pt idx="621">-0.0040588983928120199</cx:pt>
          <cx:pt idx="622">0.014014765337014101</cx:pt>
          <cx:pt idx="623">0.0197275383632784</cx:pt>
          <cx:pt idx="624">-0.0134245225948742</cx:pt>
          <cx:pt idx="625">-0.0212603454729667</cx:pt>
          <cx:pt idx="626">-0.028386047301892901</cx:pt>
          <cx:pt idx="627">0.0061950046382965298</cx:pt>
          <cx:pt idx="628">0.0112534520073436</cx:pt>
          <cx:pt idx="629">0.0150437605650695</cx:pt>
          <cx:pt idx="630">0.034934174723257702</cx:pt>
          <cx:pt idx="631">0.020435798746165801</cx:pt>
          <cx:pt idx="632">0.00312474010158481</cx:pt>
          <cx:pt idx="633">-0.0033836108777419199</cx:pt>
          <cx:pt idx="634">-0.026788783988095099</cx:pt>
          <cx:pt idx="635">0.00092607303253408396</cx:pt>
          <cx:pt idx="636">0.0078295717204983403</cx:pt>
          <cx:pt idx="637">0.0127026775209677</cx:pt>
          <cx:pt idx="638">0.038188652315408397</cx:pt>
          <cx:pt idx="639">0.016304880131950101</cx:pt>
          <cx:pt idx="640">0.0063358277467856798</cx:pt>
          <cx:pt idx="641">-0.00134457075764935</cx:pt>
          <cx:pt idx="642">-0.00035945898498114997</cx:pt>
          <cx:pt idx="643">0.00039764137688464302</cx:pt>
          <cx:pt idx="644">-0.00039084244793671303</cx:pt>
          <cx:pt idx="645">-0.00065757951383085703</cx:pt>
          <cx:pt idx="646">0.0011883723537157399</cx:pt>
          <cx:pt idx="647">0.0030861610708382099</cx:pt>
          <cx:pt idx="648">-0.0024279286550347601</cx:pt>
          <cx:pt idx="649">-0.026205311824735001</cx:pt>
          <cx:pt idx="650">-0.069000373194764805</cx:pt>
          <cx:pt idx="651">-0.060582385140062499</cx:pt>
          <cx:pt idx="652">0.0061212355388010099</cx:pt>
          <cx:pt idx="653">0.0071084135279511299</cx:pt>
          <cx:pt idx="654">-0.0108893027593195</cx:pt>
          <cx:pt idx="655">0.019138358583619699</cx:pt>
          <cx:pt idx="656">0.023628206631529799</cx:pt>
          <cx:pt idx="657">0.089776715173258095</cx:pt>
          <cx:pt idx="658">0.083517230463178604</cx:pt>
          <cx:pt idx="659">0.042174029613672899</cx:pt>
          <cx:pt idx="660">0.0168803008141701</cx:pt>
          <cx:pt idx="661">-0.0024673630480703999</cx:pt>
          <cx:pt idx="662">0.0300057754102457</cx:pt>
          <cx:pt idx="663">0.021904846378318701</cx:pt>
          <cx:pt idx="664">0.032586370425656201</cx:pt>
          <cx:pt idx="665">0.037203673110561102</cx:pt>
          <cx:pt idx="666">0.0413789125231823</cx:pt>
          <cx:pt idx="667">0.025001550618184699</cx:pt>
          <cx:pt idx="668">0.00181559107483134</cx:pt>
          <cx:pt idx="669">0.00195511001949045</cx:pt>
          <cx:pt idx="670">-0.00064765503401144602</cx:pt>
          <cx:pt idx="671">-8.0788401831474494e-05</cx:pt>
          <cx:pt idx="672">-0.00066842442703281496</cx:pt>
          <cx:pt idx="673">0.000136957608640538</cx:pt>
          <cx:pt idx="674">-0.00053336171936294897</cx:pt>
          <cx:pt idx="675">-0.0024929309191277101</cx:pt>
          <cx:pt idx="676">-0.016467751773657599</cx:pt>
          <cx:pt idx="677">-0.037939227789420001</cx:pt>
          <cx:pt idx="678">-0.0605354457105899</cx:pt>
          <cx:pt idx="679">-0.050895898675955099</cx:pt>
          <cx:pt idx="680">-0.0060823214142827998</cx:pt>
          <cx:pt idx="681">0.038736180204215501</cx:pt>
          <cx:pt idx="682">0.053505646556989001</cx:pt>
          <cx:pt idx="683">0.0676771342079798</cx:pt>
          <cx:pt idx="684">0.076705009367942806</cx:pt>
          <cx:pt idx="685">0.12043658029778299</cx:pt>
          <cx:pt idx="686">0.086507448705531495</cx:pt>
          <cx:pt idx="687">0.0489276355795581</cx:pt>
          <cx:pt idx="688">0.050040649135300201</cx:pt>
          <cx:pt idx="689">-0.0140829118481463</cx:pt>
          <cx:pt idx="690">0.012350487280654099</cx:pt>
          <cx:pt idx="691">0.024852780254545199</cx:pt>
          <cx:pt idx="692">0.0291396234064598</cx:pt>
          <cx:pt idx="693">0.0026616272764911401</cx:pt>
          <cx:pt idx="694">0.0063412665035466999</cx:pt>
          <cx:pt idx="695">0.0087745094964038796</cx:pt>
          <cx:pt idx="696">0.0043094761857310499</cx:pt>
          <cx:pt idx="697">0.00179921426683619</cx:pt>
          <cx:pt idx="698">0.00078259079436243304</cx:pt>
          <cx:pt idx="699">0.00034880447085863</cx:pt>
          <cx:pt idx="700">0.00075847187783790798</cx:pt>
          <cx:pt idx="701">0.00103796771013294</cx:pt>
          <cx:pt idx="702">0.00061065806095317397</cx:pt>
          <cx:pt idx="703">-0.0017470103783405601</cx:pt>
          <cx:pt idx="704">-0.0086490849992439493</cx:pt>
          <cx:pt idx="705">-0.019594448139178999</cx:pt>
          <cx:pt idx="706">-0.0212235972911065</cx:pt>
          <cx:pt idx="707">-0.024259103162023</cx:pt>
          <cx:pt idx="708">-0.019538337026878599</cx:pt>
          <cx:pt idx="709">7.5157633372018501e-05</cx:pt>
          <cx:pt idx="710">0.012292646898508</cx:pt>
          <cx:pt idx="711">-0.028290354685265799</cx:pt>
          <cx:pt idx="712">-0.0332692601888794</cx:pt>
          <cx:pt idx="713">0.019499035839958</cx:pt>
          <cx:pt idx="714">0.036187245767509597</cx:pt>
          <cx:pt idx="715">0.024533824789060799</cx:pt>
          <cx:pt idx="716">0.022455018099373499</cx:pt>
          <cx:pt idx="717">0.023789386988797401</cx:pt>
          <cx:pt idx="718">0.0054119387580037204</cx:pt>
          <cx:pt idx="719">0.020928265758900302</cx:pt>
          <cx:pt idx="720">0.016878626422974701</cx:pt>
          <cx:pt idx="721">0.0081923675203841393</cx:pt>
          <cx:pt idx="722">-0.00099145827111867695</cx:pt>
          <cx:pt idx="723">0.0033105941509695399</cx:pt>
          <cx:pt idx="724">0.0012566476415603301</cx:pt>
          <cx:pt idx="725">0.000391860520965973</cx:pt>
          <cx:pt idx="726">0.0010198927786273101</cx:pt>
          <cx:pt idx="727">0.00022302938737256799</cx:pt>
          <cx:pt idx="728">0.00047678261074450502</cx:pt>
          <cx:pt idx="729">-0.00022794962499997199</cx:pt>
          <cx:pt idx="730">-0.000505772576385841</cx:pt>
          <cx:pt idx="731">-0.00048062953780979501</cx:pt>
          <cx:pt idx="732">0.0012859260451869501</cx:pt>
          <cx:pt idx="733">0.0046070455306317301</cx:pt>
          <cx:pt idx="734">0.0060838538204706803</cx:pt>
          <cx:pt idx="735">-0.0016909401368243801</cx:pt>
          <cx:pt idx="736">-0.00496250583173319</cx:pt>
          <cx:pt idx="737">-0.0097179956314505898</cx:pt>
          <cx:pt idx="738">-0.0096103061603174094</cx:pt>
          <cx:pt idx="739">-0.0049703421029727397</cx:pt>
          <cx:pt idx="740">0.0128412881042909</cx:pt>
          <cx:pt idx="741">0.019513810561790301</cx:pt>
          <cx:pt idx="742">0.0057049828110903597</cx:pt>
          <cx:pt idx="743">-0.0233679442678341</cx:pt>
          <cx:pt idx="744">-0.0036536224248975499</cx:pt>
          <cx:pt idx="745">0.0019851553178367501</cx:pt>
          <cx:pt idx="746">0.00063887782315075398</cx:pt>
          <cx:pt idx="747">0.0050327402243433702</cx:pt>
          <cx:pt idx="748">0.012967261626201</cx:pt>
          <cx:pt idx="749">0.0046447056972668196</cx:pt>
          <cx:pt idx="750">-0.0044841517029385498</cx:pt>
          <cx:pt idx="751">0.00048849411217621104</cx:pt>
          <cx:pt idx="752">-0.00027468670499065597</cx:pt>
          <cx:pt idx="753">0.00066153125525270095</cx:pt>
          <cx:pt idx="754">-8.7939106098718203e-05</cx:pt>
          <cx:pt idx="755">0.00057023001235700899</cx:pt>
          <cx:pt idx="756">0.000327085701110662</cx:pt>
          <cx:pt idx="757">0.00079835932874333204</cx:pt>
          <cx:pt idx="758">-5.1212875245694202e-05</cx:pt>
          <cx:pt idx="759">-0.000119163357885961</cx:pt>
          <cx:pt idx="760">-0.00022985799025403099</cx:pt>
          <cx:pt idx="761">-0.000396344649293778</cx:pt>
          <cx:pt idx="762">-0.000332675356088701</cx:pt>
          <cx:pt idx="763">0.00041465250532627399</cx:pt>
          <cx:pt idx="764">-0.0012846622452034799</cx:pt>
          <cx:pt idx="765">-0.00166652809996365</cx:pt>
          <cx:pt idx="766">-0.00076989550112639704</cx:pt>
          <cx:pt idx="767">-0.000201653756307428</cx:pt>
          <cx:pt idx="768">0.00078967365388349104</cx:pt>
          <cx:pt idx="769">-0.0022213721534841699</cx:pt>
          <cx:pt idx="770">-0.0044598632058250199</cx:pt>
          <cx:pt idx="771">-0.0058877809943349698</cx:pt>
          <cx:pt idx="772">-0.0062234571367876497</cx:pt>
          <cx:pt idx="773">-0.0063889807229801096</cx:pt>
          <cx:pt idx="774">-0.0072882797344367596</cx:pt>
          <cx:pt idx="775">0.0022664550802162699</cx:pt>
          <cx:pt idx="776">0.0023839457066593701</cx:pt>
          <cx:pt idx="777">-0.0046539454775099704</cx:pt>
          <cx:pt idx="778">-0.0058174101070907697</cx:pt>
          <cx:pt idx="779">-0.00062175442854691299</cx:pt>
          <cx:pt idx="780">-0.00067636082762500302</cx:pt>
          <cx:pt idx="781">0.00074386187179877495</cx:pt>
          <cx:pt idx="782">-0.00037411800373480202</cx:pt>
          <cx:pt idx="783">-4.7837504125454397e-05</cx:pt>
        </cx:lvl>
      </cx:numDim>
    </cx:data>
    <cx:data id="179">
      <cx:numDim type="val">
        <cx:f>'001_WA_F - 副本'!$FX$1:$FX$784</cx:f>
        <cx:lvl ptCount="784" formatCode="G/通用格式">
          <cx:pt idx="0">0.00061392255983275202</cx:pt>
          <cx:pt idx="1">4.0113111279950099e-05</cx:pt>
          <cx:pt idx="2">0.00060291651004283501</cx:pt>
          <cx:pt idx="3">-0.00023876840070615301</cx:pt>
          <cx:pt idx="4">0.00044652646727047003</cx:pt>
          <cx:pt idx="5">-0.00061738517939107602</cx:pt>
          <cx:pt idx="6">-0.00056013163147945397</cx:pt>
          <cx:pt idx="7">-0.00016481646015713299</cx:pt>
          <cx:pt idx="8">-4.4575448851388602e-06</cx:pt>
          <cx:pt idx="9">-0.00045444203981620897</cx:pt>
          <cx:pt idx="10">0.00040235412921994399</cx:pt>
          <cx:pt idx="11">-0.00044078328079308403</cx:pt>
          <cx:pt idx="12">0.00018700693267854299</cx:pt>
          <cx:pt idx="13">0.00046827820068314098</cx:pt>
          <cx:pt idx="14">7.6731430633811306e-05</cx:pt>
          <cx:pt idx="15">-0.0014159607901263499</cx:pt>
          <cx:pt idx="16">0.00034185255915935398</cx:pt>
          <cx:pt idx="17">0.00055886769820316</cx:pt>
          <cx:pt idx="18">0.00076392375039628397</cx:pt>
          <cx:pt idx="19">0.00069706085300998101</cx:pt>
          <cx:pt idx="20">0.00094881180130670299</cx:pt>
          <cx:pt idx="21">-0.000828929889097715</cx:pt>
          <cx:pt idx="22">-4.3805530762091597e-05</cx:pt>
          <cx:pt idx="23">3.9783409250781801e-06</cx:pt>
          <cx:pt idx="24">0.00030736535121395899</cx:pt>
          <cx:pt idx="25">0.00053880665266067005</cx:pt>
          <cx:pt idx="26">-0.00050932721218304897</cx:pt>
          <cx:pt idx="27">-0.00032501598969908902</cx:pt>
          <cx:pt idx="28">-0.00064648702718871</cx:pt>
          <cx:pt idx="29">-6.5920602867829597e-05</cx:pt>
          <cx:pt idx="30">0.00079499498873870705</cx:pt>
          <cx:pt idx="31">-0.00040147982931050102</cx:pt>
          <cx:pt idx="32">0.00110586251232498</cx:pt>
          <cx:pt idx="33">9.3530609018915398e-05</cx:pt>
          <cx:pt idx="34">0.00053066750535264696</cx:pt>
          <cx:pt idx="35">-8.6178535032301504e-05</cx:pt>
          <cx:pt idx="36">-6.3970434535352402e-05</cx:pt>
          <cx:pt idx="37">-0.00043584547053459601</cx:pt>
          <cx:pt idx="38">0.00032694935235875902</cx:pt>
          <cx:pt idx="39">-0.000432237812171059</cx:pt>
          <cx:pt idx="40">0.000336796875112649</cx:pt>
          <cx:pt idx="41">0.00020484982865267301</cx:pt>
          <cx:pt idx="42">0.00039942881522146402</cx:pt>
          <cx:pt idx="43">0.00060663585836631705</cx:pt>
          <cx:pt idx="44">-0.000700010937142139</cx:pt>
          <cx:pt idx="45">0.00033625389539594799</cx:pt>
          <cx:pt idx="46">0.00045573136216505897</cx:pt>
          <cx:pt idx="47">0.00028045094414056099</cx:pt>
          <cx:pt idx="48">0.00012142837138199799</cx:pt>
          <cx:pt idx="49">-0.00023069756041934399</cx:pt>
          <cx:pt idx="50">-6.0786616074975998e-05</cx:pt>
          <cx:pt idx="51">-0.00044993943530973498</cx:pt>
          <cx:pt idx="52">-0.00052940163680628</cx:pt>
          <cx:pt idx="53">9.03427706312035e-05</cx:pt>
          <cx:pt idx="54">-0.00026143068264345603</cx:pt>
          <cx:pt idx="55">0.000390930681042514</cx:pt>
          <cx:pt idx="56">0.000173481017871706</cx:pt>
          <cx:pt idx="57">0.00037141491473455701</cx:pt>
          <cx:pt idx="58">-0.000288300670073366</cx:pt>
          <cx:pt idx="59">0.00032151661814145002</cx:pt>
          <cx:pt idx="60">-0.00049444014294087004</cx:pt>
          <cx:pt idx="61">-0.00036798230173708599</cx:pt>
          <cx:pt idx="62">0.00022821990655189799</cx:pt>
          <cx:pt idx="63">9.2107078717409101e-05</cx:pt>
          <cx:pt idx="64">-0.0016978118614724301</cx:pt>
          <cx:pt idx="65">-0.0046492205747033196</cx:pt>
          <cx:pt idx="66">-0.0039659060490473998</cx:pt>
          <cx:pt idx="67">-0.0034266791247809202</cx:pt>
          <cx:pt idx="68">-0.0039703221807195696</cx:pt>
          <cx:pt idx="69">-0.0013257408830193601</cx:pt>
          <cx:pt idx="70">-0.0062858164200609197</cx:pt>
          <cx:pt idx="71">-0.00013591987647377799</cx:pt>
          <cx:pt idx="72">0.0046057510121666999</cx:pt>
          <cx:pt idx="73">0.0053657939876298102</cx:pt>
          <cx:pt idx="74">0.0049483533750087402</cx:pt>
          <cx:pt idx="75">0.0043106303129694197</cx:pt>
          <cx:pt idx="76">0.0010170525867434701</cx:pt>
          <cx:pt idx="77">-0.000134979468158416</cx:pt>
          <cx:pt idx="78">-0.000546640594682021</cx:pt>
          <cx:pt idx="79">-0.00114057346254369</cx:pt>
          <cx:pt idx="80">-0.00037651200984891299</cx:pt>
          <cx:pt idx="81">-0.00085609252642970704</cx:pt>
          <cx:pt idx="82">-0.00045503315570577101</cx:pt>
          <cx:pt idx="83">-0.00040414516940693999</cx:pt>
          <cx:pt idx="84">3.5580861211967803e-05</cx:pt>
          <cx:pt idx="85">3.7474863598513401e-05</cx:pt>
          <cx:pt idx="86">0.00018190392728457101</cx:pt>
          <cx:pt idx="87">0.000295427164265461</cx:pt>
          <cx:pt idx="88">0.00050656819921490802</cx:pt>
          <cx:pt idx="89">0.0028551569903707001</cx:pt>
          <cx:pt idx="90">0.00171378911500241</cx:pt>
          <cx:pt idx="91">0.0039369463392083404</cx:pt>
          <cx:pt idx="92">0.0011404437707246699</cx:pt>
          <cx:pt idx="93">-0.0090661431117936599</cx:pt>
          <cx:pt idx="94">-0.0098075708885352799</cx:pt>
          <cx:pt idx="95">-0.019164505607534198</cx:pt>
          <cx:pt idx="96">-0.011461110323143699</cx:pt>
          <cx:pt idx="97">-0.0083681792446799498</cx:pt>
          <cx:pt idx="98">-0.0058264882449845096</cx:pt>
          <cx:pt idx="99">0.00200836733192831</cx:pt>
          <cx:pt idx="100">0.00273336878393816</cx:pt>
          <cx:pt idx="101">-0.00054402938917473705</cx:pt>
          <cx:pt idx="102">0.0037863529602825299</cx:pt>
          <cx:pt idx="103">0.00176109054260794</cx:pt>
          <cx:pt idx="104">0.0037566344586295502</cx:pt>
          <cx:pt idx="105">0.0047299019130213997</cx:pt>
          <cx:pt idx="106">0.0015695124795019799</cx:pt>
          <cx:pt idx="107">0.0017458707672582099</cx:pt>
          <cx:pt idx="108">0.000264650573543904</cx:pt>
          <cx:pt idx="109">-5.99430356217343e-05</cx:pt>
          <cx:pt idx="110">-0.00070379422995770001</cx:pt>
          <cx:pt idx="111">0.00090546351458299201</cx:pt>
          <cx:pt idx="112">-0.000119727071968417</cx:pt>
          <cx:pt idx="113">0.00032708643432805798</cx:pt>
          <cx:pt idx="114">0.00052399338468696799</cx:pt>
          <cx:pt idx="115">-9.7302111126033097e-05</cx:pt>
          <cx:pt idx="116">0.000643522620328954</cx:pt>
          <cx:pt idx="117">0.00213472032499594</cx:pt>
          <cx:pt idx="118">0.0023139162463307302</cx:pt>
          <cx:pt idx="119">0.00217161763951697</cx:pt>
          <cx:pt idx="120">0.0047297490141640997</cx:pt>
          <cx:pt idx="121">0.0080059158657610902</cx:pt>
          <cx:pt idx="122">0.012036152931355499</cx:pt>
          <cx:pt idx="123">0.0071977906790226696</cx:pt>
          <cx:pt idx="124">0.012695622952356</cx:pt>
          <cx:pt idx="125">0.0049256780111892997</cx:pt>
          <cx:pt idx="126">0.0091375492747570296</cx:pt>
          <cx:pt idx="127">0.024250448542453399</cx:pt>
          <cx:pt idx="128">0.033472068554781798</cx:pt>
          <cx:pt idx="129">0.0137149634396302</cx:pt>
          <cx:pt idx="130">0.0066897594064285497</cx:pt>
          <cx:pt idx="131">0.0065813616527217404</cx:pt>
          <cx:pt idx="132">-0.00074858992686390195</cx:pt>
          <cx:pt idx="133">0.0081913310520694092</cx:pt>
          <cx:pt idx="134">-0.000297621027325653</cx:pt>
          <cx:pt idx="135">0.0017993637787814499</cx:pt>
          <cx:pt idx="136">0.00829896976453901</cx:pt>
          <cx:pt idx="137">0.0043334592413915704</cx:pt>
          <cx:pt idx="138">-0.000216295623701423</cx:pt>
          <cx:pt idx="139">4.2118202303499703e-06</cx:pt>
          <cx:pt idx="140">0.00026420892654288797</cx:pt>
          <cx:pt idx="141">8.7980190345718494e-06</cx:pt>
          <cx:pt idx="142">0.00032313630580899398</cx:pt>
          <cx:pt idx="143">0.000575554761603676</cx:pt>
          <cx:pt idx="144">-0.00038367942920645</cx:pt>
          <cx:pt idx="145">0.0040577441092633096</cx:pt>
          <cx:pt idx="146">0.0039072883914771702</cx:pt>
          <cx:pt idx="147">0.0105509928595332</cx:pt>
          <cx:pt idx="148">0.014240825010885701</cx:pt>
          <cx:pt idx="149">0.019111858285441301</cx:pt>
          <cx:pt idx="150">0.0178235313119364</cx:pt>
          <cx:pt idx="151">0.019820206160831501</cx:pt>
          <cx:pt idx="152">0.0110860434693387</cx:pt>
          <cx:pt idx="153">-0.0069142479077054803</cx:pt>
          <cx:pt idx="154">0.0036180124730398498</cx:pt>
          <cx:pt idx="155">0.010688732108126301</cx:pt>
          <cx:pt idx="156">0.028022344158023502</cx:pt>
          <cx:pt idx="157">0.026019483128008301</cx:pt>
          <cx:pt idx="158">0.0082466148312287293</cx:pt>
          <cx:pt idx="159">0.0139257118792981</cx:pt>
          <cx:pt idx="160">0.0071060760868190097</cx:pt>
          <cx:pt idx="161">0.00025608330087749099</cx:pt>
          <cx:pt idx="162">-0.0039474985383695701</cx:pt>
          <cx:pt idx="163">-0.00041807085078807301</cx:pt>
          <cx:pt idx="164">0.0037360338961532199</cx:pt>
          <cx:pt idx="165">0.0047048333039250703</cx:pt>
          <cx:pt idx="166">0.00081353282645560204</cx:pt>
          <cx:pt idx="167">-0.00090916817852250995</cx:pt>
          <cx:pt idx="168">0.00017916750792232601</cx:pt>
          <cx:pt idx="169">-0.00026883361125883598</cx:pt>
          <cx:pt idx="170">0.00049534938548499296</cx:pt>
          <cx:pt idx="171">-0.00503838788393224</cx:pt>
          <cx:pt idx="172">-0.0048150811517306599</cx:pt>
          <cx:pt idx="173">0.0017582105115156899</cx:pt>
          <cx:pt idx="174">0.0030890245556340198</cx:pt>
          <cx:pt idx="175">0.010580704267400799</cx:pt>
          <cx:pt idx="176">0.016189230543478001</cx:pt>
          <cx:pt idx="177">0.019235023561786298</cx:pt>
          <cx:pt idx="178">0.013865644702928301</cx:pt>
          <cx:pt idx="179">0.00506279007201808</cx:pt>
          <cx:pt idx="180">-0.0084375437018311805</cx:pt>
          <cx:pt idx="181">-0.0059891975888540297</cx:pt>
          <cx:pt idx="182">0.0060887433176331296</cx:pt>
          <cx:pt idx="183">0.027061286333790902</cx:pt>
          <cx:pt idx="184">0.035570749431427198</cx:pt>
          <cx:pt idx="185">0.024730806594561401</cx:pt>
          <cx:pt idx="186">-0.0024367516224618798</cx:pt>
          <cx:pt idx="187">0.0109968625867067</cx:pt>
          <cx:pt idx="188">0.0138414575132325</cx:pt>
          <cx:pt idx="189">-0.0023669618859180402</cx:pt>
          <cx:pt idx="190">-0.0062914836014060296</cx:pt>
          <cx:pt idx="191">0.0010466451490237999</cx:pt>
          <cx:pt idx="192">0.0040019693534445204</cx:pt>
          <cx:pt idx="193">0.0085201602674171793</cx:pt>
          <cx:pt idx="194">0.0015331742528464701</cx:pt>
          <cx:pt idx="195">0.00036040161545905801</cx:pt>
          <cx:pt idx="196">0.000113462242183145</cx:pt>
          <cx:pt idx="197">-0.00027637544708998399</cx:pt>
          <cx:pt idx="198">-0.00282909297154804</cx:pt>
          <cx:pt idx="199">-0.0106319573433067</cx:pt>
          <cx:pt idx="200">-0.0081496702436599996</cx:pt>
          <cx:pt idx="201">0.00067919970192777503</cx:pt>
          <cx:pt idx="202">-0.0081202452923682007</cx:pt>
          <cx:pt idx="203">-0.0110881981737795</cx:pt>
          <cx:pt idx="204">0.00724024635501042</cx:pt>
          <cx:pt idx="205">0.0110222600962345</cx:pt>
          <cx:pt idx="206">0.0149754609639148</cx:pt>
          <cx:pt idx="207">0.0132500433117078</cx:pt>
          <cx:pt idx="208">0.022500572539488499</cx:pt>
          <cx:pt idx="209">0.00579578070372726</cx:pt>
          <cx:pt idx="210">0.017242117120305399</cx:pt>
          <cx:pt idx="211">0.046684460727806597</cx:pt>
          <cx:pt idx="212">0.043622924275108499</cx:pt>
          <cx:pt idx="213">0.034845812249335299</cx:pt>
          <cx:pt idx="214">0.00035474404015858202</cx:pt>
          <cx:pt idx="215">0.012444481556193999</cx:pt>
          <cx:pt idx="216">0.022211942781972902</cx:pt>
          <cx:pt idx="217">0.00884513220103437</cx:pt>
          <cx:pt idx="218">0.00163341990235057</cx:pt>
          <cx:pt idx="219">-0.0063974991587991597</cx:pt>
          <cx:pt idx="220">0.0020684549948667302</cx:pt>
          <cx:pt idx="221">0.00941029580176957</cx:pt>
          <cx:pt idx="222">0.00246935934881647</cx:pt>
          <cx:pt idx="223">-0.00038796268827720698</cx:pt>
          <cx:pt idx="224">1.9946929637538999e-05</cx:pt>
          <cx:pt idx="225">9.9938349420046802e-05</cx:pt>
          <cx:pt idx="226">-0.00373679437136132</cx:pt>
          <cx:pt idx="227">-0.0039306541578649299</cx:pt>
          <cx:pt idx="228">-0.0039223923527943703</cx:pt>
          <cx:pt idx="229">0.00337708219241336</cx:pt>
          <cx:pt idx="230">0.000457629628356554</cx:pt>
          <cx:pt idx="231">-0.0059719064343028401</cx:pt>
          <cx:pt idx="232">0.014629548103245699</cx:pt>
          <cx:pt idx="233">0.012332577603130701</cx:pt>
          <cx:pt idx="234">0.0175917754124553</cx:pt>
          <cx:pt idx="235">0.0229515103032512</cx:pt>
          <cx:pt idx="236">0.026644799998566601</cx:pt>
          <cx:pt idx="237">0.027662779420129999</cx:pt>
          <cx:pt idx="238">0.0043934726300663999</cx:pt>
          <cx:pt idx="239">0.028646856187704101</cx:pt>
          <cx:pt idx="240">0.0235489768677466</cx:pt>
          <cx:pt idx="241">0.00044564759433198502</cx:pt>
          <cx:pt idx="242">-0.0047011271809214604</cx:pt>
          <cx:pt idx="243">0.0112251190537964</cx:pt>
          <cx:pt idx="244">0.021620791561959399</cx:pt>
          <cx:pt idx="245">0.014426529924132001</cx:pt>
          <cx:pt idx="246">0.0032195093823780001</cx:pt>
          <cx:pt idx="247">-0.0066495573737200397</cx:pt>
          <cx:pt idx="248">0.0062157299000037396</cx:pt>
          <cx:pt idx="249">0.0124158720800495</cx:pt>
          <cx:pt idx="250">0.00360340165303337</cx:pt>
          <cx:pt idx="251">0.0012602655945428999</cx:pt>
          <cx:pt idx="252">0.00034046082481615098</cx:pt>
          <cx:pt idx="253">0.000668492497930362</cx:pt>
          <cx:pt idx="254">-0.00183124120117114</cx:pt>
          <cx:pt idx="255">0.0010807872301299901</cx:pt>
          <cx:pt idx="256">-0.0101398433213298</cx:pt>
          <cx:pt idx="257">0.00201407538386766</cx:pt>
          <cx:pt idx="258">0.0091049672001945695</cx:pt>
          <cx:pt idx="259">0.011242616162385401</cx:pt>
          <cx:pt idx="260">0.038339523019516403</cx:pt>
          <cx:pt idx="261">0.033564888215614798</cx:pt>
          <cx:pt idx="262">0.013960593921510601</cx:pt>
          <cx:pt idx="263">0.028196087921082399</cx:pt>
          <cx:pt idx="264">0.0039678715636320902</cx:pt>
          <cx:pt idx="265">-0.0170691376915315</cx:pt>
          <cx:pt idx="266">-0.0225383552057494</cx:pt>
          <cx:pt idx="267">-0.0053420545859448904</cx:pt>
          <cx:pt idx="268">-0.019514783155279301</cx:pt>
          <cx:pt idx="269">-0.030061859412000701</cx:pt>
          <cx:pt idx="270">-0.020631223818440899</cx:pt>
          <cx:pt idx="271">0.0029995616287779199</cx:pt>
          <cx:pt idx="272">0.019947093658892301</cx:pt>
          <cx:pt idx="273">0.0028552411113014799</cx:pt>
          <cx:pt idx="274">0.00516009622927359</cx:pt>
          <cx:pt idx="275">-0.0116193663800971</cx:pt>
          <cx:pt idx="276">0.00179365872024209</cx:pt>
          <cx:pt idx="277">0.0123096329509585</cx:pt>
          <cx:pt idx="278">0.0041489448972689301</cx:pt>
          <cx:pt idx="279">-4.85635746490756e-05</cx:pt>
          <cx:pt idx="280">0.000230146647142512</cx:pt>
          <cx:pt idx="281">-0.00116503162186054</cx:pt>
          <cx:pt idx="282">-0.0027412923900803901</cx:pt>
          <cx:pt idx="283">0.00251346238403045</cx:pt>
          <cx:pt idx="284">-0.0072138991852038099</cx:pt>
          <cx:pt idx="285">-0.00041211314078879097</cx:pt>
          <cx:pt idx="286">0.0065602738806276499</cx:pt>
          <cx:pt idx="287">0.0305202580886219</cx:pt>
          <cx:pt idx="288">0.033383434570767402</cx:pt>
          <cx:pt idx="289">0.010775490445617901</cx:pt>
          <cx:pt idx="290">0.0086400115682954397</cx:pt>
          <cx:pt idx="291">0.0017749444806044201</cx:pt>
          <cx:pt idx="292">-0.00101760144520132</cx:pt>
          <cx:pt idx="293">-0.0297142219814997</cx:pt>
          <cx:pt idx="294">-0.0120800459761245</cx:pt>
          <cx:pt idx="295">-0.018689338747559799</cx:pt>
          <cx:pt idx="296">-0.052205796190702099</cx:pt>
          <cx:pt idx="297">-0.0366424723307524</cx:pt>
          <cx:pt idx="298">0.0038094869180011499</cx:pt>
          <cx:pt idx="299">0.023470386188418901</cx:pt>
          <cx:pt idx="300">0.021774284928331299</cx:pt>
          <cx:pt idx="301">-0.0036823702437599002</cx:pt>
          <cx:pt idx="302">-0.0189151308246518</cx:pt>
          <cx:pt idx="303">-0.0096799303490998599</cx:pt>
          <cx:pt idx="304">-0.0016777141350304799</cx:pt>
          <cx:pt idx="305">0.0079756690668800201</cx:pt>
          <cx:pt idx="306">0.00280186808674106</cx:pt>
          <cx:pt idx="307">-0.00038739959495768497</cx:pt>
          <cx:pt idx="308">-0.00043250728583988897</cx:pt>
          <cx:pt idx="309">-0.0012873366374704699</cx:pt>
          <cx:pt idx="310">-0.0049145359207369401</cx:pt>
          <cx:pt idx="311">-0.00551728480289361</cx:pt>
          <cx:pt idx="312">-0.014718719039051699</cx:pt>
          <cx:pt idx="313">-0.019225825744683799</cx:pt>
          <cx:pt idx="314">-0.0028761310860306402</cx:pt>
          <cx:pt idx="315">0.0103620780622183</cx:pt>
          <cx:pt idx="316">0.011915037579806401</cx:pt>
          <cx:pt idx="317">0.0139518375860913</cx:pt>
          <cx:pt idx="318">0.0129109627940532</cx:pt>
          <cx:pt idx="319">0.029751858583696701</cx:pt>
          <cx:pt idx="320">0.031660439356868797</cx:pt>
          <cx:pt idx="321">-0.00043214432649171298</cx:pt>
          <cx:pt idx="322">0.043656810671916201</cx:pt>
          <cx:pt idx="323">0.026736630579044199</cx:pt>
          <cx:pt idx="324">-0.0051349337171653396</cx:pt>
          <cx:pt idx="325">0.0106281698177515</cx:pt>
          <cx:pt idx="326">0.030769415360722401</cx:pt>
          <cx:pt idx="327">0.028919222977147298</cx:pt>
          <cx:pt idx="328">0.033218077919322998</cx:pt>
          <cx:pt idx="329">0.0024703450786733201</cx:pt>
          <cx:pt idx="330">-0.027968315332952201</cx:pt>
          <cx:pt idx="331">-0.010730232440591399</cx:pt>
          <cx:pt idx="332">-0.00070697721053935897</cx:pt>
          <cx:pt idx="333">0.0078292001197208094</cx:pt>
          <cx:pt idx="334">0.0017129547307838</cx:pt>
          <cx:pt idx="335">-0.00046612639253607101</cx:pt>
          <cx:pt idx="336">0.000278343847846236</cx:pt>
          <cx:pt idx="337">-0.000918258817796336</cx:pt>
          <cx:pt idx="338">-0.00361217571265094</cx:pt>
          <cx:pt idx="339">-0.012884677699713401</cx:pt>
          <cx:pt idx="340">-0.022283986510840601</cx:pt>
          <cx:pt idx="341">-0.0206279195143282</cx:pt>
          <cx:pt idx="342">-0.0027467230164301801</cx:pt>
          <cx:pt idx="343">-0.017375110272088601</cx:pt>
          <cx:pt idx="344">-0.015653679589562101</cx:pt>
          <cx:pt idx="345">0.0033018925094019801</cx:pt>
          <cx:pt idx="346">0.045486846428996898</cx:pt>
          <cx:pt idx="347">0.047091371243561601</cx:pt>
          <cx:pt idx="348">0.0486071353949728</cx:pt>
          <cx:pt idx="349">0.048644447536300102</cx:pt>
          <cx:pt idx="350">0.064283047687127004</cx:pt>
          <cx:pt idx="351">0.055742231614529798</cx:pt>
          <cx:pt idx="352">0.0101552887426022</cx:pt>
          <cx:pt idx="353">0.017933525873244201</cx:pt>
          <cx:pt idx="354">0.0316412356632663</cx:pt>
          <cx:pt idx="355">0.023001502210631599</cx:pt>
          <cx:pt idx="356">0.0049656474158995796</cx:pt>
          <cx:pt idx="357">-0.0179891668523307</cx:pt>
          <cx:pt idx="358">-0.025741226793648101</cx:pt>
          <cx:pt idx="359">-0.0145672156596377</cx:pt>
          <cx:pt idx="360">-0.012324566197465</cx:pt>
          <cx:pt idx="361">-5.3706973829075597e-05</cx:pt>
          <cx:pt idx="362">0.00081757465529070804</cx:pt>
          <cx:pt idx="363">-0.00029910537237489403</cx:pt>
          <cx:pt idx="364">0.00015085128810769099</cx:pt>
          <cx:pt idx="365">-0.00117117077598578</cx:pt>
          <cx:pt idx="366">-0.00301371943402933</cx:pt>
          <cx:pt idx="367">-0.0133192996642104</cx:pt>
          <cx:pt idx="368">-0.0305680043020049</cx:pt>
          <cx:pt idx="369">-0.021026491213434102</cx:pt>
          <cx:pt idx="370">-0.023263398759278998</cx:pt>
          <cx:pt idx="371">-0.0051907223093429801</cx:pt>
          <cx:pt idx="372">0.0011330901343712999</cx:pt>
          <cx:pt idx="373">0.0018577053208140399</cx:pt>
          <cx:pt idx="374">0.00067302522115365003</cx:pt>
          <cx:pt idx="375">0.038025209207587903</cx:pt>
          <cx:pt idx="376">0.059196622211198903</cx:pt>
          <cx:pt idx="377">0.073095684354250595</cx:pt>
          <cx:pt idx="378">0.057491568082050401</cx:pt>
          <cx:pt idx="379">0.038307798634584</cx:pt>
          <cx:pt idx="380">0.0320550259567043</cx:pt>
          <cx:pt idx="381">0.0201760729041837</cx:pt>
          <cx:pt idx="382">0.0014884637321982001</cx:pt>
          <cx:pt idx="383">0.0037080823735968502</cx:pt>
          <cx:pt idx="384">-0.0052917463363483302</cx:pt>
          <cx:pt idx="385">-0.024802011610683902</cx:pt>
          <cx:pt idx="386">-0.023996258784114901</cx:pt>
          <cx:pt idx="387">-0.019500328771889699</cx:pt>
          <cx:pt idx="388">-0.0116836871588792</cx:pt>
          <cx:pt idx="389">-0.0020357700794637699</cx:pt>
          <cx:pt idx="390">-0.0014990304303574499</cx:pt>
          <cx:pt idx="391">-0.0012652521000094401</cx:pt>
          <cx:pt idx="392">0.00023503984043238201</cx:pt>
          <cx:pt idx="393">0.000102463880780211</cx:pt>
          <cx:pt idx="394">-0.0020360672141011898</cx:pt>
          <cx:pt idx="395">-0.00757323307488316</cx:pt>
          <cx:pt idx="396">-0.0161217263161277</cx:pt>
          <cx:pt idx="397">-0.0183703786620809</cx:pt>
          <cx:pt idx="398">-0.014652462061220501</cx:pt>
          <cx:pt idx="399">-0.016504681219133899</cx:pt>
          <cx:pt idx="400">-0.0251378113229274</cx:pt>
          <cx:pt idx="401">-0.0204823340696468</cx:pt>
          <cx:pt idx="402">-0.0062318849773267499</cx:pt>
          <cx:pt idx="403">0.016111725500488699</cx:pt>
          <cx:pt idx="404">0.037425375178627103</cx:pt>
          <cx:pt idx="405">0.050384973641928801</cx:pt>
          <cx:pt idx="406">0.0265080412680622</cx:pt>
          <cx:pt idx="407">0.0228585695392385</cx:pt>
          <cx:pt idx="408">0.0437991607489032</cx:pt>
          <cx:pt idx="409">0.0082320376439794507</cx:pt>
          <cx:pt idx="410">-0.0137845020132171</cx:pt>
          <cx:pt idx="411">-0.022182835395791502</cx:pt>
          <cx:pt idx="412">-0.0023776947996541299</cx:pt>
          <cx:pt idx="413">-0.0032894822642758601</cx:pt>
          <cx:pt idx="414">-0.0065039457195502099</cx:pt>
          <cx:pt idx="415">-0.023454826863350101</cx:pt>
          <cx:pt idx="416">-0.00820199748709418</cx:pt>
          <cx:pt idx="417">-0.00016166234856291201</cx:pt>
          <cx:pt idx="418">-0.0016199108405764199</cx:pt>
          <cx:pt idx="419">0.00041428844879479599</cx:pt>
          <cx:pt idx="420">-7.9180560430156896e-05</cx:pt>
          <cx:pt idx="421">-0.00140264706452784</cx:pt>
          <cx:pt idx="422">0.00027158045003342898</cx:pt>
          <cx:pt idx="423">-0.0023350273631465401</cx:pt>
          <cx:pt idx="424">0.0030267310908634599</cx:pt>
          <cx:pt idx="425">-0.018037490526586399</cx:pt>
          <cx:pt idx="426">-0.026663443295410601</cx:pt>
          <cx:pt idx="427">-0.0263216309132412</cx:pt>
          <cx:pt idx="428">-0.016150555367924001</cx:pt>
          <cx:pt idx="429">-0.039669255840785303</cx:pt>
          <cx:pt idx="430">-0.051514102136113897</cx:pt>
          <cx:pt idx="431">-0.031435132613753601</cx:pt>
          <cx:pt idx="432">-0.0106542281913896</cx:pt>
          <cx:pt idx="433">0.0030201685921601999</cx:pt>
          <cx:pt idx="434">-0.0098940320288385206</cx:pt>
          <cx:pt idx="435">-0.0149016354632563</cx:pt>
          <cx:pt idx="436">0.0083207833567319808</cx:pt>
          <cx:pt idx="437">-0.011638758298884401</cx:pt>
          <cx:pt idx="438">-0.0038703438877492999</cx:pt>
          <cx:pt idx="439">-0.0033724712018073501</cx:pt>
          <cx:pt idx="440">0.0107135106542819</cx:pt>
          <cx:pt idx="441">0.017942926724996901</cx:pt>
          <cx:pt idx="442">0.0069485044061006699</cx:pt>
          <cx:pt idx="443">-0.00133264514389945</cx:pt>
          <cx:pt idx="444">0.0035032000176729301</cx:pt>
          <cx:pt idx="445">0.0037081791436665399</cx:pt>
          <cx:pt idx="446">-0.00105868053023551</cx:pt>
          <cx:pt idx="447">-0.00113616090943599</cx:pt>
          <cx:pt idx="448">-4.79425839421907e-05</cx:pt>
          <cx:pt idx="449">-0.00028690085200159198</cx:pt>
          <cx:pt idx="450">0.00025626645452920898</cx:pt>
          <cx:pt idx="451">0.0030252977523092398</cx:pt>
          <cx:pt idx="452">0.0049241566350467399</cx:pt>
          <cx:pt idx="453">-0.021953732941910501</cx:pt>
          <cx:pt idx="454">-0.026218387494688401</cx:pt>
          <cx:pt idx="455">-0.015445889285153299</cx:pt>
          <cx:pt idx="456">-0.0228673047388059</cx:pt>
          <cx:pt idx="457">-0.041585611018093202</cx:pt>
          <cx:pt idx="458">-0.074090120010639193</cx:pt>
          <cx:pt idx="459">-0.068361969215055995</cx:pt>
          <cx:pt idx="460">-0.048236208408435802</cx:pt>
          <cx:pt idx="461">-0.050317581055844197</cx:pt>
          <cx:pt idx="462">-0.053278327977508297</cx:pt>
          <cx:pt idx="463">-0.029406010492268601</cx:pt>
          <cx:pt idx="464">-0.021284405923357001</cx:pt>
          <cx:pt idx="465">-0.026065525155435601</cx:pt>
          <cx:pt idx="466">0.013864484545023901</cx:pt>
          <cx:pt idx="467">0.018762472023235801</cx:pt>
          <cx:pt idx="468">0.028187742681126601</cx:pt>
          <cx:pt idx="469">0.014435537791872</cx:pt>
          <cx:pt idx="470">0.0017907816452670401</cx:pt>
          <cx:pt idx="471">0.016266247564182101</cx:pt>
          <cx:pt idx="472">0.013334193354303799</cx:pt>
          <cx:pt idx="473">-0.0023944510869108198</cx:pt>
          <cx:pt idx="474">-0.0037047179737329599</cx:pt>
          <cx:pt idx="475">-0.00183436638719735</cx:pt>
          <cx:pt idx="476">-0.00059685024906905402</cx:pt>
          <cx:pt idx="477">-0.00033595295657965998</cx:pt>
          <cx:pt idx="478">-0.00033907063386414598</cx:pt>
          <cx:pt idx="479">0.0058348139628437096</cx:pt>
          <cx:pt idx="480">0.0157312134632796</cx:pt>
          <cx:pt idx="481">0.0059316527353846004</cx:pt>
          <cx:pt idx="482">0.0110644006002297</cx:pt>
          <cx:pt idx="483">-0.00192139380340015</cx:pt>
          <cx:pt idx="484">-0.0048570807892069296</cx:pt>
          <cx:pt idx="485">-0.023824804931921999</cx:pt>
          <cx:pt idx="486">-0.047493815091608001</cx:pt>
          <cx:pt idx="487">-0.057672471120962097</cx:pt>
          <cx:pt idx="488">-0.0638436272756603</cx:pt>
          <cx:pt idx="489">-0.054923468256289097</cx:pt>
          <cx:pt idx="490">-0.042326952287765403</cx:pt>
          <cx:pt idx="491">-0.023280337406689101</cx:pt>
          <cx:pt idx="492">-0.011214419988843601</cx:pt>
          <cx:pt idx="493">0.00042258590354988802</cx:pt>
          <cx:pt idx="494">0.017358504403675</cx:pt>
          <cx:pt idx="495">0.044322313177806702</cx:pt>
          <cx:pt idx="496">0.038067720836699397</cx:pt>
          <cx:pt idx="497">0.012405398051829299</cx:pt>
          <cx:pt idx="498">-0.0064371313282337297</cx:pt>
          <cx:pt idx="499">0.0219121295190833</cx:pt>
          <cx:pt idx="500">0.0109375657152103</cx:pt>
          <cx:pt idx="501">-0.0093446301081172804</cx:pt>
          <cx:pt idx="502">-0.0024469972996827502</cx:pt>
          <cx:pt idx="503">-0.00035613754290358301</cx:pt>
          <cx:pt idx="504">0.00065076694291728299</cx:pt>
          <cx:pt idx="505">1.8737059683956601e-06</cx:pt>
          <cx:pt idx="506">6.5984606772825598e-05</cx:pt>
          <cx:pt idx="507">0.0094379762833324398</cx:pt>
          <cx:pt idx="508">0.031821565715915497</cx:pt>
          <cx:pt idx="509">0.025100475868532</cx:pt>
          <cx:pt idx="510">0.031639004081606997</cx:pt>
          <cx:pt idx="511">0.018908245298516899</cx:pt>
          <cx:pt idx="512">0.00246462069691907</cx:pt>
          <cx:pt idx="513">-0.015155072742606201</cx:pt>
          <cx:pt idx="514">-0.0058612066601132704</cx:pt>
          <cx:pt idx="515">-0.018756952249478799</cx:pt>
          <cx:pt idx="516">-0.0272376339973774</cx:pt>
          <cx:pt idx="517">-0.025714424118313001</cx:pt>
          <cx:pt idx="518">-0.038094254005571003</cx:pt>
          <cx:pt idx="519">-0.0382123526655243</cx:pt>
          <cx:pt idx="520">-0.014481814846321</cx:pt>
          <cx:pt idx="521">0.010971905190362201</cx:pt>
          <cx:pt idx="522">-0.00049384355568453701</cx:pt>
          <cx:pt idx="523">0.038399959563946401</cx:pt>
          <cx:pt idx="524">0.022823183338843402</cx:pt>
          <cx:pt idx="525">-0.015579100612457</cx:pt>
          <cx:pt idx="526">-0.021126867810198</cx:pt>
          <cx:pt idx="527">0.019605312873526501</cx:pt>
          <cx:pt idx="528">0.0097869948578634004</cx:pt>
          <cx:pt idx="529">-0.0018423894977303301</cx:pt>
          <cx:pt idx="530">-0.0018659739288602901</cx:pt>
          <cx:pt idx="531">0.00045650329582146501</cx:pt>
          <cx:pt idx="532">-0.00077606117209731902</cx:pt>
          <cx:pt idx="533">-0.00070632968781437903</cx:pt>
          <cx:pt idx="534">-0.00082239462509390497</cx:pt>
          <cx:pt idx="535">0.0071777923927590003</cx:pt>
          <cx:pt idx="536">0.0246044927325249</cx:pt>
          <cx:pt idx="537">0.033271770209965398</cx:pt>
          <cx:pt idx="538">0.033329026660579297</cx:pt>
          <cx:pt idx="539">0.023761034235349199</cx:pt>
          <cx:pt idx="540">0.025053504376477399</cx:pt>
          <cx:pt idx="541">0.011150670978846099</cx:pt>
          <cx:pt idx="542">0.022121764816844001</cx:pt>
          <cx:pt idx="543">0.011933960443915899</cx:pt>
          <cx:pt idx="544">-0.00294918276901122</cx:pt>
          <cx:pt idx="545">-0.0300465081288789</cx:pt>
          <cx:pt idx="546">-0.0384208003494158</cx:pt>
          <cx:pt idx="547">-0.025753907587806098</cx:pt>
          <cx:pt idx="548">0.0141963701049983</cx:pt>
          <cx:pt idx="549">0.0022361664621069499</cx:pt>
          <cx:pt idx="550">0.010637734438712</cx:pt>
          <cx:pt idx="551">0.019972056341160501</cx:pt>
          <cx:pt idx="552">0.010084357618022399</cx:pt>
          <cx:pt idx="553">-0.0034325862807419701</cx:pt>
          <cx:pt idx="554">0.0050630040000179</cx:pt>
          <cx:pt idx="555">0.0229602792998598</cx:pt>
          <cx:pt idx="556">0.0093873691011036407</cx:pt>
          <cx:pt idx="557">-0.00126596998750539</cx:pt>
          <cx:pt idx="558">-0.0019600432453006499</cx:pt>
          <cx:pt idx="559">-0.00068133210645587199</cx:pt>
          <cx:pt idx="560">-0.000301091908370016</cx:pt>
          <cx:pt idx="561">3.6393850486504202e-05</cx:pt>
          <cx:pt idx="562">-0.0017690586159236901</cx:pt>
          <cx:pt idx="563">-0.0028173386342448602</cx:pt>
          <cx:pt idx="564">0.021338369597073699</cx:pt>
          <cx:pt idx="565">0.024940914698318401</cx:pt>
          <cx:pt idx="566">0.030509233096509599</cx:pt>
          <cx:pt idx="567">0.0071641769374885299</cx:pt>
          <cx:pt idx="568">0.018839401284050102</cx:pt>
          <cx:pt idx="569">0.023658081066439001</cx:pt>
          <cx:pt idx="570">0.0170986892175163</cx:pt>
          <cx:pt idx="571">0.012460318880775499</cx:pt>
          <cx:pt idx="572">-0.024998989985308698</cx:pt>
          <cx:pt idx="573">-0.025714508584609701</cx:pt>
          <cx:pt idx="574">-0.026247187925520901</cx:pt>
          <cx:pt idx="575">-0.0157895145889267</cx:pt>
          <cx:pt idx="576">0.0062813792306995299</cx:pt>
          <cx:pt idx="577">-0.0132341176442558</cx:pt>
          <cx:pt idx="578">-9.2533859572663905e-05</cx:pt>
          <cx:pt idx="579">0.0118692264007024</cx:pt>
          <cx:pt idx="580">0.019744284469921301</cx:pt>
          <cx:pt idx="581">0.016405553065009099</cx:pt>
          <cx:pt idx="582">0.0223171027719513</cx:pt>
          <cx:pt idx="583">0.0077283769250076897</cx:pt>
          <cx:pt idx="584">0.0019175157490980499</cx:pt>
          <cx:pt idx="585">-0.0048853988236228297</cx:pt>
          <cx:pt idx="586">-0.00069540127584781801</cx:pt>
          <cx:pt idx="587">0.00037951292361506999</cx:pt>
          <cx:pt idx="588">-0.00022618778766436299</cx:pt>
          <cx:pt idx="589">1.3398944716215e-05</cx:pt>
          <cx:pt idx="590">-0.0065673828973025501</cx:pt>
          <cx:pt idx="591">-0.00188056830768279</cx:pt>
          <cx:pt idx="592">0.017383694601504799</cx:pt>
          <cx:pt idx="593">0.0219189296865238</cx:pt>
          <cx:pt idx="594">0.011111461217128599</cx:pt>
          <cx:pt idx="595">-0.0030631866670226301</cx:pt>
          <cx:pt idx="596">0.0028337871937970799</cx:pt>
          <cx:pt idx="597">0.013069779660132501</cx:pt>
          <cx:pt idx="598">-0.0078971029049211203</cx:pt>
          <cx:pt idx="599">-0.0132033328444803</cx:pt>
          <cx:pt idx="600">-0.0187773914923666</cx:pt>
          <cx:pt idx="601">-0.018547793820535698</cx:pt>
          <cx:pt idx="602">-0.012734368232420201</cx:pt>
          <cx:pt idx="603">-0.0027722530512001701</cx:pt>
          <cx:pt idx="604">-0.015249780141551501</cx:pt>
          <cx:pt idx="605">-0.0125394309580414</cx:pt>
          <cx:pt idx="606">-0.021752247982769798</cx:pt>
          <cx:pt idx="607">0.0051169160462132199</cx:pt>
          <cx:pt idx="608">0.037470915264082201</cx:pt>
          <cx:pt idx="609">0.020237062838226998</cx:pt>
          <cx:pt idx="610">0.0052313267309154398</cx:pt>
          <cx:pt idx="611">-0.0113710272482032</cx:pt>
          <cx:pt idx="612">-0.0060366916256687896</cx:pt>
          <cx:pt idx="613">-0.0022763957994866202</cx:pt>
          <cx:pt idx="614">0.00058307559741109798</cx:pt>
          <cx:pt idx="615">-1.64839854597056e-05</cx:pt>
          <cx:pt idx="616">-0.00092776086518690597</cx:pt>
          <cx:pt idx="617">0.00057652194891449795</cx:pt>
          <cx:pt idx="618">-0.00185661492381506</cx:pt>
          <cx:pt idx="619">0.0026119604580554399</cx:pt>
          <cx:pt idx="620">0.0130255489447537</cx:pt>
          <cx:pt idx="621">0.0088349367817537501</cx:pt>
          <cx:pt idx="622">-0.0138492304582547</cx:pt>
          <cx:pt idx="623">-0.023100613362680999</cx:pt>
          <cx:pt idx="624">-0.028061181886290198</cx:pt>
          <cx:pt idx="625">-0.035985192106565603</cx:pt>
          <cx:pt idx="626">-0.021935466725938699</cx:pt>
          <cx:pt idx="627">-0.0100253559264376</cx:pt>
          <cx:pt idx="628">-0.031806856944860899</cx:pt>
          <cx:pt idx="629">-0.022730955838302799</cx:pt>
          <cx:pt idx="630">-0.0078629146500147299</cx:pt>
          <cx:pt idx="631">-0.015078634526825299</cx:pt>
          <cx:pt idx="632">-0.0070437081762774398</cx:pt>
          <cx:pt idx="633">-0.0078951759593129892</cx:pt>
          <cx:pt idx="634">-0.017837136538518001</cx:pt>
          <cx:pt idx="635">-0.0086303387410866499</cx:pt>
          <cx:pt idx="636">0.016272597178641102</cx:pt>
          <cx:pt idx="637">0.0073514088475612601</cx:pt>
          <cx:pt idx="638">0.00045855474177300902</cx:pt>
          <cx:pt idx="639">-0.0088101173372087897</cx:pt>
          <cx:pt idx="640">-0.00055178544459236396</cx:pt>
          <cx:pt idx="641">-0.0012319017231853799</cx:pt>
          <cx:pt idx="642">-0.00013659431498029399</cx:pt>
          <cx:pt idx="643">0.00074793342091617095</cx:pt>
          <cx:pt idx="644">0.00069295005700879895</cx:pt>
          <cx:pt idx="645">0.00074630657694658</cx:pt>
          <cx:pt idx="646">0.00038445093419857602</cx:pt>
          <cx:pt idx="647">0.00326737147730244</cx:pt>
          <cx:pt idx="648">0.0058097304585352496</cx:pt>
          <cx:pt idx="649">0.0036961314198016401</cx:pt>
          <cx:pt idx="650">-0.0040114799322633603</cx:pt>
          <cx:pt idx="651">-0.0183320822421583</cx:pt>
          <cx:pt idx="652">-0.034990704407261701</cx:pt>
          <cx:pt idx="653">-0.037104024788126397</cx:pt>
          <cx:pt idx="654">-0.037085779665244602</cx:pt>
          <cx:pt idx="655">-0.018332701930278601</cx:pt>
          <cx:pt idx="656">-0.0024795813672811701</cx:pt>
          <cx:pt idx="657">0.00039118921884990398</cx:pt>
          <cx:pt idx="658">-0.0083936821246034608</cx:pt>
          <cx:pt idx="659">-0.0060705912570422297</cx:pt>
          <cx:pt idx="660">0.0066580196329568599</cx:pt>
          <cx:pt idx="661">-0.011115307921012301</cx:pt>
          <cx:pt idx="662">-0.0096426916010458295</cx:pt>
          <cx:pt idx="663">-0.0023522882097347002</cx:pt>
          <cx:pt idx="664">0.0115350782095665</cx:pt>
          <cx:pt idx="665">0.0066206165236493298</cx:pt>
          <cx:pt idx="666">0.0022803789841325602</cx:pt>
          <cx:pt idx="667">-0.0019130500379538899</cx:pt>
          <cx:pt idx="668">0.00037962866609849799</cx:pt>
          <cx:pt idx="669">0.00061044009284910098</cx:pt>
          <cx:pt idx="670">0.000120610219020917</cx:pt>
          <cx:pt idx="671">1.4952657255669699e-05</cx:pt>
          <cx:pt idx="672">0.00085311478391987897</cx:pt>
          <cx:pt idx="673">0.00053670390303615304</cx:pt>
          <cx:pt idx="674">0.00100502541025944</cx:pt>
          <cx:pt idx="675">0.00196481581578903</cx:pt>
          <cx:pt idx="676">-0.00094931365505593801</cx:pt>
          <cx:pt idx="677">-0.0023725389848312001</cx:pt>
          <cx:pt idx="678">0.0044082046945424398</cx:pt>
          <cx:pt idx="679">0.0059163340903668499</cx:pt>
          <cx:pt idx="680">-0.0035144138085084499</cx:pt>
          <cx:pt idx="681">0.0048709197816601902</cx:pt>
          <cx:pt idx="682">0.0105297363093056</cx:pt>
          <cx:pt idx="683">0.0102225190844975</cx:pt>
          <cx:pt idx="684">0.0060381151130225099</cx:pt>
          <cx:pt idx="685">-0.022678824386922002</cx:pt>
          <cx:pt idx="686">-0.018976477866416399</cx:pt>
          <cx:pt idx="687">-0.0184879726859302</cx:pt>
          <cx:pt idx="688">-0.0153884336274116</cx:pt>
          <cx:pt idx="689">-0.021091022798189401</cx:pt>
          <cx:pt idx="690">-0.019483956742380001</cx:pt>
          <cx:pt idx="691">-0.011436279403365101</cx:pt>
          <cx:pt idx="692">0.0052386619724751103</cx:pt>
          <cx:pt idx="693">0.00134459623329256</cx:pt>
          <cx:pt idx="694">0.00070425387350762697</cx:pt>
          <cx:pt idx="695">-0.00029182957500686299</cx:pt>
          <cx:pt idx="696">-0.0012007129653678499</cx:pt>
          <cx:pt idx="697">-0.00065505421853281204</cx:pt>
          <cx:pt idx="698">-0.000237491199201298</cx:pt>
          <cx:pt idx="699">0.00023956014568956199</cx:pt>
          <cx:pt idx="700">2.2894899864035501e-05</cx:pt>
          <cx:pt idx="701">-0.00025809291772736</cx:pt>
          <cx:pt idx="702">5.4357828064686002e-05</cx:pt>
          <cx:pt idx="703">-7.5270181337150797e-05</cx:pt>
          <cx:pt idx="704">-0.0028056625870565002</cx:pt>
          <cx:pt idx="705">-0.0019086651025148999</cx:pt>
          <cx:pt idx="706">0.00272134330073041</cx:pt>
          <cx:pt idx="707">0.0019042796644311</cx:pt>
          <cx:pt idx="708">0.00339296163790756</cx:pt>
          <cx:pt idx="709">0.0067496992382620399</cx:pt>
          <cx:pt idx="710">0.025628846484588099</cx:pt>
          <cx:pt idx="711">0.014788078747556501</cx:pt>
          <cx:pt idx="712">0.0190277159293799</cx:pt>
          <cx:pt idx="713">0.0028582016604201299</cx:pt>
          <cx:pt idx="714">0.00282846962525152</cx:pt>
          <cx:pt idx="715">-0.00219910932530991</cx:pt>
          <cx:pt idx="716">-0.00960768935091731</cx:pt>
          <cx:pt idx="717">-0.0037436374156146401</cx:pt>
          <cx:pt idx="718">-0.0054192697359985399</cx:pt>
          <cx:pt idx="719">-0.0042212831211877596</cx:pt>
          <cx:pt idx="720">0.0077553932402318901</cx:pt>
          <cx:pt idx="721">0.0069436984159394997</cx:pt>
          <cx:pt idx="722">0.00217101350793991</cx:pt>
          <cx:pt idx="723">0.00049827409507631005</cx:pt>
          <cx:pt idx="724">0.00065965061589006704</cx:pt>
          <cx:pt idx="725">-0.00056555963794747196</cx:pt>
          <cx:pt idx="726">0.00024279346551014599</cx:pt>
          <cx:pt idx="727">0.000289374701223494</cx:pt>
          <cx:pt idx="728">0.00039510286207518997</cx:pt>
          <cx:pt idx="729">-0.00114372460193867</cx:pt>
          <cx:pt idx="730">0.00064012074350996604</cx:pt>
          <cx:pt idx="731">-0.00024902008328507</cx:pt>
          <cx:pt idx="732">0.00027205497884924703</cx:pt>
          <cx:pt idx="733">0.0012187720900980401</cx:pt>
          <cx:pt idx="734">0.00174431222954013</cx:pt>
          <cx:pt idx="735">0.0041083037796458902</cx:pt>
          <cx:pt idx="736">0.0032826897917058598</cx:pt>
          <cx:pt idx="737">0.0073890447175433997</cx:pt>
          <cx:pt idx="738">0.0151283316338432</cx:pt>
          <cx:pt idx="739">0.0155063038735313</cx:pt>
          <cx:pt idx="740">0.016102842318291399</cx:pt>
          <cx:pt idx="741">0.0011725675404083301</cx:pt>
          <cx:pt idx="742">0.0060371779015403401</cx:pt>
          <cx:pt idx="743">0.00585518866648853</cx:pt>
          <cx:pt idx="744">0.0092046897531882308</cx:pt>
          <cx:pt idx="745">0.0075877205963851401</cx:pt>
          <cx:pt idx="746">0.0040339847906953798</cx:pt>
          <cx:pt idx="747">-0.0052354152761080004</cx:pt>
          <cx:pt idx="748">-0.00098590133999669092</cx:pt>
          <cx:pt idx="749">0.00051865568314154802</cx:pt>
          <cx:pt idx="750">-0.0012443796146048901</cx:pt>
          <cx:pt idx="751">0.000100441850252057</cx:pt>
          <cx:pt idx="752">-0.00092060104140973095</cx:pt>
          <cx:pt idx="753">-0.00040734513875582501</cx:pt>
          <cx:pt idx="754">0.00064183772637218205</cx:pt>
          <cx:pt idx="755">3.5925035429506902e-05</cx:pt>
          <cx:pt idx="756">0.00054527111132432297</cx:pt>
          <cx:pt idx="757">0.000113562714939338</cx:pt>
          <cx:pt idx="758">0.00060867016197271601</cx:pt>
          <cx:pt idx="759">-0.000278664530973216</cx:pt>
          <cx:pt idx="760">0.00033640172919021202</cx:pt>
          <cx:pt idx="761">4.99464641486623e-05</cx:pt>
          <cx:pt idx="762">0.00038329102471147702</cx:pt>
          <cx:pt idx="763">-0.000186823897806129</cx:pt>
          <cx:pt idx="764">-0.00022981722841886599</cx:pt>
          <cx:pt idx="765">-0.00136300675332672</cx:pt>
          <cx:pt idx="766">-0.0055273361933864699</cx:pt>
          <cx:pt idx="767">-0.00032354658612324702</cx:pt>
          <cx:pt idx="768">0.0012092335789769999</cx:pt>
          <cx:pt idx="769">-0.0011574482384972399</cx:pt>
          <cx:pt idx="770">0.00059983654413252698</cx:pt>
          <cx:pt idx="771">0.00166348560850082</cx:pt>
          <cx:pt idx="772">-0.00104368065568806</cx:pt>
          <cx:pt idx="773">-0.0011859741003922</cx:pt>
          <cx:pt idx="774">0.0014131846240117601</cx:pt>
          <cx:pt idx="775">0.00060496140495111398</cx:pt>
          <cx:pt idx="776">-0.00060901729389921399</cx:pt>
          <cx:pt idx="777">-0.00146255766936451</cx:pt>
          <cx:pt idx="778">-0.0014833488609247299</cx:pt>
          <cx:pt idx="779">-0.00021542012377140599</cx:pt>
          <cx:pt idx="780">-0.000230921988710461</cx:pt>
          <cx:pt idx="781">-0.00015206856104148101</cx:pt>
          <cx:pt idx="782">-0.00036724960318170401</cx:pt>
          <cx:pt idx="783">-0.00055087590747710305</cx:pt>
        </cx:lvl>
      </cx:numDim>
    </cx:data>
    <cx:data id="180">
      <cx:numDim type="val">
        <cx:f>'001_WA_F - 副本'!$FY$1:$FY$784</cx:f>
        <cx:lvl ptCount="784" formatCode="0.00E+00">
          <cx:pt idx="0">1.91358014124367e-05</cx:pt>
          <cx:pt idx="1">5.1699454602493203e-05</cx:pt>
          <cx:pt idx="2">-0.00028619735575719901</cx:pt>
          <cx:pt idx="3">-0.00045385541658682197</cx:pt>
          <cx:pt idx="4">0.000268946948987973</cx:pt>
          <cx:pt idx="5">-0.000202520748310587</cx:pt>
          <cx:pt idx="6">0.00051059927829048802</cx:pt>
          <cx:pt idx="7">0.00051539135285227802</cx:pt>
          <cx:pt idx="8">-0.00054016582531045605</cx:pt>
          <cx:pt idx="9">0.00052527531839787497</cx:pt>
          <cx:pt idx="10">-0.00033553163530640798</cx:pt>
          <cx:pt idx="11">-0.00017188968731756801</cx:pt>
          <cx:pt idx="12">0.00020136818170634</cx:pt>
          <cx:pt idx="13">-5.7195889896749501e-05</cx:pt>
          <cx:pt idx="14">-0.00049261753760231595</cx:pt>
          <cx:pt idx="15">0.00019546121241944501</cx:pt>
          <cx:pt idx="16">0.00046010022889595603</cx:pt>
          <cx:pt idx="17">-0.00056228293938565097</cx:pt>
          <cx:pt idx="18">-0.00079474051133589295</cx:pt>
          <cx:pt idx="19">-0.00015487507369433499</cx:pt>
          <cx:pt idx="20">-0.00036226213126405</cx:pt>
          <cx:pt idx="21">-0.00082848566327201599</cx:pt>
          <cx:pt idx="22">5.3561535648537797e-05</cx:pt>
          <cx:pt idx="23">-8.1745480904629399e-06</cx:pt>
          <cx:pt idx="24">3.9694825566064102e-05</cx:pt>
          <cx:pt idx="25">-0.00064317287621421296</cx:pt>
          <cx:pt idx="26">-0.00037364170542900901</cx:pt>
          <cx:pt idx="27">-0.00056342551626372003</cx:pt>
          <cx:pt idx="28">0.00040202893683343799</cx:pt>
          <cx:pt idx="29">0.00071007640199419501</cx:pt>
          <cx:pt idx="30">-2.5369980769403301e-07</cx:pt>
          <cx:pt idx="31">0.00063790765889162101</cx:pt>
          <cx:pt idx="32">-0.00036362560168137602</cx:pt>
          <cx:pt idx="33">0.00056933795466287702</cx:pt>
          <cx:pt idx="34">0.00040029224086362999</cx:pt>
          <cx:pt idx="35">0.00061357569754114897</cx:pt>
          <cx:pt idx="36">-0.00043049702148696402</cx:pt>
          <cx:pt idx="37">0.00062495449740136797</cx:pt>
          <cx:pt idx="38">0.00019684161849612401</cx:pt>
          <cx:pt idx="39">-0.00029447543022695897</cx:pt>
          <cx:pt idx="40">0.00039750063973859902</cx:pt>
          <cx:pt idx="41">0.00066504969930547</cx:pt>
          <cx:pt idx="42">-0.00239318113555186</cx:pt>
          <cx:pt idx="43">-0.00175415054656243</cx:pt>
          <cx:pt idx="44">0.00165415714030326</cx:pt>
          <cx:pt idx="45">0.000778682257494556</cx:pt>
          <cx:pt idx="46">0.0024771855630905401</cx:pt>
          <cx:pt idx="47">0.00316260749482125</cx:pt>
          <cx:pt idx="48">0.0022387535097555199</cx:pt>
          <cx:pt idx="49">0.0015990873928244801</cx:pt>
          <cx:pt idx="50">0.00026854335475884903</cx:pt>
          <cx:pt idx="51">0.00017661788827712301</cx:pt>
          <cx:pt idx="52">-0.000338490474568126</cx:pt>
          <cx:pt idx="53">-5.3954171202371499e-05</cx:pt>
          <cx:pt idx="54">0.00024635274300117602</cx:pt>
          <cx:pt idx="55">-0.00073097364489969896</cx:pt>
          <cx:pt idx="56">-0.00045035430328188602</cx:pt>
          <cx:pt idx="57">-0.00040367605503365998</cx:pt>
          <cx:pt idx="58">-0.00020194188385697301</cx:pt>
          <cx:pt idx="59">0.00098898513506196807</cx:pt>
          <cx:pt idx="60">0.00015126212335836</cx:pt>
          <cx:pt idx="61">-0.000156685138779485</cx:pt>
          <cx:pt idx="62">-0.00050803728342008105</cx:pt>
          <cx:pt idx="63">0.00076347581911058904</cx:pt>
          <cx:pt idx="64">0.0019825744752713799</cx:pt>
          <cx:pt idx="65">0.0017206603021924301</cx:pt>
          <cx:pt idx="66">0.0045622046766900697</cx:pt>
          <cx:pt idx="67">0.0048912211265410002</cx:pt>
          <cx:pt idx="68">0.00160759875688585</cx:pt>
          <cx:pt idx="69">-0.0013837555095985599</cx:pt>
          <cx:pt idx="70">-0.0076185538074186199</cx:pt>
          <cx:pt idx="71">-0.0087276347534516897</cx:pt>
          <cx:pt idx="72">0.00086797696305789397</cx:pt>
          <cx:pt idx="73">-0.00099432985780882697</cx:pt>
          <cx:pt idx="74">0.0073209848246120002</cx:pt>
          <cx:pt idx="75">0.0046136854080093903</cx:pt>
          <cx:pt idx="76">0.00052635745317996998</cx:pt>
          <cx:pt idx="77">0.0025274669183564498</cx:pt>
          <cx:pt idx="78">0.00059041991021868895</cx:pt>
          <cx:pt idx="79">-0.00028443056700899901</cx:pt>
          <cx:pt idx="80">0.00084516304654009796</cx:pt>
          <cx:pt idx="81">0.00108681504454359</cx:pt>
          <cx:pt idx="82">2.9490149090255299e-05</cx:pt>
          <cx:pt idx="83">0.000100160637995147</cx:pt>
          <cx:pt idx="84">-0.0005382126858915</cx:pt>
          <cx:pt idx="85">0.00068506805434314104</cx:pt>
          <cx:pt idx="86">-0.0011411091004586099</cx:pt>
          <cx:pt idx="87">0.0025940243536426298</cx:pt>
          <cx:pt idx="88">0.0032461439412222</cx:pt>
          <cx:pt idx="89">0.00169530931381155</cx:pt>
          <cx:pt idx="90">-0.00058559170570603603</cx:pt>
          <cx:pt idx="91">-0.00283437977387098</cx:pt>
          <cx:pt idx="92">0.0025810008803423901</cx:pt>
          <cx:pt idx="93">0.013181323382253401</cx:pt>
          <cx:pt idx="94">0.010299052259471</cx:pt>
          <cx:pt idx="95">0.0140541985438918</cx:pt>
          <cx:pt idx="96">0.017401544475695901</cx:pt>
          <cx:pt idx="97">0.043277393837697999</cx:pt>
          <cx:pt idx="98">0.045932332289179797</cx:pt>
          <cx:pt idx="99">0.026615193612609701</cx:pt>
          <cx:pt idx="100">0.031170936404103299</cx:pt>
          <cx:pt idx="101">0.026391275882738</cx:pt>
          <cx:pt idx="102">0.029592640984427099</cx:pt>
          <cx:pt idx="103">0.0108954692338184</cx:pt>
          <cx:pt idx="104">-0.00030533710164660902</cx:pt>
          <cx:pt idx="105">-0.00564337736149189</cx:pt>
          <cx:pt idx="106">-0.012268730824293601</cx:pt>
          <cx:pt idx="107">-0.0032986444617250999</cx:pt>
          <cx:pt idx="108">-0.0014440654003052399</cx:pt>
          <cx:pt idx="109">0.0015013633549446101</cx:pt>
          <cx:pt idx="110">0.0010458130635774699</cx:pt>
          <cx:pt idx="111">0.00034629534624516897</cx:pt>
          <cx:pt idx="112">-0.000458160008450923</cx:pt>
          <cx:pt idx="113">0.00021560019316401301</cx:pt>
          <cx:pt idx="114">-0.00395658128709858</cx:pt>
          <cx:pt idx="115">-0.00081001939596695403</cx:pt>
          <cx:pt idx="116">0.0033699212923492998</cx:pt>
          <cx:pt idx="117">0.0069637175355701398</cx:pt>
          <cx:pt idx="118">-0.0013918170000538901</cx:pt>
          <cx:pt idx="119">0.0157893558354332</cx:pt>
          <cx:pt idx="120">0.020840672613561598</cx:pt>
          <cx:pt idx="121">0.028369625431745302</cx:pt>
          <cx:pt idx="122">0.024286175053506699</cx:pt>
          <cx:pt idx="123">0.023317097208657999</cx:pt>
          <cx:pt idx="124">0.042266418167984002</cx:pt>
          <cx:pt idx="125">0.069534296381468699</cx:pt>
          <cx:pt idx="126">0.036525856522371503</cx:pt>
          <cx:pt idx="127">0.044017984496446998</cx:pt>
          <cx:pt idx="128">0.0551826898074841</cx:pt>
          <cx:pt idx="129">0.045038575722248599</cx:pt>
          <cx:pt idx="130">0.0253815035491478</cx:pt>
          <cx:pt idx="131">-0.0063965870474910601</cx:pt>
          <cx:pt idx="132">-0.0256191834906562</cx:pt>
          <cx:pt idx="133">-0.030737285557284</cx:pt>
          <cx:pt idx="134">-0.033773653253282999</cx:pt>
          <cx:pt idx="135">-0.020993843621171401</cx:pt>
          <cx:pt idx="136">-0.0076510887073017999</cx:pt>
          <cx:pt idx="137">-0.000153768993425485</cx:pt>
          <cx:pt idx="138">0.0021736385336043199</cx:pt>
          <cx:pt idx="139">-0.00018715649811526299</cx:pt>
          <cx:pt idx="140">-0.00032833311565523597</cx:pt>
          <cx:pt idx="141">0.00061719960495358204</cx:pt>
          <cx:pt idx="142">-0.00086435119403018305</cx:pt>
          <cx:pt idx="143">0.00097069124443530498</cx:pt>
          <cx:pt idx="144">0.0065099682617201903</cx:pt>
          <cx:pt idx="145">-0.0053463376634036198</cx:pt>
          <cx:pt idx="146">-0.0099202910431788697</cx:pt>
          <cx:pt idx="147">0.0091388593541032095</cx:pt>
          <cx:pt idx="148">0.0085100752920233003</cx:pt>
          <cx:pt idx="149">0.0092685748112051793</cx:pt>
          <cx:pt idx="150">0.012080400267078101</cx:pt>
          <cx:pt idx="151">0.0028617770802690599</cx:pt>
          <cx:pt idx="152">-0.0209129428179997</cx:pt>
          <cx:pt idx="153">-0.0381866895775375</cx:pt>
          <cx:pt idx="154">-0.0127206670795998</cx:pt>
          <cx:pt idx="155">0.035721380917507199</cx:pt>
          <cx:pt idx="156">0.023979918009804198</cx:pt>
          <cx:pt idx="157">0.0178556756201366</cx:pt>
          <cx:pt idx="158">0.0023291940953327002</cx:pt>
          <cx:pt idx="159">0.0164292803709397</cx:pt>
          <cx:pt idx="160">0.058345824137534599</cx:pt>
          <cx:pt idx="161">0.044759361386510897</cx:pt>
          <cx:pt idx="162">0.0025647190840534001</cx:pt>
          <cx:pt idx="163">-0.029111097540002202</cx:pt>
          <cx:pt idx="164">-0.014988739785178401</cx:pt>
          <cx:pt idx="165">0.0029100292069079402</cx:pt>
          <cx:pt idx="166">0.0054511956039308496</cx:pt>
          <cx:pt idx="167">0.0011893743579356299</cx:pt>
          <cx:pt idx="168">0.00013537191179746299</cx:pt>
          <cx:pt idx="169">0.00061611603943118899</cx:pt>
          <cx:pt idx="170">2.5200192877119599e-05</cx:pt>
          <cx:pt idx="171">0.00446923349032609</cx:pt>
          <cx:pt idx="172">0.0059940070691508604</cx:pt>
          <cx:pt idx="173">-0.0018331237727180201</cx:pt>
          <cx:pt idx="174">-0.0126018654845578</cx:pt>
          <cx:pt idx="175">-0.0082673047310894299</cx:pt>
          <cx:pt idx="176">-0.0026968424021501201</cx:pt>
          <cx:pt idx="177">-0.0146788683145085</cx:pt>
          <cx:pt idx="178">-0.0256692232171657</cx:pt>
          <cx:pt idx="179">-0.057548313509118001</cx:pt>
          <cx:pt idx="180">-0.098202115030007794</cx:pt>
          <cx:pt idx="181">-0.105806798916774</cx:pt>
          <cx:pt idx="182">-0.099107282691065599</cx:pt>
          <cx:pt idx="183">-0.10871886152674499</cx:pt>
          <cx:pt idx="184">-0.030886307551872501</cx:pt>
          <cx:pt idx="185">0.0022105059169487099</cx:pt>
          <cx:pt idx="186">0.014373179443010999</cx:pt>
          <cx:pt idx="187">0.051842106357199401</cx:pt>
          <cx:pt idx="188">0.079019786747066403</cx:pt>
          <cx:pt idx="189">0.063431706025641799</cx:pt>
          <cx:pt idx="190">0.029418175240761801</cx:pt>
          <cx:pt idx="191">-0.0049790878577918697</cx:pt>
          <cx:pt idx="192">-0.0081259877053045295</cx:pt>
          <cx:pt idx="193">0.0097525002191468195</cx:pt>
          <cx:pt idx="194">0.00377795667013821</cx:pt>
          <cx:pt idx="195">-9.5713992069935004e-06</cx:pt>
          <cx:pt idx="196">0.00068781165620153395</cx:pt>
          <cx:pt idx="197">0.00021000132122099999</cx:pt>
          <cx:pt idx="198">0.000281108301104463</cx:pt>
          <cx:pt idx="199">0.0022783370809166099</cx:pt>
          <cx:pt idx="200">0.0051853966279485301</cx:pt>
          <cx:pt idx="201">0.00279151161115137</cx:pt>
          <cx:pt idx="202">-0.017627278014184601</cx:pt>
          <cx:pt idx="203">-0.024789367785430599</cx:pt>
          <cx:pt idx="204">-0.028389615648015998</cx:pt>
          <cx:pt idx="205">-0.016241978602962798</cx:pt>
          <cx:pt idx="206">-0.0292407350599867</cx:pt>
          <cx:pt idx="207">-0.034585751326445098</cx:pt>
          <cx:pt idx="208">-0.073306547019899193</cx:pt>
          <cx:pt idx="209">-0.064392134274805501</cx:pt>
          <cx:pt idx="210">-0.076724177470886196</cx:pt>
          <cx:pt idx="211">-0.027727949475815802</cx:pt>
          <cx:pt idx="212">-0.00054114630205628097</cx:pt>
          <cx:pt idx="213">0.076234841920862897</cx:pt>
          <cx:pt idx="214">0.077140316240850298</cx:pt>
          <cx:pt idx="215">0.058181413159784298</cx:pt>
          <cx:pt idx="216">0.044753738104774801</cx:pt>
          <cx:pt idx="217">0.044926684304358602</cx:pt>
          <cx:pt idx="218">0.026046594688585101</cx:pt>
          <cx:pt idx="219">0.0273287777272282</cx:pt>
          <cx:pt idx="220">-0.00359620248190773</cx:pt>
          <cx:pt idx="221">0.027407880387684901</cx:pt>
          <cx:pt idx="222">-0.00130012972926872</cx:pt>
          <cx:pt idx="223">0.00075708251533932402</cx:pt>
          <cx:pt idx="224">-0.00078235463031415501</cx:pt>
          <cx:pt idx="225">7.5134185381858101e-05</cx:pt>
          <cx:pt idx="226">-0.0013975742937034599</cx:pt>
          <cx:pt idx="227">-0.0021488489306168402</cx:pt>
          <cx:pt idx="228">0.0051666672975315998</cx:pt>
          <cx:pt idx="229">0.00128742020444632</cx:pt>
          <cx:pt idx="230">-0.0082057439302698106</cx:pt>
          <cx:pt idx="231">-0.029478043818995901</cx:pt>
          <cx:pt idx="232">-0.046029834215893399</cx:pt>
          <cx:pt idx="233">-0.0320839213868244</cx:pt>
          <cx:pt idx="234">0.0037613544385057302</cx:pt>
          <cx:pt idx="235">-0.0053233678549650396</cx:pt>
          <cx:pt idx="236">-0.032322976806755298</cx:pt>
          <cx:pt idx="237">-0.0388817237409348</cx:pt>
          <cx:pt idx="238">-0.0058668735189784504</cx:pt>
          <cx:pt idx="239">-0.0040896304715898699</cx:pt>
          <cx:pt idx="240">0.072748019018778406</cx:pt>
          <cx:pt idx="241">0.091966379783837399</cx:pt>
          <cx:pt idx="242">0.047422867114079698</cx:pt>
          <cx:pt idx="243">0.076896587893393806</cx:pt>
          <cx:pt idx="244">0.103272523646861</cx:pt>
          <cx:pt idx="245">0.083575784219749094</cx:pt>
          <cx:pt idx="246">0.067419631553181397</cx:pt>
          <cx:pt idx="247">0.055278339970518099</cx:pt>
          <cx:pt idx="248">0.017408686166151599</cx:pt>
          <cx:pt idx="249">0.0299759345676773</cx:pt>
          <cx:pt idx="250">-0.00083088598751997395</cx:pt>
          <cx:pt idx="251">0.00026788686168920599</cx:pt>
          <cx:pt idx="252">0.00042069423875579302</cx:pt>
          <cx:pt idx="253">0.00084879553436560304</cx:pt>
          <cx:pt idx="254">-7.4828994829937107e-05</cx:pt>
          <cx:pt idx="255">-0.0020949806007206501</cx:pt>
          <cx:pt idx="256">-0.0088772238502751698</cx:pt>
          <cx:pt idx="257">-0.015146796595923599</cx:pt>
          <cx:pt idx="258">-0.037925236911640597</cx:pt>
          <cx:pt idx="259">-0.037041120412287902</cx:pt>
          <cx:pt idx="260">-0.045249112107088402</cx:pt>
          <cx:pt idx="261">-0.071274597898143596</cx:pt>
          <cx:pt idx="262">0.00249987698533862</cx:pt>
          <cx:pt idx="263">0.040487423340866802</cx:pt>
          <cx:pt idx="264">0.00313683471101608</cx:pt>
          <cx:pt idx="265">-0.000167236589451124</cx:pt>
          <cx:pt idx="266">-0.0250159867146739</cx:pt>
          <cx:pt idx="267">-0.044294805924602103</cx:pt>
          <cx:pt idx="268">-0.014359172009515</cx:pt>
          <cx:pt idx="269">-0.021723859812412</cx:pt>
          <cx:pt idx="270">-0.082369937377454794</cx:pt>
          <cx:pt idx="271">-0.036824921650313903</cx:pt>
          <cx:pt idx="272">0.0389109416384378</cx:pt>
          <cx:pt idx="273">0.026309085404236699</cx:pt>
          <cx:pt idx="274">0.094096180806419197</cx:pt>
          <cx:pt idx="275">0.097958604472812599</cx:pt>
          <cx:pt idx="276">0.080410384294429899</cx:pt>
          <cx:pt idx="277">0.018658095877761901</cx:pt>
          <cx:pt idx="278">-0.0059373317121572504</cx:pt>
          <cx:pt idx="279">-0.015935135124631301</cx:pt>
          <cx:pt idx="280">-0.00070308439206145999</cx:pt>
          <cx:pt idx="281">-0.00038575777775996399</cx:pt>
          <cx:pt idx="282">-0.0030775554673810601</cx:pt>
          <cx:pt idx="283">-0.0018976354057155601</cx:pt>
          <cx:pt idx="284">-0.017634706022629301</cx:pt>
          <cx:pt idx="285">-0.033202199462211902</cx:pt>
          <cx:pt idx="286">-0.036841135860741399</cx:pt>
          <cx:pt idx="287">-0.023645993717894599</cx:pt>
          <cx:pt idx="288">-0.043718936577838402</cx:pt>
          <cx:pt idx="289">-0.053509196568012597</cx:pt>
          <cx:pt idx="290">0.037991939448963702</cx:pt>
          <cx:pt idx="291">0.037176008556765797</cx:pt>
          <cx:pt idx="292">0.082258699560603596</cx:pt>
          <cx:pt idx="293">0.035422794670535697</cx:pt>
          <cx:pt idx="294">0.037895456319726899</cx:pt>
          <cx:pt idx="295">-0.017844609421990801</cx:pt>
          <cx:pt idx="296">-0.0087263389349956106</cx:pt>
          <cx:pt idx="297">-0.055209940707426103</cx:pt>
          <cx:pt idx="298">-0.097670465693244904</cx:pt>
          <cx:pt idx="299">-0.14116165630699401</cx:pt>
          <cx:pt idx="300">-0.033664833752059101</cx:pt>
          <cx:pt idx="301">0.0266341850553895</cx:pt>
          <cx:pt idx="302">0.108079028418925</cx:pt>
          <cx:pt idx="303">0.086511922000911096</cx:pt>
          <cx:pt idx="304">0.050506734024013802</cx:pt>
          <cx:pt idx="305">0.0068477852233915096</cx:pt>
          <cx:pt idx="306">0.0019322494348398001</cx:pt>
          <cx:pt idx="307">-0.0048122468861808701</cx:pt>
          <cx:pt idx="308">2.8184538646989201e-05</cx:pt>
          <cx:pt idx="309">-0.00056073156185886398</cx:pt>
          <cx:pt idx="310">-0.0060577647573545196</cx:pt>
          <cx:pt idx="311">-0.0019908786459571699</cx:pt>
          <cx:pt idx="312">-0.0204068593442896</cx:pt>
          <cx:pt idx="313">-0.040206232227931599</cx:pt>
          <cx:pt idx="314">-0.0153661571886827</cx:pt>
          <cx:pt idx="315">0.0150027471499638</cx:pt>
          <cx:pt idx="316">-0.0282478333070624</cx:pt>
          <cx:pt idx="317">-0.046455936790762702</cx:pt>
          <cx:pt idx="318">-0.031732584888624099</cx:pt>
          <cx:pt idx="319">0.0179328547282901</cx:pt>
          <cx:pt idx="320">0.012964725876979199</cx:pt>
          <cx:pt idx="321">0.024737590644663</cx:pt>
          <cx:pt idx="322">0.051390448937114003</cx:pt>
          <cx:pt idx="323">0.052499679234167498</cx:pt>
          <cx:pt idx="324">-0.022215832479379301</cx:pt>
          <cx:pt idx="325">-0.046917569012864799</cx:pt>
          <cx:pt idx="326">-0.0631381737222554</cx:pt>
          <cx:pt idx="327">-0.13192439123186001</cx:pt>
          <cx:pt idx="328">-0.104689887975477</cx:pt>
          <cx:pt idx="329">-0.0156985564496658</cx:pt>
          <cx:pt idx="330">0.0298664627333921</cx:pt>
          <cx:pt idx="331">0.034934031675772997</cx:pt>
          <cx:pt idx="332">0.041938352383020502</cx:pt>
          <cx:pt idx="333">0.0204861090967292</cx:pt>
          <cx:pt idx="334">0.011146995448430799</cx:pt>
          <cx:pt idx="335">-0.00063160015374660102</cx:pt>
          <cx:pt idx="336">0.00083531673056901198</cx:pt>
          <cx:pt idx="337">-0.00046230199707996002</cx:pt>
          <cx:pt idx="338">-0.0036844772531595001</cx:pt>
          <cx:pt idx="339">0.0015657214243609699</cx:pt>
          <cx:pt idx="340">-0.0221195996482242</cx:pt>
          <cx:pt idx="341">-0.025507210257266599</cx:pt>
          <cx:pt idx="342">-0.00360932057011551</cx:pt>
          <cx:pt idx="343">-0.0155744307964984</cx:pt>
          <cx:pt idx="344">-0.056849628630928101</cx:pt>
          <cx:pt idx="345">0.034036376442893097</cx:pt>
          <cx:pt idx="346">0.0043547206282578297</cx:pt>
          <cx:pt idx="347">-0.074059210604054196</cx:pt>
          <cx:pt idx="348">-0.0638836801625597</cx:pt>
          <cx:pt idx="349">0.048574080394327597</cx:pt>
          <cx:pt idx="350">0.078300057323699004</cx:pt>
          <cx:pt idx="351">0.067953643848840894</cx:pt>
          <cx:pt idx="352">-0.013483814222557801</cx:pt>
          <cx:pt idx="353">0.0255365283133023</cx:pt>
          <cx:pt idx="354">-0.038851486238457397</cx:pt>
          <cx:pt idx="355">-0.0634855360053352</cx:pt>
          <cx:pt idx="356">-0.046046340722036699</cx:pt>
          <cx:pt idx="357">-0.031980412915300099</cx:pt>
          <cx:pt idx="358">0.017727581775394699</cx:pt>
          <cx:pt idx="359">0.033945907117822</cx:pt>
          <cx:pt idx="360">0.031851486013347398</cx:pt>
          <cx:pt idx="361">-0.0027124217954790299</cx:pt>
          <cx:pt idx="362">-0.00048217041445184402</cx:pt>
          <cx:pt idx="363">-0.0029578424905065399</cx:pt>
          <cx:pt idx="364">0.00050790702925134596</cx:pt>
          <cx:pt idx="365">0.00025326128625381499</cx:pt>
          <cx:pt idx="366">-0.00019851773727478899</cx:pt>
          <cx:pt idx="367">0.0032213153672210398</cx:pt>
          <cx:pt idx="368">-0.0107347014132671</cx:pt>
          <cx:pt idx="369">0.0052575665851952204</cx:pt>
          <cx:pt idx="370">-0.0078324743829339804</cx:pt>
          <cx:pt idx="371">-0.040989909239047398</cx:pt>
          <cx:pt idx="372">0.030321656571860998</cx:pt>
          <cx:pt idx="373">0.041505053808756701</cx:pt>
          <cx:pt idx="374">-0.066076860715058902</cx:pt>
          <cx:pt idx="375">-0.056815174933486902</cx:pt>
          <cx:pt idx="376">0.014273100769329101</cx:pt>
          <cx:pt idx="377">0.0121316618630834</cx:pt>
          <cx:pt idx="378">0.032820898325072401</cx:pt>
          <cx:pt idx="379">0.025709503540599699</cx:pt>
          <cx:pt idx="380">-0.0089962317382495695</cx:pt>
          <cx:pt idx="381">-0.0038236774277453801</cx:pt>
          <cx:pt idx="382">-0.00012630348025923101</cx:pt>
          <cx:pt idx="383">-0.017214740938934599</cx:pt>
          <cx:pt idx="384">-0.036134564152917797</cx:pt>
          <cx:pt idx="385">-0.00121425850353488</cx:pt>
          <cx:pt idx="386">0.010447789273487201</cx:pt>
          <cx:pt idx="387">0.031323325980535201</cx:pt>
          <cx:pt idx="388">0.0068652554577098004</cx:pt>
          <cx:pt idx="389">-0.0079971501968092197</cx:pt>
          <cx:pt idx="390">0.0039109811431779001</cx:pt>
          <cx:pt idx="391">-0.00057447285273255495</cx:pt>
          <cx:pt idx="392">7.9971511432080195e-05</cx:pt>
          <cx:pt idx="393">0.00013175564351269699</cx:pt>
          <cx:pt idx="394">0.000229509049805538</cx:pt>
          <cx:pt idx="395">-1.1938781886389199e-05</cx:pt>
          <cx:pt idx="396">-0.0067478469986052697</cx:pt>
          <cx:pt idx="397">0.023099289320818901</cx:pt>
          <cx:pt idx="398">-0.015508815447831999</cx:pt>
          <cx:pt idx="399">-0.032429734493439902</cx:pt>
          <cx:pt idx="400">-0.0036026252511773202</cx:pt>
          <cx:pt idx="401">0.047682370312281397</cx:pt>
          <cx:pt idx="402">0.022521004071898401</cx:pt>
          <cx:pt idx="403">0.0075105527247436802</cx:pt>
          <cx:pt idx="404">0.0081648780784923502</cx:pt>
          <cx:pt idx="405">0.077020719463673198</cx:pt>
          <cx:pt idx="406">0.0268503644960284</cx:pt>
          <cx:pt idx="407">-0.0059514540643063303</cx:pt>
          <cx:pt idx="408">-0.057596602523479</cx:pt>
          <cx:pt idx="409">0.021995908834140002</cx:pt>
          <cx:pt idx="410">0.047090938900651698</cx:pt>
          <cx:pt idx="411">0.00127464830825991</cx:pt>
          <cx:pt idx="412">0.054120353653112102</cx:pt>
          <cx:pt idx="413">0.032896517112719903</cx:pt>
          <cx:pt idx="414">0.00195064743121504</cx:pt>
          <cx:pt idx="415">0.0079052503442111396</cx:pt>
          <cx:pt idx="416">0.0034559844106503701</cx:pt>
          <cx:pt idx="417">-0.012993213343069901</cx:pt>
          <cx:pt idx="418">-0.0034024787698821802</cx:pt>
          <cx:pt idx="419">0.000159005314243455</cx:pt>
          <cx:pt idx="420">-0.00017926810136821201</cx:pt>
          <cx:pt idx="421">-0.00054778169355149901</cx:pt>
          <cx:pt idx="422">0.00038886279311629401</cx:pt>
          <cx:pt idx="423">-0.0088709274283871303</cx:pt>
          <cx:pt idx="424">-0.0134429628826931</cx:pt>
          <cx:pt idx="425">0.030602520875570902</cx:pt>
          <cx:pt idx="426">0.00054474243641016904</cx:pt>
          <cx:pt idx="427">-0.046925335383055801</cx:pt>
          <cx:pt idx="428">0.0160004970835998</cx:pt>
          <cx:pt idx="429">0.017749507675930799</cx:pt>
          <cx:pt idx="430">-0.025103835094273601</cx:pt>
          <cx:pt idx="431">-0.059349033872446</cx:pt>
          <cx:pt idx="432">0.014966210140665201</cx:pt>
          <cx:pt idx="433">-0.0089918074492227208</cx:pt>
          <cx:pt idx="434">-0.030617329100937</cx:pt>
          <cx:pt idx="435">-0.068736797042890901</cx:pt>
          <cx:pt idx="436">-0.070994488522768295</cx:pt>
          <cx:pt idx="437">-0.060512637085129398</cx:pt>
          <cx:pt idx="438">0.0137721482152517</cx:pt>
          <cx:pt idx="439">-0.0041338856357716596</cx:pt>
          <cx:pt idx="440">0.037478721655643199</cx:pt>
          <cx:pt idx="441">-0.0183108474483526</cx:pt>
          <cx:pt idx="442">-0.013771122766614401</cx:pt>
          <cx:pt idx="443">0.011596629767875699</cx:pt>
          <cx:pt idx="444">0.0166750720199903</cx:pt>
          <cx:pt idx="445">-0.011216959301114399</cx:pt>
          <cx:pt idx="446">-0.0072785515173717404</cx:pt>
          <cx:pt idx="447">-0.00056955527138838097</cx:pt>
          <cx:pt idx="448">-0.00033527351475072802</cx:pt>
          <cx:pt idx="449">-0.00029446929606006899</cx:pt>
          <cx:pt idx="450">0.00025706923754739399</cx:pt>
          <cx:pt idx="451">-0.011361830837330601</cx:pt>
          <cx:pt idx="452">-0.010363063345954699</cx:pt>
          <cx:pt idx="453">0.028994043507336999</cx:pt>
          <cx:pt idx="454">-0.00558164118521811</cx:pt>
          <cx:pt idx="455">0.0080737656932984101</cx:pt>
          <cx:pt idx="456">0.033111440605097603</cx:pt>
          <cx:pt idx="457">0.030428843743353199</cx:pt>
          <cx:pt idx="458">0.053153408183891901</cx:pt>
          <cx:pt idx="459">0.011855848901049499</cx:pt>
          <cx:pt idx="460">0.0045116312156185997</cx:pt>
          <cx:pt idx="461">-0.066233400548171895</cx:pt>
          <cx:pt idx="462">-0.065311535121276895</cx:pt>
          <cx:pt idx="463">-0.081385889109840306</cx:pt>
          <cx:pt idx="464">-0.092885200337958704</cx:pt>
          <cx:pt idx="465">-0.0077380969165392298</cx:pt>
          <cx:pt idx="466">0.0152081624546564</cx:pt>
          <cx:pt idx="467">0.0109443961122289</cx:pt>
          <cx:pt idx="468">0.0078120499261755899</cx:pt>
          <cx:pt idx="469">-0.0504910264129644</cx:pt>
          <cx:pt idx="470">-0.0175809343409109</cx:pt>
          <cx:pt idx="471">0.0059822879708877298</cx:pt>
          <cx:pt idx="472">0.000795366198841471</cx:pt>
          <cx:pt idx="473">-0.0155776592425302</cx:pt>
          <cx:pt idx="474">-0.0096380148221200199</cx:pt>
          <cx:pt idx="475">-0.0017069131444925</cx:pt>
          <cx:pt idx="476">0.000173326896543887</cx:pt>
          <cx:pt idx="477">-0.00019887081898652199</cx:pt>
          <cx:pt idx="478">-0.0051624287324696302</cx:pt>
          <cx:pt idx="479">-0.0079126066824565001</cx:pt>
          <cx:pt idx="480">-0.0103967798205433</cx:pt>
          <cx:pt idx="481">0.00012739350841095299</cx:pt>
          <cx:pt idx="482">0.017225983765707598</cx:pt>
          <cx:pt idx="483">0.069377618039083905</cx:pt>
          <cx:pt idx="484">0.051204200860462297</cx:pt>
          <cx:pt idx="485">0.065569586313019498</cx:pt>
          <cx:pt idx="486">0.062933871169993799</cx:pt>
          <cx:pt idx="487">0.040678090320565401</cx:pt>
          <cx:pt idx="488">0.0030670561379505402</cx:pt>
          <cx:pt idx="489">-0.090583413162553902</cx:pt>
          <cx:pt idx="490">-0.105405035093769</cx:pt>
          <cx:pt idx="491">-0.087008414352287705</cx:pt>
          <cx:pt idx="492">-0.015361011016065899</cx:pt>
          <cx:pt idx="493">0.065604461597031302</cx:pt>
          <cx:pt idx="494">0.017104351525604002</cx:pt>
          <cx:pt idx="495">0.019469402427718701</cx:pt>
          <cx:pt idx="496">-0.0088285461915533405</cx:pt>
          <cx:pt idx="497">-0.056030787181515503</cx:pt>
          <cx:pt idx="498">-0.013870056761324599</cx:pt>
          <cx:pt idx="499">-0.00179693225546236</cx:pt>
          <cx:pt idx="500">-0.011759251690822399</cx:pt>
          <cx:pt idx="501">-0.020545492800997399</cx:pt>
          <cx:pt idx="502">-0.0042629851030638504</cx:pt>
          <cx:pt idx="503">0.00151472169357014</cx:pt>
          <cx:pt idx="504">0.00033184802776981399</cx:pt>
          <cx:pt idx="505">0.00079229923459673602</cx:pt>
          <cx:pt idx="506">-0.00080110758974903402</cx:pt>
          <cx:pt idx="507">-0.011420994425369599</cx:pt>
          <cx:pt idx="508">-0.0056296114173063896</cx:pt>
          <cx:pt idx="509">0.0115747867993582</cx:pt>
          <cx:pt idx="510">0.015094454973501901</cx:pt>
          <cx:pt idx="511">0.055704521874876102</cx:pt>
          <cx:pt idx="512">0.091067090159941494</cx:pt>
          <cx:pt idx="513">0.065152558916520803</cx:pt>
          <cx:pt idx="514">0.077761731004843501</cx:pt>
          <cx:pt idx="515">0.077615631384244196</cx:pt>
          <cx:pt idx="516">0.0065230611761188696</cx:pt>
          <cx:pt idx="517">-0.101784780146616</cx:pt>
          <cx:pt idx="518">-0.092204235073365198</cx:pt>
          <cx:pt idx="519">-0.0189768825894246</cx:pt>
          <cx:pt idx="520">0.031161764589187999</cx:pt>
          <cx:pt idx="521">0.048660608372633599</cx:pt>
          <cx:pt idx="522">0.032270766658083302</cx:pt>
          <cx:pt idx="523">0.0081641326967970395</cx:pt>
          <cx:pt idx="524">-0.056389005915406701</cx:pt>
          <cx:pt idx="525">-0.067470820214313595</cx:pt>
          <cx:pt idx="526">-0.018748099942615601</cx:pt>
          <cx:pt idx="527">-0.0110746177935859</cx:pt>
          <cx:pt idx="528">-0.0133412377719224</cx:pt>
          <cx:pt idx="529">-0.0133042681792701</cx:pt>
          <cx:pt idx="530">-0.00216345863785013</cx:pt>
          <cx:pt idx="531">-0.00020663020306741601</cx:pt>
          <cx:pt idx="532">-0.00017279548907698299</cx:pt>
          <cx:pt idx="533">-0.0013497566843436099</cx:pt>
          <cx:pt idx="534">0.00352500162892295</cx:pt>
          <cx:pt idx="535">-0.012750988632935001</cx:pt>
          <cx:pt idx="536">0.0092291580595444001</cx:pt>
          <cx:pt idx="537">0.018362434814452801</cx:pt>
          <cx:pt idx="538">0.0089741812820667097</cx:pt>
          <cx:pt idx="539">0.010838018601001901</cx:pt>
          <cx:pt idx="540">0.054581670347137998</cx:pt>
          <cx:pt idx="541">0.0031222903147142302</cx:pt>
          <cx:pt idx="542">0.072800487477017797</cx:pt>
          <cx:pt idx="543">0.040471477283378202</cx:pt>
          <cx:pt idx="544">0.018188194786198</cx:pt>
          <cx:pt idx="545">-0.022157193329097599</cx:pt>
          <cx:pt idx="546">-0.033916122762315599</cx:pt>
          <cx:pt idx="547">0.0147519643658759</cx:pt>
          <cx:pt idx="548">-0.0131277376444977</cx:pt>
          <cx:pt idx="549">0.089325190168780003</cx:pt>
          <cx:pt idx="550">0.069627278566636697</cx:pt>
          <cx:pt idx="551">0.0035616449345375598</cx:pt>
          <cx:pt idx="552">-0.033528603076494502</cx:pt>
          <cx:pt idx="553">-0.045987386252116701</cx:pt>
          <cx:pt idx="554">-0.024833299963021801</cx:pt>
          <cx:pt idx="555">-0.025700129477036399</cx:pt>
          <cx:pt idx="556">-0.0092872282491271198</cx:pt>
          <cx:pt idx="557">-0.0137616027011233</cx:pt>
          <cx:pt idx="558">-0.00143708970863525</cx:pt>
          <cx:pt idx="559">-9.9300239700835801e-05</cx:pt>
          <cx:pt idx="560">0.000230651772603168</cx:pt>
          <cx:pt idx="561">0.0011826542003508099</cx:pt>
          <cx:pt idx="562">0.0022097246554385499</cx:pt>
          <cx:pt idx="563">0.0053809313248940702</cx:pt>
          <cx:pt idx="564">0.013747858751312099</cx:pt>
          <cx:pt idx="565">0.012203209479966301</cx:pt>
          <cx:pt idx="566">0.0069293445339753904</cx:pt>
          <cx:pt idx="567">-0.00422985771296006</cx:pt>
          <cx:pt idx="568">0.0229057269072615</cx:pt>
          <cx:pt idx="569">0.053729652289552503</cx:pt>
          <cx:pt idx="570">0.109607502770352</cx:pt>
          <cx:pt idx="571">0.0534828642977975</cx:pt>
          <cx:pt idx="572">0.0183430846582965</cx:pt>
          <cx:pt idx="573">0.034634093469241498</cx:pt>
          <cx:pt idx="574">-0.042314327238637497</cx:pt>
          <cx:pt idx="575">0.00775247522664452</cx:pt>
          <cx:pt idx="576">-0.0116891408181983</cx:pt>
          <cx:pt idx="577">0.055696534093783001</cx:pt>
          <cx:pt idx="578">0.0112873566788635</cx:pt>
          <cx:pt idx="579">-0.029309764897257101</cx:pt>
          <cx:pt idx="580">-0.048159686629817997</cx:pt>
          <cx:pt idx="581">-0.0397295559749389</cx:pt>
          <cx:pt idx="582">-0.044492705477746697</cx:pt>
          <cx:pt idx="583">-0.040957006530402199</cx:pt>
          <cx:pt idx="584">-0.018827468191366901</cx:pt>
          <cx:pt idx="585">-0.0077260521935416902</cx:pt>
          <cx:pt idx="586">-0.00103258002484704</cx:pt>
          <cx:pt idx="587">0.00061911843081726196</cx:pt>
          <cx:pt idx="588">0.00043141006379438001</cx:pt>
          <cx:pt idx="589">-0.00056368996629977601</cx:pt>
          <cx:pt idx="590">-0.000681862898262431</cx:pt>
          <cx:pt idx="591">0.0115611625709275</cx:pt>
          <cx:pt idx="592">-0.000329245689904625</cx:pt>
          <cx:pt idx="593">-0.0242635489835277</cx:pt>
          <cx:pt idx="594">-0.0031835710625414799</cx:pt>
          <cx:pt idx="595">0.014605058969838901</cx:pt>
          <cx:pt idx="596">-0.0124710391599776</cx:pt>
          <cx:pt idx="597">0.034680850472183597</cx:pt>
          <cx:pt idx="598">0.049198084961847001</cx:pt>
          <cx:pt idx="599">0.066244623993767293</cx:pt>
          <cx:pt idx="600">0.063169742039925605</cx:pt>
          <cx:pt idx="601">0.055644326619020502</cx:pt>
          <cx:pt idx="602">0.043559358016130097</cx:pt>
          <cx:pt idx="603">0.063993856554341103</cx:pt>
          <cx:pt idx="604">0.038082296512562501</cx:pt>
          <cx:pt idx="605">0.0223573755324404</cx:pt>
          <cx:pt idx="606">-0.018606889443113499</cx:pt>
          <cx:pt idx="607">-0.0073678727513392696</cx:pt>
          <cx:pt idx="608">-0.063446191649997194</cx:pt>
          <cx:pt idx="609">-0.054671460431334098</cx:pt>
          <cx:pt idx="610">-0.041345111157313201</cx:pt>
          <cx:pt idx="611">-0.0342171438124644</cx:pt>
          <cx:pt idx="612">-0.023121809839880301</cx:pt>
          <cx:pt idx="613">-0.0046815606724328997</cx:pt>
          <cx:pt idx="614">-0.00014591438477021401</cx:pt>
          <cx:pt idx="615">-0.000106215209814443</cx:pt>
          <cx:pt idx="616">5.5686962216148903e-05</cx:pt>
          <cx:pt idx="617">-5.5076347213179099e-05</cx:pt>
          <cx:pt idx="618">0.0010074736716860499</cx:pt>
          <cx:pt idx="619">0.020855321131992701</cx:pt>
          <cx:pt idx="620">0.016950821515520999</cx:pt>
          <cx:pt idx="621">0.00090876077185815204</cx:pt>
          <cx:pt idx="622">0.0055231739890504597</cx:pt>
          <cx:pt idx="623">0.0044809285860719101</cx:pt>
          <cx:pt idx="624">-0.018932697263067899</cx:pt>
          <cx:pt idx="625">0.011975411804832799</cx:pt>
          <cx:pt idx="626">0.032141971388274002</cx:pt>
          <cx:pt idx="627">0.097913488817560596</cx:pt>
          <cx:pt idx="628">0.120618143703779</cx:pt>
          <cx:pt idx="629">0.106879962751722</cx:pt>
          <cx:pt idx="630">0.0768593372233181</cx:pt>
          <cx:pt idx="631">0.0758499806570508</cx:pt>
          <cx:pt idx="632">0.021562422356717001</cx:pt>
          <cx:pt idx="633">-0.0288610696733308</cx:pt>
          <cx:pt idx="634">-0.026869104677044699</cx:pt>
          <cx:pt idx="635">-0.021401929325150101</cx:pt>
          <cx:pt idx="636">-0.064377539081982502</cx:pt>
          <cx:pt idx="637">-0.067700540358124298</cx:pt>
          <cx:pt idx="638">-0.039825147933710101</cx:pt>
          <cx:pt idx="639">-0.023749703892819898</cx:pt>
          <cx:pt idx="640">-0.0091923279273760997</cx:pt>
          <cx:pt idx="641">-0.0013115089731215101</cx:pt>
          <cx:pt idx="642">0.00025202260834263898</cx:pt>
          <cx:pt idx="643">0.00053382092388373195</cx:pt>
          <cx:pt idx="644">-9.0299898687457592e-06</cx:pt>
          <cx:pt idx="645">0.00058071307073194695</cx:pt>
          <cx:pt idx="646">0.0026879016344085499</cx:pt>
          <cx:pt idx="647">0.011167936257828101</cx:pt>
          <cx:pt idx="648">0.011920821652176601</cx:pt>
          <cx:pt idx="649">0.0131429076758876</cx:pt>
          <cx:pt idx="650">-0.016301140615925198</cx:pt>
          <cx:pt idx="651">-0.0140513063972537</cx:pt>
          <cx:pt idx="652">-0.0064167523945841297</cx:pt>
          <cx:pt idx="653">-0.0306838722349684</cx:pt>
          <cx:pt idx="654">0.00146713121500008</cx:pt>
          <cx:pt idx="655">0.044899168942353199</cx:pt>
          <cx:pt idx="656">0.039876026303239998</cx:pt>
          <cx:pt idx="657">0.041938638888197897</cx:pt>
          <cx:pt idx="658">0.0432799265922807</cx:pt>
          <cx:pt idx="659">0.0193051913910855</cx:pt>
          <cx:pt idx="660">-0.040115994517216799</cx:pt>
          <cx:pt idx="661">-0.051414018213131803</cx:pt>
          <cx:pt idx="662">-0.027537985302246298</cx:pt>
          <cx:pt idx="663">-0.036729736543213799</cx:pt>
          <cx:pt idx="664">-0.052192983753541498</cx:pt>
          <cx:pt idx="665">-0.028882079576573998</cx:pt>
          <cx:pt idx="666">-0.0124408083897118</cx:pt>
          <cx:pt idx="667">-0.0083928884558469898</cx:pt>
          <cx:pt idx="668">-0.0032135303430144298</cx:pt>
          <cx:pt idx="669">-0.00092595770727286401</cx:pt>
          <cx:pt idx="670">-0.00136589071859821</cx:pt>
          <cx:pt idx="671">0.00069981762332615397</cx:pt>
          <cx:pt idx="672">-0.00055543454692644299</cx:pt>
          <cx:pt idx="673">-0.00016668638468680599</cx:pt>
          <cx:pt idx="674">-5.1403714128741699e-05</cx:pt>
          <cx:pt idx="675">0.0054176223233961002</cx:pt>
          <cx:pt idx="676">-0.00214312987400827</cx:pt>
          <cx:pt idx="677">-0.01393673094329</cx:pt>
          <cx:pt idx="678">-0.0130415668438498</cx:pt>
          <cx:pt idx="679">-0.017558491272163999</cx:pt>
          <cx:pt idx="680">-0.0059485739921457496</cx:pt>
          <cx:pt idx="681">-0.0039033375224304498</cx:pt>
          <cx:pt idx="682">-0.023478969115806599</cx:pt>
          <cx:pt idx="683">-0.022494917456571499</cx:pt>
          <cx:pt idx="684">0.03764994968773</cx:pt>
          <cx:pt idx="685">-0.0029856824431486301</cx:pt>
          <cx:pt idx="686">-0.031674911214122602</cx:pt>
          <cx:pt idx="687">-0.038206074640357898</cx:pt>
          <cx:pt idx="688">-0.044240679502277197</cx:pt>
          <cx:pt idx="689">-0.029024681228739</cx:pt>
          <cx:pt idx="690">-0.0153490564754036</cx:pt>
          <cx:pt idx="691">-0.0398767756044607</cx:pt>
          <cx:pt idx="692">-0.010755213252511</cx:pt>
          <cx:pt idx="693">-0.0111154500056065</cx:pt>
          <cx:pt idx="694">-0.012582645696245801</cx:pt>
          <cx:pt idx="695">-0.0075848837824298698</cx:pt>
          <cx:pt idx="696">-0.0011399592301926801</cx:pt>
          <cx:pt idx="697">0.00052081202095127202</cx:pt>
          <cx:pt idx="698">1.5999113497357001e-05</cx:pt>
          <cx:pt idx="699">0.00024256669812173701</cx:pt>
          <cx:pt idx="700">0.00069581374853777797</cx:pt>
          <cx:pt idx="701">0.00011422790092298499</cx:pt>
          <cx:pt idx="702">0.00028265280508756702</cx:pt>
          <cx:pt idx="703">0.00041676553891098998</cx:pt>
          <cx:pt idx="704">-0.012946989246016401</cx:pt>
          <cx:pt idx="705">-0.027138724752964499</cx:pt>
          <cx:pt idx="706">-0.0040996233411088601</cx:pt>
          <cx:pt idx="707">-0.0023059013798446999</cx:pt>
          <cx:pt idx="708">-0.0099643872320510692</cx:pt>
          <cx:pt idx="709">-0.00049780677478660201</cx:pt>
          <cx:pt idx="710">0.0143017925760025</cx:pt>
          <cx:pt idx="711">-0.0053726280423518399</cx:pt>
          <cx:pt idx="712">-0.033315402026465601</cx:pt>
          <cx:pt idx="713">-0.050889276881249002</cx:pt>
          <cx:pt idx="714">-0.078792378704649196</cx:pt>
          <cx:pt idx="715">-0.0393039997979691</cx:pt>
          <cx:pt idx="716">-0.0112606482213558</cx:pt>
          <cx:pt idx="717">0.0018226970830832901</cx:pt>
          <cx:pt idx="718">-0.0075196987382524496</cx:pt>
          <cx:pt idx="719">-0.0120354477457504</cx:pt>
          <cx:pt idx="720">-0.0029015329585774098</cx:pt>
          <cx:pt idx="721">-0.0047413828382370004</cx:pt>
          <cx:pt idx="722">-0.0052509953695257603</cx:pt>
          <cx:pt idx="723">-0.0044592140070495497</cx:pt>
          <cx:pt idx="724">-0.00056422807173085103</cx:pt>
          <cx:pt idx="725">0.000883635815675752</cx:pt>
          <cx:pt idx="726">0.00042127003827063401</cx:pt>
          <cx:pt idx="727">0.00032807698320730199</cx:pt>
          <cx:pt idx="728">0.00038169861156444799</cx:pt>
          <cx:pt idx="729">3.6644278015651303e-05</cx:pt>
          <cx:pt idx="730">0.000192507779050858</cx:pt>
          <cx:pt idx="731">0.00040481031627180602</cx:pt>
          <cx:pt idx="732">-0.00033335850242869599</cx:pt>
          <cx:pt idx="733">-0.0036077253346302901</cx:pt>
          <cx:pt idx="734">-0.0087646949382176806</cx:pt>
          <cx:pt idx="735">-0.013054732241221299</cx:pt>
          <cx:pt idx="736">0.00123518751879339</cx:pt>
          <cx:pt idx="737">0.0088562814012371899</cx:pt>
          <cx:pt idx="738">-0.0068991457137649098</cx:pt>
          <cx:pt idx="739">-0.0045888653549675798</cx:pt>
          <cx:pt idx="740">-0.0118062048818731</cx:pt>
          <cx:pt idx="741">-0.022074423496062499</cx:pt>
          <cx:pt idx="742">-0.0398956300589242</cx:pt>
          <cx:pt idx="743">-0.022463644928100199</cx:pt>
          <cx:pt idx="744">-0.00050881908911787896</cx:pt>
          <cx:pt idx="745">0.0044590595681104801</cx:pt>
          <cx:pt idx="746">-0.0132349353637677</cx:pt>
          <cx:pt idx="747">-0.0091167410743009797</cx:pt>
          <cx:pt idx="748">-0.00054953929927055402</cx:pt>
          <cx:pt idx="749">0.000452871978035496</cx:pt>
          <cx:pt idx="750">-9.2033278972289501e-05</cx:pt>
          <cx:pt idx="751">-0.00036633600506668198</cx:pt>
          <cx:pt idx="752">0.00085496443731885999</cx:pt>
          <cx:pt idx="753">0.00040346108216730099</cx:pt>
          <cx:pt idx="754">-0.00047637678077065303</cx:pt>
          <cx:pt idx="755">-6.4864833331206403e-05</cx:pt>
          <cx:pt idx="756">0.00031680841141237202</cx:pt>
          <cx:pt idx="757">4.95354142800251e-05</cx:pt>
          <cx:pt idx="758">0.00029275115399664102</cx:pt>
          <cx:pt idx="759">-0.000513876285153769</cx:pt>
          <cx:pt idx="760">0.00012619274368360901</cx:pt>
          <cx:pt idx="761">0.00019984715388860101</cx:pt>
          <cx:pt idx="762">-0.00018837981553018699</cx:pt>
          <cx:pt idx="763">0.0019580104774124</cx:pt>
          <cx:pt idx="764">0.00153141070601206</cx:pt>
          <cx:pt idx="765">-0.00179946543509278</cx:pt>
          <cx:pt idx="766">-0.0022035895188560399</cx:pt>
          <cx:pt idx="767">-0.00171058688777768</cx:pt>
          <cx:pt idx="768">-0.00077786063707350203</cx:pt>
          <cx:pt idx="769">-0.0035649751626284799</cx:pt>
          <cx:pt idx="770">-0.0023299883655332099</cx:pt>
          <cx:pt idx="771">-0.0022868588505159898</cx:pt>
          <cx:pt idx="772">-0.00038156868858847399</cx:pt>
          <cx:pt idx="773">-0.00201542290549722</cx:pt>
          <cx:pt idx="774">-0.0031395120607560401</cx:pt>
          <cx:pt idx="775">7.54133568597158e-05</cx:pt>
          <cx:pt idx="776">0.00048968788446168601</cx:pt>
          <cx:pt idx="777">0.00044810499507173801</cx:pt>
          <cx:pt idx="778">-0.00033964165503740898</cx:pt>
          <cx:pt idx="779">0.00055720980231957398</cx:pt>
          <cx:pt idx="780">5.3055531584009199e-05</cx:pt>
          <cx:pt idx="781">-9.0952551642410604e-05</cx:pt>
          <cx:pt idx="782">-8.61473815977029e-05</cx:pt>
          <cx:pt idx="783">4.7055694651627997e-05</cx:pt>
        </cx:lvl>
      </cx:numDim>
    </cx:data>
    <cx:data id="181">
      <cx:numDim type="val">
        <cx:f>'001_WA_F - 副本'!$FZ$1:$FZ$784</cx:f>
        <cx:lvl ptCount="784" formatCode="0.00E+00">
          <cx:pt idx="0">7.8511871019590703e-05</cx:pt>
          <cx:pt idx="1">-0.000705368756840023</cx:pt>
          <cx:pt idx="2">0.00014244054228714899</cx:pt>
          <cx:pt idx="3">-0.000394007135952686</cx:pt>
          <cx:pt idx="4">0.000516412030297913</cx:pt>
          <cx:pt idx="5">0.00027200582447819998</cx:pt>
          <cx:pt idx="6">-0.000527887257717518</cx:pt>
          <cx:pt idx="7">8.8115399487953601e-05</cx:pt>
          <cx:pt idx="8">1.1405247998027399e-05</cx:pt>
          <cx:pt idx="9">0.000390068989368096</cx:pt>
          <cx:pt idx="10">-0.00065286040015049695</cx:pt>
          <cx:pt idx="11">-0.00068015635429576201</cx:pt>
          <cx:pt idx="12">0.00040758230025855199</cx:pt>
          <cx:pt idx="13">0.00015885863428163999</cx:pt>
          <cx:pt idx="14">-5.8484155329622202e-05</cx:pt>
          <cx:pt idx="15">0.00059255269789858797</cx:pt>
          <cx:pt idx="16">-0.00088233315833430596</cx:pt>
          <cx:pt idx="17">-0.00020061011757798499</cx:pt>
          <cx:pt idx="18">-0.00052075572255107705</cx:pt>
          <cx:pt idx="19">-0.00014690989780883601</cx:pt>
          <cx:pt idx="20">5.6748228542599497e-05</cx:pt>
          <cx:pt idx="21">-0.00028474052595687399</cx:pt>
          <cx:pt idx="22">-0.00039896197335689501</cx:pt>
          <cx:pt idx="23">0.00065928502231322398</cx:pt>
          <cx:pt idx="24">0.00034782759543979598</cx:pt>
          <cx:pt idx="25">-9.5834520634874396e-05</cx:pt>
          <cx:pt idx="26">-0.00041359230028635297</cx:pt>
          <cx:pt idx="27">-0.00018535024369426001</cx:pt>
          <cx:pt idx="28">0.00013436067299355599</cx:pt>
          <cx:pt idx="29">-0.000167170613086289</cx:pt>
          <cx:pt idx="30">0.00090257510286358101</cx:pt>
          <cx:pt idx="31">9.3294650334759994e-05</cx:pt>
          <cx:pt idx="32">0.00023393422697431899</cx:pt>
          <cx:pt idx="33">0.00041475107405089003</cx:pt>
          <cx:pt idx="34">-0.00044605369357685</cx:pt>
          <cx:pt idx="35">-6.85810265634805e-05</cx:pt>
          <cx:pt idx="36">-9.9458329018317198e-05</cx:pt>
          <cx:pt idx="37">-0.00051984496448195903</cx:pt>
          <cx:pt idx="38">0.00018164403328067101</cx:pt>
          <cx:pt idx="39">-0.00048857518813145398</cx:pt>
          <cx:pt idx="40">-0.0010640932379820101</cx:pt>
          <cx:pt idx="41">-0.00081412539320561495</cx:pt>
          <cx:pt idx="42">0.00043912078897647398</cx:pt>
          <cx:pt idx="43">0.00144268823742866</cx:pt>
          <cx:pt idx="44">-0.00032160702902331003</cx:pt>
          <cx:pt idx="45">-0.00029655773536860198</cx:pt>
          <cx:pt idx="46">0.00017875120706574901</cx:pt>
          <cx:pt idx="47">-0.00017298737140780001</cx:pt>
          <cx:pt idx="48">-7.3142642301738501e-05</cx:pt>
          <cx:pt idx="49">-0.00049430942244101399</cx:pt>
          <cx:pt idx="50">0.00093972546026056098</cx:pt>
          <cx:pt idx="51">5.3428403914619298e-06</cx:pt>
          <cx:pt idx="52">-2.4339871788489199e-05</cx:pt>
          <cx:pt idx="53">0.00019859652614833301</cx:pt>
          <cx:pt idx="54">0.00027045351917480599</cx:pt>
          <cx:pt idx="55">0.00040773003876685699</cx:pt>
          <cx:pt idx="56">-7.7487722383851195e-05</cx:pt>
          <cx:pt idx="57">0.00041817116403506299</cx:pt>
          <cx:pt idx="58">0.00034387428816050802</cx:pt>
          <cx:pt idx="59">2.1975180560714799e-05</cx:pt>
          <cx:pt idx="60">0.00013097454353488101</cx:pt>
          <cx:pt idx="61">0.00093454311457612997</cx:pt>
          <cx:pt idx="62">0.00020527341919150701</cx:pt>
          <cx:pt idx="63">3.7802022867841797e-05</cx:pt>
          <cx:pt idx="64">0.0010321694096687101</cx:pt>
          <cx:pt idx="65">0.0073842053372557498</cx:pt>
          <cx:pt idx="66">0.0120766307018237</cx:pt>
          <cx:pt idx="67">0.0084583356141271406</cx:pt>
          <cx:pt idx="68">0.016002234232895599</cx:pt>
          <cx:pt idx="69">0.0267505970169458</cx:pt>
          <cx:pt idx="70">0.027084492268905601</cx:pt>
          <cx:pt idx="71">0.0160418502091919</cx:pt>
          <cx:pt idx="72">-0.0046629254649906303</cx:pt>
          <cx:pt idx="73">-0.00690890002510998</cx:pt>
          <cx:pt idx="74">-0.0089238024617744899</cx:pt>
          <cx:pt idx="75">-0.0067278134073444603</cx:pt>
          <cx:pt idx="76">-0.0048146553468209801</cx:pt>
          <cx:pt idx="77">-0.0050292016513416599</cx:pt>
          <cx:pt idx="78">-0.0025354345925641501</cx:pt>
          <cx:pt idx="79">-0.0012813499608054499</cx:pt>
          <cx:pt idx="80">0.00015369066335805501</cx:pt>
          <cx:pt idx="81">-0.000223111685409385</cx:pt>
          <cx:pt idx="82">8.9404657177628396e-05</cx:pt>
          <cx:pt idx="83">0.00029396662500766498</cx:pt>
          <cx:pt idx="84">0.00090707920917793895</cx:pt>
          <cx:pt idx="85">-0.00012549357463106299</cx:pt>
          <cx:pt idx="86">0.00097778947991278699</cx:pt>
          <cx:pt idx="87">5.0629901272766799e-05</cx:pt>
          <cx:pt idx="88">0.0011206115846426701</cx:pt>
          <cx:pt idx="89">0.0026366181292715</cx:pt>
          <cx:pt idx="90">0.0029685724376786299</cx:pt>
          <cx:pt idx="91">0.0045950021275376497</cx:pt>
          <cx:pt idx="92">0.0099447563174220807</cx:pt>
          <cx:pt idx="93">0.0131626144553561</cx:pt>
          <cx:pt idx="94">0.030651534853417699</cx:pt>
          <cx:pt idx="95">0.042313368618434002</cx:pt>
          <cx:pt idx="96">0.069568658851841506</cx:pt>
          <cx:pt idx="97">0.038511449894439102</cx:pt>
          <cx:pt idx="98">0.0078389099348148798</cx:pt>
          <cx:pt idx="99">-0.014723943673603501</cx:pt>
          <cx:pt idx="100">-0.0034393620779818901</cx:pt>
          <cx:pt idx="101">0.0069264840482824103</cx:pt>
          <cx:pt idx="102">-0.013064133932551099</cx:pt>
          <cx:pt idx="103">-0.0096573959244187404</cx:pt>
          <cx:pt idx="104">-0.0134610090548004</cx:pt>
          <cx:pt idx="105">-0.016076693793011299</cx:pt>
          <cx:pt idx="106">-0.0083299697101346798</cx:pt>
          <cx:pt idx="107">-0.0044147478549413297</cx:pt>
          <cx:pt idx="108">-0.0031700713613215499</cx:pt>
          <cx:pt idx="109">0.000176616561907449</cx:pt>
          <cx:pt idx="110">0.00082523239308997199</cx:pt>
          <cx:pt idx="111">0.000172592326239916</cx:pt>
          <cx:pt idx="112">0.00053836127064168702</cx:pt>
          <cx:pt idx="113">0.000114266331764661</cx:pt>
          <cx:pt idx="114">0.0059639969896644104</cx:pt>
          <cx:pt idx="115">0.00128724074699662</cx:pt>
          <cx:pt idx="116">0.00053498225527754805</cx:pt>
          <cx:pt idx="117">0.0059941177397709999</cx:pt>
          <cx:pt idx="118">0.0133194073431933</cx:pt>
          <cx:pt idx="119">0.013467804637206499</cx:pt>
          <cx:pt idx="120">0.038114584558243701</cx:pt>
          <cx:pt idx="121">0.0269740799153801</cx:pt>
          <cx:pt idx="122">0.0372308092531086</cx:pt>
          <cx:pt idx="123">0.069650982749055998</cx:pt>
          <cx:pt idx="124">0.074283981422372997</cx:pt>
          <cx:pt idx="125">0.089467258690249393</cx:pt>
          <cx:pt idx="126">-0.0057278327574881802</cx:pt>
          <cx:pt idx="127">-0.039911357318129302</cx:pt>
          <cx:pt idx="128">-0.049343891808584298</cx:pt>
          <cx:pt idx="129">-0.036680849782360803</cx:pt>
          <cx:pt idx="130">-0.0144783055531081</cx:pt>
          <cx:pt idx="131">-0.028895289010106701</cx:pt>
          <cx:pt idx="132">-0.0310790295924737</cx:pt>
          <cx:pt idx="133">-0.029697085203095899</cx:pt>
          <cx:pt idx="134">-0.018785554780820699</cx:pt>
          <cx:pt idx="135">-0.015889610760753001</cx:pt>
          <cx:pt idx="136">-0.0079394960055336108</cx:pt>
          <cx:pt idx="137">-0.00123280368804579</cx:pt>
          <cx:pt idx="138">0.0010350965840231899</cx:pt>
          <cx:pt idx="139">0.00024459062421305802</cx:pt>
          <cx:pt idx="140">-0.00032336125306334403</cx:pt>
          <cx:pt idx="141">0.00081516465123159302</cx:pt>
          <cx:pt idx="142">0.00073798254270084995</cx:pt>
          <cx:pt idx="143">0.0023050546270047402</cx:pt>
          <cx:pt idx="144">0.0052296559050082903</cx:pt>
          <cx:pt idx="145">0.014107925057394201</cx:pt>
          <cx:pt idx="146">0.030544160697880799</cx:pt>
          <cx:pt idx="147">0.0202057359208879</cx:pt>
          <cx:pt idx="148">0.0065501644967445897</cx:pt>
          <cx:pt idx="149">0.012834114574932</cx:pt>
          <cx:pt idx="150">0.031268701147442901</cx:pt>
          <cx:pt idx="151">0.041316003736794199</cx:pt>
          <cx:pt idx="152">0.0575554209856972</cx:pt>
          <cx:pt idx="153">0.086317413190821798</cx:pt>
          <cx:pt idx="154">0.0770508626393024</cx:pt>
          <cx:pt idx="155">0.027806645391652399</cx:pt>
          <cx:pt idx="156">-0.029770214344569199</cx:pt>
          <cx:pt idx="157">-0.0193261245471473</cx:pt>
          <cx:pt idx="158">-0.012717480764331299</cx:pt>
          <cx:pt idx="159">-0.026230982113057199</cx:pt>
          <cx:pt idx="160">-0.047386888377271799</cx:pt>
          <cx:pt idx="161">-0.0402088936761257</cx:pt>
          <cx:pt idx="162">-0.03947452214437</cx:pt>
          <cx:pt idx="163">-0.0309293506709644</cx:pt>
          <cx:pt idx="164">-0.0114478819626557</cx:pt>
          <cx:pt idx="165">-0.00291638394427433</cx:pt>
          <cx:pt idx="166">-0.0011682868318548399</cx:pt>
          <cx:pt idx="167">-0.00080146661600831697</cx:pt>
          <cx:pt idx="168">0.00066516346185312397</cx:pt>
          <cx:pt idx="169">0.00060421019736655896</cx:pt>
          <cx:pt idx="170">0.00046529130901032297</cx:pt>
          <cx:pt idx="171">0.0036532488968948301</cx:pt>
          <cx:pt idx="172">0.0096213024104455803</cx:pt>
          <cx:pt idx="173">0.0065525580853749398</cx:pt>
          <cx:pt idx="174">0.018153809707218301</cx:pt>
          <cx:pt idx="175">-0.022154875512861501</cx:pt>
          <cx:pt idx="176">-0.029972881215074</cx:pt>
          <cx:pt idx="177">0.0056889659142085403</cx:pt>
          <cx:pt idx="178">0.038788387058724901</cx:pt>
          <cx:pt idx="179">0.091905438469462503</cx:pt>
          <cx:pt idx="180">0.089741616241005101</cx:pt>
          <cx:pt idx="181">0.117705450114409</cx:pt>
          <cx:pt idx="182">0.080166285561803802</cx:pt>
          <cx:pt idx="183">0.0280093119037448</cx:pt>
          <cx:pt idx="184">-0.017271215638872298</cx:pt>
          <cx:pt idx="185">-0.0034924749888769601</cx:pt>
          <cx:pt idx="186">-0.0052089372501530297</cx:pt>
          <cx:pt idx="187">-0.059898764730053497</cx:pt>
          <cx:pt idx="188">-0.043652098157294802</cx:pt>
          <cx:pt idx="189">-0.033336946463052602</cx:pt>
          <cx:pt idx="190">-0.032069468507043099</cx:pt>
          <cx:pt idx="191">-0.035823536896806202</cx:pt>
          <cx:pt idx="192">-0.0154291734479662</cx:pt>
          <cx:pt idx="193">-0.0040975857709387199</cx:pt>
          <cx:pt idx="194">-0.00018247226398357701</cx:pt>
          <cx:pt idx="195">2.4860777508123401e-05</cx:pt>
          <cx:pt idx="196">0.00033336777735590902</cx:pt>
          <cx:pt idx="197">0.00058491712926805905</cx:pt>
          <cx:pt idx="198">0.00073376576980476197</cx:pt>
          <cx:pt idx="199">0.0039075988095483502</cx:pt>
          <cx:pt idx="200">0.0060961041435749598</cx:pt>
          <cx:pt idx="201">-0.0040762391490486499</cx:pt>
          <cx:pt idx="202">-0.0061566443008005704</cx:pt>
          <cx:pt idx="203">-0.036256049143786301</cx:pt>
          <cx:pt idx="204">0.0014193883803635401</cx:pt>
          <cx:pt idx="205">0.034261386518624898</cx:pt>
          <cx:pt idx="206">0.033655115078214698</cx:pt>
          <cx:pt idx="207">0.037029287087773803</cx:pt>
          <cx:pt idx="208">0.035379242241810202</cx:pt>
          <cx:pt idx="209">0.0237154600237201</cx:pt>
          <cx:pt idx="210">0.0604614982185721</cx:pt>
          <cx:pt idx="211">0.034397711933036201</cx:pt>
          <cx:pt idx="212">0.0218472267814523</cx:pt>
          <cx:pt idx="213">0.0095548619264338493</cx:pt>
          <cx:pt idx="214">-0.0130230745699744</cx:pt>
          <cx:pt idx="215">-0.053489938165448898</cx:pt>
          <cx:pt idx="216">-0.0524636806011365</cx:pt>
          <cx:pt idx="217">-0.036464724309186701</cx:pt>
          <cx:pt idx="218">-0.035486046265342602</cx:pt>
          <cx:pt idx="219">-0.032741166552268303</cx:pt>
          <cx:pt idx="220">-0.022534194344062501</cx:pt>
          <cx:pt idx="221">-0.0044853067082427896</cx:pt>
          <cx:pt idx="222">-0.000369234525286602</cx:pt>
          <cx:pt idx="223">0.00059316856032297003</cx:pt>
          <cx:pt idx="224">-0.00079452652405070099</cx:pt>
          <cx:pt idx="225">-3.8979014409176998e-05</cx:pt>
          <cx:pt idx="226">0.00105329073164429</cx:pt>
          <cx:pt idx="227">0.0033202380314963</cx:pt>
          <cx:pt idx="228">0.011568418139646401</cx:pt>
          <cx:pt idx="229">-0.0062758475125304098</cx:pt>
          <cx:pt idx="230">-0.031003445737199199</cx:pt>
          <cx:pt idx="231">-0.0162655970219596</cx:pt>
          <cx:pt idx="232">0.0028856073840987</cx:pt>
          <cx:pt idx="233">0.0166600090901299</cx:pt>
          <cx:pt idx="234">-0.0223872524899651</cx:pt>
          <cx:pt idx="235">-0.109587551191611</cx:pt>
          <cx:pt idx="236">-0.098934907027186603</cx:pt>
          <cx:pt idx="237">-0.027906298289929798</cx:pt>
          <cx:pt idx="238">0.069655752927748005</cx:pt>
          <cx:pt idx="239">0.051868119217840999</cx:pt>
          <cx:pt idx="240">0.00057265046565311499</cx:pt>
          <cx:pt idx="241">0.0173333342753615</cx:pt>
          <cx:pt idx="242">-0.0171008394500137</cx:pt>
          <cx:pt idx="243">-0.060960610363459698</cx:pt>
          <cx:pt idx="244">-0.049531574003850998</cx:pt>
          <cx:pt idx="245">-0.048260649894424502</cx:pt>
          <cx:pt idx="246">-0.030038636836479699</cx:pt>
          <cx:pt idx="247">-0.034247487691909398</cx:pt>
          <cx:pt idx="248">-0.0256854319545393</cx:pt>
          <cx:pt idx="249">-0.0069613437785199404</cx:pt>
          <cx:pt idx="250">-0.000284795678484936</cx:pt>
          <cx:pt idx="251">0.00024873239461797202</cx:pt>
          <cx:pt idx="252">0.00071266618098099097</cx:pt>
          <cx:pt idx="253">-0.00054616562138913398</cx:pt>
          <cx:pt idx="254">0.00010742247684921399</cx:pt>
          <cx:pt idx="255">0.0020485178317180401</cx:pt>
          <cx:pt idx="256">0.0113123754823379</cx:pt>
          <cx:pt idx="257">-0.022369640598012198</cx:pt>
          <cx:pt idx="258">-0.0477252593291458</cx:pt>
          <cx:pt idx="259">-0.032573019816731198</cx:pt>
          <cx:pt idx="260">-0.050978482585648098</cx:pt>
          <cx:pt idx="261">-0.097883653217812297</cx:pt>
          <cx:pt idx="262">-0.14407533618214799</cx:pt>
          <cx:pt idx="263">-0.173860464671692</cx:pt>
          <cx:pt idx="264">-0.125976637322919</cx:pt>
          <cx:pt idx="265">-0.0084782263472693506</cx:pt>
          <cx:pt idx="266">0.0686740626065655</cx:pt>
          <cx:pt idx="267">0.061279575013664302</cx:pt>
          <cx:pt idx="268">0.0084834458666040394</cx:pt>
          <cx:pt idx="269">-0.023904270405583499</cx:pt>
          <cx:pt idx="270">-0.062339066159042597</cx:pt>
          <cx:pt idx="271">-0.079456082161990405</cx:pt>
          <cx:pt idx="272">-0.069178569858994093</cx:pt>
          <cx:pt idx="273">-0.0475286071930461</cx:pt>
          <cx:pt idx="274">-0.026707451745071401</cx:pt>
          <cx:pt idx="275">-0.0249718305864534</cx:pt>
          <cx:pt idx="276">-0.021151389471889499</cx:pt>
          <cx:pt idx="277">-0.0051103361549281502</cx:pt>
          <cx:pt idx="278">-0.00029166175742924001</cx:pt>
          <cx:pt idx="279">-0.0010878286426469</cx:pt>
          <cx:pt idx="280">9.68461884841186e-05</cx:pt>
          <cx:pt idx="281">0.000325285156381319</cx:pt>
          <cx:pt idx="282">0.00069022235523502195</cx:pt>
          <cx:pt idx="283">0.0032788840633593101</cx:pt>
          <cx:pt idx="284">-0.0021797875072227901</cx:pt>
          <cx:pt idx="285">-0.0354861582373888</cx:pt>
          <cx:pt idx="286">-0.061792541665534599</cx:pt>
          <cx:pt idx="287">-0.066031396043408505</cx:pt>
          <cx:pt idx="288">-0.10652752665742</cx:pt>
          <cx:pt idx="289">-0.116876571406899</cx:pt>
          <cx:pt idx="290">-0.082018697871394305</cx:pt>
          <cx:pt idx="291">-0.071414254981360906</cx:pt>
          <cx:pt idx="292">-0.0283717115336144</cx:pt>
          <cx:pt idx="293">0.077234593371420093</cx:pt>
          <cx:pt idx="294">0.13520864661838</cx:pt>
          <cx:pt idx="295">0.038870561906583397</cx:pt>
          <cx:pt idx="296">0.016184510329966401</cx:pt>
          <cx:pt idx="297">-0.036548657980069503</cx:pt>
          <cx:pt idx="298">-0.076934964279625803</cx:pt>
          <cx:pt idx="299">-0.073460225649481597</cx:pt>
          <cx:pt idx="300">-0.0552442672595772</cx:pt>
          <cx:pt idx="301">-0.039765644454574603</cx:pt>
          <cx:pt idx="302">-0.017822587189771099</cx:pt>
          <cx:pt idx="303">-0.010260904871875001</cx:pt>
          <cx:pt idx="304">-0.015785265203454399</cx:pt>
          <cx:pt idx="305">-0.00148935126214953</cx:pt>
          <cx:pt idx="306">-0.000792556273849351</cx:pt>
          <cx:pt idx="307">1.16608117806214e-05</cx:pt>
          <cx:pt idx="308">0.00035916398871174699</cx:pt>
          <cx:pt idx="309">0.00030595416870499398</cx:pt>
          <cx:pt idx="310">0.0027723741723706201</cx:pt>
          <cx:pt idx="311">0.0031333025516789999</cx:pt>
          <cx:pt idx="312">-0.0052953126980424597</cx:pt>
          <cx:pt idx="313">-0.034792422666376902</cx:pt>
          <cx:pt idx="314">-0.061985748718185602</cx:pt>
          <cx:pt idx="315">-0.063245999315596005</cx:pt>
          <cx:pt idx="316">-0.042232736526310703</cx:pt>
          <cx:pt idx="317">-0.0267915177232446</cx:pt>
          <cx:pt idx="318">-0.0063415475963894598</cx:pt>
          <cx:pt idx="319">0.0102799625069588</cx:pt>
          <cx:pt idx="320">0.0793095629900257</cx:pt>
          <cx:pt idx="321">0.080365005694048294</cx:pt>
          <cx:pt idx="322">0.095439974349320597</cx:pt>
          <cx:pt idx="323">0.0067346320000491299</cx:pt>
          <cx:pt idx="324">-0.055647624023907001</cx:pt>
          <cx:pt idx="325">-0.075911795987002206</cx:pt>
          <cx:pt idx="326">-0.080644936317978505</cx:pt>
          <cx:pt idx="327">-0.065550603477973896</cx:pt>
          <cx:pt idx="328">-0.041393626116264397</cx:pt>
          <cx:pt idx="329">-0.031299099821015697</cx:pt>
          <cx:pt idx="330">-0.020505284535713101</cx:pt>
          <cx:pt idx="331">-0.0038605317872651302</cx:pt>
          <cx:pt idx="332">-0.0112696330277913</cx:pt>
          <cx:pt idx="333">-0.00180707307781931</cx:pt>
          <cx:pt idx="334">-0.0011375434986381099</cx:pt>
          <cx:pt idx="335">0.00131478307185611</cx:pt>
          <cx:pt idx="336">-0.00049145326725475997</cx:pt>
          <cx:pt idx="337">0.00015536966452107601</cx:pt>
          <cx:pt idx="338">0.0019617136489184402</cx:pt>
          <cx:pt idx="339">0.0018371995031986701</cx:pt>
          <cx:pt idx="340">-0.0092460480199542203</cx:pt>
          <cx:pt idx="341">-0.0202965703673295</cx:pt>
          <cx:pt idx="342">-0.038882296418921498</cx:pt>
          <cx:pt idx="343">-0.0261853680863409</cx:pt>
          <cx:pt idx="344">0.0056414960460356902</cx:pt>
          <cx:pt idx="345">0.038090808834763103</cx:pt>
          <cx:pt idx="346">0.020829542421754201</cx:pt>
          <cx:pt idx="347">0.043730969080354301</cx:pt>
          <cx:pt idx="348">0.10713446967536901</cx:pt>
          <cx:pt idx="349">0.025304005490606601</cx:pt>
          <cx:pt idx="350">0.042800399133823198</cx:pt>
          <cx:pt idx="351">-0.0364089406663533</cx:pt>
          <cx:pt idx="352">-0.030210703501403102</cx:pt>
          <cx:pt idx="353">-0.059418726802901202</cx:pt>
          <cx:pt idx="354">-0.037867376430690797</cx:pt>
          <cx:pt idx="355">-0.037935049488646302</cx:pt>
          <cx:pt idx="356">-0.0259427990088258</cx:pt>
          <cx:pt idx="357">-0.020724897610162499</cx:pt>
          <cx:pt idx="358">-0.0136618739957303</cx:pt>
          <cx:pt idx="359">-0.00710816700403657</cx:pt>
          <cx:pt idx="360">0.00247356395400149</cx:pt>
          <cx:pt idx="361">0.010363047311553301</cx:pt>
          <cx:pt idx="362">0.0068602372532574002</cx:pt>
          <cx:pt idx="363">0.0049460953462094797</cx:pt>
          <cx:pt idx="364">-0.00029480261626590602</cx:pt>
          <cx:pt idx="365">-0.00029377167157075801</cx:pt>
          <cx:pt idx="366">0.00156843044058814</cx:pt>
          <cx:pt idx="367">0.00111023217034711</cx:pt>
          <cx:pt idx="368">0.0018342082506242201</cx:pt>
          <cx:pt idx="369">-0.0153075650087275</cx:pt>
          <cx:pt idx="370">-0.0097516584941341501</cx:pt>
          <cx:pt idx="371">0.0059032141687282401</cx:pt>
          <cx:pt idx="372">-0.017053333546449299</cx:pt>
          <cx:pt idx="373">-0.0076109937254182402</cx:pt>
          <cx:pt idx="374">0.0095148979090114005</cx:pt>
          <cx:pt idx="375">0.044077672505031001</cx:pt>
          <cx:pt idx="376">0.037512850233667003</cx:pt>
          <cx:pt idx="377">-0.0068841784654685703</cx:pt>
          <cx:pt idx="378">-0.0055665381766442498</cx:pt>
          <cx:pt idx="379">-0.055935490625142803</cx:pt>
          <cx:pt idx="380">-0.0168882960588971</cx:pt>
          <cx:pt idx="381">-0.016968481679753501</cx:pt>
          <cx:pt idx="382">0.00194638896030247</cx:pt>
          <cx:pt idx="383">0.00478437170084092</cx:pt>
          <cx:pt idx="384">0.010396177631883399</cx:pt>
          <cx:pt idx="385">-0.00157322990632341</cx:pt>
          <cx:pt idx="386">-0.0200749220317352</cx:pt>
          <cx:pt idx="387">-0.0130035985900133</cx:pt>
          <cx:pt idx="388">-0.0067784219613101796</cx:pt>
          <cx:pt idx="389">0.0010469750845879099</cx:pt>
          <cx:pt idx="390">0.00046530535909504803</cx:pt>
          <cx:pt idx="391">-0.00060570164245190802</cx:pt>
          <cx:pt idx="392">-8.3012960001721507e-05</cx:pt>
          <cx:pt idx="393">7.7963259923002906e-05</cx:pt>
          <cx:pt idx="394">-4.4574743652402598e-07</cx:pt>
          <cx:pt idx="395">0.00331233824821242</cx:pt>
          <cx:pt idx="396">0.0030029241206572001</cx:pt>
          <cx:pt idx="397">-0.0070134566677703004</cx:pt>
          <cx:pt idx="398">-0.0022524455893303602</cx:pt>
          <cx:pt idx="399">0.0088147214953889601</cx:pt>
          <cx:pt idx="400">0.0012848980205797001</cx:pt>
          <cx:pt idx="401">-0.0214896893538306</cx:pt>
          <cx:pt idx="402">-0.063175877304078504</cx:pt>
          <cx:pt idx="403">-0.027197629096274</cx:pt>
          <cx:pt idx="404">-0.0151393861792501</cx:pt>
          <cx:pt idx="405">-0.039914192541022901</cx:pt>
          <cx:pt idx="406">0.028020602298888801</cx:pt>
          <cx:pt idx="407">-0.010674377295313099</cx:pt>
          <cx:pt idx="408">-0.049131454964451898</cx:pt>
          <cx:pt idx="409">-0.018721925912893799</cx:pt>
          <cx:pt idx="410">-0.034998689457158103</cx:pt>
          <cx:pt idx="411">-0.0061609735402453399</cx:pt>
          <cx:pt idx="412">-0.0097813914667441697</cx:pt>
          <cx:pt idx="413">0.0136473099864735</cx:pt>
          <cx:pt idx="414">-0.00217991230157011</cx:pt>
          <cx:pt idx="415">-0.011630371627997901</cx:pt>
          <cx:pt idx="416">0.0020305108320029098</cx:pt>
          <cx:pt idx="417">0.0017316427578953099</cx:pt>
          <cx:pt idx="418">0.0017891100981206</cx:pt>
          <cx:pt idx="419">2.5261895951621e-05</cx:pt>
          <cx:pt idx="420">0.000186591853341452</cx:pt>
          <cx:pt idx="421">-0.00043751232828558999</cx:pt>
          <cx:pt idx="422">0.00039425899271605398</cx:pt>
          <cx:pt idx="423">0.0045592365367094698</cx:pt>
          <cx:pt idx="424">6.2088875184208205e-05</cx:pt>
          <cx:pt idx="425">-0.0060396042321048697</cx:pt>
          <cx:pt idx="426">0.0103870785411846</cx:pt>
          <cx:pt idx="427">-0.00173749097641012</cx:pt>
          <cx:pt idx="428">-0.031109920914460101</cx:pt>
          <cx:pt idx="429">-0.0148931661809346</cx:pt>
          <cx:pt idx="430">-0.060183883363919603</cx:pt>
          <cx:pt idx="431">-0.0214607348486822</cx:pt>
          <cx:pt idx="432">-0.00287227725753713</cx:pt>
          <cx:pt idx="433">0.023822086219953301</cx:pt>
          <cx:pt idx="434">-0.015236857443289601</cx:pt>
          <cx:pt idx="435">-0.0631356431591545</cx:pt>
          <cx:pt idx="436">-0.029706561546398901</cx:pt>
          <cx:pt idx="437">-0.040358745841122298</cx:pt>
          <cx:pt idx="438">-0.027752974857380201</cx:pt>
          <cx:pt idx="439">-0.048190929815867499</cx:pt>
          <cx:pt idx="440">-0.045156880314469697</cx:pt>
          <cx:pt idx="441">0.0014005629554212501</cx:pt>
          <cx:pt idx="442">0.0087678607066621304</cx:pt>
          <cx:pt idx="443">-0.000951608752624455</cx:pt>
          <cx:pt idx="444">0.0045308689348499201</cx:pt>
          <cx:pt idx="445">0.0023357998129389301</cx:pt>
          <cx:pt idx="446">0.0030288680039159202</cx:pt>
          <cx:pt idx="447">-0.00070077430720606997</cx:pt>
          <cx:pt idx="448">-0.00017378686934285299</cx:pt>
          <cx:pt idx="449">-0.00028629416896624701</cx:pt>
          <cx:pt idx="450">0.00033444849224992501</cx:pt>
          <cx:pt idx="451">0.0040471384426559896</cx:pt>
          <cx:pt idx="452">-0.0018478342649575199</cx:pt>
          <cx:pt idx="453">-0.0082120521694885595</cx:pt>
          <cx:pt idx="454">0.00136398675253226</cx:pt>
          <cx:pt idx="455">-0.0089205208639452308</cx:pt>
          <cx:pt idx="456">-0.010603819630927099</cx:pt>
          <cx:pt idx="457">-0.0037877755480787501</cx:pt>
          <cx:pt idx="458">-0.023422850383682699</cx:pt>
          <cx:pt idx="459">-0.00247632713694414</cx:pt>
          <cx:pt idx="460">-0.0336269486846709</cx:pt>
          <cx:pt idx="461">0.028028214991933399</cx:pt>
          <cx:pt idx="462">-0.021733054070867699</cx:pt>
          <cx:pt idx="463">-0.103611812477371</cx:pt>
          <cx:pt idx="464">-0.046538240366039103</cx:pt>
          <cx:pt idx="465">-0.046489145979594401</cx:pt>
          <cx:pt idx="466">-0.0168749580148072</cx:pt>
          <cx:pt idx="467">-0.013474216020096699</cx:pt>
          <cx:pt idx="468">-0.039503186953177498</cx:pt>
          <cx:pt idx="469">-0.0063567186005168003</cx:pt>
          <cx:pt idx="470">0.0084461388630234103</cx:pt>
          <cx:pt idx="471">0.0093717320836606294</cx:pt>
          <cx:pt idx="472">0.011409966541569</cx:pt>
          <cx:pt idx="473">0.00548707624759416</cx:pt>
          <cx:pt idx="474">0.0024565250275886</cx:pt>
          <cx:pt idx="475">0.00071326191092181495</cx:pt>
          <cx:pt idx="476">2.30628415330379e-07</cx:pt>
          <cx:pt idx="477">-0.00111147082907522</cx:pt>
          <cx:pt idx="478">0.00139190358908347</cx:pt>
          <cx:pt idx="479">0.0048063732025625102</cx:pt>
          <cx:pt idx="480">-0.0048190940645299303</cx:pt>
          <cx:pt idx="481">-0.0143333306019257</cx:pt>
          <cx:pt idx="482">-0.0069214308749108999</cx:pt>
          <cx:pt idx="483">-0.014593090723642101</cx:pt>
          <cx:pt idx="484">-0.014496224831878001</cx:pt>
          <cx:pt idx="485">-0.034850658838392501</cx:pt>
          <cx:pt idx="486">-0.066676798187920494</cx:pt>
          <cx:pt idx="487">-0.075231776873561598</cx:pt>
          <cx:pt idx="488">-0.037044029103778298</cx:pt>
          <cx:pt idx="489">0.036677835790705202</cx:pt>
          <cx:pt idx="490">0.0058591134721855797</cx:pt>
          <cx:pt idx="491">-0.089240368842727194</cx:pt>
          <cx:pt idx="492">-0.084583784749700394</cx:pt>
          <cx:pt idx="493">-0.016040490862244499</cx:pt>
          <cx:pt idx="494">-0.025840532586542099</cx:pt>
          <cx:pt idx="495">-0.019347821647143999</cx:pt>
          <cx:pt idx="496">-0.0356250246846724</cx:pt>
          <cx:pt idx="497">-0.016559069633586599</cx:pt>
          <cx:pt idx="498">0.0056797014364150002</cx:pt>
          <cx:pt idx="499">0.0048127267491811501</cx:pt>
          <cx:pt idx="500">0.011688791819870901</cx:pt>
          <cx:pt idx="501">0.0182831605831166</cx:pt>
          <cx:pt idx="502">0.0062603908058064999</cx:pt>
          <cx:pt idx="503">0.00095618808849141598</cx:pt>
          <cx:pt idx="504">0.00021798697990124501</cx:pt>
          <cx:pt idx="505">0.000290689293048125</cx:pt>
          <cx:pt idx="506">0.0014545978282269399</cx:pt>
          <cx:pt idx="507">0.0056551317159360898</cx:pt>
          <cx:pt idx="508">0.0012041308723106799</cx:pt>
          <cx:pt idx="509">0.0021420505529678299</cx:pt>
          <cx:pt idx="510">-0.0088887173088952904</cx:pt>
          <cx:pt idx="511">-0.017335816163719101</cx:pt>
          <cx:pt idx="512">-0.017236255052736401</cx:pt>
          <cx:pt idx="513">-0.017758911671613298</cx:pt>
          <cx:pt idx="514">-0.0519451606435943</cx:pt>
          <cx:pt idx="515">-0.0840025345292605</cx:pt>
          <cx:pt idx="516">-0.042617944636045201</cx:pt>
          <cx:pt idx="517">0.040782297914396401</cx:pt>
          <cx:pt idx="518">0.0103490232524799</cx:pt>
          <cx:pt idx="519">-0.060421561675506399</cx:pt>
          <cx:pt idx="520">-0.073434347811394005</cx:pt>
          <cx:pt idx="521">-0.011730635381764699</cx:pt>
          <cx:pt idx="522">0.0334381245810896</cx:pt>
          <cx:pt idx="523">0.0040602457724325898</cx:pt>
          <cx:pt idx="524">0.00097105701279465303</cx:pt>
          <cx:pt idx="525">0.033585701076308101</cx:pt>
          <cx:pt idx="526">0.039432746317214003</cx:pt>
          <cx:pt idx="527">0.0049268817864633104</cx:pt>
          <cx:pt idx="528">0.013944473708268399</cx:pt>
          <cx:pt idx="529">0.014103801662211099</cx:pt>
          <cx:pt idx="530">0.00332560464532151</cx:pt>
          <cx:pt idx="531">0.0020167444629144902</cx:pt>
          <cx:pt idx="532">9.5443998737426597e-05</cx:pt>
          <cx:pt idx="533">-2.2055496351794699e-05</cx:pt>
          <cx:pt idx="534">-0.0037877286247458299</cx:pt>
          <cx:pt idx="535">0.0026932549199421502</cx:pt>
          <cx:pt idx="536">0.00285784376130674</cx:pt>
          <cx:pt idx="537">-0.0035917469817057001</cx:pt>
          <cx:pt idx="538">-0.00903943482224971</cx:pt>
          <cx:pt idx="539">-0.030038473206153399</cx:pt>
          <cx:pt idx="540">-0.0319766335320791</cx:pt>
          <cx:pt idx="541">-0.0102158827325132</cx:pt>
          <cx:pt idx="542">-0.044087693577043799</cx:pt>
          <cx:pt idx="543">-0.045411644127624197</cx:pt>
          <cx:pt idx="544">0.019551074778956401</cx:pt>
          <cx:pt idx="545">0.076047098075365901</cx:pt>
          <cx:pt idx="546">0.038890992081095303</cx:pt>
          <cx:pt idx="547">-0.0137828680503072</cx:pt>
          <cx:pt idx="548">-0.054464076216283998</cx:pt>
          <cx:pt idx="549">-0.032998721298983298</cx:pt>
          <cx:pt idx="550">0.052171708647957601</cx:pt>
          <cx:pt idx="551">0.0127573835506308</cx:pt>
          <cx:pt idx="552">-0.015409419477146399</cx:pt>
          <cx:pt idx="553">0.022608885662379698</cx:pt>
          <cx:pt idx="554">0.0207510515594738</cx:pt>
          <cx:pt idx="555">-0.0075470755968254999</cx:pt>
          <cx:pt idx="556">-0.0028704932308744702</cx:pt>
          <cx:pt idx="557">0.0083577685377544605</cx:pt>
          <cx:pt idx="558">0.0032528987221057399</cx:pt>
          <cx:pt idx="559">0.00077513498716716802</cx:pt>
          <cx:pt idx="560">-0.00057538127130039103</cx:pt>
          <cx:pt idx="561">0.00048320188772745399</cx:pt>
          <cx:pt idx="562">-0.0028103159386189398</cx:pt>
          <cx:pt idx="563">0.0027099302831787501</cx:pt>
          <cx:pt idx="564">-0.0039257107990307502</cx:pt>
          <cx:pt idx="565">-0.0180827464497532</cx:pt>
          <cx:pt idx="566">-0.021582752660274099</cx:pt>
          <cx:pt idx="567">-0.040961665604490799</cx:pt>
          <cx:pt idx="568">-0.043145313536073003</cx:pt>
          <cx:pt idx="569">-0.0104511237265301</cx:pt>
          <cx:pt idx="570">-0.048253630587634003</cx:pt>
          <cx:pt idx="571">-0.0027829626708454299</cx:pt>
          <cx:pt idx="572">0.074260003168027597</cx:pt>
          <cx:pt idx="573">0.057055905982975601</cx:pt>
          <cx:pt idx="574">0.0340412198327011</cx:pt>
          <cx:pt idx="575">-0.016817105633710298</cx:pt>
          <cx:pt idx="576">-0.0198497904996741</cx:pt>
          <cx:pt idx="577">-0.044785633559844197</cx:pt>
          <cx:pt idx="578">0.0267366748036953</cx:pt>
          <cx:pt idx="579">-0.0151489382614591</cx:pt>
          <cx:pt idx="580">-0.0093184432491145198</cx:pt>
          <cx:pt idx="581">0.0012223460478958</cx:pt>
          <cx:pt idx="582">0.0111360951957054</cx:pt>
          <cx:pt idx="583">-0.0076289474185521804</cx:pt>
          <cx:pt idx="584">-0.00059078660785868802</cx:pt>
          <cx:pt idx="585">0.0032042233755733502</cx:pt>
          <cx:pt idx="586">0.000796259338418269</cx:pt>
          <cx:pt idx="587">0.00074525984486260302</cx:pt>
          <cx:pt idx="588">0.00036516866340907298</cx:pt>
          <cx:pt idx="589">0.000264157253290751</cx:pt>
          <cx:pt idx="590">0.00125362044060728</cx:pt>
          <cx:pt idx="591">0.00229808887141511</cx:pt>
          <cx:pt idx="592">0.00053542794958021404</cx:pt>
          <cx:pt idx="593">-0.020714970322774098</cx:pt>
          <cx:pt idx="594">-0.033822670312464498</cx:pt>
          <cx:pt idx="595">-0.041203278986122797</cx:pt>
          <cx:pt idx="596">-0.056431429428194603</cx:pt>
          <cx:pt idx="597">-0.020366841328059999</cx:pt>
          <cx:pt idx="598">-0.0062707737021594203</cx:pt>
          <cx:pt idx="599">0.000840120551487731</cx:pt>
          <cx:pt idx="600">0.0244754662858436</cx:pt>
          <cx:pt idx="601">-0.0234688495109595</cx:pt>
          <cx:pt idx="602">0.0104725913060674</cx:pt>
          <cx:pt idx="603">0.0099668664983547893</cx:pt>
          <cx:pt idx="604">0.0173393846152444</cx:pt>
          <cx:pt idx="605">-0.0565252675418201</cx:pt>
          <cx:pt idx="606">-0.0198724424007336</cx:pt>
          <cx:pt idx="607">-0.036279376204809297</cx:pt>
          <cx:pt idx="608">-0.046108612650566802</cx:pt>
          <cx:pt idx="609">-0.051893351784815099</cx:pt>
          <cx:pt idx="610">-0.023790246013881199</cx:pt>
          <cx:pt idx="611">-0.0032340765375898002</cx:pt>
          <cx:pt idx="612">0.000336056373000592</cx:pt>
          <cx:pt idx="613">0.00041508089887768698</cx:pt>
          <cx:pt idx="614">0.0015030144901902701</cx:pt>
          <cx:pt idx="615">0.00088572489204119097</cx:pt>
          <cx:pt idx="616">0.00019756762365593901</cx:pt>
          <cx:pt idx="617">-0.00015961208277560601</cx:pt>
          <cx:pt idx="618">0.00054901256701514597</cx:pt>
          <cx:pt idx="619">0.0059125708811872697</cx:pt>
          <cx:pt idx="620">0.015267044705621799</cx:pt>
          <cx:pt idx="621">0.0064794787796807604</cx:pt>
          <cx:pt idx="622">0.0069734859205074001</cx:pt>
          <cx:pt idx="623">0.0060355271434991498</cx:pt>
          <cx:pt idx="624">-0.013118647598867</cx:pt>
          <cx:pt idx="625">0.013485217105078001</cx:pt>
          <cx:pt idx="626">0.021462700152398199</cx:pt>
          <cx:pt idx="627">0.033865984536104898</cx:pt>
          <cx:pt idx="628">0.031903942248862699</cx:pt>
          <cx:pt idx="629">0.0052636377855059101</cx:pt>
          <cx:pt idx="630">0.0209007669566235</cx:pt>
          <cx:pt idx="631">0.0400788426122771</cx:pt>
          <cx:pt idx="632">-0.0122271285357821</cx:pt>
          <cx:pt idx="633">-0.070829632903881307</cx:pt>
          <cx:pt idx="634">-0.00568560264609179</cx:pt>
          <cx:pt idx="635">-0.019308470916953299</cx:pt>
          <cx:pt idx="636">-0.033742889809962297</cx:pt>
          <cx:pt idx="637">-0.050273168843026503</cx:pt>
          <cx:pt idx="638">-0.015881375919592801</cx:pt>
          <cx:pt idx="639">0.00052707304853428496</cx:pt>
          <cx:pt idx="640">7.8518147023802701e-05</cx:pt>
          <cx:pt idx="641">0.00073779577922286003</cx:pt>
          <cx:pt idx="642">0.00062797028731945603</cx:pt>
          <cx:pt idx="643">0.00038261570525421602</cx:pt>
          <cx:pt idx="644">0.00021655792115441599</cx:pt>
          <cx:pt idx="645">0.00075976135288024105</cx:pt>
          <cx:pt idx="646">0.00023411096830183199</cx:pt>
          <cx:pt idx="647">0.0033965145896498799</cx:pt>
          <cx:pt idx="648">0.0098415089546413492</cx:pt>
          <cx:pt idx="649">0.0090927118267038008</cx:pt>
          <cx:pt idx="650">0.00789227726405182</cx:pt>
          <cx:pt idx="651">0.026030431325785901</cx:pt>
          <cx:pt idx="652">0.020207719982669299</cx:pt>
          <cx:pt idx="653">0.041976286455659997</cx:pt>
          <cx:pt idx="654">0.044601639765881898</cx:pt>
          <cx:pt idx="655">0.0765823289928933</cx:pt>
          <cx:pt idx="656">0.063965548954258197</cx:pt>
          <cx:pt idx="657">0.0089223765390704195</cx:pt>
          <cx:pt idx="658">-0.0017334540245818101</cx:pt>
          <cx:pt idx="659">0.018983890806425999</cx:pt>
          <cx:pt idx="660">-0.011855110850313899</cx:pt>
          <cx:pt idx="661">-0.024361888132092901</cx:pt>
          <cx:pt idx="662">-0.0130439502040297</cx:pt>
          <cx:pt idx="663">-0.035601902501916402</cx:pt>
          <cx:pt idx="664">-0.035684236280738198</cx:pt>
          <cx:pt idx="665">-0.029462249053245501</cx:pt>
          <cx:pt idx="666">-0.010319530442534501</cx:pt>
          <cx:pt idx="667">-0.00084850915183074904</cx:pt>
          <cx:pt idx="668">-0.00030652426129933901</cx:pt>
          <cx:pt idx="669">0.00047934605151154998</cx:pt>
          <cx:pt idx="670">0.00075758271145194198</cx:pt>
          <cx:pt idx="671">0.000177541536007691</cx:pt>
          <cx:pt idx="672">-0.00044961501999410798</cx:pt>
          <cx:pt idx="673">-0.00066206976328654599</cx:pt>
          <cx:pt idx="674">0.00055561694857852496</cx:pt>
          <cx:pt idx="675">0.0010208110388393501</cx:pt>
          <cx:pt idx="676">0.0062962725358728299</cx:pt>
          <cx:pt idx="677">0.0069890712987022699</cx:pt>
          <cx:pt idx="678">0.0045845477240234597</cx:pt>
          <cx:pt idx="679">0.0120958179102739</cx:pt>
          <cx:pt idx="680">0.0219082114129509</cx:pt>
          <cx:pt idx="681">0.044656386765368102</cx:pt>
          <cx:pt idx="682">0.021959252839873201</cx:pt>
          <cx:pt idx="683">0.042487722555090299</cx:pt>
          <cx:pt idx="684">0.019198665807165099</cx:pt>
          <cx:pt idx="685">0.022720781615509701</cx:pt>
          <cx:pt idx="686">0.018800045428898599</cx:pt>
          <cx:pt idx="687">-0.021054300647996599</cx:pt>
          <cx:pt idx="688">-0.032577851947234698</cx:pt>
          <cx:pt idx="689">0.00506489801908757</cx:pt>
          <cx:pt idx="690">-0.0191620162073033</cx:pt>
          <cx:pt idx="691">-0.015921204328247601</cx:pt>
          <cx:pt idx="692">-0.026761744285332199</cx:pt>
          <cx:pt idx="693">-0.0061844620950480501</cx:pt>
          <cx:pt idx="694">-0.00035967108726947701</cx:pt>
          <cx:pt idx="695">-0.0019315807785115499</cx:pt>
          <cx:pt idx="696">-0.00023912478290055901</cx:pt>
          <cx:pt idx="697">0.00173626215043915</cx:pt>
          <cx:pt idx="698">-0.00014007206993556099</cx:pt>
          <cx:pt idx="699">0.00022203024562718299</cx:pt>
          <cx:pt idx="700">0.000190126969670482</cx:pt>
          <cx:pt idx="701">-0.00011563231601743</cx:pt>
          <cx:pt idx="702">-0.000137622343981802</cx:pt>
          <cx:pt idx="703">-0.00030379294886324898</cx:pt>
          <cx:pt idx="704">0.0025351479423804698</cx:pt>
          <cx:pt idx="705">0.0028539265001808699</cx:pt>
          <cx:pt idx="706">0.005185527600996</cx:pt>
          <cx:pt idx="707">0.0048374548285746704</cx:pt>
          <cx:pt idx="708">0.00029975611338040601</cx:pt>
          <cx:pt idx="709">0.00225461419044102</cx:pt>
          <cx:pt idx="710">-0.0057104933468111897</cx:pt>
          <cx:pt idx="711">-0.00191515276285746</cx:pt>
          <cx:pt idx="712">-0.00450411514783851</cx:pt>
          <cx:pt idx="713">-0.0185969342756491</cx:pt>
          <cx:pt idx="714">-0.027900002963212399</cx:pt>
          <cx:pt idx="715">-0.030049125591824301</cx:pt>
          <cx:pt idx="716">-0.020207473644119799</cx:pt>
          <cx:pt idx="717">-0.010347102512416899</cx:pt>
          <cx:pt idx="718">-0.0059034538898652704</cx:pt>
          <cx:pt idx="719">-0.0024969776527609898</cx:pt>
          <cx:pt idx="720">-0.0031837491581278802</cx:pt>
          <cx:pt idx="721">-0.00055704168194894098</cx:pt>
          <cx:pt idx="722">-0.00024253345413580599</cx:pt>
          <cx:pt idx="723">0.00026450481447643003</cx:pt>
          <cx:pt idx="724">0.000154257099351803</cx:pt>
          <cx:pt idx="725">-0.000186348976746189</cx:pt>
          <cx:pt idx="726">0.00052238807044734396</cx:pt>
          <cx:pt idx="727">-0.00024677005446837599</cx:pt>
          <cx:pt idx="728">-0.00056909810778333204</cx:pt>
          <cx:pt idx="729">-0.00020097908642739299</cx:pt>
          <cx:pt idx="730">0.00061143482639694198</cx:pt>
          <cx:pt idx="731">1.56349174064353e-05</cx:pt>
          <cx:pt idx="732">-0.00028645951617447602</cx:pt>
          <cx:pt idx="733">0.00065123622261131797</cx:pt>
          <cx:pt idx="734">-0.000450715539697441</cx:pt>
          <cx:pt idx="735">5.9608722136326901e-05</cx:pt>
          <cx:pt idx="736">-0.00039285946701541702</cx:pt>
          <cx:pt idx="737">-0.0066814278936513398</cx:pt>
          <cx:pt idx="738">-0.0022971597899453799</cx:pt>
          <cx:pt idx="739">0.0037580116264099299</cx:pt>
          <cx:pt idx="740">-0.00441776075556982</cx:pt>
          <cx:pt idx="741">-0.0034943512535958701</cx:pt>
          <cx:pt idx="742">-0.0085432836466771203</cx:pt>
          <cx:pt idx="743">-0.0052849887359501403</cx:pt>
          <cx:pt idx="744">-0.0023355340326423699</cx:pt>
          <cx:pt idx="745">0.00078103099127497502</cx:pt>
          <cx:pt idx="746">-0.0020319371783375098</cx:pt>
          <cx:pt idx="747">-0.00072970816026947502</cx:pt>
          <cx:pt idx="748">-0.00072015514021657597</cx:pt>
          <cx:pt idx="749">-0.000129134443409417</cx:pt>
          <cx:pt idx="750">-0.00063103182561116905</cx:pt>
          <cx:pt idx="751">-0.00025075624315456699</cx:pt>
          <cx:pt idx="752">9.7696666061502998e-05</cx:pt>
          <cx:pt idx="753">-0.00020633065076168099</cx:pt>
          <cx:pt idx="754">0.00102080449590953</cx:pt>
          <cx:pt idx="755">-0.00018734520914031699</cx:pt>
          <cx:pt idx="756">-0.00055400026250595797</cx:pt>
          <cx:pt idx="757">0.00021038384676165501</cx:pt>
          <cx:pt idx="758">0.000238243020504408</cx:pt>
          <cx:pt idx="759">0.00065986051538536195</cx:pt>
          <cx:pt idx="760">-9.6872795804198205e-05</cx:pt>
          <cx:pt idx="761">0.00054458152281530801</cx:pt>
          <cx:pt idx="762">0.000807217882051528</cx:pt>
          <cx:pt idx="763">0.00087531577580467299</cx:pt>
          <cx:pt idx="764">4.8719958875387598e-05</cx:pt>
          <cx:pt idx="765">-0.000114894437741762</cx:pt>
          <cx:pt idx="766">0.00021229046183850799</cx:pt>
          <cx:pt idx="767">0.000182765990801688</cx:pt>
          <cx:pt idx="768">-0.00066286563382234097</cx:pt>
          <cx:pt idx="769">-7.2380137885207796e-07</cx:pt>
          <cx:pt idx="770">0.00068317356412277803</cx:pt>
          <cx:pt idx="771">0.000264279358836828</cx:pt>
          <cx:pt idx="772">0.00045371840702401398</cx:pt>
          <cx:pt idx="773">-0.00058333497222895904</cx:pt>
          <cx:pt idx="774">-0.0012438967997498501</cx:pt>
          <cx:pt idx="775">0.00019211140656844299</cx:pt>
          <cx:pt idx="776">-0.00032871398868767303</cx:pt>
          <cx:pt idx="777">0.000330335678405658</cx:pt>
          <cx:pt idx="778">6.4966595282673796e-08</cx:pt>
          <cx:pt idx="779">-0.00020469806693767701</cx:pt>
          <cx:pt idx="780">0.00036474070448853902</cx:pt>
          <cx:pt idx="781">-0.00046169166112398099</cx:pt>
          <cx:pt idx="782">-1.85076798264996e-05</cx:pt>
          <cx:pt idx="783">0.00013277271080915201</cx:pt>
        </cx:lvl>
      </cx:numDim>
    </cx:data>
    <cx:data id="182">
      <cx:numDim type="val">
        <cx:f>'001_WA_F - 副本'!$GA$1:$GA$784</cx:f>
        <cx:lvl ptCount="784" formatCode="0.00E+00">
          <cx:pt idx="0">9.3551423870028499e-05</cx:pt>
          <cx:pt idx="1">0.00036953713232477399</cx:pt>
          <cx:pt idx="2">0.00018787674184187199</cx:pt>
          <cx:pt idx="3">0.00042149948310645901</cx:pt>
          <cx:pt idx="4">2.1964230591108401e-05</cx:pt>
          <cx:pt idx="5">-1.01133271393098e-05</cx:pt>
          <cx:pt idx="6">-0.00025215748175467698</cx:pt>
          <cx:pt idx="7">0.000160409552270903</cx:pt>
          <cx:pt idx="8">0.00067496349142461801</cx:pt>
          <cx:pt idx="9">0.00065764953364275396</cx:pt>
          <cx:pt idx="10">-0.00091889173854307904</cx:pt>
          <cx:pt idx="11">0.00012923555890416601</cx:pt>
          <cx:pt idx="12">-0.000194461863215529</cx:pt>
          <cx:pt idx="13">-0.00095358004850522099</cx:pt>
          <cx:pt idx="14">-0.00049888819472607398</cx:pt>
          <cx:pt idx="15">-0.000120653697732371</cx:pt>
          <cx:pt idx="16">4.70356808545476e-05</cx:pt>
          <cx:pt idx="17">0.00010008838013693</cx:pt>
          <cx:pt idx="18">0.00021577904772415699</cx:pt>
          <cx:pt idx="19">0.00047594448956920398</cx:pt>
          <cx:pt idx="20">0.00074152020143970104</cx:pt>
          <cx:pt idx="21">-0.00067929768195328999</cx:pt>
          <cx:pt idx="22">0.00027026783314309502</cx:pt>
          <cx:pt idx="23">0.00022844460250817501</cx:pt>
          <cx:pt idx="24">0.00077080050479902103</cx:pt>
          <cx:pt idx="25">0.00068733963211021001</cx:pt>
          <cx:pt idx="26">0.00015496626978635299</cx:pt>
          <cx:pt idx="27">0.00013773351282676401</cx:pt>
          <cx:pt idx="28">0.00037492573909723802</cx:pt>
          <cx:pt idx="29">-6.0692027468055799e-05</cx:pt>
          <cx:pt idx="30">0.00034389336810443301</cx:pt>
          <cx:pt idx="31">-0.00049338000414471004</cx:pt>
          <cx:pt idx="32">-0.00016781555415549401</cx:pt>
          <cx:pt idx="33">-0.00089310201983441298</cx:pt>
          <cx:pt idx="34">0.00025028962368890499</cx:pt>
          <cx:pt idx="35">0.00028084989485459901</cx:pt>
          <cx:pt idx="36">-0.00096035426143765903</cx:pt>
          <cx:pt idx="37">-0.00149978140828932</cx:pt>
          <cx:pt idx="38">4.0022547841482503e-05</cx:pt>
          <cx:pt idx="39">0.00027572157003597799</cx:pt>
          <cx:pt idx="40">-0.00046399218909908701</cx:pt>
          <cx:pt idx="41">-0.00121150837811623</cx:pt>
          <cx:pt idx="42">0.00136218889458549</cx:pt>
          <cx:pt idx="43">0.00333181815267898</cx:pt>
          <cx:pt idx="44">8.2937291910127603e-05</cx:pt>
          <cx:pt idx="45">0.00016008895466771401</cx:pt>
          <cx:pt idx="46">0.00029364786568642702</cx:pt>
          <cx:pt idx="47">-0.000250274760013752</cx:pt>
          <cx:pt idx="48">8.0005837460746899e-05</cx:pt>
          <cx:pt idx="49">-0.000493358693707125</cx:pt>
          <cx:pt idx="50">0.00024526812702715299</cx:pt>
          <cx:pt idx="51">-0.00042422532021042499</cx:pt>
          <cx:pt idx="52">-0.000159611652960443</cx:pt>
          <cx:pt idx="53">0.00031452734716075099</cx:pt>
          <cx:pt idx="54">0.0010012945632862601</cx:pt>
          <cx:pt idx="55">-0.00012119766529940199</cx:pt>
          <cx:pt idx="56">-0.000221948926230148</cx:pt>
          <cx:pt idx="57">0.00032944186430028502</cx:pt>
          <cx:pt idx="58">-0.00067272431182196504</cx:pt>
          <cx:pt idx="59">0.00055982357496926402</cx:pt>
          <cx:pt idx="60">0.00016960961504293299</cx:pt>
          <cx:pt idx="61">0.000276217417437423</cx:pt>
          <cx:pt idx="62">-0.000274446515695547</cx:pt>
          <cx:pt idx="63">-0.00070870588999154998</cx:pt>
          <cx:pt idx="64">-0.00268284294879328</cx:pt>
          <cx:pt idx="65">-0.0037438307004927099</cx:pt>
          <cx:pt idx="66">-0.0022844691662482399</cx:pt>
          <cx:pt idx="67">-0.00340014428081125</cx:pt>
          <cx:pt idx="68">-0.0022402550212861898</cx:pt>
          <cx:pt idx="69">0.0087274930611825306</cx:pt>
          <cx:pt idx="70">0.0036935408704285399</cx:pt>
          <cx:pt idx="71">0.0120385065578526</cx:pt>
          <cx:pt idx="72">0.013192689074882901</cx:pt>
          <cx:pt idx="73">0.0049211646710219902</cx:pt>
          <cx:pt idx="74">-0.00172697871167392</cx:pt>
          <cx:pt idx="75">0.0032647001273483</cx:pt>
          <cx:pt idx="76">-0.0012215436360897901</cx:pt>
          <cx:pt idx="77">-0.0020485127816914101</cx:pt>
          <cx:pt idx="78">-0.00178039528551089</cx:pt>
          <cx:pt idx="79">-0.000623970653209339</cx:pt>
          <cx:pt idx="80">4.6677535613357202e-05</cx:pt>
          <cx:pt idx="81">0.00018851024918556199</cx:pt>
          <cx:pt idx="82">-0.000332048263120992</cx:pt>
          <cx:pt idx="83">0.00034041693429198402</cx:pt>
          <cx:pt idx="84">-0.00030237009291101498</cx:pt>
          <cx:pt idx="85">0.00074263452701980198</cx:pt>
          <cx:pt idx="86">0.00073000194407189399</cx:pt>
          <cx:pt idx="87">-0.000573323475877719</cx:pt>
          <cx:pt idx="88">-0.00103742024163997</cx:pt>
          <cx:pt idx="89">0.00170227562824447</cx:pt>
          <cx:pt idx="90">0.00032662460759993501</cx:pt>
          <cx:pt idx="91">0.00044064618764881402</cx:pt>
          <cx:pt idx="92">0.00181782681280561</cx:pt>
          <cx:pt idx="93">-0.0035865792195695599</cx:pt>
          <cx:pt idx="94">-0.00010909719793513201</cx:pt>
          <cx:pt idx="95">-0.00881331238062724</cx:pt>
          <cx:pt idx="96">-0.0020015914711908199</cx:pt>
          <cx:pt idx="97">-0.0100729655022056</cx:pt>
          <cx:pt idx="98">-0.013770170618688699</cx:pt>
          <cx:pt idx="99">0.0166269229630026</cx:pt>
          <cx:pt idx="100">0.0157618331753249</cx:pt>
          <cx:pt idx="101">0.00063480096882431096</cx:pt>
          <cx:pt idx="102">0.00566256025631642</cx:pt>
          <cx:pt idx="103">0.0027430099681588398</cx:pt>
          <cx:pt idx="104">0.00089748016493902097</cx:pt>
          <cx:pt idx="105">0.00312413107778834</cx:pt>
          <cx:pt idx="106">0.0098756815619408002</cx:pt>
          <cx:pt idx="107">0.010134729344358599</cx:pt>
          <cx:pt idx="108">1.82802148014427e-05</cx:pt>
          <cx:pt idx="109">-0.000317157176276527</cx:pt>
          <cx:pt idx="110">-0.00093533629086956795</cx:pt>
          <cx:pt idx="111">0.00051829561594795995</cx:pt>
          <cx:pt idx="112">0.000112802299208529</cx:pt>
          <cx:pt idx="113">-0.00080217083331860103</cx:pt>
          <cx:pt idx="114">0.0021519243454528902</cx:pt>
          <cx:pt idx="115">0.00076666023935505602</cx:pt>
          <cx:pt idx="116">0.00206675332364735</cx:pt>
          <cx:pt idx="117">0.0121938356148018</cx:pt>
          <cx:pt idx="118">0.013424915143901499</cx:pt>
          <cx:pt idx="119">0.017136818663055602</cx:pt>
          <cx:pt idx="120">0.023101896986975599</cx:pt>
          <cx:pt idx="121">0.022189106239416199</cx:pt>
          <cx:pt idx="122">0.046127950116362199</cx:pt>
          <cx:pt idx="123">0.039794450035627801</cx:pt>
          <cx:pt idx="124">0.0595622874648329</cx:pt>
          <cx:pt idx="125">0.055993845429824898</cx:pt>
          <cx:pt idx="126">0.061451147101828398</cx:pt>
          <cx:pt idx="127">0.082039754805594195</cx:pt>
          <cx:pt idx="128">0.081448022967677905</cx:pt>
          <cx:pt idx="129">0.027923359939730601</cx:pt>
          <cx:pt idx="130">-0.0102392548097891</cx:pt>
          <cx:pt idx="131">-0.0049237341743202699</cx:pt>
          <cx:pt idx="132">0.00063634204938689402</cx:pt>
          <cx:pt idx="133">-0.00082001292883938004</cx:pt>
          <cx:pt idx="134">-0.00074268757806495204</cx:pt>
          <cx:pt idx="135">-0.0023877338708863998</cx:pt>
          <cx:pt idx="136">0.00226541115754405</cx:pt>
          <cx:pt idx="137">0.0052944219753533603</cx:pt>
          <cx:pt idx="138">0.0020495732512108198</cx:pt>
          <cx:pt idx="139">-0.00043284114326457099</cx:pt>
          <cx:pt idx="140">-0.00036126113310030301</cx:pt>
          <cx:pt idx="141">-0.00035705436454189302</cx:pt>
          <cx:pt idx="142">0.00012772053825128</cx:pt>
          <cx:pt idx="143">0.0018412317918244301</cx:pt>
          <cx:pt idx="144">0.0059934116219570498</cx:pt>
          <cx:pt idx="145">0.022315003014871999</cx:pt>
          <cx:pt idx="146">0.025822353680896599</cx:pt>
          <cx:pt idx="147">0.021362961674508699</cx:pt>
          <cx:pt idx="148">0.0177776994064275</cx:pt>
          <cx:pt idx="149">0.011760310245437</cx:pt>
          <cx:pt idx="150">0.0071250820241503402</cx:pt>
          <cx:pt idx="151">0.029020649701504201</cx:pt>
          <cx:pt idx="152">0.050593683516393997</cx:pt>
          <cx:pt idx="153">0.0077722785230198198</cx:pt>
          <cx:pt idx="154">-0.0015432825208015299</cx:pt>
          <cx:pt idx="155">0.0078257557103043208</cx:pt>
          <cx:pt idx="156">0.00703406537095215</cx:pt>
          <cx:pt idx="157">0.010716386078560999</cx:pt>
          <cx:pt idx="158">-0.024903452274017399</cx:pt>
          <cx:pt idx="159">0.034803841060224397</cx:pt>
          <cx:pt idx="160">0.037705205794999599</cx:pt>
          <cx:pt idx="161">0.047120758836446397</cx:pt>
          <cx:pt idx="162">0.021932466791832601</cx:pt>
          <cx:pt idx="163">0.011261408354561801</cx:pt>
          <cx:pt idx="164">0.0053239493548299897</cx:pt>
          <cx:pt idx="165">0.014187212834801901</cx:pt>
          <cx:pt idx="166">0.0028039424406347902</cx:pt>
          <cx:pt idx="167">-0.00052183666794075297</cx:pt>
          <cx:pt idx="168">-0.00035207228125498099</cx:pt>
          <cx:pt idx="169">0.000146973391860585</cx:pt>
          <cx:pt idx="170">-0.0022777948561571101</cx:pt>
          <cx:pt idx="171">0.0012305531444996201</cx:pt>
          <cx:pt idx="172">0.0040437623415349603</cx:pt>
          <cx:pt idx="173">0.00495426654048629</cx:pt>
          <cx:pt idx="174">0.0135721894579216</cx:pt>
          <cx:pt idx="175">0.0085735564040857401</cx:pt>
          <cx:pt idx="176">0.015650819461740802</cx:pt>
          <cx:pt idx="177">0.0224174502329904</cx:pt>
          <cx:pt idx="178">0.0135210362471093</cx:pt>
          <cx:pt idx="179">0.0368613089132451</cx:pt>
          <cx:pt idx="180">0.033360833985882098</cx:pt>
          <cx:pt idx="181">0.012340918776057299</cx:pt>
          <cx:pt idx="182">-0.0017622088302613899</cx:pt>
          <cx:pt idx="183">-0.026349107579499102</cx:pt>
          <cx:pt idx="184">-0.015705666288162799</cx:pt>
          <cx:pt idx="185">0.0016219172648558799</cx:pt>
          <cx:pt idx="186">-0.014925094647854201</cx:pt>
          <cx:pt idx="187">0.0024645260551526401</cx:pt>
          <cx:pt idx="188">0.0193162250914082</cx:pt>
          <cx:pt idx="189">0.0097117919723075097</cx:pt>
          <cx:pt idx="190">0.0040580137444204099</cx:pt>
          <cx:pt idx="191">0.016015991006919202</cx:pt>
          <cx:pt idx="192">0.0151754267060367</cx:pt>
          <cx:pt idx="193">0.017089884266022499</cx:pt>
          <cx:pt idx="194">0.00056156736224458395</cx:pt>
          <cx:pt idx="195">-0.0023539524133388899</cx:pt>
          <cx:pt idx="196">0.00046973465244639999</cx:pt>
          <cx:pt idx="197">-0.00013423771945920599</cx:pt>
          <cx:pt idx="198">-0.0065909835382181297</cx:pt>
          <cx:pt idx="199">-0.00497859508248478</cx:pt>
          <cx:pt idx="200">0.010174090201831</cx:pt>
          <cx:pt idx="201">-0.0035817341283589498</cx:pt>
          <cx:pt idx="202">-0.015309974135564799</cx:pt>
          <cx:pt idx="203">-0.0187867404224062</cx:pt>
          <cx:pt idx="204">0.0021184676025681999</cx:pt>
          <cx:pt idx="205">-0.0108710641250596</cx:pt>
          <cx:pt idx="206">0.00050846865189741798</cx:pt>
          <cx:pt idx="207">-0.023944014170992501</cx:pt>
          <cx:pt idx="208">0.022036997309219101</cx:pt>
          <cx:pt idx="209">0.0064369950549884097</cx:pt>
          <cx:pt idx="210">-0.0142020349412344</cx:pt>
          <cx:pt idx="211">0.0233735467182947</cx:pt>
          <cx:pt idx="212">-0.012176573179173301</cx:pt>
          <cx:pt idx="213">-0.027605066955637199</cx:pt>
          <cx:pt idx="214">-0.0165802701130628</cx:pt>
          <cx:pt idx="215">-0.00306002056861887</cx:pt>
          <cx:pt idx="216">0.0119773901012708</cx:pt>
          <cx:pt idx="217">0.029260693322830499</cx:pt>
          <cx:pt idx="218">0.022754167368121799</cx:pt>
          <cx:pt idx="219">0.020230531574588099</cx:pt>
          <cx:pt idx="220">0.0133916608410115</cx:pt>
          <cx:pt idx="221">0.013667376691268499</cx:pt>
          <cx:pt idx="222">0.0028812263151582599</cx:pt>
          <cx:pt idx="223">-0.00151553217355679</cx:pt>
          <cx:pt idx="224">0.000506438040593949</cx:pt>
          <cx:pt idx="225">-0.00121671501227492</cx:pt>
          <cx:pt idx="226">-0.0059567422249024501</cx:pt>
          <cx:pt idx="227">0.0010372035443472101</cx:pt>
          <cx:pt idx="228">0.018057214591214801</cx:pt>
          <cx:pt idx="229">-0.00020118958505537299</cx:pt>
          <cx:pt idx="230">0.0022274576344962398</cx:pt>
          <cx:pt idx="231">-0.0140168014557194</cx:pt>
          <cx:pt idx="232">0.00084925448467828397</cx:pt>
          <cx:pt idx="233">-0.015606618579069999</cx:pt>
          <cx:pt idx="234">0.023402785926956</cx:pt>
          <cx:pt idx="235">-0.0198406598827984</cx:pt>
          <cx:pt idx="236">-0.0060039857452825899</cx:pt>
          <cx:pt idx="237">0.0215883725151641</cx:pt>
          <cx:pt idx="238">-0.022115706442136802</cx:pt>
          <cx:pt idx="239">-0.0177341232533316</cx:pt>
          <cx:pt idx="240">-0.023804429185081799</cx:pt>
          <cx:pt idx="241">-0.046901466639908101</cx:pt>
          <cx:pt idx="242">-0.011919047270805699</cx:pt>
          <cx:pt idx="243">0.0405009481258587</cx:pt>
          <cx:pt idx="244">0.030810269696839001</cx:pt>
          <cx:pt idx="245">0.0131996195417471</cx:pt>
          <cx:pt idx="246">0.025757250119154699</cx:pt>
          <cx:pt idx="247">0.018482180821212099</cx:pt>
          <cx:pt idx="248">0.0086460677312819208</cx:pt>
          <cx:pt idx="249">0.0114791299066882</cx:pt>
          <cx:pt idx="250">0.0111440725484452</cx:pt>
          <cx:pt idx="251">0.00140313400082367</cx:pt>
          <cx:pt idx="252">0.00054947097562401304</cx:pt>
          <cx:pt idx="253">-0.00129354904239314</cx:pt>
          <cx:pt idx="254">-0.0012549416129835</cx:pt>
          <cx:pt idx="255">0.00896924349024876</cx:pt>
          <cx:pt idx="256">0.017034236625365799</cx:pt>
          <cx:pt idx="257">-0.0030956002782142802</cx:pt>
          <cx:pt idx="258">-0.0069611167728304904</cx:pt>
          <cx:pt idx="259">0.0065377677284558702</cx:pt>
          <cx:pt idx="260">0.0240865584002035</cx:pt>
          <cx:pt idx="261">0.030552909641204499</cx:pt>
          <cx:pt idx="262">0.037821310951925598</cx:pt>
          <cx:pt idx="263">0.046500630758128998</cx:pt>
          <cx:pt idx="264">-0.010814635847395801</cx:pt>
          <cx:pt idx="265">-0.00095222877514613603</cx:pt>
          <cx:pt idx="266">-0.0103338457426562</cx:pt>
          <cx:pt idx="267">-0.00504723888212711</cx:pt>
          <cx:pt idx="268">-0.0258309272322443</cx:pt>
          <cx:pt idx="269">-0.047036282498433897</cx:pt>
          <cx:pt idx="270">-0.035180370794798403</cx:pt>
          <cx:pt idx="271">0.030034816998845498</cx:pt>
          <cx:pt idx="272">0.037004772015280199</cx:pt>
          <cx:pt idx="273">0.025845583608060298</cx:pt>
          <cx:pt idx="274">0.024710907241629901</cx:pt>
          <cx:pt idx="275">0.026644595895490501</cx:pt>
          <cx:pt idx="276">0.0016567309171914601</cx:pt>
          <cx:pt idx="277">0.0082942490990171903</cx:pt>
          <cx:pt idx="278">-0.00382759675530567</cx:pt>
          <cx:pt idx="279">-0.011615258109139799</cx:pt>
          <cx:pt idx="280">-0.00035790877374845901</cx:pt>
          <cx:pt idx="281">-0.00040559934378435599</cx:pt>
          <cx:pt idx="282">-0.0022925672046818601</cx:pt>
          <cx:pt idx="283">0.0055212932635840201</cx:pt>
          <cx:pt idx="284">0.0094837514293029494</cx:pt>
          <cx:pt idx="285">-0.022226562431343699</cx:pt>
          <cx:pt idx="286">-0.030795828876844501</cx:pt>
          <cx:pt idx="287">0.023808621596184399</cx:pt>
          <cx:pt idx="288">0.0298625386263567</cx:pt>
          <cx:pt idx="289">0.0166588392224595</cx:pt>
          <cx:pt idx="290">0.052264870255875</cx:pt>
          <cx:pt idx="291">0.049057052746862902</cx:pt>
          <cx:pt idx="292">0.044359313598843098</cx:pt>
          <cx:pt idx="293">-0.033496646873753498</cx:pt>
          <cx:pt idx="294">0.036551873764934899</cx:pt>
          <cx:pt idx="295">-0.036716819015003101</cx:pt>
          <cx:pt idx="296">-0.018928163209296699</cx:pt>
          <cx:pt idx="297">0.00380428709155744</cx:pt>
          <cx:pt idx="298">0.032349113644959598</cx:pt>
          <cx:pt idx="299">0.031720529842405601</cx:pt>
          <cx:pt idx="300">0.031983620959530203</cx:pt>
          <cx:pt idx="301">-0.00085194569251113102</cx:pt>
          <cx:pt idx="302">-0.0085232928660002594</cx:pt>
          <cx:pt idx="303">-0.0065443818095228196</cx:pt>
          <cx:pt idx="304">-0.0422406643816573</cx:pt>
          <cx:pt idx="305">-0.022496493669223398</cx:pt>
          <cx:pt idx="306">-0.0059357385953277197</cx:pt>
          <cx:pt idx="307">-0.0020516259859410602</cx:pt>
          <cx:pt idx="308">8.9799227708691308e-06</cx:pt>
          <cx:pt idx="309">-0.00029490385683213899</cx:pt>
          <cx:pt idx="310">-0.0026430786285325698</cx:pt>
          <cx:pt idx="311">-0.0032499357767919999</cx:pt>
          <cx:pt idx="312">-0.0020380014526195701</cx:pt>
          <cx:pt idx="313">-0.036298232252744603</cx:pt>
          <cx:pt idx="314">-0.028435529166202001</cx:pt>
          <cx:pt idx="315">-0.0053967096998018297</cx:pt>
          <cx:pt idx="316">0.0157289818740124</cx:pt>
          <cx:pt idx="317">0.019200451458526599</cx:pt>
          <cx:pt idx="318">0.0225850265001604</cx:pt>
          <cx:pt idx="319">0.036981427949855698</cx:pt>
          <cx:pt idx="320">0.030376721129817</cx:pt>
          <cx:pt idx="321">-0.015480988359432599</cx:pt>
          <cx:pt idx="322">0.050956008570282103</cx:pt>
          <cx:pt idx="323">0.032816410640258802</cx:pt>
          <cx:pt idx="324">0.0276129733245459</cx:pt>
          <cx:pt idx="325">0.055754171803354798</cx:pt>
          <cx:pt idx="326">0.0606539034654709</cx:pt>
          <cx:pt idx="327">0.0306763982158984</cx:pt>
          <cx:pt idx="328">0.046544550353918503</cx:pt>
          <cx:pt idx="329">-0.027206571810252</cx:pt>
          <cx:pt idx="330">-0.0645386146456359</cx:pt>
          <cx:pt idx="331">-0.033929748259853898</cx:pt>
          <cx:pt idx="332">-0.0118440414508072</cx:pt>
          <cx:pt idx="333">0.010438588061958</cx:pt>
          <cx:pt idx="334">0.0038569519970438602</cx:pt>
          <cx:pt idx="335">8.7416020800762403e-05</cx:pt>
          <cx:pt idx="336">6.1301360695159004e-05</cx:pt>
          <cx:pt idx="337">-0.00104356105007495</cx:pt>
          <cx:pt idx="338">-0.00091977280372284198</cx:pt>
          <cx:pt idx="339">-0.0058435794308398896</cx:pt>
          <cx:pt idx="340">-0.0061721696318978603</cx:pt>
          <cx:pt idx="341">-0.0311057829622064</cx:pt>
          <cx:pt idx="342">-0.019303600009480001</cx:pt>
          <cx:pt idx="343">-0.013246878547890899</cx:pt>
          <cx:pt idx="344">-0.038542344916108098</cx:pt>
          <cx:pt idx="345">0.00167734068967899</cx:pt>
          <cx:pt idx="346">0.0050267317349214297</cx:pt>
          <cx:pt idx="347">0.029685250444047798</cx:pt>
          <cx:pt idx="348">0.016256370871538701</cx:pt>
          <cx:pt idx="349">0.049172809238321999</cx:pt>
          <cx:pt idx="350">0.108284750776795</cx:pt>
          <cx:pt idx="351">0.095729122277929402</cx:pt>
          <cx:pt idx="352">0.061331691688723898</cx:pt>
          <cx:pt idx="353">0.121567204857226</cx:pt>
          <cx:pt idx="354">0.027989151361449999</cx:pt>
          <cx:pt idx="355">0.0082081516549160002</cx:pt>
          <cx:pt idx="356">-0.042111572920933302</cx:pt>
          <cx:pt idx="357">-0.064828066738595702</cx:pt>
          <cx:pt idx="358">-0.056805150179370302</cx:pt>
          <cx:pt idx="359">-0.029405222908308298</cx:pt>
          <cx:pt idx="360">-0.022631673125327299</cx:pt>
          <cx:pt idx="361">-0.0075173842156200498</cx:pt>
          <cx:pt idx="362">-0.0042601477904889596</cx:pt>
          <cx:pt idx="363">-0.0017251878138447</cx:pt>
          <cx:pt idx="364">-0.00056921485832953902</cx:pt>
          <cx:pt idx="365">-0.00150633892444475</cx:pt>
          <cx:pt idx="366">-0.00132750531892945</cx:pt>
          <cx:pt idx="367">-0.00992544764741762</cx:pt>
          <cx:pt idx="368">-0.027595818281116201</cx:pt>
          <cx:pt idx="369">-0.0568806350372425</cx:pt>
          <cx:pt idx="370">-0.046209223471508902</cx:pt>
          <cx:pt idx="371">-0.022708581935713599</cx:pt>
          <cx:pt idx="372">-0.041356224900779802</cx:pt>
          <cx:pt idx="373">-0.063565944858605894</cx:pt>
          <cx:pt idx="374">-0.091397608235938496</cx:pt>
          <cx:pt idx="375">0.032874119681781201</cx:pt>
          <cx:pt idx="376">0.062431937708095998</cx:pt>
          <cx:pt idx="377">0.084012365512731599</cx:pt>
          <cx:pt idx="378">0.14970969435342801</cx:pt>
          <cx:pt idx="379">0.13242795561656201</cx:pt>
          <cx:pt idx="380">0.091278887735992603</cx:pt>
          <cx:pt idx="381">0.100821378741432</cx:pt>
          <cx:pt idx="382">0.0062906738999470796</cx:pt>
          <cx:pt idx="383">-0.019442945051028001</cx:pt>
          <cx:pt idx="384">-0.015740146817913699</cx:pt>
          <cx:pt idx="385">-0.069878480943778798</cx:pt>
          <cx:pt idx="386">-0.058314422996211202</cx:pt>
          <cx:pt idx="387">-0.0477234557263174</cx:pt>
          <cx:pt idx="388">-0.037809441082530697</cx:pt>
          <cx:pt idx="389">-0.0078772875979062403</cx:pt>
          <cx:pt idx="390">-0.0011304090752407201</cx:pt>
          <cx:pt idx="391">0.00072236318650590605</cx:pt>
          <cx:pt idx="392">0.00024153514233883299</cx:pt>
          <cx:pt idx="393">-0.0010823123335268201</cx:pt>
          <cx:pt idx="394">-0.0010055920464271499</cx:pt>
          <cx:pt idx="395">-0.0107202494020192</cx:pt>
          <cx:pt idx="396">-0.034753208522912402</cx:pt>
          <cx:pt idx="397">-0.068690592231911804</cx:pt>
          <cx:pt idx="398">-0.077634723574544498</cx:pt>
          <cx:pt idx="399">-0.073465915487535199</cx:pt>
          <cx:pt idx="400">-0.101626320143704</cx:pt>
          <cx:pt idx="401">-0.095890681710738099</cx:pt>
          <cx:pt idx="402">-0.067762593443358707</cx:pt>
          <cx:pt idx="403">-0.0053145975614861101</cx:pt>
          <cx:pt idx="404">0.034354236800091101</cx:pt>
          <cx:pt idx="405">0.072030708235283597</cx:pt>
          <cx:pt idx="406">0.10872458465202101</cx:pt>
          <cx:pt idx="407">0.035340004366446499</cx:pt>
          <cx:pt idx="408">0.0383749638381898</cx:pt>
          <cx:pt idx="409">0.032547248360986901</cx:pt>
          <cx:pt idx="410">-0.0472115221614871</cx:pt>
          <cx:pt idx="411">-0.049132627162974903</cx:pt>
          <cx:pt idx="412">-0.046028436231237702</cx:pt>
          <cx:pt idx="413">-0.025088947857805299</cx:pt>
          <cx:pt idx="414">-0.036944172186024998</cx:pt>
          <cx:pt idx="415">-0.047110748272472303</cx:pt>
          <cx:pt idx="416">-0.018809227052609401</cx:pt>
          <cx:pt idx="417">0.0029281790183412</cx:pt>
          <cx:pt idx="418">0.000311264447925707</cx:pt>
          <cx:pt idx="419">-0.00032336398664578798</cx:pt>
          <cx:pt idx="420">0.000216918944740135</cx:pt>
          <cx:pt idx="421">-0.0014522641632999701</cx:pt>
          <cx:pt idx="422">0.00099415941353140909</cx:pt>
          <cx:pt idx="423">-0.0066804417685354198</cx:pt>
          <cx:pt idx="424">-0.023763785769834601</cx:pt>
          <cx:pt idx="425">-0.070159507953075295</cx:pt>
          <cx:pt idx="426">-0.081969924450502801</cx:pt>
          <cx:pt idx="427">-0.049088411889111103</cx:pt>
          <cx:pt idx="428">-0.039815420267084997</cx:pt>
          <cx:pt idx="429">-0.0632533082258908</cx:pt>
          <cx:pt idx="430">-0.0672491968951687</cx:pt>
          <cx:pt idx="431">-0.032939039198338897</cx:pt>
          <cx:pt idx="432">-0.026861372802149099</cx:pt>
          <cx:pt idx="433">0.048706300695329302</cx:pt>
          <cx:pt idx="434">0.048061718440221599</cx:pt>
          <cx:pt idx="435">-0.042376847435447403</cx:pt>
          <cx:pt idx="436">-0.016726757661968399</cx:pt>
          <cx:pt idx="437">-0.053044710695163498</cx:pt>
          <cx:pt idx="438">-0.025952931435927001</cx:pt>
          <cx:pt idx="439">-0.050159791544884397</cx:pt>
          <cx:pt idx="440">-0.0376867941185971</cx:pt>
          <cx:pt idx="441">-0.014736476340915799</cx:pt>
          <cx:pt idx="442">-0.0047703347846185604</cx:pt>
          <cx:pt idx="443">-0.0279433608955027</cx:pt>
          <cx:pt idx="444">-0.0026713477866383102</cx:pt>
          <cx:pt idx="445">0.012823543960095799</cx:pt>
          <cx:pt idx="446">0.00151508497544363</cx:pt>
          <cx:pt idx="447">-0.00018562624927676301</cx:pt>
          <cx:pt idx="448">0.00015313113292928</cx:pt>
          <cx:pt idx="449">-0.00056829867861197701</cx:pt>
          <cx:pt idx="450">0.0018051730417416099</cx:pt>
          <cx:pt idx="451">-0.00200129318962419</cx:pt>
          <cx:pt idx="452">-0.021475093729128002</cx:pt>
          <cx:pt idx="453">-0.0692378427685756</cx:pt>
          <cx:pt idx="454">-0.043105838950549799</cx:pt>
          <cx:pt idx="455">-0.015129741916958799</cx:pt>
          <cx:pt idx="456">-0.044372710995399502</cx:pt>
          <cx:pt idx="457">-0.042733797310614698</cx:pt>
          <cx:pt idx="458">-0.047658916111155102</cx:pt>
          <cx:pt idx="459">-0.047397514102016702</cx:pt>
          <cx:pt idx="460">-0.040531180080354598</cx:pt>
          <cx:pt idx="461">-0.025512989306193098</cx:pt>
          <cx:pt idx="462">-0.012164445118177899</cx:pt>
          <cx:pt idx="463">-0.066419282615522199</cx:pt>
          <cx:pt idx="464">-0.062586144276224207</cx:pt>
          <cx:pt idx="465">-0.054525865788722899</cx:pt>
          <cx:pt idx="466">-0.00118829978130155</cx:pt>
          <cx:pt idx="467">-0.022729095190283599</cx:pt>
          <cx:pt idx="468">-0.031150928775691401</cx:pt>
          <cx:pt idx="469">-0.028684817301484301</cx:pt>
          <cx:pt idx="470">-0.0149999335285671</cx:pt>
          <cx:pt idx="471">0.0049536314929787603</cx:pt>
          <cx:pt idx="472">0.014573086994518</cx:pt>
          <cx:pt idx="473">0.0059099187140623901</cx:pt>
          <cx:pt idx="474">-0.00259307877299534</cx:pt>
          <cx:pt idx="475">-0.0020435021394648299</cx:pt>
          <cx:pt idx="476">-0.00072806054737365204</cx:pt>
          <cx:pt idx="477">-4.4485263613165102e-05</cx:pt>
          <cx:pt idx="478">0.0023164601693589702</cx:pt>
          <cx:pt idx="479">0.00024833160859817302</cx:pt>
          <cx:pt idx="480">-0.0089650266025602492</cx:pt>
          <cx:pt idx="481">-0.0340205066428627</cx:pt>
          <cx:pt idx="482">-0.0099626426306143098</cx:pt>
          <cx:pt idx="483">0.0143630036371582</cx:pt>
          <cx:pt idx="484">0.0101190132124221</cx:pt>
          <cx:pt idx="485">-0.054298063104485997</cx:pt>
          <cx:pt idx="486">-0.068053031403216405</cx:pt>
          <cx:pt idx="487">-0.068562783428878601</cx:pt>
          <cx:pt idx="488">-0.077989800881788293</cx:pt>
          <cx:pt idx="489">-0.086338715313809905</cx:pt>
          <cx:pt idx="490">-0.062236481154370298</cx:pt>
          <cx:pt idx="491">-0.094033874048388894</cx:pt>
          <cx:pt idx="492">-0.016253646947439401</cx:pt>
          <cx:pt idx="493">-0.032956377020764198</cx:pt>
          <cx:pt idx="494">-0.039350970311793798</cx:pt>
          <cx:pt idx="495">-0.0070391697447680698</cx:pt>
          <cx:pt idx="496">-0.0243493252131105</cx:pt>
          <cx:pt idx="497">-0.025391888336868399</cx:pt>
          <cx:pt idx="498">-0.0068333931306902799</cx:pt>
          <cx:pt idx="499">0.033291261276674602</cx:pt>
          <cx:pt idx="500">0.0187016283752478</cx:pt>
          <cx:pt idx="501">-0.0036019999305824698</cx:pt>
          <cx:pt idx="502">-0.0021199640630368802</cx:pt>
          <cx:pt idx="503">-0.00035465976531140697</cx:pt>
          <cx:pt idx="504">-0.00040574832174060502</cx:pt>
          <cx:pt idx="505">-0.00055634428085043705</cx:pt>
          <cx:pt idx="506">0.00271397814730805</cx:pt>
          <cx:pt idx="507">0.0051556053306318203</cx:pt>
          <cx:pt idx="508">0.0046005228611339299</cx:pt>
          <cx:pt idx="509">-0.00040182831065243597</cx:pt>
          <cx:pt idx="510">0.0116810957659333</cx:pt>
          <cx:pt idx="511">0.016175341106376799</cx:pt>
          <cx:pt idx="512">-0.015786675110777498</cx:pt>
          <cx:pt idx="513">-0.027629352772892302</cx:pt>
          <cx:pt idx="514">-0.054140166542383197</cx:pt>
          <cx:pt idx="515">-0.072992166327470201</cx:pt>
          <cx:pt idx="516">-0.126002667294311</cx:pt>
          <cx:pt idx="517">-0.089693973825294301</cx:pt>
          <cx:pt idx="518">-0.081161997694697396</cx:pt>
          <cx:pt idx="519">-0.047914162137665001</cx:pt>
          <cx:pt idx="520">0.0083421685233010402</cx:pt>
          <cx:pt idx="521">0.0010498372600620501</cx:pt>
          <cx:pt idx="522">-0.052747306476199497</cx:pt>
          <cx:pt idx="523">0.0046522191272779902</cx:pt>
          <cx:pt idx="524">0.018295411335991701</cx:pt>
          <cx:pt idx="525">-0.025011749223775501</cx:pt>
          <cx:pt idx="526">0.00114670715430389</cx:pt>
          <cx:pt idx="527">0.035956324616565498</cx:pt>
          <cx:pt idx="528">0.00911357194311419</cx:pt>
          <cx:pt idx="529">0.0010645474527712501</cx:pt>
          <cx:pt idx="530">-0.0011216857699129501</cx:pt>
          <cx:pt idx="531">0.00047889373705374598</cx:pt>
          <cx:pt idx="532">-0.00021588312544980299</cx:pt>
          <cx:pt idx="533">-0.00160125259424658</cx:pt>
          <cx:pt idx="534">0.0013123136557445199</cx:pt>
          <cx:pt idx="535">0.0045410928276933696</cx:pt>
          <cx:pt idx="536">0.011409270254188199</cx:pt>
          <cx:pt idx="537">0.0051092680314025604</cx:pt>
          <cx:pt idx="538">0.0149131204324114</cx:pt>
          <cx:pt idx="539">0.0310426370313465</cx:pt>
          <cx:pt idx="540">0.0020533863962622001</cx:pt>
          <cx:pt idx="541">-0.00088158223688678005</cx:pt>
          <cx:pt idx="542">-0.026284553020656298</cx:pt>
          <cx:pt idx="543">-0.089682581413677201</cx:pt>
          <cx:pt idx="544">-0.093551445407460299</cx:pt>
          <cx:pt idx="545">-0.0585860363119243</cx:pt>
          <cx:pt idx="546">-0.058330002247675199</cx:pt>
          <cx:pt idx="547">0.041567281350951397</cx:pt>
          <cx:pt idx="548">0.057617126186458402</cx:pt>
          <cx:pt idx="549">0.041462592503864401</cx:pt>
          <cx:pt idx="550">-0.0106637798912165</cx:pt>
          <cx:pt idx="551">0.023738896671442501</cx:pt>
          <cx:pt idx="552">0.015878232856764499</cx:pt>
          <cx:pt idx="553">-0.000101790749975939</cx:pt>
          <cx:pt idx="554">0.018967111125597302</cx:pt>
          <cx:pt idx="555">0.034299612150378897</cx:pt>
          <cx:pt idx="556">-0.0058494354722437702</cx:pt>
          <cx:pt idx="557">0.0049216512004716202</cx:pt>
          <cx:pt idx="558">-0.0021373621144400298</cx:pt>
          <cx:pt idx="559">-0.00031797571904289501</cx:pt>
          <cx:pt idx="560">-0.00075873040074989897</cx:pt>
          <cx:pt idx="561">-0.00020820598338283899</cx:pt>
          <cx:pt idx="562">0.00051511984997194003</cx:pt>
          <cx:pt idx="563">0.0056943092646355104</cx:pt>
          <cx:pt idx="564">0.024119145196327799</cx:pt>
          <cx:pt idx="565">-0.0059187000360331598</cx:pt>
          <cx:pt idx="566">0.031381471131499701</cx:pt>
          <cx:pt idx="567">0.037260967667388102</cx:pt>
          <cx:pt idx="568">0.0055025339806605402</cx:pt>
          <cx:pt idx="569">-0.0048996147518152204</cx:pt>
          <cx:pt idx="570">0.024359580342080502</cx:pt>
          <cx:pt idx="571">0.022079152096553201</cx:pt>
          <cx:pt idx="572">0.0120949807595026</cx:pt>
          <cx:pt idx="573">-0.0074018783414848202</cx:pt>
          <cx:pt idx="574">0.0138018855991737</cx:pt>
          <cx:pt idx="575">0.027941885635954799</cx:pt>
          <cx:pt idx="576">0.034226727520209201</cx:pt>
          <cx:pt idx="577">0.0055143470121866</cx:pt>
          <cx:pt idx="578">0.039206717893758902</cx:pt>
          <cx:pt idx="579">0.029061984725988602</cx:pt>
          <cx:pt idx="580">0.037797060439307001</cx:pt>
          <cx:pt idx="581">0.019999623323851801</cx:pt>
          <cx:pt idx="582">0.027458045142620201</cx:pt>
          <cx:pt idx="583">0.014782440165886399</cx:pt>
          <cx:pt idx="584">-0.0037050605617816599</cx:pt>
          <cx:pt idx="585">0.00099398753292263007</cx:pt>
          <cx:pt idx="586">9.4936460480212406e-05</cx:pt>
          <cx:pt idx="587">0.00026117597007774799</cx:pt>
          <cx:pt idx="588">0.00042884349514027398</cx:pt>
          <cx:pt idx="589">0.000153483383379439</cx:pt>
          <cx:pt idx="590">5.1332442260231701e-05</cx:pt>
          <cx:pt idx="591">0.0072198195583238504</cx:pt>
          <cx:pt idx="592">0.023199053585322</cx:pt>
          <cx:pt idx="593">0.012587863774013301</cx:pt>
          <cx:pt idx="594">0.052032468795441697</cx:pt>
          <cx:pt idx="595">0.060999255831181397</cx:pt>
          <cx:pt idx="596">0.0207728729424571</cx:pt>
          <cx:pt idx="597">0.020942295346159798</cx:pt>
          <cx:pt idx="598">0.018514450413347001</cx:pt>
          <cx:pt idx="599">0.058069233930615499</cx:pt>
          <cx:pt idx="600">0.066877604172754596</cx:pt>
          <cx:pt idx="601">0.080337076216108402</cx:pt>
          <cx:pt idx="602">0.048274457046296099</cx:pt>
          <cx:pt idx="603">0.032023499803432998</cx:pt>
          <cx:pt idx="604">-0.028820828651646601</cx:pt>
          <cx:pt idx="605">-0.015126943863107801</cx:pt>
          <cx:pt idx="606">-0.021987962227895501</cx:pt>
          <cx:pt idx="607">0.0036504640612961999</cx:pt>
          <cx:pt idx="608">0.0198670633825027</cx:pt>
          <cx:pt idx="609">-0.0094140356316757094</cx:pt>
          <cx:pt idx="610">-0.014031869578841699</cx:pt>
          <cx:pt idx="611">-0.026609639926945199</cx:pt>
          <cx:pt idx="612">-0.0089672762473005704</cx:pt>
          <cx:pt idx="613">0.0018614709507397101</cx:pt>
          <cx:pt idx="614">-0.00041183942362479399</cx:pt>
          <cx:pt idx="615">-0.00022106721001295999</cx:pt>
          <cx:pt idx="616">-0.00056966224073727297</cx:pt>
          <cx:pt idx="617">0.00016021349685376099</cx:pt>
          <cx:pt idx="618">0.00064378121712331299</cx:pt>
          <cx:pt idx="619">0.0023065396983215402</cx:pt>
          <cx:pt idx="620">0.0209614292729167</cx:pt>
          <cx:pt idx="621">0.026951905029051801</cx:pt>
          <cx:pt idx="622">0.049513762620000297</cx:pt>
          <cx:pt idx="623">0.045527274120703898</cx:pt>
          <cx:pt idx="624">-0.00288622682340003</cx:pt>
          <cx:pt idx="625">-0.029601686965649202</cx:pt>
          <cx:pt idx="626">-0.021823644290159101</cx:pt>
          <cx:pt idx="627">0.034043144601014798</cx:pt>
          <cx:pt idx="628">0.0073423244450157897</cx:pt>
          <cx:pt idx="629">0.048567837923076597</cx:pt>
          <cx:pt idx="630">0.036045574593099899</cx:pt>
          <cx:pt idx="631">-0.011619173150897701</cx:pt>
          <cx:pt idx="632">-0.024636246841157498</cx:pt>
          <cx:pt idx="633">-0.0308021604916742</cx:pt>
          <cx:pt idx="634">-0.036868450911526199</cx:pt>
          <cx:pt idx="635">-0.0274023483714886</cx:pt>
          <cx:pt idx="636">-0.0060980546839877296</cx:pt>
          <cx:pt idx="637">-0.038304060215648902</cx:pt>
          <cx:pt idx="638">-0.026318525022430199</cx:pt>
          <cx:pt idx="639">-0.028312591668362599</cx:pt>
          <cx:pt idx="640">-0.0057729806286920598</cx:pt>
          <cx:pt idx="641">0.0059079726932206996</cx:pt>
          <cx:pt idx="642">-0.00076715176135648501</cx:pt>
          <cx:pt idx="643">0.000128068112690442</cx:pt>
          <cx:pt idx="644">0.000163775241912586</cx:pt>
          <cx:pt idx="645">0.00038363392125735098</cx:pt>
          <cx:pt idx="646">0.00080221449652806995</cx:pt>
          <cx:pt idx="647">-0.0023964250832787699</cx:pt>
          <cx:pt idx="648">-0.00273151207990238</cx:pt>
          <cx:pt idx="649">-0.0015114346531191201</cx:pt>
          <cx:pt idx="650">-0.0057178833849819699</cx:pt>
          <cx:pt idx="651">0.0020188493398556502</cx:pt>
          <cx:pt idx="652">-0.0101724487130158</cx:pt>
          <cx:pt idx="653">-0.037909676925095698</cx:pt>
          <cx:pt idx="654">-0.072892438404454502</cx:pt>
          <cx:pt idx="655">-0.050981107736149799</cx:pt>
          <cx:pt idx="656">0.0015247121483543101</cx:pt>
          <cx:pt idx="657">0.025061479414493701</cx:pt>
          <cx:pt idx="658">-0.056811708848617602</cx:pt>
          <cx:pt idx="659">-0.0151523913970805</cx:pt>
          <cx:pt idx="660">0.0119892409274437</cx:pt>
          <cx:pt idx="661">-0.00461257853504246</cx:pt>
          <cx:pt idx="662">-0.017474133567179299</cx:pt>
          <cx:pt idx="663">-0.0186742504583783</cx:pt>
          <cx:pt idx="664">-0.027359809077754</cx:pt>
          <cx:pt idx="665">-0.034489807407044201</cx:pt>
          <cx:pt idx="666">-0.019183191277227198</cx:pt>
          <cx:pt idx="667">-0.0178945883757585</cx:pt>
          <cx:pt idx="668">-0.0038320278807148899</cx:pt>
          <cx:pt idx="669">0.0032411551130484299</cx:pt>
          <cx:pt idx="670">-0.00098183374853036496</cx:pt>
          <cx:pt idx="671">8.5013844070692105e-05</cx:pt>
          <cx:pt idx="672">0.000371960799863842</cx:pt>
          <cx:pt idx="673">0.000404168739792925</cx:pt>
          <cx:pt idx="674">0.00054025424639934905</cx:pt>
          <cx:pt idx="675">-0.00041664684659006</cx:pt>
          <cx:pt idx="676">-0.0050790938851048304</cx:pt>
          <cx:pt idx="677">-0.021370131695013499</cx:pt>
          <cx:pt idx="678">-0.0093351263165672906</cx:pt>
          <cx:pt idx="679">-0.0025269438349384602</cx:pt>
          <cx:pt idx="680">0.0081588704618264507</cx:pt>
          <cx:pt idx="681">0.011424658650509401</cx:pt>
          <cx:pt idx="682">-0.0037638633072106902</cx:pt>
          <cx:pt idx="683">-0.012269840052421099</cx:pt>
          <cx:pt idx="684">-0.0062402277668427699</cx:pt>
          <cx:pt idx="685">-0.047385552053807498</cx:pt>
          <cx:pt idx="686">-0.076295650104150195</cx:pt>
          <cx:pt idx="687">-0.022481911894643099</cx:pt>
          <cx:pt idx="688">-0.019445342054902701</cx:pt>
          <cx:pt idx="689">-0.048966933180098898</cx:pt>
          <cx:pt idx="690">-0.028993661194823099</cx:pt>
          <cx:pt idx="691">-0.020734270076994198</cx:pt>
          <cx:pt idx="692">-0.0218148047894123</cx:pt>
          <cx:pt idx="693">-0.0217570347862572</cx:pt>
          <cx:pt idx="694">-0.023239863018396398</cx:pt>
          <cx:pt idx="695">-0.0153440869351414</cx:pt>
          <cx:pt idx="696">-0.0060090158993365596</cx:pt>
          <cx:pt idx="697">-0.00186220242599654</cx:pt>
          <cx:pt idx="698">-0.00081231282626009998</cx:pt>
          <cx:pt idx="699">0.0014482317756089999</cx:pt>
          <cx:pt idx="700">0.000137683340503358</cx:pt>
          <cx:pt idx="701">-0.000107330593460833</cx:pt>
          <cx:pt idx="702">0.000489320181869811</cx:pt>
          <cx:pt idx="703">-0.00203059385426163</cx:pt>
          <cx:pt idx="704">-0.0106680216073529</cx:pt>
          <cx:pt idx="705">-0.0115921188281183</cx:pt>
          <cx:pt idx="706">-0.0072396435908381003</cx:pt>
          <cx:pt idx="707">-0.0107255552609607</cx:pt>
          <cx:pt idx="708">0.012318817253892301</cx:pt>
          <cx:pt idx="709">0.039838808823418802</cx:pt>
          <cx:pt idx="710">0.039264541025745801</cx:pt>
          <cx:pt idx="711">0.016483814877769301</cx:pt>
          <cx:pt idx="712">0.0396304345276993</cx:pt>
          <cx:pt idx="713">0.015696953733449499</cx:pt>
          <cx:pt idx="714">0.019792968839119102</cx:pt>
          <cx:pt idx="715">-0.017476076220893699</cx:pt>
          <cx:pt idx="716">0.00040937055963741599</cx:pt>
          <cx:pt idx="717">0.029844893899341699</cx:pt>
          <cx:pt idx="718">0.01850338700358</cx:pt>
          <cx:pt idx="719">0.0093878607256015403</cx:pt>
          <cx:pt idx="720">-0.00129728837714932</cx:pt>
          <cx:pt idx="721">-0.0086436648668295792</cx:pt>
          <cx:pt idx="722">-0.0152552614576225</cx:pt>
          <cx:pt idx="723">-0.010746840123842499</cx:pt>
          <cx:pt idx="724">-0.0036300620629245699</cx:pt>
          <cx:pt idx="725">-0.000440083107604222</cx:pt>
          <cx:pt idx="726">0.00049268807990777497</cx:pt>
          <cx:pt idx="727">-0.000140767715026939</cx:pt>
          <cx:pt idx="728">-0.000433895382122146</cx:pt>
          <cx:pt idx="729">-0.00018011468699096701</cx:pt>
          <cx:pt idx="730">0.00102076627502625</cx:pt>
          <cx:pt idx="731">-0.0013021252599037</cx:pt>
          <cx:pt idx="732">-0.00071590687683634896</cx:pt>
          <cx:pt idx="733">0.00158761586609179</cx:pt>
          <cx:pt idx="734">0.00326265622228498</cx:pt>
          <cx:pt idx="735">0.0061168901948799098</cx:pt>
          <cx:pt idx="736">0.011941588768278799</cx:pt>
          <cx:pt idx="737">0.026214447376562401</cx:pt>
          <cx:pt idx="738">0.0301276598850896</cx:pt>
          <cx:pt idx="739">0.030049057239071301</cx:pt>
          <cx:pt idx="740">0.027255794123654101</cx:pt>
          <cx:pt idx="741">0.00562178195318407</cx:pt>
          <cx:pt idx="742">0.024344073931021601</cx:pt>
          <cx:pt idx="743">0.027950549950448499</cx:pt>
          <cx:pt idx="744">0.020473775225005899</cx:pt>
          <cx:pt idx="745">0.025702782838109402</cx:pt>
          <cx:pt idx="746">0.0138836693748379</cx:pt>
          <cx:pt idx="747">-0.000544567080286085</cx:pt>
          <cx:pt idx="748">-0.00131388406797156</cx:pt>
          <cx:pt idx="749">0.00048760425503873198</cx:pt>
          <cx:pt idx="750">0.0010707329534746801</cx:pt>
          <cx:pt idx="751">0.00018542593888615599</cx:pt>
          <cx:pt idx="752">0.00084173931797988698</cx:pt>
          <cx:pt idx="753">-0.00071918470843348797</cx:pt>
          <cx:pt idx="754">-0.00015235530913046801</cx:pt>
          <cx:pt idx="755">0.00013952051953590301</cx:pt>
          <cx:pt idx="756">3.9013161711058397e-05</cx:pt>
          <cx:pt idx="757">0.00016319536174709301</cx:pt>
          <cx:pt idx="758">-7.6067857097358502e-05</cx:pt>
          <cx:pt idx="759">0.00075546979243667795</cx:pt>
          <cx:pt idx="760">0.00028333839502094402</cx:pt>
          <cx:pt idx="761">0.00087300826188650303</cx:pt>
          <cx:pt idx="762">0.00012534018050389199</cx:pt>
          <cx:pt idx="763">1.75907908415093e-05</cx:pt>
          <cx:pt idx="764">-0.00088861683793822895</cx:pt>
          <cx:pt idx="765">7.6127638536984204e-05</cx:pt>
          <cx:pt idx="766">-0.00103214131786272</cx:pt>
          <cx:pt idx="767">0.0027759074155575001</cx:pt>
          <cx:pt idx="768">0.0046672080391831298</cx:pt>
          <cx:pt idx="769">0.0019090225446961901</cx:pt>
          <cx:pt idx="770">0.010281234284819399</cx:pt>
          <cx:pt idx="771">0.0075086329606023601</cx:pt>
          <cx:pt idx="772">0.00190363190791617</cx:pt>
          <cx:pt idx="773">0.00072622389404163404</cx:pt>
          <cx:pt idx="774">-0.00042158288394848498</cx:pt>
          <cx:pt idx="775">-0.0013932118095700699</cx:pt>
          <cx:pt idx="776">-0.00053041782897132305</cx:pt>
          <cx:pt idx="777">-0.000154498320601997</cx:pt>
          <cx:pt idx="778">0.000151162105551223</cx:pt>
          <cx:pt idx="779">-0.00032948063790880602</cx:pt>
          <cx:pt idx="780">0.000236762004147114</cx:pt>
          <cx:pt idx="781">0.00058634564573415695</cx:pt>
          <cx:pt idx="782">0.00077599032166347304</cx:pt>
          <cx:pt idx="783">0.00039495773300285398</cx:pt>
        </cx:lvl>
      </cx:numDim>
    </cx:data>
    <cx:data id="183">
      <cx:numDim type="val">
        <cx:f>'001_WA_F - 副本'!$GB$1:$GB$784</cx:f>
        <cx:lvl ptCount="784" formatCode="0.00E+00">
          <cx:pt idx="0">4.4666262444564903e-06</cx:pt>
          <cx:pt idx="1">0.000609218735958661</cx:pt>
          <cx:pt idx="2">-2.0580825067500499e-05</cx:pt>
          <cx:pt idx="3">0.00029537325215909399</cx:pt>
          <cx:pt idx="4">-0.00070087231252948597</cx:pt>
          <cx:pt idx="5">-2.99618349968679e-05</cx:pt>
          <cx:pt idx="6">8.7992627090846397e-06</cx:pt>
          <cx:pt idx="7">-7.5910990630413403e-05</cx:pt>
          <cx:pt idx="8">0.00029134929920147999</cx:pt>
          <cx:pt idx="9">-0.00026717526207360601</cx:pt>
          <cx:pt idx="10">0.00043859006592520099</cx:pt>
          <cx:pt idx="11">0.00027055909416486202</cx:pt>
          <cx:pt idx="12">0.00073293358655841497</cx:pt>
          <cx:pt idx="13">0.00041762086969127701</cx:pt>
          <cx:pt idx="14">0.00027957554976740099</cx:pt>
          <cx:pt idx="15">4.6737236041545301e-05</cx:pt>
          <cx:pt idx="16">-0.00098932347828284309</cx:pt>
          <cx:pt idx="17">0.00056328613542995704</cx:pt>
          <cx:pt idx="18">-0.00051767357543408099</cx:pt>
          <cx:pt idx="19">-0.00022688152725234501</cx:pt>
          <cx:pt idx="20">0.00055071836526020301</cx:pt>
          <cx:pt idx="21">3.7486063034407101e-05</cx:pt>
          <cx:pt idx="22">0.00046565309342305402</cx:pt>
          <cx:pt idx="23">0.00017213402656246401</cx:pt>
          <cx:pt idx="24">0.00065731572310831704</cx:pt>
          <cx:pt idx="25">-2.9902512453184301e-05</cx:pt>
          <cx:pt idx="26">-0.00038337788453045698</cx:pt>
          <cx:pt idx="27">-0.00040275228212692001</cx:pt>
          <cx:pt idx="28">0.00064133403142265302</cx:pt>
          <cx:pt idx="29">-0.00026579469144501601</cx:pt>
          <cx:pt idx="30">0.000527289278353374</cx:pt>
          <cx:pt idx="31">0.000212709937730285</cx:pt>
          <cx:pt idx="32">-0.000158107018843286</cx:pt>
          <cx:pt idx="33">-0.00046826278661560501</cx:pt>
          <cx:pt idx="34">0.00057855924220749102</cx:pt>
          <cx:pt idx="35">-0.00035968381108750198</cx:pt>
          <cx:pt idx="36">-0.00140599888272523</cx:pt>
          <cx:pt idx="37">-0.00070617547732339096</cx:pt>
          <cx:pt idx="38">-0.00198584247085079</cx:pt>
          <cx:pt idx="39">-0.00403458444584813</cx:pt>
          <cx:pt idx="40">-0.0025638436471967698</cx:pt>
          <cx:pt idx="41">-0.0021377152722008301</cx:pt>
          <cx:pt idx="42">-0.0020248830803699801</cx:pt>
          <cx:pt idx="43">-0.00155867292225554</cx:pt>
          <cx:pt idx="44">-0.00025689284999203102</cx:pt>
          <cx:pt idx="45">-0.0015725357157118001</cx:pt>
          <cx:pt idx="46">-0.0012709912551016099</cx:pt>
          <cx:pt idx="47">-0.00040161157268036099</cx:pt>
          <cx:pt idx="48">-0.0019070407636719701</cx:pt>
          <cx:pt idx="49">-0.0041495668463803603</cx:pt>
          <cx:pt idx="50">-0.0011266193746926</cx:pt>
          <cx:pt idx="51">-0.000231229130037096</cx:pt>
          <cx:pt idx="52">0.000331383284645362</cx:pt>
          <cx:pt idx="53">-4.5875075871190797e-05</cx:pt>
          <cx:pt idx="54">-0.00032481446608712602</cx:pt>
          <cx:pt idx="55">-0.00037602124280001998</cx:pt>
          <cx:pt idx="56">0.00012137803036213401</cx:pt>
          <cx:pt idx="57">-0.00036669644620683202</cx:pt>
          <cx:pt idx="58">-0.00051544880650265996</cx:pt>
          <cx:pt idx="59">-0.00072148261164335105</cx:pt>
          <cx:pt idx="60">5.7943589764016802e-06</cx:pt>
          <cx:pt idx="61">-0.00014362771017776199</cx:pt>
          <cx:pt idx="62">-0.0019218775399942</cx:pt>
          <cx:pt idx="63">-0.0037252872264463802</cx:pt>
          <cx:pt idx="64">2.98349261613776e-05</cx:pt>
          <cx:pt idx="65">0.011500618381096599</cx:pt>
          <cx:pt idx="66">0.0080577303341285607</cx:pt>
          <cx:pt idx="67">-0.0075661417360695796</cx:pt>
          <cx:pt idx="68">-0.024186890155313799</cx:pt>
          <cx:pt idx="69">-0.035274976546280597</cx:pt>
          <cx:pt idx="70">-0.011539553480242</cx:pt>
          <cx:pt idx="71">-0.0067817345762847302</cx:pt>
          <cx:pt idx="72">-0.0148826296742462</cx:pt>
          <cx:pt idx="73">-0.0090936998037577498</cx:pt>
          <cx:pt idx="74">-0.0094967719110094998</cx:pt>
          <cx:pt idx="75">-0.0071645910184543696</cx:pt>
          <cx:pt idx="76">-0.00640040983965389</cx:pt>
          <cx:pt idx="77">-0.0074117148638365203</cx:pt>
          <cx:pt idx="78">-0.0054198670886352598</cx:pt>
          <cx:pt idx="79">-0.00017110804844032399</cx:pt>
          <cx:pt idx="80">0.0034777921862826</cx:pt>
          <cx:pt idx="81">0.0030065349956460001</cx:pt>
          <cx:pt idx="82">0.00041911053140182097</cx:pt>
          <cx:pt idx="83">-0.00049040409441631998</cx:pt>
          <cx:pt idx="84">3.5037740826413601e-07</cx:pt>
          <cx:pt idx="85">-3.2148370455259497e-05</cx:pt>
          <cx:pt idx="86">6.4510332886002899e-06</cx:pt>
          <cx:pt idx="87">-6.0630675607238503e-05</cx:pt>
          <cx:pt idx="88">0.00061085632775737897</cx:pt>
          <cx:pt idx="89">-0.00077201945145401402</cx:pt>
          <cx:pt idx="90">-0.0034743695809558999</cx:pt>
          <cx:pt idx="91">-0.00315910128009373</cx:pt>
          <cx:pt idx="92">0.0078465547273747892</cx:pt>
          <cx:pt idx="93">0.029093261366273701</cx:pt>
          <cx:pt idx="94">0.025999291862790101</cx:pt>
          <cx:pt idx="95">0.0042011532591259299</cx:pt>
          <cx:pt idx="96">-0.039751258987058002</cx:pt>
          <cx:pt idx="97">-0.069505375179015005</cx:pt>
          <cx:pt idx="98">-0.072964334734375094</cx:pt>
          <cx:pt idx="99">-0.066554407244532196</cx:pt>
          <cx:pt idx="100">-0.043001683370599203</cx:pt>
          <cx:pt idx="101">-0.025882798608043898</cx:pt>
          <cx:pt idx="102">-0.0200830328622628</cx:pt>
          <cx:pt idx="103">-0.021343966558050501</cx:pt>
          <cx:pt idx="104">-0.022789241306472401</cx:pt>
          <cx:pt idx="105">-0.015648893511694802</cx:pt>
          <cx:pt idx="106">-0.0076912775288168504</cx:pt>
          <cx:pt idx="107">-0.0040570801405347004</cx:pt>
          <cx:pt idx="108">0.00259923763272888</cx:pt>
          <cx:pt idx="109">0.0027571835472415102</cx:pt>
          <cx:pt idx="110">-2.0255707865228901e-05</cx:pt>
          <cx:pt idx="111">-0.00048662101550380903</cx:pt>
          <cx:pt idx="112">0.00026815195128444499</cx:pt>
          <cx:pt idx="113">-0.000543888510163928</cx:pt>
          <cx:pt idx="114">-7.2069088787510597e-06</cx:pt>
          <cx:pt idx="115">-0.000107984931965665</cx:pt>
          <cx:pt idx="116">-0.0017068145916897201</cx:pt>
          <cx:pt idx="117">-0.00143546306436244</cx:pt>
          <cx:pt idx="118">0.0079252945403304707</cx:pt>
          <cx:pt idx="119">0.0257261740009679</cx:pt>
          <cx:pt idx="120">0.062909000919270999</cx:pt>
          <cx:pt idx="121">0.044693872533746598</cx:pt>
          <cx:pt idx="122">0.037320011438678899</cx:pt>
          <cx:pt idx="123">0.038761276342351401</cx:pt>
          <cx:pt idx="124">-0.057097552983906397</cx:pt>
          <cx:pt idx="125">-0.124184652357855</cx:pt>
          <cx:pt idx="126">-0.16372256995040399</cx:pt>
          <cx:pt idx="127">-0.144002962961364</cx:pt>
          <cx:pt idx="128">-0.112107376183748</cx:pt>
          <cx:pt idx="129">-0.069617569795174805</cx:pt>
          <cx:pt idx="130">-0.037405391889762801</cx:pt>
          <cx:pt idx="131">-0.034672471207526902</cx:pt>
          <cx:pt idx="132">-0.0283659621337564</cx:pt>
          <cx:pt idx="133">-0.030366001239559199</cx:pt>
          <cx:pt idx="134">-0.020583948123001398</cx:pt>
          <cx:pt idx="135">-0.012730166268792699</cx:pt>
          <cx:pt idx="136">0.00130842141011836</cx:pt>
          <cx:pt idx="137">0.0011903087676098699</cx:pt>
          <cx:pt idx="138">-0.000378998545293522</cx:pt>
          <cx:pt idx="139">3.3582012256823098e-05</cx:pt>
          <cx:pt idx="140">-0.00070165111423529198</cx:pt>
          <cx:pt idx="141">-0.00033928227007635499</cx:pt>
          <cx:pt idx="142">-0.00059724609079511704</cx:pt>
          <cx:pt idx="143">0.0044936057032318099</cx:pt>
          <cx:pt idx="144">0.016716315034805099</cx:pt>
          <cx:pt idx="145">0.0149022799824408</cx:pt>
          <cx:pt idx="146">0.036863644031663798</cx:pt>
          <cx:pt idx="147">0.068696085493151399</cx:pt>
          <cx:pt idx="148">0.055564791106994499</cx:pt>
          <cx:pt idx="149">0.030440148120173</cx:pt>
          <cx:pt idx="150">0.0129973397262147</cx:pt>
          <cx:pt idx="151">-0.0133857605393736</cx:pt>
          <cx:pt idx="152">-0.071832795913067293</cx:pt>
          <cx:pt idx="153">-0.13493327897878099</cx:pt>
          <cx:pt idx="154">-0.16331856382502699</cx:pt>
          <cx:pt idx="155">-0.106867663129289</cx:pt>
          <cx:pt idx="156">-0.106993874605287</cx:pt>
          <cx:pt idx="157">-0.064198780532733299</cx:pt>
          <cx:pt idx="158">-0.049346849492755897</cx:pt>
          <cx:pt idx="159">-0.0116027899977202</cx:pt>
          <cx:pt idx="160">0.019314698054630701</cx:pt>
          <cx:pt idx="161">-0.0071942158245509001</cx:pt>
          <cx:pt idx="162">-0.024142522408947001</cx:pt>
          <cx:pt idx="163">-0.020085608440139999</cx:pt>
          <cx:pt idx="164">-0.0098228522134094706</cx:pt>
          <cx:pt idx="165">-0.0016342149313400001</cx:pt>
          <cx:pt idx="166">0.000110710824251719</cx:pt>
          <cx:pt idx="167">-0.00024883614489328699</cx:pt>
          <cx:pt idx="168">0.00013257617988483901</cx:pt>
          <cx:pt idx="169">-0.00099342926577085594</cx:pt>
          <cx:pt idx="170">0.00099145165117471503</cx:pt>
          <cx:pt idx="171">0.019231402079053599</cx:pt>
          <cx:pt idx="172">0.038181112903012501</cx:pt>
          <cx:pt idx="173">0.025062484152222501</cx:pt>
          <cx:pt idx="174">0.0692266138145681</cx:pt>
          <cx:pt idx="175">0.076795801736425501</cx:pt>
          <cx:pt idx="176">0.077493008419520004</cx:pt>
          <cx:pt idx="177">0.078630805299572795</cx:pt>
          <cx:pt idx="178">0.029783581903255699</cx:pt>
          <cx:pt idx="179">-0.043081415363490999</cx:pt>
          <cx:pt idx="180">-0.092849745966430794</cx:pt>
          <cx:pt idx="181">-0.067655583408096895</cx:pt>
          <cx:pt idx="182">-0.0404718624996597</cx:pt>
          <cx:pt idx="183">0.0124554854116837</cx:pt>
          <cx:pt idx="184">-0.0233800806166569</cx:pt>
          <cx:pt idx="185">-0.056063702038813598</cx:pt>
          <cx:pt idx="186">-0.052142785845581699</cx:pt>
          <cx:pt idx="187">0.0071030291467354496</cx:pt>
          <cx:pt idx="188">-0.0022368904483739799</cx:pt>
          <cx:pt idx="189">-0.0049482176308405</cx:pt>
          <cx:pt idx="190">-0.016111444376262399</cx:pt>
          <cx:pt idx="191">-0.0144304708950571</cx:pt>
          <cx:pt idx="192">-0.0169612257053222</cx:pt>
          <cx:pt idx="193">-0.0089623824400713505</cx:pt>
          <cx:pt idx="194">-0.000311512050865969</cx:pt>
          <cx:pt idx="195">-4.7621372171147399e-05</cx:pt>
          <cx:pt idx="196">0.00067986380453993202</cx:pt>
          <cx:pt idx="197">0.0016091006230196301</cx:pt>
          <cx:pt idx="198">0.0035888279601551001</cx:pt>
          <cx:pt idx="199">0.037401549376647802</cx:pt>
          <cx:pt idx="200">0.058620611864446101</cx:pt>
          <cx:pt idx="201">0.045152043166497999</cx:pt>
          <cx:pt idx="202">0.061531398994497603</cx:pt>
          <cx:pt idx="203">0.032951103974674101</cx:pt>
          <cx:pt idx="204">0.070887159997872998</cx:pt>
          <cx:pt idx="205">0.066042647656923803</cx:pt>
          <cx:pt idx="206">0.048395323743576101</cx:pt>
          <cx:pt idx="207">0.032192472900244802</cx:pt>
          <cx:pt idx="208">0.091114216478076507</cx:pt>
          <cx:pt idx="209">0.160458577701968</cx:pt>
          <cx:pt idx="210">0.051597624280679301</cx:pt>
          <cx:pt idx="211">-0.073456944565484406</cx:pt>
          <cx:pt idx="212">-0.069599780310479198</cx:pt>
          <cx:pt idx="213">-0.0825055206854277</cx:pt>
          <cx:pt idx="214">-0.111195716969887</cx:pt>
          <cx:pt idx="215">-0.064546840583865603</cx:pt>
          <cx:pt idx="216">-0.0092028972517629593</cx:pt>
          <cx:pt idx="217">-0.0273789819780982</cx:pt>
          <cx:pt idx="218">-0.032643343205412498</cx:pt>
          <cx:pt idx="219">-0.0467601099340514</cx:pt>
          <cx:pt idx="220">-0.026965659231267099</cx:pt>
          <cx:pt idx="221">-0.0113481310747202</cx:pt>
          <cx:pt idx="222">0.00064257403547163803</cx:pt>
          <cx:pt idx="223">-0.00025648277680504898</cx:pt>
          <cx:pt idx="224">-0.00022581096630159501</cx:pt>
          <cx:pt idx="225">-0.00047688879624046502</cx:pt>
          <cx:pt idx="226">0.0041903815416829302</cx:pt>
          <cx:pt idx="227">0.017711365113199699</cx:pt>
          <cx:pt idx="228">0.055507281457401698</cx:pt>
          <cx:pt idx="229">0.047762744554439698</cx:pt>
          <cx:pt idx="230">0.0024181231171277301</cx:pt>
          <cx:pt idx="231">-0.016286930851299501</cx:pt>
          <cx:pt idx="232">0.054600768899681601</cx:pt>
          <cx:pt idx="233">0.068088498442248999</cx:pt>
          <cx:pt idx="234">0.199280769707255</cx:pt>
          <cx:pt idx="235">0.15399698140403401</cx:pt>
          <cx:pt idx="236">0.144305881148933</cx:pt>
          <cx:pt idx="237">0.197075613992579</cx:pt>
          <cx:pt idx="238">0.111629719181378</cx:pt>
          <cx:pt idx="239">-0.0126146991326799</cx:pt>
          <cx:pt idx="240">-0.097052264722339202</cx:pt>
          <cx:pt idx="241">-0.060587096791539903</cx:pt>
          <cx:pt idx="242">-0.083037288585137495</cx:pt>
          <cx:pt idx="243">-0.058342592530355702</cx:pt>
          <cx:pt idx="244">-0.0412016980298529</cx:pt>
          <cx:pt idx="245">-0.028835895928278399</cx:pt>
          <cx:pt idx="246">0.0075153296092429003</cx:pt>
          <cx:pt idx="247">-0.0240601688774254</cx:pt>
          <cx:pt idx="248">-0.046539313286235402</cx:pt>
          <cx:pt idx="249">-0.0059250120630716498</cx:pt>
          <cx:pt idx="250">0.00059752283594763605</cx:pt>
          <cx:pt idx="251">0.00043501382531636298</cx:pt>
          <cx:pt idx="252">6.8132970872640004e-05</cx:pt>
          <cx:pt idx="253">0.00023448192667834301</cx:pt>
          <cx:pt idx="254">0.0070457217249826204</cx:pt>
          <cx:pt idx="255">0.0095765897346184303</cx:pt>
          <cx:pt idx="256">0.057118281894119702</cx:pt>
          <cx:pt idx="257">0.050660771528658298</cx:pt>
          <cx:pt idx="258">0.010487843571236</cx:pt>
          <cx:pt idx="259">0.022632005639328202</cx:pt>
          <cx:pt idx="260">0.071107563908236596</cx:pt>
          <cx:pt idx="261">0.12281664794647799</cx:pt>
          <cx:pt idx="262">0.16878431771307201</cx:pt>
          <cx:pt idx="263">0.12575556336732399</cx:pt>
          <cx:pt idx="264">0.13458279718406199</cx:pt>
          <cx:pt idx="265">0.11382310764046</cx:pt>
          <cx:pt idx="266">0.065760396264195303</cx:pt>
          <cx:pt idx="267">-0.0039266077989994399</cx:pt>
          <cx:pt idx="268">-0.051857502465650802</cx:pt>
          <cx:pt idx="269">0.0030059906110160299</cx:pt>
          <cx:pt idx="270">-0.063681641117184995</cx:pt>
          <cx:pt idx="271">-0.046995994781960301</cx:pt>
          <cx:pt idx="272">-0.021062253615906499</cx:pt>
          <cx:pt idx="273">0.0048155672043785598</cx:pt>
          <cx:pt idx="274">0.019931741273876601</cx:pt>
          <cx:pt idx="275">0.010036590396596601</cx:pt>
          <cx:pt idx="276">-0.0298985916770294</cx:pt>
          <cx:pt idx="277">-0.00058314136829598899</cx:pt>
          <cx:pt idx="278">0.0063588527458770302</cx:pt>
          <cx:pt idx="279">0.0140265500567699</cx:pt>
          <cx:pt idx="280">-0.00036233091582815301</cx:pt>
          <cx:pt idx="281">0.00034350553967012301</cx:pt>
          <cx:pt idx="282">-0.00099324902398616904</cx:pt>
          <cx:pt idx="283">0.0069880885301699096</cx:pt>
          <cx:pt idx="284">0.0212761057564331</cx:pt>
          <cx:pt idx="285">0.0095528377106702395</cx:pt>
          <cx:pt idx="286">-0.0100183302749399</cx:pt>
          <cx:pt idx="287">0.0019836729831034898</cx:pt>
          <cx:pt idx="288">0.064782213588554294</cx:pt>
          <cx:pt idx="289">0.071518687726391902</cx:pt>
          <cx:pt idx="290">0.068872678099328205</cx:pt>
          <cx:pt idx="291">0.039476299427856403</cx:pt>
          <cx:pt idx="292">-0.0730427061852858</cx:pt>
          <cx:pt idx="293">-0.0758877394256946</cx:pt>
          <cx:pt idx="294">-0.014175853484653601</cx:pt>
          <cx:pt idx="295">0.0196159158094944</cx:pt>
          <cx:pt idx="296">0.035184495823737803</cx:pt>
          <cx:pt idx="297">0.032341074427456998</cx:pt>
          <cx:pt idx="298">-0.0078983505141863603</cx:pt>
          <cx:pt idx="299">-0.00641391469581874</cx:pt>
          <cx:pt idx="300">-0.011483373311554201</cx:pt>
          <cx:pt idx="301">-0.023762658434316401</cx:pt>
          <cx:pt idx="302">0.0048004897668354604</cx:pt>
          <cx:pt idx="303">0.00114802288136368</cx:pt>
          <cx:pt idx="304">-0.0048876398911374096</cx:pt>
          <cx:pt idx="305">0.012454044499376199</cx:pt>
          <cx:pt idx="306">0.0075714166710718501</cx:pt>
          <cx:pt idx="307">0.0033124377011458498</cx:pt>
          <cx:pt idx="308">0.00031916898400612598</cx:pt>
          <cx:pt idx="309">0.00013829961500211901</cx:pt>
          <cx:pt idx="310">-0.010175841546195699</cx:pt>
          <cx:pt idx="311">-0.00410296536754645</cx:pt>
          <cx:pt idx="312">-0.015089236072510099</cx:pt>
          <cx:pt idx="313">-0.046912031519226502</cx:pt>
          <cx:pt idx="314">-0.063921338522034701</cx:pt>
          <cx:pt idx="315">-0.11995540507521001</cx:pt>
          <cx:pt idx="316">-0.046463446550639602</cx:pt>
          <cx:pt idx="317">-0.054213449955189702</cx:pt>
          <cx:pt idx="318">-0.089445279780130504</cx:pt>
          <cx:pt idx="319">-0.019401058132363699</cx:pt>
          <cx:pt idx="320">-0.14162769453743701</cx:pt>
          <cx:pt idx="321">-0.093660503851703006</cx:pt>
          <cx:pt idx="322">0.020524746528222299</cx:pt>
          <cx:pt idx="323">0.035159458992737501</cx:pt>
          <cx:pt idx="324">0.055609457811609697</cx:pt>
          <cx:pt idx="325">-0.00083816824908231795</cx:pt>
          <cx:pt idx="326">-0.0464738619168533</cx:pt>
          <cx:pt idx="327">-0.024020261902656</cx:pt>
          <cx:pt idx="328">-0.022496652756707598</cx:pt>
          <cx:pt idx="329">-0.066100466272346295</cx:pt>
          <cx:pt idx="330">-0.0070562820433986602</cx:pt>
          <cx:pt idx="331">-0.030351678405996601</cx:pt>
          <cx:pt idx="332">-0.0135631588905281</cx:pt>
          <cx:pt idx="333">0.0063189495308282103</cx:pt>
          <cx:pt idx="334">-0.0037059348399160101</cx:pt>
          <cx:pt idx="335">-0.00085865538698804702</cx:pt>
          <cx:pt idx="336">-0.00030148830808707201</cx:pt>
          <cx:pt idx="337">-0.00073609416292315898</cx:pt>
          <cx:pt idx="338">-0.0079214045194361902</cx:pt>
          <cx:pt idx="339">-0.0237244118703549</cx:pt>
          <cx:pt idx="340">-0.034691994304325499</cx:pt>
          <cx:pt idx="341">-0.067043301514051704</cx:pt>
          <cx:pt idx="342">-0.138744038578619</cx:pt>
          <cx:pt idx="343">-0.17814965481883799</cx:pt>
          <cx:pt idx="344">-0.11472324460497001</cx:pt>
          <cx:pt idx="345">-0.12728846169512201</cx:pt>
          <cx:pt idx="346">-0.140387039358528</cx:pt>
          <cx:pt idx="347">-0.077987286390621705</cx:pt>
          <cx:pt idx="348">-0.055329976082665301</cx:pt>
          <cx:pt idx="349">0.050688390291508803</cx:pt>
          <cx:pt idx="350">0.14980122621544401</cx:pt>
          <cx:pt idx="351">0.10440015001988701</cx:pt>
          <cx:pt idx="352">0.045258605253942201</cx:pt>
          <cx:pt idx="353">-0.0193749036436805</cx:pt>
          <cx:pt idx="354">-0.087973238767528994</cx:pt>
          <cx:pt idx="355">-0.0253282634701479</cx:pt>
          <cx:pt idx="356">-0.039616119030558297</cx:pt>
          <cx:pt idx="357">-0.061306082606398297</cx:pt>
          <cx:pt idx="358">-0.054942817904987</cx:pt>
          <cx:pt idx="359">-0.045745550031894303</cx:pt>
          <cx:pt idx="360">-0.0137709410647979</cx:pt>
          <cx:pt idx="361">0.0068600851195724302</cx:pt>
          <cx:pt idx="362">0.0029551754217310398</cx:pt>
          <cx:pt idx="363">0.0011827700605561999</cx:pt>
          <cx:pt idx="364">0.00058909183386742197</cx:pt>
          <cx:pt idx="365">-0.0010749764296802901</cx:pt>
          <cx:pt idx="366">-0.0011117971916320801</cx:pt>
          <cx:pt idx="367">-0.031695361582142201</cx:pt>
          <cx:pt idx="368">-0.060602587396340203</cx:pt>
          <cx:pt idx="369">-0.10446251234806</cx:pt>
          <cx:pt idx="370">-0.14616403406641901</cx:pt>
          <cx:pt idx="371">-0.168282135057093</cx:pt>
          <cx:pt idx="372">-0.060523448064579898</cx:pt>
          <cx:pt idx="373">-0.049279652198667097</cx:pt>
          <cx:pt idx="374">-0.0468999751933038</cx:pt>
          <cx:pt idx="375">0.070129607210683995</cx:pt>
          <cx:pt idx="376">0.080880214684032697</cx:pt>
          <cx:pt idx="377">0.085330577925734605</cx:pt>
          <cx:pt idx="378">0.084998231353245704</cx:pt>
          <cx:pt idx="379">0.011554537734852001</cx:pt>
          <cx:pt idx="380">0.012471837832915901</cx:pt>
          <cx:pt idx="381">0.0010752669137754601</cx:pt>
          <cx:pt idx="382">-0.046229557310485399</cx:pt>
          <cx:pt idx="383">-0.044809753400595398</cx:pt>
          <cx:pt idx="384">-0.052477170418679102</cx:pt>
          <cx:pt idx="385">-0.041217120474547703</cx:pt>
          <cx:pt idx="386">-0.0582528423865913</cx:pt>
          <cx:pt idx="387">-0.017314497126476001</cx:pt>
          <cx:pt idx="388">0.0296806811381711</cx:pt>
          <cx:pt idx="389">0.027345169265776199</cx:pt>
          <cx:pt idx="390">0.024811050185364399</cx:pt>
          <cx:pt idx="391">0.0092368826131800502</cx:pt>
          <cx:pt idx="392">1.52869652491739e-05</cx:pt>
          <cx:pt idx="393">-0.00046472932616269802</cx:pt>
          <cx:pt idx="394">-0.00041919045923205901</cx:pt>
          <cx:pt idx="395">-0.030329291127727</cx:pt>
          <cx:pt idx="396">-0.0436273950398487</cx:pt>
          <cx:pt idx="397">-0.095651109233935105</cx:pt>
          <cx:pt idx="398">-0.12742605704138099</cx:pt>
          <cx:pt idx="399">-0.098194107668699404</cx:pt>
          <cx:pt idx="400">0.0044082305854335497</cx:pt>
          <cx:pt idx="401">0.069600446684836795</cx:pt>
          <cx:pt idx="402">0.0922509982520823</cx:pt>
          <cx:pt idx="403">0.14100564348358</cx:pt>
          <cx:pt idx="404">0.13697945653911001</cx:pt>
          <cx:pt idx="405">0.038855577621329601</cx:pt>
          <cx:pt idx="406">-0.0097157211595029595</cx:pt>
          <cx:pt idx="407">-0.0189889195537945</cx:pt>
          <cx:pt idx="408">-0.054003419657018603</cx:pt>
          <cx:pt idx="409">-0.0040333635146511098</cx:pt>
          <cx:pt idx="410">-0.022689267310791399</cx:pt>
          <cx:pt idx="411">-0.019218845839006099</cx:pt>
          <cx:pt idx="412">-0.028755973199779902</cx:pt>
          <cx:pt idx="413">-0.022822552538381599</cx:pt>
          <cx:pt idx="414">-0.0062383662803987801</cx:pt>
          <cx:pt idx="415">0.036801752675425903</cx:pt>
          <cx:pt idx="416">0.055297623700670498</cx:pt>
          <cx:pt idx="417">0.037835812697651301</cx:pt>
          <cx:pt idx="418">0.025468795137394501</cx:pt>
          <cx:pt idx="419">0.00062732967015474597</cx:pt>
          <cx:pt idx="420">-0.00033177846768854801</cx:pt>
          <cx:pt idx="421">0.000759563646707739</cx:pt>
          <cx:pt idx="422">7.8219936430563305e-05</cx:pt>
          <cx:pt idx="423">-0.014694193992146901</cx:pt>
          <cx:pt idx="424">-0.024160087347704501</cx:pt>
          <cx:pt idx="425">-0.031559021606700897</cx:pt>
          <cx:pt idx="426">-0.045188311370543202</cx:pt>
          <cx:pt idx="427">-0.034051971917319603</cx:pt>
          <cx:pt idx="428">-0.0076521694899796596</cx:pt>
          <cx:pt idx="429">0.0072566806367500899</cx:pt>
          <cx:pt idx="430">0.0536039868778369</cx:pt>
          <cx:pt idx="431">0.027667375626828802</cx:pt>
          <cx:pt idx="432">0.070360733408822998</cx:pt>
          <cx:pt idx="433">0.034434424658660798</cx:pt>
          <cx:pt idx="434">0.0080304058363992493</cx:pt>
          <cx:pt idx="435">0.048885381173082998</cx:pt>
          <cx:pt idx="436">-0.0306437568502969</cx:pt>
          <cx:pt idx="437">0.024682770962435398</cx:pt>
          <cx:pt idx="438">0.058404669364938197</cx:pt>
          <cx:pt idx="439">0.065407228082943997</cx:pt>
          <cx:pt idx="440">0.039691445980669302</cx:pt>
          <cx:pt idx="441">0.032087413783294397</cx:pt>
          <cx:pt idx="442">0.067164266880515994</cx:pt>
          <cx:pt idx="443">0.057643437057993401</cx:pt>
          <cx:pt idx="444">0.052999642133008798</cx:pt>
          <cx:pt idx="445">0.039682197337858598</cx:pt>
          <cx:pt idx="446">0.0231299189129839</cx:pt>
          <cx:pt idx="447">0.0052444798746556697</cx:pt>
          <cx:pt idx="448">-4.8210832251768499e-05</cx:pt>
          <cx:pt idx="449">0.00021031089396044</cx:pt>
          <cx:pt idx="450">0.00117436969871455</cx:pt>
          <cx:pt idx="451">0.0048411683714615402</cx:pt>
          <cx:pt idx="452">-0.00724415414237339</cx:pt>
          <cx:pt idx="453">-0.00603765623219517</cx:pt>
          <cx:pt idx="454">0.00943693980480949</cx:pt>
          <cx:pt idx="455">0.0057759430002112498</cx:pt>
          <cx:pt idx="456">0.0039462362586660301</cx:pt>
          <cx:pt idx="457">0.019157070938055298</cx:pt>
          <cx:pt idx="458">0.039340382735582699</cx:pt>
          <cx:pt idx="459">-0.033246548118913803</cx:pt>
          <cx:pt idx="460">-0.0260264596858002</cx:pt>
          <cx:pt idx="461">-0.0130988627306825</cx:pt>
          <cx:pt idx="462">0.018104338830476199</cx:pt>
          <cx:pt idx="463">0.032391944216391202</cx:pt>
          <cx:pt idx="464">0.024762874546203802</cx:pt>
          <cx:pt idx="465">0.0126013027591915</cx:pt>
          <cx:pt idx="466">0.067469532757185993</cx:pt>
          <cx:pt idx="467">0.076184413603037002</cx:pt>
          <cx:pt idx="468">0.014342822632627299</cx:pt>
          <cx:pt idx="469">0.075812976328591894</cx:pt>
          <cx:pt idx="470">0.079917866501864901</cx:pt>
          <cx:pt idx="471">0.046621111586942397</cx:pt>
          <cx:pt idx="472">0.047066179353771297</cx:pt>
          <cx:pt idx="473">0.043276770206317303</cx:pt>
          <cx:pt idx="474">0.037190598488025098</cx:pt>
          <cx:pt idx="475">0.0075787291211905803</cx:pt>
          <cx:pt idx="476">0.00020349202235938899</cx:pt>
          <cx:pt idx="477">0.00067402286552118405</cx:pt>
          <cx:pt idx="478">0.0027586069581807399</cx:pt>
          <cx:pt idx="479">0.01578240656807</cx:pt>
          <cx:pt idx="480">0.0086212105862903295</cx:pt>
          <cx:pt idx="481">-0.0079816167935055603</cx:pt>
          <cx:pt idx="482">-0.0019082447900616499</cx:pt>
          <cx:pt idx="483">-8.8668786260667304e-05</cx:pt>
          <cx:pt idx="484">0.0013767329348227299</cx:pt>
          <cx:pt idx="485">0.0307063789673046</cx:pt>
          <cx:pt idx="486">-0.0150592673776462</cx:pt>
          <cx:pt idx="487">-0.074352718926216005</cx:pt>
          <cx:pt idx="488">-0.046289152353652198</cx:pt>
          <cx:pt idx="489">-0.053086486467570901</cx:pt>
          <cx:pt idx="490">-0.036153627161779597</cx:pt>
          <cx:pt idx="491">-0.0731942715237624</cx:pt>
          <cx:pt idx="492">-0.057441652063174899</cx:pt>
          <cx:pt idx="493">-0.0016333858341782</cx:pt>
          <cx:pt idx="494">0.014410727500657699</cx:pt>
          <cx:pt idx="495">0.0014378510388303499</cx:pt>
          <cx:pt idx="496">-0.042551907602885602</cx:pt>
          <cx:pt idx="497">0.013246250253481201</cx:pt>
          <cx:pt idx="498">0.0380644134527265</cx:pt>
          <cx:pt idx="499">-0.0111354407554407</cx:pt>
          <cx:pt idx="500">0.0018936576209591801</cx:pt>
          <cx:pt idx="501">0.0298897457942504</cx:pt>
          <cx:pt idx="502">0.0145125528812317</cx:pt>
          <cx:pt idx="503">0.00266641635815176</cx:pt>
          <cx:pt idx="504">0.000146744131242659</cx:pt>
          <cx:pt idx="505">0.00017452030704009599</cx:pt>
          <cx:pt idx="506">0.0030894136838202101</cx:pt>
          <cx:pt idx="507">0.025018079836989698</cx:pt>
          <cx:pt idx="508">0.019838114381196901</cx:pt>
          <cx:pt idx="509">0.00805065374614739</cx:pt>
          <cx:pt idx="510">-0.0140948824394768</cx:pt>
          <cx:pt idx="511">-0.019395846737345401</cx:pt>
          <cx:pt idx="512">-0.0279409061829493</cx:pt>
          <cx:pt idx="513">-0.00696916123927095</cx:pt>
          <cx:pt idx="514">-0.0401995928846966</cx:pt>
          <cx:pt idx="515">-0.055811118522404599</cx:pt>
          <cx:pt idx="516">-0.057534167183457302</cx:pt>
          <cx:pt idx="517">-0.059984705898378302</cx:pt>
          <cx:pt idx="518">-0.096953786165407604</cx:pt>
          <cx:pt idx="519">-0.0845176829088891</cx:pt>
          <cx:pt idx="520">0.0058459285485870996</cx:pt>
          <cx:pt idx="521">0.0323110709005726</cx:pt>
          <cx:pt idx="522">0.051118002184035102</cx:pt>
          <cx:pt idx="523">0.025370187964175801</cx:pt>
          <cx:pt idx="524">-0.039760272996534299</cx:pt>
          <cx:pt idx="525">0.021312610922394001</cx:pt>
          <cx:pt idx="526">0.036832538609775603</cx:pt>
          <cx:pt idx="527">-0.00439965655215936</cx:pt>
          <cx:pt idx="528">0.00034858583957653801</cx:pt>
          <cx:pt idx="529">0.0088118027246104</cx:pt>
          <cx:pt idx="530">0.0064966457426301897</cx:pt>
          <cx:pt idx="531">0.0012904482576887499</cx:pt>
          <cx:pt idx="532">-0.000215499844777985</cx:pt>
          <cx:pt idx="533">0.00085640375466709796</cx:pt>
          <cx:pt idx="534">0.00280115929555786</cx:pt>
          <cx:pt idx="535">0.018606803066903699</cx:pt>
          <cx:pt idx="536">0.029166250861892399</cx:pt>
          <cx:pt idx="537">0.0306153212534408</cx:pt>
          <cx:pt idx="538">-0.018890057776688798</cx:pt>
          <cx:pt idx="539">-0.0081485206446174699</cx:pt>
          <cx:pt idx="540">-0.072509221209161007</cx:pt>
          <cx:pt idx="541">-0.034150657965901499</cx:pt>
          <cx:pt idx="542">-0.053655983080567397</cx:pt>
          <cx:pt idx="543">-0.00786449433171112</cx:pt>
          <cx:pt idx="544">-0.044817843820941401</cx:pt>
          <cx:pt idx="545">-0.037517210249986201</cx:pt>
          <cx:pt idx="546">-0.023550624171181301</cx:pt>
          <cx:pt idx="547">0.020124063741093198</cx:pt>
          <cx:pt idx="548">0.063262626820102599</cx:pt>
          <cx:pt idx="549">0.0107541987850725</cx:pt>
          <cx:pt idx="550">0.0196042944367655</cx:pt>
          <cx:pt idx="551">-0.0220774035777896</cx:pt>
          <cx:pt idx="552">-0.017692298402874999</cx:pt>
          <cx:pt idx="553">0.048749747445878802</cx:pt>
          <cx:pt idx="554">0.033967267644557299</cx:pt>
          <cx:pt idx="555">0.00184602938811642</cx:pt>
          <cx:pt idx="556">-0.0133902570241607</cx:pt>
          <cx:pt idx="557">0.017373744985699199</cx:pt>
          <cx:pt idx="558">0.011889038976958101</cx:pt>
          <cx:pt idx="559">-0.000118399012862294</cx:pt>
          <cx:pt idx="560">-0.00043485766844952297</cx:pt>
          <cx:pt idx="561">0.00046949537825698899</cx:pt>
          <cx:pt idx="562">0.0039424447233107401</cx:pt>
          <cx:pt idx="563">0.034762377871366199</cx:pt>
          <cx:pt idx="564">0.051173330149211403</cx:pt>
          <cx:pt idx="565">0.0283451515430676</cx:pt>
          <cx:pt idx="566">-0.011293108081762</cx:pt>
          <cx:pt idx="567">0.0155680118669119</cx:pt>
          <cx:pt idx="568">-0.0049474086302299502</cx:pt>
          <cx:pt idx="569">-0.041434054451740802</cx:pt>
          <cx:pt idx="570">-0.019574674405196502</cx:pt>
          <cx:pt idx="571">0.0052132350830832496</cx:pt>
          <cx:pt idx="572">-0.0071107216818631297</cx:pt>
          <cx:pt idx="573">-0.036874514213031097</cx:pt>
          <cx:pt idx="574">-0.0101207453968433</cx:pt>
          <cx:pt idx="575">-0.0142555378000112</cx:pt>
          <cx:pt idx="576">-0.018207370467471801</cx:pt>
          <cx:pt idx="577">-0.020613370301703501</cx:pt>
          <cx:pt idx="578">0.023567844081463101</cx:pt>
          <cx:pt idx="579">-0.046863049194069403</cx:pt>
          <cx:pt idx="580">-0.00012378834896854899</cx:pt>
          <cx:pt idx="581">0.0096229165767308701</cx:pt>
          <cx:pt idx="582">-0.017475493298911599</cx:pt>
          <cx:pt idx="583">0.00036145776817951802</cx:pt>
          <cx:pt idx="584">-0.024125305594210701</cx:pt>
          <cx:pt idx="585">0.0108990605864141</cx:pt>
          <cx:pt idx="586">0.0045812390506900797</cx:pt>
          <cx:pt idx="587">6.7613681650460406e-05</cx:pt>
          <cx:pt idx="588">0.00038833968077115101</cx:pt>
          <cx:pt idx="589">0.00091841141368900097</cx:pt>
          <cx:pt idx="590">0.0045470649974581603</cx:pt>
          <cx:pt idx="591">0.027747461089749102</cx:pt>
          <cx:pt idx="592">0.0211576881024329</cx:pt>
          <cx:pt idx="593">0.016960288174671202</cx:pt>
          <cx:pt idx="594">-0.00144001238872901</cx:pt>
          <cx:pt idx="595">0.040036222562269998</cx:pt>
          <cx:pt idx="596">0.0039486651326524</cx:pt>
          <cx:pt idx="597">-0.049679472182908802</cx:pt>
          <cx:pt idx="598">0.0010926024779889</cx:pt>
          <cx:pt idx="599">0.0325549153748547</cx:pt>
          <cx:pt idx="600">0.047688780130687398</cx:pt>
          <cx:pt idx="601">-0.015935217632482301</cx:pt>
          <cx:pt idx="602">-0.018437189203623899</cx:pt>
          <cx:pt idx="603">-0.0070566023618402899</cx:pt>
          <cx:pt idx="604">-0.0065532233236500499</cx:pt>
          <cx:pt idx="605">0.0053210773398038704</cx:pt>
          <cx:pt idx="606">0.0096778874941329807</cx:pt>
          <cx:pt idx="607">-0.052918069232764001</cx:pt>
          <cx:pt idx="608">-0.034637248631208303</cx:pt>
          <cx:pt idx="609">-0.0040931120217878704</cx:pt>
          <cx:pt idx="610">-0.0086213867259260293</cx:pt>
          <cx:pt idx="611">0.0046269018436191399</cx:pt>
          <cx:pt idx="612">-0.0067806743285880296</cx:pt>
          <cx:pt idx="613">0.0053945285669621196</cx:pt>
          <cx:pt idx="614">0.0014612041471067101</cx:pt>
          <cx:pt idx="615">0.00054399799573773603</cx:pt>
          <cx:pt idx="616">0.00017196899717626099</cx:pt>
          <cx:pt idx="617">0.00019888354213152301</cx:pt>
          <cx:pt idx="618">0.0043754136126528901</cx:pt>
          <cx:pt idx="619">0.0074102817270198396</cx:pt>
          <cx:pt idx="620">0.018591354586649199</cx:pt>
          <cx:pt idx="621">0.0167655624663266</cx:pt>
          <cx:pt idx="622">0.015522167671807601</cx:pt>
          <cx:pt idx="623">0.049172925576571401</cx:pt>
          <cx:pt idx="624">0.0253392019923281</cx:pt>
          <cx:pt idx="625">-0.032508606183080699</cx:pt>
          <cx:pt idx="626">-0.056870380996617197</cx:pt>
          <cx:pt idx="627">-0.019053448450975001</cx:pt>
          <cx:pt idx="628">-0.0083066099425326799</cx:pt>
          <cx:pt idx="629">0.022348755835545998</cx:pt>
          <cx:pt idx="630">0.019284197910932301</cx:pt>
          <cx:pt idx="631">0.047353565620342798</cx:pt>
          <cx:pt idx="632">0.0298168249764648</cx:pt>
          <cx:pt idx="633">0.0152569857449545</cx:pt>
          <cx:pt idx="634">0.016268266242172199</cx:pt>
          <cx:pt idx="635">-0.0049606904138564901</cx:pt>
          <cx:pt idx="636">-0.0030851773734778399</cx:pt>
          <cx:pt idx="637">0.0029341730612303801</cx:pt>
          <cx:pt idx="638">0.0074574823890616697</cx:pt>
          <cx:pt idx="639">0.0067127606467315901</cx:pt>
          <cx:pt idx="640">-0.0062031509154135203</cx:pt>
          <cx:pt idx="641">-0.00040043660908988497</cx:pt>
          <cx:pt idx="642">2.0184500700995498e-05</cx:pt>
          <cx:pt idx="643">0.00051004162508348305</cx:pt>
          <cx:pt idx="644">-0.000472455986222781</cx:pt>
          <cx:pt idx="645">0.000173720507835787</cx:pt>
          <cx:pt idx="646">0.0029114822877216902</cx:pt>
          <cx:pt idx="647">0.0044032279927797499</cx:pt>
          <cx:pt idx="648">0.0148286320353491</cx:pt>
          <cx:pt idx="649">0.017688674044198899</cx:pt>
          <cx:pt idx="650">0.028443255955096801</cx:pt>
          <cx:pt idx="651">0.076634173609027606</cx:pt>
          <cx:pt idx="652">0.039439830940230299</cx:pt>
          <cx:pt idx="653">0.027774062165344299</cx:pt>
          <cx:pt idx="654">-0.023320186594587601</cx:pt>
          <cx:pt idx="655">-0.016802021292833001</cx:pt>
          <cx:pt idx="656">-0.0279685662293091</cx:pt>
          <cx:pt idx="657">0.067995545441222702</cx:pt>
          <cx:pt idx="658">0.061952613098186303</cx:pt>
          <cx:pt idx="659">0.057812361328102801</cx:pt>
          <cx:pt idx="660">-0.043622432985046498</cx:pt>
          <cx:pt idx="661">-0.057599803461571099</cx:pt>
          <cx:pt idx="662">-0.0278450833173217</cx:pt>
          <cx:pt idx="663">-0.020119372255932001</cx:pt>
          <cx:pt idx="664">-0.0341581662530294</cx:pt>
          <cx:pt idx="665">-0.020933106924571399</cx:pt>
          <cx:pt idx="666">-0.023027303190102998</cx:pt>
          <cx:pt idx="667">-0.0174207970949742</cx:pt>
          <cx:pt idx="668">-0.0064982221924852904</cx:pt>
          <cx:pt idx="669">-0.00202399512104917</cx:pt>
          <cx:pt idx="670">-0.00040852619099991498</cx:pt>
          <cx:pt idx="671">-0.00046439566839084998</cx:pt>
          <cx:pt idx="672">-0.00053766215344843696</cx:pt>
          <cx:pt idx="673">-0.00025370063687989299</cx:pt>
          <cx:pt idx="674">0.00191883074672792</cx:pt>
          <cx:pt idx="675">0.0043211540996701903</cx:pt>
          <cx:pt idx="676">0.015482116687463699</cx:pt>
          <cx:pt idx="677">0.0078831068103931701</cx:pt>
          <cx:pt idx="678">0.016692858999142</cx:pt>
          <cx:pt idx="679">0.015449331545428499</cx:pt>
          <cx:pt idx="680">0.027419285602759198</cx:pt>
          <cx:pt idx="681">0.043530527248702898</cx:pt>
          <cx:pt idx="682">0.028789445876671899</cx:pt>
          <cx:pt idx="683">-0.021970788519803001</cx:pt>
          <cx:pt idx="684">-0.055292595044802599</cx:pt>
          <cx:pt idx="685">-0.0096600902085496095</cx:pt>
          <cx:pt idx="686">0.0041047089570228597</cx:pt>
          <cx:pt idx="687">-0.0206730299108428</cx:pt>
          <cx:pt idx="688">-0.093663331828393204</cx:pt>
          <cx:pt idx="689">-0.00226800224726226</cx:pt>
          <cx:pt idx="690">-0.0124866701234124</cx:pt>
          <cx:pt idx="691">-0.0272703565003195</cx:pt>
          <cx:pt idx="692">-0.033854270149423799</cx:pt>
          <cx:pt idx="693">-0.025120056803130598</cx:pt>
          <cx:pt idx="694">-0.023900978275392601</cx:pt>
          <cx:pt idx="695">-0.018930236913374501</cx:pt>
          <cx:pt idx="696">-0.0056174184807232502</cx:pt>
          <cx:pt idx="697">0.0039801414085148899</cx:pt>
          <cx:pt idx="698">0.0011597212365526399</cx:pt>
          <cx:pt idx="699">-0.000426410006354363</cx:pt>
          <cx:pt idx="700">0.00022059853197619001</cx:pt>
          <cx:pt idx="701">-0.00031449156532117699</cx:pt>
          <cx:pt idx="702">-0.00031738838849987099</cx:pt>
          <cx:pt idx="703">0.00036914788860197201</cx:pt>
          <cx:pt idx="704">0.00437237020633785</cx:pt>
          <cx:pt idx="705">-0.00123919416705122</cx:pt>
          <cx:pt idx="706">0.0070728275006526698</cx:pt>
          <cx:pt idx="707">0.019797474303399201</cx:pt>
          <cx:pt idx="708">0.0416654912640416</cx:pt>
          <cx:pt idx="709">0.0472016260420541</cx:pt>
          <cx:pt idx="710">0.052081417581661203</cx:pt>
          <cx:pt idx="711">0.017165510193949102</cx:pt>
          <cx:pt idx="712">0.0090991388431225697</cx:pt>
          <cx:pt idx="713">-0.00335641893000843</cx:pt>
          <cx:pt idx="714">-0.039590207705939101</cx:pt>
          <cx:pt idx="715">-0.0140197249192848</cx:pt>
          <cx:pt idx="716">0.012407325889591999</cx:pt>
          <cx:pt idx="717">0.0034531341206055699</cx:pt>
          <cx:pt idx="718">0.0032802932749356299</cx:pt>
          <cx:pt idx="719">-0.0122986330939855</cx:pt>
          <cx:pt idx="720">-0.031333693791790997</cx:pt>
          <cx:pt idx="721">-0.042203696852425997</cx:pt>
          <cx:pt idx="722">-0.027958859684320402</cx:pt>
          <cx:pt idx="723">-0.0112629817764972</cx:pt>
          <cx:pt idx="724">-0.0042801150100986599</cx:pt>
          <cx:pt idx="725">0.00044362604730816398</cx:pt>
          <cx:pt idx="726">0.00034827325233842703</cx:pt>
          <cx:pt idx="727">0.00025986935092361398</cx:pt>
          <cx:pt idx="728">-3.5169649985482702e-05</cx:pt>
          <cx:pt idx="729">0.00122276892779305</cx:pt>
          <cx:pt idx="730">0.00043487661306142698</cx:pt>
          <cx:pt idx="731">-0.00073299718757332297</cx:pt>
          <cx:pt idx="732">-0.0040797129737922804</cx:pt>
          <cx:pt idx="733">-0.0287847095229379</cx:pt>
          <cx:pt idx="734">-0.0265595990923451</cx:pt>
          <cx:pt idx="735">-0.0030561406924568199</cx:pt>
          <cx:pt idx="736">-0.0033059569653004599</cx:pt>
          <cx:pt idx="737">-0.0123496865347096</cx:pt>
          <cx:pt idx="738">-0.023461387941877201</cx:pt>
          <cx:pt idx="739">-0.025379414906368799</cx:pt>
          <cx:pt idx="740">-0.022831728259747799</cx:pt>
          <cx:pt idx="741">0.0205495377511868</cx:pt>
          <cx:pt idx="742">0.019097256575816901</cx:pt>
          <cx:pt idx="743">0.0094394207110087298</cx:pt>
          <cx:pt idx="744">-0.015240596837311</cx:pt>
          <cx:pt idx="745">-0.0032916914738547499</cx:pt>
          <cx:pt idx="746">0.00472409278873948</cx:pt>
          <cx:pt idx="747">0.0030005591592931302</cx:pt>
          <cx:pt idx="748">-0.0083247984440369908</cx:pt>
          <cx:pt idx="749">-0.011476999378296901</cx:pt>
          <cx:pt idx="750">-0.0052525263292955201</cx:pt>
          <cx:pt idx="751">0.00016264296389551501</cx:pt>
          <cx:pt idx="752">0.00088382909855975501</cx:pt>
          <cx:pt idx="753">0.00022973970773808899</cx:pt>
          <cx:pt idx="754">0.00072877336624773998</cx:pt>
          <cx:pt idx="755">-0.00071548961041231404</cx:pt>
          <cx:pt idx="756">-0.00038620172257214797</cx:pt>
          <cx:pt idx="757">0.00106128901738452</cx:pt>
          <cx:pt idx="758">0.00025226280078784403</cx:pt>
          <cx:pt idx="759">0.00012240423471508399</cx:pt>
          <cx:pt idx="760">-0.00051380634088878498</cx:pt>
          <cx:pt idx="761">0.00034667667917163899</cx:pt>
          <cx:pt idx="762">7.9445428529021993e-06</cx:pt>
          <cx:pt idx="763">-0.00032150040837639201</cx:pt>
          <cx:pt idx="764">0.000734799672878999</cx:pt>
          <cx:pt idx="765">0.00145052282721678</cx:pt>
          <cx:pt idx="766">0.00272717603269101</cx:pt>
          <cx:pt idx="767">0.00092873549812327503</cx:pt>
          <cx:pt idx="768">0.0025212209908456202</cx:pt>
          <cx:pt idx="769">0.0032611341532910302</cx:pt>
          <cx:pt idx="770">-0.0046178130015520199</cx:pt>
          <cx:pt idx="771">-0.0031593335140315901</cx:pt>
          <cx:pt idx="772">-0.00025270148712921699</cx:pt>
          <cx:pt idx="773">0.0033403712541194598</cx:pt>
          <cx:pt idx="774">0.0052879460989649499</cx:pt>
          <cx:pt idx="775">-0.00146673950707328</cx:pt>
          <cx:pt idx="776">-0.0027467142143184401</cx:pt>
          <cx:pt idx="777">-0.00069450989605209</cx:pt>
          <cx:pt idx="778">-0.0058300985255942102</cx:pt>
          <cx:pt idx="779">0.00053281401476896095</cx:pt>
          <cx:pt idx="780">2.1430682977373798e-06</cx:pt>
          <cx:pt idx="781">-8.6692966453641904e-05</cx:pt>
          <cx:pt idx="782">-0.000207908678359404</cx:pt>
          <cx:pt idx="783">-2.3400441058176099e-05</cx:pt>
        </cx:lvl>
      </cx:numDim>
    </cx:data>
    <cx:data id="184">
      <cx:numDim type="val">
        <cx:f>'001_WA_F - 副本'!$GC$1:$GC$784</cx:f>
        <cx:lvl ptCount="784" formatCode="G/通用格式">
          <cx:pt idx="0">-0.0010161834857900099</cx:pt>
          <cx:pt idx="1">-3.7549818082066999e-06</cx:pt>
          <cx:pt idx="2">0.00040773032268224201</cx:pt>
          <cx:pt idx="3">-0.00063311597676600495</cx:pt>
          <cx:pt idx="4">-0.00065041307152674402</cx:pt>
          <cx:pt idx="5">-0.00026260715692691503</cx:pt>
          <cx:pt idx="6">-0.000475104344592274</cx:pt>
          <cx:pt idx="7">0.000253182960945724</cx:pt>
          <cx:pt idx="8">0.000482178715368558</cx:pt>
          <cx:pt idx="9">-0.00074934867721123896</cx:pt>
          <cx:pt idx="10">0.000153004104748694</cx:pt>
          <cx:pt idx="11">-0.0011516651044284299</cx:pt>
          <cx:pt idx="12">-0.00032276632989700998</cx:pt>
          <cx:pt idx="13">-0.00071434922312443698</cx:pt>
          <cx:pt idx="14">-0.00064248401008632405</cx:pt>
          <cx:pt idx="15">-0.00017547144506239499</cx:pt>
          <cx:pt idx="16">-0.00035620985981349603</cx:pt>
          <cx:pt idx="17">-0.00078524061531388501</cx:pt>
          <cx:pt idx="18">0.000575802186840376</cx:pt>
          <cx:pt idx="19">2.93832966717913e-05</cx:pt>
          <cx:pt idx="20">-0.000749279938246946</cx:pt>
          <cx:pt idx="21">-0.00090860896073951896</cx:pt>
          <cx:pt idx="22">0.00020653273923037599</cx:pt>
          <cx:pt idx="23">0.00022788167886188899</cx:pt>
          <cx:pt idx="24">-0.00051472773544472398</cx:pt>
          <cx:pt idx="25">-0.00032481504894742597</cx:pt>
          <cx:pt idx="26">0.000133358180155723</cx:pt>
          <cx:pt idx="27">0.00057877977837821699</cx:pt>
          <cx:pt idx="28">-0.00033897623196623799</cx:pt>
          <cx:pt idx="29">-0.00057029989038428705</cx:pt>
          <cx:pt idx="30">0.00078925318723825904</cx:pt>
          <cx:pt idx="31">-5.0518303661767497e-05</cx:pt>
          <cx:pt idx="32">0.00029756064867922301</cx:pt>
          <cx:pt idx="33">-0.000220721340754434</cx:pt>
          <cx:pt idx="34">-0.00032017734975604102</cx:pt>
          <cx:pt idx="35">0.00041586434149187699</cx:pt>
          <cx:pt idx="36">-0.000164558527577311</cx:pt>
          <cx:pt idx="37">-0.000203725466857845</cx:pt>
          <cx:pt idx="38">-0.0012832950121186701</cx:pt>
          <cx:pt idx="39">-0.0028415889192818099</cx:pt>
          <cx:pt idx="40">-0.0019090371483540499</cx:pt>
          <cx:pt idx="41">-0.00064846563741698202</cx:pt>
          <cx:pt idx="42">0.00048350711284159202</cx:pt>
          <cx:pt idx="43">0.00126511870572548</cx:pt>
          <cx:pt idx="44">-0.0044782914791670504</cx:pt>
          <cx:pt idx="45">-0.00119246993524979</cx:pt>
          <cx:pt idx="46">-0.0011511229864387799</cx:pt>
          <cx:pt idx="47">-0.00063145760646113802</cx:pt>
          <cx:pt idx="48">-0.00091443323806285901</cx:pt>
          <cx:pt idx="49">-0.00076626792306850298</cx:pt>
          <cx:pt idx="50">5.4058750365386101e-05</cx:pt>
          <cx:pt idx="51">0.00014529796492809599</cx:pt>
          <cx:pt idx="52">0.000916819736285632</cx:pt>
          <cx:pt idx="53">0.000130667971828978</cx:pt>
          <cx:pt idx="54">-0.00056086356607811297</cx:pt>
          <cx:pt idx="55">0.00016331264727671501</cx:pt>
          <cx:pt idx="56">-0.00041308973806390502</cx:pt>
          <cx:pt idx="57">0.000172527183254936</cx:pt>
          <cx:pt idx="58">-0.00056492647435730202</cx:pt>
          <cx:pt idx="59">-0.00134577953405308</cx:pt>
          <cx:pt idx="60">-0.00016220954373116699</cx:pt>
          <cx:pt idx="61">0.00017767699629852199</cx:pt>
          <cx:pt idx="62">-0.000799978140044907</cx:pt>
          <cx:pt idx="63">-0.00090066208974423796</cx:pt>
          <cx:pt idx="64">-0.0049461443035342103</cx:pt>
          <cx:pt idx="65">-0.0090148480465209006</cx:pt>
          <cx:pt idx="66">-0.0093257616013299703</cx:pt>
          <cx:pt idx="67">-0.012106446538816</cx:pt>
          <cx:pt idx="68">-0.010617395846739999</cx:pt>
          <cx:pt idx="69">0.0055725823115401803</cx:pt>
          <cx:pt idx="70">-0.0064357337672834103</cx:pt>
          <cx:pt idx="71">-0.0021967631071295899</cx:pt>
          <cx:pt idx="72">0.00206245298930061</cx:pt>
          <cx:pt idx="73">0.00151952283011393</cx:pt>
          <cx:pt idx="74">-0.00093256632984776695</cx:pt>
          <cx:pt idx="75">0.0123026594034093</cx:pt>
          <cx:pt idx="76">0.0022477602508671401</cx:pt>
          <cx:pt idx="77">-0.00157603115914869</cx:pt>
          <cx:pt idx="78">-0.00022129464405477899</cx:pt>
          <cx:pt idx="79">-1.2789589384913799e-05</cx:pt>
          <cx:pt idx="80">-0.00086075637847887905</cx:pt>
          <cx:pt idx="81">-7.6027412339398705e-05</cx:pt>
          <cx:pt idx="82">0.000372021711369996</cx:pt>
          <cx:pt idx="83">-0.000288213955090599</cx:pt>
          <cx:pt idx="84">-0.000450028735742993</cx:pt>
          <cx:pt idx="85">0.00122592273777797</cx:pt>
          <cx:pt idx="86">0.00051483062488977402</cx:pt>
          <cx:pt idx="87">-0.000722646840740096</cx:pt>
          <cx:pt idx="88">0.00136302089358416</cx:pt>
          <cx:pt idx="89">0.0050753580392837198</cx:pt>
          <cx:pt idx="90">0.0048227094422815201</cx:pt>
          <cx:pt idx="91">0.0057059833421368601</cx:pt>
          <cx:pt idx="92">0.0122435950113386</cx:pt>
          <cx:pt idx="93">0.0070276348613429003</cx:pt>
          <cx:pt idx="94">0.020441935730901601</cx:pt>
          <cx:pt idx="95">-0.0035505909235607098</cx:pt>
          <cx:pt idx="96">0.0159279924680782</cx:pt>
          <cx:pt idx="97">0.025096658760470701</cx:pt>
          <cx:pt idx="98">0.0342951268293838</cx:pt>
          <cx:pt idx="99">0.051186375446106103</cx:pt>
          <cx:pt idx="100">0.0253053535577158</cx:pt>
          <cx:pt idx="101">0.018480118134471001</cx:pt>
          <cx:pt idx="102">0.0350171795345776</cx:pt>
          <cx:pt idx="103">0.026439661010212199</cx:pt>
          <cx:pt idx="104">0.028917378768136201</cx:pt>
          <cx:pt idx="105">-0.0032964218745220901</cx:pt>
          <cx:pt idx="106">-0.017558197416995699</cx:pt>
          <cx:pt idx="107">-0.0088244666477625792</cx:pt>
          <cx:pt idx="108">0.00118064793176857</cx:pt>
          <cx:pt idx="109">0.0095639566811140091</cx:pt>
          <cx:pt idx="110">0.0021317001968208199</cx:pt>
          <cx:pt idx="111">-0.000304795257971689</cx:pt>
          <cx:pt idx="112">0.00039749721083914298</cx:pt>
          <cx:pt idx="113">0.00035869547053373602</cx:pt>
          <cx:pt idx="114">0.0022611539891211701</cx:pt>
          <cx:pt idx="115">0.0011000047122386701</cx:pt>
          <cx:pt idx="116">-0.00039906818661503498</cx:pt>
          <cx:pt idx="117">0.00119679626117365</cx:pt>
          <cx:pt idx="118">-0.0037572393427138702</cx:pt>
          <cx:pt idx="119">0.0058530353406708504</cx:pt>
          <cx:pt idx="120">0.0151928707133495</cx:pt>
          <cx:pt idx="121">0.0355814921183851</cx:pt>
          <cx:pt idx="122">0.0408330451997145</cx:pt>
          <cx:pt idx="123">0.0294335919856215</cx:pt>
          <cx:pt idx="124">0.024544236517373998</cx:pt>
          <cx:pt idx="125">0.042799247667394999</cx:pt>
          <cx:pt idx="126">0.067441138788329497</cx:pt>
          <cx:pt idx="127">0.050917158309981302</cx:pt>
          <cx:pt idx="128">0.0105734982484403</cx:pt>
          <cx:pt idx="129">-0.0039607596831088302</cx:pt>
          <cx:pt idx="130">0.044788568345467197</cx:pt>
          <cx:pt idx="131">0.0312602001268407</cx:pt>
          <cx:pt idx="132">0.0085349814506882806</cx:pt>
          <cx:pt idx="133">0.020609740133470202</cx:pt>
          <cx:pt idx="134">-0.0045563472796890901</cx:pt>
          <cx:pt idx="135">0.013745649852528199</cx:pt>
          <cx:pt idx="136">0.0429016059874451</cx:pt>
          <cx:pt idx="137">0.021848211877442601</cx:pt>
          <cx:pt idx="138">0.0014134803365703</cx:pt>
          <cx:pt idx="139">0.000125430372891852</cx:pt>
          <cx:pt idx="140">-0.000580344997909345</cx:pt>
          <cx:pt idx="141">-0.000164799304876135</cx:pt>
          <cx:pt idx="142">0.000952835506267536</cx:pt>
          <cx:pt idx="143">9.4510052914871105e-06</cx:pt>
          <cx:pt idx="144">-0.0069058661874743001</cx:pt>
          <cx:pt idx="145">0.00112934841159094</cx:pt>
          <cx:pt idx="146">0.0020366365723016701</cx:pt>
          <cx:pt idx="147">0.016767649193285199</cx:pt>
          <cx:pt idx="148">0.012125000347477301</cx:pt>
          <cx:pt idx="149">0.037458417210773899</cx:pt>
          <cx:pt idx="150">0.017744591303992901</cx:pt>
          <cx:pt idx="151">0.0035991624001260498</cx:pt>
          <cx:pt idx="152">-0.018667018795059501</cx:pt>
          <cx:pt idx="153">-0.0076440191709420003</cx:pt>
          <cx:pt idx="154">0.0193599416857849</cx:pt>
          <cx:pt idx="155">0.0094104017564248799</cx:pt>
          <cx:pt idx="156">-0.0154486981066401</cx:pt>
          <cx:pt idx="157">0.0095412834207547793</cx:pt>
          <cx:pt idx="158">-0.00024972343286612601</cx:pt>
          <cx:pt idx="159">-0.0043430241268784297</cx:pt>
          <cx:pt idx="160">-0.012425325935669701</cx:pt>
          <cx:pt idx="161">0.00064873899118557995</cx:pt>
          <cx:pt idx="162">-0.0022266898945538199</cx:pt>
          <cx:pt idx="163">0.0071436032347142898</cx:pt>
          <cx:pt idx="164">0.027687322744245599</cx:pt>
          <cx:pt idx="165">0.00948355955859638</cx:pt>
          <cx:pt idx="166">0.0023337395473121102</cx:pt>
          <cx:pt idx="167">-0.000205304954889218</cx:pt>
          <cx:pt idx="168">0.000236911176928488</cx:pt>
          <cx:pt idx="169">4.0868110513446297e-05</cx:pt>
          <cx:pt idx="170">-0.000635168552845524</cx:pt>
          <cx:pt idx="171">-0.011263805030679801</cx:pt>
          <cx:pt idx="172">-0.0147504015011845</cx:pt>
          <cx:pt idx="173">-0.0147486414891723</cx:pt>
          <cx:pt idx="174">-0.022053298471819801</cx:pt>
          <cx:pt idx="175">-0.017773591239590401</cx:pt>
          <cx:pt idx="176">-0.0105552116106221</cx:pt>
          <cx:pt idx="177">0.029207994816139501</cx:pt>
          <cx:pt idx="178">0.019081153839738699</cx:pt>
          <cx:pt idx="179">0.0057349441046613799</cx:pt>
          <cx:pt idx="180">-0.011701242823912</cx:pt>
          <cx:pt idx="181">-0.041213321341240297</cx:pt>
          <cx:pt idx="182">-0.0097935687130361899</cx:pt>
          <cx:pt idx="183">0.0014245214186563201</cx:pt>
          <cx:pt idx="184">-0.015568943559484899</cx:pt>
          <cx:pt idx="185">0.052118855604956098</cx:pt>
          <cx:pt idx="186">0.040666881937337397</cx:pt>
          <cx:pt idx="187">0.0066198134049081803</cx:pt>
          <cx:pt idx="188">0.001497128870311</cx:pt>
          <cx:pt idx="189">-0.0233205961314338</cx:pt>
          <cx:pt idx="190">0.0052371759313425397</cx:pt>
          <cx:pt idx="191">0.033080765663675897</cx:pt>
          <cx:pt idx="192">0.032580188660681103</cx:pt>
          <cx:pt idx="193">0.015370966643916699</cx:pt>
          <cx:pt idx="194">0.0064067301716981898</cx:pt>
          <cx:pt idx="195">0.00109434585930252</cx:pt>
          <cx:pt idx="196">0.000132244984184882</cx:pt>
          <cx:pt idx="197">-0.00038335644433194901</cx:pt>
          <cx:pt idx="198">-0.0042269317899583303</cx:pt>
          <cx:pt idx="199">-0.0124550433246711</cx:pt>
          <cx:pt idx="200">-0.023285183473655099</cx:pt>
          <cx:pt idx="201">-0.030387141537762799</cx:pt>
          <cx:pt idx="202">-0.032733252734099501</cx:pt>
          <cx:pt idx="203">-0.027111351467406699</cx:pt>
          <cx:pt idx="204">-0.0104488419994555</cx:pt>
          <cx:pt idx="205">0.020811260831489702</cx:pt>
          <cx:pt idx="206">0.057942683686476003</cx:pt>
          <cx:pt idx="207">0.052620982331671402</cx:pt>
          <cx:pt idx="208">0.053998922896982403</cx:pt>
          <cx:pt idx="209">-0.020637271949436001</cx:pt>
          <cx:pt idx="210">0.054921316380167902</cx:pt>
          <cx:pt idx="211">0.054120415148860498</cx:pt>
          <cx:pt idx="212">0.0132767999863702</cx:pt>
          <cx:pt idx="213">0.050930515583288399</cx:pt>
          <cx:pt idx="214">0.0096583904899875603</cx:pt>
          <cx:pt idx="215">0.0103310208927465</cx:pt>
          <cx:pt idx="216">0.028897661444078598</cx:pt>
          <cx:pt idx="217">-0.020335394575297899</cx:pt>
          <cx:pt idx="218">-0.0070915770894903196</cx:pt>
          <cx:pt idx="219">0.021419186664217701</cx:pt>
          <cx:pt idx="220">0.0205614198883931</cx:pt>
          <cx:pt idx="221">0.024318236513198602</cx:pt>
          <cx:pt idx="222">0.0039696988551537202</cx:pt>
          <cx:pt idx="223">-0.00070590921982290804</cx:pt>
          <cx:pt idx="224">-0.0013398450615616799</cx:pt>
          <cx:pt idx="225">-0.00052426434719777301</cx:pt>
          <cx:pt idx="226">-0.00348702264954603</cx:pt>
          <cx:pt idx="227">-0.0016232133596772399</cx:pt>
          <cx:pt idx="228">-0.0237908821394551</cx:pt>
          <cx:pt idx="229">-0.019538982885468799</cx:pt>
          <cx:pt idx="230">-0.042256450587272197</cx:pt>
          <cx:pt idx="231">-0.0454404668238131</cx:pt>
          <cx:pt idx="232">-0.0194205412389814</cx:pt>
          <cx:pt idx="233">0.0011971321207624799</cx:pt>
          <cx:pt idx="234">0.042875179081631298</cx:pt>
          <cx:pt idx="235">0.071414494259663494</cx:pt>
          <cx:pt idx="236">0.030983844870735199</cx:pt>
          <cx:pt idx="237">0.00955347730691594</cx:pt>
          <cx:pt idx="238">0.016419898314729401</cx:pt>
          <cx:pt idx="239">0.041070998691553097</cx:pt>
          <cx:pt idx="240">-0.065911651954166206</cx:pt>
          <cx:pt idx="241">-0.025009596933496001</cx:pt>
          <cx:pt idx="242">0.0247116447905028</cx:pt>
          <cx:pt idx="243">0.026378557004279699</cx:pt>
          <cx:pt idx="244">0.052191851724042802</cx:pt>
          <cx:pt idx="245">0.031587036576493401</cx:pt>
          <cx:pt idx="246">0.0081268389707134098</cx:pt>
          <cx:pt idx="247">0.0111971161611814</cx:pt>
          <cx:pt idx="248">0.045815426958790102</cx:pt>
          <cx:pt idx="249">0.037174013173900101</cx:pt>
          <cx:pt idx="250">0.0046659112530291003</cx:pt>
          <cx:pt idx="251">1.71809447357092e-05</cx:pt>
          <cx:pt idx="252">0.00021000742734270201</cx:pt>
          <cx:pt idx="253">0.00055962834679275104</cx:pt>
          <cx:pt idx="254">-0.0026874644164789998</cx:pt>
          <cx:pt idx="255">0.00471711206794559</cx:pt>
          <cx:pt idx="256">0.0025882699479939601</cx:pt>
          <cx:pt idx="257">-0.010874550510563699</cx:pt>
          <cx:pt idx="258">-0.0120210492053941</cx:pt>
          <cx:pt idx="259">-0.020671974372932101</cx:pt>
          <cx:pt idx="260">-0.0136932649808708</cx:pt>
          <cx:pt idx="261">0.019899927903446201</cx:pt>
          <cx:pt idx="262">0.0224371291463124</cx:pt>
          <cx:pt idx="263">0.063520686228505402</cx:pt>
          <cx:pt idx="264">-0.016164537859008</cx:pt>
          <cx:pt idx="265">-0.027145480834665298</cx:pt>
          <cx:pt idx="266">0.044340437345958501</cx:pt>
          <cx:pt idx="267">0.0157621897382904</cx:pt>
          <cx:pt idx="268">-0.0528828970497826</cx:pt>
          <cx:pt idx="269">-0.057382999928473399</cx:pt>
          <cx:pt idx="270">-0.035752759343451603</cx:pt>
          <cx:pt idx="271">-0.0141191780221019</cx:pt>
          <cx:pt idx="272">0.037736228710872399</cx:pt>
          <cx:pt idx="273">0.014443441865972099</cx:pt>
          <cx:pt idx="274">0.0041389686955504998</cx:pt>
          <cx:pt idx="275">-0.031148379855580801</cx:pt>
          <cx:pt idx="276">0.015946064892145301</cx:pt>
          <cx:pt idx="277">0.027015103495963401</cx:pt>
          <cx:pt idx="278">0.0081467805783877103</cx:pt>
          <cx:pt idx="279">0.00044758148144023702</cx:pt>
          <cx:pt idx="280">0.00053807909885466296</cx:pt>
          <cx:pt idx="281">0.00012976654628585199</cx:pt>
          <cx:pt idx="282">-0.00058296249543081597</cx:pt>
          <cx:pt idx="283">0.0070113860046494697</cx:pt>
          <cx:pt idx="284">0.0041042883069066999</cx:pt>
          <cx:pt idx="285">-0.020617084202660101</cx:pt>
          <cx:pt idx="286">-0.022455514025275999</cx:pt>
          <cx:pt idx="287">-0.020417197209672899</cx:pt>
          <cx:pt idx="288">-0.041108659757545303</cx:pt>
          <cx:pt idx="289">-0.019538410946090299</cx:pt>
          <cx:pt idx="290">0.0130576758467136</cx:pt>
          <cx:pt idx="291">0.0115907135586144</cx:pt>
          <cx:pt idx="292">-0.0086357342112087301</cx:pt>
          <cx:pt idx="293">-0.0062598643730222897</cx:pt>
          <cx:pt idx="294">0.052845997953327097</cx:pt>
          <cx:pt idx="295">0.031640796131582001</cx:pt>
          <cx:pt idx="296">-0.025180105213045301</cx:pt>
          <cx:pt idx="297">-0.012629966547282601</cx:pt>
          <cx:pt idx="298">0.0071637491467430097</cx:pt>
          <cx:pt idx="299">0.0089260237194109908</cx:pt>
          <cx:pt idx="300">0.023820837695743301</cx:pt>
          <cx:pt idx="301">-0.014383451341902999</cx:pt>
          <cx:pt idx="302">-0.00049975047695829304</cx:pt>
          <cx:pt idx="303">-0.0097038128533761103</cx:pt>
          <cx:pt idx="304">0.0242914937191368</cx:pt>
          <cx:pt idx="305">0.033053209294598103</cx:pt>
          <cx:pt idx="306">0.0111521286292584</cx:pt>
          <cx:pt idx="307">0.000105004455092637</cx:pt>
          <cx:pt idx="308">0.00018172849226639299</cx:pt>
          <cx:pt idx="309">-0.00044495786646651697</cx:pt>
          <cx:pt idx="310">0.00109371700453709</cx:pt>
          <cx:pt idx="311">0.0038852561716375498</cx:pt>
          <cx:pt idx="312">-0.0042255379011114603</cx:pt>
          <cx:pt idx="313">-0.031381530951027498</cx:pt>
          <cx:pt idx="314">-0.051825432531794099</cx:pt>
          <cx:pt idx="315">-0.0489747240282788</cx:pt>
          <cx:pt idx="316">-0.065476258073011495</cx:pt>
          <cx:pt idx="317">-0.064549151373564997</cx:pt>
          <cx:pt idx="318">-0.0060732755522933</cx:pt>
          <cx:pt idx="319">0.0009868409224195959</cx:pt>
          <cx:pt idx="320">-0.0208608203956555</cx:pt>
          <cx:pt idx="321">-0.022440121496804199</cx:pt>
          <cx:pt idx="322">0.042805087798338498</cx:pt>
          <cx:pt idx="323">0.0256960370995469</cx:pt>
          <cx:pt idx="324">0.022893398971982299</cx:pt>
          <cx:pt idx="325">0.089534471480202202</cx:pt>
          <cx:pt idx="326">0.074075388816115501</cx:pt>
          <cx:pt idx="327">0.0155448898644287</cx:pt>
          <cx:pt idx="328">0.042411527930563797</cx:pt>
          <cx:pt idx="329">-0.0239853734105408</cx:pt>
          <cx:pt idx="330">-0.024481001830301701</cx:pt>
          <cx:pt idx="331">0.0044338620805320899</cx:pt>
          <cx:pt idx="332">0.012002966824826201</cx:pt>
          <cx:pt idx="333">0.020159595898527099</cx:pt>
          <cx:pt idx="334">0.011690118236183</cx:pt>
          <cx:pt idx="335">0.00045730335489103702</cx:pt>
          <cx:pt idx="336">0.00078560208636227697</cx:pt>
          <cx:pt idx="337">0.00058667739578470099</cx:pt>
          <cx:pt idx="338">0.00051253042332954305</cx:pt>
          <cx:pt idx="339">0.0050282789622135803</cx:pt>
          <cx:pt idx="340">-0.0044714125539166098</cx:pt>
          <cx:pt idx="341">-0.034554276865770402</cx:pt>
          <cx:pt idx="342">-0.069219171307464994</cx:pt>
          <cx:pt idx="343">-0.062664276303347893</cx:pt>
          <cx:pt idx="344">-0.082004301390777495</cx:pt>
          <cx:pt idx="345">-0.102986818700026</cx:pt>
          <cx:pt idx="346">-0.037054494924741901</cx:pt>
          <cx:pt idx="347">-0.043786367647307901</cx:pt>
          <cx:pt idx="348">-0.057184267813850401</cx:pt>
          <cx:pt idx="349">-0.025388308593758499</cx:pt>
          <cx:pt idx="350">0.0150264615832701</cx:pt>
          <cx:pt idx="351">0.0137673862093544</cx:pt>
          <cx:pt idx="352">-0.0095639313672655196</cx:pt>
          <cx:pt idx="353">-0.0055671281473308699</cx:pt>
          <cx:pt idx="354">0.050626224015288802</cx:pt>
          <cx:pt idx="355">0.0229692503119233</cx:pt>
          <cx:pt idx="356">0.0140354039394248</cx:pt>
          <cx:pt idx="357">-0.028648331728981801</cx:pt>
          <cx:pt idx="358">-0.031762412209179802</cx:pt>
          <cx:pt idx="359">-0.033279162238499901</cx:pt>
          <cx:pt idx="360">-0.032621905348823303</cx:pt>
          <cx:pt idx="361">-0.0014093339742404401</cx:pt>
          <cx:pt idx="362">-0.0013709219404464399</cx:pt>
          <cx:pt idx="363">0.00022279594928846199</cx:pt>
          <cx:pt idx="364">-0.00038010561805842399</cx:pt>
          <cx:pt idx="365">-0.00039797201060325202</cx:pt>
          <cx:pt idx="366">-0.0013324711536212999</cx:pt>
          <cx:pt idx="367">-0.00210550974626077</cx:pt>
          <cx:pt idx="368">-0.016323636187459599</cx:pt>
          <cx:pt idx="369">-0.044967496441264097</cx:pt>
          <cx:pt idx="370">-0.073755066154954502</cx:pt>
          <cx:pt idx="371">-0.067091781940195203</cx:pt>
          <cx:pt idx="372">-0.110325893058604</cx:pt>
          <cx:pt idx="373">-0.112194714595395</cx:pt>
          <cx:pt idx="374">-0.088110604274040799</cx:pt>
          <cx:pt idx="375">-0.068145685703042094</cx:pt>
          <cx:pt idx="376">-0.047651638823710998</cx:pt>
          <cx:pt idx="377">-0.047978449846864502</cx:pt>
          <cx:pt idx="378">0.018049090727151999</cx:pt>
          <cx:pt idx="379">-0.0013681020768733199</cx:pt>
          <cx:pt idx="380">0.022218130702605001</cx:pt>
          <cx:pt idx="381">0.012575681967745601</cx:pt>
          <cx:pt idx="382">-0.0346401962619029</cx:pt>
          <cx:pt idx="383">0.0059432249018212396</cx:pt>
          <cx:pt idx="384">-0.0090689531462288999</cx:pt>
          <cx:pt idx="385">-0.033120348564530597</cx:pt>
          <cx:pt idx="386">-0.057841081572891702</cx:pt>
          <cx:pt idx="387">-0.058189357705194497</cx:pt>
          <cx:pt idx="388">-0.043017996652418199</cx:pt>
          <cx:pt idx="389">-0.0108444496787029</cx:pt>
          <cx:pt idx="390">-0.0060884048458821997</cx:pt>
          <cx:pt idx="391">-0.0013852392081149501</cx:pt>
          <cx:pt idx="392">0.000389357318156995</cx:pt>
          <cx:pt idx="393">0.000568660597776987</cx:pt>
          <cx:pt idx="394">-0.00045281943418032101</cx:pt>
          <cx:pt idx="395">-0.00099560642929909108</cx:pt>
          <cx:pt idx="396">-0.0147144613487962</cx:pt>
          <cx:pt idx="397">-0.034645742132170802</cx:pt>
          <cx:pt idx="398">-0.047364337282138</cx:pt>
          <cx:pt idx="399">-0.077146603452230705</cx:pt>
          <cx:pt idx="400">-0.126685422634705</cx:pt>
          <cx:pt idx="401">-0.111442468583796</cx:pt>
          <cx:pt idx="402">-0.095057835196104501</cx:pt>
          <cx:pt idx="403">-0.068971592740231402</cx:pt>
          <cx:pt idx="404">-0.023222544683955199</cx:pt>
          <cx:pt idx="405">0.019581928957630598</cx:pt>
          <cx:pt idx="406">0.047566754224878702</cx:pt>
          <cx:pt idx="407">0.030866381617048601</cx:pt>
          <cx:pt idx="408">0.0125171956640699</cx:pt>
          <cx:pt idx="409">0.0184679192998899</cx:pt>
          <cx:pt idx="410">0.0022947503212068102</cx:pt>
          <cx:pt idx="411">-0.0138400443729282</cx:pt>
          <cx:pt idx="412">-0.0201467857586358</cx:pt>
          <cx:pt idx="413">-0.024985628257288301</cx:pt>
          <cx:pt idx="414">-0.048012402079536602</cx:pt>
          <cx:pt idx="415">-0.046433142512237097</cx:pt>
          <cx:pt idx="416">-0.0282282404684326</cx:pt>
          <cx:pt idx="417">-0.0046888724084683201</cx:pt>
          <cx:pt idx="418">-0.00157149830310177</cx:pt>
          <cx:pt idx="419">-0.00059573660866689198</cx:pt>
          <cx:pt idx="420">0.00013273255111443801</cx:pt>
          <cx:pt idx="421">0.00081644915676954604</cx:pt>
          <cx:pt idx="422">0.0015836603641217501</cx:pt>
          <cx:pt idx="423">-0.000147729841215824</cx:pt>
          <cx:pt idx="424">0.024039910749023601</cx:pt>
          <cx:pt idx="425">0.021484594514278602</cx:pt>
          <cx:pt idx="426">-0.0039868263868973802</cx:pt>
          <cx:pt idx="427">-0.027690834278716599</cx:pt>
          <cx:pt idx="428">-0.054155383069526102</cx:pt>
          <cx:pt idx="429">-0.138899287684458</cx:pt>
          <cx:pt idx="430">-0.12502153217103201</cx:pt>
          <cx:pt idx="431">-0.097143517759616202</cx:pt>
          <cx:pt idx="432">-0.036718043509884099</cx:pt>
          <cx:pt idx="433">0.022007121738943199</cx:pt>
          <cx:pt idx="434">-0.00654446107632475</cx:pt>
          <cx:pt idx="435">-0.035706874782723802</cx:pt>
          <cx:pt idx="436">-0.0153269649406109</cx:pt>
          <cx:pt idx="437">0.021205557991339202</cx:pt>
          <cx:pt idx="438">-0.0015821203376553501</cx:pt>
          <cx:pt idx="439">-0.014874736649448</cx:pt>
          <cx:pt idx="440">0.0341116559210329</cx:pt>
          <cx:pt idx="441">-0.016631974639208</cx:pt>
          <cx:pt idx="442">-0.041716280879129201</cx:pt>
          <cx:pt idx="443">-0.037740714375662003</cx:pt>
          <cx:pt idx="444">-0.022868973298763501</cx:pt>
          <cx:pt idx="445">-0.0049730928219973696</cx:pt>
          <cx:pt idx="446">-0.0010278051121531801</cx:pt>
          <cx:pt idx="447">0.00036697071176629899</cx:pt>
          <cx:pt idx="448">0.00044690307643759699</cx:pt>
          <cx:pt idx="449">0.00030861760218358697</cx:pt>
          <cx:pt idx="450">0.00133034645858708</cx:pt>
          <cx:pt idx="451">0.013255807506884799</cx:pt>
          <cx:pt idx="452">0.051941043253893399</cx:pt>
          <cx:pt idx="453">0.036868167566704198</cx:pt>
          <cx:pt idx="454">0.026533549316068002</cx:pt>
          <cx:pt idx="455">0.015451534620401299</cx:pt>
          <cx:pt idx="456">-0.029305378693338099</cx:pt>
          <cx:pt idx="457">-0.087901233186569894</cx:pt>
          <cx:pt idx="458">-0.107303312490483</cx:pt>
          <cx:pt idx="459">-0.114327516085089</cx:pt>
          <cx:pt idx="460">-0.084552240183801405</cx:pt>
          <cx:pt idx="461">-0.060767664564078297</cx:pt>
          <cx:pt idx="462">-0.072739849259202294</cx:pt>
          <cx:pt idx="463">-0.016504253374083601</cx:pt>
          <cx:pt idx="464">0.0046105850597455396</cx:pt>
          <cx:pt idx="465">0.034553286383790703</cx:pt>
          <cx:pt idx="466">0.0109415865839456</cx:pt>
          <cx:pt idx="467">0.023221237246852999</cx:pt>
          <cx:pt idx="468">0.041779015028766998</cx:pt>
          <cx:pt idx="469">-0.0228623335482913</cx:pt>
          <cx:pt idx="470">-0.0590263363553604</cx:pt>
          <cx:pt idx="471">-0.0442818374795826</cx:pt>
          <cx:pt idx="472">-0.0176912490614821</cx:pt>
          <cx:pt idx="473">-0.016884333384700401</cx:pt>
          <cx:pt idx="474">-0.0035591445160376798</cx:pt>
          <cx:pt idx="475">0.00054764322122441195</cx:pt>
          <cx:pt idx="476">-0.00058652449339445805</cx:pt>
          <cx:pt idx="477">0.00059350948034794001</cx:pt>
          <cx:pt idx="478">-0.00136492571112217</cx:pt>
          <cx:pt idx="479">0.0208351777827048</cx:pt>
          <cx:pt idx="480">0.050088612175400699</cx:pt>
          <cx:pt idx="481">0.034751669433517103</cx:pt>
          <cx:pt idx="482">0.070455559154006198</cx:pt>
          <cx:pt idx="483">0.053592688358515703</cx:pt>
          <cx:pt idx="484">0.0493896825084882</cx:pt>
          <cx:pt idx="485">-0.0075010526161850104</cx:pt>
          <cx:pt idx="486">-0.0293891744308096</cx:pt>
          <cx:pt idx="487">-0.059331491318645103</cx:pt>
          <cx:pt idx="488">-0.083545860862677096</cx:pt>
          <cx:pt idx="489">-0.101111744701154</cx:pt>
          <cx:pt idx="490">-0.034124304471422597</cx:pt>
          <cx:pt idx="491">0.031238670955632701</cx:pt>
          <cx:pt idx="492">0.0403132970626323</cx:pt>
          <cx:pt idx="493">0.078436248341781395</cx:pt>
          <cx:pt idx="494">0.0270202441455611</cx:pt>
          <cx:pt idx="495">0.042148325463570897</cx:pt>
          <cx:pt idx="496">0.050827968771794803</cx:pt>
          <cx:pt idx="497">-0.025200257405831601</cx:pt>
          <cx:pt idx="498">-0.071714927399017303</cx:pt>
          <cx:pt idx="499">-0.029843468582630199</cx:pt>
          <cx:pt idx="500">-0.0133224997327693</cx:pt>
          <cx:pt idx="501">-0.024048071113139901</cx:pt>
          <cx:pt idx="502">-0.00146146675519596</cx:pt>
          <cx:pt idx="503">0.00085425248562719905</cx:pt>
          <cx:pt idx="504">0.00033189863958316297</cx:pt>
          <cx:pt idx="505">0.00050354423192209099</cx:pt>
          <cx:pt idx="506">-0.000709482384066462</cx:pt>
          <cx:pt idx="507">0.0166473531152634</cx:pt>
          <cx:pt idx="508">0.034568862582505203</cx:pt>
          <cx:pt idx="509">0.043496167156245803</cx:pt>
          <cx:pt idx="510">0.086388859159186995</cx:pt>
          <cx:pt idx="511">0.091591497116883802</cx:pt>
          <cx:pt idx="512">0.088933282534365901</cx:pt>
          <cx:pt idx="513">0.063699656289183906</cx:pt>
          <cx:pt idx="514">0.035655386419041701</cx:pt>
          <cx:pt idx="515">0.0038206444465181898</cx:pt>
          <cx:pt idx="516">-0.041377183506120303</cx:pt>
          <cx:pt idx="517">-0.0082618503346931996</cx:pt>
          <cx:pt idx="518">0.042208264854958003</cx:pt>
          <cx:pt idx="519">0.0051807107484007102</cx:pt>
          <cx:pt idx="520">-0.0059173503020571701</cx:pt>
          <cx:pt idx="521">0.050481477807697697</cx:pt>
          <cx:pt idx="522">0.0061489813529972499</cx:pt>
          <cx:pt idx="523">0.041099759570197202</cx:pt>
          <cx:pt idx="524">0.063490509530191197</cx:pt>
          <cx:pt idx="525">-0.034493318229043002</cx:pt>
          <cx:pt idx="526">-0.066692302008337895</cx:pt>
          <cx:pt idx="527">-0.0302069705260407</cx:pt>
          <cx:pt idx="528">-0.00083512161963327999</cx:pt>
          <cx:pt idx="529">-0.0095886122772104801</cx:pt>
          <cx:pt idx="530">-5.7055348487043003e-05</cx:pt>
          <cx:pt idx="531">0.000112077192113053</cx:pt>
          <cx:pt idx="532">7.5962478616576793e-05</cx:pt>
          <cx:pt idx="533">0.00035430207349097798</cx:pt>
          <cx:pt idx="534">-0.00042972178657202901</cx:pt>
          <cx:pt idx="535">0.0068446374267227498</cx:pt>
          <cx:pt idx="536">0.0129700939930129</cx:pt>
          <cx:pt idx="537">0.025176262924775799</cx:pt>
          <cx:pt idx="538">0.087914405267537896</cx:pt>
          <cx:pt idx="539">0.090913811898362507</cx:pt>
          <cx:pt idx="540">0.10696505417784299</cx:pt>
          <cx:pt idx="541">0.088701185972064403</cx:pt>
          <cx:pt idx="542">0.083727070371825099</cx:pt>
          <cx:pt idx="543">0.088376495943701394</cx:pt>
          <cx:pt idx="544">0.058678969525429898</cx:pt>
          <cx:pt idx="545">0.0095468337192309606</cx:pt>
          <cx:pt idx="546">-0.026309962882392301</cx:pt>
          <cx:pt idx="547">-0.031241081146468199</cx:pt>
          <cx:pt idx="548">0.0068171322179247399</cx:pt>
          <cx:pt idx="549">0.0145929830974535</cx:pt>
          <cx:pt idx="550">0.0039535920065368099</cx:pt>
          <cx:pt idx="551">0.0020931246181746799</cx:pt>
          <cx:pt idx="552">0.021197449615442499</cx:pt>
          <cx:pt idx="553">-0.058823251281123499</cx:pt>
          <cx:pt idx="554">-0.0481591493656022</cx:pt>
          <cx:pt idx="555">-0.0046686750587095396</cx:pt>
          <cx:pt idx="556">0.015583138829150999</cx:pt>
          <cx:pt idx="557">-0.000459667951693134</cx:pt>
          <cx:pt idx="558">-0.00055606504597287905</cx:pt>
          <cx:pt idx="559">0.00043580202996771098</cx:pt>
          <cx:pt idx="560">0.00020407945945400701</cx:pt>
          <cx:pt idx="561">-0.00042480966384145799</cx:pt>
          <cx:pt idx="562">-0.0084873044337604505</cx:pt>
          <cx:pt idx="563">-0.026524635007356901</cx:pt>
          <cx:pt idx="564">-0.011759731012894599</cx:pt>
          <cx:pt idx="565">0.011880425999888301</cx:pt>
          <cx:pt idx="566">0.052626313891872598</cx:pt>
          <cx:pt idx="567">0.0121876074355907</cx:pt>
          <cx:pt idx="568">0.044118632301191098</cx:pt>
          <cx:pt idx="569">0.027520208265241802</cx:pt>
          <cx:pt idx="570">0.037661828801295601</cx:pt>
          <cx:pt idx="571">0.070422619266961695</cx:pt>
          <cx:pt idx="572">0.029038638296873798</cx:pt>
          <cx:pt idx="573">-0.00295601197042108</cx:pt>
          <cx:pt idx="574">-0.00444786969193358</cx:pt>
          <cx:pt idx="575">-0.017091292431483</cx:pt>
          <cx:pt idx="576">0.025354669121846401</cx:pt>
          <cx:pt idx="577">0.034223962520697898</cx:pt>
          <cx:pt idx="578">0.031111003467176199</cx:pt>
          <cx:pt idx="579">0.029779569535611301</cx:pt>
          <cx:pt idx="580">-0.028782562013015298</cx:pt>
          <cx:pt idx="581">-0.055941545031235197</cx:pt>
          <cx:pt idx="582">-0.038495356750393298</cx:pt>
          <cx:pt idx="583">-0.011837757722064799</cx:pt>
          <cx:pt idx="584">0.00085862796397543695</cx:pt>
          <cx:pt idx="585">-0.0066833497785823998</cx:pt>
          <cx:pt idx="586">-0.00030798089368554198</cx:pt>
          <cx:pt idx="587">-0.00028402004170804398</cx:pt>
          <cx:pt idx="588">0.00013508819187658101</cx:pt>
          <cx:pt idx="589">-0.00031538181520545099</cx:pt>
          <cx:pt idx="590">-0.017346078380609999</cx:pt>
          <cx:pt idx="591">-0.029642089592292802</cx:pt>
          <cx:pt idx="592">-0.034731691534109398</cx:pt>
          <cx:pt idx="593">-0.0079972188003308992</cx:pt>
          <cx:pt idx="594">0.011755249022866201</cx:pt>
          <cx:pt idx="595">0.0079579833449298695</cx:pt>
          <cx:pt idx="596">-0.0012658283549940501</cx:pt>
          <cx:pt idx="597">-0.030077461832703101</cx:pt>
          <cx:pt idx="598">0.030643327643893801</cx:pt>
          <cx:pt idx="599">0.063588436637071893</cx:pt>
          <cx:pt idx="600">0.055545931728009597</cx:pt>
          <cx:pt idx="601">0.027582869139904001</cx:pt>
          <cx:pt idx="602">0.032285275121717902</cx:pt>
          <cx:pt idx="603">0.032224455987663797</cx:pt>
          <cx:pt idx="604">0.026909606151176199</cx:pt>
          <cx:pt idx="605">0.030923064714024898</cx:pt>
          <cx:pt idx="606">0.018230366351357899</cx:pt>
          <cx:pt idx="607">-0.019219735147787</cx:pt>
          <cx:pt idx="608">-0.033198324401074897</cx:pt>
          <cx:pt idx="609">-0.0353329951857074</cx:pt>
          <cx:pt idx="610">-0.039416965350128702</cx:pt>
          <cx:pt idx="611">-0.026457887851310501</cx:pt>
          <cx:pt idx="612">-0.0083380232418122993</cx:pt>
          <cx:pt idx="613">-0.00383467927977591</cx:pt>
          <cx:pt idx="614">-0.0010018253005845601</cx:pt>
          <cx:pt idx="615">-3.1609397242861599e-05</cx:pt>
          <cx:pt idx="616">0.00060215411525230795</cx:pt>
          <cx:pt idx="617">-0.00036545252906550001</cx:pt>
          <cx:pt idx="618">-0.0066074573036923002</cx:pt>
          <cx:pt idx="619">-0.0142430381507699</cx:pt>
          <cx:pt idx="620">-0.029982044939862701</cx:pt>
          <cx:pt idx="621">-0.0277498238162345</cx:pt>
          <cx:pt idx="622">-0.041949092056910602</cx:pt>
          <cx:pt idx="623">-0.072483184910544299</cx:pt>
          <cx:pt idx="624">-0.089143379337128598</cx:pt>
          <cx:pt idx="625">-0.11016527250279499</cx:pt>
          <cx:pt idx="626">-0.067405610771910304</cx:pt>
          <cx:pt idx="627">-0.0149966188057099</cx:pt>
          <cx:pt idx="628">0.0082211192437557003</cx:pt>
          <cx:pt idx="629">0.0153694021624578</cx:pt>
          <cx:pt idx="630">0.064393247166639203</cx:pt>
          <cx:pt idx="631">0.032133217058943002</cx:pt>
          <cx:pt idx="632">0.0162886426717401</cx:pt>
          <cx:pt idx="633">0.026219190529759899</cx:pt>
          <cx:pt idx="634">-0.035390419671949301</cx:pt>
          <cx:pt idx="635">-0.063485323985825806</cx:pt>
          <cx:pt idx="636">-0.044265487153538202</cx:pt>
          <cx:pt idx="637">-0.034708270454725999</cx:pt>
          <cx:pt idx="638">-0.021647076943067601</cx:pt>
          <cx:pt idx="639">-0.016687039544229901</cx:pt>
          <cx:pt idx="640">-0.0086341054828797809</cx:pt>
          <cx:pt idx="641">-0.0030569321343167101</cx:pt>
          <cx:pt idx="642">-0.00048419729188320702</cx:pt>
          <cx:pt idx="643">-0.00028368815489941798</cx:pt>
          <cx:pt idx="644">0.00019518191526655501</cx:pt>
          <cx:pt idx="645">-0.000688775881943047</cx:pt>
          <cx:pt idx="646">-0.00130416356987953</cx:pt>
          <cx:pt idx="647">-0.00739914039204619</cx:pt>
          <cx:pt idx="648">-0.0123415927492151</cx:pt>
          <cx:pt idx="649">-0.0268953663482921</cx:pt>
          <cx:pt idx="650">-0.043078904676426798</cx:pt>
          <cx:pt idx="651">-0.089776137474566794</cx:pt>
          <cx:pt idx="652">-0.123957283031808</cx:pt>
          <cx:pt idx="653">-0.12847904057711801</cx:pt>
          <cx:pt idx="654">-0.095956440564561499</cx:pt>
          <cx:pt idx="655">-0.056072425647857797</cx:pt>
          <cx:pt idx="656">-0.0130206776839751</cx:pt>
          <cx:pt idx="657">0.028645043598643099</cx:pt>
          <cx:pt idx="658">0.027385268820693</cx:pt>
          <cx:pt idx="659">0.0100496298617446</cx:pt>
          <cx:pt idx="660">-0.0161143753087915</cx:pt>
          <cx:pt idx="661">-0.032732712664829799</cx:pt>
          <cx:pt idx="662">-0.057887216986804997</cx:pt>
          <cx:pt idx="663">-0.056088674195138702</cx:pt>
          <cx:pt idx="664">-0.039714200739850401</cx:pt>
          <cx:pt idx="665">-0.0260498819073555</cx:pt>
          <cx:pt idx="666">-0.0156549972309942</cx:pt>
          <cx:pt idx="667">-0.0081434557291365194</cx:pt>
          <cx:pt idx="668">-0.0028574428751227598</cx:pt>
          <cx:pt idx="669">-0.00075122355853716202</cx:pt>
          <cx:pt idx="670">-0.00085538751328511004</cx:pt>
          <cx:pt idx="671">-5.2640391774473998e-05</cx:pt>
          <cx:pt idx="672">-0.00014027728010175501</cx:pt>
          <cx:pt idx="673">0.00063105781362220398</cx:pt>
          <cx:pt idx="674">-0.00035573986638687098</cx:pt>
          <cx:pt idx="675">0.0013777139787776501</cx:pt>
          <cx:pt idx="676">-0.00204190871256308</cx:pt>
          <cx:pt idx="677">-0.0122873690487802</cx:pt>
          <cx:pt idx="678">-0.019054553620123399</cx:pt>
          <cx:pt idx="679">-0.011288349979487</cx:pt>
          <cx:pt idx="680">-0.027338255260365301</cx:pt>
          <cx:pt idx="681">-0.031639843056706397</cx:pt>
          <cx:pt idx="682">-0.0069665337787667</cx:pt>
          <cx:pt idx="683">0.017161730642323299</cx:pt>
          <cx:pt idx="684">0.013773061241132501</cx:pt>
          <cx:pt idx="685">0.0073388957717851703</cx:pt>
          <cx:pt idx="686">0.0017893940991431101</cx:pt>
          <cx:pt idx="687">-0.0164679292721562</cx:pt>
          <cx:pt idx="688">-0.031191033462721202</cx:pt>
          <cx:pt idx="689">-0.0271547776989697</cx:pt>
          <cx:pt idx="690">-0.046053362316191303</cx:pt>
          <cx:pt idx="691">-0.0271420976744732</cx:pt>
          <cx:pt idx="692">-0.016563816093123299</cx:pt>
          <cx:pt idx="693">-0.025261585207369101</cx:pt>
          <cx:pt idx="694">-0.010753916794853199</cx:pt>
          <cx:pt idx="695">-0.0030858992449742601</cx:pt>
          <cx:pt idx="696">-0.0014231536390695899</cx:pt>
          <cx:pt idx="697">-0.000509621071425195</cx:pt>
          <cx:pt idx="698">6.5652799930634198e-05</cx:pt>
          <cx:pt idx="699">0.00049785065841472897</cx:pt>
          <cx:pt idx="700">0.00094548918685116604</cx:pt>
          <cx:pt idx="701">0.00035903292357560398</cx:pt>
          <cx:pt idx="702">-0.000153882917892772</cx:pt>
          <cx:pt idx="703">0.00011716955958814</cx:pt>
          <cx:pt idx="704">-0.0011360568242904101</cx:pt>
          <cx:pt idx="705">0.0030602131880421999</cx:pt>
          <cx:pt idx="706">-0.0035215718300294001</cx:pt>
          <cx:pt idx="707">0.0044467167075777896</cx:pt>
          <cx:pt idx="708">0.0129064792321683</cx:pt>
          <cx:pt idx="709">0.0106840928499401</cx:pt>
          <cx:pt idx="710">0.016490187803743599</cx:pt>
          <cx:pt idx="711">0.033322988022679398</cx:pt>
          <cx:pt idx="712">0.048966994171914198</cx:pt>
          <cx:pt idx="713">0.0242781886736359</cx:pt>
          <cx:pt idx="714">0.0110519370856011</cx:pt>
          <cx:pt idx="715">-0.0059625000154466899</cx:pt>
          <cx:pt idx="716">0.0036828918958941199</cx:pt>
          <cx:pt idx="717">-0.0018349431704246101</cx:pt>
          <cx:pt idx="718">-0.0113054576002969</cx:pt>
          <cx:pt idx="719">-0.0079744954182786997</cx:pt>
          <cx:pt idx="720">-0.0030071250037958402</cx:pt>
          <cx:pt idx="721">-0.0039611160970993197</cx:pt>
          <cx:pt idx="722">-0.00184244005604306</cx:pt>
          <cx:pt idx="723">-0.0015699393125305999</cx:pt>
          <cx:pt idx="724">0.00026758733671788303</cx:pt>
          <cx:pt idx="725">0.00094478131491067903</cx:pt>
          <cx:pt idx="726">-0.00011995097616839499</cx:pt>
          <cx:pt idx="727">-0.00029441016458946401</cx:pt>
          <cx:pt idx="728">0.00041484868494108101</cx:pt>
          <cx:pt idx="729">3.7308688574998199e-06</cx:pt>
          <cx:pt idx="730">0.00028577888493068102</cx:pt>
          <cx:pt idx="731">0.00080535503690135795</cx:pt>
          <cx:pt idx="732">-0.00042841928483388199</cx:pt>
          <cx:pt idx="733">0.0060143483578759</cx:pt>
          <cx:pt idx="734">0.0067809964084264802</cx:pt>
          <cx:pt idx="735">0.0052532330184048804</cx:pt>
          <cx:pt idx="736">0.012901620950697201</cx:pt>
          <cx:pt idx="737">0.0182722260898989</cx:pt>
          <cx:pt idx="738">0.022999971697551701</cx:pt>
          <cx:pt idx="739">0.027477865464978001</cx:pt>
          <cx:pt idx="740">0.015830869263023802</cx:pt>
          <cx:pt idx="741">0.00181578614141173</cx:pt>
          <cx:pt idx="742">0.011450731362966199</cx:pt>
          <cx:pt idx="743">0.015729877561588401</cx:pt>
          <cx:pt idx="744">0.011191346572001101</cx:pt>
          <cx:pt idx="745">0.0095601846398355398</cx:pt>
          <cx:pt idx="746">0.0060119637408310401</cx:pt>
          <cx:pt idx="747">0.00360975235554827</cx:pt>
          <cx:pt idx="748">0.0014426763038940501</cx:pt>
          <cx:pt idx="749">0.0028166410765169299</cx:pt>
          <cx:pt idx="750">0.0010743229713831</cx:pt>
          <cx:pt idx="751">-0.000260367912331127</cx:pt>
          <cx:pt idx="752">0.00056316722915528996</cx:pt>
          <cx:pt idx="753">-0.00038256599686453397</cx:pt>
          <cx:pt idx="754">-0.00080355455632869096</cx:pt>
          <cx:pt idx="755">0.000213112534815773</cx:pt>
          <cx:pt idx="756">-0.00104908743848654</cx:pt>
          <cx:pt idx="757">-0.00016339116290167301</cx:pt>
          <cx:pt idx="758">-7.7170428288462605e-05</cx:pt>
          <cx:pt idx="759">-0.00020330431053291599</cx:pt>
          <cx:pt idx="760">0.00043363445549849598</cx:pt>
          <cx:pt idx="761">-1.0275697361527201e-06</cx:pt>
          <cx:pt idx="762">5.6627169052083203e-05</cx:pt>
          <cx:pt idx="763">-0.00023793622852768401</cx:pt>
          <cx:pt idx="764">0.00043785443851671702</cx:pt>
          <cx:pt idx="765">-0.00019788497563222399</cx:pt>
          <cx:pt idx="766">-0.00192571777296308</cx:pt>
          <cx:pt idx="767">-6.4593805712029003e-07</cx:pt>
          <cx:pt idx="768">0.00041018128829420402</cx:pt>
          <cx:pt idx="769">-0.00025681776478682898</cx:pt>
          <cx:pt idx="770">0.0041156493818906197</cx:pt>
          <cx:pt idx="771">0.0025288163137230099</cx:pt>
          <cx:pt idx="772">0.0021892269479459299</cx:pt>
          <cx:pt idx="773">0.0013311721705336101</cx:pt>
          <cx:pt idx="774">0.00055679895694164003</cx:pt>
          <cx:pt idx="775">-0.0010235318686644601</cx:pt>
          <cx:pt idx="776">2.21656916085809e-05</cx:pt>
          <cx:pt idx="777">0.000356783807202661</cx:pt>
          <cx:pt idx="778">0.00013103913433919101</cx:pt>
          <cx:pt idx="779">0.00058890185716814795</cx:pt>
          <cx:pt idx="780">-0.00011367891616428</cx:pt>
          <cx:pt idx="781">-0.00049040827435024999</cx:pt>
          <cx:pt idx="782">6.6071203634913495e-05</cx:pt>
          <cx:pt idx="783">0.00025190689451968698</cx:pt>
        </cx:lvl>
      </cx:numDim>
    </cx:data>
    <cx:data id="185">
      <cx:numDim type="val">
        <cx:f>'001_WA_F - 副本'!$GD$1:$GD$784</cx:f>
        <cx:lvl ptCount="784" formatCode="0.00E+00">
          <cx:pt idx="0">1.97526865919025e-05</cx:pt>
          <cx:pt idx="1">-0.00028421217356606299</cx:pt>
          <cx:pt idx="2">9.4343136501421604e-05</cx:pt>
          <cx:pt idx="3">0.000201911288520889</cx:pt>
          <cx:pt idx="4">-0.00038905645995844198</cx:pt>
          <cx:pt idx="5">-0.00048960207678721299</cx:pt>
          <cx:pt idx="6">4.1014762616797603e-05</cx:pt>
          <cx:pt idx="7">-0.00028970368993939402</cx:pt>
          <cx:pt idx="8">0.00097930582677068704</cx:pt>
          <cx:pt idx="9">-0.000100594735766694</cx:pt>
          <cx:pt idx="10">-0.00099339929204107693</cx:pt>
          <cx:pt idx="11">-0.00053190404431129696</cx:pt>
          <cx:pt idx="12">-0.000135964761282243</cx:pt>
          <cx:pt idx="13">0.00028627306403381902</cx:pt>
          <cx:pt idx="14">-1.3197622654794601e-05</cx:pt>
          <cx:pt idx="15">-0.00074856303776880701</cx:pt>
          <cx:pt idx="16">-0.00070634015405032498</cx:pt>
          <cx:pt idx="17">0.00027736911653835901</cx:pt>
          <cx:pt idx="18">-0.00031050307476671398</cx:pt>
          <cx:pt idx="19">0.00056712745499805405</cx:pt>
          <cx:pt idx="20">-0.00047175756819689698</cx:pt>
          <cx:pt idx="21">0.00048647639062937602</cx:pt>
          <cx:pt idx="22">0.00013858327044182701</cx:pt>
          <cx:pt idx="23">-0.00031839791728660002</cx:pt>
          <cx:pt idx="24">-0.00047493881250816697</cx:pt>
          <cx:pt idx="25">0.00010713206131943499</cx:pt>
          <cx:pt idx="26">0.00044243505321464501</cx:pt>
          <cx:pt idx="27">0.00014149355420626299</cx:pt>
          <cx:pt idx="28">0.000122689723223215</cx:pt>
          <cx:pt idx="29">-0.00012344792280494799</cx:pt>
          <cx:pt idx="30">0.00015476134775731701</cx:pt>
          <cx:pt idx="31">0.00016381027165990301</cx:pt>
          <cx:pt idx="32">4.8730109717926397e-05</cx:pt>
          <cx:pt idx="33">0.00064017869254703701</cx:pt>
          <cx:pt idx="34">0.00046379028965100999</cx:pt>
          <cx:pt idx="35">0.00039619881524319099</cx:pt>
          <cx:pt idx="36">-0.00041566743438201798</cx:pt>
          <cx:pt idx="37">-0.00036900609438235302</cx:pt>
          <cx:pt idx="38">-0.00045128445820830098</cx:pt>
          <cx:pt idx="39">-0.000534203252889032</cx:pt>
          <cx:pt idx="40">0.00043311260094644098</cx:pt>
          <cx:pt idx="41">-0.00041023241660900197</cx:pt>
          <cx:pt idx="42">-0.00101736913085824</cx:pt>
          <cx:pt idx="43">-0.00160447190471544</cx:pt>
          <cx:pt idx="44">7.0082469306164696e-06</cx:pt>
          <cx:pt idx="45">-0.00089749443258753598</cx:pt>
          <cx:pt idx="46">-0.00113250200920172</cx:pt>
          <cx:pt idx="47">-0.0009964802521062481</cx:pt>
          <cx:pt idx="48">-0.00037309169435625498</cx:pt>
          <cx:pt idx="49">-0.00011800353898710101</cx:pt>
          <cx:pt idx="50">-0.000228210773167807</cx:pt>
          <cx:pt idx="51">-0.00043394697608338398</cx:pt>
          <cx:pt idx="52">-0.00031975822054429101</cx:pt>
          <cx:pt idx="53">0.00041203363597819601</cx:pt>
          <cx:pt idx="54">0.00011440137383651799</cx:pt>
          <cx:pt idx="55">0.00086631010510886998</cx:pt>
          <cx:pt idx="56">-0.00028189293102720401</cx:pt>
          <cx:pt idx="57">-0.000135863894884627</cx:pt>
          <cx:pt idx="58">-0.00021212436205780399</cx:pt>
          <cx:pt idx="59">-0.00018592208559323699</cx:pt>
          <cx:pt idx="60">-0.00061027504203539195</cx:pt>
          <cx:pt idx="61">0.00059679755477853196</cx:pt>
          <cx:pt idx="62">-0.00095853875928389595</cx:pt>
          <cx:pt idx="63">-0.00228988805928466</cx:pt>
          <cx:pt idx="64">-0.00179412504168876</cx:pt>
          <cx:pt idx="65">-0.0033145970361813499</cx:pt>
          <cx:pt idx="66">-0.00346474432006762</cx:pt>
          <cx:pt idx="67">-0.0055667662693981096</cx:pt>
          <cx:pt idx="68">-0.0081388171643642596</cx:pt>
          <cx:pt idx="69">-0.0071240643363243298</cx:pt>
          <cx:pt idx="70">-0.0123125137315271</cx:pt>
          <cx:pt idx="71">-0.0133930472367421</cx:pt>
          <cx:pt idx="72">-0.014204169948954499</cx:pt>
          <cx:pt idx="73">-0.010762546171925</cx:pt>
          <cx:pt idx="74">-0.0122770629769653</cx:pt>
          <cx:pt idx="75">-0.0076671658966992098</cx:pt>
          <cx:pt idx="76">-0.0067134128222651598</cx:pt>
          <cx:pt idx="77">-0.0051684671251467501</cx:pt>
          <cx:pt idx="78">-0.0028379842484601201</cx:pt>
          <cx:pt idx="79">-0.0013481193693331501</cx:pt>
          <cx:pt idx="80">-0.000229387926627773</cx:pt>
          <cx:pt idx="81">0.00092294148389702698</cx:pt>
          <cx:pt idx="82">0.000709534136886635</cx:pt>
          <cx:pt idx="83">0.00090498999667164304</cx:pt>
          <cx:pt idx="84">0.00048550644523219402</cx:pt>
          <cx:pt idx="85">-0.00033979668651900702</cx:pt>
          <cx:pt idx="86">-7.2051493408922205e-05</cx:pt>
          <cx:pt idx="87">0.00086622334375245505</cx:pt>
          <cx:pt idx="88">-0.0012934773589618801</cx:pt>
          <cx:pt idx="89">-0.00138713473362177</cx:pt>
          <cx:pt idx="90">-0.00097052186493626195</cx:pt>
          <cx:pt idx="91">-0.00130741000502412</cx:pt>
          <cx:pt idx="92">-0.0062621961258529698</cx:pt>
          <cx:pt idx="93">-0.018136764413604001</cx:pt>
          <cx:pt idx="94">-0.012004505884517701</cx:pt>
          <cx:pt idx="95">-0.0075165185546075299</cx:pt>
          <cx:pt idx="96">-0.0088697807359708995</cx:pt>
          <cx:pt idx="97">-0.017957765535548099</cx:pt>
          <cx:pt idx="98">-0.0079811534498403607</cx:pt>
          <cx:pt idx="99">0.0049478432493480703</cx:pt>
          <cx:pt idx="100">-0.010409325079029299</cx:pt>
          <cx:pt idx="101">-0.0076468796913924898</cx:pt>
          <cx:pt idx="102">-0.00105600548844329</cx:pt>
          <cx:pt idx="103">-0.00419454381759454</cx:pt>
          <cx:pt idx="104">0.0029985010319719401</cx:pt>
          <cx:pt idx="105">-0.0046780203123546601</cx:pt>
          <cx:pt idx="106">-0.0050543883816175396</cx:pt>
          <cx:pt idx="107">-0.0030844831219853201</cx:pt>
          <cx:pt idx="108">0.0024394465012752202</cx:pt>
          <cx:pt idx="109">0.000928706973501203</cx:pt>
          <cx:pt idx="110">-0.000145789036435866</cx:pt>
          <cx:pt idx="111">3.9030267323066302e-05</cx:pt>
          <cx:pt idx="112">-4.17485095947831e-05</cx:pt>
          <cx:pt idx="113">0.000290494624259174</cx:pt>
          <cx:pt idx="114">-0.00016517318399576701</cx:pt>
          <cx:pt idx="115">0.00023517814612843</cx:pt>
          <cx:pt idx="116">-9.35957373507885e-05</cx:pt>
          <cx:pt idx="117">-0.0026031624838537002</cx:pt>
          <cx:pt idx="118">0.0016427364146399399</cx:pt>
          <cx:pt idx="119">-0.00050778971253524101</cx:pt>
          <cx:pt idx="120">-0.0071175908989191796</cx:pt>
          <cx:pt idx="121">-0.0143145518800449</cx:pt>
          <cx:pt idx="122">-0.012547087631151499</cx:pt>
          <cx:pt idx="123">-0.0081996822276799008</cx:pt>
          <cx:pt idx="124">-0.028163118273726501</cx:pt>
          <cx:pt idx="125">-0.022352974499172801</cx:pt>
          <cx:pt idx="126">-0.023184823471081101</cx:pt>
          <cx:pt idx="127">0.0025778906375993399</cx:pt>
          <cx:pt idx="128">0.0081013997919657296</cx:pt>
          <cx:pt idx="129">0.0064113164710841199</cx:pt>
          <cx:pt idx="130">0.0036566152238471702</cx:pt>
          <cx:pt idx="131">-0.0078015868910306903</cx:pt>
          <cx:pt idx="132">-0.0038983463047816999</cx:pt>
          <cx:pt idx="133">-0.0090535719232909592</cx:pt>
          <cx:pt idx="134">-0.0111961540917879</cx:pt>
          <cx:pt idx="135">-0.011304277559312501</cx:pt>
          <cx:pt idx="136">0.0084735509113327695</cx:pt>
          <cx:pt idx="137">0.0073012574865003897</cx:pt>
          <cx:pt idx="138">0.00428710037206798</cx:pt>
          <cx:pt idx="139">0.000137924064536219</cx:pt>
          <cx:pt idx="140">-0.00031457407417926199</cx:pt>
          <cx:pt idx="141">0.00050114252297702995</cx:pt>
          <cx:pt idx="142">-0.00030406500099947601</cx:pt>
          <cx:pt idx="143">0.00166634228181766</cx:pt>
          <cx:pt idx="144">0.000358559494322593</cx:pt>
          <cx:pt idx="145">0.0030401910060933899</cx:pt>
          <cx:pt idx="146">0.0022720041587050098</cx:pt>
          <cx:pt idx="147">-0.0104117332016924</cx:pt>
          <cx:pt idx="148">-0.014383541419976401</cx:pt>
          <cx:pt idx="149">-0.0290595254232013</cx:pt>
          <cx:pt idx="150">-0.0376567009182057</cx:pt>
          <cx:pt idx="151">-0.0322144038377849</cx:pt>
          <cx:pt idx="152">-0.034371407303521798</cx:pt>
          <cx:pt idx="153">-0.030182616306168999</cx:pt>
          <cx:pt idx="154">-0.026093210091401899</cx:pt>
          <cx:pt idx="155">-0.0130999181788043</cx:pt>
          <cx:pt idx="156">0.0202821710496086</cx:pt>
          <cx:pt idx="157">0.0134465282111558</cx:pt>
          <cx:pt idx="158">0.017506131444816501</cx:pt>
          <cx:pt idx="159">-0.0068098860786585599</cx:pt>
          <cx:pt idx="160">-0.0081047259003980601</cx:pt>
          <cx:pt idx="161">-0.0092023237105290593</cx:pt>
          <cx:pt idx="162">-0.0035728122090357898</cx:pt>
          <cx:pt idx="163">0.0018798658631098801</cx:pt>
          <cx:pt idx="164">0.0033301037162766201</cx:pt>
          <cx:pt idx="165">0.00248161661851309</cx:pt>
          <cx:pt idx="166">0.00099144561347975298</cx:pt>
          <cx:pt idx="167">9.2095308367647096e-05</cx:pt>
          <cx:pt idx="168">-0.00050684367553304399</cx:pt>
          <cx:pt idx="169">0.000446271508034002</cx:pt>
          <cx:pt idx="170">0.00079187869112968797</cx:pt>
          <cx:pt idx="171">0.0097279660144333098</cx:pt>
          <cx:pt idx="172">0.010921002151061</cx:pt>
          <cx:pt idx="173">0.0040826551219084696</cx:pt>
          <cx:pt idx="174">0.0013392257367559901</cx:pt>
          <cx:pt idx="175">-0.034246875313409697</cx:pt>
          <cx:pt idx="176">-0.033940239465087001</cx:pt>
          <cx:pt idx="177">-0.026229411647432199</cx:pt>
          <cx:pt idx="178">-0.037068546374547498</cx:pt>
          <cx:pt idx="179">-0.042508967181043598</cx:pt>
          <cx:pt idx="180">-0.0216232124044052</cx:pt>
          <cx:pt idx="181">-0.027887627671772101</cx:pt>
          <cx:pt idx="182">-0.024956282508814199</cx:pt>
          <cx:pt idx="183">-0.037145522373679803</cx:pt>
          <cx:pt idx="184">-0.025553099584497901</cx:pt>
          <cx:pt idx="185">-0.010410271733521499</cx:pt>
          <cx:pt idx="186">0.027764081651976299</cx:pt>
          <cx:pt idx="187">-0.00476413985357684</cx:pt>
          <cx:pt idx="188">-0.0159212776561139</cx:pt>
          <cx:pt idx="189">0.019451752485680301</cx:pt>
          <cx:pt idx="190">0.0177921785868747</cx:pt>
          <cx:pt idx="191">0.0036879462821001502</cx:pt>
          <cx:pt idx="192">0.011744457285743901</cx:pt>
          <cx:pt idx="193">0.0046982019416069399</cx:pt>
          <cx:pt idx="194">0.00246383322745792</cx:pt>
          <cx:pt idx="195">0.0012697519634142799</cx:pt>
          <cx:pt idx="196">-0.00037746978272994598</cx:pt>
          <cx:pt idx="197">0.000165181742499825</cx:pt>
          <cx:pt idx="198">0.0061128874824780896</cx:pt>
          <cx:pt idx="199">0.020970349885152902</cx:pt>
          <cx:pt idx="200">0.016280753485147001</cx:pt>
          <cx:pt idx="201">-0.0015824026625205999</cx:pt>
          <cx:pt idx="202">0.0135636854544594</cx:pt>
          <cx:pt idx="203">0.029671496827783</cx:pt>
          <cx:pt idx="204">0.0014994477924781401</cx:pt>
          <cx:pt idx="205">-0.0130567577356518</cx:pt>
          <cx:pt idx="206">-0.014777303103267201</cx:pt>
          <cx:pt idx="207">-0.022543799177813101</cx:pt>
          <cx:pt idx="208">-0.035855353581844697</cx:pt>
          <cx:pt idx="209">-0.051917633557953001</cx:pt>
          <cx:pt idx="210">-0.042383192057144602</cx:pt>
          <cx:pt idx="211">-0.082726450713478297</cx:pt>
          <cx:pt idx="212">-0.046983796767380903</cx:pt>
          <cx:pt idx="213">-0.0370909819923919</cx:pt>
          <cx:pt idx="214">-0.0125135011649176</cx:pt>
          <cx:pt idx="215">0.013921499733513301</cx:pt>
          <cx:pt idx="216">0.017510702861442001</cx:pt>
          <cx:pt idx="217">0.024371979934111599</cx:pt>
          <cx:pt idx="218">0.030051670353766699</cx:pt>
          <cx:pt idx="219">0.00306698882891933</cx:pt>
          <cx:pt idx="220">0.0075968478378262497</cx:pt>
          <cx:pt idx="221">0.0128712491220721</cx:pt>
          <cx:pt idx="222">0.0039443554527843396</cx:pt>
          <cx:pt idx="223">0.00015721831933608</cx:pt>
          <cx:pt idx="224">0.000314469544019266</cx:pt>
          <cx:pt idx="225">0.00058300875088240995</cx:pt>
          <cx:pt idx="226">0.0064918626812201499</cx:pt>
          <cx:pt idx="227">0.0143638235207594</cx:pt>
          <cx:pt idx="228">0.017246290720579201</cx:pt>
          <cx:pt idx="229">0.016020881436251699</cx:pt>
          <cx:pt idx="230">0.0265201244670226</cx:pt>
          <cx:pt idx="231">0.055854606159862499</cx:pt>
          <cx:pt idx="232">-0.0025939744256343001</cx:pt>
          <cx:pt idx="233">-0.0219043277142759</cx:pt>
          <cx:pt idx="234">-0.0123350988285838</cx:pt>
          <cx:pt idx="235">-0.027594874202125998</cx:pt>
          <cx:pt idx="236">-0.014861082144326999</cx:pt>
          <cx:pt idx="237">-0.028917997600192102</cx:pt>
          <cx:pt idx="238">-0.035730117921058999</cx:pt>
          <cx:pt idx="239">-0.0238827421601032</cx:pt>
          <cx:pt idx="240">-0.020486788978437899</cx:pt>
          <cx:pt idx="241">-0.0440776221050544</cx:pt>
          <cx:pt idx="242">0.0046366281101984201</cx:pt>
          <cx:pt idx="243">0.029492580668101401</cx:pt>
          <cx:pt idx="244">0.0306802156675322</cx:pt>
          <cx:pt idx="245">0.0096013681742874706</cx:pt>
          <cx:pt idx="246">0.051596471592632302</cx:pt>
          <cx:pt idx="247">0.058818196286437197</cx:pt>
          <cx:pt idx="248">0.026867274785927198</cx:pt>
          <cx:pt idx="249">0.0206112941433324</cx:pt>
          <cx:pt idx="250">0.00070132670075842703</cx:pt>
          <cx:pt idx="251">-0.00039838489043151899</cx:pt>
          <cx:pt idx="252">-0.00034371848648406101</cx:pt>
          <cx:pt idx="253">0.00225340422541984</cx:pt>
          <cx:pt idx="254">0.0046558588632974098</cx:pt>
          <cx:pt idx="255">0.0116815431663203</cx:pt>
          <cx:pt idx="256">0.043241956997857899</cx:pt>
          <cx:pt idx="257">0.038883691607445703</cx:pt>
          <cx:pt idx="258">0.044685340925807802</cx:pt>
          <cx:pt idx="259">0.045271622559959299</cx:pt>
          <cx:pt idx="260">0.0024685639489831902</cx:pt>
          <cx:pt idx="261">-0.026369361224523599</cx:pt>
          <cx:pt idx="262">-0.0251815075878235</cx:pt>
          <cx:pt idx="263">-0.014448288558055</cx:pt>
          <cx:pt idx="264">0.044222895109019097</cx:pt>
          <cx:pt idx="265">0.059698666138336701</cx:pt>
          <cx:pt idx="266">0.0293851474899256</cx:pt>
          <cx:pt idx="267">-0.0126201097928037</cx:pt>
          <cx:pt idx="268">0.0056976423021098503</cx:pt>
          <cx:pt idx="269">0.017846931566334299</cx:pt>
          <cx:pt idx="270">0.045621016606062603</cx:pt>
          <cx:pt idx="271">0.037542435318995801</cx:pt>
          <cx:pt idx="272">0.0300990254941855</cx:pt>
          <cx:pt idx="273">0.035680104361141503</cx:pt>
          <cx:pt idx="274">0.055903663746769597</cx:pt>
          <cx:pt idx="275">0.049904823846843201</cx:pt>
          <cx:pt idx="276">0.033461139367255803</cx:pt>
          <cx:pt idx="277">0.031896049423323698</cx:pt>
          <cx:pt idx="278">0.0033474442993055098</cx:pt>
          <cx:pt idx="279">0.0010049879902741599</cx:pt>
          <cx:pt idx="280">0.00055570050645288203</cx:pt>
          <cx:pt idx="281">0.00049936441559446105</cx:pt>
          <cx:pt idx="282">0.0077963934139095598</cx:pt>
          <cx:pt idx="283">0.017162707653101399</cx:pt>
          <cx:pt idx="284">0.034466886517571703</cx:pt>
          <cx:pt idx="285">0.017270254080328999</cx:pt>
          <cx:pt idx="286">0.024076482004947102</cx:pt>
          <cx:pt idx="287">-0.0066166852192416602</cx:pt>
          <cx:pt idx="288">-0.012067895682248701</cx:pt>
          <cx:pt idx="289">0.015827714624734601</cx:pt>
          <cx:pt idx="290">0.026698166985643201</cx:pt>
          <cx:pt idx="291">0.026580827301163502</cx:pt>
          <cx:pt idx="292">0.056279188881974002</cx:pt>
          <cx:pt idx="293">0.12370988110924901</cx:pt>
          <cx:pt idx="294">0.051362086708737903</cx:pt>
          <cx:pt idx="295">0.0209946777529555</cx:pt>
          <cx:pt idx="296">0.0070328397067939202</cx:pt>
          <cx:pt idx="297">0.0160590321990942</cx:pt>
          <cx:pt idx="298">0.062935968702805101</cx:pt>
          <cx:pt idx="299">0.069001952630225905</cx:pt>
          <cx:pt idx="300">0.063063607461945295</cx:pt>
          <cx:pt idx="301">0.032069336077187698</cx:pt>
          <cx:pt idx="302">0.0102688460071038</cx:pt>
          <cx:pt idx="303">0.0043476036878925999</cx:pt>
          <cx:pt idx="304">0.012694640049790601</cx:pt>
          <cx:pt idx="305">0.018446062466897999</cx:pt>
          <cx:pt idx="306">0.0044667911060696699</cx:pt>
          <cx:pt idx="307">0.00083138040854253601</cx:pt>
          <cx:pt idx="308">0.000457477846616991</cx:pt>
          <cx:pt idx="309">0.0029575665452347701</cx:pt>
          <cx:pt idx="310">0.011768337860473</cx:pt>
          <cx:pt idx="311">0.028204521449396201</cx:pt>
          <cx:pt idx="312">0.044109358977907402</cx:pt>
          <cx:pt idx="313">0.030410242128896901</cx:pt>
          <cx:pt idx="314">0.0136527992073519</cx:pt>
          <cx:pt idx="315">0.011270230279664201</cx:pt>
          <cx:pt idx="316">0.025991624499896698</cx:pt>
          <cx:pt idx="317">0.054425683776704398</cx:pt>
          <cx:pt idx="318">0.0750761441067017</cx:pt>
          <cx:pt idx="319">0.05535868492808</cx:pt>
          <cx:pt idx="320">0.079613599716502503</cx:pt>
          <cx:pt idx="321">0.099933847309879406</cx:pt>
          <cx:pt idx="322">0.039979565329325402</cx:pt>
          <cx:pt idx="323">0.034548182792690001</cx:pt>
          <cx:pt idx="324">-0.033212416547324902</cx:pt>
          <cx:pt idx="325">0.0116228751410564</cx:pt>
          <cx:pt idx="326">0.073251528310174299</cx:pt>
          <cx:pt idx="327">0.054895608887782603</cx:pt>
          <cx:pt idx="328">0.016540586807558499</cx:pt>
          <cx:pt idx="329">-0.049743038276592599</cx:pt>
          <cx:pt idx="330">-0.032921860868793201</cx:pt>
          <cx:pt idx="331">-0.020047511743577801</cx:pt>
          <cx:pt idx="332">-0.0063266920075501004</cx:pt>
          <cx:pt idx="333">0.0035578571228376101</cx:pt>
          <cx:pt idx="334">0.0014139188994416001</cx:pt>
          <cx:pt idx="335">8.3035926204765302e-05</cx:pt>
          <cx:pt idx="336">0.000148480378112722</cx:pt>
          <cx:pt idx="337">0.00241590894116043</cx:pt>
          <cx:pt idx="338">0.0088884167443116797</cx:pt>
          <cx:pt idx="339">0.024709467974130601</cx:pt>
          <cx:pt idx="340">0.024687505794654799</cx:pt>
          <cx:pt idx="341">0.0208607733469971</cx:pt>
          <cx:pt idx="342">0.034112294522699801</cx:pt>
          <cx:pt idx="343">0.083037342100317504</cx:pt>
          <cx:pt idx="344">0.115514195175088</cx:pt>
          <cx:pt idx="345">0.12264691769713799</cx:pt>
          <cx:pt idx="346">0.081856858064455307</cx:pt>
          <cx:pt idx="347">0.0385521305288316</cx:pt>
          <cx:pt idx="348">0.047358173079351702</cx:pt>
          <cx:pt idx="349">0.0124785835637829</cx:pt>
          <cx:pt idx="350">0.034216267546736699</cx:pt>
          <cx:pt idx="351">0.00212522941893062</cx:pt>
          <cx:pt idx="352">-0.0085929560791048396</cx:pt>
          <cx:pt idx="353">0.029558346412324701</cx:pt>
          <cx:pt idx="354">0.0700084115847385</cx:pt>
          <cx:pt idx="355">0.013927261606997501</cx:pt>
          <cx:pt idx="356">-0.0158520242783056</cx:pt>
          <cx:pt idx="357">-0.080428532210233494</cx:pt>
          <cx:pt idx="358">-0.048516691504523701</cx:pt>
          <cx:pt idx="359">-0.0444713117762328</cx:pt>
          <cx:pt idx="360">-0.0017276396950981899</cx:pt>
          <cx:pt idx="361">0.0069261390092232797</cx:pt>
          <cx:pt idx="362">0.0037538676108803499</cx:pt>
          <cx:pt idx="363">0.0024365046831704598</cx:pt>
          <cx:pt idx="364">0.00038584278531288201</cx:pt>
          <cx:pt idx="365">0.00097534996964919701</cx:pt>
          <cx:pt idx="366">0.0056655096378932799</cx:pt>
          <cx:pt idx="367">0.0151364048094278</cx:pt>
          <cx:pt idx="368">0.0120521132769781</cx:pt>
          <cx:pt idx="369">0.022750105017811099</cx:pt>
          <cx:pt idx="370">0.0418865395417913</cx:pt>
          <cx:pt idx="371">0.0576429770092175</cx:pt>
          <cx:pt idx="372">0.054000322314528497</cx:pt>
          <cx:pt idx="373">0.046507672961317602</cx:pt>
          <cx:pt idx="374">0.0273155286659796</cx:pt>
          <cx:pt idx="375">0.0161094213926464</cx:pt>
          <cx:pt idx="376">-0.030210385032445799</cx:pt>
          <cx:pt idx="377">-0.037376860469839103</cx:pt>
          <cx:pt idx="378">0.0024684798437790102</cx:pt>
          <cx:pt idx="379">-0.031818663714163101</cx:pt>
          <cx:pt idx="380">0.012922957057916301</cx:pt>
          <cx:pt idx="381">0.032991335541957802</cx:pt>
          <cx:pt idx="382">0.0424090435855023</cx:pt>
          <cx:pt idx="383">-0.0258189677077405</cx:pt>
          <cx:pt idx="384">-0.0051649728821324204</cx:pt>
          <cx:pt idx="385">-0.061386328125597897</cx:pt>
          <cx:pt idx="386">-0.057273714896072803</cx:pt>
          <cx:pt idx="387">-0.033250762496605198</cx:pt>
          <cx:pt idx="388">0.015663020876235199</cx:pt>
          <cx:pt idx="389">0.0024799362259047401</cx:pt>
          <cx:pt idx="390">0.00126149625686807</cx:pt>
          <cx:pt idx="391">0.000404002619441528</cx:pt>
          <cx:pt idx="392">-0.00016678293937793799</cx:pt>
          <cx:pt idx="393">0.00040812041623669798</cx:pt>
          <cx:pt idx="394">0.0035424035355857198</cx:pt>
          <cx:pt idx="395">0.00267352558996533</cx:pt>
          <cx:pt idx="396">-0.022337911728819899</cx:pt>
          <cx:pt idx="397">-0.0178730162547827</cx:pt>
          <cx:pt idx="398">-0.0042742574988004203</cx:pt>
          <cx:pt idx="399">-0.0070827769269703996</cx:pt>
          <cx:pt idx="400">-0.025332655250633201</cx:pt>
          <cx:pt idx="401">-0.022649197991271401</cx:pt>
          <cx:pt idx="402">-0.0188897835009584</cx:pt>
          <cx:pt idx="403">-0.063634155090123296</cx:pt>
          <cx:pt idx="404">-0.062545593624934906</cx:pt>
          <cx:pt idx="405">-0.070020276780237894</cx:pt>
          <cx:pt idx="406">-0.053760839679500599</cx:pt>
          <cx:pt idx="407">-0.059445351206423198</cx:pt>
          <cx:pt idx="408">-0.042068540859360001</cx:pt>
          <cx:pt idx="409">0.0014397407232056101</cx:pt>
          <cx:pt idx="410">-0.0215610370587806</cx:pt>
          <cx:pt idx="411">-0.0063435471314221004</cx:pt>
          <cx:pt idx="412">-0.036587467059489301</cx:pt>
          <cx:pt idx="413">-0.049739660989670101</cx:pt>
          <cx:pt idx="414">-0.023011972365685401</cx:pt>
          <cx:pt idx="415">0.034470912366968899</cx:pt>
          <cx:pt idx="416">0.0184420962199114</cx:pt>
          <cx:pt idx="417">-0.0025014068947953301</cx:pt>
          <cx:pt idx="418">0.0020877690615418699</cx:pt>
          <cx:pt idx="419">0.00049107084005225597</cx:pt>
          <cx:pt idx="420">9.6028570366781403e-05</cx:pt>
          <cx:pt idx="421">0.000140116071473172</cx:pt>
          <cx:pt idx="422">0.00054808157223020198</cx:pt>
          <cx:pt idx="423">-0.0069262960524151497</cx:pt>
          <cx:pt idx="424">-0.032596693102857698</cx:pt>
          <cx:pt idx="425">-0.0314339870650319</cx:pt>
          <cx:pt idx="426">-0.011054473357065501</cx:pt>
          <cx:pt idx="427">-0.065937918430377496</cx:pt>
          <cx:pt idx="428">-0.079965914912125804</cx:pt>
          <cx:pt idx="429">-0.044032521648798999</cx:pt>
          <cx:pt idx="430">-0.041078871942396199</cx:pt>
          <cx:pt idx="431">-0.046576420972966298</cx:pt>
          <cx:pt idx="432">-0.013490083691779399</cx:pt>
          <cx:pt idx="433">-0.0547549714088921</cx:pt>
          <cx:pt idx="434">-0.050630832976446799</cx:pt>
          <cx:pt idx="435">-0.016713799853613698</cx:pt>
          <cx:pt idx="436">-0.0100853666992028</cx:pt>
          <cx:pt idx="437">-0.0033536109988389902</cx:pt>
          <cx:pt idx="438">-0.0101645269224712</cx:pt>
          <cx:pt idx="439">0.0034860263087371402</cx:pt>
          <cx:pt idx="440">0.0140577838362231</cx:pt>
          <cx:pt idx="441">0.013163248995234101</cx:pt>
          <cx:pt idx="442">0.0365608821569922</cx:pt>
          <cx:pt idx="443">0.0218957013500258</cx:pt>
          <cx:pt idx="444">0.0089931317302468904</cx:pt>
          <cx:pt idx="445">0.00060051907179332095</cx:pt>
          <cx:pt idx="446">0.0072476502343120398</cx:pt>
          <cx:pt idx="447">0.00059445253466109901</cx:pt>
          <cx:pt idx="448">0.00029294070301248497</cx:pt>
          <cx:pt idx="449">0.00018559952503561801</cx:pt>
          <cx:pt idx="450">0.00143915052819854</cx:pt>
          <cx:pt idx="451">-0.0032712404170367501</cx:pt>
          <cx:pt idx="452">-0.0356377415036166</cx:pt>
          <cx:pt idx="453">-0.045438872587446902</cx:pt>
          <cx:pt idx="454">-0.071988380075373906</cx:pt>
          <cx:pt idx="455">-0.071255908175814606</cx:pt>
          <cx:pt idx="456">-0.055151800352277701</cx:pt>
          <cx:pt idx="457">-0.048943544017784002</cx:pt>
          <cx:pt idx="458">-0.045161533594358802</cx:pt>
          <cx:pt idx="459">-0.029996466560069601</cx:pt>
          <cx:pt idx="460">-0.024560769721575899</cx:pt>
          <cx:pt idx="461">-0.044390300394017701</cx:pt>
          <cx:pt idx="462">-0.025276718495249699</cx:pt>
          <cx:pt idx="463">-0.0052655156696906798</cx:pt>
          <cx:pt idx="464">-0.0012403563733416601</cx:pt>
          <cx:pt idx="465">0.0148319347119733</cx:pt>
          <cx:pt idx="466">0.00467149893012264</cx:pt>
          <cx:pt idx="467">0.0108262585487746</cx:pt>
          <cx:pt idx="468">0.010812056601181</cx:pt>
          <cx:pt idx="469">0.057940025942351703</cx:pt>
          <cx:pt idx="470">0.047459820946951399</cx:pt>
          <cx:pt idx="471">0.0215365090391549</cx:pt>
          <cx:pt idx="472">0.0069547632080364302</cx:pt>
          <cx:pt idx="473">-0.0059417855585110401</cx:pt>
          <cx:pt idx="474">0.00193952801855434</cx:pt>
          <cx:pt idx="475">0.00031245769032949998</cx:pt>
          <cx:pt idx="476">0.000153048612918921</cx:pt>
          <cx:pt idx="477">-0.00032852946940067798</cx:pt>
          <cx:pt idx="478">0.000556296544434202</cx:pt>
          <cx:pt idx="479">0.00498045998076143</cx:pt>
          <cx:pt idx="480">-0.0236039367024122</cx:pt>
          <cx:pt idx="481">-0.0249935538908319</cx:pt>
          <cx:pt idx="482">-0.045837453348369001</cx:pt>
          <cx:pt idx="483">-0.065447631073406301</cx:pt>
          <cx:pt idx="484">-0.042338302587908702</cx:pt>
          <cx:pt idx="485">-0.054307294224193899</cx:pt>
          <cx:pt idx="486">-0.037224350698494002</cx:pt>
          <cx:pt idx="487">-0.015278107017693899</cx:pt>
          <cx:pt idx="488">-0.0374050625321449</cx:pt>
          <cx:pt idx="489">-0.010881934455319001</cx:pt>
          <cx:pt idx="490">-0.0402961522997657</cx:pt>
          <cx:pt idx="491">-0.029241469160471299</cx:pt>
          <cx:pt idx="492">0.014749647857547</cx:pt>
          <cx:pt idx="493">0.054630799370086303</cx:pt>
          <cx:pt idx="494">0.0187668863810544</cx:pt>
          <cx:pt idx="495">-0.0030824739978515601</cx:pt>
          <cx:pt idx="496">0.031913979832480899</cx:pt>
          <cx:pt idx="497">0.054988698122463403</cx:pt>
          <cx:pt idx="498">0.043961700407745503</cx:pt>
          <cx:pt idx="499">0.0078636472991599395</cx:pt>
          <cx:pt idx="500">-0.0051612370317979904</cx:pt>
          <cx:pt idx="501">-0.0014209212293412</cx:pt>
          <cx:pt idx="502">0.00076073228552394701</cx:pt>
          <cx:pt idx="503">0.00014396924225121001</cx:pt>
          <cx:pt idx="504">0.00016043932032878001</cx:pt>
          <cx:pt idx="505">-0.00021782167386968099</cx:pt>
          <cx:pt idx="506">0.0032217203512779698</cx:pt>
          <cx:pt idx="507">0.0140879723205375</cx:pt>
          <cx:pt idx="508">-0.0046108540135351497</cx:pt>
          <cx:pt idx="509">-0.0062218515863817804</cx:pt>
          <cx:pt idx="510">-0.012811334077298999</cx:pt>
          <cx:pt idx="511">-0.029098638268426201</cx:pt>
          <cx:pt idx="512">-0.013005933428679201</cx:pt>
          <cx:pt idx="513">-0.0107765893085515</cx:pt>
          <cx:pt idx="514">-0.0173487912321157</cx:pt>
          <cx:pt idx="515">-0.035778912504563401</cx:pt>
          <cx:pt idx="516">-0.031780422869507399</cx:pt>
          <cx:pt idx="517">-0.024770570181085499</cx:pt>
          <cx:pt idx="518">-0.049364994798523</cx:pt>
          <cx:pt idx="519">0.044746181488997297</cx:pt>
          <cx:pt idx="520">0.053346506364464599</cx:pt>
          <cx:pt idx="521">0.046643249873023797</cx:pt>
          <cx:pt idx="522">0.012834574568330899</cx:pt>
          <cx:pt idx="523">-0.022327272451228199</cx:pt>
          <cx:pt idx="524">-0.0033218230559365599</cx:pt>
          <cx:pt idx="525">0.041565019089754601</cx:pt>
          <cx:pt idx="526">0.030451493920994301</cx:pt>
          <cx:pt idx="527">0.00025671890274049002</cx:pt>
          <cx:pt idx="528">-0.0100681480224851</cx:pt>
          <cx:pt idx="529">0.0011738017019035901</cx:pt>
          <cx:pt idx="530">-2.2352139565970999e-05</cx:pt>
          <cx:pt idx="531">0.000125796840074859</cx:pt>
          <cx:pt idx="532">0.00053998079380348704</cx:pt>
          <cx:pt idx="533">0.0016440227504344201</cx:pt>
          <cx:pt idx="534">0.0039865498882935202</cx:pt>
          <cx:pt idx="535">0.012615539899835</cx:pt>
          <cx:pt idx="536">0.0228392261721009</cx:pt>
          <cx:pt idx="537">0.013935936285434601</cx:pt>
          <cx:pt idx="538">0.00815318626813674</cx:pt>
          <cx:pt idx="539">0.0040034304910176802</cx:pt>
          <cx:pt idx="540">0.021645793165831099</cx:pt>
          <cx:pt idx="541">0.00157397254786814</cx:pt>
          <cx:pt idx="542">-0.043023028218507897</cx:pt>
          <cx:pt idx="543">-0.0180648243866776</cx:pt>
          <cx:pt idx="544">0.016481941044374799</cx:pt>
          <cx:pt idx="545">0.0064514983954724898</cx:pt>
          <cx:pt idx="546">-0.000103289069655517</cx:pt>
          <cx:pt idx="547">0.025024871069439</cx:pt>
          <cx:pt idx="548">0.018398360883999001</cx:pt>
          <cx:pt idx="549">0.0173323705457714</cx:pt>
          <cx:pt idx="550">-0.035338575074730399</cx:pt>
          <cx:pt idx="551">-0.042965729371079203</cx:pt>
          <cx:pt idx="552">-0.038925849497281201</cx:pt>
          <cx:pt idx="553">-0.019214489009084498</cx:pt>
          <cx:pt idx="554">-0.0085139508561786897</cx:pt>
          <cx:pt idx="555">-0.0068878336373055698</cx:pt>
          <cx:pt idx="556">-0.0056255751176685301</cx:pt>
          <cx:pt idx="557">0.00049660084893544401</cx:pt>
          <cx:pt idx="558">0.00159366223508753</cx:pt>
          <cx:pt idx="559">-0.00043309286555876598</cx:pt>
          <cx:pt idx="560">-0.00052606918873090004</cx:pt>
          <cx:pt idx="561">0.00023741689184984</cx:pt>
          <cx:pt idx="562">0.0018729502215213401</cx:pt>
          <cx:pt idx="563">0.012259166678408699</cx:pt>
          <cx:pt idx="564">0.0389421768557658</cx:pt>
          <cx:pt idx="565">0.024645642514659401</cx:pt>
          <cx:pt idx="566">0.012146510182564</cx:pt>
          <cx:pt idx="567">0.0206463885140344</cx:pt>
          <cx:pt idx="568">0.023822859289254698</cx:pt>
          <cx:pt idx="569">-0.018295519338654798</cx:pt>
          <cx:pt idx="570">-0.0170552804547607</cx:pt>
          <cx:pt idx="571">0.0140052558502322</cx:pt>
          <cx:pt idx="572">0.0037793449205254402</cx:pt>
          <cx:pt idx="573">0.016907227271631398</cx:pt>
          <cx:pt idx="574">0.00051060939247852502</cx:pt>
          <cx:pt idx="575">-0.0051368603707629404</cx:pt>
          <cx:pt idx="576">-0.030762055350960701</cx:pt>
          <cx:pt idx="577">-0.0092127144531354496</cx:pt>
          <cx:pt idx="578">-0.049477758840353298</cx:pt>
          <cx:pt idx="579">-0.026881706551643202</cx:pt>
          <cx:pt idx="580">-0.018503656673163098</cx:pt>
          <cx:pt idx="581">-0.017450228777115301</cx:pt>
          <cx:pt idx="582">-0.018526502335066398</cx:pt>
          <cx:pt idx="583">0.0014963883811819</cx:pt>
          <cx:pt idx="584">-0.0035635857709864199</cx:pt>
          <cx:pt idx="585">-0.00265810406895852</cx:pt>
          <cx:pt idx="586">-9.3435803737725506e-05</cx:pt>
          <cx:pt idx="587">0.00056349636024371499</cx:pt>
          <cx:pt idx="588">6.7806001688301403e-05</cx:pt>
          <cx:pt idx="589">0.00028724859437285599</cx:pt>
          <cx:pt idx="590">0.00324715037590694</cx:pt>
          <cx:pt idx="591">0.0056734087788330697</cx:pt>
          <cx:pt idx="592">0.0118827243057727</cx:pt>
          <cx:pt idx="593">0.0016774758327098599</cx:pt>
          <cx:pt idx="594">0.0027924573198667502</cx:pt>
          <cx:pt idx="595">0.0032356368818480599</cx:pt>
          <cx:pt idx="596">-0.0026003875128277</cx:pt>
          <cx:pt idx="597">-0.0093737500218680492</cx:pt>
          <cx:pt idx="598">-0.0153249058897962</cx:pt>
          <cx:pt idx="599">-0.0077460807914257997</cx:pt>
          <cx:pt idx="600">-0.0043950442079834099</cx:pt>
          <cx:pt idx="601">0.00058348060209666803</cx:pt>
          <cx:pt idx="602">-0.035859159879984302</cx:pt>
          <cx:pt idx="603">-0.018435344145427902</cx:pt>
          <cx:pt idx="604">-0.0186072466562483</cx:pt>
          <cx:pt idx="605">-0.0209178864906986</cx:pt>
          <cx:pt idx="606">-0.0060031204427750699</cx:pt>
          <cx:pt idx="607">0.0094878170637448401</cx:pt>
          <cx:pt idx="608">-0.016709413509050801</cx:pt>
          <cx:pt idx="609">-0.013736032924054601</cx:pt>
          <cx:pt idx="610">-0.0235356488044185</cx:pt>
          <cx:pt idx="611">0.0017525528311712901</cx:pt>
          <cx:pt idx="612">0.0015020886264279099</cx:pt>
          <cx:pt idx="613">-0.00023866309958055801</cx:pt>
          <cx:pt idx="614">0.00102683972242737</cx:pt>
          <cx:pt idx="615">0.00067613875299939999</cx:pt>
          <cx:pt idx="616">-0.00025173625130072699</cx:pt>
          <cx:pt idx="617">-0.00026560721275899999</cx:pt>
          <cx:pt idx="618">0.0021404180197382898</cx:pt>
          <cx:pt idx="619">-0.00033994786667401099</cx:pt>
          <cx:pt idx="620">-0.0103348747655982</cx:pt>
          <cx:pt idx="621">-0.023476742564427701</cx:pt>
          <cx:pt idx="622">-0.0133838219920389</cx:pt>
          <cx:pt idx="623">-0.00844507620157018</cx:pt>
          <cx:pt idx="624">-0.0112593929506877</cx:pt>
          <cx:pt idx="625">0.0282866241463599</cx:pt>
          <cx:pt idx="626">0.024381665076074099</cx:pt>
          <cx:pt idx="627">0.011121119508779099</cx:pt>
          <cx:pt idx="628">0.00026254675902547301</cx:pt>
          <cx:pt idx="629">-0.0128896673258932</cx:pt>
          <cx:pt idx="630">-0.027957662261224699</cx:pt>
          <cx:pt idx="631">0.0239999745815993</cx:pt>
          <cx:pt idx="632">-0.0074620717994378196</cx:pt>
          <cx:pt idx="633">0.0198080052586436</cx:pt>
          <cx:pt idx="634">0.016790247741502999</cx:pt>
          <cx:pt idx="635">0.021718457932981099</cx:pt>
          <cx:pt idx="636">-0.0063862185396431799</cx:pt>
          <cx:pt idx="637">-0.0271513574653886</cx:pt>
          <cx:pt idx="638">-0.025388370910835598</cx:pt>
          <cx:pt idx="639">-0.0038677693468714101</cx:pt>
          <cx:pt idx="640">-0.0012770639661991001</cx:pt>
          <cx:pt idx="641">-0.0016547168631580701</cx:pt>
          <cx:pt idx="642">-7.6719346228079608e-06</cx:pt>
          <cx:pt idx="643">0.00054856892047635403</cx:pt>
          <cx:pt idx="644">-0.00053343690291402705</cx:pt>
          <cx:pt idx="645">0.000326408201033462</cx:pt>
          <cx:pt idx="646">0.00095895667043072804</cx:pt>
          <cx:pt idx="647">0.000110678612762834</cx:pt>
          <cx:pt idx="648">0.00040636059924849</cx:pt>
          <cx:pt idx="649">-0.0098979499077544494</cx:pt>
          <cx:pt idx="650">-0.0131465285945674</cx:pt>
          <cx:pt idx="651">-0.012552752437059601</cx:pt>
          <cx:pt idx="652">-0.049309612077329402</cx:pt>
          <cx:pt idx="653">-0.0079901559223765801</cx:pt>
          <cx:pt idx="654">0.037210692439459299</cx:pt>
          <cx:pt idx="655">0.038196584888298198</cx:pt>
          <cx:pt idx="656">0.0052072329420481097</cx:pt>
          <cx:pt idx="657">-0.016076590084586499</cx:pt>
          <cx:pt idx="658">-0.0026678517750568301</cx:pt>
          <cx:pt idx="659">0.018486800424626498</cx:pt>
          <cx:pt idx="660">0.021804124783872701</cx:pt>
          <cx:pt idx="661">0.029145639684778901</cx:pt>
          <cx:pt idx="662">0.030115207455027201</cx:pt>
          <cx:pt idx="663">0.032409846937357503</cx:pt>
          <cx:pt idx="664">-0.011401953129471299</cx:pt>
          <cx:pt idx="665">-0.023130064935546601</cx:pt>
          <cx:pt idx="666">-0.027740835455405899</cx:pt>
          <cx:pt idx="667">-0.010192239917660001</cx:pt>
          <cx:pt idx="668">0.0012124015995674199</cx:pt>
          <cx:pt idx="669">-0.0026433469724018001</cx:pt>
          <cx:pt idx="670">0.00061561142790586402</cx:pt>
          <cx:pt idx="671">0.00035655885202350501</cx:pt>
          <cx:pt idx="672">-0.00030895217272067899</cx:pt>
          <cx:pt idx="673">0.000220553276640298</cx:pt>
          <cx:pt idx="674">-0.00017937937588343201</cx:pt>
          <cx:pt idx="675">0.0024352954775221998</cx:pt>
          <cx:pt idx="676">0.0061496346156647997</cx:pt>
          <cx:pt idx="677">0.0085796066128929205</cx:pt>
          <cx:pt idx="678">0.0086167377198146603</cx:pt>
          <cx:pt idx="679">-0.023235639617144199</cx:pt>
          <cx:pt idx="680">-0.043145350252272799</cx:pt>
          <cx:pt idx="681">-0.046294143710685298</cx:pt>
          <cx:pt idx="682">-0.012430502488689699</cx:pt>
          <cx:pt idx="683">0.00131128166357624</cx:pt>
          <cx:pt idx="684">0.000516410457941776</cx:pt>
          <cx:pt idx="685">0.035576407125111599</cx:pt>
          <cx:pt idx="686">0.034911696346534501</cx:pt>
          <cx:pt idx="687">0.029698550443767301</cx:pt>
          <cx:pt idx="688">0.040459179130393402</cx:pt>
          <cx:pt idx="689">0.0327179053597191</cx:pt>
          <cx:pt idx="690">0.019464990259429799</cx:pt>
          <cx:pt idx="691">0.020509861823624399</cx:pt>
          <cx:pt idx="692">-0.0063802381466316104</cx:pt>
          <cx:pt idx="693">-0.0049697105525527202</cx:pt>
          <cx:pt idx="694">-0.0079391688625805295</cx:pt>
          <cx:pt idx="695">-0.0083372377745745893</cx:pt>
          <cx:pt idx="696">-0.00034229919532959501</cx:pt>
          <cx:pt idx="697">-0.00151727830589955</cx:pt>
          <cx:pt idx="698">-0.00039055584235640197</cx:pt>
          <cx:pt idx="699">-0.00057896562714044198</cx:pt>
          <cx:pt idx="700">0.00036492823844101502</cx:pt>
          <cx:pt idx="701">0.00049994290475404595</cx:pt>
          <cx:pt idx="702">8.8819194584107797e-05</cx:pt>
          <cx:pt idx="703">0.00096662806366030096</cx:pt>
          <cx:pt idx="704">0.0053294725803400998</cx:pt>
          <cx:pt idx="705">0.00090133918308596698</cx:pt>
          <cx:pt idx="706">0.0073594526622560901</cx:pt>
          <cx:pt idx="707">0.010144421595146801</cx:pt>
          <cx:pt idx="708">-0.00159822424280547</cx:pt>
          <cx:pt idx="709">-0.0077787389819082902</cx:pt>
          <cx:pt idx="710">-0.0110958188085746</cx:pt>
          <cx:pt idx="711">0.0201187926096731</cx:pt>
          <cx:pt idx="712">0.055202991974831098</cx:pt>
          <cx:pt idx="713">0.034934197052759797</cx:pt>
          <cx:pt idx="714">0.0093602394031556194</cx:pt>
          <cx:pt idx="715">0.019116567639895599</cx:pt>
          <cx:pt idx="716">0.037733347256862101</cx:pt>
          <cx:pt idx="717">0.027170446261068099</cx:pt>
          <cx:pt idx="718">0.024549305846938901</cx:pt>
          <cx:pt idx="719">0.029499429028997</cx:pt>
          <cx:pt idx="720">0.012634422056692201</cx:pt>
          <cx:pt idx="721">0.00729296953099208</cx:pt>
          <cx:pt idx="722">0.0093071619616070696</cx:pt>
          <cx:pt idx="723">-0.0021023585113801998</cx:pt>
          <cx:pt idx="724">0.00174655728765936</cx:pt>
          <cx:pt idx="725">0.00023461033207304501</cx:pt>
          <cx:pt idx="726">-0.00053185765714619396</cx:pt>
          <cx:pt idx="727">-0.000127790713431043</cx:pt>
          <cx:pt idx="728">-0.00051814561679215502</cx:pt>
          <cx:pt idx="729">-3.4598694243480002e-05</cx:pt>
          <cx:pt idx="730">-0.00050818779016486302</cx:pt>
          <cx:pt idx="731">0.000126769698145179</cx:pt>
          <cx:pt idx="732">-0.0048798184110778898</cx:pt>
          <cx:pt idx="733">-0.0149753588400343</cx:pt>
          <cx:pt idx="734">-0.017295244842709199</cx:pt>
          <cx:pt idx="735">-0.0056838272213045101</cx:pt>
          <cx:pt idx="736">-0.0070813953984149398</cx:pt>
          <cx:pt idx="737">-0.0076648436853811799</cx:pt>
          <cx:pt idx="738">-0.0068162537627304096</cx:pt>
          <cx:pt idx="739">-0.0113769918397717</cx:pt>
          <cx:pt idx="740">-0.0090057563463686006</cx:pt>
          <cx:pt idx="741">0.029044503710804699</cx:pt>
          <cx:pt idx="742">0.012113719911373199</cx:pt>
          <cx:pt idx="743">0.0076366444811457003</cx:pt>
          <cx:pt idx="744">0.0020661001044568902</cx:pt>
          <cx:pt idx="745">0.0081391252338703004</cx:pt>
          <cx:pt idx="746">0.0086918356211205302</cx:pt>
          <cx:pt idx="747">0.022600543569799101</cx:pt>
          <cx:pt idx="748">0.0076846811246115898</cx:pt>
          <cx:pt idx="749">7.5867526361302801e-06</cx:pt>
          <cx:pt idx="750">0.00349466920587482</cx:pt>
          <cx:pt idx="751">-0.00024973385661184599</cx:pt>
          <cx:pt idx="752">0.0010024407184502199</cx:pt>
          <cx:pt idx="753">0.00041140026443080697</cx:pt>
          <cx:pt idx="754">0.00030763554359959199</cx:pt>
          <cx:pt idx="755">-5.81197384608029e-05</cx:pt>
          <cx:pt idx="756">-0.00091515309267398203</cx:pt>
          <cx:pt idx="757">0.00174983475328017</cx:pt>
          <cx:pt idx="758">-0.00068120621096570797</cx:pt>
          <cx:pt idx="759">-0.00028357788483844202</cx:pt>
          <cx:pt idx="760">0.00040676558310107102</cx:pt>
          <cx:pt idx="761">-0.000436126012222611</cx:pt>
          <cx:pt idx="762">0.00022957076597366599</cx:pt>
          <cx:pt idx="763">0.00068293759686818096</cx:pt>
          <cx:pt idx="764">0.0030962739118920901</cx:pt>
          <cx:pt idx="765">0.0023143156525777101</cx:pt>
          <cx:pt idx="766">0.0089933968762300805</cx:pt>
          <cx:pt idx="767">0.0031838726603727399</cx:pt>
          <cx:pt idx="768">0.00079452794924872005</cx:pt>
          <cx:pt idx="769">0.0047597387991105099</cx:pt>
          <cx:pt idx="770">-0.0052866297713999501</cx:pt>
          <cx:pt idx="771">-0.0045154305363168199</cx:pt>
          <cx:pt idx="772">0.00316124544672444</cx:pt>
          <cx:pt idx="773">0.0057568958060148501</cx:pt>
          <cx:pt idx="774">0.0023079835513060499</cx:pt>
          <cx:pt idx="775">-0.000982015614748821</cx:pt>
          <cx:pt idx="776">-0.0022656750347063298</cx:pt>
          <cx:pt idx="777">0.0018529162158174</cx:pt>
          <cx:pt idx="778">0.0018201811838117401</cx:pt>
          <cx:pt idx="779">0.00162248504755319</cx:pt>
          <cx:pt idx="780">-0.000156024930762482</cx:pt>
          <cx:pt idx="781">-0.00087921310953180301</cx:pt>
          <cx:pt idx="782">0.00033020740127694001</cx:pt>
          <cx:pt idx="783">-0.00046309177545669799</cx:pt>
        </cx:lvl>
      </cx:numDim>
    </cx:data>
    <cx:data id="186">
      <cx:numDim type="val">
        <cx:f>'001_WA_F - 副本'!$GE$1:$GE$784</cx:f>
        <cx:lvl ptCount="784" formatCode="G/通用格式">
          <cx:pt idx="0">-0.00013277350143429801</cx:pt>
          <cx:pt idx="1">-0.00044783165731090101</cx:pt>
          <cx:pt idx="2">6.2446266611865795e-05</cx:pt>
          <cx:pt idx="3">-0.00022425613287658101</cx:pt>
          <cx:pt idx="4">-0.00037531920450746499</cx:pt>
          <cx:pt idx="5">-0.00030605309791406399</cx:pt>
          <cx:pt idx="6">-0.00077652771085358297</cx:pt>
          <cx:pt idx="7">-0.00020443898218567999</cx:pt>
          <cx:pt idx="8">0.00016761528711780501</cx:pt>
          <cx:pt idx="9">-0.00081368021784052405</cx:pt>
          <cx:pt idx="10">-0.00047414389921015399</cx:pt>
          <cx:pt idx="11">-7.8697237155541796e-05</cx:pt>
          <cx:pt idx="12">-0.00027167462387104701</cx:pt>
          <cx:pt idx="13">0.00014717017107321101</cx:pt>
          <cx:pt idx="14">-0.00016516090224504999</cx:pt>
          <cx:pt idx="15">-0.00034164563897571702</cx:pt>
          <cx:pt idx="16">0.00056503193076978299</cx:pt>
          <cx:pt idx="17">0.00050312632761628795</cx:pt>
          <cx:pt idx="18">0.00038951939500525898</cx:pt>
          <cx:pt idx="19">0.00073408776174070005</cx:pt>
          <cx:pt idx="20">0.00052205289964047795</cx:pt>
          <cx:pt idx="21">0.000107431544941306</cx:pt>
          <cx:pt idx="22">-0.00020078253262347399</cx:pt>
          <cx:pt idx="23">0.00013167061559116899</cx:pt>
          <cx:pt idx="24">0.000366198704886413</cx:pt>
          <cx:pt idx="25">-4.46133372774012e-05</cx:pt>
          <cx:pt idx="26">0.00065089798696152997</cx:pt>
          <cx:pt idx="27">-9.3808590679314102e-05</cx:pt>
          <cx:pt idx="28">0.00055689486322525197</cx:pt>
          <cx:pt idx="29">0.00031282346578455703</cx:pt>
          <cx:pt idx="30">-0.00013872176693996999</cx:pt>
          <cx:pt idx="31">-0.00026187611255816702</cx:pt>
          <cx:pt idx="32">0.00055227193198274804</cx:pt>
          <cx:pt idx="33">0.00018810638365225699</cx:pt>
          <cx:pt idx="34">-0.00053375838114051797</cx:pt>
          <cx:pt idx="35">-0.00020817260580048599</cx:pt>
          <cx:pt idx="36">-0.00047454129790338201</cx:pt>
          <cx:pt idx="37">-0.00061001777418184702</cx:pt>
          <cx:pt idx="38">-0.0011549694795304</cx:pt>
          <cx:pt idx="39">0.00036543999169370102</cx:pt>
          <cx:pt idx="40">-0.00028697156244681901</cx:pt>
          <cx:pt idx="41">-0.00044325591085683899</cx:pt>
          <cx:pt idx="42">0.00040993909190763098</cx:pt>
          <cx:pt idx="43">0.00052851294730775196</cx:pt>
          <cx:pt idx="44">0.00014861836081628399</cx:pt>
          <cx:pt idx="45">-5.5708718975176699e-05</cx:pt>
          <cx:pt idx="46">-0.00083948527124750997</cx:pt>
          <cx:pt idx="47">-0.0001352714018648</cx:pt>
          <cx:pt idx="48">0.00010490098733262699</cx:pt>
          <cx:pt idx="49">-0.00042119496792846601</cx:pt>
          <cx:pt idx="50">-0.0010573550520489199</cx:pt>
          <cx:pt idx="51">9.1552914606123794e-05</cx:pt>
          <cx:pt idx="52">-0.00099893864147432808</cx:pt>
          <cx:pt idx="53">0.00093031485360852502</cx:pt>
          <cx:pt idx="54">0.00031839028878160599</cx:pt>
          <cx:pt idx="55">-0.00013177711154180199</cx:pt>
          <cx:pt idx="56">-0.00018341253844796101</cx:pt>
          <cx:pt idx="57">-0.00028400807528119402</cx:pt>
          <cx:pt idx="58">-3.2664636077871098e-06</cx:pt>
          <cx:pt idx="59">-0.00063231394791114098</cx:pt>
          <cx:pt idx="60">-0.00050948852272123197</cx:pt>
          <cx:pt idx="61">-0.000193720774478087</cx:pt>
          <cx:pt idx="62">-0.00034552894226076302</cx:pt>
          <cx:pt idx="63">-0.00068923134409604604</cx:pt>
          <cx:pt idx="64">-0.00071462125859431396</cx:pt>
          <cx:pt idx="65">-0.0037335226400137</cx:pt>
          <cx:pt idx="66">-0.0030818145006471401</cx:pt>
          <cx:pt idx="67">-0.0064609919430317596</cx:pt>
          <cx:pt idx="68">-0.012639440265596999</cx:pt>
          <cx:pt idx="69">-0.010652125510167001</cx:pt>
          <cx:pt idx="70">-0.0085664481407246706</cx:pt>
          <cx:pt idx="71">-0.0088801391799729901</cx:pt>
          <cx:pt idx="72">-0.0116099532577297</cx:pt>
          <cx:pt idx="73">0.000123330552052403</cx:pt>
          <cx:pt idx="74">0.0057172438504857004</cx:pt>
          <cx:pt idx="75">-0.0026627392833325002</cx:pt>
          <cx:pt idx="76">-0.0020889300761603698</cx:pt>
          <cx:pt idx="77">-0.00080885855057420003</cx:pt>
          <cx:pt idx="78">-0.00066585469468129601</cx:pt>
          <cx:pt idx="79">-0.00018983230446265799</cx:pt>
          <cx:pt idx="80">9.6021696054385903e-05</cx:pt>
          <cx:pt idx="81">0.00017809075986514601</cx:pt>
          <cx:pt idx="82">-0.000503502504070918</cx:pt>
          <cx:pt idx="83">0.00073162508514355103</cx:pt>
          <cx:pt idx="84">-0.00036247429372010401</cx:pt>
          <cx:pt idx="85">0.00039833753916154599</cx:pt>
          <cx:pt idx="86">0.00032025625314398997</cx:pt>
          <cx:pt idx="87">0.00015088133718392901</cx:pt>
          <cx:pt idx="88">-0.00020962257786885199</cx:pt>
          <cx:pt idx="89">-0.000213087747710931</cx:pt>
          <cx:pt idx="90">0.000364953840802518</cx:pt>
          <cx:pt idx="91">0.0027980608897323601</cx:pt>
          <cx:pt idx="92">0.012011617209674801</cx:pt>
          <cx:pt idx="93">0.00182290823628837</cx:pt>
          <cx:pt idx="94">0.00121036067778685</cx:pt>
          <cx:pt idx="95">0.00086094734267732102</cx:pt>
          <cx:pt idx="96">-0.0154025371897452</cx:pt>
          <cx:pt idx="97">-0.033195187611033398</cx:pt>
          <cx:pt idx="98">-0.035736397022870799</cx:pt>
          <cx:pt idx="99">-0.046674470503613702</cx:pt>
          <cx:pt idx="100">-0.052694222481059101</cx:pt>
          <cx:pt idx="101">-0.019569175995549901</cx:pt>
          <cx:pt idx="102">-0.0048949046333286901</cx:pt>
          <cx:pt idx="103">-0.0153320513291881</cx:pt>
          <cx:pt idx="104">-0.019317695336234501</cx:pt>
          <cx:pt idx="105">-0.0071473562779762597</cx:pt>
          <cx:pt idx="106">-0.0020240867135678702</cx:pt>
          <cx:pt idx="107">-0.0036196268114913402</cx:pt>
          <cx:pt idx="108">-0.0021806930042511498</cx:pt>
          <cx:pt idx="109">-0.000127721318922837</cx:pt>
          <cx:pt idx="110">-0.000225391581845885</cx:pt>
          <cx:pt idx="111">0.00052726035875227397</cx:pt>
          <cx:pt idx="112">-0.00035287051613866802</cx:pt>
          <cx:pt idx="113">-0.00049528723231778899</cx:pt>
          <cx:pt idx="114">0.00074009487483294399</cx:pt>
          <cx:pt idx="115">0.00081867889045982804</cx:pt>
          <cx:pt idx="116">0.00250049395173884</cx:pt>
          <cx:pt idx="117">-0.00491310862991233</cx:pt>
          <cx:pt idx="118">0.0115982488145802</cx:pt>
          <cx:pt idx="119">0.031104070021135601</cx:pt>
          <cx:pt idx="120">0.049792536107688599</cx:pt>
          <cx:pt idx="121">0.0057559628859198998</cx:pt>
          <cx:pt idx="122">0.0050881015489657897</cx:pt>
          <cx:pt idx="123">-0.0074891575889769199</cx:pt>
          <cx:pt idx="124">-0.0898108363335271</cx:pt>
          <cx:pt idx="125">-0.111429842809357</cx:pt>
          <cx:pt idx="126">-0.15510137198221499</cx:pt>
          <cx:pt idx="127">-0.16010725400070899</cx:pt>
          <cx:pt idx="128">-0.136667613447856</cx:pt>
          <cx:pt idx="129">-0.067107994106553603</cx:pt>
          <cx:pt idx="130">-0.0103290187725745</cx:pt>
          <cx:pt idx="131">-0.040288372104443103</cx:pt>
          <cx:pt idx="132">-0.047827170510675698</cx:pt>
          <cx:pt idx="133">-0.034759055705347999</cx:pt>
          <cx:pt idx="134">-0.0193456706055554</cx:pt>
          <cx:pt idx="135">-0.012946380724136199</cx:pt>
          <cx:pt idx="136">-0.0037105928185910898</cx:pt>
          <cx:pt idx="137">-0.000292411430728488</cx:pt>
          <cx:pt idx="138">0.00048554046499115302</cx:pt>
          <cx:pt idx="139">-4.4700243654486597e-05</cx:pt>
          <cx:pt idx="140">6.0616465273562303e-05</cx:pt>
          <cx:pt idx="141">0.00121534001215705</cx:pt>
          <cx:pt idx="142">-0.000194986747426716</cx:pt>
          <cx:pt idx="143">0.0068850201730073597</cx:pt>
          <cx:pt idx="144">0.025701369702987701</cx:pt>
          <cx:pt idx="145">0.021261923934008699</cx:pt>
          <cx:pt idx="146">0.046253803335760797</cx:pt>
          <cx:pt idx="147">0.061074942952016702</cx:pt>
          <cx:pt idx="148">0.0168019075284195</cx:pt>
          <cx:pt idx="149">-0.031721857206441502</cx:pt>
          <cx:pt idx="150">-0.0343387778809554</cx:pt>
          <cx:pt idx="151">-0.043601438537765998</cx:pt>
          <cx:pt idx="152">-0.098603947807099301</cx:pt>
          <cx:pt idx="153">-0.101678713429795</cx:pt>
          <cx:pt idx="154">-0.12722963797159201</cx:pt>
          <cx:pt idx="155">-0.14308112016257499</cx:pt>
          <cx:pt idx="156">-0.099994427375365</cx:pt>
          <cx:pt idx="157">-0.013049650219946699</cx:pt>
          <cx:pt idx="158">-0.030992429977571501</cx:pt>
          <cx:pt idx="159">-0.049114200372276401</cx:pt>
          <cx:pt idx="160">-0.012636592351397099</cx:pt>
          <cx:pt idx="161">-0.042664667661247803</cx:pt>
          <cx:pt idx="162">-0.016684733408907901</cx:pt>
          <cx:pt idx="163">-0.0062206619293559799</cx:pt>
          <cx:pt idx="164">-0.0040008852142372504</cx:pt>
          <cx:pt idx="165">0.00328910475492615</cx:pt>
          <cx:pt idx="166">0.0031340506759427399</cx:pt>
          <cx:pt idx="167">9.1621540389307093e-06</cx:pt>
          <cx:pt idx="168">-9.3485794203862699e-05</cx:pt>
          <cx:pt idx="169">-0.00025400927972877099</cx:pt>
          <cx:pt idx="170">0.00373313005844964</cx:pt>
          <cx:pt idx="171">0.023222614223679602</cx:pt>
          <cx:pt idx="172">0.051157239075626797</cx:pt>
          <cx:pt idx="173">0.0537708950267793</cx:pt>
          <cx:pt idx="174">0.096278835199056695</cx:pt>
          <cx:pt idx="175">0.062211158768526099</cx:pt>
          <cx:pt idx="176">0.035472280991312097</cx:pt>
          <cx:pt idx="177">0.070831187955084501</cx:pt>
          <cx:pt idx="178">0.043639471510941198</cx:pt>
          <cx:pt idx="179">0.0084095470440007803</cx:pt>
          <cx:pt idx="180">-0.077884464504158493</cx:pt>
          <cx:pt idx="181">-0.088115692272432003</cx:pt>
          <cx:pt idx="182">-0.067743341571175703</cx:pt>
          <cx:pt idx="183">0.0050150918101032</cx:pt>
          <cx:pt idx="184">-0.0346694865989133</cx:pt>
          <cx:pt idx="185">-0.034824829351318601</cx:pt>
          <cx:pt idx="186">-0.010489854066865201</cx:pt>
          <cx:pt idx="187">-0.00266737072750514</cx:pt>
          <cx:pt idx="188">-0.0285684113990698</cx:pt>
          <cx:pt idx="189">0.0039873992944284998</cx:pt>
          <cx:pt idx="190">0.0016826854149967301</cx:pt>
          <cx:pt idx="191">0.00373256352988706</cx:pt>
          <cx:pt idx="192">-0.0062396841676766604</cx:pt>
          <cx:pt idx="193">0.0021415635018140599</cx:pt>
          <cx:pt idx="194">0.00167694283448708</cx:pt>
          <cx:pt idx="195">0.000201795447261302</cx:pt>
          <cx:pt idx="196">0.00058511397231854096</cx:pt>
          <cx:pt idx="197">0.0022929460357269901</cx:pt>
          <cx:pt idx="198">0.0060178521879953499</cx:pt>
          <cx:pt idx="199">0.043004412482454298</cx:pt>
          <cx:pt idx="200">0.080748453469640102</cx:pt>
          <cx:pt idx="201">0.087677504882565399</cx:pt>
          <cx:pt idx="202">0.095884524476023705</cx:pt>
          <cx:pt idx="203">0.033311635764859598</cx:pt>
          <cx:pt idx="204">0.0615485399217943</cx:pt>
          <cx:pt idx="205">0.056606367386301301</cx:pt>
          <cx:pt idx="206">0.066841262059330997</cx:pt>
          <cx:pt idx="207">0.090626711463692305</cx:pt>
          <cx:pt idx="208">0.140542633123064</cx:pt>
          <cx:pt idx="209">0.14449189399408899</cx:pt>
          <cx:pt idx="210">0.115355957989486</cx:pt>
          <cx:pt idx="211">-0.022321583745803099</cx:pt>
          <cx:pt idx="212">-0.040812116124525698</cx:pt>
          <cx:pt idx="213">-0.0297745920547853</cx:pt>
          <cx:pt idx="214">-0.060288204496523001</cx:pt>
          <cx:pt idx="215">-0.054781415392702697</cx:pt>
          <cx:pt idx="216">0.0097060208132597504</cx:pt>
          <cx:pt idx="217">-0.028959788001043998</cx:pt>
          <cx:pt idx="218">-0.0079204291077946999</cx:pt>
          <cx:pt idx="219">-0.026097210162232098</cx:pt>
          <cx:pt idx="220">-0.0170378091161816</cx:pt>
          <cx:pt idx="221">-0.0062140818514743196</cx:pt>
          <cx:pt idx="222">0.0036729459920300999</cx:pt>
          <cx:pt idx="223">0.00148170538613531</cx:pt>
          <cx:pt idx="224">0.000257385861176599</cx:pt>
          <cx:pt idx="225">-8.9240833467694695e-06</cx:pt>
          <cx:pt idx="226">0.0050384421571105197</cx:pt>
          <cx:pt idx="227">0.0252856546111003</cx:pt>
          <cx:pt idx="228">0.070997422356369105</cx:pt>
          <cx:pt idx="229">0.042297904382727701</cx:pt>
          <cx:pt idx="230">-0.022350239595233402</cx:pt>
          <cx:pt idx="231">-0.038504607967508701</cx:pt>
          <cx:pt idx="232">0.0142365563613043</cx:pt>
          <cx:pt idx="233">0.066618312874279204</cx:pt>
          <cx:pt idx="234">0.185620529267391</cx:pt>
          <cx:pt idx="235">0.145847423253642</cx:pt>
          <cx:pt idx="236">0.086941467971553596</cx:pt>
          <cx:pt idx="237">0.15499221806470001</cx:pt>
          <cx:pt idx="238">0.15112964719370101</cx:pt>
          <cx:pt idx="239">0.042223994975851303</cx:pt>
          <cx:pt idx="240">0.015900819874104501</cx:pt>
          <cx:pt idx="241">-0.0085446233531859105</cx:pt>
          <cx:pt idx="242">-0.0856592870959446</cx:pt>
          <cx:pt idx="243">-0.043243314989932502</cx:pt>
          <cx:pt idx="244">-0.012830751081755</cx:pt>
          <cx:pt idx="245">-0.028112096365676398</cx:pt>
          <cx:pt idx="246">0.0138037980181391</cx:pt>
          <cx:pt idx="247">-0.0245622879290807</cx:pt>
          <cx:pt idx="248">-0.022766183871285699</cx:pt>
          <cx:pt idx="249">-0.0046763061458604304</cx:pt>
          <cx:pt idx="250">0.00073012691942864498</cx:pt>
          <cx:pt idx="251">0.00023449917220711499</cx:pt>
          <cx:pt idx="252">-0.00041457114350141098</cx:pt>
          <cx:pt idx="253">7.4099255232763496e-05</cx:pt>
          <cx:pt idx="254">0.0082996530025722</cx:pt>
          <cx:pt idx="255">0.0081941604550927506</cx:pt>
          <cx:pt idx="256">0.055741487307563398</cx:pt>
          <cx:pt idx="257">0.0235013793569624</cx:pt>
          <cx:pt idx="258">0.027125683877856799</cx:pt>
          <cx:pt idx="259">0.032166253766443498</cx:pt>
          <cx:pt idx="260">0.040998279790530397</cx:pt>
          <cx:pt idx="261">0.091790105939843505</cx:pt>
          <cx:pt idx="262">0.11689192593560301</cx:pt>
          <cx:pt idx="263">0.090511342420982993</cx:pt>
          <cx:pt idx="264">0.065417815254581693</cx:pt>
          <cx:pt idx="265">0.0291155459141045</cx:pt>
          <cx:pt idx="266">0.0605552314039619</cx:pt>
          <cx:pt idx="267">0.027303423236761899</cx:pt>
          <cx:pt idx="268">-0.0019166509327452699</cx:pt>
          <cx:pt idx="269">-0.0146051619753295</cx:pt>
          <cx:pt idx="270">-0.097051646285663304</cx:pt>
          <cx:pt idx="271">-0.0084306963710102292</cx:pt>
          <cx:pt idx="272">-0.0085384786346635703</cx:pt>
          <cx:pt idx="273">-0.0231928457584572</cx:pt>
          <cx:pt idx="274">-0.0078063405754897498</cx:pt>
          <cx:pt idx="275">0.0086362294429625994</cx:pt>
          <cx:pt idx="276">-0.021580270366398799</cx:pt>
          <cx:pt idx="277">-0.0024501111401616601</cx:pt>
          <cx:pt idx="278">0.0052290540667104804</cx:pt>
          <cx:pt idx="279">0.020373149961851099</cx:pt>
          <cx:pt idx="280">0.00045161586629777998</cx:pt>
          <cx:pt idx="281">0.00019114173117469499</cx:pt>
          <cx:pt idx="282">0.0015550023237969901</cx:pt>
          <cx:pt idx="283">0.025321120792257599</cx:pt>
          <cx:pt idx="284">0.022918819411314399</cx:pt>
          <cx:pt idx="285">0.017243048205395201</cx:pt>
          <cx:pt idx="286">0.016773083931445901</cx:pt>
          <cx:pt idx="287">-0.034934740949557397</cx:pt>
          <cx:pt idx="288">-0.0137284306093764</cx:pt>
          <cx:pt idx="289">-0.0085383686933783905</cx:pt>
          <cx:pt idx="290">-0.038565241346209998</cx:pt>
          <cx:pt idx="291">-0.026652357808962499</cx:pt>
          <cx:pt idx="292">-0.16708670826639399</cx:pt>
          <cx:pt idx="293">-0.14599439571863901</cx:pt>
          <cx:pt idx="294">-0.117580324285271</cx:pt>
          <cx:pt idx="295">-0.084159283484553898</cx:pt>
          <cx:pt idx="296">0.0017301180722995801</cx:pt>
          <cx:pt idx="297">0.038243409756322899</cx:pt>
          <cx:pt idx="298">-0.0099112231525574704</cx:pt>
          <cx:pt idx="299">-0.0018049516472683201</cx:pt>
          <cx:pt idx="300">0.0069818883556464397</cx:pt>
          <cx:pt idx="301">-0.042078371768407702</cx:pt>
          <cx:pt idx="302">-0.015763930518814001</cx:pt>
          <cx:pt idx="303">-0.00061328990047780196</cx:pt>
          <cx:pt idx="304">0.0089534691209259294</cx:pt>
          <cx:pt idx="305">0.019020161886117298</cx:pt>
          <cx:pt idx="306">0.012309551957915501</cx:pt>
          <cx:pt idx="307">0.0051887618444647603</cx:pt>
          <cx:pt idx="308">-0.00044239983280296001</cx:pt>
          <cx:pt idx="309">-0.00045353394188577299</cx:pt>
          <cx:pt idx="310">-0.0072371601441420796</cx:pt>
          <cx:pt idx="311">0.0207479982096637</cx:pt>
          <cx:pt idx="312">-0.0024792653880393299</cx:pt>
          <cx:pt idx="313">-0.027134340512544</cx:pt>
          <cx:pt idx="314">-0.036957262446267701</cx:pt>
          <cx:pt idx="315">-0.112100426821177</cx:pt>
          <cx:pt idx="316">-0.153287536073936</cx:pt>
          <cx:pt idx="317">-0.098719360926712796</cx:pt>
          <cx:pt idx="318">-0.14690056272902099</cx:pt>
          <cx:pt idx="319">-0.065051737570486295</cx:pt>
          <cx:pt idx="320">-0.11964946845860699</cx:pt>
          <cx:pt idx="321">-0.100524862688824</cx:pt>
          <cx:pt idx="322">-0.085146701438916506</cx:pt>
          <cx:pt idx="323">-0.036678989771873297</cx:pt>
          <cx:pt idx="324">0.025333183247649899</cx:pt>
          <cx:pt idx="325">0.031987176594853797</cx:pt>
          <cx:pt idx="326">-0.077255956654975894</cx:pt>
          <cx:pt idx="327">-0.0592972708438722</cx:pt>
          <cx:pt idx="328">-0.044693800891612297</cx:pt>
          <cx:pt idx="329">-0.085845110832824006</cx:pt>
          <cx:pt idx="330">-0.031071351457625102</cx:pt>
          <cx:pt idx="331">-0.0146976484739831</cx:pt>
          <cx:pt idx="332">-0.018022679153547601</cx:pt>
          <cx:pt idx="333">0.0035872096284020002</cx:pt>
          <cx:pt idx="334">0.0020751977310580101</cx:pt>
          <cx:pt idx="335">-4.8213329050020102e-05</cx:pt>
          <cx:pt idx="336">-0.00050485351609102602</cx:pt>
          <cx:pt idx="337">-0.00039178044046309503</cx:pt>
          <cx:pt idx="338">-0.0073053460967020898</cx:pt>
          <cx:pt idx="339">-0.0084894214640515008</cx:pt>
          <cx:pt idx="340">-0.027961923871862499</cx:pt>
          <cx:pt idx="341">-0.076832621799867204</cx:pt>
          <cx:pt idx="342">-0.11057671902112701</cx:pt>
          <cx:pt idx="343">-0.18345024258116399</cx:pt>
          <cx:pt idx="344">-0.19024343084220399</cx:pt>
          <cx:pt idx="345">-0.118306220148925</cx:pt>
          <cx:pt idx="346">-0.051961206175448603</cx:pt>
          <cx:pt idx="347">5.5968035044233598e-05</cx:pt>
          <cx:pt idx="348">-0.029635128483066799</cx:pt>
          <cx:pt idx="349">0.0102899951830683</cx:pt>
          <cx:pt idx="350">0.13270151563247101</cx:pt>
          <cx:pt idx="351">0.109384104622357</cx:pt>
          <cx:pt idx="352">0.057961328827056798</cx:pt>
          <cx:pt idx="353">0.0244704027823801</cx:pt>
          <cx:pt idx="354">-0.044529101858565401</cx:pt>
          <cx:pt idx="355">-0.057770086408572799</cx:pt>
          <cx:pt idx="356">-0.073783786617900901</cx:pt>
          <cx:pt idx="357">-0.078783546103359803</cx:pt>
          <cx:pt idx="358">-0.022767332371108801</cx:pt>
          <cx:pt idx="359">-0.0237675908350473</cx:pt>
          <cx:pt idx="360">-0.043691308919343697</cx:pt>
          <cx:pt idx="361">-0.0068751084576589598</cx:pt>
          <cx:pt idx="362">0.0018316714650605901</cx:pt>
          <cx:pt idx="363">0.0014654320809903601</cx:pt>
          <cx:pt idx="364">0.000636935421597845</cx:pt>
          <cx:pt idx="365">-0.00143733304248369</cx:pt>
          <cx:pt idx="366">-0.0015479967655821899</cx:pt>
          <cx:pt idx="367">-0.015803578909448199</cx:pt>
          <cx:pt idx="368">-0.057162236141462597</cx:pt>
          <cx:pt idx="369">-0.116403974737673</cx:pt>
          <cx:pt idx="370">-0.13521156702303699</cx:pt>
          <cx:pt idx="371">-0.16993609612243801</cx:pt>
          <cx:pt idx="372">-0.082237419023644398</cx:pt>
          <cx:pt idx="373">-0.042280452858851902</cx:pt>
          <cx:pt idx="374">0.035556209780367699</cx:pt>
          <cx:pt idx="375">0.067770790584764304</cx:pt>
          <cx:pt idx="376">0.073378115175288305</cx:pt>
          <cx:pt idx="377">0.056619201733292497</cx:pt>
          <cx:pt idx="378">0.107995823405274</cx:pt>
          <cx:pt idx="379">-0.0101955647808531</cx:pt>
          <cx:pt idx="380">0.067606961793453796</cx:pt>
          <cx:pt idx="381">0.063307348872500793</cx:pt>
          <cx:pt idx="382">-0.029046017519673201</cx:pt>
          <cx:pt idx="383">-0.053551846661694803</cx:pt>
          <cx:pt idx="384">-0.074621784697238902</cx:pt>
          <cx:pt idx="385">-0.044333758187304798</cx:pt>
          <cx:pt idx="386">-0.031988435284111799</cx:pt>
          <cx:pt idx="387">-0.0091177472526092797</cx:pt>
          <cx:pt idx="388">-0.0068491732356314302</cx:pt>
          <cx:pt idx="389">-0.0091464478522679908</cx:pt>
          <cx:pt idx="390">0.00095515069973782399</cx:pt>
          <cx:pt idx="391">0.00017436770144959701</cx:pt>
          <cx:pt idx="392">0.00032114234593777399</cx:pt>
          <cx:pt idx="393">-0.000331210528702578</cx:pt>
          <cx:pt idx="394">-0.0015136958713825</cx:pt>
          <cx:pt idx="395">-0.010144473531376199</cx:pt>
          <cx:pt idx="396">-0.042893300583225102</cx:pt>
          <cx:pt idx="397">-0.10322280455590201</cx:pt>
          <cx:pt idx="398">-0.108635147671354</cx:pt>
          <cx:pt idx="399">-0.082145335916661899</cx:pt>
          <cx:pt idx="400">0.00591959165419325</cx:pt>
          <cx:pt idx="401">0.068837983674526995</cx:pt>
          <cx:pt idx="402">0.064132316161873398</cx:pt>
          <cx:pt idx="403">0.096932654294387799</cx:pt>
          <cx:pt idx="404">0.13784406162461699</cx:pt>
          <cx:pt idx="405">0.080550676922635997</cx:pt>
          <cx:pt idx="406">-0.0056620140975154297</cx:pt>
          <cx:pt idx="407">-0.00324672790935098</cx:pt>
          <cx:pt idx="408">-0.0147785847297594</cx:pt>
          <cx:pt idx="409">0.0167287872788307</cx:pt>
          <cx:pt idx="410">-0.035601805151846397</cx:pt>
          <cx:pt idx="411">-0.0088517095377046006</cx:pt>
          <cx:pt idx="412">-0.016135554636602</cx:pt>
          <cx:pt idx="413">0.023285601199327599</cx:pt>
          <cx:pt idx="414">0.0225605949813001</cx:pt>
          <cx:pt idx="415">0.040794480645748601</cx:pt>
          <cx:pt idx="416">0.028964186162636199</cx:pt>
          <cx:pt idx="417">-0.0010882516206779701</cx:pt>
          <cx:pt idx="418">0.0037033365309701301</cx:pt>
          <cx:pt idx="419">-0.00013373411641378301</cx:pt>
          <cx:pt idx="420">0.000403023930472149</cx:pt>
          <cx:pt idx="421">0.00050503081305869801</cx:pt>
          <cx:pt idx="422">-0.00070627852496929901</cx:pt>
          <cx:pt idx="423">-0.00419513823410822</cx:pt>
          <cx:pt idx="424">-0.017000132152117799</cx:pt>
          <cx:pt idx="425">-0.044618928156168101</cx:pt>
          <cx:pt idx="426">-0.063294417798256897</cx:pt>
          <cx:pt idx="427">-0.043425211880522702</cx:pt>
          <cx:pt idx="428">0.0139538939153781</cx:pt>
          <cx:pt idx="429">0.042246335026482</cx:pt>
          <cx:pt idx="430">0.081612054298827993</cx:pt>
          <cx:pt idx="431">0.076097865505383694</cx:pt>
          <cx:pt idx="432">0.15385556113910101</cx:pt>
          <cx:pt idx="433">0.048907770025710402</cx:pt>
          <cx:pt idx="434">-0.017892713722711499</cx:pt>
          <cx:pt idx="435">0.0210257841600422</cx:pt>
          <cx:pt idx="436">-0.044899641289068197</cx:pt>
          <cx:pt idx="437">-0.0193050036841972</cx:pt>
          <cx:pt idx="438">0.0123199904752514</cx:pt>
          <cx:pt idx="439">0.032230005445803997</cx:pt>
          <cx:pt idx="440">0.026178352223659</cx:pt>
          <cx:pt idx="441">0.062123884705582701</cx:pt>
          <cx:pt idx="442">0.070383276603647099</cx:pt>
          <cx:pt idx="443">0.0676510049613189</cx:pt>
          <cx:pt idx="444">0.038288821067933201</cx:pt>
          <cx:pt idx="445">0.0075787810885104097</cx:pt>
          <cx:pt idx="446">0.00166309046847303</cx:pt>
          <cx:pt idx="447">0.00116227448106463</cx:pt>
          <cx:pt idx="448">0.000501532581124712</cx:pt>
          <cx:pt idx="449">0.00041095886992645098</cx:pt>
          <cx:pt idx="450">0.0023222334255336</cx:pt>
          <cx:pt idx="451">0.00364899832818982</cx:pt>
          <cx:pt idx="452">-0.00099712411892022594</cx:pt>
          <cx:pt idx="453">-0.023395409083191199</cx:pt>
          <cx:pt idx="454">-0.046305679964978502</cx:pt>
          <cx:pt idx="455">-0.048161126730648103</cx:pt>
          <cx:pt idx="456">0.00274130950347443</cx:pt>
          <cx:pt idx="457">0.0614507729179323</cx:pt>
          <cx:pt idx="458">0.042818183289578003</cx:pt>
          <cx:pt idx="459">-0.013760032276318401</cx:pt>
          <cx:pt idx="460">0.027348441823071199</cx:pt>
          <cx:pt idx="461">-0.00356199166288532</cx:pt>
          <cx:pt idx="462">-0.044238077443318702</cx:pt>
          <cx:pt idx="463">-0.035999668185927702</cx:pt>
          <cx:pt idx="464">-0.057322861172646698</cx:pt>
          <cx:pt idx="465">-0.038095926067181998</cx:pt>
          <cx:pt idx="466">0.034275059859077903</cx:pt>
          <cx:pt idx="467">0.086441149593536701</cx:pt>
          <cx:pt idx="468">0.027275691661151801</cx:pt>
          <cx:pt idx="469">0.075615084644503394</cx:pt>
          <cx:pt idx="470">0.071477061882334103</cx:pt>
          <cx:pt idx="471">0.070089302488284599</cx:pt>
          <cx:pt idx="472">0.055243827454854101</cx:pt>
          <cx:pt idx="473">0.014739143063870801</cx:pt>
          <cx:pt idx="474">0.0131046089848107</cx:pt>
          <cx:pt idx="475">0.0038964954981878298</cx:pt>
          <cx:pt idx="476">0.00017563223850472801</cx:pt>
          <cx:pt idx="477">-0.00110423895286311</cx:pt>
          <cx:pt idx="478">0.0021039445356618898</cx:pt>
          <cx:pt idx="479">0.0046048709642075103</cx:pt>
          <cx:pt idx="480">-0.012107074456813</cx:pt>
          <cx:pt idx="481">-0.031852874100676998</cx:pt>
          <cx:pt idx="482">-0.078386884038294996</cx:pt>
          <cx:pt idx="483">-0.063451043683843897</cx:pt>
          <cx:pt idx="484">-0.0653571384751645</cx:pt>
          <cx:pt idx="485">-0.099663681720986705</cx:pt>
          <cx:pt idx="486">-0.133870365343884</cx:pt>
          <cx:pt idx="487">-0.116311708114942</cx:pt>
          <cx:pt idx="488">-0.064321755932604197</cx:pt>
          <cx:pt idx="489">-0.070306901651560602</cx:pt>
          <cx:pt idx="490">-0.089533416038076005</cx:pt>
          <cx:pt idx="491">-0.065322268660770302</cx:pt>
          <cx:pt idx="492">-0.093127060040009799</cx:pt>
          <cx:pt idx="493">-0.016760429894145699</cx:pt>
          <cx:pt idx="494">0.0175313953536015</cx:pt>
          <cx:pt idx="495">0.044630971996630298</cx:pt>
          <cx:pt idx="496">0.0168117957674884</cx:pt>
          <cx:pt idx="497">0.038891439943161403</cx:pt>
          <cx:pt idx="498">0.057580508821545397</cx:pt>
          <cx:pt idx="499">0.040286063936635801</cx:pt>
          <cx:pt idx="500">-0.0209391718437912</cx:pt>
          <cx:pt idx="501">0.00032179250662739601</cx:pt>
          <cx:pt idx="502">0.0039972339196100897</cx:pt>
          <cx:pt idx="503">0.00033339135701340202</cx:pt>
          <cx:pt idx="504">-0.00022718001578170499</cx:pt>
          <cx:pt idx="505">-0.000157758981805398</cx:pt>
          <cx:pt idx="506">0.0041409831225817902</cx:pt>
          <cx:pt idx="507">0.0116293349338615</cx:pt>
          <cx:pt idx="508">-0.0080620677551547001</cx:pt>
          <cx:pt idx="509">-0.0403496719087987</cx:pt>
          <cx:pt idx="510">-0.091419264730137395</cx:pt>
          <cx:pt idx="511">-0.11229618970230799</cx:pt>
          <cx:pt idx="512">-0.15047355989590899</cx:pt>
          <cx:pt idx="513">-0.15090112973198599</cx:pt>
          <cx:pt idx="514">-0.18444942704942</cx:pt>
          <cx:pt idx="515">-0.184036801472029</cx:pt>
          <cx:pt idx="516">-0.16945576159138701</cx:pt>
          <cx:pt idx="517">-0.134839507048789</cx:pt>
          <cx:pt idx="518">-0.16883807929594299</cx:pt>
          <cx:pt idx="519">-0.108237934175499</cx:pt>
          <cx:pt idx="520">-0.0111663524818105</cx:pt>
          <cx:pt idx="521">0.062232937093612502</cx:pt>
          <cx:pt idx="522">0.042294449066949402</cx:pt>
          <cx:pt idx="523">0.033545789971243398</cx:pt>
          <cx:pt idx="524">0.024957232040167799</cx:pt>
          <cx:pt idx="525">0.080510282453801596</cx:pt>
          <cx:pt idx="526">0.044653582093381099</cx:pt>
          <cx:pt idx="527">0.030999034584813099</cx:pt>
          <cx:pt idx="528">-0.013866524833456399</cx:pt>
          <cx:pt idx="529">0.0049395250795974</cx:pt>
          <cx:pt idx="530">0.0022151912435938001</cx:pt>
          <cx:pt idx="531">0.00055635081541749204</cx:pt>
          <cx:pt idx="532">0.000301701532180498</cx:pt>
          <cx:pt idx="533">0.0011333282611481</cx:pt>
          <cx:pt idx="534">0.00539807657928608</cx:pt>
          <cx:pt idx="535">0.015764375225026401</cx:pt>
          <cx:pt idx="536">0.0021671605826193499</cx:pt>
          <cx:pt idx="537">-0.025954726441575801</cx:pt>
          <cx:pt idx="538">-0.051770834048908199</cx:pt>
          <cx:pt idx="539">-0.074596774000297295</cx:pt>
          <cx:pt idx="540">-0.117746902410263</cx:pt>
          <cx:pt idx="541">-0.064510190421600694</cx:pt>
          <cx:pt idx="542">-0.095579031765666803</cx:pt>
          <cx:pt idx="543">-0.046070304886472901</cx:pt>
          <cx:pt idx="544">-0.066263956280192798</cx:pt>
          <cx:pt idx="545">0.018308956057145501</cx:pt>
          <cx:pt idx="546">-0.00786143116380544</cx:pt>
          <cx:pt idx="547">0.015999284834602501</cx:pt>
          <cx:pt idx="548">0.038683561060058699</cx:pt>
          <cx:pt idx="549">0.00371636869698069</cx:pt>
          <cx:pt idx="550">0.040053546284826602</cx:pt>
          <cx:pt idx="551">0.0087313129341031401</cx:pt>
          <cx:pt idx="552">0.042641400591199599</cx:pt>
          <cx:pt idx="553">0.097867093398039506</cx:pt>
          <cx:pt idx="554">0.027712876761504801</cx:pt>
          <cx:pt idx="555">-0.018222728826508799</cx:pt>
          <cx:pt idx="556">-0.018832930152273299</cx:pt>
          <cx:pt idx="557">0.0178574126694598</cx:pt>
          <cx:pt idx="558">0.0021071299890922002</cx:pt>
          <cx:pt idx="559">-0.00040310353885341201</cx:pt>
          <cx:pt idx="560">-0.00065418616513320601</cx:pt>
          <cx:pt idx="561">9.5992737210259403e-05</cx:pt>
          <cx:pt idx="562">0.0044210310358662698</cx:pt>
          <cx:pt idx="563">0.034553891356047098</cx:pt>
          <cx:pt idx="564">0.0354933398371685</cx:pt>
          <cx:pt idx="565">-0.016726174464043699</cx:pt>
          <cx:pt idx="566">-0.033054992443839998</cx:pt>
          <cx:pt idx="567">-0.038579877032103201</cx:pt>
          <cx:pt idx="568">-0.048603714090919799</cx:pt>
          <cx:pt idx="569">0.0023514697686792402</cx:pt>
          <cx:pt idx="570">0.031315207482324602</cx:pt>
          <cx:pt idx="571">0.034792465227217399</cx:pt>
          <cx:pt idx="572">0.016006495216414</cx:pt>
          <cx:pt idx="573">0.016312818082762501</cx:pt>
          <cx:pt idx="574">0.00038436206513010602</cx:pt>
          <cx:pt idx="575">0.0284910768873789</cx:pt>
          <cx:pt idx="576">-0.0080145056419151598</cx:pt>
          <cx:pt idx="577">-0.012541276004009999</cx:pt>
          <cx:pt idx="578">0.0211846719735065</cx:pt>
          <cx:pt idx="579">-0.0092960432749938093</cx:pt>
          <cx:pt idx="580">0.037723821625183403</cx:pt>
          <cx:pt idx="581">0.013757229108629599</cx:pt>
          <cx:pt idx="582">-0.041839882027784499</cx:pt>
          <cx:pt idx="583">-0.016394018851231699</cx:pt>
          <cx:pt idx="584">-0.028015974125833801</cx:pt>
          <cx:pt idx="585">0.0160582050758163</cx:pt>
          <cx:pt idx="586">-0.00063872838414198404</cx:pt>
          <cx:pt idx="587">0.000124860558612321</cx:pt>
          <cx:pt idx="588">0.00012392734952387701</cx:pt>
          <cx:pt idx="589">0.00047373410399301202</cx:pt>
          <cx:pt idx="590">0.0045403127593005004</cx:pt>
          <cx:pt idx="591">0.0337451229842895</cx:pt>
          <cx:pt idx="592">0.036226474383794602</cx:pt>
          <cx:pt idx="593">-0.014158769545120201</cx:pt>
          <cx:pt idx="594">-0.0297412722287131</cx:pt>
          <cx:pt idx="595">0.014607163067671</cx:pt>
          <cx:pt idx="596">-0.028126115482051</cx:pt>
          <cx:pt idx="597">-0.038726718159551803</cx:pt>
          <cx:pt idx="598">0.057665084369730897</cx:pt>
          <cx:pt idx="599">0.095535687793057197</cx:pt>
          <cx:pt idx="600">0.104264583170031</cx:pt>
          <cx:pt idx="601">-0.00112335861194429</cx:pt>
          <cx:pt idx="602">-0.022006700991234199</cx:pt>
          <cx:pt idx="603">0.0039893240622147098</cx:pt>
          <cx:pt idx="604">-0.0024246541701427701</cx:pt>
          <cx:pt idx="605">-0.036128037247106198</cx:pt>
          <cx:pt idx="606">-0.014241976753271801</cx:pt>
          <cx:pt idx="607">-0.0259815726782738</cx:pt>
          <cx:pt idx="608">0.015108151297288701</cx:pt>
          <cx:pt idx="609">-0.016189131631421001</cx:pt>
          <cx:pt idx="610">-0.049345729245516799</cx:pt>
          <cx:pt idx="611">-0.013916279606233</cx:pt>
          <cx:pt idx="612">0.0050574081623763999</cx:pt>
          <cx:pt idx="613">0.015919946019303001</cx:pt>
          <cx:pt idx="614">-0.00093443272719752996</cx:pt>
          <cx:pt idx="615">-0.00023514143991572501</cx:pt>
          <cx:pt idx="616">-0.00054119969444760502</cx:pt>
          <cx:pt idx="617">-5.7652770379208501e-05</cx:pt>
          <cx:pt idx="618">0.0046987760009718302</cx:pt>
          <cx:pt idx="619">0.0172422217551177</cx:pt>
          <cx:pt idx="620">0.045885336409564097</cx:pt>
          <cx:pt idx="621">0.046614536645707902</cx:pt>
          <cx:pt idx="622">-0.00310349686760974</cx:pt>
          <cx:pt idx="623">0.033733492659933403</cx:pt>
          <cx:pt idx="624">-0.0109853091689926</cx:pt>
          <cx:pt idx="625">-0.070961405025766505</cx:pt>
          <cx:pt idx="626">-0.031338204277751497</cx:pt>
          <cx:pt idx="627">0.049763919339482099</cx:pt>
          <cx:pt idx="628">0.044837873977923798</cx:pt>
          <cx:pt idx="629">0.0129598944014024</cx:pt>
          <cx:pt idx="630">-0.043141124914164997</cx:pt>
          <cx:pt idx="631">-0.011174452469155599</cx:pt>
          <cx:pt idx="632">-0.032540608160026498</cx:pt>
          <cx:pt idx="633">-0.042402514800689899</cx:pt>
          <cx:pt idx="634">-0.0054016835988237597</cx:pt>
          <cx:pt idx="635">-0.00171139997078057</cx:pt>
          <cx:pt idx="636">-0.0021261050075508398</cx:pt>
          <cx:pt idx="637">-0.024993007952299501</cx:pt>
          <cx:pt idx="638">-0.0095719256008863808</cx:pt>
          <cx:pt idx="639">0.0120493866055458</cx:pt>
          <cx:pt idx="640">0.0071836346767805599</cx:pt>
          <cx:pt idx="641">0.010553006423365799</cx:pt>
          <cx:pt idx="642">-4.1740843775518101e-05</cx:pt>
          <cx:pt idx="643">-0.00025714467830819401</cx:pt>
          <cx:pt idx="644">0.00083986087010472503</cx:pt>
          <cx:pt idx="645">5.3366081884782297e-05</cx:pt>
          <cx:pt idx="646">0.0049804313088022802</cx:pt>
          <cx:pt idx="647">0.010980607073015999</cx:pt>
          <cx:pt idx="648">0.043725771597855602</cx:pt>
          <cx:pt idx="649">0.057789734875750599</cx:pt>
          <cx:pt idx="650">0.049932550338418098</cx:pt>
          <cx:pt idx="651">0.076333780432167098</cx:pt>
          <cx:pt idx="652">0.040570737527326699</cx:pt>
          <cx:pt idx="653">0.041763260110931802</cx:pt>
          <cx:pt idx="654">-0.0060556004633255398</cx:pt>
          <cx:pt idx="655">0.033676223495542799</cx:pt>
          <cx:pt idx="656">-0.024706896890308399</cx:pt>
          <cx:pt idx="657">0.038868273633607099</cx:pt>
          <cx:pt idx="658">0.0077376516468455796</cx:pt>
          <cx:pt idx="659">0.0310793395687524</cx:pt>
          <cx:pt idx="660">-0.044732822362198603</cx:pt>
          <cx:pt idx="661">-0.042867951979817603</cx:pt>
          <cx:pt idx="662">-0.054342233505703497</cx:pt>
          <cx:pt idx="663">-0.058206563024216701</cx:pt>
          <cx:pt idx="664">-0.0354788568572754</cx:pt>
          <cx:pt idx="665">-0.053218992926532503</cx:pt>
          <cx:pt idx="666">-0.043533091035040397</cx:pt>
          <cx:pt idx="667">-0.0023218271593522001</cx:pt>
          <cx:pt idx="668">0.0044229807127167597</cx:pt>
          <cx:pt idx="669">0.0042116691461470401</cx:pt>
          <cx:pt idx="670">0.0012711358620523399</cx:pt>
          <cx:pt idx="671">-0.00022444320877600601</cx:pt>
          <cx:pt idx="672">0.00025636448691887</cx:pt>
          <cx:pt idx="673">-0.00031552529670088802</cx:pt>
          <cx:pt idx="674">0.0020897233549077702</cx:pt>
          <cx:pt idx="675">0.0120922821086212</cx:pt>
          <cx:pt idx="676">0.036657879297518799</cx:pt>
          <cx:pt idx="677">0.039483195469136999</cx:pt>
          <cx:pt idx="678">0.071151521623144906</cx:pt>
          <cx:pt idx="679">0.077219231724768703</cx:pt>
          <cx:pt idx="680">0.066574686756211199</cx:pt>
          <cx:pt idx="681">0.098344404419984599</cx:pt>
          <cx:pt idx="682">0.084603488685877998</cx:pt>
          <cx:pt idx="683">0.050357064312549098</cx:pt>
          <cx:pt idx="684">-0.056566531269940802</cx:pt>
          <cx:pt idx="685">-0.020643875243027899</cx:pt>
          <cx:pt idx="686">0.016172621052438999</cx:pt>
          <cx:pt idx="687">-0.016223273450994301</cx:pt>
          <cx:pt idx="688">-0.080260055816083101</cx:pt>
          <cx:pt idx="689">0.023458702171525399</cx:pt>
          <cx:pt idx="690">-0.031044875577770002</cx:pt>
          <cx:pt idx="691">-0.0777480027552446</cx:pt>
          <cx:pt idx="692">-0.041015824363684797</cx:pt>
          <cx:pt idx="693">-0.018714389578101499</cx:pt>
          <cx:pt idx="694">-0.022396060006873698</cx:pt>
          <cx:pt idx="695">-0.0064015146264927401</cx:pt>
          <cx:pt idx="696">-0.0058331344909902504</cx:pt>
          <cx:pt idx="697">0.00137262880788727</cx:pt>
          <cx:pt idx="698">-9.4193551501127194e-05</cx:pt>
          <cx:pt idx="699">-0.00017947889271007601</cx:pt>
          <cx:pt idx="700">4.7291578917567496e-06</cx:pt>
          <cx:pt idx="701">0.00025139150165031602</cx:pt>
          <cx:pt idx="702">0.00041839948143577299</cx:pt>
          <cx:pt idx="703">0.00070669417807391597</cx:pt>
          <cx:pt idx="704">0.0116193797828792</cx:pt>
          <cx:pt idx="705">0.021251706518582499</cx:pt>
          <cx:pt idx="706">0.033016589726139703</cx:pt>
          <cx:pt idx="707">0.048094483854555399</cx:pt>
          <cx:pt idx="708">0.083837821001263496</cx:pt>
          <cx:pt idx="709">0.077479225443069996</cx:pt>
          <cx:pt idx="710">0.078523050472349198</cx:pt>
          <cx:pt idx="711">0.056271415471703598</cx:pt>
          <cx:pt idx="712">0.0229883409791562</cx:pt>
          <cx:pt idx="713">-0.0229072040018088</cx:pt>
          <cx:pt idx="714">-0.090926869550805894</cx:pt>
          <cx:pt idx="715">-0.014918375792551499</cx:pt>
          <cx:pt idx="716">0.023122586693780499</cx:pt>
          <cx:pt idx="717">-0.024065929132071302</cx:pt>
          <cx:pt idx="718">-0.0122002306555253</cx:pt>
          <cx:pt idx="719">0.0072397586301261203</cx:pt>
          <cx:pt idx="720">-0.011632165669539099</cx:pt>
          <cx:pt idx="721">-0.012673290259345601</cx:pt>
          <cx:pt idx="722">-0.0110414076837394</cx:pt>
          <cx:pt idx="723">-0.0042905698754717603</cx:pt>
          <cx:pt idx="724">-1.9114264806813e-05</cx:pt>
          <cx:pt idx="725">-0.00079278585174679295</cx:pt>
          <cx:pt idx="726">-3.6307713844724898e-05</cx:pt>
          <cx:pt idx="727">-0.00055194132240908903</cx:pt>
          <cx:pt idx="728">0.00060863927249468102</cx:pt>
          <cx:pt idx="729">-0.00047400441711997499</cx:pt>
          <cx:pt idx="730">0.00076252528643335198</cx:pt>
          <cx:pt idx="731">-0.00014883256928459199</cx:pt>
          <cx:pt idx="732">-0.00019649662162103299</cx:pt>
          <cx:pt idx="733">-0.0059000502399057398</cx:pt>
          <cx:pt idx="734">-0.0059971140418622997</cx:pt>
          <cx:pt idx="735">0.0013813017098784899</cx:pt>
          <cx:pt idx="736">0.0090745690516310304</cx:pt>
          <cx:pt idx="737">-0.0022179392199204498</cx:pt>
          <cx:pt idx="738">0.00034837482983684798</cx:pt>
          <cx:pt idx="739">0.0099200563893181697</cx:pt>
          <cx:pt idx="740">0.00059655389525160895</cx:pt>
          <cx:pt idx="741">0.0152661221103413</cx:pt>
          <cx:pt idx="742">0.0147402637766763</cx:pt>
          <cx:pt idx="743">0.015912821470834601</cx:pt>
          <cx:pt idx="744">-0.0018199636556345601</cx:pt>
          <cx:pt idx="745">-0.00528022914839939</cx:pt>
          <cx:pt idx="746">0.00041940190596161402</cx:pt>
          <cx:pt idx="747">0.0084284285243369401</cx:pt>
          <cx:pt idx="748">0.0045776235628835499</cx:pt>
          <cx:pt idx="749">0.00404128029155028</cx:pt>
          <cx:pt idx="750">0.0039614167267149301</cx:pt>
          <cx:pt idx="751">-0.00065444969942655604</cx:pt>
          <cx:pt idx="752">0.00029656889206273101</cx:pt>
          <cx:pt idx="753">-0.00049500415009537196</cx:pt>
          <cx:pt idx="754">-0.00057952307549824196</cx:pt>
          <cx:pt idx="755">0.000122609963110344</cx:pt>
          <cx:pt idx="756">-0.00077391398298713905</cx:pt>
          <cx:pt idx="757">0.00033740582797336097</cx:pt>
          <cx:pt idx="758">-0.00025233713160021401</cx:pt>
          <cx:pt idx="759">-0.00084331538577779596</cx:pt>
          <cx:pt idx="760">-4.6355352479658497e-05</cx:pt>
          <cx:pt idx="761">-0.00030991574654117102</cx:pt>
          <cx:pt idx="762">0.00080439741829468295</cx:pt>
          <cx:pt idx="763">0.00023404658529175399</cx:pt>
          <cx:pt idx="764">-9.3101841671090397e-05</cx:pt>
          <cx:pt idx="765">0.0011085609840629899</cx:pt>
          <cx:pt idx="766">0.0012898383817901099</cx:pt>
          <cx:pt idx="767">0.00021526926175677801</cx:pt>
          <cx:pt idx="768">-0.00031507635867910298</cx:pt>
          <cx:pt idx="769">-0.000838993541751921</cx:pt>
          <cx:pt idx="770">0.0014051041687227199</cx:pt>
          <cx:pt idx="771">-0.00063886634576153104</cx:pt>
          <cx:pt idx="772">0.00066114807222939398</cx:pt>
          <cx:pt idx="773">-0.00116283795896413</cx:pt>
          <cx:pt idx="774">-0.0047833520285710703</cx:pt>
          <cx:pt idx="775">-0.0041767900095160699</cx:pt>
          <cx:pt idx="776">-0.00037836687098559603</cx:pt>
          <cx:pt idx="777">0.000257995372987509</cx:pt>
          <cx:pt idx="778">0.000570319818577476</cx:pt>
          <cx:pt idx="779">-0.00023389064202178</cx:pt>
          <cx:pt idx="780">0.000260473996135128</cx:pt>
          <cx:pt idx="781">0.00033019738070253499</cx:pt>
          <cx:pt idx="782">-0.00093026185406168405</cx:pt>
          <cx:pt idx="783">0.00054584225592928302</cx:pt>
        </cx:lvl>
      </cx:numDim>
    </cx:data>
    <cx:data id="187">
      <cx:numDim type="val">
        <cx:f>'001_WA_F - 副本'!$GF$1:$GF$784</cx:f>
        <cx:lvl ptCount="784" formatCode="G/通用格式">
          <cx:pt idx="0">-0.00066215633231488298</cx:pt>
          <cx:pt idx="1">6.9796648057873905e-05</cx:pt>
          <cx:pt idx="2">-0.00027253094874897001</cx:pt>
          <cx:pt idx="3">-1.61587530271526e-05</cx:pt>
          <cx:pt idx="4">-0.00062008531964530798</cx:pt>
          <cx:pt idx="5">-0.00014572192722625999</cx:pt>
          <cx:pt idx="6">0.00030828017014004699</cx:pt>
          <cx:pt idx="7">5.5955943072861098e-05</cx:pt>
          <cx:pt idx="8">0.000132026340275675</cx:pt>
          <cx:pt idx="9">-0.00091205612106446505</cx:pt>
          <cx:pt idx="10">0.000415883925468175</cx:pt>
          <cx:pt idx="11">1.9516409623495799e-05</cx:pt>
          <cx:pt idx="12">-0.00028394500226100098</cx:pt>
          <cx:pt idx="13">-8.80505936845649e-05</cx:pt>
          <cx:pt idx="14">0.00015875736416004301</cx:pt>
          <cx:pt idx="15">8.0867163642144794e-05</cx:pt>
          <cx:pt idx="16">0.00062545806226167299</cx:pt>
          <cx:pt idx="17">0.00015916520376337999</cx:pt>
          <cx:pt idx="18">9.1734921740763603e-05</cx:pt>
          <cx:pt idx="19">0.000193361181393682</cx:pt>
          <cx:pt idx="20">-0.0011897503270572401</cx:pt>
          <cx:pt idx="21">0.00037093718287667501</cx:pt>
          <cx:pt idx="22">4.8598689533797103e-05</cx:pt>
          <cx:pt idx="23">0.00044828000164243398</cx:pt>
          <cx:pt idx="24">0.00047052643916991498</cx:pt>
          <cx:pt idx="25">-0.00029272147368291301</cx:pt>
          <cx:pt idx="26">0.00032221338298860102</cx:pt>
          <cx:pt idx="27">-9.5994968442503196e-05</cx:pt>
          <cx:pt idx="28">-0.00044818066376848501</cx:pt>
          <cx:pt idx="29">0.00013120619834380501</cx:pt>
          <cx:pt idx="30">0.00036550202832577198</cx:pt>
          <cx:pt idx="31">0.000100653597752072</cx:pt>
          <cx:pt idx="32">-5.2788278471134203e-05</cx:pt>
          <cx:pt idx="33">7.7659397761532895e-05</cx:pt>
          <cx:pt idx="34">-0.00077127007687379401</cx:pt>
          <cx:pt idx="35">0.00031977142127759999</cx:pt>
          <cx:pt idx="36">-0.00064652763410416602</cx:pt>
          <cx:pt idx="37">-0.000115414749724378</cx:pt>
          <cx:pt idx="38">-0.00052061621792549005</cx:pt>
          <cx:pt idx="39">-0.000289261316694295</cx:pt>
          <cx:pt idx="40">-0.0016424596723547699</cx:pt>
          <cx:pt idx="41">-0.00100215533683046</cx:pt>
          <cx:pt idx="42">-0.00105366561814366</cx:pt>
          <cx:pt idx="43">0.00042799691712750999</cx:pt>
          <cx:pt idx="44">-0.0012704808816532799</cx:pt>
          <cx:pt idx="45">2.5151848731899001e-05</cx:pt>
          <cx:pt idx="46">-0.000126407421209523</cx:pt>
          <cx:pt idx="47">0.00039413330286619801</cx:pt>
          <cx:pt idx="48">-0.00022321362282887299</cx:pt>
          <cx:pt idx="49">-0.00010094927829598899</cx:pt>
          <cx:pt idx="50">-0.00083903831642573496</cx:pt>
          <cx:pt idx="51">1.7866342212347701e-05</cx:pt>
          <cx:pt idx="52">-0.00058417360994043399</cx:pt>
          <cx:pt idx="53">9.9584192438224793e-05</cx:pt>
          <cx:pt idx="54">-0.00010498916290479499</cx:pt>
          <cx:pt idx="55">0.00039413253068685801</cx:pt>
          <cx:pt idx="56">-3.728588041006e-05</cx:pt>
          <cx:pt idx="57">-0.000345931303099441</cx:pt>
          <cx:pt idx="58">-0.00028845160189619701</cx:pt>
          <cx:pt idx="59">0.00086648574332294601</cx:pt>
          <cx:pt idx="60">0.000266141289134448</cx:pt>
          <cx:pt idx="61">-0.00026026696556276401</cx:pt>
          <cx:pt idx="62">0.000149125657559794</cx:pt>
          <cx:pt idx="63">-0.00025077138111264302</cx:pt>
          <cx:pt idx="64">-0.00038474091577039599</cx:pt>
          <cx:pt idx="65">-0.00097625110169906196</cx:pt>
          <cx:pt idx="66">-0.0032775249905531898</cx:pt>
          <cx:pt idx="67">-0.0032304374908521099</cx:pt>
          <cx:pt idx="68">-0.0036441638763608001</cx:pt>
          <cx:pt idx="69">-0.0037728697390471602</cx:pt>
          <cx:pt idx="70">-0.0054367682510819103</cx:pt>
          <cx:pt idx="71">-0.0025284881343225702</cx:pt>
          <cx:pt idx="72">-0.0031551963940235901</cx:pt>
          <cx:pt idx="73">-0.0035756987053858101</cx:pt>
          <cx:pt idx="74">-0.0024529052532010899</cx:pt>
          <cx:pt idx="75">-0.00063474802919881695</cx:pt>
          <cx:pt idx="76">0.00054879399501515404</cx:pt>
          <cx:pt idx="77">0.0010369134962193399</cx:pt>
          <cx:pt idx="78">-6.6547205689328795e-05</cx:pt>
          <cx:pt idx="79">0.00045060182516911502</cx:pt>
          <cx:pt idx="80">0.00028409088300398002</cx:pt>
          <cx:pt idx="81">3.3948992191802901e-05</cx:pt>
          <cx:pt idx="82">-0.00019788329425405199</cx:pt>
          <cx:pt idx="83">1.0578477790168299e-05</cx:pt>
          <cx:pt idx="84">0.00089813630507495695</cx:pt>
          <cx:pt idx="85">-0.00013078960717389799</cx:pt>
          <cx:pt idx="86">-0.00011886506379177801</cx:pt>
          <cx:pt idx="87">0.00039622894629630102</cx:pt>
          <cx:pt idx="88">-0.00043599615702881</cx:pt>
          <cx:pt idx="89">-0.0011180917199735099</cx:pt>
          <cx:pt idx="90">-0.00081724218934595605</cx:pt>
          <cx:pt idx="91">-0.00088824785149672696</cx:pt>
          <cx:pt idx="92">-0.0076699756179301097</cx:pt>
          <cx:pt idx="93">-0.0126537983492196</cx:pt>
          <cx:pt idx="94">-0.012146199194230701</cx:pt>
          <cx:pt idx="95">-0.0071950029678074998</cx:pt>
          <cx:pt idx="96">-0.0125475654869842</cx:pt>
          <cx:pt idx="97">-0.022177184738072401</cx:pt>
          <cx:pt idx="98">-0.025274970857438898</cx:pt>
          <cx:pt idx="99">-0.049860286199209701</cx:pt>
          <cx:pt idx="100">-0.030660003117905</cx:pt>
          <cx:pt idx="101">-0.013421201810375399</cx:pt>
          <cx:pt idx="102">-0.0119835436836841</cx:pt>
          <cx:pt idx="103">-0.0088842142112356901</cx:pt>
          <cx:pt idx="104">0.0015676314559045701</cx:pt>
          <cx:pt idx="105">0.0019432082392437701</cx:pt>
          <cx:pt idx="106">0.00107212956245411</cx:pt>
          <cx:pt idx="107">0.0019715285122259502</cx:pt>
          <cx:pt idx="108">0.0014699953906018399</cx:pt>
          <cx:pt idx="109">0.00016664953648264501</cx:pt>
          <cx:pt idx="110">-0.00072680509132571302</cx:pt>
          <cx:pt idx="111">-0.00018532162117525201</cx:pt>
          <cx:pt idx="112">0.00050933531577498697</cx:pt>
          <cx:pt idx="113">-0.00019923262327164201</cx:pt>
          <cx:pt idx="114">-0.00028681679653616202</cx:pt>
          <cx:pt idx="115">-0.00025269462294313097</cx:pt>
          <cx:pt idx="116">0.00050130580031808195</cx:pt>
          <cx:pt idx="117">-0.00052374265174834995</cx:pt>
          <cx:pt idx="118">-0.0027250570412515902</cx:pt>
          <cx:pt idx="119">-0.0052779439626301598</cx:pt>
          <cx:pt idx="120">-0.021295169594332201</cx:pt>
          <cx:pt idx="121">-0.020716343953683498</cx:pt>
          <cx:pt idx="122">-0.032981536662057699</cx:pt>
          <cx:pt idx="123">-0.049347089813585598</cx:pt>
          <cx:pt idx="124">-0.042649923289028502</cx:pt>
          <cx:pt idx="125">-0.043791649492169203</cx:pt>
          <cx:pt idx="126">-0.080746126681389099</cx:pt>
          <cx:pt idx="127">-0.086593871483924695</cx:pt>
          <cx:pt idx="128">-0.062877923994833398</cx:pt>
          <cx:pt idx="129">-0.046708568803246801</cx:pt>
          <cx:pt idx="130">-0.027137713594515101</cx:pt>
          <cx:pt idx="131">-0.027295699075020101</cx:pt>
          <cx:pt idx="132">-0.0165351906768661</cx:pt>
          <cx:pt idx="133">-0.0072782392099439404</cx:pt>
          <cx:pt idx="134">-0.00057258931863914304</cx:pt>
          <cx:pt idx="135">0.0081593774591817696</cx:pt>
          <cx:pt idx="136">0.00469253769936553</cx:pt>
          <cx:pt idx="137">9.1086775522950805e-05</cx:pt>
          <cx:pt idx="138">-0.00035787215797034299</cx:pt>
          <cx:pt idx="139">0.00027186869965242902</cx:pt>
          <cx:pt idx="140">-6.4691178288791494e-05</cx:pt>
          <cx:pt idx="141">-0.000180365439276996</cx:pt>
          <cx:pt idx="142">-3.0574628412109698e-05</cx:pt>
          <cx:pt idx="143">-0.00038080500109803102</cx:pt>
          <cx:pt idx="144">-0.00137489715213424</cx:pt>
          <cx:pt idx="145">-0.0034793921076942801</cx:pt>
          <cx:pt idx="146">-0.00351660989664706</cx:pt>
          <cx:pt idx="147">-0.0076910336173546404</cx:pt>
          <cx:pt idx="148">-0.00077943864276058296</cx:pt>
          <cx:pt idx="149">-0.0043168980247314101</cx:pt>
          <cx:pt idx="150">-0.00130898051871104</cx:pt>
          <cx:pt idx="151">-0.0105918821824678</cx:pt>
          <cx:pt idx="152">-0.025812630798775701</cx:pt>
          <cx:pt idx="153">-0.057661890989331901</cx:pt>
          <cx:pt idx="154">-0.068954191277593002</cx:pt>
          <cx:pt idx="155">-0.0621018220109694</cx:pt>
          <cx:pt idx="156">-0.0116072919804797</cx:pt>
          <cx:pt idx="157">-0.012636074775656101</cx:pt>
          <cx:pt idx="158">-0.069489659422151698</cx:pt>
          <cx:pt idx="159">-0.086292157099297204</cx:pt>
          <cx:pt idx="160">-0.076152027436102498</cx:pt>
          <cx:pt idx="161">-0.041560260620778298</cx:pt>
          <cx:pt idx="162">-0.0125127507442577</cx:pt>
          <cx:pt idx="163">0.0097370715575441098</cx:pt>
          <cx:pt idx="164">-0.00039053520599192102</cx:pt>
          <cx:pt idx="165">-0.019625702030493401</cx:pt>
          <cx:pt idx="166">-0.018191817023173101</cx:pt>
          <cx:pt idx="167">0.00018064752632606699</cx:pt>
          <cx:pt idx="168">0.00039660496972876398</cx:pt>
          <cx:pt idx="169">0.00014861139385590101</cx:pt>
          <cx:pt idx="170">0.00087948174535358895</cx:pt>
          <cx:pt idx="171">-0.0054905035141736697</cx:pt>
          <cx:pt idx="172">-0.0023448746085896299</cx:pt>
          <cx:pt idx="173">0.012734468409499799</cx:pt>
          <cx:pt idx="174">-0.0115873361404807</cx:pt>
          <cx:pt idx="175">-0.032631309756113801</cx:pt>
          <cx:pt idx="176">-0.00906048978511639</cx:pt>
          <cx:pt idx="177">0.011047156648125601</cx:pt>
          <cx:pt idx="178">-0.00183034685881855</cx:pt>
          <cx:pt idx="179">-0.011667688409511399</cx:pt>
          <cx:pt idx="180">-0.000871443457819694</cx:pt>
          <cx:pt idx="181">0.0134881909596891</cx:pt>
          <cx:pt idx="182">0.0064490976517220496</cx:pt>
          <cx:pt idx="183">-0.058604751553863403</cx:pt>
          <cx:pt idx="184">-0.040663277308474001</cx:pt>
          <cx:pt idx="185">-0.037720913409145101</cx:pt>
          <cx:pt idx="186">-0.055594776054753499</cx:pt>
          <cx:pt idx="187">-0.071823275174742102</cx:pt>
          <cx:pt idx="188">-0.086886923346924397</cx:pt>
          <cx:pt idx="189">-0.044059902042026602</cx:pt>
          <cx:pt idx="190">0.041732916881708999</cx:pt>
          <cx:pt idx="191">0.051188011997213199</cx:pt>
          <cx:pt idx="192">0.0108405082585998</cx:pt>
          <cx:pt idx="193">-0.034555598887425203</cx:pt>
          <cx:pt idx="194">-0.00085875490969991196</cx:pt>
          <cx:pt idx="195">7.2746947285056302e-05</cx:pt>
          <cx:pt idx="196">-0.00072030439391275599</cx:pt>
          <cx:pt idx="197">-0.0019843014898639701</cx:pt>
          <cx:pt idx="198">-0.000359653925020355</cx:pt>
          <cx:pt idx="199">-0.00077778591278211196</cx:pt>
          <cx:pt idx="200">-0.0070313336136304302</cx:pt>
          <cx:pt idx="201">0.000208334828830634</cx:pt>
          <cx:pt idx="202">-0.027823702245807401</cx:pt>
          <cx:pt idx="203">-0.087283190754196993</cx:pt>
          <cx:pt idx="204">-0.034231730137474901</cx:pt>
          <cx:pt idx="205">0.017766831538902</cx:pt>
          <cx:pt idx="206">-0.0034830917986426102</cx:pt>
          <cx:pt idx="207">-0.012804664215336299</cx:pt>
          <cx:pt idx="208">-0.0084585919323641803</cx:pt>
          <cx:pt idx="209">-0.0022441474442181802</cx:pt>
          <cx:pt idx="210">0.027051376550819298</cx:pt>
          <cx:pt idx="211">0.0055144628241312801</cx:pt>
          <cx:pt idx="212">-0.071739789668452403</cx:pt>
          <cx:pt idx="213">-0.014695618563145701</cx:pt>
          <cx:pt idx="214">-0.025425886375927399</cx:pt>
          <cx:pt idx="215">-0.021689436589019399</cx:pt>
          <cx:pt idx="216">-0.062472121128658797</cx:pt>
          <cx:pt idx="217">-0.00058367736319703105</cx:pt>
          <cx:pt idx="218">0.049232585969876702</cx:pt>
          <cx:pt idx="219">0.093283562726119998</cx:pt>
          <cx:pt idx="220">0.081954155877895105</cx:pt>
          <cx:pt idx="221">0.0023595532202884601</cx:pt>
          <cx:pt idx="222">-0.000184573515336988</cx:pt>
          <cx:pt idx="223">0.00043413314708243598</cx:pt>
          <cx:pt idx="224">-0.000233458741428275</cx:pt>
          <cx:pt idx="225">-0.0009773753116850551</cx:pt>
          <cx:pt idx="226">0.0047857813219803896</cx:pt>
          <cx:pt idx="227">-0.0079405116432584907</cx:pt>
          <cx:pt idx="228">-0.0043007032219498304</cx:pt>
          <cx:pt idx="229">0.0012159212917525199</cx:pt>
          <cx:pt idx="230">-0.0348874353171202</cx:pt>
          <cx:pt idx="231">-0.047284567937831701</cx:pt>
          <cx:pt idx="232">0.012855422410581499</cx:pt>
          <cx:pt idx="233">0.0268918229519436</cx:pt>
          <cx:pt idx="234">-0.0099166212634339591</cx:pt>
          <cx:pt idx="235">0.0074775312715539902</cx:pt>
          <cx:pt idx="236">-0.048762754798348101</cx:pt>
          <cx:pt idx="237">-0.040443080860092198</cx:pt>
          <cx:pt idx="238">0.0259642872688375</cx:pt>
          <cx:pt idx="239">-0.012485756922606899</cx:pt>
          <cx:pt idx="240">-0.087285412806472701</cx:pt>
          <cx:pt idx="241">-0.043792883013820803</cx:pt>
          <cx:pt idx="242">0.0012415258458484001</cx:pt>
          <cx:pt idx="243">-0.0279133271237655</cx:pt>
          <cx:pt idx="244">-0.0083678169298242906</cx:pt>
          <cx:pt idx="245">0.0069210164179480697</cx:pt>
          <cx:pt idx="246">0.047993141335221</cx:pt>
          <cx:pt idx="247">0.064669433290693801</cx:pt>
          <cx:pt idx="248">0.076650410179181894</cx:pt>
          <cx:pt idx="249">0.033764494352928699</cx:pt>
          <cx:pt idx="250">-0.0045198477245783396</cx:pt>
          <cx:pt idx="251">-0.00092541882434935897</cx:pt>
          <cx:pt idx="252">3.0846978685041302e-05</cx:pt>
          <cx:pt idx="253">-0.00150148925909696</cx:pt>
          <cx:pt idx="254">-0.0030772660705926601</cx:pt>
          <cx:pt idx="255">-0.017397018225527298</cx:pt>
          <cx:pt idx="256">0.0053392293800151903</cx:pt>
          <cx:pt idx="257">-0.0085869405329903007</cx:pt>
          <cx:pt idx="258">-0.079449851533343996</cx:pt>
          <cx:pt idx="259">-0.0325369706197449</cx:pt>
          <cx:pt idx="260">0.036682115472508499</cx:pt>
          <cx:pt idx="261">0.041873802401157803</cx:pt>
          <cx:pt idx="262">0.0147585404134988</cx:pt>
          <cx:pt idx="263">-0.0141664302255911</cx:pt>
          <cx:pt idx="264">-0.016545663876933101</cx:pt>
          <cx:pt idx="265">-0.040200418173688302</cx:pt>
          <cx:pt idx="266">-0.017032852501916801</cx:pt>
          <cx:pt idx="267">-0.0214386586389082</cx:pt>
          <cx:pt idx="268">-0.031481723324750598</cx:pt>
          <cx:pt idx="269">0.0294405341789775</cx:pt>
          <cx:pt idx="270">0.028675808101438102</cx:pt>
          <cx:pt idx="271">0.036248809278804202</cx:pt>
          <cx:pt idx="272">0.0155649368046066</cx:pt>
          <cx:pt idx="273">0.0162711938109345</cx:pt>
          <cx:pt idx="274">0.055912973783103399</cx:pt>
          <cx:pt idx="275">0.067509550846305194</cx:pt>
          <cx:pt idx="276">0.045328541210364399</cx:pt>
          <cx:pt idx="277">-0.0024358085001926402</cx:pt>
          <cx:pt idx="278">-0.0078408929104926799</cx:pt>
          <cx:pt idx="279">-0.00121897206886274</cx:pt>
          <cx:pt idx="280">-0.00050538973513885601</cx:pt>
          <cx:pt idx="281">-0.000203305588029192</cx:pt>
          <cx:pt idx="282">-0.00038624430366074298</cx:pt>
          <cx:pt idx="283">-0.0182455130203798</cx:pt>
          <cx:pt idx="284">-0.0105510406552188</cx:pt>
          <cx:pt idx="285">-0.047158476957451602</cx:pt>
          <cx:pt idx="286">-0.093987584295098098</cx:pt>
          <cx:pt idx="287">0.017019369526763101</cx:pt>
          <cx:pt idx="288">0.078267348745306595</cx:pt>
          <cx:pt idx="289">0.026099622253850398</cx:pt>
          <cx:pt idx="290">-0.0178413015184756</cx:pt>
          <cx:pt idx="291">-0.030075455642215899</cx:pt>
          <cx:pt idx="292">0.0131207471531463</cx:pt>
          <cx:pt idx="293">-0.071269905299977093</cx:pt>
          <cx:pt idx="294">-0.089415496838396599</cx:pt>
          <cx:pt idx="295">5.7317596530726102e-05</cx:pt>
          <cx:pt idx="296">-0.041607987273999399</cx:pt>
          <cx:pt idx="297">-0.0083565422424751908</cx:pt>
          <cx:pt idx="298">0.020271792998148099</cx:pt>
          <cx:pt idx="299">0.075547097731450505</cx:pt>
          <cx:pt idx="300">0.0322034405452944</cx:pt>
          <cx:pt idx="301">-0.00233553615899445</cx:pt>
          <cx:pt idx="302">0.048318471891422202</cx:pt>
          <cx:pt idx="303">0.047263501771870602</cx:pt>
          <cx:pt idx="304">0.013980067772338799</cx:pt>
          <cx:pt idx="305">-0.0126493104756665</cx:pt>
          <cx:pt idx="306">-0.0070027865357488797</cx:pt>
          <cx:pt idx="307">-0.00033712105033506903</cx:pt>
          <cx:pt idx="308">0.00058209605587551205</cx:pt>
          <cx:pt idx="309">-0.0017680384804991899</cx:pt>
          <cx:pt idx="310">0.00080527273633744295</cx:pt>
          <cx:pt idx="311">-0.032303213052433798</cx:pt>
          <cx:pt idx="312">-0.074245273883391805</cx:pt>
          <cx:pt idx="313">-0.089752203762987898</cx:pt>
          <cx:pt idx="314">-0.047913421297040397</cx:pt>
          <cx:pt idx="315">0.030147280776511</cx:pt>
          <cx:pt idx="316">0.082303727094595797</cx:pt>
          <cx:pt idx="317">0.063320813054391994</cx:pt>
          <cx:pt idx="318">0.041126620254185703</cx:pt>
          <cx:pt idx="319">-0.00610347481102432</cx:pt>
          <cx:pt idx="320">-0.021145882565081601</cx:pt>
          <cx:pt idx="321">-0.271487848486267</cx:pt>
          <cx:pt idx="322">-0.17476441188830699</cx:pt>
          <cx:pt idx="323">-0.040188257149461303</cx:pt>
          <cx:pt idx="324">-0.064550341919283605</cx:pt>
          <cx:pt idx="325">-0.0406172990393504</cx:pt>
          <cx:pt idx="326">0.0103589114412856</cx:pt>
          <cx:pt idx="327">0.068260151078994594</cx:pt>
          <cx:pt idx="328">0.0521148564215516</cx:pt>
          <cx:pt idx="329">0.0303217429359431</cx:pt>
          <cx:pt idx="330">-0.00116145719866505</cx:pt>
          <cx:pt idx="331">-0.0206915668386158</cx:pt>
          <cx:pt idx="332">-0.0359473723303377</cx:pt>
          <cx:pt idx="333">-0.020994631670534201</cx:pt>
          <cx:pt idx="334">-0.0041028223602430402</cx:pt>
          <cx:pt idx="335">-0.0010940239514985899</cx:pt>
          <cx:pt idx="336">-0.000570247142977376</cx:pt>
          <cx:pt idx="337">0.00141704850317965</cx:pt>
          <cx:pt idx="338">0.0072573145639849004</cx:pt>
          <cx:pt idx="339">-0.0547752906889954</cx:pt>
          <cx:pt idx="340">-0.086405310199646895</cx:pt>
          <cx:pt idx="341">-0.069548687146172794</cx:pt>
          <cx:pt idx="342">0.0070551955333828598</cx:pt>
          <cx:pt idx="343">0.011503693697686401</cx:pt>
          <cx:pt idx="344">0.058563639474725697</cx:pt>
          <cx:pt idx="345">0.016486496308470901</cx:pt>
          <cx:pt idx="346">0.108573086330714</cx:pt>
          <cx:pt idx="347">0.096138169530592593</cx:pt>
          <cx:pt idx="348">0.0119513573265984</cx:pt>
          <cx:pt idx="349">-0.086721200519515304</cx:pt>
          <cx:pt idx="350">-0.061037480744049202</cx:pt>
          <cx:pt idx="351">-0.033282653300486902</cx:pt>
          <cx:pt idx="352">-0.055384441910130401</cx:pt>
          <cx:pt idx="353">0.050368843407948997</cx:pt>
          <cx:pt idx="354">0.0542258728342409</cx:pt>
          <cx:pt idx="355">0.103317604994846</cx:pt>
          <cx:pt idx="356">0.070630842012988596</cx:pt>
          <cx:pt idx="357">0.019395207883204299</cx:pt>
          <cx:pt idx="358">-0.020439191135491398</cx:pt>
          <cx:pt idx="359">-0.024214214727408399</cx:pt>
          <cx:pt idx="360">-0.027897192466292499</cx:pt>
          <cx:pt idx="361">-0.0196062197786077</cx:pt>
          <cx:pt idx="362">-0.010658897305127301</cx:pt>
          <cx:pt idx="363">-0.0021316035008557802</cx:pt>
          <cx:pt idx="364">-0.00022910358763418299</cx:pt>
          <cx:pt idx="365">0.0019332828833420301</cx:pt>
          <cx:pt idx="366">-0.00052621756763984804</cx:pt>
          <cx:pt idx="367">-0.045955047115446998</cx:pt>
          <cx:pt idx="368">-0.058962700571071301</cx:pt>
          <cx:pt idx="369">-0.023910859514794401</cx:pt>
          <cx:pt idx="370">0.0305019639204266</cx:pt>
          <cx:pt idx="371">0.030616133803226999</cx:pt>
          <cx:pt idx="372">0.031911717870631101</cx:pt>
          <cx:pt idx="373">0.0214716407221563</cx:pt>
          <cx:pt idx="374">0.12574353721561199</cx:pt>
          <cx:pt idx="375">0.12340566717083901</cx:pt>
          <cx:pt idx="376">0.082103349681552307</cx:pt>
          <cx:pt idx="377">0.058505908326839398</cx:pt>
          <cx:pt idx="378">0.034567288396498697</cx:pt>
          <cx:pt idx="379">0.062261830145457601</cx:pt>
          <cx:pt idx="380">0.052732871623696602</cx:pt>
          <cx:pt idx="381">0.15688322050096001</cx:pt>
          <cx:pt idx="382">0.139078450903039</cx:pt>
          <cx:pt idx="383">0.16980164865584299</cx:pt>
          <cx:pt idx="384">0.085265179972388305</cx:pt>
          <cx:pt idx="385">0.044886441578424002</cx:pt>
          <cx:pt idx="386">0.019267312569383899</cx:pt>
          <cx:pt idx="387">-0.0114490062890155</cx:pt>
          <cx:pt idx="388">-0.026511000210205901</cx:pt>
          <cx:pt idx="389">-0.037677025975243798</cx:pt>
          <cx:pt idx="390">-0.024128145584944301</cx:pt>
          <cx:pt idx="391">0.00063733651761499997</cx:pt>
          <cx:pt idx="392">-0.00028296802999143602</cx:pt>
          <cx:pt idx="393">0.00053501333750277397</cx:pt>
          <cx:pt idx="394">0.00022667505381884201</cx:pt>
          <cx:pt idx="395">-0.015651848878533301</cx:pt>
          <cx:pt idx="396">-0.0255319427719073</cx:pt>
          <cx:pt idx="397">0.0246451714768142</cx:pt>
          <cx:pt idx="398">-0.000936540945391761</cx:pt>
          <cx:pt idx="399">0.0117421664583822</cx:pt>
          <cx:pt idx="400">0.083728041464376804</cx:pt>
          <cx:pt idx="401">0.080348903095808999</cx:pt>
          <cx:pt idx="402">0.103623141561417</cx:pt>
          <cx:pt idx="403">0.15044965342128899</cx:pt>
          <cx:pt idx="404">0.14521863877976099</cx:pt>
          <cx:pt idx="405">0.11524219073771901</cx:pt>
          <cx:pt idx="406">0.13327674300369899</cx:pt>
          <cx:pt idx="407">0.13229608912245</cx:pt>
          <cx:pt idx="408">0.112730427415051</cx:pt>
          <cx:pt idx="409">0.13302812060526201</cx:pt>
          <cx:pt idx="410">0.16786214791676801</cx:pt>
          <cx:pt idx="411">0.159086894161828</cx:pt>
          <cx:pt idx="412">0.059368047378018401</cx:pt>
          <cx:pt idx="413">-0.011836991973095</cx:pt>
          <cx:pt idx="414">-0.032014948542529301</cx:pt>
          <cx:pt idx="415">-0.0331591955144004</cx:pt>
          <cx:pt idx="416">-0.028315461006789</cx:pt>
          <cx:pt idx="417">-0.029801072912856299</cx:pt>
          <cx:pt idx="418">-0.015436181717310199</cx:pt>
          <cx:pt idx="419">-0.00023869257587625701</cx:pt>
          <cx:pt idx="420">-2.9723369912051399e-06</cx:pt>
          <cx:pt idx="421">-0.000151576419613036</cx:pt>
          <cx:pt idx="422">0.0016187513196073301</cx:pt>
          <cx:pt idx="423">0.0103040484614784</cx:pt>
          <cx:pt idx="424">0.0151452991242347</cx:pt>
          <cx:pt idx="425">-0.0112886559619287</cx:pt>
          <cx:pt idx="426">-0.063207861529597301</cx:pt>
          <cx:pt idx="427">-0.050307769134669</cx:pt>
          <cx:pt idx="428">-0.03035658828444</cx:pt>
          <cx:pt idx="429">-0.015653152842939701</cx:pt>
          <cx:pt idx="430">0.041163408437793501</cx:pt>
          <cx:pt idx="431">0.043552484075591702</cx:pt>
          <cx:pt idx="432">0.076336194905446797</cx:pt>
          <cx:pt idx="433">0.112914416923954</cx:pt>
          <cx:pt idx="434">0.16316393148692601</cx:pt>
          <cx:pt idx="435">0.072671366120400496</cx:pt>
          <cx:pt idx="436">0.00672881220301843</cx:pt>
          <cx:pt idx="437">0.095385415043965097</cx:pt>
          <cx:pt idx="438">0.107772357885595</cx:pt>
          <cx:pt idx="439">0.044537197111809597</cx:pt>
          <cx:pt idx="440">-0.107305925677082</cx:pt>
          <cx:pt idx="441">-0.091570110328392004</cx:pt>
          <cx:pt idx="442">-0.083041377446602699</cx:pt>
          <cx:pt idx="443">-0.064938609984970697</cx:pt>
          <cx:pt idx="444">-0.051540354323347103</cx:pt>
          <cx:pt idx="445">-0.032754130868626802</cx:pt>
          <cx:pt idx="446">-0.0043650943357968399</cx:pt>
          <cx:pt idx="447">-5.1438701023016103e-05</cx:pt>
          <cx:pt idx="448">0.00025491954696144699</cx:pt>
          <cx:pt idx="449">-2.08116214598818e-05</cx:pt>
          <cx:pt idx="450">-0.00041644798590760698</cx:pt>
          <cx:pt idx="451">0.00353135167603891</cx:pt>
          <cx:pt idx="452">0.0021416030613541199</cx:pt>
          <cx:pt idx="453">-0.025312104427939498</cx:pt>
          <cx:pt idx="454">-0.015990156990946199</cx:pt>
          <cx:pt idx="455">-0.040499094058375901</cx:pt>
          <cx:pt idx="456">-0.091127026906365899</cx:pt>
          <cx:pt idx="457">-0.116271638989368</cx:pt>
          <cx:pt idx="458">-0.091194311497174094</cx:pt>
          <cx:pt idx="459">-0.050368039397278498</cx:pt>
          <cx:pt idx="460">0.0118079662960059</cx:pt>
          <cx:pt idx="461">-0.0412925171585556</cx:pt>
          <cx:pt idx="462">-0.010391950400932701</cx:pt>
          <cx:pt idx="463">0.0079013175189700108</cx:pt>
          <cx:pt idx="464">0.026103767050628401</cx:pt>
          <cx:pt idx="465">0.056578972695950802</cx:pt>
          <cx:pt idx="466">-0.0034095970429461699</cx:pt>
          <cx:pt idx="467">-0.091339444773703496</cx:pt>
          <cx:pt idx="468">-0.14213580865386199</cx:pt>
          <cx:pt idx="469">-0.116618909423739</cx:pt>
          <cx:pt idx="470">-0.111756735300527</cx:pt>
          <cx:pt idx="471">-0.079943544014921195</cx:pt>
          <cx:pt idx="472">-0.0557921414974034</cx:pt>
          <cx:pt idx="473">-0.035007651756392803</cx:pt>
          <cx:pt idx="474">-0.022504198755606199</cx:pt>
          <cx:pt idx="475">-7.6660690896314404e-05</cx:pt>
          <cx:pt idx="476">-0.00057471045421425505</cx:pt>
          <cx:pt idx="477">1.2982541705987699e-05</cx:pt>
          <cx:pt idx="478">-0.000523349306466852</cx:pt>
          <cx:pt idx="479">-0.0028049034664629799</cx:pt>
          <cx:pt idx="480">0.0028360285977553001</cx:pt>
          <cx:pt idx="481">-0.016645100312411499</cx:pt>
          <cx:pt idx="482">-0.027662259821072999</cx:pt>
          <cx:pt idx="483">-0.081586591047773896</cx:pt>
          <cx:pt idx="484">-0.10026208916422601</cx:pt>
          <cx:pt idx="485">-0.11825801309377</cx:pt>
          <cx:pt idx="486">-0.139737969771593</cx:pt>
          <cx:pt idx="487">-0.154766416665996</cx:pt>
          <cx:pt idx="488">-0.18761906210780599</cx:pt>
          <cx:pt idx="489">-0.164215400433571</cx:pt>
          <cx:pt idx="490">-0.118602925184813</cx:pt>
          <cx:pt idx="491">-0.0182730855870161</cx:pt>
          <cx:pt idx="492">0.043522335075590099</cx:pt>
          <cx:pt idx="493">-0.029587976661254799</cx:pt>
          <cx:pt idx="494">-0.032388099587070597</cx:pt>
          <cx:pt idx="495">-0.13270638924908301</cx:pt>
          <cx:pt idx="496">-0.15936020087363101</cx:pt>
          <cx:pt idx="497">-0.100660718297998</cx:pt>
          <cx:pt idx="498">-0.105295247275737</cx:pt>
          <cx:pt idx="499">-0.059594397683667498</cx:pt>
          <cx:pt idx="500">-0.0317840866263948</cx:pt>
          <cx:pt idx="501">-0.014983449260717501</cx:pt>
          <cx:pt idx="502">-0.0068271540611270802</cx:pt>
          <cx:pt idx="503">0.00036337996388217502</cx:pt>
          <cx:pt idx="504">-8.0565225923173993e-05</cx:pt>
          <cx:pt idx="505">0.00053926736606859098</cx:pt>
          <cx:pt idx="506">-0.0028598906775951201</cx:pt>
          <cx:pt idx="507">0.00013767714218273399</cx:pt>
          <cx:pt idx="508">0.0041912791049524096</cx:pt>
          <cx:pt idx="509">-0.000273559884017396</cx:pt>
          <cx:pt idx="510">-0.0119303400110644</cx:pt>
          <cx:pt idx="511">-0.063988279576002199</cx:pt>
          <cx:pt idx="512">-0.0960730863853652</cx:pt>
          <cx:pt idx="513">-0.12277293034305301</cx:pt>
          <cx:pt idx="514">-0.15302075285373301</cx:pt>
          <cx:pt idx="515">-0.111102648876163</cx:pt>
          <cx:pt idx="516">-0.15206366532646401</cx:pt>
          <cx:pt idx="517">-0.13268271583032301</cx:pt>
          <cx:pt idx="518">-0.031914902328998601</cx:pt>
          <cx:pt idx="519">-0.062714551164280097</cx:pt>
          <cx:pt idx="520">-0.027812093416523201</cx:pt>
          <cx:pt idx="521">-0.026657110413096902</cx:pt>
          <cx:pt idx="522">-0.041827223024323498</cx:pt>
          <cx:pt idx="523">-0.13140892361908699</cx:pt>
          <cx:pt idx="524">-0.16145351934021501</cx:pt>
          <cx:pt idx="525">-0.082168013175178495</cx:pt>
          <cx:pt idx="526">-0.104553041048222</cx:pt>
          <cx:pt idx="527">-0.065445280099670794</cx:pt>
          <cx:pt idx="528">-0.029373061277133301</cx:pt>
          <cx:pt idx="529">-0.0085565482834148304</cx:pt>
          <cx:pt idx="530">-0.00087843560591140601</cx:pt>
          <cx:pt idx="531">0.00048400106674877298</cx:pt>
          <cx:pt idx="532">-0.00034698593693035802</cx:pt>
          <cx:pt idx="533">-0.0014431200230652899</cx:pt>
          <cx:pt idx="534">-0.0039263128092210699</cx:pt>
          <cx:pt idx="535">-0.00056826584035223299</cx:pt>
          <cx:pt idx="536">-0.0028613098702399099</cx:pt>
          <cx:pt idx="537">-0.0156072147368638</cx:pt>
          <cx:pt idx="538">-0.027556805417504899</cx:pt>
          <cx:pt idx="539">-0.070013462113197505</cx:pt>
          <cx:pt idx="540">-0.074264625571209095</cx:pt>
          <cx:pt idx="541">-0.063886339526705901</cx:pt>
          <cx:pt idx="542">-0.080523205919618396</cx:pt>
          <cx:pt idx="543">-0.080277124988792498</cx:pt>
          <cx:pt idx="544">-0.13557039657426301</cx:pt>
          <cx:pt idx="545">-0.071073539952038994</cx:pt>
          <cx:pt idx="546">-0.016314873951331601</cx:pt>
          <cx:pt idx="547">-0.071144711102801406</cx:pt>
          <cx:pt idx="548">-0.021226525389479601</cx:pt>
          <cx:pt idx="549">-0.032306881368307498</cx:pt>
          <cx:pt idx="550">-0.0145967768364958</cx:pt>
          <cx:pt idx="551">-0.11003620301083</cx:pt>
          <cx:pt idx="552">-0.13291148875787401</cx:pt>
          <cx:pt idx="553">-0.064103625933865593</cx:pt>
          <cx:pt idx="554">-0.088662292094216</cx:pt>
          <cx:pt idx="555">-0.062581189105735305</cx:pt>
          <cx:pt idx="556">-0.026165109530928099</cx:pt>
          <cx:pt idx="557">-0.0102569870331977</cx:pt>
          <cx:pt idx="558">-0.00018428934961403599</cx:pt>
          <cx:pt idx="559">-9.6989385377678001e-05</cx:pt>
          <cx:pt idx="560">7.0377920931198197e-05</cx:pt>
          <cx:pt idx="561">-0.0010286209126871501</cx:pt>
          <cx:pt idx="562">-0.0031997721124389401</cx:pt>
          <cx:pt idx="563">-0.018827308840704701</cx:pt>
          <cx:pt idx="564">-0.038011626074290997</cx:pt>
          <cx:pt idx="565">-0.022209427093788502</cx:pt>
          <cx:pt idx="566">-0.047374062857137002</cx:pt>
          <cx:pt idx="567">-0.076827635058666202</cx:pt>
          <cx:pt idx="568">-0.062856394522071105</cx:pt>
          <cx:pt idx="569">0.0012161441611992</cx:pt>
          <cx:pt idx="570">-0.0174383907976116</cx:pt>
          <cx:pt idx="571">-0.123928611128595</cx:pt>
          <cx:pt idx="572">-0.085681155766606704</cx:pt>
          <cx:pt idx="573">-0.035675780109019999</cx:pt>
          <cx:pt idx="574">-0.0078773587135713297</cx:pt>
          <cx:pt idx="575">-0.071649407637661103</cx:pt>
          <cx:pt idx="576">-0.019219594950449</cx:pt>
          <cx:pt idx="577">-0.048892076337978201</cx:pt>
          <cx:pt idx="578">-0.024521964550865499</cx:pt>
          <cx:pt idx="579">-0.071918976124158304</cx:pt>
          <cx:pt idx="580">-0.12271545526406701</cx:pt>
          <cx:pt idx="581">-0.065882516251946494</cx:pt>
          <cx:pt idx="582">-0.068415242783031294</cx:pt>
          <cx:pt idx="583">-0.056541444015714801</cx:pt>
          <cx:pt idx="584">-0.026039807852706501</cx:pt>
          <cx:pt idx="585">-0.011828900477645799</cx:pt>
          <cx:pt idx="586">0.00026044854064003397</cx:pt>
          <cx:pt idx="587">-0.00056987855955193398</cx:pt>
          <cx:pt idx="588">0.000549372378541613</cx:pt>
          <cx:pt idx="589">-0.00077068472366001103</cx:pt>
          <cx:pt idx="590">-0.0020466697594310199</cx:pt>
          <cx:pt idx="591">-0.0205293160442084</cx:pt>
          <cx:pt idx="592">-0.045187186334369099</cx:pt>
          <cx:pt idx="593">0.00035329254609853998</cx:pt>
          <cx:pt idx="594">-0.033464286454550303</cx:pt>
          <cx:pt idx="595">-0.066825659568997803</cx:pt>
          <cx:pt idx="596">0.0078747431995374005</cx:pt>
          <cx:pt idx="597">0.040675780838390803</cx:pt>
          <cx:pt idx="598">-0.0034452955781015199</cx:pt>
          <cx:pt idx="599">-0.103834973558667</cx:pt>
          <cx:pt idx="600">-0.053634140411422199</cx:pt>
          <cx:pt idx="601">-0.023374132648398601</cx:pt>
          <cx:pt idx="602">-0.0242210928883595</cx:pt>
          <cx:pt idx="603">-0.058307922033829798</cx:pt>
          <cx:pt idx="604">-0.042111652083769199</cx:pt>
          <cx:pt idx="605">-0.038854587525138901</cx:pt>
          <cx:pt idx="606">0.011876868914790799</cx:pt>
          <cx:pt idx="607">-0.043084022526247497</cx:pt>
          <cx:pt idx="608">-0.109670374545017</cx:pt>
          <cx:pt idx="609">-0.066673138751776606</cx:pt>
          <cx:pt idx="610">-0.045011797936433</cx:pt>
          <cx:pt idx="611">-0.0357840001197983</cx:pt>
          <cx:pt idx="612">-0.020243703755324201</cx:pt>
          <cx:pt idx="613">-0.0107464744613699</cx:pt>
          <cx:pt idx="614">0.00057654145271906695</cx:pt>
          <cx:pt idx="615">0.00020412701073092699</cx:pt>
          <cx:pt idx="616">-0.00065987203345799</cx:pt>
          <cx:pt idx="617">-0.00050359234541290702</cx:pt>
          <cx:pt idx="618">-0.0010929803890990901</cx:pt>
          <cx:pt idx="619">-0.0059726307710004202</cx:pt>
          <cx:pt idx="620">-0.023267723206262698</cx:pt>
          <cx:pt idx="621">-0.018688870353025699</cx:pt>
          <cx:pt idx="622">-0.0081057528807087498</cx:pt>
          <cx:pt idx="623">-0.0053022207596257103</cx:pt>
          <cx:pt idx="624">0.056511069390260897</cx:pt>
          <cx:pt idx="625">0.020736281049410599</cx:pt>
          <cx:pt idx="626">-0.022217713248614501</cx:pt>
          <cx:pt idx="627">-0.019231169096727601</cx:pt>
          <cx:pt idx="628">0.036766399265397001</cx:pt>
          <cx:pt idx="629">0.0070640197848025601</cx:pt>
          <cx:pt idx="630">0.0260826512557879</cx:pt>
          <cx:pt idx="631">-0.039142991122611999</cx:pt>
          <cx:pt idx="632">-0.00519324075344908</cx:pt>
          <cx:pt idx="633">-0.0156486968776079</cx:pt>
          <cx:pt idx="634">0.0090748237730293394</cx:pt>
          <cx:pt idx="635">-0.00423565187953327</cx:pt>
          <cx:pt idx="636">-0.067206301618862596</cx:pt>
          <cx:pt idx="637">-0.036909969389119203</cx:pt>
          <cx:pt idx="638">-0.028913907342994899</cx:pt>
          <cx:pt idx="639">-0.023019866350652299</cx:pt>
          <cx:pt idx="640">-0.0096080823829164698</cx:pt>
          <cx:pt idx="641">-0.0059340616306314603</cx:pt>
          <cx:pt idx="642">-0.00024201505479439799</cx:pt>
          <cx:pt idx="643">0.00058039540727407996</cx:pt>
          <cx:pt idx="644">-0.00094713286775384604</cx:pt>
          <cx:pt idx="645">0.00019965597034449399</cx:pt>
          <cx:pt idx="646">-0.0014407849821889199</cx:pt>
          <cx:pt idx="647">-0.00209866100977064</cx:pt>
          <cx:pt idx="648">-0.011972377841328499</cx:pt>
          <cx:pt idx="649">-0.019067776125741599</cx:pt>
          <cx:pt idx="650">-0.00017225123573094</cx:pt>
          <cx:pt idx="651">0.0239642743167633</cx:pt>
          <cx:pt idx="652">0.048459147074322001</cx:pt>
          <cx:pt idx="653">0.034070032814615799</cx:pt>
          <cx:pt idx="654">-0.016971009250121599</cx:pt>
          <cx:pt idx="655">0.044821604373577101</cx:pt>
          <cx:pt idx="656">0.066166461761150805</cx:pt>
          <cx:pt idx="657">-0.0084166003011893701</cx:pt>
          <cx:pt idx="658">0.053251756052709501</cx:pt>
          <cx:pt idx="659">-0.048174593981383899</cx:pt>
          <cx:pt idx="660">0.0307400306253196</cx:pt>
          <cx:pt idx="661">0.029863822250184802</cx:pt>
          <cx:pt idx="662">0.032799406221900099</cx:pt>
          <cx:pt idx="663">-0.0025900445498575298</cx:pt>
          <cx:pt idx="664">-0.041659844096062298</cx:pt>
          <cx:pt idx="665">0.0051693598983078197</cx:pt>
          <cx:pt idx="666">0.00206991964092809</cx:pt>
          <cx:pt idx="667">0.00095273218901543099</cx:pt>
          <cx:pt idx="668">0.0028038486812076401</cx:pt>
          <cx:pt idx="669">0.000526394161435006</cx:pt>
          <cx:pt idx="670">-0.00031318114998040298</cx:pt>
          <cx:pt idx="671">-2.0633650533237098e-05</cx:pt>
          <cx:pt idx="672">0.00068662238641888898</cx:pt>
          <cx:pt idx="673">3.5282706312451098e-05</cx:pt>
          <cx:pt idx="674">-0.00025993299460029101</cx:pt>
          <cx:pt idx="675">-0.00097423266411570297</cx:pt>
          <cx:pt idx="676">0.0023689714149403599</cx:pt>
          <cx:pt idx="677">0.00515487112457847</cx:pt>
          <cx:pt idx="678">-0.0038092747622735998</cx:pt>
          <cx:pt idx="679">3.3450481814268597e-05</cx:pt>
          <cx:pt idx="680">-0.011617974632540501</cx:pt>
          <cx:pt idx="681">-0.0045748502722713904</cx:pt>
          <cx:pt idx="682">-0.016922108831464899</cx:pt>
          <cx:pt idx="683">-0.018589065415604299</cx:pt>
          <cx:pt idx="684">-0.033637430939789499</cx:pt>
          <cx:pt idx="685">0.062846229148292798</cx:pt>
          <cx:pt idx="686">0.049709007553543197</cx:pt>
          <cx:pt idx="687">0.0074533749411073696</cx:pt>
          <cx:pt idx="688">0.030264752304179701</cx:pt>
          <cx:pt idx="689">0.010875161397963601</cx:pt>
          <cx:pt idx="690">0.0385812794771139</cx:pt>
          <cx:pt idx="691">0.019810549722265799</cx:pt>
          <cx:pt idx="692">-0.00230056686879888</cx:pt>
          <cx:pt idx="693">0.0119981189039621</cx:pt>
          <cx:pt idx="694">0.0146421515935672</cx:pt>
          <cx:pt idx="695">0.0091483015913485597</cx:pt>
          <cx:pt idx="696">0.0063204548460751601</cx:pt>
          <cx:pt idx="697">0.0020774684445515898</cx:pt>
          <cx:pt idx="698">-0.00049589318733665299</cx:pt>
          <cx:pt idx="699">0.00031721862523216598</cx:pt>
          <cx:pt idx="700">0.00021891853393816001</cx:pt>
          <cx:pt idx="701">-0.00026162573047831898</cx:pt>
          <cx:pt idx="702">0.00042485810802069202</cx:pt>
          <cx:pt idx="703">-0.00047996301061008998</cx:pt>
          <cx:pt idx="704">0.00601628834692632</cx:pt>
          <cx:pt idx="705">0.0022222357368171198</cx:pt>
          <cx:pt idx="706">0.00120447969711942</cx:pt>
          <cx:pt idx="707">-0.0118435441073314</cx:pt>
          <cx:pt idx="708">-0.037303240437708503</cx:pt>
          <cx:pt idx="709">-0.035074681952504003</cx:pt>
          <cx:pt idx="710">-0.035394874204917701</cx:pt>
          <cx:pt idx="711">-0.046450559382471598</cx:pt>
          <cx:pt idx="712">-0.043731907911797298</cx:pt>
          <cx:pt idx="713">-0.022102344599737499</cx:pt>
          <cx:pt idx="714">-0.0039103344823144398</cx:pt>
          <cx:pt idx="715">-0.024362452172066101</cx:pt>
          <cx:pt idx="716">-0.056782025580760502</cx:pt>
          <cx:pt idx="717">0.022432138288251399</cx:pt>
          <cx:pt idx="718">0.061324458160723697</cx:pt>
          <cx:pt idx="719">-0.031707299084931501</cx:pt>
          <cx:pt idx="720">-0.0107938759910926</cx:pt>
          <cx:pt idx="721">-0.0012139603121765301</cx:pt>
          <cx:pt idx="722">0.0045893849115746501</cx:pt>
          <cx:pt idx="723">0.0068019566110309303</cx:pt>
          <cx:pt idx="724">0.00029526757928072402</cx:pt>
          <cx:pt idx="725">0.00079372601482515697</cx:pt>
          <cx:pt idx="726">-0.000483296727446374</cx:pt>
          <cx:pt idx="727">-0.00073023406095544996</cx:pt>
          <cx:pt idx="728">-8.7937823950629305e-05</cx:pt>
          <cx:pt idx="729">-4.3128470226032697e-05</cx:pt>
          <cx:pt idx="730">0.00037309718893034898</cx:pt>
          <cx:pt idx="731">-4.7056811393506703e-05</cx:pt>
          <cx:pt idx="732">0.0033212631070016602</cx:pt>
          <cx:pt idx="733">0.00135781914433517</cx:pt>
          <cx:pt idx="734">0.00547190639351945</cx:pt>
          <cx:pt idx="735">0.00104704337316983</cx:pt>
          <cx:pt idx="736">-0.015569710391197001</cx:pt>
          <cx:pt idx="737">-0.020962063116171901</cx:pt>
          <cx:pt idx="738">-0.0156434146082178</cx:pt>
          <cx:pt idx="739">-0.029097432986348499</cx:pt>
          <cx:pt idx="740">-0.039932759069750898</cx:pt>
          <cx:pt idx="741">-0.055353132909831099</cx:pt>
          <cx:pt idx="742">-0.046690052643764302</cx:pt>
          <cx:pt idx="743">-0.040726975379573399</cx:pt>
          <cx:pt idx="744">-0.048865061595994602</cx:pt>
          <cx:pt idx="745">-0.064238113453028794</cx:pt>
          <cx:pt idx="746">-0.023181145585636002</cx:pt>
          <cx:pt idx="747">-0.023698406998377899</cx:pt>
          <cx:pt idx="748">-0.0166995785431855</cx:pt>
          <cx:pt idx="749">-0.0097163135537718295</cx:pt>
          <cx:pt idx="750">-0.0047360411754372696</cx:pt>
          <cx:pt idx="751">-0.00071587780667740799</cx:pt>
          <cx:pt idx="752">0.000617384564738666</cx:pt>
          <cx:pt idx="753">-0.000588078411381458</cx:pt>
          <cx:pt idx="754">-9.2423005017224096e-05</cx:pt>
          <cx:pt idx="755">-0.00065593588796961902</cx:pt>
          <cx:pt idx="756">4.0442556218039201e-05</cx:pt>
          <cx:pt idx="757">-0.00038336201574389999</cx:pt>
          <cx:pt idx="758">0.00065292241885940301</cx:pt>
          <cx:pt idx="759">0.00028214439299193301</cx:pt>
          <cx:pt idx="760">0.00025943742324160198</cx:pt>
          <cx:pt idx="761">-0.00065727224890818701</cx:pt>
          <cx:pt idx="762">0.000184117687469387</cx:pt>
          <cx:pt idx="763">-0.00045842259924280099</cx:pt>
          <cx:pt idx="764">-0.0020161747195493302</cx:pt>
          <cx:pt idx="765">-0.00016460385403080499</cx:pt>
          <cx:pt idx="766">-0.0068716744393718596</cx:pt>
          <cx:pt idx="767">-0.0048001129831567596</cx:pt>
          <cx:pt idx="768">-0.0049622305902614003</cx:pt>
          <cx:pt idx="769">-0.0049924401782735798</cx:pt>
          <cx:pt idx="770">-0.0052842512582777701</cx:pt>
          <cx:pt idx="771">0.0010179545923849401</cx:pt>
          <cx:pt idx="772">-0.0036079804823302298</cx:pt>
          <cx:pt idx="773">-0.00276679218359056</cx:pt>
          <cx:pt idx="774">-0.0011149693060866399</cx:pt>
          <cx:pt idx="775">-0.00116617828466971</cx:pt>
          <cx:pt idx="776">-0.00036922397292916899</cx:pt>
          <cx:pt idx="777">-0.00062131122092512101</cx:pt>
          <cx:pt idx="778">0.00058243175920750796</cx:pt>
          <cx:pt idx="779">0.000421554081886039</cx:pt>
          <cx:pt idx="780">0.00020546070798909899</cx:pt>
          <cx:pt idx="781">-0.00083358847084652498</cx:pt>
          <cx:pt idx="782">-0.00020614413848583501</cx:pt>
          <cx:pt idx="783">-0.000100268513348884</cx:pt>
        </cx:lvl>
      </cx:numDim>
    </cx:data>
    <cx:data id="188">
      <cx:numDim type="val">
        <cx:f>'001_WA_F - 副本'!$GG$1:$GG$784</cx:f>
        <cx:lvl ptCount="784" formatCode="G/通用格式">
          <cx:pt idx="0">-0.00035043152847063098</cx:pt>
          <cx:pt idx="1">0.00027114110511466298</cx:pt>
          <cx:pt idx="2">-0.000122449153965897</cx:pt>
          <cx:pt idx="3">4.0702748330772699e-05</cx:pt>
          <cx:pt idx="4">-0.00038663275586982602</cx:pt>
          <cx:pt idx="5">0.00054646708284117795</cx:pt>
          <cx:pt idx="6">6.1436135642119498e-05</cx:pt>
          <cx:pt idx="7">-8.3682435689208496e-05</cx:pt>
          <cx:pt idx="8">0.000298711998240799</cx:pt>
          <cx:pt idx="9">0.00039239409567500097</cx:pt>
          <cx:pt idx="10">-0.000232414196101549</cx:pt>
          <cx:pt idx="11">0.00049259608407963105</cx:pt>
          <cx:pt idx="12">7.0713043936868506e-05</cx:pt>
          <cx:pt idx="13">0.0010718767027607899</cx:pt>
          <cx:pt idx="14">-0.00084948479869690805</cx:pt>
          <cx:pt idx="15">-0.00059758107205062699</cx:pt>
          <cx:pt idx="16">0.00029015936519528798</cx:pt>
          <cx:pt idx="17">-0.00019532946944851999</cx:pt>
          <cx:pt idx="18">0.00052494843652018796</cx:pt>
          <cx:pt idx="19">-0.00110986761170391</cx:pt>
          <cx:pt idx="20">0.00049400523277734704</cx:pt>
          <cx:pt idx="21">5.6698366359561799e-05</cx:pt>
          <cx:pt idx="22">9.0878830961301104e-05</cx:pt>
          <cx:pt idx="23">0.00037062371070622</cx:pt>
          <cx:pt idx="24">-0.00092963183391350898</cx:pt>
          <cx:pt idx="25">0.00017457217001490201</cx:pt>
          <cx:pt idx="26">0.00084866706473551697</cx:pt>
          <cx:pt idx="27">8.5455438402561406e-05</cx:pt>
          <cx:pt idx="28">-9.1543254338916004e-05</cx:pt>
          <cx:pt idx="29">-8.2401701259480497e-05</cx:pt>
          <cx:pt idx="30">0.000509873481981386</cx:pt>
          <cx:pt idx="31">-0.00037685624521836001</cx:pt>
          <cx:pt idx="32">0.00017992924624721999</cx:pt>
          <cx:pt idx="33">-0.00018481023889041601</cx:pt>
          <cx:pt idx="34">0.0042651123011055499</cx:pt>
          <cx:pt idx="35">0.00699357564182584</cx:pt>
          <cx:pt idx="36">0.0068979861454032199</cx:pt>
          <cx:pt idx="37">0.0031695190538992999</cx:pt>
          <cx:pt idx="38">0.0020093936545483798</cx:pt>
          <cx:pt idx="39">0.00360768390863318</cx:pt>
          <cx:pt idx="40">0.0051762733725283904</cx:pt>
          <cx:pt idx="41">0.0040144384070559501</cx:pt>
          <cx:pt idx="42">-0.0016109261205767801</cx:pt>
          <cx:pt idx="43">0.00111993035354816</cx:pt>
          <cx:pt idx="44">0.0080296091869971904</cx:pt>
          <cx:pt idx="45">0.0043685430461488503</cx:pt>
          <cx:pt idx="46">0.0021453668257058701</cx:pt>
          <cx:pt idx="47">0.0027558910948709998</cx:pt>
          <cx:pt idx="48">0.00253455908815629</cx:pt>
          <cx:pt idx="49">0.0019767467525484599</cx:pt>
          <cx:pt idx="50">0.0020295338420844699</cx:pt>
          <cx:pt idx="51">0.0014073710072996699</cx:pt>
          <cx:pt idx="52">0.000283196890006042</cx:pt>
          <cx:pt idx="53">0.00078941832190672595</cx:pt>
          <cx:pt idx="54">8.1439877450150706e-06</cx:pt>
          <cx:pt idx="55">-0.00015899678187376501</cx:pt>
          <cx:pt idx="56">-0.00037163473246049902</cx:pt>
          <cx:pt idx="57">-5.0015831735083599e-05</cx:pt>
          <cx:pt idx="58">-0.00082610043226111099</cx:pt>
          <cx:pt idx="59">0.00078185661224024097</cx:pt>
          <cx:pt idx="60">0.00018105646472741499</cx:pt>
          <cx:pt idx="61">0.00074419479279704502</cx:pt>
          <cx:pt idx="62">0.0042199209168144501</cx:pt>
          <cx:pt idx="63">0.0111699415948895</cx:pt>
          <cx:pt idx="64">0.014579945266806799</cx:pt>
          <cx:pt idx="65">0.014580803507708099</cx:pt>
          <cx:pt idx="66">0.023373087802004599</cx:pt>
          <cx:pt idx="67">0.027447583059977701</cx:pt>
          <cx:pt idx="68">0.022729539925283499</cx:pt>
          <cx:pt idx="69">-0.0046587718885032301</cx:pt>
          <cx:pt idx="70">0.0107448206626817</cx:pt>
          <cx:pt idx="71">0.0092417156435027799</cx:pt>
          <cx:pt idx="72">0.0131479324888747</cx:pt>
          <cx:pt idx="73">0.00282888677473609</cx:pt>
          <cx:pt idx="74">0.0117107989114912</cx:pt>
          <cx:pt idx="75">0.0055396118349499398</cx:pt>
          <cx:pt idx="76">0.0066860876754741101</cx:pt>
          <cx:pt idx="77">0.0088268482842558497</cx:pt>
          <cx:pt idx="78">0.0064412563100080802</cx:pt>
          <cx:pt idx="79">0.0025713917853014698</cx:pt>
          <cx:pt idx="80">0.0010313790859970201</cx:pt>
          <cx:pt idx="81">-8.0270514200332597e-05</cx:pt>
          <cx:pt idx="82">-0.00042307423683561498</cx:pt>
          <cx:pt idx="83">-7.4132030989800801e-05</cx:pt>
          <cx:pt idx="84">0.00031049085048893201</cx:pt>
          <cx:pt idx="85">0.000501183099816352</cx:pt>
          <cx:pt idx="86">-0.00056515417308371501</cx:pt>
          <cx:pt idx="87">0.0023451113088577501</cx:pt>
          <cx:pt idx="88">0.0016530254443847701</cx:pt>
          <cx:pt idx="89">-0.0014969937123847899</cx:pt>
          <cx:pt idx="90">0.0040107444190293001</cx:pt>
          <cx:pt idx="91">0.0031598508824451899</cx:pt>
          <cx:pt idx="92">0.0091111261052204007</cx:pt>
          <cx:pt idx="93">0.032487521900504801</cx:pt>
          <cx:pt idx="94">0.024483736763785301</cx:pt>
          <cx:pt idx="95">0.043546715792710897</cx:pt>
          <cx:pt idx="96">0.031930626680576502</cx:pt>
          <cx:pt idx="97">0.052491734747031199</cx:pt>
          <cx:pt idx="98">0.041102868183092903</cx:pt>
          <cx:pt idx="99">0.036864736607549298</cx:pt>
          <cx:pt idx="100">0.0431626034668793</cx:pt>
          <cx:pt idx="101">-0.0134262516018027</cx:pt>
          <cx:pt idx="102">-0.032043263762940102</cx:pt>
          <cx:pt idx="103">-0.0040445885955868897</cx:pt>
          <cx:pt idx="104">-0.0085348997556286103</cx:pt>
          <cx:pt idx="105">0.0077091445955404297</cx:pt>
          <cx:pt idx="106">0.0098355826730670299</cx:pt>
          <cx:pt idx="107">0.013854061268719501</cx:pt>
          <cx:pt idx="108">0.00336267017869863</cx:pt>
          <cx:pt idx="109">-0.0090601792164918399</cx:pt>
          <cx:pt idx="110">-0.0015347424040439801</cx:pt>
          <cx:pt idx="111">-0.00025014867470784098</cx:pt>
          <cx:pt idx="112">-0.00021192497344436499</cx:pt>
          <cx:pt idx="113">-0.00010739503293483501</cx:pt>
          <cx:pt idx="114">-0.0020522381811179501</cx:pt>
          <cx:pt idx="115">-0.0010251676091664001</cx:pt>
          <cx:pt idx="116">0.00229269090839359</cx:pt>
          <cx:pt idx="117">0.0062889737094327198</cx:pt>
          <cx:pt idx="118">0.0072426471832915699</cx:pt>
          <cx:pt idx="119">0.0080533316979529302</cx:pt>
          <cx:pt idx="120">0.00325818521805657</cx:pt>
          <cx:pt idx="121">0.0103781037666652</cx:pt>
          <cx:pt idx="122">0.0072279790931359398</cx:pt>
          <cx:pt idx="123">-0.019088912190904202</cx:pt>
          <cx:pt idx="124">0.00178837238257816</cx:pt>
          <cx:pt idx="125">0.0074789882755085697</cx:pt>
          <cx:pt idx="126">-0.0093881778415233295</cx:pt>
          <cx:pt idx="127">-0.019417892982268099</cx:pt>
          <cx:pt idx="128">0.022821077097786101</cx:pt>
          <cx:pt idx="129">0.0117917053822698</cx:pt>
          <cx:pt idx="130">-0.0166038588131068</cx:pt>
          <cx:pt idx="131">-0.0033569481299018998</cx:pt>
          <cx:pt idx="132">0.00323393224428378</cx:pt>
          <cx:pt idx="133">-0.0116162109264485</cx:pt>
          <cx:pt idx="134">-0.00298081574957367</cx:pt>
          <cx:pt idx="135">-0.036277311126652001</cx:pt>
          <cx:pt idx="136">-0.067324954469642706</cx:pt>
          <cx:pt idx="137">-0.038725158032804699</cx:pt>
          <cx:pt idx="138">-0.0093100138355608</cx:pt>
          <cx:pt idx="139">0.00128093573373109</cx:pt>
          <cx:pt idx="140">-0.00032095464028515598</cx:pt>
          <cx:pt idx="141">-0.00033883272657986898</cx:pt>
          <cx:pt idx="142">-0.00056814725051673601</cx:pt>
          <cx:pt idx="143">-0.0013605401321786399</cx:pt>
          <cx:pt idx="144">-0.0011854875896385301</cx:pt>
          <cx:pt idx="145">-0.0127699516521668</cx:pt>
          <cx:pt idx="146">-0.0086673223946345107</cx:pt>
          <cx:pt idx="147">-0.018514847368254098</cx:pt>
          <cx:pt idx="148">-0.038823484801934101</cx:pt>
          <cx:pt idx="149">-0.077776501946280899</cx:pt>
          <cx:pt idx="150">-0.059082647723057498</cx:pt>
          <cx:pt idx="151">-0.066965742005150097</cx:pt>
          <cx:pt idx="152">-0.033399356462119403</cx:pt>
          <cx:pt idx="153">0.034551830666990399</cx:pt>
          <cx:pt idx="154">0.079131329752424096</cx:pt>
          <cx:pt idx="155">0.074600565632928703</cx:pt>
          <cx:pt idx="156">0.033085832048297098</cx:pt>
          <cx:pt idx="157">0.00125357391135045</cx:pt>
          <cx:pt idx="158">0.037566772087659898</cx:pt>
          <cx:pt idx="159">0.037699896854549199</cx:pt>
          <cx:pt idx="160">0.020733280375376799</cx:pt>
          <cx:pt idx="161">-0.0179549358118621</cx:pt>
          <cx:pt idx="162">-0.036194530505053099</cx:pt>
          <cx:pt idx="163">-0.061828385954135701</cx:pt>
          <cx:pt idx="164">-0.058357457986486803</cx:pt>
          <cx:pt idx="165">-0.0172610168448931</cx:pt>
          <cx:pt idx="166">0.00189739177161473</cx:pt>
          <cx:pt idx="167">0.0019943497343514601</cx:pt>
          <cx:pt idx="168">6.3767573000454201e-05</cx:pt>
          <cx:pt idx="169">-0.00061043535158871798</cx:pt>
          <cx:pt idx="170">-8.8771065830388101e-06</cx:pt>
          <cx:pt idx="171">0.0010200611909172499</cx:pt>
          <cx:pt idx="172">0.0039760643432201299</cx:pt>
          <cx:pt idx="173">-0.0086458293118351695</cx:pt>
          <cx:pt idx="174">-0.0268909721743649</cx:pt>
          <cx:pt idx="175">-0.050708035767612701</cx:pt>
          <cx:pt idx="176">-0.076973696182338597</cx:pt>
          <cx:pt idx="177">-0.12067356605111999</cx:pt>
          <cx:pt idx="178">-0.086318566396754504</cx:pt>
          <cx:pt idx="179">-0.035648460325122797</cx:pt>
          <cx:pt idx="180">-0.0439754123140648</cx:pt>
          <cx:pt idx="181">-0.0011631812227865599</cx:pt>
          <cx:pt idx="182">0.0065693456883316901</cx:pt>
          <cx:pt idx="183">0.037330868702299798</cx:pt>
          <cx:pt idx="184">0.053101509457795702</cx:pt>
          <cx:pt idx="185">-3.5810993826424203e-05</cx:pt>
          <cx:pt idx="186">-0.045919039723495897</cx:pt>
          <cx:pt idx="187">-0.046235973993619298</cx:pt>
          <cx:pt idx="188">-0.030942503744585501</cx:pt>
          <cx:pt idx="189">-0.0095723738420298594</cx:pt>
          <cx:pt idx="190">-0.040487939247436398</cx:pt>
          <cx:pt idx="191">-0.079850983370528497</cx:pt>
          <cx:pt idx="192">-0.058377405157016199</cx:pt>
          <cx:pt idx="193">-0.025050885302998201</cx:pt>
          <cx:pt idx="194">-0.0089973854910057292</cx:pt>
          <cx:pt idx="195">-0.00053424030820504304</cx:pt>
          <cx:pt idx="196">-0.00091834506824005802</cx:pt>
          <cx:pt idx="197">-0.000168547008713608</cx:pt>
          <cx:pt idx="198">0.00017116542898615699</cx:pt>
          <cx:pt idx="199">0.00013646446463275199</cx:pt>
          <cx:pt idx="200">0.0099064899043940398</cx:pt>
          <cx:pt idx="201">-0.0071418072526045597</cx:pt>
          <cx:pt idx="202">-0.018577756271016099</cx:pt>
          <cx:pt idx="203">-0.067031595252951701</cx:pt>
          <cx:pt idx="204">-0.083414238856242495</cx:pt>
          <cx:pt idx="205">-0.053066248012521702</cx:pt>
          <cx:pt idx="206">-0.049717704427054601</cx:pt>
          <cx:pt idx="207">-0.044209852168995402</cx:pt>
          <cx:pt idx="208">-0.098954615391384407</cx:pt>
          <cx:pt idx="209">-0.051371325696193799</cx:pt>
          <cx:pt idx="210">-0.0396039005254743</cx:pt>
          <cx:pt idx="211">0.053194062941336703</cx:pt>
          <cx:pt idx="212">0.046321734023858703</cx:pt>
          <cx:pt idx="213">0.023822522180907899</cx:pt>
          <cx:pt idx="214">-0.011512748886166</cx:pt>
          <cx:pt idx="215">-0.066855459704285206</cx:pt>
          <cx:pt idx="216">-0.069009659667429807</cx:pt>
          <cx:pt idx="217">-0.033605658458898603</cx:pt>
          <cx:pt idx="218">-0.047504224783727803</cx:pt>
          <cx:pt idx="219">-0.055937201652919703</cx:pt>
          <cx:pt idx="220">-0.033016781959110099</cx:pt>
          <cx:pt idx="221">-0.0242128114075752</cx:pt>
          <cx:pt idx="222">-0.0088595385496285199</cx:pt>
          <cx:pt idx="223">2.3149667347599902e-05</cx:pt>
          <cx:pt idx="224">0.0027048309403523499</cx:pt>
          <cx:pt idx="225">0.00084038431309577295</cx:pt>
          <cx:pt idx="226">-0.00120600580897016</cx:pt>
          <cx:pt idx="227">-0.0010472155996534901</cx:pt>
          <cx:pt idx="228">0.00214230362563479</cx:pt>
          <cx:pt idx="229">-0.013194041009544801</cx:pt>
          <cx:pt idx="230">-0.036192473077134697</cx:pt>
          <cx:pt idx="231">-0.074038168318938599</cx:pt>
          <cx:pt idx="232">-0.060618617222489499</cx:pt>
          <cx:pt idx="233">-0.040630777333760297</cx:pt>
          <cx:pt idx="234">-0.097108210122032301</cx:pt>
          <cx:pt idx="235">-0.0914837702704</cx:pt>
          <cx:pt idx="236">-0.064169716367665705</cx:pt>
          <cx:pt idx="237">-0.023574465102453</cx:pt>
          <cx:pt idx="238">0.0134359368534196</cx:pt>
          <cx:pt idx="239">0.064271758227553405</cx:pt>
          <cx:pt idx="240">0.061628068786526997</cx:pt>
          <cx:pt idx="241">0.0227559795159561</cx:pt>
          <cx:pt idx="242">-0.050741246413576302</cx:pt>
          <cx:pt idx="243">-0.0298274798469969</cx:pt>
          <cx:pt idx="244">-0.0275264242106158</cx:pt>
          <cx:pt idx="245">-0.040704391728624098</cx:pt>
          <cx:pt idx="246">-0.083816456357896196</cx:pt>
          <cx:pt idx="247">-0.092892930050462702</cx:pt>
          <cx:pt idx="248">-0.056785598579727398</cx:pt>
          <cx:pt idx="249">-0.039968692509076503</cx:pt>
          <cx:pt idx="250">-0.0064345597730251797</cx:pt>
          <cx:pt idx="251">-0.00081200013046496002</cx:pt>
          <cx:pt idx="252">-0.00012660803910967899</cx:pt>
          <cx:pt idx="253">-0.00027879296967091202</cx:pt>
          <cx:pt idx="254">-0.0009792352217932981</cx:pt>
          <cx:pt idx="255">-0.00235287927825697</cx:pt>
          <cx:pt idx="256">-0.0113593796612443</cx:pt>
          <cx:pt idx="257">-0.044292589178472799</cx:pt>
          <cx:pt idx="258">-0.067468091745368997</cx:pt>
          <cx:pt idx="259">-0.067506303953532201</cx:pt>
          <cx:pt idx="260">-0.068838175513425706</cx:pt>
          <cx:pt idx="261">-0.059947967619118997</cx:pt>
          <cx:pt idx="262">-0.080640413060435207</cx:pt>
          <cx:pt idx="263">-0.112229764178761</cx:pt>
          <cx:pt idx="264">-0.020961032269858501</cx:pt>
          <cx:pt idx="265">0.082930659242391999</cx:pt>
          <cx:pt idx="266">0.0586389353021445</cx:pt>
          <cx:pt idx="267">0.0416769791324317</cx:pt>
          <cx:pt idx="268">0.0085796690789473797</cx:pt>
          <cx:pt idx="269">-0.034194286830517999</cx:pt>
          <cx:pt idx="270">-0.068760324736871298</cx:pt>
          <cx:pt idx="271">0.00493570243874112</cx:pt>
          <cx:pt idx="272">0.060664979928633102</cx:pt>
          <cx:pt idx="273">-0.027181854312602501</cx:pt>
          <cx:pt idx="274">-0.101829956376717</cx:pt>
          <cx:pt idx="275">-0.072500316606411</cx:pt>
          <cx:pt idx="276">-0.029209207330143899</cx:pt>
          <cx:pt idx="277">-0.050405297153466803</cx:pt>
          <cx:pt idx="278">-0.016331809577137101</cx:pt>
          <cx:pt idx="279">-0.0036214107650707201</cx:pt>
          <cx:pt idx="280">0.00103543259161465</cx:pt>
          <cx:pt idx="281">-0.00033406513745644898</cx:pt>
          <cx:pt idx="282">-0.00093506049097909303</cx:pt>
          <cx:pt idx="283">-0.0056411104493518703</cx:pt>
          <cx:pt idx="284">-0.0253706430808835</cx:pt>
          <cx:pt idx="285">-0.034997746878227702</cx:pt>
          <cx:pt idx="286">-0.050604896020928103</cx:pt>
          <cx:pt idx="287">-0.021304717267832</cx:pt>
          <cx:pt idx="288">-0.033087705822494103</cx:pt>
          <cx:pt idx="289">-0.024305865404365301</cx:pt>
          <cx:pt idx="290">-0.053274869604656598</cx:pt>
          <cx:pt idx="291">-0.030001635325132898</cx:pt>
          <cx:pt idx="292">0.025088123849770601</cx:pt>
          <cx:pt idx="293">0.062179054714401202</cx:pt>
          <cx:pt idx="294">0.063913105460705805</cx:pt>
          <cx:pt idx="295">-0.0147282042427717</cx:pt>
          <cx:pt idx="296">-0.021118396021459498</cx:pt>
          <cx:pt idx="297">0.022339190160075</cx:pt>
          <cx:pt idx="298">-0.00130246422683728</cx:pt>
          <cx:pt idx="299">-0.0078057287895856101</cx:pt>
          <cx:pt idx="300">0.032371022105898602</cx:pt>
          <cx:pt idx="301">-0.00682428657830651</cx:pt>
          <cx:pt idx="302">-0.028634243382132898</cx:pt>
          <cx:pt idx="303">-0.036969500329475297</cx:pt>
          <cx:pt idx="304">-0.041882670189203802</cx:pt>
          <cx:pt idx="305">-0.058890066481766999</cx:pt>
          <cx:pt idx="306">-0.018954165578728099</cx:pt>
          <cx:pt idx="307">-0.0015548491000988299</cx:pt>
          <cx:pt idx="308">-0.00046128618872005698</cx:pt>
          <cx:pt idx="309">0.0014135303111729</cx:pt>
          <cx:pt idx="310">-0.00120813478945369</cx:pt>
          <cx:pt idx="311">-0.0040482379695102703</cx:pt>
          <cx:pt idx="312">-0.030313773477584401</cx:pt>
          <cx:pt idx="313">-0.056422313805256002</cx:pt>
          <cx:pt idx="314">-0.0063381958070082602</cx:pt>
          <cx:pt idx="315">0.049864868720031402</cx:pt>
          <cx:pt idx="316">0.024267877946180301</cx:pt>
          <cx:pt idx="317">0.038208366752254898</cx:pt>
          <cx:pt idx="318">-0.0136140926748553</cx:pt>
          <cx:pt idx="319">-0.019201248351429799</cx:pt>
          <cx:pt idx="320">-0.025706954342727802</cx:pt>
          <cx:pt idx="321">0.00037803449488081701</cx:pt>
          <cx:pt idx="322">0.0045703460783687198</cx:pt>
          <cx:pt idx="323">-0.091745770749933994</cx:pt>
          <cx:pt idx="324">-0.023877850505577902</cx:pt>
          <cx:pt idx="325">-0.0317184586730304</cx:pt>
          <cx:pt idx="326">-0.0059074221801253598</cx:pt>
          <cx:pt idx="327">0.039055782637630002</cx:pt>
          <cx:pt idx="328">-0.0033223623737160799</cx:pt>
          <cx:pt idx="329">0.0166202283490057</cx:pt>
          <cx:pt idx="330">-0.0047231591722843701</cx:pt>
          <cx:pt idx="331">-0.029594539007031601</cx:pt>
          <cx:pt idx="332">-0.026447295226695401</cx:pt>
          <cx:pt idx="333">-0.036163398157254799</cx:pt>
          <cx:pt idx="334">-0.0142489330530986</cx:pt>
          <cx:pt idx="335">-0.00062690196280467802</cx:pt>
          <cx:pt idx="336">0.00035005751414829401</cx:pt>
          <cx:pt idx="337">0.00054930850550080396</cx:pt>
          <cx:pt idx="338">-0.0010547654350317999</cx:pt>
          <cx:pt idx="339">-0.0079210806420138193</cx:pt>
          <cx:pt idx="340">-0.027777849334809101</cx:pt>
          <cx:pt idx="341">-0.053161223334177797</cx:pt>
          <cx:pt idx="342">0.0060517154575940599</cx:pt>
          <cx:pt idx="343">0.0093921099268102198</cx:pt>
          <cx:pt idx="344">0.0060194057449533302</cx:pt>
          <cx:pt idx="345">0.041523208802474697</cx:pt>
          <cx:pt idx="346">-0.010449131749499799</cx:pt>
          <cx:pt idx="347">-0.0498105688432086</cx:pt>
          <cx:pt idx="348">-0.089002909923832502</cx:pt>
          <cx:pt idx="349">-0.0067719776982488097</cx:pt>
          <cx:pt idx="350">0.016658072962357998</cx:pt>
          <cx:pt idx="351">-0.107750894526578</cx:pt>
          <cx:pt idx="352">-0.061249849323221098</cx:pt>
          <cx:pt idx="353">-0.035550598712566703</cx:pt>
          <cx:pt idx="354">-0.0011972136112526799</cx:pt>
          <cx:pt idx="355">0.0132385275653662</cx:pt>
          <cx:pt idx="356">0.0141116225032285</cx:pt>
          <cx:pt idx="357">0.051868781766552602</cx:pt>
          <cx:pt idx="358">0.019707813719178301</cx:pt>
          <cx:pt idx="359">-0.0027096284951279499</cx:pt>
          <cx:pt idx="360">0.0132053903125744</cx:pt>
          <cx:pt idx="361">-0.0152884484664275</cx:pt>
          <cx:pt idx="362">-0.0072877508504165696</cx:pt>
          <cx:pt idx="363">7.8855515171645296e-05</cx:pt>
          <cx:pt idx="364">2.7378718936763801e-05</cx:pt>
          <cx:pt idx="365">0.00014760198371830199</cx:pt>
          <cx:pt idx="366">-0.00031576026619817001</cx:pt>
          <cx:pt idx="367">0.0055524719671966203</cx:pt>
          <cx:pt idx="368">-0.0151178723214693</cx:pt>
          <cx:pt idx="369">-0.0146422135032101</cx:pt>
          <cx:pt idx="370">0.046959450598068699</cx:pt>
          <cx:pt idx="371">0.015125500493868901</cx:pt>
          <cx:pt idx="372">0.026317234360353301</cx:pt>
          <cx:pt idx="373">-0.022939279241171999</cx:pt>
          <cx:pt idx="374">-0.028440676142478801</cx:pt>
          <cx:pt idx="375">-0.070497263465354995</cx:pt>
          <cx:pt idx="376">-0.039314629681251302</cx:pt>
          <cx:pt idx="377">0.0323576455255353</cx:pt>
          <cx:pt idx="378">-0.024018881718258601</cx:pt>
          <cx:pt idx="379">-0.0690300985883774</cx:pt>
          <cx:pt idx="380">-0.067856466203445306</cx:pt>
          <cx:pt idx="381">-0.040928293752675302</cx:pt>
          <cx:pt idx="382">0.0543032607714201</cx:pt>
          <cx:pt idx="383">0.033216966663229902</cx:pt>
          <cx:pt idx="384">0.0062843664940411903</cx:pt>
          <cx:pt idx="385">0.055588350926489699</cx:pt>
          <cx:pt idx="386">0.0495721291587259</cx:pt>
          <cx:pt idx="387">0.041637862086901199</cx:pt>
          <cx:pt idx="388">0.017007598159765599</cx:pt>
          <cx:pt idx="389">0.0029446824253602901</cx:pt>
          <cx:pt idx="390">0.0097407803180934102</cx:pt>
          <cx:pt idx="391">0.0016289067822480199</cx:pt>
          <cx:pt idx="392">0.00039706891860814402</cx:pt>
          <cx:pt idx="393">-0.00047300283917687099</cx:pt>
          <cx:pt idx="394">-0.00042851251506577598</cx:pt>
          <cx:pt idx="395">0.015628178591519999</cx:pt>
          <cx:pt idx="396">0.0034768085132538002</cx:pt>
          <cx:pt idx="397">0.040728416130158498</cx:pt>
          <cx:pt idx="398">0.032782853173579603</cx:pt>
          <cx:pt idx="399">0.043416042673484097</cx:pt>
          <cx:pt idx="400">0.049027893355409198</cx:pt>
          <cx:pt idx="401">0.033687379323496101</cx:pt>
          <cx:pt idx="402">-0.0207694260619927</cx:pt>
          <cx:pt idx="403">0.013796688088160701</cx:pt>
          <cx:pt idx="404">0.059233599907955903</cx:pt>
          <cx:pt idx="405">0.054967145872117103</cx:pt>
          <cx:pt idx="406">-0.050566971801752403</cx:pt>
          <cx:pt idx="407">-0.045477028529403302</cx:pt>
          <cx:pt idx="408">-0.0143046849548321</cx:pt>
          <cx:pt idx="409">0.020894080234618799</cx:pt>
          <cx:pt idx="410">0.031928828111574499</cx:pt>
          <cx:pt idx="411">-0.0233028381121658</cx:pt>
          <cx:pt idx="412">0.016253066632660001</cx:pt>
          <cx:pt idx="413">0.080770023077730305</cx:pt>
          <cx:pt idx="414">0.040847648543039697</cx:pt>
          <cx:pt idx="415">-0.0102748910468061</cx:pt>
          <cx:pt idx="416">0.025037257396944901</cx:pt>
          <cx:pt idx="417">0.013866619032271099</cx:pt>
          <cx:pt idx="418">0.0043119188368413103</cx:pt>
          <cx:pt idx="419">4.7668608463641998e-05</cx:pt>
          <cx:pt idx="420">-0.00043195176091606201</cx:pt>
          <cx:pt idx="421">-0.0010191895733182501</cx:pt>
          <cx:pt idx="422">-0.00095375554501287395</cx:pt>
          <cx:pt idx="423">0.017303610592319899</cx:pt>
          <cx:pt idx="424">0.010945153335523599</cx:pt>
          <cx:pt idx="425">0.034798101284036001</cx:pt>
          <cx:pt idx="426">-0.012423072185603999</cx:pt>
          <cx:pt idx="427">0.041057161877666698</cx:pt>
          <cx:pt idx="428">0.044914932262936802</cx:pt>
          <cx:pt idx="429">0.064676127402381101</cx:pt>
          <cx:pt idx="430">0.051974641439780603</cx:pt>
          <cx:pt idx="431">0.032011434751733098</cx:pt>
          <cx:pt idx="432">0.0627331855298775</cx:pt>
          <cx:pt idx="433">-0.00025833523107244801</cx:pt>
          <cx:pt idx="434">-0.056129648960067301</cx:pt>
          <cx:pt idx="435">-0.031955699994346103</cx:pt>
          <cx:pt idx="436">0.061328566257669102</cx:pt>
          <cx:pt idx="437">0.050060591146053698</cx:pt>
          <cx:pt idx="438">0.027693504510270299</cx:pt>
          <cx:pt idx="439">0.015768571437621101</cx:pt>
          <cx:pt idx="440">-0.013513341259238001</cx:pt>
          <cx:pt idx="441">0.0177339584907046</cx:pt>
          <cx:pt idx="442">0.013270910372994301</cx:pt>
          <cx:pt idx="443">0.0111919504455364</cx:pt>
          <cx:pt idx="444">0.039497334328775002</cx:pt>
          <cx:pt idx="445">0.035693650693476402</cx:pt>
          <cx:pt idx="446">0.0122918037476634</cx:pt>
          <cx:pt idx="447">0.0059785481237603797</cx:pt>
          <cx:pt idx="448">0.00034256937432078301</cx:pt>
          <cx:pt idx="449">-0.00023979588671408999</cx:pt>
          <cx:pt idx="450">0.000112274269272427</cx:pt>
          <cx:pt idx="451">0.012246436861856501</cx:pt>
          <cx:pt idx="452">0.025066185126493602</cx:pt>
          <cx:pt idx="453">0.045958423681787201</cx:pt>
          <cx:pt idx="454">0.0130826642013738</cx:pt>
          <cx:pt idx="455">0.054425477849902697</cx:pt>
          <cx:pt idx="456">0.078223103275303796</cx:pt>
          <cx:pt idx="457">0.062357059211625897</cx:pt>
          <cx:pt idx="458">0.063170959630516402</cx:pt>
          <cx:pt idx="459">0.068341946811818002</cx:pt>
          <cx:pt idx="460">0.0113819955585034</cx:pt>
          <cx:pt idx="461">-0.085189667226532595</cx:pt>
          <cx:pt idx="462">-0.067833705438708605</cx:pt>
          <cx:pt idx="463">0.00331144238862386</cx:pt>
          <cx:pt idx="464">0.099689467013281394</cx:pt>
          <cx:pt idx="465">0.090334612515841003</cx:pt>
          <cx:pt idx="466">0.039371910526525701</cx:pt>
          <cx:pt idx="467">0.0181140075185715</cx:pt>
          <cx:pt idx="468">0.0411601859431431</cx:pt>
          <cx:pt idx="469">0.070856560407261293</cx:pt>
          <cx:pt idx="470">0.062993941708281403</cx:pt>
          <cx:pt idx="471">0.0180898999253216</cx:pt>
          <cx:pt idx="472">0.0069776653986594996</cx:pt>
          <cx:pt idx="473">0.049889804521395402</cx:pt>
          <cx:pt idx="474">0.019272933457587599</cx:pt>
          <cx:pt idx="475">0.0035467232856258401</cx:pt>
          <cx:pt idx="476">0.000120393918602325</cx:pt>
          <cx:pt idx="477">0.00067831684691818596</cx:pt>
          <cx:pt idx="478">0.0081594114737721501</cx:pt>
          <cx:pt idx="479">0.0114775676277711</cx:pt>
          <cx:pt idx="480">0.054461432503859999</cx:pt>
          <cx:pt idx="481">0.049791235041909</cx:pt>
          <cx:pt idx="482">-0.016176681479543601</cx:pt>
          <cx:pt idx="483">0.031729553105712099</cx:pt>
          <cx:pt idx="484">0.073012930189230801</cx:pt>
          <cx:pt idx="485">0.10788544481239599</cx:pt>
          <cx:pt idx="486">0.060256856432514598</cx:pt>
          <cx:pt idx="487">-0.0342323105445878</cx:pt>
          <cx:pt idx="488">-0.069702988725737602</cx:pt>
          <cx:pt idx="489">-0.114187724037025</cx:pt>
          <cx:pt idx="490">-0.048254239922985498</cx:pt>
          <cx:pt idx="491">0.044557752448622298</cx:pt>
          <cx:pt idx="492">0.071946836416545701</cx:pt>
          <cx:pt idx="493">0.030431946947419498</cx:pt>
          <cx:pt idx="494">0.020496523352992999</cx:pt>
          <cx:pt idx="495">-0.00144001808617192</cx:pt>
          <cx:pt idx="496">0.0087758112982930497</cx:pt>
          <cx:pt idx="497">0.10711800891112699</cx:pt>
          <cx:pt idx="498">0.095995004565788494</cx:pt>
          <cx:pt idx="499">0.0279719774501428</cx:pt>
          <cx:pt idx="500">0.0057301514435488497</cx:pt>
          <cx:pt idx="501">0.032267741576791298</cx:pt>
          <cx:pt idx="502">0.0070828695684435504</cx:pt>
          <cx:pt idx="503">0.0022346759716148799</cx:pt>
          <cx:pt idx="504">-0.00047362081840070301</cx:pt>
          <cx:pt idx="505">0.000282045558489545</cx:pt>
          <cx:pt idx="506">0.0044735340144247699</cx:pt>
          <cx:pt idx="507">0.010128257718290999</cx:pt>
          <cx:pt idx="508">0.071616854024243295</cx:pt>
          <cx:pt idx="509">0.0510823328749224</cx:pt>
          <cx:pt idx="510">-0.0141959660167814</cx:pt>
          <cx:pt idx="511">0.039546862818999599</cx:pt>
          <cx:pt idx="512">0.061250254542687899</cx:pt>
          <cx:pt idx="513">0.100283848557168</cx:pt>
          <cx:pt idx="514">0.018116975981577899</cx:pt>
          <cx:pt idx="515">-0.084843150947974302</cx:pt>
          <cx:pt idx="516">-0.088378928685265007</cx:pt>
          <cx:pt idx="517">-0.102222568355614</cx:pt>
          <cx:pt idx="518">0.0037265027646217501</cx:pt>
          <cx:pt idx="519">0.060192381364703201</cx:pt>
          <cx:pt idx="520">0.061136315216415299</cx:pt>
          <cx:pt idx="521">-0.0367004604317165</cx:pt>
          <cx:pt idx="522">0.0259764529753987</cx:pt>
          <cx:pt idx="523">0.034373302996483397</cx:pt>
          <cx:pt idx="524">0.024674818486076101</cx:pt>
          <cx:pt idx="525">0.082597707070468707</cx:pt>
          <cx:pt idx="526">0.067086355961117006</cx:pt>
          <cx:pt idx="527">0.020770265626483798</cx:pt>
          <cx:pt idx="528">0.0035767035364779498</cx:pt>
          <cx:pt idx="529">0.0092273096258867707</cx:pt>
          <cx:pt idx="530">0.00085986300347153804</cx:pt>
          <cx:pt idx="531">0.00065472939048658203</cx:pt>
          <cx:pt idx="532">0.00033035516970862102</cx:pt>
          <cx:pt idx="533">-0.00035988828929069599</cx:pt>
          <cx:pt idx="534">0.00091234811210988702</cx:pt>
          <cx:pt idx="535">0.0140410612978078</cx:pt>
          <cx:pt idx="536">0.067833472009544302</cx:pt>
          <cx:pt idx="537">0.066212151435188299</cx:pt>
          <cx:pt idx="538">0.0046525378144605797</cx:pt>
          <cx:pt idx="539">0.037036843693315002</cx:pt>
          <cx:pt idx="540">0.053493787348726597</cx:pt>
          <cx:pt idx="541">0.040958295404862601</cx:pt>
          <cx:pt idx="542">0.018725164351290999</cx:pt>
          <cx:pt idx="543">-0.049569029249813497</cx:pt>
          <cx:pt idx="544">-0.093661720242925905</cx:pt>
          <cx:pt idx="545">-0.103286517882098</cx:pt>
          <cx:pt idx="546">0.026598022060649699</cx:pt>
          <cx:pt idx="547">0.041263809375772897</cx:pt>
          <cx:pt idx="548">-0.0108265834692049</cx:pt>
          <cx:pt idx="549">-0.021068433224313</cx:pt>
          <cx:pt idx="550">0.016691729251625299</cx:pt>
          <cx:pt idx="551">0.020637073055924798</cx:pt>
          <cx:pt idx="552">0.035929788695869498</cx:pt>
          <cx:pt idx="553">0.057944933743808297</cx:pt>
          <cx:pt idx="554">0.044930849888286398</cx:pt>
          <cx:pt idx="555">0.0012143850813820299</cx:pt>
          <cx:pt idx="556">-0.0151067402027831</cx:pt>
          <cx:pt idx="557">-0.0023305328613091401</cx:pt>
          <cx:pt idx="558">0.0051333682505336998</cx:pt>
          <cx:pt idx="559">-0.00035493434690475801</cx:pt>
          <cx:pt idx="560">-0.00065858725955744604</cx:pt>
          <cx:pt idx="561">0.00071338171762634801</cx:pt>
          <cx:pt idx="562">0.0031718164781905801</cx:pt>
          <cx:pt idx="563">0.026255248997327001</cx:pt>
          <cx:pt idx="564">0.0561978594044713</cx:pt>
          <cx:pt idx="565">0.045946270673023301</cx:pt>
          <cx:pt idx="566">0.0033541074026925601</cx:pt>
          <cx:pt idx="567">0.060681186743052201</cx:pt>
          <cx:pt idx="568">0.066687653604231498</cx:pt>
          <cx:pt idx="569">0.036746481788296197</cx:pt>
          <cx:pt idx="570">0.071741768106358794</cx:pt>
          <cx:pt idx="571">0.0373776530127925</cx:pt>
          <cx:pt idx="572">-0.031731468023279398</cx:pt>
          <cx:pt idx="573">-0.087700752176837302</cx:pt>
          <cx:pt idx="574">-0.046244206802817399</cx:pt>
          <cx:pt idx="575">-0.017755798934441101</cx:pt>
          <cx:pt idx="576">-0.063092931674790798</cx:pt>
          <cx:pt idx="577">-0.076272611529456302</cx:pt>
          <cx:pt idx="578">-0.023431517073986999</cx:pt>
          <cx:pt idx="579">-0.032001087348050697</cx:pt>
          <cx:pt idx="580">-0.0116899691616723</cx:pt>
          <cx:pt idx="581">0.023745817721796701</cx:pt>
          <cx:pt idx="582">0.00039667041516379501</cx:pt>
          <cx:pt idx="583">-0.0276848524416573</cx:pt>
          <cx:pt idx="584">-0.031350595926981598</cx:pt>
          <cx:pt idx="585">-0.015473966991985199</cx:pt>
          <cx:pt idx="586">0.0023863797515850599</cx:pt>
          <cx:pt idx="587">0.00026228865379399199</cx:pt>
          <cx:pt idx="588">-4.8991146118786602e-08</cx:pt>
          <cx:pt idx="589">0.0010321643049737701</cx:pt>
          <cx:pt idx="590">0.0052106987058716204</cx:pt>
          <cx:pt idx="591">0.032911250759734903</cx:pt>
          <cx:pt idx="592">0.047870236708752102</cx:pt>
          <cx:pt idx="593">0.045280666047026102</cx:pt>
          <cx:pt idx="594">0.025495702422312801</cx:pt>
          <cx:pt idx="595">0.027067146568851001</cx:pt>
          <cx:pt idx="596">0.026187765038772699</cx:pt>
          <cx:pt idx="597">-0.0031529913354198498</cx:pt>
          <cx:pt idx="598">0.052271502516760701</cx:pt>
          <cx:pt idx="599">0.064089887088354794</cx:pt>
          <cx:pt idx="600">0.052410523796851301</cx:pt>
          <cx:pt idx="601">0.0152153007667699</cx:pt>
          <cx:pt idx="602">-0.0024876182964655102</cx:pt>
          <cx:pt idx="603">-0.0562843191849891</cx:pt>
          <cx:pt idx="604">-0.074713577728822603</cx:pt>
          <cx:pt idx="605">-0.039916760043477398</cx:pt>
          <cx:pt idx="606">-0.068938417522817194</cx:pt>
          <cx:pt idx="607">-0.073924344371877698</cx:pt>
          <cx:pt idx="608">-0.047921611205638502</cx:pt>
          <cx:pt idx="609">-0.0218012517745521</cx:pt>
          <cx:pt idx="610">-0.00185424395609074</cx:pt>
          <cx:pt idx="611">-0.0240246628926408</cx:pt>
          <cx:pt idx="612">-0.039500160684215101</cx:pt>
          <cx:pt idx="613">-0.012497689052256801</cx:pt>
          <cx:pt idx="614">0.0054354736815037602</cx:pt>
          <cx:pt idx="615">0.00034307293500987398</cx:pt>
          <cx:pt idx="616">5.1585610604980103e-06</cx:pt>
          <cx:pt idx="617">-0.000576802690312833</cx:pt>
          <cx:pt idx="618">0.0051437305271122696</cx:pt>
          <cx:pt idx="619">0.028076447200518401</cx:pt>
          <cx:pt idx="620">0.0271173381811784</cx:pt>
          <cx:pt idx="621">0.036436869349069798</cx:pt>
          <cx:pt idx="622">0.049077644639013401</cx:pt>
          <cx:pt idx="623">0.0099160563371589096</cx:pt>
          <cx:pt idx="624">-0.022856510823998401</cx:pt>
          <cx:pt idx="625">-0.0139350273117871</cx:pt>
          <cx:pt idx="626">0.038004325837943699</cx:pt>
          <cx:pt idx="627">0.041809647228865203</cx:pt>
          <cx:pt idx="628">0.107556250962378</cx:pt>
          <cx:pt idx="629">0.060048785287248302</cx:pt>
          <cx:pt idx="630">0.0029794806246139401</cx:pt>
          <cx:pt idx="631">0.0103714247358229</cx:pt>
          <cx:pt idx="632">-0.0041489843580862799</cx:pt>
          <cx:pt idx="633">-0.040361168819526803</cx:pt>
          <cx:pt idx="634">-0.059764069641894201</cx:pt>
          <cx:pt idx="635">-0.056274578740203501</cx:pt>
          <cx:pt idx="636">-0.051821977210701399</cx:pt>
          <cx:pt idx="637">-0.0383008651818489</cx:pt>
          <cx:pt idx="638">-0.0087325639546391703</cx:pt>
          <cx:pt idx="639">-0.041577316077500599</cx:pt>
          <cx:pt idx="640">-0.031983211615790201</cx:pt>
          <cx:pt idx="641">-0.014595206040079099</cx:pt>
          <cx:pt idx="642">-0.0038410736662010401</cx:pt>
          <cx:pt idx="643">0.00015377012944904999</cx:pt>
          <cx:pt idx="644">-0.00042287559394810898</cx:pt>
          <cx:pt idx="645">7.7963249269645505e-05</cx:pt>
          <cx:pt idx="646">0.000634797016585925</cx:pt>
          <cx:pt idx="647">0.0124193048966395</cx:pt>
          <cx:pt idx="648">-0.0050610127899131498</cx:pt>
          <cx:pt idx="649">-0.0077571890646372299</cx:pt>
          <cx:pt idx="650">-0.020174782952378699</cx:pt>
          <cx:pt idx="651">-0.00175424815126175</cx:pt>
          <cx:pt idx="652">0.023494303208159699</cx:pt>
          <cx:pt idx="653">-0.0057151743244870197</cx:pt>
          <cx:pt idx="654">-0.0082266340707868903</cx:pt>
          <cx:pt idx="655">-0.0383199571014122</cx:pt>
          <cx:pt idx="656">-0.026863584518726301</cx:pt>
          <cx:pt idx="657">-0.0167930433780265</cx:pt>
          <cx:pt idx="658">-0.020557303069998999</cx:pt>
          <cx:pt idx="659">-0.02551986721943</cx:pt>
          <cx:pt idx="660">-0.082179192416606303</cx:pt>
          <cx:pt idx="661">-0.083241916091436205</cx:pt>
          <cx:pt idx="662">-0.061360436135611499</cx:pt>
          <cx:pt idx="663">-0.077002389184030101</cx:pt>
          <cx:pt idx="664">-0.060702690840882603</cx:pt>
          <cx:pt idx="665">-0.019095603079328501</cx:pt>
          <cx:pt idx="666">-0.017350805016517101</cx:pt>
          <cx:pt idx="667">-0.0254639696356375</cx:pt>
          <cx:pt idx="668">-0.027431205084006802</cx:pt>
          <cx:pt idx="669">-0.013443251422365601</cx:pt>
          <cx:pt idx="670">-0.0026984621020229899</cx:pt>
          <cx:pt idx="671">-0.00099846751498869498</cx:pt>
          <cx:pt idx="672">0.00057808502601037798</cx:pt>
          <cx:pt idx="673">-0.00047147446977473202</cx:pt>
          <cx:pt idx="674">-0.0012079659992281599</cx:pt>
          <cx:pt idx="675">-0.0041403647332765</cx:pt>
          <cx:pt idx="676">-0.016138336779655</cx:pt>
          <cx:pt idx="677">-0.030667908919230699</cx:pt>
          <cx:pt idx="678">-0.048077139792850603</cx:pt>
          <cx:pt idx="679">-0.027676905758352299</cx:pt>
          <cx:pt idx="680">-0.015930318552626999</cx:pt>
          <cx:pt idx="681">0.0089882081163228395</cx:pt>
          <cx:pt idx="682">-0.0216503371012365</cx:pt>
          <cx:pt idx="683">-0.051111815670805603</cx:pt>
          <cx:pt idx="684">-0.058503127279264502</cx:pt>
          <cx:pt idx="685">-0.064653788458781794</cx:pt>
          <cx:pt idx="686">-0.086636911856418905</cx:pt>
          <cx:pt idx="687">-0.080109337337234895</cx:pt>
          <cx:pt idx="688">-0.072021488006811393</cx:pt>
          <cx:pt idx="689">-0.077997886945813194</cx:pt>
          <cx:pt idx="690">-0.0448141219049372</cx:pt>
          <cx:pt idx="691">-0.060491956500555097</cx:pt>
          <cx:pt idx="692">-0.027769107439026199</cx:pt>
          <cx:pt idx="693">-0.030645771987905902</cx:pt>
          <cx:pt idx="694">-0.026213124237204899</cx:pt>
          <cx:pt idx="695">-0.0138185396345751</cx:pt>
          <cx:pt idx="696">-0.0045087259881787696</cx:pt>
          <cx:pt idx="697">0.00072105921276141897</cx:pt>
          <cx:pt idx="698">0.00039691244720928699</cx:pt>
          <cx:pt idx="699">0.00049845281878055305</cx:pt>
          <cx:pt idx="700">-0.000113345046290533</cx:pt>
          <cx:pt idx="701">0.00049562660643426998</cx:pt>
          <cx:pt idx="702">-0.00014914893625386099</cx:pt>
          <cx:pt idx="703">-0.0013973465642463201</cx:pt>
          <cx:pt idx="704">-0.0037298346913703798</cx:pt>
          <cx:pt idx="705">-0.023140982340969798</cx:pt>
          <cx:pt idx="706">-0.020625611900933899</cx:pt>
          <cx:pt idx="707">-0.0172669035365479</cx:pt>
          <cx:pt idx="708">-0.026812487492600599</cx:pt>
          <cx:pt idx="709">-0.033998878901915698</cx:pt>
          <cx:pt idx="710">-0.061079968803077901</cx:pt>
          <cx:pt idx="711">-0.071681906194267703</cx:pt>
          <cx:pt idx="712">-0.0809025174040756</cx:pt>
          <cx:pt idx="713">-0.052261602208550403</cx:pt>
          <cx:pt idx="714">-0.067476887488369594</cx:pt>
          <cx:pt idx="715">-0.054264776137143499</cx:pt>
          <cx:pt idx="716">-0.0362309309192533</cx:pt>
          <cx:pt idx="717">-0.054231139199525297</cx:pt>
          <cx:pt idx="718">-0.052394178346386502</cx:pt>
          <cx:pt idx="719">-0.041767866567881701</cx:pt>
          <cx:pt idx="720">-0.028961446079437</cx:pt>
          <cx:pt idx="721">-0.0185054313887177</cx:pt>
          <cx:pt idx="722">-0.00881047668736357</cx:pt>
          <cx:pt idx="723">-0.00027370329016155801</cx:pt>
          <cx:pt idx="724">-0.00074598785334483103</cx:pt>
          <cx:pt idx="725">0.00015999631591945401</cx:pt>
          <cx:pt idx="726">0.00047643177777124702</cx:pt>
          <cx:pt idx="727">-0.000248033679633232</cx:pt>
          <cx:pt idx="728">0.000397440373153554</cx:pt>
          <cx:pt idx="729">-0.00014043746345111899</cx:pt>
          <cx:pt idx="730">5.8213203029833498e-05</cx:pt>
          <cx:pt idx="731">3.3090100751147798e-05</cx:pt>
          <cx:pt idx="732">0.000881878264321044</cx:pt>
          <cx:pt idx="733">-0.0033189817204340201</cx:pt>
          <cx:pt idx="734">-0.00112001367268388</cx:pt>
          <cx:pt idx="735">-0.0056275308669654798</cx:pt>
          <cx:pt idx="736">-0.0057821252608031498</cx:pt>
          <cx:pt idx="737">-0.012072282079296901</cx:pt>
          <cx:pt idx="738">-0.016079552287202901</cx:pt>
          <cx:pt idx="739">-0.0051779796647559804</cx:pt>
          <cx:pt idx="740">0.0023819603725074101</cx:pt>
          <cx:pt idx="741">-0.013180129550042099</cx:pt>
          <cx:pt idx="742">-0.023844452400222</cx:pt>
          <cx:pt idx="743">-0.019597271531728699</cx:pt>
          <cx:pt idx="744">-0.0094694628426295301</cx:pt>
          <cx:pt idx="745">-0.0194547592898958</cx:pt>
          <cx:pt idx="746">-0.0122137162224731</cx:pt>
          <cx:pt idx="747">-0.0122671540932017</cx:pt>
          <cx:pt idx="748">-0.0114898683749926</cx:pt>
          <cx:pt idx="749">-0.01125358655369</cx:pt>
          <cx:pt idx="750">-0.0086851996592869195</cx:pt>
          <cx:pt idx="751">0.00043640110900825002</cx:pt>
          <cx:pt idx="752">0.00054815678049083001</cx:pt>
          <cx:pt idx="753">-0.00027404004430625498</cx:pt>
          <cx:pt idx="754">-0.00027839936576206498</cx:pt>
          <cx:pt idx="755">-6.09385728198416e-05</cx:pt>
          <cx:pt idx="756">0.00010324479798815401</cx:pt>
          <cx:pt idx="757">-0.00093798244296191397</cx:pt>
          <cx:pt idx="758">0.00019927425068053001</cx:pt>
          <cx:pt idx="759">0.00050235312495216101</cx:pt>
          <cx:pt idx="760">0.00027607732275413798</cx:pt>
          <cx:pt idx="761">-0.00044082804203046601</cx:pt>
          <cx:pt idx="762">-0.00064338114697428295</cx:pt>
          <cx:pt idx="763">-0.00099528027492592694</cx:pt>
          <cx:pt idx="764">-0.000832406926727362</cx:pt>
          <cx:pt idx="765">-0.00178278756374945</cx:pt>
          <cx:pt idx="766">-0.00068926450912524704</cx:pt>
          <cx:pt idx="767">-0.0045305756289875298</cx:pt>
          <cx:pt idx="768">-0.00182942890346105</cx:pt>
          <cx:pt idx="769">0.00027562445519299699</cx:pt>
          <cx:pt idx="770">0.0021549430865762101</cx:pt>
          <cx:pt idx="771">0.000206607077013445</cx:pt>
          <cx:pt idx="772">-0.00103050866012822</cx:pt>
          <cx:pt idx="773">-0.0023310136407940201</cx:pt>
          <cx:pt idx="774">-0.00479271804695529</cx:pt>
          <cx:pt idx="775">-0.000116646327877132</cx:pt>
          <cx:pt idx="776">-0.00023085698013658299</cx:pt>
          <cx:pt idx="777">-0.0049766695649137299</cx:pt>
          <cx:pt idx="778">-0.0078826699106624796</cx:pt>
          <cx:pt idx="779">-0.0020201941598267199</cx:pt>
          <cx:pt idx="780">0.00021138151170026201</cx:pt>
          <cx:pt idx="781">0.00087849527027442597</cx:pt>
          <cx:pt idx="782">0.00054815682712263899</cx:pt>
          <cx:pt idx="783">-0.000101448099463693</cx:pt>
        </cx:lvl>
      </cx:numDim>
    </cx:data>
    <cx:data id="189">
      <cx:numDim type="val">
        <cx:f>'001_WA_F - 副本'!$GH$1:$GH$784</cx:f>
        <cx:lvl ptCount="784" formatCode="G/通用格式">
          <cx:pt idx="0">-0.00035649044996440297</cx:pt>
          <cx:pt idx="1">1.9428095008646601e-05</cx:pt>
          <cx:pt idx="2">0.00130934551630706</cx:pt>
          <cx:pt idx="3">0.00061585003756469802</cx:pt>
          <cx:pt idx="4">9.4244676412561393e-05</cx:pt>
          <cx:pt idx="5">5.7441585547656401e-06</cx:pt>
          <cx:pt idx="6">9.1200708530267695e-05</cx:pt>
          <cx:pt idx="7">0.000215029301763321</cx:pt>
          <cx:pt idx="8">0.00064913646396860098</cx:pt>
          <cx:pt idx="9">0.00038397231997766199</cx:pt>
          <cx:pt idx="10">0.000145418550093813</cx:pt>
          <cx:pt idx="11">7.4973515626204498e-06</cx:pt>
          <cx:pt idx="12">-0.000231034863236307</cx:pt>
          <cx:pt idx="13">0.00067020114542140196</cx:pt>
          <cx:pt idx="14">-0.000154058718889788</cx:pt>
          <cx:pt idx="15">-0.000128777022276009</cx:pt>
          <cx:pt idx="16">-0.000410149063284374</cx:pt>
          <cx:pt idx="17">-0.00035488259931982</cx:pt>
          <cx:pt idx="18">-0.000166483940671869</cx:pt>
          <cx:pt idx="19">0.000185825722476203</cx:pt>
          <cx:pt idx="20">-0.00029008969889362997</cx:pt>
          <cx:pt idx="21">-0.000229294992864918</cx:pt>
          <cx:pt idx="22">-0.00012652917354191801</cx:pt>
          <cx:pt idx="23">8.5041407009708801e-05</cx:pt>
          <cx:pt idx="24">-0.00055871528904531903</cx:pt>
          <cx:pt idx="25">-0.00018024836969223699</cx:pt>
          <cx:pt idx="26">-0.00042055489777984901</cx:pt>
          <cx:pt idx="27">-0.000147806546323854</cx:pt>
          <cx:pt idx="28">0.00057363514499702997</cx:pt>
          <cx:pt idx="29">0.00038040836312495599</cx:pt>
          <cx:pt idx="30">7.1453701904056194e-05</cx:pt>
          <cx:pt idx="31">0.00017048880710509399</cx:pt>
          <cx:pt idx="32">-0.00055973026259806204</cx:pt>
          <cx:pt idx="33">-0.00031425046358962499</cx:pt>
          <cx:pt idx="34">6.1953079408960996e-05</cx:pt>
          <cx:pt idx="35">0.00037384490244234299</cx:pt>
          <cx:pt idx="36">0.00099055977423083094</cx:pt>
          <cx:pt idx="37">0.00060093778337255504</cx:pt>
          <cx:pt idx="38">0.0016802165141976101</cx:pt>
          <cx:pt idx="39">0.00314598085516056</cx:pt>
          <cx:pt idx="40">0.00254368480444817</cx:pt>
          <cx:pt idx="41">0.00182046323277589</cx:pt>
          <cx:pt idx="42">0.0021641799535463599</cx:pt>
          <cx:pt idx="43">0.00149154677089407</cx:pt>
          <cx:pt idx="44">0.00050303542443428599</cx:pt>
          <cx:pt idx="45">0.00043882892454347498</cx:pt>
          <cx:pt idx="46">0.0014608913497299099</cx:pt>
          <cx:pt idx="47">0.00063038672052389904</cx:pt>
          <cx:pt idx="48">0.0015283985131009101</cx:pt>
          <cx:pt idx="49">0.0016312881493129199</cx:pt>
          <cx:pt idx="50">5.6640432017916802e-05</cx:pt>
          <cx:pt idx="51">0.00014030194170047201</cx:pt>
          <cx:pt idx="52">-0.00086128060154982197</cx:pt>
          <cx:pt idx="53">-3.2594524071838199e-05</cx:pt>
          <cx:pt idx="54">-9.5333388396744498e-05</cx:pt>
          <cx:pt idx="55">-0.000230763391262715</cx:pt>
          <cx:pt idx="56">-7.1447148710897202e-05</cx:pt>
          <cx:pt idx="57">-0.00058928176480336103</cx:pt>
          <cx:pt idx="58">0.00013976554572040899</cx:pt>
          <cx:pt idx="59">-0.000307275889120062</cx:pt>
          <cx:pt idx="60">-0.00038111657287396</cx:pt>
          <cx:pt idx="61">0.00039337137551578302</cx:pt>
          <cx:pt idx="62">0.00035191820957931902</cx:pt>
          <cx:pt idx="63">0.00206719853544008</cx:pt>
          <cx:pt idx="64">0.0042435289722777001</cx:pt>
          <cx:pt idx="65">0.00274833808226785</cx:pt>
          <cx:pt idx="66">0.0075364053990946804</cx:pt>
          <cx:pt idx="67">0.013883304342465101</cx:pt>
          <cx:pt idx="68">0.014646473358601701</cx:pt>
          <cx:pt idx="69">0.0068561572137118103</cx:pt>
          <cx:pt idx="70">0.00883459081874843</cx:pt>
          <cx:pt idx="71">0.0128933848821306</cx:pt>
          <cx:pt idx="72">0.015915730030800601</cx:pt>
          <cx:pt idx="73">0.0130725109628409</cx:pt>
          <cx:pt idx="74">0.014918054964913101</cx:pt>
          <cx:pt idx="75">0.015603180052146001</cx:pt>
          <cx:pt idx="76">0.015488780263241299</cx:pt>
          <cx:pt idx="77">0.0138236516812132</cx:pt>
          <cx:pt idx="78">0.00694022202675635</cx:pt>
          <cx:pt idx="79">0.0015696309989770699</cx:pt>
          <cx:pt idx="80">-0.00098120605803414204</cx:pt>
          <cx:pt idx="81">-0.00018544823694737299</cx:pt>
          <cx:pt idx="82">-0.00058950780454743298</cx:pt>
          <cx:pt idx="83">0.00082318640319385802</cx:pt>
          <cx:pt idx="84">0.00035563170797343598</cx:pt>
          <cx:pt idx="85">0.000212451778428147</cx:pt>
          <cx:pt idx="86">-0.000565490035441772</cx:pt>
          <cx:pt idx="87">0.00081202911156907302</cx:pt>
          <cx:pt idx="88">-0.00032401593558211399</cx:pt>
          <cx:pt idx="89">0.00040480015905666999</cx:pt>
          <cx:pt idx="90">0.00255965974228317</cx:pt>
          <cx:pt idx="91">0.0061191613458205099</cx:pt>
          <cx:pt idx="92">0.010434996648757</cx:pt>
          <cx:pt idx="93">0.0103780534686759</cx:pt>
          <cx:pt idx="94">0.012833613670831599</cx:pt>
          <cx:pt idx="95">0.0072109590102526896</cx:pt>
          <cx:pt idx="96">0.01060954840825</cx:pt>
          <cx:pt idx="97">-0.0024232327478610101</cx:pt>
          <cx:pt idx="98">-0.0128682004842934</cx:pt>
          <cx:pt idx="99">-0.0062117580750827</cx:pt>
          <cx:pt idx="100">-0.0068230667121679097</cx:pt>
          <cx:pt idx="101">-0.0081096546322249694</cx:pt>
          <cx:pt idx="102">0.0301163720319747</cx:pt>
          <cx:pt idx="103">0.040167237959219199</cx:pt>
          <cx:pt idx="104">0.034856976472009998</cx:pt>
          <cx:pt idx="105">0.0281530697449691</cx:pt>
          <cx:pt idx="106">0.0205458090820477</cx:pt>
          <cx:pt idx="107">0.017185979887010198</cx:pt>
          <cx:pt idx="108">0.0075386857915511196</cx:pt>
          <cx:pt idx="109">-0.00082323746612434701</cx:pt>
          <cx:pt idx="110">-0.000387179171880043</cx:pt>
          <cx:pt idx="111">0.00012377441459054099</cx:pt>
          <cx:pt idx="112">0.000216424025607299</cx:pt>
          <cx:pt idx="113">-0.00056949354811946802</cx:pt>
          <cx:pt idx="114">2.1869887911960899e-05</cx:pt>
          <cx:pt idx="115">0.00013671781457917301</cx:pt>
          <cx:pt idx="116">0.0012084493082238101</cx:pt>
          <cx:pt idx="117">0.0052705256445019803</cx:pt>
          <cx:pt idx="118">0.0014424966961375</cx:pt>
          <cx:pt idx="119">0.0049378179750005904</cx:pt>
          <cx:pt idx="120">0.00033424745018911101</cx:pt>
          <cx:pt idx="121">0.0026926369601481702</cx:pt>
          <cx:pt idx="122">-0.0065268579611074502</cx:pt>
          <cx:pt idx="123">-0.0067466639285944001</cx:pt>
          <cx:pt idx="124">0.0149335897997312</cx:pt>
          <cx:pt idx="125">-0.016727404541818001</cx:pt>
          <cx:pt idx="126">0.00096433838862836996</cx:pt>
          <cx:pt idx="127">0.010293678529330301</cx:pt>
          <cx:pt idx="128">0.0083523464991323206</cx:pt>
          <cx:pt idx="129">0.0112642548803762</cx:pt>
          <cx:pt idx="130">0.0098272580448236207</cx:pt>
          <cx:pt idx="131">0.023799350898455401</cx:pt>
          <cx:pt idx="132">0.0110465465548446</cx:pt>
          <cx:pt idx="133">0.0141322367742833</cx:pt>
          <cx:pt idx="134">0.0211387864802546</cx:pt>
          <cx:pt idx="135">0.026221217402407699</cx:pt>
          <cx:pt idx="136">0.0078136715804087396</cx:pt>
          <cx:pt idx="137">-5.0978000593115399e-05</cx:pt>
          <cx:pt idx="138">4.9725900579666799e-05</cx:pt>
          <cx:pt idx="139">0.0012308401699961801</cx:pt>
          <cx:pt idx="140">-0.00050666852765874205</cx:pt>
          <cx:pt idx="141">-0.00061714753182752903</cx:pt>
          <cx:pt idx="142">-0.00035423232914422197</cx:pt>
          <cx:pt idx="143">-0.00055812410491647905</cx:pt>
          <cx:pt idx="144">-0.0023456569431252201</cx:pt>
          <cx:pt idx="145">-0.0070210540481022597</cx:pt>
          <cx:pt idx="146">-0.0114882371846556</cx:pt>
          <cx:pt idx="147">-0.0089337931104892798</cx:pt>
          <cx:pt idx="148">-0.032019917114205002</cx:pt>
          <cx:pt idx="149">-0.034862387231998603</cx:pt>
          <cx:pt idx="150">-0.081035355338960002</cx:pt>
          <cx:pt idx="151">-0.086054387769254406</cx:pt>
          <cx:pt idx="152">-0.039422033812687302</cx:pt>
          <cx:pt idx="153">-0.082233805229363799</cx:pt>
          <cx:pt idx="154">-0.073461507745139806</cx:pt>
          <cx:pt idx="155">-0.079409721323462995</cx:pt>
          <cx:pt idx="156">-0.016549853042647</cx:pt>
          <cx:pt idx="157">-0.010615801338660901</cx:pt>
          <cx:pt idx="158">-0.0442256819237739</cx:pt>
          <cx:pt idx="159">0.075749209231572898</cx:pt>
          <cx:pt idx="160">0.054749663326803102</cx:pt>
          <cx:pt idx="161">0.044353911040400297</cx:pt>
          <cx:pt idx="162">0.0391565870737349</cx:pt>
          <cx:pt idx="163">0.0368824453902672</cx:pt>
          <cx:pt idx="164">0.021492726616683899</cx:pt>
          <cx:pt idx="165">0.0131772325436558</cx:pt>
          <cx:pt idx="166">0.0067180545206102201</cx:pt>
          <cx:pt idx="167">0.00064744249747505</cx:pt>
          <cx:pt idx="168">-0.00028817745936886302</cx:pt>
          <cx:pt idx="169">-0.00093735862565095499</cx:pt>
          <cx:pt idx="170">-0.00084065156479479002</cx:pt>
          <cx:pt idx="171">-0.0023677172676481099</cx:pt>
          <cx:pt idx="172">-0.0093765505892208795</cx:pt>
          <cx:pt idx="173">-0.00542700173322129</cx:pt>
          <cx:pt idx="174">-0.026671204232474099</cx:pt>
          <cx:pt idx="175">-0.016424628649470599</cx:pt>
          <cx:pt idx="176">-0.0101324170887933</cx:pt>
          <cx:pt idx="177">-0.0502641305008521</cx:pt>
          <cx:pt idx="178">-0.080411803573069499</cx:pt>
          <cx:pt idx="179">-0.065655943771424599</cx:pt>
          <cx:pt idx="180">-0.038997969143370101</cx:pt>
          <cx:pt idx="181">-0.087201682986417201</cx:pt>
          <cx:pt idx="182">-0.066059742190103798</cx:pt>
          <cx:pt idx="183">-0.0702496006904368</cx:pt>
          <cx:pt idx="184">-0.079410919327759594</cx:pt>
          <cx:pt idx="185">-0.050527595276522598</cx:pt>
          <cx:pt idx="186">-0.043742846172049099</cx:pt>
          <cx:pt idx="187">0.053283826790429298</cx:pt>
          <cx:pt idx="188">0.027834985177674899</cx:pt>
          <cx:pt idx="189">-0.011845202865370399</cx:pt>
          <cx:pt idx="190">0.0276849480276877</cx:pt>
          <cx:pt idx="191">0.059910154886539398</cx:pt>
          <cx:pt idx="192">0.0439025072694759</cx:pt>
          <cx:pt idx="193">0.033864070766939203</cx:pt>
          <cx:pt idx="194">0.0075438688039237501</cx:pt>
          <cx:pt idx="195">0.00068820908113505805</cx:pt>
          <cx:pt idx="196">0.00073288126351935001</cx:pt>
          <cx:pt idx="197">-0.0011969198825638201</cx:pt>
          <cx:pt idx="198">-0.0089987184888517292</cx:pt>
          <cx:pt idx="199">-0.016179561293803699</cx:pt>
          <cx:pt idx="200">-0.0094584166598027809</cx:pt>
          <cx:pt idx="201">0.00322424031386301</cx:pt>
          <cx:pt idx="202">-0.041949947422779202</cx:pt>
          <cx:pt idx="203">-0.041377526592825398</cx:pt>
          <cx:pt idx="204">-0.031651737989758399</cx:pt>
          <cx:pt idx="205">-0.039625917907874897</cx:pt>
          <cx:pt idx="206">-0.018340328738787499</cx:pt>
          <cx:pt idx="207">-0.0268121720194247</cx:pt>
          <cx:pt idx="208">-0.00036112862615173599</cx:pt>
          <cx:pt idx="209">-0.0116440136859669</cx:pt>
          <cx:pt idx="210">-0.0050945293871918797</cx:pt>
          <cx:pt idx="211">0.015988149120569201</cx:pt>
          <cx:pt idx="212">-0.061384219661728301</cx:pt>
          <cx:pt idx="213">-0.066586922720754504</cx:pt>
          <cx:pt idx="214">-0.0089998200665524601</cx:pt>
          <cx:pt idx="215">-0.0047058872244802197</cx:pt>
          <cx:pt idx="216">-0.025500483175270199</cx:pt>
          <cx:pt idx="217">0.0455167548551648</cx:pt>
          <cx:pt idx="218">0.0631797137410052</cx:pt>
          <cx:pt idx="219">0.062214117885982398</cx:pt>
          <cx:pt idx="220">0.047926868205731499</cx:pt>
          <cx:pt idx="221">0.029566456955765801</cx:pt>
          <cx:pt idx="222">0.0111576675002477</cx:pt>
          <cx:pt idx="223">-0.00042647915804125798</cx:pt>
          <cx:pt idx="224">-0.000437360421352216</cx:pt>
          <cx:pt idx="225">-0.00058869052907270503</cx:pt>
          <cx:pt idx="226">-0.00429229225070817</cx:pt>
          <cx:pt idx="227">-0.0067638578147294001</cx:pt>
          <cx:pt idx="228">-0.0097246891593129308</cx:pt>
          <cx:pt idx="229">-0.0064148408995419997</cx:pt>
          <cx:pt idx="230">-0.0153865129527534</cx:pt>
          <cx:pt idx="231">-0.00114919372993501</cx:pt>
          <cx:pt idx="232">-0.0201136424462625</cx:pt>
          <cx:pt idx="233">0.014331840149523699</cx:pt>
          <cx:pt idx="234">-0.0095915116509059199</cx:pt>
          <cx:pt idx="235">-0.059543715139827501</cx:pt>
          <cx:pt idx="236">-0.031022257914054101</cx:pt>
          <cx:pt idx="237">-0.016707902986148802</cx:pt>
          <cx:pt idx="238">0.022180439755426402</cx:pt>
          <cx:pt idx="239">0.021252169890827701</cx:pt>
          <cx:pt idx="240">8.9097817374079896e-05</cx:pt>
          <cx:pt idx="241">0.0180259680849989</cx:pt>
          <cx:pt idx="242">0.0119769653675579</cx:pt>
          <cx:pt idx="243">0.026669630254223399</cx:pt>
          <cx:pt idx="244">0.013459753927020699</cx:pt>
          <cx:pt idx="245">0.057655292916038797</cx:pt>
          <cx:pt idx="246">0.0470432314735151</cx:pt>
          <cx:pt idx="247">0.042065550593397297</cx:pt>
          <cx:pt idx="248">0.042780352493718303</cx:pt>
          <cx:pt idx="249">0.026876853091363902</cx:pt>
          <cx:pt idx="250">0.0096138544222492996</cx:pt>
          <cx:pt idx="251">0.00085677496674351199</cx:pt>
          <cx:pt idx="252">0.00054807071099682305</cx:pt>
          <cx:pt idx="253">-0.00247795232025409</cx:pt>
          <cx:pt idx="254">0.0024895442141936101</cx:pt>
          <cx:pt idx="255">0.0058933522792354101</cx:pt>
          <cx:pt idx="256">-0.010570628115123999</cx:pt>
          <cx:pt idx="257">-0.018479433315194999</cx:pt>
          <cx:pt idx="258">-0.0079974520049601507</cx:pt>
          <cx:pt idx="259">0.018794250824695401</cx:pt>
          <cx:pt idx="260">0.031798176180672301</cx:pt>
          <cx:pt idx="261">0.048766150589419598</cx:pt>
          <cx:pt idx="262">-0.026314328732399899</cx:pt>
          <cx:pt idx="263">-0.0302357452969453</cx:pt>
          <cx:pt idx="264">-0.118163928232523</cx:pt>
          <cx:pt idx="265">-0.10279730001844301</cx:pt>
          <cx:pt idx="266">-0.075172937625865799</cx:pt>
          <cx:pt idx="267">-0.0298088754034436</cx:pt>
          <cx:pt idx="268">0.054565987221440203</cx:pt>
          <cx:pt idx="269">0.090306047406871703</cx:pt>
          <cx:pt idx="270">0.063196845928894796</cx:pt>
          <cx:pt idx="271">0.059603751835975702</cx:pt>
          <cx:pt idx="272">0.054069964816939903</cx:pt>
          <cx:pt idx="273">0.049648060663609501</cx:pt>
          <cx:pt idx="274">0.0526874718399487</cx:pt>
          <cx:pt idx="275">0.052633897047910903</cx:pt>
          <cx:pt idx="276">0.0448257248019681</cx:pt>
          <cx:pt idx="277">0.0137983455424867</cx:pt>
          <cx:pt idx="278">-0.0052689003053140396</cx:pt>
          <cx:pt idx="279">-0.020194587784448902</cx:pt>
          <cx:pt idx="280">0.00010595634549796401</cx:pt>
          <cx:pt idx="281">-0.0019236394549104099</cx:pt>
          <cx:pt idx="282">-0.0026036389136108499</cx:pt>
          <cx:pt idx="283">-0.0037769686273840201</cx:pt>
          <cx:pt idx="284">0.0072205910325202696</cx:pt>
          <cx:pt idx="285">0.0030386623683442801</cx:pt>
          <cx:pt idx="286">-0.0098042751112268692</cx:pt>
          <cx:pt idx="287">0.0216534310729651</cx:pt>
          <cx:pt idx="288">0.029342561486049901</cx:pt>
          <cx:pt idx="289">0.0228365321205037</cx:pt>
          <cx:pt idx="290">0.0082663750732166908</cx:pt>
          <cx:pt idx="291">-0.020699851121873301</cx:pt>
          <cx:pt idx="292">-0.0200581882307059</cx:pt>
          <cx:pt idx="293">-0.114578733669707</cx:pt>
          <cx:pt idx="294">-0.114994802616461</cx:pt>
          <cx:pt idx="295">-0.083882803757044405</cx:pt>
          <cx:pt idx="296">-0.057521379113928899</cx:pt>
          <cx:pt idx="297">0.0455682653655037</cx:pt>
          <cx:pt idx="298">0.058521264431206602</cx:pt>
          <cx:pt idx="299">0.022503279721934</cx:pt>
          <cx:pt idx="300">0.0067422296570949398</cx:pt>
          <cx:pt idx="301">0.026605680526627699</cx:pt>
          <cx:pt idx="302">0.017421521037830501</cx:pt>
          <cx:pt idx="303">0.029007579026351999</cx:pt>
          <cx:pt idx="304">0.0024448916440420699</cx:pt>
          <cx:pt idx="305">-0.013755693417333299</cx:pt>
          <cx:pt idx="306">-0.0054538878316633599</cx:pt>
          <cx:pt idx="307">-0.0054313742363131801</cx:pt>
          <cx:pt idx="308">-7.0264971702576994e-05</cx:pt>
          <cx:pt idx="309">-0.0022994169860234</cx:pt>
          <cx:pt idx="310">-0.0116538678251544</cx:pt>
          <cx:pt idx="311">-0.0089733141565149308</cx:pt>
          <cx:pt idx="312">0.0079125012474414204</cx:pt>
          <cx:pt idx="313">0.0126707597561756</cx:pt>
          <cx:pt idx="314">0.015681095889893099</cx:pt>
          <cx:pt idx="315">-0.0151311624152831</cx:pt>
          <cx:pt idx="316">-0.030111199516421602</cx:pt>
          <cx:pt idx="317">-0.0096924764816721104</cx:pt>
          <cx:pt idx="318">-0.029292746124353199</cx:pt>
          <cx:pt idx="319">-0.064120874448098206</cx:pt>
          <cx:pt idx="320">-0.0075448005069160698</cx:pt>
          <cx:pt idx="321">-0.0070973888534555402</cx:pt>
          <cx:pt idx="322">-0.031194173024601798</cx:pt>
          <cx:pt idx="323">-0.090874526091773197</cx:pt>
          <cx:pt idx="324">-0.099664628644941897</cx:pt>
          <cx:pt idx="325">-0.023332826664202399</cx:pt>
          <cx:pt idx="326">0.0091060739066097796</cx:pt>
          <cx:pt idx="327">-0.0087642020721683898</cx:pt>
          <cx:pt idx="328">-0.042374487245092997</cx:pt>
          <cx:pt idx="329">-0.032826024792458303</cx:pt>
          <cx:pt idx="330">-0.045798016819852697</cx:pt>
          <cx:pt idx="331">0.00096830525220255195</cx:pt>
          <cx:pt idx="332">0.016081633599637501</cx:pt>
          <cx:pt idx="333">0.0093987024237666607</cx:pt>
          <cx:pt idx="334">0.0061396043192789903</cx:pt>
          <cx:pt idx="335">-0.00199006624500184</cx:pt>
          <cx:pt idx="336">0.00023393004649505301</cx:pt>
          <cx:pt idx="337">-0.0012254455602613401</cx:pt>
          <cx:pt idx="338">-0.0043639321080975397</cx:pt>
          <cx:pt idx="339">0.0091490579782136008</cx:pt>
          <cx:pt idx="340">-0.00097437804210455197</cx:pt>
          <cx:pt idx="341">-0.0016273088787663399</cx:pt>
          <cx:pt idx="342">0.048357035640523099</cx:pt>
          <cx:pt idx="343">0.030900740644832499</cx:pt>
          <cx:pt idx="344">-0.010758821034212</cx:pt>
          <cx:pt idx="345">-0.018711921805189699</cx:pt>
          <cx:pt idx="346">-0.0146328581011019</cx:pt>
          <cx:pt idx="347">0.0130583317395279</cx:pt>
          <cx:pt idx="348">0.120328951454548</cx:pt>
          <cx:pt idx="349">0.14141744888156699</cx:pt>
          <cx:pt idx="350">0.032842547990139498</cx:pt>
          <cx:pt idx="351">-0.0614464322844962</cx:pt>
          <cx:pt idx="352">-0.058826075175909903</cx:pt>
          <cx:pt idx="353">-0.0231048106127624</cx:pt>
          <cx:pt idx="354">-0.0609492490984695</cx:pt>
          <cx:pt idx="355">-0.031420055501430198</cx:pt>
          <cx:pt idx="356">-0.046539290886425402</cx:pt>
          <cx:pt idx="357">-0.025967903340347199</cx:pt>
          <cx:pt idx="358">-0.041847945102451899</cx:pt>
          <cx:pt idx="359">0.011540627461487299</cx:pt>
          <cx:pt idx="360">0.014385382405812899</cx:pt>
          <cx:pt idx="361">-0.0131011028858067</cx:pt>
          <cx:pt idx="362">-0.0098682097997845903</cx:pt>
          <cx:pt idx="363">-0.00565274636393053</cx:pt>
          <cx:pt idx="364">1.0460269840118699e-05</cx:pt>
          <cx:pt idx="365">-0.0011024575171970901</cx:pt>
          <cx:pt idx="366">-0.0020810155782006899</cx:pt>
          <cx:pt idx="367">0.0051801940685528196</cx:pt>
          <cx:pt idx="368">-0.024177998791955101</cx:pt>
          <cx:pt idx="369">-0.0084177806362002294</cx:pt>
          <cx:pt idx="370">0.061437109730603998</cx:pt>
          <cx:pt idx="371">0.080869540484604402</cx:pt>
          <cx:pt idx="372">0.10332208601943101</cx:pt>
          <cx:pt idx="373">0.081459502146350907</cx:pt>
          <cx:pt idx="374">-0.0013471891422455601</cx:pt>
          <cx:pt idx="375">0.061259725647780303</cx:pt>
          <cx:pt idx="376">0.126238896292898</cx:pt>
          <cx:pt idx="377">0.075827625535662996</cx:pt>
          <cx:pt idx="378">0.0578098434610885</cx:pt>
          <cx:pt idx="379">0.028639807977728599</cx:pt>
          <cx:pt idx="380">-0.053623467610255403</cx:pt>
          <cx:pt idx="381">-0.0598778278488932</cx:pt>
          <cx:pt idx="382">-0.0341402909189343</cx:pt>
          <cx:pt idx="383">-0.0328237263146684</cx:pt>
          <cx:pt idx="384">-0.084939191985985998</cx:pt>
          <cx:pt idx="385">-0.083359219288163103</cx:pt>
          <cx:pt idx="386">-0.051174944376620901</cx:pt>
          <cx:pt idx="387">-0.0304270756818961</cx:pt>
          <cx:pt idx="388">-0.027270345670677799</cx:pt>
          <cx:pt idx="389">-0.023579736674115701</cx:pt>
          <cx:pt idx="390">-0.0073499880880418898</cx:pt>
          <cx:pt idx="391">-0.000490342580358613</cx:pt>
          <cx:pt idx="392">-0.00030133696680243599</cx:pt>
          <cx:pt idx="393">0.000170740158908331</cx:pt>
          <cx:pt idx="394">-0.0021199640416445301</cx:pt>
          <cx:pt idx="395">-0.0039206725058349304</cx:pt>
          <cx:pt idx="396">-0.018833370375254701</cx:pt>
          <cx:pt idx="397">0.0124186988662619</cx:pt>
          <cx:pt idx="398">0.058379101923867201</cx:pt>
          <cx:pt idx="399">0.067601016237021999</cx:pt>
          <cx:pt idx="400">0.097142405137398996</cx:pt>
          <cx:pt idx="401">0.049178238782884</cx:pt>
          <cx:pt idx="402">0.038455528236823897</cx:pt>
          <cx:pt idx="403">0.0528643475299998</cx:pt>
          <cx:pt idx="404">0.025034376596659299</cx:pt>
          <cx:pt idx="405">0.043328509382462299</cx:pt>
          <cx:pt idx="406">0.10540845509416499</cx:pt>
          <cx:pt idx="407">0.011690982572780799</cx:pt>
          <cx:pt idx="408">-0.0026057031220827298</cx:pt>
          <cx:pt idx="409">-0.011902083446545199</cx:pt>
          <cx:pt idx="410">-0.077072241469939698</cx:pt>
          <cx:pt idx="411">-0.107942752999696</cx:pt>
          <cx:pt idx="412">-0.14029159803118799</cx:pt>
          <cx:pt idx="413">-0.106000796940738</cx:pt>
          <cx:pt idx="414">-0.059522633783281799</cx:pt>
          <cx:pt idx="415">-0.063115908590513706</cx:pt>
          <cx:pt idx="416">-0.032141248773402901</cx:pt>
          <cx:pt idx="417">-0.016298140956847701</cx:pt>
          <cx:pt idx="418">-0.0045714464961160396</cx:pt>
          <cx:pt idx="419">0.00021224009151235801</cx:pt>
          <cx:pt idx="420">0.000462233638942013</cx:pt>
          <cx:pt idx="421">-9.7764692573346296e-05</cx:pt>
          <cx:pt idx="422">0.00235451172314967</cx:pt>
          <cx:pt idx="423">-0.0040165809442813203</cx:pt>
          <cx:pt idx="424">-0.0247662578073834</cx:pt>
          <cx:pt idx="425">-0.0155621565179436</cx:pt>
          <cx:pt idx="426">0.0082442075382138796</cx:pt>
          <cx:pt idx="427">0.040106501210688497</cx:pt>
          <cx:pt idx="428">0.021974039387940899</cx:pt>
          <cx:pt idx="429">0.020805115849243501</cx:pt>
          <cx:pt idx="430">0.023704682270479199</cx:pt>
          <cx:pt idx="431">-0.0079250403257164204</cx:pt>
          <cx:pt idx="432">0.0071715496437071199</cx:pt>
          <cx:pt idx="433">0.069801116585477205</cx:pt>
          <cx:pt idx="434">0.12587108415234399</cx:pt>
          <cx:pt idx="435">-0.036664776134496202</cx:pt>
          <cx:pt idx="436">-0.011881355693272901</cx:pt>
          <cx:pt idx="437">-0.059265822763671698</cx:pt>
          <cx:pt idx="438">-0.0905405679405549</cx:pt>
          <cx:pt idx="439">-0.14988797192464301</cx:pt>
          <cx:pt idx="440">-0.151250802214451</cx:pt>
          <cx:pt idx="441">-0.118672674445111</cx:pt>
          <cx:pt idx="442">-0.064613579752009195</cx:pt>
          <cx:pt idx="443">-0.041843604196648301</cx:pt>
          <cx:pt idx="444">-0.026488059559792301</cx:pt>
          <cx:pt idx="445">-0.011006477115525101</cx:pt>
          <cx:pt idx="446">-0.0048928008571942801</cx:pt>
          <cx:pt idx="447">-0.0016093911222237699</cx:pt>
          <cx:pt idx="448">-0.00026799132353720601</cx:pt>
          <cx:pt idx="449">-0.00041632574801242798</cx:pt>
          <cx:pt idx="450">-0.00028559214480640101</cx:pt>
          <cx:pt idx="451">-0.0060943942087372397</cx:pt>
          <cx:pt idx="452">-0.031755361788764001</cx:pt>
          <cx:pt idx="453">-0.030128775697823702</cx:pt>
          <cx:pt idx="454">-0.044765034205404203</cx:pt>
          <cx:pt idx="455">-0.0501514848871705</cx:pt>
          <cx:pt idx="456">-0.078999006430432506</cx:pt>
          <cx:pt idx="457">-0.0105210860095061</cx:pt>
          <cx:pt idx="458">0.00041003895688318699</cx:pt>
          <cx:pt idx="459">-0.0076158663597121201</cx:pt>
          <cx:pt idx="460">-0.00062699530338328105</cx:pt>
          <cx:pt idx="461">0.062046089590384899</cx:pt>
          <cx:pt idx="462">0.093190341879228894</cx:pt>
          <cx:pt idx="463">0.014289567737564599</cx:pt>
          <cx:pt idx="464">-0.018281733905777899</cx:pt>
          <cx:pt idx="465">-0.057790096578781001</cx:pt>
          <cx:pt idx="466">-0.0447295544928136</cx:pt>
          <cx:pt idx="467">-0.103862632950159</cx:pt>
          <cx:pt idx="468">-0.13153645808669101</cx:pt>
          <cx:pt idx="469">-0.090573223939781303</cx:pt>
          <cx:pt idx="470">-0.061882584317994697</cx:pt>
          <cx:pt idx="471">-0.035279426887925</cx:pt>
          <cx:pt idx="472">-0.014261389901256499</cx:pt>
          <cx:pt idx="473">-0.011498114613089701</cx:pt>
          <cx:pt idx="474">-0.0088267463893684905</cx:pt>
          <cx:pt idx="475">-0.00315732877793445</cx:pt>
          <cx:pt idx="476">8.6131522994098203e-05</cx:pt>
          <cx:pt idx="477">0.00062090999751869102</cx:pt>
          <cx:pt idx="478">-0.0021866643557486702</cx:pt>
          <cx:pt idx="479">-0.010853660198876</cx:pt>
          <cx:pt idx="480">-0.0290867468592814</cx:pt>
          <cx:pt idx="481">-0.0289424651672762</cx:pt>
          <cx:pt idx="482">-0.040281730005473602</cx:pt>
          <cx:pt idx="483">-0.068940748007146405</cx:pt>
          <cx:pt idx="484">-0.070024998550920398</cx:pt>
          <cx:pt idx="485">-0.045559086536683002</cx:pt>
          <cx:pt idx="486">0.013772898243607201</cx:pt>
          <cx:pt idx="487">0.0288823019221017</cx:pt>
          <cx:pt idx="488">-0.025114823452460099</cx:pt>
          <cx:pt idx="489">0.0101022786402806</cx:pt>
          <cx:pt idx="490">0.0861076841053455</cx:pt>
          <cx:pt idx="491">-0.023081335125863099</cx:pt>
          <cx:pt idx="492">0.0225794856884057</cx:pt>
          <cx:pt idx="493">-0.038278573840816697</cx:pt>
          <cx:pt idx="494">-0.015503944937796501</cx:pt>
          <cx:pt idx="495">-0.042950368331075101</cx:pt>
          <cx:pt idx="496">-0.048290497232716299</cx:pt>
          <cx:pt idx="497">-0.0382865500970744</cx:pt>
          <cx:pt idx="498">-0.038498675606953803</cx:pt>
          <cx:pt idx="499">-0.0288532012596458</cx:pt>
          <cx:pt idx="500">-0.016348033498843399</cx:pt>
          <cx:pt idx="501">-0.021528539852678202</cx:pt>
          <cx:pt idx="502">-0.0081718769125371793</cx:pt>
          <cx:pt idx="503">-0.00054286631985988698</cx:pt>
          <cx:pt idx="504">-0.00024998192815125001</cx:pt>
          <cx:pt idx="505">-6.2147005147570494e-05</cx:pt>
          <cx:pt idx="506">-0.0026758111851338299</cx:pt>
          <cx:pt idx="507">-0.0170034256423485</cx:pt>
          <cx:pt idx="508">-0.032481841563435601</cx:pt>
          <cx:pt idx="509">-0.024735468948420301</cx:pt>
          <cx:pt idx="510">-0.0334866412284597</cx:pt>
          <cx:pt idx="511">-0.079123682537109705</cx:pt>
          <cx:pt idx="512">-0.072969308014548095</cx:pt>
          <cx:pt idx="513">-0.0228408852136869</cx:pt>
          <cx:pt idx="514">0.026470853866306598</cx:pt>
          <cx:pt idx="515">-0.021625006230115901</cx:pt>
          <cx:pt idx="516">-0.047121731104232602</cx:pt>
          <cx:pt idx="517">0.00572923602845434</cx:pt>
          <cx:pt idx="518">0.018589700339846301</cx:pt>
          <cx:pt idx="519">-0.0039730030208520398</cx:pt>
          <cx:pt idx="520">0.020286714409818</cx:pt>
          <cx:pt idx="521">0.024368631036956499</cx:pt>
          <cx:pt idx="522">-0.012148650285195401</cx:pt>
          <cx:pt idx="523">0.0090134971384872292</cx:pt>
          <cx:pt idx="524">0.0107841739675911</cx:pt>
          <cx:pt idx="525">-0.031015709776038101</cx:pt>
          <cx:pt idx="526">-0.0380887444121632</cx:pt>
          <cx:pt idx="527">-0.033415244304677301</cx:pt>
          <cx:pt idx="528">-0.0024699185424317698</cx:pt>
          <cx:pt idx="529">-0.0057636434483444004</cx:pt>
          <cx:pt idx="530">-0.0030578744131350899</cx:pt>
          <cx:pt idx="531">0.00033177916786680703</cx:pt>
          <cx:pt idx="532">-0.00023865173597318901</cx:pt>
          <cx:pt idx="533">-0.00057467368240057305</cx:pt>
          <cx:pt idx="534">-0.0037152181932695199</cx:pt>
          <cx:pt idx="535">-0.020215579223096601</cx:pt>
          <cx:pt idx="536">-0.039541631090641897</cx:pt>
          <cx:pt idx="537">-0.037939308907126802</cx:pt>
          <cx:pt idx="538">-0.043095849972384803</cx:pt>
          <cx:pt idx="539">-0.085903170418390198</cx:pt>
          <cx:pt idx="540">-0.0514229830188766</cx:pt>
          <cx:pt idx="541">-0.0092373698627835708</cx:pt>
          <cx:pt idx="542">0.0027440289927777501</cx:pt>
          <cx:pt idx="543">-0.046004091634723403</cx:pt>
          <cx:pt idx="544">-0.060354176740140902</cx:pt>
          <cx:pt idx="545">0.010211598272603</cx:pt>
          <cx:pt idx="546">0.042841779158119403</cx:pt>
          <cx:pt idx="547">0.038446591613360802</cx:pt>
          <cx:pt idx="548">0.052909441141513698</cx:pt>
          <cx:pt idx="549">0.063356340926010404</cx:pt>
          <cx:pt idx="550">0.0177419666024153</cx:pt>
          <cx:pt idx="551">0.0088678519875075995</cx:pt>
          <cx:pt idx="552">0.017737066319641399</cx:pt>
          <cx:pt idx="553">-0.0268994498014699</cx:pt>
          <cx:pt idx="554">-0.0091364067595097308</cx:pt>
          <cx:pt idx="555">0.0070310208345455202</cx:pt>
          <cx:pt idx="556">0.016459677842352999</cx:pt>
          <cx:pt idx="557">-0.00043609720821825501</cx:pt>
          <cx:pt idx="558">-0.0022345638086513999</cx:pt>
          <cx:pt idx="559">9.9132434087562105e-05</cx:pt>
          <cx:pt idx="560">-0.000185979017856816</cx:pt>
          <cx:pt idx="561">-0.00035791045892876399</cx:pt>
          <cx:pt idx="562">-0.0019006110082946</cx:pt>
          <cx:pt idx="563">-0.018159850033669399</cx:pt>
          <cx:pt idx="564">-0.045534920258748002</cx:pt>
          <cx:pt idx="565">-0.0334552777747767</cx:pt>
          <cx:pt idx="566">-0.038891455504410297</cx:pt>
          <cx:pt idx="567">-0.045622080555176601</cx:pt>
          <cx:pt idx="568">-0.027338902649258701</cx:pt>
          <cx:pt idx="569">-0.020476612884992501</cx:pt>
          <cx:pt idx="570">0.0111366494688369</cx:pt>
          <cx:pt idx="571">0.0235477078297225</cx:pt>
          <cx:pt idx="572">-0.010534135739163199</cx:pt>
          <cx:pt idx="573">-0.044579328721645599</cx:pt>
          <cx:pt idx="574">-0.0048795749144348996</cx:pt>
          <cx:pt idx="575">0.0689281427039133</cx:pt>
          <cx:pt idx="576">0.058174029623921403</cx:pt>
          <cx:pt idx="577">0.049540547984466297</cx:pt>
          <cx:pt idx="578">0.029682679254877799</cx:pt>
          <cx:pt idx="579">0.011658661168890401</cx:pt>
          <cx:pt idx="580">0.00378367375543969</cx:pt>
          <cx:pt idx="581">0.0064064477088756804</cx:pt>
          <cx:pt idx="582">0.025391552726404198</cx:pt>
          <cx:pt idx="583">0.0087340485684284305</cx:pt>
          <cx:pt idx="584">0.0027692464531688999</cx:pt>
          <cx:pt idx="585">-0.0024131401720406801</cx:pt>
          <cx:pt idx="586">-0.00076395742142089005</cx:pt>
          <cx:pt idx="587">0.00052822180762865996</cx:pt>
          <cx:pt idx="588">-0.00101182781414388</cx:pt>
          <cx:pt idx="589">0.00021682883082864399</cx:pt>
          <cx:pt idx="590">-2.93814509427347e-05</cx:pt>
          <cx:pt idx="591">-0.0096099088659479595</cx:pt>
          <cx:pt idx="592">-0.024607897557962399</cx:pt>
          <cx:pt idx="593">-0.0146833323010035</cx:pt>
          <cx:pt idx="594">0.0021124808237678499</cx:pt>
          <cx:pt idx="595">0.014768133499871199</cx:pt>
          <cx:pt idx="596">-0.013285796177173801</cx:pt>
          <cx:pt idx="597">-0.0044459515373274101</cx:pt>
          <cx:pt idx="598">-0.037926286233238599</cx:pt>
          <cx:pt idx="599">0.037987383868243199</cx:pt>
          <cx:pt idx="600">0.0085426927182678299</cx:pt>
          <cx:pt idx="601">0.035275511867000599</cx:pt>
          <cx:pt idx="602">0.0175906457727989</cx:pt>
          <cx:pt idx="603">0.083713563812153599</cx:pt>
          <cx:pt idx="604">0.064395112150391107</cx:pt>
          <cx:pt idx="605">0.081621939340441096</cx:pt>
          <cx:pt idx="606">0.0338737997148457</cx:pt>
          <cx:pt idx="607">0.018297600887395099</cx:pt>
          <cx:pt idx="608">0.028213259211304201</cx:pt>
          <cx:pt idx="609">0.039691729560100399</cx:pt>
          <cx:pt idx="610">0.049948416859459999</cx:pt>
          <cx:pt idx="611">0.0025553296423105202</cx:pt>
          <cx:pt idx="612">-0.0043685110067049901</cx:pt>
          <cx:pt idx="613">-0.0011371184333184201</cx:pt>
          <cx:pt idx="614">9.3189334340995094e-05</cx:pt>
          <cx:pt idx="615">-0.000129090431604324</cx:pt>
          <cx:pt idx="616">-0.00040534095435277602</cx:pt>
          <cx:pt idx="617">0.00074154497092727002</cx:pt>
          <cx:pt idx="618">-0.00117725445554831</cx:pt>
          <cx:pt idx="619">-0.0047378963950413799</cx:pt>
          <cx:pt idx="620">-0.0028483967661144301</cx:pt>
          <cx:pt idx="621">-0.000598686221347951</cx:pt>
          <cx:pt idx="622">0.0135351969740788</cx:pt>
          <cx:pt idx="623">0.028549639175765099</cx:pt>
          <cx:pt idx="624">-0.018191942930658699</cx:pt>
          <cx:pt idx="625">0.0010050687517803201</cx:pt>
          <cx:pt idx="626">-0.0189778084591102</cx:pt>
          <cx:pt idx="627">0.038853653227336402</cx:pt>
          <cx:pt idx="628">-0.00366540087262061</cx:pt>
          <cx:pt idx="629">0.053554403742429903</cx:pt>
          <cx:pt idx="630">0.035267051765580502</cx:pt>
          <cx:pt idx="631">0.069182495282056694</cx:pt>
          <cx:pt idx="632">0.055734047323394299</cx:pt>
          <cx:pt idx="633">0.060371489273679101</cx:pt>
          <cx:pt idx="634">0.0624269322381217</cx:pt>
          <cx:pt idx="635">0.0669747257069708</cx:pt>
          <cx:pt idx="636">0.055906952717557898</cx:pt>
          <cx:pt idx="637">0.057158367912018303</cx:pt>
          <cx:pt idx="638">0.029304653586110601</cx:pt>
          <cx:pt idx="639">-0.010108354534723101</cx:pt>
          <cx:pt idx="640">-0.00132801869527241</cx:pt>
          <cx:pt idx="641">-0.00098859408708782889</cx:pt>
          <cx:pt idx="642">-0.00098013129829660202</cx:pt>
          <cx:pt idx="643">0.00073488473302241902</cx:pt>
          <cx:pt idx="644">-0.00015522354440669799</cx:pt>
          <cx:pt idx="645">0.00062363713808273895</cx:pt>
          <cx:pt idx="646">-0.00028996297466000499</cx:pt>
          <cx:pt idx="647">-0.0025029500081071802</cx:pt>
          <cx:pt idx="648">-0.00123280653357914</cx:pt>
          <cx:pt idx="649">-0.018810577479302801</cx:pt>
          <cx:pt idx="650">-0.021290976469645999</cx:pt>
          <cx:pt idx="651">-0.018589221584528599</cx:pt>
          <cx:pt idx="652">-0.0096020654706682196</cx:pt>
          <cx:pt idx="653">0.0069392459713149401</cx:pt>
          <cx:pt idx="654">-0.0200176326755554</cx:pt>
          <cx:pt idx="655">0.019911952564890999</cx:pt>
          <cx:pt idx="656">0.031973555278809802</cx:pt>
          <cx:pt idx="657">0.0499931230053796</cx:pt>
          <cx:pt idx="658">0.014631910930447399</cx:pt>
          <cx:pt idx="659">0.026962379734655401</cx:pt>
          <cx:pt idx="660">0.061741499792622397</cx:pt>
          <cx:pt idx="661">0.060144225091976797</cx:pt>
          <cx:pt idx="662">0.081594326880170695</cx:pt>
          <cx:pt idx="663">0.066933780716247102</cx:pt>
          <cx:pt idx="664">0.051849665668399401</cx:pt>
          <cx:pt idx="665">0.0312176581039725</cx:pt>
          <cx:pt idx="666">0.010018096595133299</cx:pt>
          <cx:pt idx="667">-0.0091642594046698993</cx:pt>
          <cx:pt idx="668">-0.0058643924880856296</cx:pt>
          <cx:pt idx="669">-0.00069612964658629902</cx:pt>
          <cx:pt idx="670">-0.0011658694375773701</cx:pt>
          <cx:pt idx="671">-0.00026055628384645801</cx:pt>
          <cx:pt idx="672">-0.00034336414494920398</cx:pt>
          <cx:pt idx="673">0.00061837390071262804</cx:pt>
          <cx:pt idx="674">-0.000120674241380398</cx:pt>
          <cx:pt idx="675">-0.0010237772481544</cx:pt>
          <cx:pt idx="676">-0.0136024186687201</cx:pt>
          <cx:pt idx="677">-0.0357430958739159</cx:pt>
          <cx:pt idx="678">-0.046857989422962397</cx:pt>
          <cx:pt idx="679">-0.042827315488647003</cx:pt>
          <cx:pt idx="680">-0.014257286011419399</cx:pt>
          <cx:pt idx="681">0.067175260771385206</cx:pt>
          <cx:pt idx="682">0.04329447409889</cx:pt>
          <cx:pt idx="683">0.068365289950613306</cx:pt>
          <cx:pt idx="684">0.025672930268392801</cx:pt>
          <cx:pt idx="685">-0.036144602303728603</cx:pt>
          <cx:pt idx="686">-0.028252056887618799</cx:pt>
          <cx:pt idx="687">-0.0424897006120806</cx:pt>
          <cx:pt idx="688">0.0091855506967996308</cx:pt>
          <cx:pt idx="689">0.00240076154614854</cx:pt>
          <cx:pt idx="690">0.041221150253444597</cx:pt>
          <cx:pt idx="691">0.029684292945617901</cx:pt>
          <cx:pt idx="692">0.0074703016309557498</cx:pt>
          <cx:pt idx="693">0.0015060833320231801</cx:pt>
          <cx:pt idx="694">-0.0061021611852767098</cx:pt>
          <cx:pt idx="695">-0.0070104390819045199</cx:pt>
          <cx:pt idx="696">-0.000851615895118059</cx:pt>
          <cx:pt idx="697">-0.000114010977390763</cx:pt>
          <cx:pt idx="698">-0.00029544985168069898</cx:pt>
          <cx:pt idx="699">-0.00018801964854883599</cx:pt>
          <cx:pt idx="700">-0.00053149101770854398</cx:pt>
          <cx:pt idx="701">0.000227934398479671</cx:pt>
          <cx:pt idx="702">0.00053879141635798796</cx:pt>
          <cx:pt idx="703">-0.00085929309333138203</cx:pt>
          <cx:pt idx="704">-0.016054747206508301</cx:pt>
          <cx:pt idx="705">-0.026961555976147501</cx:pt>
          <cx:pt idx="706">-0.029862886960051498</cx:pt>
          <cx:pt idx="707">-0.045617814935592298</cx:pt>
          <cx:pt idx="708">-0.031379739124210999</cx:pt>
          <cx:pt idx="709">0.0085521126492690003</cx:pt>
          <cx:pt idx="710">0.031160539801109399</cx:pt>
          <cx:pt idx="711">-0.022242206318688701</cx:pt>
          <cx:pt idx="712">-0.0048729295796746501</cx:pt>
          <cx:pt idx="713">-0.020421487694949399</cx:pt>
          <cx:pt idx="714">-0.020465623420971499</cx:pt>
          <cx:pt idx="715">-0.016274546748911801</cx:pt>
          <cx:pt idx="716">-0.0098108847583061806</cx:pt>
          <cx:pt idx="717">0.012330373040952299</cx:pt>
          <cx:pt idx="718">0.014237817109364601</cx:pt>
          <cx:pt idx="719">0.0052544837042843096</cx:pt>
          <cx:pt idx="720">-0.00133428541207924</cx:pt>
          <cx:pt idx="721">-0.00123922813947591</cx:pt>
          <cx:pt idx="722">-0.00514206646983027</cx:pt>
          <cx:pt idx="723">-0.0017003081308658199</cx:pt>
          <cx:pt idx="724">0.0010618129437771</cx:pt>
          <cx:pt idx="725">-0.00123053551670764</cx:pt>
          <cx:pt idx="726">-0.00041931910377581599</cx:pt>
          <cx:pt idx="727">-1.73468207629433e-05</cx:pt>
          <cx:pt idx="728">9.9842785795786795e-05</cx:pt>
          <cx:pt idx="729">0.000166064933329678</cx:pt>
          <cx:pt idx="730">-0.00012864395203931699</cx:pt>
          <cx:pt idx="731">-1.8372679093637101e-05</cx:pt>
          <cx:pt idx="732">-0.000175048766132926</cx:pt>
          <cx:pt idx="733">-0.0032494556089096402</cx:pt>
          <cx:pt idx="734">-0.0086970033990185699</cx:pt>
          <cx:pt idx="735">-0.011207702497665201</cx:pt>
          <cx:pt idx="736">-0.018339316625218899</cx:pt>
          <cx:pt idx="737">-0.024192360868937099</cx:pt>
          <cx:pt idx="738">-0.011284397148636801</cx:pt>
          <cx:pt idx="739">-0.0047868013215384897</cx:pt>
          <cx:pt idx="740">-0.0100226749155874</cx:pt>
          <cx:pt idx="741">-0.0469953274248604</cx:pt>
          <cx:pt idx="742">-0.042086717644387699</cx:pt>
          <cx:pt idx="743">-0.0028453334889968502</cx:pt>
          <cx:pt idx="744">0.0096770185414541601</cx:pt>
          <cx:pt idx="745">0.0061242122740040403</cx:pt>
          <cx:pt idx="746">-0.0087123399247718905</cx:pt>
          <cx:pt idx="747">-0.018986558586324399</cx:pt>
          <cx:pt idx="748">-0.0067576016675231897</cx:pt>
          <cx:pt idx="749">-0.0027959408456565099</cx:pt>
          <cx:pt idx="750">-0.0014596323019161</cx:pt>
          <cx:pt idx="751">6.7412631592909399e-05</cx:pt>
          <cx:pt idx="752">-0.000393112689451726</cx:pt>
          <cx:pt idx="753">-2.7778283018007599e-06</cx:pt>
          <cx:pt idx="754">-4.1214930187811598e-05</cx:pt>
          <cx:pt idx="755">0.000300102369153103</cx:pt>
          <cx:pt idx="756">6.3087748277319895e-05</cx:pt>
          <cx:pt idx="757">-0.00076507967693422504</cx:pt>
          <cx:pt idx="758">0.00025511041872382798</cx:pt>
          <cx:pt idx="759">0.000163785090365076</cx:pt>
          <cx:pt idx="760">0.0014904870805571499</cx:pt>
          <cx:pt idx="761">0.00065758855172519002</cx:pt>
          <cx:pt idx="762">-7.76398234990155e-05</cx:pt>
          <cx:pt idx="763">-0.00093145893566611297</cx:pt>
          <cx:pt idx="764">-0.0018425414521682599</cx:pt>
          <cx:pt idx="765">-0.00044248878140231302</cx:pt>
          <cx:pt idx="766">-0.0050155879924709702</cx:pt>
          <cx:pt idx="767">-0.0018209031760413701</cx:pt>
          <cx:pt idx="768">-0.00078384913315529103</cx:pt>
          <cx:pt idx="769">-0.0038849085747110698</cx:pt>
          <cx:pt idx="770">-0.0036630914513800898</cx:pt>
          <cx:pt idx="771">-0.00158847920554096</cx:pt>
          <cx:pt idx="772">-0.0042420446728519403</cx:pt>
          <cx:pt idx="773">-0.0088054127113373695</cx:pt>
          <cx:pt idx="774">-0.019356266369509399</cx:pt>
          <cx:pt idx="775">-0.0036406037894376598</cx:pt>
          <cx:pt idx="776">0.00070613258718196402</cx:pt>
          <cx:pt idx="777">-0.0015735674858332999</cx:pt>
          <cx:pt idx="778">-0.00014092708158892301</cx:pt>
          <cx:pt idx="779">-0.00032575067810717802</cx:pt>
          <cx:pt idx="780">-0.00044108322282427199</cx:pt>
          <cx:pt idx="781">0.000168243042893011</cx:pt>
          <cx:pt idx="782">-0.000187050338115632</cx:pt>
          <cx:pt idx="783">-0.00048010280069964899</cx:pt>
        </cx:lvl>
      </cx:numDim>
    </cx:data>
    <cx:data id="190">
      <cx:numDim type="val">
        <cx:f>'001_WA_F - 副本'!$GI$1:$GI$784</cx:f>
        <cx:lvl ptCount="784" formatCode="0.00E+00">
          <cx:pt idx="0">3.7753309716047899e-06</cx:pt>
          <cx:pt idx="1">0.00028510262694247701</cx:pt>
          <cx:pt idx="2">-0.00020505970813406899</cx:pt>
          <cx:pt idx="3">-0.00066324558023461895</cx:pt>
          <cx:pt idx="4">-0.00018680965308825599</cx:pt>
          <cx:pt idx="5">0.00041352467082576101</cx:pt>
          <cx:pt idx="6">-0.000431584356415445</cx:pt>
          <cx:pt idx="7">0.00015420098464456099</cx:pt>
          <cx:pt idx="8">-0.000757933962235355</cx:pt>
          <cx:pt idx="9">-0.000342125689779276</cx:pt>
          <cx:pt idx="10">0.000185484587761243</cx:pt>
          <cx:pt idx="11">-5.4584988607645201e-06</cx:pt>
          <cx:pt idx="12">-0.00048353527388747802</cx:pt>
          <cx:pt idx="13">0.000200125913690578</cx:pt>
          <cx:pt idx="14">0.00047670475310535103</cx:pt>
          <cx:pt idx="15">-0.00068751904438724999</cx:pt>
          <cx:pt idx="16">-0.00042529073285736999</cx:pt>
          <cx:pt idx="17">-0.000104914871168109</cx:pt>
          <cx:pt idx="18">-9.01492153467553e-05</cx:pt>
          <cx:pt idx="19">0.00014890220757264599</cx:pt>
          <cx:pt idx="20">-0.00057119326183318199</cx:pt>
          <cx:pt idx="21">0.00055622547766569501</cx:pt>
          <cx:pt idx="22">0.000106058468608127</cx:pt>
          <cx:pt idx="23">-0.00043448076938897397</cx:pt>
          <cx:pt idx="24">-0.0010780444400233099</cx:pt>
          <cx:pt idx="25">0.00040368195946933702</cx:pt>
          <cx:pt idx="26">8.4381718690862496e-05</cx:pt>
          <cx:pt idx="27">0.000218592577261499</cx:pt>
          <cx:pt idx="28">0.000112735369603149</cx:pt>
          <cx:pt idx="29">-0.00014368424425186601</cx:pt>
          <cx:pt idx="30">-0.00073305545199036997</cx:pt>
          <cx:pt idx="31">-0.00051386160162303904</cx:pt>
          <cx:pt idx="32">-0.00047142674360046402</cx:pt>
          <cx:pt idx="33">-0.00058370797676036501</cx:pt>
          <cx:pt idx="34">-0.00034544775762535999</cx:pt>
          <cx:pt idx="35">0.00054400046215433498</cx:pt>
          <cx:pt idx="36">-0.00047527603060050001</cx:pt>
          <cx:pt idx="37">0.00034097752670258401</cx:pt>
          <cx:pt idx="38">-0.0010922620343113401</cx:pt>
          <cx:pt idx="39">0.00068371621002262701</cx:pt>
          <cx:pt idx="40">-9.9726876313487798e-05</cx:pt>
          <cx:pt idx="41">0.00054046364828942001</cx:pt>
          <cx:pt idx="42">-0.0013644904931450501</cx:pt>
          <cx:pt idx="43">-0.00021111640150903399</cx:pt>
          <cx:pt idx="44">-0.000445126615235591</cx:pt>
          <cx:pt idx="45">-0.00018864883940344099</cx:pt>
          <cx:pt idx="46">-0.000121682356805696</cx:pt>
          <cx:pt idx="47">0.00068030034244867998</cx:pt>
          <cx:pt idx="48">0.0010614612348210199</cx:pt>
          <cx:pt idx="49">0.00062887516861914305</cx:pt>
          <cx:pt idx="50">0.00097272570710156602</cx:pt>
          <cx:pt idx="51">7.9723732756620797e-05</cx:pt>
          <cx:pt idx="52">-0.00078888068504886805</cx:pt>
          <cx:pt idx="53">0.00103195626903101</cx:pt>
          <cx:pt idx="54">0.000444383906806416</cx:pt>
          <cx:pt idx="55">-0.00063568013601845899</cx:pt>
          <cx:pt idx="56">-0.000146902240334745</cx:pt>
          <cx:pt idx="57">0.00062812905492952301</cx:pt>
          <cx:pt idx="58">0.00039163537422292298</cx:pt>
          <cx:pt idx="59">-0.00044805200413196902</cx:pt>
          <cx:pt idx="60">-0.00087249033712550098</cx:pt>
          <cx:pt idx="61">-0.000175831021374367</cx:pt>
          <cx:pt idx="62">0.000376549069702787</cx:pt>
          <cx:pt idx="63">-2.2621657620296301e-07</cx:pt>
          <cx:pt idx="64">0.000199844466953695</cx:pt>
          <cx:pt idx="65">-0.00030373488309583198</cx:pt>
          <cx:pt idx="66">0.000343600314538673</cx:pt>
          <cx:pt idx="67">-0.0030556050211476599</cx:pt>
          <cx:pt idx="68">-0.0068954733846864798</cx:pt>
          <cx:pt idx="69">-0.0133120541918529</cx:pt>
          <cx:pt idx="70">-0.018695908763410998</cx:pt>
          <cx:pt idx="71">-0.0139033224851518</cx:pt>
          <cx:pt idx="72">-0.0155736874938122</cx:pt>
          <cx:pt idx="73">-0.0091165771883463705</cx:pt>
          <cx:pt idx="74">0.00315384007300646</cx:pt>
          <cx:pt idx="75">-0.00260366321471538</cx:pt>
          <cx:pt idx="76">-0.0037271058433530901</cx:pt>
          <cx:pt idx="77">-0.0018223283116230401</cx:pt>
          <cx:pt idx="78">-0.0010123405773103001</cx:pt>
          <cx:pt idx="79">1.47574408902218e-05</cx:pt>
          <cx:pt idx="80">0.00013326322114909299</cx:pt>
          <cx:pt idx="81">4.5400098700056001e-05</cx:pt>
          <cx:pt idx="82">-0.00038306301893972598</cx:pt>
          <cx:pt idx="83">0.00098104900811776699</cx:pt>
          <cx:pt idx="84">-0.000205079718791179</cx:pt>
          <cx:pt idx="85">-7.3219516865006403e-06</cx:pt>
          <cx:pt idx="86">0.000119388212449309</cx:pt>
          <cx:pt idx="87">-0.00032364183672433701</cx:pt>
          <cx:pt idx="88">-0.00089714576974128397</cx:pt>
          <cx:pt idx="89">0.00087950097689607799</cx:pt>
          <cx:pt idx="90">0.0017277105716098199</cx:pt>
          <cx:pt idx="91">0.0020990285267493899</cx:pt>
          <cx:pt idx="92">-0.00056638686132051697</cx:pt>
          <cx:pt idx="93">-0.019223397556211601</cx:pt>
          <cx:pt idx="94">-0.0185775089026496</cx:pt>
          <cx:pt idx="95">-0.0057339931647780798</cx:pt>
          <cx:pt idx="96">0.0049922672998907796</cx:pt>
          <cx:pt idx="97">-0.0098257856893277495</cx:pt>
          <cx:pt idx="98">-0.0027547335055918701</cx:pt>
          <cx:pt idx="99">0.0268646614471344</cx:pt>
          <cx:pt idx="100">0.021679760397363999</cx:pt>
          <cx:pt idx="101">0.019203247346302299</cx:pt>
          <cx:pt idx="102">0.0124758065699702</cx:pt>
          <cx:pt idx="103">3.5591485337951603e-05</cx:pt>
          <cx:pt idx="104">-0.0111929424293132</cx:pt>
          <cx:pt idx="105">-0.013101198200923699</cx:pt>
          <cx:pt idx="106">-0.022391551147468401</cx:pt>
          <cx:pt idx="107">-0.015791666080766199</cx:pt>
          <cx:pt idx="108">-0.0031133275441742598</cx:pt>
          <cx:pt idx="109">-0.00055996864750045895</cx:pt>
          <cx:pt idx="110">0.00074194257333881695</cx:pt>
          <cx:pt idx="111">8.2220612663109598e-05</cx:pt>
          <cx:pt idx="112">0.00026099772602866401</cx:pt>
          <cx:pt idx="113">5.4043360609019802e-05</cx:pt>
          <cx:pt idx="114">-0.00029383542061255102</cx:pt>
          <cx:pt idx="115">0.0017792039847624101</cx:pt>
          <cx:pt idx="116">0.00120334376396071</cx:pt>
          <cx:pt idx="117">-0.0024733473931974098</cx:pt>
          <cx:pt idx="118">-0.00267118951180682</cx:pt>
          <cx:pt idx="119">0.0121778005454687</cx:pt>
          <cx:pt idx="120">0.020884738585845102</cx:pt>
          <cx:pt idx="121">0.0028293041719944399</cx:pt>
          <cx:pt idx="122">-0.0062225725510160904</cx:pt>
          <cx:pt idx="123">0.030947025871464098</cx:pt>
          <cx:pt idx="124">0.00579275206710635</cx:pt>
          <cx:pt idx="125">0.0233376272457929</cx:pt>
          <cx:pt idx="126">0.050145969894251102</cx:pt>
          <cx:pt idx="127">0.0869947700763916</cx:pt>
          <cx:pt idx="128">0.0027242262106653</cx:pt>
          <cx:pt idx="129">0.016818555925121</cx:pt>
          <cx:pt idx="130">0.0279325511316783</cx:pt>
          <cx:pt idx="131">-0.0429677850994803</cx:pt>
          <cx:pt idx="132">-0.059723372156296597</cx:pt>
          <cx:pt idx="133">-0.012638767909910399</cx:pt>
          <cx:pt idx="134">-0.0024382107401206298</cx:pt>
          <cx:pt idx="135">-0.0068615820637010399</cx:pt>
          <cx:pt idx="136">0.016486890049737</cx:pt>
          <cx:pt idx="137">0.0212540114188139</cx:pt>
          <cx:pt idx="138">0.011970417428964999</cx:pt>
          <cx:pt idx="139">-4.57687338986689e-06</cx:pt>
          <cx:pt idx="140">0.00010051617563006299</cx:pt>
          <cx:pt idx="141">0.000472456360201293</cx:pt>
          <cx:pt idx="142">-4.0795832091131401e-05</cx:pt>
          <cx:pt idx="143">0.0048597355968397803</cx:pt>
          <cx:pt idx="144">0.0094956106389594199</cx:pt>
          <cx:pt idx="145">0.0092188163965015706</cx:pt>
          <cx:pt idx="146">0.0040452882776753499</cx:pt>
          <cx:pt idx="147">-0.00019203652091138101</cx:pt>
          <cx:pt idx="148">-0.0095922439241861706</cx:pt>
          <cx:pt idx="149">-0.0125485515884514</cx:pt>
          <cx:pt idx="150">0.0134442926810916</cx:pt>
          <cx:pt idx="151">0.023962550734288199</cx:pt>
          <cx:pt idx="152">0.010595646095599201</cx:pt>
          <cx:pt idx="153">0.088786389655305706</cx:pt>
          <cx:pt idx="154">0.083703916647396501</cx:pt>
          <cx:pt idx="155">-0.0132836433251955</cx:pt>
          <cx:pt idx="156">-0.019378993198793201</cx:pt>
          <cx:pt idx="157">-0.00488108612857115</cx:pt>
          <cx:pt idx="158">-0.024874765291439799</cx:pt>
          <cx:pt idx="159">-0.056673557337168202</cx:pt>
          <cx:pt idx="160">-0.036885603555930901</cx:pt>
          <cx:pt idx="161">-0.0461895305486116</cx:pt>
          <cx:pt idx="162">0.0050747080866107601</cx:pt>
          <cx:pt idx="163">0.016865633557579699</cx:pt>
          <cx:pt idx="164">0.035495708455698202</cx:pt>
          <cx:pt idx="165">0.0261649655859576</cx:pt>
          <cx:pt idx="166">0.0036426963443330798</cx:pt>
          <cx:pt idx="167">-0.00047200122656600299</cx:pt>
          <cx:pt idx="168">-0.00034341208491490201</cx:pt>
          <cx:pt idx="169">-0.00026165357210485599</cx:pt>
          <cx:pt idx="170">0.0054350264879209501</cx:pt>
          <cx:pt idx="171">0.018260525996532301</cx:pt>
          <cx:pt idx="172">0.019864902425665999</cx:pt>
          <cx:pt idx="173">0.0102648170606899</cx:pt>
          <cx:pt idx="174">-0.013226190384932199</cx:pt>
          <cx:pt idx="175">-0.053978675619229699</cx:pt>
          <cx:pt idx="176">-0.036538680049593097</cx:pt>
          <cx:pt idx="177">-0.042526266386924097</cx:pt>
          <cx:pt idx="178">0.028708200565750699</cx:pt>
          <cx:pt idx="179">0.0092475256761331993</cx:pt>
          <cx:pt idx="180">-0.0020470974301368999</cx:pt>
          <cx:pt idx="181">0.026016312889949201</cx:pt>
          <cx:pt idx="182">-0.0093046114944718896</cx:pt>
          <cx:pt idx="183">-0.022286890550058398</cx:pt>
          <cx:pt idx="184">-0.023485966772507399</cx:pt>
          <cx:pt idx="185">-0.042183848209243903</cx:pt>
          <cx:pt idx="186">-0.035286547624243603</cx:pt>
          <cx:pt idx="187">-0.117233922547665</cx:pt>
          <cx:pt idx="188">-0.051232032483701097</cx:pt>
          <cx:pt idx="189">-0.0065545247216907097</cx:pt>
          <cx:pt idx="190">0.00071617492594942204</cx:pt>
          <cx:pt idx="191">-0.029304503380334902</cx:pt>
          <cx:pt idx="192">0.0015246805994972</cx:pt>
          <cx:pt idx="193">0.0090513278946731598</cx:pt>
          <cx:pt idx="194">-0.0034733795367723301</cx:pt>
          <cx:pt idx="195">0.0016724177496756001</cx:pt>
          <cx:pt idx="196">-0.00035048898676727302</cx:pt>
          <cx:pt idx="197">-0.00013099446698256601</cx:pt>
          <cx:pt idx="198">0.016906802920113002</cx:pt>
          <cx:pt idx="199">0.0273274267248752</cx:pt>
          <cx:pt idx="200">0.025547101735859699</cx:pt>
          <cx:pt idx="201">0.0138228998957856</cx:pt>
          <cx:pt idx="202">-0.00159696587690956</cx:pt>
          <cx:pt idx="203">-0.0021899458083041402</cx:pt>
          <cx:pt idx="204">-0.019138792517298601</cx:pt>
          <cx:pt idx="205">-0.0077189467417697003</cx:pt>
          <cx:pt idx="206">0.081756966029261496</cx:pt>
          <cx:pt idx="207">0.095341367365557303</cx:pt>
          <cx:pt idx="208">0.111025243682274</cx:pt>
          <cx:pt idx="209">0.0062632294740299502</cx:pt>
          <cx:pt idx="210">-0.051958658858795199</cx:pt>
          <cx:pt idx="211">-0.16803082160967001</cx:pt>
          <cx:pt idx="212">-0.052471683107154499</cx:pt>
          <cx:pt idx="213">0.022650917536966599</cx:pt>
          <cx:pt idx="214">-0.0036660453153034098</cx:pt>
          <cx:pt idx="215">-0.014844352777941799</cx:pt>
          <cx:pt idx="216">0.015763251906936601</cx:pt>
          <cx:pt idx="217">-0.00033298727406169101</cx:pt>
          <cx:pt idx="218">-0.0126445448721644</cx:pt>
          <cx:pt idx="219">-0.016928852124815499</cx:pt>
          <cx:pt idx="220">-0.0078182413004934705</cx:pt>
          <cx:pt idx="221">-0.0011453271775500901</cx:pt>
          <cx:pt idx="222">-0.00271641890124999</cx:pt>
          <cx:pt idx="223">0.0010035125226442801</cx:pt>
          <cx:pt idx="224">0.00060466973897446903</cx:pt>
          <cx:pt idx="225">0.00061527545357243599</cx:pt>
          <cx:pt idx="226">0.012033660001400499</cx:pt>
          <cx:pt idx="227">0.022975419113503301</cx:pt>
          <cx:pt idx="228">0.022005278382324699</cx:pt>
          <cx:pt idx="229">0.0369563013559248</cx:pt>
          <cx:pt idx="230">0.0060508650167030997</cx:pt>
          <cx:pt idx="231">-0.0148814719858213</cx:pt>
          <cx:pt idx="232">-0.026105037201427199</cx:pt>
          <cx:pt idx="233">0.051926950968195502</cx:pt>
          <cx:pt idx="234">0.065807504477276998</cx:pt>
          <cx:pt idx="235">0.15267311936825201</cx:pt>
          <cx:pt idx="236">0.164224610667216</cx:pt>
          <cx:pt idx="237">0.044971257311072897</cx:pt>
          <cx:pt idx="238">-0.0114679045602082</cx:pt>
          <cx:pt idx="239">0.0049190238589686399</cx:pt>
          <cx:pt idx="240">0.090145952413800995</cx:pt>
          <cx:pt idx="241">0.085262417738138405</cx:pt>
          <cx:pt idx="242">0.0282662539825702</cx:pt>
          <cx:pt idx="243">0.037581603323748103</cx:pt>
          <cx:pt idx="244">0.0695484448415878</cx:pt>
          <cx:pt idx="245">0.031146313382574401</cx:pt>
          <cx:pt idx="246">0.0300507558544576</cx:pt>
          <cx:pt idx="247">0.065610618579179797</cx:pt>
          <cx:pt idx="248">0.071787863772949406</cx:pt>
          <cx:pt idx="249">0.038994179686655903</cx:pt>
          <cx:pt idx="250">-0.0014997511233009299</cx:pt>
          <cx:pt idx="251">0.00068731685067094904</cx:pt>
          <cx:pt idx="252">-4.1679998514895203e-05</cx:pt>
          <cx:pt idx="253">0.00141115298965989</cx:pt>
          <cx:pt idx="254">0.0072362748840058199</cx:pt>
          <cx:pt idx="255">0.0156183434526604</cx:pt>
          <cx:pt idx="256">0.027476841179865499</cx:pt>
          <cx:pt idx="257">0.0030506591248662201</cx:pt>
          <cx:pt idx="258">0.0041647056806938801</cx:pt>
          <cx:pt idx="259">-0.017800090972644299</cx:pt>
          <cx:pt idx="260">-0.037134854829815697</cx:pt>
          <cx:pt idx="261">0.028424212326986401</cx:pt>
          <cx:pt idx="262">0.105610936661585</cx:pt>
          <cx:pt idx="263">0.159917519483537</cx:pt>
          <cx:pt idx="264">0.17139839933085799</cx:pt>
          <cx:pt idx="265">0.086103008020524299</cx:pt>
          <cx:pt idx="266">0.087093555730148597</cx:pt>
          <cx:pt idx="267">0.056529574031537397</cx:pt>
          <cx:pt idx="268">0.012511247077027301</cx:pt>
          <cx:pt idx="269">0.0636110776963493</cx:pt>
          <cx:pt idx="270">0.13813959665536699</cx:pt>
          <cx:pt idx="271">0.053153762752576203</cx:pt>
          <cx:pt idx="272">0.026501213550391998</cx:pt>
          <cx:pt idx="273">0.074936337951088297</cx:pt>
          <cx:pt idx="274">0.069684874983024295</cx:pt>
          <cx:pt idx="275">0.086603822947375703</cx:pt>
          <cx:pt idx="276">0.10269293593011999</cx:pt>
          <cx:pt idx="277">0.054819157874142002</cx:pt>
          <cx:pt idx="278">0.0023753535826029799</cx:pt>
          <cx:pt idx="279">0.00062069522456230397</cx:pt>
          <cx:pt idx="280">-0.00030667170788704098</cx:pt>
          <cx:pt idx="281">0.00022780108023136501</cx:pt>
          <cx:pt idx="282">0.0081572126041796703</cx:pt>
          <cx:pt idx="283">0.020241968273102401</cx:pt>
          <cx:pt idx="284">0.0098546639450871696</cx:pt>
          <cx:pt idx="285">-0.0227610542460445</cx:pt>
          <cx:pt idx="286">-0.0239380226676103</cx:pt>
          <cx:pt idx="287">-0.066438697229570701</cx:pt>
          <cx:pt idx="288">0.0163251614636283</cx:pt>
          <cx:pt idx="289">0.068424605028969201</cx:pt>
          <cx:pt idx="290">0.173883624938655</cx:pt>
          <cx:pt idx="291">0.26619781020969102</cx:pt>
          <cx:pt idx="292">0.14345826554761101</cx:pt>
          <cx:pt idx="293">0.069172922122096595</cx:pt>
          <cx:pt idx="294">-0.050204173529017099</cx:pt>
          <cx:pt idx="295">-0.096307263492681094</cx:pt>
          <cx:pt idx="296">-0.067385922553832397</cx:pt>
          <cx:pt idx="297">-0.0067386596549977003</cx:pt>
          <cx:pt idx="298">0.127136951058471</cx:pt>
          <cx:pt idx="299">0.00432792318926824</cx:pt>
          <cx:pt idx="300">0.099562801309944493</cx:pt>
          <cx:pt idx="301">0.083724885539886704</cx:pt>
          <cx:pt idx="302">0.064607794264342405</cx:pt>
          <cx:pt idx="303">0.032799196121851899</cx:pt>
          <cx:pt idx="304">0.062376747304679597</cx:pt>
          <cx:pt idx="305">0.0421231978329763</cx:pt>
          <cx:pt idx="306">0.012167827257206</cx:pt>
          <cx:pt idx="307">0.00084973426028923796</cx:pt>
          <cx:pt idx="308">0.00148638651484925</cx:pt>
          <cx:pt idx="309">7.8924899564484106e-05</cx:pt>
          <cx:pt idx="310">0.0078639709980207403</cx:pt>
          <cx:pt idx="311">0.021420505773667699</cx:pt>
          <cx:pt idx="312">-0.021745772650900299</cx:pt>
          <cx:pt idx="313">-0.021811758888933799</cx:pt>
          <cx:pt idx="314">-0.0251467337327708</cx:pt>
          <cx:pt idx="315">-0.052371398471360499</cx:pt>
          <cx:pt idx="316">-0.033549884149864297</cx:pt>
          <cx:pt idx="317">-0.018482159032862901</cx:pt>
          <cx:pt idx="318">0.114597363236984</cx:pt>
          <cx:pt idx="319">0.198227446096014</cx:pt>
          <cx:pt idx="320">0.090661670240718195</cx:pt>
          <cx:pt idx="321">-0.0141783031725047</cx:pt>
          <cx:pt idx="322">-0.162830173430556</cx:pt>
          <cx:pt idx="323">-0.23335041494151401</cx:pt>
          <cx:pt idx="324">-0.208613754377375</cx:pt>
          <cx:pt idx="325">-0.035625976152283002</cx:pt>
          <cx:pt idx="326">0.055032186491109997</cx:pt>
          <cx:pt idx="327">-0.0186196225516067</cx:pt>
          <cx:pt idx="328">0.035813512562847503</cx:pt>
          <cx:pt idx="329">-0.044915215058911398</cx:pt>
          <cx:pt idx="330">0.022865432745079801</cx:pt>
          <cx:pt idx="331">0.044304527827123102</cx:pt>
          <cx:pt idx="332">0.030245171328077001</cx:pt>
          <cx:pt idx="333">0.0062222484546411499</cx:pt>
          <cx:pt idx="334">0.010439085703335399</cx:pt>
          <cx:pt idx="335">0.00041191460081933199</cx:pt>
          <cx:pt idx="336">0.00024998561239081898</cx:pt>
          <cx:pt idx="337">0.000272632886233002</cx:pt>
          <cx:pt idx="338">0.00079918884951435702</cx:pt>
          <cx:pt idx="339">0.0051849794160546102</cx:pt>
          <cx:pt idx="340">-0.036480997329693003</cx:pt>
          <cx:pt idx="341">-0.031220860743631701</cx:pt>
          <cx:pt idx="342">0.00399289410564789</cx:pt>
          <cx:pt idx="343">0.029750053577941301</cx:pt>
          <cx:pt idx="344">0.00163777064995103</cx:pt>
          <cx:pt idx="345">0.0243152918689531</cx:pt>
          <cx:pt idx="346">0.10235020712741</cx:pt>
          <cx:pt idx="347">0.038796393412269203</cx:pt>
          <cx:pt idx="348">-0.042425539763066497</cx:pt>
          <cx:pt idx="349">-0.111847709088497</cx:pt>
          <cx:pt idx="350">-0.13789869047167</cx:pt>
          <cx:pt idx="351">-0.167762233527049</cx:pt>
          <cx:pt idx="352">-0.121032816340137</cx:pt>
          <cx:pt idx="353">-0.0756657094677637</cx:pt>
          <cx:pt idx="354">-0.015748456767400498</cx:pt>
          <cx:pt idx="355">-0.0611207436983012</cx:pt>
          <cx:pt idx="356">-0.00060588010024931497</cx:pt>
          <cx:pt idx="357">-0.074133758623030496</cx:pt>
          <cx:pt idx="358">-0.0074589488695872</cx:pt>
          <cx:pt idx="359">0.025111965624750002</cx:pt>
          <cx:pt idx="360">0.030048408864487602</cx:pt>
          <cx:pt idx="361">-0.0041995555457902903</cx:pt>
          <cx:pt idx="362">0.0053678465827823501</cx:pt>
          <cx:pt idx="363">-0.00070329390783446398</cx:pt>
          <cx:pt idx="364">-0.000667808831863444</cx:pt>
          <cx:pt idx="365">-0.00030501046573465601</cx:pt>
          <cx:pt idx="366">-0.00050576142523799399</cx:pt>
          <cx:pt idx="367">-0.00082251337762445902</cx:pt>
          <cx:pt idx="368">-0.059348955399814503</cx:pt>
          <cx:pt idx="369">-0.0062226942940154803</cx:pt>
          <cx:pt idx="370">0.029792083465236801</cx:pt>
          <cx:pt idx="371">0.139605201648133</cx:pt>
          <cx:pt idx="372">0.0389667636028036</cx:pt>
          <cx:pt idx="373">0.056766881328963202</cx:pt>
          <cx:pt idx="374">0.038986195404807397</cx:pt>
          <cx:pt idx="375">-0.042691135282248403</cx:pt>
          <cx:pt idx="376">-0.0052030656820638002</cx:pt>
          <cx:pt idx="377">-0.057288430631096399</cx:pt>
          <cx:pt idx="378">-0.059559035115120298</cx:pt>
          <cx:pt idx="379">-0.105515009827598</cx:pt>
          <cx:pt idx="380">-0.102274678671537</cx:pt>
          <cx:pt idx="381">-0.126666578771717</cx:pt>
          <cx:pt idx="382">-0.102108313928148</cx:pt>
          <cx:pt idx="383">-0.063137907465222701</cx:pt>
          <cx:pt idx="384">-0.0059936926769357099</cx:pt>
          <cx:pt idx="385">-0.040051587307768199</cx:pt>
          <cx:pt idx="386">-0.072116060655655595</cx:pt>
          <cx:pt idx="387">0.024673271886962101</cx:pt>
          <cx:pt idx="388">0.068067537677831996</cx:pt>
          <cx:pt idx="389">-0.0049531500388248001</cx:pt>
          <cx:pt idx="390">0.00052053316707581705</cx:pt>
          <cx:pt idx="391">0.00028201134113186801</cx:pt>
          <cx:pt idx="392">7.5602975021368099e-05</cx:pt>
          <cx:pt idx="393">0.0033648080948284302</cx:pt>
          <cx:pt idx="394">0.0035451846914770499</cx:pt>
          <cx:pt idx="395">-0.0028293121529958699</cx:pt>
          <cx:pt idx="396">-0.054358533764287197</cx:pt>
          <cx:pt idx="397">-0.0116416396085204</cx:pt>
          <cx:pt idx="398">0.079632094987914903</cx:pt>
          <cx:pt idx="399">0.14795081045136699</cx:pt>
          <cx:pt idx="400">0.066361448570278203</cx:pt>
          <cx:pt idx="401">0.084824209215882601</cx:pt>
          <cx:pt idx="402">0.085485116162260497</cx:pt>
          <cx:pt idx="403">-0.046075685767212403</cx:pt>
          <cx:pt idx="404">-0.0096025943868465694</cx:pt>
          <cx:pt idx="405">-0.023004206916897901</cx:pt>
          <cx:pt idx="406">0.046260222876860602</cx:pt>
          <cx:pt idx="407">-0.012801539173185401</cx:pt>
          <cx:pt idx="408">-0.097816549300558997</cx:pt>
          <cx:pt idx="409">-0.083130406095423701</cx:pt>
          <cx:pt idx="410">-0.056199957936645402</cx:pt>
          <cx:pt idx="411">-0.077655939373133101</cx:pt>
          <cx:pt idx="412">-0.054045663261409603</cx:pt>
          <cx:pt idx="413">-0.034699136359316499</cx:pt>
          <cx:pt idx="414">-0.064581061452430005</cx:pt>
          <cx:pt idx="415">0.068987868645066105</cx:pt>
          <cx:pt idx="416">0.074217499084479194</cx:pt>
          <cx:pt idx="417">-0.0066971279240807596</cx:pt>
          <cx:pt idx="418">-0.0014044086296433999</cx:pt>
          <cx:pt idx="419">-0.00087746263429209798</cx:pt>
          <cx:pt idx="420">0.00042616694012908402</cx:pt>
          <cx:pt idx="421">0.0060721193518687303</cx:pt>
          <cx:pt idx="422">0.0059707327358576104</cx:pt>
          <cx:pt idx="423">-0.0019283586941285899</cx:pt>
          <cx:pt idx="424">-0.0138577623935779</cx:pt>
          <cx:pt idx="425">0.023321351469119799</cx:pt>
          <cx:pt idx="426">0.093796917629321602</cx:pt>
          <cx:pt idx="427">0.064337735936076099</cx:pt>
          <cx:pt idx="428">0.0044053715268209401</cx:pt>
          <cx:pt idx="429">0.078185676673623597</cx:pt>
          <cx:pt idx="430">0.062976086990621793</cx:pt>
          <cx:pt idx="431">-0.0196962985489543</cx:pt>
          <cx:pt idx="432">-0.0024070606899558298</cx:pt>
          <cx:pt idx="433">-0.047148079199097297</cx:pt>
          <cx:pt idx="434">-0.040871697564765497</cx:pt>
          <cx:pt idx="435">-0.0040870505786379597</cx:pt>
          <cx:pt idx="436">-0.093291045457292901</cx:pt>
          <cx:pt idx="437">-0.077806431168511797</cx:pt>
          <cx:pt idx="438">-0.0034656854150321801</cx:pt>
          <cx:pt idx="439">-0.031016157602091102</cx:pt>
          <cx:pt idx="440">-0.056062862689453</cx:pt>
          <cx:pt idx="441">0.0042954332642202902</cx:pt>
          <cx:pt idx="442">-0.0024737257143690201</cx:pt>
          <cx:pt idx="443">0.059111812064542003</cx:pt>
          <cx:pt idx="444">0.057351253729660899</cx:pt>
          <cx:pt idx="445">-0.011982922450773301</cx:pt>
          <cx:pt idx="446">-0.0010564477269938801</cx:pt>
          <cx:pt idx="447">-0.00036644168183816201</cx:pt>
          <cx:pt idx="448">1.7174232336452701e-05</cx:pt>
          <cx:pt idx="449">0.0030894250377171699</cx:pt>
          <cx:pt idx="450">0.013272678435448101</cx:pt>
          <cx:pt idx="451">0.0108848497806249</cx:pt>
          <cx:pt idx="452">-0.010592569154479399</cx:pt>
          <cx:pt idx="453">0.023795596356571899</cx:pt>
          <cx:pt idx="454">-0.0194864903409241</cx:pt>
          <cx:pt idx="455">0.022987949945688799</cx:pt>
          <cx:pt idx="456">0.022795633840962001</cx:pt>
          <cx:pt idx="457">0.0385406966226952</cx:pt>
          <cx:pt idx="458">-0.00132479046540649</cx:pt>
          <cx:pt idx="459">-0.064925126289607102</cx:pt>
          <cx:pt idx="460">-0.058437926155542497</cx:pt>
          <cx:pt idx="461">-0.092086650356036998</cx:pt>
          <cx:pt idx="462">-0.104333926221402</cx:pt>
          <cx:pt idx="463">-0.124677761072364</cx:pt>
          <cx:pt idx="464">-0.17882592915308501</cx:pt>
          <cx:pt idx="465">-0.075895760515251195</cx:pt>
          <cx:pt idx="466">0.036390331654336</cx:pt>
          <cx:pt idx="467">-0.0154930076815954</cx:pt>
          <cx:pt idx="468">-0.063649580086099403</cx:pt>
          <cx:pt idx="469">-0.0052549541485198102</cx:pt>
          <cx:pt idx="470">0.0029615728188194801</cx:pt>
          <cx:pt idx="471">0.032289247320808803</cx:pt>
          <cx:pt idx="472">0.040914162199458599</cx:pt>
          <cx:pt idx="473">-0.0253762587201781</cx:pt>
          <cx:pt idx="474">-0.0051888201300515496</cx:pt>
          <cx:pt idx="475">0.000178744234210094</cx:pt>
          <cx:pt idx="476">0.00033051607399856503</cx:pt>
          <cx:pt idx="477">0.0010541110190366899</cx:pt>
          <cx:pt idx="478">0.0104648701481643</cx:pt>
          <cx:pt idx="479">0.0220090979831289</cx:pt>
          <cx:pt idx="480">-0.035321859406792</cx:pt>
          <cx:pt idx="481">-0.046889123657820601</cx:pt>
          <cx:pt idx="482">-0.083436925892024297</cx:pt>
          <cx:pt idx="483">-0.076779223702344801</cx:pt>
          <cx:pt idx="484">-0.12061378047617199</cx:pt>
          <cx:pt idx="485">-0.163839813703374</cx:pt>
          <cx:pt idx="486">-0.121711425666629</cx:pt>
          <cx:pt idx="487">-0.15007355069079401</cx:pt>
          <cx:pt idx="488">-0.21082059922101201</cx:pt>
          <cx:pt idx="489">-0.203205831131025</cx:pt>
          <cx:pt idx="490">-0.13463030253914199</cx:pt>
          <cx:pt idx="491">-0.139201718268092</cx:pt>
          <cx:pt idx="492">-0.22451460029098799</cx:pt>
          <cx:pt idx="493">0.0097693630232717592</cx:pt>
          <cx:pt idx="494">0.042982431024417997</cx:pt>
          <cx:pt idx="495">-0.037196463292833298</cx:pt>
          <cx:pt idx="496">0.0095179594062182703</cx:pt>
          <cx:pt idx="497">-0.038901053492309899</cx:pt>
          <cx:pt idx="498">-0.0116734488833652</cx:pt>
          <cx:pt idx="499">-0.00092526141241484601</cx:pt>
          <cx:pt idx="500">-0.014338066335662999</cx:pt>
          <cx:pt idx="501">-0.020950636856945998</cx:pt>
          <cx:pt idx="502">-0.0031147290116839699</cx:pt>
          <cx:pt idx="503">-4.7932420596668499e-06</cx:pt>
          <cx:pt idx="504">0.00027360284085239299</cx:pt>
          <cx:pt idx="505">0.00027954075694686499</cx:pt>
          <cx:pt idx="506">0.0068661363024659101</cx:pt>
          <cx:pt idx="507">0.0243368164493434</cx:pt>
          <cx:pt idx="508">-0.034974570203604498</cx:pt>
          <cx:pt idx="509">-0.054123162192751699</cx:pt>
          <cx:pt idx="510">-0.109102032406485</cx:pt>
          <cx:pt idx="511">-0.150323320454156</cx:pt>
          <cx:pt idx="512">-0.201360520777039</cx:pt>
          <cx:pt idx="513">-0.25161450425992099</cx:pt>
          <cx:pt idx="514">-0.22732881231242799</cx:pt>
          <cx:pt idx="515">-0.17073569705984101</cx:pt>
          <cx:pt idx="516">-0.225713532562828</cx:pt>
          <cx:pt idx="517">-0.23245422603149399</cx:pt>
          <cx:pt idx="518">-0.14045687597966</cx:pt>
          <cx:pt idx="519">-0.087856608172678999</cx:pt>
          <cx:pt idx="520">-0.020104561736630201</cx:pt>
          <cx:pt idx="521">0.075714337119191996</cx:pt>
          <cx:pt idx="522">0.094700345336199102</cx:pt>
          <cx:pt idx="523">-0.0012641564733161599</cx:pt>
          <cx:pt idx="524">0.0072755979232217299</cx:pt>
          <cx:pt idx="525">-0.021216982124861301</cx:pt>
          <cx:pt idx="526">0.0142257813802983</cx:pt>
          <cx:pt idx="527">-0.028002788909796201</cx:pt>
          <cx:pt idx="528">-0.043912903599228899</cx:pt>
          <cx:pt idx="529">-0.0093874739907144795</cx:pt>
          <cx:pt idx="530">-0.0025138970573449098</cx:pt>
          <cx:pt idx="531">-0.00053660232037267398</cx:pt>
          <cx:pt idx="532">-0.00023947637292642799</cx:pt>
          <cx:pt idx="533">-0.00011226519160759901</cx:pt>
          <cx:pt idx="534">0.0063133905727949299</cx:pt>
          <cx:pt idx="535">0.0231155895539653</cx:pt>
          <cx:pt idx="536">0.0027385621406882401</cx:pt>
          <cx:pt idx="537">0.0126200218502933</cx:pt>
          <cx:pt idx="538">-0.083061613780029006</cx:pt>
          <cx:pt idx="539">-0.12907161991378999</cx:pt>
          <cx:pt idx="540">-0.12419608799564601</cx:pt>
          <cx:pt idx="541">-0.16104731438615699</cx:pt>
          <cx:pt idx="542">-0.192500925000577</cx:pt>
          <cx:pt idx="543">-0.21840902073452001</cx:pt>
          <cx:pt idx="544">-0.122977206231154</cx:pt>
          <cx:pt idx="545">-0.138479322541991</cx:pt>
          <cx:pt idx="546">-0.089400972874172105</cx:pt>
          <cx:pt idx="547">-0.049772825279920899</cx:pt>
          <cx:pt idx="548">0.043981321962247202</cx:pt>
          <cx:pt idx="549">0.0595893104822511</cx:pt>
          <cx:pt idx="550">0.047757460590820901</cx:pt>
          <cx:pt idx="551">-0.014560743725295399</cx:pt>
          <cx:pt idx="552">0.0037225528404306102</cx:pt>
          <cx:pt idx="553">-0.062339999473552697</cx:pt>
          <cx:pt idx="554">-0.026669928279182901</cx:pt>
          <cx:pt idx="555">-0.035907332020536697</cx:pt>
          <cx:pt idx="556">-0.023508490869212501</cx:pt>
          <cx:pt idx="557">-0.0088867324470815207</cx:pt>
          <cx:pt idx="558">-0.0013961573042525701</cx:pt>
          <cx:pt idx="559">0.00010833652720200999</cx:pt>
          <cx:pt idx="560">0.00046046576564169898</cx:pt>
          <cx:pt idx="561">0.00091656949051066399</cx:pt>
          <cx:pt idx="562">0.0048377076433865403</cx:pt>
          <cx:pt idx="563">0.0206044008042803</cx:pt>
          <cx:pt idx="564">0.023835303397210201</cx:pt>
          <cx:pt idx="565">0.019221988199664499</cx:pt>
          <cx:pt idx="566">-0.0573088781850448</cx:pt>
          <cx:pt idx="567">-0.0983066147671664</cx:pt>
          <cx:pt idx="568">-0.038781301604429302</cx:pt>
          <cx:pt idx="569">-0.074469940278483401</cx:pt>
          <cx:pt idx="570">-0.10985700227008</cx:pt>
          <cx:pt idx="571">-0.12243895525167001</cx:pt>
          <cx:pt idx="572">-0.0387926431690565</cx:pt>
          <cx:pt idx="573">-0.019105316304758101</cx:pt>
          <cx:pt idx="574">0.0139805945460862</cx:pt>
          <cx:pt idx="575">0.031625581441214599</cx:pt>
          <cx:pt idx="576">-0.038895522694636399</cx:pt>
          <cx:pt idx="577">0.0154736368464521</cx:pt>
          <cx:pt idx="578">-0.018644085469952401</cx:pt>
          <cx:pt idx="579">0.0200674610201407</cx:pt>
          <cx:pt idx="580">-0.0194320354806151</cx:pt>
          <cx:pt idx="581">-0.057621997744942997</cx:pt>
          <cx:pt idx="582">-0.044459436747591903</cx:pt>
          <cx:pt idx="583">-0.032727725827420298</cx:pt>
          <cx:pt idx="584">-0.019470098975727799</cx:pt>
          <cx:pt idx="585">-0.0043934310250266602</cx:pt>
          <cx:pt idx="586">-0.00088184541893309505</cx:pt>
          <cx:pt idx="587">-0.000215454912423237</cx:pt>
          <cx:pt idx="588">-0.0010220263255892399</cx:pt>
          <cx:pt idx="589">-9.1925824286165594e-05</cx:pt>
          <cx:pt idx="590">0.0039317315960354501</cx:pt>
          <cx:pt idx="591">0.0205897780098112</cx:pt>
          <cx:pt idx="592">0.034306317159971997</cx:pt>
          <cx:pt idx="593">0.029573713983193601</cx:pt>
          <cx:pt idx="594">-0.028555491726116999</cx:pt>
          <cx:pt idx="595">-0.053478933149677201</cx:pt>
          <cx:pt idx="596">-0.030279370967854099</cx:pt>
          <cx:pt idx="597">-0.071942867074358596</cx:pt>
          <cx:pt idx="598">-0.035188141320683701</cx:pt>
          <cx:pt idx="599">0.055415352556495601</cx:pt>
          <cx:pt idx="600">0.131860813289261</cx:pt>
          <cx:pt idx="601">0.13490635711585799</cx:pt>
          <cx:pt idx="602">0.104090967842196</cx:pt>
          <cx:pt idx="603">0.066564896181168107</cx:pt>
          <cx:pt idx="604">0.052227540931911703</cx:pt>
          <cx:pt idx="605">-0.0091565568854492102</cx:pt>
          <cx:pt idx="606">0.0251014947573493</cx:pt>
          <cx:pt idx="607">-0.048395700348101901</cx:pt>
          <cx:pt idx="608">-0.040422039318977698</cx:pt>
          <cx:pt idx="609">-0.039166312707253799</cx:pt>
          <cx:pt idx="610">-0.047766562898610601</cx:pt>
          <cx:pt idx="611">-0.030918249628676599</cx:pt>
          <cx:pt idx="612">-0.0129036186115429</cx:pt>
          <cx:pt idx="613">-0.00530452036585039</cx:pt>
          <cx:pt idx="614">-0.00045832939209889198</cx:pt>
          <cx:pt idx="615">0.00057583657900896104</cx:pt>
          <cx:pt idx="616">-0.00035023429906124099</cx:pt>
          <cx:pt idx="617">0.00035391871083695098</cx:pt>
          <cx:pt idx="618">0.0045948884003506</cx:pt>
          <cx:pt idx="619">0.0133039355442582</cx:pt>
          <cx:pt idx="620">0.0018387086585638301</cx:pt>
          <cx:pt idx="621">0.0239596273661597</cx:pt>
          <cx:pt idx="622">-0.0169946114983952</cx:pt>
          <cx:pt idx="623">-0.029844523142262099</cx:pt>
          <cx:pt idx="624">-0.023502498234747999</cx:pt>
          <cx:pt idx="625">-0.053509742819756602</cx:pt>
          <cx:pt idx="626">-0.027656539450689001</cx:pt>
          <cx:pt idx="627">0.113056175411858</cx:pt>
          <cx:pt idx="628">0.140517160508348</cx:pt>
          <cx:pt idx="629">0.085189479941101307</cx:pt>
          <cx:pt idx="630">0.032546327125826301</cx:pt>
          <cx:pt idx="631">0.059592449786477</cx:pt>
          <cx:pt idx="632">0.031492551332832797</cx:pt>
          <cx:pt idx="633">0.069570936712994594</cx:pt>
          <cx:pt idx="634">-0.038908880941597002</cx:pt>
          <cx:pt idx="635">-0.103608303920475</cx:pt>
          <cx:pt idx="636">-0.055385133888330301</cx:pt>
          <cx:pt idx="637">-0.064059307123055798</cx:pt>
          <cx:pt idx="638">-0.041626431336560903</cx:pt>
          <cx:pt idx="639">-0.0138976650178091</cx:pt>
          <cx:pt idx="640">-0.0151443864360874</cx:pt>
          <cx:pt idx="641">-0.0097045237158138002</cx:pt>
          <cx:pt idx="642">0.00012076487907049399</cx:pt>
          <cx:pt idx="643">-0.00034186147881493898</cx:pt>
          <cx:pt idx="644">0.000106431589179993</cx:pt>
          <cx:pt idx="645">-0.00058357154048178895</cx:pt>
          <cx:pt idx="646">0.00159408752647132</cx:pt>
          <cx:pt idx="647">0.0091103873254190296</cx:pt>
          <cx:pt idx="648">0.024862218646480201</cx:pt>
          <cx:pt idx="649">0.035476391086735497</cx:pt>
          <cx:pt idx="650">0.064926526843817597</cx:pt>
          <cx:pt idx="651">0.037314850105101598</cx:pt>
          <cx:pt idx="652">0.024457120615789099</cx:pt>
          <cx:pt idx="653">0.018696096421481699</cx:pt>
          <cx:pt idx="654">0.11808903271632799</cx:pt>
          <cx:pt idx="655">0.134049973585216</cx:pt>
          <cx:pt idx="656">0.166207614667535</cx:pt>
          <cx:pt idx="657">0.075862820965910294</cx:pt>
          <cx:pt idx="658">0.073679461153467601</cx:pt>
          <cx:pt idx="659">0.013313243943048499</cx:pt>
          <cx:pt idx="660">-0.0091734448993565001</cx:pt>
          <cx:pt idx="661">-0.031874110130719703</cx:pt>
          <cx:pt idx="662">-0.092072014269633698</cx:pt>
          <cx:pt idx="663">-0.067572397876472803</cx:pt>
          <cx:pt idx="664">-0.023883838332071101</cx:pt>
          <cx:pt idx="665">-0.0456250470093372</cx:pt>
          <cx:pt idx="666">-0.043904946791438297</cx:pt>
          <cx:pt idx="667">-0.014600174381066901</cx:pt>
          <cx:pt idx="668">-0.0042644849539271003</cx:pt>
          <cx:pt idx="669">-0.0109844534796944</cx:pt>
          <cx:pt idx="670">0.000312044839796234</cx:pt>
          <cx:pt idx="671">-1.14341565554564e-05</cx:pt>
          <cx:pt idx="672">0.00048316640992513202</cx:pt>
          <cx:pt idx="673">6.7680805160401204e-05</cx:pt>
          <cx:pt idx="674">0.0034006899655945298</cx:pt>
          <cx:pt idx="675">0.0070329013747892598</cx:pt>
          <cx:pt idx="676">0.017354605426657801</cx:pt>
          <cx:pt idx="677">0.029096981658781499</cx:pt>
          <cx:pt idx="678">0.060780930712267499</cx:pt>
          <cx:pt idx="679">0.097721001262070395</cx:pt>
          <cx:pt idx="680">0.0843001278624054</cx:pt>
          <cx:pt idx="681">0.099580080698379606</cx:pt>
          <cx:pt idx="682">0.13463130283833999</cx:pt>
          <cx:pt idx="683">0.140768188318495</cx:pt>
          <cx:pt idx="684">0.174920875418067</cx:pt>
          <cx:pt idx="685">0.044267224879006299</cx:pt>
          <cx:pt idx="686">0.0326459440652688</cx:pt>
          <cx:pt idx="687">-0.00435460038916991</cx:pt>
          <cx:pt idx="688">-0.029388086166967201</cx:pt>
          <cx:pt idx="689">0.0241059386195452</cx:pt>
          <cx:pt idx="690">0.024866675489368599</cx:pt>
          <cx:pt idx="691">0.0098335853254984708</cx:pt>
          <cx:pt idx="692">-0.0104892475064692</cx:pt>
          <cx:pt idx="693">-0.0024870166841004298</cx:pt>
          <cx:pt idx="694">-0.0065022446198798297</cx:pt>
          <cx:pt idx="695">-0.0069181571381191596</cx:pt>
          <cx:pt idx="696">-0.0023353291970767301</cx:pt>
          <cx:pt idx="697">-0.0041352751221528199</cx:pt>
          <cx:pt idx="698">0.000214503984594439</cx:pt>
          <cx:pt idx="699">-0.00027596888866827902</cx:pt>
          <cx:pt idx="700">-0.00031940175455225599</cx:pt>
          <cx:pt idx="701">-0.00038433512040910199</cx:pt>
          <cx:pt idx="702">3.8844388631657898e-05</cx:pt>
          <cx:pt idx="703">-7.91297816581489e-05</cx:pt>
          <cx:pt idx="704">-0.0016591789920832099</cx:pt>
          <cx:pt idx="705">-0.0093157296192592706</cx:pt>
          <cx:pt idx="706">0.00171372750673794</cx:pt>
          <cx:pt idx="707">0.028926907213737502</cx:pt>
          <cx:pt idx="708">0.034606760345726101</cx:pt>
          <cx:pt idx="709">0.016316258812196598</cx:pt>
          <cx:pt idx="710">-0.00556776135415896</cx:pt>
          <cx:pt idx="711">0.089159499036917597</cx:pt>
          <cx:pt idx="712">0.13829016611964501</cx:pt>
          <cx:pt idx="713">0.057202404678146898</cx:pt>
          <cx:pt idx="714">-0.0084335771624419898</cx:pt>
          <cx:pt idx="715">0.0038496040821609399</cx:pt>
          <cx:pt idx="716">0.052871272789383902</cx:pt>
          <cx:pt idx="717">0.082573153763965096</cx:pt>
          <cx:pt idx="718">0.037345764895547501</cx:pt>
          <cx:pt idx="719">0.022949472959051899</cx:pt>
          <cx:pt idx="720">0.017012751347743701</cx:pt>
          <cx:pt idx="721">0.018520895491350799</cx:pt>
          <cx:pt idx="722">0.0099298206827174596</cx:pt>
          <cx:pt idx="723">0.0048818241095186501</cx:pt>
          <cx:pt idx="724">0.0051094220300983003</cx:pt>
          <cx:pt idx="725">4.2250680816893398e-05</cx:pt>
          <cx:pt idx="726">0.00023694316657141501</cx:pt>
          <cx:pt idx="727">-0.000117704746563209</cx:pt>
          <cx:pt idx="728">-0.00055643967483135198</cx:pt>
          <cx:pt idx="729">-0.00023519516479684899</cx:pt>
          <cx:pt idx="730">0.00065822701475441497</cx:pt>
          <cx:pt idx="731">-0.00045224626167230899</cx:pt>
          <cx:pt idx="732">0.00056705959386252499</cx:pt>
          <cx:pt idx="733">-0.0039536585650467504</cx:pt>
          <cx:pt idx="734">-0.0112425824525393</cx:pt>
          <cx:pt idx="735">-0.0049762188174534601</cx:pt>
          <cx:pt idx="736">-0.00167382025131788</cx:pt>
          <cx:pt idx="737">-0.019710625327967499</cx:pt>
          <cx:pt idx="738">-0.022677278294885</cx:pt>
          <cx:pt idx="739">-0.020555258823528599</cx:pt>
          <cx:pt idx="740">-0.0171639572402369</cx:pt>
          <cx:pt idx="741">-0.0072617391482038803</cx:pt>
          <cx:pt idx="742">-0.00177929112963307</cx:pt>
          <cx:pt idx="743">0.039420972276578002</cx:pt>
          <cx:pt idx="744">0.056099325764617597</cx:pt>
          <cx:pt idx="745">0.0521650116235488</cx:pt>
          <cx:pt idx="746">0.037289061969744602</cx:pt>
          <cx:pt idx="747">0.045769180530192403</cx:pt>
          <cx:pt idx="748">0.023994382607199299</cx:pt>
          <cx:pt idx="749">0.0115790188129092</cx:pt>
          <cx:pt idx="750">0.0061180781973868802</cx:pt>
          <cx:pt idx="751">-0.00033410865377145798</cx:pt>
          <cx:pt idx="752">0.000119222416271558</cx:pt>
          <cx:pt idx="753">-0.00052949352753819002</cx:pt>
          <cx:pt idx="754">0.00018857289557174699</cx:pt>
          <cx:pt idx="755">0.000524222088446168</cx:pt>
          <cx:pt idx="756">0.00016508207152304499</cx:pt>
          <cx:pt idx="757">-0.00036380399819202199</cx:pt>
          <cx:pt idx="758">-0.00082217184547711802</cx:pt>
          <cx:pt idx="759">9.1871689621972898e-06</cx:pt>
          <cx:pt idx="760">0.00053927031493833095</cx:pt>
          <cx:pt idx="761">-6.1165974614416096e-05</cx:pt>
          <cx:pt idx="762">8.03960089191793e-05</cx:pt>
          <cx:pt idx="763">-8.42826494719686e-05</cx:pt>
          <cx:pt idx="764">0.0015067497961512499</cx:pt>
          <cx:pt idx="765">0.0023830198764295701</cx:pt>
          <cx:pt idx="766">0.0031591894223771001</cx:pt>
          <cx:pt idx="767">0.0054715784921438599</cx:pt>
          <cx:pt idx="768">0.0031876166044311799</cx:pt>
          <cx:pt idx="769">0.0023957308195338301</cx:pt>
          <cx:pt idx="770">-0.0066674573170149003</cx:pt>
          <cx:pt idx="771">-0.00561718487345638</cx:pt>
          <cx:pt idx="772">0.0043729451707583298</cx:pt>
          <cx:pt idx="773">0.0096185136155975404</cx:pt>
          <cx:pt idx="774">0.011563975337690701</cx:pt>
          <cx:pt idx="775">-0.00058840989273615401</cx:pt>
          <cx:pt idx="776">0.00115678586138328</cx:pt>
          <cx:pt idx="777">0.0030264248184048198</cx:pt>
          <cx:pt idx="778">0.0030777046726681101</cx:pt>
          <cx:pt idx="779">0.00090983254158764698</cx:pt>
          <cx:pt idx="780">0.000377964990594609</cx:pt>
          <cx:pt idx="781">-0.00048671832594926001</cx:pt>
          <cx:pt idx="782">-0.00036084214701453401</cx:pt>
          <cx:pt idx="783">0.00031640485574458999</cx:pt>
        </cx:lvl>
      </cx:numDim>
    </cx:data>
    <cx:data id="191">
      <cx:numDim type="val">
        <cx:f>'001_WA_F - 副本'!$GJ$1:$GJ$784</cx:f>
        <cx:lvl ptCount="784" formatCode="G/通用格式">
          <cx:pt idx="0">-0.00040825776198270098</cx:pt>
          <cx:pt idx="1">2.17018662495252e-05</cx:pt>
          <cx:pt idx="2">-0.0010897841539265301</cx:pt>
          <cx:pt idx="3">-0.00060111343319963395</cx:pt>
          <cx:pt idx="4">2.7164974506175601e-05</cx:pt>
          <cx:pt idx="5">0.00019236518965514199</cx:pt>
          <cx:pt idx="6">-0.00036168965877272702</cx:pt>
          <cx:pt idx="7">0.00064027799372910505</cx:pt>
          <cx:pt idx="8">0.00046980038554504498</cx:pt>
          <cx:pt idx="9">0.00026404949410754202</cx:pt>
          <cx:pt idx="10">0.00079353472218019405</cx:pt>
          <cx:pt idx="11">2.5924843446414699e-05</cx:pt>
          <cx:pt idx="12">0.00069305184428916904</cx:pt>
          <cx:pt idx="13">-0.00050599180476602098</cx:pt>
          <cx:pt idx="14">-0.00020861772410250099</cx:pt>
          <cx:pt idx="15">0.00025412600858107999</cx:pt>
          <cx:pt idx="16">-0.00036190079736795</cx:pt>
          <cx:pt idx="17">7.1433592825563005e-05</cx:pt>
          <cx:pt idx="18">-2.4804645395135201e-05</cx:pt>
          <cx:pt idx="19">0.00043681927396586699</cx:pt>
          <cx:pt idx="20">-0.00028055039294624397</cx:pt>
          <cx:pt idx="21">0.000258952399736327</cx:pt>
          <cx:pt idx="22">-2.1654438877619301e-05</cx:pt>
          <cx:pt idx="23">7.1753710893119804e-05</cx:pt>
          <cx:pt idx="24">0.00039485421720537298</cx:pt>
          <cx:pt idx="25">-0.00052022034811241699</cx:pt>
          <cx:pt idx="26">-3.3639184403184299e-05</cx:pt>
          <cx:pt idx="27">-0.000435651030811959</cx:pt>
          <cx:pt idx="28">0.00055968098627238896</cx:pt>
          <cx:pt idx="29">0.00018452003898430399</cx:pt>
          <cx:pt idx="30">2.0006241057658699e-05</cx:pt>
          <cx:pt idx="31">0.00013379189741702201</cx:pt>
          <cx:pt idx="32">0.000105419419426615</cx:pt>
          <cx:pt idx="33">0.00049676259204130301</cx:pt>
          <cx:pt idx="34">-0.00059376134921423299</cx:pt>
          <cx:pt idx="35">0.00081618522074376797</cx:pt>
          <cx:pt idx="36">-2.10381134968318e-05</cx:pt>
          <cx:pt idx="37">-0.00016816135252122001</cx:pt>
          <cx:pt idx="38">0.00045611188107464698</cx:pt>
          <cx:pt idx="39">-0.00020928715408914301</cx:pt>
          <cx:pt idx="40">0.00058942971895094602</cx:pt>
          <cx:pt idx="41">0.00040241437785776599</cx:pt>
          <cx:pt idx="42">0.00032393922703580501</cx:pt>
          <cx:pt idx="43">-0.00010737658724565299</cx:pt>
          <cx:pt idx="44">-0.00066522784858841005</cx:pt>
          <cx:pt idx="45">0.000154011439344256</cx:pt>
          <cx:pt idx="46">-0.00020923534889690301</cx:pt>
          <cx:pt idx="47">0.00036087713747440502</cx:pt>
          <cx:pt idx="48">0.00057059542885439202</cx:pt>
          <cx:pt idx="49">0.00054547362035022701</cx:pt>
          <cx:pt idx="50">0.00059435795935310098</cx:pt>
          <cx:pt idx="51">3.3729207078597402e-05</cx:pt>
          <cx:pt idx="52">0.00025022099646156203</cx:pt>
          <cx:pt idx="53">7.1386623258494006e-05</cx:pt>
          <cx:pt idx="54">-0.0005072307749263</cx:pt>
          <cx:pt idx="55">-6.52547666825231e-05</cx:pt>
          <cx:pt idx="56">9.1122957007425901e-05</cx:pt>
          <cx:pt idx="57">-0.00019909156896417499</cx:pt>
          <cx:pt idx="58">0.000314983131921706</cx:pt>
          <cx:pt idx="59">-0.00012920689203831199</cx:pt>
          <cx:pt idx="60">-0.00018966101381507399</cx:pt>
          <cx:pt idx="61">0.00059879283321540998</cx:pt>
          <cx:pt idx="62">-0.000117647988587916</cx:pt>
          <cx:pt idx="63">0.00096283159269591105</cx:pt>
          <cx:pt idx="64">0.0017181129834924801</cx:pt>
          <cx:pt idx="65">0.00049136723864476697</cx:pt>
          <cx:pt idx="66">0.00047457066005033498</cx:pt>
          <cx:pt idx="67">-6.0203574785249798e-05</cx:pt>
          <cx:pt idx="68">0.0068504083594836604</cx:pt>
          <cx:pt idx="69">0.0082446420690556604</cx:pt>
          <cx:pt idx="70">0.00155589175516832</cx:pt>
          <cx:pt idx="71">-0.00207467666668067</cx:pt>
          <cx:pt idx="72">-0.0129467538874578</cx:pt>
          <cx:pt idx="73">-0.019045073900305999</cx:pt>
          <cx:pt idx="74">-0.0079499867697863796</cx:pt>
          <cx:pt idx="75">-0.0081672833202683596</cx:pt>
          <cx:pt idx="76">-0.0037320797509703399</cx:pt>
          <cx:pt idx="77">-0.0010115750977723</cx:pt>
          <cx:pt idx="78">9.5752544004611297e-05</cx:pt>
          <cx:pt idx="79">-0.00016930444738757599</cx:pt>
          <cx:pt idx="80">0.00012369374406065499</cx:pt>
          <cx:pt idx="81">-0.00055140232198014599</cx:pt>
          <cx:pt idx="82">-0.00036448189811363299</cx:pt>
          <cx:pt idx="83">0.00018433791107367001</cx:pt>
          <cx:pt idx="84">0.00035868839555479098</cx:pt>
          <cx:pt idx="85">-0.0010643979477454599</cx:pt>
          <cx:pt idx="86">0.00015446207023910101</cx:pt>
          <cx:pt idx="87">-0.00060743830367566401</cx:pt>
          <cx:pt idx="88">-0.00018402946374853699</cx:pt>
          <cx:pt idx="89">-0.00277496960009831</cx:pt>
          <cx:pt idx="90">-0.00267041771473619</cx:pt>
          <cx:pt idx="91">-0.0024026115349154698</cx:pt>
          <cx:pt idx="92">-0.0059025188365973199</cx:pt>
          <cx:pt idx="93">-0.012292491696015401</cx:pt>
          <cx:pt idx="94">-0.0046125001977084601</cx:pt>
          <cx:pt idx="95">0.00478139599932425</cx:pt>
          <cx:pt idx="96">0.0061631974407531098</cx:pt>
          <cx:pt idx="97">0.025193247070125501</cx:pt>
          <cx:pt idx="98">0.010159275702563701</cx:pt>
          <cx:pt idx="99">-0.020995626564912401</cx:pt>
          <cx:pt idx="100">-0.0080249733304069305</cx:pt>
          <cx:pt idx="101">-0.00149663381630326</cx:pt>
          <cx:pt idx="102">-0.026403527382946199</cx:pt>
          <cx:pt idx="103">-0.017996590850810699</cx:pt>
          <cx:pt idx="104">-0.0122185151592322</cx:pt>
          <cx:pt idx="105">-0.015009038184651</cx:pt>
          <cx:pt idx="106">-0.00549153369820505</cx:pt>
          <cx:pt idx="107">-0.00188245801843255</cx:pt>
          <cx:pt idx="108">-0.0020862455849354599</cx:pt>
          <cx:pt idx="109">0.0010670552975137</cx:pt>
          <cx:pt idx="110">0.00028250212063654298</cx:pt>
          <cx:pt idx="111">-0.00047670205697014601</cx:pt>
          <cx:pt idx="112">-0.000104488516257147</cx:pt>
          <cx:pt idx="113">0.000303580224012949</cx:pt>
          <cx:pt idx="114">-0.000852429057418133</cx:pt>
          <cx:pt idx="115">0.000113772342738384</cx:pt>
          <cx:pt idx="116">-0.00041032701459543298</cx:pt>
          <cx:pt idx="117">-0.0086304077617670692</cx:pt>
          <cx:pt idx="118">-0.0054314698236812798</cx:pt>
          <cx:pt idx="119">0.0124673178882433</cx:pt>
          <cx:pt idx="120">0.0051579953594335396</cx:pt>
          <cx:pt idx="121">0.0044534749367035999</cx:pt>
          <cx:pt idx="122">0.0067844100787095201</cx:pt>
          <cx:pt idx="123">0.0513058761227565</cx:pt>
          <cx:pt idx="124">0.057449175632772902</cx:pt>
          <cx:pt idx="125">0.041128215151565201</cx:pt>
          <cx:pt idx="126">0.0176669681513307</cx:pt>
          <cx:pt idx="127">0.036223156241630902</cx:pt>
          <cx:pt idx="128">0.061581313211738098</cx:pt>
          <cx:pt idx="129">0.061491984591564602</cx:pt>
          <cx:pt idx="130">0.021612771616686399</cx:pt>
          <cx:pt idx="131">-0.016611222109426099</cx:pt>
          <cx:pt idx="132">-0.014141696802942199</cx:pt>
          <cx:pt idx="133">-0.012597915277621099</cx:pt>
          <cx:pt idx="134">-0.0145231884587434</cx:pt>
          <cx:pt idx="135">-0.026134824703482301</cx:pt>
          <cx:pt idx="136">-0.025793623871664999</cx:pt>
          <cx:pt idx="137">-0.012085813980102</cx:pt>
          <cx:pt idx="138">0.000327351663768896</cx:pt>
          <cx:pt idx="139">0.00075458974399453997</cx:pt>
          <cx:pt idx="140">0.00017110067840121</cx:pt>
          <cx:pt idx="141">0.00038380627395626999</cx:pt>
          <cx:pt idx="142">0.000268446411371142</cx:pt>
          <cx:pt idx="143">-0.00033503149140620399</cx:pt>
          <cx:pt idx="144">-0.00335061723489306</cx:pt>
          <cx:pt idx="145">-0.0274611215999538</cx:pt>
          <cx:pt idx="146">-0.014313057349653701</cx:pt>
          <cx:pt idx="147">0.036683407897273902</cx:pt>
          <cx:pt idx="148">0.013872725133216499</cx:pt>
          <cx:pt idx="149">0.0089561428192479493</cx:pt>
          <cx:pt idx="150">0.051431330771793897</cx:pt>
          <cx:pt idx="151">0.083599665464417799</cx:pt>
          <cx:pt idx="152">0.034230478910136398</cx:pt>
          <cx:pt idx="153">-0.0068114949652214197</cx:pt>
          <cx:pt idx="154">0.058889944992676801</cx:pt>
          <cx:pt idx="155">0.11345761696112799</cx:pt>
          <cx:pt idx="156">0.068880465862282594</cx:pt>
          <cx:pt idx="157">0.0824616998654841</cx:pt>
          <cx:pt idx="158">0.040078135839200897</cx:pt>
          <cx:pt idx="159">0.035882387799676202</cx:pt>
          <cx:pt idx="160">0.062617205950677907</cx:pt>
          <cx:pt idx="161">0.068925015833656803</cx:pt>
          <cx:pt idx="162">0.026675976284676502</cx:pt>
          <cx:pt idx="163">-0.0143570931411919</cx:pt>
          <cx:pt idx="164">0.0013046832634359201</cx:pt>
          <cx:pt idx="165">0.026115356138478998</cx:pt>
          <cx:pt idx="166">0.016509140109640399</cx:pt>
          <cx:pt idx="167">-9.1885567122946998e-05</cx:pt>
          <cx:pt idx="168">6.3395620947207896e-06</cx:pt>
          <cx:pt idx="169">-0.00028394966675115703</cx:pt>
          <cx:pt idx="170">-0.0046250362583370097</cx:pt>
          <cx:pt idx="171">-0.0088583882650901408</cx:pt>
          <cx:pt idx="172">-0.0115282904405911</cx:pt>
          <cx:pt idx="173">-0.021438343909055201</cx:pt>
          <cx:pt idx="174">-0.018884223092055601</cx:pt>
          <cx:pt idx="175">0.018717907156626301</cx:pt>
          <cx:pt idx="176">0.041709855766889799</cx:pt>
          <cx:pt idx="177">0.047517316784403199</cx:pt>
          <cx:pt idx="178">0.052508983638462597</cx:pt>
          <cx:pt idx="179">0.024327665781316</cx:pt>
          <cx:pt idx="180">0.026815428961899299</cx:pt>
          <cx:pt idx="181">0.014838325855172</cx:pt>
          <cx:pt idx="182">0.088307966750195893</cx:pt>
          <cx:pt idx="183">0.120134660038314</cx:pt>
          <cx:pt idx="184">0.084604237916541605</cx:pt>
          <cx:pt idx="185">0.125554433819661</cx:pt>
          <cx:pt idx="186">0.082467610293012902</cx:pt>
          <cx:pt idx="187">0.077215761440806496</cx:pt>
          <cx:pt idx="188">0.0356278119978896</cx:pt>
          <cx:pt idx="189">0.012130240231170099</cx:pt>
          <cx:pt idx="190">0.0023268099308333999</cx:pt>
          <cx:pt idx="191">0.0147423574986261</cx:pt>
          <cx:pt idx="192">0.0226456832668895</cx:pt>
          <cx:pt idx="193">0.046058180902784303</cx:pt>
          <cx:pt idx="194">0.0026694068098423898</cx:pt>
          <cx:pt idx="195">-0.00035374446721354001</cx:pt>
          <cx:pt idx="196">1.0006258152865499e-05</cx:pt>
          <cx:pt idx="197">0.0013358555982535599</cx:pt>
          <cx:pt idx="198">-0.018234001712179301</cx:pt>
          <cx:pt idx="199">-0.0217211479457084</cx:pt>
          <cx:pt idx="200">-0.00026429053560613299</cx:pt>
          <cx:pt idx="201">0.021235749731393101</cx:pt>
          <cx:pt idx="202">-0.0132432680557524</cx:pt>
          <cx:pt idx="203">-0.00625790502004677</cx:pt>
          <cx:pt idx="204">0.035664014347630398</cx:pt>
          <cx:pt idx="205">0.020353589226266199</cx:pt>
          <cx:pt idx="206">0.0044543020981874897</cx:pt>
          <cx:pt idx="207">-0.021133124926925401</cx:pt>
          <cx:pt idx="208">-0.0322930170184796</cx:pt>
          <cx:pt idx="209">0.060476658059085302</cx:pt>
          <cx:pt idx="210">0.042593149499376697</cx:pt>
          <cx:pt idx="211">0.15948070069468501</cx:pt>
          <cx:pt idx="212">0.11757247855368499</cx:pt>
          <cx:pt idx="213">0.073786862541471696</cx:pt>
          <cx:pt idx="214">0.102363340926568</cx:pt>
          <cx:pt idx="215">-0.0032818285287644698</cx:pt>
          <cx:pt idx="216">-0.057775695094636301</cx:pt>
          <cx:pt idx="217">0.027735955363057799</cx:pt>
          <cx:pt idx="218">0.029454246246279299</cx:pt>
          <cx:pt idx="219">0.019353301620881801</cx:pt>
          <cx:pt idx="220">0.00309806568354544</cx:pt>
          <cx:pt idx="221">0.032581021777704701</cx:pt>
          <cx:pt idx="222">0.0036319774309898898</cx:pt>
          <cx:pt idx="223">-0.00040591092531926099</cx:pt>
          <cx:pt idx="224">-5.4720215288351197e-05</cx:pt>
          <cx:pt idx="225">-0.00057058340865074502</cx:pt>
          <cx:pt idx="226">-0.014060685683684199</cx:pt>
          <cx:pt idx="227">-0.012640959883778899</cx:pt>
          <cx:pt idx="228">0.031798840960626802</cx:pt>
          <cx:pt idx="229">-0.014496372374506499</cx:pt>
          <cx:pt idx="230">0.020083599468521</cx:pt>
          <cx:pt idx="231">0.0185549229221681</cx:pt>
          <cx:pt idx="232">-0.0294430108196468</cx:pt>
          <cx:pt idx="233">-0.0054287706035401097</cx:pt>
          <cx:pt idx="234">-0.017576195623360501</cx:pt>
          <cx:pt idx="235">-0.031432778835815099</cx:pt>
          <cx:pt idx="236">-0.010086298425797601</cx:pt>
          <cx:pt idx="237">0.017717670005620099</cx:pt>
          <cx:pt idx="238">0.031393708473320403</cx:pt>
          <cx:pt idx="239">0.0345701099784275</cx:pt>
          <cx:pt idx="240">0.141345814338391</cx:pt>
          <cx:pt idx="241">0.11749597347759599</cx:pt>
          <cx:pt idx="242">0.0087189570662061493</cx:pt>
          <cx:pt idx="243">0.0046297540321120602</cx:pt>
          <cx:pt idx="244">0.048640877021718397</cx:pt>
          <cx:pt idx="245">0.044075024449121897</cx:pt>
          <cx:pt idx="246">0.00064145709693240601</cx:pt>
          <cx:pt idx="247">0.048134256889888198</cx:pt>
          <cx:pt idx="248">0.0360917252600347</cx:pt>
          <cx:pt idx="249">0.047864968834658302</cx:pt>
          <cx:pt idx="250">0.011678869218744101</cx:pt>
          <cx:pt idx="251">-0.000303959605911732</cx:pt>
          <cx:pt idx="252">8.9415447053794698e-07</cx:pt>
          <cx:pt idx="253">-0.000116851423719116</cx:pt>
          <cx:pt idx="254">0.00301624490066755</cx:pt>
          <cx:pt idx="255">0.00325607095335424</cx:pt>
          <cx:pt idx="256">-0.0198241782777124</cx:pt>
          <cx:pt idx="257">-0.017627588689902</cx:pt>
          <cx:pt idx="258">-0.0027991471406032501</cx:pt>
          <cx:pt idx="259">-0.0086893857531757501</cx:pt>
          <cx:pt idx="260">-0.015704074660096198</cx:pt>
          <cx:pt idx="261">-0.039664576421599901</cx:pt>
          <cx:pt idx="262">0.014575316843227701</cx:pt>
          <cx:pt idx="263">-0.017266692603999101</cx:pt>
          <cx:pt idx="264">-0.043617949875489198</cx:pt>
          <cx:pt idx="265">-0.0039961716072366496</cx:pt>
          <cx:pt idx="266">-0.091984569811541503</cx:pt>
          <cx:pt idx="267">-0.057748152756257103</cx:pt>
          <cx:pt idx="268">-0.044782867934470297</cx:pt>
          <cx:pt idx="269">-0.050295527270382001</cx:pt>
          <cx:pt idx="270">-0.017089415422664199</cx:pt>
          <cx:pt idx="271">-0.022039694639324699</cx:pt>
          <cx:pt idx="272">0.023554788799661702</cx:pt>
          <cx:pt idx="273">-0.063259879066733096</cx:pt>
          <cx:pt idx="274">-0.0120664815643001</cx:pt>
          <cx:pt idx="275">0.106480302127391</cx:pt>
          <cx:pt idx="276">0.103962330080374</cx:pt>
          <cx:pt idx="277">0.049466164045355303</cx:pt>
          <cx:pt idx="278">0.0136314435600558</cx:pt>
          <cx:pt idx="279">0.0015350666535329</cx:pt>
          <cx:pt idx="280">0.000319694881804986</cx:pt>
          <cx:pt idx="281">0.00027011231071722802</cx:pt>
          <cx:pt idx="282">-0.00047519549277108</cx:pt>
          <cx:pt idx="283">0.0109947459762529</cx:pt>
          <cx:pt idx="284">-0.028479973756911199</cx:pt>
          <cx:pt idx="285">-0.0106458126811485</cx:pt>
          <cx:pt idx="286">0.01104854496655</cx:pt>
          <cx:pt idx="287">-0.0103109530531312</cx:pt>
          <cx:pt idx="288">-0.052240052241454699</cx:pt>
          <cx:pt idx="289">-0.024250557965079099</cx:pt>
          <cx:pt idx="290">0.033347978767129097</cx:pt>
          <cx:pt idx="291">-0.0079910832653100096</cx:pt>
          <cx:pt idx="292">-0.0136672723859401</cx:pt>
          <cx:pt idx="293">-0.034866317229798501</cx:pt>
          <cx:pt idx="294">-0.051005805399610901</cx:pt>
          <cx:pt idx="295">-0.088554192201406298</cx:pt>
          <cx:pt idx="296">-0.076212177339093704</cx:pt>
          <cx:pt idx="297">-0.0949858215040634</cx:pt>
          <cx:pt idx="298">-0.0115847736025541</cx:pt>
          <cx:pt idx="299">-0.037286659816498098</cx:pt>
          <cx:pt idx="300">-0.0029880516787900002</cx:pt>
          <cx:pt idx="301">-0.060393391590276201</cx:pt>
          <cx:pt idx="302">0.038700573202531403</cx:pt>
          <cx:pt idx="303">0.091255566330392598</cx:pt>
          <cx:pt idx="304">0.085285464265456898</cx:pt>
          <cx:pt idx="305">0.0163942330499613</cx:pt>
          <cx:pt idx="306">0.0087041807212283294</cx:pt>
          <cx:pt idx="307">0.00017285349051651</cx:pt>
          <cx:pt idx="308">-4.5452027244515202e-05</cx:pt>
          <cx:pt idx="309">-0.00083111022173280305</cx:pt>
          <cx:pt idx="310">-0.0032717606382230398</cx:pt>
          <cx:pt idx="311">0.0159246543511521</cx:pt>
          <cx:pt idx="312">-0.0099264783805736705</cx:pt>
          <cx:pt idx="313">-0.0690003534604616</cx:pt>
          <cx:pt idx="314">-0.045142158313304599</cx:pt>
          <cx:pt idx="315">-0.018841785863657898</cx:pt>
          <cx:pt idx="316">-0.045243539774978699</cx:pt>
          <cx:pt idx="317">-0.0030428958452895401</cx:pt>
          <cx:pt idx="318">0.016271226383212201</cx:pt>
          <cx:pt idx="319">0.0622163936668714</cx:pt>
          <cx:pt idx="320">0.096104709763703403</cx:pt>
          <cx:pt idx="321">0.122368474445185</cx:pt>
          <cx:pt idx="322">0.0240072262568123</cx:pt>
          <cx:pt idx="323">-0.0144813817631074</cx:pt>
          <cx:pt idx="324">-0.081011746331453804</cx:pt>
          <cx:pt idx="325">-0.051494148278450502</cx:pt>
          <cx:pt idx="326">-0.00247796502998742</cx:pt>
          <cx:pt idx="327">0.0096673238970833401</cx:pt>
          <cx:pt idx="328">-0.078828000337630696</cx:pt>
          <cx:pt idx="329">-0.031910359741020897</cx:pt>
          <cx:pt idx="330">-0.023153319510617099</cx:pt>
          <cx:pt idx="331">0.00025190006683856203</cx:pt>
          <cx:pt idx="332">0.021700383385968199</cx:pt>
          <cx:pt idx="333">0.0050728461856941603</cx:pt>
          <cx:pt idx="334">0.0051736271662972903</cx:pt>
          <cx:pt idx="335">0.00069640027347668901</cx:pt>
          <cx:pt idx="336">-0.00010334822318490099</cx:pt>
          <cx:pt idx="337">-0.00069288459155855599</cx:pt>
          <cx:pt idx="338">-0.0032332803511954901</cx:pt>
          <cx:pt idx="339">0.0256889356004153</cx:pt>
          <cx:pt idx="340">-0.031045940207616401</cx:pt>
          <cx:pt idx="341">-0.075550539264317304</cx:pt>
          <cx:pt idx="342">-0.0278754851836347</cx:pt>
          <cx:pt idx="343">0.0311561364206198</cx:pt>
          <cx:pt idx="344">0.0054633762847257896</cx:pt>
          <cx:pt idx="345">0.077654588633448304</cx:pt>
          <cx:pt idx="346">0.024500181366281699</cx:pt>
          <cx:pt idx="347">0.092355953757133499</cx:pt>
          <cx:pt idx="348">0.038157660609246503</cx:pt>
          <cx:pt idx="349">0.045578826494561998</cx:pt>
          <cx:pt idx="350">-0.0449195076171717</cx:pt>
          <cx:pt idx="351">-0.031402608348020403</cx:pt>
          <cx:pt idx="352">-0.10359702225515501</cx:pt>
          <cx:pt idx="353">0.040595469206817898</cx:pt>
          <cx:pt idx="354">0.0082381850763643492</cx:pt>
          <cx:pt idx="355">0.046017526814508498</cx:pt>
          <cx:pt idx="356">0.0015539876824459001</cx:pt>
          <cx:pt idx="357">-0.030025719254356702</cx:pt>
          <cx:pt idx="358">-0.066001499710412095</cx:pt>
          <cx:pt idx="359">-0.026887515419686099</cx:pt>
          <cx:pt idx="360">-0.010063968418689</cx:pt>
          <cx:pt idx="361">-0.0022633667204098799</cx:pt>
          <cx:pt idx="362">-0.00136393877100813</cx:pt>
          <cx:pt idx="363">4.3274679464547397e-05</cx:pt>
          <cx:pt idx="364">-0.000276467191295962</cx:pt>
          <cx:pt idx="365">0.00097877157290274198</cx:pt>
          <cx:pt idx="366">-0.0011811268034797001</cx:pt>
          <cx:pt idx="367">0.0237733412625857</cx:pt>
          <cx:pt idx="368">-0.033132871823241997</cx:pt>
          <cx:pt idx="369">-0.042584988609357</cx:pt>
          <cx:pt idx="370">-0.0150475805931535</cx:pt>
          <cx:pt idx="371">0.041369682487960698</cx:pt>
          <cx:pt idx="372">0.062128833596063103</cx:pt>
          <cx:pt idx="373">0.11153254015205501</cx:pt>
          <cx:pt idx="374">0.0561801401564994</cx:pt>
          <cx:pt idx="375">0.047353849357302601</cx:pt>
          <cx:pt idx="376">-0.025302670880919899</cx:pt>
          <cx:pt idx="377">-0.0096632425185850992</cx:pt>
          <cx:pt idx="378">-0.0483242369957263</cx:pt>
          <cx:pt idx="379">-0.056706524131561499</cx:pt>
          <cx:pt idx="380">-0.122905696731702</cx:pt>
          <cx:pt idx="381">-0.029320864527878899</cx:pt>
          <cx:pt idx="382">0.077802317421952399</cx:pt>
          <cx:pt idx="383">0.0158064631282138</cx:pt>
          <cx:pt idx="384">-0.031449234350996502</cx:pt>
          <cx:pt idx="385">-0.076222839586170099</cx:pt>
          <cx:pt idx="386">-0.067279742009877894</cx:pt>
          <cx:pt idx="387">-0.0382449077009933</cx:pt>
          <cx:pt idx="388">-0.025815015757431298</cx:pt>
          <cx:pt idx="389">-0.0051044455297015699</cx:pt>
          <cx:pt idx="390">-0.0035990745383138799</cx:pt>
          <cx:pt idx="391">-0.00087158673182193599</cx:pt>
          <cx:pt idx="392">0.000462656114647248</cx:pt>
          <cx:pt idx="393">-0.000654026958597685</cx:pt>
          <cx:pt idx="394">-0.00207325738153073</cx:pt>
          <cx:pt idx="395">0.0059910889124554102</cx:pt>
          <cx:pt idx="396">-0.0100165243515939</cx:pt>
          <cx:pt idx="397">-0.032736325923472198</cx:pt>
          <cx:pt idx="398">-0.0029186609245108099</cx:pt>
          <cx:pt idx="399">0.013350747899217801</cx:pt>
          <cx:pt idx="400">-0.031894304118723397</cx:pt>
          <cx:pt idx="401">0.0059462142698779499</cx:pt>
          <cx:pt idx="402">0.00108826748729403</cx:pt>
          <cx:pt idx="403">-0.035117872013066202</cx:pt>
          <cx:pt idx="404">-0.046541064467756202</cx:pt>
          <cx:pt idx="405">0.025082481633289699</cx:pt>
          <cx:pt idx="406">-0.050167135703197398</cx:pt>
          <cx:pt idx="407">-0.042914311548605102</cx:pt>
          <cx:pt idx="408">-0.098882003285163805</cx:pt>
          <cx:pt idx="409">0.016540751821733299</cx:pt>
          <cx:pt idx="410">0.00279933677394656</cx:pt>
          <cx:pt idx="411">-0.096548178474817198</cx:pt>
          <cx:pt idx="412">-0.071815777257342603</cx:pt>
          <cx:pt idx="413">-0.057545902269562202</cx:pt>
          <cx:pt idx="414">-0.095536174921578995</cx:pt>
          <cx:pt idx="415">-0.053382631708021003</cx:pt>
          <cx:pt idx="416">-0.023507685504679899</cx:pt>
          <cx:pt idx="417">-0.0083273054315066604</cx:pt>
          <cx:pt idx="418">-0.0038991699087413401</cx:pt>
          <cx:pt idx="419">-4.7100823417261702e-05</cx:pt>
          <cx:pt idx="420">0.00047173237024010701</cx:pt>
          <cx:pt idx="421">-0.0015777795140876</cx:pt>
          <cx:pt idx="422">-0.0021340237935305699</cx:pt>
          <cx:pt idx="423">-0.0081900604313264094</cx:pt>
          <cx:pt idx="424">-0.0107612742131539</cx:pt>
          <cx:pt idx="425">-0.0080321708056571902</cx:pt>
          <cx:pt idx="426">0.022457885161546499</cx:pt>
          <cx:pt idx="427">0.0014762877273770999</cx:pt>
          <cx:pt idx="428">-0.0444207001599407</cx:pt>
          <cx:pt idx="429">-0.050046509891863399</cx:pt>
          <cx:pt idx="430">-0.060009125768201499</cx:pt>
          <cx:pt idx="431">0.00239465254000828</cx:pt>
          <cx:pt idx="432">0.049367801005297203</cx:pt>
          <cx:pt idx="433">-0.0150996768292306</cx:pt>
          <cx:pt idx="434">-0.057802481134958297</cx:pt>
          <cx:pt idx="435">-0.101806617210002</cx:pt>
          <cx:pt idx="436">-0.062367259005339203</cx:pt>
          <cx:pt idx="437">-0.125314821775249</cx:pt>
          <cx:pt idx="438">-0.028085552880795998</cx:pt>
          <cx:pt idx="439">-0.081476318246035795</cx:pt>
          <cx:pt idx="440">-0.055764760561138001</cx:pt>
          <cx:pt idx="441">-0.038512642802012102</cx:pt>
          <cx:pt idx="442">-0.087333867902615506</cx:pt>
          <cx:pt idx="443">-0.0461017845342599</cx:pt>
          <cx:pt idx="444">-0.0033996012433642098</cx:pt>
          <cx:pt idx="445">-0.015609207500839901</cx:pt>
          <cx:pt idx="446">-0.015073312082392499</cx:pt>
          <cx:pt idx="447">0.00028819305193595099</cx:pt>
          <cx:pt idx="448">0.00076380536575093095</cx:pt>
          <cx:pt idx="449">-0.00086030443848888203</cx:pt>
          <cx:pt idx="450">-0.0016403303811998999</cx:pt>
          <cx:pt idx="451">-0.0090758609330707507</cx:pt>
          <cx:pt idx="452">0.0020787349682977602</cx:pt>
          <cx:pt idx="453">0.00107451275074533</cx:pt>
          <cx:pt idx="454">-0.021287710616367299</cx:pt>
          <cx:pt idx="455">-0.0079667449787359096</cx:pt>
          <cx:pt idx="456">-0.042462757800943399</cx:pt>
          <cx:pt idx="457">-0.031261101712636102</cx:pt>
          <cx:pt idx="458">0.035252794396689699</cx:pt>
          <cx:pt idx="459">0.026657709196123602</cx:pt>
          <cx:pt idx="460">0.047109591144164298</cx:pt>
          <cx:pt idx="461">-0.0066555879639325598</cx:pt>
          <cx:pt idx="462">-0.088684347628893406</cx:pt>
          <cx:pt idx="463">-0.143864837148729</cx:pt>
          <cx:pt idx="464">-0.13095708031519801</cx:pt>
          <cx:pt idx="465">-0.104787318916122</cx:pt>
          <cx:pt idx="466">-0.068505898477273799</cx:pt>
          <cx:pt idx="467">-0.0299702677847377</cx:pt>
          <cx:pt idx="468">0.00058085539093363596</cx:pt>
          <cx:pt idx="469">-0.0059886278750144297</cx:pt>
          <cx:pt idx="470">-0.055556602362554601</cx:pt>
          <cx:pt idx="471">-0.0493988282502641</cx:pt>
          <cx:pt idx="472">-0.036853807452788601</cx:pt>
          <cx:pt idx="473">-0.024269799658068799</cx:pt>
          <cx:pt idx="474">-0.014807668377388301</cx:pt>
          <cx:pt idx="475">-0.00021093901158284199</cx:pt>
          <cx:pt idx="476">0.00025963571745092498</cx:pt>
          <cx:pt idx="477">-0.000128225190858679</cx:pt>
          <cx:pt idx="478">-0.0080734992390820593</cx:pt>
          <cx:pt idx="479">-0.0092030964035349407</cx:pt>
          <cx:pt idx="480">0.0201942372966896</cx:pt>
          <cx:pt idx="481">-0.0019425748901701499</cx:pt>
          <cx:pt idx="482">-0.011268439900510799</cx:pt>
          <cx:pt idx="483">-0.040010156609444798</cx:pt>
          <cx:pt idx="484">-0.062055751066464597</cx:pt>
          <cx:pt idx="485">0.0138199642412484</cx:pt>
          <cx:pt idx="486">0.025433436361378001</cx:pt>
          <cx:pt idx="487">0.085899798314033798</cx:pt>
          <cx:pt idx="488">0.089057430803081802</cx:pt>
          <cx:pt idx="489">-0.021711169719448802</cx:pt>
          <cx:pt idx="490">-0.079007881430272403</cx:pt>
          <cx:pt idx="491">-0.133770722270554</cx:pt>
          <cx:pt idx="492">-0.0541724497920099</cx:pt>
          <cx:pt idx="493">-0.0035228886133591201</cx:pt>
          <cx:pt idx="494">-0.0502679794763293</cx:pt>
          <cx:pt idx="495">-0.0021690882016509</cx:pt>
          <cx:pt idx="496">0.0153814489134135</cx:pt>
          <cx:pt idx="497">0.012691155924176</cx:pt>
          <cx:pt idx="498">-0.0113261059295912</cx:pt>
          <cx:pt idx="499">-0.0230731300861521</cx:pt>
          <cx:pt idx="500">-0.032519563241578703</cx:pt>
          <cx:pt idx="501">-0.031229805017067</cx:pt>
          <cx:pt idx="502">-0.012348702755914801</cx:pt>
          <cx:pt idx="503">-0.00037062614238534899</cx:pt>
          <cx:pt idx="504">-0.00059036206406402403</cx:pt>
          <cx:pt idx="505">0.000165819399197095</cx:pt>
          <cx:pt idx="506">-0.0028921491466890898</cx:pt>
          <cx:pt idx="507">-0.0112667254308953</cx:pt>
          <cx:pt idx="508">0.017116650680284499</cx:pt>
          <cx:pt idx="509">-0.015647811912157601</cx:pt>
          <cx:pt idx="510">-0.035658207078048502</cx:pt>
          <cx:pt idx="511">-0.0292552621975668</cx:pt>
          <cx:pt idx="512">-0.00023538614959836099</cx:pt>
          <cx:pt idx="513">-8.6181918868625997e-05</cx:pt>
          <cx:pt idx="514">0.0170671541958629</cx:pt>
          <cx:pt idx="515">0.034356570576701197</cx:pt>
          <cx:pt idx="516">0.049196792110481502</cx:pt>
          <cx:pt idx="517">-0.107982640537877</cx:pt>
          <cx:pt idx="518">-0.22869508743055</cx:pt>
          <cx:pt idx="519">-0.095117485801855195</cx:pt>
          <cx:pt idx="520">-0.0308915936552304</cx:pt>
          <cx:pt idx="521">-0.033553522199723601</cx:pt>
          <cx:pt idx="522">0.0011821012394372301</cx:pt>
          <cx:pt idx="523">0.011804312634801001</cx:pt>
          <cx:pt idx="524">0.0202155804345313</cx:pt>
          <cx:pt idx="525">0.048795945077681403</cx:pt>
          <cx:pt idx="526">0.046924053922935298</cx:pt>
          <cx:pt idx="527">-0.0087399734115797805</cx:pt>
          <cx:pt idx="528">-0.0088055937038738104</cx:pt>
          <cx:pt idx="529">-0.017377282305002299</cx:pt>
          <cx:pt idx="530">-0.0049855610010618697</cx:pt>
          <cx:pt idx="531">-0.0015499222844401</cx:pt>
          <cx:pt idx="532">-0.00041332688385553303</cx:pt>
          <cx:pt idx="533">6.1280221653224496e-06</cx:pt>
          <cx:pt idx="534">0.0026541969046874701</cx:pt>
          <cx:pt idx="535">0.0019966206577743</cx:pt>
          <cx:pt idx="536">0.015440744644159499</cx:pt>
          <cx:pt idx="537">-0.0257482798359524</cx:pt>
          <cx:pt idx="538">-0.022988144571990402</cx:pt>
          <cx:pt idx="539">-0.0144710996918754</cx:pt>
          <cx:pt idx="540">-0.015753046755485601</cx:pt>
          <cx:pt idx="541">-0.111742242353585</cx:pt>
          <cx:pt idx="542">-0.036672971110471998</cx:pt>
          <cx:pt idx="543">-0.054972600297986</cx:pt>
          <cx:pt idx="544">-0.064247045761681595</cx:pt>
          <cx:pt idx="545">-0.080411230095610894</cx:pt>
          <cx:pt idx="546">-0.21031048594350599</cx:pt>
          <cx:pt idx="547">-0.109892216264808</cx:pt>
          <cx:pt idx="548">-0.063733918067529802</cx:pt>
          <cx:pt idx="549">0.025740819284617199</cx:pt>
          <cx:pt idx="550">0.042028292628301003</cx:pt>
          <cx:pt idx="551">0.063033342810827994</cx:pt>
          <cx:pt idx="552">0.084544427169161704</cx:pt>
          <cx:pt idx="553">0.106914522770967</cx:pt>
          <cx:pt idx="554">0.082492346166606501</cx:pt>
          <cx:pt idx="555">0.0085797481778472698</cx:pt>
          <cx:pt idx="556">-0.028292242829103201</cx:pt>
          <cx:pt idx="557">-0.016401058996275</cx:pt>
          <cx:pt idx="558">0.0011724819947371401</cx:pt>
          <cx:pt idx="559">-0.00092363352213332603</cx:pt>
          <cx:pt idx="560">0.000590326612280098</cx:pt>
          <cx:pt idx="561">0.00034296544275822899</cx:pt>
          <cx:pt idx="562">0.0027654378171414499</cx:pt>
          <cx:pt idx="563">0.020426800050032699</cx:pt>
          <cx:pt idx="564">0.033702153111112902</cx:pt>
          <cx:pt idx="565">-0.00193901069385315</cx:pt>
          <cx:pt idx="566">0.0032366911281848801</cx:pt>
          <cx:pt idx="567">-0.0173174669380734</cx:pt>
          <cx:pt idx="568">-0.015277365213804</cx:pt>
          <cx:pt idx="569">-0.026756435112237201</cx:pt>
          <cx:pt idx="570">-0.0174176130335073</cx:pt>
          <cx:pt idx="571">-0.021754818637586298</cx:pt>
          <cx:pt idx="572">-0.0129299312322532</cx:pt>
          <cx:pt idx="573">-0.017017079809767199</cx:pt>
          <cx:pt idx="574">-0.076353076369807996</cx:pt>
          <cx:pt idx="575">-0.0118085112768929</cx:pt>
          <cx:pt idx="576">0.0020360781586307099</cx:pt>
          <cx:pt idx="577">0.0536302742665071</cx:pt>
          <cx:pt idx="578">0.035272994106237597</cx:pt>
          <cx:pt idx="579">0.046145390002162598</cx:pt>
          <cx:pt idx="580">0.044333117004164299</cx:pt>
          <cx:pt idx="581">0.0602545508154302</cx:pt>
          <cx:pt idx="582">0.0572707085632366</cx:pt>
          <cx:pt idx="583">0.012453412171319501</cx:pt>
          <cx:pt idx="584">-0.0353220043669107</cx:pt>
          <cx:pt idx="585">-0.014418453689837799</cx:pt>
          <cx:pt idx="586">-5.7492523586782903e-05</cx:pt>
          <cx:pt idx="587">-0.00048846898768062103</cx:pt>
          <cx:pt idx="588">0.00080435348823102001</cx:pt>
          <cx:pt idx="589">-0.00048697680070250898</cx:pt>
          <cx:pt idx="590">0.0036022826925933399</cx:pt>
          <cx:pt idx="591">0.0264395099574335</cx:pt>
          <cx:pt idx="592">0.029519567383850701</cx:pt>
          <cx:pt idx="593">-0.021924501287696699</cx:pt>
          <cx:pt idx="594">-0.0036695691590719701</cx:pt>
          <cx:pt idx="595">-0.0053696318474558101</cx:pt>
          <cx:pt idx="596">-0.019563115702935001</cx:pt>
          <cx:pt idx="597">-0.0042917820554970697</cx:pt>
          <cx:pt idx="598">-0.066999623392259802</cx:pt>
          <cx:pt idx="599">0.016561605021309898</cx:pt>
          <cx:pt idx="600">-0.025062162282211899</cx:pt>
          <cx:pt idx="601">0.072119974655923902</cx:pt>
          <cx:pt idx="602">0.093886685580382295</cx:pt>
          <cx:pt idx="603">0.033257543043206002</cx:pt>
          <cx:pt idx="604">0.056018747676990499</cx:pt>
          <cx:pt idx="605">0.080480906784846207</cx:pt>
          <cx:pt idx="606">0.00298153002124592</cx:pt>
          <cx:pt idx="607">0.039314713761979703</cx:pt>
          <cx:pt idx="608">-0.010722808045365901</cx:pt>
          <cx:pt idx="609">-0.0267035934356494</cx:pt>
          <cx:pt idx="610">0.061207376827398997</cx:pt>
          <cx:pt idx="611">0.024249520248053099</cx:pt>
          <cx:pt idx="612">-0.015276874608641199</cx:pt>
          <cx:pt idx="613">-0.0107210074470414</cx:pt>
          <cx:pt idx="614">0.00016937224288666601</cx:pt>
          <cx:pt idx="615">-0.00061067063332328195</cx:pt>
          <cx:pt idx="616">-0.00063789636317591902</cx:pt>
          <cx:pt idx="617">4.5498233225710002e-05</cx:pt>
          <cx:pt idx="618">0.0061816848059366601</cx:pt>
          <cx:pt idx="619">0.030231919618188</cx:pt>
          <cx:pt idx="620">0.026925622487506899</cx:pt>
          <cx:pt idx="621">0.031567060971910303</cx:pt>
          <cx:pt idx="622">0.037009225536409</cx:pt>
          <cx:pt idx="623">0.058109915401525998</cx:pt>
          <cx:pt idx="624">0.0217135828269341</cx:pt>
          <cx:pt idx="625">0.046978587871325597</cx:pt>
          <cx:pt idx="626">0.045453631364837203</cx:pt>
          <cx:pt idx="627">0.14716770660812301</cx:pt>
          <cx:pt idx="628">0.13427734770402999</cx:pt>
          <cx:pt idx="629">0.121150236421345</cx:pt>
          <cx:pt idx="630">0.0839357915061896</cx:pt>
          <cx:pt idx="631">0.106905077526949</cx:pt>
          <cx:pt idx="632">0.11622097423425699</cx:pt>
          <cx:pt idx="633">0.097871926003980203</cx:pt>
          <cx:pt idx="634">0.049568125336795298</cx:pt>
          <cx:pt idx="635">0.00205869843079593</cx:pt>
          <cx:pt idx="636">-0.0079349638491078792</cx:pt>
          <cx:pt idx="637">0.0101724008327804</cx:pt>
          <cx:pt idx="638">0.049936751509924798</cx:pt>
          <cx:pt idx="639">0.0335184375943939</cx:pt>
          <cx:pt idx="640">0.0036549440008710899</cx:pt>
          <cx:pt idx="641">-0.00062551627655128795</cx:pt>
          <cx:pt idx="642">-9.6697082517648096e-05</cx:pt>
          <cx:pt idx="643">-3.9793971115265503e-05</cx:pt>
          <cx:pt idx="644">-0.0010821924983410701</cx:pt>
          <cx:pt idx="645">0.00042638138343826799</cx:pt>
          <cx:pt idx="646">0.0036774311786553601</cx:pt>
          <cx:pt idx="647">0.015681251806250698</cx:pt>
          <cx:pt idx="648">0.020909974464884701</cx:pt>
          <cx:pt idx="649">0.045349812113406801</cx:pt>
          <cx:pt idx="650">0.030463749623994101</cx:pt>
          <cx:pt idx="651">0.11751410191398901</cx:pt>
          <cx:pt idx="652">0.15814100402336301</cx:pt>
          <cx:pt idx="653">0.150201304251389</cx:pt>
          <cx:pt idx="654">0.175102697523638</cx:pt>
          <cx:pt idx="655">0.21814651134527099</cx:pt>
          <cx:pt idx="656">0.13297733317378099</cx:pt>
          <cx:pt idx="657">0.138094845494866</cx:pt>
          <cx:pt idx="658">0.12122107581141001</cx:pt>
          <cx:pt idx="659">0.091823119849826704</cx:pt>
          <cx:pt idx="660">0.12670252373684801</cx:pt>
          <cx:pt idx="661">0.099774834352736</cx:pt>
          <cx:pt idx="662">0.060132617728124699</cx:pt>
          <cx:pt idx="663">0.014498135874006401</cx:pt>
          <cx:pt idx="664">0.032749919953665399</cx:pt>
          <cx:pt idx="665">0.020128801374636102</cx:pt>
          <cx:pt idx="666">0.053169581054282503</cx:pt>
          <cx:pt idx="667">0.037688722998028799</cx:pt>
          <cx:pt idx="668">0.010917816470596199</cx:pt>
          <cx:pt idx="669">0.0051854127148224802</cx:pt>
          <cx:pt idx="670">-0.0021209762945752801</cx:pt>
          <cx:pt idx="671">-0.00028409985331314498</cx:pt>
          <cx:pt idx="672">-1.32138132123377e-05</cx:pt>
          <cx:pt idx="673">2.4433484268161201e-05</cx:pt>
          <cx:pt idx="674">-0.00200110841905537</cx:pt>
          <cx:pt idx="675">0.0034492295905567999</cx:pt>
          <cx:pt idx="676">-0.0112607160708218</cx:pt>
          <cx:pt idx="677">-0.0040096623570328397</cx:pt>
          <cx:pt idx="678">0.029745680739097901</cx:pt>
          <cx:pt idx="679">0.069391673248305794</cx:pt>
          <cx:pt idx="680">0.072937789089482202</cx:pt>
          <cx:pt idx="681">0.090492214279300806</cx:pt>
          <cx:pt idx="682">0.047153295786021301</cx:pt>
          <cx:pt idx="683">0.070633021837366194</cx:pt>
          <cx:pt idx="684">0.16043787209593199</cx:pt>
          <cx:pt idx="685">0.10913291081319999</cx:pt>
          <cx:pt idx="686">0.043727677744035298</cx:pt>
          <cx:pt idx="687">0.0216130993413307</cx:pt>
          <cx:pt idx="688">0.070283176475786399</cx:pt>
          <cx:pt idx="689">0.041031175135735197</cx:pt>
          <cx:pt idx="690">0.066201059183679203</cx:pt>
          <cx:pt idx="691">0.0386981500567109</cx:pt>
          <cx:pt idx="692">0.050107639561396099</cx:pt>
          <cx:pt idx="693">-0.0021447863887479198</cx:pt>
          <cx:pt idx="694">0.0056561346598036901</cx:pt>
          <cx:pt idx="695">0.0078790551581957805</cx:pt>
          <cx:pt idx="696">0.0090879000626562997</cx:pt>
          <cx:pt idx="697">0.0017175723563428</cx:pt>
          <cx:pt idx="698">0.00025523763200116002</cx:pt>
          <cx:pt idx="699">-0.00012890909324026999</cx:pt>
          <cx:pt idx="700">0.00056235859224995004</cx:pt>
          <cx:pt idx="701">0.00021102107512486199</cx:pt>
          <cx:pt idx="702">0.00062382643885894697</cx:pt>
          <cx:pt idx="703">-7.0061851562162194e-05</cx:pt>
          <cx:pt idx="704">-0.017223006015949501</cx:pt>
          <cx:pt idx="705">-0.027090452480503201</cx:pt>
          <cx:pt idx="706">0.028389419563790302</cx:pt>
          <cx:pt idx="707">0.0317882642679524</cx:pt>
          <cx:pt idx="708">0.0100479097531868</cx:pt>
          <cx:pt idx="709">0.0133285753257203</cx:pt>
          <cx:pt idx="710">0.061019457447416603</cx:pt>
          <cx:pt idx="711">0.052434618811548699</cx:pt>
          <cx:pt idx="712">0.0733287844031624</cx:pt>
          <cx:pt idx="713">0.077062279444292295</cx:pt>
          <cx:pt idx="714">0.0132803868622146</cx:pt>
          <cx:pt idx="715">0.040093482069391298</cx:pt>
          <cx:pt idx="716">0.043763652498530398</cx:pt>
          <cx:pt idx="717">0.036172801083190098</cx:pt>
          <cx:pt idx="718">0.0174346189462442</cx:pt>
          <cx:pt idx="719">0.045175250134337902</cx:pt>
          <cx:pt idx="720">0.0296931063680465</cx:pt>
          <cx:pt idx="721">0.0178628408820307</cx:pt>
          <cx:pt idx="722">0.010301172383050399</cx:pt>
          <cx:pt idx="723">-0.0011926537590333699</cx:pt>
          <cx:pt idx="724">0.000100041079929922</cx:pt>
          <cx:pt idx="725">-0.00078963903554716305</cx:pt>
          <cx:pt idx="726">-5.5656244878709497e-05</cx:pt>
          <cx:pt idx="727">-0.00078829181035220102</cx:pt>
          <cx:pt idx="728">-0.00018215220135091699</cx:pt>
          <cx:pt idx="729">4.7428696259612499e-05</cx:pt>
          <cx:pt idx="730">0.000405045997625947</cx:pt>
          <cx:pt idx="731">-8.1673344615759501e-05</cx:pt>
          <cx:pt idx="732">-0.000423229585763276</cx:pt>
          <cx:pt idx="733">0.00025673986421652503</cx:pt>
          <cx:pt idx="734">-0.0044687752736758896</cx:pt>
          <cx:pt idx="735">-0.0125429181834658</cx:pt>
          <cx:pt idx="736">-0.011095291777530899</cx:pt>
          <cx:pt idx="737">-0.011550160725756001</cx:pt>
          <cx:pt idx="738">-0.0055162623048031203</cx:pt>
          <cx:pt idx="739">0.0074468087492133399</cx:pt>
          <cx:pt idx="740">0.010886754983467599</cx:pt>
          <cx:pt idx="741">0.0033124850059069902</cx:pt>
          <cx:pt idx="742">-0.033774188966064399</cx:pt>
          <cx:pt idx="743">-0.024203753172012399</cx:pt>
          <cx:pt idx="744">0.0097058997390009599</cx:pt>
          <cx:pt idx="745">-0.00476297812982583</cx:pt>
          <cx:pt idx="746">-0.0179891484770358</cx:pt>
          <cx:pt idx="747">-0.0075699734387719196</cx:pt>
          <cx:pt idx="748">0.00064878847417457804</cx:pt>
          <cx:pt idx="749">0.0040356691659357196</cx:pt>
          <cx:pt idx="750">0.0025108916925012</cx:pt>
          <cx:pt idx="751">0.00049947553968157903</cx:pt>
          <cx:pt idx="752">5.8138739121934797e-05</cx:pt>
          <cx:pt idx="753">0.00042825491526238897</cx:pt>
          <cx:pt idx="754">0.00095896425502512805</cx:pt>
          <cx:pt idx="755">0.000105147326706986</cx:pt>
          <cx:pt idx="756">-0.00086507765559029897</cx:pt>
          <cx:pt idx="757">0.00042905954812116198</cx:pt>
          <cx:pt idx="758">0.00026332366001518301</cx:pt>
          <cx:pt idx="759">-0.00035381961774192002</cx:pt>
          <cx:pt idx="760">-0.00026158153196389198</cx:pt>
          <cx:pt idx="761">-0.00014115906062509801</cx:pt>
          <cx:pt idx="762">-0.00105292169738495</cx:pt>
          <cx:pt idx="763">-0.00014857854243596099</cx:pt>
          <cx:pt idx="764">-3.5834937945468102e-05</cx:pt>
          <cx:pt idx="765">-0.00083726718357592805</cx:pt>
          <cx:pt idx="766">-0.00016502622216352599</cx:pt>
          <cx:pt idx="767">-0.0010505027890481799</cx:pt>
          <cx:pt idx="768">-0.0032792312768429102</cx:pt>
          <cx:pt idx="769">-0.0089530334584629803</cx:pt>
          <cx:pt idx="770">-0.0099160207924161008</cx:pt>
          <cx:pt idx="771">-0.0044713058783333003</cx:pt>
          <cx:pt idx="772">-0.0026681058876786498</cx:pt>
          <cx:pt idx="773">-0.0026936521379065702</cx:pt>
          <cx:pt idx="774">-0.000644490404015869</cx:pt>
          <cx:pt idx="775">-0.00078705372362256195</cx:pt>
          <cx:pt idx="776">0.00013104930330042099</cx:pt>
          <cx:pt idx="777">-0.00078951523293185096</cx:pt>
          <cx:pt idx="778">-0.00032048617838684098</cx:pt>
          <cx:pt idx="779">0.00039285455438070301</cx:pt>
          <cx:pt idx="780">0.00061623512131170702</cx:pt>
          <cx:pt idx="781">0.00028518785622578602</cx:pt>
          <cx:pt idx="782">-0.00027496829373417202</cx:pt>
          <cx:pt idx="783">0.00025426610664084802</cx:pt>
        </cx:lvl>
      </cx:numDim>
    </cx:data>
    <cx:data id="192">
      <cx:numDim type="val">
        <cx:f>'001_WA_F - 副本'!$GK$1:$GK$784</cx:f>
        <cx:lvl ptCount="784" formatCode="G/通用格式">
          <cx:pt idx="0">-0.000343302127544753</cx:pt>
          <cx:pt idx="1">-0.00056453287212911195</cx:pt>
          <cx:pt idx="2">0.00073353250405922303</cx:pt>
          <cx:pt idx="3">-0.00051174233079169095</cx:pt>
          <cx:pt idx="4">0.000114799187395915</cx:pt>
          <cx:pt idx="5">0.00083513583865923102</cx:pt>
          <cx:pt idx="6">-3.11970010499482e-05</cx:pt>
          <cx:pt idx="7">-0.000208370803904011</cx:pt>
          <cx:pt idx="8">-7.8022848604526702e-05</cx:pt>
          <cx:pt idx="9">5.8248562833051699e-05</cx:pt>
          <cx:pt idx="10">-0.00067594264186859399</cx:pt>
          <cx:pt idx="11">-0.00092419132646409002</cx:pt>
          <cx:pt idx="12">5.8797474377968601e-05</cx:pt>
          <cx:pt idx="13">0.00068065872030005203</cx:pt>
          <cx:pt idx="14">-7.9331106355527402e-05</cx:pt>
          <cx:pt idx="15">0.00063621034144775604</cx:pt>
          <cx:pt idx="16">-0.00081051608522053696</cx:pt>
          <cx:pt idx="17">0.00058030816687641598</cx:pt>
          <cx:pt idx="18">-9.5656658992938296e-06</cx:pt>
          <cx:pt idx="19">6.7264879621458095e-05</cx:pt>
          <cx:pt idx="20">-0.00059160306194326997</cx:pt>
          <cx:pt idx="21">-0.00075802222719906101</cx:pt>
          <cx:pt idx="22">-0.00064469912314551797</cx:pt>
          <cx:pt idx="23">0.00035254840552275302</cx:pt>
          <cx:pt idx="24">-0.00029590735067848</cx:pt>
          <cx:pt idx="25">0.00067787315404979295</cx:pt>
          <cx:pt idx="26">-8.6097765376335294e-05</cx:pt>
          <cx:pt idx="27">0.00018606318753076699</cx:pt>
          <cx:pt idx="28">-0.000256114509346264</cx:pt>
          <cx:pt idx="29">-0.00034347104414403102</cx:pt>
          <cx:pt idx="30">8.1156201865735899e-05</cx:pt>
          <cx:pt idx="31">0.00060248036337613102</cx:pt>
          <cx:pt idx="32">-0.0001164671711243</cx:pt>
          <cx:pt idx="33">2.2990055549351101e-05</cx:pt>
          <cx:pt idx="34">-0.00272762824296305</cx:pt>
          <cx:pt idx="35">-0.0058581273830795397</cx:pt>
          <cx:pt idx="36">-0.00448939878124057</cx:pt>
          <cx:pt idx="37">-0.000851194493001978</cx:pt>
          <cx:pt idx="38">-0.0011726280582319199</cx:pt>
          <cx:pt idx="39">-0.00092109069275440902</cx:pt>
          <cx:pt idx="40">-0.0037451164333956598</cx:pt>
          <cx:pt idx="41">-0.0033328663062216</cx:pt>
          <cx:pt idx="42">-0.00198623621130524</cx:pt>
          <cx:pt idx="43">-0.00123303570848115</cx:pt>
          <cx:pt idx="44">-0.0048877354288711598</cx:pt>
          <cx:pt idx="45">-0.00291232642023064</cx:pt>
          <cx:pt idx="46">-0.00049091515101451597</cx:pt>
          <cx:pt idx="47">-0.00052560407903595805</cx:pt>
          <cx:pt idx="48">-0.00026336708944487498</cx:pt>
          <cx:pt idx="49">-0.00092007726767545401</cx:pt>
          <cx:pt idx="50">-0.00091000520065758405</cx:pt>
          <cx:pt idx="51">-0.00048454435453391698</cx:pt>
          <cx:pt idx="52">7.1268642210340296e-05</cx:pt>
          <cx:pt idx="53">0.000224532146629981</cx:pt>
          <cx:pt idx="54">-0.00046596954933926602</cx:pt>
          <cx:pt idx="55">-0.00031153243123295001</cx:pt>
          <cx:pt idx="56">-0.00053897850672923601</cx:pt>
          <cx:pt idx="57">0.00082405554297389401</cx:pt>
          <cx:pt idx="58">0.00023857480813884799</cx:pt>
          <cx:pt idx="59">0.00063281275014494905</cx:pt>
          <cx:pt idx="60">0.00013511846298701699</cx:pt>
          <cx:pt idx="61">0.00012572837138204101</cx:pt>
          <cx:pt idx="62">-0.00154618798774251</cx:pt>
          <cx:pt idx="63">-0.0085628263451428092</cx:pt>
          <cx:pt idx="64">-0.0097737104746411507</cx:pt>
          <cx:pt idx="65">-0.00526596964318539</cx:pt>
          <cx:pt idx="66">-0.0060342737478316297</cx:pt>
          <cx:pt idx="67">-0.0020522011644960002</cx:pt>
          <cx:pt idx="68">-0.017226204815892699</cx:pt>
          <cx:pt idx="69">-0.022021212976025901</cx:pt>
          <cx:pt idx="70">-0.0166978534319688</cx:pt>
          <cx:pt idx="71">-0.016172024385487899</cx:pt>
          <cx:pt idx="72">-0.026800219495316999</cx:pt>
          <cx:pt idx="73">-0.0267511153642855</cx:pt>
          <cx:pt idx="74">-0.0109600911610419</cx:pt>
          <cx:pt idx="75">0.00051230131748165398</cx:pt>
          <cx:pt idx="76">0.0027293936167879702</cx:pt>
          <cx:pt idx="77">0.00286540649946373</cx:pt>
          <cx:pt idx="78">0.00086169266735029195</cx:pt>
          <cx:pt idx="79">0.0012431514325805799</cx:pt>
          <cx:pt idx="80">0.00042652932036492901</cx:pt>
          <cx:pt idx="81">0.00029492017987069701</cx:pt>
          <cx:pt idx="82">-0.00092973647633087699</cx:pt>
          <cx:pt idx="83">0.000119136677204203</cx:pt>
          <cx:pt idx="84">8.3931278978455497e-05</cx:pt>
          <cx:pt idx="85">-0.00042269029174416402</cx:pt>
          <cx:pt idx="86">0.00022746513806607899</cx:pt>
          <cx:pt idx="87">-0.000374361989380649</cx:pt>
          <cx:pt idx="88">-0.0022097572788740199</cx:pt>
          <cx:pt idx="89">-0.0015260523215467601</cx:pt>
          <cx:pt idx="90">-8.7926246413655795e-05</cx:pt>
          <cx:pt idx="91">-0.0064275982125688701</cx:pt>
          <cx:pt idx="92">-0.022283303136815698</cx:pt>
          <cx:pt idx="93">-0.029649916330730601</cx:pt>
          <cx:pt idx="94">-0.014551837890825099</cx:pt>
          <cx:pt idx="95">0.0081340376479677994</cx:pt>
          <cx:pt idx="96">-0.038959433878806397</cx:pt>
          <cx:pt idx="97">-0.063021156843871898</cx:pt>
          <cx:pt idx="98">-0.063130237411867102</cx:pt>
          <cx:pt idx="99">-0.057771513986889803</cx:pt>
          <cx:pt idx="100">-0.068493487960249899</cx:pt>
          <cx:pt idx="101">-0.11344819099302</cx:pt>
          <cx:pt idx="102">-0.103947888906257</cx:pt>
          <cx:pt idx="103">-0.010227565271539099</cx:pt>
          <cx:pt idx="104">0.0071716770717519997</cx:pt>
          <cx:pt idx="105">0.011464064029027899</cx:pt>
          <cx:pt idx="106">0.0112441359363809</cx:pt>
          <cx:pt idx="107">0.017977390061314401</cx:pt>
          <cx:pt idx="108">0.0153548836398919</cx:pt>
          <cx:pt idx="109">0.0021039808416631902</cx:pt>
          <cx:pt idx="110">0.00035192367647645902</cx:pt>
          <cx:pt idx="111">-0.00030695539760919701</cx:pt>
          <cx:pt idx="112">0.000102556293236611</cx:pt>
          <cx:pt idx="113">-0.00041175544877644399</cx:pt>
          <cx:pt idx="114">0.000392214642525582</cx:pt>
          <cx:pt idx="115">-0.00018169384437202699</cx:pt>
          <cx:pt idx="116">-0.0014867446317389</cx:pt>
          <cx:pt idx="117">0.0057962636984483602</cx:pt>
          <cx:pt idx="118">0.016110996467516299</cx:pt>
          <cx:pt idx="119">0.0065145342723401198</cx:pt>
          <cx:pt idx="120">0.012309876399595699</cx:pt>
          <cx:pt idx="121">0.00815408441179768</cx:pt>
          <cx:pt idx="122">0.0258147974377121</cx:pt>
          <cx:pt idx="123">0.027579326730007299</cx:pt>
          <cx:pt idx="124">0.043000128684619401</cx:pt>
          <cx:pt idx="125">-0.020304971872109001</cx:pt>
          <cx:pt idx="126">-0.14442836847829901</cx:pt>
          <cx:pt idx="127">-0.16720484822822301</cx:pt>
          <cx:pt idx="128">-0.180154333218014</cx:pt>
          <cx:pt idx="129">-0.155681017328405</cx:pt>
          <cx:pt idx="130">-0.110998393674321</cx:pt>
          <cx:pt idx="131">-0.0054584385754005097</cx:pt>
          <cx:pt idx="132">0.0120696205347558</cx:pt>
          <cx:pt idx="133">0.037862865119827602</cx:pt>
          <cx:pt idx="134">0.052255845898923098</cx:pt>
          <cx:pt idx="135">0.0500182726464014</cx:pt>
          <cx:pt idx="136">0.018584505446768599</cx:pt>
          <cx:pt idx="137">-0.0091408429711913094</cx:pt>
          <cx:pt idx="138">-0.0076383275193462599</cx:pt>
          <cx:pt idx="139">0.00035010136979273399</cx:pt>
          <cx:pt idx="140">3.4634916151348999e-05</cx:pt>
          <cx:pt idx="141">-0.00039528773016545699</cx:pt>
          <cx:pt idx="142">0.00049381321838818596</cx:pt>
          <cx:pt idx="143">0.00138173193057826</cx:pt>
          <cx:pt idx="144">-0.0079079456949824305</cx:pt>
          <cx:pt idx="145">0.017320332216843801</cx:pt>
          <cx:pt idx="146">0.048750584842937802</cx:pt>
          <cx:pt idx="147">0.077249830536613204</cx:pt>
          <cx:pt idx="148">0.097597697770906502</cx:pt>
          <cx:pt idx="149">0.11855460378439001</cx:pt>
          <cx:pt idx="150">0.14116663355553699</cx:pt>
          <cx:pt idx="151">0.084171937895002102</cx:pt>
          <cx:pt idx="152">0.0305143918483665</cx:pt>
          <cx:pt idx="153">-0.11996705710086999</cx:pt>
          <cx:pt idx="154">-0.25977820168827598</cx:pt>
          <cx:pt idx="155">-0.27988696615198499</cx:pt>
          <cx:pt idx="156">-0.171177023101695</cx:pt>
          <cx:pt idx="157">-0.028878288298255499</cx:pt>
          <cx:pt idx="158">0.0505104546857537</cx:pt>
          <cx:pt idx="159">0.107288449309953</cx:pt>
          <cx:pt idx="160">0.102401152479351</cx:pt>
          <cx:pt idx="161">0.067923064430199201</cx:pt>
          <cx:pt idx="162">0.0211158244079186</cx:pt>
          <cx:pt idx="163">0.044741359152805901</cx:pt>
          <cx:pt idx="164">0.018119697912166201</cx:pt>
          <cx:pt idx="165">-0.0159547347460476</cx:pt>
          <cx:pt idx="166">-0.019062114145327901</cx:pt>
          <cx:pt idx="167">0.0013625003587508101</cx:pt>
          <cx:pt idx="168">-0.00057779792538709802</cx:pt>
          <cx:pt idx="169">0.00030314323381452901</cx:pt>
          <cx:pt idx="170">0.00026617706254832799</cx:pt>
          <cx:pt idx="171">0.00037719120807357999</cx:pt>
          <cx:pt idx="172">-0.0086277066768861901</cx:pt>
          <cx:pt idx="173">0.038523063808605901</cx:pt>
          <cx:pt idx="174">0.060114608900862301</cx:pt>
          <cx:pt idx="175">0.088525890193828297</cx:pt>
          <cx:pt idx="176">0.1436124952135</cx:pt>
          <cx:pt idx="177">0.14837935416835901</cx:pt>
          <cx:pt idx="178">0.0031486181249312799</cx:pt>
          <cx:pt idx="179">0.048266732534134403</cx:pt>
          <cx:pt idx="180">-0.0093423572384785693</cx:pt>
          <cx:pt idx="181">-0.16069018687401301</cx:pt>
          <cx:pt idx="182">-0.31405179346644402</cx:pt>
          <cx:pt idx="183">-0.33466809245260998</cx:pt>
          <cx:pt idx="184">-0.11623936777179</cx:pt>
          <cx:pt idx="185">0.042791264824604797</cx:pt>
          <cx:pt idx="186">0.13119505290144401</cx:pt>
          <cx:pt idx="187">0.213375271066475</cx:pt>
          <cx:pt idx="188">0.19776638978685801</cx:pt>
          <cx:pt idx="189">0.14521089625115699</cx:pt>
          <cx:pt idx="190">0.079836626572103803</cx:pt>
          <cx:pt idx="191">0.078709738341114693</cx:pt>
          <cx:pt idx="192">0.013127744174957601</cx:pt>
          <cx:pt idx="193">0.0031173843873958701</cx:pt>
          <cx:pt idx="194">0.0053944969293564203</cx:pt>
          <cx:pt idx="195">0.0063622133968492898</cx:pt>
          <cx:pt idx="196">0.00085797681121695297</cx:pt>
          <cx:pt idx="197">0.00026548464703323197</cx:pt>
          <cx:pt idx="198">0.0025827306232421498</cx:pt>
          <cx:pt idx="199">0.0048465737521027003</cx:pt>
          <cx:pt idx="200">-0.0043049662948026401</cx:pt>
          <cx:pt idx="201">0.0052501714229570501</cx:pt>
          <cx:pt idx="202">0.018117872670677</cx:pt>
          <cx:pt idx="203">-0.0147326574750491</cx:pt>
          <cx:pt idx="204">0.051755471512453403</cx:pt>
          <cx:pt idx="205">0.065512595271687304</cx:pt>
          <cx:pt idx="206">0.030832266616403099</cx:pt>
          <cx:pt idx="207">0.022811403228908799</cx:pt>
          <cx:pt idx="208">-0.0093316521263785701</cx:pt>
          <cx:pt idx="209">-0.224280542781437</cx:pt>
          <cx:pt idx="210">-0.38030041124502501</cx:pt>
          <cx:pt idx="211">-0.25136023403393798</cx:pt>
          <cx:pt idx="212">-0.0466403382212544</cx:pt>
          <cx:pt idx="213">0.130868897195002</cx:pt>
          <cx:pt idx="214">0.15742618695765601</cx:pt>
          <cx:pt idx="215">0.15753358468235601</cx:pt>
          <cx:pt idx="216">0.086476502859438004</cx:pt>
          <cx:pt idx="217">0.135599030543645</cx:pt>
          <cx:pt idx="218">0.107958370939867</cx:pt>
          <cx:pt idx="219">0.052591811601800001</cx:pt>
          <cx:pt idx="220">0.028352569450308202</cx:pt>
          <cx:pt idx="221">0.018511473863324</cx:pt>
          <cx:pt idx="222">0.010080981582813999</cx:pt>
          <cx:pt idx="223">0.0034242950550660602</cx:pt>
          <cx:pt idx="224">0.00027750789171224801</cx:pt>
          <cx:pt idx="225">-0.00024790302289280901</cx:pt>
          <cx:pt idx="226">0.0093225851435836393</cx:pt>
          <cx:pt idx="227">0.00260939520124339</cx:pt>
          <cx:pt idx="228">-0.018036628206538601</cx:pt>
          <cx:pt idx="229">-0.013737526619686</cx:pt>
          <cx:pt idx="230">-0.046363052121611299</cx:pt>
          <cx:pt idx="231">-0.0350747669718591</cx:pt>
          <cx:pt idx="232">-0.023475704813238799</cx:pt>
          <cx:pt idx="233">0.10540684050557</cx:pt>
          <cx:pt idx="234">0.094281261125196497</cx:pt>
          <cx:pt idx="235">-0.0149474750022369</cx:pt>
          <cx:pt idx="236">0.0037037408000523599</cx:pt>
          <cx:pt idx="237">-0.25088647416497201</cx:pt>
          <cx:pt idx="238">-0.32576611099174901</cx:pt>
          <cx:pt idx="239">-0.22876565248089301</cx:pt>
          <cx:pt idx="240">0.091556091241878301</cx:pt>
          <cx:pt idx="241">0.25276956421376301</cx:pt>
          <cx:pt idx="242">0.11519838970541101</cx:pt>
          <cx:pt idx="243">0.054930156378213801</cx:pt>
          <cx:pt idx="244">0.0129448503936019</cx:pt>
          <cx:pt idx="245">0.038225900923043503</cx:pt>
          <cx:pt idx="246">-0.0066088180541741303</cx:pt>
          <cx:pt idx="247">-0.0091281717932959004</cx:pt>
          <cx:pt idx="248">0.0076293788845774096</cx:pt>
          <cx:pt idx="249">0.031780959411301102</cx:pt>
          <cx:pt idx="250">-0.0088005543693524604</cx:pt>
          <cx:pt idx="251">-0.00134731677691266</cx:pt>
          <cx:pt idx="252">0.00014431613052862699</cx:pt>
          <cx:pt idx="253">-0.00074452470341912198</cx:pt>
          <cx:pt idx="254">-0.00308132566834062</cx:pt>
          <cx:pt idx="255">-0.0050502941296121304</cx:pt>
          <cx:pt idx="256">-0.0051875036935326302</cx:pt>
          <cx:pt idx="257">-0.0096749542871229308</cx:pt>
          <cx:pt idx="258">-0.096566126395839294</cx:pt>
          <cx:pt idx="259">-0.107318216934255</cx:pt>
          <cx:pt idx="260">0.0033950963391376002</cx:pt>
          <cx:pt idx="261">0.10855433010153499</cx:pt>
          <cx:pt idx="262">0.100911025860703</cx:pt>
          <cx:pt idx="263">0.047651660575934902</cx:pt>
          <cx:pt idx="264">-0.0102572443050419</cx:pt>
          <cx:pt idx="265">-0.247388994821819</cx:pt>
          <cx:pt idx="266">-0.36052329237915798</cx:pt>
          <cx:pt idx="267">-0.14734883157652801</cx:pt>
          <cx:pt idx="268">0.175676680196102</cx:pt>
          <cx:pt idx="269">0.17382232330046701</cx:pt>
          <cx:pt idx="270">0.079345932812680695</cx:pt>
          <cx:pt idx="271">0.086325185209208496</cx:pt>
          <cx:pt idx="272">0.0175774697039262</cx:pt>
          <cx:pt idx="273">0.00025297275654497301</cx:pt>
          <cx:pt idx="274">-0.034079841007646501</cx:pt>
          <cx:pt idx="275">-0.031568920697612003</cx:pt>
          <cx:pt idx="276">0.043181391149603801</cx:pt>
          <cx:pt idx="277">0.0059145387234688903</cx:pt>
          <cx:pt idx="278">-0.011940140831470301</cx:pt>
          <cx:pt idx="279">0.000460326466791862</cx:pt>
          <cx:pt idx="280">-0.00021469118435835701</cx:pt>
          <cx:pt idx="281">-0.00017361873170440101</cx:pt>
          <cx:pt idx="282">0.0030243442131014601</cx:pt>
          <cx:pt idx="283">-0.0029358026080471898</cx:pt>
          <cx:pt idx="284">0.0040099419511592299</cx:pt>
          <cx:pt idx="285">-0.0012207207153472799</cx:pt>
          <cx:pt idx="286">-0.18247469429951199</cx:pt>
          <cx:pt idx="287">-0.079424086168648794</cx:pt>
          <cx:pt idx="288">0.079800666860111794</cx:pt>
          <cx:pt idx="289">0.087767571587560905</cx:pt>
          <cx:pt idx="290">0.075884125555508497</cx:pt>
          <cx:pt idx="291">0.021341011231830801</cx:pt>
          <cx:pt idx="292">0.0130733993230639</cx:pt>
          <cx:pt idx="293">-0.281524394629312</cx:pt>
          <cx:pt idx="294">-0.305378720896121</cx:pt>
          <cx:pt idx="295">-0.039733607246035398</cx:pt>
          <cx:pt idx="296">0.102531928830268</cx:pt>
          <cx:pt idx="297">0.168783833715653</cx:pt>
          <cx:pt idx="298">0.113349994173985</cx:pt>
          <cx:pt idx="299">0.079665407283879899</cx:pt>
          <cx:pt idx="300">-0.030707471388641099</cx:pt>
          <cx:pt idx="301">-0.026630179315278099</cx:pt>
          <cx:pt idx="302">-0.054230594006572201</cx:pt>
          <cx:pt idx="303">-0.069601467653216897</cx:pt>
          <cx:pt idx="304">0.021978853746601301</cx:pt>
          <cx:pt idx="305">-0.0134078410452403</cx:pt>
          <cx:pt idx="306">-0.0066200952073283397</cx:pt>
          <cx:pt idx="307">0.00015872325432598599</cx:pt>
          <cx:pt idx="308">0.00030892525873521098</cx:pt>
          <cx:pt idx="309">-0.0023023613099600001</cx:pt>
          <cx:pt idx="310">0.0036560691052385098</cx:pt>
          <cx:pt idx="311">-0.00339009982242509</cx:pt>
          <cx:pt idx="312">-0.015934061713064499</cx:pt>
          <cx:pt idx="313">-0.022244789528304599</cx:pt>
          <cx:pt idx="314">-0.0891133050096128</cx:pt>
          <cx:pt idx="315">-0.0044334099159112498</cx:pt>
          <cx:pt idx="316">0.10812782218988</cx:pt>
          <cx:pt idx="317">0.059652417203942501</cx:pt>
          <cx:pt idx="318">0.035274638512803699</cx:pt>
          <cx:pt idx="319">-0.0097801246627167993</cx:pt>
          <cx:pt idx="320">-0.057311107124278102</cx:pt>
          <cx:pt idx="321">-0.300902764402185</cx:pt>
          <cx:pt idx="322">-0.135465339902725</cx:pt>
          <cx:pt idx="323">0.0149717752342365</cx:pt>
          <cx:pt idx="324">0.188630629888319</cx:pt>
          <cx:pt idx="325">0.037156213672284798</cx:pt>
          <cx:pt idx="326">0.043563167162140697</cx:pt>
          <cx:pt idx="327">-0.019379770478228898</cx:pt>
          <cx:pt idx="328">-0.067100472993736199</cx:pt>
          <cx:pt idx="329">0.010467961722997699</cx:pt>
          <cx:pt idx="330">-0.051132870940048501</cx:pt>
          <cx:pt idx="331">-0.0826862849117347</cx:pt>
          <cx:pt idx="332">-0.0480881445275518</cx:pt>
          <cx:pt idx="333">-0.010364867944643001</cx:pt>
          <cx:pt idx="334">-0.0039612935503580103</cx:pt>
          <cx:pt idx="335">-0.00068390309497576296</cx:pt>
          <cx:pt idx="336">3.1357958351412101e-06</cx:pt>
          <cx:pt idx="337">9.4547358685907501e-05</cx:pt>
          <cx:pt idx="338">0.010408893833027099</cx:pt>
          <cx:pt idx="339">-0.0071822977131838599</cx:pt>
          <cx:pt idx="340">-0.010912817859640499</cx:pt>
          <cx:pt idx="341">-0.0229702054419797</cx:pt>
          <cx:pt idx="342">-0.021801437049978001</cx:pt>
          <cx:pt idx="343">-0.038400997813685701</cx:pt>
          <cx:pt idx="344">-0.071328920034913104</cx:pt>
          <cx:pt idx="345">-0.12133718255775</cx:pt>
          <cx:pt idx="346">0.078506221829660897</cx:pt>
          <cx:pt idx="347">0.069229171287416097</cx:pt>
          <cx:pt idx="348">-0.050410063620621302</cx:pt>
          <cx:pt idx="349">-0.120459924819111</cx:pt>
          <cx:pt idx="350">-0.026463334026740198</cx:pt>
          <cx:pt idx="351">0.0276588199884856</cx:pt>
          <cx:pt idx="352">0.039800372968304</cx:pt>
          <cx:pt idx="353">0.0354143513756177</cx:pt>
          <cx:pt idx="354">-0.0047225290739218101</cx:pt>
          <cx:pt idx="355">-0.14941017053206601</cx:pt>
          <cx:pt idx="356">-0.064108247811390795</cx:pt>
          <cx:pt idx="357">0.0067805582519358601</cx:pt>
          <cx:pt idx="358">-0.0068690423461697202</cx:pt>
          <cx:pt idx="359">-0.066480865387176694</cx:pt>
          <cx:pt idx="360">-0.032867744817892397</cx:pt>
          <cx:pt idx="361">-0.0106536064756678</cx:pt>
          <cx:pt idx="362">-0.0061785187289198603</cx:pt>
          <cx:pt idx="363">-0.00082298460798739699</cx:pt>
          <cx:pt idx="364">0.000115671966546743</cx:pt>
          <cx:pt idx="365">0.0016326774102260399</cx:pt>
          <cx:pt idx="366">-0.00044397179690554598</cx:pt>
          <cx:pt idx="367">0.00388806538103705</cx:pt>
          <cx:pt idx="368">0.0259496782691182</cx:pt>
          <cx:pt idx="369">0.019323916433714401</cx:pt>
          <cx:pt idx="370">0.00024164407875879401</cx:pt>
          <cx:pt idx="371">-0.068424821389517304</cx:pt>
          <cx:pt idx="372">-0.056559882480523398</cx:pt>
          <cx:pt idx="373">-0.118628842343519</cx:pt>
          <cx:pt idx="374">0.093950228768289096</cx:pt>
          <cx:pt idx="375">0.062131297885854399</cx:pt>
          <cx:pt idx="376">-0.058807612448782499</cx:pt>
          <cx:pt idx="377">-0.0570893585439326</cx:pt>
          <cx:pt idx="378">-0.067529756056266294</cx:pt>
          <cx:pt idx="379">-0.0273327848771697</cx:pt>
          <cx:pt idx="380">-0.025056482139504399</cx:pt>
          <cx:pt idx="381">0.028215700953311999</cx:pt>
          <cx:pt idx="382">0.0149690064321</cx:pt>
          <cx:pt idx="383">-0.099019530105293199</cx:pt>
          <cx:pt idx="384">0.00378959286770633</cx:pt>
          <cx:pt idx="385">0.088015896105522407</cx:pt>
          <cx:pt idx="386">0.022295717992072001</cx:pt>
          <cx:pt idx="387">-0.086094508030035599</cx:pt>
          <cx:pt idx="388">-0.036001069519613897</cx:pt>
          <cx:pt idx="389">-0.023598452866378201</cx:pt>
          <cx:pt idx="390">-0.0151755241290462</cx:pt>
          <cx:pt idx="391">-0.00126767699957419</cx:pt>
          <cx:pt idx="392">4.3520314714212302e-05</cx:pt>
          <cx:pt idx="393">0.0011656226694061499</cx:pt>
          <cx:pt idx="394">-0.00016003975645137501</cx:pt>
          <cx:pt idx="395">0.0106145917730804</cx:pt>
          <cx:pt idx="396">0.027476003667820801</cx:pt>
          <cx:pt idx="397">0.093982961406837498</cx:pt>
          <cx:pt idx="398">0.033930204083929098</cx:pt>
          <cx:pt idx="399">0.0131347258767569</cx:pt>
          <cx:pt idx="400">-0.0139646593348388</cx:pt>
          <cx:pt idx="401">0.020865025959188498</cx:pt>
          <cx:pt idx="402">0.111547474337957</cx:pt>
          <cx:pt idx="403">0.070990736745738997</cx:pt>
          <cx:pt idx="404">-0.021987945125423899</cx:pt>
          <cx:pt idx="405">-0.036371578948519702</cx:pt>
          <cx:pt idx="406">0.034175445243526198</cx:pt>
          <cx:pt idx="407">0.0098938320521911299</cx:pt>
          <cx:pt idx="408">0.0550076335874813</cx:pt>
          <cx:pt idx="409">0.050176023329894903</cx:pt>
          <cx:pt idx="410">-0.028798930479601199</cx:pt>
          <cx:pt idx="411">0.138455843553171</cx:pt>
          <cx:pt idx="412">0.081838848209959403</cx:pt>
          <cx:pt idx="413">0.098128525294001803</cx:pt>
          <cx:pt idx="414">-0.0220693392125497</cx:pt>
          <cx:pt idx="415">-0.088347278353911096</cx:pt>
          <cx:pt idx="416">-0.049528442380485198</cx:pt>
          <cx:pt idx="417">-0.027025595508436799</cx:pt>
          <cx:pt idx="418">-0.0118678739187197</cx:pt>
          <cx:pt idx="419">0.000154322720122757</cx:pt>
          <cx:pt idx="420">-0.00018961829148076399</cx:pt>
          <cx:pt idx="421">-0.00034009486650884399</cx:pt>
          <cx:pt idx="422">0.0015433138033307901</cx:pt>
          <cx:pt idx="423">0.030661595316012501</cx:pt>
          <cx:pt idx="424">0.065366924690203096</cx:pt>
          <cx:pt idx="425">-0.021759791603768099</cx:pt>
          <cx:pt idx="426">-0.047280748938026598</cx:pt>
          <cx:pt idx="427">0.020385648004944901</cx:pt>
          <cx:pt idx="428">0.049309822731486597</cx:pt>
          <cx:pt idx="429">0.0570693575651521</cx:pt>
          <cx:pt idx="430">0.092144743957517594</cx:pt>
          <cx:pt idx="431">0.065354230997986706</cx:pt>
          <cx:pt idx="432">0.077133081820833602</cx:pt>
          <cx:pt idx="433">0.095036692957690405</cx:pt>
          <cx:pt idx="434">0.086705390822409703</cx:pt>
          <cx:pt idx="435">-0.032752469448847299</cx:pt>
          <cx:pt idx="436">-0.015678945988043501</cx:pt>
          <cx:pt idx="437">0.043108674438681403</cx:pt>
          <cx:pt idx="438">0.0055435588933528297</cx:pt>
          <cx:pt idx="439">0.078660317093265</cx:pt>
          <cx:pt idx="440">0.026559447083431699</cx:pt>
          <cx:pt idx="441">0.062331340051822802</cx:pt>
          <cx:pt idx="442">0.00186902268751916</cx:pt>
          <cx:pt idx="443">-0.033268812322097899</cx:pt>
          <cx:pt idx="444">-0.057113376329354398</cx:pt>
          <cx:pt idx="445">-0.027925768420439399</cx:pt>
          <cx:pt idx="446">0.0100429256915515</cx:pt>
          <cx:pt idx="447">-0.00022099750531799899</cx:pt>
          <cx:pt idx="448">0.00048005019209650601</cx:pt>
          <cx:pt idx="449">0.00033789042820466197</cx:pt>
          <cx:pt idx="450">0.0017250419875606399</cx:pt>
          <cx:pt idx="451">0.028214531970191699</cx:pt>
          <cx:pt idx="452">0.025760272191692201</cx:pt>
          <cx:pt idx="453">-0.096208007033685497</cx:pt>
          <cx:pt idx="454">0.0136129617089628</cx:pt>
          <cx:pt idx="455">-0.049308089793106101</cx:pt>
          <cx:pt idx="456">0.025108097240545399</cx:pt>
          <cx:pt idx="457">0.0476393990124988</cx:pt>
          <cx:pt idx="458">-0.015743007210723602</cx:pt>
          <cx:pt idx="459">-0.028298760010087999</cx:pt>
          <cx:pt idx="460">0.117087628089371</cx:pt>
          <cx:pt idx="461">0.062296119945070699</cx:pt>
          <cx:pt idx="462">0.038020610947452099</cx:pt>
          <cx:pt idx="463">0.041323593106892598</cx:pt>
          <cx:pt idx="464">0.0613543259671811</cx:pt>
          <cx:pt idx="465">0.025841384570800902</cx:pt>
          <cx:pt idx="466">0.0318538527521302</cx:pt>
          <cx:pt idx="467">0.056511136256974098</cx:pt>
          <cx:pt idx="468">0.048128239526274499</cx:pt>
          <cx:pt idx="469">0.066540635041447194</cx:pt>
          <cx:pt idx="470">-0.062998595872617497</cx:pt>
          <cx:pt idx="471">-0.077277841012946102</cx:pt>
          <cx:pt idx="472">-0.048546101941528703</cx:pt>
          <cx:pt idx="473">-0.020346663499773002</cx:pt>
          <cx:pt idx="474">-0.00567957877636633</cx:pt>
          <cx:pt idx="475">0.00014445391873745499</cx:pt>
          <cx:pt idx="476">-2.7684819901385999e-06</cx:pt>
          <cx:pt idx="477">0.000217366830438121</cx:pt>
          <cx:pt idx="478">0.0125376513614468</cx:pt>
          <cx:pt idx="479">0.032498082632412599</cx:pt>
          <cx:pt idx="480">0.033343894976912203</cx:pt>
          <cx:pt idx="481">-0.034224980730515199</cx:pt>
          <cx:pt idx="482">-0.0296883060428214</cx:pt>
          <cx:pt idx="483">-0.038663954908860099</cx:pt>
          <cx:pt idx="484">-0.0027142999630586301</cx:pt>
          <cx:pt idx="485">-0.0090448466754388095</cx:pt>
          <cx:pt idx="486">0.048424699142145901</cx:pt>
          <cx:pt idx="487">0.077490650905258904</cx:pt>
          <cx:pt idx="488">0.0065173619535793502</cx:pt>
          <cx:pt idx="489">-0.057900748505266698</cx:pt>
          <cx:pt idx="490">-0.0130639588897226</cx:pt>
          <cx:pt idx="491">0.026672311072982301</cx:pt>
          <cx:pt idx="492">0.075127877552113698</cx:pt>
          <cx:pt idx="493">0.066845663303340894</cx:pt>
          <cx:pt idx="494">0.13374850358880699</cx:pt>
          <cx:pt idx="495">0.028322522251059801</cx:pt>
          <cx:pt idx="496">-0.0283309014949614</cx:pt>
          <cx:pt idx="497">0.027963171477032998</cx:pt>
          <cx:pt idx="498">-0.041605754873832702</cx:pt>
          <cx:pt idx="499">-0.036094366859155902</cx:pt>
          <cx:pt idx="500">-0.0081661554147669391</cx:pt>
          <cx:pt idx="501">0.0015624244445370001</cx:pt>
          <cx:pt idx="502">0.00045971477387012901</cx:pt>
          <cx:pt idx="503">-0.00036896031977568102</cx:pt>
          <cx:pt idx="504">0.00026391050311298998</cx:pt>
          <cx:pt idx="505">-0.000395455732311792</cx:pt>
          <cx:pt idx="506">0.0040372866990117896</cx:pt>
          <cx:pt idx="507">0.037684200493217197</cx:pt>
          <cx:pt idx="508">0.013855360524963001</cx:pt>
          <cx:pt idx="509">-0.019672342163083899</cx:pt>
          <cx:pt idx="510">-0.012053631492651</cx:pt>
          <cx:pt idx="511">-0.0128642585527025</cx:pt>
          <cx:pt idx="512">-0.0143777156472013</cx:pt>
          <cx:pt idx="513">-0.032949497979357999</cx:pt>
          <cx:pt idx="514">-0.0098525991554700692</cx:pt>
          <cx:pt idx="515">0.0288901106393008</cx:pt>
          <cx:pt idx="516">-0.00096390419181845296</cx:pt>
          <cx:pt idx="517">-0.0272307061783102</cx:pt>
          <cx:pt idx="518">0.030410232857037402</cx:pt>
          <cx:pt idx="519">-0.041339540345828998</cx:pt>
          <cx:pt idx="520">-0.013917506130383899</cx:pt>
          <cx:pt idx="521">0.011899325315550199</cx:pt>
          <cx:pt idx="522">-0.0115586880404548</cx:pt>
          <cx:pt idx="523">-0.070316002439463302</cx:pt>
          <cx:pt idx="524">-0.083675223166485499</cx:pt>
          <cx:pt idx="525">-0.018181021965971898</cx:pt>
          <cx:pt idx="526">-0.0416376321540642</cx:pt>
          <cx:pt idx="527">-0.039491798230193699</cx:pt>
          <cx:pt idx="528">-0.0110147208088298</cx:pt>
          <cx:pt idx="529">-0.0031808910621301399</cx:pt>
          <cx:pt idx="530">-0.0020376674311135099</cx:pt>
          <cx:pt idx="531">-0.00048705555770713098</cx:pt>
          <cx:pt idx="532">0.00117663253281891</cx:pt>
          <cx:pt idx="533">0.00021193916218690799</cx:pt>
          <cx:pt idx="534">-0.0032135681007507502</cx:pt>
          <cx:pt idx="535">0.037194346787949598</cx:pt>
          <cx:pt idx="536">-0.0028999971214280001</cx:pt>
          <cx:pt idx="537">-0.0280736225293306</cx:pt>
          <cx:pt idx="538">-0.0293175326606612</cx:pt>
          <cx:pt idx="539">0.012898197184585901</cx:pt>
          <cx:pt idx="540">-0.0015368537109817101</cx:pt>
          <cx:pt idx="541">0.015877281317107399</cx:pt>
          <cx:pt idx="542">-0.0621416635948316</cx:pt>
          <cx:pt idx="543">-0.054640292890925798</cx:pt>
          <cx:pt idx="544">-0.13850058151720701</cx:pt>
          <cx:pt idx="545">-0.013021879792812</cx:pt>
          <cx:pt idx="546">0.025295751187434601</cx:pt>
          <cx:pt idx="547">-0.017897796566191601</cx:pt>
          <cx:pt idx="548">-0.069381126030314502</cx:pt>
          <cx:pt idx="549">-0.069266171993845493</cx:pt>
          <cx:pt idx="550">-0.084520270605253495</cx:pt>
          <cx:pt idx="551">-0.111846387020255</cx:pt>
          <cx:pt idx="552">-0.055120175231831103</cx:pt>
          <cx:pt idx="553">-0.0114254059814196</cx:pt>
          <cx:pt idx="554">-0.019855652312663102</cx:pt>
          <cx:pt idx="555">-0.013091533369144599</cx:pt>
          <cx:pt idx="556">-0.0073127485058725903</cx:pt>
          <cx:pt idx="557">-0.0106820364651075</cx:pt>
          <cx:pt idx="558">-0.000289975784823731</cx:pt>
          <cx:pt idx="559">0.00025436125723071599</cx:pt>
          <cx:pt idx="560">-0.00010573671952909</cx:pt>
          <cx:pt idx="561">0.00038132363848825498</cx:pt>
          <cx:pt idx="562">-0.0018110991683934199</cx:pt>
          <cx:pt idx="563">0.0113644506851651</cx:pt>
          <cx:pt idx="564">-0.0101775590618884</cx:pt>
          <cx:pt idx="565">-0.037123727311866403</cx:pt>
          <cx:pt idx="566">-0.039857811234171203</cx:pt>
          <cx:pt idx="567">0.028209482948193702</cx:pt>
          <cx:pt idx="568">-0.0023748447828240002</cx:pt>
          <cx:pt idx="569">0.0026681794507538801</cx:pt>
          <cx:pt idx="570">-0.0038590889887281398</cx:pt>
          <cx:pt idx="571">-0.070420058516094203</cx:pt>
          <cx:pt idx="572">-0.0129969909781581</cx:pt>
          <cx:pt idx="573">0.00736720627408184</cx:pt>
          <cx:pt idx="574">0.013645469192896499</cx:pt>
          <cx:pt idx="575">0.042028159629870103</cx:pt>
          <cx:pt idx="576">0.030093063575764099</cx:pt>
          <cx:pt idx="577">-0.0335610095883105</cx:pt>
          <cx:pt idx="578">-0.031729096370801797</cx:pt>
          <cx:pt idx="579">-0.033237054950936699</cx:pt>
          <cx:pt idx="580">0.0042924287371527503</cx:pt>
          <cx:pt idx="581">0.025222851392939599</cx:pt>
          <cx:pt idx="582">0.017623414108758499</cx:pt>
          <cx:pt idx="583">-0.00401342822335046</cx:pt>
          <cx:pt idx="584">1.2538681324950801e-05</cx:pt>
          <cx:pt idx="585">-0.0146284218468816</cx:pt>
          <cx:pt idx="586">4.6168593749259702e-05</cx:pt>
          <cx:pt idx="587">-0.000168640698864733</cx:pt>
          <cx:pt idx="588">-0.00040319926615096902</cx:pt>
          <cx:pt idx="589">3.5208282767118997e-05</cx:pt>
          <cx:pt idx="590">-0.0013627283034617201</cx:pt>
          <cx:pt idx="591">-0.00101840309601369</cx:pt>
          <cx:pt idx="592">0.00101929207183044</cx:pt>
          <cx:pt idx="593">-0.0077563505318703997</cx:pt>
          <cx:pt idx="594">-0.015332292173823399</cx:pt>
          <cx:pt idx="595">0.0082223731276175292</cx:pt>
          <cx:pt idx="596">0.052683897534751702</cx:pt>
          <cx:pt idx="597">0.0029559103984885698</cx:pt>
          <cx:pt idx="598">-0.0327875781514387</cx:pt>
          <cx:pt idx="599">-0.015874370240720199</cx:pt>
          <cx:pt idx="600">-0.032232167104548501</cx:pt>
          <cx:pt idx="601">0.036146781670669398</cx:pt>
          <cx:pt idx="602">0.0152578416520463</cx:pt>
          <cx:pt idx="603">0.091133772497368301</cx:pt>
          <cx:pt idx="604">0.027256050252410301</cx:pt>
          <cx:pt idx="605">-0.034509271669788698</cx:pt>
          <cx:pt idx="606">-0.061876210204690002</cx:pt>
          <cx:pt idx="607">-0.034921324050917101</cx:pt>
          <cx:pt idx="608">0.024312473572440398</cx:pt>
          <cx:pt idx="609">0.017563739904299699</cx:pt>
          <cx:pt idx="610">0.0218798759486451</cx:pt>
          <cx:pt idx="611">0.010620051437694501</cx:pt>
          <cx:pt idx="612">0.0018551607676360301</cx:pt>
          <cx:pt idx="613">-0.0138131935392427</cx:pt>
          <cx:pt idx="614">-0.00084635499566861603</cx:pt>
          <cx:pt idx="615">0.000204574170227221</cx:pt>
          <cx:pt idx="616">0.00022675622327648299</cx:pt>
          <cx:pt idx="617">-0.00038561600357395599</cx:pt>
          <cx:pt idx="618">-0.00095369384623172199</cx:pt>
          <cx:pt idx="619">-0.0066488700808588</cx:pt>
          <cx:pt idx="620">-0.0128687683461522</cx:pt>
          <cx:pt idx="621">-0.00330483575881579</cx:pt>
          <cx:pt idx="622">0.00248554365833448</cx:pt>
          <cx:pt idx="623">0.0117927511155018</cx:pt>
          <cx:pt idx="624">0.016275065753662301</cx:pt>
          <cx:pt idx="625">-0.0046643423617979901</cx:pt>
          <cx:pt idx="626">-0.055278608799499099</cx:pt>
          <cx:pt idx="627">-0.044364702703754602</cx:pt>
          <cx:pt idx="628">-0.021673802668562999</cx:pt>
          <cx:pt idx="629">-0.012201124851830499</cx:pt>
          <cx:pt idx="630">0.0322682264370713</cx:pt>
          <cx:pt idx="631">0.077326896444560103</cx:pt>
          <cx:pt idx="632">0.0143345158480174</cx:pt>
          <cx:pt idx="633">-0.034366268575635101</cx:pt>
          <cx:pt idx="634">-0.084137055766406094</cx:pt>
          <cx:pt idx="635">-0.0075088195261989099</cx:pt>
          <cx:pt idx="636">0.0184633047363718</cx:pt>
          <cx:pt idx="637">0.064098652864711295</cx:pt>
          <cx:pt idx="638">0.045907838047307699</cx:pt>
          <cx:pt idx="639">0.00769671977933518</cx:pt>
          <cx:pt idx="640">-0.0051627195340980302</cx:pt>
          <cx:pt idx="641">-0.0073294431634084002</cx:pt>
          <cx:pt idx="642">-0.00033850645525059701</cx:pt>
          <cx:pt idx="643">-2.11116472051523e-05</cx:pt>
          <cx:pt idx="644">-0.00049616019668257804</cx:pt>
          <cx:pt idx="645">8.3405617439542601e-05</cx:pt>
          <cx:pt idx="646">-0.0010441014698931799</cx:pt>
          <cx:pt idx="647">-0.0035247929377738899</cx:pt>
          <cx:pt idx="648">-0.013072835201341801</cx:pt>
          <cx:pt idx="649">-0.01251476968933</cx:pt>
          <cx:pt idx="650">0.018694385619038901</cx:pt>
          <cx:pt idx="651">0.028968708187038401</cx:pt>
          <cx:pt idx="652">0.0097979640315316602</cx:pt>
          <cx:pt idx="653">-0.025939031353053501</cx:pt>
          <cx:pt idx="654">-0.111637153636638</cx:pt>
          <cx:pt idx="655">-0.091365974271735803</cx:pt>
          <cx:pt idx="656">-0.025195260235635699</cx:pt>
          <cx:pt idx="657">-0.0227812612133317</cx:pt>
          <cx:pt idx="658">0.082242484750959993</cx:pt>
          <cx:pt idx="659">0.047069112259977501</cx:pt>
          <cx:pt idx="660">0.132500444442476</cx:pt>
          <cx:pt idx="661">0.066018567997535499</cx:pt>
          <cx:pt idx="662">-0.014034390785093</cx:pt>
          <cx:pt idx="663">-0.060180906843632198</cx:pt>
          <cx:pt idx="664">-0.049265470195772397</cx:pt>
          <cx:pt idx="665">0.052331779582067597</cx:pt>
          <cx:pt idx="666">0.051742301220130599</cx:pt>
          <cx:pt idx="667">0.000342646635486487</cx:pt>
          <cx:pt idx="668">-0.023206094516176199</cx:pt>
          <cx:pt idx="669">-0.00159193398933208</cx:pt>
          <cx:pt idx="670">-0.00064832751759755095</cx:pt>
          <cx:pt idx="671">-8.32666716215476e-05</cx:pt>
          <cx:pt idx="672">-0.00014399879056723901</cx:pt>
          <cx:pt idx="673">0.00043675222931718199</cx:pt>
          <cx:pt idx="674">0.000233770643248073</cx:pt>
          <cx:pt idx="675">-0.00069084682518771997</cx:pt>
          <cx:pt idx="676">-0.00098895721972480904</cx:pt>
          <cx:pt idx="677">0.0021332161753945902</cx:pt>
          <cx:pt idx="678">0.00065773838864011298</cx:pt>
          <cx:pt idx="679">-0.00600840386484472</cx:pt>
          <cx:pt idx="680">-0.035941752108991101</cx:pt>
          <cx:pt idx="681">-0.048506975829388801</cx:pt>
          <cx:pt idx="682">-0.10348838692682701</cx:pt>
          <cx:pt idx="683">-0.095054049859555304</cx:pt>
          <cx:pt idx="684">-0.087103788581617395</cx:pt>
          <cx:pt idx="685">0.087871744571118404</cx:pt>
          <cx:pt idx="686">0.104032016564442</cx:pt>
          <cx:pt idx="687">0.048276304302672102</cx:pt>
          <cx:pt idx="688">0.10132469929106599</cx:pt>
          <cx:pt idx="689">0.0864687228834157</cx:pt>
          <cx:pt idx="690">-0.00049869599601016904</cx:pt>
          <cx:pt idx="691">-0.093714541195719606</cx:pt>
          <cx:pt idx="692">-0.064550309899765901</cx:pt>
          <cx:pt idx="693">0.0091032543229651007</cx:pt>
          <cx:pt idx="694">0.0323482648294421</cx:pt>
          <cx:pt idx="695">0.0080108399110537503</cx:pt>
          <cx:pt idx="696">-0.0041202038414101302</cx:pt>
          <cx:pt idx="697">-0.00012641567734370801</cx:pt>
          <cx:pt idx="698">-0.00039457775400063299</cx:pt>
          <cx:pt idx="699">0.00053757419900611505</cx:pt>
          <cx:pt idx="700">8.8586987328230602e-05</cx:pt>
          <cx:pt idx="701">0.000121698608176014</cx:pt>
          <cx:pt idx="702">-0.00043108719224356501</cx:pt>
          <cx:pt idx="703">0.00067273963508731498</cx:pt>
          <cx:pt idx="704">0.00149589740303579</cx:pt>
          <cx:pt idx="705">-0.0014657958216820299</cx:pt>
          <cx:pt idx="706">-0.0081178723700763705</cx:pt>
          <cx:pt idx="707">-0.028731538029055301</cx:pt>
          <cx:pt idx="708">-0.049884350230381999</cx:pt>
          <cx:pt idx="709">-0.066902897487570903</cx:pt>
          <cx:pt idx="710">-0.076493183794669697</cx:pt>
          <cx:pt idx="711">-0.044625454818138198</cx:pt>
          <cx:pt idx="712">-0.103219497914234</cx:pt>
          <cx:pt idx="713">-0.022811536023076499</cx:pt>
          <cx:pt idx="714">0.033011331521075403</cx:pt>
          <cx:pt idx="715">0.037681611972864702</cx:pt>
          <cx:pt idx="716">0.035507572781122897</cx:pt>
          <cx:pt idx="717">0.0135335480597811</cx:pt>
          <cx:pt idx="718">-0.0063528733963143496</cx:pt>
          <cx:pt idx="719">-0.143287080824088</cx:pt>
          <cx:pt idx="720">-0.087399282383717206</cx:pt>
          <cx:pt idx="721">-0.037340167110458303</cx:pt>
          <cx:pt idx="722">-0.0064341556018359903</cx:pt>
          <cx:pt idx="723">-0.0047923214968306803</cx:pt>
          <cx:pt idx="724">-0.0045477067105686502</cx:pt>
          <cx:pt idx="725">0.00028453701982742</cx:pt>
          <cx:pt idx="726">3.46877217437888e-05</cx:pt>
          <cx:pt idx="727">-0.00045855363395450098</cx:pt>
          <cx:pt idx="728">-0.00063702932647735199</cx:pt>
          <cx:pt idx="729">0.00010045057075438701</cx:pt>
          <cx:pt idx="730">0.000428402991236732</cx:pt>
          <cx:pt idx="731">0.00013248873410095201</cx:pt>
          <cx:pt idx="732">0.0014890619099032301</cx:pt>
          <cx:pt idx="733">-0.00070518687412039196</cx:pt>
          <cx:pt idx="734">-0.0021450372933929799</cx:pt>
          <cx:pt idx="735">-0.00656635264524823</cx:pt>
          <cx:pt idx="736">-0.0250570976060637</cx:pt>
          <cx:pt idx="737">-0.033242711211420001</cx:pt>
          <cx:pt idx="738">-0.048246289607225497</cx:pt>
          <cx:pt idx="739">-0.048636077249939798</cx:pt>
          <cx:pt idx="740">-0.062362152665190698</cx:pt>
          <cx:pt idx="741">-0.078494246359414793</cx:pt>
          <cx:pt idx="742">-0.090614498270501401</cx:pt>
          <cx:pt idx="743">-0.060362814573787803</cx:pt>
          <cx:pt idx="744">-0.092673986170730402</cx:pt>
          <cx:pt idx="745">-0.117937707131821</cx:pt>
          <cx:pt idx="746">-0.079253227154608294</cx:pt>
          <cx:pt idx="747">-0.079730930297178301</cx:pt>
          <cx:pt idx="748">-0.037389184270431301</cx:pt>
          <cx:pt idx="749">-0.014290463591468299</cx:pt>
          <cx:pt idx="750">-0.0051089389576808603</cx:pt>
          <cx:pt idx="751">0.00031621732944739898</cx:pt>
          <cx:pt idx="752">-0.00031926206782573299</cx:pt>
          <cx:pt idx="753">-0.00057896359852789103</cx:pt>
          <cx:pt idx="754">0.000303917222923956</cx:pt>
          <cx:pt idx="755">-0.00021172418760215001</cx:pt>
          <cx:pt idx="756">-0.00024254643887126101</cx:pt>
          <cx:pt idx="757">-0.00057447499420068202</cx:pt>
          <cx:pt idx="758">-0.00025877965021457299</cx:pt>
          <cx:pt idx="759">-0.00027931227102558401</cx:pt>
          <cx:pt idx="760">0.00071175042448861703</cx:pt>
          <cx:pt idx="761">-2.2039074893542099e-05</cx:pt>
          <cx:pt idx="762">-0.0022029513898916202</cx:pt>
          <cx:pt idx="763">-0.0087966369433322301</cx:pt>
          <cx:pt idx="764">-0.0090443164387760192</cx:pt>
          <cx:pt idx="765">-0.0025972748353901799</cx:pt>
          <cx:pt idx="766">-0.0040735006692073803</cx:pt>
          <cx:pt idx="767">-0.0021833640563200898</cx:pt>
          <cx:pt idx="768">0.0017198416465298899</cx:pt>
          <cx:pt idx="769">-0.0022973255775067501</cx:pt>
          <cx:pt idx="770">-0.015398796119217699</cx:pt>
          <cx:pt idx="771">-0.0052393444125684802</cx:pt>
          <cx:pt idx="772">-0.0089314730821663194</cx:pt>
          <cx:pt idx="773">-0.0072701288477614702</cx:pt>
          <cx:pt idx="774">-0.010448543204388599</cx:pt>
          <cx:pt idx="775">-0.0046382715943009299</cx:pt>
          <cx:pt idx="776">-0.00061388642730895602</cx:pt>
          <cx:pt idx="777">-0.00341131267202141</cx:pt>
          <cx:pt idx="778">-0.0022105147988800101</cx:pt>
          <cx:pt idx="779">-0.000100402810928753</cx:pt>
          <cx:pt idx="780">0.00044580249048226502</cx:pt>
          <cx:pt idx="781">0.00019606940262870899</cx:pt>
          <cx:pt idx="782">3.4315101794976297e-05</cx:pt>
          <cx:pt idx="783">-0.000116547522266264</cx:pt>
        </cx:lvl>
      </cx:numDim>
    </cx:data>
    <cx:data id="193">
      <cx:numDim type="val">
        <cx:f>'001_WA_F - 副本'!$GL$1:$GL$784</cx:f>
        <cx:lvl ptCount="784" formatCode="G/通用格式">
          <cx:pt idx="0">0.00078066026434366704</cx:pt>
          <cx:pt idx="1">0.00014348699233205999</cx:pt>
          <cx:pt idx="2">-0.00016756524446577499</cx:pt>
          <cx:pt idx="3">-0.00046476087617241797</cx:pt>
          <cx:pt idx="4">-7.0110178380331696e-05</cx:pt>
          <cx:pt idx="5">-0.00013500257593107299</cx:pt>
          <cx:pt idx="6">-0.00013871269288604599</cx:pt>
          <cx:pt idx="7">-0.00076051928138229905</cx:pt>
          <cx:pt idx="8">-0.00044417339914356501</cx:pt>
          <cx:pt idx="9">-0.00021357548295380599</cx:pt>
          <cx:pt idx="10">0.00046339782499817302</cx:pt>
          <cx:pt idx="11">-0.00040536555926848301</cx:pt>
          <cx:pt idx="12">8.3545169585028502e-05</cx:pt>
          <cx:pt idx="13">-0.00034932505295414101</cx:pt>
          <cx:pt idx="14">-0.00019581627857609101</cx:pt>
          <cx:pt idx="15">-4.39803957196354e-05</cx:pt>
          <cx:pt idx="16">0.000748559118291252</cx:pt>
          <cx:pt idx="17">-0.000102805555986347</cx:pt>
          <cx:pt idx="18">0.00047614080435785198</cx:pt>
          <cx:pt idx="19">-5.9034748418225002e-05</cx:pt>
          <cx:pt idx="20">-0.00053099313642263404</cx:pt>
          <cx:pt idx="21">1.7295521823560199e-05</cx:pt>
          <cx:pt idx="22">-0.00058567734207410098</cx:pt>
          <cx:pt idx="23">0.00028967995868822699</cx:pt>
          <cx:pt idx="24">-5.9124117789256903e-05</cx:pt>
          <cx:pt idx="25">0.0003205129463712</cx:pt>
          <cx:pt idx="26">0.00067576585391907005</cx:pt>
          <cx:pt idx="27">-0.00045494867090610801</cx:pt>
          <cx:pt idx="28">-0.00055130723843109498</cx:pt>
          <cx:pt idx="29">0.000608327627031623</cx:pt>
          <cx:pt idx="30">0.00065331749723511598</cx:pt>
          <cx:pt idx="31">-0.00044564701472373398</cx:pt>
          <cx:pt idx="32">-8.3628632127682995e-05</cx:pt>
          <cx:pt idx="33">0.00055785385061901595</cx:pt>
          <cx:pt idx="34">0.00096969941618142003</cx:pt>
          <cx:pt idx="35">0.00070392069343787995</cx:pt>
          <cx:pt idx="36">-0.00112698238494568</cx:pt>
          <cx:pt idx="37">-0.00052598446952408396</cx:pt>
          <cx:pt idx="38">-0.00046069995243235099</cx:pt>
          <cx:pt idx="39">-0.00181328494358393</cx:pt>
          <cx:pt idx="40">-0.00026263701463114197</cx:pt>
          <cx:pt idx="41">-0.00087094481077254796</cx:pt>
          <cx:pt idx="42">-0.00040178860530891598</cx:pt>
          <cx:pt idx="43">-0.00091509677917562995</cx:pt>
          <cx:pt idx="44">0.00249488630859014</cx:pt>
          <cx:pt idx="45">0.00051493587438334102</cx:pt>
          <cx:pt idx="46">-0.0015367991746136299</cx:pt>
          <cx:pt idx="47">0.000178393856884478</cx:pt>
          <cx:pt idx="48">-0.00073209800722684503</cx:pt>
          <cx:pt idx="49">-0.00037344065920751101</cx:pt>
          <cx:pt idx="50">7.3756500624185204e-05</cx:pt>
          <cx:pt idx="51">0.000281559360970645</cx:pt>
          <cx:pt idx="52">0.00035877779853754399</cx:pt>
          <cx:pt idx="53">0.00049845183087729396</cx:pt>
          <cx:pt idx="54">-0.00026754664178711202</cx:pt>
          <cx:pt idx="55">-0.00069878635257974704</cx:pt>
          <cx:pt idx="56">0.00069112582797466898</cx:pt>
          <cx:pt idx="57">-7.5539720599677594e-05</cx:pt>
          <cx:pt idx="58">0.00049791626430671003</cx:pt>
          <cx:pt idx="59">0.00067751221199902198</cx:pt>
          <cx:pt idx="60">-0.00036932614339425899</cx:pt>
          <cx:pt idx="61">4.8340162171512603e-06</cx:pt>
          <cx:pt idx="62">-0.000210302108527652</cx:pt>
          <cx:pt idx="63">-0.00089386386756987895</cx:pt>
          <cx:pt idx="64">-0.0013348836404363199</cx:pt>
          <cx:pt idx="65">-0.0024979521238420901</cx:pt>
          <cx:pt idx="66">-0.0048755313596120699</cx:pt>
          <cx:pt idx="67">-0.0104966106378545</cx:pt>
          <cx:pt idx="68">-0.0114894488021022</cx:pt>
          <cx:pt idx="69">-0.028456999766732199</cx:pt>
          <cx:pt idx="70">-0.0186839537554488</cx:pt>
          <cx:pt idx="71">-0.011017531145404999</cx:pt>
          <cx:pt idx="72">-0.010256037177958701</cx:pt>
          <cx:pt idx="73">-0.0095718625740512497</cx:pt>
          <cx:pt idx="74">-0.014835451826019501</cx:pt>
          <cx:pt idx="75">-0.0101233084261751</cx:pt>
          <cx:pt idx="76">-0.0054620809030772504</cx:pt>
          <cx:pt idx="77">-0.0055619106588128599</cx:pt>
          <cx:pt idx="78">-0.0023599422642665399</cx:pt>
          <cx:pt idx="79">-0.00030785355698602303</cx:pt>
          <cx:pt idx="80">0.0022947248525589099</cx:pt>
          <cx:pt idx="81">0.0017881277773762101</cx:pt>
          <cx:pt idx="82">-0.00040215110985398502</cx:pt>
          <cx:pt idx="83">0.000220815915434102</cx:pt>
          <cx:pt idx="84">0.00048735015817448398</cx:pt>
          <cx:pt idx="85">0.00044308351853307302</cx:pt>
          <cx:pt idx="86">0.000119179558081868</cx:pt>
          <cx:pt idx="87">0.00060629703003056202</cx:pt>
          <cx:pt idx="88">0.00059716615599868001</cx:pt>
          <cx:pt idx="89">0.00132270041001031</cx:pt>
          <cx:pt idx="90">9.4864898556078995e-05</cx:pt>
          <cx:pt idx="91">0.0048031528751266298</cx:pt>
          <cx:pt idx="92">0.0070024828772788398</cx:pt>
          <cx:pt idx="93">0.0122132350378598</cx:pt>
          <cx:pt idx="94">0.0045458886021431796</cx:pt>
          <cx:pt idx="95">-0.0048526132907061297</cx:pt>
          <cx:pt idx="96">-0.013596621209542499</cx:pt>
          <cx:pt idx="97">-0.017610922173030501</cx:pt>
          <cx:pt idx="98">-0.045131293276807503</cx:pt>
          <cx:pt idx="99">-0.030209404058856401</cx:pt>
          <cx:pt idx="100">-0.035091731972433697</cx:pt>
          <cx:pt idx="101">-0.0213215427716246</cx:pt>
          <cx:pt idx="102">-0.0230487259655506</cx:pt>
          <cx:pt idx="103">-0.021722819346689501</cx:pt>
          <cx:pt idx="104">-0.0084646490101029006</cx:pt>
          <cx:pt idx="105">-0.0085390884285618893</cx:pt>
          <cx:pt idx="106">-0.0050946728880110603</cx:pt>
          <cx:pt idx="107">0.00021249916272881699</cx:pt>
          <cx:pt idx="108">0.0017743894114956001</cx:pt>
          <cx:pt idx="109">0.00151706335260594</cx:pt>
          <cx:pt idx="110">-0.00100832815181072</cx:pt>
          <cx:pt idx="111">0.00049674750150771195</cx:pt>
          <cx:pt idx="112">0.00051968556121603999</cx:pt>
          <cx:pt idx="113">-2.2873337392816599e-05</cx:pt>
          <cx:pt idx="114">0.00013468305206214799</cx:pt>
          <cx:pt idx="115">0.00052926679196539401</cx:pt>
          <cx:pt idx="116">0.0010029460751684899</cx:pt>
          <cx:pt idx="117">-0.0044710048124049001</cx:pt>
          <cx:pt idx="118">-0.00091890814765318305</cx:pt>
          <cx:pt idx="119">0.0104180595640263</cx:pt>
          <cx:pt idx="120">0.029481889358875701</cx:pt>
          <cx:pt idx="121">0.0490241072877231</cx:pt>
          <cx:pt idx="122">0.038585958162554598</cx:pt>
          <cx:pt idx="123">0.029817410207363001</cx:pt>
          <cx:pt idx="124">-0.011868168911406501</cx:pt>
          <cx:pt idx="125">-0.079420805917614301</cx:pt>
          <cx:pt idx="126">-0.087111628502570607</cx:pt>
          <cx:pt idx="127">-0.055277618083758702</cx:pt>
          <cx:pt idx="128">-0.050338722036282098</cx:pt>
          <cx:pt idx="129">-0.049829166265029402</cx:pt>
          <cx:pt idx="130">-0.023909886513982698</cx:pt>
          <cx:pt idx="131">-0.023728893547570299</cx:pt>
          <cx:pt idx="132">-0.016086296626162001</cx:pt>
          <cx:pt idx="133">-0.00934951803159512</cx:pt>
          <cx:pt idx="134">-0.0135995217734567</cx:pt>
          <cx:pt idx="135">-0.00090412152946011705</cx:pt>
          <cx:pt idx="136">0.0029593425845800899</cx:pt>
          <cx:pt idx="137">0.00194408372981104</cx:pt>
          <cx:pt idx="138">0.00071301285834451402</cx:pt>
          <cx:pt idx="139">0.00062632511137496497</cx:pt>
          <cx:pt idx="140">0.000363524682400318</cx:pt>
          <cx:pt idx="141">-5.8182099958988501e-05</cx:pt>
          <cx:pt idx="142">-0.000185102126946726</cx:pt>
          <cx:pt idx="143">0.00069064384966946403</cx:pt>
          <cx:pt idx="144">-0.000215190598179277</cx:pt>
          <cx:pt idx="145">-0.00600497990640631</cx:pt>
          <cx:pt idx="146">0.0071299237259477696</cx:pt>
          <cx:pt idx="147">0.022073237916861398</cx:pt>
          <cx:pt idx="148">-0.0057453032630780804</cx:pt>
          <cx:pt idx="149">0.0021766446255078401</cx:pt>
          <cx:pt idx="150">0.00085711565227495799</cx:pt>
          <cx:pt idx="151">0.0101794976594866</cx:pt>
          <cx:pt idx="152">-0.092916721642316596</cx:pt>
          <cx:pt idx="153">-0.15307990953672401</cx:pt>
          <cx:pt idx="154">-0.112797561548747</cx:pt>
          <cx:pt idx="155">-0.076958053465900303</cx:pt>
          <cx:pt idx="156">-0.053784594181467499</cx:pt>
          <cx:pt idx="157">-0.061022677421494899</cx:pt>
          <cx:pt idx="158">-0.0221803784791017</cx:pt>
          <cx:pt idx="159">0.0097498610788854401</cx:pt>
          <cx:pt idx="160">0.0049650463410697903</cx:pt>
          <cx:pt idx="161">-0.0081712574719874</cx:pt>
          <cx:pt idx="162">-0.0158881517594778</cx:pt>
          <cx:pt idx="163">-0.0083634712134817903</cx:pt>
          <cx:pt idx="164">-0.00046979829190439302</cx:pt>
          <cx:pt idx="165">0.000392796046898771</cx:pt>
          <cx:pt idx="166">0.000200254684581494</cx:pt>
          <cx:pt idx="167">-0.00019750259201487401</cx:pt>
          <cx:pt idx="168">-0.00015839370919716299</cx:pt>
          <cx:pt idx="169">-0.00088204239426940096</cx:pt>
          <cx:pt idx="170">0.0026167493703280402</cx:pt>
          <cx:pt idx="171">0.0050730809167278601</cx:pt>
          <cx:pt idx="172">0.0047739422718375002</cx:pt>
          <cx:pt idx="173">-0.016046008327651899</cx:pt>
          <cx:pt idx="174">-0.0030233334693725899</cx:pt>
          <cx:pt idx="175">-0.0221917759315532</cx:pt>
          <cx:pt idx="176">-0.0123777145254752</cx:pt>
          <cx:pt idx="177">0.020716826320391301</cx:pt>
          <cx:pt idx="178">-0.030939262371550001</cx:pt>
          <cx:pt idx="179">-0.0655961666105455</cx:pt>
          <cx:pt idx="180">-0.137537917455065</cx:pt>
          <cx:pt idx="181">-0.083713716455618398</cx:pt>
          <cx:pt idx="182">-0.061052985091608197</cx:pt>
          <cx:pt idx="183">-0.050377556920335902</cx:pt>
          <cx:pt idx="184">-0.088370827747935907</cx:pt>
          <cx:pt idx="185">-0.0561991510320108</cx:pt>
          <cx:pt idx="186">-0.062143192047488402</cx:pt>
          <cx:pt idx="187">-0.066572481860093596</cx:pt>
          <cx:pt idx="188">-0.042894887262518902</cx:pt>
          <cx:pt idx="189">-0.038271371931085998</cx:pt>
          <cx:pt idx="190">-0.033918158204589502</cx:pt>
          <cx:pt idx="191">-0.0253390499517448</cx:pt>
          <cx:pt idx="192">0.00044066394443875099</cx:pt>
          <cx:pt idx="193">-0.0055222521267829497</cx:pt>
          <cx:pt idx="194">-0.0015813879932727801</cx:pt>
          <cx:pt idx="195">-0.00027854012950864</cx:pt>
          <cx:pt idx="196">-0.00033381102644335802</cx:pt>
          <cx:pt idx="197">0.00033305537239049899</cx:pt>
          <cx:pt idx="198">0.0032902947630802201</cx:pt>
          <cx:pt idx="199">0.0085913737859124699</cx:pt>
          <cx:pt idx="200">0.016829568881015101</cx:pt>
          <cx:pt idx="201">-0.010948281254790601</cx:pt>
          <cx:pt idx="202">-0.0015150082824557599</cx:pt>
          <cx:pt idx="203">-0.0074579193430392397</cx:pt>
          <cx:pt idx="204">0.0320651853542471</cx:pt>
          <cx:pt idx="205">0.0104927771134465</cx:pt>
          <cx:pt idx="206">-0.038797435403253998</cx:pt>
          <cx:pt idx="207">-0.031947940392263001</cx:pt>
          <cx:pt idx="208">0.013289031340990701</cx:pt>
          <cx:pt idx="209">0.118832976317363</cx:pt>
          <cx:pt idx="210">0.0420355512665943</cx:pt>
          <cx:pt idx="211">-0.0349457665039246</cx:pt>
          <cx:pt idx="212">-0.116425395853496</cx:pt>
          <cx:pt idx="213">-0.105079544856301</cx:pt>
          <cx:pt idx="214">-0.134967541469448</cx:pt>
          <cx:pt idx="215">-0.0574006165560738</cx:pt>
          <cx:pt idx="216">-0.014697942858158401</cx:pt>
          <cx:pt idx="217">-0.049659176227319898</cx:pt>
          <cx:pt idx="218">-0.049260804320651497</cx:pt>
          <cx:pt idx="219">-0.049587961073283199</cx:pt>
          <cx:pt idx="220">-0.012668540456864399</cx:pt>
          <cx:pt idx="221">-0.016217592975926801</cx:pt>
          <cx:pt idx="222">-0.00428849856562889</cx:pt>
          <cx:pt idx="223">0.00101058691881711</cx:pt>
          <cx:pt idx="224">0.000177187219723188</cx:pt>
          <cx:pt idx="225">3.3831415092154301e-06</cx:pt>
          <cx:pt idx="226">0.0028707355256245301</cx:pt>
          <cx:pt idx="227">0.0130754059492314</cx:pt>
          <cx:pt idx="228">0.030288590833640799</cx:pt>
          <cx:pt idx="229">-0.00389555361425607</cx:pt>
          <cx:pt idx="230">-0.0040801034317212801</cx:pt>
          <cx:pt idx="231">-0.0124576558199782</cx:pt>
          <cx:pt idx="232">0.0034450964015542</cx:pt>
          <cx:pt idx="233">-0.014226033121977099</cx:pt>
          <cx:pt idx="234">0.057219605628073399</cx:pt>
          <cx:pt idx="235">0.080816755505905599</cx:pt>
          <cx:pt idx="236">0.11709215099989</cx:pt>
          <cx:pt idx="237">0.17773644973775901</cx:pt>
          <cx:pt idx="238">0.125692578019064</cx:pt>
          <cx:pt idx="239">0.078898590343160394</cx:pt>
          <cx:pt idx="240">0.0060052048908648603</cx:pt>
          <cx:pt idx="241">-0.051804078870935598</cx:pt>
          <cx:pt idx="242">-0.0418470157535238</cx:pt>
          <cx:pt idx="243">-0.0089136704242654893</cx:pt>
          <cx:pt idx="244">-0.0122520172531684</cx:pt>
          <cx:pt idx="245">-0.040275011016158803</cx:pt>
          <cx:pt idx="246">-0.0127679784786982</cx:pt>
          <cx:pt idx="247">-0.032316592216555098</cx:pt>
          <cx:pt idx="248">-0.0256331750985214</cx:pt>
          <cx:pt idx="249">-0.020843346493748499</cx:pt>
          <cx:pt idx="250">0.00011112439466177399</cx:pt>
          <cx:pt idx="251">-0.000215208376382143</cx:pt>
          <cx:pt idx="252">0.00060819617684641596</cx:pt>
          <cx:pt idx="253">0.00081492333489910005</cx:pt>
          <cx:pt idx="254">0.0039590812071861299</cx:pt>
          <cx:pt idx="255">0.0174552355844016</cx:pt>
          <cx:pt idx="256">0.0409407207816882</cx:pt>
          <cx:pt idx="257">0.021967600898401999</cx:pt>
          <cx:pt idx="258">0.035848991596622998</cx:pt>
          <cx:pt idx="259">0.00337711957587025</cx:pt>
          <cx:pt idx="260">0.0027822106676956798</cx:pt>
          <cx:pt idx="261">0.027260856368764699</cx:pt>
          <cx:pt idx="262">0.125430832969366</cx:pt>
          <cx:pt idx="263">0.13111000405148801</cx:pt>
          <cx:pt idx="264">0.17049087814839201</cx:pt>
          <cx:pt idx="265">0.195004421848679</cx:pt>
          <cx:pt idx="266">0.13785181096692301</cx:pt>
          <cx:pt idx="267">0.102036161792515</cx:pt>
          <cx:pt idx="268">0.10516478350365301</cx:pt>
          <cx:pt idx="269">-0.0046295470845335203</cx:pt>
          <cx:pt idx="270">0.0143288603992531</cx:pt>
          <cx:pt idx="271">0.021747186821327098</cx:pt>
          <cx:pt idx="272">0.00241437966017999</cx:pt>
          <cx:pt idx="273">-0.038983798188358301</cx:pt>
          <cx:pt idx="274">-0.0020037474809924101</cx:pt>
          <cx:pt idx="275">-0.018576916173996101</cx:pt>
          <cx:pt idx="276">-0.0332926356368273</cx:pt>
          <cx:pt idx="277">-0.0095589425256209695</cx:pt>
          <cx:pt idx="278">0.00385903415203771</cx:pt>
          <cx:pt idx="279">0.0066587898034516698</cx:pt>
          <cx:pt idx="280">0.00093204530120134397</cx:pt>
          <cx:pt idx="281">0.0010084134620317201</cx:pt>
          <cx:pt idx="282">0.0043061008259353099</cx:pt>
          <cx:pt idx="283">0.026379961758577299</cx:pt>
          <cx:pt idx="284">0.028752759772535601</cx:pt>
          <cx:pt idx="285">0.034657559308552702</cx:pt>
          <cx:pt idx="286">0.071914868592366801</cx:pt>
          <cx:pt idx="287">0.0079952384224438403</cx:pt>
          <cx:pt idx="288">0.037635338831843501</cx:pt>
          <cx:pt idx="289">0.079437244013400493</cx:pt>
          <cx:pt idx="290">0.10506465587929199</cx:pt>
          <cx:pt idx="291">0.10312782062640501</cx:pt>
          <cx:pt idx="292">0.084181833514261104</cx:pt>
          <cx:pt idx="293">0.088499497903923197</cx:pt>
          <cx:pt idx="294">0.091426798191078296</cx:pt>
          <cx:pt idx="295">0.10155216051023699</cx:pt>
          <cx:pt idx="296">0.121751075807778</cx:pt>
          <cx:pt idx="297">-0.0019208375652399101</cx:pt>
          <cx:pt idx="298">0.025093977869728501</cx:pt>
          <cx:pt idx="299">0.0215869257313193</cx:pt>
          <cx:pt idx="300">-0.029212612915905802</cx:pt>
          <cx:pt idx="301">-0.077860165873877799</cx:pt>
          <cx:pt idx="302">0.0019897590059220699</cx:pt>
          <cx:pt idx="303">0.018636277621923499</cx:pt>
          <cx:pt idx="304">-0.0093186843259381903</cx:pt>
          <cx:pt idx="305">0.0068396886055358697</cx:pt>
          <cx:pt idx="306">0.0063364571452926002</cx:pt>
          <cx:pt idx="307">0.00240029257057707</cx:pt>
          <cx:pt idx="308">9.0078777679981204e-05</cx:pt>
          <cx:pt idx="309">0.0014847425109826</cx:pt>
          <cx:pt idx="310">0.0023201223122835701</cx:pt>
          <cx:pt idx="311">0.015306795157831</cx:pt>
          <cx:pt idx="312">0.019303303725325401</cx:pt>
          <cx:pt idx="313">0.029377678803441401</cx:pt>
          <cx:pt idx="314">0.042016230084397602</cx:pt>
          <cx:pt idx="315">0.0037629884653517902</cx:pt>
          <cx:pt idx="316">0.0076741771117006799</cx:pt>
          <cx:pt idx="317">0.018772694682384499</cx:pt>
          <cx:pt idx="318">0.0022969306301301798</cx:pt>
          <cx:pt idx="319">0.051938850176016002</cx:pt>
          <cx:pt idx="320">0.0101635669429364</cx:pt>
          <cx:pt idx="321">-0.042271816181375599</cx:pt>
          <cx:pt idx="322">-0.00057265522564253204</cx:pt>
          <cx:pt idx="323">0.064377241149772904</cx:pt>
          <cx:pt idx="324">0.023515983446350398</cx:pt>
          <cx:pt idx="325">-0.0094808880231241795</cx:pt>
          <cx:pt idx="326">0.069481633761045894</cx:pt>
          <cx:pt idx="327">0.031556557077441497</cx:pt>
          <cx:pt idx="328">-0.038551528018329499</cx:pt>
          <cx:pt idx="329">-0.074169470641408303</cx:pt>
          <cx:pt idx="330">-0.0030478624308063799</cx:pt>
          <cx:pt idx="331">0.0046736728388719201</cx:pt>
          <cx:pt idx="332">0.0068090052550986704</cx:pt>
          <cx:pt idx="333">-0.0030024767066996502</cx:pt>
          <cx:pt idx="334">5.8212059318341799e-06</cx:pt>
          <cx:pt idx="335">0.00040643821608484502</cx:pt>
          <cx:pt idx="336">0.00106235956246116</cx:pt>
          <cx:pt idx="337">0.00137617112532617</cx:pt>
          <cx:pt idx="338">0.0028995611371746498</cx:pt>
          <cx:pt idx="339">-0.011868796664840701</cx:pt>
          <cx:pt idx="340">0.00086179165890609103</cx:pt>
          <cx:pt idx="341">-0.0020314023347080398</cx:pt>
          <cx:pt idx="342">0.00622255059125077</cx:pt>
          <cx:pt idx="343">-0.00081817589411744597</cx:pt>
          <cx:pt idx="344">-0.065068598010629794</cx:pt>
          <cx:pt idx="345">-0.047549023778815903</cx:pt>
          <cx:pt idx="346">-0.097302104226726305</cx:pt>
          <cx:pt idx="347">-0.090777416375830505</cx:pt>
          <cx:pt idx="348">-0.11945044525239799</cx:pt>
          <cx:pt idx="349">-0.058847927402088801</cx:pt>
          <cx:pt idx="350">0.0038962245959769299</cx:pt>
          <cx:pt idx="351">0.033384864422211502</cx:pt>
          <cx:pt idx="352">-0.0085367099804928501</cx:pt>
          <cx:pt idx="353">0.040575206701830999</cx:pt>
          <cx:pt idx="354">0.092605859625124104</cx:pt>
          <cx:pt idx="355">0.078714315208105096</cx:pt>
          <cx:pt idx="356">-0.0097546118324708699</cx:pt>
          <cx:pt idx="357">-0.0258655428311729</cx:pt>
          <cx:pt idx="358">-0.0038743803616684801</cx:pt>
          <cx:pt idx="359">-0.0043648441259917401</cx:pt>
          <cx:pt idx="360">-0.0066712256046619796</cx:pt>
          <cx:pt idx="361">-0.0032733290234587399</cx:pt>
          <cx:pt idx="362">0.0034013689023153098</cx:pt>
          <cx:pt idx="363">0.00053844695399456698</cx:pt>
          <cx:pt idx="364">-3.1327331734652897e-05</cx:pt>
          <cx:pt idx="365">0.0013462268447991799</cx:pt>
          <cx:pt idx="366">0.00256312282438195</cx:pt>
          <cx:pt idx="367">-0.023436881728739499</cx:pt>
          <cx:pt idx="368">-0.053562883187362298</cx:pt>
          <cx:pt idx="369">-0.057128894789705599</cx:pt>
          <cx:pt idx="370">-0.055019819497603498</cx:pt>
          <cx:pt idx="371">-0.043360453853528901</cx:pt>
          <cx:pt idx="372">-0.075222095563534902</cx:pt>
          <cx:pt idx="373">-0.0548135706188538</cx:pt>
          <cx:pt idx="374">-0.11349702463477999</cx:pt>
          <cx:pt idx="375">-0.088819151810045502</cx:pt>
          <cx:pt idx="376">-0.068961168077749005</cx:pt>
          <cx:pt idx="377">-0.033222492971379899</cx:pt>
          <cx:pt idx="378">0.028868957334930799</cx:pt>
          <cx:pt idx="379">-0.019815850631825199</cx:pt>
          <cx:pt idx="380">-0.00270207928592014</cx:pt>
          <cx:pt idx="381">-0.0014448615345075001</cx:pt>
          <cx:pt idx="382">0.050009388401289802</cx:pt>
          <cx:pt idx="383">0.0032133353981645199</cx:pt>
          <cx:pt idx="384">-0.022892792589595898</cx:pt>
          <cx:pt idx="385">-0.015364052385029</cx:pt>
          <cx:pt idx="386">-0.020512601506998799</cx:pt>
          <cx:pt idx="387">-0.032574807771662398</cx:pt>
          <cx:pt idx="388">-0.0051136935249110997</cx:pt>
          <cx:pt idx="389">-0.0083983318075349402</cx:pt>
          <cx:pt idx="390">0.0022208365845953599</cx:pt>
          <cx:pt idx="391">-0.00031401229820769</cx:pt>
          <cx:pt idx="392">7.6013350936729497e-05</cx:pt>
          <cx:pt idx="393">0.0013334644635167199</cx:pt>
          <cx:pt idx="394">0.00091482468383524197</cx:pt>
          <cx:pt idx="395">-0.016851379305441502</cx:pt>
          <cx:pt idx="396">-0.067666712544569199</cx:pt>
          <cx:pt idx="397">-0.107754579209143</cx:pt>
          <cx:pt idx="398">-0.056245065108750499</cx:pt>
          <cx:pt idx="399">-0.0507833020856625</cx:pt>
          <cx:pt idx="400">-0.079491519300457905</cx:pt>
          <cx:pt idx="401">-0.048753301970420999</cx:pt>
          <cx:pt idx="402">-0.067972717939588104</cx:pt>
          <cx:pt idx="403">-0.0078371046172920292</cx:pt>
          <cx:pt idx="404">0.0081523256548597101</cx:pt>
          <cx:pt idx="405">0.0085368658254082793</cx:pt>
          <cx:pt idx="406">-0.031589931345104898</cx:pt>
          <cx:pt idx="407">0.019972528884056599</cx:pt>
          <cx:pt idx="408">-0.040797600756084199</cx:pt>
          <cx:pt idx="409">-0.0200663544757455</cx:pt>
          <cx:pt idx="410">0.033275918991761202</cx:pt>
          <cx:pt idx="411">-0.034061846952437899</cx:pt>
          <cx:pt idx="412">0.0156973445187913</cx:pt>
          <cx:pt idx="413">0.0288495843528403</cx:pt>
          <cx:pt idx="414">0.00097141085396907105</cx:pt>
          <cx:pt idx="415">-0.015691637164820998</cx:pt>
          <cx:pt idx="416">0.0346196976376534</cx:pt>
          <cx:pt idx="417">-0.0061278618351938404</cx:pt>
          <cx:pt idx="418">0.0012904793525914801</cx:pt>
          <cx:pt idx="419">-0.0010862183036086199</cx:pt>
          <cx:pt idx="420">-0.00061326534158551399</cx:pt>
          <cx:pt idx="421">-1.16893174873828e-05</cx:pt>
          <cx:pt idx="422">0.00067668471368928799</cx:pt>
          <cx:pt idx="423">-0.019548181131894899</cx:pt>
          <cx:pt idx="424">-0.044968976841553703</cx:pt>
          <cx:pt idx="425">-0.0320853673829073</cx:pt>
          <cx:pt idx="426">0.019057584908364199</cx:pt>
          <cx:pt idx="427">-0.0027656125667184202</cx:pt>
          <cx:pt idx="428">-0.00206618809440445</cx:pt>
          <cx:pt idx="429">-0.069130727242179293</cx:pt>
          <cx:pt idx="430">-0.074127403831163702</cx:pt>
          <cx:pt idx="431">-0.0252911981879144</cx:pt>
          <cx:pt idx="432">0.017000699628395802</cx:pt>
          <cx:pt idx="433">0.042435229790474698</cx:pt>
          <cx:pt idx="434">0.042504586797836599</cx:pt>
          <cx:pt idx="435">0.026595463716722799</cx:pt>
          <cx:pt idx="436">-0.081471521527716403</cx:pt>
          <cx:pt idx="437">-0.069212633780586799</cx:pt>
          <cx:pt idx="438">-0.0570731931469542</cx:pt>
          <cx:pt idx="439">-0.0136519841816772</cx:pt>
          <cx:pt idx="440">0.049203001789099601</cx:pt>
          <cx:pt idx="441">0.0286281005570099</cx:pt>
          <cx:pt idx="442">-0.019007614783348999</cx:pt>
          <cx:pt idx="443">-0.0060869533195121702</cx:pt>
          <cx:pt idx="444">0.025892351444726101</cx:pt>
          <cx:pt idx="445">-0.011166558040679401</cx:pt>
          <cx:pt idx="446">-0.011232411028704099</cx:pt>
          <cx:pt idx="447">0.00025232706034158898</cx:pt>
          <cx:pt idx="448">8.6243618920341695e-06</cx:pt>
          <cx:pt idx="449">0.00042675679890898598</cx:pt>
          <cx:pt idx="450">0.00076124184960018899</cx:pt>
          <cx:pt idx="451">-0.0080356261133792493</cx:pt>
          <cx:pt idx="452">-0.028659587976386298</cx:pt>
          <cx:pt idx="453">0.0129954198551852</cx:pt>
          <cx:pt idx="454">0.032551598746890502</cx:pt>
          <cx:pt idx="455">0.0551884982904223</cx:pt>
          <cx:pt idx="456">-0.0040938946737258397</cx:pt>
          <cx:pt idx="457">-0.075918456241963694</cx:pt>
          <cx:pt idx="458">-0.052494356351210303</cx:pt>
          <cx:pt idx="459">0.0074754174079322997</cx:pt>
          <cx:pt idx="460">0.051235550025651298</cx:pt>
          <cx:pt idx="461">0.050483091693299897</cx:pt>
          <cx:pt idx="462">-0.0152747834849782</cx:pt>
          <cx:pt idx="463">-0.040475647716677998</cx:pt>
          <cx:pt idx="464">-0.14714341776019199</cx:pt>
          <cx:pt idx="465">-0.11766593274589</cx:pt>
          <cx:pt idx="466">-0.069804210612790907</cx:pt>
          <cx:pt idx="467">-0.015975416787025101</cx:pt>
          <cx:pt idx="468">0.0037811914509662901</cx:pt>
          <cx:pt idx="469">0.0023933003146039199</cx:pt>
          <cx:pt idx="470">0.013781076394985299</cx:pt>
          <cx:pt idx="471">0.0042072784061602296</cx:pt>
          <cx:pt idx="472">-0.010733160927177099</cx:pt>
          <cx:pt idx="473">-0.017680844795094599</cx:pt>
          <cx:pt idx="474">-0.0054124346895960199</cx:pt>
          <cx:pt idx="475">0.00093127363374666098</cx:pt>
          <cx:pt idx="476">7.9801846748370602e-05</cx:pt>
          <cx:pt idx="477">0.00065009793035647001</cx:pt>
          <cx:pt idx="478">-0.0018736975550218101</cx:pt>
          <cx:pt idx="479">0.0060299858255605798</cx:pt>
          <cx:pt idx="480">-0.0165795097320952</cx:pt>
          <cx:pt idx="481">0.025054237542450002</cx:pt>
          <cx:pt idx="482">0.068346490179029995</cx:pt>
          <cx:pt idx="483">0.074352443148624006</cx:pt>
          <cx:pt idx="484">0.0077931182418221204</cx:pt>
          <cx:pt idx="485">-0.0294460462264837</cx:pt>
          <cx:pt idx="486">0.0152765295880542</cx:pt>
          <cx:pt idx="487">0.046655850819926598</cx:pt>
          <cx:pt idx="488">0.088814762484936097</cx:pt>
          <cx:pt idx="489">0.040490471065280198</cx:pt>
          <cx:pt idx="490">-0.0190642065908306</cx:pt>
          <cx:pt idx="491">-0.044779315734892397</cx:pt>
          <cx:pt idx="492">-0.13590106527773799</cx:pt>
          <cx:pt idx="493">-0.0623170286992175</cx:pt>
          <cx:pt idx="494">-0.111606905578557</cx:pt>
          <cx:pt idx="495">-0.011212379915646799</cx:pt>
          <cx:pt idx="496">-0.0021347351056199598</cx:pt>
          <cx:pt idx="497">-0.0019135565934255299</cx:pt>
          <cx:pt idx="498">0.0116981035271339</cx:pt>
          <cx:pt idx="499">-0.0063264321014854597</cx:pt>
          <cx:pt idx="500">-0.0088876637009764892</cx:pt>
          <cx:pt idx="501">-0.0067873331047765698</cx:pt>
          <cx:pt idx="502">-0.00056268388662270702</cx:pt>
          <cx:pt idx="503">0.00128491119263613</cx:pt>
          <cx:pt idx="504">0.00026163027576364201</cx:pt>
          <cx:pt idx="505">-0.00041725534836375402</cx:pt>
          <cx:pt idx="506">-0.0013545988678341</cx:pt>
          <cx:pt idx="507">0.0103992317441917</cx:pt>
          <cx:pt idx="508">-0.00365208989042213</cx:pt>
          <cx:pt idx="509">0.033481723601605499</cx:pt>
          <cx:pt idx="510">0.0692960131366816</cx:pt>
          <cx:pt idx="511">0.054424796937606497</cx:pt>
          <cx:pt idx="512">0.0115867277890558</cx:pt>
          <cx:pt idx="513">0.0092433488300819894</cx:pt>
          <cx:pt idx="514">0.039383549529087798</cx:pt>
          <cx:pt idx="515">0.105582939104765</cx:pt>
          <cx:pt idx="516">0.048038388320104201</cx:pt>
          <cx:pt idx="517">-0.0226529702915759</cx:pt>
          <cx:pt idx="518">-0.059294684417745498</cx:pt>
          <cx:pt idx="519">-0.032351170107649103</cx:pt>
          <cx:pt idx="520">-0.058049098769173198</cx:pt>
          <cx:pt idx="521">-0.0155933462466683</cx:pt>
          <cx:pt idx="522">-0.00260366391947262</cx:pt>
          <cx:pt idx="523">0.040153665739963797</cx:pt>
          <cx:pt idx="524">0.0127908019785482</cx:pt>
          <cx:pt idx="525">0.038375400979469503</cx:pt>
          <cx:pt idx="526">0.043187440459452803</cx:pt>
          <cx:pt idx="527">-0.011639550258019301</cx:pt>
          <cx:pt idx="528">-0.0100776679252655</cx:pt>
          <cx:pt idx="529">-0.010264026136654499</cx:pt>
          <cx:pt idx="530">0.0024138722509868902</cx:pt>
          <cx:pt idx="531">5.6185419837055703e-05</cx:pt>
          <cx:pt idx="532">0.00029020041292449701</cx:pt>
          <cx:pt idx="533">-0.000137628924485734</cx:pt>
          <cx:pt idx="534">-0.0011251519470288299</cx:pt>
          <cx:pt idx="535">0.0025124601044645999</cx:pt>
          <cx:pt idx="536">0.00156153244584561</cx:pt>
          <cx:pt idx="537">0.0099896247279564893</cx:pt>
          <cx:pt idx="538">0.012245226832609301</cx:pt>
          <cx:pt idx="539">0.0190288461631536</cx:pt>
          <cx:pt idx="540">0.015153068395600801</cx:pt>
          <cx:pt idx="541">0.0025855926846960601</cx:pt>
          <cx:pt idx="542">0.0099372732911915205</cx:pt>
          <cx:pt idx="543">-0.0036153794723805901</cx:pt>
          <cx:pt idx="544">-0.010196875054922399</cx:pt>
          <cx:pt idx="545">-0.048597344082859602</cx:pt>
          <cx:pt idx="546">-0.0085257156875459695</cx:pt>
          <cx:pt idx="547">0.0065349907502430101</cx:pt>
          <cx:pt idx="548">0.047786126983235498</cx:pt>
          <cx:pt idx="549">0.018129393755548201</cx:pt>
          <cx:pt idx="550">0.049129868201409001</cx:pt>
          <cx:pt idx="551">0.057371780212222299</cx:pt>
          <cx:pt idx="552">0.0096740742040161108</cx:pt>
          <cx:pt idx="553">0.0219367222725435</cx:pt>
          <cx:pt idx="554">0.038853143051936302</cx:pt>
          <cx:pt idx="555">0.00037106065181679698</cx:pt>
          <cx:pt idx="556">-0.020047381875329999</cx:pt>
          <cx:pt idx="557">-0.0083554616067454401</cx:pt>
          <cx:pt idx="558">0.0027576986241939598</cx:pt>
          <cx:pt idx="559">-0.00059672780797399199</cx:pt>
          <cx:pt idx="560">-0.00079384837434282398</cx:pt>
          <cx:pt idx="561">0.00027260289736638301</cx:pt>
          <cx:pt idx="562">-0.0019900885535017701</cx:pt>
          <cx:pt idx="563">0.0067233632258680599</cx:pt>
          <cx:pt idx="564">0.015299794569040501</cx:pt>
          <cx:pt idx="565">-0.0056620164024188801</cx:pt>
          <cx:pt idx="566">-0.0203804311999605</cx:pt>
          <cx:pt idx="567">0.00517403549631464</cx:pt>
          <cx:pt idx="568">0.035331877508399001</cx:pt>
          <cx:pt idx="569">0.00029915561817118298</cx:pt>
          <cx:pt idx="570">0.0051280351089909504</cx:pt>
          <cx:pt idx="571">-0.080327500867888493</cx:pt>
          <cx:pt idx="572">-0.134566724846618</cx:pt>
          <cx:pt idx="573">-0.099741827792083695</cx:pt>
          <cx:pt idx="574">-0.031867475537432702</cx:pt>
          <cx:pt idx="575">-0.0102726844849492</cx:pt>
          <cx:pt idx="576">0.031219064057255299</cx:pt>
          <cx:pt idx="577">0.00950096161454584</cx:pt>
          <cx:pt idx="578">0.00375272234652471</cx:pt>
          <cx:pt idx="579">0.0104190810389778</cx:pt>
          <cx:pt idx="580">-0.0140509046881678</cx:pt>
          <cx:pt idx="581">-0.015787637392947401</cx:pt>
          <cx:pt idx="582">0.0186244108761194</cx:pt>
          <cx:pt idx="583">0.022288482756495899</cx:pt>
          <cx:pt idx="584">-0.0082331100410119092</cx:pt>
          <cx:pt idx="585">0.0037179662527860899</cx:pt>
          <cx:pt idx="586">-0.00042621596489769503</cx:pt>
          <cx:pt idx="587">-0.00049465584571629397</cx:pt>
          <cx:pt idx="588">0.00028325600731927698</cx:pt>
          <cx:pt idx="589">0.000108630606898483</cx:pt>
          <cx:pt idx="590">-0.00082198309046536597</cx:pt>
          <cx:pt idx="591">0.00899784270560792</cx:pt>
          <cx:pt idx="592">0.011352303595987399</cx:pt>
          <cx:pt idx="593">-0.0084578153298394097</cx:pt>
          <cx:pt idx="594">-0.018801148681316</cx:pt>
          <cx:pt idx="595">-0.011550973255817601</cx:pt>
          <cx:pt idx="596">-0.045620352307681203</cx:pt>
          <cx:pt idx="597">-0.043813355525452902</cx:pt>
          <cx:pt idx="598">-0.027174856391752499</cx:pt>
          <cx:pt idx="599">-0.082035589236911705</cx:pt>
          <cx:pt idx="600">-0.084724518079466696</cx:pt>
          <cx:pt idx="601">-0.069431350724652799</cx:pt>
          <cx:pt idx="602">-0.032940368873078198</cx:pt>
          <cx:pt idx="603">-0.0131320704286712</cx:pt>
          <cx:pt idx="604">0.023586164233651601</cx:pt>
          <cx:pt idx="605">0.0092310973215643001</cx:pt>
          <cx:pt idx="606">0.0166261908894462</cx:pt>
          <cx:pt idx="607">-0.025159918298272101</cx:pt>
          <cx:pt idx="608">-0.035833099349838901</cx:pt>
          <cx:pt idx="609">-0.023939824825379801</cx:pt>
          <cx:pt idx="610">-0.000288250698377474</cx:pt>
          <cx:pt idx="611">0.0052763484502793903</cx:pt>
          <cx:pt idx="612">-0.0045593951359853904</cx:pt>
          <cx:pt idx="613">0.0034915992909155202</cx:pt>
          <cx:pt idx="614">0.00092706940672700601</cx:pt>
          <cx:pt idx="615">0.00058295150286868296</cx:pt>
          <cx:pt idx="616">-0.00033311020558638701</cx:pt>
          <cx:pt idx="617">0.0011876408172256899</cx:pt>
          <cx:pt idx="618">0.00155014485325521</cx:pt>
          <cx:pt idx="619">0.0070750935818111498</cx:pt>
          <cx:pt idx="620">0.0073808850605914704</cx:pt>
          <cx:pt idx="621">-0.00021943878193599799</cx:pt>
          <cx:pt idx="622">-0.0021253787226673498</cx:pt>
          <cx:pt idx="623">-0.025910664915469599</cx:pt>
          <cx:pt idx="624">-0.0611285247977802</cx:pt>
          <cx:pt idx="625">-0.063719193930260307</cx:pt>
          <cx:pt idx="626">-0.0604908544769137</cx:pt>
          <cx:pt idx="627">-0.0897103897481</cx:pt>
          <cx:pt idx="628">-0.015731859033128501</cx:pt>
          <cx:pt idx="629">-0.024381188095828201</cx:pt>
          <cx:pt idx="630">-0.0141234443770735</cx:pt>
          <cx:pt idx="631">-0.027713153349995901</cx:pt>
          <cx:pt idx="632">0.025820755335006499</cx:pt>
          <cx:pt idx="633">0.029470173645581701</cx:pt>
          <cx:pt idx="634">-0.00092434063302478803</cx:pt>
          <cx:pt idx="635">-0.082851785057767705</cx:pt>
          <cx:pt idx="636">-0.022981897203121202</cx:pt>
          <cx:pt idx="637">-0.021466920675495601</cx:pt>
          <cx:pt idx="638">-1.170058532968e-05</cx:pt>
          <cx:pt idx="639">0.015697979868808599</cx:pt>
          <cx:pt idx="640">0.0105686351849495</cx:pt>
          <cx:pt idx="641">0.0063804543079655999</cx:pt>
          <cx:pt idx="642">0.00054119249125227098</cx:pt>
          <cx:pt idx="643">-2.9658256984889599e-05</cx:pt>
          <cx:pt idx="644">-0.00015739501736249001</cx:pt>
          <cx:pt idx="645">0.00040559297720363802</cx:pt>
          <cx:pt idx="646">0.00051329701091406296</cx:pt>
          <cx:pt idx="647">0.0035985634679425401</cx:pt>
          <cx:pt idx="648">0.0030193575512137698</cx:pt>
          <cx:pt idx="649">0.0014542445290054999</cx:pt>
          <cx:pt idx="650">0.0117203658944752</cx:pt>
          <cx:pt idx="651">-0.011996130297315499</cx:pt>
          <cx:pt idx="652">-0.053639052089737897</cx:pt>
          <cx:pt idx="653">-0.065811350222375095</cx:pt>
          <cx:pt idx="654">-0.045418863463453599</cx:pt>
          <cx:pt idx="655">-0.0260799573405977</cx:pt>
          <cx:pt idx="656">-0.018863881678410199</cx:pt>
          <cx:pt idx="657">0.021711923202479999</cx:pt>
          <cx:pt idx="658">0.018322244535152701</cx:pt>
          <cx:pt idx="659">-0.00186919999804068</cx:pt>
          <cx:pt idx="660">0.0052022371434380403</cx:pt>
          <cx:pt idx="661">0.0049172890836315496</cx:pt>
          <cx:pt idx="662">-0.026711526500972301</cx:pt>
          <cx:pt idx="663">-0.088218017364405002</cx:pt>
          <cx:pt idx="664">-0.051673687342560497</cx:pt>
          <cx:pt idx="665">-0.041833118846194603</cx:pt>
          <cx:pt idx="666">-0.014153398033782899</cx:pt>
          <cx:pt idx="667">0.026095113879336301</cx:pt>
          <cx:pt idx="668">0.024488231118565702</cx:pt>
          <cx:pt idx="669">0.0031842463303123499</cx:pt>
          <cx:pt idx="670">0.00019750267032547301</cx:pt>
          <cx:pt idx="671">-0.00066258834071375298</cx:pt>
          <cx:pt idx="672">0.000511887194810877</cx:pt>
          <cx:pt idx="673">-0.00073822522893101099</cx:pt>
          <cx:pt idx="674">0.000201410278451193</cx:pt>
          <cx:pt idx="675">0.00172743457055949</cx:pt>
          <cx:pt idx="676">0.0066055049567937396</cx:pt>
          <cx:pt idx="677">0.00134597327093174</cx:pt>
          <cx:pt idx="678">-0.0079517453673817306</cx:pt>
          <cx:pt idx="679">-0.024411058322667101</cx:pt>
          <cx:pt idx="680">-0.036257792010935999</cx:pt>
          <cx:pt idx="681">-0.0262525217617724</cx:pt>
          <cx:pt idx="682">-0.0099608678964309</cx:pt>
          <cx:pt idx="683">-0.045274083872735398</cx:pt>
          <cx:pt idx="684">-0.0263616436272796</cx:pt>
          <cx:pt idx="685">0.033360751959940302</cx:pt>
          <cx:pt idx="686">0.066198544347029306</cx:pt>
          <cx:pt idx="687">0.020145786977320099</cx:pt>
          <cx:pt idx="688">0.041990292479102097</cx:pt>
          <cx:pt idx="689">0.039239002746118801</cx:pt>
          <cx:pt idx="690">-0.0096705954424621595</cx:pt>
          <cx:pt idx="691">-0.039665187501538197</cx:pt>
          <cx:pt idx="692">-0.0191342404015791</cx:pt>
          <cx:pt idx="693">-0.019107871867179899</cx:pt>
          <cx:pt idx="694">-0.010410126114520401</cx:pt>
          <cx:pt idx="695">0.012685932631823001</cx:pt>
          <cx:pt idx="696">0.0050974887365003996</cx:pt>
          <cx:pt idx="697">-0.00019869522725695699</cx:pt>
          <cx:pt idx="698">-0.00012299063676602799</cx:pt>
          <cx:pt idx="699">0.00025225459549226502</cx:pt>
          <cx:pt idx="700">0.00055494781547180203</cx:pt>
          <cx:pt idx="701">-0.000270368790193813</cx:pt>
          <cx:pt idx="702">-0.00010143615580001</cx:pt>
          <cx:pt idx="703">-0.00018180089409194699</cx:pt>
          <cx:pt idx="704">-0.0012140923976261</cx:pt>
          <cx:pt idx="705">-0.011582348984066401</cx:pt>
          <cx:pt idx="706">-0.0031718356015313399</cx:pt>
          <cx:pt idx="707">0.0038182783624154302</cx:pt>
          <cx:pt idx="708">0.020120624060796701</cx:pt>
          <cx:pt idx="709">0.0189113634904211</cx:pt>
          <cx:pt idx="710">0.035144079505499699</cx:pt>
          <cx:pt idx="711">0.011643791548681301</cx:pt>
          <cx:pt idx="712">0.040992746574142098</cx:pt>
          <cx:pt idx="713">0.0149447263207343</cx:pt>
          <cx:pt idx="714">0.0136449667883876</cx:pt>
          <cx:pt idx="715">0.019660005567669898</cx:pt>
          <cx:pt idx="716">0.105313754862842</cx:pt>
          <cx:pt idx="717">0.082373687707282303</cx:pt>
          <cx:pt idx="718">0.042924382736854901</cx:pt>
          <cx:pt idx="719">0.079491039908737002</cx:pt>
          <cx:pt idx="720">0.043235304521740597</cx:pt>
          <cx:pt idx="721">0.015960885924366799</cx:pt>
          <cx:pt idx="722">-0.0045086632946080302</cx:pt>
          <cx:pt idx="723">0.00107587470524468</cx:pt>
          <cx:pt idx="724">0.0018589535224696101</cx:pt>
          <cx:pt idx="725">-0.00059107862673442595</cx:pt>
          <cx:pt idx="726">0.00026530244435217298</cx:pt>
          <cx:pt idx="727">-0.00068527940236500298</cx:pt>
          <cx:pt idx="728">0.00030278303185570697</cx:pt>
          <cx:pt idx="729">0.00032876671309271002</cx:pt>
          <cx:pt idx="730">-0.00027747334463030799</cx:pt>
          <cx:pt idx="731">0.000185231226501955</cx:pt>
          <cx:pt idx="732">-0.0055592353207994201</cx:pt>
          <cx:pt idx="733">-0.018482809852249302</cx:pt>
          <cx:pt idx="734">-0.017349373277456701</cx:pt>
          <cx:pt idx="735">-0.00054195027157928405</cx:pt>
          <cx:pt idx="736">0.0104802590796411</cx:pt>
          <cx:pt idx="737">0.0152258768959725</cx:pt>
          <cx:pt idx="738">0.0251649688882849</cx:pt>
          <cx:pt idx="739">0.030514619649501001</cx:pt>
          <cx:pt idx="740">0.044166308091301502</cx:pt>
          <cx:pt idx="741">0.066981002716550594</cx:pt>
          <cx:pt idx="742">0.085914821697178304</cx:pt>
          <cx:pt idx="743">0.058658374265726503</cx:pt>
          <cx:pt idx="744">0.074521449352148994</cx:pt>
          <cx:pt idx="745">0.084960061053279301</cx:pt>
          <cx:pt idx="746">0.042765828485377098</cx:pt>
          <cx:pt idx="747">0.034672779091576303</cx:pt>
          <cx:pt idx="748">0.016894144912373499</cx:pt>
          <cx:pt idx="749">0.0116527224827688</cx:pt>
          <cx:pt idx="750">0.0063606889322664903</cx:pt>
          <cx:pt idx="751">0.00076658155845972303</cx:pt>
          <cx:pt idx="752">-0.00029274776982064901</cx:pt>
          <cx:pt idx="753">-0.00025191727303875599</cx:pt>
          <cx:pt idx="754">-2.1167216242156e-05</cx:pt>
          <cx:pt idx="755">-0.00052335259185788696</cx:pt>
          <cx:pt idx="756">-0.000104910648083819</cx:pt>
          <cx:pt idx="757">-0.00053883429998299501</cx:pt>
          <cx:pt idx="758">-0.00053934288707881096</cx:pt>
          <cx:pt idx="759">-0.000231033385488568</cx:pt>
          <cx:pt idx="760">0.00027208895585551499</cx:pt>
          <cx:pt idx="761">0.00026407726015803101</cx:pt>
          <cx:pt idx="762">-0.000207590178943961</cx:pt>
          <cx:pt idx="763">0.00138701197602956</cx:pt>
          <cx:pt idx="764">0.00071109017888158798</cx:pt>
          <cx:pt idx="765">0.00022450345372749801</cx:pt>
          <cx:pt idx="766">2.2402578216553701e-05</cx:pt>
          <cx:pt idx="767">0.00108409710610621</cx:pt>
          <cx:pt idx="768">0.0066920641463148701</cx:pt>
          <cx:pt idx="769">0.0030525778921436401</cx:pt>
          <cx:pt idx="770">0.0105283696674433</cx:pt>
          <cx:pt idx="771">0.0058334784616473597</cx:pt>
          <cx:pt idx="772">0.0041058166157334998</cx:pt>
          <cx:pt idx="773">0.0057115214606986197</cx:pt>
          <cx:pt idx="774">0.0098608400329527196</cx:pt>
          <cx:pt idx="775">0.0022392268582481999</cx:pt>
          <cx:pt idx="776">-0.0017070245598906201</cx:pt>
          <cx:pt idx="777">0.00174892168535015</cx:pt>
          <cx:pt idx="778">0.00169885674909623</cx:pt>
          <cx:pt idx="779">0.00043580258630959901</cx:pt>
          <cx:pt idx="780">0.000656145159988003</cx:pt>
          <cx:pt idx="781">0.00070351135845150901</cx:pt>
          <cx:pt idx="782">0.00034656823979210599</cx:pt>
          <cx:pt idx="783">0.00042627115452567799</cx:pt>
        </cx:lvl>
      </cx:numDim>
    </cx:data>
    <cx:data id="194">
      <cx:numDim type="val">
        <cx:f>'001_WA_F - 副本'!$GM$1:$GM$784</cx:f>
        <cx:lvl ptCount="784" formatCode="G/通用格式">
          <cx:pt idx="0">-0.00063200813144262901</cx:pt>
          <cx:pt idx="1">-0.0011588890830461799</cx:pt>
          <cx:pt idx="2">0.00034899282248818201</cx:pt>
          <cx:pt idx="3">0.00062166722482378297</cx:pt>
          <cx:pt idx="4">0.000752620013663808</cx:pt>
          <cx:pt idx="5">0.000205128193315029</cx:pt>
          <cx:pt idx="6">-0.00087417349451520798</cx:pt>
          <cx:pt idx="7">0.00029140068908944998</cx:pt>
          <cx:pt idx="8">-4.2874656871699202e-05</cx:pt>
          <cx:pt idx="9">-0.00051672238376002805</cx:pt>
          <cx:pt idx="10">-0.000209105514189523</cx:pt>
          <cx:pt idx="11">0.000780248519458839</cx:pt>
          <cx:pt idx="12">0.00068123612558157205</cx:pt>
          <cx:pt idx="13">-0.00056215918765348998</cx:pt>
          <cx:pt idx="14">-2.77422910449462e-05</cx:pt>
          <cx:pt idx="15">0.000254067515263859</cx:pt>
          <cx:pt idx="16">-0.00046162466899660301</cx:pt>
          <cx:pt idx="17">-0.00076512472844542003</cx:pt>
          <cx:pt idx="18">-0.00057518012308666305</cx:pt>
          <cx:pt idx="19">-2.5461130469091001e-05</cx:pt>
          <cx:pt idx="20">0.00051717136580967799</cx:pt>
          <cx:pt idx="21">-0.00013828028527200899</cx:pt>
          <cx:pt idx="22">-4.1265042540843297e-05</cx:pt>
          <cx:pt idx="23">0.00058739637575142402</cx:pt>
          <cx:pt idx="24">9.9589452657926304e-05</cx:pt>
          <cx:pt idx="25">0.00055662396156601996</cx:pt>
          <cx:pt idx="26">-0.00029389478555116101</cx:pt>
          <cx:pt idx="27">1.2612862315924e-06</cx:pt>
          <cx:pt idx="28">0.00038415677011984802</cx:pt>
          <cx:pt idx="29">-0.00076394037137149005</cx:pt>
          <cx:pt idx="30">5.6837244132374199e-05</cx:pt>
          <cx:pt idx="31">0.00078547025200400601</cx:pt>
          <cx:pt idx="32">-9.7144536062657903e-05</cx:pt>
          <cx:pt idx="33">0.00066311284795995897</cx:pt>
          <cx:pt idx="34">-0.00048750236198492002</cx:pt>
          <cx:pt idx="35">-0.000208717616473336</cx:pt>
          <cx:pt idx="36">4.5273499997826798e-05</cx:pt>
          <cx:pt idx="37">0.00038508100399433102</cx:pt>
          <cx:pt idx="38">0.0021333854067252501</cx:pt>
          <cx:pt idx="39">0.0018598100534090399</cx:pt>
          <cx:pt idx="40">0.0020303939607808101</cx:pt>
          <cx:pt idx="41">0.00084519101682530896</cx:pt>
          <cx:pt idx="42">0.00639062797254609</cx:pt>
          <cx:pt idx="43">0.0065881064879883596</cx:pt>
          <cx:pt idx="44">-0.0029465775941069998</cx:pt>
          <cx:pt idx="45">0.00228691040585801</cx:pt>
          <cx:pt idx="46">0.0013875804599987199</cx:pt>
          <cx:pt idx="47">0.00147401506851185</cx:pt>
          <cx:pt idx="48">0.0019345918260388899</cx:pt>
          <cx:pt idx="49">0.0015135207415119601</cx:pt>
          <cx:pt idx="50">-5.3921905488466502e-05</cx:pt>
          <cx:pt idx="51">-5.4943233823779301e-05</cx:pt>
          <cx:pt idx="52">-2.6482483454576799e-05</cx:pt>
          <cx:pt idx="53">-0.00040180555533594702</cx:pt>
          <cx:pt idx="54">0.00028819369269153099</cx:pt>
          <cx:pt idx="55">0.000529298378456816</cx:pt>
          <cx:pt idx="56">-3.5705378894628502e-06</cx:pt>
          <cx:pt idx="57">-6.9695070464545294e-05</cx:pt>
          <cx:pt idx="58">0.00034636777429754501</cx:pt>
          <cx:pt idx="59">-0.00012043743324910901</cx:pt>
          <cx:pt idx="60">-0.000236873000970524</cx:pt>
          <cx:pt idx="61">0.000747860318434171</cx:pt>
          <cx:pt idx="62">0.00038909789350046798</cx:pt>
          <cx:pt idx="63">0.00084790384634529496</cx:pt>
          <cx:pt idx="64">-0.0037516948420154</cx:pt>
          <cx:pt idx="65">-0.0119203548937531</cx:pt>
          <cx:pt idx="66">-0.0085465503382053006</cx:pt>
          <cx:pt idx="67">-0.0019964532592848202</cx:pt>
          <cx:pt idx="68">0.00201515148806161</cx:pt>
          <cx:pt idx="69">0.0080455360167805204</cx:pt>
          <cx:pt idx="70">0.0048960041723772304</cx:pt>
          <cx:pt idx="71">0.021597307565972799</cx:pt>
          <cx:pt idx="72">0.035098087159948901</cx:pt>
          <cx:pt idx="73">0.029575623420418501</cx:pt>
          <cx:pt idx="74">0.032885250591548697</cx:pt>
          <cx:pt idx="75">0.040123311386798803</cx:pt>
          <cx:pt idx="76">0.0279556885679275</cx:pt>
          <cx:pt idx="77">0.0209902008187112</cx:pt>
          <cx:pt idx="78">0.0112644011657366</cx:pt>
          <cx:pt idx="79">0.00304559614457971</cx:pt>
          <cx:pt idx="80">-0.0012589362830623401</cx:pt>
          <cx:pt idx="81">-0.00111180785529568</cx:pt>
          <cx:pt idx="82">-0.00021171211414753701</cx:pt>
          <cx:pt idx="83">0.00052697788245050197</cx:pt>
          <cx:pt idx="84">-0.000160826518343417</cx:pt>
          <cx:pt idx="85">-0.00044229764835157601</cx:pt>
          <cx:pt idx="86">-0.00032588683792766199</cx:pt>
          <cx:pt idx="87">0.00056636255211745001</cx:pt>
          <cx:pt idx="88">0.00146984078661627</cx:pt>
          <cx:pt idx="89">-0.00064369030275774903</cx:pt>
          <cx:pt idx="90">0.00021867699237578</cx:pt>
          <cx:pt idx="91">-0.00053505479073907196</cx:pt>
          <cx:pt idx="92">-0.0057193294757038101</cx:pt>
          <cx:pt idx="93">-0.0134717899453716</cx:pt>
          <cx:pt idx="94">-0.021512324974783</cx:pt>
          <cx:pt idx="95">-0.035250814303823</cx:pt>
          <cx:pt idx="96">-0.042977886901148801</cx:pt>
          <cx:pt idx="97">-0.0520047024064869</cx:pt>
          <cx:pt idx="98">-0.039815697751219098</cx:pt>
          <cx:pt idx="99">-0.016682129084527701</cx:pt>
          <cx:pt idx="100">0.019711590769292402</cx:pt>
          <cx:pt idx="101">0.0546160860057366</cx:pt>
          <cx:pt idx="102">0.080422776349322003</cx:pt>
          <cx:pt idx="103">0.0605191901248818</cx:pt>
          <cx:pt idx="104">0.045688251798737901</cx:pt>
          <cx:pt idx="105">0.044287607988553301</cx:pt>
          <cx:pt idx="106">0.038807975890097497</cx:pt>
          <cx:pt idx="107">0.030536520432248599</cx:pt>
          <cx:pt idx="108">0.0096108950600785597</cx:pt>
          <cx:pt idx="109">-0.0062811588650950202</cx:pt>
          <cx:pt idx="110">-0.00202663532632164</cx:pt>
          <cx:pt idx="111">-0.000156679428106304</cx:pt>
          <cx:pt idx="112">-0.00020572234176715099</cx:pt>
          <cx:pt idx="113">-0.000424590427725637</cx:pt>
          <cx:pt idx="114">-0.00195282272040134</cx:pt>
          <cx:pt idx="115">-0.00077842651403960703</cx:pt>
          <cx:pt idx="116">0.00119221586666068</cx:pt>
          <cx:pt idx="117">-0.0035056927320120598</cx:pt>
          <cx:pt idx="118">-0.0115138028461202</cx:pt>
          <cx:pt idx="119">-0.023210221945249</cx:pt>
          <cx:pt idx="120">-0.047665073641579098</cx:pt>
          <cx:pt idx="121">-0.065568319096244998</cx:pt>
          <cx:pt idx="122">-0.096777705794195895</cx:pt>
          <cx:pt idx="123">-0.157090396224141</cx:pt>
          <cx:pt idx="124">-0.178657987268558</cx:pt>
          <cx:pt idx="125">-0.165770544816397</cx:pt>
          <cx:pt idx="126">-0.0587174743563443</cx:pt>
          <cx:pt idx="127">-0.00058357279356920999</cx:pt>
          <cx:pt idx="128">0.068508053945431399</cx:pt>
          <cx:pt idx="129">0.094488304150987704</cx:pt>
          <cx:pt idx="130">0.090081212259114599</cx:pt>
          <cx:pt idx="131">0.077299842410008202</cx:pt>
          <cx:pt idx="132">0.050417029356240199</cx:pt>
          <cx:pt idx="133">0.062369124243712298</cx:pt>
          <cx:pt idx="134">0.038693218577571603</cx:pt>
          <cx:pt idx="135">0.037594036627662399</cx:pt>
          <cx:pt idx="136">0.000495827575299303</cx:pt>
          <cx:pt idx="137">-0.0105945324625838</cx:pt>
          <cx:pt idx="138">-0.0035917062119032901</cx:pt>
          <cx:pt idx="139">0.00188434977317429</cx:pt>
          <cx:pt idx="140">-0.00020679275332086299</cx:pt>
          <cx:pt idx="141">-0.00043626559426379401</cx:pt>
          <cx:pt idx="142">-0.000680576183655464</cx:pt>
          <cx:pt idx="143">-0.00036722783475131503</cx:pt>
          <cx:pt idx="144">-0.0044384911071916498</cx:pt>
          <cx:pt idx="145">-0.015993176439505399</cx:pt>
          <cx:pt idx="146">-0.030470292519528298</cx:pt>
          <cx:pt idx="147">-0.056616024163518797</cx:pt>
          <cx:pt idx="148">-0.084431403385731296</cx:pt>
          <cx:pt idx="149">-0.109795126243435</cx:pt>
          <cx:pt idx="150">-0.19387112016670299</cx:pt>
          <cx:pt idx="151">-0.21555571967687601</cx:pt>
          <cx:pt idx="152">-0.157203166917224</cx:pt>
          <cx:pt idx="153">-0.11745678797445699</cx:pt>
          <cx:pt idx="154">-0.056467350196194102</cx:pt>
          <cx:pt idx="155">0.027883757047673301</cx:pt>
          <cx:pt idx="156">0.0351270698691898</cx:pt>
          <cx:pt idx="157">0.092623655351744494</cx:pt>
          <cx:pt idx="158">0.075257183708704101</cx:pt>
          <cx:pt idx="159">0.100798259879084</cx:pt>
          <cx:pt idx="160">0.079298858013064605</cx:pt>
          <cx:pt idx="161">0.069058344577556496</cx:pt>
          <cx:pt idx="162">0.058516100089437098</cx:pt>
          <cx:pt idx="163">0.045339349186467003</cx:pt>
          <cx:pt idx="164">0.017659317115749501</cx:pt>
          <cx:pt idx="165">0.0049032503791578298</cx:pt>
          <cx:pt idx="166">0.0053509542078801304</cx:pt>
          <cx:pt idx="167">0.0030943758740278799</cx:pt>
          <cx:pt idx="168">-0.00053622218424212301</cx:pt>
          <cx:pt idx="169">-0.00030130960388827699</cx:pt>
          <cx:pt idx="170">-0.00098735052534085601</cx:pt>
          <cx:pt idx="171">-0.0019473236947271601</cx:pt>
          <cx:pt idx="172">-0.0121612585436244</cx:pt>
          <cx:pt idx="173">-0.0233701644564474</cx:pt>
          <cx:pt idx="174">-0.0510102477026751</cx:pt>
          <cx:pt idx="175">-0.058101580214353798</cx:pt>
          <cx:pt idx="176">-0.066482148989231299</cx:pt>
          <cx:pt idx="177">-0.136315263459279</cx:pt>
          <cx:pt idx="178">-0.177600324440497</cx:pt>
          <cx:pt idx="179">-0.120929110088728</cx:pt>
          <cx:pt idx="180">-0.0254408544414048</cx:pt>
          <cx:pt idx="181">-0.018785723566466898</cx:pt>
          <cx:pt idx="182">0.0819085383182237</cx:pt>
          <cx:pt idx="183">0.084784490515024194</cx:pt>
          <cx:pt idx="184">0.00943709966543556</cx:pt>
          <cx:pt idx="185">0.0082139246860523703</cx:pt>
          <cx:pt idx="186">0.016162560747344502</cx:pt>
          <cx:pt idx="187">-0.0064485083994762502</cx:pt>
          <cx:pt idx="188">0.040273358534809199</cx:pt>
          <cx:pt idx="189">0.032499201143573103</cx:pt>
          <cx:pt idx="190">0.088473358712192696</cx:pt>
          <cx:pt idx="191">0.092109055127190101</cx:pt>
          <cx:pt idx="192">0.0339156662205553</cx:pt>
          <cx:pt idx="193">0.013664812178455299</cx:pt>
          <cx:pt idx="194">0.0080238028376226692</cx:pt>
          <cx:pt idx="195">0.0041823622758892804</cx:pt>
          <cx:pt idx="196">5.7777989754919102e-05</cx:pt>
          <cx:pt idx="197">-0.0010839641704611499</cx:pt>
          <cx:pt idx="198">-0.0049834385543967201</cx:pt>
          <cx:pt idx="199">-0.0083120684624062094</cx:pt>
          <cx:pt idx="200">-0.0210924682072949</cx:pt>
          <cx:pt idx="201">-0.030464076895132301</cx:pt>
          <cx:pt idx="202">-0.052779624533647103</cx:pt>
          <cx:pt idx="203">-0.055805661035048797</cx:pt>
          <cx:pt idx="204">-0.11987195156564399</cx:pt>
          <cx:pt idx="205">-0.102550185283762</cx:pt>
          <cx:pt idx="206">-0.083955100300699595</cx:pt>
          <cx:pt idx="207">-0.0115936523661081</cx:pt>
          <cx:pt idx="208">0.0283960308261666</cx:pt>
          <cx:pt idx="209">0.041961246739680901</cx:pt>
          <cx:pt idx="210">0.17668840671242</cx:pt>
          <cx:pt idx="211">0.115803009077316</cx:pt>
          <cx:pt idx="212">-0.13129822376108599</cx:pt>
          <cx:pt idx="213">-0.107775082368457</cx:pt>
          <cx:pt idx="214">-0.027449703353720701</cx:pt>
          <cx:pt idx="215">-0.0135417093374414</cx:pt>
          <cx:pt idx="216">-0.032369641992448399</cx:pt>
          <cx:pt idx="217">0.00521263993872374</cx:pt>
          <cx:pt idx="218">0.0971673859619019</cx:pt>
          <cx:pt idx="219">0.13167215620390199</cx:pt>
          <cx:pt idx="220">0.055740469310973997</cx:pt>
          <cx:pt idx="221">0.014657988284815999</cx:pt>
          <cx:pt idx="222">0.014658920127481</cx:pt>
          <cx:pt idx="223">0.00074545783573844702</cx:pt>
          <cx:pt idx="224">-7.8566706494687805e-05</cx:pt>
          <cx:pt idx="225">-0.00079645211160214605</cx:pt>
          <cx:pt idx="226">-0.00338229158075347</cx:pt>
          <cx:pt idx="227">-0.0102006917878639</cx:pt>
          <cx:pt idx="228">-0.0267112687234441</cx:pt>
          <cx:pt idx="229">-0.037649411345187803</cx:pt>
          <cx:pt idx="230">-0.029311001433083801</cx:pt>
          <cx:pt idx="231">-0.041355304446022603</cx:pt>
          <cx:pt idx="232">-0.089122473599494795</cx:pt>
          <cx:pt idx="233">-0.087544323519229195</cx:pt>
          <cx:pt idx="234">-0.070578278500880998</cx:pt>
          <cx:pt idx="235">-0.00388742316505524</cx:pt>
          <cx:pt idx="236">0.016111355342472499</cx:pt>
          <cx:pt idx="237">0.095409510518327897</cx:pt>
          <cx:pt idx="238">0.120702004957167</cx:pt>
          <cx:pt idx="239">-0.040285980545020902</cx:pt>
          <cx:pt idx="240">-0.137511552558999</cx:pt>
          <cx:pt idx="241">-0.124310379238292</cx:pt>
          <cx:pt idx="242">-0.035608144634058897</cx:pt>
          <cx:pt idx="243">-0.017240215912956401</cx:pt>
          <cx:pt idx="244">-0.103085461922843</cx:pt>
          <cx:pt idx="245">-0.020867959028551201</cx:pt>
          <cx:pt idx="246">0.042113315784142701</cx:pt>
          <cx:pt idx="247">0.085837810463497394</cx:pt>
          <cx:pt idx="248">0.079394916583164304</cx:pt>
          <cx:pt idx="249">0.033566052930286902</cx:pt>
          <cx:pt idx="250">0.0114653255310338</cx:pt>
          <cx:pt idx="251">0.00055295397744756897</cx:pt>
          <cx:pt idx="252">-1.21979857314241e-05</cx:pt>
          <cx:pt idx="253">-0.0023667076538006</cx:pt>
          <cx:pt idx="254">-0.0040506459302961399</cx:pt>
          <cx:pt idx="255">-0.0142840728555909</cx:pt>
          <cx:pt idx="256">-0.031552405740325702</cx:pt>
          <cx:pt idx="257">-0.0497331631608878</cx:pt>
          <cx:pt idx="258">-0.035616902681626303</cx:pt>
          <cx:pt idx="259">-0.035457947217118799</cx:pt>
          <cx:pt idx="260">-0.0807998593424607</cx:pt>
          <cx:pt idx="261">-0.047320312944243902</cx:pt>
          <cx:pt idx="262">0.0093233280583507501</cx:pt>
          <cx:pt idx="263">0.030771164207608701</cx:pt>
          <cx:pt idx="264">-0.0058424180239801896</cx:pt>
          <cx:pt idx="265">0.057048745486675399</cx:pt>
          <cx:pt idx="266">-0.0090528438257262093</cx:pt>
          <cx:pt idx="267">-0.010643708569815899</cx:pt>
          <cx:pt idx="268">0.0022520048911768399</cx:pt>
          <cx:pt idx="269">-0.121746118208402</cx:pt>
          <cx:pt idx="270">-0.0498887584649262</cx:pt>
          <cx:pt idx="271">-0.079626775483727694</cx:pt>
          <cx:pt idx="272">-0.119040241724561</cx:pt>
          <cx:pt idx="273">-0.0254524006402022</cx:pt>
          <cx:pt idx="274">0.013468698076024899</cx:pt>
          <cx:pt idx="275">0.058100393579625001</cx:pt>
          <cx:pt idx="276">0.0511533950209863</cx:pt>
          <cx:pt idx="277">0.0068278111846336899</cx:pt>
          <cx:pt idx="278">-0.0124111072858222</cx:pt>
          <cx:pt idx="279">-0.022977585370685699</cx:pt>
          <cx:pt idx="280">-0.000198710016044854</cx:pt>
          <cx:pt idx="281">-2.862505446826e-06</cx:pt>
          <cx:pt idx="282">-0.0060091973909071001</cx:pt>
          <cx:pt idx="283">-0.018547180248020399</cx:pt>
          <cx:pt idx="284">-0.032383978141636703</cx:pt>
          <cx:pt idx="285">-0.046785931659700901</cx:pt>
          <cx:pt idx="286">-0.0667888623392663</cx:pt>
          <cx:pt idx="287">-0.061689772409583898</cx:pt>
          <cx:pt idx="288">-0.071449797413120103</cx:pt>
          <cx:pt idx="289">-0.068861045785497496</cx:pt>
          <cx:pt idx="290">-0.0080782735723595404</cx:pt>
          <cx:pt idx="291">0.021785552945505899</cx:pt>
          <cx:pt idx="292">0.025669499073705599</cx:pt>
          <cx:pt idx="293">-0.019143027026885799</cx:pt>
          <cx:pt idx="294">-0.033789638542772997</cx:pt>
          <cx:pt idx="295">-0.035129816180479001</cx:pt>
          <cx:pt idx="296">-0.075304663072793002</cx:pt>
          <cx:pt idx="297">-0.098292641304648307</cx:pt>
          <cx:pt idx="298">-0.051740237272356403</cx:pt>
          <cx:pt idx="299">-0.058970100963328699</cx:pt>
          <cx:pt idx="300">-0.111751730241245</cx:pt>
          <cx:pt idx="301">-0.047647308282584899</cx:pt>
          <cx:pt idx="302">-0.0276505440966743</cx:pt>
          <cx:pt idx="303">-0.013642209056324401</cx:pt>
          <cx:pt idx="304">-0.031803146269213503</cx:pt>
          <cx:pt idx="305">-0.022751086801097099</cx:pt>
          <cx:pt idx="306">-0.0127299341863622</cx:pt>
          <cx:pt idx="307">-0.0069065750235885398</cx:pt>
          <cx:pt idx="308">0.00040060001324812702</cx:pt>
          <cx:pt idx="309">-0.0020034890913724198</cx:pt>
          <cx:pt idx="310">-0.0066560903986630903</cx:pt>
          <cx:pt idx="311">-0.021893609290501201</cx:pt>
          <cx:pt idx="312">-0.032356863288588202</cx:pt>
          <cx:pt idx="313">-0.0358721047716258</cx:pt>
          <cx:pt idx="314">-0.0559580859017169</cx:pt>
          <cx:pt idx="315">-0.094590172937678602</cx:pt>
          <cx:pt idx="316">-0.10303552201402701</cx:pt>
          <cx:pt idx="317">-0.045718957821583403</cx:pt>
          <cx:pt idx="318">-0.021273158998824999</cx:pt>
          <cx:pt idx="319">-0.049446911574194098</cx:pt>
          <cx:pt idx="320">0.0149059433183282</cx:pt>
          <cx:pt idx="321">-0.0129570315803503</cx:pt>
          <cx:pt idx="322">-0.063203965868493098</cx:pt>
          <cx:pt idx="323">-0.038901509872891801</cx:pt>
          <cx:pt idx="324">0.00048888121763412495</cx:pt>
          <cx:pt idx="325">-0.087363069278926106</cx:pt>
          <cx:pt idx="326">-0.024830763540472901</cx:pt>
          <cx:pt idx="327">-0.0162643639007992</cx:pt>
          <cx:pt idx="328">-0.043592044394493802</cx:pt>
          <cx:pt idx="329">-0.067580814478197707</cx:pt>
          <cx:pt idx="330">-0.0519054540811296</cx:pt>
          <cx:pt idx="331">-0.0404193434914863</cx:pt>
          <cx:pt idx="332">-0.024743426650226798</cx:pt>
          <cx:pt idx="333">3.0103543858754899e-05</cx:pt>
          <cx:pt idx="334">0.0128918814990084</cx:pt>
          <cx:pt idx="335">-0.0026718862608940798</cx:pt>
          <cx:pt idx="336">-0.00068222855252174602</cx:pt>
          <cx:pt idx="337">-0.00025043945460596402</cx:pt>
          <cx:pt idx="338">-0.0043179800083601502</cx:pt>
          <cx:pt idx="339">-0.0179898455201307</cx:pt>
          <cx:pt idx="340">-0.0277472105359307</cx:pt>
          <cx:pt idx="341">-0.038171704535757703</cx:pt>
          <cx:pt idx="342">-0.042267143227020403</cx:pt>
          <cx:pt idx="343">-0.069855392532321203</cx:pt>
          <cx:pt idx="344">-0.0587415801154485</cx:pt>
          <cx:pt idx="345">-0.016183591161283799</cx:pt>
          <cx:pt idx="346">-0.0116253963818659</cx:pt>
          <cx:pt idx="347">0.080749738113360295</cx:pt>
          <cx:pt idx="348">0.11724937861967499</cx:pt>
          <cx:pt idx="349">0.17852539370738699</cx:pt>
          <cx:pt idx="350">0.111972543996568</cx:pt>
          <cx:pt idx="351">0.033399072303229298</cx:pt>
          <cx:pt idx="352">0.0308194560656131</cx:pt>
          <cx:pt idx="353">-0.045831181625998897</cx:pt>
          <cx:pt idx="354">-0.093750686927794299</cx:pt>
          <cx:pt idx="355">-0.056697477446754199</cx:pt>
          <cx:pt idx="356">0.012126092976328899</cx:pt>
          <cx:pt idx="357">-0.023668235876208699</cx:pt>
          <cx:pt idx="358">-0.046724516519067803</cx:pt>
          <cx:pt idx="359">-0.026995772554151198</cx:pt>
          <cx:pt idx="360">-0.021789562549286001</cx:pt>
          <cx:pt idx="361">-0.031536783270668597</cx:pt>
          <cx:pt idx="362">-0.019953454052238102</cx:pt>
          <cx:pt idx="363">-0.0070570465410558798</cx:pt>
          <cx:pt idx="364">-0.00050584937580234904</cx:pt>
          <cx:pt idx="365">0.000114307188276</cx:pt>
          <cx:pt idx="366">-0.00347463546852272</cx:pt>
          <cx:pt idx="367">-0.0116171549744776</cx:pt>
          <cx:pt idx="368">-0.022476269088994399</cx:pt>
          <cx:pt idx="369">-0.028928398516498598</cx:pt>
          <cx:pt idx="370">-0.0270198924203272</cx:pt>
          <cx:pt idx="371">-0.016206008914896802</cx:pt>
          <cx:pt idx="372">-0.017505053197432102</cx:pt>
          <cx:pt idx="373">0.0557636199976424</cx:pt>
          <cx:pt idx="374">0.019083242999332801</cx:pt>
          <cx:pt idx="375">0.071396181722355706</cx:pt>
          <cx:pt idx="376">0.135575618050229</cx:pt>
          <cx:pt idx="377">0.064021942663840301</cx:pt>
          <cx:pt idx="378">0.16191058360546601</cx:pt>
          <cx:pt idx="379">0.11486067361784</cx:pt>
          <cx:pt idx="380">-0.0060628663818831398</cx:pt>
          <cx:pt idx="381">-0.023446744144279798</cx:pt>
          <cx:pt idx="382">-0.082613535317920497</cx:pt>
          <cx:pt idx="383">-0.041782580494217902</cx:pt>
          <cx:pt idx="384">0.00887058651395016</cx:pt>
          <cx:pt idx="385">-0.077894788681024202</cx:pt>
          <cx:pt idx="386">-0.096251155500008095</cx:pt>
          <cx:pt idx="387">-0.067352719416456694</cx:pt>
          <cx:pt idx="388">-0.054391194413063303</cx:pt>
          <cx:pt idx="389">-0.037825578511743597</cx:pt>
          <cx:pt idx="390">-0.020637835828120302</cx:pt>
          <cx:pt idx="391">-0.0021394780464763898</cx:pt>
          <cx:pt idx="392">0.00044810003149629699</cx:pt>
          <cx:pt idx="393">-0.00053272424611618997</cx:pt>
          <cx:pt idx="394">-0.00030776463925739201</cx:pt>
          <cx:pt idx="395">-0.00249522810762655</cx:pt>
          <cx:pt idx="396">-0.016006638513930901</cx:pt>
          <cx:pt idx="397">-0.00110186820379755</cx:pt>
          <cx:pt idx="398">-0.031248228986403299</cx:pt>
          <cx:pt idx="399">-0.000121546762383117</cx:pt>
          <cx:pt idx="400">0.0222020546405363</cx:pt>
          <cx:pt idx="401">0.0105704859185928</cx:pt>
          <cx:pt idx="402">-0.025867737393816901</cx:pt>
          <cx:pt idx="403">-0.054688498873752101</cx:pt>
          <cx:pt idx="404">-0.025899762208537999</cx:pt>
          <cx:pt idx="405">0.106724319109993</cx:pt>
          <cx:pt idx="406">0.18254290280704799</cx:pt>
          <cx:pt idx="407">0.031639426558050597</cx:pt>
          <cx:pt idx="408">-0.025818574842569199</cx:pt>
          <cx:pt idx="409">-0.117018265232814</cx:pt>
          <cx:pt idx="410">-0.11388144977917999</cx:pt>
          <cx:pt idx="411">-0.0098647265545449003</cx:pt>
          <cx:pt idx="412">-0.0127918953395624</cx:pt>
          <cx:pt idx="413">-0.096791941595255698</cx:pt>
          <cx:pt idx="414">-0.092074954008042803</cx:pt>
          <cx:pt idx="415">-0.0704574442544703</cx:pt>
          <cx:pt idx="416">-0.0456014192689667</cx:pt>
          <cx:pt idx="417">-0.020422963892379398</cx:pt>
          <cx:pt idx="418">-0.0106434663727765</cx:pt>
          <cx:pt idx="419">-0.0010364473769268201</cx:pt>
          <cx:pt idx="420">-0.000303973524935074</cx:pt>
          <cx:pt idx="421">-0.00034008308826837902</cx:pt>
          <cx:pt idx="422">0.00115780084480744</cx:pt>
          <cx:pt idx="423">-0.0027562097586701002</cx:pt>
          <cx:pt idx="424">-0.0137272752413904</cx:pt>
          <cx:pt idx="425">-0.0086453522941049906</cx:pt>
          <cx:pt idx="426">-0.018512466548772401</cx:pt>
          <cx:pt idx="427">0.028762671204291702</cx:pt>
          <cx:pt idx="428">0.00024274668172052301</cx:pt>
          <cx:pt idx="429">-0.0137977986599185</cx:pt>
          <cx:pt idx="430">-0.0718028333689332</cx:pt>
          <cx:pt idx="431">-0.11047150655341099</cx:pt>
          <cx:pt idx="432">-0.075426749406160204</cx:pt>
          <cx:pt idx="433">0.116404100786485</cx:pt>
          <cx:pt idx="434">0.17872234501652801</cx:pt>
          <cx:pt idx="435">0.035116425837873402</cx:pt>
          <cx:pt idx="436">-0.020807435729251401</cx:pt>
          <cx:pt idx="437">-0.102876166896486</cx:pt>
          <cx:pt idx="438">-0.0756181273264242</cx:pt>
          <cx:pt idx="439">0.0066807330822071702</cx:pt>
          <cx:pt idx="440">-0.016378068263314699</cx:pt>
          <cx:pt idx="441">-0.048233529827409499</cx:pt>
          <cx:pt idx="442">-0.0599906000722632</cx:pt>
          <cx:pt idx="443">-0.0484635771006897</cx:pt>
          <cx:pt idx="444">-0.034658717991746503</cx:pt>
          <cx:pt idx="445">-0.014946658879169799</cx:pt>
          <cx:pt idx="446">-0.010122894496522599</cx:pt>
          <cx:pt idx="447">-0.00090670592096680905</cx:pt>
          <cx:pt idx="448">-0.00026117383856846999</cx:pt>
          <cx:pt idx="449">0.00051472575548668098</cx:pt>
          <cx:pt idx="450">-0.000152616495307815</cx:pt>
          <cx:pt idx="451">-0.0077327972869090603</cx:pt>
          <cx:pt idx="452">-0.023554276270756101</cx:pt>
          <cx:pt idx="453">-0.0153696697083171</cx:pt>
          <cx:pt idx="454">0.0069458032454744103</cx:pt>
          <cx:pt idx="455">0.020702030474359701</cx:pt>
          <cx:pt idx="456">-0.032069162441689898</cx:pt>
          <cx:pt idx="457">-0.016039198636921</cx:pt>
          <cx:pt idx="458">-0.095000550187583299</cx:pt>
          <cx:pt idx="459">-0.105818236912018</cx:pt>
          <cx:pt idx="460">0.0075783835831695701</cx:pt>
          <cx:pt idx="461">0.031975630248553197</cx:pt>
          <cx:pt idx="462">0.088722053718697402</cx:pt>
          <cx:pt idx="463">0.067640688617078601</cx:pt>
          <cx:pt idx="464">-0.0749188934754976</cx:pt>
          <cx:pt idx="465">-0.096926032288714103</cx:pt>
          <cx:pt idx="466">-0.036457474675892901</cx:pt>
          <cx:pt idx="467">-0.0071698532474073796</cx:pt>
          <cx:pt idx="468">-0.0122226064245031</cx:pt>
          <cx:pt idx="469">-0.023037855847995801</cx:pt>
          <cx:pt idx="470">-0.0240021393074859</cx:pt>
          <cx:pt idx="471">-0.036065192947833197</cx:pt>
          <cx:pt idx="472">-0.0256875229547983</cx:pt>
          <cx:pt idx="473">-0.0192859818660422</cx:pt>
          <cx:pt idx="474">-0.0131178245819335</cx:pt>
          <cx:pt idx="475">-0.00071697326396555697</cx:pt>
          <cx:pt idx="476">-0.00034503010855626898</cx:pt>
          <cx:pt idx="477">-0.00068653329262020901</cx:pt>
          <cx:pt idx="478">-0.0019135133598270301</cx:pt>
          <cx:pt idx="479">-0.011653087118621</cx:pt>
          <cx:pt idx="480">-0.023258679481037301</cx:pt>
          <cx:pt idx="481">-0.0309667356264379</cx:pt>
          <cx:pt idx="482">-0.019488981195706499</cx:pt>
          <cx:pt idx="483">-0.0098380121995037401</cx:pt>
          <cx:pt idx="484">-0.00099898353353855009</cx:pt>
          <cx:pt idx="485">-0.022130468010639399</cx:pt>
          <cx:pt idx="486">-0.041092494816908</cx:pt>
          <cx:pt idx="487">-0.030858462247304</cx:pt>
          <cx:pt idx="488">0.022478409242328499</cx:pt>
          <cx:pt idx="489">-0.00086033680955773699</cx:pt>
          <cx:pt idx="490">0.11989526420841</cx:pt>
          <cx:pt idx="491">0.068942448678078402</cx:pt>
          <cx:pt idx="492">-0.053982256023375502</cx:pt>
          <cx:pt idx="493">-0.121331531480105</cx:pt>
          <cx:pt idx="494">0.00057211656285750595</cx:pt>
          <cx:pt idx="495">0.024413968205687499</cx:pt>
          <cx:pt idx="496">0.0243226502850897</cx:pt>
          <cx:pt idx="497">-0.0035335476740360099</cx:pt>
          <cx:pt idx="498">-0.033493454502587401</cx:pt>
          <cx:pt idx="499">-0.037376904623910301</cx:pt>
          <cx:pt idx="500">-0.031233142180001901</cx:pt>
          <cx:pt idx="501">-0.027494011195275999</cx:pt>
          <cx:pt idx="502">-0.0128187098862853</cx:pt>
          <cx:pt idx="503">-0.0012493513937448799</cx:pt>
          <cx:pt idx="504">3.2557891325671298e-05</cx:pt>
          <cx:pt idx="505">0.00015710617050641499</cx:pt>
          <cx:pt idx="506">-0.0059630910024903302</cx:pt>
          <cx:pt idx="507">-0.020279656799452601</cx:pt>
          <cx:pt idx="508">-0.026372407380760202</cx:pt>
          <cx:pt idx="509">-0.025575569810675401</cx:pt>
          <cx:pt idx="510">-0.028172734607772799</cx:pt>
          <cx:pt idx="511">-0.0060252531956379697</cx:pt>
          <cx:pt idx="512">-0.00089677984842964598</cx:pt>
          <cx:pt idx="513">0.028457981872736099</cx:pt>
          <cx:pt idx="514">0.0150631485176272</cx:pt>
          <cx:pt idx="515">0.0123353310087678</cx:pt>
          <cx:pt idx="516">0.039452560721074399</cx:pt>
          <cx:pt idx="517">0.058640236007495697</cx:pt>
          <cx:pt idx="518">0.130903179690564</cx:pt>
          <cx:pt idx="519">0.014583567518407701</cx:pt>
          <cx:pt idx="520">-0.075120903561114699</cx:pt>
          <cx:pt idx="521">-0.044921421374331402</cx:pt>
          <cx:pt idx="522">0.0085589343637597799</cx:pt>
          <cx:pt idx="523">0.0067642811137676997</cx:pt>
          <cx:pt idx="524">-0.0051180176478934298</cx:pt>
          <cx:pt idx="525">-0.071337827645527194</cx:pt>
          <cx:pt idx="526">-0.106114354460404</cx:pt>
          <cx:pt idx="527">-0.072074541435897296</cx:pt>
          <cx:pt idx="528">-0.035020285204763503</cx:pt>
          <cx:pt idx="529">-0.0159429590165753</cx:pt>
          <cx:pt idx="530">-0.0039027515059831199</cx:pt>
          <cx:pt idx="531">0.00017336313767874501</cx:pt>
          <cx:pt idx="532">-0.00023381702424715299</cx:pt>
          <cx:pt idx="533">-0.0033371568453275202</cx:pt>
          <cx:pt idx="534">-0.0079378556013883304</cx:pt>
          <cx:pt idx="535">-0.026905254869919199</cx:pt>
          <cx:pt idx="536">-0.021311586805446099</cx:pt>
          <cx:pt idx="537">-0.025509303934242999</cx:pt>
          <cx:pt idx="538">-0.038010393310900302</cx:pt>
          <cx:pt idx="539">-0.0301363475087356</cx:pt>
          <cx:pt idx="540">0.024415528560347</cx:pt>
          <cx:pt idx="541">0.072238097037522597</cx:pt>
          <cx:pt idx="542">0.047736861322628298</cx:pt>
          <cx:pt idx="543">0.041666898860393799</cx:pt>
          <cx:pt idx="544">0.050637772084200602</cx:pt>
          <cx:pt idx="545">0.010341610613772799</cx:pt>
          <cx:pt idx="546">0.0182562321376483</cx:pt>
          <cx:pt idx="547">-0.0493018226011918</cx:pt>
          <cx:pt idx="548">-0.0142432946091396</cx:pt>
          <cx:pt idx="549">0.0038071834481756598</cx:pt>
          <cx:pt idx="550">-0.053633715040302898</cx:pt>
          <cx:pt idx="551">-0.012517911052981801</cx:pt>
          <cx:pt idx="552">-0.050663312984282602</cx:pt>
          <cx:pt idx="553">-0.10759238135468099</cx:pt>
          <cx:pt idx="554">-0.110073692589674</cx:pt>
          <cx:pt idx="555">-0.047058277889949797</cx:pt>
          <cx:pt idx="556">-0.012285364568473799</cx:pt>
          <cx:pt idx="557">-0.012019537260034499</cx:pt>
          <cx:pt idx="558">-0.0037738493413545099</cx:pt>
          <cx:pt idx="559">0.00016273318397341799</cx:pt>
          <cx:pt idx="560">-0.00033132332352524502</cx:pt>
          <cx:pt idx="561">-3.83460891256588e-05</cx:pt>
          <cx:pt idx="562">-0.00344454159649084</cx:pt>
          <cx:pt idx="563">-0.027919961983866998</cx:pt>
          <cx:pt idx="564">-0.0313406083021361</cx:pt>
          <cx:pt idx="565">-0.0140292605147428</cx:pt>
          <cx:pt idx="566">-0.052747871987212397</cx:pt>
          <cx:pt idx="567">-0.046646052262684701</cx:pt>
          <cx:pt idx="568">-0.037959865429932002</cx:pt>
          <cx:pt idx="569">-0.049708953487897098</cx:pt>
          <cx:pt idx="570">0.0075463857561753498</cx:pt>
          <cx:pt idx="571">0.064711950964095294</cx:pt>
          <cx:pt idx="572">0.038696841866949397</cx:pt>
          <cx:pt idx="573">-0.096753607734043096</cx:pt>
          <cx:pt idx="574">-0.045422862973608202</cx:pt>
          <cx:pt idx="575">-0.0248802178827859</cx:pt>
          <cx:pt idx="576">-0.074211696022906004</cx:pt>
          <cx:pt idx="577">0.0062998542502151001</cx:pt>
          <cx:pt idx="578">-0.041571302413216001</cx:pt>
          <cx:pt idx="579">0.0127926336568493</cx:pt>
          <cx:pt idx="580">-0.067813991664896295</cx:pt>
          <cx:pt idx="581">-0.104804453928058</cx:pt>
          <cx:pt idx="582">-0.0789168211960454</cx:pt>
          <cx:pt idx="583">-0.032611565932174402</cx:pt>
          <cx:pt idx="584">-0.012546847674974699</cx:pt>
          <cx:pt idx="585">-0.0081731899726856707</cx:pt>
          <cx:pt idx="586">-0.00084941789032778599</cx:pt>
          <cx:pt idx="587">-0.00033289718458602899</cx:pt>
          <cx:pt idx="588">0.00085365898000721403</cx:pt>
          <cx:pt idx="589">-0.000329462359806458</cx:pt>
          <cx:pt idx="590">-0.0017945604292640301</cx:pt>
          <cx:pt idx="591">-0.017904171310714301</cx:pt>
          <cx:pt idx="592">-0.0146118260370955</cx:pt>
          <cx:pt idx="593">-0.0282947848805685</cx:pt>
          <cx:pt idx="594">-0.053962405821332701</cx:pt>
          <cx:pt idx="595">-0.102471042707084</cx:pt>
          <cx:pt idx="596">-0.086032893111573402</cx:pt>
          <cx:pt idx="597">-0.014965196598276999</cx:pt>
          <cx:pt idx="598">-0.037046748972547699</cx:pt>
          <cx:pt idx="599">0.108927376310618</cx:pt>
          <cx:pt idx="600">0.050076961148511102</cx:pt>
          <cx:pt idx="601">0.035077655369907902</cx:pt>
          <cx:pt idx="602">-0.0243826987086233</cx:pt>
          <cx:pt idx="603">-0.080760911422701295</cx:pt>
          <cx:pt idx="604">-0.0829830342705382</cx:pt>
          <cx:pt idx="605">-0.0036331637777176802</cx:pt>
          <cx:pt idx="606">-0.016123293450533201</cx:pt>
          <cx:pt idx="607">-0.0122708888906058</cx:pt>
          <cx:pt idx="608">-0.056570271769520702</cx:pt>
          <cx:pt idx="609">-0.0601304910848822</cx:pt>
          <cx:pt idx="610">-0.026268307142853602</cx:pt>
          <cx:pt idx="611">-0.018882870916787399</cx:pt>
          <cx:pt idx="612">-0.0024806308104142398</cx:pt>
          <cx:pt idx="613">-0.0030010363147650598</cx:pt>
          <cx:pt idx="614">-0.000243468548717441</cx:pt>
          <cx:pt idx="615">-0.00050530327306905003</cx:pt>
          <cx:pt idx="616">-0.00022590173871604499</cx:pt>
          <cx:pt idx="617">0.00032260516333701102</cx:pt>
          <cx:pt idx="618">-0.0019177024661057799</cx:pt>
          <cx:pt idx="619">-0.0145535358570009</cx:pt>
          <cx:pt idx="620">-0.0096911879874378194</cx:pt>
          <cx:pt idx="621">-0.017884481145698801</cx:pt>
          <cx:pt idx="622">-0.020762073533824602</cx:pt>
          <cx:pt idx="623">-0.056765491781124999</cx:pt>
          <cx:pt idx="624">-0.0432608257356435</cx:pt>
          <cx:pt idx="625">-0.029217925352058801</cx:pt>
          <cx:pt idx="626">0.019170399338095102</cx:pt>
          <cx:pt idx="627">0.098805055783778406</cx:pt>
          <cx:pt idx="628">0.061499284523924801</cx:pt>
          <cx:pt idx="629">0.069988073169179696</cx:pt>
          <cx:pt idx="630">0.049088398361555298</cx:pt>
          <cx:pt idx="631">-0.035294109877692298</cx:pt>
          <cx:pt idx="632">-0.0715331285031892</cx:pt>
          <cx:pt idx="633">-0.022110319187376298</cx:pt>
          <cx:pt idx="634">0.0129562741252534</cx:pt>
          <cx:pt idx="635">-0.015515170622951401</cx:pt>
          <cx:pt idx="636">-0.040482406787853698</cx:pt>
          <cx:pt idx="637">-0.033965126504935501</cx:pt>
          <cx:pt idx="638">-0.015235485580089201</cx:pt>
          <cx:pt idx="639">-0.012030564023311799</cx:pt>
          <cx:pt idx="640">-0.0017303613390728301</cx:pt>
          <cx:pt idx="641">0.00041341494997661698</cx:pt>
          <cx:pt idx="642">-0.00080494185117050104</cx:pt>
          <cx:pt idx="643">-0.000389887226797144</cx:pt>
          <cx:pt idx="644">-0.00057912295627534</cx:pt>
          <cx:pt idx="645">-0.00034562478846271298</cx:pt>
          <cx:pt idx="646">-0.00091253687757854199</cx:pt>
          <cx:pt idx="647">-0.016048297426341899</cx:pt>
          <cx:pt idx="648">-0.027415377010134401</cx:pt>
          <cx:pt idx="649">-0.019991263149959498</cx:pt>
          <cx:pt idx="650">-0.0063966654704486602</cx:pt>
          <cx:pt idx="651">0.026615237871783499</cx:pt>
          <cx:pt idx="652">0.086561734632766493</cx:pt>
          <cx:pt idx="653">0.106587503310432</cx:pt>
          <cx:pt idx="654">0.078830516432993603</cx:pt>
          <cx:pt idx="655">0.042575231406707097</cx:pt>
          <cx:pt idx="656">0.096115985073436605</cx:pt>
          <cx:pt idx="657">0.15064358321924601</cx:pt>
          <cx:pt idx="658">0.122698060623156</cx:pt>
          <cx:pt idx="659">0.063217159976820703</cx:pt>
          <cx:pt idx="660">0.0024395608036789701</cx:pt>
          <cx:pt idx="661">-0.017401906905634399</cx:pt>
          <cx:pt idx="662">-0.0080128628210674492</cx:pt>
          <cx:pt idx="663">-1.4897182424464299e-05</cx:pt>
          <cx:pt idx="664">-0.020567773794195401</cx:pt>
          <cx:pt idx="665">-0.017787992244883501</cx:pt>
          <cx:pt idx="666">-0.012796841742111599</cx:pt>
          <cx:pt idx="667">-0.0136507028584317</cx:pt>
          <cx:pt idx="668">-0.00331853202486368</cx:pt>
          <cx:pt idx="669">0.00063929015041360295</cx:pt>
          <cx:pt idx="670">-0.00043398526158155</cx:pt>
          <cx:pt idx="671">-0.0011783121621907499</cx:pt>
          <cx:pt idx="672">-0.00018919956040399101</cx:pt>
          <cx:pt idx="673">-0.000118199281662179</cx:pt>
          <cx:pt idx="674">-8.4773171123376804e-05</cx:pt>
          <cx:pt idx="675">-0.0078539259640674902</cx:pt>
          <cx:pt idx="676">-0.019168238449882899</cx:pt>
          <cx:pt idx="677">-0.0323538223514028</cx:pt>
          <cx:pt idx="678">-0.037188060824510497</cx:pt>
          <cx:pt idx="679">-0.035440613060731402</cx:pt>
          <cx:pt idx="680">0.018737001735757999</cx:pt>
          <cx:pt idx="681">0.093845674141014093</cx:pt>
          <cx:pt idx="682">0.079557683227368406</cx:pt>
          <cx:pt idx="683">0.0278544757696246</cx:pt>
          <cx:pt idx="684">0.043506077518138703</cx:pt>
          <cx:pt idx="685">0.044714304618654097</cx:pt>
          <cx:pt idx="686">0.10028149987503</cx:pt>
          <cx:pt idx="687">0.041378281358476703</cx:pt>
          <cx:pt idx="688">-0.0020247615950220298</cx:pt>
          <cx:pt idx="689">-0.0541869404498172</cx:pt>
          <cx:pt idx="690">-0.029383339779644899</cx:pt>
          <cx:pt idx="691">-0.010965917869154299</cx:pt>
          <cx:pt idx="692">-0.0083924289565645502</cx:pt>
          <cx:pt idx="693">0.0037743711279727699</cx:pt>
          <cx:pt idx="694">-0.0022576288480557201</cx:pt>
          <cx:pt idx="695">-0.0062754890578897299</cx:pt>
          <cx:pt idx="696">-0.0021884720006961102</cx:pt>
          <cx:pt idx="697">0.000349891354969372</cx:pt>
          <cx:pt idx="698">-0.00017256325089624601</cx:pt>
          <cx:pt idx="699">0.00014123311563446801</cx:pt>
          <cx:pt idx="700">-0.00045908003849263898</cx:pt>
          <cx:pt idx="701">0.00056321409836778801</cx:pt>
          <cx:pt idx="702">0.00042564912978945902</cx:pt>
          <cx:pt idx="703">-0.000109990826933587</cx:pt>
          <cx:pt idx="704">-0.017145739168135801</cx:pt>
          <cx:pt idx="705">-0.029539941742177299</cx:pt>
          <cx:pt idx="706">-0.028602040334307102</cx:pt>
          <cx:pt idx="707">-0.0333187885149826</cx:pt>
          <cx:pt idx="708">-0.031941722287136397</cx:pt>
          <cx:pt idx="709">0.00063665846277454299</cx:pt>
          <cx:pt idx="710">0.0074720329122966497</cx:pt>
          <cx:pt idx="711">-0.0040304372222225004</cx:pt>
          <cx:pt idx="712">-0.018801437585274201</cx:pt>
          <cx:pt idx="713">0.0035297137377449002</cx:pt>
          <cx:pt idx="714">0.055049680364353197</cx:pt>
          <cx:pt idx="715">-0.0288000234459697</cx:pt>
          <cx:pt idx="716">-0.057258701203618402</cx:pt>
          <cx:pt idx="717">-0.040015305849297501</cx:pt>
          <cx:pt idx="718">-0.0093625800251178597</cx:pt>
          <cx:pt idx="719">0.00081383425255354203</cx:pt>
          <cx:pt idx="720">0.0028850895625387699</cx:pt>
          <cx:pt idx="721">0.00050546581121375597</cx:pt>
          <cx:pt idx="722">-0.00248566210794868</cx:pt>
          <cx:pt idx="723">-0.0011880851759195499</cx:pt>
          <cx:pt idx="724">-0.00062661158600505102</cx:pt>
          <cx:pt idx="725">0.000114028875110472</cx:pt>
          <cx:pt idx="726">0.00046058288984273499</cx:pt>
          <cx:pt idx="727">-8.0372906911007903e-05</cx:pt>
          <cx:pt idx="728">0.00068308660630706397</cx:pt>
          <cx:pt idx="729">0.000131427121571911</cx:pt>
          <cx:pt idx="730">-0.00037542304048603499</cx:pt>
          <cx:pt idx="731">0.000102216229471795</cx:pt>
          <cx:pt idx="732">0.0022194031721135001</cx:pt>
          <cx:pt idx="733">-0.000235834464927315</cx:pt>
          <cx:pt idx="734">-0.00303145384607632</cx:pt>
          <cx:pt idx="735">-4.4489630707441698e-05</cx:pt>
          <cx:pt idx="736">-0.010873224292985701</cx:pt>
          <cx:pt idx="737">-0.0274823355191538</cx:pt>
          <cx:pt idx="738">-0.030608889487247999</cx:pt>
          <cx:pt idx="739">-0.0460288043621188</cx:pt>
          <cx:pt idx="740">-0.037138770459497303</cx:pt>
          <cx:pt idx="741">-0.069978875745249802</cx:pt>
          <cx:pt idx="742">-0.055080686130083698</cx:pt>
          <cx:pt idx="743">-0.026125702700429802</cx:pt>
          <cx:pt idx="744">-0.0011581354466289699</cx:pt>
          <cx:pt idx="745">-0.0038946546525331898</cx:pt>
          <cx:pt idx="746">-0.00244442165483193</cx:pt>
          <cx:pt idx="747">0.0013925843438685</cx:pt>
          <cx:pt idx="748">0.0014201995980425699</cx:pt>
          <cx:pt idx="749">-0.0027390967869760298</cx:pt>
          <cx:pt idx="750">-0.0023916765236407702</cx:pt>
          <cx:pt idx="751">-0.00069937667869778898</cx:pt>
          <cx:pt idx="752">0.00059011240099326697</cx:pt>
          <cx:pt idx="753">-0.00052614714852385004</cx:pt>
          <cx:pt idx="754">0.000359559798458933</cx:pt>
          <cx:pt idx="755">-0.00046282057714909898</cx:pt>
          <cx:pt idx="756">-0.00036222079341358701</cx:pt>
          <cx:pt idx="757">-0.00017979295634580801</cx:pt>
          <cx:pt idx="758">0.00091936726839759704</cx:pt>
          <cx:pt idx="759">0.00026341414706414299</cx:pt>
          <cx:pt idx="760">0.00039640268668619799</cx:pt>
          <cx:pt idx="761">-0.00063268862842096897</cx:pt>
          <cx:pt idx="762">0.00043818963700559699</cx:pt>
          <cx:pt idx="763">0.00118468189676272</cx:pt>
          <cx:pt idx="764">-0.0015230217319926399</cx:pt>
          <cx:pt idx="765">-0.0017023773164162701</cx:pt>
          <cx:pt idx="766">-0.00754933412132207</cx:pt>
          <cx:pt idx="767">5.3640386190024297e-05</cx:pt>
          <cx:pt idx="768">-0.0023290531870249999</cx:pt>
          <cx:pt idx="769">-0.0055861637233283901</cx:pt>
          <cx:pt idx="770">-0.0044160839202330004</cx:pt>
          <cx:pt idx="771">-0.0027081365280117002</cx:pt>
          <cx:pt idx="772">-0.00144809595168912</cx:pt>
          <cx:pt idx="773">-0.00054197548617368897</cx:pt>
          <cx:pt idx="774">-0.0015576595877017001</cx:pt>
          <cx:pt idx="775">-0.00074006702454743902</cx:pt>
          <cx:pt idx="776">0.00044877548344263098</cx:pt>
          <cx:pt idx="777">-0.0025641917613937102</cx:pt>
          <cx:pt idx="778">-0.0013713741592416399</cx:pt>
          <cx:pt idx="779">-0.00053323840807157697</cx:pt>
          <cx:pt idx="780">-0.00051017762068280095</cx:pt>
          <cx:pt idx="781">6.9263844325404898e-05</cx:pt>
          <cx:pt idx="782">0.00054814570021235304</cx:pt>
          <cx:pt idx="783">-6.8074308922773198e-05</cx:pt>
        </cx:lvl>
      </cx:numDim>
    </cx:data>
    <cx:data id="195">
      <cx:numDim type="val">
        <cx:f>'001_WA_F - 副本'!$GN$1:$GN$784</cx:f>
        <cx:lvl ptCount="784" formatCode="G/通用格式">
          <cx:pt idx="0">-0.00069039721494170705</cx:pt>
          <cx:pt idx="1">-0.000206878409668821</cx:pt>
          <cx:pt idx="2">-0.00030051194348725701</cx:pt>
          <cx:pt idx="3">0.000442013826194964</cx:pt>
          <cx:pt idx="4">5.3621227688847398e-05</cx:pt>
          <cx:pt idx="5">0.00077573465873311399</cx:pt>
          <cx:pt idx="6">-0.00031585015188202899</cx:pt>
          <cx:pt idx="7">-0.000120539065553393</cx:pt>
          <cx:pt idx="8">-0.00019933971835467</cx:pt>
          <cx:pt idx="9">8.5411120961917795e-05</cx:pt>
          <cx:pt idx="10">-0.00057942998889053598</cx:pt>
          <cx:pt idx="11">0.00027014299462219501</cx:pt>
          <cx:pt idx="12">0.000532295082137287</cx:pt>
          <cx:pt idx="13">-0.00071059063505430904</cx:pt>
          <cx:pt idx="14">-8.5328729554185205e-05</cx:pt>
          <cx:pt idx="15">-0.00010789951893255701</cx:pt>
          <cx:pt idx="16">-8.0016165365557403e-05</cx:pt>
          <cx:pt idx="17">-0.000433978208110647</cx:pt>
          <cx:pt idx="18">-0.00054268002831813498</cx:pt>
          <cx:pt idx="19">0.00052169342206834202</cx:pt>
          <cx:pt idx="20">-0.00074265033304563998</cx:pt>
          <cx:pt idx="21">0.00042267954133527698</cx:pt>
          <cx:pt idx="22">-0.000213737388815073</cx:pt>
          <cx:pt idx="23">-0.00017573131761781</cx:pt>
          <cx:pt idx="24">0.00018682871021059299</cx:pt>
          <cx:pt idx="25">-5.17972214636395e-05</cx:pt>
          <cx:pt idx="26">-0.00034604753808510597</cx:pt>
          <cx:pt idx="27">-0.000142256850678115</cx:pt>
          <cx:pt idx="28">-0.00047934397108818699</cx:pt>
          <cx:pt idx="29">0.000254901214991892</cx:pt>
          <cx:pt idx="30">-6.6733911785336794e-05</cx:pt>
          <cx:pt idx="31">-0.00015899534417991801</cx:pt>
          <cx:pt idx="32">-1.6928732092509601e-05</cx:pt>
          <cx:pt idx="33">-0.00036290023867110798</cx:pt>
          <cx:pt idx="34">-9.1026647197086903e-05</cx:pt>
          <cx:pt idx="35">0.00010499146967837999</cx:pt>
          <cx:pt idx="36">-0.0012048928053049999</cx:pt>
          <cx:pt idx="37">-0.000469933478299299</cx:pt>
          <cx:pt idx="38">-0.00072181441888365095</cx:pt>
          <cx:pt idx="39">-0.0034180656550140799</cx:pt>
          <cx:pt idx="40">-0.0024230107369710798</cx:pt>
          <cx:pt idx="41">-0.00128839067841059</cx:pt>
          <cx:pt idx="42">-0.0012040577039090701</cx:pt>
          <cx:pt idx="43">-0.00083526080916221303</cx:pt>
          <cx:pt idx="44">0.00412504461585015</cx:pt>
          <cx:pt idx="45">0.00072980555066058498</cx:pt>
          <cx:pt idx="46">-0.00066518560899021502</cx:pt>
          <cx:pt idx="47">-0.00018391068582986799</cx:pt>
          <cx:pt idx="48">-0.00096497542457581003</cx:pt>
          <cx:pt idx="49">-0.00357942719102078</cx:pt>
          <cx:pt idx="50">-0.00024893473394196002</cx:pt>
          <cx:pt idx="51">-0.00011736091053828199</cx:pt>
          <cx:pt idx="52">0.00085108602493413595</cx:pt>
          <cx:pt idx="53">-0.000103870168037131</cx:pt>
          <cx:pt idx="54">0.00014046305095629199</cx:pt>
          <cx:pt idx="55">0.000238912450202927</cx:pt>
          <cx:pt idx="56">-0.000184552714580973</cx:pt>
          <cx:pt idx="57">0.00019269419744081699</cx:pt>
          <cx:pt idx="58">-2.51508719626518e-05</cx:pt>
          <cx:pt idx="59">-0.00033675302793338002</cx:pt>
          <cx:pt idx="60">0.00011812173115188</cx:pt>
          <cx:pt idx="61">-0.000239983621836003</cx:pt>
          <cx:pt idx="62">-0.00044979627945626501</cx:pt>
          <cx:pt idx="63">-0.0015816923716337099</cx:pt>
          <cx:pt idx="64">0.0025124305628056701</cx:pt>
          <cx:pt idx="65">0.0108977928509238</cx:pt>
          <cx:pt idx="66">0.0091063698989996503</cx:pt>
          <cx:pt idx="67">0.0019623091765810499</cx:pt>
          <cx:pt idx="68">0.00305142195389852</cx:pt>
          <cx:pt idx="69">0.0079434926822465699</cx:pt>
          <cx:pt idx="70">0.012311351733499201</cx:pt>
          <cx:pt idx="71">0.0046081871394274398</cx:pt>
          <cx:pt idx="72">0.0053283122446382497</cx:pt>
          <cx:pt idx="73">-0.0040724112848293499</cx:pt>
          <cx:pt idx="74">-0.010853387840798499</cx:pt>
          <cx:pt idx="75">-0.015757771569981</cx:pt>
          <cx:pt idx="76">-0.0068241936422176403</cx:pt>
          <cx:pt idx="77">-0.0082222129716511497</cx:pt>
          <cx:pt idx="78">-0.0055048755605219398</cx:pt>
          <cx:pt idx="79">-0.00102518889565758</cx:pt>
          <cx:pt idx="80">0.00299146188548293</cx:pt>
          <cx:pt idx="81">0.0015623578985631899</cx:pt>
          <cx:pt idx="82">0.00052388417593402404</cx:pt>
          <cx:pt idx="83">-0.00019493701535556901</cx:pt>
          <cx:pt idx="84">-0.00034497101873102602</cx:pt>
          <cx:pt idx="85">-0.00014202397175965101</cx:pt>
          <cx:pt idx="86">0.00028158032919365299</cx:pt>
          <cx:pt idx="87">0.00044026555083995802</cx:pt>
          <cx:pt idx="88">0.00071593594242183296</cx:pt>
          <cx:pt idx="89">0.00080871853264885497</cx:pt>
          <cx:pt idx="90">-0.00099369668533986306</cx:pt>
          <cx:pt idx="91">-0.0014699926800324501</cx:pt>
          <cx:pt idx="92">0.0057227267228802999</cx:pt>
          <cx:pt idx="93">0.020288636443682999</cx:pt>
          <cx:pt idx="94">0.020887066475616001</cx:pt>
          <cx:pt idx="95">0.028287365616543599</cx:pt>
          <cx:pt idx="96">0.0407537458160643</cx:pt>
          <cx:pt idx="97">0.016645440166947099</cx:pt>
          <cx:pt idx="98">0.0154145722637335</cx:pt>
          <cx:pt idx="99">0.0107661337243049</cx:pt>
          <cx:pt idx="100">0.0195278770602355</cx:pt>
          <cx:pt idx="101">0.0096897134049058406</cx:pt>
          <cx:pt idx="102">0.00317251900334841</cx:pt>
          <cx:pt idx="103">-0.0105949009003296</cx:pt>
          <cx:pt idx="104">-0.0282458859707958</cx:pt>
          <cx:pt idx="105">-0.020388363752921398</cx:pt>
          <cx:pt idx="106">-0.0123626088185278</cx:pt>
          <cx:pt idx="107">-0.0089563461856586504</cx:pt>
          <cx:pt idx="108">-0.000371594108436451</cx:pt>
          <cx:pt idx="109">0.000376589404483064</cx:pt>
          <cx:pt idx="110">-0.00083099385855153404</cx:pt>
          <cx:pt idx="111">-0.00020281161190085101</cx:pt>
          <cx:pt idx="112">0.00033380823511164098</cx:pt>
          <cx:pt idx="113">0.00054316397650643804</cx:pt>
          <cx:pt idx="114">3.0764295740357902e-05</cx:pt>
          <cx:pt idx="115">-0.00089736973554160903</cx:pt>
          <cx:pt idx="116">-0.00037088064316533298</cx:pt>
          <cx:pt idx="117">0.0023233293891282598</cx:pt>
          <cx:pt idx="118">0.0090397014219747995</cx:pt>
          <cx:pt idx="119">0.017104585883338599</cx:pt>
          <cx:pt idx="120">0.046118133926850803</cx:pt>
          <cx:pt idx="121">0.055115428015782099</cx:pt>
          <cx:pt idx="122">0.077324357613542796</cx:pt>
          <cx:pt idx="123">0.085062067044473597</cx:pt>
          <cx:pt idx="124">0.050983430203333201</cx:pt>
          <cx:pt idx="125">-0.0058707069161953</cx:pt>
          <cx:pt idx="126">-0.00046232419744544098</cx:pt>
          <cx:pt idx="127">0.0082943700114634106</cx:pt>
          <cx:pt idx="128">0.0032455972187961698</cx:pt>
          <cx:pt idx="129">-0.023263417287049299</cx:pt>
          <cx:pt idx="130">0.000121161617937111</cx:pt>
          <cx:pt idx="131">0.0064438292796158599</cx:pt>
          <cx:pt idx="132">-0.00048551396376027501</cx:pt>
          <cx:pt idx="133">-0.0188079923901209</cx:pt>
          <cx:pt idx="134">-0.0199916357629208</cx:pt>
          <cx:pt idx="135">-0.023090139157311299</cx:pt>
          <cx:pt idx="136">-0.0078172577531108595</cx:pt>
          <cx:pt idx="137">-0.00224513574181729</cx:pt>
          <cx:pt idx="138">-0.00023678111237030101</cx:pt>
          <cx:pt idx="139">-0.00064393882091136096</cx:pt>
          <cx:pt idx="140">0.000353043637634244</cx:pt>
          <cx:pt idx="141">-0.00038269979227295901</cx:pt>
          <cx:pt idx="142">2.4104762688309401e-05</cx:pt>
          <cx:pt idx="143">-0.00137869117669699</cx:pt>
          <cx:pt idx="144">-0.0053116996207963401</cx:pt>
          <cx:pt idx="145">-0.0080807446088839892</cx:pt>
          <cx:pt idx="146">0.00674037909796128</cx:pt>
          <cx:pt idx="147">0.039828744218502098</cx:pt>
          <cx:pt idx="148">0.040542925232393098</cx:pt>
          <cx:pt idx="149">0.025401927393714899</cx:pt>
          <cx:pt idx="150">0.043191814748560799</cx:pt>
          <cx:pt idx="151">0.037995145296939897</cx:pt>
          <cx:pt idx="152">0.033526920918164803</cx:pt>
          <cx:pt idx="153">-0.00770474228267221</cx:pt>
          <cx:pt idx="154">-0.042184099216492799</cx:pt>
          <cx:pt idx="155">-0.0148833971639866</cx:pt>
          <cx:pt idx="156">-0.00635116732218331</cx:pt>
          <cx:pt idx="157">-0.0134046332993805</cx:pt>
          <cx:pt idx="158">-0.0072027874918273701</cx:pt>
          <cx:pt idx="159">0.0038379411007383999</cx:pt>
          <cx:pt idx="160">0.0060085412190708396</cx:pt>
          <cx:pt idx="161">0.0082092590263199792</cx:pt>
          <cx:pt idx="162">-0.0027769098323136201</cx:pt>
          <cx:pt idx="163">-0.021670637528050801</cx:pt>
          <cx:pt idx="164">-0.0149465839836732</cx:pt>
          <cx:pt idx="165">-0.0035185405992552198</cx:pt>
          <cx:pt idx="166">-0.00086767515904300396</cx:pt>
          <cx:pt idx="167">-0.00041803269986897802</cx:pt>
          <cx:pt idx="168">0.00056430494590175705</cx:pt>
          <cx:pt idx="169">-0.00046103091428397499</cx:pt>
          <cx:pt idx="170">-0.00011865270065944601</cx:pt>
          <cx:pt idx="171">0.00183820119489975</cx:pt>
          <cx:pt idx="172">-0.0024531986989153598</cx:pt>
          <cx:pt idx="173">-0.0091323534413179606</cx:pt>
          <cx:pt idx="174">0.010214598365370701</cx:pt>
          <cx:pt idx="175">0.036023028797902402</cx:pt>
          <cx:pt idx="176">0.0074037465808746298</cx:pt>
          <cx:pt idx="177">-0.011313542275543501</cx:pt>
          <cx:pt idx="178">0.0151202435159655</cx:pt>
          <cx:pt idx="179">0.033997899981073901</cx:pt>
          <cx:pt idx="180">0.0095969292609342192</cx:pt>
          <cx:pt idx="181">-0.0041501088797314097</cx:pt>
          <cx:pt idx="182">-0.039788294560609297</cx:pt>
          <cx:pt idx="183">-0.025709153742103901</cx:pt>
          <cx:pt idx="184">-0.0245903346294075</cx:pt>
          <cx:pt idx="185">-0.022673736138182601</cx:pt>
          <cx:pt idx="186">-0.00970744334576263</cx:pt>
          <cx:pt idx="187">-0.0105351189055117</cx:pt>
          <cx:pt idx="188">-0.033121517069861203</cx:pt>
          <cx:pt idx="189">-0.014081914061215801</cx:pt>
          <cx:pt idx="190">0.0014604866897468399</cx:pt>
          <cx:pt idx="191">-0.0204140596775307</cx:pt>
          <cx:pt idx="192">-0.0194451776588275</cx:pt>
          <cx:pt idx="193">-0.0032327397454021299</cx:pt>
          <cx:pt idx="194">-0.00063481585671094497</cx:pt>
          <cx:pt idx="195">-0.00073197807125588204</cx:pt>
          <cx:pt idx="196">-0.00067230475710639405</cx:pt>
          <cx:pt idx="197">0.00029552803054349903</cx:pt>
          <cx:pt idx="198">3.9517147795184302e-05</cx:pt>
          <cx:pt idx="199">0.0046689745284515197</cx:pt>
          <cx:pt idx="200">0.0079733190048442999</cx:pt>
          <cx:pt idx="201">0.0057694180572732999</cx:pt>
          <cx:pt idx="202">0.018247618271052101</cx:pt>
          <cx:pt idx="203">0.016592226290134699</cx:pt>
          <cx:pt idx="204">-0.00736198807913915</cx:pt>
          <cx:pt idx="205">-0.0076775142399754899</cx:pt>
          <cx:pt idx="206">0.044581208720549097</cx:pt>
          <cx:pt idx="207">0.062478550239604899</cx:pt>
          <cx:pt idx="208">0.036227750422930999</cx:pt>
          <cx:pt idx="209">0.033346581003047999</cx:pt>
          <cx:pt idx="210">0.00065271734761225097</cx:pt>
          <cx:pt idx="211">-0.025506163067253101</cx:pt>
          <cx:pt idx="212">-0.00015958224632990099</cx:pt>
          <cx:pt idx="213">-0.031624216495375397</cx:pt>
          <cx:pt idx="214">-0.023101149825948099</cx:pt>
          <cx:pt idx="215">-0.0348127215242547</cx:pt>
          <cx:pt idx="216">-0.0082239363847533397</cx:pt>
          <cx:pt idx="217">0.0033192286640158202</cx:pt>
          <cx:pt idx="218">0.019564318410369999</cx:pt>
          <cx:pt idx="219">-0.022416590246563901</cx:pt>
          <cx:pt idx="220">-0.0066689932875242299</cx:pt>
          <cx:pt idx="221">-0.0039649057972379201</cx:pt>
          <cx:pt idx="222">0.00070368213803353205</cx:pt>
          <cx:pt idx="223">0.000106162839052116</cx:pt>
          <cx:pt idx="224">-0.00022519758731236899</cx:pt>
          <cx:pt idx="225">8.9351327550577704e-05</cx:pt>
          <cx:pt idx="226">0.00029424175564572703</cx:pt>
          <cx:pt idx="227">0.0075326994172811102</cx:pt>
          <cx:pt idx="228">0.0092324475312879802</cx:pt>
          <cx:pt idx="229">-0.0036812531047169402</cx:pt>
          <cx:pt idx="230">-0.0161685286960002</cx:pt>
          <cx:pt idx="231">-0.019719294621921402</cx:pt>
          <cx:pt idx="232">-0.027776027119995099</cx:pt>
          <cx:pt idx="233">0.00324876807881726</cx:pt>
          <cx:pt idx="234">0.073844780425329201</cx:pt>
          <cx:pt idx="235">0.049641615749494099</cx:pt>
          <cx:pt idx="236">0.029614196903806501</cx:pt>
          <cx:pt idx="237">0.029359719433675598</cx:pt>
          <cx:pt idx="238">0.040269846330927402</cx:pt>
          <cx:pt idx="239">0.030516163999852301</cx:pt>
          <cx:pt idx="240">0.0094689417329023202</cx:pt>
          <cx:pt idx="241">0.0082395373985418296</cx:pt>
          <cx:pt idx="242">0.00033974299379325101</cx:pt>
          <cx:pt idx="243">-0.0065696053622913801</cx:pt>
          <cx:pt idx="244">-0.00133060508186336</cx:pt>
          <cx:pt idx="245">0.0139215206049907</cx:pt>
          <cx:pt idx="246">0.030932497600925202</cx:pt>
          <cx:pt idx="247">0.0030500144835875998</cx:pt>
          <cx:pt idx="248">-0.018839432046934699</cx:pt>
          <cx:pt idx="249">-0.0084611154115087905</cx:pt>
          <cx:pt idx="250">0.0011157107220355401</cx:pt>
          <cx:pt idx="251">0.000728596489522571</cx:pt>
          <cx:pt idx="252">-7.2245419418816704e-05</cx:pt>
          <cx:pt idx="253">1.7325137683498601e-06</cx:pt>
          <cx:pt idx="254">0.0014753772696654999</cx:pt>
          <cx:pt idx="255">0.00199061658488022</cx:pt>
          <cx:pt idx="256">-0.0022939823836234099</cx:pt>
          <cx:pt idx="257">-0.034605744841040599</cx:pt>
          <cx:pt idx="258">-0.056809641224139097</cx:pt>
          <cx:pt idx="259">-0.048999862287009498</cx:pt>
          <cx:pt idx="260">-0.040791350065168798</cx:pt>
          <cx:pt idx="261">-0.036057417984258898</cx:pt>
          <cx:pt idx="262">0.0053794360154695497</cx:pt>
          <cx:pt idx="263">0.0101824353233365</cx:pt>
          <cx:pt idx="264">0.0033219637522110702</cx:pt>
          <cx:pt idx="265">0.0104410185138867</cx:pt>
          <cx:pt idx="266">0.035309449091736403</cx:pt>
          <cx:pt idx="267">-0.0077300302192101003</cx:pt>
          <cx:pt idx="268">-0.012604664739608499</cx:pt>
          <cx:pt idx="269">0.00311050230537372</cx:pt>
          <cx:pt idx="270">0.0028626093361427702</cx:pt>
          <cx:pt idx="271">-0.017320510329492798</cx:pt>
          <cx:pt idx="272">-0.016545273436589999</cx:pt>
          <cx:pt idx="273">0.0087937269125054791</cx:pt>
          <cx:pt idx="274">0.037110543090008899</cx:pt>
          <cx:pt idx="275">-0.012453837883101899</cx:pt>
          <cx:pt idx="276">-0.030390684906051901</cx:pt>
          <cx:pt idx="277">-0.0038112834634744601</cx:pt>
          <cx:pt idx="278">0.00075199987296844302</cx:pt>
          <cx:pt idx="279">0.00045846609333391599</cx:pt>
          <cx:pt idx="280">-0.00053520921716447795</cx:pt>
          <cx:pt idx="281">6.64997233232283e-05</cx:pt>
          <cx:pt idx="282">-0.00021909318644094901</cx:pt>
          <cx:pt idx="283">-0.0015111820934287799</cx:pt>
          <cx:pt idx="284">-0.0144930356238087</cx:pt>
          <cx:pt idx="285">-0.0527304517171054</cx:pt>
          <cx:pt idx="286">-0.074097246189050794</cx:pt>
          <cx:pt idx="287">-0.083518311129195499</cx:pt>
          <cx:pt idx="288">-0.080865722870565801</cx:pt>
          <cx:pt idx="289">-0.0871316811369785</cx:pt>
          <cx:pt idx="290">-0.072256194969449503</cx:pt>
          <cx:pt idx="291">-0.050476383226090597</cx:pt>
          <cx:pt idx="292">-0.039477944511158602</cx:pt>
          <cx:pt idx="293">-0.055568520099592601</cx:pt>
          <cx:pt idx="294">-0.060278691326475099</cx:pt>
          <cx:pt idx="295">-0.0656251237673698</cx:pt>
          <cx:pt idx="296">0.023821569624156401</cx:pt>
          <cx:pt idx="297">-0.0136447906322851</cx:pt>
          <cx:pt idx="298">-0.035058209057261501</cx:pt>
          <cx:pt idx="299">-0.0221616069795601</cx:pt>
          <cx:pt idx="300">-0.00050457017370907596</cx:pt>
          <cx:pt idx="301">0.0147455260532887</cx:pt>
          <cx:pt idx="302">0.017444337392186201</cx:pt>
          <cx:pt idx="303">-0.028526026490160901</cx:pt>
          <cx:pt idx="304">-0.025310789536884402</cx:pt>
          <cx:pt idx="305">-0.00154814704375022</cx:pt>
          <cx:pt idx="306">-0.00043671428528357101</cx:pt>
          <cx:pt idx="307">-0.00024995557257950502</cx:pt>
          <cx:pt idx="308">-0.00031533281633393099</cx:pt>
          <cx:pt idx="309">0.00131214835894335</cx:pt>
          <cx:pt idx="310">-0.00152736432417807</cx:pt>
          <cx:pt idx="311">-0.0083291737376005506</cx:pt>
          <cx:pt idx="312">-0.027516341861964801</cx:pt>
          <cx:pt idx="313">-0.059690325066780701</cx:pt>
          <cx:pt idx="314">-0.062352076242566098</cx:pt>
          <cx:pt idx="315">-0.092010152560036099</cx:pt>
          <cx:pt idx="316">-0.079338086464894403</cx:pt>
          <cx:pt idx="317">-0.0871965919710746</cx:pt>
          <cx:pt idx="318">-0.076999132902899198</cx:pt>
          <cx:pt idx="319">-0.02839492614687</cx:pt>
          <cx:pt idx="320">-0.069520259555921005</cx:pt>
          <cx:pt idx="321">-0.085736742446874598</cx:pt>
          <cx:pt idx="322">-0.085369721503653101</cx:pt>
          <cx:pt idx="323">-0.0574731569294301</cx:pt>
          <cx:pt idx="324">-0.015335750663733799</cx:pt>
          <cx:pt idx="325">-0.077427453582973094</cx:pt>
          <cx:pt idx="326">-0.064845169556965607</cx:pt>
          <cx:pt idx="327">0.0089265940056862496</cx:pt>
          <cx:pt idx="328">0.0363694810857529</cx:pt>
          <cx:pt idx="329">-0.0061824211784290602</cx:pt>
          <cx:pt idx="330">0.0027760829508206601</cx:pt>
          <cx:pt idx="331">-0.0322756790588241</cx:pt>
          <cx:pt idx="332">-0.0199213894610531</cx:pt>
          <cx:pt idx="333">-0.0015569202490750601</cx:pt>
          <cx:pt idx="334">-0.0031560344680260401</cx:pt>
          <cx:pt idx="335">0.00073936337862216502</cx:pt>
          <cx:pt idx="336">-0.00013146429337935599</cx:pt>
          <cx:pt idx="337">-0.000425115244436995</cx:pt>
          <cx:pt idx="338">-0.0020247345403533799</cx:pt>
          <cx:pt idx="339">-0.0114594429453297</cx:pt>
          <cx:pt idx="340">-0.032202157741685097</cx:pt>
          <cx:pt idx="341">-0.043634923768298098</cx:pt>
          <cx:pt idx="342">-0.0524969587425781</cx:pt>
          <cx:pt idx="343">-0.066706088293461197</cx:pt>
          <cx:pt idx="344">-0.0306173233155544</cx:pt>
          <cx:pt idx="345">-0.020459415155281602</cx:pt>
          <cx:pt idx="346">0.035548661123883003</cx:pt>
          <cx:pt idx="347">0.0210078357250141</cx:pt>
          <cx:pt idx="348">-0.012815053863235599</cx:pt>
          <cx:pt idx="349">-0.056169625259100103</cx:pt>
          <cx:pt idx="350">-0.066745520279413204</cx:pt>
          <cx:pt idx="351">-0.075116228950381406</cx:pt>
          <cx:pt idx="352">-0.059909301093977803</cx:pt>
          <cx:pt idx="353">-0.098862328683996706</cx:pt>
          <cx:pt idx="354">-0.0558332775456689</cx:pt>
          <cx:pt idx="355">0.0077151803162898097</cx:pt>
          <cx:pt idx="356">0.014113555264452101</cx:pt>
          <cx:pt idx="357">-0.0077890813951261503</cx:pt>
          <cx:pt idx="358">-0.015531112274036901</cx:pt>
          <cx:pt idx="359">-0.030833839612074799</cx:pt>
          <cx:pt idx="360">-0.0076359228124059601</cx:pt>
          <cx:pt idx="361">0.00962703272905935</cx:pt>
          <cx:pt idx="362">0.0019486881080539101</cx:pt>
          <cx:pt idx="363">-0.00045097792086014798</cx:pt>
          <cx:pt idx="364">0.00085888118409601299</cx:pt>
          <cx:pt idx="365">-0.00095103124945027399</cx:pt>
          <cx:pt idx="366">-0.00093014321666204402</cx:pt>
          <cx:pt idx="367">-0.00548491103581265</cx:pt>
          <cx:pt idx="368">-0.01787028505478</cx:pt>
          <cx:pt idx="369">-0.021601161906059398</cx:pt>
          <cx:pt idx="370">0.00028553326433293697</cx:pt>
          <cx:pt idx="371">0.0014114527872440201</cx:pt>
          <cx:pt idx="372">0.0048909687995954999</cx:pt>
          <cx:pt idx="373">0.0131552713475932</cx:pt>
          <cx:pt idx="374">0.070106852816490803</cx:pt>
          <cx:pt idx="375">0.108004013957849</cx:pt>
          <cx:pt idx="376">0.073704375130898003</cx:pt>
          <cx:pt idx="377">0.043630197076420602</cx:pt>
          <cx:pt idx="378">-0.022741574631139998</cx:pt>
          <cx:pt idx="379">-0.043051801595005802</cx:pt>
          <cx:pt idx="380">-0.067397792550398697</cx:pt>
          <cx:pt idx="381">-0.0619560632405192</cx:pt>
          <cx:pt idx="382">-0.019509194451224701</cx:pt>
          <cx:pt idx="383">-0.013342568393778601</cx:pt>
          <cx:pt idx="384">0.0031550022280975301</cx:pt>
          <cx:pt idx="385">-0.015888310260595399</cx:pt>
          <cx:pt idx="386">-0.019170859518267601</cx:pt>
          <cx:pt idx="387">-0.0188952431778561</cx:pt>
          <cx:pt idx="388">0.010396032485427699</cx:pt>
          <cx:pt idx="389">0.012842205340421299</cx:pt>
          <cx:pt idx="390">0.0023982932106784201</cx:pt>
          <cx:pt idx="391">0.00056727367689468101</cx:pt>
          <cx:pt idx="392">-0.000223356512751145</cx:pt>
          <cx:pt idx="393">0.00043898448086096802</cx:pt>
          <cx:pt idx="394">0.00053958746790973798</cx:pt>
          <cx:pt idx="395">-0.00041757670014810601</cx:pt>
          <cx:pt idx="396">0.0070229986787128801</cx:pt>
          <cx:pt idx="397">0.0031749082815334</cx:pt>
          <cx:pt idx="398">0.048477778298001602</cx:pt>
          <cx:pt idx="399">0.055204450228747898</cx:pt>
          <cx:pt idx="400">0.033817713804832901</cx:pt>
          <cx:pt idx="401">0.048022247268545301</cx:pt>
          <cx:pt idx="402">0.065146475259866998</cx:pt>
          <cx:pt idx="403">0.10023352755007101</cx:pt>
          <cx:pt idx="404">0.11973297473250601</cx:pt>
          <cx:pt idx="405">0.090653347605012397</cx:pt>
          <cx:pt idx="406">0.040207592905311403</cx:pt>
          <cx:pt idx="407">-0.023854389112370301</cx:pt>
          <cx:pt idx="408">-0.034673863107059097</cx:pt>
          <cx:pt idx="409">-0.0086452795912622896</cx:pt>
          <cx:pt idx="410">0.010581112735520501</cx:pt>
          <cx:pt idx="411">0.00171466570583373</cx:pt>
          <cx:pt idx="412">-0.039400404665422502</cx:pt>
          <cx:pt idx="413">-0.024191232830832701</cx:pt>
          <cx:pt idx="414">-0.020861739682428802</cx:pt>
          <cx:pt idx="415">-0.022892253224853502</cx:pt>
          <cx:pt idx="416">0.0083864560053676599</cx:pt>
          <cx:pt idx="417">0.010671216054955799</cx:pt>
          <cx:pt idx="418">0.00572927977676048</cx:pt>
          <cx:pt idx="419">-0.00012553088749931701</cx:pt>
          <cx:pt idx="420">0.00052861921170477798</cx:pt>
          <cx:pt idx="421">0.0023242495140399998</cx:pt>
          <cx:pt idx="422">-0.00034410673064539499</cx:pt>
          <cx:pt idx="423">0.0114771319700435</cx:pt>
          <cx:pt idx="424">0.026420529453860701</cx:pt>
          <cx:pt idx="425">0.0406749792091032</cx:pt>
          <cx:pt idx="426">0.076374962189466503</cx:pt>
          <cx:pt idx="427">0.029824739815096601</cx:pt>
          <cx:pt idx="428">-0.00061532608047235103</cx:pt>
          <cx:pt idx="429">0.026172311783192299</cx:pt>
          <cx:pt idx="430">0.0264599895539223</cx:pt>
          <cx:pt idx="431">0.026590422463201601</cx:pt>
          <cx:pt idx="432">0.019296651075039601</cx:pt>
          <cx:pt idx="433">0.042857453642001699</cx:pt>
          <cx:pt idx="434">-0.0073509935166941901</cx:pt>
          <cx:pt idx="435">-0.032400447528430902</cx:pt>
          <cx:pt idx="436">-0.035789726434759903</cx:pt>
          <cx:pt idx="437">0.012498159187171801</cx:pt>
          <cx:pt idx="438">0.049402698576368399</cx:pt>
          <cx:pt idx="439">-0.011437222173164599</cx:pt>
          <cx:pt idx="440">-0.044979033038967997</cx:pt>
          <cx:pt idx="441">-0.033775280130360498</cx:pt>
          <cx:pt idx="442">-0.030762098551907601</cx:pt>
          <cx:pt idx="443">0.00087478751754141502</cx:pt>
          <cx:pt idx="444">0.022712768330899601</cx:pt>
          <cx:pt idx="445">0.017390096747890701</cx:pt>
          <cx:pt idx="446">0.0115361191089954</cx:pt>
          <cx:pt idx="447">0.00148510782152501</cx:pt>
          <cx:pt idx="448">-0.00037070515131802997</cx:pt>
          <cx:pt idx="449">0.00117044572415297</cx:pt>
          <cx:pt idx="450">0.00187893330442452</cx:pt>
          <cx:pt idx="451">0.020005225319906499</cx:pt>
          <cx:pt idx="452">0.029229586730410501</cx:pt>
          <cx:pt idx="453">0.066422228451490803</cx:pt>
          <cx:pt idx="454">0.055789870883548899</cx:pt>
          <cx:pt idx="455">0.031058893179341799</cx:pt>
          <cx:pt idx="456">0.0081977101696058801</cx:pt>
          <cx:pt idx="457">0.018776627844424201</cx:pt>
          <cx:pt idx="458">0.011328234598217701</cx:pt>
          <cx:pt idx="459">-0.0133944989452998</cx:pt>
          <cx:pt idx="460">-0.0385523348844794</cx:pt>
          <cx:pt idx="461">-0.049093069232541198</cx:pt>
          <cx:pt idx="462">-0.0167091561402509</cx:pt>
          <cx:pt idx="463">-0.0075798318817022602</cx:pt>
          <cx:pt idx="464">-0.000227811831578768</cx:pt>
          <cx:pt idx="465">0.0234998987651816</cx:pt>
          <cx:pt idx="466">0.0089506230648568191</cx:pt>
          <cx:pt idx="467">-0.0132832636745917</cx:pt>
          <cx:pt idx="468">-0.029827816055256199</cx:pt>
          <cx:pt idx="469">-0.0066292083006986597</cx:pt>
          <cx:pt idx="470">-0.0053941281401224004</cx:pt>
          <cx:pt idx="471">0.01170427898505</cx:pt>
          <cx:pt idx="472">0.0241314436941415</cx:pt>
          <cx:pt idx="473">0.036413750451220098</cx:pt>
          <cx:pt idx="474">0.022873420244282901</cx:pt>
          <cx:pt idx="475">0.0033770917482534501</cx:pt>
          <cx:pt idx="476">-0.00014700849108289</cx:pt>
          <cx:pt idx="477">-2.2619381999923801e-05</cx:pt>
          <cx:pt idx="478">0.0053715586901446899</cx:pt>
          <cx:pt idx="479">0.031454083683754297</cx:pt>
          <cx:pt idx="480">0.036530260882143499</cx:pt>
          <cx:pt idx="481">0.046764884915918799</cx:pt>
          <cx:pt idx="482">0.046435255649530598</cx:pt>
          <cx:pt idx="483">-0.0057536292467703799</cx:pt>
          <cx:pt idx="484">-0.0040442710249373702</cx:pt>
          <cx:pt idx="485">-0.0076009214575400502</cx:pt>
          <cx:pt idx="486">0.013236232449859499</cx:pt>
          <cx:pt idx="487">0.036031060738269297</cx:pt>
          <cx:pt idx="488">0.022915652380474601</cx:pt>
          <cx:pt idx="489">0.012850165738645201</cx:pt>
          <cx:pt idx="490">0.015727680662756101</cx:pt>
          <cx:pt idx="491">0.0140870301226006</cx:pt>
          <cx:pt idx="492">0.0066049837660726802</cx:pt>
          <cx:pt idx="493">-0.030455675322187702</cx:pt>
          <cx:pt idx="494">-0.020852545024425299</cx:pt>
          <cx:pt idx="495">-0.019921149181076101</cx:pt>
          <cx:pt idx="496">-0.040783576280731398</cx:pt>
          <cx:pt idx="497">-0.0128036261667391</cx:pt>
          <cx:pt idx="498">-0.0013778755221412599</cx:pt>
          <cx:pt idx="499">-0.0023076732442475802</cx:pt>
          <cx:pt idx="500">0.017347769126534698</cx:pt>
          <cx:pt idx="501">0.031891402654100301</cx:pt>
          <cx:pt idx="502">0.0091152597432231797</cx:pt>
          <cx:pt idx="503">0.0012106788269133099</cx:pt>
          <cx:pt idx="504">0.000152123255180485</cx:pt>
          <cx:pt idx="505">-0.00051376771395508704</cx:pt>
          <cx:pt idx="506">0.0046925710192117697</cx:pt>
          <cx:pt idx="507">0.040606451292823198</cx:pt>
          <cx:pt idx="508">0.034349837944265202</cx:pt>
          <cx:pt idx="509">0.026306318280958401</cx:pt>
          <cx:pt idx="510">0.0277741305658761</cx:pt>
          <cx:pt idx="511">-0.0013282918842766501</cx:pt>
          <cx:pt idx="512">-0.0115521582752198</cx:pt>
          <cx:pt idx="513">0.023353776191903201</cx:pt>
          <cx:pt idx="514">0.023802530985230198</cx:pt>
          <cx:pt idx="515">0.044973014773310997</cx:pt>
          <cx:pt idx="516">0.039597729736631303</cx:pt>
          <cx:pt idx="517">0.030088470998391199</cx:pt>
          <cx:pt idx="518">0.025842235391439702</cx:pt>
          <cx:pt idx="519">0.0201107425508859</cx:pt>
          <cx:pt idx="520">0.046139865226007701</cx:pt>
          <cx:pt idx="521">0.0067385140958138101</cx:pt>
          <cx:pt idx="522">0.0119171171649721</cx:pt>
          <cx:pt idx="523">0.057112155868196797</cx:pt>
          <cx:pt idx="524">0.020744065457317499</cx:pt>
          <cx:pt idx="525">0.032512964473788999</cx:pt>
          <cx:pt idx="526">0.038976404426937901</cx:pt>
          <cx:pt idx="527">0.019925976140693299</cx:pt>
          <cx:pt idx="528">0.033103344977934997</cx:pt>
          <cx:pt idx="529">0.0206769142533401</cx:pt>
          <cx:pt idx="530">0.0054265550635518196</cx:pt>
          <cx:pt idx="531">0.00243555385720025</cx:pt>
          <cx:pt idx="532">0.000198778461498146</cx:pt>
          <cx:pt idx="533">0.00037188542492677602</cx:pt>
          <cx:pt idx="534">0.0011216333356227101</cx:pt>
          <cx:pt idx="535">0.0209558556266944</cx:pt>
          <cx:pt idx="536">0.0271508949500593</cx:pt>
          <cx:pt idx="537">0.018013571180491399</cx:pt>
          <cx:pt idx="538">0.0095650342668955994</cx:pt>
          <cx:pt idx="539">-0.012131726616543799</cx:pt>
          <cx:pt idx="540">-0.035725587679186703</cx:pt>
          <cx:pt idx="541">-0.0096414704734185692</cx:pt>
          <cx:pt idx="542">-0.026449530616164799</cx:pt>
          <cx:pt idx="543">-0.014453341806712299</cx:pt>
          <cx:pt idx="544">-0.020451029298295498</cx:pt>
          <cx:pt idx="545">0.0023594551597907101</cx:pt>
          <cx:pt idx="546">0.0116009556948683</cx:pt>
          <cx:pt idx="547">0.042706429620881899</cx:pt>
          <cx:pt idx="548">0.058704983163135403</cx:pt>
          <cx:pt idx="549">0.051423944675694201</cx:pt>
          <cx:pt idx="550">0.025727226585042898</cx:pt>
          <cx:pt idx="551">0.0152124474586302</cx:pt>
          <cx:pt idx="552">0.0082459920262322305</cx:pt>
          <cx:pt idx="553">0.025853266268697401</cx:pt>
          <cx:pt idx="554">0.031459965143665801</cx:pt>
          <cx:pt idx="555">0.035144668228834899</cx:pt>
          <cx:pt idx="556">0.025812771554785299</cx:pt>
          <cx:pt idx="557">0.025315651492758998</cx:pt>
          <cx:pt idx="558">0.0107825744917735</cx:pt>
          <cx:pt idx="559">0.00098376369730266799</cx:pt>
          <cx:pt idx="560">0.00032070403472030801</cx:pt>
          <cx:pt idx="561">-0.0015246165150583401</cx:pt>
          <cx:pt idx="562">0.0018106131544961099</cx:pt>
          <cx:pt idx="563">0.029780271660354699</cx:pt>
          <cx:pt idx="564">0.0286790235388583</cx:pt>
          <cx:pt idx="565">0.014047771055707601</cx:pt>
          <cx:pt idx="566">-0.0050298486220896801</cx:pt>
          <cx:pt idx="567">-0.0059520341958405696</cx:pt>
          <cx:pt idx="568">-0.0064989302859255202</cx:pt>
          <cx:pt idx="569">-0.018627243531088199</cx:pt>
          <cx:pt idx="570">-0.017499633693053501</cx:pt>
          <cx:pt idx="571">-0.0094837337494719006</cx:pt>
          <cx:pt idx="572">-0.026707222577610001</cx:pt>
          <cx:pt idx="573">-0.029944869887249301</cx:pt>
          <cx:pt idx="574">-0.0051149091799191802</cx:pt>
          <cx:pt idx="575">0.00121516062795994</cx:pt>
          <cx:pt idx="576">0.044522448990084</cx:pt>
          <cx:pt idx="577">0.069996911054981195</cx:pt>
          <cx:pt idx="578">0.055981111609004298</cx:pt>
          <cx:pt idx="579">-0.0026909824588000498</cx:pt>
          <cx:pt idx="580">0.017972500257409402</cx:pt>
          <cx:pt idx="581">0.033691883818630197</cx:pt>
          <cx:pt idx="582">0.022929270321739401</cx:pt>
          <cx:pt idx="583">0.033214012747448098</cx:pt>
          <cx:pt idx="584">0.020840717884375699</cx:pt>
          <cx:pt idx="585">0.014930630309017401</cx:pt>
          <cx:pt idx="586">0.0040495656910712703</cx:pt>
          <cx:pt idx="587">-1.94364361220623e-05</cx:pt>
          <cx:pt idx="588">-0.00040790336353280102</cx:pt>
          <cx:pt idx="589">0.000133447540265346</cx:pt>
          <cx:pt idx="590">0.00260912216429759</cx:pt>
          <cx:pt idx="591">0.0290698360555545</cx:pt>
          <cx:pt idx="592">0.028079467876967301</cx:pt>
          <cx:pt idx="593">-0.0142542392511927</cx:pt>
          <cx:pt idx="594">-0.024946955492363601</cx:pt>
          <cx:pt idx="595">-0.039636614866119101</cx:pt>
          <cx:pt idx="596">-0.023137706068042201</cx:pt>
          <cx:pt idx="597">-0.016942631358165101</cx:pt>
          <cx:pt idx="598">0.020947016380044901</cx:pt>
          <cx:pt idx="599">0.0044725031045152698</cx:pt>
          <cx:pt idx="600">-0.017245719372591398</cx:pt>
          <cx:pt idx="601">-0.0706687547483449</cx:pt>
          <cx:pt idx="602">-0.060034627523283403</cx:pt>
          <cx:pt idx="603">-0.035091087406223097</cx:pt>
          <cx:pt idx="604">-0.016583837665149401</cx:pt>
          <cx:pt idx="605">0.028661163001606899</cx:pt>
          <cx:pt idx="606">0.059519440395201302</cx:pt>
          <cx:pt idx="607">0.0312770880938366</cx:pt>
          <cx:pt idx="608">0.032607684391251099</cx:pt>
          <cx:pt idx="609">0.0467639821349723</cx:pt>
          <cx:pt idx="610">0.031389021035530901</cx:pt>
          <cx:pt idx="611">0.048935105680280297</cx:pt>
          <cx:pt idx="612">0.0192217262443132</cx:pt>
          <cx:pt idx="613">0.0078086159275504797</cx:pt>
          <cx:pt idx="614">0.00155512002750873</cx:pt>
          <cx:pt idx="615">-0.00033304698710923</cx:pt>
          <cx:pt idx="616">0.00063754095358499799</cx:pt>
          <cx:pt idx="617">0.00057469273728815405</cx:pt>
          <cx:pt idx="618">0.0037402635944381799</cx:pt>
          <cx:pt idx="619">0.0176075577130839</cx:pt>
          <cx:pt idx="620">0.0222183963551533</cx:pt>
          <cx:pt idx="621">0.0044381810049231498</cx:pt>
          <cx:pt idx="622">-0.026018798326602598</cx:pt>
          <cx:pt idx="623">-0.0534093270642607</cx:pt>
          <cx:pt idx="624">-0.042640989847407398</cx:pt>
          <cx:pt idx="625">-0.022881480146575501</cx:pt>
          <cx:pt idx="626">0.0177185334659214</cx:pt>
          <cx:pt idx="627">-0.0161119467298927</cx:pt>
          <cx:pt idx="628">-0.034078043791404299</cx:pt>
          <cx:pt idx="629">-0.048512644439134098</cx:pt>
          <cx:pt idx="630">-0.028336467884789201</cx:pt>
          <cx:pt idx="631">-0.0198533774327058</cx:pt>
          <cx:pt idx="632">-0.063264342688925196</cx:pt>
          <cx:pt idx="633">-0.015673813800852501</cx:pt>
          <cx:pt idx="634">0.021181042406957399</cx:pt>
          <cx:pt idx="635">0.0190196973837129</cx:pt>
          <cx:pt idx="636">0.0246442197067227</cx:pt>
          <cx:pt idx="637">0.0301115887324984</cx:pt>
          <cx:pt idx="638">0.0137843052308327</cx:pt>
          <cx:pt idx="639">0.025629277660233801</cx:pt>
          <cx:pt idx="640">0.0059317387285653701</cx:pt>
          <cx:pt idx="641">0.000224372497074098</cx:pt>
          <cx:pt idx="642">-0.0022641463477075701</cx:pt>
          <cx:pt idx="643">-0.000143781651105313</cx:pt>
          <cx:pt idx="644">0.00072235791506433797</cx:pt>
          <cx:pt idx="645">-0.00048157920515240298</cx:pt>
          <cx:pt idx="646">0.0022984706192342099</cx:pt>
          <cx:pt idx="647">0.0095360440777600905</cx:pt>
          <cx:pt idx="648">0.0107507948654403</cx:pt>
          <cx:pt idx="649">0.0063636324484808203</cx:pt>
          <cx:pt idx="650">-0.0211318405501832</cx:pt>
          <cx:pt idx="651">-0.020059745053383701</cx:pt>
          <cx:pt idx="652">-0.042355749832868397</cx:pt>
          <cx:pt idx="653">-0.046037299275452102</cx:pt>
          <cx:pt idx="654">-0.0400139871717866</cx:pt>
          <cx:pt idx="655">-0.048360346243474503</cx:pt>
          <cx:pt idx="656">-0.040926146531977202</cx:pt>
          <cx:pt idx="657">-0.031976750056127601</cx:pt>
          <cx:pt idx="658">-0.022307761915338901</cx:pt>
          <cx:pt idx="659">-0.035098877516785303</cx:pt>
          <cx:pt idx="660">-0.059695554713917298</cx:pt>
          <cx:pt idx="661">-0.061584971115291903</cx:pt>
          <cx:pt idx="662">-0.052062097809946299</cx:pt>
          <cx:pt idx="663">-0.0149035115104408</cx:pt>
          <cx:pt idx="664">-0.017192721273686502</cx:pt>
          <cx:pt idx="665">0.0027117894012824301</cx:pt>
          <cx:pt idx="666">0.0014968756023554699</cx:pt>
          <cx:pt idx="667">0.0036613019762452401</cx:pt>
          <cx:pt idx="668">-0.00226592611709638</cx:pt>
          <cx:pt idx="669">-0.0024915228828806799</cx:pt>
          <cx:pt idx="670">-0.000854113012854997</cx:pt>
          <cx:pt idx="671">0.00024708324961143801</cx:pt>
          <cx:pt idx="672">-0.00010831688948407601</cx:pt>
          <cx:pt idx="673">-0.00072911794601819503</cx:pt>
          <cx:pt idx="674">0.00034048295901370598</cx:pt>
          <cx:pt idx="675">-0.0014980213653761299</cx:pt>
          <cx:pt idx="676">9.1540296173636093e-05</cx:pt>
          <cx:pt idx="677">-9.4172599642411604e-05</cx:pt>
          <cx:pt idx="678">-0.0017555983511855699</cx:pt>
          <cx:pt idx="679">0.00072512410158917496</cx:pt>
          <cx:pt idx="680">-0.0035353216439888702</cx:pt>
          <cx:pt idx="681">-0.0033404654218007401</cx:pt>
          <cx:pt idx="682">0.00594811867470768</cx:pt>
          <cx:pt idx="683">0.00665225848221944</cx:pt>
          <cx:pt idx="684">-0.011218236327252801</cx:pt>
          <cx:pt idx="685">-0.0254287974904806</cx:pt>
          <cx:pt idx="686">-0.018580848095731999</cx:pt>
          <cx:pt idx="687">-0.024508320276149902</cx:pt>
          <cx:pt idx="688">-0.0398538695887245</cx:pt>
          <cx:pt idx="689">-0.0303524144450096</cx:pt>
          <cx:pt idx="690">-0.033664989853646798</cx:pt>
          <cx:pt idx="691">-0.021649301601191499</cx:pt>
          <cx:pt idx="692">-0.019341096595959801</cx:pt>
          <cx:pt idx="693">-0.0067010897572663897</cx:pt>
          <cx:pt idx="694">-0.0033882645558134901</cx:pt>
          <cx:pt idx="695">-0.0085811037295683793</cx:pt>
          <cx:pt idx="696">0.000429404025347147</cx:pt>
          <cx:pt idx="697">0.00038933093346452298</cx:pt>
          <cx:pt idx="698">0.00089041647040867999</cx:pt>
          <cx:pt idx="699">-0.00029446025025498597</cx:pt>
          <cx:pt idx="700">-0.00068364053983318196</cx:pt>
          <cx:pt idx="701">-0.00018349986951922799</cx:pt>
          <cx:pt idx="702">6.7721876616654199e-06</cx:pt>
          <cx:pt idx="703">-0.000800525757581177</cx:pt>
          <cx:pt idx="704">0.00058775802985175602</cx:pt>
          <cx:pt idx="705">0.0011299459819469899</cx:pt>
          <cx:pt idx="706">0.0048934167141953299</cx:pt>
          <cx:pt idx="707">0.0076857328313325503</cx:pt>
          <cx:pt idx="708">0.00887601753139549</cx:pt>
          <cx:pt idx="709">0.0093909788095825498</cx:pt>
          <cx:pt idx="710">0.019499440602289999</cx:pt>
          <cx:pt idx="711">0.0199250300992918</cx:pt>
          <cx:pt idx="712">0.0012989591666923001</cx:pt>
          <cx:pt idx="713">0.0027112485227902602</cx:pt>
          <cx:pt idx="714">0.0082877883793518892</cx:pt>
          <cx:pt idx="715">-0.0061370013705249297</cx:pt>
          <cx:pt idx="716">-0.0096346075093815698</cx:pt>
          <cx:pt idx="717">-0.0187126579011965</cx:pt>
          <cx:pt idx="718">-0.024448344036984499</cx:pt>
          <cx:pt idx="719">-0.021684125806506999</cx:pt>
          <cx:pt idx="720">-0.0217498261615203</cx:pt>
          <cx:pt idx="721">-0.012639706971761699</cx:pt>
          <cx:pt idx="722">-0.0082085362174227003</cx:pt>
          <cx:pt idx="723">-0.0040233181395791301</cx:pt>
          <cx:pt idx="724">-0.0016819343693256501</cx:pt>
          <cx:pt idx="725">0.00036589196204499198</cx:pt>
          <cx:pt idx="726">0.00023097725791245099</cx:pt>
          <cx:pt idx="727">2.3955637492353499e-05</cx:pt>
          <cx:pt idx="728">0.000157570035497336</cx:pt>
          <cx:pt idx="729">0.00082534460463683105</cx:pt>
          <cx:pt idx="730">-0.00021234233799772</cx:pt>
          <cx:pt idx="731">-0.00018657987267918001</cx:pt>
          <cx:pt idx="732">-0.00110114839775673</cx:pt>
          <cx:pt idx="733">-0.0050387460306295</cx:pt>
          <cx:pt idx="734">-0.0050659742037853098</cx:pt>
          <cx:pt idx="735">-0.0010316753012516401</cx:pt>
          <cx:pt idx="736">-0.0024876628592633799</cx:pt>
          <cx:pt idx="737">0.00087829342373322704</cx:pt>
          <cx:pt idx="738">0.0026120860305760998</cx:pt>
          <cx:pt idx="739">0.00167642121952532</cx:pt>
          <cx:pt idx="740">-0.0077533081226674903</cx:pt>
          <cx:pt idx="741">-0.010117969435304399</cx:pt>
          <cx:pt idx="742">-0.0072614851780781597</cx:pt>
          <cx:pt idx="743">-0.0068428153962747998</cx:pt>
          <cx:pt idx="744">-0.0021561868360454898</cx:pt>
          <cx:pt idx="745">-0.0019008731774214701</cx:pt>
          <cx:pt idx="746">-0.0027199895762376699</cx:pt>
          <cx:pt idx="747">-0.00060186392343037005</cx:pt>
          <cx:pt idx="748">-0.00165908747429879</cx:pt>
          <cx:pt idx="749">-0.00082939074294643197</cx:pt>
          <cx:pt idx="750">0.00069483908132437404</cx:pt>
          <cx:pt idx="751">0.00025470127000939199</cx:pt>
          <cx:pt idx="752">0.000108756389208069</cx:pt>
          <cx:pt idx="753">5.9389794419962901e-05</cx:pt>
          <cx:pt idx="754">-1.1177149998891301e-06</cx:pt>
          <cx:pt idx="755">8.9453108578296608e-06</cx:pt>
          <cx:pt idx="756">-4.5061895898661102e-06</cx:pt>
          <cx:pt idx="757">0.000248597636658945</cx:pt>
          <cx:pt idx="758">-0.00015525284317434399</cx:pt>
          <cx:pt idx="759">-0.00062588342199490705</cx:pt>
          <cx:pt idx="760">-0.00080752127879459804</cx:pt>
          <cx:pt idx="761">-9.3874807982878997e-05</cx:pt>
          <cx:pt idx="762">0.000462543081487055</cx:pt>
          <cx:pt idx="763">0.000662883200397562</cx:pt>
          <cx:pt idx="764">6.8417720158647904e-05</cx:pt>
          <cx:pt idx="765">-0.0010111705884336599</cx:pt>
          <cx:pt idx="766">-0.00069318336917263104</cx:pt>
          <cx:pt idx="767">0.00018463046402547001</cx:pt>
          <cx:pt idx="768">-0.0013370648335169701</cx:pt>
          <cx:pt idx="769">-0.00015678258138731801</cx:pt>
          <cx:pt idx="770">-0.00012513023037183401</cx:pt>
          <cx:pt idx="771">0.00052257624126332797</cx:pt>
          <cx:pt idx="772">0.00021265674300088901</cx:pt>
          <cx:pt idx="773">0.00038713241895458402</cx:pt>
          <cx:pt idx="774">-4.0667738328480598e-05</cx:pt>
          <cx:pt idx="775">-7.6472582056881503e-05</cx:pt>
          <cx:pt idx="776">0.00059944162714566996</cx:pt>
          <cx:pt idx="777">-8.0836132551316396e-05</cx:pt>
          <cx:pt idx="778">-0.00032525543277795701</cx:pt>
          <cx:pt idx="779">-6.6082306993279195e-05</cx:pt>
          <cx:pt idx="780">0.00030866924203395198</cx:pt>
          <cx:pt idx="781">0.00056992500095945603</cx:pt>
          <cx:pt idx="782">0.0015406922297084599</cx:pt>
          <cx:pt idx="783">-5.0409247246799502e-05</cx:pt>
        </cx:lvl>
      </cx:numDim>
    </cx:data>
    <cx:data id="196">
      <cx:numDim type="val">
        <cx:f>'001_WA_F - 副本'!$GO$1:$GO$784</cx:f>
        <cx:lvl ptCount="784" formatCode="G/通用格式">
          <cx:pt idx="0">0.00052049073465710899</cx:pt>
          <cx:pt idx="1">0.0001401792639638</cx:pt>
          <cx:pt idx="2">0.00053333522680167696</cx:pt>
          <cx:pt idx="3">-0.00045748262671072303</cx:pt>
          <cx:pt idx="4">-7.7803738982003398e-05</cx:pt>
          <cx:pt idx="5">0.00049681029383418104</cx:pt>
          <cx:pt idx="6">-0.00014885302081145199</cx:pt>
          <cx:pt idx="7">-0.0011945610223729199</cx:pt>
          <cx:pt idx="8">-4.9046193503551897e-05</cx:pt>
          <cx:pt idx="9">-0.00025888365606344701</cx:pt>
          <cx:pt idx="10">0.00092924452504845195</cx:pt>
          <cx:pt idx="11">-0.0010004707143952999</cx:pt>
          <cx:pt idx="12">0.00086825707352652102</cx:pt>
          <cx:pt idx="13">-9.0762833285147002e-05</cx:pt>
          <cx:pt idx="14">-0.00018831742608277599</cx:pt>
          <cx:pt idx="15">-0.00057990798093379996</cx:pt>
          <cx:pt idx="16">0.000515009391818376</cx:pt>
          <cx:pt idx="17">-0.000170718506947971</cx:pt>
          <cx:pt idx="18">0.00032535657247034799</cx:pt>
          <cx:pt idx="19">-4.8411877891043702e-05</cx:pt>
          <cx:pt idx="20">1.6944354117872401e-05</cx:pt>
          <cx:pt idx="21">-0.00034039434465133302</cx:pt>
          <cx:pt idx="22">-0.00022327010296143099</cx:pt>
          <cx:pt idx="23">-0.00027616024065040998</cx:pt>
          <cx:pt idx="24">0.00035252423888547802</cx:pt>
          <cx:pt idx="25">-0.00036732877834941399</cx:pt>
          <cx:pt idx="26">0.00078599392646994896</cx:pt>
          <cx:pt idx="27">0.00025181962825283601</cx:pt>
          <cx:pt idx="28">0.00037201596243695599</cx:pt>
          <cx:pt idx="29">-0.00026454293679575202</cx:pt>
          <cx:pt idx="30">0.00049195911637052003</cx:pt>
          <cx:pt idx="31">0.00056787662984128203</cx:pt>
          <cx:pt idx="32">6.1463973152743506e-05</cx:pt>
          <cx:pt idx="33">0.000292097528122048</cx:pt>
          <cx:pt idx="34">-0.00039375898920444602</cx:pt>
          <cx:pt idx="35">-0.00080327811325001499</cx:pt>
          <cx:pt idx="36">0.00106042542006201</cx:pt>
          <cx:pt idx="37">0.0011659513700642899</cx:pt>
          <cx:pt idx="38">0.00143303536711051</cx:pt>
          <cx:pt idx="39">0.00176030746936757</cx:pt>
          <cx:pt idx="40">0.00089711023789110895</cx:pt>
          <cx:pt idx="41">0.00146388709389602</cx:pt>
          <cx:pt idx="42">0.000736796608464486</cx:pt>
          <cx:pt idx="43">-0.00083102416308152103</cx:pt>
          <cx:pt idx="44">0.00111926836940088</cx:pt>
          <cx:pt idx="45">0.0011551370391875201</cx:pt>
          <cx:pt idx="46">0.00093727413098178205</cx:pt>
          <cx:pt idx="47">-0.00020393673902240899</cx:pt>
          <cx:pt idx="48">7.0033903066282898e-05</cx:pt>
          <cx:pt idx="49">-0.00067367414109798895</cx:pt>
          <cx:pt idx="50">0.00034226845073601298</cx:pt>
          <cx:pt idx="51">-9.4680606122018294e-05</cx:pt>
          <cx:pt idx="52">0.00095416654672465296</cx:pt>
          <cx:pt idx="53">0.00038434896570171902</cx:pt>
          <cx:pt idx="54">0.00049621524959535702</cx:pt>
          <cx:pt idx="55">-0.00035354267895369598</cx:pt>
          <cx:pt idx="56">-0.00052461517848786802</cx:pt>
          <cx:pt idx="57">0.00042692103787158101</cx:pt>
          <cx:pt idx="58">2.09133721458115e-05</cx:pt>
          <cx:pt idx="59">0.00083345677831340905</cx:pt>
          <cx:pt idx="60">0.00028791988219652501</cx:pt>
          <cx:pt idx="61">-0.00059610624123717401</cx:pt>
          <cx:pt idx="62">-0.00069349001112140496</cx:pt>
          <cx:pt idx="63">0.00040004619980353698</cx:pt>
          <cx:pt idx="64">0.0028961007616875199</cx:pt>
          <cx:pt idx="65">0.0053908225392225702</cx:pt>
          <cx:pt idx="66">0.0049931804842793404</cx:pt>
          <cx:pt idx="67">0.0055421259807673304</cx:pt>
          <cx:pt idx="68">0.00751027439983795</cx:pt>
          <cx:pt idx="69">0.0080288140852682807</cx:pt>
          <cx:pt idx="70">0.010180494767898399</cx:pt>
          <cx:pt idx="71">0.0063425886129967902</cx:pt>
          <cx:pt idx="72">0.0054901501676075399</cx:pt>
          <cx:pt idx="73">0.0079481217521266394</cx:pt>
          <cx:pt idx="74">0.0066479577181148197</cx:pt>
          <cx:pt idx="75">0.0023248322086566798</cx:pt>
          <cx:pt idx="76">0.0062669869152295003</cx:pt>
          <cx:pt idx="77">0.0048759335045861297</cx:pt>
          <cx:pt idx="78">0.0029865557247180799</cx:pt>
          <cx:pt idx="79">0.00123405934736075</cx:pt>
          <cx:pt idx="80">0.000137712168210344</cx:pt>
          <cx:pt idx="81">0.00044660458358506099</cx:pt>
          <cx:pt idx="82">0.00051758716486757696</cx:pt>
          <cx:pt idx="83">0.00026037895827752902</cx:pt>
          <cx:pt idx="84">0.00042838860747334602</cx:pt>
          <cx:pt idx="85">0.00043373460009474599</cx:pt>
          <cx:pt idx="86">0.000119633147253804</cx:pt>
          <cx:pt idx="87">-0.00137183507508883</cx:pt>
          <cx:pt idx="88">-0.00067020740403826099</cx:pt>
          <cx:pt idx="89">-0.00122669338884742</cx:pt>
          <cx:pt idx="90">-0.00129185153179049</cx:pt>
          <cx:pt idx="91">0.0019357254944277599</cx:pt>
          <cx:pt idx="92">0.0050675657277858902</cx:pt>
          <cx:pt idx="93">0.0090778606144633605</cx:pt>
          <cx:pt idx="94">0.0117694978313698</cx:pt>
          <cx:pt idx="95">0.018007533096908699</cx:pt>
          <cx:pt idx="96">0.011106560588427</cx:pt>
          <cx:pt idx="97">0.0046660036551154803</cx:pt>
          <cx:pt idx="98">0.0052150953685674902</cx:pt>
          <cx:pt idx="99">0.00365065228701372</cx:pt>
          <cx:pt idx="100">0.0087540210705960297</cx:pt>
          <cx:pt idx="101">0.000541757833212088</cx:pt>
          <cx:pt idx="102">-0.00035716758485601001</cx:pt>
          <cx:pt idx="103">0.00078448943418940804</cx:pt>
          <cx:pt idx="104">0.0032712080522698198</cx:pt>
          <cx:pt idx="105">0.0124837444181036</cx:pt>
          <cx:pt idx="106">0.010109179457633399</cx:pt>
          <cx:pt idx="107">0.0079459739155793505</cx:pt>
          <cx:pt idx="108">0.0022544043284803798</cx:pt>
          <cx:pt idx="109">-0.00047315628772794501</cx:pt>
          <cx:pt idx="110">0.00043529260600792997</cx:pt>
          <cx:pt idx="111">-0.00043369787209037998</cx:pt>
          <cx:pt idx="112">-0.00060426793114115704</cx:pt>
          <cx:pt idx="113">-0.00049392221458018201</cx:pt>
          <cx:pt idx="114">-0.00093152952952530897</cx:pt>
          <cx:pt idx="115">-0.00032651605724612999</cx:pt>
          <cx:pt idx="116">-0.00175429610510937</cx:pt>
          <cx:pt idx="117">-0.0056304155659668703</cx:pt>
          <cx:pt idx="118">-0.0038246346555842301</cx:pt>
          <cx:pt idx="119">-0.00024423547639369401</cx:pt>
          <cx:pt idx="120">-0.0040707770964239897</cx:pt>
          <cx:pt idx="121">0.0010245566755073901</cx:pt>
          <cx:pt idx="122">0.0094508470209151395</cx:pt>
          <cx:pt idx="123">0.014223931639260201</cx:pt>
          <cx:pt idx="124">0.021859295644604801</cx:pt>
          <cx:pt idx="125">0.0123259654871452</cx:pt>
          <cx:pt idx="126">0.0079586329432601698</cx:pt>
          <cx:pt idx="127">0.0039210167235346899</cx:pt>
          <cx:pt idx="128">0.013045390432166499</cx:pt>
          <cx:pt idx="129">0.0038129700418166202</cx:pt>
          <cx:pt idx="130">-0.0107287257644964</cx:pt>
          <cx:pt idx="131">-0.0147183025527246</cx:pt>
          <cx:pt idx="132">-0.0071035820634323303</cx:pt>
          <cx:pt idx="133">-0.0056594583777155299</cx:pt>
          <cx:pt idx="134">-0.0031081754742138101</cx:pt>
          <cx:pt idx="135">-0.00051035839598466697</cx:pt>
          <cx:pt idx="136">-0.00184035367388908</cx:pt>
          <cx:pt idx="137">-0.00098920479555230701</cx:pt>
          <cx:pt idx="138">-0.00054931823297049503</cx:pt>
          <cx:pt idx="139">0.00028550708478927201</cx:pt>
          <cx:pt idx="140">-0.00021977069674325401</cx:pt>
          <cx:pt idx="141">-0.000107347119119509</cx:pt>
          <cx:pt idx="142">0.00078739701998164601</cx:pt>
          <cx:pt idx="143">-0.00051384081502443401</cx:pt>
          <cx:pt idx="144">-0.0047803608890832202</cx:pt>
          <cx:pt idx="145">-0.0127303827902824</cx:pt>
          <cx:pt idx="146">-0.0093655280427407898</cx:pt>
          <cx:pt idx="147">-0.0043480427515948496</cx:pt>
          <cx:pt idx="148">-0.0037880928253485298</cx:pt>
          <cx:pt idx="149">-0.0035329686530359001</cx:pt>
          <cx:pt idx="150">-0.0037720157301848098</cx:pt>
          <cx:pt idx="151">0.0154600418030558</cx:pt>
          <cx:pt idx="152">0.036031359543942598</cx:pt>
          <cx:pt idx="153">0.019114888729103899</cx:pt>
          <cx:pt idx="154">0.0216791273975964</cx:pt>
          <cx:pt idx="155">0.020520789737583998</cx:pt>
          <cx:pt idx="156">0.032923267313146903</cx:pt>
          <cx:pt idx="157">0.028034217248874602</cx:pt>
          <cx:pt idx="158">0.0069504167045644502</cx:pt>
          <cx:pt idx="159">-0.0032526156243093299</cx:pt>
          <cx:pt idx="160">-0.00065577168065444099</cx:pt>
          <cx:pt idx="161">0.0012992209748434499</cx:pt>
          <cx:pt idx="162">-0.0068233948979589303</cx:pt>
          <cx:pt idx="163">-0.00158837723724154</cx:pt>
          <cx:pt idx="164">-0.0013505711694842899</cx:pt>
          <cx:pt idx="165">0.0022376916671829898</cx:pt>
          <cx:pt idx="166">-0.00012554870025588801</cx:pt>
          <cx:pt idx="167">-0.00071567554216288298</cx:pt>
          <cx:pt idx="168">8.9658615826553002e-05</cx:pt>
          <cx:pt idx="169">-0.000207155185007778</cx:pt>
          <cx:pt idx="170">-0.000945164099298538</cx:pt>
          <cx:pt idx="171">-0.0039828613294137297</cx:pt>
          <cx:pt idx="172">-0.00588757818107161</cx:pt>
          <cx:pt idx="173">-0.011285479137275</cx:pt>
          <cx:pt idx="174">-0.014000654570942499</cx:pt>
          <cx:pt idx="175">-0.011648766601772199</cx:pt>
          <cx:pt idx="176">-0.0093759274033274401</cx:pt>
          <cx:pt idx="177">-0.0038651382148331098</cx:pt>
          <cx:pt idx="178">-0.022738442467120298</cx:pt>
          <cx:pt idx="179">-0.0085633997037384106</cx:pt>
          <cx:pt idx="180">0.012662049929939899</cx:pt>
          <cx:pt idx="181">0.0101210077399663</cx:pt>
          <cx:pt idx="182">-0.0037097686225884001</cx:pt>
          <cx:pt idx="183">0.0089275367559681993</cx:pt>
          <cx:pt idx="184">0.0162615828248165</cx:pt>
          <cx:pt idx="185">0.0179815573924293</cx:pt>
          <cx:pt idx="186">-0.0059054652114535096</cx:pt>
          <cx:pt idx="187">0.010396098593348099</cx:pt>
          <cx:pt idx="188">-0.0072794767011966598</cx:pt>
          <cx:pt idx="189">-0.0030947221274782899</cx:pt>
          <cx:pt idx="190">0.0074808446783240796</cx:pt>
          <cx:pt idx="191">0.0098982009344364894</cx:pt>
          <cx:pt idx="192">-0.0024779495048764901</cx:pt>
          <cx:pt idx="193">-0.00059112167253972498</cx:pt>
          <cx:pt idx="194">-0.00150806941355363</cx:pt>
          <cx:pt idx="195">-0.00121805699465757</cx:pt>
          <cx:pt idx="196">-0.00047171050529999501</cx:pt>
          <cx:pt idx="197">-0.00044139174139343098</cx:pt>
          <cx:pt idx="198">-0.0012680787897120301</cx:pt>
          <cx:pt idx="199">-0.0045073611558071602</cx:pt>
          <cx:pt idx="200">-0.0042929409546158901</cx:pt>
          <cx:pt idx="201">-0.0060071732368510303</cx:pt>
          <cx:pt idx="202">-0.0097490351679465504</cx:pt>
          <cx:pt idx="203">-0.019599433689360901</cx:pt>
          <cx:pt idx="204">-0.0121457227236324</cx:pt>
          <cx:pt idx="205">-0.010074755894722899</cx:pt>
          <cx:pt idx="206">-0.023819979832219201</cx:pt>
          <cx:pt idx="207">-0.018354058599977401</cx:pt>
          <cx:pt idx="208">-0.012087159967481401</cx:pt>
          <cx:pt idx="209">0.0050722337269145301</cx:pt>
          <cx:pt idx="210">-0.0085024138648587804</cx:pt>
          <cx:pt idx="211">0.0165434307250477</cx:pt>
          <cx:pt idx="212">0.0036888975555546301</cx:pt>
          <cx:pt idx="213">0.0086705335855758806</cx:pt>
          <cx:pt idx="214">0.0088869708286268192</cx:pt>
          <cx:pt idx="215">0.0063648784910059096</cx:pt>
          <cx:pt idx="216">-0.0076791387195017796</cx:pt>
          <cx:pt idx="217">0.0021659519564467002</cx:pt>
          <cx:pt idx="218">0.011156578742254199</cx:pt>
          <cx:pt idx="219">0.00999189740149861</cx:pt>
          <cx:pt idx="220">0.0090667491872105099</cx:pt>
          <cx:pt idx="221">-0.0033261581108769999</cx:pt>
          <cx:pt idx="222">-0.00052286732166392596</cx:pt>
          <cx:pt idx="223">7.6390318167302799e-05</cx:pt>
          <cx:pt idx="224">-0.00045221278806553998</cx:pt>
          <cx:pt idx="225">0.00036092132410653203</cx:pt>
          <cx:pt idx="226">-0.000616921060418135</cx:pt>
          <cx:pt idx="227">-0.0038585827468057099</cx:pt>
          <cx:pt idx="228">-0.0074934806056049198</cx:pt>
          <cx:pt idx="229">-0.00990883996548899</cx:pt>
          <cx:pt idx="230">-0.010434964952305399</cx:pt>
          <cx:pt idx="231">-0.022831860863092902</cx:pt>
          <cx:pt idx="232">-0.034327215113409998</cx:pt>
          <cx:pt idx="233">-0.024093954296082701</cx:pt>
          <cx:pt idx="234">-0.022180306478702502</cx:pt>
          <cx:pt idx="235">-0.0209597911202631</cx:pt>
          <cx:pt idx="236">-0.0074975739588220101</cx:pt>
          <cx:pt idx="237">0.014296803290631901</cx:pt>
          <cx:pt idx="238">0.00636778560554155</cx:pt>
          <cx:pt idx="239">0.0074041547304039904</cx:pt>
          <cx:pt idx="240">0.0040282601777333702</cx:pt>
          <cx:pt idx="241">-8.8823196893578806e-05</cx:pt>
          <cx:pt idx="242">0.0045112460984736797</cx:pt>
          <cx:pt idx="243">0.0061955306191386304</cx:pt>
          <cx:pt idx="244">-0.0099253299124377001</cx:pt>
          <cx:pt idx="245">-0.0053532470645441498</cx:pt>
          <cx:pt idx="246">0.0039241978229836898</cx:pt>
          <cx:pt idx="247">0.0041290806369890199</cx:pt>
          <cx:pt idx="248">0.0084408498767127495</cx:pt>
          <cx:pt idx="249">2.1791334183976599e-05</cx:pt>
          <cx:pt idx="250">0.00054691351193621998</cx:pt>
          <cx:pt idx="251">0.000240676299008537</cx:pt>
          <cx:pt idx="252">1.01165457375159e-06</cx:pt>
          <cx:pt idx="253">-0.00057433193286920503</cx:pt>
          <cx:pt idx="254">-0.00095313982086054705</cx:pt>
          <cx:pt idx="255">-0.0018840118502562999</cx:pt>
          <cx:pt idx="256">-0.0112848272021417</cx:pt>
          <cx:pt idx="257">-0.0145262216033702</cx:pt>
          <cx:pt idx="258">-0.014829792054211701</cx:pt>
          <cx:pt idx="259">-0.033526946670456199</cx:pt>
          <cx:pt idx="260">-0.042025164304652203</cx:pt>
          <cx:pt idx="261">-0.024475218960599399</cx:pt>
          <cx:pt idx="262">-0.027572363799266201</cx:pt>
          <cx:pt idx="263">-0.0194571632298777</cx:pt>
          <cx:pt idx="264">0.0087206802655167004</cx:pt>
          <cx:pt idx="265">0.0170736559599707</cx:pt>
          <cx:pt idx="266">0.0055058450586616698</cx:pt>
          <cx:pt idx="267">-0.015773866160117798</cx:pt>
          <cx:pt idx="268">-0.0098604012528287002</cx:pt>
          <cx:pt idx="269">0.0032314643812465299</cx:pt>
          <cx:pt idx="270">-0.00076360331784250705</cx:pt>
          <cx:pt idx="271">-0.0061957739077539301</cx:pt>
          <cx:pt idx="272">0.0018717759172371499</cx:pt>
          <cx:pt idx="273">0.0031710328417954899</cx:pt>
          <cx:pt idx="274">0.0031227332182656399</cx:pt>
          <cx:pt idx="275">0.0112363583007645</cx:pt>
          <cx:pt idx="276">0.0035814323743353499</cx:pt>
          <cx:pt idx="277">-0.0063851333978545101</cx:pt>
          <cx:pt idx="278">-0.0030240552750777001</cx:pt>
          <cx:pt idx="279">-0.0025066557021348498</cx:pt>
          <cx:pt idx="280">6.1609581342174296e-05</cx:pt>
          <cx:pt idx="281">-0.00022419123589499299</cx:pt>
          <cx:pt idx="282">-0.0026977674905371502</cx:pt>
          <cx:pt idx="283">-0.0030471662436851198</cx:pt>
          <cx:pt idx="284">-0.0087025557005387302</cx:pt>
          <cx:pt idx="285">-0.0067586670978803196</cx:pt>
          <cx:pt idx="286">-0.0079632204977825999</cx:pt>
          <cx:pt idx="287">-0.017989951785451899</cx:pt>
          <cx:pt idx="288">-0.033936221469373397</cx:pt>
          <cx:pt idx="289">-0.014678599955164301</cx:pt>
          <cx:pt idx="290">-0.0040407264078479001</cx:pt>
          <cx:pt idx="291">0.010036675967828999</cx:pt>
          <cx:pt idx="292">0.023320070094543802</cx:pt>
          <cx:pt idx="293">0.0047215051236453899</cx:pt>
          <cx:pt idx="294">-0.0079549900753469599</cx:pt>
          <cx:pt idx="295">-0.0464944291095764</cx:pt>
          <cx:pt idx="296">-0.021919555389631001</cx:pt>
          <cx:pt idx="297">-0.0087304186006122893</cx:pt>
          <cx:pt idx="298">-0.0091527069272157504</cx:pt>
          <cx:pt idx="299">-0.010124075538370801</cx:pt>
          <cx:pt idx="300">-0.020287530263963599</cx:pt>
          <cx:pt idx="301">-0.0061624525340812598</cx:pt>
          <cx:pt idx="302">0.000693221703491832</cx:pt>
          <cx:pt idx="303">0.0108013045070833</cx:pt>
          <cx:pt idx="304">-0.0043324814858006003</cx:pt>
          <cx:pt idx="305">-0.0151414889812055</cx:pt>
          <cx:pt idx="306">-0.0042664986693171803</cx:pt>
          <cx:pt idx="307">-0.0010549549854676299</cx:pt>
          <cx:pt idx="308">-0.000156830298556689</cx:pt>
          <cx:pt idx="309">-0.00041119632800161601</cx:pt>
          <cx:pt idx="310">-0.0022703408908672802</cx:pt>
          <cx:pt idx="311">-0.0054638056154983298</cx:pt>
          <cx:pt idx="312">-0.0080450889454397392</cx:pt>
          <cx:pt idx="313">0.0030707964923074099</cx:pt>
          <cx:pt idx="314">0.0079107971445291792</cx:pt>
          <cx:pt idx="315">0.00071131068990845105</cx:pt>
          <cx:pt idx="316">-0.0188272935399619</cx:pt>
          <cx:pt idx="317">0.015707203632215901</cx:pt>
          <cx:pt idx="318">0.018161074937876501</cx:pt>
          <cx:pt idx="319">0.016559435843029002</cx:pt>
          <cx:pt idx="320">0.0056302105309055401</cx:pt>
          <cx:pt idx="321">-0.021339549071148201</cx:pt>
          <cx:pt idx="322">-0.034232817383445399</cx:pt>
          <cx:pt idx="323">-0.061187826655383401</cx:pt>
          <cx:pt idx="324">-0.022702255439513399</cx:pt>
          <cx:pt idx="325">-0.031044379407134601</cx:pt>
          <cx:pt idx="326">-0.031046882801159002</cx:pt>
          <cx:pt idx="327">-0.00288124070863255</cx:pt>
          <cx:pt idx="328">-0.0268898866101882</cx:pt>
          <cx:pt idx="329">-0.00058142958016667203</cx:pt>
          <cx:pt idx="330">-0.00069058049478405096</cx:pt>
          <cx:pt idx="331">0.0080962434866069799</cx:pt>
          <cx:pt idx="332">0.00080742529419498897</cx:pt>
          <cx:pt idx="333">-0.00485122427459288</cx:pt>
          <cx:pt idx="334">-0.00067471639649445002</cx:pt>
          <cx:pt idx="335">-0.000100612883147522</cx:pt>
          <cx:pt idx="336">0.00052086005541689205</cx:pt>
          <cx:pt idx="337">0.00010867061677419</cx:pt>
          <cx:pt idx="338">-0.0010263633530099899</cx:pt>
          <cx:pt idx="339">-0.0035882541902392201</cx:pt>
          <cx:pt idx="340">-0.0044475466328716901</cx:pt>
          <cx:pt idx="341">0.013101279366143701</cx:pt>
          <cx:pt idx="342">0.0092840946384888396</cx:pt>
          <cx:pt idx="343">-0.00122231159785599</cx:pt>
          <cx:pt idx="344">-0.0078204646009290401</cx:pt>
          <cx:pt idx="345">0.0040565596345985104</cx:pt>
          <cx:pt idx="346">0.0060491151936651897</cx:pt>
          <cx:pt idx="347">0.0045067993614830602</cx:pt>
          <cx:pt idx="348">-0.020495342650793499</cx:pt>
          <cx:pt idx="349">-0.033631693396203102</cx:pt>
          <cx:pt idx="350">-0.048555784571792</cx:pt>
          <cx:pt idx="351">-0.043168993694814403</cx:pt>
          <cx:pt idx="352">-0.026258796318346999</cx:pt>
          <cx:pt idx="353">-0.018026316294536299</cx:pt>
          <cx:pt idx="354">-0.023199930706298201</cx:pt>
          <cx:pt idx="355">0.0020224869115158801</cx:pt>
          <cx:pt idx="356">0.00330254318310661</cx:pt>
          <cx:pt idx="357">0.0137777384924445</cx:pt>
          <cx:pt idx="358">0.0098844313658236205</cx:pt>
          <cx:pt idx="359">0.0085516170409869596</cx:pt>
          <cx:pt idx="360">0.0058158698654650898</cx:pt>
          <cx:pt idx="361">-0.0034784984821857302</cx:pt>
          <cx:pt idx="362">-0.00264390099260661</cx:pt>
          <cx:pt idx="363">-0.0010095326113016201</cx:pt>
          <cx:pt idx="364">0.00040963902339113901</cx:pt>
          <cx:pt idx="365">0.000146511508737948</cx:pt>
          <cx:pt idx="366">-0.00067887021839637296</cx:pt>
          <cx:pt idx="367">-0.0036954822834209802</cx:pt>
          <cx:pt idx="368">-0.0045523535707821198</cx:pt>
          <cx:pt idx="369">0.011463460057438001</cx:pt>
          <cx:pt idx="370">0.0161591112769955</cx:pt>
          <cx:pt idx="371">0.0095021756908026805</cx:pt>
          <cx:pt idx="372">0.018021789529878901</cx:pt>
          <cx:pt idx="373">0.014298216406745499</cx:pt>
          <cx:pt idx="374">0.0066491386856951697</cx:pt>
          <cx:pt idx="375">-0.0049368968658635498</cx:pt>
          <cx:pt idx="376">-0.016561573797899101</cx:pt>
          <cx:pt idx="377">-0.0269917429774305</cx:pt>
          <cx:pt idx="378">-0.0219683916528952</cx:pt>
          <cx:pt idx="379">-0.0010272158291473601</cx:pt>
          <cx:pt idx="380">-0.0139897249820275</cx:pt>
          <cx:pt idx="381">-0.0170300561286434</cx:pt>
          <cx:pt idx="382">-0.0099116741714144006</cx:pt>
          <cx:pt idx="383">0.000606735584680063</cx:pt>
          <cx:pt idx="384">0.0053582956250916199</cx:pt>
          <cx:pt idx="385">0.010795513120676</cx:pt>
          <cx:pt idx="386">0.019109877468103501</cx:pt>
          <cx:pt idx="387">0.00283378835448149</cx:pt>
          <cx:pt idx="388">-0.0046138292133845</cx:pt>
          <cx:pt idx="389">-0.0010439742107618</cx:pt>
          <cx:pt idx="390">-0.0011514539006711199</cx:pt>
          <cx:pt idx="391">0.00032989189350691198</cx:pt>
          <cx:pt idx="392">-6.4802606965559906e-05</cx:pt>
          <cx:pt idx="393">-8.4190562722258498e-05</cx:pt>
          <cx:pt idx="394">-0.00065690543291031399</cx:pt>
          <cx:pt idx="395">0.00104336063943211</cx:pt>
          <cx:pt idx="396">0.00164711206794893</cx:pt>
          <cx:pt idx="397">0.0236579356561285</cx:pt>
          <cx:pt idx="398">0.0224554744376242</cx:pt>
          <cx:pt idx="399">0.017518090226939901</cx:pt>
          <cx:pt idx="400">0.020816900886502</cx:pt>
          <cx:pt idx="401">0.024580102294869101</cx:pt>
          <cx:pt idx="402">0.0091360468406718603</cx:pt>
          <cx:pt idx="403">0.0127629554876306</cx:pt>
          <cx:pt idx="404">-0.011205055950070601</cx:pt>
          <cx:pt idx="405">0.00412890094302178</cx:pt>
          <cx:pt idx="406">0.011716427056523799</cx:pt>
          <cx:pt idx="407">0.000445038588499667</cx:pt>
          <cx:pt idx="408">0.0068878163506313197</cx:pt>
          <cx:pt idx="409">-0.0169073170100268</cx:pt>
          <cx:pt idx="410">-0.0241760191573239</cx:pt>
          <cx:pt idx="411">-0.0033519900440362</cx:pt>
          <cx:pt idx="412">-0.020583422616372402</cx:pt>
          <cx:pt idx="413">-0.0073408186830489098</cx:pt>
          <cx:pt idx="414">0.00098463220357093706</cx:pt>
          <cx:pt idx="415">-0.0117446426476437</cx:pt>
          <cx:pt idx="416">-0.0024338574554269598</cx:pt>
          <cx:pt idx="417">0.00307855353390124</cx:pt>
          <cx:pt idx="418">0.00066206997768783102</cx:pt>
          <cx:pt idx="419">0.00045601921328815997</cx:pt>
          <cx:pt idx="420">0.00037320602423023702</cx:pt>
          <cx:pt idx="421">-0.00093625316938084405</cx:pt>
          <cx:pt idx="422">-0.00052309608485814896</cx:pt>
          <cx:pt idx="423">0.0086763796765603092</cx:pt>
          <cx:pt idx="424">0.0085147410447428198</cx:pt>
          <cx:pt idx="425">0.017947313675965599</cx:pt>
          <cx:pt idx="426">0.0083497612955876592</cx:pt>
          <cx:pt idx="427">0.0062288326939305104</cx:pt>
          <cx:pt idx="428">0.0155843040940624</cx:pt>
          <cx:pt idx="429">0.0401187680644721</cx:pt>
          <cx:pt idx="430">0.0270612813958147</cx:pt>
          <cx:pt idx="431">0.017392585524994699</cx:pt>
          <cx:pt idx="432">0.0163728666541572</cx:pt>
          <cx:pt idx="433">0.0356602999475586</cx:pt>
          <cx:pt idx="434">0.031767896555563703</cx:pt>
          <cx:pt idx="435">0.0119339363118994</cx:pt>
          <cx:pt idx="436">0.016508866168200201</cx:pt>
          <cx:pt idx="437">-0.0076366894557437304</cx:pt>
          <cx:pt idx="438">-0.0077429375087395202</cx:pt>
          <cx:pt idx="439">-0.0063902422489401098</cx:pt>
          <cx:pt idx="440">-0.031814012806363597</cx:pt>
          <cx:pt idx="441">-0.023561970372753101</cx:pt>
          <cx:pt idx="442">-0.0055632791417358704</cx:pt>
          <cx:pt idx="443">-0.00734637106472467</cx:pt>
          <cx:pt idx="444">0.0019078173054423099</cx:pt>
          <cx:pt idx="445">0.0092145262355770308</cx:pt>
          <cx:pt idx="446">0.0040692128797481502</cx:pt>
          <cx:pt idx="447">0.0010052378259544101</cx:pt>
          <cx:pt idx="448">-0.00055962128643298405</cx:pt>
          <cx:pt idx="449">-0.00088894716299850397</cx:pt>
          <cx:pt idx="450">-0.00083545209585481799</cx:pt>
          <cx:pt idx="451">0.0086780417126774197</cx:pt>
          <cx:pt idx="452">0.0030593173396822101</cx:pt>
          <cx:pt idx="453">0.0079706023181622503</cx:pt>
          <cx:pt idx="454">0.013721794144519499</cx:pt>
          <cx:pt idx="455">0.0038487216196628898</cx:pt>
          <cx:pt idx="456">0.00301872454196831</cx:pt>
          <cx:pt idx="457">0.025664740399524499</cx:pt>
          <cx:pt idx="458">0.037809689607019199</cx:pt>
          <cx:pt idx="459">0.035021655022153202</cx:pt>
          <cx:pt idx="460">0.045311588870690103</cx:pt>
          <cx:pt idx="461">0.046731612229942703</cx:pt>
          <cx:pt idx="462">0.024033274817581302</cx:pt>
          <cx:pt idx="463">0.024801668365764001</cx:pt>
          <cx:pt idx="464">0.0230949988885405</cx:pt>
          <cx:pt idx="465">0.019045737047836599</cx:pt>
          <cx:pt idx="466">-0.0035346658683349198</cx:pt>
          <cx:pt idx="467">-0.00271028464448412</cx:pt>
          <cx:pt idx="468">-0.00467633085778463</cx:pt>
          <cx:pt idx="469">-0.0013173803684002601</cx:pt>
          <cx:pt idx="470">-0.00319988995436663</cx:pt>
          <cx:pt idx="471">-0.0033532653786091898</cx:pt>
          <cx:pt idx="472">0.00100433785478221</cx:pt>
          <cx:pt idx="473">0.013155459804002401</cx:pt>
          <cx:pt idx="474">0.0053083102864267401</cx:pt>
          <cx:pt idx="475">0.00049423838945373199</cx:pt>
          <cx:pt idx="476">-0.000227158806130375</cx:pt>
          <cx:pt idx="477">-0.000522024276686408</cx:pt>
          <cx:pt idx="478">0.0013888606527618799</cx:pt>
          <cx:pt idx="479">0.0034961476162038399</cx:pt>
          <cx:pt idx="480">0.0082450025210316497</cx:pt>
          <cx:pt idx="481">0.010815642649512999</cx:pt>
          <cx:pt idx="482">0.0070109224767807799</cx:pt>
          <cx:pt idx="483">-0.0042438130108145801</cx:pt>
          <cx:pt idx="484">0.0066038215845943696</cx:pt>
          <cx:pt idx="485">0.018939591672467702</cx:pt>
          <cx:pt idx="486">0.021170034498297598</cx:pt>
          <cx:pt idx="487">0.036413499149542498</cx:pt>
          <cx:pt idx="488">0.040072745300620903</cx:pt>
          <cx:pt idx="489">0.038765969321434099</cx:pt>
          <cx:pt idx="490">0.0162785208139151</cx:pt>
          <cx:pt idx="491">0.0127800664408358</cx:pt>
          <cx:pt idx="492">0.0289643355285371</cx:pt>
          <cx:pt idx="493">0.016918577585517399</cx:pt>
          <cx:pt idx="494">-0.0092664137013665493</cx:pt>
          <cx:pt idx="495">-0.0087092469059635892</cx:pt>
          <cx:pt idx="496">-0.0014890535893447199</cx:pt>
          <cx:pt idx="497">0.00702788603171657</cx:pt>
          <cx:pt idx="498">0.00455193583752804</cx:pt>
          <cx:pt idx="499">0.0056932702649522002</cx:pt>
          <cx:pt idx="500">0.0040156890864666396</cx:pt>
          <cx:pt idx="501">0.0078346227471053596</cx:pt>
          <cx:pt idx="502">0.0026122247489759201</cx:pt>
          <cx:pt idx="503">-5.6261663815224403e-05</cx:pt>
          <cx:pt idx="504">0.00016340408298735901</cx:pt>
          <cx:pt idx="505">0.00030634944680965203</cx:pt>
          <cx:pt idx="506">0.00070521903527745997</cx:pt>
          <cx:pt idx="507">0.00019313897852727701</cx:pt>
          <cx:pt idx="508">0.0091170131220033694</cx:pt>
          <cx:pt idx="509">0.017875194957264501</cx:pt>
          <cx:pt idx="510">0.024043878133451799</cx:pt>
          <cx:pt idx="511">0.018143561706193401</cx:pt>
          <cx:pt idx="512">0.017368011265152899</cx:pt>
          <cx:pt idx="513">0.022026074967347199</cx:pt>
          <cx:pt idx="514">0.0114700820296301</cx:pt>
          <cx:pt idx="515">0.018442000951010801</cx:pt>
          <cx:pt idx="516">0.025603463349335099</cx:pt>
          <cx:pt idx="517">0.017730866338799799</cx:pt>
          <cx:pt idx="518">0.012039045357079199</cx:pt>
          <cx:pt idx="519">0.0037879420162019199</cx:pt>
          <cx:pt idx="520">0.0089986398465893604</cx:pt>
          <cx:pt idx="521">-0.00114640666173522</cx:pt>
          <cx:pt idx="522">-0.0022511620876567201</cx:pt>
          <cx:pt idx="523">0.0032351908443782199</cx:pt>
          <cx:pt idx="524">0.0083129313835742097</cx:pt>
          <cx:pt idx="525">0.015280594022683501</cx:pt>
          <cx:pt idx="526">0.0152589635333822</cx:pt>
          <cx:pt idx="527">0.014021471589419901</cx:pt>
          <cx:pt idx="528">0.0099571958573356403</cx:pt>
          <cx:pt idx="529">-0.00017597413027920601</cx:pt>
          <cx:pt idx="530">0.00036684748089920198</cx:pt>
          <cx:pt idx="531">-0.000507361096886349</cx:pt>
          <cx:pt idx="532">-0.00035533398048964298</cx:pt>
          <cx:pt idx="533">0.00073586561396716199</cx:pt>
          <cx:pt idx="534">-0.0020849030436344701</cx:pt>
          <cx:pt idx="535">-0.0065226156753692499</cx:pt>
          <cx:pt idx="536">0.0043123420455850898</cx:pt>
          <cx:pt idx="537">0.0122169948001954</cx:pt>
          <cx:pt idx="538">0.0138934241272208</cx:pt>
          <cx:pt idx="539">0.020096600291757898</cx:pt>
          <cx:pt idx="540">0.0063246580031772201</cx:pt>
          <cx:pt idx="541">0.0059509809350019498</cx:pt>
          <cx:pt idx="542">0.0097569999711145296</cx:pt>
          <cx:pt idx="543">0.0027091466191677301</cx:pt>
          <cx:pt idx="544">-0.0139603982191753</cx:pt>
          <cx:pt idx="545">-0.0114263834932255</cx:pt>
          <cx:pt idx="546">-0.0097256154517785399</cx:pt>
          <cx:pt idx="547">0.0067079827632317898</cx:pt>
          <cx:pt idx="548">0.013467401491810801</cx:pt>
          <cx:pt idx="549">0.0146273580416496</cx:pt>
          <cx:pt idx="550">0.0158264373551909</cx:pt>
          <cx:pt idx="551">0.0120149766872273</cx:pt>
          <cx:pt idx="552">0.0044854454641001197</cx:pt>
          <cx:pt idx="553">0.017175115158750299</cx:pt>
          <cx:pt idx="554">0.018856391441794899</cx:pt>
          <cx:pt idx="555">0.022857490527412198</cx:pt>
          <cx:pt idx="556">0.0083180939562490907</cx:pt>
          <cx:pt idx="557">-0.00253981787003123</cx:pt>
          <cx:pt idx="558">0.0016420909831623999</cx:pt>
          <cx:pt idx="559">0.00026594809081899898</cx:pt>
          <cx:pt idx="560">0.00031572790084089702</cx:pt>
          <cx:pt idx="561">0.00055411239745778299</cx:pt>
          <cx:pt idx="562">-0.00022110532755107099</cx:pt>
          <cx:pt idx="563">-0.0030151347318392199</cx:pt>
          <cx:pt idx="564">0.0021980122189804402</cx:pt>
          <cx:pt idx="565">0.00556945871041297</cx:pt>
          <cx:pt idx="566">0.0056693678358655398</cx:pt>
          <cx:pt idx="567">0.019472363019638499</cx:pt>
          <cx:pt idx="568">0.0068393959932498303</cx:pt>
          <cx:pt idx="569">-0.012767844031953199</cx:pt>
          <cx:pt idx="570">-0.0053052488958800102</cx:pt>
          <cx:pt idx="571">-0.0077686046725628502</cx:pt>
          <cx:pt idx="572">-0.013702915184431201</cx:pt>
          <cx:pt idx="573">-0.030577740288524301</cx:pt>
          <cx:pt idx="574">-0.0206734324122324</cx:pt>
          <cx:pt idx="575">0.0096399402654639196</cx:pt>
          <cx:pt idx="576">0.016620528398485501</cx:pt>
          <cx:pt idx="577">0.0074552325437373104</cx:pt>
          <cx:pt idx="578">0.0131949556369646</cx:pt>
          <cx:pt idx="579">0.0092774592300679005</cx:pt>
          <cx:pt idx="580">0.016131166236518699</cx:pt>
          <cx:pt idx="581">0.025965445923137601</cx:pt>
          <cx:pt idx="582">0.024407269993217101</cx:pt>
          <cx:pt idx="583">0.023233535250071699</cx:pt>
          <cx:pt idx="584">0.0081462547854305404</cx:pt>
          <cx:pt idx="585">-0.0032948596384120201</cx:pt>
          <cx:pt idx="586">0.00082380745377649801</cx:pt>
          <cx:pt idx="587">-0.00020193758593961301</cx:pt>
          <cx:pt idx="588">-0.000232952392807673</cx:pt>
          <cx:pt idx="589">0.000223566820788318</cx:pt>
          <cx:pt idx="590">-0.00094813886159767402</cx:pt>
          <cx:pt idx="591">-0.00047829905560000399</cx:pt>
          <cx:pt idx="592">0.0044135619374562401</cx:pt>
          <cx:pt idx="593">0.0041918505225573104</cx:pt>
          <cx:pt idx="594">0.0032547867026292798</cx:pt>
          <cx:pt idx="595">0.0119731433617624</cx:pt>
          <cx:pt idx="596">0.012630731438595499</cx:pt>
          <cx:pt idx="597">0.0089798722056058395</cx:pt>
          <cx:pt idx="598">-0.0019425395986910599</cx:pt>
          <cx:pt idx="599">0.0054093314313334003</cx:pt>
          <cx:pt idx="600">-0.0012359398545551199</cx:pt>
          <cx:pt idx="601">-0.0171890218740701</cx:pt>
          <cx:pt idx="602">-0.0199068616882053</cx:pt>
          <cx:pt idx="603">-0.020038541694026399</cx:pt>
          <cx:pt idx="604">-0.0138833961148078</cx:pt>
          <cx:pt idx="605">0.0072297549929065397</cx:pt>
          <cx:pt idx="606">0.0033955524675543399</cx:pt>
          <cx:pt idx="607">0.014215457025826401</cx:pt>
          <cx:pt idx="608">0.0153361209592737</cx:pt>
          <cx:pt idx="609">0.020981076106697898</cx:pt>
          <cx:pt idx="610">0.033819590451316897</cx:pt>
          <cx:pt idx="611">0.028792790787693999</cx:pt>
          <cx:pt idx="612">0.0052573401163220797</cx:pt>
          <cx:pt idx="613">-0.00467062766170944</cx:pt>
          <cx:pt idx="614">0.00048582436106570797</cx:pt>
          <cx:pt idx="615">0.000440047843395416</cx:pt>
          <cx:pt idx="616">7.9545652371513403e-05</cx:pt>
          <cx:pt idx="617">-0.00039036079359084302</cx:pt>
          <cx:pt idx="618">0.000780228055433344</cx:pt>
          <cx:pt idx="619">0.00177338073220248</cx:pt>
          <cx:pt idx="620">0.0064497697132737796</cx:pt>
          <cx:pt idx="621">0.0024531373191285801</cx:pt>
          <cx:pt idx="622">0.0012398001587774999</cx:pt>
          <cx:pt idx="623">0.0074980897389918498</cx:pt>
          <cx:pt idx="624">0.0059346090385382303</cx:pt>
          <cx:pt idx="625">0.0012009800058036301</cx:pt>
          <cx:pt idx="626">0.0099193648596114705</cx:pt>
          <cx:pt idx="627">0.019303868664138801</cx:pt>
          <cx:pt idx="628">0.011246945793412301</cx:pt>
          <cx:pt idx="629">-0.0106940953967056</cx:pt>
          <cx:pt idx="630">-0.029289542088062399</cx:pt>
          <cx:pt idx="631">-0.027654399505649699</cx:pt>
          <cx:pt idx="632">-0.020375894179995701</cx:pt>
          <cx:pt idx="633">-0.0180310382562919</cx:pt>
          <cx:pt idx="634">-0.00585003635486966</cx:pt>
          <cx:pt idx="635">0.0212465057049551</cx:pt>
          <cx:pt idx="636">0.0188202757115234</cx:pt>
          <cx:pt idx="637">0.024179597861582299</cx:pt>
          <cx:pt idx="638">0.025516527807742499</cx:pt>
          <cx:pt idx="639">0.013830977259019699</cx:pt>
          <cx:pt idx="640">0.0030975065786804498</cx:pt>
          <cx:pt idx="641">-0.0045010026434531098</cx:pt>
          <cx:pt idx="642">-0.000231402583061863</cx:pt>
          <cx:pt idx="643">-0.00035831841866260702</cx:pt>
          <cx:pt idx="644">-0.00055299535622194205</cx:pt>
          <cx:pt idx="645">6.0748517650934001e-05</cx:pt>
          <cx:pt idx="646">0.00018332792548295701</cx:pt>
          <cx:pt idx="647">0.00090533623312567498</cx:pt>
          <cx:pt idx="648">-0.0013602874966263799</cx:pt>
          <cx:pt idx="649">-0.0104406603729362</cx:pt>
          <cx:pt idx="650">-0.0215509643087279</cx:pt>
          <cx:pt idx="651">-0.0103646069737875</cx:pt>
          <cx:pt idx="652">0.0072988165557846202</cx:pt>
          <cx:pt idx="653">0.0012336089335358701</cx:pt>
          <cx:pt idx="654">0.0073810532319981501</cx:pt>
          <cx:pt idx="655">0.016574559007952201</cx:pt>
          <cx:pt idx="656">0.0014862988010961901</cx:pt>
          <cx:pt idx="657">0.0016273185270106901</cx:pt>
          <cx:pt idx="658">-0.0070009703160551998</cx:pt>
          <cx:pt idx="659">0.0102042603314878</cx:pt>
          <cx:pt idx="660">0.0040782460095757696</cx:pt>
          <cx:pt idx="661">-0.0021700820040730399</cx:pt>
          <cx:pt idx="662">0.0180024524766003</cx:pt>
          <cx:pt idx="663">0.0141170275666113</cx:pt>
          <cx:pt idx="664">0.016784563356720301</cx:pt>
          <cx:pt idx="665">0.0227530881553057</cx:pt>
          <cx:pt idx="666">0.017287177281021901</cx:pt>
          <cx:pt idx="667">0.0079217086312286106</cx:pt>
          <cx:pt idx="668">-0.00022813725898555501</cx:pt>
          <cx:pt idx="669">-0.0030428024836198198</cx:pt>
          <cx:pt idx="670">-0.00083130770638169401</cx:pt>
          <cx:pt idx="671">9.9839964851982399e-05</cx:pt>
          <cx:pt idx="672">-0.00047853571266858499</cx:pt>
          <cx:pt idx="673">-0.00053637829553882801</cx:pt>
          <cx:pt idx="674">0.000114429472622764</cx:pt>
          <cx:pt idx="675">-0.00157530597594086</cx:pt>
          <cx:pt idx="676">-0.0068035033859642604</cx:pt>
          <cx:pt idx="677">-0.015437618419659601</cx:pt>
          <cx:pt idx="678">-0.021866579955919799</cx:pt>
          <cx:pt idx="679">-0.017474725066605201</cx:pt>
          <cx:pt idx="680">-0.0066723083087767698</cx:pt>
          <cx:pt idx="681">0.0038864609018253202</cx:pt>
          <cx:pt idx="682">0.0024098290079840501</cx:pt>
          <cx:pt idx="683">0.012434022410254</cx:pt>
          <cx:pt idx="684">0.00352995571680634</cx:pt>
          <cx:pt idx="685">0.019398744434227799</cx:pt>
          <cx:pt idx="686">0.023629051622806499</cx:pt>
          <cx:pt idx="687">0.017991179424162101</cx:pt>
          <cx:pt idx="688">0.0200742817530296</cx:pt>
          <cx:pt idx="689">-0.010437299411154</cx:pt>
          <cx:pt idx="690">0.0031567882033436</cx:pt>
          <cx:pt idx="691">0.00598896415653588</cx:pt>
          <cx:pt idx="692">0.0063511464590185404</cx:pt>
          <cx:pt idx="693">0.0042900774520381003</cx:pt>
          <cx:pt idx="694">0.0065933798612586702</cx:pt>
          <cx:pt idx="695">0.0037073707836081599</cx:pt>
          <cx:pt idx="696">0.00029375969683819998</cx:pt>
          <cx:pt idx="697">0.00094630598102727302</cx:pt>
          <cx:pt idx="698">-0.00036485193233359701</cx:pt>
          <cx:pt idx="699">0.00015254711930367599</cx:pt>
          <cx:pt idx="700">0.000124200820483407</cx:pt>
          <cx:pt idx="701">-0.00024512902359397201</cx:pt>
          <cx:pt idx="702">-0.00031049762405460998</cx:pt>
          <cx:pt idx="703">-0.00063029610776174801</cx:pt>
          <cx:pt idx="704">-0.0045231162196856601</cx:pt>
          <cx:pt idx="705">-0.0099881435020059191</cx:pt>
          <cx:pt idx="706">-0.00359717201881702</cx:pt>
          <cx:pt idx="707">-0.0041220100819325499</cx:pt>
          <cx:pt idx="708">-0.0088176324899218797</cx:pt>
          <cx:pt idx="709">-0.0105883342961871</cx:pt>
          <cx:pt idx="710">-0.0090230164945151094</cx:pt>
          <cx:pt idx="711">-0.018207619146727801</cx:pt>
          <cx:pt idx="712">-0.023921356234254901</cx:pt>
          <cx:pt idx="713">-0.00382573079746008</cx:pt>
          <cx:pt idx="714">0.0099379106770022992</cx:pt>
          <cx:pt idx="715">0.0085059636964428097</cx:pt>
          <cx:pt idx="716">0.0082126622301080497</cx:pt>
          <cx:pt idx="717">-0.0043077448042193297</cx:pt>
          <cx:pt idx="718">-0.0067772958615366996</cx:pt>
          <cx:pt idx="719">-0.0090295489893039999</cx:pt>
          <cx:pt idx="720">-0.00500482764741311</cx:pt>
          <cx:pt idx="721">-0.00115169378269664</cx:pt>
          <cx:pt idx="722">-4.7031745674697699e-05</cx:pt>
          <cx:pt idx="723">0.00078943639869932</cx:pt>
          <cx:pt idx="724">-0.00100225047488762</cx:pt>
          <cx:pt idx="725">0.00073349622688916602</cx:pt>
          <cx:pt idx="726">0.00057876783757092602</cx:pt>
          <cx:pt idx="727">1.8139042844072701e-05</cx:pt>
          <cx:pt idx="728">0.00049817622778450504</cx:pt>
          <cx:pt idx="729">0.00065221578074756701</cx:pt>
          <cx:pt idx="730">-0.00029347138054124398</cx:pt>
          <cx:pt idx="731">-0.00029856089676176702</cx:pt>
          <cx:pt idx="732">0.00118372286079529</cx:pt>
          <cx:pt idx="733">0.00019438981484216501</cx:pt>
          <cx:pt idx="734">0.00111862563283327</cx:pt>
          <cx:pt idx="735">-0.00138016541780512</cx:pt>
          <cx:pt idx="736">-0.0053372011361362704</cx:pt>
          <cx:pt idx="737">-0.0086532119556777393</cx:pt>
          <cx:pt idx="738">-0.0079610656608633899</cx:pt>
          <cx:pt idx="739">-0.0034206768719660199</cx:pt>
          <cx:pt idx="740">0.0020233579011065201</cx:pt>
          <cx:pt idx="741">0.0010392884321131499</cx:pt>
          <cx:pt idx="742">-0.0051597593430900302</cx:pt>
          <cx:pt idx="743">-0.0090580375170570097</cx:pt>
          <cx:pt idx="744">-0.0066635899296926303</cx:pt>
          <cx:pt idx="745">-0.010779977628862999</cx:pt>
          <cx:pt idx="746">-0.0058020049907902896</cx:pt>
          <cx:pt idx="747">-0.0052129234489423802</cx:pt>
          <cx:pt idx="748">-0.00147436001213631</cx:pt>
          <cx:pt idx="749">-0.00018511668443876601</cx:pt>
          <cx:pt idx="750">-0.00216490061541114</cx:pt>
          <cx:pt idx="751">-0.00029903977976169702</cx:pt>
          <cx:pt idx="752">-0.00082290842082092695</cx:pt>
          <cx:pt idx="753">0.00080722632235929201</cx:pt>
          <cx:pt idx="754">-0.000180916471011209</cx:pt>
          <cx:pt idx="755">8.9582227231721802e-06</cx:pt>
          <cx:pt idx="756">0.000111188875350991</cx:pt>
          <cx:pt idx="757">0.00083808709567437505</cx:pt>
          <cx:pt idx="758">0.00035003244816135602</cx:pt>
          <cx:pt idx="759">0.00023644356088322401</cx:pt>
          <cx:pt idx="760">0.00045079721328393702</cx:pt>
          <cx:pt idx="761">0.000196094320265463</cx:pt>
          <cx:pt idx="762">-2.9223983808995601e-05</cx:pt>
          <cx:pt idx="763">-0.00069489111361360203</cx:pt>
          <cx:pt idx="764">-0.00080060316108116196</cx:pt>
          <cx:pt idx="765">0.00033064392148635601</cx:pt>
          <cx:pt idx="766">-0.00030576322410029802</cx:pt>
          <cx:pt idx="767">0.000179879482916912</cx:pt>
          <cx:pt idx="768">4.22552458867878e-05</cx:pt>
          <cx:pt idx="769">-0.00049912095732365799</cx:pt>
          <cx:pt idx="770">-0.00100328170824788</cx:pt>
          <cx:pt idx="771">-0.0012357225688321501</cx:pt>
          <cx:pt idx="772">-0.00078300740865849502</cx:pt>
          <cx:pt idx="773">-0.00131383366168968</cx:pt>
          <cx:pt idx="774">-0.0031753000462163799</cx:pt>
          <cx:pt idx="775">-0.00046901182690292198</cx:pt>
          <cx:pt idx="776">0.00135906528380309</cx:pt>
          <cx:pt idx="777">-0.0013814949612473799</cx:pt>
          <cx:pt idx="778">-0.0026648444523185298</cx:pt>
          <cx:pt idx="779">-0.0010498809878314399</cx:pt>
          <cx:pt idx="780">0.00033922013862909903</cx:pt>
          <cx:pt idx="781">-0.000445142660536202</cx:pt>
          <cx:pt idx="782">-0.00018017865306958099</cx:pt>
          <cx:pt idx="783">-2.9631315024141099e-05</cx:pt>
        </cx:lvl>
      </cx:numDim>
    </cx:data>
    <cx:data id="197">
      <cx:numDim type="val">
        <cx:f>'001_WA_F - 副本'!$GP$1:$GP$784</cx:f>
        <cx:lvl ptCount="784" formatCode="G/通用格式">
          <cx:pt idx="0">0.0010673303725050301</cx:pt>
          <cx:pt idx="1">0.00032406163023317999</cx:pt>
          <cx:pt idx="2">0.000537488058654214</cx:pt>
          <cx:pt idx="3">-0.000100207865445669</cx:pt>
          <cx:pt idx="4">-0.00045690388733165199</cx:pt>
          <cx:pt idx="5">6.5859840531960203e-05</cx:pt>
          <cx:pt idx="6">-0.00014399103198765601</cx:pt>
          <cx:pt idx="7">0.00022581613562306</cx:pt>
          <cx:pt idx="8">4.9965158630909999e-07</cx:pt>
          <cx:pt idx="9">0.00025626213115634598</cx:pt>
          <cx:pt idx="10">4.2613215841741997e-06</cx:pt>
          <cx:pt idx="11">6.1711903800207695e-05</cx:pt>
          <cx:pt idx="12">-0.000326480882597379</cx:pt>
          <cx:pt idx="13">-0.00025290046333034498</cx:pt>
          <cx:pt idx="14">0.00013623761037917501</cx:pt>
          <cx:pt idx="15">0.00013224139318076099</cx:pt>
          <cx:pt idx="16">0.000115757239866295</cx:pt>
          <cx:pt idx="17">-0.00042919171754449902</cx:pt>
          <cx:pt idx="18">-0.00036562327263908598</cx:pt>
          <cx:pt idx="19">0.00027212005744503998</cx:pt>
          <cx:pt idx="20">-0.00017361738769528699</cx:pt>
          <cx:pt idx="21">-0.00037000896984045302</cx:pt>
          <cx:pt idx="22">-0.000249556936838854</cx:pt>
          <cx:pt idx="23">7.0541012525110399e-05</cx:pt>
          <cx:pt idx="24">-0.00035453261864343098</cx:pt>
          <cx:pt idx="25">-0.000472499594280377</cx:pt>
          <cx:pt idx="26">-9.6008875177944404e-05</cx:pt>
          <cx:pt idx="27">0.00027897305322555001</cx:pt>
          <cx:pt idx="28">-2.9843531056371999e-05</cx:pt>
          <cx:pt idx="29">6.3309544748405794e-05</cx:pt>
          <cx:pt idx="30">-0.000109065612016273</cx:pt>
          <cx:pt idx="31">-0.00035632668078443199</cx:pt>
          <cx:pt idx="32">-0.000186747055452752</cx:pt>
          <cx:pt idx="33">0.00020861320552040399</cx:pt>
          <cx:pt idx="34">0.00027217549296126002</cx:pt>
          <cx:pt idx="35">-0.000332122009520174</cx:pt>
          <cx:pt idx="36">-0.00081256538745765701</cx:pt>
          <cx:pt idx="37">-0.000189267730315684</cx:pt>
          <cx:pt idx="38">-0.00082782859589845099</cx:pt>
          <cx:pt idx="39">-0.00097825498463033908</cx:pt>
          <cx:pt idx="40">-0.00068744088274004197</cx:pt>
          <cx:pt idx="41">-0.00113485217556544</cx:pt>
          <cx:pt idx="42">-0.00059255130930356201</cx:pt>
          <cx:pt idx="43">0.000246498269846684</cx:pt>
          <cx:pt idx="44">0.00042503937482078801</cx:pt>
          <cx:pt idx="45">-0.0010339059350847201</cx:pt>
          <cx:pt idx="46">6.2907707898555203e-05</cx:pt>
          <cx:pt idx="47">-1.6775918080869199e-05</cx:pt>
          <cx:pt idx="48">-0.00046443309122368799</cx:pt>
          <cx:pt idx="49">-0.00079946570993556505</cx:pt>
          <cx:pt idx="50">0.000176695418626147</cx:pt>
          <cx:pt idx="51">-0.00022484452344573701</cx:pt>
          <cx:pt idx="52">-0.00058174524188415002</cx:pt>
          <cx:pt idx="53">0.00098323954074156991</cx:pt>
          <cx:pt idx="54">0.00048602739212509697</cx:pt>
          <cx:pt idx="55">0.00039704359392655803</cx:pt>
          <cx:pt idx="56">-0.00017271283628702099</cx:pt>
          <cx:pt idx="57">0.000548438994850343</cx:pt>
          <cx:pt idx="58">9.8268925284210202e-05</cx:pt>
          <cx:pt idx="59">8.7984498163293701e-05</cx:pt>
          <cx:pt idx="60">3.3585511584785803e-05</cx:pt>
          <cx:pt idx="61">-0.00082289967887709395</cx:pt>
          <cx:pt idx="62">-0.00035601463481009</cx:pt>
          <cx:pt idx="63">-0.00050038250389800704</cx:pt>
          <cx:pt idx="64">-0.0012803608157376501</cx:pt>
          <cx:pt idx="65">-0.0031973750790020802</cx:pt>
          <cx:pt idx="66">-0.0063527285184721404</cx:pt>
          <cx:pt idx="67">-0.0061874361455896204</cx:pt>
          <cx:pt idx="68">-0.00785630248265075</cx:pt>
          <cx:pt idx="69">-0.0089169402244103999</cx:pt>
          <cx:pt idx="70">-0.012760319028946801</cx:pt>
          <cx:pt idx="71">-0.010446023344965199</cx:pt>
          <cx:pt idx="72">-0.0097609349978261695</cx:pt>
          <cx:pt idx="73">-0.0033955819484402</cx:pt>
          <cx:pt idx="74">0.0013644371367995301</cx:pt>
          <cx:pt idx="75">-0.0025652724083999501</cx:pt>
          <cx:pt idx="76">-0.00107605832805237</cx:pt>
          <cx:pt idx="77">-0.0014219026787191901</cx:pt>
          <cx:pt idx="78">-0.00078915393537024102</cx:pt>
          <cx:pt idx="79">-0.00038555147495564901</cx:pt>
          <cx:pt idx="80">1.34315906539988e-05</cx:pt>
          <cx:pt idx="81">-0.000102629354604921</cx:pt>
          <cx:pt idx="82">0.00013671778783459399</cx:pt>
          <cx:pt idx="83">-0.00074562970872138197</cx:pt>
          <cx:pt idx="84">-0.000134376302141758</cx:pt>
          <cx:pt idx="85">-0.000217251033945788</cx:pt>
          <cx:pt idx="86">0.00089610189319576697</cx:pt>
          <cx:pt idx="87">-0.0004802131865472</cx:pt>
          <cx:pt idx="88">-9.2395048488678905e-05</cx:pt>
          <cx:pt idx="89">5.1101618149420401e-05</cx:pt>
          <cx:pt idx="90">-0.00028458642781646799</cx:pt>
          <cx:pt idx="91">-0.0020681318677088401</cx:pt>
          <cx:pt idx="92">-0.0060969347627086402</cx:pt>
          <cx:pt idx="93">-0.0119427836535426</cx:pt>
          <cx:pt idx="94">-0.017627302523008401</cx:pt>
          <cx:pt idx="95">-0.0139678757190964</cx:pt>
          <cx:pt idx="96">-0.0142216223314227</cx:pt>
          <cx:pt idx="97">-0.033173484757911702</cx:pt>
          <cx:pt idx="98">-0.034635507589580297</cx:pt>
          <cx:pt idx="99">-0.029919946585365301</cx:pt>
          <cx:pt idx="100">-0.026511331551256099</cx:pt>
          <cx:pt idx="101">-0.000151006764371871</cx:pt>
          <cx:pt idx="102">-0.0037963225144685198</cx:pt>
          <cx:pt idx="103">-0.0328443334381864</cx:pt>
          <cx:pt idx="104">-0.016892070584858698</cx:pt>
          <cx:pt idx="105">-0.0094152463015059005</cx:pt>
          <cx:pt idx="106">-0.0088110344289326695</cx:pt>
          <cx:pt idx="107">-0.0038167927591734301</cx:pt>
          <cx:pt idx="108">-0.0031318473151517902</cx:pt>
          <cx:pt idx="109">-0.00067875759546323297</cx:pt>
          <cx:pt idx="110">-0.00080895428473423897</cx:pt>
          <cx:pt idx="111">0.000155706026645483</cx:pt>
          <cx:pt idx="112">-0.00020585174145317699</cx:pt>
          <cx:pt idx="113">-0.000183651800017639</cx:pt>
          <cx:pt idx="114">0.00051125285912505204</cx:pt>
          <cx:pt idx="115">0.0013422260644659499</cx:pt>
          <cx:pt idx="116">0.0033047416007259199</cx:pt>
          <cx:pt idx="117">0.00184295381698579</cx:pt>
          <cx:pt idx="118">-0.0028893394872632401</cx:pt>
          <cx:pt idx="119">-0.0027270011003089102</cx:pt>
          <cx:pt idx="120">-0.0020712454186908999</cx:pt>
          <cx:pt idx="121">-0.00492368706418624</cx:pt>
          <cx:pt idx="122">-0.016105888964746198</cx:pt>
          <cx:pt idx="123">0.0094595615845439393</cx:pt>
          <cx:pt idx="124">-0.012284669773638001</cx:pt>
          <cx:pt idx="125">-0.0125183119241068</cx:pt>
          <cx:pt idx="126">0.00326547773652208</cx:pt>
          <cx:pt idx="127">-0.0033834190611347998</cx:pt>
          <cx:pt idx="128">0.014733825578026201</cx:pt>
          <cx:pt idx="129">0.0190866122644325</cx:pt>
          <cx:pt idx="130">0.020945724856584701</cx:pt>
          <cx:pt idx="131">0.00895192290317425</cx:pt>
          <cx:pt idx="132">0.0029983380540724502</cx:pt>
          <cx:pt idx="133">0.020354959293138099</cx:pt>
          <cx:pt idx="134">0.0172355480022045</cx:pt>
          <cx:pt idx="135">0.010425522638831199</cx:pt>
          <cx:pt idx="136">0.00281503063763705</cx:pt>
          <cx:pt idx="137">0.0086049283507999095</cx:pt>
          <cx:pt idx="138">0.0027417888339273302</cx:pt>
          <cx:pt idx="139">-0.00029723026413727601</cx:pt>
          <cx:pt idx="140">0.00046939768734838798</cx:pt>
          <cx:pt idx="141">-0.00029143770270910702</cx:pt>
          <cx:pt idx="142">-0.00025654883301490299</cx:pt>
          <cx:pt idx="143">0.00025684868893406502</cx:pt>
          <cx:pt idx="144">0.0078137951168682201</cx:pt>
          <cx:pt idx="145">0.022283223399564799</cx:pt>
          <cx:pt idx="146">0.022190943311167399</cx:pt>
          <cx:pt idx="147">0.012456373504551199</cx:pt>
          <cx:pt idx="148">0.0157992368426336</cx:pt>
          <cx:pt idx="149">0.021091332493904599</cx:pt>
          <cx:pt idx="150">0.013879802281826399</cx:pt>
          <cx:pt idx="151">0.024302400273534999</cx:pt>
          <cx:pt idx="152">0.043634810520981698</cx:pt>
          <cx:pt idx="153">0.030649360131921599</cx:pt>
          <cx:pt idx="154">0.0098649794105541595</cx:pt>
          <cx:pt idx="155">-0.0019335614058809199</cx:pt>
          <cx:pt idx="156">0.017964675231517398</cx:pt>
          <cx:pt idx="157">0.034623719599198299</cx:pt>
          <cx:pt idx="158">0.0051437610226325904</cx:pt>
          <cx:pt idx="159">0.0049350005905540199</cx:pt>
          <cx:pt idx="160">0.014435844109356199</cx:pt>
          <cx:pt idx="161">-0.011912086248379</cx:pt>
          <cx:pt idx="162">-0.0041436396574962104</cx:pt>
          <cx:pt idx="163">0.0057900089701536997</cx:pt>
          <cx:pt idx="164">0.0085929353015419801</cx:pt>
          <cx:pt idx="165">0.013209747096790601</cx:pt>
          <cx:pt idx="166">-0.00053164808214758595</cx:pt>
          <cx:pt idx="167">8.8464446833383796e-06</cx:pt>
          <cx:pt idx="168">-0.00053930822264857097</cx:pt>
          <cx:pt idx="169">-9.2526069885238494e-05</cx:pt>
          <cx:pt idx="170">0.0018733264329628401</cx:pt>
          <cx:pt idx="171">0.00030562502155748699</cx:pt>
          <cx:pt idx="172">0.010624076427026201</cx:pt>
          <cx:pt idx="173">0.025845635597282101</cx:pt>
          <cx:pt idx="174">0.020175300819386999</cx:pt>
          <cx:pt idx="175">0.015905832542966701</cx:pt>
          <cx:pt idx="176">0.0431082648288688</cx:pt>
          <cx:pt idx="177">0.027759537000270201</cx:pt>
          <cx:pt idx="178">0.017534974636881001</cx:pt>
          <cx:pt idx="179">0.061491144250346803</cx:pt>
          <cx:pt idx="180">0.035560185236392698</cx:pt>
          <cx:pt idx="181">0.038229397445122403</cx:pt>
          <cx:pt idx="182">0.034114090435246998</cx:pt>
          <cx:pt idx="183">0.0309283603509963</cx:pt>
          <cx:pt idx="184">0.029142892447128602</cx:pt>
          <cx:pt idx="185">0.024386509765652899</cx:pt>
          <cx:pt idx="186">-0.0127352072297949</cx:pt>
          <cx:pt idx="187">-0.0025158359614773102</cx:pt>
          <cx:pt idx="188">-0.00603532439519683</cx:pt>
          <cx:pt idx="189">-0.039649820035028198</cx:pt>
          <cx:pt idx="190">-0.041668015230282497</cx:pt>
          <cx:pt idx="191">-0.0037753816185779701</cx:pt>
          <cx:pt idx="192">0.025872356674854002</cx:pt>
          <cx:pt idx="193">0.0062968866464044098</cx:pt>
          <cx:pt idx="194">-0.0015466168106095901</cx:pt>
          <cx:pt idx="195">-0.0031906618564557501</cx:pt>
          <cx:pt idx="196">-0.00029565094936954397</cx:pt>
          <cx:pt idx="197">-0.00035707821931763001</cx:pt>
          <cx:pt idx="198">0.0020802578833566498</cx:pt>
          <cx:pt idx="199">0.0022921399774901798</cx:pt>
          <cx:pt idx="200">0.00075913621156119097</cx:pt>
          <cx:pt idx="201">-0.0079233054990988008</cx:pt>
          <cx:pt idx="202">-0.015668489964258299</cx:pt>
          <cx:pt idx="203">-0.027036701947793</cx:pt>
          <cx:pt idx="204">-0.014614130183375</cx:pt>
          <cx:pt idx="205">0.011165874366084299</cx:pt>
          <cx:pt idx="206">-0.0267291617694905</cx:pt>
          <cx:pt idx="207">-0.00324288280237657</cx:pt>
          <cx:pt idx="208">0.0516885316855498</cx:pt>
          <cx:pt idx="209">0.029562912067212101</cx:pt>
          <cx:pt idx="210">0.028732051058397799</cx:pt>
          <cx:pt idx="211">-0.0308224907968951</cx:pt>
          <cx:pt idx="212">0.0026322757756927001</cx:pt>
          <cx:pt idx="213">-0.025906413943741699</cx:pt>
          <cx:pt idx="214">-0.0556861003334631</cx:pt>
          <cx:pt idx="215">-0.043103583933555303</cx:pt>
          <cx:pt idx="216">-0.0495392367232627</cx:pt>
          <cx:pt idx="217">-0.047459945107953698</cx:pt>
          <cx:pt idx="218">-0.055132856384646899</cx:pt>
          <cx:pt idx="219">-0.026961163517076</cx:pt>
          <cx:pt idx="220">-0.0137793940805038</cx:pt>
          <cx:pt idx="221">-0.0040913136687248898</cx:pt>
          <cx:pt idx="222">0.00161081759465721</cx:pt>
          <cx:pt idx="223">-0.0013002448170636499</cx:pt>
          <cx:pt idx="224">8.4905447917110304e-05</cx:pt>
          <cx:pt idx="225">-0.00071365876707740804</cx:pt>
          <cx:pt idx="226">0.0025527216645310998</cx:pt>
          <cx:pt idx="227">0.0041318864317534303</cx:pt>
          <cx:pt idx="228">-0.012210534557458999</cx:pt>
          <cx:pt idx="229">-0.034761567194748502</cx:pt>
          <cx:pt idx="230">-0.040702465710699701</cx:pt>
          <cx:pt idx="231">-0.049195827389109402</cx:pt>
          <cx:pt idx="232">0.014598421578523001</cx:pt>
          <cx:pt idx="233">0.010150670312517301</cx:pt>
          <cx:pt idx="234">-0.053247391034461702</cx:pt>
          <cx:pt idx="235">-0.030399205737057199</cx:pt>
          <cx:pt idx="236">0.0018733577629069099</cx:pt>
          <cx:pt idx="237">0.038914233810306099</cx:pt>
          <cx:pt idx="238">-0.0050564205072082804</cx:pt>
          <cx:pt idx="239">0.038542412947917902</cx:pt>
          <cx:pt idx="240">0.0089029156080460692</cx:pt>
          <cx:pt idx="241">-0.0140339775355699</cx:pt>
          <cx:pt idx="242">0.0269172791387461</cx:pt>
          <cx:pt idx="243">0.0032541472626191302</cx:pt>
          <cx:pt idx="244">-0.058916588967282697</cx:pt>
          <cx:pt idx="245">-0.040561370353479301</cx:pt>
          <cx:pt idx="246">-0.027706197114800699</cx:pt>
          <cx:pt idx="247">-0.032539184309924502</cx:pt>
          <cx:pt idx="248">0.022689908217772201</cx:pt>
          <cx:pt idx="249">0.025236922104882101</cx:pt>
          <cx:pt idx="250">0.0035134477653425201</cx:pt>
          <cx:pt idx="251">0.0014657954013031201</cx:pt>
          <cx:pt idx="252">-0.00042070942423869101</cx:pt>
          <cx:pt idx="253">-0.00024091394134665499</cx:pt>
          <cx:pt idx="254">0.00309176289066043</cx:pt>
          <cx:pt idx="255">0.0053972044039376802</cx:pt>
          <cx:pt idx="256">-0.0172887501089285</cx:pt>
          <cx:pt idx="257">-0.032090565375675201</cx:pt>
          <cx:pt idx="258">-0.022873652558252501</cx:pt>
          <cx:pt idx="259">-0.0302469408154615</cx:pt>
          <cx:pt idx="260">-0.0074651757683829902</cx:pt>
          <cx:pt idx="261">0.030266938499284201</cx:pt>
          <cx:pt idx="262">-0.0032176296372339402</cx:pt>
          <cx:pt idx="263">-0.029970675495525002</cx:pt>
          <cx:pt idx="264">-0.017366351041664601</cx:pt>
          <cx:pt idx="265">-0.020378063685364899</cx:pt>
          <cx:pt idx="266">0.0013859754172638301</cx:pt>
          <cx:pt idx="267">0.0228962920811005</cx:pt>
          <cx:pt idx="268">0.0439130493875554</cx:pt>
          <cx:pt idx="269">0.077052898169814102</cx:pt>
          <cx:pt idx="270">0.0278639679290772</cx:pt>
          <cx:pt idx="271">0.039907401992465397</cx:pt>
          <cx:pt idx="272">0.029382169764109501</cx:pt>
          <cx:pt idx="273">0.0046229742896972403</cx:pt>
          <cx:pt idx="274">0.024416733601895502</cx:pt>
          <cx:pt idx="275">-0.0024356587443445199</cx:pt>
          <cx:pt idx="276">0.0277406120457853</cx:pt>
          <cx:pt idx="277">0.026013561921941</cx:pt>
          <cx:pt idx="278">0.0129897069029249</cx:pt>
          <cx:pt idx="279">0.00444673695417415</cx:pt>
          <cx:pt idx="280">3.7391337133287102e-05</cx:pt>
          <cx:pt idx="281">-7.6435995693180001e-05</cx:pt>
          <cx:pt idx="282">0.00299417029865209</cx:pt>
          <cx:pt idx="283">0.0035502109161398999</cx:pt>
          <cx:pt idx="284">-0.011933165667606599</cx:pt>
          <cx:pt idx="285">-0.019846474376313799</cx:pt>
          <cx:pt idx="286">-0.043186236889063902</cx:pt>
          <cx:pt idx="287">-0.055180304331647001</cx:pt>
          <cx:pt idx="288">-0.043767793642332298</cx:pt>
          <cx:pt idx="289">-0.016007122897001898</cx:pt>
          <cx:pt idx="290">-0.029950760974889301</cx:pt>
          <cx:pt idx="291">-0.031076354034773799</cx:pt>
          <cx:pt idx="292">-0.017579368990122701</cx:pt>
          <cx:pt idx="293">-0.041521658042888598</cx:pt>
          <cx:pt idx="294">-0.022310255450008799</cx:pt>
          <cx:pt idx="295">0.0129059557361084</cx:pt>
          <cx:pt idx="296">0.039724724522833002</cx:pt>
          <cx:pt idx="297">0.016882855324324299</cx:pt>
          <cx:pt idx="298">0.010131202028577301</cx:pt>
          <cx:pt idx="299">0.065016677426569303</cx:pt>
          <cx:pt idx="300">0.104940376377459</cx:pt>
          <cx:pt idx="301">0.053830966762069797</cx:pt>
          <cx:pt idx="302">0.071463955909974106</cx:pt>
          <cx:pt idx="303">0.078310631116379703</cx:pt>
          <cx:pt idx="304">0.056844429070431898</cx:pt>
          <cx:pt idx="305">0.059151196163055197</cx:pt>
          <cx:pt idx="306">0.0139811050102848</cx:pt>
          <cx:pt idx="307">0.00122515429877516</cx:pt>
          <cx:pt idx="308">0.0011342469966293899</cx:pt>
          <cx:pt idx="309">0.00080154356702415695</cx:pt>
          <cx:pt idx="310">0.0042328375606336798</cx:pt>
          <cx:pt idx="311">0.0010181599001827201</cx:pt>
          <cx:pt idx="312">-0.0052963427160881999</cx:pt>
          <cx:pt idx="313">-0.016764232587822701</cx:pt>
          <cx:pt idx="314">-0.017166709574268</cx:pt>
          <cx:pt idx="315">-0.041559132257518401</cx:pt>
          <cx:pt idx="316">-0.018918653102967101</cx:pt>
          <cx:pt idx="317">-0.0154388857928205</cx:pt>
          <cx:pt idx="318">-0.046037386093349002</cx:pt>
          <cx:pt idx="319">-0.0285943407291986</cx:pt>
          <cx:pt idx="320">-0.017949726323006499</cx:pt>
          <cx:pt idx="321">-0.0037660644732431</cx:pt>
          <cx:pt idx="322">0.0082411237624526595</cx:pt>
          <cx:pt idx="323">0.036275473114714601</cx:pt>
          <cx:pt idx="324">0.038075773504890803</cx:pt>
          <cx:pt idx="325">0.0478627127220803</cx:pt>
          <cx:pt idx="326">0.037662277943086603</cx:pt>
          <cx:pt idx="327">0.049682471317224197</cx:pt>
          <cx:pt idx="328">0.093870454644036094</cx:pt>
          <cx:pt idx="329">0.063812611924928195</cx:pt>
          <cx:pt idx="330">0.0858475613004136</cx:pt>
          <cx:pt idx="331">0.088530332915733298</cx:pt>
          <cx:pt idx="332">0.067308266925112797</cx:pt>
          <cx:pt idx="333">0.044990326040788897</cx:pt>
          <cx:pt idx="334">0.0065639374030556103</cx:pt>
          <cx:pt idx="335">-0.000121261043528323</cx:pt>
          <cx:pt idx="336">0.00043743343739817002</cx:pt>
          <cx:pt idx="337">0.00022378121285878899</cx:pt>
          <cx:pt idx="338">0.0024761339663188098</cx:pt>
          <cx:pt idx="339">-0.0011715246566932</cx:pt>
          <cx:pt idx="340">0.0097175706980939698</cx:pt>
          <cx:pt idx="341">-0.013008823871371001</cx:pt>
          <cx:pt idx="342">-0.026915882585961299</cx:pt>
          <cx:pt idx="343">-0.0093449783217390992</cx:pt>
          <cx:pt idx="344">0.00116036437535843</cx:pt>
          <cx:pt idx="345">-0.0067243719785319497</cx:pt>
          <cx:pt idx="346">-0.0220478402453207</cx:pt>
          <cx:pt idx="347">0.0035630611333629702</cx:pt>
          <cx:pt idx="348">0.025201965266596401</cx:pt>
          <cx:pt idx="349">0.041587086175696203</cx:pt>
          <cx:pt idx="350">0.023562864620672599</cx:pt>
          <cx:pt idx="351">0.0128497344785241</cx:pt>
          <cx:pt idx="352">0.019788525143449601</cx:pt>
          <cx:pt idx="353">-0.016619287229537798</cx:pt>
          <cx:pt idx="354">0.016398672242121101</cx:pt>
          <cx:pt idx="355">-0.0251622983506576</cx:pt>
          <cx:pt idx="356">0.037214056212241602</cx:pt>
          <cx:pt idx="357">0.00616086449558928</cx:pt>
          <cx:pt idx="358">-0.0038365603594977</cx:pt>
          <cx:pt idx="359">0.0155266191226138</cx:pt>
          <cx:pt idx="360">-0.0010113378825960201</cx:pt>
          <cx:pt idx="361">0.011106769137731599</cx:pt>
          <cx:pt idx="362">0.00234748047470123</cx:pt>
          <cx:pt idx="363">-0.000859338619166627</cx:pt>
          <cx:pt idx="364">0.000160088362599648</cx:pt>
          <cx:pt idx="365">6.4950842372646199e-05</cx:pt>
          <cx:pt idx="366">-0.0015618039068928001</cx:pt>
          <cx:pt idx="367">-0.0010242220332896399</cx:pt>
          <cx:pt idx="368">0.0081107987980499393</cx:pt>
          <cx:pt idx="369">-0.00903490285473048</cx:pt>
          <cx:pt idx="370">-0.036490075219780503</cx:pt>
          <cx:pt idx="371">0.0048638833185606096</cx:pt>
          <cx:pt idx="372">0.025467270825594301</cx:pt>
          <cx:pt idx="373">0.037756261539976098</cx:pt>
          <cx:pt idx="374">0.023530580211790299</cx:pt>
          <cx:pt idx="375">0.0223029627856569</cx:pt>
          <cx:pt idx="376">0.041112193073242903</cx:pt>
          <cx:pt idx="377">0.026723501687479199</cx:pt>
          <cx:pt idx="378">0.0043161578372093003</cx:pt>
          <cx:pt idx="379">0.0043360946637655499</cx:pt>
          <cx:pt idx="380">-0.028075241059847</cx:pt>
          <cx:pt idx="381">-0.082608839914899104</cx:pt>
          <cx:pt idx="382">-0.090396502863781897</cx:pt>
          <cx:pt idx="383">-0.024910065109251901</cx:pt>
          <cx:pt idx="384">-0.0039451544760471802</cx:pt>
          <cx:pt idx="385">-0.027072266604083201</cx:pt>
          <cx:pt idx="386">-0.036897279038655799</cx:pt>
          <cx:pt idx="387">-0.0189957310927578</cx:pt>
          <cx:pt idx="388">-0.023355602053775099</cx:pt>
          <cx:pt idx="389">-0.014652223099341</cx:pt>
          <cx:pt idx="390">-0.015696657118351599</cx:pt>
          <cx:pt idx="391">-0.000339328438526288</cx:pt>
          <cx:pt idx="392">0.00064205786056138997</cx:pt>
          <cx:pt idx="393">0.000292735182038785</cx:pt>
          <cx:pt idx="394">-0.00082198851482065101</cx:pt>
          <cx:pt idx="395">-3.8935986148751498e-05</cx:pt>
          <cx:pt idx="396">0.0019573882452309202</cx:pt>
          <cx:pt idx="397">-0.036293746731282002</cx:pt>
          <cx:pt idx="398">-0.040280413400179897</cx:pt>
          <cx:pt idx="399">-0.013952183264247599</cx:pt>
          <cx:pt idx="400">0.0299513122708924</cx:pt>
          <cx:pt idx="401">0.075199201143454297</cx:pt>
          <cx:pt idx="402">0.072787872386986405</cx:pt>
          <cx:pt idx="403">0.088673132514063294</cx:pt>
          <cx:pt idx="404">0.052314811165289403</cx:pt>
          <cx:pt idx="405">0.046800387639846598</cx:pt>
          <cx:pt idx="406">0.0156075153403917</cx:pt>
          <cx:pt idx="407">-0.0039640787349319801</cx:pt>
          <cx:pt idx="408">-0.042554779256332602</cx:pt>
          <cx:pt idx="409">-0.075610582834575696</cx:pt>
          <cx:pt idx="410">-0.0461875151653117</cx:pt>
          <cx:pt idx="411">-0.0180826817106821</cx:pt>
          <cx:pt idx="412">-0.040684215600767203</cx:pt>
          <cx:pt idx="413">-0.055972603325087397</cx:pt>
          <cx:pt idx="414">-0.054027944999435598</cx:pt>
          <cx:pt idx="415">-0.044136249173501202</cx:pt>
          <cx:pt idx="416">-0.037662584648030399</cx:pt>
          <cx:pt idx="417">-0.020421042473320501</cx:pt>
          <cx:pt idx="418">-0.0090326486575137699</cx:pt>
          <cx:pt idx="419">0.000134228778150042</cx:pt>
          <cx:pt idx="420">0.00013975662915260899</cx:pt>
          <cx:pt idx="421">0.00157229033778032</cx:pt>
          <cx:pt idx="422">8.2327811957135302e-05</cx:pt>
          <cx:pt idx="423">0.000443668691175084</cx:pt>
          <cx:pt idx="424">-0.0052576287957702998</cx:pt>
          <cx:pt idx="425">-0.0240116580888441</cx:pt>
          <cx:pt idx="426">-0.038301146685315597</cx:pt>
          <cx:pt idx="427">-0.0490935503907938</cx:pt>
          <cx:pt idx="428">-0.036033941534039202</cx:pt>
          <cx:pt idx="429">0.042058571560227798</cx:pt>
          <cx:pt idx="430">0.158087607709958</cx:pt>
          <cx:pt idx="431">0.183575502057165</cx:pt>
          <cx:pt idx="432">0.14186585040178301</cx:pt>
          <cx:pt idx="433">0.0329632453984222</cx:pt>
          <cx:pt idx="434">-0.053187487343280798</cx:pt>
          <cx:pt idx="435">-0.046337317790940601</cx:pt>
          <cx:pt idx="436">-0.029876515334886201</cx:pt>
          <cx:pt idx="437">-0.020914369501434001</cx:pt>
          <cx:pt idx="438">-0.0223033157323872</cx:pt>
          <cx:pt idx="439">-0.043724149780679497</cx:pt>
          <cx:pt idx="440">-0.042312453710138399</cx:pt>
          <cx:pt idx="441">-0.038421894967875299</cx:pt>
          <cx:pt idx="442">-0.045019911394402298</cx:pt>
          <cx:pt idx="443">-0.038052927233731597</cx:pt>
          <cx:pt idx="444">-0.037128928931684402</cx:pt>
          <cx:pt idx="445">-0.021363090704545899</cx:pt>
          <cx:pt idx="446">-0.0028265624446207499</cx:pt>
          <cx:pt idx="447">-0.0022548739106344699</cx:pt>
          <cx:pt idx="448">0.000295826737452169</cx:pt>
          <cx:pt idx="449">0.00042691889896740402</cx:pt>
          <cx:pt idx="450">0.00075656073539285998</cx:pt>
          <cx:pt idx="451">0.00082597990323590199</cx:pt>
          <cx:pt idx="452">0.00170744002312062</cx:pt>
          <cx:pt idx="453">-0.024514317438813001</cx:pt>
          <cx:pt idx="454">-0.086347942573851894</cx:pt>
          <cx:pt idx="455">-0.11102171539634</cx:pt>
          <cx:pt idx="456">-0.13508378501093599</cx:pt>
          <cx:pt idx="457">-0.057074936412315799</cx:pt>
          <cx:pt idx="458">0.050933276439641399</cx:pt>
          <cx:pt idx="459">0.108567813728916</cx:pt>
          <cx:pt idx="460">0.121333473424486</cx:pt>
          <cx:pt idx="461">0.077244155960904698</cx:pt>
          <cx:pt idx="462">0.0076440453859186602</cx:pt>
          <cx:pt idx="463">0.0092047849701342895</cx:pt>
          <cx:pt idx="464">-0.0155661347917185</cx:pt>
          <cx:pt idx="465">-0.052247093836683398</cx:pt>
          <cx:pt idx="466">-0.054852322648957202</cx:pt>
          <cx:pt idx="467">-0.045778087311403599</cx:pt>
          <cx:pt idx="468">-0.044197488256412801</cx:pt>
          <cx:pt idx="469">-0.058507781621508603</cx:pt>
          <cx:pt idx="470">-0.0590789206137158</cx:pt>
          <cx:pt idx="471">-0.038795627523008198</cx:pt>
          <cx:pt idx="472">-0.040413154004966097</cx:pt>
          <cx:pt idx="473">-0.0293569168668553</cx:pt>
          <cx:pt idx="474">-0.017473745956984001</cx:pt>
          <cx:pt idx="475">-0.00411930798892793</cx:pt>
          <cx:pt idx="476">-0.00014173589538642799</cx:pt>
          <cx:pt idx="477">2.7130437002555602e-05</cx:pt>
          <cx:pt idx="478">-0.00083869273191398898</cx:pt>
          <cx:pt idx="479">-0.00061305827109924395</cx:pt>
          <cx:pt idx="480">-0.00804333461837832</cx:pt>
          <cx:pt idx="481">-0.034468238421545401</cx:pt>
          <cx:pt idx="482">-0.10225418774008101</cx:pt>
          <cx:pt idx="483">-0.16859506530736901</cx:pt>
          <cx:pt idx="484">-0.172512045412367</cx:pt>
          <cx:pt idx="485">-0.14397262757336499</cx:pt>
          <cx:pt idx="486">-0.095077294142010396</cx:pt>
          <cx:pt idx="487">-0.044666706243229402</cx:pt>
          <cx:pt idx="488">0.013059605907367801</cx:pt>
          <cx:pt idx="489">0.046755559334297501</cx:pt>
          <cx:pt idx="490">0.030358251733323099</cx:pt>
          <cx:pt idx="491">0.042421687136057699</cx:pt>
          <cx:pt idx="492">-0.024222130306642602</cx:pt>
          <cx:pt idx="493">-0.067080415124363704</cx:pt>
          <cx:pt idx="494">-0.0186470351793236</cx:pt>
          <cx:pt idx="495">-0.039796063464244101</cx:pt>
          <cx:pt idx="496">-0.028693971642481102</cx:pt>
          <cx:pt idx="497">-0.055623209420439003</cx:pt>
          <cx:pt idx="498">-0.062894129945510704</cx:pt>
          <cx:pt idx="499">-0.042382791156115901</cx:pt>
          <cx:pt idx="500">-0.036257323489423399</cx:pt>
          <cx:pt idx="501">-0.019293265909967799</cx:pt>
          <cx:pt idx="502">-0.0039780961594200002</cx:pt>
          <cx:pt idx="503">-0.00073373600032428403</cx:pt>
          <cx:pt idx="504">-0.00073620840109729602</cx:pt>
          <cx:pt idx="505">0.00049443527263704704</cx:pt>
          <cx:pt idx="506">0.00082026072942404304</cx:pt>
          <cx:pt idx="507">-0.0073570251088768803</cx:pt>
          <cx:pt idx="508">-0.012666701133766599</cx:pt>
          <cx:pt idx="509">-0.0420507521013209</cx:pt>
          <cx:pt idx="510">-0.086802074969693402</cx:pt>
          <cx:pt idx="511">-0.12516007306034399</cx:pt>
          <cx:pt idx="512">-0.14144873237152999</cx:pt>
          <cx:pt idx="513">-0.15275621015263899</cx:pt>
          <cx:pt idx="514">-0.12908803285602999</cx:pt>
          <cx:pt idx="515">-0.0383381545288079</cx:pt>
          <cx:pt idx="516">0.010010631456674799</cx:pt>
          <cx:pt idx="517">0.022080774094845601</cx:pt>
          <cx:pt idx="518">-0.0146532971223846</cx:pt>
          <cx:pt idx="519">-0.024450237092697402</cx:pt>
          <cx:pt idx="520">0.0151736583495198</cx:pt>
          <cx:pt idx="521">0.011890762716201099</cx:pt>
          <cx:pt idx="522">-0.0110997596669866</cx:pt>
          <cx:pt idx="523">-0.026923626863477799</cx:pt>
          <cx:pt idx="524">-0.048430890393400101</cx:pt>
          <cx:pt idx="525">-0.085793832753421104</cx:pt>
          <cx:pt idx="526">-0.060567916876991298</cx:pt>
          <cx:pt idx="527">-0.042752546050225798</cx:pt>
          <cx:pt idx="528">-0.030294674130533002</cx:pt>
          <cx:pt idx="529">-0.0054373207914555199</cx:pt>
          <cx:pt idx="530">0.00154486341807406</cx:pt>
          <cx:pt idx="531">0.00016939038272606799</cx:pt>
          <cx:pt idx="532">-0.00055593096184780404</cx:pt>
          <cx:pt idx="533">0.00032409406410855199</cx:pt>
          <cx:pt idx="534">0.00094709266109408601</cx:pt>
          <cx:pt idx="535">0.00114195346621644</cx:pt>
          <cx:pt idx="536">0.0097523455982482</cx:pt>
          <cx:pt idx="537">-0.029949887047736899</cx:pt>
          <cx:pt idx="538">-0.039160447104311297</cx:pt>
          <cx:pt idx="539">-0.0205645459635906</cx:pt>
          <cx:pt idx="540">-0.058649449865683601</cx:pt>
          <cx:pt idx="541">-0.096716473740889805</cx:pt>
          <cx:pt idx="542">-0.104683534013082</cx:pt>
          <cx:pt idx="543">-0.082301790178904696</cx:pt>
          <cx:pt idx="544">-0.097821201798902704</cx:pt>
          <cx:pt idx="545">-0.069000561928833207</cx:pt>
          <cx:pt idx="546">-0.0250139213272828</cx:pt>
          <cx:pt idx="547">0.0060886215893192399</cx:pt>
          <cx:pt idx="548">0.052382563715294303</cx:pt>
          <cx:pt idx="549">0.023224025979075101</cx:pt>
          <cx:pt idx="550">0.014102141302241401</cx:pt>
          <cx:pt idx="551">-0.013010724263598001</cx:pt>
          <cx:pt idx="552">-0.092129537127539504</cx:pt>
          <cx:pt idx="553">-0.085753506635541807</cx:pt>
          <cx:pt idx="554">-0.049651139937799502</cx:pt>
          <cx:pt idx="555">-0.037473211944269197</cx:pt>
          <cx:pt idx="556">-0.020797552558022299</cx:pt>
          <cx:pt idx="557">-0.0029673129542332</cx:pt>
          <cx:pt idx="558">-0.00042602687187309101</cx:pt>
          <cx:pt idx="559">-0.00066841053797573604</cx:pt>
          <cx:pt idx="560">-7.1180339705482405e-05</cx:pt>
          <cx:pt idx="561">-0.00107689707972315</cx:pt>
          <cx:pt idx="562">0.0029301739107196099</cx:pt>
          <cx:pt idx="563">0.0084787760168075592</cx:pt>
          <cx:pt idx="564">0.032038319725274898</cx:pt>
          <cx:pt idx="565">0.0058147261287919303</cx:pt>
          <cx:pt idx="566">0.035458460704921098</cx:pt>
          <cx:pt idx="567">0.032237990881820201</cx:pt>
          <cx:pt idx="568">0.0463692801794824</cx:pt>
          <cx:pt idx="569">0.0083601176865438203</cx:pt>
          <cx:pt idx="570">-0.042447098379605697</cx:pt>
          <cx:pt idx="571">-0.061307014985648403</cx:pt>
          <cx:pt idx="572">-0.15806943642257801</cx:pt>
          <cx:pt idx="573">-0.096636264185801901</cx:pt>
          <cx:pt idx="574">-0.069295484869449697</cx:pt>
          <cx:pt idx="575">0.0011972733707673201</cx:pt>
          <cx:pt idx="576">-0.021814630194968199</cx:pt>
          <cx:pt idx="577">-0.0013331630413429699</cx:pt>
          <cx:pt idx="578">0.0258341515328404</cx:pt>
          <cx:pt idx="579">0.021948121935845701</cx:pt>
          <cx:pt idx="580">-0.046600961864538597</cx:pt>
          <cx:pt idx="581">-0.066769993565571895</cx:pt>
          <cx:pt idx="582">-0.036090799768002203</cx:pt>
          <cx:pt idx="583">-0.029366403480605201</cx:pt>
          <cx:pt idx="584">-0.019690799609470799</cx:pt>
          <cx:pt idx="585">-0.0073140480302368903</cx:pt>
          <cx:pt idx="586">-0.00062444704288182698</cx:pt>
          <cx:pt idx="587">-0.00033073674667399199</cx:pt>
          <cx:pt idx="588">0.00044228478871098301</cx:pt>
          <cx:pt idx="589">-0.00029679591243929001</cx:pt>
          <cx:pt idx="590">0.0042972426768904896</cx:pt>
          <cx:pt idx="591">0.0056350240366166296</cx:pt>
          <cx:pt idx="592">0.025462676230389399</cx:pt>
          <cx:pt idx="593">0.045283313119787401</cx:pt>
          <cx:pt idx="594">0.0560059300904635</cx:pt>
          <cx:pt idx="595">0.10740151220786801</cx:pt>
          <cx:pt idx="596">0.097554676794891604</cx:pt>
          <cx:pt idx="597">0.058789890204464901</cx:pt>
          <cx:pt idx="598">0.027287669163586801</cx:pt>
          <cx:pt idx="599">-0.035473474517919601</cx:pt>
          <cx:pt idx="600">-0.082588967722005996</cx:pt>
          <cx:pt idx="601">-0.129349617885191</cx:pt>
          <cx:pt idx="602">-0.074990604702823593</cx:pt>
          <cx:pt idx="603">0.0087467791124855292</cx:pt>
          <cx:pt idx="604">0.0033469804817206701</cx:pt>
          <cx:pt idx="605">0.025048464742158601</cx:pt>
          <cx:pt idx="606">0.0093037801610034096</cx:pt>
          <cx:pt idx="607">-0.034006826036400102</cx:pt>
          <cx:pt idx="608">-0.032461991319328698</cx:pt>
          <cx:pt idx="609">-0.0395625432828733</cx:pt>
          <cx:pt idx="610">-0.038302142829705101</cx:pt>
          <cx:pt idx="611">-0.018815111991002598</cx:pt>
          <cx:pt idx="612">-0.0081252377633881708</cx:pt>
          <cx:pt idx="613">-0.0039442744166931004</cx:pt>
          <cx:pt idx="614">-0.00163540762021635</cx:pt>
          <cx:pt idx="615">-0.000304133828724428</cx:pt>
          <cx:pt idx="616">-0.00042646309630358698</cx:pt>
          <cx:pt idx="617">0.00020575052885204301</cx:pt>
          <cx:pt idx="618">-0.000791563131001483</cx:pt>
          <cx:pt idx="619">0.0028902910585873998</cx:pt>
          <cx:pt idx="620">0.0152078923866727</cx:pt>
          <cx:pt idx="621">0.039347218505496502</cx:pt>
          <cx:pt idx="622">0.047098137322506201</cx:pt>
          <cx:pt idx="623">0.087212426992411898</cx:pt>
          <cx:pt idx="624">0.102144321464867</cx:pt>
          <cx:pt idx="625">0.074545556430281296</cx:pt>
          <cx:pt idx="626">0.0535601646278843</cx:pt>
          <cx:pt idx="627">0.021164640679810699</cx:pt>
          <cx:pt idx="628">-0.017697148208988801</cx:pt>
          <cx:pt idx="629">-0.027783968831499299</cx:pt>
          <cx:pt idx="630">-0.037867672290865698</cx:pt>
          <cx:pt idx="631">0.0082708602135933007</cx:pt>
          <cx:pt idx="632">-0.015835987748580999</cx:pt>
          <cx:pt idx="633">0.012830657705944701</cx:pt>
          <cx:pt idx="634">-0.0119281749608277</cx:pt>
          <cx:pt idx="635">-0.046591640592400299</cx:pt>
          <cx:pt idx="636">-0.0386840364236044</cx:pt>
          <cx:pt idx="637">-0.044642888750649097</cx:pt>
          <cx:pt idx="638">-0.035661232794089101</cx:pt>
          <cx:pt idx="639">-0.0141158503719921</cx:pt>
          <cx:pt idx="640">-0.0054871939330499797</cx:pt>
          <cx:pt idx="641">-0.0017711774270193501</cx:pt>
          <cx:pt idx="642">-0.00063375490821194699</cx:pt>
          <cx:pt idx="643">-0.00034009870740387099</cx:pt>
          <cx:pt idx="644">-0.00021389430851150899</cx:pt>
          <cx:pt idx="645">4.1591326945314797e-05</cx:pt>
          <cx:pt idx="646">0.00025084799827637102</cx:pt>
          <cx:pt idx="647">0.0016421214090734299</cx:pt>
          <cx:pt idx="648">0.0122042091248621</cx:pt>
          <cx:pt idx="649">0.024895798181838302</cx:pt>
          <cx:pt idx="650">0.038608630081863098</cx:pt>
          <cx:pt idx="651">0.047439044796771503</cx:pt>
          <cx:pt idx="652">0.084684072349523506</cx:pt>
          <cx:pt idx="653">0.086683735778288806</cx:pt>
          <cx:pt idx="654">0.060470008629981399</cx:pt>
          <cx:pt idx="655">0.048757083384934799</cx:pt>
          <cx:pt idx="656">0.0066662851095276102</cx:pt>
          <cx:pt idx="657">0.00077012152265380795</cx:pt>
          <cx:pt idx="658">-0.0105210707466665</cx:pt>
          <cx:pt idx="659">-0.0141200131024547</cx:pt>
          <cx:pt idx="660">-0.035345677220552901</cx:pt>
          <cx:pt idx="661">0.0045280793900591299</cx:pt>
          <cx:pt idx="662">-0.022055635773548798</cx:pt>
          <cx:pt idx="663">-0.033960524028500902</cx:pt>
          <cx:pt idx="664">-0.017629110436748401</cx:pt>
          <cx:pt idx="665">-0.030068022167491201</cx:pt>
          <cx:pt idx="666">-0.0144265594909093</cx:pt>
          <cx:pt idx="667">-0.0079704001080127696</cx:pt>
          <cx:pt idx="668">-0.0028194824991646999</cx:pt>
          <cx:pt idx="669">-0.00043597572364224298</cx:pt>
          <cx:pt idx="670">0.00054978389906419503</cx:pt>
          <cx:pt idx="671">-0.00032928989771853902</cx:pt>
          <cx:pt idx="672">0.00039923289333766802</cx:pt>
          <cx:pt idx="673">-0.00086800460696566503</cx:pt>
          <cx:pt idx="674">0.00199703700453862</cx:pt>
          <cx:pt idx="675">0.0070589151818934498</cx:pt>
          <cx:pt idx="676">0.018200421250323898</cx:pt>
          <cx:pt idx="677">0.025751535411116799</cx:pt>
          <cx:pt idx="678">0.023996305927282101</cx:pt>
          <cx:pt idx="679">0.0290481980793907</cx:pt>
          <cx:pt idx="680">0.049601801508446501</cx:pt>
          <cx:pt idx="681">0.033769678967585599</cx:pt>
          <cx:pt idx="682">0.016223765026154701</cx:pt>
          <cx:pt idx="683">-0.021376327100002899</cx:pt>
          <cx:pt idx="684">-0.0289581294325112</cx:pt>
          <cx:pt idx="685">-0.036094961576275897</cx:pt>
          <cx:pt idx="686">-0.043918924482401298</cx:pt>
          <cx:pt idx="687">-0.046351682988526897</cx:pt>
          <cx:pt idx="688">-0.0511402312863476</cx:pt>
          <cx:pt idx="689">-0.028694612596593901</cx:pt>
          <cx:pt idx="690">-0.047137747951506499</cx:pt>
          <cx:pt idx="691">-0.0324312605566646</cx:pt>
          <cx:pt idx="692">-0.0089607989786334493</cx:pt>
          <cx:pt idx="693">-0.0062415833491098402</cx:pt>
          <cx:pt idx="694">0.004981380299156</cx:pt>
          <cx:pt idx="695">0.0070563480129216599</cx:pt>
          <cx:pt idx="696">-0.0015617341953509799</cx:pt>
          <cx:pt idx="697">-0.0020525552701607</cx:pt>
          <cx:pt idx="698">-0.00041321193219599002</cx:pt>
          <cx:pt idx="699">0.000287989328700029</cx:pt>
          <cx:pt idx="700">6.1933148594082695e-05</cx:pt>
          <cx:pt idx="701">-0.00024032037136705099</cx:pt>
          <cx:pt idx="702">7.7199735873698298e-05</cx:pt>
          <cx:pt idx="703">0.0010547196002407399</cx:pt>
          <cx:pt idx="704">0.0058480349189613404</cx:pt>
          <cx:pt idx="705">0.018299042631521899</cx:pt>
          <cx:pt idx="706">0.0038554009409723401</cx:pt>
          <cx:pt idx="707">0.016338357041841899</cx:pt>
          <cx:pt idx="708">0.029148296047162198</cx:pt>
          <cx:pt idx="709">0.0019955486330443398</cx:pt>
          <cx:pt idx="710">-0.0289263988666731</cx:pt>
          <cx:pt idx="711">-0.020459979227719902</cx:pt>
          <cx:pt idx="712">-0.0063930967030058896</cx:pt>
          <cx:pt idx="713">0.013844968111836701</cx:pt>
          <cx:pt idx="714">0.019875442862817599</cx:pt>
          <cx:pt idx="715">0.021272149085716199</cx:pt>
          <cx:pt idx="716">0.030311980741664898</cx:pt>
          <cx:pt idx="717">0.0026632496998709502</cx:pt>
          <cx:pt idx="718">-0.0190852149234833</cx:pt>
          <cx:pt idx="719">0.0079709292296121208</cx:pt>
          <cx:pt idx="720">0.0086222603903317093</cx:pt>
          <cx:pt idx="721">0.00500499141269585</cx:pt>
          <cx:pt idx="722">0.0086278487500270895</cx:pt>
          <cx:pt idx="723">0.0027573516112566398</cx:pt>
          <cx:pt idx="724">0.00054564684834731698</cx:pt>
          <cx:pt idx="725">-0.00016359017128684999</cx:pt>
          <cx:pt idx="726">-0.00066516735007953799</cx:pt>
          <cx:pt idx="727">7.2196028443104396e-05</cx:pt>
          <cx:pt idx="728">0.00022446267405705299</cx:pt>
          <cx:pt idx="729">-0.00019794163566190501</cx:pt>
          <cx:pt idx="730">-1.64224649774688e-05</cx:pt>
          <cx:pt idx="731">0.00043841178475633298</cx:pt>
          <cx:pt idx="732">0.00049824558413696896</cx:pt>
          <cx:pt idx="733">0.0091525985583332803</cx:pt>
          <cx:pt idx="734">0.011763945424825799</cx:pt>
          <cx:pt idx="735">0.0135544197201658</cx:pt>
          <cx:pt idx="736">0.016067610845160001</cx:pt>
          <cx:pt idx="737">0.023502475117237</cx:pt>
          <cx:pt idx="738">0.026814796152778399</cx:pt>
          <cx:pt idx="739">0.0316338353994573</cx:pt>
          <cx:pt idx="740">0.043328491117447201</cx:pt>
          <cx:pt idx="741">0.047355787577094001</cx:pt>
          <cx:pt idx="742">0.048950247514495997</cx:pt>
          <cx:pt idx="743">0.038079429752843903</cx:pt>
          <cx:pt idx="744">0.043856554207953098</cx:pt>
          <cx:pt idx="745">0.0379814499027726</cx:pt>
          <cx:pt idx="746">0.0237956075286524</cx:pt>
          <cx:pt idx="747">0.018477526462548799</cx:pt>
          <cx:pt idx="748">0.011857728481567799</cx:pt>
          <cx:pt idx="749">0.00623103727394994</cx:pt>
          <cx:pt idx="750">0.00109229167613603</cx:pt>
          <cx:pt idx="751">-0.00073335669647566003</cx:pt>
          <cx:pt idx="752">0.00023800726380692001</cx:pt>
          <cx:pt idx="753">0.000192385332365211</cx:pt>
          <cx:pt idx="754">0.000561778717406825</cx:pt>
          <cx:pt idx="755">0.00088099531646760904</cx:pt>
          <cx:pt idx="756">0.000540537906390007</cx:pt>
          <cx:pt idx="757">-0.00056512868134750503</cx:pt>
          <cx:pt idx="758">0.00021337958789260101</cx:pt>
          <cx:pt idx="759">-0.00038101146007871102</cx:pt>
          <cx:pt idx="760">7.4159404248392199e-05</cx:pt>
          <cx:pt idx="761">0.00018389522104253399</cx:pt>
          <cx:pt idx="762">0.00057781239932660296</cx:pt>
          <cx:pt idx="763">0.000103954469435627</cx:pt>
          <cx:pt idx="764">0.00031568164500227398</cx:pt>
          <cx:pt idx="765">0.00085580904380747904</cx:pt>
          <cx:pt idx="766">0.00066578412072146201</cx:pt>
          <cx:pt idx="767">0.0034415063605089499</cx:pt>
          <cx:pt idx="768">0.0043409765077215903</cx:pt>
          <cx:pt idx="769">0.0034046807962345802</cx:pt>
          <cx:pt idx="770">0.0083019975851699197</cx:pt>
          <cx:pt idx="771">0.0051429271835687802</cx:pt>
          <cx:pt idx="772">0.0027162911221922498</cx:pt>
          <cx:pt idx="773">0.0046055950579702003</cx:pt>
          <cx:pt idx="774">0.0091493670046390793</cx:pt>
          <cx:pt idx="775">0.0016389186501949099</cx:pt>
          <cx:pt idx="776">0.00090415959019903003</cx:pt>
          <cx:pt idx="777">0.00053675791578728196</cx:pt>
          <cx:pt idx="778">0.00065200825453406498</cx:pt>
          <cx:pt idx="779">-8.2870883626444893e-05</cx:pt>
          <cx:pt idx="780">0.00020604470919671799</cx:pt>
          <cx:pt idx="781">0.0015170904544335</cx:pt>
          <cx:pt idx="782">7.5103042055489505e-05</cx:pt>
          <cx:pt idx="783">0.00051069063498534702</cx:pt>
        </cx:lvl>
      </cx:numDim>
    </cx:data>
    <cx:data id="198">
      <cx:numDim type="val">
        <cx:f>'001_WA_F - 副本'!$GQ$1:$GQ$784</cx:f>
        <cx:lvl ptCount="784" formatCode="G/通用格式">
          <cx:pt idx="0">0.000177084484197687</cx:pt>
          <cx:pt idx="1">0.0011102654672018901</cx:pt>
          <cx:pt idx="2">-0.00061764092461925098</cx:pt>
          <cx:pt idx="3">1.24363611710627e-05</cx:pt>
          <cx:pt idx="4">0.00058468429531690301</cx:pt>
          <cx:pt idx="5">-0.00065897254850241695</cx:pt>
          <cx:pt idx="6">1.8354172669199601e-05</cx:pt>
          <cx:pt idx="7">0.00060712938328772901</cx:pt>
          <cx:pt idx="8">0.00053799571990861697</cx:pt>
          <cx:pt idx="9">-0.00013586041232782701</cx:pt>
          <cx:pt idx="10">0.00026612117423830301</cx:pt>
          <cx:pt idx="11">-0.00025788798229355698</cx:pt>
          <cx:pt idx="12">0.00043189555843901</cx:pt>
          <cx:pt idx="13">0.00024194266492166301</cx:pt>
          <cx:pt idx="14">0.00033594576453356399</cx:pt>
          <cx:pt idx="15">-5.6066928517818603e-05</cx:pt>
          <cx:pt idx="16">0.00031761968403187698</cx:pt>
          <cx:pt idx="17">0.00026281111590667402</cx:pt>
          <cx:pt idx="18">-0.00041658826241635998</cx:pt>
          <cx:pt idx="19">-0.00034483410203236902</cx:pt>
          <cx:pt idx="20">0.000183225001343703</cx:pt>
          <cx:pt idx="21">-0.00026913338534344299</cx:pt>
          <cx:pt idx="22">-0.000339203378086844</cx:pt>
          <cx:pt idx="23">-0.00029597182903542399</cx:pt>
          <cx:pt idx="24">0.000303758275836089</cx:pt>
          <cx:pt idx="25">0.00076005031271184499</cx:pt>
          <cx:pt idx="26">0.000108953382368893</cx:pt>
          <cx:pt idx="27">9.3013759981404006e-05</cx:pt>
          <cx:pt idx="28">-0.00024810416693987102</cx:pt>
          <cx:pt idx="29">0.00066837765206763399</cx:pt>
          <cx:pt idx="30">-0.00033114394809143999</cx:pt>
          <cx:pt idx="31">-0.000209598226868331</cx:pt>
          <cx:pt idx="32">1.2301699839557801e-06</cx:pt>
          <cx:pt idx="33">0.00026144605715834298</cx:pt>
          <cx:pt idx="34">0.0011343961341964801</cx:pt>
          <cx:pt idx="35">0.00040756085134781999</cx:pt>
          <cx:pt idx="36">0.000118041382554043</cx:pt>
          <cx:pt idx="37">-0.00028187361339550499</cx:pt>
          <cx:pt idx="38">-0.000363832130715152</cx:pt>
          <cx:pt idx="39">-0.00061339032824851204</cx:pt>
          <cx:pt idx="40">0.00063038340752274405</cx:pt>
          <cx:pt idx="41">0.00095298772100798701</cx:pt>
          <cx:pt idx="42">-0.00071184254273994204</cx:pt>
          <cx:pt idx="43">0.00071266699672645803</cx:pt>
          <cx:pt idx="44">0.0034189492548197401</cx:pt>
          <cx:pt idx="45">0.00072636189566670098</cx:pt>
          <cx:pt idx="46">-0.00029776981001455898</cx:pt>
          <cx:pt idx="47">0.00074360361981606904</cx:pt>
          <cx:pt idx="48">-0.000181259900092195</cx:pt>
          <cx:pt idx="49">-0.00035685463499190702</cx:pt>
          <cx:pt idx="50">-3.3462061984547797e-05</cx:pt>
          <cx:pt idx="51">0.00046261824886877599</cx:pt>
          <cx:pt idx="52">0.000239432080375399</cx:pt>
          <cx:pt idx="53">0.00021599901853102001</cx:pt>
          <cx:pt idx="54">0.00041377710088595399</cx:pt>
          <cx:pt idx="55">-0.00018399178547121701</cx:pt>
          <cx:pt idx="56">0.000188017049138301</cx:pt>
          <cx:pt idx="57">-1.5177636207503499e-05</cx:pt>
          <cx:pt idx="58">-0.00031655445331743402</cx:pt>
          <cx:pt idx="59">0.00068326522739605301</cx:pt>
          <cx:pt idx="60">0.00054022497359597105</cx:pt>
          <cx:pt idx="61">-0.00066952378366048003</cx:pt>
          <cx:pt idx="62">1.7223937250521501e-05</cx:pt>
          <cx:pt idx="63">-0.0010451978481101</cx:pt>
          <cx:pt idx="64">-0.0022098752025640801</cx:pt>
          <cx:pt idx="65">-0.0062312199873953101</cx:pt>
          <cx:pt idx="66">-0.0041269169785403802</cx:pt>
          <cx:pt idx="67">-0.00649280981704851</cx:pt>
          <cx:pt idx="68">-0.0052985334970499804</cx:pt>
          <cx:pt idx="69">-0.0090176792232970204</cx:pt>
          <cx:pt idx="70">-0.015938319377501901</cx:pt>
          <cx:pt idx="71">-0.017609109119759801</cx:pt>
          <cx:pt idx="72">-0.022869244226192399</cx:pt>
          <cx:pt idx="73">-0.0291583208596525</cx:pt>
          <cx:pt idx="74">-0.019056800171721899</cx:pt>
          <cx:pt idx="75">-0.0108378896916645</cx:pt>
          <cx:pt idx="76">-0.0106510425134236</cx:pt>
          <cx:pt idx="77">-0.0072311092351608703</cx:pt>
          <cx:pt idx="78">-0.0040655709571644997</cx:pt>
          <cx:pt idx="79">-0.0021033665608799598</cx:pt>
          <cx:pt idx="80">-0.00050952879815171397</cx:pt>
          <cx:pt idx="81">-0.00079723815190689399</cx:pt>
          <cx:pt idx="82">0.000789221106228189</cx:pt>
          <cx:pt idx="83">0.00030350991955102</cx:pt>
          <cx:pt idx="84">0.00033448570655483702</cx:pt>
          <cx:pt idx="85">-0.00074332451025516002</cx:pt>
          <cx:pt idx="86">-0.00046045048421069698</cx:pt>
          <cx:pt idx="87">0.0011144770633672301</cx:pt>
          <cx:pt idx="88">5.5621281324209501e-05</cx:pt>
          <cx:pt idx="89">-0.00025359599605732301</cx:pt>
          <cx:pt idx="90">-0.0026662518947247198</cx:pt>
          <cx:pt idx="91">-0.0065347709203882999</cx:pt>
          <cx:pt idx="92">-0.0079198645706117406</cx:pt>
          <cx:pt idx="93">-0.0081858706434819392</cx:pt>
          <cx:pt idx="94">-0.0032472111585869598</cx:pt>
          <cx:pt idx="95">0.0059606844910856296</cx:pt>
          <cx:pt idx="96">0.0059315281484531796</cx:pt>
          <cx:pt idx="97">0.0072528611500626101</cx:pt>
          <cx:pt idx="98">-0.0033399071367268699</cx:pt>
          <cx:pt idx="99">-0.0305561757908011</cx:pt>
          <cx:pt idx="100">-0.023408457015900101</cx:pt>
          <cx:pt idx="101">-0.0080070587856222401</cx:pt>
          <cx:pt idx="102">-0.034680206470470099</cx:pt>
          <cx:pt idx="103">-0.019501738907341699</cx:pt>
          <cx:pt idx="104">-0.0098996422594731896</cx:pt>
          <cx:pt idx="105">-0.025697588332685602</cx:pt>
          <cx:pt idx="106">-0.025815561580305998</cx:pt>
          <cx:pt idx="107">-0.014233596141223799</cx:pt>
          <cx:pt idx="108">-0.0057041663298596701</cx:pt>
          <cx:pt idx="109">0.00142856841074985</cx:pt>
          <cx:pt idx="110">0.000285593372143484</cx:pt>
          <cx:pt idx="111">0.00071848238122830695</cx:pt>
          <cx:pt idx="112">-0.000151819866210252</cx:pt>
          <cx:pt idx="113">-0.00049689088942730995</cx:pt>
          <cx:pt idx="114">-0.00074528202857508598</cx:pt>
          <cx:pt idx="115">0.000474326063301006</cx:pt>
          <cx:pt idx="116">-0.000266681803682077</cx:pt>
          <cx:pt idx="117">-0.0020192461447850699</cx:pt>
          <cx:pt idx="118">-0.0022816297878731902</cx:pt>
          <cx:pt idx="119">0.0057754942562892502</cx:pt>
          <cx:pt idx="120">0.0083558206833958797</cx:pt>
          <cx:pt idx="121">0.023605564906964902</cx:pt>
          <cx:pt idx="122">0.021394818286607099</cx:pt>
          <cx:pt idx="123">0.044024428201015597</cx:pt>
          <cx:pt idx="124">0.030824986247278301</cx:pt>
          <cx:pt idx="125">0.029121190878483701</cx:pt>
          <cx:pt idx="126">0.0074884037315948301</cx:pt>
          <cx:pt idx="127">0.0018110952444416</cx:pt>
          <cx:pt idx="128">-0.033367996768846497</cx:pt>
          <cx:pt idx="129">-0.010131543448679401</cx:pt>
          <cx:pt idx="130">-0.013937914300828099</cx:pt>
          <cx:pt idx="131">-0.034636703105759697</cx:pt>
          <cx:pt idx="132">-0.031823177931361399</cx:pt>
          <cx:pt idx="133">-0.036682963951838198</cx:pt>
          <cx:pt idx="134">-0.038763566226942103</cx:pt>
          <cx:pt idx="135">-0.0295412428180605</cx:pt>
          <cx:pt idx="136">-0.010066040480129899</cx:pt>
          <cx:pt idx="137">0.00061816272379566501</cx:pt>
          <cx:pt idx="138">0.0031734544654942799</cx:pt>
          <cx:pt idx="139">0.00055187142093827404</cx:pt>
          <cx:pt idx="140">0.00065083054711005098</cx:pt>
          <cx:pt idx="141">-0.00034368671444533699</cx:pt>
          <cx:pt idx="142">0.00059547221328543802</cx:pt>
          <cx:pt idx="143">-8.6495323964178703e-05</cx:pt>
          <cx:pt idx="144">0.0036173344378420702</cx:pt>
          <cx:pt idx="145">0.0042068289782442097</cx:pt>
          <cx:pt idx="146">0.012541902671463699</cx:pt>
          <cx:pt idx="147">0.0090522595618789097</cx:pt>
          <cx:pt idx="148">0.0013162745101025399</cx:pt>
          <cx:pt idx="149">0.0121402814893877</cx:pt>
          <cx:pt idx="150">0.018177118539021899</cx:pt>
          <cx:pt idx="151">0.022821749692035102</cx:pt>
          <cx:pt idx="152">0.0278396658345232</cx:pt>
          <cx:pt idx="153">0.060800453800328599</cx:pt>
          <cx:pt idx="154">0.085168824302218199</cx:pt>
          <cx:pt idx="155">0.064590072458266007</cx:pt>
          <cx:pt idx="156">-0.038177800063832097</cx:pt>
          <cx:pt idx="157">-0.0648706867768339</cx:pt>
          <cx:pt idx="158">-0.020180264061706098</cx:pt>
          <cx:pt idx="159">-0.053721472846988999</cx:pt>
          <cx:pt idx="160">-0.039557377031047503</cx:pt>
          <cx:pt idx="161">-0.017992867154183901</cx:pt>
          <cx:pt idx="162">-0.017754764585992899</cx:pt>
          <cx:pt idx="163">-0.0241424789014241</cx:pt>
          <cx:pt idx="164">-0.010346653439128399</cx:pt>
          <cx:pt idx="165">-0.0017415064332730701</cx:pt>
          <cx:pt idx="166">-0.00065102707876189402</cx:pt>
          <cx:pt idx="167">-0.00045053505631049599</cx:pt>
          <cx:pt idx="168">-7.3135691802469501e-05</cx:pt>
          <cx:pt idx="169">-0.00053602499244495105</cx:pt>
          <cx:pt idx="170">0.00067928953463967901</cx:pt>
          <cx:pt idx="171">0.0044176161174741702</cx:pt>
          <cx:pt idx="172">0.0091417145473331601</cx:pt>
          <cx:pt idx="173">0.014544668011450299</cx:pt>
          <cx:pt idx="174">0.0082414466184370806</cx:pt>
          <cx:pt idx="175">-0.0189004994329568</cx:pt>
          <cx:pt idx="176">-0.0079880346387172594</cx:pt>
          <cx:pt idx="177">-0.031605358047239102</cx:pt>
          <cx:pt idx="178">-0.022740315631099</cx:pt>
          <cx:pt idx="179">-0.0113918600293946</cx:pt>
          <cx:pt idx="180">-0.027403975935476801</cx:pt>
          <cx:pt idx="181">0.068671061470501199</cx:pt>
          <cx:pt idx="182">0.047619425271589702</cx:pt>
          <cx:pt idx="183">-0.0098654478817098192</cx:pt>
          <cx:pt idx="184">-0.039267268625826898</cx:pt>
          <cx:pt idx="185">-0.076895854135675401</cx:pt>
          <cx:pt idx="186">-0.023812946953594101</cx:pt>
          <cx:pt idx="187">-0.047794787278696502</cx:pt>
          <cx:pt idx="188">-0.016515368442939798</cx:pt>
          <cx:pt idx="189">0.053255726845306599</cx:pt>
          <cx:pt idx="190">0.027236030925161799</cx:pt>
          <cx:pt idx="191">-0.0034489839455516401</cx:pt>
          <cx:pt idx="192">-0.0182170806748259</cx:pt>
          <cx:pt idx="193">-0.0127683025105479</cx:pt>
          <cx:pt idx="194">-0.0041326756818395403</cx:pt>
          <cx:pt idx="195">-0.0011597949273343699</cx:pt>
          <cx:pt idx="196">-0.00024560278841396902</cx:pt>
          <cx:pt idx="197">0.00073965085011508803</cx:pt>
          <cx:pt idx="198">0.0054640099189040801</cx:pt>
          <cx:pt idx="199">0.0085862264309308593</cx:pt>
          <cx:pt idx="200">0.0069609219641034899</cx:pt>
          <cx:pt idx="201">0.0043644912638472104</cx:pt>
          <cx:pt idx="202">-0.00084435810799536701</cx:pt>
          <cx:pt idx="203">-0.00341392751703245</cx:pt>
          <cx:pt idx="204">-0.00297617294627423</cx:pt>
          <cx:pt idx="205">-0.014175420622533101</cx:pt>
          <cx:pt idx="206">-0.016974808342500401</cx:pt>
          <cx:pt idx="207">-0.018471931005057701</cx:pt>
          <cx:pt idx="208">-0.0030055492658657701</cx:pt>
          <cx:pt idx="209">0.019783392506350601</cx:pt>
          <cx:pt idx="210">-0.0075974388458765803</cx:pt>
          <cx:pt idx="211">-0.035744362284106997</cx:pt>
          <cx:pt idx="212">-0.0163028190346419</cx:pt>
          <cx:pt idx="213">-4.6515572154418202e-05</cx:pt>
          <cx:pt idx="214">0.012113348986072201</cx:pt>
          <cx:pt idx="215">0.027442335369895501</cx:pt>
          <cx:pt idx="216">-0.0111542898957145</cx:pt>
          <cx:pt idx="217">-0.0092736238228371404</cx:pt>
          <cx:pt idx="218">0.0204426812470348</cx:pt>
          <cx:pt idx="219">0.017043774136495798</cx:pt>
          <cx:pt idx="220">-0.015992570841384599</cx:pt>
          <cx:pt idx="221">-0.0112109445466769</cx:pt>
          <cx:pt idx="222">-0.0091754046418512699</cx:pt>
          <cx:pt idx="223">-0.00043455712891520497</cx:pt>
          <cx:pt idx="224">0.0012892448469933599</cx:pt>
          <cx:pt idx="225">0.0018470243659209501</cx:pt>
          <cx:pt idx="226">0.0026307671081838898</cx:pt>
          <cx:pt idx="227">0.0030834330158027701</cx:pt>
          <cx:pt idx="228">-0.0024242297083059902</cx:pt>
          <cx:pt idx="229">-0.010941824371313</cx:pt>
          <cx:pt idx="230">-0.0028634482695088699</cx:pt>
          <cx:pt idx="231">-0.0098035688396684896</cx:pt>
          <cx:pt idx="232">-0.0033234759910975701</cx:pt>
          <cx:pt idx="233">-0.0066816708582833799</cx:pt>
          <cx:pt idx="234">0.0055566157196211604</cx:pt>
          <cx:pt idx="235">-0.024250813559958</cx:pt>
          <cx:pt idx="236">0.0130821518453655</cx:pt>
          <cx:pt idx="237">0.011451609468756001</cx:pt>
          <cx:pt idx="238">0.034442608840139097</cx:pt>
          <cx:pt idx="239">0.069075442801245501</cx:pt>
          <cx:pt idx="240">0.117740073429613</cx:pt>
          <cx:pt idx="241">0.077280805554877999</cx:pt>
          <cx:pt idx="242">0.073071887474207897</cx:pt>
          <cx:pt idx="243">0.067187431292507704</cx:pt>
          <cx:pt idx="244">0.027436484047468599</cx:pt>
          <cx:pt idx="245">-0.0115433160353632</cx:pt>
          <cx:pt idx="246">0.0135018696288924</cx:pt>
          <cx:pt idx="247">0.0058270444451842896</cx:pt>
          <cx:pt idx="248">-0.024542801785225301</cx:pt>
          <cx:pt idx="249">-0.017058752665482201</cx:pt>
          <cx:pt idx="250">-0.00599446607729953</cx:pt>
          <cx:pt idx="251">0.00021234368297408599</cx:pt>
          <cx:pt idx="252">-0.00060709993416868495</cx:pt>
          <cx:pt idx="253">0.0010429095836799701</cx:pt>
          <cx:pt idx="254">0.0027273952675265201</cx:pt>
          <cx:pt idx="255">0.0031863116890220402</cx:pt>
          <cx:pt idx="256">-0.00309800947731624</cx:pt>
          <cx:pt idx="257">-0.015076377124611001</cx:pt>
          <cx:pt idx="258">-0.014642590058932099</cx:pt>
          <cx:pt idx="259">-0.013105492899466701</cx:pt>
          <cx:pt idx="260">-0.018000821074948999</cx:pt>
          <cx:pt idx="261">-0.028813599007825</cx:pt>
          <cx:pt idx="262">0.0082400311960060604</cx:pt>
          <cx:pt idx="263">-0.0148515679284007</cx:pt>
          <cx:pt idx="264">-0.0082769899583538305</cx:pt>
          <cx:pt idx="265">0.018790947100794202</cx:pt>
          <cx:pt idx="266">0.042755109630621402</cx:pt>
          <cx:pt idx="267">0.062086392861933702</cx:pt>
          <cx:pt idx="268">0.11244794434968999</cx:pt>
          <cx:pt idx="269">0.086930934852294306</cx:pt>
          <cx:pt idx="270">0.043283253899665003</cx:pt>
          <cx:pt idx="271">0.081877112300847293</cx:pt>
          <cx:pt idx="272">0.081502303779676197</cx:pt>
          <cx:pt idx="273">0.016182525057332</cx:pt>
          <cx:pt idx="274">0.021103538151789801</cx:pt>
          <cx:pt idx="275">0.0141958400773228</cx:pt>
          <cx:pt idx="276">-0.00061008004299730595</cx:pt>
          <cx:pt idx="277">-0.00363026599743098</cx:pt>
          <cx:pt idx="278">-0.00511625900463877</cx:pt>
          <cx:pt idx="279">0.00079716201550989005</cx:pt>
          <cx:pt idx="280">6.0527826407290502e-06</cx:pt>
          <cx:pt idx="281">0.00072599589110834998</cx:pt>
          <cx:pt idx="282">0.0068422177012678002</cx:pt>
          <cx:pt idx="283">0.0095905201792826997</cx:pt>
          <cx:pt idx="284">-0.0105481954111527</cx:pt>
          <cx:pt idx="285">-0.0222494988861851</cx:pt>
          <cx:pt idx="286">-0.016541819915827701</cx:pt>
          <cx:pt idx="287">-0.011222060497643399</cx:pt>
          <cx:pt idx="288">0.0064857113414022701</cx:pt>
          <cx:pt idx="289">-0.0087269845254457599</cx:pt>
          <cx:pt idx="290">0.00670868903077846</cx:pt>
          <cx:pt idx="291">-0.0124102536567529</cx:pt>
          <cx:pt idx="292">-0.045533183201937201</cx:pt>
          <cx:pt idx="293">0.0099348734505381297</cx:pt>
          <cx:pt idx="294">0.039635447585275103</cx:pt>
          <cx:pt idx="295">0.056588463983833999</cx:pt>
          <cx:pt idx="296">0.120929280823492</cx:pt>
          <cx:pt idx="297">0.090785140780294094</cx:pt>
          <cx:pt idx="298">0.048243282754295597</cx:pt>
          <cx:pt idx="299">0.034329516060899498</cx:pt>
          <cx:pt idx="300">0.052044925353896702</cx:pt>
          <cx:pt idx="301">0.019160065264773499</cx:pt>
          <cx:pt idx="302">0.057613593941987999</cx:pt>
          <cx:pt idx="303">0.0070297289872068196</cx:pt>
          <cx:pt idx="304">-0.0064791960065464201</cx:pt>
          <cx:pt idx="305">-0.0041803783052178599</cx:pt>
          <cx:pt idx="306">-0.0050830475911512202</cx:pt>
          <cx:pt idx="307">-0.00037569508718238002</cx:pt>
          <cx:pt idx="308">-0.00043887180751965099</cx:pt>
          <cx:pt idx="309">0.0020319177682247402</cx:pt>
          <cx:pt idx="310">0.0080558475722334998</cx:pt>
          <cx:pt idx="311">0.016891654952137</cx:pt>
          <cx:pt idx="312">-0.0034224108835753898</cx:pt>
          <cx:pt idx="313">-0.037248840131275697</cx:pt>
          <cx:pt idx="314">-0.021117849034064499</cx:pt>
          <cx:pt idx="315">0.0089144855512480106</cx:pt>
          <cx:pt idx="316">0.0085970605610163706</cx:pt>
          <cx:pt idx="317">-0.0119915030003333</cx:pt>
          <cx:pt idx="318">0.0158100816290981</cx:pt>
          <cx:pt idx="319">0.034513185799191097</cx:pt>
          <cx:pt idx="320">0.0043644569620196697</cx:pt>
          <cx:pt idx="321">0.028244599071485001</cx:pt>
          <cx:pt idx="322">-0.0016898796262492001</cx:pt>
          <cx:pt idx="323">0.0375555023383847</cx:pt>
          <cx:pt idx="324">0.0143634935191866</cx:pt>
          <cx:pt idx="325">0.047618930022672097</cx:pt>
          <cx:pt idx="326">0.042946922095764797</cx:pt>
          <cx:pt idx="327">0.032506315125505801</cx:pt>
          <cx:pt idx="328">0.064728173713983206</cx:pt>
          <cx:pt idx="329">0.026123682687045801</cx:pt>
          <cx:pt idx="330">0.039106476131695302</cx:pt>
          <cx:pt idx="331">0.0020174581693981602</cx:pt>
          <cx:pt idx="332">-0.0056637697598745399</cx:pt>
          <cx:pt idx="333">-0.0049167381437328697</cx:pt>
          <cx:pt idx="334">0.00062452654241458702</cx:pt>
          <cx:pt idx="335">0.000230687883349274</cx:pt>
          <cx:pt idx="336">-8.0443294746855695e-05</cx:pt>
          <cx:pt idx="337">0.0012499257746169899</cx:pt>
          <cx:pt idx="338">0.00406689801779434</cx:pt>
          <cx:pt idx="339">0.0148522554869962</cx:pt>
          <cx:pt idx="340">0.00716476419293831</cx:pt>
          <cx:pt idx="341">0.0057005079683905904</cx:pt>
          <cx:pt idx="342">0.0173912816974982</cx:pt>
          <cx:pt idx="343">0.017315795977882801</cx:pt>
          <cx:pt idx="344">-0.01941716094511</cx:pt>
          <cx:pt idx="345">-0.00032026447235882199</cx:pt>
          <cx:pt idx="346">0.016834524289715901</cx:pt>
          <cx:pt idx="347">0.016058828686118</cx:pt>
          <cx:pt idx="348">0.0152210882763931</cx:pt>
          <cx:pt idx="349">-0.0216190111754971</cx:pt>
          <cx:pt idx="350">-0.043565727175790797</cx:pt>
          <cx:pt idx="351">-0.0293678763093548</cx:pt>
          <cx:pt idx="352">-0.012695893279235501</cx:pt>
          <cx:pt idx="353">0.0161315041383507</cx:pt>
          <cx:pt idx="354">0.0447361764592498</cx:pt>
          <cx:pt idx="355">0.065540063584046196</cx:pt>
          <cx:pt idx="356">0.039841136627471199</cx:pt>
          <cx:pt idx="357">0.023629652658512801</cx:pt>
          <cx:pt idx="358">0.031410839894197101</cx:pt>
          <cx:pt idx="359">-0.0046938627368144298</cx:pt>
          <cx:pt idx="360">-0.0112925805105373</cx:pt>
          <cx:pt idx="361">-0.0148749169849861</cx:pt>
          <cx:pt idx="362">-0.00122618690285028</cx:pt>
          <cx:pt idx="363">-0.00012548262568553</cx:pt>
          <cx:pt idx="364">8.5401870309395695e-05</cx:pt>
          <cx:pt idx="365">0.00076338557574246704</cx:pt>
          <cx:pt idx="366">0.0033849717877661402</cx:pt>
          <cx:pt idx="367">0.00141613773194999</cx:pt>
          <cx:pt idx="368">0.018464774476077299</cx:pt>
          <cx:pt idx="369">0.044042639397147601</cx:pt>
          <cx:pt idx="370">0.0245482783380855</cx:pt>
          <cx:pt idx="371">0.037676674498563399</cx:pt>
          <cx:pt idx="372">0.0065367124312782398</cx:pt>
          <cx:pt idx="373">-0.039938793751962902</cx:pt>
          <cx:pt idx="374">-0.017343507687319199</cx:pt>
          <cx:pt idx="375">-0.035874234123289099</cx:pt>
          <cx:pt idx="376">-0.0068080675552672498</cx:pt>
          <cx:pt idx="377">-0.056593876624769703</cx:pt>
          <cx:pt idx="378">-0.042436142731735203</cx:pt>
          <cx:pt idx="379">-0.046048845284841398</cx:pt>
          <cx:pt idx="380">-0.0211246069705593</cx:pt>
          <cx:pt idx="381">0.00110093401076244</cx:pt>
          <cx:pt idx="382">0.020748375085529</cx:pt>
          <cx:pt idx="383">0.028206942419659299</cx:pt>
          <cx:pt idx="384">-0.0146029108885133</cx:pt>
          <cx:pt idx="385">0.057165784201140803</cx:pt>
          <cx:pt idx="386">0.042136924419164397</cx:pt>
          <cx:pt idx="387">0.0060134953304063999</cx:pt>
          <cx:pt idx="388">0.0041731718107726797</cx:pt>
          <cx:pt idx="389">-0.0160900063308189</cx:pt>
          <cx:pt idx="390">-0.00288387578091344</cx:pt>
          <cx:pt idx="391">-0.00037776507572702498</cx:pt>
          <cx:pt idx="392">-0.00034761124863016599</cx:pt>
          <cx:pt idx="393">0.00081318795407583303</cx:pt>
          <cx:pt idx="394">0.0018886619356945401</cx:pt>
          <cx:pt idx="395">-0.0047909283167874399</cx:pt>
          <cx:pt idx="396">0.0065288139758026102</cx:pt>
          <cx:pt idx="397">0.031322276068619398</cx:pt>
          <cx:pt idx="398">0.016912871656436301</cx:pt>
          <cx:pt idx="399">0.028359430616491599</cx:pt>
          <cx:pt idx="400">-0.0077171457909502097</cx:pt>
          <cx:pt idx="401">-0.018114544769745101</cx:pt>
          <cx:pt idx="402">-0.034635238937137103</cx:pt>
          <cx:pt idx="403">-0.019985791300726901</cx:pt>
          <cx:pt idx="404">0.00116266609824404</cx:pt>
          <cx:pt idx="405">-0.024811655477826301</cx:pt>
          <cx:pt idx="406">-0.038893283677771</cx:pt>
          <cx:pt idx="407">-0.027941055734050702</cx:pt>
          <cx:pt idx="408">-0.082983837777407907</cx:pt>
          <cx:pt idx="409">-0.0063715269169170204</cx:pt>
          <cx:pt idx="410">0.0369584787171022</cx:pt>
          <cx:pt idx="411">0.045155492364850697</cx:pt>
          <cx:pt idx="412">0.048207824233433498</cx:pt>
          <cx:pt idx="413">0.064554803710880002</cx:pt>
          <cx:pt idx="414">0.034382829551626803</cx:pt>
          <cx:pt idx="415">0.025301096491668</cx:pt>
          <cx:pt idx="416">0.039605977330925399</cx:pt>
          <cx:pt idx="417">-0.016815119588323098</cx:pt>
          <cx:pt idx="418">-0.0025151254977918299</cx:pt>
          <cx:pt idx="419">0.00086598964592315899</cx:pt>
          <cx:pt idx="420">0.00079048048345087296</cx:pt>
          <cx:pt idx="421">0.00019956640793052899</cx:pt>
          <cx:pt idx="422">-0.00124491538473391</cx:pt>
          <cx:pt idx="423">-0.0154981367940547</cx:pt>
          <cx:pt idx="424">-0.0077414121209042602</cx:pt>
          <cx:pt idx="425">0.0297354844979071</cx:pt>
          <cx:pt idx="426">0.030518491868108701</cx:pt>
          <cx:pt idx="427">0.015055634776491101</cx:pt>
          <cx:pt idx="428">-0.024788776121538299</cx:pt>
          <cx:pt idx="429">-0.0012782502933655</cx:pt>
          <cx:pt idx="430">-0.024360515302866901</cx:pt>
          <cx:pt idx="431">-0.072531909314723794</cx:pt>
          <cx:pt idx="432">-0.056859509644069502</cx:pt>
          <cx:pt idx="433">-0.067134575538034896</cx:pt>
          <cx:pt idx="434">-0.104333953213168</cx:pt>
          <cx:pt idx="435">-0.0298815661833709</cx:pt>
          <cx:pt idx="436">-0.0556450926078184</cx:pt>
          <cx:pt idx="437">-0.036788110273495399</cx:pt>
          <cx:pt idx="438">0.0042275145065650598</cx:pt>
          <cx:pt idx="439">0.0388726892373654</cx:pt>
          <cx:pt idx="440">0.057468972648519301</cx:pt>
          <cx:pt idx="441">0.043012116799812497</cx:pt>
          <cx:pt idx="442">0.023235672398090299</cx:pt>
          <cx:pt idx="443">0.038896612803723203</cx:pt>
          <cx:pt idx="444">0.0404900323961144</cx:pt>
          <cx:pt idx="445">-0.011776543864455801</cx:pt>
          <cx:pt idx="446">-0.0027707711971013699</cx:pt>
          <cx:pt idx="447">-0.00038090591103160802</cx:pt>
          <cx:pt idx="448">0.00039654402895303201</cx:pt>
          <cx:pt idx="449">-0.00068968784243689295</cx:pt>
          <cx:pt idx="450">-0.00068487108453349</cx:pt>
          <cx:pt idx="451">-0.019436979935019999</cx:pt>
          <cx:pt idx="452">-0.000386068065828517</cx:pt>
          <cx:pt idx="453">0.025327578771669201</cx:pt>
          <cx:pt idx="454">0.0059394187433581798</cx:pt>
          <cx:pt idx="455">0.0144987995974538</cx:pt>
          <cx:pt idx="456">-0.0082757654260682302</cx:pt>
          <cx:pt idx="457">-0.016698349828268601</cx:pt>
          <cx:pt idx="458">-0.012758541514630101</cx:pt>
          <cx:pt idx="459">-0.066819977834464403</cx:pt>
          <cx:pt idx="460">-0.081155989476067295</cx:pt>
          <cx:pt idx="461">-0.110939058579021</cx:pt>
          <cx:pt idx="462">-0.10031365876546</cx:pt>
          <cx:pt idx="463">-0.039061972275608897</cx:pt>
          <cx:pt idx="464">-0.026436036233023302</cx:pt>
          <cx:pt idx="465">-0.0126521389331918</cx:pt>
          <cx:pt idx="466">-0.039179708388546397</cx:pt>
          <cx:pt idx="467">-0.011636809626525101</cx:pt>
          <cx:pt idx="468">0.018836809989134499</cx:pt>
          <cx:pt idx="469">0.010007936149217401</cx:pt>
          <cx:pt idx="470">0.036283605754007298</cx:pt>
          <cx:pt idx="471">0.0130409260523389</cx:pt>
          <cx:pt idx="472">0.0060571138726215898</cx:pt>
          <cx:pt idx="473">-0.0174622655260806</cx:pt>
          <cx:pt idx="474">-0.00365395342355063</cx:pt>
          <cx:pt idx="475">0.00053288990112837899</cx:pt>
          <cx:pt idx="476">0.00013024197082646199</cx:pt>
          <cx:pt idx="477">0.00034286519206111601</cx:pt>
          <cx:pt idx="478">-0.00221156734950272</cx:pt>
          <cx:pt idx="479">-0.012709196622450901</cx:pt>
          <cx:pt idx="480">-0.0107813689754848</cx:pt>
          <cx:pt idx="481">-0.0165909533355897</cx:pt>
          <cx:pt idx="482">-0.0073536950400455098</cx:pt>
          <cx:pt idx="483">0.00156976664609005</cx:pt>
          <cx:pt idx="484">-0.0034554303239826899</cx:pt>
          <cx:pt idx="485">-0.0021543274610488598</cx:pt>
          <cx:pt idx="486">-0.0233765677692905</cx:pt>
          <cx:pt idx="487">-0.044660124711350599</cx:pt>
          <cx:pt idx="488">-0.056128279618333998</cx:pt>
          <cx:pt idx="489">-0.089248786530290905</cx:pt>
          <cx:pt idx="490">-0.087460444915179597</cx:pt>
          <cx:pt idx="491">-0.054790821280704699</cx:pt>
          <cx:pt idx="492">-0.015265452428819101</cx:pt>
          <cx:pt idx="493">0.020294653648439999</cx:pt>
          <cx:pt idx="494">-0.045403185060062697</cx:pt>
          <cx:pt idx="495">-0.0080410274012408193</cx:pt>
          <cx:pt idx="496">-0.0026688623326757898</cx:pt>
          <cx:pt idx="497">-0.0039586773576862</cx:pt>
          <cx:pt idx="498">0.030754983312347099</cx:pt>
          <cx:pt idx="499">0.0116311387542118</cx:pt>
          <cx:pt idx="500">0.00261293685503858</cx:pt>
          <cx:pt idx="501">-0.0134456352753505</cx:pt>
          <cx:pt idx="502">-0.00118177579369769</cx:pt>
          <cx:pt idx="503">0.0035549980445188701</cx:pt>
          <cx:pt idx="504">0.00075860125872281197</cx:pt>
          <cx:pt idx="505">-0.000363037397224769</cx:pt>
          <cx:pt idx="506">0.00066467810710375299</cx:pt>
          <cx:pt idx="507">-0.017401553385413299</cx:pt>
          <cx:pt idx="508">-0.040352993264926001</cx:pt>
          <cx:pt idx="509">-0.028754413678120101</cx:pt>
          <cx:pt idx="510">-0.019657877184195899</cx:pt>
          <cx:pt idx="511">-0.0068804251649604697</cx:pt>
          <cx:pt idx="512">0.044648261603001102</cx:pt>
          <cx:pt idx="513">0.052187955215427899</cx:pt>
          <cx:pt idx="514">0.0553864057537541</cx:pt>
          <cx:pt idx="515">0.059931882723487401</cx:pt>
          <cx:pt idx="516">-0.015768520018831399</cx:pt>
          <cx:pt idx="517">-0.065069611240462705</cx:pt>
          <cx:pt idx="518">-0.054429188435624297</cx:pt>
          <cx:pt idx="519">-0.0191669757749434</cx:pt>
          <cx:pt idx="520">0.031222185680922599</cx:pt>
          <cx:pt idx="521">0.024234371096959501</cx:pt>
          <cx:pt idx="522">0.028800886043043799</cx:pt>
          <cx:pt idx="523">0.01138264190776</cx:pt>
          <cx:pt idx="524">-0.012385135867911099</cx:pt>
          <cx:pt idx="525">0.0096656169598746903</cx:pt>
          <cx:pt idx="526">0.029968622229346601</cx:pt>
          <cx:pt idx="527">-0.0017194414139681401</cx:pt>
          <cx:pt idx="528">0.0050537311119637799</cx:pt>
          <cx:pt idx="529">-0.0093430180641209497</cx:pt>
          <cx:pt idx="530">-0.00033221051974924402</cx:pt>
          <cx:pt idx="531">-0.00066189009794338598</cx:pt>
          <cx:pt idx="532">0.00026490680215516898</cx:pt>
          <cx:pt idx="533">0.0015825377610024999</cx:pt>
          <cx:pt idx="534">0.0040621312765798398</cx:pt>
          <cx:pt idx="535">-0.0111159216577795</cx:pt>
          <cx:pt idx="536">-0.031997249066741597</cx:pt>
          <cx:pt idx="537">-0.0191552404881392</cx:pt>
          <cx:pt idx="538">-0.021233634529185801</cx:pt>
          <cx:pt idx="539">-0.0122812966487025</cx:pt>
          <cx:pt idx="540">0.049741114277573703</cx:pt>
          <cx:pt idx="541">0.073191323519549295</cx:pt>
          <cx:pt idx="542">0.070406813365219104</cx:pt>
          <cx:pt idx="543">0.0536925163967088</cx:pt>
          <cx:pt idx="544">0.077291724417382704</cx:pt>
          <cx:pt idx="545">-0.0027846998627273898</cx:pt>
          <cx:pt idx="546">-0.026714503886807101</cx:pt>
          <cx:pt idx="547">-0.0090823878934340498</cx:pt>
          <cx:pt idx="548">0.00087988141667463002</cx:pt>
          <cx:pt idx="549">0.0339521593464732</cx:pt>
          <cx:pt idx="550">0.0257875752063404</cx:pt>
          <cx:pt idx="551">0.0147375607074333</cx:pt>
          <cx:pt idx="552">0.024960985200010902</cx:pt>
          <cx:pt idx="553">0.0059519186957869598</cx:pt>
          <cx:pt idx="554">0.00182082735753712</cx:pt>
          <cx:pt idx="555">-0.020954429475348899</cx:pt>
          <cx:pt idx="556">-0.0045872103427702102</cx:pt>
          <cx:pt idx="557">-0.0079023020082524004</cx:pt>
          <cx:pt idx="558">0.00088461498819221505</cx:pt>
          <cx:pt idx="559">0.00039918810676308598</cx:pt>
          <cx:pt idx="560">-0.00028231760251176598</cx:pt>
          <cx:pt idx="561">0.0013241866081556101</cx:pt>
          <cx:pt idx="562">0.00075794966946657501</cx:pt>
          <cx:pt idx="563">0.00138944753476855</cx:pt>
          <cx:pt idx="564">-0.011258804470629699</cx:pt>
          <cx:pt idx="565">-0.0068410885470681897</cx:pt>
          <cx:pt idx="566">-0.023647348843191099</cx:pt>
          <cx:pt idx="567">-0.025988296256326399</cx:pt>
          <cx:pt idx="568">0.035229750907443298</cx:pt>
          <cx:pt idx="569">0.043647170813338299</cx:pt>
          <cx:pt idx="570">0.067832263701374101</cx:pt>
          <cx:pt idx="571">0.052647417610639097</cx:pt>
          <cx:pt idx="572">0.042874380960532303</cx:pt>
          <cx:pt idx="573">0.0096771969147224305</cx:pt>
          <cx:pt idx="574">-0.00014340807381450001</cx:pt>
          <cx:pt idx="575">-0.031100810982046201</cx:pt>
          <cx:pt idx="576">-0.023803610138162599</cx:pt>
          <cx:pt idx="577">0.0045938691098849696</cx:pt>
          <cx:pt idx="578">-0.021991244543068399</cx:pt>
          <cx:pt idx="579">0.00042163817676779198</cx:pt>
          <cx:pt idx="580">-0.019195888974170301</cx:pt>
          <cx:pt idx="581">-0.027789094455791599</cx:pt>
          <cx:pt idx="582">-0.047760819903916299</cx:pt>
          <cx:pt idx="583">-0.036739943187878502</cx:pt>
          <cx:pt idx="584">-0.013797410075512001</cx:pt>
          <cx:pt idx="585">-0.0039990949073830098</cx:pt>
          <cx:pt idx="586">0.00085710752914975902</cx:pt>
          <cx:pt idx="587">-0.00067612846621966901</cx:pt>
          <cx:pt idx="588">-0.00073858238943151503</cx:pt>
          <cx:pt idx="589">0.00037462460538089</cx:pt>
          <cx:pt idx="590">-8.3015890722853294e-05</cx:pt>
          <cx:pt idx="591">0.0035816611112018701</cx:pt>
          <cx:pt idx="592">-0.0053402053563930104</cx:pt>
          <cx:pt idx="593">-0.019839434394560401</cx:pt>
          <cx:pt idx="594">-0.028852340685890401</cx:pt>
          <cx:pt idx="595">-0.0235255687831935</cx:pt>
          <cx:pt idx="596">-0.0135657088322824</cx:pt>
          <cx:pt idx="597">-0.0261505349272293</cx:pt>
          <cx:pt idx="598">0.018129234869210802</cx:pt>
          <cx:pt idx="599">-0.010776835607035301</cx:pt>
          <cx:pt idx="600">0.026563613472506499</cx:pt>
          <cx:pt idx="601">0.00223396655279665</cx:pt>
          <cx:pt idx="602">0.0058044016837140496</cx:pt>
          <cx:pt idx="603">0.0115496665088547</cx:pt>
          <cx:pt idx="604">0.0040821801150905303</cx:pt>
          <cx:pt idx="605">-0.000137530029926558</cx:pt>
          <cx:pt idx="606">-0.025769557824745399</cx:pt>
          <cx:pt idx="607">-0.029306122112632799</cx:pt>
          <cx:pt idx="608">-0.060600813399051802</cx:pt>
          <cx:pt idx="609">-0.068591077446592805</cx:pt>
          <cx:pt idx="610">-0.058682626551163602</cx:pt>
          <cx:pt idx="611">-0.036482922092896303</cx:pt>
          <cx:pt idx="612">-0.017911809025822002</cx:pt>
          <cx:pt idx="613">-0.0053602594985699302</cx:pt>
          <cx:pt idx="614">0.0031314296543335099</cx:pt>
          <cx:pt idx="615">0.00024235235258228901</cx:pt>
          <cx:pt idx="616">0.00020514970628359499</cx:pt>
          <cx:pt idx="617">-0.000509543542438685</cx:pt>
          <cx:pt idx="618">0.00065866590794811698</cx:pt>
          <cx:pt idx="619">0.0041648776643082499</cx:pt>
          <cx:pt idx="620">-0.00359101408894714</cx:pt>
          <cx:pt idx="621">-0.0019044605248224301</cx:pt>
          <cx:pt idx="622">0.017183258711282401</cx:pt>
          <cx:pt idx="623">-0.0034100706863636702</cx:pt>
          <cx:pt idx="624">-0.0019190021731977001</cx:pt>
          <cx:pt idx="625">-0.0093055191614712894</cx:pt>
          <cx:pt idx="626">0.0119760643693477</cx:pt>
          <cx:pt idx="627">-0.0082347901309391801</cx:pt>
          <cx:pt idx="628">0.060313361778262402</cx:pt>
          <cx:pt idx="629">0.066204664181310699</cx:pt>
          <cx:pt idx="630">0.075243474407610006</cx:pt>
          <cx:pt idx="631">0.041110285289195803</cx:pt>
          <cx:pt idx="632">0.020755428880388699</cx:pt>
          <cx:pt idx="633">0.02914466792173</cx:pt>
          <cx:pt idx="634">-0.0110369694896594</cx:pt>
          <cx:pt idx="635">-0.0549081690491664</cx:pt>
          <cx:pt idx="636">-0.063163987281486603</cx:pt>
          <cx:pt idx="637">-0.0744466834231505</cx:pt>
          <cx:pt idx="638">-0.038946975734027799</cx:pt>
          <cx:pt idx="639">-0.0135142851080833</cx:pt>
          <cx:pt idx="640">-0.00491281343658011</cx:pt>
          <cx:pt idx="641">-0.0019949178047751798</cx:pt>
          <cx:pt idx="642">0.00055453648950713503</cx:pt>
          <cx:pt idx="643">-0.00080305896337879898</cx:pt>
          <cx:pt idx="644">5.6670799316795503e-05</cx:pt>
          <cx:pt idx="645">-0.00034572260777940701</cx:pt>
          <cx:pt idx="646">-0.00013655208502774601</cx:pt>
          <cx:pt idx="647">0.0012841081582464001</cx:pt>
          <cx:pt idx="648">-0.0025156057022770002</cx:pt>
          <cx:pt idx="649">0.014837760252649001</cx:pt>
          <cx:pt idx="650">0.042176611693923401</cx:pt>
          <cx:pt idx="651">0.036508181416701202</cx:pt>
          <cx:pt idx="652">-0.019336404457874198</cx:pt>
          <cx:pt idx="653">-0.060409022868246398</cx:pt>
          <cx:pt idx="654">-0.0134674496731575</cx:pt>
          <cx:pt idx="655">0.026657137026309299</cx:pt>
          <cx:pt idx="656">0.025960854814543698</cx:pt>
          <cx:pt idx="657">0.045698702616441801</cx:pt>
          <cx:pt idx="658">0.039746934325811299</cx:pt>
          <cx:pt idx="659">0.031053066980964401</cx:pt>
          <cx:pt idx="660">0.0236053813404613</cx:pt>
          <cx:pt idx="661">0.033647886399967297</cx:pt>
          <cx:pt idx="662">-0.036600798977586703</cx:pt>
          <cx:pt idx="663">-0.065438040083365498</cx:pt>
          <cx:pt idx="664">-0.064026535107711793</cx:pt>
          <cx:pt idx="665">-0.049765596762696297</cx:pt>
          <cx:pt idx="666">-0.0286492642272561</cx:pt>
          <cx:pt idx="667">-0.00562022268142447</cx:pt>
          <cx:pt idx="668">0.0047092495410902</cx:pt>
          <cx:pt idx="669">-0.0014199417050408201</cx:pt>
          <cx:pt idx="670">-0.00034405305996058102</cx:pt>
          <cx:pt idx="671">2.37785623836702e-05</cx:pt>
          <cx:pt idx="672">0.00045745430562114698</cx:pt>
          <cx:pt idx="673">6.9400434145403499e-05</cx:pt>
          <cx:pt idx="674">0.00068561527406580801</cx:pt>
          <cx:pt idx="675">0.0030523460382943898</cx:pt>
          <cx:pt idx="676">0.0105545555983272</cx:pt>
          <cx:pt idx="677">0.0279800525476404</cx:pt>
          <cx:pt idx="678">0.032310555629801202</cx:pt>
          <cx:pt idx="679">0.032196139296900801</cx:pt>
          <cx:pt idx="680">-0.0082129488064863806</cx:pt>
          <cx:pt idx="681">-0.0560456366420473</cx:pt>
          <cx:pt idx="682">-0.023494189042724899</cx:pt>
          <cx:pt idx="683">-0.033903012667797897</cx:pt>
          <cx:pt idx="684">-0.012321101249648501</cx:pt>
          <cx:pt idx="685">0.018628403946984302</cx:pt>
          <cx:pt idx="686">0.0097668109791169393</cx:pt>
          <cx:pt idx="687">0.0209645402743351</cx:pt>
          <cx:pt idx="688">0.025569746962082699</cx:pt>
          <cx:pt idx="689">-0.0039426783897923501</cx:pt>
          <cx:pt idx="690">-0.0373333156088482</cx:pt>
          <cx:pt idx="691">-0.0418857490779578</cx:pt>
          <cx:pt idx="692">-0.024035194211660602</cx:pt>
          <cx:pt idx="693">-0.028515293374445</cx:pt>
          <cx:pt idx="694">-0.014208451410264399</cx:pt>
          <cx:pt idx="695">-0.0039716885206022099</cx:pt>
          <cx:pt idx="696">-0.00019625218795976001</cx:pt>
          <cx:pt idx="697">-0.000100166061837566</cx:pt>
          <cx:pt idx="698">5.2416198683833702e-05</cx:pt>
          <cx:pt idx="699">-8.4838220530751405e-05</cx:pt>
          <cx:pt idx="700">0.00027343889416081899</cx:pt>
          <cx:pt idx="701">-0.00038191457937254301</cx:pt>
          <cx:pt idx="702">-0.00066979134385962901</cx:pt>
          <cx:pt idx="703">0.00059397379329575301</cx:pt>
          <cx:pt idx="704">0.00342325851090668</cx:pt>
          <cx:pt idx="705">0.00250804413613517</cx:pt>
          <cx:pt idx="706">0.0039712736112428601</cx:pt>
          <cx:pt idx="707">0.016021406581355799</cx:pt>
          <cx:pt idx="708">0.0034841211942656801</cx:pt>
          <cx:pt idx="709">0.0024419919715240501</cx:pt>
          <cx:pt idx="710">0.013483719221137501</cx:pt>
          <cx:pt idx="711">0.0200503733186542</cx:pt>
          <cx:pt idx="712">0.0051198547978989198</cx:pt>
          <cx:pt idx="713">0.0113194771628363</cx:pt>
          <cx:pt idx="714">0.0142526127687945</cx:pt>
          <cx:pt idx="715">-0.016987705874366099</cx:pt>
          <cx:pt idx="716">-0.0077266131306408803</cx:pt>
          <cx:pt idx="717">-0.028967470415026599</cx:pt>
          <cx:pt idx="718">-0.020052134339989501</cx:pt>
          <cx:pt idx="719">0.0031078695871862602</cx:pt>
          <cx:pt idx="720">-0.000435947768143721</cx:pt>
          <cx:pt idx="721">-0.0027420328495810298</cx:pt>
          <cx:pt idx="722">-0.0021501130582642501</cx:pt>
          <cx:pt idx="723">-0.00149593476448525</cx:pt>
          <cx:pt idx="724">-0.00018066250113585799</cx:pt>
          <cx:pt idx="725">0.00089720220638627303</cx:pt>
          <cx:pt idx="726">1.0815712696606901e-05</cx:pt>
          <cx:pt idx="727">-0.00019211848239397301</cx:pt>
          <cx:pt idx="728">-0.00088170270098347997</cx:pt>
          <cx:pt idx="729">-0.000117852194001134</cx:pt>
          <cx:pt idx="730">-0.00027799924448452401</cx:pt>
          <cx:pt idx="731">0.000163498621319374</cx:pt>
          <cx:pt idx="732">-0.0019504407074301901</cx:pt>
          <cx:pt idx="733">-0.0059414493001973797</cx:pt>
          <cx:pt idx="734">-0.0027230725051502502</cx:pt>
          <cx:pt idx="735">0.0048726199383295104</cx:pt>
          <cx:pt idx="736">0.0150840330117935</cx:pt>
          <cx:pt idx="737">0.0136205988675043</cx:pt>
          <cx:pt idx="738">0.0132520846555121</cx:pt>
          <cx:pt idx="739">0.0041739489045197796</cx:pt>
          <cx:pt idx="740">0.0072813080813437601</cx:pt>
          <cx:pt idx="741">0.028671848570687799</cx:pt>
          <cx:pt idx="742">0.030935004221862201</cx:pt>
          <cx:pt idx="743">0.00226468758728576</cx:pt>
          <cx:pt idx="744">0.0166020274477734</cx:pt>
          <cx:pt idx="745">0.0196130505569964</cx:pt>
          <cx:pt idx="746">0.0066397895414199099</cx:pt>
          <cx:pt idx="747">0.00323733279430316</cx:pt>
          <cx:pt idx="748">0.00017842872433737299</cx:pt>
          <cx:pt idx="749">0.0039924729160183397</cx:pt>
          <cx:pt idx="750">0.0035639317900479799</cx:pt>
          <cx:pt idx="751">-0.00027917779521632001</cx:pt>
          <cx:pt idx="752">-0.00020105499331938201</cx:pt>
          <cx:pt idx="753">0.00073278150884640702</cx:pt>
          <cx:pt idx="754">-0.00041138889869408399</cx:pt>
          <cx:pt idx="755">0.000178668029326766</cx:pt>
          <cx:pt idx="756">0.00022049025220449901</cx:pt>
          <cx:pt idx="757">0.00057334100352939802</cx:pt>
          <cx:pt idx="758">0.00033345598635098897</cx:pt>
          <cx:pt idx="759">0.00010527942195594601</cx:pt>
          <cx:pt idx="760">0.00063966385415637796</cx:pt>
          <cx:pt idx="761">0.00108313517410816</cx:pt>
          <cx:pt idx="762">0.0015708505512518601</cx:pt>
          <cx:pt idx="763">0.0036621928203394798</cx:pt>
          <cx:pt idx="764">0.0028089042356941899</cx:pt>
          <cx:pt idx="765">-0.000375445868101314</cx:pt>
          <cx:pt idx="766">0.0031325302992460898</cx:pt>
          <cx:pt idx="767">0.0023328639133180702</cx:pt>
          <cx:pt idx="768">0.0016051157713082901</cx:pt>
          <cx:pt idx="769">0.0021073559161995702</cx:pt>
          <cx:pt idx="770">0.0047927731999339498</cx:pt>
          <cx:pt idx="771">0.0041178994236559796</cx:pt>
          <cx:pt idx="772">0.0045993416501434702</cx:pt>
          <cx:pt idx="773">0.0058173407674853503</cx:pt>
          <cx:pt idx="774">0.0084530207201337498</cx:pt>
          <cx:pt idx="775">0.0027141084997737998</cx:pt>
          <cx:pt idx="776">0.00093731704011300104</cx:pt>
          <cx:pt idx="777">0.0012503232626793401</cx:pt>
          <cx:pt idx="778">0.0025227571519594399</cx:pt>
          <cx:pt idx="779">0.00129132748663174</cx:pt>
          <cx:pt idx="780">-0.00030972101407674698</cx:pt>
          <cx:pt idx="781">0.00038529915901306701</cx:pt>
          <cx:pt idx="782">0.00038102974188192001</cx:pt>
          <cx:pt idx="783">0.00032160988880190202</cx:pt>
        </cx:lvl>
      </cx:numDim>
    </cx:data>
    <cx:data id="199">
      <cx:numDim type="val">
        <cx:f>'001_WA_F - 副本'!$GR$1:$GR$784</cx:f>
        <cx:lvl ptCount="784" formatCode="0.00E+00">
          <cx:pt idx="0">4.51927880319071e-05</cx:pt>
          <cx:pt idx="1">0.000173114333141764</cx:pt>
          <cx:pt idx="2">-0.00010586112844142799</cx:pt>
          <cx:pt idx="3">0.00015273638192744401</cx:pt>
          <cx:pt idx="4">-0.00050279662760628</cx:pt>
          <cx:pt idx="5">-0.00065423398955385698</cx:pt>
          <cx:pt idx="6">2.2178405076060101e-05</cx:pt>
          <cx:pt idx="7">0.00037221401161522901</cx:pt>
          <cx:pt idx="8">-0.00031475198631281402</cx:pt>
          <cx:pt idx="9">-0.00034274926786270602</cx:pt>
          <cx:pt idx="10">9.4264753319648703e-05</cx:pt>
          <cx:pt idx="11">0.000268967284765304</cx:pt>
          <cx:pt idx="12">2.26195189783847e-05</cx:pt>
          <cx:pt idx="13">-0.0014497522080193</cx:pt>
          <cx:pt idx="14">-2.12991569110339e-05</cx:pt>
          <cx:pt idx="15">-0.000156650517909099</cx:pt>
          <cx:pt idx="16">0.00022082122260496501</cx:pt>
          <cx:pt idx="17">-5.1525681970458097e-05</cx:pt>
          <cx:pt idx="18">-0.00021793922135461701</cx:pt>
          <cx:pt idx="19">0.00034807713459155201</cx:pt>
          <cx:pt idx="20">0.00056279401846831101</cx:pt>
          <cx:pt idx="21">2.4135687708666e-05</cx:pt>
          <cx:pt idx="22">-0.00025091918389310398</cx:pt>
          <cx:pt idx="23">2.60567400895619e-05</cx:pt>
          <cx:pt idx="24">-0.00019154593933391799</cx:pt>
          <cx:pt idx="25">-0.00038208338027298597</cx:pt>
          <cx:pt idx="26">0.000541959477658838</cx:pt>
          <cx:pt idx="27">0.00022251444532403201</cx:pt>
          <cx:pt idx="28">0.00032847593288349799</cx:pt>
          <cx:pt idx="29">-0.00028816000875203998</cx:pt>
          <cx:pt idx="30">-0.00054627200974217201</cx:pt>
          <cx:pt idx="31">0.000149784046388367</cx:pt>
          <cx:pt idx="32">0.00023751285596784001</cx:pt>
          <cx:pt idx="33">-0.00018411885862055499</cx:pt>
          <cx:pt idx="34">-0.00165573095271115</cx:pt>
          <cx:pt idx="35">-0.0037214726550155201</cx:pt>
          <cx:pt idx="36">-0.0029260304019284198</cx:pt>
          <cx:pt idx="37">-0.0016383930417486899</cx:pt>
          <cx:pt idx="38">-0.0016987109277104399</cx:pt>
          <cx:pt idx="39">-0.0022887488929169502</cx:pt>
          <cx:pt idx="40">-0.0049458893078827603</cx:pt>
          <cx:pt idx="41">-0.0031845869875902701</cx:pt>
          <cx:pt idx="42">2.9964976257649599e-06</cx:pt>
          <cx:pt idx="43">-0.00236848437510677</cx:pt>
          <cx:pt idx="44">-0.00123231750560401</cx:pt>
          <cx:pt idx="45">-0.00097403591001642403</cx:pt>
          <cx:pt idx="46">-0.0015760028226046599</cx:pt>
          <cx:pt idx="47">-0.0014289480673109699</cx:pt>
          <cx:pt idx="48">-0.000978827910271985</cx:pt>
          <cx:pt idx="49">-0.0019063855946297901</cx:pt>
          <cx:pt idx="50">-0.00081953206315567002</cx:pt>
          <cx:pt idx="51">-0.0022378802683164401</cx:pt>
          <cx:pt idx="52">-0.000215692684517587</cx:pt>
          <cx:pt idx="53">6.5077559981552597e-05</cx:pt>
          <cx:pt idx="54">-3.8753472327388798e-06</cx:pt>
          <cx:pt idx="55">-7.7303150253019203e-05</cx:pt>
          <cx:pt idx="56">0.00034978016579167</cx:pt>
          <cx:pt idx="57">-0.00019588011134398701</cx:pt>
          <cx:pt idx="58">0.000158709101750015</cx:pt>
          <cx:pt idx="59">-0.00058357443298119398</cx:pt>
          <cx:pt idx="60">-0.00046486941587675699</cx:pt>
          <cx:pt idx="61">-5.7623162520772902e-05</cx:pt>
          <cx:pt idx="62">-0.000876359896335917</cx:pt>
          <cx:pt idx="63">-0.0057421034231017803</cx:pt>
          <cx:pt idx="64">-0.0063909046701362097</cx:pt>
          <cx:pt idx="65">-0.0074446458278167298</cx:pt>
          <cx:pt idx="66">-0.016668846561055599</cx:pt>
          <cx:pt idx="67">-0.0194828674909477</cx:pt>
          <cx:pt idx="68">-0.021483235875394802</cx:pt>
          <cx:pt idx="69">-0.019348203772925801</cx:pt>
          <cx:pt idx="70">-0.0151312781871927</cx:pt>
          <cx:pt idx="71">-0.0148969559096722</cx:pt>
          <cx:pt idx="72">-0.018704346407323699</cx:pt>
          <cx:pt idx="73">-0.0091628189704747905</cx:pt>
          <cx:pt idx="74">-0.0060866088626086801</cx:pt>
          <cx:pt idx="75">-0.0060718417520299398</cx:pt>
          <cx:pt idx="76">-0.0049829653765716903</cx:pt>
          <cx:pt idx="77">-0.0044944656111908102</cx:pt>
          <cx:pt idx="78">-0.0036681132937184998</cx:pt>
          <cx:pt idx="79">-0.0024734051518717098</cx:pt>
          <cx:pt idx="80">-0.00044337526398467502</cx:pt>
          <cx:pt idx="81">-0.00039704718060958299</cx:pt>
          <cx:pt idx="82">0.00033425356704218302</cx:pt>
          <cx:pt idx="83">-0.00041359029447563</cx:pt>
          <cx:pt idx="84">0.000179378264520906</cx:pt>
          <cx:pt idx="85">0.00018103005927871401</cx:pt>
          <cx:pt idx="86">0.00047692564717225302</cx:pt>
          <cx:pt idx="87">-0.0010018412538675399</cx:pt>
          <cx:pt idx="88">-0.00017950896275095699</cx:pt>
          <cx:pt idx="89">-0.00037238869638551601</cx:pt>
          <cx:pt idx="90">-0.0046953068795876299</cx:pt>
          <cx:pt idx="91">-0.0068198568741807703</cx:pt>
          <cx:pt idx="92">-0.015647672295948399</cx:pt>
          <cx:pt idx="93">-0.0285574261599915</cx:pt>
          <cx:pt idx="94">-0.039053553333124498</cx:pt>
          <cx:pt idx="95">-0.044907892783319997</cx:pt>
          <cx:pt idx="96">-0.066387429595529499</cx:pt>
          <cx:pt idx="97">-0.068875875162307407</cx:pt>
          <cx:pt idx="98">-0.052701275896893301</cx:pt>
          <cx:pt idx="99">-0.042796535456789499</cx:pt>
          <cx:pt idx="100">-0.0285883919109674</cx:pt>
          <cx:pt idx="101">-0.0102038651358987</cx:pt>
          <cx:pt idx="102">-0.00985361528191709</cx:pt>
          <cx:pt idx="103">-0.0080526977350265892</cx:pt>
          <cx:pt idx="104">0.00067403162313827195</cx:pt>
          <cx:pt idx="105">0.0080471232409237408</cx:pt>
          <cx:pt idx="106">0.0059314261992527003</cx:pt>
          <cx:pt idx="107">-0.0040946462358425499</cx:pt>
          <cx:pt idx="108">-0.00208052881931236</cx:pt>
          <cx:pt idx="109">0.0055639662779261197</cx:pt>
          <cx:pt idx="110">0.00090199005729110499</cx:pt>
          <cx:pt idx="111">0.00079540077166427299</cx:pt>
          <cx:pt idx="112">0.00064498797885569796</cx:pt>
          <cx:pt idx="113">8.2891956997058601e-05</cx:pt>
          <cx:pt idx="114">-0.00029289333889976103</cx:pt>
          <cx:pt idx="115">0.0011564908483217399</cx:pt>
          <cx:pt idx="116">0.00072126552511428497</cx:pt>
          <cx:pt idx="117">-0.0064544211918202404</cx:pt>
          <cx:pt idx="118">-0.0072163712610759604</cx:pt>
          <cx:pt idx="119">-0.00865425899323727</cx:pt>
          <cx:pt idx="120">-0.034158646592434297</cx:pt>
          <cx:pt idx="121">-0.050973224999792503</cx:pt>
          <cx:pt idx="122">-0.056158280650468899</cx:pt>
          <cx:pt idx="123">-0.035349749409465198</cx:pt>
          <cx:pt idx="124">-0.055897691631559103</cx:pt>
          <cx:pt idx="125">-0.070641941649328896</cx:pt>
          <cx:pt idx="126">-0.051563434470691401</cx:pt>
          <cx:pt idx="127">-0.024540550479465</cx:pt>
          <cx:pt idx="128">0.00211813240065024</cx:pt>
          <cx:pt idx="129">0.021282647501698899</cx:pt>
          <cx:pt idx="130">0.0034568168278299302</cx:pt>
          <cx:pt idx="131">-0.017946509628676499</cx:pt>
          <cx:pt idx="132">-0.0040778796288202003</cx:pt>
          <cx:pt idx="133">0.013394587449379399</cx:pt>
          <cx:pt idx="134">0.0085476542751029595</cx:pt>
          <cx:pt idx="135">0.0117646058575799</cx:pt>
          <cx:pt idx="136">0.017899888035063899</cx:pt>
          <cx:pt idx="137">0.018305121958633</cx:pt>
          <cx:pt idx="138">0.0071953886705972102</cx:pt>
          <cx:pt idx="139">-0.00046967261561918001</cx:pt>
          <cx:pt idx="140">-0.00018888055696698601</cx:pt>
          <cx:pt idx="141">-0.000118008116507517</cx:pt>
          <cx:pt idx="142">0.00045384549904528402</cx:pt>
          <cx:pt idx="143">-0.00016579692092106099</cx:pt>
          <cx:pt idx="144">0.0019842387777691101</cx:pt>
          <cx:pt idx="145">0.0037973794486177198</cx:pt>
          <cx:pt idx="146">-0.0019931982879128301</cx:pt>
          <cx:pt idx="147">-0.025350521364081099</cx:pt>
          <cx:pt idx="148">-0.036819843453718699</cx:pt>
          <cx:pt idx="149">-0.032397027283507497</cx:pt>
          <cx:pt idx="150">-0.0476979354025545</cx:pt>
          <cx:pt idx="151">0.0035987128151322</cx:pt>
          <cx:pt idx="152">0.0121344254653104</cx:pt>
          <cx:pt idx="153">-0.019944538710424502</cx:pt>
          <cx:pt idx="154">-0.041513532552243097</cx:pt>
          <cx:pt idx="155">-0.069369406909088493</cx:pt>
          <cx:pt idx="156">-0.032390395881148198</cx:pt>
          <cx:pt idx="157">-0.035319776528907901</cx:pt>
          <cx:pt idx="158">-0.055807127608418897</cx:pt>
          <cx:pt idx="159">-0.0609479161361881</cx:pt>
          <cx:pt idx="160">-0.019731380874755299</cx:pt>
          <cx:pt idx="161">0.0048282715058570198</cx:pt>
          <cx:pt idx="162">0.0049100296493635003</cx:pt>
          <cx:pt idx="163">0.0067027804015463302</cx:pt>
          <cx:pt idx="164">0.020279102551846898</cx:pt>
          <cx:pt idx="165">0.0091369294845405902</cx:pt>
          <cx:pt idx="166">0.00026544654378090601</cx:pt>
          <cx:pt idx="167">0.000226953903676984</cx:pt>
          <cx:pt idx="168">-0.00044794809002265203</cx:pt>
          <cx:pt idx="169">0.00023353456111091899</cx:pt>
          <cx:pt idx="170">0.00145793612037904</cx:pt>
          <cx:pt idx="171">0.00310805552795885</cx:pt>
          <cx:pt idx="172">0.0073518316984340498</cx:pt>
          <cx:pt idx="173">0.011558941030278901</cx:pt>
          <cx:pt idx="174">0.0109818547576159</cx:pt>
          <cx:pt idx="175">-0.015209332342711299</cx:pt>
          <cx:pt idx="176">-0.0083676798167661003</cx:pt>
          <cx:pt idx="177">0.0096704455585986497</cx:pt>
          <cx:pt idx="178">-0.016323917702533101</cx:pt>
          <cx:pt idx="179">0.0071800615892357901</cx:pt>
          <cx:pt idx="180">0.0164185753882767</cx:pt>
          <cx:pt idx="181">0.014681766462678301</cx:pt>
          <cx:pt idx="182">-0.0083607542009999803</cx:pt>
          <cx:pt idx="183">-0.0064556370416498504</cx:pt>
          <cx:pt idx="184">0.020923403253086701</cx:pt>
          <cx:pt idx="185">0.0361426197492885</cx:pt>
          <cx:pt idx="186">-0.0101445708770646</cx:pt>
          <cx:pt idx="187">0.0025802172914639698</cx:pt>
          <cx:pt idx="188">0.015359528177679899</cx:pt>
          <cx:pt idx="189">0.021835228635007399</cx:pt>
          <cx:pt idx="190">0.025600744909398399</cx:pt>
          <cx:pt idx="191">0.034526942437664097</cx:pt>
          <cx:pt idx="192">0.021155136139699299</cx:pt>
          <cx:pt idx="193">0.016197033849322501</cx:pt>
          <cx:pt idx="194">-0.0021238873205931502</cx:pt>
          <cx:pt idx="195">-0.0064645003364774698</cx:pt>
          <cx:pt idx="196">-0.000181469224094865</cx:pt>
          <cx:pt idx="197">-0.00130454525836338</cx:pt>
          <cx:pt idx="198">0.0071129829968025696</cx:pt>
          <cx:pt idx="199">0.0074947342661090804</cx:pt>
          <cx:pt idx="200">0.0026490295170670999</cx:pt>
          <cx:pt idx="201">0.0063804056305787104</cx:pt>
          <cx:pt idx="202">0.037789785731526998</cx:pt>
          <cx:pt idx="203">0.020407979514345399</cx:pt>
          <cx:pt idx="204">0.0239237335074781</cx:pt>
          <cx:pt idx="205">0.025569977172278598</cx:pt>
          <cx:pt idx="206">0.0057000603456263798</cx:pt>
          <cx:pt idx="207">0.0022290811933767399</cx:pt>
          <cx:pt idx="208">0.041659204714933597</cx:pt>
          <cx:pt idx="209">0.033957017381076697</cx:pt>
          <cx:pt idx="210">-0.0189655084751718</cx:pt>
          <cx:pt idx="211">0.0117467580104212</cx:pt>
          <cx:pt idx="212">0.048798729487364197</cx:pt>
          <cx:pt idx="213">0.096658054546013297</cx:pt>
          <cx:pt idx="214">0.051005859929181697</cx:pt>
          <cx:pt idx="215">0.041785060021475702</cx:pt>
          <cx:pt idx="216">0.022294402514889899</cx:pt>
          <cx:pt idx="217">0.025525902740641902</cx:pt>
          <cx:pt idx="218">0.018575207213627098</cx:pt>
          <cx:pt idx="219">0.044415749186363103</cx:pt>
          <cx:pt idx="220">0.023963747633928799</cx:pt>
          <cx:pt idx="221">0.0195826946865536</cx:pt>
          <cx:pt idx="222">-0.00083066072247847602</cx:pt>
          <cx:pt idx="223">-0.0032305630195811601</cx:pt>
          <cx:pt idx="224">-0.00073435169638317102</cx:pt>
          <cx:pt idx="225">-0.00035090267119214401</cx:pt>
          <cx:pt idx="226">0.0056153657037471697</cx:pt>
          <cx:pt idx="227">0.0087852618825036196</cx:pt>
          <cx:pt idx="228">0.00805488592257474</cx:pt>
          <cx:pt idx="229">0.033797514282497797</cx:pt>
          <cx:pt idx="230">0.067354807502964298</cx:pt>
          <cx:pt idx="231">0.042262809904930497</cx:pt>
          <cx:pt idx="232">0.056857698433339703</cx:pt>
          <cx:pt idx="233">0.034832217601644101</cx:pt>
          <cx:pt idx="234">0.038159573120829099</cx:pt>
          <cx:pt idx="235">0.0566246184018682</cx:pt>
          <cx:pt idx="236">0.066359279627747597</cx:pt>
          <cx:pt idx="237">0.058727940842800599</cx:pt>
          <cx:pt idx="238">0.038256119807988903</cx:pt>
          <cx:pt idx="239">0.037868140863993101</cx:pt>
          <cx:pt idx="240">0.043911516145844098</cx:pt>
          <cx:pt idx="241">0.022629758629550301</cx:pt>
          <cx:pt idx="242">0.057985154712407498</cx:pt>
          <cx:pt idx="243">0.012669992454432601</cx:pt>
          <cx:pt idx="244">0.00348275299479254</cx:pt>
          <cx:pt idx="245">-0.0013464360589461801</cx:pt>
          <cx:pt idx="246">0.0129995830144736</cx:pt>
          <cx:pt idx="247">0.050940447085245803</cx:pt>
          <cx:pt idx="248">0.064640300474738094</cx:pt>
          <cx:pt idx="249">0.034308871510210601</cx:pt>
          <cx:pt idx="250">0.0057430646321604004</cx:pt>
          <cx:pt idx="251">0.00081524640878014401</cx:pt>
          <cx:pt idx="252">0.00053829358913258095</cx:pt>
          <cx:pt idx="253">0.00121859097073099</cx:pt>
          <cx:pt idx="254">0.0037870593889413702</cx:pt>
          <cx:pt idx="255">0.0098764002958524801</cx:pt>
          <cx:pt idx="256">0.0137794016075622</cx:pt>
          <cx:pt idx="257">0.022706466119859402</cx:pt>
          <cx:pt idx="258">0.057757840201715302</cx:pt>
          <cx:pt idx="259">0.014961111211846999</cx:pt>
          <cx:pt idx="260">0.0062796824123014499</cx:pt>
          <cx:pt idx="261">0.017702201185157199</cx:pt>
          <cx:pt idx="262">0.025771894293431501</cx:pt>
          <cx:pt idx="263">0.040599374251663101</cx:pt>
          <cx:pt idx="264">0.038139926137428802</cx:pt>
          <cx:pt idx="265">0.032403309762717797</cx:pt>
          <cx:pt idx="266">0.034569253773067</cx:pt>
          <cx:pt idx="267">0.0095671984146517199</cx:pt>
          <cx:pt idx="268">0.0063111159386613604</cx:pt>
          <cx:pt idx="269">0.00016392026200123</cx:pt>
          <cx:pt idx="270">-0.0064292160513373699</cx:pt>
          <cx:pt idx="271">-0.0090535165829794401</cx:pt>
          <cx:pt idx="272">0.0157674119968742</cx:pt>
          <cx:pt idx="273">0.0060224434929765499</cx:pt>
          <cx:pt idx="274">0.044088169601983501</cx:pt>
          <cx:pt idx="275">0.0588163038509062</cx:pt>
          <cx:pt idx="276">0.052283938027604102</cx:pt>
          <cx:pt idx="277">0.036282644552350599</cx:pt>
          <cx:pt idx="278">0.0097250888524470103</cx:pt>
          <cx:pt idx="279">0.0015013407532439101</cx:pt>
          <cx:pt idx="280">2.9742861286122901e-05</cx:pt>
          <cx:pt idx="281">0.00084949463416130301</cx:pt>
          <cx:pt idx="282">0.0051155293208947801</cx:pt>
          <cx:pt idx="283">0.0080465553389860202</cx:pt>
          <cx:pt idx="284">0.025403649193337</cx:pt>
          <cx:pt idx="285">0.011957790466519199</cx:pt>
          <cx:pt idx="286">0.019759906214684</cx:pt>
          <cx:pt idx="287">-0.00178808572639927</cx:pt>
          <cx:pt idx="288">0.000210023345090921</cx:pt>
          <cx:pt idx="289">0.018527755145022601</cx:pt>
          <cx:pt idx="290">0.021993240389317398</cx:pt>
          <cx:pt idx="291">-0.035312833502866597</cx:pt>
          <cx:pt idx="292">-0.026765481168719199</cx:pt>
          <cx:pt idx="293">-0.031301546945739701</cx:pt>
          <cx:pt idx="294">-0.00065523581181758895</cx:pt>
          <cx:pt idx="295">-0.031089004749715401</cx:pt>
          <cx:pt idx="296">-0.033769251920482302</cx:pt>
          <cx:pt idx="297">-0.077015679333036199</cx:pt>
          <cx:pt idx="298">-0.015580655031807699</cx:pt>
          <cx:pt idx="299">0.0088170431372294692</cx:pt>
          <cx:pt idx="300">0.0180970948600781</cx:pt>
          <cx:pt idx="301">0.00183903684574292</cx:pt>
          <cx:pt idx="302">0.038341993112048202</cx:pt>
          <cx:pt idx="303">0.058429219634980697</cx:pt>
          <cx:pt idx="304">0.042539167866517701</cx:pt>
          <cx:pt idx="305">0.025177189085376299</cx:pt>
          <cx:pt idx="306">0.0089117646061186492</cx:pt>
          <cx:pt idx="307">0.00083184880333332005</cx:pt>
          <cx:pt idx="308">0.00043464967944345002</cx:pt>
          <cx:pt idx="309">0.000458407499786584</cx:pt>
          <cx:pt idx="310">0.0073511632406584202</cx:pt>
          <cx:pt idx="311">0.015047493933727099</cx:pt>
          <cx:pt idx="312">0.040335647718057498</cx:pt>
          <cx:pt idx="313">0.0278219652767016</cx:pt>
          <cx:pt idx="314">0.020674519053259</cx:pt>
          <cx:pt idx="315">0.0315097588937878</cx:pt>
          <cx:pt idx="316">0.033884811823503697</cx:pt>
          <cx:pt idx="317">0.021812273692225801</cx:pt>
          <cx:pt idx="318">0.0154081399415615</cx:pt>
          <cx:pt idx="319">0.016428191526849</cx:pt>
          <cx:pt idx="320">0.0090365259934123698</cx:pt>
          <cx:pt idx="321">0.0050711796255776603</cx:pt>
          <cx:pt idx="322">0.028906032810368999</cx:pt>
          <cx:pt idx="323">0.012340613409940601</cx:pt>
          <cx:pt idx="324">-0.071449790231210494</cx:pt>
          <cx:pt idx="325">-0.059254470620717703</cx:pt>
          <cx:pt idx="326">-0.0114721484382903</cx:pt>
          <cx:pt idx="327">-0.019042039327065101</cx:pt>
          <cx:pt idx="328">-0.012041349942424</cx:pt>
          <cx:pt idx="329">0.0023825971913811399</cx:pt>
          <cx:pt idx="330">0.036832924765629098</cx:pt>
          <cx:pt idx="331">0.041121825529140198</cx:pt>
          <cx:pt idx="332">0.033932647480714603</cx:pt>
          <cx:pt idx="333">0.0201452691049415</cx:pt>
          <cx:pt idx="334">0.012860285269519</cx:pt>
          <cx:pt idx="335">0.00085139115372552196</cx:pt>
          <cx:pt idx="336">0.00090721810702147599</cx:pt>
          <cx:pt idx="337">0.00042117715691203199</cx:pt>
          <cx:pt idx="338">0.0050837484424141504</cx:pt>
          <cx:pt idx="339">0.0177969401608431</cx:pt>
          <cx:pt idx="340">0.047822915737267699</cx:pt>
          <cx:pt idx="341">0.038427390134806602</cx:pt>
          <cx:pt idx="342">0.0154266867375013</cx:pt>
          <cx:pt idx="343">0.036090234934679097</cx:pt>
          <cx:pt idx="344">0.048708209301281502</cx:pt>
          <cx:pt idx="345">0.0078253027855608292</cx:pt>
          <cx:pt idx="346">0.0085785487258170194</cx:pt>
          <cx:pt idx="347">0.034545349238788201</cx:pt>
          <cx:pt idx="348">0.0044164477571351397</cx:pt>
          <cx:pt idx="349">0.0019695943009720102</cx:pt>
          <cx:pt idx="350">-0.017273035360879801</cx:pt>
          <cx:pt idx="351">0.0089895881525884694</cx:pt>
          <cx:pt idx="352">-0.067260825534225605</cx:pt>
          <cx:pt idx="353">-0.036786747843736298</cx:pt>
          <cx:pt idx="354">0.022814987388593898</cx:pt>
          <cx:pt idx="355">0.0150570239244927</cx:pt>
          <cx:pt idx="356">0.0029987615038490302</cx:pt>
          <cx:pt idx="357">0.030040292595909301</cx:pt>
          <cx:pt idx="358">0.034968676809480799</cx:pt>
          <cx:pt idx="359">0.024466376211325799</cx:pt>
          <cx:pt idx="360">-0.00084036056002859095</cx:pt>
          <cx:pt idx="361">0.0106766691802033</cx:pt>
          <cx:pt idx="362">0.011678988457173099</cx:pt>
          <cx:pt idx="363">-9.4595623464856305e-05</cx:pt>
          <cx:pt idx="364">-0.00036365275236628901</cx:pt>
          <cx:pt idx="365">0.00141327989619143</cx:pt>
          <cx:pt idx="366">0.0037996432391830702</cx:pt>
          <cx:pt idx="367">0.0102890569036381</cx:pt>
          <cx:pt idx="368">0.041418370312496698</cx:pt>
          <cx:pt idx="369">0.0347583130636933</cx:pt>
          <cx:pt idx="370">-0.0087055952971115194</cx:pt>
          <cx:pt idx="371">0.0405304379488318</cx:pt>
          <cx:pt idx="372">0.061764667683679497</cx:pt>
          <cx:pt idx="373">0.0485673717871207</cx:pt>
          <cx:pt idx="374">0.0521581600509992</cx:pt>
          <cx:pt idx="375">0.0621135602437888</cx:pt>
          <cx:pt idx="376">0.024719007568773401</cx:pt>
          <cx:pt idx="377">0.016408997028407198</cx:pt>
          <cx:pt idx="378">0.031748307849080101</cx:pt>
          <cx:pt idx="379">0.018843194416017301</cx:pt>
          <cx:pt idx="380">-0.0323312456763774</cx:pt>
          <cx:pt idx="381">-0.057720484289013801</cx:pt>
          <cx:pt idx="382">-0.0054887423039573996</cx:pt>
          <cx:pt idx="383">0.00357601231196167</cx:pt>
          <cx:pt idx="384">0.041527775222038897</cx:pt>
          <cx:pt idx="385">0.038491688653127597</cx:pt>
          <cx:pt idx="386">0.0255634559578072</cx:pt>
          <cx:pt idx="387">-0.0138017354268768</cx:pt>
          <cx:pt idx="388">-0.019252460680046699</cx:pt>
          <cx:pt idx="389">-0.000138470964238802</cx:pt>
          <cx:pt idx="390">-0.00088517062442733895</cx:pt>
          <cx:pt idx="391">-0.0012872679208565799</cx:pt>
          <cx:pt idx="392">-0.00026479379035574698</cx:pt>
          <cx:pt idx="393">0.00012842352779412301</cx:pt>
          <cx:pt idx="394">0.00082261713531158202</cx:pt>
          <cx:pt idx="395">0.0058884046373691703</cx:pt>
          <cx:pt idx="396">0.022601075513916401</cx:pt>
          <cx:pt idx="397">0.0219176975546665</cx:pt>
          <cx:pt idx="398">0.016955371151010201</cx:pt>
          <cx:pt idx="399">0.037415689943749698</cx:pt>
          <cx:pt idx="400">0.042905096454522298</cx:pt>
          <cx:pt idx="401">0.065718327582676594</cx:pt>
          <cx:pt idx="402">0.083149556943014402</cx:pt>
          <cx:pt idx="403">0.038435597911023897</cx:pt>
          <cx:pt idx="404">0.012319245888683401</cx:pt>
          <cx:pt idx="405">0.0093352799866865902</cx:pt>
          <cx:pt idx="406">0.030722510439240298</cx:pt>
          <cx:pt idx="407">0.0024897599638047702</cx:pt>
          <cx:pt idx="408">-0.048139853154888397</cx:pt>
          <cx:pt idx="409">-0.0378077780996336</cx:pt>
          <cx:pt idx="410">-0.0152864622955834</cx:pt>
          <cx:pt idx="411">0.021472972887924099</cx:pt>
          <cx:pt idx="412">0.035265137037708699</cx:pt>
          <cx:pt idx="413">0.0058951914635210498</cx:pt>
          <cx:pt idx="414">0.0121221628305933</cx:pt>
          <cx:pt idx="415">-0.00162310596855653</cx:pt>
          <cx:pt idx="416">-0.0259140241465994</cx:pt>
          <cx:pt idx="417">-0.011700618803913499</cx:pt>
          <cx:pt idx="418">-0.0044661551795528703</cx:pt>
          <cx:pt idx="419">-0.00013638627324986699</cx:pt>
          <cx:pt idx="420">0.00021455742453878901</cx:pt>
          <cx:pt idx="421">0.00014941446621136501</cx:pt>
          <cx:pt idx="422">-0.00051429607085296404</cx:pt>
          <cx:pt idx="423">0.0028701746054149201</cx:pt>
          <cx:pt idx="424">0.0048650467934121802</cx:pt>
          <cx:pt idx="425">0.0022235418561974999</cx:pt>
          <cx:pt idx="426">0.0136048521941056</cx:pt>
          <cx:pt idx="427">0.0277361836354783</cx:pt>
          <cx:pt idx="428">0.0484447634996421</cx:pt>
          <cx:pt idx="429">0.068188639703185103</cx:pt>
          <cx:pt idx="430">0.074355696227477494</cx:pt>
          <cx:pt idx="431">0.042709458036995898</cx:pt>
          <cx:pt idx="432">-0.020964953388831298</cx:pt>
          <cx:pt idx="433">0.00048674767170490599</cx:pt>
          <cx:pt idx="434">0.056463786115447001</cx:pt>
          <cx:pt idx="435">0.014835442404483</cx:pt>
          <cx:pt idx="436">-0.032603198877344197</cx:pt>
          <cx:pt idx="437">0.0013175526059375599</cx:pt>
          <cx:pt idx="438">-0.023281523551484801</cx:pt>
          <cx:pt idx="439">-0.0057448083321642402</cx:pt>
          <cx:pt idx="440">0.0093937789237833799</cx:pt>
          <cx:pt idx="441">0.020896043202432098</cx:pt>
          <cx:pt idx="442">0.020942918265967399</cx:pt>
          <cx:pt idx="443">-3.4876332988467098e-05</cx:pt>
          <cx:pt idx="444">-0.026864677606246602</cx:pt>
          <cx:pt idx="445">-0.024533037731118802</cx:pt>
          <cx:pt idx="446">-0.0073483038845807303</cx:pt>
          <cx:pt idx="447">-0.0044273601911113203</cx:pt>
          <cx:pt idx="448">-0.00069560580659113499</cx:pt>
          <cx:pt idx="449">-4.2774321451124102e-05</cx:pt>
          <cx:pt idx="450">8.9820697393679796e-05</cx:pt>
          <cx:pt idx="451">-0.0026049121674434901</cx:pt>
          <cx:pt idx="452">-0.013216768456364001</cx:pt>
          <cx:pt idx="453">-0.022693251792429901</cx:pt>
          <cx:pt idx="454">-0.0140439819347472</cx:pt>
          <cx:pt idx="455">-0.00010737650265032</cx:pt>
          <cx:pt idx="456">0.016700800622716099</cx:pt>
          <cx:pt idx="457">0.025704100769599201</cx:pt>
          <cx:pt idx="458">0.022888593257049301</cx:pt>
          <cx:pt idx="459">-0.0142391627453836</cx:pt>
          <cx:pt idx="460">0.010534163704608</cx:pt>
          <cx:pt idx="461">0.080601173639580803</cx:pt>
          <cx:pt idx="462">0.017800728659061901</cx:pt>
          <cx:pt idx="463">-0.0089770417690808804</cx:pt>
          <cx:pt idx="464">0.0044671432315439999</cx:pt>
          <cx:pt idx="465">0.0047082147939435997</cx:pt>
          <cx:pt idx="466">-0.023124827944712802</cx:pt>
          <cx:pt idx="467">-0.044364078022956499</cx:pt>
          <cx:pt idx="468">0.0166755974867293</cx:pt>
          <cx:pt idx="469">0.011935029012144299</cx:pt>
          <cx:pt idx="470">0.019236371002616898</cx:pt>
          <cx:pt idx="471">-0.0060046655100482703</cx:pt>
          <cx:pt idx="472">-0.012262076422324899</cx:pt>
          <cx:pt idx="473">-0.031449125589253897</cx:pt>
          <cx:pt idx="474">-0.0127599780237678</cx:pt>
          <cx:pt idx="475">-0.0039461491533009504</cx:pt>
          <cx:pt idx="476">-0.00071527240135498601</cx:pt>
          <cx:pt idx="477">0.00066535098830767104</cx:pt>
          <cx:pt idx="478">-0.0030429822129108101</cx:pt>
          <cx:pt idx="479">-0.0120629707427978</cx:pt>
          <cx:pt idx="480">-0.038971373957369097</cx:pt>
          <cx:pt idx="481">-0.039329151852993703</cx:pt>
          <cx:pt idx="482">-0.013434410414313499</cx:pt>
          <cx:pt idx="483">-0.016289375861914399</cx:pt>
          <cx:pt idx="484">-0.0091065366357077192</cx:pt>
          <cx:pt idx="485">0.011155429990437201</cx:pt>
          <cx:pt idx="486">-0.0013504050408572701</cx:pt>
          <cx:pt idx="487">-0.0040430617306789103</cx:pt>
          <cx:pt idx="488">-0.0029919403161520999</cx:pt>
          <cx:pt idx="489">0.059174618594639898</cx:pt>
          <cx:pt idx="490">0.0078170059273949596</cx:pt>
          <cx:pt idx="491">0.0066940681597451703</cx:pt>
          <cx:pt idx="492">0.042002220293474002</cx:pt>
          <cx:pt idx="493">0.0258469779634245</cx:pt>
          <cx:pt idx="494">-0.019952881726848601</cx:pt>
          <cx:pt idx="495">-0.035811528927274197</cx:pt>
          <cx:pt idx="496">0.0270656542799627</cx:pt>
          <cx:pt idx="497">0.018513039578498099</cx:pt>
          <cx:pt idx="498">0.026092671337051201</cx:pt>
          <cx:pt idx="499">-0.00081872725580781503</cx:pt>
          <cx:pt idx="500">-0.010847284216461899</cx:pt>
          <cx:pt idx="501">-0.031687052931825901</cx:pt>
          <cx:pt idx="502">-0.0040214362405248004</cx:pt>
          <cx:pt idx="503">2.22961800405915e-05</cx:pt>
          <cx:pt idx="504">-0.00072946034771457298</cx:pt>
          <cx:pt idx="505">0.00031219780536609299</cx:pt>
          <cx:pt idx="506">-0.00170180115636909</cx:pt>
          <cx:pt idx="507">-0.020622895591813298</cx:pt>
          <cx:pt idx="508">-0.051719202193440297</cx:pt>
          <cx:pt idx="509">-0.038161738516180002</cx:pt>
          <cx:pt idx="510">-0.0117300759507696</cx:pt>
          <cx:pt idx="511">-0.021408012705634898</cx:pt>
          <cx:pt idx="512">-0.026908705217997701</cx:pt>
          <cx:pt idx="513">-0.036174360395638899</cx:pt>
          <cx:pt idx="514">-0.014913729552282399</cx:pt>
          <cx:pt idx="515">-0.0260799609117458</cx:pt>
          <cx:pt idx="516">-0.0051675755294047403</cx:pt>
          <cx:pt idx="517">0.029316368475549501</cx:pt>
          <cx:pt idx="518">-0.020338576666918899</cx:pt>
          <cx:pt idx="519">-0.027338599398302701</cx:pt>
          <cx:pt idx="520">-0.0057695229537287999</cx:pt>
          <cx:pt idx="521">0.0033099209478467798</cx:pt>
          <cx:pt idx="522">-0.043755238899583999</cx:pt>
          <cx:pt idx="523">-0.0383561941613259</cx:pt>
          <cx:pt idx="524">-0.0089266920809317005</cx:pt>
          <cx:pt idx="525">-0.0114273556799012</cx:pt>
          <cx:pt idx="526">0.0068476109682699803</cx:pt>
          <cx:pt idx="527">-0.0263644595473491</cx:pt>
          <cx:pt idx="528">-0.031893866101739603</cx:pt>
          <cx:pt idx="529">-0.022465110651427402</cx:pt>
          <cx:pt idx="530">0.00064476412814537304</cx:pt>
          <cx:pt idx="531">-0.00022036181431676999</cx:pt>
          <cx:pt idx="532">-4.7074194728074503e-05</cx:pt>
          <cx:pt idx="533">0.0013059602098860401</cx:pt>
          <cx:pt idx="534">0.0012321429952765401</cx:pt>
          <cx:pt idx="535">-0.0210058713521343</cx:pt>
          <cx:pt idx="536">-0.051337413310763698</cx:pt>
          <cx:pt idx="537">-0.052337318997594799</cx:pt>
          <cx:pt idx="538">-0.033341680198617003</cx:pt>
          <cx:pt idx="539">-0.021408915604724799</cx:pt>
          <cx:pt idx="540">-0.016564742235594201</cx:pt>
          <cx:pt idx="541">-0.027597949426176899</cx:pt>
          <cx:pt idx="542">-0.022479119414562099</cx:pt>
          <cx:pt idx="543">-0.060521848384786997</cx:pt>
          <cx:pt idx="544">0.0068637626889469601</cx:pt>
          <cx:pt idx="545">0.020377952899724799</cx:pt>
          <cx:pt idx="546">-0.032515320807377297</cx:pt>
          <cx:pt idx="547">-0.0286303766049479</cx:pt>
          <cx:pt idx="548">-0.033238967444857</cx:pt>
          <cx:pt idx="549">-0.0017926433333348799</cx:pt>
          <cx:pt idx="550">-0.0225061030163323</cx:pt>
          <cx:pt idx="551">-0.0075666251398829503</cx:pt>
          <cx:pt idx="552">-0.043567137915597201</cx:pt>
          <cx:pt idx="553">-0.039057875009204698</cx:pt>
          <cx:pt idx="554">-0.016766250497403198</cx:pt>
          <cx:pt idx="555">-0.022317772591598499</cx:pt>
          <cx:pt idx="556">-0.018393223987311899</cx:pt>
          <cx:pt idx="557">-0.020149409602315999</cx:pt>
          <cx:pt idx="558">-0.0052904083830926504</cx:pt>
          <cx:pt idx="559">8.2142049554573594e-05</cx:pt>
          <cx:pt idx="560">-0.000238855974859412</cx:pt>
          <cx:pt idx="561">0.00058739310678915897</cx:pt>
          <cx:pt idx="562">-0.00114824265495237</cx:pt>
          <cx:pt idx="563">-0.017155932067615402</cx:pt>
          <cx:pt idx="564">-0.043965243404404102</cx:pt>
          <cx:pt idx="565">-0.042333861145371202</cx:pt>
          <cx:pt idx="566">-0.034703185324580797</cx:pt>
          <cx:pt idx="567">-0.022453155084664601</cx:pt>
          <cx:pt idx="568">0.0116093068954192</cx:pt>
          <cx:pt idx="569">-0.023843398412680801</cx:pt>
          <cx:pt idx="570">-0.041353695939673099</cx:pt>
          <cx:pt idx="571">-0.042092437253762501</cx:pt>
          <cx:pt idx="572">-0.0030464635997521899</cx:pt>
          <cx:pt idx="573">0.043911179145365201</cx:pt>
          <cx:pt idx="574">-0.010595954920932</cx:pt>
          <cx:pt idx="575">-0.0028436182073010101</cx:pt>
          <cx:pt idx="576">-0.0314745128036951</cx:pt>
          <cx:pt idx="577">0.0068216046190017598</cx:pt>
          <cx:pt idx="578">-0.0071946229222775602</cx:pt>
          <cx:pt idx="579">0.0215642985105126</cx:pt>
          <cx:pt idx="580">-0.0143039594960955</cx:pt>
          <cx:pt idx="581">-0.0121144803286282</cx:pt>
          <cx:pt idx="582">0.0074836642817884703</cx:pt>
          <cx:pt idx="583">0.0036204844329044499</cx:pt>
          <cx:pt idx="584">-0.0033950401589595302</cx:pt>
          <cx:pt idx="585">-0.0058691567573132299</cx:pt>
          <cx:pt idx="586">-0.0019444006800704401</cx:pt>
          <cx:pt idx="587">-0.00025240973097083501</cx:pt>
          <cx:pt idx="588">0.000234773621365862</cx:pt>
          <cx:pt idx="589">-0.00010196108549203401</cx:pt>
          <cx:pt idx="590">-7.9926686964302196e-05</cx:pt>
          <cx:pt idx="591">-0.012796758982009399</cx:pt>
          <cx:pt idx="592">-0.0260950869259211</cx:pt>
          <cx:pt idx="593">-0.019741582232953601</cx:pt>
          <cx:pt idx="594">-0.018528029236220999</cx:pt>
          <cx:pt idx="595">0.012546385764660399</cx:pt>
          <cx:pt idx="596">-0.0143592254526762</cx:pt>
          <cx:pt idx="597">-0.0175697374058006</cx:pt>
          <cx:pt idx="598">-0.045869508756313397</cx:pt>
          <cx:pt idx="599">-0.024220987812495199</cx:pt>
          <cx:pt idx="600">0.0050586051308702902</cx:pt>
          <cx:pt idx="601">-0.018174292751828899</cx:pt>
          <cx:pt idx="602">-0.067716009221807497</cx:pt>
          <cx:pt idx="603">-0.043125130072497499</cx:pt>
          <cx:pt idx="604">-0.032276589720322497</cx:pt>
          <cx:pt idx="605">-0.0211638054686288</cx:pt>
          <cx:pt idx="606">-0.00367487996538227</cx:pt>
          <cx:pt idx="607">0.0028606542198678698</cx:pt>
          <cx:pt idx="608">-0.0070406951084421897</cx:pt>
          <cx:pt idx="609">-0.0099508085979953496</cx:pt>
          <cx:pt idx="610">-0.012914291515477801</cx:pt>
          <cx:pt idx="611">-0.0088830261792177193</cx:pt>
          <cx:pt idx="612">-0.0040228444948511204</cx:pt>
          <cx:pt idx="613">-0.00034338593884815599</cx:pt>
          <cx:pt idx="614">-0.0035755036883149001</cx:pt>
          <cx:pt idx="615">9.0852724209347795e-05</cx:pt>
          <cx:pt idx="616">-0.00038403449470100298</cx:pt>
          <cx:pt idx="617">-0.0010481060036776799</cx:pt>
          <cx:pt idx="618">-0.0024098523725456498</cx:pt>
          <cx:pt idx="619">-0.0098530096587267999</cx:pt>
          <cx:pt idx="620">-0.0048939100289010903</cx:pt>
          <cx:pt idx="621">-0.0051378867196450097</cx:pt>
          <cx:pt idx="622">-0.0081739154577872598</cx:pt>
          <cx:pt idx="623">0.0129918864791327</cx:pt>
          <cx:pt idx="624">-0.0090948234763294899</cx:pt>
          <cx:pt idx="625">-0.016996554231015398</cx:pt>
          <cx:pt idx="626">-0.025381327467318499</cx:pt>
          <cx:pt idx="627">-0.00219951427681493</cx:pt>
          <cx:pt idx="628">-0.0206813129697235</cx:pt>
          <cx:pt idx="629">-0.056244953892497403</cx:pt>
          <cx:pt idx="630">-0.018598921895682199</cx:pt>
          <cx:pt idx="631">-0.041044072390573401</cx:pt>
          <cx:pt idx="632">-0.0050552559854452903</cx:pt>
          <cx:pt idx="633">-0.0095604807622303393</cx:pt>
          <cx:pt idx="634">-0.0131103675984778</cx:pt>
          <cx:pt idx="635">-0.0113242888481104</cx:pt>
          <cx:pt idx="636">-0.024230692023397501</cx:pt>
          <cx:pt idx="637">-0.0292251671786747</cx:pt>
          <cx:pt idx="638">-0.0075244434231863597</cx:pt>
          <cx:pt idx="639">-0.0033733424582578701</cx:pt>
          <cx:pt idx="640">0.00318045775660714</cx:pt>
          <cx:pt idx="641">0.0046038362377476202</cx:pt>
          <cx:pt idx="642">0.0015060322654637599</cx:pt>
          <cx:pt idx="643">0.00051465402628905299</cx:pt>
          <cx:pt idx="644">0.00023992987900905199</cx:pt>
          <cx:pt idx="645">-0.00084046754878461195</cx:pt>
          <cx:pt idx="646">-0.0020858406798557401</cx:pt>
          <cx:pt idx="647">-0.0046157403808875699</cx:pt>
          <cx:pt idx="648">0.0024201808367032302</cx:pt>
          <cx:pt idx="649">0.0099240488426896208</cx:pt>
          <cx:pt idx="650">0.013168681235238301</cx:pt>
          <cx:pt idx="651">0.0142100618027309</cx:pt>
          <cx:pt idx="652">0.00090998554052793598</cx:pt>
          <cx:pt idx="653">-0.0145901366662131</cx:pt>
          <cx:pt idx="654">-0.0204994235746906</cx:pt>
          <cx:pt idx="655">-0.020638732884208401</cx:pt>
          <cx:pt idx="656">-0.028696681269853998</cx:pt>
          <cx:pt idx="657">-0.019459562977647001</cx:pt>
          <cx:pt idx="658">-0.0024792075481872302</cx:pt>
          <cx:pt idx="659">0.012070740135483199</cx:pt>
          <cx:pt idx="660">0.036483545053678901</cx:pt>
          <cx:pt idx="661">-0.00316961751775617</cx:pt>
          <cx:pt idx="662">-0.0124946290320359</cx:pt>
          <cx:pt idx="663">-0.0147927040662163</cx:pt>
          <cx:pt idx="664">-0.020061260169015899</cx:pt>
          <cx:pt idx="665">-0.014640753132292199</cx:pt>
          <cx:pt idx="666">-0.0082885387135077093</cx:pt>
          <cx:pt idx="667">0.00123417166082867</cx:pt>
          <cx:pt idx="668">0.00384915483235367</cx:pt>
          <cx:pt idx="669">0.00382644873560285</cx:pt>
          <cx:pt idx="670">0.0014261891298695999</cx:pt>
          <cx:pt idx="671">-0.00059096136177981605</cx:pt>
          <cx:pt idx="672">-0.00075935379180618599</cx:pt>
          <cx:pt idx="673">0.00059469194032465305</cx:pt>
          <cx:pt idx="674">0.00043473368917074502</cx:pt>
          <cx:pt idx="675">0.0014620627702538499</cx:pt>
          <cx:pt idx="676">0.0069663785937713902</cx:pt>
          <cx:pt idx="677">0.021456918019369099</cx:pt>
          <cx:pt idx="678">0.017444352152068202</cx:pt>
          <cx:pt idx="679">0.0080629430018713203</cx:pt>
          <cx:pt idx="680">0.010616336857085301</cx:pt>
          <cx:pt idx="681">0.0042173073828843501</cx:pt>
          <cx:pt idx="682">0.028498959497139899</cx:pt>
          <cx:pt idx="683">0.046949204740292398</cx:pt>
          <cx:pt idx="684">0.034997997967965197</cx:pt>
          <cx:pt idx="685">0.038957764753836402</cx:pt>
          <cx:pt idx="686">0.0109091689940807</cx:pt>
          <cx:pt idx="687">0.0086971803262944902</cx:pt>
          <cx:pt idx="688">-0.00139028991054001</cx:pt>
          <cx:pt idx="689">-0.041084339741167597</cx:pt>
          <cx:pt idx="690">-0.0307530984367855</cx:pt>
          <cx:pt idx="691">0.0081318452681782404</cx:pt>
          <cx:pt idx="692">0.0062324575767022704</cx:pt>
          <cx:pt idx="693">0.0054347415981744404</cx:pt>
          <cx:pt idx="694">0.0047632587499598401</cx:pt>
          <cx:pt idx="695">0.0044652940595461196</cx:pt>
          <cx:pt idx="696">-0.0051058606825058498</cx:pt>
          <cx:pt idx="697">-0.0033291352457579799</cx:pt>
          <cx:pt idx="698">3.3237606125276503e-05</cx:pt>
          <cx:pt idx="699">0.000138746997953555</cx:pt>
          <cx:pt idx="700">0.00059807070774353004</cx:pt>
          <cx:pt idx="701">0.00038124153448886201</cx:pt>
          <cx:pt idx="702">0.00054814665671784602</cx:pt>
          <cx:pt idx="703">0.0010115560410237799</cx:pt>
          <cx:pt idx="704">0.0047024507810590702</cx:pt>
          <cx:pt idx="705">0.0122646777517697</cx:pt>
          <cx:pt idx="706">0.0058517708991882803</cx:pt>
          <cx:pt idx="707">0.0099040453389130801</cx:pt>
          <cx:pt idx="708">0.0145735001749576</cx:pt>
          <cx:pt idx="709">0.015492652888410501</cx:pt>
          <cx:pt idx="710">0.021683096046565001</cx:pt>
          <cx:pt idx="711">0.032239449781230799</cx:pt>
          <cx:pt idx="712">0.0287530646309434</cx:pt>
          <cx:pt idx="713">0.022853222063406099</cx:pt>
          <cx:pt idx="714">0.033743936568076997</cx:pt>
          <cx:pt idx="715">0.036282158403109298</cx:pt>
          <cx:pt idx="716">0.040021326016170401</cx:pt>
          <cx:pt idx="717">0.023167514831288798</cx:pt>
          <cx:pt idx="718">0.020537909659079801</cx:pt>
          <cx:pt idx="719">0.033387259012782597</cx:pt>
          <cx:pt idx="720">0.0268794079354851</cx:pt>
          <cx:pt idx="721">0.0134537068142461</cx:pt>
          <cx:pt idx="722">0.0025771724415237902</cx:pt>
          <cx:pt idx="723">0.00086052257292798604</cx:pt>
          <cx:pt idx="724">0.00065661563191397095</cx:pt>
          <cx:pt idx="725">-0.00058430635821179403</cx:pt>
          <cx:pt idx="726">-0.00024505194079528899</cx:pt>
          <cx:pt idx="727">-0.00059674433058003705</cx:pt>
          <cx:pt idx="728">0.00030677503589541101</cx:pt>
          <cx:pt idx="729">-7.5354666582737504e-05</cx:pt>
          <cx:pt idx="730">-0.00034513193242446298</cx:pt>
          <cx:pt idx="731">-0.000143641402651239</cx:pt>
          <cx:pt idx="732">0.00041091947263433899</cx:pt>
          <cx:pt idx="733">0.0025979967651422898</cx:pt>
          <cx:pt idx="734">0.0054283371492237897</cx:pt>
          <cx:pt idx="735">0.0087082465008485894</cx:pt>
          <cx:pt idx="736">0.0137855576368903</cx:pt>
          <cx:pt idx="737">0.023841411191044801</cx:pt>
          <cx:pt idx="738">0.0196018775545546</cx:pt>
          <cx:pt idx="739">0.021921973173742299</cx:pt>
          <cx:pt idx="740">0.034568012348281302</cx:pt>
          <cx:pt idx="741">0.047852013754828102</cx:pt>
          <cx:pt idx="742">0.052050917559198197</cx:pt>
          <cx:pt idx="743">0.029946190544195499</cx:pt>
          <cx:pt idx="744">0.027988648777806699</cx:pt>
          <cx:pt idx="745">0.033937314611981399</cx:pt>
          <cx:pt idx="746">0.025780854845195701</cx:pt>
          <cx:pt idx="747">0.020046689409204101</cx:pt>
          <cx:pt idx="748">0.014713595066312099</cx:pt>
          <cx:pt idx="749">0.0089751076982460092</cx:pt>
          <cx:pt idx="750">0.0047275618185478596</cx:pt>
          <cx:pt idx="751">8.9105379738017894e-05</cx:pt>
          <cx:pt idx="752">0.00079094716634402803</cx:pt>
          <cx:pt idx="753">-0.000185653419881362</cx:pt>
          <cx:pt idx="754">-3.4635955480230698e-05</cx:pt>
          <cx:pt idx="755">-1.9388780022634199e-05</cx:pt>
          <cx:pt idx="756">-0.0010947832092955999</cx:pt>
          <cx:pt idx="757">-0.00056665003034717402</cx:pt>
          <cx:pt idx="758">-0.00034571736340605899</cx:pt>
          <cx:pt idx="759">-0.00062846636454757198</cx:pt>
          <cx:pt idx="760">0.00012499782640201801</cx:pt>
          <cx:pt idx="761">-0.00054318510197895497</cx:pt>
          <cx:pt idx="762">0.00056113651649877501</cx:pt>
          <cx:pt idx="763">0.00161554564164187</cx:pt>
          <cx:pt idx="764">0.00141284020260306</cx:pt>
          <cx:pt idx="765">0.0020562847337174499</cx:pt>
          <cx:pt idx="766">0.0024911828844602101</cx:pt>
          <cx:pt idx="767">0.00051203386838451204</cx:pt>
          <cx:pt idx="768">0.0022135729782267301</cx:pt>
          <cx:pt idx="769">0.0042515529675262202</cx:pt>
          <cx:pt idx="770">0.0071004703386002002</cx:pt>
          <cx:pt idx="771">0.0051159298771775996</cx:pt>
          <cx:pt idx="772">0.00379239065758466</cx:pt>
          <cx:pt idx="773">0.00394403127881771</cx:pt>
          <cx:pt idx="774">0.00379859879756158</cx:pt>
          <cx:pt idx="775">0.0031152958057735101</cx:pt>
          <cx:pt idx="776">0.0020565145861319999</cx:pt>
          <cx:pt idx="777">0.00226362144940763</cx:pt>
          <cx:pt idx="778">0.0030950064421294502</cx:pt>
          <cx:pt idx="779">0.00061069771406651598</cx:pt>
          <cx:pt idx="780">0.00034869583299599601</cx:pt>
          <cx:pt idx="781">0.00096324600609757097</cx:pt>
          <cx:pt idx="782">-0.0016708860224358699</cx:pt>
          <cx:pt idx="783">0.00046824391778393497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sz="1800" b="0" i="0" baseline="0" dirty="0">
                <a:effectLst/>
              </a:rPr>
              <a:t>Weight values distribution (original)</a:t>
            </a:r>
            <a:endParaRPr lang="en-US" sz="1400" dirty="0">
              <a:effectLst/>
            </a:endParaRPr>
          </a:p>
        </cx:rich>
      </cx:tx>
    </cx:title>
    <cx:plotArea>
      <cx:plotAreaRegion>
        <cx:series layoutId="clusteredColumn" uniqueId="{E68A33BD-2B1D-4C76-8AED-8B6CCA982402}" formatIdx="0">
          <cx:dataId val="0"/>
          <cx:layoutPr>
            <cx:binning intervalClosed="r">
              <cx:binCount val="10"/>
            </cx:binning>
          </cx:layoutPr>
        </cx:series>
        <cx:series layoutId="clusteredColumn" hidden="1" uniqueId="{8793C958-9702-4765-A7AA-FAE39F46C668}" formatIdx="1">
          <cx:dataId val="1"/>
          <cx:layoutPr>
            <cx:binning intervalClosed="r"/>
          </cx:layoutPr>
        </cx:series>
        <cx:series layoutId="clusteredColumn" hidden="1" uniqueId="{0E118F69-96A1-47FD-8D13-E732A0B5AD4D}" formatIdx="2">
          <cx:dataId val="2"/>
          <cx:layoutPr>
            <cx:binning intervalClosed="r"/>
          </cx:layoutPr>
        </cx:series>
        <cx:series layoutId="clusteredColumn" hidden="1" uniqueId="{5294B823-7FDD-4CD3-A511-5E14C51DB907}" formatIdx="3">
          <cx:dataId val="3"/>
          <cx:layoutPr>
            <cx:binning intervalClosed="r"/>
          </cx:layoutPr>
        </cx:series>
        <cx:series layoutId="clusteredColumn" hidden="1" uniqueId="{495BB6DB-45FD-4188-9B79-68D2BC2D6B8B}" formatIdx="4">
          <cx:dataId val="4"/>
          <cx:layoutPr>
            <cx:binning intervalClosed="r"/>
          </cx:layoutPr>
        </cx:series>
        <cx:series layoutId="clusteredColumn" hidden="1" uniqueId="{6F03FF20-8F09-49DF-A3FE-4D79D8D07A55}" formatIdx="5">
          <cx:dataId val="5"/>
          <cx:layoutPr>
            <cx:binning intervalClosed="r"/>
          </cx:layoutPr>
        </cx:series>
        <cx:series layoutId="clusteredColumn" hidden="1" uniqueId="{204CDE6A-A59F-4588-A69C-B75D5A0E803E}" formatIdx="6">
          <cx:dataId val="6"/>
          <cx:layoutPr>
            <cx:binning intervalClosed="r"/>
          </cx:layoutPr>
        </cx:series>
        <cx:series layoutId="clusteredColumn" hidden="1" uniqueId="{638E26CF-83C8-46F2-BAC9-9915F861E7A7}" formatIdx="7">
          <cx:dataId val="7"/>
          <cx:layoutPr>
            <cx:binning intervalClosed="r"/>
          </cx:layoutPr>
        </cx:series>
        <cx:series layoutId="clusteredColumn" hidden="1" uniqueId="{2FC15392-6626-4F3A-B6F8-71FB0FA500AA}" formatIdx="8">
          <cx:dataId val="8"/>
          <cx:layoutPr>
            <cx:binning intervalClosed="r"/>
          </cx:layoutPr>
        </cx:series>
        <cx:series layoutId="clusteredColumn" hidden="1" uniqueId="{89E2F881-E064-4AC8-977F-395C83F31EB1}" formatIdx="9">
          <cx:dataId val="9"/>
          <cx:layoutPr>
            <cx:binning intervalClosed="r"/>
          </cx:layoutPr>
        </cx:series>
        <cx:series layoutId="clusteredColumn" hidden="1" uniqueId="{CD58CA83-DD3F-486B-9B82-578EC033243D}" formatIdx="10">
          <cx:dataId val="10"/>
          <cx:layoutPr>
            <cx:binning intervalClosed="r"/>
          </cx:layoutPr>
        </cx:series>
        <cx:series layoutId="clusteredColumn" hidden="1" uniqueId="{FB4D43BC-D323-42EF-AB09-A0D39DCD80A3}" formatIdx="11">
          <cx:dataId val="11"/>
          <cx:layoutPr>
            <cx:binning intervalClosed="r"/>
          </cx:layoutPr>
        </cx:series>
        <cx:series layoutId="clusteredColumn" hidden="1" uniqueId="{A3E538F5-194D-4393-829D-10C10BD0841A}" formatIdx="12">
          <cx:dataId val="12"/>
          <cx:layoutPr>
            <cx:binning intervalClosed="r"/>
          </cx:layoutPr>
        </cx:series>
        <cx:series layoutId="clusteredColumn" hidden="1" uniqueId="{5C4A73B3-B614-4C25-A1D1-435F3C47510D}" formatIdx="13">
          <cx:dataId val="13"/>
          <cx:layoutPr>
            <cx:binning intervalClosed="r"/>
          </cx:layoutPr>
        </cx:series>
        <cx:series layoutId="clusteredColumn" hidden="1" uniqueId="{208BC598-EF7D-41A1-A163-56131FCEAACA}" formatIdx="14">
          <cx:dataId val="14"/>
          <cx:layoutPr>
            <cx:binning intervalClosed="r"/>
          </cx:layoutPr>
        </cx:series>
        <cx:series layoutId="clusteredColumn" hidden="1" uniqueId="{FD3CF65D-147A-4D6A-8072-45239BE56759}" formatIdx="15">
          <cx:dataId val="15"/>
          <cx:layoutPr>
            <cx:binning intervalClosed="r"/>
          </cx:layoutPr>
        </cx:series>
        <cx:series layoutId="clusteredColumn" hidden="1" uniqueId="{EFCC3174-4BFA-4EBE-86D1-0FABAE1095F4}" formatIdx="16">
          <cx:dataId val="16"/>
          <cx:layoutPr>
            <cx:binning intervalClosed="r"/>
          </cx:layoutPr>
        </cx:series>
        <cx:series layoutId="clusteredColumn" hidden="1" uniqueId="{CEBC7733-B776-45CA-8EBD-9D6C8B4A5A26}" formatIdx="17">
          <cx:dataId val="17"/>
          <cx:layoutPr>
            <cx:binning intervalClosed="r"/>
          </cx:layoutPr>
        </cx:series>
        <cx:series layoutId="clusteredColumn" hidden="1" uniqueId="{D0DEA597-DC13-488B-9468-8801BFC8F3A3}" formatIdx="18">
          <cx:dataId val="18"/>
          <cx:layoutPr>
            <cx:binning intervalClosed="r"/>
          </cx:layoutPr>
        </cx:series>
        <cx:series layoutId="clusteredColumn" hidden="1" uniqueId="{9A5CD6C8-8540-4F32-88E8-FCDC47EC638A}" formatIdx="19">
          <cx:dataId val="19"/>
          <cx:layoutPr>
            <cx:binning intervalClosed="r"/>
          </cx:layoutPr>
        </cx:series>
        <cx:series layoutId="clusteredColumn" hidden="1" uniqueId="{0AE1C245-356B-4C9B-B9B3-2372C7349490}" formatIdx="20">
          <cx:dataId val="20"/>
          <cx:layoutPr>
            <cx:binning intervalClosed="r"/>
          </cx:layoutPr>
        </cx:series>
        <cx:series layoutId="clusteredColumn" hidden="1" uniqueId="{7BDC2BD2-11B6-4B9C-952A-480CA2E58FCE}" formatIdx="21">
          <cx:dataId val="21"/>
          <cx:layoutPr>
            <cx:binning intervalClosed="r"/>
          </cx:layoutPr>
        </cx:series>
        <cx:series layoutId="clusteredColumn" hidden="1" uniqueId="{EC5CB5BD-B80D-4FB1-A12A-25A438043850}" formatIdx="22">
          <cx:dataId val="22"/>
          <cx:layoutPr>
            <cx:binning intervalClosed="r"/>
          </cx:layoutPr>
        </cx:series>
        <cx:series layoutId="clusteredColumn" hidden="1" uniqueId="{45B9028C-87A0-4DF5-BB0C-D34AF55A3FEB}" formatIdx="23">
          <cx:dataId val="23"/>
          <cx:layoutPr>
            <cx:binning intervalClosed="r"/>
          </cx:layoutPr>
        </cx:series>
        <cx:series layoutId="clusteredColumn" hidden="1" uniqueId="{D2D94D31-F67B-498C-958B-B85D246B3E1C}" formatIdx="24">
          <cx:dataId val="24"/>
          <cx:layoutPr>
            <cx:binning intervalClosed="r"/>
          </cx:layoutPr>
        </cx:series>
        <cx:series layoutId="clusteredColumn" hidden="1" uniqueId="{A0D42CA4-589E-47CE-96BA-32EA2EA9D20B}" formatIdx="25">
          <cx:dataId val="25"/>
          <cx:layoutPr>
            <cx:binning intervalClosed="r"/>
          </cx:layoutPr>
        </cx:series>
        <cx:series layoutId="clusteredColumn" hidden="1" uniqueId="{2A920185-4A48-4233-81F6-D2E12079FB77}" formatIdx="26">
          <cx:dataId val="26"/>
          <cx:layoutPr>
            <cx:binning intervalClosed="r"/>
          </cx:layoutPr>
        </cx:series>
        <cx:series layoutId="clusteredColumn" hidden="1" uniqueId="{E77B78A3-4E83-4F65-8378-F6202E45A81F}" formatIdx="27">
          <cx:dataId val="27"/>
          <cx:layoutPr>
            <cx:binning intervalClosed="r"/>
          </cx:layoutPr>
        </cx:series>
        <cx:series layoutId="clusteredColumn" hidden="1" uniqueId="{94419C27-2081-47E0-9A11-0E9764E9ADAD}" formatIdx="28">
          <cx:dataId val="28"/>
          <cx:layoutPr>
            <cx:binning intervalClosed="r"/>
          </cx:layoutPr>
        </cx:series>
        <cx:series layoutId="clusteredColumn" hidden="1" uniqueId="{179B8748-C90C-4D1D-BEC6-FF5099942915}" formatIdx="29">
          <cx:dataId val="29"/>
          <cx:layoutPr>
            <cx:binning intervalClosed="r"/>
          </cx:layoutPr>
        </cx:series>
        <cx:series layoutId="clusteredColumn" hidden="1" uniqueId="{933032F0-156D-4367-B5A3-B54D2C298CC3}" formatIdx="30">
          <cx:dataId val="30"/>
          <cx:layoutPr>
            <cx:binning intervalClosed="r"/>
          </cx:layoutPr>
        </cx:series>
        <cx:series layoutId="clusteredColumn" hidden="1" uniqueId="{83626B63-D200-4A84-BE25-8E30EFDEFECA}" formatIdx="31">
          <cx:dataId val="31"/>
          <cx:layoutPr>
            <cx:binning intervalClosed="r"/>
          </cx:layoutPr>
        </cx:series>
        <cx:series layoutId="clusteredColumn" hidden="1" uniqueId="{6D8FADD9-43E6-457B-86E8-8429C47C0765}" formatIdx="32">
          <cx:dataId val="32"/>
          <cx:layoutPr>
            <cx:binning intervalClosed="r"/>
          </cx:layoutPr>
        </cx:series>
        <cx:series layoutId="clusteredColumn" hidden="1" uniqueId="{ABFDD35F-1E0B-4994-8C8F-7252AE4AB83E}" formatIdx="33">
          <cx:dataId val="33"/>
          <cx:layoutPr>
            <cx:binning intervalClosed="r"/>
          </cx:layoutPr>
        </cx:series>
        <cx:series layoutId="clusteredColumn" hidden="1" uniqueId="{4A3955FC-AC5F-49F6-8255-2A2805383466}" formatIdx="34">
          <cx:dataId val="34"/>
          <cx:layoutPr>
            <cx:binning intervalClosed="r"/>
          </cx:layoutPr>
        </cx:series>
        <cx:series layoutId="clusteredColumn" hidden="1" uniqueId="{70D384A5-1C20-4F3F-8515-2A880E6885A6}" formatIdx="35">
          <cx:dataId val="35"/>
          <cx:layoutPr>
            <cx:binning intervalClosed="r"/>
          </cx:layoutPr>
        </cx:series>
        <cx:series layoutId="clusteredColumn" hidden="1" uniqueId="{E0D36420-2AD9-46C1-9CD3-DF582942000F}" formatIdx="36">
          <cx:dataId val="36"/>
          <cx:layoutPr>
            <cx:binning intervalClosed="r"/>
          </cx:layoutPr>
        </cx:series>
        <cx:series layoutId="clusteredColumn" hidden="1" uniqueId="{CE165716-D986-4C6D-9D29-4F4F5181F8D5}" formatIdx="37">
          <cx:dataId val="37"/>
          <cx:layoutPr>
            <cx:binning intervalClosed="r"/>
          </cx:layoutPr>
        </cx:series>
        <cx:series layoutId="clusteredColumn" hidden="1" uniqueId="{1833245C-E59B-4FA6-97A3-CCF2BD414257}" formatIdx="38">
          <cx:dataId val="38"/>
          <cx:layoutPr>
            <cx:binning intervalClosed="r"/>
          </cx:layoutPr>
        </cx:series>
        <cx:series layoutId="clusteredColumn" hidden="1" uniqueId="{549A36DE-0DD1-4F34-A043-DE17CB3B7730}" formatIdx="39">
          <cx:dataId val="39"/>
          <cx:layoutPr>
            <cx:binning intervalClosed="r"/>
          </cx:layoutPr>
        </cx:series>
        <cx:series layoutId="clusteredColumn" hidden="1" uniqueId="{2BEA98C3-FF5B-41B5-BF49-406505C8FD86}" formatIdx="40">
          <cx:dataId val="40"/>
          <cx:layoutPr>
            <cx:binning intervalClosed="r"/>
          </cx:layoutPr>
        </cx:series>
        <cx:series layoutId="clusteredColumn" hidden="1" uniqueId="{45009208-5AD4-4B1C-8FE3-B1F642E2090C}" formatIdx="41">
          <cx:dataId val="41"/>
          <cx:layoutPr>
            <cx:binning intervalClosed="r"/>
          </cx:layoutPr>
        </cx:series>
        <cx:series layoutId="clusteredColumn" hidden="1" uniqueId="{1C039A52-2FBE-4595-B75B-75B5A0297B02}" formatIdx="42">
          <cx:dataId val="42"/>
          <cx:layoutPr>
            <cx:binning intervalClosed="r"/>
          </cx:layoutPr>
        </cx:series>
        <cx:series layoutId="clusteredColumn" hidden="1" uniqueId="{E7489582-2D6C-46E6-8296-99C2DF58ED91}" formatIdx="43">
          <cx:dataId val="43"/>
          <cx:layoutPr>
            <cx:binning intervalClosed="r"/>
          </cx:layoutPr>
        </cx:series>
        <cx:series layoutId="clusteredColumn" hidden="1" uniqueId="{8A8FEB9D-F650-4CFA-9DB0-8DC31807B4F7}" formatIdx="44">
          <cx:dataId val="44"/>
          <cx:layoutPr>
            <cx:binning intervalClosed="r"/>
          </cx:layoutPr>
        </cx:series>
        <cx:series layoutId="clusteredColumn" hidden="1" uniqueId="{29194AF1-6F7D-431D-915C-0118009A479C}" formatIdx="45">
          <cx:dataId val="45"/>
          <cx:layoutPr>
            <cx:binning intervalClosed="r"/>
          </cx:layoutPr>
        </cx:series>
        <cx:series layoutId="clusteredColumn" hidden="1" uniqueId="{6615681E-706B-4679-AE6A-14718285EEB5}" formatIdx="46">
          <cx:dataId val="46"/>
          <cx:layoutPr>
            <cx:binning intervalClosed="r"/>
          </cx:layoutPr>
        </cx:series>
        <cx:series layoutId="clusteredColumn" hidden="1" uniqueId="{7246E8B1-00EB-406A-AADD-F83619D909C1}" formatIdx="47">
          <cx:dataId val="47"/>
          <cx:layoutPr>
            <cx:binning intervalClosed="r"/>
          </cx:layoutPr>
        </cx:series>
        <cx:series layoutId="clusteredColumn" hidden="1" uniqueId="{59B398AB-8860-412D-BCC6-5F4855C5AB9B}" formatIdx="48">
          <cx:dataId val="48"/>
          <cx:layoutPr>
            <cx:binning intervalClosed="r"/>
          </cx:layoutPr>
        </cx:series>
        <cx:series layoutId="clusteredColumn" hidden="1" uniqueId="{A7AD274B-E468-48AE-B8D0-C9562C3144D6}" formatIdx="49">
          <cx:dataId val="49"/>
          <cx:layoutPr>
            <cx:binning intervalClosed="r"/>
          </cx:layoutPr>
        </cx:series>
        <cx:series layoutId="clusteredColumn" hidden="1" uniqueId="{612E7A05-A133-4EC3-B2FF-81174AB5B036}" formatIdx="50">
          <cx:dataId val="50"/>
          <cx:layoutPr>
            <cx:binning intervalClosed="r"/>
          </cx:layoutPr>
        </cx:series>
        <cx:series layoutId="clusteredColumn" hidden="1" uniqueId="{8D5EDCA5-EAFD-4C6A-B6F7-504541130B9B}" formatIdx="51">
          <cx:dataId val="51"/>
          <cx:layoutPr>
            <cx:binning intervalClosed="r"/>
          </cx:layoutPr>
        </cx:series>
        <cx:series layoutId="clusteredColumn" hidden="1" uniqueId="{B13EC544-60EB-4C69-A201-DC356F4294B2}" formatIdx="52">
          <cx:dataId val="52"/>
          <cx:layoutPr>
            <cx:binning intervalClosed="r"/>
          </cx:layoutPr>
        </cx:series>
        <cx:series layoutId="clusteredColumn" hidden="1" uniqueId="{49FBF071-A2D4-4478-A216-4F02297C7E1F}" formatIdx="53">
          <cx:dataId val="53"/>
          <cx:layoutPr>
            <cx:binning intervalClosed="r"/>
          </cx:layoutPr>
        </cx:series>
        <cx:series layoutId="clusteredColumn" hidden="1" uniqueId="{FAC965A7-3EE0-40F3-82DF-85BAE23B3DDD}" formatIdx="54">
          <cx:dataId val="54"/>
          <cx:layoutPr>
            <cx:binning intervalClosed="r"/>
          </cx:layoutPr>
        </cx:series>
        <cx:series layoutId="clusteredColumn" hidden="1" uniqueId="{E62BBDC5-E1EB-48A5-98FE-EFC168585598}" formatIdx="55">
          <cx:dataId val="55"/>
          <cx:layoutPr>
            <cx:binning intervalClosed="r"/>
          </cx:layoutPr>
        </cx:series>
        <cx:series layoutId="clusteredColumn" hidden="1" uniqueId="{5AE13CF9-EFAD-4507-9FED-150F55B53316}" formatIdx="56">
          <cx:dataId val="56"/>
          <cx:layoutPr>
            <cx:binning intervalClosed="r"/>
          </cx:layoutPr>
        </cx:series>
        <cx:series layoutId="clusteredColumn" hidden="1" uniqueId="{72F04D23-C61F-485F-B6AB-7FE7A8B4CE08}" formatIdx="57">
          <cx:dataId val="57"/>
          <cx:layoutPr>
            <cx:binning intervalClosed="r"/>
          </cx:layoutPr>
        </cx:series>
        <cx:series layoutId="clusteredColumn" hidden="1" uniqueId="{22F3C0D1-0124-46A7-A4EC-AB50428E4B9B}" formatIdx="58">
          <cx:dataId val="58"/>
          <cx:layoutPr>
            <cx:binning intervalClosed="r"/>
          </cx:layoutPr>
        </cx:series>
        <cx:series layoutId="clusteredColumn" hidden="1" uniqueId="{32E1A82F-CF52-49D6-9FD4-5D16D415F0B3}" formatIdx="59">
          <cx:dataId val="59"/>
          <cx:layoutPr>
            <cx:binning intervalClosed="r"/>
          </cx:layoutPr>
        </cx:series>
        <cx:series layoutId="clusteredColumn" hidden="1" uniqueId="{B34D9598-2B8C-4E0E-A7BF-3077721E780C}" formatIdx="60">
          <cx:dataId val="60"/>
          <cx:layoutPr>
            <cx:binning intervalClosed="r"/>
          </cx:layoutPr>
        </cx:series>
        <cx:series layoutId="clusteredColumn" hidden="1" uniqueId="{C48CCFC3-8B8E-4713-8568-DD8789D08739}" formatIdx="61">
          <cx:dataId val="61"/>
          <cx:layoutPr>
            <cx:binning intervalClosed="r"/>
          </cx:layoutPr>
        </cx:series>
        <cx:series layoutId="clusteredColumn" hidden="1" uniqueId="{185DCCFA-E8A5-4607-919E-DC8ABDFA559E}" formatIdx="62">
          <cx:dataId val="62"/>
          <cx:layoutPr>
            <cx:binning intervalClosed="r"/>
          </cx:layoutPr>
        </cx:series>
        <cx:series layoutId="clusteredColumn" hidden="1" uniqueId="{3427E9FC-8745-48C3-8D15-563AC0860752}" formatIdx="63">
          <cx:dataId val="63"/>
          <cx:layoutPr>
            <cx:binning intervalClosed="r"/>
          </cx:layoutPr>
        </cx:series>
        <cx:series layoutId="clusteredColumn" hidden="1" uniqueId="{631CEA02-5846-40C8-AD2A-CFB4635A4C1D}" formatIdx="64">
          <cx:dataId val="64"/>
          <cx:layoutPr>
            <cx:binning intervalClosed="r"/>
          </cx:layoutPr>
        </cx:series>
        <cx:series layoutId="clusteredColumn" hidden="1" uniqueId="{90349368-E909-4960-8A5A-D3E8E3683459}" formatIdx="65">
          <cx:dataId val="65"/>
          <cx:layoutPr>
            <cx:binning intervalClosed="r"/>
          </cx:layoutPr>
        </cx:series>
        <cx:series layoutId="clusteredColumn" hidden="1" uniqueId="{2CB6A5F7-E52D-4EBC-AD97-F5B1D1F157E6}" formatIdx="66">
          <cx:dataId val="66"/>
          <cx:layoutPr>
            <cx:binning intervalClosed="r"/>
          </cx:layoutPr>
        </cx:series>
        <cx:series layoutId="clusteredColumn" hidden="1" uniqueId="{995F618F-062B-4C0D-95D4-9E5196C65AF7}" formatIdx="67">
          <cx:dataId val="67"/>
          <cx:layoutPr>
            <cx:binning intervalClosed="r"/>
          </cx:layoutPr>
        </cx:series>
        <cx:series layoutId="clusteredColumn" hidden="1" uniqueId="{3A6B9B01-2679-43DF-B56D-7AD357D8D1E8}" formatIdx="68">
          <cx:dataId val="68"/>
          <cx:layoutPr>
            <cx:binning intervalClosed="r"/>
          </cx:layoutPr>
        </cx:series>
        <cx:series layoutId="clusteredColumn" hidden="1" uniqueId="{5AAAFFAE-F80C-4900-BCE4-42F6ED785998}" formatIdx="69">
          <cx:dataId val="69"/>
          <cx:layoutPr>
            <cx:binning intervalClosed="r"/>
          </cx:layoutPr>
        </cx:series>
        <cx:series layoutId="clusteredColumn" hidden="1" uniqueId="{B1E8CDDB-E38A-4FAD-8813-B1703F241FBD}" formatIdx="70">
          <cx:dataId val="70"/>
          <cx:layoutPr>
            <cx:binning intervalClosed="r"/>
          </cx:layoutPr>
        </cx:series>
        <cx:series layoutId="clusteredColumn" hidden="1" uniqueId="{C355978E-9571-42A4-8D74-162B6A47F7A3}" formatIdx="71">
          <cx:dataId val="71"/>
          <cx:layoutPr>
            <cx:binning intervalClosed="r"/>
          </cx:layoutPr>
        </cx:series>
        <cx:series layoutId="clusteredColumn" hidden="1" uniqueId="{B47DC6DE-BE4E-46D7-A27F-072C9ED57C57}" formatIdx="72">
          <cx:dataId val="72"/>
          <cx:layoutPr>
            <cx:binning intervalClosed="r"/>
          </cx:layoutPr>
        </cx:series>
        <cx:series layoutId="clusteredColumn" hidden="1" uniqueId="{0FDD11EA-4C43-4A81-827B-988A97FED249}" formatIdx="73">
          <cx:dataId val="73"/>
          <cx:layoutPr>
            <cx:binning intervalClosed="r"/>
          </cx:layoutPr>
        </cx:series>
        <cx:series layoutId="clusteredColumn" hidden="1" uniqueId="{41D2A05E-74ED-4582-983D-B8CDBF48DC25}" formatIdx="74">
          <cx:dataId val="74"/>
          <cx:layoutPr>
            <cx:binning intervalClosed="r"/>
          </cx:layoutPr>
        </cx:series>
        <cx:series layoutId="clusteredColumn" hidden="1" uniqueId="{504D1A9D-271B-445C-BDDA-9274514E5A10}" formatIdx="75">
          <cx:dataId val="75"/>
          <cx:layoutPr>
            <cx:binning intervalClosed="r"/>
          </cx:layoutPr>
        </cx:series>
        <cx:series layoutId="clusteredColumn" hidden="1" uniqueId="{5BC37243-6E9E-4FC5-9129-2C9CF3EE58C0}" formatIdx="76">
          <cx:dataId val="76"/>
          <cx:layoutPr>
            <cx:binning intervalClosed="r"/>
          </cx:layoutPr>
        </cx:series>
        <cx:series layoutId="clusteredColumn" hidden="1" uniqueId="{A315F59E-B389-4FFC-BCE0-E62A6771123C}" formatIdx="77">
          <cx:dataId val="77"/>
          <cx:layoutPr>
            <cx:binning intervalClosed="r"/>
          </cx:layoutPr>
        </cx:series>
        <cx:series layoutId="clusteredColumn" hidden="1" uniqueId="{D94FF44F-C095-4094-91E9-D708E3B9DDDE}" formatIdx="78">
          <cx:dataId val="78"/>
          <cx:layoutPr>
            <cx:binning intervalClosed="r"/>
          </cx:layoutPr>
        </cx:series>
        <cx:series layoutId="clusteredColumn" hidden="1" uniqueId="{186781F0-BD70-48DA-BF11-102127E2A292}" formatIdx="79">
          <cx:dataId val="79"/>
          <cx:layoutPr>
            <cx:binning intervalClosed="r"/>
          </cx:layoutPr>
        </cx:series>
        <cx:series layoutId="clusteredColumn" hidden="1" uniqueId="{2FB14C97-1219-4245-8B95-4546878D734A}" formatIdx="80">
          <cx:dataId val="80"/>
          <cx:layoutPr>
            <cx:binning intervalClosed="r"/>
          </cx:layoutPr>
        </cx:series>
        <cx:series layoutId="clusteredColumn" hidden="1" uniqueId="{D220E4CC-ED37-4721-BE04-864AD2EF6334}" formatIdx="81">
          <cx:dataId val="81"/>
          <cx:layoutPr>
            <cx:binning intervalClosed="r"/>
          </cx:layoutPr>
        </cx:series>
        <cx:series layoutId="clusteredColumn" hidden="1" uniqueId="{2633AFAB-31FA-4FF8-A74B-544211E04117}" formatIdx="82">
          <cx:dataId val="82"/>
          <cx:layoutPr>
            <cx:binning intervalClosed="r"/>
          </cx:layoutPr>
        </cx:series>
        <cx:series layoutId="clusteredColumn" hidden="1" uniqueId="{7C8EBFD7-1C82-41DB-986E-ECEA801534DB}" formatIdx="83">
          <cx:dataId val="83"/>
          <cx:layoutPr>
            <cx:binning intervalClosed="r"/>
          </cx:layoutPr>
        </cx:series>
        <cx:series layoutId="clusteredColumn" hidden="1" uniqueId="{F37B5A12-EA1A-4366-93E8-1412DE27E53A}" formatIdx="84">
          <cx:dataId val="84"/>
          <cx:layoutPr>
            <cx:binning intervalClosed="r"/>
          </cx:layoutPr>
        </cx:series>
        <cx:series layoutId="clusteredColumn" hidden="1" uniqueId="{CCBF6AAE-A4BE-4981-BDAE-4B624C6E1737}" formatIdx="85">
          <cx:dataId val="85"/>
          <cx:layoutPr>
            <cx:binning intervalClosed="r"/>
          </cx:layoutPr>
        </cx:series>
        <cx:series layoutId="clusteredColumn" hidden="1" uniqueId="{7EBAC13C-6D6E-44D9-8D5D-59B9B31364D8}" formatIdx="86">
          <cx:dataId val="86"/>
          <cx:layoutPr>
            <cx:binning intervalClosed="r"/>
          </cx:layoutPr>
        </cx:series>
        <cx:series layoutId="clusteredColumn" hidden="1" uniqueId="{406F8923-A6C7-4A70-BC01-8A5C4FE30CC7}" formatIdx="87">
          <cx:dataId val="87"/>
          <cx:layoutPr>
            <cx:binning intervalClosed="r"/>
          </cx:layoutPr>
        </cx:series>
        <cx:series layoutId="clusteredColumn" hidden="1" uniqueId="{5A945FCC-65F4-47F0-A01E-2AEE9252C37A}" formatIdx="88">
          <cx:dataId val="88"/>
          <cx:layoutPr>
            <cx:binning intervalClosed="r"/>
          </cx:layoutPr>
        </cx:series>
        <cx:series layoutId="clusteredColumn" hidden="1" uniqueId="{96DE3364-3906-496C-ABC9-E3B0806AE826}" formatIdx="89">
          <cx:dataId val="89"/>
          <cx:layoutPr>
            <cx:binning intervalClosed="r"/>
          </cx:layoutPr>
        </cx:series>
        <cx:series layoutId="clusteredColumn" hidden="1" uniqueId="{84DEA637-C923-4758-9752-D97B9C4D7E86}" formatIdx="90">
          <cx:dataId val="90"/>
          <cx:layoutPr>
            <cx:binning intervalClosed="r"/>
          </cx:layoutPr>
        </cx:series>
        <cx:series layoutId="clusteredColumn" hidden="1" uniqueId="{A844856B-A9DB-40B2-877E-25A4E05C87C8}" formatIdx="91">
          <cx:dataId val="91"/>
          <cx:layoutPr>
            <cx:binning intervalClosed="r"/>
          </cx:layoutPr>
        </cx:series>
        <cx:series layoutId="clusteredColumn" hidden="1" uniqueId="{74B16709-3D11-4165-BE3A-3BA1F3EED9B5}" formatIdx="92">
          <cx:dataId val="92"/>
          <cx:layoutPr>
            <cx:binning intervalClosed="r"/>
          </cx:layoutPr>
        </cx:series>
        <cx:series layoutId="clusteredColumn" hidden="1" uniqueId="{89781963-E084-4E3E-8137-3F3E2A43B83A}" formatIdx="93">
          <cx:dataId val="93"/>
          <cx:layoutPr>
            <cx:binning intervalClosed="r"/>
          </cx:layoutPr>
        </cx:series>
        <cx:series layoutId="clusteredColumn" hidden="1" uniqueId="{FFAD02F6-1F01-44E6-8475-9C90032DF123}" formatIdx="94">
          <cx:dataId val="94"/>
          <cx:layoutPr>
            <cx:binning intervalClosed="r"/>
          </cx:layoutPr>
        </cx:series>
        <cx:series layoutId="clusteredColumn" hidden="1" uniqueId="{90905BD4-926B-4E0A-96B6-9AF963210078}" formatIdx="95">
          <cx:dataId val="95"/>
          <cx:layoutPr>
            <cx:binning intervalClosed="r"/>
          </cx:layoutPr>
        </cx:series>
        <cx:series layoutId="clusteredColumn" hidden="1" uniqueId="{9CADE09E-F83B-455A-9D7C-0C79A81FE89F}" formatIdx="96">
          <cx:dataId val="96"/>
          <cx:layoutPr>
            <cx:binning intervalClosed="r"/>
          </cx:layoutPr>
        </cx:series>
        <cx:series layoutId="clusteredColumn" hidden="1" uniqueId="{810165B4-5C88-4991-981E-74F89BBE5C4D}" formatIdx="97">
          <cx:dataId val="97"/>
          <cx:layoutPr>
            <cx:binning intervalClosed="r"/>
          </cx:layoutPr>
        </cx:series>
        <cx:series layoutId="clusteredColumn" hidden="1" uniqueId="{9D8AB78F-D8E7-4511-83A7-70B6F0DA3CBF}" formatIdx="98">
          <cx:dataId val="98"/>
          <cx:layoutPr>
            <cx:binning intervalClosed="r"/>
          </cx:layoutPr>
        </cx:series>
        <cx:series layoutId="clusteredColumn" hidden="1" uniqueId="{294FAD02-0447-476D-B102-5733C54B7731}" formatIdx="99">
          <cx:dataId val="99"/>
          <cx:layoutPr>
            <cx:binning intervalClosed="r"/>
          </cx:layoutPr>
        </cx:series>
        <cx:series layoutId="clusteredColumn" hidden="1" uniqueId="{D8D28179-22C6-4F70-95D1-9F6D36FD6008}" formatIdx="100">
          <cx:dataId val="100"/>
          <cx:layoutPr>
            <cx:binning intervalClosed="r"/>
          </cx:layoutPr>
        </cx:series>
        <cx:series layoutId="clusteredColumn" hidden="1" uniqueId="{F34248B3-2843-41F6-B644-8BEF1F4EC6B4}" formatIdx="101">
          <cx:dataId val="101"/>
          <cx:layoutPr>
            <cx:binning intervalClosed="r"/>
          </cx:layoutPr>
        </cx:series>
        <cx:series layoutId="clusteredColumn" hidden="1" uniqueId="{D2765CEE-6638-4774-933B-AAE01702BF4E}" formatIdx="102">
          <cx:dataId val="102"/>
          <cx:layoutPr>
            <cx:binning intervalClosed="r"/>
          </cx:layoutPr>
        </cx:series>
        <cx:series layoutId="clusteredColumn" hidden="1" uniqueId="{1FA14C33-1BBA-4008-996D-F7A410021ACC}" formatIdx="103">
          <cx:dataId val="103"/>
          <cx:layoutPr>
            <cx:binning intervalClosed="r"/>
          </cx:layoutPr>
        </cx:series>
        <cx:series layoutId="clusteredColumn" hidden="1" uniqueId="{E95D1ED9-33D3-4809-AE00-A537AC2E76F9}" formatIdx="104">
          <cx:dataId val="104"/>
          <cx:layoutPr>
            <cx:binning intervalClosed="r"/>
          </cx:layoutPr>
        </cx:series>
        <cx:series layoutId="clusteredColumn" hidden="1" uniqueId="{EB34B979-4F05-479C-909B-9146CE110950}" formatIdx="105">
          <cx:dataId val="105"/>
          <cx:layoutPr>
            <cx:binning intervalClosed="r"/>
          </cx:layoutPr>
        </cx:series>
        <cx:series layoutId="clusteredColumn" hidden="1" uniqueId="{03122A44-C75E-4179-83A9-0CF42197A51F}" formatIdx="106">
          <cx:dataId val="106"/>
          <cx:layoutPr>
            <cx:binning intervalClosed="r"/>
          </cx:layoutPr>
        </cx:series>
        <cx:series layoutId="clusteredColumn" hidden="1" uniqueId="{7ADF8CD8-F7F8-4325-A8D9-6CFF347DE3BF}" formatIdx="107">
          <cx:dataId val="107"/>
          <cx:layoutPr>
            <cx:binning intervalClosed="r"/>
          </cx:layoutPr>
        </cx:series>
        <cx:series layoutId="clusteredColumn" hidden="1" uniqueId="{F0B96510-147D-4404-8881-CA781AB5EBBC}" formatIdx="108">
          <cx:dataId val="108"/>
          <cx:layoutPr>
            <cx:binning intervalClosed="r"/>
          </cx:layoutPr>
        </cx:series>
        <cx:series layoutId="clusteredColumn" hidden="1" uniqueId="{D1232938-42EE-456D-A498-A6E0695123F7}" formatIdx="109">
          <cx:dataId val="109"/>
          <cx:layoutPr>
            <cx:binning intervalClosed="r"/>
          </cx:layoutPr>
        </cx:series>
        <cx:series layoutId="clusteredColumn" hidden="1" uniqueId="{5D745C81-8ABD-4172-BDDF-71445184DE39}" formatIdx="110">
          <cx:dataId val="110"/>
          <cx:layoutPr>
            <cx:binning intervalClosed="r"/>
          </cx:layoutPr>
        </cx:series>
        <cx:series layoutId="clusteredColumn" hidden="1" uniqueId="{8064170C-3C14-4211-9A3C-6D938735B5F2}" formatIdx="111">
          <cx:dataId val="111"/>
          <cx:layoutPr>
            <cx:binning intervalClosed="r"/>
          </cx:layoutPr>
        </cx:series>
        <cx:series layoutId="clusteredColumn" hidden="1" uniqueId="{C08775B1-FFCA-4FBC-8E21-340209285945}" formatIdx="112">
          <cx:dataId val="112"/>
          <cx:layoutPr>
            <cx:binning intervalClosed="r"/>
          </cx:layoutPr>
        </cx:series>
        <cx:series layoutId="clusteredColumn" hidden="1" uniqueId="{673FB4B8-24F3-4001-88E2-452C7483E0DA}" formatIdx="113">
          <cx:dataId val="113"/>
          <cx:layoutPr>
            <cx:binning intervalClosed="r"/>
          </cx:layoutPr>
        </cx:series>
        <cx:series layoutId="clusteredColumn" hidden="1" uniqueId="{3D57E5ED-77C4-4C28-B03C-CB8E176BF367}" formatIdx="114">
          <cx:dataId val="114"/>
          <cx:layoutPr>
            <cx:binning intervalClosed="r"/>
          </cx:layoutPr>
        </cx:series>
        <cx:series layoutId="clusteredColumn" hidden="1" uniqueId="{F7D6C368-EC0E-4A82-AAF2-FD74FE272DC1}" formatIdx="115">
          <cx:dataId val="115"/>
          <cx:layoutPr>
            <cx:binning intervalClosed="r"/>
          </cx:layoutPr>
        </cx:series>
        <cx:series layoutId="clusteredColumn" hidden="1" uniqueId="{C5CDB13F-C2CE-46C6-A1DE-3B0BDF185FF5}" formatIdx="116">
          <cx:dataId val="116"/>
          <cx:layoutPr>
            <cx:binning intervalClosed="r"/>
          </cx:layoutPr>
        </cx:series>
        <cx:series layoutId="clusteredColumn" hidden="1" uniqueId="{B23613E5-D7E0-486E-A506-521A7FB31F53}" formatIdx="117">
          <cx:dataId val="117"/>
          <cx:layoutPr>
            <cx:binning intervalClosed="r"/>
          </cx:layoutPr>
        </cx:series>
        <cx:series layoutId="clusteredColumn" hidden="1" uniqueId="{FB47FFD8-BD4A-447E-A53D-9BB252A03FA3}" formatIdx="118">
          <cx:dataId val="118"/>
          <cx:layoutPr>
            <cx:binning intervalClosed="r"/>
          </cx:layoutPr>
        </cx:series>
        <cx:series layoutId="clusteredColumn" hidden="1" uniqueId="{BEF2EF1A-9995-4097-9E0C-44C2B23DBB1D}" formatIdx="119">
          <cx:dataId val="119"/>
          <cx:layoutPr>
            <cx:binning intervalClosed="r"/>
          </cx:layoutPr>
        </cx:series>
        <cx:series layoutId="clusteredColumn" hidden="1" uniqueId="{34EB2565-0EB6-4B1B-9532-192F224782BF}" formatIdx="120">
          <cx:dataId val="120"/>
          <cx:layoutPr>
            <cx:binning intervalClosed="r"/>
          </cx:layoutPr>
        </cx:series>
        <cx:series layoutId="clusteredColumn" hidden="1" uniqueId="{5C34BEE5-EECE-4CEE-BC57-59104358F5B5}" formatIdx="121">
          <cx:dataId val="121"/>
          <cx:layoutPr>
            <cx:binning intervalClosed="r"/>
          </cx:layoutPr>
        </cx:series>
        <cx:series layoutId="clusteredColumn" hidden="1" uniqueId="{252C00F7-0927-4663-B32D-FC262978319C}" formatIdx="122">
          <cx:dataId val="122"/>
          <cx:layoutPr>
            <cx:binning intervalClosed="r"/>
          </cx:layoutPr>
        </cx:series>
        <cx:series layoutId="clusteredColumn" hidden="1" uniqueId="{79030D7E-282E-4A73-B0C1-0F125282C7EE}" formatIdx="123">
          <cx:dataId val="123"/>
          <cx:layoutPr>
            <cx:binning intervalClosed="r"/>
          </cx:layoutPr>
        </cx:series>
        <cx:series layoutId="clusteredColumn" hidden="1" uniqueId="{E2B23923-2971-4840-A541-B4F5830BAD78}" formatIdx="124">
          <cx:dataId val="124"/>
          <cx:layoutPr>
            <cx:binning intervalClosed="r"/>
          </cx:layoutPr>
        </cx:series>
        <cx:series layoutId="clusteredColumn" hidden="1" uniqueId="{1FC5F5F5-974B-45FE-B09D-FA895E5706FB}" formatIdx="125">
          <cx:dataId val="125"/>
          <cx:layoutPr>
            <cx:binning intervalClosed="r"/>
          </cx:layoutPr>
        </cx:series>
        <cx:series layoutId="clusteredColumn" hidden="1" uniqueId="{6E2774C4-5971-4833-83C1-F2075E7E8B85}" formatIdx="126">
          <cx:dataId val="126"/>
          <cx:layoutPr>
            <cx:binning intervalClosed="r"/>
          </cx:layoutPr>
        </cx:series>
        <cx:series layoutId="clusteredColumn" hidden="1" uniqueId="{3FE33656-1CDF-4D86-B85A-B66922076E50}" formatIdx="127">
          <cx:dataId val="127"/>
          <cx:layoutPr>
            <cx:binning intervalClosed="r"/>
          </cx:layoutPr>
        </cx:series>
        <cx:series layoutId="clusteredColumn" hidden="1" uniqueId="{D5D09985-A90C-4187-99C1-94DC254F4F16}" formatIdx="128">
          <cx:dataId val="128"/>
          <cx:layoutPr>
            <cx:binning intervalClosed="r"/>
          </cx:layoutPr>
        </cx:series>
        <cx:series layoutId="clusteredColumn" hidden="1" uniqueId="{353E5FFD-8DF8-4B54-A228-FEE1D6866BD6}" formatIdx="129">
          <cx:dataId val="129"/>
          <cx:layoutPr>
            <cx:binning intervalClosed="r"/>
          </cx:layoutPr>
        </cx:series>
        <cx:series layoutId="clusteredColumn" hidden="1" uniqueId="{43BA1F58-BBBB-4A15-8F51-94BF0176294E}" formatIdx="130">
          <cx:dataId val="130"/>
          <cx:layoutPr>
            <cx:binning intervalClosed="r"/>
          </cx:layoutPr>
        </cx:series>
        <cx:series layoutId="clusteredColumn" hidden="1" uniqueId="{2307A26B-FA83-496C-BB5A-72010267776A}" formatIdx="131">
          <cx:dataId val="131"/>
          <cx:layoutPr>
            <cx:binning intervalClosed="r"/>
          </cx:layoutPr>
        </cx:series>
        <cx:series layoutId="clusteredColumn" hidden="1" uniqueId="{99CFC394-A94B-4079-BFBD-C685A6D18307}" formatIdx="132">
          <cx:dataId val="132"/>
          <cx:layoutPr>
            <cx:binning intervalClosed="r"/>
          </cx:layoutPr>
        </cx:series>
        <cx:series layoutId="clusteredColumn" hidden="1" uniqueId="{2379ED0B-0257-4035-B57B-231DA75A053A}" formatIdx="133">
          <cx:dataId val="133"/>
          <cx:layoutPr>
            <cx:binning intervalClosed="r"/>
          </cx:layoutPr>
        </cx:series>
        <cx:series layoutId="clusteredColumn" hidden="1" uniqueId="{F02A6FCB-7DDA-4D07-9177-BF8CA4397D60}" formatIdx="134">
          <cx:dataId val="134"/>
          <cx:layoutPr>
            <cx:binning intervalClosed="r"/>
          </cx:layoutPr>
        </cx:series>
        <cx:series layoutId="clusteredColumn" hidden="1" uniqueId="{F35D9F58-F83C-4031-AD51-58C271424D6A}" formatIdx="135">
          <cx:dataId val="135"/>
          <cx:layoutPr>
            <cx:binning intervalClosed="r"/>
          </cx:layoutPr>
        </cx:series>
        <cx:series layoutId="clusteredColumn" hidden="1" uniqueId="{F8F00846-11DC-41DB-A420-FB86EFB1445B}" formatIdx="136">
          <cx:dataId val="136"/>
          <cx:layoutPr>
            <cx:binning intervalClosed="r"/>
          </cx:layoutPr>
        </cx:series>
        <cx:series layoutId="clusteredColumn" hidden="1" uniqueId="{6842F4F1-8486-4D6B-A237-646979E40A94}" formatIdx="137">
          <cx:dataId val="137"/>
          <cx:layoutPr>
            <cx:binning intervalClosed="r"/>
          </cx:layoutPr>
        </cx:series>
        <cx:series layoutId="clusteredColumn" hidden="1" uniqueId="{5CFE0656-35A9-4CF3-9D06-304E07EAD154}" formatIdx="138">
          <cx:dataId val="138"/>
          <cx:layoutPr>
            <cx:binning intervalClosed="r"/>
          </cx:layoutPr>
        </cx:series>
        <cx:series layoutId="clusteredColumn" hidden="1" uniqueId="{76B5E811-6BE5-4D2E-A1B7-8DEC99BEBE1C}" formatIdx="139">
          <cx:dataId val="139"/>
          <cx:layoutPr>
            <cx:binning intervalClosed="r"/>
          </cx:layoutPr>
        </cx:series>
        <cx:series layoutId="clusteredColumn" hidden="1" uniqueId="{87D8339B-4CD8-4F59-969B-2364430F5D1B}" formatIdx="140">
          <cx:dataId val="140"/>
          <cx:layoutPr>
            <cx:binning intervalClosed="r"/>
          </cx:layoutPr>
        </cx:series>
        <cx:series layoutId="clusteredColumn" hidden="1" uniqueId="{81087508-3283-480B-A91A-1AF468AF3EC8}" formatIdx="141">
          <cx:dataId val="141"/>
          <cx:layoutPr>
            <cx:binning intervalClosed="r"/>
          </cx:layoutPr>
        </cx:series>
        <cx:series layoutId="clusteredColumn" hidden="1" uniqueId="{0F6196F8-89B0-4DD9-8184-9D81EE4DAF7C}" formatIdx="142">
          <cx:dataId val="142"/>
          <cx:layoutPr>
            <cx:binning intervalClosed="r"/>
          </cx:layoutPr>
        </cx:series>
        <cx:series layoutId="clusteredColumn" hidden="1" uniqueId="{0BED0DE3-1A7A-42AD-A877-72EBE346037F}" formatIdx="143">
          <cx:dataId val="143"/>
          <cx:layoutPr>
            <cx:binning intervalClosed="r"/>
          </cx:layoutPr>
        </cx:series>
        <cx:series layoutId="clusteredColumn" hidden="1" uniqueId="{6496E186-3679-4AD2-9A62-9C67E35F1C91}" formatIdx="144">
          <cx:dataId val="144"/>
          <cx:layoutPr>
            <cx:binning intervalClosed="r"/>
          </cx:layoutPr>
        </cx:series>
        <cx:series layoutId="clusteredColumn" hidden="1" uniqueId="{8BF3245C-2613-4532-997E-945FE386B8FE}" formatIdx="145">
          <cx:dataId val="145"/>
          <cx:layoutPr>
            <cx:binning intervalClosed="r"/>
          </cx:layoutPr>
        </cx:series>
        <cx:series layoutId="clusteredColumn" hidden="1" uniqueId="{004D6BCC-AD58-4126-8557-28C6D9FACB58}" formatIdx="146">
          <cx:dataId val="146"/>
          <cx:layoutPr>
            <cx:binning intervalClosed="r"/>
          </cx:layoutPr>
        </cx:series>
        <cx:series layoutId="clusteredColumn" hidden="1" uniqueId="{31AC518E-955E-4CB0-9B8C-D9FD60468C85}" formatIdx="147">
          <cx:dataId val="147"/>
          <cx:layoutPr>
            <cx:binning intervalClosed="r"/>
          </cx:layoutPr>
        </cx:series>
        <cx:series layoutId="clusteredColumn" hidden="1" uniqueId="{CECEB64C-E9B1-42C9-9235-7255BB1753E0}" formatIdx="148">
          <cx:dataId val="148"/>
          <cx:layoutPr>
            <cx:binning intervalClosed="r"/>
          </cx:layoutPr>
        </cx:series>
        <cx:series layoutId="clusteredColumn" hidden="1" uniqueId="{C4072E57-60BF-48C6-982B-B8B6579E2C6F}" formatIdx="149">
          <cx:dataId val="149"/>
          <cx:layoutPr>
            <cx:binning intervalClosed="r"/>
          </cx:layoutPr>
        </cx:series>
        <cx:series layoutId="clusteredColumn" hidden="1" uniqueId="{7FDDF0D8-B3AD-44FB-9BAC-46242DB26F55}" formatIdx="150">
          <cx:dataId val="150"/>
          <cx:layoutPr>
            <cx:binning intervalClosed="r"/>
          </cx:layoutPr>
        </cx:series>
        <cx:series layoutId="clusteredColumn" hidden="1" uniqueId="{29EC9D48-A207-44DB-A5DB-0D3ADC75CB00}" formatIdx="151">
          <cx:dataId val="151"/>
          <cx:layoutPr>
            <cx:binning intervalClosed="r"/>
          </cx:layoutPr>
        </cx:series>
        <cx:series layoutId="clusteredColumn" hidden="1" uniqueId="{B4218F5F-6E37-471A-A449-4A5D318CD2D8}" formatIdx="152">
          <cx:dataId val="152"/>
          <cx:layoutPr>
            <cx:binning intervalClosed="r"/>
          </cx:layoutPr>
        </cx:series>
        <cx:series layoutId="clusteredColumn" hidden="1" uniqueId="{474A9920-D37E-4198-96CE-377CC140FDFB}" formatIdx="153">
          <cx:dataId val="153"/>
          <cx:layoutPr>
            <cx:binning intervalClosed="r"/>
          </cx:layoutPr>
        </cx:series>
        <cx:series layoutId="clusteredColumn" hidden="1" uniqueId="{4FA6F587-15A3-4242-AACA-2B85BB5283E3}" formatIdx="154">
          <cx:dataId val="154"/>
          <cx:layoutPr>
            <cx:binning intervalClosed="r"/>
          </cx:layoutPr>
        </cx:series>
        <cx:series layoutId="clusteredColumn" hidden="1" uniqueId="{2586D743-C4F3-4992-85B5-AE9CB4A68AAC}" formatIdx="155">
          <cx:dataId val="155"/>
          <cx:layoutPr>
            <cx:binning intervalClosed="r"/>
          </cx:layoutPr>
        </cx:series>
        <cx:series layoutId="clusteredColumn" hidden="1" uniqueId="{232BB4A2-243D-419F-8830-1704C04846CF}" formatIdx="156">
          <cx:dataId val="156"/>
          <cx:layoutPr>
            <cx:binning intervalClosed="r"/>
          </cx:layoutPr>
        </cx:series>
        <cx:series layoutId="clusteredColumn" hidden="1" uniqueId="{B15F13E7-F1E3-4F74-B1F1-5917D2A163F7}" formatIdx="157">
          <cx:dataId val="157"/>
          <cx:layoutPr>
            <cx:binning intervalClosed="r"/>
          </cx:layoutPr>
        </cx:series>
        <cx:series layoutId="clusteredColumn" hidden="1" uniqueId="{C634269F-8CDC-417E-8C2B-6CB26554941C}" formatIdx="158">
          <cx:dataId val="158"/>
          <cx:layoutPr>
            <cx:binning intervalClosed="r"/>
          </cx:layoutPr>
        </cx:series>
        <cx:series layoutId="clusteredColumn" hidden="1" uniqueId="{115EB0EB-9B24-4E6E-BA81-CADF5657B57D}" formatIdx="159">
          <cx:dataId val="159"/>
          <cx:layoutPr>
            <cx:binning intervalClosed="r"/>
          </cx:layoutPr>
        </cx:series>
        <cx:series layoutId="clusteredColumn" hidden="1" uniqueId="{A1B206E3-19CB-4568-A883-8BB70488F000}" formatIdx="160">
          <cx:dataId val="160"/>
          <cx:layoutPr>
            <cx:binning intervalClosed="r"/>
          </cx:layoutPr>
        </cx:series>
        <cx:series layoutId="clusteredColumn" hidden="1" uniqueId="{1D5463F3-6AD1-4C82-A0E9-A20DE00155D5}" formatIdx="161">
          <cx:dataId val="161"/>
          <cx:layoutPr>
            <cx:binning intervalClosed="r"/>
          </cx:layoutPr>
        </cx:series>
        <cx:series layoutId="clusteredColumn" hidden="1" uniqueId="{930371BB-3808-4C12-99D2-B01898A5239B}" formatIdx="162">
          <cx:dataId val="162"/>
          <cx:layoutPr>
            <cx:binning intervalClosed="r"/>
          </cx:layoutPr>
        </cx:series>
        <cx:series layoutId="clusteredColumn" hidden="1" uniqueId="{D32CE622-1818-400D-B3A2-0AA1CB2EC70D}" formatIdx="163">
          <cx:dataId val="163"/>
          <cx:layoutPr>
            <cx:binning intervalClosed="r"/>
          </cx:layoutPr>
        </cx:series>
        <cx:series layoutId="clusteredColumn" hidden="1" uniqueId="{22A04494-5D45-40BC-AF38-F0C9A914A9AE}" formatIdx="164">
          <cx:dataId val="164"/>
          <cx:layoutPr>
            <cx:binning intervalClosed="r"/>
          </cx:layoutPr>
        </cx:series>
        <cx:series layoutId="clusteredColumn" hidden="1" uniqueId="{4B5A3265-A87C-4DA0-AF92-7FD2937975BE}" formatIdx="165">
          <cx:dataId val="165"/>
          <cx:layoutPr>
            <cx:binning intervalClosed="r"/>
          </cx:layoutPr>
        </cx:series>
        <cx:series layoutId="clusteredColumn" hidden="1" uniqueId="{833A29C9-FCB4-471A-88A8-3BA4796966CC}" formatIdx="166">
          <cx:dataId val="166"/>
          <cx:layoutPr>
            <cx:binning intervalClosed="r"/>
          </cx:layoutPr>
        </cx:series>
        <cx:series layoutId="clusteredColumn" hidden="1" uniqueId="{F7FD72C1-E584-4014-B01B-9B5EF23AB5AB}" formatIdx="167">
          <cx:dataId val="167"/>
          <cx:layoutPr>
            <cx:binning intervalClosed="r"/>
          </cx:layoutPr>
        </cx:series>
        <cx:series layoutId="clusteredColumn" hidden="1" uniqueId="{5AAC70EF-973B-42D4-A9EA-BF1FBC099EE2}" formatIdx="168">
          <cx:dataId val="168"/>
          <cx:layoutPr>
            <cx:binning intervalClosed="r"/>
          </cx:layoutPr>
        </cx:series>
        <cx:series layoutId="clusteredColumn" hidden="1" uniqueId="{445AB2D1-C0C4-433E-9779-56EC279DB2DB}" formatIdx="169">
          <cx:dataId val="169"/>
          <cx:layoutPr>
            <cx:binning intervalClosed="r"/>
          </cx:layoutPr>
        </cx:series>
        <cx:series layoutId="clusteredColumn" hidden="1" uniqueId="{8DAE4059-1BB5-4621-83F2-07BD74B7C088}" formatIdx="170">
          <cx:dataId val="170"/>
          <cx:layoutPr>
            <cx:binning intervalClosed="r"/>
          </cx:layoutPr>
        </cx:series>
        <cx:series layoutId="clusteredColumn" hidden="1" uniqueId="{AAF07A3E-006F-4497-AB3B-5ED8BEC9A7A1}" formatIdx="171">
          <cx:dataId val="171"/>
          <cx:layoutPr>
            <cx:binning intervalClosed="r"/>
          </cx:layoutPr>
        </cx:series>
        <cx:series layoutId="clusteredColumn" hidden="1" uniqueId="{44EB5410-D68C-484F-8EA8-AF220750EB9C}" formatIdx="172">
          <cx:dataId val="172"/>
          <cx:layoutPr>
            <cx:binning intervalClosed="r"/>
          </cx:layoutPr>
        </cx:series>
        <cx:series layoutId="clusteredColumn" hidden="1" uniqueId="{22101BA4-308F-4A18-A18F-32690260BDC2}" formatIdx="173">
          <cx:dataId val="173"/>
          <cx:layoutPr>
            <cx:binning intervalClosed="r"/>
          </cx:layoutPr>
        </cx:series>
        <cx:series layoutId="clusteredColumn" hidden="1" uniqueId="{6D052B3A-D283-4A11-85A5-C0D484B6E351}" formatIdx="174">
          <cx:dataId val="174"/>
          <cx:layoutPr>
            <cx:binning intervalClosed="r"/>
          </cx:layoutPr>
        </cx:series>
        <cx:series layoutId="clusteredColumn" hidden="1" uniqueId="{10596F2C-23C5-4F11-ADDF-0F751E92DC18}" formatIdx="175">
          <cx:dataId val="175"/>
          <cx:layoutPr>
            <cx:binning intervalClosed="r"/>
          </cx:layoutPr>
        </cx:series>
        <cx:series layoutId="clusteredColumn" hidden="1" uniqueId="{8434F5E7-76A1-40AA-B6B6-54781A26EEA6}" formatIdx="176">
          <cx:dataId val="176"/>
          <cx:layoutPr>
            <cx:binning intervalClosed="r"/>
          </cx:layoutPr>
        </cx:series>
        <cx:series layoutId="clusteredColumn" hidden="1" uniqueId="{7DF84E31-DF27-4BCF-81B1-F6EFE9BBE396}" formatIdx="177">
          <cx:dataId val="177"/>
          <cx:layoutPr>
            <cx:binning intervalClosed="r"/>
          </cx:layoutPr>
        </cx:series>
        <cx:series layoutId="clusteredColumn" hidden="1" uniqueId="{670DBA91-124F-4A71-A170-C5E0A4E0CE3E}" formatIdx="178">
          <cx:dataId val="178"/>
          <cx:layoutPr>
            <cx:binning intervalClosed="r"/>
          </cx:layoutPr>
        </cx:series>
        <cx:series layoutId="clusteredColumn" hidden="1" uniqueId="{2E875C09-50BC-4F05-A3C8-049C2E935521}" formatIdx="179">
          <cx:dataId val="179"/>
          <cx:layoutPr>
            <cx:binning intervalClosed="r"/>
          </cx:layoutPr>
        </cx:series>
        <cx:series layoutId="clusteredColumn" hidden="1" uniqueId="{B61053D1-6E78-4980-A92E-F5F91D6FF08B}" formatIdx="180">
          <cx:dataId val="180"/>
          <cx:layoutPr>
            <cx:binning intervalClosed="r"/>
          </cx:layoutPr>
        </cx:series>
        <cx:series layoutId="clusteredColumn" hidden="1" uniqueId="{170A9C02-88CE-4297-8923-4DBE0EBD8EF8}" formatIdx="181">
          <cx:dataId val="181"/>
          <cx:layoutPr>
            <cx:binning intervalClosed="r"/>
          </cx:layoutPr>
        </cx:series>
        <cx:series layoutId="clusteredColumn" hidden="1" uniqueId="{2B9E141C-6783-40D2-B62D-74137B2D82E1}" formatIdx="182">
          <cx:dataId val="182"/>
          <cx:layoutPr>
            <cx:binning intervalClosed="r"/>
          </cx:layoutPr>
        </cx:series>
        <cx:series layoutId="clusteredColumn" hidden="1" uniqueId="{12B21AE1-4C87-4607-8B93-619D78B1A2C4}" formatIdx="183">
          <cx:dataId val="183"/>
          <cx:layoutPr>
            <cx:binning intervalClosed="r"/>
          </cx:layoutPr>
        </cx:series>
        <cx:series layoutId="clusteredColumn" hidden="1" uniqueId="{11F7698E-7E3D-4F82-B5FD-77294CE2E0B9}" formatIdx="184">
          <cx:dataId val="184"/>
          <cx:layoutPr>
            <cx:binning intervalClosed="r"/>
          </cx:layoutPr>
        </cx:series>
        <cx:series layoutId="clusteredColumn" hidden="1" uniqueId="{374893E1-A525-4232-B3BD-2B670BDCC32C}" formatIdx="185">
          <cx:dataId val="185"/>
          <cx:layoutPr>
            <cx:binning intervalClosed="r"/>
          </cx:layoutPr>
        </cx:series>
        <cx:series layoutId="clusteredColumn" hidden="1" uniqueId="{4D23BAE2-9020-4729-A97C-051C3150EC23}" formatIdx="186">
          <cx:dataId val="186"/>
          <cx:layoutPr>
            <cx:binning intervalClosed="r"/>
          </cx:layoutPr>
        </cx:series>
        <cx:series layoutId="clusteredColumn" hidden="1" uniqueId="{6E80FCCD-7BFF-4443-A529-E2DCE87D629B}" formatIdx="187">
          <cx:dataId val="187"/>
          <cx:layoutPr>
            <cx:binning intervalClosed="r"/>
          </cx:layoutPr>
        </cx:series>
        <cx:series layoutId="clusteredColumn" hidden="1" uniqueId="{702FBF90-031C-48C4-BB3E-C4A1E0EB63C4}" formatIdx="188">
          <cx:dataId val="188"/>
          <cx:layoutPr>
            <cx:binning intervalClosed="r"/>
          </cx:layoutPr>
        </cx:series>
        <cx:series layoutId="clusteredColumn" hidden="1" uniqueId="{31906AEB-E810-4F9A-BDD8-AD7A68D162E9}" formatIdx="189">
          <cx:dataId val="189"/>
          <cx:layoutPr>
            <cx:binning intervalClosed="r"/>
          </cx:layoutPr>
        </cx:series>
        <cx:series layoutId="clusteredColumn" hidden="1" uniqueId="{EF3AE906-EC09-4822-BAE7-69272DC9844E}" formatIdx="190">
          <cx:dataId val="190"/>
          <cx:layoutPr>
            <cx:binning intervalClosed="r"/>
          </cx:layoutPr>
        </cx:series>
        <cx:series layoutId="clusteredColumn" hidden="1" uniqueId="{3994D0D9-D18F-4D4F-8AB1-13FC82CEEDCB}" formatIdx="191">
          <cx:dataId val="191"/>
          <cx:layoutPr>
            <cx:binning intervalClosed="r"/>
          </cx:layoutPr>
        </cx:series>
        <cx:series layoutId="clusteredColumn" hidden="1" uniqueId="{1FD23F91-7843-4856-B47F-E0303257711B}" formatIdx="192">
          <cx:dataId val="192"/>
          <cx:layoutPr>
            <cx:binning intervalClosed="r"/>
          </cx:layoutPr>
        </cx:series>
        <cx:series layoutId="clusteredColumn" hidden="1" uniqueId="{5AB7C0D8-DCF9-4A83-8462-AEF3E5FC514A}" formatIdx="193">
          <cx:dataId val="193"/>
          <cx:layoutPr>
            <cx:binning intervalClosed="r"/>
          </cx:layoutPr>
        </cx:series>
        <cx:series layoutId="clusteredColumn" hidden="1" uniqueId="{83FB4998-5338-4204-90A2-40A4879786AB}" formatIdx="194">
          <cx:dataId val="194"/>
          <cx:layoutPr>
            <cx:binning intervalClosed="r"/>
          </cx:layoutPr>
        </cx:series>
        <cx:series layoutId="clusteredColumn" hidden="1" uniqueId="{BC78B22B-208E-4858-BE28-B9616CBB479A}" formatIdx="195">
          <cx:dataId val="195"/>
          <cx:layoutPr>
            <cx:binning intervalClosed="r"/>
          </cx:layoutPr>
        </cx:series>
        <cx:series layoutId="clusteredColumn" hidden="1" uniqueId="{46C77C07-8480-435E-A468-3F0DC56D7139}" formatIdx="196">
          <cx:dataId val="196"/>
          <cx:layoutPr>
            <cx:binning intervalClosed="r"/>
          </cx:layoutPr>
        </cx:series>
        <cx:series layoutId="clusteredColumn" hidden="1" uniqueId="{79A4E36A-EA8B-439D-968A-6521FC842976}" formatIdx="197">
          <cx:dataId val="197"/>
          <cx:layoutPr>
            <cx:binning intervalClosed="r"/>
          </cx:layoutPr>
        </cx:series>
        <cx:series layoutId="clusteredColumn" hidden="1" uniqueId="{1EADA9E0-CA52-4B11-9476-920CAE11C350}" formatIdx="198">
          <cx:dataId val="198"/>
          <cx:layoutPr>
            <cx:binning intervalClosed="r"/>
          </cx:layoutPr>
        </cx:series>
        <cx:series layoutId="clusteredColumn" hidden="1" uniqueId="{5901746F-F332-41B7-A9C4-E8D9CD8FA684}" formatIdx="199">
          <cx:dataId val="199"/>
          <cx:layoutPr>
            <cx:binning intervalClosed="r"/>
          </cx:layoutPr>
        </cx:series>
      </cx:plotAreaRegion>
      <cx:axis id="0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hartEx4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Sheet2!$A$1:$A$1084</cx:f>
        <cx:lvl ptCount="1084" formatCode="G/通用格式">
          <cx:pt idx="0">0.0011566108357900699</cx:pt>
          <cx:pt idx="1">0.00045577101213141599</cx:pt>
          <cx:pt idx="2">-0.000107961910750216</cx:pt>
          <cx:pt idx="3">-9.5509160934613898e-05</cx:pt>
          <cx:pt idx="4">0.00025687428323869799</cx:pt>
          <cx:pt idx="5">0.00063486601229670596</cx:pt>
          <cx:pt idx="6">-0.00033178494322156</cx:pt>
          <cx:pt idx="7">-3.9838901766656604e-06</cx:pt>
          <cx:pt idx="8">0.00049186457570999102</cx:pt>
          <cx:pt idx="9">0.00031307281960359898</cx:pt>
          <cx:pt idx="10">0.00073463237669220698</cx:pt>
          <cx:pt idx="11">-0.00058962790427722299</cx:pt>
          <cx:pt idx="12">-0.00059684353688788095</cx:pt>
          <cx:pt idx="13">0.00057454983169942097</cx:pt>
          <cx:pt idx="14">-0.000106019620755002</cx:pt>
          <cx:pt idx="15">0.00082384106648031698</cx:pt>
          <cx:pt idx="16">4.0834189950998103e-05</cx:pt>
          <cx:pt idx="17">0.00016463907251729499</cx:pt>
          <cx:pt idx="18">0.000112244728042377</cx:pt>
          <cx:pt idx="19">0.000106059285413148</cx:pt>
          <cx:pt idx="20">0.00031343226199980699</cx:pt>
          <cx:pt idx="21">-0.00061954654354542602</cx:pt>
          <cx:pt idx="22">-0.00028795121282756698</cx:pt>
          <cx:pt idx="23">0.00060943174146533402</cx:pt>
          <cx:pt idx="24">0.00055640313612341497</cx:pt>
          <cx:pt idx="25">-0.00014011126618145299</cx:pt>
          <cx:pt idx="26">0.00018904142296461001</cx:pt>
          <cx:pt idx="27">-0.00026820333439099401</cx:pt>
          <cx:pt idx="28">-0.00080046886036701996</cx:pt>
          <cx:pt idx="29">6.75411152299549e-05</cx:pt>
          <cx:pt idx="30">0.00022416794742941801</cx:pt>
          <cx:pt idx="31">0.000243380595790543</cx:pt>
          <cx:pt idx="32">0.000230849863665988</cx:pt>
          <cx:pt idx="33">-0.00015085609497456399</cx:pt>
          <cx:pt idx="34">0.00125696468229344</cx:pt>
          <cx:pt idx="35">0.0027168551370871201</cx:pt>
          <cx:pt idx="36">0.0042574941087488404</cx:pt>
          <cx:pt idx="37">0.00111256310498092</cx:pt>
          <cx:pt idx="38">0.00268655870707722</cx:pt>
          <cx:pt idx="39">0.0063404232540863904</cx:pt>
          <cx:pt idx="40">0.0053795344607957202</cx:pt>
          <cx:pt idx="41">0.00363256109168523</cx:pt>
          <cx:pt idx="42">0.00200157898806825</cx:pt>
          <cx:pt idx="43">0.00102966727865725</cx:pt>
          <cx:pt idx="44">0.0052131730376260097</cx:pt>
          <cx:pt idx="45">0.0031534105560597899</cx:pt>
          <cx:pt idx="46">0.00222960676422876</cx:pt>
          <cx:pt idx="47">0.00188033420085702</cx:pt>
          <cx:pt idx="48">0.0014457500764369401</cx:pt>
          <cx:pt idx="49">0.00197157261648045</cx:pt>
          <cx:pt idx="50">0.00065281383325336304</cx:pt>
          <cx:pt idx="51">0.00098234366533015696</cx:pt>
          <cx:pt idx="52">-0.00061213232522016302</cx:pt>
          <cx:pt idx="53">-0.00037263292157353501</cx:pt>
          <cx:pt idx="54">-0.00035913493165498498</cx:pt>
          <cx:pt idx="55">0.00015667836609747701</cx:pt>
          <cx:pt idx="56">-0.00034502894441806599</cx:pt>
          <cx:pt idx="57">0.00074521634653067204</cx:pt>
          <cx:pt idx="58">0.00027075116075507999</cx:pt>
          <cx:pt idx="59">-0.000138113682162482</cx:pt>
          <cx:pt idx="60">0.00028831741309039599</cx:pt>
          <cx:pt idx="61">0.000550400026332228</cx:pt>
          <cx:pt idx="62">0.00260819269227738</cx:pt>
          <cx:pt idx="63">0.0070535640884316301</cx:pt>
          <cx:pt idx="64">0.013397898675845701</cx:pt>
          <cx:pt idx="65">0.0170381076719879</cx:pt>
          <cx:pt idx="66">0.021675472501329798</cx:pt>
          <cx:pt idx="67">0.025413293822381999</cx:pt>
          <cx:pt idx="68">0.0247324702409309</cx:pt>
          <cx:pt idx="69">0.0042815731687751999</cx:pt>
          <cx:pt idx="70">0.0212470352604304</cx:pt>
          <cx:pt idx="71">0.02175396477068</cx:pt>
          <cx:pt idx="72">0.020422841721562501</cx:pt>
          <cx:pt idx="73">0.020245155105284001</cx:pt>
          <cx:pt idx="74">0.026792287556986399</cx:pt>
          <cx:pt idx="75">0.0153664964642546</cx:pt>
          <cx:pt idx="76">0.017374803982950101</cx:pt>
          <cx:pt idx="77">0.0171419475360624</cx:pt>
          <cx:pt idx="78">0.0092017618958311707</cx:pt>
          <cx:pt idx="79">0.0034476409174868999</cx:pt>
          <cx:pt idx="80">-0.00030850022602189902</cx:pt>
          <cx:pt idx="81">-0.00073319618667952099</cx:pt>
          <cx:pt idx="82">7.2238743378675004e-05</cx:pt>
          <cx:pt idx="83">-0.00072488561732461795</cx:pt>
          <cx:pt idx="84">0.00091868829493456003</cx:pt>
          <cx:pt idx="85">4.7523313077029503e-05</cx:pt>
          <cx:pt idx="86">-0.0016878953842744101</cx:pt>
          <cx:pt idx="87">8.7631199952420102e-05</cx:pt>
          <cx:pt idx="88">0.00095032419939395599</cx:pt>
          <cx:pt idx="89">-0.00036662503464870099</cx:pt>
          <cx:pt idx="90">0.0042327575850330803</cx:pt>
          <cx:pt idx="91">0.0085683199824348796</cx:pt>
          <cx:pt idx="92">0.018326696775527201</cx:pt>
          <cx:pt idx="93">0.039440664453528</cx:pt>
          <cx:pt idx="94">0.038052636910283197</cx:pt>
          <cx:pt idx="95">0.0480302933526034</cx:pt>
          <cx:pt idx="96">0.027207645969308799</cx:pt>
          <cx:pt idx="97">0.0347059558735043</cx:pt>
          <cx:pt idx="98">0.030115047081539802</cx:pt>
          <cx:pt idx="99">0.029140152837497699</cx:pt>
          <cx:pt idx="100">0.031749549275279898</cx:pt>
          <cx:pt idx="101">-0.00108650052791771</cx:pt>
          <cx:pt idx="102">0.0079039154805728498</cx:pt>
          <cx:pt idx="103">0.014472089020760401</cx:pt>
          <cx:pt idx="104">0.017132761009350201</cx:pt>
          <cx:pt idx="105">0.026936156773964</cx:pt>
          <cx:pt idx="106">0.016906747624182501</cx:pt>
          <cx:pt idx="107">0.0112178676212906</cx:pt>
          <cx:pt idx="108">0.0041030607130613404</cx:pt>
          <cx:pt idx="109">-0.00236341712264453</cx:pt>
          <cx:pt idx="110">0.00025206819249552802</cx:pt>
          <cx:pt idx="111">-0.00064455927004483898</cx:pt>
          <cx:pt idx="112">-0.00024253475581255499</cx:pt>
          <cx:pt idx="113">-0.00051373348906988002</cx:pt>
          <cx:pt idx="114">-0.0052960414204630303</cx:pt>
          <cx:pt idx="115">-0.00067279288112674705</cx:pt>
          <cx:pt idx="116">-0.00020647655117454999</cx:pt>
          <cx:pt idx="117">-1.2650025646007e-06</cx:pt>
          <cx:pt idx="118">0.0041463209597307196</cx:pt>
          <cx:pt idx="119">0.0085766486653605298</cx:pt>
          <cx:pt idx="120">0.0073283942306084301</cx:pt>
          <cx:pt idx="121">0.022886625885826</cx:pt>
          <cx:pt idx="122">0.032673647282271401</cx:pt>
          <cx:pt idx="123">0.023325475292786901</cx:pt>
          <cx:pt idx="124">0.0282660123397214</cx:pt>
          <cx:pt idx="125">0.00048548072175914702</cx:pt>
          <cx:pt idx="126">0.014001099803989701</cx:pt>
          <cx:pt idx="127">0.021996067572770599</cx:pt>
          <cx:pt idx="128">0.0301981036108517</cx:pt>
          <cx:pt idx="129">-0.0078928364905005398</cx:pt>
          <cx:pt idx="130">-0.030212909210971799</cx:pt>
          <cx:pt idx="131">-0.017615928140666801</cx:pt>
          <cx:pt idx="132">-0.016876662426698899</cx:pt>
          <cx:pt idx="133">-0.024040260269943901</cx:pt>
          <cx:pt idx="134">-0.024134009797676499</cx:pt>
          <cx:pt idx="135">-0.0091043529304184502</cx:pt>
          <cx:pt idx="136">-0.0021173335381800399</cx:pt>
          <cx:pt idx="137">-0.0077595972833394101</cx:pt>
          <cx:pt idx="138">-0.0025680697050241398</cx:pt>
          <cx:pt idx="139">0.00056059247944356303</cx:pt>
          <cx:pt idx="140">0.00022977460185764101</cx:pt>
          <cx:pt idx="141">0.00027781033599359999</cx:pt>
          <cx:pt idx="142">0.00012601047907430499</cx:pt>
          <cx:pt idx="143">-0.00065240292446705798</cx:pt>
          <cx:pt idx="144">-0.00226325759350544</cx:pt>
          <cx:pt idx="145">-0.0215983815966539</cx:pt>
          <cx:pt idx="146">-0.017736343285828699</cx:pt>
          <cx:pt idx="147">-0.0069725489543849698</cx:pt>
          <cx:pt idx="148">-0.0075048944814895104</cx:pt>
          <cx:pt idx="149">-0.023867876340603101</cx:pt>
          <cx:pt idx="150">-0.028171907644686901</cx:pt>
          <cx:pt idx="151">-0.0115436262759062</cx:pt>
          <cx:pt idx="152">-0.010796856784124301</cx:pt>
          <cx:pt idx="153">-0.0147801133293277</cx:pt>
          <cx:pt idx="154">0.035623584836755401</cx:pt>
          <cx:pt idx="155">0.047889262295939698</cx:pt>
          <cx:pt idx="156">0.0552097386617076</cx:pt>
          <cx:pt idx="157">0.031394278641896603</cx:pt>
          <cx:pt idx="158">0.0016383466771179699</cx:pt>
          <cx:pt idx="159">-0.0054790566974674904</cx:pt>
          <cx:pt idx="160">-0.00054891581994421298</cx:pt>
          <cx:pt idx="161">-0.017273988192011501</cx:pt>
          <cx:pt idx="162">-0.0184345880165411</cx:pt>
          <cx:pt idx="163">-0.0037264032180924301</cx:pt>
          <cx:pt idx="164">-0.0061727812977602804</cx:pt>
          <cx:pt idx="165">0.000617458562712713</cx:pt>
          <cx:pt idx="166">0.00281959604039345</cx:pt>
          <cx:pt idx="167">0.00089599915462732405</cx:pt>
          <cx:pt idx="168">-0.00027129093954534098</cx:pt>
          <cx:pt idx="169">2.4107507839452699e-06</cx:pt>
          <cx:pt idx="170">0.00040766125531468403</cx:pt>
          <cx:pt idx="171">-0.0047269233400844797</cx:pt>
          <cx:pt idx="172">-0.0042599152959554203</cx:pt>
          <cx:pt idx="173">-0.0170537819859988</cx:pt>
          <cx:pt idx="174">-0.031621640256927701</cx:pt>
          <cx:pt idx="175">-0.0155273480249652</cx:pt>
          <cx:pt idx="176">-0.019636253025435702</cx:pt>
          <cx:pt idx="177">-0.047134256997014803</cx:pt>
          <cx:pt idx="178">-0.082437447684492293</cx:pt>
          <cx:pt idx="179">-0.0365970947915637</cx:pt>
          <cx:pt idx="180">-0.044573484759909403</cx:pt>
          <cx:pt idx="181">-0.056468224541775601</cx:pt>
          <cx:pt idx="182">-0.057824017645473902</cx:pt>
          <cx:pt idx="183">-0.0336810184431766</cx:pt>
          <cx:pt idx="184">-0.013455281521768</cx:pt>
          <cx:pt idx="185">-0.018562861401115498</cx:pt>
          <cx:pt idx="186">-0.058853802659372997</cx:pt>
          <cx:pt idx="187">-0.033362716380695101</cx:pt>
          <cx:pt idx="188">-0.0574920501701379</cx:pt>
          <cx:pt idx="189">-0.036464303395441197</cx:pt>
          <cx:pt idx="190">-0.016940413196603599</cx:pt>
          <cx:pt idx="191">-0.0019990406000600499</cx:pt>
          <cx:pt idx="192">-0.00090574868168979896</cx:pt>
          <cx:pt idx="193">-7.8080673349684697e-06</cx:pt>
          <cx:pt idx="194">0.00056687655104755905</cx:pt>
          <cx:pt idx="195">0.0012912454249696501</cx:pt>
          <cx:pt idx="196">0.00026243948878810602</cx:pt>
          <cx:pt idx="197">-0.00096005911878860903</cx:pt>
          <cx:pt idx="198">0.0027045530965386201</cx:pt>
          <cx:pt idx="199">-0.0016975587480196775</cx:pt>
          <cx:pt idx="200">-0.0011458084549949275</cx:pt>
          <cx:pt idx="201">-0.0033338022872169502</cx:pt>
          <cx:pt idx="202">-0.0070832714857605754</cx:pt>
          <cx:pt idx="203">-0.011281394172594725</cx:pt>
          <cx:pt idx="204">-0.0085257434377017747</cx:pt>
          <cx:pt idx="205">-0.0097356732832035251</cx:pt>
          <cx:pt idx="206">-0.0123450970270024</cx:pt>
          <cx:pt idx="207">-0.0080686141059582005</cx:pt>
          <cx:pt idx="208">-0.012994719748276375</cx:pt>
          <cx:pt idx="209">-0.0046712770106472753</cx:pt>
          <cx:pt idx="210">-0.015656674514400799</cx:pt>
          <cx:pt idx="211">-0.0028140630304106999</cx:pt>
          <cx:pt idx="212">-0.0049326695071537753</cx:pt>
          <cx:pt idx="213">-0.0057521478691713503</cx:pt>
          <cx:pt idx="214">-0.006803568151297225</cx:pt>
          <cx:pt idx="215">-0.014066143074301376</cx:pt>
          <cx:pt idx="216">-0.016366772472355975</cx:pt>
          <cx:pt idx="217">-0.0075435372507015501</cx:pt>
          <cx:pt idx="218">-0.0055765757179136004</cx:pt>
          <cx:pt idx="219">-0.0043559901182613752</cx:pt>
          <cx:pt idx="220">-0.0003039105748636375</cx:pt>
          <cx:pt idx="221">-0.0014718836091521875</cx:pt>
          <cx:pt idx="222">0.00021471432099465351</cx:pt>
          <cx:pt idx="223">0.00018184619987475476</cx:pt>
          <cx:pt idx="224">-3.3162392958165253e-05</cx:pt>
          <cx:pt idx="225">7.26483535218955e-05</cx:pt>
          <cx:pt idx="226">0.0002759074136439175</cx:pt>
          <cx:pt idx="227">-0.0017446174753596325</cx:pt>
          <cx:pt idx="228">-0.002554300413544125</cx:pt>
          <cx:pt idx="229">-0.0081440779084567001</cx:pt>
          <cx:pt idx="230">-0.0084912745980283005</cx:pt>
          <cx:pt idx="231">-0.015140872638060176</cx:pt>
          <cx:pt idx="232">-0.016406221413802876</cx:pt>
          <cx:pt idx="233">-0.0093814965337043997</cx:pt>
          <cx:pt idx="234">-0.011826274271676601</cx:pt>
          <cx:pt idx="235">-0.0049355430624209752</cx:pt>
          <cx:pt idx="236">0.00491229419561145</cx:pt>
          <cx:pt idx="237">0.0029195022256464751</cx:pt>
          <cx:pt idx="238">-0.0051360155294206252</cx:pt>
          <cx:pt idx="239">-0.0019069068376081925</cx:pt>
          <cx:pt idx="240">0.0067648106085817002</cx:pt>
          <cx:pt idx="241">0.0076577418415715746</cx:pt>
          <cx:pt idx="242">0.000229902111076986</cx:pt>
          <cx:pt idx="243">-0.00296168049991655</cx:pt>
          <cx:pt idx="244">-0.012417710152547374</cx:pt>
          <cx:pt idx="245">-0.0024574928635449677</cx:pt>
          <cx:pt idx="246">-0.0062629570270038501</cx:pt>
          <cx:pt idx="247">-0.012252260338946174</cx:pt>
          <cx:pt idx="248">-0.0038480808831744999</cx:pt>
          <cx:pt idx="249">-0.0016229126686016901</cx:pt>
          <cx:pt idx="250">-0.00040163692716758753</cx:pt>
          <cx:pt idx="251">-9.4124145130155e-05</cx:pt>
          <cx:pt idx="252">0.00012012479795537124</cx:pt>
          <cx:pt idx="253">-0.00035404501039774</cx:pt>
          <cx:pt idx="254">-0.00022651555895074799</cx:pt>
          <cx:pt idx="255">-0.0016100144167431575</cx:pt>
          <cx:pt idx="256">-0.006054572919579425</cx:pt>
          <cx:pt idx="257">-0.010753141013572951</cx:pt>
          <cx:pt idx="258">-0.0088619527656011495</cx:pt>
          <cx:pt idx="259">-0.0131752339991782</cx:pt>
          <cx:pt idx="260">-0.017463588719480949</cx:pt>
          <cx:pt idx="261">-0.0062982741412629002</cx:pt>
          <cx:pt idx="262">-0.0082366555333551993</cx:pt>
          <cx:pt idx="263">-0.00179575253241437</cx:pt>
          <cx:pt idx="264">0.0068538354316771254</cx:pt>
          <cx:pt idx="265">-0.0015567785655327075</cx:pt>
          <cx:pt idx="266">-0.0038260613733494251</cx:pt>
          <cx:pt idx="267">0.001300456196542045</cx:pt>
          <cx:pt idx="268">0.0084679618364356998</cx:pt>
          <cx:pt idx="269">0.015794340661508699</cx:pt>
          <cx:pt idx="270">0.0070097173499246998</cx:pt>
          <cx:pt idx="271">0.00063267458809903752</cx:pt>
          <cx:pt idx="272">0.0034767871952840002</cx:pt>
          <cx:pt idx="273">-0.00037677357980053252</cx:pt>
          <cx:pt idx="274">-0.011836280272957625</cx:pt>
          <cx:pt idx="275">-0.0072959571478216252</cx:pt>
          <cx:pt idx="276">-0.0019957997359150476</cx:pt>
          <cx:pt idx="277">-0.0039782501444767752</cx:pt>
          <cx:pt idx="278">-0.0034041073900548001</cx:pt>
          <cx:pt idx="279">-0.0032295291259336</cx:pt>
          <cx:pt idx="280">0.00022623866772359026</cx:pt>
          <cx:pt idx="281">-0.0002887372509495475</cx:pt>
          <cx:pt idx="282">-0.0011763086726564074</cx:pt>
          <cx:pt idx="283">0.00077154321932305751</cx:pt>
          <cx:pt idx="284">-0.0031425690291089249</cx:pt>
          <cx:pt idx="285">3.922610680968325e-05</cx:pt>
          <cx:pt idx="286">0.0027572092383648752</cx:pt>
          <cx:pt idx="287">-0.00069737016486797246</cx:pt>
          <cx:pt idx="288">-0.0083206962148364254</cx:pt>
          <cx:pt idx="289">-0.00039357772635943</cx:pt>
          <cx:pt idx="290">-0.0014070436228357775</cx:pt>
          <cx:pt idx="291">0.0080025894289001507</cx:pt>
          <cx:pt idx="292">0.0052686838028823497</cx:pt>
          <cx:pt idx="293">-0.013497131353906875</cx:pt>
          <cx:pt idx="294">-0.0094729744945079002</cx:pt>
          <cx:pt idx="295">-0.0089874463265359507</cx:pt>
          <cx:pt idx="296">-0.0079113366165228741</cx:pt>
          <cx:pt idx="297">-0.005843052447844675</cx:pt>
          <cx:pt idx="298">-0.0031079696645962252</cx:pt>
          <cx:pt idx="299">0.00058398697260650899</cx:pt>
          <cx:pt idx="300">-0.0245101577585096</cx:pt>
          <cx:pt idx="301">-0.0069989342718794296</cx:pt>
          <cx:pt idx="302">-0.026004892772858699</cx:pt>
          <cx:pt idx="303">0.012334527842249201</cx:pt>
          <cx:pt idx="304">-0.0137602839383785</cx:pt>
          <cx:pt idx="305">-0.030505771304277899</cx:pt>
          <cx:pt idx="306">-0.0123940262856323</cx:pt>
          <cx:pt idx="307">-0.00335286999606745</cx:pt>
          <cx:pt idx="308">-0.00058161719255753295</cx:pt>
          <cx:pt idx="309">-0.000799632231711501</cx:pt>
          <cx:pt idx="310">-0.00160388644416508</cx:pt>
          <cx:pt idx="311">-0.00019093347004999999</cx:pt>
          <cx:pt idx="312">0.0014262483420934701</cx:pt>
          <cx:pt idx="313">0.0229256843541931</cx:pt>
          <cx:pt idx="314">0.051053400312508497</cx:pt>
          <cx:pt idx="315">0.0288843044858185</cx:pt>
          <cx:pt idx="316">-0.025488562256490599</cx:pt>
          <cx:pt idx="317">-0.000519611486855524</cx:pt>
          <cx:pt idx="318">0.00078350782064474001</cx:pt>
          <cx:pt idx="319">0.0115038085377836</cx:pt>
          <cx:pt idx="320">-0.0407705398482794</cx:pt>
          <cx:pt idx="321">-0.114562739028367</cx:pt>
          <cx:pt idx="322">-0.096790263466144402</cx:pt>
          <cx:pt idx="323">-0.119727790558398</cx:pt>
          <cx:pt idx="324">-0.077885661503477199</cx:pt>
          <cx:pt idx="325">-0.059074839427943102</cx:pt>
          <cx:pt idx="326">-0.025514514159042798</cx:pt>
          <cx:pt idx="327">0.031729751590111599</cx:pt>
          <cx:pt idx="328">-0.024454108723957001</cx:pt>
          <cx:pt idx="329">0.0134244761830012</cx:pt>
          <cx:pt idx="330">0.015068434181985399</cx:pt>
          <cx:pt idx="331">0.029224045010724901</cx:pt>
          <cx:pt idx="332">0.0079856074147204494</cx:pt>
          <cx:pt idx="333">-0.0062094920887976702</cx:pt>
          <cx:pt idx="334">-0.0033906861071777601</cx:pt>
          <cx:pt idx="335">-0.0016331906848729501</cx:pt>
          <cx:pt idx="336">-0.00030003363456072</cx:pt>
          <cx:pt idx="337">0.000237646138137153</cx:pt>
          <cx:pt idx="338">0.00013765564061708101</cx:pt>
          <cx:pt idx="339">-0.0018307378159008101</cx:pt>
          <cx:pt idx="340">0.0108818771943916</cx:pt>
          <cx:pt idx="341">0.041621939022746399</cx:pt>
          <cx:pt idx="342">0.043093416400787801</cx:pt>
          <cx:pt idx="343">0.014716933474302901</cx:pt>
          <cx:pt idx="344">-0.030287844204421099</cx:pt>
          <cx:pt idx="345">-0.0073697188178932903</cx:pt>
          <cx:pt idx="346">0.010254975848115201</cx:pt>
          <cx:pt idx="347">-0.023097847894516702</cx:pt>
          <cx:pt idx="348">-0.112445532566993</cx:pt>
          <cx:pt idx="349">-0.13946510530068401</cx:pt>
          <cx:pt idx="350">-0.133351835363271</cx:pt>
          <cx:pt idx="351">-0.17068058949808501</cx:pt>
          <cx:pt idx="352">-0.109399291348133</cx:pt>
          <cx:pt idx="353">-0.059069289646892197</cx:pt>
          <cx:pt idx="354">-0.040385043444116697</cx:pt>
          <cx:pt idx="355">0.027892680033474501</cx:pt>
          <cx:pt idx="356">0.0080818717266242096</cx:pt>
          <cx:pt idx="357">0.054483094196486802</cx:pt>
          <cx:pt idx="358">0.053346867221407003</cx:pt>
          <cx:pt idx="359">0.050507991677220102</cx:pt>
          <cx:pt idx="360">0.015494495161996901</cx:pt>
          <cx:pt idx="361">-0.0118537680493841</cx:pt>
          <cx:pt idx="362">-0.011925859740912001</cx:pt>
          <cx:pt idx="363">-0.0048838449165906402</cx:pt>
          <cx:pt idx="364">0.000206331911912801</cx:pt>
          <cx:pt idx="365">0.00086242117342669395</cx:pt>
          <cx:pt idx="366">-0.00042166511049689098</cx:pt>
          <cx:pt idx="367">-0.00041334426168110799</cx:pt>
          <cx:pt idx="368">0.0077279025567827198</cx:pt>
          <cx:pt idx="369">0.046294220781612203</cx:pt>
          <cx:pt idx="370">0.049616816485136599</cx:pt>
          <cx:pt idx="371">0.035418589104075998</cx:pt>
          <cx:pt idx="372">0.029509329035643898</cx:pt>
          <cx:pt idx="373">0.034685157041759902</cx:pt>
          <cx:pt idx="374">0.044693142154374997</cx:pt>
          <cx:pt idx="375">-0.050728592092249301</cx:pt>
          <cx:pt idx="376">-0.10321389234113</cx:pt>
          <cx:pt idx="377">-0.107031374669776</cx:pt>
          <cx:pt idx="378">-0.094519569675588402</cx:pt>
          <cx:pt idx="379">-0.082746857686068306</cx:pt>
          <cx:pt idx="380">-0.059690207240860299</cx:pt>
          <cx:pt idx="381">-0.046574031434199498</cx:pt>
          <cx:pt idx="382">-0.0086598911717825008</cx:pt>
          <cx:pt idx="383">0.0291053400996753</cx:pt>
          <cx:pt idx="384">0.017215893648802501</cx:pt>
          <cx:pt idx="385">0.068992691282798099</cx:pt>
          <cx:pt idx="386">0.081103005179536294</cx:pt>
          <cx:pt idx="387">0.056214935359900797</cx:pt>
          <cx:pt idx="388">-0.0066437559180917601</cx:pt>
          <cx:pt idx="389">-0.0090871534460414596</cx:pt>
          <cx:pt idx="390">-0.0033151092172006001</cx:pt>
          <cx:pt idx="391">-0.0011273962268742699</cx:pt>
          <cx:pt idx="392">-0.00087229429745685203</cx:pt>
          <cx:pt idx="393">-0.00022239215384671599</cx:pt>
          <cx:pt idx="394">3.1695181036366e-05</cx:pt>
          <cx:pt idx="395">0.0120323689968961</cx:pt>
          <cx:pt idx="396">0.0270780825868196</cx:pt>
          <cx:pt idx="397">0.044355656334111301</cx:pt>
          <cx:pt idx="398">0.040175810488462999</cx:pt>
          <cx:pt idx="399">0.0236321339202781</cx:pt>
          <cx:pt idx="400">0.050776643730414101</cx:pt>
          <cx:pt idx="401">0.078857112053439898</cx:pt>
          <cx:pt idx="402">0.058347668633590401</cx:pt>
          <cx:pt idx="403">0.0266432219872835</cx:pt>
          <cx:pt idx="404">-0.065335491158300396</cx:pt>
          <cx:pt idx="405">-0.017965529312076699</cx:pt>
          <cx:pt idx="406">-0.015657608418229101</cx:pt>
          <cx:pt idx="407">-0.014430836630725599</cx:pt>
          <cx:pt idx="408">0.010542555970819399</cx:pt>
          <cx:pt idx="409">-0.020658543130609601</cx:pt>
          <cx:pt idx="410">-0.0162954837611438</cx:pt>
          <cx:pt idx="411">-0.0097362555569435599</cx:pt>
          <cx:pt idx="412">-0.00716688216815439</cx:pt>
          <cx:pt idx="413">0.056259672997179003</cx:pt>
          <cx:pt idx="414">0.051290946131137903</cx:pt>
          <cx:pt idx="415">0.0092204543896151504</cx:pt>
          <cx:pt idx="416">0.011927255278765999</cx:pt>
          <cx:pt idx="417">0.0102153066234155</cx:pt>
          <cx:pt idx="418">-0.00125043235663281</cx:pt>
          <cx:pt idx="419">4.37673157439902e-07</cx:pt>
          <cx:pt idx="420">0.00013961260240254999</cx:pt>
          <cx:pt idx="421">-0.00155605951093813</cx:pt>
          <cx:pt idx="422">-0.00073056551559848803</cx:pt>
          <cx:pt idx="423">0.021914638818388898</cx:pt>
          <cx:pt idx="424">0.035798607370618601</cx:pt>
          <cx:pt idx="425">0.056068155929820597</cx:pt>
          <cx:pt idx="426">0.0230117794640044</cx:pt>
          <cx:pt idx="427">0.0343144747317276</cx:pt>
          <cx:pt idx="428">0.061708772120571298</cx:pt>
          <cx:pt idx="429">0.083619460959606498</cx:pt>
          <cx:pt idx="430">0.056132503521515303</cx:pt>
          <cx:pt idx="431">0.038081272773240603</cx:pt>
          <cx:pt idx="432">0.055541305660169397</cx:pt>
          <cx:pt idx="433">0.091006237386740796</cx:pt>
          <cx:pt idx="434">0.063911466592134994</cx:pt>
          <cx:pt idx="435">0.047382928953304398</cx:pt>
          <cx:pt idx="436">0.072700217999457903</cx:pt>
          <cx:pt idx="437">0.017082263303928601</cx:pt>
          <cx:pt idx="438">0.0051474626271539401</cx:pt>
          <cx:pt idx="439">-0.0245674245489306</cx:pt>
          <cx:pt idx="440">-0.0492634604105191</cx:pt>
          <cx:pt idx="441">-0.020259507063768799</cx:pt>
          <cx:pt idx="442">-0.0140647939725777</cx:pt>
          <cx:pt idx="443">-0.0015093389415894499</cx:pt>
          <cx:pt idx="444">0.024161626281974598</cx:pt>
          <cx:pt idx="445">0.027065774981664001</cx:pt>
          <cx:pt idx="446">0.0027563761706471202</cx:pt>
          <cx:pt idx="447">0.00069276730020657905</cx:pt>
          <cx:pt idx="448">-0.00027953626971612399</cx:pt>
          <cx:pt idx="449">-0.00069345832210157901</cx:pt>
          <cx:pt idx="450">-0.00171910566589561</cx:pt>
          <cx:pt idx="451">0.0156265426314025</cx:pt>
          <cx:pt idx="452">0.0270739279886422</cx:pt>
          <cx:pt idx="453">0.055494074858237201</cx:pt>
          <cx:pt idx="454">0.048370783544073703</cx:pt>
          <cx:pt idx="455">0.0272480824258063</cx:pt>
          <cx:pt idx="456">-0.0013874877910697999</cx:pt>
          <cx:pt idx="457">0.029057492614496801</cx:pt>
          <cx:pt idx="458">0.050857191466098399</cx:pt>
          <cx:pt idx="459">0.102665094682395</cx:pt>
          <cx:pt idx="460">0.14396910899857501</cx:pt>
          <cx:pt idx="461">0.125870157593475</cx:pt>
          <cx:pt idx="462">0.072861884800264301</cx:pt>
          <cx:pt idx="463">0.066113727739601905</cx:pt>
          <cx:pt idx="464">0.088938893942101804</cx:pt>
          <cx:pt idx="465">0.071708923404188094</cx:pt>
          <cx:pt idx="466">-0.0111858902893515</cx:pt>
          <cx:pt idx="467">-0.0309115694762052</cx:pt>
          <cx:pt idx="468">-0.022457587075665999</cx:pt>
          <cx:pt idx="469">-0.00764511618327405</cx:pt>
          <cx:pt idx="470">0.0047832550756306798</cx:pt>
          <cx:pt idx="471">0.0072804652479826603</cx:pt>
          <cx:pt idx="472">0.0078178247743967595</cx:pt>
          <cx:pt idx="473">0.038045560594232197</cx:pt>
          <cx:pt idx="474">0.0051329332914149296</cx:pt>
          <cx:pt idx="475">0.0011463425150641201</cx:pt>
          <cx:pt idx="476">-0.00045116328579104001</cx:pt>
          <cx:pt idx="477">2.24962581368012e-05</cx:pt>
          <cx:pt idx="478">0.0042311161810399296</cx:pt>
          <cx:pt idx="479">0.0064024731355775801</cx:pt>
          <cx:pt idx="480">0.0279308908012782</cx:pt>
          <cx:pt idx="481">0.034305472531935798</cx:pt>
          <cx:pt idx="482">0.020793713545597899</cx:pt>
          <cx:pt idx="483">0.011239991388517299</cx:pt>
          <cx:pt idx="484">-0.0068919900433227496</cx:pt>
          <cx:pt idx="485">-0.011271814417128601</cx:pt>
          <cx:pt idx="486">0.0475603020364746</cx:pt>
          <cx:pt idx="487">0.048677147276932502</cx:pt>
          <cx:pt idx="488">0.099182268151335601</cx:pt>
          <cx:pt idx="489">0.072078724148230397</cx:pt>
          <cx:pt idx="490">0.020025698692055401</cx:pt>
          <cx:pt idx="491">0.033598537855781999</cx:pt>
          <cx:pt idx="492">0.067659681425156395</cx:pt>
          <cx:pt idx="493">0.053915759568348098</cx:pt>
          <cx:pt idx="494">-0.0123765606594987</cx:pt>
          <cx:pt idx="495">-0.044043745358052701</cx:pt>
          <cx:pt idx="496">-0.041581174317462798</cx:pt>
          <cx:pt idx="497">0.0086401367908208095</cx:pt>
          <cx:pt idx="498">0.0067947813143294502</cx:pt>
          <cx:pt idx="499">0.014093242162398</cx:pt>
          <cx:pt idx="500">0.0095372993578501097</cx:pt>
          <cx:pt idx="501">0.025136324699641499</cx:pt>
          <cx:pt idx="502">0.00189643649321659</cx:pt>
          <cx:pt idx="503">0.0012083047049056201</cx:pt>
          <cx:pt idx="504">0.000337951056767836</cx:pt>
          <cx:pt idx="505">-0.00048538301911253202</cx:pt>
          <cx:pt idx="506">0.0021584064837622198</cx:pt>
          <cx:pt idx="507">-0.0027672911047000501</cx:pt>
          <cx:pt idx="508">0.020143933965104301</cx:pt>
          <cx:pt idx="509">0.024344520641293201</cx:pt>
          <cx:pt idx="510">0.0287467503132059</cx:pt>
          <cx:pt idx="511">0.020466827841150899</cx:pt>
          <cx:pt idx="512">0.0021005366700483801</cx:pt>
          <cx:pt idx="513">0.029010335597816701</cx:pt>
          <cx:pt idx="514">0.054567977694930901</cx:pt>
          <cx:pt idx="515">0.025497600470059601</cx:pt>
          <cx:pt idx="516">0.097577229849260594</cx:pt>
          <cx:pt idx="517">0.040829714648533001</cx:pt>
          <cx:pt idx="518">0.038525441740040002</cx:pt>
          <cx:pt idx="519">0.0118575823769547</cx:pt>
          <cx:pt idx="520">9.6204386801794498e-06</cx:pt>
          <cx:pt idx="521">0.0021493632888247398</cx:pt>
          <cx:pt idx="522">-0.024553046308723198</cx:pt>
          <cx:pt idx="523">-0.039884354487478298</cx:pt>
          <cx:pt idx="524">-0.041265342506778997</cx:pt>
          <cx:pt idx="525">0.0034975352774701601</cx:pt>
          <cx:pt idx="526">0.0112251935276576</cx:pt>
          <cx:pt idx="527">0.028780016412374501</cx:pt>
          <cx:pt idx="528">0.031618136813170397</cx:pt>
          <cx:pt idx="529">0.0208566582284937</cx:pt>
          <cx:pt idx="530">0.000271777000787572</cx:pt>
          <cx:pt idx="531">0.00045448044880957701</cx:pt>
          <cx:pt idx="532">-0.00034835468975576199</cx:pt>
          <cx:pt idx="533">0.00061255480451904098</cx:pt>
          <cx:pt idx="534">-0.0026491140280356499</cx:pt>
          <cx:pt idx="535">-0.0071256246962843302</cx:pt>
          <cx:pt idx="536">-0.00171327251460628</cx:pt>
          <cx:pt idx="537">0.000387817534524731</cx:pt>
          <cx:pt idx="538">0.0066032773156065603</cx:pt>
          <cx:pt idx="539">0.030785486555425401</cx:pt>
          <cx:pt idx="540">0.0118048232792655</cx:pt>
          <cx:pt idx="541">0.0131923915241132</cx:pt>
          <cx:pt idx="542">0.050736814232830101</cx:pt>
          <cx:pt idx="543">0.040407777205814802</cx:pt>
          <cx:pt idx="544">0.057428640386407902</cx:pt>
          <cx:pt idx="545">0.0310417192400055</cx:pt>
          <cx:pt idx="546">0.032991735556196701</cx:pt>
          <cx:pt idx="547">0.029473651648223801</cx:pt>
          <cx:pt idx="548">0.020249822346583402</cx:pt>
          <cx:pt idx="549">0.048862319879799998</cx:pt>
          <cx:pt idx="550">0.034221038132414602</cx:pt>
          <cx:pt idx="551">-0.0223612829739539</cx:pt>
          <cx:pt idx="552">-0.015481863466005601</cx:pt>
          <cx:pt idx="553">0.0072897426447298798</cx:pt>
          <cx:pt idx="554">0.016393209436043998</cx:pt>
          <cx:pt idx="555">0.043236555752247899</cx:pt>
          <cx:pt idx="556">0.030004727346371898</cx:pt>
          <cx:pt idx="557">0.015672630676585399</cx:pt>
          <cx:pt idx="558">0.0029046803379467702</cx:pt>
          <cx:pt idx="559">-0.000404829952759752</cx:pt>
          <cx:pt idx="560">-0.00031466318634453298</cx:pt>
          <cx:pt idx="561">-0.00067892294781412101</cx:pt>
          <cx:pt idx="562">-0.00073154337115364902</cx:pt>
          <cx:pt idx="563">0.0019847475135365599</cx:pt>
          <cx:pt idx="564">-0.00030748967630716298</cx:pt>
          <cx:pt idx="565">-0.012908991039051399</cx:pt>
          <cx:pt idx="566">-0.0200291977426371</cx:pt>
          <cx:pt idx="567">0.0096499328604493506</cx:pt>
          <cx:pt idx="568">0.0259639761001485</cx:pt>
          <cx:pt idx="569">0.014523488107496599</cx:pt>
          <cx:pt idx="570">0.011756373242869701</cx:pt>
          <cx:pt idx="571">0.023738171744777499</cx:pt>
          <cx:pt idx="572">0.015280983601249999</cx:pt>
          <cx:pt idx="573">-0.0391932744847895</cx:pt>
          <cx:pt idx="574">-0.024986975018351201</cx:pt>
          <cx:pt idx="575">0.064360295517975896</cx:pt>
          <cx:pt idx="576">0.050116213735434401</cx:pt>
          <cx:pt idx="577">0.051623786652150103</cx:pt>
          <cx:pt idx="578">0.054212317223989198</cx:pt>
          <cx:pt idx="579">-0.0017535775780632499</cx:pt>
          <cx:pt idx="580">-0.00060517983771033097</cx:pt>
          <cx:pt idx="581">0.037569040861672398</cx:pt>
          <cx:pt idx="582">0.042545430878950699</cx:pt>
          <cx:pt idx="583">0.036988809988881197</cx:pt>
          <cx:pt idx="584">0.023501126163508801</cx:pt>
          <cx:pt idx="585">0.0084757065517413709</cx:pt>
          <cx:pt idx="586">0.00164929787588931</cx:pt>
          <cx:pt idx="587">-0.000390994982287494</cx:pt>
          <cx:pt idx="588">2.4220353751891798e-05</cx:pt>
          <cx:pt idx="589">-0.00039709620723634798</cx:pt>
          <cx:pt idx="590">0.00107898276712261</cx:pt>
          <cx:pt idx="591">0.0047565375497566603</cx:pt>
          <cx:pt idx="592">0.0031661805278608902</cx:pt>
          <cx:pt idx="593">-0.024317583748815801</cx:pt>
          <cx:pt idx="594">-0.025225857212861798</cx:pt>
          <cx:pt idx="595">-0.0031071413277965099</cx:pt>
          <cx:pt idx="596">0.024823649609754399</cx:pt>
          <cx:pt idx="597">0.026183956668933701</cx:pt>
          <cx:pt idx="598">0.017720139182587101</cx:pt>
          <cx:pt idx="599">0.029387338710795002</cx:pt>
          <cx:pt idx="600">0.031929792507551</cx:pt>
          <cx:pt idx="601">0.0149254943376326</cx:pt>
          <cx:pt idx="602">0.038619874649277103</cx:pt>
          <cx:pt idx="603">0.034611748446495498</cx:pt>
          <cx:pt idx="604">0.038547160937899103</cx:pt>
          <cx:pt idx="605">0.068495590733182496</cx:pt>
          <cx:pt idx="606">0.047416204006823198</cx:pt>
          <cx:pt idx="607">0.028472358925137199</cx:pt>
          <cx:pt idx="608">0.016186303119705401</cx:pt>
          <cx:pt idx="609">0.030937391489768901</cx:pt>
          <cx:pt idx="610">0.068907750129280104</cx:pt>
          <cx:pt idx="611">0.047779064477363999</cx:pt>
          <cx:pt idx="612">0.0137497213452534</cx:pt>
          <cx:pt idx="613">0.0010276125690231301</cx:pt>
          <cx:pt idx="614">0.000740756951365577</cx:pt>
          <cx:pt idx="615">0.000201605437020041</cx:pt>
          <cx:pt idx="616">-2.3715123969674799e-05</cx:pt>
          <cx:pt idx="617">0.000466009264401485</cx:pt>
          <cx:pt idx="618">0.0020412478518284801</cx:pt>
          <cx:pt idx="619">0.0079676190101756906</cx:pt>
          <cx:pt idx="620">0.0111023298064662</cx:pt>
          <cx:pt idx="621">-0.011892866132358</cx:pt>
          <cx:pt idx="622">-0.034304515491230002</cx:pt>
          <cx:pt idx="623">-0.030670118445029499</cx:pt>
          <cx:pt idx="624">-0.0138244255352307</cx:pt>
          <cx:pt idx="625">-0.0088654883070056392</cx:pt>
          <cx:pt idx="626">0.0035985190242853599</cx:pt>
          <cx:pt idx="627">0.020017421993585</cx:pt>
          <cx:pt idx="628">0.0266120380287099</cx:pt>
          <cx:pt idx="629">0.0046084989278268396</cx:pt>
          <cx:pt idx="630">-0.0053240121804450204</cx:pt>
          <cx:pt idx="631">0.0266129903742768</cx:pt>
          <cx:pt idx="632">0.024729091319225599</cx:pt>
          <cx:pt idx="633">-0.0048396698529288304</cx:pt>
          <cx:pt idx="634">0.0014740735240930101</cx:pt>
          <cx:pt idx="635">0.023271080125410501</cx:pt>
          <cx:pt idx="636">0.020465141309072</cx:pt>
          <cx:pt idx="637">0.022956153412733198</cx:pt>
          <cx:pt idx="638">0.045433755137313701</cx:pt>
          <cx:pt idx="639">0.017269503578586899</cx:pt>
          <cx:pt idx="640">0.00187525101213402</cx:pt>
          <cx:pt idx="641">-0.00225337555568411</cx:pt>
          <cx:pt idx="642">-0.0020691982875024701</cx:pt>
          <cx:pt idx="643">-5.0313479391645598e-06</cx:pt>
          <cx:pt idx="644">-0.00144710232138841</cx:pt>
          <cx:pt idx="645">-0.00080318392732571596</cx:pt>
          <cx:pt idx="646">-0.00065566134412111603</cx:pt>
          <cx:pt idx="647">0.0039123292657593702</cx:pt>
          <cx:pt idx="648">0.00099344385623550296</cx:pt>
          <cx:pt idx="649">-0.0215909465610199</cx:pt>
          <cx:pt idx="650">-0.078915483533803704</cx:pt>
          <cx:pt idx="651">-0.081850614459898802</cx:pt>
          <cx:pt idx="652">-0.0061138488756558402</cx:pt>
          <cx:pt idx="653">-0.0063185476759888802</cx:pt>
          <cx:pt idx="654">0.0088280885226665797</cx:pt>
          <cx:pt idx="655">-0.00174757872344405</cx:pt>
          <cx:pt idx="656">-0.0120276120011954</cx:pt>
          <cx:pt idx="657">-0.0062074263612271197</cx:pt>
          <cx:pt idx="658">0.020483518996354599</cx:pt>
          <cx:pt idx="659">0.0224665274680763</cx:pt>
          <cx:pt idx="660">-0.015916666551319601</cx:pt>
          <cx:pt idx="661">-0.032112071375269197</cx:pt>
          <cx:pt idx="662">0.018883302477048201</cx:pt>
          <cx:pt idx="663">0.0091738800059687799</cx:pt>
          <cx:pt idx="664">0.017315148490744101</cx:pt>
          <cx:pt idx="665">0.0277963647492434</cx:pt>
          <cx:pt idx="666">0.029368123179350801</cx:pt>
          <cx:pt idx="667">0.010670522555845101</cx:pt>
          <cx:pt idx="668">-0.0067875771974180302</cx:pt>
          <cx:pt idx="669">-0.0021001338073229799</cx:pt>
          <cx:pt idx="670">-0.0016738810824210399</cx:pt>
          <cx:pt idx="671">-0.000215293620796067</cx:pt>
          <cx:pt idx="672">0.00018532759876006101</cx:pt>
          <cx:pt idx="673">-0.00011820914535983201</cx:pt>
          <cx:pt idx="674">-0.00039645068522127101</cx:pt>
          <cx:pt idx="675">-0.0030651194098208</cx:pt>
          <cx:pt idx="676">-0.0096187026029626501</cx:pt>
          <cx:pt idx="677">-0.034362529524703103</cx:pt>
          <cx:pt idx="678">-0.068762363201078994</cx:pt>
          <cx:pt idx="679">-0.064037690020019106</cx:pt>
          <cx:pt idx="680">-0.047526365783232098</cx:pt>
          <cx:pt idx="681">-0.018720303178137498</cx:pt>
          <cx:pt idx="682">-0.0086266227695778099</cx:pt>
          <cx:pt idx="683">0.0011320886307324401</cx:pt>
          <cx:pt idx="684">-0.042863157165675798</cx:pt>
          <cx:pt idx="685">-0.0039014013290490398</cx:pt>
          <cx:pt idx="686">0.0074939746882226703</cx:pt>
          <cx:pt idx="687">-0.0087585603104689408</cx:pt>
          <cx:pt idx="688">0.017126068014309399</cx:pt>
          <cx:pt idx="689">-0.0230796064716359</cx:pt>
          <cx:pt idx="690">0.0188616281093952</cx:pt>
          <cx:pt idx="691">0.015641003764510601</cx:pt>
          <cx:pt idx="692">0.0087439148042201698</cx:pt>
          <cx:pt idx="693">-0.0098379306178644401</cx:pt>
          <cx:pt idx="694">-0.00146162101186921</cx:pt>
          <cx:pt idx="695">0.0030211180726008001</cx:pt>
          <cx:pt idx="696">-0.00089787576784514198</cx:pt>
          <cx:pt idx="697">0.0028553970795155001</cx:pt>
          <cx:pt idx="698">-0.00055063764963090005</cx:pt>
          <cx:pt idx="699">-0.00094082502004818095</cx:pt>
          <cx:pt idx="700">2.47274366458789e-05</cx:pt>
          <cx:pt idx="701">-0.00028716091727298598</cx:pt>
          <cx:pt idx="702">-0.00059551609468766302</cx:pt>
          <cx:pt idx="703">-0.0018185720183109099</cx:pt>
          <cx:pt idx="704">-0.000264957734304282</cx:pt>
          <cx:pt idx="705">-0.00483361620399155</cx:pt>
          <cx:pt idx="706">-0.0032224542152306901</cx:pt>
          <cx:pt idx="707">-0.0131707625378741</cx:pt>
          <cx:pt idx="708">-0.0213957634861171</cx:pt>
          <cx:pt idx="709">-0.032336714468570699</cx:pt>
          <cx:pt idx="710">-0.034078373664287398</cx:pt>
          <cx:pt idx="711">-0.051150116531207303</cx:pt>
          <cx:pt idx="712">-0.067443520468245394</cx:pt>
          <cx:pt idx="713">-0.0053657402959659904</cx:pt>
          <cx:pt idx="714">-0.0117162444698401</cx:pt>
          <cx:pt idx="715">-0.0087531060132689503</cx:pt>
          <cx:pt idx="716">0.0139502733054645</cx:pt>
          <cx:pt idx="717">-0.00840325203980191</cx:pt>
          <cx:pt idx="718">0.0047882318816433603</cx:pt>
          <cx:pt idx="719">0.0080424416695382694</cx:pt>
          <cx:pt idx="720">0.00041638593746811699</cx:pt>
          <cx:pt idx="721">-0.0022997937718548999</cx:pt>
          <cx:pt idx="722">-0.0033170315011108601</cx:pt>
          <cx:pt idx="723">0.00183305104131957</cx:pt>
          <cx:pt idx="724">-0.0010442799893066899</cx:pt>
          <cx:pt idx="725">0.00017833004352214301</cx:pt>
          <cx:pt idx="726">-0.00022617529562278001</cx:pt>
          <cx:pt idx="727">0.00017080184380169301</cx:pt>
          <cx:pt idx="728">-0.00046769097113649499</cx:pt>
          <cx:pt idx="729">0.00012905411905636701</cx:pt>
          <cx:pt idx="730">-0.00036277291141532502</cx:pt>
          <cx:pt idx="731">0.00056402590252869101</cx:pt>
          <cx:pt idx="732">0.0023232526070306298</cx:pt>
          <cx:pt idx="733">0.0096755694604062307</cx:pt>
          <cx:pt idx="734">0.014724924788002899</cx:pt>
          <cx:pt idx="735">0.00300963172226107</cx:pt>
          <cx:pt idx="736">0.0051552931216271997</cx:pt>
          <cx:pt idx="737">-0.0033621986475802302</cx:pt>
          <cx:pt idx="738">-0.0121812172179309</cx:pt>
          <cx:pt idx="739">-0.0028008913173564898</cx:pt>
          <cx:pt idx="740">0.020191052190879799</cx:pt>
          <cx:pt idx="741">0.0145873068060717</cx:pt>
          <cx:pt idx="742">-0.0123819805039217</cx:pt>
          <cx:pt idx="743">-0.021191637861141099</cx:pt>
          <cx:pt idx="744">-0.00056652977130683803</cx:pt>
          <cx:pt idx="745">-0.0052796970753319801</cx:pt>
          <cx:pt idx="746">-0.000109997765882431</cx:pt>
          <cx:pt idx="747">-0.00035098052499675899</cx:pt>
          <cx:pt idx="748">-0.00063078597298079698</cx:pt>
          <cx:pt idx="749">-0.00124276941556963</cx:pt>
          <cx:pt idx="750">-0.0054553582780109298</cx:pt>
          <cx:pt idx="751">0.0014425794366334399</cx:pt>
          <cx:pt idx="752">0.00028129349252513901</cx:pt>
          <cx:pt idx="753">1.3093189885195299e-06</cx:pt>
          <cx:pt idx="754">0.00017273886847598901</cx:pt>
          <cx:pt idx="755">-0.00035793908310688199</cx:pt>
          <cx:pt idx="756">0.00015965935636560899</cx:pt>
          <cx:pt idx="757">0.00074338764532253302</cx:pt>
          <cx:pt idx="758">-0.00038912097588430502</cx:pt>
          <cx:pt idx="759">9.8139010921423003e-05</cx:pt>
          <cx:pt idx="760">-0.00020856955537357699</cx:pt>
          <cx:pt idx="761">0.00032524656679273201</cx:pt>
          <cx:pt idx="762">0.00018403322174581299</cx:pt>
          <cx:pt idx="763">-0.00052767879918390001</cx:pt>
          <cx:pt idx="764">-0.00156647562705811</cx:pt>
          <cx:pt idx="765">-0.00038668773543534102</cx:pt>
          <cx:pt idx="766">0.0027635241305788501</cx:pt>
          <cx:pt idx="767">-0.0028761683901410299</cx:pt>
          <cx:pt idx="768">-0.00178975374907139</cx:pt>
          <cx:pt idx="769">-0.0028161455436390898</cx:pt>
          <cx:pt idx="770">-0.0013619754981881399</cx:pt>
          <cx:pt idx="771">-0.0047986698645633603</cx:pt>
          <cx:pt idx="772">-0.00318286261805047</cx:pt>
          <cx:pt idx="773">-0.0049967356567869404</cx:pt>
          <cx:pt idx="774">-0.0090895032060408706</cx:pt>
          <cx:pt idx="775">-0.00181821557915473</cx:pt>
          <cx:pt idx="776">0.00082704371694928495</cx:pt>
          <cx:pt idx="777">-0.00297668946177226</cx:pt>
          <cx:pt idx="778">-0.0068382422258731201</cx:pt>
          <cx:pt idx="779">-0.00114818229275991</cx:pt>
          <cx:pt idx="780">0.00018241607265934799</cx:pt>
          <cx:pt idx="781">-0.00018855767443189001</cx:pt>
          <cx:pt idx="782">-0.00034672468424815902</cx:pt>
          <cx:pt idx="783">5.8594336257405799e-05</cx:pt>
          <cx:pt idx="784">-0.0016975587480196775</cx:pt>
          <cx:pt idx="785">-0.0011458084549949275</cx:pt>
          <cx:pt idx="786">-0.0033338022872169502</cx:pt>
          <cx:pt idx="787">-0.0070832714857605754</cx:pt>
          <cx:pt idx="788">-0.011281394172594725</cx:pt>
          <cx:pt idx="789">-0.0085257434377017747</cx:pt>
          <cx:pt idx="790">-0.0097356732832035251</cx:pt>
          <cx:pt idx="791">-0.0123450970270024</cx:pt>
          <cx:pt idx="792">-0.0080686141059582005</cx:pt>
          <cx:pt idx="793">-0.012994719748276375</cx:pt>
          <cx:pt idx="794">-0.0046712770106472753</cx:pt>
          <cx:pt idx="795">-0.015656674514400799</cx:pt>
          <cx:pt idx="796">-0.0028140630304106999</cx:pt>
          <cx:pt idx="797">-0.0049326695071537753</cx:pt>
          <cx:pt idx="798">-0.0057521478691713503</cx:pt>
          <cx:pt idx="799">-0.006803568151297225</cx:pt>
          <cx:pt idx="800">-0.014066143074301376</cx:pt>
          <cx:pt idx="801">-0.016366772472355975</cx:pt>
          <cx:pt idx="802">-0.0075435372507015501</cx:pt>
          <cx:pt idx="803">-0.0055765757179136004</cx:pt>
          <cx:pt idx="804">-0.0043559901182613752</cx:pt>
          <cx:pt idx="805">-0.0003039105748636375</cx:pt>
          <cx:pt idx="806">-0.0014718836091521875</cx:pt>
          <cx:pt idx="807">0.00021471432099465351</cx:pt>
          <cx:pt idx="808">0.00018184619987475476</cx:pt>
          <cx:pt idx="809">-3.3162392958165253e-05</cx:pt>
          <cx:pt idx="810">7.26483535218955e-05</cx:pt>
          <cx:pt idx="811">0.0002759074136439175</cx:pt>
          <cx:pt idx="812">-0.0017446174753596325</cx:pt>
          <cx:pt idx="813">-0.002554300413544125</cx:pt>
          <cx:pt idx="814">-0.0081440779084567001</cx:pt>
          <cx:pt idx="815">-0.0084912745980283005</cx:pt>
          <cx:pt idx="816">-0.015140872638060176</cx:pt>
          <cx:pt idx="817">-0.016406221413802876</cx:pt>
          <cx:pt idx="818">-0.0093814965337043997</cx:pt>
          <cx:pt idx="819">-0.011826274271676601</cx:pt>
          <cx:pt idx="820">-0.0049355430624209752</cx:pt>
          <cx:pt idx="821">0.00491229419561145</cx:pt>
          <cx:pt idx="822">0.0029195022256464751</cx:pt>
          <cx:pt idx="823">-0.0051360155294206252</cx:pt>
          <cx:pt idx="824">-0.0019069068376081925</cx:pt>
          <cx:pt idx="825">0.0067648106085817002</cx:pt>
          <cx:pt idx="826">0.0076577418415715746</cx:pt>
          <cx:pt idx="827">0.000229902111076986</cx:pt>
          <cx:pt idx="828">-0.00296168049991655</cx:pt>
          <cx:pt idx="829">-0.012417710152547374</cx:pt>
          <cx:pt idx="830">-0.0024574928635449677</cx:pt>
          <cx:pt idx="831">-0.0062629570270038501</cx:pt>
          <cx:pt idx="832">-0.012252260338946174</cx:pt>
          <cx:pt idx="833">-0.0038480808831744999</cx:pt>
          <cx:pt idx="834">-0.0016229126686016901</cx:pt>
          <cx:pt idx="835">-0.00040163692716758753</cx:pt>
          <cx:pt idx="836">-9.4124145130155e-05</cx:pt>
          <cx:pt idx="837">0.00012012479795537124</cx:pt>
          <cx:pt idx="838">-0.00035404501039774</cx:pt>
          <cx:pt idx="839">-0.00022651555895074799</cx:pt>
          <cx:pt idx="840">-0.0016100144167431575</cx:pt>
          <cx:pt idx="841">-0.006054572919579425</cx:pt>
          <cx:pt idx="842">-0.010753141013572951</cx:pt>
          <cx:pt idx="843">-0.0088619527656011495</cx:pt>
          <cx:pt idx="844">-0.0131752339991782</cx:pt>
          <cx:pt idx="845">-0.017463588719480949</cx:pt>
          <cx:pt idx="846">-0.0062982741412629002</cx:pt>
          <cx:pt idx="847">-0.0082366555333551993</cx:pt>
          <cx:pt idx="848">-0.00179575253241437</cx:pt>
          <cx:pt idx="849">0.0068538354316771254</cx:pt>
          <cx:pt idx="850">-0.0015567785655327075</cx:pt>
          <cx:pt idx="851">-0.0038260613733494251</cx:pt>
          <cx:pt idx="852">0.001300456196542045</cx:pt>
          <cx:pt idx="853">0.0084679618364356998</cx:pt>
          <cx:pt idx="854">0.015794340661508699</cx:pt>
          <cx:pt idx="855">0.0070097173499246998</cx:pt>
          <cx:pt idx="856">0.00063267458809903752</cx:pt>
          <cx:pt idx="857">0.0034767871952840002</cx:pt>
          <cx:pt idx="858">-0.00037677357980053252</cx:pt>
          <cx:pt idx="859">-0.011836280272957625</cx:pt>
          <cx:pt idx="860">-0.0072959571478216252</cx:pt>
          <cx:pt idx="861">-0.0019957997359150476</cx:pt>
          <cx:pt idx="862">-0.0039782501444767752</cx:pt>
          <cx:pt idx="863">-0.0034041073900548001</cx:pt>
          <cx:pt idx="864">-0.0032295291259336</cx:pt>
          <cx:pt idx="865">0.00022623866772359026</cx:pt>
          <cx:pt idx="866">-0.0002887372509495475</cx:pt>
          <cx:pt idx="867">-0.0011763086726564074</cx:pt>
          <cx:pt idx="868">0.00077154321932305751</cx:pt>
          <cx:pt idx="869">-0.0031425690291089249</cx:pt>
          <cx:pt idx="870">3.922610680968325e-05</cx:pt>
          <cx:pt idx="871">0.0027572092383648752</cx:pt>
          <cx:pt idx="872">-0.00069737016486797246</cx:pt>
          <cx:pt idx="873">-0.0083206962148364254</cx:pt>
          <cx:pt idx="874">-0.00039357772635943</cx:pt>
          <cx:pt idx="875">-0.0014070436228357775</cx:pt>
          <cx:pt idx="876">0.0080025894289001507</cx:pt>
          <cx:pt idx="877">0.0052686838028823497</cx:pt>
          <cx:pt idx="878">-0.013497131353906875</cx:pt>
          <cx:pt idx="879">-0.0094729744945079002</cx:pt>
          <cx:pt idx="880">-0.0089874463265359507</cx:pt>
          <cx:pt idx="881">-0.0079113366165228741</cx:pt>
          <cx:pt idx="882">-0.005843052447844675</cx:pt>
          <cx:pt idx="883">-0.0031079696645962252</cx:pt>
          <cx:pt idx="884">-0.0016975587480196775</cx:pt>
          <cx:pt idx="885">-0.0011458084549949275</cx:pt>
          <cx:pt idx="886">-0.0033338022872169502</cx:pt>
          <cx:pt idx="887">-0.0070832714857605754</cx:pt>
          <cx:pt idx="888">-0.011281394172594725</cx:pt>
          <cx:pt idx="889">-0.0085257434377017747</cx:pt>
          <cx:pt idx="890">-0.0097356732832035251</cx:pt>
          <cx:pt idx="891">-0.0123450970270024</cx:pt>
          <cx:pt idx="892">-0.0080686141059582005</cx:pt>
          <cx:pt idx="893">-0.012994719748276375</cx:pt>
          <cx:pt idx="894">-0.0046712770106472753</cx:pt>
          <cx:pt idx="895">-0.015656674514400799</cx:pt>
          <cx:pt idx="896">-0.0028140630304106999</cx:pt>
          <cx:pt idx="897">-0.0049326695071537753</cx:pt>
          <cx:pt idx="898">-0.0057521478691713503</cx:pt>
          <cx:pt idx="899">-0.006803568151297225</cx:pt>
          <cx:pt idx="900">-0.014066143074301376</cx:pt>
          <cx:pt idx="901">-0.016366772472355975</cx:pt>
          <cx:pt idx="902">-0.0075435372507015501</cx:pt>
          <cx:pt idx="903">-0.0055765757179136004</cx:pt>
          <cx:pt idx="904">-0.0043559901182613752</cx:pt>
          <cx:pt idx="905">-0.0003039105748636375</cx:pt>
          <cx:pt idx="906">-0.0014718836091521875</cx:pt>
          <cx:pt idx="907">0.00021471432099465351</cx:pt>
          <cx:pt idx="908">0.00018184619987475476</cx:pt>
          <cx:pt idx="909">-3.3162392958165253e-05</cx:pt>
          <cx:pt idx="910">7.26483535218955e-05</cx:pt>
          <cx:pt idx="911">0.0002759074136439175</cx:pt>
          <cx:pt idx="912">-0.0017446174753596325</cx:pt>
          <cx:pt idx="913">-0.002554300413544125</cx:pt>
          <cx:pt idx="914">-0.0081440779084567001</cx:pt>
          <cx:pt idx="915">-0.0084912745980283005</cx:pt>
          <cx:pt idx="916">-0.015140872638060176</cx:pt>
          <cx:pt idx="917">-0.016406221413802876</cx:pt>
          <cx:pt idx="918">-0.0093814965337043997</cx:pt>
          <cx:pt idx="919">-0.011826274271676601</cx:pt>
          <cx:pt idx="920">-0.0049355430624209752</cx:pt>
          <cx:pt idx="921">0.00491229419561145</cx:pt>
          <cx:pt idx="922">0.0029195022256464751</cx:pt>
          <cx:pt idx="923">-0.0051360155294206252</cx:pt>
          <cx:pt idx="924">-0.0019069068376081925</cx:pt>
          <cx:pt idx="925">0.0067648106085817002</cx:pt>
          <cx:pt idx="926">0.0076577418415715746</cx:pt>
          <cx:pt idx="927">0.000229902111076986</cx:pt>
          <cx:pt idx="928">-0.00296168049991655</cx:pt>
          <cx:pt idx="929">-0.012417710152547374</cx:pt>
          <cx:pt idx="930">-0.0024574928635449677</cx:pt>
          <cx:pt idx="931">-0.0062629570270038501</cx:pt>
          <cx:pt idx="932">-0.012252260338946174</cx:pt>
          <cx:pt idx="933">-0.0038480808831744999</cx:pt>
          <cx:pt idx="934">-0.0016229126686016901</cx:pt>
          <cx:pt idx="935">-0.00040163692716758753</cx:pt>
          <cx:pt idx="936">-9.4124145130155e-05</cx:pt>
          <cx:pt idx="937">0.00012012479795537124</cx:pt>
          <cx:pt idx="938">-0.00035404501039774</cx:pt>
          <cx:pt idx="939">-0.00022651555895074799</cx:pt>
          <cx:pt idx="940">-0.0016100144167431575</cx:pt>
          <cx:pt idx="941">-0.006054572919579425</cx:pt>
          <cx:pt idx="942">-0.010753141013572951</cx:pt>
          <cx:pt idx="943">-0.0088619527656011495</cx:pt>
          <cx:pt idx="944">-0.0131752339991782</cx:pt>
          <cx:pt idx="945">-0.017463588719480949</cx:pt>
          <cx:pt idx="946">-0.0062982741412629002</cx:pt>
          <cx:pt idx="947">-0.0082366555333551993</cx:pt>
          <cx:pt idx="948">-0.00179575253241437</cx:pt>
          <cx:pt idx="949">0.0068538354316771254</cx:pt>
          <cx:pt idx="950">-0.0015567785655327075</cx:pt>
          <cx:pt idx="951">-0.0038260613733494251</cx:pt>
          <cx:pt idx="952">0.001300456196542045</cx:pt>
          <cx:pt idx="953">0.0084679618364356998</cx:pt>
          <cx:pt idx="954">0.015794340661508699</cx:pt>
          <cx:pt idx="955">0.0070097173499246998</cx:pt>
          <cx:pt idx="956">0.00063267458809903752</cx:pt>
          <cx:pt idx="957">0.0034767871952840002</cx:pt>
          <cx:pt idx="958">-0.00037677357980053252</cx:pt>
          <cx:pt idx="959">-0.011836280272957625</cx:pt>
          <cx:pt idx="960">-0.0072959571478216252</cx:pt>
          <cx:pt idx="961">-0.0019957997359150476</cx:pt>
          <cx:pt idx="962">-0.0039782501444767752</cx:pt>
          <cx:pt idx="963">-0.0034041073900548001</cx:pt>
          <cx:pt idx="964">-0.0032295291259336</cx:pt>
          <cx:pt idx="965">0.00022623866772359026</cx:pt>
          <cx:pt idx="966">-0.0002887372509495475</cx:pt>
          <cx:pt idx="967">-0.0011763086726564074</cx:pt>
          <cx:pt idx="968">0.00077154321932305751</cx:pt>
          <cx:pt idx="969">-0.0031425690291089249</cx:pt>
          <cx:pt idx="970">3.922610680968325e-05</cx:pt>
          <cx:pt idx="971">0.0027572092383648752</cx:pt>
          <cx:pt idx="972">-0.00069737016486797246</cx:pt>
          <cx:pt idx="973">-0.0083206962148364254</cx:pt>
          <cx:pt idx="974">-0.00039357772635943</cx:pt>
          <cx:pt idx="975">-0.0014070436228357775</cx:pt>
          <cx:pt idx="976">0.0080025894289001507</cx:pt>
          <cx:pt idx="977">0.0052686838028823497</cx:pt>
          <cx:pt idx="978">-0.013497131353906875</cx:pt>
          <cx:pt idx="979">-0.0094729744945079002</cx:pt>
          <cx:pt idx="980">-0.0089874463265359507</cx:pt>
          <cx:pt idx="981">-0.0079113366165228741</cx:pt>
          <cx:pt idx="982">-0.005843052447844675</cx:pt>
          <cx:pt idx="983">-0.0031079696645962252</cx:pt>
          <cx:pt idx="984">-0.0016975587480196775</cx:pt>
          <cx:pt idx="985">-0.0011458084549949275</cx:pt>
          <cx:pt idx="986">-0.0033338022872169502</cx:pt>
          <cx:pt idx="987">-0.0070832714857605754</cx:pt>
          <cx:pt idx="988">-0.011281394172594725</cx:pt>
          <cx:pt idx="989">-0.0085257434377017747</cx:pt>
          <cx:pt idx="990">-0.0097356732832035251</cx:pt>
          <cx:pt idx="991">-0.0123450970270024</cx:pt>
          <cx:pt idx="992">-0.0080686141059582005</cx:pt>
          <cx:pt idx="993">-0.012994719748276375</cx:pt>
          <cx:pt idx="994">-0.0046712770106472753</cx:pt>
          <cx:pt idx="995">-0.015656674514400799</cx:pt>
          <cx:pt idx="996">-0.0028140630304106999</cx:pt>
          <cx:pt idx="997">-0.0049326695071537753</cx:pt>
          <cx:pt idx="998">-0.0057521478691713503</cx:pt>
          <cx:pt idx="999">-0.006803568151297225</cx:pt>
          <cx:pt idx="1000">-0.014066143074301376</cx:pt>
          <cx:pt idx="1001">-0.016366772472355975</cx:pt>
          <cx:pt idx="1002">-0.0075435372507015501</cx:pt>
          <cx:pt idx="1003">-0.0055765757179136004</cx:pt>
          <cx:pt idx="1004">-0.0043559901182613752</cx:pt>
          <cx:pt idx="1005">-0.0003039105748636375</cx:pt>
          <cx:pt idx="1006">-0.0014718836091521875</cx:pt>
          <cx:pt idx="1007">0.00021471432099465351</cx:pt>
          <cx:pt idx="1008">0.00018184619987475476</cx:pt>
          <cx:pt idx="1009">-3.3162392958165253e-05</cx:pt>
          <cx:pt idx="1010">7.26483535218955e-05</cx:pt>
          <cx:pt idx="1011">0.0002759074136439175</cx:pt>
          <cx:pt idx="1012">-0.0017446174753596325</cx:pt>
          <cx:pt idx="1013">-0.002554300413544125</cx:pt>
          <cx:pt idx="1014">-0.0081440779084567001</cx:pt>
          <cx:pt idx="1015">-0.0084912745980283005</cx:pt>
          <cx:pt idx="1016">-0.015140872638060176</cx:pt>
          <cx:pt idx="1017">-0.016406221413802876</cx:pt>
          <cx:pt idx="1018">-0.0093814965337043997</cx:pt>
          <cx:pt idx="1019">-0.011826274271676601</cx:pt>
          <cx:pt idx="1020">-0.0049355430624209752</cx:pt>
          <cx:pt idx="1021">0.00491229419561145</cx:pt>
          <cx:pt idx="1022">0.0029195022256464751</cx:pt>
          <cx:pt idx="1023">-0.0051360155294206252</cx:pt>
          <cx:pt idx="1024">-0.0019069068376081925</cx:pt>
          <cx:pt idx="1025">0.0067648106085817002</cx:pt>
          <cx:pt idx="1026">0.0076577418415715746</cx:pt>
          <cx:pt idx="1027">0.000229902111076986</cx:pt>
          <cx:pt idx="1028">-0.00296168049991655</cx:pt>
          <cx:pt idx="1029">-0.012417710152547374</cx:pt>
          <cx:pt idx="1030">-0.0024574928635449677</cx:pt>
          <cx:pt idx="1031">-0.0062629570270038501</cx:pt>
          <cx:pt idx="1032">-0.012252260338946174</cx:pt>
          <cx:pt idx="1033">-0.0038480808831744999</cx:pt>
          <cx:pt idx="1034">-0.0016229126686016901</cx:pt>
          <cx:pt idx="1035">-0.00040163692716758753</cx:pt>
          <cx:pt idx="1036">-9.4124145130155e-05</cx:pt>
          <cx:pt idx="1037">0.00012012479795537124</cx:pt>
          <cx:pt idx="1038">-0.00035404501039774</cx:pt>
          <cx:pt idx="1039">-0.00022651555895074799</cx:pt>
          <cx:pt idx="1040">-0.0016100144167431575</cx:pt>
          <cx:pt idx="1041">-0.006054572919579425</cx:pt>
          <cx:pt idx="1042">-0.010753141013572951</cx:pt>
          <cx:pt idx="1043">-0.0088619527656011495</cx:pt>
          <cx:pt idx="1044">-0.0131752339991782</cx:pt>
          <cx:pt idx="1045">-0.017463588719480949</cx:pt>
          <cx:pt idx="1046">-0.0062982741412629002</cx:pt>
          <cx:pt idx="1047">-0.0082366555333551993</cx:pt>
          <cx:pt idx="1048">-0.00179575253241437</cx:pt>
          <cx:pt idx="1049">0.0068538354316771254</cx:pt>
          <cx:pt idx="1050">-0.0015567785655327075</cx:pt>
          <cx:pt idx="1051">-0.0038260613733494251</cx:pt>
          <cx:pt idx="1052">0.001300456196542045</cx:pt>
          <cx:pt idx="1053">0.0084679618364356998</cx:pt>
          <cx:pt idx="1054">0.015794340661508699</cx:pt>
          <cx:pt idx="1055">0.0070097173499246998</cx:pt>
          <cx:pt idx="1056">0.00063267458809903752</cx:pt>
          <cx:pt idx="1057">0.0034767871952840002</cx:pt>
          <cx:pt idx="1058">-0.00037677357980053252</cx:pt>
          <cx:pt idx="1059">-0.011836280272957625</cx:pt>
          <cx:pt idx="1060">-0.0072959571478216252</cx:pt>
          <cx:pt idx="1061">-0.0019957997359150476</cx:pt>
          <cx:pt idx="1062">-0.0039782501444767752</cx:pt>
          <cx:pt idx="1063">-0.0034041073900548001</cx:pt>
          <cx:pt idx="1064">-0.0032295291259336</cx:pt>
          <cx:pt idx="1065">0.00022623866772359026</cx:pt>
          <cx:pt idx="1066">-0.0002887372509495475</cx:pt>
          <cx:pt idx="1067">-0.0011763086726564074</cx:pt>
          <cx:pt idx="1068">0.00077154321932305751</cx:pt>
          <cx:pt idx="1069">-0.0031425690291089249</cx:pt>
          <cx:pt idx="1070">3.922610680968325e-05</cx:pt>
          <cx:pt idx="1071">0.0027572092383648752</cx:pt>
          <cx:pt idx="1072">-0.00069737016486797246</cx:pt>
          <cx:pt idx="1073">-0.0083206962148364254</cx:pt>
          <cx:pt idx="1074">-0.00039357772635943</cx:pt>
          <cx:pt idx="1075">-0.0014070436228357775</cx:pt>
          <cx:pt idx="1076">0.0080025894289001507</cx:pt>
          <cx:pt idx="1077">0.0052686838028823497</cx:pt>
          <cx:pt idx="1078">-0.013497131353906875</cx:pt>
          <cx:pt idx="1079">-0.0094729744945079002</cx:pt>
          <cx:pt idx="1080">-0.0089874463265359507</cx:pt>
          <cx:pt idx="1081">-0.0079113366165228741</cx:pt>
          <cx:pt idx="1082">-0.005843052447844675</cx:pt>
          <cx:pt idx="1083">-0.0031079696645962252</cx:pt>
        </cx:lvl>
      </cx:numDim>
    </cx:data>
    <cx:data id="1">
      <cx:numDim type="val">
        <cx:f>Sheet2!$B$1:$B$1084</cx:f>
        <cx:lvl ptCount="1084" formatCode="G/通用格式">
          <cx:pt idx="0">-0.000349246461338075</cx:pt>
          <cx:pt idx="1">0.000219009760241143</cx:pt>
          <cx:pt idx="2">0.00050445564051870004</cx:pt>
          <cx:pt idx="3">-0.00054114209003986303</cx:pt>
          <cx:pt idx="4">-0.00028421744073875801</cx:pt>
          <cx:pt idx="5">-0.00063902611427564798</cx:pt>
          <cx:pt idx="6">-0.000430114924401574</cx:pt>
          <cx:pt idx="7">-0.000233251788298103</cx:pt>
          <cx:pt idx="8">4.79251476881221e-05</cx:pt>
          <cx:pt idx="9">-0.00025632277180042301</cx:pt>
          <cx:pt idx="10">-0.00073633496713011303</cx:pt>
          <cx:pt idx="11">-0.00045182145752163401</cx:pt>
          <cx:pt idx="12">-0.000100309942448003</cx:pt>
          <cx:pt idx="13">0.00056051501207559501</cx:pt>
          <cx:pt idx="14">-0.00079537357023199101</cx:pt>
          <cx:pt idx="15">0.00026109210948642702</cx:pt>
          <cx:pt idx="16">-0.00091015008358837698</cx:pt>
          <cx:pt idx="17">-1.33819074967154e-05</cx:pt>
          <cx:pt idx="18">-0.000642513611837235</cx:pt>
          <cx:pt idx="19">-0.00035407586077535201</cx:pt>
          <cx:pt idx="20">1.40651248264539e-05</cx:pt>
          <cx:pt idx="21">0.00011837466031587099</cx:pt>
          <cx:pt idx="22">-7.8222974347051696e-07</cx:pt>
          <cx:pt idx="23">0.00014032591707987101</cx:pt>
          <cx:pt idx="24">2.28428133888568e-05</cx:pt>
          <cx:pt idx="25">0.000141262612372472</cx:pt>
          <cx:pt idx="26">0.00021606966978128701</cx:pt>
          <cx:pt idx="27">-0.000431378004176275</cx:pt>
          <cx:pt idx="28">-0.000145221312989773</cx:pt>
          <cx:pt idx="29">-0.00088632781382262302</cx:pt>
          <cx:pt idx="30">-0.00020800467302158399</cx:pt>
          <cx:pt idx="31">0.00039761292173953001</cx:pt>
          <cx:pt idx="32">-0.00049210301893524695</cx:pt>
          <cx:pt idx="33">-0.00047170403392031999</cx:pt>
          <cx:pt idx="34">-0.00032643476219798199</cx:pt>
          <cx:pt idx="35">-0.00017248528564258399</cx:pt>
          <cx:pt idx="36">-0.000146602500047321</cx:pt>
          <cx:pt idx="37">2.4479890896436098e-05</cx:pt>
          <cx:pt idx="38">0.00031950107684212498</cx:pt>
          <cx:pt idx="39">-0.00126395027456879</cx:pt>
          <cx:pt idx="40">-0.0013357198614923501</cx:pt>
          <cx:pt idx="41">0.00152618202144333</cx:pt>
          <cx:pt idx="42">0.0018705238865806099</cx:pt>
          <cx:pt idx="43">-0.00033461437712314901</cx:pt>
          <cx:pt idx="44">-0.0040569873351404802</cx:pt>
          <cx:pt idx="45">-0.00041640182234303199</cx:pt>
          <cx:pt idx="46">0.00138449423211645</cx:pt>
          <cx:pt idx="47">0.00091216789383105103</cx:pt>
          <cx:pt idx="48">0.0021018337847901998</cx:pt>
          <cx:pt idx="49">0.0055476868516069902</cx:pt>
          <cx:pt idx="50">-0.00046215921063413998</cx:pt>
          <cx:pt idx="51">-0.00073142576083786695</cx:pt>
          <cx:pt idx="52">1.1410673491357501e-05</cx:pt>
          <cx:pt idx="53">0.00026136571748189898</cx:pt>
          <cx:pt idx="54">-0.00080903854237399998</cx:pt>
          <cx:pt idx="55">0.00024278691548821301</cx:pt>
          <cx:pt idx="56">0.00071268235263594699</cx:pt>
          <cx:pt idx="57">-0.00087820984568072295</cx:pt>
          <cx:pt idx="58">-0.000205728454918106</cx:pt>
          <cx:pt idx="59">0.00013166005055484099</cx:pt>
          <cx:pt idx="60">-0.00026392751854119101</cx:pt>
          <cx:pt idx="61">6.8490762355930896e-05</cx:pt>
          <cx:pt idx="62">-0.000449497700215365</cx:pt>
          <cx:pt idx="63">-0.00055629931321478105</cx:pt>
          <cx:pt idx="64">-0.00134527338580451</cx:pt>
          <cx:pt idx="65">-0.0053933288261847397</cx:pt>
          <cx:pt idx="66">-0.0063578019069945703</cx:pt>
          <cx:pt idx="67">0.0054574340937525298</cx:pt>
          <cx:pt idx="68">0.0135699243529764</cx:pt>
          <cx:pt idx="69">0.0192309457448476</cx:pt>
          <cx:pt idx="70">0.0214966390056728</cx:pt>
          <cx:pt idx="71">0.0128817662379718</cx:pt>
          <cx:pt idx="72">0.00146423775623841</cx:pt>
          <cx:pt idx="73">0.0078076393494442998</cx:pt>
          <cx:pt idx="74">0.0187631102619326</cx:pt>
          <cx:pt idx="75">0.030012168974047501</cx:pt>
          <cx:pt idx="76">0.0150810533014241</cx:pt>
          <cx:pt idx="77">0.016551678837556899</cx:pt>
          <cx:pt idx="78">0.0085420773681691899</cx:pt>
          <cx:pt idx="79">0.0023078118382689099</cx:pt>
          <cx:pt idx="80">0.00171598643721146</cx:pt>
          <cx:pt idx="81">-0.000234473444273443</cx:pt>
          <cx:pt idx="82">0.000170235371207439</cx:pt>
          <cx:pt idx="83">-0.00054463417937078201</cx:pt>
          <cx:pt idx="84">0.00025315282110899398</cx:pt>
          <cx:pt idx="85">0.000126872305071151</cx:pt>
          <cx:pt idx="86">8.5635551668995305e-05</cx:pt>
          <cx:pt idx="87">-0.00060994187713689005</cx:pt>
          <cx:pt idx="88">0.00149663091108801</cx:pt>
          <cx:pt idx="89">-0.00112927806865881</cx:pt>
          <cx:pt idx="90">-0.00056190607835983396</cx:pt>
          <cx:pt idx="91">-0.00173589935903023</cx:pt>
          <cx:pt idx="92">-0.0054897091224415297</cx:pt>
          <cx:pt idx="93">-0.00517294786387687</cx:pt>
          <cx:pt idx="94">-0.021491072954160001</cx:pt>
          <cx:pt idx="95">-0.0134733168373979</cx:pt>
          <cx:pt idx="96">-0.0251036960240805</cx:pt>
          <cx:pt idx="97">-0.00275966798929603</cx:pt>
          <cx:pt idx="98">0.0076043280807496201</cx:pt>
          <cx:pt idx="99">0.015820648230004501</cx:pt>
          <cx:pt idx="100">0.00077189208607318703</cx:pt>
          <cx:pt idx="101">-0.0069771576268352698</cx:pt>
          <cx:pt idx="102">0.045053051915619299</cx:pt>
          <cx:pt idx="103">0.051220931751676503</cx:pt>
          <cx:pt idx="104">0.0423001135798802</cx:pt>
          <cx:pt idx="105">0.048714747988748301</cx:pt>
          <cx:pt idx="106">0.0326621878838163</cx:pt>
          <cx:pt idx="107">0.014171889338930399</cx:pt>
          <cx:pt idx="108">0.0085597988360949992</cx:pt>
          <cx:pt idx="109">0.00283190176622452</cx:pt>
          <cx:pt idx="110">0.00070674400018121803</cx:pt>
          <cx:pt idx="111">-0.0010659340288395401</cx:pt>
          <cx:pt idx="112">0.000347577163326055</cx:pt>
          <cx:pt idx="113">-0.0015166920405031399</cx:pt>
          <cx:pt idx="114">0.00081177226273141702</cx:pt>
          <cx:pt idx="115">0.00018939982468200401</cx:pt>
          <cx:pt idx="116">-0.0019971105358300299</cx:pt>
          <cx:pt idx="117">-0.015533374093144</cx:pt>
          <cx:pt idx="118">-0.0349991451799362</cx:pt>
          <cx:pt idx="119">-0.050907238746391401</cx:pt>
          <cx:pt idx="120">-0.064881603489818598</cx:pt>
          <cx:pt idx="121">-0.0054800719088922397</cx:pt>
          <cx:pt idx="122">-0.0104421722344338</cx:pt>
          <cx:pt idx="123">0.012729229583690301</cx:pt>
          <cx:pt idx="124">0.047893500117166199</cx:pt>
          <cx:pt idx="125">0.014384687755368299</cx:pt>
          <cx:pt idx="126">-0.00310973371900194</cx:pt>
          <cx:pt idx="127">-0.0123884954866775</cx:pt>
          <cx:pt idx="128">0.0027174189617744401</cx:pt>
          <cx:pt idx="129">0.018330225558008301</cx:pt>
          <cx:pt idx="130">0.077700467104206805</cx:pt>
          <cx:pt idx="131">0.075659958987926504</cx:pt>
          <cx:pt idx="132">0.060213961702402702</cx:pt>
          <cx:pt idx="133">0.076993022466318797</cx:pt>
          <cx:pt idx="134">0.060914913576270102</cx:pt>
          <cx:pt idx="135">0.057787513723611503</cx:pt>
          <cx:pt idx="136">0.032956575525044801</cx:pt>
          <cx:pt idx="137">0.0086719426133574501</cx:pt>
          <cx:pt idx="138">0.00050931478101990204</cx:pt>
          <cx:pt idx="139">3.2135873689421303e-05</cx:pt>
          <cx:pt idx="140">0.00025414347768518901</cx:pt>
          <cx:pt idx="141">-0.000158714925358737</cx:pt>
          <cx:pt idx="142">-0.00016744147643463301</cx:pt>
          <cx:pt idx="143">-0.0021641004575559202</cx:pt>
          <cx:pt idx="144">-0.0196157443501844</cx:pt>
          <cx:pt idx="145">-0.046143016188378398</cx:pt>
          <cx:pt idx="146">-0.082705575241529897</cx:pt>
          <cx:pt idx="147">-0.10247465729706499</cx:pt>
          <cx:pt idx="148">-0.096331986704594599</cx:pt>
          <cx:pt idx="149">-0.012871834633776001</cx:pt>
          <cx:pt idx="150">0.029923743967161399</cx:pt>
          <cx:pt idx="151">0.123481205558148</cx:pt>
          <cx:pt idx="152">0.094723787498514095</cx:pt>
          <cx:pt idx="153">0.075813005475701703</cx:pt>
          <cx:pt idx="154">0.060698920146501197</cx:pt>
          <cx:pt idx="155">0.037257743427287403</cx:pt>
          <cx:pt idx="156">0.0407374996774807</cx:pt>
          <cx:pt idx="157">0.109362065657581</cx:pt>
          <cx:pt idx="158">0.087109994032920093</cx:pt>
          <cx:pt idx="159">0.045207953792193299</cx:pt>
          <cx:pt idx="160">0.0268804297937375</cx:pt>
          <cx:pt idx="161">0.053828920079053301</cx:pt>
          <cx:pt idx="162">0.039250316592450402</cx:pt>
          <cx:pt idx="163">0.040523756669873297</cx:pt>
          <cx:pt idx="164">0.029829773555604601</cx:pt>
          <cx:pt idx="165">0.0058414919553485397</cx:pt>
          <cx:pt idx="166">0.00087461635118711296</cx:pt>
          <cx:pt idx="167">0.00057862645901103702</cx:pt>
          <cx:pt idx="168">-0.00062571508228504097</cx:pt>
          <cx:pt idx="169">0.00070295657944200102</cx:pt>
          <cx:pt idx="170">0.00156790136016511</cx:pt>
          <cx:pt idx="171">-0.0159452411263609</cx:pt>
          <cx:pt idx="172">-0.042536274512072002</cx:pt>
          <cx:pt idx="173">-0.052270141039411903</cx:pt>
          <cx:pt idx="174">-0.099446118357573499</cx:pt>
          <cx:pt idx="175">-0.11566971692004301</cx:pt>
          <cx:pt idx="176">-0.119347185735019</cx:pt>
          <cx:pt idx="177">-0.059007088177770603</cx:pt>
          <cx:pt idx="178">0.044288182734086003</cx:pt>
          <cx:pt idx="179">0.112742092753311</cx:pt>
          <cx:pt idx="180">0.087683087994548797</cx:pt>
          <cx:pt idx="181">0.0113588594895799</cx:pt>
          <cx:pt idx="182">0.019932430402169</cx:pt>
          <cx:pt idx="183">0.021716486477034402</cx:pt>
          <cx:pt idx="184">0.018229374224512401</cx:pt>
          <cx:pt idx="185">0.047025383863242301</cx:pt>
          <cx:pt idx="186">0.074908489272831294</cx:pt>
          <cx:pt idx="187">0.044757872577034001</cx:pt>
          <cx:pt idx="188">0.036412766749934503</cx:pt>
          <cx:pt idx="189">0.025665197976591898</cx:pt>
          <cx:pt idx="190">0.024708863083183801</cx:pt>
          <cx:pt idx="191">0.032620205886980398</cx:pt>
          <cx:pt idx="192">0.027470187743185499</cx:pt>
          <cx:pt idx="193">0.026351513962866301</cx:pt>
          <cx:pt idx="194">0.00653338015172547</cx:pt>
          <cx:pt idx="195">0.0020123941815283399</cx:pt>
          <cx:pt idx="196">-0.00084877702201913597</cx:pt>
          <cx:pt idx="197">-0.00124588760288061</cx:pt>
          <cx:pt idx="198">-0.00125513354882314</cx:pt>
          <cx:pt idx="199">-0.0079388357962256254</cx:pt>
          <cx:pt idx="200">-0.011355896143216426</cx:pt>
          <cx:pt idx="201">-0.013353591030664851</cx:pt>
          <cx:pt idx="202">-0.023690146490343001</cx:pt>
          <cx:pt idx="203">-0.0295679497259725</cx:pt>
          <cx:pt idx="204">-0.025990699878791001</cx:pt>
          <cx:pt idx="205">-0.0051064422198979003</cx:pt>
          <cx:pt idx="206">0.01161751669396475</cx:pt>
          <cx:pt idx="207">0.014771226839551024</cx:pt>
          <cx:pt idx="208">-0.0053930357991738001</cx:pt>
          <cx:pt idx="209">-0.01025624516484425</cx:pt>
          <cx:pt idx="210">0.0025792144145094999</cx:pt>
          <cx:pt idx="211">0.011686488459125226</cx:pt>
          <cx:pt idx="212">-4.9030116834811997e-05</cx:pt>
          <cx:pt idx="213">0.015891004143461174</cx:pt>
          <cx:pt idx="214">0.014305261116940251</cx:pt>
          <cx:pt idx="215">0.020660195712554175</cx:pt>
          <cx:pt idx="216">0.022454635016063925</cx:pt>
          <cx:pt idx="217">0.0156087458445085</cx:pt>
          <cx:pt idx="218">0.0096764896248441746</cx:pt>
          <cx:pt idx="219">0.0099777003349871499</cx:pt>
          <cx:pt idx="220">0.0054987613195974748</cx:pt>
          <cx:pt idx="221">0.0053820174168643002</cx:pt>
          <cx:pt idx="222">0.0015208000163330624</cx:pt>
          <cx:pt idx="223">8.5919725773226743e-05</cx:pt>
          <cx:pt idx="224">0.00029011964874695501</cx:pt>
          <cx:pt idx="225">-3.2024500432498999e-05</cx:pt>
          <cx:pt idx="226">-0.0011304681428617575</cx:pt>
          <cx:pt idx="227">-0.0052726333881443497</cx:pt>
          <cx:pt idx="228">-0.0081936979897179758</cx:pt>
          <cx:pt idx="229">-0.0074973516703685751</cx:pt>
          <cx:pt idx="230">-0.010685737743562474</cx:pt>
          <cx:pt idx="231">-0.018629778537907274</cx:pt>
          <cx:pt idx="232">-0.012215547799048324</cx:pt>
          <cx:pt idx="233">0.0055810999090863999</cx:pt>
          <cx:pt idx="234">-0.00097487499462856997</cx:pt>
          <cx:pt idx="235">0.013659337978504601</cx:pt>
          <cx:pt idx="236">-0.00027350816629802998</cx:pt>
          <cx:pt idx="237">-0.025116403825575</cx:pt>
          <cx:pt idx="238">-0.014361327286273101</cx:pt>
          <cx:pt idx="239">-0.0026815687877269749</cx:pt>
          <cx:pt idx="240">-0.019912159239663826</cx:pt>
          <cx:pt idx="241">-0.0061776762714309498</cx:pt>
          <cx:pt idx="242">0.00079574482968659246</cx:pt>
          <cx:pt idx="243">-0.0031395036305194501</cx:pt>
          <cx:pt idx="244">-0.0085452017150724254</cx:pt>
          <cx:pt idx="245">-0.0047036612983098001</cx:pt>
          <cx:pt idx="246">-0.0083971054786931999</cx:pt>
          <cx:pt idx="247">-0.0048429785495210254</cx:pt>
          <cx:pt idx="248">0.003902479510490775</cx:pt>
          <cx:pt idx="249">0.0032456564213353251</cx:pt>
          <cx:pt idx="250">9.4986784273989495e-07</cx:pt>
          <cx:pt idx="251">-0.00010408692183733375</cx:pt>
          <cx:pt idx="252">-7.1034456561351996e-05</cx:pt>
          <cx:pt idx="253">-0.00017691726282209174</cx:pt>
          <cx:pt idx="254">-0.001024962408812105</cx:pt>
          <cx:pt idx="255">-0.0052295617867456502</cx:pt>
          <cx:pt idx="256">-0.0078759729727515496</cx:pt>
          <cx:pt idx="257">-0.01028253337599655</cx:pt>
          <cx:pt idx="258">-0.012460931093130375</cx:pt>
          <cx:pt idx="259">-0.019107396697488451</cx:pt>
          <cx:pt idx="260">-0.01458803146468495</cx:pt>
          <cx:pt idx="261">0.003047337064901675</cx:pt>
          <cx:pt idx="262">-0.0082754684306844753</cx:pt>
          <cx:pt idx="263">0.015917246936930449</cx:pt>
          <cx:pt idx="264">0.0055300138132294502</cx:pt>
          <cx:pt idx="265">-0.024041092435006801</cx:pt>
          <cx:pt idx="266">-0.02764060732791275</cx:pt>
          <cx:pt idx="267">-0.020057402441736299</cx:pt>
          <cx:pt idx="268">-0.036299990604515248</cx:pt>
          <cx:pt idx="269">-0.044395975274752003</cx:pt>
          <cx:pt idx="270">-0.034038632502909998</cx:pt>
          <cx:pt idx="271">-0.047059004116627251</cx:pt>
          <cx:pt idx="272">-0.032154290106368</cx:pt>
          <cx:pt idx="273">-0.030876838688684499</cx:pt>
          <cx:pt idx="274">-0.027035340061931</cx:pt>
          <cx:pt idx="275">-0.016628772710016199</cx:pt>
          <cx:pt idx="276">-0.0038719818559736002</cx:pt>
          <cx:pt idx="277">-0.0013245795924379099</cx:pt>
          <cx:pt idx="278">-0.00092944396419271998</cx:pt>
          <cx:pt idx="279">-1.7432937405917499e-05</cx:pt>
          <cx:pt idx="280">-5.5929218681593502e-06</cx:pt>
          <cx:pt idx="281">-0.00015816201171175374</cx:pt>
          <cx:pt idx="282">-0.00111520042933263</cx:pt>
          <cx:pt idx="283">-0.0061057966907972754</cx:pt>
          <cx:pt idx="284">-0.0094634487742921245</cx:pt>
          <cx:pt idx="285">-0.017975303210817851</cx:pt>
          <cx:pt idx="286">-0.023353006559161098</cx:pt>
          <cx:pt idx="287">-0.013920784855161074</cx:pt>
          <cx:pt idx="288">-0.01115478981149565</cx:pt>
          <cx:pt idx="289">0.0058902470608962754</cx:pt>
          <cx:pt idx="290">-0.00158466078546586</cx:pt>
          <cx:pt idx="291">0.0099476094960683995</cx:pt>
          <cx:pt idx="292">0.020161705220939775</cx:pt>
          <cx:pt idx="293">-0.022099894446800349</cx:pt>
          <cx:pt idx="294">-0.0265329150090645</cx:pt>
          <cx:pt idx="295">-0.001716812690599295</cx:pt>
          <cx:pt idx="296">-0.030974646858134499</cx:pt>
          <cx:pt idx="297">-0.034766063706868751</cx:pt>
          <cx:pt idx="298">-0.04243648124431925</cx:pt>
          <cx:pt idx="299">-0.19026692483251201</cx:pt>
          <cx:pt idx="300">-0.17643246509928301</cx:pt>
          <cx:pt idx="301">-0.16617421094366999</cx:pt>
          <cx:pt idx="302">-0.136767221268939</cx:pt>
          <cx:pt idx="303">-0.077661297845748406</cx:pt>
          <cx:pt idx="304">-0.029108519335594801</cx:pt>
          <cx:pt idx="305">-0.0091028935907057004</cx:pt>
          <cx:pt idx="306">-0.0049911303261911599</cx:pt>
          <cx:pt idx="307">-0.00047194558722147602</cx:pt>
          <cx:pt idx="308">-0.00041649481169895398</cx:pt>
          <cx:pt idx="309">-0.0027523069614212802</cx:pt>
          <cx:pt idx="310">-0.0088707128411958606</cx:pt>
          <cx:pt idx="311">-0.023366946074461801</cx:pt>
          <cx:pt idx="312">-0.049374153582918599</cx:pt>
          <cx:pt idx="313">-0.065448491586182905</cx:pt>
          <cx:pt idx="314">-0.057665080983457802</cx:pt>
          <cx:pt idx="315">-0.017066199514177101</cx:pt>
          <cx:pt idx="316">-0.038226566705338798</cx:pt>
          <cx:pt idx="317">0.0260313662269612</cx:pt>
          <cx:pt idx="318">0.0540807238639643</cx:pt>
          <cx:pt idx="319">0.0525191501422827</cx:pt>
          <cx:pt idx="320">0.0877779270486507</cx:pt>
          <cx:pt idx="321">-0.093755086108728194</cx:pt>
          <cx:pt idx="322">-0.067540119473892601</cx:pt>
          <cx:pt idx="323">0.038660197973014301</cx:pt>
          <cx:pt idx="324">0.035790893019340402</cx:pt>
          <cx:pt idx="325">0.0124156361490764</cx:pt>
          <cx:pt idx="326">-0.030046542947059801</cx:pt>
          <cx:pt idx="327">-0.12866705413406501</cx:pt>
          <cx:pt idx="328">-0.13786242395686199</cx:pt>
          <cx:pt idx="329">-0.13549338286335999</cx:pt>
          <cx:pt idx="330">-0.120114829956102</cx:pt>
          <cx:pt idx="331">-0.052726107755009702</cx:pt>
          <cx:pt idx="332">-0.030590845060383499</cx:pt>
          <cx:pt idx="333">-0.0117606990029499</cx:pt>
          <cx:pt idx="334">-0.0034660249135178402</cx:pt>
          <cx:pt idx="335">-0.00037112909158796501</cx:pt>
          <cx:pt idx="336">0.00043756742117031399</cx:pt>
          <cx:pt idx="337">-0.0023159130966042499</cx:pt>
          <cx:pt idx="338">-0.0062808756579440603</cx:pt>
          <cx:pt idx="339">-0.0255059365665114</cx:pt>
          <cx:pt idx="340">-0.046661242911458997</cx:pt>
          <cx:pt idx="341">-0.062136146487535897</cx:pt>
          <cx:pt idx="342">-0.054499883973279199</cx:pt>
          <cx:pt idx="343">-0.078229094229893006</cx:pt>
          <cx:pt idx="344">-0.048229792020859301</cx:pt>
          <cx:pt idx="345">-0.0148359256416561</cx:pt>
          <cx:pt idx="346">0.039462086601337903</cx:pt>
          <cx:pt idx="347">0.062883838375686299</cx:pt>
          <cx:pt idx="348">0.034820236342686703</cx:pt>
          <cx:pt idx="349">-0.065249725889474197</cx:pt>
          <cx:pt idx="350">-0.066192927318250994</cx:pt>
          <cx:pt idx="351">0.0177351779574829</cx:pt>
          <cx:pt idx="352">0.024798904907764201</cx:pt>
          <cx:pt idx="353">0.079738978114137493</cx:pt>
          <cx:pt idx="354">0.033981765735610403</cx:pt>
          <cx:pt idx="355">-0.039359193167736603</cx:pt>
          <cx:pt idx="356">-0.074902618941159904</cx:pt>
          <cx:pt idx="357">-0.079494553332444595</cx:pt>
          <cx:pt idx="358">-0.065147781667995397</cx:pt>
          <cx:pt idx="359">-0.034935331874719103</cx:pt>
          <cx:pt idx="360">-0.0236169155659493</cx:pt>
          <cx:pt idx="361">-0.017081011482936101</cx:pt>
          <cx:pt idx="362">-0.0093171899562597606</cx:pt>
          <cx:pt idx="363">-0.0016401217172316101</cx:pt>
          <cx:pt idx="364">-0.000147367010128712</cx:pt>
          <cx:pt idx="365">0.000345904930750993</cx:pt>
          <cx:pt idx="366">-0.0014999347193945601</cx:pt>
          <cx:pt idx="367">-0.017807079045208701</cx:pt>
          <cx:pt idx="368">-0.028616444164491502</cx:pt>
          <cx:pt idx="369">-0.0470155469605626</cx:pt>
          <cx:pt idx="370">-0.0704812145699448</cx:pt>
          <cx:pt idx="371">-0.069503277445912906</cx:pt>
          <cx:pt idx="372">-0.066335518377294705</cx:pt>
          <cx:pt idx="373">-0.048304717260001101</cx:pt>
          <cx:pt idx="374">0.0084823892734251002</cx:pt>
          <cx:pt idx="375">-0.0046723104681435802</cx:pt>
          <cx:pt idx="376">0.057311184302386499</cx:pt>
          <cx:pt idx="377">-0.058884626968440303</cx:pt>
          <cx:pt idx="378">-0.088555989863347701</cx:pt>
          <cx:pt idx="379">-0.0048748930203884201</cx:pt>
          <cx:pt idx="380">0.040389492594468897</cx:pt>
          <cx:pt idx="381">0.097379618749243696</cx:pt>
          <cx:pt idx="382">0.046604526795588998</cx:pt>
          <cx:pt idx="383">0.037401589834754903</cx:pt>
          <cx:pt idx="384">-0.019564678552708801</cx:pt>
          <cx:pt idx="385">-0.031925438952993802</cx:pt>
          <cx:pt idx="386">-0.042372369568589599</cx:pt>
          <cx:pt idx="387">-0.033550959626734503</cx:pt>
          <cx:pt idx="388">-0.0338309638777477</cx:pt>
          <cx:pt idx="389">-0.026908862433654899</cx:pt>
          <cx:pt idx="390">-0.015522406104241</cx:pt>
          <cx:pt idx="391">-0.0036900677747246</cx:pt>
          <cx:pt idx="392">-0.000241508827131729</cx:pt>
          <cx:pt idx="393">-0.00036277656222603898</cx:pt>
          <cx:pt idx="394">-0.00118169413621605</cx:pt>
          <cx:pt idx="395">-0.0050518888778859896</cx:pt>
          <cx:pt idx="396">-0.0097021525859322093</cx:pt>
          <cx:pt idx="397">-0.019099130120701701</cx:pt>
          <cx:pt idx="398">-0.057018479308318999</cx:pt>
          <cx:pt idx="399">-0.033218738289853</cx:pt>
          <cx:pt idx="400">-0.0258141680283616</cx:pt>
          <cx:pt idx="401">-0.046799864450790797</cx:pt>
          <cx:pt idx="402">-0.0045379623854474704</cx:pt>
          <cx:pt idx="403">-0.0044042544157015103</cx:pt>
          <cx:pt idx="404">-0.073316145309290801</cx:pt>
          <cx:pt idx="405">-0.111040811101995</cx:pt>
          <cx:pt idx="406">-0.10838970294700701</cx:pt>
          <cx:pt idx="407">-0.023533248896597098</cx:pt>
          <cx:pt idx="408">0.072746193179393098</cx:pt>
          <cx:pt idx="409">0.063348797393538395</cx:pt>
          <cx:pt idx="410">0.091064240540208397</cx:pt>
          <cx:pt idx="411">0.053453674308555903</cx:pt>
          <cx:pt idx="412">0.0149292740646409</cx:pt>
          <cx:pt idx="413">-0.028007923164823801</cx:pt>
          <cx:pt idx="414">-0.056543337030730299</cx:pt>
          <cx:pt idx="415">-0.048989095566449002</cx:pt>
          <cx:pt idx="416">-0.040338217828894699</cx:pt>
          <cx:pt idx="417">-0.034086164565902098</cx:pt>
          <cx:pt idx="418">-0.0144795127635369</cx:pt>
          <cx:pt idx="419">-4.8438927378715297e-05</cx:pt>
          <cx:pt idx="420">-0.000456586681968849</cx:pt>
          <cx:pt idx="421">-0.00140585934447884</cx:pt>
          <cx:pt idx="422">0.0010613133519484801</cx:pt>
          <cx:pt idx="423">0.00193786649404486</cx:pt>
          <cx:pt idx="424">-0.00626161641893987</cx:pt>
          <cx:pt idx="425">-0.014052631982347999</cx:pt>
          <cx:pt idx="426">-0.036513546055101702</cx:pt>
          <cx:pt idx="427">0.0206817857836489</cx:pt>
          <cx:pt idx="428">0.0101165264043729</cx:pt>
          <cx:pt idx="429">-0.0221385631766143</cx:pt>
          <cx:pt idx="430">0.031933460130447899</cx:pt>
          <cx:pt idx="431">-0.0078519142301159608</cx:pt>
          <cx:pt idx="432">-0.057041841767863699</cx:pt>
          <cx:pt idx="433">-0.097799653420112695</cx:pt>
          <cx:pt idx="434">-0.108605814610011</cx:pt>
          <cx:pt idx="435">-0.101075268184038</cx:pt>
          <cx:pt idx="436">0.053838970849810201</cx:pt>
          <cx:pt idx="437">0.115868010657611</cx:pt>
          <cx:pt idx="438">0.049153043460382198</cx:pt>
          <cx:pt idx="439">-0.016950371236678599</cx:pt>
          <cx:pt idx="440">-0.0107081804272587</cx:pt>
          <cx:pt idx="441">0.000999311946520787</cx:pt>
          <cx:pt idx="442">-0.064593037348984694</cx:pt>
          <cx:pt idx="443">-0.056597954762679398</cx:pt>
          <cx:pt idx="444">-0.063234096590386799</cx:pt>
          <cx:pt idx="445">-0.0458402701329612</cx:pt>
          <cx:pt idx="446">-0.021067798851803401</cx:pt>
          <cx:pt idx="447">-0.0023402459124873798</cx:pt>
          <cx:pt idx="448">-0.00037208521192502898</cx:pt>
          <cx:pt idx="449">-0.0013440037620152999</cx:pt>
          <cx:pt idx="450">-0.00281109940269251</cx:pt>
          <cx:pt idx="451">-0.0028298545011374702</cx:pt>
          <cx:pt idx="452">-0.0168957476502146</cx:pt>
          <cx:pt idx="453">-0.0253173358724273</cx:pt>
          <cx:pt idx="454">-0.0077276596639711797</cx:pt>
          <cx:pt idx="455">0.035529373572877401</cx:pt>
          <cx:pt idx="456">0.044882191548462499</cx:pt>
          <cx:pt idx="457">0.00366509815677347</cx:pt>
          <cx:pt idx="458">0.017115753787518301</cx:pt>
          <cx:pt idx="459">0.0102216733443363</cx:pt>
          <cx:pt idx="460">-0.00743564190346248</cx:pt>
          <cx:pt idx="461">-0.0219158136587215</cx:pt>
          <cx:pt idx="462">-0.0795512178271362</cx:pt>
          <cx:pt idx="463">-0.051437248001419598</cx:pt>
          <cx:pt idx="464">0.041167125768086101</cx:pt>
          <cx:pt idx="465">0.083877412630983098</cx:pt>
          <cx:pt idx="466">0.012581485600298</cx:pt>
          <cx:pt idx="467">-0.013322739203282899</cx:pt>
          <cx:pt idx="468">0.0255070938788842</cx:pt>
          <cx:pt idx="469">0.0096648835632137907</cx:pt>
          <cx:pt idx="470">-0.035676477564185002</cx:pt>
          <cx:pt idx="471">-0.051137911948677499</cx:pt>
          <cx:pt idx="472">-0.062311791452048203</cx:pt>
          <cx:pt idx="473">-0.047934351631941298</cx:pt>
          <cx:pt idx="474">-0.029267437202801699</cx:pt>
          <cx:pt idx="475">-0.0048766371445846104</cx:pt>
          <cx:pt idx="476">-8.7275489646844304e-05</cx:pt>
          <cx:pt idx="477">9.3169615566034603e-05</cx:pt>
          <cx:pt idx="478">-0.0057049942504976796</cx:pt>
          <cx:pt idx="479">-0.0089083342810610099</cx:pt>
          <cx:pt idx="480">-0.0195329259361323</cx:pt>
          <cx:pt idx="481">-0.0255553550784237</cx:pt>
          <cx:pt idx="482">0.026695249636716</cx:pt>
          <cx:pt idx="483">0.055546987497029</cx:pt>
          <cx:pt idx="484">0.0065232076115159703</cx:pt>
          <cx:pt idx="485">0.0018052294626245901</cx:pt>
          <cx:pt idx="486">0.073577673490195103</cx:pt>
          <cx:pt idx="487">0.043443101798529497</cx:pt>
          <cx:pt idx="488">0.050976185613894297</cx:pt>
          <cx:pt idx="489">0.039400438111436301</cx:pt>
          <cx:pt idx="490">-0.0197663490599083</cx:pt>
          <cx:pt idx="491">-0.044893072207847003</cx:pt>
          <cx:pt idx="492">0.017716311737739202</cx:pt>
          <cx:pt idx="493">0.10640869898376</cx:pt>
          <cx:pt idx="494">0.071599396098221205</cx:pt>
          <cx:pt idx="495">0.016868553987390501</cx:pt>
          <cx:pt idx="496">0.057073249246750397</cx:pt>
          <cx:pt idx="497">0.016548346555079599</cx:pt>
          <cx:pt idx="498">-0.022665334507028401</cx:pt>
          <cx:pt idx="499">-0.039516294278941599</cx:pt>
          <cx:pt idx="500">-0.043857767082730897</cx:pt>
          <cx:pt idx="501">-0.042292609089231603</cx:pt>
          <cx:pt idx="502">-0.014703232593516</cx:pt>
          <cx:pt idx="503">-0.0022882126205964401</cx:pt>
          <cx:pt idx="504">0.00018180695786201899</cx:pt>
          <cx:pt idx="505">-5.2599634844506997e-05</cx:pt>
          <cx:pt idx="506">-0.0067666047271839197</cx:pt>
          <cx:pt idx="507">-0.015775471399843501</cx:pt>
          <cx:pt idx="508">-0.0079938553581369101</cx:pt>
          <cx:pt idx="509">-0.014254115084560001</cx:pt>
          <cx:pt idx="510">0.049511061453088499</cx:pt>
          <cx:pt idx="511">0.040764886148919897</cx:pt>
          <cx:pt idx="512">-0.0069686736851869704</cx:pt>
          <cx:pt idx="513">0.024778477414365702</cx:pt>
          <cx:pt idx="514">0.034585321681764897</cx:pt>
          <cx:pt idx="515">0.0572435436227847</cx:pt>
          <cx:pt idx="516">0.043908198089707903</cx:pt>
          <cx:pt idx="517">0.0138142466107532</cx:pt>
          <cx:pt idx="518">-0.045023007172756702</cx:pt>
          <cx:pt idx="519">-0.076016367187240405</cx:pt>
          <cx:pt idx="520">0.0419018011550071</cx:pt>
          <cx:pt idx="521">0.103428701525366</cx:pt>
          <cx:pt idx="522">0.022354912589354899</cx:pt>
          <cx:pt idx="523">0.032994934788622303</cx:pt>
          <cx:pt idx="524">0.0307991977185193</cx:pt>
          <cx:pt idx="525">-0.067930051616212794</cx:pt>
          <cx:pt idx="526">-0.048727501060807803</cx:pt>
          <cx:pt idx="527">-0.038582636223283402</cx:pt>
          <cx:pt idx="528">-0.042917702625492403</cx:pt>
          <cx:pt idx="529">-0.027532850540261299</cx:pt>
          <cx:pt idx="530">-0.00476513613085472</cx:pt>
          <cx:pt idx="531">-0.00255282822977511</cx:pt>
          <cx:pt idx="532">-0.00026476071161061002</cx:pt>
          <cx:pt idx="533">-0.00083017779309270303</cx:pt>
          <cx:pt idx="534">-0.0059603975323919102</cx:pt>
          <cx:pt idx="535">-0.0159043043162202</cx:pt>
          <cx:pt idx="536">-0.010522188810699201</cx:pt>
          <cx:pt idx="537">0.0077037149543987601</cx:pt>
          <cx:pt idx="538">0.0406422413652106</cx:pt>
          <cx:pt idx="539">0.0140435203874763</cx:pt>
          <cx:pt idx="540">0.024555657196972801</cx:pt>
          <cx:pt idx="541">0.0253058731185224</cx:pt>
          <cx:pt idx="542">0.032577168593483703</cx:pt>
          <cx:pt idx="543">0.039531723397052999</cx:pt>
          <cx:pt idx="544">0.062937694832958399</cx:pt>
          <cx:pt idx="545">-0.0086943385692956395</cx:pt>
          <cx:pt idx="546">-0.0554695752259994</cx:pt>
          <cx:pt idx="547">-0.0338488345089379</cx:pt>
          <cx:pt idx="548">0.039509295210569201</cx:pt>
          <cx:pt idx="549">0.042439855158438101</cx:pt>
          <cx:pt idx="550">0.020693892328872501</cx:pt>
          <cx:pt idx="551">0.026243807094002501</cx:pt>
          <cx:pt idx="552">-0.0026939110575056298</cx:pt>
          <cx:pt idx="553">-0.066284186814289603</cx:pt>
          <cx:pt idx="554">-0.0112828064391717</cx:pt>
          <cx:pt idx="555">-0.026545399781480201</cx:pt>
          <cx:pt idx="556">-0.0090853186930679106</cx:pt>
          <cx:pt idx="557">-0.019095672609509801</cx:pt>
          <cx:pt idx="558">-0.0059210405651643604</cx:pt>
          <cx:pt idx="559">0.00019757948395130099</cx:pt>
          <cx:pt idx="560">-2.6700071470400299e-05</cx:pt>
          <cx:pt idx="561">-3.02311817038407e-05</cx:pt>
          <cx:pt idx="562">-0.0035594453677508398</cx:pt>
          <cx:pt idx="563">-0.0140687597914763</cx:pt>
          <cx:pt idx="564">-0.0141113526767349</cx:pt>
          <cx:pt idx="565">0.0093619102292719393</cx:pt>
          <cx:pt idx="566">-0.0067999441016503804</cx:pt>
          <cx:pt idx="567">-0.032800808437218699</cx:pt>
          <cx:pt idx="568">0.0057521982644967596</cx:pt>
          <cx:pt idx="569">0.0016419819371192299</cx:pt>
          <cx:pt idx="570">-0.023447594009690799</cx:pt>
          <cx:pt idx="571">-0.024181315569909601</cx:pt>
          <cx:pt idx="572">0.0035211369155697101</cx:pt>
          <cx:pt idx="573">-0.028543987542291299</cx:pt>
          <cx:pt idx="574">-0.037309405893320997</cx:pt>
          <cx:pt idx="575">0.0210441041463546</cx:pt>
          <cx:pt idx="576">0.033099836817765599</cx:pt>
          <cx:pt idx="577">0.0301718267928455</cx:pt>
          <cx:pt idx="578">0.034731810838069602</cx:pt>
          <cx:pt idx="579">0.075395277447695794</cx:pt>
          <cx:pt idx="580">-0.034077548994634298</cx:pt>
          <cx:pt idx="581">-0.055198493879967697</cx:pt>
          <cx:pt idx="582">-0.0071223587239655599</cx:pt>
          <cx:pt idx="583">-0.010058604464649</cx:pt>
          <cx:pt idx="584">-0.00089345283622146705</cx:pt>
          <cx:pt idx="585">0.00013089618548750901</cx:pt>
          <cx:pt idx="586">-0.00134126310351186</cx:pt>
          <cx:pt idx="587">1.02029289453449e-05</cx:pt>
          <cx:pt idx="588">1.8798212632222599e-05</cx:pt>
          <cx:pt idx="589">-0.00017867265085766201</cx:pt>
          <cx:pt idx="590">-0.0023822124140556299</cx:pt>
          <cx:pt idx="591">-0.011310520684623199</cx:pt>
          <cx:pt idx="592">-0.0024246864627645698</cx:pt>
          <cx:pt idx="593">0.0213966381459414</cx:pt>
          <cx:pt idx="594">-0.032808664931232301</cx:pt>
          <cx:pt idx="595">-0.048203235657440599</cx:pt>
          <cx:pt idx="596">-0.043162121539267899</cx:pt>
          <cx:pt idx="597">-0.038566615556196698</cx:pt>
          <cx:pt idx="598">-0.053580845693333601</cx:pt>
          <cx:pt idx="599">0.0103197851743164</cx:pt>
          <cx:pt idx="600">0.032334591750641802</cx:pt>
          <cx:pt idx="601">-0.014377308175761</cx:pt>
          <cx:pt idx="602">-0.029050405759406501</cx:pt>
          <cx:pt idx="603">0.0053715024656713004</cx:pt>
          <cx:pt idx="604">0.029876156144403299</cx:pt>
          <cx:pt idx="605">0.065792442416670302</cx:pt>
          <cx:pt idx="606">0.073674021918134297</cx:pt>
          <cx:pt idx="607">-0.0090608392911000896</cx:pt>
          <cx:pt idx="608">-0.044946055430926599</cx:pt>
          <cx:pt idx="609">-0.032215949908441302</cx:pt>
          <cx:pt idx="610">-0.0135628541650369</cx:pt>
          <cx:pt idx="611">-0.010422221349826399</cx:pt>
          <cx:pt idx="612">0.0055003540268220201</cx:pt>
          <cx:pt idx="613">0.0062067383265980497</cx:pt>
          <cx:pt idx="614">0.00031634015054567301</cx:pt>
          <cx:pt idx="615">-0.00029632927865791902</cx:pt>
          <cx:pt idx="616">9.0696461797256e-06</cx:pt>
          <cx:pt idx="617">-0.000198902592604439</cx:pt>
          <cx:pt idx="618">-0.00183419046675584</cx:pt>
          <cx:pt idx="619">-0.0023250304486983398</cx:pt>
          <cx:pt idx="620">-0.010349837996590699</cx:pt>
          <cx:pt idx="621">-0.0065001014477984601</cx:pt>
          <cx:pt idx="622">-0.046479789724415202</cx:pt>
          <cx:pt idx="623">-0.074777643218123802</cx:pt>
          <cx:pt idx="624">-0.073703493225396099</cx:pt>
          <cx:pt idx="625">-0.077020027105949407</cx:pt>
          <cx:pt idx="626">-0.082243100301458594</cx:pt>
          <cx:pt idx="627">-0.050117513815837102</cx:pt>
          <cx:pt idx="628">-0.058616853004373699</cx:pt>
          <cx:pt idx="629">-0.062791884651538399</cx:pt>
          <cx:pt idx="630">-0.044039212445637799</cx:pt>
          <cx:pt idx="631">0.024526966483384201</cx:pt>
          <cx:pt idx="632">0.11240894232803</cx:pt>
          <cx:pt idx="633">0.079758198008964498</cx:pt>
          <cx:pt idx="634">0.0288689341289689</cx:pt>
          <cx:pt idx="635">-0.012480852291164</cx:pt>
          <cx:pt idx="636">-0.0157616180687804</cx:pt>
          <cx:pt idx="637">-0.013357908179824299</cx:pt>
          <cx:pt idx="638">-0.029838373933682601</cx:pt>
          <cx:pt idx="639">-0.0100330359427651</cx:pt>
          <cx:pt idx="640">0.0032218101597659898</cx:pt>
          <cx:pt idx="641">0.0075125290739983001</cx:pt>
          <cx:pt idx="642">0.0041697406553515403</cx:pt>
          <cx:pt idx="643">-0.00020993557903203501</cx:pt>
          <cx:pt idx="644">0.00017561874575006901</cx:pt>
          <cx:pt idx="645">-0.000132309747520423</cx:pt>
          <cx:pt idx="646">-0.0010027573650565401</cx:pt>
          <cx:pt idx="647">-0.0018267208197112301</cx:pt>
          <cx:pt idx="648">-0.00115067549541599</cx:pt>
          <cx:pt idx="649">-0.0081295221434067692</cx:pt>
          <cx:pt idx="650">-0.0033193485256388898</cx:pt>
          <cx:pt idx="651">-0.022297151457813399</cx:pt>
          <cx:pt idx="652">-0.0046841230239409101</cx:pt>
          <cx:pt idx="653">-0.0157832360897972</cx:pt>
          <cx:pt idx="654">-0.023860236047958099</cx:pt>
          <cx:pt idx="655">-0.039810643166848202</cx:pt>
          <cx:pt idx="656">-0.0063377594916704198</cx:pt>
          <cx:pt idx="657">-0.028474205926571801</cx:pt>
          <cx:pt idx="658">0.052118441173602002</cx:pt>
          <cx:pt idx="659">0.078167439988690496</cx:pt>
          <cx:pt idx="660">0.087103323549683601</cx:pt>
          <cx:pt idx="661">0.0088027471945949804</cx:pt>
          <cx:pt idx="662">0.0019606429132668301</cx:pt>
          <cx:pt idx="663">-0.0047818522002664203</cx:pt>
          <cx:pt idx="664">0.00235964138463946</cx:pt>
          <cx:pt idx="665">0.00053151437418455104</cx:pt>
          <cx:pt idx="666">-0.0128583294815964</cx:pt>
          <cx:pt idx="667">-0.00050577986002603502</cx:pt>
          <cx:pt idx="668">0.0046222870503599498</cx:pt>
          <cx:pt idx="669">0.0076404464774477796</cx:pt>
          <cx:pt idx="670">0.0026711250533440201</cx:pt>
          <cx:pt idx="671">1.8226852333821999e-05</cx:pt>
          <cx:pt idx="672">3.12106748729497e-05</cx:pt>
          <cx:pt idx="673">0.00031484609172024802</cx:pt>
          <cx:pt idx="674">0.00076958233151417298</cx:pt>
          <cx:pt idx="675">-0.00229464602751511</cx:pt>
          <cx:pt idx="676">-0.0081486597761080103</cx:pt>
          <cx:pt idx="677">-0.00296096233876045</cx:pt>
          <cx:pt idx="678">-0.0041512648072747097</cx:pt>
          <cx:pt idx="679">0.0086500689899533592</cx:pt>
          <cx:pt idx="680">0.027183600408224901</cx:pt>
          <cx:pt idx="681">0.0314366005396811</cx:pt>
          <cx:pt idx="682">0.0147285783939389</cx:pt>
          <cx:pt idx="683">-0.028926929206180899</cx:pt>
          <cx:pt idx="684">-0.0505126732217583</cx:pt>
          <cx:pt idx="685">-0.042186007284449697</cx:pt>
          <cx:pt idx="686">-0.040949662337451599</cx:pt>
          <cx:pt idx="687">0.013022716724808101</cx:pt>
          <cx:pt idx="688">0.033064041234217099</cx:pt>
          <cx:pt idx="689">-0.022537041870380699</cx:pt>
          <cx:pt idx="690">-0.031075827732378498</cx:pt>
          <cx:pt idx="691">-0.0273383989205058</cx:pt>
          <cx:pt idx="692">0.010608500342481701</cx:pt>
          <cx:pt idx="693">-0.0075578384525946604</cx:pt>
          <cx:pt idx="694">0.0022443566056005101</cx:pt>
          <cx:pt idx="695">-0.00156936833733004</cx:pt>
          <cx:pt idx="696">-0.0038238545743641498</cx:pt>
          <cx:pt idx="697">-0.0022836426969066498</cx:pt>
          <cx:pt idx="698">-0.00026563675008598099</cx:pt>
          <cx:pt idx="699">-9.8665178148624194e-05</cx:pt>
          <cx:pt idx="700">4.1902216223450399e-05</cx:pt>
          <cx:pt idx="701">2.01881456653555e-05</cx:pt>
          <cx:pt idx="702">-0.00014995437623853601</cx:pt>
          <cx:pt idx="703">0.00049035415118975801</cx:pt>
          <cx:pt idx="704">-0.0038570123805057302</cx:pt>
          <cx:pt idx="705">-0.0031319985564019701</cx:pt>
          <cx:pt idx="706">-0.00060058520788910496</cx:pt>
          <cx:pt idx="707">0.0032188219804474101</cx:pt>
          <cx:pt idx="708">-0.0054987410831363699</cx:pt>
          <cx:pt idx="709">-0.020957018424458199</cx:pt>
          <cx:pt idx="710">-0.042764629863532598</cx:pt>
          <cx:pt idx="711">-0.054188471903334097</cx:pt>
          <cx:pt idx="712">-0.044070630925956297</cx:pt>
          <cx:pt idx="713">-0.027825298901849701</cx:pt>
          <cx:pt idx="714">-0.018226982329708399</cx:pt>
          <cx:pt idx="715">0.015841493888934199</cx:pt>
          <cx:pt idx="716">0.00052737501769122995</cx:pt>
          <cx:pt idx="717">0.014133624761410399</cx:pt>
          <cx:pt idx="718">0.020110138027319199</cx:pt>
          <cx:pt idx="719">-0.0069758132099500903</cx:pt>
          <cx:pt idx="720">-0.00062373328753461202</cx:pt>
          <cx:pt idx="721">-0.00108821684975278</cx:pt>
          <cx:pt idx="722">0.0050686498706980403</cx:pt>
          <cx:pt idx="723">0.0022226546694197099</cx:pt>
          <cx:pt idx="724">-0.00048808426543607699</cx:pt>
          <cx:pt idx="725">-0.00062880932215195597</cx:pt>
          <cx:pt idx="726">-0.00035462194209030302</cx:pt>
          <cx:pt idx="727">0.00085045140754965603</cx:pt>
          <cx:pt idx="728">0.000241964627781334</cx:pt>
          <cx:pt idx="729">0.00012553628187652601</cx:pt>
          <cx:pt idx="730">0.00033535470656094598</cx:pt>
          <cx:pt idx="731">-0.00061533222286048398</cx:pt>
          <cx:pt idx="732">0.00141858485675524</cx:pt>
          <cx:pt idx="733">0.0020634193890731898</cx:pt>
          <cx:pt idx="734">0.00176803473312339</cx:pt>
          <cx:pt idx="735">0.00140698283893792</cx:pt>
          <cx:pt idx="736">0.0028301967013307102</cx:pt>
          <cx:pt idx="737">0.0021924144096427101</cx:pt>
          <cx:pt idx="738">0.00429600827227853</cx:pt>
          <cx:pt idx="739">-0.0011014718163845701</cx:pt>
          <cx:pt idx="740">0.00134405726849217</cx:pt>
          <cx:pt idx="741">0.0057714020487221801</cx:pt>
          <cx:pt idx="742">0.00949000311306601</cx:pt>
          <cx:pt idx="743">0.017360650069403301</cx:pt>
          <cx:pt idx="744">-0.0057044715717358098</cx:pt>
          <cx:pt idx="745">-0.0014171704750719301</cx:pt>
          <cx:pt idx="746">0.00049213859964363296</cx:pt>
          <cx:pt idx="747">-0.0141367124802471</cx:pt>
          <cx:pt idx="748">-0.00430512861165217</cx:pt>
          <cx:pt idx="749">-0.0050015217299088496</cx:pt>
          <cx:pt idx="750">-0.0027409982817204002</cx:pt>
          <cx:pt idx="751">-0.00035522986260397201</cx:pt>
          <cx:pt idx="752">0.000930612405906606</cx:pt>
          <cx:pt idx="753">-0.00049106232824906498</cx:pt>
          <cx:pt idx="754">-0.00015870422575559699</cx:pt>
          <cx:pt idx="755">0.00092199540270093596</cx:pt>
          <cx:pt idx="756">0.00134841581637839</cx:pt>
          <cx:pt idx="757">3.8057100767804798e-05</cx:pt>
          <cx:pt idx="758">0.00031025471059250898</cx:pt>
          <cx:pt idx="759">0.000129345241485058</cx:pt>
          <cx:pt idx="760">-0.00104257098189818</cx:pt>
          <cx:pt idx="761">0.00019250975110801801</cx:pt>
          <cx:pt idx="762">-0.000144424771348132</cx:pt>
          <cx:pt idx="763">-0.00082070286348041898</cx:pt>
          <cx:pt idx="764">-1.48442346443157e-06</cx:pt>
          <cx:pt idx="765">-0.00054956179894287199</cx:pt>
          <cx:pt idx="766">-0.00054891597524191996</cx:pt>
          <cx:pt idx="767">-0.00015074114746754799</cx:pt>
          <cx:pt idx="768">-0.0018356336148887</cx:pt>
          <cx:pt idx="769">-0.0043744553190859401</cx:pt>
          <cx:pt idx="770">0.00305827552711316</cx:pt>
          <cx:pt idx="771">0.0019386836827343099</cx:pt>
          <cx:pt idx="772">-0.0014911280368002601</cx:pt>
          <cx:pt idx="773">-0.0033180440982032299</cx:pt>
          <cx:pt idx="774">-0.0025464599881980599</cx:pt>
          <cx:pt idx="775">-0.00113810924175387</cx:pt>
          <cx:pt idx="776">0.000427816699382324</cx:pt>
          <cx:pt idx="777">-0.0029792987498525299</cx:pt>
          <cx:pt idx="778">-0.0017532789936792899</cx:pt>
          <cx:pt idx="779">-0.00014504328205096399</cx:pt>
          <cx:pt idx="780">-0.00032795366561963902</cx:pt>
          <cx:pt idx="781">-0.000514347645561005</cx:pt>
          <cx:pt idx="782">3.1813896576809399e-05</cx:pt>
          <cx:pt idx="783">8.4633036046548397e-05</cx:pt>
          <cx:pt idx="784">-0.0079388357962256254</cx:pt>
          <cx:pt idx="785">-0.011355896143216426</cx:pt>
          <cx:pt idx="786">-0.013353591030664851</cx:pt>
          <cx:pt idx="787">-0.023690146490343001</cx:pt>
          <cx:pt idx="788">-0.0295679497259725</cx:pt>
          <cx:pt idx="789">-0.025990699878791001</cx:pt>
          <cx:pt idx="790">-0.0051064422198979003</cx:pt>
          <cx:pt idx="791">0.01161751669396475</cx:pt>
          <cx:pt idx="792">0.014771226839551024</cx:pt>
          <cx:pt idx="793">-0.0053930357991738001</cx:pt>
          <cx:pt idx="794">-0.01025624516484425</cx:pt>
          <cx:pt idx="795">0.0025792144145094999</cx:pt>
          <cx:pt idx="796">0.011686488459125226</cx:pt>
          <cx:pt idx="797">-4.9030116834811997e-05</cx:pt>
          <cx:pt idx="798">0.015891004143461174</cx:pt>
          <cx:pt idx="799">0.014305261116940251</cx:pt>
          <cx:pt idx="800">0.020660195712554175</cx:pt>
          <cx:pt idx="801">0.022454635016063925</cx:pt>
          <cx:pt idx="802">0.0156087458445085</cx:pt>
          <cx:pt idx="803">0.0096764896248441746</cx:pt>
          <cx:pt idx="804">0.0099777003349871499</cx:pt>
          <cx:pt idx="805">0.0054987613195974748</cx:pt>
          <cx:pt idx="806">0.0053820174168643002</cx:pt>
          <cx:pt idx="807">0.0015208000163330624</cx:pt>
          <cx:pt idx="808">8.5919725773226743e-05</cx:pt>
          <cx:pt idx="809">0.00029011964874695501</cx:pt>
          <cx:pt idx="810">-3.2024500432498999e-05</cx:pt>
          <cx:pt idx="811">-0.0011304681428617575</cx:pt>
          <cx:pt idx="812">-0.0052726333881443497</cx:pt>
          <cx:pt idx="813">-0.0081936979897179758</cx:pt>
          <cx:pt idx="814">-0.0074973516703685751</cx:pt>
          <cx:pt idx="815">-0.010685737743562474</cx:pt>
          <cx:pt idx="816">-0.018629778537907274</cx:pt>
          <cx:pt idx="817">-0.012215547799048324</cx:pt>
          <cx:pt idx="818">0.0055810999090863999</cx:pt>
          <cx:pt idx="819">-0.00097487499462856997</cx:pt>
          <cx:pt idx="820">0.013659337978504601</cx:pt>
          <cx:pt idx="821">-0.00027350816629802998</cx:pt>
          <cx:pt idx="822">-0.025116403825575</cx:pt>
          <cx:pt idx="823">-0.014361327286273101</cx:pt>
          <cx:pt idx="824">-0.0026815687877269749</cx:pt>
          <cx:pt idx="825">-0.019912159239663826</cx:pt>
          <cx:pt idx="826">-0.0061776762714309498</cx:pt>
          <cx:pt idx="827">0.00079574482968659246</cx:pt>
          <cx:pt idx="828">-0.0031395036305194501</cx:pt>
          <cx:pt idx="829">-0.0085452017150724254</cx:pt>
          <cx:pt idx="830">-0.0047036612983098001</cx:pt>
          <cx:pt idx="831">-0.0083971054786931999</cx:pt>
          <cx:pt idx="832">-0.0048429785495210254</cx:pt>
          <cx:pt idx="833">0.003902479510490775</cx:pt>
          <cx:pt idx="834">0.0032456564213353251</cx:pt>
          <cx:pt idx="835">9.4986784273989495e-07</cx:pt>
          <cx:pt idx="836">-0.00010408692183733375</cx:pt>
          <cx:pt idx="837">-7.1034456561351996e-05</cx:pt>
          <cx:pt idx="838">-0.00017691726282209174</cx:pt>
          <cx:pt idx="839">-0.001024962408812105</cx:pt>
          <cx:pt idx="840">-0.0052295617867456502</cx:pt>
          <cx:pt idx="841">-0.0078759729727515496</cx:pt>
          <cx:pt idx="842">-0.01028253337599655</cx:pt>
          <cx:pt idx="843">-0.012460931093130375</cx:pt>
          <cx:pt idx="844">-0.019107396697488451</cx:pt>
          <cx:pt idx="845">-0.01458803146468495</cx:pt>
          <cx:pt idx="846">0.003047337064901675</cx:pt>
          <cx:pt idx="847">-0.0082754684306844753</cx:pt>
          <cx:pt idx="848">0.015917246936930449</cx:pt>
          <cx:pt idx="849">0.0055300138132294502</cx:pt>
          <cx:pt idx="850">-0.024041092435006801</cx:pt>
          <cx:pt idx="851">-0.02764060732791275</cx:pt>
          <cx:pt idx="852">-0.020057402441736299</cx:pt>
          <cx:pt idx="853">-0.036299990604515248</cx:pt>
          <cx:pt idx="854">-0.044395975274752003</cx:pt>
          <cx:pt idx="855">-0.034038632502909998</cx:pt>
          <cx:pt idx="856">-0.047059004116627251</cx:pt>
          <cx:pt idx="857">-0.032154290106368</cx:pt>
          <cx:pt idx="858">-0.030876838688684499</cx:pt>
          <cx:pt idx="859">-0.027035340061931</cx:pt>
          <cx:pt idx="860">-0.016628772710016199</cx:pt>
          <cx:pt idx="861">-0.0038719818559736002</cx:pt>
          <cx:pt idx="862">-0.0013245795924379099</cx:pt>
          <cx:pt idx="863">-0.00092944396419271998</cx:pt>
          <cx:pt idx="864">-1.7432937405917499e-05</cx:pt>
          <cx:pt idx="865">-5.5929218681593502e-06</cx:pt>
          <cx:pt idx="866">-0.00015816201171175374</cx:pt>
          <cx:pt idx="867">-0.00111520042933263</cx:pt>
          <cx:pt idx="868">-0.0061057966907972754</cx:pt>
          <cx:pt idx="869">-0.0094634487742921245</cx:pt>
          <cx:pt idx="870">-0.017975303210817851</cx:pt>
          <cx:pt idx="871">-0.023353006559161098</cx:pt>
          <cx:pt idx="872">-0.013920784855161074</cx:pt>
          <cx:pt idx="873">-0.01115478981149565</cx:pt>
          <cx:pt idx="874">0.0058902470608962754</cx:pt>
          <cx:pt idx="875">-0.00158466078546586</cx:pt>
          <cx:pt idx="876">0.0099476094960683995</cx:pt>
          <cx:pt idx="877">0.020161705220939775</cx:pt>
          <cx:pt idx="878">-0.022099894446800349</cx:pt>
          <cx:pt idx="879">-0.0265329150090645</cx:pt>
          <cx:pt idx="880">-0.001716812690599295</cx:pt>
          <cx:pt idx="881">-0.030974646858134499</cx:pt>
          <cx:pt idx="882">-0.034766063706868751</cx:pt>
          <cx:pt idx="883">-0.04243648124431925</cx:pt>
          <cx:pt idx="884">-0.0079388357962256254</cx:pt>
          <cx:pt idx="885">-0.011355896143216426</cx:pt>
          <cx:pt idx="886">-0.013353591030664851</cx:pt>
          <cx:pt idx="887">-0.023690146490343001</cx:pt>
          <cx:pt idx="888">-0.0295679497259725</cx:pt>
          <cx:pt idx="889">-0.025990699878791001</cx:pt>
          <cx:pt idx="890">-0.0051064422198979003</cx:pt>
          <cx:pt idx="891">0.01161751669396475</cx:pt>
          <cx:pt idx="892">0.014771226839551024</cx:pt>
          <cx:pt idx="893">-0.0053930357991738001</cx:pt>
          <cx:pt idx="894">-0.01025624516484425</cx:pt>
          <cx:pt idx="895">0.0025792144145094999</cx:pt>
          <cx:pt idx="896">0.011686488459125226</cx:pt>
          <cx:pt idx="897">-4.9030116834811997e-05</cx:pt>
          <cx:pt idx="898">0.015891004143461174</cx:pt>
          <cx:pt idx="899">0.014305261116940251</cx:pt>
          <cx:pt idx="900">0.020660195712554175</cx:pt>
          <cx:pt idx="901">0.022454635016063925</cx:pt>
          <cx:pt idx="902">0.0156087458445085</cx:pt>
          <cx:pt idx="903">0.0096764896248441746</cx:pt>
          <cx:pt idx="904">0.0099777003349871499</cx:pt>
          <cx:pt idx="905">0.0054987613195974748</cx:pt>
          <cx:pt idx="906">0.0053820174168643002</cx:pt>
          <cx:pt idx="907">0.0015208000163330624</cx:pt>
          <cx:pt idx="908">8.5919725773226743e-05</cx:pt>
          <cx:pt idx="909">0.00029011964874695501</cx:pt>
          <cx:pt idx="910">-3.2024500432498999e-05</cx:pt>
          <cx:pt idx="911">-0.0011304681428617575</cx:pt>
          <cx:pt idx="912">-0.0052726333881443497</cx:pt>
          <cx:pt idx="913">-0.0081936979897179758</cx:pt>
          <cx:pt idx="914">-0.0074973516703685751</cx:pt>
          <cx:pt idx="915">-0.010685737743562474</cx:pt>
          <cx:pt idx="916">-0.018629778537907274</cx:pt>
          <cx:pt idx="917">-0.012215547799048324</cx:pt>
          <cx:pt idx="918">0.0055810999090863999</cx:pt>
          <cx:pt idx="919">-0.00097487499462856997</cx:pt>
          <cx:pt idx="920">0.013659337978504601</cx:pt>
          <cx:pt idx="921">-0.00027350816629802998</cx:pt>
          <cx:pt idx="922">-0.025116403825575</cx:pt>
          <cx:pt idx="923">-0.014361327286273101</cx:pt>
          <cx:pt idx="924">-0.0026815687877269749</cx:pt>
          <cx:pt idx="925">-0.019912159239663826</cx:pt>
          <cx:pt idx="926">-0.0061776762714309498</cx:pt>
          <cx:pt idx="927">0.00079574482968659246</cx:pt>
          <cx:pt idx="928">-0.0031395036305194501</cx:pt>
          <cx:pt idx="929">-0.0085452017150724254</cx:pt>
          <cx:pt idx="930">-0.0047036612983098001</cx:pt>
          <cx:pt idx="931">-0.0083971054786931999</cx:pt>
          <cx:pt idx="932">-0.0048429785495210254</cx:pt>
          <cx:pt idx="933">0.003902479510490775</cx:pt>
          <cx:pt idx="934">0.0032456564213353251</cx:pt>
          <cx:pt idx="935">9.4986784273989495e-07</cx:pt>
          <cx:pt idx="936">-0.00010408692183733375</cx:pt>
          <cx:pt idx="937">-7.1034456561351996e-05</cx:pt>
          <cx:pt idx="938">-0.00017691726282209174</cx:pt>
          <cx:pt idx="939">-0.001024962408812105</cx:pt>
          <cx:pt idx="940">-0.0052295617867456502</cx:pt>
          <cx:pt idx="941">-0.0078759729727515496</cx:pt>
          <cx:pt idx="942">-0.01028253337599655</cx:pt>
          <cx:pt idx="943">-0.012460931093130375</cx:pt>
          <cx:pt idx="944">-0.019107396697488451</cx:pt>
          <cx:pt idx="945">-0.01458803146468495</cx:pt>
          <cx:pt idx="946">0.003047337064901675</cx:pt>
          <cx:pt idx="947">-0.0082754684306844753</cx:pt>
          <cx:pt idx="948">0.015917246936930449</cx:pt>
          <cx:pt idx="949">0.0055300138132294502</cx:pt>
          <cx:pt idx="950">-0.024041092435006801</cx:pt>
          <cx:pt idx="951">-0.02764060732791275</cx:pt>
          <cx:pt idx="952">-0.020057402441736299</cx:pt>
          <cx:pt idx="953">-0.036299990604515248</cx:pt>
          <cx:pt idx="954">-0.044395975274752003</cx:pt>
          <cx:pt idx="955">-0.034038632502909998</cx:pt>
          <cx:pt idx="956">-0.047059004116627251</cx:pt>
          <cx:pt idx="957">-0.032154290106368</cx:pt>
          <cx:pt idx="958">-0.030876838688684499</cx:pt>
          <cx:pt idx="959">-0.027035340061931</cx:pt>
          <cx:pt idx="960">-0.016628772710016199</cx:pt>
          <cx:pt idx="961">-0.0038719818559736002</cx:pt>
          <cx:pt idx="962">-0.0013245795924379099</cx:pt>
          <cx:pt idx="963">-0.00092944396419271998</cx:pt>
          <cx:pt idx="964">-1.7432937405917499e-05</cx:pt>
          <cx:pt idx="965">-5.5929218681593502e-06</cx:pt>
          <cx:pt idx="966">-0.00015816201171175374</cx:pt>
          <cx:pt idx="967">-0.00111520042933263</cx:pt>
          <cx:pt idx="968">-0.0061057966907972754</cx:pt>
          <cx:pt idx="969">-0.0094634487742921245</cx:pt>
          <cx:pt idx="970">-0.017975303210817851</cx:pt>
          <cx:pt idx="971">-0.023353006559161098</cx:pt>
          <cx:pt idx="972">-0.013920784855161074</cx:pt>
          <cx:pt idx="973">-0.01115478981149565</cx:pt>
          <cx:pt idx="974">0.0058902470608962754</cx:pt>
          <cx:pt idx="975">-0.00158466078546586</cx:pt>
          <cx:pt idx="976">0.0099476094960683995</cx:pt>
          <cx:pt idx="977">0.020161705220939775</cx:pt>
          <cx:pt idx="978">-0.022099894446800349</cx:pt>
          <cx:pt idx="979">-0.0265329150090645</cx:pt>
          <cx:pt idx="980">-0.001716812690599295</cx:pt>
          <cx:pt idx="981">-0.030974646858134499</cx:pt>
          <cx:pt idx="982">-0.034766063706868751</cx:pt>
          <cx:pt idx="983">-0.04243648124431925</cx:pt>
          <cx:pt idx="984">-0.0079388357962256254</cx:pt>
          <cx:pt idx="985">-0.011355896143216426</cx:pt>
          <cx:pt idx="986">-0.013353591030664851</cx:pt>
          <cx:pt idx="987">-0.023690146490343001</cx:pt>
          <cx:pt idx="988">-0.0295679497259725</cx:pt>
          <cx:pt idx="989">-0.025990699878791001</cx:pt>
          <cx:pt idx="990">-0.0051064422198979003</cx:pt>
          <cx:pt idx="991">0.01161751669396475</cx:pt>
          <cx:pt idx="992">0.014771226839551024</cx:pt>
          <cx:pt idx="993">-0.0053930357991738001</cx:pt>
          <cx:pt idx="994">-0.01025624516484425</cx:pt>
          <cx:pt idx="995">0.0025792144145094999</cx:pt>
          <cx:pt idx="996">0.011686488459125226</cx:pt>
          <cx:pt idx="997">-4.9030116834811997e-05</cx:pt>
          <cx:pt idx="998">0.015891004143461174</cx:pt>
          <cx:pt idx="999">0.014305261116940251</cx:pt>
          <cx:pt idx="1000">0.020660195712554175</cx:pt>
          <cx:pt idx="1001">0.022454635016063925</cx:pt>
          <cx:pt idx="1002">0.0156087458445085</cx:pt>
          <cx:pt idx="1003">0.0096764896248441746</cx:pt>
          <cx:pt idx="1004">0.0099777003349871499</cx:pt>
          <cx:pt idx="1005">0.0054987613195974748</cx:pt>
          <cx:pt idx="1006">0.0053820174168643002</cx:pt>
          <cx:pt idx="1007">0.0015208000163330624</cx:pt>
          <cx:pt idx="1008">8.5919725773226743e-05</cx:pt>
          <cx:pt idx="1009">0.00029011964874695501</cx:pt>
          <cx:pt idx="1010">-3.2024500432498999e-05</cx:pt>
          <cx:pt idx="1011">-0.0011304681428617575</cx:pt>
          <cx:pt idx="1012">-0.0052726333881443497</cx:pt>
          <cx:pt idx="1013">-0.0081936979897179758</cx:pt>
          <cx:pt idx="1014">-0.0074973516703685751</cx:pt>
          <cx:pt idx="1015">-0.010685737743562474</cx:pt>
          <cx:pt idx="1016">-0.018629778537907274</cx:pt>
          <cx:pt idx="1017">-0.012215547799048324</cx:pt>
          <cx:pt idx="1018">0.0055810999090863999</cx:pt>
          <cx:pt idx="1019">-0.00097487499462856997</cx:pt>
          <cx:pt idx="1020">0.013659337978504601</cx:pt>
          <cx:pt idx="1021">-0.00027350816629802998</cx:pt>
          <cx:pt idx="1022">-0.025116403825575</cx:pt>
          <cx:pt idx="1023">-0.014361327286273101</cx:pt>
          <cx:pt idx="1024">-0.0026815687877269749</cx:pt>
          <cx:pt idx="1025">-0.019912159239663826</cx:pt>
          <cx:pt idx="1026">-0.0061776762714309498</cx:pt>
          <cx:pt idx="1027">0.00079574482968659246</cx:pt>
          <cx:pt idx="1028">-0.0031395036305194501</cx:pt>
          <cx:pt idx="1029">-0.0085452017150724254</cx:pt>
          <cx:pt idx="1030">-0.0047036612983098001</cx:pt>
          <cx:pt idx="1031">-0.0083971054786931999</cx:pt>
          <cx:pt idx="1032">-0.0048429785495210254</cx:pt>
          <cx:pt idx="1033">0.003902479510490775</cx:pt>
          <cx:pt idx="1034">0.0032456564213353251</cx:pt>
          <cx:pt idx="1035">9.4986784273989495e-07</cx:pt>
          <cx:pt idx="1036">-0.00010408692183733375</cx:pt>
          <cx:pt idx="1037">-7.1034456561351996e-05</cx:pt>
          <cx:pt idx="1038">-0.00017691726282209174</cx:pt>
          <cx:pt idx="1039">-0.001024962408812105</cx:pt>
          <cx:pt idx="1040">-0.0052295617867456502</cx:pt>
          <cx:pt idx="1041">-0.0078759729727515496</cx:pt>
          <cx:pt idx="1042">-0.01028253337599655</cx:pt>
          <cx:pt idx="1043">-0.012460931093130375</cx:pt>
          <cx:pt idx="1044">-0.019107396697488451</cx:pt>
          <cx:pt idx="1045">-0.01458803146468495</cx:pt>
          <cx:pt idx="1046">0.003047337064901675</cx:pt>
          <cx:pt idx="1047">-0.0082754684306844753</cx:pt>
          <cx:pt idx="1048">0.015917246936930449</cx:pt>
          <cx:pt idx="1049">0.0055300138132294502</cx:pt>
          <cx:pt idx="1050">-0.024041092435006801</cx:pt>
          <cx:pt idx="1051">-0.02764060732791275</cx:pt>
          <cx:pt idx="1052">-0.020057402441736299</cx:pt>
          <cx:pt idx="1053">-0.036299990604515248</cx:pt>
          <cx:pt idx="1054">-0.044395975274752003</cx:pt>
          <cx:pt idx="1055">-0.034038632502909998</cx:pt>
          <cx:pt idx="1056">-0.047059004116627251</cx:pt>
          <cx:pt idx="1057">-0.032154290106368</cx:pt>
          <cx:pt idx="1058">-0.030876838688684499</cx:pt>
          <cx:pt idx="1059">-0.027035340061931</cx:pt>
          <cx:pt idx="1060">-0.016628772710016199</cx:pt>
          <cx:pt idx="1061">-0.0038719818559736002</cx:pt>
          <cx:pt idx="1062">-0.0013245795924379099</cx:pt>
          <cx:pt idx="1063">-0.00092944396419271998</cx:pt>
          <cx:pt idx="1064">-1.7432937405917499e-05</cx:pt>
          <cx:pt idx="1065">-5.5929218681593502e-06</cx:pt>
          <cx:pt idx="1066">-0.00015816201171175374</cx:pt>
          <cx:pt idx="1067">-0.00111520042933263</cx:pt>
          <cx:pt idx="1068">-0.0061057966907972754</cx:pt>
          <cx:pt idx="1069">-0.0094634487742921245</cx:pt>
          <cx:pt idx="1070">-0.017975303210817851</cx:pt>
          <cx:pt idx="1071">-0.023353006559161098</cx:pt>
          <cx:pt idx="1072">-0.013920784855161074</cx:pt>
          <cx:pt idx="1073">-0.01115478981149565</cx:pt>
          <cx:pt idx="1074">0.0058902470608962754</cx:pt>
          <cx:pt idx="1075">-0.00158466078546586</cx:pt>
          <cx:pt idx="1076">0.0099476094960683995</cx:pt>
          <cx:pt idx="1077">0.020161705220939775</cx:pt>
          <cx:pt idx="1078">-0.022099894446800349</cx:pt>
          <cx:pt idx="1079">-0.0265329150090645</cx:pt>
          <cx:pt idx="1080">-0.001716812690599295</cx:pt>
          <cx:pt idx="1081">-0.030974646858134499</cx:pt>
          <cx:pt idx="1082">-0.034766063706868751</cx:pt>
          <cx:pt idx="1083">-0.04243648124431925</cx:pt>
        </cx:lvl>
      </cx:numDim>
    </cx:data>
    <cx:data id="2">
      <cx:numDim type="val">
        <cx:f>Sheet2!$C$1:$C$1084</cx:f>
        <cx:lvl ptCount="1084" formatCode="G/通用格式">
          <cx:pt idx="0">0.00042972457836660502</cx:pt>
          <cx:pt idx="1">-0.00046426162448984199</cx:pt>
          <cx:pt idx="2">7.1446499051372106e-05</cx:pt>
          <cx:pt idx="3">-0.00054455226324304402</cx:pt>
          <cx:pt idx="4">-0.00037803867817343199</cx:pt>
          <cx:pt idx="5">6.5878136277680799e-05</cx:pt>
          <cx:pt idx="6">0.00034773481942998902</cx:pt>
          <cx:pt idx="7">0.00054348243256285898</cx:pt>
          <cx:pt idx="8">-0.00032638282540873301</cx:pt>
          <cx:pt idx="9">0.00010188035983586801</cx:pt>
          <cx:pt idx="10">-0.00073987683986205999</cx:pt>
          <cx:pt idx="11">0.00063480817264240899</cx:pt>
          <cx:pt idx="12">-0.000320369816137742</cx:pt>
          <cx:pt idx="13">-0.0010748425457728799</cx:pt>
          <cx:pt idx="14">-5.1779741837632298e-05</cx:pt>
          <cx:pt idx="15">-0.00075839380201214799</cx:pt>
          <cx:pt idx="16">-0.00041180717513724502</cx:pt>
          <cx:pt idx="17">-0.000136393559008198</cx:pt>
          <cx:pt idx="18">3.76526644719429e-05</cx:pt>
          <cx:pt idx="19">-0.000112985328168191</cx:pt>
          <cx:pt idx="20">0.00018007629930600301</cx:pt>
          <cx:pt idx="21">5.17503835286905e-05</cx:pt>
          <cx:pt idx="22">0.00037912964041548499</cx:pt>
          <cx:pt idx="23">0.00045000051145030901</cx:pt>
          <cx:pt idx="24">-0.00055044055893572704</cx:pt>
          <cx:pt idx="25">7.4296466500973994e-05</cx:pt>
          <cx:pt idx="26">1.25608304874511e-05</cx:pt>
          <cx:pt idx="27">-0.00045131853608797699</cx:pt>
          <cx:pt idx="28">-0.000487659977832615</cx:pt>
          <cx:pt idx="29">7.4181502904589595e-05</cx:pt>
          <cx:pt idx="30">0.00036149674418121399</cx:pt>
          <cx:pt idx="31">-0.00047902672554709399</cx:pt>
          <cx:pt idx="32">0.00061103050581923603</cx:pt>
          <cx:pt idx="33">-0.00013969894490694799</cx:pt>
          <cx:pt idx="34">-0.00047863972910546702</cx:pt>
          <cx:pt idx="35">-0.00060186200458886997</cx:pt>
          <cx:pt idx="36">-0.00069422205093454205</cx:pt>
          <cx:pt idx="37">-0.00025815823620551899</cx:pt>
          <cx:pt idx="38">-0.00053642111663774203</cx:pt>
          <cx:pt idx="39">-0.00057261691758438604</cx:pt>
          <cx:pt idx="40">-0.00127800241510881</cx:pt>
          <cx:pt idx="41">-0.000407754517950337</cx:pt>
          <cx:pt idx="42">-0.00099401028540674992</cx:pt>
          <cx:pt idx="43">-0.00113048065520593</cx:pt>
          <cx:pt idx="44">0.00051114304513233497</cx:pt>
          <cx:pt idx="45">-0.00103764041722245</cx:pt>
          <cx:pt idx="46">-0.00016135851268519999</cx:pt>
          <cx:pt idx="47">-0.000406771703186671</cx:pt>
          <cx:pt idx="48">0.000245496196347829</cx:pt>
          <cx:pt idx="49">-6.3089443718972798e-05</cx:pt>
          <cx:pt idx="50">-0.000414582703222315</cx:pt>
          <cx:pt idx="51">-7.3711114115682506e-05</cx:pt>
          <cx:pt idx="52">0.0010194676423689801</cx:pt>
          <cx:pt idx="53">0.00056162787881326596</cx:pt>
          <cx:pt idx="54">-0.0013261052524036799</cx:pt>
          <cx:pt idx="55">0.00026537896278264498</cx:pt>
          <cx:pt idx="56">-0.00049424798367941696</cx:pt>
          <cx:pt idx="57">0.000672667268460168</cx:pt>
          <cx:pt idx="58">0.00016256974100922999</cx:pt>
          <cx:pt idx="59">0.00019097238719677299</cx:pt>
          <cx:pt idx="60">1.02378291786649e-05</cx:pt>
          <cx:pt idx="61">-0.000233695666733312</cx:pt>
          <cx:pt idx="62">8.3997251619522095e-05</cx:pt>
          <cx:pt idx="63">7.3252979467264398e-05</cx:pt>
          <cx:pt idx="64">-0.0023295635708593201</cx:pt>
          <cx:pt idx="65">-0.0020178832128608499</cx:pt>
          <cx:pt idx="66">-0.00347630393310192</cx:pt>
          <cx:pt idx="67">-0.00385833974866856</cx:pt>
          <cx:pt idx="68">-0.0048136817226315798</cx:pt>
          <cx:pt idx="69">-0.00530801692889055</cx:pt>
          <cx:pt idx="70">-0.0064296178045416602</cx:pt>
          <cx:pt idx="71">-0.0044598131122232203</cx:pt>
          <cx:pt idx="72">-0.0044372674307620102</cx:pt>
          <cx:pt idx="73">-0.0039454201593157904</cx:pt>
          <cx:pt idx="74">-0.00217243380671861</cx:pt>
          <cx:pt idx="75">-0.0015262330289982601</cx:pt>
          <cx:pt idx="76">-0.00065635818971010896</cx:pt>
          <cx:pt idx="77">-0.00087870199557433897</cx:pt>
          <cx:pt idx="78">-0.00044805339918466098</cx:pt>
          <cx:pt idx="79">0.00087389458334155296</cx:pt>
          <cx:pt idx="80">-0.00037678870239130199</cx:pt>
          <cx:pt idx="81">-0.00072904122258408402</cx:pt>
          <cx:pt idx="82">-9.4867972364344206e-05</cx:pt>
          <cx:pt idx="83">-0.00043503117264580499</cx:pt>
          <cx:pt idx="84">-0.00017844821481786101</cx:pt>
          <cx:pt idx="85">-0.00060734096749587502</cx:pt>
          <cx:pt idx="86">0.00085622185137608996</cx:pt>
          <cx:pt idx="87">-5.6019124529594102e-05</cx:pt>
          <cx:pt idx="88">6.1435682721433095e-05</cx:pt>
          <cx:pt idx="89">3.1481297271950903e-05</cx:pt>
          <cx:pt idx="90">-0.00034155638699798999</cx:pt>
          <cx:pt idx="91">-0.00041105116792170801</cx:pt>
          <cx:pt idx="92">-0.0028243996188845998</cx:pt>
          <cx:pt idx="93">-0.00401523707200934</cx:pt>
          <cx:pt idx="94">-0.0057167434628375901</cx:pt>
          <cx:pt idx="95">-0.0042507826605053499</cx:pt>
          <cx:pt idx="96">-0.0123241221038924</cx:pt>
          <cx:pt idx="97">-0.0212022482041767</cx:pt>
          <cx:pt idx="98">-0.017979773583155102</cx:pt>
          <cx:pt idx="99">-0.016229061592992301</cx:pt>
          <cx:pt idx="100">-0.0109280731038408</cx:pt>
          <cx:pt idx="101">-0.0023311629886745501</cx:pt>
          <cx:pt idx="102">0.0090696511071497593</cx:pt>
          <cx:pt idx="103">0.000999344774391219</cx:pt>
          <cx:pt idx="104">-0.00063651088135011698</cx:pt>
          <cx:pt idx="105">-0.00044933378056652402</cx:pt>
          <cx:pt idx="106">0.0022749522764679599</cx:pt>
          <cx:pt idx="107">0.0038723008978925901</cx:pt>
          <cx:pt idx="108">0.00015538385306510099</cx:pt>
          <cx:pt idx="109">-0.000115309995887836</cx:pt>
          <cx:pt idx="110">-0.00038788162468491498</cx:pt>
          <cx:pt idx="111">0.00054970494510190497</cx:pt>
          <cx:pt idx="112">0.000134162671624764</cx:pt>
          <cx:pt idx="113">0.00015068734146139699</cx:pt>
          <cx:pt idx="114">0.00238735641698332</cx:pt>
          <cx:pt idx="115">0.00024624730408894099</cx:pt>
          <cx:pt idx="116">0.00043866718168540002</cx:pt>
          <cx:pt idx="117">0.0011202627893962</cx:pt>
          <cx:pt idx="118">-0.00124361378689921</cx:pt>
          <cx:pt idx="119">-0.0056197689342282597</cx:pt>
          <cx:pt idx="120">-0.0116114473629649</cx:pt>
          <cx:pt idx="121">-0.015363210039620901</cx:pt>
          <cx:pt idx="122">-0.0142089606722189</cx:pt>
          <cx:pt idx="123">-0.0071347735022343501</cx:pt>
          <cx:pt idx="124">-0.0067496431583005702</cx:pt>
          <cx:pt idx="125">-0.0091321196289220492</cx:pt>
          <cx:pt idx="126">-0.023229556816931899</cx:pt>
          <cx:pt idx="127">-0.0120145945115209</cx:pt>
          <cx:pt idx="128">0.00288971596117074</cx:pt>
          <cx:pt idx="129">0.0078944061012558003</cx:pt>
          <cx:pt idx="130">0.012484923281341801</cx:pt>
          <cx:pt idx="131">0.0041084829224907202</cx:pt>
          <cx:pt idx="132">0.00165229877627456</cx:pt>
          <cx:pt idx="133">0.015054866339734199</cx:pt>
          <cx:pt idx="134">0.0165772645511327</cx:pt>
          <cx:pt idx="135">0.0073794512251833299</cx:pt>
          <cx:pt idx="136">-0.00194252504780185</cx:pt>
          <cx:pt idx="137">-0.000366718478410258</cx:pt>
          <cx:pt idx="138">0.00024205093328484101</cx:pt>
          <cx:pt idx="139">-0.00023120748081446499</cx:pt>
          <cx:pt idx="140">-0.00061707129832461497</cx:pt>
          <cx:pt idx="141">0.00026537674815099</cx:pt>
          <cx:pt idx="142">-2.8465276797309699e-05</cx:pt>
          <cx:pt idx="143">0.00094982195519971099</cx:pt>
          <cx:pt idx="144">0.00084940565715208201</cx:pt>
          <cx:pt idx="145">0.010322872722804299</cx:pt>
          <cx:pt idx="146">0.0058049743221295896</cx:pt>
          <cx:pt idx="147">-0.0095577893079374608</cx:pt>
          <cx:pt idx="148">-0.0053833617851570996</cx:pt>
          <cx:pt idx="149">0.0071621866190077601</cx:pt>
          <cx:pt idx="150">-0.0067182283114783099</cx:pt>
          <cx:pt idx="151">0.012543550402305301</cx:pt>
          <cx:pt idx="152">0.028796201665243101</cx:pt>
          <cx:pt idx="153">0.0046352726737160501</cx:pt>
          <cx:pt idx="154">-0.0083734017085965607</cx:pt>
          <cx:pt idx="155">-0.0120892844890414</cx:pt>
          <cx:pt idx="156">-0.018047862340215302</cx:pt>
          <cx:pt idx="157">0.0092777319404731499</cx:pt>
          <cx:pt idx="158">0.012783236185172899</cx:pt>
          <cx:pt idx="159">0.0092647135884431908</cx:pt>
          <cx:pt idx="160">-0.00171419428537242</cx:pt>
          <cx:pt idx="161">0.0070303345853529398</cx:pt>
          <cx:pt idx="162">0.014637561555566199</cx:pt>
          <cx:pt idx="163">0.0034338389291631798</cx:pt>
          <cx:pt idx="164">-0.0016471945518373801</cx:pt>
          <cx:pt idx="165">-0.00037221057038207403</cx:pt>
          <cx:pt idx="166">-0.0030142897349492402</cx:pt>
          <cx:pt idx="167">0.00085546356175915795</cx:pt>
          <cx:pt idx="168">0.00063685311029103796</cx:pt>
          <cx:pt idx="169">-7.5498209521513096e-06</cx:pt>
          <cx:pt idx="170">-0.00072755449727229902</cx:pt>
          <cx:pt idx="171">-0.00071775316157084797</cx:pt>
          <cx:pt idx="172">7.05452691319769e-05</cx:pt>
          <cx:pt idx="173">0.0060904572651747499</cx:pt>
          <cx:pt idx="174">0.0097286095655756601</cx:pt>
          <cx:pt idx="175">0.0038152221489699198</cx:pt>
          <cx:pt idx="176">0.0097231326335836792</cx:pt>
          <cx:pt idx="177">0.0022616143589593799</cx:pt>
          <cx:pt idx="178">-0.00351532651106663</cx:pt>
          <cx:pt idx="179">0.036277783494912001</cx:pt>
          <cx:pt idx="180">0.031288464587724302</cx:pt>
          <cx:pt idx="181">0.0234282150083223</cx:pt>
          <cx:pt idx="182">0.0238752733622444</cx:pt>
          <cx:pt idx="183">0.024622759111403599</cx:pt>
          <cx:pt idx="184">0.030737946995363901</cx:pt>
          <cx:pt idx="185">0.021573726175697101</cx:pt>
          <cx:pt idx="186">0.0144270036958539</cx:pt>
          <cx:pt idx="187">0.0239809899512409</cx:pt>
          <cx:pt idx="188">0.019849420435298401</cx:pt>
          <cx:pt idx="189">0.0125245716395141</cx:pt>
          <cx:pt idx="190">0.012148936839810999</cx:pt>
          <cx:pt idx="191">0.010171056572540299</cx:pt>
          <cx:pt idx="192">-0.0031647153692882599</cx:pt>
          <cx:pt idx="193">-0.0046472700057819897</cx:pt>
          <cx:pt idx="194">-0.0033150496756373</cx:pt>
          <cx:pt idx="195">-0.0028736080438352802</cx:pt>
          <cx:pt idx="196">0.000101030586602002</cx:pt>
          <cx:pt idx="197">-0.00032443730878255802</cx:pt>
          <cx:pt idx="198">0.0032620787971155201</cx:pt>
          <cx:pt idx="199">0.00052652899178747253</cx:pt>
          <cx:pt idx="200">-0.00074372588462373254</cx:pt>
          <cx:pt idx="201">-0.001861870703365245</cx:pt>
          <cx:pt idx="202">0.0011184398527248275</cx:pt>
          <cx:pt idx="203">-0.0023018779189570926</cx:pt>
          <cx:pt idx="204">-0.0060621437369072252</cx:pt>
          <cx:pt idx="205">0.00079085822731684002</cx:pt>
          <cx:pt idx="206">0.0018611919423157</cx:pt>
          <cx:pt idx="207">0.0078323475484742243</cx:pt>
          <cx:pt idx="208">0.0096692568398094748</cx:pt>
          <cx:pt idx="209">0.0037635571828141998</cx:pt>
          <cx:pt idx="210">-4.8167281565453497e-05</cx:pt>
          <cx:pt idx="211">0.0030258601665450499</cx:pt>
          <cx:pt idx="212">0.0081784344587161242</cx:pt>
          <cx:pt idx="213">0.0053997378405809</cx:pt>
          <cx:pt idx="214">0.0030626532438640251</cx:pt>
          <cx:pt idx="215">0.0074513298045048252</cx:pt>
          <cx:pt idx="216">0.0040686626681488251</cx:pt>
          <cx:pt idx="217">0.0038320048612161999</cx:pt>
          <cx:pt idx="218">0.0039276563310779999</cx:pt>
          <cx:pt idx="219">0.0041510962842130003</cx:pt>
          <cx:pt idx="220">7.3161753347215745e-05</cx:pt>
          <cx:pt idx="221">-0.0016769927655208849</cx:pt>
          <cx:pt idx="222">-0.00098022261475555505</cx:pt>
          <cx:pt idx="223">-0.00082338097140373248</cx:pt>
          <cx:pt idx="224">-0.00022194159808017175</cx:pt>
          <cx:pt idx="225">-2.488265246048995e-05</cx:pt>
          <cx:pt idx="226">0.00064376097491317</cx:pt>
          <cx:pt idx="227">-0.00042009874609297249</cx:pt>
          <cx:pt idx="228">-0.0020098754668327976</cx:pt>
          <cx:pt idx="229">-0.002151191450198345</cx:pt>
          <cx:pt idx="230">0.0012885631811182751</cx:pt>
          <cx:pt idx="231">-0.0011262944255785775</cx:pt>
          <cx:pt idx="232">0.0041120805151769252</cx:pt>
          <cx:pt idx="233">0.0032369518442748502</cx:pt>
          <cx:pt idx="234">0.0020970815668961526</cx:pt>
          <cx:pt idx="235">0.0040458025958754751</cx:pt>
          <cx:pt idx="236">0.00072641712983385497</cx:pt>
          <cx:pt idx="237">0.0022018840299821325</cx:pt>
          <cx:pt idx="238">0.00016447530998492624</cx:pt>
          <cx:pt idx="239">0.0058772120791909747</cx:pt>
          <cx:pt idx="240">-0.0022090010171868348</cx:pt>
          <cx:pt idx="241">-0.0067803665317342247</cx:pt>
          <cx:pt idx="242">0.0042831185268893497</cx:pt>
          <cx:pt idx="243">0.0036903180383672249</cx:pt>
          <cx:pt idx="244">-0.0019783228219209699</cx:pt>
          <cx:pt idx="245">0.0055542878221657753</cx:pt>
          <cx:pt idx="246">0.0036536711443216499</cx:pt>
          <cx:pt idx="247">0.0012487803623930775</cx:pt>
          <cx:pt idx="248">0.00063492789891214001</cx:pt>
          <cx:pt idx="249">0.00082890032793826751</cx:pt>
          <cx:pt idx="250">-0.00033130170732773002</cx:pt>
          <cx:pt idx="251">4.1100893331746999e-05</cx:pt>
          <cx:pt idx="252">0.00011578282828360424</cx:pt>
          <cx:pt idx="253">-3.0355490605318499e-05</cx:pt>
          <cx:pt idx="254">-0.00035996126325552502</cx:pt>
          <cx:pt idx="255">-0.0010886813147756825</cx:pt>
          <cx:pt idx="256">-0.0016213208921115299</cx:pt>
          <cx:pt idx="257">-0.0010694313653167875</cx:pt>
          <cx:pt idx="258">0.0026300770638792749</cx:pt>
          <cx:pt idx="259">0.001260052702933245</cx:pt>
          <cx:pt idx="260">0.00195298863009625</cx:pt>
          <cx:pt idx="261">0.0013299297908131225</cx:pt>
          <cx:pt idx="262">-0.0035237404182144249</cx:pt>
          <cx:pt idx="263">-0.0016057709232280999</cx:pt>
          <cx:pt idx="264">-0.0033598673170284251</cx:pt>
          <cx:pt idx="265">0.0010579420036634199</cx:pt>
          <cx:pt idx="266">-0.00051816128982056745</cx:pt>
          <cx:pt idx="267">0.0015671966116204874</cx:pt>
          <cx:pt idx="268">-0.00188424267854895</cx:pt>
          <cx:pt idx="269">-0.0020586962395176748</cx:pt>
          <cx:pt idx="270">-0.0018516601059158275</cx:pt>
          <cx:pt idx="271">0.0031787483440737</cx:pt>
          <cx:pt idx="272">0.0030156729876356248</cx:pt>
          <cx:pt idx="273">0.0071725533448441002</cx:pt>
          <cx:pt idx="274">0.006577398744848275</cx:pt>
          <cx:pt idx="275">0.0025857055873615251</cx:pt>
          <cx:pt idx="276">-0.001302227365510695</cx:pt>
          <cx:pt idx="277">-0.00085013704883840505</cx:pt>
          <cx:pt idx="278">8.7004626604356248e-05</cx:pt>
          <cx:pt idx="279">0.0002672530200826775</cx:pt>
          <cx:pt idx="280">-6.0084386960578498e-05</cx:pt>
          <cx:pt idx="281">0.00025272579508024001</cx:pt>
          <cx:pt idx="282">-0.00016181010203318699</cx:pt>
          <cx:pt idx="283">-0.0016489745456933424</cx:pt>
          <cx:pt idx="284">-0.00054000063185638504</cx:pt>
          <cx:pt idx="285">0.0012234600175645475</cx:pt>
          <cx:pt idx="286">-0.001034390046266845</cx:pt>
          <cx:pt idx="287">-0.0024704323805084276</cx:pt>
          <cx:pt idx="288">-0.0053113665991380253</cx:pt>
          <cx:pt idx="289">-0.0058184488322227503</cx:pt>
          <cx:pt idx="290">-0.0095252136511123006</cx:pt>
          <cx:pt idx="291">-0.0038103570954455498</cx:pt>
          <cx:pt idx="292">-0.0023234213669346975</cx:pt>
          <cx:pt idx="293">-0.0093521326735458744</cx:pt>
          <cx:pt idx="294">-0.0082706925899692502</cx:pt>
          <cx:pt idx="295">-0.0093768148413456744</cx:pt>
          <cx:pt idx="296">-0.0052354663160915499</cx:pt>
          <cx:pt idx="297">-0.0072599557470198499</cx:pt>
          <cx:pt idx="298">-0.0027425720097261248</cx:pt>
          <cx:pt idx="299">0.012819618359463899</cx:pt>
          <cx:pt idx="300">0.0103856055943739</cx:pt>
          <cx:pt idx="301">-0.0043614614916403002</cx:pt>
          <cx:pt idx="302">0.0274473864653643</cx:pt>
          <cx:pt idx="303">0.021972020769643101</cx:pt>
          <cx:pt idx="304">-0.0025162821137508502</cx:pt>
          <cx:pt idx="305">-0.0019848415775571599</cx:pt>
          <cx:pt idx="306">0.00024814546533493602</cx:pt>
          <cx:pt idx="307">0.00053941234317551998</cx:pt>
          <cx:pt idx="308">0.00049354002646962195</cx:pt>
          <cx:pt idx="309">-0.00052229030795118703</cx:pt>
          <cx:pt idx="310">0.00133882887310619</cx:pt>
          <cx:pt idx="311">-0.0039702489693083801</cx:pt>
          <cx:pt idx="312">-0.0017851878186550001</cx:pt>
          <cx:pt idx="313">0.0093828830257306796</cx:pt>
          <cx:pt idx="314">-0.00341876758757927</cx:pt>
          <cx:pt idx="315">-0.0050413136448047204</cx:pt>
          <cx:pt idx="316">-0.0070124323673045998</cx:pt>
          <cx:pt idx="317">-0.0118309332818786</cx:pt>
          <cx:pt idx="318">-0.00379299405874799</cx:pt>
          <cx:pt idx="319">-0.013919987203317</cx:pt>
          <cx:pt idx="320">-0.022606412268144301</cx:pt>
          <cx:pt idx="321">-0.061012971202355</cx:pt>
          <cx:pt idx="322">-0.035598391009467802</cx:pt>
          <cx:pt idx="323">-0.019269251989048702</cx:pt>
          <cx:pt idx="324">0.0020421200155631902</cx:pt>
          <cx:pt idx="325">-0.0076776398876567398</cx:pt>
          <cx:pt idx="326">-0.0156148852432214</cx:pt>
          <cx:pt idx="327">-0.0055505036373857701</cx:pt>
          <cx:pt idx="328">0.0041702705491816197</cx:pt>
          <cx:pt idx="329">-0.0055071715312923798</cx:pt>
          <cx:pt idx="330">0.011078974013242499</cx:pt>
          <cx:pt idx="331">0.0168183306621074</cx:pt>
          <cx:pt idx="332">0.0109532061448944</cx:pt>
          <cx:pt idx="333">0.0016763290517280401</cx:pt>
          <cx:pt idx="334">0.00166706521828593</cx:pt>
          <cx:pt idx="335">-0.00106388083746696</cx:pt>
          <cx:pt idx="336">-1.71561772589712e-05</cx:pt>
          <cx:pt idx="337">0.00055005444255770697</cx:pt>
          <cx:pt idx="338">0.0020448773003448502</cx:pt>
          <cx:pt idx="339">-0.0063663599431435297</cx:pt>
          <cx:pt idx="340">0.0081385239904197895</cx:pt>
          <cx:pt idx="341">0.010695898381637901</cx:pt>
          <cx:pt idx="342">-0.0046949637832358398</cx:pt>
          <cx:pt idx="343">-0.0043271128223102001</cx:pt>
          <cx:pt idx="344">-0.0080680319613204293</cx:pt>
          <cx:pt idx="345">-0.0265473651782758</cx:pt>
          <cx:pt idx="346">-0.020177414335387101</cx:pt>
          <cx:pt idx="347">-0.0382084066649837</cx:pt>
          <cx:pt idx="348">-0.047210441968060998</cx:pt>
          <cx:pt idx="349">-0.024912685237147</cx:pt>
          <cx:pt idx="350">-0.0057449960694199399</cx:pt>
          <cx:pt idx="351">0.029112544354969801</cx:pt>
          <cx:pt idx="352">0.028439103051444099</cx:pt>
          <cx:pt idx="353">0.0041057264985218398</cx:pt>
          <cx:pt idx="354">-0.0042126175208029798</cx:pt>
          <cx:pt idx="355">-0.0108699598935271</cx:pt>
          <cx:pt idx="356">-0.00424965977771616</cx:pt>
          <cx:pt idx="357">0.017105715027637899</cx:pt>
          <cx:pt idx="358">0.018223840578390899</cx:pt>
          <cx:pt idx="359">0.0237643978339361</cx:pt>
          <cx:pt idx="360">0.0043291872194870301</cx:pt>
          <cx:pt idx="361">0.00146002590090727</cx:pt>
          <cx:pt idx="362">0.0029878142250944401</cx:pt>
          <cx:pt idx="363">-0.00010925588360488101</cx:pt>
          <cx:pt idx="364">0.0011369281989453001</cx:pt>
          <cx:pt idx="365">0.000327907548082946</cx:pt>
          <cx:pt idx="366">2.2608884016536e-05</cx:pt>
          <cx:pt idx="367">-0.0057813170745090701</cx:pt>
          <cx:pt idx="368">0.0085239805711924497</cx:pt>
          <cx:pt idx="369">0.0074703409664685499</cx:pt>
          <cx:pt idx="370">-0.0056788696383594101</cx:pt>
          <cx:pt idx="371">0.0080533772500217607</cx:pt>
          <cx:pt idx="372">0.0045023679246414001</cx:pt>
          <cx:pt idx="373">-0.0060653773664682501</cx:pt>
          <cx:pt idx="374">-0.017105078362486599</cx:pt>
          <cx:pt idx="375">-0.0221744678718949</cx:pt>
          <cx:pt idx="376">-0.019695435233731601</cx:pt>
          <cx:pt idx="377">0.0055695833024107001</cx:pt>
          <cx:pt idx="378">0.050048638088155802</cx:pt>
          <cx:pt idx="379">0.062786876701437802</cx:pt>
          <cx:pt idx="380">0.0162415947703816</cx:pt>
          <cx:pt idx="381">0.0108389722740195</cx:pt>
          <cx:pt idx="382">0.0032434591078134701</cx:pt>
          <cx:pt idx="383">0.0057878636648112398</cx:pt>
          <cx:pt idx="384">0.013504281049978899</cx:pt>
          <cx:pt idx="385">0.015799698634489399</cx:pt>
          <cx:pt idx="386">0.024549020583169798</cx:pt>
          <cx:pt idx="387">0.0089536137896320707</cx:pt>
          <cx:pt idx="388">-0.0099321551488763295</cx:pt>
          <cx:pt idx="389">-0.0050396628785440104</cx:pt>
          <cx:pt idx="390">-0.0054668356064039598</cx:pt>
          <cx:pt idx="391">2.64679009401355e-05</cx:pt>
          <cx:pt idx="392">-0.00029266885973249602</cx:pt>
          <cx:pt idx="393">-0.000394481182873536</cx:pt>
          <cx:pt idx="394">5.4785397441644101e-05</cx:pt>
          <cx:pt idx="395">-0.00166611066207593</cx:pt>
          <cx:pt idx="396">0.00685633825240677</cx:pt>
          <cx:pt idx="397">0.00278017228845208</cx:pt>
          <cx:pt idx="398">-0.016885123293217799</cx:pt>
          <cx:pt idx="399">0.00331051040733754</cx:pt>
          <cx:pt idx="400">0.0089275466090100002</cx:pt>
          <cx:pt idx="401">0.02435376479622</cx:pt>
          <cx:pt idx="402">0.0058225139076824297</cx:pt>
          <cx:pt idx="403">-0.0083768242447470193</cx:pt>
          <cx:pt idx="404">0.023326978729924699</cx:pt>
          <cx:pt idx="405">0.031811301202810401</cx:pt>
          <cx:pt idx="406">0.067612170274304897</cx:pt>
          <cx:pt idx="407">0.063425382623035306</cx:pt>
          <cx:pt idx="408">0.017078470357675801</cx:pt>
          <cx:pt idx="409">0.0065956166684952499</cx:pt>
          <cx:pt idx="410">0.0023734529626117402</cx:pt>
          <cx:pt idx="411">0.024720288226724601</cx:pt>
          <cx:pt idx="412">-0.0011200972188645901</cx:pt>
          <cx:pt idx="413">-0.00182701300297592</cx:pt>
          <cx:pt idx="414">0.0155653977035934</cx:pt>
          <cx:pt idx="415">-0.00029531020100921602</cx:pt>
          <cx:pt idx="416">-0.0238544481141361</cx:pt>
          <cx:pt idx="417">-0.0098027830903012394</cx:pt>
          <cx:pt idx="418">-0.0047436637919907503</cx:pt>
          <cx:pt idx="419">-6.2657278392659504e-05</cx:pt>
          <cx:pt idx="420">0.00039096972179973897</cx:pt>
          <cx:pt idx="421">-0.00045567364015760301</cx:pt>
          <cx:pt idx="422">0.00028770586411790697</cx:pt>
          <cx:pt idx="423">0.00032125214666326102</cx:pt>
          <cx:pt idx="424">0.00580432289951346</cx:pt>
          <cx:pt idx="425">-0.011612295108105899</cx:pt>
          <cx:pt idx="426">-0.032078684673787702</cx:pt>
          <cx:pt idx="427">-0.00688084836631525</cx:pt>
          <cx:pt idx="428">0.0021260222546053802</cx:pt>
          <cx:pt idx="429">0.024153823473487799</cx:pt>
          <cx:pt idx="430">0.0095347915559812393</cx:pt>
          <cx:pt idx="431">0.0067011775052099702</cx:pt>
          <cx:pt idx="432">0.0141856573587778</cx:pt>
          <cx:pt idx="433">0.059200326478207103</cx:pt>
          <cx:pt idx="434">0.069771341380307203</cx:pt>
          <cx:pt idx="435">0.047662836812517297</cx:pt>
          <cx:pt idx="436">0.034384685544286399</cx:pt>
          <cx:pt idx="437">0.028040365154028399</cx:pt>
          <cx:pt idx="438">-0.00299854888563227</cx:pt>
          <cx:pt idx="439">-0.026356671331903898</cx:pt>
          <cx:pt idx="440">-0.036088725684991801</cx:pt>
          <cx:pt idx="441">-0.0065696480433485201</cx:pt>
          <cx:pt idx="442">0.026771982709880002</cx:pt>
          <cx:pt idx="443">-0.0072872104064616002</cx:pt>
          <cx:pt idx="444">-0.018784952806936199</cx:pt>
          <cx:pt idx="445">-0.0097770187384203008</cx:pt>
          <cx:pt idx="446">-0.00162468705943883</cx:pt>
          <cx:pt idx="447">0.00038317785633028902</cx:pt>
          <cx:pt idx="448">-0.000547305435869455</cx:pt>
          <cx:pt idx="449">-3.6328521989878698e-05</cx:pt>
          <cx:pt idx="450">-0.00057718139153695104</cx:pt>
          <cx:pt idx="451">-0.0039032485353340499</cx:pt>
          <cx:pt idx="452">-0.00403086741656755</cx:pt>
          <cx:pt idx="453">-0.019280479878694998</cx:pt>
          <cx:pt idx="454">-0.015280366497256601</cx:pt>
          <cx:pt idx="455">-0.016406910961285499</cx:pt>
          <cx:pt idx="456">-0.0101051858396419</cx:pt>
          <cx:pt idx="457">-0.0103880019571281</cx:pt>
          <cx:pt idx="458">-0.011941406746865999</cx:pt>
          <cx:pt idx="459">-0.000191078342609226</cx:pt>
          <cx:pt idx="460">0.040947924269701702</cx:pt>
          <cx:pt idx="461">0.050068252574039303</cx:pt>
          <cx:pt idx="462">0.040670930473501503</cx:pt>
          <cx:pt idx="463">0.035140731302165398</cx:pt>
          <cx:pt idx="464">0.023137396403498101</cx:pt>
          <cx:pt idx="465">-0.011186430109873901</cx:pt>
          <cx:pt idx="466">-0.024576213972996301</cx:pt>
          <cx:pt idx="467">-0.033550834889928501</cx:pt>
          <cx:pt idx="468">-0.032367220854103998</cx:pt>
          <cx:pt idx="469">-0.0131179333581345</cx:pt>
          <cx:pt idx="470">0.0147756103702363</cx:pt>
          <cx:pt idx="471">-0.0016109505526148201</cx:pt>
          <cx:pt idx="472">-0.014762787699849501</cx:pt>
          <cx:pt idx="473">-0.0119362370027685</cx:pt>
          <cx:pt idx="474">-0.0049478936819034704</cx:pt>
          <cx:pt idx="475">-0.00083451497928359103</cx:pt>
          <cx:pt idx="476">0.00055467870505435102</cx:pt>
          <cx:pt idx="477">-0.00091167571031112895</cx:pt>
          <cx:pt idx="478">-0.00078364516228481397</cx:pt>
          <cx:pt idx="479">-0.0065569651113627303</cx:pt>
          <cx:pt idx="480">-0.0144387278033139</cx:pt>
          <cx:pt idx="481">-0.0221739066334905</cx:pt>
          <cx:pt idx="482">-0.021800578638400001</cx:pt>
          <cx:pt idx="483">-0.0247398428136862</cx:pt>
          <cx:pt idx="484">-0.024907064180129199</cx:pt>
          <cx:pt idx="485">-0.048048285385878298</cx:pt>
          <cx:pt idx="486">-0.047972911487820798</cx:pt>
          <cx:pt idx="487">7.9559361997921305e-05</cx:pt>
          <cx:pt idx="488">0.010887916409415299</cx:pt>
          <cx:pt idx="489">0.0124881834387607</cx:pt>
          <cx:pt idx="490">-0.00056541691190430804</cx:pt>
          <cx:pt idx="491">-0.0086210407620856203</cx:pt>
          <cx:pt idx="492">-0.017224299045497299</cx:pt>
          <cx:pt idx="493">-0.043013002876922099</cx:pt>
          <cx:pt idx="494">-0.033647087961073199</cx:pt>
          <cx:pt idx="495">-0.043221542597864003</cx:pt>
          <cx:pt idx="496">-0.020674539434577401</cx:pt>
          <cx:pt idx="497">-0.0015454821543631799</cx:pt>
          <cx:pt idx="498">0.0089980782529531702</cx:pt>
          <cx:pt idx="499">-0.00032808576205812899</cx:pt>
          <cx:pt idx="500">-0.0087062784165738306</cx:pt>
          <cx:pt idx="501">-0.0023837990966103098</cx:pt>
          <cx:pt idx="502">-0.00066300809472668199</cx:pt>
          <cx:pt idx="503">4.5959968920931699e-05</cx:pt>
          <cx:pt idx="504">-0.00048328886050450398</cx:pt>
          <cx:pt idx="505">-0.00018733597318664201</cx:pt>
          <cx:pt idx="506">-0.00080025847729075399</cx:pt>
          <cx:pt idx="507">-0.0085351899026778495</cx:pt>
          <cx:pt idx="508">-0.021483377573498399</cx:pt>
          <cx:pt idx="509">-0.0124773928243669</cx:pt>
          <cx:pt idx="510">-0.018053810657223699</cx:pt>
          <cx:pt idx="511">-0.041508187877792202</cx:pt>
          <cx:pt idx="512">-0.056153127132337</cx:pt>
          <cx:pt idx="513">-0.070889579926401394</cx:pt>
          <cx:pt idx="514">-0.043956672455345402</cx:pt>
          <cx:pt idx="515">-0.0147782518479538</cx:pt>
          <cx:pt idx="516">-0.018842035469122501</cx:pt>
          <cx:pt idx="517">0.0102971240515268</cx:pt>
          <cx:pt idx="518">-0.0106714709508986</cx:pt>
          <cx:pt idx="519">-0.029918852777926899</cx:pt>
          <cx:pt idx="520">-0.0220396112886341</cx:pt>
          <cx:pt idx="521">-0.038202995046476999</cx:pt>
          <cx:pt idx="522">-0.0345749882964577</cx:pt>
          <cx:pt idx="523">-0.055391800619091297</cx:pt>
          <cx:pt idx="524">-0.019117777397894099</cx:pt>
          <cx:pt idx="525">-0.0108193595457281</cx:pt>
          <cx:pt idx="526">-0.0146484466461785</cx:pt>
          <cx:pt idx="527">-0.018862788576983099</cx:pt>
          <cx:pt idx="528">-0.0115944529783715</cx:pt>
          <cx:pt idx="529">-0.0027498887859895198</cx:pt>
          <cx:pt idx="530">0.0019977493970962401</cx:pt>
          <cx:pt idx="531">-0.00010298299136852199</cx:pt>
          <cx:pt idx="532">0.00021172324051936401</cx:pt>
          <cx:pt idx="533">2.8788061148642701e-05</cx:pt>
          <cx:pt idx="534">-8.3159289478135101e-05</cx:pt>
          <cx:pt idx="535">-0.0079044023668619103</cx:pt>
          <cx:pt idx="536">-0.0117191219733833</cx:pt>
          <cx:pt idx="537">-0.0083702318374953392</cx:pt>
          <cx:pt idx="538">-0.0031332024598290202</cx:pt>
          <cx:pt idx="539">-0.032228685238332201</cx:pt>
          <cx:pt idx="540">-0.051062546063955799</cx:pt>
          <cx:pt idx="541">-0.055818948300914502</cx:pt>
          <cx:pt idx="542">-0.053858712246107401</cx:pt>
          <cx:pt idx="543">-0.052169436565632103</cx:pt>
          <cx:pt idx="544">-0.033371323527906498</cx:pt>
          <cx:pt idx="545">-0.037690265506471102</cx:pt>
          <cx:pt idx="546">-0.028818298416872602</cx:pt>
          <cx:pt idx="547">-0.00270053679045378</cx:pt>
          <cx:pt idx="548">-0.024338659418201299</cx:pt>
          <cx:pt idx="549">-0.0239470734302368</cx:pt>
          <cx:pt idx="550">-0.036382357425860302</cx:pt>
          <cx:pt idx="551">-0.0348456534506403</cx:pt>
          <cx:pt idx="552">-0.035590407259812898</cx:pt>
          <cx:pt idx="553">-0.0264875716507528</cx:pt>
          <cx:pt idx="554">-0.0250366949534588</cx:pt>
          <cx:pt idx="555">-0.016906786116519999</cx:pt>
          <cx:pt idx="556">-0.011742965529958901</cx:pt>
          <cx:pt idx="557">-0.0046006676294761796</cx:pt>
          <cx:pt idx="558">-0.00068432194612546302</cx:pt>
          <cx:pt idx="559">0.00063112038659738701</cx:pt>
          <cx:pt idx="560">0.000291430242274335</cx:pt>
          <cx:pt idx="561">-7.1699257544658105e-05</cx:pt>
          <cx:pt idx="562">-0.0011093914358255299</cx:pt>
          <cx:pt idx="563">-0.0078585798136028492</cx:pt>
          <cx:pt idx="564">-0.004929690963272</cx:pt>
          <cx:pt idx="565">0.0030124814599127902</cx:pt>
          <cx:pt idx="566">-0.00072645561362092402</cx:pt>
          <cx:pt idx="567">-0.0052969522145406003</cx:pt>
          <cx:pt idx="568">-0.024493371655210101</cx:pt>
          <cx:pt idx="569">-0.045033869367853398</cx:pt>
          <cx:pt idx="570">-0.032523654748049302</cx:pt>
          <cx:pt idx="571">-0.016078859830390702</cx:pt>
          <cx:pt idx="572">-0.016851600827130001</cx:pt>
          <cx:pt idx="573">-0.029829625247240199</cx:pt>
          <cx:pt idx="574">-0.015427892474827801</cx:pt>
          <cx:pt idx="575">0.00751547635854062</cx:pt>
          <cx:pt idx="576">-0.013650705344678901</cx:pt>
          <cx:pt idx="577">-0.0177417200885619</cx:pt>
          <cx:pt idx="578">-0.013908833151570901</cx:pt>
          <cx:pt idx="579">-0.0098415091316425597</cx:pt>
          <cx:pt idx="580">-0.025361162835467702</cx:pt>
          <cx:pt idx="581">-0.014165802965899</cx:pt>
          <cx:pt idx="582">-0.0049242853756583903</cx:pt>
          <cx:pt idx="583">-0.0087139607423826499</cx:pt>
          <cx:pt idx="584">-0.0084372838689116998</cx:pt>
          <cx:pt idx="585">-0.0085129556928721806</cx:pt>
          <cx:pt idx="586">2.55839809501995e-05</cx:pt>
          <cx:pt idx="587">-0.00028170244376852702</cx:pt>
          <cx:pt idx="588">-0.00053708983024139704</cx:pt>
          <cx:pt idx="589">4.0911759909263297e-05</cx:pt>
          <cx:pt idx="590">-0.00039968264256585198</cx:pt>
          <cx:pt idx="591">-0.0043919929461035297</cx:pt>
          <cx:pt idx="592">0.0031138535597153901</cx:pt>
          <cx:pt idx="593">0.012813224055218</cx:pt>
          <cx:pt idx="594">0.026240717749936499</cx:pt>
          <cx:pt idx="595">0.032350040076435799</cx:pt>
          <cx:pt idx="596">0.0253809719103315</cx:pt>
          <cx:pt idx="597">0.013974574045234001</cx:pt>
          <cx:pt idx="598">0.024022420678771101</cx:pt>
          <cx:pt idx="599">0.021212616016028401</cx:pt>
          <cx:pt idx="600">0.00521823442212136</cx:pt>
          <cx:pt idx="601">-0.029711539753383399</cx:pt>
          <cx:pt idx="602">-0.00758271072784496</cx:pt>
          <cx:pt idx="603">0.016181280029353401</cx:pt>
          <cx:pt idx="604">-0.0099623981800584308</cx:pt>
          <cx:pt idx="605">-0.027759163238390099</cx:pt>
          <cx:pt idx="606">-0.023854912874489698</cx:pt>
          <cx:pt idx="607">-0.029738414531449601</cx:pt>
          <cx:pt idx="608">-0.0135304484418743</cx:pt>
          <cx:pt idx="609">-0.012654747819299201</cx:pt>
          <cx:pt idx="610">-0.013450339838173</cx:pt>
          <cx:pt idx="611">-0.0130286730510017</cx:pt>
          <cx:pt idx="612">-0.0087917913130879499</cx:pt>
          <cx:pt idx="613">-0.0072127112346333701</cx:pt>
          <cx:pt idx="614">-0.00219545727745792</cx:pt>
          <cx:pt idx="615">-7.9558201776133995e-05</cx:pt>
          <cx:pt idx="616">-6.1246746812658795e-05</cx:pt>
          <cx:pt idx="617">-5.4654394694283498e-05</cx:pt>
          <cx:pt idx="618">-0.0013174449441140899</cx:pt>
          <cx:pt idx="619">-0.0050923401769535004</cx:pt>
          <cx:pt idx="620">0.0053911963825314701</cx:pt>
          <cx:pt idx="621">0.020549051135276601</cx:pt>
          <cx:pt idx="622">0.039972275777006898</cx:pt>
          <cx:pt idx="623">0.049600897819548601</cx:pt>
          <cx:pt idx="624">0.042648981095603403</cx:pt>
          <cx:pt idx="625">0.033358592825415097</cx:pt>
          <cx:pt idx="626">0.040677199867602098</cx:pt>
          <cx:pt idx="627">0.036478899505522203</cx:pt>
          <cx:pt idx="628">0.0084642047286246896</cx:pt>
          <cx:pt idx="629">0.0078935045967730606</cx:pt>
          <cx:pt idx="630">0.0251628406013421</cx:pt>
          <cx:pt idx="631">0.0117446201410782</cx:pt>
          <cx:pt idx="632">-0.0266892550707644</cx:pt>
          <cx:pt idx="633">-0.043524152744400801</cx:pt>
          <cx:pt idx="634">-0.042943109957517198</cx:pt>
          <cx:pt idx="635">-0.034949855469512001</cx:pt>
          <cx:pt idx="636">-0.0271710851309463</cx:pt>
          <cx:pt idx="637">-0.023272425011465901</cx:pt>
          <cx:pt idx="638">-0.015315177952854199</cx:pt>
          <cx:pt idx="639">-0.015147271866331699</cx:pt>
          <cx:pt idx="640">-0.0062980062654215199</cx:pt>
          <cx:pt idx="641">-0.0044312123190856298</cx:pt>
          <cx:pt idx="642">-0.00043928327440507597</cx:pt>
          <cx:pt idx="643">0.00031853566096118699</cx:pt>
          <cx:pt idx="644">5.5092401726392102e-05</cx:pt>
          <cx:pt idx="645">-0.000236619908832842</cx:pt>
          <cx:pt idx="646">-0.00035378468914650402</cx:pt>
          <cx:pt idx="647">-0.0066487019298783799</cx:pt>
          <cx:pt idx="648">-0.0068809157000628302</cx:pt>
          <cx:pt idx="649">0.0074922793507806104</cx:pt>
          <cx:pt idx="650">0.0287501515733612</cx:pt>
          <cx:pt idx="651">0.027589857734960199</cx:pt>
          <cx:pt idx="652">0.027551626153053101</cx:pt>
          <cx:pt idx="653">0.021208799472720301</cx:pt>
          <cx:pt idx="654">0.016267345987660099</cx:pt>
          <cx:pt idx="655">0.0093097041101590505</cx:pt>
          <cx:pt idx="656">0.0128049604970324</cx:pt>
          <cx:pt idx="657">0.0376239409339321</cx:pt>
          <cx:pt idx="658">0.0079780064771764799</cx:pt>
          <cx:pt idx="659">-0.0074226005015876704</cx:pt>
          <cx:pt idx="660">-0.026319853031456199</cx:pt>
          <cx:pt idx="661">-0.044128166855290203</cx:pt>
          <cx:pt idx="662">-0.038787456786727098</cx:pt>
          <cx:pt idx="663">-0.034042564945797299</cx:pt>
          <cx:pt idx="664">-0.022837331029013402</cx:pt>
          <cx:pt idx="665">-0.0089206260568188804</cx:pt>
          <cx:pt idx="666">-0.010172853114047999</cx:pt>
          <cx:pt idx="667">-0.0116728453566033</cx:pt>
          <cx:pt idx="668">-0.0018638390867054299</cx:pt>
          <cx:pt idx="669">-0.00095474856331645701</cx:pt>
          <cx:pt idx="670">0.00023846081686887901</cx:pt>
          <cx:pt idx="671">0.000217634764835218</cx:pt>
          <cx:pt idx="672">-4.51219807762224e-05</cx:pt>
          <cx:pt idx="673">0.00052570645014454796</cx:pt>
          <cx:pt idx="674">-0.00084826975750158004</cx:pt>
          <cx:pt idx="675">-0.00060448208390082297</cx:pt>
          <cx:pt idx="676">-0.000179629923208252</cx:pt>
          <cx:pt idx="677">0.0058246498026016998</cx:pt>
          <cx:pt idx="678">0.010176653668674001</cx:pt>
          <cx:pt idx="679">0.0085330982096775004</cx:pt>
          <cx:pt idx="680">0.0183297738434487</cx:pt>
          <cx:pt idx="681">0.0063725004049361399</cx:pt>
          <cx:pt idx="682">0.0118139462872404</cx:pt>
          <cx:pt idx="683">0.0022672116142881502</cx:pt>
          <cx:pt idx="684">-0.0073722381825312398</cx:pt>
          <cx:pt idx="685">0.0087080070873098697</cx:pt>
          <cx:pt idx="686">-0.010031484519965999</cx:pt>
          <cx:pt idx="687">-0.0053654438917004697</cx:pt>
          <cx:pt idx="688">-0.024950498076266502</cx:pt>
          <cx:pt idx="689">-0.043326547084328301</cx:pt>
          <cx:pt idx="690">-0.036927433737141101</cx:pt>
          <cx:pt idx="691">-0.015703540457051</cx:pt>
          <cx:pt idx="692">-0.0083345813116046993</cx:pt>
          <cx:pt idx="693">-0.0067001236382128399</cx:pt>
          <cx:pt idx="694">-0.0070182735929075297</cx:pt>
          <cx:pt idx="695">-0.0042014144971051302</cx:pt>
          <cx:pt idx="696">-0.00359979136633903</cx:pt>
          <cx:pt idx="697">-0.00076377199140536796</cx:pt>
          <cx:pt idx="698">-0.00046687654258222098</cx:pt>
          <cx:pt idx="699">-0.00053612692893069804</cx:pt>
          <cx:pt idx="700">0.00056698375373828204</cx:pt>
          <cx:pt idx="701">0.000433909605552884</cx:pt>
          <cx:pt idx="702">-0.00056927185932446802</cx:pt>
          <cx:pt idx="703">0.00029612915433566698</cx:pt>
          <cx:pt idx="704">0.00185072150186265</cx:pt>
          <cx:pt idx="705">0.0059202329037417499</cx:pt>
          <cx:pt idx="706">-0.0035112687634800801</cx:pt>
          <cx:pt idx="707">-0.00043854455713106499</cx:pt>
          <cx:pt idx="708">0.012662687350391199</cx:pt>
          <cx:pt idx="709">0.0110218466548727</cx:pt>
          <cx:pt idx="710">-0.0047989519021851904</cx:pt>
          <cx:pt idx="711">-0.0033866137138279201</cx:pt>
          <cx:pt idx="712">-0.0085288418891741897</cx:pt>
          <cx:pt idx="713">-0.0067607629244261797</cx:pt>
          <cx:pt idx="714">0.0011055205877553299</cx:pt>
          <cx:pt idx="715">-0.017280742335651599</cx:pt>
          <cx:pt idx="716">-0.0149490295308167</cx:pt>
          <cx:pt idx="717">-0.018732128052934199</cx:pt>
          <cx:pt idx="718">-0.012186326999061199</cx:pt>
          <cx:pt idx="719">-0.00342383962478341</cx:pt>
          <cx:pt idx="720">0.000222930490563419</cx:pt>
          <cx:pt idx="721">-0.0015799881347704</cx:pt>
          <cx:pt idx="722">-0.0025238211739382599</cx:pt>
          <cx:pt idx="723">-0.0021527524110074299</cx:pt>
          <cx:pt idx="724">-0.0017353953162249701</cx:pt>
          <cx:pt idx="725">7.5692604276500494e-05</cx:pt>
          <cx:pt idx="726">-0.00062318001623181405</cx:pt>
          <cx:pt idx="727">-0.000306823793532835</cx:pt>
          <cx:pt idx="728">-2.5390078864242799e-05</cx:pt>
          <cx:pt idx="729">-0.00017112189299826999</cx:pt>
          <cx:pt idx="730">-0.00038890064604823099</cx:pt>
          <cx:pt idx="731">0.00046367288004362</cx:pt>
          <cx:pt idx="732">0.00020485568028345499</cx:pt>
          <cx:pt idx="733">-0.00045731718824820901</cx:pt>
          <cx:pt idx="734">0.0018887602202847301</cx:pt>
          <cx:pt idx="735">0.0047810795223538803</cx:pt>
          <cx:pt idx="736">0.0089261872661738108</cx:pt>
          <cx:pt idx="737">0.0105858766789704</cx:pt>
          <cx:pt idx="738">0.0072005586065090402</cx:pt>
          <cx:pt idx="739">0.0048810761454719598</cx:pt>
          <cx:pt idx="740">0.0046374934099770596</cx:pt>
          <cx:pt idx="741">0.0075924565638588</cx:pt>
          <cx:pt idx="742">0.015148747915131201</cx:pt>
          <cx:pt idx="743">0.014272481533313</cx:pt>
          <cx:pt idx="744">0.011452101570996499</cx:pt>
          <cx:pt idx="745">0.0095021891316241693</cx:pt>
          <cx:pt idx="746">0.0101500333522301</cx:pt>
          <cx:pt idx="747">0.0062367551741276898</cx:pt>
          <cx:pt idx="748">0.0035151851667013698</cx:pt>
          <cx:pt idx="749">0.00095359160021898795</cx:pt>
          <cx:pt idx="750">0.000321262978413496</cx:pt>
          <cx:pt idx="751">-0.00016759541601893801</cx:pt>
          <cx:pt idx="752">-0.00018576489627029099</cx:pt>
          <cx:pt idx="753">6.8458480103272406e-05</cx:pt>
          <cx:pt idx="754">-0.00028908604347747003</cx:pt>
          <cx:pt idx="755">-0.00038244415142468801</cx:pt>
          <cx:pt idx="756">0.000241842194760472</cx:pt>
          <cx:pt idx="757">0.00052622905726570804</cx:pt>
          <cx:pt idx="758">0.00032203516559634602</cx:pt>
          <cx:pt idx="759">-0.000118989166996942</cx:pt>
          <cx:pt idx="760">-0.00081479973497094798</cx:pt>
          <cx:pt idx="761">-0.00018198170406807899</cx:pt>
          <cx:pt idx="762">0.00048833605759868702</cx:pt>
          <cx:pt idx="763">0.000479633746004024</cx:pt>
          <cx:pt idx="764">0.00089163445481216805</cx:pt>
          <cx:pt idx="765">-0.000130765310853396</cx:pt>
          <cx:pt idx="766">0.000101520568464728</cx:pt>
          <cx:pt idx="767">0.00090606132921498502</cx:pt>
          <cx:pt idx="768">0.0010550960648678801</cx:pt>
          <cx:pt idx="769">0.00089613178812643997</cx:pt>
          <cx:pt idx="770">0.00348327301431823</cx:pt>
          <cx:pt idx="771">0.00224888275544063</cx:pt>
          <cx:pt idx="772">0.00061143229501059502</cx:pt>
          <cx:pt idx="773">0.00126173317089463</cx:pt>
          <cx:pt idx="774">0.0031803154071984399</cx:pt>
          <cx:pt idx="775">0.00114685326213274</cx:pt>
          <cx:pt idx="776">0.00042292924368487198</cx:pt>
          <cx:pt idx="777">-0.00025268349663757099</cx:pt>
          <cx:pt idx="778">0.00097255612196022498</cx:pt>
          <cx:pt idx="779">-0.00032597210171659701</cx:pt>
          <cx:pt idx="780">-0.000103269356610959</cx:pt>
          <cx:pt idx="781">-0.00013883069766115199</cx:pt>
          <cx:pt idx="782">0.00058127208472756999</cx:pt>
          <cx:pt idx="783">0.00044107856042728701</cx:pt>
          <cx:pt idx="784">0.00052652899178747253</cx:pt>
          <cx:pt idx="785">-0.00074372588462373254</cx:pt>
          <cx:pt idx="786">-0.001861870703365245</cx:pt>
          <cx:pt idx="787">0.0011184398527248275</cx:pt>
          <cx:pt idx="788">-0.0023018779189570926</cx:pt>
          <cx:pt idx="789">-0.0060621437369072252</cx:pt>
          <cx:pt idx="790">0.00079085822731684002</cx:pt>
          <cx:pt idx="791">0.0018611919423157</cx:pt>
          <cx:pt idx="792">0.0078323475484742243</cx:pt>
          <cx:pt idx="793">0.0096692568398094748</cx:pt>
          <cx:pt idx="794">0.0037635571828141998</cx:pt>
          <cx:pt idx="795">-4.8167281565453497e-05</cx:pt>
          <cx:pt idx="796">0.0030258601665450499</cx:pt>
          <cx:pt idx="797">0.0081784344587161242</cx:pt>
          <cx:pt idx="798">0.0053997378405809</cx:pt>
          <cx:pt idx="799">0.0030626532438640251</cx:pt>
          <cx:pt idx="800">0.0074513298045048252</cx:pt>
          <cx:pt idx="801">0.0040686626681488251</cx:pt>
          <cx:pt idx="802">0.0038320048612161999</cx:pt>
          <cx:pt idx="803">0.0039276563310779999</cx:pt>
          <cx:pt idx="804">0.0041510962842130003</cx:pt>
          <cx:pt idx="805">7.3161753347215745e-05</cx:pt>
          <cx:pt idx="806">-0.0016769927655208849</cx:pt>
          <cx:pt idx="807">-0.00098022261475555505</cx:pt>
          <cx:pt idx="808">-0.00082338097140373248</cx:pt>
          <cx:pt idx="809">-0.00022194159808017175</cx:pt>
          <cx:pt idx="810">-2.488265246048995e-05</cx:pt>
          <cx:pt idx="811">0.00064376097491317</cx:pt>
          <cx:pt idx="812">-0.00042009874609297249</cx:pt>
          <cx:pt idx="813">-0.0020098754668327976</cx:pt>
          <cx:pt idx="814">-0.002151191450198345</cx:pt>
          <cx:pt idx="815">0.0012885631811182751</cx:pt>
          <cx:pt idx="816">-0.0011262944255785775</cx:pt>
          <cx:pt idx="817">0.0041120805151769252</cx:pt>
          <cx:pt idx="818">0.0032369518442748502</cx:pt>
          <cx:pt idx="819">0.0020970815668961526</cx:pt>
          <cx:pt idx="820">0.0040458025958754751</cx:pt>
          <cx:pt idx="821">0.00072641712983385497</cx:pt>
          <cx:pt idx="822">0.0022018840299821325</cx:pt>
          <cx:pt idx="823">0.00016447530998492624</cx:pt>
          <cx:pt idx="824">0.0058772120791909747</cx:pt>
          <cx:pt idx="825">-0.0022090010171868348</cx:pt>
          <cx:pt idx="826">-0.0067803665317342247</cx:pt>
          <cx:pt idx="827">0.0042831185268893497</cx:pt>
          <cx:pt idx="828">0.0036903180383672249</cx:pt>
          <cx:pt idx="829">-0.0019783228219209699</cx:pt>
          <cx:pt idx="830">0.0055542878221657753</cx:pt>
          <cx:pt idx="831">0.0036536711443216499</cx:pt>
          <cx:pt idx="832">0.0012487803623930775</cx:pt>
          <cx:pt idx="833">0.00063492789891214001</cx:pt>
          <cx:pt idx="834">0.00082890032793826751</cx:pt>
          <cx:pt idx="835">-0.00033130170732773002</cx:pt>
          <cx:pt idx="836">4.1100893331746999e-05</cx:pt>
          <cx:pt idx="837">0.00011578282828360424</cx:pt>
          <cx:pt idx="838">-3.0355490605318499e-05</cx:pt>
          <cx:pt idx="839">-0.00035996126325552502</cx:pt>
          <cx:pt idx="840">-0.0010886813147756825</cx:pt>
          <cx:pt idx="841">-0.0016213208921115299</cx:pt>
          <cx:pt idx="842">-0.0010694313653167875</cx:pt>
          <cx:pt idx="843">0.0026300770638792749</cx:pt>
          <cx:pt idx="844">0.001260052702933245</cx:pt>
          <cx:pt idx="845">0.00195298863009625</cx:pt>
          <cx:pt idx="846">0.0013299297908131225</cx:pt>
          <cx:pt idx="847">-0.0035237404182144249</cx:pt>
          <cx:pt idx="848">-0.0016057709232280999</cx:pt>
          <cx:pt idx="849">-0.0033598673170284251</cx:pt>
          <cx:pt idx="850">0.0010579420036634199</cx:pt>
          <cx:pt idx="851">-0.00051816128982056745</cx:pt>
          <cx:pt idx="852">0.0015671966116204874</cx:pt>
          <cx:pt idx="853">-0.00188424267854895</cx:pt>
          <cx:pt idx="854">-0.0020586962395176748</cx:pt>
          <cx:pt idx="855">-0.0018516601059158275</cx:pt>
          <cx:pt idx="856">0.0031787483440737</cx:pt>
          <cx:pt idx="857">0.0030156729876356248</cx:pt>
          <cx:pt idx="858">0.0071725533448441002</cx:pt>
          <cx:pt idx="859">0.006577398744848275</cx:pt>
          <cx:pt idx="860">0.0025857055873615251</cx:pt>
          <cx:pt idx="861">-0.001302227365510695</cx:pt>
          <cx:pt idx="862">-0.00085013704883840505</cx:pt>
          <cx:pt idx="863">8.7004626604356248e-05</cx:pt>
          <cx:pt idx="864">0.0002672530200826775</cx:pt>
          <cx:pt idx="865">-6.0084386960578498e-05</cx:pt>
          <cx:pt idx="866">0.00025272579508024001</cx:pt>
          <cx:pt idx="867">-0.00016181010203318699</cx:pt>
          <cx:pt idx="868">-0.0016489745456933424</cx:pt>
          <cx:pt idx="869">-0.00054000063185638504</cx:pt>
          <cx:pt idx="870">0.0012234600175645475</cx:pt>
          <cx:pt idx="871">-0.001034390046266845</cx:pt>
          <cx:pt idx="872">-0.0024704323805084276</cx:pt>
          <cx:pt idx="873">-0.0053113665991380253</cx:pt>
          <cx:pt idx="874">-0.0058184488322227503</cx:pt>
          <cx:pt idx="875">-0.0095252136511123006</cx:pt>
          <cx:pt idx="876">-0.0038103570954455498</cx:pt>
          <cx:pt idx="877">-0.0023234213669346975</cx:pt>
          <cx:pt idx="878">-0.0093521326735458744</cx:pt>
          <cx:pt idx="879">-0.0082706925899692502</cx:pt>
          <cx:pt idx="880">-0.0093768148413456744</cx:pt>
          <cx:pt idx="881">-0.0052354663160915499</cx:pt>
          <cx:pt idx="882">-0.0072599557470198499</cx:pt>
          <cx:pt idx="883">-0.0027425720097261248</cx:pt>
          <cx:pt idx="884">0.00052652899178747253</cx:pt>
          <cx:pt idx="885">-0.00074372588462373254</cx:pt>
          <cx:pt idx="886">-0.001861870703365245</cx:pt>
          <cx:pt idx="887">0.0011184398527248275</cx:pt>
          <cx:pt idx="888">-0.0023018779189570926</cx:pt>
          <cx:pt idx="889">-0.0060621437369072252</cx:pt>
          <cx:pt idx="890">0.00079085822731684002</cx:pt>
          <cx:pt idx="891">0.0018611919423157</cx:pt>
          <cx:pt idx="892">0.0078323475484742243</cx:pt>
          <cx:pt idx="893">0.0096692568398094748</cx:pt>
          <cx:pt idx="894">0.0037635571828141998</cx:pt>
          <cx:pt idx="895">-4.8167281565453497e-05</cx:pt>
          <cx:pt idx="896">0.0030258601665450499</cx:pt>
          <cx:pt idx="897">0.0081784344587161242</cx:pt>
          <cx:pt idx="898">0.0053997378405809</cx:pt>
          <cx:pt idx="899">0.0030626532438640251</cx:pt>
          <cx:pt idx="900">0.0074513298045048252</cx:pt>
          <cx:pt idx="901">0.0040686626681488251</cx:pt>
          <cx:pt idx="902">0.0038320048612161999</cx:pt>
          <cx:pt idx="903">0.0039276563310779999</cx:pt>
          <cx:pt idx="904">0.0041510962842130003</cx:pt>
          <cx:pt idx="905">7.3161753347215745e-05</cx:pt>
          <cx:pt idx="906">-0.0016769927655208849</cx:pt>
          <cx:pt idx="907">-0.00098022261475555505</cx:pt>
          <cx:pt idx="908">-0.00082338097140373248</cx:pt>
          <cx:pt idx="909">-0.00022194159808017175</cx:pt>
          <cx:pt idx="910">-2.488265246048995e-05</cx:pt>
          <cx:pt idx="911">0.00064376097491317</cx:pt>
          <cx:pt idx="912">-0.00042009874609297249</cx:pt>
          <cx:pt idx="913">-0.0020098754668327976</cx:pt>
          <cx:pt idx="914">-0.002151191450198345</cx:pt>
          <cx:pt idx="915">0.0012885631811182751</cx:pt>
          <cx:pt idx="916">-0.0011262944255785775</cx:pt>
          <cx:pt idx="917">0.0041120805151769252</cx:pt>
          <cx:pt idx="918">0.0032369518442748502</cx:pt>
          <cx:pt idx="919">0.0020970815668961526</cx:pt>
          <cx:pt idx="920">0.0040458025958754751</cx:pt>
          <cx:pt idx="921">0.00072641712983385497</cx:pt>
          <cx:pt idx="922">0.0022018840299821325</cx:pt>
          <cx:pt idx="923">0.00016447530998492624</cx:pt>
          <cx:pt idx="924">0.0058772120791909747</cx:pt>
          <cx:pt idx="925">-0.0022090010171868348</cx:pt>
          <cx:pt idx="926">-0.0067803665317342247</cx:pt>
          <cx:pt idx="927">0.0042831185268893497</cx:pt>
          <cx:pt idx="928">0.0036903180383672249</cx:pt>
          <cx:pt idx="929">-0.0019783228219209699</cx:pt>
          <cx:pt idx="930">0.0055542878221657753</cx:pt>
          <cx:pt idx="931">0.0036536711443216499</cx:pt>
          <cx:pt idx="932">0.0012487803623930775</cx:pt>
          <cx:pt idx="933">0.00063492789891214001</cx:pt>
          <cx:pt idx="934">0.00082890032793826751</cx:pt>
          <cx:pt idx="935">-0.00033130170732773002</cx:pt>
          <cx:pt idx="936">4.1100893331746999e-05</cx:pt>
          <cx:pt idx="937">0.00011578282828360424</cx:pt>
          <cx:pt idx="938">-3.0355490605318499e-05</cx:pt>
          <cx:pt idx="939">-0.00035996126325552502</cx:pt>
          <cx:pt idx="940">-0.0010886813147756825</cx:pt>
          <cx:pt idx="941">-0.0016213208921115299</cx:pt>
          <cx:pt idx="942">-0.0010694313653167875</cx:pt>
          <cx:pt idx="943">0.0026300770638792749</cx:pt>
          <cx:pt idx="944">0.001260052702933245</cx:pt>
          <cx:pt idx="945">0.00195298863009625</cx:pt>
          <cx:pt idx="946">0.0013299297908131225</cx:pt>
          <cx:pt idx="947">-0.0035237404182144249</cx:pt>
          <cx:pt idx="948">-0.0016057709232280999</cx:pt>
          <cx:pt idx="949">-0.0033598673170284251</cx:pt>
          <cx:pt idx="950">0.0010579420036634199</cx:pt>
          <cx:pt idx="951">-0.00051816128982056745</cx:pt>
          <cx:pt idx="952">0.0015671966116204874</cx:pt>
          <cx:pt idx="953">-0.00188424267854895</cx:pt>
          <cx:pt idx="954">-0.0020586962395176748</cx:pt>
          <cx:pt idx="955">-0.0018516601059158275</cx:pt>
          <cx:pt idx="956">0.0031787483440737</cx:pt>
          <cx:pt idx="957">0.0030156729876356248</cx:pt>
          <cx:pt idx="958">0.0071725533448441002</cx:pt>
          <cx:pt idx="959">0.006577398744848275</cx:pt>
          <cx:pt idx="960">0.0025857055873615251</cx:pt>
          <cx:pt idx="961">-0.001302227365510695</cx:pt>
          <cx:pt idx="962">-0.00085013704883840505</cx:pt>
          <cx:pt idx="963">8.7004626604356248e-05</cx:pt>
          <cx:pt idx="964">0.0002672530200826775</cx:pt>
          <cx:pt idx="965">-6.0084386960578498e-05</cx:pt>
          <cx:pt idx="966">0.00025272579508024001</cx:pt>
          <cx:pt idx="967">-0.00016181010203318699</cx:pt>
          <cx:pt idx="968">-0.0016489745456933424</cx:pt>
          <cx:pt idx="969">-0.00054000063185638504</cx:pt>
          <cx:pt idx="970">0.0012234600175645475</cx:pt>
          <cx:pt idx="971">-0.001034390046266845</cx:pt>
          <cx:pt idx="972">-0.0024704323805084276</cx:pt>
          <cx:pt idx="973">-0.0053113665991380253</cx:pt>
          <cx:pt idx="974">-0.0058184488322227503</cx:pt>
          <cx:pt idx="975">-0.0095252136511123006</cx:pt>
          <cx:pt idx="976">-0.0038103570954455498</cx:pt>
          <cx:pt idx="977">-0.0023234213669346975</cx:pt>
          <cx:pt idx="978">-0.0093521326735458744</cx:pt>
          <cx:pt idx="979">-0.0082706925899692502</cx:pt>
          <cx:pt idx="980">-0.0093768148413456744</cx:pt>
          <cx:pt idx="981">-0.0052354663160915499</cx:pt>
          <cx:pt idx="982">-0.0072599557470198499</cx:pt>
          <cx:pt idx="983">-0.0027425720097261248</cx:pt>
          <cx:pt idx="984">0.00052652899178747253</cx:pt>
          <cx:pt idx="985">-0.00074372588462373254</cx:pt>
          <cx:pt idx="986">-0.001861870703365245</cx:pt>
          <cx:pt idx="987">0.0011184398527248275</cx:pt>
          <cx:pt idx="988">-0.0023018779189570926</cx:pt>
          <cx:pt idx="989">-0.0060621437369072252</cx:pt>
          <cx:pt idx="990">0.00079085822731684002</cx:pt>
          <cx:pt idx="991">0.0018611919423157</cx:pt>
          <cx:pt idx="992">0.0078323475484742243</cx:pt>
          <cx:pt idx="993">0.0096692568398094748</cx:pt>
          <cx:pt idx="994">0.0037635571828141998</cx:pt>
          <cx:pt idx="995">-4.8167281565453497e-05</cx:pt>
          <cx:pt idx="996">0.0030258601665450499</cx:pt>
          <cx:pt idx="997">0.0081784344587161242</cx:pt>
          <cx:pt idx="998">0.0053997378405809</cx:pt>
          <cx:pt idx="999">0.0030626532438640251</cx:pt>
          <cx:pt idx="1000">0.0074513298045048252</cx:pt>
          <cx:pt idx="1001">0.0040686626681488251</cx:pt>
          <cx:pt idx="1002">0.0038320048612161999</cx:pt>
          <cx:pt idx="1003">0.0039276563310779999</cx:pt>
          <cx:pt idx="1004">0.0041510962842130003</cx:pt>
          <cx:pt idx="1005">7.3161753347215745e-05</cx:pt>
          <cx:pt idx="1006">-0.0016769927655208849</cx:pt>
          <cx:pt idx="1007">-0.00098022261475555505</cx:pt>
          <cx:pt idx="1008">-0.00082338097140373248</cx:pt>
          <cx:pt idx="1009">-0.00022194159808017175</cx:pt>
          <cx:pt idx="1010">-2.488265246048995e-05</cx:pt>
          <cx:pt idx="1011">0.00064376097491317</cx:pt>
          <cx:pt idx="1012">-0.00042009874609297249</cx:pt>
          <cx:pt idx="1013">-0.0020098754668327976</cx:pt>
          <cx:pt idx="1014">-0.002151191450198345</cx:pt>
          <cx:pt idx="1015">0.0012885631811182751</cx:pt>
          <cx:pt idx="1016">-0.0011262944255785775</cx:pt>
          <cx:pt idx="1017">0.0041120805151769252</cx:pt>
          <cx:pt idx="1018">0.0032369518442748502</cx:pt>
          <cx:pt idx="1019">0.0020970815668961526</cx:pt>
          <cx:pt idx="1020">0.0040458025958754751</cx:pt>
          <cx:pt idx="1021">0.00072641712983385497</cx:pt>
          <cx:pt idx="1022">0.0022018840299821325</cx:pt>
          <cx:pt idx="1023">0.00016447530998492624</cx:pt>
          <cx:pt idx="1024">0.0058772120791909747</cx:pt>
          <cx:pt idx="1025">-0.0022090010171868348</cx:pt>
          <cx:pt idx="1026">-0.0067803665317342247</cx:pt>
          <cx:pt idx="1027">0.0042831185268893497</cx:pt>
          <cx:pt idx="1028">0.0036903180383672249</cx:pt>
          <cx:pt idx="1029">-0.0019783228219209699</cx:pt>
          <cx:pt idx="1030">0.0055542878221657753</cx:pt>
          <cx:pt idx="1031">0.0036536711443216499</cx:pt>
          <cx:pt idx="1032">0.0012487803623930775</cx:pt>
          <cx:pt idx="1033">0.00063492789891214001</cx:pt>
          <cx:pt idx="1034">0.00082890032793826751</cx:pt>
          <cx:pt idx="1035">-0.00033130170732773002</cx:pt>
          <cx:pt idx="1036">4.1100893331746999e-05</cx:pt>
          <cx:pt idx="1037">0.00011578282828360424</cx:pt>
          <cx:pt idx="1038">-3.0355490605318499e-05</cx:pt>
          <cx:pt idx="1039">-0.00035996126325552502</cx:pt>
          <cx:pt idx="1040">-0.0010886813147756825</cx:pt>
          <cx:pt idx="1041">-0.0016213208921115299</cx:pt>
          <cx:pt idx="1042">-0.0010694313653167875</cx:pt>
          <cx:pt idx="1043">0.0026300770638792749</cx:pt>
          <cx:pt idx="1044">0.001260052702933245</cx:pt>
          <cx:pt idx="1045">0.00195298863009625</cx:pt>
          <cx:pt idx="1046">0.0013299297908131225</cx:pt>
          <cx:pt idx="1047">-0.0035237404182144249</cx:pt>
          <cx:pt idx="1048">-0.0016057709232280999</cx:pt>
          <cx:pt idx="1049">-0.0033598673170284251</cx:pt>
          <cx:pt idx="1050">0.0010579420036634199</cx:pt>
          <cx:pt idx="1051">-0.00051816128982056745</cx:pt>
          <cx:pt idx="1052">0.0015671966116204874</cx:pt>
          <cx:pt idx="1053">-0.00188424267854895</cx:pt>
          <cx:pt idx="1054">-0.0020586962395176748</cx:pt>
          <cx:pt idx="1055">-0.0018516601059158275</cx:pt>
          <cx:pt idx="1056">0.0031787483440737</cx:pt>
          <cx:pt idx="1057">0.0030156729876356248</cx:pt>
          <cx:pt idx="1058">0.0071725533448441002</cx:pt>
          <cx:pt idx="1059">0.006577398744848275</cx:pt>
          <cx:pt idx="1060">0.0025857055873615251</cx:pt>
          <cx:pt idx="1061">-0.001302227365510695</cx:pt>
          <cx:pt idx="1062">-0.00085013704883840505</cx:pt>
          <cx:pt idx="1063">8.7004626604356248e-05</cx:pt>
          <cx:pt idx="1064">0.0002672530200826775</cx:pt>
          <cx:pt idx="1065">-6.0084386960578498e-05</cx:pt>
          <cx:pt idx="1066">0.00025272579508024001</cx:pt>
          <cx:pt idx="1067">-0.00016181010203318699</cx:pt>
          <cx:pt idx="1068">-0.0016489745456933424</cx:pt>
          <cx:pt idx="1069">-0.00054000063185638504</cx:pt>
          <cx:pt idx="1070">0.0012234600175645475</cx:pt>
          <cx:pt idx="1071">-0.001034390046266845</cx:pt>
          <cx:pt idx="1072">-0.0024704323805084276</cx:pt>
          <cx:pt idx="1073">-0.0053113665991380253</cx:pt>
          <cx:pt idx="1074">-0.0058184488322227503</cx:pt>
          <cx:pt idx="1075">-0.0095252136511123006</cx:pt>
          <cx:pt idx="1076">-0.0038103570954455498</cx:pt>
          <cx:pt idx="1077">-0.0023234213669346975</cx:pt>
          <cx:pt idx="1078">-0.0093521326735458744</cx:pt>
          <cx:pt idx="1079">-0.0082706925899692502</cx:pt>
          <cx:pt idx="1080">-0.0093768148413456744</cx:pt>
          <cx:pt idx="1081">-0.0052354663160915499</cx:pt>
          <cx:pt idx="1082">-0.0072599557470198499</cx:pt>
          <cx:pt idx="1083">-0.0027425720097261248</cx:pt>
        </cx:lvl>
      </cx:numDim>
    </cx:data>
    <cx:data id="3">
      <cx:numDim type="val">
        <cx:f>Sheet2!$D$1:$D$1084</cx:f>
        <cx:lvl ptCount="1084" formatCode="G/通用格式">
          <cx:pt idx="0">-0.00025042030327062102</cx:pt>
          <cx:pt idx="1">0.000470134141004343</cx:pt>
          <cx:pt idx="2">-6.8212923998496806e-05</cx:pt>
          <cx:pt idx="3">0.00039788414106643201</cx:pt>
          <cx:pt idx="4">0.00021961986159034499</cx:pt>
          <cx:pt idx="5">-0.00101583772225495</cx:pt>
          <cx:pt idx="6">0.00061039712247049104</cx:pt>
          <cx:pt idx="7">-0.00029277366366156898</cx:pt>
          <cx:pt idx="8">0.00057272476830544296</cx:pt>
          <cx:pt idx="9">0.00044528322214670098</cx:pt>
          <cx:pt idx="10">0.00038141636158040801</cx:pt>
          <cx:pt idx="11">0.00025581492269553298</cx:pt>
          <cx:pt idx="12">-0.00029603493678416698</cx:pt>
          <cx:pt idx="13">-0.00063083825583794598</cx:pt>
          <cx:pt idx="14">0.00033373656518990801</cx:pt>
          <cx:pt idx="15">0.00045812652407403699</cx:pt>
          <cx:pt idx="16">0.00041912482544876999</cx:pt>
          <cx:pt idx="17">0.00021676649678067499</cx:pt>
          <cx:pt idx="18">0.00042796003196559398</cx:pt>
          <cx:pt idx="19">-0.00084938776265830603</cx:pt>
          <cx:pt idx="20">-0.000435327927928522</cx:pt>
          <cx:pt idx="21">-0.00041496175678805598</cx:pt>
          <cx:pt idx="22">0.00017974074809829</cx:pt>
          <cx:pt idx="23">0.00035764693476668299</cx:pt>
          <cx:pt idx="24">-0.000112946616908038</cx:pt>
          <cx:pt idx="25">-0.00030825732353928302</cx:pt>
          <cx:pt idx="26">0.00034477469258442802</cx:pt>
          <cx:pt idx="27">-0.00010925596018237</cx:pt>
          <cx:pt idx="28">0.00063653411357360702</cx:pt>
          <cx:pt idx="29">-0.00022192106407016601</cx:pt>
          <cx:pt idx="30">0.00016696948798166299</cx:pt>
          <cx:pt idx="31">-0.00042513600273462698</cx:pt>
          <cx:pt idx="32">-0.00027557419824555902</cx:pt>
          <cx:pt idx="33">-0.00028461954681395399</cx:pt>
          <cx:pt idx="34">0.00039587189758728402</cx:pt>
          <cx:pt idx="35">4.2394587750644901e-05</cx:pt>
          <cx:pt idx="36">-6.8142212704870602e-05</cx:pt>
          <cx:pt idx="37">3.2440217542857899e-06</cx:pt>
          <cx:pt idx="38">-0.00082076053525890601</cx:pt>
          <cx:pt idx="39">-0.00273131565991896</cx:pt>
          <cx:pt idx="40">-0.00033311894396172701</cx:pt>
          <cx:pt idx="41">0.00017983999270746801</cx:pt>
          <cx:pt idx="42">3.0150859910530499e-05</cx:pt>
          <cx:pt idx="43">-0.00052841177166428196</cx:pt>
          <cx:pt idx="44">0.0024143431328252098</cx:pt>
          <cx:pt idx="45">0.000705623462313318</cx:pt>
          <cx:pt idx="46">-0.00059854262420624895</cx:pt>
          <cx:pt idx="47">-0.00072818294115752102</cx:pt>
          <cx:pt idx="48">-0.0020320078169578401</cx:pt>
          <cx:pt idx="49">-0.0037747946096777902</cx:pt>
          <cx:pt idx="50">-0.00063415286573064496</cx:pt>
          <cx:pt idx="51">-0.00016058982144287701</cx:pt>
          <cx:pt idx="52">0.000479880899091923</cx:pt>
          <cx:pt idx="53">-6.0600843734119703e-05</cx:pt>
          <cx:pt idx="54">-0.000194268422975991</cx:pt>
          <cx:pt idx="55">-0.000107257271144066</cx:pt>
          <cx:pt idx="56">-5.5219910595872097e-05</cx:pt>
          <cx:pt idx="57">-0.00019262689184584901</cx:pt>
          <cx:pt idx="58">7.0146751025171796e-05</cx:pt>
          <cx:pt idx="59">-0.00027680394611640901</cx:pt>
          <cx:pt idx="60">-0.00083340482358216996</cx:pt>
          <cx:pt idx="61">0.00066082537256374296</cx:pt>
          <cx:pt idx="62">-0.00018773048713763299</cx:pt>
          <cx:pt idx="63">0.00055935278800522503</cx:pt>
          <cx:pt idx="64">-0.00080605069135322803</cx:pt>
          <cx:pt idx="65">-0.000297173927218125</cx:pt>
          <cx:pt idx="66">-0.0050078829166291501</cx:pt>
          <cx:pt idx="67">-0.0039615682643698398</cx:pt>
          <cx:pt idx="68">0.00770418195154789</cx:pt>
          <cx:pt idx="69">0.010748868229250599</cx:pt>
          <cx:pt idx="70">0.0032979141252005</cx:pt>
          <cx:pt idx="71">0.0079208338050934801</cx:pt>
          <cx:pt idx="72">0.019322281497185199</cx:pt>
          <cx:pt idx="73">0.0080010440489809292</cx:pt>
          <cx:pt idx="74">-0.0092497407672802994</cx:pt>
          <cx:pt idx="75">-0.016326332308904401</cx:pt>
          <cx:pt idx="76">-0.0062224729073230498</cx:pt>
          <cx:pt idx="77">-0.010566532901104601</cx:pt>
          <cx:pt idx="78">-0.0062602831065275899</cx:pt>
          <cx:pt idx="79">-0.0014389610888602699</cx:pt>
          <cx:pt idx="80">-0.00028530287023874302</cx:pt>
          <cx:pt idx="81">-0.00067266913887900105</cx:pt>
          <cx:pt idx="82">-0.00061970190859175799</cx:pt>
          <cx:pt idx="83">-0.000332403101184066</cx:pt>
          <cx:pt idx="84">0.00026170229415006899</cx:pt>
          <cx:pt idx="85">-0.000110152861694788</cx:pt>
          <cx:pt idx="86">0.00019091272832729301</cx:pt>
          <cx:pt idx="87">-8.8909274255092607e-05</cx:pt>
          <cx:pt idx="88">-0.00078179161037737397</cx:pt>
          <cx:pt idx="89">-0.00179896085813318</cx:pt>
          <cx:pt idx="90">-0.0014272373101011501</cx:pt>
          <cx:pt idx="91">0.00069457314688129497</cx:pt>
          <cx:pt idx="92">0.000424609464867691</cx:pt>
          <cx:pt idx="93">0.00191298490314685</cx:pt>
          <cx:pt idx="94">0.0032124664314551101</cx:pt>
          <cx:pt idx="95">0.019119817256851399</cx:pt>
          <cx:pt idx="96">0.0353696873175579</cx:pt>
          <cx:pt idx="97">0.022726989782536601</cx:pt>
          <cx:pt idx="98">0.021072435035509301</cx:pt>
          <cx:pt idx="99">0.028473071426840101</cx:pt>
          <cx:pt idx="100">0.054723681541039598</cx:pt>
          <cx:pt idx="101">0.049228582134860602</cx:pt>
          <cx:pt idx="102">0.027704790956689498</cx:pt>
          <cx:pt idx="103">0.0034937287530804502</cx:pt>
          <cx:pt idx="104">-0.0125696300566135</cx:pt>
          <cx:pt idx="105">-0.026239909360809499</cx:pt>
          <cx:pt idx="106">-0.017257109279241799</cx:pt>
          <cx:pt idx="107">-0.0116245554444803</cx:pt>
          <cx:pt idx="108">-0.0046599613961029298</cx:pt>
          <cx:pt idx="109">0.00157827204035238</cx:pt>
          <cx:pt idx="110">0.000225970632899036</cx:pt>
          <cx:pt idx="111">6.1793839917507096e-05</cx:pt>
          <cx:pt idx="112">0.00057434563523332002</cx:pt>
          <cx:pt idx="113">0.000291334906942904</cx:pt>
          <cx:pt idx="114">6.8613286328489607e-05</cx:pt>
          <cx:pt idx="115">-4.7672984274833398e-05</cx:pt>
          <cx:pt idx="116">-0.0010060333850865301</cx:pt>
          <cx:pt idx="117">-0.0031973886339711302</cx:pt>
          <cx:pt idx="118">0.0037036593523336299</cx:pt>
          <cx:pt idx="119">0.0076300322993240596</cx:pt>
          <cx:pt idx="120">0.00641087150351653</cx:pt>
          <cx:pt idx="121">0.0182578214396617</cx:pt>
          <cx:pt idx="122">0.040018837813680597</cx:pt>
          <cx:pt idx="123">0.0313973441828811</cx:pt>
          <cx:pt idx="124">0.020095691062999198</cx:pt>
          <cx:pt idx="125">0.00421938958090379</cx:pt>
          <cx:pt idx="126">0.034351344273732001</cx:pt>
          <cx:pt idx="127">0.063414203538200001</cx:pt>
          <cx:pt idx="128">0.115265532632816</cx:pt>
          <cx:pt idx="129">0.11909054416758599</cx:pt>
          <cx:pt idx="130">0.093567509879521005</cx:pt>
          <cx:pt idx="131">0.069056889616295303</cx:pt>
          <cx:pt idx="132">0.054562218160384902</cx:pt>
          <cx:pt idx="133">0.0052005057297640099</cx:pt>
          <cx:pt idx="134">-0.0040019576595038504</cx:pt>
          <cx:pt idx="135">-0.026737590120089399</cx:pt>
          <cx:pt idx="136">-0.0205627130623839</cx:pt>
          <cx:pt idx="137">-0.0028973098210663501</cx:pt>
          <cx:pt idx="138">-0.0018985216005774901</cx:pt>
          <cx:pt idx="139">-0.00198998665996302</cx:pt>
          <cx:pt idx="140">6.2115907976483304e-05</cx:pt>
          <cx:pt idx="141">0.00085204129813077104</cx:pt>
          <cx:pt idx="142">-8.6454008017265206e-05</cx:pt>
          <cx:pt idx="143">-0.00077252260364748496</cx:pt>
          <cx:pt idx="144">-0.0022436846202733601</cx:pt>
          <cx:pt idx="145">-0.0047343328944924297</cx:pt>
          <cx:pt idx="146">0.0030437285196727301</cx:pt>
          <cx:pt idx="147">0.0084949220693019394</cx:pt>
          <cx:pt idx="148">-0.0010514405871129499</cx:pt>
          <cx:pt idx="149">0.018044778023474602</cx:pt>
          <cx:pt idx="150">0.024697330345577102</cx:pt>
          <cx:pt idx="151">0.0153498150698893</cx:pt>
          <cx:pt idx="152">0.0375734742957438</cx:pt>
          <cx:pt idx="153">0.0186075376184404</cx:pt>
          <cx:pt idx="154">0.0064647255442696798</cx:pt>
          <cx:pt idx="155">0.060136390138455099</cx:pt>
          <cx:pt idx="156">0.12654079045113401</cx:pt>
          <cx:pt idx="157">0.0724300473675345</cx:pt>
          <cx:pt idx="158">0.066717553846687594</cx:pt>
          <cx:pt idx="159">0.065957106907119603</cx:pt>
          <cx:pt idx="160">0.051911785794528501</cx:pt>
          <cx:pt idx="161">0.0619587583884256</cx:pt>
          <cx:pt idx="162">0.029936235719545901</cx:pt>
          <cx:pt idx="163">0.0065203648252858898</cx:pt>
          <cx:pt idx="164">-0.0095964186257104303</cx:pt>
          <cx:pt idx="165">-0.012494196031382699</cx:pt>
          <cx:pt idx="166">-0.0071885452132869499</cx:pt>
          <cx:pt idx="167">-0.0021677694707908</cx:pt>
          <cx:pt idx="168">0.00059632826325783797</cx:pt>
          <cx:pt idx="169">-0.000237447469231024</cx:pt>
          <cx:pt idx="170">-0.00109839574049817</cx:pt>
          <cx:pt idx="171">-0.00092935582476166899</cx:pt>
          <cx:pt idx="172">-0.00347662500223314</cx:pt>
          <cx:pt idx="173">0.00012428859338690701</cx:pt>
          <cx:pt idx="174">-0.0029888822478667202</cx:pt>
          <cx:pt idx="175">-0.0095167849135355202</cx:pt>
          <cx:pt idx="176">-0.032540776760897602</cx:pt>
          <cx:pt idx="177">0.011032533533779599</cx:pt>
          <cx:pt idx="178">0.011205554394693401</cx:pt>
          <cx:pt idx="179">0.013553530972736099</cx:pt>
          <cx:pt idx="180">0.0135923702298103</cx:pt>
          <cx:pt idx="181">-0.014483128211168201</cx:pt>
          <cx:pt idx="182">-0.0231321930988477</cx:pt>
          <cx:pt idx="183">-0.019624884977771501</cx:pt>
          <cx:pt idx="184">0.034325580376673402</cx:pt>
          <cx:pt idx="185">0.043009391653542103</cx:pt>
          <cx:pt idx="186">0.045652285967470001</cx:pt>
          <cx:pt idx="187">0.031226779080636799</cx:pt>
          <cx:pt idx="188">0.025686749495003901</cx:pt>
          <cx:pt idx="189">0.044267205889114897</cx:pt>
          <cx:pt idx="190">0.041524730403491097</cx:pt>
          <cx:pt idx="191">0.0080054988418186094</cx:pt>
          <cx:pt idx="192">0.0114775881111617</cx:pt>
          <cx:pt idx="193">-0.0098566812210243698</cx:pt>
          <cx:pt idx="194">-0.0016694414053217499</cx:pt>
          <cx:pt idx="195">-0.0011507134509067</cx:pt>
          <cx:pt idx="196">-8.5946604724290899e-05</cx:pt>
          <cx:pt idx="197">0.00050237379744605295</cx:pt>
          <cx:pt idx="198">-0.00034906028160034601</cx:pt>
          <cx:pt idx="199">0.00014236536520327925</cx:pt>
          <cx:pt idx="200">-0.001582092040191095</cx:pt>
          <cx:pt idx="201">-0.0033536898092972</cx:pt>
          <cx:pt idx="202">-0.0042269769138728501</cx:pt>
          <cx:pt idx="203">-0.0069222961858530999</cx:pt>
          <cx:pt idx="204">-0.00048390862575817001</cx:pt>
          <cx:pt idx="205">0.0037504962464359501</cx:pt>
          <cx:pt idx="206">0.0051057027072092254</cx:pt>
          <cx:pt idx="207">-0.00088213060957275248</cx:pt>
          <cx:pt idx="208">-0.011587491506293649</cx:pt>
          <cx:pt idx="209">-0.021213761360394351</cx:pt>
          <cx:pt idx="210">-0.01648924429461945</cx:pt>
          <cx:pt idx="211">-0.0097359665973524995</cx:pt>
          <cx:pt idx="212">-0.0032022596491009751</cx:pt>
          <cx:pt idx="213">0.0063225870333616747</cx:pt>
          <cx:pt idx="214">0.011652649127919175</cx:pt>
          <cx:pt idx="215">0.0065620160059384749</cx:pt>
          <cx:pt idx="216">0.0042224820546536502</cx:pt>
          <cx:pt idx="217">0.0067385676280262751</cx:pt>
          <cx:pt idx="218">0.013553673069442549</cx:pt>
          <cx:pt idx="219">0.0047487673821371996</cx:pt>
          <cx:pt idx="220">0.0045200084742260498</cx:pt>
          <cx:pt idx="221">-9.0224061750791243e-05</cx:pt>
          <cx:pt idx="222">-0.00066708537679567505</cx:pt>
          <cx:pt idx="223">-7.7235885875972745e-05</cx:pt>
          <cx:pt idx="224">0.00010425475996230025</cx:pt>
          <cx:pt idx="225">-5.8173441782170498e-05</cx:pt>
          <cx:pt idx="226">-0.00032375390904039751</cx:pt>
          <cx:pt idx="227">-0.00017376076433309225</cx:pt>
          <cx:pt idx="228">-0.0029341372069714498</cx:pt>
          <cx:pt idx="229">-0.0057548812823878751</cx:pt>
          <cx:pt idx="230">-0.0076518250832352253</cx:pt>
          <cx:pt idx="231">-0.0041345722130711002</cx:pt>
          <cx:pt idx="232">0.0014325877631530175</cx:pt>
          <cx:pt idx="233">-0.00038909704411722748</cx:pt>
          <cx:pt idx="234">-0.003385859181657575</cx:pt>
          <cx:pt idx="235">-0.012956518014455975</cx:pt>
          <cx:pt idx="236">-0.023710582316592524</cx:pt>
          <cx:pt idx="237">-0.026750263501829252</cx:pt>
          <cx:pt idx="238">-0.0138186552115911</cx:pt>
          <cx:pt idx="239">-0.0084062822928192005</cx:pt>
          <cx:pt idx="240">-0.0051205676968026246</cx:pt>
          <cx:pt idx="241">0.003405228784765975</cx:pt>
          <cx:pt idx="242">0.0087021039595216246</cx:pt>
          <cx:pt idx="243">0.0029505250580385499</cx:pt>
          <cx:pt idx="244">0.0034680690746636748</cx:pt>
          <cx:pt idx="245">-0.00031724258938589249</cx:pt>
          <cx:pt idx="246">0.01223073371578505</cx:pt>
          <cx:pt idx="247">0.01194029959147495</cx:pt>
          <cx:pt idx="248">7.2070056334232248e-05</cx:pt>
          <cx:pt idx="249">-0.0030292964385294249</cx:pt>
          <cx:pt idx="250">-0.0001517458673901635</cx:pt>
          <cx:pt idx="251">7.8612764207249998e-05</cx:pt>
          <cx:pt idx="252">0.00017874049017235476</cx:pt>
          <cx:pt idx="253">-1.335494858935835e-05</cx:pt>
          <cx:pt idx="254">-0.00011370195699200775</cx:pt>
          <cx:pt idx="255">1.2293582129754974e-05</cx:pt>
          <cx:pt idx="256">-0.00324580263167395</cx:pt>
          <cx:pt idx="257">-0.0078781745925345491</cx:pt>
          <cx:pt idx="258">-0.0091449542815617742</cx:pt>
          <cx:pt idx="259">-0.0026596478654084999</cx:pt>
          <cx:pt idx="260">0.0016775936138228649</cx:pt>
          <cx:pt idx="261">-0.010737580111555151</cx:pt>
          <cx:pt idx="262">-0.011475665598582926</cx:pt>
          <cx:pt idx="263">-0.017697508418592175</cx:pt>
          <cx:pt idx="264">-0.022924852914253075</cx:pt>
          <cx:pt idx="265">-0.019961486559384151</cx:pt>
          <cx:pt idx="266">-0.018949329749898925</cx:pt>
          <cx:pt idx="267">-0.01496274153261495</cx:pt>
          <cx:pt idx="268">-0.009580027577615325</cx:pt>
          <cx:pt idx="269">-0.0018180958249212225</cx:pt>
          <cx:pt idx="270">0.007622758363778525</cx:pt>
          <cx:pt idx="271">-0.00084406524944345002</cx:pt>
          <cx:pt idx="272">-0.0076857398846024248</cx:pt>
          <cx:pt idx="273">0.0036148789464442999</cx:pt>
          <cx:pt idx="274">0.016357844986553099</cx:pt>
          <cx:pt idx="275">0.0032879263166917748</cx:pt>
          <cx:pt idx="276">-0.0061966131561520003</cx:pt>
          <cx:pt idx="277">-0.00093462283421538749</cx:pt>
          <cx:pt idx="278">9.0093585664117754e-05</cx:pt>
          <cx:pt idx="279">-7.5616629160453502e-05</cx:pt>
          <cx:pt idx="280">-0.00012914433289768149</cx:pt>
          <cx:pt idx="281">-7.5525821507782244e-05</cx:pt>
          <cx:pt idx="282">-2.8148343522970251e-05</cx:pt>
          <cx:pt idx="283">-0.000225794015205668</cx:pt>
          <cx:pt idx="284">-0.0044766168298235997</cx:pt>
          <cx:pt idx="285">-0.010377584309548851</cx:pt>
          <cx:pt idx="286">-0.0098985274536383498</cx:pt>
          <cx:pt idx="287">-0.0067431241836355751</cx:pt>
          <cx:pt idx="288">-0.0045343862664914501</cx:pt>
          <cx:pt idx="289">-0.0085091601329422995</cx:pt>
          <cx:pt idx="290">-0.018433133703268673</cx:pt>
          <cx:pt idx="291">-0.018135060931289824</cx:pt>
          <cx:pt idx="292">-0.020357379610079551</cx:pt>
          <cx:pt idx="293">-0.0141786152802963</cx:pt>
          <cx:pt idx="294">-0.021997889241591673</cx:pt>
          <cx:pt idx="295">-0.020076915195705449</cx:pt>
          <cx:pt idx="296">0.001612184997920475</cx:pt>
          <cx:pt idx="297">0.0031392061981456</cx:pt>
          <cx:pt idx="298">-0.0012285667414709751</cx:pt>
          <cx:pt idx="299">-0.017467253577629901</cx:pt>
          <cx:pt idx="300">-0.0273792548456844</cx:pt>
          <cx:pt idx="301">0.0164008608221182</cx:pt>
          <cx:pt idx="302">0.034741244427856303</cx:pt>
          <cx:pt idx="303">-0.026358366787618</cx:pt>
          <cx:pt idx="304">-0.023223935009085501</cx:pt>
          <cx:pt idx="305">-0.00191718123131642</cx:pt>
          <cx:pt idx="306">-0.00028710967568097798</cx:pt>
          <cx:pt idx="307">0.00085578529004477202</cx:pt>
          <cx:pt idx="308">-0.00032206155096509202</cx:pt>
          <cx:pt idx="309">-0.00047140859659349302</cx:pt>
          <cx:pt idx="310">-0.0010386863713253999</cx:pt>
          <cx:pt idx="311">-0.0049874326840555596</cx:pt>
          <cx:pt idx="312">-0.025480446747959299</cx:pt>
          <cx:pt idx="313">-0.047888040228387198</cx:pt>
          <cx:pt idx="314">-0.035933032712831797</cx:pt>
          <cx:pt idx="315">-0.048262633658452202</cx:pt>
          <cx:pt idx="316">-0.034529105064957398</cx:pt>
          <cx:pt idx="317">-0.039612739819769503</cx:pt>
          <cx:pt idx="318">-0.039415805944101497</cx:pt>
          <cx:pt idx="319">-0.069183857639235596</cx:pt>
          <cx:pt idx="320">-0.077358395425535506</cx:pt>
          <cx:pt idx="321">-0.033359981922671998</cx:pt>
          <cx:pt idx="322">-0.059778210127533697</cx:pt>
          <cx:pt idx="323">-0.033984313294329098</cx:pt>
          <cx:pt idx="324">-0.029887693892233801</cx:pt>
          <cx:pt idx="325">-0.0153264207438857</cx:pt>
          <cx:pt idx="326">-0.045760936243392197</cx:pt>
          <cx:pt idx="327">-0.011375886532935</cx:pt>
          <cx:pt idx="328">0.0068400345951434797</cx:pt>
          <cx:pt idx="329">-0.0182976089449732</cx:pt>
          <cx:pt idx="330">0.0224091403034994</cx:pt>
          <cx:pt idx="331">-0.018028544260460699</cx:pt>
          <cx:pt idx="332">-0.022417271793130501</cx:pt>
          <cx:pt idx="333">-0.0021554232069983499</cx:pt>
          <cx:pt idx="334">-0.000112475054502137</cx:pt>
          <cx:pt idx="335">-0.00051849737691827505</cx:pt>
          <cx:pt idx="336">6.6606177896284203e-05</cx:pt>
          <cx:pt idx="337">-0.00026394395475834399</cx:pt>
          <cx:pt idx="338">-0.00084268103905835797</cx:pt>
          <cx:pt idx="339">-0.0072824901811872501</cx:pt>
          <cx:pt idx="340">-0.028141469427833899</cx:pt>
          <cx:pt idx="341">-0.032887126760744498</cx:pt>
          <cx:pt idx="342">-0.018753080259231301</cx:pt>
          <cx:pt idx="343">-0.032257837880236603</cx:pt>
          <cx:pt idx="344">-0.025732782124773</cx:pt>
          <cx:pt idx="345">-0.016478850150266199</cx:pt>
          <cx:pt idx="346">0.011331295936711399</cx:pt>
          <cx:pt idx="347">-0.031040456880253201</cx:pt>
          <cx:pt idx="348">-0.041330664425188297</cx:pt>
          <cx:pt idx="349">-0.062119797428655199</cx:pt>
          <cx:pt idx="350">-0.042271979848162902</cx:pt>
          <cx:pt idx="351">-0.060676537020586799</cx:pt>
          <cx:pt idx="352">-0.046576148960948097</cx:pt>
          <cx:pt idx="353">-0.057720030964147698</cx:pt>
          <cx:pt idx="354">-0.0047732134740766704</cx:pt>
          <cx:pt idx="355">-0.0037905686133039001</cx:pt>
          <cx:pt idx="356">0.00558878580161853</cx:pt>
          <cx:pt idx="357">-0.0065530962613761399</cx:pt>
          <cx:pt idx="358">0.0062038345107748296</cx:pt>
          <cx:pt idx="359">-0.022705889497905099</cx:pt>
          <cx:pt idx="360">-0.013685036274646199</cx:pt>
          <cx:pt idx="361">0.00106330621567369</cx:pt>
          <cx:pt idx="362">-0.00023777058755369899</cx:pt>
          <cx:pt idx="363">0.00041394537888059702</cx:pt>
          <cx:pt idx="364">-0.00047565940007074999</cx:pt>
          <cx:pt idx="365">-0.00072524829083247502</cx:pt>
          <cx:pt idx="366">-0.00080745811597715197</cx:pt>
          <cx:pt idx="367">-0.0032749073893322601</cx:pt>
          <cx:pt idx="368">-0.015472703143992199</cx:pt>
          <cx:pt idx="369">-0.0075787619913674099</cx:pt>
          <cx:pt idx="370">-0.0063894184428588104</cx:pt>
          <cx:pt idx="371">-0.016017537336014</cx:pt>
          <cx:pt idx="372">-0.035956896396117898</cx:pt>
          <cx:pt idx="373">-0.037733527919159897</cx:pt>
          <cx:pt idx="374">-0.0132193210725616</cx:pt>
          <cx:pt idx="375">-0.0234222246358873</cx:pt>
          <cx:pt idx="376">-0.064489110885503201</cx:pt>
          <cx:pt idx="377">-0.047256375160831698</cx:pt>
          <cx:pt idx="378">-0.048497127398536802</cx:pt>
          <cx:pt idx="379">-0.036242878073393298</cx:pt>
          <cx:pt idx="380">-0.065925041330978706</cx:pt>
          <cx:pt idx="381">-0.027669872293535701</cx:pt>
          <cx:pt idx="382">-0.019859659722717499</cx:pt>
          <cx:pt idx="383">-0.016206452644740601</cx:pt>
          <cx:pt idx="384">0.00080966643313379501</cx:pt>
          <cx:pt idx="385">-0.0019791581351098</cx:pt>
          <cx:pt idx="386">0.0116207291146294</cx:pt>
          <cx:pt idx="387">-0.022606644203080999</cx:pt>
          <cx:pt idx="388">-0.0085086600755322397</cx:pt>
          <cx:pt idx="389">0.0020987889835634601</cx:pt>
          <cx:pt idx="390">0.000775956674027742</cx:pt>
          <cx:pt idx="391">0.00037195898696729601</cx:pt>
          <cx:pt idx="392">0.00025638823751187001</cx:pt>
          <cx:pt idx="393">9.2670894575679299e-05</cx:pt>
          <cx:pt idx="394">-0.00027649094218009398</cx:pt>
          <cx:pt idx="395">-0.00080153288607466501</cx:pt>
          <cx:pt idx="396">0.0074728882759168003</cx:pt>
          <cx:pt idx="397">0.0136423024619985</cx:pt>
          <cx:pt idx="398">0.017135479539090202</cx:pt>
          <cx:pt idx="399">0.0015724267713844301</cx:pt>
          <cx:pt idx="400">-0.0280015680511898</cx:pt>
          <cx:pt idx="401">-0.020566301959562199</cx:pt>
          <cx:pt idx="402">-0.030179156562993099</cx:pt>
          <cx:pt idx="403">-0.055171291747091303</cx:pt>
          <cx:pt idx="404">-0.030496758028589002</cx:pt>
          <cx:pt idx="405">-0.027152777662437299</cx:pt>
          <cx:pt idx="406">-0.0048455424181751703</cx:pt>
          <cx:pt idx="407">-0.046164386366090097</cx:pt>
          <cx:pt idx="408">-0.0231587076072724</cx:pt>
          <cx:pt idx="409">-0.027556002491734299</cx:pt>
          <cx:pt idx="410">-0.0414758279893278</cx:pt>
          <cx:pt idx="411">-0.0170979353324291</cx:pt>
          <cx:pt idx="412">-0.028404828470884901</cx:pt>
          <cx:pt idx="413">0.0168653179555288</cx:pt>
          <cx:pt idx="414">0.016770716699535702</cx:pt>
          <cx:pt idx="415">0.0026726120807179102</cx:pt>
          <cx:pt idx="416">-0.0023706925196906401</cx:pt>
          <cx:pt idx="417">0.0018035791127187801</cx:pt>
          <cx:pt idx="418">0.0044893304429844396</cx:pt>
          <cx:pt idx="419">-0.00072346246835740399</cx:pt>
          <cx:pt idx="420">-0.00018452997609572701</cx:pt>
          <cx:pt idx="421">0.00149903504954112</cx:pt>
          <cx:pt idx="422">0.0013346843372916101</cx:pt>
          <cx:pt idx="423">0.0125586712438331</cx:pt>
          <cx:pt idx="424">0.027324158091756302</cx:pt>
          <cx:pt idx="425">0.044517513232118298</cx:pt>
          <cx:pt idx="426">0.042796788254402397</cx:pt>
          <cx:pt idx="427">-0.037461247748346797</cx:pt>
          <cx:pt idx="428">-0.031409915154798199</cx:pt>
          <cx:pt idx="429">-0.0061552352556164501</cx:pt>
          <cx:pt idx="430">-0.00085525617551683098</cx:pt>
          <cx:pt idx="431">-0.036110827832718101</cx:pt>
          <cx:pt idx="432">-0.033837526318370698</cx:pt>
          <cx:pt idx="433">0.016245736132921299</cx:pt>
          <cx:pt idx="434">0.0118338591503961</cx:pt>
          <cx:pt idx="435">-0.026685513008354499</cx:pt>
          <cx:pt idx="436">-0.035420067833638103</cx:pt>
          <cx:pt idx="437">-0.0403845196593796</cx:pt>
          <cx:pt idx="438">0.0059311573054677104</cx:pt>
          <cx:pt idx="439">-0.0149009394328173</cx:pt>
          <cx:pt idx="440">-0.0248574472221311</cx:pt>
          <cx:pt idx="441">-0.00048643888334398401</cx:pt>
          <cx:pt idx="442">-0.00265464209334164</cx:pt>
          <cx:pt idx="443">0.00176905949556353</cx:pt>
          <cx:pt idx="444">0.0029004727868422301</cx:pt>
          <cx:pt idx="445">0.0017229392255302099</cx:pt>
          <cx:pt idx="446">0.0028195598552072398</cx:pt>
          <cx:pt idx="447">-0.00057149638623618204</cx:pt>
          <cx:pt idx="448">-0.00023136347422254101</cx:pt>
          <cx:pt idx="449">0.00227741833264083</cx:pt>
          <cx:pt idx="450">0.0025510259463934898</cx:pt>
          <cx:pt idx="451">0.0237753166750727</cx:pt>
          <cx:pt idx="452">0.028451803173018701</cx:pt>
          <cx:pt idx="453">0.051070877863446697</cx:pt>
          <cx:pt idx="454">0.030311897651470798</cx:pt>
          <cx:pt idx="455">-0.0050498691895627702</cx:pt>
          <cx:pt idx="456">-0.0012870286295673401</cx:pt>
          <cx:pt idx="457">0.049909001920719703</cx:pt>
          <cx:pt idx="458">0.062795183338713201</cx:pt>
          <cx:pt idx="459">0.0634381928367104</cx:pt>
          <cx:pt idx="460">0.058212045637565803</cx:pt>
          <cx:pt idx="461">0.0291930871660286</cx:pt>
          <cx:pt idx="462">0.0059666393903282898</cx:pt>
          <cx:pt idx="463">-0.036314020123472103</cx:pt>
          <cx:pt idx="464">-0.045967394769212397</cx:pt>
          <cx:pt idx="465">-0.032673398671916098</cx:pt>
          <cx:pt idx="466">-0.0053190859616492597</cx:pt>
          <cx:pt idx="467">0.015119447110188301</cx:pt>
          <cx:pt idx="468">-0.00101355914146265</cx:pt>
          <cx:pt idx="469">-0.0086276596254449799</cx:pt>
          <cx:pt idx="470">-0.0128829633727396</cx:pt>
          <cx:pt idx="471">-0.0063088943415425197</cx:pt>
          <cx:pt idx="472">0.0148516122535199</cx:pt>
          <cx:pt idx="473">0.0081929306714221498</cx:pt>
          <cx:pt idx="474">0.0032031966684696201</cx:pt>
          <cx:pt idx="475">-2.2232036533271899e-06</cx:pt>
          <cx:pt idx="476">0.000451416941082232</cx:pt>
          <cx:pt idx="477">0.000171897147837881</cx:pt>
          <cx:pt idx="478">0.0039444008264058099</cx:pt>
          <cx:pt idx="479">0.0306664626569958</cx:pt>
          <cx:pt idx="480">0.032082459579696902</cx:pt>
          <cx:pt idx="481">0.0416918030900576</cx:pt>
          <cx:pt idx="482">0.041517989064279698</cx:pt>
          <cx:pt idx="483">0.0082505273717835993</cx:pt>
          <cx:pt idx="484">0.050280716276008601</cx:pt>
          <cx:pt idx="485">0.059430717973355598</cx:pt>
          <cx:pt idx="486">0.095402670840798898</cx:pt>
          <cx:pt idx="487">0.14899922996062701</cx:pt>
          <cx:pt idx="488">0.099006217654180106</cx:pt>
          <cx:pt idx="489">0.042202759042359102</cx:pt>
          <cx:pt idx="490">-0.021192662281405199</cx:pt>
          <cx:pt idx="491">-0.061295475544906997</cx:pt>
          <cx:pt idx="492">-0.056186708433696803</cx:pt>
          <cx:pt idx="493">-0.065959727181779906</cx:pt>
          <cx:pt idx="494">-0.026976827501603601</cx:pt>
          <cx:pt idx="495">0.0106481593832652</cx:pt>
          <cx:pt idx="496">-0.029553551035370801</cx:pt>
          <cx:pt idx="497">-0.035986609618904097</cx:pt>
          <cx:pt idx="498">-0.017729431333131099</cx:pt>
          <cx:pt idx="499">-0.0082956898617652999</cx:pt>
          <cx:pt idx="500">0.012595919966336</cx:pt>
          <cx:pt idx="501">0.013347537692942901</cx:pt>
          <cx:pt idx="502">0.0029786938930598601</cx:pt>
          <cx:pt idx="503">0.00018168520760824901</cx:pt>
          <cx:pt idx="504">0.00023721630019134799</cx:pt>
          <cx:pt idx="505">-0.000103509855372935</cx:pt>
          <cx:pt idx="506">0.00117579227616694</cx:pt>
          <cx:pt idx="507">0.038464171610177997</cx:pt>
          <cx:pt idx="508">0.016538214771438998</cx:pt>
          <cx:pt idx="509">0.019013450368788199</cx:pt>
          <cx:pt idx="510">0.0312786305114486</cx:pt>
          <cx:pt idx="511">0.044513577143434797</cx:pt>
          <cx:pt idx="512">0.054873863010117298</cx:pt>
          <cx:pt idx="513">0.0928787569485688</cx:pt>
          <cx:pt idx="514">0.099687369636457093</cx:pt>
          <cx:pt idx="515">0.109415469917871</cx:pt>
          <cx:pt idx="516">0.084827171940680193</cx:pt>
          <cx:pt idx="517">0.037169801780053399</cx:pt>
          <cx:pt idx="518">-0.0311963163793187</cx:pt>
          <cx:pt idx="519">-0.059199967006398797</cx:pt>
          <cx:pt idx="520">-0.00365340102381929</cx:pt>
          <cx:pt idx="521">-0.031720341883657702</cx:pt>
          <cx:pt idx="522">-0.010674060257532701</cx:pt>
          <cx:pt idx="523">0.033849089980605603</cx:pt>
          <cx:pt idx="524">-0.016449621910025799</cx:pt>
          <cx:pt idx="525">-0.0178895807217931</cx:pt>
          <cx:pt idx="526">0.0011308092948284</cx:pt>
          <cx:pt idx="527">-0.0069570503734334901</cx:pt>
          <cx:pt idx="528">0.0139545694408374</cx:pt>
          <cx:pt idx="529">0.0071081491669486201</cx:pt>
          <cx:pt idx="530">0.0014819520965845001</cx:pt>
          <cx:pt idx="531">0.00065808578244736296</cx:pt>
          <cx:pt idx="532">5.6632089223902798e-05</cx:pt>
          <cx:pt idx="533">-0.00086066704701489704</cx:pt>
          <cx:pt idx="534">-0.00128567242518786</cx:pt>
          <cx:pt idx="535">0.0152946510588744</cx:pt>
          <cx:pt idx="536">0.0125496004590072</cx:pt>
          <cx:pt idx="537">0.025302005918726899</cx:pt>
          <cx:pt idx="538">0.048762043322368401</cx:pt>
          <cx:pt idx="539">0.0522411866654909</cx:pt>
          <cx:pt idx="540">0.00112359401216638</cx:pt>
          <cx:pt idx="541">0.052377581240357497</cx:pt>
          <cx:pt idx="542">0.11061854639523699</cx:pt>
          <cx:pt idx="543">0.096476113371477601</cx:pt>
          <cx:pt idx="544">0.0255430781064469</cx:pt>
          <cx:pt idx="545">-0.0045216335162779099</cx:pt>
          <cx:pt idx="546">-0.060771355583356002</cx:pt>
          <cx:pt idx="547">-0.037252912684003103</cx:pt>
          <cx:pt idx="548">0.030470806256324898</cx:pt>
          <cx:pt idx="549">0.0438549286973927</cx:pt>
          <cx:pt idx="550">0.014272035145951101</cx:pt>
          <cx:pt idx="551">0.0138290735663064</cx:pt>
          <cx:pt idx="552">-0.024555113733113601</cx:pt>
          <cx:pt idx="553">-0.0094832695779980998</cx:pt>
          <cx:pt idx="554">0.0047290659199081403</cx:pt>
          <cx:pt idx="555">0.0092995086238800706</cx:pt>
          <cx:pt idx="556">0.0077241846892986002</cx:pt>
          <cx:pt idx="557">0.0032079816125050401</cx:pt>
          <cx:pt idx="558">0.0016911556877865601</cx:pt>
          <cx:pt idx="559">1.9160706274969501e-05</cx:pt>
          <cx:pt idx="560">0.000112454349673585</cx:pt>
          <cx:pt idx="561">-0.00068953263242538297</cx:pt>
          <cx:pt idx="562">-0.0013295675095194701</cx:pt>
          <cx:pt idx="563">0.011009238345632499</cx:pt>
          <cx:pt idx="564">0.0033517456303938601</cx:pt>
          <cx:pt idx="565">0.010191008467731201</cx:pt>
          <cx:pt idx="566">0.044581114162181197</cx:pt>
          <cx:pt idx="567">0.057463890058985299</cx:pt>
          <cx:pt idx="568">0.046183185581833298</cx:pt>
          <cx:pt idx="569">0.0557059098852613</cx:pt>
          <cx:pt idx="570">0.053103277263598099</cx:pt>
          <cx:pt idx="571">0.042797218791569301</cx:pt>
          <cx:pt idx="572">-0.036056974989032799</cx:pt>
          <cx:pt idx="573">-0.072044157334139505</cx:pt>
          <cx:pt idx="574">-0.048973971008665997</cx:pt>
          <cx:pt idx="575">-0.018230244333859402</cx:pt>
          <cx:pt idx="576">0.083494343087555795</cx:pt>
          <cx:pt idx="577">0.106931557133183</cx:pt>
          <cx:pt idx="578">0.053040310509345399</cx:pt>
          <cx:pt idx="579">0.011274592224624701</cx:pt>
          <cx:pt idx="580">-0.0072905357121399198</cx:pt>
          <cx:pt idx="581">0.0060622511440737497</cx:pt>
          <cx:pt idx="582">0.0088480100899189697</cx:pt>
          <cx:pt idx="583">0.025204225873340699</cx:pt>
          <cx:pt idx="584">0.010527702431752</cx:pt>
          <cx:pt idx="585">0.00119749847893907</cx:pt>
          <cx:pt idx="586">0.00050860274575387796</cx:pt>
          <cx:pt idx="587">-0.00053129189559276795</cx:pt>
          <cx:pt idx="588">0.000308004927469253</cx:pt>
          <cx:pt idx="589">-0.00032254078448217297</cx:pt>
          <cx:pt idx="590">0.0018383823299257</cx:pt>
          <cx:pt idx="591">0.0072573894416389602</cx:pt>
          <cx:pt idx="592">0.00203819523438541</cx:pt>
          <cx:pt idx="593">-0.015589665291282501</cx:pt>
          <cx:pt idx="594">0.0047537350716298499</cx:pt>
          <cx:pt idx="595">0.019865556309115601</cx:pt>
          <cx:pt idx="596">0.047114600432465001</cx:pt>
          <cx:pt idx="597">0.0236706757558105</cx:pt>
          <cx:pt idx="598">0.014590638359320901</cx:pt>
          <cx:pt idx="599">-0.067376199025182104</cx:pt>
          <cx:pt idx="600">-0.091519618161369706</cx:pt>
          <cx:pt idx="601">-0.10096047775096199</cx:pt>
          <cx:pt idx="602">-0.0598516454441676</cx:pt>
          <cx:pt idx="603">0.018014575163954601</cx:pt>
          <cx:pt idx="604">0.0928850588906414</cx:pt>
          <cx:pt idx="605">0.10604444791877</cx:pt>
          <cx:pt idx="606">0.064329250591179804</cx:pt>
          <cx:pt idx="607">0.044346944181800602</cx:pt>
          <cx:pt idx="608">0.018972341072977399</cx:pt>
          <cx:pt idx="609">0.031563719277406303</cx:pt>
          <cx:pt idx="610">0.027475099959206401</cx:pt>
          <cx:pt idx="611">0.036511503472130898</cx:pt>
          <cx:pt idx="612">0.0096909985960954605</cx:pt>
          <cx:pt idx="613">0.0023296742909801101</cx:pt>
          <cx:pt idx="614">3.02223714769154e-05</cx:pt>
          <cx:pt idx="615">-0.00020433209685752501</cx:pt>
          <cx:pt idx="616">0.00032752957732762599</cx:pt>
          <cx:pt idx="617">2.0866253708369698e-05</cx:pt>
          <cx:pt idx="618">0.0016068658490828</cx:pt>
          <cx:pt idx="619">0.00308588939067081</cx:pt>
          <cx:pt idx="620">0.0027366036722011201</cx:pt>
          <cx:pt idx="621">0.021213799036376602</cx:pt>
          <cx:pt idx="622">-0.010251033180562299</cx:pt>
          <cx:pt idx="623">0.0049192722955553299</cx:pt>
          <cx:pt idx="624">0.035264012107486503</cx:pt>
          <cx:pt idx="625">0.0270273312604144</cx:pt>
          <cx:pt idx="626">0.0092940448826995693</cx:pt>
          <cx:pt idx="627">-0.032736791332015597</cx:pt>
          <cx:pt idx="628">-0.070469060877785802</cx:pt>
          <cx:pt idx="629">-0.0493931003454448</cx:pt>
          <cx:pt idx="630">0.0084951521652958401</cx:pt>
          <cx:pt idx="631">0.028098600254426901</cx:pt>
          <cx:pt idx="632">0.043274789067488897</cx:pt>
          <cx:pt idx="633">0.074328434182856395</cx:pt>
          <cx:pt idx="634">0.027626453143647301</cx:pt>
          <cx:pt idx="635">0.015691812593030801</cx:pt>
          <cx:pt idx="636">0.018506625847612299</cx:pt>
          <cx:pt idx="637">0.0134944383112544</cx:pt>
          <cx:pt idx="638">0.0132979307513561</cx:pt>
          <cx:pt idx="639">0.022767743245243902</cx:pt>
          <cx:pt idx="640">0.00657561599837715</cx:pt>
          <cx:pt idx="641">-0.0010039197824062</cx:pt>
          <cx:pt idx="642">0.00056934291548665504</cx:pt>
          <cx:pt idx="643">-0.00062852035553512297</cx:pt>
          <cx:pt idx="644">-0.00042239582717251798</cx:pt>
          <cx:pt idx="645">-6.4014240486822405e-05</cx:pt>
          <cx:pt idx="646">0.00120177719193468</cx:pt>
          <cx:pt idx="647">0.00239567604938593</cx:pt>
          <cx:pt idx="648">0.0013510235149287099</cx:pt>
          <cx:pt idx="649">0.018347843235761802</cx:pt>
          <cx:pt idx="650">0.00623536767946542</cx:pt>
          <cx:pt idx="651">-0.010495975969945601</cx:pt>
          <cx:pt idx="652">0.0016574235944224901</cx:pt>
          <cx:pt idx="653">0.012869366565166299</cx:pt>
          <cx:pt idx="654">-0.0073465319263244901</cx:pt>
          <cx:pt idx="655">-0.027989242019455102</cx:pt>
          <cx:pt idx="656">-0.037483951777884397</cx:pt>
          <cx:pt idx="657">-0.046833263837208199</cx:pt>
          <cx:pt idx="658">-0.046888640321852498</cx:pt>
          <cx:pt idx="659">-0.0187258328050353</cx:pt>
          <cx:pt idx="660">-0.021450434478500899</cx:pt>
          <cx:pt idx="661">-0.017882009437935501</cx:pt>
          <cx:pt idx="662">-0.0212964610497565</cx:pt>
          <cx:pt idx="663">-0.0100278252309088</cx:pt>
          <cx:pt idx="664">-0.0094350136728007794</cx:pt>
          <cx:pt idx="665">-0.00247053184468503</cx:pt>
          <cx:pt idx="666">0.0021316692711580401</cx:pt>
          <cx:pt idx="667">0.0062702690077466204</cx:pt>
          <cx:pt idx="668">0.00357848377324743</cx:pt>
          <cx:pt idx="669">-0.0017774045037734999</cx:pt>
          <cx:pt idx="670">-0.00076459912046067499</cx:pt>
          <cx:pt idx="671">-0.00011071838138996799</cx:pt>
          <cx:pt idx="672">-4.4718297399008999e-05</cx:pt>
          <cx:pt idx="673">-0.00015931536093267799</cx:pt>
          <cx:pt idx="674">-0.00022870044664456899</cx:pt>
          <cx:pt idx="675">0.00115974357776305</cx:pt>
          <cx:pt idx="676">0.00764440163744086</cx:pt>
          <cx:pt idx="677">0.0040711200076770397</cx:pt>
          <cx:pt idx="678">-0.017857988058145799</cx:pt>
          <cx:pt idx="679">-0.018101642317319099</cx:pt>
          <cx:pt idx="680">-0.020772108472352401</cx:pt>
          <cx:pt idx="681">-0.026389698329226399</cx:pt>
          <cx:pt idx="682">-0.033866648679767103</cx:pt>
          <cx:pt idx="683">-0.040073779423606501</cx:pt>
          <cx:pt idx="684">-0.028461358423211101</cx:pt>
          <cx:pt idx="685">-0.030110673657123801</cx:pt>
          <cx:pt idx="686">-0.0225516890720232</cx:pt>
          <cx:pt idx="687">-0.022478666807868201</cx:pt>
          <cx:pt idx="688">-0.0177017724667109</cx:pt>
          <cx:pt idx="689">-0.0040995460264196398</cx:pt>
          <cx:pt idx="690">-0.0053604954854128903</cx:pt>
          <cx:pt idx="691">-0.016366346842071201</cx:pt>
          <cx:pt idx="692">-0.015084235630260999</cx:pt>
          <cx:pt idx="693">-0.0059087657848103199</cx:pt>
          <cx:pt idx="694">-0.0014590849655434601</cx:pt>
          <cx:pt idx="695">-0.0010713655179023999</cx:pt>
          <cx:pt idx="696">0.00091273767396066695</cx:pt>
          <cx:pt idx="697">-0.00057736932722872295</cx:pt>
          <cx:pt idx="698">-0.000166517205252225</cx:pt>
          <cx:pt idx="699">-8.3657364698081903e-05</cx:pt>
          <cx:pt idx="700">-0.00027211406320683799</cx:pt>
          <cx:pt idx="701">-0.00061544643604970997</cx:pt>
          <cx:pt idx="702">-0.00059436662481678201</cx:pt>
          <cx:pt idx="703">0.0023889406070639698</cx:pt>
          <cx:pt idx="704">0.0045785138452368304</cx:pt>
          <cx:pt idx="705">-0.0035028021121558299</cx:pt>
          <cx:pt idx="706">-0.018321221698437001</cx:pt>
          <cx:pt idx="707">-0.018998694218674301</cx:pt>
          <cx:pt idx="708">-0.0078345045334772094</cx:pt>
          <cx:pt idx="709">-0.00452604357987296</cx:pt>
          <cx:pt idx="710">-0.0041399602813313001</cx:pt>
          <cx:pt idx="711">-0.0056041909776238397</cx:pt>
          <cx:pt idx="712">-0.0046133120404985304</cx:pt>
          <cx:pt idx="713">-0.0067629730824454396</cx:pt>
          <cx:pt idx="714">-0.0063277425711445699</cx:pt>
          <cx:pt idx="715">-0.0070161765379768296</cx:pt>
          <cx:pt idx="716">-0.0055136054701296197</cx:pt>
          <cx:pt idx="717">-0.0075530626001381503</cx:pt>
          <cx:pt idx="718">-0.0072886066219351201</cx:pt>
          <cx:pt idx="719">-0.0078069658823806303</cx:pt>
          <cx:pt idx="720">-0.0054566734454393404</cx:pt>
          <cx:pt idx="721">-0.0040209397179011997</cx:pt>
          <cx:pt idx="722">-0.00294156126065253</cx:pt>
          <cx:pt idx="723">-0.0010410422897155201</cx:pt>
          <cx:pt idx="724">-0.00021944866211849601</cx:pt>
          <cx:pt idx="725">0.00070148436525778804</cx:pt>
          <cx:pt idx="726">-0.00038285168493128901</cx:pt>
          <cx:pt idx="727">-2.3675222591415101e-05</cx:pt>
          <cx:pt idx="728">0.00022100061500202899</cx:pt>
          <cx:pt idx="729">0.00081058332740795895</cx:pt>
          <cx:pt idx="730">-0.00031817477456910802</cx:pt>
          <cx:pt idx="731">-0.00012352218060395699</cx:pt>
          <cx:pt idx="732">0.00016670202279974299</cx:pt>
          <cx:pt idx="733">-0.0058237973004666502</cx:pt>
          <cx:pt idx="734">-0.0054385972574440304</cx:pt>
          <cx:pt idx="735">3.7529773048658499e-05</cx:pt>
          <cx:pt idx="736">-0.00092549132751926103</cx:pt>
          <cx:pt idx="737">-0.00013628681540134299</cx:pt>
          <cx:pt idx="738">-0.00060556523994030598</cx:pt>
          <cx:pt idx="739">-0.00053863969627142695</cx:pt>
          <cx:pt idx="740">-4.4950322752116199e-05</cx:pt>
          <cx:pt idx="741">-0.00096709353686979204</cx:pt>
          <cx:pt idx="742">-0.00057321405089672396</cx:pt>
          <cx:pt idx="743">-6.0431167773692201e-05</cx:pt>
          <cx:pt idx="744">-6.8550266547502801e-07</cx:pt>
          <cx:pt idx="745">0.00027649164240748698</cx:pt>
          <cx:pt idx="746">2.5661573660444201e-05</cx:pt>
          <cx:pt idx="747">-0.00166541908077261</cx:pt>
          <cx:pt idx="748">8.2265080796982494e-05</cx:pt>
          <cx:pt idx="749">0.00040710991141037302</cx:pt>
          <cx:pt idx="750">0.00037980859083538299</cx:pt>
          <cx:pt idx="751">-0.000336037224809132</cx:pt>
          <cx:pt idx="752">-0.000167950847352518</cx:pt>
          <cx:pt idx="753">-9.6317361250599604e-05</cx:pt>
          <cx:pt idx="754">-0.00044113724093858302</cx:pt>
          <cx:pt idx="755">2.7669414419794399e-05</cx:pt>
          <cx:pt idx="756">0.00035147832820751001</cx:pt>
          <cx:pt idx="757">0.00071375405637074795</cx:pt>
          <cx:pt idx="758">-0.00067515612631271105</cx:pt>
          <cx:pt idx="759">0.00042189838125187299</cx:pt>
          <cx:pt idx="760">-0.00017100098607044799</cx:pt>
          <cx:pt idx="761">0.00048185585675392399</cx:pt>
          <cx:pt idx="762">-3.5965183736002601e-05</cx:pt>
          <cx:pt idx="763">-2.9669751169686701e-05</cx:pt>
          <cx:pt idx="764">-0.00039125690150990501</cx:pt>
          <cx:pt idx="765">-0.00070736839884850402</cx:pt>
          <cx:pt idx="766">-0.000435497922512545</cx:pt>
          <cx:pt idx="767">-0.00040288557935268</cx:pt>
          <cx:pt idx="768">0.00037069654247686302</cx:pt>
          <cx:pt idx="769">0.00074551840451281899</cx:pt>
          <cx:pt idx="770">-0.00031509841821248101</cx:pt>
          <cx:pt idx="771">0.00069156246946241301</cx:pt>
          <cx:pt idx="772">0.00049673405529372498</cx:pt>
          <cx:pt idx="773">-0.00094134360618259498</cx:pt>
          <cx:pt idx="774">0.000428546789730757</cx:pt>
          <cx:pt idx="775">-0.00028571368688936298</cx:pt>
          <cx:pt idx="776">0.00078758748494306397</cx:pt>
          <cx:pt idx="777">-0.00072538009634590301</cx:pt>
          <cx:pt idx="778">-0.00083284606122016396</cx:pt>
          <cx:pt idx="779">-0.000108000155661242</cx:pt>
          <cx:pt idx="780">0.00024868648911146902</cx:pt>
          <cx:pt idx="781">0.000215863069914095</cx:pt>
          <cx:pt idx="782">0.00042186950989104899</cx:pt>
          <cx:pt idx="783">-0.00013941742019957999</cx:pt>
          <cx:pt idx="784">0.00014236536520327925</cx:pt>
          <cx:pt idx="785">-0.001582092040191095</cx:pt>
          <cx:pt idx="786">-0.0033536898092972</cx:pt>
          <cx:pt idx="787">-0.0042269769138728501</cx:pt>
          <cx:pt idx="788">-0.0069222961858530999</cx:pt>
          <cx:pt idx="789">-0.00048390862575817001</cx:pt>
          <cx:pt idx="790">0.0037504962464359501</cx:pt>
          <cx:pt idx="791">0.0051057027072092254</cx:pt>
          <cx:pt idx="792">-0.00088213060957275248</cx:pt>
          <cx:pt idx="793">-0.011587491506293649</cx:pt>
          <cx:pt idx="794">-0.021213761360394351</cx:pt>
          <cx:pt idx="795">-0.01648924429461945</cx:pt>
          <cx:pt idx="796">-0.0097359665973524995</cx:pt>
          <cx:pt idx="797">-0.0032022596491009751</cx:pt>
          <cx:pt idx="798">0.0063225870333616747</cx:pt>
          <cx:pt idx="799">0.011652649127919175</cx:pt>
          <cx:pt idx="800">0.0065620160059384749</cx:pt>
          <cx:pt idx="801">0.0042224820546536502</cx:pt>
          <cx:pt idx="802">0.0067385676280262751</cx:pt>
          <cx:pt idx="803">0.013553673069442549</cx:pt>
          <cx:pt idx="804">0.0047487673821371996</cx:pt>
          <cx:pt idx="805">0.0045200084742260498</cx:pt>
          <cx:pt idx="806">-9.0224061750791243e-05</cx:pt>
          <cx:pt idx="807">-0.00066708537679567505</cx:pt>
          <cx:pt idx="808">-7.7235885875972745e-05</cx:pt>
          <cx:pt idx="809">0.00010425475996230025</cx:pt>
          <cx:pt idx="810">-5.8173441782170498e-05</cx:pt>
          <cx:pt idx="811">-0.00032375390904039751</cx:pt>
          <cx:pt idx="812">-0.00017376076433309225</cx:pt>
          <cx:pt idx="813">-0.0029341372069714498</cx:pt>
          <cx:pt idx="814">-0.0057548812823878751</cx:pt>
          <cx:pt idx="815">-0.0076518250832352253</cx:pt>
          <cx:pt idx="816">-0.0041345722130711002</cx:pt>
          <cx:pt idx="817">0.0014325877631530175</cx:pt>
          <cx:pt idx="818">-0.00038909704411722748</cx:pt>
          <cx:pt idx="819">-0.003385859181657575</cx:pt>
          <cx:pt idx="820">-0.012956518014455975</cx:pt>
          <cx:pt idx="821">-0.023710582316592524</cx:pt>
          <cx:pt idx="822">-0.026750263501829252</cx:pt>
          <cx:pt idx="823">-0.0138186552115911</cx:pt>
          <cx:pt idx="824">-0.0084062822928192005</cx:pt>
          <cx:pt idx="825">-0.0051205676968026246</cx:pt>
          <cx:pt idx="826">0.003405228784765975</cx:pt>
          <cx:pt idx="827">0.0087021039595216246</cx:pt>
          <cx:pt idx="828">0.0029505250580385499</cx:pt>
          <cx:pt idx="829">0.0034680690746636748</cx:pt>
          <cx:pt idx="830">-0.00031724258938589249</cx:pt>
          <cx:pt idx="831">0.01223073371578505</cx:pt>
          <cx:pt idx="832">0.01194029959147495</cx:pt>
          <cx:pt idx="833">7.2070056334232248e-05</cx:pt>
          <cx:pt idx="834">-0.0030292964385294249</cx:pt>
          <cx:pt idx="835">-0.0001517458673901635</cx:pt>
          <cx:pt idx="836">7.8612764207249998e-05</cx:pt>
          <cx:pt idx="837">0.00017874049017235476</cx:pt>
          <cx:pt idx="838">-1.335494858935835e-05</cx:pt>
          <cx:pt idx="839">-0.00011370195699200775</cx:pt>
          <cx:pt idx="840">1.2293582129754974e-05</cx:pt>
          <cx:pt idx="841">-0.00324580263167395</cx:pt>
          <cx:pt idx="842">-0.0078781745925345491</cx:pt>
          <cx:pt idx="843">-0.0091449542815617742</cx:pt>
          <cx:pt idx="844">-0.0026596478654084999</cx:pt>
          <cx:pt idx="845">0.0016775936138228649</cx:pt>
          <cx:pt idx="846">-0.010737580111555151</cx:pt>
          <cx:pt idx="847">-0.011475665598582926</cx:pt>
          <cx:pt idx="848">-0.017697508418592175</cx:pt>
          <cx:pt idx="849">-0.022924852914253075</cx:pt>
          <cx:pt idx="850">-0.019961486559384151</cx:pt>
          <cx:pt idx="851">-0.018949329749898925</cx:pt>
          <cx:pt idx="852">-0.01496274153261495</cx:pt>
          <cx:pt idx="853">-0.009580027577615325</cx:pt>
          <cx:pt idx="854">-0.0018180958249212225</cx:pt>
          <cx:pt idx="855">0.007622758363778525</cx:pt>
          <cx:pt idx="856">-0.00084406524944345002</cx:pt>
          <cx:pt idx="857">-0.0076857398846024248</cx:pt>
          <cx:pt idx="858">0.0036148789464442999</cx:pt>
          <cx:pt idx="859">0.016357844986553099</cx:pt>
          <cx:pt idx="860">0.0032879263166917748</cx:pt>
          <cx:pt idx="861">-0.0061966131561520003</cx:pt>
          <cx:pt idx="862">-0.00093462283421538749</cx:pt>
          <cx:pt idx="863">9.0093585664117754e-05</cx:pt>
          <cx:pt idx="864">-7.5616629160453502e-05</cx:pt>
          <cx:pt idx="865">-0.00012914433289768149</cx:pt>
          <cx:pt idx="866">-7.5525821507782244e-05</cx:pt>
          <cx:pt idx="867">-2.8148343522970251e-05</cx:pt>
          <cx:pt idx="868">-0.000225794015205668</cx:pt>
          <cx:pt idx="869">-0.0044766168298235997</cx:pt>
          <cx:pt idx="870">-0.010377584309548851</cx:pt>
          <cx:pt idx="871">-0.0098985274536383498</cx:pt>
          <cx:pt idx="872">-0.0067431241836355751</cx:pt>
          <cx:pt idx="873">-0.0045343862664914501</cx:pt>
          <cx:pt idx="874">-0.0085091601329422995</cx:pt>
          <cx:pt idx="875">-0.018433133703268673</cx:pt>
          <cx:pt idx="876">-0.018135060931289824</cx:pt>
          <cx:pt idx="877">-0.020357379610079551</cx:pt>
          <cx:pt idx="878">-0.0141786152802963</cx:pt>
          <cx:pt idx="879">-0.021997889241591673</cx:pt>
          <cx:pt idx="880">-0.020076915195705449</cx:pt>
          <cx:pt idx="881">0.001612184997920475</cx:pt>
          <cx:pt idx="882">0.0031392061981456</cx:pt>
          <cx:pt idx="883">-0.0012285667414709751</cx:pt>
          <cx:pt idx="884">0.00014236536520327925</cx:pt>
          <cx:pt idx="885">-0.001582092040191095</cx:pt>
          <cx:pt idx="886">-0.0033536898092972</cx:pt>
          <cx:pt idx="887">-0.0042269769138728501</cx:pt>
          <cx:pt idx="888">-0.0069222961858530999</cx:pt>
          <cx:pt idx="889">-0.00048390862575817001</cx:pt>
          <cx:pt idx="890">0.0037504962464359501</cx:pt>
          <cx:pt idx="891">0.0051057027072092254</cx:pt>
          <cx:pt idx="892">-0.00088213060957275248</cx:pt>
          <cx:pt idx="893">-0.011587491506293649</cx:pt>
          <cx:pt idx="894">-0.021213761360394351</cx:pt>
          <cx:pt idx="895">-0.01648924429461945</cx:pt>
          <cx:pt idx="896">-0.0097359665973524995</cx:pt>
          <cx:pt idx="897">-0.0032022596491009751</cx:pt>
          <cx:pt idx="898">0.0063225870333616747</cx:pt>
          <cx:pt idx="899">0.011652649127919175</cx:pt>
          <cx:pt idx="900">0.0065620160059384749</cx:pt>
          <cx:pt idx="901">0.0042224820546536502</cx:pt>
          <cx:pt idx="902">0.0067385676280262751</cx:pt>
          <cx:pt idx="903">0.013553673069442549</cx:pt>
          <cx:pt idx="904">0.0047487673821371996</cx:pt>
          <cx:pt idx="905">0.0045200084742260498</cx:pt>
          <cx:pt idx="906">-9.0224061750791243e-05</cx:pt>
          <cx:pt idx="907">-0.00066708537679567505</cx:pt>
          <cx:pt idx="908">-7.7235885875972745e-05</cx:pt>
          <cx:pt idx="909">0.00010425475996230025</cx:pt>
          <cx:pt idx="910">-5.8173441782170498e-05</cx:pt>
          <cx:pt idx="911">-0.00032375390904039751</cx:pt>
          <cx:pt idx="912">-0.00017376076433309225</cx:pt>
          <cx:pt idx="913">-0.0029341372069714498</cx:pt>
          <cx:pt idx="914">-0.0057548812823878751</cx:pt>
          <cx:pt idx="915">-0.0076518250832352253</cx:pt>
          <cx:pt idx="916">-0.0041345722130711002</cx:pt>
          <cx:pt idx="917">0.0014325877631530175</cx:pt>
          <cx:pt idx="918">-0.00038909704411722748</cx:pt>
          <cx:pt idx="919">-0.003385859181657575</cx:pt>
          <cx:pt idx="920">-0.012956518014455975</cx:pt>
          <cx:pt idx="921">-0.023710582316592524</cx:pt>
          <cx:pt idx="922">-0.026750263501829252</cx:pt>
          <cx:pt idx="923">-0.0138186552115911</cx:pt>
          <cx:pt idx="924">-0.0084062822928192005</cx:pt>
          <cx:pt idx="925">-0.0051205676968026246</cx:pt>
          <cx:pt idx="926">0.003405228784765975</cx:pt>
          <cx:pt idx="927">0.0087021039595216246</cx:pt>
          <cx:pt idx="928">0.0029505250580385499</cx:pt>
          <cx:pt idx="929">0.0034680690746636748</cx:pt>
          <cx:pt idx="930">-0.00031724258938589249</cx:pt>
          <cx:pt idx="931">0.01223073371578505</cx:pt>
          <cx:pt idx="932">0.01194029959147495</cx:pt>
          <cx:pt idx="933">7.2070056334232248e-05</cx:pt>
          <cx:pt idx="934">-0.0030292964385294249</cx:pt>
          <cx:pt idx="935">-0.0001517458673901635</cx:pt>
          <cx:pt idx="936">7.8612764207249998e-05</cx:pt>
          <cx:pt idx="937">0.00017874049017235476</cx:pt>
          <cx:pt idx="938">-1.335494858935835e-05</cx:pt>
          <cx:pt idx="939">-0.00011370195699200775</cx:pt>
          <cx:pt idx="940">1.2293582129754974e-05</cx:pt>
          <cx:pt idx="941">-0.00324580263167395</cx:pt>
          <cx:pt idx="942">-0.0078781745925345491</cx:pt>
          <cx:pt idx="943">-0.0091449542815617742</cx:pt>
          <cx:pt idx="944">-0.0026596478654084999</cx:pt>
          <cx:pt idx="945">0.0016775936138228649</cx:pt>
          <cx:pt idx="946">-0.010737580111555151</cx:pt>
          <cx:pt idx="947">-0.011475665598582926</cx:pt>
          <cx:pt idx="948">-0.017697508418592175</cx:pt>
          <cx:pt idx="949">-0.022924852914253075</cx:pt>
          <cx:pt idx="950">-0.019961486559384151</cx:pt>
          <cx:pt idx="951">-0.018949329749898925</cx:pt>
          <cx:pt idx="952">-0.01496274153261495</cx:pt>
          <cx:pt idx="953">-0.009580027577615325</cx:pt>
          <cx:pt idx="954">-0.0018180958249212225</cx:pt>
          <cx:pt idx="955">0.007622758363778525</cx:pt>
          <cx:pt idx="956">-0.00084406524944345002</cx:pt>
          <cx:pt idx="957">-0.0076857398846024248</cx:pt>
          <cx:pt idx="958">0.0036148789464442999</cx:pt>
          <cx:pt idx="959">0.016357844986553099</cx:pt>
          <cx:pt idx="960">0.0032879263166917748</cx:pt>
          <cx:pt idx="961">-0.0061966131561520003</cx:pt>
          <cx:pt idx="962">-0.00093462283421538749</cx:pt>
          <cx:pt idx="963">9.0093585664117754e-05</cx:pt>
          <cx:pt idx="964">-7.5616629160453502e-05</cx:pt>
          <cx:pt idx="965">-0.00012914433289768149</cx:pt>
          <cx:pt idx="966">-7.5525821507782244e-05</cx:pt>
          <cx:pt idx="967">-2.8148343522970251e-05</cx:pt>
          <cx:pt idx="968">-0.000225794015205668</cx:pt>
          <cx:pt idx="969">-0.0044766168298235997</cx:pt>
          <cx:pt idx="970">-0.010377584309548851</cx:pt>
          <cx:pt idx="971">-0.0098985274536383498</cx:pt>
          <cx:pt idx="972">-0.0067431241836355751</cx:pt>
          <cx:pt idx="973">-0.0045343862664914501</cx:pt>
          <cx:pt idx="974">-0.0085091601329422995</cx:pt>
          <cx:pt idx="975">-0.018433133703268673</cx:pt>
          <cx:pt idx="976">-0.018135060931289824</cx:pt>
          <cx:pt idx="977">-0.020357379610079551</cx:pt>
          <cx:pt idx="978">-0.0141786152802963</cx:pt>
          <cx:pt idx="979">-0.021997889241591673</cx:pt>
          <cx:pt idx="980">-0.020076915195705449</cx:pt>
          <cx:pt idx="981">0.001612184997920475</cx:pt>
          <cx:pt idx="982">0.0031392061981456</cx:pt>
          <cx:pt idx="983">-0.0012285667414709751</cx:pt>
          <cx:pt idx="984">0.00014236536520327925</cx:pt>
          <cx:pt idx="985">-0.001582092040191095</cx:pt>
          <cx:pt idx="986">-0.0033536898092972</cx:pt>
          <cx:pt idx="987">-0.0042269769138728501</cx:pt>
          <cx:pt idx="988">-0.0069222961858530999</cx:pt>
          <cx:pt idx="989">-0.00048390862575817001</cx:pt>
          <cx:pt idx="990">0.0037504962464359501</cx:pt>
          <cx:pt idx="991">0.0051057027072092254</cx:pt>
          <cx:pt idx="992">-0.00088213060957275248</cx:pt>
          <cx:pt idx="993">-0.011587491506293649</cx:pt>
          <cx:pt idx="994">-0.021213761360394351</cx:pt>
          <cx:pt idx="995">-0.01648924429461945</cx:pt>
          <cx:pt idx="996">-0.0097359665973524995</cx:pt>
          <cx:pt idx="997">-0.0032022596491009751</cx:pt>
          <cx:pt idx="998">0.0063225870333616747</cx:pt>
          <cx:pt idx="999">0.011652649127919175</cx:pt>
          <cx:pt idx="1000">0.0065620160059384749</cx:pt>
          <cx:pt idx="1001">0.0042224820546536502</cx:pt>
          <cx:pt idx="1002">0.0067385676280262751</cx:pt>
          <cx:pt idx="1003">0.013553673069442549</cx:pt>
          <cx:pt idx="1004">0.0047487673821371996</cx:pt>
          <cx:pt idx="1005">0.0045200084742260498</cx:pt>
          <cx:pt idx="1006">-9.0224061750791243e-05</cx:pt>
          <cx:pt idx="1007">-0.00066708537679567505</cx:pt>
          <cx:pt idx="1008">-7.7235885875972745e-05</cx:pt>
          <cx:pt idx="1009">0.00010425475996230025</cx:pt>
          <cx:pt idx="1010">-5.8173441782170498e-05</cx:pt>
          <cx:pt idx="1011">-0.00032375390904039751</cx:pt>
          <cx:pt idx="1012">-0.00017376076433309225</cx:pt>
          <cx:pt idx="1013">-0.0029341372069714498</cx:pt>
          <cx:pt idx="1014">-0.0057548812823878751</cx:pt>
          <cx:pt idx="1015">-0.0076518250832352253</cx:pt>
          <cx:pt idx="1016">-0.0041345722130711002</cx:pt>
          <cx:pt idx="1017">0.0014325877631530175</cx:pt>
          <cx:pt idx="1018">-0.00038909704411722748</cx:pt>
          <cx:pt idx="1019">-0.003385859181657575</cx:pt>
          <cx:pt idx="1020">-0.012956518014455975</cx:pt>
          <cx:pt idx="1021">-0.023710582316592524</cx:pt>
          <cx:pt idx="1022">-0.026750263501829252</cx:pt>
          <cx:pt idx="1023">-0.0138186552115911</cx:pt>
          <cx:pt idx="1024">-0.0084062822928192005</cx:pt>
          <cx:pt idx="1025">-0.0051205676968026246</cx:pt>
          <cx:pt idx="1026">0.003405228784765975</cx:pt>
          <cx:pt idx="1027">0.0087021039595216246</cx:pt>
          <cx:pt idx="1028">0.0029505250580385499</cx:pt>
          <cx:pt idx="1029">0.0034680690746636748</cx:pt>
          <cx:pt idx="1030">-0.00031724258938589249</cx:pt>
          <cx:pt idx="1031">0.01223073371578505</cx:pt>
          <cx:pt idx="1032">0.01194029959147495</cx:pt>
          <cx:pt idx="1033">7.2070056334232248e-05</cx:pt>
          <cx:pt idx="1034">-0.0030292964385294249</cx:pt>
          <cx:pt idx="1035">-0.0001517458673901635</cx:pt>
          <cx:pt idx="1036">7.8612764207249998e-05</cx:pt>
          <cx:pt idx="1037">0.00017874049017235476</cx:pt>
          <cx:pt idx="1038">-1.335494858935835e-05</cx:pt>
          <cx:pt idx="1039">-0.00011370195699200775</cx:pt>
          <cx:pt idx="1040">1.2293582129754974e-05</cx:pt>
          <cx:pt idx="1041">-0.00324580263167395</cx:pt>
          <cx:pt idx="1042">-0.0078781745925345491</cx:pt>
          <cx:pt idx="1043">-0.0091449542815617742</cx:pt>
          <cx:pt idx="1044">-0.0026596478654084999</cx:pt>
          <cx:pt idx="1045">0.0016775936138228649</cx:pt>
          <cx:pt idx="1046">-0.010737580111555151</cx:pt>
          <cx:pt idx="1047">-0.011475665598582926</cx:pt>
          <cx:pt idx="1048">-0.017697508418592175</cx:pt>
          <cx:pt idx="1049">-0.022924852914253075</cx:pt>
          <cx:pt idx="1050">-0.019961486559384151</cx:pt>
          <cx:pt idx="1051">-0.018949329749898925</cx:pt>
          <cx:pt idx="1052">-0.01496274153261495</cx:pt>
          <cx:pt idx="1053">-0.009580027577615325</cx:pt>
          <cx:pt idx="1054">-0.0018180958249212225</cx:pt>
          <cx:pt idx="1055">0.007622758363778525</cx:pt>
          <cx:pt idx="1056">-0.00084406524944345002</cx:pt>
          <cx:pt idx="1057">-0.0076857398846024248</cx:pt>
          <cx:pt idx="1058">0.0036148789464442999</cx:pt>
          <cx:pt idx="1059">0.016357844986553099</cx:pt>
          <cx:pt idx="1060">0.0032879263166917748</cx:pt>
          <cx:pt idx="1061">-0.0061966131561520003</cx:pt>
          <cx:pt idx="1062">-0.00093462283421538749</cx:pt>
          <cx:pt idx="1063">9.0093585664117754e-05</cx:pt>
          <cx:pt idx="1064">-7.5616629160453502e-05</cx:pt>
          <cx:pt idx="1065">-0.00012914433289768149</cx:pt>
          <cx:pt idx="1066">-7.5525821507782244e-05</cx:pt>
          <cx:pt idx="1067">-2.8148343522970251e-05</cx:pt>
          <cx:pt idx="1068">-0.000225794015205668</cx:pt>
          <cx:pt idx="1069">-0.0044766168298235997</cx:pt>
          <cx:pt idx="1070">-0.010377584309548851</cx:pt>
          <cx:pt idx="1071">-0.0098985274536383498</cx:pt>
          <cx:pt idx="1072">-0.0067431241836355751</cx:pt>
          <cx:pt idx="1073">-0.0045343862664914501</cx:pt>
          <cx:pt idx="1074">-0.0085091601329422995</cx:pt>
          <cx:pt idx="1075">-0.018433133703268673</cx:pt>
          <cx:pt idx="1076">-0.018135060931289824</cx:pt>
          <cx:pt idx="1077">-0.020357379610079551</cx:pt>
          <cx:pt idx="1078">-0.0141786152802963</cx:pt>
          <cx:pt idx="1079">-0.021997889241591673</cx:pt>
          <cx:pt idx="1080">-0.020076915195705449</cx:pt>
          <cx:pt idx="1081">0.001612184997920475</cx:pt>
          <cx:pt idx="1082">0.0031392061981456</cx:pt>
          <cx:pt idx="1083">-0.0012285667414709751</cx:pt>
        </cx:lvl>
      </cx:numDim>
    </cx:data>
    <cx:data id="4">
      <cx:numDim type="val">
        <cx:f>Sheet2!$E$1:$E$1084</cx:f>
        <cx:lvl ptCount="1084" formatCode="G/通用格式">
          <cx:pt idx="0">-0.00061104353881985898</cx:pt>
          <cx:pt idx="1">0.00028957823010219503</cx:pt>
          <cx:pt idx="2">-0.000493669695476394</cx:pt>
          <cx:pt idx="3">0.00035963343030546101</cx:pt>
          <cx:pt idx="4">0.00046387265379161898</cx:pt>
          <cx:pt idx="5">0.00095585115711400005</cx:pt>
          <cx:pt idx="6">0.00013226591214814701</cx:pt>
          <cx:pt idx="7">-0.00034750904279133398</cx:pt>
          <cx:pt idx="8">0.00050605615493506798</cx:pt>
          <cx:pt idx="9">8.2261114782359999e-05</cx:pt>
          <cx:pt idx="10">-0.00020743477999425399</cx:pt>
          <cx:pt idx="11">0.000308925434050523</cx:pt>
          <cx:pt idx="12">-0.000121776890307697</cx:pt>
          <cx:pt idx="13">-0.00012319189287292301</cx:pt>
          <cx:pt idx="14">-7.3186819955195606e-05</cx:pt>
          <cx:pt idx="15">-0.00059650020043071599</cx:pt>
          <cx:pt idx="16">-0.00032352603460550502</cx:pt>
          <cx:pt idx="17">0.00026134620719175602</cx:pt>
          <cx:pt idx="18">0.00060169442243428097</cx:pt>
          <cx:pt idx="19">0.00027852301963112098</cx:pt>
          <cx:pt idx="20">-0.00056203743964801497</cx:pt>
          <cx:pt idx="21">0.00051999640867415496</cx:pt>
          <cx:pt idx="22">-0.00059372149431202801</cx:pt>
          <cx:pt idx="23">-0.00033137565508175503</cx:pt>
          <cx:pt idx="24">0.00040133771444242399</cx:pt>
          <cx:pt idx="25">0.00045265013054499698</cx:pt>
          <cx:pt idx="26">1.8387618948160999e-05</cx:pt>
          <cx:pt idx="27">0.0011050830231782601</cx:pt>
          <cx:pt idx="28">-0.00045372262641794501</cx:pt>
          <cx:pt idx="29">6.6184279270762699e-05</cx:pt>
          <cx:pt idx="30">-8.2913238295163506e-05</cx:pt>
          <cx:pt idx="31">-0.00068088928627826201</cx:pt>
          <cx:pt idx="32">-0.00017652942772497201</cx:pt>
          <cx:pt idx="33">1.8061585387874e-05</cx:pt>
          <cx:pt idx="34">-0.0011253157735275699</cx:pt>
          <cx:pt idx="35">-0.0022252511121129302</cx:pt>
          <cx:pt idx="36">-0.00223596594692968</cx:pt>
          <cx:pt idx="37">-0.0013445897396786701</cx:pt>
          <cx:pt idx="38">-0.0010091039114684501</cx:pt>
          <cx:pt idx="39">-0.00134854673030816</cx:pt>
          <cx:pt idx="40">-0.0044770816644505301</cx:pt>
          <cx:pt idx="41">-0.0027278526351543898</cx:pt>
          <cx:pt idx="42">-0.00049535635944545199</cx:pt>
          <cx:pt idx="43">-0.00077256921191195095</cx:pt>
          <cx:pt idx="44">-0.00135520578245818</cx:pt>
          <cx:pt idx="45">-0.000206262445907982</cx:pt>
          <cx:pt idx="46">0.00049982067968356301</cx:pt>
          <cx:pt idx="47">-0.00036552729281484598</cx:pt>
          <cx:pt idx="48">-0.00047580939005127697</cx:pt>
          <cx:pt idx="49">-0.00078519539280897104</cx:pt>
          <cx:pt idx="50">-0.0010980762470505999</cx:pt>
          <cx:pt idx="51">-0.00057342972427736896</cx:pt>
          <cx:pt idx="52">-2.0963630277490202e-05</cx:pt>
          <cx:pt idx="53">-5.6063878277612601e-06</cx:pt>
          <cx:pt idx="54">0.00068963652986112902</cx:pt>
          <cx:pt idx="55">0.00034335127607360998</cx:pt>
          <cx:pt idx="56">0.00032742680546108798</cx:pt>
          <cx:pt idx="57">0.00024700916384361502</cx:pt>
          <cx:pt idx="58">0.00046752322758279101</cx:pt>
          <cx:pt idx="59">-0.00077788379464127698</cx:pt>
          <cx:pt idx="60">0.00066921812712512105</cx:pt>
          <cx:pt idx="61">-0.00035614756246923099</cx:pt>
          <cx:pt idx="62">-0.00065003797618777895</cx:pt>
          <cx:pt idx="63">-0.0039111600754868402</cx:pt>
          <cx:pt idx="64">-0.0053252937755097996</cx:pt>
          <cx:pt idx="65">-0.00372640976518943</cx:pt>
          <cx:pt idx="66">-0.010012630368188001</cx:pt>
          <cx:pt idx="67">-0.011732045695957399</cx:pt>
          <cx:pt idx="68">-0.0128920677453149</cx:pt>
          <cx:pt idx="69">-0.0111313550729795</cx:pt>
          <cx:pt idx="70">-0.0111399346214941</cx:pt>
          <cx:pt idx="71">-0.0094108657433238999</cx:pt>
          <cx:pt idx="72">-0.0074355685293641099</cx:pt>
          <cx:pt idx="73">-0.0043810085092392597</cx:pt>
          <cx:pt idx="74">-0.0041155499100101302</cx:pt>
          <cx:pt idx="75">-0.0040980827856103201</cx:pt>
          <cx:pt idx="76">-0.00171036940414182</cx:pt>
          <cx:pt idx="77">-0.00040270511678794401</cx:pt>
          <cx:pt idx="78">-0.0015022054516451301</cx:pt>
          <cx:pt idx="79">-0.0010726809158129399</cx:pt>
          <cx:pt idx="80">2.44774639069852e-05</cx:pt>
          <cx:pt idx="81">-0.00025805086028621001</cx:pt>
          <cx:pt idx="82">0.00020858038174624799</cx:pt>
          <cx:pt idx="83">-0.00039671513875891599</cx:pt>
          <cx:pt idx="84">0.00054301544474933999</cx:pt>
          <cx:pt idx="85">0.00121098186103272</cx:pt>
          <cx:pt idx="86">3.9247683788284403e-05</cx:pt>
          <cx:pt idx="87">-0.00052103877368056203</cx:pt>
          <cx:pt idx="88">0.000267036405289059</cx:pt>
          <cx:pt idx="89">0.00031230006530870501</cx:pt>
          <cx:pt idx="90">-0.0024068975767570799</cx:pt>
          <cx:pt idx="91">-0.0051647489145040699</cx:pt>
          <cx:pt idx="92">-0.0070149236273349298</cx:pt>
          <cx:pt idx="93">-0.0111487653479311</cx:pt>
          <cx:pt idx="94">-0.0147557954944397</cx:pt>
          <cx:pt idx="95">-0.019556649022987802</cx:pt>
          <cx:pt idx="96">-0.024882821499948901</cx:pt>
          <cx:pt idx="97">-0.034775153817901597</cx:pt>
          <cx:pt idx="98">-0.035500397639731403</cx:pt>
          <cx:pt idx="99">-0.035041111824663698</cx:pt>
          <cx:pt idx="100">-0.0200189906998752</cx:pt>
          <cx:pt idx="101">-0.0095840524479545199</cx:pt>
          <cx:pt idx="102">-0.0029442072552499999</cx:pt>
          <cx:pt idx="103">-0.00096318874804913698</cx:pt>
          <cx:pt idx="104">-0.0021929003080156601</cx:pt>
          <cx:pt idx="105">-0.00045320671256551999</cx:pt>
          <cx:pt idx="106">0.00047814593336715198</cx:pt>
          <cx:pt idx="107">0.00141120066530728</cx:pt>
          <cx:pt idx="108">0.00022880185782351</cx:pt>
          <cx:pt idx="109">-0.00036922550091136403</cx:pt>
          <cx:pt idx="110">-0.00092853369294095</cx:pt>
          <cx:pt idx="111">0.000115405682037236</cx:pt>
          <cx:pt idx="112">-0.0010581923123430201</cx:pt>
          <cx:pt idx="113">-3.7197478441590799e-05</cx:pt>
          <cx:pt idx="114">0.00032824315847036398</cx:pt>
          <cx:pt idx="115">-0.00034224173100052798</cx:pt>
          <cx:pt idx="116">0.00018959846575086899</cx:pt>
          <cx:pt idx="117">-0.0021855235300493698</cx:pt>
          <cx:pt idx="118">-0.0076363247571303999</cx:pt>
          <cx:pt idx="119">-0.0095746319748950606</cx:pt>
          <cx:pt idx="120">-0.012578835191153</cx:pt>
          <cx:pt idx="121">-0.0170281838488874</cx:pt>
          <cx:pt idx="122">-0.019669602433858801</cx:pt>
          <cx:pt idx="123">-0.016434020553550099</cx:pt>
          <cx:pt idx="124">-0.026595262449000501</cx:pt>
          <cx:pt idx="125">-0.040350164941291899</cx:pt>
          <cx:pt idx="126">-0.061888598910024198</cx:pt>
          <cx:pt idx="127">-0.047266395143888099</cx:pt>
          <cx:pt idx="128">-0.021561731811844901</cx:pt>
          <cx:pt idx="129">-0.0048924405203217896</cx:pt>
          <cx:pt idx="130">0.0049048867689606198</cx:pt>
          <cx:pt idx="131">-0.0029156476964310001</cx:pt>
          <cx:pt idx="132">-0.0018275097644464299</cx:pt>
          <cx:pt idx="133">0.0039172572008676701</cx:pt>
          <cx:pt idx="134">0.0078643220921870392</cx:pt>
          <cx:pt idx="135">0.012255900769572101</cx:pt>
          <cx:pt idx="136">0.0079924455166573705</cx:pt>
          <cx:pt idx="137">0.00120699747512633</cx:pt>
          <cx:pt idx="138">-3.0666616099257502e-05</cx:pt>
          <cx:pt idx="139">-0.00036235442397218099</cx:pt>
          <cx:pt idx="140">0.00029742889962198501</cx:pt>
          <cx:pt idx="141">0.00038702133927339598</cx:pt>
          <cx:pt idx="142">-0.00020324285595840901</cx:pt>
          <cx:pt idx="143">-0.00081223739030293</cx:pt>
          <cx:pt idx="144">-0.00094958691427276295</cx:pt>
          <cx:pt idx="145">-0.0045196396351876601</cx:pt>
          <cx:pt idx="146">-0.0126844664692814</cx:pt>
          <cx:pt idx="147">-0.022577768703851201</cx:pt>
          <cx:pt idx="148">-0.0143546706666069</cx:pt>
          <cx:pt idx="149">-0.0081859784103868894</cx:pt>
          <cx:pt idx="150">-0.0090529903308169905</cx:pt>
          <cx:pt idx="151">0.00708591365958586</cx:pt>
          <cx:pt idx="152">-0.00388395443705518</cx:pt>
          <cx:pt idx="153">0.0102314713582045</cx:pt>
          <cx:pt idx="154">-0.00142789043407797</cx:pt>
          <cx:pt idx="155">-0.041203891277233701</cx:pt>
          <cx:pt idx="156">-0.0536045518608676</cx:pt>
          <cx:pt idx="157">-0.0075261536013340796</cx:pt>
          <cx:pt idx="158">0.0031178005180182299</cx:pt>
          <cx:pt idx="159">-0.0130795625916349</cx:pt>
          <cx:pt idx="160">-0.0042559814720116197</cx:pt>
          <cx:pt idx="161">-0.0045132630036357601</cx:pt>
          <cx:pt idx="162">0.0076534999933480499</cx:pt>
          <cx:pt idx="163">0.0147268552912887</cx:pt>
          <cx:pt idx="164">0.0095781573136943694</cx:pt>
          <cx:pt idx="165">0.0013187886918883901</cx:pt>
          <cx:pt idx="166">-0.00038020495146644598</cx:pt>
          <cx:pt idx="167">-0.00055703915638825505</cx:pt>
          <cx:pt idx="168">-0.00034679817601339602</cx:pt>
          <cx:pt idx="169">-0.00015154795834529199</cx:pt>
          <cx:pt idx="170">0.00065541833851340801</cx:pt>
          <cx:pt idx="171">-0.00029125974011443798</cx:pt>
          <cx:pt idx="172">-0.00062843480162962399</cx:pt>
          <cx:pt idx="173">-0.0119146735974405</cx:pt>
          <cx:pt idx="174">-0.0124218269228111</cx:pt>
          <cx:pt idx="175">-0.021726313555266101</cx:pt>
          <cx:pt idx="176">-0.0061317541597424299</cx:pt>
          <cx:pt idx="177">0.0070108041365739603</cx:pt>
          <cx:pt idx="178">0.013560015333285999</cx:pt>
          <cx:pt idx="179">0.0080931228770068208</cx:pt>
          <cx:pt idx="180">0.010307759382826</cx:pt>
          <cx:pt idx="181">0.041367373695825098</cx:pt>
          <cx:pt idx="182">0.045971984103253503</cx:pt>
          <cx:pt idx="183">0.068270046762601205</cx:pt>
          <cx:pt idx="184">0.050163904044443902</cx:pt>
          <cx:pt idx="185">0.070517175925220194</cx:pt>
          <cx:pt idx="186">0.0329017729907079</cx:pt>
          <cx:pt idx="187">-0.026199281675106999</cx:pt>
          <cx:pt idx="188">-0.039579195054308597</cx:pt>
          <cx:pt idx="189">-0.029362488596193701</cx:pt>
          <cx:pt idx="190">-0.019944868705689699</cx:pt>
          <cx:pt idx="191">-0.0029567957670033501</cx:pt>
          <cx:pt idx="192">0.0032291322490160101</cx:pt>
          <cx:pt idx="193">-0.00017492668604886499</cx:pt>
          <cx:pt idx="194">-0.00034856587312300001</cx:pt>
          <cx:pt idx="195">-0.00032646859650937901</cx:pt>
          <cx:pt idx="196">0.00016067408940851201</cx:pt>
          <cx:pt idx="197">-0.000205757645616048</cx:pt>
          <cx:pt idx="198">0.0015265713939821401</cx:pt>
          <cx:pt idx="199">0.000186158980198182</cx:pt>
          <cx:pt idx="200">-0.001317017211500775</cx:pt>
          <cx:pt idx="201">-0.0050197773937000504</cx:pt>
          <cx:pt idx="202">-0.00473165885913785</cx:pt>
          <cx:pt idx="203">-0.0058655250894453503</cx:pt>
          <cx:pt idx="204">-0.0017250566893326526</cx:pt>
          <cx:pt idx="205">-0.0014523407774568199</cx:pt>
          <cx:pt idx="206">-0.00019947362494435349</cx:pt>
          <cx:pt idx="207">0.0069917045240418746</cx:pt>
          <cx:pt idx="208">0.01488680216412</cx:pt>
          <cx:pt idx="209">0.021475746885699001</cx:pt>
          <cx:pt idx="210">0.021189582158634077</cx:pt>
          <cx:pt idx="211">0.017113118961579327</cx:pt>
          <cx:pt idx="212">0.0079490800564402248</cx:pt>
          <cx:pt idx="213">0.0031844035828619251</cx:pt>
          <cx:pt idx="214">-0.0055528128463972247</cx:pt>
          <cx:pt idx="215">-0.014448908390565025</cx:pt>
          <cx:pt idx="216">-0.0138522907316301</cx:pt>
          <cx:pt idx="217">-0.013225784066161175</cx:pt>
          <cx:pt idx="218">-0.011549497133293726</cx:pt>
          <cx:pt idx="219">-0.0038308558973366752</cx:pt>
          <cx:pt idx="220">-0.0019603410843816275</cx:pt>
          <cx:pt idx="221">-0.00250386315325075</cx:pt>
          <cx:pt idx="222">-0.00048320571737584748</cx:pt>
          <cx:pt idx="223">-8.1981387956456497e-05</cx:pt>
          <cx:pt idx="224">-9.7605035882689247e-05</cx:pt>
          <cx:pt idx="225">-5.8689946864198999e-05</cx:pt>
          <cx:pt idx="226">0.00043334257064286252</cx:pt>
          <cx:pt idx="227">0.00038044095640635001</cx:pt>
          <cx:pt idx="228">-0.00098836628546387006</cx:pt>
          <cx:pt idx="229">-0.0040624820824695252</cx:pt>
          <cx:pt idx="230">-0.0033579427438105249</cx:pt>
          <cx:pt idx="231">-0.004001011433113575</cx:pt>
          <cx:pt idx="232">0.0029934941698577999</cx:pt>
          <cx:pt idx="233">-0.00065103965543750002</cx:pt>
          <cx:pt idx="234">0.0056388267564388746</cx:pt>
          <cx:pt idx="235">0.020178610164051598</cx:pt>
          <cx:pt idx="236">0.016358935123573073</cx:pt>
          <cx:pt idx="237">0.015635398881396999</cx:pt>
          <cx:pt idx="238">0.0052775578325325754</cx:pt>
          <cx:pt idx="239">-0.00047296262419643749</cx:pt>
          <cx:pt idx="240">-0.0088939610038616997</cx:pt>
          <cx:pt idx="241">-0.014263647633120401</cx:pt>
          <cx:pt idx="242">-0.0038805855329294252</cx:pt>
          <cx:pt idx="243">-0.011998184238406699</cx:pt>
          <cx:pt idx="244">-0.0125997310706888</cx:pt>
          <cx:pt idx="245">-0.0070966068000030752</cx:pt>
          <cx:pt idx="246">-0.0093542595811517745</cx:pt>
          <cx:pt idx="247">-0.0086132875698987504</cx:pt>
          <cx:pt idx="248">-0.0035065742296862749</cx:pt>
          <cx:pt idx="249">-0.0034368527250295748</cx:pt>
          <cx:pt idx="250">-0.00064738404824761248</cx:pt>
          <cx:pt idx="251">-2.8390925862464249e-05</cx:pt>
          <cx:pt idx="252">1.3904362237847075e-05</cx:pt>
          <cx:pt idx="253">9.2675599508844995e-05</cx:pt>
          <cx:pt idx="254">0.00013432455446041075</cx:pt>
          <cx:pt idx="255">0.00072922459658470503</cx:pt>
          <cx:pt idx="256">-0.0019174311033115575</cx:pt>
          <cx:pt idx="257">-0.0035992170641539248</cx:pt>
          <cx:pt idx="258">-3.87700437640205e-05</cx:pt>
          <cx:pt idx="259">-0.0060436354171763251</cx:pt>
          <cx:pt idx="260">0.0019590030916799899</cx:pt>
          <cx:pt idx="261">0.010660668106791249</cx:pt>
          <cx:pt idx="262">0.0093246590531104994</cx:pt>
          <cx:pt idx="263">0.0096830846549233497</cx:pt>
          <cx:pt idx="264">0.010477087048213774</cx:pt>
          <cx:pt idx="265">0.0060648061803065499</cx:pt>
          <cx:pt idx="266">-0.010028613065497575</cx:pt>
          <cx:pt idx="267">-0.012936608758379925</cx:pt>
          <cx:pt idx="268">-0.01530545545363605</cx:pt>
          <cx:pt idx="269">-0.0039246375254792503</cx:pt>
          <cx:pt idx="270">-0.0022310529595369099</cx:pt>
          <cx:pt idx="271">-0.0064964285752937001</cx:pt>
          <cx:pt idx="272">-0.00084922347601995248</cx:pt>
          <cx:pt idx="273">-0.00498520903360065</cx:pt>
          <cx:pt idx="274">-0.0095541783733031505</cx:pt>
          <cx:pt idx="275">-0.01064388232828105</cx:pt>
          <cx:pt idx="276">-0.0095290348460843992</cx:pt>
          <cx:pt idx="277">-0.0040814391077214499</cx:pt>
          <cx:pt idx="278">0.00017512140083592124</cx:pt>
          <cx:pt idx="279">0.00083793599870979254</cx:pt>
          <cx:pt idx="280">0.000152793802869784</cx:pt>
          <cx:pt idx="281">8.1241494668642247e-05</cx:pt>
          <cx:pt idx="282">0.00027032710594927502</cx:pt>
          <cx:pt idx="283">0.00048573807794614248</cx:pt>
          <cx:pt idx="284">-0.00081538809691181246</cx:pt>
          <cx:pt idx="285">-0.0023926153605828451</cx:pt>
          <cx:pt idx="286">-0.0013233616309086551</cx:pt>
          <cx:pt idx="287">-0.0049411674812368253</cx:pt>
          <cx:pt idx="288">0.0037313443261864998</cx:pt>
          <cx:pt idx="289">0.012548623669485</cx:pt>
          <cx:pt idx="290">-0.00102518280212938</cx:pt>
          <cx:pt idx="291">-0.00081535214863283248</cx:pt>
          <cx:pt idx="292">0.00093117256381209995</cx:pt>
          <cx:pt idx="293">-0.007302711058487025</cx:pt>
          <cx:pt idx="294">-0.011142399739120524</cx:pt>
          <cx:pt idx="295">-0.0090711886475858001</cx:pt>
          <cx:pt idx="296">0.00083829178702510255</cx:pt>
          <cx:pt idx="297">-0.00042971954455906501</cx:pt>
          <cx:pt idx="298">0.001611214297819195</cx:pt>
          <cx:pt idx="299">0.0149992921536421</cx:pt>
          <cx:pt idx="300">0.0150091173346835</cx:pt>
          <cx:pt idx="301">-0.032368141613348403</cx:pt>
          <cx:pt idx="302">-0.037795175180197198</cx:pt>
          <cx:pt idx="303">-0.0346588371067474</cx:pt>
          <cx:pt idx="304">-0.0291294866596951</cx:pt>
          <cx:pt idx="305">-0.0072702916709247497</cx:pt>
          <cx:pt idx="306">-3.0283127104211299e-05</cx:pt>
          <cx:pt idx="307">0.00072374575732933296</cx:pt>
          <cx:pt idx="308">-0.000235432641013912</cx:pt>
          <cx:pt idx="309">9.1817051950129303e-05</cx:pt>
          <cx:pt idx="310">0.0024096157796176</cx:pt>
          <cx:pt idx="311">0.0055837816022492699</cx:pt>
          <cx:pt idx="312">0.0060967925944992703</cx:pt>
          <cx:pt idx="313">0.0023216422669728501</cx:pt>
          <cx:pt idx="314">0.0116257427448552</cx:pt>
          <cx:pt idx="315">0.011868900151514501</cx:pt>
          <cx:pt idx="316">0.035216984558760003</cx:pt>
          <cx:pt idx="317">0.0144847750917164</cx:pt>
          <cx:pt idx="318">-0.016816174321858099</cx:pt>
          <cx:pt idx="319">-0.0149893711339601</cx:pt>
          <cx:pt idx="320">0.00497932040930561</cx:pt>
          <cx:pt idx="321">-0.0292600699869991</cx:pt>
          <cx:pt idx="322">-0.016063905325033601</cx:pt>
          <cx:pt idx="323">0.040572901720034402</cx:pt>
          <cx:pt idx="324">0.0740281345737481</cx:pt>
          <cx:pt idx="325">0.041846040236569397</cx:pt>
          <cx:pt idx="326">0.02754965898206</cx:pt>
          <cx:pt idx="327">0.033080518924676901</cx:pt>
          <cx:pt idx="328">0.027182942971401999</cx:pt>
          <cx:pt idx="329">0.0030285507893277599</cx:pt>
          <cx:pt idx="330">-0.0143552059987869</cx:pt>
          <cx:pt idx="331">-0.034695193551208398</cx:pt>
          <cx:pt idx="332">-0.028545715053776101</cx:pt>
          <cx:pt idx="333">-0.0122845956736046</cx:pt>
          <cx:pt idx="334">-0.0033019528958482601</cx:pt>
          <cx:pt idx="335">-0.00050308598631001696</cx:pt>
          <cx:pt idx="336">0.00024618094542831097</cx:pt>
          <cx:pt idx="337">-9.8804467283149699e-05</cx:pt>
          <cx:pt idx="338">0.0021231659950822698</cx:pt>
          <cx:pt idx="339">0.0038645917469770602</cx:pt>
          <cx:pt idx="340">0.0138219811484984</cx:pt>
          <cx:pt idx="341">-6.2839219047265202e-05</cx:pt>
          <cx:pt idx="342">8.7547175573329794e-05</cx:pt>
          <cx:pt idx="343">0.016268623959260001</cx:pt>
          <cx:pt idx="344">0.0021025279909475201</cx:pt>
          <cx:pt idx="345">-0.0045858985826594603</cx:pt>
          <cx:pt idx="346">-0.041569799673804697</cx:pt>
          <cx:pt idx="347">-0.0348324484562334</cx:pt>
          <cx:pt idx="348">-0.0292803719794596</cx:pt>
          <cx:pt idx="349">0.0074838026470014501</cx:pt>
          <cx:pt idx="350">0.0096971503467511103</cx:pt>
          <cx:pt idx="351">0.068598201392201005</cx:pt>
          <cx:pt idx="352">0.060897284421375202</cx:pt>
          <cx:pt idx="353">0.028733658017579301</cx:pt>
          <cx:pt idx="354">0.0226211056340056</cx:pt>
          <cx:pt idx="355">0.016141519157615199</cx:pt>
          <cx:pt idx="356">0.020757115491176099</cx:pt>
          <cx:pt idx="357">0.0050584880513907804</cx:pt>
          <cx:pt idx="358">-0.019700495853192002</cx:pt>
          <cx:pt idx="359">-0.0315124648789906</cx:pt>
          <cx:pt idx="360">-0.034465369232053303</cx:pt>
          <cx:pt idx="361">-0.0076068331453466899</cx:pt>
          <cx:pt idx="362">-0.0029879964407900101</cx:pt>
          <cx:pt idx="363">0.00076727393997763995</cx:pt>
          <cx:pt idx="364">0.00080730995381271</cx:pt>
          <cx:pt idx="365">0.00066456039418047398</cx:pt>
          <cx:pt idx="366">-0.00020997400124929099</cx:pt>
          <cx:pt idx="367">0.00032808513649158901</cx:pt>
          <cx:pt idx="368">0.011363040207169601</cx:pt>
          <cx:pt idx="369">-0.0120601602044268</cx:pt>
          <cx:pt idx="370">-0.012292768647685699</cx:pt>
          <cx:pt idx="371">0.023471280501930199</cx:pt>
          <cx:pt idx="372">0.0102452392087328</cx:pt>
          <cx:pt idx="373">-0.015815205290794901</cx:pt>
          <cx:pt idx="374">-0.0215924948445529</cx:pt>
          <cx:pt idx="375">-0.033743201802866801</cx:pt>
          <cx:pt idx="376">-0.00043733931019012502</cx:pt>
          <cx:pt idx="377">0.030024641212395401</cx:pt>
          <cx:pt idx="378">0.022280528905682499</cx:pt>
          <cx:pt idx="379">0.056382616022186201</cx:pt>
          <cx:pt idx="380">0.069741972443188902</cx:pt>
          <cx:pt idx="381">0.0254516087570936</cx:pt>
          <cx:pt idx="382">-0.0060572404856409998</cx:pt>
          <cx:pt idx="383">-0.010962898818984599</cx:pt>
          <cx:pt idx="384">0.0144138030369902</cx:pt>
          <cx:pt idx="385">-0.021276050635550801</cx:pt>
          <cx:pt idx="386">-0.0435494235290209</cx:pt>
          <cx:pt idx="387">-0.056595678811314498</cx:pt>
          <cx:pt idx="388">-0.047222058025728098</cx:pt>
          <cx:pt idx="389">-0.0122864527458537</cx:pt>
          <cx:pt idx="390">-0.00636479053176195</cx:pt>
          <cx:pt idx="391">-1.3780126539429801e-07</cx:pt>
          <cx:pt idx="392">-0.00067161080403754401</cx:pt>
          <cx:pt idx="393">-0.00020471802823028901</cx:pt>
          <cx:pt idx="394">-2.9804888222614601e-05</cx:pt>
          <cx:pt idx="395">0.0041185471810520104</cx:pt>
          <cx:pt idx="396">0.0127658191257808</cx:pt>
          <cx:pt idx="397">-0.026217985666282299</cx:pt>
          <cx:pt idx="398">-0.011629924452790701</cx:pt>
          <cx:pt idx="399">0.022566979255492801</cx:pt>
          <cx:pt idx="400">0.0020711490680348798</cx:pt>
          <cx:pt idx="401">-0.021206523037301299</cx:pt>
          <cx:pt idx="402">-0.00045964750542709502</cx:pt>
          <cx:pt idx="403">-0.0141689458791232</cx:pt>
          <cx:pt idx="404">0.0059317578192453696</cx:pt>
          <cx:pt idx="405">0.0196210409059836</cx:pt>
          <cx:pt idx="406">-0.0201255888151037</cx:pt>
          <cx:pt idx="407">0.055317995963613399</cx:pt>
          <cx:pt idx="408">0.038025603837187803</cx:pt>
          <cx:pt idx="409">-0.0015037844735150401</cx:pt>
          <cx:pt idx="410">-0.019097779518940899</cx:pt>
          <cx:pt idx="411">-0.0058617292974567099</cx:pt>
          <cx:pt idx="412">-0.00056200995751733596</cx:pt>
          <cx:pt idx="413">-0.0451545455473671</cx:pt>
          <cx:pt idx="414">-0.059158662089741097</cx:pt>
          <cx:pt idx="415">-0.0621587878263739</cx:pt>
          <cx:pt idx="416">-0.045078558814088301</cx:pt>
          <cx:pt idx="417">-0.011350363031747</cx:pt>
          <cx:pt idx="418">-0.0041171263710110999</cx:pt>
          <cx:pt idx="419">4.2291363050667199e-05</cx:pt>
          <cx:pt idx="420">0.00071279009368203699</cx:pt>
          <cx:pt idx="421">-1.5856014517907101e-05</cx:pt>
          <cx:pt idx="422">-0.00103780844672266</cx:pt>
          <cx:pt idx="423">0.0051541013355453098</cx:pt>
          <cx:pt idx="424">0.0117805497195386</cx:pt>
          <cx:pt idx="425">-0.017990564329918898</cx:pt>
          <cx:pt idx="426">-0.013749535428777101</cx:pt>
          <cx:pt idx="427">0.0099441557937745492</cx:pt>
          <cx:pt idx="428">0.0169269408687986</cx:pt>
          <cx:pt idx="429">-0.0111890429826015</cx:pt>
          <cx:pt idx="430">0.0076604453642232099</cx:pt>
          <cx:pt idx="431">0.018101332907479398</cx:pt>
          <cx:pt idx="432">0.0056133844267130797</cx:pt>
          <cx:pt idx="433">-0.0034299602240554701</cx:pt>
          <cx:pt idx="434">-0.00190989113668124</cx:pt>
          <cx:pt idx="435">0.055073151535021403</cx:pt>
          <cx:pt idx="436">0.034772885614023197</cx:pt>
          <cx:pt idx="437">6.6381622278350295e-05</cx:pt>
          <cx:pt idx="438">-0.035707074969811299</cx:pt>
          <cx:pt idx="439">-0.0202692326021215</cx:pt>
          <cx:pt idx="440">-0.022018700249863299</cx:pt>
          <cx:pt idx="441">-0.026550407692047799</cx:pt>
          <cx:pt idx="442">-0.035581143755647499</cx:pt>
          <cx:pt idx="443">-0.0376676080651447</cx:pt>
          <cx:pt idx="444">-0.035581800958625898</cx:pt>
          <cx:pt idx="445">-0.019194733944273599</cx:pt>
          <cx:pt idx="446">-0.0041288765535284202</cx:pt>
          <cx:pt idx="447">-0.00079681342272515995</cx:pt>
          <cx:pt idx="448">-0.000404655804712238</cx:pt>
          <cx:pt idx="449">6.92835310269492e-05</cx:pt>
          <cx:pt idx="450">-0.0010056778848755101</cx:pt>
          <cx:pt idx="451">-0.00098500430096171696</cx:pt>
          <cx:pt idx="452">0.00340696831276565</cx:pt>
          <cx:pt idx="453">-0.0124642749901917</cx:pt>
          <cx:pt idx="454">-0.018847631495278599</cx:pt>
          <cx:pt idx="455">-0.0045228809660791498</cx:pt>
          <cx:pt idx="456">0.010425430780431601</cx:pt>
          <cx:pt idx="457">0.0028312020160647</cx:pt>
          <cx:pt idx="458">0.030387913731289101</cx:pt>
          <cx:pt idx="459">0.067403290356083695</cx:pt>
          <cx:pt idx="460">0.067418726900629597</cx:pt>
          <cx:pt idx="461">0.044249297325435998</cx:pt>
          <cx:pt idx="462">-0.0023107616163689599</cx:pt>
          <cx:pt idx="463">0.0374624274622994</cx:pt>
          <cx:pt idx="464">-0.010855523625619</cx:pt>
          <cx:pt idx="465">-0.039001468920880099</cx:pt>
          <cx:pt idx="466">-0.043404671805655298</cx:pt>
          <cx:pt idx="467">-0.033719273013267097</cx:pt>
          <cx:pt idx="468">-0.0075416543714997997</cx:pt>
          <cx:pt idx="469">-0.016925572756648001</cx:pt>
          <cx:pt idx="470">-0.021377846250707402</cx:pt>
          <cx:pt idx="471">-0.027377880288185601</cx:pt>
          <cx:pt idx="472">-0.031665310782593603</cx:pt>
          <cx:pt idx="473">-0.019352399653924601</cx:pt>
          <cx:pt idx="474">-0.0052143094715232999</cx:pt>
          <cx:pt idx="475">0.000366804854097111</cx:pt>
          <cx:pt idx="476">0.000209086022301993</cx:pt>
          <cx:pt idx="477">-0.00024442229081527399</cx:pt>
          <cx:pt idx="478">-0.00240593898605024</cx:pt>
          <cx:pt idx="479">-0.0081480935634814494</cx:pt>
          <cx:pt idx="480">-0.013484415404881401</cx:pt>
          <cx:pt idx="481">-0.017870322742018999</cx:pt>
          <cx:pt idx="482">-0.018893344256422001</cx:pt>
          <cx:pt idx="483">-4.0150430468585697e-05</cx:pt>
          <cx:pt idx="484">0.012321395640907199</cx:pt>
          <cx:pt idx="485">0.0040370256081929201</cx:pt>
          <cx:pt idx="486">0.048264953549376502</cx:pt>
          <cx:pt idx="487">0.079656147823678594</cx:pt>
          <cx:pt idx="488">0.085411938717426403</cx:pt>
          <cx:pt idx="489">0.063085993574289997</cx:pt>
          <cx:pt idx="490">0.00476326791181693</cx:pt>
          <cx:pt idx="491">0.046141417544751998</cx:pt>
          <cx:pt idx="492">-0.0328787206070437</cx:pt>
          <cx:pt idx="493">-0.073371196208248404</cx:pt>
          <cx:pt idx="494">-0.057803320989669803</cx:pt>
          <cx:pt idx="495">-0.046023691173548202</cx:pt>
          <cx:pt idx="496">-0.016494601447743201</cx:pt>
          <cx:pt idx="497">-0.0185884468535089</cx:pt>
          <cx:pt idx="498">-0.030989524646954002</cx:pt>
          <cx:pt idx="499">-0.040780120730420998</cx:pt>
          <cx:pt idx="500">-0.033041275203084197</cx:pt>
          <cx:pt idx="501">-0.0113161044651991</cx:pt>
          <cx:pt idx="502">-0.0038359378729482599</cx:pt>
          <cx:pt idx="503">1.98498674652231e-05</cx:pt>
          <cx:pt idx="504">0.00028836135011917801</cx:pt>
          <cx:pt idx="505">9.8227111619561501e-05</cx:pt>
          <cx:pt idx="506">-0.00091046590570047399</cx:pt>
          <cx:pt idx="507">-0.012715743512249</cx:pt>
          <cx:pt idx="508">-0.019088116454542201</cx:pt>
          <cx:pt idx="509">-0.021858620677128699</cx:pt>
          <cx:pt idx="510">-0.031689898321318397</cx:pt>
          <cx:pt idx="511">-0.0259763083567572</cx:pt>
          <cx:pt idx="512">-0.0102202440522558</cx:pt>
          <cx:pt idx="513">-0.0143670762203043</cx:pt>
          <cx:pt idx="514">-0.0059314366177892902</cx:pt>
          <cx:pt idx="515">0.031621878411092597</cx:pt>
          <cx:pt idx="516">-0.0025380209754536699</cx:pt>
          <cx:pt idx="517">0.0069320720180488802</cx:pt>
          <cx:pt idx="518">0.0010622172783140401</cx:pt>
          <cx:pt idx="519">-0.0010826702819557599</cx:pt>
          <cx:pt idx="520">-0.0409452317252052</cx:pt>
          <cx:pt idx="521">-0.0621134775549484</cx:pt>
          <cx:pt idx="522">-0.0607094972187378</cx:pt>
          <cx:pt idx="523">-0.038544551204252597</cx:pt>
          <cx:pt idx="524">-0.00033426140018747</cx:pt>
          <cx:pt idx="525">-0.00084174373915349096</cx:pt>
          <cx:pt idx="526">-0.0243959654393326</cx:pt>
          <cx:pt idx="527">-0.038641766367818797</cx:pt>
          <cx:pt idx="528">-0.029461325550277698</cx:pt>
          <cx:pt idx="529">-0.0060036391055774503</cx:pt>
          <cx:pt idx="530">0.00011659869180923101</cx:pt>
          <cx:pt idx="531">0.00024231036864019701</cx:pt>
          <cx:pt idx="532">8.0017448660651399e-05</cx:pt>
          <cx:pt idx="533">-0.00096252870944018296</cx:pt>
          <cx:pt idx="534">-0.000773099867223778</cx:pt>
          <cx:pt idx="535">-0.0120088482100304</cx:pt>
          <cx:pt idx="536">-0.0179165818012826</cx:pt>
          <cx:pt idx="537">-0.028834645590219098</cx:pt>
          <cx:pt idx="538">-0.045732918821099103</cx:pt>
          <cx:pt idx="539">-0.051213149711942699</cx:pt>
          <cx:pt idx="540">-0.053837429291807702</cx:pt>
          <cx:pt idx="541">-0.070221705182864205</cx:pt>
          <cx:pt idx="542">-0.062235745513046697</cx:pt>
          <cx:pt idx="543">-0.062737927094096105</cx:pt>
          <cx:pt idx="544">-0.062877189974796396</cx:pt>
          <cx:pt idx="545">-0.054061880349263097</cx:pt>
          <cx:pt idx="546">0.00134224788137674</cx:pt>
          <cx:pt idx="547">-0.017501694736135401</cx:pt>
          <cx:pt idx="548">-0.035739235507746499</cx:pt>
          <cx:pt idx="549">-0.039440316214908601</cx:pt>
          <cx:pt idx="550">-0.035007890976766702</cx:pt>
          <cx:pt idx="551">-0.0052608594940455099</cx:pt>
          <cx:pt idx="552">0.00741077927489916</cx:pt>
          <cx:pt idx="553">0.0053405382803868497</cx:pt>
          <cx:pt idx="554">-0.012764298589206901</cx:pt>
          <cx:pt idx="555">-0.0309689380695072</cx:pt>
          <cx:pt idx="556">-0.023121031982029899</cx:pt>
          <cx:pt idx="557">-0.0027923925623482698</cx:pt>
          <cx:pt idx="558">-0.00134201154545229</cx:pt>
          <cx:pt idx="559">-0.00016810642231724799</cx:pt>
          <cx:pt idx="560">-0.00016393419941022601</cx:pt>
          <cx:pt idx="561">0.00067408843504984997</cx:pt>
          <cx:pt idx="562">-0.00069460010659331303</cx:pt>
          <cx:pt idx="563">-0.0093616041854728393</cx:pt>
          <cx:pt idx="564">-0.018777684499691898</cx:pt>
          <cx:pt idx="565">-0.031527117956423101</cx:pt>
          <cx:pt idx="566">-0.055969931747303803</cx:pt>
          <cx:pt idx="567">-0.061175948043060702</cx:pt>
          <cx:pt idx="568">-0.062393613072678503</cx:pt>
          <cx:pt idx="569">-0.086771762261920404</cx:pt>
          <cx:pt idx="570">-0.092828277842714094</cx:pt>
          <cx:pt idx="571">-0.118534315547676</cx:pt>
          <cx:pt idx="572">-0.112676583997059</cx:pt>
          <cx:pt idx="573">-0.038909293800401097</cx:pt>
          <cx:pt idx="574">-0.0210831643884258</cx:pt>
          <cx:pt idx="575">-0.0263331354065502</cx:pt>
          <cx:pt idx="576">-0.034486644174059999</cx:pt>
          <cx:pt idx="577">-0.043903146906713701</cx:pt>
          <cx:pt idx="578">-0.044847496844905098</cx:pt>
          <cx:pt idx="579">-0.0173999406796564</cx:pt>
          <cx:pt idx="580">0.0091645610375016093</cx:pt>
          <cx:pt idx="581">0.0084558802358221698</cx:pt>
          <cx:pt idx="582">0.0092602400600798798</cx:pt>
          <cx:pt idx="583">-0.0134414240051245</cx:pt>
          <cx:pt idx="584">-0.0040018031939079097</cx:pt>
          <cx:pt idx="585">0.0027957680513677301</cx:pt>
          <cx:pt idx="586">-0.0018933845237714901</cx:pt>
          <cx:pt idx="587">0.00084688422485552505</cx:pt>
          <cx:pt idx="588">-0.000165874824070328</cx:pt>
          <cx:pt idx="589">1.3662481730728999e-05</cx:pt>
          <cx:pt idx="590">-0.001091968195502</cx:pt>
          <cx:pt idx="591">-0.0061354281042029502</cx:pt>
          <cx:pt idx="592">-0.0133302148737427</cx:pt>
          <cx:pt idx="593">-0.018068252523218</cx:pt>
          <cx:pt idx="594">-0.034328085629352099</cx:pt>
          <cx:pt idx="595">-0.048336618432916298</cx:pt>
          <cx:pt idx="596">-0.057943123119955399</cx:pt>
          <cx:pt idx="597">-0.070053629969689196</cx:pt>
          <cx:pt idx="598">-0.064479257786837704</cx:pt>
          <cx:pt idx="599">-0.092396748982465193</cx:pt>
          <cx:pt idx="600">-0.045851901055574601</cx:pt>
          <cx:pt idx="601">-0.030764917520135798</cx:pt>
          <cx:pt idx="602">-0.011605113773095199</cx:pt>
          <cx:pt idx="603">-0.0277540702063418</cx:pt>
          <cx:pt idx="604">-0.047163137436758297</cx:pt>
          <cx:pt idx="605">-0.076318528029106894</cx:pt>
          <cx:pt idx="606">-0.028868335836512299</cx:pt>
          <cx:pt idx="607">-0.030819001256803001</cx:pt>
          <cx:pt idx="608">0.00011487088852608299</cx:pt>
          <cx:pt idx="609">0.018608448071994101</cx:pt>
          <cx:pt idx="610">0.0070706257901457696</cx:pt>
          <cx:pt idx="611">-0.0081986141766612099</cx:pt>
          <cx:pt idx="612">0.0034054261334272801</cx:pt>
          <cx:pt idx="613">-0.00103905047539492</cx:pt>
          <cx:pt idx="614">-0.0019723211957662101</cx:pt>
          <cx:pt idx="615">-0.00097392722456474796</cx:pt>
          <cx:pt idx="616">0.00095356037969963902</cx:pt>
          <cx:pt idx="617">-0.000445858700087151</cx:pt>
          <cx:pt idx="618">-0.00283004041645846</cx:pt>
          <cx:pt idx="619">-0.0057551205460298202</cx:pt>
          <cx:pt idx="620">-0.0110120409360579</cx:pt>
          <cx:pt idx="621">-0.016180552710550501</cx:pt>
          <cx:pt idx="622">-0.019393693285316899</cx:pt>
          <cx:pt idx="623">-0.032177422928402803</cx:pt>
          <cx:pt idx="624">-0.0214059208647705</cx:pt>
          <cx:pt idx="625">-0.041997916283029402</cx:pt>
          <cx:pt idx="626">-0.022953764094911299</cx:pt>
          <cx:pt idx="627">-0.0232314135301066</cx:pt>
          <cx:pt idx="628">0.0091597938388726895</cx:pt>
          <cx:pt idx="629">-0.0122444012526952</cx:pt>
          <cx:pt idx="630">-0.0092168639444861495</cx:pt>
          <cx:pt idx="631">-0.046695519086428897</cx:pt>
          <cx:pt idx="632">-0.077501229764087895</cx:pt>
          <cx:pt idx="633">-0.062890026713359207</cx:pt>
          <cx:pt idx="634">-0.040174902182191101</cx:pt>
          <cx:pt idx="635">-0.038937033023384797</cx:pt>
          <cx:pt idx="636">0.00358216953735173</cx:pt>
          <cx:pt idx="637">0.0021642450689138199</cx:pt>
          <cx:pt idx="638">0.0062332829853377399</cx:pt>
          <cx:pt idx="639">0.0019988891562892201</cx:pt>
          <cx:pt idx="640">0.0019077007568438799</cx:pt>
          <cx:pt idx="641">0.00255876276827023</cx:pt>
          <cx:pt idx="642">0.00024992208357953102</cx:pt>
          <cx:pt idx="643">0.000252478327620977</cx:pt>
          <cx:pt idx="644">-0.000274774195542452</cx:pt>
          <cx:pt idx="645">-0.000385049364427661</cx:pt>
          <cx:pt idx="646">-0.0014980353493011501</cx:pt>
          <cx:pt idx="647">-0.0040762797125280699</cx:pt>
          <cx:pt idx="648">-0.0083280576840339508</cx:pt>
          <cx:pt idx="649">-0.0071470569766329097</cx:pt>
          <cx:pt idx="650">-0.0066051402287515002</cx:pt>
          <cx:pt idx="651">-0.019582517794527101</cx:pt>
          <cx:pt idx="652">0.0056971428056332802</cx:pt>
          <cx:pt idx="653">-0.017448742692409799</cx:pt>
          <cx:pt idx="654">0.0086374529637838308</cx:pt>
          <cx:pt idx="655">0.0067648890422130903</cx:pt>
          <cx:pt idx="656">-0.0027683397407571599</cx:pt>
          <cx:pt idx="657">-0.021298781121425001</cx:pt>
          <cx:pt idx="658">-0.012272298136648201</cx:pt>
          <cx:pt idx="659">-0.033315679362259903</cx:pt>
          <cx:pt idx="660">-0.042328412513448203</cx:pt>
          <cx:pt idx="661">-0.033540735659646798</cx:pt>
          <cx:pt idx="662">-0.030689379707814001</cx:pt>
          <cx:pt idx="663">-0.021637203993542999</cx:pt>
          <cx:pt idx="664">0.0154765464876177</cx:pt>
          <cx:pt idx="665">0.0078353654065007206</cx:pt>
          <cx:pt idx="666">0.0089945718856061108</cx:pt>
          <cx:pt idx="667">0.0100045736581131</cx:pt>
          <cx:pt idx="668">0.0093370516825941798</cx:pt>
          <cx:pt idx="669">0.0022850997397040398</cx:pt>
          <cx:pt idx="670">-0.00058382280615084704</cx:pt>
          <cx:pt idx="671">-0.00046229081290690799</cx:pt>
          <cx:pt idx="672">-6.5376970309414406e-05</cx:pt>
          <cx:pt idx="673">0.00066868319256151198</cx:pt>
          <cx:pt idx="674">-0.00057051169473076304</cx:pt>
          <cx:pt idx="675">-0.00099364580646936289</cx:pt>
          <cx:pt idx="676">0.0037644178274410301</cx:pt>
          <cx:pt idx="677">0.0080877044379611199</cx:pt>
          <cx:pt idx="678">0.0061234154803249596</cx:pt>
          <cx:pt idx="679">0.017180741577220798</cx:pt>
          <cx:pt idx="680">0.042540755030276302</cx:pt>
          <cx:pt idx="681">0.021015424328758602</cx:pt>
          <cx:pt idx="682">0.030342063266181801</cx:pt>
          <cx:pt idx="683">0.0071787850333472599</cx:pt>
          <cx:pt idx="684">-0.0064400444591970699</cx:pt>
          <cx:pt idx="685">0.00642761050058156</cx:pt>
          <cx:pt idx="686">-0.0069597867062068004</cx:pt>
          <cx:pt idx="687">-0.0053852252230198704</cx:pt>
          <cx:pt idx="688">0.0079655192952824399</cx:pt>
          <cx:pt idx="689">-0.0039729151782328899</cx:pt>
          <cx:pt idx="690">-0.035666704290178701</cx:pt>
          <cx:pt idx="691">-0.020151499664221799</cx:pt>
          <cx:pt idx="692">0.021299267254979298</cx:pt>
          <cx:pt idx="693">0.025279407204879301</cx:pt>
          <cx:pt idx="694">0.018159676844830799</cx:pt>
          <cx:pt idx="695">0.0176396307705288</cx:pt>
          <cx:pt idx="696">-0.00148188427709052</cx:pt>
          <cx:pt idx="697">-0.0014838118333814899</cx:pt>
          <cx:pt idx="698">-0.00018861383836646701</cx:pt>
          <cx:pt idx="699">-0.00054880601418408597</cx:pt>
          <cx:pt idx="700">-0.00018677075728248699</cx:pt>
          <cx:pt idx="701">-0.00073915306533241004</cx:pt>
          <cx:pt idx="702">0.00060419152696180201</cx:pt>
          <cx:pt idx="703">-0.00043138881809184801</cx:pt>
          <cx:pt idx="704">0.0040544641824274601</cx:pt>
          <cx:pt idx="705">0.010876734372506899</cx:pt>
          <cx:pt idx="706">0.0064720669876825497</cx:pt>
          <cx:pt idx="707">0.014261454688508099</cx:pt>
          <cx:pt idx="708">0.024957367803114899</cx:pt>
          <cx:pt idx="709">0.0221937857806121</cx:pt>
          <cx:pt idx="710">0.020383415013894301</cx:pt>
          <cx:pt idx="711">0.0036987328989256398</cx:pt>
          <cx:pt idx="712">0.0095070249381809593</cx:pt>
          <cx:pt idx="713">0.022446070557451198</cx:pt>
          <cx:pt idx="714">0.018890218075796002</cx:pt>
          <cx:pt idx="715">0.0089251670507071307</cx:pt>
          <cx:pt idx="716">0.024389689388177399</cx:pt>
          <cx:pt idx="717">0.0014580052612808</cx:pt>
          <cx:pt idx="718">-0.010162150871673801</cx:pt>
          <cx:pt idx="719">0.0148976177372058</cx:pt>
          <cx:pt idx="720">0.021469687666793701</cx:pt>
          <cx:pt idx="721">0.0126433695563278</cx:pt>
          <cx:pt idx="722">0.0010301070626097201</cx:pt>
          <cx:pt idx="723">-0.00084536328260198805</cx:pt>
          <cx:pt idx="724">-0.00223778334252767</cx:pt>
          <cx:pt idx="725">0.00024872216052328102</cx:pt>
          <cx:pt idx="726">0.000116514769238929</cx:pt>
          <cx:pt idx="727">-0.00022703425536383699</cx:pt>
          <cx:pt idx="728">-0.00018485191198700499</cx:pt>
          <cx:pt idx="729">-0.00035417297144897799</cx:pt>
          <cx:pt idx="730">0.00019431228883816501</cx:pt>
          <cx:pt idx="731">-0.00015282798741839999</cx:pt>
          <cx:pt idx="732">0.00088163184113714595</cx:pt>
          <cx:pt idx="733">0.0080401239623994203</cx:pt>
          <cx:pt idx="734">0.011503222688016001</cx:pt>
          <cx:pt idx="735">0.0094435274571963504</cx:pt>
          <cx:pt idx="736">0.017039855462213298</cx:pt>
          <cx:pt idx="737">0.029287842540716098</cx:pt>
          <cx:pt idx="738">0.0306230084220778</cx:pt>
          <cx:pt idx="739">0.021735334219839801</cx:pt>
          <cx:pt idx="740">0.035327364004728599</cx:pt>
          <cx:pt idx="741">0.032598548485000899</cx:pt>
          <cx:pt idx="742">0.0455905384186156</cx:pt>
          <cx:pt idx="743">0.034104096392361498</cx:pt>
          <cx:pt idx="744">0.039316502264923399</cx:pt>
          <cx:pt idx="745">0.035147409390801201</cx:pt>
          <cx:pt idx="746">0.0148970735647098</cx:pt>
          <cx:pt idx="747">0.0107389943749258</cx:pt>
          <cx:pt idx="748">0.0099977640932086796</cx:pt>
          <cx:pt idx="749">0.0095574127160580093</cx:pt>
          <cx:pt idx="750">0.0045017298963482399</cx:pt>
          <cx:pt idx="751">0.00072178757629701</cx:pt>
          <cx:pt idx="752">-2.1891462360370999e-05</cx:pt>
          <cx:pt idx="753">-0.00051071799841193402</cx:pt>
          <cx:pt idx="754">-0.000418672147265326</cx:pt>
          <cx:pt idx="755">-0.00102920485723968</cx:pt>
          <cx:pt idx="756">3.40142283587444e-05</cx:pt>
          <cx:pt idx="757">0.00042966613586175798</cx:pt>
          <cx:pt idx="758">0.00032629580607456402</cx:pt>
          <cx:pt idx="759">0.00084218460489885805</cx:pt>
          <cx:pt idx="760">-1.3592059908701501e-05</cx:pt>
          <cx:pt idx="761">0.000224041956219425</cx:pt>
          <cx:pt idx="762">0.00067399431265420398</cx:pt>
          <cx:pt idx="763">0.00089334464228594103</cx:pt>
          <cx:pt idx="764">0.000742038243701184</cx:pt>
          <cx:pt idx="765">0.00137684827646805</cx:pt>
          <cx:pt idx="766">-0.0034925331216994798</cx:pt>
          <cx:pt idx="767">0.00056717266743221801</cx:pt>
          <cx:pt idx="768">0.0031268324343944999</cx:pt>
          <cx:pt idx="769">0.0023726689603626901</cx:pt>
          <cx:pt idx="770">0.0103243950727821</cx:pt>
          <cx:pt idx="771">0.00400003222773101</cx:pt>
          <cx:pt idx="772">0.0028190980850370398</cx:pt>
          <cx:pt idx="773">0.0020298038231962201</cx:pt>
          <cx:pt idx="774">0.0012511513816081501</cx:pt>
          <cx:pt idx="775">0.000527101395244544</cx:pt>
          <cx:pt idx="776">0.00131836092042785</cx:pt>
          <cx:pt idx="777">0.00027177843386585099</cx:pt>
          <cx:pt idx="778">0.0028940726822294601</cx:pt>
          <cx:pt idx="779">-0.00032869365632482301</cx:pt>
          <cx:pt idx="780">-0.00081225190623756801</cx:pt>
          <cx:pt idx="781">-0.00044751712301215599</cx:pt>
          <cx:pt idx="782">-0.00070084492699420205</cx:pt>
          <cx:pt idx="783">0.00041976381842499799</cx:pt>
          <cx:pt idx="784">0.000186158980198182</cx:pt>
          <cx:pt idx="785">-0.001317017211500775</cx:pt>
          <cx:pt idx="786">-0.0050197773937000504</cx:pt>
          <cx:pt idx="787">-0.00473165885913785</cx:pt>
          <cx:pt idx="788">-0.0058655250894453503</cx:pt>
          <cx:pt idx="789">-0.0017250566893326526</cx:pt>
          <cx:pt idx="790">-0.0014523407774568199</cx:pt>
          <cx:pt idx="791">-0.00019947362494435349</cx:pt>
          <cx:pt idx="792">0.0069917045240418746</cx:pt>
          <cx:pt idx="793">0.01488680216412</cx:pt>
          <cx:pt idx="794">0.021475746885699001</cx:pt>
          <cx:pt idx="795">0.021189582158634077</cx:pt>
          <cx:pt idx="796">0.017113118961579327</cx:pt>
          <cx:pt idx="797">0.0079490800564402248</cx:pt>
          <cx:pt idx="798">0.0031844035828619251</cx:pt>
          <cx:pt idx="799">-0.0055528128463972247</cx:pt>
          <cx:pt idx="800">-0.014448908390565025</cx:pt>
          <cx:pt idx="801">-0.0138522907316301</cx:pt>
          <cx:pt idx="802">-0.013225784066161175</cx:pt>
          <cx:pt idx="803">-0.011549497133293726</cx:pt>
          <cx:pt idx="804">-0.0038308558973366752</cx:pt>
          <cx:pt idx="805">-0.0019603410843816275</cx:pt>
          <cx:pt idx="806">-0.00250386315325075</cx:pt>
          <cx:pt idx="807">-0.00048320571737584748</cx:pt>
          <cx:pt idx="808">-8.1981387956456497e-05</cx:pt>
          <cx:pt idx="809">-9.7605035882689247e-05</cx:pt>
          <cx:pt idx="810">-5.8689946864198999e-05</cx:pt>
          <cx:pt idx="811">0.00043334257064286252</cx:pt>
          <cx:pt idx="812">0.00038044095640635001</cx:pt>
          <cx:pt idx="813">-0.00098836628546387006</cx:pt>
          <cx:pt idx="814">-0.0040624820824695252</cx:pt>
          <cx:pt idx="815">-0.0033579427438105249</cx:pt>
          <cx:pt idx="816">-0.004001011433113575</cx:pt>
          <cx:pt idx="817">0.0029934941698577999</cx:pt>
          <cx:pt idx="818">-0.00065103965543750002</cx:pt>
          <cx:pt idx="819">0.0056388267564388746</cx:pt>
          <cx:pt idx="820">0.020178610164051598</cx:pt>
          <cx:pt idx="821">0.016358935123573073</cx:pt>
          <cx:pt idx="822">0.015635398881396999</cx:pt>
          <cx:pt idx="823">0.0052775578325325754</cx:pt>
          <cx:pt idx="824">-0.00047296262419643749</cx:pt>
          <cx:pt idx="825">-0.0088939610038616997</cx:pt>
          <cx:pt idx="826">-0.014263647633120401</cx:pt>
          <cx:pt idx="827">-0.0038805855329294252</cx:pt>
          <cx:pt idx="828">-0.011998184238406699</cx:pt>
          <cx:pt idx="829">-0.0125997310706888</cx:pt>
          <cx:pt idx="830">-0.0070966068000030752</cx:pt>
          <cx:pt idx="831">-0.0093542595811517745</cx:pt>
          <cx:pt idx="832">-0.0086132875698987504</cx:pt>
          <cx:pt idx="833">-0.0035065742296862749</cx:pt>
          <cx:pt idx="834">-0.0034368527250295748</cx:pt>
          <cx:pt idx="835">-0.00064738404824761248</cx:pt>
          <cx:pt idx="836">-2.8390925862464249e-05</cx:pt>
          <cx:pt idx="837">1.3904362237847075e-05</cx:pt>
          <cx:pt idx="838">9.2675599508844995e-05</cx:pt>
          <cx:pt idx="839">0.00013432455446041075</cx:pt>
          <cx:pt idx="840">0.00072922459658470503</cx:pt>
          <cx:pt idx="841">-0.0019174311033115575</cx:pt>
          <cx:pt idx="842">-0.0035992170641539248</cx:pt>
          <cx:pt idx="843">-3.87700437640205e-05</cx:pt>
          <cx:pt idx="844">-0.0060436354171763251</cx:pt>
          <cx:pt idx="845">0.0019590030916799899</cx:pt>
          <cx:pt idx="846">0.010660668106791249</cx:pt>
          <cx:pt idx="847">0.0093246590531104994</cx:pt>
          <cx:pt idx="848">0.0096830846549233497</cx:pt>
          <cx:pt idx="849">0.010477087048213774</cx:pt>
          <cx:pt idx="850">0.0060648061803065499</cx:pt>
          <cx:pt idx="851">-0.010028613065497575</cx:pt>
          <cx:pt idx="852">-0.012936608758379925</cx:pt>
          <cx:pt idx="853">-0.01530545545363605</cx:pt>
          <cx:pt idx="854">-0.0039246375254792503</cx:pt>
          <cx:pt idx="855">-0.0022310529595369099</cx:pt>
          <cx:pt idx="856">-0.0064964285752937001</cx:pt>
          <cx:pt idx="857">-0.00084922347601995248</cx:pt>
          <cx:pt idx="858">-0.00498520903360065</cx:pt>
          <cx:pt idx="859">-0.0095541783733031505</cx:pt>
          <cx:pt idx="860">-0.01064388232828105</cx:pt>
          <cx:pt idx="861">-0.0095290348460843992</cx:pt>
          <cx:pt idx="862">-0.0040814391077214499</cx:pt>
          <cx:pt idx="863">0.00017512140083592124</cx:pt>
          <cx:pt idx="864">0.00083793599870979254</cx:pt>
          <cx:pt idx="865">0.000152793802869784</cx:pt>
          <cx:pt idx="866">8.1241494668642247e-05</cx:pt>
          <cx:pt idx="867">0.00027032710594927502</cx:pt>
          <cx:pt idx="868">0.00048573807794614248</cx:pt>
          <cx:pt idx="869">-0.00081538809691181246</cx:pt>
          <cx:pt idx="870">-0.0023926153605828451</cx:pt>
          <cx:pt idx="871">-0.0013233616309086551</cx:pt>
          <cx:pt idx="872">-0.0049411674812368253</cx:pt>
          <cx:pt idx="873">0.0037313443261864998</cx:pt>
          <cx:pt idx="874">0.012548623669485</cx:pt>
          <cx:pt idx="875">-0.00102518280212938</cx:pt>
          <cx:pt idx="876">-0.00081535214863283248</cx:pt>
          <cx:pt idx="877">0.00093117256381209995</cx:pt>
          <cx:pt idx="878">-0.007302711058487025</cx:pt>
          <cx:pt idx="879">-0.011142399739120524</cx:pt>
          <cx:pt idx="880">-0.0090711886475858001</cx:pt>
          <cx:pt idx="881">0.00083829178702510255</cx:pt>
          <cx:pt idx="882">-0.00042971954455906501</cx:pt>
          <cx:pt idx="883">0.001611214297819195</cx:pt>
          <cx:pt idx="884">0.000186158980198182</cx:pt>
          <cx:pt idx="885">-0.001317017211500775</cx:pt>
          <cx:pt idx="886">-0.0050197773937000504</cx:pt>
          <cx:pt idx="887">-0.00473165885913785</cx:pt>
          <cx:pt idx="888">-0.0058655250894453503</cx:pt>
          <cx:pt idx="889">-0.0017250566893326526</cx:pt>
          <cx:pt idx="890">-0.0014523407774568199</cx:pt>
          <cx:pt idx="891">-0.00019947362494435349</cx:pt>
          <cx:pt idx="892">0.0069917045240418746</cx:pt>
          <cx:pt idx="893">0.01488680216412</cx:pt>
          <cx:pt idx="894">0.021475746885699001</cx:pt>
          <cx:pt idx="895">0.021189582158634077</cx:pt>
          <cx:pt idx="896">0.017113118961579327</cx:pt>
          <cx:pt idx="897">0.0079490800564402248</cx:pt>
          <cx:pt idx="898">0.0031844035828619251</cx:pt>
          <cx:pt idx="899">-0.0055528128463972247</cx:pt>
          <cx:pt idx="900">-0.014448908390565025</cx:pt>
          <cx:pt idx="901">-0.0138522907316301</cx:pt>
          <cx:pt idx="902">-0.013225784066161175</cx:pt>
          <cx:pt idx="903">-0.011549497133293726</cx:pt>
          <cx:pt idx="904">-0.0038308558973366752</cx:pt>
          <cx:pt idx="905">-0.0019603410843816275</cx:pt>
          <cx:pt idx="906">-0.00250386315325075</cx:pt>
          <cx:pt idx="907">-0.00048320571737584748</cx:pt>
          <cx:pt idx="908">-8.1981387956456497e-05</cx:pt>
          <cx:pt idx="909">-9.7605035882689247e-05</cx:pt>
          <cx:pt idx="910">-5.8689946864198999e-05</cx:pt>
          <cx:pt idx="911">0.00043334257064286252</cx:pt>
          <cx:pt idx="912">0.00038044095640635001</cx:pt>
          <cx:pt idx="913">-0.00098836628546387006</cx:pt>
          <cx:pt idx="914">-0.0040624820824695252</cx:pt>
          <cx:pt idx="915">-0.0033579427438105249</cx:pt>
          <cx:pt idx="916">-0.004001011433113575</cx:pt>
          <cx:pt idx="917">0.0029934941698577999</cx:pt>
          <cx:pt idx="918">-0.00065103965543750002</cx:pt>
          <cx:pt idx="919">0.0056388267564388746</cx:pt>
          <cx:pt idx="920">0.020178610164051598</cx:pt>
          <cx:pt idx="921">0.016358935123573073</cx:pt>
          <cx:pt idx="922">0.015635398881396999</cx:pt>
          <cx:pt idx="923">0.0052775578325325754</cx:pt>
          <cx:pt idx="924">-0.00047296262419643749</cx:pt>
          <cx:pt idx="925">-0.0088939610038616997</cx:pt>
          <cx:pt idx="926">-0.014263647633120401</cx:pt>
          <cx:pt idx="927">-0.0038805855329294252</cx:pt>
          <cx:pt idx="928">-0.011998184238406699</cx:pt>
          <cx:pt idx="929">-0.0125997310706888</cx:pt>
          <cx:pt idx="930">-0.0070966068000030752</cx:pt>
          <cx:pt idx="931">-0.0093542595811517745</cx:pt>
          <cx:pt idx="932">-0.0086132875698987504</cx:pt>
          <cx:pt idx="933">-0.0035065742296862749</cx:pt>
          <cx:pt idx="934">-0.0034368527250295748</cx:pt>
          <cx:pt idx="935">-0.00064738404824761248</cx:pt>
          <cx:pt idx="936">-2.8390925862464249e-05</cx:pt>
          <cx:pt idx="937">1.3904362237847075e-05</cx:pt>
          <cx:pt idx="938">9.2675599508844995e-05</cx:pt>
          <cx:pt idx="939">0.00013432455446041075</cx:pt>
          <cx:pt idx="940">0.00072922459658470503</cx:pt>
          <cx:pt idx="941">-0.0019174311033115575</cx:pt>
          <cx:pt idx="942">-0.0035992170641539248</cx:pt>
          <cx:pt idx="943">-3.87700437640205e-05</cx:pt>
          <cx:pt idx="944">-0.0060436354171763251</cx:pt>
          <cx:pt idx="945">0.0019590030916799899</cx:pt>
          <cx:pt idx="946">0.010660668106791249</cx:pt>
          <cx:pt idx="947">0.0093246590531104994</cx:pt>
          <cx:pt idx="948">0.0096830846549233497</cx:pt>
          <cx:pt idx="949">0.010477087048213774</cx:pt>
          <cx:pt idx="950">0.0060648061803065499</cx:pt>
          <cx:pt idx="951">-0.010028613065497575</cx:pt>
          <cx:pt idx="952">-0.012936608758379925</cx:pt>
          <cx:pt idx="953">-0.01530545545363605</cx:pt>
          <cx:pt idx="954">-0.0039246375254792503</cx:pt>
          <cx:pt idx="955">-0.0022310529595369099</cx:pt>
          <cx:pt idx="956">-0.0064964285752937001</cx:pt>
          <cx:pt idx="957">-0.00084922347601995248</cx:pt>
          <cx:pt idx="958">-0.00498520903360065</cx:pt>
          <cx:pt idx="959">-0.0095541783733031505</cx:pt>
          <cx:pt idx="960">-0.01064388232828105</cx:pt>
          <cx:pt idx="961">-0.0095290348460843992</cx:pt>
          <cx:pt idx="962">-0.0040814391077214499</cx:pt>
          <cx:pt idx="963">0.00017512140083592124</cx:pt>
          <cx:pt idx="964">0.00083793599870979254</cx:pt>
          <cx:pt idx="965">0.000152793802869784</cx:pt>
          <cx:pt idx="966">8.1241494668642247e-05</cx:pt>
          <cx:pt idx="967">0.00027032710594927502</cx:pt>
          <cx:pt idx="968">0.00048573807794614248</cx:pt>
          <cx:pt idx="969">-0.00081538809691181246</cx:pt>
          <cx:pt idx="970">-0.0023926153605828451</cx:pt>
          <cx:pt idx="971">-0.0013233616309086551</cx:pt>
          <cx:pt idx="972">-0.0049411674812368253</cx:pt>
          <cx:pt idx="973">0.0037313443261864998</cx:pt>
          <cx:pt idx="974">0.012548623669485</cx:pt>
          <cx:pt idx="975">-0.00102518280212938</cx:pt>
          <cx:pt idx="976">-0.00081535214863283248</cx:pt>
          <cx:pt idx="977">0.00093117256381209995</cx:pt>
          <cx:pt idx="978">-0.007302711058487025</cx:pt>
          <cx:pt idx="979">-0.011142399739120524</cx:pt>
          <cx:pt idx="980">-0.0090711886475858001</cx:pt>
          <cx:pt idx="981">0.00083829178702510255</cx:pt>
          <cx:pt idx="982">-0.00042971954455906501</cx:pt>
          <cx:pt idx="983">0.001611214297819195</cx:pt>
          <cx:pt idx="984">0.000186158980198182</cx:pt>
          <cx:pt idx="985">-0.001317017211500775</cx:pt>
          <cx:pt idx="986">-0.0050197773937000504</cx:pt>
          <cx:pt idx="987">-0.00473165885913785</cx:pt>
          <cx:pt idx="988">-0.0058655250894453503</cx:pt>
          <cx:pt idx="989">-0.0017250566893326526</cx:pt>
          <cx:pt idx="990">-0.0014523407774568199</cx:pt>
          <cx:pt idx="991">-0.00019947362494435349</cx:pt>
          <cx:pt idx="992">0.0069917045240418746</cx:pt>
          <cx:pt idx="993">0.01488680216412</cx:pt>
          <cx:pt idx="994">0.021475746885699001</cx:pt>
          <cx:pt idx="995">0.021189582158634077</cx:pt>
          <cx:pt idx="996">0.017113118961579327</cx:pt>
          <cx:pt idx="997">0.0079490800564402248</cx:pt>
          <cx:pt idx="998">0.0031844035828619251</cx:pt>
          <cx:pt idx="999">-0.0055528128463972247</cx:pt>
          <cx:pt idx="1000">-0.014448908390565025</cx:pt>
          <cx:pt idx="1001">-0.0138522907316301</cx:pt>
          <cx:pt idx="1002">-0.013225784066161175</cx:pt>
          <cx:pt idx="1003">-0.011549497133293726</cx:pt>
          <cx:pt idx="1004">-0.0038308558973366752</cx:pt>
          <cx:pt idx="1005">-0.0019603410843816275</cx:pt>
          <cx:pt idx="1006">-0.00250386315325075</cx:pt>
          <cx:pt idx="1007">-0.00048320571737584748</cx:pt>
          <cx:pt idx="1008">-8.1981387956456497e-05</cx:pt>
          <cx:pt idx="1009">-9.7605035882689247e-05</cx:pt>
          <cx:pt idx="1010">-5.8689946864198999e-05</cx:pt>
          <cx:pt idx="1011">0.00043334257064286252</cx:pt>
          <cx:pt idx="1012">0.00038044095640635001</cx:pt>
          <cx:pt idx="1013">-0.00098836628546387006</cx:pt>
          <cx:pt idx="1014">-0.0040624820824695252</cx:pt>
          <cx:pt idx="1015">-0.0033579427438105249</cx:pt>
          <cx:pt idx="1016">-0.004001011433113575</cx:pt>
          <cx:pt idx="1017">0.0029934941698577999</cx:pt>
          <cx:pt idx="1018">-0.00065103965543750002</cx:pt>
          <cx:pt idx="1019">0.0056388267564388746</cx:pt>
          <cx:pt idx="1020">0.020178610164051598</cx:pt>
          <cx:pt idx="1021">0.016358935123573073</cx:pt>
          <cx:pt idx="1022">0.015635398881396999</cx:pt>
          <cx:pt idx="1023">0.0052775578325325754</cx:pt>
          <cx:pt idx="1024">-0.00047296262419643749</cx:pt>
          <cx:pt idx="1025">-0.0088939610038616997</cx:pt>
          <cx:pt idx="1026">-0.014263647633120401</cx:pt>
          <cx:pt idx="1027">-0.0038805855329294252</cx:pt>
          <cx:pt idx="1028">-0.011998184238406699</cx:pt>
          <cx:pt idx="1029">-0.0125997310706888</cx:pt>
          <cx:pt idx="1030">-0.0070966068000030752</cx:pt>
          <cx:pt idx="1031">-0.0093542595811517745</cx:pt>
          <cx:pt idx="1032">-0.0086132875698987504</cx:pt>
          <cx:pt idx="1033">-0.0035065742296862749</cx:pt>
          <cx:pt idx="1034">-0.0034368527250295748</cx:pt>
          <cx:pt idx="1035">-0.00064738404824761248</cx:pt>
          <cx:pt idx="1036">-2.8390925862464249e-05</cx:pt>
          <cx:pt idx="1037">1.3904362237847075e-05</cx:pt>
          <cx:pt idx="1038">9.2675599508844995e-05</cx:pt>
          <cx:pt idx="1039">0.00013432455446041075</cx:pt>
          <cx:pt idx="1040">0.00072922459658470503</cx:pt>
          <cx:pt idx="1041">-0.0019174311033115575</cx:pt>
          <cx:pt idx="1042">-0.0035992170641539248</cx:pt>
          <cx:pt idx="1043">-3.87700437640205e-05</cx:pt>
          <cx:pt idx="1044">-0.0060436354171763251</cx:pt>
          <cx:pt idx="1045">0.0019590030916799899</cx:pt>
          <cx:pt idx="1046">0.010660668106791249</cx:pt>
          <cx:pt idx="1047">0.0093246590531104994</cx:pt>
          <cx:pt idx="1048">0.0096830846549233497</cx:pt>
          <cx:pt idx="1049">0.010477087048213774</cx:pt>
          <cx:pt idx="1050">0.0060648061803065499</cx:pt>
          <cx:pt idx="1051">-0.010028613065497575</cx:pt>
          <cx:pt idx="1052">-0.012936608758379925</cx:pt>
          <cx:pt idx="1053">-0.01530545545363605</cx:pt>
          <cx:pt idx="1054">-0.0039246375254792503</cx:pt>
          <cx:pt idx="1055">-0.0022310529595369099</cx:pt>
          <cx:pt idx="1056">-0.0064964285752937001</cx:pt>
          <cx:pt idx="1057">-0.00084922347601995248</cx:pt>
          <cx:pt idx="1058">-0.00498520903360065</cx:pt>
          <cx:pt idx="1059">-0.0095541783733031505</cx:pt>
          <cx:pt idx="1060">-0.01064388232828105</cx:pt>
          <cx:pt idx="1061">-0.0095290348460843992</cx:pt>
          <cx:pt idx="1062">-0.0040814391077214499</cx:pt>
          <cx:pt idx="1063">0.00017512140083592124</cx:pt>
          <cx:pt idx="1064">0.00083793599870979254</cx:pt>
          <cx:pt idx="1065">0.000152793802869784</cx:pt>
          <cx:pt idx="1066">8.1241494668642247e-05</cx:pt>
          <cx:pt idx="1067">0.00027032710594927502</cx:pt>
          <cx:pt idx="1068">0.00048573807794614248</cx:pt>
          <cx:pt idx="1069">-0.00081538809691181246</cx:pt>
          <cx:pt idx="1070">-0.0023926153605828451</cx:pt>
          <cx:pt idx="1071">-0.0013233616309086551</cx:pt>
          <cx:pt idx="1072">-0.0049411674812368253</cx:pt>
          <cx:pt idx="1073">0.0037313443261864998</cx:pt>
          <cx:pt idx="1074">0.012548623669485</cx:pt>
          <cx:pt idx="1075">-0.00102518280212938</cx:pt>
          <cx:pt idx="1076">-0.00081535214863283248</cx:pt>
          <cx:pt idx="1077">0.00093117256381209995</cx:pt>
          <cx:pt idx="1078">-0.007302711058487025</cx:pt>
          <cx:pt idx="1079">-0.011142399739120524</cx:pt>
          <cx:pt idx="1080">-0.0090711886475858001</cx:pt>
          <cx:pt idx="1081">0.00083829178702510255</cx:pt>
          <cx:pt idx="1082">-0.00042971954455906501</cx:pt>
          <cx:pt idx="1083">0.001611214297819195</cx:pt>
        </cx:lvl>
      </cx:numDim>
    </cx:data>
    <cx:data id="5">
      <cx:numDim type="val">
        <cx:f>Sheet2!$F$1:$F$1084</cx:f>
        <cx:lvl ptCount="1084" formatCode="0.00E+00">
          <cx:pt idx="0">-8.6771183103952397e-05</cx:pt>
          <cx:pt idx="1">-9.2368938325303694e-05</cx:pt>
          <cx:pt idx="2">0.00048834357042946096</cx:pt>
          <cx:pt idx="3">0.000141390615125637</cx:pt>
          <cx:pt idx="4">-0.000334544074101806</cx:pt>
          <cx:pt idx="5">-0.00040722623197959797</cx:pt>
          <cx:pt idx="6">0.00035243198399374001</cx:pt>
          <cx:pt idx="7">0.00032895532507437098</cx:pt>
          <cx:pt idx="8">-5.5604023009544199e-05</cx:pt>
          <cx:pt idx="9">-0.00063701385986064099</cx:pt>
          <cx:pt idx="10">0.00026006413202521602</cx:pt>
          <cx:pt idx="11">0.00062801121885679395</cx:pt>
          <cx:pt idx="12">0.000467318916884243</cx:pt>
          <cx:pt idx="13">0.00055017147268110098</cx:pt>
          <cx:pt idx="14">0.000119199294961532</cx:pt>
          <cx:pt idx="15">-0.00042003302373257298</cx:pt>
          <cx:pt idx="16">0.00033341826369007302</cx:pt>
          <cx:pt idx="17">-0.000256347358398627</cx:pt>
          <cx:pt idx="18">0.00020607820333033499</cx:pt>
          <cx:pt idx="19">-4.4953712543231403e-05</cx:pt>
          <cx:pt idx="20">0.00058239067488071599</cx:pt>
          <cx:pt idx="21">0.00029800893484718799</cx:pt>
          <cx:pt idx="22">0.00050949960260173301</cx:pt>
          <cx:pt idx="23">-0.00048874113949704098</cx:pt>
          <cx:pt idx="24">-0.000117118493043419</cx:pt>
          <cx:pt idx="25">-0.00053587409364110202</cx:pt>
          <cx:pt idx="26">-0.00052507294152117799</cx:pt>
          <cx:pt idx="27">-0.00035479696478505398</cx:pt>
          <cx:pt idx="28">-4.7333442874218202e-06</cx:pt>
          <cx:pt idx="29">8.7574937859410005e-05</cx:pt>
          <cx:pt idx="30">-0.00030021513653399098</cx:pt>
          <cx:pt idx="31">0.00023622032087339701</cx:pt>
          <cx:pt idx="32">-0.00024851217707800102</cx:pt>
          <cx:pt idx="33">-0.00066778240339406502</cx:pt>
          <cx:pt idx="34">0.00079895163462507797</cx:pt>
          <cx:pt idx="35">0.00019874753075747401</cx:pt>
          <cx:pt idx="36">0.00095791838692083802</cx:pt>
          <cx:pt idx="37">-0.00015246454434405699</cx:pt>
          <cx:pt idx="38">-0.00041336435910238801</cx:pt>
          <cx:pt idx="39">0.00090433087168676797</cx:pt>
          <cx:pt idx="40">0.0026132356629918201</cx:pt>
          <cx:pt idx="41">0.0023765243086034801</cx:pt>
          <cx:pt idx="42">-0.00015629755891824999</cx:pt>
          <cx:pt idx="43">0.00080197735882854505</cx:pt>
          <cx:pt idx="44">0.00297643317196297</cx:pt>
          <cx:pt idx="45">0.0014533024912749301</cx:pt>
          <cx:pt idx="46">0.00058609959508160398</cx:pt>
          <cx:pt idx="47">0.00050617733594332298</cx:pt>
          <cx:pt idx="48">-0.000274276371982891</cx:pt>
          <cx:pt idx="49">0.00073251509729999997</cx:pt>
          <cx:pt idx="50">-0.00016840737128623001</cx:pt>
          <cx:pt idx="51">-0.00019507269335104999</cx:pt>
          <cx:pt idx="52">-0.00042543635956264898</cx:pt>
          <cx:pt idx="53">-0.000313537392835654</cx:pt>
          <cx:pt idx="54">0.00038370789663219102</cx:pt>
          <cx:pt idx="55">0.000217751297360448</cx:pt>
          <cx:pt idx="56">0.000202588701780304</cx:pt>
          <cx:pt idx="57">0.00013978894742936899</cx:pt>
          <cx:pt idx="58">0.00013449977910757501</cx:pt>
          <cx:pt idx="59">0.00071011535874241499</cx:pt>
          <cx:pt idx="60">0.0010342143064159101</cx:pt>
          <cx:pt idx="61">0.00051263543870190195</cx:pt>
          <cx:pt idx="62">-0.00203138578282202</cx:pt>
          <cx:pt idx="63">-0.00116459900450552</cx:pt>
          <cx:pt idx="64">-0.0031817941669405499</cx:pt>
          <cx:pt idx="65">-0.0060987114622996401</cx:pt>
          <cx:pt idx="66">-0.0047123740916072401</cx:pt>
          <cx:pt idx="67">-0.011267903147495</cx:pt>
          <cx:pt idx="68">-0.00909760916369084</cx:pt>
          <cx:pt idx="69">-0.0137005387031946</cx:pt>
          <cx:pt idx="70">-0.030178144698755301</cx:pt>
          <cx:pt idx="71">-0.031040168699146199</cx:pt>
          <cx:pt idx="72">-0.045330132477612597</cx:pt>
          <cx:pt idx="73">-0.060546443879872298</cx:pt>
          <cx:pt idx="74">-0.0310620973189637</cx:pt>
          <cx:pt idx="75">-0.019949778783014599</cx:pt>
          <cx:pt idx="76">-0.019644582448431099</cx:pt>
          <cx:pt idx="77">-0.012159269163411699</cx:pt>
          <cx:pt idx="78">-0.0059921542293679599</cx:pt>
          <cx:pt idx="79">-0.0030035165428276998</cx:pt>
          <cx:pt idx="80">-0.000214320908264206</cx:pt>
          <cx:pt idx="81">0.0010615765799514201</cx:pt>
          <cx:pt idx="82">0.000440971380603664</cx:pt>
          <cx:pt idx="83">0.00061271190282003699</cx:pt>
          <cx:pt idx="84">-0.00014141305320445501</cx:pt>
          <cx:pt idx="85">0.00031669456049753002</cx:pt>
          <cx:pt idx="86">-0.00054740320989763195</cx:pt>
          <cx:pt idx="87">0.0029777390380762801</cx:pt>
          <cx:pt idx="88">-0.0023740061132649501</cx:pt>
          <cx:pt idx="89">-0.0055775658230799796</cx:pt>
          <cx:pt idx="90">-0.0064270040255077201</cx:pt>
          <cx:pt idx="91">-0.0094657186469346202</cx:pt>
          <cx:pt idx="92">-0.018719233000584</cx:pt>
          <cx:pt idx="93">-0.0451266515226268</cx:pt>
          <cx:pt idx="94">-0.0171858335362053</cx:pt>
          <cx:pt idx="95">-0.019014865989656099</cx:pt>
          <cx:pt idx="96">-0.026628721523309001</cx:pt>
          <cx:pt idx="97">-0.0014457901362722599</cx:pt>
          <cx:pt idx="98">0.031625187170384497</cx:pt>
          <cx:pt idx="99">0.023151193107517301</cx:pt>
          <cx:pt idx="100">0.00563026604602392</cx:pt>
          <cx:pt idx="101">-0.0030820620416739299</cx:pt>
          <cx:pt idx="102">-0.054441949262319697</cx:pt>
          <cx:pt idx="103">-0.041322851619762603</cx:pt>
          <cx:pt idx="104">-0.0310694482096062</cx:pt>
          <cx:pt idx="105">-0.045293032257473997</cx:pt>
          <cx:pt idx="106">-0.037580726032358201</cx:pt>
          <cx:pt idx="107">-0.0195584251191213</cx:pt>
          <cx:pt idx="108">-0.0059067855464475204</cx:pt>
          <cx:pt idx="109">-0.00037977810284726602</cx:pt>
          <cx:pt idx="110">0.00041914546078586102</cx:pt>
          <cx:pt idx="111">0.00037656162854259501</cx:pt>
          <cx:pt idx="112">-0.000144887190001095</cx:pt>
          <cx:pt idx="113">0.00041539818085023402</cx:pt>
          <cx:pt idx="114">0.00051592960504482797</cx:pt>
          <cx:pt idx="115">0.00030384773898244999</cx:pt>
          <cx:pt idx="116">-7.7570327493670696e-05</cx:pt>
          <cx:pt idx="117">-0.0087004700525760408</cx:pt>
          <cx:pt idx="118">-0.0086238620994568797</cx:pt>
          <cx:pt idx="119">-0.00391781988468109</cx:pt>
          <cx:pt idx="120">-0.023841089687053701</cx:pt>
          <cx:pt idx="121">-0.037261434083578099</cx:pt>
          <cx:pt idx="122">-0.025944834780187401</cx:pt>
          <cx:pt idx="123">0.0107902629076918</cx:pt>
          <cx:pt idx="124">-0.0186800445554016</cx:pt>
          <cx:pt idx="125">0.0494276539349928</cx:pt>
          <cx:pt idx="126">0.056936074080485198</cx:pt>
          <cx:pt idx="127">0.097268312931343998</cx:pt>
          <cx:pt idx="128">0.056360489587849297</cx:pt>
          <cx:pt idx="129">0.088645984176783696</cx:pt>
          <cx:pt idx="130">0.057217254016687598</cx:pt>
          <cx:pt idx="131">-0.025783171202018802</cx:pt>
          <cx:pt idx="132">-0.0192584939153327</cx:pt>
          <cx:pt idx="133">-0.046254760225520802</cx:pt>
          <cx:pt idx="134">-0.034144463259333499</cx:pt>
          <cx:pt idx="135">-0.051539120982923403</cx:pt>
          <cx:pt idx="136">-0.032214041755200699</cx:pt>
          <cx:pt idx="137">-0.011043331562232601</cx:pt>
          <cx:pt idx="138">-0.00031392305525824901</cx:pt>
          <cx:pt idx="139">0.00031188091270464998</cx:pt>
          <cx:pt idx="140">0.00065151276247762903</cx:pt>
          <cx:pt idx="141">-0.00038512355888174001</cx:pt>
          <cx:pt idx="142">-0.00037554797716152401</cx:pt>
          <cx:pt idx="143">-6.8188521223391994e-05</cx:pt>
          <cx:pt idx="144">0.00190710789321521</cx:pt>
          <cx:pt idx="145">-0.0114422638306814</cx:pt>
          <cx:pt idx="146">-0.015699484721437999</cx:pt>
          <cx:pt idx="147">-0.030503230293004901</cx:pt>
          <cx:pt idx="148">-0.041347885095622601</cx:pt>
          <cx:pt idx="149">-0.055504916599982801</cx:pt>
          <cx:pt idx="150">-0.054420128236780302</cx:pt>
          <cx:pt idx="151">-0.045159645298249201</cx:pt>
          <cx:pt idx="152">-0.018618596720302399</cx:pt>
          <cx:pt idx="153">0.054883996323738103</cx:pt>
          <cx:pt idx="154">0.062251554919730397</cx:pt>
          <cx:pt idx="155">0.156390891710633</cx:pt>
          <cx:pt idx="156">0.095671935821954698</cx:pt>
          <cx:pt idx="157">0.093116822813456304</cx:pt>
          <cx:pt idx="158">0.090511460502567101</cx:pt>
          <cx:pt idx="159">-0.0156100266234496</cx:pt>
          <cx:pt idx="160">0.0104440555231458</cx:pt>
          <cx:pt idx="161">-0.0053410134590962301</cx:pt>
          <cx:pt idx="162">-0.012659950656367601</cx:pt>
          <cx:pt idx="163">-0.051780543647461701</cx:pt>
          <cx:pt idx="164">-0.036394528176469397</cx:pt>
          <cx:pt idx="165">-0.0060579099646505402</cx:pt>
          <cx:pt idx="166">-0.00063180850332430897</cx:pt>
          <cx:pt idx="167">8.6033611686270206e-05</cx:pt>
          <cx:pt idx="168">-0.000415145622190678</cx:pt>
          <cx:pt idx="169">-0.000460943764586089</cx:pt>
          <cx:pt idx="170">0.00043195163871171798</cx:pt>
          <cx:pt idx="171">0.010166921628125899</cx:pt>
          <cx:pt idx="172">0.0071681146057328299</cx:pt>
          <cx:pt idx="173">-0.016371849515855501</cx:pt>
          <cx:pt idx="174">-0.025372326242858501</cx:pt>
          <cx:pt idx="175">-0.057675027353791902</cx:pt>
          <cx:pt idx="176">-0.052107734050940602</cx:pt>
          <cx:pt idx="177">-0.107204604700339</cx:pt>
          <cx:pt idx="178">-0.061187972582354699</cx:pt>
          <cx:pt idx="179">0.0038234765336231601</cx:pt>
          <cx:pt idx="180">0.028721211775760799</cx:pt>
          <cx:pt idx="181">0.042764980128335503</cx:pt>
          <cx:pt idx="182">0.044275996068214397</cx:pt>
          <cx:pt idx="183">0.031644569646323797</cx:pt>
          <cx:pt idx="184">0.066144686920160803</cx:pt>
          <cx:pt idx="185">0.14663178935068699</cx:pt>
          <cx:pt idx="186">0.20752071142637599</cx:pt>
          <cx:pt idx="187">0.0540224287555311</cx:pt>
          <cx:pt idx="188">0.059481492694108899</cx:pt>
          <cx:pt idx="189">0.110110070647968</cx:pt>
          <cx:pt idx="190">0.0126202939975561</cx:pt>
          <cx:pt idx="191">-0.077191559892839504</cx:pt>
          <cx:pt idx="192">-0.067642841864423903</cx:pt>
          <cx:pt idx="193">-0.026758440907134199</cx:pt>
          <cx:pt idx="194">-0.0099721142351884996</cx:pt>
          <cx:pt idx="195">-0.00164787502328553</cx:pt>
          <cx:pt idx="196">0.00061054047654780297</cx:pt>
          <cx:pt idx="197">0.00099304458719698201</cx:pt>
          <cx:pt idx="198">0.000209586231892927</cx:pt>
          <cx:pt idx="199">0.0020557595446575477</cx:pt>
          <cx:pt idx="200">-0.0029349741447048752</cx:pt>
          <cx:pt idx="201">-0.0117221470911668</cx:pt>
          <cx:pt idx="202">-0.017223338022921475</cx:pt>
          <cx:pt idx="203">-0.014404355140202951</cx:pt>
          <cx:pt idx="204">-0.018428229708475526</cx:pt>
          <cx:pt idx="205">-0.0068358353303948748</cx:pt>
          <cx:pt idx="206">0.0059892567767532252</cx:pt>
          <cx:pt idx="207">0.0031334557616251751</cx:pt>
          <cx:pt idx="208">0.0026246350091453999</cx:pt>
          <cx:pt idx="209">-0.012423981537355425</cx:pt>
          <cx:pt idx="210">0.0027913931195721249</cx:pt>
          <cx:pt idx="211">0.011239208536650926</cx:pt>
          <cx:pt idx="212">0.014247262427117151</cx:pt>
          <cx:pt idx="213">0.042864335410267247</cx:pt>
          <cx:pt idx="214">0.059904230458440247</cx:pt>
          <cx:pt idx="215">0.030412457653828499</cx:pt>
          <cx:pt idx="216">0.0089748546987806245</cx:pt>
          <cx:pt idx="217">0.0025587351257704001</cx:pt>
          <cx:pt idx="218">0.00097225883202300999</cx:pt>
          <cx:pt idx="219">-0.010096805528525175</cx:pt>
          <cx:pt idx="220">-0.017733729221514425</cx:pt>
          <cx:pt idx="221">-0.0067446773637625003</cx:pt>
          <cx:pt idx="222">-0.004279492946318725</cx:pt>
          <cx:pt idx="223">-0.00018257725955405949</cx:pt>
          <cx:pt idx="224">0.00051318713034841004</cx:pt>
          <cx:pt idx="225">0.00065344538692506751</cx:pt>
          <cx:pt idx="226">-0.00078747933173233745</cx:pt>
          <cx:pt idx="227">-0.0017046958678625999</cx:pt>
          <cx:pt idx="228">-0.010975795862218651</cx:pt>
          <cx:pt idx="229">-0.01466479278103805</cx:pt>
          <cx:pt idx="230">-0.016547429316231026</cx:pt>
          <cx:pt idx="231">-0.0082089103562804997</cx:pt>
          <cx:pt idx="232">-0.0040556849762466247</cx:pt>
          <cx:pt idx="233">0.0028324193490012</cx:pt>
          <cx:pt idx="234">-0.0017858164192209949</cx:pt>
          <cx:pt idx="235">-0.023717249848686176</cx:pt>
          <cx:pt idx="236">-0.010462274241138251</cx:pt>
          <cx:pt idx="237">-0.025619801931712999</cx:pt>
          <cx:pt idx="238">0.0012111978552190226</cx:pt>
          <cx:pt idx="239">0.0107124266401998</cx:pt>
          <cx:pt idx="240">0.031740374721372748</cx:pt>
          <cx:pt idx="241">0.023668265753498726</cx:pt>
          <cx:pt idx="242">0.042734841586321501</cx:pt>
          <cx:pt idx="243">0.037967320804953249</cx:pt>
          <cx:pt idx="244">0.027998470350638249</cx:pt>
          <cx:pt idx="245">0.0075841573401930502</cx:pt>
          <cx:pt idx="246">-0.00083924086216881247</cx:pt>
          <cx:pt idx="247">0.00841285690721825</cx:pt>
          <cx:pt idx="248">-0.013272351827676474</cx:pt>
          <cx:pt idx="249">-0.0083611626186871242</cx:pt>
          <cx:pt idx="250">-0.0034683356324522502</cx:pt>
          <cx:pt idx="251">-0.00032659184779121249</cx:pt>
          <cx:pt idx="252">-0.00015855473533468026</cx:pt>
          <cx:pt idx="253">0.00095222488425227253</cx:pt>
          <cx:pt idx="254">-0.00066548610401388005</cx:pt>
          <cx:pt idx="255">-0.0018970117546688149</cx:pt>
          <cx:pt idx="256">-0.0082102273214706006</cx:pt>
          <cx:pt idx="257">-0.012226967570398326</cx:pt>
          <cx:pt idx="258">-0.01294196610482355</cx:pt>
          <cx:pt idx="259">0.0010685741275157975</cx:pt>
          <cx:pt idx="260">-0.0025468300167711998</cx:pt>
          <cx:pt idx="261">-0.016874456005248326</cx:pt>
          <cx:pt idx="262">-0.023757692620061575</cx:pt>
          <cx:pt idx="263">-0.04179065452762</cx:pt>
          <cx:pt idx="264">-0.036770457709823248</cx:pt>
          <cx:pt idx="265">-0.043067332959871002</cx:pt>
          <cx:pt idx="266">-0.039154601803165753</cx:pt>
          <cx:pt idx="267">-0.021827178856646475</cx:pt>
          <cx:pt idx="268">-0.0134980563974806</cx:pt>
          <cx:pt idx="269">0.0047762920784612251</cx:pt>
          <cx:pt idx="270">0.0221360259851297</cx:pt>
          <cx:pt idx="271">0.05104342938640475</cx:pt>
          <cx:pt idx="272">0.051122252573449253</cx:pt>
          <cx:pt idx="273">0.020020002358196273</cx:pt>
          <cx:pt idx="274">0.00042797713848188998</cx:pt>
          <cx:pt idx="275">0.011239877845061299</cx:pt>
          <cx:pt idx="276">-0.0038172212815607001</cx:pt>
          <cx:pt idx="277">-0.0063691258232111501</cx:pt>
          <cx:pt idx="278">-0.0032303922046024499</cx:pt>
          <cx:pt idx="279">-0.00013064507777668375</cx:pt>
          <cx:pt idx="280">0.00027392436518359749</cx:pt>
          <cx:pt idx="281">0.0005408084954526</cx:pt>
          <cx:pt idx="282">0.0020470310633146625</cx:pt>
          <cx:pt idx="283">0.0027725194906750498</cx:pt>
          <cx:pt idx="284">-0.0053766756164159999</cx:pt>
          <cx:pt idx="285">-0.0098496615773554751</cx:pt>
          <cx:pt idx="286">-0.013534868327251676</cx:pt>
          <cx:pt idx="287">0.00042047403978358002</cx:pt>
          <cx:pt idx="288">-0.0033509052589053251</cx:pt>
          <cx:pt idx="289">-0.016523515184437024</cx:pt>
          <cx:pt idx="290">-0.028807864898607</cx:pt>
          <cx:pt idx="291">-0.024582871719891524</cx:pt>
          <cx:pt idx="292">-0.0390246231317345</cx:pt>
          <cx:pt idx="293">-0.033850340588601251</cx:pt>
          <cx:pt idx="294">-0.035516648578513499</cx:pt>
          <cx:pt idx="295">-0.034011563837817997</cx:pt>
          <cx:pt idx="296">-0.021466295702950576</cx:pt>
          <cx:pt idx="297">0.011559512562080401</cx:pt>
          <cx:pt idx="298">0.029051963850948</cx:pt>
          <cx:pt idx="299">0.113728346262247</cx:pt>
          <cx:pt idx="300">0.17140062864403699</cx:pt>
          <cx:pt idx="301">0.12713579848671699</cx:pt>
          <cx:pt idx="302">0.096669585367111205</cx:pt>
          <cx:pt idx="303">0.023479315709442498</cx:pt>
          <cx:pt idx="304">-0.028769872022858599</cx:pt>
          <cx:pt idx="305">-0.036724819134970998</cx:pt>
          <cx:pt idx="306">-0.0220417286990344</cx:pt>
          <cx:pt idx="307">0.00042172317582863002</cx:pt>
          <cx:pt idx="308">0.00027364014026427103</cx:pt>
          <cx:pt idx="309">0.0050543055745961903</cx:pt>
          <cx:pt idx="310">0.0183243340663766</cx:pt>
          <cx:pt idx="311">0.0264466942252536</cx:pt>
          <cx:pt idx="312">-0.0146430486588328</cx:pt>
          <cx:pt idx="313">-0.052881399171861701</cx:pt>
          <cx:pt idx="314">-0.0290112291559004</cx:pt>
          <cx:pt idx="315">0.032859887708306397</cx:pt>
          <cx:pt idx="316">0.00291425065977124</cx:pt>
          <cx:pt idx="317">-0.042999682787646001</cx:pt>
          <cx:pt idx="318">0.0126154632471637</cx:pt>
          <cx:pt idx="319">-0.0081659753506010402</cx:pt>
          <cx:pt idx="320">-0.103194621764243</cx:pt>
          <cx:pt idx="321">-0.060594020240243997</cx:pt>
          <cx:pt idx="322">-0.15616094704435901</cx:pt>
          <cx:pt idx="323">-0.205591248611558</cx:pt>
          <cx:pt idx="324">-0.21114933148131601</cx:pt>
          <cx:pt idx="325">0.00082908524175853596</cx:pt>
          <cx:pt idx="326">0.069623506712049393</cx:pt>
          <cx:pt idx="327">0.087925474963439498</cx:pt>
          <cx:pt idx="328">0.19069775229785299</cx:pt>
          <cx:pt idx="329">0.13912299727504601</cx:pt>
          <cx:pt idx="330">0.103040230572677</cx:pt>
          <cx:pt idx="331">0.0120904763691108</cx:pt>
          <cx:pt idx="332">-0.026426761543351201</cx:pt>
          <cx:pt idx="333">-0.027514657857588099</cx:pt>
          <cx:pt idx="334">-0.0086947564843514596</cx:pt>
          <cx:pt idx="335">-4.5432571395582299e-05</cx:pt>
          <cx:pt idx="336">-0.00036153276520624903</cx:pt>
          <cx:pt idx="337">0.000115393222191274</cx:pt>
          <cx:pt idx="338">0.0059634468198765901</cx:pt>
          <cx:pt idx="339">0.030019515059020899</cx:pt>
          <cx:pt idx="340">-0.0027238568480290101</cx:pt>
          <cx:pt idx="341">-0.018525623851473098</cx:pt>
          <cx:pt idx="342">0.0297042470428137</cx:pt>
          <cx:pt idx="343">0.0067877321749205497</cx:pt>
          <cx:pt idx="344">-0.0140838268264018</cx:pt>
          <cx:pt idx="345">0.0631031573146527</cx:pt>
          <cx:pt idx="346">0.094471545101562304</cx:pt>
          <cx:pt idx="347">0.036657107467527303</cx:pt>
          <cx:pt idx="348">-0.0059340262364648202</cx:pt>
          <cx:pt idx="349">-0.086364975629049601</cx:pt>
          <cx:pt idx="350">-0.144608591184608</cx:pt>
          <cx:pt idx="351">-0.16824809912116001</cx:pt>
          <cx:pt idx="352">-0.118290394084345</cx:pt>
          <cx:pt idx="353">-0.0030147908771741001</cx:pt>
          <cx:pt idx="354">0.062025075375590301</cx:pt>
          <cx:pt idx="355">0.135217510985955</cx:pt>
          <cx:pt idx="356">0.102836703436945</cx:pt>
          <cx:pt idx="357">0.080044772873435602</cx:pt>
          <cx:pt idx="358">0.086480752243927705</cx:pt>
          <cx:pt idx="359">0.0128388205144498</cx:pt>
          <cx:pt idx="360">0.0168120277859484</cx:pt>
          <cx:pt idx="361">-0.021963391867249899</cx:pt>
          <cx:pt idx="362">-0.00549745993200747</cx:pt>
          <cx:pt idx="363">-9.6498728495546002e-05</cx:pt>
          <cx:pt idx="364">2.0568989984277001e-06</cx:pt>
          <cx:pt idx="365">-0.00024875493633748699</cx:pt>
          <cx:pt idx="366">0.0037496400311431699</cx:pt>
          <cx:pt idx="367">0.016950746822068399</cx:pt>
          <cx:pt idx="368">-0.0033265847153426298</cx:pt>
          <cx:pt idx="369">0.034599971262185801</cx:pt>
          <cx:pt idx="370">0.040356950361154498</cx:pt>
          <cx:pt idx="371">0.0069138442393208398</cx:pt>
          <cx:pt idx="372">0.00222013804453784</cx:pt>
          <cx:pt idx="373">0.048458987634771099</cx:pt>
          <cx:pt idx="374">0.106378678025473</cx:pt>
          <cx:pt idx="375">0.0116578140532358</cx:pt>
          <cx:pt idx="376">-0.040637381381758</cx:pt>
          <cx:pt idx="377">-0.099383163834587104</cx:pt>
          <cx:pt idx="378">-0.043020460219903099</cx:pt>
          <cx:pt idx="379">-0.122230411172568</cx:pt>
          <cx:pt idx="380">-0.015961305651091599</cx:pt>
          <cx:pt idx="381">-0.050371439740294302</cx:pt>
          <cx:pt idx="382">0.0077160736454293301</cx:pt>
          <cx:pt idx="383">0.075301898973298698</cx:pt>
          <cx:pt idx="384">0.038044821298802101</cx:pt>
          <cx:pt idx="385">0.085947132325298797</cx:pt>
          <cx:pt idx="386">0.0274826876532046</cx:pt>
          <cx:pt idx="387">-0.0099325938803597798</cx:pt>
          <cx:pt idx="388">0.0527750634118632</cx:pt>
          <cx:pt idx="389">-0.011321610948704101</cx:pt>
          <cx:pt idx="390">-0.0035162288732194001</cx:pt>
          <cx:pt idx="391">1.30028381209838e-05</cx:pt>
          <cx:pt idx="392">-0.00025587474419682998</cx:pt>
          <cx:pt idx="393">-0.0016112654044115301</cx:pt>
          <cx:pt idx="394">0.00087425081717621301</cx:pt>
          <cx:pt idx="395">-0.00040685838973197397</cx:pt>
          <cx:pt idx="396">-0.0248871731751696</cx:pt>
          <cx:pt idx="397">0.0378579328970617</cx:pt>
          <cx:pt idx="398">0.0154220362332999</cx:pt>
          <cx:pt idx="399">0.046342432576356</cx:pt>
          <cx:pt idx="400">0.0025201743602279499</cx:pt>
          <cx:pt idx="401">0.0313506221682954</cx:pt>
          <cx:pt idx="402">0.019295427218900801</cx:pt>
          <cx:pt idx="403">0.00379517858940425</cx:pt>
          <cx:pt idx="404">0.031363016980247099</cx:pt>
          <cx:pt idx="405">0.046217103629856697</cx:pt>
          <cx:pt idx="406">0.034424103902777399</cx:pt>
          <cx:pt idx="407">-0.0252523060742443</cx:pt>
          <cx:pt idx="408">-0.118377254047025</cx:pt>
          <cx:pt idx="409">-0.101655425931198</cx:pt>
          <cx:pt idx="410">-0.027290891998286201</cx:pt>
          <cx:pt idx="411">0.017812679452603699</cx:pt>
          <cx:pt idx="412">0.053893175481335799</cx:pt>
          <cx:pt idx="413">0.0849653938334472</cx:pt>
          <cx:pt idx="414">0.00629140745938493</cx:pt>
          <cx:pt idx="415">-0.0103959659223157</cx:pt>
          <cx:pt idx="416">0.045642239218291997</cx:pt>
          <cx:pt idx="417">-0.0082332602976391694</cx:pt>
          <cx:pt idx="418">-0.0033875611122795501</cx:pt>
          <cx:pt idx="419">0.00018119982648166099</cx:pt>
          <cx:pt idx="420">-5.9249145924264698e-05</cx:pt>
          <cx:pt idx="421">0.000169272131429594</cx:pt>
          <cx:pt idx="422">-0.0014680776848041701</cx:pt>
          <cx:pt idx="423">-0.0299543636028714</cx:pt>
          <cx:pt idx="424">-0.031783180731667603</cx:pt>
          <cx:pt idx="425">0.0309743807100985</cx:pt>
          <cx:pt idx="426">0.039895562368976401</cx:pt>
          <cx:pt idx="427">0.0496028361392555</cx:pt>
          <cx:pt idx="428">-0.088894520176385702</cx:pt>
          <cx:pt idx="429">0.0072699319061965703</cx:pt>
          <cx:pt idx="430">0.0219808995186037</cx:pt>
          <cx:pt idx="431">-0.029538517210092999</cx:pt>
          <cx:pt idx="432">0.037424335350838903</cx:pt>
          <cx:pt idx="433">0.0124102370050964</cx:pt>
          <cx:pt idx="434">-0.081136946589008593</cx:pt>
          <cx:pt idx="435">-0.0657338521066443</cx:pt>
          <cx:pt idx="436">-0.137917137002916</cx:pt>
          <cx:pt idx="437">-0.069185519333230402</cx:pt>
          <cx:pt idx="438">0.016470644992115001</cx:pt>
          <cx:pt idx="439">0.024775594964539301</cx:pt>
          <cx:pt idx="440">0.014145634363247899</cx:pt>
          <cx:pt idx="441">0.013357857954134999</cx:pt>
          <cx:pt idx="442">0.0096226020425546899</cx:pt>
          <cx:pt idx="443">-0.00173645360568663</cx:pt>
          <cx:pt idx="444">0.033500250743875998</cx:pt>
          <cx:pt idx="445">-0.0093069453742371105</cx:pt>
          <cx:pt idx="446">-0.0034508233172165699</cx:pt>
          <cx:pt idx="447">0.00017138577446425</cx:pt>
          <cx:pt idx="448">9.26874151343512e-05</cx:pt>
          <cx:pt idx="449">-0.00018429797778479</cx:pt>
          <cx:pt idx="450">0.0029339928493941798</cx:pt>
          <cx:pt idx="451">-0.0337488479610994</cx:pt>
          <cx:pt idx="452">-0.0012010292304163101</cx:pt>
          <cx:pt idx="453">0.033118099440304298</cx:pt>
          <cx:pt idx="454">-0.0024219187189382201</cx:pt>
          <cx:pt idx="455">-0.0286929961306637</cx:pt>
          <cx:pt idx="456">-0.096883714125039294</cx:pt>
          <cx:pt idx="457">-0.052821762752213001</cx:pt>
          <cx:pt idx="458">0.0064368340391536202</cx:pt>
          <cx:pt idx="459">-0.053954656059497501</cx:pt>
          <cx:pt idx="460">-0.113419480466685</cx:pt>
          <cx:pt idx="461">-0.14016965290230199</cx:pt>
          <cx:pt idx="462">-0.114797314182244</cx:pt>
          <cx:pt idx="463">-0.10387174130035901</cx:pt>
          <cx:pt idx="464">-0.115019960611255</cx:pt>
          <cx:pt idx="465">-0.022347641379378301</cx:pt>
          <cx:pt idx="466">-0.028641122327679</cx:pt>
          <cx:pt idx="467">-0.067102949198111994</cx:pt>
          <cx:pt idx="468">-0.029898799193053899</cx:pt>
          <cx:pt idx="469">-0.041492667693370698</cx:pt>
          <cx:pt idx="470">0.0140556075393183</cx:pt>
          <cx:pt idx="471">-0.041359853255255902</cx:pt>
          <cx:pt idx="472">-0.00340698289732386</cx:pt>
          <cx:pt idx="473">-0.0120307517979815</cx:pt>
          <cx:pt idx="474">-0.0024751570831479299</cx:pt>
          <cx:pt idx="475">-0.00057448457263289704</cx:pt>
          <cx:pt idx="476">-7.3638722980103697e-05</cx:pt>
          <cx:pt idx="477">-0.00033966404531214899</cx:pt>
          <cx:pt idx="478">-0.0072450438015047502</cx:pt>
          <cx:pt idx="479">-0.0418538226509464</cx:pt>
          <cx:pt idx="480">0.0073807521391881402</cx:pt>
          <cx:pt idx="481">-0.038530102802105198</cx:pt>
          <cx:pt idx="482">-0.032546398049045099</cx:pt>
          <cx:pt idx="483">-0.054359384635165799</cx:pt>
          <cx:pt idx="484">-0.032040341383214002</cx:pt>
          <cx:pt idx="485">0.012302372970573201</cx:pt>
          <cx:pt idx="486">0.017443330624507099</cx:pt>
          <cx:pt idx="487">-0.0584244267887888</cx:pt>
          <cx:pt idx="488">-0.19116360265410801</cx:pt>
          <cx:pt idx="489">-0.18414509148663</cx:pt>
          <cx:pt idx="490">-0.15617590321597699</cx:pt>
          <cx:pt idx="491">-0.100026584317662</cx:pt>
          <cx:pt idx="492">-0.051059995621043103</cx:pt>
          <cx:pt idx="493">-0.047556891391992998</cx:pt>
          <cx:pt idx="494">-0.111191935608807</cx:pt>
          <cx:pt idx="495">-0.060307095312436297</cx:pt>
          <cx:pt idx="496">-0.024651317582531501</cx:pt>
          <cx:pt idx="497">-0.033918532394076502</cx:pt>
          <cx:pt idx="498">-0.00013272642354868601</cx:pt>
          <cx:pt idx="499">-0.037883557160234498</cx:pt>
          <cx:pt idx="500">-0.0051573129403034096</cx:pt>
          <cx:pt idx="501">-0.0067846625017798697</cx:pt>
          <cx:pt idx="502">-0.0011325395441342801</cx:pt>
          <cx:pt idx="503">0.00084062291060086702</cx:pt>
          <cx:pt idx="504">0.00145544009127726</cx:pt>
          <cx:pt idx="505">0.00041495208847524997</cx:pt>
          <cx:pt idx="506">0.00022854231003399401</cx:pt>
          <cx:pt idx="507">-0.053465396536222599</cx:pt>
          <cx:pt idx="508">-0.045206436200267201</cx:pt>
          <cx:pt idx="509">-0.040115091158818998</cx:pt>
          <cx:pt idx="510">-0.082023144168397594</cx:pt>
          <cx:pt idx="511">-0.0622803306819458</cx:pt>
          <cx:pt idx="512">0.0602585907686791</cx:pt>
          <cx:pt idx="513">0.095227513507665701</cx:pt>
          <cx:pt idx="514">0.068463330178006904</cx:pt>
          <cx:pt idx="515">-0.030873318933177098</cx:pt>
          <cx:pt idx="516">-0.17912280522144799</cx:pt>
          <cx:pt idx="517">-0.196732976589195</cx:pt>
          <cx:pt idx="518">-0.117545216769886</cx:pt>
          <cx:pt idx="519">-0.0157994607307957</cx:pt>
          <cx:pt idx="520">0.0076240701010841802</cx:pt>
          <cx:pt idx="521">0.0052144730120798803</cx:pt>
          <cx:pt idx="522">0.026673139516231601</cx:pt>
          <cx:pt idx="523">-0.0039286360422444997</cx:pt>
          <cx:pt idx="524">0.021396788916576901</cx:pt>
          <cx:pt idx="525">-0.0044139602034697304</cx:pt>
          <cx:pt idx="526">-0.0022868722843176199</cx:pt>
          <cx:pt idx="527">-0.036674897310881797</cx:pt>
          <cx:pt idx="528">-0.016732364001836801</cx:pt>
          <cx:pt idx="529">-0.01488468987851</cx:pt>
          <cx:pt idx="530">-0.00168828023602287</cx:pt>
          <cx:pt idx="531">-0.00046669179535005403</cx:pt>
          <cx:pt idx="532">-0.00057516189646651997</cx:pt>
          <cx:pt idx="533">0.0027615847890086801</cx:pt>
          <cx:pt idx="534">0.0094266741193780798</cx:pt>
          <cx:pt idx="535">-0.0341656703117202</cx:pt>
          <cx:pt idx="536">-0.036337118198598299</cx:pt>
          <cx:pt idx="537">-0.0097339996277443306</cx:pt>
          <cx:pt idx="538">-0.042904026876593102</cx:pt>
          <cx:pt idx="539">-0.073699549275558704</cx:pt>
          <cx:pt idx="540">0.0785414246938788</cx:pt>
          <cx:pt idx="541">0.095813373507947303</cx:pt>
          <cx:pt idx="542">0.039877705608757197</cx:pt>
          <cx:pt idx="543">-0.030518216863534599</cx:pt>
          <cx:pt idx="544">0.035837370833551901</cx:pt>
          <cx:pt idx="545">-0.0531685849927803</cx:pt>
          <cx:pt idx="546">-0.085051635335093398</cx:pt>
          <cx:pt idx="547">-0.097121731837561898</cx:pt>
          <cx:pt idx="548">-0.081901649437701299</cx:pt>
          <cx:pt idx="549">0.012965815771147899</cx:pt>
          <cx:pt idx="550">-0.0035987082332515799</cx:pt>
          <cx:pt idx="551">0.0038711415865580602</cx:pt>
          <cx:pt idx="552">0.047224606440301999</cx:pt>
          <cx:pt idx="553">-0.030100013904630199</cx:pt>
          <cx:pt idx="554">-0.039327998566903999</cx:pt>
          <cx:pt idx="555">-0.0573636981929228</cx:pt>
          <cx:pt idx="556">-0.038424728298896101</cx:pt>
          <cx:pt idx="557">-0.017974884808076699</cx:pt>
          <cx:pt idx="558">-0.00073909740021215202</cx:pt>
          <cx:pt idx="559">-0.000155169173639585</cx:pt>
          <cx:pt idx="560">0.00017461592141808599</cx:pt>
          <cx:pt idx="561">0.0036837232514803199</cx:pt>
          <cx:pt idx="562">0.0076986727983826197</cx:pt>
          <cx:pt idx="563">0.00194582582809742</cx:pt>
          <cx:pt idx="564">-0.011416000835732401</cx:pt>
          <cx:pt idx="565">0.031976190534901</cx:pt>
          <cx:pt idx="566">-0.0081949012520506296</cx:pt>
          <cx:pt idx="567">-0.074596520855562801</cx:pt>
          <cx:pt idx="568">-0.029820294012540199</cx:pt>
          <cx:pt idx="569">-0.0083953769489763398</cx:pt>
          <cx:pt idx="570">0.024723016910025201</cx:pt>
          <cx:pt idx="571">0.077355415970479499</cx:pt>
          <cx:pt idx="572">0.16873830765778899</cx:pt>
          <cx:pt idx="573">0.10454827550864899</cx:pt>
          <cx:pt idx="574">-0.041980978634582999</cx:pt>
          <cx:pt idx="575">-0.124679258307096</cx:pt>
          <cx:pt idx="576">-0.117670142846506</cx:pt>
          <cx:pt idx="577">-0.048262390330135602</cx:pt>
          <cx:pt idx="578">-0.0934954554741773</cx:pt>
          <cx:pt idx="579">-0.0111320407027173</cx:pt>
          <cx:pt idx="580">-0.0544740142894585</cx:pt>
          <cx:pt idx="581">-0.072013144710237995</cx:pt>
          <cx:pt idx="582">-0.12573555675651299</cx:pt>
          <cx:pt idx="583">-0.083260380098480302</cx:pt>
          <cx:pt idx="584">-0.032400334171940798</cx:pt>
          <cx:pt idx="585">-0.0108512397754029</cx:pt>
          <cx:pt idx="586">0.000206557319081886</cx:pt>
          <cx:pt idx="587">0.00025360179716135998</cx:pt>
          <cx:pt idx="588">0.00030460668907527098</cx:pt>
          <cx:pt idx="589">0.00048047890820354698</cx:pt>
          <cx:pt idx="590">0.010026621970460701</cx:pt>
          <cx:pt idx="591">0.015899381597828499</cx:pt>
          <cx:pt idx="592">-0.0035116394494493801</cx:pt>
          <cx:pt idx="593">-0.028445396769355698</cx:pt>
          <cx:pt idx="594">-0.0128245988774419</cx:pt>
          <cx:pt idx="595">-0.0569248098813196</cx:pt>
          <cx:pt idx="596">-0.083118456868915697</cx:pt>
          <cx:pt idx="597">-0.074988148991129197</cx:pt>
          <cx:pt idx="598">0.0023407226529602899</cx:pt>
          <cx:pt idx="599">0.038207443509980697</cx:pt>
          <cx:pt idx="600">0.19257486301199001</cx:pt>
          <cx:pt idx="601">0.102502263987559</cx:pt>
          <cx:pt idx="602">-0.040671052022409102</cx:pt>
          <cx:pt idx="603">-0.036815977105016898</cx:pt>
          <cx:pt idx="604">-0.054506606508043197</cx:pt>
          <cx:pt idx="605">-0.123565692924821</cx:pt>
          <cx:pt idx="606">-0.090166210861304302</cx:pt>
          <cx:pt idx="607">-0.085556127369890697</cx:pt>
          <cx:pt idx="608">-0.146865534428957</cx:pt>
          <cx:pt idx="609">-0.14417185658697099</cx:pt>
          <cx:pt idx="610">-0.112778446536368</cx:pt>
          <cx:pt idx="611">-0.048427523718191298</cx:pt>
          <cx:pt idx="612">-0.0166194117261113</cx:pt>
          <cx:pt idx="613">-0.0042745619371996899</cx:pt>
          <cx:pt idx="614">0.00579231674976728</cx:pt>
          <cx:pt idx="615">-0.00030754905806793398</cx:pt>
          <cx:pt idx="616">-0.00026207661769303201</cx:pt>
          <cx:pt idx="617">0.00016853159802210799</cx:pt>
          <cx:pt idx="618">0.0057058057875636996</cx:pt>
          <cx:pt idx="619">0.00712119349259587</cx:pt>
          <cx:pt idx="620">-0.023258138245380301</cx:pt>
          <cx:pt idx="621">-0.0253955436728148</cx:pt>
          <cx:pt idx="622">0.0347716646380044</cx:pt>
          <cx:pt idx="623">0.0177207035770801</cx:pt>
          <cx:pt idx="624">0.027869511688526898</cx:pt>
          <cx:pt idx="625">0.068113019161884197</cx:pt>
          <cx:pt idx="626">0.097259608987251001</cx:pt>
          <cx:pt idx="627">0.087775847318171896</cx:pt>
          <cx:pt idx="628">0.12192191651067399</cx:pt>
          <cx:pt idx="629">0.040925460917997203</cx:pt>
          <cx:pt idx="630">-0.0031694273710050698</cx:pt>
          <cx:pt idx="631">-0.0056963272475715997</cx:pt>
          <cx:pt idx="632">-0.012525860156702</cx:pt>
          <cx:pt idx="633">-0.00054945142146360702</cx:pt>
          <cx:pt idx="634">-0.0342526637308831</cx:pt>
          <cx:pt idx="635">-0.101773786417032</cx:pt>
          <cx:pt idx="636">-0.15049513360556699</cx:pt>
          <cx:pt idx="637">-0.15861435068381899</cx:pt>
          <cx:pt idx="638">-0.078732101464007206</cx:pt>
          <cx:pt idx="639">-0.014107196727797399</cx:pt>
          <cx:pt idx="640">0.00069398575542532195</cx:pt>
          <cx:pt idx="641">-0.0020306317434834499</cx:pt>
          <cx:pt idx="642">0.000108732496314842</cx:pt>
          <cx:pt idx="643">0.000168741890356656</cx:pt>
          <cx:pt idx="644">3.8545777537148901e-05</cx:pt>
          <cx:pt idx="645">0.000225355468403543</cx:pt>
          <cx:pt idx="646">0.00094567838605629504</cx:pt>
          <cx:pt idx="647">-0.0017993834108953001</cx:pt>
          <cx:pt idx="648">-0.019936597899503399</cx:pt>
          <cx:pt idx="649">-0.0035851049034263198</cx:pt>
          <cx:pt idx="650">0.061736709232864902</cx:pt>
          <cx:pt idx="651">0.0493898493092872</cx:pt>
          <cx:pt idx="652">-0.029538944754375199</cx:pt>
          <cx:pt idx="653">0.0010642347479462601</cx:pt>
          <cx:pt idx="654">0.092886594749238993</cx:pt>
          <cx:pt idx="655">0.139562251103482</cx:pt>
          <cx:pt idx="656">0.069045104131802496</cx:pt>
          <cx:pt idx="657">-0.020473076605557101</cx:pt>
          <cx:pt idx="658">-0.032612859633145003</cx:pt>
          <cx:pt idx="659">-0.0232085952221005</cx:pt>
          <cx:pt idx="660">-0.0349463804811459</cx:pt>
          <cx:pt idx="661">0.00123673142200207</cx:pt>
          <cx:pt idx="662">-0.086825964568834804</cx:pt>
          <cx:pt idx="663">-0.113423415838487</cx:pt>
          <cx:pt idx="664">-0.145093609979705</cx:pt>
          <cx:pt idx="665">-0.096328076963217296</cx:pt>
          <cx:pt idx="666">-0.034817013552248401</cx:pt>
          <cx:pt idx="667">-0.0081520011435419603</cx:pt>
          <cx:pt idx="668">0.012717967512060901</cx:pt>
          <cx:pt idx="669">-0.0016905951537064901</cx:pt>
          <cx:pt idx="670">-0.00050047862419103095</cx:pt>
          <cx:pt idx="671">-9.1952813889537895e-05</cx:pt>
          <cx:pt idx="672">9.30011241474929e-06</cx:pt>
          <cx:pt idx="673">-0.000423441708814564</cx:pt>
          <cx:pt idx="674">0.00063446240950535999</cx:pt>
          <cx:pt idx="675">0.0029780407628319399</cx:pt>
          <cx:pt idx="676">0.019146229450368701</cx:pt>
          <cx:pt idx="677">0.037119415522947098</cx:pt>
          <cx:pt idx="678">0.0397080188129975</cx:pt>
          <cx:pt idx="679">0.0022707521326840998</cx:pt>
          <cx:pt idx="680">-0.0098119821662487304</cx:pt>
          <cx:pt idx="681">-0.0097163380060178006</cx:pt>
          <cx:pt idx="682">0.068364760045000306</cx:pt>
          <cx:pt idx="683">0.059433965106665897</cx:pt>
          <cx:pt idx="684">0.079360959383392493</cx:pt>
          <cx:pt idx="685">-0.0073382678027550099</cx:pt>
          <cx:pt idx="686">-0.0563033181266651</cx:pt>
          <cx:pt idx="687">-0.0030521956520188202</cx:pt>
          <cx:pt idx="688">-0.00980222156174064</cx:pt>
          <cx:pt idx="689">-0.0013629703146162599</cx:pt>
          <cx:pt idx="690">-0.053668841241623098</cx:pt>
          <cx:pt idx="691">-0.072117097508216405</cx:pt>
          <cx:pt idx="692">-0.061579959131618997</cx:pt>
          <cx:pt idx="693">-0.037050585554124403</cx:pt>
          <cx:pt idx="694">-0.017397686851193101</cx:pt>
          <cx:pt idx="695">-0.0076700861077179001</cx:pt>
          <cx:pt idx="696">0.00186732951451009</cx:pt>
          <cx:pt idx="697">-0.000800333532145708</cx:pt>
          <cx:pt idx="698">-0.00034805994258935299</cx:pt>
          <cx:pt idx="699">0.00028815970694064699</cx:pt>
          <cx:pt idx="700">-6.7496923186848696e-05</cx:pt>
          <cx:pt idx="701">0.00024630969542316101</cx:pt>
          <cx:pt idx="702">6.4245010971356601e-05</cx:pt>
          <cx:pt idx="703">0.0011708986800617899</cx:pt>
          <cx:pt idx="704">0.0133300915718873</cx:pt>
          <cx:pt idx="705">0.0030774560370164699</cx:pt>
          <cx:pt idx="706">-0.0084015693909256107</cx:pt>
          <cx:pt idx="707">0.00854492773618825</cx:pt>
          <cx:pt idx="708">0.0252961016593286</cx:pt>
          <cx:pt idx="709">0.075048471384801099</cx:pt>
          <cx:pt idx="710">0.091600246150964806</cx:pt>
          <cx:pt idx="711">0.087733238924930401</cx:pt>
          <cx:pt idx="712">0.013943417050773101</cx:pt>
          <cx:pt idx="713">-0.021035354102410801</cx:pt>
          <cx:pt idx="714">0.00193164006914009</cx:pt>
          <cx:pt idx="715">-0.00172699069865585</cx:pt>
          <cx:pt idx="716">0.022339578637729601</cx:pt>
          <cx:pt idx="717">-0.0127548105698617</cx:pt>
          <cx:pt idx="718">-0.022094301822908499</cx:pt>
          <cx:pt idx="719">-0.0065093317397330102</cx:pt>
          <cx:pt idx="720">-0.016905608872263701</cx:pt>
          <cx:pt idx="721">-0.013454011591987799</cx:pt>
          <cx:pt idx="722">-0.0057563889598382196</cx:pt>
          <cx:pt idx="723">-0.00083898604491041296</cx:pt>
          <cx:pt idx="724">0.0025107923911841501</cx:pt>
          <cx:pt idx="725">-6.6249718866590297e-07</cx:pt>
          <cx:pt idx="726">-0.00025431774626301899</cx:pt>
          <cx:pt idx="727">0.00018215812175408701</cx:pt>
          <cx:pt idx="728">0.00054222996348467895</cx:pt>
          <cx:pt idx="729">0.00022945459334110699</cx:pt>
          <cx:pt idx="730">0.00066564444068395597</cx:pt>
          <cx:pt idx="731">7.9504160823967699e-05</cx:pt>
          <cx:pt idx="732">-0.0059497741832860501</cx:pt>
          <cx:pt idx="733">-0.024643422869309099</cx:pt>
          <cx:pt idx="734">-0.022371941255237501</cx:pt>
          <cx:pt idx="735">-0.00132677301597637</cx:pt>
          <cx:pt idx="736">0.019310250140523198</cx:pt>
          <cx:pt idx="737">0.0264097629674909</cx:pt>
          <cx:pt idx="738">0.020517563819240501</cx:pt>
          <cx:pt idx="739">-0.0176858745212152</cx:pt>
          <cx:pt idx="740">-0.049709429685763702</cx:pt>
          <cx:pt idx="741">-0.0246516925559488</cx:pt>
          <cx:pt idx="742">0.010892475115125</cx:pt>
          <cx:pt idx="743">0.023126711208134899</cx:pt>
          <cx:pt idx="744">0.043376126154791</cx:pt>
          <cx:pt idx="745">0.035047050493372103</cx:pt>
          <cx:pt idx="746">0.016514648575318099</cx:pt>
          <cx:pt idx="747">0.0061744574603420496</cx:pt>
          <cx:pt idx="748">-0.0043729651101448502</cx:pt>
          <cx:pt idx="749">-0.00055086861451631298</cx:pt>
          <cx:pt idx="750">0.0044849369495196601</cx:pt>
          <cx:pt idx="751">0.00027937852165467702</cx:pt>
          <cx:pt idx="752">0.00062316660407181501</cx:pt>
          <cx:pt idx="753">-7.8487838228842805e-05</cx:pt>
          <cx:pt idx="754">0.00030233196753529502</cx:pt>
          <cx:pt idx="755">0.000345333130564549</cx:pt>
          <cx:pt idx="756">0.00016494654586860299</cx:pt>
          <cx:pt idx="757">-0.00010634094125499899</cx:pt>
          <cx:pt idx="758">0.00024867665286804302</cx:pt>
          <cx:pt idx="759">0.00043598460871180198</cx:pt>
          <cx:pt idx="760">0.00028457290279579502</cx:pt>
          <cx:pt idx="761">9.6515222321039501e-05</cx:pt>
          <cx:pt idx="762">0.00011762967585530301</cx:pt>
          <cx:pt idx="763">0.00074818132013579699</cx:pt>
          <cx:pt idx="764">0.0017495340049671401</cx:pt>
          <cx:pt idx="765">0.0012282197343649001</cx:pt>
          <cx:pt idx="766">0.0012875457711593</cx:pt>
          <cx:pt idx="767">0.00072262475351197195</cx:pt>
          <cx:pt idx="768">-0.00051261904293971804</cx:pt>
          <cx:pt idx="769">0.0021715044584232701</cx:pt>
          <cx:pt idx="770">0.0023008799802960301</cx:pt>
          <cx:pt idx="771">0.0016612994477806699</cx:pt>
          <cx:pt idx="772">0.0109738523771173</cx:pt>
          <cx:pt idx="773">0.011188902681092501</cx:pt>
          <cx:pt idx="774">0.012854638425277299</cx:pt>
          <cx:pt idx="775">0.00431119384613935</cx:pt>
          <cx:pt idx="776">0.00174446025232689</cx:pt>
          <cx:pt idx="777">0.00151277969350572</cx:pt>
          <cx:pt idx="778">0.0014787233848651299</cx:pt>
          <cx:pt idx="779">-1.52289270127753e-05</cx:pt>
          <cx:pt idx="780">0.000105953598461289</cx:pt>
          <cx:pt idx="781">0.00053861641651109396</cx:pt>
          <cx:pt idx="782">-0.00034639263122429598</cx:pt>
          <cx:pt idx="783">0.00013528878457939701</cx:pt>
          <cx:pt idx="784">0.0020557595446575477</cx:pt>
          <cx:pt idx="785">-0.0029349741447048752</cx:pt>
          <cx:pt idx="786">-0.0117221470911668</cx:pt>
          <cx:pt idx="787">-0.017223338022921475</cx:pt>
          <cx:pt idx="788">-0.014404355140202951</cx:pt>
          <cx:pt idx="789">-0.018428229708475526</cx:pt>
          <cx:pt idx="790">-0.0068358353303948748</cx:pt>
          <cx:pt idx="791">0.0059892567767532252</cx:pt>
          <cx:pt idx="792">0.0031334557616251751</cx:pt>
          <cx:pt idx="793">0.0026246350091453999</cx:pt>
          <cx:pt idx="794">-0.012423981537355425</cx:pt>
          <cx:pt idx="795">0.0027913931195721249</cx:pt>
          <cx:pt idx="796">0.011239208536650926</cx:pt>
          <cx:pt idx="797">0.014247262427117151</cx:pt>
          <cx:pt idx="798">0.042864335410267247</cx:pt>
          <cx:pt idx="799">0.059904230458440247</cx:pt>
          <cx:pt idx="800">0.030412457653828499</cx:pt>
          <cx:pt idx="801">0.0089748546987806245</cx:pt>
          <cx:pt idx="802">0.0025587351257704001</cx:pt>
          <cx:pt idx="803">0.00097225883202300999</cx:pt>
          <cx:pt idx="804">-0.010096805528525175</cx:pt>
          <cx:pt idx="805">-0.017733729221514425</cx:pt>
          <cx:pt idx="806">-0.0067446773637625003</cx:pt>
          <cx:pt idx="807">-0.004279492946318725</cx:pt>
          <cx:pt idx="808">-0.00018257725955405949</cx:pt>
          <cx:pt idx="809">0.00051318713034841004</cx:pt>
          <cx:pt idx="810">0.00065344538692506751</cx:pt>
          <cx:pt idx="811">-0.00078747933173233745</cx:pt>
          <cx:pt idx="812">-0.0017046958678625999</cx:pt>
          <cx:pt idx="813">-0.010975795862218651</cx:pt>
          <cx:pt idx="814">-0.01466479278103805</cx:pt>
          <cx:pt idx="815">-0.016547429316231026</cx:pt>
          <cx:pt idx="816">-0.0082089103562804997</cx:pt>
          <cx:pt idx="817">-0.0040556849762466247</cx:pt>
          <cx:pt idx="818">0.0028324193490012</cx:pt>
          <cx:pt idx="819">-0.0017858164192209949</cx:pt>
          <cx:pt idx="820">-0.023717249848686176</cx:pt>
          <cx:pt idx="821">-0.010462274241138251</cx:pt>
          <cx:pt idx="822">-0.025619801931712999</cx:pt>
          <cx:pt idx="823">0.0012111978552190226</cx:pt>
          <cx:pt idx="824">0.0107124266401998</cx:pt>
          <cx:pt idx="825">0.031740374721372748</cx:pt>
          <cx:pt idx="826">0.023668265753498726</cx:pt>
          <cx:pt idx="827">0.042734841586321501</cx:pt>
          <cx:pt idx="828">0.037967320804953249</cx:pt>
          <cx:pt idx="829">0.027998470350638249</cx:pt>
          <cx:pt idx="830">0.0075841573401930502</cx:pt>
          <cx:pt idx="831">-0.00083924086216881247</cx:pt>
          <cx:pt idx="832">0.00841285690721825</cx:pt>
          <cx:pt idx="833">-0.013272351827676474</cx:pt>
          <cx:pt idx="834">-0.0083611626186871242</cx:pt>
          <cx:pt idx="835">-0.0034683356324522502</cx:pt>
          <cx:pt idx="836">-0.00032659184779121249</cx:pt>
          <cx:pt idx="837">-0.00015855473533468026</cx:pt>
          <cx:pt idx="838">0.00095222488425227253</cx:pt>
          <cx:pt idx="839">-0.00066548610401388005</cx:pt>
          <cx:pt idx="840">-0.0018970117546688149</cx:pt>
          <cx:pt idx="841">-0.0082102273214706006</cx:pt>
          <cx:pt idx="842">-0.012226967570398326</cx:pt>
          <cx:pt idx="843">-0.01294196610482355</cx:pt>
          <cx:pt idx="844">0.0010685741275157975</cx:pt>
          <cx:pt idx="845">-0.0025468300167711998</cx:pt>
          <cx:pt idx="846">-0.016874456005248326</cx:pt>
          <cx:pt idx="847">-0.023757692620061575</cx:pt>
          <cx:pt idx="848">-0.04179065452762</cx:pt>
          <cx:pt idx="849">-0.036770457709823248</cx:pt>
          <cx:pt idx="850">-0.043067332959871002</cx:pt>
          <cx:pt idx="851">-0.039154601803165753</cx:pt>
          <cx:pt idx="852">-0.021827178856646475</cx:pt>
          <cx:pt idx="853">-0.0134980563974806</cx:pt>
          <cx:pt idx="854">0.0047762920784612251</cx:pt>
          <cx:pt idx="855">0.0221360259851297</cx:pt>
          <cx:pt idx="856">0.05104342938640475</cx:pt>
          <cx:pt idx="857">0.051122252573449253</cx:pt>
          <cx:pt idx="858">0.020020002358196273</cx:pt>
          <cx:pt idx="859">0.00042797713848188998</cx:pt>
          <cx:pt idx="860">0.011239877845061299</cx:pt>
          <cx:pt idx="861">-0.0038172212815607001</cx:pt>
          <cx:pt idx="862">-0.0063691258232111501</cx:pt>
          <cx:pt idx="863">-0.0032303922046024499</cx:pt>
          <cx:pt idx="864">-0.00013064507777668375</cx:pt>
          <cx:pt idx="865">0.00027392436518359749</cx:pt>
          <cx:pt idx="866">0.0005408084954526</cx:pt>
          <cx:pt idx="867">0.0020470310633146625</cx:pt>
          <cx:pt idx="868">0.0027725194906750498</cx:pt>
          <cx:pt idx="869">-0.0053766756164159999</cx:pt>
          <cx:pt idx="870">-0.0098496615773554751</cx:pt>
          <cx:pt idx="871">-0.013534868327251676</cx:pt>
          <cx:pt idx="872">0.00042047403978358002</cx:pt>
          <cx:pt idx="873">-0.0033509052589053251</cx:pt>
          <cx:pt idx="874">-0.016523515184437024</cx:pt>
          <cx:pt idx="875">-0.028807864898607</cx:pt>
          <cx:pt idx="876">-0.024582871719891524</cx:pt>
          <cx:pt idx="877">-0.0390246231317345</cx:pt>
          <cx:pt idx="878">-0.033850340588601251</cx:pt>
          <cx:pt idx="879">-0.035516648578513499</cx:pt>
          <cx:pt idx="880">-0.034011563837817997</cx:pt>
          <cx:pt idx="881">-0.021466295702950576</cx:pt>
          <cx:pt idx="882">0.011559512562080401</cx:pt>
          <cx:pt idx="883">0.029051963850948</cx:pt>
          <cx:pt idx="884">0.0020557595446575477</cx:pt>
          <cx:pt idx="885">-0.0029349741447048752</cx:pt>
          <cx:pt idx="886">-0.0117221470911668</cx:pt>
          <cx:pt idx="887">-0.017223338022921475</cx:pt>
          <cx:pt idx="888">-0.014404355140202951</cx:pt>
          <cx:pt idx="889">-0.018428229708475526</cx:pt>
          <cx:pt idx="890">-0.0068358353303948748</cx:pt>
          <cx:pt idx="891">0.0059892567767532252</cx:pt>
          <cx:pt idx="892">0.0031334557616251751</cx:pt>
          <cx:pt idx="893">0.0026246350091453999</cx:pt>
          <cx:pt idx="894">-0.012423981537355425</cx:pt>
          <cx:pt idx="895">0.0027913931195721249</cx:pt>
          <cx:pt idx="896">0.011239208536650926</cx:pt>
          <cx:pt idx="897">0.014247262427117151</cx:pt>
          <cx:pt idx="898">0.042864335410267247</cx:pt>
          <cx:pt idx="899">0.059904230458440247</cx:pt>
          <cx:pt idx="900">0.030412457653828499</cx:pt>
          <cx:pt idx="901">0.0089748546987806245</cx:pt>
          <cx:pt idx="902">0.0025587351257704001</cx:pt>
          <cx:pt idx="903">0.00097225883202300999</cx:pt>
          <cx:pt idx="904">-0.010096805528525175</cx:pt>
          <cx:pt idx="905">-0.017733729221514425</cx:pt>
          <cx:pt idx="906">-0.0067446773637625003</cx:pt>
          <cx:pt idx="907">-0.004279492946318725</cx:pt>
          <cx:pt idx="908">-0.00018257725955405949</cx:pt>
          <cx:pt idx="909">0.00051318713034841004</cx:pt>
          <cx:pt idx="910">0.00065344538692506751</cx:pt>
          <cx:pt idx="911">-0.00078747933173233745</cx:pt>
          <cx:pt idx="912">-0.0017046958678625999</cx:pt>
          <cx:pt idx="913">-0.010975795862218651</cx:pt>
          <cx:pt idx="914">-0.01466479278103805</cx:pt>
          <cx:pt idx="915">-0.016547429316231026</cx:pt>
          <cx:pt idx="916">-0.0082089103562804997</cx:pt>
          <cx:pt idx="917">-0.0040556849762466247</cx:pt>
          <cx:pt idx="918">0.0028324193490012</cx:pt>
          <cx:pt idx="919">-0.0017858164192209949</cx:pt>
          <cx:pt idx="920">-0.023717249848686176</cx:pt>
          <cx:pt idx="921">-0.010462274241138251</cx:pt>
          <cx:pt idx="922">-0.025619801931712999</cx:pt>
          <cx:pt idx="923">0.0012111978552190226</cx:pt>
          <cx:pt idx="924">0.0107124266401998</cx:pt>
          <cx:pt idx="925">0.031740374721372748</cx:pt>
          <cx:pt idx="926">0.023668265753498726</cx:pt>
          <cx:pt idx="927">0.042734841586321501</cx:pt>
          <cx:pt idx="928">0.037967320804953249</cx:pt>
          <cx:pt idx="929">0.027998470350638249</cx:pt>
          <cx:pt idx="930">0.0075841573401930502</cx:pt>
          <cx:pt idx="931">-0.00083924086216881247</cx:pt>
          <cx:pt idx="932">0.00841285690721825</cx:pt>
          <cx:pt idx="933">-0.013272351827676474</cx:pt>
          <cx:pt idx="934">-0.0083611626186871242</cx:pt>
          <cx:pt idx="935">-0.0034683356324522502</cx:pt>
          <cx:pt idx="936">-0.00032659184779121249</cx:pt>
          <cx:pt idx="937">-0.00015855473533468026</cx:pt>
          <cx:pt idx="938">0.00095222488425227253</cx:pt>
          <cx:pt idx="939">-0.00066548610401388005</cx:pt>
          <cx:pt idx="940">-0.0018970117546688149</cx:pt>
          <cx:pt idx="941">-0.0082102273214706006</cx:pt>
          <cx:pt idx="942">-0.012226967570398326</cx:pt>
          <cx:pt idx="943">-0.01294196610482355</cx:pt>
          <cx:pt idx="944">0.0010685741275157975</cx:pt>
          <cx:pt idx="945">-0.0025468300167711998</cx:pt>
          <cx:pt idx="946">-0.016874456005248326</cx:pt>
          <cx:pt idx="947">-0.023757692620061575</cx:pt>
          <cx:pt idx="948">-0.04179065452762</cx:pt>
          <cx:pt idx="949">-0.036770457709823248</cx:pt>
          <cx:pt idx="950">-0.043067332959871002</cx:pt>
          <cx:pt idx="951">-0.039154601803165753</cx:pt>
          <cx:pt idx="952">-0.021827178856646475</cx:pt>
          <cx:pt idx="953">-0.0134980563974806</cx:pt>
          <cx:pt idx="954">0.0047762920784612251</cx:pt>
          <cx:pt idx="955">0.0221360259851297</cx:pt>
          <cx:pt idx="956">0.05104342938640475</cx:pt>
          <cx:pt idx="957">0.051122252573449253</cx:pt>
          <cx:pt idx="958">0.020020002358196273</cx:pt>
          <cx:pt idx="959">0.00042797713848188998</cx:pt>
          <cx:pt idx="960">0.011239877845061299</cx:pt>
          <cx:pt idx="961">-0.0038172212815607001</cx:pt>
          <cx:pt idx="962">-0.0063691258232111501</cx:pt>
          <cx:pt idx="963">-0.0032303922046024499</cx:pt>
          <cx:pt idx="964">-0.00013064507777668375</cx:pt>
          <cx:pt idx="965">0.00027392436518359749</cx:pt>
          <cx:pt idx="966">0.0005408084954526</cx:pt>
          <cx:pt idx="967">0.0020470310633146625</cx:pt>
          <cx:pt idx="968">0.0027725194906750498</cx:pt>
          <cx:pt idx="969">-0.0053766756164159999</cx:pt>
          <cx:pt idx="970">-0.0098496615773554751</cx:pt>
          <cx:pt idx="971">-0.013534868327251676</cx:pt>
          <cx:pt idx="972">0.00042047403978358002</cx:pt>
          <cx:pt idx="973">-0.0033509052589053251</cx:pt>
          <cx:pt idx="974">-0.016523515184437024</cx:pt>
          <cx:pt idx="975">-0.028807864898607</cx:pt>
          <cx:pt idx="976">-0.024582871719891524</cx:pt>
          <cx:pt idx="977">-0.0390246231317345</cx:pt>
          <cx:pt idx="978">-0.033850340588601251</cx:pt>
          <cx:pt idx="979">-0.035516648578513499</cx:pt>
          <cx:pt idx="980">-0.034011563837817997</cx:pt>
          <cx:pt idx="981">-0.021466295702950576</cx:pt>
          <cx:pt idx="982">0.011559512562080401</cx:pt>
          <cx:pt idx="983">0.029051963850948</cx:pt>
          <cx:pt idx="984">0.0020557595446575477</cx:pt>
          <cx:pt idx="985">-0.0029349741447048752</cx:pt>
          <cx:pt idx="986">-0.0117221470911668</cx:pt>
          <cx:pt idx="987">-0.017223338022921475</cx:pt>
          <cx:pt idx="988">-0.014404355140202951</cx:pt>
          <cx:pt idx="989">-0.018428229708475526</cx:pt>
          <cx:pt idx="990">-0.0068358353303948748</cx:pt>
          <cx:pt idx="991">0.0059892567767532252</cx:pt>
          <cx:pt idx="992">0.0031334557616251751</cx:pt>
          <cx:pt idx="993">0.0026246350091453999</cx:pt>
          <cx:pt idx="994">-0.012423981537355425</cx:pt>
          <cx:pt idx="995">0.0027913931195721249</cx:pt>
          <cx:pt idx="996">0.011239208536650926</cx:pt>
          <cx:pt idx="997">0.014247262427117151</cx:pt>
          <cx:pt idx="998">0.042864335410267247</cx:pt>
          <cx:pt idx="999">0.059904230458440247</cx:pt>
          <cx:pt idx="1000">0.030412457653828499</cx:pt>
          <cx:pt idx="1001">0.0089748546987806245</cx:pt>
          <cx:pt idx="1002">0.0025587351257704001</cx:pt>
          <cx:pt idx="1003">0.00097225883202300999</cx:pt>
          <cx:pt idx="1004">-0.010096805528525175</cx:pt>
          <cx:pt idx="1005">-0.017733729221514425</cx:pt>
          <cx:pt idx="1006">-0.0067446773637625003</cx:pt>
          <cx:pt idx="1007">-0.004279492946318725</cx:pt>
          <cx:pt idx="1008">-0.00018257725955405949</cx:pt>
          <cx:pt idx="1009">0.00051318713034841004</cx:pt>
          <cx:pt idx="1010">0.00065344538692506751</cx:pt>
          <cx:pt idx="1011">-0.00078747933173233745</cx:pt>
          <cx:pt idx="1012">-0.0017046958678625999</cx:pt>
          <cx:pt idx="1013">-0.010975795862218651</cx:pt>
          <cx:pt idx="1014">-0.01466479278103805</cx:pt>
          <cx:pt idx="1015">-0.016547429316231026</cx:pt>
          <cx:pt idx="1016">-0.0082089103562804997</cx:pt>
          <cx:pt idx="1017">-0.0040556849762466247</cx:pt>
          <cx:pt idx="1018">0.0028324193490012</cx:pt>
          <cx:pt idx="1019">-0.0017858164192209949</cx:pt>
          <cx:pt idx="1020">-0.023717249848686176</cx:pt>
          <cx:pt idx="1021">-0.010462274241138251</cx:pt>
          <cx:pt idx="1022">-0.025619801931712999</cx:pt>
          <cx:pt idx="1023">0.0012111978552190226</cx:pt>
          <cx:pt idx="1024">0.0107124266401998</cx:pt>
          <cx:pt idx="1025">0.031740374721372748</cx:pt>
          <cx:pt idx="1026">0.023668265753498726</cx:pt>
          <cx:pt idx="1027">0.042734841586321501</cx:pt>
          <cx:pt idx="1028">0.037967320804953249</cx:pt>
          <cx:pt idx="1029">0.027998470350638249</cx:pt>
          <cx:pt idx="1030">0.0075841573401930502</cx:pt>
          <cx:pt idx="1031">-0.00083924086216881247</cx:pt>
          <cx:pt idx="1032">0.00841285690721825</cx:pt>
          <cx:pt idx="1033">-0.013272351827676474</cx:pt>
          <cx:pt idx="1034">-0.0083611626186871242</cx:pt>
          <cx:pt idx="1035">-0.0034683356324522502</cx:pt>
          <cx:pt idx="1036">-0.00032659184779121249</cx:pt>
          <cx:pt idx="1037">-0.00015855473533468026</cx:pt>
          <cx:pt idx="1038">0.00095222488425227253</cx:pt>
          <cx:pt idx="1039">-0.00066548610401388005</cx:pt>
          <cx:pt idx="1040">-0.0018970117546688149</cx:pt>
          <cx:pt idx="1041">-0.0082102273214706006</cx:pt>
          <cx:pt idx="1042">-0.012226967570398326</cx:pt>
          <cx:pt idx="1043">-0.01294196610482355</cx:pt>
          <cx:pt idx="1044">0.0010685741275157975</cx:pt>
          <cx:pt idx="1045">-0.0025468300167711998</cx:pt>
          <cx:pt idx="1046">-0.016874456005248326</cx:pt>
          <cx:pt idx="1047">-0.023757692620061575</cx:pt>
          <cx:pt idx="1048">-0.04179065452762</cx:pt>
          <cx:pt idx="1049">-0.036770457709823248</cx:pt>
          <cx:pt idx="1050">-0.043067332959871002</cx:pt>
          <cx:pt idx="1051">-0.039154601803165753</cx:pt>
          <cx:pt idx="1052">-0.021827178856646475</cx:pt>
          <cx:pt idx="1053">-0.0134980563974806</cx:pt>
          <cx:pt idx="1054">0.0047762920784612251</cx:pt>
          <cx:pt idx="1055">0.0221360259851297</cx:pt>
          <cx:pt idx="1056">0.05104342938640475</cx:pt>
          <cx:pt idx="1057">0.051122252573449253</cx:pt>
          <cx:pt idx="1058">0.020020002358196273</cx:pt>
          <cx:pt idx="1059">0.00042797713848188998</cx:pt>
          <cx:pt idx="1060">0.011239877845061299</cx:pt>
          <cx:pt idx="1061">-0.0038172212815607001</cx:pt>
          <cx:pt idx="1062">-0.0063691258232111501</cx:pt>
          <cx:pt idx="1063">-0.0032303922046024499</cx:pt>
          <cx:pt idx="1064">-0.00013064507777668375</cx:pt>
          <cx:pt idx="1065">0.00027392436518359749</cx:pt>
          <cx:pt idx="1066">0.0005408084954526</cx:pt>
          <cx:pt idx="1067">0.0020470310633146625</cx:pt>
          <cx:pt idx="1068">0.0027725194906750498</cx:pt>
          <cx:pt idx="1069">-0.0053766756164159999</cx:pt>
          <cx:pt idx="1070">-0.0098496615773554751</cx:pt>
          <cx:pt idx="1071">-0.013534868327251676</cx:pt>
          <cx:pt idx="1072">0.00042047403978358002</cx:pt>
          <cx:pt idx="1073">-0.0033509052589053251</cx:pt>
          <cx:pt idx="1074">-0.016523515184437024</cx:pt>
          <cx:pt idx="1075">-0.028807864898607</cx:pt>
          <cx:pt idx="1076">-0.024582871719891524</cx:pt>
          <cx:pt idx="1077">-0.0390246231317345</cx:pt>
          <cx:pt idx="1078">-0.033850340588601251</cx:pt>
          <cx:pt idx="1079">-0.035516648578513499</cx:pt>
          <cx:pt idx="1080">-0.034011563837817997</cx:pt>
          <cx:pt idx="1081">-0.021466295702950576</cx:pt>
          <cx:pt idx="1082">0.011559512562080401</cx:pt>
          <cx:pt idx="1083">0.029051963850948</cx:pt>
        </cx:lvl>
      </cx:numDim>
    </cx:data>
    <cx:data id="6">
      <cx:numDim type="val">
        <cx:f>Sheet2!$G$1:$G$1084</cx:f>
        <cx:lvl ptCount="1084" formatCode="G/通用格式">
          <cx:pt idx="0">-0.00074781515664964398</cx:pt>
          <cx:pt idx="1">-0.00020092538654600001</cx:pt>
          <cx:pt idx="2">-0.00018922415755906499</cx:pt>
          <cx:pt idx="3">0.00079506385745239602</cx:pt>
          <cx:pt idx="4">8.3221447391769798e-05</cx:pt>
          <cx:pt idx="5">-2.2009153092569101e-05</cx:pt>
          <cx:pt idx="6">-0.00067708643732384795</cx:pt>
          <cx:pt idx="7">6.1018824396286897e-05</cx:pt>
          <cx:pt idx="8">0.00022372163023254101</cx:pt>
          <cx:pt idx="9">2.1909857856419699e-05</cx:pt>
          <cx:pt idx="10">-0.00013559238070658301</cx:pt>
          <cx:pt idx="11">-6.7248517733833999e-05</cx:pt>
          <cx:pt idx="12">-0.000525061966085561</cx:pt>
          <cx:pt idx="13">-0.00011128909682391299</cx:pt>
          <cx:pt idx="14">-0.00023440268851574901</cx:pt>
          <cx:pt idx="15">0.00038038514257707402</cx:pt>
          <cx:pt idx="16">0.00029318703076875097</cx:pt>
          <cx:pt idx="17">0.000259469568587297</cx:pt>
          <cx:pt idx="18">-0.00085782392122838401</cx:pt>
          <cx:pt idx="19">0.000118993329507764</cx:pt>
          <cx:pt idx="20">-0.00028579938642433599</cx:pt>
          <cx:pt idx="21">0.00035800742363327497</cx:pt>
          <cx:pt idx="22">0.00012988851429665001</cx:pt>
          <cx:pt idx="23">0.00016042890112002</cx:pt>
          <cx:pt idx="24">0.00013722606379427301</cx:pt>
          <cx:pt idx="25">-0.00014452816472093299</cx:pt>
          <cx:pt idx="26">-0.00059101055767262097</cx:pt>
          <cx:pt idx="27">-0.00034173768744633602</cx:pt>
          <cx:pt idx="28">0.00111933737031096</cx:pt>
          <cx:pt idx="29">0.00056359242923807804</cx:pt>
          <cx:pt idx="30">0.00058738197569393102</cx:pt>
          <cx:pt idx="31">-0.00024082720894194501</cx:pt>
          <cx:pt idx="32">-0.00083606991786512705</cx:pt>
          <cx:pt idx="33">-0.00026426213643866399</cx:pt>
          <cx:pt idx="34">-0.00071943495118364999</cx:pt>
          <cx:pt idx="35">-0.0021830180945160999</cx:pt>
          <cx:pt idx="36">-0.0033103537760191199</cx:pt>
          <cx:pt idx="37">-0.0018720304315739799</cx:pt>
          <cx:pt idx="38">-0.00080182627411732102</cx:pt>
          <cx:pt idx="39">-0.000889872091875851</cx:pt>
          <cx:pt idx="40">-0.0023999645955935702</cx:pt>
          <cx:pt idx="41">-0.00132100601435373</cx:pt>
          <cx:pt idx="42">8.3545324684754804e-05</cx:pt>
          <cx:pt idx="43">-0.0024974074611701798</cx:pt>
          <cx:pt idx="44">-0.00094706055300896198</cx:pt>
          <cx:pt idx="45">-0.00046715134414146599</cx:pt>
          <cx:pt idx="46">-0.00068367023537063199</cx:pt>
          <cx:pt idx="47">-0.00127655985055008</cx:pt>
          <cx:pt idx="48">-0.00099912444106286711</cx:pt>
          <cx:pt idx="49">-0.00036162354283981302</cx:pt>
          <cx:pt idx="50">0.00010594029113673599</cx:pt>
          <cx:pt idx="51">-0.000323445893226582</cx:pt>
          <cx:pt idx="52">-0.00044768756570674799</cx:pt>
          <cx:pt idx="53">1.9802703034442102e-06</cx:pt>
          <cx:pt idx="54">-0.00021640893794267599</cx:pt>
          <cx:pt idx="55">0.00024761878498520299</cx:pt>
          <cx:pt idx="56">0.00073358338533571299</cx:pt>
          <cx:pt idx="57">0.00019749583541912901</cx:pt>
          <cx:pt idx="58">0.00057263182698538099</cx:pt>
          <cx:pt idx="59">0.00046802084493514901</cx:pt>
          <cx:pt idx="60">-0.000371982455545715</cx:pt>
          <cx:pt idx="61">0.00032027755289423598</cx:pt>
          <cx:pt idx="62">-0.0020121799499346299</cx:pt>
          <cx:pt idx="63">-0.0032141584563910599</cx:pt>
          <cx:pt idx="64">-0.0046952579646574802</cx:pt>
          <cx:pt idx="65">-0.0034040605284632098</cx:pt>
          <cx:pt idx="66">-0.0072217735970646598</cx:pt>
          <cx:pt idx="67">-0.0090699078811500595</cx:pt>
          <cx:pt idx="68">-0.0111570528925272</cx:pt>
          <cx:pt idx="69">-0.0114723113489557</cx:pt>
          <cx:pt idx="70">-0.010919369033558401</cx:pt>
          <cx:pt idx="71">-0.0095171533788636492</cx:pt>
          <cx:pt idx="72">-0.0053392631559845997</cx:pt>
          <cx:pt idx="73">-0.00551555186190744</cx:pt>
          <cx:pt idx="74">-0.0065659623003234101</cx:pt>
          <cx:pt idx="75">-0.0062904236574015801</cx:pt>
          <cx:pt idx="76">-0.00278816112113617</cx:pt>
          <cx:pt idx="77">-0.0023100219905978301</cx:pt>
          <cx:pt idx="78">-0.0019045609606539</cx:pt>
          <cx:pt idx="79">-0.00090762340663525399</cx:pt>
          <cx:pt idx="80">0.000107990583533274</cx:pt>
          <cx:pt idx="81">-8.7413858593723596e-05</cx:pt>
          <cx:pt idx="82">0.00051431976007221703</cx:pt>
          <cx:pt idx="83">-0.000123641041082135</cx:pt>
          <cx:pt idx="84">-0.00041880474261167397</cx:pt>
          <cx:pt idx="85">0.00052792432092507301</cx:pt>
          <cx:pt idx="86">0.000106807455780816</cx:pt>
          <cx:pt idx="87">-0.00052204241229497595</cx:pt>
          <cx:pt idx="88">-0.0010710498156772501</cx:pt>
          <cx:pt idx="89">-0.00076735250789206305</cx:pt>
          <cx:pt idx="90">-0.0023529580892700601</cx:pt>
          <cx:pt idx="91">-0.0054110233545096803</cx:pt>
          <cx:pt idx="92">-0.0098450730577175193</cx:pt>
          <cx:pt idx="93">-0.00972191139449885</cx:pt>
          <cx:pt idx="94">-0.0107526692182459</cx:pt>
          <cx:pt idx="95">-0.01156158889736</cx:pt>
          <cx:pt idx="96">-0.026858121241192801</cx:pt>
          <cx:pt idx="97">-0.035348840018916</cx:pt>
          <cx:pt idx="98">-0.030191266690046299</cx:pt>
          <cx:pt idx="99">-0.019096307508400301</cx:pt>
          <cx:pt idx="100">-0.0133645533524773</cx:pt>
          <cx:pt idx="101">-0.0107477397729116</cx:pt>
          <cx:pt idx="102">-0.0137325813944513</cx:pt>
          <cx:pt idx="103">-0.0117910505515123</cx:pt>
          <cx:pt idx="104">-0.0097905491595835</cx:pt>
          <cx:pt idx="105">-0.0030101136245810501</cx:pt>
          <cx:pt idx="106">5.2096408700520798e-05</cx:pt>
          <cx:pt idx="107">0.00124129889516609</cx:pt>
          <cx:pt idx="108">0.00068925580695956498</cx:pt>
          <cx:pt idx="109">-0.00020058818411727199</cx:pt>
          <cx:pt idx="110">-0.000184891212193506</cx:pt>
          <cx:pt idx="111">0.00063007212121446497</cx:pt>
          <cx:pt idx="112">-0.00047157150373532098</cx:pt>
          <cx:pt idx="113">-0.00026773776484813799</cx:pt>
          <cx:pt idx="114">-0.00032129648731301502</cx:pt>
          <cx:pt idx="115">8.2099708601756402e-05</cx:pt>
          <cx:pt idx="116">-9.4001755161774594e-05</cx:pt>
          <cx:pt idx="117">-0.0051227128185908199</cx:pt>
          <cx:pt idx="118">-0.0065824960174907703</cx:pt>
          <cx:pt idx="119">-0.0058250793545765499</cx:pt>
          <cx:pt idx="120">-0.0129016580645994</cx:pt>
          <cx:pt idx="121">-0.0134790548432881</cx:pt>
          <cx:pt idx="122">-0.0027114680771181498</cx:pt>
          <cx:pt idx="123">0.0038237005404684801</cx:pt>
          <cx:pt idx="124">0.0055366915350355504</cx:pt>
          <cx:pt idx="125">-0.0070674463383487499</cx:pt>
          <cx:pt idx="126">-0.019915231269040198</cx:pt>
          <cx:pt idx="127">-0.015759927216131099</cx:pt>
          <cx:pt idx="128">-0.013724010034056801</cx:pt>
          <cx:pt idx="129">-0.0024615599225555002</cx:pt>
          <cx:pt idx="130">-0.0097726378938782204</cx:pt>
          <cx:pt idx="131">-0.013266195001265701</cx:pt>
          <cx:pt idx="132">-0.0037976065477862801</cx:pt>
          <cx:pt idx="133">-0.00057852926860058897</cx:pt>
          <cx:pt idx="134">0.0019121306658291799</cx:pt>
          <cx:pt idx="135">0.0066480028583065197</cx:pt>
          <cx:pt idx="136">0.0044710239797572096</cx:pt>
          <cx:pt idx="137">0.0026059591411402398</cx:pt>
          <cx:pt idx="138">0.00087144685693193004</cx:pt>
          <cx:pt idx="139">-0.00053520910525099198</cx:pt>
          <cx:pt idx="140">-0.00029460139030089498</cx:pt>
          <cx:pt idx="141">-0.00021928134234036899</cx:pt>
          <cx:pt idx="142">0.00031847235457244002</cx:pt>
          <cx:pt idx="143">-0.00093340190262092</cx:pt>
          <cx:pt idx="144">-0.00028978458831371601</cx:pt>
          <cx:pt idx="145">-0.00082915254753485696</cx:pt>
          <cx:pt idx="146">0.00073948113172536201</cx:pt>
          <cx:pt idx="147">-0.0069675276603658803</cx:pt>
          <cx:pt idx="148">0.0022285389609474301</cx:pt>
          <cx:pt idx="149">0.0094322141926352406</cx:pt>
          <cx:pt idx="150">0.013974632722267399</cx:pt>
          <cx:pt idx="151">0.039036997500729899</cx:pt>
          <cx:pt idx="152">0.037843287158280101</cx:pt>
          <cx:pt idx="153">0.020450528477367402</cx:pt>
          <cx:pt idx="154">0.0080611857608595093</cx:pt>
          <cx:pt idx="155">-0.010007882810780799</cx:pt>
          <cx:pt idx="156">-0.032563547257359597</cx:pt>
          <cx:pt idx="157">-0.0198940839898804</cx:pt>
          <cx:pt idx="158">-0.0117555012639694</cx:pt>
          <cx:pt idx="159">-0.022404746117614401</cx:pt>
          <cx:pt idx="160">-0.0074695110118839702</cx:pt>
          <cx:pt idx="161">0.0060965986650681203</cx:pt>
          <cx:pt idx="162">0.0059401706247102998</cx:pt>
          <cx:pt idx="163">0.0078069993203166797</cx:pt>
          <cx:pt idx="164">0.0025924421716749498</cx:pt>
          <cx:pt idx="165">-0.00081235474390660802</cx:pt>
          <cx:pt idx="166">-0.00172241388995337</cx:pt>
          <cx:pt idx="167">0.00050514305231484104</cx:pt>
          <cx:pt idx="168">-0.00026227148005081801</cx:pt>
          <cx:pt idx="169">-0.00053592048492381102</cx:pt>
          <cx:pt idx="170">-0.000117960310050544</cx:pt>
          <cx:pt idx="171">-0.00063316186502890997</cx:pt>
          <cx:pt idx="172">5.9790879128598703e-05</cx:pt>
          <cx:pt idx="173">-0.0022860323931469199</cx:pt>
          <cx:pt idx="174">8.7222316032061902e-05</cx:pt>
          <cx:pt idx="175">-0.0038004249117438802</cx:pt>
          <cx:pt idx="176">0.0090408205192272096</cx:pt>
          <cx:pt idx="177">0.028690811853729601</cx:pt>
          <cx:pt idx="178">0.0255587702092748</cx:pt>
          <cx:pt idx="179">0.030793311707168002</cx:pt>
          <cx:pt idx="180">0.0244089884041656</cx:pt>
          <cx:pt idx="181">0.036707790786174997</cx:pt>
          <cx:pt idx="182">0.029041630504329698</cx:pt>
          <cx:pt idx="183">0.027676294739409701</cx:pt>
          <cx:pt idx="184">0.032861909986743598</cx:pt>
          <cx:pt idx="185">0.023830226228848901</cx:pt>
          <cx:pt idx="186">-0.0035842218779029</cx:pt>
          <cx:pt idx="187">-0.0100836301994899</cx:pt>
          <cx:pt idx="188">-0.0069918786080234302</cx:pt>
          <cx:pt idx="189">0.0113747265059895</cx:pt>
          <cx:pt idx="190">0.0025061310820384199</cx:pt>
          <cx:pt idx="191">0.0044764082639120401</cx:pt>
          <cx:pt idx="192">-0.0089762575627719797</cx:pt>
          <cx:pt idx="193">-0.0065990095283519502</cx:pt>
          <cx:pt idx="194">-0.0021311979701882601</cx:pt>
          <cx:pt idx="195">-0.00057186718461973995</cx:pt>
          <cx:pt idx="196">-0.00062911376756804303</cx:pt>
          <cx:pt idx="197">0.00033485911504825501</cx:pt>
          <cx:pt idx="198">0.0036814960971557902</cx:pt>
          <cx:pt idx="199">0.00073319429312675253</cx:pt>
          <cx:pt idx="200">-0.001460848713493005</cx:pt>
          <cx:pt idx="201">-0.0030669383491836</cx:pt>
          <cx:pt idx="202">0.00062147164534929003</cx:pt>
          <cx:pt idx="203">-0.0038444614689220249</cx:pt>
          <cx:pt idx="204">0.00011606494921146425</cx:pt>
          <cx:pt idx="205">0.0043729112720264753</cx:pt>
          <cx:pt idx="206">0.0012734766317908999</cx:pt>
          <cx:pt idx="207">0.00160073729493224</cx:pt>
          <cx:pt idx="208">0.0060064882009035498</cx:pt>
          <cx:pt idx="209">0.0090434060940904008</cx:pt>
          <cx:pt idx="210">0.00089032166248588496</cx:pt>
          <cx:pt idx="211">0.0038415327902631999</cx:pt>
          <cx:pt idx="212">0.0048822329692900001</cx:pt>
          <cx:pt idx="213">0.0047048585081591</cx:pt>
          <cx:pt idx="214">0.00244185195995677</cx:pt>
          <cx:pt idx="215">-0.0015235120332563275</cx:pt>
          <cx:pt idx="216">-0.00052492269234891001</cx:pt>
          <cx:pt idx="217">0.0013568767112233724</cx:pt>
          <cx:pt idx="218">-0.0013968442187098349</cx:pt>
          <cx:pt idx="219">-0.00097076062448142998</cx:pt>
          <cx:pt idx="220">-0.00204319642299513</cx:pt>
          <cx:pt idx="221">-0.0025475440017116999</cx:pt>
          <cx:pt idx="222">-0.00083030892645674995</cx:pt>
          <cx:pt idx="223">-0.0003029734812756825</cx:pt>
          <cx:pt idx="224">-1.8425911874961225e-05</cx:pt>
          <cx:pt idx="225">0.00014496953987825999</cx:pt>
          <cx:pt idx="226">0.000718353586773045</cx:pt>
          <cx:pt idx="227">0.00069623639474971255</cx:pt>
          <cx:pt idx="228">-0.0012629724097672425</cx:pt>
          <cx:pt idx="229">-0.0022641059772333652</cx:pt>
          <cx:pt idx="230">-0.00038259399226296751</cx:pt>
          <cx:pt idx="231">-0.0049575636659054748</cx:pt>
          <cx:pt idx="232">0.0053823741584737</cx:pt>
          <cx:pt idx="233">0.0019219788588133949</cx:pt>
          <cx:pt idx="234">0.001170883786278205</cx:pt>
          <cx:pt idx="235">0.0052633178649328502</cx:pt>
          <cx:pt idx="236">0.0033401776198963501</cx:pt>
          <cx:pt idx="237">0.0029167584912375998</cx:pt>
          <cx:pt idx="238">-1.8887212632920376e-05</cx:pt>
          <cx:pt idx="239">0.00064294492371547998</cx:pt>
          <cx:pt idx="240">0.0018179595342153951</cx:pt>
          <cx:pt idx="241">-0.00025944455772982001</cx:pt>
          <cx:pt idx="242">0.0070431024721596498</cx:pt>
          <cx:pt idx="243">0.002292052184128885</cx:pt>
          <cx:pt idx="244">-0.0019968330322312974</cx:pt>
          <cx:pt idx="245">3.0015158620824999e-06</cx:pt>
          <cx:pt idx="246">-0.0029566580521335748</cx:pt>
          <cx:pt idx="247">-0.0057124261109622251</cx:pt>
          <cx:pt idx="248">-0.0041383234538453504</cx:pt>
          <cx:pt idx="249">-0.0030560661043580249</cx:pt>
          <cx:pt idx="250">-0.00031087520487820002</cx:pt>
          <cx:pt idx="251">-7.3456095683708755e-05</cx:pt>
          <cx:pt idx="252">1.6591415851992575e-05</cx:pt>
          <cx:pt idx="253">0.000133602585097533</cx:pt>
          <cx:pt idx="254">0.0004101489455078325</cx:pt>
          <cx:pt idx="255">0.00069445608479924746</cx:pt>
          <cx:pt idx="256">-0.0016018430358957475</cx:pt>
          <cx:pt idx="257">-0.00315045329748135</cx:pt>
          <cx:pt idx="258">0.00010082385117699576</cx:pt>
          <cx:pt idx="259">-0.0042777409047858499</cx:pt>
          <cx:pt idx="260">-0.000107189217332945</cx:pt>
          <cx:pt idx="261">0.00045764276579511999</cx:pt>
          <cx:pt idx="262">0.0010566435275280799</cx:pt>
          <cx:pt idx="263">0.00138246804596023</cx:pt>
          <cx:pt idx="264">0.0018943547797126124</cx:pt>
          <cx:pt idx="265">0.00017438713427343075</cx:pt>
          <cx:pt idx="266">0.0015939960398100076</cx:pt>
          <cx:pt idx="267">0.0015216781207786074</cx:pt>
          <cx:pt idx="268">0.0021792140152839552</cx:pt>
          <cx:pt idx="269">0.0079495459857473003</cx:pt>
          <cx:pt idx="270">0.007366909450368225</cx:pt>
          <cx:pt idx="271">0.0067466428257758502</cx:pt>
          <cx:pt idx="272">0.0057633255664094997</cx:pt>
          <cx:pt idx="273">0.0016615123378610501</cx:pt>
          <cx:pt idx="274">-0.00092443295675480254</cx:pt>
          <cx:pt idx="275">-0.0041723986016922246</cx:pt>
          <cx:pt idx="276">-0.0069967735329341746</cx:pt>
          <cx:pt idx="277">-0.003479827558456675</cx:pt>
          <cx:pt idx="278">-0.00052829087671495004</cx:pt>
          <cx:pt idx="279">0.000344165892895545</cx:pt>
          <cx:pt idx="280">0.000180778922021363</cx:pt>
          <cx:pt idx="281">-1.35532731164078e-05</cx:pt>
          <cx:pt idx="282">0.0005201759928868475</cx:pt>
          <cx:pt idx="283">0.00010013500239720899</cx:pt>
          <cx:pt idx="284">-0.00204243370816394</cx:pt>
          <cx:pt idx="285">-0.001362647263279345</cx:pt>
          <cx:pt idx="286">-0.0014643094954629951</cx:pt>
          <cx:pt idx="287">-0.0018770196776932201</cx:pt>
          <cx:pt idx="288">-0.00051471772246027502</cx:pt>
          <cx:pt idx="289">0.0018340714375340501</cx:pt>
          <cx:pt idx="290">-0.0049480403130867249</cx:pt>
          <cx:pt idx="291">-0.0056101283431108746</cx:pt>
          <cx:pt idx="292">-0.0018026318145307925</cx:pt>
          <cx:pt idx="293">0.00026709891494322747</cx:pt>
          <cx:pt idx="294">0.00093097499058933495</cx:pt>
          <cx:pt idx="295">-0.00069333490705228754</cx:pt>
          <cx:pt idx="296">0.0056279331427902752</cx:pt>
          <cx:pt idx="297">0.0055527715868728504</cx:pt>
          <cx:pt idx="298">0.0068041834343784751</cx:pt>
          <cx:pt idx="299">0.026339705814535298</cx:pt>
          <cx:pt idx="300">0.0160798086707797</cx:pt>
          <cx:pt idx="301">-0.0075961427047484603</cx:pt>
          <cx:pt idx="302">-0.0073910159746140604</cx:pt>
          <cx:pt idx="303">-0.016879369513822198</cx:pt>
          <cx:pt idx="304">-0.028361696311675601</cx:pt>
          <cx:pt idx="305">-0.0130643486922838</cx:pt>
          <cx:pt idx="306">-0.0024151462519564301</cx:pt>
          <cx:pt idx="307">0.0011026965858620401</cx:pt>
          <cx:pt idx="308">-0.00028446854679118098</cx:pt>
          <cx:pt idx="309">0.00055599592748759995</cx:pt>
          <cx:pt idx="310">0.0024914332742760402</cx:pt>
          <cx:pt idx="311">0.00079579291457151805</cx:pt>
          <cx:pt idx="312">0.0013394723636526401</cx:pt>
          <cx:pt idx="313">0.0062547008869899097</cx:pt>
          <cx:pt idx="314">0.0097955915740015401</cx:pt>
          <cx:pt idx="315">0.0062077474906336097</cx:pt>
          <cx:pt idx="316">0.0070558070180384899</cx:pt>
          <cx:pt idx="317">0.00095472268585850505</cx:pt>
          <cx:pt idx="318">-0.011938417303953701</cx:pt>
          <cx:pt idx="319">-0.0047943484893551097</cx:pt>
          <cx:pt idx="320">0.023642436065242699</cx:pt>
          <cx:pt idx="321">0.0089920234290802904</cx:pt>
          <cx:pt idx="322">0.0152750089216959</cx:pt>
          <cx:pt idx="323">0.016560419127766599</cx:pt>
          <cx:pt idx="324">0.018305464382766701</cx:pt>
          <cx:pt idx="325">0.029616332984740899</cx:pt>
          <cx:pt idx="326">0.019299139573121599</cx:pt>
          <cx:pt idx="327">0.0143400099794249</cx:pt>
          <cx:pt idx="328">0.012629709083447099</cx:pt>
          <cx:pt idx="329">0.0026987781706995801</cx:pt>
          <cx:pt idx="330">-0.0037225429877928099</cx:pt>
          <cx:pt idx="331">-0.0240994281372338</cx:pt>
          <cx:pt idx="332">-0.0243989415405646</cx:pt>
          <cx:pt idx="333">-0.0095829807174723104</cx:pt>
          <cx:pt idx="334">-0.00169233763932997</cx:pt>
          <cx:pt idx="335">-0.00053387890568503901</cx:pt>
          <cx:pt idx="336">0.00073543322439748602</cx:pt>
          <cx:pt idx="337">-0.00049267684695796995</cx:pt>
          <cx:pt idx="338">0.00094351142659831696</cx:pt>
          <cx:pt idx="339">0.0013991384268472399</cx:pt>
          <cx:pt idx="340">0.016429335480839899</cx:pt>
          <cx:pt idx="341">0.019989160419094099</cx:pt>
          <cx:pt idx="342">0.0047288713247191898</cx:pt>
          <cx:pt idx="343">-0.0015000369894397</cx:pt>
          <cx:pt idx="344">-0.0096244515588407697</cx:pt>
          <cx:pt idx="345">-0.0287152582171472</cx:pt>
          <cx:pt idx="346">-0.035423681673215003</cx:pt>
          <cx:pt idx="347">-0.019543953304868099</cx:pt>
          <cx:pt idx="348">-0.0037979280762640501</cx:pt>
          <cx:pt idx="349">0.010101578175045599</cx:pt>
          <cx:pt idx="350">0.0121299091509686</cx:pt>
          <cx:pt idx="351">0.035156293825852503</cx:pt>
          <cx:pt idx="352">0.019389174235067901</cx:pt>
          <cx:pt idx="353">0.021388644398944799</cx:pt>
          <cx:pt idx="354">0.0112896936491547</cx:pt>
          <cx:pt idx="355">0.0080267564241062201</cx:pt>
          <cx:pt idx="356">-0.0031638664253196402</cx:pt>
          <cx:pt idx="357">0.0095115431333692001</cx:pt>
          <cx:pt idx="358">0.0067465363058697202</cx:pt>
          <cx:pt idx="359">-0.015466472191279</cx:pt>
          <cx:pt idx="360">-0.0260659018078131</cx:pt>
          <cx:pt idx="361">-0.0067134493773579797</cx:pt>
          <cx:pt idx="362">-0.00038852134167552703</cx:pt>
          <cx:pt idx="363">-2.8653163619058099e-05</cx:pt>
          <cx:pt idx="364">-0.000189637249420538</cx:pt>
          <cx:pt idx="365">2.8714550789389398e-05</cx:pt>
          <cx:pt idx="366">0.00107812739379176</cx:pt>
          <cx:pt idx="367">0.0011928224242525199</cx:pt>
          <cx:pt idx="368">0.027305136471366901</cx:pt>
          <cx:pt idx="369">0.021064158779084501</cx:pt>
          <cx:pt idx="370">-0.00108246574374616</cx:pt>
          <cx:pt idx="371">0.0097259894891499506</cx:pt>
          <cx:pt idx="372">0.0054674633368052301</cx:pt>
          <cx:pt idx="373">-0.028598450753251601</cx:pt>
          <cx:pt idx="374">-0.012184347257287099</cx:pt>
          <cx:pt idx="375">-0.0066466954272549096</cx:pt>
          <cx:pt idx="376">0.000378501395534272</cx:pt>
          <cx:pt idx="377">0.0025702297780553799</cx:pt>
          <cx:pt idx="378">0.018297224701723899</cx:pt>
          <cx:pt idx="379">0.030019498273656499</cx:pt>
          <cx:pt idx="380">0.024323979424968799</cx:pt>
          <cx:pt idx="381">0.010790607266402999</cx:pt>
          <cx:pt idx="382">0.0013465438383513701</cx:pt>
          <cx:pt idx="383">-0.0135896409072502</cx:pt>
          <cx:pt idx="384">0.0040043256689671998</cx:pt>
          <cx:pt idx="385">0.0234691922553894</cx:pt>
          <cx:pt idx="386">0.016901327829924099</cx:pt>
          <cx:pt idx="387">-0.021274307978247399</cx:pt>
          <cx:pt idx="388">-0.031437665536556997</cx:pt>
          <cx:pt idx="389">-0.0067276108624373396</cx:pt>
          <cx:pt idx="390">-0.0029317330616261501</cx:pt>
          <cx:pt idx="391">-0.000135597654485135</cx:pt>
          <cx:pt idx="392">-0.0010118996378423099</cx:pt>
          <cx:pt idx="393">0.00026734950400375898</cx:pt>
          <cx:pt idx="394">-0.00070288447969980503</cx:pt>
          <cx:pt idx="395">0.0051195644046458898</cx:pt>
          <cx:pt idx="396">0.026634347482915301</cx:pt>
          <cx:pt idx="397">0.014351957591400901</cx:pt>
          <cx:pt idx="398">0.0061255010492458203</cx:pt>
          <cx:pt idx="399">0.015064417692035301</cx:pt>
          <cx:pt idx="400">-0.011427588363289</cx:pt>
          <cx:pt idx="401">-0.0280196447055444</cx:pt>
          <cx:pt idx="402">-0.020332901641102699</cx:pt>
          <cx:pt idx="403">0.0020839275657327698</cx:pt>
          <cx:pt idx="404">0.0209938482523324</cx:pt>
          <cx:pt idx="405">0.0074366105321156603</cx:pt>
          <cx:pt idx="406">-0.0034879551887156998</cx:pt>
          <cx:pt idx="407">0.014008921108772599</cx:pt>
          <cx:pt idx="408">0.0065014634270351996</cx:pt>
          <cx:pt idx="409">0.0064712386796649196</cx:pt>
          <cx:pt idx="410">-0.00845944715640028</cx:pt>
          <cx:pt idx="411">-0.00148011471077673</cx:pt>
          <cx:pt idx="412">0.0052951070937631598</cx:pt>
          <cx:pt idx="413">0.0064282316641993097</cx:pt>
          <cx:pt idx="414">0.0023418434229921701</cx:pt>
          <cx:pt idx="415">-0.027960031158831399</cx:pt>
          <cx:pt idx="416">-0.031400996505126698</cx:pt>
          <cx:pt idx="417">-0.0101596466619625</cx:pt>
          <cx:pt idx="418">-0.0025786907225671301</cx:pt>
          <cx:pt idx="419">-0.00068744069304108003</cx:pt>
          <cx:pt idx="420">4.7891602114623398e-05</cx:pt>
          <cx:pt idx="421">-0.000455266939411511</cx:pt>
          <cx:pt idx="422">-0.0011869312947327499</cx:pt>
          <cx:pt idx="423">0.0072566104480523003</cx:pt>
          <cx:pt idx="424">0.019360568404820401</cx:pt>
          <cx:pt idx="425">0.0050373259903699402</cx:pt>
          <cx:pt idx="426">-0.0041786165695387196</cx:pt>
          <cx:pt idx="427">-0.0102997895255682</cx:pt>
          <cx:pt idx="428">-0.0161439245458939</cx:pt>
          <cx:pt idx="429">-0.015240804859717599</cx:pt>
          <cx:pt idx="430">0.0021992292384683202</cx:pt>
          <cx:pt idx="431">0.0162467097862867</cx:pt>
          <cx:pt idx="432">0.0034620061968625099</cx:pt>
          <cx:pt idx="433">0.0035933084691402201</cx:pt>
          <cx:pt idx="434">0.0086669277093520992</cx:pt>
          <cx:pt idx="435">0.031542479282902297</cx:pt>
          <cx:pt idx="436">0.021740896623318701</cx:pt>
          <cx:pt idx="437">0.032709438746103103</cx:pt>
          <cx:pt idx="438">-0.00041657893496221097</cx:pt>
          <cx:pt idx="439">-0.0075674392542111196</cx:pt>
          <cx:pt idx="440">-0.0020140045804138101</cx:pt>
          <cx:pt idx="441">0.00012828764639027601</cx:pt>
          <cx:pt idx="442">0.0050899536083484501</cx:pt>
          <cx:pt idx="443">-0.019323306524803199</cx:pt>
          <cx:pt idx="444">-0.0260097990184559</cx:pt>
          <cx:pt idx="445">-0.0151844033437153</cx:pt>
          <cx:pt idx="446">-0.00084750931303607501</cx:pt>
          <cx:pt idx="447">0.00036140693558270602</cx:pt>
          <cx:pt idx="448">4.3028102987045299e-05</cx:pt>
          <cx:pt idx="449">-0.00072425633456508001</cx:pt>
          <cx:pt idx="450">-0.00043476149861675301</cx:pt>
          <cx:pt idx="451">0.00109450974008006</cx:pt>
          <cx:pt idx="452">0.0079574401125369499</cx:pt>
          <cx:pt idx="453">0.00091540028094268505</cx:pt>
          <cx:pt idx="454">-0.014993617635781199</cx:pt>
          <cx:pt idx="455">-0.021789615065057999</cx:pt>
          <cx:pt idx="456">-0.0120887737651187</cx:pt>
          <cx:pt idx="457">-0.017864862205082301</cx:pt>
          <cx:pt idx="458">0.012247152453634299</cx:pt>
          <cx:pt idx="459">0.023328457644624</cx:pt>
          <cx:pt idx="460">0.0185721599210148</cx:pt>
          <cx:pt idx="461">0.016281529956986101</cx:pt>
          <cx:pt idx="462">0.011129798556719001</cx:pt>
          <cx:pt idx="463">0.026681534596928499</cx:pt>
          <cx:pt idx="464">0.028493404626031199</cx:pt>
          <cx:pt idx="465">0.038461158968994998</cx:pt>
          <cx:pt idx="466">0.0054372947401225297</cx:pt>
          <cx:pt idx="467">-0.021433815416119498</cx:pt>
          <cx:pt idx="468">0.0025023890059997999</cx:pt>
          <cx:pt idx="469">-0.0032919266101998699</cx:pt>
          <cx:pt idx="470">-0.0031675728017592501</cx:pt>
          <cx:pt idx="471">-0.0206131148965818</cx:pt>
          <cx:pt idx="472">-0.025968075200349602</cx:pt>
          <cx:pt idx="473">-0.0147811077832996</cx:pt>
          <cx:pt idx="474">-0.00145741711704438</cx:pt>
          <cx:pt idx="475">8.7476427409812702e-05</cx:pt>
          <cx:pt idx="476">-0.00044452586697623698</cx:pt>
          <cx:pt idx="477">0.00086308492479233502</cx:pt>
          <cx:pt idx="478">-0.0018355344543536699</cx:pt>
          <cx:pt idx="479">-0.0052154287445486296</cx:pt>
          <cx:pt idx="480">-0.0035061464496494899</cx:pt>
          <cx:pt idx="481">-0.0065759133497574002</cx:pt>
          <cx:pt idx="482">-0.023367545245772</cx:pt>
          <cx:pt idx="483">-0.028256311883515801</cx:pt>
          <cx:pt idx="484">-0.00167530903134303</cx:pt>
          <cx:pt idx="485">0.0068652631972611197</cx:pt>
          <cx:pt idx="486">0.0029646580495482698</cx:pt>
          <cx:pt idx="487">0.0104324311902093</cx:pt>
          <cx:pt idx="488">0.0084566434807276294</cx:pt>
          <cx:pt idx="489">0.0043891764527720601</cx:pt>
          <cx:pt idx="490">-0.0080612282701515593</cx:pt>
          <cx:pt idx="491">0.0150964032955129</cx:pt>
          <cx:pt idx="492">0.020051942791147599</cx:pt>
          <cx:pt idx="493">0.024184775469499899</cx:pt>
          <cx:pt idx="494">-0.0089758672723561396</cx:pt>
          <cx:pt idx="495">-0.021731844121830799</cx:pt>
          <cx:pt idx="496">-0.00807731807140925</cx:pt>
          <cx:pt idx="497">-0.00109954783213815</cx:pt>
          <cx:pt idx="498">-0.0050052936368568902</cx:pt>
          <cx:pt idx="499">-0.014559544335322701</cx:pt>
          <cx:pt idx="500">-0.021447188095225399</cx:pt>
          <cx:pt idx="501">-0.010640866549470201</cx:pt>
          <cx:pt idx="502">-0.00047660827528602098</cx:pt>
          <cx:pt idx="503">-0.00026467625317831098</cx:pt>
          <cx:pt idx="504">0.000409437543870714</cx:pt>
          <cx:pt idx="505">-8.0141886462228103e-05</cx:pt>
          <cx:pt idx="506">-0.00058893913141784798</cx:pt>
          <cx:pt idx="507">-0.0083490623485451797</cx:pt>
          <cx:pt idx="508">-0.0099886590265952993</cx:pt>
          <cx:pt idx="509">-0.0019578226586143901</cx:pt>
          <cx:pt idx="510">-0.0048190035023213404</cx:pt>
          <cx:pt idx="511">-0.017449144226864801</cx:pt>
          <cx:pt idx="512">-0.00216921094307721</cx:pt>
          <cx:pt idx="513">-0.00755584125995279</cx:pt>
          <cx:pt idx="514">0.002609232508566</cx:pt>
          <cx:pt idx="515">0.016983775714006499</cx:pt>
          <cx:pt idx="516">-0.0097726122204015893</cx:pt>
          <cx:pt idx="517">-0.0084882272547544095</cx:pt>
          <cx:pt idx="518">0.00028150537647704998</cx:pt>
          <cx:pt idx="519">-0.0040084595565918497</cx:pt>
          <cx:pt idx="520">0.00607660555826052</cx:pt>
          <cx:pt idx="521">0.0147626380479323</cx:pt>
          <cx:pt idx="522">0.00143333177939213</cx:pt>
          <cx:pt idx="523">0.0087439587870295904</cx:pt>
          <cx:pt idx="524">0.0132779097800204</cx:pt>
          <cx:pt idx="525">0.0098368808506682694</cx:pt>
          <cx:pt idx="526">-0.011790188778806899</cx:pt>
          <cx:pt idx="527">-0.030283737496206001</cx:pt>
          <cx:pt idx="528">-0.0254446216212461</cx:pt>
          <cx:pt idx="529">-0.0098999566818299203</cx:pt>
          <cx:pt idx="530">0.00110835279189399</cx:pt>
          <cx:pt idx="531">0.00033873017204277101</cx:pt>
          <cx:pt idx="532">0.00049199842265593</cx:pt>
          <cx:pt idx="533">5.2907195284780602e-05</cx:pt>
          <cx:pt idx="534">0.000165060364203384</cx:pt>
          <cx:pt idx="535">-0.0055639721015004698</cx:pt>
          <cx:pt idx="536">-0.0094648683874111201</cx:pt>
          <cx:pt idx="537">-0.00142110532027836</cx:pt>
          <cx:pt idx="538">-0.0053634058352946597</cx:pt>
          <cx:pt idx="539">-0.0053225604297165302</cx:pt>
          <cx:pt idx="540">0.00090983260397719005</cx:pt>
          <cx:pt idx="541">-0.0020344563775552701</cx:pt>
          <cx:pt idx="542">0.0056227610960820499</cx:pt>
          <cx:pt idx="543">0.0093411510155795505</cx:pt>
          <cx:pt idx="544">-0.00144779940592039</cx:pt>
          <cx:pt idx="545">-0.013706371496564101</cx:pt>
          <cx:pt idx="546">-0.0076245437795524401</cx:pt>
          <cx:pt idx="547">-0.0047662790384567898</cx:pt>
          <cx:pt idx="548">0.0043684281430079897</cx:pt>
          <cx:pt idx="549">0.0076399811315992997</cx:pt>
          <cx:pt idx="550">0.00444117095868902</cx:pt>
          <cx:pt idx="551">0.011267836450426699</cx:pt>
          <cx:pt idx="552">0.0078303053882282699</cx:pt>
          <cx:pt idx="553">-0.0036083605811220599</cx:pt>
          <cx:pt idx="554">-0.019469589034382999</cx:pt>
          <cx:pt idx="555">-0.028307620846591199</cx:pt>
          <cx:pt idx="556">-0.018887677293584999</cx:pt>
          <cx:pt idx="557">-0.0116387542614091</cx:pt>
          <cx:pt idx="558">-0.00043818772601383503</cx:pt>
          <cx:pt idx="559">-0.000270621394961455</cx:pt>
          <cx:pt idx="560">0.000174635324484584</cx:pt>
          <cx:pt idx="561">0.000162769806715017</cx:pt>
          <cx:pt idx="562">-0.0016013832222309501</cx:pt>
          <cx:pt idx="563">-0.0062894299969241899</cx:pt>
          <cx:pt idx="564">-0.0106445687951314</cx:pt>
          <cx:pt idx="565">-0.0144694515045578</cx:pt>
          <cx:pt idx="566">-0.021315893025983801</cx:pt>
          <cx:pt idx="567">-0.0041880270116415102</cx:pt>
          <cx:pt idx="568">0.0122512471869231</cx:pt>
          <cx:pt idx="569">-0.0084822047655185601</cx:pt>
          <cx:pt idx="570">-0.0069425657554849302</cx:pt>
          <cx:pt idx="571">-0.011184434186395</cx:pt>
          <cx:pt idx="572">-0.0171482756917106</cx:pt>
          <cx:pt idx="573">-0.012092122595997601</cx:pt>
          <cx:pt idx="574">-0.0242782079829598</cx:pt>
          <cx:pt idx="575">-0.033247583092807897</cx:pt>
          <cx:pt idx="576">-0.0016260377371034201</cx:pt>
          <cx:pt idx="577">-0.0137606050524127</cx:pt>
          <cx:pt idx="578">-0.028234565095279399</cx:pt>
          <cx:pt idx="579">-0.0083063325431285504</cx:pt>
          <cx:pt idx="580">-0.0036386623225293101</cx:pt>
          <cx:pt idx="581">-0.0064168815261520301</cx:pt>
          <cx:pt idx="582">-0.013160143063483501</cx:pt>
          <cx:pt idx="583">-0.015083738730639999</cx:pt>
          <cx:pt idx="584">-0.0080220616087211295</cx:pt>
          <cx:pt idx="585">-0.0080315219585338701</cx:pt>
          <cx:pt idx="586">-0.00043500363457121702</cx:pt>
          <cx:pt idx="587">0.00040962961304730802</cx:pt>
          <cx:pt idx="588">0.00047236414636344601</cx:pt>
          <cx:pt idx="589">-0.00030214744401998702</cx:pt>
          <cx:pt idx="590">-0.000497131538969032</cx:pt>
          <cx:pt idx="591">-0.0069530738424027601</cx:pt>
          <cx:pt idx="592">-0.0079900865404860799</cx:pt>
          <cx:pt idx="593">-0.010516557685217399</cx:pt>
          <cx:pt idx="594">-0.012575874290540801</cx:pt>
          <cx:pt idx="595">-0.0090925606697461105</cx:pt>
          <cx:pt idx="596">0.0047537191766823701</cx:pt>
          <cx:pt idx="597">-0.00296072474138017</cx:pt>
          <cx:pt idx="598">0.0017450729462626</cx:pt>
          <cx:pt idx="599">-0.0087848351705353007</cx:pt>
          <cx:pt idx="600">-0.0090127739087575206</cx:pt>
          <cx:pt idx="601">-0.022196097851831999</cx:pt>
          <cx:pt idx="602">-0.036504983944895597</cx:pt>
          <cx:pt idx="603">-0.040608032807264903</cx:pt>
          <cx:pt idx="604">-0.0140183109459413</cx:pt>
          <cx:pt idx="605">-0.021096652638244</cx:pt>
          <cx:pt idx="606">-0.036736446678679799</cx:pt>
          <cx:pt idx="607">-0.025506948172102601</cx:pt>
          <cx:pt idx="608">-0.0089040179789905798</cx:pt>
          <cx:pt idx="609">-0.0040479239365519204</cx:pt>
          <cx:pt idx="610">-0.0153096348818413</cx:pt>
          <cx:pt idx="611">-0.0106950383378023</cx:pt>
          <cx:pt idx="612">-0.0089827077071659902</cx:pt>
          <cx:pt idx="613">-0.0088901056947389701</cx:pt>
          <cx:pt idx="614">-0.0013462371865849601</cx:pt>
          <cx:pt idx="615">0.000425652067149186</cx:pt>
          <cx:pt idx="616">-0.000107848829837998</cx:pt>
          <cx:pt idx="617">-0.00048618588390711301</cx:pt>
          <cx:pt idx="618">-0.0017962099128670001</cx:pt>
          <cx:pt idx="619">-0.00467585627143629</cx:pt>
          <cx:pt idx="620">-0.0059563178519661001</cx:pt>
          <cx:pt idx="621">-0.0078347403587294903</cx:pt>
          <cx:pt idx="622">-0.0017563174289125</cx:pt>
          <cx:pt idx="623">-0.0041703714728722396</cx:pt>
          <cx:pt idx="624">-0.0093413941398959605</cx:pt>
          <cx:pt idx="625">-0.019008195997771999</cx:pt>
          <cx:pt idx="626">0.00586060547507853</cx:pt>
          <cx:pt idx="627">0.0123101911322618</cx:pt>
          <cx:pt idx="628">0.0041023756768837896</cx:pt>
          <cx:pt idx="629">-0.015975124393642501</cx:pt>
          <cx:pt idx="630">-0.0090330058638552098</cx:pt>
          <cx:pt idx="631">-0.0354727542834819</cx:pt>
          <cx:pt idx="632">-0.018368544397956502</cx:pt>
          <cx:pt idx="633">-0.0407943358941322</cx:pt>
          <cx:pt idx="634">-0.039014658334854499</cx:pt>
          <cx:pt idx="635">-0.0218526344263015</cx:pt>
          <cx:pt idx="636">-0.0097477611048273401</cx:pt>
          <cx:pt idx="637">-0.014633537049556999</cx:pt>
          <cx:pt idx="638">-0.00074270759275707899</cx:pt>
          <cx:pt idx="639">-0.0055581762428394696</cx:pt>
          <cx:pt idx="640">-0.0078820421133944905</cx:pt>
          <cx:pt idx="641">-0.0050881888321531099</cx:pt>
          <cx:pt idx="642">-0.0011697715568463299</cx:pt>
          <cx:pt idx="643">-0.00035236652351946498</cx:pt>
          <cx:pt idx="644">-0.00081335810176508098</cx:pt>
          <cx:pt idx="645">-7.8438899382998005e-05</cx:pt>
          <cx:pt idx="646">-0.000971477002620641</cx:pt>
          <cx:pt idx="647">-0.00327578080525589</cx:pt>
          <cx:pt idx="648">-0.0058664290272190198</cx:pt>
          <cx:pt idx="649">-0.00243344513883778</cx:pt>
          <cx:pt idx="650">0.00370126787805604</cx:pt>
          <cx:pt idx="651">0.00432072851330153</cx:pt>
          <cx:pt idx="652">-0.0089129043538016903</cx:pt>
          <cx:pt idx="653">-0.0300604499514153</cx:pt>
          <cx:pt idx="654">-0.014032165343737701</cx:pt>
          <cx:pt idx="655">0.017665243300863599</cx:pt>
          <cx:pt idx="656">0.017842454662551101</cx:pt>
          <cx:pt idx="657">0.0076196501508068596</cx:pt>
          <cx:pt idx="658">-0.00014562631376627399</cx:pt>
          <cx:pt idx="659">-0.0052566002521979502</cx:pt>
          <cx:pt idx="660">-0.0109873293980653</cx:pt>
          <cx:pt idx="661">-0.017817303205667399</cx:pt>
          <cx:pt idx="662">-0.0185499963878452</cx:pt>
          <cx:pt idx="663">-0.0167591104705733</cx:pt>
          <cx:pt idx="664">0.000371146226395155</cx:pt>
          <cx:pt idx="665">0.0067712672432066997</cx:pt>
          <cx:pt idx="666">-0.00052747156651363695</cx:pt>
          <cx:pt idx="667">-0.0038625880438312799</cx:pt>
          <cx:pt idx="668">-0.0026110301428205001</cx:pt>
          <cx:pt idx="669">-0.0037717131654648101</cx:pt>
          <cx:pt idx="670">0.00033828193980669298</cx:pt>
          <cx:pt idx="671">1.44618521542803e-05</cx:pt>
          <cx:pt idx="672">4.4484939010937199e-05</cx:pt>
          <cx:pt idx="673">0.00045245877163166903</cx:pt>
          <cx:pt idx="674">0.00023465783270323</cx:pt>
          <cx:pt idx="675">-0.00103731613236646</cx:pt>
          <cx:pt idx="676">0.00338571936153191</cx:pt>
          <cx:pt idx="677">0.0110094735013047</cx:pt>
          <cx:pt idx="678">0.0132348247384543</cx:pt>
          <cx:pt idx="679">0.0116991856046776</cx:pt>
          <cx:pt idx="680">0.012135410068799301</cx:pt>
          <cx:pt idx="681">-0.0077142130556876803</cx:pt>
          <cx:pt idx="682">0.00144865846767505</cx:pt>
          <cx:pt idx="683">0.0012252940593167399</cx:pt>
          <cx:pt idx="684">0.00135321509997634</cx:pt>
          <cx:pt idx="685">0.0101537474018476</cx:pt>
          <cx:pt idx="686">-0.0062389663096737904</cx:pt>
          <cx:pt idx="687">0.0017441377102990401</cx:pt>
          <cx:pt idx="688">0.00551940145814395</cx:pt>
          <cx:pt idx="689">-0.0127913786329536</cx:pt>
          <cx:pt idx="690">-0.0125066636413615</cx:pt>
          <cx:pt idx="691">0.0054736091330111897</cx:pt>
          <cx:pt idx="692">0.013746007345030901</cx:pt>
          <cx:pt idx="693">0.0098059643640765297</cx:pt>
          <cx:pt idx="694">0.0053774826714308999</cx:pt>
          <cx:pt idx="695">0.0025100142945167401</cx:pt>
          <cx:pt idx="696">-0.0036832302017936499</cx:pt>
          <cx:pt idx="697">-0.0014351671912871599</cx:pt>
          <cx:pt idx="698">-0.00073081459329119405</cx:pt>
          <cx:pt idx="699">0.000248476777212594</cx:pt>
          <cx:pt idx="700">2.8736524286915701e-06</cx:pt>
          <cx:pt idx="701">0.00024577820775424099</cx:pt>
          <cx:pt idx="702">0.000262398643410093</cx:pt>
          <cx:pt idx="703">0.00077650876076300302</cx:pt>
          <cx:pt idx="704">0.0030735366866648899</cx:pt>
          <cx:pt idx="705">0.0062669992295380098</cx:pt>
          <cx:pt idx="706">0.0059811268923534002</cx:pt>
          <cx:pt idx="707">0.0059317851195253004</cx:pt>
          <cx:pt idx="708">0.011025306592090001</cx:pt>
          <cx:pt idx="709">0.0121578897973531</cx:pt>
          <cx:pt idx="710">0.010557771687255</cx:pt>
          <cx:pt idx="711">0.0041323022982816997</cx:pt>
          <cx:pt idx="712">-0.0130562819811187</cx:pt>
          <cx:pt idx="713">-0.0034839237828290601</cx:pt>
          <cx:pt idx="714">0.010078876907617201</cx:pt>
          <cx:pt idx="715">0.0043945316738025902</cx:pt>
          <cx:pt idx="716">0.0109792224190757</cx:pt>
          <cx:pt idx="717">0.0020799716888377901</cx:pt>
          <cx:pt idx="718">0.0030046916522775899</cx:pt>
          <cx:pt idx="719">0.0043848949520506704</cx:pt>
          <cx:pt idx="720">0.0074415376022458199</cx:pt>
          <cx:pt idx="721">0.00156874933257424</cx:pt>
          <cx:pt idx="722">-0.0072727688848372796</cx:pt>
          <cx:pt idx="723">-0.0061250336836755799</cx:pt>
          <cx:pt idx="724">-0.0036846723835891101</cx:pt>
          <cx:pt idx="725">8.2106343147888701e-05</cx:pt>
          <cx:pt idx="726">-0.00073159928517870702</cx:pt>
          <cx:pt idx="727">0.00070845381112594902</cx:pt>
          <cx:pt idx="728">-0.00022749363095218901</cx:pt>
          <cx:pt idx="729">1.9908228208642301e-05</cx:pt>
          <cx:pt idx="730">0.00068015523486323801</cx:pt>
          <cx:pt idx="731">0.00088707499092702301</cx:pt>
          <cx:pt idx="732">-0.000253848496781806</cx:pt>
          <cx:pt idx="733">0.000937687138274384</cx:pt>
          <cx:pt idx="734">0.0049318562110511896</cx:pt>
          <cx:pt idx="735">0.0083302739763805901</cx:pt>
          <cx:pt idx="736">0.013374812698177901</cx:pt>
          <cx:pt idx="737">0.018189605383578</cx:pt>
          <cx:pt idx="738">0.0138779266124386</cx:pt>
          <cx:pt idx="739">0.0093767035421990896</cx:pt>
          <cx:pt idx="740">0.0164617173962903</cx:pt>
          <cx:pt idx="741">0.0217965738860273</cx:pt>
          <cx:pt idx="742">0.0284991600769351</cx:pt>
          <cx:pt idx="743">0.0141200080697688</cx:pt>
          <cx:pt idx="744">0.011377032572691501</cx:pt>
          <cx:pt idx="745">0.010570777414133399</cx:pt>
          <cx:pt idx="746">0.0134239054851961</cx:pt>
          <cx:pt idx="747">0.0060335811970636602</cx:pt>
          <cx:pt idx="748">0.0055710763102162298</cx:pt>
          <cx:pt idx="749">0.0072599698161255896</cx:pt>
          <cx:pt idx="750">0.0028912840462172401</cx:pt>
          <cx:pt idx="751">0.00062526527296193003</cx:pt>
          <cx:pt idx="752">-0.00052027877436460705</cx:pt>
          <cx:pt idx="753">5.5830460648212499e-05</cx:pt>
          <cx:pt idx="754">0.00017860155706825301</cx:pt>
          <cx:pt idx="755">-0.00026740819711645002</cx:pt>
          <cx:pt idx="756">-0.00061414242678098005</cx:pt>
          <cx:pt idx="757">-0.00019977460586827699</cx:pt>
          <cx:pt idx="758">-8.5760841422628301e-05</cx:pt>
          <cx:pt idx="759">9.7176793747716906e-05</cx:pt>
          <cx:pt idx="760">0.00069734817806881098</cx:pt>
          <cx:pt idx="761">0.00059368520467690503</cx:pt>
          <cx:pt idx="762">0.00051051831619334902</cx:pt>
          <cx:pt idx="763">0.0012500088904541999</cx:pt>
          <cx:pt idx="764">0.00070358681452634597</cx:pt>
          <cx:pt idx="765">0.00034774237179882199</cx:pt>
          <cx:pt idx="766">-0.00018042001949553901</cx:pt>
          <cx:pt idx="767">0.00028708656221166799</cx:pt>
          <cx:pt idx="768">0.0012106973988879599</cx:pt>
          <cx:pt idx="769">0.00273851412968304</cx:pt>
          <cx:pt idx="770">0.0059066467332930198</cx:pt>
          <cx:pt idx="771">0.0046519406579949001</cx:pt>
          <cx:pt idx="772">0.0037553873928322301</cx:pt>
          <cx:pt idx="773">0.00257657548762025</cx:pt>
          <cx:pt idx="774">0.0050930904899957599</cx:pt>
          <cx:pt idx="775">0.0025988621679495002</cx:pt>
          <cx:pt idx="776">0.00178633341718297</cx:pt>
          <cx:pt idx="777">0.00038648312123613899</cx:pt>
          <cx:pt idx="778">0.0012857256827284501</cx:pt>
          <cx:pt idx="779">0.00084081245040133702</cx:pt>
          <cx:pt idx="780">0.00089208919624382804</cx:pt>
          <cx:pt idx="781">0.00016375590827094299</cx:pt>
          <cx:pt idx="782">0.00035714139713729701</cx:pt>
          <cx:pt idx="783">-0.00024010010027464699</cx:pt>
          <cx:pt idx="784">0.00073319429312675253</cx:pt>
          <cx:pt idx="785">-0.001460848713493005</cx:pt>
          <cx:pt idx="786">-0.0030669383491836</cx:pt>
          <cx:pt idx="787">0.00062147164534929003</cx:pt>
          <cx:pt idx="788">-0.0038444614689220249</cx:pt>
          <cx:pt idx="789">0.00011606494921146425</cx:pt>
          <cx:pt idx="790">0.0043729112720264753</cx:pt>
          <cx:pt idx="791">0.0012734766317908999</cx:pt>
          <cx:pt idx="792">0.00160073729493224</cx:pt>
          <cx:pt idx="793">0.0060064882009035498</cx:pt>
          <cx:pt idx="794">0.0090434060940904008</cx:pt>
          <cx:pt idx="795">0.00089032166248588496</cx:pt>
          <cx:pt idx="796">0.0038415327902631999</cx:pt>
          <cx:pt idx="797">0.0048822329692900001</cx:pt>
          <cx:pt idx="798">0.0047048585081591</cx:pt>
          <cx:pt idx="799">0.00244185195995677</cx:pt>
          <cx:pt idx="800">-0.0015235120332563275</cx:pt>
          <cx:pt idx="801">-0.00052492269234891001</cx:pt>
          <cx:pt idx="802">0.0013568767112233724</cx:pt>
          <cx:pt idx="803">-0.0013968442187098349</cx:pt>
          <cx:pt idx="804">-0.00097076062448142998</cx:pt>
          <cx:pt idx="805">-0.00204319642299513</cx:pt>
          <cx:pt idx="806">-0.0025475440017116999</cx:pt>
          <cx:pt idx="807">-0.00083030892645674995</cx:pt>
          <cx:pt idx="808">-0.0003029734812756825</cx:pt>
          <cx:pt idx="809">-1.8425911874961225e-05</cx:pt>
          <cx:pt idx="810">0.00014496953987825999</cx:pt>
          <cx:pt idx="811">0.000718353586773045</cx:pt>
          <cx:pt idx="812">0.00069623639474971255</cx:pt>
          <cx:pt idx="813">-0.0012629724097672425</cx:pt>
          <cx:pt idx="814">-0.0022641059772333652</cx:pt>
          <cx:pt idx="815">-0.00038259399226296751</cx:pt>
          <cx:pt idx="816">-0.0049575636659054748</cx:pt>
          <cx:pt idx="817">0.0053823741584737</cx:pt>
          <cx:pt idx="818">0.0019219788588133949</cx:pt>
          <cx:pt idx="819">0.001170883786278205</cx:pt>
          <cx:pt idx="820">0.0052633178649328502</cx:pt>
          <cx:pt idx="821">0.0033401776198963501</cx:pt>
          <cx:pt idx="822">0.0029167584912375998</cx:pt>
          <cx:pt idx="823">-1.8887212632920376e-05</cx:pt>
          <cx:pt idx="824">0.00064294492371547998</cx:pt>
          <cx:pt idx="825">0.0018179595342153951</cx:pt>
          <cx:pt idx="826">-0.00025944455772982001</cx:pt>
          <cx:pt idx="827">0.0070431024721596498</cx:pt>
          <cx:pt idx="828">0.002292052184128885</cx:pt>
          <cx:pt idx="829">-0.0019968330322312974</cx:pt>
          <cx:pt idx="830">3.0015158620824999e-06</cx:pt>
          <cx:pt idx="831">-0.0029566580521335748</cx:pt>
          <cx:pt idx="832">-0.0057124261109622251</cx:pt>
          <cx:pt idx="833">-0.0041383234538453504</cx:pt>
          <cx:pt idx="834">-0.0030560661043580249</cx:pt>
          <cx:pt idx="835">-0.00031087520487820002</cx:pt>
          <cx:pt idx="836">-7.3456095683708755e-05</cx:pt>
          <cx:pt idx="837">1.6591415851992575e-05</cx:pt>
          <cx:pt idx="838">0.000133602585097533</cx:pt>
          <cx:pt idx="839">0.0004101489455078325</cx:pt>
          <cx:pt idx="840">0.00069445608479924746</cx:pt>
          <cx:pt idx="841">-0.0016018430358957475</cx:pt>
          <cx:pt idx="842">-0.00315045329748135</cx:pt>
          <cx:pt idx="843">0.00010082385117699576</cx:pt>
          <cx:pt idx="844">-0.0042777409047858499</cx:pt>
          <cx:pt idx="845">-0.000107189217332945</cx:pt>
          <cx:pt idx="846">0.00045764276579511999</cx:pt>
          <cx:pt idx="847">0.0010566435275280799</cx:pt>
          <cx:pt idx="848">0.00138246804596023</cx:pt>
          <cx:pt idx="849">0.0018943547797126124</cx:pt>
          <cx:pt idx="850">0.00017438713427343075</cx:pt>
          <cx:pt idx="851">0.0015939960398100076</cx:pt>
          <cx:pt idx="852">0.0015216781207786074</cx:pt>
          <cx:pt idx="853">0.0021792140152839552</cx:pt>
          <cx:pt idx="854">0.0079495459857473003</cx:pt>
          <cx:pt idx="855">0.007366909450368225</cx:pt>
          <cx:pt idx="856">0.0067466428257758502</cx:pt>
          <cx:pt idx="857">0.0057633255664094997</cx:pt>
          <cx:pt idx="858">0.0016615123378610501</cx:pt>
          <cx:pt idx="859">-0.00092443295675480254</cx:pt>
          <cx:pt idx="860">-0.0041723986016922246</cx:pt>
          <cx:pt idx="861">-0.0069967735329341746</cx:pt>
          <cx:pt idx="862">-0.003479827558456675</cx:pt>
          <cx:pt idx="863">-0.00052829087671495004</cx:pt>
          <cx:pt idx="864">0.000344165892895545</cx:pt>
          <cx:pt idx="865">0.000180778922021363</cx:pt>
          <cx:pt idx="866">-1.35532731164078e-05</cx:pt>
          <cx:pt idx="867">0.0005201759928868475</cx:pt>
          <cx:pt idx="868">0.00010013500239720899</cx:pt>
          <cx:pt idx="869">-0.00204243370816394</cx:pt>
          <cx:pt idx="870">-0.001362647263279345</cx:pt>
          <cx:pt idx="871">-0.0014643094954629951</cx:pt>
          <cx:pt idx="872">-0.0018770196776932201</cx:pt>
          <cx:pt idx="873">-0.00051471772246027502</cx:pt>
          <cx:pt idx="874">0.0018340714375340501</cx:pt>
          <cx:pt idx="875">-0.0049480403130867249</cx:pt>
          <cx:pt idx="876">-0.0056101283431108746</cx:pt>
          <cx:pt idx="877">-0.0018026318145307925</cx:pt>
          <cx:pt idx="878">0.00026709891494322747</cx:pt>
          <cx:pt idx="879">0.00093097499058933495</cx:pt>
          <cx:pt idx="880">-0.00069333490705228754</cx:pt>
          <cx:pt idx="881">0.0056279331427902752</cx:pt>
          <cx:pt idx="882">0.0055527715868728504</cx:pt>
          <cx:pt idx="883">0.0068041834343784751</cx:pt>
          <cx:pt idx="884">0.00073319429312675253</cx:pt>
          <cx:pt idx="885">-0.001460848713493005</cx:pt>
          <cx:pt idx="886">-0.0030669383491836</cx:pt>
          <cx:pt idx="887">0.00062147164534929003</cx:pt>
          <cx:pt idx="888">-0.0038444614689220249</cx:pt>
          <cx:pt idx="889">0.00011606494921146425</cx:pt>
          <cx:pt idx="890">0.0043729112720264753</cx:pt>
          <cx:pt idx="891">0.0012734766317908999</cx:pt>
          <cx:pt idx="892">0.00160073729493224</cx:pt>
          <cx:pt idx="893">0.0060064882009035498</cx:pt>
          <cx:pt idx="894">0.0090434060940904008</cx:pt>
          <cx:pt idx="895">0.00089032166248588496</cx:pt>
          <cx:pt idx="896">0.0038415327902631999</cx:pt>
          <cx:pt idx="897">0.0048822329692900001</cx:pt>
          <cx:pt idx="898">0.0047048585081591</cx:pt>
          <cx:pt idx="899">0.00244185195995677</cx:pt>
          <cx:pt idx="900">-0.0015235120332563275</cx:pt>
          <cx:pt idx="901">-0.00052492269234891001</cx:pt>
          <cx:pt idx="902">0.0013568767112233724</cx:pt>
          <cx:pt idx="903">-0.0013968442187098349</cx:pt>
          <cx:pt idx="904">-0.00097076062448142998</cx:pt>
          <cx:pt idx="905">-0.00204319642299513</cx:pt>
          <cx:pt idx="906">-0.0025475440017116999</cx:pt>
          <cx:pt idx="907">-0.00083030892645674995</cx:pt>
          <cx:pt idx="908">-0.0003029734812756825</cx:pt>
          <cx:pt idx="909">-1.8425911874961225e-05</cx:pt>
          <cx:pt idx="910">0.00014496953987825999</cx:pt>
          <cx:pt idx="911">0.000718353586773045</cx:pt>
          <cx:pt idx="912">0.00069623639474971255</cx:pt>
          <cx:pt idx="913">-0.0012629724097672425</cx:pt>
          <cx:pt idx="914">-0.0022641059772333652</cx:pt>
          <cx:pt idx="915">-0.00038259399226296751</cx:pt>
          <cx:pt idx="916">-0.0049575636659054748</cx:pt>
          <cx:pt idx="917">0.0053823741584737</cx:pt>
          <cx:pt idx="918">0.0019219788588133949</cx:pt>
          <cx:pt idx="919">0.001170883786278205</cx:pt>
          <cx:pt idx="920">0.0052633178649328502</cx:pt>
          <cx:pt idx="921">0.0033401776198963501</cx:pt>
          <cx:pt idx="922">0.0029167584912375998</cx:pt>
          <cx:pt idx="923">-1.8887212632920376e-05</cx:pt>
          <cx:pt idx="924">0.00064294492371547998</cx:pt>
          <cx:pt idx="925">0.0018179595342153951</cx:pt>
          <cx:pt idx="926">-0.00025944455772982001</cx:pt>
          <cx:pt idx="927">0.0070431024721596498</cx:pt>
          <cx:pt idx="928">0.002292052184128885</cx:pt>
          <cx:pt idx="929">-0.0019968330322312974</cx:pt>
          <cx:pt idx="930">3.0015158620824999e-06</cx:pt>
          <cx:pt idx="931">-0.0029566580521335748</cx:pt>
          <cx:pt idx="932">-0.0057124261109622251</cx:pt>
          <cx:pt idx="933">-0.0041383234538453504</cx:pt>
          <cx:pt idx="934">-0.0030560661043580249</cx:pt>
          <cx:pt idx="935">-0.00031087520487820002</cx:pt>
          <cx:pt idx="936">-7.3456095683708755e-05</cx:pt>
          <cx:pt idx="937">1.6591415851992575e-05</cx:pt>
          <cx:pt idx="938">0.000133602585097533</cx:pt>
          <cx:pt idx="939">0.0004101489455078325</cx:pt>
          <cx:pt idx="940">0.00069445608479924746</cx:pt>
          <cx:pt idx="941">-0.0016018430358957475</cx:pt>
          <cx:pt idx="942">-0.00315045329748135</cx:pt>
          <cx:pt idx="943">0.00010082385117699576</cx:pt>
          <cx:pt idx="944">-0.0042777409047858499</cx:pt>
          <cx:pt idx="945">-0.000107189217332945</cx:pt>
          <cx:pt idx="946">0.00045764276579511999</cx:pt>
          <cx:pt idx="947">0.0010566435275280799</cx:pt>
          <cx:pt idx="948">0.00138246804596023</cx:pt>
          <cx:pt idx="949">0.0018943547797126124</cx:pt>
          <cx:pt idx="950">0.00017438713427343075</cx:pt>
          <cx:pt idx="951">0.0015939960398100076</cx:pt>
          <cx:pt idx="952">0.0015216781207786074</cx:pt>
          <cx:pt idx="953">0.0021792140152839552</cx:pt>
          <cx:pt idx="954">0.0079495459857473003</cx:pt>
          <cx:pt idx="955">0.007366909450368225</cx:pt>
          <cx:pt idx="956">0.0067466428257758502</cx:pt>
          <cx:pt idx="957">0.0057633255664094997</cx:pt>
          <cx:pt idx="958">0.0016615123378610501</cx:pt>
          <cx:pt idx="959">-0.00092443295675480254</cx:pt>
          <cx:pt idx="960">-0.0041723986016922246</cx:pt>
          <cx:pt idx="961">-0.0069967735329341746</cx:pt>
          <cx:pt idx="962">-0.003479827558456675</cx:pt>
          <cx:pt idx="963">-0.00052829087671495004</cx:pt>
          <cx:pt idx="964">0.000344165892895545</cx:pt>
          <cx:pt idx="965">0.000180778922021363</cx:pt>
          <cx:pt idx="966">-1.35532731164078e-05</cx:pt>
          <cx:pt idx="967">0.0005201759928868475</cx:pt>
          <cx:pt idx="968">0.00010013500239720899</cx:pt>
          <cx:pt idx="969">-0.00204243370816394</cx:pt>
          <cx:pt idx="970">-0.001362647263279345</cx:pt>
          <cx:pt idx="971">-0.0014643094954629951</cx:pt>
          <cx:pt idx="972">-0.0018770196776932201</cx:pt>
          <cx:pt idx="973">-0.00051471772246027502</cx:pt>
          <cx:pt idx="974">0.0018340714375340501</cx:pt>
          <cx:pt idx="975">-0.0049480403130867249</cx:pt>
          <cx:pt idx="976">-0.0056101283431108746</cx:pt>
          <cx:pt idx="977">-0.0018026318145307925</cx:pt>
          <cx:pt idx="978">0.00026709891494322747</cx:pt>
          <cx:pt idx="979">0.00093097499058933495</cx:pt>
          <cx:pt idx="980">-0.00069333490705228754</cx:pt>
          <cx:pt idx="981">0.0056279331427902752</cx:pt>
          <cx:pt idx="982">0.0055527715868728504</cx:pt>
          <cx:pt idx="983">0.0068041834343784751</cx:pt>
          <cx:pt idx="984">0.00073319429312675253</cx:pt>
          <cx:pt idx="985">-0.001460848713493005</cx:pt>
          <cx:pt idx="986">-0.0030669383491836</cx:pt>
          <cx:pt idx="987">0.00062147164534929003</cx:pt>
          <cx:pt idx="988">-0.0038444614689220249</cx:pt>
          <cx:pt idx="989">0.00011606494921146425</cx:pt>
          <cx:pt idx="990">0.0043729112720264753</cx:pt>
          <cx:pt idx="991">0.0012734766317908999</cx:pt>
          <cx:pt idx="992">0.00160073729493224</cx:pt>
          <cx:pt idx="993">0.0060064882009035498</cx:pt>
          <cx:pt idx="994">0.0090434060940904008</cx:pt>
          <cx:pt idx="995">0.00089032166248588496</cx:pt>
          <cx:pt idx="996">0.0038415327902631999</cx:pt>
          <cx:pt idx="997">0.0048822329692900001</cx:pt>
          <cx:pt idx="998">0.0047048585081591</cx:pt>
          <cx:pt idx="999">0.00244185195995677</cx:pt>
          <cx:pt idx="1000">-0.0015235120332563275</cx:pt>
          <cx:pt idx="1001">-0.00052492269234891001</cx:pt>
          <cx:pt idx="1002">0.0013568767112233724</cx:pt>
          <cx:pt idx="1003">-0.0013968442187098349</cx:pt>
          <cx:pt idx="1004">-0.00097076062448142998</cx:pt>
          <cx:pt idx="1005">-0.00204319642299513</cx:pt>
          <cx:pt idx="1006">-0.0025475440017116999</cx:pt>
          <cx:pt idx="1007">-0.00083030892645674995</cx:pt>
          <cx:pt idx="1008">-0.0003029734812756825</cx:pt>
          <cx:pt idx="1009">-1.8425911874961225e-05</cx:pt>
          <cx:pt idx="1010">0.00014496953987825999</cx:pt>
          <cx:pt idx="1011">0.000718353586773045</cx:pt>
          <cx:pt idx="1012">0.00069623639474971255</cx:pt>
          <cx:pt idx="1013">-0.0012629724097672425</cx:pt>
          <cx:pt idx="1014">-0.0022641059772333652</cx:pt>
          <cx:pt idx="1015">-0.00038259399226296751</cx:pt>
          <cx:pt idx="1016">-0.0049575636659054748</cx:pt>
          <cx:pt idx="1017">0.0053823741584737</cx:pt>
          <cx:pt idx="1018">0.0019219788588133949</cx:pt>
          <cx:pt idx="1019">0.001170883786278205</cx:pt>
          <cx:pt idx="1020">0.0052633178649328502</cx:pt>
          <cx:pt idx="1021">0.0033401776198963501</cx:pt>
          <cx:pt idx="1022">0.0029167584912375998</cx:pt>
          <cx:pt idx="1023">-1.8887212632920376e-05</cx:pt>
          <cx:pt idx="1024">0.00064294492371547998</cx:pt>
          <cx:pt idx="1025">0.0018179595342153951</cx:pt>
          <cx:pt idx="1026">-0.00025944455772982001</cx:pt>
          <cx:pt idx="1027">0.0070431024721596498</cx:pt>
          <cx:pt idx="1028">0.002292052184128885</cx:pt>
          <cx:pt idx="1029">-0.0019968330322312974</cx:pt>
          <cx:pt idx="1030">3.0015158620824999e-06</cx:pt>
          <cx:pt idx="1031">-0.0029566580521335748</cx:pt>
          <cx:pt idx="1032">-0.0057124261109622251</cx:pt>
          <cx:pt idx="1033">-0.0041383234538453504</cx:pt>
          <cx:pt idx="1034">-0.0030560661043580249</cx:pt>
          <cx:pt idx="1035">-0.00031087520487820002</cx:pt>
          <cx:pt idx="1036">-7.3456095683708755e-05</cx:pt>
          <cx:pt idx="1037">1.6591415851992575e-05</cx:pt>
          <cx:pt idx="1038">0.000133602585097533</cx:pt>
          <cx:pt idx="1039">0.0004101489455078325</cx:pt>
          <cx:pt idx="1040">0.00069445608479924746</cx:pt>
          <cx:pt idx="1041">-0.0016018430358957475</cx:pt>
          <cx:pt idx="1042">-0.00315045329748135</cx:pt>
          <cx:pt idx="1043">0.00010082385117699576</cx:pt>
          <cx:pt idx="1044">-0.0042777409047858499</cx:pt>
          <cx:pt idx="1045">-0.000107189217332945</cx:pt>
          <cx:pt idx="1046">0.00045764276579511999</cx:pt>
          <cx:pt idx="1047">0.0010566435275280799</cx:pt>
          <cx:pt idx="1048">0.00138246804596023</cx:pt>
          <cx:pt idx="1049">0.0018943547797126124</cx:pt>
          <cx:pt idx="1050">0.00017438713427343075</cx:pt>
          <cx:pt idx="1051">0.0015939960398100076</cx:pt>
          <cx:pt idx="1052">0.0015216781207786074</cx:pt>
          <cx:pt idx="1053">0.0021792140152839552</cx:pt>
          <cx:pt idx="1054">0.0079495459857473003</cx:pt>
          <cx:pt idx="1055">0.007366909450368225</cx:pt>
          <cx:pt idx="1056">0.0067466428257758502</cx:pt>
          <cx:pt idx="1057">0.0057633255664094997</cx:pt>
          <cx:pt idx="1058">0.0016615123378610501</cx:pt>
          <cx:pt idx="1059">-0.00092443295675480254</cx:pt>
          <cx:pt idx="1060">-0.0041723986016922246</cx:pt>
          <cx:pt idx="1061">-0.0069967735329341746</cx:pt>
          <cx:pt idx="1062">-0.003479827558456675</cx:pt>
          <cx:pt idx="1063">-0.00052829087671495004</cx:pt>
          <cx:pt idx="1064">0.000344165892895545</cx:pt>
          <cx:pt idx="1065">0.000180778922021363</cx:pt>
          <cx:pt idx="1066">-1.35532731164078e-05</cx:pt>
          <cx:pt idx="1067">0.0005201759928868475</cx:pt>
          <cx:pt idx="1068">0.00010013500239720899</cx:pt>
          <cx:pt idx="1069">-0.00204243370816394</cx:pt>
          <cx:pt idx="1070">-0.001362647263279345</cx:pt>
          <cx:pt idx="1071">-0.0014643094954629951</cx:pt>
          <cx:pt idx="1072">-0.0018770196776932201</cx:pt>
          <cx:pt idx="1073">-0.00051471772246027502</cx:pt>
          <cx:pt idx="1074">0.0018340714375340501</cx:pt>
          <cx:pt idx="1075">-0.0049480403130867249</cx:pt>
          <cx:pt idx="1076">-0.0056101283431108746</cx:pt>
          <cx:pt idx="1077">-0.0018026318145307925</cx:pt>
          <cx:pt idx="1078">0.00026709891494322747</cx:pt>
          <cx:pt idx="1079">0.00093097499058933495</cx:pt>
          <cx:pt idx="1080">-0.00069333490705228754</cx:pt>
          <cx:pt idx="1081">0.0056279331427902752</cx:pt>
          <cx:pt idx="1082">0.0055527715868728504</cx:pt>
          <cx:pt idx="1083">0.0068041834343784751</cx:pt>
        </cx:lvl>
      </cx:numDim>
    </cx:data>
    <cx:data id="7">
      <cx:numDim type="val">
        <cx:f>Sheet2!$H$1:$H$1084</cx:f>
        <cx:lvl ptCount="1084" formatCode="G/通用格式">
          <cx:pt idx="0">0.00059644573769594797</cx:pt>
          <cx:pt idx="1">0.00029080958719831401</cx:pt>
          <cx:pt idx="2">-0.000455193787521059</cx:pt>
          <cx:pt idx="3">-2.67000945063519e-05</cx:pt>
          <cx:pt idx="4">0.000632969669226079</cx:pt>
          <cx:pt idx="5">-0.00052506555196276501</cx:pt>
          <cx:pt idx="6">-8.6720363994892397e-05</cx:pt>
          <cx:pt idx="7">0.00067161136672390603</cx:pt>
          <cx:pt idx="8">3.1597493360202602e-05</cx:pt>
          <cx:pt idx="9">0.00053022614625252199</cx:pt>
          <cx:pt idx="10">0.000582453866051709</cx:pt>
          <cx:pt idx="11">-0.00055651706265286204</cx:pt>
          <cx:pt idx="12">-0.00030529489843433101</cx:pt>
          <cx:pt idx="13">0.00079539304940024695</cx:pt>
          <cx:pt idx="14">-0.00051156045405344099</cx:pt>
          <cx:pt idx="15">0.00019744516800786199</cx:pt>
          <cx:pt idx="16">-9.2286026449462294e-05</cx:pt>
          <cx:pt idx="17">0.00028452463622091799</cx:pt>
          <cx:pt idx="18">-0.00047873048926638101</cx:pt>
          <cx:pt idx="19">-0.00070886309987471603</cx:pt>
          <cx:pt idx="20">-0.00085690596990677201</cx:pt>
          <cx:pt idx="21">2.0027076476737002e-05</cx:pt>
          <cx:pt idx="22">-1.40784470207606e-05</cx:pt>
          <cx:pt idx="23">6.3140435678924695e-05</cx:pt>
          <cx:pt idx="24">0.00062456585797858596</cx:pt>
          <cx:pt idx="25">0.00022540498378359499</cx:pt>
          <cx:pt idx="26">0.00015956178527598699</cx:pt>
          <cx:pt idx="27">-0.000102454459478932</cx:pt>
          <cx:pt idx="28">0.000137453671958652</cx:pt>
          <cx:pt idx="29">-9.4936659826304001e-05</cx:pt>
          <cx:pt idx="30">0.00050831043773668803</cx:pt>
          <cx:pt idx="31">0.0007944023624742</cx:pt>
          <cx:pt idx="32">-0.00026086532362413697</cx:pt>
          <cx:pt idx="33">-0.00048004945881021402</cx:pt>
          <cx:pt idx="34">0.00058438495253675701</cx:pt>
          <cx:pt idx="35">0.00067275995329359704</cx:pt>
          <cx:pt idx="36">0.0023407791553323198</cx:pt>
          <cx:pt idx="37">0.00079293754634101395</cx:pt>
          <cx:pt idx="38">0.0010326976865800001</cx:pt>
          <cx:pt idx="39">0.0015479326176876401</cx:pt>
          <cx:pt idx="40">0.0016926437862149</cx:pt>
          <cx:pt idx="41">0.00248428008081597</cx:pt>
          <cx:pt idx="42">0.0016284024561257499</cx:pt>
          <cx:pt idx="43">0.00174610437453392</cx:pt>
          <cx:pt idx="44">0.0028533097258474798</cx:pt>
          <cx:pt idx="45">0.00124327554533411</cx:pt>
          <cx:pt idx="46">0.00084903046869705704</cx:pt>
          <cx:pt idx="47">0.00078637899440852396</cx:pt>
          <cx:pt idx="48">-0.000147318902253414</cx:pt>
          <cx:pt idx="49">0.00090170594932963296</cx:pt>
          <cx:pt idx="50">0.00066081299520043496</cx:pt>
          <cx:pt idx="51">4.7628634364788203e-05</cx:pt>
          <cx:pt idx="52">0.00055047731198861101</cx:pt>
          <cx:pt idx="53">0.00107409025746108</cx:pt>
          <cx:pt idx="54">0.000417279177763184</cx:pt>
          <cx:pt idx="55">0.00022020080023011301</cx:pt>
          <cx:pt idx="56">-0.00036850266354115902</cx:pt>
          <cx:pt idx="57">0.00031282361593806498</cx:pt>
          <cx:pt idx="58">-0.00024946554732660698</cx:pt>
          <cx:pt idx="59">-0.000105084551124863</cx:pt>
          <cx:pt idx="60">-0.00014031503452775599</cx:pt>
          <cx:pt idx="61">-0.000333619214319443</cx:pt>
          <cx:pt idx="62">0.00066960149728909199</cx:pt>
          <cx:pt idx="63">0.0029085577146799602</cx:pt>
          <cx:pt idx="64">0.0063427427018742898</cx:pt>
          <cx:pt idx="65">0.0077456784796461602</cx:pt>
          <cx:pt idx="66">0.0078970332816279895</cx:pt>
          <cx:pt idx="67">0.0101435033702872</cx:pt>
          <cx:pt idx="68">0.0058033290338673502</cx:pt>
          <cx:pt idx="69">-0.0040319781652360803</cx:pt>
          <cx:pt idx="70">0.0080457137821841208</cx:pt>
          <cx:pt idx="71">0.0078944440691426105</cx:pt>
          <cx:pt idx="72">0.0070378231462023197</cx:pt>
          <cx:pt idx="73">0.0067118787010067103</cx:pt>
          <cx:pt idx="74">0.0085249304167785197</cx:pt>
          <cx:pt idx="75">0.0035022952404979999</cx:pt>
          <cx:pt idx="76">0.0025832136788764399</cx:pt>
          <cx:pt idx="77">0.0020785051256814401</cx:pt>
          <cx:pt idx="78">0.0019035200918732201</cx:pt>
          <cx:pt idx="79">0.00054834262120683202</cx:pt>
          <cx:pt idx="80">0.00063389444324775</cx:pt>
          <cx:pt idx="81">0.00014975689900706299</cx:pt>
          <cx:pt idx="82">-4.3665203069969202e-05</cx:pt>
          <cx:pt idx="83">0.00024990882709085698</cx:pt>
          <cx:pt idx="84">0.00063950137212402398</cx:pt>
          <cx:pt idx="85">-0.00084885308126259604</cx:pt>
          <cx:pt idx="86">-0.00098270723589631397</cx:pt>
          <cx:pt idx="87">-0.000415599308394533</cx:pt>
          <cx:pt idx="88">3.2365705900058803e-05</cx:pt>
          <cx:pt idx="89">-0.00129060397517412</cx:pt>
          <cx:pt idx="90">-0.000150866628330095</cx:pt>
          <cx:pt idx="91">-1.3595319620821e-05</cx:pt>
          <cx:pt idx="92">0.00518095834062938</cx:pt>
          <cx:pt idx="93">0.0192242324430421</cx:pt>
          <cx:pt idx="94">0.0133678290096522</cx:pt>
          <cx:pt idx="95">0.013230038635669499</cx:pt>
          <cx:pt idx="96">0.0029584813762469999</cx:pt>
          <cx:pt idx="97">0.00065072097242739699</cx:pt>
          <cx:pt idx="98">-0.0058431414361318204</cx:pt>
          <cx:pt idx="99">-4.4838834736264499e-05</cx:pt>
          <cx:pt idx="100">0.013551161683095799</cx:pt>
          <cx:pt idx="101">0.0039362968219751699</cx:pt>
          <cx:pt idx="102">-0.00330157467918558</cx:pt>
          <cx:pt idx="103">-0.0031695872411996</cx:pt>
          <cx:pt idx="104">-0.0107106784232304</cx:pt>
          <cx:pt idx="105">-0.0033191525752311901</cx:pt>
          <cx:pt idx="106">-0.00148233597757402</cx:pt>
          <cx:pt idx="107">0.0044749370641122702</cx:pt>
          <cx:pt idx="108">0.00064412797211719499</cx:pt>
          <cx:pt idx="109">-0.00137601501484361</cx:pt>
          <cx:pt idx="110">-0.00020935026053515499</cx:pt>
          <cx:pt idx="111">4.68120905015431e-05</cx:pt>
          <cx:pt idx="112">-4.6902345462304697e-05</cx:pt>
          <cx:pt idx="113">-0.00026394337855120302</cx:pt>
          <cx:pt idx="114">-0.00228987807376747</cx:pt>
          <cx:pt idx="115">-0.00042237114978564699</cx:pt>
          <cx:pt idx="116">-0.00039473239409434501</cx:pt>
          <cx:pt idx="117">-0.0033820510535592101</cx:pt>
          <cx:pt idx="118">-0.0037122417110498299</cx:pt>
          <cx:pt idx="119">0.0053694492246941497</cx:pt>
          <cx:pt idx="120">0.0055828789484334103</cx:pt>
          <cx:pt idx="121">0.016682905379137501</cx:pt>
          <cx:pt idx="122">0.014143026851471299</cx:pt>
          <cx:pt idx="123">0.0064958299279252799</cx:pt>
          <cx:pt idx="124">-0.013257732520509101</cx:pt>
          <cx:pt idx="125">-0.0308546435526896</cx:pt>
          <cx:pt idx="126">-0.0030849844379741498</cx:pt>
          <cx:pt idx="127">0.0040287706341215401</cx:pt>
          <cx:pt idx="128">0.0356209667651049</cx:pt>
          <cx:pt idx="129">0.044365870391090502</cx:pt>
          <cx:pt idx="130">-0.021024002157737701</cx:pt>
          <cx:pt idx="131">-0.0135006195619637</cx:pt>
          <cx:pt idx="132">-0.0097917115139987392</cx:pt>
          <cx:pt idx="133">-0.0073171127650646399</cx:pt>
          <cx:pt idx="134">-0.0139675584634265</cx:pt>
          <cx:pt idx="135">-0.012302454815465901</cx:pt>
          <cx:pt idx="136">0.0019905467106189302</cx:pt>
          <cx:pt idx="137">0.00140019948182099</cx:pt>
          <cx:pt idx="138">0.00111348765620384</cx:pt>
          <cx:pt idx="139">-0.00016015409102376101</cx:pt>
          <cx:pt idx="140">0.00052363611575564504</cx:pt>
          <cx:pt idx="141">-0.00021581193407431201</cx:pt>
          <cx:pt idx="142">0.00033859915716222998</cx:pt>
          <cx:pt idx="143">-0.0017489822212772401</cx:pt>
          <cx:pt idx="144">-0.0049002538016271998</cx:pt>
          <cx:pt idx="145">-0.019641596133275801</cx:pt>
          <cx:pt idx="146">-0.0229129078298504</cx:pt>
          <cx:pt idx="147">0.0043819888970154904</cx:pt>
          <cx:pt idx="148">0.00092395986045410296</cx:pt>
          <cx:pt idx="149">-0.0069990175956726203</cx:pt>
          <cx:pt idx="150">-0.0077709505387931598</cx:pt>
          <cx:pt idx="151">-0.033593937585698702</cx:pt>
          <cx:pt idx="152">-0.035833197777904398</cx:pt>
          <cx:pt idx="153">-0.037000442581909702</cx:pt>
          <cx:pt idx="154">-0.012883773750126001</cx:pt>
          <cx:pt idx="155">-0.00119126458085337</cx:pt>
          <cx:pt idx="156">0.017954344496141202</cx:pt>
          <cx:pt idx="157">0.020012723608762599</cx:pt>
          <cx:pt idx="158">-0.023203847324880001</cx:pt>
          <cx:pt idx="159">-0.019924080837941002</cx:pt>
          <cx:pt idx="160">-0.017549962937214499</cx:pt>
          <cx:pt idx="161">0.014122197627543499</cx:pt>
          <cx:pt idx="162">0.0074678311460864497</cx:pt>
          <cx:pt idx="163">-0.0029035948653586999</cx:pt>
          <cx:pt idx="164">0.0025050252372603998</cx:pt>
          <cx:pt idx="165">0.0077200557146111298</cx:pt>
          <cx:pt idx="166">0.0070159981148729001</cx:pt>
          <cx:pt idx="167">3.0289727091519498e-06</cx:pt>
          <cx:pt idx="168">-0.000221931529509615</cx:pt>
          <cx:pt idx="169">-7.4883930252591803e-05</cx:pt>
          <cx:pt idx="170">-0.00173216990927908</cx:pt>
          <cx:pt idx="171">-0.0045461602793915199</cx:pt>
          <cx:pt idx="172">-0.0074657020956320798</cx:pt>
          <cx:pt idx="173">-0.0223641502582375</cx:pt>
          <cx:pt idx="174">-0.030148518329240301</cx:pt>
          <cx:pt idx="175">0.0025752313067455598</cx:pt>
          <cx:pt idx="176">-0.0029090540733211299</cx:pt>
          <cx:pt idx="177">-0.019772672070054401</cx:pt>
          <cx:pt idx="178">-0.050643929515632798</cx:pt>
          <cx:pt idx="179">-0.034601740106697698</cx:pt>
          <cx:pt idx="180">-0.0012582654792714001</cx:pt>
          <cx:pt idx="181">-0.0038805285683033998</cx:pt>
          <cx:pt idx="182">-0.014055473570141501</cx:pt>
          <cx:pt idx="183">-0.016282738044704401</cx:pt>
          <cx:pt idx="184">-0.0094026801038242895</cx:pt>
          <cx:pt idx="185">-0.0139682722962914</cx:pt>
          <cx:pt idx="186">-0.0143372284712068</cx:pt>
          <cx:pt idx="187">-0.00045574603385393797</cx:pt>
          <cx:pt idx="188">-0.025200093247404201</cx:pt>
          <cx:pt idx="189">-0.0153846059029681</cx:pt>
          <cx:pt idx="190">-0.0062027432608549298</cx:pt>
          <cx:pt idx="191">0.0037014692902800099</cx:pt>
          <cx:pt idx="192">0.0018711836004813799</cx:pt>
          <cx:pt idx="193">0.016977783500342299</cx:pt>
          <cx:pt idx="194">0.0016306632778408201</cx:pt>
          <cx:pt idx="195">0.00044789481443635099</cx:pt>
          <cx:pt idx="196">0.00032379320208486502</cx:pt>
          <cx:pt idx="197">-0.00024963651270068499</cx:pt>
          <cx:pt idx="198">-0.0062601421382809299</cx:pt>
          <cx:pt idx="199">-0.0031594117072463249</cx:pt>
          <cx:pt idx="200">-0.0023048044277808027</cx:pt>
          <cx:pt idx="201">-0.00177855525003204</cx:pt>
          <cx:pt idx="202">-0.0078260690866443754</cx:pt>
          <cx:pt idx="203">-0.0041015993284884752</cx:pt>
          <cx:pt idx="204">-0.00312154922533695</cx:pt>
          <cx:pt idx="205">-0.00751413815152895</cx:pt>
          <cx:pt idx="206">-0.010439777052527049</cx:pt>
          <cx:pt idx="207">-0.0048900222116188751</cx:pt>
          <cx:pt idx="208">0.00343794712648715</cx:pt>
          <cx:pt idx="209">0.0021886669952555626</cx:pt>
          <cx:pt idx="210">-0.010456192383389925</cx:pt>
          <cx:pt idx="211">0.005652495000013075</cx:pt>
          <cx:pt idx="212">-0.010459172594376899</cx:pt>
          <cx:pt idx="213">-0.020490279675713024</cx:pt>
          <cx:pt idx="214">-0.00048094364035794999</cx:pt>
          <cx:pt idx="215">-0.0084296741696564502</cx:pt>
          <cx:pt idx="216">-0.0095636886330576001</cx:pt>
          <cx:pt idx="217">0.0015971611730107901</cx:pt>
          <cx:pt idx="218">0.00463052567227805</cx:pt>
          <cx:pt idx="219">-0.003076112607070925</cx:pt>
          <cx:pt idx="220">-0.00065220472083121002</cx:pt>
          <cx:pt idx="221">0.0041683798075205754</cx:pt>
          <cx:pt idx="222">0.00035922701726960751</cx:pt>
          <cx:pt idx="223">0.00030213948991289252</cx:pt>
          <cx:pt idx="224">-4.2551125771476248e-05</cx:pt>
          <cx:pt idx="225">-9.9064146100389747e-05</cx:pt>
          <cx:pt idx="226">-0.00071694386109504504</cx:pt>
          <cx:pt idx="227">-0.0018960393580591049</cx:pt>
          <cx:pt idx="228">-0.0015127844519476851</cx:pt>
          <cx:pt idx="229">-0.0035034095775383252</cx:pt>
          <cx:pt idx="230">-0.0029073990182006499</cx:pt>
          <cx:pt idx="231">-0.0040324188985955247</cx:pt>
          <cx:pt idx="232">-0.0102419830010392</cx:pt>
          <cx:pt idx="233">-0.010213988251278625</cx:pt>
          <cx:pt idx="234">-0.012712082663371925</cx:pt>
          <cx:pt idx="235">-0.00086647568435799997</cx:pt>
          <cx:pt idx="236">0.00677829401675585</cx:pt>
          <cx:pt idx="237">0.00044683728490684497</cx:pt>
          <cx:pt idx="238">-0.014816257668600025</cx:pt>
          <cx:pt idx="239">-0.0092929330619072499</cx:pt>
          <cx:pt idx="240">-0.0080323881097167753</cx:pt>
          <cx:pt idx="241">-0.011656051652551749</cx:pt>
          <cx:pt idx="242">-0.0088234871140870502</cx:pt>
          <cx:pt idx="243">0.0015515748559724899</cx:pt>
          <cx:pt idx="244">0.0033228728360798002</cx:pt>
          <cx:pt idx="245">0.0041775109282286499</cx:pt>
          <cx:pt idx="246">-0.00079154236350796505</cx:pt>
          <cx:pt idx="247">-0.00067708160416101999</cx:pt>
          <cx:pt idx="248">0.00044025074719345001</cx:pt>
          <cx:pt idx="249">0.0013150361013183176</cx:pt>
          <cx:pt idx="250">0.00051670364383482495</cx:pt>
          <cx:pt idx="251">-6.2547700487752245e-05</cx:pt>
          <cx:pt idx="252">-0.0001145717844874675</cx:pt>
          <cx:pt idx="253">-0.00027953368629126248</cx:pt>
          <cx:pt idx="254">0.000157834333754244</cx:pt>
          <cx:pt idx="255">0.00043599305617330751</cx:pt>
          <cx:pt idx="256">-0.003365509456503575</cx:pt>
          <cx:pt idx="257">-0.0021460013771529424</cx:pt>
          <cx:pt idx="258">-0.0055332709935254753</cx:pt>
          <cx:pt idx="259">-6.2312907633580255e-05</cx:pt>
          <cx:pt idx="260">-0.0013351629787734525</cx:pt>
          <cx:pt idx="261">-0.0038865014152713248</cx:pt>
          <cx:pt idx="262">0.0031338074817992248</cx:pt>
          <cx:pt idx="263">0.0090713445098623748</cx:pt>
          <cx:pt idx="264">0.00041095684575723999</cx:pt>
          <cx:pt idx="265">-0.010021513488395126</cx:pt>
          <cx:pt idx="266">-0.023708108042804724</cx:pt>
          <cx:pt idx="267">-0.017860530780518649</cx:pt>
          <cx:pt idx="268">-0.0069536766723325002</cx:pt>
          <cx:pt idx="269">-0.0035335262752440501</cx:pt>
          <cx:pt idx="270">-0.0033105605013438251</cx:pt>
          <cx:pt idx="271">0.00079216401834291002</cx:pt>
          <cx:pt idx="272">-0.0050225004355570748</cx:pt>
          <cx:pt idx="273">-0.001298843410151175</cx:pt>
          <cx:pt idx="274">0.0023153718979588575</cx:pt>
          <cx:pt idx="275">0.0065603224975307253</cx:pt>
          <cx:pt idx="276">0.0038458345527843749</cx:pt>
          <cx:pt idx="277">-0.00083980806141865005</cx:pt>
          <cx:pt idx="278">-0.0020323112158710226</cx:pt>
          <cx:pt idx="279">-0.0033943065450973749</cx:pt>
          <cx:pt idx="280">0.00026966300586423749</cx:pt>
          <cx:pt idx="281">-2.450382644588645e-05</cx:pt>
          <cx:pt idx="282">-0.0002144667768196495</cx:pt>
          <cx:pt idx="283">0.0015834879936007849</cx:pt>
          <cx:pt idx="284">-0.00386016138307435</cx:pt>
          <cx:pt idx="285">-0.0020556800238840877</cx:pt>
          <cx:pt idx="286">0.0053040402037181503</cx:pt>
          <cx:pt idx="287">0.0096831413001284995</cx:pt>
          <cx:pt idx="288">0.0024724084809891523</cx:pt>
          <cx:pt idx="289">0.0049483274451126253</cx:pt>
          <cx:pt idx="290">0.013340414468354451</cx:pt>
          <cx:pt idx="291">0.0130896991894083</cx:pt>
          <cx:pt idx="292">0.0017809015897602551</cx:pt>
          <cx:pt idx="293">-0.011717524137743475</cx:pt>
          <cx:pt idx="294">-0.019894961912554226</cx:pt>
          <cx:pt idx="295">-0.020641398458989425</cx:pt>
          <cx:pt idx="296">-0.0023238972118097101</cx:pt>
          <cx:pt idx="297">-0.0049641334791128248</cx:pt>
          <cx:pt idx="298">0.0029238062672243001</cx:pt>
          <cx:pt idx="299">-0.0082765276592411206</cx:pt>
          <cx:pt idx="300">-0.039651002219947003</cx:pt>
          <cx:pt idx="301">-0.0117591198384149</cx:pt>
          <cx:pt idx="302">0.0010588111299707199</cx:pt>
          <cx:pt idx="303">0.018969702172101699</cx:pt>
          <cx:pt idx="304">0.0074129192948467204</cx:pt>
          <cx:pt idx="305">-0.011370651723993999</cx:pt>
          <cx:pt idx="306">-0.0076885264966215297</cx:pt>
          <cx:pt idx="307">-0.00228590351746116</cx:pt>
          <cx:pt idx="308">0.00068763650436924303</cx:pt>
          <cx:pt idx="309">-0.000288117763134354</cx:pt>
          <cx:pt idx="310">-0.0018622987091742899</cx:pt>
          <cx:pt idx="311">-0.0043275282601014497</cx:pt>
          <cx:pt idx="312">-0.010585609708261501</cx:pt>
          <cx:pt idx="313">-0.0088148343279166805</cx:pt>
          <cx:pt idx="314">0.017356286909196699</cx:pt>
          <cx:pt idx="315">0.022643012245728799</cx:pt>
          <cx:pt idx="316">0.0076123780842627699</cx:pt>
          <cx:pt idx="317">0.036124274380674601</cx:pt>
          <cx:pt idx="318">0.036280694021690603</cx:pt>
          <cx:pt idx="319">0.036239508014937402</cx:pt>
          <cx:pt idx="320">0.047394470247842199</cx:pt>
          <cx:pt idx="321">0.018408844373945101</cx:pt>
          <cx:pt idx="322">-0.042140964858819401</cx:pt>
          <cx:pt idx="323">-0.046468204544239</cx:pt>
          <cx:pt idx="324">-0.020786589485385702</cx:pt>
          <cx:pt idx="325">0.00205650551526296</cx:pt>
          <cx:pt idx="326">-0.010771735942363501</cx:pt>
          <cx:pt idx="327">0.0026698270746874598</cx:pt>
          <cx:pt idx="328">-0.037350631610517299</cx:pt>
          <cx:pt idx="329">-0.039158569960828803</cx:pt>
          <cx:pt idx="330">-0.030426064341205199</cx:pt>
          <cx:pt idx="331">0.0020813477411310002</cx:pt>
          <cx:pt idx="332">0.0148582823328545</cx:pt>
          <cx:pt idx="333">0.00276508318224025</cx:pt>
          <cx:pt idx="334">0.0023283443089609701</cx:pt>
          <cx:pt idx="335">-0.00056695792791821805</cx:pt>
          <cx:pt idx="336">-0.00017670695937351699</cx:pt>
          <cx:pt idx="337">-0.00079764061922464895</cx:pt>
          <cx:pt idx="338">-0.00055295845123115399</cx:pt>
          <cx:pt idx="339">-0.00370251305966179</cx:pt>
          <cx:pt idx="340">-0.0096876623921286504</cx:pt>
          <cx:pt idx="341">-0.00231688100093575</cx:pt>
          <cx:pt idx="342">0.0049043383232506999</cx:pt>
          <cx:pt idx="343">0.0068933445632673304</cx:pt>
          <cx:pt idx="344">-0.0026147730925347402</cx:pt>
          <cx:pt idx="345">0.024665752601679799</cx:pt>
          <cx:pt idx="346">0.027193079653479401</cx:pt>
          <cx:pt idx="347">0.066874553803889195</cx:pt>
          <cx:pt idx="348">0.0269080131875306</cx:pt>
          <cx:pt idx="349">0.011245212030236</cx:pt>
          <cx:pt idx="350">-0.019890778211701699</cx:pt>
          <cx:pt idx="351">-0.0063439207019183597</cx:pt>
          <cx:pt idx="352">-0.016039146442157301</cx:pt>
          <cx:pt idx="353">0.0075648746378257203</cx:pt>
          <cx:pt idx="354">-0.041991918400265997</cx:pt>
          <cx:pt idx="355">0.0049803525077543598</cx:pt>
          <cx:pt idx="356">-0.0482643155421877</cx:pt>
          <cx:pt idx="357">-0.039274468889510201</cx:pt>
          <cx:pt idx="358">-0.023892404891925199</cx:pt>
          <cx:pt idx="359">0.0085784520483150207</cx:pt>
          <cx:pt idx="360">0.0156033786028951</cx:pt>
          <cx:pt idx="361">-0.0066393950121799499</cx:pt>
          <cx:pt idx="362">-0.0046213137117259396</cx:pt>
          <cx:pt idx="363">-0.00121080166860697</cx:pt>
          <cx:pt idx="364">0.00034705330906151997</cx:pt>
          <cx:pt idx="365">0.00049058648237851603</cx:pt>
          <cx:pt idx="366">-0.00019353674865111301</cx:pt>
          <cx:pt idx="367">-0.0050338608817940503</cx:pt>
          <cx:pt idx="368">-0.019222668344708399</cx:pt>
          <cx:pt idx="369">-0.022901343232720701</cx:pt>
          <cx:pt idx="370">-0.031494062681718303</cx:pt>
          <cx:pt idx="371">-0.033036109061787299</cx:pt>
          <cx:pt idx="372">-0.0086673009981078995</cx:pt>
          <cx:pt idx="373">0.0104509961089815</cx:pt>
          <cx:pt idx="374">0.0025224635435298999</cx:pt>
          <cx:pt idx="375">0.056446295394269402</cx:pt>
          <cx:pt idx="376">0.0236881554546996</cx:pt>
          <cx:pt idx="377">0.0243237728814188</cx:pt>
          <cx:pt idx="378">0.0041224171969924299</cx:pt>
          <cx:pt idx="379">0.0177549546012448</cx:pt>
          <cx:pt idx="380">0.0145731708013581</cx:pt>
          <cx:pt idx="381">-0.0198843274135443</cx:pt>
          <cx:pt idx="382">0.0148082411483262</cx:pt>
          <cx:pt idx="383">-0.0085217768230115096</cx:pt>
          <cx:pt idx="384">-0.026532212395039102</cx:pt>
          <cx:pt idx="385">-0.0100817375774557</cx:pt>
          <cx:pt idx="386">-0.0013360255226419801</cx:pt>
          <cx:pt idx="387">0.0095928850173620395</cx:pt>
          <cx:pt idx="388">0.0076809093183943401</cx:pt>
          <cx:pt idx="389">0.0024908859036379201</cx:pt>
          <cx:pt idx="390">0.00610780717072942</cx:pt>
          <cx:pt idx="391">0.00054373728344203696</cx:pt>
          <cx:pt idx="392">-0.00026060519416767002</cx:pt>
          <cx:pt idx="393">-0.00082042063750071702</cx:pt>
          <cx:pt idx="394">-0.00040372283917867601</cx:pt>
          <cx:pt idx="395">-0.0021184063300324599</cx:pt>
          <cx:pt idx="396">-0.018552228978161799</cx:pt>
          <cx:pt idx="397">-0.031635727384475502</cx:pt>
          <cx:pt idx="398">-0.0215146889626259</cx:pt>
          <cx:pt idx="399">-0.034725368378722497</cx:pt>
          <cx:pt idx="400">-0.0412156253273381</cx:pt>
          <cx:pt idx="401">-0.063855768328656096</cx:pt>
          <cx:pt idx="402">-0.039267827002007399</cx:pt>
          <cx:pt idx="403">-0.0061923515943105101</cx:pt>
          <cx:pt idx="404">-0.0236574702589613</cx:pt>
          <cx:pt idx="405">0.031954978676839399</cx:pt>
          <cx:pt idx="406">0.0062612622953752096</cx:pt>
          <cx:pt idx="407">-0.015134644314480101</cx:pt>
          <cx:pt idx="408">0.00223198072313223</cx:pt>
          <cx:pt idx="409">-0.0097416429997648993</cx:pt>
          <cx:pt idx="410">0.021763801451110801</cx:pt>
          <cx:pt idx="411">-0.025825964787618699</cx:pt>
          <cx:pt idx="412">-0.0280178079169019</cx:pt>
          <cx:pt idx="413">-0.0117691558228924</cx:pt>
          <cx:pt idx="414">-0.0112251569521744</cx:pt>
          <cx:pt idx="415">0.0055783977915764404</cx:pt>
          <cx:pt idx="416">0.016171813381004301</cx:pt>
          <cx:pt idx="417">0.00830059556998115</cx:pt>
          <cx:pt idx="418">0.00379209972436226</cx:pt>
          <cx:pt idx="419">-0.000338013264296391</cx:pt>
          <cx:pt idx="420">-0.00035603017207515102</cx:pt>
          <cx:pt idx="421">-0.00061990731279192805</cx:pt>
          <cx:pt idx="422">-0.00011887754522385101</cx:pt>
          <cx:pt idx="423">-0.0025511179241022399</cx:pt>
          <cx:pt idx="424">-0.016653817098537999</cx:pt>
          <cx:pt idx="425">-0.026367496910905699</cx:pt>
          <cx:pt idx="426">-0.024773087396403499</cx:pt>
          <cx:pt idx="427">-0.019678819261607</cx:pt>
          <cx:pt idx="428">-0.042143796084554201</cx:pt>
          <cx:pt idx="429">-0.074767125982629704</cx:pt>
          <cx:pt idx="430">-0.072264648679105301</cx:pt>
          <cx:pt idx="431">-0.015773507062479101</cx:pt>
          <cx:pt idx="432">0.0137166300606758</cx:pt>
          <cx:pt idx="433">0.046454311080638598</cx:pt>
          <cx:pt idx="434">0.0300401679610958</cx:pt>
          <cx:pt idx="435">0.0051947068817374603</cx:pt>
          <cx:pt idx="436">0.0111188754860976</cx:pt>
          <cx:pt idx="437">-0.0299897924514584</cx:pt>
          <cx:pt idx="438">0.010670015882776</cx:pt>
          <cx:pt idx="439">-0.015764180700936999</cx:pt>
          <cx:pt idx="440">-0.042389305541883297</cx:pt>
          <cx:pt idx="441">-0.040372382501881098</cx:pt>
          <cx:pt idx="442">-0.028224240168270499</cx:pt>
          <cx:pt idx="443">-0.000317009207932676</cx:pt>
          <cx:pt idx="444">0.0112944206730434</cx:pt>
          <cx:pt idx="445">0.011713381170957</cx:pt>
          <cx:pt idx="446">0.00110613935088858</cx:pt>
          <cx:pt idx="447">0.00134223823334454</cx:pt>
          <cx:pt idx="448">-0.000140078600004024</cx:pt>
          <cx:pt idx="449">-4.2332735310682203e-05</cx:pt>
          <cx:pt idx="450">-0.0012712931419926301</cx:pt>
          <cx:pt idx="451">-0.0018350362298623401</cx:pt>
          <cx:pt idx="452">-0.0084302817563871296</cx:pt>
          <cx:pt idx="453">-0.015486040728105201</cx:pt>
          <cx:pt idx="454">-0.0324599278266905</cx:pt>
          <cx:pt idx="455">-0.038217180546470803</cx:pt>
          <cx:pt idx="456">-0.055904623250394303</cx:pt>
          <cx:pt idx="457">-0.079069188977095597</cx:pt>
          <cx:pt idx="458">-0.061701615169403798</cx:pt>
          <cx:pt idx="459">0.00356056402090395</cx:pt>
          <cx:pt idx="460">0.068064266975330107</cx:pt>
          <cx:pt idx="461">0.065622289720743299</cx:pt>
          <cx:pt idx="462">0.073490193927787703</cx:pt>
          <cx:pt idx="463">0.0094859015739260297</cx:pt>
          <cx:pt idx="464">0.00148688308176566</cx:pt>
          <cx:pt idx="465">-0.025675362683566901</cx:pt>
          <cx:pt idx="466">-0.0090036634820412909</cx:pt>
          <cx:pt idx="467">0.010664655075972499</cx:pt>
          <cx:pt idx="468">-0.023182394682048298</cx:pt>
          <cx:pt idx="469">-0.0574128643806796</cx:pt>
          <cx:pt idx="470">-0.0399773440807875</cx:pt>
          <cx:pt idx="471">-0.0077460044280423298</cx:pt>
          <cx:pt idx="472">-0.00031118934379922798</cx:pt>
          <cx:pt idx="473">0.0079699907096628698</cx:pt>
          <cx:pt idx="474">-0.0013143712845572399</cx:pt>
          <cx:pt idx="475">0.00059626256951183804</cx:pt>
          <cx:pt idx="476">0.00056060619229206796</cx:pt>
          <cx:pt idx="477">3.7492086411521099e-05</cx:pt>
          <cx:pt idx="478">-0.00073597006319845197</cx:pt>
          <cx:pt idx="479">-0.0015428551200695299</cx:pt>
          <cx:pt idx="480">-0.0063695515773703098</cx:pt>
          <cx:pt idx="481">-0.0106467676354622</cx:pt>
          <cx:pt idx="482">-0.032896814155244501</cx:pt>
          <cx:pt idx="483">-0.048754869740072697</cx:pt>
          <cx:pt idx="484">-0.078013635181930593</cx:pt>
          <cx:pt idx="485">-0.10343770584968499</cx:pt>
          <cx:pt idx="486">-0.037122480518751798</cx:pt>
          <cx:pt idx="487">0.0682302877512619</cx:pt>
          <cx:pt idx="488">0.097379518259646705</cx:pt>
          <cx:pt idx="489">0.064148004387616794</cx:pt>
          <cx:pt idx="490">0.0038808669988574401</cx:pt>
          <cx:pt idx="491">-0.031047218331033799</cx:pt>
          <cx:pt idx="492">-0.0093076635769301294</cx:pt>
          <cx:pt idx="493">-0.021970745466707301</cx:pt>
          <cx:pt idx="494">-0.0083082569965333402</cx:pt>
          <cx:pt idx="495">0.014268087673051801</cx:pt>
          <cx:pt idx="496">-0.0182324634387835</cx:pt>
          <cx:pt idx="497">-0.044794160648215703</cx:pt>
          <cx:pt idx="498">-0.033221530961402602</cx:pt>
          <cx:pt idx="499">-0.011601367766563699</cx:pt>
          <cx:pt idx="500">-0.00145595917408134</cx:pt>
          <cx:pt idx="501">-0.00080863162371727095</cx:pt>
          <cx:pt idx="502">-0.0028592051215554802</cx:pt>
          <cx:pt idx="503">-0.00054651183835084996</cx:pt>
          <cx:pt idx="504">-1.5100286506674299e-05</cx:pt>
          <cx:pt idx="505">-0.00048599748391097</cx:pt>
          <cx:pt idx="506">-0.0018256119061996301</cx:pt>
          <cx:pt idx="507">-0.00279778622150539</cx:pt>
          <cx:pt idx="508">-0.0056735266124757202</cx:pt>
          <cx:pt idx="509">-0.0080783283434801099</cx:pt>
          <cx:pt idx="510">-0.0314011506746334</cx:pt>
          <cx:pt idx="511">-0.055429857585340303</cx:pt>
          <cx:pt idx="512">-0.088989942768967406</cx:pt>
          <cx:pt idx="513">-0.082818326963238501</cx:pt>
          <cx:pt idx="514">0.040320035949841397</cx:pt>
          <cx:pt idx="515">0.080693955541730297</cx:pt>
          <cx:pt idx="516">0.115987321476595</cx:pt>
          <cx:pt idx="517">0.026186209064465501</cx:pt>
          <cx:pt idx="518">-0.072313800457760397</cx:pt>
          <cx:pt idx="519">-0.018337029970215701</cx:pt>
          <cx:pt idx="520">-0.055859708127820797</cx:pt>
          <cx:pt idx="521">-0.050178390742685201</cx:pt>
          <cx:pt idx="522">-0.017707244742958799</cx:pt>
          <cx:pt idx="523">-0.0161047051129127</cx:pt>
          <cx:pt idx="524">-0.040957370352339401</cx:pt>
          <cx:pt idx="525">-0.040161792231939802</cx:pt>
          <cx:pt idx="526">-0.017564531139763501</cx:pt>
          <cx:pt idx="527">6.3209664838331493e-05</cx:pt>
          <cx:pt idx="528">0.0079564290614379894</cx:pt>
          <cx:pt idx="529">0.00358097706671815</cx:pt>
          <cx:pt idx="530">-0.00105634040715161</cx:pt>
          <cx:pt idx="531">-0.00037894176278141799</cx:pt>
          <cx:pt idx="532">0.00022141679823308201</cx:pt>
          <cx:pt idx="533">-0.0010559298377698801</cx:pt>
          <cx:pt idx="534">-0.00039618955221973199</cx:pt>
          <cx:pt idx="535">-0.0043197729850751</cx:pt>
          <cx:pt idx="536">-0.0073660823260484403</cx:pt>
          <cx:pt idx="537">-0.019079191767627599</cx:pt>
          <cx:pt idx="538">-0.032268001811250398</cx:pt>
          <cx:pt idx="539">-0.057550665309028998</cx:pt>
          <cx:pt idx="540">-0.079286155416509005</cx:pt>
          <cx:pt idx="541">-0.065170635324408893</cx:pt>
          <cx:pt idx="542">0.081801003435962805</cx:pt>
          <cx:pt idx="543">0.100616653640362</cx:pt>
          <cx:pt idx="544">0.071411773753753099</cx:pt>
          <cx:pt idx="545">-0.00243838112348821</cx:pt>
          <cx:pt idx="546">-0.052326889722811</cx:pt>
          <cx:pt idx="547">-0.0509428742663754</cx:pt>
          <cx:pt idx="548">-0.050196492653835703</cx:pt>
          <cx:pt idx="549">-0.021446953444678701</cx:pt>
          <cx:pt idx="550">0.0224315772618984</cx:pt>
          <cx:pt idx="551">-0.0090893243604880693</cx:pt>
          <cx:pt idx="552">-0.031061493834374201</cx:pt>
          <cx:pt idx="553">-0.041455591651434899</cx:pt>
          <cx:pt idx="554">-0.014244843775623701</cx:pt>
          <cx:pt idx="555">0.00350544843445456</cx:pt>
          <cx:pt idx="556">0.0034958825213632998</cx:pt>
          <cx:pt idx="557">0.0033418078002243</cx:pt>
          <cx:pt idx="558">0.00054805249549421395</cx:pt>
          <cx:pt idx="559">0.00032403774248006902</cx:pt>
          <cx:pt idx="560">0.00049914347940149502</cx:pt>
          <cx:pt idx="561">-0.00064413557948332103</cx:pt>
          <cx:pt idx="562">0.00062067363196929403</cx:pt>
          <cx:pt idx="563">0.000239230161183011</cx:pt>
          <cx:pt idx="564">-0.0039938448207295502</cx:pt>
          <cx:pt idx="565">-0.0111398055745705</cx:pt>
          <cx:pt idx="566">-0.021829917969780399</cx:pt>
          <cx:pt idx="567">-0.050215652072331397</cx:pt>
          <cx:pt idx="568">-0.076482058067076697</cx:pt>
          <cx:pt idx="569">-0.0276652339427087</cx:pt>
          <cx:pt idx="570">0.095862655810913702</cx:pt>
          <cx:pt idx="571">0.131677937556434</cx:pt>
          <cx:pt idx="572">0.074603463863116296</cx:pt>
          <cx:pt idx="573">0.0093207298986231202</cx:pt>
          <cx:pt idx="574">-0.015674374052257599</cx:pt>
          <cx:pt idx="575">0.011223349569272401</cx:pt>
          <cx:pt idx="576">-0.0044794848619847203</cx:pt>
          <cx:pt idx="577">0.0029580840051540601</cx:pt>
          <cx:pt idx="578">0.0370879953707395</cx:pt>
          <cx:pt idx="579">-0.018618903831317399</cx:pt>
          <cx:pt idx="580">-0.031202557424300399</cx:pt>
          <cx:pt idx="581">-0.030195019866882802</cx:pt>
          <cx:pt idx="582">-0.016692011366271998</cx:pt>
          <cx:pt idx="583">-0.0016401861042389201</cx:pt>
          <cx:pt idx="584">0.0010778582369757701</cx:pt>
          <cx:pt idx="585">0.0040721080871732301</cx:pt>
          <cx:pt idx="586">-0.00054073555122517605</cx:pt>
          <cx:pt idx="587">0.00067613892658767297</cx:pt>
          <cx:pt idx="588">0.00031389182445941101</cx:pt>
          <cx:pt idx="589">0.00036764022886511498</cx:pt>
          <cx:pt idx="590">0.00142978424106855</cx:pt>
          <cx:pt idx="591">0.0012343243595472899</cx:pt>
          <cx:pt idx="592">-0.00228982711828647</cx:pt>
          <cx:pt idx="593">-0.012000274168487399</cx:pt>
          <cx:pt idx="594">-0.019663745449531801</cx:pt>
          <cx:pt idx="595">-0.048510670856670997</cx:pt>
          <cx:pt idx="596">-0.052320729098901599</cx:pt>
          <cx:pt idx="597">-0.0104186855517115</cx:pt>
          <cx:pt idx="598">0.011503704767519799</cx:pt>
          <cx:pt idx="599">0.073570628918736697</cx:pt>
          <cx:pt idx="600">0.056385037840892202</cx:pt>
          <cx:pt idx="601">0.080724472592710594</cx:pt>
          <cx:pt idx="602">0.051453019181650302</cx:pt>
          <cx:pt idx="603">0.041606855077856199</cx:pt>
          <cx:pt idx="604">-0.00071540663205004503</cx:pt>
          <cx:pt idx="605">0.0475559525081998</cx:pt>
          <cx:pt idx="606">0.0103486676652675</cx:pt>
          <cx:pt idx="607">0.0049402903027521497</cx:pt>
          <cx:pt idx="608">-0.039101115107232402</cx:pt>
          <cx:pt idx="609">-0.0287714478229745</cx:pt>
          <cx:pt idx="610">0.0121601572990133</cx:pt>
          <cx:pt idx="611">0.0066278098347173804</cx:pt>
          <cx:pt idx="612">0.0016608237700807399</cx:pt>
          <cx:pt idx="613">0.0020932241169982499</cx:pt>
          <cx:pt idx="614">0.00020170611584663701</cx:pt>
          <cx:pt idx="615">-0.00033110595956536699</cx:pt>
          <cx:pt idx="616">0.00055041725623155495</cx:pt>
          <cx:pt idx="617">0.00071014527327320899</cx:pt>
          <cx:pt idx="618">0.00075057203822533405</cx:pt>
          <cx:pt idx="619">0.0032991879524220898</cx:pt>
          <cx:pt idx="620">0.0057352346832717001</cx:pt>
          <cx:pt idx="621">-0.0065598414478915297</cx:pt>
          <cx:pt idx="622">-0.021543407468072099</cx:pt>
          <cx:pt idx="623">-0.025036957627993999</cx:pt>
          <cx:pt idx="624">-0.046388195675742601</cx:pt>
          <cx:pt idx="625">-0.0380778369669088</cx:pt>
          <cx:pt idx="626">-0.0318133725010145</cx:pt>
          <cx:pt idx="627">0.020358096790938401</cx:pt>
          <cx:pt idx="628">0.033402528963226402</cx:pt>
          <cx:pt idx="629">0.044618247895125002</cx:pt>
          <cx:pt idx="630">0.054362595848319602</cx:pt>
          <cx:pt idx="631">0.072686234282483705</cx:pt>
          <cx:pt idx="632">0.042098264421717498</cx:pt>
          <cx:pt idx="633">0.025918679147737302</cx:pt>
          <cx:pt idx="634">0.010769591835809601</cx:pt>
          <cx:pt idx="635">-0.0054626744976581203</cx:pt>
          <cx:pt idx="636">-0.015000595152151699</cx:pt>
          <cx:pt idx="637">0.0030513481923742898</cx:pt>
          <cx:pt idx="638">0.0148682073680944</cx:pt>
          <cx:pt idx="639">0.00389427389348901</cx:pt>
          <cx:pt idx="640">0.0035695174315434298</cx:pt>
          <cx:pt idx="641">0.0033732923313647598</cx:pt>
          <cx:pt idx="642">0.00029573078038582998</cx:pt>
          <cx:pt idx="643">-0.00052686524140058795</cx:pt>
          <cx:pt idx="644">0.00040099515073508502</cx:pt>
          <cx:pt idx="645">0.00047632090520768498</cx:pt>
          <cx:pt idx="646">7.7918044766960004e-05</cx:pt>
          <cx:pt idx="647">0.0030705876542398802</cx:pt>
          <cx:pt idx="648">0.0052652344568702002</cx:pt>
          <cx:pt idx="649">-0.00476013277969439</cx:pt>
          <cx:pt idx="650">-0.0257358558229983</cx:pt>
          <cx:pt idx="651">-0.027461275328443901</cx:pt>
          <cx:pt idx="652">-0.026751628206922499</cx:pt>
          <cx:pt idx="653">-0.044784311094074797</cx:pt>
          <cx:pt idx="654">-0.029262905923660099</cx:pt>
          <cx:pt idx="655">0.0089723201642990802</cx:pt>
          <cx:pt idx="656">0.032065449653165802</cx:pt>
          <cx:pt idx="657">0.065801556598613503</cx:pt>
          <cx:pt idx="658">0.072522898892595694</cx:pt>
          <cx:pt idx="659">0.071605561978226595</cx:pt>
          <cx:pt idx="660">0.064822130722142005</cx:pt>
          <cx:pt idx="661">0.035313234249644797</cx:pt>
          <cx:pt idx="662">0.050240476039287503</cx:pt>
          <cx:pt idx="663">0.013462981372902401</cx:pt>
          <cx:pt idx="664">0.015190963759164001</cx:pt>
          <cx:pt idx="665">0.019192994823545601</cx:pt>
          <cx:pt idx="666">0.019823888347185702</cx:pt>
          <cx:pt idx="667">0.00588181779736297</cx:pt>
          <cx:pt idx="668">0.0032674478065282601</cx:pt>
          <cx:pt idx="669">0.0040897513212918698</cx:pt>
          <cx:pt idx="670">-0.00022801170639540899</cx:pt>
          <cx:pt idx="671">-0.00080640503306410197</cx:pt>
          <cx:pt idx="672">-0.00068481688126483301</cx:pt>
          <cx:pt idx="673">-0.00050222081716557202</cx:pt>
          <cx:pt idx="674">-0.00029562532838482301</cx:pt>
          <cx:pt idx="675">-0.00054286146734728897</cx:pt>
          <cx:pt idx="676">-0.0049709574152872601</cx:pt>
          <cx:pt idx="677">-0.0126313039365041</cx:pt>
          <cx:pt idx="678">-0.015726243821094801</cx:pt>
          <cx:pt idx="679">-0.0336973733901689</cx:pt>
          <cx:pt idx="680">-0.039373810904264103</cx:pt>
          <cx:pt idx="681">-0.030898357382002101</cx:pt>
          <cx:pt idx="682">-0.050295910429658301</cx:pt>
          <cx:pt idx="683">-0.015500191301237001</cx:pt>
          <cx:pt idx="684">0.059728376337593599</cx:pt>
          <cx:pt idx="685">0.054274089398592303</cx:pt>
          <cx:pt idx="686">0.057811038510420298</cx:pt>
          <cx:pt idx="687">0.066889328027089204</cx:pt>
          <cx:pt idx="688">0.082206874436840993</cx:pt>
          <cx:pt idx="689">0.0204320832752663</cx:pt>
          <cx:pt idx="690">0.030975793658129702</cx:pt>
          <cx:pt idx="691">0.0194224576380576</cx:pt>
          <cx:pt idx="692">0.0173813510050328</cx:pt>
          <cx:pt idx="693">-0.0013382558416864801</cx:pt>
          <cx:pt idx="694">-0.00082607902454227204</cx:pt>
          <cx:pt idx="695">-0.0024557126022647499</cx:pt>
          <cx:pt idx="696">0.0050865376540121</cx:pt>
          <cx:pt idx="697">0.00149671171128777</cx:pt>
          <cx:pt idx="698">0.00045713012058768099</cx:pt>
          <cx:pt idx="699">9.8517201703560801e-05</cx:pt>
          <cx:pt idx="700">0.00025818063073751002</cx:pt>
          <cx:pt idx="701">-0.00027775809870099298</cx:pt>
          <cx:pt idx="702">0.000118121296467595</cx:pt>
          <cx:pt idx="703">-0.00095084823114942102</cx:pt>
          <cx:pt idx="704">-0.00392858546022658</cx:pt>
          <cx:pt idx="705">-0.0084832531259040195</cx:pt>
          <cx:pt idx="706">-0.0044667153146558903</cx:pt>
          <cx:pt idx="707">-0.015826554035970199</cx:pt>
          <cx:pt idx="708">-0.032155929754770801</cx:pt>
          <cx:pt idx="709">-0.018459549176609399</cx:pt>
          <cx:pt idx="710">0.0183928235050646</cx:pt>
          <cx:pt idx="711">0.0038226871011364399</cx:pt>
          <cx:pt idx="712">-0.018531949059682501</cx:pt>
          <cx:pt idx="713">-0.019201107745419201</cx:pt>
          <cx:pt idx="714">0.00368964112857586</cx:pt>
          <cx:pt idx="715">0.020955799084727899</cx:pt>
          <cx:pt idx="716">0.0265295111008567</cx:pt>
          <cx:pt idx="717">0.048724886872747501</cx:pt>
          <cx:pt idx="718">0.035658001122544303</cx:pt>
          <cx:pt idx="719">0.020175318718674298</cx:pt>
          <cx:pt idx="720">0.0075205987564914397</cx:pt>
          <cx:pt idx="721">-0.0019723949934427501</cx:pt>
          <cx:pt idx="722">-0.0073327255145085</cx:pt>
          <cx:pt idx="723">-0.0044037051571861902</cx:pt>
          <cx:pt idx="724">-0.000675077710677056</cx:pt>
          <cx:pt idx="725">5.1782424396856301e-05</cx:pt>
          <cx:pt idx="726">0.00062831842306720301</cx:pt>
          <cx:pt idx="727">-0.000320377680521804</cx:pt>
          <cx:pt idx="728">0.00059727993545016897</cx:pt>
          <cx:pt idx="729">-0.00030490902397577798</cx:pt>
          <cx:pt idx="730">0.0010518469243000199</cx:pt>
          <cx:pt idx="731">-9.3061133555952405e-06</cx:pt>
          <cx:pt idx="732">-0.00052122979016178605</cx:pt>
          <cx:pt idx="733">-0.00168616857905505</cx:pt>
          <cx:pt idx="734">-0.00326497144223368</cx:pt>
          <cx:pt idx="735">-0.0051104109181761203</cx:pt>
          <cx:pt idx="736">-0.0063096706388768202</cx:pt>
          <cx:pt idx="737">-0.0087212805037521109</cx:pt>
          <cx:pt idx="738">-0.0069636485982147202</cx:pt>
          <cx:pt idx="739">-0.0018293783421556801</cx:pt>
          <cx:pt idx="740">-0.00094241922958679598</cx:pt>
          <cx:pt idx="741">-0.0102156642050799</cx:pt>
          <cx:pt idx="742">-0.019270347589889301</cx:pt>
          <cx:pt idx="743">-0.0064255838127576202</cx:pt>
          <cx:pt idx="744">0.0055070973210763503</cx:pt>
          <cx:pt idx="745">0.00771276196731897</cx:pt>
          <cx:pt idx="746">-0.0030784339137803801</cx:pt>
          <cx:pt idx="747">-0.0051549369287484997</cx:pt>
          <cx:pt idx="748">-0.00057124016637010301</cx:pt>
          <cx:pt idx="749">-0.000405946085522324</cx:pt>
          <cx:pt idx="750">-0.00108705079531673</cx:pt>
          <cx:pt idx="751">-0.00061548995128389095</cx:pt>
          <cx:pt idx="752">-0.00039858986110550198</cx:pt>
          <cx:pt idx="753">-0.000147823368197673</cx:pt>
          <cx:pt idx="754">0.000214871032251004</cx:pt>
          <cx:pt idx="755">-8.2182965242125005e-05</cx:pt>
          <cx:pt idx="756">0.00024081621621948801</cx:pt>
          <cx:pt idx="757">0.000200889438792886</cx:pt>
          <cx:pt idx="758">-0.00055998563939084001</cx:pt>
          <cx:pt idx="759">9.5866539553470905e-05</cx:pt>
          <cx:pt idx="760">1.8111954161022101e-05</cx:pt>
          <cx:pt idx="761">0.000237923903677057</cx:pt>
          <cx:pt idx="762">3.70935921723592e-06</cx:pt>
          <cx:pt idx="763">-0.00096679475030215199</cx:pt>
          <cx:pt idx="764">0.00052982306253907202</cx:pt>
          <cx:pt idx="765">-0.000104592197857485</cx:pt>
          <cx:pt idx="766">-0.00086044104029927996</cx:pt>
          <cx:pt idx="767">0.000120794438781582</cx:pt>
          <cx:pt idx="768">-0.00059241638166961401</cx:pt>
          <cx:pt idx="769">-0.0029115642377825698</cx:pt>
          <cx:pt idx="770">-0.0022451065338482102</cx:pt>
          <cx:pt idx="771">0.000132594206221682</cx:pt>
          <cx:pt idx="772">-0.00150096671229302</cx:pt>
          <cx:pt idx="773">-0.00245671928997285</cx:pt>
          <cx:pt idx="774">-0.0065737719645734298</cx:pt>
          <cx:pt idx="775">-0.00039773906655625701</cx:pt>
          <cx:pt idx="776">-0.00011270497210407401</cx:pt>
          <cx:pt idx="777">0.00075120667273837198</cx:pt>
          <cx:pt idx="778">0.000440461780255631</cx:pt>
          <cx:pt idx="779">-6.5024843757612505e-05</cx:pt>
          <cx:pt idx="780">0.00046447025190745098</cx:pt>
          <cx:pt idx="781">-0.00048437399921984301</cx:pt>
          <cx:pt idx="782">-0.00045689357619851901</cx:pt>
          <cx:pt idx="783">6.64471834220023e-05</cx:pt>
          <cx:pt idx="784">-0.0031594117072463249</cx:pt>
          <cx:pt idx="785">-0.0023048044277808027</cx:pt>
          <cx:pt idx="786">-0.00177855525003204</cx:pt>
          <cx:pt idx="787">-0.0078260690866443754</cx:pt>
          <cx:pt idx="788">-0.0041015993284884752</cx:pt>
          <cx:pt idx="789">-0.00312154922533695</cx:pt>
          <cx:pt idx="790">-0.00751413815152895</cx:pt>
          <cx:pt idx="791">-0.010439777052527049</cx:pt>
          <cx:pt idx="792">-0.0048900222116188751</cx:pt>
          <cx:pt idx="793">0.00343794712648715</cx:pt>
          <cx:pt idx="794">0.0021886669952555626</cx:pt>
          <cx:pt idx="795">-0.010456192383389925</cx:pt>
          <cx:pt idx="796">0.005652495000013075</cx:pt>
          <cx:pt idx="797">-0.010459172594376899</cx:pt>
          <cx:pt idx="798">-0.020490279675713024</cx:pt>
          <cx:pt idx="799">-0.00048094364035794999</cx:pt>
          <cx:pt idx="800">-0.0084296741696564502</cx:pt>
          <cx:pt idx="801">-0.0095636886330576001</cx:pt>
          <cx:pt idx="802">0.0015971611730107901</cx:pt>
          <cx:pt idx="803">0.00463052567227805</cx:pt>
          <cx:pt idx="804">-0.003076112607070925</cx:pt>
          <cx:pt idx="805">-0.00065220472083121002</cx:pt>
          <cx:pt idx="806">0.0041683798075205754</cx:pt>
          <cx:pt idx="807">0.00035922701726960751</cx:pt>
          <cx:pt idx="808">0.00030213948991289252</cx:pt>
          <cx:pt idx="809">-4.2551125771476248e-05</cx:pt>
          <cx:pt idx="810">-9.9064146100389747e-05</cx:pt>
          <cx:pt idx="811">-0.00071694386109504504</cx:pt>
          <cx:pt idx="812">-0.0018960393580591049</cx:pt>
          <cx:pt idx="813">-0.0015127844519476851</cx:pt>
          <cx:pt idx="814">-0.0035034095775383252</cx:pt>
          <cx:pt idx="815">-0.0029073990182006499</cx:pt>
          <cx:pt idx="816">-0.0040324188985955247</cx:pt>
          <cx:pt idx="817">-0.0102419830010392</cx:pt>
          <cx:pt idx="818">-0.010213988251278625</cx:pt>
          <cx:pt idx="819">-0.012712082663371925</cx:pt>
          <cx:pt idx="820">-0.00086647568435799997</cx:pt>
          <cx:pt idx="821">0.00677829401675585</cx:pt>
          <cx:pt idx="822">0.00044683728490684497</cx:pt>
          <cx:pt idx="823">-0.014816257668600025</cx:pt>
          <cx:pt idx="824">-0.0092929330619072499</cx:pt>
          <cx:pt idx="825">-0.0080323881097167753</cx:pt>
          <cx:pt idx="826">-0.011656051652551749</cx:pt>
          <cx:pt idx="827">-0.0088234871140870502</cx:pt>
          <cx:pt idx="828">0.0015515748559724899</cx:pt>
          <cx:pt idx="829">0.0033228728360798002</cx:pt>
          <cx:pt idx="830">0.0041775109282286499</cx:pt>
          <cx:pt idx="831">-0.00079154236350796505</cx:pt>
          <cx:pt idx="832">-0.00067708160416101999</cx:pt>
          <cx:pt idx="833">0.00044025074719345001</cx:pt>
          <cx:pt idx="834">0.0013150361013183176</cx:pt>
          <cx:pt idx="835">0.00051670364383482495</cx:pt>
          <cx:pt idx="836">-6.2547700487752245e-05</cx:pt>
          <cx:pt idx="837">-0.0001145717844874675</cx:pt>
          <cx:pt idx="838">-0.00027953368629126248</cx:pt>
          <cx:pt idx="839">0.000157834333754244</cx:pt>
          <cx:pt idx="840">0.00043599305617330751</cx:pt>
          <cx:pt idx="841">-0.003365509456503575</cx:pt>
          <cx:pt idx="842">-0.0021460013771529424</cx:pt>
          <cx:pt idx="843">-0.0055332709935254753</cx:pt>
          <cx:pt idx="844">-6.2312907633580255e-05</cx:pt>
          <cx:pt idx="845">-0.0013351629787734525</cx:pt>
          <cx:pt idx="846">-0.0038865014152713248</cx:pt>
          <cx:pt idx="847">0.0031338074817992248</cx:pt>
          <cx:pt idx="848">0.0090713445098623748</cx:pt>
          <cx:pt idx="849">0.00041095684575723999</cx:pt>
          <cx:pt idx="850">-0.010021513488395126</cx:pt>
          <cx:pt idx="851">-0.023708108042804724</cx:pt>
          <cx:pt idx="852">-0.017860530780518649</cx:pt>
          <cx:pt idx="853">-0.0069536766723325002</cx:pt>
          <cx:pt idx="854">-0.0035335262752440501</cx:pt>
          <cx:pt idx="855">-0.0033105605013438251</cx:pt>
          <cx:pt idx="856">0.00079216401834291002</cx:pt>
          <cx:pt idx="857">-0.0050225004355570748</cx:pt>
          <cx:pt idx="858">-0.001298843410151175</cx:pt>
          <cx:pt idx="859">0.0023153718979588575</cx:pt>
          <cx:pt idx="860">0.0065603224975307253</cx:pt>
          <cx:pt idx="861">0.0038458345527843749</cx:pt>
          <cx:pt idx="862">-0.00083980806141865005</cx:pt>
          <cx:pt idx="863">-0.0020323112158710226</cx:pt>
          <cx:pt idx="864">-0.0033943065450973749</cx:pt>
          <cx:pt idx="865">0.00026966300586423749</cx:pt>
          <cx:pt idx="866">-2.450382644588645e-05</cx:pt>
          <cx:pt idx="867">-0.0002144667768196495</cx:pt>
          <cx:pt idx="868">0.0015834879936007849</cx:pt>
          <cx:pt idx="869">-0.00386016138307435</cx:pt>
          <cx:pt idx="870">-0.0020556800238840877</cx:pt>
          <cx:pt idx="871">0.0053040402037181503</cx:pt>
          <cx:pt idx="872">0.0096831413001284995</cx:pt>
          <cx:pt idx="873">0.0024724084809891523</cx:pt>
          <cx:pt idx="874">0.0049483274451126253</cx:pt>
          <cx:pt idx="875">0.013340414468354451</cx:pt>
          <cx:pt idx="876">0.0130896991894083</cx:pt>
          <cx:pt idx="877">0.0017809015897602551</cx:pt>
          <cx:pt idx="878">-0.011717524137743475</cx:pt>
          <cx:pt idx="879">-0.019894961912554226</cx:pt>
          <cx:pt idx="880">-0.020641398458989425</cx:pt>
          <cx:pt idx="881">-0.0023238972118097101</cx:pt>
          <cx:pt idx="882">-0.0049641334791128248</cx:pt>
          <cx:pt idx="883">0.0029238062672243001</cx:pt>
          <cx:pt idx="884">-0.0031594117072463249</cx:pt>
          <cx:pt idx="885">-0.0023048044277808027</cx:pt>
          <cx:pt idx="886">-0.00177855525003204</cx:pt>
          <cx:pt idx="887">-0.0078260690866443754</cx:pt>
          <cx:pt idx="888">-0.0041015993284884752</cx:pt>
          <cx:pt idx="889">-0.00312154922533695</cx:pt>
          <cx:pt idx="890">-0.00751413815152895</cx:pt>
          <cx:pt idx="891">-0.010439777052527049</cx:pt>
          <cx:pt idx="892">-0.0048900222116188751</cx:pt>
          <cx:pt idx="893">0.00343794712648715</cx:pt>
          <cx:pt idx="894">0.0021886669952555626</cx:pt>
          <cx:pt idx="895">-0.010456192383389925</cx:pt>
          <cx:pt idx="896">0.005652495000013075</cx:pt>
          <cx:pt idx="897">-0.010459172594376899</cx:pt>
          <cx:pt idx="898">-0.020490279675713024</cx:pt>
          <cx:pt idx="899">-0.00048094364035794999</cx:pt>
          <cx:pt idx="900">-0.0084296741696564502</cx:pt>
          <cx:pt idx="901">-0.0095636886330576001</cx:pt>
          <cx:pt idx="902">0.0015971611730107901</cx:pt>
          <cx:pt idx="903">0.00463052567227805</cx:pt>
          <cx:pt idx="904">-0.003076112607070925</cx:pt>
          <cx:pt idx="905">-0.00065220472083121002</cx:pt>
          <cx:pt idx="906">0.0041683798075205754</cx:pt>
          <cx:pt idx="907">0.00035922701726960751</cx:pt>
          <cx:pt idx="908">0.00030213948991289252</cx:pt>
          <cx:pt idx="909">-4.2551125771476248e-05</cx:pt>
          <cx:pt idx="910">-9.9064146100389747e-05</cx:pt>
          <cx:pt idx="911">-0.00071694386109504504</cx:pt>
          <cx:pt idx="912">-0.0018960393580591049</cx:pt>
          <cx:pt idx="913">-0.0015127844519476851</cx:pt>
          <cx:pt idx="914">-0.0035034095775383252</cx:pt>
          <cx:pt idx="915">-0.0029073990182006499</cx:pt>
          <cx:pt idx="916">-0.0040324188985955247</cx:pt>
          <cx:pt idx="917">-0.0102419830010392</cx:pt>
          <cx:pt idx="918">-0.010213988251278625</cx:pt>
          <cx:pt idx="919">-0.012712082663371925</cx:pt>
          <cx:pt idx="920">-0.00086647568435799997</cx:pt>
          <cx:pt idx="921">0.00677829401675585</cx:pt>
          <cx:pt idx="922">0.00044683728490684497</cx:pt>
          <cx:pt idx="923">-0.014816257668600025</cx:pt>
          <cx:pt idx="924">-0.0092929330619072499</cx:pt>
          <cx:pt idx="925">-0.0080323881097167753</cx:pt>
          <cx:pt idx="926">-0.011656051652551749</cx:pt>
          <cx:pt idx="927">-0.0088234871140870502</cx:pt>
          <cx:pt idx="928">0.0015515748559724899</cx:pt>
          <cx:pt idx="929">0.0033228728360798002</cx:pt>
          <cx:pt idx="930">0.0041775109282286499</cx:pt>
          <cx:pt idx="931">-0.00079154236350796505</cx:pt>
          <cx:pt idx="932">-0.00067708160416101999</cx:pt>
          <cx:pt idx="933">0.00044025074719345001</cx:pt>
          <cx:pt idx="934">0.0013150361013183176</cx:pt>
          <cx:pt idx="935">0.00051670364383482495</cx:pt>
          <cx:pt idx="936">-6.2547700487752245e-05</cx:pt>
          <cx:pt idx="937">-0.0001145717844874675</cx:pt>
          <cx:pt idx="938">-0.00027953368629126248</cx:pt>
          <cx:pt idx="939">0.000157834333754244</cx:pt>
          <cx:pt idx="940">0.00043599305617330751</cx:pt>
          <cx:pt idx="941">-0.003365509456503575</cx:pt>
          <cx:pt idx="942">-0.0021460013771529424</cx:pt>
          <cx:pt idx="943">-0.0055332709935254753</cx:pt>
          <cx:pt idx="944">-6.2312907633580255e-05</cx:pt>
          <cx:pt idx="945">-0.0013351629787734525</cx:pt>
          <cx:pt idx="946">-0.0038865014152713248</cx:pt>
          <cx:pt idx="947">0.0031338074817992248</cx:pt>
          <cx:pt idx="948">0.0090713445098623748</cx:pt>
          <cx:pt idx="949">0.00041095684575723999</cx:pt>
          <cx:pt idx="950">-0.010021513488395126</cx:pt>
          <cx:pt idx="951">-0.023708108042804724</cx:pt>
          <cx:pt idx="952">-0.017860530780518649</cx:pt>
          <cx:pt idx="953">-0.0069536766723325002</cx:pt>
          <cx:pt idx="954">-0.0035335262752440501</cx:pt>
          <cx:pt idx="955">-0.0033105605013438251</cx:pt>
          <cx:pt idx="956">0.00079216401834291002</cx:pt>
          <cx:pt idx="957">-0.0050225004355570748</cx:pt>
          <cx:pt idx="958">-0.001298843410151175</cx:pt>
          <cx:pt idx="959">0.0023153718979588575</cx:pt>
          <cx:pt idx="960">0.0065603224975307253</cx:pt>
          <cx:pt idx="961">0.0038458345527843749</cx:pt>
          <cx:pt idx="962">-0.00083980806141865005</cx:pt>
          <cx:pt idx="963">-0.0020323112158710226</cx:pt>
          <cx:pt idx="964">-0.0033943065450973749</cx:pt>
          <cx:pt idx="965">0.00026966300586423749</cx:pt>
          <cx:pt idx="966">-2.450382644588645e-05</cx:pt>
          <cx:pt idx="967">-0.0002144667768196495</cx:pt>
          <cx:pt idx="968">0.0015834879936007849</cx:pt>
          <cx:pt idx="969">-0.00386016138307435</cx:pt>
          <cx:pt idx="970">-0.0020556800238840877</cx:pt>
          <cx:pt idx="971">0.0053040402037181503</cx:pt>
          <cx:pt idx="972">0.0096831413001284995</cx:pt>
          <cx:pt idx="973">0.0024724084809891523</cx:pt>
          <cx:pt idx="974">0.0049483274451126253</cx:pt>
          <cx:pt idx="975">0.013340414468354451</cx:pt>
          <cx:pt idx="976">0.0130896991894083</cx:pt>
          <cx:pt idx="977">0.0017809015897602551</cx:pt>
          <cx:pt idx="978">-0.011717524137743475</cx:pt>
          <cx:pt idx="979">-0.019894961912554226</cx:pt>
          <cx:pt idx="980">-0.020641398458989425</cx:pt>
          <cx:pt idx="981">-0.0023238972118097101</cx:pt>
          <cx:pt idx="982">-0.0049641334791128248</cx:pt>
          <cx:pt idx="983">0.0029238062672243001</cx:pt>
          <cx:pt idx="984">-0.0031594117072463249</cx:pt>
          <cx:pt idx="985">-0.0023048044277808027</cx:pt>
          <cx:pt idx="986">-0.00177855525003204</cx:pt>
          <cx:pt idx="987">-0.0078260690866443754</cx:pt>
          <cx:pt idx="988">-0.0041015993284884752</cx:pt>
          <cx:pt idx="989">-0.00312154922533695</cx:pt>
          <cx:pt idx="990">-0.00751413815152895</cx:pt>
          <cx:pt idx="991">-0.010439777052527049</cx:pt>
          <cx:pt idx="992">-0.0048900222116188751</cx:pt>
          <cx:pt idx="993">0.00343794712648715</cx:pt>
          <cx:pt idx="994">0.0021886669952555626</cx:pt>
          <cx:pt idx="995">-0.010456192383389925</cx:pt>
          <cx:pt idx="996">0.005652495000013075</cx:pt>
          <cx:pt idx="997">-0.010459172594376899</cx:pt>
          <cx:pt idx="998">-0.020490279675713024</cx:pt>
          <cx:pt idx="999">-0.00048094364035794999</cx:pt>
          <cx:pt idx="1000">-0.0084296741696564502</cx:pt>
          <cx:pt idx="1001">-0.0095636886330576001</cx:pt>
          <cx:pt idx="1002">0.0015971611730107901</cx:pt>
          <cx:pt idx="1003">0.00463052567227805</cx:pt>
          <cx:pt idx="1004">-0.003076112607070925</cx:pt>
          <cx:pt idx="1005">-0.00065220472083121002</cx:pt>
          <cx:pt idx="1006">0.0041683798075205754</cx:pt>
          <cx:pt idx="1007">0.00035922701726960751</cx:pt>
          <cx:pt idx="1008">0.00030213948991289252</cx:pt>
          <cx:pt idx="1009">-4.2551125771476248e-05</cx:pt>
          <cx:pt idx="1010">-9.9064146100389747e-05</cx:pt>
          <cx:pt idx="1011">-0.00071694386109504504</cx:pt>
          <cx:pt idx="1012">-0.0018960393580591049</cx:pt>
          <cx:pt idx="1013">-0.0015127844519476851</cx:pt>
          <cx:pt idx="1014">-0.0035034095775383252</cx:pt>
          <cx:pt idx="1015">-0.0029073990182006499</cx:pt>
          <cx:pt idx="1016">-0.0040324188985955247</cx:pt>
          <cx:pt idx="1017">-0.0102419830010392</cx:pt>
          <cx:pt idx="1018">-0.010213988251278625</cx:pt>
          <cx:pt idx="1019">-0.012712082663371925</cx:pt>
          <cx:pt idx="1020">-0.00086647568435799997</cx:pt>
          <cx:pt idx="1021">0.00677829401675585</cx:pt>
          <cx:pt idx="1022">0.00044683728490684497</cx:pt>
          <cx:pt idx="1023">-0.014816257668600025</cx:pt>
          <cx:pt idx="1024">-0.0092929330619072499</cx:pt>
          <cx:pt idx="1025">-0.0080323881097167753</cx:pt>
          <cx:pt idx="1026">-0.011656051652551749</cx:pt>
          <cx:pt idx="1027">-0.0088234871140870502</cx:pt>
          <cx:pt idx="1028">0.0015515748559724899</cx:pt>
          <cx:pt idx="1029">0.0033228728360798002</cx:pt>
          <cx:pt idx="1030">0.0041775109282286499</cx:pt>
          <cx:pt idx="1031">-0.00079154236350796505</cx:pt>
          <cx:pt idx="1032">-0.00067708160416101999</cx:pt>
          <cx:pt idx="1033">0.00044025074719345001</cx:pt>
          <cx:pt idx="1034">0.0013150361013183176</cx:pt>
          <cx:pt idx="1035">0.00051670364383482495</cx:pt>
          <cx:pt idx="1036">-6.2547700487752245e-05</cx:pt>
          <cx:pt idx="1037">-0.0001145717844874675</cx:pt>
          <cx:pt idx="1038">-0.00027953368629126248</cx:pt>
          <cx:pt idx="1039">0.000157834333754244</cx:pt>
          <cx:pt idx="1040">0.00043599305617330751</cx:pt>
          <cx:pt idx="1041">-0.003365509456503575</cx:pt>
          <cx:pt idx="1042">-0.0021460013771529424</cx:pt>
          <cx:pt idx="1043">-0.0055332709935254753</cx:pt>
          <cx:pt idx="1044">-6.2312907633580255e-05</cx:pt>
          <cx:pt idx="1045">-0.0013351629787734525</cx:pt>
          <cx:pt idx="1046">-0.0038865014152713248</cx:pt>
          <cx:pt idx="1047">0.0031338074817992248</cx:pt>
          <cx:pt idx="1048">0.0090713445098623748</cx:pt>
          <cx:pt idx="1049">0.00041095684575723999</cx:pt>
          <cx:pt idx="1050">-0.010021513488395126</cx:pt>
          <cx:pt idx="1051">-0.023708108042804724</cx:pt>
          <cx:pt idx="1052">-0.017860530780518649</cx:pt>
          <cx:pt idx="1053">-0.0069536766723325002</cx:pt>
          <cx:pt idx="1054">-0.0035335262752440501</cx:pt>
          <cx:pt idx="1055">-0.0033105605013438251</cx:pt>
          <cx:pt idx="1056">0.00079216401834291002</cx:pt>
          <cx:pt idx="1057">-0.0050225004355570748</cx:pt>
          <cx:pt idx="1058">-0.001298843410151175</cx:pt>
          <cx:pt idx="1059">0.0023153718979588575</cx:pt>
          <cx:pt idx="1060">0.0065603224975307253</cx:pt>
          <cx:pt idx="1061">0.0038458345527843749</cx:pt>
          <cx:pt idx="1062">-0.00083980806141865005</cx:pt>
          <cx:pt idx="1063">-0.0020323112158710226</cx:pt>
          <cx:pt idx="1064">-0.0033943065450973749</cx:pt>
          <cx:pt idx="1065">0.00026966300586423749</cx:pt>
          <cx:pt idx="1066">-2.450382644588645e-05</cx:pt>
          <cx:pt idx="1067">-0.0002144667768196495</cx:pt>
          <cx:pt idx="1068">0.0015834879936007849</cx:pt>
          <cx:pt idx="1069">-0.00386016138307435</cx:pt>
          <cx:pt idx="1070">-0.0020556800238840877</cx:pt>
          <cx:pt idx="1071">0.0053040402037181503</cx:pt>
          <cx:pt idx="1072">0.0096831413001284995</cx:pt>
          <cx:pt idx="1073">0.0024724084809891523</cx:pt>
          <cx:pt idx="1074">0.0049483274451126253</cx:pt>
          <cx:pt idx="1075">0.013340414468354451</cx:pt>
          <cx:pt idx="1076">0.0130896991894083</cx:pt>
          <cx:pt idx="1077">0.0017809015897602551</cx:pt>
          <cx:pt idx="1078">-0.011717524137743475</cx:pt>
          <cx:pt idx="1079">-0.019894961912554226</cx:pt>
          <cx:pt idx="1080">-0.020641398458989425</cx:pt>
          <cx:pt idx="1081">-0.0023238972118097101</cx:pt>
          <cx:pt idx="1082">-0.0049641334791128248</cx:pt>
          <cx:pt idx="1083">0.0029238062672243001</cx:pt>
        </cx:lvl>
      </cx:numDim>
    </cx:data>
    <cx:data id="8">
      <cx:numDim type="val">
        <cx:f>Sheet2!$I$1:$I$1084</cx:f>
        <cx:lvl ptCount="1084" formatCode="G/通用格式">
          <cx:pt idx="0">-0.00051323705867461599</cx:pt>
          <cx:pt idx="1">1.8893031299024699e-05</cx:pt>
          <cx:pt idx="2">-0.00033701368658174799</cx:pt>
          <cx:pt idx="3">-0.000126062903606441</cx:pt>
          <cx:pt idx="4">-4.8781498582338101e-05</cx:pt>
          <cx:pt idx="5">0.000214325937726196</cx:pt>
          <cx:pt idx="6">0.00014303595929735099</cx:pt>
          <cx:pt idx="7">-0.00034533143083731297</cx:pt>
          <cx:pt idx="8">-0.00027602345085712401</cx:pt>
          <cx:pt idx="9">0.00019256477618859701</cx:pt>
          <cx:pt idx="10">-0.00033197043071087398</cx:pt>
          <cx:pt idx="11">0.00027106315715793601</cx:pt>
          <cx:pt idx="12">-0.00065865972057135695</cx:pt>
          <cx:pt idx="13">-8.1438217305367197e-05</cx:pt>
          <cx:pt idx="14">-0.00123666294582194</cx:pt>
          <cx:pt idx="15">-0.00061623906971066897</cx:pt>
          <cx:pt idx="16">-0.00038406355621524902</cx:pt>
          <cx:pt idx="17">0.000121537333216306</cx:pt>
          <cx:pt idx="18">0.00040371405522783598</cx:pt>
          <cx:pt idx="19">-7.2201846279778103e-05</cx:pt>
          <cx:pt idx="20">0.00027060987996626798</cx:pt>
          <cx:pt idx="21">-0.000117495880527292</cx:pt>
          <cx:pt idx="22">-0.00050129524777460901</cx:pt>
          <cx:pt idx="23">-0.000150713059672506</cx:pt>
          <cx:pt idx="24">0.00018141988499524499</cx:pt>
          <cx:pt idx="25">-1.01712122057262e-05</cx:pt>
          <cx:pt idx="26">-0.00018434338049065499</cx:pt>
          <cx:pt idx="27">2.5673550555848899e-05</cx:pt>
          <cx:pt idx="28">-0.00050048753521397696</cx:pt>
          <cx:pt idx="29">-0.000104293646875718</cx:pt>
          <cx:pt idx="30">0.000184032385262197</cx:pt>
          <cx:pt idx="31">-4.8932117258330099e-05</cx:pt>
          <cx:pt idx="32">3.2862182135518898e-05</cx:pt>
          <cx:pt idx="33">-0.00044914119830933701</cx:pt>
          <cx:pt idx="34">0.000105962795393121</cx:pt>
          <cx:pt idx="35">0.0017236866427161001</cx:pt>
          <cx:pt idx="36">0.001242500086768</cx:pt>
          <cx:pt idx="37">0.00153505657611525</cx:pt>
          <cx:pt idx="38">0.0023959752291620399</cx:pt>
          <cx:pt idx="39">0.0020072776366334799</cx:pt>
          <cx:pt idx="40">0.0037305230362454402</cx:pt>
          <cx:pt idx="41">0.0026028180223862702</cx:pt>
          <cx:pt idx="42">0.00091833874250522103</cx:pt>
          <cx:pt idx="43">0.0017472299611874199</cx:pt>
          <cx:pt idx="44">0.0017591775702520799</cx:pt>
          <cx:pt idx="45">0.00119600335559365</cx:pt>
          <cx:pt idx="46">0.00089590969537423602</cx:pt>
          <cx:pt idx="47">0.0013722651207560799</cx:pt>
          <cx:pt idx="48">0.00156969689297036</cx:pt>
          <cx:pt idx="49">-0.00035835103654673599</cx:pt>
          <cx:pt idx="50">0.0010503921323551</cx:pt>
          <cx:pt idx="51">0.00041086708333305197</cx:pt>
          <cx:pt idx="52">-0.000207624561551887</cx:pt>
          <cx:pt idx="53">-0.00017355796406624699</cx:pt>
          <cx:pt idx="54">-0.00048114102530782802</cx:pt>
          <cx:pt idx="55">0.00099251484468591096</cx:pt>
          <cx:pt idx="56">-4.6062226768218102e-05</cx:pt>
          <cx:pt idx="57">-0.00101276646769719</cx:pt>
          <cx:pt idx="58">0.00034068517243743902</cx:pt>
          <cx:pt idx="59">0.00090132825571815603</cx:pt>
          <cx:pt idx="60">3.6797268152328501e-05</cx:pt>
          <cx:pt idx="61">-0.000281600285951796</cx:pt>
          <cx:pt idx="62">0.00066480230178497498</cx:pt>
          <cx:pt idx="63">0.00284246246685638</cx:pt>
          <cx:pt idx="64">0.00608423084958704</cx:pt>
          <cx:pt idx="65">0.0078114415302579596</cx:pt>
          <cx:pt idx="66">0.0111612677344218</cx:pt>
          <cx:pt idx="67">0.012588327917703101</cx:pt>
          <cx:pt idx="68">0.0135688432855199</cx:pt>
          <cx:pt idx="69">0.0089844381401684194</cx:pt>
          <cx:pt idx="70">0.014124464125787399</cx:pt>
          <cx:pt idx="71">0.011729997329441799</cx:pt>
          <cx:pt idx="72">0.0125368469456892</cx:pt>
          <cx:pt idx="73">0.0144932253433995</cx:pt>
          <cx:pt idx="74">0.015017383220840201</cx:pt>
          <cx:pt idx="75">0.0093718524783332393</cx:pt>
          <cx:pt idx="76">0.011022393740530901</cx:pt>
          <cx:pt idx="77">0.0077453247187185903</cx:pt>
          <cx:pt idx="78">0.0047628129195466298</cx:pt>
          <cx:pt idx="79">0.0017637528938755</cx:pt>
          <cx:pt idx="80">0.000750177619996356</cx:pt>
          <cx:pt idx="81">-0.00071214491365890597</cx:pt>
          <cx:pt idx="82">-0.00017964553800028501</cx:pt>
          <cx:pt idx="83">-1.34324827527246e-06</cx:pt>
          <cx:pt idx="84">-0.00020184806635481701</cx:pt>
          <cx:pt idx="85">-8.9936545206647001e-05</cx:pt>
          <cx:pt idx="86">-0.00058297082917003302</cx:pt>
          <cx:pt idx="87">0.0005509759146163</cx:pt>
          <cx:pt idx="88">0.00094251040371632103</cx:pt>
          <cx:pt idx="89">-0.00074670792881390198</cx:pt>
          <cx:pt idx="90">0.00089433417235190596</cx:pt>
          <cx:pt idx="91">0.0029594309141997999</cx:pt>
          <cx:pt idx="92">0.0070814310178626697</cx:pt>
          <cx:pt idx="93">0.014433924720041</cx:pt>
          <cx:pt idx="94">0.019006333814891301</cx:pt>
          <cx:pt idx="95">0.0213570573424849</cx:pt>
          <cx:pt idx="96">0.0150685672558852</cx:pt>
          <cx:pt idx="97">0.016310946168894499</cx:pt>
          <cx:pt idx="98">0.0103974733080486</cx:pt>
          <cx:pt idx="99">0.0094790481717050498</cx:pt>
          <cx:pt idx="100">0.018520303704062602</cx:pt>
          <cx:pt idx="101">0.016086488018489799</cx:pt>
          <cx:pt idx="102">0.020163622999294101</cx:pt>
          <cx:pt idx="103">0.016827415000338599</cx:pt>
          <cx:pt idx="104">0.014388170194946599</cx:pt>
          <cx:pt idx="105">0.019405835786526798</cx:pt>
          <cx:pt idx="106">0.0136089898797692</cx:pt>
          <cx:pt idx="107">0.0085558716008945802</cx:pt>
          <cx:pt idx="108">0.0030177038808763398</cx:pt>
          <cx:pt idx="109">-0.00058815888024777796</cx:pt>
          <cx:pt idx="110">-0.00034068710873873899</cx:pt>
          <cx:pt idx="111">-0.000252772734255088</cx:pt>
          <cx:pt idx="112">5.9641591812080103e-05</cx:pt>
          <cx:pt idx="113">0.00094640035621026302</cx:pt>
          <cx:pt idx="114">-0.00093827394739140404</cx:pt>
          <cx:pt idx="115">-0.00080471883431143</cx:pt>
          <cx:pt idx="116">-0.000320525236723863</cx:pt>
          <cx:pt idx="117">-0.0038008056165585199</cx:pt>
          <cx:pt idx="118">-0.0030861426692272201</cx:pt>
          <cx:pt idx="119">-0.0028510718007084199</cx:pt>
          <cx:pt idx="120">-0.0040955079736876097</cx:pt>
          <cx:pt idx="121">0.010084551307543699</cx:pt>
          <cx:pt idx="122">0.021210139893226499</cx:pt>
          <cx:pt idx="123">0.027742605409250099</cx:pt>
          <cx:pt idx="124">0.032038634143671203</cx:pt>
          <cx:pt idx="125">0.0050372810788392704</cx:pt>
          <cx:pt idx="126">0.0148060264925022</cx:pt>
          <cx:pt idx="127">0.0134608747181329</cx:pt>
          <cx:pt idx="128">0.029265067641076999</cx:pt>
          <cx:pt idx="129">0.022038210634503098</cx:pt>
          <cx:pt idx="130">-0.0027694731992359898</cx:pt>
          <cx:pt idx="131">-0.0112663716023002</cx:pt>
          <cx:pt idx="132">-0.005915165898027</cx:pt>
          <cx:pt idx="133">-0.0018902763057413101</cx:pt>
          <cx:pt idx="134">-0.0100398401102685</cx:pt>
          <cx:pt idx="135">-0.0075177768716804599</cx:pt>
          <cx:pt idx="136">-0.0029347568407684598</cx:pt>
          <cx:pt idx="137">0.00078197806776142301</cx:pt>
          <cx:pt idx="138">0.00054817791699126098</cx:pt>
          <cx:pt idx="139">-0.000392829711530322</cx:pt>
          <cx:pt idx="140">-7.7328371557166303e-05</cx:pt>
          <cx:pt idx="141">0.00023653155264614199</cx:pt>
          <cx:pt idx="142">0.00033054796896031698</cx:pt>
          <cx:pt idx="143">-0.0010168577819178</cx:pt>
          <cx:pt idx="144">-0.00304835225508356</cx:pt>
          <cx:pt idx="145">-0.0155270121503644</cx:pt>
          <cx:pt idx="146">-0.014404400761245899</cx:pt>
          <cx:pt idx="147">-0.0062289614106762602</cx:pt>
          <cx:pt idx="148">-0.0037973147583511102</cx:pt>
          <cx:pt idx="149">0.0063609043573069303</cx:pt>
          <cx:pt idx="150">0.0071407203409132002</cx:pt>
          <cx:pt idx="151">0.019283183585713001</cx:pt>
          <cx:pt idx="152">0.032437150987911299</cx:pt>
          <cx:pt idx="153">0.00201690106685449</cx:pt>
          <cx:pt idx="154">0.0101799749210057</cx:pt>
          <cx:pt idx="155">0.0042423065026793803</cx:pt>
          <cx:pt idx="156">0.016543991582237402</cx:pt>
          <cx:pt idx="157">0.021847679354586199</cx:pt>
          <cx:pt idx="158">-0.0090494482212997301</cx:pt>
          <cx:pt idx="159">0.0050853355092145801</cx:pt>
          <cx:pt idx="160">0.0085680757651984008</cx:pt>
          <cx:pt idx="161">0.0183552757759349</cx:pt>
          <cx:pt idx="162">-0.00096789224946538296</cx:pt>
          <cx:pt idx="163">-0.0072310602644008104</cx:pt>
          <cx:pt idx="164">-0.00230005508270021</cx:pt>
          <cx:pt idx="165">0.0055073089599014099</cx:pt>
          <cx:pt idx="166">0.0021887460684069699</cx:pt>
          <cx:pt idx="167">0.000116123355079118</cx:pt>
          <cx:pt idx="168">0.00089497744018703096</cx:pt>
          <cx:pt idx="169">-0.00025024682519455801</cx:pt>
          <cx:pt idx="170">0.00031229002023846</cx:pt>
          <cx:pt idx="171">-0.0035424563350582501</cx:pt>
          <cx:pt idx="172">-0.0054828796172445597</cx:pt>
          <cx:pt idx="173">-0.013050053719049701</cx:pt>
          <cx:pt idx="174">-0.023000325670814101</cx:pt>
          <cx:pt idx="175">-0.0099104543519337</cx:pt>
          <cx:pt idx="176">-0.00066201587173162304</cx:pt>
          <cx:pt idx="177">0.0060565298880879597</cx:pt>
          <cx:pt idx="178">-0.0135894270308758</cx:pt>
          <cx:pt idx="179">-0.0099302295480271294</cx:pt>
          <cx:pt idx="180">0.0054421637723243597</cx:pt>
          <cx:pt idx="181">-0.0035380798079329601</cx:pt>
          <cx:pt idx="182">-0.0183564315898605</cx:pt>
          <cx:pt idx="183">-0.0035963188972830502</cx:pt>
          <cx:pt idx="184">0.0041451233077566402</cx:pt>
          <cx:pt idx="185">0.0080024458994490105</cx:pt>
          <cx:pt idx="186">-0.019117965138976199</cx:pt>
          <cx:pt idx="187">0.0079436074837342802</cx:pt>
          <cx:pt idx="188">-0.013519917179701999</cx:pt>
          <cx:pt idx="189">0.00070249611628787098</cx:pt>
          <cx:pt idx="190">0.0133666782501554</cx:pt>
          <cx:pt idx="191">0.0106908719614394</cx:pt>
          <cx:pt idx="192">-0.00056021517423451297</cx:pt>
          <cx:pt idx="193">0.00972544715920046</cx:pt>
          <cx:pt idx="194">-0.00052733591622136904</cx:pt>
          <cx:pt idx="195">-0.00068031174343594005</cx:pt>
          <cx:pt idx="196">-6.5578055721156897e-05</cx:pt>
          <cx:pt idx="197">-6.2965173213123699e-05</cx:pt>
          <cx:pt idx="198">-0.00110217171660338</cx:pt>
          <cx:pt idx="199">-0.0018483488068542549</cx:pt>
          <cx:pt idx="200">-0.00061867116689656753</cx:pt>
          <cx:pt idx="201">-0.00056056366924064254</cx:pt>
          <cx:pt idx="202">-0.0040651475852675504</cx:pt>
          <cx:pt idx="203">-0.006021927051179125</cx:pt>
          <cx:pt idx="204">0.00049682225425041755</cx:pt>
          <cx:pt idx="205">0.00077664119625776753</cx:pt>
          <cx:pt idx="206">-0.0021382287640600351</cx:pt>
          <cx:pt idx="207">-0.002689691133257175</cx:pt>
          <cx:pt idx="208">-2.6766880454968749e-06</cx:pt>
          <cx:pt idx="209">0.0029225553122706749</cx:pt>
          <cx:pt idx="210">-0.0042869327132384746</cx:pt>
          <cx:pt idx="211">0.0034709696248915998</cx:pt>
          <cx:pt idx="212">-0.00044387319748790999</cx:pt>
          <cx:pt idx="213">0.0010289413847024474</cx:pt>
          <cx:pt idx="214">0.0043525987267344001</cx:pt>
          <cx:pt idx="215">-0.00078388941088224746</cx:pt>
          <cx:pt idx="216">-0.0067325344495715251</cx:pt>
          <cx:pt idx="217">0.002513839398312275</cx:pt>
          <cx:pt idx="218">0.0054862943513444996</cx:pt>
          <cx:pt idx="219">0.0029432222498112751</cx:pt>
          <cx:pt idx="220">0.00334920953805345</cx:pt>
          <cx:pt idx="221">0.0026911667536155749</cx:pt>
          <cx:pt idx="222">-5.2448597844343248e-05</cx:pt>
          <cx:pt idx="223">-0.000324573947614855</cx:pt>
          <cx:pt idx="224">8.5473618795789497e-05</cx:pt>
          <cx:pt idx="225">2.5404523957372501e-05</cx:pt>
          <cx:pt idx="226">-0.00023319336379111399</cx:pt>
          <cx:pt idx="227">-0.00099336442315970503</cx:pt>
          <cx:pt idx="228">-0.00085819485684668752</cx:pt>
          <cx:pt idx="229">-0.0023095315970890801</cx:pt>
          <cx:pt idx="230">-0.0024882984603451699</cx:pt>
          <cx:pt idx="231">-0.0049106498589116497</cx:pt>
          <cx:pt idx="232">-0.0044601110930473998</cx:pt>
          <cx:pt idx="233">0.00032916218429129498</cx:pt>
          <cx:pt idx="234">0.0033731926102412999</cx:pt>
          <cx:pt idx="235">0.0028808380944740251</cx:pt>
          <cx:pt idx="236">0.0042627629549896002</cx:pt>
          <cx:pt idx="237">0.0068459129686722501</cx:pt>
          <cx:pt idx="238">-0.0040892309435220254</cx:pt>
          <cx:pt idx="239">-0.0044960151405809253</cx:pt>
          <cx:pt idx="240">0.0017314754121024974</cx:pt>
          <cx:pt idx="241">0.00087940581688889755</cx:pt>
          <cx:pt idx="242">0.002746325102598925</cx:pt>
          <cx:pt idx="243">0.003808000304231</cx:pt>
          <cx:pt idx="244">-0.0016625877753170301</cx:pt>
          <cx:pt idx="245">0.0022410038649877399</cx:pt>
          <cx:pt idx="246">0.0041098905258724503</cx:pt>
          <cx:pt idx="247">0.0044773206966399253</cx:pt>
          <cx:pt idx="248">0.0035929281151317249</cx:pt>
          <cx:pt idx="249">0.0025598828506292501</cx:pt>
          <cx:pt idx="250">0.001104206045916825</cx:pt>
          <cx:pt idx="251">2.4231537800228151e-05</cx:pt>
          <cx:pt idx="252">-9.7862399638048747e-05</cx:pt>
          <cx:pt idx="253">-0.00032286666316568751</cx:pt>
          <cx:pt idx="254">-8.4515491707427501e-05</cx:pt>
          <cx:pt idx="255">2.0324594259791824e-05</cx:pt>
          <cx:pt idx="256">-0.0027569056986052999</cx:pt>
          <cx:pt idx="257">-0.0043871792621230504</cx:pt>
          <cx:pt idx="258">-0.0034805385074013749</cx:pt>
          <cx:pt idx="259">-0.0069565525024605501</cx:pt>
          <cx:pt idx="260">-0.0023145826672007225</cx:pt>
          <cx:pt idx="261">0.0045381065715668746</cx:pt>
          <cx:pt idx="262">0.0032133623904679999</cx:pt>
          <cx:pt idx="263">0.00038739999539533497</cx:pt>
          <cx:pt idx="264">0.0010466967695150775</cx:pt>
          <cx:pt idx="265">-0.00092829724487729001</cx:pt>
          <cx:pt idx="266">-0.0083857392482013255</cx:pt>
          <cx:pt idx="267">-0.0087041414035992255</cx:pt>
          <cx:pt idx="268">-0.0063366195649323751</cx:pt>
          <cx:pt idx="269">-0.0025981551342678</cx:pt>
          <cx:pt idx="270">-0.0014412804434018925</cx:pt>
          <cx:pt idx="271">0.00032548751169994751</cx:pt>
          <cx:pt idx="272">0.0036441972593073998</cx:pt>
          <cx:pt idx="273">0.0014515488921230176</cx:pt>
          <cx:pt idx="274">0.0039929199334109251</cx:pt>
          <cx:pt idx="275">0.0073006474809648751</cx:pt>
          <cx:pt idx="276">0.0054417329862466749</cx:pt>
          <cx:pt idx="277">0.0012330218318090951</cx:pt>
          <cx:pt idx="278">-8.4003076077168994e-05</cx:pt>
          <cx:pt idx="279">-0.0015191185802775225</cx:pt>
          <cx:pt idx="280">2.6932307821092e-05</cx:pt>
          <cx:pt idx="281">-0.000322826222900625</cx:pt>
          <cx:pt idx="282">-0.0011812872732999424</cx:pt>
          <cx:pt idx="283">-0.0010051785025488526</cx:pt>
          <cx:pt idx="284">-0.00262244779386935</cx:pt>
          <cx:pt idx="285">-0.0022484758523055948</cx:pt>
          <cx:pt idx="286">0.00041810645786333</cx:pt>
          <cx:pt idx="287">0.00070606730191647999</cx:pt>
          <cx:pt idx="288">0.0019910477937497275</cx:pt>
          <cx:pt idx="289">0.0054573581688496997</cx:pt>
          <cx:pt idx="290">0.0048545911024030748</cx:pt>
          <cx:pt idx="291">0.0031404998651631249</cx:pt>
          <cx:pt idx="292">0.0020129848258717926</cx:pt>
          <cx:pt idx="293">-0.0049639242873030752</cx:pt>
          <cx:pt idx="294">-0.0019304430660452799</cx:pt>
          <cx:pt idx="295">-0.013985691800367775</cx:pt>
          <cx:pt idx="296">-0.0087123735102973502</cx:pt>
          <cx:pt idx="297">-0.0077901779200415999</cx:pt>
          <cx:pt idx="298">-0.0023274841159099473</cx:pt>
          <cx:pt idx="299">-0.0043648562700439198</cx:pt>
          <cx:pt idx="300">-0.010908574834887001</cx:pt>
          <cx:pt idx="301">-0.0010930713765441801</cx:pt>
          <cx:pt idx="302">0.0042584010801624897</cx:pt>
          <cx:pt idx="303">0.034539138547303699</cx:pt>
          <cx:pt idx="304">0.013560567650217299</cx:pt>
          <cx:pt idx="305">-0.011145815489324</cx:pt>
          <cx:pt idx="306">-0.0018353096791741299</cx:pt>
          <cx:pt idx="307">-0.0018793554578910199</cx:pt>
          <cx:pt idx="308">0.00052506785997184096</cx:pt>
          <cx:pt idx="309">-0.00077254659707267498</cx:pt>
          <cx:pt idx="310">-0.0074228126815946904</cx:pt>
          <cx:pt idx="311">-0.0078677087321236596</cx:pt>
          <cx:pt idx="312">-0.0047213060751744697</cx:pt>
          <cx:pt idx="313">-0.00166014338894581</cx:pt>
          <cx:pt idx="314">0.0151749239221983</cx:pt>
          <cx:pt idx="315">0.028602674491859301</cx:pt>
          <cx:pt idx="316">0.021194244924077801</cx:pt>
          <cx:pt idx="317">0.036340391714567301</cx:pt>
          <cx:pt idx="318">0.0041834862790836001</cx:pt>
          <cx:pt idx="319">0.020219550266238499</cx:pt>
          <cx:pt idx="320">0.0095894392640238496</cx:pt>
          <cx:pt idx="321">-0.016050119088712799</cx:pt>
          <cx:pt idx="322">-0.011752955435923799</cx:pt>
          <cx:pt idx="323">-0.046351109395653997</cx:pt>
          <cx:pt idx="324">-0.039814252178901097</cx:pt>
          <cx:pt idx="325">-0.054247761652916497</cx:pt>
          <cx:pt idx="326">-0.029179490078530199</cx:pt>
          <cx:pt idx="327">0.0029777171470995499</cx:pt>
          <cx:pt idx="328">-0.012471144255434699</cx:pt>
          <cx:pt idx="329">0.0048985869826318196</cx:pt>
          <cx:pt idx="330">-0.0052107485052506298</cx:pt>
          <cx:pt idx="331">0.029673902699760901</cx:pt>
          <cx:pt idx="332">0.030564896996834099</cx:pt>
          <cx:pt idx="333">0.0069548221350020697</cx:pt>
          <cx:pt idx="334">0.0046243362995783202</cx:pt>
          <cx:pt idx="335">-0.00058537136754281802</cx:pt>
          <cx:pt idx="336">1.0142992522347499e-05</cx:pt>
          <cx:pt idx="337">-0.0012782518436674599</cx:pt>
          <cx:pt idx="338">-0.0038037645800536699</cx:pt>
          <cx:pt idx="339">-0.0052919033092012702</cx:pt>
          <cx:pt idx="340">-0.0062598724320924899</cx:pt>
          <cx:pt idx="341">0.0042466281907061502</cx:pt>
          <cx:pt idx="342">0.023299083792081801</cx:pt>
          <cx:pt idx="343">0.021160085967941101</cx:pt>
          <cx:pt idx="344">-0.0054941543226568598</cx:pt>
          <cx:pt idx="345">0.0055617836166590101</cx:pt>
          <cx:pt idx="346">-0.012340760104641701</cx:pt>
          <cx:pt idx="347">0.010754693824294901</cx:pt>
          <cx:pt idx="348">-0.000329830577191555</cx:pt>
          <cx:pt idx="349">1.1700450513710099e-05</cx:pt>
          <cx:pt idx="350">-0.020742041270343001</cx:pt>
          <cx:pt idx="351">-0.024490882829395599</cx:pt>
          <cx:pt idx="352">-0.033921227704142999</cx:pt>
          <cx:pt idx="353">-0.023461191302424501</cx:pt>
          <cx:pt idx="354">-0.025865186811536999</cx:pt>
          <cx:pt idx="355">0.028053137951555999</cx:pt>
          <cx:pt idx="356">0.0214792522303206</cx:pt>
          <cx:pt idx="357">0.024588424253172501</cx:pt>
          <cx:pt idx="358">0.00526361545843916</cx:pt>
          <cx:pt idx="359">0.032096354139409498</cx:pt>
          <cx:pt idx="360">0.028926297099041799</cx:pt>
          <cx:pt idx="361">0.00042974588295058102</cx:pt>
          <cx:pt idx="362">-0.00016768844454553901</cx:pt>
          <cx:pt idx="363">-0.0012883964884829601</cx:pt>
          <cx:pt idx="364">9.1170686366421499e-05</cx:pt>
          <cx:pt idx="365">-0.00061621705319458097</cx:pt>
          <cx:pt idx="366">-0.00184039721681044</cx:pt>
          <cx:pt idx="367">-0.0056692804439524196</cx:pt>
          <cx:pt idx="368">-0.0099196229949261201</cx:pt>
          <cx:pt idx="369">0.0122018700767996</cx:pt>
          <cx:pt idx="370">0.024102593858824201</cx:pt>
          <cx:pt idx="371">0.019755252358258198</cx:pt>
          <cx:pt idx="372">0.0060642857521055402</cx:pt>
          <cx:pt idx="373">0.0032791703466798299</cx:pt>
          <cx:pt idx="374">-0.0039775016900823103</cx:pt>
          <cx:pt idx="375">0.0283340661513579</cx:pt>
          <cx:pt idx="376">0.039022158289479497</cx:pt>
          <cx:pt idx="377">0.029687183805410501</cx:pt>
          <cx:pt idx="378">0.0110442721147536</cx:pt>
          <cx:pt idx="379">0.027322288334679801</cx:pt>
          <cx:pt idx="380">-0.0138714965449138</cx:pt>
          <cx:pt idx="381">-0.027259107542603599</cx:pt>
          <cx:pt idx="382">0.013690494699620401</cx:pt>
          <cx:pt idx="383">0.039417775962727497</cx:pt>
          <cx:pt idx="384">0.0178886452683862</cx:pt>
          <cx:pt idx="385">0.0032068944205178398</cx:pt>
          <cx:pt idx="386">0.01106417848723</cx:pt>
          <cx:pt idx="387">0.015185082707947601</cx:pt>
          <cx:pt idx="388">0.0049164482475298702</cx:pt>
          <cx:pt idx="389">0.0012796148938324899</cx:pt>
          <cx:pt idx="390">0.0037566310449183402</cx:pt>
          <cx:pt idx="391">0.00145310334443763</cx:pt>
          <cx:pt idx="392">0.00036404683048732998</cx:pt>
          <cx:pt idx="393">-0.00036363780979132697</cx:pt>
          <cx:pt idx="394">-0.00126437446638201</cx:pt>
          <cx:pt idx="395">-0.0037385475280948899</cx:pt>
          <cx:pt idx="396">-0.0046846664440103204</cx:pt>
          <cx:pt idx="397">0.0253985258991801</cx:pt>
          <cx:pt idx="398">0.030090243610495199</cx:pt>
          <cx:pt idx="399">0.0087108671286156604</cx:pt>
          <cx:pt idx="400">-0.0116574027349485</cx:pt>
          <cx:pt idx="401">-0.0104883796932057</cx:pt>
          <cx:pt idx="402">0.0218102203599152</cx:pt>
          <cx:pt idx="403">0.058098011164710701</cx:pt>
          <cx:pt idx="404">0.042159276825403498</cx:pt>
          <cx:pt idx="405">0.053749834539781202</cx:pt>
          <cx:pt idx="406">0.0361166100313614</cx:pt>
          <cx:pt idx="407">0.013103966525715801</cx:pt>
          <cx:pt idx="408">0.00055507514795576595</cx:pt>
          <cx:pt idx="409">-0.0056144994563532401</cx:pt>
          <cx:pt idx="410">-0.0024819285649259298</cx:pt>
          <cx:pt idx="411">-0.0037857936409994302</cx:pt>
          <cx:pt idx="412">-0.0231648395438264</cx:pt>
          <cx:pt idx="413">-0.020749245198344899</cx:pt>
          <cx:pt idx="414">-0.015966326133063299</cx:pt>
          <cx:pt idx="415">-0.013768168244105599</cx:pt>
          <cx:pt idx="416">0.0023876980853936801</cx:pt>
          <cx:pt idx="417">0.0052738270560390597</cx:pt>
          <cx:pt idx="418">0.00109603418760866</cx:pt>
          <cx:pt idx="419">0.00032042128664716498</cx:pt>
          <cx:pt idx="420">-2.4285215061407601e-07</cx:pt>
          <cx:pt idx="421">-0.00040428340047928398</cx:pt>
          <cx:pt idx="422">-0.00012097655839413</cx:pt>
          <cx:pt idx="423">0.00052985960422701102</cx:pt>
          <cx:pt idx="424">-0.010635993849162299</cx:pt>
          <cx:pt idx="425">0.013185793855917199</cx:pt>
          <cx:pt idx="426">0.0096018816409373705</cx:pt>
          <cx:pt idx="427">0.0054326819842042597</cx:pt>
          <cx:pt idx="428">0.0072856760367590902</cx:pt>
          <cx:pt idx="429">0.0260142551178658</cx:pt>
          <cx:pt idx="430">0.015735976994445299</cx:pt>
          <cx:pt idx="431">0.034321075589092802</cx:pt>
          <cx:pt idx="432">0.038667148388868901</cx:pt>
          <cx:pt idx="433">0.062056143839317603</cx:pt>
          <cx:pt idx="434">0.045766694679802898</cx:pt>
          <cx:pt idx="435">-0.0087923439188560999</cx:pt>
          <cx:pt idx="436">0.0082730738034308103</cx:pt>
          <cx:pt idx="437">-0.018393668557655899</cx:pt>
          <cx:pt idx="438">0.0017802060443134599</cx:pt>
          <cx:pt idx="439">-0.0165167786884605</cx:pt>
          <cx:pt idx="440">-0.043435913380405297</cx:pt>
          <cx:pt idx="441">-0.050399045357201397</cx:pt>
          <cx:pt idx="442">-0.037851255909519502</cx:pt>
          <cx:pt idx="443">-0.0167029395099152</cx:pt>
          <cx:pt idx="444">0.0064015948365599897</cx:pt>
          <cx:pt idx="445">0.010378619297169</cx:pt>
          <cx:pt idx="446">0.00097599535239500305</cx:pt>
          <cx:pt idx="447">-0.00057568888394952803</cx:pt>
          <cx:pt idx="448">-0.00048276172355418999</cx:pt>
          <cx:pt idx="449">-0.00051138078924837995</cx:pt>
          <cx:pt idx="450">-0.00131634392328402</cx:pt>
          <cx:pt idx="451">-9.4178411752806403e-05</cx:pt>
          <cx:pt idx="452">-0.015029229526498201</cx:pt>
          <cx:pt idx="453">-0.0093607185715257404</cx:pt>
          <cx:pt idx="454">-0.0033051333062109399</cx:pt>
          <cx:pt idx="455">-0.0076430174921734099</cx:pt>
          <cx:pt idx="456">-0.014962387402872999</cx:pt>
          <cx:pt idx="457">0.0109330114727599</cx:pt>
          <cx:pt idx="458">0.029259685375383902</cx:pt>
          <cx:pt idx="459">0.033463756199303897</cx:pt>
          <cx:pt idx="460">0.052767440166827002</cx:pt>
          <cx:pt idx="461">0.048112853462631999</cx:pt>
          <cx:pt idx="462">0.021526313154552099</cx:pt>
          <cx:pt idx="463">0.0036242501485003399</cx:pt>
          <cx:pt idx="464">0.00289116093682114</cx:pt>
          <cx:pt idx="465">-0.0022903993715969401</cx:pt>
          <cx:pt idx="466">-0.012737174697313801</cx:pt>
          <cx:pt idx="467">-0.027085348334092301</cx:pt>
          <cx:pt idx="468">-0.032684806724951498</cx:pt>
          <cx:pt idx="469">-0.036990750693245499</cx:pt>
          <cx:pt idx="470">-0.032318507327028602</cx:pt>
          <cx:pt idx="471">-0.0025394688849187299</cx:pt>
          <cx:pt idx="472">0.0041245364033149403</cx:pt>
          <cx:pt idx="473">0.015715948213712399</cx:pt>
          <cx:pt idx="474">0.0035387635755597798</cx:pt>
          <cx:pt idx="475">0.00070483743424677302</cx:pt>
          <cx:pt idx="476">-0.00023942101130654801</cx:pt>
          <cx:pt idx="477">0.000192309827353408</cx:pt>
          <cx:pt idx="478">-0.00079036596403049802</cx:pt>
          <cx:pt idx="479">-0.0033587964891702098</cx:pt>
          <cx:pt idx="480">-0.0052131564595445197</cx:pt>
          <cx:pt idx="481">-0.0066367689773870198</cx:pt>
          <cx:pt idx="482">-0.0055135463816966502</cx:pt>
          <cx:pt idx="483">-0.0112473604275448</cx:pt>
          <cx:pt idx="484">-0.0065493103995893399</cx:pt>
          <cx:pt idx="485">0.0052619782703539402</cx:pt>
          <cx:pt idx="486">0.0055440679886632899</cx:pt>
          <cx:pt idx="487">0.033842832117714099</cx:pt>
          <cx:pt idx="488">0.037217848703155698</cx:pt>
          <cx:pt idx="489">0.016821362645144299</cx:pt>
          <cx:pt idx="490">-0.0062578321102201399</cx:pt>
          <cx:pt idx="491">-0.021428719465611999</cx:pt>
          <cx:pt idx="492">0.0090882592908228896</cx:pt>
          <cx:pt idx="493">0.0029593886710137401</cx:pt>
          <cx:pt idx="494">-0.023210058941600199</cx:pt>
          <cx:pt idx="495">-0.015613699694690199</cx:pt>
          <cx:pt idx="496">-0.0131731138259387</cx:pt>
          <cx:pt idx="497">-0.014020090311452999</cx:pt>
          <cx:pt idx="498">-0.012402509497118601</cx:pt>
          <cx:pt idx="499">0.0101653906280465</cx:pt>
          <cx:pt idx="500">0.0079637802403930997</cx:pt>
          <cx:pt idx="501">0.0058383842445885199</cx:pt>
          <cx:pt idx="502">0.00127750263058357</cx:pt>
          <cx:pt idx="503">1.47222076590517e-05</cx:pt>
          <cx:pt idx="504">0.00029802942170998898</cx:pt>
          <cx:pt idx="505">-0.00073947775234401401</cx:pt>
          <cx:pt idx="506">-0.00072542667266636905</cx:pt>
          <cx:pt idx="507">-0.0071787597305226396</cx:pt>
          <cx:pt idx="508">-0.00144214213720346</cx:pt>
          <cx:pt idx="509">0.010256185275028799</cx:pt>
          <cx:pt idx="510">0.019467550226801401</cx:pt>
          <cx:pt idx="511">0.0093430271044023603</cx:pt>
          <cx:pt idx="512">-0.00081807465084976299</cx:pt>
          <cx:pt idx="513">0.00066419915533253901</cx:pt>
          <cx:pt idx="514">0.0178043868964705</cx:pt>
          <cx:pt idx="515">0.016279825879841999</cx:pt>
          <cx:pt idx="516">0.018491276895418199</cx:pt>
          <cx:pt idx="517">-0.0103947627334344</cx:pt>
          <cx:pt idx="518">-0.030961390825725101</cx:pt>
          <cx:pt idx="519">-0.0127215173198533</cx:pt>
          <cx:pt idx="520">-0.029564622568481701</cx:pt>
          <cx:pt idx="521">-0.0099558267970231099</cx:pt>
          <cx:pt idx="522">-0.0039606856779994103</cx:pt>
          <cx:pt idx="523">-0.0085573868309673506</cx:pt>
          <cx:pt idx="524">0.0045959762285433404</cx:pt>
          <cx:pt idx="525">-0.0034417625311720002</cx:pt>
          <cx:pt idx="526">0.0115690808209565</cx:pt>
          <cx:pt idx="527">0.019303370858722899</cx:pt>
          <cx:pt idx="528">0.0117347879078234</cx:pt>
          <cx:pt idx="529">0.0013639082454726199</cx:pt>
          <cx:pt idx="530">-0.00027560414186616398</cx:pt>
          <cx:pt idx="531">0.00091816052318281001</cx:pt>
          <cx:pt idx="532">-0.00059995824179373905</cx:pt>
          <cx:pt idx="533">-0.00076989630821324101</cx:pt>
          <cx:pt idx="534">-0.0010245485802513499</cx:pt>
          <cx:pt idx="535">-0.010942113645351199</cx:pt>
          <cx:pt idx="536">-0.0011230686489454001</cx:pt>
          <cx:pt idx="537">0.0055669878864438799</cx:pt>
          <cx:pt idx="538">0.0132231907162263</cx:pt>
          <cx:pt idx="539">0.012897076653243101</cx:pt>
          <cx:pt idx="540">0.0012543582081444801</cx:pt>
          <cx:pt idx="541">-0.0071261097895816902</cx:pt>
          <cx:pt idx="542">0.025414899459882699</cx:pt>
          <cx:pt idx="543">0.00159517364301562</cx:pt>
          <cx:pt idx="544">-0.015725902205128799</cx:pt>
          <cx:pt idx="545">-0.0220351385827273</cx:pt>
          <cx:pt idx="546">-0.0310971349370955</cx:pt>
          <cx:pt idx="547">0.00186993936256615</cx:pt>
          <cx:pt idx="548">-0.010828614888282399</cx:pt>
          <cx:pt idx="549">0.035082913776161601</cx:pt>
          <cx:pt idx="550">0.022332225138308601</cx:pt>
          <cx:pt idx="551">0.0055372145241591401</cx:pt>
          <cx:pt idx="552">-0.00087794674640247704</cx:pt>
          <cx:pt idx="553">0.017701819623527602</cx:pt>
          <cx:pt idx="554">0.031211027935174201</cx:pt>
          <cx:pt idx="555">0.027696151914153699</cx:pt>
          <cx:pt idx="556">0.0082186964569815404</cx:pt>
          <cx:pt idx="557">-0.0010593620611010399</cx:pt>
          <cx:pt idx="558">0.0019396432204680601</cx:pt>
          <cx:pt idx="559">1.35869631889608e-05</cx:pt>
          <cx:pt idx="560">0.00044116746624920202</cx:pt>
          <cx:pt idx="561">0.00014709485278006001</cx:pt>
          <cx:pt idx="562">-0.00105048368541202</cx:pt>
          <cx:pt idx="563">-0.0051712070269410403</cx:pt>
          <cx:pt idx="564">0.0039506107030978796</cx:pt>
          <cx:pt idx="565">0.011665971486468</cx:pt>
          <cx:pt idx="566">0.013066287312726899</cx:pt>
          <cx:pt idx="567">0.021208682100036701</cx:pt>
          <cx:pt idx="568">0.0066590986708635197</cx:pt>
          <cx:pt idx="569">-0.01373791652264</cx:pt>
          <cx:pt idx="570">0.0061334163125510996</cx:pt>
          <cx:pt idx="571">0.0099037413374626904</cx:pt>
          <cx:pt idx="572">-0.0079999056359755499</cx:pt>
          <cx:pt idx="573">-0.031113241542789199</cx:pt>
          <cx:pt idx="574">-0.019299447695308398</cx:pt>
          <cx:pt idx="575">0.026625076977435502</cx:pt>
          <cx:pt idx="576">0.0013394000085609</cx:pt>
          <cx:pt idx="577">0.0095472832507605392</cx:pt>
          <cx:pt idx="578">0.013611334186412499</cx:pt>
          <cx:pt idx="579">-0.0091782736820659599</cx:pt>
          <cx:pt idx="580">0.0078648075193940709</cx:pt>
          <cx:pt idx="581">0.029884984682470202</cx:pt>
          <cx:pt idx="582">0.033783712752215402</cx:pt>
          <cx:pt idx="583">0.021282630251711</cx:pt>
          <cx:pt idx="584">0.00057612091374746501</cx:pt>
          <cx:pt idx="585">-0.0021339243078365099</cx:pt>
          <cx:pt idx="586">0.00074734092762653904</cx:pt>
          <cx:pt idx="587">-0.00018031963437242801</cx:pt>
          <cx:pt idx="588">0.00075548308483278602</cx:pt>
          <cx:pt idx="589">0.00110004766334194</cx:pt>
          <cx:pt idx="590">0.00123074975612697</cx:pt>
          <cx:pt idx="591">-0.00077698484291893603</cx:pt>
          <cx:pt idx="592">0.010334625892761899</cx:pt>
          <cx:pt idx="593">0.0067650744762883103</cx:pt>
          <cx:pt idx="594">0.016267178629451599</cx:pt>
          <cx:pt idx="595">0.0269227005965294</cx:pt>
          <cx:pt idx="596">0.0109918559909529</cx:pt>
          <cx:pt idx="597">0.018185708703069701</cx:pt>
          <cx:pt idx="598">-0.0044101493536537802</cx:pt>
          <cx:pt idx="599">0.0220920665540601</cx:pt>
          <cx:pt idx="600">0.00383972120786154</cx:pt>
          <cx:pt idx="601">0.0069359552103018902</cx:pt>
          <cx:pt idx="602">0.0030133702791304202</cx:pt>
          <cx:pt idx="603">0.0018871023431626299</cx:pt>
          <cx:pt idx="604">-0.016619290123270399</cx:pt>
          <cx:pt idx="605">0.027882528174228701</cx:pt>
          <cx:pt idx="606">-0.0070851770437284798</cx:pt>
          <cx:pt idx="607">0.0026552077931847498</cx:pt>
          <cx:pt idx="608">0.00684827891084873</cx:pt>
          <cx:pt idx="609">0.013193328899080901</cx:pt>
          <cx:pt idx="610">0.036051892800241299</cx:pt>
          <cx:pt idx="611">0.018533270657796901</cx:pt>
          <cx:pt idx="612">-0.0026811677327206801</cx:pt>
          <cx:pt idx="613">-0.0038244106523644401</cx:pt>
          <cx:pt idx="614">0.00071288818301476898</cx:pt>
          <cx:pt idx="615">-0.00051041036576162995</cx:pt>
          <cx:pt idx="616">0.0010409423576224</cx:pt>
          <cx:pt idx="617">-0.00064228446584418204</cx:pt>
          <cx:pt idx="618">0.00095092508039333796</cx:pt>
          <cx:pt idx="619">0.00121724808154392</cx:pt>
          <cx:pt idx="620">0.00961966704081757</cx:pt>
          <cx:pt idx="621">0.0068379182528956603</cx:pt>
          <cx:pt idx="622">0.0207514818964884</cx:pt>
          <cx:pt idx="623">0.032599185472818301</cx:pt>
          <cx:pt idx="624">0.015259069018899601</cx:pt>
          <cx:pt idx="625">0.019747822655453901</cx:pt>
          <cx:pt idx="626">0.0046295630743161198</cx:pt>
          <cx:pt idx="627">0.0196856367803484</cx:pt>
          <cx:pt idx="628">0.0093826012847757993</cx:pt>
          <cx:pt idx="629">0.0083426624237672199</cx:pt>
          <cx:pt idx="630">-0.0022183962020476699</cx:pt>
          <cx:pt idx="631">-0.019877683266095299</cx:pt>
          <cx:pt idx="632">-0.014497940986381099</cx:pt>
          <cx:pt idx="633">-0.0064165398560883302</cx:pt>
          <cx:pt idx="634">-0.0071601247090887499</cx:pt>
          <cx:pt idx="635">0.013550322520965399</cx:pt>
          <cx:pt idx="636">0.0132868254290354</cx:pt>
          <cx:pt idx="637">0.0140167176543524</cx:pt>
          <cx:pt idx="638">0.0220716358819022</cx:pt>
          <cx:pt idx="639">0.0065210385498249996</cx:pt>
          <cx:pt idx="640">0.00045380706480998</cx:pt>
          <cx:pt idx="641">-0.0026803832157143602</cx:pt>
          <cx:pt idx="642">0.00021774256198717901</cx:pt>
          <cx:pt idx="643">-0.00061417713714141599</cx:pt>
          <cx:pt idx="644">-0.00102532907823321</cx:pt>
          <cx:pt idx="645">0.00045384573642902998</cx:pt>
          <cx:pt idx="646">-0.00049747285091768202</cx:pt>
          <cx:pt idx="647">0.00161285895702315</cx:pt>
          <cx:pt idx="648">-0.00189861758523698</cx:pt>
          <cx:pt idx="649">-0.0114996455970654</cx:pt>
          <cx:pt idx="650">-0.026348910555400899</cx:pt>
          <cx:pt idx="651">-0.0098934855457390898</cx:pt>
          <cx:pt idx="652">0.023674106956928599</cx:pt>
          <cx:pt idx="653">0.020960940677627101</cx:pt>
          <cx:pt idx="654">0.0147811118550324</cx:pt>
          <cx:pt idx="655">0.0193636988495892</cx:pt>
          <cx:pt idx="656">0.0049340222580177596</cx:pt>
          <cx:pt idx="657">0.028611363361796899</cx:pt>
          <cx:pt idx="658">0.0101211467185899</cx:pt>
          <cx:pt idx="659">0.00897446736188693</cx:pt>
          <cx:pt idx="660">0.014892144241649001</cx:pt>
          <cx:pt idx="661">0.0053663142649480397</cx:pt>
          <cx:pt idx="662">0.029279864261603301</cx:pt>
          <cx:pt idx="663">0.025836603434291901</cx:pt>
          <cx:pt idx="664">0.0219148275743806</cx:pt>
          <cx:pt idx="665">0.019827926772917299</cx:pt>
          <cx:pt idx="666">0.0180883812583611</cx:pt>
          <cx:pt idx="667">0.0088579332329718</cx:pt>
          <cx:pt idx="668">-0.0019086308539125101</cx:pt>
          <cx:pt idx="669">-0.00050013014688644203</cx:pt>
          <cx:pt idx="670">-0.00034661498877295601</cx:pt>
          <cx:pt idx="671">-0.00060521715313826597</cx:pt>
          <cx:pt idx="672">-0.00078304623063000405</cx:pt>
          <cx:pt idx="673">0.00024691217985782699</cx:pt>
          <cx:pt idx="674">1.3340939203537101e-05</cx:pt>
          <cx:pt idx="675">-0.0010197973891397001</cx:pt>
          <cx:pt idx="676">-0.0114764833013404</cx:pt>
          <cx:pt idx="677">-0.022664981684421499</cx:pt>
          <cx:pt idx="678">-0.029656308250512398</cx:pt>
          <cx:pt idx="679">-0.0254569768738401</cx:pt>
          <cx:pt idx="680">-0.00086732251738754699</cx:pt>
          <cx:pt idx="681">0.021421713495777601</cx:pt>
          <cx:pt idx="682">0.032450659276772598</cx:pt>
          <cx:pt idx="683">0.037101770282037802</cx:pt>
          <cx:pt idx="684">0.035417118125717698</cx:pt>
          <cx:pt idx="685">0.050359865339462899</cx:pt>
          <cx:pt idx="686">0.038683393709173099</cx:pt>
          <cx:pt idx="687">0.0271287220938175</cx:pt>
          <cx:pt idx="688">0.030706244659803799</cx:pt>
          <cx:pt idx="689">-0.0045458075877738103</cx:pt>
          <cx:pt idx="690">0.015090385334852701</cx:pt>
          <cx:pt idx="691">0.019043739230211701</cx:pt>
          <cx:pt idx="692">0.0126607038213163</cx:pt>
          <cx:pt idx="693">0.00021539754987019401</cx:pt>
          <cx:pt idx="694">0.00086151397446638004</cx:pt>
          <cx:pt idx="695">0.00088450588944902903</cx:pt>
          <cx:pt idx="696">0.00120181188788304</cx:pt>
          <cx:pt idx="697">0.00064051443027300702</cx:pt>
          <cx:pt idx="698">-0.00037330421556466597</cx:pt>
          <cx:pt idx="699">0.00012976477414251101</cx:pt>
          <cx:pt idx="700">-0.00059532869064526104</cx:pt>
          <cx:pt idx="701">-7.1761471152785804e-06</cx:pt>
          <cx:pt idx="702">0.00040928644248994299</cx:pt>
          <cx:pt idx="703">-0.0011262435438433201</cx:pt>
          <cx:pt idx="704">-0.0098931858331272899</cx:pt>
          <cx:pt idx="705">-0.0162459786513812</cx:pt>
          <cx:pt idx="706">-0.0074571745879710204</cx:pt>
          <cx:pt idx="707">-0.0096403264365424596</cx:pt>
          <cx:pt idx="708">-0.0146264699483516</cx:pt>
          <cx:pt idx="709">-0.0067972759820814597</cx:pt>
          <cx:pt idx="710">0.0084431926915038199</cx:pt>
          <cx:pt idx="711">-0.0077613946943643703</cx:pt>
          <cx:pt idx="712">-0.0097935437699038091</cx:pt>
          <cx:pt idx="713">0.0084041336064433307</cx:pt>
          <cx:pt idx="714">0.019240373700498602</cx:pt>
          <cx:pt idx="715">0.024404424910060299</cx:pt>
          <cx:pt idx="716">0.0216153294116752</cx:pt>
          <cx:pt idx="717">0.017035138307676001</cx:pt>
          <cx:pt idx="718">0.00655938912549017</cx:pt>
          <cx:pt idx="719">0.0089421487230424406</cx:pt>
          <cx:pt idx="720">0.0059694597278560904</cx:pt>
          <cx:pt idx="721">0.000219502252827845</cx:pt>
          <cx:pt idx="722">-0.0025044293670990901</cx:pt>
          <cx:pt idx="723">-0.0010318026120400899</cx:pt>
          <cx:pt idx="724">-0.00092235757911986302</cx:pt>
          <cx:pt idx="725">-0.00123745190551802</cx:pt>
          <cx:pt idx="726">0.00014808688863962301</cx:pt>
          <cx:pt idx="727">0.00052422011284705</cx:pt>
          <cx:pt idx="728">0.00052593972674149002</cx:pt>
          <cx:pt idx="729">-0.00083726482662719703</cx:pt>
          <cx:pt idx="730">0.00012106093961945099</cx:pt>
          <cx:pt idx="731">0.00057690034608766296</cx:pt>
          <cx:pt idx="732">0.000340534740564887</cx:pt>
          <cx:pt idx="733">-0.00049274789382980496</cx:pt>
          <cx:pt idx="734">-0.00064490702657764298</cx:pt>
          <cx:pt idx="735">-0.0035221193287184901</cx:pt>
          <cx:pt idx="736">-0.0068504021848694602</cx:pt>
          <cx:pt idx="737">-0.0101239380770101</cx:pt>
          <cx:pt idx="738">-0.0101327669055824</cx:pt>
          <cx:pt idx="739">-0.000840511433525328</cx:pt>
          <cx:pt idx="740">0.0033204312031802998</cx:pt>
          <cx:pt idx="741">0.0067548074375319298</cx:pt>
          <cx:pt idx="742">0.00187528874086563</cx:pt>
          <cx:pt idx="743">-0.012615133152782201</cx:pt>
          <cx:pt idx="744">-0.00074277767293212801</cx:pt>
          <cx:pt idx="745">0.0032079706972366101</cx:pt>
          <cx:pt idx="746">0.0022169116171900198</cx:pt>
          <cx:pt idx="747">0.00078965008369219101</cx:pt>
          <cx:pt idx="748">0.0041705037435489202</cx:pt>
          <cx:pt idx="749">0.000166780706220006</cx:pt>
          <cx:pt idx="750">-0.0029694829740085698</cx:pt>
          <cx:pt idx="751">0.000278769328299923</cx:pt>
          <cx:pt idx="752">3.2476396757344303e-05</cx:pt>
          <cx:pt idx="753">-0.00024562678633790899</cx:pt>
          <cx:pt idx="754">5.6078497878456603e-05</cx:pt>
          <cx:pt idx="755">-0.00064906587330257901</cx:pt>
          <cx:pt idx="756">-0.00086440709618518198</cx:pt>
          <cx:pt idx="757">-0.00075264763223541003</cx:pt>
          <cx:pt idx="758">-0.00014939386901545099</cx:pt>
          <cx:pt idx="759">-0.00087503781828150902</cx:pt>
          <cx:pt idx="760">8.5533956350429495e-05</cx:pt>
          <cx:pt idx="761">-6.89328468500598e-05</cx:pt>
          <cx:pt idx="762">-0.00049638820968936999</cx:pt>
          <cx:pt idx="763">0.00027140001537772799</cx:pt>
          <cx:pt idx="764">-0.000636521287584915</cx:pt>
          <cx:pt idx="765">0.000115180804134674</cx:pt>
          <cx:pt idx="766">0.00030749637563390699</cx:pt>
          <cx:pt idx="767">0.00011670798657773701</cx:pt>
          <cx:pt idx="768">-0.00122597739334674</cx:pt>
          <cx:pt idx="769">-0.0011437739130993</cx:pt>
          <cx:pt idx="770">-0.0016701099818124199</cx:pt>
          <cx:pt idx="771">-0.0027903197383030301</cx:pt>
          <cx:pt idx="772">-0.0033006219318463099</cx:pt>
          <cx:pt idx="773">-0.0035207881919457002</cx:pt>
          <cx:pt idx="774">-0.0046289287080635896</cx:pt>
          <cx:pt idx="775">0.00052484897556433999</cx:pt>
          <cx:pt idx="776">0.0010675644808066599</cx:pt>
          <cx:pt idx="777">-0.0015827580473056701</cx:pt>
          <cx:pt idx="778">-0.0029724237511922799</cx:pt>
          <cx:pt idx="779">0.00015325110176082099</cx:pt>
          <cx:pt idx="780">0.00071402227079223101</cx:pt>
          <cx:pt idx="781">-5.3682750574608703e-05</cx:pt>
          <cx:pt idx="782">-0.00038664694077924502</cx:pt>
          <cx:pt idx="783">0.000219867939499039</cx:pt>
          <cx:pt idx="784">-0.0018483488068542549</cx:pt>
          <cx:pt idx="785">-0.00061867116689656753</cx:pt>
          <cx:pt idx="786">-0.00056056366924064254</cx:pt>
          <cx:pt idx="787">-0.0040651475852675504</cx:pt>
          <cx:pt idx="788">-0.006021927051179125</cx:pt>
          <cx:pt idx="789">0.00049682225425041755</cx:pt>
          <cx:pt idx="790">0.00077664119625776753</cx:pt>
          <cx:pt idx="791">-0.0021382287640600351</cx:pt>
          <cx:pt idx="792">-0.002689691133257175</cx:pt>
          <cx:pt idx="793">-2.6766880454968749e-06</cx:pt>
          <cx:pt idx="794">0.0029225553122706749</cx:pt>
          <cx:pt idx="795">-0.0042869327132384746</cx:pt>
          <cx:pt idx="796">0.0034709696248915998</cx:pt>
          <cx:pt idx="797">-0.00044387319748790999</cx:pt>
          <cx:pt idx="798">0.0010289413847024474</cx:pt>
          <cx:pt idx="799">0.0043525987267344001</cx:pt>
          <cx:pt idx="800">-0.00078388941088224746</cx:pt>
          <cx:pt idx="801">-0.0067325344495715251</cx:pt>
          <cx:pt idx="802">0.002513839398312275</cx:pt>
          <cx:pt idx="803">0.0054862943513444996</cx:pt>
          <cx:pt idx="804">0.0029432222498112751</cx:pt>
          <cx:pt idx="805">0.00334920953805345</cx:pt>
          <cx:pt idx="806">0.0026911667536155749</cx:pt>
          <cx:pt idx="807">-5.2448597844343248e-05</cx:pt>
          <cx:pt idx="808">-0.000324573947614855</cx:pt>
          <cx:pt idx="809">8.5473618795789497e-05</cx:pt>
          <cx:pt idx="810">2.5404523957372501e-05</cx:pt>
          <cx:pt idx="811">-0.00023319336379111399</cx:pt>
          <cx:pt idx="812">-0.00099336442315970503</cx:pt>
          <cx:pt idx="813">-0.00085819485684668752</cx:pt>
          <cx:pt idx="814">-0.0023095315970890801</cx:pt>
          <cx:pt idx="815">-0.0024882984603451699</cx:pt>
          <cx:pt idx="816">-0.0049106498589116497</cx:pt>
          <cx:pt idx="817">-0.0044601110930473998</cx:pt>
          <cx:pt idx="818">0.00032916218429129498</cx:pt>
          <cx:pt idx="819">0.0033731926102412999</cx:pt>
          <cx:pt idx="820">0.0028808380944740251</cx:pt>
          <cx:pt idx="821">0.0042627629549896002</cx:pt>
          <cx:pt idx="822">0.0068459129686722501</cx:pt>
          <cx:pt idx="823">-0.0040892309435220254</cx:pt>
          <cx:pt idx="824">-0.0044960151405809253</cx:pt>
          <cx:pt idx="825">0.0017314754121024974</cx:pt>
          <cx:pt idx="826">0.00087940581688889755</cx:pt>
          <cx:pt idx="827">0.002746325102598925</cx:pt>
          <cx:pt idx="828">0.003808000304231</cx:pt>
          <cx:pt idx="829">-0.0016625877753170301</cx:pt>
          <cx:pt idx="830">0.0022410038649877399</cx:pt>
          <cx:pt idx="831">0.0041098905258724503</cx:pt>
          <cx:pt idx="832">0.0044773206966399253</cx:pt>
          <cx:pt idx="833">0.0035929281151317249</cx:pt>
          <cx:pt idx="834">0.0025598828506292501</cx:pt>
          <cx:pt idx="835">0.001104206045916825</cx:pt>
          <cx:pt idx="836">2.4231537800228151e-05</cx:pt>
          <cx:pt idx="837">-9.7862399638048747e-05</cx:pt>
          <cx:pt idx="838">-0.00032286666316568751</cx:pt>
          <cx:pt idx="839">-8.4515491707427501e-05</cx:pt>
          <cx:pt idx="840">2.0324594259791824e-05</cx:pt>
          <cx:pt idx="841">-0.0027569056986052999</cx:pt>
          <cx:pt idx="842">-0.0043871792621230504</cx:pt>
          <cx:pt idx="843">-0.0034805385074013749</cx:pt>
          <cx:pt idx="844">-0.0069565525024605501</cx:pt>
          <cx:pt idx="845">-0.0023145826672007225</cx:pt>
          <cx:pt idx="846">0.0045381065715668746</cx:pt>
          <cx:pt idx="847">0.0032133623904679999</cx:pt>
          <cx:pt idx="848">0.00038739999539533497</cx:pt>
          <cx:pt idx="849">0.0010466967695150775</cx:pt>
          <cx:pt idx="850">-0.00092829724487729001</cx:pt>
          <cx:pt idx="851">-0.0083857392482013255</cx:pt>
          <cx:pt idx="852">-0.0087041414035992255</cx:pt>
          <cx:pt idx="853">-0.0063366195649323751</cx:pt>
          <cx:pt idx="854">-0.0025981551342678</cx:pt>
          <cx:pt idx="855">-0.0014412804434018925</cx:pt>
          <cx:pt idx="856">0.00032548751169994751</cx:pt>
          <cx:pt idx="857">0.0036441972593073998</cx:pt>
          <cx:pt idx="858">0.0014515488921230176</cx:pt>
          <cx:pt idx="859">0.0039929199334109251</cx:pt>
          <cx:pt idx="860">0.0073006474809648751</cx:pt>
          <cx:pt idx="861">0.0054417329862466749</cx:pt>
          <cx:pt idx="862">0.0012330218318090951</cx:pt>
          <cx:pt idx="863">-8.4003076077168994e-05</cx:pt>
          <cx:pt idx="864">-0.0015191185802775225</cx:pt>
          <cx:pt idx="865">2.6932307821092e-05</cx:pt>
          <cx:pt idx="866">-0.000322826222900625</cx:pt>
          <cx:pt idx="867">-0.0011812872732999424</cx:pt>
          <cx:pt idx="868">-0.0010051785025488526</cx:pt>
          <cx:pt idx="869">-0.00262244779386935</cx:pt>
          <cx:pt idx="870">-0.0022484758523055948</cx:pt>
          <cx:pt idx="871">0.00041810645786333</cx:pt>
          <cx:pt idx="872">0.00070606730191647999</cx:pt>
          <cx:pt idx="873">0.0019910477937497275</cx:pt>
          <cx:pt idx="874">0.0054573581688496997</cx:pt>
          <cx:pt idx="875">0.0048545911024030748</cx:pt>
          <cx:pt idx="876">0.0031404998651631249</cx:pt>
          <cx:pt idx="877">0.0020129848258717926</cx:pt>
          <cx:pt idx="878">-0.0049639242873030752</cx:pt>
          <cx:pt idx="879">-0.0019304430660452799</cx:pt>
          <cx:pt idx="880">-0.013985691800367775</cx:pt>
          <cx:pt idx="881">-0.0087123735102973502</cx:pt>
          <cx:pt idx="882">-0.0077901779200415999</cx:pt>
          <cx:pt idx="883">-0.0023274841159099473</cx:pt>
          <cx:pt idx="884">-0.0018483488068542549</cx:pt>
          <cx:pt idx="885">-0.00061867116689656753</cx:pt>
          <cx:pt idx="886">-0.00056056366924064254</cx:pt>
          <cx:pt idx="887">-0.0040651475852675504</cx:pt>
          <cx:pt idx="888">-0.006021927051179125</cx:pt>
          <cx:pt idx="889">0.00049682225425041755</cx:pt>
          <cx:pt idx="890">0.00077664119625776753</cx:pt>
          <cx:pt idx="891">-0.0021382287640600351</cx:pt>
          <cx:pt idx="892">-0.002689691133257175</cx:pt>
          <cx:pt idx="893">-2.6766880454968749e-06</cx:pt>
          <cx:pt idx="894">0.0029225553122706749</cx:pt>
          <cx:pt idx="895">-0.0042869327132384746</cx:pt>
          <cx:pt idx="896">0.0034709696248915998</cx:pt>
          <cx:pt idx="897">-0.00044387319748790999</cx:pt>
          <cx:pt idx="898">0.0010289413847024474</cx:pt>
          <cx:pt idx="899">0.0043525987267344001</cx:pt>
          <cx:pt idx="900">-0.00078388941088224746</cx:pt>
          <cx:pt idx="901">-0.0067325344495715251</cx:pt>
          <cx:pt idx="902">0.002513839398312275</cx:pt>
          <cx:pt idx="903">0.0054862943513444996</cx:pt>
          <cx:pt idx="904">0.0029432222498112751</cx:pt>
          <cx:pt idx="905">0.00334920953805345</cx:pt>
          <cx:pt idx="906">0.0026911667536155749</cx:pt>
          <cx:pt idx="907">-5.2448597844343248e-05</cx:pt>
          <cx:pt idx="908">-0.000324573947614855</cx:pt>
          <cx:pt idx="909">8.5473618795789497e-05</cx:pt>
          <cx:pt idx="910">2.5404523957372501e-05</cx:pt>
          <cx:pt idx="911">-0.00023319336379111399</cx:pt>
          <cx:pt idx="912">-0.00099336442315970503</cx:pt>
          <cx:pt idx="913">-0.00085819485684668752</cx:pt>
          <cx:pt idx="914">-0.0023095315970890801</cx:pt>
          <cx:pt idx="915">-0.0024882984603451699</cx:pt>
          <cx:pt idx="916">-0.0049106498589116497</cx:pt>
          <cx:pt idx="917">-0.0044601110930473998</cx:pt>
          <cx:pt idx="918">0.00032916218429129498</cx:pt>
          <cx:pt idx="919">0.0033731926102412999</cx:pt>
          <cx:pt idx="920">0.0028808380944740251</cx:pt>
          <cx:pt idx="921">0.0042627629549896002</cx:pt>
          <cx:pt idx="922">0.0068459129686722501</cx:pt>
          <cx:pt idx="923">-0.0040892309435220254</cx:pt>
          <cx:pt idx="924">-0.0044960151405809253</cx:pt>
          <cx:pt idx="925">0.0017314754121024974</cx:pt>
          <cx:pt idx="926">0.00087940581688889755</cx:pt>
          <cx:pt idx="927">0.002746325102598925</cx:pt>
          <cx:pt idx="928">0.003808000304231</cx:pt>
          <cx:pt idx="929">-0.0016625877753170301</cx:pt>
          <cx:pt idx="930">0.0022410038649877399</cx:pt>
          <cx:pt idx="931">0.0041098905258724503</cx:pt>
          <cx:pt idx="932">0.0044773206966399253</cx:pt>
          <cx:pt idx="933">0.0035929281151317249</cx:pt>
          <cx:pt idx="934">0.0025598828506292501</cx:pt>
          <cx:pt idx="935">0.001104206045916825</cx:pt>
          <cx:pt idx="936">2.4231537800228151e-05</cx:pt>
          <cx:pt idx="937">-9.7862399638048747e-05</cx:pt>
          <cx:pt idx="938">-0.00032286666316568751</cx:pt>
          <cx:pt idx="939">-8.4515491707427501e-05</cx:pt>
          <cx:pt idx="940">2.0324594259791824e-05</cx:pt>
          <cx:pt idx="941">-0.0027569056986052999</cx:pt>
          <cx:pt idx="942">-0.0043871792621230504</cx:pt>
          <cx:pt idx="943">-0.0034805385074013749</cx:pt>
          <cx:pt idx="944">-0.0069565525024605501</cx:pt>
          <cx:pt idx="945">-0.0023145826672007225</cx:pt>
          <cx:pt idx="946">0.0045381065715668746</cx:pt>
          <cx:pt idx="947">0.0032133623904679999</cx:pt>
          <cx:pt idx="948">0.00038739999539533497</cx:pt>
          <cx:pt idx="949">0.0010466967695150775</cx:pt>
          <cx:pt idx="950">-0.00092829724487729001</cx:pt>
          <cx:pt idx="951">-0.0083857392482013255</cx:pt>
          <cx:pt idx="952">-0.0087041414035992255</cx:pt>
          <cx:pt idx="953">-0.0063366195649323751</cx:pt>
          <cx:pt idx="954">-0.0025981551342678</cx:pt>
          <cx:pt idx="955">-0.0014412804434018925</cx:pt>
          <cx:pt idx="956">0.00032548751169994751</cx:pt>
          <cx:pt idx="957">0.0036441972593073998</cx:pt>
          <cx:pt idx="958">0.0014515488921230176</cx:pt>
          <cx:pt idx="959">0.0039929199334109251</cx:pt>
          <cx:pt idx="960">0.0073006474809648751</cx:pt>
          <cx:pt idx="961">0.0054417329862466749</cx:pt>
          <cx:pt idx="962">0.0012330218318090951</cx:pt>
          <cx:pt idx="963">-8.4003076077168994e-05</cx:pt>
          <cx:pt idx="964">-0.0015191185802775225</cx:pt>
          <cx:pt idx="965">2.6932307821092e-05</cx:pt>
          <cx:pt idx="966">-0.000322826222900625</cx:pt>
          <cx:pt idx="967">-0.0011812872732999424</cx:pt>
          <cx:pt idx="968">-0.0010051785025488526</cx:pt>
          <cx:pt idx="969">-0.00262244779386935</cx:pt>
          <cx:pt idx="970">-0.0022484758523055948</cx:pt>
          <cx:pt idx="971">0.00041810645786333</cx:pt>
          <cx:pt idx="972">0.00070606730191647999</cx:pt>
          <cx:pt idx="973">0.0019910477937497275</cx:pt>
          <cx:pt idx="974">0.0054573581688496997</cx:pt>
          <cx:pt idx="975">0.0048545911024030748</cx:pt>
          <cx:pt idx="976">0.0031404998651631249</cx:pt>
          <cx:pt idx="977">0.0020129848258717926</cx:pt>
          <cx:pt idx="978">-0.0049639242873030752</cx:pt>
          <cx:pt idx="979">-0.0019304430660452799</cx:pt>
          <cx:pt idx="980">-0.013985691800367775</cx:pt>
          <cx:pt idx="981">-0.0087123735102973502</cx:pt>
          <cx:pt idx="982">-0.0077901779200415999</cx:pt>
          <cx:pt idx="983">-0.0023274841159099473</cx:pt>
          <cx:pt idx="984">-0.0018483488068542549</cx:pt>
          <cx:pt idx="985">-0.00061867116689656753</cx:pt>
          <cx:pt idx="986">-0.00056056366924064254</cx:pt>
          <cx:pt idx="987">-0.0040651475852675504</cx:pt>
          <cx:pt idx="988">-0.006021927051179125</cx:pt>
          <cx:pt idx="989">0.00049682225425041755</cx:pt>
          <cx:pt idx="990">0.00077664119625776753</cx:pt>
          <cx:pt idx="991">-0.0021382287640600351</cx:pt>
          <cx:pt idx="992">-0.002689691133257175</cx:pt>
          <cx:pt idx="993">-2.6766880454968749e-06</cx:pt>
          <cx:pt idx="994">0.0029225553122706749</cx:pt>
          <cx:pt idx="995">-0.0042869327132384746</cx:pt>
          <cx:pt idx="996">0.0034709696248915998</cx:pt>
          <cx:pt idx="997">-0.00044387319748790999</cx:pt>
          <cx:pt idx="998">0.0010289413847024474</cx:pt>
          <cx:pt idx="999">0.0043525987267344001</cx:pt>
          <cx:pt idx="1000">-0.00078388941088224746</cx:pt>
          <cx:pt idx="1001">-0.0067325344495715251</cx:pt>
          <cx:pt idx="1002">0.002513839398312275</cx:pt>
          <cx:pt idx="1003">0.0054862943513444996</cx:pt>
          <cx:pt idx="1004">0.0029432222498112751</cx:pt>
          <cx:pt idx="1005">0.00334920953805345</cx:pt>
          <cx:pt idx="1006">0.0026911667536155749</cx:pt>
          <cx:pt idx="1007">-5.2448597844343248e-05</cx:pt>
          <cx:pt idx="1008">-0.000324573947614855</cx:pt>
          <cx:pt idx="1009">8.5473618795789497e-05</cx:pt>
          <cx:pt idx="1010">2.5404523957372501e-05</cx:pt>
          <cx:pt idx="1011">-0.00023319336379111399</cx:pt>
          <cx:pt idx="1012">-0.00099336442315970503</cx:pt>
          <cx:pt idx="1013">-0.00085819485684668752</cx:pt>
          <cx:pt idx="1014">-0.0023095315970890801</cx:pt>
          <cx:pt idx="1015">-0.0024882984603451699</cx:pt>
          <cx:pt idx="1016">-0.0049106498589116497</cx:pt>
          <cx:pt idx="1017">-0.0044601110930473998</cx:pt>
          <cx:pt idx="1018">0.00032916218429129498</cx:pt>
          <cx:pt idx="1019">0.0033731926102412999</cx:pt>
          <cx:pt idx="1020">0.0028808380944740251</cx:pt>
          <cx:pt idx="1021">0.0042627629549896002</cx:pt>
          <cx:pt idx="1022">0.0068459129686722501</cx:pt>
          <cx:pt idx="1023">-0.0040892309435220254</cx:pt>
          <cx:pt idx="1024">-0.0044960151405809253</cx:pt>
          <cx:pt idx="1025">0.0017314754121024974</cx:pt>
          <cx:pt idx="1026">0.00087940581688889755</cx:pt>
          <cx:pt idx="1027">0.002746325102598925</cx:pt>
          <cx:pt idx="1028">0.003808000304231</cx:pt>
          <cx:pt idx="1029">-0.0016625877753170301</cx:pt>
          <cx:pt idx="1030">0.0022410038649877399</cx:pt>
          <cx:pt idx="1031">0.0041098905258724503</cx:pt>
          <cx:pt idx="1032">0.0044773206966399253</cx:pt>
          <cx:pt idx="1033">0.0035929281151317249</cx:pt>
          <cx:pt idx="1034">0.0025598828506292501</cx:pt>
          <cx:pt idx="1035">0.001104206045916825</cx:pt>
          <cx:pt idx="1036">2.4231537800228151e-05</cx:pt>
          <cx:pt idx="1037">-9.7862399638048747e-05</cx:pt>
          <cx:pt idx="1038">-0.00032286666316568751</cx:pt>
          <cx:pt idx="1039">-8.4515491707427501e-05</cx:pt>
          <cx:pt idx="1040">2.0324594259791824e-05</cx:pt>
          <cx:pt idx="1041">-0.0027569056986052999</cx:pt>
          <cx:pt idx="1042">-0.0043871792621230504</cx:pt>
          <cx:pt idx="1043">-0.0034805385074013749</cx:pt>
          <cx:pt idx="1044">-0.0069565525024605501</cx:pt>
          <cx:pt idx="1045">-0.0023145826672007225</cx:pt>
          <cx:pt idx="1046">0.0045381065715668746</cx:pt>
          <cx:pt idx="1047">0.0032133623904679999</cx:pt>
          <cx:pt idx="1048">0.00038739999539533497</cx:pt>
          <cx:pt idx="1049">0.0010466967695150775</cx:pt>
          <cx:pt idx="1050">-0.00092829724487729001</cx:pt>
          <cx:pt idx="1051">-0.0083857392482013255</cx:pt>
          <cx:pt idx="1052">-0.0087041414035992255</cx:pt>
          <cx:pt idx="1053">-0.0063366195649323751</cx:pt>
          <cx:pt idx="1054">-0.0025981551342678</cx:pt>
          <cx:pt idx="1055">-0.0014412804434018925</cx:pt>
          <cx:pt idx="1056">0.00032548751169994751</cx:pt>
          <cx:pt idx="1057">0.0036441972593073998</cx:pt>
          <cx:pt idx="1058">0.0014515488921230176</cx:pt>
          <cx:pt idx="1059">0.0039929199334109251</cx:pt>
          <cx:pt idx="1060">0.0073006474809648751</cx:pt>
          <cx:pt idx="1061">0.0054417329862466749</cx:pt>
          <cx:pt idx="1062">0.0012330218318090951</cx:pt>
          <cx:pt idx="1063">-8.4003076077168994e-05</cx:pt>
          <cx:pt idx="1064">-0.0015191185802775225</cx:pt>
          <cx:pt idx="1065">2.6932307821092e-05</cx:pt>
          <cx:pt idx="1066">-0.000322826222900625</cx:pt>
          <cx:pt idx="1067">-0.0011812872732999424</cx:pt>
          <cx:pt idx="1068">-0.0010051785025488526</cx:pt>
          <cx:pt idx="1069">-0.00262244779386935</cx:pt>
          <cx:pt idx="1070">-0.0022484758523055948</cx:pt>
          <cx:pt idx="1071">0.00041810645786333</cx:pt>
          <cx:pt idx="1072">0.00070606730191647999</cx:pt>
          <cx:pt idx="1073">0.0019910477937497275</cx:pt>
          <cx:pt idx="1074">0.0054573581688496997</cx:pt>
          <cx:pt idx="1075">0.0048545911024030748</cx:pt>
          <cx:pt idx="1076">0.0031404998651631249</cx:pt>
          <cx:pt idx="1077">0.0020129848258717926</cx:pt>
          <cx:pt idx="1078">-0.0049639242873030752</cx:pt>
          <cx:pt idx="1079">-0.0019304430660452799</cx:pt>
          <cx:pt idx="1080">-0.013985691800367775</cx:pt>
          <cx:pt idx="1081">-0.0087123735102973502</cx:pt>
          <cx:pt idx="1082">-0.0077901779200415999</cx:pt>
          <cx:pt idx="1083">-0.0023274841159099473</cx:pt>
        </cx:lvl>
      </cx:numDim>
    </cx:data>
    <cx:data id="9">
      <cx:numDim type="val">
        <cx:f>Sheet2!$J$1:$J$1084</cx:f>
        <cx:lvl ptCount="1084" formatCode="G/通用格式">
          <cx:pt idx="0">-0.000148851103862798</cx:pt>
          <cx:pt idx="1">0.00083508981246824905</cx:pt>
          <cx:pt idx="2">-5.7720849552506797e-05</cx:pt>
          <cx:pt idx="3">0.00056310749110853001</cx:pt>
          <cx:pt idx="4">-5.9251879104750203e-05</cx:pt>
          <cx:pt idx="5">2.5514198130479799e-05</cx:pt>
          <cx:pt idx="6">-4.94385016200744e-05</cx:pt>
          <cx:pt idx="7">0.00055678545972770498</cx:pt>
          <cx:pt idx="8">1.9566714982353899e-05</cx:pt>
          <cx:pt idx="9">7.8678077835555297e-05</cx:pt>
          <cx:pt idx="10">-0.00021726335753513099</cx:pt>
          <cx:pt idx="11">-0.00016470242238386299</cx:pt>
          <cx:pt idx="12">-0.00056972567846162703</cx:pt>
          <cx:pt idx="13">-0.00039274910848353901</cx:pt>
          <cx:pt idx="14">-0.00020224814430525701</cx:pt>
          <cx:pt idx="15">0.000149542969772649</cx:pt>
          <cx:pt idx="16">-8.4848722336814194e-05</cx:pt>
          <cx:pt idx="17">-0.000111180992862148</cx:pt>
          <cx:pt idx="18">-0.00012835094181253999</cx:pt>
          <cx:pt idx="19">0.00061870223395003399</cx:pt>
          <cx:pt idx="20">0.00036520177218895102</cx:pt>
          <cx:pt idx="21">-0.00016016887300113501</cx:pt>
          <cx:pt idx="22">-0.000108894504750997</cx:pt>
          <cx:pt idx="23">1.8735050680397802e-05</cx:pt>
          <cx:pt idx="24">-2.04040049731116e-05</cx:pt>
          <cx:pt idx="25">0.00068594694054311799</cx:pt>
          <cx:pt idx="26">-8.0178901908949695e-05</cx:pt>
          <cx:pt idx="27">-0.00050955778450632004</cx:pt>
          <cx:pt idx="28">0.000213520640907817</cx:pt>
          <cx:pt idx="29">-8.8168791708301606e-05</cx:pt>
          <cx:pt idx="30">0.00034726609708642602</cx:pt>
          <cx:pt idx="31">0.00056367838342463305</cx:pt>
          <cx:pt idx="32">0.00039807040124747301</cx:pt>
          <cx:pt idx="33">0.00022924612297270101</cx:pt>
          <cx:pt idx="34">-0.0023506067443633</cx:pt>
          <cx:pt idx="35">-0.0053325036368553399</cx:pt>
          <cx:pt idx="36">-0.0044588791311112397</cx:pt>
          <cx:pt idx="37">-0.00110926187533657</cx:pt>
          <cx:pt idx="38">-0.00148144709450485</cx:pt>
          <cx:pt idx="39">-0.0028484659857591198</cx:pt>
          <cx:pt idx="40">-0.0044965751197406003</cx:pt>
          <cx:pt idx="41">-0.0029371166958286599</cx:pt>
          <cx:pt idx="42">0.00083988675598954297</cx:pt>
          <cx:pt idx="43">-0.0027991068346118401</cx:pt>
          <cx:pt idx="44">-0.0027284475924429798</cx:pt>
          <cx:pt idx="45">-0.0015123827319327</cx:pt>
          <cx:pt idx="46">-0.00123479024428267</cx:pt>
          <cx:pt idx="47">-0.00226929800574392</cx:pt>
          <cx:pt idx="48">-0.00181691208657428</cx:pt>
          <cx:pt idx="49">-0.0011749544078363901</cx:pt>
          <cx:pt idx="50">-0.0017275117829465799</cx:pt>
          <cx:pt idx="51">-0.0010266203630696</cx:pt>
          <cx:pt idx="52">-0.000177727138678791</cx:pt>
          <cx:pt idx="53">0.000494722254054435</cx:pt>
          <cx:pt idx="54">0.00067531724017684601</cx:pt>
          <cx:pt idx="55">-4.1358158251020997e-05</cx:pt>
          <cx:pt idx="56">0.000462563406502983</cx:pt>
          <cx:pt idx="57">0.000116647111331626</cx:pt>
          <cx:pt idx="58">-8.0000630855377194e-05</cx:pt>
          <cx:pt idx="59">-0.000454489249682821</cx:pt>
          <cx:pt idx="60">-0.00021532234480496699</cx:pt>
          <cx:pt idx="61">-0.00079176244652091096</cx:pt>
          <cx:pt idx="62">-0.00305418188574341</cx:pt>
          <cx:pt idx="63">-0.0084085291481378194</cx:pt>
          <cx:pt idx="64">-0.0092728193711592993</cx:pt>
          <cx:pt idx="65">-0.0065720411179291498</cx:pt>
          <cx:pt idx="66">-0.018637615062203901</cx:pt>
          <cx:pt idx="67">-0.0209702014472577</cx:pt>
          <cx:pt idx="68">-0.022214161385478898</cx:pt>
          <cx:pt idx="69">-0.018931038941453801</cx:pt>
          <cx:pt idx="70">-0.014509794646467299</cx:pt>
          <cx:pt idx="71">-0.016371930241939399</cx:pt>
          <cx:pt idx="72">-0.019130399576348399</cx:pt>
          <cx:pt idx="73">-0.0081840829135430507</cx:pt>
          <cx:pt idx="74">-0.0093829315640646897</cx:pt>
          <cx:pt idx="75">-0.0074227430016171898</cx:pt>
          <cx:pt idx="76">-0.00422257432578716</cx:pt>
          <cx:pt idx="77">-0.0035725861862527398</cx:pt>
          <cx:pt idx="78">-0.00381806791667582</cx:pt>
          <cx:pt idx="79">-0.0016985106709303901</cx:pt>
          <cx:pt idx="80">-9.58364553562651e-05</cx:pt>
          <cx:pt idx="81">-0.00045178696812072597</cx:pt>
          <cx:pt idx="82">0.00083996092608859204</cx:pt>
          <cx:pt idx="83">0.000276033014225445</cx:pt>
          <cx:pt idx="84">0.00030253945891138703</cx:pt>
          <cx:pt idx="85">-0.00094033427484991401</cx:pt>
          <cx:pt idx="86">0.00033885259149201802</cx:pt>
          <cx:pt idx="87">-0.00266139897932576</cx:pt>
          <cx:pt idx="88">-0.00085951923043140204</cx:pt>
          <cx:pt idx="89">-0.0019663154672514998</cx:pt>
          <cx:pt idx="90">-0.00613252924703189</cx:pt>
          <cx:pt idx="91">-0.0082720378200644099</cx:pt>
          <cx:pt idx="92">-0.0138473075841205</cx:pt>
          <cx:pt idx="93">-0.023258390964397399</cx:pt>
          <cx:pt idx="94">-0.031841889890372503</cx:pt>
          <cx:pt idx="95">-0.033473568331201603</cx:pt>
          <cx:pt idx="96">-0.049216727386570298</cx:pt>
          <cx:pt idx="97">-0.063596445696192799</cx:pt>
          <cx:pt idx="98">-0.051718622216362101</cx:pt>
          <cx:pt idx="99">-0.043385319841019503</cx:pt>
          <cx:pt idx="100">-0.023636409233941998</cx:pt>
          <cx:pt idx="101">-0.0150428743176681</cx:pt>
          <cx:pt idx="102">-0.017066657561423799</cx:pt>
          <cx:pt idx="103">-0.0170280843914489</cx:pt>
          <cx:pt idx="104">-0.0129376064419269</cx:pt>
          <cx:pt idx="105">0.00021896697231607601</cx:pt>
          <cx:pt idx="106">0.0013047230476874901</cx:pt>
          <cx:pt idx="107">-0.0051060466740660802</cx:pt>
          <cx:pt idx="108">-0.00089646188385649004</cx:pt>
          <cx:pt idx="109">0.0049895321473418996</cx:pt>
          <cx:pt idx="110">0.00063238043509935898</cx:pt>
          <cx:pt idx="111">-0.000147691841549618</cx:pt>
          <cx:pt idx="112">0.00056761169352671998</cx:pt>
          <cx:pt idx="113">0.00059296971938977295</cx:pt>
          <cx:pt idx="114">-0.00044234600388527002</cx:pt>
          <cx:pt idx="115">0.0012792708321094799</cx:pt>
          <cx:pt idx="116">0.0012745137686090899</cx:pt>
          <cx:pt idx="117">-0.0067703435067121096</cx:pt>
          <cx:pt idx="118">-0.0092844741077858107</cx:pt>
          <cx:pt idx="119">-0.0071413607611769498</cx:pt>
          <cx:pt idx="120">-0.021648574069919602</cx:pt>
          <cx:pt idx="121">-0.034585207308439503</cx:pt>
          <cx:pt idx="122">-0.035866306486436503</cx:pt>
          <cx:pt idx="123">-0.022348563400348301</cx:pt>
          <cx:pt idx="124">-0.0333676882984736</cx:pt>
          <cx:pt idx="125">-0.052143849888685201</cx:pt>
          <cx:pt idx="126">-0.0491046578231987</cx:pt>
          <cx:pt idx="127">-0.034519874106434298</cx:pt>
          <cx:pt idx="128">-0.0224722484199751</cx:pt>
          <cx:pt idx="129">-0.0044693045654490404</cx:pt>
          <cx:pt idx="130">-0.016742014022047801</cx:pt>
          <cx:pt idx="131">-0.033453093800795898</cx:pt>
          <cx:pt idx="132">-0.015447942122297701</cx:pt>
          <cx:pt idx="133">-0.0033379332695287799</cx:pt>
          <cx:pt idx="134">0.00287052633407975</cx:pt>
          <cx:pt idx="135">0.0116856608129232</cx:pt>
          <cx:pt idx="136">0.017871061802850901</cx:pt>
          <cx:pt idx="137">0.0154073646938994</cx:pt>
          <cx:pt idx="138">0.0057217453005086504</cx:pt>
          <cx:pt idx="139">-0.00085191046664451296</cx:pt>
          <cx:pt idx="140">-0.00034257283531460598</cx:pt>
          <cx:pt idx="141">-0.00022022623636309101</cx:pt>
          <cx:pt idx="142">0.00060794047027091895</cx:pt>
          <cx:pt idx="143">-0.000255217223536616</cx:pt>
          <cx:pt idx="144">0.0028256686091741499</cx:pt>
          <cx:pt idx="145">0.00307344611327918</cx:pt>
          <cx:pt idx="146">-0.00331065582087428</cx:pt>
          <cx:pt idx="147">-0.016018975250689901</cx:pt>
          <cx:pt idx="148">-0.020850744902780299</cx:pt>
          <cx:pt idx="149">-0.016276927150537399</cx:pt>
          <cx:pt idx="150">-0.029931411480469201</cx:pt>
          <cx:pt idx="151">0.0190737331907791</cx:pt>
          <cx:pt idx="152">0.028512367272630901</cx:pt>
          <cx:pt idx="153">-0.015048446069438099</cx:pt>
          <cx:pt idx="154">-0.0362454667016412</cx:pt>
          <cx:pt idx="155">-0.076442621268875799</cx:pt>
          <cx:pt idx="156">-0.052959720032798897</cx:pt>
          <cx:pt idx="157">-0.0445129027750783</cx:pt>
          <cx:pt idx="158">-0.058897961454305398</cx:pt>
          <cx:pt idx="159">-0.064795460997330606</cx:pt>
          <cx:pt idx="160">-0.017979509741147901</cx:pt>
          <cx:pt idx="161">-0.010087908729910401</cx:pt>
          <cx:pt idx="162">-0.000616725668111826</cx:pt>
          <cx:pt idx="163">0.0132430465570058</cx:pt>
          <cx:pt idx="164">0.013143643072528599</cx:pt>
          <cx:pt idx="165">0.0051517837223578602</cx:pt>
          <cx:pt idx="166">0.00099526525223204098</cx:pt>
          <cx:pt idx="167">0.000421919487241124</cx:pt>
          <cx:pt idx="168">0.000334000088646393</cx:pt>
          <cx:pt idx="169">-0.00039616555294792603</cx:pt>
          <cx:pt idx="170">0.00077460383528420303</cx:pt>
          <cx:pt idx="171">0.0020483307373862598</cx:pt>
          <cx:pt idx="172">0.0055748653538323402</cx:pt>
          <cx:pt idx="173">0.0067832135972973797</cx:pt>
          <cx:pt idx="174">0.0040397950198682404</cx:pt>
          <cx:pt idx="175">-0.0147846581782736</cx:pt>
          <cx:pt idx="176">-0.0027968542045276202</cx:pt>
          <cx:pt idx="177">0.024552650569978698</cx:pt>
          <cx:pt idx="178">-0.0111002413789339</cx:pt>
          <cx:pt idx="179">0.0068893365285968696</cx:pt>
          <cx:pt idx="180">0.0076634599692493198</cx:pt>
          <cx:pt idx="181">0.00356604027565435</cx:pt>
          <cx:pt idx="182">-0.014368043860250901</cx:pt>
          <cx:pt idx="183">0.00164131543157836</cx:pt>
          <cx:pt idx="184">0.0117553121090242</cx:pt>
          <cx:pt idx="185">0.037211020377576398</cx:pt>
          <cx:pt idx="186">-0.0037750322463559502</cx:pt>
          <cx:pt idx="187">0.0058647268092596296</cx:pt>
          <cx:pt idx="188">0.0088056089657900707</cx:pt>
          <cx:pt idx="189">0.00486497595444249</cx:pt>
          <cx:pt idx="190">0.0172305453615447</cx:pt>
          <cx:pt idx="191">0.039496811094382599</cx:pt>
          <cx:pt idx="192">0.0196658304920042</cx:pt>
          <cx:pt idx="193">0.0084907956210865995</cx:pt>
          <cx:pt idx="194">-0.00076128351290598501</cx:pt>
          <cx:pt idx="195">-0.00448563570932953</cx:pt>
          <cx:pt idx="196">0.00120604471090999</cx:pt>
          <cx:pt idx="197">-0.00055611081850886004</cx:pt>
          <cx:pt idx="198">0.0036789100852698902</cx:pt>
          <cx:pt idx="199">0.00079279789484690754</cx:pt>
          <cx:pt idx="200">-0.00024860088712987349</cx:pt>
          <cx:pt idx="201">-0.00090095712989081748</cx:pt>
          <cx:pt idx="202">0.0023598421649747123</cx:pt>
          <cx:pt idx="203">-0.0024514177882371752</cx:pt>
          <cx:pt idx="204">0.0052232553867848502</cx:pt>
          <cx:pt idx="205">0.0067118132573739248</cx:pt>
          <cx:pt idx="206">0.00048757972264996252</cx:pt>
          <cx:pt idx="207">0.0041925559503820254</cx:pt>
          <cx:pt idx="208">0.0123437357642093</cx:pt>
          <cx:pt idx="209">0.01132577984510375</cx:pt>
          <cx:pt idx="210">0.0045881940201288754</cx:pt>
          <cx:pt idx="211">0.0122429773966034</cx:pt>
          <cx:pt idx="212">0.012889611914412576</cx:pt>
          <cx:pt idx="213">0.019662316342873399</cx:pt>
          <cx:pt idx="214">0.0082466517195523507</cx:pt>
          <cx:pt idx="215">0.0093210461384608499</cx:pt>
          <cx:pt idx="216">0.0039337249107178496</cx:pt>
          <cx:pt idx="217">0.0024300857813872225</cx:pt>
          <cx:pt idx="218">0.00085920840834611753</cx:pt>
          <cx:pt idx="219">0.0090986948642393251</cx:pt>
          <cx:pt idx="220">0.0059648962866902496</cx:pt>
          <cx:pt idx="221">0.0022130671488387751</cx:pt>
          <cx:pt idx="222">0.00020937773146580325</cx:pt>
          <cx:pt idx="223">-0.00047364465280001251</cx:pt>
          <cx:pt idx="224">-0.0005029975447978025</cx:pt>
          <cx:pt idx="225">-0.0001036562129989235</cx:pt>
          <cx:pt idx="226">0.00095063625466119495</cx:pt>
          <cx:pt idx="227">0.0012519828924557426</cx:pt>
          <cx:pt idx="228">0.00038920276436749498</cx:pt>
          <cx:pt idx="229">0.0024263144527934726</cx:pt>
          <cx:pt idx="230">0.0047002207045648003</cx:pt>
          <cx:pt idx="231">0.0019557423312457725</cx:pt>
          <cx:pt idx="232">0.0130708662366906</cx:pt>
          <cx:pt idx="233">0.0080223016150377992</cx:pt>
          <cx:pt idx="234">0.0036371836868402002</cx:pt>
          <cx:pt idx="235">0.013797036591509274</cx:pt>
          <cx:pt idx="236">0.015136863780288674</cx:pt>
          <cx:pt idx="237">0.016023667461023176</cx:pt>
          <cx:pt idx="238">0.01294208172311515</cx:pt>
          <cx:pt idx="239">0.013003218467184399</cx:pt>
          <cx:pt idx="240">0.018740666121689276</cx:pt>
          <cx:pt idx="241">0.0065505019875699002</cx:pt>
          <cx:pt idx="242">0.010078494092345574</cx:pt>
          <cx:pt idx="243">0.0025881502021280998</cx:pt>
          <cx:pt idx="244">0.00334151784787595</cx:pt>
          <cx:pt idx="245">0.0033338583263991502</cx:pt>
          <cx:pt idx="246">0.0015165467982471751</cx:pt>
          <cx:pt idx="247">0.0047304784405415249</cx:pt>
          <cx:pt idx="248">0.012100975670722051</cx:pt>
          <cx:pt idx="249">0.0062036465773816253</cx:pt>
          <cx:pt idx="250">0.0012571514965000251</cx:pt>
          <cx:pt idx="251">0.00020602321261456699</cx:pt>
          <cx:pt idx="252">0.000135054118030702</cx:pt>
          <cx:pt idx="253">-8.0641845859030245e-06</cx:pt>
          <cx:pt idx="254">0.00053511270412223753</cx:pt>
          <cx:pt idx="255">0.001068626266907865</cx:pt>
          <cx:pt idx="256">-0.00045527600299041001</cx:pt>
          <cx:pt idx="257">-0.00096870926634764001</cx:pt>
          <cx:pt idx="258">0.0073566502977322002</cx:pt>
          <cx:pt idx="259">0.00057781764234135502</cx:pt>
          <cx:pt idx="260">0.0044267238534086498</cx:pt>
          <cx:pt idx="261">0.0051638335547769497</cx:pt>
          <cx:pt idx="262">-5.412510824652325e-05</cx:pt>
          <cx:pt idx="263">0.0060975028652495503</cx:pt>
          <cx:pt idx="264">0.010076197286825</cx:pt>
          <cx:pt idx="265">0.01264919960928255</cx:pt>
          <cx:pt idx="266">0.0124394480215779</cx:pt>
          <cx:pt idx="267">0.008655802852881575</cx:pt>
          <cx:pt idx="268">0.010899352286671625</cx:pt>
          <cx:pt idx="269">0.0080548445408616508</cx:pt>
          <cx:pt idx="270">0.0035483616124900252</cx:pt>
          <cx:pt idx="271">-0.00071972223053844251</cx:pt>
          <cx:pt idx="272">0.0061953615832830754</cx:pt>
          <cx:pt idx="273">0.00331554829645795</cx:pt>
          <cx:pt idx="274">0.0044899661590275001</cx:pt>
          <cx:pt idx="275">0.0032155328226616499</cx:pt>
          <cx:pt idx="276">0.003561044034890925</cx:pt>
          <cx:pt idx="277">0.0044158399854421996</cx:pt>
          <cx:pt idx="278">0.0011671401146362826</cx:pt>
          <cx:pt idx="279">0.00032959082469808499</cx:pt>
          <cx:pt idx="280">-0.00010079380488592224</cx:pt>
          <cx:pt idx="281">0.00048352456750871752</cx:pt>
          <cx:pt idx="282">0.00076713978785357504</cx:pt>
          <cx:pt idx="283">0.00089960085075765505</cx:pt>
          <cx:pt idx="284">0.00053220700034057754</cx:pt>
          <cx:pt idx="285">-0.00085926920969903002</cx:pt>
          <cx:pt idx="286">0.0012753863990652774</cx:pt>
          <cx:pt idx="287">0.00013219341882282076</cx:pt>
          <cx:pt idx="288">0.00064296850240165245</cx:pt>
          <cx:pt idx="289">0.0021983145457659648</cx:pt>
          <cx:pt idx="290">-0.004467484145657525</cx:pt>
          <cx:pt idx="291">-0.0091974457668415749</cx:pt>
          <cx:pt idx="292">-0.0015039921263337449</cx:pt>
          <cx:pt idx="293">-0.006457464832428525</cx:pt>
          <cx:pt idx="294">-0.0021038338176113474</cx:pt>
          <cx:pt idx="295">-0.0040265911028342753</cx:pt>
          <cx:pt idx="296">-0.0038750520517224002</cx:pt>
          <cx:pt idx="297">-0.013343943879218775</cx:pt>
          <cx:pt idx="298">-0.0043931318799178996</cx:pt>
          <cx:pt idx="299">0.0036876643642938002</cx:pt>
          <cx:pt idx="300">0.0111277195956179</cx:pt>
          <cx:pt idx="301">-0.012216808743817</cx:pt>
          <cx:pt idx="302">0.0050038610799070004</cx:pt>
          <cx:pt idx="303">0.011208955849453001</cx:pt>
          <cx:pt idx="304">0.0067786978773253801</cx:pt>
          <cx:pt idx="305">0.0124826080202415</cx:pt>
          <cx:pt idx="306">0.0020873431349973</cx:pt>
          <cx:pt idx="307">0.00055528965740720998</cx:pt>
          <cx:pt idx="308">-2.16725665421829e-05</cx:pt>
          <cx:pt idx="309">-0.00058413486201848702</cx:pt>
          <cx:pt idx="310">0.0039594338750094799</cx:pt>
          <cx:pt idx="311">0.0038408383023666899</cx:pt>
          <cx:pt idx="312">0.0123305563612231</cx:pt>
          <cx:pt idx="313">0.016931952686045901</cx:pt>
          <cx:pt idx="314">0.028201409370116701</cx:pt>
          <cx:pt idx="315">0.014887575397055699</cx:pt>
          <cx:pt idx="316">0.0110498238987971</cx:pt>
          <cx:pt idx="317">0.0031235679481488999</cx:pt>
          <cx:pt idx="318">-0.0224150028548709</cx:pt>
          <cx:pt idx="319">-0.0150017430303495</cx:pt>
          <cx:pt idx="320">0.0034665063749890201</cx:pt>
          <cx:pt idx="321">-0.0177096002652554</cx:pt>
          <cx:pt idx="322">0.012699335049539901</cx:pt>
          <cx:pt idx="323">0.0127691514635167</cx:pt>
          <cx:pt idx="324">-0.0433046045470796</cx:pt>
          <cx:pt idx="325">-0.050676675176431998</cx:pt>
          <cx:pt idx="326">-0.0318937419346043</cx:pt>
          <cx:pt idx="327">-0.020694195948909099</cx:pt>
          <cx:pt idx="328">-0.014472179764966</cx:pt>
          <cx:pt idx="329">-0.014927311894026501</cx:pt>
          <cx:pt idx="330">0.0090204035624253699</cx:pt>
          <cx:pt idx="331">0.001559554822585</cx:pt>
          <cx:pt idx="332">-0.00144383880821926</cx:pt>
          <cx:pt idx="333">0.0042327494245833399</cx:pt>
          <cx:pt idx="334">0.0071437779264272704</cx:pt>
          <cx:pt idx="335">0.00045222534559867397</cx:pt>
          <cx:pt idx="336">3.8562565359614099e-05</cx:pt>
          <cx:pt idx="337">0.00125511025231537</cx:pt>
          <cx:pt idx="338">0.0025070401865482099</cx:pt>
          <cx:pt idx="339">0.00127550143900189</cx:pt>
          <cx:pt idx="340">0.026267407598919702</cx:pt>
          <cx:pt idx="341">0.034352075116646903</cx:pt>
          <cx:pt idx="342">0.030387347934079701</cx:pt>
          <cx:pt idx="343">0.023096227898777001</cx:pt>
          <cx:pt idx="344">0.017748926696831299</cx:pt>
          <cx:pt idx="345">-0.025758091870442701</cx:pt>
          <cx:pt idx="346">-0.019117727262700699</cx:pt>
          <cx:pt idx="347">0.00353906084240192</cx:pt>
          <cx:pt idx="348">-0.013984753694574701</cx:pt>
          <cx:pt idx="349">-0.0026666404846443898</cx:pt>
          <cx:pt idx="350">-0.00337210711002331</cx:pt>
          <cx:pt idx="351">0.012115845885042701</cx:pt>
          <cx:pt idx="352">-0.0534187334753288</cx:pt>
          <cx:pt idx="353">-0.053311620605806999</cx:pt>
          <cx:pt idx="354">-0.0050312920983584704</cx:pt>
          <cx:pt idx="355">-0.0078387255524419493</cx:pt>
          <cx:pt idx="356">-0.023911139633187101</cx:pt>
          <cx:pt idx="357">0.0045306385830799004</cx:pt>
          <cx:pt idx="358">0.0252324554979136</cx:pt>
          <cx:pt idx="359">0.01026143656283</cx:pt>
          <cx:pt idx="360">-0.021449587052694501</cx:pt>
          <cx:pt idx="361">0.00152336963871016</cx:pt>
          <cx:pt idx="362">0.0042710238097706304</cx:pt>
          <cx:pt idx="363">-0.00070639958359529505</cx:pt>
          <cx:pt idx="364">0.000131902526906304</cx:pt>
          <cx:pt idx="365">-0.00026917771201720897</cx:pt>
          <cx:pt idx="366">0.00066629924320689004</cx:pt>
          <cx:pt idx="367">1.2852839044581101e-05</cx:pt>
          <cx:pt idx="368">0.0283836264956592</cx:pt>
          <cx:pt idx="369">0.034892587668181201</cx:pt>
          <cx:pt idx="370">0.0151947787604891</cx:pt>
          <cx:pt idx="371">0.047846692286984703</cx:pt>
          <cx:pt idx="372">0.057642554805708998</cx:pt>
          <cx:pt idx="373">0.015847295714167799</cx:pt>
          <cx:pt idx="374">0.023004369628837701</cx:pt>
          <cx:pt idx="375">0.020419920585061001</cx:pt>
          <cx:pt idx="376">0.00076360564534998904</cx:pt>
          <cx:pt idx="377">0.0051884384583468996</cx:pt>
          <cx:pt idx="378">0.024669183204519701</cx:pt>
          <cx:pt idx="379">0.0139108797214562</cx:pt>
          <cx:pt idx="380">-0.019615290844069599</cx:pt>
          <cx:pt idx="381">-0.045112377361253397</cx:pt>
          <cx:pt idx="382">-0.0092765207329582201</cx:pt>
          <cx:pt idx="383">-0.015216936334353601</cx:pt>
          <cx:pt idx="384">0.0100065261861492</cx:pt>
          <cx:pt idx="385">0.022228993785439799</cx:pt>
          <cx:pt idx="386">0.015893062061689001</cx:pt>
          <cx:pt idx="387">-0.024133577457379402</cx:pt>
          <cx:pt idx="388">-0.037338100418390703</cx:pt>
          <cx:pt idx="389">-0.0085494250307042892</cx:pt>
          <cx:pt idx="390">-0.00391892837158351</cx:pt>
          <cx:pt idx="391">-0.00091853335993698595</cx:pt>
          <cx:pt idx="392">-0.00032261597185841498</cx:pt>
          <cx:pt idx="393">0.00038472949427272702</cx:pt>
          <cx:pt idx="394">-0.00036692664912704899</cx:pt>
          <cx:pt idx="395">0.00707245737302864</cx:pt>
          <cx:pt idx="396">0.026987220971816502</cx:pt>
          <cx:pt idx="397">0.034542889867619303</cx:pt>
          <cx:pt idx="398">0.040558382336317998</cx:pt>
          <cx:pt idx="399">0.044681277749344897</cx:pt>
          <cx:pt idx="400">0.037456069072165997</cx:pt>
          <cx:pt idx="401">0.0318702323741651</cx:pt>
          <cx:pt idx="402">0.040431911293903201</cx:pt>
          <cx:pt idx="403">0.0157476010752092</cx:pt>
          <cx:pt idx="404">-0.0103436020252954</cx:pt>
          <cx:pt idx="405">0.0024949122926079602</cx:pt>
          <cx:pt idx="406">0.022654439786106002</cx:pt>
          <cx:pt idx="407">-0.0064591990689325997</cx:pt>
          <cx:pt idx="408">-0.041329049677101701</cx:pt>
          <cx:pt idx="409">-0.051106144453716099</cx:pt>
          <cx:pt idx="410">-0.020179876236824001</cx:pt>
          <cx:pt idx="411">0.010250926621855099</cx:pt>
          <cx:pt idx="412">0.0237317576853672</cx:pt>
          <cx:pt idx="413">0.0132710262455954</cx:pt>
          <cx:pt idx="414">0.0143642373943067</cx:pt>
          <cx:pt idx="415">-0.015991225655407799</cx:pt>
          <cx:pt idx="416">-0.040421464656122202</cx:pt>
          <cx:pt idx="417">-0.0164970390803309</cx:pt>
          <cx:pt idx="418">-0.0041415131800996898</cx:pt>
          <cx:pt idx="419">-1.0532563199735001e-05</cx:pt>
          <cx:pt idx="420">0.00046251272500141399</cx:pt>
          <cx:pt idx="421">-0.00029765760303406198</cx:pt>
          <cx:pt idx="422">-0.000320309538408546</cx:pt>
          <cx:pt idx="423">0.0073733175547007696</cx:pt>
          <cx:pt idx="424">0.025624461342881901</cx:pt>
          <cx:pt idx="425">0.033012649419708003</cx:pt>
          <cx:pt idx="426">0.042446907720158501</cx:pt>
          <cx:pt idx="427">0.0281689994554702</cx:pt>
          <cx:pt idx="428">0.044624851884712102</cx:pt>
          <cx:pt idx="429">0.039329359417614798</cx:pt>
          <cx:pt idx="430">0.055878307319390301</cx:pt>
          <cx:pt idx="431">0.0498305837182383</cx:pt>
          <cx:pt idx="432">-0.0077374082674375498</cx:pt>
          <cx:pt idx="433">-0.0063762083449855501</cx:pt>
          <cx:pt idx="434">0.033459799228944202</cx:pt>
          <cx:pt idx="435">-0.018303810150496001</cx:pt>
          <cx:pt idx="436">-0.052473063797565701</cx:pt>
          <cx:pt idx="437">-0.019104325874439599</cx:pt>
          <cx:pt idx="438">-0.0039480166843442101</cx:pt>
          <cx:pt idx="439">0.0048236275709199403</cx:pt>
          <cx:pt idx="440">0.015942119333739499</cx:pt>
          <cx:pt idx="441">0.016798671998684699</cx:pt>
          <cx:pt idx="442">0.023491308397319301</cx:pt>
          <cx:pt idx="443">-0.0023649412496275701</cx:pt>
          <cx:pt idx="444">-0.035768084554405999</cx:pt>
          <cx:pt idx="445">-0.028146484907601198</cx:pt>
          <cx:pt idx="446">-0.0052670769827376897</cx:pt>
          <cx:pt idx="447">-0.0028815210686982898</cx:pt>
          <cx:pt idx="448">-0.00015071166204438501</cx:pt>
          <cx:pt idx="449">-0.00025979520085068602</cx:pt>
          <cx:pt idx="450">-0.00044618340606300398</cx:pt>
          <cx:pt idx="451">0.00190202896489838</cx:pt>
          <cx:pt idx="452">0.00089421670935239603</cx:pt>
          <cx:pt idx="453">0.0035016188743501198</cx:pt>
          <cx:pt idx="454">0.0087465351286328593</cx:pt>
          <cx:pt idx="455">0.0046569701188942398</cx:pt>
          <cx:pt idx="456">0.017678869588056902</cx:pt>
          <cx:pt idx="457">0.0137749490959989</cx:pt>
          <cx:pt idx="458">0.0325431080448116</cx:pt>
          <cx:pt idx="459">0.020832493703935001</cx:pt>
          <cx:pt idx="460">0.020674443659696298</cx:pt>
          <cx:pt idx="461">0.0446824433726681</cx:pt>
          <cx:pt idx="462">-0.034884966994410703</cx:pt>
          <cx:pt idx="463">-0.0364138481526241</cx:pt>
          <cx:pt idx="464">-0.035630502285103498</cx:pt>
          <cx:pt idx="465">-0.0041647469137388801</cx:pt>
          <cx:pt idx="466">0.00342319405302699</cx:pt>
          <cx:pt idx="467">-0.029619914277555601</cx:pt>
          <cx:pt idx="468">0.0256597880455838</cx:pt>
          <cx:pt idx="469">0.0037173759761029101</cx:pt>
          <cx:pt idx="470">0.0074429392783222801</cx:pt>
          <cx:pt idx="471">-0.014460273079256699</cx:pt>
          <cx:pt idx="472">-0.019568890362153601</cx:pt>
          <cx:pt idx="473">-0.035308426343173702</cx:pt>
          <cx:pt idx="474">-0.0112154380132905</cx:pt>
          <cx:pt idx="475">-0.0029890012397988802</cx:pt>
          <cx:pt idx="476">-0.00035844328169668698</cx:pt>
          <cx:pt idx="477">-0.00014739462877295901</cx:pt>
          <cx:pt idx="478">-0.00247051030057352</cx:pt>
          <cx:pt idx="479">-0.0062074806449091396</cx:pt>
          <cx:pt idx="480">-0.0240664305557549</cx:pt>
          <cx:pt idx="481">-0.025122908734930002</cx:pt>
          <cx:pt idx="482">-0.0053620050576457003</cx:pt>
          <cx:pt idx="483">-0.0020230726211286402</cx:pt>
          <cx:pt idx="484">0.0220918542810008</cx:pt>
          <cx:pt idx="485">0.026199200798225099</cx:pt>
          <cx:pt idx="486">0.0152364391618334</cx:pt>
          <cx:pt idx="487">-0.00580501988569832</cx:pt>
          <cx:pt idx="488">-0.021271485840243201</cx:pt>
          <cx:pt idx="489">0.0121666423950043</cx:pt>
          <cx:pt idx="490">-0.0310007596296718</cx:pt>
          <cx:pt idx="491">0.0058527405211176104</cx:pt>
          <cx:pt idx="492">0.0257336772398849</cx:pt>
          <cx:pt idx="493">0.0280149340490961</cx:pt>
          <cx:pt idx="494">0.0074038264035486802</cx:pt>
          <cx:pt idx="495">-0.033364804243474502</cx:pt>
          <cx:pt idx="496">-0.0013042231838554701</cx:pt>
          <cx:pt idx="497">-0.0059164758223603604</cx:pt>
          <cx:pt idx="498">0.0044113925498744802</cx:pt>
          <cx:pt idx="499">-0.0117113981573573</cx:pt>
          <cx:pt idx="500">-0.018815918918133601</cx:pt>
          <cx:pt idx="501">-0.031759413723190702</cx:pt>
          <cx:pt idx="502">-0.0034164543712866002</cx:pt>
          <cx:pt idx="503">-0.00084503294810502495</cx:pt>
          <cx:pt idx="504">0.00028137525764202902</cx:pt>
          <cx:pt idx="505">8.3175658482109594e-05</cx:pt>
          <cx:pt idx="506">-0.0015458704120089701</cx:pt>
          <cx:pt idx="507">-0.018412794132741599</cx:pt>
          <cx:pt idx="508">-0.038721316157714201</cx:pt>
          <cx:pt idx="509">-0.0302768351508667</cx:pt>
          <cx:pt idx="510">-0.0071348846696694702</cx:pt>
          <cx:pt idx="511">0.0040158529469714998</cx:pt>
          <cx:pt idx="512">0.024399554487696502</cx:pt>
          <cx:pt idx="513">0.0076623415535890102</cx:pt>
          <cx:pt idx="514">-0.018715435019741301</cx:pt>
          <cx:pt idx="515">-0.0076938127239272701</cx:pt>
          <cx:pt idx="516">-0.00036754552530216802</cx:pt>
          <cx:pt idx="517">0.031944943160232497</cx:pt>
          <cx:pt idx="518">0.0184564400739799</cx:pt>
          <cx:pt idx="519">0.000375727045348967</cx:pt>
          <cx:pt idx="520">0.0163702029456466</cx:pt>
          <cx:pt idx="521">0.0227425964419944</cx:pt>
          <cx:pt idx="522">-0.025499536867459701</cx:pt>
          <cx:pt idx="523">-0.034423714811621903</cx:pt>
          <cx:pt idx="524">-0.018834584807473399</cx:pt>
          <cx:pt idx="525">-0.0080557804164799393</cx:pt>
          <cx:pt idx="526">0.00078470465273066899</cx:pt>
          <cx:pt idx="527">-0.022265687132081401</cx:pt>
          <cx:pt idx="528">-0.0304872818483365</cx:pt>
          <cx:pt idx="529">-0.022387015104022499</cx:pt>
          <cx:pt idx="530">0.00045289303501594799</cx:pt>
          <cx:pt idx="531">0.00033803822081045502</cx:pt>
          <cx:pt idx="532">0.00033244490028558002</cx:pt>
          <cx:pt idx="533">-9.1417193982420603e-05</cx:pt>
          <cx:pt idx="534">-0.00028301765249894999</cx:pt>
          <cx:pt idx="535">-0.022411846506552299</cx:pt>
          <cx:pt idx="536">-0.042899536599497898</cx:pt>
          <cx:pt idx="537">-0.042520258502126602</cx:pt>
          <cx:pt idx="538">-0.028180830437841201</cx:pt>
          <cx:pt idx="539">-0.0045551008420165904</cx:pt>
          <cx:pt idx="540">0.0107882641551323</cx:pt>
          <cx:pt idx="541">-0.0064397150568157998</cx:pt>
          <cx:pt idx="542">-0.0145021084508834</cx:pt>
          <cx:pt idx="543">-0.013581452122593899</cx:pt>
          <cx:pt idx="544">0.024235592593782301</cx:pt>
          <cx:pt idx="545">0.0276803074822871</cx:pt>
          <cx:pt idx="546">0.0174428199796259</cx:pt>
          <cx:pt idx="547">-0.014354227015838199</cx:pt>
          <cx:pt idx="548">-0.019729538853397802</cx:pt>
          <cx:pt idx="549">-0.0086766401822322304</cx:pt>
          <cx:pt idx="550">-0.0051943170169700802</cx:pt>
          <cx:pt idx="551">-0.010459756805730001</cx:pt>
          <cx:pt idx="552">-0.0264775792991894</cx:pt>
          <cx:pt idx="553">-0.0217876265906147</cx:pt>
          <cx:pt idx="554">-0.018891389907316598</cx:pt>
          <cx:pt idx="555">-0.0137851839156896</cx:pt>
          <cx:pt idx="556">-0.0119861901304815</cx:pt>
          <cx:pt idx="557">-0.021093822875774899</cx:pt>
          <cx:pt idx="558">-0.0044403731853460103</cx:pt>
          <cx:pt idx="559">-0.00014928281473751699</cx:pt>
          <cx:pt idx="560">-0.00015773895573745699</cx:pt>
          <cx:pt idx="561">-0.000126570374434545</cx:pt>
          <cx:pt idx="562">-0.0016322287150787201</cx:pt>
          <cx:pt idx="563">-0.020249065165476501</cx:pt>
          <cx:pt idx="564">-0.044337525149646902</cx:pt>
          <cx:pt idx="565">-0.045799347232112098</cx:pt>
          <cx:pt idx="566">-0.0397423781033584</cx:pt>
          <cx:pt idx="567">-0.038030291628994399</cx:pt>
          <cx:pt idx="568">-0.0137520759765863</cx:pt>
          <cx:pt idx="569">-0.038361815026989397</cx:pt>
          <cx:pt idx="570">-0.041655418873883597</cx:pt>
          <cx:pt idx="571">-0.0305531755768923</cx:pt>
          <cx:pt idx="572">-0.0072223981083713298</cx:pt>
          <cx:pt idx="573">0.024908102946866101</cx:pt>
          <cx:pt idx="574">-0.0110031075170969</cx:pt>
          <cx:pt idx="575">-0.026703065803004598</cx:pt>
          <cx:pt idx="576">-0.018308715603453801</cx:pt>
          <cx:pt idx="577">0.00085283460065147497</cx:pt>
          <cx:pt idx="578">-0.026195088723841201</cx:pt>
          <cx:pt idx="579">-0.0083655445064812206</cx:pt>
          <cx:pt idx="580">-0.015136409971557199</cx:pt>
          <cx:pt idx="581">-0.016414591903736099</cx:pt>
          <cx:pt idx="582">-0.00430189707713622</cx:pt>
          <cx:pt idx="583">0.0073707304025521399</cx:pt>
          <cx:pt idx="584">0.00496257150304535</cx:pt>
          <cx:pt idx="585">-0.0067168907270673903</cx:pt>
          <cx:pt idx="586">-0.0023367961505240801</cx:pt>
          <cx:pt idx="587">0.000157685517762606</cx:pt>
          <cx:pt idx="588">0.00049086360362857401</cx:pt>
          <cx:pt idx="589">-0.00037407898617596399</cx:pt>
          <cx:pt idx="590">-0.0019249355594249001</cx:pt>
          <cx:pt idx="591">-0.0143942186757159</cx:pt>
          <cx:pt idx="592">-0.027938375611012201</cx:pt>
          <cx:pt idx="593">-0.031522248807611702</cx:pt>
          <cx:pt idx="594">-0.032724456409880101</cx:pt>
          <cx:pt idx="595">-0.015349167497809299</cx:pt>
          <cx:pt idx="596">-0.044112573462892997</cx:pt>
          <cx:pt idx="597">-0.057684040185210103</cx:pt>
          <cx:pt idx="598">-0.059867474843070201</cx:pt>
          <cx:pt idx="599">-0.0464150548155755</cx:pt>
          <cx:pt idx="600">-0.015854148728728801</cx:pt>
          <cx:pt idx="601">-0.040937994418345697</cx:pt>
          <cx:pt idx="602">-0.0702195005892952</cx:pt>
          <cx:pt idx="603">-0.055278995010179098</cx:pt>
          <cx:pt idx="604">-0.025825349656381402</cx:pt>
          <cx:pt idx="605">-0.030772054561519199</cx:pt>
          <cx:pt idx="606">-0.035309917565167097</cx:pt>
          <cx:pt idx="607">-0.014200311064112899</cx:pt>
          <cx:pt idx="608">-0.0024911265321328098</cx:pt>
          <cx:pt idx="609">-0.00314220444669619</cx:pt>
          <cx:pt idx="610">-0.0073867432327893402</cx:pt>
          <cx:pt idx="611">0.0036279853054513398</cx:pt>
          <cx:pt idx="612">0.0101921426332454</cx:pt>
          <cx:pt idx="613">-0.0017433142859519201</cx:pt>
          <cx:pt idx="614">-0.0054558768388212903</cx:pt>
          <cx:pt idx="615">0.00032871483661230301</cx:pt>
          <cx:pt idx="616">-0.000110960511544136</cx:pt>
          <cx:pt idx="617">-7.9757624616472601e-05</cx:pt>
          <cx:pt idx="618">-0.0020041220440810701</cx:pt>
          <cx:pt idx="619">-0.0093777266291101193</cx:pt>
          <cx:pt idx="620">-0.010319732681073</cx:pt>
          <cx:pt idx="621">-0.020574195488295199</cx:pt>
          <cx:pt idx="622">-0.0299707455583791</cx:pt>
          <cx:pt idx="623">-0.024385620882254901</cx:pt>
          <cx:pt idx="624">-0.042200613188986998</cx:pt>
          <cx:pt idx="625">-0.053725829506683899</cx:pt>
          <cx:pt idx="626">-0.037887564413754599</cx:pt>
          <cx:pt idx="627">-0.0164546655662598</cx:pt>
          <cx:pt idx="628">-0.012650619631154001</cx:pt>
          <cx:pt idx="629">-0.057249816509930399</cx:pt>
          <cx:pt idx="630">-0.048077713625570298</cx:pt>
          <cx:pt idx="631">-0.077918928989143696</cx:pt>
          <cx:pt idx="632">-0.026963179997650698</cx:pt>
          <cx:pt idx="633">-0.028014096977865902</cx:pt>
          <cx:pt idx="634">-0.022655006659324801</cx:pt>
          <cx:pt idx="635">-0.0090600309865854402</cx:pt>
          <cx:pt idx="636">0.0015619906807756499</cx:pt>
          <cx:pt idx="637">-0.0088877447433552692</cx:pt>
          <cx:pt idx="638">0.0052962924622974999</cx:pt>
          <cx:pt idx="639">0.0138341440433859</cx:pt>
          <cx:pt idx="640">0.018472978530134299</cx:pt>
          <cx:pt idx="641">0.00384496573084485</cx:pt>
          <cx:pt idx="642">0.0020560675884692902</cx:pt>
          <cx:pt idx="643">-0.00058522900740179396</cx:pt>
          <cx:pt idx="644">-0.000131805048243062</cx:pt>
          <cx:pt idx="645">-0.00051801243062106104</cx:pt>
          <cx:pt idx="646">-0.0010470417428430599</cx:pt>
          <cx:pt idx="647">-0.00322652716337551</cx:pt>
          <cx:pt idx="648">-0.0019994350730040901</cx:pt>
          <cx:pt idx="649">-0.00013209665374835201</cx:pt>
          <cx:pt idx="650">-0.0080440793340006804</cx:pt>
          <cx:pt idx="651">-0.013682543722499</cx:pt>
          <cx:pt idx="652">-0.022658322199094898</cx:pt>
          <cx:pt idx="653">-0.042928627641272699</cx:pt>
          <cx:pt idx="654">-0.018564548378959898</cx:pt>
          <cx:pt idx="655">0.00072592660381579598</cx:pt>
          <cx:pt idx="656">-0.0064396947777570299</cx:pt>
          <cx:pt idx="657">-0.0259337750202502</cx:pt>
          <cx:pt idx="658">-0.030659755229212601</cx:pt>
          <cx:pt idx="659">-0.030816416610010298</cx:pt>
          <cx:pt idx="660">0.0085342220828873803</cx:pt>
          <cx:pt idx="661">0.0082471005639546697</cx:pt>
          <cx:pt idx="662">0.00082432479500210698</cx:pt>
          <cx:pt idx="663">0.0027921709343080498</cx:pt>
          <cx:pt idx="664">0.0049093712339512204</cx:pt>
          <cx:pt idx="665">0.0064424386750294299</cx:pt>
          <cx:pt idx="666">0.00762450476813309</cx:pt>
          <cx:pt idx="667">0.013035457466720701</cx:pt>
          <cx:pt idx="668">0.019900176619454198</cx:pt>
          <cx:pt idx="669">0.0044418338162469598</cx:pt>
          <cx:pt idx="670">0.00040565956559592199</cx:pt>
          <cx:pt idx="671">2.7033058629844401e-05</cx:pt>
          <cx:pt idx="672">-9.9608735229102696e-05</cx:pt>
          <cx:pt idx="673">-0.00012616925937641101</cx:pt>
          <cx:pt idx="674">-0.000475837501169301</cx:pt>
          <cx:pt idx="675">0.00194352896130421</cx:pt>
          <cx:pt idx="676">0.0082229070559653207</cx:pt>
          <cx:pt idx="677">0.014335391629086199</cx:pt>
          <cx:pt idx="678">0.010252716772493901</cx:pt>
          <cx:pt idx="679">0.00780773340955706</cx:pt>
          <cx:pt idx="680">0.0139950498379974</cx:pt>
          <cx:pt idx="681">0.0062048316824740296</cx:pt>
          <cx:pt idx="682">0.024893203648567199</cx:pt>
          <cx:pt idx="683">0.052245926435538798</cx:pt>
          <cx:pt idx="684">0.041882377703426399</cx:pt>
          <cx:pt idx="685">0.0364037734023323</cx:pt>
          <cx:pt idx="686">0.00178722854878807</cx:pt>
          <cx:pt idx="687">-0.0185724428214477</cx:pt>
          <cx:pt idx="688">0.00079132091763375097</cx:pt>
          <cx:pt idx="689">-0.018246439216468499</cx:pt>
          <cx:pt idx="690">-0.013154444295493299</cx:pt>
          <cx:pt idx="691">0.0150919268268869</cx:pt>
          <cx:pt idx="692">0.024823690676683201</cx:pt>
          <cx:pt idx="693">0.018178001000531199</cx:pt>
          <cx:pt idx="694">0.0145283200506607</cx:pt>
          <cx:pt idx="695">0.0120978355192192</cx:pt>
          <cx:pt idx="696">-0.0046770121912748097</cx:pt>
          <cx:pt idx="697">-0.0030403299978186298</cx:pt>
          <cx:pt idx="698">-0.00033562711235960802</cx:pt>
          <cx:pt idx="699">0.00085767562487302801</cx:pt>
          <cx:pt idx="700">-0.00039493917147693798</cx:pt>
          <cx:pt idx="701">0.00039037362838039298</cx:pt>
          <cx:pt idx="702">-1.40799109404594e-05</cx:pt>
          <cx:pt idx="703">-0.00077070805653789995</cx:pt>
          <cx:pt idx="704">0.0033654927073723398</cx:pt>
          <cx:pt idx="705">0.0114072006061868</cx:pt>
          <cx:pt idx="706">0.0092108341321428602</cx:pt>
          <cx:pt idx="707">0.0143879831995046</cx:pt>
          <cx:pt idx="708">0.025716987644753699</cx:pt>
          <cx:pt idx="709">0.029920653570147601</cx:pt>
          <cx:pt idx="710">0.037878893649073798</cx:pt>
          <cx:pt idx="711">0.033947618358089598</cx:pt>
          <cx:pt idx="712">0.025783141687288302</cx:pt>
          <cx:pt idx="713">0.031532421653511299</cx:pt>
          <cx:pt idx="714">0.030971447539227401</cx:pt>
          <cx:pt idx="715">0.020416110284434401</cx:pt>
          <cx:pt idx="716">0.032383073923903001</cx:pt>
          <cx:pt idx="717">0.016241929585787102</cx:pt>
          <cx:pt idx="718">0.016300164271042701</cx:pt>
          <cx:pt idx="719">0.029635315855876702</cx:pt>
          <cx:pt idx="720">0.030181672678794201</cx:pt>
          <cx:pt idx="721">0.0186253863756254</cx:pt>
          <cx:pt idx="722">0.0044315611974750898</cx:pt>
          <cx:pt idx="723">0.0032075836206043899</cx:pt>
          <cx:pt idx="724">-9.8418301005763899e-05</cx:pt>
          <cx:pt idx="725">0.00066649884828504297</cx:pt>
          <cx:pt idx="726">-0.00049490169103341198</cx:pt>
          <cx:pt idx="727">-0.00025704448627530599</cx:pt>
          <cx:pt idx="728">0.00024865808966324999</cx:pt>
          <cx:pt idx="729">0.000209659476582179</cx:pt>
          <cx:pt idx="730">-0.000225737845244271</cx:pt>
          <cx:pt idx="731">-0.00045742399239377001</cx:pt>
          <cx:pt idx="732">0.00076305696191069597</cx:pt>
          <cx:pt idx="733">0.0081868633070731507</cx:pt>
          <cx:pt idx="734">0.0105669375163724</cx:pt>
          <cx:pt idx="735">0.012158523780155601</cx:pt>
          <cx:pt idx="736">0.019075071449166502</cx:pt>
          <cx:pt idx="737">0.027062500038439598</cx:pt>
          <cx:pt idx="738">0.026476671199216401</cx:pt>
          <cx:pt idx="739">0.024257628774937499</cx:pt>
          <cx:pt idx="740">0.037446675631195803</cx:pt>
          <cx:pt idx="741">0.039111549946705799</cx:pt>
          <cx:pt idx="742">0.042946063421031501</cx:pt>
          <cx:pt idx="743">0.022730299590883501</cx:pt>
          <cx:pt idx="744">0.027978154355287901</cx:pt>
          <cx:pt idx="745">0.030831158443619201</cx:pt>
          <cx:pt idx="746">0.023403335344689202</cx:pt>
          <cx:pt idx="747">0.011953713971418801</cx:pt>
          <cx:pt idx="748">0.011292354650673599</cx:pt>
          <cx:pt idx="749">0.0088100180643475908</cx:pt>
          <cx:pt idx="750">0.0028439810400848601</cx:pt>
          <cx:pt idx="751">0.000398145962154497</cx:pt>
          <cx:pt idx="752">-0.00048097745299162202</cx:pt>
          <cx:pt idx="753">0.00023045431046309601</cx:pt>
          <cx:pt idx="754">0.000684594639820112</cx:pt>
          <cx:pt idx="755">-2.7200998126671599e-05</cx:pt>
          <cx:pt idx="756">0.000238118787912952</cx:pt>
          <cx:pt idx="757">0.00064587030387372305</cx:pt>
          <cx:pt idx="758">0.00015247457680816101</cx:pt>
          <cx:pt idx="759">-0.00057333667537256801</cx:pt>
          <cx:pt idx="760">0.0014091625960146799</cx:pt>
          <cx:pt idx="761">-0.00048733500600414199</cx:pt>
          <cx:pt idx="762">-6.5437228249606399e-06</cx:pt>
          <cx:pt idx="763">0.00151568992517404</cx:pt>
          <cx:pt idx="764">0.00091027464049612801</cx:pt>
          <cx:pt idx="765">0.00058524645969110104</cx:pt>
          <cx:pt idx="766">0.00096937509544002098</cx:pt>
          <cx:pt idx="767">5.97201610318985e-05</cx:pt>
          <cx:pt idx="768">0.000945026597692095</cx:pt>
          <cx:pt idx="769">0.0020616129690086602</cx:pt>
          <cx:pt idx="770">0.0075002178344565802</cx:pt>
          <cx:pt idx="771">0.0070588335876986498</cx:pt>
          <cx:pt idx="772">0.0034386997967830201</cx:pt>
          <cx:pt idx="773">0.0026935812541807299</cx:pt>
          <cx:pt idx="774">0.0052731359237259403</cx:pt>
          <cx:pt idx="775">0.0029809442970375002</cx:pt>
          <cx:pt idx="776">0.00258699564400716</cx:pt>
          <cx:pt idx="777">-0.00023207722745953601</cx:pt>
          <cx:pt idx="778">0.00092172417217294199</cx:pt>
          <cx:pt idx="779">0.00013732262926377601</cx:pt>
          <cx:pt idx="780">-0.000613371572045938</cx:pt>
          <cx:pt idx="781">0.00068081342026950599</cx:pt>
          <cx:pt idx="782">-0.00032788176275985498</cx:pt>
          <cx:pt idx="783">0.00022689617179185399</cx:pt>
          <cx:pt idx="784">0.00079279789484690754</cx:pt>
          <cx:pt idx="785">-0.00024860088712987349</cx:pt>
          <cx:pt idx="786">-0.00090095712989081748</cx:pt>
          <cx:pt idx="787">0.0023598421649747123</cx:pt>
          <cx:pt idx="788">-0.0024514177882371752</cx:pt>
          <cx:pt idx="789">0.0052232553867848502</cx:pt>
          <cx:pt idx="790">0.0067118132573739248</cx:pt>
          <cx:pt idx="791">0.00048757972264996252</cx:pt>
          <cx:pt idx="792">0.0041925559503820254</cx:pt>
          <cx:pt idx="793">0.0123437357642093</cx:pt>
          <cx:pt idx="794">0.01132577984510375</cx:pt>
          <cx:pt idx="795">0.0045881940201288754</cx:pt>
          <cx:pt idx="796">0.0122429773966034</cx:pt>
          <cx:pt idx="797">0.012889611914412576</cx:pt>
          <cx:pt idx="798">0.019662316342873399</cx:pt>
          <cx:pt idx="799">0.0082466517195523507</cx:pt>
          <cx:pt idx="800">0.0093210461384608499</cx:pt>
          <cx:pt idx="801">0.0039337249107178496</cx:pt>
          <cx:pt idx="802">0.0024300857813872225</cx:pt>
          <cx:pt idx="803">0.00085920840834611753</cx:pt>
          <cx:pt idx="804">0.0090986948642393251</cx:pt>
          <cx:pt idx="805">0.0059648962866902496</cx:pt>
          <cx:pt idx="806">0.0022130671488387751</cx:pt>
          <cx:pt idx="807">0.00020937773146580325</cx:pt>
          <cx:pt idx="808">-0.00047364465280001251</cx:pt>
          <cx:pt idx="809">-0.0005029975447978025</cx:pt>
          <cx:pt idx="810">-0.0001036562129989235</cx:pt>
          <cx:pt idx="811">0.00095063625466119495</cx:pt>
          <cx:pt idx="812">0.0012519828924557426</cx:pt>
          <cx:pt idx="813">0.00038920276436749498</cx:pt>
          <cx:pt idx="814">0.0024263144527934726</cx:pt>
          <cx:pt idx="815">0.0047002207045648003</cx:pt>
          <cx:pt idx="816">0.0019557423312457725</cx:pt>
          <cx:pt idx="817">0.0130708662366906</cx:pt>
          <cx:pt idx="818">0.0080223016150377992</cx:pt>
          <cx:pt idx="819">0.0036371836868402002</cx:pt>
          <cx:pt idx="820">0.013797036591509274</cx:pt>
          <cx:pt idx="821">0.015136863780288674</cx:pt>
          <cx:pt idx="822">0.016023667461023176</cx:pt>
          <cx:pt idx="823">0.01294208172311515</cx:pt>
          <cx:pt idx="824">0.013003218467184399</cx:pt>
          <cx:pt idx="825">0.018740666121689276</cx:pt>
          <cx:pt idx="826">0.0065505019875699002</cx:pt>
          <cx:pt idx="827">0.010078494092345574</cx:pt>
          <cx:pt idx="828">0.0025881502021280998</cx:pt>
          <cx:pt idx="829">0.00334151784787595</cx:pt>
          <cx:pt idx="830">0.0033338583263991502</cx:pt>
          <cx:pt idx="831">0.0015165467982471751</cx:pt>
          <cx:pt idx="832">0.0047304784405415249</cx:pt>
          <cx:pt idx="833">0.012100975670722051</cx:pt>
          <cx:pt idx="834">0.0062036465773816253</cx:pt>
          <cx:pt idx="835">0.0012571514965000251</cx:pt>
          <cx:pt idx="836">0.00020602321261456699</cx:pt>
          <cx:pt idx="837">0.000135054118030702</cx:pt>
          <cx:pt idx="838">-8.0641845859030245e-06</cx:pt>
          <cx:pt idx="839">0.00053511270412223753</cx:pt>
          <cx:pt idx="840">0.001068626266907865</cx:pt>
          <cx:pt idx="841">-0.00045527600299041001</cx:pt>
          <cx:pt idx="842">-0.00096870926634764001</cx:pt>
          <cx:pt idx="843">0.0073566502977322002</cx:pt>
          <cx:pt idx="844">0.00057781764234135502</cx:pt>
          <cx:pt idx="845">0.0044267238534086498</cx:pt>
          <cx:pt idx="846">0.0051638335547769497</cx:pt>
          <cx:pt idx="847">-5.412510824652325e-05</cx:pt>
          <cx:pt idx="848">0.0060975028652495503</cx:pt>
          <cx:pt idx="849">0.010076197286825</cx:pt>
          <cx:pt idx="850">0.01264919960928255</cx:pt>
          <cx:pt idx="851">0.0124394480215779</cx:pt>
          <cx:pt idx="852">0.008655802852881575</cx:pt>
          <cx:pt idx="853">0.010899352286671625</cx:pt>
          <cx:pt idx="854">0.0080548445408616508</cx:pt>
          <cx:pt idx="855">0.0035483616124900252</cx:pt>
          <cx:pt idx="856">-0.00071972223053844251</cx:pt>
          <cx:pt idx="857">0.0061953615832830754</cx:pt>
          <cx:pt idx="858">0.00331554829645795</cx:pt>
          <cx:pt idx="859">0.0044899661590275001</cx:pt>
          <cx:pt idx="860">0.0032155328226616499</cx:pt>
          <cx:pt idx="861">0.003561044034890925</cx:pt>
          <cx:pt idx="862">0.0044158399854421996</cx:pt>
          <cx:pt idx="863">0.0011671401146362826</cx:pt>
          <cx:pt idx="864">0.00032959082469808499</cx:pt>
          <cx:pt idx="865">-0.00010079380488592224</cx:pt>
          <cx:pt idx="866">0.00048352456750871752</cx:pt>
          <cx:pt idx="867">0.00076713978785357504</cx:pt>
          <cx:pt idx="868">0.00089960085075765505</cx:pt>
          <cx:pt idx="869">0.00053220700034057754</cx:pt>
          <cx:pt idx="870">-0.00085926920969903002</cx:pt>
          <cx:pt idx="871">0.0012753863990652774</cx:pt>
          <cx:pt idx="872">0.00013219341882282076</cx:pt>
          <cx:pt idx="873">0.00064296850240165245</cx:pt>
          <cx:pt idx="874">0.0021983145457659648</cx:pt>
          <cx:pt idx="875">-0.004467484145657525</cx:pt>
          <cx:pt idx="876">-0.0091974457668415749</cx:pt>
          <cx:pt idx="877">-0.0015039921263337449</cx:pt>
          <cx:pt idx="878">-0.006457464832428525</cx:pt>
          <cx:pt idx="879">-0.0021038338176113474</cx:pt>
          <cx:pt idx="880">-0.0040265911028342753</cx:pt>
          <cx:pt idx="881">-0.0038750520517224002</cx:pt>
          <cx:pt idx="882">-0.013343943879218775</cx:pt>
          <cx:pt idx="883">-0.0043931318799178996</cx:pt>
          <cx:pt idx="884">0.00079279789484690754</cx:pt>
          <cx:pt idx="885">-0.00024860088712987349</cx:pt>
          <cx:pt idx="886">-0.00090095712989081748</cx:pt>
          <cx:pt idx="887">0.0023598421649747123</cx:pt>
          <cx:pt idx="888">-0.0024514177882371752</cx:pt>
          <cx:pt idx="889">0.0052232553867848502</cx:pt>
          <cx:pt idx="890">0.0067118132573739248</cx:pt>
          <cx:pt idx="891">0.00048757972264996252</cx:pt>
          <cx:pt idx="892">0.0041925559503820254</cx:pt>
          <cx:pt idx="893">0.0123437357642093</cx:pt>
          <cx:pt idx="894">0.01132577984510375</cx:pt>
          <cx:pt idx="895">0.0045881940201288754</cx:pt>
          <cx:pt idx="896">0.0122429773966034</cx:pt>
          <cx:pt idx="897">0.012889611914412576</cx:pt>
          <cx:pt idx="898">0.019662316342873399</cx:pt>
          <cx:pt idx="899">0.0082466517195523507</cx:pt>
          <cx:pt idx="900">0.0093210461384608499</cx:pt>
          <cx:pt idx="901">0.0039337249107178496</cx:pt>
          <cx:pt idx="902">0.0024300857813872225</cx:pt>
          <cx:pt idx="903">0.00085920840834611753</cx:pt>
          <cx:pt idx="904">0.0090986948642393251</cx:pt>
          <cx:pt idx="905">0.0059648962866902496</cx:pt>
          <cx:pt idx="906">0.0022130671488387751</cx:pt>
          <cx:pt idx="907">0.00020937773146580325</cx:pt>
          <cx:pt idx="908">-0.00047364465280001251</cx:pt>
          <cx:pt idx="909">-0.0005029975447978025</cx:pt>
          <cx:pt idx="910">-0.0001036562129989235</cx:pt>
          <cx:pt idx="911">0.00095063625466119495</cx:pt>
          <cx:pt idx="912">0.0012519828924557426</cx:pt>
          <cx:pt idx="913">0.00038920276436749498</cx:pt>
          <cx:pt idx="914">0.0024263144527934726</cx:pt>
          <cx:pt idx="915">0.0047002207045648003</cx:pt>
          <cx:pt idx="916">0.0019557423312457725</cx:pt>
          <cx:pt idx="917">0.0130708662366906</cx:pt>
          <cx:pt idx="918">0.0080223016150377992</cx:pt>
          <cx:pt idx="919">0.0036371836868402002</cx:pt>
          <cx:pt idx="920">0.013797036591509274</cx:pt>
          <cx:pt idx="921">0.015136863780288674</cx:pt>
          <cx:pt idx="922">0.016023667461023176</cx:pt>
          <cx:pt idx="923">0.01294208172311515</cx:pt>
          <cx:pt idx="924">0.013003218467184399</cx:pt>
          <cx:pt idx="925">0.018740666121689276</cx:pt>
          <cx:pt idx="926">0.0065505019875699002</cx:pt>
          <cx:pt idx="927">0.010078494092345574</cx:pt>
          <cx:pt idx="928">0.0025881502021280998</cx:pt>
          <cx:pt idx="929">0.00334151784787595</cx:pt>
          <cx:pt idx="930">0.0033338583263991502</cx:pt>
          <cx:pt idx="931">0.0015165467982471751</cx:pt>
          <cx:pt idx="932">0.0047304784405415249</cx:pt>
          <cx:pt idx="933">0.012100975670722051</cx:pt>
          <cx:pt idx="934">0.0062036465773816253</cx:pt>
          <cx:pt idx="935">0.0012571514965000251</cx:pt>
          <cx:pt idx="936">0.00020602321261456699</cx:pt>
          <cx:pt idx="937">0.000135054118030702</cx:pt>
          <cx:pt idx="938">-8.0641845859030245e-06</cx:pt>
          <cx:pt idx="939">0.00053511270412223753</cx:pt>
          <cx:pt idx="940">0.001068626266907865</cx:pt>
          <cx:pt idx="941">-0.00045527600299041001</cx:pt>
          <cx:pt idx="942">-0.00096870926634764001</cx:pt>
          <cx:pt idx="943">0.0073566502977322002</cx:pt>
          <cx:pt idx="944">0.00057781764234135502</cx:pt>
          <cx:pt idx="945">0.0044267238534086498</cx:pt>
          <cx:pt idx="946">0.0051638335547769497</cx:pt>
          <cx:pt idx="947">-5.412510824652325e-05</cx:pt>
          <cx:pt idx="948">0.0060975028652495503</cx:pt>
          <cx:pt idx="949">0.010076197286825</cx:pt>
          <cx:pt idx="950">0.01264919960928255</cx:pt>
          <cx:pt idx="951">0.0124394480215779</cx:pt>
          <cx:pt idx="952">0.008655802852881575</cx:pt>
          <cx:pt idx="953">0.010899352286671625</cx:pt>
          <cx:pt idx="954">0.0080548445408616508</cx:pt>
          <cx:pt idx="955">0.0035483616124900252</cx:pt>
          <cx:pt idx="956">-0.00071972223053844251</cx:pt>
          <cx:pt idx="957">0.0061953615832830754</cx:pt>
          <cx:pt idx="958">0.00331554829645795</cx:pt>
          <cx:pt idx="959">0.0044899661590275001</cx:pt>
          <cx:pt idx="960">0.0032155328226616499</cx:pt>
          <cx:pt idx="961">0.003561044034890925</cx:pt>
          <cx:pt idx="962">0.0044158399854421996</cx:pt>
          <cx:pt idx="963">0.0011671401146362826</cx:pt>
          <cx:pt idx="964">0.00032959082469808499</cx:pt>
          <cx:pt idx="965">-0.00010079380488592224</cx:pt>
          <cx:pt idx="966">0.00048352456750871752</cx:pt>
          <cx:pt idx="967">0.00076713978785357504</cx:pt>
          <cx:pt idx="968">0.00089960085075765505</cx:pt>
          <cx:pt idx="969">0.00053220700034057754</cx:pt>
          <cx:pt idx="970">-0.00085926920969903002</cx:pt>
          <cx:pt idx="971">0.0012753863990652774</cx:pt>
          <cx:pt idx="972">0.00013219341882282076</cx:pt>
          <cx:pt idx="973">0.00064296850240165245</cx:pt>
          <cx:pt idx="974">0.0021983145457659648</cx:pt>
          <cx:pt idx="975">-0.004467484145657525</cx:pt>
          <cx:pt idx="976">-0.0091974457668415749</cx:pt>
          <cx:pt idx="977">-0.0015039921263337449</cx:pt>
          <cx:pt idx="978">-0.006457464832428525</cx:pt>
          <cx:pt idx="979">-0.0021038338176113474</cx:pt>
          <cx:pt idx="980">-0.0040265911028342753</cx:pt>
          <cx:pt idx="981">-0.0038750520517224002</cx:pt>
          <cx:pt idx="982">-0.013343943879218775</cx:pt>
          <cx:pt idx="983">-0.0043931318799178996</cx:pt>
          <cx:pt idx="984">0.00079279789484690754</cx:pt>
          <cx:pt idx="985">-0.00024860088712987349</cx:pt>
          <cx:pt idx="986">-0.00090095712989081748</cx:pt>
          <cx:pt idx="987">0.0023598421649747123</cx:pt>
          <cx:pt idx="988">-0.0024514177882371752</cx:pt>
          <cx:pt idx="989">0.0052232553867848502</cx:pt>
          <cx:pt idx="990">0.0067118132573739248</cx:pt>
          <cx:pt idx="991">0.00048757972264996252</cx:pt>
          <cx:pt idx="992">0.0041925559503820254</cx:pt>
          <cx:pt idx="993">0.0123437357642093</cx:pt>
          <cx:pt idx="994">0.01132577984510375</cx:pt>
          <cx:pt idx="995">0.0045881940201288754</cx:pt>
          <cx:pt idx="996">0.0122429773966034</cx:pt>
          <cx:pt idx="997">0.012889611914412576</cx:pt>
          <cx:pt idx="998">0.019662316342873399</cx:pt>
          <cx:pt idx="999">0.0082466517195523507</cx:pt>
          <cx:pt idx="1000">0.0093210461384608499</cx:pt>
          <cx:pt idx="1001">0.0039337249107178496</cx:pt>
          <cx:pt idx="1002">0.0024300857813872225</cx:pt>
          <cx:pt idx="1003">0.00085920840834611753</cx:pt>
          <cx:pt idx="1004">0.0090986948642393251</cx:pt>
          <cx:pt idx="1005">0.0059648962866902496</cx:pt>
          <cx:pt idx="1006">0.0022130671488387751</cx:pt>
          <cx:pt idx="1007">0.00020937773146580325</cx:pt>
          <cx:pt idx="1008">-0.00047364465280001251</cx:pt>
          <cx:pt idx="1009">-0.0005029975447978025</cx:pt>
          <cx:pt idx="1010">-0.0001036562129989235</cx:pt>
          <cx:pt idx="1011">0.00095063625466119495</cx:pt>
          <cx:pt idx="1012">0.0012519828924557426</cx:pt>
          <cx:pt idx="1013">0.00038920276436749498</cx:pt>
          <cx:pt idx="1014">0.0024263144527934726</cx:pt>
          <cx:pt idx="1015">0.0047002207045648003</cx:pt>
          <cx:pt idx="1016">0.0019557423312457725</cx:pt>
          <cx:pt idx="1017">0.0130708662366906</cx:pt>
          <cx:pt idx="1018">0.0080223016150377992</cx:pt>
          <cx:pt idx="1019">0.0036371836868402002</cx:pt>
          <cx:pt idx="1020">0.013797036591509274</cx:pt>
          <cx:pt idx="1021">0.015136863780288674</cx:pt>
          <cx:pt idx="1022">0.016023667461023176</cx:pt>
          <cx:pt idx="1023">0.01294208172311515</cx:pt>
          <cx:pt idx="1024">0.013003218467184399</cx:pt>
          <cx:pt idx="1025">0.018740666121689276</cx:pt>
          <cx:pt idx="1026">0.0065505019875699002</cx:pt>
          <cx:pt idx="1027">0.010078494092345574</cx:pt>
          <cx:pt idx="1028">0.0025881502021280998</cx:pt>
          <cx:pt idx="1029">0.00334151784787595</cx:pt>
          <cx:pt idx="1030">0.0033338583263991502</cx:pt>
          <cx:pt idx="1031">0.0015165467982471751</cx:pt>
          <cx:pt idx="1032">0.0047304784405415249</cx:pt>
          <cx:pt idx="1033">0.012100975670722051</cx:pt>
          <cx:pt idx="1034">0.0062036465773816253</cx:pt>
          <cx:pt idx="1035">0.0012571514965000251</cx:pt>
          <cx:pt idx="1036">0.00020602321261456699</cx:pt>
          <cx:pt idx="1037">0.000135054118030702</cx:pt>
          <cx:pt idx="1038">-8.0641845859030245e-06</cx:pt>
          <cx:pt idx="1039">0.00053511270412223753</cx:pt>
          <cx:pt idx="1040">0.001068626266907865</cx:pt>
          <cx:pt idx="1041">-0.00045527600299041001</cx:pt>
          <cx:pt idx="1042">-0.00096870926634764001</cx:pt>
          <cx:pt idx="1043">0.0073566502977322002</cx:pt>
          <cx:pt idx="1044">0.00057781764234135502</cx:pt>
          <cx:pt idx="1045">0.0044267238534086498</cx:pt>
          <cx:pt idx="1046">0.0051638335547769497</cx:pt>
          <cx:pt idx="1047">-5.412510824652325e-05</cx:pt>
          <cx:pt idx="1048">0.0060975028652495503</cx:pt>
          <cx:pt idx="1049">0.010076197286825</cx:pt>
          <cx:pt idx="1050">0.01264919960928255</cx:pt>
          <cx:pt idx="1051">0.0124394480215779</cx:pt>
          <cx:pt idx="1052">0.008655802852881575</cx:pt>
          <cx:pt idx="1053">0.010899352286671625</cx:pt>
          <cx:pt idx="1054">0.0080548445408616508</cx:pt>
          <cx:pt idx="1055">0.0035483616124900252</cx:pt>
          <cx:pt idx="1056">-0.00071972223053844251</cx:pt>
          <cx:pt idx="1057">0.0061953615832830754</cx:pt>
          <cx:pt idx="1058">0.00331554829645795</cx:pt>
          <cx:pt idx="1059">0.0044899661590275001</cx:pt>
          <cx:pt idx="1060">0.0032155328226616499</cx:pt>
          <cx:pt idx="1061">0.003561044034890925</cx:pt>
          <cx:pt idx="1062">0.0044158399854421996</cx:pt>
          <cx:pt idx="1063">0.0011671401146362826</cx:pt>
          <cx:pt idx="1064">0.00032959082469808499</cx:pt>
          <cx:pt idx="1065">-0.00010079380488592224</cx:pt>
          <cx:pt idx="1066">0.00048352456750871752</cx:pt>
          <cx:pt idx="1067">0.00076713978785357504</cx:pt>
          <cx:pt idx="1068">0.00089960085075765505</cx:pt>
          <cx:pt idx="1069">0.00053220700034057754</cx:pt>
          <cx:pt idx="1070">-0.00085926920969903002</cx:pt>
          <cx:pt idx="1071">0.0012753863990652774</cx:pt>
          <cx:pt idx="1072">0.00013219341882282076</cx:pt>
          <cx:pt idx="1073">0.00064296850240165245</cx:pt>
          <cx:pt idx="1074">0.0021983145457659648</cx:pt>
          <cx:pt idx="1075">-0.004467484145657525</cx:pt>
          <cx:pt idx="1076">-0.0091974457668415749</cx:pt>
          <cx:pt idx="1077">-0.0015039921263337449</cx:pt>
          <cx:pt idx="1078">-0.006457464832428525</cx:pt>
          <cx:pt idx="1079">-0.0021038338176113474</cx:pt>
          <cx:pt idx="1080">-0.0040265911028342753</cx:pt>
          <cx:pt idx="1081">-0.0038750520517224002</cx:pt>
          <cx:pt idx="1082">-0.013343943879218775</cx:pt>
          <cx:pt idx="1083">-0.0043931318799178996</cx:pt>
        </cx:lvl>
      </cx:numDim>
    </cx:data>
    <cx:data id="10">
      <cx:numDim type="val">
        <cx:f>Sheet2!$K$1:$K$1084</cx:f>
        <cx:lvl ptCount="1084" formatCode="0.00E+00">
          <cx:pt idx="0">5.6109188761643598e-05</cx:pt>
          <cx:pt idx="1">0.0013243141249134401</cx:pt>
          <cx:pt idx="2">-0.00053667296226322903</cx:pt>
          <cx:pt idx="3">8.5664594371488901e-05</cx:pt>
          <cx:pt idx="4">-0.000113311408257612</cx:pt>
          <cx:pt idx="5">-0.00027460376493080999</cx:pt>
          <cx:pt idx="6">0.00070774014508367803</cx:pt>
          <cx:pt idx="7">0.00057661037250703495</cx:pt>
          <cx:pt idx="8">0.00067526881870512098</cx:pt>
          <cx:pt idx="9">0.000320270935319935</cx:pt>
          <cx:pt idx="10">0.00047746050749000599</cx:pt>
          <cx:pt idx="11">-0.00067372026546289802</cx:pt>
          <cx:pt idx="12">0.00019119702823454401</cx:pt>
          <cx:pt idx="13">0.00081566812480375595</cx:pt>
          <cx:pt idx="14">-0.000120864313968155</cx:pt>
          <cx:pt idx="15">0.000260697409030807</cx:pt>
          <cx:pt idx="16">2.74787561725806e-05</cx:pt>
          <cx:pt idx="17">-0.00033419663810548201</cx:pt>
          <cx:pt idx="18">-0.00018920995693802399</cx:pt>
          <cx:pt idx="19">-0.00035814087297931097</cx:pt>
          <cx:pt idx="20">-0.00035228778932410999</cx:pt>
          <cx:pt idx="21">0.00048196718551668202</cx:pt>
          <cx:pt idx="22">0.00068948035277328597</cx:pt>
          <cx:pt idx="23">-0.00056745156576929997</cx:pt>
          <cx:pt idx="24">0.000167989612139082</cx:pt>
          <cx:pt idx="25">0.00012095630009644001</cx:pt>
          <cx:pt idx="26">0.00036076496708284302</cx:pt>
          <cx:pt idx="27">-0.000106285057587463</cx:pt>
          <cx:pt idx="28">-2.2270575433201599e-05</cx:pt>
          <cx:pt idx="29">0.00012350365297135999</cx:pt>
          <cx:pt idx="30">-0.00082772097208115905</cx:pt>
          <cx:pt idx="31">-0.00095720121509480902</cx:pt>
          <cx:pt idx="32">0.00070500366406070296</cx:pt>
          <cx:pt idx="33">0.00074339968916942395</cx:pt>
          <cx:pt idx="34">1.8701804366317001e-05</cx:pt>
          <cx:pt idx="35">-0.000164340233994892</cx:pt>
          <cx:pt idx="36">6.8484034929973698e-05</cx:pt>
          <cx:pt idx="37">-0.00029238243235655398</cx:pt>
          <cx:pt idx="38">0.00039930021301475102</cx:pt>
          <cx:pt idx="39">0.0021805064615558799</cx:pt>
          <cx:pt idx="40">0.0017113340936507899</cx:pt>
          <cx:pt idx="41">0.0010544137548425499</cx:pt>
          <cx:pt idx="42">0.0045029527095083498</cx:pt>
          <cx:pt idx="43">0.0036552491879278102</cx:pt>
          <cx:pt idx="44">-0.0035852095433063498</cx:pt>
          <cx:pt idx="45">0.00053826147249727303</cx:pt>
          <cx:pt idx="46">0.0014006742185280099</cx:pt>
          <cx:pt idx="47">0.0012594104464321099</cx:pt>
          <cx:pt idx="48">0.0018019713156922201</cx:pt>
          <cx:pt idx="49">0.00084230219975054798</cx:pt>
          <cx:pt idx="50">-3.7996238494887901e-05</cx:pt>
          <cx:pt idx="51">0.00099296797966948592</cx:pt>
          <cx:pt idx="52">-0.00049152697717710296</cx:pt>
          <cx:pt idx="53">-0.00018863974984832999</cx:pt>
          <cx:pt idx="54">0.000201674690875668</cx:pt>
          <cx:pt idx="55">-2.3318257328158201e-05</cx:pt>
          <cx:pt idx="56">-0.00122606956317375</cx:pt>
          <cx:pt idx="57">-0.00036572814968000001</cx:pt>
          <cx:pt idx="58">-0.00020506939027767199</cx:pt>
          <cx:pt idx="59">0.00047658704090441098</cx:pt>
          <cx:pt idx="60">-0.00056027533410138203</cx:pt>
          <cx:pt idx="61">0.00018951825162762199</cx:pt>
          <cx:pt idx="62">-0.00040180951505511899</cx:pt>
          <cx:pt idx="63">0.00059584152585123002</cx:pt>
          <cx:pt idx="64">-0.0028332798567357602</cx:pt>
          <cx:pt idx="65">-0.0095486810183652293</cx:pt>
          <cx:pt idx="66">-0.0045829091363831899</cx:pt>
          <cx:pt idx="67">0.0047281958126696097</cx:pt>
          <cx:pt idx="68">0.0110918025637919</cx:pt>
          <cx:pt idx="69">0.0188510406402831</cx:pt>
          <cx:pt idx="70">0.0075326425818661603</cx:pt>
          <cx:pt idx="71">0.025239208718202601</cx:pt>
          <cx:pt idx="72">0.041948130512508203</cx:pt>
          <cx:pt idx="73">0.029254900766373299</cx:pt>
          <cx:pt idx="74">0.035439231003760403</cx:pt>
          <cx:pt idx="75">0.038296569028784401</cx:pt>
          <cx:pt idx="76">0.0202162236584972</cx:pt>
          <cx:pt idx="77">0.0124003929646602</cx:pt>
          <cx:pt idx="78">0.0070990151404071696</cx:pt>
          <cx:pt idx="79">0.00238920892831751</cx:pt>
          <cx:pt idx="80">-0.00075314582962968005</cx:pt>
          <cx:pt idx="81">-0.00151444615444955</cx:pt>
          <cx:pt idx="82">-0.000221506042633517</cx:pt>
          <cx:pt idx="83">0.00063654003603245697</cx:pt>
          <cx:pt idx="84">-0.00051823138591646596</cx:pt>
          <cx:pt idx="85">0.00026903650179723701</cx:pt>
          <cx:pt idx="86">-0.00035724721109662801</cx:pt>
          <cx:pt idx="87">0.00077025429596873796</cx:pt>
          <cx:pt idx="88">0.00088978711968078401</cx:pt>
          <cx:pt idx="89">-0.00176203514048195</cx:pt>
          <cx:pt idx="90">-0.00125416645520258</cx:pt>
          <cx:pt idx="91">-0.00066058676361697196</cx:pt>
          <cx:pt idx="92">-0.0025202880841693502</cx:pt>
          <cx:pt idx="93">-0.00486330681393573</cx:pt>
          <cx:pt idx="94">-0.0087069494997100497</cx:pt>
          <cx:pt idx="95">-0.0154358678498045</cx:pt>
          <cx:pt idx="96">-0.014614981143431099</cx:pt>
          <cx:pt idx="97">0.0122148120426249</cx:pt>
          <cx:pt idx="98">0.0039493209746604904</cx:pt>
          <cx:pt idx="99">0.021499414661059701</cx:pt>
          <cx:pt idx="100">0.027339263787156499</cx:pt>
          <cx:pt idx="101">0.033209482706476202</cx:pt>
          <cx:pt idx="102">0.0509537330331222</cx:pt>
          <cx:pt idx="103">0.034377601697904901</cx:pt>
          <cx:pt idx="104">0.0081145920407764</cx:pt>
          <cx:pt idx="105">0.030443650706829101</cx:pt>
          <cx:pt idx="106">0.032941078159586697</cx:pt>
          <cx:pt idx="107">0.0217792073195445</cx:pt>
          <cx:pt idx="108">0.0071069777313791903</cx:pt>
          <cx:pt idx="109">-0.0040621233507284801</cx:pt>
          <cx:pt idx="110">-0.00058928633765439496</cx:pt>
          <cx:pt idx="111">-0.000322618172056863</cx:pt>
          <cx:pt idx="112">-0.00068701117690754304</cx:pt>
          <cx:pt idx="113">0.00102806913580046</cx:pt>
          <cx:pt idx="114">-0.00078025841452984896</cx:pt>
          <cx:pt idx="115">-0.0010266668790783399</cx:pt>
          <cx:pt idx="116">0.00067846211333104497</cx:pt>
          <cx:pt idx="117">0.0029324466394920201</cx:pt>
          <cx:pt idx="118">-0.0024271385265950199</cx:pt>
          <cx:pt idx="119">-0.0049230509622914202</cx:pt>
          <cx:pt idx="120">-0.023566385803788299</cx:pt>
          <cx:pt idx="121">-0.029667639811433399</cx:pt>
          <cx:pt idx="122">-0.0397084476518344</cx:pt>
          <cx:pt idx="123">-0.063331098994913404</cx:pt>
          <cx:pt idx="124">-0.052609897261133798</cx:pt>
          <cx:pt idx="125">-0.058054940986534999</cx:pt>
          <cx:pt idx="126">-0.00649628646160136</cx:pt>
          <cx:pt idx="127">0.0332264016406724</cx:pt>
          <cx:pt idx="128">0.0578824198705261</cx:pt>
          <cx:pt idx="129">0.037728380866801497</cx:pt>
          <cx:pt idx="130">0.0366613941370365</cx:pt>
          <cx:pt idx="131">0.0350674617641921</cx:pt>
          <cx:pt idx="132">0.0096949003117397202</cx:pt>
          <cx:pt idx="133">0.0186326301198151</cx:pt>
          <cx:pt idx="134">0.024879062706997301</cx:pt>
          <cx:pt idx="135">0.024148844958167302</cx:pt>
          <cx:pt idx="136">-0.000227347482799995</cx:pt>
          <cx:pt idx="137">-0.0076604803495376001</cx:pt>
          <cx:pt idx="138">-0.00391350168646179</cx:pt>
          <cx:pt idx="139">-3.2013029340043199e-05</cx:pt>
          <cx:pt idx="140">-0.00016673076497991299</cx:pt>
          <cx:pt idx="141">-0.00020707002992907401</cx:pt>
          <cx:pt idx="142">0.000318361179193832</cx:pt>
          <cx:pt idx="143">-0.0016461199044738</cx:pt>
          <cx:pt idx="144">-0.0066824478825910803</cx:pt>
          <cx:pt idx="145">-0.0081093298321245708</cx:pt>
          <cx:pt idx="146">-0.021318591687910601</cx:pt>
          <cx:pt idx="147">-0.033409333774040303</cx:pt>
          <cx:pt idx="148">-0.058823884323939001</cx:pt>
          <cx:pt idx="149">-0.074309518412563502</cx:pt>
          <cx:pt idx="150">-0.094031344164444003</cx:pt>
          <cx:pt idx="151">-0.11400098582063301</cx:pt>
          <cx:pt idx="152">-0.090418570589353195</cx:pt>
          <cx:pt idx="153">-0.092414373187911097</cx:pt>
          <cx:pt idx="154">-0.041026166930681403</cx:pt>
          <cx:pt idx="155">0.037757627175015698</cx:pt>
          <cx:pt idx="156">0.050726917594382102</cx:pt>
          <cx:pt idx="157">0.013153895038572399</cx:pt>
          <cx:pt idx="158">0.0054056671897240198</cx:pt>
          <cx:pt idx="159">0.068042528931610904</cx:pt>
          <cx:pt idx="160">0.040982195452804501</cx:pt>
          <cx:pt idx="161">0.0129897210262918</cx:pt>
          <cx:pt idx="162">0.021672476523229199</cx:pt>
          <cx:pt idx="163">0.019952190128087799</cx:pt>
          <cx:pt idx="164">0.0043168483677581597</cx:pt>
          <cx:pt idx="165">0.0014389035151334999</cx:pt>
          <cx:pt idx="166">0.0019994060048882699</cx:pt>
          <cx:pt idx="167">0.00102339229827932</cx:pt>
          <cx:pt idx="168">-0.00063478675043276305</cx:pt>
          <cx:pt idx="169">-4.5842528623901203e-05</cx:pt>
          <cx:pt idx="170">-0.00119073176611019</cx:pt>
          <cx:pt idx="171">-0.0073735312090247897</cx:pt>
          <cx:pt idx="172">-0.015774060065186699</cx:pt>
          <cx:pt idx="173">-0.015723031053521699</cx:pt>
          <cx:pt idx="174">-0.039081177802690097</cx:pt>
          <cx:pt idx="175">-0.052007701338265898</cx:pt>
          <cx:pt idx="176">-0.073206317871610901</cx:pt>
          <cx:pt idx="177">-0.10253179289168</cx:pt>
          <cx:pt idx="178">-0.109860970051066</cx:pt>
          <cx:pt idx="179">-0.047343603370877299</cx:pt>
          <cx:pt idx="180">0.0018845485204994699</cx:pt>
          <cx:pt idx="181">0.0063310365327397004</cx:pt>
          <cx:pt idx="182">0.071673945478313905</cx:pt>
          <cx:pt idx="183">0.062753188572435503</cx:pt>
          <cx:pt idx="184">-0.0092539261300210503</cx:pt>
          <cx:pt idx="185">-0.037121291741494998</cx:pt>
          <cx:pt idx="186">-0.037581597348609198</cx:pt>
          <cx:pt idx="187">-0.035607420771952197</cx:pt>
          <cx:pt idx="188">-0.0028522800619333998</cx:pt>
          <cx:pt idx="189">-0.025431916528332599</cx:pt>
          <cx:pt idx="190">0.0115868008423918</cx:pt>
          <cx:pt idx="191">0.032600567711040501</cx:pt>
          <cx:pt idx="192">0.015161930312116099</cx:pt>
          <cx:pt idx="193">0.0094516108244040997</cx:pt>
          <cx:pt idx="194">0.00233301604231185</cx:pt>
          <cx:pt idx="195">0.00173260258032219</cx:pt>
          <cx:pt idx="196">-0.00059734981379720199</cx:pt>
          <cx:pt idx="197">-0.00054454950680902202</cx:pt>
          <cx:pt idx="198">-0.0042158521332068197</cx:pt>
          <cx:pt idx="199">-0.0024966824485419298</cx:pt>
          <cx:pt idx="200">-0.0064875396354740246</cx:pt>
          <cx:pt idx="201">-0.0077621497631928747</cx:pt>
          <cx:pt idx="202">-0.011640065925157076</cx:pt>
          <cx:pt idx="203">-0.011912389955737301</cx:pt>
          <cx:pt idx="204">-0.024266169963834273</cx:pt>
          <cx:pt idx="205">-0.017835824044932624</cx:pt>
          <cx:pt idx="206">-0.0045648560295348754</cx:pt>
          <cx:pt idx="207">0.0023299760654616024</cx:pt>
          <cx:pt idx="208">0.017519526265669251</cx:pt>
          <cx:pt idx="209">0.02312211446001575</cx:pt>
          <cx:pt idx="210">0.033593689098140998</cx:pt>
          <cx:pt idx="211">0.023633453972483901</cx:pt>
          <cx:pt idx="212">-0.010492096940233075</cx:pt>
          <cx:pt idx="213">-0.015710330051148975</cx:pt>
          <cx:pt idx="214">-0.015999466262153376</cx:pt>
          <cx:pt idx="215">-0.015358771836866</cx:pt>
          <cx:pt idx="216">-0.0136213939505527</cx:pt>
          <cx:pt idx="217">-0.010252155182354976</cx:pt>
          <cx:pt idx="218">0.0031974346475700248</cx:pt>
          <cx:pt idx="219">0.0067319286343080001</cx:pt>
          <cx:pt idx="220">0.0044397634971588247</cx:pt>
          <cx:pt idx="221">0.0025706268984440998</cx:pt>
          <cx:pt idx="222">0.00084659225776923495</cx:pt>
          <cx:pt idx="223">0.00014452244053637876</cx:pt>
          <cx:pt idx="224">-4.606525366459075e-05</cx:pt>
          <cx:pt idx="225">-0.00017783761642983651</cx:pt>
          <cx:pt idx="226">-0.0008916182649182675</cx:pt>
          <cx:pt idx="227">-0.0021161631997056326</cx:pt>
          <cx:pt idx="228">-0.00741504179948815</cx:pt>
          <cx:pt idx="229">-0.0093802255288158252</cx:pt>
          <cx:pt idx="230">-0.0031250922154454751</cx:pt>
          <cx:pt idx="231">-0.0028370127737463</cx:pt>
          <cx:pt idx="232">-0.010195501164563249</cx:pt>
          <cx:pt idx="233">-5.9858452564343248e-05</cx:pt>
          <cx:pt idx="234">-0.002317953231397195</cx:pt>
          <cx:pt idx="235">0.0078673836715876001</cx:pt>
          <cx:pt idx="236">0.025403987892657749</cx:pt>
          <cx:pt idx="237">0.024576330111781324</cx:pt>
          <cx:pt idx="238">0.010937218235949699</cx:pt>
          <cx:pt idx="239">-0.0076464415699476753</cx:pt>
          <cx:pt idx="240">-0.016402292176403651</cx:pt>
          <cx:pt idx="241">-0.024908076379551825</cx:pt>
          <cx:pt idx="242">-0.01940025850208045</cx:pt>
          <cx:pt idx="243">-0.013982931487824575</cx:pt>
          <cx:pt idx="244">-0.022898823225749525</cx:pt>
          <cx:pt idx="245">-0.010077822049638649</cx:pt>
          <cx:pt idx="246">-0.0044027255164001246</cx:pt>
          <cx:pt idx="247">6.5311396941155254e-06</cx:pt>
          <cx:pt idx="248">0.0057234813081561003</cx:pt>
          <cx:pt idx="249">0.0025909678152823</cx:pt>
          <cx:pt idx="250">0.00066642894532211502</cx:pt>
          <cx:pt idx="251">-0.00012548280874446775</cx:pt>
          <cx:pt idx="252">-2.4490399916431799e-05</cx:pt>
          <cx:pt idx="253">-0.00035880212316219997</cx:pt>
          <cx:pt idx="254">-0.0011564114659478526</cx:pt>
          <cx:pt idx="255">-0.0031406811296235751</cx:pt>
          <cx:pt idx="256">-0.0078448696073353252</cx:pt>
          <cx:pt idx="257">-0.012588567971051325</cx:pt>
          <cx:pt idx="258">-0.0014992546918274174</cx:pt>
          <cx:pt idx="259">8.9429614462433003e-05</cx:pt>
          <cx:pt idx="260">-2.3419364900545598e-05</cx:pt>
          <cx:pt idx="261">0.014290019096921625</cx:pt>
          <cx:pt idx="262">0.0087939209042518004</cx:pt>
          <cx:pt idx="263">0.01515294725150945</cx:pt>
          <cx:pt idx="264">0.0027504795262886751</cx:pt>
          <cx:pt idx="265">-0.001997589823123075</cx:pt>
          <cx:pt idx="266">-0.0152762947761037</cx:pt>
          <cx:pt idx="267">-0.012328219032487601</cx:pt>
          <cx:pt idx="268">-0.0046065569635798248</cx:pt>
          <cx:pt idx="269">-0.022388664519146902</cx:pt>
          <cx:pt idx="270">-0.026998535334286498</cx:pt>
          <cx:pt idx="271">-0.027322449463684999</cx:pt>
          <cx:pt idx="272">-0.027007654350231249</cx:pt>
          <cx:pt idx="273">-0.011093690979614174</cx:pt>
          <cx:pt idx="274">-0.0076033453187813503</cx:pt>
          <cx:pt idx="275">-0.0027687111742552249</cx:pt>
          <cx:pt idx="276">0.00065784179816725998</cx:pt>
          <cx:pt idx="277">0.00062649049931723995</cx:pt>
          <cx:pt idx="278">0.00087547223720179247</cx:pt>
          <cx:pt idx="279">-0.00024026286790194176</cx:pt>
          <cx:pt idx="280">7.4555742007788756e-05</cx:pt>
          <cx:pt idx="281">-4.3962420714791249e-05</cx:pt>
          <cx:pt idx="282">-0.0013835951871508274</cx:pt>
          <cx:pt idx="283">-0.003754406850950675</cx:pt>
          <cx:pt idx="284">-0.00799824522910615</cx:pt>
          <cx:pt idx="285">-0.0138706305513332</cx:pt>
          <cx:pt idx="286">-0.010256230863186725</cx:pt>
          <cx:pt idx="287">-0.003184710397237475</cx:pt>
          <cx:pt idx="288">0.00053026735045703748</cx:pt>
          <cx:pt idx="289">0.0010627645617520701</cx:pt>
          <cx:pt idx="290">0.0061234273088097502</cx:pt>
          <cx:pt idx="291">0.0049815612308291499</cx:pt>
          <cx:pt idx="292">0.0066903141887676753</cx:pt>
          <cx:pt idx="293">-0.0056386321729521753</cx:pt>
          <cx:pt idx="294">-0.01378097750546445</cx:pt>
          <cx:pt idx="295">-0.017071269497223176</cx:pt>
          <cx:pt idx="296">-0.0146925676975962</cx:pt>
          <cx:pt idx="297">-0.0152998032834386</cx:pt>
          <cx:pt idx="298">-0.025646671970404249</cx:pt>
          <cx:pt idx="299">-0.084880106325285504</cx:pt>
          <cx:pt idx="300">-0.089934914514128203</cx:pt>
          <cx:pt idx="301">-0.046132326802095502</cx:pt>
          <cx:pt idx="302">-0.038855671531855498</cx:pt>
          <cx:pt idx="303">-0.021869935661314802</cx:pt>
          <cx:pt idx="304">-0.021487188930447799</cx:pt>
          <cx:pt idx="305">-0.00154786264547063</cx:pt>
          <cx:pt idx="306">-0.00011056952839407799</cx:pt>
          <cx:pt idx="307">1.2947791582936599e-05</cx:pt>
          <cx:pt idx="308">-0.00059358199725007097</cx:pt>
          <cx:pt idx="309">-0.001397840329857</cx:pt>
          <cx:pt idx="310">-0.0061901346401498003</cx:pt>
          <cx:pt idx="311">-0.016819573956812502</cx:pt>
          <cx:pt idx="312">-0.035088485317519097</cx:pt>
          <cx:pt idx="313">-0.046523443706041501</cx:pt>
          <cx:pt idx="314">-0.048785708958736497</cx:pt>
          <cx:pt idx="315">-0.045752070862217803</cx:pt>
          <cx:pt idx="316">-0.061931583760780402</cx:pt>
          <cx:pt idx="317">-0.0171746171223035</cx:pt>
          <cx:pt idx="318">0.014641262348656901</cx:pt>
          <cx:pt idx="319">-0.045516783532504497</cx:pt>
          <cx:pt idx="320">0.027520021490007401</cx:pt>
          <cx:pt idx="321">0.022829047888402301</cx:pt>
          <cx:pt idx="322">-0.0312046648464556</cx:pt>
          <cx:pt idx="323">-0.054279650619537302</cx:pt>
          <cx:pt idx="324">0.0031129170795773098</cx:pt>
          <cx:pt idx="325">-0.0441973749635622</cx:pt>
          <cx:pt idx="326">-0.072023218237093706</cx:pt>
          <cx:pt idx="327">-0.018990858573593099</cx:pt>
          <cx:pt idx="328">-0.0150536970099979</cx:pt>
          <cx:pt idx="329">-0.0119629393591353</cx:pt>
          <cx:pt idx="330">-0.030829844614079199</cx:pt>
          <cx:pt idx="331">-0.025898949179159102</cx:pt>
          <cx:pt idx="332">-0.016664848671068901</cx:pt>
          <cx:pt idx="333">0.00839979644015818</cx:pt>
          <cx:pt idx="334">0.00589738085836327</cx:pt>
          <cx:pt idx="335">-0.00023517011477478699</cx:pt>
          <cx:pt idx="336">-0.00050290186668939401</cx:pt>
          <cx:pt idx="337">-0.00075667869270417505</cx:pt>
          <cx:pt idx="338">-0.0036412546825449299</cx:pt>
          <cx:pt idx="339">-0.019774994659602502</cx:pt>
          <cx:pt idx="340">-0.032719053355538603</cx:pt>
          <cx:pt idx="341">-0.048151184222642598</cx:pt>
          <cx:pt idx="342">-0.0441573897613146</cx:pt>
          <cx:pt idx="343">-0.0376174614267063</cx:pt>
          <cx:pt idx="344">-0.035592587534936701</cx:pt>
          <cx:pt idx="345">-0.00676526842164199</cx:pt>
          <cx:pt idx="346">0.0155283787172469</cx:pt>
          <cx:pt idx="347">0.055781051820772198</cx:pt>
          <cx:pt idx="348">0.081808727040058399</cx:pt>
          <cx:pt idx="349">0.090822362292171305</cx:pt>
          <cx:pt idx="350">0.039822052496812803</cx:pt>
          <cx:pt idx="351">0.0116656267777878</cx:pt>
          <cx:pt idx="352">0.0083800695487249999</cx:pt>
          <cx:pt idx="353">-0.0480294613803363</cx:pt>
          <cx:pt idx="354">-0.0506709756130614</cx:pt>
          <cx:pt idx="355">-0.0107239818798234</cx:pt>
          <cx:pt idx="356">0.030413434937488999</cx:pt>
          <cx:pt idx="357">0.0081844112296449705</cx:pt>
          <cx:pt idx="358">-0.0256079344977365</cx:pt>
          <cx:pt idx="359">-0.0155079804371882</cx:pt>
          <cx:pt idx="360">-0.016183840562884601</cx:pt>
          <cx:pt idx="361">-0.00753981316153893</cx:pt>
          <cx:pt idx="362">-0.0047094391993466999</cx:pt>
          <cx:pt idx="363">-0.0017814994751942899</cx:pt>
          <cx:pt idx="364">0.00013931361467547199</cx:pt>
          <cx:pt idx="365">-0.00013142624992114601</cx:pt>
          <cx:pt idx="366">-0.00186714625312302</cx:pt>
          <cx:pt idx="367">-0.012965713895960801</cx:pt>
          <cx:pt idx="368">-0.027522247908259301</cx:pt>
          <cx:pt idx="369">-0.043945202273108601</cx:pt>
          <cx:pt idx="370">-0.0278141331440117</cx:pt>
          <cx:pt idx="371">0.00078750033827220496</cx:pt>
          <cx:pt idx="372">0.0065999825447384001</cx:pt>
          <cx:pt idx="373">0.021650078813436301</cx:pt>
          <cx:pt idx="374">-0.0052097998207143196</cx:pt>
          <cx:pt idx="375">0.031001943596089699</cx:pt>
          <cx:pt idx="376">0.0579178419964071</cx:pt>
          <cx:pt idx="377">-0.0129138501486486</cx:pt>
          <cx:pt idx="378">0.054485748147545303</cx:pt>
          <cx:pt idx="379">0.059953816563348798</cx:pt>
          <cx:pt idx="380">-0.0085043798543115098</cx:pt>
          <cx:pt idx="381">-0.061581357923239703</cx:pt>
          <cx:pt idx="382">-0.041628646331466901</cx:pt>
          <cx:pt idx="383">0.000181907669198716</cx:pt>
          <cx:pt idx="384">0.0224913949105475</cx:pt>
          <cx:pt idx="385">-0.020443568182757499</cx:pt>
          <cx:pt idx="386">-0.030555980034430899</cx:pt>
          <cx:pt idx="387">-0.032076962398801499</cx:pt>
          <cx:pt idx="388">-0.036504527151539498</cx:pt>
          <cx:pt idx="389">-0.0188658755711054</cx:pt>
          <cx:pt idx="390">-0.0084577276043636702</cx:pt>
          <cx:pt idx="391">-0.00038643990255915901</cx:pt>
          <cx:pt idx="392">-0.00036636958790097699</cx:pt>
          <cx:pt idx="393">-0.00069477443998618496</cx:pt>
          <cx:pt idx="394">-0.00097084736470156305</cx:pt>
          <cx:pt idx="395">-0.00011821991330846601</cx:pt>
          <cx:pt idx="396">-0.0114986657954016</cx:pt>
          <cx:pt idx="397">-0.0074304244143749802</cx:pt>
          <cx:pt idx="398">-0.0108242981464674</cx:pt>
          <cx:pt idx="399">0.0066464255214444797</cx:pt>
          <cx:pt idx="400">0.027900833563067901</cx:pt>
          <cx:pt idx="401">-0.011908688711522701</cx:pt>
          <cx:pt idx="402">-0.019245329017437401</cx:pt>
          <cx:pt idx="403">-0.0193282854623857</cx:pt>
          <cx:pt idx="404">-0.075589711462492895</cx:pt>
          <cx:pt idx="405">-0.050752093385919503</cx:pt>
          <cx:pt idx="406">0.070331503191005507</cx:pt>
          <cx:pt idx="407">0.0277528279164076</cx:pt>
          <cx:pt idx="408">-0.00124015335745432</cx:pt>
          <cx:pt idx="409">-0.077963144617468796</cx:pt>
          <cx:pt idx="410">-0.029840290240580498</cx:pt>
          <cx:pt idx="411">-0.0143649402320819</cx:pt>
          <cx:pt idx="412">0.0023418871059818699</cx:pt>
          <cx:pt idx="413">-0.019616910295450901</cx:pt>
          <cx:pt idx="414">-0.0207513618585334</cx:pt>
          <cx:pt idx="415">-0.0347015581479432</cx:pt>
          <cx:pt idx="416">-0.026069956283732699</cx:pt>
          <cx:pt idx="417">-0.0126345393570312</cx:pt>
          <cx:pt idx="418">-0.0088477940017954292</cx:pt>
          <cx:pt idx="419">-0.00033967728886836801</cx:pt>
          <cx:pt idx="420">0.00047073571779169599</cx:pt>
          <cx:pt idx="421">-0.00079997988694380804</cx:pt>
          <cx:pt idx="422">-0.00053908293173852496</cx:pt>
          <cx:pt idx="423">0.000584311211190428</cx:pt>
          <cx:pt idx="424">-0.0077672283773113898</cx:pt>
          <cx:pt idx="425">-0.0040838375927663498</cx:pt>
          <cx:pt idx="426">-0.0087051136802417696</cx:pt>
          <cx:pt idx="427">0.047135299815473999</cx:pt>
          <cx:pt idx="428">0.039083862915169403</cx:pt>
          <cx:pt idx="429">0.00236988119776191</cx:pt>
          <cx:pt idx="430">-0.027733583235243501</cx:pt>
          <cx:pt idx="431">-0.067062708903682794</cx:pt>
          <cx:pt idx="432">-0.13816133789787</cx:pt>
          <cx:pt idx="433">-0.016652950441880501</cx:pt>
          <cx:pt idx="434">0.12994200950332699</cx:pt>
          <cx:pt idx="435">0.016623010155466598</cx:pt>
          <cx:pt idx="436">0.0135212145322495</cx:pt>
          <cx:pt idx="437">-0.034197478997009999</cx:pt>
          <cx:pt idx="438">-0.0012397792272679799</cx:pt>
          <cx:pt idx="439">-0.013661847785692899</cx:pt>
          <cx:pt idx="440">-0.00349342372604825</cx:pt>
          <cx:pt idx="441">0.0030741049727189499</cx:pt>
          <cx:pt idx="442">-0.020672980230460599</cx:pt>
          <cx:pt idx="443">-0.027675822046152002</cx:pt>
          <cx:pt idx="444">-0.026019462646681001</cx:pt>
          <cx:pt idx="445">-0.0154882380087613</cx:pt>
          <cx:pt idx="446">-0.012793473775739399</cx:pt>
          <cx:pt idx="447">-0.0027642577929506001</cx:pt>
          <cx:pt idx="448">-0.00067614352435167496</cx:pt>
          <cx:pt idx="449">-9.0216561077522894e-05</cx:pt>
          <cx:pt idx="450">-0.0018897031187338599</cx:pt>
          <cx:pt idx="451">-0.0021846012057974702</cx:pt>
          <cx:pt idx="452">-0.0138133635857843</cx:pt>
          <cx:pt idx="453">-0.023994847241219499</cx:pt>
          <cx:pt idx="454">0.0045919993136991199</cx:pt>
          <cx:pt idx="455">0.043935487349761299</cx:pt>
          <cx:pt idx="456">0.025556190315886702</cx:pt>
          <cx:pt idx="457">0.036641741498986899</cx:pt>
          <cx:pt idx="458">-0.034774667145852298</cx:pt>
          <cx:pt idx="459">-0.079231613727354405</cx:pt>
          <cx:pt idx="460">-0.077767856045641001</cx:pt>
          <cx:pt idx="461">-0.0104547954273822</cx:pt>
          <cx:pt idx="462">0.099243984484568101</cx:pt>
          <cx:pt idx="463">0.068824687141124594</cx:pt>
          <cx:pt idx="464">0.019595538322164999</cx:pt>
          <cx:pt idx="465">-0.048592109595118602</cx:pt>
          <cx:pt idx="466">0.00307697048314526</cx:pt>
          <cx:pt idx="467">-0.0027401703912258001</cx:pt>
          <cx:pt idx="468">-0.0013711448813333799</cx:pt>
          <cx:pt idx="469">-0.017793429532410501</cx:pt>
          <cx:pt idx="470">-0.040758554924288197</cx:pt>
          <cx:pt idx="471">-0.035550331902054602</cx:pt>
          <cx:pt idx="472">-0.026625254985938901</cx:pt>
          <cx:pt idx="473">-0.020730854201688399</cx:pt>
          <cx:pt idx="474">-0.018642697134412099</cx:pt>
          <cx:pt idx="475">-0.0055837231279398398</cx:pt>
          <cx:pt idx="476">-0.00085604679303751203</cx:pt>
          <cx:pt idx="477">-0.00016667229722919401</cx:pt>
          <cx:pt idx="478">-0.00146545457290424</cx:pt>
          <cx:pt idx="479">-0.0068253530551100096</cx:pt>
          <cx:pt idx="480">-0.0098727031002365795</cx:pt>
          <cx:pt idx="481">-0.011249999854278599</cx:pt>
          <cx:pt idx="482">0.0074236650118281204</cx:pt>
          <cx:pt idx="483">0.015758629454511501</cx:pt>
          <cx:pt idx="484">0.034979920257108499</cx:pt>
          <cx:pt idx="485">0.013897551298707501</cx:pt>
          <cx:pt idx="486">-0.033496035753569998</cx:pt>
          <cx:pt idx="487">-0.088778316507291205</cx:pt>
          <cx:pt idx="488">-0.077646542719328401</cx:pt>
          <cx:pt idx="489">-0.0066537569478439902</cx:pt>
          <cx:pt idx="490">0.080756824323341997</cx:pt>
          <cx:pt idx="491">0.113863952591815</cx:pt>
          <cx:pt idx="492">0.058727783906487703</cx:pt>
          <cx:pt idx="493">-0.044950325095312799</cx:pt>
          <cx:pt idx="494">-0.00448653130121831</cx:pt>
          <cx:pt idx="495">0.017731502792712801</cx:pt>
          <cx:pt idx="496">0.031040748795571199</cx:pt>
          <cx:pt idx="497">-0.0121456592498054</cx:pt>
          <cx:pt idx="498">-0.028489472843302499</cx:pt>
          <cx:pt idx="499">-0.020975862676794702</cx:pt>
          <cx:pt idx="500">-0.0228062585927322</cx:pt>
          <cx:pt idx="501">-0.0306957071927111</cx:pt>
          <cx:pt idx="502">-0.0095917125181943091</cx:pt>
          <cx:pt idx="503">-0.00028265264942765498</cx:pt>
          <cx:pt idx="504">-0.00010333401949187601</cx:pt>
          <cx:pt idx="505">0.00019856060811045001</cx:pt>
          <cx:pt idx="506">-0.00373426233405747</cx:pt>
          <cx:pt idx="507">-0.0096885959169456196</cx:pt>
          <cx:pt idx="508">-0.0114979428556931</cx:pt>
          <cx:pt idx="509">-0.0081989255426923504</cx:pt>
          <cx:pt idx="510">-0.0180594367497709</cx:pt>
          <cx:pt idx="511">0.015329618655608101</cx:pt>
          <cx:pt idx="512">0.0262152510799624</cx:pt>
          <cx:pt idx="513">0.0172833053268685</cx:pt>
          <cx:pt idx="514">-0.056916633036942499</cx:pt>
          <cx:pt idx="515">-0.093725224322528902</cx:pt>
          <cx:pt idx="516">-0.060069780214622601</cx:pt>
          <cx:pt idx="517">0.011896219128329799</cx:pt>
          <cx:pt idx="518">0.055082544512575903</cx:pt>
          <cx:pt idx="519">0.058304824974414103</cx:pt>
          <cx:pt idx="520">0.042500152444729301</cx:pt>
          <cx:pt idx="521">0.0133412265687637</cx:pt>
          <cx:pt idx="522">-0.014033684294553201</cx:pt>
          <cx:pt idx="523">0.0072345483571530896</cx:pt>
          <cx:pt idx="524">0.00144689410472506</cx:pt>
          <cx:pt idx="525">-0.033808756074252197</cx:pt>
          <cx:pt idx="526">-0.034691939835210898</cx:pt>
          <cx:pt idx="527">-0.0144537398057059</cx:pt>
          <cx:pt idx="528">-0.0146333488581395</cx:pt>
          <cx:pt idx="529">-0.011240556172353301</cx:pt>
          <cx:pt idx="530">-0.0025508779600083801</cx:pt>
          <cx:pt idx="531">-0.00093766366865097003</cx:pt>
          <cx:pt idx="532">3.6938885603443597e-05</cx:pt>
          <cx:pt idx="533">-0.0021540298605506</cx:pt>
          <cx:pt idx="534">-0.0054661326835908899</cx:pt>
          <cx:pt idx="535">-0.0135394561541138</cx:pt>
          <cx:pt idx="536">-0.0147147919719086</cx:pt>
          <cx:pt idx="537">-0.0126476110016694</cx:pt>
          <cx:pt idx="538">-0.028828399647045099</cx:pt>
          <cx:pt idx="539">-0.0077465007155045201</cx:pt>
          <cx:pt idx="540">0.050881067305547097</cx:pt>
          <cx:pt idx="541">0.029083650799063498</cx:pt>
          <cx:pt idx="542">-0.015303975646817</cx:pt>
          <cx:pt idx="543">-0.023558059598593799</cx:pt>
          <cx:pt idx="544">0.000760834524254536</cx:pt>
          <cx:pt idx="545">0.0151305875387966</cx:pt>
          <cx:pt idx="546">0.0108267915911919</cx:pt>
          <cx:pt idx="547">0.048940455016734698</cx:pt>
          <cx:pt idx="548">0.103257552424869</cx:pt>
          <cx:pt idx="549">0.064579627630101694</cx:pt>
          <cx:pt idx="550">-0.030112355271356299</cx:pt>
          <cx:pt idx="551">-0.00090530271169666403</cx:pt>
          <cx:pt idx="552">0.0018628446406636699</cx:pt>
          <cx:pt idx="553">-0.01783751474656</cx:pt>
          <cx:pt idx="554">-0.0068406387700818303</cx:pt>
          <cx:pt idx="555">0.00076055928472069999</cx:pt>
          <cx:pt idx="556">-0.0041946436108220297</cx:pt>
          <cx:pt idx="557">-0.0073800342751404501</cx:pt>
          <cx:pt idx="558">-0.00533570088630928</cx:pt>
          <cx:pt idx="559">-0.0012521750084816001</cx:pt>
          <cx:pt idx="560">0.00067038207475215398</cx:pt>
          <cx:pt idx="561">-0.00044648747814411802</cx:pt>
          <cx:pt idx="562">-0.0020033727214281102</cx:pt>
          <cx:pt idx="563">-0.0149829835174534</cx:pt>
          <cx:pt idx="564">-0.0229290878876993</cx:pt>
          <cx:pt idx="565">-0.0247976623317968</cx:pt>
          <cx:pt idx="566">-0.0389832886724579</cx:pt>
          <cx:pt idx="567">-0.039115870809696897</cx:pt>
          <cx:pt idx="568">-0.0085133009498898592</cx:pt>
          <cx:pt idx="569">-0.0285019447704048</cx:pt>
          <cx:pt idx="570">-0.031776278279444702</cx:pt>
          <cx:pt idx="571">-0.0045132318472756103</cx:pt>
          <cx:pt idx="572">0.0115042373094403</cx:pt>
          <cx:pt idx="573">-0.036815462746571499</cx:pt>
          <cx:pt idx="574">0.0111942227576152</cx:pt>
          <cx:pt idx="575">0.084529013531470104</cx:pt>
          <cx:pt idx="576">0.076564713482518504</cx:pt>
          <cx:pt idx="577">0.066422902770765402</cx:pt>
          <cx:pt idx="578">0.0213174909760817</cx:pt>
          <cx:pt idx="579">0.016448976369645998</cx:pt>
          <cx:pt idx="580">0.0026862353667983499</cx:pt>
          <cx:pt idx="581">0.0032074995446399099</cx:pt>
          <cx:pt idx="582">-0.0083740367388782395</cx:pt>
          <cx:pt idx="583">-0.0153760098391132</cx:pt>
          <cx:pt idx="584">-0.0060573205070147398</cx:pt>
          <cx:pt idx="585">-0.0053044407468626096</cx:pt>
          <cx:pt idx="586">-0.0018302229788891601</cx:pt>
          <cx:pt idx="587">0.00037002674385572102</cx:pt>
          <cx:pt idx="588">-7.1459531899102498e-06</cx:pt>
          <cx:pt idx="589">-0.00023101203029966301</cx:pt>
          <cx:pt idx="590">-0.00125175116394015</cx:pt>
          <cx:pt idx="591">-0.010989759550140201</cx:pt>
          <cx:pt idx="592">-0.0091554687862325304</cx:pt>
          <cx:pt idx="593">-0.015710738635845801</cx:pt>
          <cx:pt idx="594">-0.0265257869918374</cx:pt>
          <cx:pt idx="595">-0.056320041990261499</cx:pt>
          <cx:pt idx="596">-0.0493571453547966</cx:pt>
          <cx:pt idx="597">-0.022426471260169101</cx:pt>
          <cx:pt idx="598">-0.063657917588109902</cx:pt>
          <cx:pt idx="599">0.013022120083617699</cx:pt>
          <cx:pt idx="600">0.068442881924109897</cx:pt>
          <cx:pt idx="601">0.065774059438333102</cx:pt>
          <cx:pt idx="602">0.040548945056165103</cx:pt>
          <cx:pt idx="603">0.020808243462299199</cx:pt>
          <cx:pt idx="604">-0.00080889920817728202</cx:pt>
          <cx:pt idx="605">0.0562459085483481</cx:pt>
          <cx:pt idx="606">-0.0049307017704128498</cx:pt>
          <cx:pt idx="607">0.0055971987508453003</cx:pt>
          <cx:pt idx="608">0.0122938178447444</cx:pt>
          <cx:pt idx="609">-0.012567959432311</cx:pt>
          <cx:pt idx="610">-0.010592526927749601</cx:pt>
          <cx:pt idx="611">-0.0172748146084249</cx:pt>
          <cx:pt idx="612">-0.0054451311981482996</cx:pt>
          <cx:pt idx="613">-0.0014587943468988599</cx:pt>
          <cx:pt idx="614">-0.00260186512844807</cx:pt>
          <cx:pt idx="615">0.000358711443927093</cx:pt>
          <cx:pt idx="616">-0.00037514107816894599</cx:pt>
          <cx:pt idx="617">-0.00033346745340010798</cx:pt>
          <cx:pt idx="618">-0.000232730507015524</cx:pt>
          <cx:pt idx="619">-0.00715559215623068</cx:pt>
          <cx:pt idx="620">-0.00129277486859669</cx:pt>
          <cx:pt idx="621">-0.012810881668494201</cx:pt>
          <cx:pt idx="622">-0.021372929843402801</cx:pt>
          <cx:pt idx="623">-0.049516994961013597</cx:pt>
          <cx:pt idx="624">-0.0434304627821121</cx:pt>
          <cx:pt idx="625">-0.066419324202302704</cx:pt>
          <cx:pt idx="626">-0.079785242752091798</cx:pt>
          <cx:pt idx="627">-0.033012961803976899</cx:pt>
          <cx:pt idx="628">0.016421930274403002</cx:pt>
          <cx:pt idx="629">0.0092785442442387695</cx:pt>
          <cx:pt idx="630">-0.017930798819231</cx:pt>
          <cx:pt idx="631">0.0031958078910264199</cx:pt>
          <cx:pt idx="632">0.028338612535459901</cx:pt>
          <cx:pt idx="633">0.014090893654768601</cx:pt>
          <cx:pt idx="634">0.014622220899132</cx:pt>
          <cx:pt idx="635">0.00546224884087763</cx:pt>
          <cx:pt idx="636">-0.0109114401169778</cx:pt>
          <cx:pt idx="637">-0.0140469959920456</cx:pt>
          <cx:pt idx="638">-0.0088742104074629197</cx:pt>
          <cx:pt idx="639">-0.015755759715898401</cx:pt>
          <cx:pt idx="640">-0.00162207097573479</cx:pt>
          <cx:pt idx="641">1.45444860434426e-05</cx:pt>
          <cx:pt idx="642">-0.00018288140476863701</cx:pt>
          <cx:pt idx="643">-0.000419563957353381</cx:pt>
          <cx:pt idx="644">0.00042282800051234899</cx:pt>
          <cx:pt idx="645">-0.00052988437079031002</cx:pt>
          <cx:pt idx="646">-0.00070971944015041095</cx:pt>
          <cx:pt idx="647">-0.0047117196073227898</cx:pt>
          <cx:pt idx="648">-0.0084995395070948197</cx:pt>
          <cx:pt idx="649">-0.011971082820288</cx:pt>
          <cx:pt idx="650">-0.018198226508504198</cx:pt>
          <cx:pt idx="651">-0.031883956089818602</cx:pt>
          <cx:pt idx="652">-0.0250735582227237</cx:pt>
          <cx:pt idx="653">-0.0207266310088947</cx:pt>
          <cx:pt idx="654">-0.069310371504103102</cx:pt>
          <cx:pt idx="655">-0.085059233432311698</cx:pt>
          <cx:pt idx="656">0.0064682014052605003</cx:pt>
          <cx:pt idx="657">-0.026137760435011901</cx:pt>
          <cx:pt idx="658">-0.0286087303598332</cx:pt>
          <cx:pt idx="659">0.031930809850021197</cx:pt>
          <cx:pt idx="660">0.0589967382580752</cx:pt>
          <cx:pt idx="661">0.018014714694561999</cx:pt>
          <cx:pt idx="662">0.0220763864059988</cx:pt>
          <cx:pt idx="663">-0.0044255818415416103</cx:pt>
          <cx:pt idx="664">-0.0100690414269866</cx:pt>
          <cx:pt idx="665">-0.0117880722997038</cx:pt>
          <cx:pt idx="666">-0.0055661496777180703</cx:pt>
          <cx:pt idx="667">-0.011770139249239401</cx:pt>
          <cx:pt idx="668">-0.0042704171339205997</cx:pt>
          <cx:pt idx="669">-0.00056833625686164297</cx:pt>
          <cx:pt idx="670">0.00023056837884084</cx:pt>
          <cx:pt idx="671">0.00033772599588281798</cx:pt>
          <cx:pt idx="672">2.4163110004414398e-06</cx:pt>
          <cx:pt idx="673">0.000371717294645376</cx:pt>
          <cx:pt idx="674">0.00059639291181482704</cx:pt>
          <cx:pt idx="675">-0.00067690435717975201</cx:pt>
          <cx:pt idx="676">-0.0024735066236970899</cx:pt>
          <cx:pt idx="677">-0.0080642248878679997</cx:pt>
          <cx:pt idx="678">-0.017951975561685402</cx:pt>
          <cx:pt idx="679">-0.026054048060862599</cx:pt>
          <cx:pt idx="680">-0.023057283233666299</cx:pt>
          <cx:pt idx="681">-0.012628678736049399</cx:pt>
          <cx:pt idx="682">-0.0183499794560463</cx:pt>
          <cx:pt idx="683">-0.0216749022395176</cx:pt>
          <cx:pt idx="684">-0.0009860562956398851</cx:pt>
          <cx:pt idx="685">-0.054291699294138303</cx:pt>
          <cx:pt idx="686">-0.0293504594050682</cx:pt>
          <cx:pt idx="687">0.054766431684158297</cx:pt>
          <cx:pt idx="688">0.073645486576269001</cx:pt>
          <cx:pt idx="689">0.0047180168597404501</cx:pt>
          <cx:pt idx="690">-1.21946131783786e-05</cx:pt>
          <cx:pt idx="691">-0.0151077341949367</cx:pt>
          <cx:pt idx="692">-0.0116710546761564</cx:pt>
          <cx:pt idx="693">-0.0131062560403168</cx:pt>
          <cx:pt idx="694">-0.0085447004243185392</cx:pt>
          <cx:pt idx="695">-0.0046575162371867602</cx:pt>
          <cx:pt idx="696">-0.00405095425394803</cx:pt>
          <cx:pt idx="697">-0.001079544169794</cx:pt>
          <cx:pt idx="698">-0.00052809146010356002</cx:pt>
          <cx:pt idx="699">0.00027607049893538899</cx:pt>
          <cx:pt idx="700">5.2127416006071399e-06</cx:pt>
          <cx:pt idx="701">0.00063620659553076603</cx:pt>
          <cx:pt idx="702">-0.00017791824163749501</cx:pt>
          <cx:pt idx="703">-0.00073757602291685698</cx:pt>
          <cx:pt idx="704">-0.00280459497284175</cx:pt>
          <cx:pt idx="705">-0.0042941943235307997</cx:pt>
          <cx:pt idx="706">-0.00327753935174986</cx:pt>
          <cx:pt idx="707">-0.0056032830816929403</cx:pt>
          <cx:pt idx="708">-0.010008616913578801</cx:pt>
          <cx:pt idx="709">-0.0183077107078767</cx:pt>
          <cx:pt idx="710">-0.032798173072160097</cx:pt>
          <cx:pt idx="711">-0.036253250764294101</cx:pt>
          <cx:pt idx="712">-0.0279491028048762</cx:pt>
          <cx:pt idx="713">-0.0141786374411639</cx:pt>
          <cx:pt idx="714">0.019531538683495199</cx:pt>
          <cx:pt idx="715">0.0261540408390139</cx:pt>
          <cx:pt idx="716">0.033005555434160699</cx:pt>
          <cx:pt idx="717">0.034154612888619901</cx:pt>
          <cx:pt idx="718">0.0158043148597799</cx:pt>
          <cx:pt idx="719">0.0028705464817135999</cx:pt>
          <cx:pt idx="720">0.0012179153507844401</cx:pt>
          <cx:pt idx="721">0.00030698304987113699</cx:pt>
          <cx:pt idx="722">-0.00037554703137217499</cx:pt>
          <cx:pt idx="723">3.9082448823537702e-06</cx:pt>
          <cx:pt idx="724">-0.00055057588083271903</cx:pt>
          <cx:pt idx="725">-0.000141503281102239</cx:pt>
          <cx:pt idx="726">-0.00052320087377935305</cx:pt>
          <cx:pt idx="727">0.000578836623175577</cx:pt>
          <cx:pt idx="728">-0.000106355463086751</cx:pt>
          <cx:pt idx="729">0.00091282638131833004</cx:pt>
          <cx:pt idx="730">0.00043208580357856498</cx:pt>
          <cx:pt idx="731">-0.00036985194312475601</cx:pt>
          <cx:pt idx="732">0.00069027638911108101</cx:pt>
          <cx:pt idx="733">-9.2704312078499706e-05</cx:pt>
          <cx:pt idx="734">-0.0011372513708218901</cx:pt>
          <cx:pt idx="735">-0.00033699190062441698</cx:pt>
          <cx:pt idx="736">-0.00513685594378203</cx:pt>
          <cx:pt idx="737">-0.0121013275661966</cx:pt>
          <cx:pt idx="738">-0.0051713992881019001</cx:pt>
          <cx:pt idx="739">-0.0061066440510541796</cx:pt>
          <cx:pt idx="740">-0.0071474673614976298</cx:pt>
          <cx:pt idx="741">-0.048873621551955702</cx:pt>
          <cx:pt idx="742">-0.035170002102621202</cx:pt>
          <cx:pt idx="743">0.0074619714990266303</cx:pt>
          <cx:pt idx="744">0.0192934459124647</cx:pt>
          <cx:pt idx="745">0.0132742812618355</cx:pt>
          <cx:pt idx="746">0.0042763148599795501</cx:pt>
          <cx:pt idx="747">-0.0037079064959184799</cx:pt>
          <cx:pt idx="748">-0.00321200280107518</cx:pt>
          <cx:pt idx="749">-0.0033703109691149702</cx:pt>
          <cx:pt idx="750">-0.0021047245658282199</cx:pt>
          <cx:pt idx="751">-0.00035834652139764999</cx:pt>
          <cx:pt idx="752">0.000286715584573798</cx:pt>
          <cx:pt idx="753">-0.00030527006476304899</cx:pt>
          <cx:pt idx="754">-1.3891199276149099e-05</cx:pt>
          <cx:pt idx="755">-9.6284650783552402e-05</cx:pt>
          <cx:pt idx="756">-0.00011916820498134601</cx:pt>
          <cx:pt idx="757">0.000878032956626955</cx:pt>
          <cx:pt idx="758">0.00035399748465819503</cx:pt>
          <cx:pt idx="759">-0.00024095611338238301</cx:pt>
          <cx:pt idx="760">-0.000297292933256711</cx:pt>
          <cx:pt idx="761">0.00052193697585983497</cx:pt>
          <cx:pt idx="762">-0.00022568832087690801</cx:pt>
          <cx:pt idx="763">-0.00051160383682635096</cx:pt>
          <cx:pt idx="764">-0.00156065968610546</cx:pt>
          <cx:pt idx="765">-0.0017271169260799999</cx:pt>
          <cx:pt idx="766">-0.00312244204440913</cx:pt>
          <cx:pt idx="767">0.00032358519712190798</cx:pt>
          <cx:pt idx="768">-0.00049578067719675302</cx:pt>
          <cx:pt idx="769">-0.0026047555906716798</cx:pt>
          <cx:pt idx="770">0.00044850111658560599</cx:pt>
          <cx:pt idx="771">0.0025810444104776</cx:pt>
          <cx:pt idx="772">0.00050341658258135004</cx:pt>
          <cx:pt idx="773">-0.0019432704764227799</cx:pt>
          <cx:pt idx="774">-0.0014092097249015501</cx:pt>
          <cx:pt idx="775">-0.00026220357789968299</cx:pt>
          <cx:pt idx="776">-0.00044191516421519301</cx:pt>
          <cx:pt idx="777">-0.0010400061129206301</cx:pt>
          <cx:pt idx="778">3.85203258027671e-05</cx:pt>
          <cx:pt idx="779">-0.00065862827080766402</cx:pt>
          <cx:pt idx="780">0.000453246611729692</cx:pt>
          <cx:pt idx="781">0.00137556405461941</cx:pt>
          <cx:pt idx="782">-0.00028181889318114198</cx:pt>
          <cx:pt idx="783">-6.06229334370074e-05</cx:pt>
          <cx:pt idx="784">-0.0024966824485419298</cx:pt>
          <cx:pt idx="785">-0.0064875396354740246</cx:pt>
          <cx:pt idx="786">-0.0077621497631928747</cx:pt>
          <cx:pt idx="787">-0.011640065925157076</cx:pt>
          <cx:pt idx="788">-0.011912389955737301</cx:pt>
          <cx:pt idx="789">-0.024266169963834273</cx:pt>
          <cx:pt idx="790">-0.017835824044932624</cx:pt>
          <cx:pt idx="791">-0.0045648560295348754</cx:pt>
          <cx:pt idx="792">0.0023299760654616024</cx:pt>
          <cx:pt idx="793">0.017519526265669251</cx:pt>
          <cx:pt idx="794">0.02312211446001575</cx:pt>
          <cx:pt idx="795">0.033593689098140998</cx:pt>
          <cx:pt idx="796">0.023633453972483901</cx:pt>
          <cx:pt idx="797">-0.010492096940233075</cx:pt>
          <cx:pt idx="798">-0.015710330051148975</cx:pt>
          <cx:pt idx="799">-0.015999466262153376</cx:pt>
          <cx:pt idx="800">-0.015358771836866</cx:pt>
          <cx:pt idx="801">-0.0136213939505527</cx:pt>
          <cx:pt idx="802">-0.010252155182354976</cx:pt>
          <cx:pt idx="803">0.0031974346475700248</cx:pt>
          <cx:pt idx="804">0.0067319286343080001</cx:pt>
          <cx:pt idx="805">0.0044397634971588247</cx:pt>
          <cx:pt idx="806">0.0025706268984440998</cx:pt>
          <cx:pt idx="807">0.00084659225776923495</cx:pt>
          <cx:pt idx="808">0.00014452244053637876</cx:pt>
          <cx:pt idx="809">-4.606525366459075e-05</cx:pt>
          <cx:pt idx="810">-0.00017783761642983651</cx:pt>
          <cx:pt idx="811">-0.0008916182649182675</cx:pt>
          <cx:pt idx="812">-0.0021161631997056326</cx:pt>
          <cx:pt idx="813">-0.00741504179948815</cx:pt>
          <cx:pt idx="814">-0.0093802255288158252</cx:pt>
          <cx:pt idx="815">-0.0031250922154454751</cx:pt>
          <cx:pt idx="816">-0.0028370127737463</cx:pt>
          <cx:pt idx="817">-0.010195501164563249</cx:pt>
          <cx:pt idx="818">-5.9858452564343248e-05</cx:pt>
          <cx:pt idx="819">-0.002317953231397195</cx:pt>
          <cx:pt idx="820">0.0078673836715876001</cx:pt>
          <cx:pt idx="821">0.025403987892657749</cx:pt>
          <cx:pt idx="822">0.024576330111781324</cx:pt>
          <cx:pt idx="823">0.010937218235949699</cx:pt>
          <cx:pt idx="824">-0.0076464415699476753</cx:pt>
          <cx:pt idx="825">-0.016402292176403651</cx:pt>
          <cx:pt idx="826">-0.024908076379551825</cx:pt>
          <cx:pt idx="827">-0.01940025850208045</cx:pt>
          <cx:pt idx="828">-0.013982931487824575</cx:pt>
          <cx:pt idx="829">-0.022898823225749525</cx:pt>
          <cx:pt idx="830">-0.010077822049638649</cx:pt>
          <cx:pt idx="831">-0.0044027255164001246</cx:pt>
          <cx:pt idx="832">6.5311396941155254e-06</cx:pt>
          <cx:pt idx="833">0.0057234813081561003</cx:pt>
          <cx:pt idx="834">0.0025909678152823</cx:pt>
          <cx:pt idx="835">0.00066642894532211502</cx:pt>
          <cx:pt idx="836">-0.00012548280874446775</cx:pt>
          <cx:pt idx="837">-2.4490399916431799e-05</cx:pt>
          <cx:pt idx="838">-0.00035880212316219997</cx:pt>
          <cx:pt idx="839">-0.0011564114659478526</cx:pt>
          <cx:pt idx="840">-0.0031406811296235751</cx:pt>
          <cx:pt idx="841">-0.0078448696073353252</cx:pt>
          <cx:pt idx="842">-0.012588567971051325</cx:pt>
          <cx:pt idx="843">-0.0014992546918274174</cx:pt>
          <cx:pt idx="844">8.9429614462433003e-05</cx:pt>
          <cx:pt idx="845">-2.3419364900545598e-05</cx:pt>
          <cx:pt idx="846">0.014290019096921625</cx:pt>
          <cx:pt idx="847">0.0087939209042518004</cx:pt>
          <cx:pt idx="848">0.01515294725150945</cx:pt>
          <cx:pt idx="849">0.0027504795262886751</cx:pt>
          <cx:pt idx="850">-0.001997589823123075</cx:pt>
          <cx:pt idx="851">-0.0152762947761037</cx:pt>
          <cx:pt idx="852">-0.012328219032487601</cx:pt>
          <cx:pt idx="853">-0.0046065569635798248</cx:pt>
          <cx:pt idx="854">-0.022388664519146902</cx:pt>
          <cx:pt idx="855">-0.026998535334286498</cx:pt>
          <cx:pt idx="856">-0.027322449463684999</cx:pt>
          <cx:pt idx="857">-0.027007654350231249</cx:pt>
          <cx:pt idx="858">-0.011093690979614174</cx:pt>
          <cx:pt idx="859">-0.0076033453187813503</cx:pt>
          <cx:pt idx="860">-0.0027687111742552249</cx:pt>
          <cx:pt idx="861">0.00065784179816725998</cx:pt>
          <cx:pt idx="862">0.00062649049931723995</cx:pt>
          <cx:pt idx="863">0.00087547223720179247</cx:pt>
          <cx:pt idx="864">-0.00024026286790194176</cx:pt>
          <cx:pt idx="865">7.4555742007788756e-05</cx:pt>
          <cx:pt idx="866">-4.3962420714791249e-05</cx:pt>
          <cx:pt idx="867">-0.0013835951871508274</cx:pt>
          <cx:pt idx="868">-0.003754406850950675</cx:pt>
          <cx:pt idx="869">-0.00799824522910615</cx:pt>
          <cx:pt idx="870">-0.0138706305513332</cx:pt>
          <cx:pt idx="871">-0.010256230863186725</cx:pt>
          <cx:pt idx="872">-0.003184710397237475</cx:pt>
          <cx:pt idx="873">0.00053026735045703748</cx:pt>
          <cx:pt idx="874">0.0010627645617520701</cx:pt>
          <cx:pt idx="875">0.0061234273088097502</cx:pt>
          <cx:pt idx="876">0.0049815612308291499</cx:pt>
          <cx:pt idx="877">0.0066903141887676753</cx:pt>
          <cx:pt idx="878">-0.0056386321729521753</cx:pt>
          <cx:pt idx="879">-0.01378097750546445</cx:pt>
          <cx:pt idx="880">-0.017071269497223176</cx:pt>
          <cx:pt idx="881">-0.0146925676975962</cx:pt>
          <cx:pt idx="882">-0.0152998032834386</cx:pt>
          <cx:pt idx="883">-0.025646671970404249</cx:pt>
          <cx:pt idx="884">-0.0024966824485419298</cx:pt>
          <cx:pt idx="885">-0.0064875396354740246</cx:pt>
          <cx:pt idx="886">-0.0077621497631928747</cx:pt>
          <cx:pt idx="887">-0.011640065925157076</cx:pt>
          <cx:pt idx="888">-0.011912389955737301</cx:pt>
          <cx:pt idx="889">-0.024266169963834273</cx:pt>
          <cx:pt idx="890">-0.017835824044932624</cx:pt>
          <cx:pt idx="891">-0.0045648560295348754</cx:pt>
          <cx:pt idx="892">0.0023299760654616024</cx:pt>
          <cx:pt idx="893">0.017519526265669251</cx:pt>
          <cx:pt idx="894">0.02312211446001575</cx:pt>
          <cx:pt idx="895">0.033593689098140998</cx:pt>
          <cx:pt idx="896">0.023633453972483901</cx:pt>
          <cx:pt idx="897">-0.010492096940233075</cx:pt>
          <cx:pt idx="898">-0.015710330051148975</cx:pt>
          <cx:pt idx="899">-0.015999466262153376</cx:pt>
          <cx:pt idx="900">-0.015358771836866</cx:pt>
          <cx:pt idx="901">-0.0136213939505527</cx:pt>
          <cx:pt idx="902">-0.010252155182354976</cx:pt>
          <cx:pt idx="903">0.0031974346475700248</cx:pt>
          <cx:pt idx="904">0.0067319286343080001</cx:pt>
          <cx:pt idx="905">0.0044397634971588247</cx:pt>
          <cx:pt idx="906">0.0025706268984440998</cx:pt>
          <cx:pt idx="907">0.00084659225776923495</cx:pt>
          <cx:pt idx="908">0.00014452244053637876</cx:pt>
          <cx:pt idx="909">-4.606525366459075e-05</cx:pt>
          <cx:pt idx="910">-0.00017783761642983651</cx:pt>
          <cx:pt idx="911">-0.0008916182649182675</cx:pt>
          <cx:pt idx="912">-0.0021161631997056326</cx:pt>
          <cx:pt idx="913">-0.00741504179948815</cx:pt>
          <cx:pt idx="914">-0.0093802255288158252</cx:pt>
          <cx:pt idx="915">-0.0031250922154454751</cx:pt>
          <cx:pt idx="916">-0.0028370127737463</cx:pt>
          <cx:pt idx="917">-0.010195501164563249</cx:pt>
          <cx:pt idx="918">-5.9858452564343248e-05</cx:pt>
          <cx:pt idx="919">-0.002317953231397195</cx:pt>
          <cx:pt idx="920">0.0078673836715876001</cx:pt>
          <cx:pt idx="921">0.025403987892657749</cx:pt>
          <cx:pt idx="922">0.024576330111781324</cx:pt>
          <cx:pt idx="923">0.010937218235949699</cx:pt>
          <cx:pt idx="924">-0.0076464415699476753</cx:pt>
          <cx:pt idx="925">-0.016402292176403651</cx:pt>
          <cx:pt idx="926">-0.024908076379551825</cx:pt>
          <cx:pt idx="927">-0.01940025850208045</cx:pt>
          <cx:pt idx="928">-0.013982931487824575</cx:pt>
          <cx:pt idx="929">-0.022898823225749525</cx:pt>
          <cx:pt idx="930">-0.010077822049638649</cx:pt>
          <cx:pt idx="931">-0.0044027255164001246</cx:pt>
          <cx:pt idx="932">6.5311396941155254e-06</cx:pt>
          <cx:pt idx="933">0.0057234813081561003</cx:pt>
          <cx:pt idx="934">0.0025909678152823</cx:pt>
          <cx:pt idx="935">0.00066642894532211502</cx:pt>
          <cx:pt idx="936">-0.00012548280874446775</cx:pt>
          <cx:pt idx="937">-2.4490399916431799e-05</cx:pt>
          <cx:pt idx="938">-0.00035880212316219997</cx:pt>
          <cx:pt idx="939">-0.0011564114659478526</cx:pt>
          <cx:pt idx="940">-0.0031406811296235751</cx:pt>
          <cx:pt idx="941">-0.0078448696073353252</cx:pt>
          <cx:pt idx="942">-0.012588567971051325</cx:pt>
          <cx:pt idx="943">-0.0014992546918274174</cx:pt>
          <cx:pt idx="944">8.9429614462433003e-05</cx:pt>
          <cx:pt idx="945">-2.3419364900545598e-05</cx:pt>
          <cx:pt idx="946">0.014290019096921625</cx:pt>
          <cx:pt idx="947">0.0087939209042518004</cx:pt>
          <cx:pt idx="948">0.01515294725150945</cx:pt>
          <cx:pt idx="949">0.0027504795262886751</cx:pt>
          <cx:pt idx="950">-0.001997589823123075</cx:pt>
          <cx:pt idx="951">-0.0152762947761037</cx:pt>
          <cx:pt idx="952">-0.012328219032487601</cx:pt>
          <cx:pt idx="953">-0.0046065569635798248</cx:pt>
          <cx:pt idx="954">-0.022388664519146902</cx:pt>
          <cx:pt idx="955">-0.026998535334286498</cx:pt>
          <cx:pt idx="956">-0.027322449463684999</cx:pt>
          <cx:pt idx="957">-0.027007654350231249</cx:pt>
          <cx:pt idx="958">-0.011093690979614174</cx:pt>
          <cx:pt idx="959">-0.0076033453187813503</cx:pt>
          <cx:pt idx="960">-0.0027687111742552249</cx:pt>
          <cx:pt idx="961">0.00065784179816725998</cx:pt>
          <cx:pt idx="962">0.00062649049931723995</cx:pt>
          <cx:pt idx="963">0.00087547223720179247</cx:pt>
          <cx:pt idx="964">-0.00024026286790194176</cx:pt>
          <cx:pt idx="965">7.4555742007788756e-05</cx:pt>
          <cx:pt idx="966">-4.3962420714791249e-05</cx:pt>
          <cx:pt idx="967">-0.0013835951871508274</cx:pt>
          <cx:pt idx="968">-0.003754406850950675</cx:pt>
          <cx:pt idx="969">-0.00799824522910615</cx:pt>
          <cx:pt idx="970">-0.0138706305513332</cx:pt>
          <cx:pt idx="971">-0.010256230863186725</cx:pt>
          <cx:pt idx="972">-0.003184710397237475</cx:pt>
          <cx:pt idx="973">0.00053026735045703748</cx:pt>
          <cx:pt idx="974">0.0010627645617520701</cx:pt>
          <cx:pt idx="975">0.0061234273088097502</cx:pt>
          <cx:pt idx="976">0.0049815612308291499</cx:pt>
          <cx:pt idx="977">0.0066903141887676753</cx:pt>
          <cx:pt idx="978">-0.0056386321729521753</cx:pt>
          <cx:pt idx="979">-0.01378097750546445</cx:pt>
          <cx:pt idx="980">-0.017071269497223176</cx:pt>
          <cx:pt idx="981">-0.0146925676975962</cx:pt>
          <cx:pt idx="982">-0.0152998032834386</cx:pt>
          <cx:pt idx="983">-0.025646671970404249</cx:pt>
          <cx:pt idx="984">-0.0024966824485419298</cx:pt>
          <cx:pt idx="985">-0.0064875396354740246</cx:pt>
          <cx:pt idx="986">-0.0077621497631928747</cx:pt>
          <cx:pt idx="987">-0.011640065925157076</cx:pt>
          <cx:pt idx="988">-0.011912389955737301</cx:pt>
          <cx:pt idx="989">-0.024266169963834273</cx:pt>
          <cx:pt idx="990">-0.017835824044932624</cx:pt>
          <cx:pt idx="991">-0.0045648560295348754</cx:pt>
          <cx:pt idx="992">0.0023299760654616024</cx:pt>
          <cx:pt idx="993">0.017519526265669251</cx:pt>
          <cx:pt idx="994">0.02312211446001575</cx:pt>
          <cx:pt idx="995">0.033593689098140998</cx:pt>
          <cx:pt idx="996">0.023633453972483901</cx:pt>
          <cx:pt idx="997">-0.010492096940233075</cx:pt>
          <cx:pt idx="998">-0.015710330051148975</cx:pt>
          <cx:pt idx="999">-0.015999466262153376</cx:pt>
          <cx:pt idx="1000">-0.015358771836866</cx:pt>
          <cx:pt idx="1001">-0.0136213939505527</cx:pt>
          <cx:pt idx="1002">-0.010252155182354976</cx:pt>
          <cx:pt idx="1003">0.0031974346475700248</cx:pt>
          <cx:pt idx="1004">0.0067319286343080001</cx:pt>
          <cx:pt idx="1005">0.0044397634971588247</cx:pt>
          <cx:pt idx="1006">0.0025706268984440998</cx:pt>
          <cx:pt idx="1007">0.00084659225776923495</cx:pt>
          <cx:pt idx="1008">0.00014452244053637876</cx:pt>
          <cx:pt idx="1009">-4.606525366459075e-05</cx:pt>
          <cx:pt idx="1010">-0.00017783761642983651</cx:pt>
          <cx:pt idx="1011">-0.0008916182649182675</cx:pt>
          <cx:pt idx="1012">-0.0021161631997056326</cx:pt>
          <cx:pt idx="1013">-0.00741504179948815</cx:pt>
          <cx:pt idx="1014">-0.0093802255288158252</cx:pt>
          <cx:pt idx="1015">-0.0031250922154454751</cx:pt>
          <cx:pt idx="1016">-0.0028370127737463</cx:pt>
          <cx:pt idx="1017">-0.010195501164563249</cx:pt>
          <cx:pt idx="1018">-5.9858452564343248e-05</cx:pt>
          <cx:pt idx="1019">-0.002317953231397195</cx:pt>
          <cx:pt idx="1020">0.0078673836715876001</cx:pt>
          <cx:pt idx="1021">0.025403987892657749</cx:pt>
          <cx:pt idx="1022">0.024576330111781324</cx:pt>
          <cx:pt idx="1023">0.010937218235949699</cx:pt>
          <cx:pt idx="1024">-0.0076464415699476753</cx:pt>
          <cx:pt idx="1025">-0.016402292176403651</cx:pt>
          <cx:pt idx="1026">-0.024908076379551825</cx:pt>
          <cx:pt idx="1027">-0.01940025850208045</cx:pt>
          <cx:pt idx="1028">-0.013982931487824575</cx:pt>
          <cx:pt idx="1029">-0.022898823225749525</cx:pt>
          <cx:pt idx="1030">-0.010077822049638649</cx:pt>
          <cx:pt idx="1031">-0.0044027255164001246</cx:pt>
          <cx:pt idx="1032">6.5311396941155254e-06</cx:pt>
          <cx:pt idx="1033">0.0057234813081561003</cx:pt>
          <cx:pt idx="1034">0.0025909678152823</cx:pt>
          <cx:pt idx="1035">0.00066642894532211502</cx:pt>
          <cx:pt idx="1036">-0.00012548280874446775</cx:pt>
          <cx:pt idx="1037">-2.4490399916431799e-05</cx:pt>
          <cx:pt idx="1038">-0.00035880212316219997</cx:pt>
          <cx:pt idx="1039">-0.0011564114659478526</cx:pt>
          <cx:pt idx="1040">-0.0031406811296235751</cx:pt>
          <cx:pt idx="1041">-0.0078448696073353252</cx:pt>
          <cx:pt idx="1042">-0.012588567971051325</cx:pt>
          <cx:pt idx="1043">-0.0014992546918274174</cx:pt>
          <cx:pt idx="1044">8.9429614462433003e-05</cx:pt>
          <cx:pt idx="1045">-2.3419364900545598e-05</cx:pt>
          <cx:pt idx="1046">0.014290019096921625</cx:pt>
          <cx:pt idx="1047">0.0087939209042518004</cx:pt>
          <cx:pt idx="1048">0.01515294725150945</cx:pt>
          <cx:pt idx="1049">0.0027504795262886751</cx:pt>
          <cx:pt idx="1050">-0.001997589823123075</cx:pt>
          <cx:pt idx="1051">-0.0152762947761037</cx:pt>
          <cx:pt idx="1052">-0.012328219032487601</cx:pt>
          <cx:pt idx="1053">-0.0046065569635798248</cx:pt>
          <cx:pt idx="1054">-0.022388664519146902</cx:pt>
          <cx:pt idx="1055">-0.026998535334286498</cx:pt>
          <cx:pt idx="1056">-0.027322449463684999</cx:pt>
          <cx:pt idx="1057">-0.027007654350231249</cx:pt>
          <cx:pt idx="1058">-0.011093690979614174</cx:pt>
          <cx:pt idx="1059">-0.0076033453187813503</cx:pt>
          <cx:pt idx="1060">-0.0027687111742552249</cx:pt>
          <cx:pt idx="1061">0.00065784179816725998</cx:pt>
          <cx:pt idx="1062">0.00062649049931723995</cx:pt>
          <cx:pt idx="1063">0.00087547223720179247</cx:pt>
          <cx:pt idx="1064">-0.00024026286790194176</cx:pt>
          <cx:pt idx="1065">7.4555742007788756e-05</cx:pt>
          <cx:pt idx="1066">-4.3962420714791249e-05</cx:pt>
          <cx:pt idx="1067">-0.0013835951871508274</cx:pt>
          <cx:pt idx="1068">-0.003754406850950675</cx:pt>
          <cx:pt idx="1069">-0.00799824522910615</cx:pt>
          <cx:pt idx="1070">-0.0138706305513332</cx:pt>
          <cx:pt idx="1071">-0.010256230863186725</cx:pt>
          <cx:pt idx="1072">-0.003184710397237475</cx:pt>
          <cx:pt idx="1073">0.00053026735045703748</cx:pt>
          <cx:pt idx="1074">0.0010627645617520701</cx:pt>
          <cx:pt idx="1075">0.0061234273088097502</cx:pt>
          <cx:pt idx="1076">0.0049815612308291499</cx:pt>
          <cx:pt idx="1077">0.0066903141887676753</cx:pt>
          <cx:pt idx="1078">-0.0056386321729521753</cx:pt>
          <cx:pt idx="1079">-0.01378097750546445</cx:pt>
          <cx:pt idx="1080">-0.017071269497223176</cx:pt>
          <cx:pt idx="1081">-0.0146925676975962</cx:pt>
          <cx:pt idx="1082">-0.0152998032834386</cx:pt>
          <cx:pt idx="1083">-0.025646671970404249</cx:pt>
        </cx:lvl>
      </cx:numDim>
    </cx:data>
    <cx:data id="11">
      <cx:numDim type="val">
        <cx:f>Sheet2!$L$1:$L$1084</cx:f>
        <cx:lvl ptCount="1084" formatCode="G/通用格式">
          <cx:pt idx="0">0.000332786127025616</cx:pt>
          <cx:pt idx="1">-0.000431572872239838</cx:pt>
          <cx:pt idx="2">0.00012336302455226401</cx:pt>
          <cx:pt idx="3">0.00057834141800526897</cx:pt>
          <cx:pt idx="4">0.00047717374566482498</cx:pt>
          <cx:pt idx="5">-4.95104347325484e-05</cx:pt>
          <cx:pt idx="6">-0.00018425421116081999</cx:pt>
          <cx:pt idx="7">1.06873508306047e-06</cx:pt>
          <cx:pt idx="8">-0.000114250330212026</cx:pt>
          <cx:pt idx="9">-0.000297355671473528</cx:pt>
          <cx:pt idx="10">-0.00021354875496145301</cx:pt>
          <cx:pt idx="11">-0.00039848975223245398</cx:pt>
          <cx:pt idx="12">-0.00075531747691814097</cx:pt>
          <cx:pt idx="13">-0.00048761299488151702</cx:pt>
          <cx:pt idx="14">0.000523530007779878</cx:pt>
          <cx:pt idx="15">-0.00035113994062831898</cx:pt>
          <cx:pt idx="16">-0.00023271158266891101</cx:pt>
          <cx:pt idx="17">-1.8657645976621499e-05</cx:pt>
          <cx:pt idx="18">-2.4844811490406899e-05</cx:pt>
          <cx:pt idx="19">0.000251657385712739</cx:pt>
          <cx:pt idx="20">-0.00013480013180570301</cx:pt>
          <cx:pt idx="21">-0.00035816225461556402</cx:pt>
          <cx:pt idx="22">0.00057332179835509602</cx:pt>
          <cx:pt idx="23">0.00094438310908167395</cx:pt>
          <cx:pt idx="24">-0.00086311831685545004</cx:pt>
          <cx:pt idx="25">0.00046560489473632599</cx:pt>
          <cx:pt idx="26">0.00032929463300309899</cx:pt>
          <cx:pt idx="27">0.000114575545937497</cx:pt>
          <cx:pt idx="28">-0.00026113567937496602</cx:pt>
          <cx:pt idx="29">1.9941429127752898e-05</cx:pt>
          <cx:pt idx="30">0.00050737825883176901</cx:pt>
          <cx:pt idx="31">-0.00044752641613277799</cx:pt>
          <cx:pt idx="32">5.1181910592762702e-06</cx:pt>
          <cx:pt idx="33">0.00025684694457027099</cx:pt>
          <cx:pt idx="34">2.58756846760447e-05</cx:pt>
          <cx:pt idx="35">6.2417834574570797e-05</cx:pt>
          <cx:pt idx="36">-0.00081078579918240695</cx:pt>
          <cx:pt idx="37">-0.00071374541355499505</cx:pt>
          <cx:pt idx="38">-0.00045967747909583199</cx:pt>
          <cx:pt idx="39">-0.0014889874912334001</cx:pt>
          <cx:pt idx="40">-0.00053198381640686895</cx:pt>
          <cx:pt idx="41">-0.00072539353847223898</cx:pt>
          <cx:pt idx="42">-0.000118890073250605</cx:pt>
          <cx:pt idx="43">9.26747871015792e-05</cx:pt>
          <cx:pt idx="44">0.0015618087534961099</cx:pt>
          <cx:pt idx="45">-0.00031164713800351402</cx:pt>
          <cx:pt idx="46">-0.00046869578260555998</cx:pt>
          <cx:pt idx="47">-0.00017679706561836599</cx:pt>
          <cx:pt idx="48">-0.00089640516034684699</cx:pt>
          <cx:pt idx="49">-0.00016883856391368001</cx:pt>
          <cx:pt idx="50">-0.00023013900221179799</cx:pt>
          <cx:pt idx="51">0.000101418296819638</cx:pt>
          <cx:pt idx="52">-7.5397791847095404e-05</cx:pt>
          <cx:pt idx="53">0.00037715813083911</cx:pt>
          <cx:pt idx="54">0.00056435666889035696</cx:pt>
          <cx:pt idx="55">-0.00045175354331757398</cx:pt>
          <cx:pt idx="56">-0.00025631439159580401</cx:pt>
          <cx:pt idx="57">0.00020305287238601801</cx:pt>
          <cx:pt idx="58">-0.00051657784654096401</cx:pt>
          <cx:pt idx="59">0.00036795106556181898</cx:pt>
          <cx:pt idx="60">-6.0689360396116102e-05</cx:pt>
          <cx:pt idx="61">6.9859257497360006e-05</cx:pt>
          <cx:pt idx="62">-3.9803784658686101e-05</cx:pt>
          <cx:pt idx="63">-0.00053392786037749799</cx:pt>
          <cx:pt idx="64">-0.00114145807552631</cx:pt>
          <cx:pt idx="65">-0.0020645436372494302</cx:pt>
          <cx:pt idx="66">-0.0027462070882498702</cx:pt>
          <cx:pt idx="67">-0.00058592320463615602</cx:pt>
          <cx:pt idx="68">0.0012940880123628699</cx:pt>
          <cx:pt idx="69">0.0077044140213804197</cx:pt>
          <cx:pt idx="70">-0.0039707847969940096</cx:pt>
          <cx:pt idx="71">-0.0056174355623500299</cx:pt>
          <cx:pt idx="72">-0.0058395836793387196</cx:pt>
          <cx:pt idx="73">0.0024659670080677001</cx:pt>
          <cx:pt idx="74">-0.00111140140558371</cx:pt>
          <cx:pt idx="75">-0.0042349147843530098</cx:pt>
          <cx:pt idx="76">-0.0040400301315825504</cx:pt>
          <cx:pt idx="77">-0.0038823654238998601</cx:pt>
          <cx:pt idx="78">-0.0018073430262131301</cx:pt>
          <cx:pt idx="79">-0.00033620302298241201</cx:pt>
          <cx:pt idx="80">-1.8670034983503201e-05</cx:pt>
          <cx:pt idx="81">0.00073823901004589805</cx:pt>
          <cx:pt idx="82">0.00029265487676854399</cx:pt>
          <cx:pt idx="83">0.00010897043897767501</cx:pt>
          <cx:pt idx="84">1.30682033761079e-05</cx:pt>
          <cx:pt idx="85">0.00048124975662629601</cx:pt>
          <cx:pt idx="86">0.00014750522247902899</cx:pt>
          <cx:pt idx="87">-0.00011947095010027</cx:pt>
          <cx:pt idx="88">-0.00021549884359621201</cx:pt>
          <cx:pt idx="89">-0.00251707642767093</cx:pt>
          <cx:pt idx="90">-0.0026492924114015098</cx:pt>
          <cx:pt idx="91">-0.0040590879340376496</cx:pt>
          <cx:pt idx="92">-0.0068297285874839297</cx:pt>
          <cx:pt idx="93">-0.0140866448262617</cx:pt>
          <cx:pt idx="94">-0.017961234659720798</cx:pt>
          <cx:pt idx="95">-0.0016216636845744099</cx:pt>
          <cx:pt idx="96">0.0087668173033916899</cx:pt>
          <cx:pt idx="97">-0.0144039967074848</cx:pt>
          <cx:pt idx="98">-0.033866469265333397</cx:pt>
          <cx:pt idx="99">-0.020142407050360599</cx:pt>
          <cx:pt idx="100">-0.018899349810418801</cx:pt>
          <cx:pt idx="101">-0.0014837624879438199</cx:pt>
          <cx:pt idx="102">0.00135724569585905</cx:pt>
          <cx:pt idx="103">-0.0020681219632439399</cx:pt>
          <cx:pt idx="104">-0.014753528964177301</cx:pt>
          <cx:pt idx="105">-0.0122211909431313</cx:pt>
          <cx:pt idx="106">-0.0052219140756138002</cx:pt>
          <cx:pt idx="107">-0.00354761009172811</cx:pt>
          <cx:pt idx="108">-0.0013156307832716499</cx:pt>
          <cx:pt idx="109">0.00060927248718763301</cx:pt>
          <cx:pt idx="110">0.00015855155883376899</cx:pt>
          <cx:pt idx="111">-0.00052299331958720503</cx:pt>
          <cx:pt idx="112">-0.00044855007327741499</cx:pt>
          <cx:pt idx="113">0.00025232643399175002</cx:pt>
          <cx:pt idx="114">0.00044896050713816099</cx:pt>
          <cx:pt idx="115">-0.00078772598784421905</cx:pt>
          <cx:pt idx="116">-0.00052602931433854403</cx:pt>
          <cx:pt idx="117">0.0010695373482119701</cx:pt>
          <cx:pt idx="118">0.0078331130940903996</cx:pt>
          <cx:pt idx="119">0.0140350881090922</cx:pt>
          <cx:pt idx="120">0.0048214032687226701</cx:pt>
          <cx:pt idx="121">-0.014554190357250399</cx:pt>
          <cx:pt idx="122">-0.026976490938465599</cx:pt>
          <cx:pt idx="123">-0.021622090760961499</cx:pt>
          <cx:pt idx="124">-0.00050349608369898002</cx:pt>
          <cx:pt idx="125">0.038950170155987597</cx:pt>
          <cx:pt idx="126">0.025757197237611999</cx:pt>
          <cx:pt idx="127">0.034473935559396103</cx:pt>
          <cx:pt idx="128">0.038100826691848097</cx:pt>
          <cx:pt idx="129">0.021271103688117399</cx:pt>
          <cx:pt idx="130">0.0242595162187772</cx:pt>
          <cx:pt idx="131">0.0213159682747757</cx:pt>
          <cx:pt idx="132">0.0025363812698694899</cx:pt>
          <cx:pt idx="133">-0.0081279843800389599</cx:pt>
          <cx:pt idx="134">-0.012951352232964701</cx:pt>
          <cx:pt idx="135">-0.012503840053406099</cx:pt>
          <cx:pt idx="136">-0.0135215780197419</cx:pt>
          <cx:pt idx="137">-0.0025133424197740801</cx:pt>
          <cx:pt idx="138">0.00016470144768329699</cx:pt>
          <cx:pt idx="139">-2.9824497785224401e-05</cx:pt>
          <cx:pt idx="140">-0.00028189697348840199</cx:pt>
          <cx:pt idx="141">0.00062619680003458695</cx:pt>
          <cx:pt idx="142">-0.00032047874878601699</cx:pt>
          <cx:pt idx="143">-0.00017537190901090901</cx:pt>
          <cx:pt idx="144">-0.0016839187604722201</cx:pt>
          <cx:pt idx="145">-0.0030212710763967</cx:pt>
          <cx:pt idx="146">-0.0140949243869316</cx:pt>
          <cx:pt idx="147">-0.0052484100358826703</cx:pt>
          <cx:pt idx="148">0.00075468973508768398</cx:pt>
          <cx:pt idx="149">0.019100354642255901</cx:pt>
          <cx:pt idx="150">0.017780866445423898</cx:pt>
          <cx:pt idx="151">0.00173056240391924</cx:pt>
          <cx:pt idx="152">0.0065979385854237401</cx:pt>
          <cx:pt idx="153">0.042914224634832701</cx:pt>
          <cx:pt idx="154">0.037448646675885697</cx:pt>
          <cx:pt idx="155">0.0096282840357711005</cx:pt>
          <cx:pt idx="156">0.017994785907815902</cx:pt>
          <cx:pt idx="157">-0.027284177718559</cx:pt>
          <cx:pt idx="158">-0.018897396198218699</cx:pt>
          <cx:pt idx="159">0.032877190553361801</cx:pt>
          <cx:pt idx="160">-0.0113765005316504</cx:pt>
          <cx:pt idx="161">-0.0020177212091875398</cx:pt>
          <cx:pt idx="162">0.0015085139134870299</cx:pt>
          <cx:pt idx="163">-0.0119630219147038</cx:pt>
          <cx:pt idx="164">-0.012622031679719699</cx:pt>
          <cx:pt idx="165">-0.0042983315154600599</cx:pt>
          <cx:pt idx="166">0.00015265676278689201</cx:pt>
          <cx:pt idx="167">-0.00075329972668038798</cx:pt>
          <cx:pt idx="168">-0.00030574181023477798</cx:pt>
          <cx:pt idx="169">-0.000193448239336386</cx:pt>
          <cx:pt idx="170">-0.00142479562259775</cx:pt>
          <cx:pt idx="171">-0.0015390914522004401</cx:pt>
          <cx:pt idx="172">-0.013789906489807401</cx:pt>
          <cx:pt idx="173">-0.030651357728723901</cx:pt>
          <cx:pt idx="174">-0.050556462672011103</cx:pt>
          <cx:pt idx="175">-0.034214959501894897</cx:pt>
          <cx:pt idx="176">0.0093200671865110492</cx:pt>
          <cx:pt idx="177">0.028360947075425198</cx:pt>
          <cx:pt idx="178">0.045082605048594702</cx:pt>
          <cx:pt idx="179">0.037671871810012303</cx:pt>
          <cx:pt idx="180">0.091247109947630994</cx:pt>
          <cx:pt idx="181">0.059400523349012503</cx:pt>
          <cx:pt idx="182">0.051953180551428599</cx:pt>
          <cx:pt idx="183">-0.016661473583342499</cx:pt>
          <cx:pt idx="184">-0.00061076030199420895</cx:pt>
          <cx:pt idx="185">0.028819159944963299</cx:pt>
          <cx:pt idx="186">-0.022500576373812801</cx:pt>
          <cx:pt idx="187">0.0232454935599943</cx:pt>
          <cx:pt idx="188">-0.0141586617264129</cx:pt>
          <cx:pt idx="189">-0.0025656055532737401</cx:pt>
          <cx:pt idx="190">-4.8687109859385698e-05</cx:pt>
          <cx:pt idx="191">-0.0115412041497494</cx:pt>
          <cx:pt idx="192">-0.0097127070716971995</cx:pt>
          <cx:pt idx="193">-0.0069576147912497697</cx:pt>
          <cx:pt idx="194">-0.0013046065799489899</cx:pt>
          <cx:pt idx="195">-0.00029555112467476798</cx:pt>
          <cx:pt idx="196">0.000109964267833937</cx:pt>
          <cx:pt idx="197">0.00067461489560274304</cx:pt>
          <cx:pt idx="198">-0.0033933601435002501</cx:pt>
          <cx:pt idx="199">-0.00055142795153374996</cx:pt>
          <cx:pt idx="200">-0.0016566411966714774</cx:pt>
          <cx:pt idx="201">-0.0081172661742999006</cx:pt>
          <cx:pt idx="202">-0.013843980779370374</cx:pt>
          <cx:pt idx="203">-0.0082547851983534246</cx:pt>
          <cx:pt idx="204">0.0062206045659591253</cx:pt>
          <cx:pt idx="205">0.0140172131848661</cx:pt>
          <cx:pt idx="206">0.011454015246236574</cx:pt>
          <cx:pt idx="207">0.010684194091291075</cx:pt>
          <cx:pt idx="208">0.015192854118550375</cx:pt>
          <cx:pt idx="209">0.0151362028073524</cx:pt>
          <cx:pt idx="210">0.0084208843218733006</cx:pt>
          <cx:pt idx="211">0.013887765260635626</cx:pt>
          <cx:pt idx="212">0.0070900559244560998</cx:pt>
          <cx:pt idx="213">0.0054088168313870246</cx:pt>
          <cx:pt idx="214">0.013743024458902251</cx:pt>
          <cx:pt idx="215">0.022336842121284676</cx:pt>
          <cx:pt idx="216">0.0019424507844530425</cx:pt>
          <cx:pt idx="217">0.0030295950243459748</cx:pt>
          <cx:pt idx="218">0.0034052728112007251</cx:pt>
          <cx:pt idx="219">-0.0045538186743108748</cx:pt>
          <cx:pt idx="220">-0.0035799681578091501</cx:pt>
          <cx:pt idx="221">-0.003095330549940975</cx:pt>
          <cx:pt idx="222">-0.0003005729943537625</cx:pt>
          <cx:pt idx="223">2.4567256436904501e-05</cx:pt>
          <cx:pt idx="224">-0.000111622693143429</cx:pt>
          <cx:pt idx="225">3.6025505177655501e-05</cx:pt>
          <cx:pt idx="226">7.2010456811412993e-05</cx:pt>
          <cx:pt idx="227">-0.0015285537285299276</cx:pt>
          <cx:pt idx="228">0.0010496791568840925</cx:pt>
          <cx:pt idx="229">-0.0033389501210033248</cx:pt>
          <cx:pt idx="230">-0.0087222275087057502</cx:pt>
          <cx:pt idx="231">0.0035169269944837502</cx:pt>
          <cx:pt idx="232">0.010574722374767099</cx:pt>
          <cx:pt idx="233">0.0062296828304449752</cx:pt>
          <cx:pt idx="234">0.014801238633135301</cx:pt>
          <cx:pt idx="235">0.0097195004439000008</cx:pt>
          <cx:pt idx="236">0.0117853624159662</cx:pt>
          <cx:pt idx="237">0.017741860925549975</cx:pt>
          <cx:pt idx="238">0.030534442809377001</cx:pt>
          <cx:pt idx="239">0.014610086609534676</cx:pt>
          <cx:pt idx="240">0.0079707315227435759</cx:pt>
          <cx:pt idx="241">0.0078400066778447491</cx:pt>
          <cx:pt idx="242">0.0099185187861190495</cx:pt>
          <cx:pt idx="243">0.020468084176277074</cx:pt>
          <cx:pt idx="244">0.0034764981400809501</cx:pt>
          <cx:pt idx="245">-0.003112767372068725</cx:pt>
          <cx:pt idx="246">0.00448706174894325</cx:pt>
          <cx:pt idx="247">0.0024558425188613551</cx:pt>
          <cx:pt idx="248">-0.0033905373918476501</cx:pt>
          <cx:pt idx="249">-0.0017011589139803026</cx:pt>
          <cx:pt idx="250">0.00014338484553050375</cx:pt>
          <cx:pt idx="251">-8.2599683741414994e-05</cx:pt>
          <cx:pt idx="252">5.9229355620256004e-07</cx:pt>
          <cx:pt idx="253">7.9973615198319494e-05</cx:pt>
          <cx:pt idx="254">-0.000902067553518465</cx:pt>
          <cx:pt idx="255">-0.0026305260417078501</cx:pt>
          <cx:pt idx="256">0.0071515058663172253</cx:pt>
          <cx:pt idx="257">0.0149445002624968</cx:pt>
          <cx:pt idx="258">0.00088311886198320249</cx:pt>
          <cx:pt idx="259">0.010878850443367951</cx:pt>
          <cx:pt idx="260">0.0063871771409211749</cx:pt>
          <cx:pt idx="261">-0.0053736771411301504</cx:pt>
          <cx:pt idx="262">0.0059629574093707002</cx:pt>
          <cx:pt idx="263">-0.002443718760402835</cx:pt>
          <cx:pt idx="264">0.0046753989812326003</cx:pt>
          <cx:pt idx="265">-0.013158141120313174</cx:pt>
          <cx:pt idx="266">-0.019478416404671076</cx:pt>
          <cx:pt idx="267">-0.014531849628944774</cx:pt>
          <cx:pt idx="268">-0.0081780222881213758</cx:pt>
          <cx:pt idx="269">-0.0044110902118578502</cx:pt>
          <cx:pt idx="270">0.0022975181544618874</cx:pt>
          <cx:pt idx="271">0.0079444382519618245</cx:pt>
          <cx:pt idx="272">-0.0051980942194897748</cx:pt>
          <cx:pt idx="273">-0.0098751611904449744</cx:pt>
          <cx:pt idx="274">0.0021159382701903774</cx:pt>
          <cx:pt idx="275">0.0027653021097020498</cx:pt>
          <cx:pt idx="276">-0.0023878717973919625</cx:pt>
          <cx:pt idx="277">-0.00069787120062601501</cx:pt>
          <cx:pt idx="278">0.00055868161685012003</cx:pt>
          <cx:pt idx="279">-2.9163527609387751e-05</cx:pt>
          <cx:pt idx="280">9.8472673792576504e-05</cx:pt>
          <cx:pt idx="281">0.00015888505816156876</cx:pt>
          <cx:pt idx="282">-2.5017739339905749e-05</cx:pt>
          <cx:pt idx="283">-0.00047250669105958248</cx:pt>
          <cx:pt idx="284">0.0090871674485495501</cx:pt>
          <cx:pt idx="285">0.016804279056893624</cx:pt>
          <cx:pt idx="286">0.014294490303834151</cx:pt>
          <cx:pt idx="287">0.0098848192124664745</cx:pt>
          <cx:pt idx="288">0.012121860000603625</cx:pt>
          <cx:pt idx="289">-0.0068926526993574504</cx:pt>
          <cx:pt idx="290">0.00019975884478800525</cx:pt>
          <cx:pt idx="291">-0.00048350226019051499</cx:pt>
          <cx:pt idx="292">-0.02149221643572765</cx:pt>
          <cx:pt idx="293">-0.053571359838898998</cx:pt>
          <cx:pt idx="294">-0.063275300379847493</cx:pt>
          <cx:pt idx="295">-0.030305864931799251</cx:pt>
          <cx:pt idx="296">-0.0081722292737520259</cx:pt>
          <cx:pt idx="297">0.0031265508739426249</cx:pt>
          <cx:pt idx="298">-0.0015196892027098574</cx:pt>
          <cx:pt idx="299">0.046183280442192602</cx:pt>
          <cx:pt idx="300">-0.039832280880178698</cx:pt>
          <cx:pt idx="301">-0.034670448365818202</cx:pt>
          <cx:pt idx="302">-0.016426501183959399</cx:pt>
          <cx:pt idx="303">-0.0067323870107464301</cx:pt>
          <cx:pt idx="304">-0.00168752363945844</cx:pt>
          <cx:pt idx="305">-0.0079362781916864598</cx:pt>
          <cx:pt idx="306">-0.0040162772272225502</cx:pt>
          <cx:pt idx="307">0.00032676219236833797</cx:pt>
          <cx:pt idx="308">-0.000615248896911895</cx:pt>
          <cx:pt idx="309">-7.3616524534762096e-05</cx:pt>
          <cx:pt idx="310">0.0021079087716952402</cx:pt>
          <cx:pt idx="311">0.0053443628132530596</cx:pt>
          <cx:pt idx="312">0.028544090309978499</cx:pt>
          <cx:pt idx="313">0.059037211974864903</cx:pt>
          <cx:pt idx="314">0.061701885282616997</cx:pt>
          <cx:pt idx="315">0.053791496611916498</cx:pt>
          <cx:pt idx="316">0.045608466144811899</cx:pt>
          <cx:pt idx="317">0.00254794099591298</cx:pt>
          <cx:pt idx="318">0.03827232827365</cx:pt>
          <cx:pt idx="319">0.058144518982078897</cx:pt>
          <cx:pt idx="320">-0.083519684508441897</cx:pt>
          <cx:pt idx="321">-0.25136574272914503</cx:pt>
          <cx:pt idx="322">-0.17519563379420899</cx:pt>
          <cx:pt idx="323">-0.082750158214975805</cx:pt>
          <cx:pt idx="324">-0.018453417724645899</cx:pt>
          <cx:pt idx="325">-0.0039374866426596404</cx:pt>
          <cx:pt idx="326">-0.023119397580643301</cx:pt>
          <cx:pt idx="327">0.035867816530542398</cx:pt>
          <cx:pt idx="328">-0.032880871835144002</cx:pt>
          <cx:pt idx="329">-0.0433842832716805</cx:pt>
          <cx:pt idx="330">-0.0410963988731382</cx:pt>
          <cx:pt idx="331">-0.021442058700956401</cx:pt>
          <cx:pt idx="332">-0.0064239827244049197</cx:pt>
          <cx:pt idx="333">-0.0031377612591476198</cx:pt>
          <cx:pt idx="334">-0.00491720401953468</cx:pt>
          <cx:pt idx="335">1.14307008136708e-05</cx:pt>
          <cx:pt idx="336">-2.49466625643373e-06</cx:pt>
          <cx:pt idx="337">0.00051159105792969103</cx:pt>
          <cx:pt idx="338">0.00049748587120621805</cx:pt>
          <cx:pt idx="339">0.00207140543542758</cx:pt>
          <cx:pt idx="340">0.0194273962496152</cx:pt>
          <cx:pt idx="341">0.024483727443566</cx:pt>
          <cx:pt idx="342">0.016502757188455099</cx:pt>
          <cx:pt idx="343">0.051765705178779903</cx:pt>
          <cx:pt idx="344">0.028101871381573999</cx:pt>
          <cx:pt idx="345">0.015987552684957301</cx:pt>
          <cx:pt idx="346">0.031450133464846999</cx:pt>
          <cx:pt idx="347">-0.042548580091285503</cx:pt>
          <cx:pt idx="348">-0.16059407565733799</cx:pt>
          <cx:pt idx="349">-0.22274970500868199</cx:pt>
          <cx:pt idx="350">-0.123587862488544</cx:pt>
          <cx:pt idx="351">-0.038716940304976098</cx:pt>
          <cx:pt idx="352">0.032486430527804998</cx:pt>
          <cx:pt idx="353">-0.010937025664219399</cx:pt>
          <cx:pt idx="354">-0.083439557197099307</cx:pt>
          <cx:pt idx="355">-0.047309433712520499</cx:pt>
          <cx:pt idx="356">-0.051027273375320703</cx:pt>
          <cx:pt idx="357">-0.044597025099887999</cx:pt>
          <cx:pt idx="358">-0.064714516175158596</cx:pt>
          <cx:pt idx="359">-0.038055893295122399</cx:pt>
          <cx:pt idx="360">-0.0052400587597933503</cx:pt>
          <cx:pt idx="361">0.0055091021675018103</cx:pt>
          <cx:pt idx="362">0.0019316667623149499</cx:pt>
          <cx:pt idx="363">-0.00011851562460995</cx:pt>
          <cx:pt idx="364">-0.000141595581436463</cx:pt>
          <cx:pt idx="365">0.00032124985130946299</cx:pt>
          <cx:pt idx="366">0.00098813847147408694</cx:pt>
          <cx:pt idx="367">0.00092179601003959904</cx:pt>
          <cx:pt idx="368">-0.010166303707360699</cx:pt>
          <cx:pt idx="369">-0.018630490299035699</cx:pt>
          <cx:pt idx="370">0.0104613526730404</cx:pt>
          <cx:pt idx="371">0.0249541765341731</cx:pt>
          <cx:pt idx="372">0.0059923184865151103</cx:pt>
          <cx:pt idx="373">0.017971241227411401</cx:pt>
          <cx:pt idx="374">-0.049756027430669703</cx:pt>
          <cx:pt idx="375">-0.124099453239472</cx:pt>
          <cx:pt idx="376">-0.21371287489040899</cx:pt>
          <cx:pt idx="377">-0.160357901831328</cx:pt>
          <cx:pt idx="378">-0.088489871197163894</cx:pt>
          <cx:pt idx="379">-0.042635912274780599</cx:pt>
          <cx:pt idx="380">-0.026561033598304199</cx:pt>
          <cx:pt idx="381">-0.030049583923720799</cx:pt>
          <cx:pt idx="382">-0.079846950417045107</cx:pt>
          <cx:pt idx="383">-0.055136155153152601</cx:pt>
          <cx:pt idx="384">-0.058154702489877502</cx:pt>
          <cx:pt idx="385">-0.046329608324741499</cx:pt>
          <cx:pt idx="386">-0.050885858282310903</cx:pt>
          <cx:pt idx="387">-0.0496512927395504</cx:pt>
          <cx:pt idx="388">-0.0151610813265336</cx:pt>
          <cx:pt idx="389">0.0050383256444253696</cx:pt>
          <cx:pt idx="390">0.0030521989319701099</cx:pt>
          <cx:pt idx="391">-0.00059743748131423297</cx:pt>
          <cx:pt idx="392">0.000654337813392684</cx:pt>
          <cx:pt idx="393">-0.00054019982561304895</cx:pt>
          <cx:pt idx="394">0.00130008435974739</cx:pt>
          <cx:pt idx="395">-0.00169696639842023</cx:pt>
          <cx:pt idx="396">-0.029813322930019402</cx:pt>
          <cx:pt idx="397">-0.053375371063283099</cx:pt>
          <cx:pt idx="398">-0.014546161975864599</cx:pt>
          <cx:pt idx="399">-0.0013916841460624801</cx:pt>
          <cx:pt idx="400">-0.033534564720552502</cx:pt>
          <cx:pt idx="401">-0.020368046856286799</cx:pt>
          <cx:pt idx="402">-0.095834838739827399</cx:pt>
          <cx:pt idx="403">-0.158863577040811</cx:pt>
          <cx:pt idx="404">-0.182318742605422</cx:pt>
          <cx:pt idx="405">-0.15602954513363301</cx:pt>
          <cx:pt idx="406">-0.105119731829987</cx:pt>
          <cx:pt idx="407">-0.028794396330663601</cx:pt>
          <cx:pt idx="408">-0.036551905707112697</cx:pt>
          <cx:pt idx="409">-0.042942677302517301</cx:pt>
          <cx:pt idx="410">-0.041663574091638199</cx:pt>
          <cx:pt idx="411">-0.047330137306606797</cx:pt>
          <cx:pt idx="412">-0.094782994415028604</cx:pt>
          <cx:pt idx="413">-0.0405365485163749</cx:pt>
          <cx:pt idx="414">-0.046527494052098099</cx:pt>
          <cx:pt idx="415">-0.062221351441961198</cx:pt>
          <cx:pt idx="416">-0.022892374424002899</cx:pt>
          <cx:pt idx="417">0.00282285315577612</cx:pt>
          <cx:pt idx="418">0.00268169924880966</cx:pt>
          <cx:pt idx="419">-0.00056521326857902096</cx:pt>
          <cx:pt idx="420">-0.00039160725177385001</cx:pt>
          <cx:pt idx="421">-0.00056785178974903296</cx:pt>
          <cx:pt idx="422">-0.00126813454331002</cx:pt>
          <cx:pt idx="423">-0.00449229584288925</cx:pt>
          <cx:pt idx="424">-0.026894449992904901</cx:pt>
          <cx:pt idx="425">-0.0531102940754467</cx:pt>
          <cx:pt idx="426">-0.044465850801138698</cx:pt>
          <cx:pt idx="427">-0.052774150057948097</cx:pt>
          <cx:pt idx="428">-0.049414478067664303</cx:pt>
          <cx:pt idx="429">-0.072576491657897396</cx:pt>
          <cx:pt idx="430">-0.13248314738872899</cx:pt>
          <cx:pt idx="431">-0.17582004035756499</cx:pt>
          <cx:pt idx="432">-0.13912413425442099</cx:pt>
          <cx:pt idx="433">-0.13408526337645901</cx:pt>
          <cx:pt idx="434">-0.0878044841977456</cx:pt>
          <cx:pt idx="435">-0.044887534133094799</cx:pt>
          <cx:pt idx="436">-0.0290305551171346</cx:pt>
          <cx:pt idx="437">-0.059696247143244903</cx:pt>
          <cx:pt idx="438">-0.057288290710976103</cx:pt>
          <cx:pt idx="439">-0.071713219277419998</cx:pt>
          <cx:pt idx="440">-0.084264244551748801</cx:pt>
          <cx:pt idx="441">-0.053688088944032299</cx:pt>
          <cx:pt idx="442">-0.065714592235252098</cx:pt>
          <cx:pt idx="443">-0.0642159691216726</cx:pt>
          <cx:pt idx="444">-0.018718605181844601</cx:pt>
          <cx:pt idx="445">0.00370017926698165</cx:pt>
          <cx:pt idx="446">0.0040296656327710404</cx:pt>
          <cx:pt idx="447">0.0018639770028471699</cx:pt>
          <cx:pt idx="448">0.00016293824331210999</cx:pt>
          <cx:pt idx="449">-0.000289665681377846</cx:pt>
          <cx:pt idx="450">-0.00166848000212671</cx:pt>
          <cx:pt idx="451">-0.00050112879340015405</cx:pt>
          <cx:pt idx="452">-0.022650924300722099</cx:pt>
          <cx:pt idx="453">-0.038409164472648402</cx:pt>
          <cx:pt idx="454">-0.042138940186051597</cx:pt>
          <cx:pt idx="455">-0.093664460940059105</cx:pt>
          <cx:pt idx="456">-0.093188300625302894</cx:pt>
          <cx:pt idx="457">-0.121238767766463</cx:pt>
          <cx:pt idx="458">-0.13224848143315099</cx:pt>
          <cx:pt idx="459">-0.11024043915927501</cx:pt>
          <cx:pt idx="460">-0.093409021116235696</cx:pt>
          <cx:pt idx="461">-0.069326918517455302</cx:pt>
          <cx:pt idx="462">-0.015386488392378101</cx:pt>
          <cx:pt idx="463">-0.015636968380756001</cx:pt>
          <cx:pt idx="464">0.031878287100673003</cx:pt>
          <cx:pt idx="465">-0.0086386722451962401</cx:pt>
          <cx:pt idx="466">-0.0600788556365262</cx:pt>
          <cx:pt idx="467">-0.0298150885726387</cx:pt>
          <cx:pt idx="468">-0.088072918048932095</cx:pt>
          <cx:pt idx="469">-0.059261673951127698</cx:pt>
          <cx:pt idx="470">-0.054391874449078302</cx:pt>
          <cx:pt idx="471">-0.035676702679515102</cx:pt>
          <cx:pt idx="472">-0.0114825445364546</cx:pt>
          <cx:pt idx="473">0.012410527927705899</cx:pt>
          <cx:pt idx="474">0.00913227927312181</cx:pt>
          <cx:pt idx="475">0.0027597820892813298</cx:pt>
          <cx:pt idx="476">-0.00035666698021686298</cx:pt>
          <cx:pt idx="477">0.00012683928392807201</cx:pt>
          <cx:pt idx="478">-0.00115257081802913</cx:pt>
          <cx:pt idx="479">0.00124141018242076</cx:pt>
          <cx:pt idx="480">-0.0165217966084183</cx:pt>
          <cx:pt idx="481">-0.042404471091785301</cx:pt>
          <cx:pt idx="482">-0.066716646358598697</cx:pt>
          <cx:pt idx="483">-0.10630373523988999</cx:pt>
          <cx:pt idx="484">-0.086982971251158003</cx:pt>
          <cx:pt idx="485">-0.075194694365836506</cx:pt>
          <cx:pt idx="486">-0.063964304709431097</cx:pt>
          <cx:pt idx="487">-0.066105586776419603</cx:pt>
          <cx:pt idx="488">-0.065293675334818904</cx:pt>
          <cx:pt idx="489">-0.0098073659799779497</cx:pt>
          <cx:pt idx="490">0.055335631757888103</cx:pt>
          <cx:pt idx="491">0.060486373494938503</cx:pt>
          <cx:pt idx="492">0.054216435003338698</cx:pt>
          <cx:pt idx="493">0.0192345297710717</cx:pt>
          <cx:pt idx="494">0.0140760487793047</cx:pt>
          <cx:pt idx="495">0.0194016165090681</cx:pt>
          <cx:pt idx="496">-0.057162218035021702</cx:pt>
          <cx:pt idx="497">-0.038705408063290397</cx:pt>
          <cx:pt idx="498">-0.036342632571659698</cx:pt>
          <cx:pt idx="499">-0.0267362087583514</cx:pt>
          <cx:pt idx="500">0.0022456175304671399</cx:pt>
          <cx:pt idx="501">0.018565972005031201</cx:pt>
          <cx:pt idx="502">0.0048397357178565602</cx:pt>
          <cx:pt idx="503">-6.3427447283576604e-06</cx:pt>
          <cx:pt idx="504">0.00064387682852709203</cx:pt>
          <cx:pt idx="505">0.0010252224914615801</cx:pt>
          <cx:pt idx="506">-0.0017758237543580499</cx:pt>
          <cx:pt idx="507">0.0056458622499004404</cx:pt>
          <cx:pt idx="508">-0.022440010484099202</cx:pt>
          <cx:pt idx="509">-0.049740199845632202</cx:pt>
          <cx:pt idx="510">-0.0725799459288584</cx:pt>
          <cx:pt idx="511">-0.092528346560894398</cx:pt>
          <cx:pt idx="512">-0.080514854464942401</cx:pt>
          <cx:pt idx="513">-0.038729917740561198</cx:pt>
          <cx:pt idx="514">-0.0046501244107360496</cx:pt>
          <cx:pt idx="515">-0.032616444060954597</cx:pt>
          <cx:pt idx="516">-0.036860474074763797</cx:pt>
          <cx:pt idx="517">-0.00380855180569626</cx:pt>
          <cx:pt idx="518">0.038243215270602003</cx:pt>
          <cx:pt idx="519">0.059320591043841298</cx:pt>
          <cx:pt idx="520">0.014028404370290799</cx:pt>
          <cx:pt idx="521">-0.0094109679988227894</cx:pt>
          <cx:pt idx="522">0.024087176744239401</cx:pt>
          <cx:pt idx="523">-0.028719249450304501</cx:pt>
          <cx:pt idx="524">-0.061928693166797402</cx:pt>
          <cx:pt idx="525">-0.036839501447747801</cx:pt>
          <cx:pt idx="526">-0.0153784557597449</cx:pt>
          <cx:pt idx="527">0.0144037702081621</cx:pt>
          <cx:pt idx="528">0.023175744899924501</cx:pt>
          <cx:pt idx="529">0.014160769392185</cx:pt>
          <cx:pt idx="530">0.0035245007359223199</cx:pt>
          <cx:pt idx="531">0.00032719561861352901</cx:pt>
          <cx:pt idx="532">-0.00016852171526755499</cx:pt>
          <cx:pt idx="533">-0.00034701484201757799</cx:pt>
          <cx:pt idx="534">-0.00096396234031395395</cx:pt>
          <cx:pt idx="535">-0.00067969556008893998</cx:pt>
          <cx:pt idx="536">-0.0297669585368978</cx:pt>
          <cx:pt idx="537">-0.079970418517997299</cx:pt>
          <cx:pt idx="538">-0.081985578859316496</cx:pt>
          <cx:pt idx="539">-0.075734993689518401</cx:pt>
          <cx:pt idx="540">-0.062428164230674599</cx:pt>
          <cx:pt idx="541">-0.029100523435947</cx:pt>
          <cx:pt idx="542">-0.0076459880813974203</cx:pt>
          <cx:pt idx="543">0.0076976534770512601</cx:pt>
          <cx:pt idx="544">-0.020186209991546501</cx:pt>
          <cx:pt idx="545">0.0105042426935849</cx:pt>
          <cx:pt idx="546">0.038969519087378703</cx:pt>
          <cx:pt idx="547">0.060638400615671002</cx:pt>
          <cx:pt idx="548">0.013025806812712201</cx:pt>
          <cx:pt idx="549">0.020420457669217001</cx:pt>
          <cx:pt idx="550">0.0139020644607919</cx:pt>
          <cx:pt idx="551">0.0056536294018335901</cx:pt>
          <cx:pt idx="552">-0.020896477311716798</cx:pt>
          <cx:pt idx="553">-0.0073626753871962099</cx:pt>
          <cx:pt idx="554">0.0041359075446574202</cx:pt>
          <cx:pt idx="555">0.042330540830489399</cx:pt>
          <cx:pt idx="556">0.0144696634880197</cx:pt>
          <cx:pt idx="557">0.0107886628278967</cx:pt>
          <cx:pt idx="558">0.00281182830832268</cx:pt>
          <cx:pt idx="559">-3.0321757932721501e-05</cx:pt>
          <cx:pt idx="560">0.00037368974898987399</cx:pt>
          <cx:pt idx="561">-0.00093749078538267602</cx:pt>
          <cx:pt idx="562">0.00117831587165552</cx:pt>
          <cx:pt idx="563">0.0095028705243096895</cx:pt>
          <cx:pt idx="564">-0.0086116978311594709</cx:pt>
          <cx:pt idx="565">-0.0554659547804622</cx:pt>
          <cx:pt idx="566">-0.035893344181954098</cx:pt>
          <cx:pt idx="567">-0.0620475707244404</cx:pt>
          <cx:pt idx="568">-0.061110565526664003</cx:pt>
          <cx:pt idx="569">-0.0166970726511344</cx:pt>
          <cx:pt idx="570">0.055727598753918098</cx:pt>
          <cx:pt idx="571">0.095197335046086795</cx:pt>
          <cx:pt idx="572">0.0905723608277995</cx:pt>
          <cx:pt idx="573">0.0339217531310365</cx:pt>
          <cx:pt idx="574">0.070834688182801905</cx:pt>
          <cx:pt idx="575">0.059449693562791901</cx:pt>
          <cx:pt idx="576">0.033787235603002098</cx:pt>
          <cx:pt idx="577">0.062016061910335603</cx:pt>
          <cx:pt idx="578">0.043418461274828402</cx:pt>
          <cx:pt idx="579">0.043178924958389001</cx:pt>
          <cx:pt idx="580">0.0449444691309029</cx:pt>
          <cx:pt idx="581">0.036755157650412901</cx:pt>
          <cx:pt idx="582">0.030858279868400802</cx:pt>
          <cx:pt idx="583">0.051426716420211703</cx:pt>
          <cx:pt idx="584">0.0227457309547625</cx:pt>
          <cx:pt idx="585">0.0081662070626066004</cx:pt>
          <cx:pt idx="586">0.0020986226172861199</cx:pt>
          <cx:pt idx="587">0.00028557902223638298</cx:pt>
          <cx:pt idx="588">2.1214738799978599e-05</cx:pt>
          <cx:pt idx="589">-8.2043494661086195e-05</cx:pt>
          <cx:pt idx="590">0.0048365335146096002</cx:pt>
          <cx:pt idx="591">0.0071198355376941597</cx:pt>
          <cx:pt idx="592">-0.0021259838287949299</cx:pt>
          <cx:pt idx="593">-0.011340376378172</cx:pt>
          <cx:pt idx="594">-0.013754174833679401</cx:pt>
          <cx:pt idx="595">-0.043726656017668397</cx:pt>
          <cx:pt idx="596">-0.041126394997744099</cx:pt>
          <cx:pt idx="597">0.00089134951864839598</cx:pt>
          <cx:pt idx="598">0.075672024759737</cx:pt>
          <cx:pt idx="599">0.055218823986498501</cx:pt>
          <cx:pt idx="600">0.020730298715392101</cx:pt>
          <cx:pt idx="601">0.058180818042493698</cx:pt>
          <cx:pt idx="602">0.060000323246755298</cx:pt>
          <cx:pt idx="603">0.054285874550535997</cx:pt>
          <cx:pt idx="604">0.039964637423185803</cx:pt>
          <cx:pt idx="605">0.078046167177684395</cx:pt>
          <cx:pt idx="606">0.088099410524518598</cx:pt>
          <cx:pt idx="607">0.062745812459171796</cx:pt>
          <cx:pt idx="608">0.040879525247298903</cx:pt>
          <cx:pt idx="609">0.036682086880524503</cx:pt>
          <cx:pt idx="610">0.040645100938833903</cx:pt>
          <cx:pt idx="611">0.050356527941099599</cx:pt>
          <cx:pt idx="612">0.0230147610339047</cx:pt>
          <cx:pt idx="613">0.0126190751150475</cx:pt>
          <cx:pt idx="614">0.00034308727956996402</cx:pt>
          <cx:pt idx="615">0.00026975519955891398</cx:pt>
          <cx:pt idx="616">-2.53605182076192e-06</cx:pt>
          <cx:pt idx="617">-0.00012315175653463401</cx:pt>
          <cx:pt idx="618">0.0048170017253325202</cx:pt>
          <cx:pt idx="619">-0.00148998838870726</cx:pt>
          <cx:pt idx="620">0.0027023662245132499</cx:pt>
          <cx:pt idx="621">0.017722585389326698</cx:pt>
          <cx:pt idx="622">0.028941429883051501</cx:pt>
          <cx:pt idx="623">0.051333794269920199</cx:pt>
          <cx:pt idx="624">0.056642583292533397</cx:pt>
          <cx:pt idx="625">0.062585945105877699</cx:pt>
          <cx:pt idx="626">0.028806152597911899</cx:pt>
          <cx:pt idx="627">0.032628985767101402</cx:pt>
          <cx:pt idx="628">-0.018050222870235</cx:pt>
          <cx:pt idx="629">0.0266274617232789</cx:pt>
          <cx:pt idx="630">0.068892460624634597</cx:pt>
          <cx:pt idx="631">0.0033850999856723601</cx:pt>
          <cx:pt idx="632">-0.0075182086905816103</cx:pt>
          <cx:pt idx="633">0.048159162407032101</cx:pt>
          <cx:pt idx="634">0.054033138623290497</cx:pt>
          <cx:pt idx="635">0.037961627393208998</cx:pt>
          <cx:pt idx="636">0.011991516707254299</cx:pt>
          <cx:pt idx="637">0.031427309300727499</cx:pt>
          <cx:pt idx="638">0.0307538588390662</cx:pt>
          <cx:pt idx="639">0.035553383179189102</cx:pt>
          <cx:pt idx="640">0.017366742983459901</cx:pt>
          <cx:pt idx="641">0.0081953935433699797</cx:pt>
          <cx:pt idx="642">-0.00026982958940463103</cx:pt>
          <cx:pt idx="643">0.00039449488457669001</cx:pt>
          <cx:pt idx="644">-5.7539467930396402e-05</cx:pt>
          <cx:pt idx="645">5.8175884132321701e-05</cx:pt>
          <cx:pt idx="646">0.00064286558047772205</cx:pt>
          <cx:pt idx="647">-0.0086168061180693107</cx:pt>
          <cx:pt idx="648">-0.017161274078275401</cx:pt>
          <cx:pt idx="649">-0.0056952632458514797</cx:pt>
          <cx:pt idx="650">0.0110065751267042</cx:pt>
          <cx:pt idx="651">0.040886939268539799</cx:pt>
          <cx:pt idx="652">0.0494658960679022</cx:pt>
          <cx:pt idx="653">0.062633044854121397</cx:pt>
          <cx:pt idx="654">0.0121388381380891</cx:pt>
          <cx:pt idx="655">0.0038423355949913302</cx:pt>
          <cx:pt idx="656">-0.0105841518585938</cx:pt>
          <cx:pt idx="657">0.038497597693207097</cx:pt>
          <cx:pt idx="658">0.0090659137474350202</cx:pt>
          <cx:pt idx="659">0.013764326846080701</cx:pt>
          <cx:pt idx="660">0.022562495903060101</cx:pt>
          <cx:pt idx="661">0.0142814141138551</cx:pt>
          <cx:pt idx="662">0.049401223665018201</cx:pt>
          <cx:pt idx="663">0.076066203741097502</cx:pt>
          <cx:pt idx="664">0.0206553245659329</cx:pt>
          <cx:pt idx="665">0.033457450807707401</cx:pt>
          <cx:pt idx="666">0.0351427115550084</cx:pt>
          <cx:pt idx="667">0.0325353074218694</cx:pt>
          <cx:pt idx="668">0.0098508096762189995</cx:pt>
          <cx:pt idx="669">0.0040831479782886303</cx:pt>
          <cx:pt idx="670">6.0243551283912298e-05</cx:pt>
          <cx:pt idx="671">-0.00068805016872148996</cx:pt>
          <cx:pt idx="672">0.00049160128568588699</cx:pt>
          <cx:pt idx="673">-0.000837814087620103</cx:pt>
          <cx:pt idx="674">-0.00076436336545758596</cx:pt>
          <cx:pt idx="675">-0.0064083387216253597</cx:pt>
          <cx:pt idx="676">-0.0041967116554207503</cx:pt>
          <cx:pt idx="677">0.0030728678394431799</cx:pt>
          <cx:pt idx="678">-0.020443925400201499</cx:pt>
          <cx:pt idx="679">-0.049556338319743397</cx:pt>
          <cx:pt idx="680">-0.0125802186691305</cx:pt>
          <cx:pt idx="681">-0.0012262101188807301</cx:pt>
          <cx:pt idx="682">-0.024508287639442201</cx:pt>
          <cx:pt idx="683">-0.0020808932225546699</cx:pt>
          <cx:pt idx="684">0.0016337668216184599</cx:pt>
          <cx:pt idx="685">-0.0133023825624478</cx:pt>
          <cx:pt idx="686">-0.013246546776233201</cx:pt>
          <cx:pt idx="687">0.0121897972200241</cx:pt>
          <cx:pt idx="688">-0.027918641486505601</cx:pt>
          <cx:pt idx="689">0.032184347851918899</cx:pt>
          <cx:pt idx="690">0.054680397973279303</cx:pt>
          <cx:pt idx="691">0.060889387232563701</cx:pt>
          <cx:pt idx="692">0.0164909575030073</cx:pt>
          <cx:pt idx="693">0.021122775192438201</cx:pt>
          <cx:pt idx="694">0.016409305321446799</cx:pt>
          <cx:pt idx="695">0.014928407656103201</cx:pt>
          <cx:pt idx="696">0.013497325543387799</cx:pt>
          <cx:pt idx="697">0.0029177742073648598</cx:pt>
          <cx:pt idx="698">0.00030637086798982198</cx:pt>
          <cx:pt idx="699">6.4291909953281601e-05</cx:pt>
          <cx:pt idx="700">-0.00042919853383804099</cx:pt>
          <cx:pt idx="701">-0.00081210089726477198</cx:pt>
          <cx:pt idx="702">-8.2034322377410405e-05</cx:pt>
          <cx:pt idx="703">-0.00047814307707802999</cx:pt>
          <cx:pt idx="704">-0.00458958479167917</cx:pt>
          <cx:pt idx="705">-0.0185121392419344</cx:pt>
          <cx:pt idx="706">-0.018744593916104401</cx:pt>
          <cx:pt idx="707">0.00032274890228527003</cx:pt>
          <cx:pt idx="708">0.024915071142404599</cx:pt>
          <cx:pt idx="709">0.0178230944139664</cx:pt>
          <cx:pt idx="710">-0.0030237683251667698</cx:pt>
          <cx:pt idx="711">0.0039981094663770096</cx:pt>
          <cx:pt idx="712">0.0099087104929698293</cx:pt>
          <cx:pt idx="713">-0.017784268954623501</cx:pt>
          <cx:pt idx="714">0.0256253591552521</cx:pt>
          <cx:pt idx="715">-0.000124139503471209</cx:pt>
          <cx:pt idx="716">0.0167265676614505</cx:pt>
          <cx:pt idx="717">0.0219090967584771</cx:pt>
          <cx:pt idx="718">0.027626964089678602</cx:pt>
          <cx:pt idx="719">0.017712442646577599</cx:pt>
          <cx:pt idx="720">0.004153350344388</cx:pt>
          <cx:pt idx="721">-0.000564222607754948</cx:pt>
          <cx:pt idx="722">-0.0055932642068416902</cx:pt>
          <cx:pt idx="723">-0.0020912300142133999</cx:pt>
          <cx:pt idx="724">-0.000230740597775707</cx:pt>
          <cx:pt idx="725">0.000111197928002154</cx:pt>
          <cx:pt idx="726">0.00078355110321904503</cx:pt>
          <cx:pt idx="727">0.00071383430289401304</cx:pt>
          <cx:pt idx="728">-0.00026455113255277097</cx:pt>
          <cx:pt idx="729">-0.00055650785807183801</cx:pt>
          <cx:pt idx="730">-0.000258713368124735</cx:pt>
          <cx:pt idx="731">-4.8667475692649002e-05</cx:pt>
          <cx:pt idx="732">-0.0043856749186141301</cx:pt>
          <cx:pt idx="733">-0.018684780623258301</cx:pt>
          <cx:pt idx="734">-0.017999237324852001</cx:pt>
          <cx:pt idx="735">0.00339115520070115</cx:pt>
          <cx:pt idx="736">0.013687609756793799</cx:pt>
          <cx:pt idx="737">0.0050306771526908798</cx:pt>
          <cx:pt idx="738">-0.00983901855718264</cx:pt>
          <cx:pt idx="739">-0.0173070472593055</cx:pt>
          <cx:pt idx="740">0.0029389140384957699</cx:pt>
          <cx:pt idx="741">0.017334481840427698</cx:pt>
          <cx:pt idx="742">0.0179501248597277</cx:pt>
          <cx:pt idx="743">0.0018962844333006599</cx:pt>
          <cx:pt idx="744">0.011775475674707599</cx:pt>
          <cx:pt idx="745">0.0040025110960287998</cx:pt>
          <cx:pt idx="746">0.0172860528478457</cx:pt>
          <cx:pt idx="747">0.016429159324815701</cx:pt>
          <cx:pt idx="748">0.0050117051526247097</cx:pt>
          <cx:pt idx="749">0.00048905930442548603</cx:pt>
          <cx:pt idx="750">0.00042785536640750101</cx:pt>
          <cx:pt idx="751">-9.6336747821246097e-05</cx:pt>
          <cx:pt idx="752">-0.00027612613066180301</cx:pt>
          <cx:pt idx="753">0.00018228253648479699</cx:pt>
          <cx:pt idx="754">-0.00012848300928334101</cx:pt>
          <cx:pt idx="755">0.000162226265898598</cx:pt>
          <cx:pt idx="756">-0.00049462262242912095</cx:pt>
          <cx:pt idx="757">-0.00043515590640742303</cx:pt>
          <cx:pt idx="758">0.000222155013834272</cx:pt>
          <cx:pt idx="759">0.00090637602158635398</cx:pt>
          <cx:pt idx="760">0.00037774255268305598</cx:pt>
          <cx:pt idx="761">-0.00026651994799234999</cx:pt>
          <cx:pt idx="762">0.0017071622271669299</cx:pt>
          <cx:pt idx="763">0.0010441639430570401</cx:pt>
          <cx:pt idx="764">0.0013822412732010199</cx:pt>
          <cx:pt idx="765">0.00139263744154207</cx:pt>
          <cx:pt idx="766">0.00133567563258711</cx:pt>
          <cx:pt idx="767">0.0010065300635468499</cx:pt>
          <cx:pt idx="768">0.0031271025211881899</cx:pt>
          <cx:pt idx="769">0.0023359880685550698</cx:pt>
          <cx:pt idx="770">0.0020880882249282502</cx:pt>
          <cx:pt idx="771">0.0030903418710989</cx:pt>
          <cx:pt idx="772">0.0012583053507900001</cx:pt>
          <cx:pt idx="773">0.00078487634097120895</cx:pt>
          <cx:pt idx="774">0.0011033626956248701</cx:pt>
          <cx:pt idx="775">0.0014681458487389</cx:pt>
          <cx:pt idx="776">-0.00125686963557621</cx:pt>
          <cx:pt idx="777">-0.0012407062766825699</cx:pt>
          <cx:pt idx="778">-0.00046347483334540301</cx:pt>
          <cx:pt idx="779">-0.00073808044639961498</cx:pt>
          <cx:pt idx="780">-0.000101148040834306</cx:pt>
          <cx:pt idx="781">-0.00100545360744234</cx:pt>
          <cx:pt idx="782">6.0057297205688097e-05</cx:pt>
          <cx:pt idx="783">0.00075451108271402099</cx:pt>
          <cx:pt idx="784">-0.00055142795153374996</cx:pt>
          <cx:pt idx="785">-0.0016566411966714774</cx:pt>
          <cx:pt idx="786">-0.0081172661742999006</cx:pt>
          <cx:pt idx="787">-0.013843980779370374</cx:pt>
          <cx:pt idx="788">-0.0082547851983534246</cx:pt>
          <cx:pt idx="789">0.0062206045659591253</cx:pt>
          <cx:pt idx="790">0.0140172131848661</cx:pt>
          <cx:pt idx="791">0.011454015246236574</cx:pt>
          <cx:pt idx="792">0.010684194091291075</cx:pt>
          <cx:pt idx="793">0.015192854118550375</cx:pt>
          <cx:pt idx="794">0.0151362028073524</cx:pt>
          <cx:pt idx="795">0.0084208843218733006</cx:pt>
          <cx:pt idx="796">0.013887765260635626</cx:pt>
          <cx:pt idx="797">0.0070900559244560998</cx:pt>
          <cx:pt idx="798">0.0054088168313870246</cx:pt>
          <cx:pt idx="799">0.013743024458902251</cx:pt>
          <cx:pt idx="800">0.022336842121284676</cx:pt>
          <cx:pt idx="801">0.0019424507844530425</cx:pt>
          <cx:pt idx="802">0.0030295950243459748</cx:pt>
          <cx:pt idx="803">0.0034052728112007251</cx:pt>
          <cx:pt idx="804">-0.0045538186743108748</cx:pt>
          <cx:pt idx="805">-0.0035799681578091501</cx:pt>
          <cx:pt idx="806">-0.003095330549940975</cx:pt>
          <cx:pt idx="807">-0.0003005729943537625</cx:pt>
          <cx:pt idx="808">2.4567256436904501e-05</cx:pt>
          <cx:pt idx="809">-0.000111622693143429</cx:pt>
          <cx:pt idx="810">3.6025505177655501e-05</cx:pt>
          <cx:pt idx="811">7.2010456811412993e-05</cx:pt>
          <cx:pt idx="812">-0.0015285537285299276</cx:pt>
          <cx:pt idx="813">0.0010496791568840925</cx:pt>
          <cx:pt idx="814">-0.0033389501210033248</cx:pt>
          <cx:pt idx="815">-0.0087222275087057502</cx:pt>
          <cx:pt idx="816">0.0035169269944837502</cx:pt>
          <cx:pt idx="817">0.010574722374767099</cx:pt>
          <cx:pt idx="818">0.0062296828304449752</cx:pt>
          <cx:pt idx="819">0.014801238633135301</cx:pt>
          <cx:pt idx="820">0.0097195004439000008</cx:pt>
          <cx:pt idx="821">0.0117853624159662</cx:pt>
          <cx:pt idx="822">0.017741860925549975</cx:pt>
          <cx:pt idx="823">0.030534442809377001</cx:pt>
          <cx:pt idx="824">0.014610086609534676</cx:pt>
          <cx:pt idx="825">0.0079707315227435759</cx:pt>
          <cx:pt idx="826">0.0078400066778447491</cx:pt>
          <cx:pt idx="827">0.0099185187861190495</cx:pt>
          <cx:pt idx="828">0.020468084176277074</cx:pt>
          <cx:pt idx="829">0.0034764981400809501</cx:pt>
          <cx:pt idx="830">-0.003112767372068725</cx:pt>
          <cx:pt idx="831">0.00448706174894325</cx:pt>
          <cx:pt idx="832">0.0024558425188613551</cx:pt>
          <cx:pt idx="833">-0.0033905373918476501</cx:pt>
          <cx:pt idx="834">-0.0017011589139803026</cx:pt>
          <cx:pt idx="835">0.00014338484553050375</cx:pt>
          <cx:pt idx="836">-8.2599683741414994e-05</cx:pt>
          <cx:pt idx="837">5.9229355620256004e-07</cx:pt>
          <cx:pt idx="838">7.9973615198319494e-05</cx:pt>
          <cx:pt idx="839">-0.000902067553518465</cx:pt>
          <cx:pt idx="840">-0.0026305260417078501</cx:pt>
          <cx:pt idx="841">0.0071515058663172253</cx:pt>
          <cx:pt idx="842">0.0149445002624968</cx:pt>
          <cx:pt idx="843">0.00088311886198320249</cx:pt>
          <cx:pt idx="844">0.010878850443367951</cx:pt>
          <cx:pt idx="845">0.0063871771409211749</cx:pt>
          <cx:pt idx="846">-0.0053736771411301504</cx:pt>
          <cx:pt idx="847">0.0059629574093707002</cx:pt>
          <cx:pt idx="848">-0.002443718760402835</cx:pt>
          <cx:pt idx="849">0.0046753989812326003</cx:pt>
          <cx:pt idx="850">-0.013158141120313174</cx:pt>
          <cx:pt idx="851">-0.019478416404671076</cx:pt>
          <cx:pt idx="852">-0.014531849628944774</cx:pt>
          <cx:pt idx="853">-0.0081780222881213758</cx:pt>
          <cx:pt idx="854">-0.0044110902118578502</cx:pt>
          <cx:pt idx="855">0.0022975181544618874</cx:pt>
          <cx:pt idx="856">0.0079444382519618245</cx:pt>
          <cx:pt idx="857">-0.0051980942194897748</cx:pt>
          <cx:pt idx="858">-0.0098751611904449744</cx:pt>
          <cx:pt idx="859">0.0021159382701903774</cx:pt>
          <cx:pt idx="860">0.0027653021097020498</cx:pt>
          <cx:pt idx="861">-0.0023878717973919625</cx:pt>
          <cx:pt idx="862">-0.00069787120062601501</cx:pt>
          <cx:pt idx="863">0.00055868161685012003</cx:pt>
          <cx:pt idx="864">-2.9163527609387751e-05</cx:pt>
          <cx:pt idx="865">9.8472673792576504e-05</cx:pt>
          <cx:pt idx="866">0.00015888505816156876</cx:pt>
          <cx:pt idx="867">-2.5017739339905749e-05</cx:pt>
          <cx:pt idx="868">-0.00047250669105958248</cx:pt>
          <cx:pt idx="869">0.0090871674485495501</cx:pt>
          <cx:pt idx="870">0.016804279056893624</cx:pt>
          <cx:pt idx="871">0.014294490303834151</cx:pt>
          <cx:pt idx="872">0.0098848192124664745</cx:pt>
          <cx:pt idx="873">0.012121860000603625</cx:pt>
          <cx:pt idx="874">-0.0068926526993574504</cx:pt>
          <cx:pt idx="875">0.00019975884478800525</cx:pt>
          <cx:pt idx="876">-0.00048350226019051499</cx:pt>
          <cx:pt idx="877">-0.02149221643572765</cx:pt>
          <cx:pt idx="878">-0.053571359838898998</cx:pt>
          <cx:pt idx="879">-0.063275300379847493</cx:pt>
          <cx:pt idx="880">-0.030305864931799251</cx:pt>
          <cx:pt idx="881">-0.0081722292737520259</cx:pt>
          <cx:pt idx="882">0.0031265508739426249</cx:pt>
          <cx:pt idx="883">-0.0015196892027098574</cx:pt>
          <cx:pt idx="884">-0.00055142795153374996</cx:pt>
          <cx:pt idx="885">-0.0016566411966714774</cx:pt>
          <cx:pt idx="886">-0.0081172661742999006</cx:pt>
          <cx:pt idx="887">-0.013843980779370374</cx:pt>
          <cx:pt idx="888">-0.0082547851983534246</cx:pt>
          <cx:pt idx="889">0.0062206045659591253</cx:pt>
          <cx:pt idx="890">0.0140172131848661</cx:pt>
          <cx:pt idx="891">0.011454015246236574</cx:pt>
          <cx:pt idx="892">0.010684194091291075</cx:pt>
          <cx:pt idx="893">0.015192854118550375</cx:pt>
          <cx:pt idx="894">0.0151362028073524</cx:pt>
          <cx:pt idx="895">0.0084208843218733006</cx:pt>
          <cx:pt idx="896">0.013887765260635626</cx:pt>
          <cx:pt idx="897">0.0070900559244560998</cx:pt>
          <cx:pt idx="898">0.0054088168313870246</cx:pt>
          <cx:pt idx="899">0.013743024458902251</cx:pt>
          <cx:pt idx="900">0.022336842121284676</cx:pt>
          <cx:pt idx="901">0.0019424507844530425</cx:pt>
          <cx:pt idx="902">0.0030295950243459748</cx:pt>
          <cx:pt idx="903">0.0034052728112007251</cx:pt>
          <cx:pt idx="904">-0.0045538186743108748</cx:pt>
          <cx:pt idx="905">-0.0035799681578091501</cx:pt>
          <cx:pt idx="906">-0.003095330549940975</cx:pt>
          <cx:pt idx="907">-0.0003005729943537625</cx:pt>
          <cx:pt idx="908">2.4567256436904501e-05</cx:pt>
          <cx:pt idx="909">-0.000111622693143429</cx:pt>
          <cx:pt idx="910">3.6025505177655501e-05</cx:pt>
          <cx:pt idx="911">7.2010456811412993e-05</cx:pt>
          <cx:pt idx="912">-0.0015285537285299276</cx:pt>
          <cx:pt idx="913">0.0010496791568840925</cx:pt>
          <cx:pt idx="914">-0.0033389501210033248</cx:pt>
          <cx:pt idx="915">-0.0087222275087057502</cx:pt>
          <cx:pt idx="916">0.0035169269944837502</cx:pt>
          <cx:pt idx="917">0.010574722374767099</cx:pt>
          <cx:pt idx="918">0.0062296828304449752</cx:pt>
          <cx:pt idx="919">0.014801238633135301</cx:pt>
          <cx:pt idx="920">0.0097195004439000008</cx:pt>
          <cx:pt idx="921">0.0117853624159662</cx:pt>
          <cx:pt idx="922">0.017741860925549975</cx:pt>
          <cx:pt idx="923">0.030534442809377001</cx:pt>
          <cx:pt idx="924">0.014610086609534676</cx:pt>
          <cx:pt idx="925">0.0079707315227435759</cx:pt>
          <cx:pt idx="926">0.0078400066778447491</cx:pt>
          <cx:pt idx="927">0.0099185187861190495</cx:pt>
          <cx:pt idx="928">0.020468084176277074</cx:pt>
          <cx:pt idx="929">0.0034764981400809501</cx:pt>
          <cx:pt idx="930">-0.003112767372068725</cx:pt>
          <cx:pt idx="931">0.00448706174894325</cx:pt>
          <cx:pt idx="932">0.0024558425188613551</cx:pt>
          <cx:pt idx="933">-0.0033905373918476501</cx:pt>
          <cx:pt idx="934">-0.0017011589139803026</cx:pt>
          <cx:pt idx="935">0.00014338484553050375</cx:pt>
          <cx:pt idx="936">-8.2599683741414994e-05</cx:pt>
          <cx:pt idx="937">5.9229355620256004e-07</cx:pt>
          <cx:pt idx="938">7.9973615198319494e-05</cx:pt>
          <cx:pt idx="939">-0.000902067553518465</cx:pt>
          <cx:pt idx="940">-0.0026305260417078501</cx:pt>
          <cx:pt idx="941">0.0071515058663172253</cx:pt>
          <cx:pt idx="942">0.0149445002624968</cx:pt>
          <cx:pt idx="943">0.00088311886198320249</cx:pt>
          <cx:pt idx="944">0.010878850443367951</cx:pt>
          <cx:pt idx="945">0.0063871771409211749</cx:pt>
          <cx:pt idx="946">-0.0053736771411301504</cx:pt>
          <cx:pt idx="947">0.0059629574093707002</cx:pt>
          <cx:pt idx="948">-0.002443718760402835</cx:pt>
          <cx:pt idx="949">0.0046753989812326003</cx:pt>
          <cx:pt idx="950">-0.013158141120313174</cx:pt>
          <cx:pt idx="951">-0.019478416404671076</cx:pt>
          <cx:pt idx="952">-0.014531849628944774</cx:pt>
          <cx:pt idx="953">-0.0081780222881213758</cx:pt>
          <cx:pt idx="954">-0.0044110902118578502</cx:pt>
          <cx:pt idx="955">0.0022975181544618874</cx:pt>
          <cx:pt idx="956">0.0079444382519618245</cx:pt>
          <cx:pt idx="957">-0.0051980942194897748</cx:pt>
          <cx:pt idx="958">-0.0098751611904449744</cx:pt>
          <cx:pt idx="959">0.0021159382701903774</cx:pt>
          <cx:pt idx="960">0.0027653021097020498</cx:pt>
          <cx:pt idx="961">-0.0023878717973919625</cx:pt>
          <cx:pt idx="962">-0.00069787120062601501</cx:pt>
          <cx:pt idx="963">0.00055868161685012003</cx:pt>
          <cx:pt idx="964">-2.9163527609387751e-05</cx:pt>
          <cx:pt idx="965">9.8472673792576504e-05</cx:pt>
          <cx:pt idx="966">0.00015888505816156876</cx:pt>
          <cx:pt idx="967">-2.5017739339905749e-05</cx:pt>
          <cx:pt idx="968">-0.00047250669105958248</cx:pt>
          <cx:pt idx="969">0.0090871674485495501</cx:pt>
          <cx:pt idx="970">0.016804279056893624</cx:pt>
          <cx:pt idx="971">0.014294490303834151</cx:pt>
          <cx:pt idx="972">0.0098848192124664745</cx:pt>
          <cx:pt idx="973">0.012121860000603625</cx:pt>
          <cx:pt idx="974">-0.0068926526993574504</cx:pt>
          <cx:pt idx="975">0.00019975884478800525</cx:pt>
          <cx:pt idx="976">-0.00048350226019051499</cx:pt>
          <cx:pt idx="977">-0.02149221643572765</cx:pt>
          <cx:pt idx="978">-0.053571359838898998</cx:pt>
          <cx:pt idx="979">-0.063275300379847493</cx:pt>
          <cx:pt idx="980">-0.030305864931799251</cx:pt>
          <cx:pt idx="981">-0.0081722292737520259</cx:pt>
          <cx:pt idx="982">0.0031265508739426249</cx:pt>
          <cx:pt idx="983">-0.0015196892027098574</cx:pt>
          <cx:pt idx="984">-0.00055142795153374996</cx:pt>
          <cx:pt idx="985">-0.0016566411966714774</cx:pt>
          <cx:pt idx="986">-0.0081172661742999006</cx:pt>
          <cx:pt idx="987">-0.013843980779370374</cx:pt>
          <cx:pt idx="988">-0.0082547851983534246</cx:pt>
          <cx:pt idx="989">0.0062206045659591253</cx:pt>
          <cx:pt idx="990">0.0140172131848661</cx:pt>
          <cx:pt idx="991">0.011454015246236574</cx:pt>
          <cx:pt idx="992">0.010684194091291075</cx:pt>
          <cx:pt idx="993">0.015192854118550375</cx:pt>
          <cx:pt idx="994">0.0151362028073524</cx:pt>
          <cx:pt idx="995">0.0084208843218733006</cx:pt>
          <cx:pt idx="996">0.013887765260635626</cx:pt>
          <cx:pt idx="997">0.0070900559244560998</cx:pt>
          <cx:pt idx="998">0.0054088168313870246</cx:pt>
          <cx:pt idx="999">0.013743024458902251</cx:pt>
          <cx:pt idx="1000">0.022336842121284676</cx:pt>
          <cx:pt idx="1001">0.0019424507844530425</cx:pt>
          <cx:pt idx="1002">0.0030295950243459748</cx:pt>
          <cx:pt idx="1003">0.0034052728112007251</cx:pt>
          <cx:pt idx="1004">-0.0045538186743108748</cx:pt>
          <cx:pt idx="1005">-0.0035799681578091501</cx:pt>
          <cx:pt idx="1006">-0.003095330549940975</cx:pt>
          <cx:pt idx="1007">-0.0003005729943537625</cx:pt>
          <cx:pt idx="1008">2.4567256436904501e-05</cx:pt>
          <cx:pt idx="1009">-0.000111622693143429</cx:pt>
          <cx:pt idx="1010">3.6025505177655501e-05</cx:pt>
          <cx:pt idx="1011">7.2010456811412993e-05</cx:pt>
          <cx:pt idx="1012">-0.0015285537285299276</cx:pt>
          <cx:pt idx="1013">0.0010496791568840925</cx:pt>
          <cx:pt idx="1014">-0.0033389501210033248</cx:pt>
          <cx:pt idx="1015">-0.0087222275087057502</cx:pt>
          <cx:pt idx="1016">0.0035169269944837502</cx:pt>
          <cx:pt idx="1017">0.010574722374767099</cx:pt>
          <cx:pt idx="1018">0.0062296828304449752</cx:pt>
          <cx:pt idx="1019">0.014801238633135301</cx:pt>
          <cx:pt idx="1020">0.0097195004439000008</cx:pt>
          <cx:pt idx="1021">0.0117853624159662</cx:pt>
          <cx:pt idx="1022">0.017741860925549975</cx:pt>
          <cx:pt idx="1023">0.030534442809377001</cx:pt>
          <cx:pt idx="1024">0.014610086609534676</cx:pt>
          <cx:pt idx="1025">0.0079707315227435759</cx:pt>
          <cx:pt idx="1026">0.0078400066778447491</cx:pt>
          <cx:pt idx="1027">0.0099185187861190495</cx:pt>
          <cx:pt idx="1028">0.020468084176277074</cx:pt>
          <cx:pt idx="1029">0.0034764981400809501</cx:pt>
          <cx:pt idx="1030">-0.003112767372068725</cx:pt>
          <cx:pt idx="1031">0.00448706174894325</cx:pt>
          <cx:pt idx="1032">0.0024558425188613551</cx:pt>
          <cx:pt idx="1033">-0.0033905373918476501</cx:pt>
          <cx:pt idx="1034">-0.0017011589139803026</cx:pt>
          <cx:pt idx="1035">0.00014338484553050375</cx:pt>
          <cx:pt idx="1036">-8.2599683741414994e-05</cx:pt>
          <cx:pt idx="1037">5.9229355620256004e-07</cx:pt>
          <cx:pt idx="1038">7.9973615198319494e-05</cx:pt>
          <cx:pt idx="1039">-0.000902067553518465</cx:pt>
          <cx:pt idx="1040">-0.0026305260417078501</cx:pt>
          <cx:pt idx="1041">0.0071515058663172253</cx:pt>
          <cx:pt idx="1042">0.0149445002624968</cx:pt>
          <cx:pt idx="1043">0.00088311886198320249</cx:pt>
          <cx:pt idx="1044">0.010878850443367951</cx:pt>
          <cx:pt idx="1045">0.0063871771409211749</cx:pt>
          <cx:pt idx="1046">-0.0053736771411301504</cx:pt>
          <cx:pt idx="1047">0.0059629574093707002</cx:pt>
          <cx:pt idx="1048">-0.002443718760402835</cx:pt>
          <cx:pt idx="1049">0.0046753989812326003</cx:pt>
          <cx:pt idx="1050">-0.013158141120313174</cx:pt>
          <cx:pt idx="1051">-0.019478416404671076</cx:pt>
          <cx:pt idx="1052">-0.014531849628944774</cx:pt>
          <cx:pt idx="1053">-0.0081780222881213758</cx:pt>
          <cx:pt idx="1054">-0.0044110902118578502</cx:pt>
          <cx:pt idx="1055">0.0022975181544618874</cx:pt>
          <cx:pt idx="1056">0.0079444382519618245</cx:pt>
          <cx:pt idx="1057">-0.0051980942194897748</cx:pt>
          <cx:pt idx="1058">-0.0098751611904449744</cx:pt>
          <cx:pt idx="1059">0.0021159382701903774</cx:pt>
          <cx:pt idx="1060">0.0027653021097020498</cx:pt>
          <cx:pt idx="1061">-0.0023878717973919625</cx:pt>
          <cx:pt idx="1062">-0.00069787120062601501</cx:pt>
          <cx:pt idx="1063">0.00055868161685012003</cx:pt>
          <cx:pt idx="1064">-2.9163527609387751e-05</cx:pt>
          <cx:pt idx="1065">9.8472673792576504e-05</cx:pt>
          <cx:pt idx="1066">0.00015888505816156876</cx:pt>
          <cx:pt idx="1067">-2.5017739339905749e-05</cx:pt>
          <cx:pt idx="1068">-0.00047250669105958248</cx:pt>
          <cx:pt idx="1069">0.0090871674485495501</cx:pt>
          <cx:pt idx="1070">0.016804279056893624</cx:pt>
          <cx:pt idx="1071">0.014294490303834151</cx:pt>
          <cx:pt idx="1072">0.0098848192124664745</cx:pt>
          <cx:pt idx="1073">0.012121860000603625</cx:pt>
          <cx:pt idx="1074">-0.0068926526993574504</cx:pt>
          <cx:pt idx="1075">0.00019975884478800525</cx:pt>
          <cx:pt idx="1076">-0.00048350226019051499</cx:pt>
          <cx:pt idx="1077">-0.02149221643572765</cx:pt>
          <cx:pt idx="1078">-0.053571359838898998</cx:pt>
          <cx:pt idx="1079">-0.063275300379847493</cx:pt>
          <cx:pt idx="1080">-0.030305864931799251</cx:pt>
          <cx:pt idx="1081">-0.0081722292737520259</cx:pt>
          <cx:pt idx="1082">0.0031265508739426249</cx:pt>
          <cx:pt idx="1083">-0.0015196892027098574</cx:pt>
        </cx:lvl>
      </cx:numDim>
    </cx:data>
    <cx:data id="12">
      <cx:numDim type="val">
        <cx:f>Sheet2!$M$1:$M$1084</cx:f>
        <cx:lvl ptCount="1084" formatCode="G/通用格式">
          <cx:pt idx="0">-0.00028626213177284802</cx:pt>
          <cx:pt idx="1">0.00021084142515453701</cx:pt>
          <cx:pt idx="2">0.00019071596854480501</cx:pt>
          <cx:pt idx="3">-5.1682927079343202e-05</cx:pt>
          <cx:pt idx="4">-0.00031287395019990901</cx:pt>
          <cx:pt idx="5">-0.000196837863421683</cx:pt>
          <cx:pt idx="6">-4.7037852431645402e-05</cx:pt>
          <cx:pt idx="7">0.00026717088745613701</cx:pt>
          <cx:pt idx="8">-0.00038771630403455299</cx:pt>
          <cx:pt idx="9">-0.00039038159637569701</cx:pt>
          <cx:pt idx="10">-0.000646320273708747</cx:pt>
          <cx:pt idx="11">-0.00048400845466288798</cx:pt>
          <cx:pt idx="12">0.00040743014118105997</cx:pt>
          <cx:pt idx="13">-0.00017553826858923</cx:pt>
          <cx:pt idx="14">-0.00014452424644432899</cx:pt>
          <cx:pt idx="15">0.00012276170675860001</cx:pt>
          <cx:pt idx="16">0.00053036682350577897</cx:pt>
          <cx:pt idx="17">-0.00013979403020660601</cx:pt>
          <cx:pt idx="18">-0.00012293989998943001</cx:pt>
          <cx:pt idx="19">0.00108461548590233</cx:pt>
          <cx:pt idx="20">-8.2410538751156906e-05</cx:pt>
          <cx:pt idx="21">0.00013121194506299799</cx:pt>
          <cx:pt idx="22">-0.00056488694637406897</cx:pt>
          <cx:pt idx="23">-0.000755033351507732</cx:pt>
          <cx:pt idx="24">-0.000772590068833382</cx:pt>
          <cx:pt idx="25">4.4033405518386798e-05</cx:pt>
          <cx:pt idx="26">0.00033545033541654599</cx:pt>
          <cx:pt idx="27">-0.00057478709818768097</cx:pt>
          <cx:pt idx="28">-0.00021663520346572001</cx:pt>
          <cx:pt idx="29">0.00013825017320296101</cx:pt>
          <cx:pt idx="30">0.000121028880960061</cx:pt>
          <cx:pt idx="31">-0.000130301121968694</cx:pt>
          <cx:pt idx="32">3.1634538791493099e-05</cx:pt>
          <cx:pt idx="33">-0.000296408263668577</cx:pt>
          <cx:pt idx="34">0.0032822038633990901</cx:pt>
          <cx:pt idx="35">0.0066973859895881104</cx:pt>
          <cx:pt idx="36">0.00592039534523654</cx:pt>
          <cx:pt idx="37">0.0022813306076540098</cx:pt>
          <cx:pt idx="38">0.0028342634882938</cx:pt>
          <cx:pt idx="39">0.0044607665200868604</cx:pt>
          <cx:pt idx="40">0.0051502714946408496</cx:pt>
          <cx:pt idx="41">0.0037511921739815201</cx:pt>
          <cx:pt idx="42">9.0540110943818999e-06</cx:pt>
          <cx:pt idx="43">0.0046721932948242204</cx:pt>
          <cx:pt idx="44">0.0091468296659220905</cx:pt>
          <cx:pt idx="45">0.0051763679001588904</cx:pt>
          <cx:pt idx="46">0.0033172706675209701</cx:pt>
          <cx:pt idx="47">0.00354499691161669</cx:pt>
          <cx:pt idx="48">0.0023342948487097598</cx:pt>
          <cx:pt idx="49">0.0020052021399859202</cx:pt>
          <cx:pt idx="50">0.0016031897970303301</cx:pt>
          <cx:pt idx="51">0.00028875015094044401</cx:pt>
          <cx:pt idx="52">0.000301053789265855</cx:pt>
          <cx:pt idx="53">-0.000275077604010568</cx:pt>
          <cx:pt idx="54">-0.00012884692176304101</cx:pt>
          <cx:pt idx="55">-0.00070330253974860296</cx:pt>
          <cx:pt idx="56">-3.4215558798353798e-05</cx:pt>
          <cx:pt idx="57">0.00028355645396413101</cx:pt>
          <cx:pt idx="58">-0.00037244238194048798</cx:pt>
          <cx:pt idx="59">0.00073901284105922502</cx:pt>
          <cx:pt idx="60">-0.00011021314085522401</cx:pt>
          <cx:pt idx="61">0.000209332479556466</cx:pt>
          <cx:pt idx="62">0.0036165870651138198</cx:pt>
          <cx:pt idx="63">0.0129324417683029</cx:pt>
          <cx:pt idx="64">0.021431245769217001</cx:pt>
          <cx:pt idx="65">0.031466907928144099</cx:pt>
          <cx:pt idx="66">0.041460608185818003</cx:pt>
          <cx:pt idx="67">0.049282759464958199</cx:pt>
          <cx:pt idx="68">0.037973553435393902</cx:pt>
          <cx:pt idx="69">0.00036485840777442802</cx:pt>
          <cx:pt idx="70">0.037915526011876401</cx:pt>
          <cx:pt idx="71">0.042107850010671702</cx:pt>
          <cx:pt idx="72">0.033826488837787903</cx:pt>
          <cx:pt idx="73">0.020138582398381202</cx:pt>
          <cx:pt idx="74">0.0224924502698685</cx:pt>
          <cx:pt idx="75">0.010427624392681301</cx:pt>
          <cx:pt idx="76">0.0154184671159885</cx:pt>
          <cx:pt idx="77">0.0172929706484111</cx:pt>
          <cx:pt idx="78">0.0109778833124561</cx:pt>
          <cx:pt idx="79">0.0027622158516132801</cx:pt>
          <cx:pt idx="80">2.8221338114299399e-05</cx:pt>
          <cx:pt idx="81">-0.00056086957940350301</cx:pt>
          <cx:pt idx="82">0.00039579712713397298</cx:pt>
          <cx:pt idx="83">-0.00048437914087154198</cx:pt>
          <cx:pt idx="84">0.000172768668064577</cx:pt>
          <cx:pt idx="85">-0.00054139188316493605</cx:pt>
          <cx:pt idx="86">-0.0029491270824124902</cx:pt>
          <cx:pt idx="87">0.0012678165274537601</cx:pt>
          <cx:pt idx="88">0.0043170337752102403</cx:pt>
          <cx:pt idx="89">0.0058829922279423101</cx:pt>
          <cx:pt idx="90">0.0130232990810926</cx:pt>
          <cx:pt idx="91">0.0098085538547238605</cx:pt>
          <cx:pt idx="92">0.0235408238601915</cx:pt>
          <cx:pt idx="93">0.068666484294463107</cx:pt>
          <cx:pt idx="94">0.072003529022906396</cx:pt>
          <cx:pt idx="95">0.073486302378801105</cx:pt>
          <cx:pt idx="96">0.049870651354361098</cx:pt>
          <cx:pt idx="97">0.0219104894790173</cx:pt>
          <cx:pt idx="98">-0.016655348163237799</cx:pt>
          <cx:pt idx="99">0.0080405746984723997</cx:pt>
          <cx:pt idx="100">0.0192683214284926</cx:pt>
          <cx:pt idx="101">-0.061884922390499801</cx:pt>
          <cx:pt idx="102">-0.050907991545250199</cx:pt>
          <cx:pt idx="103">-0.0050596593724481801</cx:pt>
          <cx:pt idx="104">0.0023426265176452201</cx:pt>
          <cx:pt idx="105">0.024041855820979698</cx:pt>
          <cx:pt idx="106">0.015832710600956</cx:pt>
          <cx:pt idx="107">0.022366245003751201</cx:pt>
          <cx:pt idx="108">0.0142392368335363</cx:pt>
          <cx:pt idx="109">0.0012112049310780901</cx:pt>
          <cx:pt idx="110">0.000184250494531017</cx:pt>
          <cx:pt idx="111">0.00021038240150648901</cx:pt>
          <cx:pt idx="112">-0.00066979068822174399</cx:pt>
          <cx:pt idx="113">0.00026589250896417099</cx:pt>
          <cx:pt idx="114">-0.0067954165670271599</cx:pt>
          <cx:pt idx="115">-0.0023743790457606299</cx:pt>
          <cx:pt idx="116">0.0041157933600707904</cx:pt>
          <cx:pt idx="117">0.022563643346171499</cx:pt>
          <cx:pt idx="118">0.014757501891441</cx:pt>
          <cx:pt idx="119">-0.0011984562491380499</cx:pt>
          <cx:pt idx="120">0.031009062978525001</cx:pt>
          <cx:pt idx="121">0.079629940644883199</cx:pt>
          <cx:pt idx="122">0.056737289642843601</cx:pt>
          <cx:pt idx="123">0.0241316117936877</cx:pt>
          <cx:pt idx="124">0.0136603924522783</cx:pt>
          <cx:pt idx="125">-0.103254746697808</cx:pt>
          <cx:pt idx="126">-0.12847153716701201</cx:pt>
          <cx:pt idx="127">-0.108657076018094</cx:pt>
          <cx:pt idx="128">-0.055821802957604798</cx:pt>
          <cx:pt idx="129">-0.036502611055436798</cx:pt>
          <cx:pt idx="130">-0.0396947527354417</cx:pt>
          <cx:pt idx="131">-0.0050603046641855397</cx:pt>
          <cx:pt idx="132">-0.0059252328122107603</cx:pt>
          <cx:pt idx="133">-0.022441713735287899</cx:pt>
          <cx:pt idx="134">-0.0177354642867294</cx:pt>
          <cx:pt idx="135">0.0094485029125751796</cx:pt>
          <cx:pt idx="136">0.013681444955189101</cx:pt>
          <cx:pt idx="137">-0.0046994147177669698</cx:pt>
          <cx:pt idx="138">-0.0012254172626536</cx:pt>
          <cx:pt idx="139">0.0023475637071507698</cx:pt>
          <cx:pt idx="140">-0.00082841863453456295</cx:pt>
          <cx:pt idx="141">0.00085132086647996203</cx:pt>
          <cx:pt idx="142">-0.00082925673569897299</cx:pt>
          <cx:pt idx="143">0.0018481134175157301</cx:pt>
          <cx:pt idx="144">0.020119886013427998</cx:pt>
          <cx:pt idx="145">0.0109655990712039</cx:pt>
          <cx:pt idx="146">0.0011471540669082899</cx:pt>
          <cx:pt idx="147">-0.0046905889384129098</cx:pt>
          <cx:pt idx="148">0.034686482566992201</cx:pt>
          <cx:pt idx="149">0.0038988098439945501</cx:pt>
          <cx:pt idx="150">-0.0163797366531197</cx:pt>
          <cx:pt idx="151">-0.072669543430090494</cx:pt>
          <cx:pt idx="152">-0.0593920844762688</cx:pt>
          <cx:pt idx="153">-0.094415581143462199</cx:pt>
          <cx:pt idx="154">-0.0434145533431975</cx:pt>
          <cx:pt idx="155">-0.049081551357711299</cx:pt>
          <cx:pt idx="156">-0.0202513188402682</cx:pt>
          <cx:pt idx="157">-0.019519938760513299</cx:pt>
          <cx:pt idx="158">-0.013092205631362199</cx:pt>
          <cx:pt idx="159">0.0089441168306828005</cx:pt>
          <cx:pt idx="160">0.026808888780204699</cx:pt>
          <cx:pt idx="161">-0.0015122389739125101</cx:pt>
          <cx:pt idx="162">-0.010875086326986701</cx:pt>
          <cx:pt idx="163">0.00606853593175189</cx:pt>
          <cx:pt idx="164">-0.0051556510785345702</cx:pt>
          <cx:pt idx="165">0.011801724353926899</cx:pt>
          <cx:pt idx="166">0.0081716806756968793</cx:pt>
          <cx:pt idx="167">0.0036356015390283901</cx:pt>
          <cx:pt idx="168">0.00035808154559859598</cx:pt>
          <cx:pt idx="169">-0.00046549123621382899</cx:pt>
          <cx:pt idx="170">-7.3341070309867196e-05</cx:pt>
          <cx:pt idx="171">0.014696747493075099</cx:pt>
          <cx:pt idx="172">0.033885601422933002</cx:pt>
          <cx:pt idx="173">0.034353806801272001</cx:pt>
          <cx:pt idx="174">0.0082456533347280304</cx:pt>
          <cx:pt idx="175">-0.031103616345575898</cx:pt>
          <cx:pt idx="176">-0.0052445739592987799</cx:pt>
          <cx:pt idx="177">-0.059722463632368203</cx:pt>
          <cx:pt idx="178">-0.095163474776218906</cx:pt>
          <cx:pt idx="179">-0.078574423746336802</cx:pt>
          <cx:pt idx="180">-0.115469495520754</cx:pt>
          <cx:pt idx="181">-0.084151488033574903</cx:pt>
          <cx:pt idx="182">-0.055891603109176902</cx:pt>
          <cx:pt idx="183">-0.030406562506022802</cx:pt>
          <cx:pt idx="184">-0.0057457038150941497</cx:pt>
          <cx:pt idx="185">-0.097980883602609703</cx:pt>
          <cx:pt idx="186">-0.099707384853067696</cx:pt>
          <cx:pt idx="187">-0.085580744789689397</cx:pt>
          <cx:pt idx="188">-0.053226082646730698</cx:pt>
          <cx:pt idx="189">-0.018243195953951099</cx:pt>
          <cx:pt idx="190">-0.018153130902755402</cx:pt>
          <cx:pt idx="191">-0.017356581389006101</cx:pt>
          <cx:pt idx="192">-0.014769663856151499</cx:pt>
          <cx:pt idx="193">0.014558674013683499</cx:pt>
          <cx:pt idx="194">0.0155297827798119</cx:pt>
          <cx:pt idx="195">0.0133885467043134</cx:pt>
          <cx:pt idx="196">0.00013060886456059599</cx:pt>
          <cx:pt idx="197">-0.00054440599758072796</cx:pt>
          <cx:pt idx="198">-0.00062263772620691795</cx:pt>
          <cx:pt idx="199">0.001456481471722295</cx:pt>
          <cx:pt idx="200">0.0089282931666013754</cx:pt>
          <cx:pt idx="201">0.0039643482231215997</cx:pt>
          <cx:pt idx="202">-0.0088463213715623754</cx:pt>
          <cx:pt idx="203">-0.0069731722545201503</cx:pt>
          <cx:pt idx="204">0.0083270745187767996</cx:pt>
          <cx:pt idx="205">-0.0090985461293594007</cx:pt>
          <cx:pt idx="206">-0.0138562485059442</cx:pt>
          <cx:pt idx="207">-0.014969710305142174</cx:pt>
          <cx:pt idx="208">-0.0202133810693081</cx:pt>
          <cx:pt idx="209">-0.026656085616552</cx:pt>
          <cx:pt idx="210">-0.017259392766393249</cx:pt>
          <cx:pt idx="211">-0.0063764687671242996</cx:pt>
          <cx:pt idx="212">-0.0074302990745166502</cx:pt>
          <cx:pt idx="213">-0.0066322484076469001</cx:pt>
          <cx:pt idx="214">-0.016028014956578324</cx:pt>
          <cx:pt idx="215">-0.02860994630834025</cx:pt>
          <cx:pt idx="216">-0.004136103732556475</cx:pt>
          <cx:pt idx="217">-0.0061999616805399503</cx:pt>
          <cx:pt idx="218">-0.010480128564631574</cx:pt>
          <cx:pt idx="219">-0.0112674952993443</cx:pt>
          <cx:pt idx="220">0.0024125541594931352</cx:pt>
          <cx:pt idx="221">0.0089318061591403004</cx:pt>
          <cx:pt idx="222">0.004172575596194425</cx:pt>
          <cx:pt idx="223">0.0021076915429194027</cx:pt>
          <cx:pt idx="224">0.00102469725964635</cx:pt>
          <cx:pt idx="225">5.248327537350375e-05</cx:pt>
          <cx:pt idx="226">0.00013406823824231451</cx:pt>
          <cx:pt idx="227">-0.0008663901835684575</cx:pt>
          <cx:pt idx="228">0.003597885015517725</cx:pt>
          <cx:pt idx="229">0.0077003853916579254</cx:pt>
          <cx:pt idx="230">0.003060967579210875</cx:pt>
          <cx:pt idx="231">0.0022814837908379524</cx:pt>
          <cx:pt idx="232">0.0064738537375973251</cx:pt>
          <cx:pt idx="233">-2.3237512295730198e-05</cx:pt>
          <cx:pt idx="234">-0.0083015148269318002</cx:pt>
          <cx:pt idx="235">-0.025884023548377998</cx:pt>
          <cx:pt idx="236">-0.028985917102941749</cx:pt>
          <cx:pt idx="237">-0.024398525199158975</cx:pt>
          <cx:pt idx="238">-0.0050586246147388998</cx:pt>
          <cx:pt idx="239">-0.004392927605341</cx:pt>
          <cx:pt idx="240">-0.0069700808091894498</cx:pt>
          <cx:pt idx="241">0.0017644964248277151</cx:pt>
          <cx:pt idx="242">0.0023622864535343025</cx:pt>
          <cx:pt idx="243">-0.0062158783190194499</cx:pt>
          <cx:pt idx="244">0.003900225781145425</cx:pt>
          <cx:pt idx="245">-0.0041693518689487003</cx:pt>
          <cx:pt idx="246">-0.016104486698495051</cx:pt>
          <cx:pt idx="247">-0.014978463113844525</cx:pt>
          <cx:pt idx="248">-0.010691004196439676</cx:pt>
          <cx:pt idx="249">-0.0037429103912846001</cx:pt>
          <cx:pt idx="250">-0.00082162675634563499</cx:pt>
          <cx:pt idx="251">-0.00021077038238731576</cx:pt>
          <cx:pt idx="252">0.00019580215915032101</cx:pt>
          <cx:pt idx="253">-0.00018573391853170951</cx:pt>
          <cx:pt idx="254">-0.00070847550389430505</cx:pt>
          <cx:pt idx="255">-0.0027172054145001498</cx:pt>
          <cx:pt idx="256">-0.0034913285572063749</cx:pt>
          <cx:pt idx="257">0.00057370529896776502</cx:pt>
          <cx:pt idx="258">-0.0064972799061079247</cx:pt>
          <cx:pt idx="259">0.0094857056880017498</cx:pt>
          <cx:pt idx="260">-0.00348745288832115</cx:pt>
          <cx:pt idx="261">-0.0086734631625786252</cx:pt>
          <cx:pt idx="262">-0.018149112639657024</cx:pt>
          <cx:pt idx="263">-0.029170760595110749</cx:pt>
          <cx:pt idx="264">-0.027187971559317001</cx:pt>
          <cx:pt idx="265">-0.016831660605053974</cx:pt>
          <cx:pt idx="266">0.0025717944297801252</cx:pt>
          <cx:pt idx="267">0.013411386484964176</cx:pt>
          <cx:pt idx="268">0.0070706515944802747</cx:pt>
          <cx:pt idx="269">0.0090071631000671008</cx:pt>
          <cx:pt idx="270">0.00013762820751049375</cx:pt>
          <cx:pt idx="271">-0.010546257793005651</cx:pt>
          <cx:pt idx="272">0.0094263259425777998</cx:pt>
          <cx:pt idx="273">0.00095648802394687499</cx:pt>
          <cx:pt idx="274">-0.012391599721276051</cx:pt>
          <cx:pt idx="275">-0.013955586256962825</cx:pt>
          <cx:pt idx="276">-0.0046367498889170753</cx:pt>
          <cx:pt idx="277">-0.010860299781137325</cx:pt>
          <cx:pt idx="278">-0.0047659043364124002</cx:pt>
          <cx:pt idx="279">-0.0025596041294837502</cx:pt>
          <cx:pt idx="280">-0.000104367855287923</cx:pt>
          <cx:pt idx="281">-0.00017668385878504526</cx:pt>
          <cx:pt idx="282">-0.0018661757436550775</cx:pt>
          <cx:pt idx="283">-0.0055047256497943748</cx:pt>
          <cx:pt idx="284">-0.0017262110564693226</cx:pt>
          <cx:pt idx="285">0.0011460969546770051</cx:pt>
          <cx:pt idx="286">0.0050953938531788003</cx:pt>
          <cx:pt idx="287">0.0122749782615575</cx:pt>
          <cx:pt idx="288">0.0028858966211513749</cx:pt>
          <cx:pt idx="289">-0.0082150019376439256</cx:pt>
          <cx:pt idx="290">-0.025246015386002501</cx:pt>
          <cx:pt idx="291">-0.024299514635238349</cx:pt>
          <cx:pt idx="292">-0.023713910939850851</cx:pt>
          <cx:pt idx="293">-0.016615452483435902</cx:pt>
          <cx:pt idx="294">0.0047430299145572504</cx:pt>
          <cx:pt idx="295">0.021588866714292675</cx:pt>
          <cx:pt idx="296">0.011570152065935174</cx:pt>
          <cx:pt idx="297">0.012953617806085</cx:pt>
          <cx:pt idx="298">-0.01422241853197825</cx:pt>
          <cx:pt idx="299">-0.0805384930102718</cx:pt>
          <cx:pt idx="300">0.0019861078645783399</cx:pt>
          <cx:pt idx="301">0.051695162657114102</cx:pt>
          <cx:pt idx="302">-0.010469663319109399</cx:pt>
          <cx:pt idx="303">-0.020799153460723301</cx:pt>
          <cx:pt idx="304">-0.024161885674576299</cx:pt>
          <cx:pt idx="305">-0.044034571570534101</cx:pt>
          <cx:pt idx="306">-0.015964955038000599</cx:pt>
          <cx:pt idx="307">-0.00372970800691698</cx:pt>
          <cx:pt idx="308">-0.00073702318510708001</cx:pt>
          <cx:pt idx="309">0.0014300144383097</cx:pt>
          <cx:pt idx="310">-0.0154751106853044</cx:pt>
          <cx:pt idx="311">-0.0228840322797574</cx:pt>
          <cx:pt idx="312">-0.0197815092986833</cx:pt>
          <cx:pt idx="313">-0.0058688658559021703</cx:pt>
          <cx:pt idx="314">0.0445544103467111</cx:pt>
          <cx:pt idx="315">0.044677044715271397</cx:pt>
          <cx:pt idx="316">0.0496976349511144</cx:pt>
          <cx:pt idx="317">-0.043678291460602502</cx:pt>
          <cx:pt idx="318">-0.088558687803199504</cx:pt>
          <cx:pt idx="319">-0.10709071193448499</cx:pt>
          <cx:pt idx="320">-0.107788364598085</cx:pt>
          <cx:pt idx="321">-0.052107951292897803</cx:pt>
          <cx:pt idx="322">0.056367810390284399</cx:pt>
          <cx:pt idx="323">0.024974046702871702</cx:pt>
          <cx:pt idx="324">0.067552108256569807</cx:pt>
          <cx:pt idx="325">-0.0149544704180568</cx:pt>
          <cx:pt idx="326">-0.054299916396625403</cx:pt>
          <cx:pt idx="327">-0.0132196471507618</cx:pt>
          <cx:pt idx="328">0.037388808522567797</cx:pt>
          <cx:pt idx="329">0.056371231467985797</cx:pt>
          <cx:pt idx="330">0.017256440180309401</cx:pt>
          <cx:pt idx="331">0.0105745998653092</cx:pt>
          <cx:pt idx="332">-6.8828006196521905e-05</cx:pt>
          <cx:pt idx="333">-0.0182588272083134</cx:pt>
          <cx:pt idx="334">-0.016619312123685202</cx:pt>
          <cx:pt idx="335">-0.0020157266449619001</cx:pt>
          <cx:pt idx="336">0.000525974082809287</cx:pt>
          <cx:pt idx="337">-0.00039162755277518199</cx:pt>
          <cx:pt idx="338">-0.0094112558321428202</cx:pt>
          <cx:pt idx="339">-0.023382085434947599</cx:pt>
          <cx:pt idx="340">-0.043474127319496597</cx:pt>
          <cx:pt idx="341">-0.022953342561813798</cx:pt>
          <cx:pt idx="342">0.039437227910791697</cx:pt>
          <cx:pt idx="343">0.059897514849158798</cx:pt>
          <cx:pt idx="344">0.016980514582499901</cx:pt>
          <cx:pt idx="345">-0.043016139868606897</cx:pt>
          <cx:pt idx="346">-0.0059222675861943398</cx:pt>
          <cx:pt idx="347">-0.0097690960645580496</cx:pt>
          <cx:pt idx="348">-0.0069471427115336097</cx:pt>
          <cx:pt idx="349">0.075237467102905201</cx:pt>
          <cx:pt idx="350">0.098579306549394397</cx:pt>
          <cx:pt idx="351">-0.035942160714758399</cx:pt>
          <cx:pt idx="352">0.0257689722087849</cx:pt>
          <cx:pt idx="353">-0.0397291935211068</cx:pt>
          <cx:pt idx="354">-0.022741154400668099</cx:pt>
          <cx:pt idx="355">0.042995810648061197</cx:pt>
          <cx:pt idx="356">0.044417913541314899</cx:pt>
          <cx:pt idx="357">0.0428073391318071</cx:pt>
          <cx:pt idx="358">0.0239638393200436</cx:pt>
          <cx:pt idx="359">0.021911901651284201</cx:pt>
          <cx:pt idx="360">0.044209898505439403</cx:pt>
          <cx:pt idx="361">-0.011195186121492199</cx:pt>
          <cx:pt idx="362">-0.017847147719493198</cx:pt>
          <cx:pt idx="363">-0.0038340466256077499</cx:pt>
          <cx:pt idx="364">-0.0002511537906942</cx:pt>
          <cx:pt idx="365">-0.00014654912982404699</cx:pt>
          <cx:pt idx="366">-0.0033472906559880002</cx:pt>
          <cx:pt idx="367">-0.010516198959610999</cx:pt>
          <cx:pt idx="368">-0.031959066928822999</cx:pt>
          <cx:pt idx="369">0.014368283251626399</cx:pt>
          <cx:pt idx="370">0.0643293715162854</cx:pt>
          <cx:pt idx="371">0.024688924656549701</cx:pt>
          <cx:pt idx="372">0.061795443725395402</cx:pt>
          <cx:pt idx="373">-0.019205474442292099</cx:pt>
          <cx:pt idx="374">0.0048850337578233496</cx:pt>
          <cx:pt idx="375">0.0160889853502061</cx:pt>
          <cx:pt idx="376">0.121999789915824</cx:pt>
          <cx:pt idx="377">0.16968399848337301</cx:pt>
          <cx:pt idx="378">0.044484078243323899</cx:pt>
          <cx:pt idx="379">0.0049799052886445698</cx:pt>
          <cx:pt idx="380">-0.0278033338926407</cx:pt>
          <cx:pt idx="381">-0.069501931527952795</cx:pt>
          <cx:pt idx="382">0.065410246469807101</cx:pt>
          <cx:pt idx="383">0.064028427154710799</cx:pt>
          <cx:pt idx="384">0.0061217678636247301</cx:pt>
          <cx:pt idx="385">-0.0053546781602222104</cx:pt>
          <cx:pt idx="386">0.036990769322003403</cx:pt>
          <cx:pt idx="387">0.084368060472726603</cx:pt>
          <cx:pt idx="388">0.050653114909246399</cx:pt>
          <cx:pt idx="389">0.0047496941777753704</cx:pt>
          <cx:pt idx="390">0.0070667056016236098</cx:pt>
          <cx:pt idx="391">0.0019922629637633702</cx:pt>
          <cx:pt idx="392">-0.00033406408484644499</cx:pt>
          <cx:pt idx="393">-1.25242191012504e-05</cx:pt>
          <cx:pt idx="394">-0.0012150890026252201</cx:pt>
          <cx:pt idx="395">0.0020012438804850501</cx:pt>
          <cx:pt idx="396">-0.0053637264184626899</cx:pt>
          <cx:pt idx="397">0.017654625184684102</cx:pt>
          <cx:pt idx="398">0.0486362335815183</cx:pt>
          <cx:pt idx="399">0.049901974205332503</cx:pt>
          <cx:pt idx="400">0.050286310907823997</cx:pt>
          <cx:pt idx="401">-0.00029473533755558701</cx:pt>
          <cx:pt idx="402">-0.012155006696955699</cx:pt>
          <cx:pt idx="403">0.078914433495140698</cx:pt>
          <cx:pt idx="404">0.128030519943542</cx:pt>
          <cx:pt idx="405">0.15600582158697501</cx:pt>
          <cx:pt idx="406">0.055058929847716299</cx:pt>
          <cx:pt idx="407">0.019901169666124999</cx:pt>
          <cx:pt idx="408">0.059198116552241498</cx:pt>
          <cx:pt idx="409">0.044327234058256497</cx:pt>
          <cx:pt idx="410">0.078697817968310907</cx:pt>
          <cx:pt idx="411">0.0277937881154347</cx:pt>
          <cx:pt idx="412">-0.059376422660808198</cx:pt>
          <cx:pt idx="413">-0.0308618830183288</cx:pt>
          <cx:pt idx="414">0.031648713560998798</cx:pt>
          <cx:pt idx="415">0.055435247033525301</cx:pt>
          <cx:pt idx="416">0.065550131873889597</cx:pt>
          <cx:pt idx="417">0.030927517931572598</cx:pt>
          <cx:pt idx="418">0.0038925243762524299</cx:pt>
          <cx:pt idx="419">-0.00147245244360156</cx:pt>
          <cx:pt idx="420">-0.00022023371987019201</cx:pt>
          <cx:pt idx="421">-0.00044611237716034302</cx:pt>
          <cx:pt idx="422">0.0020928090494772402</cx:pt>
          <cx:pt idx="423">0.0103979998678783</cx:pt>
          <cx:pt idx="424">-0.029582625960201801</cx:pt>
          <cx:pt idx="425">-0.022672167814194</cx:pt>
          <cx:pt idx="426">0.017161728127850301</cx:pt>
          <cx:pt idx="427">0.025066181963592501</cx:pt>
          <cx:pt idx="428">-0.0369016672580285</cx:pt>
          <cx:pt idx="429">-0.056519325386011898</cx:pt>
          <cx:pt idx="430">-0.0449408121181544</cx:pt>
          <cx:pt idx="431">-0.0442935101709966</cx:pt>
          <cx:pt idx="432">0.0441588352210796</cx:pt>
          <cx:pt idx="433">0.074664027710671405</cx:pt>
          <cx:pt idx="434">0.0311443177072038</cx:pt>
          <cx:pt idx="435">0.058015464629432897</cx:pt>
          <cx:pt idx="436">0.071538948959428902</cx:pt>
          <cx:pt idx="437">0.070570945261774001</cx:pt>
          <cx:pt idx="438">0.075176798380610296</cx:pt>
          <cx:pt idx="439">0.013833057241304399</cx:pt>
          <cx:pt idx="440">-0.059507254760667101</cx:pt>
          <cx:pt idx="441">-0.065744403176628302</cx:pt>
          <cx:pt idx="442">0.0068870275663656597</cx:pt>
          <cx:pt idx="443">0.048773511430770501</cx:pt>
          <cx:pt idx="444">0.072281396121628705</cx:pt>
          <cx:pt idx="445">0.057034218657535198</cx:pt>
          <cx:pt idx="446">0.0115424512861073</cx:pt>
          <cx:pt idx="447">0.0067055005930936303</cx:pt>
          <cx:pt idx="448">0.00021773171858028</cx:pt>
          <cx:pt idx="449">-6.9055634714214803e-05</cx:pt>
          <cx:pt idx="450">0.00101596454277137</cx:pt>
          <cx:pt idx="451">-0.00056239956481396501</cx:pt>
          <cx:pt idx="452">-0.0561603960665428</cx:pt>
          <cx:pt idx="453">-0.030851529303758399</cx:pt>
          <cx:pt idx="454">0.019890624606840199</cx:pt>
          <cx:pt idx="455">0.025098534187939</cx:pt>
          <cx:pt idx="456">-0.055043765500728398</cx:pt>
          <cx:pt idx="457">-0.039785148803187002</cx:pt>
          <cx:pt idx="458">-0.030522262539208499</cx:pt>
          <cx:pt idx="459">-0.0049430813895893003</cx:pt>
          <cx:pt idx="460">0.0114053385736042</cx:pt>
          <cx:pt idx="461">0.016868651846628498</cx:pt>
          <cx:pt idx="462">0.048516638000105999</cx:pt>
          <cx:pt idx="463">0.108806282075571</cx:pt>
          <cx:pt idx="464">0.126571780235848</cx:pt>
          <cx:pt idx="465">0.17390818296639701</cx:pt>
          <cx:pt idx="466">0.0824400976655906</cx:pt>
          <cx:pt idx="467">-0.0033529990014357501</cx:pt>
          <cx:pt idx="468">-0.035752866203034701</cx:pt>
          <cx:pt idx="469">0.00092188212440659197</cx:pt>
          <cx:pt idx="470">0.036430162279199402</cx:pt>
          <cx:pt idx="471">0.059226853478763698</cx:pt>
          <cx:pt idx="472">0.029399521355288401</cx:pt>
          <cx:pt idx="473">0.0671304429703697</cx:pt>
          <cx:pt idx="474">0.015699808422922502</cx:pt>
          <cx:pt idx="475">0.00014347298492360999</cx:pt>
          <cx:pt idx="476">-0.00096049127897020604</cx:pt>
          <cx:pt idx="477">0.00040925662624866901</cx:pt>
          <cx:pt idx="478">0.0083996180555407293</cx:pt>
          <cx:pt idx="479">-0.0078683951398835893</cx:pt>
          <cx:pt idx="480">-0.036166179867046601</cx:pt>
          <cx:pt idx="481">-0.016482069754694101</cx:pt>
          <cx:pt idx="482">-0.00040236789915894998</cx:pt>
          <cx:pt idx="483">0.0253127684720812</cx:pt>
          <cx:pt idx="484">0.0138481670582472</cx:pt>
          <cx:pt idx="485">-0.017732069880365402</cx:pt>
          <cx:pt idx="486">-0.0366331559016023</cx:pt>
          <cx:pt idx="487">0.028899774777106601</cx:pt>
          <cx:pt idx="488">0.055663388153850503</cx:pt>
          <cx:pt idx="489">0.0261275630908765</cx:pt>
          <cx:pt idx="490">0.034633250283921502</cx:pt>
          <cx:pt idx="491">0.044214075735259997</cx:pt>
          <cx:pt idx="492">0.121438734640337</cx:pt>
          <cx:pt idx="493">0.140604027049271</cx:pt>
          <cx:pt idx="494">0.13570433809744301</cx:pt>
          <cx:pt idx="495">-0.019026646136764601</cx:pt>
          <cx:pt idx="496">-0.0199196802117176</cx:pt>
          <cx:pt idx="497">0.024482075185372501</cx:pt>
          <cx:pt idx="498">-0.026880946455682501</cx:pt>
          <cx:pt idx="499">-0.0034943090833447002</cx:pt>
          <cx:pt idx="500">-0.0022334652259441501</cx:pt>
          <cx:pt idx="501">0.037802528433525599</cx:pt>
          <cx:pt idx="502">0.000151802580628918</cx:pt>
          <cx:pt idx="503">0.00215376606885104</cx:pt>
          <cx:pt idx="504">-0.00026043142790044</cx:pt>
          <cx:pt idx="505">0.00069495766206872499</cx:pt>
          <cx:pt idx="506">0.0055110264590312501</cx:pt>
          <cx:pt idx="507">-0.0022664375062447701</cx:pt>
          <cx:pt idx="508">0.0062763659903145603</cx:pt>
          <cx:pt idx="509">-0.017990583609486799</cx:pt>
          <cx:pt idx="510">-0.036887854993096797</cx:pt>
          <cx:pt idx="511">0.048053537780620902</cx:pt>
          <cx:pt idx="512">0.039406562244971501</cx:pt>
          <cx:pt idx="513">0.018639225652279899</cx:pt>
          <cx:pt idx="514">-0.0292434336806273</cx:pt>
          <cx:pt idx="515">-0.0040472152312356104</cx:pt>
          <cx:pt idx="516">0.066182797565415993</cx:pt>
          <cx:pt idx="517">0.066438461453910705</cx:pt>
          <cx:pt idx="518">0.090016804374130996</cx:pt>
          <cx:pt idx="519">0.071265407789927598</cx:pt>
          <cx:pt idx="520">0.118254869240833</cx:pt>
          <cx:pt idx="521">0.093352094181758896</cx:pt>
          <cx:pt idx="522">0.103284309196624</cx:pt>
          <cx:pt idx="523">0.024750075467918801</cx:pt>
          <cx:pt idx="524">-0.034525851041411398</cx:pt>
          <cx:pt idx="525">-0.039257543440965499</cx:pt>
          <cx:pt idx="526">-0.047277878963368797</cx:pt>
          <cx:pt idx="527">0.020447332461861801</cx:pt>
          <cx:pt idx="528">0.016885452302683901</cx:pt>
          <cx:pt idx="529">0.0224088851172079</cx:pt>
          <cx:pt idx="530">0.00064875577744374295</cx:pt>
          <cx:pt idx="531">0.00083042294303116199</cx:pt>
          <cx:pt idx="532">-0.00018307791917260101</cx:pt>
          <cx:pt idx="533">-0.00092212870072293598</cx:pt>
          <cx:pt idx="534">0.000109007433400116</cx:pt>
          <cx:pt idx="535">0.0105956774029478</cx:pt>
          <cx:pt idx="536">0.031548815536668801</cx:pt>
          <cx:pt idx="537">0.00321557153595362</cx:pt>
          <cx:pt idx="538">-0.025440773078933099</cx:pt>
          <cx:pt idx="539">0.0193298427853161</cx:pt>
          <cx:pt idx="540">0.023877516576479501</cx:pt>
          <cx:pt idx="541">-0.0030420501279738998</cx:pt>
          <cx:pt idx="542">-0.039990546831663698</cx:pt>
          <cx:pt idx="543">-0.0275458496627062</cx:pt>
          <cx:pt idx="544">0.010414186057772799</cx:pt>
          <cx:pt idx="545">0.013575973777942099</cx:pt>
          <cx:pt idx="546">0.14756658121207</cx:pt>
          <cx:pt idx="547">0.14258744887803401</cx:pt>
          <cx:pt idx="548">0.083508513815767002</cx:pt>
          <cx:pt idx="549">0.081173839853467197</cx:pt>
          <cx:pt idx="550">0.079476976327284496</cx:pt>
          <cx:pt idx="551">0.017722927625943699</cx:pt>
          <cx:pt idx="552">0.0098480108511992195</cx:pt>
          <cx:pt idx="553">-0.0091839940117597503</cx:pt>
          <cx:pt idx="554">-0.013617865780632401</cx:pt>
          <cx:pt idx="555">-0.0036984606598823499</cx:pt>
          <cx:pt idx="556">0.0055784833095442101</cx:pt>
          <cx:pt idx="557">0.015176405195848799</cx:pt>
          <cx:pt idx="558">0.011393221484397699</cx:pt>
          <cx:pt idx="559">-0.00040989042219276002</cx:pt>
          <cx:pt idx="560">0.00012735073017870201</cx:pt>
          <cx:pt idx="561">0.00034157103431467901</cx:pt>
          <cx:pt idx="562">0.0069982334382117</cx:pt>
          <cx:pt idx="563">0.021044976684824999</cx:pt>
          <cx:pt idx="564">0.0269999282585031</cx:pt>
          <cx:pt idx="565">0.0105963627039047</cx:pt>
          <cx:pt idx="566">-0.049367613437396998</cx:pt>
          <cx:pt idx="567">0.0220641751675364</cx:pt>
          <cx:pt idx="568">0.020760381701877498</cx:pt>
          <cx:pt idx="569">-0.045815657554128898</cx:pt>
          <cx:pt idx="570">-0.015273622393493501</cx:pt>
          <cx:pt idx="571">-0.0108037429879312</cx:pt>
          <cx:pt idx="572">-0.020881634096450798</cx:pt>
          <cx:pt idx="573">-0.040204075180810199</cx:pt>
          <cx:pt idx="574">0.015158019672332801</cx:pt>
          <cx:pt idx="575">0.027296130518787501</cx:pt>
          <cx:pt idx="576">0.0155524412949589</cx:pt>
          <cx:pt idx="577">0.022892663320398701</cx:pt>
          <cx:pt idx="578">0.047422336175853903</cx:pt>
          <cx:pt idx="579">-0.028138307660031801</cx:pt>
          <cx:pt idx="580">0.0277170311065945</cx:pt>
          <cx:pt idx="581">0.013624058034973401</cx:pt>
          <cx:pt idx="582">-0.0150298456365418</cx:pt>
          <cx:pt idx="583">-0.034109540959898599</cx:pt>
          <cx:pt idx="584">-0.029944959828144199</cx:pt>
          <cx:pt idx="585">0.0023023654981513199</cx:pt>
          <cx:pt idx="586">0.0054383060637374202</cx:pt>
          <cx:pt idx="587">0.00044627251395358802</cx:pt>
          <cx:pt idx="588">-0.00023664706426907299</cx:pt>
          <cx:pt idx="589">-0.00031797239726189902</cx:pt>
          <cx:pt idx="590">0.0105369331269394</cx:pt>
          <cx:pt idx="591">0.022425307294344901</cx:pt>
          <cx:pt idx="592">0.019798346582700199</cx:pt>
          <cx:pt idx="593">0.041280145536247197</cx:pt>
          <cx:pt idx="594">0.0185101848523175</cx:pt>
          <cx:pt idx="595">-0.022609385339684099</cx:pt>
          <cx:pt idx="596">-0.040094326065927097</cx:pt>
          <cx:pt idx="597">-0.0440240256313165</cx:pt>
          <cx:pt idx="598">-0.0185668408160438</cx:pt>
          <cx:pt idx="599">-0.058239114404031303</cx:pt>
          <cx:pt idx="600">-0.056339022178869699</cx:pt>
          <cx:pt idx="601">-0.050476462975740703</cx:pt>
          <cx:pt idx="602">-0.066877298344372796</cx:pt>
          <cx:pt idx="603">-0.12427007835777</cx:pt>
          <cx:pt idx="604">-0.079622504541236802</cx:pt>
          <cx:pt idx="605">-0.016116284880523302</cx:pt>
          <cx:pt idx="606">-0.0155151074750453</cx:pt>
          <cx:pt idx="607">-0.046747081885911597</cx:pt>
          <cx:pt idx="608">-0.035651837434031303</cx:pt>
          <cx:pt idx="609">-0.014945929140638199</cx:pt>
          <cx:pt idx="610">-0.010392425628820701</cx:pt>
          <cx:pt idx="611">-0.0321755279539407</cx:pt>
          <cx:pt idx="612">-0.049349447610797403</cx:pt>
          <cx:pt idx="613">0.0050519425556960701</cx:pt>
          <cx:pt idx="614">0.012816720420703399</cx:pt>
          <cx:pt idx="615">0.000707041762963054</cx:pt>
          <cx:pt idx="616">-0.00032379761831029399</cx:pt>
          <cx:pt idx="617">-0.00029831683861338801</cx:pt>
          <cx:pt idx="618">0.00066419758743967302</cx:pt>
          <cx:pt idx="619">0.0028458064596746302</cx:pt>
          <cx:pt idx="620">-0.0075148701867211801</cx:pt>
          <cx:pt idx="621">-0.016055040677422201</cx:pt>
          <cx:pt idx="622">-0.0203528514812415</cx:pt>
          <cx:pt idx="623">-0.046758569484256898</cx:pt>
          <cx:pt idx="624">-0.073210473231448706</cx:pt>
          <cx:pt idx="625">-0.048010848876412902</cx:pt>
          <cx:pt idx="626">-0.0422794265848822</cx:pt>
          <cx:pt idx="627">-0.101311184054532</cx:pt>
          <cx:pt idx="628">-0.085915949979563894</cx:pt>
          <cx:pt idx="629">-0.070408046009152001</cx:pt>
          <cx:pt idx="630">-0.14613364790434399</cx:pt>
          <cx:pt idx="631">-0.15667402452309601</cx:pt>
          <cx:pt idx="632">-0.159233813633193</cx:pt>
          <cx:pt idx="633">-0.120201436837835</cx:pt>
          <cx:pt idx="634">-0.100447490547961</cx:pt>
          <cx:pt idx="635">-0.081230242840069397</cx:pt>
          <cx:pt idx="636">-0.038386383900608598</cx:pt>
          <cx:pt idx="637">0.00765964314618507</cx:pt>
          <cx:pt idx="638">0.00046194598337258601</cx:pt>
          <cx:pt idx="639">-0.050645563523350701</cx:pt>
          <cx:pt idx="640">-0.037728141816071301</cx:pt>
          <cx:pt idx="641">-0.0055084817135203096</cx:pt>
          <cx:pt idx="642">-0.00124315402224864</cx:pt>
          <cx:pt idx="643">0.00012915830153005099</cx:pt>
          <cx:pt idx="644">0.00036235408909669298</cx:pt>
          <cx:pt idx="645">0.00019153518612381301</cx:pt>
          <cx:pt idx="646">-0.000367490112349199</cx:pt>
          <cx:pt idx="647">0.00242935905138013</cx:pt>
          <cx:pt idx="648">-0.012648795957329</cx:pt>
          <cx:pt idx="649">-0.044747168633397401</cx:pt>
          <cx:pt idx="650">-0.060851800441706502</cx:pt>
          <cx:pt idx="651">-0.073907457647548594</cx:pt>
          <cx:pt idx="652">-0.082735712653917604</cx:pt>
          <cx:pt idx="653">-0.098799610012158201</cx:pt>
          <cx:pt idx="654">-0.090625619701886095</cx:pt>
          <cx:pt idx="655">-0.10045546844405399</cx:pt>
          <cx:pt idx="656">-0.055597747460995502</cx:pt>
          <cx:pt idx="657">-0.123086846138229</cx:pt>
          <cx:pt idx="658">-0.133219072914387</cx:pt>
          <cx:pt idx="659">-0.16967496489550701</cx:pt>
          <cx:pt idx="660">-0.17754824228494301</cx:pt>
          <cx:pt idx="661">-0.17836936304525799</cx:pt>
          <cx:pt idx="662">-0.101950749060711</cx:pt>
          <cx:pt idx="663">-0.067219526467210203</cx:pt>
          <cx:pt idx="664">-0.025453646826210499</cx:pt>
          <cx:pt idx="665">0.031634035132929998</cx:pt>
          <cx:pt idx="666">0.0225483669719138</cx:pt>
          <cx:pt idx="667">-0.017917577688698099</cx:pt>
          <cx:pt idx="668">-0.039808300784968803</cx:pt>
          <cx:pt idx="669">-0.0061240272628996497</cx:pt>
          <cx:pt idx="670">-0.00092026648866203997</cx:pt>
          <cx:pt idx="671">-0.00047198930029213298</cx:pt>
          <cx:pt idx="672">0.000473441664826129</cx:pt>
          <cx:pt idx="673">2.6953167278218601e-05</cx:pt>
          <cx:pt idx="674">-0.00020241878613951601</cx:pt>
          <cx:pt idx="675">-0.00131609779824758</cx:pt>
          <cx:pt idx="676">-0.00924347436903733</cx:pt>
          <cx:pt idx="677">-0.032928330221560199</cx:pt>
          <cx:pt idx="678">-0.065739172452098801</cx:pt>
          <cx:pt idx="679">-0.064814291036459207</cx:pt>
          <cx:pt idx="680">-0.093685491026554102</cx:pt>
          <cx:pt idx="681">-0.091624259154474294</cx:pt>
          <cx:pt idx="682">-0.080366199598727206</cx:pt>
          <cx:pt idx="683">-0.054463529390545697</cx:pt>
          <cx:pt idx="684">-0.048016827167486301</cx:pt>
          <cx:pt idx="685">-0.083997457112725396</cx:pt>
          <cx:pt idx="686">-0.084728564236595402</cx:pt>
          <cx:pt idx="687">-0.087952246161860495</cx:pt>
          <cx:pt idx="688">-0.074387743081035601</cx:pt>
          <cx:pt idx="689">-0.051921836822809798</cx:pt>
          <cx:pt idx="690">-0.039059502035643102</cx:pt>
          <cx:pt idx="691">-0.020406388070086701</cx:pt>
          <cx:pt idx="692">-0.0092054431204382607</cx:pt>
          <cx:pt idx="693">0.0247319210551812</cx:pt>
          <cx:pt idx="694">0.0244354986143735</cx:pt>
          <cx:pt idx="695">-0.000111840243542746</cx:pt>
          <cx:pt idx="696">0.0020551227688408199</cx:pt>
          <cx:pt idx="697">0.00054121547043936699</cx:pt>
          <cx:pt idx="698">0.00041114885195108798</cx:pt>
          <cx:pt idx="699">-0.00090547364216673901</cx:pt>
          <cx:pt idx="700">-0.000187394616302596</cx:pt>
          <cx:pt idx="701">-0.000116104714938362</cx:pt>
          <cx:pt idx="702">0.00053726873274547197</cx:pt>
          <cx:pt idx="703">-0.00110823653750886</cx:pt>
          <cx:pt idx="704">-0.0024754165777401802</cx:pt>
          <cx:pt idx="705">-0.0073367752016668796</cx:pt>
          <cx:pt idx="706">-0.016919485680249601</cx:pt>
          <cx:pt idx="707">-0.035183363325881498</cx:pt>
          <cx:pt idx="708">-0.060548710934068897</cx:pt>
          <cx:pt idx="709">-0.054105618972079897</cx:pt>
          <cx:pt idx="710">-0.032100851908884197</cx:pt>
          <cx:pt idx="711">-0.026063102776774299</cx:pt>
          <cx:pt idx="712">-0.028563250969235902</cx:pt>
          <cx:pt idx="713">-0.056544172734702101</cx:pt>
          <cx:pt idx="714">-0.071094080683754599</cx:pt>
          <cx:pt idx="715">-0.031473218039253299</cx:pt>
          <cx:pt idx="716">-0.046640545135191502</cx:pt>
          <cx:pt idx="717">-0.028952101299046198</cx:pt>
          <cx:pt idx="718">-0.043758141246909202</cx:pt>
          <cx:pt idx="719">-0.082068647475566497</cx:pt>
          <cx:pt idx="720">-0.047801317415204297</cx:pt>
          <cx:pt idx="721">-0.00068771803286243405</cx:pt>
          <cx:pt idx="722">0.0152274233315337</cx:pt>
          <cx:pt idx="723">0.014614951302261999</cx:pt>
          <cx:pt idx="724">0.0041821655800047498</cx:pt>
          <cx:pt idx="725">-0.00047451727583566901</cx:pt>
          <cx:pt idx="726">0.000477950898583284</cx:pt>
          <cx:pt idx="727">-0.00053550058712177595</cx:pt>
          <cx:pt idx="728">-0.00038628672615117799</cx:pt>
          <cx:pt idx="729">-0.00062604474491523201</cx:pt>
          <cx:pt idx="730">4.41065944316338e-05</cx:pt>
          <cx:pt idx="731">0.00094385212324837604</cx:pt>
          <cx:pt idx="732">0.00078605614840347097</cx:pt>
          <cx:pt idx="733">-0.0047399429056436898</cx:pt>
          <cx:pt idx="734">-0.0058281164236557003</cx:pt>
          <cx:pt idx="735">-0.0060630517301582896</cx:pt>
          <cx:pt idx="736">-0.017406054281259499</cx:pt>
          <cx:pt idx="737">-0.0156215410984967</cx:pt>
          <cx:pt idx="738">-0.00035492753115460798</cx:pt>
          <cx:pt idx="739">0.0043627991395340003</cx:pt>
          <cx:pt idx="740">-0.0071834083186935998</cx:pt>
          <cx:pt idx="741">-0.0225114403086497</cx:pt>
          <cx:pt idx="742">-0.024084512732289901</cx:pt>
          <cx:pt idx="743">-0.030403153547685299</cx:pt>
          <cx:pt idx="744">-0.027424111836218599</cx:pt>
          <cx:pt idx="745">-0.0298433786830225</cx:pt>
          <cx:pt idx="746">-0.027360826531042701</cx:pt>
          <cx:pt idx="747">-0.0254728760519424</cx:pt>
          <cx:pt idx="748">-0.0171596493853023</cx:pt>
          <cx:pt idx="749">-0.0123654577187322</cx:pt>
          <cx:pt idx="750">-0.0068538720235653897</cx:pt>
          <cx:pt idx="751">0.00067863779015438902</cx:pt>
          <cx:pt idx="752">-0.00048448611786603498</cx:pt>
          <cx:pt idx="753">-0.000112586495554997</cx:pt>
          <cx:pt idx="754">0.00049696256507250397</cx:pt>
          <cx:pt idx="755">0.000162087047995413</cx:pt>
          <cx:pt idx="756">-0.000107671582858148</cx:pt>
          <cx:pt idx="757">-0.00077315350900039495</cx:pt>
          <cx:pt idx="758">8.2547085585678797e-05</cx:pt>
          <cx:pt idx="759">-0.00061030776020289904</cx:pt>
          <cx:pt idx="760">-0.00047311356521938599</cx:pt>
          <cx:pt idx="761">0.00086319806762236704</cx:pt>
          <cx:pt idx="762">-0.00127194116868474</cx:pt>
          <cx:pt idx="763">-0.0024883673397022399</cx:pt>
          <cx:pt idx="764">-0.0033124502609629199</cx:pt>
          <cx:pt idx="765">-0.0016199116594344299</cx:pt>
          <cx:pt idx="766">-0.0024771148143819702</cx:pt>
          <cx:pt idx="767">-0.00127278666897128</cx:pt>
          <cx:pt idx="768">-0.00133334219036918</cx:pt>
          <cx:pt idx="769">-0.0038101020134059102</cx:pt>
          <cx:pt idx="770">-0.0060761984966445099</cx:pt>
          <cx:pt idx="771">-0.00398915343588261</cx:pt>
          <cx:pt idx="772">-0.0049716312308225197</cx:pt>
          <cx:pt idx="773">-0.0094231065226945097</cx:pt>
          <cx:pt idx="774">-0.017327240527665499</cx:pt>
          <cx:pt idx="775">-0.0045963172067275699</cx:pt>
          <cx:pt idx="776">-0.00036188143246707998</cx:pt>
          <cx:pt idx="777">-0.0020862726496755401</cx:pt>
          <cx:pt idx="778">-0.0055552085434149899</cx:pt>
          <cx:pt idx="779">-0.0011587397139348199</cx:pt>
          <cx:pt idx="780">0.00034159148747445401</cx:pt>
          <cx:pt idx="781">0.00053801956988980195</cx:pt>
          <cx:pt idx="782">-0.000595396746897303</cx:pt>
          <cx:pt idx="783">6.9386517416496695e-05</cx:pt>
          <cx:pt idx="784">0.001456481471722295</cx:pt>
          <cx:pt idx="785">0.0089282931666013754</cx:pt>
          <cx:pt idx="786">0.0039643482231215997</cx:pt>
          <cx:pt idx="787">-0.0088463213715623754</cx:pt>
          <cx:pt idx="788">-0.0069731722545201503</cx:pt>
          <cx:pt idx="789">0.0083270745187767996</cx:pt>
          <cx:pt idx="790">-0.0090985461293594007</cx:pt>
          <cx:pt idx="791">-0.0138562485059442</cx:pt>
          <cx:pt idx="792">-0.014969710305142174</cx:pt>
          <cx:pt idx="793">-0.0202133810693081</cx:pt>
          <cx:pt idx="794">-0.026656085616552</cx:pt>
          <cx:pt idx="795">-0.017259392766393249</cx:pt>
          <cx:pt idx="796">-0.0063764687671242996</cx:pt>
          <cx:pt idx="797">-0.0074302990745166502</cx:pt>
          <cx:pt idx="798">-0.0066322484076469001</cx:pt>
          <cx:pt idx="799">-0.016028014956578324</cx:pt>
          <cx:pt idx="800">-0.02860994630834025</cx:pt>
          <cx:pt idx="801">-0.004136103732556475</cx:pt>
          <cx:pt idx="802">-0.0061999616805399503</cx:pt>
          <cx:pt idx="803">-0.010480128564631574</cx:pt>
          <cx:pt idx="804">-0.0112674952993443</cx:pt>
          <cx:pt idx="805">0.0024125541594931352</cx:pt>
          <cx:pt idx="806">0.0089318061591403004</cx:pt>
          <cx:pt idx="807">0.004172575596194425</cx:pt>
          <cx:pt idx="808">0.0021076915429194027</cx:pt>
          <cx:pt idx="809">0.00102469725964635</cx:pt>
          <cx:pt idx="810">5.248327537350375e-05</cx:pt>
          <cx:pt idx="811">0.00013406823824231451</cx:pt>
          <cx:pt idx="812">-0.0008663901835684575</cx:pt>
          <cx:pt idx="813">0.003597885015517725</cx:pt>
          <cx:pt idx="814">0.0077003853916579254</cx:pt>
          <cx:pt idx="815">0.003060967579210875</cx:pt>
          <cx:pt idx="816">0.0022814837908379524</cx:pt>
          <cx:pt idx="817">0.0064738537375973251</cx:pt>
          <cx:pt idx="818">-2.3237512295730198e-05</cx:pt>
          <cx:pt idx="819">-0.0083015148269318002</cx:pt>
          <cx:pt idx="820">-0.025884023548377998</cx:pt>
          <cx:pt idx="821">-0.028985917102941749</cx:pt>
          <cx:pt idx="822">-0.024398525199158975</cx:pt>
          <cx:pt idx="823">-0.0050586246147388998</cx:pt>
          <cx:pt idx="824">-0.004392927605341</cx:pt>
          <cx:pt idx="825">-0.0069700808091894498</cx:pt>
          <cx:pt idx="826">0.0017644964248277151</cx:pt>
          <cx:pt idx="827">0.0023622864535343025</cx:pt>
          <cx:pt idx="828">-0.0062158783190194499</cx:pt>
          <cx:pt idx="829">0.003900225781145425</cx:pt>
          <cx:pt idx="830">-0.0041693518689487003</cx:pt>
          <cx:pt idx="831">-0.016104486698495051</cx:pt>
          <cx:pt idx="832">-0.014978463113844525</cx:pt>
          <cx:pt idx="833">-0.010691004196439676</cx:pt>
          <cx:pt idx="834">-0.0037429103912846001</cx:pt>
          <cx:pt idx="835">-0.00082162675634563499</cx:pt>
          <cx:pt idx="836">-0.00021077038238731576</cx:pt>
          <cx:pt idx="837">0.00019580215915032101</cx:pt>
          <cx:pt idx="838">-0.00018573391853170951</cx:pt>
          <cx:pt idx="839">-0.00070847550389430505</cx:pt>
          <cx:pt idx="840">-0.0027172054145001498</cx:pt>
          <cx:pt idx="841">-0.0034913285572063749</cx:pt>
          <cx:pt idx="842">0.00057370529896776502</cx:pt>
          <cx:pt idx="843">-0.0064972799061079247</cx:pt>
          <cx:pt idx="844">0.0094857056880017498</cx:pt>
          <cx:pt idx="845">-0.00348745288832115</cx:pt>
          <cx:pt idx="846">-0.0086734631625786252</cx:pt>
          <cx:pt idx="847">-0.018149112639657024</cx:pt>
          <cx:pt idx="848">-0.029170760595110749</cx:pt>
          <cx:pt idx="849">-0.027187971559317001</cx:pt>
          <cx:pt idx="850">-0.016831660605053974</cx:pt>
          <cx:pt idx="851">0.0025717944297801252</cx:pt>
          <cx:pt idx="852">0.013411386484964176</cx:pt>
          <cx:pt idx="853">0.0070706515944802747</cx:pt>
          <cx:pt idx="854">0.0090071631000671008</cx:pt>
          <cx:pt idx="855">0.00013762820751049375</cx:pt>
          <cx:pt idx="856">-0.010546257793005651</cx:pt>
          <cx:pt idx="857">0.0094263259425777998</cx:pt>
          <cx:pt idx="858">0.00095648802394687499</cx:pt>
          <cx:pt idx="859">-0.012391599721276051</cx:pt>
          <cx:pt idx="860">-0.013955586256962825</cx:pt>
          <cx:pt idx="861">-0.0046367498889170753</cx:pt>
          <cx:pt idx="862">-0.010860299781137325</cx:pt>
          <cx:pt idx="863">-0.0047659043364124002</cx:pt>
          <cx:pt idx="864">-0.0025596041294837502</cx:pt>
          <cx:pt idx="865">-0.000104367855287923</cx:pt>
          <cx:pt idx="866">-0.00017668385878504526</cx:pt>
          <cx:pt idx="867">-0.0018661757436550775</cx:pt>
          <cx:pt idx="868">-0.0055047256497943748</cx:pt>
          <cx:pt idx="869">-0.0017262110564693226</cx:pt>
          <cx:pt idx="870">0.0011460969546770051</cx:pt>
          <cx:pt idx="871">0.0050953938531788003</cx:pt>
          <cx:pt idx="872">0.0122749782615575</cx:pt>
          <cx:pt idx="873">0.0028858966211513749</cx:pt>
          <cx:pt idx="874">-0.0082150019376439256</cx:pt>
          <cx:pt idx="875">-0.025246015386002501</cx:pt>
          <cx:pt idx="876">-0.024299514635238349</cx:pt>
          <cx:pt idx="877">-0.023713910939850851</cx:pt>
          <cx:pt idx="878">-0.016615452483435902</cx:pt>
          <cx:pt idx="879">0.0047430299145572504</cx:pt>
          <cx:pt idx="880">0.021588866714292675</cx:pt>
          <cx:pt idx="881">0.011570152065935174</cx:pt>
          <cx:pt idx="882">0.012953617806085</cx:pt>
          <cx:pt idx="883">-0.01422241853197825</cx:pt>
          <cx:pt idx="884">0.001456481471722295</cx:pt>
          <cx:pt idx="885">0.0089282931666013754</cx:pt>
          <cx:pt idx="886">0.0039643482231215997</cx:pt>
          <cx:pt idx="887">-0.0088463213715623754</cx:pt>
          <cx:pt idx="888">-0.0069731722545201503</cx:pt>
          <cx:pt idx="889">0.0083270745187767996</cx:pt>
          <cx:pt idx="890">-0.0090985461293594007</cx:pt>
          <cx:pt idx="891">-0.0138562485059442</cx:pt>
          <cx:pt idx="892">-0.014969710305142174</cx:pt>
          <cx:pt idx="893">-0.0202133810693081</cx:pt>
          <cx:pt idx="894">-0.026656085616552</cx:pt>
          <cx:pt idx="895">-0.017259392766393249</cx:pt>
          <cx:pt idx="896">-0.0063764687671242996</cx:pt>
          <cx:pt idx="897">-0.0074302990745166502</cx:pt>
          <cx:pt idx="898">-0.0066322484076469001</cx:pt>
          <cx:pt idx="899">-0.016028014956578324</cx:pt>
          <cx:pt idx="900">-0.02860994630834025</cx:pt>
          <cx:pt idx="901">-0.004136103732556475</cx:pt>
          <cx:pt idx="902">-0.0061999616805399503</cx:pt>
          <cx:pt idx="903">-0.010480128564631574</cx:pt>
          <cx:pt idx="904">-0.0112674952993443</cx:pt>
          <cx:pt idx="905">0.0024125541594931352</cx:pt>
          <cx:pt idx="906">0.0089318061591403004</cx:pt>
          <cx:pt idx="907">0.004172575596194425</cx:pt>
          <cx:pt idx="908">0.0021076915429194027</cx:pt>
          <cx:pt idx="909">0.00102469725964635</cx:pt>
          <cx:pt idx="910">5.248327537350375e-05</cx:pt>
          <cx:pt idx="911">0.00013406823824231451</cx:pt>
          <cx:pt idx="912">-0.0008663901835684575</cx:pt>
          <cx:pt idx="913">0.003597885015517725</cx:pt>
          <cx:pt idx="914">0.0077003853916579254</cx:pt>
          <cx:pt idx="915">0.003060967579210875</cx:pt>
          <cx:pt idx="916">0.0022814837908379524</cx:pt>
          <cx:pt idx="917">0.0064738537375973251</cx:pt>
          <cx:pt idx="918">-2.3237512295730198e-05</cx:pt>
          <cx:pt idx="919">-0.0083015148269318002</cx:pt>
          <cx:pt idx="920">-0.025884023548377998</cx:pt>
          <cx:pt idx="921">-0.028985917102941749</cx:pt>
          <cx:pt idx="922">-0.024398525199158975</cx:pt>
          <cx:pt idx="923">-0.0050586246147388998</cx:pt>
          <cx:pt idx="924">-0.004392927605341</cx:pt>
          <cx:pt idx="925">-0.0069700808091894498</cx:pt>
          <cx:pt idx="926">0.0017644964248277151</cx:pt>
          <cx:pt idx="927">0.0023622864535343025</cx:pt>
          <cx:pt idx="928">-0.0062158783190194499</cx:pt>
          <cx:pt idx="929">0.003900225781145425</cx:pt>
          <cx:pt idx="930">-0.0041693518689487003</cx:pt>
          <cx:pt idx="931">-0.016104486698495051</cx:pt>
          <cx:pt idx="932">-0.014978463113844525</cx:pt>
          <cx:pt idx="933">-0.010691004196439676</cx:pt>
          <cx:pt idx="934">-0.0037429103912846001</cx:pt>
          <cx:pt idx="935">-0.00082162675634563499</cx:pt>
          <cx:pt idx="936">-0.00021077038238731576</cx:pt>
          <cx:pt idx="937">0.00019580215915032101</cx:pt>
          <cx:pt idx="938">-0.00018573391853170951</cx:pt>
          <cx:pt idx="939">-0.00070847550389430505</cx:pt>
          <cx:pt idx="940">-0.0027172054145001498</cx:pt>
          <cx:pt idx="941">-0.0034913285572063749</cx:pt>
          <cx:pt idx="942">0.00057370529896776502</cx:pt>
          <cx:pt idx="943">-0.0064972799061079247</cx:pt>
          <cx:pt idx="944">0.0094857056880017498</cx:pt>
          <cx:pt idx="945">-0.00348745288832115</cx:pt>
          <cx:pt idx="946">-0.0086734631625786252</cx:pt>
          <cx:pt idx="947">-0.018149112639657024</cx:pt>
          <cx:pt idx="948">-0.029170760595110749</cx:pt>
          <cx:pt idx="949">-0.027187971559317001</cx:pt>
          <cx:pt idx="950">-0.016831660605053974</cx:pt>
          <cx:pt idx="951">0.0025717944297801252</cx:pt>
          <cx:pt idx="952">0.013411386484964176</cx:pt>
          <cx:pt idx="953">0.0070706515944802747</cx:pt>
          <cx:pt idx="954">0.0090071631000671008</cx:pt>
          <cx:pt idx="955">0.00013762820751049375</cx:pt>
          <cx:pt idx="956">-0.010546257793005651</cx:pt>
          <cx:pt idx="957">0.0094263259425777998</cx:pt>
          <cx:pt idx="958">0.00095648802394687499</cx:pt>
          <cx:pt idx="959">-0.012391599721276051</cx:pt>
          <cx:pt idx="960">-0.013955586256962825</cx:pt>
          <cx:pt idx="961">-0.0046367498889170753</cx:pt>
          <cx:pt idx="962">-0.010860299781137325</cx:pt>
          <cx:pt idx="963">-0.0047659043364124002</cx:pt>
          <cx:pt idx="964">-0.0025596041294837502</cx:pt>
          <cx:pt idx="965">-0.000104367855287923</cx:pt>
          <cx:pt idx="966">-0.00017668385878504526</cx:pt>
          <cx:pt idx="967">-0.0018661757436550775</cx:pt>
          <cx:pt idx="968">-0.0055047256497943748</cx:pt>
          <cx:pt idx="969">-0.0017262110564693226</cx:pt>
          <cx:pt idx="970">0.0011460969546770051</cx:pt>
          <cx:pt idx="971">0.0050953938531788003</cx:pt>
          <cx:pt idx="972">0.0122749782615575</cx:pt>
          <cx:pt idx="973">0.0028858966211513749</cx:pt>
          <cx:pt idx="974">-0.0082150019376439256</cx:pt>
          <cx:pt idx="975">-0.025246015386002501</cx:pt>
          <cx:pt idx="976">-0.024299514635238349</cx:pt>
          <cx:pt idx="977">-0.023713910939850851</cx:pt>
          <cx:pt idx="978">-0.016615452483435902</cx:pt>
          <cx:pt idx="979">0.0047430299145572504</cx:pt>
          <cx:pt idx="980">0.021588866714292675</cx:pt>
          <cx:pt idx="981">0.011570152065935174</cx:pt>
          <cx:pt idx="982">0.012953617806085</cx:pt>
          <cx:pt idx="983">-0.01422241853197825</cx:pt>
          <cx:pt idx="984">0.001456481471722295</cx:pt>
          <cx:pt idx="985">0.0089282931666013754</cx:pt>
          <cx:pt idx="986">0.0039643482231215997</cx:pt>
          <cx:pt idx="987">-0.0088463213715623754</cx:pt>
          <cx:pt idx="988">-0.0069731722545201503</cx:pt>
          <cx:pt idx="989">0.0083270745187767996</cx:pt>
          <cx:pt idx="990">-0.0090985461293594007</cx:pt>
          <cx:pt idx="991">-0.0138562485059442</cx:pt>
          <cx:pt idx="992">-0.014969710305142174</cx:pt>
          <cx:pt idx="993">-0.0202133810693081</cx:pt>
          <cx:pt idx="994">-0.026656085616552</cx:pt>
          <cx:pt idx="995">-0.017259392766393249</cx:pt>
          <cx:pt idx="996">-0.0063764687671242996</cx:pt>
          <cx:pt idx="997">-0.0074302990745166502</cx:pt>
          <cx:pt idx="998">-0.0066322484076469001</cx:pt>
          <cx:pt idx="999">-0.016028014956578324</cx:pt>
          <cx:pt idx="1000">-0.02860994630834025</cx:pt>
          <cx:pt idx="1001">-0.004136103732556475</cx:pt>
          <cx:pt idx="1002">-0.0061999616805399503</cx:pt>
          <cx:pt idx="1003">-0.010480128564631574</cx:pt>
          <cx:pt idx="1004">-0.0112674952993443</cx:pt>
          <cx:pt idx="1005">0.0024125541594931352</cx:pt>
          <cx:pt idx="1006">0.0089318061591403004</cx:pt>
          <cx:pt idx="1007">0.004172575596194425</cx:pt>
          <cx:pt idx="1008">0.0021076915429194027</cx:pt>
          <cx:pt idx="1009">0.00102469725964635</cx:pt>
          <cx:pt idx="1010">5.248327537350375e-05</cx:pt>
          <cx:pt idx="1011">0.00013406823824231451</cx:pt>
          <cx:pt idx="1012">-0.0008663901835684575</cx:pt>
          <cx:pt idx="1013">0.003597885015517725</cx:pt>
          <cx:pt idx="1014">0.0077003853916579254</cx:pt>
          <cx:pt idx="1015">0.003060967579210875</cx:pt>
          <cx:pt idx="1016">0.0022814837908379524</cx:pt>
          <cx:pt idx="1017">0.0064738537375973251</cx:pt>
          <cx:pt idx="1018">-2.3237512295730198e-05</cx:pt>
          <cx:pt idx="1019">-0.0083015148269318002</cx:pt>
          <cx:pt idx="1020">-0.025884023548377998</cx:pt>
          <cx:pt idx="1021">-0.028985917102941749</cx:pt>
          <cx:pt idx="1022">-0.024398525199158975</cx:pt>
          <cx:pt idx="1023">-0.0050586246147388998</cx:pt>
          <cx:pt idx="1024">-0.004392927605341</cx:pt>
          <cx:pt idx="1025">-0.0069700808091894498</cx:pt>
          <cx:pt idx="1026">0.0017644964248277151</cx:pt>
          <cx:pt idx="1027">0.0023622864535343025</cx:pt>
          <cx:pt idx="1028">-0.0062158783190194499</cx:pt>
          <cx:pt idx="1029">0.003900225781145425</cx:pt>
          <cx:pt idx="1030">-0.0041693518689487003</cx:pt>
          <cx:pt idx="1031">-0.016104486698495051</cx:pt>
          <cx:pt idx="1032">-0.014978463113844525</cx:pt>
          <cx:pt idx="1033">-0.010691004196439676</cx:pt>
          <cx:pt idx="1034">-0.0037429103912846001</cx:pt>
          <cx:pt idx="1035">-0.00082162675634563499</cx:pt>
          <cx:pt idx="1036">-0.00021077038238731576</cx:pt>
          <cx:pt idx="1037">0.00019580215915032101</cx:pt>
          <cx:pt idx="1038">-0.00018573391853170951</cx:pt>
          <cx:pt idx="1039">-0.00070847550389430505</cx:pt>
          <cx:pt idx="1040">-0.0027172054145001498</cx:pt>
          <cx:pt idx="1041">-0.0034913285572063749</cx:pt>
          <cx:pt idx="1042">0.00057370529896776502</cx:pt>
          <cx:pt idx="1043">-0.0064972799061079247</cx:pt>
          <cx:pt idx="1044">0.0094857056880017498</cx:pt>
          <cx:pt idx="1045">-0.00348745288832115</cx:pt>
          <cx:pt idx="1046">-0.0086734631625786252</cx:pt>
          <cx:pt idx="1047">-0.018149112639657024</cx:pt>
          <cx:pt idx="1048">-0.029170760595110749</cx:pt>
          <cx:pt idx="1049">-0.027187971559317001</cx:pt>
          <cx:pt idx="1050">-0.016831660605053974</cx:pt>
          <cx:pt idx="1051">0.0025717944297801252</cx:pt>
          <cx:pt idx="1052">0.013411386484964176</cx:pt>
          <cx:pt idx="1053">0.0070706515944802747</cx:pt>
          <cx:pt idx="1054">0.0090071631000671008</cx:pt>
          <cx:pt idx="1055">0.00013762820751049375</cx:pt>
          <cx:pt idx="1056">-0.010546257793005651</cx:pt>
          <cx:pt idx="1057">0.0094263259425777998</cx:pt>
          <cx:pt idx="1058">0.00095648802394687499</cx:pt>
          <cx:pt idx="1059">-0.012391599721276051</cx:pt>
          <cx:pt idx="1060">-0.013955586256962825</cx:pt>
          <cx:pt idx="1061">-0.0046367498889170753</cx:pt>
          <cx:pt idx="1062">-0.010860299781137325</cx:pt>
          <cx:pt idx="1063">-0.0047659043364124002</cx:pt>
          <cx:pt idx="1064">-0.0025596041294837502</cx:pt>
          <cx:pt idx="1065">-0.000104367855287923</cx:pt>
          <cx:pt idx="1066">-0.00017668385878504526</cx:pt>
          <cx:pt idx="1067">-0.0018661757436550775</cx:pt>
          <cx:pt idx="1068">-0.0055047256497943748</cx:pt>
          <cx:pt idx="1069">-0.0017262110564693226</cx:pt>
          <cx:pt idx="1070">0.0011460969546770051</cx:pt>
          <cx:pt idx="1071">0.0050953938531788003</cx:pt>
          <cx:pt idx="1072">0.0122749782615575</cx:pt>
          <cx:pt idx="1073">0.0028858966211513749</cx:pt>
          <cx:pt idx="1074">-0.0082150019376439256</cx:pt>
          <cx:pt idx="1075">-0.025246015386002501</cx:pt>
          <cx:pt idx="1076">-0.024299514635238349</cx:pt>
          <cx:pt idx="1077">-0.023713910939850851</cx:pt>
          <cx:pt idx="1078">-0.016615452483435902</cx:pt>
          <cx:pt idx="1079">0.0047430299145572504</cx:pt>
          <cx:pt idx="1080">0.021588866714292675</cx:pt>
          <cx:pt idx="1081">0.011570152065935174</cx:pt>
          <cx:pt idx="1082">0.012953617806085</cx:pt>
          <cx:pt idx="1083">-0.01422241853197825</cx:pt>
        </cx:lvl>
      </cx:numDim>
    </cx:data>
    <cx:data id="13">
      <cx:numDim type="val">
        <cx:f>Sheet2!$N$1:$N$1084</cx:f>
        <cx:lvl ptCount="1084" formatCode="0.00E+00">
          <cx:pt idx="0">-9.6625224114623795e-05</cx:pt>
          <cx:pt idx="1">-0.00063096819983143101</cx:pt>
          <cx:pt idx="2">0.00053990826121407204</cx:pt>
          <cx:pt idx="3">8.13108528406491e-05</cx:pt>
          <cx:pt idx="4">-0.00039209600926498102</cx:pt>
          <cx:pt idx="5">-1.4874343276342e-05</cx:pt>
          <cx:pt idx="6">0.00076713424258339797</cx:pt>
          <cx:pt idx="7">-0.00039129077883238902</cx:pt>
          <cx:pt idx="8">-0.00060163141214012404</cx:pt>
          <cx:pt idx="9">-0.00074206212129174795</cx:pt>
          <cx:pt idx="10">0.00036719291277709199</cx:pt>
          <cx:pt idx="11">-0.000104193554977092</cx:pt>
          <cx:pt idx="12">-9.9546795849890003e-05</cx:pt>
          <cx:pt idx="13">-0.00012674319045648399</cx:pt>
          <cx:pt idx="14">-0.00085177069600492596</cx:pt>
          <cx:pt idx="15">-0.00015240012399861801</cx:pt>
          <cx:pt idx="16">0.00011148351332235101</cx:pt>
          <cx:pt idx="17">-0.000461373737921106</cx:pt>
          <cx:pt idx="18">-0.000375125404428061</cx:pt>
          <cx:pt idx="19">-0.00057299716609221702</cx:pt>
          <cx:pt idx="20">0.00044727084894044598</cx:pt>
          <cx:pt idx="21">0.00086895012662731503</cx:pt>
          <cx:pt idx="22">0.00043137940312274099</cx:pt>
          <cx:pt idx="23">-0.00019474538008850301</cx:pt>
          <cx:pt idx="24">0.00056941741503805298</cx:pt>
          <cx:pt idx="25">-0.00053866329462626695</cx:pt>
          <cx:pt idx="26">-1.64509804479518e-05</cx:pt>
          <cx:pt idx="27">-0.00058188606020112099</cx:pt>
          <cx:pt idx="28">0.00019751215779943601</cx:pt>
          <cx:pt idx="29">-0.00034587159672793799</cx:pt>
          <cx:pt idx="30">-0.00042177975217545398</cx:pt>
          <cx:pt idx="31">0.00040969296243540499</cx:pt>
          <cx:pt idx="32">6.8320380391446999e-06</cx:pt>
          <cx:pt idx="33">0.000181449948368895</cx:pt>
          <cx:pt idx="34">-0.0059118109040856596</cx:pt>
          <cx:pt idx="35">-0.0119223549802239</cx:pt>
          <cx:pt idx="36">-0.0088845069811074005</cx:pt>
          <cx:pt idx="37">-0.0035778808256399499</cx:pt>
          <cx:pt idx="38">-0.00042589771274261699</cx:pt>
          <cx:pt idx="39">-0.0012472895364744501</cx:pt>
          <cx:pt idx="40">-0.0064335182470919303</cx:pt>
          <cx:pt idx="41">-0.0030625221014923998</cx:pt>
          <cx:pt idx="42">0.0014986620494014001</cx:pt>
          <cx:pt idx="43">-0.0025753921923647302</cx:pt>
          <cx:pt idx="44">-0.0027201225154990399</cx:pt>
          <cx:pt idx="45">-0.0027257097089290398</cx:pt>
          <cx:pt idx="46">-0.00111954827307432</cx:pt>
          <cx:pt idx="47">-0.0014665707152188301</cx:pt>
          <cx:pt idx="48">-0.00017933813622198199</cx:pt>
          <cx:pt idx="49">0.000209496944357242</cx:pt>
          <cx:pt idx="50">-0.00176725369629195</cx:pt>
          <cx:pt idx="51">-0.0023857453904955498</cx:pt>
          <cx:pt idx="52">-0.00027147423617328298</cx:pt>
          <cx:pt idx="53">9.6736629579021596e-05</cx:pt>
          <cx:pt idx="54">0.00068489487882664396</cx:pt>
          <cx:pt idx="55">0.00086658000922765698</cx:pt>
          <cx:pt idx="56">0.000282087450455273</cx:pt>
          <cx:pt idx="57">-0.000518911901242189</cx:pt>
          <cx:pt idx="58">0.00025029250361112101</cx:pt>
          <cx:pt idx="59">-9.2703678712631598e-05</cx:pt>
          <cx:pt idx="60">-9.7085464987560496e-05</cx:pt>
          <cx:pt idx="61">-0.00039947882380461902</cx:pt>
          <cx:pt idx="62">-0.0040122612779593999</cx:pt>
          <cx:pt idx="63">-0.015316076476184499</cx:pt>
          <cx:pt idx="64">-0.016321131481891901</cx:pt>
          <cx:pt idx="65">-0.0120881612401487</cx:pt>
          <cx:pt idx="66">-0.029338084485352099</cx:pt>
          <cx:pt idx="67">-0.033425790991167298</cx:pt>
          <cx:pt idx="68">-0.036151584651015103</cx:pt>
          <cx:pt idx="69">-0.021606289339227799</cx:pt>
          <cx:pt idx="70">-0.0064420788719073297</cx:pt>
          <cx:pt idx="71">-0.00209122865988192</cx:pt>
          <cx:pt idx="72">-0.0015223975884841999</cx:pt>
          <cx:pt idx="73">0.010031892493236201</cx:pt>
          <cx:pt idx="74">-0.00186342551950958</cx:pt>
          <cx:pt idx="75">-0.0085414997062042905</cx:pt>
          <cx:pt idx="76">-0.0074390304614979901</cx:pt>
          <cx:pt idx="77">-0.00304562366854624</cx:pt>
          <cx:pt idx="78">-0.0020556971781214598</cx:pt>
          <cx:pt idx="79">-0.00161702138302095</cx:pt>
          <cx:pt idx="80">-0.00057649985041942603</cx:pt>
          <cx:pt idx="81">-0.00012014802476947999</cx:pt>
          <cx:pt idx="82">-0.00074062401264751796</cx:pt>
          <cx:pt idx="83">-9.8772532692031906e-05</cx:pt>
          <cx:pt idx="84">0.00048790379952189003</cx:pt>
          <cx:pt idx="85">0.00022350226163484101</cx:pt>
          <cx:pt idx="86">9.3978287060964108e-06</cx:pt>
          <cx:pt idx="87">-0.00081781707580666095</cx:pt>
          <cx:pt idx="88">-0.0025489022290603501</cx:pt>
          <cx:pt idx="89">-0.00079304114003883499</cx:pt>
          <cx:pt idx="90">-0.0055186002795960497</cx:pt>
          <cx:pt idx="91">-0.0024817079624923199</cx:pt>
          <cx:pt idx="92">-0.010611312213555799</cx:pt>
          <cx:pt idx="93">-0.0367759753510397</cx:pt>
          <cx:pt idx="94">-0.036087056253465803</cx:pt>
          <cx:pt idx="95">-0.051334770778372597</cx:pt>
          <cx:pt idx="96">-0.078115509586255599</cx:pt>
          <cx:pt idx="97">-0.068474841618287402</cx:pt>
          <cx:pt idx="98">-0.0362203422407118</cx:pt>
          <cx:pt idx="99">-0.0218639069247119</cx:pt>
          <cx:pt idx="100">0.034456100403223902</cx:pt>
          <cx:pt idx="101">0.053908040660439499</cx:pt>
          <cx:pt idx="102">0.059944382162656601</cx:pt>
          <cx:pt idx="103">0.035997471163058702</cx:pt>
          <cx:pt idx="104">0.018165713903109899</cx:pt>
          <cx:pt idx="105">0.017544272228892099</cx:pt>
          <cx:pt idx="106">0.011344131957058899</cx:pt>
          <cx:pt idx="107">0.0082688867348679508</cx:pt>
          <cx:pt idx="108">0.0051069138687496402</cx:pt>
          <cx:pt idx="109">-0.00028366085651519902</cx:pt>
          <cx:pt idx="110">0.000168816210138251</cx:pt>
          <cx:pt idx="111">-0.00091900237811801903</cx:pt>
          <cx:pt idx="112">0.00031668605036635301</cx:pt>
          <cx:pt idx="113">0.00052903992477750298</cx:pt>
          <cx:pt idx="114">-5.8582215728365102e-06</cx:pt>
          <cx:pt idx="115">-0.00020114957914508499</cx:pt>
          <cx:pt idx="116">-0.000438262268766474</cx:pt>
          <cx:pt idx="117">-0.0203611551912262</cx:pt>
          <cx:pt idx="118">-0.033882015267290899</cx:pt>
          <cx:pt idx="119">-0.023066169201171102</cx:pt>
          <cx:pt idx="120">-0.037861426753642902</cx:pt>
          <cx:pt idx="121">-0.033658955639455798</cx:pt>
          <cx:pt idx="122">-0.029700405609185299</cx:pt>
          <cx:pt idx="123">0.042617559399893798</cx:pt>
          <cx:pt idx="124">0.072949806177726298</cx:pt>
          <cx:pt idx="125">0.062261939881171</cx:pt>
          <cx:pt idx="126">0.066685058653246199</cx:pt>
          <cx:pt idx="127">0.074712473893808307</cx:pt>
          <cx:pt idx="128">0.030554623092242401</cx:pt>
          <cx:pt idx="129">0.057023759418344901</cx:pt>
          <cx:pt idx="130">0.076023597738958004</cx:pt>
          <cx:pt idx="131">0.076281185532233994</cx:pt>
          <cx:pt idx="132">0.073194201687244803</cx:pt>
          <cx:pt idx="133">0.055949351383213101</cx:pt>
          <cx:pt idx="134">0.067595717795544102</cx:pt>
          <cx:pt idx="135">0.068436904088279599</cx:pt>
          <cx:pt idx="136">0.041266869061654901</cx:pt>
          <cx:pt idx="137">0.0088598061090887897</cx:pt>
          <cx:pt idx="138">-0.0011937076000647401</cx:pt>
          <cx:pt idx="139">-8.3952679655711294e-05</cx:pt>
          <cx:pt idx="140">0.00050026839345995895</cx:pt>
          <cx:pt idx="141">-0.00066496496079161401</cx:pt>
          <cx:pt idx="142">-0.00076505879526443199</cx:pt>
          <cx:pt idx="143">-0.0072044851037788397</cx:pt>
          <cx:pt idx="144">-0.033003078191620898</cx:pt>
          <cx:pt idx="145">-0.011888359064623899</cx:pt>
          <cx:pt idx="146">-0.0131116232013245</cx:pt>
          <cx:pt idx="147">-0.0094032851944057996</cx:pt>
          <cx:pt idx="148">0.037624271939383801</cx:pt>
          <cx:pt idx="149">0.079583966929593006</cx:pt>
          <cx:pt idx="150">0.092467065745543503</cx:pt>
          <cx:pt idx="151">0.106325213961836</cx:pt>
          <cx:pt idx="152">0.011964888063414199</cx:pt>
          <cx:pt idx="153">-0.018701282674336302</cx:pt>
          <cx:pt idx="154">-0.040239512502592598</cx:pt>
          <cx:pt idx="155">0.020962682947684101</cx:pt>
          <cx:pt idx="156">0.024483952068722999</cx:pt>
          <cx:pt idx="157">0.0178498087936655</cx:pt>
          <cx:pt idx="158">0.022977012095241101</cx:pt>
          <cx:pt idx="159">-0.040099431201539401</cx:pt>
          <cx:pt idx="160">-0.029332553173226101</cx:pt>
          <cx:pt idx="161">0.00130408644436902</cx:pt>
          <cx:pt idx="162">0.031187881218836901</cx:pt>
          <cx:pt idx="163">0.060492824225750898</cx:pt>
          <cx:pt idx="164">0.048426798657533299</cx:pt>
          <cx:pt idx="165">0.0122045032275203</cx:pt>
          <cx:pt idx="166">-0.00063981908290806195</cx:pt>
          <cx:pt idx="167">0.000131605803833423</cx:pt>
          <cx:pt idx="168">-0.00034153112410253799</cx:pt>
          <cx:pt idx="169">0.000406510717281842</cx:pt>
          <cx:pt idx="170">-0.00117176248485865</cx:pt>
          <cx:pt idx="171">-0.021866695252602202</cx:pt>
          <cx:pt idx="172">-0.049482989916505203</cx:pt>
          <cx:pt idx="173">0.021188959984110901</cx:pt>
          <cx:pt idx="174">0.0084690478622048097</cx:pt>
          <cx:pt idx="175">0.074605885909100195</cx:pt>
          <cx:pt idx="176">0.082880267101935898</cx:pt>
          <cx:pt idx="177">0.067821737465528706</cx:pt>
          <cx:pt idx="178">0.013338011007190601</cx:pt>
          <cx:pt idx="179">0.0270478486248273</cx:pt>
          <cx:pt idx="180">0.0070577972471949201</cx:pt>
          <cx:pt idx="181">0.0085578903358400592</cx:pt>
          <cx:pt idx="182">-0.058273582075015699</cx:pt>
          <cx:pt idx="183">-0.0032312786127987199</cx:pt>
          <cx:pt idx="184">0.114923554651873</cx:pt>
          <cx:pt idx="185">0.0040304962324570403</cx:pt>
          <cx:pt idx="186">-0.052627446066469297</cx:pt>
          <cx:pt idx="187">-0.046659288678111498</cx:pt>
          <cx:pt idx="188">-0.076677169930415998</cx:pt>
          <cx:pt idx="189">-0.048972409773205397</cx:pt>
          <cx:pt idx="190">-0.0107932773026119</cx:pt>
          <cx:pt idx="191">0.031534569070163103</cx:pt>
          <cx:pt idx="192">0.026111115076991001</cx:pt>
          <cx:pt idx="193">0.018068854032628898</cx:pt>
          <cx:pt idx="194">0.00294058420314018</cx:pt>
          <cx:pt idx="195">0.00077446172754567198</cx:pt>
          <cx:pt idx="196">-0.00042729687681709899</cx:pt>
          <cx:pt idx="197">-0.00016791836750658501</cx:pt>
          <cx:pt idx="198">-0.00132380215689766</cx:pt>
          <cx:pt idx="199">-0.00733017716593155</cx:pt>
          <cx:pt idx="200">-0.015505938018006701</cx:pt>
          <cx:pt idx="201">0.0136638613129277</cx:pt>
          <cx:pt idx="202">0.0088212851679274496</cx:pt>
          <cx:pt idx="203">0.0092715636871546249</cx:pt>
          <cx:pt idx="204">0.0085741562850641505</cx:pt>
          <cx:pt idx="205">0.006310314572004325</cx:pt>
          <cx:pt idx="206">0.0011965990370615799</cx:pt>
          <cx:pt idx="207">-0.0019269760881394425</cx:pt>
          <cx:pt idx="208">0.001488568208864915</cx:pt>
          <cx:pt idx="209">-0.020587261789134424</cx:pt>
          <cx:pt idx="210">-0.0047308004157955753</cx:pt>
          <cx:pt idx="211">0.026634323088657999</cx:pt>
          <cx:pt idx="212">0.0287265829326315</cx:pt>
          <cx:pt idx="213">0.018263144377600276</cx:pt>
          <cx:pt idx="214">-0.014994609516463</cx:pt>
          <cx:pt idx="215">-0.0077940687002041502</cx:pt>
          <cx:pt idx="216">-0.010795630687294925</cx:pt>
          <cx:pt idx="217">-0.0021804711464928198</cx:pt>
          <cx:pt idx="218">0.0026185665735494251</cx:pt>
          <cx:pt idx="219">-0.00029533972373394499</cx:pt>
          <cx:pt idx="220">0.0022522860003597023</cx:pt>
          <cx:pt idx="221">0.0055948951587102003</cx:pt>
          <cx:pt idx="222">0.0013187171664071876</cx:pt>
          <cx:pt idx="223">0.00025674992084651749</cx:pt>
          <cx:pt idx="224">9.3203077503435251e-05</cx:pt>
          <cx:pt idx="225">-0.00022892453518130675</cx:pt>
          <cx:pt idx="226">0.0007427711443323225</cx:pt>
          <cx:pt idx="227">-0.0027942192997432</cx:pt>
          <cx:pt idx="228">-0.013884511282721276</cx:pt>
          <cx:pt idx="229">0.0093699806308678996</cx:pt>
          <cx:pt idx="230">0.01366300341838785</cx:pt>
          <cx:pt idx="231">0.016097050448041651</cx:pt>
          <cx:pt idx="232">0.036454878507561503</cx:pt>
          <cx:pt idx="233">0.0140142965379472</cx:pt>
          <cx:pt idx="234">-0.00098698779344121501</cx:pt>
          <cx:pt idx="235">0.0074925696867763998</cx:pt>
          <cx:pt idx="236">-0.025850155102732749</cx:pt>
          <cx:pt idx="237">-0.046230718019897747</cx:pt>
          <cx:pt idx="238">-0.0069587238938636498</cx:pt>
          <cx:pt idx="239">0.024507162834445251</cx:pt>
          <cx:pt idx="240">0.0051443534621085996</cx:pt>
          <cx:pt idx="241">0.012558441447058975</cx:pt>
          <cx:pt idx="242">-0.013706282093952899</cx:pt>
          <cx:pt idx="243">-0.021905074925149624</cx:pt>
          <cx:pt idx="244">-0.010198852245407701</cx:pt>
          <cx:pt idx="245">0.0085969352918509254</cx:pt>
          <cx:pt idx="246">-0.0127773289414019</cx:pt>
          <cx:pt idx="247">-0.01032535034565615</cx:pt>
          <cx:pt idx="248">0.0054274696774796001</cx:pt>
          <cx:pt idx="249">0.0072313938127184499</cx:pt>
          <cx:pt idx="250">0.00021247908948630374</cx:pt>
          <cx:pt idx="251">-0.0001595720129362675</cx:pt>
          <cx:pt idx="252">0.00010269976526174425</cx:pt>
          <cx:pt idx="253">-0.00026485524727777501</cx:pt>
          <cx:pt idx="254">0.0024080703174937002</cx:pt>
          <cx:pt idx="255">0.00063947115430664999</cx:pt>
          <cx:pt idx="256">-0.019048321434691401</cx:pt>
          <cx:pt idx="257">-0.01834313311664415</cx:pt>
          <cx:pt idx="258">0.0054891667553667997</cx:pt>
          <cx:pt idx="259">0.018231992314648227</cx:pt>
          <cx:pt idx="260">0.029773364389133</cx:pt>
          <cx:pt idx="261">0.025198030862295748</cx:pt>
          <cx:pt idx="262">0.021777627176442198</cx:pt>
          <cx:pt idx="263">0.011880748703671151</cx:pt>
          <cx:pt idx="264">-0.052918560126450499</cx:pt>
          <cx:pt idx="265">-0.038795030808437748</cx:pt>
          <cx:pt idx="266">-0.0076840512595443</cx:pt>
          <cx:pt idx="267">0.0081474604530304504</cx:pt>
          <cx:pt idx="268">0.00027310302761513247</cx:pt>
          <cx:pt idx="269">0.0039051824001826501</cx:pt>
          <cx:pt idx="270">-0.0089037403810220007</cx:pt>
          <cx:pt idx="271">-0.019279846969369175</cx:pt>
          <cx:pt idx="272">-0.0078820135076948742</cx:pt>
          <cx:pt idx="273">0.0059738884954896</cx:pt>
          <cx:pt idx="274">-0.026360383816434251</cx:pt>
          <cx:pt idx="275">-0.017768601234641301</cx:pt>
          <cx:pt idx="276">-0.0040230129461016496</cx:pt>
          <cx:pt idx="277">-0.0010871698701351775</cx:pt>
          <cx:pt idx="278">-0.001510778062517155</cx:pt>
          <cx:pt idx="279">-7.6045567872708753e-06</cx:pt>
          <cx:pt idx="280">2.6998900446327999e-05</cx:pt>
          <cx:pt idx="281">-0.00038048146169827001</cx:pt>
          <cx:pt idx="282">0.00077627273978620999</cx:pt>
          <cx:pt idx="283">-0.0021103882423036549</cx:pt>
          <cx:pt idx="284">-0.021122588231816276</cx:pt>
          <cx:pt idx="285">-0.0072573997678311497</cx:pt>
          <cx:pt idx="286">0.0061938261766740499</cx:pt>
          <cx:pt idx="287">0.0294131553849665</cx:pt>
          <cx:pt idx="288">0.043114783302911248</cx:pt>
          <cx:pt idx="289">0.049493303391703498</cx:pt>
          <cx:pt idx="290">0.020499056341235299</cx:pt>
          <cx:pt idx="291">-0.03449115483752975</cx:pt>
          <cx:pt idx="292">-0.056617585839328251</cx:pt>
          <cx:pt idx="293">-0.056980912726801003</cx:pt>
          <cx:pt idx="294">-0.0267410960531985</cx:pt>
          <cx:pt idx="295">0.021141265712523824</cx:pt>
          <cx:pt idx="296">0.0037960520859158498</cx:pt>
          <cx:pt idx="297">-0.0027407161073927</cx:pt>
          <cx:pt idx="298">-0.019392118723755774</cx:pt>
          <cx:pt idx="299">-0.13938750977072401</cx:pt>
          <cx:pt idx="300">-0.13710025353862901</cx:pt>
          <cx:pt idx="301">-0.049909162221514702</cx:pt>
          <cx:pt idx="302">-0.069764995980365202</cx:pt>
          <cx:pt idx="303">-0.077187719661583706</cx:pt>
          <cx:pt idx="304">-0.048459425079863602</cx:pt>
          <cx:pt idx="305">-0.015516097369037</cx:pt>
          <cx:pt idx="306">-0.0067509291691194998</cx:pt>
          <cx:pt idx="307">8.2258474025408194e-06</cx:pt>
          <cx:pt idx="308">-0.00040847815905684201</cx:pt>
          <cx:pt idx="309">-0.0022793734865116299</cx:pt>
          <cx:pt idx="310">-0.0087307195995761696</cx:pt>
          <cx:pt idx="311">-0.034734442557123303</cx:pt>
          <cx:pt idx="312">-0.075417288066782204</cx:pt>
          <cx:pt idx="313">0.054375492035967997</cx:pt>
          <cx:pt idx="314">0.11554787195873201</cx:pt>
          <cx:pt idx="315">0.17920790024498001</cx:pt>
          <cx:pt idx="316">0.129627276123611</cx:pt>
          <cx:pt idx="317">0.18493272328000099</cx:pt>
          <cx:pt idx="318">0.081339543302234196</cx:pt>
          <cx:pt idx="319">-0.111571694832945</cx:pt>
          <cx:pt idx="320">-0.120899187579891</cx:pt>
          <cx:pt idx="321">-0.177724634991381</cx:pt>
          <cx:pt idx="322">-0.055659878543548598</cx:pt>
          <cx:pt idx="323">0.12720482552883999</cx:pt>
          <cx:pt idx="324">0.145827740576633</cx:pt>
          <cx:pt idx="325">0.108056110819132</cx:pt>
          <cx:pt idx="326">-0.069139168038047399</cx:pt>
          <cx:pt idx="327">-0.21988664609192199</cx:pt>
          <cx:pt idx="328">-0.10026380186787399</cx:pt>
          <cx:pt idx="329">0.0082905115723047491</cx:pt>
          <cx:pt idx="330">0.017612991021003999</cx:pt>
          <cx:pt idx="331">-0.0160704397930207</cx:pt>
          <cx:pt idx="332">-0.069632142561991295</cx:pt>
          <cx:pt idx="333">-0.028534899117862899</cx:pt>
          <cx:pt idx="334">-0.0066466178757136904</cx:pt>
          <cx:pt idx="335">0.000179720215366279</cx:pt>
          <cx:pt idx="336">0.00029425940751150398</cx:pt>
          <cx:pt idx="337">-0.0020464795239678898</cx:pt>
          <cx:pt idx="338">-0.0066279846902290796</cx:pt>
          <cx:pt idx="339">-0.026601814095645999</cx:pt>
          <cx:pt idx="340">0.044393172333481598</cx:pt>
          <cx:pt idx="341">0.11322085196003601</cx:pt>
          <cx:pt idx="342">0.144961451486083</cx:pt>
          <cx:pt idx="343">0.101818663336017</cx:pt>
          <cx:pt idx="344">0.142359826646627</cx:pt>
          <cx:pt idx="345">0.049688270725846903</cx:pt>
          <cx:pt idx="346">0.043519155526108098</cx:pt>
          <cx:pt idx="347">-0.156107543159341</cx:pt>
          <cx:pt idx="348">-0.16350276125426999</cx:pt>
          <cx:pt idx="349">-0.17873691680067799</cx:pt>
          <cx:pt idx="350">-0.16965030003543</cx:pt>
          <cx:pt idx="351">0.0073409610467130198</cx:pt>
          <cx:pt idx="352">0.085623058011259898</cx:pt>
          <cx:pt idx="353">0.0806143446734741</cx:pt>
          <cx:pt idx="354">-0.052687356539687598</cx:pt>
          <cx:pt idx="355">-0.109546296449737</cx:pt>
          <cx:pt idx="356">-0.052218782555628597</cx:pt>
          <cx:pt idx="357">0.025712546977733501</cx:pt>
          <cx:pt idx="358">0.11064570307947599</cx:pt>
          <cx:pt idx="359">0.089322725640679307</cx:pt>
          <cx:pt idx="360">-0.042003734274399997</cx:pt>
          <cx:pt idx="361">-0.0339701371012942</cx:pt>
          <cx:pt idx="362">-0.0074406291697864304</cx:pt>
          <cx:pt idx="363">0.000117717039118946</cx:pt>
          <cx:pt idx="364">7.90399606754782e-05</cx:pt>
          <cx:pt idx="365">-0.00099351107277570005</cx:pt>
          <cx:pt idx="366">-0.0041733669614489096</cx:pt>
          <cx:pt idx="367">-0.011655647820807601</cx:pt>
          <cx:pt idx="368">0.113784042282647</cx:pt>
          <cx:pt idx="369">0.15325766332923901</cx:pt>
          <cx:pt idx="370">0.116448526672704</cx:pt>
          <cx:pt idx="371">0.074674336010321099</cx:pt>
          <cx:pt idx="372">0.12524012570277199</cx:pt>
          <cx:pt idx="373">0.053592856457756501</cx:pt>
          <cx:pt idx="374">0.028360470996466099</cx:pt>
          <cx:pt idx="375">-0.099346483636856095</cx:pt>
          <cx:pt idx="376">-0.176409367183125</cx:pt>
          <cx:pt idx="377">-0.242550219386058</cx:pt>
          <cx:pt idx="378">-0.31485552267748002</cx:pt>
          <cx:pt idx="379">-0.15813311209554901</cx:pt>
          <cx:pt idx="380">-0.0131841993585722</cx:pt>
          <cx:pt idx="381">0.13299958263609499</cx:pt>
          <cx:pt idx="382">0.0101344660455387</cx:pt>
          <cx:pt idx="383">-0.109817879208108</cx:pt>
          <cx:pt idx="384">-0.051360111629030897</cx:pt>
          <cx:pt idx="385">0.053314387146274803</cx:pt>
          <cx:pt idx="386">0.12898937860354201</cx:pt>
          <cx:pt idx="387">0.085233050171158703</cx:pt>
          <cx:pt idx="388">-0.016304270376316099</cx:pt>
          <cx:pt idx="389">-0.029112252380337999</cx:pt>
          <cx:pt idx="390">-0.0080011754983675999</cx:pt>
          <cx:pt idx="391">0.00035178781616074099</cx:pt>
          <cx:pt idx="392">0.00044471000225858602</cx:pt>
          <cx:pt idx="393">0.00037806215365809799</cx:pt>
          <cx:pt idx="394">-0.00242551385474872</cx:pt>
          <cx:pt idx="395">0.015964902613220401</cx:pt>
          <cx:pt idx="396">0.13862375974027899</cx:pt>
          <cx:pt idx="397">0.16949883381289699</cx:pt>
          <cx:pt idx="398">0.13443660082247499</cx:pt>
          <cx:pt idx="399">0.117504063745157</cx:pt>
          <cx:pt idx="400">0.11701848136660099</cx:pt>
          <cx:pt idx="401">0.115370001757366</cx:pt>
          <cx:pt idx="402">0.056957764533823098</cx:pt>
          <cx:pt idx="403">0.0094431682780615599</cx:pt>
          <cx:pt idx="404">-0.079494391659621397</cx:pt>
          <cx:pt idx="405">-0.188980167134147</cx:pt>
          <cx:pt idx="406">-0.22647389075900901</cx:pt>
          <cx:pt idx="407">-0.15099972236793499</cx:pt>
          <cx:pt idx="408">0.058441968499828703</cx:pt>
          <cx:pt idx="409">0.11079224477302101</cx:pt>
          <cx:pt idx="410">0.087662855040740104</cx:pt>
          <cx:pt idx="411">-0.014677052582677</cx:pt>
          <cx:pt idx="412">0.0076517662823048999</cx:pt>
          <cx:pt idx="413">-0.026570491697586199</cx:pt>
          <cx:pt idx="414">0.086401906197366998</cx:pt>
          <cx:pt idx="415">0.066018532483744993</cx:pt>
          <cx:pt idx="416">-0.016867814010797701</cx:pt>
          <cx:pt idx="417">-0.035484542300350599</cx:pt>
          <cx:pt idx="418">-0.0081754197845318299</cx:pt>
          <cx:pt idx="419">-0.00014246027546000001</cx:pt>
          <cx:pt idx="420">0.00019529296079174701</cx:pt>
          <cx:pt idx="421">0.00068685230726071302</cx:pt>
          <cx:pt idx="422">0.0032909426809130701</cx:pt>
          <cx:pt idx="423">0.039333942026395202</cx:pt>
          <cx:pt idx="424">0.13144150833134899</cx:pt>
          <cx:pt idx="425">0.10666630870874499</cx:pt>
          <cx:pt idx="426">0.066456928373231</cx:pt>
          <cx:pt idx="427">0.087634631092388393</cx:pt>
          <cx:pt idx="428">0.096352864756422005</cx:pt>
          <cx:pt idx="429">0.100056912360516</cx:pt>
          <cx:pt idx="430">0.0453348107448103</cx:pt>
          <cx:pt idx="431">0.0512102532213091</cx:pt>
          <cx:pt idx="432">0.040475279085853397</cx:pt>
          <cx:pt idx="433">-0.050702318377816601</cx:pt>
          <cx:pt idx="434">-0.208960061537455</cx:pt>
          <cx:pt idx="435">-0.22161439503829</cx:pt>
          <cx:pt idx="436">-0.052552150508315</cx:pt>
          <cx:pt idx="437">0.0070304743929111603</cx:pt>
          <cx:pt idx="438">0.0092690338306329993</cx:pt>
          <cx:pt idx="439">0.0166954248837697</cx:pt>
          <cx:pt idx="440">-0.0111326214078779</cx:pt>
          <cx:pt idx="441">0.014351434122644099</cx:pt>
          <cx:pt idx="442">0.060545938229577601</cx:pt>
          <cx:pt idx="443">0.013892345115865699</cx:pt>
          <cx:pt idx="444">-0.044010160074526197</cx:pt>
          <cx:pt idx="445">-0.036808986906372299</cx:pt>
          <cx:pt idx="446">0.0071927256399905897</cx:pt>
          <cx:pt idx="447">-0.0061206203662520003</cx:pt>
          <cx:pt idx="448">-0.000219347695869468</cx:pt>
          <cx:pt idx="449">0.00086819209913766102</cx:pt>
          <cx:pt idx="450">0.0025636829140622901</cx:pt>
          <cx:pt idx="451">0.0201507240171547</cx:pt>
          <cx:pt idx="452">0.033916278627102801</cx:pt>
          <cx:pt idx="453">0.0283785440944028</cx:pt>
          <cx:pt idx="454">0.037369600572044602</cx:pt>
          <cx:pt idx="455">0.021659884679116399</cx:pt>
          <cx:pt idx="456">0.110217215812451</cx:pt>
          <cx:pt idx="457">0.071973674303528107</cx:pt>
          <cx:pt idx="458">-0.042889701706096101</cx:pt>
          <cx:pt idx="459">0.0083460104096430201</cx:pt>
          <cx:pt idx="460">0.0054738512272095299</cx:pt>
          <cx:pt idx="461">-0.026477466438142899</cx:pt>
          <cx:pt idx="462">-0.12989425230245299</cx:pt>
          <cx:pt idx="463">-0.165907175074957</cx:pt>
          <cx:pt idx="464">-0.064754554594561101</cx:pt>
          <cx:pt idx="465">0.019115106203591099</cx:pt>
          <cx:pt idx="466">0.048388953550782703</cx:pt>
          <cx:pt idx="467">-0.00628263962192186</cx:pt>
          <cx:pt idx="468">0.027090169819296801</cx:pt>
          <cx:pt idx="469">0.050906448687655197</cx:pt>
          <cx:pt idx="470">0.085709177462790095</cx:pt>
          <cx:pt idx="471">-0.0148576925669671</cx:pt>
          <cx:pt idx="472">0.0029279456087154599</cx:pt>
          <cx:pt idx="473">-0.026525913350897198</cx:pt>
          <cx:pt idx="474">-0.0111430434687372</cx:pt>
          <cx:pt idx="475">-0.010974373515490399</cx:pt>
          <cx:pt idx="476">-0.000123418148879797</cx:pt>
          <cx:pt idx="477">0.000434524971738016</cx:pt>
          <cx:pt idx="478">0.0014704395947027001</cx:pt>
          <cx:pt idx="479">-0.00322393318378836</cx:pt>
          <cx:pt idx="480">-0.0106505951960675</cx:pt>
          <cx:pt idx="481">-0.0080172150015452599</cx:pt>
          <cx:pt idx="482">-0.025841953027993199</cx:pt>
          <cx:pt idx="483">-0.039775691529955103</cx:pt>
          <cx:pt idx="484">0.0470904279010858</cx:pt>
          <cx:pt idx="485">0.0419393648853814</cx:pt>
          <cx:pt idx="486">0.035858758000949703</cx:pt>
          <cx:pt idx="487">-0.021804133268321101</cx:pt>
          <cx:pt idx="488">-0.016516231451859101</cx:pt>
          <cx:pt idx="489">-0.14743587099099001</cx:pt>
          <cx:pt idx="490">-0.23252792692843299</cx:pt>
          <cx:pt idx="491">-0.235407498716422</cx:pt>
          <cx:pt idx="492">-0.097419184617260998</cx:pt>
          <cx:pt idx="493">0.043326881838976698</cx:pt>
          <cx:pt idx="494">0.18997128644018199</cx:pt>
          <cx:pt idx="495">0.0570775197371855</cx:pt>
          <cx:pt idx="496">0.078016974559741895</cx:pt>
          <cx:pt idx="497">0.037376568089153302</cx:pt>
          <cx:pt idx="498">0.052952965991109102</cx:pt>
          <cx:pt idx="499">0.0207110996291942</cx:pt>
          <cx:pt idx="500">0.045282679336117203</cx:pt>
          <cx:pt idx="501">-0.010642701027757299</cx:pt>
          <cx:pt idx="502">-0.0046197048752931796</cx:pt>
          <cx:pt idx="503">-0.00205102254684134</cx:pt>
          <cx:pt idx="504">0.00042396476070294203</cx:pt>
          <cx:pt idx="505">-0.00045020332299777402</cx:pt>
          <cx:pt idx="506">-0.00079169088703375</cx:pt>
          <cx:pt idx="507">-0.00852422115637466</cx:pt>
          <cx:pt idx="508">-0.0208194013753949</cx:pt>
          <cx:pt idx="509">-0.024048898909075599</cx:pt>
          <cx:pt idx="510">-0.0290931576280056</cx:pt>
          <cx:pt idx="511">-0.084153452980859897</cx:pt>
          <cx:pt idx="512">-0.015437289121450501</cx:pt>
          <cx:pt idx="513">0.0055845730873304899</cx:pt>
          <cx:pt idx="514">0.0540348841841993</cx:pt>
          <cx:pt idx="515">0.061509076707358501</cx:pt>
          <cx:pt idx="516">-0.065346216846732794</cx:pt>
          <cx:pt idx="517">-0.19270140635432001</cx:pt>
          <cx:pt idx="518">-0.24482183014052</cx:pt>
          <cx:pt idx="519">-0.26278118676880602</cx:pt>
          <cx:pt idx="520">-0.100105846394655</cx:pt>
          <cx:pt idx="521">0.10283619341789001</cx:pt>
          <cx:pt idx="522">0.15688541464639599</cx:pt>
          <cx:pt idx="523">0.071384770855602103</cx:pt>
          <cx:pt idx="524">0.010179081185440199</cx:pt>
          <cx:pt idx="525">0.096558199429236005</cx:pt>
          <cx:pt idx="526">0.054616606012774599</cx:pt>
          <cx:pt idx="527">0.00132900296174927</cx:pt>
          <cx:pt idx="528">0.077039139648898594</cx:pt>
          <cx:pt idx="529">-0.020160884797235299</cx:pt>
          <cx:pt idx="530">-0.0058463921925526298</cx:pt>
          <cx:pt idx="531">-0.0015288191094889401</cx:pt>
          <cx:pt idx="532">0.00026449882014770398</cx:pt>
          <cx:pt idx="533">-0.00067133627005174304</cx:pt>
          <cx:pt idx="534">0.0061691287260565303</cx:pt>
          <cx:pt idx="535">-0.0036773711559811798</cx:pt>
          <cx:pt idx="536">-0.023702425024713199</cx:pt>
          <cx:pt idx="537">-0.026268074906498001</cx:pt>
          <cx:pt idx="538">-0.040797602156747798</cx:pt>
          <cx:pt idx="539">-0.028301234664948799</cx:pt>
          <cx:pt idx="540">0.071435199166670502</cx:pt>
          <cx:pt idx="541">0.057481551515017902</cx:pt>
          <cx:pt idx="542">0.106735969055523</cx:pt>
          <cx:pt idx="543">0.101440385677565</cx:pt>
          <cx:pt idx="544">-0.0176674955185816</cx:pt>
          <cx:pt idx="545">-0.16538609570812299</cx:pt>
          <cx:pt idx="546">-0.185008466606358</cx:pt>
          <cx:pt idx="547">-0.22455759308070899</cx:pt>
          <cx:pt idx="548">-0.107986653712372</cx:pt>
          <cx:pt idx="549">0.057291288517708497</cx:pt>
          <cx:pt idx="550">0.18149691268896001</cx:pt>
          <cx:pt idx="551">0.111166981857622</cx:pt>
          <cx:pt idx="552">0.10142682944699501</cx:pt>
          <cx:pt idx="553">0.071130040777195105</cx:pt>
          <cx:pt idx="554">0.031015086778827802</cx:pt>
          <cx:pt idx="555">0.031339134856748697</cx:pt>
          <cx:pt idx="556">0.076629287748324004</cx:pt>
          <cx:pt idx="557">-0.022613262964519799</cx:pt>
          <cx:pt idx="558">-0.0038693617470309701</cx:pt>
          <cx:pt idx="559">-0.000139569720426272</cx:pt>
          <cx:pt idx="560">-4.2895363475471403e-05</cx:pt>
          <cx:pt idx="561">-0.00046320943802281102</cx:pt>
          <cx:pt idx="562">0.0020306280536577098</cx:pt>
          <cx:pt idx="563">-0.0206444570071973</cx:pt>
          <cx:pt idx="564">-0.0344318051443539</cx:pt>
          <cx:pt idx="565">0.011036739922062</cx:pt>
          <cx:pt idx="566">0.0087735914565332702</cx:pt>
          <cx:pt idx="567">-0.035106189540889003</cx:pt>
          <cx:pt idx="568">0.038519201754572199</cx:pt>
          <cx:pt idx="569">0.068680488342167695</cx:pt>
          <cx:pt idx="570">0.065579242545581604</cx:pt>
          <cx:pt idx="571">0.032643415762014599</cx:pt>
          <cx:pt idx="572">0.00157825762335473</cx:pt>
          <cx:pt idx="573">-0.103693317768334</cx:pt>
          <cx:pt idx="574">-0.14612438502182801</cx:pt>
          <cx:pt idx="575">-0.14104065143720501</cx:pt>
          <cx:pt idx="576">-0.031838820292966599</cx:pt>
          <cx:pt idx="577">0.15651199434935401</cx:pt>
          <cx:pt idx="578">0.14109585203205299</cx:pt>
          <cx:pt idx="579">0.102407583434296</cx:pt>
          <cx:pt idx="580">0.043779382453708597</cx:pt>
          <cx:pt idx="581">0.0147333039375225</cx:pt>
          <cx:pt idx="582">0.039300598633743897</cx:pt>
          <cx:pt idx="583">0.0216365823543835</cx:pt>
          <cx:pt idx="584">0.065438586088047701</cx:pt>
          <cx:pt idx="585">8.2985854095429302e-05</cx:pt>
          <cx:pt idx="586">-0.0037050672964548401</cx:pt>
          <cx:pt idx="587">-0.00012719147402084999</cx:pt>
          <cx:pt idx="588">0.00025158322405528202</cx:pt>
          <cx:pt idx="589">0.000379655462804931</cx:pt>
          <cx:pt idx="590">-0.00477376981968525</cx:pt>
          <cx:pt idx="591">-0.033665460958983401</cx:pt>
          <cx:pt idx="592">-0.034487202356920398</cx:pt>
          <cx:pt idx="593">0.030920968404097499</cx:pt>
          <cx:pt idx="594">0.0433690496800615</cx:pt>
          <cx:pt idx="595">-0.00079935111300393803</cx:pt>
          <cx:pt idx="596">-0.0075361128172765903</cx:pt>
          <cx:pt idx="597">0.057018359326733097</cx:pt>
          <cx:pt idx="598">0.090519485243598499</cx:pt>
          <cx:pt idx="599">0.0139020365226179</cx:pt>
          <cx:pt idx="600">0.0082556573214911701</cx:pt>
          <cx:pt idx="601">-0.101846901822179</cx:pt>
          <cx:pt idx="602">-0.15777129282413899</cx:pt>
          <cx:pt idx="603">-0.086561223238848004</cx:pt>
          <cx:pt idx="604">0.016020075984443001</cx:pt>
          <cx:pt idx="605">0.111567577004881</cx:pt>
          <cx:pt idx="606">0.098856377533616202</cx:pt>
          <cx:pt idx="607">0.030096119306644901</cx:pt>
          <cx:pt idx="608">0.0433990397290024</cx:pt>
          <cx:pt idx="609">0.085610638961925306</cx:pt>
          <cx:pt idx="610">0.029476162175412601</cx:pt>
          <cx:pt idx="611">0.024603117721736501</cx:pt>
          <cx:pt idx="612">0.067402797534724196</cx:pt>
          <cx:pt idx="613">0.0027345785355733202</cx:pt>
          <cx:pt idx="614">-0.0014374103539767399</cx:pt>
          <cx:pt idx="615">1.2849719084516301e-05</cx:pt>
          <cx:pt idx="616">0.00044562303307204301</cx:pt>
          <cx:pt idx="617">-0.00026094001062839203</cx:pt>
          <cx:pt idx="618">-0.0050175190956264996</cx:pt>
          <cx:pt idx="619">-0.028467866385396799</cx:pt>
          <cx:pt idx="620">-0.038628666514926899</cx:pt>
          <cx:pt idx="621">-0.040423252429007503</cx:pt>
          <cx:pt idx="622">-0.046896193924105802</cx:pt>
          <cx:pt idx="623">-0.057826823814631202</cx:pt>
          <cx:pt idx="624">-0.056763001348412098</cx:pt>
          <cx:pt idx="625">-0.040640835798716801</cx:pt>
          <cx:pt idx="626">-0.0024804223305247802</cx:pt>
          <cx:pt idx="627">-0.042395042761459299</cx:pt>
          <cx:pt idx="628">-0.072771005394672295</cx:pt>
          <cx:pt idx="629">-0.0980480348564743</cx:pt>
          <cx:pt idx="630">-0.12167327278026301</cx:pt>
          <cx:pt idx="631">-0.0546869623229021</cx:pt>
          <cx:pt idx="632">0.122056338807241</cx:pt>
          <cx:pt idx="633">0.10683106232902</cx:pt>
          <cx:pt idx="634">0.13098508302796399</cx:pt>
          <cx:pt idx="635">0.14534168923934501</cx:pt>
          <cx:pt idx="636">0.14133368576052299</cx:pt>
          <cx:pt idx="637">0.109509492517778</cx:pt>
          <cx:pt idx="638">0.0312003547788147</cx:pt>
          <cx:pt idx="639">0.030770478030330398</cx:pt>
          <cx:pt idx="640">0.0398555825335032</cx:pt>
          <cx:pt idx="641">0.00717259146703602</cx:pt>
          <cx:pt idx="642">0.0062707227097101399</cx:pt>
          <cx:pt idx="643">0.000230588748514839</cx:pt>
          <cx:pt idx="644">-0.00033422906547742401</cx:pt>
          <cx:pt idx="645">0.000377951609593428</cx:pt>
          <cx:pt idx="646">-0.0018053570357954799</cx:pt>
          <cx:pt idx="647">-0.0038367168378572901</cx:pt>
          <cx:pt idx="648">-0.013015990181752901</cx:pt>
          <cx:pt idx="649">-0.025572916039831702</cx:pt>
          <cx:pt idx="650">-0.050511335940851797</cx:pt>
          <cx:pt idx="651">-0.082422365067769801</cx:pt>
          <cx:pt idx="652">-0.069691747501214804</cx:pt>
          <cx:pt idx="653">-0.025482642976227099</cx:pt>
          <cx:pt idx="654">0.0346885719039393</cx:pt>
          <cx:pt idx="655">-0.012914767809465801</cx:pt>
          <cx:pt idx="656">-0.061784329425039898</cx:pt>
          <cx:pt idx="657">-0.074294589427653296</cx:pt>
          <cx:pt idx="658">-0.040091640906994998</cx:pt>
          <cx:pt idx="659">-0.032846502398582098</cx:pt>
          <cx:pt idx="660">0.033070740601070701</cx:pt>
          <cx:pt idx="661">0.0804405949690956</cx:pt>
          <cx:pt idx="662">0.079946114438410903</cx:pt>
          <cx:pt idx="663">0.0849116405820068</cx:pt>
          <cx:pt idx="664">0.15404799713575501</cx:pt>
          <cx:pt idx="665">0.13253019610464001</cx:pt>
          <cx:pt idx="666">0.0044913173045743396</cx:pt>
          <cx:pt idx="667">0.0028551114269319499</cx:pt>
          <cx:pt idx="668">0.040209846958472802</cx:pt>
          <cx:pt idx="669">0.0070868243584552302</cx:pt>
          <cx:pt idx="670">0.0042502765532458804</cx:pt>
          <cx:pt idx="671">-0.00020962432477554801</cx:pt>
          <cx:pt idx="672">-0.00032789231685914503</cx:pt>
          <cx:pt idx="673">0.000464119992754189</cx:pt>
          <cx:pt idx="674">-0.00067215316962944904</cx:pt>
          <cx:pt idx="675">-0.00061023069489618998</cx:pt>
          <cx:pt idx="676">-0.0037768708023644599</cx:pt>
          <cx:pt idx="677">-0.0073659215881399396</cx:pt>
          <cx:pt idx="678">-0.017754293590747001</cx:pt>
          <cx:pt idx="679">-0.0383426704017166</cx:pt>
          <cx:pt idx="680">-0.046991110329918602</cx:pt>
          <cx:pt idx="681">-0.0067862535610025403</cx:pt>
          <cx:pt idx="682">0.057273009268750702</cx:pt>
          <cx:pt idx="683">0.025020787023682101</cx:pt>
          <cx:pt idx="684">-0.031523052895936501</cx:pt>
          <cx:pt idx="685">-0.068838144098387205</cx:pt>
          <cx:pt idx="686">-0.134627752976476</cx:pt>
          <cx:pt idx="687">-0.090619902686967596</cx:pt>
          <cx:pt idx="688">0.019785800501868199</cx:pt>
          <cx:pt idx="689">0.040407592043038398</cx:pt>
          <cx:pt idx="690">0.0340049202681997</cx:pt>
          <cx:pt idx="691">0.123507435351478</cx:pt>
          <cx:pt idx="692">0.164769423708924</cx:pt>
          <cx:pt idx="693">0.15746057748843101</cx:pt>
          <cx:pt idx="694">0.0742017285343608</cx:pt>
          <cx:pt idx="695">0.0311928045530146</cx:pt>
          <cx:pt idx="696">-0.0060477424040799596</cx:pt>
          <cx:pt idx="697">-0.0083346901858915093</cx:pt>
          <cx:pt idx="698">-0.0010369150985898199</cx:pt>
          <cx:pt idx="699">-2.1552895586372701e-05</cx:pt>
          <cx:pt idx="700">0.00056901387268284498</cx:pt>
          <cx:pt idx="701">0.0012913675043197501</cx:pt>
          <cx:pt idx="702">0.000238751164797438</cx:pt>
          <cx:pt idx="703">0.0011827097064547301</cx:pt>
          <cx:pt idx="704">0.0013335076260673001</cx:pt>
          <cx:pt idx="705">0.0020578024726785201</cx:pt>
          <cx:pt idx="706">-0.00179189167553491</cx:pt>
          <cx:pt idx="707">-0.0062071442765259197</cx:pt>
          <cx:pt idx="708">-0.0125847230722937</cx:pt>
          <cx:pt idx="709">-0.0088676528449472599</cx:pt>
          <cx:pt idx="710">-0.026821486020602098</cx:pt>
          <cx:pt idx="711">-0.044379754355977297</cx:pt>
          <cx:pt idx="712">-0.065771545937825193</cx:pt>
          <cx:pt idx="713">-0.042338134141442399</cx:pt>
          <cx:pt idx="714">-0.041957890911948001</cx:pt>
          <cx:pt idx="715">-0.0365543003654554</cx:pt>
          <cx:pt idx="716">-0.0120331025224273</cx:pt>
          <cx:pt idx="717">0.063526550596587503</cx:pt>
          <cx:pt idx="718">0.10223590125354599</cx:pt>
          <cx:pt idx="719">0.026354253773312901</cx:pt>
          <cx:pt idx="720">0.054737823426710498</cx:pt>
          <cx:pt idx="721">0.057244168340811898</cx:pt>
          <cx:pt idx="722">0.0297339764306386</cx:pt>
          <cx:pt idx="723">0.0082896226001791806</cx:pt>
          <cx:pt idx="724">-0.00074099303226525298</cx:pt>
          <cx:pt idx="725">-0.00140775817851188</cx:pt>
          <cx:pt idx="726">-0.0014575882305785401</cx:pt>
          <cx:pt idx="727">-0.00048582470174621001</cx:pt>
          <cx:pt idx="728">0.00026942150590791999</cx:pt>
          <cx:pt idx="729">-0.00026654892014838698</cx:pt>
          <cx:pt idx="730">0.00024858094053510703</cx:pt>
          <cx:pt idx="731">-0.00034901519307162899</cx:pt>
          <cx:pt idx="732">0.00047106712767873502</cx:pt>
          <cx:pt idx="733">0.0018078533225198</cx:pt>
          <cx:pt idx="734">0.00292198939834912</cx:pt>
          <cx:pt idx="735">0.0026217259162750399</cx:pt>
          <cx:pt idx="736">0.0059825046176702201</cx:pt>
          <cx:pt idx="737">0.0070623055846478298</cx:pt>
          <cx:pt idx="738">0.0092973564697406696</cx:pt>
          <cx:pt idx="739">0.010200713724326399</cx:pt>
          <cx:pt idx="740">0.0174457608768139</cx:pt>
          <cx:pt idx="741">0.015217861837149699</cx:pt>
          <cx:pt idx="742">0.0026865210071241302</cx:pt>
          <cx:pt idx="743">-0.015653109945404201</cx:pt>
          <cx:pt idx="744">-0.030274451948824801</cx:pt>
          <cx:pt idx="745">-0.0059565509430906599</cx:pt>
          <cx:pt idx="746">0.015504894896957701</cx:pt>
          <cx:pt idx="747">0.0092391235620154898</cx:pt>
          <cx:pt idx="748">0.021897333260320499</cx:pt>
          <cx:pt idx="749">0.019717024374638101</cx:pt>
          <cx:pt idx="750">0.0047918960689498098</cx:pt>
          <cx:pt idx="751">0.000180239004202946</cx:pt>
          <cx:pt idx="752">-0.000210780202757853</cx:pt>
          <cx:pt idx="753">-0.00060768463646144002</cx:pt>
          <cx:pt idx="754">-7.3034356648639596e-05</cx:pt>
          <cx:pt idx="755">0.00020021827506007601</cx:pt>
          <cx:pt idx="756">0.00026003007197930198</cx:pt>
          <cx:pt idx="757">0.000339547502803209</cx:pt>
          <cx:pt idx="758">0.00020589865291853701</cx:pt>
          <cx:pt idx="759">9.4880857095042495e-05</cx:pt>
          <cx:pt idx="760">3.1301824368352597e-05</cx:pt>
          <cx:pt idx="761">-0.00085319104288096202</cx:pt>
          <cx:pt idx="762">8.0995931285764996e-05</cx:pt>
          <cx:pt idx="763">0.00042471118511325701</cx:pt>
          <cx:pt idx="764">-0.00067953385428445195</cx:pt>
          <cx:pt idx="765">-0.00156741965472497</cx:pt>
          <cx:pt idx="766">0.00029962015266234003</cx:pt>
          <cx:pt idx="767">-0.000586323179148764</cx:pt>
          <cx:pt idx="768">-0.0022641323947830698</cx:pt>
          <cx:pt idx="769">-0.0010196841234694899</cx:pt>
          <cx:pt idx="770">0.0029678795963393998</cx:pt>
          <cx:pt idx="771">-0.0024930614238785698</cx:pt>
          <cx:pt idx="772">-0.00328679031579292</cx:pt>
          <cx:pt idx="773">-0.0037192318254250399</cx:pt>
          <cx:pt idx="774">-0.00077427322488008896</cx:pt>
          <cx:pt idx="775">0.0039086346951491997</cx:pt>
          <cx:pt idx="776">0.0082981180658382499</cx:pt>
          <cx:pt idx="777">0.00442109392382383</cx:pt>
          <cx:pt idx="778">0.0110569102978939</cx:pt>
          <cx:pt idx="779">0.00056759018434430098</cx:pt>
          <cx:pt idx="780">7.4435757258178704e-05</cx:pt>
          <cx:pt idx="781">4.2896116316495299e-05</cx:pt>
          <cx:pt idx="782">0.000200717182859333</cx:pt>
          <cx:pt idx="783">-0.00019314723122777701</cx:pt>
          <cx:pt idx="784">-0.00733017716593155</cx:pt>
          <cx:pt idx="785">-0.015505938018006701</cx:pt>
          <cx:pt idx="786">0.0136638613129277</cx:pt>
          <cx:pt idx="787">0.0088212851679274496</cx:pt>
          <cx:pt idx="788">0.0092715636871546249</cx:pt>
          <cx:pt idx="789">0.0085741562850641505</cx:pt>
          <cx:pt idx="790">0.006310314572004325</cx:pt>
          <cx:pt idx="791">0.0011965990370615799</cx:pt>
          <cx:pt idx="792">-0.0019269760881394425</cx:pt>
          <cx:pt idx="793">0.001488568208864915</cx:pt>
          <cx:pt idx="794">-0.020587261789134424</cx:pt>
          <cx:pt idx="795">-0.0047308004157955753</cx:pt>
          <cx:pt idx="796">0.026634323088657999</cx:pt>
          <cx:pt idx="797">0.0287265829326315</cx:pt>
          <cx:pt idx="798">0.018263144377600276</cx:pt>
          <cx:pt idx="799">-0.014994609516463</cx:pt>
          <cx:pt idx="800">-0.0077940687002041502</cx:pt>
          <cx:pt idx="801">-0.010795630687294925</cx:pt>
          <cx:pt idx="802">-0.0021804711464928198</cx:pt>
          <cx:pt idx="803">0.0026185665735494251</cx:pt>
          <cx:pt idx="804">-0.00029533972373394499</cx:pt>
          <cx:pt idx="805">0.0022522860003597023</cx:pt>
          <cx:pt idx="806">0.0055948951587102003</cx:pt>
          <cx:pt idx="807">0.0013187171664071876</cx:pt>
          <cx:pt idx="808">0.00025674992084651749</cx:pt>
          <cx:pt idx="809">9.3203077503435251e-05</cx:pt>
          <cx:pt idx="810">-0.00022892453518130675</cx:pt>
          <cx:pt idx="811">0.0007427711443323225</cx:pt>
          <cx:pt idx="812">-0.0027942192997432</cx:pt>
          <cx:pt idx="813">-0.013884511282721276</cx:pt>
          <cx:pt idx="814">0.0093699806308678996</cx:pt>
          <cx:pt idx="815">0.01366300341838785</cx:pt>
          <cx:pt idx="816">0.016097050448041651</cx:pt>
          <cx:pt idx="817">0.036454878507561503</cx:pt>
          <cx:pt idx="818">0.0140142965379472</cx:pt>
          <cx:pt idx="819">-0.00098698779344121501</cx:pt>
          <cx:pt idx="820">0.0074925696867763998</cx:pt>
          <cx:pt idx="821">-0.025850155102732749</cx:pt>
          <cx:pt idx="822">-0.046230718019897747</cx:pt>
          <cx:pt idx="823">-0.0069587238938636498</cx:pt>
          <cx:pt idx="824">0.024507162834445251</cx:pt>
          <cx:pt idx="825">0.0051443534621085996</cx:pt>
          <cx:pt idx="826">0.012558441447058975</cx:pt>
          <cx:pt idx="827">-0.013706282093952899</cx:pt>
          <cx:pt idx="828">-0.021905074925149624</cx:pt>
          <cx:pt idx="829">-0.010198852245407701</cx:pt>
          <cx:pt idx="830">0.0085969352918509254</cx:pt>
          <cx:pt idx="831">-0.0127773289414019</cx:pt>
          <cx:pt idx="832">-0.01032535034565615</cx:pt>
          <cx:pt idx="833">0.0054274696774796001</cx:pt>
          <cx:pt idx="834">0.0072313938127184499</cx:pt>
          <cx:pt idx="835">0.00021247908948630374</cx:pt>
          <cx:pt idx="836">-0.0001595720129362675</cx:pt>
          <cx:pt idx="837">0.00010269976526174425</cx:pt>
          <cx:pt idx="838">-0.00026485524727777501</cx:pt>
          <cx:pt idx="839">0.0024080703174937002</cx:pt>
          <cx:pt idx="840">0.00063947115430664999</cx:pt>
          <cx:pt idx="841">-0.019048321434691401</cx:pt>
          <cx:pt idx="842">-0.01834313311664415</cx:pt>
          <cx:pt idx="843">0.0054891667553667997</cx:pt>
          <cx:pt idx="844">0.018231992314648227</cx:pt>
          <cx:pt idx="845">0.029773364389133</cx:pt>
          <cx:pt idx="846">0.025198030862295748</cx:pt>
          <cx:pt idx="847">0.021777627176442198</cx:pt>
          <cx:pt idx="848">0.011880748703671151</cx:pt>
          <cx:pt idx="849">-0.052918560126450499</cx:pt>
          <cx:pt idx="850">-0.038795030808437748</cx:pt>
          <cx:pt idx="851">-0.0076840512595443</cx:pt>
          <cx:pt idx="852">0.0081474604530304504</cx:pt>
          <cx:pt idx="853">0.00027310302761513247</cx:pt>
          <cx:pt idx="854">0.0039051824001826501</cx:pt>
          <cx:pt idx="855">-0.0089037403810220007</cx:pt>
          <cx:pt idx="856">-0.019279846969369175</cx:pt>
          <cx:pt idx="857">-0.0078820135076948742</cx:pt>
          <cx:pt idx="858">0.0059738884954896</cx:pt>
          <cx:pt idx="859">-0.026360383816434251</cx:pt>
          <cx:pt idx="860">-0.017768601234641301</cx:pt>
          <cx:pt idx="861">-0.0040230129461016496</cx:pt>
          <cx:pt idx="862">-0.0010871698701351775</cx:pt>
          <cx:pt idx="863">-0.001510778062517155</cx:pt>
          <cx:pt idx="864">-7.6045567872708753e-06</cx:pt>
          <cx:pt idx="865">2.6998900446327999e-05</cx:pt>
          <cx:pt idx="866">-0.00038048146169827001</cx:pt>
          <cx:pt idx="867">0.00077627273978620999</cx:pt>
          <cx:pt idx="868">-0.0021103882423036549</cx:pt>
          <cx:pt idx="869">-0.021122588231816276</cx:pt>
          <cx:pt idx="870">-0.0072573997678311497</cx:pt>
          <cx:pt idx="871">0.0061938261766740499</cx:pt>
          <cx:pt idx="872">0.0294131553849665</cx:pt>
          <cx:pt idx="873">0.043114783302911248</cx:pt>
          <cx:pt idx="874">0.049493303391703498</cx:pt>
          <cx:pt idx="875">0.020499056341235299</cx:pt>
          <cx:pt idx="876">-0.03449115483752975</cx:pt>
          <cx:pt idx="877">-0.056617585839328251</cx:pt>
          <cx:pt idx="878">-0.056980912726801003</cx:pt>
          <cx:pt idx="879">-0.0267410960531985</cx:pt>
          <cx:pt idx="880">0.021141265712523824</cx:pt>
          <cx:pt idx="881">0.0037960520859158498</cx:pt>
          <cx:pt idx="882">-0.0027407161073927</cx:pt>
          <cx:pt idx="883">-0.019392118723755774</cx:pt>
          <cx:pt idx="884">-0.00733017716593155</cx:pt>
          <cx:pt idx="885">-0.015505938018006701</cx:pt>
          <cx:pt idx="886">0.0136638613129277</cx:pt>
          <cx:pt idx="887">0.0088212851679274496</cx:pt>
          <cx:pt idx="888">0.0092715636871546249</cx:pt>
          <cx:pt idx="889">0.0085741562850641505</cx:pt>
          <cx:pt idx="890">0.006310314572004325</cx:pt>
          <cx:pt idx="891">0.0011965990370615799</cx:pt>
          <cx:pt idx="892">-0.0019269760881394425</cx:pt>
          <cx:pt idx="893">0.001488568208864915</cx:pt>
          <cx:pt idx="894">-0.020587261789134424</cx:pt>
          <cx:pt idx="895">-0.0047308004157955753</cx:pt>
          <cx:pt idx="896">0.026634323088657999</cx:pt>
          <cx:pt idx="897">0.0287265829326315</cx:pt>
          <cx:pt idx="898">0.018263144377600276</cx:pt>
          <cx:pt idx="899">-0.014994609516463</cx:pt>
          <cx:pt idx="900">-0.0077940687002041502</cx:pt>
          <cx:pt idx="901">-0.010795630687294925</cx:pt>
          <cx:pt idx="902">-0.0021804711464928198</cx:pt>
          <cx:pt idx="903">0.0026185665735494251</cx:pt>
          <cx:pt idx="904">-0.00029533972373394499</cx:pt>
          <cx:pt idx="905">0.0022522860003597023</cx:pt>
          <cx:pt idx="906">0.0055948951587102003</cx:pt>
          <cx:pt idx="907">0.0013187171664071876</cx:pt>
          <cx:pt idx="908">0.00025674992084651749</cx:pt>
          <cx:pt idx="909">9.3203077503435251e-05</cx:pt>
          <cx:pt idx="910">-0.00022892453518130675</cx:pt>
          <cx:pt idx="911">0.0007427711443323225</cx:pt>
          <cx:pt idx="912">-0.0027942192997432</cx:pt>
          <cx:pt idx="913">-0.013884511282721276</cx:pt>
          <cx:pt idx="914">0.0093699806308678996</cx:pt>
          <cx:pt idx="915">0.01366300341838785</cx:pt>
          <cx:pt idx="916">0.016097050448041651</cx:pt>
          <cx:pt idx="917">0.036454878507561503</cx:pt>
          <cx:pt idx="918">0.0140142965379472</cx:pt>
          <cx:pt idx="919">-0.00098698779344121501</cx:pt>
          <cx:pt idx="920">0.0074925696867763998</cx:pt>
          <cx:pt idx="921">-0.025850155102732749</cx:pt>
          <cx:pt idx="922">-0.046230718019897747</cx:pt>
          <cx:pt idx="923">-0.0069587238938636498</cx:pt>
          <cx:pt idx="924">0.024507162834445251</cx:pt>
          <cx:pt idx="925">0.0051443534621085996</cx:pt>
          <cx:pt idx="926">0.012558441447058975</cx:pt>
          <cx:pt idx="927">-0.013706282093952899</cx:pt>
          <cx:pt idx="928">-0.021905074925149624</cx:pt>
          <cx:pt idx="929">-0.010198852245407701</cx:pt>
          <cx:pt idx="930">0.0085969352918509254</cx:pt>
          <cx:pt idx="931">-0.0127773289414019</cx:pt>
          <cx:pt idx="932">-0.01032535034565615</cx:pt>
          <cx:pt idx="933">0.0054274696774796001</cx:pt>
          <cx:pt idx="934">0.0072313938127184499</cx:pt>
          <cx:pt idx="935">0.00021247908948630374</cx:pt>
          <cx:pt idx="936">-0.0001595720129362675</cx:pt>
          <cx:pt idx="937">0.00010269976526174425</cx:pt>
          <cx:pt idx="938">-0.00026485524727777501</cx:pt>
          <cx:pt idx="939">0.0024080703174937002</cx:pt>
          <cx:pt idx="940">0.00063947115430664999</cx:pt>
          <cx:pt idx="941">-0.019048321434691401</cx:pt>
          <cx:pt idx="942">-0.01834313311664415</cx:pt>
          <cx:pt idx="943">0.0054891667553667997</cx:pt>
          <cx:pt idx="944">0.018231992314648227</cx:pt>
          <cx:pt idx="945">0.029773364389133</cx:pt>
          <cx:pt idx="946">0.025198030862295748</cx:pt>
          <cx:pt idx="947">0.021777627176442198</cx:pt>
          <cx:pt idx="948">0.011880748703671151</cx:pt>
          <cx:pt idx="949">-0.052918560126450499</cx:pt>
          <cx:pt idx="950">-0.038795030808437748</cx:pt>
          <cx:pt idx="951">-0.0076840512595443</cx:pt>
          <cx:pt idx="952">0.0081474604530304504</cx:pt>
          <cx:pt idx="953">0.00027310302761513247</cx:pt>
          <cx:pt idx="954">0.0039051824001826501</cx:pt>
          <cx:pt idx="955">-0.0089037403810220007</cx:pt>
          <cx:pt idx="956">-0.019279846969369175</cx:pt>
          <cx:pt idx="957">-0.0078820135076948742</cx:pt>
          <cx:pt idx="958">0.0059738884954896</cx:pt>
          <cx:pt idx="959">-0.026360383816434251</cx:pt>
          <cx:pt idx="960">-0.017768601234641301</cx:pt>
          <cx:pt idx="961">-0.0040230129461016496</cx:pt>
          <cx:pt idx="962">-0.0010871698701351775</cx:pt>
          <cx:pt idx="963">-0.001510778062517155</cx:pt>
          <cx:pt idx="964">-7.6045567872708753e-06</cx:pt>
          <cx:pt idx="965">2.6998900446327999e-05</cx:pt>
          <cx:pt idx="966">-0.00038048146169827001</cx:pt>
          <cx:pt idx="967">0.00077627273978620999</cx:pt>
          <cx:pt idx="968">-0.0021103882423036549</cx:pt>
          <cx:pt idx="969">-0.021122588231816276</cx:pt>
          <cx:pt idx="970">-0.0072573997678311497</cx:pt>
          <cx:pt idx="971">0.0061938261766740499</cx:pt>
          <cx:pt idx="972">0.0294131553849665</cx:pt>
          <cx:pt idx="973">0.043114783302911248</cx:pt>
          <cx:pt idx="974">0.049493303391703498</cx:pt>
          <cx:pt idx="975">0.020499056341235299</cx:pt>
          <cx:pt idx="976">-0.03449115483752975</cx:pt>
          <cx:pt idx="977">-0.056617585839328251</cx:pt>
          <cx:pt idx="978">-0.056980912726801003</cx:pt>
          <cx:pt idx="979">-0.0267410960531985</cx:pt>
          <cx:pt idx="980">0.021141265712523824</cx:pt>
          <cx:pt idx="981">0.0037960520859158498</cx:pt>
          <cx:pt idx="982">-0.0027407161073927</cx:pt>
          <cx:pt idx="983">-0.019392118723755774</cx:pt>
          <cx:pt idx="984">-0.00733017716593155</cx:pt>
          <cx:pt idx="985">-0.015505938018006701</cx:pt>
          <cx:pt idx="986">0.0136638613129277</cx:pt>
          <cx:pt idx="987">0.0088212851679274496</cx:pt>
          <cx:pt idx="988">0.0092715636871546249</cx:pt>
          <cx:pt idx="989">0.0085741562850641505</cx:pt>
          <cx:pt idx="990">0.006310314572004325</cx:pt>
          <cx:pt idx="991">0.0011965990370615799</cx:pt>
          <cx:pt idx="992">-0.0019269760881394425</cx:pt>
          <cx:pt idx="993">0.001488568208864915</cx:pt>
          <cx:pt idx="994">-0.020587261789134424</cx:pt>
          <cx:pt idx="995">-0.0047308004157955753</cx:pt>
          <cx:pt idx="996">0.026634323088657999</cx:pt>
          <cx:pt idx="997">0.0287265829326315</cx:pt>
          <cx:pt idx="998">0.018263144377600276</cx:pt>
          <cx:pt idx="999">-0.014994609516463</cx:pt>
          <cx:pt idx="1000">-0.0077940687002041502</cx:pt>
          <cx:pt idx="1001">-0.010795630687294925</cx:pt>
          <cx:pt idx="1002">-0.0021804711464928198</cx:pt>
          <cx:pt idx="1003">0.0026185665735494251</cx:pt>
          <cx:pt idx="1004">-0.00029533972373394499</cx:pt>
          <cx:pt idx="1005">0.0022522860003597023</cx:pt>
          <cx:pt idx="1006">0.0055948951587102003</cx:pt>
          <cx:pt idx="1007">0.0013187171664071876</cx:pt>
          <cx:pt idx="1008">0.00025674992084651749</cx:pt>
          <cx:pt idx="1009">9.3203077503435251e-05</cx:pt>
          <cx:pt idx="1010">-0.00022892453518130675</cx:pt>
          <cx:pt idx="1011">0.0007427711443323225</cx:pt>
          <cx:pt idx="1012">-0.0027942192997432</cx:pt>
          <cx:pt idx="1013">-0.013884511282721276</cx:pt>
          <cx:pt idx="1014">0.0093699806308678996</cx:pt>
          <cx:pt idx="1015">0.01366300341838785</cx:pt>
          <cx:pt idx="1016">0.016097050448041651</cx:pt>
          <cx:pt idx="1017">0.036454878507561503</cx:pt>
          <cx:pt idx="1018">0.0140142965379472</cx:pt>
          <cx:pt idx="1019">-0.00098698779344121501</cx:pt>
          <cx:pt idx="1020">0.0074925696867763998</cx:pt>
          <cx:pt idx="1021">-0.025850155102732749</cx:pt>
          <cx:pt idx="1022">-0.046230718019897747</cx:pt>
          <cx:pt idx="1023">-0.0069587238938636498</cx:pt>
          <cx:pt idx="1024">0.024507162834445251</cx:pt>
          <cx:pt idx="1025">0.0051443534621085996</cx:pt>
          <cx:pt idx="1026">0.012558441447058975</cx:pt>
          <cx:pt idx="1027">-0.013706282093952899</cx:pt>
          <cx:pt idx="1028">-0.021905074925149624</cx:pt>
          <cx:pt idx="1029">-0.010198852245407701</cx:pt>
          <cx:pt idx="1030">0.0085969352918509254</cx:pt>
          <cx:pt idx="1031">-0.0127773289414019</cx:pt>
          <cx:pt idx="1032">-0.01032535034565615</cx:pt>
          <cx:pt idx="1033">0.0054274696774796001</cx:pt>
          <cx:pt idx="1034">0.0072313938127184499</cx:pt>
          <cx:pt idx="1035">0.00021247908948630374</cx:pt>
          <cx:pt idx="1036">-0.0001595720129362675</cx:pt>
          <cx:pt idx="1037">0.00010269976526174425</cx:pt>
          <cx:pt idx="1038">-0.00026485524727777501</cx:pt>
          <cx:pt idx="1039">0.0024080703174937002</cx:pt>
          <cx:pt idx="1040">0.00063947115430664999</cx:pt>
          <cx:pt idx="1041">-0.019048321434691401</cx:pt>
          <cx:pt idx="1042">-0.01834313311664415</cx:pt>
          <cx:pt idx="1043">0.0054891667553667997</cx:pt>
          <cx:pt idx="1044">0.018231992314648227</cx:pt>
          <cx:pt idx="1045">0.029773364389133</cx:pt>
          <cx:pt idx="1046">0.025198030862295748</cx:pt>
          <cx:pt idx="1047">0.021777627176442198</cx:pt>
          <cx:pt idx="1048">0.011880748703671151</cx:pt>
          <cx:pt idx="1049">-0.052918560126450499</cx:pt>
          <cx:pt idx="1050">-0.038795030808437748</cx:pt>
          <cx:pt idx="1051">-0.0076840512595443</cx:pt>
          <cx:pt idx="1052">0.0081474604530304504</cx:pt>
          <cx:pt idx="1053">0.00027310302761513247</cx:pt>
          <cx:pt idx="1054">0.0039051824001826501</cx:pt>
          <cx:pt idx="1055">-0.0089037403810220007</cx:pt>
          <cx:pt idx="1056">-0.019279846969369175</cx:pt>
          <cx:pt idx="1057">-0.0078820135076948742</cx:pt>
          <cx:pt idx="1058">0.0059738884954896</cx:pt>
          <cx:pt idx="1059">-0.026360383816434251</cx:pt>
          <cx:pt idx="1060">-0.017768601234641301</cx:pt>
          <cx:pt idx="1061">-0.0040230129461016496</cx:pt>
          <cx:pt idx="1062">-0.0010871698701351775</cx:pt>
          <cx:pt idx="1063">-0.001510778062517155</cx:pt>
          <cx:pt idx="1064">-7.6045567872708753e-06</cx:pt>
          <cx:pt idx="1065">2.6998900446327999e-05</cx:pt>
          <cx:pt idx="1066">-0.00038048146169827001</cx:pt>
          <cx:pt idx="1067">0.00077627273978620999</cx:pt>
          <cx:pt idx="1068">-0.0021103882423036549</cx:pt>
          <cx:pt idx="1069">-0.021122588231816276</cx:pt>
          <cx:pt idx="1070">-0.0072573997678311497</cx:pt>
          <cx:pt idx="1071">0.0061938261766740499</cx:pt>
          <cx:pt idx="1072">0.0294131553849665</cx:pt>
          <cx:pt idx="1073">0.043114783302911248</cx:pt>
          <cx:pt idx="1074">0.049493303391703498</cx:pt>
          <cx:pt idx="1075">0.020499056341235299</cx:pt>
          <cx:pt idx="1076">-0.03449115483752975</cx:pt>
          <cx:pt idx="1077">-0.056617585839328251</cx:pt>
          <cx:pt idx="1078">-0.056980912726801003</cx:pt>
          <cx:pt idx="1079">-0.0267410960531985</cx:pt>
          <cx:pt idx="1080">0.021141265712523824</cx:pt>
          <cx:pt idx="1081">0.0037960520859158498</cx:pt>
          <cx:pt idx="1082">-0.0027407161073927</cx:pt>
          <cx:pt idx="1083">-0.019392118723755774</cx:pt>
        </cx:lvl>
      </cx:numDim>
    </cx:data>
    <cx:data id="14">
      <cx:numDim type="val">
        <cx:f>Sheet2!$O$1:$O$1084</cx:f>
        <cx:lvl ptCount="1084" formatCode="G/通用格式">
          <cx:pt idx="0">-0.00032730938874961601</cx:pt>
          <cx:pt idx="1">-9.9809845119368197e-05</cx:pt>
          <cx:pt idx="2">-0.00089612265127787295</cx:pt>
          <cx:pt idx="3">0.00070226393207798105</cx:pt>
          <cx:pt idx="4">-1.58683178235922e-05</cx:pt>
          <cx:pt idx="5">-0.00025655771470265901</cx:pt>
          <cx:pt idx="6">-0.000204329243118455</cx:pt>
          <cx:pt idx="7">-0.00032442318096770697</cx:pt>
          <cx:pt idx="8">-2.1941859912154601e-05</cx:pt>
          <cx:pt idx="9">-0.00015439510151594901</cx:pt>
          <cx:pt idx="10">0.00053426104509652402</cx:pt>
          <cx:pt idx="11">-0.00058058782311575701</cx:pt>
          <cx:pt idx="12">0.00070046807812184796</cx:pt>
          <cx:pt idx="13">-0.000148781225985832</cx:pt>
          <cx:pt idx="14">0.00089979053279549699</cx:pt>
          <cx:pt idx="15">-0.000585016501671494</cx:pt>
          <cx:pt idx="16">-8.4962316065150198e-05</cx:pt>
          <cx:pt idx="17">0.00060401710525795696</cx:pt>
          <cx:pt idx="18">-0.00028431804439997202</cx:pt>
          <cx:pt idx="19">-0.000104778234841272</cx:pt>
          <cx:pt idx="20">0.00027185225668420303</cx:pt>
          <cx:pt idx="21">0.00021410799335251201</cx:pt>
          <cx:pt idx="22">0.000175759318127994</cx:pt>
          <cx:pt idx="23">-0.000478350087438747</cx:pt>
          <cx:pt idx="24">-0.00015234670934011099</cx:pt>
          <cx:pt idx="25">-2.1840352648287698e-05</cx:pt>
          <cx:pt idx="26">-0.0011378251264252</cx:pt>
          <cx:pt idx="27">-5.4081023504376301e-05</cx:pt>
          <cx:pt idx="28">-0.00012960381839848299</cx:pt>
          <cx:pt idx="29">-0.00014232142201697301</cx:pt>
          <cx:pt idx="30">0.00024010000427464101</cx:pt>
          <cx:pt idx="31">-0.000243099698521366</cx:pt>
          <cx:pt idx="32">-6.6641442048025396e-05</cx:pt>
          <cx:pt idx="33">0.00054266912140936397</cx:pt>
          <cx:pt idx="34">0.00016025368748934601</cx:pt>
          <cx:pt idx="35">0.00090232888003526296</cx:pt>
          <cx:pt idx="36">0.00061081567505276695</cx:pt>
          <cx:pt idx="37">0.000277526751135296</cx:pt>
          <cx:pt idx="38">0.00072237502361029203</cx:pt>
          <cx:pt idx="39">0.00044236755517670798</cx:pt>
          <cx:pt idx="40">9.3873355832598101e-05</cx:pt>
          <cx:pt idx="41">0.00067976978217091602</cx:pt>
          <cx:pt idx="42">0.00046301795608293502</cx:pt>
          <cx:pt idx="43">-0.00018662962937398799</cx:pt>
          <cx:pt idx="44">-9.4820973160604404e-05</cx:pt>
          <cx:pt idx="45">0.00064778679129104497</cx:pt>
          <cx:pt idx="46">0.00072865443740350797</cx:pt>
          <cx:pt idx="47">0.00033883002580255202</cx:pt>
          <cx:pt idx="48">-0.000209134194503908</cx:pt>
          <cx:pt idx="49">0.00074626586573796805</cx:pt>
          <cx:pt idx="50">-0.00070682194508075601</cx:pt>
          <cx:pt idx="51">0.00015774279807507401</cx:pt>
          <cx:pt idx="52">0.00042194317464708801</cx:pt>
          <cx:pt idx="53">-0.00019546509841383801</cx:pt>
          <cx:pt idx="54">-3.5728316817208902e-05</cx:pt>
          <cx:pt idx="55">-0.00044019783752120698</cx:pt>
          <cx:pt idx="56">-3.1940032831508201e-06</cx:pt>
          <cx:pt idx="57">-0.00045216398812344998</cx:pt>
          <cx:pt idx="58">0.00029885807717483601</cx:pt>
          <cx:pt idx="59">-0.00061326983366780303</cx:pt>
          <cx:pt idx="60">-0.00075136552071318496</cx:pt>
          <cx:pt idx="61">9.8540730543260395e-05</cx:pt>
          <cx:pt idx="62">0.00057294847619424201</cx:pt>
          <cx:pt idx="63">0.00058802337818782797</cx:pt>
          <cx:pt idx="64">0.00097273853846489996</cx:pt>
          <cx:pt idx="65">0.0003435053450184</cx:pt>
          <cx:pt idx="66">-6.8616487359428498e-05</cx:pt>
          <cx:pt idx="67">-0.00021987906551521801</cx:pt>
          <cx:pt idx="68">-0.00042271330314570799</cx:pt>
          <cx:pt idx="69">-0.0022037394594740202</cx:pt>
          <cx:pt idx="70">-0.00231338081291137</cx:pt>
          <cx:pt idx="71">-0.0041644499229287002</cx:pt>
          <cx:pt idx="72">-0.0053809958714882301</cx:pt>
          <cx:pt idx="73">-0.0043071505235605101</cx:pt>
          <cx:pt idx="74">-0.00074534959807347396</cx:pt>
          <cx:pt idx="75">0.00078920445678778203</cx:pt>
          <cx:pt idx="76">0.0010233713575903401</cx:pt>
          <cx:pt idx="77">-0.000353557993855832</cx:pt>
          <cx:pt idx="78">0.000172792846965623</cx:pt>
          <cx:pt idx="79">0.00038061590617429999</cx:pt>
          <cx:pt idx="80">0.00049938950687403898</cx:pt>
          <cx:pt idx="81">-0.00038039629150880702</cx:pt>
          <cx:pt idx="82">-7.4983400180357205e-05</cx:pt>
          <cx:pt idx="83">0.00081396101138751797</cx:pt>
          <cx:pt idx="84">-0.000140013393562021</cx:pt>
          <cx:pt idx="85">0.00039899943928433502</cx:pt>
          <cx:pt idx="86">0.00031330057955392598</cx:pt>
          <cx:pt idx="87">-0.00148961153181007</cx:pt>
          <cx:pt idx="88">0.00068597974049263496</cx:pt>
          <cx:pt idx="89">0.000185056129990964</cx:pt>
          <cx:pt idx="90">0.0012236185140737301</cx:pt>
          <cx:pt idx="91">0.00144947156352577</cx:pt>
          <cx:pt idx="92">-0.00025169405133660397</cx:pt>
          <cx:pt idx="93">-0.0066206092277928501</cx:pt>
          <cx:pt idx="94">-0.0040807448587811398</cx:pt>
          <cx:pt idx="95">-0.00194545164721417</cx:pt>
          <cx:pt idx="96">0.0054695895229735</cx:pt>
          <cx:pt idx="97">0.0149089139733504</cx:pt>
          <cx:pt idx="98">0.0238213924099278</cx:pt>
          <cx:pt idx="99">0.013268783862531599</cx:pt>
          <cx:pt idx="100">-0.0095248886232118506</cx:pt>
          <cx:pt idx="101">-0.013647201452727801</cx:pt>
          <cx:pt idx="102">-0.00119501753084378</cx:pt>
          <cx:pt idx="103">0.00096105743217867595</cx:pt>
          <cx:pt idx="104">-0.0037820115661984502</cx:pt>
          <cx:pt idx="105">-0.010532599799061799</cx:pt>
          <cx:pt idx="106">-0.012405559252201199</cx:pt>
          <cx:pt idx="107">-0.0080826200376429604</cx:pt>
          <cx:pt idx="108">-0.000231910290711629</cx:pt>
          <cx:pt idx="109">0.00192295729325689</cx:pt>
          <cx:pt idx="110">0.0010500660454536099</cx:pt>
          <cx:pt idx="111">0.00035429755568558202</cx:pt>
          <cx:pt idx="112">1.0667336160102101e-05</cx:pt>
          <cx:pt idx="113">-0.000280085769596674</cx:pt>
          <cx:pt idx="114">0.000438134425724699</cx:pt>
          <cx:pt idx="115">-6.0727469087703498e-05</cx:pt>
          <cx:pt idx="116">0.0026440907205177002</cx:pt>
          <cx:pt idx="117">-0.0056508209053077298</cx:pt>
          <cx:pt idx="118">-0.017283501838551301</cx:pt>
          <cx:pt idx="119">-0.022972559783783</cx:pt>
          <cx:pt idx="120">-0.014034644454974699</cx:pt>
          <cx:pt idx="121">0.017972890367599699</cx:pt>
          <cx:pt idx="122">0.0014915733681649</cx:pt>
          <cx:pt idx="123">0.021498758401160799</cx:pt>
          <cx:pt idx="124">0.018731615766149401</cx:pt>
          <cx:pt idx="125">0.010686498486858501</cx:pt>
          <cx:pt idx="126">-0.0054627256569054899</cx:pt>
          <cx:pt idx="127">0.053955220899055599</cx:pt>
          <cx:pt idx="128">0.110339040526214</cx:pt>
          <cx:pt idx="129">0.103106973462969</cx:pt>
          <cx:pt idx="130">0.060563900482982401</cx:pt>
          <cx:pt idx="131">0.00118632453077876</cx:pt>
          <cx:pt idx="132">0.0044979294510922698</cx:pt>
          <cx:pt idx="133">0.0341657668846976</cx:pt>
          <cx:pt idx="134">0.054154416923068903</cx:pt>
          <cx:pt idx="135">0.040795985622474003</cx:pt>
          <cx:pt idx="136">0.033470656388155502</cx:pt>
          <cx:pt idx="137">0.0083972440140872399</cx:pt>
          <cx:pt idx="138">0.00084660391554881897</cx:pt>
          <cx:pt idx="139">0.00046743799702806798</cx:pt>
          <cx:pt idx="140">-0.00026194413114611199</cx:pt>
          <cx:pt idx="141">0.00060653073283177105</cx:pt>
          <cx:pt idx="142">0.00040949166679963298</cx:pt>
          <cx:pt idx="143">-0.00216487405449323</cx:pt>
          <cx:pt idx="144">-0.0132643416274403</cx:pt>
          <cx:pt idx="145">-0.024673667429148199</cx:pt>
          <cx:pt idx="146">-0.052656024132050699</cx:pt>
          <cx:pt idx="147">-0.021087292281915401</cx:pt>
          <cx:pt idx="148">0.00043208637378408499</cx:pt>
          <cx:pt idx="149">-0.031226044201860498</cx:pt>
          <cx:pt idx="150">-0.0050853774287837597</cx:pt>
          <cx:pt idx="151">0.0078223423072617104</cx:pt>
          <cx:pt idx="152">0.00339110964973141</cx:pt>
          <cx:pt idx="153">0.0440602320838979</cx:pt>
          <cx:pt idx="154">0.0253653977357206</cx:pt>
          <cx:pt idx="155">0.0108253053115707</cx:pt>
          <cx:pt idx="156">0.12928086678577599</cx:pt>
          <cx:pt idx="157">0.14992301949262499</cx:pt>
          <cx:pt idx="158">0.096004525570405494</cx:pt>
          <cx:pt idx="159">0.035641354363623298</cx:pt>
          <cx:pt idx="160">0.077755824923322697</cx:pt>
          <cx:pt idx="161">0.088991183041249006</cx:pt>
          <cx:pt idx="162">0.114466818989737</cx:pt>
          <cx:pt idx="163">0.0857033217165519</cx:pt>
          <cx:pt idx="164">0.047140123663285197</cx:pt>
          <cx:pt idx="165">0.0108803341241933</cx:pt>
          <cx:pt idx="166">0.0020728955028548502</cx:pt>
          <cx:pt idx="167">-0.00010359596127416599</cx:pt>
          <cx:pt idx="168">-2.7168307466111e-05</cx:pt>
          <cx:pt idx="169">0.00014487703697583999</cx:pt>
          <cx:pt idx="170">0.0028049974924971499</cx:pt>
          <cx:pt idx="171">-0.0079619601181017807</cx:pt>
          <cx:pt idx="172">-0.0163343710839556</cx:pt>
          <cx:pt idx="173">-0.031605341371745699</cx:pt>
          <cx:pt idx="174">-0.043348195603757703</cx:pt>
          <cx:pt idx="175">0.021690336181794698</cx:pt>
          <cx:pt idx="176">0.0114647430499517</cx:pt>
          <cx:pt idx="177">0.0273994188034427</cx:pt>
          <cx:pt idx="178">0.102622368444761</cx:pt>
          <cx:pt idx="179">0.094394596975773501</cx:pt>
          <cx:pt idx="180">0.052710708705301999</cx:pt>
          <cx:pt idx="181">0.036120100148203799</cx:pt>
          <cx:pt idx="182">0.079142340241327894</cx:pt>
          <cx:pt idx="183">0.080172772297513906</cx:pt>
          <cx:pt idx="184">0.056307990262552898</cx:pt>
          <cx:pt idx="185">0.15790820438362499</cx:pt>
          <cx:pt idx="186">0.17809012948043701</cx:pt>
          <cx:pt idx="187">0.135846879769046</cx:pt>
          <cx:pt idx="188">0.094940480045872494</cx:pt>
          <cx:pt idx="189">0.134160556992098</cx:pt>
          <cx:pt idx="190">0.093014370871223204</cx:pt>
          <cx:pt idx="191">0.0513568678694417</cx:pt>
          <cx:pt idx="192">0.038829043140412099</cx:pt>
          <cx:pt idx="193">0.0117313039096159</cx:pt>
          <cx:pt idx="194">0.0033565055666091698</cx:pt>
          <cx:pt idx="195">6.2781695471356293e-05</cx:pt>
          <cx:pt idx="196">-0.00039409763684824801</cx:pt>
          <cx:pt idx="197">-0.00034407553221620199</cx:pt>
          <cx:pt idx="198">-0.00090207039481488905</cx:pt>
          <cx:pt idx="199">-0.0027587092321708748</cx:pt>
          <cx:pt idx="200">-0.0048621325974000503</cx:pt>
          <cx:pt idx="201">-0.0039670821073204002</cx:pt>
          <cx:pt idx="202">-0.003430347658556725</cx:pt>
          <cx:pt idx="203">0.013516295988042999</cx:pt>
          <cx:pt idx="204">0.0034527501052599749</cx:pt>
          <cx:pt idx="205">0.01520861937225085</cx:pt>
          <cx:pt idx="206">0.024509891438601626</cx:pt>
          <cx:pt idx="207">0.01918560984981265</cx:pt>
          <cx:pt idx="208">0.014716481071349525</cx:pt>
          <cx:pt idx="209">0.018896896750581951</cx:pt>
          <cx:pt idx="210">0.042869743760856747</cx:pt>
          <cx:pt idx="211">0.051919318062749749</cx:pt>
          <cx:pt idx="212">0.057826983382739748</cx:pt>
          <cx:pt idx="213">0.062863201907675248</cx:pt>
          <cx:pt idx="214">0.054504186802869253</cx:pt>
          <cx:pt idx="215">0.051379525873765999</cx:pt>
          <cx:pt idx="216">0.033537987579888753</cx:pt>
          <cx:pt idx="217">0.025216010354362502</cx:pt>
          <cx:pt idx="218">0.025894744195645501</cx:pt>
          <cx:pt idx="219">0.016965172921015573</cx:pt>
          <cx:pt idx="220">0.0070140911968957003</cx:pt>
          <cx:pt idx="221">0.0023590184564250649</cx:pt>
          <cx:pt idx="222">0.00098948204578080999</cx:pt>
          <cx:pt idx="223">-8.2198104714099996e-06</cx:pt>
          <cx:pt idx="224">-3.8972150292970002e-06</cx:pt>
          <cx:pt idx="225">-0.00013584518224359001</cx:pt>
          <cx:pt idx="226">-0.00087546095985648498</cx:pt>
          <cx:pt idx="227">-0.0022424174039655151</cx:pt>
          <cx:pt idx="228">-0.0062239909426113999</cx:pt>
          <cx:pt idx="229">-0.0087781241218142497</cx:pt>
          <cx:pt idx="230">-0.006769412023273625</cx:pt>
          <cx:pt idx="231">0.00046266596439954001</cx:pt>
          <cx:pt idx="232">-0.00030058171970958253</cx:pt>
          <cx:pt idx="233">0.021457378427874374</cx:pt>
          <cx:pt idx="234">0.0016645485386750825</cx:pt>
          <cx:pt idx="235">0.012838692267496375</cx:pt>
          <cx:pt idx="236">0.019064324151585151</cx:pt>
          <cx:pt idx="237">0.0047170259145717002</cx:pt>
          <cx:pt idx="238">0.0059238749085024998</cx:pt>
          <cx:pt idx="239">0.028949731465586999</cx:pt>
          <cx:pt idx="240">0.044983473691602251</cx:pt>
          <cx:pt idx="241">0.027059458896785502</cx:pt>
          <cx:pt idx="242">0.024637193349253801</cx:pt>
          <cx:pt idx="243">0.011480936048645125</cx:pt>
          <cx:pt idx="244">-0.0043078248593065747</cx:pt>
          <cx:pt idx="245">-0.01633324593926945</cx:pt>
          <cx:pt idx="246">0.0079990928347781747</cx:pt>
          <cx:pt idx="247">0.010900573289143451</cx:pt>
          <cx:pt idx="248">0.0089949329455380998</cx:pt>
          <cx:pt idx="249">0.0018991415441564025</cx:pt>
          <cx:pt idx="250">0.000577220451881765</cx:pt>
          <cx:pt idx="251">-4.2372470332152999e-05</cx:pt>
          <cx:pt idx="252">-0.0001095268549179405</cx:pt>
          <cx:pt idx="253">-1.5914994444405725e-05</cx:pt>
          <cx:pt idx="254">-0.00012636734375958176</cx:pt>
          <cx:pt idx="255">-0.0043026932818539254</cx:pt>
          <cx:pt idx="256">-0.0040182001921674248</cx:pt>
          <cx:pt idx="257">-0.0073453647815893003</cx:pt>
          <cx:pt idx="258">-0.0065745714623537998</cx:pt>
          <cx:pt idx="259">-0.011290558983215125</cx:pt>
          <cx:pt idx="260">0.0081809241554414505</cx:pt>
          <cx:pt idx="261">0.01401791447081025</cx:pt>
          <cx:pt idx="262">0.00099477331263717744</cx:pt>
          <cx:pt idx="263">0.0038693801800709499</cx:pt>
          <cx:pt idx="264">0.0046386653441212247</cx:pt>
          <cx:pt idx="265">-0.0048336962140700501</cx:pt>
          <cx:pt idx="266">-0.047553919853035503</cx:pt>
          <cx:pt idx="267">-0.05345756255596075</cx:pt>
          <cx:pt idx="268">-0.059860172064791002</cx:pt>
          <cx:pt idx="269">-0.053698736081043502</cx:pt>
          <cx:pt idx="270">-0.017065563480144826</cx:pt>
          <cx:pt idx="271">-0.016876217415901076</cx:pt>
          <cx:pt idx="272">-0.027753887126905751</cx:pt>
          <cx:pt idx="273">-0.045016063173274751</cx:pt>
          <cx:pt idx="274">-0.011716381672499301</cx:pt>
          <cx:pt idx="275">-0.010043223408710699</cx:pt>
          <cx:pt idx="276">0.0045894556265297501</cx:pt>
          <cx:pt idx="277">0.003501891700411125</cx:pt>
          <cx:pt idx="278">0.00058194701635331755</cx:pt>
          <cx:pt idx="279">-9.9799439082503996e-05</cx:pt>
          <cx:pt idx="280">0.00014785268958580525</cx:pt>
          <cx:pt idx="281">-0.00015213809320152076</cx:pt>
          <cx:pt idx="282">0.00043473541746129248</cx:pt>
          <cx:pt idx="283">-0.0019896772399605701</cx:pt>
          <cx:pt idx="284">0.00250558891470075</cx:pt>
          <cx:pt idx="285">-0.00076620182719503002</cx:pt>
          <cx:pt idx="286">-0.0078711330151160497</cx:pt>
          <cx:pt idx="287">-0.016338533149630224</cx:pt>
          <cx:pt idx="288">0.01487170768579205</cx:pt>
          <cx:pt idx="289">0.016631531919249223</cx:pt>
          <cx:pt idx="290">0.0063029767102974503</cx:pt>
          <cx:pt idx="291">-0.0075817050152057249</cx:pt>
          <cx:pt idx="292">0.0080486007706381257</cx:pt>
          <cx:pt idx="293">-0.03510437720318875</cx:pt>
          <cx:pt idx="294">-0.069967002243357751</cx:pt>
          <cx:pt idx="295">-0.068620765283355256</cx:pt>
          <cx:pt idx="296">-0.076889206030559001</cx:pt>
          <cx:pt idx="297">-0.073515264931166752</cx:pt>
          <cx:pt idx="298">-0.034154913484943747</cx:pt>
          <cx:pt idx="299">-0.134850812282927</cx:pt>
          <cx:pt idx="300">-0.105356440864229</cx:pt>
          <cx:pt idx="301">-0.10756931950188001</cx:pt>
          <cx:pt idx="302">-0.092180260044069096</cx:pt>
          <cx:pt idx="303">-0.088497614804143102</cx:pt>
          <cx:pt idx="304">-0.0047525018820041998</cx:pt>
          <cx:pt idx="305">0.0068951183598370798</cx:pt>
          <cx:pt idx="306">0.0034732378687862202</cx:pt>
          <cx:pt idx="307">0.0014622411598887301</cx:pt>
          <cx:pt idx="308">0.00016467189919808499</cx:pt>
          <cx:pt idx="309">-0.00017032757275537699</cx:pt>
          <cx:pt idx="310">-0.00102768116937732</cx:pt>
          <cx:pt idx="311">-0.0046365893626527203</cx:pt>
          <cx:pt idx="312">0.012404071523945801</cx:pt>
          <cx:pt idx="313">-0.033940780541339199</cx:pt>
          <cx:pt idx="314">-0.027390331992757099</cx:pt>
          <cx:pt idx="315">-0.071045952122418904</cx:pt>
          <cx:pt idx="316">0.0137172619637388</cx:pt>
          <cx:pt idx="317">-0.011474937377486</cx:pt>
          <cx:pt idx="318">0.042474247653499102</cx:pt>
          <cx:pt idx="319">0.011773097473777101</cx:pt>
          <cx:pt idx="320">0.012511748569759101</cx:pt>
          <cx:pt idx="321">-0.040340370511831598</cx:pt>
          <cx:pt idx="322">-0.016872241020137801</cx:pt>
          <cx:pt idx="323">-0.0026666420988844201</cx:pt>
          <cx:pt idx="324">-0.088687688681257495</cx:pt>
          <cx:pt idx="325">-0.13192652508484701</cx:pt>
          <cx:pt idx="326">-0.108362727518776</cx:pt>
          <cx:pt idx="327">-0.111434433412946</cx:pt>
          <cx:pt idx="328">-0.11979115494378401</cx:pt>
          <cx:pt idx="329">-0.12149155230198901</cx:pt>
          <cx:pt idx="330">-0.14287047408966599</cx:pt>
          <cx:pt idx="331">-0.077640087051466106</cx:pt>
          <cx:pt idx="332">-0.019977549775937801</cx:pt>
          <cx:pt idx="333">0.0058192856267720002</cx:pt>
          <cx:pt idx="334">0.0011735181477739399</cx:pt>
          <cx:pt idx="335">0.00144375630951109</cx:pt>
          <cx:pt idx="336">4.5326368830041201e-05</cx:pt>
          <cx:pt idx="337">2.7639455164947698e-05</cx:pt>
          <cx:pt idx="338">-0.0013281349904092599</cx:pt>
          <cx:pt idx="339">0.0026902256396408399</cx:pt>
          <cx:pt idx="340">0.0022802552481987698</cx:pt>
          <cx:pt idx="341">-0.042002974112708702</cx:pt>
          <cx:pt idx="342">0.0109335766618846</cx:pt>
          <cx:pt idx="343">-0.0217441752909476</cx:pt>
          <cx:pt idx="344">-0.0024224970208935699</cx:pt>
          <cx:pt idx="345">-0.0205740231165886</cx:pt>
          <cx:pt idx="346">0.0247846127887974</cx:pt>
          <cx:pt idx="347">0.0047601239683303098</cx:pt>
          <cx:pt idx="348">-0.042497217457307203</cx:pt>
          <cx:pt idx="349">0.031802965505516798</cx:pt>
          <cx:pt idx="350">0.060427247147778501</cx:pt>
          <cx:pt idx="351">0.022101908301448599</cx:pt>
          <cx:pt idx="352">-0.091164663670784296</cx:pt>
          <cx:pt idx="353">-0.097866058285929494</cx:pt>
          <cx:pt idx="354">-0.074364960608041902</cx:pt>
          <cx:pt idx="355">-0.116197387444171</cx:pt>
          <cx:pt idx="356">-0.031126977328150299</cx:pt>
          <cx:pt idx="357">-0.083089656499604606</cx:pt>
          <cx:pt idx="358">-0.12707708611148699</cx:pt>
          <cx:pt idx="359">-0.044550150144357599</cx:pt>
          <cx:pt idx="360">-0.015025508413775999</cx:pt>
          <cx:pt idx="361">-0.0027298571819652901</cx:pt>
          <cx:pt idx="362">0.00029159703962416901</cx:pt>
          <cx:pt idx="363">0.00058878911077987403</cx:pt>
          <cx:pt idx="364">-0.00016324145189964201</cx:pt>
          <cx:pt idx="365">-0.00015811735980697899</cx:pt>
          <cx:pt idx="366">-0.0021112720531223498</cx:pt>
          <cx:pt idx="367">0.0038551212316944301</cx:pt>
          <cx:pt idx="368">-0.015783489047558299</cx:pt>
          <cx:pt idx="369">-0.0103606156596939</cx:pt>
          <cx:pt idx="370">0.034316941638329698</cx:pt>
          <cx:pt idx="371">0.044662934790419599</cx:pt>
          <cx:pt idx="372">-0.132642531304006</cx:pt>
          <cx:pt idx="373">-0.0754908918394539</cx:pt>
          <cx:pt idx="374">-0.036961574348136197</cx:pt>
          <cx:pt idx="375">-0.040747999805620799</cx:pt>
          <cx:pt idx="376">-0.0083251336650893605</cx:pt>
          <cx:pt idx="377">0.076070438763341103</cx:pt>
          <cx:pt idx="378">0.034952634375649203</cx:pt>
          <cx:pt idx="379">-0.066694339658357402</cx:pt>
          <cx:pt idx="380">-0.176390353100251</cx:pt>
          <cx:pt idx="381">-0.093033289681290807</cx:pt>
          <cx:pt idx="382">-0.042256447285840701</cx:pt>
          <cx:pt idx="383">-0.092191943599999299</cx:pt>
          <cx:pt idx="384">-0.094609843040689395</cx:pt>
          <cx:pt idx="385">-0.093912389465493296</cx:pt>
          <cx:pt idx="386">-0.106283292131537</cx:pt>
          <cx:pt idx="387">-0.024477914194694899</cx:pt>
          <cx:pt idx="388">0.0139424502929664</cx:pt>
          <cx:pt idx="389">0.00063588809291581397</cx:pt>
          <cx:pt idx="390">-1.6131568305824501e-05</cx:pt>
          <cx:pt idx="391">-0.00031002803808160499</cx:pt>
          <cx:pt idx="392">-0.00038562050866902301</cx:pt>
          <cx:pt idx="393">0.0021633109903910598</cx:pt>
          <cx:pt idx="394">7.1231958463491296e-05</cx:pt>
          <cx:pt idx="395">-0.0057269201099914603</cx:pt>
          <cx:pt idx="396">-0.0129285504492285</cx:pt>
          <cx:pt idx="397">-0.00404160244552781</cx:pt>
          <cx:pt idx="398">0.0801739835868788</cx:pt>
          <cx:pt idx="399">0.0574958392910161</cx:pt>
          <cx:pt idx="400">-0.049604341939869699</cx:pt>
          <cx:pt idx="401">-0.117529678164479</cx:pt>
          <cx:pt idx="402">-0.058997213429588503</cx:pt>
          <cx:pt idx="403">-0.109567194857563</cx:pt>
          <cx:pt idx="404">-0.113325837650852</cx:pt>
          <cx:pt idx="405">-0.0064480044536802204</cx:pt>
          <cx:pt idx="406">0.020555144750385401</cx:pt>
          <cx:pt idx="407">-0.049368887019807101</cx:pt>
          <cx:pt idx="408">-0.10519288621348601</cx:pt>
          <cx:pt idx="409">-0.049460465967249699</cx:pt>
          <cx:pt idx="410">0.035668102525114397</cx:pt>
          <cx:pt idx="411">-0.032617512298302502</cx:pt>
          <cx:pt idx="412">-0.107483696601694</cx:pt>
          <cx:pt idx="413">-0.110516172509474</cx:pt>
          <cx:pt idx="414">-0.100281277270685</cx:pt>
          <cx:pt idx="415">-0.00020370746005821401</cx:pt>
          <cx:pt idx="416">0.0147041756633291</cx:pt>
          <cx:pt idx="417">-0.00309394412833763</cx:pt>
          <cx:pt idx="418">-0.0012018349407486801</cx:pt>
          <cx:pt idx="419">9.6497591432310998e-05</cx:pt>
          <cx:pt idx="420">-0.000235736545825382</cx:pt>
          <cx:pt idx="421">0.0036247541357184499</cx:pt>
          <cx:pt idx="422">0.0023295565433716502</cx:pt>
          <cx:pt idx="423">-0.019180470939436201</cx:pt>
          <cx:pt idx="424">-0.029418668880705899</cx:pt>
          <cx:pt idx="425">0.017738669666508899</cx:pt>
          <cx:pt idx="426">0.055251098575324301</cx:pt>
          <cx:pt idx="427">0.079142951783257504</cx:pt>
          <cx:pt idx="428">0.056548606606845499</cx:pt>
          <cx:pt idx="429">-0.0057143013686387304</cx:pt>
          <cx:pt idx="430">0.00058722681802486501</cx:pt>
          <cx:pt idx="431">-0.043556867184865199</cx:pt>
          <cx:pt idx="432">-0.082856577562675005</cx:pt>
          <cx:pt idx="433">-0.10134726799263299</cx:pt>
          <cx:pt idx="434">-0.097930643069777001</cx:pt>
          <cx:pt idx="435">-0.048038490766923098</cx:pt>
          <cx:pt idx="436">-0.043523826072390102</cx:pt>
          <cx:pt idx="437">-0.030319939252339199</cx:pt>
          <cx:pt idx="438">-0.030397006880758401</cx:pt>
          <cx:pt idx="439">-0.039693600966531899</cx:pt>
          <cx:pt idx="440">-0.064297079933798004</cx:pt>
          <cx:pt idx="441">-0.014115096245071001</cx:pt>
          <cx:pt idx="442">-0.069352756611717206</cx:pt>
          <cx:pt idx="443">0.0146641001421622</cx:pt>
          <cx:pt idx="444">0.020177720083329999</cx:pt>
          <cx:pt idx="445">-0.017040599855335001</cx:pt>
          <cx:pt idx="446">-0.0013942674257990399</cx:pt>
          <cx:pt idx="447">0.00088408511794571402</cx:pt>
          <cx:pt idx="448">-0.00076652848546161399</cx:pt>
          <cx:pt idx="449">0.0018045178230269199</cx:pt>
          <cx:pt idx="450">0.0050544700512740702</cx:pt>
          <cx:pt idx="451">-0.0063378815888804896</cx:pt>
          <cx:pt idx="452">-0.017661237653812601</cx:pt>
          <cx:pt idx="453">0.0072724014423166698</cx:pt>
          <cx:pt idx="454">-0.013077465607088201</cx:pt>
          <cx:pt idx="455">0.035338046164338097</cx:pt>
          <cx:pt idx="456">0.057273309891769597</cx:pt>
          <cx:pt idx="457">0.029517278206112899</cx:pt>
          <cx:pt idx="458">0.030261393095689398</cx:pt>
          <cx:pt idx="459">-0.051651620027789502</cx:pt>
          <cx:pt idx="460">-0.027493609775447</cx:pt>
          <cx:pt idx="461">-0.057382247048154499</cx:pt>
          <cx:pt idx="462">-0.084575504091716894</cx:pt>
          <cx:pt idx="463">-0.091479091629624101</cx:pt>
          <cx:pt idx="464">-0.036271515687856498</cx:pt>
          <cx:pt idx="465">-0.0522614006114267</cx:pt>
          <cx:pt idx="466">-0.138212029175562</cx:pt>
          <cx:pt idx="467">-0.078028433483480403</cx:pt>
          <cx:pt idx="468">-0.060295152356636003</cx:pt>
          <cx:pt idx="469">0.0108074062840256</cx:pt>
          <cx:pt idx="470">0.0077336306275060203</cx:pt>
          <cx:pt idx="471">0.027336230209716601</cx:pt>
          <cx:pt idx="472">0.022490928301410799</cx:pt>
          <cx:pt idx="473">-0.0204039590256779</cx:pt>
          <cx:pt idx="474">-0.0037357715427077699</cx:pt>
          <cx:pt idx="475">-0.00110121065767954</cx:pt>
          <cx:pt idx="476">-0.000158968667354199</cx:pt>
          <cx:pt idx="477">0.00055414007395225605</cx:pt>
          <cx:pt idx="478">0.00645833044658188</cx:pt>
          <cx:pt idx="479">0.0224539289475892</cx:pt>
          <cx:pt idx="480">0.0031448448918722301</cx:pt>
          <cx:pt idx="481">-0.0087089679079014205</cx:pt>
          <cx:pt idx="482">-0.0050131382783681596</cx:pt>
          <cx:pt idx="483">0.0423644903522266</cx:pt>
          <cx:pt idx="484">-0.0336859002829124</cx:pt>
          <cx:pt idx="485">-0.052599858446949498</cx:pt>
          <cx:pt idx="486">0.0384630981070547</cx:pt>
          <cx:pt idx="487">-0.028719742241465802</cx:pt>
          <cx:pt idx="488">-0.0146690983137085</cx:pt>
          <cx:pt idx="489">-0.025275845271450999</cx:pt>
          <cx:pt idx="490">-0.00129883190673718</cx:pt>
          <cx:pt idx="491">-0.0034793650193350699</cx:pt>
          <cx:pt idx="492">-0.058316990000130603</cx:pt>
          <cx:pt idx="493">-0.097030338093605104</cx:pt>
          <cx:pt idx="494">-0.039897391878706903</cx:pt>
          <cx:pt idx="495">0.0316726144369004</cx:pt>
          <cx:pt idx="496">-0.065207094473164903</cx:pt>
          <cx:pt idx="497">-0.0027314217598458901</cx:pt>
          <cx:pt idx="498">0.039175547268192099</cx:pt>
          <cx:pt idx="499">0.021075105233605701</cx:pt>
          <cx:pt idx="500">0.0161665257780969</cx:pt>
          <cx:pt idx="501">-0.0083450480627158593</cx:pt>
          <cx:pt idx="502">-0.000954263480228853</cx:pt>
          <cx:pt idx="503">-0.00055846496427690003</cx:pt>
          <cx:pt idx="504">-0.00017920344449347099</cx:pt>
          <cx:pt idx="505">0.000171908276883206</cx:pt>
          <cx:pt idx="506">0.0027190815795684101</cx:pt>
          <cx:pt idx="507">0.0228415261304388</cx:pt>
          <cx:pt idx="508">0.029400218376709499</cx:pt>
          <cx:pt idx="509">-0.029217530150913398</cx:pt>
          <cx:pt idx="510">-0.015907857081150799</cx:pt>
          <cx:pt idx="511">0.024482142361997999</cx:pt>
          <cx:pt idx="512">-0.041723311599415502</cx:pt>
          <cx:pt idx="513">-0.0818493707820626</cx:pt>
          <cx:pt idx="514">-0.0804461205676896</cx:pt>
          <cx:pt idx="515">-0.129153986833941</cx:pt>
          <cx:pt idx="516">-0.091327949003260397</cx:pt>
          <cx:pt idx="517">-0.148367218343256</cx:pt>
          <cx:pt idx="518">-0.15157378744514399</cx:pt>
          <cx:pt idx="519">-0.089116403105832798</cx:pt>
          <cx:pt idx="520">-0.018472883646956401</cx:pt>
          <cx:pt idx="521">-0.111013723387241</cx:pt>
          <cx:pt idx="522">-0.057868206416030403</cx:pt>
          <cx:pt idx="523">0.091333704693557602</cx:pt>
          <cx:pt idx="524">0.059301104814628497</cx:pt>
          <cx:pt idx="525">0.00895530238604118</cx:pt>
          <cx:pt idx="526">0.038266991466045799</cx:pt>
          <cx:pt idx="527">0.023060813375448901</cx:pt>
          <cx:pt idx="528">0.0071030536900440998</cx:pt>
          <cx:pt idx="529">0.0027736210236388001</cx:pt>
          <cx:pt idx="530">-0.00178389102438228</cx:pt>
          <cx:pt idx="531">-0.00093963888731513198</cx:pt>
          <cx:pt idx="532">0.00018375334439981101</cx:pt>
          <cx:pt idx="533">-0.000368482099766682</cx:pt>
          <cx:pt idx="534">0.0019496485925916899</cx:pt>
          <cx:pt idx="535">0.0069610946999500503</cx:pt>
          <cx:pt idx="536">0.037009024389622801</cx:pt>
          <cx:pt idx="537">-0.022945908023614701</cx:pt>
          <cx:pt idx="538">-0.028590100916036899</cx:pt>
          <cx:pt idx="539">0.0148542932284024</cx:pt>
          <cx:pt idx="540">-0.031689033196720701</cx:pt>
          <cx:pt idx="541">-0.100462943103967</cx:pt>
          <cx:pt idx="542">-0.110316222918699</cx:pt>
          <cx:pt idx="543">-0.069311769491582603</cx:pt>
          <cx:pt idx="544">-0.092513407553966101</cx:pt>
          <cx:pt idx="545">-0.20010530666031001</cx:pt>
          <cx:pt idx="546">-0.178406014490718</cx:pt>
          <cx:pt idx="547">-0.14881926655202499</cx:pt>
          <cx:pt idx="548">-0.061856100672412602</cx:pt>
          <cx:pt idx="549">-0.053631177168987999</cx:pt>
          <cx:pt idx="550">0.0012777982543534501</cx:pt>
          <cx:pt idx="551">0.084783485576021805</cx:pt>
          <cx:pt idx="552">0.095199705083261296</cx:pt>
          <cx:pt idx="553">0.022068664662926601</cx:pt>
          <cx:pt idx="554">0.072868451739016099</cx:pt>
          <cx:pt idx="555">0.0192127833587682</cx:pt>
          <cx:pt idx="556">0.013737489026463901</cx:pt>
          <cx:pt idx="557">0.012139664284907301</cx:pt>
          <cx:pt idx="558">-0.00033790232334393703</cx:pt>
          <cx:pt idx="559">0.00017087168620942401</cx:pt>
          <cx:pt idx="560">8.5908718517190493e-05</cx:pt>
          <cx:pt idx="561">0.00016660573632365101</cx:pt>
          <cx:pt idx="562">0.000475804136951004</cx:pt>
          <cx:pt idx="563">0.00675072001992073</cx:pt>
          <cx:pt idx="564">0.0266078584006391</cx:pt>
          <cx:pt idx="565">-0.0095427387386192598</cx:pt>
          <cx:pt idx="566">-0.026406748250746601</cx:pt>
          <cx:pt idx="567">0.00113893601663358</cx:pt>
          <cx:pt idx="568">0.045490960887383303</cx:pt>
          <cx:pt idx="569">0.013279483244952</cx:pt>
          <cx:pt idx="570">-0.063423125363885294</cx:pt>
          <cx:pt idx="571">-0.076996657184303</cx:pt>
          <cx:pt idx="572">-0.082555140883394898</cx:pt>
          <cx:pt idx="573">-0.087912771103800899</cx:pt>
          <cx:pt idx="574">-0.127675648258646</cx:pt>
          <cx:pt idx="575">-0.0100465843768752</cx:pt>
          <cx:pt idx="576">-0.017426810768507901</cx:pt>
          <cx:pt idx="577">-0.032066996247790198</cx:pt>
          <cx:pt idx="578">0.0051911050403895403</cx:pt>
          <cx:pt idx="579">0.115540175075106</cx:pt>
          <cx:pt idx="580">0.027823179919118</cx:pt>
          <cx:pt idx="581">0.0148866095787037</cx:pt>
          <cx:pt idx="582">0.071477044962498404</cx:pt>
          <cx:pt idx="583">0.036030773380214702</cx:pt>
          <cx:pt idx="584">0.0132651965147842</cx:pt>
          <cx:pt idx="585">0.018106888342127699</cx:pt>
          <cx:pt idx="586">-5.48675871898363e-05</cx:pt>
          <cx:pt idx="587">0.00049182173648241502</cx:pt>
          <cx:pt idx="588">-0.00089037844783535804</cx:pt>
          <cx:pt idx="589">0.00048109176675525202</cx:pt>
          <cx:pt idx="590">0.0015902448787196699</cx:pt>
          <cx:pt idx="591">0.013665642372029401</cx:pt>
          <cx:pt idx="592">0.0378222441249964</cx:pt>
          <cx:pt idx="593">-0.023568077404009301</cx:pt>
          <cx:pt idx="594">-0.027520053576078101</cx:pt>
          <cx:pt idx="595">-0.0031020649611315002</cx:pt>
          <cx:pt idx="596">0.032290753047823403</cx:pt>
          <cx:pt idx="597">-0.016722776845231699</cx:pt>
          <cx:pt idx="598">-0.010300783146594</cx:pt>
          <cx:pt idx="599">-0.020437696379673902</cx:pt>
          <cx:pt idx="600">-0.0136556565523229</cx:pt>
          <cx:pt idx="601">-0.011816378489520199</cx:pt>
          <cx:pt idx="602">0.0045696846175620198</cx:pt>
          <cx:pt idx="603">0.039472845613713801</cx:pt>
          <cx:pt idx="604">-0.014380798462518701</cx:pt>
          <cx:pt idx="605">-0.067357311809966694</cx:pt>
          <cx:pt idx="606">0.022166694101463699</cx:pt>
          <cx:pt idx="607">0.095020618177229094</cx:pt>
          <cx:pt idx="608">0.041714943765908397</cx:pt>
          <cx:pt idx="609">0.028809943150625902</cx:pt>
          <cx:pt idx="610">0.064215412955663007</cx:pt>
          <cx:pt idx="611">0.041754092527443998</cx:pt>
          <cx:pt idx="612">0.031699374753956198</cx:pt>
          <cx:pt idx="613">0.027621150440067101</cx:pt>
          <cx:pt idx="614">-6.0422942082192603e-05</cx:pt>
          <cx:pt idx="615">0.00033366788767501498</cx:pt>
          <cx:pt idx="616">-4.3023749516453803e-05</cx:pt>
          <cx:pt idx="617">0.00039985448647157201</cx:pt>
          <cx:pt idx="618">0.0025185521003863801</cx:pt>
          <cx:pt idx="619">0.028798731078255899</cx:pt>
          <cx:pt idx="620">0.021945306693728</cx:pt>
          <cx:pt idx="621">-0.0088060343749177001</cx:pt>
          <cx:pt idx="622">-0.0290923072746061</cx:pt>
          <cx:pt idx="623">-0.021145617408995</cx:pt>
          <cx:pt idx="624">0.022500459556352902</cx:pt>
          <cx:pt idx="625">-0.0312773085379357</cx:pt>
          <cx:pt idx="626">-0.10198236842227799</cx:pt>
          <cx:pt idx="627">0.0070298216282587899</cx:pt>
          <cx:pt idx="628">0.032754852193011802</cx:pt>
          <cx:pt idx="629">-0.023113610524262099</cx:pt>
          <cx:pt idx="630">0.0151640922809356</cx:pt>
          <cx:pt idx="631">0.072202743802109601</cx:pt>
          <cx:pt idx="632">0.0207521966979081</cx:pt>
          <cx:pt idx="633">0.051010678324602203</cx:pt>
          <cx:pt idx="634">0.048631159425177199</cx:pt>
          <cx:pt idx="635">0.036745084668450702</cx:pt>
          <cx:pt idx="636">0.053982803590964197</cx:pt>
          <cx:pt idx="637">0.053694872777634101</cx:pt>
          <cx:pt idx="638">0.043745573709666898</cx:pt>
          <cx:pt idx="639">0.056550710676841698</cx:pt>
          <cx:pt idx="640">0.0261402532396941</cx:pt>
          <cx:pt idx="641">0.029896843090932601</cx:pt>
          <cx:pt idx="642">0.00035841180788301</cx:pt>
          <cx:pt idx="643">0.000114615297651516</cx:pt>
          <cx:pt idx="644">-8.5162601438724706e-05</cx:pt>
          <cx:pt idx="645">0.00036589556973071598</cx:pt>
          <cx:pt idx="646">0.0015050205671787199</cx:pt>
          <cx:pt idx="647">0.021910894252139001</cx:pt>
          <cx:pt idx="648">0.0393748358010369</cx:pt>
          <cx:pt idx="649">0.045665470060535097</cx:pt>
          <cx:pt idx="650">0.038280897502181201</cx:pt>
          <cx:pt idx="651">0.022437077048831699</cx:pt>
          <cx:pt idx="652">0.0181091561663617</cx:pt>
          <cx:pt idx="653">0.057664011622002097</cx:pt>
          <cx:pt idx="654">0.023033620976651702</cx:pt>
          <cx:pt idx="655">0.032637746248013202</cx:pt>
          <cx:pt idx="656">0.087271007560211902</cx:pt>
          <cx:pt idx="657">0.075314826983480104</cx:pt>
          <cx:pt idx="658">0.101992225032422</cx:pt>
          <cx:pt idx="659">0.052323081598553298</cx:pt>
          <cx:pt idx="660">0.0025729484133897901</cx:pt>
          <cx:pt idx="661">0.067626464293277802</cx:pt>
          <cx:pt idx="662">0.021265992812949001</cx:pt>
          <cx:pt idx="663">0.0299386896675395</cx:pt>
          <cx:pt idx="664">0.055830713309476303</cx:pt>
          <cx:pt idx="665">0.0078461477669447208</cx:pt>
          <cx:pt idx="666">0.024333399111340501</cx:pt>
          <cx:pt idx="667">0.042433549594877003</cx:pt>
          <cx:pt idx="668">0.029672820744898</cx:pt>
          <cx:pt idx="669">0.022018022180053699</cx:pt>
          <cx:pt idx="670">0.00099520281296578404</cx:pt>
          <cx:pt idx="671">0.00083065207016816498</cx:pt>
          <cx:pt idx="672">1.2177658451447601e-05</cx:pt>
          <cx:pt idx="673">0.00029612034083029002</cx:pt>
          <cx:pt idx="674">0.00057518800664068997</cx:pt>
          <cx:pt idx="675">0.0023452392396329002</cx:pt>
          <cx:pt idx="676">0.0010684905712385301</cx:pt>
          <cx:pt idx="677">0.020158003809616801</cx:pt>
          <cx:pt idx="678">0.047250935870958501</cx:pt>
          <cx:pt idx="679">0.100725482596793</cx:pt>
          <cx:pt idx="680">0.054983949577683398</cx:pt>
          <cx:pt idx="681">0.097171970727083001</cx:pt>
          <cx:pt idx="682">0.063362375271790505</cx:pt>
          <cx:pt idx="683">0.078953929344825799</cx:pt>
          <cx:pt idx="684">0.11225075092998001</cx:pt>
          <cx:pt idx="685">0.042434816820657598</cx:pt>
          <cx:pt idx="686">0.043532888693319997</cx:pt>
          <cx:pt idx="687">0.059476578811645003</cx:pt>
          <cx:pt idx="688">0.026857149612428799</cx:pt>
          <cx:pt idx="689">0.061030795112639702</cx:pt>
          <cx:pt idx="690">0.077048485045150106</cx:pt>
          <cx:pt idx="691">-0.0320227098845276</cx:pt>
          <cx:pt idx="692">0.0404958373665084</cx:pt>
          <cx:pt idx="693">-0.010624556908022199</cx:pt>
          <cx:pt idx="694">0.00332338463977394</cx:pt>
          <cx:pt idx="695">-0.00108461402878636</cx:pt>
          <cx:pt idx="696">0.0063620995657950397</cx:pt>
          <cx:pt idx="697">0.000367964999370241</cx:pt>
          <cx:pt idx="698">-0.000291933246870562</cx:pt>
          <cx:pt idx="699">0.00015895974864625501</cx:pt>
          <cx:pt idx="700">0.00084498643613622505</cx:pt>
          <cx:pt idx="701">0.00014467773826671901</cx:pt>
          <cx:pt idx="702">0.00078592289929938798</cx:pt>
          <cx:pt idx="703">1.4660792486823599e-05</cx:pt>
          <cx:pt idx="704">-0.0032207192972634</cx:pt>
          <cx:pt idx="705">-0.012248257831751</cx:pt>
          <cx:pt idx="706">0.031536870123068002</cx:pt>
          <cx:pt idx="707">0.067010371442072406</cx:pt>
          <cx:pt idx="708">0.059597250975289298</cx:pt>
          <cx:pt idx="709">0.061019030439223999</cx:pt>
          <cx:pt idx="710">0.042934598874313501</cx:pt>
          <cx:pt idx="711">0.085282801226102795</cx:pt>
          <cx:pt idx="712">0.15291836623145999</cx:pt>
          <cx:pt idx="713">0.149950666941015</cx:pt>
          <cx:pt idx="714">0.087614508141557607</cx:pt>
          <cx:pt idx="715">0.099879589213059797</cx:pt>
          <cx:pt idx="716">0.072692084543901497</cx:pt>
          <cx:pt idx="717">0.0270913102288779</cx:pt>
          <cx:pt idx="718">0.019948390045367199</cx:pt>
          <cx:pt idx="719">0.061998116742525797</cx:pt>
          <cx:pt idx="720">0.059978017313894898</cx:pt>
          <cx:pt idx="721">0.061118732114659201</cx:pt>
          <cx:pt idx="722">0.0628729734907265</cx:pt>
          <cx:pt idx="723">0.017686883247533799</cx:pt>
          <cx:pt idx="724">0.0060145059374524003</cx:pt>
          <cx:pt idx="725">0.00012003028845613</cx:pt>
          <cx:pt idx="726">-0.000214667492854243</cx:pt>
          <cx:pt idx="727">-0.00055103589498617801</cx:pt>
          <cx:pt idx="728">0.00028227090024774402</cx:pt>
          <cx:pt idx="729">0.00012701703370659301</cx:pt>
          <cx:pt idx="730">-0.00025713461399475799</cx:pt>
          <cx:pt idx="731">-1.1357781661350099e-05</cx:pt>
          <cx:pt idx="732">7.3685145473309095e-05</cx:pt>
          <cx:pt idx="733">0.00096355789455148896</cx:pt>
          <cx:pt idx="734">2.0606454368064599e-05</cx:pt>
          <cx:pt idx="735">-0.0058307736054715098</cx:pt>
          <cx:pt idx="736">-0.012087795054635499</cx:pt>
          <cx:pt idx="737">-0.018853592106533298</cx:pt>
          <cx:pt idx="738">-0.018648859816634999</cx:pt>
          <cx:pt idx="739">-0.019982383289195702</cx:pt>
          <cx:pt idx="740">-0.019711183874523901</cx:pt>
          <cx:pt idx="741">-0.017477786881963001</cx:pt>
          <cx:pt idx="742">-0.015589516251685399</cx:pt>
          <cx:pt idx="743">-0.0094005383529881803</cx:pt>
          <cx:pt idx="744">-0.0033929611119005998</cx:pt>
          <cx:pt idx="745">-0.0184484935342198</cx:pt>
          <cx:pt idx="746">-0.0057245859600964996</cx:pt>
          <cx:pt idx="747">0.0066457529949722196</cx:pt>
          <cx:pt idx="748">0.011219080489841901</cx:pt>
          <cx:pt idx="749">0.0121965282293649</cx:pt>
          <cx:pt idx="750">0.0057665874597048802</cx:pt>
          <cx:pt idx="751">0.00042946907033283399</cx:pt>
          <cx:pt idx="752">-0.00058878118221618303</cx:pt>
          <cx:pt idx="753">-4.9626967206501097e-05</cx:pt>
          <cx:pt idx="754">0.00058436293457891496</cx:pt>
          <cx:pt idx="755">0.00084909470512031695</cx:pt>
          <cx:pt idx="756">-0.00065201150053701296</cx:pt>
          <cx:pt idx="757">-0.00036529627267760498</cx:pt>
          <cx:pt idx="758">-0.00068326718577617796</cx:pt>
          <cx:pt idx="759">0.00037026686718638499</cx:pt>
          <cx:pt idx="760">9.3854811622773695e-05</cx:pt>
          <cx:pt idx="761">-0.00021301699004919701</cx:pt>
          <cx:pt idx="762">-0.00035088085365883001</cx:pt>
          <cx:pt idx="763">-0.00034800885900577598</cx:pt>
          <cx:pt idx="764">-0.00072607135582606502</cx:pt>
          <cx:pt idx="765">-0.000391744506026615</cx:pt>
          <cx:pt idx="766">-0.00024638155064503201</cx:pt>
          <cx:pt idx="767">-0.00143076368546197</cx:pt>
          <cx:pt idx="768">-0.00140340805292044</cx:pt>
          <cx:pt idx="769">-0.00306387917106556</cx:pt>
          <cx:pt idx="770">-0.0050425791667317501</cx:pt>
          <cx:pt idx="771">-0.0033932016379628499</cx:pt>
          <cx:pt idx="772">-0.0016594845939774999</cx:pt>
          <cx:pt idx="773">-0.00077596414105458899</cx:pt>
          <cx:pt idx="774">-0.00090815877224100102</cx:pt>
          <cx:pt idx="775">-0.00138930066700381</cx:pt>
          <cx:pt idx="776">-0.00034408098334173998</cx:pt>
          <cx:pt idx="777">0.00049034756861969302</cx:pt>
          <cx:pt idx="778">0.00024775771452246402</cx:pt>
          <cx:pt idx="779">0.00015907782928787099</cx:pt>
          <cx:pt idx="780">-0.000420628827192667</cx:pt>
          <cx:pt idx="781">0.00015364490062825601</cx:pt>
          <cx:pt idx="782">0.00018059289528709501</cx:pt>
          <cx:pt idx="783">1.4917020948077099e-05</cx:pt>
          <cx:pt idx="784">-0.0027587092321708748</cx:pt>
          <cx:pt idx="785">-0.0048621325974000503</cx:pt>
          <cx:pt idx="786">-0.0039670821073204002</cx:pt>
          <cx:pt idx="787">-0.003430347658556725</cx:pt>
          <cx:pt idx="788">0.013516295988042999</cx:pt>
          <cx:pt idx="789">0.0034527501052599749</cx:pt>
          <cx:pt idx="790">0.01520861937225085</cx:pt>
          <cx:pt idx="791">0.024509891438601626</cx:pt>
          <cx:pt idx="792">0.01918560984981265</cx:pt>
          <cx:pt idx="793">0.014716481071349525</cx:pt>
          <cx:pt idx="794">0.018896896750581951</cx:pt>
          <cx:pt idx="795">0.042869743760856747</cx:pt>
          <cx:pt idx="796">0.051919318062749749</cx:pt>
          <cx:pt idx="797">0.057826983382739748</cx:pt>
          <cx:pt idx="798">0.062863201907675248</cx:pt>
          <cx:pt idx="799">0.054504186802869253</cx:pt>
          <cx:pt idx="800">0.051379525873765999</cx:pt>
          <cx:pt idx="801">0.033537987579888753</cx:pt>
          <cx:pt idx="802">0.025216010354362502</cx:pt>
          <cx:pt idx="803">0.025894744195645501</cx:pt>
          <cx:pt idx="804">0.016965172921015573</cx:pt>
          <cx:pt idx="805">0.0070140911968957003</cx:pt>
          <cx:pt idx="806">0.0023590184564250649</cx:pt>
          <cx:pt idx="807">0.00098948204578080999</cx:pt>
          <cx:pt idx="808">-8.2198104714099996e-06</cx:pt>
          <cx:pt idx="809">-3.8972150292970002e-06</cx:pt>
          <cx:pt idx="810">-0.00013584518224359001</cx:pt>
          <cx:pt idx="811">-0.00087546095985648498</cx:pt>
          <cx:pt idx="812">-0.0022424174039655151</cx:pt>
          <cx:pt idx="813">-0.0062239909426113999</cx:pt>
          <cx:pt idx="814">-0.0087781241218142497</cx:pt>
          <cx:pt idx="815">-0.006769412023273625</cx:pt>
          <cx:pt idx="816">0.00046266596439954001</cx:pt>
          <cx:pt idx="817">-0.00030058171970958253</cx:pt>
          <cx:pt idx="818">0.021457378427874374</cx:pt>
          <cx:pt idx="819">0.0016645485386750825</cx:pt>
          <cx:pt idx="820">0.012838692267496375</cx:pt>
          <cx:pt idx="821">0.019064324151585151</cx:pt>
          <cx:pt idx="822">0.0047170259145717002</cx:pt>
          <cx:pt idx="823">0.0059238749085024998</cx:pt>
          <cx:pt idx="824">0.028949731465586999</cx:pt>
          <cx:pt idx="825">0.044983473691602251</cx:pt>
          <cx:pt idx="826">0.027059458896785502</cx:pt>
          <cx:pt idx="827">0.024637193349253801</cx:pt>
          <cx:pt idx="828">0.011480936048645125</cx:pt>
          <cx:pt idx="829">-0.0043078248593065747</cx:pt>
          <cx:pt idx="830">-0.01633324593926945</cx:pt>
          <cx:pt idx="831">0.0079990928347781747</cx:pt>
          <cx:pt idx="832">0.010900573289143451</cx:pt>
          <cx:pt idx="833">0.0089949329455380998</cx:pt>
          <cx:pt idx="834">0.0018991415441564025</cx:pt>
          <cx:pt idx="835">0.000577220451881765</cx:pt>
          <cx:pt idx="836">-4.2372470332152999e-05</cx:pt>
          <cx:pt idx="837">-0.0001095268549179405</cx:pt>
          <cx:pt idx="838">-1.5914994444405725e-05</cx:pt>
          <cx:pt idx="839">-0.00012636734375958176</cx:pt>
          <cx:pt idx="840">-0.0043026932818539254</cx:pt>
          <cx:pt idx="841">-0.0040182001921674248</cx:pt>
          <cx:pt idx="842">-0.0073453647815893003</cx:pt>
          <cx:pt idx="843">-0.0065745714623537998</cx:pt>
          <cx:pt idx="844">-0.011290558983215125</cx:pt>
          <cx:pt idx="845">0.0081809241554414505</cx:pt>
          <cx:pt idx="846">0.01401791447081025</cx:pt>
          <cx:pt idx="847">0.00099477331263717744</cx:pt>
          <cx:pt idx="848">0.0038693801800709499</cx:pt>
          <cx:pt idx="849">0.0046386653441212247</cx:pt>
          <cx:pt idx="850">-0.0048336962140700501</cx:pt>
          <cx:pt idx="851">-0.047553919853035503</cx:pt>
          <cx:pt idx="852">-0.05345756255596075</cx:pt>
          <cx:pt idx="853">-0.059860172064791002</cx:pt>
          <cx:pt idx="854">-0.053698736081043502</cx:pt>
          <cx:pt idx="855">-0.017065563480144826</cx:pt>
          <cx:pt idx="856">-0.016876217415901076</cx:pt>
          <cx:pt idx="857">-0.027753887126905751</cx:pt>
          <cx:pt idx="858">-0.045016063173274751</cx:pt>
          <cx:pt idx="859">-0.011716381672499301</cx:pt>
          <cx:pt idx="860">-0.010043223408710699</cx:pt>
          <cx:pt idx="861">0.0045894556265297501</cx:pt>
          <cx:pt idx="862">0.003501891700411125</cx:pt>
          <cx:pt idx="863">0.00058194701635331755</cx:pt>
          <cx:pt idx="864">-9.9799439082503996e-05</cx:pt>
          <cx:pt idx="865">0.00014785268958580525</cx:pt>
          <cx:pt idx="866">-0.00015213809320152076</cx:pt>
          <cx:pt idx="867">0.00043473541746129248</cx:pt>
          <cx:pt idx="868">-0.0019896772399605701</cx:pt>
          <cx:pt idx="869">0.00250558891470075</cx:pt>
          <cx:pt idx="870">-0.00076620182719503002</cx:pt>
          <cx:pt idx="871">-0.0078711330151160497</cx:pt>
          <cx:pt idx="872">-0.016338533149630224</cx:pt>
          <cx:pt idx="873">0.01487170768579205</cx:pt>
          <cx:pt idx="874">0.016631531919249223</cx:pt>
          <cx:pt idx="875">0.0063029767102974503</cx:pt>
          <cx:pt idx="876">-0.0075817050152057249</cx:pt>
          <cx:pt idx="877">0.0080486007706381257</cx:pt>
          <cx:pt idx="878">-0.03510437720318875</cx:pt>
          <cx:pt idx="879">-0.069967002243357751</cx:pt>
          <cx:pt idx="880">-0.068620765283355256</cx:pt>
          <cx:pt idx="881">-0.076889206030559001</cx:pt>
          <cx:pt idx="882">-0.073515264931166752</cx:pt>
          <cx:pt idx="883">-0.034154913484943747</cx:pt>
          <cx:pt idx="884">-0.0027587092321708748</cx:pt>
          <cx:pt idx="885">-0.0048621325974000503</cx:pt>
          <cx:pt idx="886">-0.0039670821073204002</cx:pt>
          <cx:pt idx="887">-0.003430347658556725</cx:pt>
          <cx:pt idx="888">0.013516295988042999</cx:pt>
          <cx:pt idx="889">0.0034527501052599749</cx:pt>
          <cx:pt idx="890">0.01520861937225085</cx:pt>
          <cx:pt idx="891">0.024509891438601626</cx:pt>
          <cx:pt idx="892">0.01918560984981265</cx:pt>
          <cx:pt idx="893">0.014716481071349525</cx:pt>
          <cx:pt idx="894">0.018896896750581951</cx:pt>
          <cx:pt idx="895">0.042869743760856747</cx:pt>
          <cx:pt idx="896">0.051919318062749749</cx:pt>
          <cx:pt idx="897">0.057826983382739748</cx:pt>
          <cx:pt idx="898">0.062863201907675248</cx:pt>
          <cx:pt idx="899">0.054504186802869253</cx:pt>
          <cx:pt idx="900">0.051379525873765999</cx:pt>
          <cx:pt idx="901">0.033537987579888753</cx:pt>
          <cx:pt idx="902">0.025216010354362502</cx:pt>
          <cx:pt idx="903">0.025894744195645501</cx:pt>
          <cx:pt idx="904">0.016965172921015573</cx:pt>
          <cx:pt idx="905">0.0070140911968957003</cx:pt>
          <cx:pt idx="906">0.0023590184564250649</cx:pt>
          <cx:pt idx="907">0.00098948204578080999</cx:pt>
          <cx:pt idx="908">-8.2198104714099996e-06</cx:pt>
          <cx:pt idx="909">-3.8972150292970002e-06</cx:pt>
          <cx:pt idx="910">-0.00013584518224359001</cx:pt>
          <cx:pt idx="911">-0.00087546095985648498</cx:pt>
          <cx:pt idx="912">-0.0022424174039655151</cx:pt>
          <cx:pt idx="913">-0.0062239909426113999</cx:pt>
          <cx:pt idx="914">-0.0087781241218142497</cx:pt>
          <cx:pt idx="915">-0.006769412023273625</cx:pt>
          <cx:pt idx="916">0.00046266596439954001</cx:pt>
          <cx:pt idx="917">-0.00030058171970958253</cx:pt>
          <cx:pt idx="918">0.021457378427874374</cx:pt>
          <cx:pt idx="919">0.0016645485386750825</cx:pt>
          <cx:pt idx="920">0.012838692267496375</cx:pt>
          <cx:pt idx="921">0.019064324151585151</cx:pt>
          <cx:pt idx="922">0.0047170259145717002</cx:pt>
          <cx:pt idx="923">0.0059238749085024998</cx:pt>
          <cx:pt idx="924">0.028949731465586999</cx:pt>
          <cx:pt idx="925">0.044983473691602251</cx:pt>
          <cx:pt idx="926">0.027059458896785502</cx:pt>
          <cx:pt idx="927">0.024637193349253801</cx:pt>
          <cx:pt idx="928">0.011480936048645125</cx:pt>
          <cx:pt idx="929">-0.0043078248593065747</cx:pt>
          <cx:pt idx="930">-0.01633324593926945</cx:pt>
          <cx:pt idx="931">0.0079990928347781747</cx:pt>
          <cx:pt idx="932">0.010900573289143451</cx:pt>
          <cx:pt idx="933">0.0089949329455380998</cx:pt>
          <cx:pt idx="934">0.0018991415441564025</cx:pt>
          <cx:pt idx="935">0.000577220451881765</cx:pt>
          <cx:pt idx="936">-4.2372470332152999e-05</cx:pt>
          <cx:pt idx="937">-0.0001095268549179405</cx:pt>
          <cx:pt idx="938">-1.5914994444405725e-05</cx:pt>
          <cx:pt idx="939">-0.00012636734375958176</cx:pt>
          <cx:pt idx="940">-0.0043026932818539254</cx:pt>
          <cx:pt idx="941">-0.0040182001921674248</cx:pt>
          <cx:pt idx="942">-0.0073453647815893003</cx:pt>
          <cx:pt idx="943">-0.0065745714623537998</cx:pt>
          <cx:pt idx="944">-0.011290558983215125</cx:pt>
          <cx:pt idx="945">0.0081809241554414505</cx:pt>
          <cx:pt idx="946">0.01401791447081025</cx:pt>
          <cx:pt idx="947">0.00099477331263717744</cx:pt>
          <cx:pt idx="948">0.0038693801800709499</cx:pt>
          <cx:pt idx="949">0.0046386653441212247</cx:pt>
          <cx:pt idx="950">-0.0048336962140700501</cx:pt>
          <cx:pt idx="951">-0.047553919853035503</cx:pt>
          <cx:pt idx="952">-0.05345756255596075</cx:pt>
          <cx:pt idx="953">-0.059860172064791002</cx:pt>
          <cx:pt idx="954">-0.053698736081043502</cx:pt>
          <cx:pt idx="955">-0.017065563480144826</cx:pt>
          <cx:pt idx="956">-0.016876217415901076</cx:pt>
          <cx:pt idx="957">-0.027753887126905751</cx:pt>
          <cx:pt idx="958">-0.045016063173274751</cx:pt>
          <cx:pt idx="959">-0.011716381672499301</cx:pt>
          <cx:pt idx="960">-0.010043223408710699</cx:pt>
          <cx:pt idx="961">0.0045894556265297501</cx:pt>
          <cx:pt idx="962">0.003501891700411125</cx:pt>
          <cx:pt idx="963">0.00058194701635331755</cx:pt>
          <cx:pt idx="964">-9.9799439082503996e-05</cx:pt>
          <cx:pt idx="965">0.00014785268958580525</cx:pt>
          <cx:pt idx="966">-0.00015213809320152076</cx:pt>
          <cx:pt idx="967">0.00043473541746129248</cx:pt>
          <cx:pt idx="968">-0.0019896772399605701</cx:pt>
          <cx:pt idx="969">0.00250558891470075</cx:pt>
          <cx:pt idx="970">-0.00076620182719503002</cx:pt>
          <cx:pt idx="971">-0.0078711330151160497</cx:pt>
          <cx:pt idx="972">-0.016338533149630224</cx:pt>
          <cx:pt idx="973">0.01487170768579205</cx:pt>
          <cx:pt idx="974">0.016631531919249223</cx:pt>
          <cx:pt idx="975">0.0063029767102974503</cx:pt>
          <cx:pt idx="976">-0.0075817050152057249</cx:pt>
          <cx:pt idx="977">0.0080486007706381257</cx:pt>
          <cx:pt idx="978">-0.03510437720318875</cx:pt>
          <cx:pt idx="979">-0.069967002243357751</cx:pt>
          <cx:pt idx="980">-0.068620765283355256</cx:pt>
          <cx:pt idx="981">-0.076889206030559001</cx:pt>
          <cx:pt idx="982">-0.073515264931166752</cx:pt>
          <cx:pt idx="983">-0.034154913484943747</cx:pt>
          <cx:pt idx="984">-0.0027587092321708748</cx:pt>
          <cx:pt idx="985">-0.0048621325974000503</cx:pt>
          <cx:pt idx="986">-0.0039670821073204002</cx:pt>
          <cx:pt idx="987">-0.003430347658556725</cx:pt>
          <cx:pt idx="988">0.013516295988042999</cx:pt>
          <cx:pt idx="989">0.0034527501052599749</cx:pt>
          <cx:pt idx="990">0.01520861937225085</cx:pt>
          <cx:pt idx="991">0.024509891438601626</cx:pt>
          <cx:pt idx="992">0.01918560984981265</cx:pt>
          <cx:pt idx="993">0.014716481071349525</cx:pt>
          <cx:pt idx="994">0.018896896750581951</cx:pt>
          <cx:pt idx="995">0.042869743760856747</cx:pt>
          <cx:pt idx="996">0.051919318062749749</cx:pt>
          <cx:pt idx="997">0.057826983382739748</cx:pt>
          <cx:pt idx="998">0.062863201907675248</cx:pt>
          <cx:pt idx="999">0.054504186802869253</cx:pt>
          <cx:pt idx="1000">0.051379525873765999</cx:pt>
          <cx:pt idx="1001">0.033537987579888753</cx:pt>
          <cx:pt idx="1002">0.025216010354362502</cx:pt>
          <cx:pt idx="1003">0.025894744195645501</cx:pt>
          <cx:pt idx="1004">0.016965172921015573</cx:pt>
          <cx:pt idx="1005">0.0070140911968957003</cx:pt>
          <cx:pt idx="1006">0.0023590184564250649</cx:pt>
          <cx:pt idx="1007">0.00098948204578080999</cx:pt>
          <cx:pt idx="1008">-8.2198104714099996e-06</cx:pt>
          <cx:pt idx="1009">-3.8972150292970002e-06</cx:pt>
          <cx:pt idx="1010">-0.00013584518224359001</cx:pt>
          <cx:pt idx="1011">-0.00087546095985648498</cx:pt>
          <cx:pt idx="1012">-0.0022424174039655151</cx:pt>
          <cx:pt idx="1013">-0.0062239909426113999</cx:pt>
          <cx:pt idx="1014">-0.0087781241218142497</cx:pt>
          <cx:pt idx="1015">-0.006769412023273625</cx:pt>
          <cx:pt idx="1016">0.00046266596439954001</cx:pt>
          <cx:pt idx="1017">-0.00030058171970958253</cx:pt>
          <cx:pt idx="1018">0.021457378427874374</cx:pt>
          <cx:pt idx="1019">0.0016645485386750825</cx:pt>
          <cx:pt idx="1020">0.012838692267496375</cx:pt>
          <cx:pt idx="1021">0.019064324151585151</cx:pt>
          <cx:pt idx="1022">0.0047170259145717002</cx:pt>
          <cx:pt idx="1023">0.0059238749085024998</cx:pt>
          <cx:pt idx="1024">0.028949731465586999</cx:pt>
          <cx:pt idx="1025">0.044983473691602251</cx:pt>
          <cx:pt idx="1026">0.027059458896785502</cx:pt>
          <cx:pt idx="1027">0.024637193349253801</cx:pt>
          <cx:pt idx="1028">0.011480936048645125</cx:pt>
          <cx:pt idx="1029">-0.0043078248593065747</cx:pt>
          <cx:pt idx="1030">-0.01633324593926945</cx:pt>
          <cx:pt idx="1031">0.0079990928347781747</cx:pt>
          <cx:pt idx="1032">0.010900573289143451</cx:pt>
          <cx:pt idx="1033">0.0089949329455380998</cx:pt>
          <cx:pt idx="1034">0.0018991415441564025</cx:pt>
          <cx:pt idx="1035">0.000577220451881765</cx:pt>
          <cx:pt idx="1036">-4.2372470332152999e-05</cx:pt>
          <cx:pt idx="1037">-0.0001095268549179405</cx:pt>
          <cx:pt idx="1038">-1.5914994444405725e-05</cx:pt>
          <cx:pt idx="1039">-0.00012636734375958176</cx:pt>
          <cx:pt idx="1040">-0.0043026932818539254</cx:pt>
          <cx:pt idx="1041">-0.0040182001921674248</cx:pt>
          <cx:pt idx="1042">-0.0073453647815893003</cx:pt>
          <cx:pt idx="1043">-0.0065745714623537998</cx:pt>
          <cx:pt idx="1044">-0.011290558983215125</cx:pt>
          <cx:pt idx="1045">0.0081809241554414505</cx:pt>
          <cx:pt idx="1046">0.01401791447081025</cx:pt>
          <cx:pt idx="1047">0.00099477331263717744</cx:pt>
          <cx:pt idx="1048">0.0038693801800709499</cx:pt>
          <cx:pt idx="1049">0.0046386653441212247</cx:pt>
          <cx:pt idx="1050">-0.0048336962140700501</cx:pt>
          <cx:pt idx="1051">-0.047553919853035503</cx:pt>
          <cx:pt idx="1052">-0.05345756255596075</cx:pt>
          <cx:pt idx="1053">-0.059860172064791002</cx:pt>
          <cx:pt idx="1054">-0.053698736081043502</cx:pt>
          <cx:pt idx="1055">-0.017065563480144826</cx:pt>
          <cx:pt idx="1056">-0.016876217415901076</cx:pt>
          <cx:pt idx="1057">-0.027753887126905751</cx:pt>
          <cx:pt idx="1058">-0.045016063173274751</cx:pt>
          <cx:pt idx="1059">-0.011716381672499301</cx:pt>
          <cx:pt idx="1060">-0.010043223408710699</cx:pt>
          <cx:pt idx="1061">0.0045894556265297501</cx:pt>
          <cx:pt idx="1062">0.003501891700411125</cx:pt>
          <cx:pt idx="1063">0.00058194701635331755</cx:pt>
          <cx:pt idx="1064">-9.9799439082503996e-05</cx:pt>
          <cx:pt idx="1065">0.00014785268958580525</cx:pt>
          <cx:pt idx="1066">-0.00015213809320152076</cx:pt>
          <cx:pt idx="1067">0.00043473541746129248</cx:pt>
          <cx:pt idx="1068">-0.0019896772399605701</cx:pt>
          <cx:pt idx="1069">0.00250558891470075</cx:pt>
          <cx:pt idx="1070">-0.00076620182719503002</cx:pt>
          <cx:pt idx="1071">-0.0078711330151160497</cx:pt>
          <cx:pt idx="1072">-0.016338533149630224</cx:pt>
          <cx:pt idx="1073">0.01487170768579205</cx:pt>
          <cx:pt idx="1074">0.016631531919249223</cx:pt>
          <cx:pt idx="1075">0.0063029767102974503</cx:pt>
          <cx:pt idx="1076">-0.0075817050152057249</cx:pt>
          <cx:pt idx="1077">0.0080486007706381257</cx:pt>
          <cx:pt idx="1078">-0.03510437720318875</cx:pt>
          <cx:pt idx="1079">-0.069967002243357751</cx:pt>
          <cx:pt idx="1080">-0.068620765283355256</cx:pt>
          <cx:pt idx="1081">-0.076889206030559001</cx:pt>
          <cx:pt idx="1082">-0.073515264931166752</cx:pt>
          <cx:pt idx="1083">-0.034154913484943747</cx:pt>
        </cx:lvl>
      </cx:numDim>
    </cx:data>
    <cx:data id="15">
      <cx:numDim type="val">
        <cx:f>Sheet2!$P$1:$P$1084</cx:f>
        <cx:lvl ptCount="1084" formatCode="G/通用格式">
          <cx:pt idx="0">-0.00019030784435659399</cx:pt>
          <cx:pt idx="1">0.000628075776256626</cx:pt>
          <cx:pt idx="2">-0.000218615951756165</cx:pt>
          <cx:pt idx="3">-8.6601429911456498e-05</cx:pt>
          <cx:pt idx="4">0.00053669503271839896</cx:pt>
          <cx:pt idx="5">-0.00058218668722619603</cx:pt>
          <cx:pt idx="6">0.00036085649172524402</cx:pt>
          <cx:pt idx="7">0.000100528403567983</cx:pt>
          <cx:pt idx="8">0.00038580656427753999</cx:pt>
          <cx:pt idx="9">-0.00035176566678214098</cx:pt>
          <cx:pt idx="10">-0.00085666104681412299</cx:pt>
          <cx:pt idx="11">-0.00082338970093797498</cx:pt>
          <cx:pt idx="12">-0.00027267787453897502</cx:pt>
          <cx:pt idx="13">-0.00068004398936420403</cx:pt>
          <cx:pt idx="14">5.8487427318094203e-05</cx:pt>
          <cx:pt idx="15">2.39879212590204e-05</cx:pt>
          <cx:pt idx="16">2.29330234017348e-05</cx:pt>
          <cx:pt idx="17">0.000200418422595388</cx:pt>
          <cx:pt idx="18">0.00057563273754937896</cx:pt>
          <cx:pt idx="19">0.00016641016003618599</cx:pt>
          <cx:pt idx="20">5.1399784885912002e-05</cx:pt>
          <cx:pt idx="21">0.00013560088488206</cx:pt>
          <cx:pt idx="22">-0.000120876864467225</cx:pt>
          <cx:pt idx="23">0.000633797144104276</cx:pt>
          <cx:pt idx="24">-6.8130176300845301e-05</cx:pt>
          <cx:pt idx="25">-0.00034019345993609499</cx:pt>
          <cx:pt idx="26">0.00020636140571479101</cx:pt>
          <cx:pt idx="27">0.00065848283212488696</cx:pt>
          <cx:pt idx="28">-0.00039091074804745098</cx:pt>
          <cx:pt idx="29">0.000215151251363673</cx:pt>
          <cx:pt idx="30">0.00059580713711325105</cx:pt>
          <cx:pt idx="31">-0.000106955424091812</cx:pt>
          <cx:pt idx="32">-0.00024600617536311298</cx:pt>
          <cx:pt idx="33">-6.1595457585245596e-05</cx:pt>
          <cx:pt idx="34">-0.00073803762350118003</cx:pt>
          <cx:pt idx="35">-0.00038944130480121403</cx:pt>
          <cx:pt idx="36">-0.00061092352466436</cx:pt>
          <cx:pt idx="37">-0.00047874340432778399</cx:pt>
          <cx:pt idx="38">-0.00114729810753061</cx:pt>
          <cx:pt idx="39">-0.00040979433748349297</cx:pt>
          <cx:pt idx="40">-0.00072627991586948597</cx:pt>
          <cx:pt idx="41">-0.00082211427426948298</cx:pt>
          <cx:pt idx="42">-0.00059021522384730197</cx:pt>
          <cx:pt idx="43">1.47967901085769e-06</cx:pt>
          <cx:pt idx="44">-0.00178130848256073</cx:pt>
          <cx:pt idx="45">-0.00038325056632204402</cx:pt>
          <cx:pt idx="46">-0.000150819947487056</cx:pt>
          <cx:pt idx="47">-1.7813603365479301e-05</cx:pt>
          <cx:pt idx="48">0.00065717158574493402</cx:pt>
          <cx:pt idx="49">-0.00067631411471307098</cx:pt>
          <cx:pt idx="50">8.4318215692297104e-06</cx:pt>
          <cx:pt idx="51">-0.00062094513927310599</cx:pt>
          <cx:pt idx="52">0.000137592759453125</cx:pt>
          <cx:pt idx="53">-8.3410693534144098e-05</cx:pt>
          <cx:pt idx="54">-0.00055705736739840295</cx:pt>
          <cx:pt idx="55">-0.00043831644986288301</cx:pt>
          <cx:pt idx="56">0.00023954294954063799</cx:pt>
          <cx:pt idx="57">-0.00052264453094868601</cx:pt>
          <cx:pt idx="58">1.1234987864788101e-05</cx:pt>
          <cx:pt idx="59">-0.00022128372303788701</cx:pt>
          <cx:pt idx="60">-0.00017245073416964</cx:pt>
          <cx:pt idx="61">-0.00029716736613583301</cx:pt>
          <cx:pt idx="62">-0.000536321962721251</cx:pt>
          <cx:pt idx="63">-0.00067082991910639598</cx:pt>
          <cx:pt idx="64">-0.00184569169498078</cx:pt>
          <cx:pt idx="65">-0.0033424595071428502</cx:pt>
          <cx:pt idx="66">-0.0060619539575630203</cx:pt>
          <cx:pt idx="67">-0.0064271885335147596</cx:pt>
          <cx:pt idx="68">-0.00696769413496194</cx:pt>
          <cx:pt idx="69">-0.0104409848522675</cx:pt>
          <cx:pt idx="70">-0.0150058881388597</cx:pt>
          <cx:pt idx="71">-0.010073928484700701</cx:pt>
          <cx:pt idx="72">-0.0102178616441033</cx:pt>
          <cx:pt idx="73">-0.0062818572872801598</cx:pt>
          <cx:pt idx="74">-0.0032682733790408802</cx:pt>
          <cx:pt idx="75">-0.00389102302569635</cx:pt>
          <cx:pt idx="76">-0.00210343431266832</cx:pt>
          <cx:pt idx="77">-0.0014255843100814301</cx:pt>
          <cx:pt idx="78">-0.00068336998428309001</cx:pt>
          <cx:pt idx="79">-0.00067151752548145203</cx:pt>
          <cx:pt idx="80">8.9566022946180996e-05</cx:pt>
          <cx:pt idx="81">-9.7641766780088299e-05</cx:pt>
          <cx:pt idx="82">0.00032472867816866601</cx:pt>
          <cx:pt idx="83">-0.00036130803099634201</cx:pt>
          <cx:pt idx="84">-7.4921874717263299e-05</cx:pt>
          <cx:pt idx="85">-0.00041725336584444</cx:pt>
          <cx:pt idx="86">0.00044837783175210298</cx:pt>
          <cx:pt idx="87">0.00014664111084582699</cx:pt>
          <cx:pt idx="88">-0.00051732674178772101</cx:pt>
          <cx:pt idx="89">-0.00024888029026800298</cx:pt>
          <cx:pt idx="90">-0.00115918224221907</cx:pt>
          <cx:pt idx="91">-0.00115196422587603</cx:pt>
          <cx:pt idx="92">-0.0050462584541472299</cx:pt>
          <cx:pt idx="93">-0.0086027228447114207</cx:pt>
          <cx:pt idx="94">-0.0141437193154729</cx:pt>
          <cx:pt idx="95">-0.021943929147461901</cx:pt>
          <cx:pt idx="96">-0.029112360645673099</cx:pt>
          <cx:pt idx="97">-0.034569149411653899</cx:pt>
          <cx:pt idx="98">-0.022658575843606601</cx:pt>
          <cx:pt idx="99">-0.030367394615387799</cx:pt>
          <cx:pt idx="100">-0.043629436189263703</cx:pt>
          <cx:pt idx="101">-0.020951428891542199</cx:pt>
          <cx:pt idx="102">0.0081061933765728903</cx:pt>
          <cx:pt idx="103">-0.0071021635855185996</cx:pt>
          <cx:pt idx="104">-0.0028450847188710598</cx:pt>
          <cx:pt idx="105">0.0074901503031039301</cx:pt>
          <cx:pt idx="106">0.011121292436972401</cx:pt>
          <cx:pt idx="107">0.0052767243363040497</cx:pt>
          <cx:pt idx="108">-0.00114141597822591</cx:pt>
          <cx:pt idx="109">-0.00047749445032184299</cx:pt>
          <cx:pt idx="110">-0.00024740500809352701</cx:pt>
          <cx:pt idx="111">0.00017781379490120199</cx:pt>
          <cx:pt idx="112">-0.000635276031970584</cx:pt>
          <cx:pt idx="113">-0.000322791912297564</cx:pt>
          <cx:pt idx="114">0.0028659142165217599</cx:pt>
          <cx:pt idx="115">0.00050538908856281504</cx:pt>
          <cx:pt idx="116">0.00142757419854413</cx:pt>
          <cx:pt idx="117">0.00170558126255207</cx:pt>
          <cx:pt idx="118">2.8895805116355401e-05</cx:pt>
          <cx:pt idx="119">-0.0033434952405726401</cx:pt>
          <cx:pt idx="120">-0.0062453748405349903</cx:pt>
          <cx:pt idx="121">-0.0111563279000019</cx:pt>
          <cx:pt idx="122">-0.017980577926314099</cx:pt>
          <cx:pt idx="123">-0.012601729947350799</cx:pt>
          <cx:pt idx="124">-0.0098682215325986006</cx:pt>
          <cx:pt idx="125">0.00179480009984214</cx:pt>
          <cx:pt idx="126">-0.015820292192775798</cx:pt>
          <cx:pt idx="127">0.013079556211508799</cx:pt>
          <cx:pt idx="128">0.0219894175511916</cx:pt>
          <cx:pt idx="129">0.0231848951272626</cx:pt>
          <cx:pt idx="130">0.025681791771954999</cx:pt>
          <cx:pt idx="131">0.0023355455335317202</cx:pt>
          <cx:pt idx="132">-0.000833812194976566</cx:pt>
          <cx:pt idx="133">0.022457741385706501</cx:pt>
          <cx:pt idx="134">0.021505104850215399</cx:pt>
          <cx:pt idx="135">0.0147064044265393</cx:pt>
          <cx:pt idx="136">0.0082510785607803096</cx:pt>
          <cx:pt idx="137">0.01026232278429</cx:pt>
          <cx:pt idx="138">0.0050470523772768398</cx:pt>
          <cx:pt idx="139">-0.00020533724799792701</cx:pt>
          <cx:pt idx="140">0.000359829318283982</cx:pt>
          <cx:pt idx="141">0.00026836798130790498</cx:pt>
          <cx:pt idx="142">0.000198261432538076</cx:pt>
          <cx:pt idx="143">0.000129553486300556</cx:pt>
          <cx:pt idx="144">0.0040439692985491504</cx:pt>
          <cx:pt idx="145">0.021500760468187701</cx:pt>
          <cx:pt idx="146">0.016392621612189601</cx:pt>
          <cx:pt idx="147">0.0029526278548590401</cx:pt>
          <cx:pt idx="148">0.0079481179140725392</cx:pt>
          <cx:pt idx="149">0.014125341604474401</cx:pt>
          <cx:pt idx="150">0.0042475954339912204</cx:pt>
          <cx:pt idx="151">0.057177506514529401</cx:pt>
          <cx:pt idx="152">0.097146068560986204</cx:pt>
          <cx:pt idx="153">0.066584286149040398</cx:pt>
          <cx:pt idx="154">0.016531464537436098</cx:pt>
          <cx:pt idx="155">-0.0056970224278043401</cx:pt>
          <cx:pt idx="156">-0.0190224263383721</cx:pt>
          <cx:pt idx="157">0.0171774745314082</cx:pt>
          <cx:pt idx="158">-0.00711258331871162</cx:pt>
          <cx:pt idx="159">0.000197577958284581</cx:pt>
          <cx:pt idx="160">-0.017666267382796599</cx:pt>
          <cx:pt idx="161">-0.0131700243728388</cx:pt>
          <cx:pt idx="162">-0.0031678543135757798</cx:pt>
          <cx:pt idx="163">-0.0048847379916445001</cx:pt>
          <cx:pt idx="164">0.0075905327303658699</cx:pt>
          <cx:pt idx="165">0.0086428456944736397</cx:pt>
          <cx:pt idx="166">-0.0040135244733650001</cx:pt>
          <cx:pt idx="167">-0.00196852603802388</cx:pt>
          <cx:pt idx="168">0.00014455959582975101</cx:pt>
          <cx:pt idx="169">-3.4673017596027701e-05</cx:pt>
          <cx:pt idx="170">0.00166619621722598</cx:pt>
          <cx:pt idx="171">-0.00050883488627911802</cx:pt>
          <cx:pt idx="172">0.0041694888134468496</cx:pt>
          <cx:pt idx="173">0.016820528785649901</cx:pt>
          <cx:pt idx="174">0.015290725760410399</cx:pt>
          <cx:pt idx="175">0.011245132968222601</cx:pt>
          <cx:pt idx="176">0.020925479362975199</cx:pt>
          <cx:pt idx="177">0.018510294802889599</cx:pt>
          <cx:pt idx="178">0.021273716764528602</cx:pt>
          <cx:pt idx="179">0.087871776037784496</cx:pt>
          <cx:pt idx="180">0.073869702353422398</cx:pt>
          <cx:pt idx="181">0.043424004377129601</cx:pt>
          <cx:pt idx="182">0.0066449164534707703</cx:pt>
          <cx:pt idx="183">0.0038197711268694299</cx:pt>
          <cx:pt idx="184">0.0042654529024656399</cx:pt>
          <cx:pt idx="185">0.0030067231551194899</cx:pt>
          <cx:pt idx="186">0.0141817537546288</cx:pt>
          <cx:pt idx="187">0.036739895071474703</cx:pt>
          <cx:pt idx="188">0.013377895779027101</cx:pt>
          <cx:pt idx="189">-0.0086006783391691898</cx:pt>
          <cx:pt idx="190">-0.0032652161064750298</cx:pt>
          <cx:pt idx="191">0.022882724571139799</cx:pt>
          <cx:pt idx="192">0.011716560892780401</cx:pt>
          <cx:pt idx="193">0.0026122905980680302</cx:pt>
          <cx:pt idx="194">-0.0037467675741924499</cx:pt>
          <cx:pt idx="195">-0.0076829319872889603</cx:pt>
          <cx:pt idx="196">-0.00034006024852596</cx:pt>
          <cx:pt idx="197">-0.000110598333329177</cx:pt>
          <cx:pt idx="198">0.0087691505458956896</cx:pt>
          <cx:pt idx="199">0.00160204741059727</cx:pt>
          <cx:pt idx="200">-0.00014958389132525051</cx:pt>
          <cx:pt idx="201">-0.0031001466598495498</cx:pt>
          <cx:pt idx="202">-0.00025026686404193502</cx:pt>
          <cx:pt idx="203">-0.002312456113142485</cx:pt>
          <cx:pt idx="204">-0.0091946997240143994</cx:pt>
          <cx:pt idx="205">0.0024501275630533751</cx:pt>
          <cx:pt idx="206">0.0058831840094713999</cx:pt>
          <cx:pt idx="207">0.0061366568066563753</cx:pt>
          <cx:pt idx="208">0.0072971924696504254</cx:pt>
          <cx:pt idx="209">0.0015037607777915001</cx:pt>
          <cx:pt idx="210">-0.0038594699680405751</cx:pt>
          <cx:pt idx="211">-0.0059155650071214001</cx:pt>
          <cx:pt idx="212">-0.003220178329907725</cx:pt>
          <cx:pt idx="213">0.00015755921063619451</cx:pt>
          <cx:pt idx="214">0.0042624095139283747</cx:pt>
          <cx:pt idx="215">0.011494116478155649</cx:pt>
          <cx:pt idx="216">0.0016185729228668075</cx:pt>
          <cx:pt idx="217">-0.003506030069847925</cx:pt>
          <cx:pt idx="218">0.00083816006930340255</cx:pt>
          <cx:pt idx="219">0.0093846731867522001</cx:pt>
          <cx:pt idx="220">0.0040505323894433499</cx:pt>
          <cx:pt idx="221">0.00061538739713023246</cx:pt>
          <cx:pt idx="222">0.00018827663829212225</cx:pt>
          <cx:pt idx="223">-0.0011018497115388101</cx:pt>
          <cx:pt idx="224">-5.9009211719706e-05</cx:pt>
          <cx:pt idx="225">0.000105062970134593</cx:pt>
          <cx:pt idx="226">0.0013386958607670299</cx:pt>
          <cx:pt idx="227">0.0011761760065048925</cx:pt>
          <cx:pt idx="228">-0.0030224575498568251</cx:pt>
          <cx:pt idx="229">-0.0052628410202737999</cx:pt>
          <cx:pt idx="230">-0.00199139914075917</cx:pt>
          <cx:pt idx="231">-0.0088013652722760995</cx:pt>
          <cx:pt idx="232">-0.0040445408951166502</cx:pt>
          <cx:pt idx="233">0.00649423283135295</cx:pt>
          <cx:pt idx="234">0.0043532080100037746</cx:pt>
          <cx:pt idx="235">0.0021896442397201349</cx:pt>
          <cx:pt idx="236">0.00429707599487795</cx:pt>
          <cx:pt idx="237">0.0097825318646138758</cx:pt>
          <cx:pt idx="238">0.0054822246640073499</cx:pt>
          <cx:pt idx="239">0.0090749334308130748</cx:pt>
          <cx:pt idx="240">-0.0068579781663011749</cx:pt>
          <cx:pt idx="241">-0.0044911416790325252</cx:pt>
          <cx:pt idx="242">0.015443087622927076</cx:pt>
          <cx:pt idx="243">0.0096861134098140001</cx:pt>
          <cx:pt idx="244">-0.0049423636619598246</cx:pt>
          <cx:pt idx="245">-0.001816678288214665</cx:pt>
          <cx:pt idx="246">0.0041876318238046502</cx:pt>
          <cx:pt idx="247">0.0093211850856123758</cx:pt>
          <cx:pt idx="248">0.016104463125159452</cx:pt>
          <cx:pt idx="249">0.0097071015691709752</cx:pt>
          <cx:pt idx="250">0.0027861850599660751</cx:pt>
          <cx:pt idx="251">2.9841419624967248e-05</cx:pt>
          <cx:pt idx="252">0.00020114736342155751</cx:pt>
          <cx:pt idx="253">0.00021543901521777975</cx:pt>
          <cx:pt idx="254">9.9864486742925497e-05</cx:pt>
          <cx:pt idx="255">-0.00054803366319106995</cx:pt>
          <cx:pt idx="256">-0.0022194079240226501</cx:pt>
          <cx:pt idx="257">-0.0051796928864739997</cx:pt>
          <cx:pt idx="258">-0.0025747071228553</cx:pt>
          <cx:pt idx="259">-0.0083500879775040004</cx:pt>
          <cx:pt idx="260">-0.0071452788627154751</cx:pt>
          <cx:pt idx="261">0.001727830593857545</cx:pt>
          <cx:pt idx="262">-0.0070587870063198999</cx:pt>
          <cx:pt idx="263">-0.0071317340606678499</cx:pt>
          <cx:pt idx="264">-0.0019616085940703</cx:pt>
          <cx:pt idx="265">0.0095857167415231755</cx:pt>
          <cx:pt idx="266">0.0088506342959484997</cx:pt>
          <cx:pt idx="267">-0.0032891352072927501</cx:pt>
          <cx:pt idx="268">-0.0019835454042200474</cx:pt>
          <cx:pt idx="269">0.014985936238883824</cx:pt>
          <cx:pt idx="270">0.0111646767670087</cx:pt>
          <cx:pt idx="271">0.0088692524861329752</cx:pt>
          <cx:pt idx="272">0.0063483781924364747</cx:pt>
          <cx:pt idx="273">0.0096859567827825756</cx:pt>
          <cx:pt idx="274">0.016759585062324851</cx:pt>
          <cx:pt idx="275">0.01226518411956435</cx:pt>
          <cx:pt idx="276">0.011736831419271249</cx:pt>
          <cx:pt idx="277">0.009108160662250675</cx:pt>
          <cx:pt idx="278">0.0032190875467445999</cx:pt>
          <cx:pt idx="279">0.00055189039544033746</cx:pt>
          <cx:pt idx="280">5.7144943336081498e-05</cx:pt>
          <cx:pt idx="281">0.000108054824884612</cx:pt>
          <cx:pt idx="282">0.00077555915826880496</cx:pt>
          <cx:pt idx="283">-0.00049174782871890498</cx:pt>
          <cx:pt idx="284">0.000202546665133289</cx:pt>
          <cx:pt idx="285">-0.0047799274677867752</cx:pt>
          <cx:pt idx="286">-0.0089130416800927998</cx:pt>
          <cx:pt idx="287">-0.013227075041808325</cx:pt>
          <cx:pt idx="288">-0.013315986915808899</cx:pt>
          <cx:pt idx="289">-0.0090628478344629247</cx:pt>
          <cx:pt idx="290">-0.0062420788896109247</cx:pt>
          <cx:pt idx="291">-0.0089548043976214256</cx:pt>
          <cx:pt idx="292">-0.001893268922657485</cx:pt>
          <cx:pt idx="293">-0.0042666470749035748</cx:pt>
          <cx:pt idx="294">-0.00084988628923403755</cx:pt>
          <cx:pt idx="295">-0.013003294371900301</cx:pt>
          <cx:pt idx="296">-0.0046137900954936247</cx:pt>
          <cx:pt idx="297">0.0040505083194017997</cx:pt>
          <cx:pt idx="298">0.0022453774936836775</cx:pt>
          <cx:pt idx="299">0.013159635451330301</cx:pt>
          <cx:pt idx="300">0.041457735478397303</cx:pt>
          <cx:pt idx="301">0.025193448658381901</cx:pt>
          <cx:pt idx="302">0.0656918152228749</cx:pt>
          <cx:pt idx="303">0.084665959686562098</cx:pt>
          <cx:pt idx="304">0.050987430104491298</cx:pt>
          <cx:pt idx="305">0.032052983386837097</cx:pt>
          <cx:pt idx="306">0.0100224767850277</cx:pt>
          <cx:pt idx="307">0.00074395011282339597</cx:pt>
          <cx:pt idx="308">0.000393067813304082</cx:pt>
          <cx:pt idx="309">-0.00016111361724393001</cx:pt>
          <cx:pt idx="310">0.00620182253144347</cx:pt>
          <cx:pt idx="311">0.0016535261439999901</cx:pt>
          <cx:pt idx="312">0.000256284771553197</cx:pt>
          <cx:pt idx="313">-0.019257979021220499</cx:pt>
          <cx:pt idx="314">-0.0139081318702481</cx:pt>
          <cx:pt idx="315">-0.029138026875707799</cx:pt>
          <cx:pt idx="316">0.00084517634667977603</cx:pt>
          <cx:pt idx="317">0.0116683477563193</cx:pt>
          <cx:pt idx="318">0.0069912372927513804</cx:pt>
          <cx:pt idx="319">-0.023558841348094699</cx:pt>
          <cx:pt idx="320">-0.020426753901081202</cx:pt>
          <cx:pt idx="321">-0.034336457926588397</cx:pt>
          <cx:pt idx="322">-0.0328395831142477</cx:pt>
          <cx:pt idx="323">-0.048915545008705298</cx:pt>
          <cx:pt idx="324">-0.0104848423265816</cx:pt>
          <cx:pt idx="325">0.023803078638132798</cx:pt>
          <cx:pt idx="326">-0.024340271362834801</cx:pt>
          <cx:pt idx="327">-0.042242636191714103</cx:pt>
          <cx:pt idx="328">0.0160354561837305</cx:pt>
          <cx:pt idx="329">0.021703328275520101</cx:pt>
          <cx:pt idx="330">0.042152681958453599</cx:pt>
          <cx:pt idx="331">0.081854382758161495</cx:pt>
          <cx:pt idx="332">0.0755509397521551</cx:pt>
          <cx:pt idx="333">0.035340579270926098</cx:pt>
          <cx:pt idx="334">0.01554491105109</cx:pt>
          <cx:pt idx="335">0.00160235264941463</cx:pt>
          <cx:pt idx="336">0.000295541163520525</cx:pt>
          <cx:pt idx="337">7.32997804545807e-05</cx:pt>
          <cx:pt idx="338">0.0055335149669361898</cx:pt>
          <cx:pt idx="339">0.00215805349625563</cx:pt>
          <cx:pt idx="340">0.0073865483820790504</cx:pt>
          <cx:pt idx="341">0.0036164553661800899</cx:pt>
          <cx:pt idx="342">-0.012856177857746599</cx:pt>
          <cx:pt idx="343">-0.016142823151757</cx:pt>
          <cx:pt idx="344">0.0143907343613084</cx:pt>
          <cx:pt idx="345">-0.00093460446058584703</cx:pt>
          <cx:pt idx="346">-0.0116095969453342</cx:pt>
          <cx:pt idx="347">-0.0287526297409769</cx:pt>
          <cx:pt idx="348">-0.051841164635532497</cx:pt>
          <cx:pt idx="349">-0.022417690296849001</cx:pt>
          <cx:pt idx="350">-0.032054851577507898</cx:pt>
          <cx:pt idx="351">-0.020596066885956599</cx:pt>
          <cx:pt idx="352">0.0144332211488204</cx:pt>
          <cx:pt idx="353">0.0225905260081544</cx:pt>
          <cx:pt idx="354">-0.0247500137279455</cx:pt>
          <cx:pt idx="355">-0.0532956004408131</cx:pt>
          <cx:pt idx="356">0.022413996913452802</cx:pt>
          <cx:pt idx="357">0.029418214066432701</cx:pt>
          <cx:pt idx="358">0.0171026159889743</cx:pt>
          <cx:pt idx="359">0.049180218769601901</cx:pt>
          <cx:pt idx="360">0.029447456321960001</cx:pt>
          <cx:pt idx="361">0.016332145825801302</cx:pt>
          <cx:pt idx="362">0.0092821174844683503</cx:pt>
          <cx:pt idx="363">0.00056998808599742598</cx:pt>
          <cx:pt idx="364">-3.4539245843646197e-05</cx:pt>
          <cx:pt idx="365">-0.00062810416120656501</cx:pt>
          <cx:pt idx="366">0.00154977122970677</cx:pt>
          <cx:pt idx="367">-0.00147698660998834</cx:pt>
          <cx:pt idx="368">0.0011982789920269501</cx:pt>
          <cx:pt idx="369">-0.0083116335036832294</cx:pt>
          <cx:pt idx="370">-0.031221642444809902</cx:pt>
          <cx:pt idx="371">-0.018097200372713299</cx:pt>
          <cx:pt idx="372">0.00276721859543089</cx:pt>
          <cx:pt idx="373">0.042851704772511601</cx:pt>
          <cx:pt idx="374">0.020459137452780999</cx:pt>
          <cx:pt idx="375">0.0044254850818303401</cx:pt>
          <cx:pt idx="376">0.00013476120084376399</cx:pt>
          <cx:pt idx="377">0.0064956111408152597</cx:pt>
          <cx:pt idx="378">0.0179523789673308</cx:pt>
          <cx:pt idx="379">0.0135839237584197</cx:pt>
          <cx:pt idx="380">-0.0058931160975346404</cx:pt>
          <cx:pt idx="381">-0.000141422453647273</cx:pt>
          <cx:pt idx="382">-0.037584016473958301</cx:pt>
          <cx:pt idx="383">-0.0012725948993014399</cx:pt>
          <cx:pt idx="384">0.042338023387237501</cx:pt>
          <cx:pt idx="385">0.018843093141271101</cx:pt>
          <cx:pt idx="386">-0.0010146262203689701</cx:pt>
          <cx:pt idx="387">0.000405627887382063</cx:pt>
          <cx:pt idx="388">-0.0047110474669108801</cx:pt>
          <cx:pt idx="389">-0.00328906265350373</cx:pt>
          <cx:pt idx="390">-0.0077576083015206097</cx:pt>
          <cx:pt idx="391">-0.000188711902574259</cx:pt>
          <cx:pt idx="392">-0.000178294358745949</cx:pt>
          <cx:pt idx="393">-0.000165582005388084</cx:pt>
          <cx:pt idx="394">7.4881652290310704e-05</cx:pt>
          <cx:pt idx="395">-0.0022953368786847502</cx:pt>
          <cx:pt idx="396">-0.0046381037883805503</cx:pt>
          <cx:pt idx="397">-0.019856399703962701</cx:pt>
          <cx:pt idx="398">-0.054579507491457201</cx:pt>
          <cx:pt idx="399">-0.041434266165189498</cx:pt>
          <cx:pt idx="400">-0.016816687469963201</cx:pt>
          <cx:pt idx="401">0.067694253511549604</cx:pt>
          <cx:pt idx="402">0.0727172734695027</cx:pt>
          <cx:pt idx="403">0.0356355277839632</cx:pt>
          <cx:pt idx="404">0.065954228966636705</cx:pt>
          <cx:pt idx="405">0.0612180096202177</cx:pt>
          <cx:pt idx="406">0.0633956729943497</cx:pt>
          <cx:pt idx="407">0.040832584094956999</cx:pt>
          <cx:pt idx="408">-0.00048780493197397802</cx:pt>
          <cx:pt idx="409">0.011097605491977001</cx:pt>
          <cx:pt idx="410">-0.0117523641118377</cx:pt>
          <cx:pt idx="411">0.043332681046763299</cx:pt>
          <cx:pt idx="412">-0.0170842966705172</cx:pt>
          <cx:pt idx="413">-0.022340561481588701</cx:pt>
          <cx:pt idx="414">-0.0121848145981805</cx:pt>
          <cx:pt idx="415">-0.0212879798619919</cx:pt>
          <cx:pt idx="416">-0.036110483481568097</cx:pt>
          <cx:pt idx="417">-0.012469528806760499</cx:pt>
          <cx:pt idx="418">-0.0078413240745453406</cx:pt>
          <cx:pt idx="419">-0.00099958835169986805</cx:pt>
          <cx:pt idx="420">0.000176323292672316</cx:pt>
          <cx:pt idx="421">-0.000145145036051179</cx:pt>
          <cx:pt idx="422">0.0010913628238489099</cx:pt>
          <cx:pt idx="423">0.0010557081869960599</cx:pt>
          <cx:pt idx="424">-0.00447220638313951</cx:pt>
          <cx:pt idx="425">-0.026498428347261301</cx:pt>
          <cx:pt idx="426">-0.059567920186479897</cx:pt>
          <cx:pt idx="427">-0.047023796422001898</cx:pt>
          <cx:pt idx="428">-0.040942787606386699</cx:pt>
          <cx:pt idx="429">0.030921912318657201</cx:pt>
          <cx:pt idx="430">0.074487627759918199</cx:pt>
          <cx:pt idx="431">0.043610389184291998</cx:pt>
          <cx:pt idx="432">0.043597160199743898</cx:pt>
          <cx:pt idx="433">0.102395945461964</cx:pt>
          <cx:pt idx="434">0.10680733720015601</cx:pt>
          <cx:pt idx="435">0.034477767187786001</cx:pt>
          <cx:pt idx="436">0.020269331589160899</cx:pt>
          <cx:pt idx="437">0.057288567759711598</cx:pt>
          <cx:pt idx="438">0.0188301396159367</cx:pt>
          <cx:pt idx="439">-0.036046694271314801</cx:pt>
          <cx:pt idx="440">-0.0506135939119082</cx:pt>
          <cx:pt idx="441">-0.031366883283780997</cx:pt>
          <cx:pt idx="442">-0.0109055490471261</cx:pt>
          <cx:pt idx="443">-0.038511319402008297</cx:pt>
          <cx:pt idx="444">-0.045088872702008301</cx:pt>
          <cx:pt idx="445">-0.016968572042548698</cx:pt>
          <cx:pt idx="446">-0.0030890241504490401</cx:pt>
          <cx:pt idx="447">-4.5141906409551901e-05</cx:pt>
          <cx:pt idx="448">1.78813707842813e-05</cx:pt>
          <cx:pt idx="449">-5.0004453426389403e-05</cx:pt>
          <cx:pt idx="450">0.000486949144943052</cx:pt>
          <cx:pt idx="451">0.00130382740057287</cx:pt>
          <cx:pt idx="452">0.00087825071385294997</cx:pt>
          <cx:pt idx="453">-0.0148899788765204</cx:pt>
          <cx:pt idx="454">-0.0318100352174207</cx:pt>
          <cx:pt idx="455">-0.061056742869520203</cx:pt>
          <cx:pt idx="456">-0.086572110525364204</cx:pt>
          <cx:pt idx="457">-0.029314378947841901</cx:pt>
          <cx:pt idx="458">-0.013751386178309399</cx:pt>
          <cx:pt idx="459">-0.020006530604947399</cx:pt>
          <cx:pt idx="460">0.050269007931287898</cx:pt>
          <cx:pt idx="461">0.102929132643379</cx:pt>
          <cx:pt idx="462">0.0635587498287426</cx:pt>
          <cx:pt idx="463">0.035390209507897702</cx:pt>
          <cx:pt idx="464">0.027413745422803899</cx:pt>
          <cx:pt idx="465">-0.0073954608344064896</cx:pt>
          <cx:pt idx="466">-0.048312337797420703</cx:pt>
          <cx:pt idx="467">-0.074972481495557103</cx:pt>
          <cx:pt idx="468">-0.077542952657454395</cx:pt>
          <cx:pt idx="469">-0.056915264227056298</cx:pt>
          <cx:pt idx="470">-0.035540842767697201</cx:pt>
          <cx:pt idx="471">-0.047165711843995199</cx:pt>
          <cx:pt idx="472">-0.044738011453909897</cx:pt>
          <cx:pt idx="473">-0.026553144756907499</cx:pt>
          <cx:pt idx="474">-0.012090795379734599</cx:pt>
          <cx:pt idx="475">-0.00066827874265222196</cx:pt>
          <cx:pt idx="476">-9.8508163683928105e-05</cx:pt>
          <cx:pt idx="477">-0.00049076658473621703</cx:pt>
          <cx:pt idx="478">0.000384406950944503</cx:pt>
          <cx:pt idx="479">0.0011337057817426401</cx:pt>
          <cx:pt idx="480">-0.0043145739102095097</cx:pt>
          <cx:pt idx="481">-0.0107981127647164</cx:pt>
          <cx:pt idx="482">-0.0267615275001277</cx:pt>
          <cx:pt idx="483">-0.080382890085610004</cx:pt>
          <cx:pt idx="484">-0.096538694575783804</cx:pt>
          <cx:pt idx="485">-0.068631947419992304</cx:pt>
          <cx:pt idx="486">-0.064563995292580306</cx:pt>
          <cx:pt idx="487">-0.0081980854810680594</cx:pt>
          <cx:pt idx="488">0.0055910879485733898</cx:pt>
          <cx:pt idx="489">0.047494793695150798</cx:pt>
          <cx:pt idx="490">0.028350530983130701</cx:pt>
          <cx:pt idx="491">0.0056583152132304798</cx:pt>
          <cx:pt idx="492">-0.0051379052467045204</cx:pt>
          <cx:pt idx="493">-0.039613498095692402</cx:pt>
          <cx:pt idx="494">-0.045953210309091198</cx:pt>
          <cx:pt idx="495">-0.065853612347839499</cx:pt>
          <cx:pt idx="496">-0.040152804387975097</cx:pt>
          <cx:pt idx="497">-0.023513104553954299</cx:pt>
          <cx:pt idx="498">-0.026057388806807601</cx:pt>
          <cx:pt idx="499">-0.0204191736962335</cx:pt>
          <cx:pt idx="500">-0.0100718905235807</cx:pt>
          <cx:pt idx="501">-0.00092700316371374203</cx:pt>
          <cx:pt idx="502">0.00083684919671144897</cx:pt>
          <cx:pt idx="503">-0.00026636659794626502</cx:pt>
          <cx:pt idx="504">-0.00040615356888383302</cx:pt>
          <cx:pt idx="505">0.00084389389632258404</cx:pt>
          <cx:pt idx="506">0.00141576310939166</cx:pt>
          <cx:pt idx="507">-0.00644252340484052</cx:pt>
          <cx:pt idx="508">-0.016506397646079599</cx:pt>
          <cx:pt idx="509">-0.0079501700127897097</cx:pt>
          <cx:pt idx="510">-0.0082155162380569604</cx:pt>
          <cx:pt idx="511">-0.053811823960262399</cx:pt>
          <cx:pt idx="512">-0.081298893689448801</cx:pt>
          <cx:pt idx="513">-0.086627532001872995</cx:pt>
          <cx:pt idx="514">-0.041041020279159401</cx:pt>
          <cx:pt idx="515">0.0106298397021107</cx:pt>
          <cx:pt idx="516">-0.0030307290163804298</cx:pt>
          <cx:pt idx="517">0.036469244408157103</cx:pt>
          <cx:pt idx="518">-0.0078553750045942498</cx:pt>
          <cx:pt idx="519">-0.038199975855029503</cx:pt>
          <cx:pt idx="520">-0.032965052860680397</cx:pt>
          <cx:pt idx="521">0.00096963856216702505</cx:pt>
          <cx:pt idx="522">-0.0087793806086137096</cx:pt>
          <cx:pt idx="523">-0.047611471910008502</cx:pt>
          <cx:pt idx="524">-0.042094418548225397</cx:pt>
          <cx:pt idx="525">-0.055980714512773998</cx:pt>
          <cx:pt idx="526">-0.0485607466067862</cx:pt>
          <cx:pt idx="527">-0.041983062505436299</cx:pt>
          <cx:pt idx="528">-0.018344880469251298</cx:pt>
          <cx:pt idx="529">-0.0043689377186906997</cx:pt>
          <cx:pt idx="530">0.0026017741681563702</cx:pt>
          <cx:pt idx="531">-0.000258131470194033</cx:pt>
          <cx:pt idx="532">0.00010194399783392499</cx:pt>
          <cx:pt idx="533">-0.00027833110749240901</cx:pt>
          <cx:pt idx="534">0.00034845038885301802</cx:pt>
          <cx:pt idx="535">-0.0085657421883410904</cx:pt>
          <cx:pt idx="536">-0.011170486496317999</cx:pt>
          <cx:pt idx="537">-0.015806586354435499</cx:pt>
          <cx:pt idx="538">0.0069220833448204299</cx:pt>
          <cx:pt idx="539">-0.0093117123698766395</cx:pt>
          <cx:pt idx="540">-0.021144180713147699</cx:pt>
          <cx:pt idx="541">-0.0295176114543792</cx:pt>
          <cx:pt idx="542">-0.053029706511301303</cx:pt>
          <cx:pt idx="543">-0.051127823279888997</cx:pt>
          <cx:pt idx="544">-0.047028142561147797</cx:pt>
          <cx:pt idx="545">-0.0580485627148375</cx:pt>
          <cx:pt idx="546">-0.043445706126626397</cx:pt>
          <cx:pt idx="547">-0.021333145946428898</cx:pt>
          <cx:pt idx="548">-0.048689533078592799</cx:pt>
          <cx:pt idx="549">0.0078066748915395796</cx:pt>
          <cx:pt idx="550">0.00270102207535501</cx:pt>
          <cx:pt idx="551">-0.040293995997557501</cx:pt>
          <cx:pt idx="552">-0.090556493001487104</cx:pt>
          <cx:pt idx="553">-0.075507131280857107</cx:pt>
          <cx:pt idx="554">-0.055300467948432103</cx:pt>
          <cx:pt idx="555">-0.040278934067302402</cx:pt>
          <cx:pt idx="556">-0.0246902668193026</cx:pt>
          <cx:pt idx="557">-0.0051209477431136902</cx:pt>
          <cx:pt idx="558">-0.00024178498309406301</cx:pt>
          <cx:pt idx="559">0.00046819335671961299</cx:pt>
          <cx:pt idx="560">-0.00019922183214418699</cx:pt>
          <cx:pt idx="561">-0.000354541620249904</cx:pt>
          <cx:pt idx="562">-0.0017507638131898299</cx:pt>
          <cx:pt idx="563">-0.011853837532924299</cx:pt>
          <cx:pt idx="564">-0.0074457923869587304</cx:pt>
          <cx:pt idx="565">0.00066884450947152696</cx:pt>
          <cx:pt idx="566">0.0062924992298713798</cx:pt>
          <cx:pt idx="567">0.0140307488350121</cx:pt>
          <cx:pt idx="568">-0.0050948504515232404</cx:pt>
          <cx:pt idx="569">-0.020497326185051099</cx:pt>
          <cx:pt idx="570">0.00017396245912040199</cx:pt>
          <cx:pt idx="571">0.015759500267331601</cx:pt>
          <cx:pt idx="572">-0.0199783808053479</cx:pt>
          <cx:pt idx="573">-0.036304069007373603</cx:pt>
          <cx:pt idx="574">-0.046165150845183703</cx:pt>
          <cx:pt idx="575">-0.028218768257372399</cx:pt>
          <cx:pt idx="576">-0.0672012063991307</cx:pt>
          <cx:pt idx="577">-0.0030864208525818301</cx:pt>
          <cx:pt idx="578">0.024371764420885799</cx:pt>
          <cx:pt idx="579">-0.0081587478523006303</cx:pt>
          <cx:pt idx="580">-0.085581707713607097</cx:pt>
          <cx:pt idx="581">-0.069648277406127501</cx:pt>
          <cx:pt idx="582">-0.041564618944474302</cx:pt>
          <cx:pt idx="583">-0.029302775140821899</cx:pt>
          <cx:pt idx="584">-0.017149066315473201</cx:pt>
          <cx:pt idx="585">-0.0059551013379202803</cx:pt>
          <cx:pt idx="586">-0.0012786773611450199</cx:pt>
          <cx:pt idx="587">5.4085835408563e-05</cx:pt>
          <cx:pt idx="588">-0.000460212745081055</cx:pt>
          <cx:pt idx="589">0.00018433781848369599</cx:pt>
          <cx:pt idx="590">-0.00064624309325136899</cx:pt>
          <cx:pt idx="591">-0.0073604228240656197</cx:pt>
          <cx:pt idx="592">0.0073486720876879599</cx:pt>
          <cx:pt idx="593">0.025803789337854099</cx:pt>
          <cx:pt idx="594">0.040327578493945297</cx:pt>
          <cx:pt idx="595">0.048393660090060103</cx:pt>
          <cx:pt idx="596">0.0020455488689159499</cx:pt>
          <cx:pt idx="597">0.0156743964960546</cx:pt>
          <cx:pt idx="598">0.027840061648968</cx:pt>
          <cx:pt idx="599">0.051438984437750197</cx:pt>
          <cx:pt idx="600">0.0126811549503534</cx:pt>
          <cx:pt idx="601">-0.049524453427597502</cx:pt>
          <cx:pt idx="602">-0.0517345272673723</cx:pt>
          <cx:pt idx="603">-0.0159000892510591</cx:pt>
          <cx:pt idx="604">-0.049849807719081297</cx:pt>
          <cx:pt idx="605">-0.0214741360297371</cx:pt>
          <cx:pt idx="606">-0.0093425551150331399</cx:pt>
          <cx:pt idx="607">-0.049855582139465601</cx:pt>
          <cx:pt idx="608">-0.073264559460569603</cx:pt>
          <cx:pt idx="609">-0.060008860503809797</cx:pt>
          <cx:pt idx="610">-0.039089718052219197</cx:pt>
          <cx:pt idx="611">-0.025630127234968301</cx:pt>
          <cx:pt idx="612">-0.0079064937039286399</cx:pt>
          <cx:pt idx="613">-0.0040057361428920499</cx:pt>
          <cx:pt idx="614">-0.0015215207731670601</cx:pt>
          <cx:pt idx="615">0.00048611188658536102</cx:pt>
          <cx:pt idx="616">0.00031350447455874401</cx:pt>
          <cx:pt idx="617">-0.00064029472490241502</cx:pt>
          <cx:pt idx="618">-0.0013023550149231301</cx:pt>
          <cx:pt idx="619">-0.00551819428285586</cx:pt>
          <cx:pt idx="620">0.013288181159589799</cx:pt>
          <cx:pt idx="621">0.035557377956888903</cx:pt>
          <cx:pt idx="622">0.0538471086395131</cx:pt>
          <cx:pt idx="623">0.059624207893850797</cx:pt>
          <cx:pt idx="624">0.022653894771733001</cx:pt>
          <cx:pt idx="625">0.011603145867208399</cx:pt>
          <cx:pt idx="626">0.0270332240276028</cx:pt>
          <cx:pt idx="627">0.051146152384558198</cx:pt>
          <cx:pt idx="628">-0.0123980303904439</cx:pt>
          <cx:pt idx="629">-0.0174048517970119</cx:pt>
          <cx:pt idx="630">0.019607478419581902</cx:pt>
          <cx:pt idx="631">-0.011000065041050101</cx:pt>
          <cx:pt idx="632">-0.045867455237939399</cx:pt>
          <cx:pt idx="633">-0.031536402141727302</cx:pt>
          <cx:pt idx="634">-0.034921527853790303</cx:pt>
          <cx:pt idx="635">-0.060748926097415099</cx:pt>
          <cx:pt idx="636">-0.077436227670277205</cx:pt>
          <cx:pt idx="637">-0.0601487311137439</cx:pt>
          <cx:pt idx="638">-0.035589982477369698</cx:pt>
          <cx:pt idx="639">-0.020883099220624101</cx:pt>
          <cx:pt idx="640">-0.0048985697794324398</cx:pt>
          <cx:pt idx="641">-0.00057624969708432205</cx:pt>
          <cx:pt idx="642">0.00028917304347400298</cx:pt>
          <cx:pt idx="643">-0.00034816132967151501</cx:pt>
          <cx:pt idx="644">0.0010560282416168601</cx:pt>
          <cx:pt idx="645">-0.00050010225740182998</cx:pt>
          <cx:pt idx="646">-0.00058256156821548399</cx:pt>
          <cx:pt idx="647">-0.0102919903772599</cx:pt>
          <cx:pt idx="648">0.0013855297603613201</cx:pt>
          <cx:pt idx="649">0.027689996318265301</cx:pt>
          <cx:pt idx="650">0.048943049598331102</cx:pt>
          <cx:pt idx="651">0.035642440387683501</cx:pt>
          <cx:pt idx="652">0.0124715384705245</cx:pt>
          <cx:pt idx="653">0.00243986879417468</cx:pt>
          <cx:pt idx="654">-0.010485119741831901</cx:pt>
          <cx:pt idx="655">0.0055871002692572799</cx:pt>
          <cx:pt idx="656">0.013657527686096601</cx:pt>
          <cx:pt idx="657">0.047744375023582197</cx:pt>
          <cx:pt idx="658">0.030614019978982401</cx:pt>
          <cx:pt idx="659">0.0034415600761050799</cx:pt>
          <cx:pt idx="660">-0.017826502555304699</cx:pt>
          <cx:pt idx="661">-0.027652722904411901</cx:pt>
          <cx:pt idx="662">-0.038011177679749299</cx:pt>
          <cx:pt idx="663">-0.0559886167679087</cx:pt>
          <cx:pt idx="664">-0.058341756867190599</cx:pt>
          <cx:pt idx="665">-0.043023387087959698</cx:pt>
          <cx:pt idx="666">-0.0232523943304128</cx:pt>
          <cx:pt idx="667">-0.019243710383526302</cx:pt>
          <cx:pt idx="668">-0.0027533484005922001</cx:pt>
          <cx:pt idx="669">0.00012048000786927701</cx:pt>
          <cx:pt idx="670">0.00024225594700057201</cx:pt>
          <cx:pt idx="671">-0.00046100796582295198</cx:pt>
          <cx:pt idx="672">-6.1209979528298496e-05</cx:pt>
          <cx:pt idx="673">0.00025019275481074298</cx:pt>
          <cx:pt idx="674">0.00074143667680047997</cx:pt>
          <cx:pt idx="675">0.00065421712437019601</cx:pt>
          <cx:pt idx="676">0.0043574369866636103</cx:pt>
          <cx:pt idx="677">0.018750373667580301</cx:pt>
          <cx:pt idx="678">0.021076867664819698</cx:pt>
          <cx:pt idx="679">0.018042411480617498</cx:pt>
          <cx:pt idx="680">0.037618876992810198</cx:pt>
          <cx:pt idx="681">0.028505761113479501</cx:pt>
          <cx:pt idx="682">0.044324327908627503</cx:pt>
          <cx:pt idx="683">0.037794872177018601</cx:pt>
          <cx:pt idx="684">-0.0035940612769281201</cx:pt>
          <cx:pt idx="685">0.0033115989382998898</cx:pt>
          <cx:pt idx="686">-0.020932093629916802</cx:pt>
          <cx:pt idx="687">-0.033334297037578599</cx:pt>
          <cx:pt idx="688">-0.041070611254243598</cx:pt>
          <cx:pt idx="689">-0.048811467627913101</cx:pt>
          <cx:pt idx="690">-0.035392204227548303</cx:pt>
          <cx:pt idx="691">-0.016829391060046502</cx:pt>
          <cx:pt idx="692">-0.028621998462063598</cx:pt>
          <cx:pt idx="693">-0.022923282943060098</cx:pt>
          <cx:pt idx="694">-0.0136748350633188</cx:pt>
          <cx:pt idx="695">-0.0072509225693928297</cx:pt>
          <cx:pt idx="696">-0.00597229274852223</cx:pt>
          <cx:pt idx="697">-0.0028710797286426101</cx:pt>
          <cx:pt idx="698">-0.00029641443716934901</cx:pt>
          <cx:pt idx="699">-0.00017471979729052699</cx:pt>
          <cx:pt idx="700">7.5537696514500595e-05</cx:pt>
          <cx:pt idx="701">-0.00092637800141224798</cx:pt>
          <cx:pt idx="702">-0.000201220035850853</cx:pt>
          <cx:pt idx="703">0.00170074288417312</cx:pt>
          <cx:pt idx="704">0.0042872246757493602</cx:pt>
          <cx:pt idx="705">0.0167029367962203</cx:pt>
          <cx:pt idx="706">0.0019609655586060701</cx:pt>
          <cx:pt idx="707">0.0047517338564619796</cx:pt>
          <cx:pt idx="708">0.0218507614717884</cx:pt>
          <cx:pt idx="709">0.0214042182441995</cx:pt>
          <cx:pt idx="710">-0.0021661570657361402</cx:pt>
          <cx:pt idx="711">0.0012639272274691401</cx:pt>
          <cx:pt idx="712">-0.0044538075725780602</cx:pt>
          <cx:pt idx="713">-0.0121247874869197</cx:pt>
          <cx:pt idx="714">-0.0058130336313465597</cx:pt>
          <cx:pt idx="715">-0.025159557332928802</cx:pt>
          <cx:pt idx="716">-0.0134079906094734</cx:pt>
          <cx:pt idx="717">-0.00070696988469787605</cx:pt>
          <cx:pt idx="718">0.00429653248339305</cx:pt>
          <cx:pt idx="719">-0.0025647895808242499</cx:pt>
          <cx:pt idx="720">-0.0056583307573886601</cx:pt>
          <cx:pt idx="721">-0.0040125173872281898</cx:pt>
          <cx:pt idx="722">-0.00213676508574336</cx:pt>
          <cx:pt idx="723">7.9521563102223202e-05</cx:pt>
          <cx:pt idx="724">0.00025303108942310301</cx:pt>
          <cx:pt idx="725">-0.000242702668254064</cx:pt>
          <cx:pt idx="726">-0.00027998738432664699</cx:pt>
          <cx:pt idx="727">-0.00036245982485306398</cx:pt>
          <cx:pt idx="728">8.0558741054817401e-05</cx:pt>
          <cx:pt idx="729">6.5984051221661499e-05</cx:pt>
          <cx:pt idx="730">7.9939439639896897e-05</cx:pt>
          <cx:pt idx="731">-8.5603384016949506e-05</cx:pt>
          <cx:pt idx="732">0.000125068256887565</cx:pt>
          <cx:pt idx="733">0.0080765934141965694</cx:pt>
          <cx:pt idx="734">0.0102035073138726</cx:pt>
          <cx:pt idx="735">0.0118047351659344</cx:pt>
          <cx:pt idx="736">0.014483346654780399</cx:pt>
          <cx:pt idx="737">0.020133426603077501</cx:pt>
          <cx:pt idx="738">0.016728896191329199</cx:pt>
          <cx:pt idx="739">0.0154553316444856</cx:pt>
          <cx:pt idx="740">0.019690801298468098</cx:pt>
          <cx:pt idx="741">0.026467895626963701</cx:pt>
          <cx:pt idx="742">0.042407476008426301</cx:pt>
          <cx:pt idx="743">0.030292697312178301</cx:pt>
          <cx:pt idx="744">0.0234239182840556</cx:pt>
          <cx:pt idx="745">0.023429795285143398</cx:pt>
          <cx:pt idx="746">0.0217444533426213</cx:pt>
          <cx:pt idx="747">0.0121287993427213</cx:pt>
          <cx:pt idx="748">0.0064199500162041498</cx:pt>
          <cx:pt idx="749">0.0030933132244448901</cx:pt>
          <cx:pt idx="750">0.00056098059437377805</cx:pt>
          <cx:pt idx="751">7.8617767756197399e-05</cx:pt>
          <cx:pt idx="752">-0.00041946553145809199</cx:pt>
          <cx:pt idx="753">0.000695133544074544</cx:pt>
          <cx:pt idx="754">-0.00054489259268839505</cx:pt>
          <cx:pt idx="755">-0.00011355086150709201</cx:pt>
          <cx:pt idx="756">-0.00038068515531510699</cx:pt>
          <cx:pt idx="757">-6.1968805025620398e-05</cx:pt>
          <cx:pt idx="758">0.00030105621439785902</cx:pt>
          <cx:pt idx="759">0.000666792286738619</cx:pt>
          <cx:pt idx="760">-0.00093101298545700197</cx:pt>
          <cx:pt idx="761">0.00050509812919548097</cx:pt>
          <cx:pt idx="762">0.00044179194911057</cx:pt>
          <cx:pt idx="763">0.00048826810202987802</cx:pt>
          <cx:pt idx="764">0.00025042474476185301</cx:pt>
          <cx:pt idx="765">0.00064185719688390601</cx:pt>
          <cx:pt idx="766">0.00205956218258759</cx:pt>
          <cx:pt idx="767">0.0017933029491716201</cx:pt>
          <cx:pt idx="768">0.00301835365839947</cx:pt>
          <cx:pt idx="769">0.0027057378224046701</cx:pt>
          <cx:pt idx="770">0.0094891685952391506</cx:pt>
          <cx:pt idx="771">0.0058318206596106297</cx:pt>
          <cx:pt idx="772">0.0035403029032831899</cx:pt>
          <cx:pt idx="773">0.0040688368360919797</cx:pt>
          <cx:pt idx="774">0.0072977583517066296</cx:pt>
          <cx:pt idx="775">0.0028919923734565798</cx:pt>
          <cx:pt idx="776">-0.00013162472285328599</cx:pt>
          <cx:pt idx="777">1.9115934793215398e-05</cx:pt>
          <cx:pt idx="778">-0.000285889734818954</cx:pt>
          <cx:pt idx="779">-0.000170864665408281</cx:pt>
          <cx:pt idx="780">-6.9581859561624796e-05</cx:pt>
          <cx:pt idx="781">0.00013808789648108401</cx:pt>
          <cx:pt idx="782">0.00065966581354965704</cx:pt>
          <cx:pt idx="783">0.00017206010797769699</cx:pt>
          <cx:pt idx="784">0.00160204741059727</cx:pt>
          <cx:pt idx="785">-0.00014958389132525051</cx:pt>
          <cx:pt idx="786">-0.0031001466598495498</cx:pt>
          <cx:pt idx="787">-0.00025026686404193502</cx:pt>
          <cx:pt idx="788">-0.002312456113142485</cx:pt>
          <cx:pt idx="789">-0.0091946997240143994</cx:pt>
          <cx:pt idx="790">0.0024501275630533751</cx:pt>
          <cx:pt idx="791">0.0058831840094713999</cx:pt>
          <cx:pt idx="792">0.0061366568066563753</cx:pt>
          <cx:pt idx="793">0.0072971924696504254</cx:pt>
          <cx:pt idx="794">0.0015037607777915001</cx:pt>
          <cx:pt idx="795">-0.0038594699680405751</cx:pt>
          <cx:pt idx="796">-0.0059155650071214001</cx:pt>
          <cx:pt idx="797">-0.003220178329907725</cx:pt>
          <cx:pt idx="798">0.00015755921063619451</cx:pt>
          <cx:pt idx="799">0.0042624095139283747</cx:pt>
          <cx:pt idx="800">0.011494116478155649</cx:pt>
          <cx:pt idx="801">0.0016185729228668075</cx:pt>
          <cx:pt idx="802">-0.003506030069847925</cx:pt>
          <cx:pt idx="803">0.00083816006930340255</cx:pt>
          <cx:pt idx="804">0.0093846731867522001</cx:pt>
          <cx:pt idx="805">0.0040505323894433499</cx:pt>
          <cx:pt idx="806">0.00061538739713023246</cx:pt>
          <cx:pt idx="807">0.00018827663829212225</cx:pt>
          <cx:pt idx="808">-0.0011018497115388101</cx:pt>
          <cx:pt idx="809">-5.9009211719706e-05</cx:pt>
          <cx:pt idx="810">0.000105062970134593</cx:pt>
          <cx:pt idx="811">0.0013386958607670299</cx:pt>
          <cx:pt idx="812">0.0011761760065048925</cx:pt>
          <cx:pt idx="813">-0.0030224575498568251</cx:pt>
          <cx:pt idx="814">-0.0052628410202737999</cx:pt>
          <cx:pt idx="815">-0.00199139914075917</cx:pt>
          <cx:pt idx="816">-0.0088013652722760995</cx:pt>
          <cx:pt idx="817">-0.0040445408951166502</cx:pt>
          <cx:pt idx="818">0.00649423283135295</cx:pt>
          <cx:pt idx="819">0.0043532080100037746</cx:pt>
          <cx:pt idx="820">0.0021896442397201349</cx:pt>
          <cx:pt idx="821">0.00429707599487795</cx:pt>
          <cx:pt idx="822">0.0097825318646138758</cx:pt>
          <cx:pt idx="823">0.0054822246640073499</cx:pt>
          <cx:pt idx="824">0.0090749334308130748</cx:pt>
          <cx:pt idx="825">-0.0068579781663011749</cx:pt>
          <cx:pt idx="826">-0.0044911416790325252</cx:pt>
          <cx:pt idx="827">0.015443087622927076</cx:pt>
          <cx:pt idx="828">0.0096861134098140001</cx:pt>
          <cx:pt idx="829">-0.0049423636619598246</cx:pt>
          <cx:pt idx="830">-0.001816678288214665</cx:pt>
          <cx:pt idx="831">0.0041876318238046502</cx:pt>
          <cx:pt idx="832">0.0093211850856123758</cx:pt>
          <cx:pt idx="833">0.016104463125159452</cx:pt>
          <cx:pt idx="834">0.0097071015691709752</cx:pt>
          <cx:pt idx="835">0.0027861850599660751</cx:pt>
          <cx:pt idx="836">2.9841419624967248e-05</cx:pt>
          <cx:pt idx="837">0.00020114736342155751</cx:pt>
          <cx:pt idx="838">0.00021543901521777975</cx:pt>
          <cx:pt idx="839">9.9864486742925497e-05</cx:pt>
          <cx:pt idx="840">-0.00054803366319106995</cx:pt>
          <cx:pt idx="841">-0.0022194079240226501</cx:pt>
          <cx:pt idx="842">-0.0051796928864739997</cx:pt>
          <cx:pt idx="843">-0.0025747071228553</cx:pt>
          <cx:pt idx="844">-0.0083500879775040004</cx:pt>
          <cx:pt idx="845">-0.0071452788627154751</cx:pt>
          <cx:pt idx="846">0.001727830593857545</cx:pt>
          <cx:pt idx="847">-0.0070587870063198999</cx:pt>
          <cx:pt idx="848">-0.0071317340606678499</cx:pt>
          <cx:pt idx="849">-0.0019616085940703</cx:pt>
          <cx:pt idx="850">0.0095857167415231755</cx:pt>
          <cx:pt idx="851">0.0088506342959484997</cx:pt>
          <cx:pt idx="852">-0.0032891352072927501</cx:pt>
          <cx:pt idx="853">-0.0019835454042200474</cx:pt>
          <cx:pt idx="854">0.014985936238883824</cx:pt>
          <cx:pt idx="855">0.0111646767670087</cx:pt>
          <cx:pt idx="856">0.0088692524861329752</cx:pt>
          <cx:pt idx="857">0.0063483781924364747</cx:pt>
          <cx:pt idx="858">0.0096859567827825756</cx:pt>
          <cx:pt idx="859">0.016759585062324851</cx:pt>
          <cx:pt idx="860">0.01226518411956435</cx:pt>
          <cx:pt idx="861">0.011736831419271249</cx:pt>
          <cx:pt idx="862">0.009108160662250675</cx:pt>
          <cx:pt idx="863">0.0032190875467445999</cx:pt>
          <cx:pt idx="864">0.00055189039544033746</cx:pt>
          <cx:pt idx="865">5.7144943336081498e-05</cx:pt>
          <cx:pt idx="866">0.000108054824884612</cx:pt>
          <cx:pt idx="867">0.00077555915826880496</cx:pt>
          <cx:pt idx="868">-0.00049174782871890498</cx:pt>
          <cx:pt idx="869">0.000202546665133289</cx:pt>
          <cx:pt idx="870">-0.0047799274677867752</cx:pt>
          <cx:pt idx="871">-0.0089130416800927998</cx:pt>
          <cx:pt idx="872">-0.013227075041808325</cx:pt>
          <cx:pt idx="873">-0.013315986915808899</cx:pt>
          <cx:pt idx="874">-0.0090628478344629247</cx:pt>
          <cx:pt idx="875">-0.0062420788896109247</cx:pt>
          <cx:pt idx="876">-0.0089548043976214256</cx:pt>
          <cx:pt idx="877">-0.001893268922657485</cx:pt>
          <cx:pt idx="878">-0.0042666470749035748</cx:pt>
          <cx:pt idx="879">-0.00084988628923403755</cx:pt>
          <cx:pt idx="880">-0.013003294371900301</cx:pt>
          <cx:pt idx="881">-0.0046137900954936247</cx:pt>
          <cx:pt idx="882">0.0040505083194017997</cx:pt>
          <cx:pt idx="883">0.0022453774936836775</cx:pt>
          <cx:pt idx="884">0.00160204741059727</cx:pt>
          <cx:pt idx="885">-0.00014958389132525051</cx:pt>
          <cx:pt idx="886">-0.0031001466598495498</cx:pt>
          <cx:pt idx="887">-0.00025026686404193502</cx:pt>
          <cx:pt idx="888">-0.002312456113142485</cx:pt>
          <cx:pt idx="889">-0.0091946997240143994</cx:pt>
          <cx:pt idx="890">0.0024501275630533751</cx:pt>
          <cx:pt idx="891">0.0058831840094713999</cx:pt>
          <cx:pt idx="892">0.0061366568066563753</cx:pt>
          <cx:pt idx="893">0.0072971924696504254</cx:pt>
          <cx:pt idx="894">0.0015037607777915001</cx:pt>
          <cx:pt idx="895">-0.0038594699680405751</cx:pt>
          <cx:pt idx="896">-0.0059155650071214001</cx:pt>
          <cx:pt idx="897">-0.003220178329907725</cx:pt>
          <cx:pt idx="898">0.00015755921063619451</cx:pt>
          <cx:pt idx="899">0.0042624095139283747</cx:pt>
          <cx:pt idx="900">0.011494116478155649</cx:pt>
          <cx:pt idx="901">0.0016185729228668075</cx:pt>
          <cx:pt idx="902">-0.003506030069847925</cx:pt>
          <cx:pt idx="903">0.00083816006930340255</cx:pt>
          <cx:pt idx="904">0.0093846731867522001</cx:pt>
          <cx:pt idx="905">0.0040505323894433499</cx:pt>
          <cx:pt idx="906">0.00061538739713023246</cx:pt>
          <cx:pt idx="907">0.00018827663829212225</cx:pt>
          <cx:pt idx="908">-0.0011018497115388101</cx:pt>
          <cx:pt idx="909">-5.9009211719706e-05</cx:pt>
          <cx:pt idx="910">0.000105062970134593</cx:pt>
          <cx:pt idx="911">0.0013386958607670299</cx:pt>
          <cx:pt idx="912">0.0011761760065048925</cx:pt>
          <cx:pt idx="913">-0.0030224575498568251</cx:pt>
          <cx:pt idx="914">-0.0052628410202737999</cx:pt>
          <cx:pt idx="915">-0.00199139914075917</cx:pt>
          <cx:pt idx="916">-0.0088013652722760995</cx:pt>
          <cx:pt idx="917">-0.0040445408951166502</cx:pt>
          <cx:pt idx="918">0.00649423283135295</cx:pt>
          <cx:pt idx="919">0.0043532080100037746</cx:pt>
          <cx:pt idx="920">0.0021896442397201349</cx:pt>
          <cx:pt idx="921">0.00429707599487795</cx:pt>
          <cx:pt idx="922">0.0097825318646138758</cx:pt>
          <cx:pt idx="923">0.0054822246640073499</cx:pt>
          <cx:pt idx="924">0.0090749334308130748</cx:pt>
          <cx:pt idx="925">-0.0068579781663011749</cx:pt>
          <cx:pt idx="926">-0.0044911416790325252</cx:pt>
          <cx:pt idx="927">0.015443087622927076</cx:pt>
          <cx:pt idx="928">0.0096861134098140001</cx:pt>
          <cx:pt idx="929">-0.0049423636619598246</cx:pt>
          <cx:pt idx="930">-0.001816678288214665</cx:pt>
          <cx:pt idx="931">0.0041876318238046502</cx:pt>
          <cx:pt idx="932">0.0093211850856123758</cx:pt>
          <cx:pt idx="933">0.016104463125159452</cx:pt>
          <cx:pt idx="934">0.0097071015691709752</cx:pt>
          <cx:pt idx="935">0.0027861850599660751</cx:pt>
          <cx:pt idx="936">2.9841419624967248e-05</cx:pt>
          <cx:pt idx="937">0.00020114736342155751</cx:pt>
          <cx:pt idx="938">0.00021543901521777975</cx:pt>
          <cx:pt idx="939">9.9864486742925497e-05</cx:pt>
          <cx:pt idx="940">-0.00054803366319106995</cx:pt>
          <cx:pt idx="941">-0.0022194079240226501</cx:pt>
          <cx:pt idx="942">-0.0051796928864739997</cx:pt>
          <cx:pt idx="943">-0.0025747071228553</cx:pt>
          <cx:pt idx="944">-0.0083500879775040004</cx:pt>
          <cx:pt idx="945">-0.0071452788627154751</cx:pt>
          <cx:pt idx="946">0.001727830593857545</cx:pt>
          <cx:pt idx="947">-0.0070587870063198999</cx:pt>
          <cx:pt idx="948">-0.0071317340606678499</cx:pt>
          <cx:pt idx="949">-0.0019616085940703</cx:pt>
          <cx:pt idx="950">0.0095857167415231755</cx:pt>
          <cx:pt idx="951">0.0088506342959484997</cx:pt>
          <cx:pt idx="952">-0.0032891352072927501</cx:pt>
          <cx:pt idx="953">-0.0019835454042200474</cx:pt>
          <cx:pt idx="954">0.014985936238883824</cx:pt>
          <cx:pt idx="955">0.0111646767670087</cx:pt>
          <cx:pt idx="956">0.0088692524861329752</cx:pt>
          <cx:pt idx="957">0.0063483781924364747</cx:pt>
          <cx:pt idx="958">0.0096859567827825756</cx:pt>
          <cx:pt idx="959">0.016759585062324851</cx:pt>
          <cx:pt idx="960">0.01226518411956435</cx:pt>
          <cx:pt idx="961">0.011736831419271249</cx:pt>
          <cx:pt idx="962">0.009108160662250675</cx:pt>
          <cx:pt idx="963">0.0032190875467445999</cx:pt>
          <cx:pt idx="964">0.00055189039544033746</cx:pt>
          <cx:pt idx="965">5.7144943336081498e-05</cx:pt>
          <cx:pt idx="966">0.000108054824884612</cx:pt>
          <cx:pt idx="967">0.00077555915826880496</cx:pt>
          <cx:pt idx="968">-0.00049174782871890498</cx:pt>
          <cx:pt idx="969">0.000202546665133289</cx:pt>
          <cx:pt idx="970">-0.0047799274677867752</cx:pt>
          <cx:pt idx="971">-0.0089130416800927998</cx:pt>
          <cx:pt idx="972">-0.013227075041808325</cx:pt>
          <cx:pt idx="973">-0.013315986915808899</cx:pt>
          <cx:pt idx="974">-0.0090628478344629247</cx:pt>
          <cx:pt idx="975">-0.0062420788896109247</cx:pt>
          <cx:pt idx="976">-0.0089548043976214256</cx:pt>
          <cx:pt idx="977">-0.001893268922657485</cx:pt>
          <cx:pt idx="978">-0.0042666470749035748</cx:pt>
          <cx:pt idx="979">-0.00084988628923403755</cx:pt>
          <cx:pt idx="980">-0.013003294371900301</cx:pt>
          <cx:pt idx="981">-0.0046137900954936247</cx:pt>
          <cx:pt idx="982">0.0040505083194017997</cx:pt>
          <cx:pt idx="983">0.0022453774936836775</cx:pt>
          <cx:pt idx="984">0.00160204741059727</cx:pt>
          <cx:pt idx="985">-0.00014958389132525051</cx:pt>
          <cx:pt idx="986">-0.0031001466598495498</cx:pt>
          <cx:pt idx="987">-0.00025026686404193502</cx:pt>
          <cx:pt idx="988">-0.002312456113142485</cx:pt>
          <cx:pt idx="989">-0.0091946997240143994</cx:pt>
          <cx:pt idx="990">0.0024501275630533751</cx:pt>
          <cx:pt idx="991">0.0058831840094713999</cx:pt>
          <cx:pt idx="992">0.0061366568066563753</cx:pt>
          <cx:pt idx="993">0.0072971924696504254</cx:pt>
          <cx:pt idx="994">0.0015037607777915001</cx:pt>
          <cx:pt idx="995">-0.0038594699680405751</cx:pt>
          <cx:pt idx="996">-0.0059155650071214001</cx:pt>
          <cx:pt idx="997">-0.003220178329907725</cx:pt>
          <cx:pt idx="998">0.00015755921063619451</cx:pt>
          <cx:pt idx="999">0.0042624095139283747</cx:pt>
          <cx:pt idx="1000">0.011494116478155649</cx:pt>
          <cx:pt idx="1001">0.0016185729228668075</cx:pt>
          <cx:pt idx="1002">-0.003506030069847925</cx:pt>
          <cx:pt idx="1003">0.00083816006930340255</cx:pt>
          <cx:pt idx="1004">0.0093846731867522001</cx:pt>
          <cx:pt idx="1005">0.0040505323894433499</cx:pt>
          <cx:pt idx="1006">0.00061538739713023246</cx:pt>
          <cx:pt idx="1007">0.00018827663829212225</cx:pt>
          <cx:pt idx="1008">-0.0011018497115388101</cx:pt>
          <cx:pt idx="1009">-5.9009211719706e-05</cx:pt>
          <cx:pt idx="1010">0.000105062970134593</cx:pt>
          <cx:pt idx="1011">0.0013386958607670299</cx:pt>
          <cx:pt idx="1012">0.0011761760065048925</cx:pt>
          <cx:pt idx="1013">-0.0030224575498568251</cx:pt>
          <cx:pt idx="1014">-0.0052628410202737999</cx:pt>
          <cx:pt idx="1015">-0.00199139914075917</cx:pt>
          <cx:pt idx="1016">-0.0088013652722760995</cx:pt>
          <cx:pt idx="1017">-0.0040445408951166502</cx:pt>
          <cx:pt idx="1018">0.00649423283135295</cx:pt>
          <cx:pt idx="1019">0.0043532080100037746</cx:pt>
          <cx:pt idx="1020">0.0021896442397201349</cx:pt>
          <cx:pt idx="1021">0.00429707599487795</cx:pt>
          <cx:pt idx="1022">0.0097825318646138758</cx:pt>
          <cx:pt idx="1023">0.0054822246640073499</cx:pt>
          <cx:pt idx="1024">0.0090749334308130748</cx:pt>
          <cx:pt idx="1025">-0.0068579781663011749</cx:pt>
          <cx:pt idx="1026">-0.0044911416790325252</cx:pt>
          <cx:pt idx="1027">0.015443087622927076</cx:pt>
          <cx:pt idx="1028">0.0096861134098140001</cx:pt>
          <cx:pt idx="1029">-0.0049423636619598246</cx:pt>
          <cx:pt idx="1030">-0.001816678288214665</cx:pt>
          <cx:pt idx="1031">0.0041876318238046502</cx:pt>
          <cx:pt idx="1032">0.0093211850856123758</cx:pt>
          <cx:pt idx="1033">0.016104463125159452</cx:pt>
          <cx:pt idx="1034">0.0097071015691709752</cx:pt>
          <cx:pt idx="1035">0.0027861850599660751</cx:pt>
          <cx:pt idx="1036">2.9841419624967248e-05</cx:pt>
          <cx:pt idx="1037">0.00020114736342155751</cx:pt>
          <cx:pt idx="1038">0.00021543901521777975</cx:pt>
          <cx:pt idx="1039">9.9864486742925497e-05</cx:pt>
          <cx:pt idx="1040">-0.00054803366319106995</cx:pt>
          <cx:pt idx="1041">-0.0022194079240226501</cx:pt>
          <cx:pt idx="1042">-0.0051796928864739997</cx:pt>
          <cx:pt idx="1043">-0.0025747071228553</cx:pt>
          <cx:pt idx="1044">-0.0083500879775040004</cx:pt>
          <cx:pt idx="1045">-0.0071452788627154751</cx:pt>
          <cx:pt idx="1046">0.001727830593857545</cx:pt>
          <cx:pt idx="1047">-0.0070587870063198999</cx:pt>
          <cx:pt idx="1048">-0.0071317340606678499</cx:pt>
          <cx:pt idx="1049">-0.0019616085940703</cx:pt>
          <cx:pt idx="1050">0.0095857167415231755</cx:pt>
          <cx:pt idx="1051">0.0088506342959484997</cx:pt>
          <cx:pt idx="1052">-0.0032891352072927501</cx:pt>
          <cx:pt idx="1053">-0.0019835454042200474</cx:pt>
          <cx:pt idx="1054">0.014985936238883824</cx:pt>
          <cx:pt idx="1055">0.0111646767670087</cx:pt>
          <cx:pt idx="1056">0.0088692524861329752</cx:pt>
          <cx:pt idx="1057">0.0063483781924364747</cx:pt>
          <cx:pt idx="1058">0.0096859567827825756</cx:pt>
          <cx:pt idx="1059">0.016759585062324851</cx:pt>
          <cx:pt idx="1060">0.01226518411956435</cx:pt>
          <cx:pt idx="1061">0.011736831419271249</cx:pt>
          <cx:pt idx="1062">0.009108160662250675</cx:pt>
          <cx:pt idx="1063">0.0032190875467445999</cx:pt>
          <cx:pt idx="1064">0.00055189039544033746</cx:pt>
          <cx:pt idx="1065">5.7144943336081498e-05</cx:pt>
          <cx:pt idx="1066">0.000108054824884612</cx:pt>
          <cx:pt idx="1067">0.00077555915826880496</cx:pt>
          <cx:pt idx="1068">-0.00049174782871890498</cx:pt>
          <cx:pt idx="1069">0.000202546665133289</cx:pt>
          <cx:pt idx="1070">-0.0047799274677867752</cx:pt>
          <cx:pt idx="1071">-0.0089130416800927998</cx:pt>
          <cx:pt idx="1072">-0.013227075041808325</cx:pt>
          <cx:pt idx="1073">-0.013315986915808899</cx:pt>
          <cx:pt idx="1074">-0.0090628478344629247</cx:pt>
          <cx:pt idx="1075">-0.0062420788896109247</cx:pt>
          <cx:pt idx="1076">-0.0089548043976214256</cx:pt>
          <cx:pt idx="1077">-0.001893268922657485</cx:pt>
          <cx:pt idx="1078">-0.0042666470749035748</cx:pt>
          <cx:pt idx="1079">-0.00084988628923403755</cx:pt>
          <cx:pt idx="1080">-0.013003294371900301</cx:pt>
          <cx:pt idx="1081">-0.0046137900954936247</cx:pt>
          <cx:pt idx="1082">0.0040505083194017997</cx:pt>
          <cx:pt idx="1083">0.0022453774936836775</cx:pt>
        </cx:lvl>
      </cx:numDim>
    </cx:data>
    <cx:data id="16">
      <cx:numDim type="val">
        <cx:f>Sheet2!$Q$1:$Q$1084</cx:f>
        <cx:lvl ptCount="1084" formatCode="G/通用格式">
          <cx:pt idx="0">0.00064969523552428296</cx:pt>
          <cx:pt idx="1">-9.5045412404031198e-06</cx:pt>
          <cx:pt idx="2">0.00024910659108304999</cx:pt>
          <cx:pt idx="3">-0.00037745912777905098</cx:pt>
          <cx:pt idx="4">-0.00071209202105772403</cx:pt>
          <cx:pt idx="5">-0.00028996174896838301</cx:pt>
          <cx:pt idx="6">-0.00018087514953809701</cx:pt>
          <cx:pt idx="7">0.0010755019810393799</cx:pt>
          <cx:pt idx="8">0.00035120692272622199</cx:pt>
          <cx:pt idx="9">0.00053879615748411301</cx:pt>
          <cx:pt idx="10">-0.00024121160232662</cx:pt>
          <cx:pt idx="11">0.00048779560378355599</cx:pt>
          <cx:pt idx="12">5.5997501824248103e-05</cx:pt>
          <cx:pt idx="13">-7.2841679239186505e-05</cx:pt>
          <cx:pt idx="14">-0.00060231515350847998</cx:pt>
          <cx:pt idx="15">0.00024382047237860499</cx:pt>
          <cx:pt idx="16">0.00091180116311994101</cx:pt>
          <cx:pt idx="17">-0.00013499686088485401</cx:pt>
          <cx:pt idx="18">0.00017823238056399301</cx:pt>
          <cx:pt idx="19">0.00056044077745751096</cx:pt>
          <cx:pt idx="20">-0.00035093360995563201</cx:pt>
          <cx:pt idx="21">-0.00098781525018990608</cx:pt>
          <cx:pt idx="22">0.00046617437572218798</cx:pt>
          <cx:pt idx="23">-3.5488589026569398e-05</cx:pt>
          <cx:pt idx="24">-0.00022084804935334999</cx:pt>
          <cx:pt idx="25">-0.00018216899122323901</cx:pt>
          <cx:pt idx="26">-0.00047216668959476101</cx:pt>
          <cx:pt idx="27">5.1474140147660399e-05</cx:pt>
          <cx:pt idx="28">-0.00019033161436060199</cx:pt>
          <cx:pt idx="29">0.00050393080522703</cx:pt>
          <cx:pt idx="30">0.00063033710977843202</cx:pt>
          <cx:pt idx="31">-5.35094997629585e-05</cx:pt>
          <cx:pt idx="32">-2.95800092733799e-05</cx:pt>
          <cx:pt idx="33">-0.000170515491616107</cx:pt>
          <cx:pt idx="34">0.00036175445271214598</cx:pt>
          <cx:pt idx="35">0.000169713116617542</cx:pt>
          <cx:pt idx="36">0.000112395201572224</cx:pt>
          <cx:pt idx="37">0.00058093545101088801</cx:pt>
          <cx:pt idx="38">0.000314098195480559</cx:pt>
          <cx:pt idx="39">-0.000407775013233961</cx:pt>
          <cx:pt idx="40">0.000602690512768768</cx:pt>
          <cx:pt idx="41">-0.00034227997504912398</cx:pt>
          <cx:pt idx="42">-0.0017765575488847801</cx:pt>
          <cx:pt idx="43">-0.0036236530341464601</cx:pt>
          <cx:pt idx="44">0.000172460567932583</cx:pt>
          <cx:pt idx="45">0.00062017218808023498</cx:pt>
          <cx:pt idx="46">-0.00014187700614630999</cx:pt>
          <cx:pt idx="47">0.00102381331906937</cx:pt>
          <cx:pt idx="48">0.00084728724793757895</cx:pt>
          <cx:pt idx="49">0.0021783191201049899</cx:pt>
          <cx:pt idx="50">-0.00157289461224146</cx:pt>
          <cx:pt idx="51">-2.56177898707744e-05</cx:pt>
          <cx:pt idx="52">0.00026187433511510601</cx:pt>
          <cx:pt idx="53">-0.00049867759229099196</cx:pt>
          <cx:pt idx="54">0.00038117296671327702</cx:pt>
          <cx:pt idx="55">-4.1347045460675396e-06</cx:pt>
          <cx:pt idx="56">0.00028636742817341701</cx:pt>
          <cx:pt idx="57">0.00076204323579969499</cx:pt>
          <cx:pt idx="58">0.00087192253203900196</cx:pt>
          <cx:pt idx="59">0.00161755732224745</cx:pt>
          <cx:pt idx="60">0.0012223698800279601</cx:pt>
          <cx:pt idx="61">-0.00041970691977071</cx:pt>
          <cx:pt idx="62">-2.7038179192008201e-05</cx:pt>
          <cx:pt idx="63">0.00091814116541318004</cx:pt>
          <cx:pt idx="64">0.00034932420614687602</cx:pt>
          <cx:pt idx="65">0.0011786529279324801</cx:pt>
          <cx:pt idx="66">0.00133503013536606</cx:pt>
          <cx:pt idx="67">0.0011335611851480999</cx:pt>
          <cx:pt idx="68">0.00260679243257477</cx:pt>
          <cx:pt idx="69">0.0030790233947869099</cx:pt>
          <cx:pt idx="70">-0.0025081612017690299</cx:pt>
          <cx:pt idx="71">-0.0047971769219378804</cx:pt>
          <cx:pt idx="72">0.000130248127968221</cx:pt>
          <cx:pt idx="73">-0.0034046000291545098</cx:pt>
          <cx:pt idx="74">-0.00177244460175884</cx:pt>
          <cx:pt idx="75">0.00056768055897396595</cx:pt>
          <cx:pt idx="76">-0.0020080994564279598</cx:pt>
          <cx:pt idx="77">-0.00036137553745233002</cx:pt>
          <cx:pt idx="78">0.00068561320877702698</cx:pt>
          <cx:pt idx="79">-0.000236251915490841</cx:pt>
          <cx:pt idx="80">-0.00062692414519702395</cx:pt>
          <cx:pt idx="81">-0.000107739372093531</cx:pt>
          <cx:pt idx="82">-0.000630937625722697</cx:pt>
          <cx:pt idx="83">0.00047885284004462798</cx:pt>
          <cx:pt idx="84">-0.000474286120351863</cx:pt>
          <cx:pt idx="85">0.00017795648262170299</cx:pt>
          <cx:pt idx="86">6.0049097974240199e-05</cx:pt>
          <cx:pt idx="87">0.0032532984440594099</cx:pt>
          <cx:pt idx="88">0.0015633678445009999</cx:pt>
          <cx:pt idx="89">-0.000684786730798451</cx:pt>
          <cx:pt idx="90">-0.0024935004779648999</cx:pt>
          <cx:pt idx="91">-0.012018788255117799</cx:pt>
          <cx:pt idx="92">-0.011918471909822001</cx:pt>
          <cx:pt idx="93">-0.0043755689738190001</cx:pt>
          <cx:pt idx="94">-0.0061708466841665704</cx:pt>
          <cx:pt idx="95">-0.0074573911457399399</cx:pt>
          <cx:pt idx="96">-0.0043189536259473802</cx:pt>
          <cx:pt idx="97">0.0041923619460967898</cx:pt>
          <cx:pt idx="98">-0.000430688505844086</cx:pt>
          <cx:pt idx="99">-0.0077180111046221099</cx:pt>
          <cx:pt idx="100">-0.00119669285134062</cx:pt>
          <cx:pt idx="101">0.0075881475472403901</cx:pt>
          <cx:pt idx="102">0.0143195567988457</cx:pt>
          <cx:pt idx="103">0.021881429095905298</cx:pt>
          <cx:pt idx="104">0.0100709497135258</cx:pt>
          <cx:pt idx="105">0.00024085101693434901</cx:pt>
          <cx:pt idx="106">-0.0075637043712439601</cx:pt>
          <cx:pt idx="107">0.0033194368861728398</cx:pt>
          <cx:pt idx="108">0.0033788204932363002</cx:pt>
          <cx:pt idx="109">-0.0043042881118754098</cx:pt>
          <cx:pt idx="110">0.00017508828065716201</cx:pt>
          <cx:pt idx="111">0.000266058059662504</cx:pt>
          <cx:pt idx="112">-0.000299054162475059</cx:pt>
          <cx:pt idx="113">0.00063487798829945405</cx:pt>
          <cx:pt idx="114">0.000106112326654479</cx:pt>
          <cx:pt idx="115">-0.00040752313608459798</cx:pt>
          <cx:pt idx="116">0.00038803003929977799</cx:pt>
          <cx:pt idx="117">-0.0016101599251419</cx:pt>
          <cx:pt idx="118">-0.0080586763159576896</cx:pt>
          <cx:pt idx="119">-0.012617886731513</cx:pt>
          <cx:pt idx="120">-0.018047584820275599</cx:pt>
          <cx:pt idx="121">-0.018769072331451201</cx:pt>
          <cx:pt idx="122">-0.0121024614556473</cx:pt>
          <cx:pt idx="123">-0.022246794724611899</cx:pt>
          <cx:pt idx="124">-0.041242635510044798</cx:pt>
          <cx:pt idx="125">-0.044279503071139599</cx:pt>
          <cx:pt idx="126">-0.040051773260760599</cx:pt>
          <cx:pt idx="127">-0.030332006540632998</cx:pt>
          <cx:pt idx="128">-0.012642486073594399</cx:pt>
          <cx:pt idx="129">0.0095517793797460799</cx:pt>
          <cx:pt idx="130">0.034492150509973202</cx:pt>
          <cx:pt idx="131">0.035128403054570198</cx:pt>
          <cx:pt idx="132">-0.0017900805983139499</cx:pt>
          <cx:pt idx="133">-0.0174750405021089</cx:pt>
          <cx:pt idx="134">-0.0085593366893561302</cx:pt>
          <cx:pt idx="135">0.0063987118915412597</cx:pt>
          <cx:pt idx="136">0.010217072809555101</cx:pt>
          <cx:pt idx="137">-0.010209336599944401</cx:pt>
          <cx:pt idx="138">-0.00362586649635613</cx:pt>
          <cx:pt idx="139">0.00089683298991634895</cx:pt>
          <cx:pt idx="140">-0.00032989091107208198</cx:pt>
          <cx:pt idx="141">-0.00086582857671268598</cx:pt>
          <cx:pt idx="142">0.000189499597753397</cx:pt>
          <cx:pt idx="143">0.00023368109326668801</cx:pt>
          <cx:pt idx="144">-0.00222150228480264</cx:pt>
          <cx:pt idx="145">-0.00713845680181818</cx:pt>
          <cx:pt idx="146">-0.015086802617560501</cx:pt>
          <cx:pt idx="147">-0.018792228606328801</cx:pt>
          <cx:pt idx="148">-0.024917835548158299</cx:pt>
          <cx:pt idx="149">-0.035012529515142901</cx:pt>
          <cx:pt idx="150">-0.012622796754827199</cx:pt>
          <cx:pt idx="151">-0.0310033266838124</cx:pt>
          <cx:pt idx="152">-0.058269033984190997</cx:pt>
          <cx:pt idx="153">-0.029745286193310801</cx:pt>
          <cx:pt idx="154">-0.041764540912407</cx:pt>
          <cx:pt idx="155">-0.043371112052504199</cx:pt>
          <cx:pt idx="156">-0.041124266204343098</cx:pt>
          <cx:pt idx="157">0.033724972493612698</cx:pt>
          <cx:pt idx="158">0.066438732950294593</cx:pt>
          <cx:pt idx="159">0.101852011178934</cx:pt>
          <cx:pt idx="160">0.082353517055719402</cx:pt>
          <cx:pt idx="161">0.0397708716942052</cx:pt>
          <cx:pt idx="162">0.0080105490305465796</cx:pt>
          <cx:pt idx="163">0.0092953129647618</cx:pt>
          <cx:pt idx="164">0.0263437400759273</cx:pt>
          <cx:pt idx="165">0.0098817287787944207</cx:pt>
          <cx:pt idx="166">0.0068768011725341797</cx:pt>
          <cx:pt idx="167">0.0019790636554750398</cx:pt>
          <cx:pt idx="168">0.00065861817659287804</cx:pt>
          <cx:pt idx="169">0.00062789762224185904</cx:pt>
          <cx:pt idx="170">0.00076610616102753301</cx:pt>
          <cx:pt idx="171">-0.00043774372429711001</cx:pt>
          <cx:pt idx="172">-0.0035880534811365602</cx:pt>
          <cx:pt idx="173">-0.0077312760199816297</cx:pt>
          <cx:pt idx="174">-0.0202894668276004</cx:pt>
          <cx:pt idx="175">-0.032773377528415998</cx:pt>
          <cx:pt idx="176">-0.036717681405583097</cx:pt>
          <cx:pt idx="177">-0.045440087929041299</cx:pt>
          <cx:pt idx="178">-0.033173232928958997</cx:pt>
          <cx:pt idx="179">-0.0324318743729229</cx:pt>
          <cx:pt idx="180">-0.042799303763535197</cx:pt>
          <cx:pt idx="181">-0.016555983294557201</cx:pt>
          <cx:pt idx="182">-0.040166022333738297</cx:pt>
          <cx:pt idx="183">-0.069877414100880594</cx:pt>
          <cx:pt idx="184">-0.058608994729486399</cx:pt>
          <cx:pt idx="185">0.0105069014729619</cx:pt>
          <cx:pt idx="186">0.028080621027125299</cx:pt>
          <cx:pt idx="187">0.093415593360721597</cx:pt>
          <cx:pt idx="188">0.114174413277442</cx:pt>
          <cx:pt idx="189">0.124462583891744</cx:pt>
          <cx:pt idx="190">0.059328199628129498</cx:pt>
          <cx:pt idx="191">0.00930792533261212</cx:pt>
          <cx:pt idx="192">0.0135182089773156</cx:pt>
          <cx:pt idx="193">0.014378074156611499</cx:pt>
          <cx:pt idx="194">0.0048402773011498304</cx:pt>
          <cx:pt idx="195">0.0049630698338032101</cx:pt>
          <cx:pt idx="196">8.9321441368401402e-06</cx:pt>
          <cx:pt idx="197">-0.00039045362615846202</cx:pt>
          <cx:pt idx="198">0.00059323723375118002</cx:pt>
          <cx:pt idx="199">-0.00012519808205413774</cx:pt>
          <cx:pt idx="200">-0.00046522946607263752</cx:pt>
          <cx:pt idx="201">-0.00081809658855174752</cx:pt>
          <cx:pt idx="202">-0.003582293407842975</cx:pt>
          <cx:pt idx="203">-0.0058459836510204753</cx:pt>
          <cx:pt idx="204">-0.0113027657950784</cx:pt>
          <cx:pt idx="205">-0.0089091390894016492</cx:pt>
          <cx:pt idx="206">-0.0069953126809971251</cx:pt>
          <cx:pt idx="207">-0.0067290299183956999</cx:pt>
          <cx:pt idx="208">-0.016456963046841477</cx:pt>
          <cx:pt idx="209">-0.0094828242692458001</cx:pt>
          <cx:pt idx="210">-0.0099127527251327251</cx:pt>
          <cx:pt idx="211">-0.0047081200278074496</cx:pt>
          <cx:pt idx="212">-0.0053818685615262497</cx:pt>
          <cx:pt idx="213">0.0047433777191722747</cx:pt>
          <cx:pt idx="214">0.019930761375902051</cx:pt>
          <cx:pt idx="215">0.024624293939259349</cx:pt>
          <cx:pt idx="216">0.021238940727613526</cx:pt>
          <cx:pt idx="217">0.02724464717020925</cx:pt>
          <cx:pt idx="218">0.025477800688812249</cx:pt>
          <cx:pt idx="219">0.017568988314686101</cx:pt>
          <cx:pt idx="220">0.00667587688346305</cx:pt>
          <cx:pt idx="221">0.0037601843362825502</cx:pt>
          <cx:pt idx="222">0.00055080867719513001</cx:pt>
          <cx:pt idx="223">0.00082105726056699998</cx:pt>
          <cx:pt idx="224">-5.7101722514855251e-05</cx:pt>
          <cx:pt idx="225">-0.00021233660918863975</cx:pt>
          <cx:pt idx="226">-0.00017457054336485125</cx:pt>
          <cx:pt idx="227">-0.00074977632956904996</cx:pt>
          <cx:pt idx="228">-0.0010411299266425524</cx:pt>
          <cx:pt idx="229">-6.1584900767963996e-07</cx:pt>
          <cx:pt idx="230">-1.7935958553181474e-05</cx:pt>
          <cx:pt idx="231">-0.0066808023463915001</cx:pt>
          <cx:pt idx="232">-0.0115722400660577</cx:pt>
          <cx:pt idx="233">-0.013000057422790324</cx:pt>
          <cx:pt idx="234">-0.010840499132393475</cx:pt>
          <cx:pt idx="235">-0.01163404114694455</cx:pt>
          <cx:pt idx="236">-0.0067570506715488501</cx:pt>
          <cx:pt idx="237">-0.0024951569978111849</cx:pt>
          <cx:pt idx="238">0.0029902113841174748</cx:pt>
          <cx:pt idx="239">0.0010577067689535951</cx:pt>
          <cx:pt idx="240">0.014898922143823575</cx:pt>
          <cx:pt idx="241">0.0052336226824015253</cx:pt>
          <cx:pt idx="242">-0.0010996284678469225</cx:pt>
          <cx:pt idx="243">0.0110050624372644</cx:pt>
          <cx:pt idx="244">0.017841196987712575</cx:pt>
          <cx:pt idx="245">0.0257001548194245</cx:pt>
          <cx:pt idx="246">0.024360943629224752</cx:pt>
          <cx:pt idx="247">0.0162891579119228</cx:pt>
          <cx:pt idx="248">0.0045288489373314497</cx:pt>
          <cx:pt idx="249">0.0023984969791544623</cx:pt>
          <cx:pt idx="250">9.92796766916675e-05</cx:pt>
          <cx:pt idx="251">0.00042802560286701999</cx:pt>
          <cx:pt idx="252">1.6108633323510076e-05</cx:pt>
          <cx:pt idx="253">-0.00012606388486914076</cx:pt>
          <cx:pt idx="254">-9.5375738330952001e-05</cx:pt>
          <cx:pt idx="255">-0.0013719102724973975</cx:pt>
          <cx:pt idx="256">-0.0010017898754015951</cx:pt>
          <cx:pt idx="257">-0.0013114269319997875</cx:pt>
          <cx:pt idx="258">-0.0038488388646914749</cx:pt>
          <cx:pt idx="259">-0.0088342669944122994</cx:pt>
          <cx:pt idx="260">-0.011839270610094524</cx:pt>
          <cx:pt idx="261">-0.012617655213696025</cx:pt>
          <cx:pt idx="262">-0.012122951586433549</cx:pt>
          <cx:pt idx="263">-0.018075203175251475</cx:pt>
          <cx:pt idx="264">-0.011672287640472749</cx:pt>
          <cx:pt idx="265">-0.0040802280622087</cx:pt>
          <cx:pt idx="266">0.0034730944737536998</cx:pt>
          <cx:pt idx="267">0.0093459638338048746</cx:pt>
          <cx:pt idx="268">0.0040472410507196247</cx:pt>
          <cx:pt idx="269">-0.0076333697068750499</cx:pt>
          <cx:pt idx="270">-0.014461295103984076</cx:pt>
          <cx:pt idx="271">-0.00048180492775808749</cx:pt>
          <cx:pt idx="272">0.020177621811305599</cx:pt>
          <cx:pt idx="273">0.015200792056434275</cx:pt>
          <cx:pt idx="274">0.012390628288481824</cx:pt>
          <cx:pt idx="275">0.020873056765998176</cx:pt>
          <cx:pt idx="276">0.0159208440081729</cx:pt>
          <cx:pt idx="277">0.0049293336318354001</cx:pt>
          <cx:pt idx="278">0.00070752568161863748</cx:pt>
          <cx:pt idx="279">0.000168847169970777</cx:pt>
          <cx:pt idx="280">-6.0734520836149002e-05</cx:pt>
          <cx:pt idx="281">0.00011132136601684625</cx:pt>
          <cx:pt idx="282">-0.00030838916173727749</cx:pt>
          <cx:pt idx="283">-0.00071575902767791752</cx:pt>
          <cx:pt idx="284">-0.00160509632170404</cx:pt>
          <cx:pt idx="285">-0.0020140150170613724</cx:pt>
          <cx:pt idx="286">-0.003397458912496975</cx:pt>
          <cx:pt idx="287">-0.0014926663142601974</cx:pt>
          <cx:pt idx="288">-0.0043299071997402504</cx:pt>
          <cx:pt idx="289">-0.0087600763423548497</cx:pt>
          <cx:pt idx="290">-0.018990940413807077</cx:pt>
          <cx:pt idx="291">-0.017020559304271848</cx:pt>
          <cx:pt idx="292">-0.0017123226598234674</cx:pt>
          <cx:pt idx="293">0.0046330654891330253</cx:pt>
          <cx:pt idx="294">0.013958710028718124</cx:pt>
          <cx:pt idx="295">0.01512829360853715</cx:pt>
          <cx:pt idx="296">0.0012010691638072524</cx:pt>
          <cx:pt idx="297">-0.014666203087546724</cx:pt>
          <cx:pt idx="298">-0.018549631469649476</cx:pt>
          <cx:pt idx="299">-0.023846052690388</cx:pt>
          <cx:pt idx="300">0.066861017488412305</cx:pt>
          <cx:pt idx="301">0.068014191174047403</cx:pt>
          <cx:pt idx="302">0.093483791050333803</cx:pt>
          <cx:pt idx="303">0.080568646213515602</cx:pt>
          <cx:pt idx="304">0.059744035851780397</cx:pt>
          <cx:pt idx="305">0.0148958833510033</cx:pt>
          <cx:pt idx="306">0.0058284229107037804</cx:pt>
          <cx:pt idx="307">0.00042183053766393003</cx:pt>
          <cx:pt idx="308">-0.00025309155936321698</cx:pt>
          <cx:pt idx="309">0.00014423872764141599</cx:pt>
          <cx:pt idx="310">-0.00141516711837623</cx:pt>
          <cx:pt idx="311">-0.00076139885470012702</cx:pt>
          <cx:pt idx="312">-0.0027153171599204398</cx:pt>
          <cx:pt idx="313">-0.036705674992590497</cx:pt>
          <cx:pt idx="314">-0.020102804639049801</cx:pt>
          <cx:pt idx="315">0.036842248466667803</cx:pt>
          <cx:pt idx="316">0.00706059551701741</cx:pt>
          <cx:pt idx="317">-0.0570700180956588</cx:pt>
          <cx:pt idx="318">-0.088035011594127202</cx:pt>
          <cx:pt idx="319">-0.052439518361561903</cx:pt>
          <cx:pt idx="320">-0.030153150796363999</cx:pt>
          <cx:pt idx="321">0.0011866656032561501</cx:pt>
          <cx:pt idx="322">0.024070685306293499</cx:pt>
          <cx:pt idx="323">-0.019139665557423</cx:pt>
          <cx:pt idx="324">-0.070168569068680894</cx:pt>
          <cx:pt idx="325">-0.14952291722771099</cx:pt>
          <cx:pt idx="326">-0.093465442631274098</cx:pt>
          <cx:pt idx="327">-0.011203369970977</cx:pt>
          <cx:pt idx="328">0.020819697133939101</cx:pt>
          <cx:pt idx="329">0.044096898133926699</cx:pt>
          <cx:pt idx="330">0.0396194177205361</cx:pt>
          <cx:pt idx="331">0.059470290794399402</cx:pt>
          <cx:pt idx="332">0.028439817094095699</cx:pt>
          <cx:pt idx="333">0.0081072590397241705</cx:pt>
          <cx:pt idx="334">0.0040464060715842999</cx:pt>
          <cx:pt idx="335">4.2794193222718997e-05</cx:pt>
          <cx:pt idx="336">-0.000203090897555882</cx:pt>
          <cx:pt idx="337">-0.00054288984149737597</cx:pt>
          <cx:pt idx="338">-0.00062337909853562602</cx:pt>
          <cx:pt idx="339">-0.0013071473844125201</cx:pt>
          <cx:pt idx="340">-0.0069311240259301698</cx:pt>
          <cx:pt idx="341">-0.034352119527852699</cx:pt>
          <cx:pt idx="342">0.0048705863465455402</cx:pt>
          <cx:pt idx="343">0.011594891313183199</cx:pt>
          <cx:pt idx="344">-0.0155132134092717</cx:pt>
          <cx:pt idx="345">-0.028100555485971498</cx:pt>
          <cx:pt idx="346">-0.055903518155358198</cx:pt>
          <cx:pt idx="347">-0.028208519101006999</cx:pt>
          <cx:pt idx="348">-0.0044714746112024997</cx:pt>
          <cx:pt idx="349">0.038897876728171701</cx:pt>
          <cx:pt idx="350">0.027659896282197401</cx:pt>
          <cx:pt idx="351">-0.025945484851599698</cx:pt>
          <cx:pt idx="352">-0.118255731000259</cx:pt>
          <cx:pt idx="353">-0.107506706746596</cx:pt>
          <cx:pt idx="354">-0.067746641075869501</cx:pt>
          <cx:pt idx="355">-0.034244442774753699</cx:pt>
          <cx:pt idx="356">-0.0092992872412520407</cx:pt>
          <cx:pt idx="357">0.0037853450556749298</cx:pt>
          <cx:pt idx="358">0.019576979357218399</cx:pt>
          <cx:pt idx="359">0.045915114023456403</cx:pt>
          <cx:pt idx="360">0.0210276174706663</cx:pt>
          <cx:pt idx="361">0.0024938615846362699</cx:pt>
          <cx:pt idx="362">0.00072132737830806403</cx:pt>
          <cx:pt idx="363">-0.000323558080059356</cx:pt>
          <cx:pt idx="364">-0.00015831480723091899</cx:pt>
          <cx:pt idx="365">-0.00031871474016512602</cx:pt>
          <cx:pt idx="366">-0.0010569019352528301</cx:pt>
          <cx:pt idx="367">-0.00090515012389917496</cx:pt>
          <cx:pt idx="368">0.0046606402097617997</cx:pt>
          <cx:pt idx="369">0.0032452673366859899</cx:pt>
          <cx:pt idx="370">0.035530023835354099</cx:pt>
          <cx:pt idx="371">0.018132413421407499</cx:pt>
          <cx:pt idx="372">0.0079586446330000508</cx:pt>
          <cx:pt idx="373">-0.020620689731249101</cx:pt>
          <cx:pt idx="374">-0.019124836497648599</cx:pt>
          <cx:pt idx="375">-0.016556929895361901</cx:pt>
          <cx:pt idx="376">0.031758679083440003</cx:pt>
          <cx:pt idx="377">0.043248194266417003</cx:pt>
          <cx:pt idx="378">-0.0092529320371073798</cx:pt>
          <cx:pt idx="379">-0.054815599312342499</cx:pt>
          <cx:pt idx="380">-0.11107809413354799</cx:pt>
          <cx:pt idx="381">-0.083648934170545197</cx:pt>
          <cx:pt idx="382">-0.049754658697571702</cx:pt>
          <cx:pt idx="383">-0.062577754935440905</cx:pt>
          <cx:pt idx="384">-0.076820796577479894</cx:pt>
          <cx:pt idx="385">-0.028372868380797799</cx:pt>
          <cx:pt idx="386">0.020482139595602401</cx:pt>
          <cx:pt idx="387">0.062683766571044894</cx:pt>
          <cx:pt idx="388">0.0173159451443348</cx:pt>
          <cx:pt idx="389">0.0059482283023010903</cx:pt>
          <cx:pt idx="390">-0.00070746894594995102</cx:pt>
          <cx:pt idx="391">0.00045131836487703801</cx:pt>
          <cx:pt idx="392">-9.1213904574241204e-05</cx:pt>
          <cx:pt idx="393">0.00091739382684974196</cx:pt>
          <cx:pt idx="394">-0.00053173920855023105</cx:pt>
          <cx:pt idx="395">-0.0028600655439985599</cx:pt>
          <cx:pt idx="396">0.0068814181478749504</cx:pt>
          <cx:pt idx="397">0.032254921386822601</cx:pt>
          <cx:pt idx="398">0.0217025536429672</cx:pt>
          <cx:pt idx="399">0.025895212501550701</cx:pt>
          <cx:pt idx="400">-0.011151369300081799</cx:pt>
          <cx:pt idx="401">-0.0048616781986390899</cx:pt>
          <cx:pt idx="402">0.0074329906868124702</cx:pt>
          <cx:pt idx="403">0.018002857756402799</cx:pt>
          <cx:pt idx="404">0.0204327401027646</cx:pt>
          <cx:pt idx="405">0.035402404354274601</cx:pt>
          <cx:pt idx="406">-0.0182550865884482</cx:pt>
          <cx:pt idx="407">-0.029656171972185199</cx:pt>
          <cx:pt idx="408">-0.078965502698921997</cx:pt>
          <cx:pt idx="409">-0.055818499378927598</cx:pt>
          <cx:pt idx="410">-0.093529429557014696</cx:pt>
          <cx:pt idx="411">-0.097496609104569198</cx:pt>
          <cx:pt idx="412">-0.044680496485224597</cx:pt>
          <cx:pt idx="413">-0.015109196421663199</cx:pt>
          <cx:pt idx="414">0.0096411719963302393</cx:pt>
          <cx:pt idx="415">0.038127487868632799</cx:pt>
          <cx:pt idx="416">0.016026855252620001</cx:pt>
          <cx:pt idx="417">0.0046265150489238098</cx:pt>
          <cx:pt idx="418">-0.00112568931776922</cx:pt>
          <cx:pt idx="419">-0.00045338584406077402</cx:pt>
          <cx:pt idx="420">-0.00031372518492558499</cx:pt>
          <cx:pt idx="421">0.000604264048011653</cx:pt>
          <cx:pt idx="422">0.00052451279839314704</cx:pt>
          <cx:pt idx="423">-0.0095577983853805896</cx:pt>
          <cx:pt idx="424">-0.00087786175522029403</cx:pt>
          <cx:pt idx="425">0.0081233514681807797</cx:pt>
          <cx:pt idx="426">0.00049886069231126296</cx:pt>
          <cx:pt idx="427">-0.0115727235001269</cx:pt>
          <cx:pt idx="428">-0.022109973566595002</cx:pt>
          <cx:pt idx="429">-0.0015980264511496101</cx:pt>
          <cx:pt idx="430">-0.00105782725562697</cx:pt>
          <cx:pt idx="431">0.022966491776700099</cx:pt>
          <cx:pt idx="432">0.036288198609221799</cx:pt>
          <cx:pt idx="433">-0.0121271870506555</cx:pt>
          <cx:pt idx="434">-0.0063381195587847803</cx:pt>
          <cx:pt idx="435">0.020662483960453702</cx:pt>
          <cx:pt idx="436">-0.0190853693973853</cx:pt>
          <cx:pt idx="437">-0.065528223318282897</cx:pt>
          <cx:pt idx="438">-0.12861325787733499</cx:pt>
          <cx:pt idx="439">-0.094468113080487803</cx:pt>
          <cx:pt idx="440">-0.0528461313820155</cx:pt>
          <cx:pt idx="441">-0.0348134369439611</cx:pt>
          <cx:pt idx="442">0.012049251209338099</cx:pt>
          <cx:pt idx="443">0.055756467215904097</cx:pt>
          <cx:pt idx="444">0.035169551914034397</cx:pt>
          <cx:pt idx="445">6.3669258976215001e-05</cx:pt>
          <cx:pt idx="446">-0.0015333109168734101</cx:pt>
          <cx:pt idx="447">-0.00025404531380733499</cx:pt>
          <cx:pt idx="448">-0.00017511137514563299</cx:pt>
          <cx:pt idx="449">-0.00067701149841596902</cx:pt>
          <cx:pt idx="450">0.00107636835167371</cx:pt>
          <cx:pt idx="451">-0.012133856451960001</cx:pt>
          <cx:pt idx="452">0.0073825469332041999</cx:pt>
          <cx:pt idx="453">0.019508598177499701</cx:pt>
          <cx:pt idx="454">0.0160514555106137</cx:pt>
          <cx:pt idx="455">0.0112796379080827</cx:pt>
          <cx:pt idx="456">0.0048985056144053296</cx:pt>
          <cx:pt idx="457">-0.00495991705558962</cx:pt>
          <cx:pt idx="458">0.055773792030275299</cx:pt>
          <cx:pt idx="459">-0.0068505056146397798</cx:pt>
          <cx:pt idx="460">-0.0321030314505171</cx:pt>
          <cx:pt idx="461">-0.016953533397006199</cx:pt>
          <cx:pt idx="462">0.035786526626538299</cx:pt>
          <cx:pt idx="463">0.061604482941129003</cx:pt>
          <cx:pt idx="464">-0.043181929670337398</cx:pt>
          <cx:pt idx="465">-0.084549778028384107</cx:pt>
          <cx:pt idx="466">-0.082400301837928194</cx:pt>
          <cx:pt idx="467">-0.075917040513519302</cx:pt>
          <cx:pt idx="468">-0.0433999774081738</cx:pt>
          <cx:pt idx="469">-0.032436581978857397</cx:pt>
          <cx:pt idx="470">0.0149941231022748</cx:pt>
          <cx:pt idx="471">0.042875841285607903</cx:pt>
          <cx:pt idx="472">0.0051215370841642804</cx:pt>
          <cx:pt idx="473">-0.0063219941565318396</cx:pt>
          <cx:pt idx="474">0.0021567358716042101</cx:pt>
          <cx:pt idx="475">4.8130360098132297e-05</cx:pt>
          <cx:pt idx="476">0.00032640591241012401</cx:pt>
          <cx:pt idx="477">0.000449177729672761</cx:pt>
          <cx:pt idx="478">-0.00027719903809738403</cx:pt>
          <cx:pt idx="479">-0.0118395862513408</cx:pt>
          <cx:pt idx="480">0.021880632606678201</cx:pt>
          <cx:pt idx="481">0.022047074930573</cx:pt>
          <cx:pt idx="482">0.0477029572860935</cx:pt>
          <cx:pt idx="483">0.060213256043259798</cx:pt>
          <cx:pt idx="484">-0.0038142078092414699</cx:pt>
          <cx:pt idx="485">0.041934051150486602</cx:pt>
          <cx:pt idx="486">0.027774759094903598</cx:pt>
          <cx:pt idx="487">-0.080573223854792694</cx:pt>
          <cx:pt idx="488">-0.090321679139161906</cx:pt>
          <cx:pt idx="489">-0.029377497066844199</cx:pt>
          <cx:pt idx="490">0.058462194612676703</cx:pt>
          <cx:pt idx="491">0.061206010995623901</cx:pt>
          <cx:pt idx="492">-0.065508567340788304</cx:pt>
          <cx:pt idx="493">-0.087256507842847206</cx:pt>
          <cx:pt idx="494">-0.057421243195975698</cx:pt>
          <cx:pt idx="495">-0.0163757740612296</cx:pt>
          <cx:pt idx="496">-0.050801001280858002</cx:pt>
          <cx:pt idx="497">-0.032173167864517599</cx:pt>
          <cx:pt idx="498">0.017499594037753901</cx:pt>
          <cx:pt idx="499">0.022764959713006301</cx:pt>
          <cx:pt idx="500">-0.0121224285833743</cx:pt>
          <cx:pt idx="501">-0.0224396235076532</cx:pt>
          <cx:pt idx="502">-3.6047466626384399e-05</cx:pt>
          <cx:pt idx="503">0.00031791620954396699</cx:pt>
          <cx:pt idx="504">0.00014236523212833601</cx:pt>
          <cx:pt idx="505">-4.5717756342791297e-05</cx:pt>
          <cx:pt idx="506">0.00054184206123640999</cx:pt>
          <cx:pt idx="507">-0.0090819919729827597</cx:pt>
          <cx:pt idx="508">0.046140010265430402</cx:pt>
          <cx:pt idx="509">0.029352931580736302</cx:pt>
          <cx:pt idx="510">0.051915299349709197</cx:pt>
          <cx:pt idx="511">0.070999576773175005</cx:pt>
          <cx:pt idx="512">0.054085688744648197</cx:pt>
          <cx:pt idx="513">0.035784064780742302</cx:pt>
          <cx:pt idx="514">-0.033675058912020397</cx:pt>
          <cx:pt idx="515">-0.099284480889562599</cx:pt>
          <cx:pt idx="516">-0.107765872218301</cx:pt>
          <cx:pt idx="517">-0.047560863685336602</cx:pt>
          <cx:pt idx="518">0.041240590544093202</cx:pt>
          <cx:pt idx="519">0.051204299718396601</cx:pt>
          <cx:pt idx="520">0.0058502309697365997</cx:pt>
          <cx:pt idx="521">-0.033014023913762999</cx:pt>
          <cx:pt idx="522">0.00343958523705569</cx:pt>
          <cx:pt idx="523">-0.023663194955128</cx:pt>
          <cx:pt idx="524">-0.044632280937172697</cx:pt>
          <cx:pt idx="525">-0.020487826088618499</cx:pt>
          <cx:pt idx="526">0.0028611343929035899</cx:pt>
          <cx:pt idx="527">-0.00687130576780722</cx:pt>
          <cx:pt idx="528">-0.0268450858571871</cx:pt>
          <cx:pt idx="529">-0.026035911012356399</cx:pt>
          <cx:pt idx="530">-0.00082200527615304401</cx:pt>
          <cx:pt idx="531">0.00075200585838885103</cx:pt>
          <cx:pt idx="532">0.00034643251243614103</cx:pt>
          <cx:pt idx="533">0.00036177633310321598</cx:pt>
          <cx:pt idx="534">0.00161462084913772</cx:pt>
          <cx:pt idx="535">0.0029434202365880699</cx:pt>
          <cx:pt idx="536">0.030792507021188499</cx:pt>
          <cx:pt idx="537">0.049785314058168599</cx:pt>
          <cx:pt idx="538">0.060582683354786698</cx:pt>
          <cx:pt idx="539">0.082203701065738197</cx:pt>
          <cx:pt idx="540">0.075244255184436101</cx:pt>
          <cx:pt idx="541">0.0354104735734357</cx:pt>
          <cx:pt idx="542">-0.037229645396505903</cx:pt>
          <cx:pt idx="543">-0.086585800389251497</cx:pt>
          <cx:pt idx="544">-0.0495810203868806</cx:pt>
          <cx:pt idx="545">0.0054169376154486696</cx:pt>
          <cx:pt idx="546">0.049638737748627301</cx:pt>
          <cx:pt idx="547">0.01556052862155</cx:pt>
          <cx:pt idx="548">-0.0061031218940593998</cx:pt>
          <cx:pt idx="549">-0.0054236620626985999</cx:pt>
          <cx:pt idx="550">-0.0019340092672428301</cx:pt>
          <cx:pt idx="551">-0.0135702232263629</cx:pt>
          <cx:pt idx="552">-0.018166250190890298</cx:pt>
          <cx:pt idx="553">-0.0041973260043760702</cx:pt>
          <cx:pt idx="554">0.0032375166768435501</cx:pt>
          <cx:pt idx="555">-0.023324355891117799</cx:pt>
          <cx:pt idx="556">-0.027580453485836799</cx:pt>
          <cx:pt idx="557">-0.024541835430831199</cx:pt>
          <cx:pt idx="558">-0.00108785426015819</cx:pt>
          <cx:pt idx="559">-0.00091959660101252497</cx:pt>
          <cx:pt idx="560">0.000390331158873557</cx:pt>
          <cx:pt idx="561">-0.00025310440434608399</cx:pt>
          <cx:pt idx="562">0.0044632210866674604</cx:pt>
          <cx:pt idx="563">0.0247653508094779</cx:pt>
          <cx:pt idx="564">0.0144980114921294</cx:pt>
          <cx:pt idx="565">0.0278719965274342</cx:pt>
          <cx:pt idx="566">0.077602407106083501</cx:pt>
          <cx:pt idx="567">0.12796943805758301</cx:pt>
          <cx:pt idx="568">0.14761060222984601</cx:pt>
          <cx:pt idx="569">0.093323080499545699</cx:pt>
          <cx:pt idx="570">0.033913198410012703</cx:pt>
          <cx:pt idx="571">-0.040711919718317398</cx:pt>
          <cx:pt idx="572">-0.020266660179273199</cx:pt>
          <cx:pt idx="573">-0.0069594324920587702</cx:pt>
          <cx:pt idx="574">-0.017774186603375201</cx:pt>
          <cx:pt idx="575">-0.025430679143279799</cx:pt>
          <cx:pt idx="576">-0.043366212337082301</cx:pt>
          <cx:pt idx="577">-0.030116102279757501</cx:pt>
          <cx:pt idx="578">-0.058886085997117102</cx:pt>
          <cx:pt idx="579">-0.048637917486890697</cx:pt>
          <cx:pt idx="580">-0.029477816406206999</cx:pt>
          <cx:pt idx="581">-0.0091623190552395997</cx:pt>
          <cx:pt idx="582">-0.019369294818543902</cx:pt>
          <cx:pt idx="583">-0.033656829022067902</cx:pt>
          <cx:pt idx="584">-0.0290086247112211</cx:pt>
          <cx:pt idx="585">-0.016266423378830198</cx:pt>
          <cx:pt idx="586">-0.00083591040522176005</cx:pt>
          <cx:pt idx="587">0.000267939871103505</cx:pt>
          <cx:pt idx="588">0.00046706737190203097</cx:pt>
          <cx:pt idx="589">0.00103707288840053</cx:pt>
          <cx:pt idx="590">0.0091988727866482104</cx:pt>
          <cx:pt idx="591">0.0296347476507571</cx:pt>
          <cx:pt idx="592">0.0068263146705607796</cx:pt>
          <cx:pt idx="593">0.0110854969807918</cx:pt>
          <cx:pt idx="594">0.033979163069858001</cx:pt>
          <cx:pt idx="595">0.066710067723967606</cx:pt>
          <cx:pt idx="596">0.110051330950087</cx:pt>
          <cx:pt idx="597">0.073031281507403303</cx:pt>
          <cx:pt idx="598">0.0522507595188485</cx:pt>
          <cx:pt idx="599">0.0073821839020580598</cx:pt>
          <cx:pt idx="600">0.0135528951019201</cx:pt>
          <cx:pt idx="601">-0.0478529202237288</cx:pt>
          <cx:pt idx="602">-0.041469679113226701</cx:pt>
          <cx:pt idx="603">-0.0090002233761400097</cx:pt>
          <cx:pt idx="604">-0.0400413125571445</cx:pt>
          <cx:pt idx="605">-0.032110481928749102</cx:pt>
          <cx:pt idx="606">-0.0395361786957266</cx:pt>
          <cx:pt idx="607">-0.034928763081764</cx:pt>
          <cx:pt idx="608">-0.0507242982167199</cx:pt>
          <cx:pt idx="609">-0.051892292819372403</cx:pt>
          <cx:pt idx="610">-0.034835403604676303</cx:pt>
          <cx:pt idx="611">-0.0277732740377604</cx:pt>
          <cx:pt idx="612">-0.027131256534962199</cx:pt>
          <cx:pt idx="613">-0.0048695401484386298</cx:pt>
          <cx:pt idx="614">0.00021457160317659801</cx:pt>
          <cx:pt idx="615">-0.00044395169340605002</cx:pt>
          <cx:pt idx="616">-0.00015529532970595501</cx:pt>
          <cx:pt idx="617">-0.000337021024857653</cx:pt>
          <cx:pt idx="618">0.0032925169647603399</cx:pt>
          <cx:pt idx="619">0.026985746262905601</cx:pt>
          <cx:pt idx="620">0.0076600905584283899</cx:pt>
          <cx:pt idx="621">0.0080332550260214901</cx:pt>
          <cx:pt idx="622">0.037215021472630498</cx:pt>
          <cx:pt idx="623">0.050853778772411103</cx:pt>
          <cx:pt idx="624">0.041934803600142401</cx:pt>
          <cx:pt idx="625">0.059968728680934898</cx:pt>
          <cx:pt idx="626">0.083782647530083507</cx:pt>
          <cx:pt idx="627">0.0799848592629685</cx:pt>
          <cx:pt idx="628">0.087423741044422298</cx:pt>
          <cx:pt idx="629">0.0017486877352525701</cx:pt>
          <cx:pt idx="630">-0.033642142045116001</cx:pt>
          <cx:pt idx="631">-0.0069646756611083001</cx:pt>
          <cx:pt idx="632">-0.0081040306711038807</cx:pt>
          <cx:pt idx="633">0.0137583708237681</cx:pt>
          <cx:pt idx="634">-0.0079648003937339302</cx:pt>
          <cx:pt idx="635">-0.034181055259185203</cx:pt>
          <cx:pt idx="636">-0.073801245613625693</cx:pt>
          <cx:pt idx="637">-0.070584375604806002</cx:pt>
          <cx:pt idx="638">-0.036356070133636099</cx:pt>
          <cx:pt idx="639">-0.019483157113767</cx:pt>
          <cx:pt idx="640">-0.0035668804591142498</cx:pt>
          <cx:pt idx="641">-0.000612705392678886</cx:pt>
          <cx:pt idx="642">-0.00021646065340415001</cx:pt>
          <cx:pt idx="643">0.00067156488002974399</cx:pt>
          <cx:pt idx="644">0.00017089263071570499</cx:pt>
          <cx:pt idx="645">0.00029027074173921798</cx:pt>
          <cx:pt idx="646">0.00196745769280541</cx:pt>
          <cx:pt idx="647">0.0136264132460186</cx:pt>
          <cx:pt idx="648">0.0072684244633366103</cx:pt>
          <cx:pt idx="649">0.0093436687652049804</cx:pt>
          <cx:pt idx="650">0.036040875343778998</cx:pt>
          <cx:pt idx="651">0.040598580224536197</cx:pt>
          <cx:pt idx="652">0.018165481098507699</cx:pt>
          <cx:pt idx="653">0.017764517666261002</cx:pt>
          <cx:pt idx="654">0.069850738430460593</cx:pt>
          <cx:pt idx="655">0.0465578136623927</cx:pt>
          <cx:pt idx="656">0.021387084540804902</cx:pt>
          <cx:pt idx="657">-0.0287822420878882</cx:pt>
          <cx:pt idx="658">-0.019876537670664999</cx:pt>
          <cx:pt idx="659">-0.00047025217987298402</cx:pt>
          <cx:pt idx="660">-0.00595144777569889</cx:pt>
          <cx:pt idx="661">-0.016319609154409699</cx:pt>
          <cx:pt idx="662">-0.043765553710266199</cx:pt>
          <cx:pt idx="663">-0.054772318172919499</cx:pt>
          <cx:pt idx="664">-0.0693930708508044</cx:pt>
          <cx:pt idx="665">-0.0260516167031342</cx:pt>
          <cx:pt idx="666">-0.0074244447151093898</cx:pt>
          <cx:pt idx="667">-0.00067360300192372501</cx:pt>
          <cx:pt idx="668">-0.00114695984005366</cx:pt>
          <cx:pt idx="669">-0.00093896783451222405</cx:pt>
          <cx:pt idx="670">-0.0013055602419811199</cx:pt>
          <cx:pt idx="671">0.00052411307520012097</cx:pt>
          <cx:pt idx="672">-0.00029375402420732502</cx:pt>
          <cx:pt idx="673">0.00024371759262609301</cx:pt>
          <cx:pt idx="674">0.00097803334008568499</cx:pt>
          <cx:pt idx="675">0.0011383477156010999</cx:pt>
          <cx:pt idx="676">-0.00379117523229895</cx:pt>
          <cx:pt idx="677">0.0016365274421738601</cx:pt>
          <cx:pt idx="678">0.0078534382427670798</cx:pt>
          <cx:pt idx="679">0.0048106975737260797</cx:pt>
          <cx:pt idx="680">0.0094987594955341596</cx:pt>
          <cx:pt idx="681">0.026424709058032202</cx:pt>
          <cx:pt idx="682">0.048932967079232503</cx:pt>
          <cx:pt idx="683">0.0200699234783362</cx:pt>
          <cx:pt idx="684">0.024593645565753899</cx:pt>
          <cx:pt idx="685">-0.0064003299564410901</cx:pt>
          <cx:pt idx="686">-0.0168914866997684</cx:pt>
          <cx:pt idx="687">0.0100886524461643</cx:pt>
          <cx:pt idx="688">-0.0061193698439928699</cx:pt>
          <cx:pt idx="689">-0.025895933715785</cx:pt>
          <cx:pt idx="690">-0.023706360650524901</cx:pt>
          <cx:pt idx="691">-0.035906887560427501</cx:pt>
          <cx:pt idx="692">-0.0084945369092139095</cx:pt>
          <cx:pt idx="693">-0.011418618202287</cx:pt>
          <cx:pt idx="694">-0.00515022600525482</cx:pt>
          <cx:pt idx="695">0.0016450805070417601</cx:pt>
          <cx:pt idx="696">0.00024779016793391798</cx:pt>
          <cx:pt idx="697">-0.00024348977236663999</cx:pt>
          <cx:pt idx="698">9.3756235348490494e-06</cx:pt>
          <cx:pt idx="699">-0.00017144699248148099</cx:pt>
          <cx:pt idx="700">-5.4732837015971701e-05</cx:pt>
          <cx:pt idx="701">-0.00017750757151098801</cx:pt>
          <cx:pt idx="702">0.00020839043886872901</cx:pt>
          <cx:pt idx="703">-0.0011024723267012799</cx:pt>
          <cx:pt idx="704">-0.0099035286454509392</cx:pt>
          <cx:pt idx="705">-0.0310170669419093</cx:pt>
          <cx:pt idx="706">-0.017025121950547301</cx:pt>
          <cx:pt idx="707">-0.016823586357521601</cx:pt>
          <cx:pt idx="708">-0.026832763220446101</cx:pt>
          <cx:pt idx="709">-0.023778976156210899</cx:pt>
          <cx:pt idx="710">-0.0103167041727041</cx:pt>
          <cx:pt idx="711">-0.0123684385751117</cx:pt>
          <cx:pt idx="712">-0.0107083883973233</cx:pt>
          <cx:pt idx="713">0.0072681196107848896</cx:pt>
          <cx:pt idx="714">-0.0015306757245117601</cx:pt>
          <cx:pt idx="715">0.0036069569950345302</cx:pt>
          <cx:pt idx="716">-0.0043038779214477803</cx:pt>
          <cx:pt idx="717">-0.023868825511573301</cx:pt>
          <cx:pt idx="718">-0.026808194325386399</cx:pt>
          <cx:pt idx="719">-0.0090160451645382705</cx:pt>
          <cx:pt idx="720">-0.00172560065551022</cx:pt>
          <cx:pt idx="721">-0.00220921988043711</cx:pt>
          <cx:pt idx="722">-0.00123047525048891</cx:pt>
          <cx:pt idx="723">0.00080295357785974001</cx:pt>
          <cx:pt idx="724">0.000309254012692899</cx:pt>
          <cx:pt idx="725">-0.00073449893444220101</cx:pt>
          <cx:pt idx="726">-0.00081795598124630696</cx:pt>
          <cx:pt idx="727">0.00029694430762998002</cx:pt>
          <cx:pt idx="728">-0.00056987110179952801</cx:pt>
          <cx:pt idx="729">0.00014089408630474099</cx:pt>
          <cx:pt idx="730">0.00063231500661243504</cx:pt>
          <cx:pt idx="731">-0.00025569230359043401</cx:pt>
          <cx:pt idx="732">0.000145837487338493</cx:pt>
          <cx:pt idx="733">-0.0111973602490843</cx:pt>
          <cx:pt idx="734">-0.0142507371179729</cx:pt>
          <cx:pt idx="735">-0.016876305516476502</cx:pt>
          <cx:pt idx="736">-0.0188725067334258</cx:pt>
          <cx:pt idx="737">-0.0238834370982977</cx:pt>
          <cx:pt idx="738">-0.026565295484180601</cx:pt>
          <cx:pt idx="739">-0.0143355445795319</cx:pt>
          <cx:pt idx="740">-0.0030484540633615199</cx:pt>
          <cx:pt idx="741">-0.0013172927561549801</cx:pt>
          <cx:pt idx="742">-0.0074286042373911997</cx:pt>
          <cx:pt idx="743">-0.0076260266066918202</cx:pt>
          <cx:pt idx="744">-0.00012921482909516001</cx:pt>
          <cx:pt idx="745">-0.0100594788798946</cx:pt>
          <cx:pt idx="746">-0.0085241212084774202</cx:pt>
          <cx:pt idx="747">-0.0023324303520264001</cx:pt>
          <cx:pt idx="748">5.9476826613912998e-05</cx:pt>
          <cx:pt idx="749">-0.00082775173074159099</cx:pt>
          <cx:pt idx="750">-0.00045252245720308498</cx:pt>
          <cx:pt idx="751">-0.00068371161838548804</cx:pt>
          <cx:pt idx="752">0.000884850248515116</cx:pt>
          <cx:pt idx="753">-0.00053226232120095497</cx:pt>
          <cx:pt idx="754">0.00053302969113144295</cx:pt>
          <cx:pt idx="755">0.00023868587546925499</cx:pt>
          <cx:pt idx="756">9.1931373073494702e-05</cx:pt>
          <cx:pt idx="757">0.000333435425173485</cx:pt>
          <cx:pt idx="758">-0.00058168697165152095</cx:pt>
          <cx:pt idx="759">-6.6370231893126801e-05</cx:pt>
          <cx:pt idx="760">-8.5117480884509301e-05</cx:pt>
          <cx:pt idx="761">0.000136641305886941</cx:pt>
          <cx:pt idx="762">-0.00038858346229241899</cx:pt>
          <cx:pt idx="763">0.00048077497379931999</cx:pt>
          <cx:pt idx="764">-0.00038466809506070601</cx:pt>
          <cx:pt idx="765">-0.0016924062750608101</cx:pt>
          <cx:pt idx="766">-5.4296918533981502e-06</cx:pt>
          <cx:pt idx="767">0.00021684266499098699</cx:pt>
          <cx:pt idx="768">0.00024119647640952901</cx:pt>
          <cx:pt idx="769">-0.00084075659356729396</cx:pt>
          <cx:pt idx="770">-0.00219625830027661</cx:pt>
          <cx:pt idx="771">-0.00045236847918216701</cx:pt>
          <cx:pt idx="772">-0.000822088633412817</cx:pt>
          <cx:pt idx="773">-6.4603348813531801e-05</cx:pt>
          <cx:pt idx="774">1.82090122427207e-05</cx:pt>
          <cx:pt idx="775">0.00042917428034902101</cx:pt>
          <cx:pt idx="776">0.000171333347374853</cx:pt>
          <cx:pt idx="777">-0.00050150111042123705</cx:pt>
          <cx:pt idx="778">-0.00065987340040713405</cx:pt>
          <cx:pt idx="779">-2.3699427966251201e-05</cx:pt>
          <cx:pt idx="780">-0.00013419363909350501</cx:pt>
          <cx:pt idx="781">-0.000103721428245297</cx:pt>
          <cx:pt idx="782">-0.00035257417131623</cx:pt>
          <cx:pt idx="783">-0.000152573625305327</cx:pt>
          <cx:pt idx="784">-0.00012519808205413774</cx:pt>
          <cx:pt idx="785">-0.00046522946607263752</cx:pt>
          <cx:pt idx="786">-0.00081809658855174752</cx:pt>
          <cx:pt idx="787">-0.003582293407842975</cx:pt>
          <cx:pt idx="788">-0.0058459836510204753</cx:pt>
          <cx:pt idx="789">-0.0113027657950784</cx:pt>
          <cx:pt idx="790">-0.0089091390894016492</cx:pt>
          <cx:pt idx="791">-0.0069953126809971251</cx:pt>
          <cx:pt idx="792">-0.0067290299183956999</cx:pt>
          <cx:pt idx="793">-0.016456963046841477</cx:pt>
          <cx:pt idx="794">-0.0094828242692458001</cx:pt>
          <cx:pt idx="795">-0.0099127527251327251</cx:pt>
          <cx:pt idx="796">-0.0047081200278074496</cx:pt>
          <cx:pt idx="797">-0.0053818685615262497</cx:pt>
          <cx:pt idx="798">0.0047433777191722747</cx:pt>
          <cx:pt idx="799">0.019930761375902051</cx:pt>
          <cx:pt idx="800">0.024624293939259349</cx:pt>
          <cx:pt idx="801">0.021238940727613526</cx:pt>
          <cx:pt idx="802">0.02724464717020925</cx:pt>
          <cx:pt idx="803">0.025477800688812249</cx:pt>
          <cx:pt idx="804">0.017568988314686101</cx:pt>
          <cx:pt idx="805">0.00667587688346305</cx:pt>
          <cx:pt idx="806">0.0037601843362825502</cx:pt>
          <cx:pt idx="807">0.00055080867719513001</cx:pt>
          <cx:pt idx="808">0.00082105726056699998</cx:pt>
          <cx:pt idx="809">-5.7101722514855251e-05</cx:pt>
          <cx:pt idx="810">-0.00021233660918863975</cx:pt>
          <cx:pt idx="811">-0.00017457054336485125</cx:pt>
          <cx:pt idx="812">-0.00074977632956904996</cx:pt>
          <cx:pt idx="813">-0.0010411299266425524</cx:pt>
          <cx:pt idx="814">-6.1584900767963996e-07</cx:pt>
          <cx:pt idx="815">-1.7935958553181474e-05</cx:pt>
          <cx:pt idx="816">-0.0066808023463915001</cx:pt>
          <cx:pt idx="817">-0.0115722400660577</cx:pt>
          <cx:pt idx="818">-0.013000057422790324</cx:pt>
          <cx:pt idx="819">-0.010840499132393475</cx:pt>
          <cx:pt idx="820">-0.01163404114694455</cx:pt>
          <cx:pt idx="821">-0.0067570506715488501</cx:pt>
          <cx:pt idx="822">-0.0024951569978111849</cx:pt>
          <cx:pt idx="823">0.0029902113841174748</cx:pt>
          <cx:pt idx="824">0.0010577067689535951</cx:pt>
          <cx:pt idx="825">0.014898922143823575</cx:pt>
          <cx:pt idx="826">0.0052336226824015253</cx:pt>
          <cx:pt idx="827">-0.0010996284678469225</cx:pt>
          <cx:pt idx="828">0.0110050624372644</cx:pt>
          <cx:pt idx="829">0.017841196987712575</cx:pt>
          <cx:pt idx="830">0.0257001548194245</cx:pt>
          <cx:pt idx="831">0.024360943629224752</cx:pt>
          <cx:pt idx="832">0.0162891579119228</cx:pt>
          <cx:pt idx="833">0.0045288489373314497</cx:pt>
          <cx:pt idx="834">0.0023984969791544623</cx:pt>
          <cx:pt idx="835">9.92796766916675e-05</cx:pt>
          <cx:pt idx="836">0.00042802560286701999</cx:pt>
          <cx:pt idx="837">1.6108633323510076e-05</cx:pt>
          <cx:pt idx="838">-0.00012606388486914076</cx:pt>
          <cx:pt idx="839">-9.5375738330952001e-05</cx:pt>
          <cx:pt idx="840">-0.0013719102724973975</cx:pt>
          <cx:pt idx="841">-0.0010017898754015951</cx:pt>
          <cx:pt idx="842">-0.0013114269319997875</cx:pt>
          <cx:pt idx="843">-0.0038488388646914749</cx:pt>
          <cx:pt idx="844">-0.0088342669944122994</cx:pt>
          <cx:pt idx="845">-0.011839270610094524</cx:pt>
          <cx:pt idx="846">-0.012617655213696025</cx:pt>
          <cx:pt idx="847">-0.012122951586433549</cx:pt>
          <cx:pt idx="848">-0.018075203175251475</cx:pt>
          <cx:pt idx="849">-0.011672287640472749</cx:pt>
          <cx:pt idx="850">-0.0040802280622087</cx:pt>
          <cx:pt idx="851">0.0034730944737536998</cx:pt>
          <cx:pt idx="852">0.0093459638338048746</cx:pt>
          <cx:pt idx="853">0.0040472410507196247</cx:pt>
          <cx:pt idx="854">-0.0076333697068750499</cx:pt>
          <cx:pt idx="855">-0.014461295103984076</cx:pt>
          <cx:pt idx="856">-0.00048180492775808749</cx:pt>
          <cx:pt idx="857">0.020177621811305599</cx:pt>
          <cx:pt idx="858">0.015200792056434275</cx:pt>
          <cx:pt idx="859">0.012390628288481824</cx:pt>
          <cx:pt idx="860">0.020873056765998176</cx:pt>
          <cx:pt idx="861">0.0159208440081729</cx:pt>
          <cx:pt idx="862">0.0049293336318354001</cx:pt>
          <cx:pt idx="863">0.00070752568161863748</cx:pt>
          <cx:pt idx="864">0.000168847169970777</cx:pt>
          <cx:pt idx="865">-6.0734520836149002e-05</cx:pt>
          <cx:pt idx="866">0.00011132136601684625</cx:pt>
          <cx:pt idx="867">-0.00030838916173727749</cx:pt>
          <cx:pt idx="868">-0.00071575902767791752</cx:pt>
          <cx:pt idx="869">-0.00160509632170404</cx:pt>
          <cx:pt idx="870">-0.0020140150170613724</cx:pt>
          <cx:pt idx="871">-0.003397458912496975</cx:pt>
          <cx:pt idx="872">-0.0014926663142601974</cx:pt>
          <cx:pt idx="873">-0.0043299071997402504</cx:pt>
          <cx:pt idx="874">-0.0087600763423548497</cx:pt>
          <cx:pt idx="875">-0.018990940413807077</cx:pt>
          <cx:pt idx="876">-0.017020559304271848</cx:pt>
          <cx:pt idx="877">-0.0017123226598234674</cx:pt>
          <cx:pt idx="878">0.0046330654891330253</cx:pt>
          <cx:pt idx="879">0.013958710028718124</cx:pt>
          <cx:pt idx="880">0.01512829360853715</cx:pt>
          <cx:pt idx="881">0.0012010691638072524</cx:pt>
          <cx:pt idx="882">-0.014666203087546724</cx:pt>
          <cx:pt idx="883">-0.018549631469649476</cx:pt>
          <cx:pt idx="884">-0.00012519808205413774</cx:pt>
          <cx:pt idx="885">-0.00046522946607263752</cx:pt>
          <cx:pt idx="886">-0.00081809658855174752</cx:pt>
          <cx:pt idx="887">-0.003582293407842975</cx:pt>
          <cx:pt idx="888">-0.0058459836510204753</cx:pt>
          <cx:pt idx="889">-0.0113027657950784</cx:pt>
          <cx:pt idx="890">-0.0089091390894016492</cx:pt>
          <cx:pt idx="891">-0.0069953126809971251</cx:pt>
          <cx:pt idx="892">-0.0067290299183956999</cx:pt>
          <cx:pt idx="893">-0.016456963046841477</cx:pt>
          <cx:pt idx="894">-0.0094828242692458001</cx:pt>
          <cx:pt idx="895">-0.0099127527251327251</cx:pt>
          <cx:pt idx="896">-0.0047081200278074496</cx:pt>
          <cx:pt idx="897">-0.0053818685615262497</cx:pt>
          <cx:pt idx="898">0.0047433777191722747</cx:pt>
          <cx:pt idx="899">0.019930761375902051</cx:pt>
          <cx:pt idx="900">0.024624293939259349</cx:pt>
          <cx:pt idx="901">0.021238940727613526</cx:pt>
          <cx:pt idx="902">0.02724464717020925</cx:pt>
          <cx:pt idx="903">0.025477800688812249</cx:pt>
          <cx:pt idx="904">0.017568988314686101</cx:pt>
          <cx:pt idx="905">0.00667587688346305</cx:pt>
          <cx:pt idx="906">0.0037601843362825502</cx:pt>
          <cx:pt idx="907">0.00055080867719513001</cx:pt>
          <cx:pt idx="908">0.00082105726056699998</cx:pt>
          <cx:pt idx="909">-5.7101722514855251e-05</cx:pt>
          <cx:pt idx="910">-0.00021233660918863975</cx:pt>
          <cx:pt idx="911">-0.00017457054336485125</cx:pt>
          <cx:pt idx="912">-0.00074977632956904996</cx:pt>
          <cx:pt idx="913">-0.0010411299266425524</cx:pt>
          <cx:pt idx="914">-6.1584900767963996e-07</cx:pt>
          <cx:pt idx="915">-1.7935958553181474e-05</cx:pt>
          <cx:pt idx="916">-0.0066808023463915001</cx:pt>
          <cx:pt idx="917">-0.0115722400660577</cx:pt>
          <cx:pt idx="918">-0.013000057422790324</cx:pt>
          <cx:pt idx="919">-0.010840499132393475</cx:pt>
          <cx:pt idx="920">-0.01163404114694455</cx:pt>
          <cx:pt idx="921">-0.0067570506715488501</cx:pt>
          <cx:pt idx="922">-0.0024951569978111849</cx:pt>
          <cx:pt idx="923">0.0029902113841174748</cx:pt>
          <cx:pt idx="924">0.0010577067689535951</cx:pt>
          <cx:pt idx="925">0.014898922143823575</cx:pt>
          <cx:pt idx="926">0.0052336226824015253</cx:pt>
          <cx:pt idx="927">-0.0010996284678469225</cx:pt>
          <cx:pt idx="928">0.0110050624372644</cx:pt>
          <cx:pt idx="929">0.017841196987712575</cx:pt>
          <cx:pt idx="930">0.0257001548194245</cx:pt>
          <cx:pt idx="931">0.024360943629224752</cx:pt>
          <cx:pt idx="932">0.0162891579119228</cx:pt>
          <cx:pt idx="933">0.0045288489373314497</cx:pt>
          <cx:pt idx="934">0.0023984969791544623</cx:pt>
          <cx:pt idx="935">9.92796766916675e-05</cx:pt>
          <cx:pt idx="936">0.00042802560286701999</cx:pt>
          <cx:pt idx="937">1.6108633323510076e-05</cx:pt>
          <cx:pt idx="938">-0.00012606388486914076</cx:pt>
          <cx:pt idx="939">-9.5375738330952001e-05</cx:pt>
          <cx:pt idx="940">-0.0013719102724973975</cx:pt>
          <cx:pt idx="941">-0.0010017898754015951</cx:pt>
          <cx:pt idx="942">-0.0013114269319997875</cx:pt>
          <cx:pt idx="943">-0.0038488388646914749</cx:pt>
          <cx:pt idx="944">-0.0088342669944122994</cx:pt>
          <cx:pt idx="945">-0.011839270610094524</cx:pt>
          <cx:pt idx="946">-0.012617655213696025</cx:pt>
          <cx:pt idx="947">-0.012122951586433549</cx:pt>
          <cx:pt idx="948">-0.018075203175251475</cx:pt>
          <cx:pt idx="949">-0.011672287640472749</cx:pt>
          <cx:pt idx="950">-0.0040802280622087</cx:pt>
          <cx:pt idx="951">0.0034730944737536998</cx:pt>
          <cx:pt idx="952">0.0093459638338048746</cx:pt>
          <cx:pt idx="953">0.0040472410507196247</cx:pt>
          <cx:pt idx="954">-0.0076333697068750499</cx:pt>
          <cx:pt idx="955">-0.014461295103984076</cx:pt>
          <cx:pt idx="956">-0.00048180492775808749</cx:pt>
          <cx:pt idx="957">0.020177621811305599</cx:pt>
          <cx:pt idx="958">0.015200792056434275</cx:pt>
          <cx:pt idx="959">0.012390628288481824</cx:pt>
          <cx:pt idx="960">0.020873056765998176</cx:pt>
          <cx:pt idx="961">0.0159208440081729</cx:pt>
          <cx:pt idx="962">0.0049293336318354001</cx:pt>
          <cx:pt idx="963">0.00070752568161863748</cx:pt>
          <cx:pt idx="964">0.000168847169970777</cx:pt>
          <cx:pt idx="965">-6.0734520836149002e-05</cx:pt>
          <cx:pt idx="966">0.00011132136601684625</cx:pt>
          <cx:pt idx="967">-0.00030838916173727749</cx:pt>
          <cx:pt idx="968">-0.00071575902767791752</cx:pt>
          <cx:pt idx="969">-0.00160509632170404</cx:pt>
          <cx:pt idx="970">-0.0020140150170613724</cx:pt>
          <cx:pt idx="971">-0.003397458912496975</cx:pt>
          <cx:pt idx="972">-0.0014926663142601974</cx:pt>
          <cx:pt idx="973">-0.0043299071997402504</cx:pt>
          <cx:pt idx="974">-0.0087600763423548497</cx:pt>
          <cx:pt idx="975">-0.018990940413807077</cx:pt>
          <cx:pt idx="976">-0.017020559304271848</cx:pt>
          <cx:pt idx="977">-0.0017123226598234674</cx:pt>
          <cx:pt idx="978">0.0046330654891330253</cx:pt>
          <cx:pt idx="979">0.013958710028718124</cx:pt>
          <cx:pt idx="980">0.01512829360853715</cx:pt>
          <cx:pt idx="981">0.0012010691638072524</cx:pt>
          <cx:pt idx="982">-0.014666203087546724</cx:pt>
          <cx:pt idx="983">-0.018549631469649476</cx:pt>
          <cx:pt idx="984">-0.00012519808205413774</cx:pt>
          <cx:pt idx="985">-0.00046522946607263752</cx:pt>
          <cx:pt idx="986">-0.00081809658855174752</cx:pt>
          <cx:pt idx="987">-0.003582293407842975</cx:pt>
          <cx:pt idx="988">-0.0058459836510204753</cx:pt>
          <cx:pt idx="989">-0.0113027657950784</cx:pt>
          <cx:pt idx="990">-0.0089091390894016492</cx:pt>
          <cx:pt idx="991">-0.0069953126809971251</cx:pt>
          <cx:pt idx="992">-0.0067290299183956999</cx:pt>
          <cx:pt idx="993">-0.016456963046841477</cx:pt>
          <cx:pt idx="994">-0.0094828242692458001</cx:pt>
          <cx:pt idx="995">-0.0099127527251327251</cx:pt>
          <cx:pt idx="996">-0.0047081200278074496</cx:pt>
          <cx:pt idx="997">-0.0053818685615262497</cx:pt>
          <cx:pt idx="998">0.0047433777191722747</cx:pt>
          <cx:pt idx="999">0.019930761375902051</cx:pt>
          <cx:pt idx="1000">0.024624293939259349</cx:pt>
          <cx:pt idx="1001">0.021238940727613526</cx:pt>
          <cx:pt idx="1002">0.02724464717020925</cx:pt>
          <cx:pt idx="1003">0.025477800688812249</cx:pt>
          <cx:pt idx="1004">0.017568988314686101</cx:pt>
          <cx:pt idx="1005">0.00667587688346305</cx:pt>
          <cx:pt idx="1006">0.0037601843362825502</cx:pt>
          <cx:pt idx="1007">0.00055080867719513001</cx:pt>
          <cx:pt idx="1008">0.00082105726056699998</cx:pt>
          <cx:pt idx="1009">-5.7101722514855251e-05</cx:pt>
          <cx:pt idx="1010">-0.00021233660918863975</cx:pt>
          <cx:pt idx="1011">-0.00017457054336485125</cx:pt>
          <cx:pt idx="1012">-0.00074977632956904996</cx:pt>
          <cx:pt idx="1013">-0.0010411299266425524</cx:pt>
          <cx:pt idx="1014">-6.1584900767963996e-07</cx:pt>
          <cx:pt idx="1015">-1.7935958553181474e-05</cx:pt>
          <cx:pt idx="1016">-0.0066808023463915001</cx:pt>
          <cx:pt idx="1017">-0.0115722400660577</cx:pt>
          <cx:pt idx="1018">-0.013000057422790324</cx:pt>
          <cx:pt idx="1019">-0.010840499132393475</cx:pt>
          <cx:pt idx="1020">-0.01163404114694455</cx:pt>
          <cx:pt idx="1021">-0.0067570506715488501</cx:pt>
          <cx:pt idx="1022">-0.0024951569978111849</cx:pt>
          <cx:pt idx="1023">0.0029902113841174748</cx:pt>
          <cx:pt idx="1024">0.0010577067689535951</cx:pt>
          <cx:pt idx="1025">0.014898922143823575</cx:pt>
          <cx:pt idx="1026">0.0052336226824015253</cx:pt>
          <cx:pt idx="1027">-0.0010996284678469225</cx:pt>
          <cx:pt idx="1028">0.0110050624372644</cx:pt>
          <cx:pt idx="1029">0.017841196987712575</cx:pt>
          <cx:pt idx="1030">0.0257001548194245</cx:pt>
          <cx:pt idx="1031">0.024360943629224752</cx:pt>
          <cx:pt idx="1032">0.0162891579119228</cx:pt>
          <cx:pt idx="1033">0.0045288489373314497</cx:pt>
          <cx:pt idx="1034">0.0023984969791544623</cx:pt>
          <cx:pt idx="1035">9.92796766916675e-05</cx:pt>
          <cx:pt idx="1036">0.00042802560286701999</cx:pt>
          <cx:pt idx="1037">1.6108633323510076e-05</cx:pt>
          <cx:pt idx="1038">-0.00012606388486914076</cx:pt>
          <cx:pt idx="1039">-9.5375738330952001e-05</cx:pt>
          <cx:pt idx="1040">-0.0013719102724973975</cx:pt>
          <cx:pt idx="1041">-0.0010017898754015951</cx:pt>
          <cx:pt idx="1042">-0.0013114269319997875</cx:pt>
          <cx:pt idx="1043">-0.0038488388646914749</cx:pt>
          <cx:pt idx="1044">-0.0088342669944122994</cx:pt>
          <cx:pt idx="1045">-0.011839270610094524</cx:pt>
          <cx:pt idx="1046">-0.012617655213696025</cx:pt>
          <cx:pt idx="1047">-0.012122951586433549</cx:pt>
          <cx:pt idx="1048">-0.018075203175251475</cx:pt>
          <cx:pt idx="1049">-0.011672287640472749</cx:pt>
          <cx:pt idx="1050">-0.0040802280622087</cx:pt>
          <cx:pt idx="1051">0.0034730944737536998</cx:pt>
          <cx:pt idx="1052">0.0093459638338048746</cx:pt>
          <cx:pt idx="1053">0.0040472410507196247</cx:pt>
          <cx:pt idx="1054">-0.0076333697068750499</cx:pt>
          <cx:pt idx="1055">-0.014461295103984076</cx:pt>
          <cx:pt idx="1056">-0.00048180492775808749</cx:pt>
          <cx:pt idx="1057">0.020177621811305599</cx:pt>
          <cx:pt idx="1058">0.015200792056434275</cx:pt>
          <cx:pt idx="1059">0.012390628288481824</cx:pt>
          <cx:pt idx="1060">0.020873056765998176</cx:pt>
          <cx:pt idx="1061">0.0159208440081729</cx:pt>
          <cx:pt idx="1062">0.0049293336318354001</cx:pt>
          <cx:pt idx="1063">0.00070752568161863748</cx:pt>
          <cx:pt idx="1064">0.000168847169970777</cx:pt>
          <cx:pt idx="1065">-6.0734520836149002e-05</cx:pt>
          <cx:pt idx="1066">0.00011132136601684625</cx:pt>
          <cx:pt idx="1067">-0.00030838916173727749</cx:pt>
          <cx:pt idx="1068">-0.00071575902767791752</cx:pt>
          <cx:pt idx="1069">-0.00160509632170404</cx:pt>
          <cx:pt idx="1070">-0.0020140150170613724</cx:pt>
          <cx:pt idx="1071">-0.003397458912496975</cx:pt>
          <cx:pt idx="1072">-0.0014926663142601974</cx:pt>
          <cx:pt idx="1073">-0.0043299071997402504</cx:pt>
          <cx:pt idx="1074">-0.0087600763423548497</cx:pt>
          <cx:pt idx="1075">-0.018990940413807077</cx:pt>
          <cx:pt idx="1076">-0.017020559304271848</cx:pt>
          <cx:pt idx="1077">-0.0017123226598234674</cx:pt>
          <cx:pt idx="1078">0.0046330654891330253</cx:pt>
          <cx:pt idx="1079">0.013958710028718124</cx:pt>
          <cx:pt idx="1080">0.01512829360853715</cx:pt>
          <cx:pt idx="1081">0.0012010691638072524</cx:pt>
          <cx:pt idx="1082">-0.014666203087546724</cx:pt>
          <cx:pt idx="1083">-0.018549631469649476</cx:pt>
        </cx:lvl>
      </cx:numDim>
    </cx:data>
    <cx:data id="17">
      <cx:numDim type="val">
        <cx:f>Sheet2!$R$1:$R$1084</cx:f>
        <cx:lvl ptCount="1084" formatCode="G/通用格式">
          <cx:pt idx="0">-0.00048569039005667201</cx:pt>
          <cx:pt idx="1">-5.0728615011779201e-05</cx:pt>
          <cx:pt idx="2">4.8201260634761001e-05</cx:pt>
          <cx:pt idx="3">4.4470068475396299e-05</cx:pt>
          <cx:pt idx="4">0.0010527380266945</cx:pt>
          <cx:pt idx="5">0.000508963956640566</cx:pt>
          <cx:pt idx="6">-0.00020015966320887599</cx:pt>
          <cx:pt idx="7">0.00021884359947180201</cx:pt>
          <cx:pt idx="8">-0.000375243442869601</cx:pt>
          <cx:pt idx="9">-1.71046676283892e-06</cx:pt>
          <cx:pt idx="10">-0.00024346020782454301</cx:pt>
          <cx:pt idx="11">-0.00097586485243841099</cx:pt>
          <cx:pt idx="12">-2.97913020310755e-05</cx:pt>
          <cx:pt idx="13">-0.0010272978598585101</cx:pt>
          <cx:pt idx="14">4.2804584907994e-05</cx:pt>
          <cx:pt idx="15">-1.4785832457637e-05</cx:pt>
          <cx:pt idx="16">-0.00054951560573177397</cx:pt>
          <cx:pt idx="17">4.9843228895032597e-05</cx:pt>
          <cx:pt idx="18">0.00060228956378075699</cx:pt>
          <cx:pt idx="19">0.000133103698050678</cx:pt>
          <cx:pt idx="20">0.000253165445928271</cx:pt>
          <cx:pt idx="21">0.00035739896576901102</cx:pt>
          <cx:pt idx="22">0.00039899602976768499</cx:pt>
          <cx:pt idx="23">0.00012867028778429501</cx:pt>
          <cx:pt idx="24">0.000119742509282862</cx:pt>
          <cx:pt idx="25">0.00079298117152094296</cx:pt>
          <cx:pt idx="26">-0.00047335923583371401</cx:pt>
          <cx:pt idx="27">-0.00023764152940510401</cx:pt>
          <cx:pt idx="28">-0.000380404354827117</cx:pt>
          <cx:pt idx="29">-0.00039539448661253898</cx:pt>
          <cx:pt idx="30">0.00057335566716935199</cx:pt>
          <cx:pt idx="31">0.00025928769526509297</cx:pt>
          <cx:pt idx="32">-0.00033031700870480701</cx:pt>
          <cx:pt idx="33">0.00021391286077620701</cx:pt>
          <cx:pt idx="34">-0.000596099069447511</cx:pt>
          <cx:pt idx="35">-0.00043223340414793199</cx:pt>
          <cx:pt idx="36">-0.0013720872442213299</cx:pt>
          <cx:pt idx="37">-0.0011360927718921999</cx:pt>
          <cx:pt idx="38">-0.00135725154366029</cx:pt>
          <cx:pt idx="39">-0.0024812950079699599</cx:pt>
          <cx:pt idx="40">-0.0015037418962030799</cx:pt>
          <cx:pt idx="41">-0.0022342254466823199</cx:pt>
          <cx:pt idx="42">0.0013673080807458</cx:pt>
          <cx:pt idx="43">0.0025740158528782002</cx:pt>
          <cx:pt idx="44">-0.0018328450234516699</cx:pt>
          <cx:pt idx="45">-0.00094461925900962305</cx:pt>
          <cx:pt idx="46">-0.00057121185339203799</cx:pt>
          <cx:pt idx="47">-0.00092810533728780297</cx:pt>
          <cx:pt idx="48">-0.00080892114564467404</cx:pt>
          <cx:pt idx="49">-0.0016814077330986701</cx:pt>
          <cx:pt idx="50">-0.00060913811521526903</cx:pt>
          <cx:pt idx="51">0.00020592895791041101</cx:pt>
          <cx:pt idx="52">0.000455820879550571</cx:pt>
          <cx:pt idx="53">0.00029073796714443702</cx:pt>
          <cx:pt idx="54">0.00015944845218509199</cx:pt>
          <cx:pt idx="55">-0.00019226243470251301</cx:pt>
          <cx:pt idx="56">-0.00025239816667547201</cx:pt>
          <cx:pt idx="57">0.00055501014867639703</cx:pt>
          <cx:pt idx="58">-0.00014895445390364099</cx:pt>
          <cx:pt idx="59">0.00075977037788728602</cx:pt>
          <cx:pt idx="60">-0.00027286739153246399</cx:pt>
          <cx:pt idx="61">0.00012976291340664899</cx:pt>
          <cx:pt idx="62">-0.00057570759398362298</cx:pt>
          <cx:pt idx="63">-0.00054869433789657895</cx:pt>
          <cx:pt idx="64">-0.0023033346074842502</cx:pt>
          <cx:pt idx="65">-0.0033155749304933698</cx:pt>
          <cx:pt idx="66">-0.0089544573937512095</cx:pt>
          <cx:pt idx="67">-0.0124682647023936</cx:pt>
          <cx:pt idx="68">-0.012733626755858001</cx:pt>
          <cx:pt idx="69">-0.0140632014602477</cx:pt>
          <cx:pt idx="70">-0.016662186153769399</cx:pt>
          <cx:pt idx="71">-0.0209779238967534</cx:pt>
          <cx:pt idx="72">-0.0215656425340871</cx:pt>
          <cx:pt idx="73">-0.016399432531121999</cx:pt>
          <cx:pt idx="74">-0.0076045841397659499</cx:pt>
          <cx:pt idx="75">-0.00731072032095846</cx:pt>
          <cx:pt idx="76">-0.0041343809203294802</cx:pt>
          <cx:pt idx="77">-0.0034134968942458699</cx:pt>
          <cx:pt idx="78">-0.0025104735811908702</cx:pt>
          <cx:pt idx="79">-0.0010702214981086599</cx:pt>
          <cx:pt idx="80">-0.00090116097857064099</cx:pt>
          <cx:pt idx="81">0.000374413073185534</cx:pt>
          <cx:pt idx="82">0.00033750329914386502</cx:pt>
          <cx:pt idx="83">0.00029478398824383102</cx:pt>
          <cx:pt idx="84">0.00015073952937066701</cx:pt>
          <cx:pt idx="85">0.000132582074353965</cx:pt>
          <cx:pt idx="86">0.00020067884401061301</cx:pt>
          <cx:pt idx="87">-0.00047310352173320102</cx:pt>
          <cx:pt idx="88">0.00113053872944766</cx:pt>
          <cx:pt idx="89">0.0010526359476922601</cx:pt>
          <cx:pt idx="90">-0.0011260106483472799</cx:pt>
          <cx:pt idx="91">-0.00174557714170176</cx:pt>
          <cx:pt idx="92">-0.0044021582035464399</cx:pt>
          <cx:pt idx="93">-0.0043696754559317298</cx:pt>
          <cx:pt idx="94">-0.0091898823463764899</cx:pt>
          <cx:pt idx="95">-0.0228752772063597</cx:pt>
          <cx:pt idx="96">-0.018609282451489802</cx:pt>
          <cx:pt idx="97">-0.026059244518420201</cx:pt>
          <cx:pt idx="98">-0.00131657422043899</cx:pt>
          <cx:pt idx="99">0.0067244945498229</cx:pt>
          <cx:pt idx="100">-0.025686399985242601</cx:pt>
          <cx:pt idx="101">-0.0080530356255782698</cx:pt>
          <cx:pt idx="102">0.033555301701458103</cx:pt>
          <cx:pt idx="103">0.00127199931114745</cx:pt>
          <cx:pt idx="104">0.019108308388871599</cx:pt>
          <cx:pt idx="105">0.0061284692973691199</cx:pt>
          <cx:pt idx="106">-0.0064031102758448097</cx:pt>
          <cx:pt idx="107">0.0073005277247913001</cx:pt>
          <cx:pt idx="108">0.0045651663231502399</cx:pt>
          <cx:pt idx="109">0.00077842281535222201</cx:pt>
          <cx:pt idx="110">-0.00024681977587183402</cx:pt>
          <cx:pt idx="111">-6.9104441294426099e-05</cx:pt>
          <cx:pt idx="112">0.00060665416771613805</cx:pt>
          <cx:pt idx="113">0.000178143828010013</cx:pt>
          <cx:pt idx="114">0.0018216686615938301</cx:pt>
          <cx:pt idx="115">0.00056418237641046496</cx:pt>
          <cx:pt idx="116">0.00025305538186292601</cx:pt>
          <cx:pt idx="117">0.0034777658016139899</cx:pt>
          <cx:pt idx="118">0.00423565332063249</cx:pt>
          <cx:pt idx="119">0.0027006088219756301</cx:pt>
          <cx:pt idx="120">0.0023298791350117101</cx:pt>
          <cx:pt idx="121">-0.016011963505556</cx:pt>
          <cx:pt idx="122">-0.028150948131102301</cx:pt>
          <cx:pt idx="123">-0.016006745055886899</cx:pt>
          <cx:pt idx="124">-0.0153607252203174</cx:pt>
          <cx:pt idx="125">0.047058387785915</cx:pt>
          <cx:pt idx="126">0.0679493444232252</cx:pt>
          <cx:pt idx="127">0.057969278570924501</cx:pt>
          <cx:pt idx="128">0.056079518133001799</cx:pt>
          <cx:pt idx="129">0.036525599763764002</cx:pt>
          <cx:pt idx="130">0.0167297337612103</cx:pt>
          <cx:pt idx="131">-0.00530412818806132</cx:pt>
          <cx:pt idx="132">-0.0099026810604377503</cx:pt>
          <cx:pt idx="133">0.038473694830751297</cx:pt>
          <cx:pt idx="134">0.0230057131076182</cx:pt>
          <cx:pt idx="135">0.0245451394859349</cx:pt>
          <cx:pt idx="136">0.034754103919678099</cx:pt>
          <cx:pt idx="137">0.0092598166420422307</cx:pt>
          <cx:pt idx="138">0.00094410916185546495</cx:pt>
          <cx:pt idx="139">-0.00073848377074557496</cx:pt>
          <cx:pt idx="140">0.00015753169981184601</cx:pt>
          <cx:pt idx="141">0.00055339601088080998</cx:pt>
          <cx:pt idx="142">-0.000196176840006843</cx:pt>
          <cx:pt idx="143">0.0016884113492820999</cx:pt>
          <cx:pt idx="144">0.0010693693927197</cx:pt>
          <cx:pt idx="145">0.0122947529263617</cx:pt>
          <cx:pt idx="146">0.0060883631547838397</cx:pt>
          <cx:pt idx="147">-0.0113210044036145</cx:pt>
          <cx:pt idx="148">-0.045234426190426703</cx:pt>
          <cx:pt idx="149">-0.049815030707705502</cx:pt>
          <cx:pt idx="150">-0.051833128570437099</cx:pt>
          <cx:pt idx="151">-0.0373292438196123</cx:pt>
          <cx:pt idx="152">-0.0071918544737002797</cx:pt>
          <cx:pt idx="153">0.024126669391380199</cx:pt>
          <cx:pt idx="154">-0.029092527413833499</cx:pt>
          <cx:pt idx="155">-0.034830465566227299</cx:pt>
          <cx:pt idx="156">-0.050697254768641002</cx:pt>
          <cx:pt idx="157">0.0253991171229172</cx:pt>
          <cx:pt idx="158">0.034219595955098298</cx:pt>
          <cx:pt idx="159">0.0312222585588708</cx:pt>
          <cx:pt idx="160">0.047971804859599503</cx:pt>
          <cx:pt idx="161">0.050083049588680102</cx:pt>
          <cx:pt idx="162">0.023987629911469001</cx:pt>
          <cx:pt idx="163">0.013117070539478101</cx:pt>
          <cx:pt idx="164">0.022731524544636599</cx:pt>
          <cx:pt idx="165">0.0087498289450283796</cx:pt>
          <cx:pt idx="166">0.0036518387488896601</cx:pt>
          <cx:pt idx="167">-0.00058507003717739097</cx:pt>
          <cx:pt idx="168">0.00018951784686763599</cx:pt>
          <cx:pt idx="169">-0.00058431616511419996</cx:pt>
          <cx:pt idx="170">0.00075062325658344499</cx:pt>
          <cx:pt idx="171">-0.0012884479629597901</cx:pt>
          <cx:pt idx="172">0.00015999246886407801</cx:pt>
          <cx:pt idx="173">0.0035337450872221302</cx:pt>
          <cx:pt idx="174">-0.0117307220740023</cx:pt>
          <cx:pt idx="175">-0.055330798146200698</cx:pt>
          <cx:pt idx="176">-0.067230726787227496</cx:pt>
          <cx:pt idx="177">-0.066259740236865997</cx:pt>
          <cx:pt idx="178">-0.10439376154161401</cx:pt>
          <cx:pt idx="179">-0.102957466815079</cx:pt>
          <cx:pt idx="180">-0.107858538556388</cx:pt>
          <cx:pt idx="181">-0.069908014864570697</cx:pt>
          <cx:pt idx="182">-0.056977439973208102</cx:pt>
          <cx:pt idx="183">-0.0030762019061332298</cx:pt>
          <cx:pt idx="184">0.075322911844714902</cx:pt>
          <cx:pt idx="185">0.158327529517028</cx:pt>
          <cx:pt idx="186">0.17541521917172101</cx:pt>
          <cx:pt idx="187">0.082583004386936998</cx:pt>
          <cx:pt idx="188">0.11261145617924399</cx:pt>
          <cx:pt idx="189">0.073608834847823698</cx:pt>
          <cx:pt idx="190">-0.0040574677413869904</cx:pt>
          <cx:pt idx="191">0.027410702564877001</cx:pt>
          <cx:pt idx="192">0.043676493537630902</cx:pt>
          <cx:pt idx="193">0.026747913239031099</cx:pt>
          <cx:pt idx="194">0.0064104251816188397</cx:pt>
          <cx:pt idx="195">2.7953170582027499e-05</cx:pt>
          <cx:pt idx="196">-0.00063865569348570703</cx:pt>
          <cx:pt idx="197">-0.000109648022355009</cx:pt>
          <cx:pt idx="198">0.0012451728809829</cx:pt>
          <cx:pt idx="199">-0.00071980191508624251</cx:pt>
          <cx:pt idx="200">-0.00055345839271170501</cx:pt>
          <cx:pt idx="201">0.00018261578109868599</cx:pt>
          <cx:pt idx="202">-0.0099209592632118742</cx:pt>
          <cx:pt idx="203">-0.018531217043824901</cx:pt>
          <cx:pt idx="204">-0.021881173993140275</cx:pt>
          <cx:pt idx="205">-0.02687365913013175</cx:pt>
          <cx:pt idx="206">-0.035352171201712503</cx:pt>
          <cx:pt idx="207">-0.036844365045865503</cx:pt>
          <cx:pt idx="208">-0.013978323787335</cx:pt>
          <cx:pt idx="209">-0.0078190813917079754</cx:pt>
          <cx:pt idx="210">0.027032797005531749</cx:pt>
          <cx:pt idx="211">0.048675855434579252</cx:pt>
          <cx:pt idx="212">0.035534199922894749</cx:pt>
          <cx:pt idx="213">0.013983374300590675</cx:pt>
          <cx:pt idx="214">0.031646653232500752</cx:pt>
          <cx:pt idx="215">0.026092328332838501</cx:pt>
          <cx:pt idx="216">0.0187636392262348</cx:pt>
          <cx:pt idx="217">0.0050749343898944003</cx:pt>
          <cx:pt idx="218">-0.010695163244501701</cx:pt>
          <cx:pt idx="219">-0.0076165725416940501</cx:pt>
          <cx:pt idx="220">-0.0053891148185643252</cx:pt>
          <cx:pt idx="221">0.0025427326280578499</cx:pt>
          <cx:pt idx="222">0.00062080065381075003</cx:pt>
          <cx:pt idx="223">0.00019985334941096476</cx:pt>
          <cx:pt idx="224">5.0479066417765502e-05</cx:pt>
          <cx:pt idx="225">0.00022905379590621976</cx:pt>
          <cx:pt idx="226">0.00055719484332848246</cx:pt>
          <cx:pt idx="227">0.003791290903339625</cx:pt>
          <cx:pt idx="228">0.0052596911886730246</cx:pt>
          <cx:pt idx="229">0.0063007945334716499</cx:pt>
          <cx:pt idx="230">0.00085768459957070997</cx:pt>
          <cx:pt idx="231">-0.012391921928660451</cx:pt>
          <cx:pt idx="232">-0.013736662399542699</cx:pt>
          <cx:pt idx="233">-0.028516605068366001</cx:pt>
          <cx:pt idx="234">-0.031876448573584751</cx:pt>
          <cx:pt idx="235">-0.018076353030056776</cx:pt>
          <cx:pt idx="236">-0.012543989485387749</cx:pt>
          <cx:pt idx="237">0.01274537596845395</cx:pt>
          <cx:pt idx="238">0.0047041486846693247</cx:pt>
          <cx:pt idx="239">0.024367804789121227</cx:pt>
          <cx:pt idx="240">0.011435061060666975</cx:pt>
          <cx:pt idx="241">0.00088081255975206005</cx:pt>
          <cx:pt idx="242">0.0051015626004517504</cx:pt>
          <cx:pt idx="243">0.014781299464924225</cx:pt>
          <cx:pt idx="244">0.0026680433166270498</cx:pt>
          <cx:pt idx="245">0.010714495946099925</cx:pt>
          <cx:pt idx="246">-0.0019565215224821701</cx:pt>
          <cx:pt idx="247">-0.025386292532465</cx:pt>
          <cx:pt idx="248">-0.0084224854018163497</cx:pt>
          <cx:pt idx="249">-0.00036330407544464999</cx:pt>
          <cx:pt idx="250">0.0015087205044907251</cx:pt>
          <cx:pt idx="251">0.00011409861577567075</cx:pt>
          <cx:pt idx="252">0.00022179511424848974</cx:pt>
          <cx:pt idx="253">0.00027368008820940999</cx:pt>
          <cx:pt idx="254">0.0029120917817890249</cx:pt>
          <cx:pt idx="255">0.0075387798564679753</cx:pt>
          <cx:pt idx="256">0.0015926693244295875</cx:pt>
          <cx:pt idx="257">-0.0012751719008538276</cx:pt>
          <cx:pt idx="258">-0.0031583209777921498</cx:pt>
          <cx:pt idx="259">-0.014183159658077576</cx:pt>
          <cx:pt idx="260">-0.018309634505501625</cx:pt>
          <cx:pt idx="261">-0.0099919543862050757</cx:pt>
          <cx:pt idx="262">-0.0179845268005966</cx:pt>
          <cx:pt idx="263">-0.0065082221034039253</cx:pt>
          <cx:pt idx="264">-0.014778493075371725</cx:pt>
          <cx:pt idx="265">0.0097781475961616002</cx:pt>
          <cx:pt idx="266">-0.0026378209091301248</cx:pt>
          <cx:pt idx="267">-0.019923660453238599</cx:pt>
          <cx:pt idx="268">-0.034225298006254248</cx:pt>
          <cx:pt idx="269">-0.016953546197318974</cx:pt>
          <cx:pt idx="270">-0.036770360034933752</cx:pt>
          <cx:pt idx="271">-0.019561390584286451</cx:pt>
          <cx:pt idx="272">0.0068799536414584752</cx:pt>
          <cx:pt idx="273">0.0024725969370592423</cx:pt>
          <cx:pt idx="274">0.0089173446347987507</cx:pt>
          <cx:pt idx="275">-0.019768210410534452</cx:pt>
          <cx:pt idx="276">-0.0069331948511724747</cx:pt>
          <cx:pt idx="277">0.0016276438454796199</cx:pt>
          <cx:pt idx="278">0.0011752102351849476</cx:pt>
          <cx:pt idx="279">-0.00046178993691906001</cx:pt>
          <cx:pt idx="280">-1.447433324498015e-05</cx:pt>
          <cx:pt idx="281">0.00031840844212667501</cx:pt>
          <cx:pt idx="282">0.00152218585244522</cx:pt>
          <cx:pt idx="283">0.0064126961774553003</cx:pt>
          <cx:pt idx="284">0.0022400975901629575</cx:pt>
          <cx:pt idx="285">-0.0059717965971705497</cx:pt>
          <cx:pt idx="286">-0.014653647606589149</cx:pt>
          <cx:pt idx="287">-0.012695048623842849</cx:pt>
          <cx:pt idx="288">-0.0089169168003788244</cx:pt>
          <cx:pt idx="289">-0.0063462949561973753</cx:pt>
          <cx:pt idx="290">-0.0061052721050801253</cx:pt>
          <cx:pt idx="291">0.0077967556854849247</cx:pt>
          <cx:pt idx="292">0.003061142618106825</cx:pt>
          <cx:pt idx="293">-0.016833896269920625</cx:pt>
          <cx:pt idx="294">-0.010751713535911801</cx:pt>
          <cx:pt idx="295">-0.04417858785180425</cx:pt>
          <cx:pt idx="296">-0.024582979843921226</cx:pt>
          <cx:pt idx="297">-0.030490073603657748</cx:pt>
          <cx:pt idx="298">-0.023467272764838325</cx:pt>
          <cx:pt idx="299">-0.086960475089332107</cx:pt>
          <cx:pt idx="300">0.045079814852450703</cx:pt>
          <cx:pt idx="301">0.0166015169086959</cx:pt>
          <cx:pt idx="302">0.044889741141111703</cx:pt>
          <cx:pt idx="303">0.017957865750708599</cx:pt>
          <cx:pt idx="304">0.0050800559055454199</cx:pt>
          <cx:pt idx="305">0.020745019247073501</cx:pt>
          <cx:pt idx="306">0.0071971722922042104</cx:pt>
          <cx:pt idx="307">8.5449969867281797e-05</cx:pt>
          <cx:pt idx="308">-0.000777822828129524</cx:pt>
          <cx:pt idx="309">0.0013205810639874899</cx:pt>
          <cx:pt idx="310">0.0042152183035316796</cx:pt>
          <cx:pt idx="311">0.0067930993595981502</cx:pt>
          <cx:pt idx="312">0.0111481846082538</cx:pt>
          <cx:pt idx="313">-0.0134098100113406</cx:pt>
          <cx:pt idx="314">-0.015486340369617799</cx:pt>
          <cx:pt idx="315">-0.0126363048419064</cx:pt>
          <cx:pt idx="316">-0.017179677336986599</cx:pt>
          <cx:pt idx="317">-0.027973522279508101</cx:pt>
          <cx:pt idx="318">-0.022867950961413398</cx:pt>
          <cx:pt idx="319">-0.049731620988337701</cx:pt>
          <cx:pt idx="320">-0.18187523461310401</cx:pt>
          <cx:pt idx="321">-0.16791376656536799</cx:pt>
          <cx:pt idx="322">-0.052556698183212902</cx:pt>
          <cx:pt idx="323">0.026460361969774301</cx:pt>
          <cx:pt idx="324">0.083016947210255501</cx:pt>
          <cx:pt idx="325">0.080239168492561297</cx:pt>
          <cx:pt idx="326">0.071448720295597304</cx:pt>
          <cx:pt idx="327">-0.0097227297560069301</cx:pt>
          <cx:pt idx="328">0.095773587337879107</cx:pt>
          <cx:pt idx="329">0.024283678892231202</cx:pt>
          <cx:pt idx="330">0.042012841296467103</cx:pt>
          <cx:pt idx="331">0.0347791054247054</cx:pt>
          <cx:pt idx="332">0.025447059146719499</cx:pt>
          <cx:pt idx="333">0.025959239128411998</cx:pt>
          <cx:pt idx="334">0.019946525833698599</cx:pt>
          <cx:pt idx="335">0.00031047866662902698</cx:pt>
          <cx:pt idx="336">0.00018181519946536699</cx:pt>
          <cx:pt idx="337">0.0017540998786324401</cx:pt>
          <cx:pt idx="338">0.0019609725377497298</cx:pt>
          <cx:pt idx="339">0.000119784534445739</cx:pt>
          <cx:pt idx="340">0.0154624296078136</cx:pt>
          <cx:pt idx="341">-0.0042798111827542801</cx:pt>
          <cx:pt idx="342">-0.012962581725981699</cx:pt>
          <cx:pt idx="343">-0.00150906643413885</cx:pt>
          <cx:pt idx="344">-0.084727449024990797</cx:pt>
          <cx:pt idx="345">-0.045552648351504701</cx:pt>
          <cx:pt idx="346">-0.0473710687294146</cx:pt>
          <cx:pt idx="347">-0.11570557828618699</cx:pt>
          <cx:pt idx="348">-0.21107923333165299</cx:pt>
          <cx:pt idx="349">-0.058876107127683902</cx:pt>
          <cx:pt idx="350">0.094262467763973401</cx:pt>
          <cx:pt idx="351">0.173335243514457</cx:pt>
          <cx:pt idx="352">0.090048142042221904</cx:pt>
          <cx:pt idx="353">0.15747940966382201</cx:pt>
          <cx:pt idx="354">0.150464904018629</cx:pt>
          <cx:pt idx="355">0.12985933355271201</cx:pt>
          <cx:pt idx="356">0.12688965554342499</cx:pt>
          <cx:pt idx="357">0.033649260823332298</cx:pt>
          <cx:pt idx="358">0.012758511731746301</cx:pt>
          <cx:pt idx="359">-0.016676684989689699</cx:pt>
          <cx:pt idx="360">-0.018416347231013</cx:pt>
          <cx:pt idx="361">0.0141379842352801</cx:pt>
          <cx:pt idx="362">0.017703313055839599</cx:pt>
          <cx:pt idx="363">0.00041257248478302199</cx:pt>
          <cx:pt idx="364">-0.00036623425037835802</cx:pt>
          <cx:pt idx="365">0.00060938339524446803</cx:pt>
          <cx:pt idx="366">-0.0035750976753845601</cx:pt>
          <cx:pt idx="367">0.0024858048519307602</cx:pt>
          <cx:pt idx="368">0.00523186807625085</cx:pt>
          <cx:pt idx="369">-0.0196920004421333</cx:pt>
          <cx:pt idx="370">-0.056301760925704103</cx:pt>
          <cx:pt idx="371">-0.035635447176597501</cx:pt>
          <cx:pt idx="372">-0.0450603648401873</cx:pt>
          <cx:pt idx="373">-0.050629860510509501</cx:pt>
          <cx:pt idx="374">-0.072078986111136403</cx:pt>
          <cx:pt idx="375">-0.11289629734354199</cx:pt>
          <cx:pt idx="376">-0.055210437138753302</cx:pt>
          <cx:pt idx="377">0.046868283830571802</cx:pt>
          <cx:pt idx="378">0.161593878327249</cx:pt>
          <cx:pt idx="379">0.15151699322593701</cx:pt>
          <cx:pt idx="380">0.062059012319594702</cx:pt>
          <cx:pt idx="381">0.120637850505162</cx:pt>
          <cx:pt idx="382">0.0652507599503582</cx:pt>
          <cx:pt idx="383">0.117910726749083</cx:pt>
          <cx:pt idx="384">0.0666119335143283</cx:pt>
          <cx:pt idx="385">-0.042382999860627199</cx:pt>
          <cx:pt idx="386">-0.103399391232258</cx:pt>
          <cx:pt idx="387">-0.094384636433498204</cx:pt>
          <cx:pt idx="388">-0.051618890892799897</cx:pt>
          <cx:pt idx="389">0.0027153874321754002</cx:pt>
          <cx:pt idx="390">0.010344885976688801</cx:pt>
          <cx:pt idx="391">-0.00039087433767343401</cx:pt>
          <cx:pt idx="392">0.00037959108028860002</cx:pt>
          <cx:pt idx="393">0.00083677370655200296</cx:pt>
          <cx:pt idx="394">-0.00172550839540026</cx:pt>
          <cx:pt idx="395">0.0068012203519132799</cx:pt>
          <cx:pt idx="396">-0.0029859568031619702</cx:pt>
          <cx:pt idx="397">-0.040297706772265698</cx:pt>
          <cx:pt idx="398">-0.059315149116753299</cx:pt>
          <cx:pt idx="399">-0.076849147615563398</cx:pt>
          <cx:pt idx="400">-0.066582351645964599</cx:pt>
          <cx:pt idx="401">-0.011364582518231799</cx:pt>
          <cx:pt idx="402">-0.03025222098518</cx:pt>
          <cx:pt idx="403">-0.124970018844495</cx:pt>
          <cx:pt idx="404">-0.047712955203620698</cx:pt>
          <cx:pt idx="405">0.099467514771541601</cx:pt>
          <cx:pt idx="406">0.13222002019683901</cx:pt>
          <cx:pt idx="407">0.092047892055107605</cx:pt>
          <cx:pt idx="408">0.047764781153069702</cx:pt>
          <cx:pt idx="409">0.036549609915073097</cx:pt>
          <cx:pt idx="410">0.0080847471594346597</cx:pt>
          <cx:pt idx="411">0.016710592519125302</cx:pt>
          <cx:pt idx="412">-0.0025391100210350702</cx:pt>
          <cx:pt idx="413">-0.087595014182779804</cx:pt>
          <cx:pt idx="414">-0.11691040404481901</cx:pt>
          <cx:pt idx="415">-0.093292450876657801</cx:pt>
          <cx:pt idx="416">-0.038766533146551999</cx:pt>
          <cx:pt idx="417">-0.0047249876753677998</cx:pt>
          <cx:pt idx="418">-0.00151781151631152</cx:pt>
          <cx:pt idx="419">0.00055540514325350099</cx:pt>
          <cx:pt idx="420">-0.00025792251861414002</cx:pt>
          <cx:pt idx="421">0.0017975060144603001</cx:pt>
          <cx:pt idx="422">0.0014802210683409901</cx:pt>
          <cx:pt idx="423">0.00047618009248566001</cx:pt>
          <cx:pt idx="424">-0.0084709530541855396</cx:pt>
          <cx:pt idx="425">-0.0280614190825914</cx:pt>
          <cx:pt idx="426">-2.1180023343186701e-05</cx:pt>
          <cx:pt idx="427">0.0112775146968311</cx:pt>
          <cx:pt idx="428">0.022759074468882399</cx:pt>
          <cx:pt idx="429">-0.088199664666187394</cx:pt>
          <cx:pt idx="430">-0.069224419652654204</cx:pt>
          <cx:pt idx="431">-0.0823259750325777</cx:pt>
          <cx:pt idx="432">-0.079198254339847798</cx:pt>
          <cx:pt idx="433">0.079780918092357295</cx:pt>
          <cx:pt idx="434">0.045452301648365299</cx:pt>
          <cx:pt idx="435">0.016467624101745501</cx:pt>
          <cx:pt idx="436">0.044409696262220903</cx:pt>
          <cx:pt idx="437">0.023861044442822301</cx:pt>
          <cx:pt idx="438">0.094198036093855603</cx:pt>
          <cx:pt idx="439">0.038848519511817302</cx:pt>
          <cx:pt idx="440">-0.0119178587547841</cx:pt>
          <cx:pt idx="441">-0.11054291980981901</cx:pt>
          <cx:pt idx="442">-0.081760213913032107</cx:pt>
          <cx:pt idx="443">-0.072683859322844296</cx:pt>
          <cx:pt idx="444">-0.033610313574794902</cx:pt>
          <cx:pt idx="445">-0.010328134872077101</cx:pt>
          <cx:pt idx="446">-0.0031511367421479999</cx:pt>
          <cx:pt idx="447">0.00026715302771498201</cx:pt>
          <cx:pt idx="448">-0.000161045478853191</cx:pt>
          <cx:pt idx="449">0.00127123931593709</cx:pt>
          <cx:pt idx="450">0.0031856984141463199</cx:pt>
          <cx:pt idx="451">0.0094634701070419793</cx:pt>
          <cx:pt idx="452">0.024668362759581799</cx:pt>
          <cx:pt idx="453">-0.034789530447313401</cx:pt>
          <cx:pt idx="454">-0.020875619687237699</cx:pt>
          <cx:pt idx="455">0.035282507768462999</cx:pt>
          <cx:pt idx="456">-0.0210476972158667</cx:pt>
          <cx:pt idx="457">-0.0352976926121343</cx:pt>
          <cx:pt idx="458">-0.022784634623668899</cx:pt>
          <cx:pt idx="459">-0.046140582270524998</cx:pt>
          <cx:pt idx="460">-0.033125580428307301</cx:pt>
          <cx:pt idx="461">0.021456561574592199</cx:pt>
          <cx:pt idx="462">-0.032839809818990401</cx:pt>
          <cx:pt idx="463">-0.030160911061333898</cx:pt>
          <cx:pt idx="464">0.0117055853656914</cx:pt>
          <cx:pt idx="465">0.019240324020917299</cx:pt>
          <cx:pt idx="466">0.049547024659332903</cx:pt>
          <cx:pt idx="467">-0.015411786795011</cx:pt>
          <cx:pt idx="468">-0.071246168064731497</cx:pt>
          <cx:pt idx="469">-0.152323930398302</cx:pt>
          <cx:pt idx="470">-0.10652647860202701</cx:pt>
          <cx:pt idx="471">-0.0606362530152958</cx:pt>
          <cx:pt idx="472">-0.030161661424088802</cx:pt>
          <cx:pt idx="473">-0.0153955852282711</cx:pt>
          <cx:pt idx="474">-0.0035086419119921401</cx:pt>
          <cx:pt idx="475">-0.00053060734179875097</cx:pt>
          <cx:pt idx="476">0.00014097295683659201</cx:pt>
          <cx:pt idx="477">0.000131361142053063</cx:pt>
          <cx:pt idx="478">-0.0038962980055858398</cx:pt>
          <cx:pt idx="479">0.0156030799279582</cx:pt>
          <cx:pt idx="480">0.017121388683206801</cx:pt>
          <cx:pt idx="481">-0.037336031602384398</cx:pt>
          <cx:pt idx="482">0.00025636469812660701</cx:pt>
          <cx:pt idx="483">0.0149341685229451</cx:pt>
          <cx:pt idx="484">-0.040197732994378101</cx:pt>
          <cx:pt idx="485">-0.0587098607711979</cx:pt>
          <cx:pt idx="486">-0.0622380663558363</cx:pt>
          <cx:pt idx="487">-0.0040289270311607899</cx:pt>
          <cx:pt idx="488">-0.0104227565153937</cx:pt>
          <cx:pt idx="489">-0.052743534543959698</cx:pt>
          <cx:pt idx="490">-0.038081124791012</cx:pt>
          <cx:pt idx="491">0.0346166408893726</cx:pt>
          <cx:pt idx="492">0.046462790086224802</cx:pt>
          <cx:pt idx="493">0.068829982305297202</cx:pt>
          <cx:pt idx="494">0.042756120447607897</cx:pt>
          <cx:pt idx="495">-0.029019995466223799</cx:pt>
          <cx:pt idx="496">-0.075910642248022103</cx:pt>
          <cx:pt idx="497">-0.13858409168359501</cx:pt>
          <cx:pt idx="498">-0.112626824094889</cx:pt>
          <cx:pt idx="499">-0.063210642660061905</cx:pt>
          <cx:pt idx="500">-0.031010404805912901</cx:pt>
          <cx:pt idx="501">-0.0143599056410007</cx:pt>
          <cx:pt idx="502">-0.0017381103919775699</cx:pt>
          <cx:pt idx="503">-0.0013370420166664699</cx:pt>
          <cx:pt idx="504">-0.00026957561218095402</cx:pt>
          <cx:pt idx="505">0.000464737652556171</cx:pt>
          <cx:pt idx="506">0.00229190143687944</cx:pt>
          <cx:pt idx="507">-0.00269015067780351</cx:pt>
          <cx:pt idx="508">-0.00225212366881049</cx:pt>
          <cx:pt idx="509">-0.0080380544929335405</cx:pt>
          <cx:pt idx="510">0.013975982899631</cx:pt>
          <cx:pt idx="511">0.0045295794900722299</cx:pt>
          <cx:pt idx="512">-0.0149399163715119</cx:pt>
          <cx:pt idx="513">-0.079666055483889706</cx:pt>
          <cx:pt idx="514">-0.062422354203130401</cx:pt>
          <cx:pt idx="515">-0.036007424300870498</cx:pt>
          <cx:pt idx="516">-0.095743191742848205</cx:pt>
          <cx:pt idx="517">0.000313448336580907</cx:pt>
          <cx:pt idx="518">0.0280422706936772</cx:pt>
          <cx:pt idx="519">0.045132212783520698</cx:pt>
          <cx:pt idx="520">0.12696567995581901</cx:pt>
          <cx:pt idx="521">0.062389214647230601</cx:pt>
          <cx:pt idx="522">0.014649247037751299</cx:pt>
          <cx:pt idx="523">-0.079579769933244601</cx:pt>
          <cx:pt idx="524">-0.105738173159149</cx:pt>
          <cx:pt idx="525">-0.14303481152512901</cx:pt>
          <cx:pt idx="526">-0.10489077455968999</cx:pt>
          <cx:pt idx="527">-0.073232173830739503</cx:pt>
          <cx:pt idx="528">-0.037145649944825401</cx:pt>
          <cx:pt idx="529">-0.0105678389306397</cx:pt>
          <cx:pt idx="530">0.00062340710724433502</cx:pt>
          <cx:pt idx="531">-0.00075440538980262896</cx:pt>
          <cx:pt idx="532">0.00131419704018437</cx:pt>
          <cx:pt idx="533">-0.000104686484345459</cx:pt>
          <cx:pt idx="534">0.0033218269935505898</cx:pt>
          <cx:pt idx="535">-0.013150686670788499</cx:pt>
          <cx:pt idx="536">-0.0073497040783526597</cx:pt>
          <cx:pt idx="537">0.0104703501069409</cx:pt>
          <cx:pt idx="538">0.038411676228230898</cx:pt>
          <cx:pt idx="539">0.0373818609538469</cx:pt>
          <cx:pt idx="540">-0.0284723544702759</cx:pt>
          <cx:pt idx="541">-0.153889864233238</cx:pt>
          <cx:pt idx="542">-0.13831448240064001</cx:pt>
          <cx:pt idx="543">-0.162261587995912</cx:pt>
          <cx:pt idx="544">-0.080293247242728294</cx:pt>
          <cx:pt idx="545">0.0025998105104027701</cx:pt>
          <cx:pt idx="546">0.0273920441909387</cx:pt>
          <cx:pt idx="547">0.082693122882703599</cx:pt>
          <cx:pt idx="548">0.094529267989201707</cx:pt>
          <cx:pt idx="549">0.111974761460314</cx:pt>
          <cx:pt idx="550">0.024517421071249601</cx:pt>
          <cx:pt idx="551">-0.112707815455606</cx:pt>
          <cx:pt idx="552">-0.14070117610678301</cx:pt>
          <cx:pt idx="553">-0.12970427720703401</cx:pt>
          <cx:pt idx="554">-0.086204369956631804</cx:pt>
          <cx:pt idx="555">-0.0527104797456708</cx:pt>
          <cx:pt idx="556">-0.031413721391718399</cx:pt>
          <cx:pt idx="557">-0.0084691966032427492</cx:pt>
          <cx:pt idx="558">-0.00094551384167368901</cx:pt>
          <cx:pt idx="559">-0.00027572691089138799</cx:pt>
          <cx:pt idx="560">-0.00070771721337484401</cx:pt>
          <cx:pt idx="561">0.00043071970147044399</cx:pt>
          <cx:pt idx="562">-0.0079798116787690894</cx:pt>
          <cx:pt idx="563">-0.0182549228104887</cx:pt>
          <cx:pt idx="564">0.001609551802851</cx:pt>
          <cx:pt idx="565">0.0275337886514554</cx:pt>
          <cx:pt idx="566">0.088410590839171799</cx:pt>
          <cx:pt idx="567">0.043203005910077599</cx:pt>
          <cx:pt idx="568">0.0064587136538193602</cx:pt>
          <cx:pt idx="569">-0.0596444012098786</cx:pt>
          <cx:pt idx="570">-0.043219051782745398</cx:pt>
          <cx:pt idx="571">-0.051403971468587002</cx:pt>
          <cx:pt idx="572">-0.084120182258200199</cx:pt>
          <cx:pt idx="573">0.0115989005354629</cx:pt>
          <cx:pt idx="574">0.0176739003693538</cx:pt>
          <cx:pt idx="575">0.046789575505610401</cx:pt>
          <cx:pt idx="576">0.028074935263861501</cx:pt>
          <cx:pt idx="577">0.066948843449938497</cx:pt>
          <cx:pt idx="578">-0.018438894274039101</cx:pt>
          <cx:pt idx="579">-0.12222855259431201</cx:pt>
          <cx:pt idx="580">-0.15262524347925499</cx:pt>
          <cx:pt idx="581">-0.111625574952916</cx:pt>
          <cx:pt idx="582">-0.057439018738094601</cx:pt>
          <cx:pt idx="583">-0.0364838920625127</cx:pt>
          <cx:pt idx="584">-0.024215281614382401</cx:pt>
          <cx:pt idx="585">-0.0089522586904305802</cx:pt>
          <cx:pt idx="586">-0.0013530391398757201</cx:pt>
          <cx:pt idx="587">2.85726625414259e-05</cx:pt>
          <cx:pt idx="588">0.00030720518276351099</cx:pt>
          <cx:pt idx="589">0.00057063531279215004</cx:pt>
          <cx:pt idx="590">-0.022024141717352799</cx:pt>
          <cx:pt idx="591">-0.0188729080280364</cx:pt>
          <cx:pt idx="592">-0.020027606310831302</cx:pt>
          <cx:pt idx="593">0.0094206137896734495</cx:pt>
          <cx:pt idx="594">0.088998768967034805</cx:pt>
          <cx:pt idx="595">0.107384872123551</cx:pt>
          <cx:pt idx="596">0.0080532961909428897</cx:pt>
          <cx:pt idx="597">0.010375905789089101</cx:pt>
          <cx:pt idx="598">-0.024507340879628199</cx:pt>
          <cx:pt idx="599">-0.051795171075634402</cx:pt>
          <cx:pt idx="600">-0.046505122758793802</cx:pt>
          <cx:pt idx="601">0.0024813342593784401</cx:pt>
          <cx:pt idx="602">0.0521197111617379</cx:pt>
          <cx:pt idx="603">0.0125123736524392</cx:pt>
          <cx:pt idx="604">-0.054650307439200303</cx:pt>
          <cx:pt idx="605">-0.058149030111896101</cx:pt>
          <cx:pt idx="606">-0.161187035330354</cx:pt>
          <cx:pt idx="607">-0.15653498836597099</cx:pt>
          <cx:pt idx="608">-0.115198144938364</cx:pt>
          <cx:pt idx="609">-0.085800300082618894</cx:pt>
          <cx:pt idx="610">-0.054726653430602797</cx:pt>
          <cx:pt idx="611">-0.033511991647940102</cx:pt>
          <cx:pt idx="612">-0.012360495719514799</cx:pt>
          <cx:pt idx="613">-0.0012844494993966399</cx:pt>
          <cx:pt idx="614">-0.0032047770250520002</cx:pt>
          <cx:pt idx="615">0.00053835556492767497</cx:pt>
          <cx:pt idx="616">-0.000294761887269332</cx:pt>
          <cx:pt idx="617">0.00103132091836448</cx:pt>
          <cx:pt idx="618">-0.0105299823536375</cx:pt>
          <cx:pt idx="619">-0.0055739807612527302</cx:pt>
          <cx:pt idx="620">-0.0057633938695462496</cx:pt>
          <cx:pt idx="621">0.021709332754816901</cx:pt>
          <cx:pt idx="622">0.076531777364346201</cx:pt>
          <cx:pt idx="623">0.074278333062717597</cx:pt>
          <cx:pt idx="624">0.0261230983252871</cx:pt>
          <cx:pt idx="625">0.0084498908001712902</cx:pt>
          <cx:pt idx="626">-0.00270595790582441</cx:pt>
          <cx:pt idx="627">0.043663384624194598</cx:pt>
          <cx:pt idx="628">0.026741231857480199</cx:pt>
          <cx:pt idx="629">0.066041989226596806</cx:pt>
          <cx:pt idx="630">0.062432194939009103</cx:pt>
          <cx:pt idx="631">-0.050209616255028698</cx:pt>
          <cx:pt idx="632">-0.177138607476095</cx:pt>
          <cx:pt idx="633">-0.171143479016863</cx:pt>
          <cx:pt idx="634">-0.18230213704454001</cx:pt>
          <cx:pt idx="635">-0.14136334864505901</cx:pt>
          <cx:pt idx="636">-0.102167456867926</cx:pt>
          <cx:pt idx="637">-0.079415459758507903</cx:pt>
          <cx:pt idx="638">-0.046864052632552403</cx:pt>
          <cx:pt idx="639">-0.022337573084927499</cx:pt>
          <cx:pt idx="640">-0.0078570314640216497</cx:pt>
          <cx:pt idx="641">-0.00089826259474643996</cx:pt>
          <cx:pt idx="642">-0.00131856706289289</cx:pt>
          <cx:pt idx="643">-0.00010161518410070799</cx:pt>
          <cx:pt idx="644">-0.00035291739638767199</cx:pt>
          <cx:pt idx="645">-0.00036982471622437098</cx:pt>
          <cx:pt idx="646">-2.05842477719993e-05</cx:pt>
          <cx:pt idx="647">9.3085518565334005e-05</cx:pt>
          <cx:pt idx="648">-0.00223260503698213</cx:pt>
          <cx:pt idx="649">0.0214810753788914</cx:pt>
          <cx:pt idx="650">0.010751306178026601</cx:pt>
          <cx:pt idx="651">0.030815870168779201</cx:pt>
          <cx:pt idx="652">0.072615628800180895</cx:pt>
          <cx:pt idx="653">0.011195864163669401</cx:pt>
          <cx:pt idx="654">0.041311179231526399</cx:pt>
          <cx:pt idx="655">0.0108146772272913</cx:pt>
          <cx:pt idx="656">-0.066030580415163603</cx:pt>
          <cx:pt idx="657">0.014160759865517699</cx:pt>
          <cx:pt idx="658">-0.0090778011904200998</cx:pt>
          <cx:pt idx="659">-0.057576535098003298</cx:pt>
          <cx:pt idx="660">-0.12915106042786401</cx:pt>
          <cx:pt idx="661">-0.084247019868735104</cx:pt>
          <cx:pt idx="662">-0.13543919907353</cx:pt>
          <cx:pt idx="663">-0.11526710473263301</cx:pt>
          <cx:pt idx="664">-0.068472203151434596</cx:pt>
          <cx:pt idx="665">-0.051935904031341899</cx:pt>
          <cx:pt idx="666">-0.021247572488273699</cx:pt>
          <cx:pt idx="667">-0.010903558938174299</cx:pt>
          <cx:pt idx="668">0.000454430943043658</cx:pt>
          <cx:pt idx="669">-0.00109012501970243</cx:pt>
          <cx:pt idx="670">7.6662174982109103e-05</cx:pt>
          <cx:pt idx="671">2.41331236305882e-05</cx:pt>
          <cx:pt idx="672">0.000152498822922831</cx:pt>
          <cx:pt idx="673">-0.000741251907116994</cx:pt>
          <cx:pt idx="674">-0.00031080031458874499</cx:pt>
          <cx:pt idx="675">0.0062185868428480404</cx:pt>
          <cx:pt idx="676">0.0032412851767207201</cx:pt>
          <cx:pt idx="677">-0.000270390802634894</cx:pt>
          <cx:pt idx="678">0.016348363654968699</cx:pt>
          <cx:pt idx="679">0.059330465476725498</cx:pt>
          <cx:pt idx="680">0.054765935773597098</cx:pt>
          <cx:pt idx="681">0.015819341736826999</cx:pt>
          <cx:pt idx="682">0.00093992325411412195</cx:pt>
          <cx:pt idx="683">-0.0154562196839386</cx:pt>
          <cx:pt idx="684">0.040917517674659898</cx:pt>
          <cx:pt idx="685">0.038798664622250102</cx:pt>
          <cx:pt idx="686">-0.044090942038888997</cx:pt>
          <cx:pt idx="687">-0.083213348500735904</cx:pt>
          <cx:pt idx="688">-0.082350760502911194</cx:pt>
          <cx:pt idx="689">-0.082191658735644199</cx:pt>
          <cx:pt idx="690">-0.090225670915495895</cx:pt>
          <cx:pt idx="691">-0.071449703159349898</cx:pt>
          <cx:pt idx="692">-0.044004842595988497</cx:pt>
          <cx:pt idx="693">-0.036748961015590401</cx:pt>
          <cx:pt idx="694">-0.0203446882091032</cx:pt>
          <cx:pt idx="695">-0.0045123255048197097</cx:pt>
          <cx:pt idx="696">-0.00491098681526794</cx:pt>
          <cx:pt idx="697">-0.0044998107879415097</cx:pt>
          <cx:pt idx="698">-0.00042999434171156698</cx:pt>
          <cx:pt idx="699">0.00086997221406528698</cx:pt>
          <cx:pt idx="700">-5.3752631074763003e-06</cx:pt>
          <cx:pt idx="701">0.000205265791317251</cx:pt>
          <cx:pt idx="702">-0.00014887268674995601</cx:pt>
          <cx:pt idx="703">-0.0017663235375136399</cx:pt>
          <cx:pt idx="704">-0.020598282006066702</cx:pt>
          <cx:pt idx="705">-0.0084393125787524097</cx:pt>
          <cx:pt idx="706">0.0098832909714716803</cx:pt>
          <cx:pt idx="707">0.045117000886589501</cx:pt>
          <cx:pt idx="708">0.096748839745552401</cx:pt>
          <cx:pt idx="709">0.057626745469612897</cx:pt>
          <cx:pt idx="710">0.060703763712987802</cx:pt>
          <cx:pt idx="711">0.052716963968040501</cx:pt>
          <cx:pt idx="712">0.089885705792531301</cx:pt>
          <cx:pt idx="713">0.095662829434152399</cx:pt>
          <cx:pt idx="714">0.047337579771965101</cx:pt>
          <cx:pt idx="715">-0.030368235696611501</cx:pt>
          <cx:pt idx="716">0.036493866230530601</cx:pt>
          <cx:pt idx="717">0.0317381414674065</cx:pt>
          <cx:pt idx="718">-0.00058286550933104296</cx:pt>
          <cx:pt idx="719">0.00097333359663800197</cx:pt>
          <cx:pt idx="720">-0.0029400539665885199</cx:pt>
          <cx:pt idx="721">-0.0018653328757237599</cx:pt>
          <cx:pt idx="722">-0.0066562365272528302</cx:pt>
          <cx:pt idx="723">-0.00126686853664573</cx:pt>
          <cx:pt idx="724">-0.00026404087553927801</cx:pt>
          <cx:pt idx="725">-0.00035968775069219501</cx:pt>
          <cx:pt idx="726">-0.00059754478468589795</cx:pt>
          <cx:pt idx="727">0.00014289849585026601</cx:pt>
          <cx:pt idx="728">0.00040297752748317899</cx:pt>
          <cx:pt idx="729">5.8903730976265603e-05</cx:pt>
          <cx:pt idx="730">-3.3993935490780602e-05</cx:pt>
          <cx:pt idx="731">-0.00022682480248176299</cx:pt>
          <cx:pt idx="732">-0.0015800061030651999</cx:pt>
          <cx:pt idx="733">0.014743230346918001</cx:pt>
          <cx:pt idx="734">0.027803825883010599</cx:pt>
          <cx:pt idx="735">0.034112610316455898</cx:pt>
          <cx:pt idx="736">0.065696165298156695</cx:pt>
          <cx:pt idx="737">0.083119709466998107</cx:pt>
          <cx:pt idx="738">0.096315560344272896</cx:pt>
          <cx:pt idx="739">0.11800997790835401</cx:pt>
          <cx:pt idx="740">0.117338238670046</cx:pt>
          <cx:pt idx="741">0.090642848000712595</cx:pt>
          <cx:pt idx="742">0.088908569136618404</cx:pt>
          <cx:pt idx="743">0.038915536842853801</cx:pt>
          <cx:pt idx="744">0.051828689174885499</cx:pt>
          <cx:pt idx="745">0.046343738911289199</cx:pt>
          <cx:pt idx="746">0.028641803396461801</cx:pt>
          <cx:pt idx="747">0.0139297903256529</cx:pt>
          <cx:pt idx="748">0.0085471226979683193</cx:pt>
          <cx:pt idx="749">0.0044336391337248503</cx:pt>
          <cx:pt idx="750">0.0022179807170750999</cx:pt>
          <cx:pt idx="751">0.00038685323046738697</cx:pt>
          <cx:pt idx="752">-0.00026645862931912097</cx:pt>
          <cx:pt idx="753">9.7094951008724802e-05</cx:pt>
          <cx:pt idx="754">-0.00032139172684549701</cx:pt>
          <cx:pt idx="755">0.00027666695520083402</cx:pt>
          <cx:pt idx="756">0.00076139009260365502</cx:pt>
          <cx:pt idx="757">0.000153910292815311</cx:pt>
          <cx:pt idx="758">2.7059498797493299e-05</cx:pt>
          <cx:pt idx="759">3.49665642174574e-05</cx:pt>
          <cx:pt idx="760">9.9068342646084595e-05</cx:pt>
          <cx:pt idx="761">0.00019143627213232599</cx:pt>
          <cx:pt idx="762">8.3531126759786299e-05</cx:pt>
          <cx:pt idx="763">-0.00012873547172013099</cx:pt>
          <cx:pt idx="764">-0.00109006923606522</cx:pt>
          <cx:pt idx="765">-0.0018978468246889199</cx:pt>
          <cx:pt idx="766">-0.0117153763353685</cx:pt>
          <cx:pt idx="767">-0.0021936841348557199</cx:pt>
          <cx:pt idx="768">0.0054845334971576698</cx:pt>
          <cx:pt idx="769">0.0046006139970234897</cx:pt>
          <cx:pt idx="770">0.0254946057771347</cx:pt>
          <cx:pt idx="771">0.0084575022989539506</cx:pt>
          <cx:pt idx="772">0.0052814216725036896</cx:pt>
          <cx:pt idx="773">0.0039155525472265003</cx:pt>
          <cx:pt idx="774">0.00343271924953491</cx:pt>
          <cx:pt idx="775">0.0021581961653215401</cx:pt>
          <cx:pt idx="776">0.00070370703371956298</cx:pt>
          <cx:pt idx="777">0.00052690789802099097</cx:pt>
          <cx:pt idx="778">0.00047738106158029103</cx:pt>
          <cx:pt idx="779">0.00076345375869549302</cx:pt>
          <cx:pt idx="780">0.00027592225368177497</cx:pt>
          <cx:pt idx="781">-0.00021954399600273799</cx:pt>
          <cx:pt idx="782">0.000125334212787246</cx:pt>
          <cx:pt idx="783">0.00025896801798863602</cx:pt>
          <cx:pt idx="784">-0.00071980191508624251</cx:pt>
          <cx:pt idx="785">-0.00055345839271170501</cx:pt>
          <cx:pt idx="786">0.00018261578109868599</cx:pt>
          <cx:pt idx="787">-0.0099209592632118742</cx:pt>
          <cx:pt idx="788">-0.018531217043824901</cx:pt>
          <cx:pt idx="789">-0.021881173993140275</cx:pt>
          <cx:pt idx="790">-0.02687365913013175</cx:pt>
          <cx:pt idx="791">-0.035352171201712503</cx:pt>
          <cx:pt idx="792">-0.036844365045865503</cx:pt>
          <cx:pt idx="793">-0.013978323787335</cx:pt>
          <cx:pt idx="794">-0.0078190813917079754</cx:pt>
          <cx:pt idx="795">0.027032797005531749</cx:pt>
          <cx:pt idx="796">0.048675855434579252</cx:pt>
          <cx:pt idx="797">0.035534199922894749</cx:pt>
          <cx:pt idx="798">0.013983374300590675</cx:pt>
          <cx:pt idx="799">0.031646653232500752</cx:pt>
          <cx:pt idx="800">0.026092328332838501</cx:pt>
          <cx:pt idx="801">0.0187636392262348</cx:pt>
          <cx:pt idx="802">0.0050749343898944003</cx:pt>
          <cx:pt idx="803">-0.010695163244501701</cx:pt>
          <cx:pt idx="804">-0.0076165725416940501</cx:pt>
          <cx:pt idx="805">-0.0053891148185643252</cx:pt>
          <cx:pt idx="806">0.0025427326280578499</cx:pt>
          <cx:pt idx="807">0.00062080065381075003</cx:pt>
          <cx:pt idx="808">0.00019985334941096476</cx:pt>
          <cx:pt idx="809">5.0479066417765502e-05</cx:pt>
          <cx:pt idx="810">0.00022905379590621976</cx:pt>
          <cx:pt idx="811">0.00055719484332848246</cx:pt>
          <cx:pt idx="812">0.003791290903339625</cx:pt>
          <cx:pt idx="813">0.0052596911886730246</cx:pt>
          <cx:pt idx="814">0.0063007945334716499</cx:pt>
          <cx:pt idx="815">0.00085768459957070997</cx:pt>
          <cx:pt idx="816">-0.012391921928660451</cx:pt>
          <cx:pt idx="817">-0.013736662399542699</cx:pt>
          <cx:pt idx="818">-0.028516605068366001</cx:pt>
          <cx:pt idx="819">-0.031876448573584751</cx:pt>
          <cx:pt idx="820">-0.018076353030056776</cx:pt>
          <cx:pt idx="821">-0.012543989485387749</cx:pt>
          <cx:pt idx="822">0.01274537596845395</cx:pt>
          <cx:pt idx="823">0.0047041486846693247</cx:pt>
          <cx:pt idx="824">0.024367804789121227</cx:pt>
          <cx:pt idx="825">0.011435061060666975</cx:pt>
          <cx:pt idx="826">0.00088081255975206005</cx:pt>
          <cx:pt idx="827">0.0051015626004517504</cx:pt>
          <cx:pt idx="828">0.014781299464924225</cx:pt>
          <cx:pt idx="829">0.0026680433166270498</cx:pt>
          <cx:pt idx="830">0.010714495946099925</cx:pt>
          <cx:pt idx="831">-0.0019565215224821701</cx:pt>
          <cx:pt idx="832">-0.025386292532465</cx:pt>
          <cx:pt idx="833">-0.0084224854018163497</cx:pt>
          <cx:pt idx="834">-0.00036330407544464999</cx:pt>
          <cx:pt idx="835">0.0015087205044907251</cx:pt>
          <cx:pt idx="836">0.00011409861577567075</cx:pt>
          <cx:pt idx="837">0.00022179511424848974</cx:pt>
          <cx:pt idx="838">0.00027368008820940999</cx:pt>
          <cx:pt idx="839">0.0029120917817890249</cx:pt>
          <cx:pt idx="840">0.0075387798564679753</cx:pt>
          <cx:pt idx="841">0.0015926693244295875</cx:pt>
          <cx:pt idx="842">-0.0012751719008538276</cx:pt>
          <cx:pt idx="843">-0.0031583209777921498</cx:pt>
          <cx:pt idx="844">-0.014183159658077576</cx:pt>
          <cx:pt idx="845">-0.018309634505501625</cx:pt>
          <cx:pt idx="846">-0.0099919543862050757</cx:pt>
          <cx:pt idx="847">-0.0179845268005966</cx:pt>
          <cx:pt idx="848">-0.0065082221034039253</cx:pt>
          <cx:pt idx="849">-0.014778493075371725</cx:pt>
          <cx:pt idx="850">0.0097781475961616002</cx:pt>
          <cx:pt idx="851">-0.0026378209091301248</cx:pt>
          <cx:pt idx="852">-0.019923660453238599</cx:pt>
          <cx:pt idx="853">-0.034225298006254248</cx:pt>
          <cx:pt idx="854">-0.016953546197318974</cx:pt>
          <cx:pt idx="855">-0.036770360034933752</cx:pt>
          <cx:pt idx="856">-0.019561390584286451</cx:pt>
          <cx:pt idx="857">0.0068799536414584752</cx:pt>
          <cx:pt idx="858">0.0024725969370592423</cx:pt>
          <cx:pt idx="859">0.0089173446347987507</cx:pt>
          <cx:pt idx="860">-0.019768210410534452</cx:pt>
          <cx:pt idx="861">-0.0069331948511724747</cx:pt>
          <cx:pt idx="862">0.0016276438454796199</cx:pt>
          <cx:pt idx="863">0.0011752102351849476</cx:pt>
          <cx:pt idx="864">-0.00046178993691906001</cx:pt>
          <cx:pt idx="865">-1.447433324498015e-05</cx:pt>
          <cx:pt idx="866">0.00031840844212667501</cx:pt>
          <cx:pt idx="867">0.00152218585244522</cx:pt>
          <cx:pt idx="868">0.0064126961774553003</cx:pt>
          <cx:pt idx="869">0.0022400975901629575</cx:pt>
          <cx:pt idx="870">-0.0059717965971705497</cx:pt>
          <cx:pt idx="871">-0.014653647606589149</cx:pt>
          <cx:pt idx="872">-0.012695048623842849</cx:pt>
          <cx:pt idx="873">-0.0089169168003788244</cx:pt>
          <cx:pt idx="874">-0.0063462949561973753</cx:pt>
          <cx:pt idx="875">-0.0061052721050801253</cx:pt>
          <cx:pt idx="876">0.0077967556854849247</cx:pt>
          <cx:pt idx="877">0.003061142618106825</cx:pt>
          <cx:pt idx="878">-0.016833896269920625</cx:pt>
          <cx:pt idx="879">-0.010751713535911801</cx:pt>
          <cx:pt idx="880">-0.04417858785180425</cx:pt>
          <cx:pt idx="881">-0.024582979843921226</cx:pt>
          <cx:pt idx="882">-0.030490073603657748</cx:pt>
          <cx:pt idx="883">-0.023467272764838325</cx:pt>
          <cx:pt idx="884">-0.00071980191508624251</cx:pt>
          <cx:pt idx="885">-0.00055345839271170501</cx:pt>
          <cx:pt idx="886">0.00018261578109868599</cx:pt>
          <cx:pt idx="887">-0.0099209592632118742</cx:pt>
          <cx:pt idx="888">-0.018531217043824901</cx:pt>
          <cx:pt idx="889">-0.021881173993140275</cx:pt>
          <cx:pt idx="890">-0.02687365913013175</cx:pt>
          <cx:pt idx="891">-0.035352171201712503</cx:pt>
          <cx:pt idx="892">-0.036844365045865503</cx:pt>
          <cx:pt idx="893">-0.013978323787335</cx:pt>
          <cx:pt idx="894">-0.0078190813917079754</cx:pt>
          <cx:pt idx="895">0.027032797005531749</cx:pt>
          <cx:pt idx="896">0.048675855434579252</cx:pt>
          <cx:pt idx="897">0.035534199922894749</cx:pt>
          <cx:pt idx="898">0.013983374300590675</cx:pt>
          <cx:pt idx="899">0.031646653232500752</cx:pt>
          <cx:pt idx="900">0.026092328332838501</cx:pt>
          <cx:pt idx="901">0.0187636392262348</cx:pt>
          <cx:pt idx="902">0.0050749343898944003</cx:pt>
          <cx:pt idx="903">-0.010695163244501701</cx:pt>
          <cx:pt idx="904">-0.0076165725416940501</cx:pt>
          <cx:pt idx="905">-0.0053891148185643252</cx:pt>
          <cx:pt idx="906">0.0025427326280578499</cx:pt>
          <cx:pt idx="907">0.00062080065381075003</cx:pt>
          <cx:pt idx="908">0.00019985334941096476</cx:pt>
          <cx:pt idx="909">5.0479066417765502e-05</cx:pt>
          <cx:pt idx="910">0.00022905379590621976</cx:pt>
          <cx:pt idx="911">0.00055719484332848246</cx:pt>
          <cx:pt idx="912">0.003791290903339625</cx:pt>
          <cx:pt idx="913">0.0052596911886730246</cx:pt>
          <cx:pt idx="914">0.0063007945334716499</cx:pt>
          <cx:pt idx="915">0.00085768459957070997</cx:pt>
          <cx:pt idx="916">-0.012391921928660451</cx:pt>
          <cx:pt idx="917">-0.013736662399542699</cx:pt>
          <cx:pt idx="918">-0.028516605068366001</cx:pt>
          <cx:pt idx="919">-0.031876448573584751</cx:pt>
          <cx:pt idx="920">-0.018076353030056776</cx:pt>
          <cx:pt idx="921">-0.012543989485387749</cx:pt>
          <cx:pt idx="922">0.01274537596845395</cx:pt>
          <cx:pt idx="923">0.0047041486846693247</cx:pt>
          <cx:pt idx="924">0.024367804789121227</cx:pt>
          <cx:pt idx="925">0.011435061060666975</cx:pt>
          <cx:pt idx="926">0.00088081255975206005</cx:pt>
          <cx:pt idx="927">0.0051015626004517504</cx:pt>
          <cx:pt idx="928">0.014781299464924225</cx:pt>
          <cx:pt idx="929">0.0026680433166270498</cx:pt>
          <cx:pt idx="930">0.010714495946099925</cx:pt>
          <cx:pt idx="931">-0.0019565215224821701</cx:pt>
          <cx:pt idx="932">-0.025386292532465</cx:pt>
          <cx:pt idx="933">-0.0084224854018163497</cx:pt>
          <cx:pt idx="934">-0.00036330407544464999</cx:pt>
          <cx:pt idx="935">0.0015087205044907251</cx:pt>
          <cx:pt idx="936">0.00011409861577567075</cx:pt>
          <cx:pt idx="937">0.00022179511424848974</cx:pt>
          <cx:pt idx="938">0.00027368008820940999</cx:pt>
          <cx:pt idx="939">0.0029120917817890249</cx:pt>
          <cx:pt idx="940">0.0075387798564679753</cx:pt>
          <cx:pt idx="941">0.0015926693244295875</cx:pt>
          <cx:pt idx="942">-0.0012751719008538276</cx:pt>
          <cx:pt idx="943">-0.0031583209777921498</cx:pt>
          <cx:pt idx="944">-0.014183159658077576</cx:pt>
          <cx:pt idx="945">-0.018309634505501625</cx:pt>
          <cx:pt idx="946">-0.0099919543862050757</cx:pt>
          <cx:pt idx="947">-0.0179845268005966</cx:pt>
          <cx:pt idx="948">-0.0065082221034039253</cx:pt>
          <cx:pt idx="949">-0.014778493075371725</cx:pt>
          <cx:pt idx="950">0.0097781475961616002</cx:pt>
          <cx:pt idx="951">-0.0026378209091301248</cx:pt>
          <cx:pt idx="952">-0.019923660453238599</cx:pt>
          <cx:pt idx="953">-0.034225298006254248</cx:pt>
          <cx:pt idx="954">-0.016953546197318974</cx:pt>
          <cx:pt idx="955">-0.036770360034933752</cx:pt>
          <cx:pt idx="956">-0.019561390584286451</cx:pt>
          <cx:pt idx="957">0.0068799536414584752</cx:pt>
          <cx:pt idx="958">0.0024725969370592423</cx:pt>
          <cx:pt idx="959">0.0089173446347987507</cx:pt>
          <cx:pt idx="960">-0.019768210410534452</cx:pt>
          <cx:pt idx="961">-0.0069331948511724747</cx:pt>
          <cx:pt idx="962">0.0016276438454796199</cx:pt>
          <cx:pt idx="963">0.0011752102351849476</cx:pt>
          <cx:pt idx="964">-0.00046178993691906001</cx:pt>
          <cx:pt idx="965">-1.447433324498015e-05</cx:pt>
          <cx:pt idx="966">0.00031840844212667501</cx:pt>
          <cx:pt idx="967">0.00152218585244522</cx:pt>
          <cx:pt idx="968">0.0064126961774553003</cx:pt>
          <cx:pt idx="969">0.0022400975901629575</cx:pt>
          <cx:pt idx="970">-0.0059717965971705497</cx:pt>
          <cx:pt idx="971">-0.014653647606589149</cx:pt>
          <cx:pt idx="972">-0.012695048623842849</cx:pt>
          <cx:pt idx="973">-0.0089169168003788244</cx:pt>
          <cx:pt idx="974">-0.0063462949561973753</cx:pt>
          <cx:pt idx="975">-0.0061052721050801253</cx:pt>
          <cx:pt idx="976">0.0077967556854849247</cx:pt>
          <cx:pt idx="977">0.003061142618106825</cx:pt>
          <cx:pt idx="978">-0.016833896269920625</cx:pt>
          <cx:pt idx="979">-0.010751713535911801</cx:pt>
          <cx:pt idx="980">-0.04417858785180425</cx:pt>
          <cx:pt idx="981">-0.024582979843921226</cx:pt>
          <cx:pt idx="982">-0.030490073603657748</cx:pt>
          <cx:pt idx="983">-0.023467272764838325</cx:pt>
          <cx:pt idx="984">-0.00071980191508624251</cx:pt>
          <cx:pt idx="985">-0.00055345839271170501</cx:pt>
          <cx:pt idx="986">0.00018261578109868599</cx:pt>
          <cx:pt idx="987">-0.0099209592632118742</cx:pt>
          <cx:pt idx="988">-0.018531217043824901</cx:pt>
          <cx:pt idx="989">-0.021881173993140275</cx:pt>
          <cx:pt idx="990">-0.02687365913013175</cx:pt>
          <cx:pt idx="991">-0.035352171201712503</cx:pt>
          <cx:pt idx="992">-0.036844365045865503</cx:pt>
          <cx:pt idx="993">-0.013978323787335</cx:pt>
          <cx:pt idx="994">-0.0078190813917079754</cx:pt>
          <cx:pt idx="995">0.027032797005531749</cx:pt>
          <cx:pt idx="996">0.048675855434579252</cx:pt>
          <cx:pt idx="997">0.035534199922894749</cx:pt>
          <cx:pt idx="998">0.013983374300590675</cx:pt>
          <cx:pt idx="999">0.031646653232500752</cx:pt>
          <cx:pt idx="1000">0.026092328332838501</cx:pt>
          <cx:pt idx="1001">0.0187636392262348</cx:pt>
          <cx:pt idx="1002">0.0050749343898944003</cx:pt>
          <cx:pt idx="1003">-0.010695163244501701</cx:pt>
          <cx:pt idx="1004">-0.0076165725416940501</cx:pt>
          <cx:pt idx="1005">-0.0053891148185643252</cx:pt>
          <cx:pt idx="1006">0.0025427326280578499</cx:pt>
          <cx:pt idx="1007">0.00062080065381075003</cx:pt>
          <cx:pt idx="1008">0.00019985334941096476</cx:pt>
          <cx:pt idx="1009">5.0479066417765502e-05</cx:pt>
          <cx:pt idx="1010">0.00022905379590621976</cx:pt>
          <cx:pt idx="1011">0.00055719484332848246</cx:pt>
          <cx:pt idx="1012">0.003791290903339625</cx:pt>
          <cx:pt idx="1013">0.0052596911886730246</cx:pt>
          <cx:pt idx="1014">0.0063007945334716499</cx:pt>
          <cx:pt idx="1015">0.00085768459957070997</cx:pt>
          <cx:pt idx="1016">-0.012391921928660451</cx:pt>
          <cx:pt idx="1017">-0.013736662399542699</cx:pt>
          <cx:pt idx="1018">-0.028516605068366001</cx:pt>
          <cx:pt idx="1019">-0.031876448573584751</cx:pt>
          <cx:pt idx="1020">-0.018076353030056776</cx:pt>
          <cx:pt idx="1021">-0.012543989485387749</cx:pt>
          <cx:pt idx="1022">0.01274537596845395</cx:pt>
          <cx:pt idx="1023">0.0047041486846693247</cx:pt>
          <cx:pt idx="1024">0.024367804789121227</cx:pt>
          <cx:pt idx="1025">0.011435061060666975</cx:pt>
          <cx:pt idx="1026">0.00088081255975206005</cx:pt>
          <cx:pt idx="1027">0.0051015626004517504</cx:pt>
          <cx:pt idx="1028">0.014781299464924225</cx:pt>
          <cx:pt idx="1029">0.0026680433166270498</cx:pt>
          <cx:pt idx="1030">0.010714495946099925</cx:pt>
          <cx:pt idx="1031">-0.0019565215224821701</cx:pt>
          <cx:pt idx="1032">-0.025386292532465</cx:pt>
          <cx:pt idx="1033">-0.0084224854018163497</cx:pt>
          <cx:pt idx="1034">-0.00036330407544464999</cx:pt>
          <cx:pt idx="1035">0.0015087205044907251</cx:pt>
          <cx:pt idx="1036">0.00011409861577567075</cx:pt>
          <cx:pt idx="1037">0.00022179511424848974</cx:pt>
          <cx:pt idx="1038">0.00027368008820940999</cx:pt>
          <cx:pt idx="1039">0.0029120917817890249</cx:pt>
          <cx:pt idx="1040">0.0075387798564679753</cx:pt>
          <cx:pt idx="1041">0.0015926693244295875</cx:pt>
          <cx:pt idx="1042">-0.0012751719008538276</cx:pt>
          <cx:pt idx="1043">-0.0031583209777921498</cx:pt>
          <cx:pt idx="1044">-0.014183159658077576</cx:pt>
          <cx:pt idx="1045">-0.018309634505501625</cx:pt>
          <cx:pt idx="1046">-0.0099919543862050757</cx:pt>
          <cx:pt idx="1047">-0.0179845268005966</cx:pt>
          <cx:pt idx="1048">-0.0065082221034039253</cx:pt>
          <cx:pt idx="1049">-0.014778493075371725</cx:pt>
          <cx:pt idx="1050">0.0097781475961616002</cx:pt>
          <cx:pt idx="1051">-0.0026378209091301248</cx:pt>
          <cx:pt idx="1052">-0.019923660453238599</cx:pt>
          <cx:pt idx="1053">-0.034225298006254248</cx:pt>
          <cx:pt idx="1054">-0.016953546197318974</cx:pt>
          <cx:pt idx="1055">-0.036770360034933752</cx:pt>
          <cx:pt idx="1056">-0.019561390584286451</cx:pt>
          <cx:pt idx="1057">0.0068799536414584752</cx:pt>
          <cx:pt idx="1058">0.0024725969370592423</cx:pt>
          <cx:pt idx="1059">0.0089173446347987507</cx:pt>
          <cx:pt idx="1060">-0.019768210410534452</cx:pt>
          <cx:pt idx="1061">-0.0069331948511724747</cx:pt>
          <cx:pt idx="1062">0.0016276438454796199</cx:pt>
          <cx:pt idx="1063">0.0011752102351849476</cx:pt>
          <cx:pt idx="1064">-0.00046178993691906001</cx:pt>
          <cx:pt idx="1065">-1.447433324498015e-05</cx:pt>
          <cx:pt idx="1066">0.00031840844212667501</cx:pt>
          <cx:pt idx="1067">0.00152218585244522</cx:pt>
          <cx:pt idx="1068">0.0064126961774553003</cx:pt>
          <cx:pt idx="1069">0.0022400975901629575</cx:pt>
          <cx:pt idx="1070">-0.0059717965971705497</cx:pt>
          <cx:pt idx="1071">-0.014653647606589149</cx:pt>
          <cx:pt idx="1072">-0.012695048623842849</cx:pt>
          <cx:pt idx="1073">-0.0089169168003788244</cx:pt>
          <cx:pt idx="1074">-0.0063462949561973753</cx:pt>
          <cx:pt idx="1075">-0.0061052721050801253</cx:pt>
          <cx:pt idx="1076">0.0077967556854849247</cx:pt>
          <cx:pt idx="1077">0.003061142618106825</cx:pt>
          <cx:pt idx="1078">-0.016833896269920625</cx:pt>
          <cx:pt idx="1079">-0.010751713535911801</cx:pt>
          <cx:pt idx="1080">-0.04417858785180425</cx:pt>
          <cx:pt idx="1081">-0.024582979843921226</cx:pt>
          <cx:pt idx="1082">-0.030490073603657748</cx:pt>
          <cx:pt idx="1083">-0.023467272764838325</cx:pt>
        </cx:lvl>
      </cx:numDim>
    </cx:data>
    <cx:data id="18">
      <cx:numDim type="val">
        <cx:f>Sheet2!$S$1:$S$1084</cx:f>
        <cx:lvl ptCount="1084" formatCode="G/通用格式">
          <cx:pt idx="0">-0.00094215102990097895</cx:pt>
          <cx:pt idx="1">0.000148310174162223</cx:pt>
          <cx:pt idx="2">0.00026211637236955799</cx:pt>
          <cx:pt idx="3">0.000409552757878017</cx:pt>
          <cx:pt idx="4">-0.00065060943886532604</cx:pt>
          <cx:pt idx="5">9.8240489377804795e-05</cx:pt>
          <cx:pt idx="6">-0.00029833395519384602</cx:pt>
          <cx:pt idx="7">-0.0011666541949592599</cx:pt>
          <cx:pt idx="8">0.00015209413895660699</cx:pt>
          <cx:pt idx="9">0.00060944585708916301</cx:pt>
          <cx:pt idx="10">-0.00055867786817941198</cx:pt>
          <cx:pt idx="11">-0.000280479685616049</cx:pt>
          <cx:pt idx="12">0.00051301933342959196</cx:pt>
          <cx:pt idx="13">-0.000161160413723089</cx:pt>
          <cx:pt idx="14">0.000161340636215965</cx:pt>
          <cx:pt idx="15">-0.00057585487242550195</cx:pt>
          <cx:pt idx="16">-0.00017743935159841601</cx:pt>
          <cx:pt idx="17">0.00033632416736374698</cx:pt>
          <cx:pt idx="18">0.00059377404560714798</cx:pt>
          <cx:pt idx="19">-0.00047747337333740598</cx:pt>
          <cx:pt idx="20">-6.9497756500418693e-05</cx:pt>
          <cx:pt idx="21">-0.00017727173550257999</cx:pt>
          <cx:pt idx="22">-0.00041029257397874998</cx:pt>
          <cx:pt idx="23">0.00020275361345673101</cx:pt>
          <cx:pt idx="24">0.00068148394069496505</cx:pt>
          <cx:pt idx="25">0.00076849534515349</cx:pt>
          <cx:pt idx="26">0.00017340462760811399</cx:pt>
          <cx:pt idx="27">0.00063882435062214804</cx:pt>
          <cx:pt idx="28">0.00010388455425064399</cx:pt>
          <cx:pt idx="29">0.00033681798463287301</cx:pt>
          <cx:pt idx="30">-0.00050627058933129304</cx:pt>
          <cx:pt idx="31">0.00021546103733554599</cx:pt>
          <cx:pt idx="32">-0.00019924055763999201</cx:pt>
          <cx:pt idx="33">0.00047377304495266998</cx:pt>
          <cx:pt idx="34">0.00041281366715077299</cx:pt>
          <cx:pt idx="35">0.00139358249149186</cx:pt>
          <cx:pt idx="36">0.00027762910076653601</cx:pt>
          <cx:pt idx="37">0.00066571816108072302</cx:pt>
          <cx:pt idx="38">0.00165971826260873</cx:pt>
          <cx:pt idx="39">0.0049818945033455299</cx:pt>
          <cx:pt idx="40">0.00095387447051250196</cx:pt>
          <cx:pt idx="41">0.00299373284934961</cx:pt>
          <cx:pt idx="42">0.00080063025979560504</cx:pt>
          <cx:pt idx="43">-2.2094054275491201e-05</cx:pt>
          <cx:pt idx="44">-0.00117461780458397</cx:pt>
          <cx:pt idx="45">0.00059982703650243501</cx:pt>
          <cx:pt idx="46">0.00169433177714746</cx:pt>
          <cx:pt idx="47">0.0024331571295841798</cx:pt>
          <cx:pt idx="48">0.0025900611652132301</cx:pt>
          <cx:pt idx="49">0.0048688744795506401</cx:pt>
          <cx:pt idx="50">1.1378642017262299e-06</cx:pt>
          <cx:pt idx="51">0.00072510118291884296</cx:pt>
          <cx:pt idx="52">-0.00019353910145509401</cx:pt>
          <cx:pt idx="53">0.000332996464743157</cx:pt>
          <cx:pt idx="54">-0.00055326865493423704</cx:pt>
          <cx:pt idx="55">0.00033357324491962499</cx:pt>
          <cx:pt idx="56">0.00120042606408438</cx:pt>
          <cx:pt idx="57">0.00029331392903218101</cx:pt>
          <cx:pt idx="58">0.00031792691742509201</cx:pt>
          <cx:pt idx="59">-3.3190811090722701e-05</cx:pt>
          <cx:pt idx="60">0.000150948918042776</cx:pt>
          <cx:pt idx="61">2.2631210558847699e-05</cx:pt>
          <cx:pt idx="62">0.00023714673958549201</cx:pt>
          <cx:pt idx="63">0.0027252467053279299</cx:pt>
          <cx:pt idx="64">0.0024631452589143799</cx:pt>
          <cx:pt idx="65">-0.00041904666457766299</cx:pt>
          <cx:pt idx="66">0.00062030807246396199</cx:pt>
          <cx:pt idx="67">0.0105699192131593</cx:pt>
          <cx:pt idx="68">0.018756241057555901</cx:pt>
          <cx:pt idx="69">0.0083861322311811707</cx:pt>
          <cx:pt idx="70">0.0096503556993414192</cx:pt>
          <cx:pt idx="71">0.0093977808221040599</cx:pt>
          <cx:pt idx="72">0.013200538252807901</cx:pt>
          <cx:pt idx="73">0.0144623150160139</cx:pt>
          <cx:pt idx="74">0.018711884722003701</cx:pt>
          <cx:pt idx="75">0.024202328494685999</cx:pt>
          <cx:pt idx="76">0.0152948566754586</cx:pt>
          <cx:pt idx="77">0.017137117049674699</cx:pt>
          <cx:pt idx="78">0.011330907491514801</cx:pt>
          <cx:pt idx="79">0.0034613402327996002</cx:pt>
          <cx:pt idx="80">0.00080690338052603796</cx:pt>
          <cx:pt idx="81">-0.000627691588706016</cx:pt>
          <cx:pt idx="82">8.4835603303906002e-06</cx:pt>
          <cx:pt idx="83">0.00073783896378340399</cx:pt>
          <cx:pt idx="84">5.77321627910238e-05</cx:pt>
          <cx:pt idx="85">0.000236428260836827</cx:pt>
          <cx:pt idx="86">-0.0020692560857559</cx:pt>
          <cx:pt idx="87">0.00065110797458201898</cx:pt>
          <cx:pt idx="88">0.0013344848919591801</cx:pt>
          <cx:pt idx="89">-0.00011334541955496401</cx:pt>
          <cx:pt idx="90">-0.00054579738165774403</cx:pt>
          <cx:pt idx="91">0.00153907664895402</cx:pt>
          <cx:pt idx="92">0.0043765692510367602</cx:pt>
          <cx:pt idx="93">0.0083181860895518208</cx:pt>
          <cx:pt idx="94">-0.0110396966505205</cx:pt>
          <cx:pt idx="95">0.017176184122800201</cx:pt>
          <cx:pt idx="96">-0.0013048020677146699</cx:pt>
          <cx:pt idx="97">-0.0054102839692134804</cx:pt>
          <cx:pt idx="98">0.0216034148115406</cx:pt>
          <cx:pt idx="99">0.045315481656662701</cx:pt>
          <cx:pt idx="100">0.028927375237852201</cx:pt>
          <cx:pt idx="101">-0.0228557467187793</cx:pt>
          <cx:pt idx="102">-0.01798879600864</cx:pt>
          <cx:pt idx="103">0.032961070926658301</cx:pt>
          <cx:pt idx="104">0.063008234279446698</cx:pt>
          <cx:pt idx="105">0.0567870332879339</cx:pt>
          <cx:pt idx="106">0.027107292461162599</cx:pt>
          <cx:pt idx="107">0.023081740713280501</cx:pt>
          <cx:pt idx="108">0.0119947604638407</cx:pt>
          <cx:pt idx="109">-0.0064997812611769096</cx:pt>
          <cx:pt idx="110">-0.0013121720544465401</cx:pt>
          <cx:pt idx="111">3.7789185041344999e-05</cx:pt>
          <cx:pt idx="112">-0.000102286868079627</cx:pt>
          <cx:pt idx="113">0.00022343704979600499</cx:pt>
          <cx:pt idx="114">-0.00687880774915073</cx:pt>
          <cx:pt idx="115">-0.0017620211256466299</cx:pt>
          <cx:pt idx="116">-0.00087606985548374704</cx:pt>
          <cx:pt idx="117">-0.0049639369344614097</cx:pt>
          <cx:pt idx="118">-0.0113318964276868</cx:pt>
          <cx:pt idx="119">-0.013201462351521601</cx:pt>
          <cx:pt idx="120">-0.0087369479832352208</cx:pt>
          <cx:pt idx="121">-0.0121387689247715</cx:pt>
          <cx:pt idx="122">-0.031453803588415999</cx:pt>
          <cx:pt idx="123">-0.060095224961937102</cx:pt>
          <cx:pt idx="124">-0.029338678197781999</cx:pt>
          <cx:pt idx="125">-0.022360090079654699</cx:pt>
          <cx:pt idx="126">-0.050002858061562003</cx:pt>
          <cx:pt idx="127">-0.048504610429580701</cx:pt>
          <cx:pt idx="128">-0.040795258574474497</cx:pt>
          <cx:pt idx="129">-0.074484610959360806</cx:pt>
          <cx:pt idx="130">-0.057137636218814299</cx:pt>
          <cx:pt idx="131">0.039845862663578098</cx:pt>
          <cx:pt idx="132">0.052259807562610998</cx:pt>
          <cx:pt idx="133">0.043448611238784199</cx:pt>
          <cx:pt idx="134">0.04436063323983</cx:pt>
          <cx:pt idx="135">0.026346898498085601</cx:pt>
          <cx:pt idx="136">-0.027655806741301199</cx:pt>
          <cx:pt idx="137">-0.0264229133665571</cx:pt>
          <cx:pt idx="138">-0.0077429592283499099</cx:pt>
          <cx:pt idx="139">0.0031818932018203602</cx:pt>
          <cx:pt idx="140">7.2643263740246306e-05</cx:pt>
          <cx:pt idx="141">-0.00020495081720110301</cx:pt>
          <cx:pt idx="142">-0.00096412330224809797</cx:pt>
          <cx:pt idx="143">-0.0012600084523766101</cx:pt>
          <cx:pt idx="144">-0.00614523767552931</cx:pt>
          <cx:pt idx="145">-0.019072753817720899</cx:pt>
          <cx:pt idx="146">-0.02852665182203</cx:pt>
          <cx:pt idx="147">-0.024201738040163401</cx:pt>
          <cx:pt idx="148">-0.037673868219055502</cx:pt>
          <cx:pt idx="149">-0.043539530655689503</cx:pt>
          <cx:pt idx="150">-0.071157108931016094</cx:pt>
          <cx:pt idx="151">-0.094941060184253703</cx:pt>
          <cx:pt idx="152">-0.066454787713474406</cx:pt>
          <cx:pt idx="153">0.058375082818257998</cx:pt>
          <cx:pt idx="154">0.076547230676567005</cx:pt>
          <cx:pt idx="155">0.043981808825126298</cx:pt>
          <cx:pt idx="156">-0.021348509623670901</cx:pt>
          <cx:pt idx="157">0.0044830203767755299</cx:pt>
          <cx:pt idx="158">0.026959684096867598</cx:pt>
          <cx:pt idx="159">0.0068666745161599799</cx:pt>
          <cx:pt idx="160">-0.0215903611730708</cx:pt>
          <cx:pt idx="161">-0.083104265993569099</cx:pt>
          <cx:pt idx="162">-0.0390133587641514</cx:pt>
          <cx:pt idx="163">0.016084131772854698</cx:pt>
          <cx:pt idx="164">0.00330630004575187</cx:pt>
          <cx:pt idx="165">0.0063221588884316404</cx:pt>
          <cx:pt idx="166">0.0086426969104817092</cx:pt>
          <cx:pt idx="167">0.0052353196438145498</cx:pt>
          <cx:pt idx="168">6.8582039176220605e-05</cx:pt>
          <cx:pt idx="169">-0.00010496446745335199</cx:pt>
          <cx:pt idx="170">-0.0012476285954118301</cx:pt>
          <cx:pt idx="171">-0.0097552569154417297</cx:pt>
          <cx:pt idx="172">-0.011057255635001401</cx:pt>
          <cx:pt idx="173">-0.00608791177234625</cx:pt>
          <cx:pt idx="174">-0.039080606195264503</cx:pt>
          <cx:pt idx="175">-0.031587128315112303</cx:pt>
          <cx:pt idx="176">-0.059896052606050999</cx:pt>
          <cx:pt idx="177">-0.077975414052514194</cx:pt>
          <cx:pt idx="178">-0.118431961743102</cx:pt>
          <cx:pt idx="179">-0.112819959227315</cx:pt>
          <cx:pt idx="180">-0.023852485061359702</cx:pt>
          <cx:pt idx="181">-0.016657007969297501</cx:pt>
          <cx:pt idx="182">0.0053602174728334404</cx:pt>
          <cx:pt idx="183">0.0095420364529723491</cx:pt>
          <cx:pt idx="184">-0.0090805134023138993</cx:pt>
          <cx:pt idx="185">-0.0315492504810772</cx:pt>
          <cx:pt idx="186">-0.116665235918449</cx:pt>
          <cx:pt idx="187">-0.084874699217140706</cx:pt>
          <cx:pt idx="188">-0.0634570215312876</cx:pt>
          <cx:pt idx="189">-0.044529575545642297</cx:pt>
          <cx:pt idx="190">0.018817682306524999</cx:pt>
          <cx:pt idx="191">0.027656250638523099</cx:pt>
          <cx:pt idx="192">0.032640183551286103</cx:pt>
          <cx:pt idx="193">0.00380382166934046</cx:pt>
          <cx:pt idx="194">0.014341782798257501</cx:pt>
          <cx:pt idx="195">0.01258390634327</cx:pt>
          <cx:pt idx="196">0.00020908752905026299</cx:pt>
          <cx:pt idx="197">-0.0016190283205063001</cx:pt>
          <cx:pt idx="198">-0.0010917811024027801</cx:pt>
          <cx:pt idx="199">-0.0015742131715418251</cx:pt>
          <cx:pt idx="200">-0.0031795535277532</cx:pt>
          <cx:pt idx="201">-0.0046739353608279003</cx:pt>
          <cx:pt idx="202">-0.015741902808096325</cx:pt>
          <cx:pt idx="203">-0.019898944020664625</cx:pt>
          <cx:pt idx="204">-0.018260676466379151</cx:pt>
          <cx:pt idx="205">-0.0186486949622694</cx:pt>
          <cx:pt idx="206">-0.049635192504681749</cx:pt>
          <cx:pt idx="207">-0.033892877013770001</cx:pt>
          <cx:pt idx="208">-0.041646901449749252</cx:pt>
          <cx:pt idx="209">-0.026756315932809249</cx:pt>
          <cx:pt idx="210">0.0047613801864937501</cx:pt>
          <cx:pt idx="211">0.0093169915956168008</cx:pt>
          <cx:pt idx="212">0.0057523104452053249</cx:pt>
          <cx:pt idx="213">0.023792690353878727</cx:pt>
          <cx:pt idx="214">-0.00018112763228983724</cx:pt>
          <cx:pt idx="215">-0.023736125722917573</cx:pt>
          <cx:pt idx="216">-0.0073486268213636503</cx:pt>
          <cx:pt idx="217">0.013250509491850275</cx:pt>
          <cx:pt idx="218">0.020648190429993676</cx:pt>
          <cx:pt idx="219">0.022417910841972127</cx:pt>
          <cx:pt idx="220">0.012489926081920901</cx:pt>
          <cx:pt idx="221">-0.00050543372990316505</cx:pt>
          <cx:pt idx="222">0.0053070604015791247</cx:pt>
          <cx:pt idx="223">0.001861862952599295</cx:pt>
          <cx:pt idx="224">0.00058495704860482751</cx:pt>
          <cx:pt idx="225">-4.9036449728116499e-05</cx:pt>
          <cx:pt idx="226">0.00040047677449347248</cx:pt>
          <cx:pt idx="227">-0.0010371996018342974</cx:pt>
          <cx:pt idx="228">-0.0055090815204290747</cx:pt>
          <cx:pt idx="229">-0.0096410453189293005</cx:pt>
          <cx:pt idx="230">-0.018809529786288848</cx:pt>
          <cx:pt idx="231">-0.023236968713498025</cx:pt>
          <cx:pt idx="232">-0.020408164875611874</cx:pt>
          <cx:pt idx="233">-0.021979010101004198</cx:pt>
          <cx:pt idx="234">-0.051829160857468248</cx:pt>
          <cx:pt idx="235">-0.041786780072575497</cx:pt>
          <cx:pt idx="236">-0.031619098016051748</cx:pt>
          <cx:pt idx="237">-0.020233501530582652</cx:pt>
          <cx:pt idx="238">0.0043880100490714747</cx:pt>
          <cx:pt idx="239">0.028825786283321001</cx:pt>
          <cx:pt idx="240">0.02342183520279285</cx:pt>
          <cx:pt idx="241">0.021977118877082875</cx:pt>
          <cx:pt idx="242">-0.016377965816068075</cx:pt>
          <cx:pt idx="243">-0.033807208832072999</cx:pt>
          <cx:pt idx="244">-0.014707857640345224</cx:pt>
          <cx:pt idx="245">0.0012831546577357225</cx:pt>
          <cx:pt idx="246">0.0019080981378421049</cx:pt>
          <cx:pt idx="247">-0.0070665413861215002</cx:pt>
          <cx:pt idx="248">-0.0020927734060580201</cx:pt>
          <cx:pt idx="249">-0.0045533928969735751</cx:pt>
          <cx:pt idx="250">0.00043846447378131502</cx:pt>
          <cx:pt idx="251">-0.00030446462004074998</cx:pt>
          <cx:pt idx="252">-9.6879607075570998e-05</cx:pt>
          <cx:pt idx="253">-0.00037564673194016997</cx:pt>
          <cx:pt idx="254">6.8547703515709253e-06</cx:pt>
          <cx:pt idx="255">-0.0028496550523761498</cx:pt>
          <cx:pt idx="256">-0.0089086977851516244</cx:pt>
          <cx:pt idx="257">-0.015871517901095224</cx:pt>
          <cx:pt idx="258">-0.023989059821762498</cx:pt>
          <cx:pt idx="259">-0.021697412661567349</cx:pt>
          <cx:pt idx="260">-0.017348070035343176</cx:pt>
          <cx:pt idx="261">-0.025221723984746751</cx:pt>
          <cx:pt idx="262">-0.038773917770343003</cx:pt>
          <cx:pt idx="263">-0.03755227557538425</cx:pt>
          <cx:pt idx="264">0.00075403337476435245</cx:pt>
          <cx:pt idx="265">-0.0059044279856111754</cx:pt>
          <cx:pt idx="266">0.023499750636366449</cx:pt>
          <cx:pt idx="267">0.03353938190907875</cx:pt>
          <cx:pt idx="268">-0.0022143257843332373</cx:pt>
          <cx:pt idx="269">-0.017487339822048226</cx:pt>
          <cx:pt idx="270">-0.016837839193637023</cx:pt>
          <cx:pt idx="271">-0.0067184398669490001</cx:pt>
          <cx:pt idx="272">-0.0082639081860480246</cx:pt>
          <cx:pt idx="273">-0.022756008182778825</cx:pt>
          <cx:pt idx="274">-0.0229205966791542</cx:pt>
          <cx:pt idx="275">-0.015922582083417802</cx:pt>
          <cx:pt idx="276">-0.013051443513565726</cx:pt>
          <cx:pt idx="277">-0.011154996190914175</cx:pt>
          <cx:pt idx="278">-0.0010559578275561325</cx:pt>
          <cx:pt idx="279">-0.00025696522976106998</cx:pt>
          <cx:pt idx="280">4.5082932323834e-05</cx:pt>
          <cx:pt idx="281">-0.00031564433005685252</cx:pt>
          <cx:pt idx="282">-0.0010375117794930925</cx:pt>
          <cx:pt idx="283">-0.0053693773416693498</cx:pt>
          <cx:pt idx="284">-0.012447997502036874</cx:pt>
          <cx:pt idx="285">-0.023488468459934152</cx:pt>
          <cx:pt idx="286">-0.033416928588219499</cx:pt>
          <cx:pt idx="287">-0.011324211482048926</cx:pt>
          <cx:pt idx="288">-0.00255108108776805</cx:pt>
          <cx:pt idx="289">-0.0081962553213092496</cx:pt>
          <cx:pt idx="290">-0.039665657679422248</cx:pt>
          <cx:pt idx="291">-0.016901751711803276</cx:pt>
          <cx:pt idx="292">-0.0030643566129357749</cx:pt>
          <cx:pt idx="293">0.013264122749645524</cx:pt>
          <cx:pt idx="294">-0.0013238174065868</cx:pt>
          <cx:pt idx="295">0.0117814818912473</cx:pt>
          <cx:pt idx="296">-0.025477801465471999</cx:pt>
          <cx:pt idx="297">-0.014262118878655625</cx:pt>
          <cx:pt idx="298">-0.016558712560763651</cx:pt>
          <cx:pt idx="299">-0.019506603031334099</cx:pt>
          <cx:pt idx="300">-0.090896924452917305</cx:pt>
          <cx:pt idx="301">-0.16481803054159599</cx:pt>
          <cx:pt idx="302">-0.117913509516812</cx:pt>
          <cx:pt idx="303">-0.131473340609296</cx:pt>
          <cx:pt idx="304">-0.077454378016552305</cx:pt>
          <cx:pt idx="305">-0.035107582121837198</cx:pt>
          <cx:pt idx="306">-0.012754682034857299</cx:pt>
          <cx:pt idx="307">-0.00188077998381035</cx:pt>
          <cx:pt idx="308">-0.00059955348248100096</cx:pt>
          <cx:pt idx="309">-0.0024163280118508299</cx:pt>
          <cx:pt idx="310">-0.013324558882234201</cx:pt>
          <cx:pt idx="311">-0.032974317714377401</cx:pt>
          <cx:pt idx="312">-0.090331387784269704</cx:pt>
          <cx:pt idx="313">-0.106187625083963</cx:pt>
          <cx:pt idx="314">-0.083872433164135701</cx:pt>
          <cx:pt idx="315">-0.064751228250053597</cx:pt>
          <cx:pt idx="316">-0.0095782862031654706</cx:pt>
          <cx:pt idx="317">-0.035449266661541697</cx:pt>
          <cx:pt idx="318">-0.070339542916927497</cx:pt>
          <cx:pt idx="319">-0.036506296587922697</cx:pt>
          <cx:pt idx="320">0.086622362877439796</cx:pt>
          <cx:pt idx="321">-0.014776936791898799</cx:pt>
          <cx:pt idx="322">-0.10767363713005899</cx:pt>
          <cx:pt idx="323">-0.0928696019213235</cx:pt>
          <cx:pt idx="324">-0.023980446716996302</cx:pt>
          <cx:pt idx="325">0.027004580805673001</cx:pt>
          <cx:pt idx="326">-0.031456472677594098</cx:pt>
          <cx:pt idx="327">0.0166944307958873</cx:pt>
          <cx:pt idx="328">-0.116613227100814</cx:pt>
          <cx:pt idx="329">-0.14281195886166501</cx:pt>
          <cx:pt idx="330">-0.123378432163378</cx:pt>
          <cx:pt idx="331">-0.11070146920349901</cx:pt>
          <cx:pt idx="332">-0.104768761669948</cx:pt>
          <cx:pt idx="333">-0.060451190282598398</cx:pt>
          <cx:pt idx="334">-0.032872973096249897</cx:pt>
          <cx:pt idx="335">-0.0017478448516412199</cx:pt>
          <cx:pt idx="336">-0.000237237710333121</cx:pt>
          <cx:pt idx="337">-0.0015790960284396099</cx:pt>
          <cx:pt idx="338">-0.0079187778359853904</cx:pt>
          <cx:pt idx="339">-0.041175858561576101</cx:pt>
          <cx:pt idx="340">-0.091201488238911194</cx:pt>
          <cx:pt idx="341">-0.081580704157536099</cx:pt>
          <cx:pt idx="342">-0.059439760167598499</cx:pt>
          <cx:pt idx="343">-0.094875929540971696</cx:pt>
          <cx:pt idx="344">-0.0589260096710418</cx:pt>
          <cx:pt idx="345">-0.0395423585256926</cx:pt>
          <cx:pt idx="346">0.072199953595035601</cx:pt>
          <cx:pt idx="347">0.16797794890780299</cx:pt>
          <cx:pt idx="348">0.195952400934162</cx:pt>
          <cx:pt idx="349">0.042867622643826798</cx:pt>
          <cx:pt idx="350">0.041193384709718901</cx:pt>
          <cx:pt idx="351">-0.028931166693101099</cx:pt>
          <cx:pt idx="352">-0.037826305517569499</cx:pt>
          <cx:pt idx="353">0.0149541570085226</cx:pt>
          <cx:pt idx="354">0.093733779837060299</cx:pt>
          <cx:pt idx="355">0.035212615083468499</cx:pt>
          <cx:pt idx="356">-0.114943684198044</cx:pt>
          <cx:pt idx="357">-0.139797053163219</cx:pt>
          <cx:pt idx="358">-0.088517438572355001</cx:pt>
          <cx:pt idx="359">-0.095560320720500705</cx:pt>
          <cx:pt idx="360">-0.075576536725450602</cx:pt>
          <cx:pt idx="361">-0.053551956786381999</cx:pt>
          <cx:pt idx="362">-0.033871716624771897</cx:pt>
          <cx:pt idx="363">-0.00352762150019802</cx:pt>
          <cx:pt idx="364">-0.00060714042564507804</cx:pt>
          <cx:pt idx="365">0.000150059548889581</cx:pt>
          <cx:pt idx="366">-0.0074081446916080696</cx:pt>
          <cx:pt idx="367">-0.035076428683133203</cx:pt>
          <cx:pt idx="368">-0.0656002233909114</cx:pt>
          <cx:pt idx="369">-0.0550829808355194</cx:pt>
          <cx:pt idx="370">-0.0444548778551569</cx:pt>
          <cx:pt idx="371">-0.075022159886892606</cx:pt>
          <cx:pt idx="372">-0.026916335201800399</cx:pt>
          <cx:pt idx="373">0.0081405585527331292</cx:pt>
          <cx:pt idx="374">0.18889618797576599</cx:pt>
          <cx:pt idx="375">0.13294807824017599</cx:pt>
          <cx:pt idx="376">0.15720826389376399</cx:pt>
          <cx:pt idx="377">0.069583732095986103</cx:pt>
          <cx:pt idx="378">-0.019799351518567099</cx:pt>
          <cx:pt idx="379">-0.091429513440757601</cx:pt>
          <cx:pt idx="380">-0.019359964544724599</cx:pt>
          <cx:pt idx="381">0.14682019467684601</cx:pt>
          <cx:pt idx="382">0.114865320188182</cx:pt>
          <cx:pt idx="383">0.036985757698052298</cx:pt>
          <cx:pt idx="384">-0.059275668898543799</cx:pt>
          <cx:pt idx="385">-0.113556642257392</cx:pt>
          <cx:pt idx="386">-0.076579862048251401</cx:pt>
          <cx:pt idx="387">-0.081168435892115906</cx:pt>
          <cx:pt idx="388">-0.090300693614249999</cx:pt>
          <cx:pt idx="389">-0.066694563142166194</cx:pt>
          <cx:pt idx="390">-0.036021889988785902</cx:pt>
          <cx:pt idx="391">-0.0045220490883682999</cx:pt>
          <cx:pt idx="392">0.000215667717510462</cx:pt>
          <cx:pt idx="393">-0.000674173422960553</cx:pt>
          <cx:pt idx="394">-0.0036736422048493302</cx:pt>
          <cx:pt idx="395">-0.013630654353673499</cx:pt>
          <cx:pt idx="396">-0.031047983012091801</cx:pt>
          <cx:pt idx="397">-0.0193233154851436</cx:pt>
          <cx:pt idx="398">-0.067716073442209701</cx:pt>
          <cx:pt idx="399">-0.0122991511411355</cx:pt>
          <cx:pt idx="400">0.072082273272985595</cx:pt>
          <cx:pt idx="401">0.096457688206850398</cx:pt>
          <cx:pt idx="402">0.159454769106221</cx:pt>
          <cx:pt idx="403">0.14332846645279201</cx:pt>
          <cx:pt idx="404">0.10948907880914301</cx:pt>
          <cx:pt idx="405">0.066575218865655497</cx:pt>
          <cx:pt idx="406">-0.080026044948967701</cx:pt>
          <cx:pt idx="407">-0.089576457145189997</cx:pt>
          <cx:pt idx="408">0.030623301709746802</cx:pt>
          <cx:pt idx="409">0.18792455918584999</cx:pt>
          <cx:pt idx="410">0.099822866375694097</cx:pt>
          <cx:pt idx="411">0.070357030557903905</cx:pt>
          <cx:pt idx="412">0.0100371877411691</cx:pt>
          <cx:pt idx="413">-0.042800759574373202</cx:pt>
          <cx:pt idx="414">-0.070356917866004398</cx:pt>
          <cx:pt idx="415">-0.101642762395157</cx:pt>
          <cx:pt idx="416">-0.061982862313205898</cx:pt>
          <cx:pt idx="417">-0.035831963635674299</cx:pt>
          <cx:pt idx="418">-0.014569150856043</cx:pt>
          <cx:pt idx="419">-0.00053555960155557295</cx:pt>
          <cx:pt idx="420">-0.00102383498146239</cx:pt>
          <cx:pt idx="421">-0.00031078775656920098</cx:pt>
          <cx:pt idx="422">0.0015523392853753501</cx:pt>
          <cx:pt idx="423">0.0069473194353225597</cx:pt>
          <cx:pt idx="424">0.0085070633261763</cx:pt>
          <cx:pt idx="425">-0.052284439266368797</cx:pt>
          <cx:pt idx="426">-0.112909431564004</cx:pt>
          <cx:pt idx="427">0.016006381234108101</cx:pt>
          <cx:pt idx="428">0.083211714514218299</cx:pt>
          <cx:pt idx="429">0.112645943870422</cx:pt>
          <cx:pt idx="430">0.17448192855105199</cx:pt>
          <cx:pt idx="431">0.110035739404218</cx:pt>
          <cx:pt idx="432">0.141369486158334</cx:pt>
          <cx:pt idx="433">-0.033452188809172799</cx:pt>
          <cx:pt idx="434">-0.0695651656297957</cx:pt>
          <cx:pt idx="435">-0.046114522065261801</cx:pt>
          <cx:pt idx="436">0.10874420269631301</cx:pt>
          <cx:pt idx="437">0.24966708428340401</cx:pt>
          <cx:pt idx="438">0.13443024110922899</cx:pt>
          <cx:pt idx="439">0.075228235632192594</cx:pt>
          <cx:pt idx="440">0.018840259765818799</cx:pt>
          <cx:pt idx="441">0.0083274763627217696</cx:pt>
          <cx:pt idx="442">-0.032491120345298601</cx:pt>
          <cx:pt idx="443">-0.051612146300619603</cx:pt>
          <cx:pt idx="444">-0.0452263228216052</cx:pt>
          <cx:pt idx="445">-0.021170385760586</cx:pt>
          <cx:pt idx="446">-0.010378207665239701</cx:pt>
          <cx:pt idx="447">0.00111561268987516</cx:pt>
          <cx:pt idx="448">0.00062294532768709097</cx:pt>
          <cx:pt idx="449">-0.00043975371431798299</cx:pt>
          <cx:pt idx="450">0.00050775183309879305</cx:pt>
          <cx:pt idx="451">0.0057921767635626901</cx:pt>
          <cx:pt idx="452">-0.0086082200958960894</cx:pt>
          <cx:pt idx="453">-0.041965509269914901</cx:pt>
          <cx:pt idx="454">-0.13567322942351201</cx:pt>
          <cx:pt idx="455">-0.028992177944823502</cx:pt>
          <cx:pt idx="456">0.049865404668860698</cx:pt>
          <cx:pt idx="457">0.061259344559310001</cx:pt>
          <cx:pt idx="458">0.113690705343307</cx:pt>
          <cx:pt idx="459">0.19051610307639799</cx:pt>
          <cx:pt idx="460">0.171730872923406</cx:pt>
          <cx:pt idx="461">0.013306830748863199</cx:pt>
          <cx:pt idx="462">-0.054597479435425297</cx:pt>
          <cx:pt idx="463">0.039880066157576201</cx:pt>
          <cx:pt idx="464">0.19976591478494399</cx:pt>
          <cx:pt idx="465">0.24403828424573801</cx:pt>
          <cx:pt idx="466">0.070311373358256907</cx:pt>
          <cx:pt idx="467">0.076451035091247496</cx:pt>
          <cx:pt idx="468">0.034257143017858302</cx:pt>
          <cx:pt idx="469">-0.00113604055904065</cx:pt>
          <cx:pt idx="470">-0.047735987653927801</cx:pt>
          <cx:pt idx="471">-0.051694187098937798</cx:pt>
          <cx:pt idx="472">-0.041055109768748398</cx:pt>
          <cx:pt idx="473">-0.018520749847677299</cx:pt>
          <cx:pt idx="474">-0.0074423769964977399</cx:pt>
          <cx:pt idx="475">-0.00053959427449914695</cx:pt>
          <cx:pt idx="476">-0.00042668827242509799</cx:pt>
          <cx:pt idx="477">0.000371375987123956</cx:pt>
          <cx:pt idx="478">0.0046105691230810802</cx:pt>
          <cx:pt idx="479">0.0016140665327053899</cx:pt>
          <cx:pt idx="480">0.012055197450058</cx:pt>
          <cx:pt idx="481">-0.017980215559992001</cx:pt>
          <cx:pt idx="482">-0.117580644264309</cx:pt>
          <cx:pt idx="483">-0.065386173294041394</cx:pt>
          <cx:pt idx="484">-0.0044472915682054297</cx:pt>
          <cx:pt idx="485">0.076890575223142799</cx:pt>
          <cx:pt idx="486">0.13712814325612899</cx:pt>
          <cx:pt idx="487">0.084002780142156702</cx:pt>
          <cx:pt idx="488">0.054703124778464902</cx:pt>
          <cx:pt idx="489">0.020369548401231299</cx:pt>
          <cx:pt idx="490">0.013564769439644299</cx:pt>
          <cx:pt idx="491">0.087653739197380301</cx:pt>
          <cx:pt idx="492">0.170547892259373</cx:pt>
          <cx:pt idx="493">0.12085396719616499</cx:pt>
          <cx:pt idx="494">0.075561816247606398</cx:pt>
          <cx:pt idx="495">0.062619147990258098</cx:pt>
          <cx:pt idx="496">-0.027449133096744401</cx:pt>
          <cx:pt idx="497">-0.0305802451786828</cx:pt>
          <cx:pt idx="498">-0.048458905603342699</cx:pt>
          <cx:pt idx="499">-0.024422181079699502</cx:pt>
          <cx:pt idx="500">-0.032980903249408097</cx:pt>
          <cx:pt idx="501">-0.034842616241740398</cx:pt>
          <cx:pt idx="502">-0.00831714542043001</cx:pt>
          <cx:pt idx="503">-0.00051085310579244395</cx:pt>
          <cx:pt idx="504">-0.00054605500958182702</cx:pt>
          <cx:pt idx="505">1.2377253827651901e-05</cx:pt>
          <cx:pt idx="506">0.0010663528587178299</cx:pt>
          <cx:pt idx="507">-0.0022036536258258502</cx:pt>
          <cx:pt idx="508">0.0041806443268572304</cx:pt>
          <cx:pt idx="509">0.00292597881458321</cx:pt>
          <cx:pt idx="510">-0.068787022792253794</cx:pt>
          <cx:pt idx="511">-0.088164548597429504</cx:pt>
          <cx:pt idx="512">-0.037523943103304098</cx:pt>
          <cx:pt idx="513">0.00137901970387978</cx:pt>
          <cx:pt idx="514">-0.0189594791778178</cx:pt>
          <cx:pt idx="515">0.0097804233560036206</cx:pt>
          <cx:pt idx="516">-0.0052773697838771304</cx:pt>
          <cx:pt idx="517">-0.0074446689946440197</cx:pt>
          <cx:pt idx="518">0.065296280352249395</cx:pt>
          <cx:pt idx="519">0.076426353443894507</cx:pt>
          <cx:pt idx="520">0.109926367854513</cx:pt>
          <cx:pt idx="521">-0.00153815895356353</cx:pt>
          <cx:pt idx="522">-0.026823236402194701</cx:pt>
          <cx:pt idx="523">-0.0013089338470858301</cx:pt>
          <cx:pt idx="524">-0.077068181802596794</cx:pt>
          <cx:pt idx="525">-0.077169160810594703</cx:pt>
          <cx:pt idx="526">-0.098425360957700894</cx:pt>
          <cx:pt idx="527">-0.031575215381370501</cx:pt>
          <cx:pt idx="528">-0.035448825415299597</cx:pt>
          <cx:pt idx="529">-0.032017210245103699</cx:pt>
          <cx:pt idx="530">-0.00205137284164803</cx:pt>
          <cx:pt idx="531">-0.000267542486167647</cx:pt>
          <cx:pt idx="532">0.00078495842458497296</cx:pt>
          <cx:pt idx="533">-0.0026480600757411601</cx:pt>
          <cx:pt idx="534">-0.0029487579230828799</cx:pt>
          <cx:pt idx="535">-0.0093574672786865994</cx:pt>
          <cx:pt idx="536">-0.0066074340673490202</cx:pt>
          <cx:pt idx="537">-0.0154974004074974</cx:pt>
          <cx:pt idx="538">-0.028357332870521099</cx:pt>
          <cx:pt idx="539">-0.059078093227757297</cx:pt>
          <cx:pt idx="540">-0.054590135889334201</cx:pt>
          <cx:pt idx="541">-0.063954072841794302</cx:pt>
          <cx:pt idx="542">-0.057501966153967403</cx:pt>
          <cx:pt idx="543">0.023433840869490401</cx:pt>
          <cx:pt idx="544">0.019240196316162399</cx:pt>
          <cx:pt idx="545">-0.077936642196207107</cx:pt>
          <cx:pt idx="546">0.0350168718258978</cx:pt>
          <cx:pt idx="547">0.042935909815835997</cx:pt>
          <cx:pt idx="548">0.034195849096572299</cx:pt>
          <cx:pt idx="549">-0.0824656077822674</cx:pt>
          <cx:pt idx="550">-0.036504860991701603</cx:pt>
          <cx:pt idx="551">-0.012906642393639801</cx:pt>
          <cx:pt idx="552">-0.036654243595256097</cx:pt>
          <cx:pt idx="553">-0.040345622265739602</cx:pt>
          <cx:pt idx="554">-0.073754438337273895</cx:pt>
          <cx:pt idx="555">-0.028184928756677399</cx:pt>
          <cx:pt idx="556">-0.019215146310955399</cx:pt>
          <cx:pt idx="557">-0.020780498651939601</cx:pt>
          <cx:pt idx="558">-0.00079808913858564099</cx:pt>
          <cx:pt idx="559">0.00029883673346466902</cx:pt>
          <cx:pt idx="560">-0.00041643985310832801</cx:pt>
          <cx:pt idx="561">0.00029125506050416302</cx:pt>
          <cx:pt idx="562">-0.0028101715679841699</cx:pt>
          <cx:pt idx="563">-0.020545871276381699</cx:pt>
          <cx:pt idx="564">-0.040852277303250799</cx:pt>
          <cx:pt idx="565">-0.062598456492029206</cx:pt>
          <cx:pt idx="566">-0.016545052434243</cx:pt>
          <cx:pt idx="567">-0.0081882457216846793</cx:pt>
          <cx:pt idx="568">-0.047277266918446303</cx:pt>
          <cx:pt idx="569">-0.024880178866364899</cx:pt>
          <cx:pt idx="570">-0.0096616434666857102</cx:pt>
          <cx:pt idx="571">0.0091592438186679902</cx:pt>
          <cx:pt idx="572">-0.034306387068333798</cx:pt>
          <cx:pt idx="573">-0.061239711902198901</cx:pt>
          <cx:pt idx="574">-0.0013251257502702499</cx:pt>
          <cx:pt idx="575">-0.049676424203813602</cx:pt>
          <cx:pt idx="576">0.026521179652828599</cx:pt>
          <cx:pt idx="577">-0.0904094758877</cx:pt>
          <cx:pt idx="578">-0.070617628184670406</cx:pt>
          <cx:pt idx="579">-0.043507538487711703</cx:pt>
          <cx:pt idx="580">-0.049572087846991499</cx:pt>
          <cx:pt idx="581">-0.056655811434845799</cx:pt>
          <cx:pt idx="582">-0.060533140700062701</cx:pt>
          <cx:pt idx="583">-0.023982433818715499</cx:pt>
          <cx:pt idx="584">-0.0146458507266013</cx:pt>
          <cx:pt idx="585">-0.0079863535525060807</cx:pt>
          <cx:pt idx="586">-0.0011675740584392101</cx:pt>
          <cx:pt idx="587">-0.0010208374909731501</cx:pt>
          <cx:pt idx="588">0.000217956226116975</cx:pt>
          <cx:pt idx="589">-0.00027619994490456603</cx:pt>
          <cx:pt idx="590">-0.0040574997227083697</cx:pt>
          <cx:pt idx="591">-0.0143263949776564</cx:pt>
          <cx:pt idx="592">-0.044400832217867399</cx:pt>
          <cx:pt idx="593">-0.0050449540742770003</cx:pt>
          <cx:pt idx="594">-0.014978412639653599</cx:pt>
          <cx:pt idx="595">-0.035462669509854897</cx:pt>
          <cx:pt idx="596">-0.033232637856444897</cx:pt>
          <cx:pt idx="597">-0.057525875690432</cx:pt>
          <cx:pt idx="598">-0.037349210794505698</cx:pt>
          <cx:pt idx="599">-0.074708857138596499</cx:pt>
          <cx:pt idx="600">-0.038996789064039299</cx:pt>
          <cx:pt idx="601">-0.046311418384295103</cx:pt>
          <cx:pt idx="602">-0.017587751843054601</cx:pt>
          <cx:pt idx="603">-0.048045798559699503</cx:pt>
          <cx:pt idx="604">0.0079346926235</cx:pt>
          <cx:pt idx="605">-0.024991884474397701</cx:pt>
          <cx:pt idx="606">-0.046123237139561603</cx:pt>
          <cx:pt idx="607">-0.0134373744643594</cx:pt>
          <cx:pt idx="608">0.0044085770520825296</cx:pt>
          <cx:pt idx="609">-0.028008107551790201</cx:pt>
          <cx:pt idx="610">-0.0103251367034056</cx:pt>
          <cx:pt idx="611">-0.00859910537901213</cx:pt>
          <cx:pt idx="612">-0.0095438543612050702</cx:pt>
          <cx:pt idx="613">-0.00099113264757250109</cx:pt>
          <cx:pt idx="614">0.0046562437552842197</cx:pt>
          <cx:pt idx="615">0.00073643751970580904</cx:pt>
          <cx:pt idx="616">0.00032741095518629002</cx:pt>
          <cx:pt idx="617">5.5213933831331599e-05</cx:pt>
          <cx:pt idx="618">-0.0013586172920227299</cx:pt>
          <cx:pt idx="619">-0.0044809402521507101</cx:pt>
          <cx:pt idx="620">-0.0332659271741527</cx:pt>
          <cx:pt idx="621">-0.048625671555839897</cx:pt>
          <cx:pt idx="622">-0.012647442826289899</cx:pt>
          <cx:pt idx="623">-0.034360993764333297</cx:pt>
          <cx:pt idx="624">-0.063443820686921101</cx:pt>
          <cx:pt idx="625">-0.091193395804854804</cx:pt>
          <cx:pt idx="626">-0.0030698892979289798</cx:pt>
          <cx:pt idx="627">-0.090048620051420294</cx:pt>
          <cx:pt idx="628">-0.065895106376546594</cx:pt>
          <cx:pt idx="629">-0.15120973509965299</cx:pt>
          <cx:pt idx="630">-0.104912501496326</cx:pt>
          <cx:pt idx="631">-0.033584750542745498</cx:pt>
          <cx:pt idx="632">0.0601696492035197</cx:pt>
          <cx:pt idx="633">-0.0137423203087037</cx:pt>
          <cx:pt idx="634">-0.017474694281139899</cx:pt>
          <cx:pt idx="635">0.037195778105270597</cx:pt>
          <cx:pt idx="636">0.0042983890859364503</cx:pt>
          <cx:pt idx="637">0.029311490958094599</cx:pt>
          <cx:pt idx="638">-0.0026764642715382701</cx:pt>
          <cx:pt idx="639">-0.0053595452186854199</cx:pt>
          <cx:pt idx="640">-0.0021915634237998998</cx:pt>
          <cx:pt idx="641">0.0022954024567727899</cx:pt>
          <cx:pt idx="642">0.00027043378236749798</cx:pt>
          <cx:pt idx="643">0.00030630045629356301</cx:pt>
          <cx:pt idx="644">0.00016083041950232699</cx:pt>
          <cx:pt idx="645">0.00026904200519004999</cx:pt>
          <cx:pt idx="646">-0.00061675030914421696</cx:pt>
          <cx:pt idx="647">-0.00156792719839313</cx:pt>
          <cx:pt idx="648">-0.010020728604378699</cx:pt>
          <cx:pt idx="649">-0.042212076514462099</cx:pt>
          <cx:pt idx="650">-0.014455199387698001</cx:pt>
          <cx:pt idx="651">0.0043661187347976797</cx:pt>
          <cx:pt idx="652">-0.0037152655520567499</cx:pt>
          <cx:pt idx="653">-0.038155894055967997</cx:pt>
          <cx:pt idx="654">-0.037212851381554703</cx:pt>
          <cx:pt idx="655">-0.077377488476641998</cx:pt>
          <cx:pt idx="656">-0.062868581697005904</cx:pt>
          <cx:pt idx="657">-0.076479418547842806</cx:pt>
          <cx:pt idx="658">0.0268603323167282</cx:pt>
          <cx:pt idx="659">0.029199140187080499</cx:pt>
          <cx:pt idx="660">0.00378805199053213</cx:pt>
          <cx:pt idx="661">0.0100111214077481</cx:pt>
          <cx:pt idx="662">0.022741217058167</cx:pt>
          <cx:pt idx="663">0.028204880583548201</cx:pt>
          <cx:pt idx="664">0.014154672217829499</cx:pt>
          <cx:pt idx="665">0.030095691729129199</cx:pt>
          <cx:pt idx="666">0.0031717758721230499</cx:pt>
          <cx:pt idx="667">0.0063482907230670302</cx:pt>
          <cx:pt idx="668">-0.00181722242461668</cx:pt>
          <cx:pt idx="669">0.0021989863629045701</cx:pt>
          <cx:pt idx="670">0.000696014065286225</cx:pt>
          <cx:pt idx="671">-0.00058742554704223902</cx:pt>
          <cx:pt idx="672">-5.3239909021254198e-06</cx:pt>
          <cx:pt idx="673">-0.00049591070817996499</cx:pt>
          <cx:pt idx="674">-0.00041162872038276802</cx:pt>
          <cx:pt idx="675">-0.0018338018081781599</cx:pt>
          <cx:pt idx="676">-0.00073261818555914301</cx:pt>
          <cx:pt idx="677">-0.0024681813080079601</cx:pt>
          <cx:pt idx="678">-0.0082564153402099501</cx:pt>
          <cx:pt idx="679">-0.0101458342434663</cx:pt>
          <cx:pt idx="680">-0.0355390381141674</cx:pt>
          <cx:pt idx="681">-0.049225386415744601</cx:pt>
          <cx:pt idx="682">-0.105910031692939</cx:pt>
          <cx:pt idx="683">-0.066389487437352304</cx:pt>
          <cx:pt idx="684">-0.027198997779985901</cx:pt>
          <cx:pt idx="685">0.0101356183344011</cx:pt>
          <cx:pt idx="686">0.022266401115215401</cx:pt>
          <cx:pt idx="687">-0.0057092043997207702</cx:pt>
          <cx:pt idx="688">0.0131620401022963</cx:pt>
          <cx:pt idx="689">0.0295991727271494</cx:pt>
          <cx:pt idx="690">0.052753869052926103</cx:pt>
          <cx:pt idx="691">0.022752141928101099</cx:pt>
          <cx:pt idx="692">0.025105768650594499</cx:pt>
          <cx:pt idx="693">0.00142702741048362</cx:pt>
          <cx:pt idx="694">0.00053327687290835298</cx:pt>
          <cx:pt idx="695">-0.00118050637995894</cx:pt>
          <cx:pt idx="696">-0.0011278929654217401</cx:pt>
          <cx:pt idx="697">0.0015036485435366499</cx:pt>
          <cx:pt idx="698">-0.00047979262263079099</cx:pt>
          <cx:pt idx="699">3.6635364447292099e-05</cx:pt>
          <cx:pt idx="700">0.000410733165862043</cx:pt>
          <cx:pt idx="701">0.000533209551681914</cx:pt>
          <cx:pt idx="702">-0.000147026788948807</cx:pt>
          <cx:pt idx="703">-0.00013355240054237799</cx:pt>
          <cx:pt idx="704">0.0014827163499219001</cx:pt>
          <cx:pt idx="705">0.0044898752748007299</cx:pt>
          <cx:pt idx="706">0.0060302792715880996</cx:pt>
          <cx:pt idx="707">0.019019808607663499</cx:pt>
          <cx:pt idx="708">0.0157965237483579</cx:pt>
          <cx:pt idx="709">-0.00076376829663136298</cx:pt>
          <cx:pt idx="710">-0.014472878387127901</cx:pt>
          <cx:pt idx="711">-0.00194243554256802</cx:pt>
          <cx:pt idx="712">-0.049756458610881599</cx:pt>
          <cx:pt idx="713">-0.025122245341449901</cx:pt>
          <cx:pt idx="714">-0.0284626922821292</cx:pt>
          <cx:pt idx="715">-0.039674680701844399</cx:pt>
          <cx:pt idx="716">-0.046469274104568997</cx:pt>
          <cx:pt idx="717">-0.020003881561031899</cx:pt>
          <cx:pt idx="718">0.0082781436583027092</cx:pt>
          <cx:pt idx="719">-0.026700606863536001</cx:pt>
          <cx:pt idx="720">-0.020789048042351901</cx:pt>
          <cx:pt idx="721">-0.0072714094730055301</cx:pt>
          <cx:pt idx="722">0.00171230634234107</cx:pt>
          <cx:pt idx="723">0.00175722150831866</cx:pt>
          <cx:pt idx="724">-0.00123605186499579</cx:pt>
          <cx:pt idx="725">0.00157636983727174</cx:pt>
          <cx:pt idx="726">-0.00022455712433062</cx:pt>
          <cx:pt idx="727">-0.000213553076521145</cx:pt>
          <cx:pt idx="728">-0.00012231797474886001</cx:pt>
          <cx:pt idx="729">6.4726716599862596e-05</cx:pt>
          <cx:pt idx="730">-0.00022579417096078001</cx:pt>
          <cx:pt idx="731">0.00040691344739050801</cx:pt>
          <cx:pt idx="732">0.0035319635746912099</cx:pt>
          <cx:pt idx="733">0.0029551660023758898</cx:pt>
          <cx:pt idx="734">0.0097115185963129701</cx:pt>
          <cx:pt idx="735">0.0150456979686747</cx:pt>
          <cx:pt idx="736">0.0030491777594299301</cx:pt>
          <cx:pt idx="737">-0.0042007959921196896</cx:pt>
          <cx:pt idx="738">0.0060493660993779699</cx:pt>
          <cx:pt idx="739">0.012753721443889501</cx:pt>
          <cx:pt idx="740">0.0152485384337336</cx:pt>
          <cx:pt idx="741">0.0026560887405745102</cx:pt>
          <cx:pt idx="742">-0.011788392699193</cx:pt>
          <cx:pt idx="743">-0.0064122759858627996</cx:pt>
          <cx:pt idx="744">-0.012496199088271801</cx:pt>
          <cx:pt idx="745">-0.034684471018299301</cx:pt>
          <cx:pt idx="746">-0.010852579549965101</cx:pt>
          <cx:pt idx="747">-0.0117668675757602</cx:pt>
          <cx:pt idx="748">-0.0107296700108658</cx:pt>
          <cx:pt idx="749">-0.0090666151784543608</cx:pt>
          <cx:pt idx="750">-0.0038932811354631999</cx:pt>
          <cx:pt idx="751">-0.000340349989657985</cx:pt>
          <cx:pt idx="752">7.6655851686862098e-05</cx:pt>
          <cx:pt idx="753">-4.0074062122382497e-05</cx:pt>
          <cx:pt idx="754">9.4538493481936401e-06</cx:pt>
          <cx:pt idx="755">8.8212612912038995e-05</cx:pt>
          <cx:pt idx="756">-9.8240244482380393e-05</cx:pt>
          <cx:pt idx="757">-4.5120180603720999e-05</cx:pt>
          <cx:pt idx="758">0.00036140824149998198</cx:pt>
          <cx:pt idx="759">6.5145413245171197e-05</cx:pt>
          <cx:pt idx="760">0.00080824852444780096</cx:pt>
          <cx:pt idx="761">0.00047397581207650903</cx:pt>
          <cx:pt idx="762">-0.00141904006166716</cx:pt>
          <cx:pt idx="763">-0.00186467733820918</cx:pt>
          <cx:pt idx="764">-0.0027320597719404198</cx:pt>
          <cx:pt idx="765">-0.00145490702322522</cx:pt>
          <cx:pt idx="766">-0.0031094277068251402</cx:pt>
          <cx:pt idx="767">-0.00186961587417286</cx:pt>
          <cx:pt idx="768">-0.00120698500495918</cx:pt>
          <cx:pt idx="769">-0.0058787845227196399</cx:pt>
          <cx:pt idx="770">-4.1233738920835499e-05</cx:pt>
          <cx:pt idx="771">0.00028229941296606999</cx:pt>
          <cx:pt idx="772">-0.0050758076555235798</cx:pt>
          <cx:pt idx="773">-0.0055601303895041997</cx:pt>
          <cx:pt idx="774">-0.00294939934468629</cx:pt>
          <cx:pt idx="775">-0.0023191841500637901</cx:pt>
          <cx:pt idx="776">-0.00026948824678925003</cx:pt>
          <cx:pt idx="777">-0.0028335213948174199</cx:pt>
          <cx:pt idx="778">-0.0022929457266717798</cx:pt>
          <cx:pt idx="779">0.000672998360863498</cx:pt>
          <cx:pt idx="780">-0.000130492874764503</cx:pt>
          <cx:pt idx="781">-2.4697750505729599e-05</cx:pt>
          <cx:pt idx="782">-0.00085587396526579801</cx:pt>
          <cx:pt idx="783">0.00063943746689446696</cx:pt>
          <cx:pt idx="784">-0.0015742131715418251</cx:pt>
          <cx:pt idx="785">-0.0031795535277532</cx:pt>
          <cx:pt idx="786">-0.0046739353608279003</cx:pt>
          <cx:pt idx="787">-0.015741902808096325</cx:pt>
          <cx:pt idx="788">-0.019898944020664625</cx:pt>
          <cx:pt idx="789">-0.018260676466379151</cx:pt>
          <cx:pt idx="790">-0.0186486949622694</cx:pt>
          <cx:pt idx="791">-0.049635192504681749</cx:pt>
          <cx:pt idx="792">-0.033892877013770001</cx:pt>
          <cx:pt idx="793">-0.041646901449749252</cx:pt>
          <cx:pt idx="794">-0.026756315932809249</cx:pt>
          <cx:pt idx="795">0.0047613801864937501</cx:pt>
          <cx:pt idx="796">0.0093169915956168008</cx:pt>
          <cx:pt idx="797">0.0057523104452053249</cx:pt>
          <cx:pt idx="798">0.023792690353878727</cx:pt>
          <cx:pt idx="799">-0.00018112763228983724</cx:pt>
          <cx:pt idx="800">-0.023736125722917573</cx:pt>
          <cx:pt idx="801">-0.0073486268213636503</cx:pt>
          <cx:pt idx="802">0.013250509491850275</cx:pt>
          <cx:pt idx="803">0.020648190429993676</cx:pt>
          <cx:pt idx="804">0.022417910841972127</cx:pt>
          <cx:pt idx="805">0.012489926081920901</cx:pt>
          <cx:pt idx="806">-0.00050543372990316505</cx:pt>
          <cx:pt idx="807">0.0053070604015791247</cx:pt>
          <cx:pt idx="808">0.001861862952599295</cx:pt>
          <cx:pt idx="809">0.00058495704860482751</cx:pt>
          <cx:pt idx="810">-4.9036449728116499e-05</cx:pt>
          <cx:pt idx="811">0.00040047677449347248</cx:pt>
          <cx:pt idx="812">-0.0010371996018342974</cx:pt>
          <cx:pt idx="813">-0.0055090815204290747</cx:pt>
          <cx:pt idx="814">-0.0096410453189293005</cx:pt>
          <cx:pt idx="815">-0.018809529786288848</cx:pt>
          <cx:pt idx="816">-0.023236968713498025</cx:pt>
          <cx:pt idx="817">-0.020408164875611874</cx:pt>
          <cx:pt idx="818">-0.021979010101004198</cx:pt>
          <cx:pt idx="819">-0.051829160857468248</cx:pt>
          <cx:pt idx="820">-0.041786780072575497</cx:pt>
          <cx:pt idx="821">-0.031619098016051748</cx:pt>
          <cx:pt idx="822">-0.020233501530582652</cx:pt>
          <cx:pt idx="823">0.0043880100490714747</cx:pt>
          <cx:pt idx="824">0.028825786283321001</cx:pt>
          <cx:pt idx="825">0.02342183520279285</cx:pt>
          <cx:pt idx="826">0.021977118877082875</cx:pt>
          <cx:pt idx="827">-0.016377965816068075</cx:pt>
          <cx:pt idx="828">-0.033807208832072999</cx:pt>
          <cx:pt idx="829">-0.014707857640345224</cx:pt>
          <cx:pt idx="830">0.0012831546577357225</cx:pt>
          <cx:pt idx="831">0.0019080981378421049</cx:pt>
          <cx:pt idx="832">-0.0070665413861215002</cx:pt>
          <cx:pt idx="833">-0.0020927734060580201</cx:pt>
          <cx:pt idx="834">-0.0045533928969735751</cx:pt>
          <cx:pt idx="835">0.00043846447378131502</cx:pt>
          <cx:pt idx="836">-0.00030446462004074998</cx:pt>
          <cx:pt idx="837">-9.6879607075570998e-05</cx:pt>
          <cx:pt idx="838">-0.00037564673194016997</cx:pt>
          <cx:pt idx="839">6.8547703515709253e-06</cx:pt>
          <cx:pt idx="840">-0.0028496550523761498</cx:pt>
          <cx:pt idx="841">-0.0089086977851516244</cx:pt>
          <cx:pt idx="842">-0.015871517901095224</cx:pt>
          <cx:pt idx="843">-0.023989059821762498</cx:pt>
          <cx:pt idx="844">-0.021697412661567349</cx:pt>
          <cx:pt idx="845">-0.017348070035343176</cx:pt>
          <cx:pt idx="846">-0.025221723984746751</cx:pt>
          <cx:pt idx="847">-0.038773917770343003</cx:pt>
          <cx:pt idx="848">-0.03755227557538425</cx:pt>
          <cx:pt idx="849">0.00075403337476435245</cx:pt>
          <cx:pt idx="850">-0.0059044279856111754</cx:pt>
          <cx:pt idx="851">0.023499750636366449</cx:pt>
          <cx:pt idx="852">0.03353938190907875</cx:pt>
          <cx:pt idx="853">-0.0022143257843332373</cx:pt>
          <cx:pt idx="854">-0.017487339822048226</cx:pt>
          <cx:pt idx="855">-0.016837839193637023</cx:pt>
          <cx:pt idx="856">-0.0067184398669490001</cx:pt>
          <cx:pt idx="857">-0.0082639081860480246</cx:pt>
          <cx:pt idx="858">-0.022756008182778825</cx:pt>
          <cx:pt idx="859">-0.0229205966791542</cx:pt>
          <cx:pt idx="860">-0.015922582083417802</cx:pt>
          <cx:pt idx="861">-0.013051443513565726</cx:pt>
          <cx:pt idx="862">-0.011154996190914175</cx:pt>
          <cx:pt idx="863">-0.0010559578275561325</cx:pt>
          <cx:pt idx="864">-0.00025696522976106998</cx:pt>
          <cx:pt idx="865">4.5082932323834e-05</cx:pt>
          <cx:pt idx="866">-0.00031564433005685252</cx:pt>
          <cx:pt idx="867">-0.0010375117794930925</cx:pt>
          <cx:pt idx="868">-0.0053693773416693498</cx:pt>
          <cx:pt idx="869">-0.012447997502036874</cx:pt>
          <cx:pt idx="870">-0.023488468459934152</cx:pt>
          <cx:pt idx="871">-0.033416928588219499</cx:pt>
          <cx:pt idx="872">-0.011324211482048926</cx:pt>
          <cx:pt idx="873">-0.00255108108776805</cx:pt>
          <cx:pt idx="874">-0.0081962553213092496</cx:pt>
          <cx:pt idx="875">-0.039665657679422248</cx:pt>
          <cx:pt idx="876">-0.016901751711803276</cx:pt>
          <cx:pt idx="877">-0.0030643566129357749</cx:pt>
          <cx:pt idx="878">0.013264122749645524</cx:pt>
          <cx:pt idx="879">-0.0013238174065868</cx:pt>
          <cx:pt idx="880">0.0117814818912473</cx:pt>
          <cx:pt idx="881">-0.025477801465471999</cx:pt>
          <cx:pt idx="882">-0.014262118878655625</cx:pt>
          <cx:pt idx="883">-0.016558712560763651</cx:pt>
          <cx:pt idx="884">-0.0015742131715418251</cx:pt>
          <cx:pt idx="885">-0.0031795535277532</cx:pt>
          <cx:pt idx="886">-0.0046739353608279003</cx:pt>
          <cx:pt idx="887">-0.015741902808096325</cx:pt>
          <cx:pt idx="888">-0.019898944020664625</cx:pt>
          <cx:pt idx="889">-0.018260676466379151</cx:pt>
          <cx:pt idx="890">-0.0186486949622694</cx:pt>
          <cx:pt idx="891">-0.049635192504681749</cx:pt>
          <cx:pt idx="892">-0.033892877013770001</cx:pt>
          <cx:pt idx="893">-0.041646901449749252</cx:pt>
          <cx:pt idx="894">-0.026756315932809249</cx:pt>
          <cx:pt idx="895">0.0047613801864937501</cx:pt>
          <cx:pt idx="896">0.0093169915956168008</cx:pt>
          <cx:pt idx="897">0.0057523104452053249</cx:pt>
          <cx:pt idx="898">0.023792690353878727</cx:pt>
          <cx:pt idx="899">-0.00018112763228983724</cx:pt>
          <cx:pt idx="900">-0.023736125722917573</cx:pt>
          <cx:pt idx="901">-0.0073486268213636503</cx:pt>
          <cx:pt idx="902">0.013250509491850275</cx:pt>
          <cx:pt idx="903">0.020648190429993676</cx:pt>
          <cx:pt idx="904">0.022417910841972127</cx:pt>
          <cx:pt idx="905">0.012489926081920901</cx:pt>
          <cx:pt idx="906">-0.00050543372990316505</cx:pt>
          <cx:pt idx="907">0.0053070604015791247</cx:pt>
          <cx:pt idx="908">0.001861862952599295</cx:pt>
          <cx:pt idx="909">0.00058495704860482751</cx:pt>
          <cx:pt idx="910">-4.9036449728116499e-05</cx:pt>
          <cx:pt idx="911">0.00040047677449347248</cx:pt>
          <cx:pt idx="912">-0.0010371996018342974</cx:pt>
          <cx:pt idx="913">-0.0055090815204290747</cx:pt>
          <cx:pt idx="914">-0.0096410453189293005</cx:pt>
          <cx:pt idx="915">-0.018809529786288848</cx:pt>
          <cx:pt idx="916">-0.023236968713498025</cx:pt>
          <cx:pt idx="917">-0.020408164875611874</cx:pt>
          <cx:pt idx="918">-0.021979010101004198</cx:pt>
          <cx:pt idx="919">-0.051829160857468248</cx:pt>
          <cx:pt idx="920">-0.041786780072575497</cx:pt>
          <cx:pt idx="921">-0.031619098016051748</cx:pt>
          <cx:pt idx="922">-0.020233501530582652</cx:pt>
          <cx:pt idx="923">0.0043880100490714747</cx:pt>
          <cx:pt idx="924">0.028825786283321001</cx:pt>
          <cx:pt idx="925">0.02342183520279285</cx:pt>
          <cx:pt idx="926">0.021977118877082875</cx:pt>
          <cx:pt idx="927">-0.016377965816068075</cx:pt>
          <cx:pt idx="928">-0.033807208832072999</cx:pt>
          <cx:pt idx="929">-0.014707857640345224</cx:pt>
          <cx:pt idx="930">0.0012831546577357225</cx:pt>
          <cx:pt idx="931">0.0019080981378421049</cx:pt>
          <cx:pt idx="932">-0.0070665413861215002</cx:pt>
          <cx:pt idx="933">-0.0020927734060580201</cx:pt>
          <cx:pt idx="934">-0.0045533928969735751</cx:pt>
          <cx:pt idx="935">0.00043846447378131502</cx:pt>
          <cx:pt idx="936">-0.00030446462004074998</cx:pt>
          <cx:pt idx="937">-9.6879607075570998e-05</cx:pt>
          <cx:pt idx="938">-0.00037564673194016997</cx:pt>
          <cx:pt idx="939">6.8547703515709253e-06</cx:pt>
          <cx:pt idx="940">-0.0028496550523761498</cx:pt>
          <cx:pt idx="941">-0.0089086977851516244</cx:pt>
          <cx:pt idx="942">-0.015871517901095224</cx:pt>
          <cx:pt idx="943">-0.023989059821762498</cx:pt>
          <cx:pt idx="944">-0.021697412661567349</cx:pt>
          <cx:pt idx="945">-0.017348070035343176</cx:pt>
          <cx:pt idx="946">-0.025221723984746751</cx:pt>
          <cx:pt idx="947">-0.038773917770343003</cx:pt>
          <cx:pt idx="948">-0.03755227557538425</cx:pt>
          <cx:pt idx="949">0.00075403337476435245</cx:pt>
          <cx:pt idx="950">-0.0059044279856111754</cx:pt>
          <cx:pt idx="951">0.023499750636366449</cx:pt>
          <cx:pt idx="952">0.03353938190907875</cx:pt>
          <cx:pt idx="953">-0.0022143257843332373</cx:pt>
          <cx:pt idx="954">-0.017487339822048226</cx:pt>
          <cx:pt idx="955">-0.016837839193637023</cx:pt>
          <cx:pt idx="956">-0.0067184398669490001</cx:pt>
          <cx:pt idx="957">-0.0082639081860480246</cx:pt>
          <cx:pt idx="958">-0.022756008182778825</cx:pt>
          <cx:pt idx="959">-0.0229205966791542</cx:pt>
          <cx:pt idx="960">-0.015922582083417802</cx:pt>
          <cx:pt idx="961">-0.013051443513565726</cx:pt>
          <cx:pt idx="962">-0.011154996190914175</cx:pt>
          <cx:pt idx="963">-0.0010559578275561325</cx:pt>
          <cx:pt idx="964">-0.00025696522976106998</cx:pt>
          <cx:pt idx="965">4.5082932323834e-05</cx:pt>
          <cx:pt idx="966">-0.00031564433005685252</cx:pt>
          <cx:pt idx="967">-0.0010375117794930925</cx:pt>
          <cx:pt idx="968">-0.0053693773416693498</cx:pt>
          <cx:pt idx="969">-0.012447997502036874</cx:pt>
          <cx:pt idx="970">-0.023488468459934152</cx:pt>
          <cx:pt idx="971">-0.033416928588219499</cx:pt>
          <cx:pt idx="972">-0.011324211482048926</cx:pt>
          <cx:pt idx="973">-0.00255108108776805</cx:pt>
          <cx:pt idx="974">-0.0081962553213092496</cx:pt>
          <cx:pt idx="975">-0.039665657679422248</cx:pt>
          <cx:pt idx="976">-0.016901751711803276</cx:pt>
          <cx:pt idx="977">-0.0030643566129357749</cx:pt>
          <cx:pt idx="978">0.013264122749645524</cx:pt>
          <cx:pt idx="979">-0.0013238174065868</cx:pt>
          <cx:pt idx="980">0.0117814818912473</cx:pt>
          <cx:pt idx="981">-0.025477801465471999</cx:pt>
          <cx:pt idx="982">-0.014262118878655625</cx:pt>
          <cx:pt idx="983">-0.016558712560763651</cx:pt>
          <cx:pt idx="984">-0.0015742131715418251</cx:pt>
          <cx:pt idx="985">-0.0031795535277532</cx:pt>
          <cx:pt idx="986">-0.0046739353608279003</cx:pt>
          <cx:pt idx="987">-0.015741902808096325</cx:pt>
          <cx:pt idx="988">-0.019898944020664625</cx:pt>
          <cx:pt idx="989">-0.018260676466379151</cx:pt>
          <cx:pt idx="990">-0.0186486949622694</cx:pt>
          <cx:pt idx="991">-0.049635192504681749</cx:pt>
          <cx:pt idx="992">-0.033892877013770001</cx:pt>
          <cx:pt idx="993">-0.041646901449749252</cx:pt>
          <cx:pt idx="994">-0.026756315932809249</cx:pt>
          <cx:pt idx="995">0.0047613801864937501</cx:pt>
          <cx:pt idx="996">0.0093169915956168008</cx:pt>
          <cx:pt idx="997">0.0057523104452053249</cx:pt>
          <cx:pt idx="998">0.023792690353878727</cx:pt>
          <cx:pt idx="999">-0.00018112763228983724</cx:pt>
          <cx:pt idx="1000">-0.023736125722917573</cx:pt>
          <cx:pt idx="1001">-0.0073486268213636503</cx:pt>
          <cx:pt idx="1002">0.013250509491850275</cx:pt>
          <cx:pt idx="1003">0.020648190429993676</cx:pt>
          <cx:pt idx="1004">0.022417910841972127</cx:pt>
          <cx:pt idx="1005">0.012489926081920901</cx:pt>
          <cx:pt idx="1006">-0.00050543372990316505</cx:pt>
          <cx:pt idx="1007">0.0053070604015791247</cx:pt>
          <cx:pt idx="1008">0.001861862952599295</cx:pt>
          <cx:pt idx="1009">0.00058495704860482751</cx:pt>
          <cx:pt idx="1010">-4.9036449728116499e-05</cx:pt>
          <cx:pt idx="1011">0.00040047677449347248</cx:pt>
          <cx:pt idx="1012">-0.0010371996018342974</cx:pt>
          <cx:pt idx="1013">-0.0055090815204290747</cx:pt>
          <cx:pt idx="1014">-0.0096410453189293005</cx:pt>
          <cx:pt idx="1015">-0.018809529786288848</cx:pt>
          <cx:pt idx="1016">-0.023236968713498025</cx:pt>
          <cx:pt idx="1017">-0.020408164875611874</cx:pt>
          <cx:pt idx="1018">-0.021979010101004198</cx:pt>
          <cx:pt idx="1019">-0.051829160857468248</cx:pt>
          <cx:pt idx="1020">-0.041786780072575497</cx:pt>
          <cx:pt idx="1021">-0.031619098016051748</cx:pt>
          <cx:pt idx="1022">-0.020233501530582652</cx:pt>
          <cx:pt idx="1023">0.0043880100490714747</cx:pt>
          <cx:pt idx="1024">0.028825786283321001</cx:pt>
          <cx:pt idx="1025">0.02342183520279285</cx:pt>
          <cx:pt idx="1026">0.021977118877082875</cx:pt>
          <cx:pt idx="1027">-0.016377965816068075</cx:pt>
          <cx:pt idx="1028">-0.033807208832072999</cx:pt>
          <cx:pt idx="1029">-0.014707857640345224</cx:pt>
          <cx:pt idx="1030">0.0012831546577357225</cx:pt>
          <cx:pt idx="1031">0.0019080981378421049</cx:pt>
          <cx:pt idx="1032">-0.0070665413861215002</cx:pt>
          <cx:pt idx="1033">-0.0020927734060580201</cx:pt>
          <cx:pt idx="1034">-0.0045533928969735751</cx:pt>
          <cx:pt idx="1035">0.00043846447378131502</cx:pt>
          <cx:pt idx="1036">-0.00030446462004074998</cx:pt>
          <cx:pt idx="1037">-9.6879607075570998e-05</cx:pt>
          <cx:pt idx="1038">-0.00037564673194016997</cx:pt>
          <cx:pt idx="1039">6.8547703515709253e-06</cx:pt>
          <cx:pt idx="1040">-0.0028496550523761498</cx:pt>
          <cx:pt idx="1041">-0.0089086977851516244</cx:pt>
          <cx:pt idx="1042">-0.015871517901095224</cx:pt>
          <cx:pt idx="1043">-0.023989059821762498</cx:pt>
          <cx:pt idx="1044">-0.021697412661567349</cx:pt>
          <cx:pt idx="1045">-0.017348070035343176</cx:pt>
          <cx:pt idx="1046">-0.025221723984746751</cx:pt>
          <cx:pt idx="1047">-0.038773917770343003</cx:pt>
          <cx:pt idx="1048">-0.03755227557538425</cx:pt>
          <cx:pt idx="1049">0.00075403337476435245</cx:pt>
          <cx:pt idx="1050">-0.0059044279856111754</cx:pt>
          <cx:pt idx="1051">0.023499750636366449</cx:pt>
          <cx:pt idx="1052">0.03353938190907875</cx:pt>
          <cx:pt idx="1053">-0.0022143257843332373</cx:pt>
          <cx:pt idx="1054">-0.017487339822048226</cx:pt>
          <cx:pt idx="1055">-0.016837839193637023</cx:pt>
          <cx:pt idx="1056">-0.0067184398669490001</cx:pt>
          <cx:pt idx="1057">-0.0082639081860480246</cx:pt>
          <cx:pt idx="1058">-0.022756008182778825</cx:pt>
          <cx:pt idx="1059">-0.0229205966791542</cx:pt>
          <cx:pt idx="1060">-0.015922582083417802</cx:pt>
          <cx:pt idx="1061">-0.013051443513565726</cx:pt>
          <cx:pt idx="1062">-0.011154996190914175</cx:pt>
          <cx:pt idx="1063">-0.0010559578275561325</cx:pt>
          <cx:pt idx="1064">-0.00025696522976106998</cx:pt>
          <cx:pt idx="1065">4.5082932323834e-05</cx:pt>
          <cx:pt idx="1066">-0.00031564433005685252</cx:pt>
          <cx:pt idx="1067">-0.0010375117794930925</cx:pt>
          <cx:pt idx="1068">-0.0053693773416693498</cx:pt>
          <cx:pt idx="1069">-0.012447997502036874</cx:pt>
          <cx:pt idx="1070">-0.023488468459934152</cx:pt>
          <cx:pt idx="1071">-0.033416928588219499</cx:pt>
          <cx:pt idx="1072">-0.011324211482048926</cx:pt>
          <cx:pt idx="1073">-0.00255108108776805</cx:pt>
          <cx:pt idx="1074">-0.0081962553213092496</cx:pt>
          <cx:pt idx="1075">-0.039665657679422248</cx:pt>
          <cx:pt idx="1076">-0.016901751711803276</cx:pt>
          <cx:pt idx="1077">-0.0030643566129357749</cx:pt>
          <cx:pt idx="1078">0.013264122749645524</cx:pt>
          <cx:pt idx="1079">-0.0013238174065868</cx:pt>
          <cx:pt idx="1080">0.0117814818912473</cx:pt>
          <cx:pt idx="1081">-0.025477801465471999</cx:pt>
          <cx:pt idx="1082">-0.014262118878655625</cx:pt>
          <cx:pt idx="1083">-0.016558712560763651</cx:pt>
        </cx:lvl>
      </cx:numDim>
    </cx:data>
    <cx:data id="19">
      <cx:numDim type="val">
        <cx:f>Sheet2!$T$1:$T$1084</cx:f>
        <cx:lvl ptCount="1084" formatCode="G/通用格式">
          <cx:pt idx="0">0.00054759481945144701</cx:pt>
          <cx:pt idx="1">0.000104184586399074</cx:pt>
          <cx:pt idx="2">-0.000112725332473741</cx:pt>
          <cx:pt idx="3">0.00084915414775989597</cx:pt>
          <cx:pt idx="4">-2.80553486947195e-05</cx:pt>
          <cx:pt idx="5">-0.00012212362624272499</cx:pt>
          <cx:pt idx="6">0.00036279425478222298</cx:pt>
          <cx:pt idx="7">0.00041897188429673</cx:pt>
          <cx:pt idx="8">-0.00038250837205969901</cx:pt>
          <cx:pt idx="9">0.00037267750333534798</cx:pt>
          <cx:pt idx="10">-0.00025735424536499899</cx:pt>
          <cx:pt idx="11">0.00036509683742499402</cx:pt>
          <cx:pt idx="12">-0.00048857281153140398</cx:pt>
          <cx:pt idx="13">0.00012682133434532299</cx:pt>
          <cx:pt idx="14">4.9195494140883999e-05</cx:pt>
          <cx:pt idx="15">3.7438925574796399e-06</cx:pt>
          <cx:pt idx="16">-0.00036483477560102901</cx:pt>
          <cx:pt idx="17">0.00052577480757393504</cx:pt>
          <cx:pt idx="18">0.00035201843001798401</cx:pt>
          <cx:pt idx="19">-8.56804643695277e-05</cx:pt>
          <cx:pt idx="20">-0.000195353886356109</cx:pt>
          <cx:pt idx="21">0.00063691428485836295</cx:pt>
          <cx:pt idx="22">-0.00093939923432677505</cx:pt>
          <cx:pt idx="23">-0.00025603100009248899</cx:pt>
          <cx:pt idx="24">0.00125086164329619</cx:pt>
          <cx:pt idx="25">-0.00043029150641719899</cx:pt>
          <cx:pt idx="26">1.6113949555010701e-05</cx:pt>
          <cx:pt idx="27">0.00039692476259043199</cx:pt>
          <cx:pt idx="28">-8.3859623770287902e-05</cx:pt>
          <cx:pt idx="29">1.7518075036314799e-05</cx:pt>
          <cx:pt idx="30">-0.00097703000776989198</cx:pt>
          <cx:pt idx="31">-8.7530897619938802e-07</cx:pt>
          <cx:pt idx="32">-0.000423542149831351</cx:pt>
          <cx:pt idx="33">0.00031707779890084497</cx:pt>
          <cx:pt idx="34">0.00017955831341108099</cx:pt>
          <cx:pt idx="35">0.00206630959317265</cx:pt>
          <cx:pt idx="36">0.0015514179270171801</cx:pt>
          <cx:pt idx="37">0.000438056695838396</cx:pt>
          <cx:pt idx="38">-0.00018522047220129799</cx:pt>
          <cx:pt idx="39">0.00036738024295030099</cx:pt>
          <cx:pt idx="40">0.000149476069395187</cx:pt>
          <cx:pt idx="41">4.5477471012359099e-05</cx:pt>
          <cx:pt idx="42">0.00039427871583808501</cx:pt>
          <cx:pt idx="43">-0.00068080613842972997</cx:pt>
          <cx:pt idx="44">0.000161742015645242</cx:pt>
          <cx:pt idx="45">0.00015226031473999501</cx:pt>
          <cx:pt idx="46">-7.6027383784474004e-05</cx:pt>
          <cx:pt idx="47">0.00052445277815635002</cx:pt>
          <cx:pt idx="48">0.00096644000718894198</cx:pt>
          <cx:pt idx="49">-0.00034083858232636599</cx:pt>
          <cx:pt idx="50">0.00011885888626583099</cx:pt>
          <cx:pt idx="51">0.00031783308304832202</cx:pt>
          <cx:pt idx="52">-0.00041270860869870799</cx:pt>
          <cx:pt idx="53">0.000164665964913425</cx:pt>
          <cx:pt idx="54">-0.00023786644100050601</cx:pt>
          <cx:pt idx="55">-0.000100166134881447</cx:pt>
          <cx:pt idx="56">0.00034881985802800601</cx:pt>
          <cx:pt idx="57">7.2025715012494907e-05</cx:pt>
          <cx:pt idx="58">-0.00016227655812269901</cx:pt>
          <cx:pt idx="59">8.1905130910782099e-06</cx:pt>
          <cx:pt idx="60">-0.00052487218187498405</cx:pt>
          <cx:pt idx="61">-6.1400722968050296e-06</cx:pt>
          <cx:pt idx="62">0.00052135887872877798</cx:pt>
          <cx:pt idx="63">0.00328498160901775</cx:pt>
          <cx:pt idx="64">-0.00022013963943025701</cx:pt>
          <cx:pt idx="65">-0.0092265441788662306</cx:pt>
          <cx:pt idx="66">-0.0057155369811134702</cx:pt>
          <cx:pt idx="67">-0.0037625108668880901</cx:pt>
          <cx:pt idx="68">-0.0047771605541636203</cx:pt>
          <cx:pt idx="69">0.00088435840347437296</cx:pt>
          <cx:pt idx="70">-0.0030058518934624502</cx:pt>
          <cx:pt idx="71">-0.0028626307541675501</cx:pt>
          <cx:pt idx="72">0.00029734624024932698</cx:pt>
          <cx:pt idx="73">-0.000133877255172027</cx:pt>
          <cx:pt idx="74">-0.000734012154753396</cx:pt>
          <cx:pt idx="75">-0.00031905402819489698</cx:pt>
          <cx:pt idx="76">0.00034734804709038003</cx:pt>
          <cx:pt idx="77">0.000249392689551615</cx:pt>
          <cx:pt idx="78">-0.0013259765900668901</cx:pt>
          <cx:pt idx="79">-0.00069086029793661804</cx:pt>
          <cx:pt idx="80">0.00022519055607771101</cx:pt>
          <cx:pt idx="81">-6.0312005658309001e-05</cx:pt>
          <cx:pt idx="82">0.00027238042828394901</cx:pt>
          <cx:pt idx="83">9.5622484959839803e-06</cx:pt>
          <cx:pt idx="84">0.000320912188369208</cx:pt>
          <cx:pt idx="85">-0.000217408494743327</cx:pt>
          <cx:pt idx="86">0.00057094758711868205</cx:pt>
          <cx:pt idx="87">-0.00026632030785967402</cx:pt>
          <cx:pt idx="88">0.00022230514119864699</cx:pt>
          <cx:pt idx="89">0.000485475191502136</cx:pt>
          <cx:pt idx="90">0.00143593169687719</cx:pt>
          <cx:pt idx="91">0.0126419265560197</cx:pt>
          <cx:pt idx="92">0.0140338219860627</cx:pt>
          <cx:pt idx="93">-0.00782528922572495</cx:pt>
          <cx:pt idx="94">-0.0080675932298543106</cx:pt>
          <cx:pt idx="95">-0.0116161637695233</cx:pt>
          <cx:pt idx="96">0.0083482115554523104</cx:pt>
          <cx:pt idx="97">0.018831325891577801</cx:pt>
          <cx:pt idx="98">-0.0025109662239820702</cx:pt>
          <cx:pt idx="99">-0.00085859756797789703</cx:pt>
          <cx:pt idx="100">0.0100498172585444</cx:pt>
          <cx:pt idx="101">0.011806584428242501</cx:pt>
          <cx:pt idx="102">0.0090653028411887809</cx:pt>
          <cx:pt idx="103">0.00149774510697604</cx:pt>
          <cx:pt idx="104">-0.00290113153002736</cx:pt>
          <cx:pt idx="105">-0.00117440288693595</cx:pt>
          <cx:pt idx="106">-0.0022469382897318101</cx:pt>
          <cx:pt idx="107">-0.00109851785298943</cx:pt>
          <cx:pt idx="108">-6.4196128357408002e-06</cx:pt>
          <cx:pt idx="109">-4.9418130488039699e-05</cx:pt>
          <cx:pt idx="110">0.00045568348931075502</cx:pt>
          <cx:pt idx="111">0.00101340610225984</cx:pt>
          <cx:pt idx="112">-9.2133716836421704e-05</cx:pt>
          <cx:pt idx="113">6.2149090907379095e-05</cx:pt>
          <cx:pt idx="114">-0.00025086534589090399</cx:pt>
          <cx:pt idx="115">0.0011229988001698499</cx:pt>
          <cx:pt idx="116">0.00193897493271047</cx:pt>
          <cx:pt idx="117">-0.0036431200039467701</cx:pt>
          <cx:pt idx="118">-0.00145816773539822</cx:pt>
          <cx:pt idx="119">0.0117909721183889</cx:pt>
          <cx:pt idx="120">-0.0030868965790499699</cx:pt>
          <cx:pt idx="121">-0.0145966187174241</cx:pt>
          <cx:pt idx="122">0.010370064391042599</cx:pt>
          <cx:pt idx="123">0.016088405075089601</cx:pt>
          <cx:pt idx="124">0.0055217116024832702</cx:pt>
          <cx:pt idx="125">-0.022045315039503601</cx:pt>
          <cx:pt idx="126">-0.0061658867477006303</cx:pt>
          <cx:pt idx="127">0.025135045027948999</cx:pt>
          <cx:pt idx="128">0.00829931337248648</cx:pt>
          <cx:pt idx="129">0.0061331685029034199</cx:pt>
          <cx:pt idx="130">0.0237192709617506</cx:pt>
          <cx:pt idx="131">0.0182910943775892</cx:pt>
          <cx:pt idx="132">-0.00129853243423053</cx:pt>
          <cx:pt idx="133">-0.00175633230980415</cx:pt>
          <cx:pt idx="134">-0.0040184546760832799</cx:pt>
          <cx:pt idx="135">0.0012125525100659699</cx:pt>
          <cx:pt idx="136">0.00125118903561</cx:pt>
          <cx:pt idx="137">0.00084911272532943503</cx:pt>
          <cx:pt idx="138">0.000346695695288695</cx:pt>
          <cx:pt idx="139">0.0010947439957211401</cx:pt>
          <cx:pt idx="140">-0.00029480432722676502</cx:pt>
          <cx:pt idx="141">-0.000384108598676028</cx:pt>
          <cx:pt idx="142">-7.9575102934598802e-05</cx:pt>
          <cx:pt idx="143">0.0041637463140820896</cx:pt>
          <cx:pt idx="144">0.0088947683129976599</cx:pt>
          <cx:pt idx="145">0.0058152354429450003</cx:pt>
          <cx:pt idx="146">0.017574702968594699</cx:pt>
          <cx:pt idx="147">0.027464282393040499</cx:pt>
          <cx:pt idx="148">-0.028680524273237099</cx:pt>
          <cx:pt idx="149">-0.023546334110481699</cx:pt>
          <cx:pt idx="150">-0.0082620754906683191</cx:pt>
          <cx:pt idx="151">0.060569171522993799</cx:pt>
          <cx:pt idx="152">0.0051698545942767604</cx:pt>
          <cx:pt idx="153">-0.0228975762817046</cx:pt>
          <cx:pt idx="154">-0.0134637188436019</cx:pt>
          <cx:pt idx="155">0.00295715300753314</cx:pt>
          <cx:pt idx="156">0.0224844083417912</cx:pt>
          <cx:pt idx="157">0.027046744708298799</cx:pt>
          <cx:pt idx="158">0.060003288547099701</cx:pt>
          <cx:pt idx="159">0.0551070808049006</cx:pt>
          <cx:pt idx="160">0.0291620784776635</cx:pt>
          <cx:pt idx="161">0.0038292044313492698</cx:pt>
          <cx:pt idx="162">-0.0015067353252843699</cx:pt>
          <cx:pt idx="163">-0.0030680066335174402</cx:pt>
          <cx:pt idx="164">0.00033399337826131798</cx:pt>
          <cx:pt idx="165">0.00053096125913851895</cx:pt>
          <cx:pt idx="166">0.0016446599686458299</cx:pt>
          <cx:pt idx="167">-0.00018375440340140099</cx:pt>
          <cx:pt idx="168">-0.00015164163031172601</cx:pt>
          <cx:pt idx="169">0.00020742975314917101</cx:pt>
          <cx:pt idx="170">0.00315561368225163</cx:pt>
          <cx:pt idx="171">0.00361445744984189</cx:pt>
          <cx:pt idx="172">0.00613557688212347</cx:pt>
          <cx:pt idx="173">0.0131075435733335</cx:pt>
          <cx:pt idx="174">0.042623060378908999</cx:pt>
          <cx:pt idx="175">0.032629902948819497</cx:pt>
          <cx:pt idx="176">-0.0127201460605143</cx:pt>
          <cx:pt idx="177">0.0050282878627575904</cx:pt>
          <cx:pt idx="178">0.070645012993364301</cx:pt>
          <cx:pt idx="179">0.092501327625984994</cx:pt>
          <cx:pt idx="180">0.0240963823989402</cx:pt>
          <cx:pt idx="181">-0.00657152400977923</cx:pt>
          <cx:pt idx="182">-0.0026030646028904901</cx:pt>
          <cx:pt idx="183">0.0509444376082301</cx:pt>
          <cx:pt idx="184">0.0280708784223163</cx:pt>
          <cx:pt idx="185">0.00647518063027956</cx:pt>
          <cx:pt idx="186">0.029612998003866499</cx:pt>
          <cx:pt idx="187">0.0146192641527358</cx:pt>
          <cx:pt idx="188">0.0060252074677734297</cx:pt>
          <cx:pt idx="189">-0.0074990443025854097</cx:pt>
          <cx:pt idx="190">-0.0086145052269268208</cx:pt>
          <cx:pt idx="191">-0.0149482840507846</cx:pt>
          <cx:pt idx="192">-0.0073726187150790004</cx:pt>
          <cx:pt idx="193">0.0029444777152102001</cx:pt>
          <cx:pt idx="194">0.00138641258818349</cx:pt>
          <cx:pt idx="195">-0.00065864513557949795</cx:pt>
          <cx:pt idx="196">0.00056128108847167905</cx:pt>
          <cx:pt idx="197">0.000294327197498689</cx:pt>
          <cx:pt idx="198">-0.0049940925491639898</cx:pt>
          <cx:pt idx="199">-0.0018162924687274301</cx:pt>
          <cx:pt idx="200">0.0019699367322623127</cx:pt>
          <cx:pt idx="201">0.0068420817117932501</cx:pt>
          <cx:pt idx="202">0.011826771127647824</cx:pt>
          <cx:pt idx="203">0.011092125667934724</cx:pt>
          <cx:pt idx="204">0.014842275278135525</cx:pt>
          <cx:pt idx="205">0.014058977671087675</cx:pt>
          <cx:pt idx="206">0.02845645629963325</cx:pt>
          <cx:pt idx="207">0.016139831544114799</cx:pt>
          <cx:pt idx="208">0.001774955734154035</cx:pt>
          <cx:pt idx="209">-0.00071205276186888755</cx:pt>
          <cx:pt idx="210">0.012393130299152875</cx:pt>
          <cx:pt idx="211">0.0085886989228477258</cx:pt>
          <cx:pt idx="212">-0.0040592614527228503</cx:pt>
          <cx:pt idx="213">-0.0151853815727277</cx:pt>
          <cx:pt idx="214">-0.003966201419427275</cx:pt>
          <cx:pt idx="215">-0.00547976617225955</cx:pt>
          <cx:pt idx="216">-0.00051918149782663502</cx:pt>
          <cx:pt idx="217">-0.0069771452161151749</cx:pt>
          <cx:pt idx="218">-0.0022280551750073099</cx:pt>
          <cx:pt idx="219">-0.0032864210332884751</cx:pt>
          <cx:pt idx="220">-0.0036542731148069751</cx:pt>
          <cx:pt idx="221">-0.000257624267667825</cx:pt>
          <cx:pt idx="222">0.00079844542055640996</cx:pt>
          <cx:pt idx="223">0.00013657523302048225</cx:pt>
          <cx:pt idx="224">-2.3490566960934174e-05</cx:pt>
          <cx:pt idx="225">-0.00011361532323065799</cx:pt>
          <cx:pt idx="226">-0.0016303576329440525</cx:pt>
          <cx:pt idx="227">-0.00090323227490829254</cx:pt>
          <cx:pt idx="228">0.0010953575585616649</cx:pt>
          <cx:pt idx="229">-0.0014524508545785174</cx:pt>
          <cx:pt idx="230">0.006693866016189075</cx:pt>
          <cx:pt idx="231">0.01103115855429865</cx:pt>
          <cx:pt idx="232">0.020674388321484299</cx:pt>
          <cx:pt idx="233">0.01929711298017725</cx:pt>
          <cx:pt idx="234">0.0046185369302299247</cx:pt>
          <cx:pt idx="235">-0.00072766245739860002</cx:pt>
          <cx:pt idx="236">0.0058440679432155999</cx:pt>
          <cx:pt idx="237">0.015971376739854101</cx:pt>
          <cx:pt idx="238">0.012941999782398425</cx:pt>
          <cx:pt idx="239">0.0089479119266522994</cx:pt>
          <cx:pt idx="240">-0.0073793052343501747</cx:pt>
          <cx:pt idx="241">-0.020078932291620725</cx:pt>
          <cx:pt idx="242">-0.01576647670957965</cx:pt>
          <cx:pt idx="243">-0.010134528889914399</cx:pt>
          <cx:pt idx="244">-0.010554488531457049</cx:pt>
          <cx:pt idx="245">-0.010484668417725775</cx:pt>
          <cx:pt idx="246">-0.0026953369455956998</cx:pt>
          <cx:pt idx="247">-0.0046840643028835749</cx:pt>
          <cx:pt idx="248">-0.0034457400686297248</cx:pt>
          <cx:pt idx="249">-4.09440087890925e-05</cx:pt>
          <cx:pt idx="250">0.00070619799640048251</cx:pt>
          <cx:pt idx="251">-4.3313539159042502e-05</cx:pt>
          <cx:pt idx="252">-4.5166451394808246e-06</cx:pt>
          <cx:pt idx="253">2.77084752033415e-05</cx:pt>
          <cx:pt idx="254">-0.00029352160072429749</cx:pt>
          <cx:pt idx="255">-4.0075030843473498e-05</cx:pt>
          <cx:pt idx="256">0.0020588209197027799</cx:pt>
          <cx:pt idx="257">-0.00241394484865925</cx:pt>
          <cx:pt idx="258">0.010570814083615725</cx:pt>
          <cx:pt idx="259">0.018203052887931826</cx:pt>
          <cx:pt idx="260">0.0217807027085242</cx:pt>
          <cx:pt idx="261">0.018588688811911301</cx:pt>
          <cx:pt idx="262">-0.0036465665890603252</cx:pt>
          <cx:pt idx="263">0.0072444490008802247</cx:pt>
          <cx:pt idx="264">0.0057183980989568249</cx:pt>
          <cx:pt idx="265">0.0043632983691113247</cx:pt>
          <cx:pt idx="266">-0.0077278975642702504</cx:pt>
          <cx:pt idx="267">-0.0058095791649077997</cx:pt>
          <cx:pt idx="268">-0.007695228610653475</cx:pt>
          <cx:pt idx="269">-0.010124361789223124</cx:pt>
          <cx:pt idx="270">-0.010270677597969751</cx:pt>
          <cx:pt idx="271">-0.0118933206566456</cx:pt>
          <cx:pt idx="272">-0.0072376198011281003</cx:pt>
          <cx:pt idx="273">-0.010223834175487825</cx:pt>
          <cx:pt idx="274">-0.0094342586741451746</cx:pt>
          <cx:pt idx="275">-0.0078585217125631494</cx:pt>
          <cx:pt idx="276">-0.0028280951381276249</cx:pt>
          <cx:pt idx="277">0.00049028583246400498</cx:pt>
          <cx:pt idx="278">0.00010473198638957975</cx:pt>
          <cx:pt idx="279">-0.00043474059123509748</cx:pt>
          <cx:pt idx="280">-3.4094287265151502e-05</cx:pt>
          <cx:pt idx="281">-4.4920460781423248e-05</cx:pt>
          <cx:pt idx="282">-0.00075932447710011497</cx:pt>
          <cx:pt idx="283">0.0055310964436012496</cx:pt>
          <cx:pt idx="284">0.0048450090121695752</cx:pt>
          <cx:pt idx="285">0.00080699760270894249</cx:pt>
          <cx:pt idx="286">0.0085709612595218244</cx:pt>
          <cx:pt idx="287">0.012070824814979749</cx:pt>
          <cx:pt idx="288">0.013330067087992999</cx:pt>
          <cx:pt idx="289">0.013743215584084026</cx:pt>
          <cx:pt idx="290">0.00043867596892357502</cx:pt>
          <cx:pt idx="291">0.0027959447949993748</cx:pt>
          <cx:pt idx="292">-0.011188633677872876</cx:pt>
          <cx:pt idx="293">-0.019463457756518074</cx:pt>
          <cx:pt idx="294">-0.021274867119434</cx:pt>
          <cx:pt idx="295">-0.019952898280194576</cx:pt>
          <cx:pt idx="296">-0.018162096789979949</cx:pt>
          <cx:pt idx="297">0.0011059437262162951</cx:pt>
          <cx:pt idx="298">-0.0015552824241692399</cx:pt>
          <cx:pt idx="299">-0.016107577441261098</cx:pt>
          <cx:pt idx="300">0.0028851180719852302</cx:pt>
          <cx:pt idx="301">-0.0462046173559462</cx:pt>
          <cx:pt idx="302">-0.045623170478496899</cx:pt>
          <cx:pt idx="303">-0.027660556786587898</cx:pt>
          <cx:pt idx="304">-0.017911604583618301</cx:pt>
          <cx:pt idx="305">-0.00097191884199665599</cx:pt>
          <cx:pt idx="306">0.00071680256957034195</cx:pt>
          <cx:pt idx="307">-9.5598528620835502e-05</cx:pt>
          <cx:pt idx="308">0.00077457597712769896</cx:pt>
          <cx:pt idx="309">-4.6317614329349602e-06</cx:pt>
          <cx:pt idx="310">-0.00105833627158995</cx:pt>
          <cx:pt idx="311">0.0224840850813906</cx:pt>
          <cx:pt idx="312">0.0210542311142678</cx:pt>
          <cx:pt idx="313">-0.020429857705189299</cx:pt>
          <cx:pt idx="314">-0.0062962223775750803</cx:pt>
          <cx:pt idx="315">-0.00573494895390219</cx:pt>
          <cx:pt idx="316">0.0037447775199520501</cx:pt>
          <cx:pt idx="317">0.0018314596409288301</cx:pt>
          <cx:pt idx="318">-0.0750839344699092</cx:pt>
          <cx:pt idx="319">-0.063815410395137398</cx:pt>
          <cx:pt idx="320">-0.036861666899134303</cx:pt>
          <cx:pt idx="321">-0.0283467941459568</cx:pt>
          <cx:pt idx="322">-0.040298949349068802</cx:pt>
          <cx:pt idx="323">-0.065663667443347104</cx:pt>
          <cx:pt idx="324">-0.065903509225730003</cx:pt>
          <cx:pt idx="325">8.8784961108101697e-05</cx:pt>
          <cx:pt idx="326">-0.016769337560387398</cx:pt>
          <cx:pt idx="327">-0.0109622238425251</cx:pt>
          <cx:pt idx="328">-0.048005315638617201</cx:pt>
          <cx:pt idx="329">-0.099602947546853698</cx:pt>
          <cx:pt idx="330">-0.072666414650768604</cx:pt>
          <cx:pt idx="331">-0.033540418392481397</cx:pt>
          <cx:pt idx="332">-0.016263285411713398</cx:pt>
          <cx:pt idx="333">-0.0024365319777796199</cx:pt>
          <cx:pt idx="334">0.000107817625437578</cx:pt>
          <cx:pt idx="335">0.00033655533421331901</cx:pt>
          <cx:pt idx="336">-0.000221270798463477</cx:pt>
          <cx:pt idx="337">-0.0012545238895284301</cx:pt>
          <cx:pt idx="338">-0.00061248465570150205</cx:pt>
          <cx:pt idx="339">0.0100074686236187</cx:pt>
          <cx:pt idx="340">-0.00062523874240189199</cx:pt>
          <cx:pt idx="341">-0.019602651414080199</cx:pt>
          <cx:pt idx="342">-0.00153085009653408</cx:pt>
          <cx:pt idx="343">-0.0154262898553477</cx:pt>
          <cx:pt idx="344">-0.0079429150971522793</cx:pt>
          <cx:pt idx="345">-0.0042226463863366502</cx:pt>
          <cx:pt idx="346">-0.044884225484147701</cx:pt>
          <cx:pt idx="347">-0.012995756819616001</cx:pt>
          <cx:pt idx="348">0.065111185452224093</cx:pt>
          <cx:pt idx="349">0.038799730470869598</cx:pt>
          <cx:pt idx="350">0.018909171791776799</cx:pt>
          <cx:pt idx="351">0.0168909388125346</cx:pt>
          <cx:pt idx="352">0.00070955241931794496</cx:pt>
          <cx:pt idx="353">0.0144527846406195</cx:pt>
          <cx:pt idx="354">0.036123435689658499</cx:pt>
          <cx:pt idx="355">-0.0081510691780992701</cx:pt>
          <cx:pt idx="356">-0.053377728545942499</cx:pt>
          <cx:pt idx="357">-0.076452782406588801</cx:pt>
          <cx:pt idx="358">-0.071576494810823593</cx:pt>
          <cx:pt idx="359">-0.029861867274011401</cx:pt>
          <cx:pt idx="360">-0.020424395645723299</cx:pt>
          <cx:pt idx="361">-0.0055569223893859303</cx:pt>
          <cx:pt idx="362">0.00095605472250536296</cx:pt>
          <cx:pt idx="363">-0.00059296071337804003</cx:pt>
          <cx:pt idx="364">-0.00026858076333870201</cx:pt>
          <cx:pt idx="365">-0.00165674973193693</cx:pt>
          <cx:pt idx="366">-0.00039804927600007602</cx:pt>
          <cx:pt idx="367">0.00060510455775304695</cx:pt>
          <cx:pt idx="368">-0.0276860048327747</cx:pt>
          <cx:pt idx="369">-0.038882654739827903</cx:pt>
          <cx:pt idx="370">-0.0081429822052998604</cx:pt>
          <cx:pt idx="371">0.03738282470116</cx:pt>
          <cx:pt idx="372">-0.0097368513820216204</cx:pt>
          <cx:pt idx="373">0.018415228539836199</cx:pt>
          <cx:pt idx="374">-0.0108327306128474</cx:pt>
          <cx:pt idx="375">0.00023923849435762199</cx:pt>
          <cx:pt idx="376">0.064102742032136603</cx:pt>
          <cx:pt idx="377">0.034433963512123897</cx:pt>
          <cx:pt idx="378">0.047745229331458701</cx:pt>
          <cx:pt idx="379">0.0065509133700266996</cx:pt>
          <cx:pt idx="380">0.056804583674018902</cx:pt>
          <cx:pt idx="381">0.026965994920668899</cx:pt>
          <cx:pt idx="382">0.0240946571461878</cx:pt>
          <cx:pt idx="383">-0.049374492477203803</cx:pt>
          <cx:pt idx="384">-0.044821508536298099</cx:pt>
          <cx:pt idx="385">-0.072929890102823802</cx:pt>
          <cx:pt idx="386">-0.072413435964297806</cx:pt>
          <cx:pt idx="387">-0.030891976229324401</cx:pt>
          <cx:pt idx="388">-0.0078091284860513201</cx:pt>
          <cx:pt idx="389">-0.0060503077659901702</cx:pt>
          <cx:pt idx="390">-0.00013192366415374599</cx:pt>
          <cx:pt idx="391">-0.00068767921766693196</cx:pt>
          <cx:pt idx="392">0.00122572846411603</cx:pt>
          <cx:pt idx="393">0.00066070417067719798</cx:pt>
          <cx:pt idx="394">-0.00025300597851545198</cx:pt>
          <cx:pt idx="395">-0.0066496096677642101</cx:pt>
          <cx:pt idx="396">-0.0311742826645727</cx:pt>
          <cx:pt idx="397">-0.060446115006232398</cx:pt>
          <cx:pt idx="398">-0.0076364018281139699</cx:pt>
          <cx:pt idx="399">0.0319204588937562</cx:pt>
          <cx:pt idx="400">0.0131981942906805</cx:pt>
          <cx:pt idx="401">0.018552344341564001</cx:pt>
          <cx:pt idx="402">0.042946018661965901</cx:pt>
          <cx:pt idx="403">0.000650496356397555</cx:pt>
          <cx:pt idx="404">0.0047329864983453301</cx:pt>
          <cx:pt idx="405">0.0196701463920117</cx:pt>
          <cx:pt idx="406">0.035529328422003098</cx:pt>
          <cx:pt idx="407">0.053646588008555103</cx:pt>
          <cx:pt idx="408">0.063830804744274494</cx:pt>
          <cx:pt idx="409">0.015647873329647701</cx:pt>
          <cx:pt idx="410">-0.029192023451813699</cx:pt>
          <cx:pt idx="411">-0.090373995768125701</cx:pt>
          <cx:pt idx="412">-0.0595775944015043</cx:pt>
          <cx:pt idx="413">-0.0321118848325651</cx:pt>
          <cx:pt idx="414">-0.045623035126884197</cx:pt>
          <cx:pt idx="415">-0.025742557139898498</cx:pt>
          <cx:pt idx="416">0.0029453607929906499</cx:pt>
          <cx:pt idx="417">-0.00057064543044210703</cx:pt>
          <cx:pt idx="418">-0.0034457413819571499</cx:pt>
          <cx:pt idx="419">-0.000124959968400731</cx:pt>
          <cx:pt idx="420">-0.00044347671498258398</cx:pt>
          <cx:pt idx="421">0.00209456661130347</cx:pt>
          <cx:pt idx="422">0.00122603939204171</cx:pt>
          <cx:pt idx="423">-0.016648055491642399</cx:pt>
          <cx:pt idx="424">-0.036742290587965999</cx:pt>
          <cx:pt idx="425">-0.042357851113193797</cx:pt>
          <cx:pt idx="426">-0.020413589785911498</cx:pt>
          <cx:pt idx="427">0.027868392879108798</cx:pt>
          <cx:pt idx="428">-0.0058479566820166303</cx:pt>
          <cx:pt idx="429">0.024493052377761799</cx:pt>
          <cx:pt idx="430">0.036752888176259102</cx:pt>
          <cx:pt idx="431">0.030282805128522401</cx:pt>
          <cx:pt idx="432">0.0396508715283082</cx:pt>
          <cx:pt idx="433">0.041990282884062098</cx:pt>
          <cx:pt idx="434">0.087761661625095105</cx:pt>
          <cx:pt idx="435">0.080311755937767695</cx:pt>
          <cx:pt idx="436">0.085247412268627906</cx:pt>
          <cx:pt idx="437">0.053540040363873102</cx:pt>
          <cx:pt idx="438">-0.0042982005008913504</cx:pt>
          <cx:pt idx="439">-0.056882509527036197</cx:pt>
          <cx:pt idx="440">-0.010892562197600901</cx:pt>
          <cx:pt idx="441">0.048451551075034301</cx:pt>
          <cx:pt idx="442">0.019208131211351901</cx:pt>
          <cx:pt idx="443">-0.0085968319605746208</cx:pt>
          <cx:pt idx="444">0.0093868501064500003</cx:pt>
          <cx:pt idx="445">-0.0051032643228410904</cx:pt>
          <cx:pt idx="446">-0.0104268641392096</cx:pt>
          <cx:pt idx="447">-0.0016684426760773001</cx:pt>
          <cx:pt idx="448">0.00096385695620218202</cx:pt>
          <cx:pt idx="449">0.00098061315753630906</cx:pt>
          <cx:pt idx="450">0.0034077428010692102</cx:pt>
          <cx:pt idx="451">-0.0098507467584105293</cx:pt>
          <cx:pt idx="452">-0.035739573873439102</cx:pt>
          <cx:pt idx="453">-0.036291544416266697</cx:pt>
          <cx:pt idx="454">-0.029281859191236801</cx:pt>
          <cx:pt idx="455">-0.0073826074292758096</cx:pt>
          <cx:pt idx="456">-0.030370527858640198</cx:pt>
          <cx:pt idx="457">-0.014342127316894399</cx:pt>
          <cx:pt idx="458">-0.0047221735650236204</cx:pt>
          <cx:pt idx="459">0.042055309835286499</cx:pt>
          <cx:pt idx="460">0.073877870028541806</cx:pt>
          <cx:pt idx="461">0.086293269432862502</cx:pt>
          <cx:pt idx="462">0.043053341236163202</cx:pt>
          <cx:pt idx="463">0.027145454617032098</cx:pt>
          <cx:pt idx="464">-0.0081283698491558896</cx:pt>
          <cx:pt idx="465">-0.022737589658608299</cx:pt>
          <cx:pt idx="466">0.045963990040562702</cx:pt>
          <cx:pt idx="467">0.042271679086127403</cx:pt>
          <cx:pt idx="468">0.029157262729736001</cx:pt>
          <cx:pt idx="469">0.089672045884799795</cx:pt>
          <cx:pt idx="470">0.072706090714279498</cx:pt>
          <cx:pt idx="471">0.015739675312128502</cx:pt>
          <cx:pt idx="472">0.0094763258499158103</cx:pt>
          <cx:pt idx="473">-0.013918177536233501</cx:pt>
          <cx:pt idx="474">-0.0122743258430824</cx:pt>
          <cx:pt idx="475">-0.0038189875426641101</cx:pt>
          <cx:pt idx="476">8.8872763201108904e-05</cx:pt>
          <cx:pt idx="477">-0.00049391427018977401</cx:pt>
          <cx:pt idx="478">0.0014451759439706501</cx:pt>
          <cx:pt idx="479">0.0037748922355068299</cx:pt>
          <cx:pt idx="480">-0.022043110579333801</cx:pt>
          <cx:pt idx="481">-0.033823307386659</cx:pt>
          <cx:pt idx="482">-0.019110757091824099</cx:pt>
          <cx:pt idx="483">-0.013044177368241301</cx:pt>
          <cx:pt idx="484">-0.013863712534636301</cx:pt>
          <cx:pt idx="485">-0.034397613521227603</cx:pt>
          <cx:pt idx="486">-0.018762509640406402</cx:pt>
          <cx:pt idx="487">-0.00061520852728300102</cx:pt>
          <cx:pt idx="488">0.048396662632594102</cx:pt>
          <cx:pt idx="489">0.039595260288981901</cx:pt>
          <cx:pt idx="490">0.036091869165226602</cx:pt>
          <cx:pt idx="491">-0.0054654085358497003</cx:pt>
          <cx:pt idx="492">-0.0487181540547032</cx:pt>
          <cx:pt idx="493">-0.039238595152051803</cx:pt>
          <cx:pt idx="494">-0.0079381301566284704</cx:pt>
          <cx:pt idx="495">0.056219007700413597</cx:pt>
          <cx:pt idx="496">0.0524075483540761</cx:pt>
          <cx:pt idx="497">0.077559734817017001</cx:pt>
          <cx:pt idx="498">0.059690852458477502</cx:pt>
          <cx:pt idx="499">0.020297397376619501</cx:pt>
          <cx:pt idx="500">-0.022337265184918301</cx:pt>
          <cx:pt idx="501">-0.022313464842583199</cx:pt>
          <cx:pt idx="502">-0.0066148055812127902</cx:pt>
          <cx:pt idx="503">-0.00024303837156892499</cx:pt>
          <cx:pt idx="504">-0.00042686333637531203</cx:pt>
          <cx:pt idx="505">0.000113541075267823</cx:pt>
          <cx:pt idx="506">0.0012833102111678501</cx:pt>
          <cx:pt idx="507">0.00737414449099802</cx:pt>
          <cx:pt idx="508">-0.0034052128360680099</cx:pt>
          <cx:pt idx="509">-0.0215101946985734</cx:pt>
          <cx:pt idx="510">-0.036500477531784502</cx:pt>
          <cx:pt idx="511">-0.054231051989446201</cx:pt>
          <cx:pt idx="512">-0.0464509796176363</cx:pt>
          <cx:pt idx="513">-0.043193040313367501</cx:pt>
          <cx:pt idx="514">-0.05550347083216</cx:pt>
          <cx:pt idx="515">-0.086721903915413595</cx:pt>
          <cx:pt idx="516">-0.083072972426241107</cx:pt>
          <cx:pt idx="517">-0.047927289926295802</cx:pt>
          <cx:pt idx="518">-0.0398774498362627</cx:pt>
          <cx:pt idx="519">-0.076201874797783994</cx:pt>
          <cx:pt idx="520">-0.060544133843917103</cx:pt>
          <cx:pt idx="521">-0.044660067475734901</cx:pt>
          <cx:pt idx="522">-0.0499446997177024</cx:pt>
          <cx:pt idx="523">0.098438557052760306</cx:pt>
          <cx:pt idx="524">0.0867227532491881</cx:pt>
          <cx:pt idx="525">0.088344223159773402</cx:pt>
          <cx:pt idx="526">0.066808894552346704</cx:pt>
          <cx:pt idx="527">0.043072186791242799</cx:pt>
          <cx:pt idx="528">0.0026235971971850102</cx:pt>
          <cx:pt idx="529">-0.0090294841335678399</cx:pt>
          <cx:pt idx="530">-0.0027050971593739698</cx:pt>
          <cx:pt idx="531">-0.00099368290172933906</cx:pt>
          <cx:pt idx="532">0.00047201312835503398</cx:pt>
          <cx:pt idx="533">3.2037441258195102e-05</cx:pt>
          <cx:pt idx="534">-0.00026518455757082302</cx:pt>
          <cx:pt idx="535">0.0040273959840643504</cx:pt>
          <cx:pt idx="536">0.0158455991215787</cx:pt>
          <cx:pt idx="537">0.0118227152054491</cx:pt>
          <cx:pt idx="538">-0.040096718077438302</cx:pt>
          <cx:pt idx="539">-0.065014936611656707</cx:pt>
          <cx:pt idx="540">-0.047169052945773497</cx:pt>
          <cx:pt idx="541">-0.054795544074301997</cx:pt>
          <cx:pt idx="542">-0.046184609674920697</cx:pt>
          <cx:pt idx="543">-0.070124003189499004</cx:pt>
          <cx:pt idx="544">-0.055247610409750098</cx:pt>
          <cx:pt idx="545">-0.048918363984338499</cx:pt>
          <cx:pt idx="546">-0.064155892697371597</cx:pt>
          <cx:pt idx="547">-0.087345005781556198</cx:pt>
          <cx:pt idx="548">-0.058511343708280199</cx:pt>
          <cx:pt idx="549">-0.056561410161084</cx:pt>
          <cx:pt idx="550">-0.023073670348097899</cx:pt>
          <cx:pt idx="551">0.098401746864146294</cx:pt>
          <cx:pt idx="552">0.073735764852064706</cx:pt>
          <cx:pt idx="553">0.101984307055414</cx:pt>
          <cx:pt idx="554">0.082241123303102695</cx:pt>
          <cx:pt idx="555">0.0310894036062292</cx:pt>
          <cx:pt idx="556">0.0028741071671218401</cx:pt>
          <cx:pt idx="557">-0.0036083843112872699</cx:pt>
          <cx:pt idx="558">-0.0039171042195392898</cx:pt>
          <cx:pt idx="559">-0.00017588218280093301</cx:pt>
          <cx:pt idx="560">-0.00026584351944383802</cx:pt>
          <cx:pt idx="561">-0.00018535245396571301</cx:pt>
          <cx:pt idx="562">-0.00053546447457505301</cx:pt>
          <cx:pt idx="563">0.0070182282294334397</cx:pt>
          <cx:pt idx="564">0.038657081102600702</cx:pt>
          <cx:pt idx="565">0.025256130586072699</cx:pt>
          <cx:pt idx="566">-0.014124534876275499</cx:pt>
          <cx:pt idx="567">-0.051513286662074602</cx:pt>
          <cx:pt idx="568">-0.018126439621005599</cx:pt>
          <cx:pt idx="569">-0.0462315865406141</cx:pt>
          <cx:pt idx="570">-0.069760120434560494</cx:pt>
          <cx:pt idx="571">-0.045658086934248797</cx:pt>
          <cx:pt idx="572">-0.060786359985909803</cx:pt>
          <cx:pt idx="573">-0.021032664727869299</cx:pt>
          <cx:pt idx="574">-0.0178080191515411</cx:pt>
          <cx:pt idx="575">-0.0040827413444191997</cx:pt>
          <cx:pt idx="576">-0.0035753308627631802</cx:pt>
          <cx:pt idx="577">-0.059736655292304597</cx:pt>
          <cx:pt idx="578">-0.0042417396802474803</cx:pt>
          <cx:pt idx="579">0.056575104948338097</cx:pt>
          <cx:pt idx="580">0.093431004422608405</cx:pt>
          <cx:pt idx="581">0.0892601363402548</cx:pt>
          <cx:pt idx="582">0.078878083488259698</cx:pt>
          <cx:pt idx="583">0.017638521965735399</cx:pt>
          <cx:pt idx="584">-0.0131224578232317</cx:pt>
          <cx:pt idx="585">0.00267437497276631</cx:pt>
          <cx:pt idx="586">-0.0026579815461336099</cx:pt>
          <cx:pt idx="587">-0.00044789674352726898</cx:pt>
          <cx:pt idx="588">-0.00025118358842363998</cx:pt>
          <cx:pt idx="589">-9.31454431372004e-05</cx:pt>
          <cx:pt idx="590">0.0023284719846869799</cx:pt>
          <cx:pt idx="591">0.0151446440901728</cx:pt>
          <cx:pt idx="592">0.042075728965540203</cx:pt>
          <cx:pt idx="593">0.039043980284508097</cx:pt>
          <cx:pt idx="594">0.017596309856644302</cx:pt>
          <cx:pt idx="595">0.018290983124297801</cx:pt>
          <cx:pt idx="596">-0.0109091321993132</cx:pt>
          <cx:pt idx="597">-0.067222652405721298</cx:pt>
          <cx:pt idx="598">-0.076526785467076197</cx:pt>
          <cx:pt idx="599">-0.0419249869120168</cx:pt>
          <cx:pt idx="600">-0.043238522078277601</cx:pt>
          <cx:pt idx="601">-0.070165619833299206</cx:pt>
          <cx:pt idx="602">-0.054238122470973898</cx:pt>
          <cx:pt idx="603">0.0088588056632304107</cx:pt>
          <cx:pt idx="604">0.0064445299437408902</cx:pt>
          <cx:pt idx="605">-0.041674052103634798</cx:pt>
          <cx:pt idx="606">0.015595473673166001</cx:pt>
          <cx:pt idx="607">0.016932662140017402</cx:pt>
          <cx:pt idx="608">0.10602984139381701</cx:pt>
          <cx:pt idx="609">0.083637070000220401</cx:pt>
          <cx:pt idx="610">0.037386127121686402</cx:pt>
          <cx:pt idx="611">-0.0083990934385576692</cx:pt>
          <cx:pt idx="612">0.0049605001770081196</cx:pt>
          <cx:pt idx="613">0.016207703972537901</cx:pt>
          <cx:pt idx="614">-0.00064373444085563702</cx:pt>
          <cx:pt idx="615">5.2037066454885699e-05</cx:pt>
          <cx:pt idx="616">-0.00016960518493131199</cx:pt>
          <cx:pt idx="617">6.4370405953818199e-06</cx:pt>
          <cx:pt idx="618">0.00050319342534599701</cx:pt>
          <cx:pt idx="619">0.0114270142319856</cx:pt>
          <cx:pt idx="620">0.028255236927529001</cx:pt>
          <cx:pt idx="621">0.035872052119145501</cx:pt>
          <cx:pt idx="622">0.028345938054109999</cx:pt>
          <cx:pt idx="623">0.044634932326731901</cx:pt>
          <cx:pt idx="624">0.026271351730757099</cx:pt>
          <cx:pt idx="625">-0.028610629426104602</cx:pt>
          <cx:pt idx="626">-0.036919010452987601</cx:pt>
          <cx:pt idx="627">-0.0178113492501763</cx:pt>
          <cx:pt idx="628">-0.039135926494562698</cx:pt>
          <cx:pt idx="629">-0.082728043706421103</cx:pt>
          <cx:pt idx="630">-0.091113083703055403</cx:pt>
          <cx:pt idx="631">-0.029611798976317098</cx:pt>
          <cx:pt idx="632">-0.026563281852562001</cx:pt>
          <cx:pt idx="633">0.038743495402763797</cx:pt>
          <cx:pt idx="634">0.049610855921588398</cx:pt>
          <cx:pt idx="635">0.0067920455053983603</cx:pt>
          <cx:pt idx="636">0.071527271292273306</cx:pt>
          <cx:pt idx="637">0.021422534688912299</cx:pt>
          <cx:pt idx="638">0.0289596531455108</cx:pt>
          <cx:pt idx="639">0.020497479037663201</cx:pt>
          <cx:pt idx="640">0.018112889773565399</cx:pt>
          <cx:pt idx="641">0.018896052922989199</cx:pt>
          <cx:pt idx="642">0.0052845264311320904</cx:pt>
          <cx:pt idx="643">0.00029029511437075</cx:pt>
          <cx:pt idx="644">0.00023074072913808899</cx:pt>
          <cx:pt idx="645">0.000309600158749492</cx:pt>
          <cx:pt idx="646">0.00281655294538338</cx:pt>
          <cx:pt idx="647">0.0056584543562123897</cx:pt>
          <cx:pt idx="648">0.015863891296118999</cx:pt>
          <cx:pt idx="649">0.0332020028458841</cx:pt>
          <cx:pt idx="650">0.042174014327241903</cx:pt>
          <cx:pt idx="651">0.059504221650733498</cx:pt>
          <cx:pt idx="652">0.050906442979362303</cx:pt>
          <cx:pt idx="653">0.029240365815570799</cx:pt>
          <cx:pt idx="654">0.024618714149507798</cx:pt>
          <cx:pt idx="655">0.0065461416584123196</cx:pt>
          <cx:pt idx="656">-0.044566091090835501</cx:pt>
          <cx:pt idx="657">-0.0075847330888091404</cx:pt>
          <cx:pt idx="658">-0.0369503947536855</cx:pt>
          <cx:pt idx="659">-0.0148818284120042</cx:pt>
          <cx:pt idx="660">-0.031411288483576098</cx:pt>
          <cx:pt idx="661">0.030883851380625899</cx:pt>
          <cx:pt idx="662">0.026528462104310001</cx:pt>
          <cx:pt idx="663">-0.0039928303483115699</cx:pt>
          <cx:pt idx="664">0.044822734613143102</cx:pt>
          <cx:pt idx="665">-0.0025247808827921002</cx:pt>
          <cx:pt idx="666">0.00379575322465676</cx:pt>
          <cx:pt idx="667">0.027093039034955801</cx:pt>
          <cx:pt idx="668">0.02333124584399</cx:pt>
          <cx:pt idx="669">0.0177712251113765</cx:pt>
          <cx:pt idx="670">0.0039852274372311602</cx:pt>
          <cx:pt idx="671">-0.000374001922639411</cx:pt>
          <cx:pt idx="672">-0.000106859606653502</cx:pt>
          <cx:pt idx="673">-0.000502508897209262</cx:pt>
          <cx:pt idx="674">0.0016605203592688399</cx:pt>
          <cx:pt idx="675">0.0058586178543388297</cx:pt>
          <cx:pt idx="676">0.0113268545064309</cx:pt>
          <cx:pt idx="677">0.016461746525434001</cx:pt>
          <cx:pt idx="678">0.031373814733449398</cx:pt>
          <cx:pt idx="679">0.053971230489457303</cx:pt>
          <cx:pt idx="680">0.075248358079827701</cx:pt>
          <cx:pt idx="681">0.094823202701869003</cx:pt>
          <cx:pt idx="682">0.062527986717182599</cx:pt>
          <cx:pt idx="683">0.043861946509615501</cx:pt>
          <cx:pt idx="684">0.011525981781379599</cx:pt>
          <cx:pt idx="685">0.023293566488249599</cx:pt>
          <cx:pt idx="686">0.034793995393976401</cx:pt>
          <cx:pt idx="687">-0.0084849581156096598</cx:pt>
          <cx:pt idx="688">-0.0117125408078392</cx:pt>
          <cx:pt idx="689">-0.0070378633410561704</cx:pt>
          <cx:pt idx="690">-0.039747271542088999</cx:pt>
          <cx:pt idx="691">-0.038049109780789001</cx:pt>
          <cx:pt idx="692">0.0096198354325495103</cx:pt>
          <cx:pt idx="693">0.0030608624690406198</cx:pt>
          <cx:pt idx="694">-0.0033425355804293502</cx:pt>
          <cx:pt idx="695">0.0143090260425058</cx:pt>
          <cx:pt idx="696">0.0024952939050702102</cx:pt>
          <cx:pt idx="697">-0.00068257972444399503</cx:pt>
          <cx:pt idx="698">-0.00095190448555996805</cx:pt>
          <cx:pt idx="699">9.9715068963399e-05</cx:pt>
          <cx:pt idx="700">0.000233245532248377</cx:pt>
          <cx:pt idx="701">-0.00037070399979760902</cx:pt>
          <cx:pt idx="702">0.00015470585098490699</cx:pt>
          <cx:pt idx="703">-0.00062734934983429795</cx:pt>
          <cx:pt idx="704">0.00032660068004996499</cx:pt>
          <cx:pt idx="705">0.0035885572686455</cx:pt>
          <cx:pt idx="706">0.013972779152253499</cx:pt>
          <cx:pt idx="707">0.0227884278515878</cx:pt>
          <cx:pt idx="708">0.0364743609412524</cx:pt>
          <cx:pt idx="709">0.059327052130069301</cx:pt>
          <cx:pt idx="710">0.068497323268547197</cx:pt>
          <cx:pt idx="711">0.043674192955888799</cx:pt>
          <cx:pt idx="712">0.069635962035846793</cx:pt>
          <cx:pt idx="713">0.088980496672147899</cx:pt>
          <cx:pt idx="714">0.010964974167812801</cx:pt>
          <cx:pt idx="715">0.0013492141867000899</cx:pt>
          <cx:pt idx="716">-0.0027925059714104402</cx:pt>
          <cx:pt idx="717">-0.029572730886461101</cx:pt>
          <cx:pt idx="718">-0.031881274342991997</cx:pt>
          <cx:pt idx="719">0.0601433208490001</cx:pt>
          <cx:pt idx="720">0.038447286084206403</cx:pt>
          <cx:pt idx="721">0.024309754181637999</cx:pt>
          <cx:pt idx="722">0.0095458521217703894</cx:pt>
          <cx:pt idx="723">0.0111470567303354</cx:pt>
          <cx:pt idx="724">0.00627378907033793</cx:pt>
          <cx:pt idx="725">0.00042795450004823202</cx:pt>
          <cx:pt idx="726">0.00090519123071210899</cx:pt>
          <cx:pt idx="727">-0.00024425947808937601</cx:pt>
          <cx:pt idx="728">7.8290596686062496e-05</cx:pt>
          <cx:pt idx="729">5.5076568450153599e-05</cx:pt>
          <cx:pt idx="730">-0.00045520032282353901</cx:pt>
          <cx:pt idx="731">0.00041070810345124402</cx:pt>
          <cx:pt idx="732">0.00028913381065562402</cx:pt>
          <cx:pt idx="733">0.00050778706390286802</cx:pt>
          <cx:pt idx="734">0.00103956487514125</cx:pt>
          <cx:pt idx="735">0.00080029472594329604</cx:pt>
          <cx:pt idx="736">0.00155796440664747</cx:pt>
          <cx:pt idx="737">0.00053229817957732898</cx:pt>
          <cx:pt idx="738">0.00062819413149189604</cx:pt>
          <cx:pt idx="739">-0.0038122773979368399</cx:pt>
          <cx:pt idx="740">0.0127703560401463</cx:pt>
          <cx:pt idx="741">0.031565361650767898</cx:pt>
          <cx:pt idx="742">0.016660153355995199</cx:pt>
          <cx:pt idx="743">0.025304991158584401</cx:pt>
          <cx:pt idx="744">0.041355947459813198</cx:pt>
          <cx:pt idx="745">0.044340134574872798</cx:pt>
          <cx:pt idx="746">0.0096175784713804294</cx:pt>
          <cx:pt idx="747">0.0099895366465294708</cx:pt>
          <cx:pt idx="748">0.0106290844359627</cx:pt>
          <cx:pt idx="749">0.0064174651924530897</cx:pt>
          <cx:pt idx="750">0.0023992698149816502</cx:pt>
          <cx:pt idx="751">0.00075292244164948299</cx:pt>
          <cx:pt idx="752">-0.00014201397577797399</cx:pt>
          <cx:pt idx="753">0.000221979374582681</cx:pt>
          <cx:pt idx="754">0.00046244853287529301</cx:pt>
          <cx:pt idx="755">-0.00077752639267102098</cx:pt>
          <cx:pt idx="756">0.00014327008623481001</cx:pt>
          <cx:pt idx="757">0.00042625100049280902</cx:pt>
          <cx:pt idx="758">-0.000227933336386944</cx:pt>
          <cx:pt idx="759">-0.00074169935106657996</cx:pt>
          <cx:pt idx="760">-0.00036350544427437897</cx:pt>
          <cx:pt idx="761">0.0010207633558267299</cx:pt>
          <cx:pt idx="762">-0.00037464335038301999</cx:pt>
          <cx:pt idx="763">-0.00029136640999649697</cx:pt>
          <cx:pt idx="764">-0.00072854820203103901</cx:pt>
          <cx:pt idx="765">-0.00086983374562145204</cx:pt>
          <cx:pt idx="766">-0.0020313802035170402</cx:pt>
          <cx:pt idx="767">-0.00091719424619244303</cx:pt>
          <cx:pt idx="768">2.04826919793188e-07</cx:pt>
          <cx:pt idx="769">-0.0014739705197494501</cx:pt>
          <cx:pt idx="770">-0.00330878889161781</cx:pt>
          <cx:pt idx="771">-0.00036004029814250998</cx:pt>
          <cx:pt idx="772">-0.0014962661089618801</cx:pt>
          <cx:pt idx="773">-0.0012484718786548001</cx:pt>
          <cx:pt idx="774">-0.0049241992692720601</cx:pt>
          <cx:pt idx="775">-0.0047650462788879399</cx:pt>
          <cx:pt idx="776">-0.0030232739585198498</cx:pt>
          <cx:pt idx="777">-0.00047986437601662402</cx:pt>
          <cx:pt idx="778">-0.00025894012624558802</cx:pt>
          <cx:pt idx="779">-0.00051536340020552998</cx:pt>
          <cx:pt idx="780">-0.00041899655195698699</cx:pt>
          <cx:pt idx="781">0.000187231241857808</cx:pt>
          <cx:pt idx="782">-0.00065668403662333397</cx:pt>
          <cx:pt idx="783">-0.000253010786666246</cx:pt>
          <cx:pt idx="784">-0.0018162924687274301</cx:pt>
          <cx:pt idx="785">0.0019699367322623127</cx:pt>
          <cx:pt idx="786">0.0068420817117932501</cx:pt>
          <cx:pt idx="787">0.011826771127647824</cx:pt>
          <cx:pt idx="788">0.011092125667934724</cx:pt>
          <cx:pt idx="789">0.014842275278135525</cx:pt>
          <cx:pt idx="790">0.014058977671087675</cx:pt>
          <cx:pt idx="791">0.02845645629963325</cx:pt>
          <cx:pt idx="792">0.016139831544114799</cx:pt>
          <cx:pt idx="793">0.001774955734154035</cx:pt>
          <cx:pt idx="794">-0.00071205276186888755</cx:pt>
          <cx:pt idx="795">0.012393130299152875</cx:pt>
          <cx:pt idx="796">0.0085886989228477258</cx:pt>
          <cx:pt idx="797">-0.0040592614527228503</cx:pt>
          <cx:pt idx="798">-0.0151853815727277</cx:pt>
          <cx:pt idx="799">-0.003966201419427275</cx:pt>
          <cx:pt idx="800">-0.00547976617225955</cx:pt>
          <cx:pt idx="801">-0.00051918149782663502</cx:pt>
          <cx:pt idx="802">-0.0069771452161151749</cx:pt>
          <cx:pt idx="803">-0.0022280551750073099</cx:pt>
          <cx:pt idx="804">-0.0032864210332884751</cx:pt>
          <cx:pt idx="805">-0.0036542731148069751</cx:pt>
          <cx:pt idx="806">-0.000257624267667825</cx:pt>
          <cx:pt idx="807">0.00079844542055640996</cx:pt>
          <cx:pt idx="808">0.00013657523302048225</cx:pt>
          <cx:pt idx="809">-2.3490566960934174e-05</cx:pt>
          <cx:pt idx="810">-0.00011361532323065799</cx:pt>
          <cx:pt idx="811">-0.0016303576329440525</cx:pt>
          <cx:pt idx="812">-0.00090323227490829254</cx:pt>
          <cx:pt idx="813">0.0010953575585616649</cx:pt>
          <cx:pt idx="814">-0.0014524508545785174</cx:pt>
          <cx:pt idx="815">0.006693866016189075</cx:pt>
          <cx:pt idx="816">0.01103115855429865</cx:pt>
          <cx:pt idx="817">0.020674388321484299</cx:pt>
          <cx:pt idx="818">0.01929711298017725</cx:pt>
          <cx:pt idx="819">0.0046185369302299247</cx:pt>
          <cx:pt idx="820">-0.00072766245739860002</cx:pt>
          <cx:pt idx="821">0.0058440679432155999</cx:pt>
          <cx:pt idx="822">0.015971376739854101</cx:pt>
          <cx:pt idx="823">0.012941999782398425</cx:pt>
          <cx:pt idx="824">0.0089479119266522994</cx:pt>
          <cx:pt idx="825">-0.0073793052343501747</cx:pt>
          <cx:pt idx="826">-0.020078932291620725</cx:pt>
          <cx:pt idx="827">-0.01576647670957965</cx:pt>
          <cx:pt idx="828">-0.010134528889914399</cx:pt>
          <cx:pt idx="829">-0.010554488531457049</cx:pt>
          <cx:pt idx="830">-0.010484668417725775</cx:pt>
          <cx:pt idx="831">-0.0026953369455956998</cx:pt>
          <cx:pt idx="832">-0.0046840643028835749</cx:pt>
          <cx:pt idx="833">-0.0034457400686297248</cx:pt>
          <cx:pt idx="834">-4.09440087890925e-05</cx:pt>
          <cx:pt idx="835">0.00070619799640048251</cx:pt>
          <cx:pt idx="836">-4.3313539159042502e-05</cx:pt>
          <cx:pt idx="837">-4.5166451394808246e-06</cx:pt>
          <cx:pt idx="838">2.77084752033415e-05</cx:pt>
          <cx:pt idx="839">-0.00029352160072429749</cx:pt>
          <cx:pt idx="840">-4.0075030843473498e-05</cx:pt>
          <cx:pt idx="841">0.0020588209197027799</cx:pt>
          <cx:pt idx="842">-0.00241394484865925</cx:pt>
          <cx:pt idx="843">0.010570814083615725</cx:pt>
          <cx:pt idx="844">0.018203052887931826</cx:pt>
          <cx:pt idx="845">0.0217807027085242</cx:pt>
          <cx:pt idx="846">0.018588688811911301</cx:pt>
          <cx:pt idx="847">-0.0036465665890603252</cx:pt>
          <cx:pt idx="848">0.0072444490008802247</cx:pt>
          <cx:pt idx="849">0.0057183980989568249</cx:pt>
          <cx:pt idx="850">0.0043632983691113247</cx:pt>
          <cx:pt idx="851">-0.0077278975642702504</cx:pt>
          <cx:pt idx="852">-0.0058095791649077997</cx:pt>
          <cx:pt idx="853">-0.007695228610653475</cx:pt>
          <cx:pt idx="854">-0.010124361789223124</cx:pt>
          <cx:pt idx="855">-0.010270677597969751</cx:pt>
          <cx:pt idx="856">-0.0118933206566456</cx:pt>
          <cx:pt idx="857">-0.0072376198011281003</cx:pt>
          <cx:pt idx="858">-0.010223834175487825</cx:pt>
          <cx:pt idx="859">-0.0094342586741451746</cx:pt>
          <cx:pt idx="860">-0.0078585217125631494</cx:pt>
          <cx:pt idx="861">-0.0028280951381276249</cx:pt>
          <cx:pt idx="862">0.00049028583246400498</cx:pt>
          <cx:pt idx="863">0.00010473198638957975</cx:pt>
          <cx:pt idx="864">-0.00043474059123509748</cx:pt>
          <cx:pt idx="865">-3.4094287265151502e-05</cx:pt>
          <cx:pt idx="866">-4.4920460781423248e-05</cx:pt>
          <cx:pt idx="867">-0.00075932447710011497</cx:pt>
          <cx:pt idx="868">0.0055310964436012496</cx:pt>
          <cx:pt idx="869">0.0048450090121695752</cx:pt>
          <cx:pt idx="870">0.00080699760270894249</cx:pt>
          <cx:pt idx="871">0.0085709612595218244</cx:pt>
          <cx:pt idx="872">0.012070824814979749</cx:pt>
          <cx:pt idx="873">0.013330067087992999</cx:pt>
          <cx:pt idx="874">0.013743215584084026</cx:pt>
          <cx:pt idx="875">0.00043867596892357502</cx:pt>
          <cx:pt idx="876">0.0027959447949993748</cx:pt>
          <cx:pt idx="877">-0.011188633677872876</cx:pt>
          <cx:pt idx="878">-0.019463457756518074</cx:pt>
          <cx:pt idx="879">-0.021274867119434</cx:pt>
          <cx:pt idx="880">-0.019952898280194576</cx:pt>
          <cx:pt idx="881">-0.018162096789979949</cx:pt>
          <cx:pt idx="882">0.0011059437262162951</cx:pt>
          <cx:pt idx="883">-0.0015552824241692399</cx:pt>
          <cx:pt idx="884">-0.0018162924687274301</cx:pt>
          <cx:pt idx="885">0.0019699367322623127</cx:pt>
          <cx:pt idx="886">0.0068420817117932501</cx:pt>
          <cx:pt idx="887">0.011826771127647824</cx:pt>
          <cx:pt idx="888">0.011092125667934724</cx:pt>
          <cx:pt idx="889">0.014842275278135525</cx:pt>
          <cx:pt idx="890">0.014058977671087675</cx:pt>
          <cx:pt idx="891">0.02845645629963325</cx:pt>
          <cx:pt idx="892">0.016139831544114799</cx:pt>
          <cx:pt idx="893">0.001774955734154035</cx:pt>
          <cx:pt idx="894">-0.00071205276186888755</cx:pt>
          <cx:pt idx="895">0.012393130299152875</cx:pt>
          <cx:pt idx="896">0.0085886989228477258</cx:pt>
          <cx:pt idx="897">-0.0040592614527228503</cx:pt>
          <cx:pt idx="898">-0.0151853815727277</cx:pt>
          <cx:pt idx="899">-0.003966201419427275</cx:pt>
          <cx:pt idx="900">-0.00547976617225955</cx:pt>
          <cx:pt idx="901">-0.00051918149782663502</cx:pt>
          <cx:pt idx="902">-0.0069771452161151749</cx:pt>
          <cx:pt idx="903">-0.0022280551750073099</cx:pt>
          <cx:pt idx="904">-0.0032864210332884751</cx:pt>
          <cx:pt idx="905">-0.0036542731148069751</cx:pt>
          <cx:pt idx="906">-0.000257624267667825</cx:pt>
          <cx:pt idx="907">0.00079844542055640996</cx:pt>
          <cx:pt idx="908">0.00013657523302048225</cx:pt>
          <cx:pt idx="909">-2.3490566960934174e-05</cx:pt>
          <cx:pt idx="910">-0.00011361532323065799</cx:pt>
          <cx:pt idx="911">-0.0016303576329440525</cx:pt>
          <cx:pt idx="912">-0.00090323227490829254</cx:pt>
          <cx:pt idx="913">0.0010953575585616649</cx:pt>
          <cx:pt idx="914">-0.0014524508545785174</cx:pt>
          <cx:pt idx="915">0.006693866016189075</cx:pt>
          <cx:pt idx="916">0.01103115855429865</cx:pt>
          <cx:pt idx="917">0.020674388321484299</cx:pt>
          <cx:pt idx="918">0.01929711298017725</cx:pt>
          <cx:pt idx="919">0.0046185369302299247</cx:pt>
          <cx:pt idx="920">-0.00072766245739860002</cx:pt>
          <cx:pt idx="921">0.0058440679432155999</cx:pt>
          <cx:pt idx="922">0.015971376739854101</cx:pt>
          <cx:pt idx="923">0.012941999782398425</cx:pt>
          <cx:pt idx="924">0.0089479119266522994</cx:pt>
          <cx:pt idx="925">-0.0073793052343501747</cx:pt>
          <cx:pt idx="926">-0.020078932291620725</cx:pt>
          <cx:pt idx="927">-0.01576647670957965</cx:pt>
          <cx:pt idx="928">-0.010134528889914399</cx:pt>
          <cx:pt idx="929">-0.010554488531457049</cx:pt>
          <cx:pt idx="930">-0.010484668417725775</cx:pt>
          <cx:pt idx="931">-0.0026953369455956998</cx:pt>
          <cx:pt idx="932">-0.0046840643028835749</cx:pt>
          <cx:pt idx="933">-0.0034457400686297248</cx:pt>
          <cx:pt idx="934">-4.09440087890925e-05</cx:pt>
          <cx:pt idx="935">0.00070619799640048251</cx:pt>
          <cx:pt idx="936">-4.3313539159042502e-05</cx:pt>
          <cx:pt idx="937">-4.5166451394808246e-06</cx:pt>
          <cx:pt idx="938">2.77084752033415e-05</cx:pt>
          <cx:pt idx="939">-0.00029352160072429749</cx:pt>
          <cx:pt idx="940">-4.0075030843473498e-05</cx:pt>
          <cx:pt idx="941">0.0020588209197027799</cx:pt>
          <cx:pt idx="942">-0.00241394484865925</cx:pt>
          <cx:pt idx="943">0.010570814083615725</cx:pt>
          <cx:pt idx="944">0.018203052887931826</cx:pt>
          <cx:pt idx="945">0.0217807027085242</cx:pt>
          <cx:pt idx="946">0.018588688811911301</cx:pt>
          <cx:pt idx="947">-0.0036465665890603252</cx:pt>
          <cx:pt idx="948">0.0072444490008802247</cx:pt>
          <cx:pt idx="949">0.0057183980989568249</cx:pt>
          <cx:pt idx="950">0.0043632983691113247</cx:pt>
          <cx:pt idx="951">-0.0077278975642702504</cx:pt>
          <cx:pt idx="952">-0.0058095791649077997</cx:pt>
          <cx:pt idx="953">-0.007695228610653475</cx:pt>
          <cx:pt idx="954">-0.010124361789223124</cx:pt>
          <cx:pt idx="955">-0.010270677597969751</cx:pt>
          <cx:pt idx="956">-0.0118933206566456</cx:pt>
          <cx:pt idx="957">-0.0072376198011281003</cx:pt>
          <cx:pt idx="958">-0.010223834175487825</cx:pt>
          <cx:pt idx="959">-0.0094342586741451746</cx:pt>
          <cx:pt idx="960">-0.0078585217125631494</cx:pt>
          <cx:pt idx="961">-0.0028280951381276249</cx:pt>
          <cx:pt idx="962">0.00049028583246400498</cx:pt>
          <cx:pt idx="963">0.00010473198638957975</cx:pt>
          <cx:pt idx="964">-0.00043474059123509748</cx:pt>
          <cx:pt idx="965">-3.4094287265151502e-05</cx:pt>
          <cx:pt idx="966">-4.4920460781423248e-05</cx:pt>
          <cx:pt idx="967">-0.00075932447710011497</cx:pt>
          <cx:pt idx="968">0.0055310964436012496</cx:pt>
          <cx:pt idx="969">0.0048450090121695752</cx:pt>
          <cx:pt idx="970">0.00080699760270894249</cx:pt>
          <cx:pt idx="971">0.0085709612595218244</cx:pt>
          <cx:pt idx="972">0.012070824814979749</cx:pt>
          <cx:pt idx="973">0.013330067087992999</cx:pt>
          <cx:pt idx="974">0.013743215584084026</cx:pt>
          <cx:pt idx="975">0.00043867596892357502</cx:pt>
          <cx:pt idx="976">0.0027959447949993748</cx:pt>
          <cx:pt idx="977">-0.011188633677872876</cx:pt>
          <cx:pt idx="978">-0.019463457756518074</cx:pt>
          <cx:pt idx="979">-0.021274867119434</cx:pt>
          <cx:pt idx="980">-0.019952898280194576</cx:pt>
          <cx:pt idx="981">-0.018162096789979949</cx:pt>
          <cx:pt idx="982">0.0011059437262162951</cx:pt>
          <cx:pt idx="983">-0.0015552824241692399</cx:pt>
          <cx:pt idx="984">-0.0018162924687274301</cx:pt>
          <cx:pt idx="985">0.0019699367322623127</cx:pt>
          <cx:pt idx="986">0.0068420817117932501</cx:pt>
          <cx:pt idx="987">0.011826771127647824</cx:pt>
          <cx:pt idx="988">0.011092125667934724</cx:pt>
          <cx:pt idx="989">0.014842275278135525</cx:pt>
          <cx:pt idx="990">0.014058977671087675</cx:pt>
          <cx:pt idx="991">0.02845645629963325</cx:pt>
          <cx:pt idx="992">0.016139831544114799</cx:pt>
          <cx:pt idx="993">0.001774955734154035</cx:pt>
          <cx:pt idx="994">-0.00071205276186888755</cx:pt>
          <cx:pt idx="995">0.012393130299152875</cx:pt>
          <cx:pt idx="996">0.0085886989228477258</cx:pt>
          <cx:pt idx="997">-0.0040592614527228503</cx:pt>
          <cx:pt idx="998">-0.0151853815727277</cx:pt>
          <cx:pt idx="999">-0.003966201419427275</cx:pt>
          <cx:pt idx="1000">-0.00547976617225955</cx:pt>
          <cx:pt idx="1001">-0.00051918149782663502</cx:pt>
          <cx:pt idx="1002">-0.0069771452161151749</cx:pt>
          <cx:pt idx="1003">-0.0022280551750073099</cx:pt>
          <cx:pt idx="1004">-0.0032864210332884751</cx:pt>
          <cx:pt idx="1005">-0.0036542731148069751</cx:pt>
          <cx:pt idx="1006">-0.000257624267667825</cx:pt>
          <cx:pt idx="1007">0.00079844542055640996</cx:pt>
          <cx:pt idx="1008">0.00013657523302048225</cx:pt>
          <cx:pt idx="1009">-2.3490566960934174e-05</cx:pt>
          <cx:pt idx="1010">-0.00011361532323065799</cx:pt>
          <cx:pt idx="1011">-0.0016303576329440525</cx:pt>
          <cx:pt idx="1012">-0.00090323227490829254</cx:pt>
          <cx:pt idx="1013">0.0010953575585616649</cx:pt>
          <cx:pt idx="1014">-0.0014524508545785174</cx:pt>
          <cx:pt idx="1015">0.006693866016189075</cx:pt>
          <cx:pt idx="1016">0.01103115855429865</cx:pt>
          <cx:pt idx="1017">0.020674388321484299</cx:pt>
          <cx:pt idx="1018">0.01929711298017725</cx:pt>
          <cx:pt idx="1019">0.0046185369302299247</cx:pt>
          <cx:pt idx="1020">-0.00072766245739860002</cx:pt>
          <cx:pt idx="1021">0.0058440679432155999</cx:pt>
          <cx:pt idx="1022">0.015971376739854101</cx:pt>
          <cx:pt idx="1023">0.012941999782398425</cx:pt>
          <cx:pt idx="1024">0.0089479119266522994</cx:pt>
          <cx:pt idx="1025">-0.0073793052343501747</cx:pt>
          <cx:pt idx="1026">-0.020078932291620725</cx:pt>
          <cx:pt idx="1027">-0.01576647670957965</cx:pt>
          <cx:pt idx="1028">-0.010134528889914399</cx:pt>
          <cx:pt idx="1029">-0.010554488531457049</cx:pt>
          <cx:pt idx="1030">-0.010484668417725775</cx:pt>
          <cx:pt idx="1031">-0.0026953369455956998</cx:pt>
          <cx:pt idx="1032">-0.0046840643028835749</cx:pt>
          <cx:pt idx="1033">-0.0034457400686297248</cx:pt>
          <cx:pt idx="1034">-4.09440087890925e-05</cx:pt>
          <cx:pt idx="1035">0.00070619799640048251</cx:pt>
          <cx:pt idx="1036">-4.3313539159042502e-05</cx:pt>
          <cx:pt idx="1037">-4.5166451394808246e-06</cx:pt>
          <cx:pt idx="1038">2.77084752033415e-05</cx:pt>
          <cx:pt idx="1039">-0.00029352160072429749</cx:pt>
          <cx:pt idx="1040">-4.0075030843473498e-05</cx:pt>
          <cx:pt idx="1041">0.0020588209197027799</cx:pt>
          <cx:pt idx="1042">-0.00241394484865925</cx:pt>
          <cx:pt idx="1043">0.010570814083615725</cx:pt>
          <cx:pt idx="1044">0.018203052887931826</cx:pt>
          <cx:pt idx="1045">0.0217807027085242</cx:pt>
          <cx:pt idx="1046">0.018588688811911301</cx:pt>
          <cx:pt idx="1047">-0.0036465665890603252</cx:pt>
          <cx:pt idx="1048">0.0072444490008802247</cx:pt>
          <cx:pt idx="1049">0.0057183980989568249</cx:pt>
          <cx:pt idx="1050">0.0043632983691113247</cx:pt>
          <cx:pt idx="1051">-0.0077278975642702504</cx:pt>
          <cx:pt idx="1052">-0.0058095791649077997</cx:pt>
          <cx:pt idx="1053">-0.007695228610653475</cx:pt>
          <cx:pt idx="1054">-0.010124361789223124</cx:pt>
          <cx:pt idx="1055">-0.010270677597969751</cx:pt>
          <cx:pt idx="1056">-0.0118933206566456</cx:pt>
          <cx:pt idx="1057">-0.0072376198011281003</cx:pt>
          <cx:pt idx="1058">-0.010223834175487825</cx:pt>
          <cx:pt idx="1059">-0.0094342586741451746</cx:pt>
          <cx:pt idx="1060">-0.0078585217125631494</cx:pt>
          <cx:pt idx="1061">-0.0028280951381276249</cx:pt>
          <cx:pt idx="1062">0.00049028583246400498</cx:pt>
          <cx:pt idx="1063">0.00010473198638957975</cx:pt>
          <cx:pt idx="1064">-0.00043474059123509748</cx:pt>
          <cx:pt idx="1065">-3.4094287265151502e-05</cx:pt>
          <cx:pt idx="1066">-4.4920460781423248e-05</cx:pt>
          <cx:pt idx="1067">-0.00075932447710011497</cx:pt>
          <cx:pt idx="1068">0.0055310964436012496</cx:pt>
          <cx:pt idx="1069">0.0048450090121695752</cx:pt>
          <cx:pt idx="1070">0.00080699760270894249</cx:pt>
          <cx:pt idx="1071">0.0085709612595218244</cx:pt>
          <cx:pt idx="1072">0.012070824814979749</cx:pt>
          <cx:pt idx="1073">0.013330067087992999</cx:pt>
          <cx:pt idx="1074">0.013743215584084026</cx:pt>
          <cx:pt idx="1075">0.00043867596892357502</cx:pt>
          <cx:pt idx="1076">0.0027959447949993748</cx:pt>
          <cx:pt idx="1077">-0.011188633677872876</cx:pt>
          <cx:pt idx="1078">-0.019463457756518074</cx:pt>
          <cx:pt idx="1079">-0.021274867119434</cx:pt>
          <cx:pt idx="1080">-0.019952898280194576</cx:pt>
          <cx:pt idx="1081">-0.018162096789979949</cx:pt>
          <cx:pt idx="1082">0.0011059437262162951</cx:pt>
          <cx:pt idx="1083">-0.0015552824241692399</cx:pt>
        </cx:lvl>
      </cx:numDim>
    </cx:data>
    <cx:data id="20">
      <cx:numDim type="val">
        <cx:f>Sheet2!$U$1:$U$1084</cx:f>
        <cx:lvl ptCount="1084" formatCode="0.00E+00">
          <cx:pt idx="0">2.68888574291595e-05</cx:pt>
          <cx:pt idx="1">-0.000249473078233584</cx:pt>
          <cx:pt idx="2">0.000233011598305721</cx:pt>
          <cx:pt idx="3">0.00021498868742376499</cx:pt>
          <cx:pt idx="4">-0.00024503623258161002</cx:pt>
          <cx:pt idx="5">-0.00030878350116128199</cx:pt>
          <cx:pt idx="6">-9.0290360392687906e-05</cx:pt>
          <cx:pt idx="7">-0.00023034909406393801</cx:pt>
          <cx:pt idx="8">0.00060529398470118595</cx:pt>
          <cx:pt idx="9">0.000119461010166699</cx:pt>
          <cx:pt idx="10">-0.00077800741522578599</cx:pt>
          <cx:pt idx="11">0.00070124917357553896</cx:pt>
          <cx:pt idx="12">0.00034416747506974102</cx:pt>
          <cx:pt idx="13">0.00048555058985716898</cx:pt>
          <cx:pt idx="14">-6.2352510149295395e-05</cx:pt>
          <cx:pt idx="15">0.00032331103129093101</cx:pt>
          <cx:pt idx="16">-0.000722244911919156</cx:pt>
          <cx:pt idx="17">-0.00083619006606430095</cx:pt>
          <cx:pt idx="18">-0.000557237601632506</cx:pt>
          <cx:pt idx="19">-0.000956176160052464</cx:pt>
          <cx:pt idx="20">6.1363691734388006e-05</cx:pt>
          <cx:pt idx="21">0.00074185496089819198</cx:pt>
          <cx:pt idx="22">0.00058210938158409595</cx:pt>
          <cx:pt idx="23">-0.00034443473709991498</cx:pt>
          <cx:pt idx="24">-0.00049039468221523397</cx:pt>
          <cx:pt idx="25">0.00039646700197440801</cx:pt>
          <cx:pt idx="26">-0.00023939765941549001</cx:pt>
          <cx:pt idx="27">-0.00070149780290940003</cx:pt>
          <cx:pt idx="28">0.00027943339565491702</cx:pt>
          <cx:pt idx="29">-0.00018374579657668601</cx:pt>
          <cx:pt idx="30">-0.00021491043006814699</cx:pt>
          <cx:pt idx="31">0.00020583948455204799</cx:pt>
          <cx:pt idx="32">0.00057009762446413295</cx:pt>
          <cx:pt idx="33">0.00052384752724091599</cx:pt>
          <cx:pt idx="34">-7.6649494261194395e-05</cx:pt>
          <cx:pt idx="35">0.000170390395911036</cx:pt>
          <cx:pt idx="36">0.000436741740764277</cx:pt>
          <cx:pt idx="37">0.00019306076357310199</cx:pt>
          <cx:pt idx="38">0.00024952842688221301</cx:pt>
          <cx:pt idx="39">-0.00042105647530860303</cx:pt>
          <cx:pt idx="40">0.00055559445600266702</cx:pt>
          <cx:pt idx="41">0.00047153263087555398</cx:pt>
          <cx:pt idx="42">-0.0012429919391223</cx:pt>
          <cx:pt idx="43">-0.00014562466218545701</cx:pt>
          <cx:pt idx="44">5.6204648391411301e-05</cx:pt>
          <cx:pt idx="45">-2.8969639737143698e-05</cx:pt>
          <cx:pt idx="46">0.00069369385763907803</cx:pt>
          <cx:pt idx="47">-0.00018928809054759101</cx:pt>
          <cx:pt idx="48">-0.00046639454070286602</cx:pt>
          <cx:pt idx="49">0.00040662658344354298</cx:pt>
          <cx:pt idx="50">-4.48930334707054e-05</cx:pt>
          <cx:pt idx="51">-0.00025698973972921598</cx:pt>
          <cx:pt idx="52">-0.00017604292519048201</cx:pt>
          <cx:pt idx="53">0.00054968194473833498</cx:pt>
          <cx:pt idx="54">0.00047503572792794802</cx:pt>
          <cx:pt idx="55">-0.00085699969312308995</cx:pt>
          <cx:pt idx="56">-0.00025884037352711601</cx:pt>
          <cx:pt idx="57">-0.00056592825220149704</cx:pt>
          <cx:pt idx="58">-0.000147735108491682</cx:pt>
          <cx:pt idx="59">-0.00068661221792282396</cx:pt>
          <cx:pt idx="60">-0.00046217163361127498</cx:pt>
          <cx:pt idx="61">-0.00068315005424463005</cx:pt>
          <cx:pt idx="62">0.00064021909878486801</cx:pt>
          <cx:pt idx="63">0.00063451226883224797</cx:pt>
          <cx:pt idx="64">0.0016495582157326301</cx:pt>
          <cx:pt idx="65">-0.0021839608019538501</cx:pt>
          <cx:pt idx="66">-0.00032349719355043101</cx:pt>
          <cx:pt idx="67">-0.0041090049738711698</cx:pt>
          <cx:pt idx="68">-0.0055425136761986203</cx:pt>
          <cx:pt idx="69">-0.0078992421342644892</cx:pt>
          <cx:pt idx="70">-0.0200274228725227</cx:pt>
          <cx:pt idx="71">-0.015113322106901</cx:pt>
          <cx:pt idx="72">-0.012700151523818801</cx:pt>
          <cx:pt idx="73">-0.0162244064321212</cx:pt>
          <cx:pt idx="74">-0.0013320851806543699</cx:pt>
          <cx:pt idx="75">0.0028522174224187898</cx:pt>
          <cx:pt idx="76">0.00233429613774736</cx:pt>
          <cx:pt idx="77">0.0019118706958712701</cx:pt>
          <cx:pt idx="78">0.00035208824860923299</cx:pt>
          <cx:pt idx="79">0.000460313217357223</cx:pt>
          <cx:pt idx="80">-4.9324427624562101e-05</cx:pt>
          <cx:pt idx="81">0.00028882103773350602</cx:pt>
          <cx:pt idx="82">-0.00043468739029619901</cx:pt>
          <cx:pt idx="83">0.00036582113652858998</cx:pt>
          <cx:pt idx="84">0.00032752608838851799</cx:pt>
          <cx:pt idx="85">-0.00037945668120488099</cx:pt>
          <cx:pt idx="86">-0.00030138449527741801</cx:pt>
          <cx:pt idx="87">0.00041336687596815698</cx:pt>
          <cx:pt idx="88">0.00028428637908929199</cx:pt>
          <cx:pt idx="89">-0.00137362341996274</cx:pt>
          <cx:pt idx="90">0.00015425272566982101</cx:pt>
          <cx:pt idx="91">0.00059546563842633002</cx:pt>
          <cx:pt idx="92">-0.00095380853955784502</cx:pt>
          <cx:pt idx="93">-0.0076636855019002704</cx:pt>
          <cx:pt idx="94">0.017974132942745701</cx:pt>
          <cx:pt idx="95">0.0248671232470913</cx:pt>
          <cx:pt idx="96">0.040469026113093602</cx:pt>
          <cx:pt idx="97">0.073705591096740006</cx:pt>
          <cx:pt idx="98">0.053252209707595297</cx:pt>
          <cx:pt idx="99">0.033424474558874803</cx:pt>
          <cx:pt idx="100">0.011979411792861199</cx:pt>
          <cx:pt idx="101">0.0068598187739330298</cx:pt>
          <cx:pt idx="102">0.020901514374051099</cx:pt>
          <cx:pt idx="103">0.0076336242643189403</cx:pt>
          <cx:pt idx="104">-0.0036731940484626699</cx:pt>
          <cx:pt idx="105">-0.010011250558514999</cx:pt>
          <cx:pt idx="106">-0.012193011038013001</cx:pt>
          <cx:pt idx="107">-0.0069529049546563299</cx:pt>
          <cx:pt idx="108">-0.0028290685589377001</cx:pt>
          <cx:pt idx="109">-0.00054858249358559496</cx:pt>
          <cx:pt idx="110">-0.00011951330805841599</cx:pt>
          <cx:pt idx="111">-0.000450914216023211</cx:pt>
          <cx:pt idx="112">-3.6941699489787301e-07</cx:pt>
          <cx:pt idx="113">-0.00056490200100957203</cx:pt>
          <cx:pt idx="114">-0.00013453053641524401</cx:pt>
          <cx:pt idx="115">-5.9992286875051903e-05</cx:pt>
          <cx:pt idx="116">-0.0016372635482671</cx:pt>
          <cx:pt idx="117">-0.010861266423383999</cx:pt>
          <cx:pt idx="118">-0.018412811273951502</cx:pt>
          <cx:pt idx="119">0.0035058066588608198</cx:pt>
          <cx:pt idx="120">0.017543256636478301</cx:pt>
          <cx:pt idx="121">0.0566299576221495</cx:pt>
          <cx:pt idx="122">0.043835514009617597</cx:pt>
          <cx:pt idx="123">0.097820566629263306</cx:pt>
          <cx:pt idx="124">0.064181042584336601</cx:pt>
          <cx:pt idx="125">0.024633671019549701</cx:pt>
          <cx:pt idx="126">-0.0130677144317003</cx:pt>
          <cx:pt idx="127">0.025381346825709299</cx:pt>
          <cx:pt idx="128">0.041262760306052103</cx:pt>
          <cx:pt idx="129">0.053822371326050999</cx:pt>
          <cx:pt idx="130">0.058306882860535897</cx:pt>
          <cx:pt idx="131">-0.0029780701763985999</cx:pt>
          <cx:pt idx="132">-0.012289127252384</cx:pt>
          <cx:pt idx="133">-0.0060530018842584899</cx:pt>
          <cx:pt idx="134">0.011969457936571001</cx:pt>
          <cx:pt idx="135">0.0047311845769982602</cx:pt>
          <cx:pt idx="136">0.0065273900372848498</cx:pt>
          <cx:pt idx="137">0.00284932483018743</cx:pt>
          <cx:pt idx="138">-1.2245711090567501e-05</cx:pt>
          <cx:pt idx="139">-0.00018488935004719499</cx:pt>
          <cx:pt idx="140">0.00061728846909547103</cx:pt>
          <cx:pt idx="141">0.00079898650282251996</cx:pt>
          <cx:pt idx="142">-0.000381031440842651</cx:pt>
          <cx:pt idx="143">-0.00330984283892196</cx:pt>
          <cx:pt idx="144">-0.0150510460668967</cx:pt>
          <cx:pt idx="145">-0.0118758975183834</cx:pt>
          <cx:pt idx="146">-0.0125905951538961</cx:pt>
          <cx:pt idx="147">0.0229603464927878</cx:pt>
          <cx:pt idx="148">0.046639039199839201</cx:pt>
          <cx:pt idx="149">0.047650127686936203</cx:pt>
          <cx:pt idx="150">0.0520409678148753</cx:pt>
          <cx:pt idx="151">0.039889164518301497</cx:pt>
          <cx:pt idx="152">0.032749526935528503</cx:pt>
          <cx:pt idx="153">-0.015941508601836001</cx:pt>
          <cx:pt idx="154">-0.065221871520896299</cx:pt>
          <cx:pt idx="155">-0.045944900453020902</cx:pt>
          <cx:pt idx="156">-0.0063768825854011602</cx:pt>
          <cx:pt idx="157">-0.0066404320288043798</cx:pt>
          <cx:pt idx="158">0.0566890549632856</cx:pt>
          <cx:pt idx="159">0.0078247882971148493</cx:pt>
          <cx:pt idx="160">0.020383597495601799</cx:pt>
          <cx:pt idx="161">0.030318015100211398</cx:pt>
          <cx:pt idx="162">0.033945376480234803</cx:pt>
          <cx:pt idx="163">0.028599383309862701</cx:pt>
          <cx:pt idx="164">0.0095058211539629199</cx:pt>
          <cx:pt idx="165">0.0035828156049226702</cx:pt>
          <cx:pt idx="166">0.00083689187890955904</cx:pt>
          <cx:pt idx="167">0.000743387937896456</cx:pt>
          <cx:pt idx="168">0.00042408868479407998</cx:pt>
          <cx:pt idx="169">-0.00027111851445335501</cx:pt>
          <cx:pt idx="170">0.001369088673984</cx:pt>
          <cx:pt idx="171">-0.0095756623029356596</cx:pt>
          <cx:pt idx="172">-0.029964574700113</cx:pt>
          <cx:pt idx="173">0.00165438131252573</cx:pt>
          <cx:pt idx="174">-0.0019586555549315002</cx:pt>
          <cx:pt idx="175">0.032915649836570103</cx:pt>
          <cx:pt idx="176">0.012232230522929601</cx:pt>
          <cx:pt idx="177">-0.065325876697969298</cx:pt>
          <cx:pt idx="178">0.099513331796898294</cx:pt>
          <cx:pt idx="179">0.081854020245851603</cx:pt>
          <cx:pt idx="180">-0.056972664995127098</cx:pt>
          <cx:pt idx="181">-0.103248303195366</cx:pt>
          <cx:pt idx="182">-0.0054565793378763697</cx:pt>
          <cx:pt idx="183">0.0419020643122993</cx:pt>
          <cx:pt idx="184">0.038514937070378397</cx:pt>
          <cx:pt idx="185">-0.0061077514947668297</cx:pt>
          <cx:pt idx="186">0.049499103268757498</cx:pt>
          <cx:pt idx="187">-0.027487898205876701</cx:pt>
          <cx:pt idx="188">-0.0291047277039602</cx:pt>
          <cx:pt idx="189">0.057871750921194197</cx:pt>
          <cx:pt idx="190">0.039081628323359298</cx:pt>
          <cx:pt idx="191">0.014550827958642799</cx:pt>
          <cx:pt idx="192">0.0146679262858589</cx:pt>
          <cx:pt idx="193">0.00371640581695143</cx:pt>
          <cx:pt idx="194">-5.4430048058665397e-05</cx:pt>
          <cx:pt idx="195">-0.000171192632993452</cx:pt>
          <cx:pt idx="196">-0.00037453545778714701</cx:pt>
          <cx:pt idx="197">0.00084536128303095695</cx:pt>
          <cx:pt idx="198">-0.00055307848168869504</cx:pt>
          <cx:pt idx="199">-0.0056991926189155252</cx:pt>
          <cx:pt idx="200">-0.012262869152805</cx:pt>
          <cx:pt idx="201">-4.1595635865301003e-05</cx:pt>
          <cx:pt idx="202">-0.0040447384980841997</cx:pt>
          <cx:pt idx="203">0.0084840079144772994</cx:pt>
          <cx:pt idx="204">-0.010493082098020474</cx:pt>
          <cx:pt idx="205">0.0093103036379332746</cx:pt>
          <cx:pt idx="206">0.05488905183488775</cx:pt>
          <cx:pt idx="207">0.060798280444582499</cx:pt>
          <cx:pt idx="208">0.0074906324662533247</cx:pt>
          <cx:pt idx="209">-0.010377676328390074</cx:pt>
          <cx:pt idx="210">0.017090616088603999</cx:pt>
          <cx:pt idx="211">0.0080834182125865753</cx:pt>
          <cx:pt idx="212">0.023522551509034224</cx:pt>
          <cx:pt idx="213">0.014772336091675924</cx:pt>
          <cx:pt idx="214">-0.0002525592321125325</cx:pt>
          <cx:pt idx="215">0.010099523960415449</cx:pt>
          <cx:pt idx="216">0.00080242952036951995</cx:pt>
          <cx:pt idx="217">-0.0060642076360175497</cx:pt>
          <cx:pt idx="218">-0.0023815258517361376</cx:pt>
          <cx:pt idx="219">0.0044158375758917246</cx:pt>
          <cx:pt idx="220">0.0077405848001758249</cx:pt>
          <cx:pt idx="221">0.0016062812902828425</cx:pt>
          <cx:pt idx="222">4.6469418611446002e-05</cx:pt>
          <cx:pt idx="223">-4.3585842267349253e-05</cx:pt>
          <cx:pt idx="224">3.3381491354057503e-05</cx:pt>
          <cx:pt idx="225">8.5507781852723006e-05</cx:pt>
          <cx:pt idx="226">0.00060501277577839003</cx:pt>
          <cx:pt idx="227">-0.0034981508876170248</cx:pt>
          <cx:pt idx="228">-0.012227548341628675</cx:pt>
          <cx:pt idx="229">-0.003014447122862</cx:pt>
          <cx:pt idx="230">-0.014150037460447875</cx:pt>
          <cx:pt idx="231">0.0027338486238057502</cx:pt>
          <cx:pt idx="232">0.0087536415250239752</cx:pt>
          <cx:pt idx="233">0.024538690443830877</cx:pt>
          <cx:pt idx="234">0.043648366610816752</cx:pt>
          <cx:pt idx="235">0.052979087454587001</cx:pt>
          <cx:pt idx="236">0.014374466698177201</cx:pt>
          <cx:pt idx="237">-0.015117816736574001</cx:pt>
          <cx:pt idx="238">-0.00070788487673094998</cx:pt>
          <cx:pt idx="239">0.012584340263602875</cx:pt>
          <cx:pt idx="240">0.020778474660739576</cx:pt>
          <cx:pt idx="241">0.015912336526441799</cx:pt>
          <cx:pt idx="242">-0.0039196006312382254</cx:pt>
          <cx:pt idx="243">-0.0075649870339846497</cx:pt>
          <cx:pt idx="244">0.0070662314372695748</cx:pt>
          <cx:pt idx="245">0.0013649825291292899</cx:pt>
          <cx:pt idx="246">-0.0043300143220853498</cx:pt>
          <cx:pt idx="247">0.0012622001456112674</cx:pt>
          <cx:pt idx="248">0.010761622369114675</cx:pt>
          <cx:pt idx="249">0.0038067865214831248</cx:pt>
          <cx:pt idx="250">0.00043300224863260998</cx:pt>
          <cx:pt idx="251">6.7871780303365502e-05</cx:pt>
          <cx:pt idx="252">0.00014301043543918699</cx:pt>
          <cx:pt idx="253">4.8484680457482751e-05</cx:pt>
          <cx:pt idx="254">-0.00024756994750756801</cx:pt>
          <cx:pt idx="255">-0.002891627174669475</cx:pt>
          <cx:pt idx="256">-0.0069430089034404749</cx:pt>
          <cx:pt idx="257">-0.0077555780690672753</cx:pt>
          <cx:pt idx="258">-0.0053880490216949746</cx:pt>
          <cx:pt idx="259">0.0068948577804948752</cx:pt>
          <cx:pt idx="260">0.014601133482292025</cx:pt>
          <cx:pt idx="261">0.015042170379209</cx:pt>
          <cx:pt idx="262">0.054015094689455249</cx:pt>
          <cx:pt idx="263">0.060530501627626999</cx:pt>
          <cx:pt idx="264">0.017783267503564501</cx:pt>
          <cx:pt idx="265">-0.00607713828491745</cx:pt>
          <cx:pt idx="266">-0.028752597934234</cx:pt>
          <cx:pt idx="267">-0.01262743316640535</cx:pt>
          <cx:pt idx="268">-0.021036999766994975</cx:pt>
          <cx:pt idx="269">-0.0128109953288531</cx:pt>
          <cx:pt idx="270">-0.0069862384630173498</cx:pt>
          <cx:pt idx="271">-0.011525560885285925</cx:pt>
          <cx:pt idx="272">-0.017865602296555327</cx:pt>
          <cx:pt idx="273">-0.0016259035863157374</cx:pt>
          <cx:pt idx="274">-0.0090465024175385746</cx:pt>
          <cx:pt idx="275">-0.00314481328696505</cx:pt>
          <cx:pt idx="276">0.0103884874918245</cx:pt>
          <cx:pt idx="277">0.0060407235899394502</cx:pt>
          <cx:pt idx="278">0.000891304985931525</cx:pt>
          <cx:pt idx="279">0.00012634783151949675</cx:pt>
          <cx:pt idx="280">0.00010049042197475625</cx:pt>
          <cx:pt idx="281">-8.6328720146170999e-05</cx:pt>
          <cx:pt idx="282">-0.00047537185010898</cx:pt>
          <cx:pt idx="283">-0.0014291482213247926</cx:pt>
          <cx:pt idx="284">-0.0014520022562364799</cx:pt>
          <cx:pt idx="285">-0.002030407240086025</cx:pt>
          <cx:pt idx="286">0.013716554374947725</cx:pt>
          <cx:pt idx="287">-0.0018976593883223401</cx:pt>
          <cx:pt idx="288">0.026746868158603752</cx:pt>
          <cx:pt idx="289">0.046182790180000002</cx:pt>
          <cx:pt idx="290">0.053864783471387997</cx:pt>
          <cx:pt idx="291">0.038156780448495749</cx:pt>
          <cx:pt idx="292">0.0019624391988652726</cx:pt>
          <cx:pt idx="293">-0.034312332504417752</cx:pt>
          <cx:pt idx="294">-0.053339938448200001</cx:pt>
          <cx:pt idx="295">-0.036802097257190747</cx:pt>
          <cx:pt idx="296">-0.018171880812986374</cx:pt>
          <cx:pt idx="297">-0.0121152161202132</cx:pt>
          <cx:pt idx="298">-0.0012949471809833475</cx:pt>
          <cx:pt idx="299">-0.076670150590425298</cx:pt>
          <cx:pt idx="300">-0.071871827590033799</cx:pt>
          <cx:pt idx="301">-0.0047398665373144201</cx:pt>
          <cx:pt idx="302">-0.017120430496143899</cx:pt>
          <cx:pt idx="303">-0.035019930122526403</cx:pt>
          <cx:pt idx="304">0.023190658333721099</cx:pt>
          <cx:pt idx="305">0.0060517714996949998</cx:pt>
          <cx:pt idx="306">0.0030317835282560098</cx:pt>
          <cx:pt idx="307">0.00139237098937528</cx:pt>
          <cx:pt idx="308">-7.9900346621283194e-05</cx:pt>
          <cx:pt idx="309">0.00074155195933929498</cx:pt>
          <cx:pt idx="310">-0.0028521566618102999</cx:pt>
          <cx:pt idx="311">-0.013758103323675301</cx:pt>
          <cx:pt idx="312">-0.012883779595345</cx:pt>
          <cx:pt idx="313">0.015502799915461401</cx:pt>
          <cx:pt idx="314">0.12592399599666201</cx:pt>
          <cx:pt idx="315">0.016373468793382799</cx:pt>
          <cx:pt idx="316">0.050238183701069097</cx:pt>
          <cx:pt idx="317">0.077991369473600497</cx:pt>
          <cx:pt idx="318">0.155630709346749</cx:pt>
          <cx:pt idx="319">0.0025865800702362602</cx:pt>
          <cx:pt idx="320">-0.153224792560022</cx:pt>
          <cx:pt idx="321">-0.233140460912275</cx:pt>
          <cx:pt idx="322">-0.19567881443461899</cx:pt>
          <cx:pt idx="323">-0.10159587738852199</cx:pt>
          <cx:pt idx="324">-0.0218284749099532</cx:pt>
          <cx:pt idx="325">-0.018882262868779101</cx:pt>
          <cx:pt idx="326">0.0054766155088880096</cx:pt>
          <cx:pt idx="327">-0.114295238522358</cx:pt>
          <cx:pt idx="328">-0.10651051101445599</cx:pt>
          <cx:pt idx="329">-0.053445960785675803</cx:pt>
          <cx:pt idx="330">-0.035160885612174397</cx:pt>
          <cx:pt idx="331">0.0082160684936886802</cx:pt>
          <cx:pt idx="332">0.046392512385449801</cx:pt>
          <cx:pt idx="333">-0.0025175761677965901</cx:pt>
          <cx:pt idx="334">0.0011087657361825399</cx:pt>
          <cx:pt idx="335">0.00129803692978745</cx:pt>
          <cx:pt idx="336">0.000237175700519981</cx:pt>
          <cx:pt idx="337">-5.9004265883602203e-05</cx:pt>
          <cx:pt idx="338">-0.0025543538571232301</cx:pt>
          <cx:pt idx="339">-0.0128198811395505</cx:pt>
          <cx:pt idx="340">0.0136767626083892</cx:pt>
          <cx:pt idx="341">0.0095330601733562299</cx:pt>
          <cx:pt idx="342">0.15774152525532401</cx:pt>
          <cx:pt idx="343">0.111635064037204</cx:pt>
          <cx:pt idx="344">0.12832054308646501</cx:pt>
          <cx:pt idx="345">0.083925999662184406</cx:pt>
          <cx:pt idx="346">0.078276400847583194</cx:pt>
          <cx:pt idx="347">-0.064739064053158504</cx:pt>
          <cx:pt idx="348">-0.196143684033424</cx:pt>
          <cx:pt idx="349">-0.18947734500650101</cx:pt>
          <cx:pt idx="350">-0.14818339603665401</cx:pt>
          <cx:pt idx="351">-0.13140897410588401</cx:pt>
          <cx:pt idx="352">-0.086853111095474098</cx:pt>
          <cx:pt idx="353">-0.069557624769840204</cx:pt>
          <cx:pt idx="354">-0.051597307135823202</cx:pt>
          <cx:pt idx="355">-0.051999826813633597</cx:pt>
          <cx:pt idx="356">0.0062070245549584596</cx:pt>
          <cx:pt idx="357">-0.024907919291585499</cx:pt>
          <cx:pt idx="358">-0.031464473891054098</cx:pt>
          <cx:pt idx="359">0.047063438004543101</cx:pt>
          <cx:pt idx="360">0.029466225354584399</cx:pt>
          <cx:pt idx="361">-0.013131897246677999</cx:pt>
          <cx:pt idx="362">0.00013796142623208701</cx:pt>
          <cx:pt idx="363">0.000295299098617295</cx:pt>
          <cx:pt idx="364">0.00030567321270853098</cx:pt>
          <cx:pt idx="365">0.00056768329715149897</cx:pt>
          <cx:pt idx="366">-0.000597813574582046</cx:pt>
          <cx:pt idx="367">0.0010391260280309901</cx:pt>
          <cx:pt idx="368">0.039833743516241797</cx:pt>
          <cx:pt idx="369">0.044771950918240197</cx:pt>
          <cx:pt idx="370">0.071710612427499404</cx:pt>
          <cx:pt idx="371">0.0769870953672743</cx:pt>
          <cx:pt idx="372">0.051464631199660903</cx:pt>
          <cx:pt idx="373">0.070859667593301395</cx:pt>
          <cx:pt idx="374">0.036194966262332498</cx:pt>
          <cx:pt idx="375">-0.172148600697519</cx:pt>
          <cx:pt idx="376">-0.136142725889805</cx:pt>
          <cx:pt idx="377">-0.069734840427283395</cx:pt>
          <cx:pt idx="378">-0.075924325206868301</cx:pt>
          <cx:pt idx="379">-0.163954788843651</cx:pt>
          <cx:pt idx="380">-0.214969430705618</cx:pt>
          <cx:pt idx="381">-0.128110785163107</cx:pt>
          <cx:pt idx="382">-0.106674070560056</cx:pt>
          <cx:pt idx="383">-0.10104346238251299</cx:pt>
          <cx:pt idx="384">-0.093442560808531</cx:pt>
          <cx:pt idx="385">-0.0145236734530476</cx:pt>
          <cx:pt idx="386">0.0041771516059128499</cx:pt>
          <cx:pt idx="387">0.042820915116066803</cx:pt>
          <cx:pt idx="388">0.049134413090545302</cx:pt>
          <cx:pt idx="389">-0.0016835613711140901</cx:pt>
          <cx:pt idx="390">-0.00014253449090721301</cx:pt>
          <cx:pt idx="391">-0.00030051503039242599</cx:pt>
          <cx:pt idx="392">-0.00046848160998541702</cx:pt>
          <cx:pt idx="393">0.00253089010022373</cx:pt>
          <cx:pt idx="394">0.0032466350395493801</cx:pt>
          <cx:pt idx="395">-7.5891492898348e-05</cx:pt>
          <cx:pt idx="396">0.025736370765143401</cx:pt>
          <cx:pt idx="397">0.058037933997316597</cx:pt>
          <cx:pt idx="398">0.0209849962289364</cx:pt>
          <cx:pt idx="399">0.042061361007270502</cx:pt>
          <cx:pt idx="400">0.022577578916196699</cx:pt>
          <cx:pt idx="401">0.000194523611830567</cx:pt>
          <cx:pt idx="402">0.00359258946629852</cx:pt>
          <cx:pt idx="403">-0.14021766115515599</cx:pt>
          <cx:pt idx="404">-0.13192541973385999</cx:pt>
          <cx:pt idx="405">-0.0061074988534712896</cx:pt>
          <cx:pt idx="406">0.041986589566050801</cx:pt>
          <cx:pt idx="407">-0.036962589321009397</cx:pt>
          <cx:pt idx="408">-0.074394461977888293</cx:pt>
          <cx:pt idx="409">-0.103042889231936</cx:pt>
          <cx:pt idx="410">-0.082139235118574905</cx:pt>
          <cx:pt idx="411">-0.122912455928846</cx:pt>
          <cx:pt idx="412">-0.082568267895377703</cx:pt>
          <cx:pt idx="413">-0.034761610503413802</cx:pt>
          <cx:pt idx="414">-0.0157235671187178</cx:pt>
          <cx:pt idx="415">0.094363282581238897</cx:pt>
          <cx:pt idx="416">0.057362321188280399</cx:pt>
          <cx:pt idx="417">-0.013008711146333399</cx:pt>
          <cx:pt idx="418">-0.00337877856067113</cx:pt>
          <cx:pt idx="419">-0.000158730448222728</cx:pt>
          <cx:pt idx="420">-0.00052614702155696599</cx:pt>
          <cx:pt idx="421">0.0035791234161849901</cx:pt>
          <cx:pt idx="422">0.0030373432665389802</cx:pt>
          <cx:pt idx="423">0.00152717885651463</cx:pt>
          <cx:pt idx="424">-0.00194109782744973</cx:pt>
          <cx:pt idx="425">0.043753654407939699</cx:pt>
          <cx:pt idx="426">-0.0014404804713797901</cx:pt>
          <cx:pt idx="427">0.0258205913323982</cx:pt>
          <cx:pt idx="428">-0.0226502345238313</cx:pt>
          <cx:pt idx="429">-0.0236722289274016</cx:pt>
          <cx:pt idx="430">-0.031445698354664001</cx:pt>
          <cx:pt idx="431">-0.16667410788572001</cx:pt>
          <cx:pt idx="432">-0.15520277251138501</cx:pt>
          <cx:pt idx="433">-0.030720906614529399</cx:pt>
          <cx:pt idx="434">-0.101105640661417</cx:pt>
          <cx:pt idx="435">-0.112696319478103</cx:pt>
          <cx:pt idx="436">-0.100775346404959</cx:pt>
          <cx:pt idx="437">-0.12798545445574899</cx:pt>
          <cx:pt idx="438">-0.0709517198742836</cx:pt>
          <cx:pt idx="439">-0.12935748175841499</cx:pt>
          <cx:pt idx="440">-0.0849442364249091</cx:pt>
          <cx:pt idx="441">0.0048980653762858298</cx:pt>
          <cx:pt idx="442">-0.046016441889222999</cx:pt>
          <cx:pt idx="443">0.082869835450181895</cx:pt>
          <cx:pt idx="444">0.036532245092372802</cx:pt>
          <cx:pt idx="445">-0.028623871838348199</cx:pt>
          <cx:pt idx="446">-0.0047581421909203498</cx:pt>
          <cx:pt idx="447">0.00038567694274219198</cx:pt>
          <cx:pt idx="448">-0.00033642211873265003</cx:pt>
          <cx:pt idx="449">0.00161606183405912</cx:pt>
          <cx:pt idx="450">0.0042468292099027598</cx:pt>
          <cx:pt idx="451">0.0054361107224606001</cx:pt>
          <cx:pt idx="452">-0.0175721605810574</cx:pt>
          <cx:pt idx="453">0.033134367010106802</cx:pt>
          <cx:pt idx="454">-0.049058764969344901</cx:pt>
          <cx:pt idx="455">-0.0046921924088592602</cx:pt>
          <cx:pt idx="456">0.0049687962432055401</cx:pt>
          <cx:pt idx="457">-0.027425145316710201</cx:pt>
          <cx:pt idx="458">-0.034016565383088997</cx:pt>
          <cx:pt idx="459">-0.15970403772008199</cx:pt>
          <cx:pt idx="460">-0.18013744088022501</cx:pt>
          <cx:pt idx="461">-0.098473578205740306</cx:pt>
          <cx:pt idx="462">-0.107372359156366</cx:pt>
          <cx:pt idx="463">-0.15010418862119401</cx:pt>
          <cx:pt idx="464">-0.18372050948294699</cx:pt>
          <cx:pt idx="465">-0.14840771817293899</cx:pt>
          <cx:pt idx="466">-0.20735518482947099</cx:pt>
          <cx:pt idx="467">-0.15026339013866299</cx:pt>
          <cx:pt idx="468">-0.036178528003150197</cx:pt>
          <cx:pt idx="469">-0.0073084030287564302</cx:pt>
          <cx:pt idx="470">0.0116381225251643</cx:pt>
          <cx:pt idx="471">0.061272755440793497</cx:pt>
          <cx:pt idx="472">0.048160757238960399</cx:pt>
          <cx:pt idx="473">-0.023511018220094899</cx:pt>
          <cx:pt idx="474">-0.0024721924093943802</cx:pt>
          <cx:pt idx="475">0.00133981607403357</cx:pt>
          <cx:pt idx="476">0.000103917614950081</cx:pt>
          <cx:pt idx="477">0.00066214544495776502</cx:pt>
          <cx:pt idx="478">0.0037236857715062101</cx:pt>
          <cx:pt idx="479">0.0094098466630661501</cx:pt>
          <cx:pt idx="480">-0.012886736030720001</cx:pt>
          <cx:pt idx="481">-0.0022708146551843598</cx:pt>
          <cx:pt idx="482">-0.041530384809682901</cx:pt>
          <cx:pt idx="483">-0.018096760741335399</cx:pt>
          <cx:pt idx="484">-0.060974719975586497</cx:pt>
          <cx:pt idx="485">-0.081301705420216905</cx:pt>
          <cx:pt idx="486">0.0028872323620619598</cx:pt>
          <cx:pt idx="487">-0.073052467668551502</cx:pt>
          <cx:pt idx="488">-0.0596391792515856</cx:pt>
          <cx:pt idx="489">-0.132523609743046</cx:pt>
          <cx:pt idx="490">-0.10478772686191901</cx:pt>
          <cx:pt idx="491">-0.17204755498193799</cx:pt>
          <cx:pt idx="492">-0.24445317671355399</cx:pt>
          <cx:pt idx="493">-0.20999616394994999</cx:pt>
          <cx:pt idx="494">-0.18950800134071899</cx:pt>
          <cx:pt idx="495">-0.050097981116002402</cx:pt>
          <cx:pt idx="496">0.0180186238499595</cx:pt>
          <cx:pt idx="497">-0.031743171554069999</cx:pt>
          <cx:pt idx="498">0.046040777835591899</cx:pt>
          <cx:pt idx="499">0.068897751467785498</cx:pt>
          <cx:pt idx="500">0.0571448346061652</cx:pt>
          <cx:pt idx="501">-0.010026617031794499</cx:pt>
          <cx:pt idx="502">-0.0056039250154842199</cx:pt>
          <cx:pt idx="503">-0.00078250944909253098</cx:pt>
          <cx:pt idx="504">-0.00066109535886113005</cx:pt>
          <cx:pt idx="505">-0.00018158240008697699</cx:pt>
          <cx:pt idx="506">0.0020762516025950601</cx:pt>
          <cx:pt idx="507">0.0079169348306283496</cx:pt>
          <cx:pt idx="508">-0.019073749832702901</cx:pt>
          <cx:pt idx="509">-0.052424349158350703</cx:pt>
          <cx:pt idx="510">-0.079142825492724694</cx:pt>
          <cx:pt idx="511">-0.088256477294055904</cx:pt>
          <cx:pt idx="512">-0.066941218863617299</cx:pt>
          <cx:pt idx="513">-0.067578435198905801</cx:pt>
          <cx:pt idx="514">-0.0251844846395032</cx:pt>
          <cx:pt idx="515">-0.0430113321786951</cx:pt>
          <cx:pt idx="516">-0.0668726775577307</cx:pt>
          <cx:pt idx="517">-0.161089656387986</cx:pt>
          <cx:pt idx="518">-0.21253092304357801</cx:pt>
          <cx:pt idx="519">-0.214204677244902</cx:pt>
          <cx:pt idx="520">-0.15277762940404799</cx:pt>
          <cx:pt idx="521">-0.12560518667502099</cx:pt>
          <cx:pt idx="522">-0.047226109273583901</cx:pt>
          <cx:pt idx="523">0.072977420475853497</cx:pt>
          <cx:pt idx="524">0.083836695314214393</cx:pt>
          <cx:pt idx="525">0.070430036863772805</cx:pt>
          <cx:pt idx="526">0.097959143494535703</cx:pt>
          <cx:pt idx="527">0.075538243633932606</cx:pt>
          <cx:pt idx="528">0.045594788345779</cx:pt>
          <cx:pt idx="529">-0.00070917465490943595</cx:pt>
          <cx:pt idx="530">-0.0057884330014495904</cx:pt>
          <cx:pt idx="531">-0.0026927919106948801</cx:pt>
          <cx:pt idx="532">-0.00043063774061099402</cx:pt>
          <cx:pt idx="533">0.00048041945038205299</cx:pt>
          <cx:pt idx="534">0.00166208577632018</cx:pt>
          <cx:pt idx="535">0.0023416597030376401</cx:pt>
          <cx:pt idx="536">0.0137189450307589</cx:pt>
          <cx:pt idx="537">-0.036239846019603401</cx:pt>
          <cx:pt idx="538">-0.070589305038002495</cx:pt>
          <cx:pt idx="539">-0.053984765043645903</cx:pt>
          <cx:pt idx="540">-0.050171090337944098</cx:pt>
          <cx:pt idx="541">-0.055672427824870703</cx:pt>
          <cx:pt idx="542">-0.046720006933534799</cx:pt>
          <cx:pt idx="543">-0.022790403249290599</cx:pt>
          <cx:pt idx="544">-0.021425742866375799</cx:pt>
          <cx:pt idx="545">-0.22953144855285901</cx:pt>
          <cx:pt idx="546">-0.28681546395256002</cx:pt>
          <cx:pt idx="547">-0.23668722136791201</cx:pt>
          <cx:pt idx="548">-0.069345699286669296</cx:pt>
          <cx:pt idx="549">0.118072808380956</cx:pt>
          <cx:pt idx="550">0.091275085916777396</cx:pt>
          <cx:pt idx="551">0.110712231370949</cx:pt>
          <cx:pt idx="552">0.170165203229872</cx:pt>
          <cx:pt idx="553">0.079604246495741604</cx:pt>
          <cx:pt idx="554">0.075513619361333606</cx:pt>
          <cx:pt idx="555">0.032480470971063699</cx:pt>
          <cx:pt idx="556">0.052659290614313903</cx:pt>
          <cx:pt idx="557">0.019639833022565799</cx:pt>
          <cx:pt idx="558">-0.0013956368364989201</cx:pt>
          <cx:pt idx="559">1.77398231770018e-05</cx:pt>
          <cx:pt idx="560">0.00033946041147304003</cx:pt>
          <cx:pt idx="561">0.00083594362950041503</cx:pt>
          <cx:pt idx="562">0.00065166702313060299</cx:pt>
          <cx:pt idx="563">-0.0020999373079998102</cx:pt>
          <cx:pt idx="564">0.0020538582890462899</cx:pt>
          <cx:pt idx="565">-0.0052234597241187699</cx:pt>
          <cx:pt idx="566">-0.060218451313691697</cx:pt>
          <cx:pt idx="567">-0.056987248052228698</cx:pt>
          <cx:pt idx="568">0.0011412464095193499</cx:pt>
          <cx:pt idx="569">0.0195578365708306</cx:pt>
          <cx:pt idx="570">-0.0592061970716267</cx:pt>
          <cx:pt idx="571">-0.074532436550958897</cx:pt>
          <cx:pt idx="572">-0.039765483420451303</cx:pt>
          <cx:pt idx="573">-0.075652517855839499</cx:pt>
          <cx:pt idx="574">-0.160889593751497</cx:pt>
          <cx:pt idx="575">-0.038961343036636502</cx:pt>
          <cx:pt idx="576">0.139850235869837</cx:pt>
          <cx:pt idx="577">0.22594520391655701</cx:pt>
          <cx:pt idx="578">0.12155139764348701</cx:pt>
          <cx:pt idx="579">0.114446751314493</cx:pt>
          <cx:pt idx="580">0.071155617813792094</cx:pt>
          <cx:pt idx="581">0.044769493209110299</cx:pt>
          <cx:pt idx="582">0.042934992897270999</cx:pt>
          <cx:pt idx="583">0.038130380912085197</cx:pt>
          <cx:pt idx="584">0.037198037338861699</cx:pt>
          <cx:pt idx="585">0.039693059611624698</cx:pt>
          <cx:pt idx="586">0.000176071505781626</cx:pt>
          <cx:pt idx="587">-0.000489783334177471</cx:pt>
          <cx:pt idx="588">0.000235343625491214</cx:pt>
          <cx:pt idx="589">0.00056274632325281095</cx:pt>
          <cx:pt idx="590">0.0028005676449411698</cx:pt>
          <cx:pt idx="591">-0.00120616379324848</cx:pt>
          <cx:pt idx="592">0.014022462337315101</cx:pt>
          <cx:pt idx="593">-0.0089823685173342997</cx:pt>
          <cx:pt idx="594">-0.0123858077501741</cx:pt>
          <cx:pt idx="595">-0.040602369250114803</cx:pt>
          <cx:pt idx="596">0.019995843928212301</cx:pt>
          <cx:pt idx="597">0.0099596604404778803</cx:pt>
          <cx:pt idx="598">0.033402859084073699</cx:pt>
          <cx:pt idx="599">-0.025445732360358801</cx:pt>
          <cx:pt idx="600">-0.014419497881580401</cx:pt>
          <cx:pt idx="601">0.0382008014319326</cx:pt>
          <cx:pt idx="602">0.081275579295682104</cx:pt>
          <cx:pt idx="603">0.16319439043436099</cx:pt>
          <cx:pt idx="604">0.233820130905041</cx:pt>
          <cx:pt idx="605">0.082848892626225704</cx:pt>
          <cx:pt idx="606">0.080192536851749402</cx:pt>
          <cx:pt idx="607">0.053813317302622198</cx:pt>
          <cx:pt idx="608">0.065021610068844299</cx:pt>
          <cx:pt idx="609">0.080722143356079107</cx:pt>
          <cx:pt idx="610">0.054722159836903803</cx:pt>
          <cx:pt idx="611">0.038437991166118603</cx:pt>
          <cx:pt idx="612">0.053700075666761299</cx:pt>
          <cx:pt idx="613">0.054072592055288901</cx:pt>
          <cx:pt idx="614">0.00091735715710545998</cx:pt>
          <cx:pt idx="615">-0.00068197557415302496</cx:pt>
          <cx:pt idx="616">0.00046036354296711299</cx:pt>
          <cx:pt idx="617">4.3167201475241703e-06</cx:pt>
          <cx:pt idx="618">0.0012691013133008799</cx:pt>
          <cx:pt idx="619">-0.0050132310235293199</cx:pt>
          <cx:pt idx="620">-0.0121959907444195</cx:pt>
          <cx:pt idx="621">-0.016034806582048401</cx:pt>
          <cx:pt idx="622">-0.011424298283474001</cx:pt>
          <cx:pt idx="623">-0.037035136180757003</cx:pt>
          <cx:pt idx="624">0.016960045788923399</cx:pt>
          <cx:pt idx="625">0.015926845804678302</cx:pt>
          <cx:pt idx="626">-0.061347011868232597</cx:pt>
          <cx:pt idx="627">-0.065842748429164294</cx:pt>
          <cx:pt idx="628">-0.078014757941139906</cx:pt>
          <cx:pt idx="629">-0.0087771940638855395</cx:pt>
          <cx:pt idx="630">0.0405268669490867</cx:pt>
          <cx:pt idx="631">0.168488802587417</cx:pt>
          <cx:pt idx="632">0.20857663916595001</cx:pt>
          <cx:pt idx="633">0.132920278844811</cx:pt>
          <cx:pt idx="634">0.113256853296613</cx:pt>
          <cx:pt idx="635">0.080960908165882001</cx:pt>
          <cx:pt idx="636">0.041288779153981402</cx:pt>
          <cx:pt idx="637">0.047547076819130001</cx:pt>
          <cx:pt idx="638">0.048828238694321902</cx:pt>
          <cx:pt idx="639">0.054493126534527002</cx:pt>
          <cx:pt idx="640">0.025990407922655102</cx:pt>
          <cx:pt idx="641">0.041541058412855901</cx:pt>
          <cx:pt idx="642">0.0047259964621666102</cx:pt>
          <cx:pt idx="643">0.00057978005385731402</cx:pt>
          <cx:pt idx="644">-0.00057776168378844003</cx:pt>
          <cx:pt idx="645">0.000504779893942281</cx:pt>
          <cx:pt idx="646">0.0012492123137181599</cx:pt>
          <cx:pt idx="647">0.0032296651213966901</cx:pt>
          <cx:pt idx="648">-0.00646349985125201</cx:pt>
          <cx:pt idx="649">-0.0055376912822885397</cx:pt>
          <cx:pt idx="650">-0.000198573462869423</cx:pt>
          <cx:pt idx="651">-0.042974165627179102</cx:pt>
          <cx:pt idx="652">-0.036642089163996201</cx:pt>
          <cx:pt idx="653">-0.017657273165379499</cx:pt>
          <cx:pt idx="654">-0.013829857941784899</cx:pt>
          <cx:pt idx="655">0.00086522876455637796</cx:pt>
          <cx:pt idx="656">0.00160965015318358</cx:pt>
          <cx:pt idx="657">0.061877855289723102</cx:pt>
          <cx:pt idx="658">0.189375946208343</cx:pt>
          <cx:pt idx="659">0.15435954441065999</cx:pt>
          <cx:pt idx="660">0.083841130948451803</cx:pt>
          <cx:pt idx="661">0.098488960145710694</cx:pt>
          <cx:pt idx="662">0.0142829665012676</cx:pt>
          <cx:pt idx="663">0.060230352458347999</cx:pt>
          <cx:pt idx="664">0.015435288111998799</cx:pt>
          <cx:pt idx="665">0.0088551262894746401</cx:pt>
          <cx:pt idx="666">0.00627307564415983</cx:pt>
          <cx:pt idx="667">0.017320664073778001</cx:pt>
          <cx:pt idx="668">0.023436604002882899</cx:pt>
          <cx:pt idx="669">0.0232952940719982</cx:pt>
          <cx:pt idx="670">0.0032934290496251599</cx:pt>
          <cx:pt idx="671">0.00064867429264702696</cx:pt>
          <cx:pt idx="672">0.00061702320991926097</cx:pt>
          <cx:pt idx="673">-0.000148251987504346</cx:pt>
          <cx:pt idx="674">0.000213303949520063</cx:pt>
          <cx:pt idx="675">0.0022486814489988301</cx:pt>
          <cx:pt idx="676">-0.0062654900522232399</cx:pt>
          <cx:pt idx="677">-0.0080668393481838595</cx:pt>
          <cx:pt idx="678">-0.0048710711553854504</cx:pt>
          <cx:pt idx="679">0.0092588921189227704</cx:pt>
          <cx:pt idx="680">-0.024761561442683901</cx:pt>
          <cx:pt idx="681">-0.031408334287215997</cx:pt>
          <cx:pt idx="682">-0.0069476129942073099</cx:pt>
          <cx:pt idx="683">-0.020254521631334399</cx:pt>
          <cx:pt idx="684">0.044674634551191202</cx:pt>
          <cx:pt idx="685">0.089133295593587306</cx:pt>
          <cx:pt idx="686">0.093640351673308295</cx:pt>
          <cx:pt idx="687">0.14093990203002901</cx:pt>
          <cx:pt idx="688">0.090377900784565104</cx:pt>
          <cx:pt idx="689">0.12535599211454601</cx:pt>
          <cx:pt idx="690">0.081020624415761994</cx:pt>
          <cx:pt idx="691">0.050008044937296402</cx:pt>
          <cx:pt idx="692">0.051248191158283302</cx:pt>
          <cx:pt idx="693">0.049031276846557698</cx:pt>
          <cx:pt idx="694">0.0239422248974356</cx:pt>
          <cx:pt idx="695">-0.0053284173373079804</cx:pt>
          <cx:pt idx="696">-0.0031578383048374101</cx:pt>
          <cx:pt idx="697">-0.0025826360096939702</cx:pt>
          <cx:pt idx="698">-0.00027820156163695602</cx:pt>
          <cx:pt idx="699">8.1837973311109304e-05</cx:pt>
          <cx:pt idx="700">-0.00058918428556982796</cx:pt>
          <cx:pt idx="701">-0.000428677290967156</cx:pt>
          <cx:pt idx="702">-0.00034784348380105301</cx:pt>
          <cx:pt idx="703">0.00018850600466329399</cx:pt>
          <cx:pt idx="704">-0.00123949324388286</cx:pt>
          <cx:pt idx="705">-0.0103210139167724</cx:pt>
          <cx:pt idx="706">-0.0094532125534990893</cx:pt>
          <cx:pt idx="707">-0.0077455877984190296</cx:pt>
          <cx:pt idx="708">-0.00029896075873395698</cx:pt>
          <cx:pt idx="709">-0.025607773111223</cx:pt>
          <cx:pt idx="710">-0.0105564305481972</cx:pt>
          <cx:pt idx="711">0.068872131785302299</cx:pt>
          <cx:pt idx="712">0.110608266162234</cx:pt>
          <cx:pt idx="713">0.089036255836573097</cx:pt>
          <cx:pt idx="714">0.026829883148808902</cx:pt>
          <cx:pt idx="715">0.0074371710342925898</cx:pt>
          <cx:pt idx="716">0.043609555367002797</cx:pt>
          <cx:pt idx="717">0.052226666163426298</cx:pt>
          <cx:pt idx="718">0.029202963099373699</cx:pt>
          <cx:pt idx="719">0.055532398605508702</cx:pt>
          <cx:pt idx="720">0.034618552739179</cx:pt>
          <cx:pt idx="721">0.038847839191576999</cx:pt>
          <cx:pt idx="722">0.036579158844575799</cx:pt>
          <cx:pt idx="723">0.010997005487609899</cx:pt>
          <cx:pt idx="724">0.0063210759725648401</cx:pt>
          <cx:pt idx="725">-0.00091620349968159198</cx:pt>
          <cx:pt idx="726">0.00045746527123425001</cx:pt>
          <cx:pt idx="727">0.000109372499244284</cx:pt>
          <cx:pt idx="728">-1.48549367628831e-05</cx:pt>
          <cx:pt idx="729">-0.00059117718535065705</cx:pt>
          <cx:pt idx="730">-3.8708800589482603e-05</cx:pt>
          <cx:pt idx="731">0.00054401557582567503</cx:pt>
          <cx:pt idx="732">-0.00031733061385285001</cx:pt>
          <cx:pt idx="733">-3.5932532211629199e-05</cx:pt>
          <cx:pt idx="734">-0.0011326872834748201</cx:pt>
          <cx:pt idx="735">-0.0045656121308221302</cx:pt>
          <cx:pt idx="736">-0.011651246832341099</cx:pt>
          <cx:pt idx="737">-0.017147274842077499</cx:pt>
          <cx:pt idx="738">-0.0067483121584189197</cx:pt>
          <cx:pt idx="739">-0.0052813309683232296</cx:pt>
          <cx:pt idx="740">-0.0024866106596402198</cx:pt>
          <cx:pt idx="741">-0.00488699646875204</cx:pt>
          <cx:pt idx="742">0.0018237833994684399</cx:pt>
          <cx:pt idx="743">0.0278733950653961</cx:pt>
          <cx:pt idx="744">0.022322425272040401</cx:pt>
          <cx:pt idx="745">0.0015063728809960801</cx:pt>
          <cx:pt idx="746">0.011101523886045401</cx:pt>
          <cx:pt idx="747">0.042965824628259298</cx:pt>
          <cx:pt idx="748">0.0253932177926482</cx:pt>
          <cx:pt idx="749">0.015449522913582</cx:pt>
          <cx:pt idx="750">0.012813387049261099</cx:pt>
          <cx:pt idx="751">0.0010228452012476499</cx:pt>
          <cx:pt idx="752">-0.00076119542206261098</cx:pt>
          <cx:pt idx="753">0.00017992009055021801</cx:pt>
          <cx:pt idx="754">-0.00044967145739372301</cx:pt>
          <cx:pt idx="755">0.00016918241811741101</cx:pt>
          <cx:pt idx="756">0.000206647316454823</cx:pt>
          <cx:pt idx="757">0.00037425779706355298</cx:pt>
          <cx:pt idx="758">0.00017128345753018</cx:pt>
          <cx:pt idx="759">-2.7712876414936499e-05</cx:pt>
          <cx:pt idx="760">2.88774849338907e-05</cx:pt>
          <cx:pt idx="761">0.00059669630312475898</cx:pt>
          <cx:pt idx="762">0.000210083159056201</cx:pt>
          <cx:pt idx="763">-0.00012709387309782101</cx:pt>
          <cx:pt idx="764">-0.000138962162710655</cx:pt>
          <cx:pt idx="765">-0.00051778597195417696</cx:pt>
          <cx:pt idx="766">-0.00095605028564517305</cx:pt>
          <cx:pt idx="767">-0.00031544435634058102</cx:pt>
          <cx:pt idx="768">-0.0011589642243422301</cx:pt>
          <cx:pt idx="769">-0.0027943423310870302</cx:pt>
          <cx:pt idx="770">-0.0038426577749000601</cx:pt>
          <cx:pt idx="771">-0.00166646797483948</cx:pt>
          <cx:pt idx="772">-0.00028174895165953098</cx:pt>
          <cx:pt idx="773">0.00216101743902204</cx:pt>
          <cx:pt idx="774">-0.0021294739667577799</cx:pt>
          <cx:pt idx="775">-0.0012265111670672099</cx:pt>
          <cx:pt idx="776">0.00098221870892027403</cx:pt>
          <cx:pt idx="777">0.0059488380216521199</cx:pt>
          <cx:pt idx="778">0.0096000779361538995</cx:pt>
          <cx:pt idx="779">0.0011246130868940399</cx:pt>
          <cx:pt idx="780">-2.2134957191878001e-05</cx:pt>
          <cx:pt idx="781">0.00014498280962114301</cx:pt>
          <cx:pt idx="782">0.000162658895424716</cx:pt>
          <cx:pt idx="783">0.00060781769671880903</cx:pt>
          <cx:pt idx="784">-0.0056991926189155252</cx:pt>
          <cx:pt idx="785">-0.012262869152805</cx:pt>
          <cx:pt idx="786">-4.1595635865301003e-05</cx:pt>
          <cx:pt idx="787">-0.0040447384980841997</cx:pt>
          <cx:pt idx="788">0.0084840079144772994</cx:pt>
          <cx:pt idx="789">-0.010493082098020474</cx:pt>
          <cx:pt idx="790">0.0093103036379332746</cx:pt>
          <cx:pt idx="791">0.05488905183488775</cx:pt>
          <cx:pt idx="792">0.060798280444582499</cx:pt>
          <cx:pt idx="793">0.0074906324662533247</cx:pt>
          <cx:pt idx="794">-0.010377676328390074</cx:pt>
          <cx:pt idx="795">0.017090616088603999</cx:pt>
          <cx:pt idx="796">0.0080834182125865753</cx:pt>
          <cx:pt idx="797">0.023522551509034224</cx:pt>
          <cx:pt idx="798">0.014772336091675924</cx:pt>
          <cx:pt idx="799">-0.0002525592321125325</cx:pt>
          <cx:pt idx="800">0.010099523960415449</cx:pt>
          <cx:pt idx="801">0.00080242952036951995</cx:pt>
          <cx:pt idx="802">-0.0060642076360175497</cx:pt>
          <cx:pt idx="803">-0.0023815258517361376</cx:pt>
          <cx:pt idx="804">0.0044158375758917246</cx:pt>
          <cx:pt idx="805">0.0077405848001758249</cx:pt>
          <cx:pt idx="806">0.0016062812902828425</cx:pt>
          <cx:pt idx="807">4.6469418611446002e-05</cx:pt>
          <cx:pt idx="808">-4.3585842267349253e-05</cx:pt>
          <cx:pt idx="809">3.3381491354057503e-05</cx:pt>
          <cx:pt idx="810">8.5507781852723006e-05</cx:pt>
          <cx:pt idx="811">0.00060501277577839003</cx:pt>
          <cx:pt idx="812">-0.0034981508876170248</cx:pt>
          <cx:pt idx="813">-0.012227548341628675</cx:pt>
          <cx:pt idx="814">-0.003014447122862</cx:pt>
          <cx:pt idx="815">-0.014150037460447875</cx:pt>
          <cx:pt idx="816">0.0027338486238057502</cx:pt>
          <cx:pt idx="817">0.0087536415250239752</cx:pt>
          <cx:pt idx="818">0.024538690443830877</cx:pt>
          <cx:pt idx="819">0.043648366610816752</cx:pt>
          <cx:pt idx="820">0.052979087454587001</cx:pt>
          <cx:pt idx="821">0.014374466698177201</cx:pt>
          <cx:pt idx="822">-0.015117816736574001</cx:pt>
          <cx:pt idx="823">-0.00070788487673094998</cx:pt>
          <cx:pt idx="824">0.012584340263602875</cx:pt>
          <cx:pt idx="825">0.020778474660739576</cx:pt>
          <cx:pt idx="826">0.015912336526441799</cx:pt>
          <cx:pt idx="827">-0.0039196006312382254</cx:pt>
          <cx:pt idx="828">-0.0075649870339846497</cx:pt>
          <cx:pt idx="829">0.0070662314372695748</cx:pt>
          <cx:pt idx="830">0.0013649825291292899</cx:pt>
          <cx:pt idx="831">-0.0043300143220853498</cx:pt>
          <cx:pt idx="832">0.0012622001456112674</cx:pt>
          <cx:pt idx="833">0.010761622369114675</cx:pt>
          <cx:pt idx="834">0.0038067865214831248</cx:pt>
          <cx:pt idx="835">0.00043300224863260998</cx:pt>
          <cx:pt idx="836">6.7871780303365502e-05</cx:pt>
          <cx:pt idx="837">0.00014301043543918699</cx:pt>
          <cx:pt idx="838">4.8484680457482751e-05</cx:pt>
          <cx:pt idx="839">-0.00024756994750756801</cx:pt>
          <cx:pt idx="840">-0.002891627174669475</cx:pt>
          <cx:pt idx="841">-0.0069430089034404749</cx:pt>
          <cx:pt idx="842">-0.0077555780690672753</cx:pt>
          <cx:pt idx="843">-0.0053880490216949746</cx:pt>
          <cx:pt idx="844">0.0068948577804948752</cx:pt>
          <cx:pt idx="845">0.014601133482292025</cx:pt>
          <cx:pt idx="846">0.015042170379209</cx:pt>
          <cx:pt idx="847">0.054015094689455249</cx:pt>
          <cx:pt idx="848">0.060530501627626999</cx:pt>
          <cx:pt idx="849">0.017783267503564501</cx:pt>
          <cx:pt idx="850">-0.00607713828491745</cx:pt>
          <cx:pt idx="851">-0.028752597934234</cx:pt>
          <cx:pt idx="852">-0.01262743316640535</cx:pt>
          <cx:pt idx="853">-0.021036999766994975</cx:pt>
          <cx:pt idx="854">-0.0128109953288531</cx:pt>
          <cx:pt idx="855">-0.0069862384630173498</cx:pt>
          <cx:pt idx="856">-0.011525560885285925</cx:pt>
          <cx:pt idx="857">-0.017865602296555327</cx:pt>
          <cx:pt idx="858">-0.0016259035863157374</cx:pt>
          <cx:pt idx="859">-0.0090465024175385746</cx:pt>
          <cx:pt idx="860">-0.00314481328696505</cx:pt>
          <cx:pt idx="861">0.0103884874918245</cx:pt>
          <cx:pt idx="862">0.0060407235899394502</cx:pt>
          <cx:pt idx="863">0.000891304985931525</cx:pt>
          <cx:pt idx="864">0.00012634783151949675</cx:pt>
          <cx:pt idx="865">0.00010049042197475625</cx:pt>
          <cx:pt idx="866">-8.6328720146170999e-05</cx:pt>
          <cx:pt idx="867">-0.00047537185010898</cx:pt>
          <cx:pt idx="868">-0.0014291482213247926</cx:pt>
          <cx:pt idx="869">-0.0014520022562364799</cx:pt>
          <cx:pt idx="870">-0.002030407240086025</cx:pt>
          <cx:pt idx="871">0.013716554374947725</cx:pt>
          <cx:pt idx="872">-0.0018976593883223401</cx:pt>
          <cx:pt idx="873">0.026746868158603752</cx:pt>
          <cx:pt idx="874">0.046182790180000002</cx:pt>
          <cx:pt idx="875">0.053864783471387997</cx:pt>
          <cx:pt idx="876">0.038156780448495749</cx:pt>
          <cx:pt idx="877">0.0019624391988652726</cx:pt>
          <cx:pt idx="878">-0.034312332504417752</cx:pt>
          <cx:pt idx="879">-0.053339938448200001</cx:pt>
          <cx:pt idx="880">-0.036802097257190747</cx:pt>
          <cx:pt idx="881">-0.018171880812986374</cx:pt>
          <cx:pt idx="882">-0.0121152161202132</cx:pt>
          <cx:pt idx="883">-0.0012949471809833475</cx:pt>
          <cx:pt idx="884">-0.0056991926189155252</cx:pt>
          <cx:pt idx="885">-0.012262869152805</cx:pt>
          <cx:pt idx="886">-4.1595635865301003e-05</cx:pt>
          <cx:pt idx="887">-0.0040447384980841997</cx:pt>
          <cx:pt idx="888">0.0084840079144772994</cx:pt>
          <cx:pt idx="889">-0.010493082098020474</cx:pt>
          <cx:pt idx="890">0.0093103036379332746</cx:pt>
          <cx:pt idx="891">0.05488905183488775</cx:pt>
          <cx:pt idx="892">0.060798280444582499</cx:pt>
          <cx:pt idx="893">0.0074906324662533247</cx:pt>
          <cx:pt idx="894">-0.010377676328390074</cx:pt>
          <cx:pt idx="895">0.017090616088603999</cx:pt>
          <cx:pt idx="896">0.0080834182125865753</cx:pt>
          <cx:pt idx="897">0.023522551509034224</cx:pt>
          <cx:pt idx="898">0.014772336091675924</cx:pt>
          <cx:pt idx="899">-0.0002525592321125325</cx:pt>
          <cx:pt idx="900">0.010099523960415449</cx:pt>
          <cx:pt idx="901">0.00080242952036951995</cx:pt>
          <cx:pt idx="902">-0.0060642076360175497</cx:pt>
          <cx:pt idx="903">-0.0023815258517361376</cx:pt>
          <cx:pt idx="904">0.0044158375758917246</cx:pt>
          <cx:pt idx="905">0.0077405848001758249</cx:pt>
          <cx:pt idx="906">0.0016062812902828425</cx:pt>
          <cx:pt idx="907">4.6469418611446002e-05</cx:pt>
          <cx:pt idx="908">-4.3585842267349253e-05</cx:pt>
          <cx:pt idx="909">3.3381491354057503e-05</cx:pt>
          <cx:pt idx="910">8.5507781852723006e-05</cx:pt>
          <cx:pt idx="911">0.00060501277577839003</cx:pt>
          <cx:pt idx="912">-0.0034981508876170248</cx:pt>
          <cx:pt idx="913">-0.012227548341628675</cx:pt>
          <cx:pt idx="914">-0.003014447122862</cx:pt>
          <cx:pt idx="915">-0.014150037460447875</cx:pt>
          <cx:pt idx="916">0.0027338486238057502</cx:pt>
          <cx:pt idx="917">0.0087536415250239752</cx:pt>
          <cx:pt idx="918">0.024538690443830877</cx:pt>
          <cx:pt idx="919">0.043648366610816752</cx:pt>
          <cx:pt idx="920">0.052979087454587001</cx:pt>
          <cx:pt idx="921">0.014374466698177201</cx:pt>
          <cx:pt idx="922">-0.015117816736574001</cx:pt>
          <cx:pt idx="923">-0.00070788487673094998</cx:pt>
          <cx:pt idx="924">0.012584340263602875</cx:pt>
          <cx:pt idx="925">0.020778474660739576</cx:pt>
          <cx:pt idx="926">0.015912336526441799</cx:pt>
          <cx:pt idx="927">-0.0039196006312382254</cx:pt>
          <cx:pt idx="928">-0.0075649870339846497</cx:pt>
          <cx:pt idx="929">0.0070662314372695748</cx:pt>
          <cx:pt idx="930">0.0013649825291292899</cx:pt>
          <cx:pt idx="931">-0.0043300143220853498</cx:pt>
          <cx:pt idx="932">0.0012622001456112674</cx:pt>
          <cx:pt idx="933">0.010761622369114675</cx:pt>
          <cx:pt idx="934">0.0038067865214831248</cx:pt>
          <cx:pt idx="935">0.00043300224863260998</cx:pt>
          <cx:pt idx="936">6.7871780303365502e-05</cx:pt>
          <cx:pt idx="937">0.00014301043543918699</cx:pt>
          <cx:pt idx="938">4.8484680457482751e-05</cx:pt>
          <cx:pt idx="939">-0.00024756994750756801</cx:pt>
          <cx:pt idx="940">-0.002891627174669475</cx:pt>
          <cx:pt idx="941">-0.0069430089034404749</cx:pt>
          <cx:pt idx="942">-0.0077555780690672753</cx:pt>
          <cx:pt idx="943">-0.0053880490216949746</cx:pt>
          <cx:pt idx="944">0.0068948577804948752</cx:pt>
          <cx:pt idx="945">0.014601133482292025</cx:pt>
          <cx:pt idx="946">0.015042170379209</cx:pt>
          <cx:pt idx="947">0.054015094689455249</cx:pt>
          <cx:pt idx="948">0.060530501627626999</cx:pt>
          <cx:pt idx="949">0.017783267503564501</cx:pt>
          <cx:pt idx="950">-0.00607713828491745</cx:pt>
          <cx:pt idx="951">-0.028752597934234</cx:pt>
          <cx:pt idx="952">-0.01262743316640535</cx:pt>
          <cx:pt idx="953">-0.021036999766994975</cx:pt>
          <cx:pt idx="954">-0.0128109953288531</cx:pt>
          <cx:pt idx="955">-0.0069862384630173498</cx:pt>
          <cx:pt idx="956">-0.011525560885285925</cx:pt>
          <cx:pt idx="957">-0.017865602296555327</cx:pt>
          <cx:pt idx="958">-0.0016259035863157374</cx:pt>
          <cx:pt idx="959">-0.0090465024175385746</cx:pt>
          <cx:pt idx="960">-0.00314481328696505</cx:pt>
          <cx:pt idx="961">0.0103884874918245</cx:pt>
          <cx:pt idx="962">0.0060407235899394502</cx:pt>
          <cx:pt idx="963">0.000891304985931525</cx:pt>
          <cx:pt idx="964">0.00012634783151949675</cx:pt>
          <cx:pt idx="965">0.00010049042197475625</cx:pt>
          <cx:pt idx="966">-8.6328720146170999e-05</cx:pt>
          <cx:pt idx="967">-0.00047537185010898</cx:pt>
          <cx:pt idx="968">-0.0014291482213247926</cx:pt>
          <cx:pt idx="969">-0.0014520022562364799</cx:pt>
          <cx:pt idx="970">-0.002030407240086025</cx:pt>
          <cx:pt idx="971">0.013716554374947725</cx:pt>
          <cx:pt idx="972">-0.0018976593883223401</cx:pt>
          <cx:pt idx="973">0.026746868158603752</cx:pt>
          <cx:pt idx="974">0.046182790180000002</cx:pt>
          <cx:pt idx="975">0.053864783471387997</cx:pt>
          <cx:pt idx="976">0.038156780448495749</cx:pt>
          <cx:pt idx="977">0.0019624391988652726</cx:pt>
          <cx:pt idx="978">-0.034312332504417752</cx:pt>
          <cx:pt idx="979">-0.053339938448200001</cx:pt>
          <cx:pt idx="980">-0.036802097257190747</cx:pt>
          <cx:pt idx="981">-0.018171880812986374</cx:pt>
          <cx:pt idx="982">-0.0121152161202132</cx:pt>
          <cx:pt idx="983">-0.0012949471809833475</cx:pt>
          <cx:pt idx="984">-0.0056991926189155252</cx:pt>
          <cx:pt idx="985">-0.012262869152805</cx:pt>
          <cx:pt idx="986">-4.1595635865301003e-05</cx:pt>
          <cx:pt idx="987">-0.0040447384980841997</cx:pt>
          <cx:pt idx="988">0.0084840079144772994</cx:pt>
          <cx:pt idx="989">-0.010493082098020474</cx:pt>
          <cx:pt idx="990">0.0093103036379332746</cx:pt>
          <cx:pt idx="991">0.05488905183488775</cx:pt>
          <cx:pt idx="992">0.060798280444582499</cx:pt>
          <cx:pt idx="993">0.0074906324662533247</cx:pt>
          <cx:pt idx="994">-0.010377676328390074</cx:pt>
          <cx:pt idx="995">0.017090616088603999</cx:pt>
          <cx:pt idx="996">0.0080834182125865753</cx:pt>
          <cx:pt idx="997">0.023522551509034224</cx:pt>
          <cx:pt idx="998">0.014772336091675924</cx:pt>
          <cx:pt idx="999">-0.0002525592321125325</cx:pt>
          <cx:pt idx="1000">0.010099523960415449</cx:pt>
          <cx:pt idx="1001">0.00080242952036951995</cx:pt>
          <cx:pt idx="1002">-0.0060642076360175497</cx:pt>
          <cx:pt idx="1003">-0.0023815258517361376</cx:pt>
          <cx:pt idx="1004">0.0044158375758917246</cx:pt>
          <cx:pt idx="1005">0.0077405848001758249</cx:pt>
          <cx:pt idx="1006">0.0016062812902828425</cx:pt>
          <cx:pt idx="1007">4.6469418611446002e-05</cx:pt>
          <cx:pt idx="1008">-4.3585842267349253e-05</cx:pt>
          <cx:pt idx="1009">3.3381491354057503e-05</cx:pt>
          <cx:pt idx="1010">8.5507781852723006e-05</cx:pt>
          <cx:pt idx="1011">0.00060501277577839003</cx:pt>
          <cx:pt idx="1012">-0.0034981508876170248</cx:pt>
          <cx:pt idx="1013">-0.012227548341628675</cx:pt>
          <cx:pt idx="1014">-0.003014447122862</cx:pt>
          <cx:pt idx="1015">-0.014150037460447875</cx:pt>
          <cx:pt idx="1016">0.0027338486238057502</cx:pt>
          <cx:pt idx="1017">0.0087536415250239752</cx:pt>
          <cx:pt idx="1018">0.024538690443830877</cx:pt>
          <cx:pt idx="1019">0.043648366610816752</cx:pt>
          <cx:pt idx="1020">0.052979087454587001</cx:pt>
          <cx:pt idx="1021">0.014374466698177201</cx:pt>
          <cx:pt idx="1022">-0.015117816736574001</cx:pt>
          <cx:pt idx="1023">-0.00070788487673094998</cx:pt>
          <cx:pt idx="1024">0.012584340263602875</cx:pt>
          <cx:pt idx="1025">0.020778474660739576</cx:pt>
          <cx:pt idx="1026">0.015912336526441799</cx:pt>
          <cx:pt idx="1027">-0.0039196006312382254</cx:pt>
          <cx:pt idx="1028">-0.0075649870339846497</cx:pt>
          <cx:pt idx="1029">0.0070662314372695748</cx:pt>
          <cx:pt idx="1030">0.0013649825291292899</cx:pt>
          <cx:pt idx="1031">-0.0043300143220853498</cx:pt>
          <cx:pt idx="1032">0.0012622001456112674</cx:pt>
          <cx:pt idx="1033">0.010761622369114675</cx:pt>
          <cx:pt idx="1034">0.0038067865214831248</cx:pt>
          <cx:pt idx="1035">0.00043300224863260998</cx:pt>
          <cx:pt idx="1036">6.7871780303365502e-05</cx:pt>
          <cx:pt idx="1037">0.00014301043543918699</cx:pt>
          <cx:pt idx="1038">4.8484680457482751e-05</cx:pt>
          <cx:pt idx="1039">-0.00024756994750756801</cx:pt>
          <cx:pt idx="1040">-0.002891627174669475</cx:pt>
          <cx:pt idx="1041">-0.0069430089034404749</cx:pt>
          <cx:pt idx="1042">-0.0077555780690672753</cx:pt>
          <cx:pt idx="1043">-0.0053880490216949746</cx:pt>
          <cx:pt idx="1044">0.0068948577804948752</cx:pt>
          <cx:pt idx="1045">0.014601133482292025</cx:pt>
          <cx:pt idx="1046">0.015042170379209</cx:pt>
          <cx:pt idx="1047">0.054015094689455249</cx:pt>
          <cx:pt idx="1048">0.060530501627626999</cx:pt>
          <cx:pt idx="1049">0.017783267503564501</cx:pt>
          <cx:pt idx="1050">-0.00607713828491745</cx:pt>
          <cx:pt idx="1051">-0.028752597934234</cx:pt>
          <cx:pt idx="1052">-0.01262743316640535</cx:pt>
          <cx:pt idx="1053">-0.021036999766994975</cx:pt>
          <cx:pt idx="1054">-0.0128109953288531</cx:pt>
          <cx:pt idx="1055">-0.0069862384630173498</cx:pt>
          <cx:pt idx="1056">-0.011525560885285925</cx:pt>
          <cx:pt idx="1057">-0.017865602296555327</cx:pt>
          <cx:pt idx="1058">-0.0016259035863157374</cx:pt>
          <cx:pt idx="1059">-0.0090465024175385746</cx:pt>
          <cx:pt idx="1060">-0.00314481328696505</cx:pt>
          <cx:pt idx="1061">0.0103884874918245</cx:pt>
          <cx:pt idx="1062">0.0060407235899394502</cx:pt>
          <cx:pt idx="1063">0.000891304985931525</cx:pt>
          <cx:pt idx="1064">0.00012634783151949675</cx:pt>
          <cx:pt idx="1065">0.00010049042197475625</cx:pt>
          <cx:pt idx="1066">-8.6328720146170999e-05</cx:pt>
          <cx:pt idx="1067">-0.00047537185010898</cx:pt>
          <cx:pt idx="1068">-0.0014291482213247926</cx:pt>
          <cx:pt idx="1069">-0.0014520022562364799</cx:pt>
          <cx:pt idx="1070">-0.002030407240086025</cx:pt>
          <cx:pt idx="1071">0.013716554374947725</cx:pt>
          <cx:pt idx="1072">-0.0018976593883223401</cx:pt>
          <cx:pt idx="1073">0.026746868158603752</cx:pt>
          <cx:pt idx="1074">0.046182790180000002</cx:pt>
          <cx:pt idx="1075">0.053864783471387997</cx:pt>
          <cx:pt idx="1076">0.038156780448495749</cx:pt>
          <cx:pt idx="1077">0.0019624391988652726</cx:pt>
          <cx:pt idx="1078">-0.034312332504417752</cx:pt>
          <cx:pt idx="1079">-0.053339938448200001</cx:pt>
          <cx:pt idx="1080">-0.036802097257190747</cx:pt>
          <cx:pt idx="1081">-0.018171880812986374</cx:pt>
          <cx:pt idx="1082">-0.0121152161202132</cx:pt>
          <cx:pt idx="1083">-0.0012949471809833475</cx:pt>
        </cx:lvl>
      </cx:numDim>
    </cx:data>
    <cx:data id="21">
      <cx:numDim type="val">
        <cx:f>Sheet2!$V$1:$V$1084</cx:f>
        <cx:lvl ptCount="1084" formatCode="G/通用格式">
          <cx:pt idx="0">0.00033616164224311603</cx:pt>
          <cx:pt idx="1">0.000429132552590264</cx:pt>
          <cx:pt idx="2">0.00033548479510595199</cx:pt>
          <cx:pt idx="3">-0.00051217293954501902</cx:pt>
          <cx:pt idx="4">0.000320115183288253</cx:pt>
          <cx:pt idx="5">0.00036129993160512397</cx:pt>
          <cx:pt idx="6">-0.00016832518679551499</cx:pt>
          <cx:pt idx="7">4.9203017914747197e-05</cx:pt>
          <cx:pt idx="8">-0.00058919084571774005</cx:pt>
          <cx:pt idx="9">-0.00062521304923656904</cx:pt>
          <cx:pt idx="10">-8.8695450856809301e-05</cx:pt>
          <cx:pt idx="11">0.00037149538527322002</cx:pt>
          <cx:pt idx="12">-0.00053410304925615196</cx:pt>
          <cx:pt idx="13">0.00028421765948009799</cx:pt>
          <cx:pt idx="14">-0.00079558385260366604</cx:pt>
          <cx:pt idx="15">0.00038355228051495502</cx:pt>
          <cx:pt idx="16">0.00031668458000921602</cx:pt>
          <cx:pt idx="17">-0.000182159091663399</cx:pt>
          <cx:pt idx="18">-0.00034583415081165401</cx:pt>
          <cx:pt idx="19">-0.00124392788682101</cx:pt>
          <cx:pt idx="20">-0.00022315173696782001</cx:pt>
          <cx:pt idx="21">0.00095691995521921902</cx:pt>
          <cx:pt idx="22">1.23717466925475e-05</cx:pt>
          <cx:pt idx="23">-0.00018407578905955</cx:pt>
          <cx:pt idx="24">-6.6201820165303401e-05</cx:pt>
          <cx:pt idx="25">0.00040630918595423599</cx:pt>
          <cx:pt idx="26">5.4939717242186498e-05</cx:pt>
          <cx:pt idx="27">0.000107111866092007</cx:pt>
          <cx:pt idx="28">-0.00077542027854634005</cx:pt>
          <cx:pt idx="29">-0.00094399205606345298</cx:pt>
          <cx:pt idx="30">0.00021603534028209899</cx:pt>
          <cx:pt idx="31">0.000336308981546554</cx:pt>
          <cx:pt idx="32">4.88743026883724e-05</cx:pt>
          <cx:pt idx="33">-2.4171134457937602e-05</cx:pt>
          <cx:pt idx="34">-0.00029269637375811002</cx:pt>
          <cx:pt idx="35">0.00026952898034184898</cx:pt>
          <cx:pt idx="36">0.0016233105639425201</cx:pt>
          <cx:pt idx="37">0.00056770502249650699</cx:pt>
          <cx:pt idx="38">-0.00040759404436970702</cx:pt>
          <cx:pt idx="39">-0.0019661345193949702</cx:pt>
          <cx:pt idx="40">1.3693080064015201e-05</cx:pt>
          <cx:pt idx="41">0.00110391724048115</cx:pt>
          <cx:pt idx="42">-0.0030531310283516901</cx:pt>
          <cx:pt idx="43">-0.0040724192428511297</cx:pt>
          <cx:pt idx="44">0.00017375443104835299</cx:pt>
          <cx:pt idx="45">0.00216655709985296</cx:pt>
          <cx:pt idx="46">0.0024335287570947202</cx:pt>
          <cx:pt idx="47">0.00045237316665096099</cx:pt>
          <cx:pt idx="48">-2.58086687504545e-05</cx:pt>
          <cx:pt idx="49">0.000185480709667847</cx:pt>
          <cx:pt idx="50">-0.00042075301874217502</cx:pt>
          <cx:pt idx="51">0.00040950691453060399</cx:pt>
          <cx:pt idx="52">-0.00043126076564768299</cx:pt>
          <cx:pt idx="53">-0.00018390674074687</cx:pt>
          <cx:pt idx="54">0.00032218732796747998</cx:pt>
          <cx:pt idx="55">0.00027184895245236198</cx:pt>
          <cx:pt idx="56">-0.00089628509407280502</cx:pt>
          <cx:pt idx="57">-0.000305706521828415</cx:pt>
          <cx:pt idx="58">-0.00093653903527562401</cx:pt>
          <cx:pt idx="59">-0.00062240504564440495</cx:pt>
          <cx:pt idx="60">0.00070227783106118001</cx:pt>
          <cx:pt idx="61">0.00072773608989161096</cx:pt>
          <cx:pt idx="62">0.00022707503690434799</cx:pt>
          <cx:pt idx="63">0.0010249207564800001</cx:pt>
          <cx:pt idx="64">0.0025325169092982902</cx:pt>
          <cx:pt idx="65">-3.4915323859409397e-05</cx:pt>
          <cx:pt idx="66">-0.0035424798507227</cx:pt>
          <cx:pt idx="67">-0.00571309118641868</cx:pt>
          <cx:pt idx="68">-0.0050038888014643998</cx:pt>
          <cx:pt idx="69">-0.0125210218112057</cx:pt>
          <cx:pt idx="70">-0.016734799645762102</cx:pt>
          <cx:pt idx="71">-0.0272420603686368</cx:pt>
          <cx:pt idx="72">-0.018347226167608598</cx:pt>
          <cx:pt idx="73">-0.0155291189916164</cx:pt>
          <cx:pt idx="74">0.0019073428171957399</cx:pt>
          <cx:pt idx="75">-0.0118090957409908</cx:pt>
          <cx:pt idx="76">-0.0085948584475942207</cx:pt>
          <cx:pt idx="77">-0.0045054780109690801</cx:pt>
          <cx:pt idx="78">-0.0031102450080263701</cx:pt>
          <cx:pt idx="79">-0.00156936695281306</cx:pt>
          <cx:pt idx="80">-0.00055806458592351298</cx:pt>
          <cx:pt idx="81">-0.00021409996353264699</cx:pt>
          <cx:pt idx="82">0.00018145833514782899</cx:pt>
          <cx:pt idx="83">0.00027831818110008198</cx:pt>
          <cx:pt idx="84">0.000900723009471977</cx:pt>
          <cx:pt idx="85">0.000243396627762201</cx:pt>
          <cx:pt idx="86">-0.00083512033366787595</cx:pt>
          <cx:pt idx="87">-0.000106098558176181</cx:pt>
          <cx:pt idx="88">0.0020638420234482401</cx:pt>
          <cx:pt idx="89">0.0016601958178152801</cx:pt>
          <cx:pt idx="90">0.0022789845336694701</cx:pt>
          <cx:pt idx="91">0.00020943260256911601</cx:pt>
          <cx:pt idx="92">0.00131066424923766</cx:pt>
          <cx:pt idx="93">-0.00165297715250991</cx:pt>
          <cx:pt idx="94">-0.0078769655534731298</cx:pt>
          <cx:pt idx="95">0.00271774152642722</cx:pt>
          <cx:pt idx="96">0.016535384660952002</cx:pt>
          <cx:pt idx="97">0.0153359650789586</cx:pt>
          <cx:pt idx="98">0.019931527688800101</cx:pt>
          <cx:pt idx="99">-0.0047814261777143702</cx:pt>
          <cx:pt idx="100">-0.017272282245956502</cx:pt>
          <cx:pt idx="101">-0.0016785095144685</cx:pt>
          <cx:pt idx="102">0.0201528688166695</cx:pt>
          <cx:pt idx="103">0.011496085658270001</cx:pt>
          <cx:pt idx="104">0.037249954794156999</cx:pt>
          <cx:pt idx="105">-0.00063667882028406702</cx:pt>
          <cx:pt idx="106">-0.033284651838673997</cx:pt>
          <cx:pt idx="107">-0.0239851439732068</cx:pt>
          <cx:pt idx="108">-0.0067516512283173997</cx:pt>
          <cx:pt idx="109">0.0090196866575599603</cx:pt>
          <cx:pt idx="110">0.0031548708332879601</cx:pt>
          <cx:pt idx="111">0.00098941009693809994</cx:pt>
          <cx:pt idx="112">-0.00050939621362779098</cx:pt>
          <cx:pt idx="113">-7.5617363790694703e-05</cx:pt>
          <cx:pt idx="114">-0.0031604522253597801</cx:pt>
          <cx:pt idx="115">-0.0010095550653290799</cx:pt>
          <cx:pt idx="116">-0.00020317233424619501</cx:pt>
          <cx:pt idx="117">-0.0015780122051402101</cx:pt>
          <cx:pt idx="118">-0.0049541908410346801</cx:pt>
          <cx:pt idx="119">0.00179955532402711</cx:pt>
          <cx:pt idx="120">-0.0096692199390085807</cx:pt>
          <cx:pt idx="121">-0.0108856564687318</cx:pt>
          <cx:pt idx="122">-0.0115657663161471</cx:pt>
          <cx:pt idx="123">0.0037566243383835999</cx:pt>
          <cx:pt idx="124">0.0057695385553700801</cx:pt>
          <cx:pt idx="125">0.054102109513638599</cx:pt>
          <cx:pt idx="126">0.0330508848545241</cx:pt>
          <cx:pt idx="127">0.056684087619939802</cx:pt>
          <cx:pt idx="128">0.053887404171764498</cx:pt>
          <cx:pt idx="129">0.072701167185620405</cx:pt>
          <cx:pt idx="130">0.055059583205304997</cx:pt>
          <cx:pt idx="131">0.037659153385637197</cx:pt>
          <cx:pt idx="132">0.015133095195256401</cx:pt>
          <cx:pt idx="133">0.015138317146334301</cx:pt>
          <cx:pt idx="134">-0.018572170802268601</cx:pt>
          <cx:pt idx="135">-0.0122020183624719</cx:pt>
          <cx:pt idx="136">0.030815043013401398</cx:pt>
          <cx:pt idx="137">0.0181422154623813</cx:pt>
          <cx:pt idx="138">0.0011139015684364</cx:pt>
          <cx:pt idx="139">-0.00086966097460185903</cx:pt>
          <cx:pt idx="140">0.00010657552506734501</cx:pt>
          <cx:pt idx="141">-0.00035647161338717902</cx:pt>
          <cx:pt idx="142">-0.00038682189531330898</cx:pt>
          <cx:pt idx="143">0.0031748088087033902</cx:pt>
          <cx:pt idx="144">-0.00160094621081627</cx:pt>
          <cx:pt idx="145">-0.0091878789388601997</cx:pt>
          <cx:pt idx="146">-0.0137335462781004</cx:pt>
          <cx:pt idx="147">-0.013103287279281299</cx:pt>
          <cx:pt idx="148">-0.036575420661983597</cx:pt>
          <cx:pt idx="149">-0.042486017352410303</cx:pt>
          <cx:pt idx="150">-0.016728017946299401</cx:pt>
          <cx:pt idx="151">-0.00882035863609258</cx:pt>
          <cx:pt idx="152">0.011580839807606901</cx:pt>
          <cx:pt idx="153">0.045312070464277397</cx:pt>
          <cx:pt idx="154">0.021765429771247801</cx:pt>
          <cx:pt idx="155">0.064522953793205898</cx:pt>
          <cx:pt idx="156">0.10482316920120401</cx:pt>
          <cx:pt idx="157">0.091215879450513002</cx:pt>
          <cx:pt idx="158">0.0043850236862755</cx:pt>
          <cx:pt idx="159">0.0026763810947935899</cx:pt>
          <cx:pt idx="160">0.071782750132974402</cx:pt>
          <cx:pt idx="161">0.037371388932007102</cx:pt>
          <cx:pt idx="162">0.021474147684026199</cx:pt>
          <cx:pt idx="163">-0.016414300030994401</cx:pt>
          <cx:pt idx="164">0.012136970758609899</cx:pt>
          <cx:pt idx="165">0.0050002913086307204</cx:pt>
          <cx:pt idx="166">0.00676445044158529</cx:pt>
          <cx:pt idx="167">-0.00019767465329828499</cx:pt>
          <cx:pt idx="168">0.00054476270292097497</cx:pt>
          <cx:pt idx="169">0.00016588078732278599</cx:pt>
          <cx:pt idx="170">6.0619427515071199e-05</cx:pt>
          <cx:pt idx="171">-7.8738463861941497e-05</cx:pt>
          <cx:pt idx="172">-0.0024709946882731201</cx:pt>
          <cx:pt idx="173">-0.0045078656251674896</cx:pt>
          <cx:pt idx="174">-0.017420104114860599</cx:pt>
          <cx:pt idx="175">-0.032087388136171201</cx:pt>
          <cx:pt idx="176">-0.0131316337015788</cx:pt>
          <cx:pt idx="177">-0.048476699043060803</cx:pt>
          <cx:pt idx="178">-0.062234145494596098</cx:pt>
          <cx:pt idx="179">-0.058893833308705602</cx:pt>
          <cx:pt idx="180">-0.027259679723623999</cx:pt>
          <cx:pt idx="181">0.011948557839788199</cx:pt>
          <cx:pt idx="182">0.0136603751714813</cx:pt>
          <cx:pt idx="183">-0.034645754979062401</cx:pt>
          <cx:pt idx="184">0.043927128163391303</cx:pt>
          <cx:pt idx="185">0.0051448098238415299</cx:pt>
          <cx:pt idx="186">-0.0140075744240755</cx:pt>
          <cx:pt idx="187">0.0088343649342480304</cx:pt>
          <cx:pt idx="188">0.047881706634194103</cx:pt>
          <cx:pt idx="189">0.081671377699014697</cx:pt>
          <cx:pt idx="190">0.068339242126715993</cx:pt>
          <cx:pt idx="191">0.017042821779160899</cx:pt>
          <cx:pt idx="192">0.0112006917878348</cx:pt>
          <cx:pt idx="193">0.00192186743652228</cx:pt>
          <cx:pt idx="194">0.0097557138795065206</cx:pt>
          <cx:pt idx="195">-0.0031829789057135401</cx:pt>
          <cx:pt idx="196">-1.9640209985910501e-05</cx:pt>
          <cx:pt idx="197">0.00046308016934337498</cx:pt>
          <cx:pt idx="198">-0.000631061722075769</cx:pt>
          <cx:pt idx="199">1.28780551465832e-05</cx:pt>
          <cx:pt idx="200">-0.0028680880151853499</cx:pt>
          <cx:pt idx="201">-0.0029305787455033501</cx:pt>
          <cx:pt idx="202">-0.0039914691611806002</cx:pt>
          <cx:pt idx="203">-0.011510641368470825</cx:pt>
          <cx:pt idx="204">-0.0064570872417079751</cx:pt>
          <cx:pt idx="205">-0.01256031702381335</cx:pt>
          <cx:pt idx="206">-0.011897189867947675</cx:pt>
          <cx:pt idx="207">0.00320789872807065</cx:pt>
          <cx:pt idx="208">-0.010753946246006001</cx:pt>
          <cx:pt idx="209">-0.013935894063202324</cx:pt>
          <cx:pt idx="210">-0.010757527393861224</cx:pt>
          <cx:pt idx="211">-0.0048430991882342997</cx:pt>
          <cx:pt idx="212">-0.0035169936357211749</cx:pt>
          <cx:pt idx="213">-0.012123404226066951</cx:pt>
          <cx:pt idx="214">-0.011401839435614449</cx:pt>
          <cx:pt idx="215">-0.010253689197299975</cx:pt>
          <cx:pt idx="216">0.0052134315837864247</cx:pt>
          <cx:pt idx="217">0.0093663853203907743</cx:pt>
          <cx:pt idx="218">0.0139643189582966</cx:pt>
          <cx:pt idx="219">0.013954017056588875</cx:pt>
          <cx:pt idx="220">0.0025535353785524498</cx:pt>
          <cx:pt idx="221">0.0097560754082097242</cx:pt>
          <cx:pt idx="222">0.0030542890097535998</cx:pt>
          <cx:pt idx="223">-0.00035755979442881253</cx:pt>
          <cx:pt idx="224">-7.6283250567188256e-05</cx:pt>
          <cx:pt idx="225">-1.033373398585575e-05</cx:pt>
          <cx:pt idx="226">7.8697478997440503e-06</cx:pt>
          <cx:pt idx="227">-0.00073665246780372747</cx:pt>
          <cx:pt idx="228">-0.0057360408445485504</cx:pt>
          <cx:pt idx="229">-0.0053306960616064502</cx:pt>
          <cx:pt idx="230">-0.0051610882917135746</cx:pt>
          <cx:pt idx="231">-0.013494367879306125</cx:pt>
          <cx:pt idx="232">-0.015633644074129125</cx:pt>
          <cx:pt idx="233">-0.012911540792548226</cx:pt>
          <cx:pt idx="234">0.0015203452621659649</cx:pt>
          <cx:pt idx="235">0.0018035787949695599</cx:pt>
          <cx:pt idx="236">-0.0054006542868629496</cx:pt>
          <cx:pt idx="237">-0.022164411084815025</cx:pt>
          <cx:pt idx="238">-0.013191446919734749</cx:pt>
          <cx:pt idx="239">0.0016593029964722724</cx:pt>
          <cx:pt idx="240">-0.016841304467150476</cx:pt>
          <cx:pt idx="241">-0.02761786372184475</cx:pt>
          <cx:pt idx="242">-0.003986141270621725</cx:pt>
          <cx:pt idx="243">0.0069892359461942001</cx:pt>
          <cx:pt idx="244">0.0129350997839018</cx:pt>
          <cx:pt idx="245">0.0153293230139783</cx:pt>
          <cx:pt idx="246">0.011637084401917575</cx:pt>
          <cx:pt idx="247">0.0232216030531016</cx:pt>
          <cx:pt idx="248">0.024731937857620026</cx:pt>
          <cx:pt idx="249">0.020520637099261677</cx:pt>
          <cx:pt idx="250">0.0044751656666464504</cx:pt>
          <cx:pt idx="251">0.00034250898154730252</cx:pt>
          <cx:pt idx="252">8.2507453062730495e-05</cx:pt>
          <cx:pt idx="253">-8.7138116402407005e-05</cx:pt>
          <cx:pt idx="254">-0.00017286351503640899</cx:pt>
          <cx:pt idx="255">-0.0011408107605322801</cx:pt>
          <cx:pt idx="256">-0.0060265086411237503</cx:pt>
          <cx:pt idx="257">-0.0073504946181058252</cx:pt>
          <cx:pt idx="258">-0.010349871603342074</cx:pt>
          <cx:pt idx="259">-0.0107974173854119</cx:pt>
          <cx:pt idx="260">-0.020943580017953174</cx:pt>
          <cx:pt idx="261">-0.012326607659716301</cx:pt>
          <cx:pt idx="262">-0.0031207696687263749</cx:pt>
          <cx:pt idx="263">2.8856080788805251e-05</cx:pt>
          <cx:pt idx="264">-0.015073066884370675</cx:pt>
          <cx:pt idx="265">-0.014520806361293074</cx:pt>
          <cx:pt idx="266">-0.0036827302920228499</cx:pt>
          <cx:pt idx="267">-0.015627112160623274</cx:pt>
          <cx:pt idx="268">-0.022673800958285775</cx:pt>
          <cx:pt idx="269">-0.018112993042903099</cx:pt>
          <cx:pt idx="270">-0.013768537245586675</cx:pt>
          <cx:pt idx="271">-0.0059539936610758749</cx:pt>
          <cx:pt idx="272">-0.0031485358080703498</cx:pt>
          <cx:pt idx="273">-0.01098926359742545</cx:pt>
          <cx:pt idx="274">0.013331010296914926</cx:pt>
          <cx:pt idx="275">0.027339089400442749</cx:pt>
          <cx:pt idx="276">0.035142029657062999</cx:pt>
          <cx:pt idx="277">0.025749839019162502</cx:pt>
          <cx:pt idx="278">0.0055306144157932753</cx:pt>
          <cx:pt idx="279">0.00053930145398021253</cx:pt>
          <cx:pt idx="280">-0.000122123571612556</cx:pt>
          <cx:pt idx="281">-0.00026759070278592251</cx:pt>
          <cx:pt idx="282">-0.00029363312999759251</cx:pt>
          <cx:pt idx="283">-0.00057630184718943003</cx:pt>
          <cx:pt idx="284">-0.0058894702350929251</cx:pt>
          <cx:pt idx="285">-0.01015991875781175</cx:pt>
          <cx:pt idx="286">-0.016821091838076577</cx:pt>
          <cx:pt idx="287">-0.01358977118301135</cx:pt>
          <cx:pt idx="288">-0.0153428629722189</cx:pt>
          <cx:pt idx="289">-0.0025369832826263499</cx:pt>
          <cx:pt idx="290">-0.0031993473281611748</cx:pt>
          <cx:pt idx="291">0.000955181761497445</cx:pt>
          <cx:pt idx="292">0.0097692002861057246</cx:pt>
          <cx:pt idx="293">0.015097808260999575</cx:pt>
          <cx:pt idx="294">0.012318961668421301</cx:pt>
          <cx:pt idx="295">-0.0045916072372316</cx:pt>
          <cx:pt idx="296">-0.0063213616319190502</cx:pt>
          <cx:pt idx="297">-0.0306231207588635</cx:pt>
          <cx:pt idx="298">-0.021966204208085375</cx:pt>
          <cx:pt idx="299">-0.13142399210310099</cx:pt>
          <cx:pt idx="300">-0.089063689303502197</cx:pt>
          <cx:pt idx="301">-0.0701153658538822</cx:pt>
          <cx:pt idx="302">0.027340936388773301</cx:pt>
          <cx:pt idx="303">0.070782840935347105</cx:pt>
          <cx:pt idx="304">0.115033902188237</cx:pt>
          <cx:pt idx="305">0.081772273697811093</cx:pt>
          <cx:pt idx="306">0.020529135006522502</cx:pt>
          <cx:pt idx="307">0.0011162428513278001</cx:pt>
          <cx:pt idx="308">-0.00048931263818507498</cx:pt>
          <cx:pt idx="309">-0.00105587036915533</cx:pt>
          <cx:pt idx="310">-0.0027075302722427801</cx:pt>
          <cx:pt idx="311">-0.0020727931347856998</cx:pt>
          <cx:pt idx="312">-0.0265781964892567</cx:pt>
          <cx:pt idx="313">-0.053354387013853199</cx:pt>
          <cx:pt idx="314">-0.05665751405187</cx:pt>
          <cx:pt idx="315">-0.034429161874001801</cx:pt>
          <cx:pt idx="316">-0.0292615206561413</cx:pt>
          <cx:pt idx="317">-0.040418763826074303</cx:pt>
          <cx:pt idx="318">-0.030300040996671398</cx:pt>
          <cx:pt idx="319">0.0230232116208344</cx:pt>
          <cx:pt idx="320">0.052444891246475701</cx:pt>
          <cx:pt idx="321">0.067598107639213201</cx:pt>
          <cx:pt idx="322">-0.00399891729274274</cx:pt>
          <cx:pt idx="323">-0.029589467065510001</cx:pt>
          <cx:pt idx="324">-0.068428875010327905</cx:pt>
          <cx:pt idx="325">-0.051331176274634599</cx:pt>
          <cx:pt idx="326">-0.087188504776380696</cx:pt>
          <cx:pt idx="327">-0.16360279923717799</cx:pt>
          <cx:pt idx="328">-0.141423929695082</cx:pt>
          <cx:pt idx="329">-0.11349653324196</cx:pt>
          <cx:pt idx="330">-0.0689584852641945</cx:pt>
          <cx:pt idx="331">-0.012767359592953101</cx:pt>
          <cx:pt idx="332">0.018844725887099699</cx:pt>
          <cx:pt idx="333">0.022332184923880199</cx:pt>
          <cx:pt idx="334">0.00929285141533291</cx:pt>
          <cx:pt idx="335">0.00077222361938832996</cx:pt>
          <cx:pt idx="336">-0.00029335061528344198</cx:pt>
          <cx:pt idx="337">-0.000141569360868233</cx:pt>
          <cx:pt idx="338">-0.00268766953870092</cx:pt>
          <cx:pt idx="339">-0.00157066031831689</cx:pt>
          <cx:pt idx="340">-0.024113370705274501</cx:pt>
          <cx:pt idx="341">-0.032964469424795299</cx:pt>
          <cx:pt idx="342">-0.047313616629626</cx:pt>
          <cx:pt idx="343">-0.043540562444687902</cx:pt>
          <cx:pt idx="344">-0.054149847337696302</cx:pt>
          <cx:pt idx="345">-0.039616378055542502</cx:pt>
          <cx:pt idx="346">0.019186338821193302</cx:pt>
          <cx:pt idx="347">-0.0046737871705430098</cx:pt>
          <cx:pt idx="348">0.0243831835595157</cx:pt>
          <cx:pt idx="349">0.010208254057445</cx:pt>
          <cx:pt idx="350">0.0078363234822851797</cx:pt>
          <cx:pt idx="351">0.026938920354300702</cx:pt>
          <cx:pt idx="352">-0.0209029349536838</cx:pt>
          <cx:pt idx="353">-0.019891698976957299</cx:pt>
          <cx:pt idx="354">-0.073546249602475106</cx:pt>
          <cx:pt idx="355">-0.079703106889115902</cx:pt>
          <cx:pt idx="356">-0.090897605995365394</cx:pt>
          <cx:pt idx="357">-0.128290761304132</cx:pt>
          <cx:pt idx="358">-0.084589222699106903</cx:pt>
          <cx:pt idx="359">-0.032160893361253599</cx:pt>
          <cx:pt idx="360">-0.0072059580241233502</cx:pt>
          <cx:pt idx="361">-0.0010183212581399901</cx:pt>
          <cx:pt idx="362">0.0046527596939725697</cx:pt>
          <cx:pt idx="363">-0.00023409214067356699</cx:pt>
          <cx:pt idx="364">-0.00038105455354283502</cx:pt>
          <cx:pt idx="365">-0.00019237806292060801</cx:pt>
          <cx:pt idx="366">-0.0023635823120818299</cx:pt>
          <cx:pt idx="367">0.0057100961856124503</cx:pt>
          <cx:pt idx="368">-0.014773287736700801</cx:pt>
          <cx:pt idx="369">-0.016138327680649801</cx:pt>
          <cx:pt idx="370">-0.0556799100815073</cx:pt>
          <cx:pt idx="371">-0.063295408352399898</cx:pt>
          <cx:pt idx="372">-0.083079231309390197</cx:pt>
          <cx:pt idx="373">-0.013335341518036401</cx:pt>
          <cx:pt idx="374">0.0106683097213758</cx:pt>
          <cx:pt idx="375">0.0171792430759178</cx:pt>
          <cx:pt idx="376">0.055562827473142798</cx:pt>
          <cx:pt idx="377">0.02671111350943</cx:pt>
          <cx:pt idx="378">0.0619569084561125</cx:pt>
          <cx:pt idx="379">0.054549311766449497</cx:pt>
          <cx:pt idx="380">0.039517776751004</cx:pt>
          <cx:pt idx="381">0.021224269254023698</cx:pt>
          <cx:pt idx="382">-0.0079746395241656297</cx:pt>
          <cx:pt idx="383">0.0047508597760882202</cx:pt>
          <cx:pt idx="384">-0.075683522454737695</cx:pt>
          <cx:pt idx="385">-0.079767560895552495</cx:pt>
          <cx:pt idx="386">-0.081563660967220106</cx:pt>
          <cx:pt idx="387">-0.013897086309408601</cx:pt>
          <cx:pt idx="388">0.0014748794101227399</cx:pt>
          <cx:pt idx="389">-0.0021495717623875102</cx:pt>
          <cx:pt idx="390">6.7792571808657299e-05</cx:pt>
          <cx:pt idx="391">-0.000112764273217989</cx:pt>
          <cx:pt idx="392">-9.8170801043208602e-05</cx:pt>
          <cx:pt idx="393">0.0016401186877916701</cx:pt>
          <cx:pt idx="394">-0.000297958609485261</cx:pt>
          <cx:pt idx="395">0.0083526871612119493</cx:pt>
          <cx:pt idx="396">-0.0064084792339179899</cx:pt>
          <cx:pt idx="397">-0.028901015752316898</cx:pt>
          <cx:pt idx="398">-0.087569920786190095</cx:pt>
          <cx:pt idx="399">-0.118089065822111</cx:pt>
          <cx:pt idx="400">-0.12272145797159</cx:pt>
          <cx:pt idx="401">-0.024018558910343098</cx:pt>
          <cx:pt idx="402">0.013598750593925299</cx:pt>
          <cx:pt idx="403">-0.0059969680337320502</cx:pt>
          <cx:pt idx="404">-0.0449497563746823</cx:pt>
          <cx:pt idx="405">0.011332273358440101</cx:pt>
          <cx:pt idx="406">0.055658519399502802</cx:pt>
          <cx:pt idx="407">0.035613272229144698</cx:pt>
          <cx:pt idx="408">0.016435453285274002</cx:pt>
          <cx:pt idx="409">0.043132608222163298</cx:pt>
          <cx:pt idx="410">0.068171792405961995</cx:pt>
          <cx:pt idx="411">0.017067750308181799</cx:pt>
          <cx:pt idx="412">-0.0422050232584169</cx:pt>
          <cx:pt idx="413">-0.057916517802585499</cx:pt>
          <cx:pt idx="414">-0.077053430645221396</cx:pt>
          <cx:pt idx="415">-0.018935035545344901</cx:pt>
          <cx:pt idx="416">-0.0106943427324064</cx:pt>
          <cx:pt idx="417">-0.0081678387266715304</cx:pt>
          <cx:pt idx="418">-0.0036702772183383301</cx:pt>
          <cx:pt idx="419">0.00070988961854751096</cx:pt>
          <cx:pt idx="420">0.00036758677184444501</cx:pt>
          <cx:pt idx="421">0.0028891647404706402</cx:pt>
          <cx:pt idx="422">0.0041575485123153001</cx:pt>
          <cx:pt idx="423">-0.0058690368703429099</cx:pt>
          <cx:pt idx="424">-0.0031293806062893501</cx:pt>
          <cx:pt idx="425">-0.0149636097870081</cx:pt>
          <cx:pt idx="426">-0.082530444755517296</cx:pt>
          <cx:pt idx="427">-0.123722643793561</cx:pt>
          <cx:pt idx="428">-0.135493822245321</cx:pt>
          <cx:pt idx="429">-0.111208362060452</cx:pt>
          <cx:pt idx="430">-0.12524370039221</cx:pt>
          <cx:pt idx="431">-0.14947554659923901</cx:pt>
          <cx:pt idx="432">-0.040447708946230801</cx:pt>
          <cx:pt idx="433">-0.016223928906212701</cx:pt>
          <cx:pt idx="434">0.0129073252483071</cx:pt>
          <cx:pt idx="435">-0.0015861352934058799</cx:pt>
          <cx:pt idx="436">0.017457226665206702</cx:pt>
          <cx:pt idx="437">0.089767875645797301</cx:pt>
          <cx:pt idx="438">0.087280500609345696</cx:pt>
          <cx:pt idx="439">0.034878878442632398</cx:pt>
          <cx:pt idx="440">0.0022291777404811401</cx:pt>
          <cx:pt idx="441">-0.0533352735042796</cx:pt>
          <cx:pt idx="442">-0.040789295053087801</cx:pt>
          <cx:pt idx="443">-0.0053561387773147203</cx:pt>
          <cx:pt idx="444">-0.0029055219745639598</cx:pt>
          <cx:pt idx="445">-0.0105615061149888</cx:pt>
          <cx:pt idx="446">-0.0036760507711062298</cx:pt>
          <cx:pt idx="447">-0.000845881090266372</cx:pt>
          <cx:pt idx="448">2.5040795787990999e-05</cx:pt>
          <cx:pt idx="449">0.0014150830499591999</cx:pt>
          <cx:pt idx="450">0.0066580248433755996</cx:pt>
          <cx:pt idx="451">0.0044203492275061004</cx:pt>
          <cx:pt idx="452">0.030070661012708801</cx:pt>
          <cx:pt idx="453">0.036914951261396302</cx:pt>
          <cx:pt idx="454">-0.0156654479356611</cx:pt>
          <cx:pt idx="455">-0.060304418637334697</cx:pt>
          <cx:pt idx="456">-0.10045077380937199</cx:pt>
          <cx:pt idx="457">-0.15426004662647499</cx:pt>
          <cx:pt idx="458">-0.155251312605245</cx:pt>
          <cx:pt idx="459">-0.14323066571843601</cx:pt>
          <cx:pt idx="460">-0.072378905868423798</cx:pt>
          <cx:pt idx="461">-0.020570362274406</cx:pt>
          <cx:pt idx="462">-0.034264570282334497</cx:pt>
          <cx:pt idx="463">0.016449472009522501</cx:pt>
          <cx:pt idx="464">0.031358726932751699</cx:pt>
          <cx:pt idx="465">0.132317183902044</cx:pt>
          <cx:pt idx="466">0.057611964333198401</cx:pt>
          <cx:pt idx="467">0.032022108324099602</cx:pt>
          <cx:pt idx="468">0.034587967513743302</cx:pt>
          <cx:pt idx="469">-0.052049141775406101</cx:pt>
          <cx:pt idx="470">-0.0319981624880726</cx:pt>
          <cx:pt idx="471">-0.0100450062525062</cx:pt>
          <cx:pt idx="472">-0.0022531463427767099</cx:pt>
          <cx:pt idx="473">-0.011983720752321301</cx:pt>
          <cx:pt idx="474">-0.0070181841482263602</cx:pt>
          <cx:pt idx="475">-0.00096597158161140296</cx:pt>
          <cx:pt idx="476">-0.00027907377785182003</cx:pt>
          <cx:pt idx="477">-2.7654599683664498e-05</cx:pt>
          <cx:pt idx="478">0.00121413727187646</cx:pt>
          <cx:pt idx="479">0.0170350863515287</cx:pt>
          <cx:pt idx="480">0.0560576700105304</cx:pt>
          <cx:pt idx="481">0.074210839289759398</cx:pt>
          <cx:pt idx="482">0.062726196817259106</cx:pt>
          <cx:pt idx="483">0.030182959829403899</cx:pt>
          <cx:pt idx="484">-0.026419635592423701</cx:pt>
          <cx:pt idx="485">-0.068486937510309306</cx:pt>
          <cx:pt idx="486">-0.11289515627791399</cx:pt>
          <cx:pt idx="487">-0.087073622943229095</cx:pt>
          <cx:pt idx="488">-0.075507035853354901</cx:pt>
          <cx:pt idx="489">-0.058554959019382603</cx:pt>
          <cx:pt idx="490">-0.108898865374723</cx:pt>
          <cx:pt idx="491">-0.0126027294009874</cx:pt>
          <cx:pt idx="492">0.092052304613872996</cx:pt>
          <cx:pt idx="493">0.126288016441581</cx:pt>
          <cx:pt idx="494">0.037644576366545897</cx:pt>
          <cx:pt idx="495">0.0100581649313403</cx:pt>
          <cx:pt idx="496">-0.021516123435356499</cx:pt>
          <cx:pt idx="497">-0.055761306012887701</cx:pt>
          <cx:pt idx="498">-0.061922876354460303</cx:pt>
          <cx:pt idx="499">-0.044521900354049099</cx:pt>
          <cx:pt idx="500">-0.029978115861856999</cx:pt>
          <cx:pt idx="501">-0.015429848520393899</cx:pt>
          <cx:pt idx="502">-0.0049202041655774902</cx:pt>
          <cx:pt idx="503">0.00012639478217855399</cx:pt>
          <cx:pt idx="504">0.00022376756459318301</cx:pt>
          <cx:pt idx="505">0.00047946037810460402</cx:pt>
          <cx:pt idx="506">0.000555231909504752</cx:pt>
          <cx:pt idx="507">0.0163213913978589</cx:pt>
          <cx:pt idx="508">0.062742732107780905</cx:pt>
          <cx:pt idx="509">0.0750224366768866</cx:pt>
          <cx:pt idx="510">0.097815724739993504</cx:pt>
          <cx:pt idx="511">0.11225720697474301</cx:pt>
          <cx:pt idx="512">0.098395862782354099</cx:pt>
          <cx:pt idx="513">0.021376383356545899</cx:pt>
          <cx:pt idx="514">0.047626256323436103</cx:pt>
          <cx:pt idx="515">0.066027186839061502</cx:pt>
          <cx:pt idx="516">0.015935828903394001</cx:pt>
          <cx:pt idx="517">-0.016852473128812599</cx:pt>
          <cx:pt idx="518">-0.015827689902840301</cx:pt>
          <cx:pt idx="519">0.049188485428112903</cx:pt>
          <cx:pt idx="520">0.068018914435527197</cx:pt>
          <cx:pt idx="521">0.048017979236904498</cx:pt>
          <cx:pt idx="522">0.00034447757324268302</cx:pt>
          <cx:pt idx="523">-0.032715182864897101</cx:pt>
          <cx:pt idx="524">-0.097211300923828597</cx:pt>
          <cx:pt idx="525">-0.095993936551105705</cx:pt>
          <cx:pt idx="526">-0.068906077359124504</cx:pt>
          <cx:pt idx="527">-0.059429445959738397</cx:pt>
          <cx:pt idx="528">-0.043091684394909603</cx:pt>
          <cx:pt idx="529">-0.014981410991116099</cx:pt>
          <cx:pt idx="530">-0.00262853407949674</cx:pt>
          <cx:pt idx="531">-0.00121405802434192</cx:pt>
          <cx:pt idx="532">0.000171323769284027</cx:pt>
          <cx:pt idx="533">0.000955662555268927</cx:pt>
          <cx:pt idx="534">0.00403819527943874</cx:pt>
          <cx:pt idx="535">0.020912542928287099</cx:pt>
          <cx:pt idx="536">0.054820713309711999</cx:pt>
          <cx:pt idx="537">0.063090716309190401</cx:pt>
          <cx:pt idx="538">0.069277783823466901</cx:pt>
          <cx:pt idx="539">0.052697698958775303</cx:pt>
          <cx:pt idx="540">0.113371466231576</cx:pt>
          <cx:pt idx="541">0.054523509776937498</cx:pt>
          <cx:pt idx="542">0.090375056453769004</cx:pt>
          <cx:pt idx="543">0.039777093541334602</cx:pt>
          <cx:pt idx="544">0.0192018502071441</cx:pt>
          <cx:pt idx="545">0.052491733565567703</cx:pt>
          <cx:pt idx="546">0.047487313755133799</cx:pt>
          <cx:pt idx="547">0.0453565195484045</cx:pt>
          <cx:pt idx="548">-0.017169680066006301</cx:pt>
          <cx:pt idx="549">-0.0090766572203592293</cx:pt>
          <cx:pt idx="550">0.0128167534900134</cx:pt>
          <cx:pt idx="551">-0.077982398229365701</cx:pt>
          <cx:pt idx="552">-0.092958602182740505</cx:pt>
          <cx:pt idx="553">-0.096078741980225493</cx:pt>
          <cx:pt idx="554">-0.071025946543771395</cx:pt>
          <cx:pt idx="555">-0.055202186069509197</cx:pt>
          <cx:pt idx="556">-0.0224377679680045</cx:pt>
          <cx:pt idx="557">-0.0140846710990244</cx:pt>
          <cx:pt idx="558">-0.0036903079996438298</cx:pt>
          <cx:pt idx="559">-0.00078607676846694104</cx:pt>
          <cx:pt idx="560">-0.00029542937204878798</cx:pt>
          <cx:pt idx="561">0.00094951343876568701</cx:pt>
          <cx:pt idx="562">-0.00034776474926007399</cx:pt>
          <cx:pt idx="563">0.013038234372346901</cx:pt>
          <cx:pt idx="564">0.045120411653746702</cx:pt>
          <cx:pt idx="565">0.088633805820631698</cx:pt>
          <cx:pt idx="566">0.044728674989596498</cx:pt>
          <cx:pt idx="567">-0.000792034323918184</cx:pt>
          <cx:pt idx="568">0.081899371209509797</cx:pt>
          <cx:pt idx="569">0.10976433236978</cx:pt>
          <cx:pt idx="570">0.104078413056494</cx:pt>
          <cx:pt idx="571">0.065061800509765996</cx:pt>
          <cx:pt idx="572">0.0207256336124888</cx:pt>
          <cx:pt idx="573">0.094726937668276806</cx:pt>
          <cx:pt idx="574">0.0179412456452566</cx:pt>
          <cx:pt idx="575">-0.016244187051633999</cx:pt>
          <cx:pt idx="576">-0.084121683045321902</cx:pt>
          <cx:pt idx="577">-0.061954608282562398</cx:pt>
          <cx:pt idx="578">-0.10746086474260901</cx:pt>
          <cx:pt idx="579">-0.117344985563004</cx:pt>
          <cx:pt idx="580">-0.107194476451289</cx:pt>
          <cx:pt idx="581">-0.078413042874709502</cx:pt>
          <cx:pt idx="582">-0.0599902953901729</cx:pt>
          <cx:pt idx="583">-0.049041260976863198</cx:pt>
          <cx:pt idx="584">-0.0150443263562341</cx:pt>
          <cx:pt idx="585">-0.0043675055133814899</cx:pt>
          <cx:pt idx="586">-0.0025361646313591798</cx:pt>
          <cx:pt idx="587">-0.00078908950340518405</cx:pt>
          <cx:pt idx="588">1.4908535111401199e-05</cx:pt>
          <cx:pt idx="589">-0.00093759087278713095</cx:pt>
          <cx:pt idx="590">-0.0074281484829031201</cx:pt>
          <cx:pt idx="591">-0.0047701457101464798</cx:pt>
          <cx:pt idx="592">-0.0038487534303200599</cx:pt>
          <cx:pt idx="593">0.021680076593963</cx:pt>
          <cx:pt idx="594">-0.016679416725563299</cx:pt>
          <cx:pt idx="595">0.0233188014265765</cx:pt>
          <cx:pt idx="596">0.038972430761610499</cx:pt>
          <cx:pt idx="597">0.061540113239963702</cx:pt>
          <cx:pt idx="598">0.043680502124462603</cx:pt>
          <cx:pt idx="599">0.071593052930363901</cx:pt>
          <cx:pt idx="600">0.064737836925649203</cx:pt>
          <cx:pt idx="601">0.059544981844928499</cx:pt>
          <cx:pt idx="602">0.035796649252797803</cx:pt>
          <cx:pt idx="603">-0.027654091839967702</cx:pt>
          <cx:pt idx="604">-0.077757794368615393</cx:pt>
          <cx:pt idx="605">-0.061681553813202103</cx:pt>
          <cx:pt idx="606">-0.10858900725897799</cx:pt>
          <cx:pt idx="607">-0.075313178525170596</cx:pt>
          <cx:pt idx="608">-0.0522251364901734</cx:pt>
          <cx:pt idx="609">-0.043281935422765198</cx:pt>
          <cx:pt idx="610">-0.030740746868461299</cx:pt>
          <cx:pt idx="611">-0.026721469870536401</cx:pt>
          <cx:pt idx="612">-0.012597022787454001</cx:pt>
          <cx:pt idx="613">-0.0019769185928650802</cx:pt>
          <cx:pt idx="614">-0.0012803469124960901</cx:pt>
          <cx:pt idx="615">-9.1937000589920295e-06</cx:pt>
          <cx:pt idx="616">-0.00101763609892476</cx:pt>
          <cx:pt idx="617">-0.00073246232100934803</cx:pt>
          <cx:pt idx="618">0.00056589024856754295</cx:pt>
          <cx:pt idx="619">0.00454193425262842</cx:pt>
          <cx:pt idx="620">-0.0102643912126498</cx:pt>
          <cx:pt idx="621">-0.030894521080118899</cx:pt>
          <cx:pt idx="622">-0.052647338523446899</cx:pt>
          <cx:pt idx="623">-0.034593608197772803</cx:pt>
          <cx:pt idx="624">-0.0083574508559004397</cx:pt>
          <cx:pt idx="625">0.033226857831708402</cx:pt>
          <cx:pt idx="626">0.047962251476674198</cx:pt>
          <cx:pt idx="627">0.103530910767526</cx:pt>
          <cx:pt idx="628">0.097123340572876402</cx:pt>
          <cx:pt idx="629">0.12200026820078499</cx:pt>
          <cx:pt idx="630">0.080660873416675799</cx:pt>
          <cx:pt idx="631">0.043579675702410399</cx:pt>
          <cx:pt idx="632">0.00089274712483927298</cx:pt>
          <cx:pt idx="633">-0.020290854955661901</cx:pt>
          <cx:pt idx="634">-0.064775988078547703</cx:pt>
          <cx:pt idx="635">-0.010716534145130199</cx:pt>
          <cx:pt idx="636">-0.034637506406732597</cx:pt>
          <cx:pt idx="637">-0.039915765441439599</cx:pt>
          <cx:pt idx="638">-0.0144594538810089</cx:pt>
          <cx:pt idx="639">-0.0094705596648331208</cx:pt>
          <cx:pt idx="640">-0.0069259414873273396</cx:pt>
          <cx:pt idx="641">-0.0036215249156542899</cx:pt>
          <cx:pt idx="642">4.7489470562161901e-05</cx:pt>
          <cx:pt idx="643">4.1650726406813298e-05</cx:pt>
          <cx:pt idx="644">4.1183553656761098e-05</cx:pt>
          <cx:pt idx="645">0.00122435330197227</cx:pt>
          <cx:pt idx="646">0.0027964573336663199</cx:pt>
          <cx:pt idx="647">0.020448322233135301</cx:pt>
          <cx:pt idx="648">0.0163399072634338</cx:pt>
          <cx:pt idx="649">-0.021712794327614901</cx:pt>
          <cx:pt idx="650">-0.0581735080854099</cx:pt>
          <cx:pt idx="651">-0.026684632595369798</cx:pt>
          <cx:pt idx="652">-0.0190955779718264</cx:pt>
          <cx:pt idx="653">-0.00215202305390007</cx:pt>
          <cx:pt idx="654">0.046674793432263099</cx:pt>
          <cx:pt idx="655">0.036668223879469303</cx:pt>
          <cx:pt idx="656">-0.0179172750809314</cx:pt>
          <cx:pt idx="657">-0.012890178907901499</cx:pt>
          <cx:pt idx="658">0.016223342559971699</cx:pt>
          <cx:pt idx="659">-0.0083915758358198301</cx:pt>
          <cx:pt idx="660">-0.041254214884953302</cx:pt>
          <cx:pt idx="661">-0.0487835652448134</cx:pt>
          <cx:pt idx="662">-0.0185072391299737</cx:pt>
          <cx:pt idx="663">-0.020580224754933901</cx:pt>
          <cx:pt idx="664">-0.022375640297481899</cx:pt>
          <cx:pt idx="665">-0.025863927277549902</cx:pt>
          <cx:pt idx="666">-0.0140827411555739</cx:pt>
          <cx:pt idx="667">-0.0036436820976476401</cx:pt>
          <cx:pt idx="668">-0.0021887144484718699</cx:pt>
          <cx:pt idx="669">-0.00189169186762898</cx:pt>
          <cx:pt idx="670">-0.0021717246279203098</cx:pt>
          <cx:pt idx="671">0.000164083537212792</cx:pt>
          <cx:pt idx="672">0.00023061589647990199</cx:pt>
          <cx:pt idx="673">0.00033918914346826699</cx:pt>
          <cx:pt idx="674">0.00026449546405590498</cx:pt>
          <cx:pt idx="675">0.0133859044054836</cx:pt>
          <cx:pt idx="676">0.0016007586401217001</cx:pt>
          <cx:pt idx="677">-0.0153588260869656</cx:pt>
          <cx:pt idx="678">-0.0259097362714217</cx:pt>
          <cx:pt idx="679">0.00097664826233481001</cx:pt>
          <cx:pt idx="680">-0.023886256974456802</cx:pt>
          <cx:pt idx="681">-0.035230749938005103</cx:pt>
          <cx:pt idx="682">-0.098816693058459096</cx:pt>
          <cx:pt idx="683">-0.095107734929764598</cx:pt>
          <cx:pt idx="684">-0.0398752999246898</cx:pt>
          <cx:pt idx="685">-0.0139575414691135</cx:pt>
          <cx:pt idx="686">-0.023948604545668498</cx:pt>
          <cx:pt idx="687">-0.033085128012475602</cx:pt>
          <cx:pt idx="688">-0.0411835691454744</cx:pt>
          <cx:pt idx="689">-0.035872205074053198</cx:pt>
          <cx:pt idx="690">-0.0079736549442658393</cx:pt>
          <cx:pt idx="691">-0.0205432351465487</cx:pt>
          <cx:pt idx="692">-0.019076597188296102</cx:pt>
          <cx:pt idx="693">-0.020144919367430701</cx:pt>
          <cx:pt idx="694">-0.011969875707443</cx:pt>
          <cx:pt idx="695">-0.00112623813776982</cx:pt>
          <cx:pt idx="696">-0.00063935883850083596</cx:pt>
          <cx:pt idx="697">-0.00063143853410363405</cx:pt>
          <cx:pt idx="698">0.00097529209473547402</cx:pt>
          <cx:pt idx="699">-0.00016821009669336099</cx:pt>
          <cx:pt idx="700">0.00050605934687357804</cx:pt>
          <cx:pt idx="701">-0.00031345966216942599</cx:pt>
          <cx:pt idx="702">-8.4012405419119806e-05</cx:pt>
          <cx:pt idx="703">-0.0010548305060214601</cx:pt>
          <cx:pt idx="704">-0.0028269936644559801</cx:pt>
          <cx:pt idx="705">-0.0136534408063056</cx:pt>
          <cx:pt idx="706">-0.014750864625798299</cx:pt>
          <cx:pt idx="707">-0.015681257738124801</cx:pt>
          <cx:pt idx="708">-0.038967259017297001</cx:pt>
          <cx:pt idx="709">-0.046255539001145998</cx:pt>
          <cx:pt idx="710">-0.067837961165568006</cx:pt>
          <cx:pt idx="711">-0.054781731554686797</cx:pt>
          <cx:pt idx="712">-0.047323812627671401</cx:pt>
          <cx:pt idx="713">-0.033911050450681497</cx:pt>
          <cx:pt idx="714">-0.029302841602020398</cx:pt>
          <cx:pt idx="715">-0.0146327181674651</cx:pt>
          <cx:pt idx="716">-0.010640430583299099</cx:pt>
          <cx:pt idx="717">-0.0099657891118382896</cx:pt>
          <cx:pt idx="718">-0.0045385439002396796</cx:pt>
          <cx:pt idx="719">-0.0045944972446573</cx:pt>
          <cx:pt idx="720">-0.0071468053197229998</cx:pt>
          <cx:pt idx="721">-0.0060897560259261596</cx:pt>
          <cx:pt idx="722">-0.00089292527548892196</cx:pt>
          <cx:pt idx="723">-0.0034517587771960602</cx:pt>
          <cx:pt idx="724">-0.000142297963626307</cx:pt>
          <cx:pt idx="725">-0.00015997963327900899</cx:pt>
          <cx:pt idx="726">0.00095943454046106295</cx:pt>
          <cx:pt idx="727">0.00025696935153071601</cx:pt>
          <cx:pt idx="728">-0.00026712441974623098</cx:pt>
          <cx:pt idx="729">-0.00079687937473308496</cx:pt>
          <cx:pt idx="730">-0.00054218534650835601</cx:pt>
          <cx:pt idx="731">-0.00011303350380156201</cx:pt>
          <cx:pt idx="732">0.00048174762758906398</cx:pt>
          <cx:pt idx="733">-0.0055465370474365797</cx:pt>
          <cx:pt idx="734">-0.00911474170458078</cx:pt>
          <cx:pt idx="735">-0.015512270430359699</cx:pt>
          <cx:pt idx="736">-0.020579099254325599</cx:pt>
          <cx:pt idx="737">-0.0273402296302999</cx:pt>
          <cx:pt idx="738">-0.035081656998886698</cx:pt>
          <cx:pt idx="739">-0.029654485316386901</cx:pt>
          <cx:pt idx="740">-0.027880091497376299</cx:pt>
          <cx:pt idx="741">-0.026063179261413001</cx:pt>
          <cx:pt idx="742">-0.025851856805238101</cx:pt>
          <cx:pt idx="743">-0.0172622883568379</cx:pt>
          <cx:pt idx="744">-0.010260271651355899</cx:pt>
          <cx:pt idx="745">-0.0102048742384927</cx:pt>
          <cx:pt idx="746">-0.0065777258320514499</cx:pt>
          <cx:pt idx="747">-0.0029960820318590499</cx:pt>
          <cx:pt idx="748">0.00031583926776353497</cx:pt>
          <cx:pt idx="749">-0.000104520592770706</cx:pt>
          <cx:pt idx="750">-0.00063672109709902601</cx:pt>
          <cx:pt idx="751">-0.00028397632886981898</cx:pt>
          <cx:pt idx="752">0.00014443788050309399</cx:pt>
          <cx:pt idx="753">0.00044866665076642303</cx:pt>
          <cx:pt idx="754">-0.000238785403956757</cx:pt>
          <cx:pt idx="755">4.3191566484721999e-05</cx:pt>
          <cx:pt idx="756">0.00070733855533030101</cx:pt>
          <cx:pt idx="757">0.00023396026232156799</cx:pt>
          <cx:pt idx="758">-0.00022003380884823799</cx:pt>
          <cx:pt idx="759">7.1207344604764603e-05</cx:pt>
          <cx:pt idx="760">0.00018394332487076199</cx:pt>
          <cx:pt idx="761">0.00053282492217163896</cx:pt>
          <cx:pt idx="762">-0.000330504100314746</cx:pt>
          <cx:pt idx="763">-0.00092688377665762502</cx:pt>
          <cx:pt idx="764">0.000171151405648431</cx:pt>
          <cx:pt idx="765">-0.000691034163203203</cx:pt>
          <cx:pt idx="766">-0.00055985338421519603</cx:pt>
          <cx:pt idx="767">-0.00076195645949305205</cx:pt>
          <cx:pt idx="768">-0.0017215700764583401</cx:pt>
          <cx:pt idx="769">-0.0025103484831535202</cx:pt>
          <cx:pt idx="770">-0.0039054672876808702</cx:pt>
          <cx:pt idx="771">-0.00240639761678739</cx:pt>
          <cx:pt idx="772">-0.00117612483427243</cx:pt>
          <cx:pt idx="773">-0.00068794127687649598</cx:pt>
          <cx:pt idx="774">-0.00024469390788738098</cx:pt>
          <cx:pt idx="775">0.00039808754650169702</cx:pt>
          <cx:pt idx="776">0.00014702201507859499</cx:pt>
          <cx:pt idx="777">-0.0014248921758485799</cx:pt>
          <cx:pt idx="778">-0.0010310853954644901</cx:pt>
          <cx:pt idx="779">-0.00071759223654884103</cx:pt>
          <cx:pt idx="780">-0.00084987548788280202</cx:pt>
          <cx:pt idx="781">4.7545191587271001e-06</cx:pt>
          <cx:pt idx="782">-0.000157235258232309</cx:pt>
          <cx:pt idx="783">-0.000342852728729776</cx:pt>
          <cx:pt idx="784">1.28780551465832e-05</cx:pt>
          <cx:pt idx="785">-0.0028680880151853499</cx:pt>
          <cx:pt idx="786">-0.0029305787455033501</cx:pt>
          <cx:pt idx="787">-0.0039914691611806002</cx:pt>
          <cx:pt idx="788">-0.011510641368470825</cx:pt>
          <cx:pt idx="789">-0.0064570872417079751</cx:pt>
          <cx:pt idx="790">-0.01256031702381335</cx:pt>
          <cx:pt idx="791">-0.011897189867947675</cx:pt>
          <cx:pt idx="792">0.00320789872807065</cx:pt>
          <cx:pt idx="793">-0.010753946246006001</cx:pt>
          <cx:pt idx="794">-0.013935894063202324</cx:pt>
          <cx:pt idx="795">-0.010757527393861224</cx:pt>
          <cx:pt idx="796">-0.0048430991882342997</cx:pt>
          <cx:pt idx="797">-0.0035169936357211749</cx:pt>
          <cx:pt idx="798">-0.012123404226066951</cx:pt>
          <cx:pt idx="799">-0.011401839435614449</cx:pt>
          <cx:pt idx="800">-0.010253689197299975</cx:pt>
          <cx:pt idx="801">0.0052134315837864247</cx:pt>
          <cx:pt idx="802">0.0093663853203907743</cx:pt>
          <cx:pt idx="803">0.0139643189582966</cx:pt>
          <cx:pt idx="804">0.013954017056588875</cx:pt>
          <cx:pt idx="805">0.0025535353785524498</cx:pt>
          <cx:pt idx="806">0.0097560754082097242</cx:pt>
          <cx:pt idx="807">0.0030542890097535998</cx:pt>
          <cx:pt idx="808">-0.00035755979442881253</cx:pt>
          <cx:pt idx="809">-7.6283250567188256e-05</cx:pt>
          <cx:pt idx="810">-1.033373398585575e-05</cx:pt>
          <cx:pt idx="811">7.8697478997440503e-06</cx:pt>
          <cx:pt idx="812">-0.00073665246780372747</cx:pt>
          <cx:pt idx="813">-0.0057360408445485504</cx:pt>
          <cx:pt idx="814">-0.0053306960616064502</cx:pt>
          <cx:pt idx="815">-0.0051610882917135746</cx:pt>
          <cx:pt idx="816">-0.013494367879306125</cx:pt>
          <cx:pt idx="817">-0.015633644074129125</cx:pt>
          <cx:pt idx="818">-0.012911540792548226</cx:pt>
          <cx:pt idx="819">0.0015203452621659649</cx:pt>
          <cx:pt idx="820">0.0018035787949695599</cx:pt>
          <cx:pt idx="821">-0.0054006542868629496</cx:pt>
          <cx:pt idx="822">-0.022164411084815025</cx:pt>
          <cx:pt idx="823">-0.013191446919734749</cx:pt>
          <cx:pt idx="824">0.0016593029964722724</cx:pt>
          <cx:pt idx="825">-0.016841304467150476</cx:pt>
          <cx:pt idx="826">-0.02761786372184475</cx:pt>
          <cx:pt idx="827">-0.003986141270621725</cx:pt>
          <cx:pt idx="828">0.0069892359461942001</cx:pt>
          <cx:pt idx="829">0.0129350997839018</cx:pt>
          <cx:pt idx="830">0.0153293230139783</cx:pt>
          <cx:pt idx="831">0.011637084401917575</cx:pt>
          <cx:pt idx="832">0.0232216030531016</cx:pt>
          <cx:pt idx="833">0.024731937857620026</cx:pt>
          <cx:pt idx="834">0.020520637099261677</cx:pt>
          <cx:pt idx="835">0.0044751656666464504</cx:pt>
          <cx:pt idx="836">0.00034250898154730252</cx:pt>
          <cx:pt idx="837">8.2507453062730495e-05</cx:pt>
          <cx:pt idx="838">-8.7138116402407005e-05</cx:pt>
          <cx:pt idx="839">-0.00017286351503640899</cx:pt>
          <cx:pt idx="840">-0.0011408107605322801</cx:pt>
          <cx:pt idx="841">-0.0060265086411237503</cx:pt>
          <cx:pt idx="842">-0.0073504946181058252</cx:pt>
          <cx:pt idx="843">-0.010349871603342074</cx:pt>
          <cx:pt idx="844">-0.0107974173854119</cx:pt>
          <cx:pt idx="845">-0.020943580017953174</cx:pt>
          <cx:pt idx="846">-0.012326607659716301</cx:pt>
          <cx:pt idx="847">-0.0031207696687263749</cx:pt>
          <cx:pt idx="848">2.8856080788805251e-05</cx:pt>
          <cx:pt idx="849">-0.015073066884370675</cx:pt>
          <cx:pt idx="850">-0.014520806361293074</cx:pt>
          <cx:pt idx="851">-0.0036827302920228499</cx:pt>
          <cx:pt idx="852">-0.015627112160623274</cx:pt>
          <cx:pt idx="853">-0.022673800958285775</cx:pt>
          <cx:pt idx="854">-0.018112993042903099</cx:pt>
          <cx:pt idx="855">-0.013768537245586675</cx:pt>
          <cx:pt idx="856">-0.0059539936610758749</cx:pt>
          <cx:pt idx="857">-0.0031485358080703498</cx:pt>
          <cx:pt idx="858">-0.01098926359742545</cx:pt>
          <cx:pt idx="859">0.013331010296914926</cx:pt>
          <cx:pt idx="860">0.027339089400442749</cx:pt>
          <cx:pt idx="861">0.035142029657062999</cx:pt>
          <cx:pt idx="862">0.025749839019162502</cx:pt>
          <cx:pt idx="863">0.0055306144157932753</cx:pt>
          <cx:pt idx="864">0.00053930145398021253</cx:pt>
          <cx:pt idx="865">-0.000122123571612556</cx:pt>
          <cx:pt idx="866">-0.00026759070278592251</cx:pt>
          <cx:pt idx="867">-0.00029363312999759251</cx:pt>
          <cx:pt idx="868">-0.00057630184718943003</cx:pt>
          <cx:pt idx="869">-0.0058894702350929251</cx:pt>
          <cx:pt idx="870">-0.01015991875781175</cx:pt>
          <cx:pt idx="871">-0.016821091838076577</cx:pt>
          <cx:pt idx="872">-0.01358977118301135</cx:pt>
          <cx:pt idx="873">-0.0153428629722189</cx:pt>
          <cx:pt idx="874">-0.0025369832826263499</cx:pt>
          <cx:pt idx="875">-0.0031993473281611748</cx:pt>
          <cx:pt idx="876">0.000955181761497445</cx:pt>
          <cx:pt idx="877">0.0097692002861057246</cx:pt>
          <cx:pt idx="878">0.015097808260999575</cx:pt>
          <cx:pt idx="879">0.012318961668421301</cx:pt>
          <cx:pt idx="880">-0.0045916072372316</cx:pt>
          <cx:pt idx="881">-0.0063213616319190502</cx:pt>
          <cx:pt idx="882">-0.0306231207588635</cx:pt>
          <cx:pt idx="883">-0.021966204208085375</cx:pt>
          <cx:pt idx="884">1.28780551465832e-05</cx:pt>
          <cx:pt idx="885">-0.0028680880151853499</cx:pt>
          <cx:pt idx="886">-0.0029305787455033501</cx:pt>
          <cx:pt idx="887">-0.0039914691611806002</cx:pt>
          <cx:pt idx="888">-0.011510641368470825</cx:pt>
          <cx:pt idx="889">-0.0064570872417079751</cx:pt>
          <cx:pt idx="890">-0.01256031702381335</cx:pt>
          <cx:pt idx="891">-0.011897189867947675</cx:pt>
          <cx:pt idx="892">0.00320789872807065</cx:pt>
          <cx:pt idx="893">-0.010753946246006001</cx:pt>
          <cx:pt idx="894">-0.013935894063202324</cx:pt>
          <cx:pt idx="895">-0.010757527393861224</cx:pt>
          <cx:pt idx="896">-0.0048430991882342997</cx:pt>
          <cx:pt idx="897">-0.0035169936357211749</cx:pt>
          <cx:pt idx="898">-0.012123404226066951</cx:pt>
          <cx:pt idx="899">-0.011401839435614449</cx:pt>
          <cx:pt idx="900">-0.010253689197299975</cx:pt>
          <cx:pt idx="901">0.0052134315837864247</cx:pt>
          <cx:pt idx="902">0.0093663853203907743</cx:pt>
          <cx:pt idx="903">0.0139643189582966</cx:pt>
          <cx:pt idx="904">0.013954017056588875</cx:pt>
          <cx:pt idx="905">0.0025535353785524498</cx:pt>
          <cx:pt idx="906">0.0097560754082097242</cx:pt>
          <cx:pt idx="907">0.0030542890097535998</cx:pt>
          <cx:pt idx="908">-0.00035755979442881253</cx:pt>
          <cx:pt idx="909">-7.6283250567188256e-05</cx:pt>
          <cx:pt idx="910">-1.033373398585575e-05</cx:pt>
          <cx:pt idx="911">7.8697478997440503e-06</cx:pt>
          <cx:pt idx="912">-0.00073665246780372747</cx:pt>
          <cx:pt idx="913">-0.0057360408445485504</cx:pt>
          <cx:pt idx="914">-0.0053306960616064502</cx:pt>
          <cx:pt idx="915">-0.0051610882917135746</cx:pt>
          <cx:pt idx="916">-0.013494367879306125</cx:pt>
          <cx:pt idx="917">-0.015633644074129125</cx:pt>
          <cx:pt idx="918">-0.012911540792548226</cx:pt>
          <cx:pt idx="919">0.0015203452621659649</cx:pt>
          <cx:pt idx="920">0.0018035787949695599</cx:pt>
          <cx:pt idx="921">-0.0054006542868629496</cx:pt>
          <cx:pt idx="922">-0.022164411084815025</cx:pt>
          <cx:pt idx="923">-0.013191446919734749</cx:pt>
          <cx:pt idx="924">0.0016593029964722724</cx:pt>
          <cx:pt idx="925">-0.016841304467150476</cx:pt>
          <cx:pt idx="926">-0.02761786372184475</cx:pt>
          <cx:pt idx="927">-0.003986141270621725</cx:pt>
          <cx:pt idx="928">0.0069892359461942001</cx:pt>
          <cx:pt idx="929">0.0129350997839018</cx:pt>
          <cx:pt idx="930">0.0153293230139783</cx:pt>
          <cx:pt idx="931">0.011637084401917575</cx:pt>
          <cx:pt idx="932">0.0232216030531016</cx:pt>
          <cx:pt idx="933">0.024731937857620026</cx:pt>
          <cx:pt idx="934">0.020520637099261677</cx:pt>
          <cx:pt idx="935">0.0044751656666464504</cx:pt>
          <cx:pt idx="936">0.00034250898154730252</cx:pt>
          <cx:pt idx="937">8.2507453062730495e-05</cx:pt>
          <cx:pt idx="938">-8.7138116402407005e-05</cx:pt>
          <cx:pt idx="939">-0.00017286351503640899</cx:pt>
          <cx:pt idx="940">-0.0011408107605322801</cx:pt>
          <cx:pt idx="941">-0.0060265086411237503</cx:pt>
          <cx:pt idx="942">-0.0073504946181058252</cx:pt>
          <cx:pt idx="943">-0.010349871603342074</cx:pt>
          <cx:pt idx="944">-0.0107974173854119</cx:pt>
          <cx:pt idx="945">-0.020943580017953174</cx:pt>
          <cx:pt idx="946">-0.012326607659716301</cx:pt>
          <cx:pt idx="947">-0.0031207696687263749</cx:pt>
          <cx:pt idx="948">2.8856080788805251e-05</cx:pt>
          <cx:pt idx="949">-0.015073066884370675</cx:pt>
          <cx:pt idx="950">-0.014520806361293074</cx:pt>
          <cx:pt idx="951">-0.0036827302920228499</cx:pt>
          <cx:pt idx="952">-0.015627112160623274</cx:pt>
          <cx:pt idx="953">-0.022673800958285775</cx:pt>
          <cx:pt idx="954">-0.018112993042903099</cx:pt>
          <cx:pt idx="955">-0.013768537245586675</cx:pt>
          <cx:pt idx="956">-0.0059539936610758749</cx:pt>
          <cx:pt idx="957">-0.0031485358080703498</cx:pt>
          <cx:pt idx="958">-0.01098926359742545</cx:pt>
          <cx:pt idx="959">0.013331010296914926</cx:pt>
          <cx:pt idx="960">0.027339089400442749</cx:pt>
          <cx:pt idx="961">0.035142029657062999</cx:pt>
          <cx:pt idx="962">0.025749839019162502</cx:pt>
          <cx:pt idx="963">0.0055306144157932753</cx:pt>
          <cx:pt idx="964">0.00053930145398021253</cx:pt>
          <cx:pt idx="965">-0.000122123571612556</cx:pt>
          <cx:pt idx="966">-0.00026759070278592251</cx:pt>
          <cx:pt idx="967">-0.00029363312999759251</cx:pt>
          <cx:pt idx="968">-0.00057630184718943003</cx:pt>
          <cx:pt idx="969">-0.0058894702350929251</cx:pt>
          <cx:pt idx="970">-0.01015991875781175</cx:pt>
          <cx:pt idx="971">-0.016821091838076577</cx:pt>
          <cx:pt idx="972">-0.01358977118301135</cx:pt>
          <cx:pt idx="973">-0.0153428629722189</cx:pt>
          <cx:pt idx="974">-0.0025369832826263499</cx:pt>
          <cx:pt idx="975">-0.0031993473281611748</cx:pt>
          <cx:pt idx="976">0.000955181761497445</cx:pt>
          <cx:pt idx="977">0.0097692002861057246</cx:pt>
          <cx:pt idx="978">0.015097808260999575</cx:pt>
          <cx:pt idx="979">0.012318961668421301</cx:pt>
          <cx:pt idx="980">-0.0045916072372316</cx:pt>
          <cx:pt idx="981">-0.0063213616319190502</cx:pt>
          <cx:pt idx="982">-0.0306231207588635</cx:pt>
          <cx:pt idx="983">-0.021966204208085375</cx:pt>
          <cx:pt idx="984">1.28780551465832e-05</cx:pt>
          <cx:pt idx="985">-0.0028680880151853499</cx:pt>
          <cx:pt idx="986">-0.0029305787455033501</cx:pt>
          <cx:pt idx="987">-0.0039914691611806002</cx:pt>
          <cx:pt idx="988">-0.011510641368470825</cx:pt>
          <cx:pt idx="989">-0.0064570872417079751</cx:pt>
          <cx:pt idx="990">-0.01256031702381335</cx:pt>
          <cx:pt idx="991">-0.011897189867947675</cx:pt>
          <cx:pt idx="992">0.00320789872807065</cx:pt>
          <cx:pt idx="993">-0.010753946246006001</cx:pt>
          <cx:pt idx="994">-0.013935894063202324</cx:pt>
          <cx:pt idx="995">-0.010757527393861224</cx:pt>
          <cx:pt idx="996">-0.0048430991882342997</cx:pt>
          <cx:pt idx="997">-0.0035169936357211749</cx:pt>
          <cx:pt idx="998">-0.012123404226066951</cx:pt>
          <cx:pt idx="999">-0.011401839435614449</cx:pt>
          <cx:pt idx="1000">-0.010253689197299975</cx:pt>
          <cx:pt idx="1001">0.0052134315837864247</cx:pt>
          <cx:pt idx="1002">0.0093663853203907743</cx:pt>
          <cx:pt idx="1003">0.0139643189582966</cx:pt>
          <cx:pt idx="1004">0.013954017056588875</cx:pt>
          <cx:pt idx="1005">0.0025535353785524498</cx:pt>
          <cx:pt idx="1006">0.0097560754082097242</cx:pt>
          <cx:pt idx="1007">0.0030542890097535998</cx:pt>
          <cx:pt idx="1008">-0.00035755979442881253</cx:pt>
          <cx:pt idx="1009">-7.6283250567188256e-05</cx:pt>
          <cx:pt idx="1010">-1.033373398585575e-05</cx:pt>
          <cx:pt idx="1011">7.8697478997440503e-06</cx:pt>
          <cx:pt idx="1012">-0.00073665246780372747</cx:pt>
          <cx:pt idx="1013">-0.0057360408445485504</cx:pt>
          <cx:pt idx="1014">-0.0053306960616064502</cx:pt>
          <cx:pt idx="1015">-0.0051610882917135746</cx:pt>
          <cx:pt idx="1016">-0.013494367879306125</cx:pt>
          <cx:pt idx="1017">-0.015633644074129125</cx:pt>
          <cx:pt idx="1018">-0.012911540792548226</cx:pt>
          <cx:pt idx="1019">0.0015203452621659649</cx:pt>
          <cx:pt idx="1020">0.0018035787949695599</cx:pt>
          <cx:pt idx="1021">-0.0054006542868629496</cx:pt>
          <cx:pt idx="1022">-0.022164411084815025</cx:pt>
          <cx:pt idx="1023">-0.013191446919734749</cx:pt>
          <cx:pt idx="1024">0.0016593029964722724</cx:pt>
          <cx:pt idx="1025">-0.016841304467150476</cx:pt>
          <cx:pt idx="1026">-0.02761786372184475</cx:pt>
          <cx:pt idx="1027">-0.003986141270621725</cx:pt>
          <cx:pt idx="1028">0.0069892359461942001</cx:pt>
          <cx:pt idx="1029">0.0129350997839018</cx:pt>
          <cx:pt idx="1030">0.0153293230139783</cx:pt>
          <cx:pt idx="1031">0.011637084401917575</cx:pt>
          <cx:pt idx="1032">0.0232216030531016</cx:pt>
          <cx:pt idx="1033">0.024731937857620026</cx:pt>
          <cx:pt idx="1034">0.020520637099261677</cx:pt>
          <cx:pt idx="1035">0.0044751656666464504</cx:pt>
          <cx:pt idx="1036">0.00034250898154730252</cx:pt>
          <cx:pt idx="1037">8.2507453062730495e-05</cx:pt>
          <cx:pt idx="1038">-8.7138116402407005e-05</cx:pt>
          <cx:pt idx="1039">-0.00017286351503640899</cx:pt>
          <cx:pt idx="1040">-0.0011408107605322801</cx:pt>
          <cx:pt idx="1041">-0.0060265086411237503</cx:pt>
          <cx:pt idx="1042">-0.0073504946181058252</cx:pt>
          <cx:pt idx="1043">-0.010349871603342074</cx:pt>
          <cx:pt idx="1044">-0.0107974173854119</cx:pt>
          <cx:pt idx="1045">-0.020943580017953174</cx:pt>
          <cx:pt idx="1046">-0.012326607659716301</cx:pt>
          <cx:pt idx="1047">-0.0031207696687263749</cx:pt>
          <cx:pt idx="1048">2.8856080788805251e-05</cx:pt>
          <cx:pt idx="1049">-0.015073066884370675</cx:pt>
          <cx:pt idx="1050">-0.014520806361293074</cx:pt>
          <cx:pt idx="1051">-0.0036827302920228499</cx:pt>
          <cx:pt idx="1052">-0.015627112160623274</cx:pt>
          <cx:pt idx="1053">-0.022673800958285775</cx:pt>
          <cx:pt idx="1054">-0.018112993042903099</cx:pt>
          <cx:pt idx="1055">-0.013768537245586675</cx:pt>
          <cx:pt idx="1056">-0.0059539936610758749</cx:pt>
          <cx:pt idx="1057">-0.0031485358080703498</cx:pt>
          <cx:pt idx="1058">-0.01098926359742545</cx:pt>
          <cx:pt idx="1059">0.013331010296914926</cx:pt>
          <cx:pt idx="1060">0.027339089400442749</cx:pt>
          <cx:pt idx="1061">0.035142029657062999</cx:pt>
          <cx:pt idx="1062">0.025749839019162502</cx:pt>
          <cx:pt idx="1063">0.0055306144157932753</cx:pt>
          <cx:pt idx="1064">0.00053930145398021253</cx:pt>
          <cx:pt idx="1065">-0.000122123571612556</cx:pt>
          <cx:pt idx="1066">-0.00026759070278592251</cx:pt>
          <cx:pt idx="1067">-0.00029363312999759251</cx:pt>
          <cx:pt idx="1068">-0.00057630184718943003</cx:pt>
          <cx:pt idx="1069">-0.0058894702350929251</cx:pt>
          <cx:pt idx="1070">-0.01015991875781175</cx:pt>
          <cx:pt idx="1071">-0.016821091838076577</cx:pt>
          <cx:pt idx="1072">-0.01358977118301135</cx:pt>
          <cx:pt idx="1073">-0.0153428629722189</cx:pt>
          <cx:pt idx="1074">-0.0025369832826263499</cx:pt>
          <cx:pt idx="1075">-0.0031993473281611748</cx:pt>
          <cx:pt idx="1076">0.000955181761497445</cx:pt>
          <cx:pt idx="1077">0.0097692002861057246</cx:pt>
          <cx:pt idx="1078">0.015097808260999575</cx:pt>
          <cx:pt idx="1079">0.012318961668421301</cx:pt>
          <cx:pt idx="1080">-0.0045916072372316</cx:pt>
          <cx:pt idx="1081">-0.0063213616319190502</cx:pt>
          <cx:pt idx="1082">-0.0306231207588635</cx:pt>
          <cx:pt idx="1083">-0.021966204208085375</cx:pt>
        </cx:lvl>
      </cx:numDim>
    </cx:data>
    <cx:data id="22">
      <cx:numDim type="val">
        <cx:f>Sheet2!$W$1:$W$1084</cx:f>
        <cx:lvl ptCount="1084" formatCode="G/通用格式">
          <cx:pt idx="0">-0.00039046966044160798</cx:pt>
          <cx:pt idx="1">-0.00021570863797521999</cx:pt>
          <cx:pt idx="2">-0.00044295361848024602</cx:pt>
          <cx:pt idx="3">-0.00044312570933263099</cx:pt>
          <cx:pt idx="4">0.00100783889969892</cx:pt>
          <cx:pt idx="5">0.00032446905303462202</cx:pt>
          <cx:pt idx="6">-0.00035133411475563302</cx:pt>
          <cx:pt idx="7">8.1344749296657597e-05</cx:pt>
          <cx:pt idx="8">0.00033810592645959302</cx:pt>
          <cx:pt idx="9">0.00048693064036315302</cx:pt>
          <cx:pt idx="10">5.3422740569188199e-05</cx:pt>
          <cx:pt idx="11">0.00056262877022790697</cx:pt>
          <cx:pt idx="12">0.000858131070564291</cx:pt>
          <cx:pt idx="13">9.8498794292274603e-05</cx:pt>
          <cx:pt idx="14">-0.00065661223613261801</cx:pt>
          <cx:pt idx="15">0.000144510137871911</cx:pt>
          <cx:pt idx="16">0.0011342057591660799</cx:pt>
          <cx:pt idx="17">-0.00031467629565283301</cx:pt>
          <cx:pt idx="18">0.00024520843375618501</cx:pt>
          <cx:pt idx="19">0.000162087733133987</cx:pt>
          <cx:pt idx="20">0.00046333673382278499</cx:pt>
          <cx:pt idx="21">0.00037956969510909502</cx:pt>
          <cx:pt idx="22">0.00017626378630779699</cx:pt>
          <cx:pt idx="23">-0.00078703708945223195</cx:pt>
          <cx:pt idx="24">0.00032528693829903302</cx:pt>
          <cx:pt idx="25">0.00027012193018239602</cx:pt>
          <cx:pt idx="26">0.000242980693410928</cx:pt>
          <cx:pt idx="27">-0.00019313625072026701</cx:pt>
          <cx:pt idx="28">0.000205154456482491</cx:pt>
          <cx:pt idx="29">0.00034334036215352199</cx:pt>
          <cx:pt idx="30">-0.00019581227690991499</cx:pt>
          <cx:pt idx="31">-0.00060368884501071105</cx:pt>
          <cx:pt idx="32">0.00061826304872776995</cx:pt>
          <cx:pt idx="33">-0.00060664821522629696</cx:pt>
          <cx:pt idx="34">-8.1681158278777894e-05</cx:pt>
          <cx:pt idx="35">0.0014812010833629</cx:pt>
          <cx:pt idx="36">0.00093390727488309999</cx:pt>
          <cx:pt idx="37">0.00064245074898425399</cx:pt>
          <cx:pt idx="38">0.00068800045692634401</cx:pt>
          <cx:pt idx="39">0.0017818748623818299</cx:pt>
          <cx:pt idx="40">0.0011728063728477301</cx:pt>
          <cx:pt idx="41">0.0011260993422189101</cx:pt>
          <cx:pt idx="42">-0.000200007676113369</cx:pt>
          <cx:pt idx="43">5.05188009667378e-05</cx:pt>
          <cx:pt idx="44">0.0011265158295689899</cx:pt>
          <cx:pt idx="45">0.00153361281359847</cx:pt>
          <cx:pt idx="46">0.00095456785076657505</cx:pt>
          <cx:pt idx="47">0.00146379881556003</cx:pt>
          <cx:pt idx="48">0.00056712028351781497</cx:pt>
          <cx:pt idx="49">0.000595997545124246</cx:pt>
          <cx:pt idx="50">0.000710002589792314</cx:pt>
          <cx:pt idx="51">0.00027137509253071797</cx:pt>
          <cx:pt idx="52">7.2987280096199099e-06</cx:pt>
          <cx:pt idx="53">-0.00017966367014556501</cx:pt>
          <cx:pt idx="54">-0.00038179529851428999</cx:pt>
          <cx:pt idx="55">-8.8014992340145401e-05</cx:pt>
          <cx:pt idx="56">8.1864559558698897e-05</cx:pt>
          <cx:pt idx="57">0.00084724731886969603</cx:pt>
          <cx:pt idx="58">-0.00096758483888717995</cx:pt>
          <cx:pt idx="59">-0.00037305720988461499</cx:pt>
          <cx:pt idx="60">0.00018972712386448401</cx:pt>
          <cx:pt idx="61">4.0050295342653197e-05</cx:pt>
          <cx:pt idx="62">0.00161221602914856</cx:pt>
          <cx:pt idx="63">0.0024256112160657502</cx:pt>
          <cx:pt idx="64">0.0036778216274321002</cx:pt>
          <cx:pt idx="65">0.0044902729149039096</cx:pt>
          <cx:pt idx="66">0.0069262632091206004</cx:pt>
          <cx:pt idx="67">0.0084365732801654006</cx:pt>
          <cx:pt idx="68">0.0062050916135179997</cx:pt>
          <cx:pt idx="69">-0.0048913398915348396</cx:pt>
          <cx:pt idx="70">0.00061038416758980299</cx:pt>
          <cx:pt idx="71">0.0024297425200074199</cx:pt>
          <cx:pt idx="72">0.0031777377873406002</cx:pt>
          <cx:pt idx="73">0.00140043470560376</cx:pt>
          <cx:pt idx="74">0.0050419038319100802</cx:pt>
          <cx:pt idx="75">-0.00045224435446734</cx:pt>
          <cx:pt idx="76">0.00131455371645712</cx:pt>
          <cx:pt idx="77">0.0015483969925622601</cx:pt>
          <cx:pt idx="78">0.0024900043319187998</cx:pt>
          <cx:pt idx="79">-0.00015730397335710899</cx:pt>
          <cx:pt idx="80">-0.00052522301114149702</cx:pt>
          <cx:pt idx="81">-0.00043501047395747098</cx:pt>
          <cx:pt idx="82">4.63363472371705e-05</cx:pt>
          <cx:pt idx="83">0.00043396535519205201</cx:pt>
          <cx:pt idx="84">-0.000381880264366503</cx:pt>
          <cx:pt idx="85">-5.6228881989653103e-05</cx:pt>
          <cx:pt idx="86">0.00075814142987780202</cx:pt>
          <cx:pt idx="87">-0.000708295910785846</cx:pt>
          <cx:pt idx="88">0.00080830400379332701</cx:pt>
          <cx:pt idx="89">-0.00040680682250730598</cx:pt>
          <cx:pt idx="90">0.0013742774340223299</cx:pt>
          <cx:pt idx="91">0.0014847587724943999</cx:pt>
          <cx:pt idx="92">0.00400549736403699</cx:pt>
          <cx:pt idx="93">0.012388200648142601</cx:pt>
          <cx:pt idx="94">0.0090901904564443092</cx:pt>
          <cx:pt idx="95">0.0129586919254275</cx:pt>
          <cx:pt idx="96">0.0042589202766906298</cx:pt>
          <cx:pt idx="97">0.012508592416640501</cx:pt>
          <cx:pt idx="98">0.0074114580463044699</cx:pt>
          <cx:pt idx="99">-0.00053236005689662397</cx:pt>
          <cx:pt idx="100">0.0037394222290856901</cx:pt>
          <cx:pt idx="101">-0.00136170993905947</cx:pt>
          <cx:pt idx="102">-0.0087271289009757096</cx:pt>
          <cx:pt idx="103">-0.0106901552271749</cx:pt>
          <cx:pt idx="104">-0.011848584772173799</cx:pt>
          <cx:pt idx="105">-0.0042068034644620203</cx:pt>
          <cx:pt idx="106">-0.0016354389600562499</cx:pt>
          <cx:pt idx="107">-0.0010665460897648399</cx:pt>
          <cx:pt idx="108">-0.00060358377482309803</cx:pt>
          <cx:pt idx="109">3.6702735745366001e-05</cx:pt>
          <cx:pt idx="110">0.00063630035821615695</cx:pt>
          <cx:pt idx="111">0.00066445859546809404</cx:pt>
          <cx:pt idx="112">0.00036605397796908497</cx:pt>
          <cx:pt idx="113">7.1265291142578798e-05</cx:pt>
          <cx:pt idx="114">-0.000342301745885706</cx:pt>
          <cx:pt idx="115">-0.00037905502277356103</cx:pt>
          <cx:pt idx="116">0.0017520641377315399</cx:pt>
          <cx:pt idx="117">0.0010290827541215501</cx:pt>
          <cx:pt idx="118">0.0021725166073679201</cx:pt>
          <cx:pt idx="119">0.0027782182637825698</cx:pt>
          <cx:pt idx="120">0.0072234555186360804</cx:pt>
          <cx:pt idx="121">0.019697259221320301</cx:pt>
          <cx:pt idx="122">0.010598975293427</cx:pt>
          <cx:pt idx="123">0.0079509717073399499</cx:pt>
          <cx:pt idx="124">0.014954987893095</cx:pt>
          <cx:pt idx="125">0.0073107708868638301</cx:pt>
          <cx:pt idx="126">0.00549961095121595</cx:pt>
          <cx:pt idx="127">-0.00207700517481908</cx:pt>
          <cx:pt idx="128">0.00170431581345381</cx:pt>
          <cx:pt idx="129">0.0038126130606570001</cx:pt>
          <cx:pt idx="130">-0.015066145194446001</cx:pt>
          <cx:pt idx="131">-0.016820421524336798</cx:pt>
          <cx:pt idx="132">-0.0156994420173714</cx:pt>
          <cx:pt idx="133">-0.0170810204460695</cx:pt>
          <cx:pt idx="134">-0.018513119402110499</cx:pt>
          <cx:pt idx="135">-0.0149878723871878</cx:pt>
          <cx:pt idx="136">-0.010358910726218499</cx:pt>
          <cx:pt idx="137">-0.0012827710270731699</cx:pt>
          <cx:pt idx="138">0.00044387747520443902</cx:pt>
          <cx:pt idx="139">-0.00035767147443096597</cx:pt>
          <cx:pt idx="140">0.00018213071742682801</cx:pt>
          <cx:pt idx="141">-6.5960660342970394e-05</cx:pt>
          <cx:pt idx="142">-0.00149943770686485</cx:pt>
          <cx:pt idx="143">-0.00153897985563906</cx:pt>
          <cx:pt idx="144">0.00049395755446553799</cx:pt>
          <cx:pt idx="145">-0.0055795059806910598</cx:pt>
          <cx:pt idx="146">-0.0032306523407960499</cx:pt>
          <cx:pt idx="147">0.0020528119052763598</cx:pt>
          <cx:pt idx="148">0.0063553749107637903</cx:pt>
          <cx:pt idx="149">0.00024711426534377201</cx:pt>
          <cx:pt idx="150">0.0087616039590634708</cx:pt>
          <cx:pt idx="151">0.014604138332752901</cx:pt>
          <cx:pt idx="152">0.012712946845358199</cx:pt>
          <cx:pt idx="153">0.027954118678081299</cx:pt>
          <cx:pt idx="154">0.033380035604976203</cx:pt>
          <cx:pt idx="155">0.038260972682503301</cx:pt>
          <cx:pt idx="156">0.0087197970769593604</cx:pt>
          <cx:pt idx="157">-0.0017913985400615201</cx:pt>
          <cx:pt idx="158">-0.0105026867269676</cx:pt>
          <cx:pt idx="159">-0.0239108758051979</cx:pt>
          <cx:pt idx="160">-0.012931536737086699</cx:pt>
          <cx:pt idx="161">-0.0156220215571097</cx:pt>
          <cx:pt idx="162">-0.017937770128405799</cx:pt>
          <cx:pt idx="163">-0.0180121941235485</cx:pt>
          <cx:pt idx="164">-0.014129819669591299</cx:pt>
          <cx:pt idx="165">-0.0021689792813231802</cx:pt>
          <cx:pt idx="166">-0.00045089064237066601</cx:pt>
          <cx:pt idx="167">0.000240653496883081</cx:pt>
          <cx:pt idx="168">0.00031124589601771698</cx:pt>
          <cx:pt idx="169">-0.00040103115037947698</cx:pt>
          <cx:pt idx="170">0.00030149060248340899</cx:pt>
          <cx:pt idx="171">-0.00137694226385997</cx:pt>
          <cx:pt idx="172">-0.0009817105190663021</cx:pt>
          <cx:pt idx="173">-0.0065412613283841901</cx:pt>
          <cx:pt idx="174">-0.0132152170610034</cx:pt>
          <cx:pt idx="175">-0.00120776740574445</cx:pt>
          <cx:pt idx="176">-0.0057703283856210602</cx:pt>
          <cx:pt idx="177">-0.019680705680802098</cx:pt>
          <cx:pt idx="178">0.0011213181232700899</cx:pt>
          <cx:pt idx="179">0.026562813631363501</cx:pt>
          <cx:pt idx="180">0.024008885869792398</cx:pt>
          <cx:pt idx="181">0.028614376901282199</cx:pt>
          <cx:pt idx="182">0.026655903403270301</cx:pt>
          <cx:pt idx="183">0.0222106519207073</cx:pt>
          <cx:pt idx="184">0.0062927249131526598</cx:pt>
          <cx:pt idx="185">-0.018377406970222401</cx:pt>
          <cx:pt idx="186">-0.016128688046281699</cx:pt>
          <cx:pt idx="187">-0.027386173083221901</cx:pt>
          <cx:pt idx="188">-0.032032706574366097</cx:pt>
          <cx:pt idx="189">-0.023855163876186899</cx:pt>
          <cx:pt idx="190">-0.019675690693162901</cx:pt>
          <cx:pt idx="191">-0.0151844002863056</cx:pt>
          <cx:pt idx="192">-0.0076877586150382498</cx:pt>
          <cx:pt idx="193">-0.0024507060144344198</cx:pt>
          <cx:pt idx="194">-0.00095162177659465701</cx:pt>
          <cx:pt idx="195">0.00043841723204393601</cx:pt>
          <cx:pt idx="196">0.00019042235243083</cx:pt>
          <cx:pt idx="197">-0.00052737461190641003</cx:pt>
          <cx:pt idx="198">0.000670916555567729</cx:pt>
          <cx:pt idx="199">-0.0012381558546901924</cx:pt>
          <cx:pt idx="200">-0.00088114565092487754</cx:pt>
          <cx:pt idx="201">-0.0015192058081956775</cx:pt>
          <cx:pt idx="202">-0.0037058364850301251</cx:pt>
          <cx:pt idx="203">-0.003376929347176275</cx:pt>
          <cx:pt idx="204">-0.0040734222478422</cx:pt>
          <cx:pt idx="205">-0.00074750781720078752</cx:pt>
          <cx:pt idx="206">0.0035742795933472</cx:pt>
          <cx:pt idx="207">0.0095347663600719255</cx:pt>
          <cx:pt idx="208">0.0060195035866247503</cx:pt>
          <cx:pt idx="209">0.0060633789700530998</cx:pt>
          <cx:pt idx="210">0.0018677866833706599</cx:pt>
          <cx:pt idx="211">0.002121529414161705</cx:pt>
          <cx:pt idx="212">-0.0043169905730602249</cx:pt>
          <cx:pt idx="213">-0.0076021301389898746</cx:pt>
          <cx:pt idx="214">-0.0054481439031082999</cx:pt>
          <cx:pt idx="215">-0.0096252182205547009</cx:pt>
          <cx:pt idx="216">-0.0090479453673958498</cx:pt>
          <cx:pt idx="217">-0.0073079809427943248</cx:pt>
          <cx:pt idx="218">-0.0060417840944625998</cx:pt>
          <cx:pt idx="219">-0.0048602133123514003</cx:pt>
          <cx:pt idx="220">-0.0021919356967798477</cx:pt>
          <cx:pt idx="221">-0.0010212524061621526</cx:pt>
          <cx:pt idx="222">8.8831672990516753e-05</cx:pt>
          <cx:pt idx="223">-7.4111223711842246e-05</cx:pt>
          <cx:pt idx="224">0.0002900544933611</cx:pt>
          <cx:pt idx="225">-4.1813671549110497e-05</cx:pt>
          <cx:pt idx="226">-0.000114202568294172</cx:pt>
          <cx:pt idx="227">-0.00085302504546250755</cx:pt>
          <cx:pt idx="228">-0.00097622406748661746</cx:pt>
          <cx:pt idx="229">-0.0027861487075697502</cx:pt>
          <cx:pt idx="230">-0.0015130914333938851</cx:pt>
          <cx:pt idx="231">-0.0037491832484008499</cx:pt>
          <cx:pt idx="232">-0.0010825076665706974</cx:pt>
          <cx:pt idx="233">0.0021389894245285399</cx:pt>
          <cx:pt idx="234">0.0037663429131617751</cx:pt>
          <cx:pt idx="235">0.0058505707979339752</cx:pt>
          <cx:pt idx="236">0.0022125545631229348</cx:pt>
          <cx:pt idx="237">-0.0021776078512328852</cx:pt>
          <cx:pt idx="238">-0.0024464206891846225</cx:pt>
          <cx:pt idx="239">-0.0029687430332123749</cx:pt>
          <cx:pt idx="240">0.00051763563212225505</cx:pt>
          <cx:pt idx="241">-0.00062347429568391502</cx:pt>
          <cx:pt idx="242">0.0012943791000073225</cx:pt>
          <cx:pt idx="243">0.00031835814237821249</cx:pt>
          <cx:pt idx="244">-0.0037158627773126</cx:pt>
          <cx:pt idx="245">-0.0034177441664684752</cx:pt>
          <cx:pt idx="246">-0.0052696719509823502</cx:pt>
          <cx:pt idx="247">-0.0053926635394392249</cx:pt>
          <cx:pt idx="248">-0.0031776445265536248</cx:pt>
          <cx:pt idx="249">-0.0017770552292007825</cx:pt>
          <cx:pt idx="250">-4.0763244369753249e-05</cx:pt>
          <cx:pt idx="251">0.000107957363827288</cx:pt>
          <cx:pt idx="252">9.6705386317533996e-05</cx:pt>
          <cx:pt idx="253">-8.7795128931621004e-05</cx:pt>
          <cx:pt idx="254">7.0159587649033252e-05</cx:pt>
          <cx:pt idx="255">-0.0001006849940115015</cx:pt>
          <cx:pt idx="256">-0.0023915295225902023</cx:pt>
          <cx:pt idx="257">-0.0024296056848854049</cx:pt>
          <cx:pt idx="258">-0.0034279908218848251</cx:pt>
          <cx:pt idx="259">-0.0005681118016251475</cx:pt>
          <cx:pt idx="260">-0.0002888610524938025</cx:pt>
          <cx:pt idx="261">0.0029485255219574499</cx:pt>
          <cx:pt idx="262">0.0066217498151247747</cx:pt>
          <cx:pt idx="263">0.00040311320640608751</cx:pt>
          <cx:pt idx="264">-0.0050596808686493248</cx:pt>
          <cx:pt idx="265">-0.0020710075978665875</cx:pt>
          <cx:pt idx="266">-0.0056510363989060253</cx:pt>
          <cx:pt idx="267">-0.0061248577614373004</cx:pt>
          <cx:pt idx="268">-0.0017339828831160575</cx:pt>
          <cx:pt idx="269">0.0047650708876780749</cx:pt>
          <cx:pt idx="270">0.0065916798917020252</cx:pt>
          <cx:pt idx="271">0.0021254383274080376</cx:pt>
          <cx:pt idx="272">0.0007325429649152525</cx:pt>
          <cx:pt idx="273">-0.0015921839668190049</cx:pt>
          <cx:pt idx="274">-0.0044387423142683499</cx:pt>
          <cx:pt idx="275">-0.0047651083515959248</cx:pt>
          <cx:pt idx="276">-0.0026863163020581001</cx:pt>
          <cx:pt idx="277">-0.0011855339778683825</cx:pt>
          <cx:pt idx="278">-0.0011920457200124425</cx:pt>
          <cx:pt idx="279">-0.00064709611304729505</cx:pt>
          <cx:pt idx="280">1.8126374968872174e-05</cx:pt>
          <cx:pt idx="281">-6.2387019569545756e-05</cx:pt>
          <cx:pt idx="282">-0.00021143398320044325</cx:pt>
          <cx:pt idx="283">-0.00010181984499962975</cx:pt>
          <cx:pt idx="284">-0.0009486022948670675</cx:pt>
          <cx:pt idx="285">0.0016464257675913624</cx:pt>
          <cx:pt idx="286">0.0036912138923297748</cx:pt>
          <cx:pt idx="287">0.0046057196271417997</cx:pt>
          <cx:pt idx="288">0.0023340298973930649</cx:pt>
          <cx:pt idx="289">0.0028895799835768252</cx:pt>
          <cx:pt idx="290">-0.0015629865590950924</cx:pt>
          <cx:pt idx="291">-0.0045179663913676752</cx:pt>
          <cx:pt idx="292">-0.0077971286794214249</cx:pt>
          <cx:pt idx="293">-0.0049338944814381249</cx:pt>
          <cx:pt idx="294">-0.0055886223882740749</cx:pt>
          <cx:pt idx="295">-0.0044742581666023752</cx:pt>
          <cx:pt idx="296">0.0059506144090163502</cx:pt>
          <cx:pt idx="297">0.011000322306850925</cx:pt>
          <cx:pt idx="298">0.0074133019903933001</cx:pt>
          <cx:pt idx="299">0.00169269134993871</cx:pt>
          <cx:pt idx="300">-0.015930735633636998</cx:pt>
          <cx:pt idx="301">-0.00735842364736</cx:pt>
          <cx:pt idx="302">-0.0039295010155904102</cx:pt>
          <cx:pt idx="303">-0.0100611754996084</cx:pt>
          <cx:pt idx="304">-0.0116975003739942</cx:pt>
          <cx:pt idx="305">-0.0079418885006391996</cx:pt>
          <cx:pt idx="306">-0.0040192865043262001</cx:pt>
          <cx:pt idx="307">0.000142387311003509</cx:pt>
          <cx:pt idx="308">-0.00039601372526589001</cx:pt>
          <cx:pt idx="309">-0.000468272555077297</cx:pt>
          <cx:pt idx="310">-0.0016134179646603</cx:pt>
          <cx:pt idx="311">-0.000229975736824066</cx:pt>
          <cx:pt idx="312">0.0020694634130370699</cx:pt>
          <cx:pt idx="313">0.0063890069010127002</cx:pt>
          <cx:pt idx="314">0.018010454225637199</cx:pt>
          <cx:pt idx="315">0.025662813864798399</cx:pt>
          <cx:pt idx="316">0.017370507893086001</cx:pt>
          <cx:pt idx="317">0.0057954797460890804</cx:pt>
          <cx:pt idx="318">-0.016183891583054201</cx:pt>
          <cx:pt idx="319">-0.0308604478740712</cx:pt>
          <cx:pt idx="320">-0.0210119948915134</cx:pt>
          <cx:pt idx="321">-0.018562372730439401</cx:pt>
          <cx:pt idx="322">-0.0287836171861761</cx:pt>
          <cx:pt idx="323">0.0014255936618110599</cx:pt>
          <cx:pt idx="324">0.047596036314281498</cx:pt>
          <cx:pt idx="325">0.066974657790490097</cx:pt>
          <cx:pt idx="326">0.037159559764525202</cx:pt>
          <cx:pt idx="327">0.0076143664611721604</cx:pt>
          <cx:pt idx="328">-0.0056174419888199998</cx:pt>
          <cx:pt idx="329">0.011792203337756799</cx:pt>
          <cx:pt idx="330">0.0017517583685776701</cx:pt>
          <cx:pt idx="331">-0.0024457585274868898</cx:pt>
          <cx:pt idx="332">7.0833994164046704e-05</cx:pt>
          <cx:pt idx="333">-0.0026807528112658</cx:pt>
          <cx:pt idx="334">-0.00125199028703853</cx:pt>
          <cx:pt idx="335">-0.00062813483804701495</cx:pt>
          <cx:pt idx="336">0.00049290912296807499</cx:pt>
          <cx:pt idx="337">-4.7174953682560397e-06</cx:pt>
          <cx:pt idx="338">-0.00091946548191675396</cx:pt>
          <cx:pt idx="339">0.00064207957875937597</cx:pt>
          <cx:pt idx="340">0.00930471252173771</cx:pt>
          <cx:pt idx="341">0.013077396830148099</cx:pt>
          <cx:pt idx="342">0.019350935696039101</cx:pt>
          <cx:pt idx="343">0.0112209486975559</cx:pt>
          <cx:pt idx="344">-0.0044925334373763998</cx:pt>
          <cx:pt idx="345">0.01555215115371</cx:pt>
          <cx:pt idx="346">-0.0229341635842077</cx:pt>
          <cx:pt idx="347">-0.031597890023088299</cx:pt>
          <cx:pt idx="348">-0.041440707461530099</cx:pt>
          <cx:pt idx="349">-0.037532572121936898</cx:pt>
          <cx:pt idx="350">-0.027466586592359701</cx:pt>
          <cx:pt idx="351">-0.0057408966395142398</cx:pt>
          <cx:pt idx="352">0.030610377285013299</cx:pt>
          <cx:pt idx="353">0.0460825051870477</cx:pt>
          <cx:pt idx="354">0.016631048909444501</cx:pt>
          <cx:pt idx="355">0.0147346392319057</cx:pt>
          <cx:pt idx="356">-0.00048127771443598802</cx:pt>
          <cx:pt idx="357">0.016461942505623901</cx:pt>
          <cx:pt idx="358">0.0118835526290594</cx:pt>
          <cx:pt idx="359">0.0076083398728311801</cx:pt>
          <cx:pt idx="360">0.0113497459645551</cx:pt>
          <cx:pt idx="361">-0.0024589311908651901</cx:pt>
          <cx:pt idx="362">-0.0015370873318871</cx:pt>
          <cx:pt idx="363">0.000133854455751839</cx:pt>
          <cx:pt idx="364">-0.00033013534573051199</cx:pt>
          <cx:pt idx="365">5.2206206910107897e-05</cx:pt>
          <cx:pt idx="366">-0.00067075243542828397</cx:pt>
          <cx:pt idx="367">0.00510011365841754</cx:pt>
          <cx:pt idx="368">0.016032656845194299</cx:pt>
          <cx:pt idx="369">0.016165255044687799</cx:pt>
          <cx:pt idx="370">0.0104875694325018</cx:pt>
          <cx:pt idx="371">-0.0018800037879189899</cx:pt>
          <cx:pt idx="372">-0.019380685679491701</cx:pt>
          <cx:pt idx="373">0.0021547293376232598</cx:pt>
          <cx:pt idx="374">-0.0064199469212389499</cx:pt>
          <cx:pt idx="375">-0.023583940270351302</cx:pt>
          <cx:pt idx="376">-0.035732472608439099</cx:pt>
          <cx:pt idx="377">-0.037393693209313399</cx:pt>
          <cx:pt idx="378">-0.0172577228524338</cx:pt>
          <cx:pt idx="379">-0.00019866253297588701</cx:pt>
          <cx:pt idx="380">0.0050680919009962796</cx:pt>
          <cx:pt idx="381">-0.0062747133952366797</cx:pt>
          <cx:pt idx="382">0.013398965187923899</cx:pt>
          <cx:pt idx="383">0.0192876118592217</cx:pt>
          <cx:pt idx="384">0.00159298387968004</cx:pt>
          <cx:pt idx="385">0.021216584757538501</cx:pt>
          <cx:pt idx="386">0.023070107026637601</cx:pt>
          <cx:pt idx="387">0.016847842769578899</cx:pt>
          <cx:pt idx="388">0.0063601791408636399</cx:pt>
          <cx:pt idx="389">0.00054398519244537103</cx:pt>
          <cx:pt idx="390">-0.00067123566133120102</cx:pt>
          <cx:pt idx="391">0.00061462572267032803</cx:pt>
          <cx:pt idx="392">0.00026891149386331199</cx:pt>
          <cx:pt idx="393">0.00010210592399312701</cx:pt>
          <cx:pt idx="394">-0.00105885881776482</cx:pt>
          <cx:pt idx="395">0.0065519645609742197</cx:pt>
          <cx:pt idx="396">0.0159213282877834</cx:pt>
          <cx:pt idx="397">0.016055486688332898</cx:pt>
          <cx:pt idx="398">0.0093987318246640094</cx:pt>
          <cx:pt idx="399">0.00111696113092086</cx:pt>
          <cx:pt idx="400">-0.0077215276775473704</cx:pt>
          <cx:pt idx="401">-0.00297453223581505</cx:pt>
          <cx:pt idx="402">-0.0067516129028167404</cx:pt>
          <cx:pt idx="403">-0.00012270050824878301</cx:pt>
          <cx:pt idx="404">-0.017048938449728799</cx:pt>
          <cx:pt idx="405">-0.00812903938427895</cx:pt>
          <cx:pt idx="406">-0.022170354955746201</cx:pt>
          <cx:pt idx="407">-0.014544446023607899</cx:pt>
          <cx:pt idx="408">-0.018881218449052301</cx:pt>
          <cx:pt idx="409">-0.018273477263074499</cx:pt>
          <cx:pt idx="410">0.021427765999024</cx:pt>
          <cx:pt idx="411">-0.0015940838737479399</cx:pt>
          <cx:pt idx="412">0.0071567873915241503</cx:pt>
          <cx:pt idx="413">0.028020912774729699</cx:pt>
          <cx:pt idx="414">0.015492375540706101</cx:pt>
          <cx:pt idx="415">0.00186989696984009</cx:pt>
          <cx:pt idx="416">0.013611726875889</cx:pt>
          <cx:pt idx="417">0.0029808826221508198</cx:pt>
          <cx:pt idx="418">-0.00011683793306834999</cx:pt>
          <cx:pt idx="419">-0.00079393540293049502</cx:pt>
          <cx:pt idx="420">-9.7630303078248695e-05</cx:pt>
          <cx:pt idx="421">7.1571181681276598e-07</cx:pt>
          <cx:pt idx="422">-0.0016294152789935101</cx:pt>
          <cx:pt idx="423">0.0056503114173695902</cx:pt>
          <cx:pt idx="424">0.0069386603966597399</cx:pt>
          <cx:pt idx="425">0.021264230260567799</cx:pt>
          <cx:pt idx="426">0.010208412150771499</cx:pt>
          <cx:pt idx="427">0.011998588771705201</cx:pt>
          <cx:pt idx="428">0.0045713480263751402</cx:pt>
          <cx:pt idx="429">0.0033382388887383502</cx:pt>
          <cx:pt idx="430">-0.0041177241481934997</cx:pt>
          <cx:pt idx="431">-0.0074315284612431198</cx:pt>
          <cx:pt idx="432">-0.00039991705842943399</cx:pt>
          <cx:pt idx="433">0.0067997795105929904</cx:pt>
          <cx:pt idx="434">-0.020413991523147199</cx:pt>
          <cx:pt idx="435">-0.032665317176777703</cx:pt>
          <cx:pt idx="436">-0.018638142111283298</cx:pt>
          <cx:pt idx="437">-0.01029910205194</cx:pt>
          <cx:pt idx="438">0.00013337937458279901</cx:pt>
          <cx:pt idx="439">-0.0033775733740395901</cx:pt>
          <cx:pt idx="440">0.00433348516941485</cx:pt>
          <cx:pt idx="441">0.0038031442554346201</cx:pt>
          <cx:pt idx="442">-0.0027940190561063201</cx:pt>
          <cx:pt idx="443">0.00188698355135711</cx:pt>
          <cx:pt idx="444">0.011796998816407601</cx:pt>
          <cx:pt idx="445">0.0077215913377156201</cx:pt>
          <cx:pt idx="446">-0.00061130469880517997</cx:pt>
          <cx:pt idx="447">-0.000969757156222071</cx:pt>
          <cx:pt idx="448">0.00011416819100031099</cx:pt>
          <cx:pt idx="449">-6.9896243739215005e-05</cx:pt>
          <cx:pt idx="450">-0.00050717548217155996</cx:pt>
          <cx:pt idx="451">0.0030104202877963</cx:pt>
          <cx:pt idx="452">0.0174338433510813</cx:pt>
          <cx:pt idx="453">0.025846345316050099</cx:pt>
          <cx:pt idx="454">0.013571068931779499</cx:pt>
          <cx:pt idx="455">0.0136280211672002</cx:pt>
          <cx:pt idx="456">-0.0042408505128900802</cx:pt>
          <cx:pt idx="457">-0.0203973809421856</cx:pt>
          <cx:pt idx="458">-0.0111119459794096</cx:pt>
          <cx:pt idx="459">0.0145570720499373</cx:pt>
          <cx:pt idx="460">0.016407586021700699</cx:pt>
          <cx:pt idx="461">-0.0077169578076250996</cx:pt>
          <cx:pt idx="462">-0.019334322439665499</cx:pt>
          <cx:pt idx="463">-0.030617841216753101</cx:pt>
          <cx:pt idx="464">0.0072991825259131797</cx:pt>
          <cx:pt idx="465">-0.0031519176817824701</cx:pt>
          <cx:pt idx="466">-0.0256655642194701</cx:pt>
          <cx:pt idx="467">-0.027674373714829802</cx:pt>
          <cx:pt idx="468">0.0063510701027522298</cx:pt>
          <cx:pt idx="469">-0.0028266099102645598</cx:pt>
          <cx:pt idx="470">0.0045766451966805502</cx:pt>
          <cx:pt idx="471">0.0064084268395300098</cx:pt>
          <cx:pt idx="472">-0.0016662101305312299</cx:pt>
          <cx:pt idx="473">0.010438783304118199</cx:pt>
          <cx:pt idx="474">6.7334528432686202e-05</cx:pt>
          <cx:pt idx="475">0.00033295943878193301</cx:pt>
          <cx:pt idx="476">0.000271659570425608</cx:pt>
          <cx:pt idx="477">-0.00027545500123895498</cx:pt>
          <cx:pt idx="478">0.00023956842539210699</cx:pt>
          <cx:pt idx="479">0.000555786631960623</cx:pt>
          <cx:pt idx="480">0.016767165498123598</cx:pt>
          <cx:pt idx="481">0.018403681979152899</cx:pt>
          <cx:pt idx="482">0.0036001410125078201</cx:pt>
          <cx:pt idx="483">0.0045884601396267398</cx:pt>
          <cx:pt idx="484">-0.0175408949296815</cx:pt>
          <cx:pt idx="485">-0.021983538863934501</cx:pt>
          <cx:pt idx="486">-0.00097245209563710203</cx:pt>
          <cx:pt idx="487">0.0140848702351617</cx:pt>
          <cx:pt idx="488">0.017567529467370301</cx:pt>
          <cx:pt idx="489">-0.00267013989472365</cx:pt>
          <cx:pt idx="490">-0.024181398388517</cx:pt>
          <cx:pt idx="491">-0.0269552103084892</cx:pt>
          <cx:pt idx="492">0.0059563322019514</cx:pt>
          <cx:pt idx="493">0.0026293442564353001</cx:pt>
          <cx:pt idx="494">-0.034275856795254897</cx:pt>
          <cx:pt idx="495">-0.030577211061384599</cx:pt>
          <cx:pt idx="496">-0.0042593920943372098</cx:pt>
          <cx:pt idx="497">0.0064446283654739402</cx:pt>
          <cx:pt idx="498">0.0093864860560913393</cx:pt>
          <cx:pt idx="499">0.0100149191739296</cx:pt>
          <cx:pt idx="500">0.0033336346343833399</cx:pt>
          <cx:pt idx="501">0.0091693380907617392</cx:pt>
          <cx:pt idx="502">3.2392025905685797e-05</cx:pt>
          <cx:pt idx="503">0.00049257803041602595</cx:pt>
          <cx:pt idx="504">-0.00076545951665067398</cx:pt>
          <cx:pt idx="505">0.00039215192003184501</cx:pt>
          <cx:pt idx="506">0.00044298203100098999</cx:pt>
          <cx:pt idx="507">-0.0037930787971270398</cx:pt>
          <cx:pt idx="508">0.0054177119949941899</cx:pt>
          <cx:pt idx="509">0.0071855894826185302</cx:pt>
          <cx:pt idx="510">-0.0051866872196601101</cx:pt>
          <cx:pt idx="511">-0.0038783345594695299</cx:pt>
          <cx:pt idx="512">-0.020203828291628201</cx:pt>
          <cx:pt idx="513">-0.015951185491895201</cx:pt>
          <cx:pt idx="514">0.018324243379553101</cx:pt>
          <cx:pt idx="515">0.028065159568784501</cx:pt>
          <cx:pt idx="516">0.029201420506170701</cx:pt>
          <cx:pt idx="517">-0.0063260991533220798</cx:pt>
          <cx:pt idx="518">-0.034554718496373503</cx:pt>
          <cx:pt idx="519">-0.020202449580127801</cx:pt>
          <cx:pt idx="520">-0.0039706798827793804</cx:pt>
          <cx:pt idx="521">-0.0082740510329022705</cx:pt>
          <cx:pt idx="522">-0.011043128899721999</cx:pt>
          <cx:pt idx="523">-0.024268758925083699</cx:pt>
          <cx:pt idx="524">-0.011195599432474701</cx:pt>
          <cx:pt idx="525">0.0010831276799392101</cx:pt>
          <cx:pt idx="526">0.016486371008675098</cx:pt>
          <cx:pt idx="527">0.0075511597769692797</cx:pt>
          <cx:pt idx="528">0.00508753416716126</cx:pt>
          <cx:pt idx="529">0.0079785436068486992</cx:pt>
          <cx:pt idx="530">0.00098451793240813905</cx:pt>
          <cx:pt idx="531">-0.000156875549781235</cx:pt>
          <cx:pt idx="532">-0.00016240964994964</cx:pt>
          <cx:pt idx="533">0.00013525106058525</cx:pt>
          <cx:pt idx="534">-0.00050865899788075995</cx:pt>
          <cx:pt idx="535">-0.00309743318144337</cx:pt>
          <cx:pt idx="536">0.0019915026545443098</cx:pt>
          <cx:pt idx="537">0.00029054619207577199</cx:pt>
          <cx:pt idx="538">-0.012682630579396399</cx:pt>
          <cx:pt idx="539">-0.0126614608482637</cx:pt>
          <cx:pt idx="540">-0.012214887914660799</cx:pt>
          <cx:pt idx="541">-0.0079465612843545499</cx:pt>
          <cx:pt idx="542">0.032074704522235903</cx:pt>
          <cx:pt idx="543">0.032369577401274101</cx:pt>
          <cx:pt idx="544">0.029775472560350801</cx:pt>
          <cx:pt idx="545">-0.0174417482715832</cx:pt>
          <cx:pt idx="546">-0.035436007752741298</cx:pt>
          <cx:pt idx="547">-0.010360130872796001</cx:pt>
          <cx:pt idx="548">0.0054682405096739203</cx:pt>
          <cx:pt idx="549">0.0054644058682240702</cx:pt>
          <cx:pt idx="550">0.0134637506428857</cx:pt>
          <cx:pt idx="551">-0.011551369856030801</cx:pt>
          <cx:pt idx="552">0.0031689095452854502</cx:pt>
          <cx:pt idx="553">0.0108538331937753</cx:pt>
          <cx:pt idx="554">0.0178929920730958</cx:pt>
          <cx:pt idx="555">-0.00056804367152248005</cx:pt>
          <cx:pt idx="556">-0.0034202297578896498</cx:pt>
          <cx:pt idx="557">0.00207526801948068</cx:pt>
          <cx:pt idx="558">0.00101963697616479</cx:pt>
          <cx:pt idx="559">-3.6182332977177498e-06</cx:pt>
          <cx:pt idx="560">0.00047903310696180201</cx:pt>
          <cx:pt idx="561">-0.00038455174679767401</cx:pt>
          <cx:pt idx="562">0.0017758650709789601</cx:pt>
          <cx:pt idx="563">0.00038355846396899499</cx:pt>
          <cx:pt idx="564">0.0050016589790212104</cx:pt>
          <cx:pt idx="565">0.011699705779008701</cx:pt>
          <cx:pt idx="566">-0.013899230729386799</cx:pt>
          <cx:pt idx="567">-0.0214930189043115</cx:pt>
          <cx:pt idx="568">-0.017628481771572502</cx:pt>
          <cx:pt idx="569">-0.00410559480580301</cx:pt>
          <cx:pt idx="570">0.020651141017817499</cx:pt>
          <cx:pt idx="571">0.030624973284343601</cx:pt>
          <cx:pt idx="572">0.015388467155631099</cx:pt>
          <cx:pt idx="573">-0.0083619338529454194</cx:pt>
          <cx:pt idx="574">-0.00277273757546748</cx:pt>
          <cx:pt idx="575">0.014451065845962599</cx:pt>
          <cx:pt idx="576">0.0203571352227233</cx:pt>
          <cx:pt idx="577">0.0105510800373891</cx:pt>
          <cx:pt idx="578">0.0075840735666427</cx:pt>
          <cx:pt idx="579">-0.00800451031748514</cx:pt>
          <cx:pt idx="580">-0.0054093730656686002</cx:pt>
          <cx:pt idx="581">-0.0016391088750078401</cx:pt>
          <cx:pt idx="582">-0.0021011456898365199</cx:pt>
          <cx:pt idx="583">-0.0038753118974010499</cx:pt>
          <cx:pt idx="584">-0.0030674817009051702</cx:pt>
          <cx:pt idx="585">0.00029120049450802999</cx:pt>
          <cx:pt idx="586">0.00035365252110728702</cx:pt>
          <cx:pt idx="587">0.00086654569601515798</cx:pt>
          <cx:pt idx="588">-0.00047281808791565399</cx:pt>
          <cx:pt idx="589">-0.000168381486662589</cx:pt>
          <cx:pt idx="590">0.00068069063425830198</cx:pt>
          <cx:pt idx="591">0.0026131901392142999</cx:pt>
          <cx:pt idx="592">0.0073023512894304296</cx:pt>
          <cx:pt idx="593">0.0011405105303601199</cx:pt>
          <cx:pt idx="594">-0.0043615144028455403</cx:pt>
          <cx:pt idx="595">-0.014343568612471</cx:pt>
          <cx:pt idx="596">-0.012948381871277601</cx:pt>
          <cx:pt idx="597">0.010770654271052</cx:pt>
          <cx:pt idx="598">0.00765295506669575</cx:pt>
          <cx:pt idx="599">0.0070389490687270597</cx:pt>
          <cx:pt idx="600">0.0036079670673171702</cx:pt>
          <cx:pt idx="601">0.018647169931281099</cx:pt>
          <cx:pt idx="602">0.034887245668503798</cx:pt>
          <cx:pt idx="603">0.020526958535578</cx:pt>
          <cx:pt idx="604">0.0072146520448400399</cx:pt>
          <cx:pt idx="605">0.00632835994689102</cx:pt>
          <cx:pt idx="606">-0.0061708200015513298</cx:pt>
          <cx:pt idx="607">-0.0091932514515543993</cx:pt>
          <cx:pt idx="608">-0.014767306380385</cx:pt>
          <cx:pt idx="609">-0.022196424450852102</cx:pt>
          <cx:pt idx="610">0.0016877264454252599</cx:pt>
          <cx:pt idx="611">0.0030613888907385701</cx:pt>
          <cx:pt idx="612">-0.0039891462802498397</cx:pt>
          <cx:pt idx="613">-0.0032878553145308498</cx:pt>
          <cx:pt idx="614">0.00274884964061674</cx:pt>
          <cx:pt idx="615">-0.0010543553426672399</cx:pt>
          <cx:pt idx="616">0.00043060433253034399</cx:pt>
          <cx:pt idx="617">0.00099537548373828809</cx:pt>
          <cx:pt idx="618">0.000364434497381954</cx:pt>
          <cx:pt idx="619">0.0032863245743320999</cx:pt>
          <cx:pt idx="620">0.0044471416362621497</cx:pt>
          <cx:pt idx="621">0.0016511122808374999</cx:pt>
          <cx:pt idx="622">-0.0066147286389071401</cx:pt>
          <cx:pt idx="623">-0.0092179120380145307</cx:pt>
          <cx:pt idx="624">-0.0030675539812015499</cx:pt>
          <cx:pt idx="625">0.0012866224974319601</cx:pt>
          <cx:pt idx="626">0.00238167811280246</cx:pt>
          <cx:pt idx="627">-0.0127802766693428</cx:pt>
          <cx:pt idx="628">0.0077851755527131297</cx:pt>
          <cx:pt idx="629">0.026267952383491801</cx:pt>
          <cx:pt idx="630">0.032484577657504198</cx:pt>
          <cx:pt idx="631">0.018746313986460102</cx:pt>
          <cx:pt idx="632">0.010373407413522001</cx:pt>
          <cx:pt idx="633">-0.0021491777140859201</cx:pt>
          <cx:pt idx="634">-0.00351357950777866</cx:pt>
          <cx:pt idx="635">-0.0106987797990033</cx:pt>
          <cx:pt idx="636">-0.0117089234187924</cx:pt>
          <cx:pt idx="637">-0.011231788215790101</cx:pt>
          <cx:pt idx="638">0.0020585968446352899</cx:pt>
          <cx:pt idx="639">-0.0050847655421164799</cx:pt>
          <cx:pt idx="640">-0.0071795176350693104</cx:pt>
          <cx:pt idx="641">-0.0031762200264510098</cx:pt>
          <cx:pt idx="642">-0.00095449056928056605</cx:pt>
          <cx:pt idx="643">-0.00023782484163865301</cx:pt>
          <cx:pt idx="644">0.00017448716591652</cx:pt>
          <cx:pt idx="645">-0.00055862105433911104</cx:pt>
          <cx:pt idx="646">-0.00037637270549058602</cx:pt>
          <cx:pt idx="647">0.00181935133379465</cx:pt>
          <cx:pt idx="648">0.00146266552297552</cx:pt>
          <cx:pt idx="649">-0.0032426386106344501</cx:pt>
          <cx:pt idx="650">-0.013260594863595199</cx:pt>
          <cx:pt idx="651">-0.013941510798941899</cx:pt>
          <cx:pt idx="652">-0.00092628999485058305</cx:pt>
          <cx:pt idx="653">-0.0010221585801238899</cx:pt>
          <cx:pt idx="654">-0.00214906735906694</cx:pt>
          <cx:pt idx="655">0.00635785829500471</cx:pt>
          <cx:pt idx="656">0.025032558599658299</cx:pt>
          <cx:pt idx="657">0.0235186968760903</cx:pt>
          <cx:pt idx="658">0.031316967582397701</cx:pt>
          <cx:pt idx="659">0.016841499991075499</cx:pt>
          <cx:pt idx="660">0.00035252835360601302</cx:pt>
          <cx:pt idx="661">-0.00066382755465269603</cx:pt>
          <cx:pt idx="662">-0.0065858578331116002</cx:pt>
          <cx:pt idx="663">-0.018684509855389199</cx:pt>
          <cx:pt idx="664">-0.00327645455006393</cx:pt>
          <cx:pt idx="665">0.0017528064766690399</cx:pt>
          <cx:pt idx="666">0.0053565302736476202</cx:pt>
          <cx:pt idx="667">-0.00078104965876073598</cx:pt>
          <cx:pt idx="668">-0.0033519290869933401</cx:pt>
          <cx:pt idx="669">-0.00310401435829638</cx:pt>
          <cx:pt idx="670">-0.00049809076171730498</cx:pt>
          <cx:pt idx="671">-0.00077276599818306595</cx:pt>
          <cx:pt idx="672">2.8228178399835501e-05</cx:pt>
          <cx:pt idx="673">0.00054102796135458505</cx:pt>
          <cx:pt idx="674">0.00032222673009023398</cx:pt>
          <cx:pt idx="675">-0.00064611627153600404</cx:pt>
          <cx:pt idx="676">-0.0035148693189096399</cx:pt>
          <cx:pt idx="677">-0.0078660517905383698</cx:pt>
          <cx:pt idx="678">-0.0147771561021938</cx:pt>
          <cx:pt idx="679">-0.014535103512052399</cx:pt>
          <cx:pt idx="680">-0.010493249904511399</cx:pt>
          <cx:pt idx="681">-0.013619060085348401</cx:pt>
          <cx:pt idx="682">-0.0155275107057365</cx:pt>
          <cx:pt idx="683">-0.0124074122286326</cx:pt>
          <cx:pt idx="684">0.010019274421890999</cx:pt>
          <cx:pt idx="685">0.0221828170322197</cx:pt>
          <cx:pt idx="686">0.0156938942581791</cx:pt>
          <cx:pt idx="687">0.011032561312554499</cx:pt>
          <cx:pt idx="688">0.0080204381982846192</cx:pt>
          <cx:pt idx="689">-0.0129059799618191</cx:pt>
          <cx:pt idx="690">-0.0085195551030065007</cx:pt>
          <cx:pt idx="691">-0.0053431606527967199</cx:pt>
          <cx:pt idx="692">0.0037908858527137801</cx:pt>
          <cx:pt idx="693">-0.0026462141995452198</cx:pt>
          <cx:pt idx="694">0.000233419451497524</cx:pt>
          <cx:pt idx="695">0.0021661242839250599</cx:pt>
          <cx:pt idx="696">0.0022418786131446801</cx:pt>
          <cx:pt idx="697">0.00127499273143404</cx:pt>
          <cx:pt idx="698">-8.4889862772854604e-05</cx:pt>
          <cx:pt idx="699">7.0829926733754402e-05</cx:pt>
          <cx:pt idx="700">0.00035226760437136602</cx:pt>
          <cx:pt idx="701">0.00035797820711678098</cx:pt>
          <cx:pt idx="702">0.00034549356849014102</cx:pt>
          <cx:pt idx="703">-0.00103648277171408</cx:pt>
          <cx:pt idx="704">-0.00121741778748427</cx:pt>
          <cx:pt idx="705">-0.0030499186772665401</cx:pt>
          <cx:pt idx="706">-0.0040193164769764499</cx:pt>
          <cx:pt idx="707">-0.0074651296685585497</cx:pt>
          <cx:pt idx="708">-0.0090907093282427305</cx:pt>
          <cx:pt idx="709">-0.0091457364375997496</cx:pt>
          <cx:pt idx="710">-0.013798105497616901</cx:pt>
          <cx:pt idx="711">-0.026657036250848899</cx:pt>
          <cx:pt idx="712">-0.025863548063904299</cx:pt>
          <cx:pt idx="713">-0.00640968754456898</cx:pt>
          <cx:pt idx="714">0.0029902634067839702</cx:pt>
          <cx:pt idx="715">-0.00061845757032300095</cx:pt>
          <cx:pt idx="716">-0.0085543281002995308</cx:pt>
          <cx:pt idx="717">-0.0037349089571181902</cx:pt>
          <cx:pt idx="718">-0.00057103909074976997</cx:pt>
          <cx:pt idx="719">0.0062157849631024002</cx:pt>
          <cx:pt idx="720">0.0051282028172500698</cx:pt>
          <cx:pt idx="721">0.00222751152546013</cx:pt>
          <cx:pt idx="722">-1.96843976621188e-05</cx:pt>
          <cx:pt idx="723">-0.0014647006715933499</cx:pt>
          <cx:pt idx="724">-0.00039061389691149201</cx:pt>
          <cx:pt idx="725">0.00088408311461063102</cx:pt>
          <cx:pt idx="726">0.00041874913201162602</cx:pt>
          <cx:pt idx="727">9.9598761229817697e-05</cx:pt>
          <cx:pt idx="728">-0.00035087404227230701</cx:pt>
          <cx:pt idx="729">-0.00019608365188567101</cx:pt>
          <cx:pt idx="730">0.000468410635418833</cx:pt>
          <cx:pt idx="731">-0.00035333645809316501</cx:pt>
          <cx:pt idx="732">8.85760290673132e-05</cx:pt>
          <cx:pt idx="733">0.00088229664522652496</cx:pt>
          <cx:pt idx="734">0.000718582363172578</cx:pt>
          <cx:pt idx="735">-0.0017474106803418499</cx:pt>
          <cx:pt idx="736">-0.00232762566741458</cx:pt>
          <cx:pt idx="737">-0.00139189707189361</cx:pt>
          <cx:pt idx="738">-0.0030458648288865702</cx:pt>
          <cx:pt idx="739">-0.0071697022634734896</cx:pt>
          <cx:pt idx="740">-0.00076562568783703497</cx:pt>
          <cx:pt idx="741">0.0017154531247464101</cx:pt>
          <cx:pt idx="742">0.0023113088997346802</cx:pt>
          <cx:pt idx="743">-0.00022968551224677601</cx:pt>
          <cx:pt idx="744">0.0030556444585529202</cx:pt>
          <cx:pt idx="745">0.0016069421699143</cx:pt>
          <cx:pt idx="746">0.0051049097602478997</cx:pt>
          <cx:pt idx="747">0.0047736099693849498</cx:pt>
          <cx:pt idx="748">0.00100636067148235</cx:pt>
          <cx:pt idx="749">0.0010945241000604399</cx:pt>
          <cx:pt idx="750">-0.00056316827998690905</cx:pt>
          <cx:pt idx="751">0.00098631506440974011</cx:pt>
          <cx:pt idx="752">0.000233252229949897</cx:pt>
          <cx:pt idx="753">0.000296715209274607</cx:pt>
          <cx:pt idx="754">-8.8648841734814698e-05</cx:pt>
          <cx:pt idx="755">0.00016937250568671501</cx:pt>
          <cx:pt idx="756">0.00046091325392677102</cx:pt>
          <cx:pt idx="757">-0.00014588702271804601</cx:pt>
          <cx:pt idx="758">0.000303011832768952</cx:pt>
          <cx:pt idx="759">0.000768950778640154</cx:pt>
          <cx:pt idx="760">-0.00090688343751505395</cx:pt>
          <cx:pt idx="761">-0.000336920579440521</cx:pt>
          <cx:pt idx="762">0.000113504915933661</cx:pt>
          <cx:pt idx="763">-0.00127149827796364</cx:pt>
          <cx:pt idx="764">-0.00057370715636365305</cx:pt>
          <cx:pt idx="765">-0.00143185567854329</cx:pt>
          <cx:pt idx="766">-0.00135450780133032</cx:pt>
          <cx:pt idx="767">0.000353620985430118</cx:pt>
          <cx:pt idx="768">-0.00094720556382388895</cx:pt>
          <cx:pt idx="769">-0.00052915264033454295</cx:pt>
          <cx:pt idx="770">-0.00050307057653713595</cx:pt>
          <cx:pt idx="771">-0.000242055001151553</cx:pt>
          <cx:pt idx="772">-0.00126229670528829</cx:pt>
          <cx:pt idx="773">-0.00068143110651155796</cx:pt>
          <cx:pt idx="774">0.00074545409684261303</cx:pt>
          <cx:pt idx="775">0.0013504212061251999</cx:pt>
          <cx:pt idx="776">0.00109447436159366</cx:pt>
          <cx:pt idx="777">-0.0015233605868581099</cx:pt>
          <cx:pt idx="778">-0.00026412981461016599</cx:pt>
          <cx:pt idx="779">-8.5323043287612206e-05</cx:pt>
          <cx:pt idx="780">-0.00066751572409671101</cx:pt>
          <cx:pt idx="781">-0.00055311505363840304</cx:pt>
          <cx:pt idx="782">-0.00014814390810929601</cx:pt>
          <cx:pt idx="783">-0.00073129598802591702</cx:pt>
          <cx:pt idx="784">-0.0012381558546901924</cx:pt>
          <cx:pt idx="785">-0.00088114565092487754</cx:pt>
          <cx:pt idx="786">-0.0015192058081956775</cx:pt>
          <cx:pt idx="787">-0.0037058364850301251</cx:pt>
          <cx:pt idx="788">-0.003376929347176275</cx:pt>
          <cx:pt idx="789">-0.0040734222478422</cx:pt>
          <cx:pt idx="790">-0.00074750781720078752</cx:pt>
          <cx:pt idx="791">0.0035742795933472</cx:pt>
          <cx:pt idx="792">0.0095347663600719255</cx:pt>
          <cx:pt idx="793">0.0060195035866247503</cx:pt>
          <cx:pt idx="794">0.0060633789700530998</cx:pt>
          <cx:pt idx="795">0.0018677866833706599</cx:pt>
          <cx:pt idx="796">0.002121529414161705</cx:pt>
          <cx:pt idx="797">-0.0043169905730602249</cx:pt>
          <cx:pt idx="798">-0.0076021301389898746</cx:pt>
          <cx:pt idx="799">-0.0054481439031082999</cx:pt>
          <cx:pt idx="800">-0.0096252182205547009</cx:pt>
          <cx:pt idx="801">-0.0090479453673958498</cx:pt>
          <cx:pt idx="802">-0.0073079809427943248</cx:pt>
          <cx:pt idx="803">-0.0060417840944625998</cx:pt>
          <cx:pt idx="804">-0.0048602133123514003</cx:pt>
          <cx:pt idx="805">-0.0021919356967798477</cx:pt>
          <cx:pt idx="806">-0.0010212524061621526</cx:pt>
          <cx:pt idx="807">8.8831672990516753e-05</cx:pt>
          <cx:pt idx="808">-7.4111223711842246e-05</cx:pt>
          <cx:pt idx="809">0.0002900544933611</cx:pt>
          <cx:pt idx="810">-4.1813671549110497e-05</cx:pt>
          <cx:pt idx="811">-0.000114202568294172</cx:pt>
          <cx:pt idx="812">-0.00085302504546250755</cx:pt>
          <cx:pt idx="813">-0.00097622406748661746</cx:pt>
          <cx:pt idx="814">-0.0027861487075697502</cx:pt>
          <cx:pt idx="815">-0.0015130914333938851</cx:pt>
          <cx:pt idx="816">-0.0037491832484008499</cx:pt>
          <cx:pt idx="817">-0.0010825076665706974</cx:pt>
          <cx:pt idx="818">0.0021389894245285399</cx:pt>
          <cx:pt idx="819">0.0037663429131617751</cx:pt>
          <cx:pt idx="820">0.0058505707979339752</cx:pt>
          <cx:pt idx="821">0.0022125545631229348</cx:pt>
          <cx:pt idx="822">-0.0021776078512328852</cx:pt>
          <cx:pt idx="823">-0.0024464206891846225</cx:pt>
          <cx:pt idx="824">-0.0029687430332123749</cx:pt>
          <cx:pt idx="825">0.00051763563212225505</cx:pt>
          <cx:pt idx="826">-0.00062347429568391502</cx:pt>
          <cx:pt idx="827">0.0012943791000073225</cx:pt>
          <cx:pt idx="828">0.00031835814237821249</cx:pt>
          <cx:pt idx="829">-0.0037158627773126</cx:pt>
          <cx:pt idx="830">-0.0034177441664684752</cx:pt>
          <cx:pt idx="831">-0.0052696719509823502</cx:pt>
          <cx:pt idx="832">-0.0053926635394392249</cx:pt>
          <cx:pt idx="833">-0.0031776445265536248</cx:pt>
          <cx:pt idx="834">-0.0017770552292007825</cx:pt>
          <cx:pt idx="835">-4.0763244369753249e-05</cx:pt>
          <cx:pt idx="836">0.000107957363827288</cx:pt>
          <cx:pt idx="837">9.6705386317533996e-05</cx:pt>
          <cx:pt idx="838">-8.7795128931621004e-05</cx:pt>
          <cx:pt idx="839">7.0159587649033252e-05</cx:pt>
          <cx:pt idx="840">-0.0001006849940115015</cx:pt>
          <cx:pt idx="841">-0.0023915295225902023</cx:pt>
          <cx:pt idx="842">-0.0024296056848854049</cx:pt>
          <cx:pt idx="843">-0.0034279908218848251</cx:pt>
          <cx:pt idx="844">-0.0005681118016251475</cx:pt>
          <cx:pt idx="845">-0.0002888610524938025</cx:pt>
          <cx:pt idx="846">0.0029485255219574499</cx:pt>
          <cx:pt idx="847">0.0066217498151247747</cx:pt>
          <cx:pt idx="848">0.00040311320640608751</cx:pt>
          <cx:pt idx="849">-0.0050596808686493248</cx:pt>
          <cx:pt idx="850">-0.0020710075978665875</cx:pt>
          <cx:pt idx="851">-0.0056510363989060253</cx:pt>
          <cx:pt idx="852">-0.0061248577614373004</cx:pt>
          <cx:pt idx="853">-0.0017339828831160575</cx:pt>
          <cx:pt idx="854">0.0047650708876780749</cx:pt>
          <cx:pt idx="855">0.0065916798917020252</cx:pt>
          <cx:pt idx="856">0.0021254383274080376</cx:pt>
          <cx:pt idx="857">0.0007325429649152525</cx:pt>
          <cx:pt idx="858">-0.0015921839668190049</cx:pt>
          <cx:pt idx="859">-0.0044387423142683499</cx:pt>
          <cx:pt idx="860">-0.0047651083515959248</cx:pt>
          <cx:pt idx="861">-0.0026863163020581001</cx:pt>
          <cx:pt idx="862">-0.0011855339778683825</cx:pt>
          <cx:pt idx="863">-0.0011920457200124425</cx:pt>
          <cx:pt idx="864">-0.00064709611304729505</cx:pt>
          <cx:pt idx="865">1.8126374968872174e-05</cx:pt>
          <cx:pt idx="866">-6.2387019569545756e-05</cx:pt>
          <cx:pt idx="867">-0.00021143398320044325</cx:pt>
          <cx:pt idx="868">-0.00010181984499962975</cx:pt>
          <cx:pt idx="869">-0.0009486022948670675</cx:pt>
          <cx:pt idx="870">0.0016464257675913624</cx:pt>
          <cx:pt idx="871">0.0036912138923297748</cx:pt>
          <cx:pt idx="872">0.0046057196271417997</cx:pt>
          <cx:pt idx="873">0.0023340298973930649</cx:pt>
          <cx:pt idx="874">0.0028895799835768252</cx:pt>
          <cx:pt idx="875">-0.0015629865590950924</cx:pt>
          <cx:pt idx="876">-0.0045179663913676752</cx:pt>
          <cx:pt idx="877">-0.0077971286794214249</cx:pt>
          <cx:pt idx="878">-0.0049338944814381249</cx:pt>
          <cx:pt idx="879">-0.0055886223882740749</cx:pt>
          <cx:pt idx="880">-0.0044742581666023752</cx:pt>
          <cx:pt idx="881">0.0059506144090163502</cx:pt>
          <cx:pt idx="882">0.011000322306850925</cx:pt>
          <cx:pt idx="883">0.0074133019903933001</cx:pt>
          <cx:pt idx="884">-0.0012381558546901924</cx:pt>
          <cx:pt idx="885">-0.00088114565092487754</cx:pt>
          <cx:pt idx="886">-0.0015192058081956775</cx:pt>
          <cx:pt idx="887">-0.0037058364850301251</cx:pt>
          <cx:pt idx="888">-0.003376929347176275</cx:pt>
          <cx:pt idx="889">-0.0040734222478422</cx:pt>
          <cx:pt idx="890">-0.00074750781720078752</cx:pt>
          <cx:pt idx="891">0.0035742795933472</cx:pt>
          <cx:pt idx="892">0.0095347663600719255</cx:pt>
          <cx:pt idx="893">0.0060195035866247503</cx:pt>
          <cx:pt idx="894">0.0060633789700530998</cx:pt>
          <cx:pt idx="895">0.0018677866833706599</cx:pt>
          <cx:pt idx="896">0.002121529414161705</cx:pt>
          <cx:pt idx="897">-0.0043169905730602249</cx:pt>
          <cx:pt idx="898">-0.0076021301389898746</cx:pt>
          <cx:pt idx="899">-0.0054481439031082999</cx:pt>
          <cx:pt idx="900">-0.0096252182205547009</cx:pt>
          <cx:pt idx="901">-0.0090479453673958498</cx:pt>
          <cx:pt idx="902">-0.0073079809427943248</cx:pt>
          <cx:pt idx="903">-0.0060417840944625998</cx:pt>
          <cx:pt idx="904">-0.0048602133123514003</cx:pt>
          <cx:pt idx="905">-0.0021919356967798477</cx:pt>
          <cx:pt idx="906">-0.0010212524061621526</cx:pt>
          <cx:pt idx="907">8.8831672990516753e-05</cx:pt>
          <cx:pt idx="908">-7.4111223711842246e-05</cx:pt>
          <cx:pt idx="909">0.0002900544933611</cx:pt>
          <cx:pt idx="910">-4.1813671549110497e-05</cx:pt>
          <cx:pt idx="911">-0.000114202568294172</cx:pt>
          <cx:pt idx="912">-0.00085302504546250755</cx:pt>
          <cx:pt idx="913">-0.00097622406748661746</cx:pt>
          <cx:pt idx="914">-0.0027861487075697502</cx:pt>
          <cx:pt idx="915">-0.0015130914333938851</cx:pt>
          <cx:pt idx="916">-0.0037491832484008499</cx:pt>
          <cx:pt idx="917">-0.0010825076665706974</cx:pt>
          <cx:pt idx="918">0.0021389894245285399</cx:pt>
          <cx:pt idx="919">0.0037663429131617751</cx:pt>
          <cx:pt idx="920">0.0058505707979339752</cx:pt>
          <cx:pt idx="921">0.0022125545631229348</cx:pt>
          <cx:pt idx="922">-0.0021776078512328852</cx:pt>
          <cx:pt idx="923">-0.0024464206891846225</cx:pt>
          <cx:pt idx="924">-0.0029687430332123749</cx:pt>
          <cx:pt idx="925">0.00051763563212225505</cx:pt>
          <cx:pt idx="926">-0.00062347429568391502</cx:pt>
          <cx:pt idx="927">0.0012943791000073225</cx:pt>
          <cx:pt idx="928">0.00031835814237821249</cx:pt>
          <cx:pt idx="929">-0.0037158627773126</cx:pt>
          <cx:pt idx="930">-0.0034177441664684752</cx:pt>
          <cx:pt idx="931">-0.0052696719509823502</cx:pt>
          <cx:pt idx="932">-0.0053926635394392249</cx:pt>
          <cx:pt idx="933">-0.0031776445265536248</cx:pt>
          <cx:pt idx="934">-0.0017770552292007825</cx:pt>
          <cx:pt idx="935">-4.0763244369753249e-05</cx:pt>
          <cx:pt idx="936">0.000107957363827288</cx:pt>
          <cx:pt idx="937">9.6705386317533996e-05</cx:pt>
          <cx:pt idx="938">-8.7795128931621004e-05</cx:pt>
          <cx:pt idx="939">7.0159587649033252e-05</cx:pt>
          <cx:pt idx="940">-0.0001006849940115015</cx:pt>
          <cx:pt idx="941">-0.0023915295225902023</cx:pt>
          <cx:pt idx="942">-0.0024296056848854049</cx:pt>
          <cx:pt idx="943">-0.0034279908218848251</cx:pt>
          <cx:pt idx="944">-0.0005681118016251475</cx:pt>
          <cx:pt idx="945">-0.0002888610524938025</cx:pt>
          <cx:pt idx="946">0.0029485255219574499</cx:pt>
          <cx:pt idx="947">0.0066217498151247747</cx:pt>
          <cx:pt idx="948">0.00040311320640608751</cx:pt>
          <cx:pt idx="949">-0.0050596808686493248</cx:pt>
          <cx:pt idx="950">-0.0020710075978665875</cx:pt>
          <cx:pt idx="951">-0.0056510363989060253</cx:pt>
          <cx:pt idx="952">-0.0061248577614373004</cx:pt>
          <cx:pt idx="953">-0.0017339828831160575</cx:pt>
          <cx:pt idx="954">0.0047650708876780749</cx:pt>
          <cx:pt idx="955">0.0065916798917020252</cx:pt>
          <cx:pt idx="956">0.0021254383274080376</cx:pt>
          <cx:pt idx="957">0.0007325429649152525</cx:pt>
          <cx:pt idx="958">-0.0015921839668190049</cx:pt>
          <cx:pt idx="959">-0.0044387423142683499</cx:pt>
          <cx:pt idx="960">-0.0047651083515959248</cx:pt>
          <cx:pt idx="961">-0.0026863163020581001</cx:pt>
          <cx:pt idx="962">-0.0011855339778683825</cx:pt>
          <cx:pt idx="963">-0.0011920457200124425</cx:pt>
          <cx:pt idx="964">-0.00064709611304729505</cx:pt>
          <cx:pt idx="965">1.8126374968872174e-05</cx:pt>
          <cx:pt idx="966">-6.2387019569545756e-05</cx:pt>
          <cx:pt idx="967">-0.00021143398320044325</cx:pt>
          <cx:pt idx="968">-0.00010181984499962975</cx:pt>
          <cx:pt idx="969">-0.0009486022948670675</cx:pt>
          <cx:pt idx="970">0.0016464257675913624</cx:pt>
          <cx:pt idx="971">0.0036912138923297748</cx:pt>
          <cx:pt idx="972">0.0046057196271417997</cx:pt>
          <cx:pt idx="973">0.0023340298973930649</cx:pt>
          <cx:pt idx="974">0.0028895799835768252</cx:pt>
          <cx:pt idx="975">-0.0015629865590950924</cx:pt>
          <cx:pt idx="976">-0.0045179663913676752</cx:pt>
          <cx:pt idx="977">-0.0077971286794214249</cx:pt>
          <cx:pt idx="978">-0.0049338944814381249</cx:pt>
          <cx:pt idx="979">-0.0055886223882740749</cx:pt>
          <cx:pt idx="980">-0.0044742581666023752</cx:pt>
          <cx:pt idx="981">0.0059506144090163502</cx:pt>
          <cx:pt idx="982">0.011000322306850925</cx:pt>
          <cx:pt idx="983">0.0074133019903933001</cx:pt>
          <cx:pt idx="984">-0.0012381558546901924</cx:pt>
          <cx:pt idx="985">-0.00088114565092487754</cx:pt>
          <cx:pt idx="986">-0.0015192058081956775</cx:pt>
          <cx:pt idx="987">-0.0037058364850301251</cx:pt>
          <cx:pt idx="988">-0.003376929347176275</cx:pt>
          <cx:pt idx="989">-0.0040734222478422</cx:pt>
          <cx:pt idx="990">-0.00074750781720078752</cx:pt>
          <cx:pt idx="991">0.0035742795933472</cx:pt>
          <cx:pt idx="992">0.0095347663600719255</cx:pt>
          <cx:pt idx="993">0.0060195035866247503</cx:pt>
          <cx:pt idx="994">0.0060633789700530998</cx:pt>
          <cx:pt idx="995">0.0018677866833706599</cx:pt>
          <cx:pt idx="996">0.002121529414161705</cx:pt>
          <cx:pt idx="997">-0.0043169905730602249</cx:pt>
          <cx:pt idx="998">-0.0076021301389898746</cx:pt>
          <cx:pt idx="999">-0.0054481439031082999</cx:pt>
          <cx:pt idx="1000">-0.0096252182205547009</cx:pt>
          <cx:pt idx="1001">-0.0090479453673958498</cx:pt>
          <cx:pt idx="1002">-0.0073079809427943248</cx:pt>
          <cx:pt idx="1003">-0.0060417840944625998</cx:pt>
          <cx:pt idx="1004">-0.0048602133123514003</cx:pt>
          <cx:pt idx="1005">-0.0021919356967798477</cx:pt>
          <cx:pt idx="1006">-0.0010212524061621526</cx:pt>
          <cx:pt idx="1007">8.8831672990516753e-05</cx:pt>
          <cx:pt idx="1008">-7.4111223711842246e-05</cx:pt>
          <cx:pt idx="1009">0.0002900544933611</cx:pt>
          <cx:pt idx="1010">-4.1813671549110497e-05</cx:pt>
          <cx:pt idx="1011">-0.000114202568294172</cx:pt>
          <cx:pt idx="1012">-0.00085302504546250755</cx:pt>
          <cx:pt idx="1013">-0.00097622406748661746</cx:pt>
          <cx:pt idx="1014">-0.0027861487075697502</cx:pt>
          <cx:pt idx="1015">-0.0015130914333938851</cx:pt>
          <cx:pt idx="1016">-0.0037491832484008499</cx:pt>
          <cx:pt idx="1017">-0.0010825076665706974</cx:pt>
          <cx:pt idx="1018">0.0021389894245285399</cx:pt>
          <cx:pt idx="1019">0.0037663429131617751</cx:pt>
          <cx:pt idx="1020">0.0058505707979339752</cx:pt>
          <cx:pt idx="1021">0.0022125545631229348</cx:pt>
          <cx:pt idx="1022">-0.0021776078512328852</cx:pt>
          <cx:pt idx="1023">-0.0024464206891846225</cx:pt>
          <cx:pt idx="1024">-0.0029687430332123749</cx:pt>
          <cx:pt idx="1025">0.00051763563212225505</cx:pt>
          <cx:pt idx="1026">-0.00062347429568391502</cx:pt>
          <cx:pt idx="1027">0.0012943791000073225</cx:pt>
          <cx:pt idx="1028">0.00031835814237821249</cx:pt>
          <cx:pt idx="1029">-0.0037158627773126</cx:pt>
          <cx:pt idx="1030">-0.0034177441664684752</cx:pt>
          <cx:pt idx="1031">-0.0052696719509823502</cx:pt>
          <cx:pt idx="1032">-0.0053926635394392249</cx:pt>
          <cx:pt idx="1033">-0.0031776445265536248</cx:pt>
          <cx:pt idx="1034">-0.0017770552292007825</cx:pt>
          <cx:pt idx="1035">-4.0763244369753249e-05</cx:pt>
          <cx:pt idx="1036">0.000107957363827288</cx:pt>
          <cx:pt idx="1037">9.6705386317533996e-05</cx:pt>
          <cx:pt idx="1038">-8.7795128931621004e-05</cx:pt>
          <cx:pt idx="1039">7.0159587649033252e-05</cx:pt>
          <cx:pt idx="1040">-0.0001006849940115015</cx:pt>
          <cx:pt idx="1041">-0.0023915295225902023</cx:pt>
          <cx:pt idx="1042">-0.0024296056848854049</cx:pt>
          <cx:pt idx="1043">-0.0034279908218848251</cx:pt>
          <cx:pt idx="1044">-0.0005681118016251475</cx:pt>
          <cx:pt idx="1045">-0.0002888610524938025</cx:pt>
          <cx:pt idx="1046">0.0029485255219574499</cx:pt>
          <cx:pt idx="1047">0.0066217498151247747</cx:pt>
          <cx:pt idx="1048">0.00040311320640608751</cx:pt>
          <cx:pt idx="1049">-0.0050596808686493248</cx:pt>
          <cx:pt idx="1050">-0.0020710075978665875</cx:pt>
          <cx:pt idx="1051">-0.0056510363989060253</cx:pt>
          <cx:pt idx="1052">-0.0061248577614373004</cx:pt>
          <cx:pt idx="1053">-0.0017339828831160575</cx:pt>
          <cx:pt idx="1054">0.0047650708876780749</cx:pt>
          <cx:pt idx="1055">0.0065916798917020252</cx:pt>
          <cx:pt idx="1056">0.0021254383274080376</cx:pt>
          <cx:pt idx="1057">0.0007325429649152525</cx:pt>
          <cx:pt idx="1058">-0.0015921839668190049</cx:pt>
          <cx:pt idx="1059">-0.0044387423142683499</cx:pt>
          <cx:pt idx="1060">-0.0047651083515959248</cx:pt>
          <cx:pt idx="1061">-0.0026863163020581001</cx:pt>
          <cx:pt idx="1062">-0.0011855339778683825</cx:pt>
          <cx:pt idx="1063">-0.0011920457200124425</cx:pt>
          <cx:pt idx="1064">-0.00064709611304729505</cx:pt>
          <cx:pt idx="1065">1.8126374968872174e-05</cx:pt>
          <cx:pt idx="1066">-6.2387019569545756e-05</cx:pt>
          <cx:pt idx="1067">-0.00021143398320044325</cx:pt>
          <cx:pt idx="1068">-0.00010181984499962975</cx:pt>
          <cx:pt idx="1069">-0.0009486022948670675</cx:pt>
          <cx:pt idx="1070">0.0016464257675913624</cx:pt>
          <cx:pt idx="1071">0.0036912138923297748</cx:pt>
          <cx:pt idx="1072">0.0046057196271417997</cx:pt>
          <cx:pt idx="1073">0.0023340298973930649</cx:pt>
          <cx:pt idx="1074">0.0028895799835768252</cx:pt>
          <cx:pt idx="1075">-0.0015629865590950924</cx:pt>
          <cx:pt idx="1076">-0.0045179663913676752</cx:pt>
          <cx:pt idx="1077">-0.0077971286794214249</cx:pt>
          <cx:pt idx="1078">-0.0049338944814381249</cx:pt>
          <cx:pt idx="1079">-0.0055886223882740749</cx:pt>
          <cx:pt idx="1080">-0.0044742581666023752</cx:pt>
          <cx:pt idx="1081">0.0059506144090163502</cx:pt>
          <cx:pt idx="1082">0.011000322306850925</cx:pt>
          <cx:pt idx="1083">0.0074133019903933001</cx:pt>
        </cx:lvl>
      </cx:numDim>
    </cx:data>
    <cx:data id="23">
      <cx:numDim type="val">
        <cx:f>Sheet2!$X$1:$X$1084</cx:f>
        <cx:lvl ptCount="1084" formatCode="G/通用格式">
          <cx:pt idx="0">0.00020498632141611201</cx:pt>
          <cx:pt idx="1">0.0010632102706931599</cx:pt>
          <cx:pt idx="2">0.00051323203743741804</cx:pt>
          <cx:pt idx="3">-0.00041162165905515402</cx:pt>
          <cx:pt idx="4">-0.00054366114037378798</cx:pt>
          <cx:pt idx="5">-0.000857931307821007</cx:pt>
          <cx:pt idx="6">0.000189603078987737</cx:pt>
          <cx:pt idx="7">0.00036915310257747602</cx:pt>
          <cx:pt idx="8">6.9658536167212695e-05</cx:pt>
          <cx:pt idx="9">0.00045600388317918502</cx:pt>
          <cx:pt idx="10">-0.00030433571982197203</cx:pt>
          <cx:pt idx="11">-0.00040367879091630601</cx:pt>
          <cx:pt idx="12">-0.00058342984263513799</cx:pt>
          <cx:pt idx="13">0.00012162366591130599</cx:pt>
          <cx:pt idx="14">0.00016045799170234901</cx:pt>
          <cx:pt idx="15">-0.000102119436523437</cx:pt>
          <cx:pt idx="16">-0.00052271245735082295</cx:pt>
          <cx:pt idx="17">0.00024238684054855099</cx:pt>
          <cx:pt idx="18">-0.00019943940609445099</cx:pt>
          <cx:pt idx="19">0.00033582816281637002</cx:pt>
          <cx:pt idx="20">-0.00137020637565717</cx:pt>
          <cx:pt idx="21">-0.00047974503561887998</cx:pt>
          <cx:pt idx="22">-0.00062661879270250098</cx:pt>
          <cx:pt idx="23">0.00020226670741108901</cx:pt>
          <cx:pt idx="24">-0.00072208608927593098</cx:pt>
          <cx:pt idx="25">-0.000142352395897631</cx:pt>
          <cx:pt idx="26">0.00040413093530635498</cx:pt>
          <cx:pt idx="27">0.00020438868446400201</cx:pt>
          <cx:pt idx="28">0.000216456484954585</cx:pt>
          <cx:pt idx="29">-0.00082047093614387803</cx:pt>
          <cx:pt idx="30">-1.6851904415369499e-05</cx:pt>
          <cx:pt idx="31">0.00030716973190720502</cx:pt>
          <cx:pt idx="32">-6.7056681261708099e-06</cx:pt>
          <cx:pt idx="33">0.000212319282154971</cx:pt>
          <cx:pt idx="34">-0.0066644569888586903</cx:pt>
          <cx:pt idx="35">-0.0136130084291667</cx:pt>
          <cx:pt idx="36">-0.0110825868954487</cx:pt>
          <cx:pt idx="37">-0.0039342217127740498</cx:pt>
          <cx:pt idx="38">-0.0016839126174873599</cx:pt>
          <cx:pt idx="39">-0.00082037291590669802</cx:pt>
          <cx:pt idx="40">-0.0074822286488693398</cx:pt>
          <cx:pt idx="41">-0.0058048696091307804</cx:pt>
          <cx:pt idx="42">-0.0012285522070425599</cx:pt>
          <cx:pt idx="43">-0.0076525916441353998</cx:pt>
          <cx:pt idx="44">-0.0073020388457984498</cx:pt>
          <cx:pt idx="45">-0.0048608660688286799</cx:pt>
          <cx:pt idx="46">-0.0040205519613092898</cx:pt>
          <cx:pt idx="47">-0.0043363982875771001</cx:pt>
          <cx:pt idx="48">-0.00291472489717456</cx:pt>
          <cx:pt idx="49">-0.00061854257316972504</cx:pt>
          <cx:pt idx="50">-0.00276733340052114</cx:pt>
          <cx:pt idx="51">-0.00071853457307519597</cx:pt>
          <cx:pt idx="52">0.00035890529663346201</cx:pt>
          <cx:pt idx="53">0.00061030890589803199</cx:pt>
          <cx:pt idx="54">-0.00020029694020560601</cx:pt>
          <cx:pt idx="55">-0.00064928502191915702</cx:pt>
          <cx:pt idx="56">-0.00047076208866902699</cx:pt>
          <cx:pt idx="57">-0.0004679743130147</cx:pt>
          <cx:pt idx="58">5.47324824509313e-05</cx:pt>
          <cx:pt idx="59">0.00021422187592726199</cx:pt>
          <cx:pt idx="60">0.00056307651371433</cx:pt>
          <cx:pt idx="61">-0.000220585131184816</cx:pt>
          <cx:pt idx="62">-0.0051119921633015503</cx:pt>
          <cx:pt idx="63">-0.0193684755298805</cx:pt>
          <cx:pt idx="64">-0.021917639329934499</cx:pt>
          <cx:pt idx="65">-0.012807522638528</cx:pt>
          <cx:pt idx="66">-0.019650070395117101</cx:pt>
          <cx:pt idx="67">-0.020369933525735798</cx:pt>
          <cx:pt idx="68">-0.034344767727934197</cx:pt>
          <cx:pt idx="69">-0.032411985065152797</cx:pt>
          <cx:pt idx="70">-0.0227604655192729</cx:pt>
          <cx:pt idx="71">-0.031077647324577101</cx:pt>
          <cx:pt idx="72">-0.0286048387140913</cx:pt>
          <cx:pt idx="73">-0.0120506186456257</cx:pt>
          <cx:pt idx="74">-0.020046918036615</cx:pt>
          <cx:pt idx="75">-0.0119945751170737</cx:pt>
          <cx:pt idx="76">-0.0062192241056002601</cx:pt>
          <cx:pt idx="77">-0.0040520458626108298</cx:pt>
          <cx:pt idx="78">-0.00344270518048691</cx:pt>
          <cx:pt idx="79">-0.0021214334494823999</cx:pt>
          <cx:pt idx="80">-0.00042360718244352399</cx:pt>
          <cx:pt idx="81">0.00042347883843713903</cx:pt>
          <cx:pt idx="82">-0.00014167045656489301</cx:pt>
          <cx:pt idx="83">-0.00071253346807765498</cx:pt>
          <cx:pt idx="84">0.00078482092348279402</cx:pt>
          <cx:pt idx="85">8.4083622356086304e-05</cx:pt>
          <cx:pt idx="86">0.00015248067554474</cx:pt>
          <cx:pt idx="87">-0.00076761270199202504</cx:pt>
          <cx:pt idx="88">-0.0034107376591005702</cx:pt>
          <cx:pt idx="89">-0.0029002630989876398</cx:pt>
          <cx:pt idx="90">-0.013778802266190601</cx:pt>
          <cx:pt idx="91">-0.0263198221404938</cx:pt>
          <cx:pt idx="92">-0.043083163209808102</cx:pt>
          <cx:pt idx="93">-0.048505350143272202</cx:pt>
          <cx:pt idx="94">-0.043442590249585002</cx:pt>
          <cx:pt idx="95">-0.048750059506402502</cx:pt>
          <cx:pt idx="96">-0.083056653076381798</cx:pt>
          <cx:pt idx="97">-0.112394527905852</cx:pt>
          <cx:pt idx="98">-0.0978337119172355</cx:pt>
          <cx:pt idx="99">-0.10207357019537</cx:pt>
          <cx:pt idx="100">-0.042395670463270002</cx:pt>
          <cx:pt idx="101">-0.013229653804130201</cx:pt>
          <cx:pt idx="102">-0.037793103280342098</cx:pt>
          <cx:pt idx="103">-0.035373425853023603</cx:pt>
          <cx:pt idx="104">-0.028623463145258401</cx:pt>
          <cx:pt idx="105">-0.0097776245717827795</cx:pt>
          <cx:pt idx="106">-4.9746593448359601e-05</cx:pt>
          <cx:pt idx="107">0.0012935766495782901</cx:pt>
          <cx:pt idx="108">0.00054731122211383902</cx:pt>
          <cx:pt idx="109">0.0003384709470798</cx:pt>
          <cx:pt idx="110">-0.00049989090593079697</cx:pt>
          <cx:pt idx="111">0.000233428846069448</cx:pt>
          <cx:pt idx="112">-0.00032452176838505597</cx:pt>
          <cx:pt idx="113">0.0013052991457195499</cx:pt>
          <cx:pt idx="114">-9.0376697628677594e-05</cx:pt>
          <cx:pt idx="115">-0.00031201960249980902</cx:pt>
          <cx:pt idx="116">-0.0017406088583433699</cx:pt>
          <cx:pt idx="117">-0.0212604533715328</cx:pt>
          <cx:pt idx="118">-0.036830029331662503</cx:pt>
          <cx:pt idx="119">-0.042178053559328701</cx:pt>
          <cx:pt idx="120">-0.063240416005088104</cx:pt>
          <cx:pt idx="121">-0.066646709950486605</cx:pt>
          <cx:pt idx="122">-0.060958008349062301</cx:pt>
          <cx:pt idx="123">-0.027798485884967299</cx:pt>
          <cx:pt idx="124">-0.016189167054479502</cx:pt>
          <cx:pt idx="125">-0.039262947639459103</cx:pt>
          <cx:pt idx="126">-0.067819515590684998</cx:pt>
          <cx:pt idx="127">-0.033608001315837098</cx:pt>
          <cx:pt idx="128">-0.0080731154640721805</cx:pt>
          <cx:pt idx="129">-0.017246779606239101</cx:pt>
          <cx:pt idx="130">0.00126633188955621</cx:pt>
          <cx:pt idx="131">0.0165599035989356</cx:pt>
          <cx:pt idx="132">0.0234307919408373</cx:pt>
          <cx:pt idx="133">0.020009304001387899</cx:pt>
          <cx:pt idx="134">0.034105283262220003</cx:pt>
          <cx:pt idx="135">0.027346446023955098</cx:pt>
          <cx:pt idx="136">0.0180113483469963</cx:pt>
          <cx:pt idx="137">0.0064665478593540996</cx:pt>
          <cx:pt idx="138">-0.0020795927986650901</cx:pt>
          <cx:pt idx="139">-0.00060841147121690697</cx:pt>
          <cx:pt idx="140">-0.00035701998358352401</cx:pt>
          <cx:pt idx="141">-0.00041365488105771898</cx:pt>
          <cx:pt idx="142">9.4345461550660896e-05</cx:pt>
          <cx:pt idx="143">-0.0024277084054139999</cx:pt>
          <cx:pt idx="144">-0.0219451889990286</cx:pt>
          <cx:pt idx="145">-0.0288516247978216</cx:pt>
          <cx:pt idx="146">-0.040928331706543301</cx:pt>
          <cx:pt idx="147">-0.051306883683755501</cx:pt>
          <cx:pt idx="148">0.0051759236711982201</cx:pt>
          <cx:pt idx="149">0.0062319220853882702</cx:pt>
          <cx:pt idx="150">-0.028048810326281499</cx:pt>
          <cx:pt idx="151">-0.050592424318056002</cx:pt>
          <cx:pt idx="152">-0.025442104185799199</cx:pt>
          <cx:pt idx="153">-0.055658023281067698</cx:pt>
          <cx:pt idx="154">-0.084502143133144997</cx:pt>
          <cx:pt idx="155">-0.0301458478768496</cx:pt>
          <cx:pt idx="156">-0.040306845625356302</cx:pt>
          <cx:pt idx="157">-0.00703583543338227</cx:pt>
          <cx:pt idx="158">0.014169977545667499</cx:pt>
          <cx:pt idx="159">-0.0138095311091407</cx:pt>
          <cx:pt idx="160">-0.024894541075144098</cx:pt>
          <cx:pt idx="161">-0.0056575092645844097</cx:pt>
          <cx:pt idx="162">0.0235559790735477</cx:pt>
          <cx:pt idx="163">0.027798511842137</cx:pt>
          <cx:pt idx="164">0.00899319964127363</cx:pt>
          <cx:pt idx="165">-0.0049857057412753996</cx:pt>
          <cx:pt idx="166">-0.0010892438991601399</cx:pt>
          <cx:pt idx="167">-0.00012324390613495799</cx:pt>
          <cx:pt idx="168">0.00021369816452096501</cx:pt>
          <cx:pt idx="169">-0.00016625016289568601</cx:pt>
          <cx:pt idx="170">0.0041819342556006899</cx:pt>
          <cx:pt idx="171">0.011240670385919201</cx:pt>
          <cx:pt idx="172">0.00317443777505028</cx:pt>
          <cx:pt idx="173">0.00671291540155177</cx:pt>
          <cx:pt idx="174">-0.0051927478130967299</cx:pt>
          <cx:pt idx="175">-0.0019569677589899798</cx:pt>
          <cx:pt idx="176">0.041201378815885002</cx:pt>
          <cx:pt idx="177">-0.0205666892949555</cx:pt>
          <cx:pt idx="178">-0.0800487535330862</cx:pt>
          <cx:pt idx="179">-0.093818565601165402</cx:pt>
          <cx:pt idx="180">-0.035079257779738998</cx:pt>
          <cx:pt idx="181">-0.0376227011503582</cx:pt>
          <cx:pt idx="182">-0.071727163749922301</cx:pt>
          <cx:pt idx="183">-0.023604540428857498</cx:pt>
          <cx:pt idx="184">0.050905777599849898</cx:pt>
          <cx:pt idx="185">0.033064346216745297</cx:pt>
          <cx:pt idx="186">-0.0020182438704480299</cx:pt>
          <cx:pt idx="187">-0.055208451501038001</cx:pt>
          <cx:pt idx="188">-0.088280979493917</cx:pt>
          <cx:pt idx="189">-0.0108952359205572</cx:pt>
          <cx:pt idx="190">0.0085459331649002292</cx:pt>
          <cx:pt idx="191">0.038633860001496101</cx:pt>
          <cx:pt idx="192">0.0043348697674645198</cx:pt>
          <cx:pt idx="193">-0.0052042022459201</cx:pt>
          <cx:pt idx="194">-0.000431953438590794</cx:pt>
          <cx:pt idx="195">-0.00033171949501421399</cx:pt>
          <cx:pt idx="196">0.00097635442718421196</cx:pt>
          <cx:pt idx="197">-0.00071037039461245804</cx:pt>
          <cx:pt idx="198">0.0150868840947633</cx:pt>
          <cx:pt idx="199">0.0096549362380401755</cx:pt>
          <cx:pt idx="200">-0.0015906026556274874</cx:pt>
          <cx:pt idx="201">-0.0018878345780636099</cx:pt>
          <cx:pt idx="202">0.018628358597176375</cx:pt>
          <cx:pt idx="203">0.0147015624550061</cx:pt>
          <cx:pt idx="204">0.0086371538349103247</cx:pt>
          <cx:pt idx="205">0.0075244914711713254</cx:pt>
          <cx:pt idx="206">-0.01555026868025905</cx:pt>
          <cx:pt idx="207">-0.023353267637845825</cx:pt>
          <cx:pt idx="208">-0.019787121783330527</cx:pt>
          <cx:pt idx="209">-0.022968664742454126</cx:pt>
          <cx:pt idx="210">-0.0075984847898665246</cx:pt>
          <cx:pt idx="211">0.011934331459448401</cx:pt>
          <cx:pt idx="212">0.0099511355318153</cx:pt>
          <cx:pt idx="213">0.031361277908867752</cx:pt>
          <cx:pt idx="214">0.011753881336688849</cx:pt>
          <cx:pt idx="215">0.00015176733499338549</cx:pt>
          <cx:pt idx="216">-0.012107107493359574</cx:pt>
          <cx:pt idx="217">-0.00021972918487403925</cx:pt>
          <cx:pt idx="218">0.0089467392081629508</cx:pt>
          <cx:pt idx="219">0.010697705576753074</cx:pt>
          <cx:pt idx="220">0.00140073303344944</cx:pt>
          <cx:pt idx="221">0.0011669656092348425</cx:pt>
          <cx:pt idx="222">0.00023142221011882724</cx:pt>
          <cx:pt idx="223">-5.2405199570740498e-05</cx:pt>
          <cx:pt idx="224">-0.00056585560659673246</cx:pt>
          <cx:pt idx="225">0.00015922750453129276</cx:pt>
          <cx:pt idx="226">0.0061756939599925753</cx:pt>
          <cx:pt idx="227">0.0095165189937724999</cx:pt>
          <cx:pt idx="228">-0.00415369485576825</cx:pt>
          <cx:pt idx="229">0.013929390012108476</cx:pt>
          <cx:pt idx="230">0.010535839423000576</cx:pt>
          <cx:pt idx="231">0.0081084666580592494</cx:pt>
          <cx:pt idx="232">0.031683803757868251</cx:pt>
          <cx:pt idx="233">0.0196395092048719</cx:pt>
          <cx:pt idx="234">0.0146910694625396</cx:pt>
          <cx:pt idx="235">0.0020978412360147798</cx:pt>
          <cx:pt idx="236">-0.0018946682358757625</cx:pt>
          <cx:pt idx="237">-0.015626827572403974</cx:pt>
          <cx:pt idx="238">-0.001431610953952205</cx:pt>
          <cx:pt idx="239">0.036103080481463247</cx:pt>
          <cx:pt idx="240">0.035202049082124251</cx:pt>
          <cx:pt idx="241">0.019112433323926651</cx:pt>
          <cx:pt idx="242">-0.0040668392731715748</cx:pt>
          <cx:pt idx="243">-0.0390471570337265</cx:pt>
          <cx:pt idx="244">-0.012656904135244475</cx:pt>
          <cx:pt idx="245">-2.03543961711268e-06</cx:pt>
          <cx:pt idx="246">0.0023945209411935374</cx:pt>
          <cx:pt idx="247">0.0046987042950003754</cx:pt>
          <cx:pt idx="248">-0.0017980887639839824</cx:pt>
          <cx:pt idx="249">-0.004051111431171925</cx:pt>
          <cx:pt idx="250">-0.0018522381993299399</cx:pt>
          <cx:pt idx="251">-1.28696192140128e-05</cx:pt>
          <cx:pt idx="252">8.7839505686856007e-05</cx:pt>
          <cx:pt idx="253">0.0003783964294302975</cx:pt>
          <cx:pt idx="254">0.0046562094508217503</cx:pt>
          <cx:pt idx="255">0.0094899659196785759</cx:pt>
          <cx:pt idx="256">0.0078926754256472744</cx:pt>
          <cx:pt idx="257">0.00361480981160205</cx:pt>
          <cx:pt idx="258">0.00045216380773277747</cx:pt>
          <cx:pt idx="259">-0.0023888152275312975</cx:pt>
          <cx:pt idx="260">0.018514130584752899</cx:pt>
          <cx:pt idx="261">0.0091091606762866758</cx:pt>
          <cx:pt idx="262">0.0067444216481673249</cx:pt>
          <cx:pt idx="263">0.0026376388344473501</cx:pt>
          <cx:pt idx="264">0.015397938796632475</cx:pt>
          <cx:pt idx="265">-0.0228474396275757</cx:pt>
          <cx:pt idx="266">-0.0033781272798108501</cx:pt>
          <cx:pt idx="267">0.024756640263821451</cx:pt>
          <cx:pt idx="268">0.020354935156950651</cx:pt>
          <cx:pt idx="269">0.0090462026206955242</cx:pt>
          <cx:pt idx="270">-0.014758811200943226</cx:pt>
          <cx:pt idx="271">-0.031568758242069499</cx:pt>
          <cx:pt idx="272">-0.0140180163894546</cx:pt>
          <cx:pt idx="273">0.0096439364665221756</cx:pt>
          <cx:pt idx="274">0.00434312105858135</cx:pt>
          <cx:pt idx="275">-0.0012445457968396751</cx:pt>
          <cx:pt idx="276">-0.0082990872182228496</cx:pt>
          <cx:pt idx="277">-0.0046243032577143002</cx:pt>
          <cx:pt idx="278">-0.0014593702748965274</cx:pt>
          <cx:pt idx="279">-6.8163862828327494e-05</cx:pt>
          <cx:pt idx="280">5.5013654010344751e-05</cx:pt>
          <cx:pt idx="281">0.00089071481205231246</cx:pt>
          <cx:pt idx="282">0.0056117986964910752</cx:pt>
          <cx:pt idx="283">0.0043205158214046253</cx:pt>
          <cx:pt idx="284">0.0061454087543201252</cx:pt>
          <cx:pt idx="285">-0.0066442835182874251</cx:pt>
          <cx:pt idx="286">-0.010092391508262525</cx:pt>
          <cx:pt idx="287">-0.0040607044934754003</cx:pt>
          <cx:pt idx="288">0.018975620892604773</cx:pt>
          <cx:pt idx="289">0.024864625845888048</cx:pt>
          <cx:pt idx="290">-0.00087092565251767004</cx:pt>
          <cx:pt idx="291">0.011695491919298674</cx:pt>
          <cx:pt idx="292">0.0035105477000483749</cx:pt>
          <cx:pt idx="293">-0.011486459799028126</cx:pt>
          <cx:pt idx="294">0.0094877418494738758</cx:pt>
          <cx:pt idx="295">0.024625217931670901</cx:pt>
          <cx:pt idx="296">0.022378486600072574</cx:pt>
          <cx:pt idx="297">4.9019019128630997e-05</cx:pt>
          <cx:pt idx="298">-0.010036629190543225</cx:pt>
          <cx:pt idx="299">-0.058592276628257403</cx:pt>
          <cx:pt idx="300">-0.033949022192224503</cx:pt>
          <cx:pt idx="301">0.022747075299644402</cx:pt>
          <cx:pt idx="302">0.0178334240497432</cx:pt>
          <cx:pt idx="303">-0.050806888933875999</cx:pt>
          <cx:pt idx="304">-0.060604574277306901</cx:pt>
          <cx:pt idx="305">-0.0185521050361101</cx:pt>
          <cx:pt idx="306">-0.0133872904569122</cx:pt>
          <cx:pt idx="307">-0.00028505434282231798</cx:pt>
          <cx:pt idx="308">5.8202624380540397e-05</cx:pt>
          <cx:pt idx="309">0.0038114871391421402</cx:pt>
          <cx:pt idx="310">0.0252832241682657</cx:pt>
          <cx:pt idx="311">0.029097720049419799</cx:pt>
          <cx:pt idx="312">0.0040089113860675698</cx:pt>
          <cx:pt idx="313">-0.0077095817875565903</cx:pt>
          <cx:pt idx="314">-0.00541786888663585</cx:pt>
          <cx:pt idx="315">0.0135652084550594</cx:pt>
          <cx:pt idx="316">0.080747319576652807</cx:pt>
          <cx:pt idx="317">0.092674407673547093</cx:pt>
          <cx:pt idx="318">0.091940318430656198</cx:pt>
          <cx:pt idx="319">0.076386937605938607</cx:pt>
          <cx:pt idx="320">0.033028195256210202</cx:pt>
          <cx:pt idx="321">-0.044023820603562899</cx:pt>
          <cx:pt idx="322">-0.050897950554474901</cx:pt>
          <cx:pt idx="323">0.0554492583032982</cx:pt>
          <cx:pt idx="324">0.095753008391602695</cx:pt>
          <cx:pt idx="325">0.0836631141551369</cx:pt>
          <cx:pt idx="326">-0.041711704208350603</cx:pt>
          <cx:pt idx="327">-0.068171980191099796</cx:pt>
          <cx:pt idx="328">0.0049626400279887102</cx:pt>
          <cx:pt idx="329">0.0141901298130935</cx:pt>
          <cx:pt idx="330">-0.0070194085378085403</cx:pt>
          <cx:pt idx="331">-0.071458114267833106</cx:pt>
          <cx:pt idx="332">-0.090060113825682395</cx:pt>
          <cx:pt idx="333">-0.026181126453576099</cx:pt>
          <cx:pt idx="334">-0.0093702057412092497</cx:pt>
          <cx:pt idx="335">-0.00070242036572978905</cx:pt>
          <cx:pt idx="336">0.00050746075686627804</cx:pt>
          <cx:pt idx="337">0.0034896026674185198</cx:pt>
          <cx:pt idx="338">0.016586910599718899</cx:pt>
          <cx:pt idx="339">0.029452136978584099</cx:pt>
          <cx:pt idx="340">0.0056943784321676497</cx:pt>
          <cx:pt idx="341">-0.017572333414673999</cx:pt>
          <cx:pt idx="342">-0.061592905061111002</cx:pt>
          <cx:pt idx="343">-0.024692695104772702</cx:pt>
          <cx:pt idx="344">0.071969284376280807</cx:pt>
          <cx:pt idx="345">0.020822081920871802</cx:pt>
          <cx:pt idx="346">0.050106020153705799</cx:pt>
          <cx:pt idx="347">0.063108631533556003</cx:pt>
          <cx:pt idx="348">0.036381823466715903</cx:pt>
          <cx:pt idx="349">-0.087478139589207096</cx:pt>
          <cx:pt idx="350">-0.095879587177271602</cx:pt>
          <cx:pt idx="351">0.038818335463837499</cx:pt>
          <cx:pt idx="352">0.15835488127945899</cx:pt>
          <cx:pt idx="353">0.039441141555812603</cx:pt>
          <cx:pt idx="354">0.040767029276979699</cx:pt>
          <cx:pt idx="355">-0.074229968268411703</cx:pt>
          <cx:pt idx="356">-0.0051305614298450403</cx:pt>
          <cx:pt idx="357">-0.0455538430546472</cx:pt>
          <cx:pt idx="358">-0.011733657622950099</cx:pt>
          <cx:pt idx="359">-0.075424469235238795</cx:pt>
          <cx:pt idx="360">-0.075263694500511999</cx:pt>
          <cx:pt idx="361">-0.019159222348269601</cx:pt>
          <cx:pt idx="362">-0.0022580084243025399</cx:pt>
          <cx:pt idx="363">0.00064909814572589898</cx:pt>
          <cx:pt idx="364">-9.6439436252841295e-05</cx:pt>
          <cx:pt idx="365">0.00023913014828647199</cx:pt>
          <cx:pt idx="366">0.010165417805692399</cx:pt>
          <cx:pt idx="367">0.014224500703831701</cx:pt>
          <cx:pt idx="368">0.036432153330462798</cx:pt>
          <cx:pt idx="369">0.026964445775181999</cx:pt>
          <cx:pt idx="370">-0.028956053816315101</cx:pt>
          <cx:pt idx="371">-0.00216667177854962</cx:pt>
          <cx:pt idx="372">0.0073517805780546402</cx:pt>
          <cx:pt idx="373">-0.0110140386919343</cx:pt>
          <cx:pt idx="374">0.0822737093822975</cx:pt>
          <cx:pt idx="375">-0.0058612663450808402</cx:pt>
          <cx:pt idx="376">-0.085643335350731001</cx:pt>
          <cx:pt idx="377">-0.19299413372128801</cx:pt>
          <cx:pt idx="378">-0.193037486428179</cx:pt>
          <cx:pt idx="379">-0.042423676912616302</cx:pt>
          <cx:pt idx="380">0.11781734189986599</cx:pt>
          <cx:pt idx="381">0.0743556205682077</cx:pt>
          <cx:pt idx="382">-0.016357938926716501</cx:pt>
          <cx:pt idx="383">-0.095855459354290198</cx:pt>
          <cx:pt idx="384">-0.023153076504198199</cx:pt>
          <cx:pt idx="385">0.023539949935707401</cx:pt>
          <cx:pt idx="386">0.0139677587997665</cx:pt>
          <cx:pt idx="387">-0.073237247960640794</cx:pt>
          <cx:pt idx="388">-0.064908860308014404</cx:pt>
          <cx:pt idx="389">-0.011353755782312</cx:pt>
          <cx:pt idx="390">-0.0036644054752626698</cx:pt>
          <cx:pt idx="391">-0.0015448101062509999</cx:pt>
          <cx:pt idx="392">-0.00032534539190740599</cx:pt>
          <cx:pt idx="393">0.00020768573996399</cx:pt>
          <cx:pt idx="394">0.0042260459722057398</cx:pt>
          <cx:pt idx="395">0.0064317153787273196</cx:pt>
          <cx:pt idx="396">0.017256186069801099</cx:pt>
          <cx:pt idx="397">0.0339120922976964</cx:pt>
          <cx:pt idx="398">-0.040385112518635399</cx:pt>
          <cx:pt idx="399">0.013602345179616599</cx:pt>
          <cx:pt idx="400">0.010621128512619</cx:pt>
          <cx:pt idx="401">0.049458054627632503</cx:pt>
          <cx:pt idx="402">0.082356576538116899</cx:pt>
          <cx:pt idx="403">-0.0062514562153134301</cx:pt>
          <cx:pt idx="404">-0.070098022658119902</cx:pt>
          <cx:pt idx="405">-0.166471019954715</cx:pt>
          <cx:pt idx="406">-0.16280336536694401</cx:pt>
          <cx:pt idx="407">-0.058377632330282897</cx:pt>
          <cx:pt idx="408">0.097713532060122801</cx:pt>
          <cx:pt idx="409">0.101357600639081</cx:pt>
          <cx:pt idx="410">0.017908902896587899</cx:pt>
          <cx:pt idx="411">0.0339092903906415</cx:pt>
          <cx:pt idx="412">0.0231111987682504</cx:pt>
          <cx:pt idx="413">-0.0040965082892033501</cx:pt>
          <cx:pt idx="414">0.0054884465182911402</cx:pt>
          <cx:pt idx="415">-0.0049198338326639102</cx:pt>
          <cx:pt idx="416">-0.0417351604951961</cx:pt>
          <cx:pt idx="417">-0.017457962336643498</cx:pt>
          <cx:pt idx="418">-0.0060249553494016901</cx:pt>
          <cx:pt idx="419">-3.5229885426552299e-05</cx:pt>
          <cx:pt idx="420">0.00032641459904037798</cx:pt>
          <cx:pt idx="421">-0.00094585192686043296</cx:pt>
          <cx:pt idx="422">0.00145933969958935</cx:pt>
          <cx:pt idx="423">0.0216940811150119</cx:pt>
          <cx:pt idx="424">0.020802232739310401</cx:pt>
          <cx:pt idx="425">-0.012956426440477301</cx:pt>
          <cx:pt idx="426">-0.036344521444612199</cx:pt>
          <cx:pt idx="427">0.00022935104630837901</cx:pt>
          <cx:pt idx="428">-0.019076086730308601</cx:pt>
          <cx:pt idx="429">0.0074976060819705696</cx:pt>
          <cx:pt idx="430">0.073352319047069098</cx:pt>
          <cx:pt idx="431">-0.034765196247911898</cx:pt>
          <cx:pt idx="432">-0.155079693899314</cx:pt>
          <cx:pt idx="433">-0.142660341617321</cx:pt>
          <cx:pt idx="434">-0.14901528507221001</cx:pt>
          <cx:pt idx="435">-0.011320496729256</cx:pt>
          <cx:pt idx="436">0.052952967507461701</cx:pt>
          <cx:pt idx="437">0.19701106242993299</cx:pt>
          <cx:pt idx="438">0.0169351382331</cx:pt>
          <cx:pt idx="439">0.060685977967553498</cx:pt>
          <cx:pt idx="440">0.042950220275390603</cx:pt>
          <cx:pt idx="441">0.046814281485704101</cx:pt>
          <cx:pt idx="442">0.052541084391029003</cx:pt>
          <cx:pt idx="443">-0.00081770485512817101</cx:pt>
          <cx:pt idx="444">-0.069231378949620004</cx:pt>
          <cx:pt idx="445">-0.058451250683636498</cx:pt>
          <cx:pt idx="446">-0.018545852500811599</cx:pt>
          <cx:pt idx="447">-0.0083517601777416007</cx:pt>
          <cx:pt idx="448">-0.00040372331510087398</cx:pt>
          <cx:pt idx="449">0.000185310155680647</cx:pt>
          <cx:pt idx="450">-0.00048075681421748102</cx:pt>
          <cx:pt idx="451">-0.0049204896633399499</cx:pt>
          <cx:pt idx="452">0.014997025162011899</cx:pt>
          <cx:pt idx="453">-0.029495914633230601</cx:pt>
          <cx:pt idx="454">0.045786230726053902</cx:pt>
          <cx:pt idx="455">0.085439114403196598</cx:pt>
          <cx:pt idx="456">0.082945875948139805</cx:pt>
          <cx:pt idx="457">-0.0093679409097932095</cx:pt>
          <cx:pt idx="458">-0.0271782093008976</cx:pt>
          <cx:pt idx="459">-0.031938400032176802</cx:pt>
          <cx:pt idx="460">-0.025497700590462299</cx:pt>
          <cx:pt idx="461">-0.117451637480257</cx:pt>
          <cx:pt idx="462">-0.102315081790185</cx:pt>
          <cx:pt idx="463">0.14426117322618201</cx:pt>
          <cx:pt idx="464">0.13709448993283499</cx:pt>
          <cx:pt idx="465">0.22178268782139199</cx:pt>
          <cx:pt idx="466">0.072583457238237906</cx:pt>
          <cx:pt idx="467">0.015271893774333099</cx:pt>
          <cx:pt idx="468">0.048992673800621098</cx:pt>
          <cx:pt idx="469">0.032143998664296701</cx:pt>
          <cx:pt idx="470">0.0142519989898343</cx:pt>
          <cx:pt idx="471">0.034100084115111298</cx:pt>
          <cx:pt idx="472">-0.030896581969341402</cx:pt>
          <cx:pt idx="473">-0.051701068368421997</cx:pt>
          <cx:pt idx="474">-0.020485308696153899</cx:pt>
          <cx:pt idx="475">-0.0010528406357413599</cx:pt>
          <cx:pt idx="476">0.00075796608597780799</cx:pt>
          <cx:pt idx="477">-0.00020457180622014101</cx:pt>
          <cx:pt idx="478">-0.0069080850741602001</cx:pt>
          <cx:pt idx="479">-0.032968518884135198</cx:pt>
          <cx:pt idx="480">-0.0268521087599023</cx:pt>
          <cx:pt idx="481">-0.040144257338282897</cx:pt>
          <cx:pt idx="482">0.015764101323863699</cx:pt>
          <cx:pt idx="483">0.043213335615089797</cx:pt>
          <cx:pt idx="484">0.058237292307722101</cx:pt>
          <cx:pt idx="485">0.0411495918104237</cx:pt>
          <cx:pt idx="486">0.043914420933940199</cx:pt>
          <cx:pt idx="487">-0.028170284733700798</cx:pt>
          <cx:pt idx="488">-0.090860567064461495</cx:pt>
          <cx:pt idx="489">-0.176878301435654</cx:pt>
          <cx:pt idx="490">-0.076881602054401602</cx:pt>
          <cx:pt idx="491">0.158321702823048</cx:pt>
          <cx:pt idx="492">0.19253691929851099</cx:pt>
          <cx:pt idx="493">0.17014826389188401</cx:pt>
          <cx:pt idx="494">0.049713209858615298</cx:pt>
          <cx:pt idx="495">-0.047711937211011198</cx:pt>
          <cx:pt idx="496">0.0096106319081965402</cx:pt>
          <cx:pt idx="497">-0.0045915618125629198</cx:pt>
          <cx:pt idx="498">0.057877830544483103</cx:pt>
          <cx:pt idx="499">0.0074452507585767696</cx:pt>
          <cx:pt idx="500">-0.029571017102499202</cx:pt>
          <cx:pt idx="501">-0.041967874957910503</cx:pt>
          <cx:pt idx="502">-0.0111531269744541</cx:pt>
          <cx:pt idx="503">-0.0021701482267401902</cx:pt>
          <cx:pt idx="504">0.000407654053605218</cx:pt>
          <cx:pt idx="505">-0.000102355205727802</cx:pt>
          <cx:pt idx="506">-0.0083877038421834894</cx:pt>
          <cx:pt idx="507">-0.027671097090922098</cx:pt>
          <cx:pt idx="508">-0.036925809506091298</cx:pt>
          <cx:pt idx="509">-0.022915816308791099</cx:pt>
          <cx:pt idx="510">0.00045135641228556998</cx:pt>
          <cx:pt idx="511">0.036939424570882201</cx:pt>
          <cx:pt idx="512">0.020168776718596199</cx:pt>
          <cx:pt idx="513">-0.016440419070860999</cx:pt>
          <cx:pt idx="514">-0.0295746770224951</cx:pt>
          <cx:pt idx="515">-0.094633470626098795</cx:pt>
          <cx:pt idx="516">-0.22505115990288899</cx:pt>
          <cx:pt idx="517">-0.20369822185994099</cx:pt>
          <cx:pt idx="518">0.0213918939364003</cx:pt>
          <cx:pt idx="519">0.12730776482360601</cx:pt>
          <cx:pt idx="520">0.10960192022302701</cx:pt>
          <cx:pt idx="521">0.101791453437323</cx:pt>
          <cx:pt idx="522">-0.0175983676879626</cx:pt>
          <cx:pt idx="523">-0.056818341698629801</cx:pt>
          <cx:pt idx="524">-0.010221184551627601</cx:pt>
          <cx:pt idx="525">-0.014482545201247501</cx:pt>
          <cx:pt idx="526">0.0027902614842299201</cx:pt>
          <cx:pt idx="527">-0.058356524503922799</cx:pt>
          <cx:pt idx="528">-0.049057869619809</cx:pt>
          <cx:pt idx="529">-0.020487661490979699</cx:pt>
          <cx:pt idx="530">-0.0019304091395613301</cx:pt>
          <cx:pt idx="531">-0.00023216025829821799</cx:pt>
          <cx:pt idx="532">-0.00045400078409532998</cx:pt>
          <cx:pt idx="533">0.00060207244671490405</cx:pt>
          <cx:pt idx="534">0.00027023569231547298</cx:pt>
          <cx:pt idx="535">-0.015913491683132799</cx:pt>
          <cx:pt idx="536">-0.023451187495034199</cx:pt>
          <cx:pt idx="537">0.0024320921266809199</cx:pt>
          <cx:pt idx="538">-0.0050998385628782004</cx:pt>
          <cx:pt idx="539">0.0133570447314322</cx:pt>
          <cx:pt idx="540">0.027286284764116601</cx:pt>
          <cx:pt idx="541">0.0247954310561673</cx:pt>
          <cx:pt idx="542">-0.040863140605504999</cx:pt>
          <cx:pt idx="543">-0.128172327414878</cx:pt>
          <cx:pt idx="544">-0.25272625591572301</cx:pt>
          <cx:pt idx="545">-0.191223437415521</cx:pt>
          <cx:pt idx="546">0.094908779440443</cx:pt>
          <cx:pt idx="547">0.14265017911715999</cx:pt>
          <cx:pt idx="548">-0.024698319125170801</cx:pt>
          <cx:pt idx="549">-0.0043191429094823703</cx:pt>
          <cx:pt idx="550">-0.091219441939927606</cx:pt>
          <cx:pt idx="551">-0.052328110353955903</cx:pt>
          <cx:pt idx="552">-0.068059348583837095</cx:pt>
          <cx:pt idx="553">-0.080066394655271503</cx:pt>
          <cx:pt idx="554">-0.13136289340702301</cx:pt>
          <cx:pt idx="555">-0.093076654296738004</cx:pt>
          <cx:pt idx="556">-0.033744851014189302</cx:pt>
          <cx:pt idx="557">-0.0153847949227166</cx:pt>
          <cx:pt idx="558">-0.0036524216872418601</cx:pt>
          <cx:pt idx="559">-0.0010137055598563899</cx:pt>
          <cx:pt idx="560">-0.00063715195899951595</cx:pt>
          <cx:pt idx="561">-0.000169854428604546</cx:pt>
          <cx:pt idx="562">-0.0022115725518673099</cx:pt>
          <cx:pt idx="563">-0.024694818083130898</cx:pt>
          <cx:pt idx="564">-0.023662409364692299</cx:pt>
          <cx:pt idx="565">-0.017674345081292099</cx:pt>
          <cx:pt idx="566">-0.0350399008356942</cx:pt>
          <cx:pt idx="567">-0.043629366916459897</cx:pt>
          <cx:pt idx="568">-0.0557790100338365</cx:pt>
          <cx:pt idx="569">-0.11651881842577901</cx:pt>
          <cx:pt idx="570">-0.12900130776108501</cx:pt>
          <cx:pt idx="571">-0.16042309979545299</cx:pt>
          <cx:pt idx="572">-0.183041064047926</cx:pt>
          <cx:pt idx="573">-0.10601649097603499</cx:pt>
          <cx:pt idx="574">0.18160390762392201</cx:pt>
          <cx:pt idx="575">0.11290145114104901</cx:pt>
          <cx:pt idx="576">-0.0038665075533229698</cx:pt>
          <cx:pt idx="577">-0.0061627352113651501</cx:pt>
          <cx:pt idx="578">-0.13545642321863599</cx:pt>
          <cx:pt idx="579">-0.103715937757675</cx:pt>
          <cx:pt idx="580">-0.095444211586239003</cx:pt>
          <cx:pt idx="581">-0.10541782509683401</cx:pt>
          <cx:pt idx="582">-0.13480137981877399</cx:pt>
          <cx:pt idx="583">-0.10008337485897401</cx:pt>
          <cx:pt idx="584">-0.0149357862400327</cx:pt>
          <cx:pt idx="585">-0.00191804206367411</cx:pt>
          <cx:pt idx="586">-0.0021879819832928801</cx:pt>
          <cx:pt idx="587">-0.00075108571665245805</cx:pt>
          <cx:pt idx="588">0.00031795011229923101</cx:pt>
          <cx:pt idx="589">0.0011508681602106199</cx:pt>
          <cx:pt idx="590">-0.0027767813754252199</cx:pt>
          <cx:pt idx="591">-0.025179623908596498</cx:pt>
          <cx:pt idx="592">-0.026301349440121202</cx:pt>
          <cx:pt idx="593">-0.042506736886990498</cx:pt>
          <cx:pt idx="594">-0.079355651359700893</cx:pt>
          <cx:pt idx="595">-0.108144120968168</cx:pt>
          <cx:pt idx="596">-0.10427262168623801</cx:pt>
          <cx:pt idx="597">-0.128880627938427</cx:pt>
          <cx:pt idx="598">-0.098337708217333897</cx:pt>
          <cx:pt idx="599">-0.0886824178112251</cx:pt>
          <cx:pt idx="600">-0.053379556961657797</cx:pt>
          <cx:pt idx="601">0.098218271622536393</cx:pt>
          <cx:pt idx="602">0.15996893595429801</cx:pt>
          <cx:pt idx="603">0.031419681621768399</cx:pt>
          <cx:pt idx="604">0.033848908083933801</cx:pt>
          <cx:pt idx="605">-0.023996808884776601</cx:pt>
          <cx:pt idx="606">-0.1075807893809</cx:pt>
          <cx:pt idx="607">-0.111936289267787</cx:pt>
          <cx:pt idx="608">-0.065508211595716598</cx:pt>
          <cx:pt idx="609">-0.031760566176378298</cx:pt>
          <cx:pt idx="610">-0.102922927289572</cx:pt>
          <cx:pt idx="611">-0.066658574273984098</cx:pt>
          <cx:pt idx="612">-0.0097742822464697496</cx:pt>
          <cx:pt idx="613">-0.00329222512836679</cx:pt>
          <cx:pt idx="614">-0.0049057636775850198</cx:pt>
          <cx:pt idx="615">-0.00071059489175767405</cx:pt>
          <cx:pt idx="616">0.00043643825712144603</cx:pt>
          <cx:pt idx="617">0.000304287454700556</cx:pt>
          <cx:pt idx="618">-0.0043798762851145704</cx:pt>
          <cx:pt idx="619">-0.0208652685374957</cx:pt>
          <cx:pt idx="620">-0.039480522143948399</cx:pt>
          <cx:pt idx="621">-0.047139626979666199</cx:pt>
          <cx:pt idx="622">-0.070630165988260801</cx:pt>
          <cx:pt idx="623">-0.10074812379591699</cx:pt>
          <cx:pt idx="624">-0.068009060310557201</cx:pt>
          <cx:pt idx="625">-0.072989066210116402</cx:pt>
          <cx:pt idx="626">-0.080066042453959499</cx:pt>
          <cx:pt idx="627">-0.0921027590332687</cx:pt>
          <cx:pt idx="628">-0.020159654631760698</cx:pt>
          <cx:pt idx="629">0.132617235911234</cx:pt>
          <cx:pt idx="630">0.165610779213925</cx:pt>
          <cx:pt idx="631">0.089587167263372097</cx:pt>
          <cx:pt idx="632">0.099687784204693805</cx:pt>
          <cx:pt idx="633">0.0116748386981806</cx:pt>
          <cx:pt idx="634">-0.053028857627094701</cx:pt>
          <cx:pt idx="635">-0.0045595363669692296</cx:pt>
          <cx:pt idx="636">-0.038236132230171201</cx:pt>
          <cx:pt idx="637">-0.068547543086625196</cx:pt>
          <cx:pt idx="638">-0.078449880912397796</cx:pt>
          <cx:pt idx="639">-0.044442899144616702</cx:pt>
          <cx:pt idx="640">-0.014760158954687</cx:pt>
          <cx:pt idx="641">-0.0086083262811089099</cx:pt>
          <cx:pt idx="642">-0.00042126893676328102</cx:pt>
          <cx:pt idx="643">-0.000161591554333869</cx:pt>
          <cx:pt idx="644">-0.00062119740801472995</cx:pt>
          <cx:pt idx="645">0.00032376320811300401</cx:pt>
          <cx:pt idx="646">-0.0044503803485065599</cx:pt>
          <cx:pt idx="647">-0.0079223909393514105</cx:pt>
          <cx:pt idx="648">-0.0222155702345368</cx:pt>
          <cx:pt idx="649">-0.033764627689208598</cx:pt>
          <cx:pt idx="650">-0.045148667406434598</cx:pt>
          <cx:pt idx="651">-0.109567688780825</cx:pt>
          <cx:pt idx="652">-0.113376513027515</cx:pt>
          <cx:pt idx="653">-0.117526809314156</cx:pt>
          <cx:pt idx="654">-0.076706728614715294</cx:pt>
          <cx:pt idx="655">-0.077120140075977395</cx:pt>
          <cx:pt idx="656">0.065935028666501597</cx:pt>
          <cx:pt idx="657">0.11168883828458</cx:pt>
          <cx:pt idx="658">0.160573865971537</cx:pt>
          <cx:pt idx="659">0.113529015345012</cx:pt>
          <cx:pt idx="660">0.12699352247114301</cx:pt>
          <cx:pt idx="661">0.089829587889339105</cx:pt>
          <cx:pt idx="662">-0.0185241187298508</cx:pt>
          <cx:pt idx="663">-0.00123001573987318</cx:pt>
          <cx:pt idx="664">-0.040504338903190697</cx:pt>
          <cx:pt idx="665">-0.036965399008586801</cx:pt>
          <cx:pt idx="666">-0.072701825741775805</cx:pt>
          <cx:pt idx="667">-0.041564120348212101</cx:pt>
          <cx:pt idx="668">-0.016648885085483699</cx:pt>
          <cx:pt idx="669">-0.010586869845502301</cx:pt>
          <cx:pt idx="670">3.1212174557141099e-05</cx:pt>
          <cx:pt idx="671">0.000200526049730203</cx:pt>
          <cx:pt idx="672">0.00044980490756497997</cx:pt>
          <cx:pt idx="673">0.00047723148723597102</cx:pt>
          <cx:pt idx="674">-0.0017489450337911301</cx:pt>
          <cx:pt idx="675">-0.0039361625520887402</cx:pt>
          <cx:pt idx="676">-0.0060800270858023401</cx:pt>
          <cx:pt idx="677">-0.013074016131595499</cx:pt>
          <cx:pt idx="678">-0.0417506071047552</cx:pt>
          <cx:pt idx="679">-0.095852085866848305</cx:pt>
          <cx:pt idx="680">-0.11637997115986</cx:pt>
          <cx:pt idx="681">-0.130361831692686</cx:pt>
          <cx:pt idx="682">-0.066854658131955902</cx:pt>
          <cx:pt idx="683">-0.0013339426028904601</cx:pt>
          <cx:pt idx="684">-0.059055959423358999</cx:pt>
          <cx:pt idx="685">0.0355365357254726</cx:pt>
          <cx:pt idx="686">-0.0022324142174822998</cx:pt>
          <cx:pt idx="687">0.0746549612156268</cx:pt>
          <cx:pt idx="688">0.15262952709246999</cx:pt>
          <cx:pt idx="689">0.083401744978709294</cx:pt>
          <cx:pt idx="690">-0.044083150712719302</cx:pt>
          <cx:pt idx="691">0.032673854330093698</cx:pt>
          <cx:pt idx="692">0.0071601683627877197</cx:pt>
          <cx:pt idx="693">-0.0078475227968290706</cx:pt>
          <cx:pt idx="694">-0.021198148036943198</cx:pt>
          <cx:pt idx="695">-0.018186011186449299</cx:pt>
          <cx:pt idx="696">-0.0118188896016178</cx:pt>
          <cx:pt idx="697">-0.0035797249005820298</cx:pt>
          <cx:pt idx="698">-0.00050924316437894897</cx:pt>
          <cx:pt idx="699">9.2229490843818797e-05</cx:pt>
          <cx:pt idx="700">-6.3031072824506394e-05</cx:pt>
          <cx:pt idx="701">-0.00099021158678142093</cx:pt>
          <cx:pt idx="702">-0.00018047775941447199</cx:pt>
          <cx:pt idx="703">-0.00087447174288116797</cx:pt>
          <cx:pt idx="704">-0.0050045648460721303</cx:pt>
          <cx:pt idx="705">-0.0078386646397172292</cx:pt>
          <cx:pt idx="706">-0.025794047654529199</cx:pt>
          <cx:pt idx="707">-0.043942367425760902</cx:pt>
          <cx:pt idx="708">-0.042490943476591499</cx:pt>
          <cx:pt idx="709">-0.034195527512208702</cx:pt>
          <cx:pt idx="710">-0.0789111407786562</cx:pt>
          <cx:pt idx="711">-0.020072173999260302</cx:pt>
          <cx:pt idx="712">-0.016594107132841301</cx:pt>
          <cx:pt idx="713">0.026103779962274198</cx:pt>
          <cx:pt idx="714">0.054439824861190499</cx:pt>
          <cx:pt idx="715">0.075176803622888796</cx:pt>
          <cx:pt idx="716">0.069626734859300501</cx:pt>
          <cx:pt idx="717">0.0210898632216635</cx:pt>
          <cx:pt idx="718">0.0144781336790032</cx:pt>
          <cx:pt idx="719">-0.035574102454992103</cx:pt>
          <cx:pt idx="720">-0.028087455411108402</cx:pt>
          <cx:pt idx="721">-0.026027721217647799</cx:pt>
          <cx:pt idx="722">-0.019955819975987301</cx:pt>
          <cx:pt idx="723">-0.0037871947303763399</cx:pt>
          <cx:pt idx="724">-0.00227617360141368</cx:pt>
          <cx:pt idx="725">-3.3399351797608402e-05</cx:pt>
          <cx:pt idx="726">-0.00046843560109335398</cx:pt>
          <cx:pt idx="727">0.00028796798091258898</cx:pt>
          <cx:pt idx="728">7.8310108564268294e-05</cx:pt>
          <cx:pt idx="729">-0.00032825370707660498</cx:pt>
          <cx:pt idx="730">8.1105188736376805e-05</cx:pt>
          <cx:pt idx="731">0.00064005330906642297</cx:pt>
          <cx:pt idx="732">-0.00068053149784564704</cx:pt>
          <cx:pt idx="733">-0.001800649593906</cx:pt>
          <cx:pt idx="734">-0.00020210806597901701</cx:pt>
          <cx:pt idx="735">0.010770250618920899</cx:pt>
          <cx:pt idx="736">0.0169186912766866</cx:pt>
          <cx:pt idx="737">0.0146838046078992</cx:pt>
          <cx:pt idx="738">-0.010197931979462799</cx:pt>
          <cx:pt idx="739">-0.0207584714830444</cx:pt>
          <cx:pt idx="740">-0.0093596957776588604</cx:pt>
          <cx:pt idx="741">0.0288707387688922</cx:pt>
          <cx:pt idx="742">0.042994345754944797</cx:pt>
          <cx:pt idx="743">0.022267982836091198</cx:pt>
          <cx:pt idx="744">-0.0051487536604641702</cx:pt>
          <cx:pt idx="745">-0.0116431197204434</cx:pt>
          <cx:pt idx="746">0.0199589472345203</cx:pt>
          <cx:pt idx="747">0.020444320985444499</cx:pt>
          <cx:pt idx="748">0.0057102115911171697</cx:pt>
          <cx:pt idx="749">-8.0660445787723403e-05</cx:pt>
          <cx:pt idx="750">-0.0016495760971922699</cx:pt>
          <cx:pt idx="751">-0.0012481539323352701</cx:pt>
          <cx:pt idx="752">0.000403246881961833</cx:pt>
          <cx:pt idx="753">0.00044164877734861001</cx:pt>
          <cx:pt idx="754">0.000194725160209651</cx:pt>
          <cx:pt idx="755">0.00061632730300024995</cx:pt>
          <cx:pt idx="756">7.6307636354429898e-05</cx:pt>
          <cx:pt idx="757">0.00034649593014761198</cx:pt>
          <cx:pt idx="758">0.0010878642980443401</cx:pt>
          <cx:pt idx="759">0.000229436615744575</cx:pt>
          <cx:pt idx="760">0.00020133528342431599</cx:pt>
          <cx:pt idx="761">0.00056609946829403401</cx:pt>
          <cx:pt idx="762">0.00073476356181546604</cx:pt>
          <cx:pt idx="763">-0.00083340855423552401</cx:pt>
          <cx:pt idx="764">0.0011805838623057099</cx:pt>
          <cx:pt idx="765">0.0054989493697941601</cx:pt>
          <cx:pt idx="766">0.0062378606726848796</cx:pt>
          <cx:pt idx="767">0.00571065301014171</cx:pt>
          <cx:pt idx="768">0.0044892480673411998</cx:pt>
          <cx:pt idx="769">0.0141100034211995</cx:pt>
          <cx:pt idx="770">0.00740013950363434</cx:pt>
          <cx:pt idx="771">0.0031075506949954299</cx:pt>
          <cx:pt idx="772">0.0103014791524693</cx:pt>
          <cx:pt idx="773">0.015008095936018999</cx:pt>
          <cx:pt idx="774">0.014583186052708299</cx:pt>
          <cx:pt idx="775">0.0092630335215325502</cx:pt>
          <cx:pt idx="776">0.0041796057136492303</cx:pt>
          <cx:pt idx="777">0.0049764895329368697</cx:pt>
          <cx:pt idx="778">0.0041825500483546</cx:pt>
          <cx:pt idx="779">-0.000102201743346452</cx:pt>
          <cx:pt idx="780">0.00062322649372102896</cx:pt>
          <cx:pt idx="781">-0.00058835738624360098</cx:pt>
          <cx:pt idx="782">-0.00065265652107861401</cx:pt>
          <cx:pt idx="783">0.00037359744301279998</cx:pt>
          <cx:pt idx="784">0.0096549362380401755</cx:pt>
          <cx:pt idx="785">-0.0015906026556274874</cx:pt>
          <cx:pt idx="786">-0.0018878345780636099</cx:pt>
          <cx:pt idx="787">0.018628358597176375</cx:pt>
          <cx:pt idx="788">0.0147015624550061</cx:pt>
          <cx:pt idx="789">0.0086371538349103247</cx:pt>
          <cx:pt idx="790">0.0075244914711713254</cx:pt>
          <cx:pt idx="791">-0.01555026868025905</cx:pt>
          <cx:pt idx="792">-0.023353267637845825</cx:pt>
          <cx:pt idx="793">-0.019787121783330527</cx:pt>
          <cx:pt idx="794">-0.022968664742454126</cx:pt>
          <cx:pt idx="795">-0.0075984847898665246</cx:pt>
          <cx:pt idx="796">0.011934331459448401</cx:pt>
          <cx:pt idx="797">0.0099511355318153</cx:pt>
          <cx:pt idx="798">0.031361277908867752</cx:pt>
          <cx:pt idx="799">0.011753881336688849</cx:pt>
          <cx:pt idx="800">0.00015176733499338549</cx:pt>
          <cx:pt idx="801">-0.012107107493359574</cx:pt>
          <cx:pt idx="802">-0.00021972918487403925</cx:pt>
          <cx:pt idx="803">0.0089467392081629508</cx:pt>
          <cx:pt idx="804">0.010697705576753074</cx:pt>
          <cx:pt idx="805">0.00140073303344944</cx:pt>
          <cx:pt idx="806">0.0011669656092348425</cx:pt>
          <cx:pt idx="807">0.00023142221011882724</cx:pt>
          <cx:pt idx="808">-5.2405199570740498e-05</cx:pt>
          <cx:pt idx="809">-0.00056585560659673246</cx:pt>
          <cx:pt idx="810">0.00015922750453129276</cx:pt>
          <cx:pt idx="811">0.0061756939599925753</cx:pt>
          <cx:pt idx="812">0.0095165189937724999</cx:pt>
          <cx:pt idx="813">-0.00415369485576825</cx:pt>
          <cx:pt idx="814">0.013929390012108476</cx:pt>
          <cx:pt idx="815">0.010535839423000576</cx:pt>
          <cx:pt idx="816">0.0081084666580592494</cx:pt>
          <cx:pt idx="817">0.031683803757868251</cx:pt>
          <cx:pt idx="818">0.0196395092048719</cx:pt>
          <cx:pt idx="819">0.0146910694625396</cx:pt>
          <cx:pt idx="820">0.0020978412360147798</cx:pt>
          <cx:pt idx="821">-0.0018946682358757625</cx:pt>
          <cx:pt idx="822">-0.015626827572403974</cx:pt>
          <cx:pt idx="823">-0.001431610953952205</cx:pt>
          <cx:pt idx="824">0.036103080481463247</cx:pt>
          <cx:pt idx="825">0.035202049082124251</cx:pt>
          <cx:pt idx="826">0.019112433323926651</cx:pt>
          <cx:pt idx="827">-0.0040668392731715748</cx:pt>
          <cx:pt idx="828">-0.0390471570337265</cx:pt>
          <cx:pt idx="829">-0.012656904135244475</cx:pt>
          <cx:pt idx="830">-2.03543961711268e-06</cx:pt>
          <cx:pt idx="831">0.0023945209411935374</cx:pt>
          <cx:pt idx="832">0.0046987042950003754</cx:pt>
          <cx:pt idx="833">-0.0017980887639839824</cx:pt>
          <cx:pt idx="834">-0.004051111431171925</cx:pt>
          <cx:pt idx="835">-0.0018522381993299399</cx:pt>
          <cx:pt idx="836">-1.28696192140128e-05</cx:pt>
          <cx:pt idx="837">8.7839505686856007e-05</cx:pt>
          <cx:pt idx="838">0.0003783964294302975</cx:pt>
          <cx:pt idx="839">0.0046562094508217503</cx:pt>
          <cx:pt idx="840">0.0094899659196785759</cx:pt>
          <cx:pt idx="841">0.0078926754256472744</cx:pt>
          <cx:pt idx="842">0.00361480981160205</cx:pt>
          <cx:pt idx="843">0.00045216380773277747</cx:pt>
          <cx:pt idx="844">-0.0023888152275312975</cx:pt>
          <cx:pt idx="845">0.018514130584752899</cx:pt>
          <cx:pt idx="846">0.0091091606762866758</cx:pt>
          <cx:pt idx="847">0.0067444216481673249</cx:pt>
          <cx:pt idx="848">0.0026376388344473501</cx:pt>
          <cx:pt idx="849">0.015397938796632475</cx:pt>
          <cx:pt idx="850">-0.0228474396275757</cx:pt>
          <cx:pt idx="851">-0.0033781272798108501</cx:pt>
          <cx:pt idx="852">0.024756640263821451</cx:pt>
          <cx:pt idx="853">0.020354935156950651</cx:pt>
          <cx:pt idx="854">0.0090462026206955242</cx:pt>
          <cx:pt idx="855">-0.014758811200943226</cx:pt>
          <cx:pt idx="856">-0.031568758242069499</cx:pt>
          <cx:pt idx="857">-0.0140180163894546</cx:pt>
          <cx:pt idx="858">0.0096439364665221756</cx:pt>
          <cx:pt idx="859">0.00434312105858135</cx:pt>
          <cx:pt idx="860">-0.0012445457968396751</cx:pt>
          <cx:pt idx="861">-0.0082990872182228496</cx:pt>
          <cx:pt idx="862">-0.0046243032577143002</cx:pt>
          <cx:pt idx="863">-0.0014593702748965274</cx:pt>
          <cx:pt idx="864">-6.8163862828327494e-05</cx:pt>
          <cx:pt idx="865">5.5013654010344751e-05</cx:pt>
          <cx:pt idx="866">0.00089071481205231246</cx:pt>
          <cx:pt idx="867">0.0056117986964910752</cx:pt>
          <cx:pt idx="868">0.0043205158214046253</cx:pt>
          <cx:pt idx="869">0.0061454087543201252</cx:pt>
          <cx:pt idx="870">-0.0066442835182874251</cx:pt>
          <cx:pt idx="871">-0.010092391508262525</cx:pt>
          <cx:pt idx="872">-0.0040607044934754003</cx:pt>
          <cx:pt idx="873">0.018975620892604773</cx:pt>
          <cx:pt idx="874">0.024864625845888048</cx:pt>
          <cx:pt idx="875">-0.00087092565251767004</cx:pt>
          <cx:pt idx="876">0.011695491919298674</cx:pt>
          <cx:pt idx="877">0.0035105477000483749</cx:pt>
          <cx:pt idx="878">-0.011486459799028126</cx:pt>
          <cx:pt idx="879">0.0094877418494738758</cx:pt>
          <cx:pt idx="880">0.024625217931670901</cx:pt>
          <cx:pt idx="881">0.022378486600072574</cx:pt>
          <cx:pt idx="882">4.9019019128630997e-05</cx:pt>
          <cx:pt idx="883">-0.010036629190543225</cx:pt>
          <cx:pt idx="884">0.0096549362380401755</cx:pt>
          <cx:pt idx="885">-0.0015906026556274874</cx:pt>
          <cx:pt idx="886">-0.0018878345780636099</cx:pt>
          <cx:pt idx="887">0.018628358597176375</cx:pt>
          <cx:pt idx="888">0.0147015624550061</cx:pt>
          <cx:pt idx="889">0.0086371538349103247</cx:pt>
          <cx:pt idx="890">0.0075244914711713254</cx:pt>
          <cx:pt idx="891">-0.01555026868025905</cx:pt>
          <cx:pt idx="892">-0.023353267637845825</cx:pt>
          <cx:pt idx="893">-0.019787121783330527</cx:pt>
          <cx:pt idx="894">-0.022968664742454126</cx:pt>
          <cx:pt idx="895">-0.0075984847898665246</cx:pt>
          <cx:pt idx="896">0.011934331459448401</cx:pt>
          <cx:pt idx="897">0.0099511355318153</cx:pt>
          <cx:pt idx="898">0.031361277908867752</cx:pt>
          <cx:pt idx="899">0.011753881336688849</cx:pt>
          <cx:pt idx="900">0.00015176733499338549</cx:pt>
          <cx:pt idx="901">-0.012107107493359574</cx:pt>
          <cx:pt idx="902">-0.00021972918487403925</cx:pt>
          <cx:pt idx="903">0.0089467392081629508</cx:pt>
          <cx:pt idx="904">0.010697705576753074</cx:pt>
          <cx:pt idx="905">0.00140073303344944</cx:pt>
          <cx:pt idx="906">0.0011669656092348425</cx:pt>
          <cx:pt idx="907">0.00023142221011882724</cx:pt>
          <cx:pt idx="908">-5.2405199570740498e-05</cx:pt>
          <cx:pt idx="909">-0.00056585560659673246</cx:pt>
          <cx:pt idx="910">0.00015922750453129276</cx:pt>
          <cx:pt idx="911">0.0061756939599925753</cx:pt>
          <cx:pt idx="912">0.0095165189937724999</cx:pt>
          <cx:pt idx="913">-0.00415369485576825</cx:pt>
          <cx:pt idx="914">0.013929390012108476</cx:pt>
          <cx:pt idx="915">0.010535839423000576</cx:pt>
          <cx:pt idx="916">0.0081084666580592494</cx:pt>
          <cx:pt idx="917">0.031683803757868251</cx:pt>
          <cx:pt idx="918">0.0196395092048719</cx:pt>
          <cx:pt idx="919">0.0146910694625396</cx:pt>
          <cx:pt idx="920">0.0020978412360147798</cx:pt>
          <cx:pt idx="921">-0.0018946682358757625</cx:pt>
          <cx:pt idx="922">-0.015626827572403974</cx:pt>
          <cx:pt idx="923">-0.001431610953952205</cx:pt>
          <cx:pt idx="924">0.036103080481463247</cx:pt>
          <cx:pt idx="925">0.035202049082124251</cx:pt>
          <cx:pt idx="926">0.019112433323926651</cx:pt>
          <cx:pt idx="927">-0.0040668392731715748</cx:pt>
          <cx:pt idx="928">-0.0390471570337265</cx:pt>
          <cx:pt idx="929">-0.012656904135244475</cx:pt>
          <cx:pt idx="930">-2.03543961711268e-06</cx:pt>
          <cx:pt idx="931">0.0023945209411935374</cx:pt>
          <cx:pt idx="932">0.0046987042950003754</cx:pt>
          <cx:pt idx="933">-0.0017980887639839824</cx:pt>
          <cx:pt idx="934">-0.004051111431171925</cx:pt>
          <cx:pt idx="935">-0.0018522381993299399</cx:pt>
          <cx:pt idx="936">-1.28696192140128e-05</cx:pt>
          <cx:pt idx="937">8.7839505686856007e-05</cx:pt>
          <cx:pt idx="938">0.0003783964294302975</cx:pt>
          <cx:pt idx="939">0.0046562094508217503</cx:pt>
          <cx:pt idx="940">0.0094899659196785759</cx:pt>
          <cx:pt idx="941">0.0078926754256472744</cx:pt>
          <cx:pt idx="942">0.00361480981160205</cx:pt>
          <cx:pt idx="943">0.00045216380773277747</cx:pt>
          <cx:pt idx="944">-0.0023888152275312975</cx:pt>
          <cx:pt idx="945">0.018514130584752899</cx:pt>
          <cx:pt idx="946">0.0091091606762866758</cx:pt>
          <cx:pt idx="947">0.0067444216481673249</cx:pt>
          <cx:pt idx="948">0.0026376388344473501</cx:pt>
          <cx:pt idx="949">0.015397938796632475</cx:pt>
          <cx:pt idx="950">-0.0228474396275757</cx:pt>
          <cx:pt idx="951">-0.0033781272798108501</cx:pt>
          <cx:pt idx="952">0.024756640263821451</cx:pt>
          <cx:pt idx="953">0.020354935156950651</cx:pt>
          <cx:pt idx="954">0.0090462026206955242</cx:pt>
          <cx:pt idx="955">-0.014758811200943226</cx:pt>
          <cx:pt idx="956">-0.031568758242069499</cx:pt>
          <cx:pt idx="957">-0.0140180163894546</cx:pt>
          <cx:pt idx="958">0.0096439364665221756</cx:pt>
          <cx:pt idx="959">0.00434312105858135</cx:pt>
          <cx:pt idx="960">-0.0012445457968396751</cx:pt>
          <cx:pt idx="961">-0.0082990872182228496</cx:pt>
          <cx:pt idx="962">-0.0046243032577143002</cx:pt>
          <cx:pt idx="963">-0.0014593702748965274</cx:pt>
          <cx:pt idx="964">-6.8163862828327494e-05</cx:pt>
          <cx:pt idx="965">5.5013654010344751e-05</cx:pt>
          <cx:pt idx="966">0.00089071481205231246</cx:pt>
          <cx:pt idx="967">0.0056117986964910752</cx:pt>
          <cx:pt idx="968">0.0043205158214046253</cx:pt>
          <cx:pt idx="969">0.0061454087543201252</cx:pt>
          <cx:pt idx="970">-0.0066442835182874251</cx:pt>
          <cx:pt idx="971">-0.010092391508262525</cx:pt>
          <cx:pt idx="972">-0.0040607044934754003</cx:pt>
          <cx:pt idx="973">0.018975620892604773</cx:pt>
          <cx:pt idx="974">0.024864625845888048</cx:pt>
          <cx:pt idx="975">-0.00087092565251767004</cx:pt>
          <cx:pt idx="976">0.011695491919298674</cx:pt>
          <cx:pt idx="977">0.0035105477000483749</cx:pt>
          <cx:pt idx="978">-0.011486459799028126</cx:pt>
          <cx:pt idx="979">0.0094877418494738758</cx:pt>
          <cx:pt idx="980">0.024625217931670901</cx:pt>
          <cx:pt idx="981">0.022378486600072574</cx:pt>
          <cx:pt idx="982">4.9019019128630997e-05</cx:pt>
          <cx:pt idx="983">-0.010036629190543225</cx:pt>
          <cx:pt idx="984">0.0096549362380401755</cx:pt>
          <cx:pt idx="985">-0.0015906026556274874</cx:pt>
          <cx:pt idx="986">-0.0018878345780636099</cx:pt>
          <cx:pt idx="987">0.018628358597176375</cx:pt>
          <cx:pt idx="988">0.0147015624550061</cx:pt>
          <cx:pt idx="989">0.0086371538349103247</cx:pt>
          <cx:pt idx="990">0.0075244914711713254</cx:pt>
          <cx:pt idx="991">-0.01555026868025905</cx:pt>
          <cx:pt idx="992">-0.023353267637845825</cx:pt>
          <cx:pt idx="993">-0.019787121783330527</cx:pt>
          <cx:pt idx="994">-0.022968664742454126</cx:pt>
          <cx:pt idx="995">-0.0075984847898665246</cx:pt>
          <cx:pt idx="996">0.011934331459448401</cx:pt>
          <cx:pt idx="997">0.0099511355318153</cx:pt>
          <cx:pt idx="998">0.031361277908867752</cx:pt>
          <cx:pt idx="999">0.011753881336688849</cx:pt>
          <cx:pt idx="1000">0.00015176733499338549</cx:pt>
          <cx:pt idx="1001">-0.012107107493359574</cx:pt>
          <cx:pt idx="1002">-0.00021972918487403925</cx:pt>
          <cx:pt idx="1003">0.0089467392081629508</cx:pt>
          <cx:pt idx="1004">0.010697705576753074</cx:pt>
          <cx:pt idx="1005">0.00140073303344944</cx:pt>
          <cx:pt idx="1006">0.0011669656092348425</cx:pt>
          <cx:pt idx="1007">0.00023142221011882724</cx:pt>
          <cx:pt idx="1008">-5.2405199570740498e-05</cx:pt>
          <cx:pt idx="1009">-0.00056585560659673246</cx:pt>
          <cx:pt idx="1010">0.00015922750453129276</cx:pt>
          <cx:pt idx="1011">0.0061756939599925753</cx:pt>
          <cx:pt idx="1012">0.0095165189937724999</cx:pt>
          <cx:pt idx="1013">-0.00415369485576825</cx:pt>
          <cx:pt idx="1014">0.013929390012108476</cx:pt>
          <cx:pt idx="1015">0.010535839423000576</cx:pt>
          <cx:pt idx="1016">0.0081084666580592494</cx:pt>
          <cx:pt idx="1017">0.031683803757868251</cx:pt>
          <cx:pt idx="1018">0.0196395092048719</cx:pt>
          <cx:pt idx="1019">0.0146910694625396</cx:pt>
          <cx:pt idx="1020">0.0020978412360147798</cx:pt>
          <cx:pt idx="1021">-0.0018946682358757625</cx:pt>
          <cx:pt idx="1022">-0.015626827572403974</cx:pt>
          <cx:pt idx="1023">-0.001431610953952205</cx:pt>
          <cx:pt idx="1024">0.036103080481463247</cx:pt>
          <cx:pt idx="1025">0.035202049082124251</cx:pt>
          <cx:pt idx="1026">0.019112433323926651</cx:pt>
          <cx:pt idx="1027">-0.0040668392731715748</cx:pt>
          <cx:pt idx="1028">-0.0390471570337265</cx:pt>
          <cx:pt idx="1029">-0.012656904135244475</cx:pt>
          <cx:pt idx="1030">-2.03543961711268e-06</cx:pt>
          <cx:pt idx="1031">0.0023945209411935374</cx:pt>
          <cx:pt idx="1032">0.0046987042950003754</cx:pt>
          <cx:pt idx="1033">-0.0017980887639839824</cx:pt>
          <cx:pt idx="1034">-0.004051111431171925</cx:pt>
          <cx:pt idx="1035">-0.0018522381993299399</cx:pt>
          <cx:pt idx="1036">-1.28696192140128e-05</cx:pt>
          <cx:pt idx="1037">8.7839505686856007e-05</cx:pt>
          <cx:pt idx="1038">0.0003783964294302975</cx:pt>
          <cx:pt idx="1039">0.0046562094508217503</cx:pt>
          <cx:pt idx="1040">0.0094899659196785759</cx:pt>
          <cx:pt idx="1041">0.0078926754256472744</cx:pt>
          <cx:pt idx="1042">0.00361480981160205</cx:pt>
          <cx:pt idx="1043">0.00045216380773277747</cx:pt>
          <cx:pt idx="1044">-0.0023888152275312975</cx:pt>
          <cx:pt idx="1045">0.018514130584752899</cx:pt>
          <cx:pt idx="1046">0.0091091606762866758</cx:pt>
          <cx:pt idx="1047">0.0067444216481673249</cx:pt>
          <cx:pt idx="1048">0.0026376388344473501</cx:pt>
          <cx:pt idx="1049">0.015397938796632475</cx:pt>
          <cx:pt idx="1050">-0.0228474396275757</cx:pt>
          <cx:pt idx="1051">-0.0033781272798108501</cx:pt>
          <cx:pt idx="1052">0.024756640263821451</cx:pt>
          <cx:pt idx="1053">0.020354935156950651</cx:pt>
          <cx:pt idx="1054">0.0090462026206955242</cx:pt>
          <cx:pt idx="1055">-0.014758811200943226</cx:pt>
          <cx:pt idx="1056">-0.031568758242069499</cx:pt>
          <cx:pt idx="1057">-0.0140180163894546</cx:pt>
          <cx:pt idx="1058">0.0096439364665221756</cx:pt>
          <cx:pt idx="1059">0.00434312105858135</cx:pt>
          <cx:pt idx="1060">-0.0012445457968396751</cx:pt>
          <cx:pt idx="1061">-0.0082990872182228496</cx:pt>
          <cx:pt idx="1062">-0.0046243032577143002</cx:pt>
          <cx:pt idx="1063">-0.0014593702748965274</cx:pt>
          <cx:pt idx="1064">-6.8163862828327494e-05</cx:pt>
          <cx:pt idx="1065">5.5013654010344751e-05</cx:pt>
          <cx:pt idx="1066">0.00089071481205231246</cx:pt>
          <cx:pt idx="1067">0.0056117986964910752</cx:pt>
          <cx:pt idx="1068">0.0043205158214046253</cx:pt>
          <cx:pt idx="1069">0.0061454087543201252</cx:pt>
          <cx:pt idx="1070">-0.0066442835182874251</cx:pt>
          <cx:pt idx="1071">-0.010092391508262525</cx:pt>
          <cx:pt idx="1072">-0.0040607044934754003</cx:pt>
          <cx:pt idx="1073">0.018975620892604773</cx:pt>
          <cx:pt idx="1074">0.024864625845888048</cx:pt>
          <cx:pt idx="1075">-0.00087092565251767004</cx:pt>
          <cx:pt idx="1076">0.011695491919298674</cx:pt>
          <cx:pt idx="1077">0.0035105477000483749</cx:pt>
          <cx:pt idx="1078">-0.011486459799028126</cx:pt>
          <cx:pt idx="1079">0.0094877418494738758</cx:pt>
          <cx:pt idx="1080">0.024625217931670901</cx:pt>
          <cx:pt idx="1081">0.022378486600072574</cx:pt>
          <cx:pt idx="1082">4.9019019128630997e-05</cx:pt>
          <cx:pt idx="1083">-0.010036629190543225</cx:pt>
        </cx:lvl>
      </cx:numDim>
    </cx:data>
    <cx:data id="24">
      <cx:numDim type="val">
        <cx:f>Sheet2!$Y$1:$Y$1084</cx:f>
        <cx:lvl ptCount="1084" formatCode="0.00E+00">
          <cx:pt idx="0">9.6260173772605697e-05</cx:pt>
          <cx:pt idx="1">-0.00035162088825879001</cx:pt>
          <cx:pt idx="2">0.00034823457017542201</cx:pt>
          <cx:pt idx="3">0.000166345239067044</cx:pt>
          <cx:pt idx="4">-2.7859279512425099e-05</cx:pt>
          <cx:pt idx="5">0.00022556027458106299</cx:pt>
          <cx:pt idx="6">-0.00034152103824855798</cx:pt>
          <cx:pt idx="7">0.00039548061259140097</cx:pt>
          <cx:pt idx="8">-0.000200915323141991</cx:pt>
          <cx:pt idx="9">0.000205072660438156</cx:pt>
          <cx:pt idx="10">0.00024077578126466999</cx:pt>
          <cx:pt idx="11">0.00010449135036009999</cx:pt>
          <cx:pt idx="12">-0.00046077010301974702</cx:pt>
          <cx:pt idx="13">8.0111474456961897e-05</cx:pt>
          <cx:pt idx="14">-0.00025680113015426001</cx:pt>
          <cx:pt idx="15">0.00034810294899043602</cx:pt>
          <cx:pt idx="16">0.00054287907328974397</cx:pt>
          <cx:pt idx="17">-0.00051903430098520803</cx:pt>
          <cx:pt idx="18">-0.00028278251013370202</cx:pt>
          <cx:pt idx="19">0.00084071758497484997</cx:pt>
          <cx:pt idx="20">0.00062920990800540897</cx:pt>
          <cx:pt idx="21">0.00047215730058976999</cx:pt>
          <cx:pt idx="22">0.00016908461064404101</cx:pt>
          <cx:pt idx="23">0.000100337636764486</cx:pt>
          <cx:pt idx="24">-0.00015858400534722201</cx:pt>
          <cx:pt idx="25">8.9098084398925802e-05</cx:pt>
          <cx:pt idx="26">0.00038896397626385002</cx:pt>
          <cx:pt idx="27">-0.000111602604571222</cx:pt>
          <cx:pt idx="28">0.00055557730622439699</cx:pt>
          <cx:pt idx="29">0.00037848076327793797</cx:pt>
          <cx:pt idx="30">-0.000331961812825736</cx:pt>
          <cx:pt idx="31">-6.2145309173842e-05</cx:pt>
          <cx:pt idx="32">-8.5909150717381006e-05</cx:pt>
          <cx:pt idx="33">-0.000379091445931651</cx:pt>
          <cx:pt idx="34">-0.00016094916488278201</cx:pt>
          <cx:pt idx="35">-0.000838815081105905</cx:pt>
          <cx:pt idx="36">-0.000946470545043919</cx:pt>
          <cx:pt idx="37">-0.000683536924143742</cx:pt>
          <cx:pt idx="38">3.4244088971487302e-05</cx:pt>
          <cx:pt idx="39">8.1395442367402694e-05</cx:pt>
          <cx:pt idx="40">-0.00022870044269369599</cx:pt>
          <cx:pt idx="41">-0.00101844229036437</cx:pt>
          <cx:pt idx="42">-0.00071770850255243202</cx:pt>
          <cx:pt idx="43">0.00067199905495792997</cx:pt>
          <cx:pt idx="44">0.0035634652629102899</cx:pt>
          <cx:pt idx="45">0.00065658244552751197</cx:pt>
          <cx:pt idx="46">-0.00084046938477968201</cx:pt>
          <cx:pt idx="47">-0.0010616593100946799</cx:pt>
          <cx:pt idx="48">-1.65155864909758e-05</cx:pt>
          <cx:pt idx="49">-0.00117091202640347</cx:pt>
          <cx:pt idx="50">-6.9830858027533098e-05</cx:pt>
          <cx:pt idx="51">0.00018093683253858899</cx:pt>
          <cx:pt idx="52">-0.00086324690088023003</cx:pt>
          <cx:pt idx="53">0.00019300342394727799</cx:pt>
          <cx:pt idx="54">6.7898383555584706e-05</cx:pt>
          <cx:pt idx="55">0.00068477163947541601</cx:pt>
          <cx:pt idx="56">0.00072145496899826103</cx:pt>
          <cx:pt idx="57">6.3224419248061306e-05</cx:pt>
          <cx:pt idx="58">-0.00054466768479319099</cx:pt>
          <cx:pt idx="59">-0.000341472529475028</cx:pt>
          <cx:pt idx="60">0.00016252010341899899</cx:pt>
          <cx:pt idx="61">0.00015926487772229499</cx:pt>
          <cx:pt idx="62">9.5403098302373899e-05</cx:pt>
          <cx:pt idx="63">9.3497817118454804e-06</cx:pt>
          <cx:pt idx="64">9.8240489776675794e-05</cx:pt>
          <cx:pt idx="65">-0.00070713744364011297</cx:pt>
          <cx:pt idx="66">0.0020650548910950599</cx:pt>
          <cx:pt idx="67">0.00726089599195868</cx:pt>
          <cx:pt idx="68">0.0104755317066632</cx:pt>
          <cx:pt idx="69">-0.0031539407374590301</cx:pt>
          <cx:pt idx="70">-0.0016777028562972101</cx:pt>
          <cx:pt idx="71">0.00033830880210325702</cx:pt>
          <cx:pt idx="72">-0.0014743787754150999</cx:pt>
          <cx:pt idx="73">-0.0058361561122408003</cx:pt>
          <cx:pt idx="74">-0.0094232166308935994</cx:pt>
          <cx:pt idx="75">-0.023184977910973001</cx:pt>
          <cx:pt idx="76">-0.0096386543311589405</cx:pt>
          <cx:pt idx="77">-0.0058487161847745198</cx:pt>
          <cx:pt idx="78">-0.00199906645581011</cx:pt>
          <cx:pt idx="79">-0.0012575790972495699</cx:pt>
          <cx:pt idx="80">0.00104372300537302</cx:pt>
          <cx:pt idx="81">0.00052024799312485096</cx:pt>
          <cx:pt idx="82">9.2636643981444097e-05</cx:pt>
          <cx:pt idx="83">-0.000105078381922506</cx:pt>
          <cx:pt idx="84">-6.6661338841924799e-06</cx:pt>
          <cx:pt idx="85">-0.00039275285974868399</cx:pt>
          <cx:pt idx="86">0.00074326290373055704</cx:pt>
          <cx:pt idx="87">-0.00068027730703048596</cx:pt>
          <cx:pt idx="88">-0.00027928519011675301</cx:pt>
          <cx:pt idx="89">-0.0039411157182283703</cx:pt>
          <cx:pt idx="90">-0.0043410234816980402</cx:pt>
          <cx:pt idx="91">-0.0047260848072541604</cx:pt>
          <cx:pt idx="92">-0.0049945709017339699</cx:pt>
          <cx:pt idx="93">-0.0074037925092400201</cx:pt>
          <cx:pt idx="94">-0.019275656037783001</cx:pt>
          <cx:pt idx="95">0.0073050896596831404</cx:pt>
          <cx:pt idx="96">0.0174916502682801</cx:pt>
          <cx:pt idx="97">0.013999294818880599</cx:pt>
          <cx:pt idx="98">-0.0049494707226591201</cx:pt>
          <cx:pt idx="99">-0.0036430646144092801</cx:pt>
          <cx:pt idx="100">0.018056614167394101</cx:pt>
          <cx:pt idx="101">0.0086870621873964896</cx:pt>
          <cx:pt idx="102">-0.015769460773044201</cx:pt>
          <cx:pt idx="103">-0.0216576526451242</cx:pt>
          <cx:pt idx="104">-0.025738621637723301</cx:pt>
          <cx:pt idx="105">-0.010705045223985901</cx:pt>
          <cx:pt idx="106">0.0051652763703366501</cx:pt>
          <cx:pt idx="107">0.0018327783125504701</cx:pt>
          <cx:pt idx="108">-0.00131117322871404</cx:pt>
          <cx:pt idx="109">0.000338275598239169</cx:pt>
          <cx:pt idx="110">-2.1685284900498199e-05</cx:pt>
          <cx:pt idx="111">-4.4065276000320898e-05</cx:pt>
          <cx:pt idx="112">-0.00073121802029928499</cx:pt>
          <cx:pt idx="113">-0.00015729530581083101</cx:pt>
          <cx:pt idx="114">0.0023079853037916201</cx:pt>
          <cx:pt idx="115">0.0012456857051506901</cx:pt>
          <cx:pt idx="116">-0.000672258286369928</cx:pt>
          <cx:pt idx="117">-0.00060710428474896499</cx:pt>
          <cx:pt idx="118">0.0085632153529471393</cx:pt>
          <cx:pt idx="119">0.019151696639964601</cx:pt>
          <cx:pt idx="120">0.0082277706074736692</cx:pt>
          <cx:pt idx="121">-0.0031947853942382001</cx:pt>
          <cx:pt idx="122">-0.0059900025750271001</cx:pt>
          <cx:pt idx="123">0.00099951953797620496</cx:pt>
          <cx:pt idx="124">0.0467271234967504</cx:pt>
          <cx:pt idx="125">0.085431773161157507</cx:pt>
          <cx:pt idx="126">0.061256137022437901</cx:pt>
          <cx:pt idx="127">0.045267186085832099</cx:pt>
          <cx:pt idx="128">0.0164930276936066</cx:pt>
          <cx:pt idx="129">0.030736520233399001</cx:pt>
          <cx:pt idx="130">0.049408522704713798</cx:pt>
          <cx:pt idx="131">0.042411427356362698</cx:pt>
          <cx:pt idx="132">0.027514583718644299</cx:pt>
          <cx:pt idx="133">-0.0142534359281311</cx:pt>
          <cx:pt idx="134">0.000335958429817566</cx:pt>
          <cx:pt idx="135">-0.0128435137434517</cx:pt>
          <cx:pt idx="136">-0.017634915272377399</cx:pt>
          <cx:pt idx="137">-0.00393861294526712</cx:pt>
          <cx:pt idx="138">-0.00102757302600748</cx:pt>
          <cx:pt idx="139">-0.00222513145957004</cx:pt>
          <cx:pt idx="140">1.21761379189626e-05</cx:pt>
          <cx:pt idx="141">0.000240926626264375</cx:pt>
          <cx:pt idx="142">0.00081000188243964899</cx:pt>
          <cx:pt idx="143">0.000292612699094645</cx:pt>
          <cx:pt idx="144">0.00032699371165487899</cx:pt>
          <cx:pt idx="145">0.000913946323500641</cx:pt>
          <cx:pt idx="146">0.0079709685814838196</cx:pt>
          <cx:pt idx="147">0.014745423346472501</cx:pt>
          <cx:pt idx="148">-0.0086964381177210698</cx:pt>
          <cx:pt idx="149">-0.017721988307268299</cx:pt>
          <cx:pt idx="150">0.0073048919311098004</cx:pt>
          <cx:pt idx="151">0.016784723863819101</cx:pt>
          <cx:pt idx="152">0.033213161771056501</cx:pt>
          <cx:pt idx="153">0.038440664819358102</cx:pt>
          <cx:pt idx="154">0.032128594575135297</cx:pt>
          <cx:pt idx="155">0.024055123037009098</cx:pt>
          <cx:pt idx="156">0.050556199153799698</cx:pt>
          <cx:pt idx="157">-0.0058065075465322099</cx:pt>
          <cx:pt idx="158">0.015409955234120899</cx:pt>
          <cx:pt idx="159">0.047843114772879898</cx:pt>
          <cx:pt idx="160">0.0083759503867151894</cx:pt>
          <cx:pt idx="161">-0.011845701071185899</cx:pt>
          <cx:pt idx="162">-0.0151374242419986</cx:pt>
          <cx:pt idx="163">-0.0210152471528386</cx:pt>
          <cx:pt idx="164">-0.0105957695565407</cx:pt>
          <cx:pt idx="165">-0.00062149948633885696</cx:pt>
          <cx:pt idx="166">-0.0056955528949324498</cx:pt>
          <cx:pt idx="167">-0.0029145126003789902</cx:pt>
          <cx:pt idx="168">-9.6732699228012992e-06</cx:pt>
          <cx:pt idx="169">-0.00015560230048051299</cx:pt>
          <cx:pt idx="170">-0.00065881334079844595</cx:pt>
          <cx:pt idx="171">-0.0027677222996717798</cx:pt>
          <cx:pt idx="172">0.00021576829597600499</cx:pt>
          <cx:pt idx="173">-0.0052129643883573901</cx:pt>
          <cx:pt idx="174">-0.029605921022225</cx:pt>
          <cx:pt idx="175">-0.044333759289763401</cx:pt>
          <cx:pt idx="176">-0.045521486951480901</cx:pt>
          <cx:pt idx="177">-0.013708557205909499</cx:pt>
          <cx:pt idx="178">-0.0087616806708635496</cx:pt>
          <cx:pt idx="179">-0.0099716334388012303</cx:pt>
          <cx:pt idx="180">0.045063520981630398</cx:pt>
          <cx:pt idx="181">0.075362274877448496</cx:pt>
          <cx:pt idx="182">0.079117865375615298</cx:pt>
          <cx:pt idx="183">0.028963829846590499</cx:pt>
          <cx:pt idx="184">0.032708704794426197</cx:pt>
          <cx:pt idx="185">-0.0051214900335077003</cx:pt>
          <cx:pt idx="186">0.012403810595873701</cx:pt>
          <cx:pt idx="187">0.024095762757597301</cx:pt>
          <cx:pt idx="188">-0.0031384752839699499</cx:pt>
          <cx:pt idx="189">-0.028197615439735101</cx:pt>
          <cx:pt idx="190">-0.021719765945926901</cx:pt>
          <cx:pt idx="191">-0.025903131986776198</cx:pt>
          <cx:pt idx="192">-0.017892250579337798</cx:pt>
          <cx:pt idx="193">-0.0090753532856486692</cx:pt>
          <cx:pt idx="194">-0.00030383475634379099</cx:pt>
          <cx:pt idx="195">-0.00015007866298501001</cx:pt>
          <cx:pt idx="196">-0.00034339313317488301</cx:pt>
          <cx:pt idx="197">0.00072558943386363903</cx:pt>
          <cx:pt idx="198">0.0012251452924807199</cx:pt>
          <cx:pt idx="199">-3.3069402781258749e-05</cx:pt>
          <cx:pt idx="200">0.00038802820263790749</cx:pt>
          <cx:pt idx="201">-0.003491561724725375</cx:pt>
          <cx:pt idx="202">-0.017825399439282526</cx:pt>
          <cx:pt idx="203">-0.0156431396495719</cx:pt>
          <cx:pt idx="204">-0.0061123932868042252</cx:pt>
          <cx:pt idx="205">-0.0001836187710472165</cx:pt>
          <cx:pt idx="206">0.00094037511349394755</cx:pt>
          <cx:pt idx="207">0.0015015919181398849</cx:pt>
          <cx:pt idx="208">0.00053151428026713249</cx:pt>
          <cx:pt idx="209">0.0072346232368549496</cx:pt>
          <cx:pt idx="210">-0.0065024936718241248</cx:pt>
          <cx:pt idx="211">0.0039503520369577752</cx:pt>
          <cx:pt idx="212">0.017237979415200898</cx:pt>
          <cx:pt idx="213">0.00990298872059555</cx:pt>
          <cx:pt idx="214">0.0069478286383784496</cx:pt>
          <cx:pt idx="215">0.011073836135900775</cx:pt>
          <cx:pt idx="216">-0.0076004917142411246</cx:pt>
          <cx:pt idx="217">-0.0037027273248495252</cx:pt>
          <cx:pt idx="218">0.0012252357692074749</cx:pt>
          <cx:pt idx="219">-0.0084696215714423258</cx:pt>
          <cx:pt idx="220">-0.0075801182891515502</cx:pt>
          <cx:pt idx="221">-0.0056939692950908746</cx:pt>
          <cx:pt idx="222">-0.0002717330594762525</cx:pt>
          <cx:pt idx="223">-2.2241079223673824e-05</cx:pt>
          <cx:pt idx="224">0.000172173296945313</cx:pt>
          <cx:pt idx="225">0.00025056684001636753</cx:pt>
          <cx:pt idx="226">0.00027498851267939751</cx:pt>
          <cx:pt idx="227">0.00058805295014201253</cx:pt>
          <cx:pt idx="228">0.0014723694479474826</cx:pt>
          <cx:pt idx="229">-0.0048221424133557999</cx:pt>
          <cx:pt idx="230">-0.01683833071047635</cx:pt>
          <cx:pt idx="231">-0.010580169867529949</cx:pt>
          <cx:pt idx="232">-0.0019751496956563726</cx:pt>
          <cx:pt idx="233">0.0046136510666965249</cx:pt>
          <cx:pt idx="234">0.010107426077679576</cx:pt>
          <cx:pt idx="235">0.011949982232969576</cx:pt>
          <cx:pt idx="236">-2.1569163306599976e-05</cx:pt>
          <cx:pt idx="237">-0.010082409153371901</cx:pt>
          <cx:pt idx="238">-0.00774003416124065</cx:pt>
          <cx:pt idx="239">-0.0029958309570325501</cx:pt>
          <cx:pt idx="240">0.025316103196007252</cx:pt>
          <cx:pt idx="241">0.022574992724181151</cx:pt>
          <cx:pt idx="242">0.010344393299344825</cx:pt>
          <cx:pt idx="243">0.0010237744372089701</cx:pt>
          <cx:pt idx="244">-0.010931731368522799</cx:pt>
          <cx:pt idx="245">-0.0089489735411048994</cx:pt>
          <cx:pt idx="246">0.0049883856145095749</cx:pt>
          <cx:pt idx="247">-0.0048027070407629501</cx:pt>
          <cx:pt idx="248">-0.0096855504636385245</cx:pt>
          <cx:pt idx="249">-0.0041002481534876253</cx:pt>
          <cx:pt idx="250">0.0001669737323350075</cx:pt>
          <cx:pt idx="251">9.3059429545538507e-05</cx:pt>
          <cx:pt idx="252">-5.3071978140341253e-05</cx:pt>
          <cx:pt idx="253">-9.2857347667236494e-05</cx:pt>
          <cx:pt idx="254">0.00076031953860494252</cx:pt>
          <cx:pt idx="255">0.0019357549531479924</cx:pt>
          <cx:pt idx="256">0.00081805452210116246</cx:pt>
          <cx:pt idx="257">0.0010389665601034776</cx:pt>
          <cx:pt idx="258">-0.0076976126340846497</cx:pt>
          <cx:pt idx="259">-0.0010404972657706349</cx:pt>
          <cx:pt idx="260">0.0063143791185311998</cx:pt>
          <cx:pt idx="261">0.0092841235902178746</cx:pt>
          <cx:pt idx="262">0.016733870161453002</cx:pt>
          <cx:pt idx="263">0.013309795212857125</cx:pt>
          <cx:pt idx="264">0.011557802773794226</cx:pt>
          <cx:pt idx="265">-0.02295672546136315</cx:pt>
          <cx:pt idx="266">-0.043875455433075999</cx:pt>
          <cx:pt idx="267">-0.022107014080163526</cx:pt>
          <cx:pt idx="268">0.0090270873859338505</cx:pt>
          <cx:pt idx="269">0.0065731057859303747</cx:pt>
          <cx:pt idx="270">0.0026207922018338498</cx:pt>
          <cx:pt idx="271">-0.016674932251705625</cx:pt>
          <cx:pt idx="272">-0.024151709685768949</cx:pt>
          <cx:pt idx="273">-0.0082779538467270507</cx:pt>
          <cx:pt idx="274">0.0012968105935191575</cx:pt>
          <cx:pt idx="275">-0.0014885432408489226</cx:pt>
          <cx:pt idx="276">-0.006124991306844625</cx:pt>
          <cx:pt idx="277">0.00049565600764986503</cx:pt>
          <cx:pt idx="278">0.0016492224767408799</cx:pt>
          <cx:pt idx="279">0.001486451251947315</cx:pt>
          <cx:pt idx="280">0.00021308541837078575</cx:pt>
          <cx:pt idx="281">0.00015610679953449375</cx:pt>
          <cx:pt idx="282">0.00074520325151640498</cx:pt>
          <cx:pt idx="283">0.0014580730729247949</cx:pt>
          <cx:pt idx="284">0.0024939027341610801</cx:pt>
          <cx:pt idx="285">0.003065547150649375</cx:pt>
          <cx:pt idx="286">0.0020522007355220427</cx:pt>
          <cx:pt idx="287">0.0014797874969155825</cx:pt>
          <cx:pt idx="288">0.010028203046923475</cx:pt>
          <cx:pt idx="289">0.0033162763432804249</cx:pt>
          <cx:pt idx="290">0.0041630966930617502</cx:pt>
          <cx:pt idx="291">-0.0013875888668649775</cx:pt>
          <cx:pt idx="292">-0.0021744973811292875</cx:pt>
          <cx:pt idx="293">-0.031066989286510749</cx:pt>
          <cx:pt idx="294">-0.048291027987559</cx:pt>
          <cx:pt idx="295">-0.017730149316808299</cx:pt>
          <cx:pt idx="296">0.0050394295316092</cx:pt>
          <cx:pt idx="297">0.0121599493577458</cx:pt>
          <cx:pt idx="298">-0.0063796164561248248</cx:pt>
          <cx:pt idx="299">-0.075949989609868193</cx:pt>
          <cx:pt idx="300">-0.092337054796813894</cx:pt>
          <cx:pt idx="301">-0.033093191708382499</cx:pt>
          <cx:pt idx="302">-0.0078871290108389596</cx:pt>
          <cx:pt idx="303">-0.0116454380140842</cx:pt>
          <cx:pt idx="304">-0.0043920264915787398</cx:pt>
          <cx:pt idx="305">0.0058828699082116203</cx:pt>
          <cx:pt idx="306">0.00212607086018344</cx:pt>
          <cx:pt idx="307">0.0011130962952709</cx:pt>
          <cx:pt idx="308">-0.00068369215490520798</cx:pt>
          <cx:pt idx="309">6.8606831966876305e-05</cx:pt>
          <cx:pt idx="310">0.0015447510794734001</cx:pt>
          <cx:pt idx="311">0.000419950391397028</cx:pt>
          <cx:pt idx="312">0.0056263092651707</cx:pt>
          <cx:pt idx="313">0.0098745844590226693</cx:pt>
          <cx:pt idx="314">0.0050577560907645704</cx:pt>
          <cx:pt idx="315">-0.0210049112545195</cx:pt>
          <cx:pt idx="316">-0.00238555801003722</cx:pt>
          <cx:pt idx="317">-0.029660368976153401</cx:pt>
          <cx:pt idx="318">-0.068043819149297594</cx:pt>
          <cx:pt idx="319">-0.0420334743923318</cx:pt>
          <cx:pt idx="320">-0.0514905168492788</cx:pt>
          <cx:pt idx="321">-0.14348742501155301</cx:pt>
          <cx:pt idx="322">-0.099965107709053397</cx:pt>
          <cx:pt idx="323">-0.024474822313951299</cx:pt>
          <cx:pt idx="324">0.019580355585668299</cx:pt>
          <cx:pt idx="325">0.015695593210078101</cx:pt>
          <cx:pt idx="326">-0.034296752144366498</cx:pt>
          <cx:pt idx="327">-0.054301668769687901</cx:pt>
          <cx:pt idx="328">-0.028092892664671399</cx:pt>
          <cx:pt idx="329">-0.012547354083594</cx:pt>
          <cx:pt idx="330">-0.0032218037826440798</cx:pt>
          <cx:pt idx="331">-0.0070943934465689503</cx:pt>
          <cx:pt idx="332">-0.0038130294255178201</cx:pt>
          <cx:pt idx="333">-0.00149528130064345</cx:pt>
          <cx:pt idx="334">-0.0050406975184206096</cx:pt>
          <cx:pt idx="335">-0.00037627678025227098</cx:pt>
          <cx:pt idx="336">0.00030435267467946201</cx:pt>
          <cx:pt idx="337">-0.00015806026366229199</cx:pt>
          <cx:pt idx="338">0.00031532300481596501</cx:pt>
          <cx:pt idx="339">-0.0039960497041391296</cx:pt>
          <cx:pt idx="340">-0.0077438298522319402</cx:pt>
          <cx:pt idx="341">-0.028896390614052799</cx:pt>
          <cx:pt idx="342">-0.041567975594386901</cx:pt>
          <cx:pt idx="343">-0.0422908644146942</cx:pt>
          <cx:pt idx="344">-0.037322574294005602</cx:pt>
          <cx:pt idx="345">-0.061916797470764201</cx:pt>
          <cx:pt idx="346">-0.11917473010230401</cx:pt>
          <cx:pt idx="347">-0.112450484817878</cx:pt>
          <cx:pt idx="348">-0.0977380994363308</cx:pt>
          <cx:pt idx="349">-0.125170095855896</cx:pt>
          <cx:pt idx="350">-0.043378059469036702</cx:pt>
          <cx:pt idx="351">0.0063632966136682899</cx:pt>
          <cx:pt idx="352">0.055797614239140099</cx:pt>
          <cx:pt idx="353">0.033047428136573097</cx:pt>
          <cx:pt idx="354">0.00098814262085011309</cx:pt>
          <cx:pt idx="355">-0.046651590739971098</cx:pt>
          <cx:pt idx="356">-0.027863670694639402</cx:pt>
          <cx:pt idx="357">-0.0170844320687202</cx:pt>
          <cx:pt idx="358">-0.042429470224414102</cx:pt>
          <cx:pt idx="359">-0.024026485757724099</cx:pt>
          <cx:pt idx="360">-0.0042966229039843699</cx:pt>
          <cx:pt idx="361">0.0086457793683282907</cx:pt>
          <cx:pt idx="362">0.00325064384256846</cx:pt>
          <cx:pt idx="363">0.000980918086917979</cx:pt>
          <cx:pt idx="364">-0.00028416289257385101</cx:pt>
          <cx:pt idx="365">0.00020487663165565101</cx:pt>
          <cx:pt idx="366">-0.000134195769034014</cx:pt>
          <cx:pt idx="367">-0.0047476211418034401</cx:pt>
          <cx:pt idx="368">-0.019543810435965401</cx:pt>
          <cx:pt idx="369">-0.051187165848292797</cx:pt>
          <cx:pt idx="370">-0.070851095782167806</cx:pt>
          <cx:pt idx="371">-0.079805265735252304</cx:pt>
          <cx:pt idx="372">-0.085171026207198297</cx:pt>
          <cx:pt idx="373">-0.110315955659725</cx:pt>
          <cx:pt idx="374">-0.14285702553707</cx:pt>
          <cx:pt idx="375">-0.12531137849572099</cx:pt>
          <cx:pt idx="376">-0.082127868208180896</cx:pt>
          <cx:pt idx="377">0.0116130746268045</cx:pt>
          <cx:pt idx="378">0.0084083191847943509</cx:pt>
          <cx:pt idx="379">0.019546377263193599</cx:pt>
          <cx:pt idx="380">0.074387954004883197</cx:pt>
          <cx:pt idx="381">0.027468620160626799</cx:pt>
          <cx:pt idx="382">0.027207129901021102</cx:pt>
          <cx:pt idx="383">-0.035164502418317901</cx:pt>
          <cx:pt idx="384">-0.046600011489303803</cx:pt>
          <cx:pt idx="385">-0.017321542788873899</cx:pt>
          <cx:pt idx="386">-0.029964848056736899</cx:pt>
          <cx:pt idx="387">-0.036867000992133699</cx:pt>
          <cx:pt idx="388">-0.0057363832720378804</cx:pt>
          <cx:pt idx="389">0.0110678359303752</cx:pt>
          <cx:pt idx="390">0.0055441392133338003</cx:pt>
          <cx:pt idx="391">0.000313324500360568</cx:pt>
          <cx:pt idx="392">-0.00014718763757141701</cx:pt>
          <cx:pt idx="393">0.00021048074081797899</cx:pt>
          <cx:pt idx="394">0.00093815599509383305</cx:pt>
          <cx:pt idx="395">-0.0052994559938712204</cx:pt>
          <cx:pt idx="396">-0.025271241077544301</cx:pt>
          <cx:pt idx="397">-0.069265785523288895</cx:pt>
          <cx:pt idx="398">-0.083990046821050005</cx:pt>
          <cx:pt idx="399">-0.080225419173917803</cx:pt>
          <cx:pt idx="400">-0.098461900922295606</cx:pt>
          <cx:pt idx="401">-0.116364605016565</cx:pt>
          <cx:pt idx="402">-0.10536236757381399</cx:pt>
          <cx:pt idx="403">-0.069856603818671495</cx:pt>
          <cx:pt idx="404">-0.0283639415549631</cx:pt>
          <cx:pt idx="405">-0.0223482284505849</cx:pt>
          <cx:pt idx="406">-0.034383421271789803</cx:pt>
          <cx:pt idx="407">-0.013823367044825801</cx:pt>
          <cx:pt idx="408">0.050280648297731198</cx:pt>
          <cx:pt idx="409">-0.0075626820084712301</cx:pt>
          <cx:pt idx="410">-0.016282109902847001</cx:pt>
          <cx:pt idx="411">-0.0547808964098523</cx:pt>
          <cx:pt idx="412">-0.072169800941244103</cx:pt>
          <cx:pt idx="413">-0.023164868177976899</cx:pt>
          <cx:pt idx="414">-0.027489761584542399</cx:pt>
          <cx:pt idx="415">-0.041386184143771799</cx:pt>
          <cx:pt idx="416">-0.015542975521457499</cx:pt>
          <cx:pt idx="417">0.00731338425862481</cx:pt>
          <cx:pt idx="418">0.00415139472184469</cx:pt>
          <cx:pt idx="419">0.00023392637150087601</cx:pt>
          <cx:pt idx="420">-0.000476553784042226</cx:pt>
          <cx:pt idx="421">-0.00034495223076774198</cx:pt>
          <cx:pt idx="422">0.00015897585396498101</cx:pt>
          <cx:pt idx="423">-0.0056366742900862601</cx:pt>
          <cx:pt idx="424">-0.029019659340761599</cx:pt>
          <cx:pt idx="425">-0.0703922597488153</cx:pt>
          <cx:pt idx="426">-0.072928662785197301</cx:pt>
          <cx:pt idx="427">-0.083314877525599795</cx:pt>
          <cx:pt idx="428">-0.066724351774441304</cx:pt>
          <cx:pt idx="429">-0.043486149532550901</cx:pt>
          <cx:pt idx="430">0.0094262272936248698</cx:pt>
          <cx:pt idx="431">0.0254156116705192</cx:pt>
          <cx:pt idx="432">0.0065576928883000303</cx:pt>
          <cx:pt idx="433">-0.025092379564861499</cx:pt>
          <cx:pt idx="434">-0.049020674350791299</cx:pt>
          <cx:pt idx="435">-0.0045998327759748901</cx:pt>
          <cx:pt idx="436">0.031778439297094598</cx:pt>
          <cx:pt idx="437">-0.062054090804780103</cx:pt>
          <cx:pt idx="438">-0.0945481313807775</cx:pt>
          <cx:pt idx="439">-0.093880391146570402</cx:pt>
          <cx:pt idx="440">-0.081812227822391004</cx:pt>
          <cx:pt idx="441">-0.031322673749489598</cx:pt>
          <cx:pt idx="442">-0.026534825672157699</cx:pt>
          <cx:pt idx="443">-0.031912150623349698</cx:pt>
          <cx:pt idx="444">-0.011256089200671801</cx:pt>
          <cx:pt idx="445">0.0078775824171531603</cx:pt>
          <cx:pt idx="446">0.0038935800055235701</cx:pt>
          <cx:pt idx="447">0.0046640871229477803</cx:pt>
          <cx:pt idx="448">0.0010250542424649399</cx:pt>
          <cx:pt idx="449">-0.00034889275176408599</cx:pt>
          <cx:pt idx="450">-0.00071714533726726498</cx:pt>
          <cx:pt idx="451">-0.0021593220672940102</cx:pt>
          <cx:pt idx="452">-0.0160903497549237</cx:pt>
          <cx:pt idx="453">-0.0449640673118804</cx:pt>
          <cx:pt idx="454">-0.044443141558628302</cx:pt>
          <cx:pt idx="455">-0.059819827513174502</cx:pt>
          <cx:pt idx="456">-0.029804236323671299</cx:pt>
          <cx:pt idx="457">0.0073920548072984099</cx:pt>
          <cx:pt idx="458">0.050218100339466699</cx:pt>
          <cx:pt idx="459">0.091910069197123107</cx:pt>
          <cx:pt idx="460">0.052292341530867197</cx:pt>
          <cx:pt idx="461">0.042797160872461298</cx:pt>
          <cx:pt idx="462">-0.023258897726172699</cx:pt>
          <cx:pt idx="463">-0.034340792728176597</cx:pt>
          <cx:pt idx="464">-0.0173416361257402</cx:pt>
          <cx:pt idx="465">-0.062102430364054398</cx:pt>
          <cx:pt idx="466">-0.098204733785844503</cx:pt>
          <cx:pt idx="467">-0.073025772991945806</cx:pt>
          <cx:pt idx="468">-0.075810488415626001</cx:pt>
          <cx:pt idx="469">-0.0267717316809435</cx:pt>
          <cx:pt idx="470">-0.0050356683202286397</cx:pt>
          <cx:pt idx="471">-0.012672664301024201</cx:pt>
          <cx:pt idx="472">-0.0068875813705285699</cx:pt>
          <cx:pt idx="473">0.019477159104244999</cx:pt>
          <cx:pt idx="474">0.0154555494226796</cx:pt>
          <cx:pt idx="475">0.0088768461549633901</cx:pt>
          <cx:pt idx="476">0.00060218258637243297</cx:pt>
          <cx:pt idx="477">-0.00064740465635525495</cx:pt>
          <cx:pt idx="478">-0.00025186592881764101</cx:pt>
          <cx:pt idx="479">0.0022420180455046401</cx:pt>
          <cx:pt idx="480">-0.0037701899862492799</cx:pt>
          <cx:pt idx="481">-0.022520571485892302</cx:pt>
          <cx:pt idx="482">-0.029322307276919601</cx:pt>
          <cx:pt idx="483">0.00196467482330678</cx:pt>
          <cx:pt idx="484">0.018413793197843802</cx:pt>
          <cx:pt idx="485">0.0219567466534723</cx:pt>
          <cx:pt idx="486">0.060572647212074102</cx:pt>
          <cx:pt idx="487">0.071406319516977901</cx:pt>
          <cx:pt idx="488">0.0271203078257643</cx:pt>
          <cx:pt idx="489">0.036125719306625698</cx:pt>
          <cx:pt idx="490">0.011060084966128</cx:pt>
          <cx:pt idx="491">-0.022911750415203099</cx:pt>
          <cx:pt idx="492">-0.043710263306114903</cx:pt>
          <cx:pt idx="493">-0.10301494020973601</cx:pt>
          <cx:pt idx="494">-0.11344010228948399</cx:pt>
          <cx:pt idx="495">-0.084980436626302905</cx:pt>
          <cx:pt idx="496">-0.064444414492243696</cx:pt>
          <cx:pt idx="497">-0.020636757813389101</cx:pt>
          <cx:pt idx="498">0.0115167987358578</cx:pt>
          <cx:pt idx="499">0.00377758097121891</cx:pt>
          <cx:pt idx="500">0.0154186268692868</cx:pt>
          <cx:pt idx="501">0.027252406642689599</cx:pt>
          <cx:pt idx="502">0.0081928218468850494</cx:pt>
          <cx:pt idx="503">0.00030059103509987999</cx:pt>
          <cx:pt idx="504">-0.00030175012465866901</cx:pt>
          <cx:pt idx="505">4.17280195543785e-05</cx:pt>
          <cx:pt idx="506">-0.00210011515225049</cx:pt>
          <cx:pt idx="507">0.011496613965670401</cx:pt>
          <cx:pt idx="508">-0.0032258399799931499</cx:pt>
          <cx:pt idx="509">-0.016660540983092199</cx:pt>
          <cx:pt idx="510">-0.00733537978642317</cx:pt>
          <cx:pt idx="511">0.058935703304482799</cx:pt>
          <cx:pt idx="512">0.045185456412939001</cx:pt>
          <cx:pt idx="513">0.022350706144635</cx:pt>
          <cx:pt idx="514">0.0575565949745942</cx:pt>
          <cx:pt idx="515">0.059501147396582903</cx:pt>
          <cx:pt idx="516">0.0527399295157778</cx:pt>
          <cx:pt idx="517">-0.011787582248118499</cx:pt>
          <cx:pt idx="518">-0.024622799971138299</cx:pt>
          <cx:pt idx="519">-0.070896608951999299</cx:pt>
          <cx:pt idx="520">-0.078019514571059795</cx:pt>
          <cx:pt idx="521">-0.0820332563456007</cx:pt>
          <cx:pt idx="522">-0.041724903566708299</cx:pt>
          <cx:pt idx="523">-0.052406170081602303</cx:pt>
          <cx:pt idx="524">-0.059731677864249898</cx:pt>
          <cx:pt idx="525">-0.00806541904339967</cx:pt>
          <cx:pt idx="526">0.028828283890929798</cx:pt>
          <cx:pt idx="527">0.029550301025972999</cx:pt>
          <cx:pt idx="528">0.0215170756212393</cx:pt>
          <cx:pt idx="529">0.019589277458536999</cx:pt>
          <cx:pt idx="530">0.00317139912553845</cx:pt>
          <cx:pt idx="531">0.00064580395518846101</cx:pt>
          <cx:pt idx="532">-7.6033854605004001e-05</cx:pt>
          <cx:pt idx="533">3.1225905636311299e-06</cx:pt>
          <cx:pt idx="534">-0.0034787269284458498</cx:pt>
          <cx:pt idx="535">0.0092722114737784703</cx:pt>
          <cx:pt idx="536">0.0060836999626782797</cx:pt>
          <cx:pt idx="537">-0.0084508451508782494</cx:pt>
          <cx:pt idx="538">0.024540676235011102</cx:pt>
          <cx:pt idx="539">0.069074559300204993</cx:pt>
          <cx:pt idx="540">0.040912005280133099</cx:pt>
          <cx:pt idx="541">0.066042378391318504</cx:pt>
          <cx:pt idx="542">0.076275001419276303</cx:pt>
          <cx:pt idx="543">0.060538596408907699</cx:pt>
          <cx:pt idx="544">0.0038520727998511998</cx:pt>
          <cx:pt idx="545">0.023175541068669699</cx:pt>
          <cx:pt idx="546">-0.059207257318639503</cx:pt>
          <cx:pt idx="547">-0.085694009440745803</cx:pt>
          <cx:pt idx="548">-0.076097248885895794</cx:pt>
          <cx:pt idx="549">-0.054973423879103797</cx:pt>
          <cx:pt idx="550">-0.017058891760518499</cx:pt>
          <cx:pt idx="551">-0.012577274872693601</cx:pt>
          <cx:pt idx="552">-0.019080152397787899</cx:pt>
          <cx:pt idx="553">-0.00372265981767615</cx:pt>
          <cx:pt idx="554">0.014523128553213501</cx:pt>
          <cx:pt idx="555">0.040530903830836601</cx:pt>
          <cx:pt idx="556">0.011686781821790599</cx:pt>
          <cx:pt idx="557">0.0140250438469307</cx:pt>
          <cx:pt idx="558">0.0055461427523354999</cx:pt>
          <cx:pt idx="559">1.7105712639837302e-05</cx:pt>
          <cx:pt idx="560">-0.00018520610283274001</cx:pt>
          <cx:pt idx="561">-0.00099908127870258897</cx:pt>
          <cx:pt idx="562">-0.00161195984492107</cx:pt>
          <cx:pt idx="563">0.015275694809232101</cx:pt>
          <cx:pt idx="564">0.027300853558101499</cx:pt>
          <cx:pt idx="565">0.018144869825268702</cx:pt>
          <cx:pt idx="566">0.0594789774187773</cx:pt>
          <cx:pt idx="567">0.089523591778174497</cx:pt>
          <cx:pt idx="568">0.070077592502195404</cx:pt>
          <cx:pt idx="569">0.058053366189639001</cx:pt>
          <cx:pt idx="570">0.082373820940692705</cx:pt>
          <cx:pt idx="571">0.094864189524999198</cx:pt>
          <cx:pt idx="572">0.074676667119616194</cx:pt>
          <cx:pt idx="573">0.024197043155731401</cx:pt>
          <cx:pt idx="574">-0.017122557143342699</cx:pt>
          <cx:pt idx="575">-0.0390962873749729</cx:pt>
          <cx:pt idx="576">0.011331877071960201</cx:pt>
          <cx:pt idx="577">0.035588100908276403</cx:pt>
          <cx:pt idx="578">0.030585276820215501</cx:pt>
          <cx:pt idx="579">0.024672073386346</cx:pt>
          <cx:pt idx="580">0.022870055895102399</cx:pt>
          <cx:pt idx="581">0.0128828657970662</cx:pt>
          <cx:pt idx="582">0.021554079972107301</cx:pt>
          <cx:pt idx="583">0.039056951547739797</cx:pt>
          <cx:pt idx="584">0.020485007456313101</cx:pt>
          <cx:pt idx="585">0.0122391363896276</cx:pt>
          <cx:pt idx="586">0.0039800622933715297</cx:pt>
          <cx:pt idx="587">0.00023556496487301399</cx:pt>
          <cx:pt idx="588">0.00027637650134018898</cx:pt>
          <cx:pt idx="589">0.000281761453748262</cx:pt>
          <cx:pt idx="590">0.0025119566502694399</cx:pt>
          <cx:pt idx="591">0.010947070700532101</cx:pt>
          <cx:pt idx="592">0.024909258496232298</cx:pt>
          <cx:pt idx="593">0.0372784080220964</cx:pt>
          <cx:pt idx="594">0.035464490423007797</cx:pt>
          <cx:pt idx="595">0.049430560613414998</cx:pt>
          <cx:pt idx="596">0.025549598071960201</cx:pt>
          <cx:pt idx="597">0.046677206453662398</cx:pt>
          <cx:pt idx="598">0.042916189614182303</cx:pt>
          <cx:pt idx="599">0.043688315459206602</cx:pt>
          <cx:pt idx="600">0.040540707547676198</cx:pt>
          <cx:pt idx="601">0.0061005229641475003</cx:pt>
          <cx:pt idx="602">0.0098908966292279906</cx:pt>
          <cx:pt idx="603">-0.039256895329477001</cx:pt>
          <cx:pt idx="604">-0.018155151344739998</cx:pt>
          <cx:pt idx="605">0.050146312493103702</cx:pt>
          <cx:pt idx="606">0.065774942356834398</cx:pt>
          <cx:pt idx="607">0.058255860065918597</cx:pt>
          <cx:pt idx="608">0.050066588272144899</cx:pt>
          <cx:pt idx="609">0.052371184693181402</cx:pt>
          <cx:pt idx="610">0.0535396818940252</cx:pt>
          <cx:pt idx="611">0.036901892260165298</cx:pt>
          <cx:pt idx="612">0.017740129107577399</cx:pt>
          <cx:pt idx="613">0.0069448991166696297</cx:pt>
          <cx:pt idx="614">0.00074742796306890603</cx:pt>
          <cx:pt idx="615">0.00054680441296874104</cx:pt>
          <cx:pt idx="616">-0.00029387537402030998</cx:pt>
          <cx:pt idx="617">-0.00051335098535351697</cx:pt>
          <cx:pt idx="618">0.0055580037859622698</cx:pt>
          <cx:pt idx="619">0.000813591008264231</cx:pt>
          <cx:pt idx="620">0.013902685527972299</cx:pt>
          <cx:pt idx="621">0.045181875609263497</cx:pt>
          <cx:pt idx="622">0.021130472973935902</cx:pt>
          <cx:pt idx="623">0.036754003822442503</cx:pt>
          <cx:pt idx="624">0.029510271089728</cx:pt>
          <cx:pt idx="625">0.0171570651888929</cx:pt>
          <cx:pt idx="626">-0.0043831830380513196</cx:pt>
          <cx:pt idx="627">-0.0022966941431728899</cx:pt>
          <cx:pt idx="628">-0.042806757956522903</cx:pt>
          <cx:pt idx="629">-0.0337115208164772</cx:pt>
          <cx:pt idx="630">-0.0286843922068079</cx:pt>
          <cx:pt idx="631">-0.083325419222511798</cx:pt>
          <cx:pt idx="632">-0.0092249047334869005</cx:pt>
          <cx:pt idx="633">0.021737942204856399</cx:pt>
          <cx:pt idx="634">0.035093106644237898</cx:pt>
          <cx:pt idx="635">0.061898225658165003</cx:pt>
          <cx:pt idx="636">0.057401435194155498</cx:pt>
          <cx:pt idx="637">0.071568859149574393</cx:pt>
          <cx:pt idx="638">0.031316994025394999</cx:pt>
          <cx:pt idx="639">0.0180632095803928</cx:pt>
          <cx:pt idx="640">0.0098271503943004896</cx:pt>
          <cx:pt idx="641">0.00061379119358578903</cx:pt>
          <cx:pt idx="642">-0.00083707585876283401</cx:pt>
          <cx:pt idx="643">-0.00012166561322675201</cx:pt>
          <cx:pt idx="644">7.29628006120582e-05</cx:pt>
          <cx:pt idx="645">-0.00038229548051496099</cx:pt>
          <cx:pt idx="646">0.00171988656383487</cx:pt>
          <cx:pt idx="647">-0.0051984141501970598</cx:pt>
          <cx:pt idx="648">-0.0090686431594960704</cx:pt>
          <cx:pt idx="649">0.0043137426665144796</cx:pt>
          <cx:pt idx="650">0.0101445583565959</cx:pt>
          <cx:pt idx="651">-0.0045606407843600399</cx:pt>
          <cx:pt idx="652">-0.021896289849671801</cx:pt>
          <cx:pt idx="653">-0.032949732454778002</cx:pt>
          <cx:pt idx="654">-0.013531703182768501</cx:pt>
          <cx:pt idx="655">0.018192869318446801</cx:pt>
          <cx:pt idx="656">0.015772972086400199</cx:pt>
          <cx:pt idx="657">-0.051719387453447799</cx:pt>
          <cx:pt idx="658">-0.088152593449637801</cx:pt>
          <cx:pt idx="659">-0.062910004091839902</cx:pt>
          <cx:pt idx="660">-0.0179757705218304</cx:pt>
          <cx:pt idx="661">-0.0092746076753281101</cx:pt>
          <cx:pt idx="662">0.026637193033065502</cx:pt>
          <cx:pt idx="663">0.036673862943185899</cx:pt>
          <cx:pt idx="664">0.023598895205583101</cx:pt>
          <cx:pt idx="665">0.017821537634894701</cx:pt>
          <cx:pt idx="666">0.0072224129933230203</cx:pt>
          <cx:pt idx="667">0.0097205411748981802</cx:pt>
          <cx:pt idx="668">0.0042527337055655503</cx:pt>
          <cx:pt idx="669">-0.00083215747185443295</cx:pt>
          <cx:pt idx="670">-0.00052459635293516796</cx:pt>
          <cx:pt idx="671">0.00092639149751794995</cx:pt>
          <cx:pt idx="672">-1.6806990302522e-06</cx:pt>
          <cx:pt idx="673">0.00064459178408165</cx:pt>
          <cx:pt idx="674">-0.00024458505299778202</cx:pt>
          <cx:pt idx="675">-0.0031646451465165201</cx:pt>
          <cx:pt idx="676">0.0045632117688310797</cx:pt>
          <cx:pt idx="677">0.00158476683526757</cx:pt>
          <cx:pt idx="678">-0.014739960492019</cx:pt>
          <cx:pt idx="679">-0.032175783539660302</cx:pt>
          <cx:pt idx="680">-0.0421477436440768</cx:pt>
          <cx:pt idx="681">-0.051669003107898598</cx:pt>
          <cx:pt idx="682">-0.027100243258415702</cx:pt>
          <cx:pt idx="683">-0.0041907586787601299</cx:pt>
          <cx:pt idx="684">0.0274739517154955</cx:pt>
          <cx:pt idx="685">-0.018131594910516399</cx:pt>
          <cx:pt idx="686">-0.0106434226770428</cx:pt>
          <cx:pt idx="687">0.0074389333596290904</cx:pt>
          <cx:pt idx="688">-0.0232484958477681</cx:pt>
          <cx:pt idx="689">-0.0101175908771648</cx:pt>
          <cx:pt idx="690">-0.0034778184692826099</cx:pt>
          <cx:pt idx="691">-0.0064848420982279399</cx:pt>
          <cx:pt idx="692">-0.012735562472251201</cx:pt>
          <cx:pt idx="693">-0.011671460406491699</cx:pt>
          <cx:pt idx="694">-0.0044080200257217298</cx:pt>
          <cx:pt idx="695">-0.00095236777600692004</cx:pt>
          <cx:pt idx="696">0.0053024812221301003</cx:pt>
          <cx:pt idx="697">0.0023336859372046401</cx:pt>
          <cx:pt idx="698">0.00113275817433371</cx:pt>
          <cx:pt idx="699">9.7134021130531903e-05</cx:pt>
          <cx:pt idx="700">-0.000144647335974129</cx:pt>
          <cx:pt idx="701">-0.00035475872385833698</cx:pt>
          <cx:pt idx="702">-5.8341560828802299e-05</cx:pt>
          <cx:pt idx="703">0.0025995081944135798</cx:pt>
          <cx:pt idx="704">0.0032731212519452502</cx:pt>
          <cx:pt idx="705">-0.00316823012557593</cx:pt>
          <cx:pt idx="706">-0.0044195931883289604</cx:pt>
          <cx:pt idx="707">0.00055923325505166795</cx:pt>
          <cx:pt idx="708">0.00055317274583238597</cx:pt>
          <cx:pt idx="709">-0.00245782466454283</cx:pt>
          <cx:pt idx="710">-0.00692598676372268</cx:pt>
          <cx:pt idx="711">-0.00264266394567125</cx:pt>
          <cx:pt idx="712">0.022109746180371599</cx:pt>
          <cx:pt idx="713">0.030132084596916801</cx:pt>
          <cx:pt idx="714">0.0398777942380108</cx:pt>
          <cx:pt idx="715">0.029074201725673401</cx:pt>
          <cx:pt idx="716">0.00771534222253211</cx:pt>
          <cx:pt idx="717">0.0043781847362462604</cx:pt>
          <cx:pt idx="718">-0.0043072436434391497</cx:pt>
          <cx:pt idx="719">-0.0143752699017296</cx:pt>
          <cx:pt idx="720">-0.0064050119221188504</cx:pt>
          <cx:pt idx="721">-0.0073540725129595504</cx:pt>
          <cx:pt idx="722">-0.0035047360769669901</cx:pt>
          <cx:pt idx="723">-0.00120998556073154</cx:pt>
          <cx:pt idx="724">-0.00014427382961278699</cx:pt>
          <cx:pt idx="725">0.00081359472634203204</cx:pt>
          <cx:pt idx="726">-6.5558315220541101e-05</cx:pt>
          <cx:pt idx="727">-0.00027765062329409602</cx:pt>
          <cx:pt idx="728">-0.00049383400364556298</cx:pt>
          <cx:pt idx="729">-0.00095986445982626902</cx:pt>
          <cx:pt idx="730">0.00033280462143263302</cx:pt>
          <cx:pt idx="731">7.9724401565722295e-05</cx:pt>
          <cx:pt idx="732">-0.0010577924899272701</cx:pt>
          <cx:pt idx="733">-0.0040231248837152402</cx:pt>
          <cx:pt idx="734">-0.0030912369752693399</cx:pt>
          <cx:pt idx="735">0.00203738650299337</cx:pt>
          <cx:pt idx="736">0.0060393098439761603</cx:pt>
          <cx:pt idx="737">0.0088127846085797601</cx:pt>
          <cx:pt idx="738">0.0090001603559443002</cx:pt>
          <cx:pt idx="739">0.0021528452540179998</cx:pt>
          <cx:pt idx="740">0.0047177500126613899</cx:pt>
          <cx:pt idx="741">0.0095622179429367508</cx:pt>
          <cx:pt idx="742">0.0066468350301017599</cx:pt>
          <cx:pt idx="743">-0.00043341432559063</cx:pt>
          <cx:pt idx="744">-0.0072974388342169896</cx:pt>
          <cx:pt idx="745">-0.0102118903174907</cx:pt>
          <cx:pt idx="746">-0.0042492308503496298</cx:pt>
          <cx:pt idx="747">-0.00117096407110841</cx:pt>
          <cx:pt idx="748">-0.0028469831262511098</cx:pt>
          <cx:pt idx="749">-0.0030834554230857302</cx:pt>
          <cx:pt idx="750">-0.00107636998756346</cx:pt>
          <cx:pt idx="751">0.00043549526668300602</cx:pt>
          <cx:pt idx="752">-3.5741208162597899e-05</cx:pt>
          <cx:pt idx="753">0.000840597915579904</cx:pt>
          <cx:pt idx="754">-0.00011530346627321699</cx:pt>
          <cx:pt idx="755">-0.00026349422915121701</cx:pt>
          <cx:pt idx="756">0.000398345914926587</cx:pt>
          <cx:pt idx="757">-0.00052124846676504803</cx:pt>
          <cx:pt idx="758">-0.00042476942047288099</cx:pt>
          <cx:pt idx="759">0.00094951865764995804</cx:pt>
          <cx:pt idx="760">-0.00013873294296226001</cx:pt>
          <cx:pt idx="761">-0.00036839344156997</cx:pt>
          <cx:pt idx="762">8.2092738480008304e-06</cx:pt>
          <cx:pt idx="763">0.00077040853078850504</cx:pt>
          <cx:pt idx="764">-0.00047239219855926303</cx:pt>
          <cx:pt idx="765">0.0011043875616573199</cx:pt>
          <cx:pt idx="766">0.00046579645615367</cx:pt>
          <cx:pt idx="767">0.000371617930579305</cx:pt>
          <cx:pt idx="768">0.00085355936411642304</cx:pt>
          <cx:pt idx="769">0.00184970869921685</cx:pt>
          <cx:pt idx="770">0.0011664375452908899</cx:pt>
          <cx:pt idx="771">0.0019356265031750901</cx:pt>
          <cx:pt idx="772">0.00056598370874785201</cx:pt>
          <cx:pt idx="773">-0.00055614407804232299</cx:pt>
          <cx:pt idx="774">0.00045896699867360702</cx:pt>
          <cx:pt idx="775">0.00047858911965877</cx:pt>
          <cx:pt idx="776">-0.0011170458895866601</cx:pt>
          <cx:pt idx="777">-0.0016626918521992699</cx:pt>
          <cx:pt idx="778">-0.0011327164341875099</cx:pt>
          <cx:pt idx="779">0.00029354220062304502</cx:pt>
          <cx:pt idx="780">0.00036314978772853599</cx:pt>
          <cx:pt idx="781">-0.000342225383219386</cx:pt>
          <cx:pt idx="782">-0.00032212868233241602</cx:pt>
          <cx:pt idx="783">-0.00079895611797868495</cx:pt>
          <cx:pt idx="784">-3.3069402781258749e-05</cx:pt>
          <cx:pt idx="785">0.00038802820263790749</cx:pt>
          <cx:pt idx="786">-0.003491561724725375</cx:pt>
          <cx:pt idx="787">-0.017825399439282526</cx:pt>
          <cx:pt idx="788">-0.0156431396495719</cx:pt>
          <cx:pt idx="789">-0.0061123932868042252</cx:pt>
          <cx:pt idx="790">-0.0001836187710472165</cx:pt>
          <cx:pt idx="791">0.00094037511349394755</cx:pt>
          <cx:pt idx="792">0.0015015919181398849</cx:pt>
          <cx:pt idx="793">0.00053151428026713249</cx:pt>
          <cx:pt idx="794">0.0072346232368549496</cx:pt>
          <cx:pt idx="795">-0.0065024936718241248</cx:pt>
          <cx:pt idx="796">0.0039503520369577752</cx:pt>
          <cx:pt idx="797">0.017237979415200898</cx:pt>
          <cx:pt idx="798">0.00990298872059555</cx:pt>
          <cx:pt idx="799">0.0069478286383784496</cx:pt>
          <cx:pt idx="800">0.011073836135900775</cx:pt>
          <cx:pt idx="801">-0.0076004917142411246</cx:pt>
          <cx:pt idx="802">-0.0037027273248495252</cx:pt>
          <cx:pt idx="803">0.0012252357692074749</cx:pt>
          <cx:pt idx="804">-0.0084696215714423258</cx:pt>
          <cx:pt idx="805">-0.0075801182891515502</cx:pt>
          <cx:pt idx="806">-0.0056939692950908746</cx:pt>
          <cx:pt idx="807">-0.0002717330594762525</cx:pt>
          <cx:pt idx="808">-2.2241079223673824e-05</cx:pt>
          <cx:pt idx="809">0.000172173296945313</cx:pt>
          <cx:pt idx="810">0.00025056684001636753</cx:pt>
          <cx:pt idx="811">0.00027498851267939751</cx:pt>
          <cx:pt idx="812">0.00058805295014201253</cx:pt>
          <cx:pt idx="813">0.0014723694479474826</cx:pt>
          <cx:pt idx="814">-0.0048221424133557999</cx:pt>
          <cx:pt idx="815">-0.01683833071047635</cx:pt>
          <cx:pt idx="816">-0.010580169867529949</cx:pt>
          <cx:pt idx="817">-0.0019751496956563726</cx:pt>
          <cx:pt idx="818">0.0046136510666965249</cx:pt>
          <cx:pt idx="819">0.010107426077679576</cx:pt>
          <cx:pt idx="820">0.011949982232969576</cx:pt>
          <cx:pt idx="821">-2.1569163306599976e-05</cx:pt>
          <cx:pt idx="822">-0.010082409153371901</cx:pt>
          <cx:pt idx="823">-0.00774003416124065</cx:pt>
          <cx:pt idx="824">-0.0029958309570325501</cx:pt>
          <cx:pt idx="825">0.025316103196007252</cx:pt>
          <cx:pt idx="826">0.022574992724181151</cx:pt>
          <cx:pt idx="827">0.010344393299344825</cx:pt>
          <cx:pt idx="828">0.0010237744372089701</cx:pt>
          <cx:pt idx="829">-0.010931731368522799</cx:pt>
          <cx:pt idx="830">-0.0089489735411048994</cx:pt>
          <cx:pt idx="831">0.0049883856145095749</cx:pt>
          <cx:pt idx="832">-0.0048027070407629501</cx:pt>
          <cx:pt idx="833">-0.0096855504636385245</cx:pt>
          <cx:pt idx="834">-0.0041002481534876253</cx:pt>
          <cx:pt idx="835">0.0001669737323350075</cx:pt>
          <cx:pt idx="836">9.3059429545538507e-05</cx:pt>
          <cx:pt idx="837">-5.3071978140341253e-05</cx:pt>
          <cx:pt idx="838">-9.2857347667236494e-05</cx:pt>
          <cx:pt idx="839">0.00076031953860494252</cx:pt>
          <cx:pt idx="840">0.0019357549531479924</cx:pt>
          <cx:pt idx="841">0.00081805452210116246</cx:pt>
          <cx:pt idx="842">0.0010389665601034776</cx:pt>
          <cx:pt idx="843">-0.0076976126340846497</cx:pt>
          <cx:pt idx="844">-0.0010404972657706349</cx:pt>
          <cx:pt idx="845">0.0063143791185311998</cx:pt>
          <cx:pt idx="846">0.0092841235902178746</cx:pt>
          <cx:pt idx="847">0.016733870161453002</cx:pt>
          <cx:pt idx="848">0.013309795212857125</cx:pt>
          <cx:pt idx="849">0.011557802773794226</cx:pt>
          <cx:pt idx="850">-0.02295672546136315</cx:pt>
          <cx:pt idx="851">-0.043875455433075999</cx:pt>
          <cx:pt idx="852">-0.022107014080163526</cx:pt>
          <cx:pt idx="853">0.0090270873859338505</cx:pt>
          <cx:pt idx="854">0.0065731057859303747</cx:pt>
          <cx:pt idx="855">0.0026207922018338498</cx:pt>
          <cx:pt idx="856">-0.016674932251705625</cx:pt>
          <cx:pt idx="857">-0.024151709685768949</cx:pt>
          <cx:pt idx="858">-0.0082779538467270507</cx:pt>
          <cx:pt idx="859">0.0012968105935191575</cx:pt>
          <cx:pt idx="860">-0.0014885432408489226</cx:pt>
          <cx:pt idx="861">-0.006124991306844625</cx:pt>
          <cx:pt idx="862">0.00049565600764986503</cx:pt>
          <cx:pt idx="863">0.0016492224767408799</cx:pt>
          <cx:pt idx="864">0.001486451251947315</cx:pt>
          <cx:pt idx="865">0.00021308541837078575</cx:pt>
          <cx:pt idx="866">0.00015610679953449375</cx:pt>
          <cx:pt idx="867">0.00074520325151640498</cx:pt>
          <cx:pt idx="868">0.0014580730729247949</cx:pt>
          <cx:pt idx="869">0.0024939027341610801</cx:pt>
          <cx:pt idx="870">0.003065547150649375</cx:pt>
          <cx:pt idx="871">0.0020522007355220427</cx:pt>
          <cx:pt idx="872">0.0014797874969155825</cx:pt>
          <cx:pt idx="873">0.010028203046923475</cx:pt>
          <cx:pt idx="874">0.0033162763432804249</cx:pt>
          <cx:pt idx="875">0.0041630966930617502</cx:pt>
          <cx:pt idx="876">-0.0013875888668649775</cx:pt>
          <cx:pt idx="877">-0.0021744973811292875</cx:pt>
          <cx:pt idx="878">-0.031066989286510749</cx:pt>
          <cx:pt idx="879">-0.048291027987559</cx:pt>
          <cx:pt idx="880">-0.017730149316808299</cx:pt>
          <cx:pt idx="881">0.0050394295316092</cx:pt>
          <cx:pt idx="882">0.0121599493577458</cx:pt>
          <cx:pt idx="883">-0.0063796164561248248</cx:pt>
          <cx:pt idx="884">-3.3069402781258749e-05</cx:pt>
          <cx:pt idx="885">0.00038802820263790749</cx:pt>
          <cx:pt idx="886">-0.003491561724725375</cx:pt>
          <cx:pt idx="887">-0.017825399439282526</cx:pt>
          <cx:pt idx="888">-0.0156431396495719</cx:pt>
          <cx:pt idx="889">-0.0061123932868042252</cx:pt>
          <cx:pt idx="890">-0.0001836187710472165</cx:pt>
          <cx:pt idx="891">0.00094037511349394755</cx:pt>
          <cx:pt idx="892">0.0015015919181398849</cx:pt>
          <cx:pt idx="893">0.00053151428026713249</cx:pt>
          <cx:pt idx="894">0.0072346232368549496</cx:pt>
          <cx:pt idx="895">-0.0065024936718241248</cx:pt>
          <cx:pt idx="896">0.0039503520369577752</cx:pt>
          <cx:pt idx="897">0.017237979415200898</cx:pt>
          <cx:pt idx="898">0.00990298872059555</cx:pt>
          <cx:pt idx="899">0.0069478286383784496</cx:pt>
          <cx:pt idx="900">0.011073836135900775</cx:pt>
          <cx:pt idx="901">-0.0076004917142411246</cx:pt>
          <cx:pt idx="902">-0.0037027273248495252</cx:pt>
          <cx:pt idx="903">0.0012252357692074749</cx:pt>
          <cx:pt idx="904">-0.0084696215714423258</cx:pt>
          <cx:pt idx="905">-0.0075801182891515502</cx:pt>
          <cx:pt idx="906">-0.0056939692950908746</cx:pt>
          <cx:pt idx="907">-0.0002717330594762525</cx:pt>
          <cx:pt idx="908">-2.2241079223673824e-05</cx:pt>
          <cx:pt idx="909">0.000172173296945313</cx:pt>
          <cx:pt idx="910">0.00025056684001636753</cx:pt>
          <cx:pt idx="911">0.00027498851267939751</cx:pt>
          <cx:pt idx="912">0.00058805295014201253</cx:pt>
          <cx:pt idx="913">0.0014723694479474826</cx:pt>
          <cx:pt idx="914">-0.0048221424133557999</cx:pt>
          <cx:pt idx="915">-0.01683833071047635</cx:pt>
          <cx:pt idx="916">-0.010580169867529949</cx:pt>
          <cx:pt idx="917">-0.0019751496956563726</cx:pt>
          <cx:pt idx="918">0.0046136510666965249</cx:pt>
          <cx:pt idx="919">0.010107426077679576</cx:pt>
          <cx:pt idx="920">0.011949982232969576</cx:pt>
          <cx:pt idx="921">-2.1569163306599976e-05</cx:pt>
          <cx:pt idx="922">-0.010082409153371901</cx:pt>
          <cx:pt idx="923">-0.00774003416124065</cx:pt>
          <cx:pt idx="924">-0.0029958309570325501</cx:pt>
          <cx:pt idx="925">0.025316103196007252</cx:pt>
          <cx:pt idx="926">0.022574992724181151</cx:pt>
          <cx:pt idx="927">0.010344393299344825</cx:pt>
          <cx:pt idx="928">0.0010237744372089701</cx:pt>
          <cx:pt idx="929">-0.010931731368522799</cx:pt>
          <cx:pt idx="930">-0.0089489735411048994</cx:pt>
          <cx:pt idx="931">0.0049883856145095749</cx:pt>
          <cx:pt idx="932">-0.0048027070407629501</cx:pt>
          <cx:pt idx="933">-0.0096855504636385245</cx:pt>
          <cx:pt idx="934">-0.0041002481534876253</cx:pt>
          <cx:pt idx="935">0.0001669737323350075</cx:pt>
          <cx:pt idx="936">9.3059429545538507e-05</cx:pt>
          <cx:pt idx="937">-5.3071978140341253e-05</cx:pt>
          <cx:pt idx="938">-9.2857347667236494e-05</cx:pt>
          <cx:pt idx="939">0.00076031953860494252</cx:pt>
          <cx:pt idx="940">0.0019357549531479924</cx:pt>
          <cx:pt idx="941">0.00081805452210116246</cx:pt>
          <cx:pt idx="942">0.0010389665601034776</cx:pt>
          <cx:pt idx="943">-0.0076976126340846497</cx:pt>
          <cx:pt idx="944">-0.0010404972657706349</cx:pt>
          <cx:pt idx="945">0.0063143791185311998</cx:pt>
          <cx:pt idx="946">0.0092841235902178746</cx:pt>
          <cx:pt idx="947">0.016733870161453002</cx:pt>
          <cx:pt idx="948">0.013309795212857125</cx:pt>
          <cx:pt idx="949">0.011557802773794226</cx:pt>
          <cx:pt idx="950">-0.02295672546136315</cx:pt>
          <cx:pt idx="951">-0.043875455433075999</cx:pt>
          <cx:pt idx="952">-0.022107014080163526</cx:pt>
          <cx:pt idx="953">0.0090270873859338505</cx:pt>
          <cx:pt idx="954">0.0065731057859303747</cx:pt>
          <cx:pt idx="955">0.0026207922018338498</cx:pt>
          <cx:pt idx="956">-0.016674932251705625</cx:pt>
          <cx:pt idx="957">-0.024151709685768949</cx:pt>
          <cx:pt idx="958">-0.0082779538467270507</cx:pt>
          <cx:pt idx="959">0.0012968105935191575</cx:pt>
          <cx:pt idx="960">-0.0014885432408489226</cx:pt>
          <cx:pt idx="961">-0.006124991306844625</cx:pt>
          <cx:pt idx="962">0.00049565600764986503</cx:pt>
          <cx:pt idx="963">0.0016492224767408799</cx:pt>
          <cx:pt idx="964">0.001486451251947315</cx:pt>
          <cx:pt idx="965">0.00021308541837078575</cx:pt>
          <cx:pt idx="966">0.00015610679953449375</cx:pt>
          <cx:pt idx="967">0.00074520325151640498</cx:pt>
          <cx:pt idx="968">0.0014580730729247949</cx:pt>
          <cx:pt idx="969">0.0024939027341610801</cx:pt>
          <cx:pt idx="970">0.003065547150649375</cx:pt>
          <cx:pt idx="971">0.0020522007355220427</cx:pt>
          <cx:pt idx="972">0.0014797874969155825</cx:pt>
          <cx:pt idx="973">0.010028203046923475</cx:pt>
          <cx:pt idx="974">0.0033162763432804249</cx:pt>
          <cx:pt idx="975">0.0041630966930617502</cx:pt>
          <cx:pt idx="976">-0.0013875888668649775</cx:pt>
          <cx:pt idx="977">-0.0021744973811292875</cx:pt>
          <cx:pt idx="978">-0.031066989286510749</cx:pt>
          <cx:pt idx="979">-0.048291027987559</cx:pt>
          <cx:pt idx="980">-0.017730149316808299</cx:pt>
          <cx:pt idx="981">0.0050394295316092</cx:pt>
          <cx:pt idx="982">0.0121599493577458</cx:pt>
          <cx:pt idx="983">-0.0063796164561248248</cx:pt>
          <cx:pt idx="984">-3.3069402781258749e-05</cx:pt>
          <cx:pt idx="985">0.00038802820263790749</cx:pt>
          <cx:pt idx="986">-0.003491561724725375</cx:pt>
          <cx:pt idx="987">-0.017825399439282526</cx:pt>
          <cx:pt idx="988">-0.0156431396495719</cx:pt>
          <cx:pt idx="989">-0.0061123932868042252</cx:pt>
          <cx:pt idx="990">-0.0001836187710472165</cx:pt>
          <cx:pt idx="991">0.00094037511349394755</cx:pt>
          <cx:pt idx="992">0.0015015919181398849</cx:pt>
          <cx:pt idx="993">0.00053151428026713249</cx:pt>
          <cx:pt idx="994">0.0072346232368549496</cx:pt>
          <cx:pt idx="995">-0.0065024936718241248</cx:pt>
          <cx:pt idx="996">0.0039503520369577752</cx:pt>
          <cx:pt idx="997">0.017237979415200898</cx:pt>
          <cx:pt idx="998">0.00990298872059555</cx:pt>
          <cx:pt idx="999">0.0069478286383784496</cx:pt>
          <cx:pt idx="1000">0.011073836135900775</cx:pt>
          <cx:pt idx="1001">-0.0076004917142411246</cx:pt>
          <cx:pt idx="1002">-0.0037027273248495252</cx:pt>
          <cx:pt idx="1003">0.0012252357692074749</cx:pt>
          <cx:pt idx="1004">-0.0084696215714423258</cx:pt>
          <cx:pt idx="1005">-0.0075801182891515502</cx:pt>
          <cx:pt idx="1006">-0.0056939692950908746</cx:pt>
          <cx:pt idx="1007">-0.0002717330594762525</cx:pt>
          <cx:pt idx="1008">-2.2241079223673824e-05</cx:pt>
          <cx:pt idx="1009">0.000172173296945313</cx:pt>
          <cx:pt idx="1010">0.00025056684001636753</cx:pt>
          <cx:pt idx="1011">0.00027498851267939751</cx:pt>
          <cx:pt idx="1012">0.00058805295014201253</cx:pt>
          <cx:pt idx="1013">0.0014723694479474826</cx:pt>
          <cx:pt idx="1014">-0.0048221424133557999</cx:pt>
          <cx:pt idx="1015">-0.01683833071047635</cx:pt>
          <cx:pt idx="1016">-0.010580169867529949</cx:pt>
          <cx:pt idx="1017">-0.0019751496956563726</cx:pt>
          <cx:pt idx="1018">0.0046136510666965249</cx:pt>
          <cx:pt idx="1019">0.010107426077679576</cx:pt>
          <cx:pt idx="1020">0.011949982232969576</cx:pt>
          <cx:pt idx="1021">-2.1569163306599976e-05</cx:pt>
          <cx:pt idx="1022">-0.010082409153371901</cx:pt>
          <cx:pt idx="1023">-0.00774003416124065</cx:pt>
          <cx:pt idx="1024">-0.0029958309570325501</cx:pt>
          <cx:pt idx="1025">0.025316103196007252</cx:pt>
          <cx:pt idx="1026">0.022574992724181151</cx:pt>
          <cx:pt idx="1027">0.010344393299344825</cx:pt>
          <cx:pt idx="1028">0.0010237744372089701</cx:pt>
          <cx:pt idx="1029">-0.010931731368522799</cx:pt>
          <cx:pt idx="1030">-0.0089489735411048994</cx:pt>
          <cx:pt idx="1031">0.0049883856145095749</cx:pt>
          <cx:pt idx="1032">-0.0048027070407629501</cx:pt>
          <cx:pt idx="1033">-0.0096855504636385245</cx:pt>
          <cx:pt idx="1034">-0.0041002481534876253</cx:pt>
          <cx:pt idx="1035">0.0001669737323350075</cx:pt>
          <cx:pt idx="1036">9.3059429545538507e-05</cx:pt>
          <cx:pt idx="1037">-5.3071978140341253e-05</cx:pt>
          <cx:pt idx="1038">-9.2857347667236494e-05</cx:pt>
          <cx:pt idx="1039">0.00076031953860494252</cx:pt>
          <cx:pt idx="1040">0.0019357549531479924</cx:pt>
          <cx:pt idx="1041">0.00081805452210116246</cx:pt>
          <cx:pt idx="1042">0.0010389665601034776</cx:pt>
          <cx:pt idx="1043">-0.0076976126340846497</cx:pt>
          <cx:pt idx="1044">-0.0010404972657706349</cx:pt>
          <cx:pt idx="1045">0.0063143791185311998</cx:pt>
          <cx:pt idx="1046">0.0092841235902178746</cx:pt>
          <cx:pt idx="1047">0.016733870161453002</cx:pt>
          <cx:pt idx="1048">0.013309795212857125</cx:pt>
          <cx:pt idx="1049">0.011557802773794226</cx:pt>
          <cx:pt idx="1050">-0.02295672546136315</cx:pt>
          <cx:pt idx="1051">-0.043875455433075999</cx:pt>
          <cx:pt idx="1052">-0.022107014080163526</cx:pt>
          <cx:pt idx="1053">0.0090270873859338505</cx:pt>
          <cx:pt idx="1054">0.0065731057859303747</cx:pt>
          <cx:pt idx="1055">0.0026207922018338498</cx:pt>
          <cx:pt idx="1056">-0.016674932251705625</cx:pt>
          <cx:pt idx="1057">-0.024151709685768949</cx:pt>
          <cx:pt idx="1058">-0.0082779538467270507</cx:pt>
          <cx:pt idx="1059">0.0012968105935191575</cx:pt>
          <cx:pt idx="1060">-0.0014885432408489226</cx:pt>
          <cx:pt idx="1061">-0.006124991306844625</cx:pt>
          <cx:pt idx="1062">0.00049565600764986503</cx:pt>
          <cx:pt idx="1063">0.0016492224767408799</cx:pt>
          <cx:pt idx="1064">0.001486451251947315</cx:pt>
          <cx:pt idx="1065">0.00021308541837078575</cx:pt>
          <cx:pt idx="1066">0.00015610679953449375</cx:pt>
          <cx:pt idx="1067">0.00074520325151640498</cx:pt>
          <cx:pt idx="1068">0.0014580730729247949</cx:pt>
          <cx:pt idx="1069">0.0024939027341610801</cx:pt>
          <cx:pt idx="1070">0.003065547150649375</cx:pt>
          <cx:pt idx="1071">0.0020522007355220427</cx:pt>
          <cx:pt idx="1072">0.0014797874969155825</cx:pt>
          <cx:pt idx="1073">0.010028203046923475</cx:pt>
          <cx:pt idx="1074">0.0033162763432804249</cx:pt>
          <cx:pt idx="1075">0.0041630966930617502</cx:pt>
          <cx:pt idx="1076">-0.0013875888668649775</cx:pt>
          <cx:pt idx="1077">-0.0021744973811292875</cx:pt>
          <cx:pt idx="1078">-0.031066989286510749</cx:pt>
          <cx:pt idx="1079">-0.048291027987559</cx:pt>
          <cx:pt idx="1080">-0.017730149316808299</cx:pt>
          <cx:pt idx="1081">0.0050394295316092</cx:pt>
          <cx:pt idx="1082">0.0121599493577458</cx:pt>
          <cx:pt idx="1083">-0.0063796164561248248</cx:pt>
        </cx:lvl>
      </cx:numDim>
    </cx:data>
    <cx:data id="25">
      <cx:numDim type="val">
        <cx:f>Sheet2!$Z$1:$Z$1084</cx:f>
        <cx:lvl ptCount="1084" formatCode="G/通用格式">
          <cx:pt idx="0">-0.00035187727705585998</cx:pt>
          <cx:pt idx="1">-0.00013498377324356399</cx:pt>
          <cx:pt idx="2">-0.00057720927213835804</cx:pt>
          <cx:pt idx="3">0.00017646112149621699</cx:pt>
          <cx:pt idx="4">0.00019885470853693899</cx:pt>
          <cx:pt idx="5">0.00027962747209032702</cx:pt>
          <cx:pt idx="6">-0.00038798130524061102</cx:pt>
          <cx:pt idx="7">-0.00060499416149980504</cx:pt>
          <cx:pt idx="8">-0.00049528630378977096</cx:pt>
          <cx:pt idx="9">0.00036804904945841801</cx:pt>
          <cx:pt idx="10">-3.8871214150843903e-05</cx:pt>
          <cx:pt idx="11">-5.8336352969288697e-05</cx:pt>
          <cx:pt idx="12">-0.00043686738778772399</cx:pt>
          <cx:pt idx="13">-0.00052560330919594405</cx:pt>
          <cx:pt idx="14">0.00056546648283975097</cx:pt>
          <cx:pt idx="15">-0.00056676573519155</cx:pt>
          <cx:pt idx="16">-0.00050897973486523204</cx:pt>
          <cx:pt idx="17">0.000328892180709097</cx:pt>
          <cx:pt idx="18">-0.000936800933251243</cx:pt>
          <cx:pt idx="19">0.0015511225451782301</cx:pt>
          <cx:pt idx="20">0.00036678265896342301</cx:pt>
          <cx:pt idx="21">-0.000864940271049609</cx:pt>
          <cx:pt idx="22">0.00033586956890964301</cx:pt>
          <cx:pt idx="23">-0.00026778272278517898</cx:pt>
          <cx:pt idx="24">-0.00077736881480743698</cx:pt>
          <cx:pt idx="25">0.00053616470869355403</cx:pt>
          <cx:pt idx="26">1.7461868492634601e-05</cx:pt>
          <cx:pt idx="27">0.000159201399990936</cx:pt>
          <cx:pt idx="28">-0.00047167069331400499</cx:pt>
          <cx:pt idx="29">0.000108485490703317</cx:pt>
          <cx:pt idx="30">-9.0647133371184703e-05</cx:pt>
          <cx:pt idx="31">-0.00026521283883856</cx:pt>
          <cx:pt idx="32">-0.00077034415184717097</cx:pt>
          <cx:pt idx="33">-0.00056918594275438003</cx:pt>
          <cx:pt idx="34">-2.0553606420035601e-05</cx:pt>
          <cx:pt idx="35">-0.00063108905978727099</cx:pt>
          <cx:pt idx="36">-0.00076649914245899905</cx:pt>
          <cx:pt idx="37">-0.00062325759788476795</cx:pt>
          <cx:pt idx="38">-0.00027551696434838799</cx:pt>
          <cx:pt idx="39">-0.00089286031461993697</cx:pt>
          <cx:pt idx="40">-0.00085386160065521201</cx:pt>
          <cx:pt idx="41">-0.00081723263913381302</cx:pt>
          <cx:pt idx="42">-0.00054142121886280499</cx:pt>
          <cx:pt idx="43">0.00060722044326326496</cx:pt>
          <cx:pt idx="44">0.0019922005360367202</cx:pt>
          <cx:pt idx="45">0.00030371253934913099</cx:pt>
          <cx:pt idx="46">-0.00047107632968721098</cx:pt>
          <cx:pt idx="47">-0.00080957887456087905</cx:pt>
          <cx:pt idx="48">-5.4093649006815002e-06</cx:pt>
          <cx:pt idx="49">0.00016599811132658699</cx:pt>
          <cx:pt idx="50">-0.00033759515513912301</cx:pt>
          <cx:pt idx="51">-0.00028126595124837098</cx:pt>
          <cx:pt idx="52">-2.2927377536682e-05</cx:pt>
          <cx:pt idx="53">-0.000288632316184498</cx:pt>
          <cx:pt idx="54">0.00079904099593951304</cx:pt>
          <cx:pt idx="55">3.3123786242495102e-05</cx:pt>
          <cx:pt idx="56">0.00013877102442045599</cx:pt>
          <cx:pt idx="57">-0.00035965424897359098</cx:pt>
          <cx:pt idx="58">-0.00023464547617462901</cx:pt>
          <cx:pt idx="59">9.3595021587775906e-05</cx:pt>
          <cx:pt idx="60">0.00076518542503875499</cx:pt>
          <cx:pt idx="61">-0.00014467945451761001</cx:pt>
          <cx:pt idx="62">-0.00066840272571626596</cx:pt>
          <cx:pt idx="63">-0.000512364780320626</cx:pt>
          <cx:pt idx="64">-0.0014059724499290601</cx:pt>
          <cx:pt idx="65">-0.0024696180733553702</cx:pt>
          <cx:pt idx="66">-0.00084025720296783098</cx:pt>
          <cx:pt idx="67">0.0047992999430448999</cx:pt>
          <cx:pt idx="68">0.0016866584278524401</cx:pt>
          <cx:pt idx="69">0.0154451471155541</cx:pt>
          <cx:pt idx="70">-0.0077528549963440602</cx:pt>
          <cx:pt idx="71">-0.0104330999147177</cx:pt>
          <cx:pt idx="72">-0.0045835678731270396</cx:pt>
          <cx:pt idx="73">0.00060621596690415799</cx:pt>
          <cx:pt idx="74">-0.012107376282073199</cx:pt>
          <cx:pt idx="75">-0.0096660491898862503</cx:pt>
          <cx:pt idx="76">-0.0064183990675193096</cx:pt>
          <cx:pt idx="77">-0.0057988334460922697</cx:pt>
          <cx:pt idx="78">-0.0023422352796440499</cx:pt>
          <cx:pt idx="79">-0.00020636889093189899</cx:pt>
          <cx:pt idx="80">0.000111389964690887</cx:pt>
          <cx:pt idx="81">-0.00028512442835335798</cx:pt>
          <cx:pt idx="82">0.000393028153600899</cx:pt>
          <cx:pt idx="83">-0.00061560330640169302</cx:pt>
          <cx:pt idx="84">0.00023274014451795901</cx:pt>
          <cx:pt idx="85">-0.000123033719910447</cx:pt>
          <cx:pt idx="86">0.00016381592316815099</cx:pt>
          <cx:pt idx="87">5.26336165535209e-05</cx:pt>
          <cx:pt idx="88">-0.00036570555963045599</cx:pt>
          <cx:pt idx="89">0.0010335254525580401</cx:pt>
          <cx:pt idx="90">0.0018430360407798499</cx:pt>
          <cx:pt idx="91">0.0072076065871972501</cx:pt>
          <cx:pt idx="92">-0.00194315438969026</cx:pt>
          <cx:pt idx="93">-0.017025174372809801</cx:pt>
          <cx:pt idx="94">-0.013848053838305299</cx:pt>
          <cx:pt idx="95">0.0048360577752850501</cx:pt>
          <cx:pt idx="96">0.0133022942481207</cx:pt>
          <cx:pt idx="97">-0.0059121156424873896</cx:pt>
          <cx:pt idx="98">-0.030303787443508701</cx:pt>
          <cx:pt idx="99">-0.014266209872943501</cx:pt>
          <cx:pt idx="100">-0.0141192109065709</cx:pt>
          <cx:pt idx="101">0.0039337012518985397</cx:pt>
          <cx:pt idx="102">-0.0091636329015657401</cx:pt>
          <cx:pt idx="103">-0.014466052232499801</cx:pt>
          <cx:pt idx="104">-0.019136714695403002</cx:pt>
          <cx:pt idx="105">-0.0165679632060785</cx:pt>
          <cx:pt idx="106">-0.0087612093113244392</cx:pt>
          <cx:pt idx="107">-0.0044780790435867803</cx:pt>
          <cx:pt idx="108">-0.0023119856705225801</cx:pt>
          <cx:pt idx="109">-9.1063748711746198e-05</cx:pt>
          <cx:pt idx="110">0.00068648055969130995</cx:pt>
          <cx:pt idx="111">-0.000229410827796179</cx:pt>
          <cx:pt idx="112">-0.00054654775109462799</cx:pt>
          <cx:pt idx="113">-0.00020388151381942301</cx:pt>
          <cx:pt idx="114">0.00055138932655397603</cx:pt>
          <cx:pt idx="115">-0.00048653235514107201</cx:pt>
          <cx:pt idx="116">-0.00079589275811561399</cx:pt>
          <cx:pt idx="117">0.00320998042972733</cx:pt>
          <cx:pt idx="118">0.0145293071024323</cx:pt>
          <cx:pt idx="119">0.0206170276707177</cx:pt>
          <cx:pt idx="120">0.021835801235981299</cx:pt>
          <cx:pt idx="121">0.0126147855279329</cx:pt>
          <cx:pt idx="122">-0.0090585518291125301</cx:pt>
          <cx:pt idx="123">0.0018474101099323801</cx:pt>
          <cx:pt idx="124">0.019672620520028699</cx:pt>
          <cx:pt idx="125">0.0406226344382382</cx:pt>
          <cx:pt idx="126">0.0253015812407715</cx:pt>
          <cx:pt idx="127">-0.0033565770006645599</cx:pt>
          <cx:pt idx="128">-0.0141546013229863</cx:pt>
          <cx:pt idx="129">-0.0469564394144188</cx:pt>
          <cx:pt idx="130">-0.0477639041774982</cx:pt>
          <cx:pt idx="131">-0.035218446836856501</cx:pt>
          <cx:pt idx="132">-0.019728296812476901</cx:pt>
          <cx:pt idx="133">-0.0185448049856227</cx:pt>
          <cx:pt idx="134">-0.018548335173064801</cx:pt>
          <cx:pt idx="135">-0.0079501857955318906</cx:pt>
          <cx:pt idx="136">-0.0136982071930958</cx:pt>
          <cx:pt idx="137">-0.0025493055269804202</cx:pt>
          <cx:pt idx="138">0.00072474208515215595</cx:pt>
          <cx:pt idx="139">0.00030778805524082502</cx:pt>
          <cx:pt idx="140">-0.0011661206771945399</cx:pt>
          <cx:pt idx="141">0.00083721954126252205</cx:pt>
          <cx:pt idx="142">-0.000400329564975436</cx:pt>
          <cx:pt idx="143">0.00088621501709832599</cx:pt>
          <cx:pt idx="144">0.0020318914891552398</cx:pt>
          <cx:pt idx="145">0.0111665193752179</cx:pt>
          <cx:pt idx="146">-0.0065364525413212898</cx:pt>
          <cx:pt idx="147">-0.0029709639178220801</cx:pt>
          <cx:pt idx="148">0.025914554477973299</cx:pt>
          <cx:pt idx="149">0.033931775501264</cx:pt>
          <cx:pt idx="150">-0.0208667472376791</cx:pt>
          <cx:pt idx="151">-0.039474425049978203</cx:pt>
          <cx:pt idx="152">0.0065395227979458499</cx:pt>
          <cx:pt idx="153">0.030563426163153402</cx:pt>
          <cx:pt idx="154">0.042067872895938198</cx:pt>
          <cx:pt idx="155">-0.017261294317443301</cx:pt>
          <cx:pt idx="156">-0.0264716186087408</cx:pt>
          <cx:pt idx="157">-0.0615885959038373</cx:pt>
          <cx:pt idx="158">-0.077389987848351396</cx:pt>
          <cx:pt idx="159">-0.036869751831868899</cx:pt>
          <cx:pt idx="160">-0.042778029904225003</cx:pt>
          <cx:pt idx="161">-0.017133025424150902</cx:pt>
          <cx:pt idx="162">-0.0065673233365923598</cx:pt>
          <cx:pt idx="163">-0.013775501945648701</cx:pt>
          <cx:pt idx="164">-0.010629419025442099</cx:pt>
          <cx:pt idx="165">-0.0016073715004448401</cx:pt>
          <cx:pt idx="166">6.2019556794972098e-05</cx:pt>
          <cx:pt idx="167">-0.00082556518322252396</cx:pt>
          <cx:pt idx="168">-0.00052991709365225704</cx:pt>
          <cx:pt idx="169">0.000140074428134854</cx:pt>
          <cx:pt idx="170">-0.00529025369945226</cx:pt>
          <cx:pt idx="171">0.0022272757803678401</cx:pt>
          <cx:pt idx="172">0.0016499372747714001</cx:pt>
          <cx:pt idx="173">-0.0124397431851595</cx:pt>
          <cx:pt idx="174">-0.033104818301182198</cx:pt>
          <cx:pt idx="175">-0.0156944837409159</cx:pt>
          <cx:pt idx="176">0.017896087855314401</cx:pt>
          <cx:pt idx="177">0.032468329099343302</cx:pt>
          <cx:pt idx="178">0.0370493953620556</cx:pt>
          <cx:pt idx="179">0.0077490138082189301</cx:pt>
          <cx:pt idx="180">0.047981376194289702</cx:pt>
          <cx:pt idx="181">-0.0017942729988556501</cx:pt>
          <cx:pt idx="182">-0.021286080924602199</cx:pt>
          <cx:pt idx="183">-0.024570128965465999</cx:pt>
          <cx:pt idx="184">0.064709436808051496</cx:pt>
          <cx:pt idx="185">0.085692954612128794</cx:pt>
          <cx:pt idx="186">-0.0345482185121836</cx:pt>
          <cx:pt idx="187">0.0031279764325181001</cx:pt>
          <cx:pt idx="188">-0.0029347638683778401</cx:pt>
          <cx:pt idx="189">-0.0036633848038360802</cx:pt>
          <cx:pt idx="190">-0.0089384438540277295</cx:pt>
          <cx:pt idx="191">-0.011194725379813799</cx:pt>
          <cx:pt idx="192">-0.014220752682921001</cx:pt>
          <cx:pt idx="193">-0.011102523579163999</cx:pt>
          <cx:pt idx="194">-0.0017907431681748801</cx:pt>
          <cx:pt idx="195">-0.00077706391309389795</cx:pt>
          <cx:pt idx="196">0.00012638019151501201</cx:pt>
          <cx:pt idx="197">0.00034547506171767799</cx:pt>
          <cx:pt idx="198">0.00020132178650263599</cx:pt>
          <cx:pt idx="199">0.0033345728817341749</cx:pt>
          <cx:pt idx="200">0.003105895250295775</cx:pt>
          <cx:pt idx="201">-0.0029148265324501249</cx:pt>
          <cx:pt idx="202">0.0024293976260699275</cx:pt>
          <cx:pt idx="203">0.0052979267237388003</cx:pt>
          <cx:pt idx="204">0.0080262807014940749</cx:pt>
          <cx:pt idx="205">0.021657945381279624</cx:pt>
          <cx:pt idx="206">0.01357288049684025</cx:pt>
          <cx:pt idx="207">0.0078365108665988999</cx:pt>
          <cx:pt idx="208">0.00011103780893444475</cx:pt>
          <cx:pt idx="209">-0.00133741454351023</cx:pt>
          <cx:pt idx="210">-0.001088829701950785</cx:pt>
          <cx:pt idx="211">-0.00021168048756505675</cx:pt>
          <cx:pt idx="212">0.0124083728979645</cx:pt>
          <cx:pt idx="213">0.020593641175404076</cx:pt>
          <cx:pt idx="214">0.018027136564402624</cx:pt>
          <cx:pt idx="215">0.02515144931521875</cx:pt>
          <cx:pt idx="216">0.01106223922861695</cx:pt>
          <cx:pt idx="217">0.0026099114659959748</cx:pt>
          <cx:pt idx="218">-0.004681480441225825</cx:pt>
          <cx:pt idx="219">-0.010392827716291575</cx:pt>
          <cx:pt idx="220">-0.0090503116471140257</cx:pt>
          <cx:pt idx="221">-0.0050028846573118247</cx:pt>
          <cx:pt idx="222">-0.00070410140307600752</cx:pt>
          <cx:pt idx="223">-0.00013010965177027899</cx:pt>
          <cx:pt idx="224">1.8383424118099476e-05</cx:pt>
          <cx:pt idx="225">0.00036074409408478247</cx:pt>
          <cx:pt idx="226">0.00091131968589485996</cx:pt>
          <cx:pt idx="227">0.0010670036468077525</cx:pt>
          <cx:pt idx="228">0.0019212766006782775</cx:pt>
          <cx:pt idx="229">0.0034520947040861749</cx:pt>
          <cx:pt idx="230">0.0024499571926634902</cx:pt>
          <cx:pt idx="231">0.017959704124680224</cx:pt>
          <cx:pt idx="232">0.019098284769336601</cx:pt>
          <cx:pt idx="233">0.016646476299713549</cx:pt>
          <cx:pt idx="234">0.023455396902391349</cx:pt>
          <cx:pt idx="235">0.012444326413011349</cx:pt>
          <cx:pt idx="236">0.003012888631330275</cx:pt>
          <cx:pt idx="237">0.017763885735028625</cx:pt>
          <cx:pt idx="238">0.047583129736738498</cx:pt>
          <cx:pt idx="239">0.034333211236995252</cx:pt>
          <cx:pt idx="240">0.0046671688957193253</cx:pt>
          <cx:pt idx="241">0.012750692626226724</cx:pt>
          <cx:pt idx="242">0.011492546213099425</cx:pt>
          <cx:pt idx="243">0.0079226433081693755</cx:pt>
          <cx:pt idx="244">-0.0027207116370584002</cx:pt>
          <cx:pt idx="245">-0.0094609751582188008</cx:pt>
          <cx:pt idx="246">0.00013384474752030275</cx:pt>
          <cx:pt idx="247">-0.00097934639375564752</cx:pt>
          <cx:pt idx="248">-0.0078517118933201756</cx:pt>
          <cx:pt idx="249">-0.0029052782744792001</cx:pt>
          <cx:pt idx="250">-9.7900606322418997e-05</cx:pt>
          <cx:pt idx="251">0.000172077841646293</cx:pt>
          <cx:pt idx="252">0.00017644835254410624</cx:pt>
          <cx:pt idx="253">0.0002938711981182975</cx:pt>
          <cx:pt idx="254">-8.6925707123460994e-05</cx:pt>
          <cx:pt idx="255">-0.0010285283366620751</cx:pt>
          <cx:pt idx="256">0.005372925328140675</cx:pt>
          <cx:pt idx="257">0.0066495257115237001</cx:pt>
          <cx:pt idx="258">0.0062242394926740746</cx:pt>
          <cx:pt idx="259">0.01488290399743605</cx:pt>
          <cx:pt idx="260">0.006841559904313425</cx:pt>
          <cx:pt idx="261">-0.0049839936311284498</cx:pt>
          <cx:pt idx="262">0.016663244737158724</cx:pt>
          <cx:pt idx="263">0.006528961424148075</cx:pt>
          <cx:pt idx="264">0.014867173861582674</cx:pt>
          <cx:pt idx="265">0.01418203259340365</cx:pt>
          <cx:pt idx="266">0.017591666817371201</cx:pt>
          <cx:pt idx="267">0.0044926773017930251</cx:pt>
          <cx:pt idx="268">-0.019751469697442424</cx:pt>
          <cx:pt idx="269">-0.001069322087868995</cx:pt>
          <cx:pt idx="270">0.0011422027189690275</cx:pt>
          <cx:pt idx="271">-0.0036562562611151751</cx:pt>
          <cx:pt idx="272">-0.012602276697773624</cx:pt>
          <cx:pt idx="273">-0.019391005659088724</cx:pt>
          <cx:pt idx="274">-0.00043828702989982002</cx:pt>
          <cx:pt idx="275">-0.0002046949391253375</cx:pt>
          <cx:pt idx="276">-0.0032660075085181998</cx:pt>
          <cx:pt idx="277">-0.0015181400809589824</cx:pt>
          <cx:pt idx="278">0.00071163951414453502</cx:pt>
          <cx:pt idx="279">0.00016227711862322326</cx:pt>
          <cx:pt idx="280">8.9121751463153506e-05</cx:pt>
          <cx:pt idx="281">0.00018324477977155949</cx:pt>
          <cx:pt idx="282">0.00089158159776524996</cx:pt>
          <cx:pt idx="283">-0.0017797175188728625</cx:pt>
          <cx:pt idx="284">0.0060882955821950253</cx:pt>
          <cx:pt idx="285">0.0050576675932909251</cx:pt>
          <cx:pt idx="286">0.0068960277388053501</cx:pt>
          <cx:pt idx="287">0.00192379840924084</cx:pt>
          <cx:pt idx="288">0.0086948039156382502</cx:pt>
          <cx:pt idx="289">-0.003483883051296975</cx:pt>
          <cx:pt idx="290">0.0147532543255408</cx:pt>
          <cx:pt idx="291">-0.0041641323771484003</cx:pt>
          <cx:pt idx="292">-0.020962605801429526</cx:pt>
          <cx:pt idx="293">-0.042082268282253497</cx:pt>
          <cx:pt idx="294">-0.048615334848907753</cx:pt>
          <cx:pt idx="295">-0.027652684481564251</cx:pt>
          <cx:pt idx="296">-0.01662797471057615</cx:pt>
          <cx:pt idx="297">0.0042857044307077</cx:pt>
          <cx:pt idx="298">0.00096629522517313496</cx:pt>
          <cx:pt idx="299">0.011853385087717499</cx:pt>
          <cx:pt idx="300">-0.055628905188787103</cx:pt>
          <cx:pt idx="301">-0.071378504482590796</cx:pt>
          <cx:pt idx="302">-0.037708992777448401</cx:pt>
          <cx:pt idx="303">-0.0174259713078877</cx:pt>
          <cx:pt idx="304">-0.0056332860321345003</cx:pt>
          <cx:pt idx="305">-0.0085734300759360404</cx:pt>
          <cx:pt idx="306">-0.0023205596135921899</cx:pt>
          <cx:pt idx="307">-0.00150418383335497</cx:pt>
          <cx:pt idx="308">-0.00011633106174501001</cx:pt>
          <cx:pt idx="309">0.00065956793303831502</cx:pt>
          <cx:pt idx="310">0.0032218956264900901</cx:pt>
          <cx:pt idx="311">0.00094968737712430005</cx:pt>
          <cx:pt idx="312">0.0015863171740798699</cx:pt>
          <cx:pt idx="313">0.010363245393745399</cx:pt>
          <cx:pt idx="314">0.017087323942930301</cx:pt>
          <cx:pt idx="315">0.0052347846614747102</cx:pt>
          <cx:pt idx="316">0.047295016978722501</cx:pt>
          <cx:pt idx="317">0.062129884627145401</cx:pt>
          <cx:pt idx="318">0.079292579004117403</cx:pt>
          <cx:pt idx="319">0.034122439130693301</cx:pt>
          <cx:pt idx="320">-0.20598646467819601</cx:pt>
          <cx:pt idx="321">-0.32302419578527602</cx:pt>
          <cx:pt idx="322">-0.19588911134131001</cx:pt>
          <cx:pt idx="323">-0.083629042651812202</cx:pt>
          <cx:pt idx="324">-0.011906362168136999</cx:pt>
          <cx:pt idx="325">0.011192547633039999</cx:pt>
          <cx:pt idx="326">-0.065482688638154499</cx:pt>
          <cx:pt idx="327">-0.0307393275567115</cx:pt>
          <cx:pt idx="328">-0.052509773965347603</cx:pt>
          <cx:pt idx="329">-0.057836811370153299</cx:pt>
          <cx:pt idx="330">-0.059879342928056203</cx:pt>
          <cx:pt idx="331">-0.023516899877759501</cx:pt>
          <cx:pt idx="332">-0.0114989393727222</cx:pt>
          <cx:pt idx="333">-0.00234535297490032</cx:pt>
          <cx:pt idx="334">-0.00348350160363995</cx:pt>
          <cx:pt idx="335">-0.00034295200974031499</cx:pt>
          <cx:pt idx="336">0.00020620205650659099</cx:pt>
          <cx:pt idx="337">0.0011833652674255099</cx:pt>
          <cx:pt idx="338">0.0018900711297733599</cx:pt>
          <cx:pt idx="339">-0.0077426566494729603</cx:pt>
          <cx:pt idx="340">-0.0214553117715886</cx:pt>
          <cx:pt idx="341">-0.036806663097124603</cx:pt>
          <cx:pt idx="342">-0.0202436393991479</cx:pt>
          <cx:pt idx="343">0.050656722365131301</cx:pt>
          <cx:pt idx="344">0.085522538097610998</cx:pt>
          <cx:pt idx="345">0.035569400001111598</cx:pt>
          <cx:pt idx="346">0.0233535107661457</cx:pt>
          <cx:pt idx="347">-0.11699484505828001</cx:pt>
          <cx:pt idx="348">-0.301539865463537</cx:pt>
          <cx:pt idx="349">-0.344792586995321</cx:pt>
          <cx:pt idx="350">-0.137854255430502</cx:pt>
          <cx:pt idx="351">-0.0108818047897466</cx:pt>
          <cx:pt idx="352">0.055080632993665703</cx:pt>
          <cx:pt idx="353">-0.050718291008696202</cx:pt>
          <cx:pt idx="354">-0.14897507959814699</cx:pt>
          <cx:pt idx="355">-0.127058113488141</cx:pt>
          <cx:pt idx="356">-0.072198933943180194</cx:pt>
          <cx:pt idx="357">-0.0403414015291945</cx:pt>
          <cx:pt idx="358">-0.077323189641536602</cx:pt>
          <cx:pt idx="359">-0.061381583782823601</cx:pt>
          <cx:pt idx="360">-0.0096337736266034306</cx:pt>
          <cx:pt idx="361">0.0063124384131444996</cx:pt>
          <cx:pt idx="362">0.0026442143030178601</cx:pt>
          <cx:pt idx="363">0.00044161953663141902</cx:pt>
          <cx:pt idx="364">0.000631350564981056</cx:pt>
          <cx:pt idx="365">0.00049215713640427298</cx:pt>
          <cx:pt idx="366">0.0023368948356608898</cx:pt>
          <cx:pt idx="367">-0.0142521590359231</cx:pt>
          <cx:pt idx="368">-0.062149769310895601</cx:pt>
          <cx:pt idx="369">-0.083332256592880696</cx:pt>
          <cx:pt idx="370">0.0036634263879586201</cx:pt>
          <cx:pt idx="371">0.054372902160621399</cx:pt>
          <cx:pt idx="372">0.066538936238571197</cx:pt>
          <cx:pt idx="373">0.037072304759004603</cx:pt>
          <cx:pt idx="374">-0.092607801332589806</cx:pt>
          <cx:pt idx="375">-0.14392745917195501</cx:pt>
          <cx:pt idx="376">-0.269543973994118</cx:pt>
          <cx:pt idx="377">-0.21306010556531399</cx:pt>
          <cx:pt idx="378">-0.081554434997961806</cx:pt>
          <cx:pt idx="379">-0.0421281713490591</cx:pt>
          <cx:pt idx="380">-0.00896601895380289</cx:pt>
          <cx:pt idx="381">-0.021154873434388599</cx:pt>
          <cx:pt idx="382">-0.10684503660415701</cx:pt>
          <cx:pt idx="383">-0.14215956412032901</cx:pt>
          <cx:pt idx="384">-0.089155663685579506</cx:pt>
          <cx:pt idx="385">-0.041301526205706901</cx:pt>
          <cx:pt idx="386">-0.051463150875442502</cx:pt>
          <cx:pt idx="387">-0.070264561807859602</cx:pt>
          <cx:pt idx="388">-0.0131709462823658</cx:pt>
          <cx:pt idx="389">0.0075442917671793399</cx:pt>
          <cx:pt idx="390">0.0040750301421368504</cx:pt>
          <cx:pt idx="391">0.00215874543360471</cx:pt>
          <cx:pt idx="392">-0.000123228963280552</cx:pt>
          <cx:pt idx="393">6.64468440781018e-05</cx:pt>
          <cx:pt idx="394">0.00303769253575419</cx:pt>
          <cx:pt idx="395">-0.017981834432803202</cx:pt>
          <cx:pt idx="396">-0.083919403351587596</cx:pt>
          <cx:pt idx="397">-0.078954632717302894</cx:pt>
          <cx:pt idx="398">-0.0268608482668489</cx:pt>
          <cx:pt idx="399">0.023065635919089299</cx:pt>
          <cx:pt idx="400">-0.0095109513704055397</cx:pt>
          <cx:pt idx="401">-0.0034885312926155598</cx:pt>
          <cx:pt idx="402">-0.102694537391137</cx:pt>
          <cx:pt idx="403">-0.150685273822869</cx:pt>
          <cx:pt idx="404">-0.17342660322509801</cx:pt>
          <cx:pt idx="405">-0.152111584772472</cx:pt>
          <cx:pt idx="406">-0.0789793022579834</cx:pt>
          <cx:pt idx="407">-0.047405939835978003</cx:pt>
          <cx:pt idx="408">-0.055547335114355501</cx:pt>
          <cx:pt idx="409">0.010504554558642999</cx:pt>
          <cx:pt idx="410">-0.043691891532552603</cx:pt>
          <cx:pt idx="411">-0.077892513621293194</cx:pt>
          <cx:pt idx="412">-0.11453355778624499</cx:pt>
          <cx:pt idx="413">-0.024764519014739</cx:pt>
          <cx:pt idx="414">-0.049921915419647897</cx:pt>
          <cx:pt idx="415">-0.048245542779317703</cx:pt>
          <cx:pt idx="416">-0.015179932335067</cx:pt>
          <cx:pt idx="417">0.0090652783307469606</cx:pt>
          <cx:pt idx="418">0.0035445548984321101</cx:pt>
          <cx:pt idx="419">0.00045241728692368798</cx:pt>
          <cx:pt idx="420">-0.00066171645073503297</cx:pt>
          <cx:pt idx="421">-0.000390854329349593</cx:pt>
          <cx:pt idx="422">-7.6182497742549607e-05</cx:pt>
          <cx:pt idx="423">-0.019595134072324102</cx:pt>
          <cx:pt idx="424">-0.075619476589461401</cx:pt>
          <cx:pt idx="425">-0.078323016534256995</cx:pt>
          <cx:pt idx="426">-0.0403349123082739</cx:pt>
          <cx:pt idx="427">-0.010026929203679801</cx:pt>
          <cx:pt idx="428">-0.036145373616522897</cx:pt>
          <cx:pt idx="429">-0.096063310692551696</cx:pt>
          <cx:pt idx="430">-0.14206961670167101</cx:pt>
          <cx:pt idx="431">-0.20687352521028801</cx:pt>
          <cx:pt idx="432">-0.186269440133118</cx:pt>
          <cx:pt idx="433">-0.16981960573080401</cx:pt>
          <cx:pt idx="434">-0.085246429033593099</cx:pt>
          <cx:pt idx="435">-0.055502830977139803</cx:pt>
          <cx:pt idx="436">-0.033520053361896798</cx:pt>
          <cx:pt idx="437">-0.030108147871029899</cx:pt>
          <cx:pt idx="438">-0.058729307106815398</cx:pt>
          <cx:pt idx="439">-0.080260562316499695</cx:pt>
          <cx:pt idx="440">-0.082718391484116402</cx:pt>
          <cx:pt idx="441">-0.029972717837884799</cx:pt>
          <cx:pt idx="442">-0.033306223359741503</cx:pt>
          <cx:pt idx="443">-0.045795444652058898</cx:pt>
          <cx:pt idx="444">-0.0050250149719807602</cx:pt>
          <cx:pt idx="445">0.00497058424743558</cx:pt>
          <cx:pt idx="446">0.0044255138112015901</cx:pt>
          <cx:pt idx="447">0.00122041756911682</cx:pt>
          <cx:pt idx="448">-4.9222594096108101e-05</cx:pt>
          <cx:pt idx="449">-0.00071701983471823903</cx:pt>
          <cx:pt idx="450">-3.87056764564792e-05</cx:pt>
          <cx:pt idx="451">-0.0111754429103775</cx:pt>
          <cx:pt idx="452">-0.051808746768327099</cx:pt>
          <cx:pt idx="453">-0.074552701020786497</cx:pt>
          <cx:pt idx="454">-0.063088442821641999</cx:pt>
          <cx:pt idx="455">-0.077210433931821199</cx:pt>
          <cx:pt idx="456">-0.067833609838130596</cx:pt>
          <cx:pt idx="457">-0.15744533713331699</cx:pt>
          <cx:pt idx="458">-0.17254280338886899</cx:pt>
          <cx:pt idx="459">-0.19014376823002899</cx:pt>
          <cx:pt idx="460">-0.17168903640546601</cx:pt>
          <cx:pt idx="461">-0.12535431658638199</cx:pt>
          <cx:pt idx="462">-0.012129024646512899</cx:pt>
          <cx:pt idx="463">0.025378279175442699</cx:pt>
          <cx:pt idx="464">0.073499026723078398</cx:pt>
          <cx:pt idx="465">0.016416212736937899</cx:pt>
          <cx:pt idx="466">-0.046328115142713101</cx:pt>
          <cx:pt idx="467">-0.0094028662359834508</cx:pt>
          <cx:pt idx="468">-0.057946269517616403</cx:pt>
          <cx:pt idx="469">0.0058585104414882799</cx:pt>
          <cx:pt idx="470">-0.0030329405820185601</cx:pt>
          <cx:pt idx="471">-0.0064413287013169998</cx:pt>
          <cx:pt idx="472">0.0129977648173886</cx:pt>
          <cx:pt idx="473">0.014148156957180099</cx:pt>
          <cx:pt idx="474">0.0078819022311553896</cx:pt>
          <cx:pt idx="475">-0.00037315381425373397</cx:pt>
          <cx:pt idx="476">0.000436491114646112</cx:pt>
          <cx:pt idx="477">0.00032504504337475002</cx:pt>
          <cx:pt idx="478">-0.000104663463158962</cx:pt>
          <cx:pt idx="479">-0.0043118197097688996</cx:pt>
          <cx:pt idx="480">-0.033906968999611098</cx:pt>
          <cx:pt idx="481">-0.057484580357428101</cx:pt>
          <cx:pt idx="482">-0.082265471774740195</cx:pt>
          <cx:pt idx="483">-0.12000204438090201</cx:pt>
          <cx:pt idx="484">-0.120299209499947</cx:pt>
          <cx:pt idx="485">-0.115884034484076</cx:pt>
          <cx:pt idx="486">-0.12511096562097701</cx:pt>
          <cx:pt idx="487">-0.14425240682319601</cx:pt>
          <cx:pt idx="488">-0.115946727414883</cx:pt>
          <cx:pt idx="489">-0.056066743874826297</cx:pt>
          <cx:pt idx="490">0.083873696784678195</cx:pt>
          <cx:pt idx="491">0.092201871006019107</cx:pt>
          <cx:pt idx="492">0.11474044918250199</cx:pt>
          <cx:pt idx="493">0.096601025794446904</cx:pt>
          <cx:pt idx="494">0.090099475175145105</cx:pt>
          <cx:pt idx="495">0.0790272983100265</cx:pt>
          <cx:pt idx="496">0.021112406790999801</cx:pt>
          <cx:pt idx="497">0.022177670105968401</cx:pt>
          <cx:pt idx="498">0.017013449194781299</cx:pt>
          <cx:pt idx="499">0.011070269312203999</cx:pt>
          <cx:pt idx="500">0.033376111978441397</cx:pt>
          <cx:pt idx="501">0.0305676314189928</cx:pt>
          <cx:pt idx="502">0.0069062198281690003</cx:pt>
          <cx:pt idx="503">0.00023485614352555199</cx:pt>
          <cx:pt idx="504">-0.00010847539350455801</cx:pt>
          <cx:pt idx="505">0.00054828561730173395</cx:pt>
          <cx:pt idx="506">-0.0011347895794609</cx:pt>
          <cx:pt idx="507">0.0039156385923701797</cx:pt>
          <cx:pt idx="508">-0.025224143361252199</cx:pt>
          <cx:pt idx="509">-0.073803548544392097</cx:pt>
          <cx:pt idx="510">-0.088756958574613604</cx:pt>
          <cx:pt idx="511">-0.077814673419818403</cx:pt>
          <cx:pt idx="512">-0.074125172780521095</cx:pt>
          <cx:pt idx="513">-0.0628205090193837</cx:pt>
          <cx:pt idx="514">-0.066081821320859796</cx:pt>
          <cx:pt idx="515">-0.081106492606085004</cx:pt>
          <cx:pt idx="516">-0.049989391902663903</cx:pt>
          <cx:pt idx="517">0.099203058758485105</cx:pt>
          <cx:pt idx="518">0.096751316143279198</cx:pt>
          <cx:pt idx="519">0.120403983874409</cx:pt>
          <cx:pt idx="520">0.074332618202337997</cx:pt>
          <cx:pt idx="521">0.068008651788776103</cx:pt>
          <cx:pt idx="522">0.091450875742593501</cx:pt>
          <cx:pt idx="523">0.055493111709868002</cx:pt>
          <cx:pt idx="524">0.00442780438665421</cx:pt>
          <cx:pt idx="525">0.0017665881807781001</cx:pt>
          <cx:pt idx="526">0.016026468135031901</cx:pt>
          <cx:pt idx="527">0.043212035161616702</cx:pt>
          <cx:pt idx="528">0.051069141307363598</cx:pt>
          <cx:pt idx="529">0.023121953467210798</cx:pt>
          <cx:pt idx="530">0.0027530065559222602</cx:pt>
          <cx:pt idx="531">0.00071029864860276898</cx:pt>
          <cx:pt idx="532">0.00071013148629360903</cx:pt>
          <cx:pt idx="533">-0.00074027990017248402</cx:pt>
          <cx:pt idx="534">-0.0011652200758240901</cx:pt>
          <cx:pt idx="535">0.00357501752597752</cx:pt>
          <cx:pt idx="536">-0.019682630504058801</cx:pt>
          <cx:pt idx="537">-0.091428135390780901</cx:pt>
          <cx:pt idx="538">-0.099517633935112704</cx:pt>
          <cx:pt idx="539">-0.0614466028691176</cx:pt>
          <cx:pt idx="540">-0.054102841104388899</cx:pt>
          <cx:pt idx="541">-0.040890004467360803</cx:pt>
          <cx:pt idx="542">-0.050000234332630802</cx:pt>
          <cx:pt idx="543">0.012671169949712201</cx:pt>
          <cx:pt idx="544">0.013311649098165601</cx:pt>
          <cx:pt idx="545">0.074257673925845494</cx:pt>
          <cx:pt idx="546">0.102346608543376</cx:pt>
          <cx:pt idx="547">0.092784117960808404</cx:pt>
          <cx:pt idx="548">-0.0041570370922434001</cx:pt>
          <cx:pt idx="549">-0.0129100048113794</cx:pt>
          <cx:pt idx="550">-0.037196407570394399</cx:pt>
          <cx:pt idx="551">0.0033270550101479799</cx:pt>
          <cx:pt idx="552">-0.0021460232249702902</cx:pt>
          <cx:pt idx="553">0.00016319955594334501</cx:pt>
          <cx:pt idx="554">0.00720795074694553</cx:pt>
          <cx:pt idx="555">0.0566631369504558</cx:pt>
          <cx:pt idx="556">0.047061342338014997</cx:pt>
          <cx:pt idx="557">0.019828609884412401</cx:pt>
          <cx:pt idx="558">0.0028028559137207899</cx:pt>
          <cx:pt idx="559">0.00017065882491337599</cx:pt>
          <cx:pt idx="560">0.00048974535321970498</cx:pt>
          <cx:pt idx="561">-0.00074636066675642205</cx:pt>
          <cx:pt idx="562">0.00100555469119825</cx:pt>
          <cx:pt idx="563">0.0047680623299481998</cx:pt>
          <cx:pt idx="564">-0.017129516641405901</cx:pt>
          <cx:pt idx="565">-0.082105934080043103</cx:pt>
          <cx:pt idx="566">-0.066212771704304202</cx:pt>
          <cx:pt idx="567">-0.061910896364604999</cx:pt>
          <cx:pt idx="568">-0.071708297782896196</cx:pt>
          <cx:pt idx="569">-0.064181560162017301</cx:pt>
          <cx:pt idx="570">0.012645163105674199</cx:pt>
          <cx:pt idx="571">0.099370341583858296</cx:pt>
          <cx:pt idx="572">0.133570643039746</cx:pt>
          <cx:pt idx="573">0.079890163005033807</cx:pt>
          <cx:pt idx="574">0.100738307427427</cx:pt>
          <cx:pt idx="575">0.059525372276350699</cx:pt>
          <cx:pt idx="576">-0.050139685103408001</cx:pt>
          <cx:pt idx="577">-0.0066769862438840798</cx:pt>
          <cx:pt idx="578">-0.026286206589854699</cx:pt>
          <cx:pt idx="579">-0.00855640495295645</cx:pt>
          <cx:pt idx="580">0.0030659002918862499</cx:pt>
          <cx:pt idx="581">0.00777388885629868</cx:pt>
          <cx:pt idx="582">0.0063420284225353197</cx:pt>
          <cx:pt idx="583">0.048873422329579301</cx:pt>
          <cx:pt idx="584">0.039876408042616503</cx:pt>
          <cx:pt idx="585">0.0081448477659217706</cx:pt>
          <cx:pt idx="586">0.0021779969938714298</cx:pt>
          <cx:pt idx="587">-0.000213911966456241</cx:pt>
          <cx:pt idx="588">-0.00020803657498788799</cx:pt>
          <cx:pt idx="589">0.00019533506572689199</cx:pt>
          <cx:pt idx="590">0.0012905118856065499</cx:pt>
          <cx:pt idx="591">-0.0017378732354007801</cx:pt>
          <cx:pt idx="592">-0.0179734603789077</cx:pt>
          <cx:pt idx="593">-0.029116929718223699</cx:pt>
          <cx:pt idx="594">-0.0279919372215949</cx:pt>
          <cx:pt idx="595">-0.059901643614909197</cx:pt>
          <cx:pt idx="596">-0.092978001122907106</cx:pt>
          <cx:pt idx="597">-0.065121008697713798</cx:pt>
          <cx:pt idx="598">0.039273441695731402</cx:pt>
          <cx:pt idx="599">0.030198500665167199</cx:pt>
          <cx:pt idx="600">0.0200676744396311</cx:pt>
          <cx:pt idx="601">0.0677855652904054</cx:pt>
          <cx:pt idx="602">0.064974868127834901</cx:pt>
          <cx:pt idx="603">0.062682120983566098</cx:pt>
          <cx:pt idx="604">0.0115281882845987</cx:pt>
          <cx:pt idx="605">0.017180676942909898</cx:pt>
          <cx:pt idx="606">0.015417898719268901</cx:pt>
          <cx:pt idx="607">-0.0086160420134401196</cx:pt>
          <cx:pt idx="608">-0.0063499464187345899</cx:pt>
          <cx:pt idx="609">0.018639833889053901</cx:pt>
          <cx:pt idx="610">0.0143061602009611</cx:pt>
          <cx:pt idx="611">0.041786727659098397</cx:pt>
          <cx:pt idx="612">0.0275884434145518</cx:pt>
          <cx:pt idx="613">0.010186142591245</cx:pt>
          <cx:pt idx="614">-0.00071553095814648698</cx:pt>
          <cx:pt idx="615">0.00037643679697551402</cx:pt>
          <cx:pt idx="616">0.00032535642362989397</cx:pt>
          <cx:pt idx="617">-0.00072470066850144799</cx:pt>
          <cx:pt idx="618">0.0024070904917208699</cx:pt>
          <cx:pt idx="619">-0.0055065531978458898</cx:pt>
          <cx:pt idx="620">-0.0078085484875645298</cx:pt>
          <cx:pt idx="621">0.0050437039870721602</cx:pt>
          <cx:pt idx="622">0.0168071395563766</cx:pt>
          <cx:pt idx="623">-0.0087403808886761108</cx:pt>
          <cx:pt idx="624">-0.0610346858606476</cx:pt>
          <cx:pt idx="625">-0.0085263795081241597</cx:pt>
          <cx:pt idx="626">0.0137832075142672</cx:pt>
          <cx:pt idx="627">0.021320801447900401</cx:pt>
          <cx:pt idx="628">-0.064372432480018393</cx:pt>
          <cx:pt idx="629">0.053580298434230803</cx:pt>
          <cx:pt idx="630">0.11976117456953</cx:pt>
          <cx:pt idx="631">0.072115897098573398</cx:pt>
          <cx:pt idx="632">0.0069909560837379901</cx:pt>
          <cx:pt idx="633">-0.00111386674280084</cx:pt>
          <cx:pt idx="634">-0.030861264361440901</cx:pt>
          <cx:pt idx="635">-0.0080290798980201198</cx:pt>
          <cx:pt idx="636">-0.0163439317188382</cx:pt>
          <cx:pt idx="637">0.00017859313856275399</cx:pt>
          <cx:pt idx="638">0.0086144076844960303</cx:pt>
          <cx:pt idx="639">0.032585424092344301</cx:pt>
          <cx:pt idx="640">0.020447928526208199</cx:pt>
          <cx:pt idx="641">0.0039308829385891701</cx:pt>
          <cx:pt idx="642">-0.0012460192894768499</cx:pt>
          <cx:pt idx="643">0.00037152541290219197</cx:pt>
          <cx:pt idx="644">0.000601214329680585</cx:pt>
          <cx:pt idx="645">-0.00052789107627514999</cx:pt>
          <cx:pt idx="646">0.00066954986218963996</cx:pt>
          <cx:pt idx="647">-0.0074951511499066602</cx:pt>
          <cx:pt idx="648">-0.0174938491803668</cx:pt>
          <cx:pt idx="649">-0.011126551124035201</cx:pt>
          <cx:pt idx="650">0.014522283170385701</cx:pt>
          <cx:pt idx="651">-0.0043930649697830797</cx:pt>
          <cx:pt idx="652">-0.0463170629058395</cx:pt>
          <cx:pt idx="653">0.00085331594854006604</cx:pt>
          <cx:pt idx="654">-0.0095714701141154605</cx:pt>
          <cx:pt idx="655">0.036122519399153903</cx:pt>
          <cx:pt idx="656">0.00371233952729177</cx:pt>
          <cx:pt idx="657">0.111147658272908</cx:pt>
          <cx:pt idx="658">0.082425985771070007</cx:pt>
          <cx:pt idx="659">0.071291187774128795</cx:pt>
          <cx:pt idx="660">0.0129773408319985</cx:pt>
          <cx:pt idx="661">-0.042233217790668701</cx:pt>
          <cx:pt idx="662">-0.0379020314352475</cx:pt>
          <cx:pt idx="663">0.025834607684869001</cx:pt>
          <cx:pt idx="664">-0.019114730412799499</cx:pt>
          <cx:pt idx="665">-0.0057212474552098998</cx:pt>
          <cx:pt idx="666">0.0023013560060992401</cx:pt>
          <cx:pt idx="667">0.0095509460625344007</cx:pt>
          <cx:pt idx="668">0.0075350100664568201</cx:pt>
          <cx:pt idx="669">-0.0030736305586502501</cx:pt>
          <cx:pt idx="670">-0.00038841640716075399</cx:pt>
          <cx:pt idx="671">-0.00088600336775898603</cx:pt>
          <cx:pt idx="672">0.00026288260305507201</cx:pt>
          <cx:pt idx="673">-0.00021461684113765499</cx:pt>
          <cx:pt idx="674">0.000667023177995435</cx:pt>
          <cx:pt idx="675">-0.0012096627749227</cx:pt>
          <cx:pt idx="676">0.0034544227720911301</cx:pt>
          <cx:pt idx="677">0.016452545227402599</cx:pt>
          <cx:pt idx="678">-0.021846629754132499</cx:pt>
          <cx:pt idx="679">-0.068714449242279499</cx:pt>
          <cx:pt idx="680">-0.024577792889441299</cx:pt>
          <cx:pt idx="681">-0.0056355075755327002</cx:pt>
          <cx:pt idx="682">-0.0082447512243071092</cx:pt>
          <cx:pt idx="683">0.0324273923876017</cx:pt>
          <cx:pt idx="684">0.0010543608597517</cx:pt>
          <cx:pt idx="685">0.031310199494603501</cx:pt>
          <cx:pt idx="686">0.032229861854505902</cx:pt>
          <cx:pt idx="687">0.056864337386151501</cx:pt>
          <cx:pt idx="688">-0.049626103018689798</cx:pt>
          <cx:pt idx="689">-0.0084330515973313896</cx:pt>
          <cx:pt idx="690">0.0078546247956870104</cx:pt>
          <cx:pt idx="691">0.058266798075320203</cx:pt>
          <cx:pt idx="692">-0.0037384031646671601</cx:pt>
          <cx:pt idx="693">0.00105558523744894</cx:pt>
          <cx:pt idx="694">-0.0060050395427954199</cx:pt>
          <cx:pt idx="695">0.00178092851421637</cx:pt>
          <cx:pt idx="696">0.0078865740666187595</cx:pt>
          <cx:pt idx="697">0.0020008319689849602</cx:pt>
          <cx:pt idx="698">0.00035304130352699597</cx:pt>
          <cx:pt idx="699">-0.00013519667578022101</cx:pt>
          <cx:pt idx="700">-0.00013688011219010701</cx:pt>
          <cx:pt idx="701">-0.00049127573601647401</cx:pt>
          <cx:pt idx="702">-2.1239823170844901e-05</cx:pt>
          <cx:pt idx="703">0.00012735861405310101</cx:pt>
          <cx:pt idx="704">-0.0025456684039538301</cx:pt>
          <cx:pt idx="705">-0.0155250382224035</cx:pt>
          <cx:pt idx="706">-0.034568442587325797</cx:pt>
          <cx:pt idx="707">-0.010424310462593501</cx:pt>
          <cx:pt idx="708">0.040031448878497702</cx:pt>
          <cx:pt idx="709">0.015710483366853802</cx:pt>
          <cx:pt idx="710">-0.029968962337618001</cx:pt>
          <cx:pt idx="711">-0.014360731722725501</cx:pt>
          <cx:pt idx="712">0.024334148578842401</cx:pt>
          <cx:pt idx="713">0.0058658288974994697</cx:pt>
          <cx:pt idx="714">0.057257003568223899</cx:pt>
          <cx:pt idx="715">0.0475801932201824</cx:pt>
          <cx:pt idx="716">0.0438773578544858</cx:pt>
          <cx:pt idx="717">-0.0023518614537654998</cx:pt>
          <cx:pt idx="718">0.0039312833198722396</cx:pt>
          <cx:pt idx="719">-0.0118461703452342</cx:pt>
          <cx:pt idx="720">-0.016211589735808302</cx:pt>
          <cx:pt idx="721">-0.016704216904078799</cx:pt>
          <cx:pt idx="722">-0.011158279040478799</cx:pt>
          <cx:pt idx="723">-0.0028759185354927802</cx:pt>
          <cx:pt idx="724">-0.00046415213102675798</cx:pt>
          <cx:pt idx="725">0.00050569219060577896</cx:pt>
          <cx:pt idx="726">0.00046310728649206302</cx:pt>
          <cx:pt idx="727">0.00034527321801993202</cx:pt>
          <cx:pt idx="728">0.000234134406453398</cx:pt>
          <cx:pt idx="729">0.00023906931715608699</cx:pt>
          <cx:pt idx="730">0.00013197135836492</cx:pt>
          <cx:pt idx="731">0.00074858149689970498</cx:pt>
          <cx:pt idx="732">-0.0075984024048746397</cx:pt>
          <cx:pt idx="733">-0.033190874651692903</cx:pt>
          <cx:pt idx="734">-0.0314475286488849</cx:pt>
          <cx:pt idx="735">0.00949162722986833</cx:pt>
          <cx:pt idx="736">0.019738166911309901</cx:pt>
          <cx:pt idx="737">0.0064127357276939599</cx:pt>
          <cx:pt idx="738">-0.0133270076069753</cx:pt>
          <cx:pt idx="739">-0.0211517882467466</cx:pt>
          <cx:pt idx="740">-0.010153223565743901</cx:pt>
          <cx:pt idx="741">0.052075827686399498</cx:pt>
          <cx:pt idx="742">0.063861802032914597</cx:pt>
          <cx:pt idx="743">0.024159521285077999</cx:pt>
          <cx:pt idx="744">0.0044611725071630496</cx:pt>
          <cx:pt idx="745">-0.0075726256714957899</cx:pt>
          <cx:pt idx="746">0.019737833672464799</cx:pt>
          <cx:pt idx="747">0.0225166507713934</cx:pt>
          <cx:pt idx="748">0.0100617532290612</cx:pt>
          <cx:pt idx="749">-0.00091940304035870396</cx:pt>
          <cx:pt idx="750">0.00049677182531758903</cx:pt>
          <cx:pt idx="751">0.00060936160962244497</cx:pt>
          <cx:pt idx="752">0.00093123264101819603</cx:pt>
          <cx:pt idx="753">1.46679787033702e-05</cx:pt>
          <cx:pt idx="754">0.00015615354384995099</cx:pt>
          <cx:pt idx="755">-0.00011121530458453201</cx:pt>
          <cx:pt idx="756">0.000121234666762147</cx:pt>
          <cx:pt idx="757">0.00090406903758467199</cx:pt>
          <cx:pt idx="758">-0.00049828185466307799</cx:pt>
          <cx:pt idx="759">-7.5698723220041301e-05</cx:pt>
          <cx:pt idx="760">-0.00011678678709976001</cx:pt>
          <cx:pt idx="761">0.00091846039249735998</cx:pt>
          <cx:pt idx="762">9.6148997975911994e-05</cx:pt>
          <cx:pt idx="763">-4.6930032449175799e-05</cx:pt>
          <cx:pt idx="764">0.00232511384042933</cx:pt>
          <cx:pt idx="765">0.0061141971265091704</cx:pt>
          <cx:pt idx="766">0.0091705975991852092</cx:pt>
          <cx:pt idx="767">0.0107995114462701</cx:pt>
          <cx:pt idx="768">0.0120816811289567</cx:pt>
          <cx:pt idx="769">0.0065701336805936601</cx:pt>
          <cx:pt idx="770">0.0011108954958795299</cx:pt>
          <cx:pt idx="771">0.0049704220602515004</cx:pt>
          <cx:pt idx="772">0.0039557927720940802</cx:pt>
          <cx:pt idx="773">0.0031190912931245698</cx:pt>
          <cx:pt idx="774">0.00295819732239572</cx:pt>
          <cx:pt idx="775">0.0038064038847055999</cx:pt>
          <cx:pt idx="776">-0.00076709550031262203</cx:pt>
          <cx:pt idx="777">-0.00206042325726162</cx:pt>
          <cx:pt idx="778">-0.0021604416669919798</cx:pt>
          <cx:pt idx="779">8.6342310620877199e-05</cx:pt>
          <cx:pt idx="780">0.00084436113710895805</cx:pt>
          <cx:pt idx="781">-0.000150186778456184</cx:pt>
          <cx:pt idx="782">-0.00039074372053551302</cx:pt>
          <cx:pt idx="783">0.00026831749621873999</cx:pt>
          <cx:pt idx="784">0.0033345728817341749</cx:pt>
          <cx:pt idx="785">0.003105895250295775</cx:pt>
          <cx:pt idx="786">-0.0029148265324501249</cx:pt>
          <cx:pt idx="787">0.0024293976260699275</cx:pt>
          <cx:pt idx="788">0.0052979267237388003</cx:pt>
          <cx:pt idx="789">0.0080262807014940749</cx:pt>
          <cx:pt idx="790">0.021657945381279624</cx:pt>
          <cx:pt idx="791">0.01357288049684025</cx:pt>
          <cx:pt idx="792">0.0078365108665988999</cx:pt>
          <cx:pt idx="793">0.00011103780893444475</cx:pt>
          <cx:pt idx="794">-0.00133741454351023</cx:pt>
          <cx:pt idx="795">-0.001088829701950785</cx:pt>
          <cx:pt idx="796">-0.00021168048756505675</cx:pt>
          <cx:pt idx="797">0.0124083728979645</cx:pt>
          <cx:pt idx="798">0.020593641175404076</cx:pt>
          <cx:pt idx="799">0.018027136564402624</cx:pt>
          <cx:pt idx="800">0.02515144931521875</cx:pt>
          <cx:pt idx="801">0.01106223922861695</cx:pt>
          <cx:pt idx="802">0.0026099114659959748</cx:pt>
          <cx:pt idx="803">-0.004681480441225825</cx:pt>
          <cx:pt idx="804">-0.010392827716291575</cx:pt>
          <cx:pt idx="805">-0.0090503116471140257</cx:pt>
          <cx:pt idx="806">-0.0050028846573118247</cx:pt>
          <cx:pt idx="807">-0.00070410140307600752</cx:pt>
          <cx:pt idx="808">-0.00013010965177027899</cx:pt>
          <cx:pt idx="809">1.8383424118099476e-05</cx:pt>
          <cx:pt idx="810">0.00036074409408478247</cx:pt>
          <cx:pt idx="811">0.00091131968589485996</cx:pt>
          <cx:pt idx="812">0.0010670036468077525</cx:pt>
          <cx:pt idx="813">0.0019212766006782775</cx:pt>
          <cx:pt idx="814">0.0034520947040861749</cx:pt>
          <cx:pt idx="815">0.0024499571926634902</cx:pt>
          <cx:pt idx="816">0.017959704124680224</cx:pt>
          <cx:pt idx="817">0.019098284769336601</cx:pt>
          <cx:pt idx="818">0.016646476299713549</cx:pt>
          <cx:pt idx="819">0.023455396902391349</cx:pt>
          <cx:pt idx="820">0.012444326413011349</cx:pt>
          <cx:pt idx="821">0.003012888631330275</cx:pt>
          <cx:pt idx="822">0.017763885735028625</cx:pt>
          <cx:pt idx="823">0.047583129736738498</cx:pt>
          <cx:pt idx="824">0.034333211236995252</cx:pt>
          <cx:pt idx="825">0.0046671688957193253</cx:pt>
          <cx:pt idx="826">0.012750692626226724</cx:pt>
          <cx:pt idx="827">0.011492546213099425</cx:pt>
          <cx:pt idx="828">0.0079226433081693755</cx:pt>
          <cx:pt idx="829">-0.0027207116370584002</cx:pt>
          <cx:pt idx="830">-0.0094609751582188008</cx:pt>
          <cx:pt idx="831">0.00013384474752030275</cx:pt>
          <cx:pt idx="832">-0.00097934639375564752</cx:pt>
          <cx:pt idx="833">-0.0078517118933201756</cx:pt>
          <cx:pt idx="834">-0.0029052782744792001</cx:pt>
          <cx:pt idx="835">-9.7900606322418997e-05</cx:pt>
          <cx:pt idx="836">0.000172077841646293</cx:pt>
          <cx:pt idx="837">0.00017644835254410624</cx:pt>
          <cx:pt idx="838">0.0002938711981182975</cx:pt>
          <cx:pt idx="839">-8.6925707123460994e-05</cx:pt>
          <cx:pt idx="840">-0.0010285283366620751</cx:pt>
          <cx:pt idx="841">0.005372925328140675</cx:pt>
          <cx:pt idx="842">0.0066495257115237001</cx:pt>
          <cx:pt idx="843">0.0062242394926740746</cx:pt>
          <cx:pt idx="844">0.01488290399743605</cx:pt>
          <cx:pt idx="845">0.006841559904313425</cx:pt>
          <cx:pt idx="846">-0.0049839936311284498</cx:pt>
          <cx:pt idx="847">0.016663244737158724</cx:pt>
          <cx:pt idx="848">0.006528961424148075</cx:pt>
          <cx:pt idx="849">0.014867173861582674</cx:pt>
          <cx:pt idx="850">0.01418203259340365</cx:pt>
          <cx:pt idx="851">0.017591666817371201</cx:pt>
          <cx:pt idx="852">0.0044926773017930251</cx:pt>
          <cx:pt idx="853">-0.019751469697442424</cx:pt>
          <cx:pt idx="854">-0.001069322087868995</cx:pt>
          <cx:pt idx="855">0.0011422027189690275</cx:pt>
          <cx:pt idx="856">-0.0036562562611151751</cx:pt>
          <cx:pt idx="857">-0.012602276697773624</cx:pt>
          <cx:pt idx="858">-0.019391005659088724</cx:pt>
          <cx:pt idx="859">-0.00043828702989982002</cx:pt>
          <cx:pt idx="860">-0.0002046949391253375</cx:pt>
          <cx:pt idx="861">-0.0032660075085181998</cx:pt>
          <cx:pt idx="862">-0.0015181400809589824</cx:pt>
          <cx:pt idx="863">0.00071163951414453502</cx:pt>
          <cx:pt idx="864">0.00016227711862322326</cx:pt>
          <cx:pt idx="865">8.9121751463153506e-05</cx:pt>
          <cx:pt idx="866">0.00018324477977155949</cx:pt>
          <cx:pt idx="867">0.00089158159776524996</cx:pt>
          <cx:pt idx="868">-0.0017797175188728625</cx:pt>
          <cx:pt idx="869">0.0060882955821950253</cx:pt>
          <cx:pt idx="870">0.0050576675932909251</cx:pt>
          <cx:pt idx="871">0.0068960277388053501</cx:pt>
          <cx:pt idx="872">0.00192379840924084</cx:pt>
          <cx:pt idx="873">0.0086948039156382502</cx:pt>
          <cx:pt idx="874">-0.003483883051296975</cx:pt>
          <cx:pt idx="875">0.0147532543255408</cx:pt>
          <cx:pt idx="876">-0.0041641323771484003</cx:pt>
          <cx:pt idx="877">-0.020962605801429526</cx:pt>
          <cx:pt idx="878">-0.042082268282253497</cx:pt>
          <cx:pt idx="879">-0.048615334848907753</cx:pt>
          <cx:pt idx="880">-0.027652684481564251</cx:pt>
          <cx:pt idx="881">-0.01662797471057615</cx:pt>
          <cx:pt idx="882">0.0042857044307077</cx:pt>
          <cx:pt idx="883">0.00096629522517313496</cx:pt>
          <cx:pt idx="884">0.0033345728817341749</cx:pt>
          <cx:pt idx="885">0.003105895250295775</cx:pt>
          <cx:pt idx="886">-0.0029148265324501249</cx:pt>
          <cx:pt idx="887">0.0024293976260699275</cx:pt>
          <cx:pt idx="888">0.0052979267237388003</cx:pt>
          <cx:pt idx="889">0.0080262807014940749</cx:pt>
          <cx:pt idx="890">0.021657945381279624</cx:pt>
          <cx:pt idx="891">0.01357288049684025</cx:pt>
          <cx:pt idx="892">0.0078365108665988999</cx:pt>
          <cx:pt idx="893">0.00011103780893444475</cx:pt>
          <cx:pt idx="894">-0.00133741454351023</cx:pt>
          <cx:pt idx="895">-0.001088829701950785</cx:pt>
          <cx:pt idx="896">-0.00021168048756505675</cx:pt>
          <cx:pt idx="897">0.0124083728979645</cx:pt>
          <cx:pt idx="898">0.020593641175404076</cx:pt>
          <cx:pt idx="899">0.018027136564402624</cx:pt>
          <cx:pt idx="900">0.02515144931521875</cx:pt>
          <cx:pt idx="901">0.01106223922861695</cx:pt>
          <cx:pt idx="902">0.0026099114659959748</cx:pt>
          <cx:pt idx="903">-0.004681480441225825</cx:pt>
          <cx:pt idx="904">-0.010392827716291575</cx:pt>
          <cx:pt idx="905">-0.0090503116471140257</cx:pt>
          <cx:pt idx="906">-0.0050028846573118247</cx:pt>
          <cx:pt idx="907">-0.00070410140307600752</cx:pt>
          <cx:pt idx="908">-0.00013010965177027899</cx:pt>
          <cx:pt idx="909">1.8383424118099476e-05</cx:pt>
          <cx:pt idx="910">0.00036074409408478247</cx:pt>
          <cx:pt idx="911">0.00091131968589485996</cx:pt>
          <cx:pt idx="912">0.0010670036468077525</cx:pt>
          <cx:pt idx="913">0.0019212766006782775</cx:pt>
          <cx:pt idx="914">0.0034520947040861749</cx:pt>
          <cx:pt idx="915">0.0024499571926634902</cx:pt>
          <cx:pt idx="916">0.017959704124680224</cx:pt>
          <cx:pt idx="917">0.019098284769336601</cx:pt>
          <cx:pt idx="918">0.016646476299713549</cx:pt>
          <cx:pt idx="919">0.023455396902391349</cx:pt>
          <cx:pt idx="920">0.012444326413011349</cx:pt>
          <cx:pt idx="921">0.003012888631330275</cx:pt>
          <cx:pt idx="922">0.017763885735028625</cx:pt>
          <cx:pt idx="923">0.047583129736738498</cx:pt>
          <cx:pt idx="924">0.034333211236995252</cx:pt>
          <cx:pt idx="925">0.0046671688957193253</cx:pt>
          <cx:pt idx="926">0.012750692626226724</cx:pt>
          <cx:pt idx="927">0.011492546213099425</cx:pt>
          <cx:pt idx="928">0.0079226433081693755</cx:pt>
          <cx:pt idx="929">-0.0027207116370584002</cx:pt>
          <cx:pt idx="930">-0.0094609751582188008</cx:pt>
          <cx:pt idx="931">0.00013384474752030275</cx:pt>
          <cx:pt idx="932">-0.00097934639375564752</cx:pt>
          <cx:pt idx="933">-0.0078517118933201756</cx:pt>
          <cx:pt idx="934">-0.0029052782744792001</cx:pt>
          <cx:pt idx="935">-9.7900606322418997e-05</cx:pt>
          <cx:pt idx="936">0.000172077841646293</cx:pt>
          <cx:pt idx="937">0.00017644835254410624</cx:pt>
          <cx:pt idx="938">0.0002938711981182975</cx:pt>
          <cx:pt idx="939">-8.6925707123460994e-05</cx:pt>
          <cx:pt idx="940">-0.0010285283366620751</cx:pt>
          <cx:pt idx="941">0.005372925328140675</cx:pt>
          <cx:pt idx="942">0.0066495257115237001</cx:pt>
          <cx:pt idx="943">0.0062242394926740746</cx:pt>
          <cx:pt idx="944">0.01488290399743605</cx:pt>
          <cx:pt idx="945">0.006841559904313425</cx:pt>
          <cx:pt idx="946">-0.0049839936311284498</cx:pt>
          <cx:pt idx="947">0.016663244737158724</cx:pt>
          <cx:pt idx="948">0.006528961424148075</cx:pt>
          <cx:pt idx="949">0.014867173861582674</cx:pt>
          <cx:pt idx="950">0.01418203259340365</cx:pt>
          <cx:pt idx="951">0.017591666817371201</cx:pt>
          <cx:pt idx="952">0.0044926773017930251</cx:pt>
          <cx:pt idx="953">-0.019751469697442424</cx:pt>
          <cx:pt idx="954">-0.001069322087868995</cx:pt>
          <cx:pt idx="955">0.0011422027189690275</cx:pt>
          <cx:pt idx="956">-0.0036562562611151751</cx:pt>
          <cx:pt idx="957">-0.012602276697773624</cx:pt>
          <cx:pt idx="958">-0.019391005659088724</cx:pt>
          <cx:pt idx="959">-0.00043828702989982002</cx:pt>
          <cx:pt idx="960">-0.0002046949391253375</cx:pt>
          <cx:pt idx="961">-0.0032660075085181998</cx:pt>
          <cx:pt idx="962">-0.0015181400809589824</cx:pt>
          <cx:pt idx="963">0.00071163951414453502</cx:pt>
          <cx:pt idx="964">0.00016227711862322326</cx:pt>
          <cx:pt idx="965">8.9121751463153506e-05</cx:pt>
          <cx:pt idx="966">0.00018324477977155949</cx:pt>
          <cx:pt idx="967">0.00089158159776524996</cx:pt>
          <cx:pt idx="968">-0.0017797175188728625</cx:pt>
          <cx:pt idx="969">0.0060882955821950253</cx:pt>
          <cx:pt idx="970">0.0050576675932909251</cx:pt>
          <cx:pt idx="971">0.0068960277388053501</cx:pt>
          <cx:pt idx="972">0.00192379840924084</cx:pt>
          <cx:pt idx="973">0.0086948039156382502</cx:pt>
          <cx:pt idx="974">-0.003483883051296975</cx:pt>
          <cx:pt idx="975">0.0147532543255408</cx:pt>
          <cx:pt idx="976">-0.0041641323771484003</cx:pt>
          <cx:pt idx="977">-0.020962605801429526</cx:pt>
          <cx:pt idx="978">-0.042082268282253497</cx:pt>
          <cx:pt idx="979">-0.048615334848907753</cx:pt>
          <cx:pt idx="980">-0.027652684481564251</cx:pt>
          <cx:pt idx="981">-0.01662797471057615</cx:pt>
          <cx:pt idx="982">0.0042857044307077</cx:pt>
          <cx:pt idx="983">0.00096629522517313496</cx:pt>
          <cx:pt idx="984">0.0033345728817341749</cx:pt>
          <cx:pt idx="985">0.003105895250295775</cx:pt>
          <cx:pt idx="986">-0.0029148265324501249</cx:pt>
          <cx:pt idx="987">0.0024293976260699275</cx:pt>
          <cx:pt idx="988">0.0052979267237388003</cx:pt>
          <cx:pt idx="989">0.0080262807014940749</cx:pt>
          <cx:pt idx="990">0.021657945381279624</cx:pt>
          <cx:pt idx="991">0.01357288049684025</cx:pt>
          <cx:pt idx="992">0.0078365108665988999</cx:pt>
          <cx:pt idx="993">0.00011103780893444475</cx:pt>
          <cx:pt idx="994">-0.00133741454351023</cx:pt>
          <cx:pt idx="995">-0.001088829701950785</cx:pt>
          <cx:pt idx="996">-0.00021168048756505675</cx:pt>
          <cx:pt idx="997">0.0124083728979645</cx:pt>
          <cx:pt idx="998">0.020593641175404076</cx:pt>
          <cx:pt idx="999">0.018027136564402624</cx:pt>
          <cx:pt idx="1000">0.02515144931521875</cx:pt>
          <cx:pt idx="1001">0.01106223922861695</cx:pt>
          <cx:pt idx="1002">0.0026099114659959748</cx:pt>
          <cx:pt idx="1003">-0.004681480441225825</cx:pt>
          <cx:pt idx="1004">-0.010392827716291575</cx:pt>
          <cx:pt idx="1005">-0.0090503116471140257</cx:pt>
          <cx:pt idx="1006">-0.0050028846573118247</cx:pt>
          <cx:pt idx="1007">-0.00070410140307600752</cx:pt>
          <cx:pt idx="1008">-0.00013010965177027899</cx:pt>
          <cx:pt idx="1009">1.8383424118099476e-05</cx:pt>
          <cx:pt idx="1010">0.00036074409408478247</cx:pt>
          <cx:pt idx="1011">0.00091131968589485996</cx:pt>
          <cx:pt idx="1012">0.0010670036468077525</cx:pt>
          <cx:pt idx="1013">0.0019212766006782775</cx:pt>
          <cx:pt idx="1014">0.0034520947040861749</cx:pt>
          <cx:pt idx="1015">0.0024499571926634902</cx:pt>
          <cx:pt idx="1016">0.017959704124680224</cx:pt>
          <cx:pt idx="1017">0.019098284769336601</cx:pt>
          <cx:pt idx="1018">0.016646476299713549</cx:pt>
          <cx:pt idx="1019">0.023455396902391349</cx:pt>
          <cx:pt idx="1020">0.012444326413011349</cx:pt>
          <cx:pt idx="1021">0.003012888631330275</cx:pt>
          <cx:pt idx="1022">0.017763885735028625</cx:pt>
          <cx:pt idx="1023">0.047583129736738498</cx:pt>
          <cx:pt idx="1024">0.034333211236995252</cx:pt>
          <cx:pt idx="1025">0.0046671688957193253</cx:pt>
          <cx:pt idx="1026">0.012750692626226724</cx:pt>
          <cx:pt idx="1027">0.011492546213099425</cx:pt>
          <cx:pt idx="1028">0.0079226433081693755</cx:pt>
          <cx:pt idx="1029">-0.0027207116370584002</cx:pt>
          <cx:pt idx="1030">-0.0094609751582188008</cx:pt>
          <cx:pt idx="1031">0.00013384474752030275</cx:pt>
          <cx:pt idx="1032">-0.00097934639375564752</cx:pt>
          <cx:pt idx="1033">-0.0078517118933201756</cx:pt>
          <cx:pt idx="1034">-0.0029052782744792001</cx:pt>
          <cx:pt idx="1035">-9.7900606322418997e-05</cx:pt>
          <cx:pt idx="1036">0.000172077841646293</cx:pt>
          <cx:pt idx="1037">0.00017644835254410624</cx:pt>
          <cx:pt idx="1038">0.0002938711981182975</cx:pt>
          <cx:pt idx="1039">-8.6925707123460994e-05</cx:pt>
          <cx:pt idx="1040">-0.0010285283366620751</cx:pt>
          <cx:pt idx="1041">0.005372925328140675</cx:pt>
          <cx:pt idx="1042">0.0066495257115237001</cx:pt>
          <cx:pt idx="1043">0.0062242394926740746</cx:pt>
          <cx:pt idx="1044">0.01488290399743605</cx:pt>
          <cx:pt idx="1045">0.006841559904313425</cx:pt>
          <cx:pt idx="1046">-0.0049839936311284498</cx:pt>
          <cx:pt idx="1047">0.016663244737158724</cx:pt>
          <cx:pt idx="1048">0.006528961424148075</cx:pt>
          <cx:pt idx="1049">0.014867173861582674</cx:pt>
          <cx:pt idx="1050">0.01418203259340365</cx:pt>
          <cx:pt idx="1051">0.017591666817371201</cx:pt>
          <cx:pt idx="1052">0.0044926773017930251</cx:pt>
          <cx:pt idx="1053">-0.019751469697442424</cx:pt>
          <cx:pt idx="1054">-0.001069322087868995</cx:pt>
          <cx:pt idx="1055">0.0011422027189690275</cx:pt>
          <cx:pt idx="1056">-0.0036562562611151751</cx:pt>
          <cx:pt idx="1057">-0.012602276697773624</cx:pt>
          <cx:pt idx="1058">-0.019391005659088724</cx:pt>
          <cx:pt idx="1059">-0.00043828702989982002</cx:pt>
          <cx:pt idx="1060">-0.0002046949391253375</cx:pt>
          <cx:pt idx="1061">-0.0032660075085181998</cx:pt>
          <cx:pt idx="1062">-0.0015181400809589824</cx:pt>
          <cx:pt idx="1063">0.00071163951414453502</cx:pt>
          <cx:pt idx="1064">0.00016227711862322326</cx:pt>
          <cx:pt idx="1065">8.9121751463153506e-05</cx:pt>
          <cx:pt idx="1066">0.00018324477977155949</cx:pt>
          <cx:pt idx="1067">0.00089158159776524996</cx:pt>
          <cx:pt idx="1068">-0.0017797175188728625</cx:pt>
          <cx:pt idx="1069">0.0060882955821950253</cx:pt>
          <cx:pt idx="1070">0.0050576675932909251</cx:pt>
          <cx:pt idx="1071">0.0068960277388053501</cx:pt>
          <cx:pt idx="1072">0.00192379840924084</cx:pt>
          <cx:pt idx="1073">0.0086948039156382502</cx:pt>
          <cx:pt idx="1074">-0.003483883051296975</cx:pt>
          <cx:pt idx="1075">0.0147532543255408</cx:pt>
          <cx:pt idx="1076">-0.0041641323771484003</cx:pt>
          <cx:pt idx="1077">-0.020962605801429526</cx:pt>
          <cx:pt idx="1078">-0.042082268282253497</cx:pt>
          <cx:pt idx="1079">-0.048615334848907753</cx:pt>
          <cx:pt idx="1080">-0.027652684481564251</cx:pt>
          <cx:pt idx="1081">-0.01662797471057615</cx:pt>
          <cx:pt idx="1082">0.0042857044307077</cx:pt>
          <cx:pt idx="1083">0.00096629522517313496</cx:pt>
        </cx:lvl>
      </cx:numDim>
    </cx:data>
    <cx:data id="26">
      <cx:numDim type="val">
        <cx:f>Sheet2!$AA$1:$AA$1084</cx:f>
        <cx:lvl ptCount="1084" formatCode="G/通用格式">
          <cx:pt idx="0">0.00067999136831001499</cx:pt>
          <cx:pt idx="1">-4.6231967809243599e-05</cx:pt>
          <cx:pt idx="2">5.22848376240538e-06</cx:pt>
          <cx:pt idx="3">-0.00020482435986408001</cx:pt>
          <cx:pt idx="4">0.00069559595799523395</cx:pt>
          <cx:pt idx="5">0.000128231543191847</cx:pt>
          <cx:pt idx="6">-0.00127034203125174</cx:pt>
          <cx:pt idx="7">0.00040807265426679199</cx:pt>
          <cx:pt idx="8">0.00013036435062176399</cx:pt>
          <cx:pt idx="9">0.00036289782255069102</cx:pt>
          <cx:pt idx="10">0.00055476152174169799</cx:pt>
          <cx:pt idx="11">0.00090937721609260903</cx:pt>
          <cx:pt idx="12">0.00037409979673463202</cx:pt>
          <cx:pt idx="13">-0.00078080199368924105</cx:pt>
          <cx:pt idx="14">0.00069773876238920899</cx:pt>
          <cx:pt idx="15">5.7171326302642599e-05</cx:pt>
          <cx:pt idx="16">0.00030431056321072401</cx:pt>
          <cx:pt idx="17">0.00020053506250375001</cx:pt>
          <cx:pt idx="18">0.00050182508648844901</cx:pt>
          <cx:pt idx="19">-0.00086230059162044695</cx:pt>
          <cx:pt idx="20">-1.11704206360982e-05</cx:pt>
          <cx:pt idx="21">0.00068822173773816801</cx:pt>
          <cx:pt idx="22">-0.00049042586774618096</cx:pt>
          <cx:pt idx="23">-3.3458739568547398e-05</cx:pt>
          <cx:pt idx="24">-0.00056904570501674595</cx:pt>
          <cx:pt idx="25">-0.00055098074655549403</cx:pt>
          <cx:pt idx="26">0.00035309278922292898</cx:pt>
          <cx:pt idx="27">0.00019113748811280299</cx:pt>
          <cx:pt idx="28">-0.00035670824166979801</cx:pt>
          <cx:pt idx="29">6.4076459484016307e-05</cx:pt>
          <cx:pt idx="30">0.00016568278758868801</cx:pt>
          <cx:pt idx="31">0.00063315418858876996</cx:pt>
          <cx:pt idx="32">1.14520185635311e-05</cx:pt>
          <cx:pt idx="33">0.00037130269901779298</cx:pt>
          <cx:pt idx="34">-0.00049331775434840899</cx:pt>
          <cx:pt idx="35">-0.000696912090482953</cx:pt>
          <cx:pt idx="36">-7.0031072760541903e-05</cx:pt>
          <cx:pt idx="37">-0.000719518424778436</cx:pt>
          <cx:pt idx="38">-0.00034424657254871703</cx:pt>
          <cx:pt idx="39">-0.00029055864005563101</cx:pt>
          <cx:pt idx="40">-0.00101451590426597</cx:pt>
          <cx:pt idx="41">-0.0018376495720334499</cx:pt>
          <cx:pt idx="42">0.00023305518179720701</cx:pt>
          <cx:pt idx="43">0.0021809175563057399</cx:pt>
          <cx:pt idx="44">-0.00021321296291009799</cx:pt>
          <cx:pt idx="45">0.00014895159195832299</cx:pt>
          <cx:pt idx="46">-0.000109761768414207</cx:pt>
          <cx:pt idx="47">-5.8965081290354401e-05</cx:pt>
          <cx:pt idx="48">0.000127725633430904</cx:pt>
          <cx:pt idx="49">1.6166433299283702e-05</cx:pt>
          <cx:pt idx="50">-0.00012227754284676199</cx:pt>
          <cx:pt idx="51">0.00058336443667738496</cx:pt>
          <cx:pt idx="52">-0.00044750632479867599</cx:pt>
          <cx:pt idx="53">-0.00075174371558479197</cx:pt>
          <cx:pt idx="54">0.00026491282520599101</cx:pt>
          <cx:pt idx="55">0.00031044704780250598</cx:pt>
          <cx:pt idx="56">-0.00047356163574082598</cx:pt>
          <cx:pt idx="57">0.00043992382929973798</cx:pt>
          <cx:pt idx="58">-7.6070542119498999e-05</cx:pt>
          <cx:pt idx="59">-0.00016424881866855301</cx:pt>
          <cx:pt idx="60">0.00018542786132163801</cx:pt>
          <cx:pt idx="61">-0.00019350483158847001</cx:pt>
          <cx:pt idx="62">0.00017568626141052499</cx:pt>
          <cx:pt idx="63">-0.00050758291634635602</cx:pt>
          <cx:pt idx="64">-0.0049738531052990302</cx:pt>
          <cx:pt idx="65">-0.0110113714697701</cx:pt>
          <cx:pt idx="66">-0.0047647137613937201</cx:pt>
          <cx:pt idx="67">-0.0052099188477303503</cx:pt>
          <cx:pt idx="68">-0.0095696113397005598</cx:pt>
          <cx:pt idx="69">-0.0080557018063747501</cx:pt>
          <cx:pt idx="70">-0.0081888346425114597</cx:pt>
          <cx:pt idx="71">0.0083260053298994906</cx:pt>
          <cx:pt idx="72">0.0090777190078534208</cx:pt>
          <cx:pt idx="73">-0.00200054072788226</cx:pt>
          <cx:pt idx="74">-0.0014630991683780099</cx:pt>
          <cx:pt idx="75">-0.0061432077601604601</cx:pt>
          <cx:pt idx="76">-0.00246770020270263</cx:pt>
          <cx:pt idx="77">-0.0013914418575898301</cx:pt>
          <cx:pt idx="78">-0.0016108217720299501</cx:pt>
          <cx:pt idx="79">-3.6146242055796403e-05</cx:pt>
          <cx:pt idx="80">-0.000211772138753199</cx:pt>
          <cx:pt idx="81">0.000102881924611536</cx:pt>
          <cx:pt idx="82">-0.00054775976606536</cx:pt>
          <cx:pt idx="83">0.00027629273432180999</cx:pt>
          <cx:pt idx="84">-0.00051796677793381103</cx:pt>
          <cx:pt idx="85">0.00089137859888851003</cx:pt>
          <cx:pt idx="86">0.000107839790527735</cx:pt>
          <cx:pt idx="87">0.00039283341358321101</cx:pt>
          <cx:pt idx="88">0.00058169325461458797</cx:pt>
          <cx:pt idx="89">0.000223315728962252</cx:pt>
          <cx:pt idx="90">9.0837696037228001e-05</cx:pt>
          <cx:pt idx="91">-0.0012341500453970601</cx:pt>
          <cx:pt idx="92">-0.0064958685683858602</cx:pt>
          <cx:pt idx="93">-0.013272938185450001</cx:pt>
          <cx:pt idx="94">-0.0150085586400156</cx:pt>
          <cx:pt idx="95">-0.0249395073676285</cx:pt>
          <cx:pt idx="96">-0.0074832655312978601</cx:pt>
          <cx:pt idx="97">-0.012618704582252199</cx:pt>
          <cx:pt idx="98">-0.0080818274272264293</cx:pt>
          <cx:pt idx="99">0.016824740716507601</cx:pt>
          <cx:pt idx="100">-0.00141425624900106</cx:pt>
          <cx:pt idx="101">-0.0189482616579815</cx:pt>
          <cx:pt idx="102">-0.0072117850602714502</cx:pt>
          <cx:pt idx="103">-0.021857824141595601</cx:pt>
          <cx:pt idx="104">-0.0078012263430357904</cx:pt>
          <cx:pt idx="105">-0.0063043759734957901</cx:pt>
          <cx:pt idx="106">-0.0080096752156233499</cx:pt>
          <cx:pt idx="107">0.00077183982371080396</cx:pt>
          <cx:pt idx="108">0.0016771741276776801</cx:pt>
          <cx:pt idx="109">-3.2851946607364103e-05</cx:pt>
          <cx:pt idx="110">-0.0016765118117011901</cx:pt>
          <cx:pt idx="111">0.00041003488619954001</cx:pt>
          <cx:pt idx="112">-0.00051455790772454604</cx:pt>
          <cx:pt idx="113">0.00027616996461188201</cx:pt>
          <cx:pt idx="114">0.00205345674115352</cx:pt>
          <cx:pt idx="115">0.000284538063290898</cx:pt>
          <cx:pt idx="116">0.0013630082277171799</cx:pt>
          <cx:pt idx="117">0.0033981577890290801</cx:pt>
          <cx:pt idx="118">0.0027356361208744802</cx:pt>
          <cx:pt idx="119">0.0016861105150963399</cx:pt>
          <cx:pt idx="120">0.0035449314540116298</cx:pt>
          <cx:pt idx="121">-0.0094621447043822596</cx:pt>
          <cx:pt idx="122">-0.0050097653592229598</cx:pt>
          <cx:pt idx="123">0.00059228726812919597</cx:pt>
          <cx:pt idx="124">0.00052359125827844096</cx:pt>
          <cx:pt idx="125">0.0115683324383739</cx:pt>
          <cx:pt idx="126">0.037610174519950398</cx:pt>
          <cx:pt idx="127">0.069063665245191003</cx:pt>
          <cx:pt idx="128">0.046559008515720299</cx:pt>
          <cx:pt idx="129">0.0055792671863246603</cx:pt>
          <cx:pt idx="130">0.0054590400055849701</cx:pt>
          <cx:pt idx="131">-0.0091346708137380501</cx:pt>
          <cx:pt idx="132">-0.023330063642192599</cx:pt>
          <cx:pt idx="133">0.0064189041893895496</cx:pt>
          <cx:pt idx="134">-0.0064658485100154098</cx:pt>
          <cx:pt idx="135">0.0071886616290547101</cx:pt>
          <cx:pt idx="136">0.030803005702976199</cx:pt>
          <cx:pt idx="137">0.0155684846827072</cx:pt>
          <cx:pt idx="138">0.0054788328192304104</cx:pt>
          <cx:pt idx="139">-0.00032939280029005202</cx:pt>
          <cx:pt idx="140">-0.00033725014189416898</cx:pt>
          <cx:pt idx="141">0.00032846476841496999</cx:pt>
          <cx:pt idx="142">6.6057863560813103e-05</cx:pt>
          <cx:pt idx="143">0.00049447092702063398</cx:pt>
          <cx:pt idx="144">-0.0013324348482182599</cx:pt>
          <cx:pt idx="145">0.0093467665550134894</cx:pt>
          <cx:pt idx="146">0.0064610334176843998</cx:pt>
          <cx:pt idx="147">-0.0060514878493187103</cx:pt>
          <cx:pt idx="148">-0.00166368763144966</cx:pt>
          <cx:pt idx="149">-0.00081227482987595505</cx:pt>
          <cx:pt idx="150">-0.035599796417191298</cx:pt>
          <cx:pt idx="151">-0.024217821331494201</cx:pt>
          <cx:pt idx="152">-0.0077698111477445099</cx:pt>
          <cx:pt idx="153">0.0191606637222984</cx:pt>
          <cx:pt idx="154">0.0047632088626388003</cx:pt>
          <cx:pt idx="155">0.0060227902683234998</cx:pt>
          <cx:pt idx="156">-0.018512756017028901</cx:pt>
          <cx:pt idx="157">-0.011286487031456099</cx:pt>
          <cx:pt idx="158">-0.0290952206875188</cx:pt>
          <cx:pt idx="159">-0.019596592639951699</cx:pt>
          <cx:pt idx="160">-0.018912196602005198</cx:pt>
          <cx:pt idx="161">-0.0058979494491775298</cx:pt>
          <cx:pt idx="162">-0.00775173263281173</cx:pt>
          <cx:pt idx="163">0.00088841425641839598</cx:pt>
          <cx:pt idx="164">0.018633990045762001</cx:pt>
          <cx:pt idx="165">0.017593140317758299</cx:pt>
          <cx:pt idx="166">0.0036275982136906499</cx:pt>
          <cx:pt idx="167">-0.00038557710702100801</cx:pt>
          <cx:pt idx="168">-0.00019778297032407299</cx:pt>
          <cx:pt idx="169">0.000104954572815241</cx:pt>
          <cx:pt idx="170">0.0016176120072806299</cx:pt>
          <cx:pt idx="171">-0.00061805348463198702</cx:pt>
          <cx:pt idx="172">0.00158072856178476</cx:pt>
          <cx:pt idx="173">0.0072860250356089496</cx:pt>
          <cx:pt idx="174">0.0041750179729017301</cx:pt>
          <cx:pt idx="175">-0.011195791038143299</cx:pt>
          <cx:pt idx="176">-0.00065170151258898295</cx:pt>
          <cx:pt idx="177">-0.0018466409831968699</cx:pt>
          <cx:pt idx="178">-0.039751925159432301</cx:pt>
          <cx:pt idx="179">-0.00378661457196752</cx:pt>
          <cx:pt idx="180">-0.018379990547607299</cx:pt>
          <cx:pt idx="181">-0.0039856506897550997</cx:pt>
          <cx:pt idx="182">-0.0076893087590133198</cx:pt>
          <cx:pt idx="183">-0.010387115858774901</cx:pt>
          <cx:pt idx="184">0.0078275241607376894</cx:pt>
          <cx:pt idx="185">0.0214360332370764</cx:pt>
          <cx:pt idx="186">0.012408408245510601</cx:pt>
          <cx:pt idx="187">-0.014133855569486599</cx:pt>
          <cx:pt idx="188">-0.0081269466236521398</cx:pt>
          <cx:pt idx="189">0.0012832713857502901</cx:pt>
          <cx:pt idx="190">-0.0037755526520886198</cx:pt>
          <cx:pt idx="191">0.0216592178351083</cx:pt>
          <cx:pt idx="192">0.026548015382893898</cx:pt>
          <cx:pt idx="193">0.020714176862443801</cx:pt>
          <cx:pt idx="194">0.0049932726826383599</cx:pt>
          <cx:pt idx="195">-0.00337619439402414</cx:pt>
          <cx:pt idx="196">9.9051401551891196e-05</cx:pt>
          <cx:pt idx="197">-8.0538994825333799e-05</cx:pt>
          <cx:pt idx="198">0.00139060660227562</cx:pt>
          <cx:pt idx="199">0.00084131875507776255</cx:pt>
          <cx:pt idx="200">0.00087008488451201748</cx:pt>
          <cx:pt idx="201">-0.0012837402602377476</cx:pt>
          <cx:pt idx="202">-0.0029011874278549502</cx:pt>
          <cx:pt idx="203">-0.0073374910048498504</cx:pt>
          <cx:pt idx="204">-0.0061248628122488246</cx:pt>
          <cx:pt idx="205">-0.0025251762617973499</cx:pt>
          <cx:pt idx="206">0.003747780828793425</cx:pt>
          <cx:pt idx="207">0.0051008861233377747</cx:pt>
          <cx:pt idx="208">0.011884168486617474</cx:pt>
          <cx:pt idx="209">-0.00029007179189304</cx:pt>
          <cx:pt idx="210">-0.0064594221117602246</cx:pt>
          <cx:pt idx="211">-0.0025680572801742999</cx:pt>
          <cx:pt idx="212">-0.0012630585525626474</cx:pt>
          <cx:pt idx="213">0.0040913051455763747</cx:pt>
          <cx:pt idx="214">0.0029513323095369751</cx:pt>
          <cx:pt idx="215">0.011041324926537026</cx:pt>
          <cx:pt idx="216">0.0134141628719551</cx:pt>
          <cx:pt idx="217">0.0057720824701828497</cx:pt>
          <cx:pt idx="218">0.0022283164615817925</cx:pt>
          <cx:pt idx="219">0.0044358377476213752</cx:pt>
          <cx:pt idx="220">0.006598217141038025</cx:pt>
          <cx:pt idx="221">0.0061041615873083498</cx:pt>
          <cx:pt idx="222">0.00029696550177754248</cx:pt>
          <cx:pt idx="223">-0.00051134125716621997</cx:pt>
          <cx:pt idx="224">0.00025538863685758501</cx:pt>
          <cx:pt idx="225">-9.0562733392592496e-05</cx:pt>
          <cx:pt idx="226">0.00015912587610836726</cx:pt>
          <cx:pt idx="227">0.00241345910504678</cx:pt>
          <cx:pt idx="228">0.0021828331575923701</cx:pt>
          <cx:pt idx="229">-0.0014874374996538425</cx:pt>
          <cx:pt idx="230">-0.0038574150253660251</cx:pt>
          <cx:pt idx="231">-0.0076319472642186999</cx:pt>
          <cx:pt idx="232">0.004682710036324025</cx:pt>
          <cx:pt idx="233">0.011250953789860525</cx:pt>
          <cx:pt idx="234">0.01833384225179345</cx:pt>
          <cx:pt idx="235">0.01594454898454525</cx:pt>
          <cx:pt idx="236">0.0052518783404366248</cx:pt>
          <cx:pt idx="237">-0.0062865336140179246</cx:pt>
          <cx:pt idx="238">-0.0050814029356525004</cx:pt>
          <cx:pt idx="239">0.0087003848307785746</cx:pt>
          <cx:pt idx="240">-0.007135821417990725</cx:pt>
          <cx:pt idx="241">-0.0081254674333443994</cx:pt>
          <cx:pt idx="242">0.011472963592269075</cx:pt>
          <cx:pt idx="243">0.01370275734738235</cx:pt>
          <cx:pt idx="244">0.0099154515388351246</cx:pt>
          <cx:pt idx="245">0.0071255374660586998</cx:pt>
          <cx:pt idx="246">0.0063647123359603748</cx:pt>
          <cx:pt idx="247">0.0074572069410922251</cx:pt>
          <cx:pt idx="248">0.010667588141235576</cx:pt>
          <cx:pt idx="249">0.0080611713476831746</cx:pt>
          <cx:pt idx="250">0.00199808045884598</cx:pt>
          <cx:pt idx="251">0.00015140596704007125</cx:pt>
          <cx:pt idx="252">-8.3113661602243749e-05</cx:pt>
          <cx:pt idx="253">0.00013372437300222126</cx:pt>
          <cx:pt idx="254">2.4567165355865025e-05</cx:pt>
          <cx:pt idx="255">0.0021702250076738976</cx:pt>
          <cx:pt idx="256">0.0023155129697405626</cx:pt>
          <cx:pt idx="257">-0.00134057771566905</cx:pt>
          <cx:pt idx="258">4.8565844073522252e-05</cx:pt>
          <cx:pt idx="259">0.003223468869532425</cx:pt>
          <cx:pt idx="260">0.0095040992012959749</cx:pt>
          <cx:pt idx="261">0.021484276052251877</cx:pt>
          <cx:pt idx="262">0.02472287105453715</cx:pt>
          <cx:pt idx="263">0.01543716980688695</cx:pt>
          <cx:pt idx="264">-0.0041573761547444004</cx:pt>
          <cx:pt idx="265">-0.0060816679956308753</cx:pt>
          <cx:pt idx="266">0.0087916079219134257</cx:pt>
          <cx:pt idx="267">0.0051457204293510247</cx:pt>
          <cx:pt idx="268">-0.011287963176942025</cx:pt>
          <cx:pt idx="269">-0.0073116578167813249</cx:pt>
          <cx:pt idx="270">-0.00015490404992943475</cx:pt>
          <cx:pt idx="271">0.0035428600888628499</cx:pt>
          <cx:pt idx="272">0.0083922007610178501</cx:pt>
          <cx:pt idx="273">0.0080966800611160742</cx:pt>
          <cx:pt idx="274">0.0099980175942424258</cx:pt>
          <cx:pt idx="275">0.0045417919105063247</cx:pt>
          <cx:pt idx="276">0.0097639382212084506</cx:pt>
          <cx:pt idx="277">0.0077367773948705497</cx:pt>
          <cx:pt idx="278">0.0018939857630706151</cx:pt>
          <cx:pt idx="279">-0.00024807032052155301</cx:pt>
          <cx:pt idx="280">-4.5495408684253002e-05</cx:pt>
          <cx:pt idx="281">0.00029113504498457752</cx:pt>
          <cx:pt idx="282">0.000254981632475465</cx:pt>
          <cx:pt idx="283">0.0037872287707755251</cx:pt>
          <cx:pt idx="284">0.0050006717669619999</cx:pt>
          <cx:pt idx="285">-0.0022287729766474452</cx:pt>
          <cx:pt idx="286">-0.0024301097859429151</cx:pt>
          <cx:pt idx="287">0.0044366650720224499</cx:pt>
          <cx:pt idx="288">0.014560027460382074</cx:pt>
          <cx:pt idx="289">0.017828684885909451</cx:pt>
          <cx:pt idx="290">0.015768107890475527</cx:pt>
          <cx:pt idx="291">0.0046454616140960249</cx:pt>
          <cx:pt idx="292">0.0046028481143835752</cx:pt>
          <cx:pt idx="293">-0.0059508302616210996</cx:pt>
          <cx:pt idx="294">0.011754192891389599</cx:pt>
          <cx:pt idx="295">-0.00026513590961862251</cx:pt>
          <cx:pt idx="296">-0.013146787537730225</cx:pt>
          <cx:pt idx="297">-0.019097591981034227</cx:pt>
          <cx:pt idx="298">-0.0069596836609821999</cx:pt>
          <cx:pt idx="299">0.0114048840838107</cx:pt>
          <cx:pt idx="300">0.036305663640306199</cx:pt>
          <cx:pt idx="301">0.021721690178595099</cx:pt>
          <cx:pt idx="302">0.018122882401032901</cx:pt>
          <cx:pt idx="303">0.037911149954742603</cx:pt>
          <cx:pt idx="304">0.028850891902305598</cx:pt>
          <cx:pt idx="305">0.024033800907391701</cx:pt>
          <cx:pt idx="306">0.0051146133159434204</cx:pt>
          <cx:pt idx="307">0.0011691335646589699</cx:pt>
          <cx:pt idx="308">-0.000390168233224868</cx:pt>
          <cx:pt idx="309">0.00067457106203081799</cx:pt>
          <cx:pt idx="310">0.0040239915814684196</cx:pt>
          <cx:pt idx="311">0.014975669574533701</cx:pt>
          <cx:pt idx="312">0.019353464997114499</cx:pt>
          <cx:pt idx="313">-0.0045673445839415497</cx:pt>
          <cx:pt idx="314">-0.0095573584320312304</cx:pt>
          <cx:pt idx="315">0.021114403446226501</cx:pt>
          <cx:pt idx="316">0.045408126351011699</cx:pt>
          <cx:pt idx="317">0.040049016945892503</cx:pt>
          <cx:pt idx="318">0.038443979159174302</cx:pt>
          <cx:pt idx="319">0.0048804887990944396</cx:pt>
          <cx:pt idx="320">0.00325979902971427</cx:pt>
          <cx:pt idx="321">-0.0384659879861773</cx:pt>
          <cx:pt idx="322">0.0315314226162422</cx:pt>
          <cx:pt idx="323">-0.0137936624355522</cx:pt>
          <cx:pt idx="324">-0.032064294336697899</cx:pt>
          <cx:pt idx="325">-0.034333114779635902</cx:pt>
          <cx:pt idx="326">-0.0017567969858617899</cx:pt>
          <cx:pt idx="327">0.0096169362375263003</cx:pt>
          <cx:pt idx="328">0.0397961933067544</cx:pt>
          <cx:pt idx="329">-0.022310749847497102</cx:pt>
          <cx:pt idx="330">-0.00583933633515458</cx:pt>
          <cx:pt idx="331">0.018519371372647898</cx:pt>
          <cx:pt idx="332">0.025315153529128599</cx:pt>
          <cx:pt idx="333">0.020198595707156</cx:pt>
          <cx:pt idx="334">0.00382292866894819</cx:pt>
          <cx:pt idx="335">0.00137660253503862</cx:pt>
          <cx:pt idx="336">-0.00027170688790969198</cx:pt>
          <cx:pt idx="337">0.0011817368512893501</cx:pt>
          <cx:pt idx="338">0.0033404622422889899</cx:pt>
          <cx:pt idx="339">0.0083787160676872495</cx:pt>
          <cx:pt idx="340">0.014106719295139699</cx:pt>
          <cx:pt idx="341">0.0062194352980684897</cx:pt>
          <cx:pt idx="342">-0.0205527851425217</cx:pt>
          <cx:pt idx="343">0.0111243031704262</cx:pt>
          <cx:pt idx="344">0.0161910369639406</cx:pt>
          <cx:pt idx="345">0.037047216721390698</cx:pt>
          <cx:pt idx="346">0.034131094885059998</cx:pt>
          <cx:pt idx="347">0.033717342795590903</cx:pt>
          <cx:pt idx="348">-0.017384721735636901</cx:pt>
          <cx:pt idx="349">-0.012075193581553101</cx:pt>
          <cx:pt idx="350">0.011131255843906</cx:pt>
          <cx:pt idx="351">-0.0036433438257490501</cx:pt>
          <cx:pt idx="352">-0.018363363484445599</cx:pt>
          <cx:pt idx="353">-0.025704277809894701</cx:pt>
          <cx:pt idx="354">-0.00378315288396717</cx:pt>
          <cx:pt idx="355">-0.036096439461948397</cx:pt>
          <cx:pt idx="356">-0.017856852964555602</cx:pt>
          <cx:pt idx="357">-0.050659661805684902</cx:pt>
          <cx:pt idx="358">-0.025231281518315701</cx:pt>
          <cx:pt idx="359">-0.0131018588227094</cx:pt>
          <cx:pt idx="360">-0.021521379776904201</cx:pt>
          <cx:pt idx="361">0.0017181444996051799</cx:pt>
          <cx:pt idx="362">0.00014551990664072901</cx:pt>
          <cx:pt idx="363">0.00025394948961408398</cx:pt>
          <cx:pt idx="364">-0.00028170335262861002</cx:pt>
          <cx:pt idx="365">1.1397095949703601e-05</cx:pt>
          <cx:pt idx="366">0.0015747426323482301</cx:pt>
          <cx:pt idx="367">-0.000801592494299954</cx:pt>
          <cx:pt idx="368">0.00054474228852374902</cx:pt>
          <cx:pt idx="369">-0.0201523846611012</cx:pt>
          <cx:pt idx="370">-0.034595175283029897</cx:pt>
          <cx:pt idx="371">-0.0054165099867859003</cx:pt>
          <cx:pt idx="372">-0.011518780591158099</cx:pt>
          <cx:pt idx="373">0.0089697165388670699</cx:pt>
          <cx:pt idx="374">0.022202096358122501</cx:pt>
          <cx:pt idx="375">0.077932449181680297</cx:pt>
          <cx:pt idx="376">0.073064180813524601</cx:pt>
          <cx:pt idx="377">0.067623478869101694</cx:pt>
          <cx:pt idx="378">0.070388406802428499</cx:pt>
          <cx:pt idx="379">0.00704374713049936</cx:pt>
          <cx:pt idx="380">-0.020109469809881202</cx:pt>
          <cx:pt idx="381">-0.0131158402519258</cx:pt>
          <cx:pt idx="382">-0.059086146709938198</cx:pt>
          <cx:pt idx="383">-0.031647978587428599</cx:pt>
          <cx:pt idx="384">0.0056225169556743497</cx:pt>
          <cx:pt idx="385">-0.032244617783944697</cx:pt>
          <cx:pt idx="386">-0.0536955903034394</cx:pt>
          <cx:pt idx="387">-0.058233903946004903</cx:pt>
          <cx:pt idx="388">-0.045501200028638597</cx:pt>
          <cx:pt idx="389">-0.011620958043097301</cx:pt>
          <cx:pt idx="390">-0.0057933113942804197</cx:pt>
          <cx:pt idx="391">-0.00017087394112737299</cx:pt>
          <cx:pt idx="392">-0.00043565979566086198</cx:pt>
          <cx:pt idx="393">0.00101615862575594</cx:pt>
          <cx:pt idx="394">0.00016848301256990701</cx:pt>
          <cx:pt idx="395">-0.0028405611707448398</cx:pt>
          <cx:pt idx="396">-0.014122213067834399</cx:pt>
          <cx:pt idx="397">-0.0479024238839117</cx:pt>
          <cx:pt idx="398">-0.062404637541927398</cx:pt>
          <cx:pt idx="399">-0.064927811048436201</cx:pt>
          <cx:pt idx="400">-0.065708683712485602</cx:pt>
          <cx:pt idx="401">-0.0082363732411710397</cx:pt>
          <cx:pt idx="402">-0.00072847807453238099</cx:pt>
          <cx:pt idx="403">0.062344834257664003</cx:pt>
          <cx:pt idx="404">0.121829817647314</cx:pt>
          <cx:pt idx="405">0.118298647395865</cx:pt>
          <cx:pt idx="406">0.10785333739471201</cx:pt>
          <cx:pt idx="407">0.018423188627410901</cx:pt>
          <cx:pt idx="408">-0.022666440266604599</cx:pt>
          <cx:pt idx="409">-0.0188724190735714</cx:pt>
          <cx:pt idx="410">-0.042628383178359597</cx:pt>
          <cx:pt idx="411">-0.019804312943674102</cx:pt>
          <cx:pt idx="412">-0.0260606819087934</cx:pt>
          <cx:pt idx="413">-0.029348617947684699</cx:pt>
          <cx:pt idx="414">-0.043712564969652097</cx:pt>
          <cx:pt idx="415">-0.054321338783640198</cx:pt>
          <cx:pt idx="416">-0.0290124111393017</cx:pt>
          <cx:pt idx="417">-0.0074875385125795198</cx:pt>
          <cx:pt idx="418">-0.00155552264616324</cx:pt>
          <cx:pt idx="419">0.00065060565172901002</cx:pt>
          <cx:pt idx="420">-0.00046975633070676101</cx:pt>
          <cx:pt idx="421">0.00055292130624856205</cx:pt>
          <cx:pt idx="422">0.00083715026014602098</cx:pt>
          <cx:pt idx="423">-0.0034803371948162699</cx:pt>
          <cx:pt idx="424">-0.019461200948000801</cx:pt>
          <cx:pt idx="425">-0.071104163311821095</cx:pt>
          <cx:pt idx="426">-0.095636049512929797</cx:pt>
          <cx:pt idx="427">-0.11147757240416201</cx:pt>
          <cx:pt idx="428">-0.085926251337639606</cx:pt>
          <cx:pt idx="429">-0.075664632676587601</cx:pt>
          <cx:pt idx="430">-0.013482649032845</cx:pt>
          <cx:pt idx="431">0.034126885436376098</cx:pt>
          <cx:pt idx="432">0.0557325408352616</cx:pt>
          <cx:pt idx="433">0.104970081751369</cx:pt>
          <cx:pt idx="434">0.083514893752145505</cx:pt>
          <cx:pt idx="435">0.0546287988700409</cx:pt>
          <cx:pt idx="436">0.0235567702365264</cx:pt>
          <cx:pt idx="437">-0.026375848262695099</cx:pt>
          <cx:pt idx="438">-0.031403875633360799</cx:pt>
          <cx:pt idx="439">-0.025897095069155801</cx:pt>
          <cx:pt idx="440">-0.028511103633893201</cx:pt>
          <cx:pt idx="441">-0.037372974482341698</cx:pt>
          <cx:pt idx="442">-0.042075206896020602</cx:pt>
          <cx:pt idx="443">-0.058198595316449497</cx:pt>
          <cx:pt idx="444">-0.029547896666094101</cx:pt>
          <cx:pt idx="445">-0.0061736141847200804</cx:pt>
          <cx:pt idx="446">-0.0023554248581731199</cx:pt>
          <cx:pt idx="447">-0.0022500046191166901</cx:pt>
          <cx:pt idx="448">6.0931638089700598e-06</cx:pt>
          <cx:pt idx="449">-0.00072594391101831097</cx:pt>
          <cx:pt idx="450">0.00210134483793152</cx:pt>
          <cx:pt idx="451">-0.00223527079365805</cx:pt>
          <cx:pt idx="452">-0.0141914148338265</cx:pt>
          <cx:pt idx="453">-0.057783815734063201</cx:pt>
          <cx:pt idx="454">-0.072286358666672199</cx:pt>
          <cx:pt idx="455">-0.071300839267680896</cx:pt>
          <cx:pt idx="456">-0.10611206656059</cx:pt>
          <cx:pt idx="457">-0.099233084511984496</cx:pt>
          <cx:pt idx="458">-0.097316467481970204</cx:pt>
          <cx:pt idx="459">-0.084601546050464799</cx:pt>
          <cx:pt idx="460">-0.036736493068285497</cx:pt>
          <cx:pt idx="461">-0.0077471686952299296</cx:pt>
          <cx:pt idx="462">0.0092362369169694501</cx:pt>
          <cx:pt idx="463">0.072269154261571905</cx:pt>
          <cx:pt idx="464">0.0191740410908753</cx:pt>
          <cx:pt idx="465">-0.058723039917654998</cx:pt>
          <cx:pt idx="466">-0.066525511094618905</cx:pt>
          <cx:pt idx="467">-0.0342210113479346</cx:pt>
          <cx:pt idx="468">-0.015279378254337599</cx:pt>
          <cx:pt idx="469">-0.035356956735300697</cx:pt>
          <cx:pt idx="470">-0.059882023916298502</cx:pt>
          <cx:pt idx="471">-0.059946095862268699</cx:pt>
          <cx:pt idx="472">-0.0307019098052983</cx:pt>
          <cx:pt idx="473">-0.0141044056289782</cx:pt>
          <cx:pt idx="474">-0.0093538619515905197</cx:pt>
          <cx:pt idx="475">-0.0051784325239852399</cx:pt>
          <cx:pt idx="476">-0.00044764495806600102</cx:pt>
          <cx:pt idx="477">0.00035442102554976603</cx:pt>
          <cx:pt idx="478">0.0025277859325623102</cx:pt>
          <cx:pt idx="479">5.0870459283063301e-05</cx:pt>
          <cx:pt idx="480">-0.0063398682423241003</cx:pt>
          <cx:pt idx="481">-0.026001719108940499</cx:pt>
          <cx:pt idx="482">-0.024124964067542599</cx:pt>
          <cx:pt idx="483">-0.0616155149184874</cx:pt>
          <cx:pt idx="484">-0.087155752883773099</cx:pt>
          <cx:pt idx="485">-0.112562000389267</cx:pt>
          <cx:pt idx="486">-0.148874175777676</cx:pt>
          <cx:pt idx="487">-0.137816782906651</cx:pt>
          <cx:pt idx="488">-0.14086764925148901</cx:pt>
          <cx:pt idx="489">-0.10349745760668</cx:pt>
          <cx:pt idx="490">0.00306942697042038</cx:pt>
          <cx:pt idx="491">0.050896176394032898</cx:pt>
          <cx:pt idx="492">0.0135958094912713</cx:pt>
          <cx:pt idx="493">-0.033527695422573403</cx:pt>
          <cx:pt idx="494">-0.0630163645210116</cx:pt>
          <cx:pt idx="495">-0.045865440259771198</cx:pt>
          <cx:pt idx="496">-0.021395647210729299</cx:pt>
          <cx:pt idx="497">-0.044499131287873001</cx:pt>
          <cx:pt idx="498">-0.051643337887117502</cx:pt>
          <cx:pt idx="499">-0.041534463137267302</cx:pt>
          <cx:pt idx="500">-0.026585818292161601</cx:pt>
          <cx:pt idx="501">-0.0185119367882043</cx:pt>
          <cx:pt idx="502">-0.0029714186727367998</cx:pt>
          <cx:pt idx="503">0.00019331053363280399</cx:pt>
          <cx:pt idx="504">-0.000103908917936412</cx:pt>
          <cx:pt idx="505">-0.00064995617537306105</cx:pt>
          <cx:pt idx="506">0.0035633399867940501</cx:pt>
          <cx:pt idx="507">0.0068513701131062204</cx:pt>
          <cx:pt idx="508">0.010328156962865801</cx:pt>
          <cx:pt idx="509">-0.00092011905181448202</cx:pt>
          <cx:pt idx="510">0.0234414699038809</cx:pt>
          <cx:pt idx="511">-0.028836085493530599</cx:pt>
          <cx:pt idx="512">-0.058675938313419301</cx:pt>
          <cx:pt idx="513">-0.075010318344751997</cx:pt>
          <cx:pt idx="514">-0.0991470390196139</cx:pt>
          <cx:pt idx="515">-0.114124205733347</cx:pt>
          <cx:pt idx="516">-0.15978991890007699</cx:pt>
          <cx:pt idx="517">-0.092714559448814404</cx:pt>
          <cx:pt idx="518">-0.0059457723014194703</cx:pt>
          <cx:pt idx="519">0.0080907107719081599</cx:pt>
          <cx:pt idx="520">0.0137780858287124</cx:pt>
          <cx:pt idx="521">-0.0070748752676235401</cx:pt>
          <cx:pt idx="522">-0.027008646761197099</cx:pt>
          <cx:pt idx="523">0.0029866153870197602</cx:pt>
          <cx:pt idx="524">-0.0013243727901393299</cx:pt>
          <cx:pt idx="525">-0.039935319859367401</cx:pt>
          <cx:pt idx="526">-0.052265016316759297</cx:pt>
          <cx:pt idx="527">-0.051470473546706703</cx:pt>
          <cx:pt idx="528">-0.027304037732696799</cx:pt>
          <cx:pt idx="529">-0.0066775905269255802</cx:pt>
          <cx:pt idx="530">-6.2561994668489798e-05</cx:pt>
          <cx:pt idx="531">0.00024543375387909498</cx:pt>
          <cx:pt idx="532">-4.6807465792516497e-05</cx:pt>
          <cx:pt idx="533">-0.00053706521869855502</cx:pt>
          <cx:pt idx="534">0.00113584437168801</cx:pt>
          <cx:pt idx="535">0.0076259082762681896</cx:pt>
          <cx:pt idx="536">0.0167933096130536</cx:pt>
          <cx:pt idx="537">0.0151592850254716</cx:pt>
          <cx:pt idx="538">0.0486366340075313</cx:pt>
          <cx:pt idx="539">0.023282679440389802</cx:pt>
          <cx:pt idx="540">0.022325047861176599</cx:pt>
          <cx:pt idx="541">0.0051284312391188898</cx:pt>
          <cx:pt idx="542">-0.036085548402256903</cx:pt>
          <cx:pt idx="543">-0.073044330350091502</cx:pt>
          <cx:pt idx="544">-0.090215453143601299</cx:pt>
          <cx:pt idx="545">-0.063352063593207095</cx:pt>
          <cx:pt idx="546">-0.026902711765751298</cx:pt>
          <cx:pt idx="547">0.018695696510746099</cx:pt>
          <cx:pt idx="548">0.026949299868617899</cx:pt>
          <cx:pt idx="549">0.0040158944019025103</cx:pt>
          <cx:pt idx="550">-0.0079352485356595608</cx:pt>
          <cx:pt idx="551">0.000394977762539493</cx:pt>
          <cx:pt idx="552">-0.039104438816319601</cx:pt>
          <cx:pt idx="553">-0.071068948945899005</cx:pt>
          <cx:pt idx="554">-0.050156758637452198</cx:pt>
          <cx:pt idx="555">-0.027341797171052201</cx:pt>
          <cx:pt idx="556">-0.014681643638818799</cx:pt>
          <cx:pt idx="557">0.00101556607682689</cx:pt>
          <cx:pt idx="558">-0.00077486964772857203</cx:pt>
          <cx:pt idx="559">-0.00027627774120226998</cx:pt>
          <cx:pt idx="560">-0.0011047852054095601</cx:pt>
          <cx:pt idx="561">-0.00032779945877348397</cx:pt>
          <cx:pt idx="562">-0.00548286552971334</cx:pt>
          <cx:pt idx="563">-0.0043953425632171899</cx:pt>
          <cx:pt idx="564">0.022890267726865501</cx:pt>
          <cx:pt idx="565">0.010314738921353201</cx:pt>
          <cx:pt idx="566">0.030986956466599599</cx:pt>
          <cx:pt idx="567">0.032691345311955</cx:pt>
          <cx:pt idx="568">0.045455059321754802</cx:pt>
          <cx:pt idx="569">0.0297271271073212</cx:pt>
          <cx:pt idx="570">0.044299384565004797</cx:pt>
          <cx:pt idx="571">0.0523295814892498</cx:pt>
          <cx:pt idx="572">-0.0092757563656410708</cx:pt>
          <cx:pt idx="573">-0.042377584953132097</cx:pt>
          <cx:pt idx="574">-0.032439903656743201</cx:pt>
          <cx:pt idx="575">-0.0161138585694286</cx:pt>
          <cx:pt idx="576">0.0386110532300738</cx:pt>
          <cx:pt idx="577">0.047519201340414097</cx:pt>
          <cx:pt idx="578">0.0235591311969135</cx:pt>
          <cx:pt idx="579">0.013746563001902801</cx:pt>
          <cx:pt idx="580">-0.036112763771475397</cx:pt>
          <cx:pt idx="581">-0.053423714998433097</cx:pt>
          <cx:pt idx="582">-0.019225206152839801</cx:pt>
          <cx:pt idx="583">-0.016567262014063899</cx:pt>
          <cx:pt idx="584">-0.0054947806215921097</cx:pt>
          <cx:pt idx="585">-0.0026803191034672001</cx:pt>
          <cx:pt idx="586">-0.00059755987795757101</cx:pt>
          <cx:pt idx="587">0.00026152522221760199</cx:pt>
          <cx:pt idx="588">-0.000120555791287203</cx:pt>
          <cx:pt idx="589">0.00025124343879160299</cx:pt>
          <cx:pt idx="590">-0.012961507002302201</cx:pt>
          <cx:pt idx="591">-0.0087266438917543796</cx:pt>
          <cx:pt idx="592">0.011974018325479299</cx:pt>
          <cx:pt idx="593">0.0247346361299394</cx:pt>
          <cx:pt idx="594">0.039714264635061697</cx:pt>
          <cx:pt idx="595">0.043830906687273699</cx:pt>
          <cx:pt idx="596">0.018245923203625</cx:pt>
          <cx:pt idx="597">0.036081548933057997</cx:pt>
          <cx:pt idx="598">0.068557657429424601</cx:pt>
          <cx:pt idx="599">0.052813316661271099</cx:pt>
          <cx:pt idx="600">0.010959601882604199</cx:pt>
          <cx:pt idx="601">-0.0081345516548119098</cx:pt>
          <cx:pt idx="602">-0.0090797680358262398</cx:pt>
          <cx:pt idx="603">0.044437400476023299</cx:pt>
          <cx:pt idx="604">0.044016238149985197</cx:pt>
          <cx:pt idx="605">0.031339001057319099</cx:pt>
          <cx:pt idx="606">-0.0247674497296788</cx:pt>
          <cx:pt idx="607">-0.038124911546230503</cx:pt>
          <cx:pt idx="608">-0.025701593774358</cx:pt>
          <cx:pt idx="609">-0.028323466193629299</cx:pt>
          <cx:pt idx="610">-0.037365740485530499</cx:pt>
          <cx:pt idx="611">-0.0189494890199884</cx:pt>
          <cx:pt idx="612">-0.0040665200583186898</cx:pt>
          <cx:pt idx="613">0.00072024150521744898</cx:pt>
          <cx:pt idx="614">-0.00144461970856771</cx:pt>
          <cx:pt idx="615">-0.000241696557252447</cx:pt>
          <cx:pt idx="616">-0.00045594677002942801</cx:pt>
          <cx:pt idx="617">-0.00012936249653028301</cx:pt>
          <cx:pt idx="618">-0.0035180168641232301</cx:pt>
          <cx:pt idx="619">-0.0038643751492024401</cx:pt>
          <cx:pt idx="620">0.0025573348149587902</cx:pt>
          <cx:pt idx="621">0.022822113559736099</cx:pt>
          <cx:pt idx="622">0.0064207589755622902</cx:pt>
          <cx:pt idx="623">-0.015943270382137598</cx:pt>
          <cx:pt idx="624">-0.013201087873249501</cx:pt>
          <cx:pt idx="625">-0.040400233579271298</cx:pt>
          <cx:pt idx="626">-0.029755010541163199</cx:pt>
          <cx:pt idx="627">-0.0016643799670046601</cx:pt>
          <cx:pt idx="628">-0.029799108082448299</cx:pt>
          <cx:pt idx="629">-0.00037099235612774302</cx:pt>
          <cx:pt idx="630">0.040228938201941102</cx:pt>
          <cx:pt idx="631">0.036338314896052701</cx:pt>
          <cx:pt idx="632">0.017641520187633299</cx:pt>
          <cx:pt idx="633">-0.023253526157624799</cx:pt>
          <cx:pt idx="634">-0.043192120074355099</cx:pt>
          <cx:pt idx="635">-0.055420100362812898</cx:pt>
          <cx:pt idx="636">-0.030506557154049801</cx:pt>
          <cx:pt idx="637">-0.039927916906410899</cx:pt>
          <cx:pt idx="638">-0.031832364961858602</cx:pt>
          <cx:pt idx="639">-0.0150547064202004</cx:pt>
          <cx:pt idx="640">-0.0045618208557806498</cx:pt>
          <cx:pt idx="641">-0.00076888914464876197</cx:pt>
          <cx:pt idx="642">-5.7404610721379699e-05</cx:pt>
          <cx:pt idx="643">0.000408403300414942</cx:pt>
          <cx:pt idx="644">-5.5711457323998402e-05</cx:pt>
          <cx:pt idx="645">-0.00079428149182463905</cx:pt>
          <cx:pt idx="646">-9.0528801619974594e-05</cx:pt>
          <cx:pt idx="647">-0.0053004267531712298</cx:pt>
          <cx:pt idx="648">-0.0091477352899547709</cx:pt>
          <cx:pt idx="649">0.0035871604678926702</cx:pt>
          <cx:pt idx="650">-0.0073006130363610696</cx:pt>
          <cx:pt idx="651">-0.053952011814537702</cx:pt>
          <cx:pt idx="652">-0.058506582880196598</cx:pt>
          <cx:pt idx="653">-0.078977628476610703</cx:pt>
          <cx:pt idx="654">-0.064896120966159807</cx:pt>
          <cx:pt idx="655">-0.0487969112130055</cx:pt>
          <cx:pt idx="656">-0.018842505969251501</cx:pt>
          <cx:pt idx="657">0.018659425161898599</cx:pt>
          <cx:pt idx="658">-0.0089888064741932405</cx:pt>
          <cx:pt idx="659">0.023084495761058799</cx:pt>
          <cx:pt idx="660">0.0053645560110776496</cx:pt>
          <cx:pt idx="661">-0.035739565172860699</cx:pt>
          <cx:pt idx="662">-0.048183056711289002</cx:pt>
          <cx:pt idx="663">-0.057175573689567903</cx:pt>
          <cx:pt idx="664">-0.044204285183038997</cx:pt>
          <cx:pt idx="665">-0.038328282470858302</cx:pt>
          <cx:pt idx="666">-0.022439571350461599</cx:pt>
          <cx:pt idx="667">-0.0113124111491614</cx:pt>
          <cx:pt idx="668">-0.00458209218293787</cx:pt>
          <cx:pt idx="669">-0.00217145238407227</cx:pt>
          <cx:pt idx="670">0.00049127250575755005</cx:pt>
          <cx:pt idx="671">-0.0010508511483816299</cx:pt>
          <cx:pt idx="672">-0.0011505631737710499</cx:pt>
          <cx:pt idx="673">-0.00023611971675356001</cx:pt>
          <cx:pt idx="674">0.00050763525371001501</cx:pt>
          <cx:pt idx="675">-0.00039537542523446402</cx:pt>
          <cx:pt idx="676">0.0045351623157393198</cx:pt>
          <cx:pt idx="677">0.0048283489963744297</cx:pt>
          <cx:pt idx="678">-0.0102585744843268</cx:pt>
          <cx:pt idx="679">-0.0077699639577186001</cx:pt>
          <cx:pt idx="680">-0.015147913998264401</cx:pt>
          <cx:pt idx="681">-0.013245336535308801</cx:pt>
          <cx:pt idx="682">0.0075061028694356404</cx:pt>
          <cx:pt idx="683">-0.0075306448105902698</cx:pt>
          <cx:pt idx="684">-0.0364913402307388</cx:pt>
          <cx:pt idx="685">-0.067542030612012596</cx:pt>
          <cx:pt idx="686">-0.096209534604223795</cx:pt>
          <cx:pt idx="687">-0.046732012808208503</cx:pt>
          <cx:pt idx="688">-0.049437676535691401</cx:pt>
          <cx:pt idx="689">-0.043091687716557199</cx:pt>
          <cx:pt idx="690">-0.0395202313734863</cx:pt>
          <cx:pt idx="691">-0.032325727401466699</cx:pt>
          <cx:pt idx="692">-0.0084579457718014801</cx:pt>
          <cx:pt idx="693">-0.0146696812992811</cx:pt>
          <cx:pt idx="694">-0.012206169690214401</cx:pt>
          <cx:pt idx="695">-0.0063927137958256896</cx:pt>
          <cx:pt idx="696">-0.0076168433294457102</cx:pt>
          <cx:pt idx="697">-0.0039544616466451301</cx:pt>
          <cx:pt idx="698">-0.000342600592213478</cx:pt>
          <cx:pt idx="699">0.00055020534883291905</cx:pt>
          <cx:pt idx="700">0.00054221815015815503</cx:pt>
          <cx:pt idx="701">-0.00046328469230099599</cx:pt>
          <cx:pt idx="702">9.6445126385196703e-05</cx:pt>
          <cx:pt idx="703">7.4716406889759903e-05</cx:pt>
          <cx:pt idx="704">0.0017218353392127201</cx:pt>
          <cx:pt idx="705">0.010650208341638901</cx:pt>
          <cx:pt idx="706">-0.00113489198668938</cx:pt>
          <cx:pt idx="707">0.0098813362951458896</cx:pt>
          <cx:pt idx="708">0.0301246106557734</cx:pt>
          <cx:pt idx="709">0.027602142976258799</cx:pt>
          <cx:pt idx="710">0.0166008397623395</cx:pt>
          <cx:pt idx="711">0.017733967075310199</cx:pt>
          <cx:pt idx="712">0.0228864210527948</cx:pt>
          <cx:pt idx="713">-0.0022689705955823399</cx:pt>
          <cx:pt idx="714">0.0080259784371611992</cx:pt>
          <cx:pt idx="715">0.0056385846959435999</cx:pt>
          <cx:pt idx="716">0.033847708063645301</cx:pt>
          <cx:pt idx="717">0.033200121163712799</cx:pt>
          <cx:pt idx="718">0.0059373002038597498</cx:pt>
          <cx:pt idx="719">0.0075505673658637501</cx:pt>
          <cx:pt idx="720">0.0048037586818680403</cx:pt>
          <cx:pt idx="721">-0.000409769760912683</cx:pt>
          <cx:pt idx="722">-0.00090406767698786197</cx:pt>
          <cx:pt idx="723">-0.00055058675374416695</cx:pt>
          <cx:pt idx="724">0.000339999010144538</cx:pt>
          <cx:pt idx="725">0.00037099346327683201</cx:pt>
          <cx:pt idx="726">0.00019015048475093201</cx:pt>
          <cx:pt idx="727">-0.000184224362283012</cx:pt>
          <cx:pt idx="728">-0.000240209244555292</cx:pt>
          <cx:pt idx="729">-0.00039268529460262098</cx:pt>
          <cx:pt idx="730">-0.00050134207088637099</cx:pt>
          <cx:pt idx="731">0.00073996540570392595</cx:pt>
          <cx:pt idx="732">-0.00029632926497211198</cx:pt>
          <cx:pt idx="733">0.0054531537976058603</cx:pt>
          <cx:pt idx="734">0.0083090586390690505</cx:pt>
          <cx:pt idx="735">0.0146256355474664</cx:pt>
          <cx:pt idx="736">0.027203777964571602</cx:pt>
          <cx:pt idx="737">0.037084467046000602</cx:pt>
          <cx:pt idx="738">0.032375266717570197</cx:pt>
          <cx:pt idx="739">0.035861589547428699</cx:pt>
          <cx:pt idx="740">0.0331640430380305</cx:pt>
          <cx:pt idx="741">0.025327288823438199</cx:pt>
          <cx:pt idx="742">0.049370467017145502</cx:pt>
          <cx:pt idx="743">0.042402342256725803</cx:pt>
          <cx:pt idx="744">0.035215254146066702</cx:pt>
          <cx:pt idx="745">0.035852745866461498</cx:pt>
          <cx:pt idx="746">0.0210086489222399</cx:pt>
          <cx:pt idx="747">0.0118886706628278</cx:pt>
          <cx:pt idx="748">0.0087397963903071002</cx:pt>
          <cx:pt idx="749">0.0044996611215452802</cx:pt>
          <cx:pt idx="750">0.0023065250442164701</cx:pt>
          <cx:pt idx="751">0.00051661849412042897</cx:pt>
          <cx:pt idx="752">8.26753542966262e-06</cx:pt>
          <cx:pt idx="753">-0.000233318997389376</cx:pt>
          <cx:pt idx="754">-0.00021219932136089099</cx:pt>
          <cx:pt idx="755">-0.000162421259661994</cx:pt>
          <cx:pt idx="756">9.2093937200871394e-05</cx:pt>
          <cx:pt idx="757">-0.00048238542392099298</cx:pt>
          <cx:pt idx="758">-0.000653559267045443</cx:pt>
          <cx:pt idx="759">0.00116166706239497</cx:pt>
          <cx:pt idx="760">0.00060207706831113096</cx:pt>
          <cx:pt idx="761">3.13093899796343e-06</cx:pt>
          <cx:pt idx="762">-4.5328743595163197e-05</cx:pt>
          <cx:pt idx="763">-2.4255247669334799e-05</cx:pt>
          <cx:pt idx="764">0.00034310237428384802</cx:pt>
          <cx:pt idx="765">-9.8167476723946394e-05</cx:pt>
          <cx:pt idx="766">8.63812420076783e-05</cx:pt>
          <cx:pt idx="767">0.0036002334855461098</cx:pt>
          <cx:pt idx="768">0.0047373352585979803</cx:pt>
          <cx:pt idx="769">0.0033921334115006498</cx:pt>
          <cx:pt idx="770">0.0125397617438366</cx:pt>
          <cx:pt idx="771">0.0102523552122726</cx:pt>
          <cx:pt idx="772">0.0042051647076599002</cx:pt>
          <cx:pt idx="773">0.0028275640309959799</cx:pt>
          <cx:pt idx="774">0.0052519803889975701</cx:pt>
          <cx:pt idx="775">0.00200193884833494</cx:pt>
          <cx:pt idx="776">-0.0011136656103240101</cx:pt>
          <cx:pt idx="777">0.00055352630478975901</cx:pt>
          <cx:pt idx="778">0.00124223154613577</cx:pt>
          <cx:pt idx="779">0.00059752576181478498</cx:pt>
          <cx:pt idx="780">-0.000316595942036775</cx:pt>
          <cx:pt idx="781">0.00059554423858081303</cx:pt>
          <cx:pt idx="782">0.000111659673800228</cx:pt>
          <cx:pt idx="783">0.00085222708787548803</cx:pt>
          <cx:pt idx="784">0.00084131875507776255</cx:pt>
          <cx:pt idx="785">0.00087008488451201748</cx:pt>
          <cx:pt idx="786">-0.0012837402602377476</cx:pt>
          <cx:pt idx="787">-0.0029011874278549502</cx:pt>
          <cx:pt idx="788">-0.0073374910048498504</cx:pt>
          <cx:pt idx="789">-0.0061248628122488246</cx:pt>
          <cx:pt idx="790">-0.0025251762617973499</cx:pt>
          <cx:pt idx="791">0.003747780828793425</cx:pt>
          <cx:pt idx="792">0.0051008861233377747</cx:pt>
          <cx:pt idx="793">0.011884168486617474</cx:pt>
          <cx:pt idx="794">-0.00029007179189304</cx:pt>
          <cx:pt idx="795">-0.0064594221117602246</cx:pt>
          <cx:pt idx="796">-0.0025680572801742999</cx:pt>
          <cx:pt idx="797">-0.0012630585525626474</cx:pt>
          <cx:pt idx="798">0.0040913051455763747</cx:pt>
          <cx:pt idx="799">0.0029513323095369751</cx:pt>
          <cx:pt idx="800">0.011041324926537026</cx:pt>
          <cx:pt idx="801">0.0134141628719551</cx:pt>
          <cx:pt idx="802">0.0057720824701828497</cx:pt>
          <cx:pt idx="803">0.0022283164615817925</cx:pt>
          <cx:pt idx="804">0.0044358377476213752</cx:pt>
          <cx:pt idx="805">0.006598217141038025</cx:pt>
          <cx:pt idx="806">0.0061041615873083498</cx:pt>
          <cx:pt idx="807">0.00029696550177754248</cx:pt>
          <cx:pt idx="808">-0.00051134125716621997</cx:pt>
          <cx:pt idx="809">0.00025538863685758501</cx:pt>
          <cx:pt idx="810">-9.0562733392592496e-05</cx:pt>
          <cx:pt idx="811">0.00015912587610836726</cx:pt>
          <cx:pt idx="812">0.00241345910504678</cx:pt>
          <cx:pt idx="813">0.0021828331575923701</cx:pt>
          <cx:pt idx="814">-0.0014874374996538425</cx:pt>
          <cx:pt idx="815">-0.0038574150253660251</cx:pt>
          <cx:pt idx="816">-0.0076319472642186999</cx:pt>
          <cx:pt idx="817">0.004682710036324025</cx:pt>
          <cx:pt idx="818">0.011250953789860525</cx:pt>
          <cx:pt idx="819">0.01833384225179345</cx:pt>
          <cx:pt idx="820">0.01594454898454525</cx:pt>
          <cx:pt idx="821">0.0052518783404366248</cx:pt>
          <cx:pt idx="822">-0.0062865336140179246</cx:pt>
          <cx:pt idx="823">-0.0050814029356525004</cx:pt>
          <cx:pt idx="824">0.0087003848307785746</cx:pt>
          <cx:pt idx="825">-0.007135821417990725</cx:pt>
          <cx:pt idx="826">-0.0081254674333443994</cx:pt>
          <cx:pt idx="827">0.011472963592269075</cx:pt>
          <cx:pt idx="828">0.01370275734738235</cx:pt>
          <cx:pt idx="829">0.0099154515388351246</cx:pt>
          <cx:pt idx="830">0.0071255374660586998</cx:pt>
          <cx:pt idx="831">0.0063647123359603748</cx:pt>
          <cx:pt idx="832">0.0074572069410922251</cx:pt>
          <cx:pt idx="833">0.010667588141235576</cx:pt>
          <cx:pt idx="834">0.0080611713476831746</cx:pt>
          <cx:pt idx="835">0.00199808045884598</cx:pt>
          <cx:pt idx="836">0.00015140596704007125</cx:pt>
          <cx:pt idx="837">-8.3113661602243749e-05</cx:pt>
          <cx:pt idx="838">0.00013372437300222126</cx:pt>
          <cx:pt idx="839">2.4567165355865025e-05</cx:pt>
          <cx:pt idx="840">0.0021702250076738976</cx:pt>
          <cx:pt idx="841">0.0023155129697405626</cx:pt>
          <cx:pt idx="842">-0.00134057771566905</cx:pt>
          <cx:pt idx="843">4.8565844073522252e-05</cx:pt>
          <cx:pt idx="844">0.003223468869532425</cx:pt>
          <cx:pt idx="845">0.0095040992012959749</cx:pt>
          <cx:pt idx="846">0.021484276052251877</cx:pt>
          <cx:pt idx="847">0.02472287105453715</cx:pt>
          <cx:pt idx="848">0.01543716980688695</cx:pt>
          <cx:pt idx="849">-0.0041573761547444004</cx:pt>
          <cx:pt idx="850">-0.0060816679956308753</cx:pt>
          <cx:pt idx="851">0.0087916079219134257</cx:pt>
          <cx:pt idx="852">0.0051457204293510247</cx:pt>
          <cx:pt idx="853">-0.011287963176942025</cx:pt>
          <cx:pt idx="854">-0.0073116578167813249</cx:pt>
          <cx:pt idx="855">-0.00015490404992943475</cx:pt>
          <cx:pt idx="856">0.0035428600888628499</cx:pt>
          <cx:pt idx="857">0.0083922007610178501</cx:pt>
          <cx:pt idx="858">0.0080966800611160742</cx:pt>
          <cx:pt idx="859">0.0099980175942424258</cx:pt>
          <cx:pt idx="860">0.0045417919105063247</cx:pt>
          <cx:pt idx="861">0.0097639382212084506</cx:pt>
          <cx:pt idx="862">0.0077367773948705497</cx:pt>
          <cx:pt idx="863">0.0018939857630706151</cx:pt>
          <cx:pt idx="864">-0.00024807032052155301</cx:pt>
          <cx:pt idx="865">-4.5495408684253002e-05</cx:pt>
          <cx:pt idx="866">0.00029113504498457752</cx:pt>
          <cx:pt idx="867">0.000254981632475465</cx:pt>
          <cx:pt idx="868">0.0037872287707755251</cx:pt>
          <cx:pt idx="869">0.0050006717669619999</cx:pt>
          <cx:pt idx="870">-0.0022287729766474452</cx:pt>
          <cx:pt idx="871">-0.0024301097859429151</cx:pt>
          <cx:pt idx="872">0.0044366650720224499</cx:pt>
          <cx:pt idx="873">0.014560027460382074</cx:pt>
          <cx:pt idx="874">0.017828684885909451</cx:pt>
          <cx:pt idx="875">0.015768107890475527</cx:pt>
          <cx:pt idx="876">0.0046454616140960249</cx:pt>
          <cx:pt idx="877">0.0046028481143835752</cx:pt>
          <cx:pt idx="878">-0.0059508302616210996</cx:pt>
          <cx:pt idx="879">0.011754192891389599</cx:pt>
          <cx:pt idx="880">-0.00026513590961862251</cx:pt>
          <cx:pt idx="881">-0.013146787537730225</cx:pt>
          <cx:pt idx="882">-0.019097591981034227</cx:pt>
          <cx:pt idx="883">-0.0069596836609821999</cx:pt>
          <cx:pt idx="884">0.00084131875507776255</cx:pt>
          <cx:pt idx="885">0.00087008488451201748</cx:pt>
          <cx:pt idx="886">-0.0012837402602377476</cx:pt>
          <cx:pt idx="887">-0.0029011874278549502</cx:pt>
          <cx:pt idx="888">-0.0073374910048498504</cx:pt>
          <cx:pt idx="889">-0.0061248628122488246</cx:pt>
          <cx:pt idx="890">-0.0025251762617973499</cx:pt>
          <cx:pt idx="891">0.003747780828793425</cx:pt>
          <cx:pt idx="892">0.0051008861233377747</cx:pt>
          <cx:pt idx="893">0.011884168486617474</cx:pt>
          <cx:pt idx="894">-0.00029007179189304</cx:pt>
          <cx:pt idx="895">-0.0064594221117602246</cx:pt>
          <cx:pt idx="896">-0.0025680572801742999</cx:pt>
          <cx:pt idx="897">-0.0012630585525626474</cx:pt>
          <cx:pt idx="898">0.0040913051455763747</cx:pt>
          <cx:pt idx="899">0.0029513323095369751</cx:pt>
          <cx:pt idx="900">0.011041324926537026</cx:pt>
          <cx:pt idx="901">0.0134141628719551</cx:pt>
          <cx:pt idx="902">0.0057720824701828497</cx:pt>
          <cx:pt idx="903">0.0022283164615817925</cx:pt>
          <cx:pt idx="904">0.0044358377476213752</cx:pt>
          <cx:pt idx="905">0.006598217141038025</cx:pt>
          <cx:pt idx="906">0.0061041615873083498</cx:pt>
          <cx:pt idx="907">0.00029696550177754248</cx:pt>
          <cx:pt idx="908">-0.00051134125716621997</cx:pt>
          <cx:pt idx="909">0.00025538863685758501</cx:pt>
          <cx:pt idx="910">-9.0562733392592496e-05</cx:pt>
          <cx:pt idx="911">0.00015912587610836726</cx:pt>
          <cx:pt idx="912">0.00241345910504678</cx:pt>
          <cx:pt idx="913">0.0021828331575923701</cx:pt>
          <cx:pt idx="914">-0.0014874374996538425</cx:pt>
          <cx:pt idx="915">-0.0038574150253660251</cx:pt>
          <cx:pt idx="916">-0.0076319472642186999</cx:pt>
          <cx:pt idx="917">0.004682710036324025</cx:pt>
          <cx:pt idx="918">0.011250953789860525</cx:pt>
          <cx:pt idx="919">0.01833384225179345</cx:pt>
          <cx:pt idx="920">0.01594454898454525</cx:pt>
          <cx:pt idx="921">0.0052518783404366248</cx:pt>
          <cx:pt idx="922">-0.0062865336140179246</cx:pt>
          <cx:pt idx="923">-0.0050814029356525004</cx:pt>
          <cx:pt idx="924">0.0087003848307785746</cx:pt>
          <cx:pt idx="925">-0.007135821417990725</cx:pt>
          <cx:pt idx="926">-0.0081254674333443994</cx:pt>
          <cx:pt idx="927">0.011472963592269075</cx:pt>
          <cx:pt idx="928">0.01370275734738235</cx:pt>
          <cx:pt idx="929">0.0099154515388351246</cx:pt>
          <cx:pt idx="930">0.0071255374660586998</cx:pt>
          <cx:pt idx="931">0.0063647123359603748</cx:pt>
          <cx:pt idx="932">0.0074572069410922251</cx:pt>
          <cx:pt idx="933">0.010667588141235576</cx:pt>
          <cx:pt idx="934">0.0080611713476831746</cx:pt>
          <cx:pt idx="935">0.00199808045884598</cx:pt>
          <cx:pt idx="936">0.00015140596704007125</cx:pt>
          <cx:pt idx="937">-8.3113661602243749e-05</cx:pt>
          <cx:pt idx="938">0.00013372437300222126</cx:pt>
          <cx:pt idx="939">2.4567165355865025e-05</cx:pt>
          <cx:pt idx="940">0.0021702250076738976</cx:pt>
          <cx:pt idx="941">0.0023155129697405626</cx:pt>
          <cx:pt idx="942">-0.00134057771566905</cx:pt>
          <cx:pt idx="943">4.8565844073522252e-05</cx:pt>
          <cx:pt idx="944">0.003223468869532425</cx:pt>
          <cx:pt idx="945">0.0095040992012959749</cx:pt>
          <cx:pt idx="946">0.021484276052251877</cx:pt>
          <cx:pt idx="947">0.02472287105453715</cx:pt>
          <cx:pt idx="948">0.01543716980688695</cx:pt>
          <cx:pt idx="949">-0.0041573761547444004</cx:pt>
          <cx:pt idx="950">-0.0060816679956308753</cx:pt>
          <cx:pt idx="951">0.0087916079219134257</cx:pt>
          <cx:pt idx="952">0.0051457204293510247</cx:pt>
          <cx:pt idx="953">-0.011287963176942025</cx:pt>
          <cx:pt idx="954">-0.0073116578167813249</cx:pt>
          <cx:pt idx="955">-0.00015490404992943475</cx:pt>
          <cx:pt idx="956">0.0035428600888628499</cx:pt>
          <cx:pt idx="957">0.0083922007610178501</cx:pt>
          <cx:pt idx="958">0.0080966800611160742</cx:pt>
          <cx:pt idx="959">0.0099980175942424258</cx:pt>
          <cx:pt idx="960">0.0045417919105063247</cx:pt>
          <cx:pt idx="961">0.0097639382212084506</cx:pt>
          <cx:pt idx="962">0.0077367773948705497</cx:pt>
          <cx:pt idx="963">0.0018939857630706151</cx:pt>
          <cx:pt idx="964">-0.00024807032052155301</cx:pt>
          <cx:pt idx="965">-4.5495408684253002e-05</cx:pt>
          <cx:pt idx="966">0.00029113504498457752</cx:pt>
          <cx:pt idx="967">0.000254981632475465</cx:pt>
          <cx:pt idx="968">0.0037872287707755251</cx:pt>
          <cx:pt idx="969">0.0050006717669619999</cx:pt>
          <cx:pt idx="970">-0.0022287729766474452</cx:pt>
          <cx:pt idx="971">-0.0024301097859429151</cx:pt>
          <cx:pt idx="972">0.0044366650720224499</cx:pt>
          <cx:pt idx="973">0.014560027460382074</cx:pt>
          <cx:pt idx="974">0.017828684885909451</cx:pt>
          <cx:pt idx="975">0.015768107890475527</cx:pt>
          <cx:pt idx="976">0.0046454616140960249</cx:pt>
          <cx:pt idx="977">0.0046028481143835752</cx:pt>
          <cx:pt idx="978">-0.0059508302616210996</cx:pt>
          <cx:pt idx="979">0.011754192891389599</cx:pt>
          <cx:pt idx="980">-0.00026513590961862251</cx:pt>
          <cx:pt idx="981">-0.013146787537730225</cx:pt>
          <cx:pt idx="982">-0.019097591981034227</cx:pt>
          <cx:pt idx="983">-0.0069596836609821999</cx:pt>
          <cx:pt idx="984">0.00084131875507776255</cx:pt>
          <cx:pt idx="985">0.00087008488451201748</cx:pt>
          <cx:pt idx="986">-0.0012837402602377476</cx:pt>
          <cx:pt idx="987">-0.0029011874278549502</cx:pt>
          <cx:pt idx="988">-0.0073374910048498504</cx:pt>
          <cx:pt idx="989">-0.0061248628122488246</cx:pt>
          <cx:pt idx="990">-0.0025251762617973499</cx:pt>
          <cx:pt idx="991">0.003747780828793425</cx:pt>
          <cx:pt idx="992">0.0051008861233377747</cx:pt>
          <cx:pt idx="993">0.011884168486617474</cx:pt>
          <cx:pt idx="994">-0.00029007179189304</cx:pt>
          <cx:pt idx="995">-0.0064594221117602246</cx:pt>
          <cx:pt idx="996">-0.0025680572801742999</cx:pt>
          <cx:pt idx="997">-0.0012630585525626474</cx:pt>
          <cx:pt idx="998">0.0040913051455763747</cx:pt>
          <cx:pt idx="999">0.0029513323095369751</cx:pt>
          <cx:pt idx="1000">0.011041324926537026</cx:pt>
          <cx:pt idx="1001">0.0134141628719551</cx:pt>
          <cx:pt idx="1002">0.0057720824701828497</cx:pt>
          <cx:pt idx="1003">0.0022283164615817925</cx:pt>
          <cx:pt idx="1004">0.0044358377476213752</cx:pt>
          <cx:pt idx="1005">0.006598217141038025</cx:pt>
          <cx:pt idx="1006">0.0061041615873083498</cx:pt>
          <cx:pt idx="1007">0.00029696550177754248</cx:pt>
          <cx:pt idx="1008">-0.00051134125716621997</cx:pt>
          <cx:pt idx="1009">0.00025538863685758501</cx:pt>
          <cx:pt idx="1010">-9.0562733392592496e-05</cx:pt>
          <cx:pt idx="1011">0.00015912587610836726</cx:pt>
          <cx:pt idx="1012">0.00241345910504678</cx:pt>
          <cx:pt idx="1013">0.0021828331575923701</cx:pt>
          <cx:pt idx="1014">-0.0014874374996538425</cx:pt>
          <cx:pt idx="1015">-0.0038574150253660251</cx:pt>
          <cx:pt idx="1016">-0.0076319472642186999</cx:pt>
          <cx:pt idx="1017">0.004682710036324025</cx:pt>
          <cx:pt idx="1018">0.011250953789860525</cx:pt>
          <cx:pt idx="1019">0.01833384225179345</cx:pt>
          <cx:pt idx="1020">0.01594454898454525</cx:pt>
          <cx:pt idx="1021">0.0052518783404366248</cx:pt>
          <cx:pt idx="1022">-0.0062865336140179246</cx:pt>
          <cx:pt idx="1023">-0.0050814029356525004</cx:pt>
          <cx:pt idx="1024">0.0087003848307785746</cx:pt>
          <cx:pt idx="1025">-0.007135821417990725</cx:pt>
          <cx:pt idx="1026">-0.0081254674333443994</cx:pt>
          <cx:pt idx="1027">0.011472963592269075</cx:pt>
          <cx:pt idx="1028">0.01370275734738235</cx:pt>
          <cx:pt idx="1029">0.0099154515388351246</cx:pt>
          <cx:pt idx="1030">0.0071255374660586998</cx:pt>
          <cx:pt idx="1031">0.0063647123359603748</cx:pt>
          <cx:pt idx="1032">0.0074572069410922251</cx:pt>
          <cx:pt idx="1033">0.010667588141235576</cx:pt>
          <cx:pt idx="1034">0.0080611713476831746</cx:pt>
          <cx:pt idx="1035">0.00199808045884598</cx:pt>
          <cx:pt idx="1036">0.00015140596704007125</cx:pt>
          <cx:pt idx="1037">-8.3113661602243749e-05</cx:pt>
          <cx:pt idx="1038">0.00013372437300222126</cx:pt>
          <cx:pt idx="1039">2.4567165355865025e-05</cx:pt>
          <cx:pt idx="1040">0.0021702250076738976</cx:pt>
          <cx:pt idx="1041">0.0023155129697405626</cx:pt>
          <cx:pt idx="1042">-0.00134057771566905</cx:pt>
          <cx:pt idx="1043">4.8565844073522252e-05</cx:pt>
          <cx:pt idx="1044">0.003223468869532425</cx:pt>
          <cx:pt idx="1045">0.0095040992012959749</cx:pt>
          <cx:pt idx="1046">0.021484276052251877</cx:pt>
          <cx:pt idx="1047">0.02472287105453715</cx:pt>
          <cx:pt idx="1048">0.01543716980688695</cx:pt>
          <cx:pt idx="1049">-0.0041573761547444004</cx:pt>
          <cx:pt idx="1050">-0.0060816679956308753</cx:pt>
          <cx:pt idx="1051">0.0087916079219134257</cx:pt>
          <cx:pt idx="1052">0.0051457204293510247</cx:pt>
          <cx:pt idx="1053">-0.011287963176942025</cx:pt>
          <cx:pt idx="1054">-0.0073116578167813249</cx:pt>
          <cx:pt idx="1055">-0.00015490404992943475</cx:pt>
          <cx:pt idx="1056">0.0035428600888628499</cx:pt>
          <cx:pt idx="1057">0.0083922007610178501</cx:pt>
          <cx:pt idx="1058">0.0080966800611160742</cx:pt>
          <cx:pt idx="1059">0.0099980175942424258</cx:pt>
          <cx:pt idx="1060">0.0045417919105063247</cx:pt>
          <cx:pt idx="1061">0.0097639382212084506</cx:pt>
          <cx:pt idx="1062">0.0077367773948705497</cx:pt>
          <cx:pt idx="1063">0.0018939857630706151</cx:pt>
          <cx:pt idx="1064">-0.00024807032052155301</cx:pt>
          <cx:pt idx="1065">-4.5495408684253002e-05</cx:pt>
          <cx:pt idx="1066">0.00029113504498457752</cx:pt>
          <cx:pt idx="1067">0.000254981632475465</cx:pt>
          <cx:pt idx="1068">0.0037872287707755251</cx:pt>
          <cx:pt idx="1069">0.0050006717669619999</cx:pt>
          <cx:pt idx="1070">-0.0022287729766474452</cx:pt>
          <cx:pt idx="1071">-0.0024301097859429151</cx:pt>
          <cx:pt idx="1072">0.0044366650720224499</cx:pt>
          <cx:pt idx="1073">0.014560027460382074</cx:pt>
          <cx:pt idx="1074">0.017828684885909451</cx:pt>
          <cx:pt idx="1075">0.015768107890475527</cx:pt>
          <cx:pt idx="1076">0.0046454616140960249</cx:pt>
          <cx:pt idx="1077">0.0046028481143835752</cx:pt>
          <cx:pt idx="1078">-0.0059508302616210996</cx:pt>
          <cx:pt idx="1079">0.011754192891389599</cx:pt>
          <cx:pt idx="1080">-0.00026513590961862251</cx:pt>
          <cx:pt idx="1081">-0.013146787537730225</cx:pt>
          <cx:pt idx="1082">-0.019097591981034227</cx:pt>
          <cx:pt idx="1083">-0.0069596836609821999</cx:pt>
        </cx:lvl>
      </cx:numDim>
    </cx:data>
    <cx:data id="27">
      <cx:numDim type="val">
        <cx:f>Sheet2!$AB$1:$AB$1084</cx:f>
        <cx:lvl ptCount="1084" formatCode="G/通用格式">
          <cx:pt idx="0">-0.000166500095992996</cx:pt>
          <cx:pt idx="1">-0.00036470365572789502</cx:pt>
          <cx:pt idx="2">0.00029157857167665699</cx:pt>
          <cx:pt idx="3">-0.00050970854853340901</cx:pt>
          <cx:pt idx="4">0.00056031762663958805</cx:pt>
          <cx:pt idx="5">0.00091953948249358895</cx:pt>
          <cx:pt idx="6">0.00043632816724269998</cx:pt>
          <cx:pt idx="7">-0.000215289000302299</cx:pt>
          <cx:pt idx="8">-0.00033406629710223701</cx:pt>
          <cx:pt idx="9">0.00029874347639333301</cx:pt>
          <cx:pt idx="10">0.00087672127942483799</cx:pt>
          <cx:pt idx="11">0.00045480022230624502</cx:pt>
          <cx:pt idx="12">0.00070302863381990603</cx:pt>
          <cx:pt idx="13">0.00046457523684792902</cx:pt>
          <cx:pt idx="14">-0.00064315434951164798</cx:pt>
          <cx:pt idx="15">-0.00055249047517552999</cx:pt>
          <cx:pt idx="16">-8.2446151598818395e-05</cx:pt>
          <cx:pt idx="17">-0.00066166271001648</cx:pt>
          <cx:pt idx="18">-0.00106704677317742</cx:pt>
          <cx:pt idx="19">0.00059238097583227695</cx:pt>
          <cx:pt idx="20">0.00055159118202605898</cx:pt>
          <cx:pt idx="21">0.000138858744077112</cx:pt>
          <cx:pt idx="22">-0.00069467345740291701</cx:pt>
          <cx:pt idx="23">0.000694756973045196</cx:pt>
          <cx:pt idx="24">0.00049211759424759203</cx:pt>
          <cx:pt idx="25">0.00038603075133561898</cx:pt>
          <cx:pt idx="26">0.00031364033922640002</cx:pt>
          <cx:pt idx="27">-0.000252348609686653</cx:pt>
          <cx:pt idx="28">-0.000536034464827158</cx:pt>
          <cx:pt idx="29">0.00035508951193048802</cx:pt>
          <cx:pt idx="30">0.000236852792345419</cx:pt>
          <cx:pt idx="31">-0.00074838823830168004</cx:pt>
          <cx:pt idx="32">0.00093855185079788097</cx:pt>
          <cx:pt idx="33">0.00042720147309013298</cx:pt>
          <cx:pt idx="34">0.000702642033742136</cx:pt>
          <cx:pt idx="35">-0.00015264444584516801</cx:pt>
          <cx:pt idx="36">0.00056507169202507396</cx:pt>
          <cx:pt idx="37">0.00090164535768005698</cx:pt>
          <cx:pt idx="38">0.00153889121802171</cx:pt>
          <cx:pt idx="39">0.0021590945445147101</cx:pt>
          <cx:pt idx="40">0.0016292572901214499</cx:pt>
          <cx:pt idx="41">0.0013232701387349999</cx:pt>
          <cx:pt idx="42">0.00048099991417026203</cx:pt>
          <cx:pt idx="43">0.00061578509935710196</cx:pt>
          <cx:pt idx="44">0.0014243490104545199</cx:pt>
          <cx:pt idx="45">0.0012224746021318499</cx:pt>
          <cx:pt idx="46">0.00084640798422062804</cx:pt>
          <cx:pt idx="47">0.00067522937770256395</cx:pt>
          <cx:pt idx="48">-0.00056787705388009705</cx:pt>
          <cx:pt idx="49">0.00046871724652301002</cx:pt>
          <cx:pt idx="50">0.00041484748989362798</cx:pt>
          <cx:pt idx="51">-5.0298649554031302e-05</cx:pt>
          <cx:pt idx="52">-0.00117348324843144</cx:pt>
          <cx:pt idx="53">0.000202987488065819</cx:pt>
          <cx:pt idx="54">5.4094324630956903e-05</cx:pt>
          <cx:pt idx="55">0.00012231113565074601</cx:pt>
          <cx:pt idx="56">-0.00053663368642359495</cx:pt>
          <cx:pt idx="57">7.7850634238385506e-05</cx:pt>
          <cx:pt idx="58">0.00035691005848123602</cx:pt>
          <cx:pt idx="59">0.00034480936448382399</cx:pt>
          <cx:pt idx="60">0.00016496427039071801</cx:pt>
          <cx:pt idx="61">-5.8659709760772299e-05</cx:pt>
          <cx:pt idx="62">0.00050284704554493897</cx:pt>
          <cx:pt idx="63">0.0019161662374694501</cx:pt>
          <cx:pt idx="64">0.0042413025258681803</cx:pt>
          <cx:pt idx="65">0.0047840155388379404</cx:pt>
          <cx:pt idx="66">0.0064635598986797502</cx:pt>
          <cx:pt idx="67">0.0069451180930451602</cx:pt>
          <cx:pt idx="68">0.0087543788089132091</cx:pt>
          <cx:pt idx="69">0.0055807643927811004</cx:pt>
          <cx:pt idx="70">0.0061790068592668303</cx:pt>
          <cx:pt idx="71">0.0038038661872440999</cx:pt>
          <cx:pt idx="72">0.0047863022776791601</cx:pt>
          <cx:pt idx="73">0.0093143165529309003</cx:pt>
          <cx:pt idx="74">0.0076659009238165101</cx:pt>
          <cx:pt idx="75">0.0047468647912006501</cx:pt>
          <cx:pt idx="76">0.0055718400071112202</cx:pt>
          <cx:pt idx="77">0.0045736463553961004</cx:pt>
          <cx:pt idx="78">0.0029508917287074002</cx:pt>
          <cx:pt idx="79">0.00155093270425343</cx:pt>
          <cx:pt idx="80">-0.000157306466289968</cx:pt>
          <cx:pt idx="81">0.00034676373277536799</cx:pt>
          <cx:pt idx="82">0.00046937956452449602</cx:pt>
          <cx:pt idx="83">0.00059415280852420204</cx:pt>
          <cx:pt idx="84">-0.00036488708691784401</cx:pt>
          <cx:pt idx="85">-0.000108751552043769</cx:pt>
          <cx:pt idx="86">0.000343928446711368</cx:pt>
          <cx:pt idx="87">8.7490937693227404e-05</cx:pt>
          <cx:pt idx="88">0.00055308262343561096</cx:pt>
          <cx:pt idx="89">-0.00118764976434914</cx:pt>
          <cx:pt idx="90">3.5048630529856402e-05</cx:pt>
          <cx:pt idx="91">0.0021284726160973699</cx:pt>
          <cx:pt idx="92">0.0057887215252078201</cx:pt>
          <cx:pt idx="93">0.010147228401080399</cx:pt>
          <cx:pt idx="94">0.0126070671995399</cx:pt>
          <cx:pt idx="95">0.017880624640835799</cx:pt>
          <cx:pt idx="96">0.0146584718145487</cx:pt>
          <cx:pt idx="97">0.00970849011635346</cx:pt>
          <cx:pt idx="98">0.0078626258559571695</cx:pt>
          <cx:pt idx="99">0.0073431512479323301</cx:pt>
          <cx:pt idx="100">0.0067330794089708202</cx:pt>
          <cx:pt idx="101">0.0028026244297440698</cx:pt>
          <cx:pt idx="102">0.0076021478400123202</cx:pt>
          <cx:pt idx="103">0.0068804762175025099</cx:pt>
          <cx:pt idx="104">0.0034553281132323698</cx:pt>
          <cx:pt idx="105">0.0071605409281600297</cx:pt>
          <cx:pt idx="106">0.0065810570761011501</cx:pt>
          <cx:pt idx="107">0.0039870391486707003</cx:pt>
          <cx:pt idx="108">0.0010589441389400099</cx:pt>
          <cx:pt idx="109">-0.00026311803102045</cx:pt>
          <cx:pt idx="110">-0.00035438872954209299</cx:pt>
          <cx:pt idx="111">-0.000321302703186066</cx:pt>
          <cx:pt idx="112">-0.000143345980212651</cx:pt>
          <cx:pt idx="113">0.00048544553346520201</cx:pt>
          <cx:pt idx="114">-7.0157181983283694e-05</cx:pt>
          <cx:pt idx="115">0.00045308534485157399</cx:pt>
          <cx:pt idx="116">-0.00043094188182653199</cx:pt>
          <cx:pt idx="117">-0.0022910047309455698</cx:pt>
          <cx:pt idx="118">-0.0014964217785321701</cx:pt>
          <cx:pt idx="119">0.00138400414260396</cx:pt>
          <cx:pt idx="120">0.0011186060513139601</cx:pt>
          <cx:pt idx="121">0.00839129590624158</cx:pt>
          <cx:pt idx="122">0.013178428603935701</cx:pt>
          <cx:pt idx="123">0.0161125341612731</cx:pt>
          <cx:pt idx="124">0.019442030611716399</cx:pt>
          <cx:pt idx="125">0.014086759259754399</cx:pt>
          <cx:pt idx="126">0.0113437582081407</cx:pt>
          <cx:pt idx="127">-0.00052031856982393703</cx:pt>
          <cx:pt idx="128">-0.00047886458052561799</cx:pt>
          <cx:pt idx="129">0.0046411124362509297</cx:pt>
          <cx:pt idx="130">0.00067386965354009401</cx:pt>
          <cx:pt idx="131">-0.0069498802925990399</cx:pt>
          <cx:pt idx="132">-0.0095677062506028202</cx:pt>
          <cx:pt idx="133">-0.0102093786420195</cx:pt>
          <cx:pt idx="134">-0.0085418824605575892</cx:pt>
          <cx:pt idx="135">-0.0050116756841485002</cx:pt>
          <cx:pt idx="136">-0.0047608273493934001</cx:pt>
          <cx:pt idx="137">-0.0019201158816918001</cx:pt>
          <cx:pt idx="138">0.000187308736860693</cx:pt>
          <cx:pt idx="139">-9.4851158423220401e-05</cx:pt>
          <cx:pt idx="140">-9.0854565959667404e-05</cx:pt>
          <cx:pt idx="141">0.00072153528055837995</cx:pt>
          <cx:pt idx="142">-6.0792543526616398e-05</cx:pt>
          <cx:pt idx="143">3.2164108157015603e-05</cx:pt>
          <cx:pt idx="144">-0.0021661950225553999</cx:pt>
          <cx:pt idx="145">-0.0087272776354589392</cx:pt>
          <cx:pt idx="146">-0.0080947057619527706</cx:pt>
          <cx:pt idx="147">-0.0032976692409489002</cx:pt>
          <cx:pt idx="148">-0.0022066845105531401</cx:pt>
          <cx:pt idx="149">0.0016986893635318201</cx:pt>
          <cx:pt idx="150">0.0044115087449049699</cx:pt>
          <cx:pt idx="151">0.012278556718234799</cx:pt>
          <cx:pt idx="152">0.0166634176578969</cx:pt>
          <cx:pt idx="153">0.0104797943371122</cx:pt>
          <cx:pt idx="154">0.0220273547929104</cx:pt>
          <cx:pt idx="155">0.0146431236555151</cx:pt>
          <cx:pt idx="156">0.0139995527932547</cx:pt>
          <cx:pt idx="157">0.0157128811064755</cx:pt>
          <cx:pt idx="158">0.0050379368491998804</cx:pt>
          <cx:pt idx="159">0.00081814313716086905</cx:pt>
          <cx:pt idx="160">-0.0027427354799525999</cx:pt>
          <cx:pt idx="161">-0.0057366002250756496</cx:pt>
          <cx:pt idx="162">-0.0101741949573951</cx:pt>
          <cx:pt idx="163">-0.0078037408102243503</cx:pt>
          <cx:pt idx="164">-0.0053705980556283802</cx:pt>
          <cx:pt idx="165">0.00043630953519769699</cx:pt>
          <cx:pt idx="166">5.90561980776271e-05</cx:pt>
          <cx:pt idx="167">8.5690046876764095e-05</cx:pt>
          <cx:pt idx="168">-6.2180033773217707e-05</cx:pt>
          <cx:pt idx="169">-0.00050141131276165804</cx:pt>
          <cx:pt idx="170">-5.2516090842787702e-05</cx:pt>
          <cx:pt idx="171">-0.0026110104276502199</cx:pt>
          <cx:pt idx="172">-0.0044795690592625802</cx:pt>
          <cx:pt idx="173">-0.0099926768159361804</cx:pt>
          <cx:pt idx="174">-0.014706382549035101</cx:pt>
          <cx:pt idx="175">-0.0092530659257987792</cx:pt>
          <cx:pt idx="176">-0.0052590543644755001</cx:pt>
          <cx:pt idx="177">0.0012291615976945799</cx:pt>
          <cx:pt idx="178">-0.00687562953943091</cx:pt>
          <cx:pt idx="179">-0.0017825183418125801</cx:pt>
          <cx:pt idx="180">0.0119100512761861</cx:pt>
          <cx:pt idx="181">0.0162859744959865</cx:pt>
          <cx:pt idx="182">0.0106109874729126</cx:pt>
          <cx:pt idx="183">0.0139116784395174</cx:pt>
          <cx:pt idx="184">0.00123166017752319</cx:pt>
          <cx:pt idx="185">-0.0020293766024811902</cx:pt>
          <cx:pt idx="186">-0.010179305804367199</cx:pt>
          <cx:pt idx="187">0.0037070481225581001</cx:pt>
          <cx:pt idx="188">-0.011461518183691399</cx:pt>
          <cx:pt idx="189">-0.0076520491366461399</cx:pt>
          <cx:pt idx="190">0.0025759744761665298</cx:pt>
          <cx:pt idx="191">0.00068070454812769695</cx:pt>
          <cx:pt idx="192">-0.0045704522908168402</cx:pt>
          <cx:pt idx="193">-0.0010904918043191799</cx:pt>
          <cx:pt idx="194">-0.000747979465505294</cx:pt>
          <cx:pt idx="195">-0.00039217323465719699</cx:pt>
          <cx:pt idx="196">4.5635308720253699e-05</cx:pt>
          <cx:pt idx="197">0.00044668465827466398</cx:pt>
          <cx:pt idx="198">-0.00079954003316418196</cx:pt>
          <cx:pt idx="199">-0.0010252707288946549</cx:pt>
          <cx:pt idx="200">-0.00071944038870586004</cx:pt>
          <cx:pt idx="201">-0.001496065574177915</cx:pt>
          <cx:pt idx="202">-0.0020582699874614526</cx:pt>
          <cx:pt idx="203">-0.0032269807723208249</cx:pt>
          <cx:pt idx="204">-0.00111479569456103</cx:pt>
          <cx:pt idx="205">0.00026499062278219002</cx:pt>
          <cx:pt idx="206">-0.0014292123841575051</cx:pt>
          <cx:pt idx="207">-0.00046247014997400249</cx:pt>
          <cx:pt idx="208">-0.00061240627788194002</cx:pt>
          <cx:pt idx="209">0.0023816670579619474</cx:pt>
          <cx:pt idx="210">0.0027388250585353752</cx:pt>
          <cx:pt idx="211">0.0058609479670134251</cx:pt>
          <cx:pt idx="212">0.0013352186043933624</cx:pt>
          <cx:pt idx="213">-0.0021061112683851651</cx:pt>
          <cx:pt idx="214">-0.0026100852281149499</cx:pt>
          <cx:pt idx="215">-0.00055630627761340005</cx:pt>
          <cx:pt idx="216">-0.0020971360649325102</cx:pt>
          <cx:pt idx="217">0.00035428497156757499</cx:pt>
          <cx:pt idx="218">0.0012345633963027774</cx:pt>
          <cx:pt idx="219">-0.00034196979242499999</cx:pt>
          <cx:pt idx="220">0.00096345552420398003</cx:pt>
          <cx:pt idx="221">-0.00028616350262566752</cx:pt>
          <cx:pt idx="222">0.00013921852460514926</cx:pt>
          <cx:pt idx="223">4.9962594225149e-05</cx:pt>
          <cx:pt idx="224">3.7286560590038503e-05</cx:pt>
          <cx:pt idx="225">4.6514997984922501e-05</cx:pt>
          <cx:pt idx="226">-7.5286380504558753e-05</cx:pt>
          <cx:pt idx="227">-0.00055303687965554754</cx:pt>
          <cx:pt idx="228">-0.001025593063953695</cx:pt>
          <cx:pt idx="229">-0.0021853853119717273</cx:pt>
          <cx:pt idx="230">-0.0019802374218397777</cx:pt>
          <cx:pt idx="231">-0.0037653014015971999</cx:pt>
          <cx:pt idx="232">-0.0043258908509573001</cx:pt>
          <cx:pt idx="233">-0.00091727395866210502</cx:pt>
          <cx:pt idx="234">-0.00038072084622788998</cx:pt>
          <cx:pt idx="235">-0.0020345760882370025</cx:pt>
          <cx:pt idx="236">-0.0018601571696178301</cx:pt>
          <cx:pt idx="237">0.0015473674595670025</cx:pt>
          <cx:pt idx="238">0.0026964523374028498</cx:pt>
          <cx:pt idx="239">0.0022307167980836051</cx:pt>
          <cx:pt idx="240">0.0020531934188655751</cx:pt>
          <cx:pt idx="241">-0.0022267478024516952</cx:pt>
          <cx:pt idx="242">-0.003766408188921975</cx:pt>
          <cx:pt idx="243">0.00093822248165246753</cx:pt>
          <cx:pt idx="244">-0.00073412447090832997</cx:pt>
          <cx:pt idx="245">-0.00059251548302706502</cx:pt>
          <cx:pt idx="246">-8.5477033202318494e-05</cx:pt>
          <cx:pt idx="247">-4.3775362123271751e-05</cx:pt>
          <cx:pt idx="248">0.000975461385515245</cx:pt>
          <cx:pt idx="249">0.00079305384715552504</cx:pt>
          <cx:pt idx="250">0.00034060344033378498</cx:pt>
          <cx:pt idx="251">-7.7296018781648247e-05</cx:pt>
          <cx:pt idx="252">-7.5475197983297256e-05</cx:pt>
          <cx:pt idx="253">-8.4408677450268255e-05</cx:pt>
          <cx:pt idx="254">-0.0002559234608394525</cx:pt>
          <cx:pt idx="255">-0.00098033308320234248</cx:pt>
          <cx:pt idx="256">-0.0022133379390792576</cx:pt>
          <cx:pt idx="257">-0.0028136426575076749</cx:pt>
          <cx:pt idx="258">-0.0016715539927337349</cx:pt>
          <cx:pt idx="259">-0.0045361669611017246</cx:pt>
          <cx:pt idx="260">-0.004184211586216775</cx:pt>
          <cx:pt idx="261">-0.00061043864773026248</cx:pt>
          <cx:pt idx="262">-0.003218915848570075</cx:pt>
          <cx:pt idx="263">-0.0051085666960909246</cx:pt>
          <cx:pt idx="264">-0.0026773290443137749</cx:pt>
          <cx:pt idx="265">0.00052552993306676746</cx:pt>
          <cx:pt idx="266">7.0814486633871251e-05</cx:pt>
          <cx:pt idx="267">-0.0026899092475185251</cx:pt>
          <cx:pt idx="268">-0.0040686843473061252</cx:pt>
          <cx:pt idx="269">-0.0049743927642175003</cx:pt>
          <cx:pt idx="270">-0.0031066910612805752</cx:pt>
          <cx:pt idx="271">0.00093131828116613496</cx:pt>
          <cx:pt idx="272">0.0034125179624435748</cx:pt>
          <cx:pt idx="273">0.0011296702742603776</cx:pt>
          <cx:pt idx="274">0.00136739367789451</cx:pt>
          <cx:pt idx="275">0.0029641451631251502</cx:pt>
          <cx:pt idx="276">0.0024672510738756375</cx:pt>
          <cx:pt idx="277">0.00019023216616719825</cx:pt>
          <cx:pt idx="278">-0.000358223101965315</cx:pt>
          <cx:pt idx="279">-0.00061288341228784996</cx:pt>
          <cx:pt idx="280">-0.00020027665025960101</cx:pt>
          <cx:pt idx="281">-0.00026219626367488251</cx:pt>
          <cx:pt idx="282">-0.00063428492539975502</cx:pt>
          <cx:pt idx="283">-0.0007063733859698025</cx:pt>
          <cx:pt idx="284">-0.0020602373834918523</cx:pt>
          <cx:pt idx="285">-0.00038029635250821253</cx:pt>
          <cx:pt idx="286">6.7034545837225756e-05</cx:pt>
          <cx:pt idx="287">-0.0016899518802938225</cx:pt>
          <cx:pt idx="288">-0.0033789323574207248</cx:pt>
          <cx:pt idx="289">-0.00082414757328961002</cx:pt>
          <cx:pt idx="290">-0.0015517752759088325</cx:pt>
          <cx:pt idx="291">-0.0013620638098901701</cx:pt>
          <cx:pt idx="292">-0.001097096166541805</cx:pt>
          <cx:pt idx="293">-0.0013839003129717674</cx:pt>
          <cx:pt idx="294">-0.0023959669063487949</cx:pt>
          <cx:pt idx="295">-0.010104732649631624</cx:pt>
          <cx:pt idx="296">-0.0081617264297447999</cx:pt>
          <cx:pt idx="297">-0.0049451022407318752</cx:pt>
          <cx:pt idx="298">-0.00011570291091958751</cx:pt>
          <cx:pt idx="299">0.00687049925221128</cx:pt>
          <cx:pt idx="300">-0.0016875434291021201</cx:pt>
          <cx:pt idx="301">0.0068088321722071304</cx:pt>
          <cx:pt idx="302">0.0061797935984090197</cx:pt>
          <cx:pt idx="303">0.0151160915945653</cx:pt>
          <cx:pt idx="304">0.0048579500031387902</cx:pt>
          <cx:pt idx="305">-0.0085686754176580292</cx:pt>
          <cx:pt idx="306">-0.0020818487302048201</cx:pt>
          <cx:pt idx="307">-0.00124195299717732</cx:pt>
          <cx:pt idx="308">3.1670608718010398e-05</cx:pt>
          <cx:pt idx="309">-0.00075761750099549599</cx:pt>
          <cx:pt idx="310">-0.0032537178535945398</cx:pt>
          <cx:pt idx="311">-0.0030076115485125001</cx:pt>
          <cx:pt idx="312">-0.0053599650006800901</cx:pt>
          <cx:pt idx="313">0.0062083530747265104</cx:pt>
          <cx:pt idx="314">0.0099574247848440208</cx:pt>
          <cx:pt idx="315">0.0055525227745757402</cx:pt>
          <cx:pt idx="316">-0.0076116654835182498</cx:pt>
          <cx:pt idx="317">0.00542748826478936</cx:pt>
          <cx:pt idx="318">-0.00316346307998995</cx:pt>
          <cx:pt idx="319">-0.0063376618521638799</cx:pt>
          <cx:pt idx="320">-0.015500729400336999</cx:pt>
          <cx:pt idx="321">-0.023739123609323599</cx:pt>
          <cx:pt idx="322">-0.034927202624840503</cx:pt>
          <cx:pt idx="323">-0.056863774657759998</cx:pt>
          <cx:pt idx="324">-0.035635754946431203</cx:pt>
          <cx:pt idx="325">-0.024328824721035799</cx:pt>
          <cx:pt idx="326">-0.0031815082515878699</cx:pt>
          <cx:pt idx="327">0.013433443358201401</cx:pt>
          <cx:pt idx="328">-0.00371348858294073</cx:pt>
          <cx:pt idx="329">0.0097386734952327001</cx:pt>
          <cx:pt idx="330">0.0042280814230652502</cx:pt>
          <cx:pt idx="331">0.014348604841276501</cx:pt>
          <cx:pt idx="332">0.011710754443680299</cx:pt>
          <cx:pt idx="333">0.00112179014383553</cx:pt>
          <cx:pt idx="334">0.00023520323529693899</cx:pt>
          <cx:pt idx="335">-0.00178965693447676</cx:pt>
          <cx:pt idx="336">-6.7168743881209294e-05</cx:pt>
          <cx:pt idx="337">-0.00065784617014960796</cx:pt>
          <cx:pt idx="338">-0.0020939823262280501</cx:pt>
          <cx:pt idx="339">-0.00253107911685688</cx:pt>
          <cx:pt idx="340">-0.0057215875617377997</cx:pt>
          <cx:pt idx="341">0.0070291695246943496</cx:pt>
          <cx:pt idx="342">0.010851468673820501</cx:pt>
          <cx:pt idx="343">0.00075820673066596305</cx:pt>
          <cx:pt idx="344">-0.010190652667222</cx:pt>
          <cx:pt idx="345">-0.0049171096339812896</cx:pt>
          <cx:pt idx="346">-0.0088602964898387305</cx:pt>
          <cx:pt idx="347">-0.0054573123455019896</cx:pt>
          <cx:pt idx="348">-0.016784876972209501</cx:pt>
          <cx:pt idx="349">-0.017522983804278001</cx:pt>
          <cx:pt idx="350">-0.037016863195508697</cx:pt>
          <cx:pt idx="351">-0.034899373105673398</cx:pt>
          <cx:pt idx="352">-0.017277071798593599</cx:pt>
          <cx:pt idx="353">0.0025791034460192</cx:pt>
          <cx:pt idx="354">0.00090926973640276297</cx:pt>
          <cx:pt idx="355">0.017676346764661399</cx:pt>
          <cx:pt idx="356">0.0150410337401968</cx:pt>
          <cx:pt idx="357">0.016682772692502498</cx:pt>
          <cx:pt idx="358">0.012439854406016601</cx:pt>
          <cx:pt idx="359">0.015779615327854799</cx:pt>
          <cx:pt idx="360">0.014495662560740599</cx:pt>
          <cx:pt idx="361">0.00072591053173898397</cx:pt>
          <cx:pt idx="362">-0.00156147290597226</cx:pt>
          <cx:pt idx="363">2.15018830143677e-05</cx:pt>
          <cx:pt idx="364">0.00060552254814424001</cx:pt>
          <cx:pt idx="365">0.00011016395379322501</cx:pt>
          <cx:pt idx="366">-0.00061912454497637303</cx:pt>
          <cx:pt idx="367">-0.00065086698596852899</cx:pt>
          <cx:pt idx="368">-0.0069305199205113802</cx:pt>
          <cx:pt idx="369">0.0077463854136729099</cx:pt>
          <cx:pt idx="370">0.0163132956261102</cx:pt>
          <cx:pt idx="371">0.0094831680473770608</cx:pt>
          <cx:pt idx="372">0.0042084233632338998</cx:pt>
          <cx:pt idx="373">-0.0034303996284910099</cx:pt>
          <cx:pt idx="374">-0.0077079109900122797</cx:pt>
          <cx:pt idx="375">0.0033254847266385901</cx:pt>
          <cx:pt idx="376">0.0097396801991754892</cx:pt>
          <cx:pt idx="377">0.00182517521476934</cx:pt>
          <cx:pt idx="378">-0.015522358769962399</cx:pt>
          <cx:pt idx="379">0.0055449855374690203</cx:pt>
          <cx:pt idx="380">-0.0060014688707952799</cx:pt>
          <cx:pt idx="381">0.00140774023269292</cx:pt>
          <cx:pt idx="382">0.013671159012935301</cx:pt>
          <cx:pt idx="383">0.0140205802361468</cx:pt>
          <cx:pt idx="384">0.0059903723729704999</cx:pt>
          <cx:pt idx="385">0.0046408146362951104</cx:pt>
          <cx:pt idx="386">0.013181900445614099</cx:pt>
          <cx:pt idx="387">0.011913788864206999</cx:pt>
          <cx:pt idx="388">0.0080105879626341196</cx:pt>
          <cx:pt idx="389">0.00156402076624881</cx:pt>
          <cx:pt idx="390">0.0013378390716142401</cx:pt>
          <cx:pt idx="391">0.00051134591534037301</cx:pt>
          <cx:pt idx="392">0.00038516134939884001</cx:pt>
          <cx:pt idx="393">-1.2610968818795401e-05</cx:pt>
          <cx:pt idx="394">0.00013671025751413099</cx:pt>
          <cx:pt idx="395">0.00039406409675153399</cx:pt>
          <cx:pt idx="396">-0.000923884827181047</cx:pt>
          <cx:pt idx="397">0.0167824700741834</cx:pt>
          <cx:pt idx="398">0.018761468916453701</cx:pt>
          <cx:pt idx="399">0.00287530865519153</cx:pt>
          <cx:pt idx="400">-0.0027720475089461401</cx:pt>
          <cx:pt idx="401">-0.00192480920315687</cx:pt>
          <cx:pt idx="402">0.0018439125821578101</cx:pt>
          <cx:pt idx="403">0.020660392949588401</cx:pt>
          <cx:pt idx="404">0.0088014431784249701</cx:pt>
          <cx:pt idx="405">0.00057725863495913397</cx:pt>
          <cx:pt idx="406">-0.00149156490500685</cx:pt>
          <cx:pt idx="407">0.0043257551226015501</cx:pt>
          <cx:pt idx="408">0.011209371585786901</cx:pt>
          <cx:pt idx="409">-0.0024727736401604101</cx:pt>
          <cx:pt idx="410">-0.0047760809693835598</cx:pt>
          <cx:pt idx="411">-0.00752421594613402</cx:pt>
          <cx:pt idx="412">-0.0228847840035479</cx:pt>
          <cx:pt idx="413">-0.0087531879423521902</cx:pt>
          <cx:pt idx="414">-0.0024946139779615101</cx:pt>
          <cx:pt idx="415">-0.0040962391198477504</cx:pt>
          <cx:pt idx="416">0.0044949828040587699</cx:pt>
          <cx:pt idx="417">0.0042903676958109998</cx:pt>
          <cx:pt idx="418">0.00129154677069053</cx:pt>
          <cx:pt idx="419">-0.00047633205538977501</cx:pt>
          <cx:pt idx="420">-0.00031436652485075498</cx:pt>
          <cx:pt idx="421">-0.00050418168578935101</cx:pt>
          <cx:pt idx="422">-2.09892935320949e-05</cx:pt>
          <cx:pt idx="423">0.0053513340170943799</cx:pt>
          <cx:pt idx="424">0.0021537697950666898</cx:pt>
          <cx:pt idx="425">0.014043862713032</cx:pt>
          <cx:pt idx="426">0.0069552477683922599</cx:pt>
          <cx:pt idx="427">-0.0043493368129702099</cx:pt>
          <cx:pt idx="428">-0.0034441287108127202</cx:pt>
          <cx:pt idx="429">0.011983522976939699</cx:pt>
          <cx:pt idx="430">0.019793573753267998</cx:pt>
          <cx:pt idx="431">0.0236271230521404</cx:pt>
          <cx:pt idx="432">0.0101755513957435</cx:pt>
          <cx:pt idx="433">0.0070658895434813204</cx:pt>
          <cx:pt idx="434">0.000237745462899842</cx:pt>
          <cx:pt idx="435">-0.0040440008642358798</cx:pt>
          <cx:pt idx="436">0.0113093514946121</cx:pt>
          <cx:pt idx="437">-0.00814217213844666</cx:pt>
          <cx:pt idx="438">-0.0083217379894761894</cx:pt>
          <cx:pt idx="439">-0.0126483000291907</cx:pt>
          <cx:pt idx="440">-0.033704512262877698</cx:pt>
          <cx:pt idx="441">-0.024379893859946499</cx:pt>
          <cx:pt idx="442">-0.0119414613840137</cx:pt>
          <cx:pt idx="443">-0.0051877158076574902</cx:pt>
          <cx:pt idx="444">0.0061954821910870702</cx:pt>
          <cx:pt idx="445">0.0089580731621068006</cx:pt>
          <cx:pt idx="446">0.0022457128943327602</cx:pt>
          <cx:pt idx="447">0.00048118128381841599</cx:pt>
          <cx:pt idx="448">-0.00025740512219544299</cx:pt>
          <cx:pt idx="449">0.000107546145517232</cx:pt>
          <cx:pt idx="450">-0.00052017773117397903</cx:pt>
          <cx:pt idx="451">0.0046031930554499799</cx:pt>
          <cx:pt idx="452">0.00091966363447912205</cx:pt>
          <cx:pt idx="453">0.0076510103698986904</cx:pt>
          <cx:pt idx="454">0.0076451575634182301</cx:pt>
          <cx:pt idx="455">-0.0034542595913497399</cx:pt>
          <cx:pt idx="456">-0.0052639989570918803</cx:pt>
          <cx:pt idx="457">0.0088028825662800295</cx:pt>
          <cx:pt idx="458">0.024469922426261798</cx:pt>
          <cx:pt idx="459">0.023078211419683799</cx:pt>
          <cx:pt idx="460">0.010439895177002801</cx:pt>
          <cx:pt idx="461">0.0029950503244391899</cx:pt>
          <cx:pt idx="462">-0.0071457827417247197</cx:pt>
          <cx:pt idx="463">0.00146849514894362</cx:pt>
          <cx:pt idx="464">0.0054957015902423502</cx:pt>
          <cx:pt idx="465">-0.00522274008066375</cx:pt>
          <cx:pt idx="466">-0.0119882204220813</cx:pt>
          <cx:pt idx="467">-0.0077888742014827397</cx:pt>
          <cx:pt idx="468">-0.016148405164741898</cx:pt>
          <cx:pt idx="469">-0.0076408891689955299</cx:pt>
          <cx:pt idx="470">-0.0074396441816328004</cx:pt>
          <cx:pt idx="471">0.0021018968802931099</cx:pt>
          <cx:pt idx="472">0.00181433035500409</cx:pt>
          <cx:pt idx="473">0.0119646592575894</cx:pt>
          <cx:pt idx="474">0.0033209270723851001</cx:pt>
          <cx:pt idx="475">0.00032622180747818899</cx:pt>
          <cx:pt idx="476">8.7970515085014707e-05</cx:pt>
          <cx:pt idx="477">-0.00025620127172878803</cx:pt>
          <cx:pt idx="478">0.0018298994027695699</cx:pt>
          <cx:pt idx="479">0.0028172859415732799</cx:pt>
          <cx:pt idx="480">0.0079293979290880803</cx:pt>
          <cx:pt idx="481">0.0140667678184716</cx:pt>
          <cx:pt idx="482">0.0114795573108774</cx:pt>
          <cx:pt idx="483">0.00107373599330297</cx:pt>
          <cx:pt idx="484">0.0085338781589865201</cx:pt>
          <cx:pt idx="485">0.015842286957074798</cx:pt>
          <cx:pt idx="486">0.0137373490532416</cx:pt>
          <cx:pt idx="487">0.0149660223472359</cx:pt>
          <cx:pt idx="488">0.0060387761005966404</cx:pt>
          <cx:pt idx="489">-0.0021060604355583401</cx:pt>
          <cx:pt idx="490">-0.0089959757586284203</cx:pt>
          <cx:pt idx="491">-0.0064981522563116101</cx:pt>
          <cx:pt idx="492">0.0086864278690176201</cx:pt>
          <cx:pt idx="493">-0.0067499746592945102</cx:pt>
          <cx:pt idx="494">-0.00567731282298324</cx:pt>
          <cx:pt idx="495">-0.0031150033604823999</cx:pt>
          <cx:pt idx="496">-0.0051809075710564896</cx:pt>
          <cx:pt idx="497">0.0038752390735587098</cx:pt>
          <cx:pt idx="498">0.0030134890954709699</cx:pt>
          <cx:pt idx="499">0.0076212027396928804</cx:pt>
          <cx:pt idx="500">0.0071258444409110803</cx:pt>
          <cx:pt idx="501">0.0074763483640652101</cx:pt>
          <cx:pt idx="502">0.00144533281808511</cx:pt>
          <cx:pt idx="503">-3.9369718810732198e-06</cx:pt>
          <cx:pt idx="504">-0.00067979635785789</cx:pt>
          <cx:pt idx="505">0.00012769316568448399</cx:pt>
          <cx:pt idx="506">0.00062362012085623796</cx:pt>
          <cx:pt idx="507">0.00085631291277229299</cx:pt>
          <cx:pt idx="508">0.0112389926512136</cx:pt>
          <cx:pt idx="509">0.020736335323117701</cx:pt>
          <cx:pt idx="510">0.0277806306807689</cx:pt>
          <cx:pt idx="511">0.022112947405214099</cx:pt>
          <cx:pt idx="512">0.0148006171840221</cx:pt>
          <cx:pt idx="513">0.020529405510111901</cx:pt>
          <cx:pt idx="514">0.0106934979691719</cx:pt>
          <cx:pt idx="515">-0.0014172590650716899</cx:pt>
          <cx:pt idx="516">0.00150792283132739</cx:pt>
          <cx:pt idx="517">0.00079516511953598302</cx:pt>
          <cx:pt idx="518">-2.2424962716728301e-05</cx:pt>
          <cx:pt idx="519">0.0051803813067370303</cx:pt>
          <cx:pt idx="520">-0.00230455565584622</cx:pt>
          <cx:pt idx="521">-0.015142288826620399</cx:pt>
          <cx:pt idx="522">-0.00102758076885105</cx:pt>
          <cx:pt idx="523">0.0012869768702099701</cx:pt>
          <cx:pt idx="524">0.0046747866080700104</cx:pt>
          <cx:pt idx="525">0.0095289672778056302</cx:pt>
          <cx:pt idx="526">0.013963553759451399</cx:pt>
          <cx:pt idx="527">0.017405186088399902</cx:pt>
          <cx:pt idx="528">0.0107219474287885</cx:pt>
          <cx:pt idx="529">0.0037497589788682501</cx:pt>
          <cx:pt idx="530">0.0011466549550768099</cx:pt>
          <cx:pt idx="531">0.00084799215849800302</cx:pt>
          <cx:pt idx="532">0.00068785320823878796</cx:pt>
          <cx:pt idx="533">-0.000273236619060465</cx:pt>
          <cx:pt idx="534">-0.000101369825014398</cx:pt>
          <cx:pt idx="535">-0.0049635976422535404</cx:pt>
          <cx:pt idx="536">0.0083172935088925808</cx:pt>
          <cx:pt idx="537">0.013690395597610301</cx:pt>
          <cx:pt idx="538">0.018273535287617802</cx:pt>
          <cx:pt idx="539">0.0223912288001899</cx:pt>
          <cx:pt idx="540">0.014485985227561201</cx:pt>
          <cx:pt idx="541">0.0136452504184698</cx:pt>
          <cx:pt idx="542">0.0109975405061598</cx:pt>
          <cx:pt idx="543">-0.0085849126184432498</cx:pt>
          <cx:pt idx="544">-0.0087713035741077902</cx:pt>
          <cx:pt idx="545">-0.0054700718663118304</cx:pt>
          <cx:pt idx="546">-0.0072830216966813799</cx:pt>
          <cx:pt idx="547">0.0077578658538229204</cx:pt>
          <cx:pt idx="548">0.00050285561300441098</cx:pt>
          <cx:pt idx="549">-0.00022724603763937001</cx:pt>
          <cx:pt idx="550">0.0086671241863934892</cx:pt>
          <cx:pt idx="551">0.00190874399759403</cx:pt>
          <cx:pt idx="552">0.0026000699141912201</cx:pt>
          <cx:pt idx="553">0.017222434488451802</cx:pt>
          <cx:pt idx="554">0.022177886770546999</cx:pt>
          <cx:pt idx="555">0.022693843162210701</cx:pt>
          <cx:pt idx="556">0.0065850497825745398</cx:pt>
          <cx:pt idx="557">0.00041578367283676902</cx:pt>
          <cx:pt idx="558">0.0010271959694911599</cx:pt>
          <cx:pt idx="559">-6.53702268030121e-05</cx:pt>
          <cx:pt idx="560">0.000169446581815845</cx:pt>
          <cx:pt idx="561">0.00040866550945904099</cx:pt>
          <cx:pt idx="562">-0.00014448850902696499</cx:pt>
          <cx:pt idx="563">-0.00114098725053828</cx:pt>
          <cx:pt idx="564">0.00650810893447374</cx:pt>
          <cx:pt idx="565">0.016298110094029698</cx:pt>
          <cx:pt idx="566">0.015561084374325899</cx:pt>
          <cx:pt idx="567">0.024614548635954799</cx:pt>
          <cx:pt idx="568">0.016776255037130199</cx:pt>
          <cx:pt idx="569">0.0061448899206830703</cx:pt>
          <cx:pt idx="570">0.0031288973052625898</cx:pt>
          <cx:pt idx="571">-0.0085598530896289892</cx:pt>
          <cx:pt idx="572">-0.0074851461944493202</cx:pt>
          <cx:pt idx="573">-0.022975773819060699</cx:pt>
          <cx:pt idx="574">-0.023603027382159698</cx:pt>
          <cx:pt idx="575">0.0077853103435426901</cx:pt>
          <cx:pt idx="576">-0.0045051359218356204</cx:pt>
          <cx:pt idx="577">-0.0078209192859034094</cx:pt>
          <cx:pt idx="578">0.0034242808437216902</cx:pt>
          <cx:pt idx="579">-0.0016975901648049101</cx:pt>
          <cx:pt idx="580">0.013653894528076201</cx:pt>
          <cx:pt idx="581">0.026081383112378599</cx:pt>
          <cx:pt idx="582">0.025619136016278701</cx:pt>
          <cx:pt idx="583">0.019480485692340999</cx:pt>
          <cx:pt idx="584">0.0047654720695687897</cx:pt>
          <cx:pt idx="585">-0.0011062340622901201</cx:pt>
          <cx:pt idx="586">-5.1059235105563497e-05</cx:pt>
          <cx:pt idx="587">-0.00061329078529627804</cx:pt>
          <cx:pt idx="588">-5.6330333875465203e-05</cx:pt>
          <cx:pt idx="589">1.9216160187980299e-05</cx:pt>
          <cx:pt idx="590">0.00062582162382307104</cx:pt>
          <cx:pt idx="591">0.0020737402555889299</cx:pt>
          <cx:pt idx="592">0.011300707730417</cx:pt>
          <cx:pt idx="593">0.011813946093618299</cx:pt>
          <cx:pt idx="594">0.014428249057424399</cx:pt>
          <cx:pt idx="595">0.022789292684570101</cx:pt>
          <cx:pt idx="596">0.018550596793610399</cx:pt>
          <cx:pt idx="597">0.019035138803065899</cx:pt>
          <cx:pt idx="598">0.00248965966888052</cx:pt>
          <cx:pt idx="599">0.0028827680945595299</cx:pt>
          <cx:pt idx="600">-0.00118360769577016</cx:pt>
          <cx:pt idx="601">-0.013705402086517099</cx:pt>
          <cx:pt idx="602">-0.019954917391910399</cx:pt>
          <cx:pt idx="603">-0.018904268741222901</cx:pt>
          <cx:pt idx="604">-0.024879253092074002</cx:pt>
          <cx:pt idx="605">-0.00175979059901841</cx:pt>
          <cx:pt idx="606">-0.00038284300864677699</cx:pt>
          <cx:pt idx="607">0.0070946729859516101</cx:pt>
          <cx:pt idx="608">0.0151980681967678</cx:pt>
          <cx:pt idx="609">0.020238827317515501</cx:pt>
          <cx:pt idx="610">0.030996482046482799</cx:pt>
          <cx:pt idx="611">0.0211822976984627</cx:pt>
          <cx:pt idx="612">0.0028109713460734401</cx:pt>
          <cx:pt idx="613">-0.002976124022776</cx:pt>
          <cx:pt idx="614">-0.00026206821715191002</cx:pt>
          <cx:pt idx="615">-0.000325948641929326</cx:pt>
          <cx:pt idx="616">3.03811833719824e-05</cx:pt>
          <cx:pt idx="617">0.000103332380253443</cx:pt>
          <cx:pt idx="618">0.00124801773127557</cx:pt>
          <cx:pt idx="619">0.0033320201546671599</cx:pt>
          <cx:pt idx="620">0.00962431473216541</cx:pt>
          <cx:pt idx="621">0.00882543242994039</cx:pt>
          <cx:pt idx="622">0.013941192385429299</cx:pt>
          <cx:pt idx="623">0.017398250944845699</cx:pt>
          <cx:pt idx="624">0.012563663030271</cx:pt>
          <cx:pt idx="625">0.014521216354005001</cx:pt>
          <cx:pt idx="626">0.0138544490765016</cx:pt>
          <cx:pt idx="627">0.0093759707709545007</cx:pt>
          <cx:pt idx="628">0.00835902575457762</cx:pt>
          <cx:pt idx="629">-0.0081748140571661007</cx:pt>
          <cx:pt idx="630">-0.027298529654888999</cx:pt>
          <cx:pt idx="631">-0.0294048003008925</cx:pt>
          <cx:pt idx="632">-0.024475078637285302</cx:pt>
          <cx:pt idx="633">-0.016503094051379601</cx:pt>
          <cx:pt idx="634">-0.0029355512204939601</cx:pt>
          <cx:pt idx="635">0.0138721945146878</cx:pt>
          <cx:pt idx="636">0.0161423506587949</cx:pt>
          <cx:pt idx="637">0.019402753712641</cx:pt>
          <cx:pt idx="638">0.017265026957513099</cx:pt>
          <cx:pt idx="639">0.0089792399505068104</cx:pt>
          <cx:pt idx="640">0.0018801314894308901</cx:pt>
          <cx:pt idx="641">-0.0027461407593101098</cx:pt>
          <cx:pt idx="642">0.000156807326771747</cx:pt>
          <cx:pt idx="643">0.00023029677658049</cx:pt>
          <cx:pt idx="644">-0.00082286316019668303</cx:pt>
          <cx:pt idx="645">9.2858517188313197e-05</cx:pt>
          <cx:pt idx="646">0.00013961542181053301</cx:pt>
          <cx:pt idx="647">0.00123466703709162</cx:pt>
          <cx:pt idx="648">0.00081249325407662298</cx:pt>
          <cx:pt idx="649">-0.0053859040702322197</cx:pt>
          <cx:pt idx="650">-0.0139831673127039</cx:pt>
          <cx:pt idx="651">-0.0035380088350297498</cx:pt>
          <cx:pt idx="652">0.014772071179843801</cx:pt>
          <cx:pt idx="653">0.016169348965448999</cx:pt>
          <cx:pt idx="654">0.017175689992678499</cx:pt>
          <cx:pt idx="655">0.012768173102256799</cx:pt>
          <cx:pt idx="656">0.0043828939537353603</cx:pt>
          <cx:pt idx="657">0.000205731638085628</cx:pt>
          <cx:pt idx="658">-0.0118944207087162</cx:pt>
          <cx:pt idx="659">-0.0131880977737651</cx:pt>
          <cx:pt idx="660">-0.0104068535519048</cx:pt>
          <cx:pt idx="661">-0.0087483229877570994</cx:pt>
          <cx:pt idx="662">0.0117676777879173</cx:pt>
          <cx:pt idx="663">0.0098550186391270292</cx:pt>
          <cx:pt idx="664">0.014394580350990701</cx:pt>
          <cx:pt idx="665">0.016151924081253401</cx:pt>
          <cx:pt idx="666">0.012856878237632799</cx:pt>
          <cx:pt idx="667">0.0064373875029794803</cx:pt>
          <cx:pt idx="668">-0.0027472910786615402</cx:pt>
          <cx:pt idx="669">-0.0019916078943376602</cx:pt>
          <cx:pt idx="670">-0.00051905393505785797</cx:pt>
          <cx:pt idx="671">0.00036775933921532499</cx:pt>
          <cx:pt idx="672">-0.00073710051785801003</cx:pt>
          <cx:pt idx="673">0.00024936765886226597</cx:pt>
          <cx:pt idx="674">-0.00066036177488750403</cx:pt>
          <cx:pt idx="675">-0.0010904666733289701</cx:pt>
          <cx:pt idx="676">-0.0069622547433505003</cx:pt>
          <cx:pt idx="677">-0.0136986181213448</cx:pt>
          <cx:pt idx="678">-0.015865314572297898</cx:pt>
          <cx:pt idx="679">-0.0093126275716614894</cx:pt>
          <cx:pt idx="680">0.00094200836194159099</cx:pt>
          <cx:pt idx="681">0.011889826518424001</cx:pt>
          <cx:pt idx="682">0.0140484336965338</cx:pt>
          <cx:pt idx="683">0.0143178365250446</cx:pt>
          <cx:pt idx="684">0.00612637624042533</cx:pt>
          <cx:pt idx="685">0.015838121662490701</cx:pt>
          <cx:pt idx="686">0.011206970737694799</cx:pt>
          <cx:pt idx="687">0.0027077929077228501</cx:pt>
          <cx:pt idx="688">0.0083337539852403296</cx:pt>
          <cx:pt idx="689">-0.0038579482897007499</cx:pt>
          <cx:pt idx="690">0.0058609303982604596</cx:pt>
          <cx:pt idx="691">0.0022977518370118498</cx:pt>
          <cx:pt idx="692">0.0037608024793942601</cx:pt>
          <cx:pt idx="693">7.6135266273117598e-05</cx:pt>
          <cx:pt idx="694">0.00180605255044326</cx:pt>
          <cx:pt idx="695">0.00081132842225073898</cx:pt>
          <cx:pt idx="696">0.00093375988433496099</cx:pt>
          <cx:pt idx="697">0.0011246949614430899</cx:pt>
          <cx:pt idx="698">-0.00015414825268736</cx:pt>
          <cx:pt idx="699">-0.000184734264039344</cx:pt>
          <cx:pt idx="700">0.00078018334422125398</cx:pt>
          <cx:pt idx="701">0.00013568011658058801</cx:pt>
          <cx:pt idx="702">0.00028917776543944398</cx:pt>
          <cx:pt idx="703">-0.000626419213933037</cx:pt>
          <cx:pt idx="704">-0.0042945520350008799</cx:pt>
          <cx:pt idx="705">-0.0078989340715973303</cx:pt>
          <cx:pt idx="706">-0.0017158080692319</cx:pt>
          <cx:pt idx="707">-0.0054909801811979997</cx:pt>
          <cx:pt idx="708">-0.0065970864997575802</cx:pt>
          <cx:pt idx="709">-0.00760061875256273</cx:pt>
          <cx:pt idx="710">-0.0042017381711588701</cx:pt>
          <cx:pt idx="711">-0.0072263087008712697</cx:pt>
          <cx:pt idx="712">-0.0097006250896612203</cx:pt>
          <cx:pt idx="713">0.00077049936145948204</cx:pt>
          <cx:pt idx="714">0.0055260695518422097</cx:pt>
          <cx:pt idx="715">0.0064842473386794901</cx:pt>
          <cx:pt idx="716">0.0031301582527655299</cx:pt>
          <cx:pt idx="717">0.00048034952612296299</cx:pt>
          <cx:pt idx="718">-0.00183796971184083</cx:pt>
          <cx:pt idx="719">-0.0050573121512026403</cx:pt>
          <cx:pt idx="720">-0.0018752035853352299</cx:pt>
          <cx:pt idx="721">-0.00087332489528648902</cx:pt>
          <cx:pt idx="722">-9.1875054371091299e-05</cx:pt>
          <cx:pt idx="723">-0.00072209096601578895</cx:pt>
          <cx:pt idx="724">-0.00031114251131321002</cx:pt>
          <cx:pt idx="725">-0.00061547480058055798</cx:pt>
          <cx:pt idx="726">0.00042212717828629199</cx:pt>
          <cx:pt idx="727">0.000279857970136773</cx:pt>
          <cx:pt idx="728">0.00047149384879651199</cx:pt>
          <cx:pt idx="729">-0.00026667204672972802</cx:pt>
          <cx:pt idx="730">-0.000102680842427349</cx:pt>
          <cx:pt idx="731">-0.000439838957649803</cx:pt>
          <cx:pt idx="732">0.00094187152748167601</cx:pt>
          <cx:pt idx="733">0.00108206574446857</cx:pt>
          <cx:pt idx="734">-0.00027379743407823499</cx:pt>
          <cx:pt idx="735">-0.00182929261744895</cx:pt>
          <cx:pt idx="736">-0.0047828291261082598</cx:pt>
          <cx:pt idx="737">-0.0096472824597930492</cx:pt>
          <cx:pt idx="738">-0.0083247088972161001</cx:pt>
          <cx:pt idx="739">-0.00079419209974380804</cx:pt>
          <cx:pt idx="740">0.0030791304281631098</cx:pt>
          <cx:pt idx="741">0.000368264534711088</cx:pt>
          <cx:pt idx="742">-0.0048013898666097897</cx:pt>
          <cx:pt idx="743">-0.0097550421742407297</cx:pt>
          <cx:pt idx="744">-0.00537177607208304</cx:pt>
          <cx:pt idx="745">-0.0080546172816896005</cx:pt>
          <cx:pt idx="746">-0.0042533906504713002</cx:pt>
          <cx:pt idx="747">-0.0037565192635717099</cx:pt>
          <cx:pt idx="748">0.00030932108339598097</cx:pt>
          <cx:pt idx="749">-0.00020521656628114899</cx:pt>
          <cx:pt idx="750">-0.0022553449346672401</cx:pt>
          <cx:pt idx="751">-0.00033698552477878102</cx:pt>
          <cx:pt idx="752">0.00035496671415999402</cx:pt>
          <cx:pt idx="753">0.00033358063929179099</cx:pt>
          <cx:pt idx="754">0.00033287765109705299</cx:pt>
          <cx:pt idx="755">4.4957346398708102e-05</cx:pt>
          <cx:pt idx="756">-0.00045058061678618599</cx:pt>
          <cx:pt idx="757">-0.00065023917768067697</cx:pt>
          <cx:pt idx="758">0.00031555284104950497</cx:pt>
          <cx:pt idx="759">-0.000331548611265894</cx:pt>
          <cx:pt idx="760">0.00013882029103290901</cx:pt>
          <cx:pt idx="761">0.00026410351104828102</cx:pt>
          <cx:pt idx="762">0.00083425005949076705</cx:pt>
          <cx:pt idx="763">-0.000107070998400692</cx:pt>
          <cx:pt idx="764">-0.00060555022268245098</cx:pt>
          <cx:pt idx="765">0.000101903729364019</cx:pt>
          <cx:pt idx="766">0.00089529587554986996</cx:pt>
          <cx:pt idx="767">0.00053999964400745998</cx:pt>
          <cx:pt idx="768">0.00129578016218836</cx:pt>
          <cx:pt idx="769">-0.00068509776261465899</cx:pt>
          <cx:pt idx="770">-0.00051042226253166705</cx:pt>
          <cx:pt idx="771">-0.0023555164560001298</cx:pt>
          <cx:pt idx="772">-0.00162490534120667</cx:pt>
          <cx:pt idx="773">-0.0018297913847535601</cx:pt>
          <cx:pt idx="774">-0.00210830437471467</cx:pt>
          <cx:pt idx="775">-0.000198289194313862</cx:pt>
          <cx:pt idx="776">0.00053922882340262299</cx:pt>
          <cx:pt idx="777">-0.0013632633184412399</cx:pt>
          <cx:pt idx="778">-0.0020993954614196299</cx:pt>
          <cx:pt idx="779">-0.00047527443589179399</cx:pt>
          <cx:pt idx="780">0.00046594476311909698</cx:pt>
          <cx:pt idx="781">-0.00043299651473324599</cx:pt>
          <cx:pt idx="782">-0.00071446734788896502</cx:pt>
          <cx:pt idx="783">5.6070529083658202e-05</cx:pt>
          <cx:pt idx="784">-0.0010252707288946549</cx:pt>
          <cx:pt idx="785">-0.00071944038870586004</cx:pt>
          <cx:pt idx="786">-0.001496065574177915</cx:pt>
          <cx:pt idx="787">-0.0020582699874614526</cx:pt>
          <cx:pt idx="788">-0.0032269807723208249</cx:pt>
          <cx:pt idx="789">-0.00111479569456103</cx:pt>
          <cx:pt idx="790">0.00026499062278219002</cx:pt>
          <cx:pt idx="791">-0.0014292123841575051</cx:pt>
          <cx:pt idx="792">-0.00046247014997400249</cx:pt>
          <cx:pt idx="793">-0.00061240627788194002</cx:pt>
          <cx:pt idx="794">0.0023816670579619474</cx:pt>
          <cx:pt idx="795">0.0027388250585353752</cx:pt>
          <cx:pt idx="796">0.0058609479670134251</cx:pt>
          <cx:pt idx="797">0.0013352186043933624</cx:pt>
          <cx:pt idx="798">-0.0021061112683851651</cx:pt>
          <cx:pt idx="799">-0.0026100852281149499</cx:pt>
          <cx:pt idx="800">-0.00055630627761340005</cx:pt>
          <cx:pt idx="801">-0.0020971360649325102</cx:pt>
          <cx:pt idx="802">0.00035428497156757499</cx:pt>
          <cx:pt idx="803">0.0012345633963027774</cx:pt>
          <cx:pt idx="804">-0.00034196979242499999</cx:pt>
          <cx:pt idx="805">0.00096345552420398003</cx:pt>
          <cx:pt idx="806">-0.00028616350262566752</cx:pt>
          <cx:pt idx="807">0.00013921852460514926</cx:pt>
          <cx:pt idx="808">4.9962594225149e-05</cx:pt>
          <cx:pt idx="809">3.7286560590038503e-05</cx:pt>
          <cx:pt idx="810">4.6514997984922501e-05</cx:pt>
          <cx:pt idx="811">-7.5286380504558753e-05</cx:pt>
          <cx:pt idx="812">-0.00055303687965554754</cx:pt>
          <cx:pt idx="813">-0.001025593063953695</cx:pt>
          <cx:pt idx="814">-0.0021853853119717273</cx:pt>
          <cx:pt idx="815">-0.0019802374218397777</cx:pt>
          <cx:pt idx="816">-0.0037653014015971999</cx:pt>
          <cx:pt idx="817">-0.0043258908509573001</cx:pt>
          <cx:pt idx="818">-0.00091727395866210502</cx:pt>
          <cx:pt idx="819">-0.00038072084622788998</cx:pt>
          <cx:pt idx="820">-0.0020345760882370025</cx:pt>
          <cx:pt idx="821">-0.0018601571696178301</cx:pt>
          <cx:pt idx="822">0.0015473674595670025</cx:pt>
          <cx:pt idx="823">0.0026964523374028498</cx:pt>
          <cx:pt idx="824">0.0022307167980836051</cx:pt>
          <cx:pt idx="825">0.0020531934188655751</cx:pt>
          <cx:pt idx="826">-0.0022267478024516952</cx:pt>
          <cx:pt idx="827">-0.003766408188921975</cx:pt>
          <cx:pt idx="828">0.00093822248165246753</cx:pt>
          <cx:pt idx="829">-0.00073412447090832997</cx:pt>
          <cx:pt idx="830">-0.00059251548302706502</cx:pt>
          <cx:pt idx="831">-8.5477033202318494e-05</cx:pt>
          <cx:pt idx="832">-4.3775362123271751e-05</cx:pt>
          <cx:pt idx="833">0.000975461385515245</cx:pt>
          <cx:pt idx="834">0.00079305384715552504</cx:pt>
          <cx:pt idx="835">0.00034060344033378498</cx:pt>
          <cx:pt idx="836">-7.7296018781648247e-05</cx:pt>
          <cx:pt idx="837">-7.5475197983297256e-05</cx:pt>
          <cx:pt idx="838">-8.4408677450268255e-05</cx:pt>
          <cx:pt idx="839">-0.0002559234608394525</cx:pt>
          <cx:pt idx="840">-0.00098033308320234248</cx:pt>
          <cx:pt idx="841">-0.0022133379390792576</cx:pt>
          <cx:pt idx="842">-0.0028136426575076749</cx:pt>
          <cx:pt idx="843">-0.0016715539927337349</cx:pt>
          <cx:pt idx="844">-0.0045361669611017246</cx:pt>
          <cx:pt idx="845">-0.004184211586216775</cx:pt>
          <cx:pt idx="846">-0.00061043864773026248</cx:pt>
          <cx:pt idx="847">-0.003218915848570075</cx:pt>
          <cx:pt idx="848">-0.0051085666960909246</cx:pt>
          <cx:pt idx="849">-0.0026773290443137749</cx:pt>
          <cx:pt idx="850">0.00052552993306676746</cx:pt>
          <cx:pt idx="851">7.0814486633871251e-05</cx:pt>
          <cx:pt idx="852">-0.0026899092475185251</cx:pt>
          <cx:pt idx="853">-0.0040686843473061252</cx:pt>
          <cx:pt idx="854">-0.0049743927642175003</cx:pt>
          <cx:pt idx="855">-0.0031066910612805752</cx:pt>
          <cx:pt idx="856">0.00093131828116613496</cx:pt>
          <cx:pt idx="857">0.0034125179624435748</cx:pt>
          <cx:pt idx="858">0.0011296702742603776</cx:pt>
          <cx:pt idx="859">0.00136739367789451</cx:pt>
          <cx:pt idx="860">0.0029641451631251502</cx:pt>
          <cx:pt idx="861">0.0024672510738756375</cx:pt>
          <cx:pt idx="862">0.00019023216616719825</cx:pt>
          <cx:pt idx="863">-0.000358223101965315</cx:pt>
          <cx:pt idx="864">-0.00061288341228784996</cx:pt>
          <cx:pt idx="865">-0.00020027665025960101</cx:pt>
          <cx:pt idx="866">-0.00026219626367488251</cx:pt>
          <cx:pt idx="867">-0.00063428492539975502</cx:pt>
          <cx:pt idx="868">-0.0007063733859698025</cx:pt>
          <cx:pt idx="869">-0.0020602373834918523</cx:pt>
          <cx:pt idx="870">-0.00038029635250821253</cx:pt>
          <cx:pt idx="871">6.7034545837225756e-05</cx:pt>
          <cx:pt idx="872">-0.0016899518802938225</cx:pt>
          <cx:pt idx="873">-0.0033789323574207248</cx:pt>
          <cx:pt idx="874">-0.00082414757328961002</cx:pt>
          <cx:pt idx="875">-0.0015517752759088325</cx:pt>
          <cx:pt idx="876">-0.0013620638098901701</cx:pt>
          <cx:pt idx="877">-0.001097096166541805</cx:pt>
          <cx:pt idx="878">-0.0013839003129717674</cx:pt>
          <cx:pt idx="879">-0.0023959669063487949</cx:pt>
          <cx:pt idx="880">-0.010104732649631624</cx:pt>
          <cx:pt idx="881">-0.0081617264297447999</cx:pt>
          <cx:pt idx="882">-0.0049451022407318752</cx:pt>
          <cx:pt idx="883">-0.00011570291091958751</cx:pt>
          <cx:pt idx="884">-0.0010252707288946549</cx:pt>
          <cx:pt idx="885">-0.00071944038870586004</cx:pt>
          <cx:pt idx="886">-0.001496065574177915</cx:pt>
          <cx:pt idx="887">-0.0020582699874614526</cx:pt>
          <cx:pt idx="888">-0.0032269807723208249</cx:pt>
          <cx:pt idx="889">-0.00111479569456103</cx:pt>
          <cx:pt idx="890">0.00026499062278219002</cx:pt>
          <cx:pt idx="891">-0.0014292123841575051</cx:pt>
          <cx:pt idx="892">-0.00046247014997400249</cx:pt>
          <cx:pt idx="893">-0.00061240627788194002</cx:pt>
          <cx:pt idx="894">0.0023816670579619474</cx:pt>
          <cx:pt idx="895">0.0027388250585353752</cx:pt>
          <cx:pt idx="896">0.0058609479670134251</cx:pt>
          <cx:pt idx="897">0.0013352186043933624</cx:pt>
          <cx:pt idx="898">-0.0021061112683851651</cx:pt>
          <cx:pt idx="899">-0.0026100852281149499</cx:pt>
          <cx:pt idx="900">-0.00055630627761340005</cx:pt>
          <cx:pt idx="901">-0.0020971360649325102</cx:pt>
          <cx:pt idx="902">0.00035428497156757499</cx:pt>
          <cx:pt idx="903">0.0012345633963027774</cx:pt>
          <cx:pt idx="904">-0.00034196979242499999</cx:pt>
          <cx:pt idx="905">0.00096345552420398003</cx:pt>
          <cx:pt idx="906">-0.00028616350262566752</cx:pt>
          <cx:pt idx="907">0.00013921852460514926</cx:pt>
          <cx:pt idx="908">4.9962594225149e-05</cx:pt>
          <cx:pt idx="909">3.7286560590038503e-05</cx:pt>
          <cx:pt idx="910">4.6514997984922501e-05</cx:pt>
          <cx:pt idx="911">-7.5286380504558753e-05</cx:pt>
          <cx:pt idx="912">-0.00055303687965554754</cx:pt>
          <cx:pt idx="913">-0.001025593063953695</cx:pt>
          <cx:pt idx="914">-0.0021853853119717273</cx:pt>
          <cx:pt idx="915">-0.0019802374218397777</cx:pt>
          <cx:pt idx="916">-0.0037653014015971999</cx:pt>
          <cx:pt idx="917">-0.0043258908509573001</cx:pt>
          <cx:pt idx="918">-0.00091727395866210502</cx:pt>
          <cx:pt idx="919">-0.00038072084622788998</cx:pt>
          <cx:pt idx="920">-0.0020345760882370025</cx:pt>
          <cx:pt idx="921">-0.0018601571696178301</cx:pt>
          <cx:pt idx="922">0.0015473674595670025</cx:pt>
          <cx:pt idx="923">0.0026964523374028498</cx:pt>
          <cx:pt idx="924">0.0022307167980836051</cx:pt>
          <cx:pt idx="925">0.0020531934188655751</cx:pt>
          <cx:pt idx="926">-0.0022267478024516952</cx:pt>
          <cx:pt idx="927">-0.003766408188921975</cx:pt>
          <cx:pt idx="928">0.00093822248165246753</cx:pt>
          <cx:pt idx="929">-0.00073412447090832997</cx:pt>
          <cx:pt idx="930">-0.00059251548302706502</cx:pt>
          <cx:pt idx="931">-8.5477033202318494e-05</cx:pt>
          <cx:pt idx="932">-4.3775362123271751e-05</cx:pt>
          <cx:pt idx="933">0.000975461385515245</cx:pt>
          <cx:pt idx="934">0.00079305384715552504</cx:pt>
          <cx:pt idx="935">0.00034060344033378498</cx:pt>
          <cx:pt idx="936">-7.7296018781648247e-05</cx:pt>
          <cx:pt idx="937">-7.5475197983297256e-05</cx:pt>
          <cx:pt idx="938">-8.4408677450268255e-05</cx:pt>
          <cx:pt idx="939">-0.0002559234608394525</cx:pt>
          <cx:pt idx="940">-0.00098033308320234248</cx:pt>
          <cx:pt idx="941">-0.0022133379390792576</cx:pt>
          <cx:pt idx="942">-0.0028136426575076749</cx:pt>
          <cx:pt idx="943">-0.0016715539927337349</cx:pt>
          <cx:pt idx="944">-0.0045361669611017246</cx:pt>
          <cx:pt idx="945">-0.004184211586216775</cx:pt>
          <cx:pt idx="946">-0.00061043864773026248</cx:pt>
          <cx:pt idx="947">-0.003218915848570075</cx:pt>
          <cx:pt idx="948">-0.0051085666960909246</cx:pt>
          <cx:pt idx="949">-0.0026773290443137749</cx:pt>
          <cx:pt idx="950">0.00052552993306676746</cx:pt>
          <cx:pt idx="951">7.0814486633871251e-05</cx:pt>
          <cx:pt idx="952">-0.0026899092475185251</cx:pt>
          <cx:pt idx="953">-0.0040686843473061252</cx:pt>
          <cx:pt idx="954">-0.0049743927642175003</cx:pt>
          <cx:pt idx="955">-0.0031066910612805752</cx:pt>
          <cx:pt idx="956">0.00093131828116613496</cx:pt>
          <cx:pt idx="957">0.0034125179624435748</cx:pt>
          <cx:pt idx="958">0.0011296702742603776</cx:pt>
          <cx:pt idx="959">0.00136739367789451</cx:pt>
          <cx:pt idx="960">0.0029641451631251502</cx:pt>
          <cx:pt idx="961">0.0024672510738756375</cx:pt>
          <cx:pt idx="962">0.00019023216616719825</cx:pt>
          <cx:pt idx="963">-0.000358223101965315</cx:pt>
          <cx:pt idx="964">-0.00061288341228784996</cx:pt>
          <cx:pt idx="965">-0.00020027665025960101</cx:pt>
          <cx:pt idx="966">-0.00026219626367488251</cx:pt>
          <cx:pt idx="967">-0.00063428492539975502</cx:pt>
          <cx:pt idx="968">-0.0007063733859698025</cx:pt>
          <cx:pt idx="969">-0.0020602373834918523</cx:pt>
          <cx:pt idx="970">-0.00038029635250821253</cx:pt>
          <cx:pt idx="971">6.7034545837225756e-05</cx:pt>
          <cx:pt idx="972">-0.0016899518802938225</cx:pt>
          <cx:pt idx="973">-0.0033789323574207248</cx:pt>
          <cx:pt idx="974">-0.00082414757328961002</cx:pt>
          <cx:pt idx="975">-0.0015517752759088325</cx:pt>
          <cx:pt idx="976">-0.0013620638098901701</cx:pt>
          <cx:pt idx="977">-0.001097096166541805</cx:pt>
          <cx:pt idx="978">-0.0013839003129717674</cx:pt>
          <cx:pt idx="979">-0.0023959669063487949</cx:pt>
          <cx:pt idx="980">-0.010104732649631624</cx:pt>
          <cx:pt idx="981">-0.0081617264297447999</cx:pt>
          <cx:pt idx="982">-0.0049451022407318752</cx:pt>
          <cx:pt idx="983">-0.00011570291091958751</cx:pt>
          <cx:pt idx="984">-0.0010252707288946549</cx:pt>
          <cx:pt idx="985">-0.00071944038870586004</cx:pt>
          <cx:pt idx="986">-0.001496065574177915</cx:pt>
          <cx:pt idx="987">-0.0020582699874614526</cx:pt>
          <cx:pt idx="988">-0.0032269807723208249</cx:pt>
          <cx:pt idx="989">-0.00111479569456103</cx:pt>
          <cx:pt idx="990">0.00026499062278219002</cx:pt>
          <cx:pt idx="991">-0.0014292123841575051</cx:pt>
          <cx:pt idx="992">-0.00046247014997400249</cx:pt>
          <cx:pt idx="993">-0.00061240627788194002</cx:pt>
          <cx:pt idx="994">0.0023816670579619474</cx:pt>
          <cx:pt idx="995">0.0027388250585353752</cx:pt>
          <cx:pt idx="996">0.0058609479670134251</cx:pt>
          <cx:pt idx="997">0.0013352186043933624</cx:pt>
          <cx:pt idx="998">-0.0021061112683851651</cx:pt>
          <cx:pt idx="999">-0.0026100852281149499</cx:pt>
          <cx:pt idx="1000">-0.00055630627761340005</cx:pt>
          <cx:pt idx="1001">-0.0020971360649325102</cx:pt>
          <cx:pt idx="1002">0.00035428497156757499</cx:pt>
          <cx:pt idx="1003">0.0012345633963027774</cx:pt>
          <cx:pt idx="1004">-0.00034196979242499999</cx:pt>
          <cx:pt idx="1005">0.00096345552420398003</cx:pt>
          <cx:pt idx="1006">-0.00028616350262566752</cx:pt>
          <cx:pt idx="1007">0.00013921852460514926</cx:pt>
          <cx:pt idx="1008">4.9962594225149e-05</cx:pt>
          <cx:pt idx="1009">3.7286560590038503e-05</cx:pt>
          <cx:pt idx="1010">4.6514997984922501e-05</cx:pt>
          <cx:pt idx="1011">-7.5286380504558753e-05</cx:pt>
          <cx:pt idx="1012">-0.00055303687965554754</cx:pt>
          <cx:pt idx="1013">-0.001025593063953695</cx:pt>
          <cx:pt idx="1014">-0.0021853853119717273</cx:pt>
          <cx:pt idx="1015">-0.0019802374218397777</cx:pt>
          <cx:pt idx="1016">-0.0037653014015971999</cx:pt>
          <cx:pt idx="1017">-0.0043258908509573001</cx:pt>
          <cx:pt idx="1018">-0.00091727395866210502</cx:pt>
          <cx:pt idx="1019">-0.00038072084622788998</cx:pt>
          <cx:pt idx="1020">-0.0020345760882370025</cx:pt>
          <cx:pt idx="1021">-0.0018601571696178301</cx:pt>
          <cx:pt idx="1022">0.0015473674595670025</cx:pt>
          <cx:pt idx="1023">0.0026964523374028498</cx:pt>
          <cx:pt idx="1024">0.0022307167980836051</cx:pt>
          <cx:pt idx="1025">0.0020531934188655751</cx:pt>
          <cx:pt idx="1026">-0.0022267478024516952</cx:pt>
          <cx:pt idx="1027">-0.003766408188921975</cx:pt>
          <cx:pt idx="1028">0.00093822248165246753</cx:pt>
          <cx:pt idx="1029">-0.00073412447090832997</cx:pt>
          <cx:pt idx="1030">-0.00059251548302706502</cx:pt>
          <cx:pt idx="1031">-8.5477033202318494e-05</cx:pt>
          <cx:pt idx="1032">-4.3775362123271751e-05</cx:pt>
          <cx:pt idx="1033">0.000975461385515245</cx:pt>
          <cx:pt idx="1034">0.00079305384715552504</cx:pt>
          <cx:pt idx="1035">0.00034060344033378498</cx:pt>
          <cx:pt idx="1036">-7.7296018781648247e-05</cx:pt>
          <cx:pt idx="1037">-7.5475197983297256e-05</cx:pt>
          <cx:pt idx="1038">-8.4408677450268255e-05</cx:pt>
          <cx:pt idx="1039">-0.0002559234608394525</cx:pt>
          <cx:pt idx="1040">-0.00098033308320234248</cx:pt>
          <cx:pt idx="1041">-0.0022133379390792576</cx:pt>
          <cx:pt idx="1042">-0.0028136426575076749</cx:pt>
          <cx:pt idx="1043">-0.0016715539927337349</cx:pt>
          <cx:pt idx="1044">-0.0045361669611017246</cx:pt>
          <cx:pt idx="1045">-0.004184211586216775</cx:pt>
          <cx:pt idx="1046">-0.00061043864773026248</cx:pt>
          <cx:pt idx="1047">-0.003218915848570075</cx:pt>
          <cx:pt idx="1048">-0.0051085666960909246</cx:pt>
          <cx:pt idx="1049">-0.0026773290443137749</cx:pt>
          <cx:pt idx="1050">0.00052552993306676746</cx:pt>
          <cx:pt idx="1051">7.0814486633871251e-05</cx:pt>
          <cx:pt idx="1052">-0.0026899092475185251</cx:pt>
          <cx:pt idx="1053">-0.0040686843473061252</cx:pt>
          <cx:pt idx="1054">-0.0049743927642175003</cx:pt>
          <cx:pt idx="1055">-0.0031066910612805752</cx:pt>
          <cx:pt idx="1056">0.00093131828116613496</cx:pt>
          <cx:pt idx="1057">0.0034125179624435748</cx:pt>
          <cx:pt idx="1058">0.0011296702742603776</cx:pt>
          <cx:pt idx="1059">0.00136739367789451</cx:pt>
          <cx:pt idx="1060">0.0029641451631251502</cx:pt>
          <cx:pt idx="1061">0.0024672510738756375</cx:pt>
          <cx:pt idx="1062">0.00019023216616719825</cx:pt>
          <cx:pt idx="1063">-0.000358223101965315</cx:pt>
          <cx:pt idx="1064">-0.00061288341228784996</cx:pt>
          <cx:pt idx="1065">-0.00020027665025960101</cx:pt>
          <cx:pt idx="1066">-0.00026219626367488251</cx:pt>
          <cx:pt idx="1067">-0.00063428492539975502</cx:pt>
          <cx:pt idx="1068">-0.0007063733859698025</cx:pt>
          <cx:pt idx="1069">-0.0020602373834918523</cx:pt>
          <cx:pt idx="1070">-0.00038029635250821253</cx:pt>
          <cx:pt idx="1071">6.7034545837225756e-05</cx:pt>
          <cx:pt idx="1072">-0.0016899518802938225</cx:pt>
          <cx:pt idx="1073">-0.0033789323574207248</cx:pt>
          <cx:pt idx="1074">-0.00082414757328961002</cx:pt>
          <cx:pt idx="1075">-0.0015517752759088325</cx:pt>
          <cx:pt idx="1076">-0.0013620638098901701</cx:pt>
          <cx:pt idx="1077">-0.001097096166541805</cx:pt>
          <cx:pt idx="1078">-0.0013839003129717674</cx:pt>
          <cx:pt idx="1079">-0.0023959669063487949</cx:pt>
          <cx:pt idx="1080">-0.010104732649631624</cx:pt>
          <cx:pt idx="1081">-0.0081617264297447999</cx:pt>
          <cx:pt idx="1082">-0.0049451022407318752</cx:pt>
          <cx:pt idx="1083">-0.00011570291091958751</cx:pt>
        </cx:lvl>
      </cx:numDim>
    </cx:data>
    <cx:data id="28">
      <cx:numDim type="val">
        <cx:f>Sheet2!$AC$1:$AC$1084</cx:f>
        <cx:lvl ptCount="1084" formatCode="G/通用格式">
          <cx:pt idx="0">0.00018286583014842501</cx:pt>
          <cx:pt idx="1">0.00046725521384732101</cx:pt>
          <cx:pt idx="2">0.00036034541156190801</cx:pt>
          <cx:pt idx="3">0.00019520026816925799</cx:pt>
          <cx:pt idx="4">0.000168640995798532</cx:pt>
          <cx:pt idx="5">-0.00090626820595760005</cx:pt>
          <cx:pt idx="6">0.00084452671469675996</cx:pt>
          <cx:pt idx="7">-1.0288833364885399e-06</cx:pt>
          <cx:pt idx="8">-0.00027261318246464002</cx:pt>
          <cx:pt idx="9">0.00014158239948330799</cx:pt>
          <cx:pt idx="10">0.000180159253633869</cx:pt>
          <cx:pt idx="11">0.00074271519043982495</cx:pt>
          <cx:pt idx="12">-0.00034533748654613002</cx:pt>
          <cx:pt idx="13">0.00015611481932525299</cx:pt>
          <cx:pt idx="14">9.6001034286921194e-05</cx:pt>
          <cx:pt idx="15">0.00059917014620237204</cx:pt>
          <cx:pt idx="16">-0.000368520448019208</cx:pt>
          <cx:pt idx="17">-0.00071339561481562595</cx:pt>
          <cx:pt idx="18">0.000392591373833139</cx:pt>
          <cx:pt idx="19">-0.00016842773291143</cx:pt>
          <cx:pt idx="20">0.00056956318243721197</cx:pt>
          <cx:pt idx="21">0.00035123712101578302</cx:pt>
          <cx:pt idx="22">-0.00019069297624425499</cx:pt>
          <cx:pt idx="23">0.00043491678028727298</cx:pt>
          <cx:pt idx="24">-0.00037196569011288902</cx:pt>
          <cx:pt idx="25">-0.000223867297213059</cx:pt>
          <cx:pt idx="26">-0.00045845683978795802</cx:pt>
          <cx:pt idx="27">0.00090590906378054995</cx:pt>
          <cx:pt idx="28">0.00035556342326305398</cx:pt>
          <cx:pt idx="29">-0.000229316361387182</cx:pt>
          <cx:pt idx="30">-0.00082062250097305104</cx:pt>
          <cx:pt idx="31">-9.6984334176904497e-05</cx:pt>
          <cx:pt idx="32">-0.00019746150344607699</cx:pt>
          <cx:pt idx="33">0.000140735953153184</cx:pt>
          <cx:pt idx="34">-0.0016450769507207899</cx:pt>
          <cx:pt idx="35">-0.0021333261440515199</cx:pt>
          <cx:pt idx="36">-0.0024135547312487001</cx:pt>
          <cx:pt idx="37">-0.00187015889808466</cx:pt>
          <cx:pt idx="38">-0.00165402601785408</cx:pt>
          <cx:pt idx="39">-0.00105233061548807</cx:pt>
          <cx:pt idx="40">-0.0034139334629692299</cx:pt>
          <cx:pt idx="41">-0.0026565395999779799</cx:pt>
          <cx:pt idx="42">-0.00039378620987972599</cx:pt>
          <cx:pt idx="43">-0.00047715906332316101</cx:pt>
          <cx:pt idx="44">-0.000319202164617787</cx:pt>
          <cx:pt idx="45">-0.00062692042663230402</cx:pt>
          <cx:pt idx="46">-0.00054096045889092802</cx:pt>
          <cx:pt idx="47">-0.00024947252253643598</cx:pt>
          <cx:pt idx="48">0.000210737378912851</cx:pt>
          <cx:pt idx="49">-0.00085814752029669903</cx:pt>
          <cx:pt idx="50">-0.00178720102874914</cx:pt>
          <cx:pt idx="51">-0.00144347813870139</cx:pt>
          <cx:pt idx="52">-0.000172728269202612</cx:pt>
          <cx:pt idx="53">-0.00072787145073988503</cx:pt>
          <cx:pt idx="54">0.00083500895158350095</cx:pt>
          <cx:pt idx="55">-0.00083542151233556702</cx:pt>
          <cx:pt idx="56">-0.0013928769932903999</cx:pt>
          <cx:pt idx="57">0.00031763457074514701</cx:pt>
          <cx:pt idx="58">-0.00020843027116688301</cx:pt>
          <cx:pt idx="59">-0.00046635007820660702</cx:pt>
          <cx:pt idx="60">-0.000179701969329711</cx:pt>
          <cx:pt idx="61">-0.00074086021222172303</cx:pt>
          <cx:pt idx="62">-0.0010653359577657701</cx:pt>
          <cx:pt idx="63">-0.0048288433554904697</cx:pt>
          <cx:pt idx="64">-0.0038220511832832999</cx:pt>
          <cx:pt idx="65">-0.0041074753557454801</cx:pt>
          <cx:pt idx="66">-0.0114087337674191</cx:pt>
          <cx:pt idx="67">-0.014467358351684299</cx:pt>
          <cx:pt idx="68">-0.018236570200841101</cx:pt>
          <cx:pt idx="69">-0.018216963962921901</cx:pt>
          <cx:pt idx="70">-0.016330836703116199</cx:pt>
          <cx:pt idx="71">-0.010974521597336201</cx:pt>
          <cx:pt idx="72">-0.0101764917883462</cx:pt>
          <cx:pt idx="73">-0.0067732103174169304</cx:pt>
          <cx:pt idx="74">-0.0026206667231278599</cx:pt>
          <cx:pt idx="75">-0.0051607301866476397</cx:pt>
          <cx:pt idx="76">-0.0018837619338112001</cx:pt>
          <cx:pt idx="77">-0.00176789023499879</cx:pt>
          <cx:pt idx="78">-0.0025121504242770001</cx:pt>
          <cx:pt idx="79">-0.0012297229495327501</cx:pt>
          <cx:pt idx="80">-0.00039208115475130001</cx:pt>
          <cx:pt idx="81">-0.00062497107696914903</cx:pt>
          <cx:pt idx="82">0.00086902459984185396</cx:pt>
          <cx:pt idx="83">0.00023139521946384799</cx:pt>
          <cx:pt idx="84">-0.00035805524203262102</cx:pt>
          <cx:pt idx="85">0.00084621049964645899</cx:pt>
          <cx:pt idx="86">-0.00053964649882188697</cx:pt>
          <cx:pt idx="87">0.00097100124917969498</cx:pt>
          <cx:pt idx="88">-0.000242737612761616</cx:pt>
          <cx:pt idx="89">-0.00016551505976226499</cx:pt>
          <cx:pt idx="90">-0.0056029012511684398</cx:pt>
          <cx:pt idx="91">-0.0089398917597399204</cx:pt>
          <cx:pt idx="92">-0.011986625202403201</cx:pt>
          <cx:pt idx="93">-0.0185994010347902</cx:pt>
          <cx:pt idx="94">-0.0247172288849925</cx:pt>
          <cx:pt idx="95">-0.031423590095960102</cx:pt>
          <cx:pt idx="96">-0.044686452262502299</cx:pt>
          <cx:pt idx="97">-0.045493538482414303</cx:pt>
          <cx:pt idx="98">-0.027423605522111601</cx:pt>
          <cx:pt idx="99">-0.0178069471469917</cx:pt>
          <cx:pt idx="100">-0.012556540991992399</cx:pt>
          <cx:pt idx="101">-0.0099525335295347697</cx:pt>
          <cx:pt idx="102">-0.023158554775002099</cx:pt>
          <cx:pt idx="103">-0.0231300200761612</cx:pt>
          <cx:pt idx="104">-0.0156986078226257</cx:pt>
          <cx:pt idx="105">-0.0078293513254512701</cx:pt>
          <cx:pt idx="106">-0.0049259049676396698</cx:pt>
          <cx:pt idx="107">-0.00097488966833921399</cx:pt>
          <cx:pt idx="108">-0.00056315655699793301</cx:pt>
          <cx:pt idx="109">-0.000517142437718928</cx:pt>
          <cx:pt idx="110">-0.00030608527528191997</cx:pt>
          <cx:pt idx="111">-0.00036907460872515101</cx:pt>
          <cx:pt idx="112">0.00045963431458914098</cx:pt>
          <cx:pt idx="113">0.00056916470070048097</cx:pt>
          <cx:pt idx="114">0.000123100641777277</cx:pt>
          <cx:pt idx="115">0.00094546581767323504</cx:pt>
          <cx:pt idx="116">0.0023605948465042501</cx:pt>
          <cx:pt idx="117">-0.00078147457878868104</cx:pt>
          <cx:pt idx="118">-0.0059850710610007104</cx:pt>
          <cx:pt idx="119">-0.0102501804699279</cx:pt>
          <cx:pt idx="120">-0.023095504730541502</cx:pt>
          <cx:pt idx="121">-0.034575848874228501</cx:pt>
          <cx:pt idx="122">-0.0296892066694554</cx:pt>
          <cx:pt idx="123">-0.0076125678363230696</cx:pt>
          <cx:pt idx="124">-0.013392519458020001</cx:pt>
          <cx:pt idx="125">-0.011471032246483</cx:pt>
          <cx:pt idx="126">0.0067713993527717302</cx:pt>
          <cx:pt idx="127">0.00135525298420809</cx:pt>
          <cx:pt idx="128">0.00440106514918374</cx:pt>
          <cx:pt idx="129">0.0221758144855345</cx:pt>
          <cx:pt idx="130">0.0093272470918762101</cx:pt>
          <cx:pt idx="131">0.019759198795980398</cx:pt>
          <cx:pt idx="132">0.010625595101426299</cx:pt>
          <cx:pt idx="133">0.0059940031523105803</cx:pt>
          <cx:pt idx="134">0.0065473810871361201</cx:pt>
          <cx:pt idx="135">0.015086990602707601</cx:pt>
          <cx:pt idx="136">0.0087685618594353296</cx:pt>
          <cx:pt idx="137">0.0017976826667035701</cx:pt>
          <cx:pt idx="138">-2.9039255395362098e-06</cx:pt>
          <cx:pt idx="139">-0.00046791452655329499</cx:pt>
          <cx:pt idx="140">7.6694005149324605e-05</cx:pt>
          <cx:pt idx="141">0.00082219355546317104</cx:pt>
          <cx:pt idx="142">-0.00059328318354364405</cx:pt>
          <cx:pt idx="143">-0.00127763194525138</cx:pt>
          <cx:pt idx="144">0.0030862908304636299</cx:pt>
          <cx:pt idx="145">0.013752176729051199</cx:pt>
          <cx:pt idx="146">0.0018432377342907</cx:pt>
          <cx:pt idx="147">-0.025677339285947499</cx:pt>
          <cx:pt idx="148">-0.0255060539981493</cx:pt>
          <cx:pt idx="149">-0.0064214031206837503</cx:pt>
          <cx:pt idx="150">-0.0202124126882578</cx:pt>
          <cx:pt idx="151">0.049108999884171799</cx:pt>
          <cx:pt idx="152">0.073987699456724801</cx:pt>
          <cx:pt idx="153">0.057614340406514697</cx:pt>
          <cx:pt idx="154">0.033127452869868602</cx:pt>
          <cx:pt idx="155">-0.00928660841980853</cx:pt>
          <cx:pt idx="156">-0.0310970036960946</cx:pt>
          <cx:pt idx="157">0.013078480702860501</cx:pt>
          <cx:pt idx="158">0.022144934965301798</cx:pt>
          <cx:pt idx="159">0.0245100159113479</cx:pt>
          <cx:pt idx="160">0.034186506460493898</cx:pt>
          <cx:pt idx="161">0.018337281043104298</cx:pt>
          <cx:pt idx="162">0.0075529742285871003</cx:pt>
          <cx:pt idx="163">0.012672829316307</cx:pt>
          <cx:pt idx="164">0.0109980078383837</cx:pt>
          <cx:pt idx="165">0.0055730860316621101</cx:pt>
          <cx:pt idx="166">0.00030659638208189798</cx:pt>
          <cx:pt idx="167">-8.3115478004375807e-05</cx:pt>
          <cx:pt idx="168">0.00040984273642055003</cx:pt>
          <cx:pt idx="169">-0.00067056095688371598</cx:pt>
          <cx:pt idx="170">0.00189906362894837</cx:pt>
          <cx:pt idx="171">3.0746051882883698e-05</cx:pt>
          <cx:pt idx="172">0.0010241957036395801</cx:pt>
          <cx:pt idx="173">0.00026735640245008699</cx:pt>
          <cx:pt idx="174">0.00039692736927860503</cx:pt>
          <cx:pt idx="175">-0.0150714768906205</cx:pt>
          <cx:pt idx="176">0.011124442947838001</cx:pt>
          <cx:pt idx="177">0.041027683185960097</cx:pt>
          <cx:pt idx="178">0.017599359468892101</cx:pt>
          <cx:pt idx="179">0.062878239396234603</cx:pt>
          <cx:pt idx="180">0.083290818172270006</cx:pt>
          <cx:pt idx="181">0.121795896097981</cx:pt>
          <cx:pt idx="182">0.0559221457107986</cx:pt>
          <cx:pt idx="183">0.060127950623050701</cx:pt>
          <cx:pt idx="184">0.087627019265109504</cx:pt>
          <cx:pt idx="185">0.078433244153999798</cx:pt>
          <cx:pt idx="186">0.0108241374811473</cx:pt>
          <cx:pt idx="187">0.0079572932418147304</cx:pt>
          <cx:pt idx="188">0.0073886539320668996</cx:pt>
          <cx:pt idx="189">0.0053352498048205898</cx:pt>
          <cx:pt idx="190">-0.0110239061872726</cx:pt>
          <cx:pt idx="191">0.0034418189748287899</cx:pt>
          <cx:pt idx="192">0.010280478335327499</cx:pt>
          <cx:pt idx="193">0.00647469705851086</cx:pt>
          <cx:pt idx="194">0.0031654843892301001</cx:pt>
          <cx:pt idx="195">0.00010214302266387</cx:pt>
          <cx:pt idx="196">-9.2896800112120804e-05</cx:pt>
          <cx:pt idx="197">-0.00072098239471187896</cx:pt>
          <cx:pt idx="198">0.0075484556224376196</cx:pt>
          <cx:pt idx="199">0.00084461666916220749</cx:pt>
          <cx:pt idx="200">-0.00171421638382627</cx:pt>
          <cx:pt idx="201">-0.0044132526740928747</cx:pt>
          <cx:pt idx="202">0.0029224300139411002</cx:pt>
          <cx:pt idx="203">-0.0074093965284684499</cx:pt>
          <cx:pt idx="204">-0.00246483296547227</cx:pt>
          <cx:pt idx="205">0.0080986548051117501</cx:pt>
          <cx:pt idx="206">0.0035767651804835751</cx:pt>
          <cx:pt idx="207">0.005133508689354525</cx:pt>
          <cx:pt idx="208">0.01619299201549625</cx:pt>
          <cx:pt idx="209">0.00738439012057065</cx:pt>
          <cx:pt idx="210">-0.0044546954403569504</cx:pt>
          <cx:pt idx="211">0.0037870827201404748</cx:pt>
          <cx:pt idx="212">0.019464428827239675</cx:pt>
          <cx:pt idx="213">0.016673916390935024</cx:pt>
          <cx:pt idx="214">0.0042478915160903746</cx:pt>
          <cx:pt idx="215">-0.00063460618779645755</cx:pt>
          <cx:pt idx="216">-0.00069174051965245002</cx:pt>
          <cx:pt idx="217">-0.0024683198210426675</cx:pt>
          <cx:pt idx="218">-0.0112441119311455</cx:pt>
          <cx:pt idx="219">-0.0044630979671070247</cx:pt>
          <cx:pt idx="220">-0.0034463793537719998</cx:pt>
          <cx:pt idx="221">-0.00220178702420731</cx:pt>
          <cx:pt idx="222">0.00047313003799538249</cx:pt>
          <cx:pt idx="223">0.00024928079330522376</cx:pt>
          <cx:pt idx="224">-0.00011102688443601649</cx:pt>
          <cx:pt idx="225">-5.1235676757256998e-05</cx:pt>
          <cx:pt idx="226">0.0014403318285833174</cx:pt>
          <cx:pt idx="227">0.0016800913551387976</cx:pt>
          <cx:pt idx="228">-0.00078757637696828505</cx:pt>
          <cx:pt idx="229">0.00070672896755427498</cx:pt>
          <cx:pt idx="230">0.0081831052465692247</cx:pt>
          <cx:pt idx="231">-0.0025021672279280749</cx:pt>
          <cx:pt idx="232">0.01133218188987805</cx:pt>
          <cx:pt idx="233">0.0121276901279781</cx:pt>
          <cx:pt idx="234">-0.0013814259847277201</cx:pt>
          <cx:pt idx="235">-0.0013818877556006301</cx:pt>
          <cx:pt idx="236">-0.0041758100476780502</cx:pt>
          <cx:pt idx="237">0.00050853486048351999</cx:pt>
          <cx:pt idx="238">-0.0058946114509868504</cx:pt>
          <cx:pt idx="239">0.010758494909220324</cx:pt>
          <cx:pt idx="240">0.0082808936789990246</cx:pt>
          <cx:pt idx="241">-0.0070493322078556252</cx:pt>
          <cx:pt idx="242">0.0011741234184253124</cx:pt>
          <cx:pt idx="243">0.00085697758877760499</cx:pt>
          <cx:pt idx="244">-0.0039466941448898498</cx:pt>
          <cx:pt idx="245">0.00066468711642203755</cx:pt>
          <cx:pt idx="246">-0.011054602960478275</cx:pt>
          <cx:pt idx="247">-0.013712313676548625</cx:pt>
          <cx:pt idx="248">-0.0042896094368390751</cx:pt>
          <cx:pt idx="249">0.00051937304156534248</cx:pt>
          <cx:pt idx="250">0.0014009822354601625</cx:pt>
          <cx:pt idx="251">0.00012494753507996976</cx:pt>
          <cx:pt idx="252">9.2701459669738246e-05</cx:pt>
          <cx:pt idx="253">0.00015476229086307976</cx:pt>
          <cx:pt idx="254">0.00043145836838218252</cx:pt>
          <cx:pt idx="255">0.0020145691189405249</cx:pt>
          <cx:pt idx="256">0.003824090327819875</cx:pt>
          <cx:pt idx="257">0.00048028051299135748</cx:pt>
          <cx:pt idx="258">0.011361435667289276</cx:pt>
          <cx:pt idx="259">0.00097427024329620996</cx:pt>
          <cx:pt idx="260">0.001498645895636975</cx:pt>
          <cx:pt idx="261">0.0079239451829068493</cx:pt>
          <cx:pt idx="262">-0.0064653983070126746</cx:pt>
          <cx:pt idx="263">-0.0093086085772656497</cx:pt>
          <cx:pt idx="264">-0.0134754469974874</cx:pt>
          <cx:pt idx="265">-0.0069494558612528002</cx:pt>
          <cx:pt idx="266">-0.0092770037894226252</cx:pt>
          <cx:pt idx="267">0.0033467915325526001</cx:pt>
          <cx:pt idx="268">0.0041560839105583003</cx:pt>
          <cx:pt idx="269">0.0044683729319571746</cx:pt>
          <cx:pt idx="270">-0.0098022112805142992</cx:pt>
          <cx:pt idx="271">-0.00088701848964365998</cx:pt>
          <cx:pt idx="272">0.0091670914226717748</cx:pt>
          <cx:pt idx="273">0.0024232963020281899</cx:pt>
          <cx:pt idx="274">-0.0022510162468711852</cx:pt>
          <cx:pt idx="275">-0.0097004290035497751</cx:pt>
          <cx:pt idx="276">-0.0064323877175382002</cx:pt>
          <cx:pt idx="277">-0.00038013673655373499</cx:pt>
          <cx:pt idx="278">0.001038755119662645</cx:pt>
          <cx:pt idx="279">0.00017832367726659524</cx:pt>
          <cx:pt idx="280">0.00032398662609402001</cx:pt>
          <cx:pt idx="281">9.1890017836437747e-05</cx:pt>
          <cx:pt idx="282">0.00049284056611124754</cx:pt>
          <cx:pt idx="283">0.0017272227849709999</cx:pt>
          <cx:pt idx="284">0.0037906586945733751</cx:pt>
          <cx:pt idx="285">0.0047539961002593251</cx:pt>
          <cx:pt idx="286">0.0030536661780988998</cx:pt>
          <cx:pt idx="287">-0.0037025752920013251</cx:pt>
          <cx:pt idx="288">0.0011038004657105099</cx:pt>
          <cx:pt idx="289">0.0070590667892607749</cx:pt>
          <cx:pt idx="290">-0.01318575013359995</cx:pt>
          <cx:pt idx="291">-0.018657298720225125</cx:pt>
          <cx:pt idx="292">-0.011478615923877075</cx:pt>
          <cx:pt idx="293">-0.015490480604677875</cx:pt>
          <cx:pt idx="294">-0.009208455093255</cx:pt>
          <cx:pt idx="295">-0.011095878545366375</cx:pt>
          <cx:pt idx="296">-0.0031948837396766749</cx:pt>
          <cx:pt idx="297">-0.013086952957888125</cx:pt>
          <cx:pt idx="298">-0.0045540486968298002</cx:pt>
          <cx:pt idx="299">-0.0021131286248984001</cx:pt>
          <cx:pt idx="300">0.0578149722305547</cx:pt>
          <cx:pt idx="301">0.0025898718532224498</cx:pt>
          <cx:pt idx="302">0.034798209448230401</cx:pt>
          <cx:pt idx="303">0.021079243115717201</cx:pt>
          <cx:pt idx="304">-0.0099538826033187602</cx:pt>
          <cx:pt idx="305">0.0038668253732349</cx:pt>
          <cx:pt idx="306">0.00099058561551864906</cx:pt>
          <cx:pt idx="307">0.00135909739570007</cx:pt>
          <cx:pt idx="308">-2.0746292528059699e-05</cx:pt>
          <cx:pt idx="309">8.9037946606017606e-05</cx:pt>
          <cx:pt idx="310">0.0042374686070168</cx:pt>
          <cx:pt idx="311">-0.0038175646492812801</cx:pt>
          <cx:pt idx="312">0.020585009789486301</cx:pt>
          <cx:pt idx="313">0.0285145235401532</cx:pt>
          <cx:pt idx="314">0.042691032184188599</cx:pt>
          <cx:pt idx="315">0.041205049806765003</cx:pt>
          <cx:pt idx="316">0.052360197675750501</cx:pt>
          <cx:pt idx="317">0.040863983511095402</cx:pt>
          <cx:pt idx="318">-0.015376464423302601</cx:pt>
          <cx:pt idx="319">-0.031671203950836703</cx:pt>
          <cx:pt idx="320">0.0078210967102813299</cx:pt>
          <cx:pt idx="321">-0.0062365531525124304</cx:pt>
          <cx:pt idx="322">0.043475779378286401</cx:pt>
          <cx:pt idx="323">0.033266034633208298</cx:pt>
          <cx:pt idx="324">0.0088034255315842802</cx:pt>
          <cx:pt idx="325">-0.0034614698355971501</cx:pt>
          <cx:pt idx="326">-0.0081164527011376806</cx:pt>
          <cx:pt idx="327">-0.016976997291800602</cx:pt>
          <cx:pt idx="328">0.0306892173724213</cx:pt>
          <cx:pt idx="329">0.022637179084872901</cx:pt>
          <cx:pt idx="330">0.057779193945053701</cx:pt>
          <cx:pt idx="331">0.037571437088401202</cx:pt>
          <cx:pt idx="332">0.0070949726815523698</cx:pt>
          <cx:pt idx="333">0.0029132878479743601</cx:pt>
          <cx:pt idx="334">0.0047327544123586503</cx:pt>
          <cx:pt idx="335">0.000212087044029921</cx:pt>
          <cx:pt idx="336">0.000164161433690423</cx:pt>
          <cx:pt idx="337">-2.45905901232457e-05</cx:pt>
          <cx:pt idx="338">0.00369732435222797</cx:pt>
          <cx:pt idx="339">-0.0057787964715574503</cx:pt>
          <cx:pt idx="340">0.0541038176097191</cx:pt>
          <cx:pt idx="341">0.060087637151171699</cx:pt>
          <cx:pt idx="342">0.0424216033405986</cx:pt>
          <cx:pt idx="343">0.056584747321812602</cx:pt>
          <cx:pt idx="344">0.0235850094540224</cx:pt>
          <cx:pt idx="345">-0.0137643677043328</cx:pt>
          <cx:pt idx="346">-0.040672158078297299</cx:pt>
          <cx:pt idx="347">-0.0035926643327886401</cx:pt>
          <cx:pt idx="348">-0.010194049511044001</cx:pt>
          <cx:pt idx="349">0.061075642301849198</cx:pt>
          <cx:pt idx="350">0.0747969280776382</cx:pt>
          <cx:pt idx="351">0.048381788087852803</cx:pt>
          <cx:pt idx="352">-0.0248535137540274</cx:pt>
          <cx:pt idx="353">-0.0011809637551907001</cx:pt>
          <cx:pt idx="354">0.068989365678230496</cx:pt>
          <cx:pt idx="355">0.037106101894765597</cx:pt>
          <cx:pt idx="356">0.076238620446861305</cx:pt>
          <cx:pt idx="357">0.088623644187395406</cx:pt>
          <cx:pt idx="358">0.066132129645353505</cx:pt>
          <cx:pt idx="359">0.049973338244130798</cx:pt>
          <cx:pt idx="360">-0.0071119704064513097</cx:pt>
          <cx:pt idx="361">0.0043162794779382204</cx:pt>
          <cx:pt idx="362">0.0065002633342006099</cx:pt>
          <cx:pt idx="363">0.00026743820853753403</cx:pt>
          <cx:pt idx="364">-0.00057844126843047301</cx:pt>
          <cx:pt idx="365">-0.000219374779002266</cx:pt>
          <cx:pt idx="366">0.00090101205822856701</cx:pt>
          <cx:pt idx="367">-0.0048039405405676501</cx:pt>
          <cx:pt idx="368">0.047548383555276297</cx:pt>
          <cx:pt idx="369">0.044683199955772301</cx:pt>
          <cx:pt idx="370">0.0093906236916175608</cx:pt>
          <cx:pt idx="371">0.052229515657115103</cx:pt>
          <cx:pt idx="372">0.030909208221603601</cx:pt>
          <cx:pt idx="373">0.0247298429868925</cx:pt>
          <cx:pt idx="374">0.0036851033827685902</cx:pt>
          <cx:pt idx="375">0.00039620971680300602</cx:pt>
          <cx:pt idx="376">0.013333770632440701</cx:pt>
          <cx:pt idx="377">0.070051521861892896</cx:pt>
          <cx:pt idx="378">0.064236079677155597</cx:pt>
          <cx:pt idx="379">-0.0022037885215871302</cx:pt>
          <cx:pt idx="380">-0.0158740884620183</cx:pt>
          <cx:pt idx="381">0.0047570280948407801</cx:pt>
          <cx:pt idx="382">0.011820895347379</cx:pt>
          <cx:pt idx="383">0.024988438267810699</cx:pt>
          <cx:pt idx="384">0.102292103010848</cx:pt>
          <cx:pt idx="385">0.076481055944644397</cx:pt>
          <cx:pt idx="386">0.034823075673111201</cx:pt>
          <cx:pt idx="387">-0.00388712686676721</cx:pt>
          <cx:pt idx="388">-0.025470484394630798</cx:pt>
          <cx:pt idx="389">-0.0124546895987703</cx:pt>
          <cx:pt idx="390">-0.0092680355833629005</cx:pt>
          <cx:pt idx="391">-0.000507074182858759</cx:pt>
          <cx:pt idx="392">-0.00032662504436094399</cx:pt>
          <cx:pt idx="393">0.0011402615417737301</cx:pt>
          <cx:pt idx="394">0.00034953000549951699</cx:pt>
          <cx:pt idx="395">0.0072615706911820501</cx:pt>
          <cx:pt idx="396">0.022685918483729001</cx:pt>
          <cx:pt idx="397">0.00331312178330392</cx:pt>
          <cx:pt idx="398">0.0089771763904422097</cx:pt>
          <cx:pt idx="399">0.025899132888132202</cx:pt>
          <cx:pt idx="400">0.029956505227404</cx:pt>
          <cx:pt idx="401">0.085147639643802495</cx:pt>
          <cx:pt idx="402">0.068814912704510595</cx:pt>
          <cx:pt idx="403">0.0087643655103061893</cx:pt>
          <cx:pt idx="404">0.00182283691367629</cx:pt>
          <cx:pt idx="405">0.041672306841243303</cx:pt>
          <cx:pt idx="406">-1.9575328971843701e-05</cx:pt>
          <cx:pt idx="407">-0.0025219499000281201</cx:pt>
          <cx:pt idx="408">-0.0095008587496151799</cx:pt>
          <cx:pt idx="409">0.0049139269110576901</cx:pt>
          <cx:pt idx="410">0.0076331712077144197</cx:pt>
          <cx:pt idx="411">0.0155290936239242</cx:pt>
          <cx:pt idx="412">0.056424245050637999</cx:pt>
          <cx:pt idx="413">0.035444705627109399</cx:pt>
          <cx:pt idx="414">0.0084445171907998901</cx:pt>
          <cx:pt idx="415">-0.026302149768348802</cx:pt>
          <cx:pt idx="416">-0.046279309604947798</cx:pt>
          <cx:pt idx="417">-0.017299373431402101</cx:pt>
          <cx:pt idx="418">-0.0084392662218778607</cx:pt>
          <cx:pt idx="419">-0.00044334185395724903</cx:pt>
          <cx:pt idx="420">0.00025362889215954599</cx:pt>
          <cx:pt idx="421">0.0010963510363462201</cx:pt>
          <cx:pt idx="422">0.00062427891245906103</cx:pt>
          <cx:pt idx="423">0.0050894805503278401</cx:pt>
          <cx:pt idx="424">0.0026452082857360499</cx:pt>
          <cx:pt idx="425">-0.0092084444912837893</cx:pt>
          <cx:pt idx="426">-0.00790190854397862</cx:pt>
          <cx:pt idx="427">0.017449176376697101</cx:pt>
          <cx:pt idx="428">0.025798028727413901</cx:pt>
          <cx:pt idx="429">0.062958622498285793</cx:pt>
          <cx:pt idx="430">0.082041149050577106</cx:pt>
          <cx:pt idx="431">0.078510210842625106</cx:pt>
          <cx:pt idx="432">0.0439802318890746</cx:pt>
          <cx:pt idx="433">0.0363412263806452</cx:pt>
          <cx:pt idx="434">0.020296006146593399</cx:pt>
          <cx:pt idx="435">0.014040905108938099</cx:pt>
          <cx:pt idx="436">0.0501873596081416</cx:pt>
          <cx:pt idx="437">0.0612156696165745</cx:pt>
          <cx:pt idx="438">-0.039742818109736198</cx:pt>
          <cx:pt idx="439">-0.035685078341876703</cx:pt>
          <cx:pt idx="440">-0.015261343709863</cx:pt>
          <cx:pt idx="441">0.022637417483757201</cx:pt>
          <cx:pt idx="442">0.0294905842321612</cx:pt>
          <cx:pt idx="443">-0.022809618395932599</cx:pt>
          <cx:pt idx="444">-0.027068147785105301</cx:pt>
          <cx:pt idx="445">-0.019035333046413101</cx:pt>
          <cx:pt idx="446">-0.0051148249330726699</cx:pt>
          <cx:pt idx="447">-0.0022049948210656201</cx:pt>
          <cx:pt idx="448">-3.9206303808196798e-05</cx:pt>
          <cx:pt idx="449">-0.00038148758070201102</cx:pt>
          <cx:pt idx="450">0.0017316221742566999</cx:pt>
          <cx:pt idx="451">-0.0018011206309659501</cx:pt>
          <cx:pt idx="452">-0.019762393445644299</cx:pt>
          <cx:pt idx="453">-0.045862359867492798</cx:pt>
          <cx:pt idx="454">-0.0319950663022424</cx:pt>
          <cx:pt idx="455">-0.0142447449813062</cx:pt>
          <cx:pt idx="456">0.0031512352377500701</cx:pt>
          <cx:pt idx="457">0.0086710661518748806</cx:pt>
          <cx:pt idx="458">0.0331481050952218</cx:pt>
          <cx:pt idx="459">0.051099085957206303</cx:pt>
          <cx:pt idx="460">0.107366520656011</cx:pt>
          <cx:pt idx="461">0.094409850645096299</cx:pt>
          <cx:pt idx="462">0.044261610541830303</cx:pt>
          <cx:pt idx="463">0.041977808393762701</cx:pt>
          <cx:pt idx="464">0.048557310396907402</cx:pt>
          <cx:pt idx="465">-0.0107378062527627</cx:pt>
          <cx:pt idx="466">-0.061428169104845803</cx:pt>
          <cx:pt idx="467">-0.084462175370496301</cx:pt>
          <cx:pt idx="468">-0.059436044029171901</cx:pt>
          <cx:pt idx="469">-0.044140119395426503</cx:pt>
          <cx:pt idx="470">0.012570730063828301</cx:pt>
          <cx:pt idx="471">-0.0233380390139366</cx:pt>
          <cx:pt idx="472">-0.0133988258038087</cx:pt>
          <cx:pt idx="473">-0.035140999412991099</cx:pt>
          <cx:pt idx="474">-0.0203381209425352</cx:pt>
          <cx:pt idx="475">-0.0041925518180252596</cx:pt>
          <cx:pt idx="476">-0.00050981928678360999</cx:pt>
          <cx:pt idx="477">-3.1778318679831499e-05</cx:pt>
          <cx:pt idx="478">-0.00032376281072800698</cx:pt>
          <cx:pt idx="479">-0.0076915062453861097</cx:pt>
          <cx:pt idx="480">-0.050799490602927398</cx:pt>
          <cx:pt idx="481">-0.071579169323058495</cx:pt>
          <cx:pt idx="482">-0.061076077086443699</cx:pt>
          <cx:pt idx="483">-0.047064416698312801</cx:pt>
          <cx:pt idx="484">-0.051591566724411099</cx:pt>
          <cx:pt idx="485">-0.062514668333422299</cx:pt>
          <cx:pt idx="486">-0.034853942555555899</cx:pt>
          <cx:pt idx="487">0.013379017083436501</cx:pt>
          <cx:pt idx="488">0.049934322198626403</cx:pt>
          <cx:pt idx="489">0.068377544218633998</cx:pt>
          <cx:pt idx="490">0.028011019806485599</cx:pt>
          <cx:pt idx="491">0.042381918293653398</cx:pt>
          <cx:pt idx="492">-0.0131168414811374</cx:pt>
          <cx:pt idx="493">-0.038045403744599797</cx:pt>
          <cx:pt idx="494">-0.0015183943311872701</cx:pt>
          <cx:pt idx="495">-0.0630440550907784</cx:pt>
          <cx:pt idx="496">-0.046556758640036701</cx:pt>
          <cx:pt idx="497">-0.023874788938613799</cx:pt>
          <cx:pt idx="498">-0.014363659305437799</cx:pt>
          <cx:pt idx="499">-0.036944356584131199</cx:pt>
          <cx:pt idx="500">-0.023121294676890902</cx:pt>
          <cx:pt idx="501">-0.024283095029361702</cx:pt>
          <cx:pt idx="502">-0.0050107826681993701</cx:pt>
          <cx:pt idx="503">-0.00180448427361093</cx:pt>
          <cx:pt idx="504">0.00048498907510905397</cx:pt>
          <cx:pt idx="505">-2.38640924610593e-05</cx:pt>
          <cx:pt idx="506">0.0018576502520305199</cx:pt>
          <cx:pt idx="507">-0.015965316188650099</cx:pt>
          <cx:pt idx="508">-0.0529422534967103</cx:pt>
          <cx:pt idx="509">-0.065661262403590007</cx:pt>
          <cx:pt idx="510">-0.075114090956738405</cx:pt>
          <cx:pt idx="511">-0.091900281881943297</cx:pt>
          <cx:pt idx="512">-0.109085587979633</cx:pt>
          <cx:pt idx="513">-0.117948969173027</cx:pt>
          <cx:pt idx="514">-0.059082375562969698</cx:pt>
          <cx:pt idx="515">-0.032478824102070897</cx:pt>
          <cx:pt idx="516">-0.057869123109442498</cx:pt>
          <cx:pt idx="517">0.0461561046535209</cx:pt>
          <cx:pt idx="518">-0.0086941583882290396</cx:pt>
          <cx:pt idx="519">-0.030138540284780298</cx:pt>
          <cx:pt idx="520">-0.0658384335728944</cx:pt>
          <cx:pt idx="521">-0.0175341983254085</cx:pt>
          <cx:pt idx="522">-0.018177575782611199</cx:pt>
          <cx:pt idx="523">-0.033710253590961803</cx:pt>
          <cx:pt idx="524">-0.042113260992870299</cx:pt>
          <cx:pt idx="525">-0.028419612066529602</cx:pt>
          <cx:pt idx="526">-0.020512560938949001</cx:pt>
          <cx:pt idx="527">-0.038412308989899203</cx:pt>
          <cx:pt idx="528">-0.020824804422682801</cx:pt>
          <cx:pt idx="529">-0.0089067725934568204</cx:pt>
          <cx:pt idx="530">0.00220855502226425</cx:pt>
          <cx:pt idx="531">0.00035093380952081702</cx:pt>
          <cx:pt idx="532">0.00025837231720338198</cx:pt>
          <cx:pt idx="533">-0.0010074732302594301</cx:pt>
          <cx:pt idx="534">0.00076256030447546396</cx:pt>
          <cx:pt idx="535">-0.013700198985833601</cx:pt>
          <cx:pt idx="536">-0.037619455366758398</cx:pt>
          <cx:pt idx="537">-0.050193619603045699</cx:pt>
          <cx:pt idx="538">-0.067157378867573905</cx:pt>
          <cx:pt idx="539">-0.091355134199926094</cx:pt>
          <cx:pt idx="540">-0.11712653597851599</cx:pt>
          <cx:pt idx="541">-0.113948590233274</cx:pt>
          <cx:pt idx="542">-0.072374955744196404</cx:pt>
          <cx:pt idx="543">-0.12483859350090901</cx:pt>
          <cx:pt idx="544">-0.13387025745696701</cx:pt>
          <cx:pt idx="545">-0.074106268383962795</cx:pt>
          <cx:pt idx="546">-0.063294313633219398</cx:pt>
          <cx:pt idx="547">-0.0642943908457691</cx:pt>
          <cx:pt idx="548">-0.059141042912241697</cx:pt>
          <cx:pt idx="549">-0.0107012075025863</cx:pt>
          <cx:pt idx="550">-0.029062636978036301</cx:pt>
          <cx:pt idx="551">-0.00517242971522551</cx:pt>
          <cx:pt idx="552">-0.053680630158635799</cx:pt>
          <cx:pt idx="553">-0.034619786508897202</cx:pt>
          <cx:pt idx="554">-0.012028550426504201</cx:pt>
          <cx:pt idx="555">-0.018789404742614702</cx:pt>
          <cx:pt idx="556">-0.019693402505820301</cx:pt>
          <cx:pt idx="557">-0.0076794562986057498</cx:pt>
          <cx:pt idx="558">-0.00320853645431697</cx:pt>
          <cx:pt idx="559">-7.2624243542879306e-05</cx:pt>
          <cx:pt idx="560">-0.00046608418410489302</cx:pt>
          <cx:pt idx="561">0.000465744569931902</cx:pt>
          <cx:pt idx="562">-0.00033979676145038903</cx:pt>
          <cx:pt idx="563">-0.0073104013751115601</cx:pt>
          <cx:pt idx="564">-0.012315357640531601</cx:pt>
          <cx:pt idx="565">-0.022964401976439199</cx:pt>
          <cx:pt idx="566">-0.036698781869465097</cx:pt>
          <cx:pt idx="567">-0.066867427683140704</cx:pt>
          <cx:pt idx="568">-0.056465417005000101</cx:pt>
          <cx:pt idx="569">-0.0782004867169621</cx:pt>
          <cx:pt idx="570">-0.11712575282368</cx:pt>
          <cx:pt idx="571">-0.113764267978242</cx:pt>
          <cx:pt idx="572">-0.117118453382104</cx:pt>
          <cx:pt idx="573">-0.050181079823745103</cx:pt>
          <cx:pt idx="574">-0.057254809175246203</cx:pt>
          <cx:pt idx="575">-0.0487732242879352</cx:pt>
          <cx:pt idx="576">-0.055539120604231301</cx:pt>
          <cx:pt idx="577">-0.0202174937179866</cx:pt>
          <cx:pt idx="578">9.0640430972588996e-05</cx:pt>
          <cx:pt idx="579">0.040989063309579202</cx:pt>
          <cx:pt idx="580">0.0096677460219010709</cx:pt>
          <cx:pt idx="581">0.016633477705799</cx:pt>
          <cx:pt idx="582">0.038891044877481601</cx:pt>
          <cx:pt idx="583">0.0013489790675954799</cx:pt>
          <cx:pt idx="584">-0.0157661486669507</cx:pt>
          <cx:pt idx="585">-0.0099342796035215303</cx:pt>
          <cx:pt idx="586">-0.0034062576403904002</cx:pt>
          <cx:pt idx="587">-0.00014353509373192801</cx:pt>
          <cx:pt idx="588">-0.000136136242668007</cx:pt>
          <cx:pt idx="589">3.8017141873691999e-05</cx:pt>
          <cx:pt idx="590">0.00045745197505343398</cx:pt>
          <cx:pt idx="591">-0.0024122920088215801</cx:pt>
          <cx:pt idx="592">0.0044679812310392001</cx:pt>
          <cx:pt idx="593">0.025754551879173599</cx:pt>
          <cx:pt idx="594">0.0185449392530211</cx:pt>
          <cx:pt idx="595">0.0216289011580513</cx:pt>
          <cx:pt idx="596">0.017816422284714799</cx:pt>
          <cx:pt idx="597">-0.0096545191222300493</cx:pt>
          <cx:pt idx="598">-0.027683595244798999</cx:pt>
          <cx:pt idx="599">-0.048819721894967902</cx:pt>
          <cx:pt idx="600">-0.034575362496636501</cx:pt>
          <cx:pt idx="601">-0.043984505243321703</cx:pt>
          <cx:pt idx="602">-0.058647093813590297</cx:pt>
          <cx:pt idx="603">-0.0184287236151006</cx:pt>
          <cx:pt idx="604">-0.0121385836267767</cx:pt>
          <cx:pt idx="605">-0.013123817168665701</cx:pt>
          <cx:pt idx="606">0.0014619715499971299</cx:pt>
          <cx:pt idx="607">-0.0063879436944097902</cx:pt>
          <cx:pt idx="608">0.043875147515945297</cx:pt>
          <cx:pt idx="609">0.019952212678264199</cx:pt>
          <cx:pt idx="610">0.0015887397943181801</cx:pt>
          <cx:pt idx="611">-0.0113004764959096</cx:pt>
          <cx:pt idx="612">-0.0075346091142821604</cx:pt>
          <cx:pt idx="613">-0.0087305004006811102</cx:pt>
          <cx:pt idx="614">-0.0031002872652326598</cx:pt>
          <cx:pt idx="615">0.00023463053968348201</cx:pt>
          <cx:pt idx="616">-0.00023981491412544201</cx:pt>
          <cx:pt idx="617">-0.00043610594981911198</cx:pt>
          <cx:pt idx="618">-0.0023741393906811402</cx:pt>
          <cx:pt idx="619">-0.0026013213326437799</cx:pt>
          <cx:pt idx="620">0.0092094488373528106</cx:pt>
          <cx:pt idx="621">0.035324598529020201</cx:pt>
          <cx:pt idx="622">0.044986519495483199</cx:pt>
          <cx:pt idx="623">0.067176708833082605</cx:pt>
          <cx:pt idx="624">0.048650764895698001</cx:pt>
          <cx:pt idx="625">0.025104513875973501</cx:pt>
          <cx:pt idx="626">0.030020513978614299</cx:pt>
          <cx:pt idx="627">0.019464593593406201</cx:pt>
          <cx:pt idx="628">-0.011093110153629401</cx:pt>
          <cx:pt idx="629">-0.0098278051902253808</cx:pt>
          <cx:pt idx="630">0.0098705700752139292</cx:pt>
          <cx:pt idx="631">0.016535136310538299</cx:pt>
          <cx:pt idx="632">-0.018784655263207901</cx:pt>
          <cx:pt idx="633">-0.045968618318690098</cx:pt>
          <cx:pt idx="634">-0.037844248045858099</cx:pt>
          <cx:pt idx="635">-0.044927670375144002</cx:pt>
          <cx:pt idx="636">-0.025989686155870301</cx:pt>
          <cx:pt idx="637">-0.049899375608509197</cx:pt>
          <cx:pt idx="638">-0.0011271367214206599</cx:pt>
          <cx:pt idx="639">-0.0040102922747767902</cx:pt>
          <cx:pt idx="640">-0.0045765333435032803</cx:pt>
          <cx:pt idx="641">-0.00069009601979776701</cx:pt>
          <cx:pt idx="642">0.000118060300983655</cx:pt>
          <cx:pt idx="643">0.00057855219301268404</cx:pt>
          <cx:pt idx="644">-7.1151877378480006e-05</cx:pt>
          <cx:pt idx="645">-0.00041129727556833299</cx:pt>
          <cx:pt idx="646">-0.00062408134851590403</cx:pt>
          <cx:pt idx="647">-0.0038620866561132599</cx:pt>
          <cx:pt idx="648">0.0076836559398695096</cx:pt>
          <cx:pt idx="649">0.029582033747676401</cx:pt>
          <cx:pt idx="650">0.052778720395579397</cx:pt>
          <cx:pt idx="651">0.050107310971823603</cx:pt>
          <cx:pt idx="652">0.061790530907691002</cx:pt>
          <cx:pt idx="653">0.035280592179054299</cx:pt>
          <cx:pt idx="654">0.0281195900994958</cx:pt>
          <cx:pt idx="655">0.0127741170603205</cx:pt>
          <cx:pt idx="656">-0.020589357754704898</cx:pt>
          <cx:pt idx="657">0.00157199349922515</cx:pt>
          <cx:pt idx="658">0.011124974418361799</cx:pt>
          <cx:pt idx="659">0.0045140712778093499</cx:pt>
          <cx:pt idx="660">-0.057553810724767902</cx:pt>
          <cx:pt idx="661">-0.077057237416657404</cx:pt>
          <cx:pt idx="662">-0.0516212454759735</cx:pt>
          <cx:pt idx="663">-0.064840824401864297</cx:pt>
          <cx:pt idx="664">-0.0264105338585378</cx:pt>
          <cx:pt idx="665">-0.0194317420802145</cx:pt>
          <cx:pt idx="666">-0.00033597208319824699</cx:pt>
          <cx:pt idx="667">0.0050454560909867999</cx:pt>
          <cx:pt idx="668">0.0030778145414321798</cx:pt>
          <cx:pt idx="669">-0.00034996444063522001</cx:pt>
          <cx:pt idx="670">0.00056571251010415695</cx:pt>
          <cx:pt idx="671">0.00012423395616065601</cx:pt>
          <cx:pt idx="672">0.00023168666251778501</cx:pt>
          <cx:pt idx="673">0.00049962873872926603</cx:pt>
          <cx:pt idx="674">0.00050040540546311099</cx:pt>
          <cx:pt idx="675">0.00322914333932749</cx:pt>
          <cx:pt idx="676">0.011474312730898399</cx:pt>
          <cx:pt idx="677">0.0201328377848604</cx:pt>
          <cx:pt idx="678">0.030273289948550899</cx:pt>
          <cx:pt idx="679">0.045354168587408601</cx:pt>
          <cx:pt idx="680">0.057379302080181098</cx:pt>
          <cx:pt idx="681">0.022540713509189</cx:pt>
          <cx:pt idx="682">0.025450302132717501</cx:pt>
          <cx:pt idx="683">0.016282090674794698</cx:pt>
          <cx:pt idx="684">-0.0032884145477912801</cx:pt>
          <cx:pt idx="685">0.0363506981981295</cx:pt>
          <cx:pt idx="686">0.022545459521860399</cx:pt>
          <cx:pt idx="687">-0.0070122467849309403</cx:pt>
          <cx:pt idx="688">-0.047984381315893401</cx:pt>
          <cx:pt idx="689">-0.068461041425020394</cx:pt>
          <cx:pt idx="690">-0.070103872001726603</cx:pt>
          <cx:pt idx="691">-0.027193806421850101</cx:pt>
          <cx:pt idx="692">0.0132016391094383</cx:pt>
          <cx:pt idx="693">0.0151403621846631</cx:pt>
          <cx:pt idx="694">0.0035590465475342</cx:pt>
          <cx:pt idx="695">0.0085393858520443899</cx:pt>
          <cx:pt idx="696">-0.0057263168098512099</cx:pt>
          <cx:pt idx="697">-0.0040726122944477403</cx:pt>
          <cx:pt idx="698">-0.00024913337510294302</cx:pt>
          <cx:pt idx="699">-0.00068462396837664296</cx:pt>
          <cx:pt idx="700">-0.00060120872956704598</cx:pt>
          <cx:pt idx="701">-0.00013756088874066001</cx:pt>
          <cx:pt idx="702">-0.00096394012600713099</cx:pt>
          <cx:pt idx="703">0.00091919973303756098</cx:pt>
          <cx:pt idx="704">0.0034108632156273802</cx:pt>
          <cx:pt idx="705">0.0155870996222879</cx:pt>
          <cx:pt idx="706">0.0054972764380175898</cx:pt>
          <cx:pt idx="707">0.0202524482494029</cx:pt>
          <cx:pt idx="708">0.043787784975225397</cx:pt>
          <cx:pt idx="709">0.036202460417121801</cx:pt>
          <cx:pt idx="710">0.0157299731265465</cx:pt>
          <cx:pt idx="711">0.0103537929563542</cx:pt>
          <cx:pt idx="712">0.012207514607931701</cx:pt>
          <cx:pt idx="713">0.0288019305534126</cx:pt>
          <cx:pt idx="714">0.031762090851973901</cx:pt>
          <cx:pt idx="715">-0.0022545678497028201</cx:pt>
          <cx:pt idx="716">0.0010953136747593</cx:pt>
          <cx:pt idx="717">-0.0117830192010489</cx:pt>
          <cx:pt idx="718">-0.0034483288111313401</cx:pt>
          <cx:pt idx="719">0.043894292711459601</cx:pt>
          <cx:pt idx="720">0.040953537713857298</cx:pt>
          <cx:pt idx="721">0.0184504142205715</cx:pt>
          <cx:pt idx="722">-0.000558234603081433</cx:pt>
          <cx:pt idx="723">-7.5941866624168895e-05</cx:pt>
          <cx:pt idx="724">-0.0029537976928243198</cx:pt>
          <cx:pt idx="725">7.6639592890742601e-05</cx:pt>
          <cx:pt idx="726">-0.00068541217551705796</cx:pt>
          <cx:pt idx="727">-0.00019287911188221901</cx:pt>
          <cx:pt idx="728">-0.000344164168985948</cx:pt>
          <cx:pt idx="729">-0.00048871299969181997</cx:pt>
          <cx:pt idx="730">0.00072211698991986296</cx:pt>
          <cx:pt idx="731">0.00027869887348301099</cx:pt>
          <cx:pt idx="732">0.00089452822957516499</cx:pt>
          <cx:pt idx="733">0.0057202804592486698</cx:pt>
          <cx:pt idx="734">0.0124229323870344</cx:pt>
          <cx:pt idx="735">0.018992275827717502</cx:pt>
          <cx:pt idx="736">0.032826538172387003</cx:pt>
          <cx:pt idx="737">0.044254687508877101</cx:pt>
          <cx:pt idx="738">0.041539710705105697</cx:pt>
          <cx:pt idx="739">0.038574429987266297</cx:pt>
          <cx:pt idx="740">0.0535183203205793</cx:pt>
          <cx:pt idx="741">0.0697342748188058</cx:pt>
          <cx:pt idx="742">0.077200619973306003</cx:pt>
          <cx:pt idx="743">0.047416086016951499</cx:pt>
          <cx:pt idx="744">0.045542781480936698</cx:pt>
          <cx:pt idx="745">0.047866957171748999</cx:pt>
          <cx:pt idx="746">0.034256472697829297</cx:pt>
          <cx:pt idx="747">0.025158338395844599</cx:pt>
          <cx:pt idx="748">0.0220616958356952</cx:pt>
          <cx:pt idx="749">0.015466655695108701</cx:pt>
          <cx:pt idx="750">0.0065827662099099699</cx:pt>
          <cx:pt idx="751">0.0011826279900127999</cx:pt>
          <cx:pt idx="752">2.1584131561155499e-05</cx:pt>
          <cx:pt idx="753">0.00042884369445445698</cx:pt>
          <cx:pt idx="754">-0.00069858677705130401</cx:pt>
          <cx:pt idx="755">-0.000100476065801145</cx:pt>
          <cx:pt idx="756">0.00037035057232741802</cx:pt>
          <cx:pt idx="757">-0.00022370452096999999</cx:pt>
          <cx:pt idx="758">-9.0657555582506294e-05</cx:pt>
          <cx:pt idx="759">-0.00014325662388111899</cx:pt>
          <cx:pt idx="760">2.3113956801787899e-05</cx:pt>
          <cx:pt idx="761">0.00039332774399153999</cx:pt>
          <cx:pt idx="762">0.000193182178947767</cx:pt>
          <cx:pt idx="763">0.0025001919221627499</cx:pt>
          <cx:pt idx="764">0.000803865030812669</cx:pt>
          <cx:pt idx="765">0.0010519619055675701</cx:pt>
          <cx:pt idx="766">0.00168378614915801</cx:pt>
          <cx:pt idx="767">0.0030911730756176701</cx:pt>
          <cx:pt idx="768">0.0045751483307596898</cx:pt>
          <cx:pt idx="769">0.0051662167404289503</cx:pt>
          <cx:pt idx="770">0.0129223596816642</cx:pt>
          <cx:pt idx="771">0.0068768182784611498</cx:pt>
          <cx:pt idx="772">0.0050009305071446603</cx:pt>
          <cx:pt idx="773">0.0040421486874229499</cx:pt>
          <cx:pt idx="774">0.0052426449400131596</cx:pt>
          <cx:pt idx="775">0.0050681800343722102</cx:pt>
          <cx:pt idx="776">0.00280415296937543</cx:pt>
          <cx:pt idx="777">0.00020204659214385001</cx:pt>
          <cx:pt idx="778">0.00179129935901018</cx:pt>
          <cx:pt idx="779">-0.00037744944450208301</cx:pt>
          <cx:pt idx="780">0.00060487290147872403</cx:pt>
          <cx:pt idx="781">-0.00076074447922967997</cx:pt>
          <cx:pt idx="782">0.00057090772658822204</cx:pt>
          <cx:pt idx="783">0.000490584659349495</cx:pt>
          <cx:pt idx="784">0.00084461666916220749</cx:pt>
          <cx:pt idx="785">-0.00171421638382627</cx:pt>
          <cx:pt idx="786">-0.0044132526740928747</cx:pt>
          <cx:pt idx="787">0.0029224300139411002</cx:pt>
          <cx:pt idx="788">-0.0074093965284684499</cx:pt>
          <cx:pt idx="789">-0.00246483296547227</cx:pt>
          <cx:pt idx="790">0.0080986548051117501</cx:pt>
          <cx:pt idx="791">0.0035767651804835751</cx:pt>
          <cx:pt idx="792">0.005133508689354525</cx:pt>
          <cx:pt idx="793">0.01619299201549625</cx:pt>
          <cx:pt idx="794">0.00738439012057065</cx:pt>
          <cx:pt idx="795">-0.0044546954403569504</cx:pt>
          <cx:pt idx="796">0.0037870827201404748</cx:pt>
          <cx:pt idx="797">0.019464428827239675</cx:pt>
          <cx:pt idx="798">0.016673916390935024</cx:pt>
          <cx:pt idx="799">0.0042478915160903746</cx:pt>
          <cx:pt idx="800">-0.00063460618779645755</cx:pt>
          <cx:pt idx="801">-0.00069174051965245002</cx:pt>
          <cx:pt idx="802">-0.0024683198210426675</cx:pt>
          <cx:pt idx="803">-0.0112441119311455</cx:pt>
          <cx:pt idx="804">-0.0044630979671070247</cx:pt>
          <cx:pt idx="805">-0.0034463793537719998</cx:pt>
          <cx:pt idx="806">-0.00220178702420731</cx:pt>
          <cx:pt idx="807">0.00047313003799538249</cx:pt>
          <cx:pt idx="808">0.00024928079330522376</cx:pt>
          <cx:pt idx="809">-0.00011102688443601649</cx:pt>
          <cx:pt idx="810">-5.1235676757256998e-05</cx:pt>
          <cx:pt idx="811">0.0014403318285833174</cx:pt>
          <cx:pt idx="812">0.0016800913551387976</cx:pt>
          <cx:pt idx="813">-0.00078757637696828505</cx:pt>
          <cx:pt idx="814">0.00070672896755427498</cx:pt>
          <cx:pt idx="815">0.0081831052465692247</cx:pt>
          <cx:pt idx="816">-0.0025021672279280749</cx:pt>
          <cx:pt idx="817">0.01133218188987805</cx:pt>
          <cx:pt idx="818">0.0121276901279781</cx:pt>
          <cx:pt idx="819">-0.0013814259847277201</cx:pt>
          <cx:pt idx="820">-0.0013818877556006301</cx:pt>
          <cx:pt idx="821">-0.0041758100476780502</cx:pt>
          <cx:pt idx="822">0.00050853486048351999</cx:pt>
          <cx:pt idx="823">-0.0058946114509868504</cx:pt>
          <cx:pt idx="824">0.010758494909220324</cx:pt>
          <cx:pt idx="825">0.0082808936789990246</cx:pt>
          <cx:pt idx="826">-0.0070493322078556252</cx:pt>
          <cx:pt idx="827">0.0011741234184253124</cx:pt>
          <cx:pt idx="828">0.00085697758877760499</cx:pt>
          <cx:pt idx="829">-0.0039466941448898498</cx:pt>
          <cx:pt idx="830">0.00066468711642203755</cx:pt>
          <cx:pt idx="831">-0.011054602960478275</cx:pt>
          <cx:pt idx="832">-0.013712313676548625</cx:pt>
          <cx:pt idx="833">-0.0042896094368390751</cx:pt>
          <cx:pt idx="834">0.00051937304156534248</cx:pt>
          <cx:pt idx="835">0.0014009822354601625</cx:pt>
          <cx:pt idx="836">0.00012494753507996976</cx:pt>
          <cx:pt idx="837">9.2701459669738246e-05</cx:pt>
          <cx:pt idx="838">0.00015476229086307976</cx:pt>
          <cx:pt idx="839">0.00043145836838218252</cx:pt>
          <cx:pt idx="840">0.0020145691189405249</cx:pt>
          <cx:pt idx="841">0.003824090327819875</cx:pt>
          <cx:pt idx="842">0.00048028051299135748</cx:pt>
          <cx:pt idx="843">0.011361435667289276</cx:pt>
          <cx:pt idx="844">0.00097427024329620996</cx:pt>
          <cx:pt idx="845">0.001498645895636975</cx:pt>
          <cx:pt idx="846">0.0079239451829068493</cx:pt>
          <cx:pt idx="847">-0.0064653983070126746</cx:pt>
          <cx:pt idx="848">-0.0093086085772656497</cx:pt>
          <cx:pt idx="849">-0.0134754469974874</cx:pt>
          <cx:pt idx="850">-0.0069494558612528002</cx:pt>
          <cx:pt idx="851">-0.0092770037894226252</cx:pt>
          <cx:pt idx="852">0.0033467915325526001</cx:pt>
          <cx:pt idx="853">0.0041560839105583003</cx:pt>
          <cx:pt idx="854">0.0044683729319571746</cx:pt>
          <cx:pt idx="855">-0.0098022112805142992</cx:pt>
          <cx:pt idx="856">-0.00088701848964365998</cx:pt>
          <cx:pt idx="857">0.0091670914226717748</cx:pt>
          <cx:pt idx="858">0.0024232963020281899</cx:pt>
          <cx:pt idx="859">-0.0022510162468711852</cx:pt>
          <cx:pt idx="860">-0.0097004290035497751</cx:pt>
          <cx:pt idx="861">-0.0064323877175382002</cx:pt>
          <cx:pt idx="862">-0.00038013673655373499</cx:pt>
          <cx:pt idx="863">0.001038755119662645</cx:pt>
          <cx:pt idx="864">0.00017832367726659524</cx:pt>
          <cx:pt idx="865">0.00032398662609402001</cx:pt>
          <cx:pt idx="866">9.1890017836437747e-05</cx:pt>
          <cx:pt idx="867">0.00049284056611124754</cx:pt>
          <cx:pt idx="868">0.0017272227849709999</cx:pt>
          <cx:pt idx="869">0.0037906586945733751</cx:pt>
          <cx:pt idx="870">0.0047539961002593251</cx:pt>
          <cx:pt idx="871">0.0030536661780988998</cx:pt>
          <cx:pt idx="872">-0.0037025752920013251</cx:pt>
          <cx:pt idx="873">0.0011038004657105099</cx:pt>
          <cx:pt idx="874">0.0070590667892607749</cx:pt>
          <cx:pt idx="875">-0.01318575013359995</cx:pt>
          <cx:pt idx="876">-0.018657298720225125</cx:pt>
          <cx:pt idx="877">-0.011478615923877075</cx:pt>
          <cx:pt idx="878">-0.015490480604677875</cx:pt>
          <cx:pt idx="879">-0.009208455093255</cx:pt>
          <cx:pt idx="880">-0.011095878545366375</cx:pt>
          <cx:pt idx="881">-0.0031948837396766749</cx:pt>
          <cx:pt idx="882">-0.013086952957888125</cx:pt>
          <cx:pt idx="883">-0.0045540486968298002</cx:pt>
          <cx:pt idx="884">0.00084461666916220749</cx:pt>
          <cx:pt idx="885">-0.00171421638382627</cx:pt>
          <cx:pt idx="886">-0.0044132526740928747</cx:pt>
          <cx:pt idx="887">0.0029224300139411002</cx:pt>
          <cx:pt idx="888">-0.0074093965284684499</cx:pt>
          <cx:pt idx="889">-0.00246483296547227</cx:pt>
          <cx:pt idx="890">0.0080986548051117501</cx:pt>
          <cx:pt idx="891">0.0035767651804835751</cx:pt>
          <cx:pt idx="892">0.005133508689354525</cx:pt>
          <cx:pt idx="893">0.01619299201549625</cx:pt>
          <cx:pt idx="894">0.00738439012057065</cx:pt>
          <cx:pt idx="895">-0.0044546954403569504</cx:pt>
          <cx:pt idx="896">0.0037870827201404748</cx:pt>
          <cx:pt idx="897">0.019464428827239675</cx:pt>
          <cx:pt idx="898">0.016673916390935024</cx:pt>
          <cx:pt idx="899">0.0042478915160903746</cx:pt>
          <cx:pt idx="900">-0.00063460618779645755</cx:pt>
          <cx:pt idx="901">-0.00069174051965245002</cx:pt>
          <cx:pt idx="902">-0.0024683198210426675</cx:pt>
          <cx:pt idx="903">-0.0112441119311455</cx:pt>
          <cx:pt idx="904">-0.0044630979671070247</cx:pt>
          <cx:pt idx="905">-0.0034463793537719998</cx:pt>
          <cx:pt idx="906">-0.00220178702420731</cx:pt>
          <cx:pt idx="907">0.00047313003799538249</cx:pt>
          <cx:pt idx="908">0.00024928079330522376</cx:pt>
          <cx:pt idx="909">-0.00011102688443601649</cx:pt>
          <cx:pt idx="910">-5.1235676757256998e-05</cx:pt>
          <cx:pt idx="911">0.0014403318285833174</cx:pt>
          <cx:pt idx="912">0.0016800913551387976</cx:pt>
          <cx:pt idx="913">-0.00078757637696828505</cx:pt>
          <cx:pt idx="914">0.00070672896755427498</cx:pt>
          <cx:pt idx="915">0.0081831052465692247</cx:pt>
          <cx:pt idx="916">-0.0025021672279280749</cx:pt>
          <cx:pt idx="917">0.01133218188987805</cx:pt>
          <cx:pt idx="918">0.0121276901279781</cx:pt>
          <cx:pt idx="919">-0.0013814259847277201</cx:pt>
          <cx:pt idx="920">-0.0013818877556006301</cx:pt>
          <cx:pt idx="921">-0.0041758100476780502</cx:pt>
          <cx:pt idx="922">0.00050853486048351999</cx:pt>
          <cx:pt idx="923">-0.0058946114509868504</cx:pt>
          <cx:pt idx="924">0.010758494909220324</cx:pt>
          <cx:pt idx="925">0.0082808936789990246</cx:pt>
          <cx:pt idx="926">-0.0070493322078556252</cx:pt>
          <cx:pt idx="927">0.0011741234184253124</cx:pt>
          <cx:pt idx="928">0.00085697758877760499</cx:pt>
          <cx:pt idx="929">-0.0039466941448898498</cx:pt>
          <cx:pt idx="930">0.00066468711642203755</cx:pt>
          <cx:pt idx="931">-0.011054602960478275</cx:pt>
          <cx:pt idx="932">-0.013712313676548625</cx:pt>
          <cx:pt idx="933">-0.0042896094368390751</cx:pt>
          <cx:pt idx="934">0.00051937304156534248</cx:pt>
          <cx:pt idx="935">0.0014009822354601625</cx:pt>
          <cx:pt idx="936">0.00012494753507996976</cx:pt>
          <cx:pt idx="937">9.2701459669738246e-05</cx:pt>
          <cx:pt idx="938">0.00015476229086307976</cx:pt>
          <cx:pt idx="939">0.00043145836838218252</cx:pt>
          <cx:pt idx="940">0.0020145691189405249</cx:pt>
          <cx:pt idx="941">0.003824090327819875</cx:pt>
          <cx:pt idx="942">0.00048028051299135748</cx:pt>
          <cx:pt idx="943">0.011361435667289276</cx:pt>
          <cx:pt idx="944">0.00097427024329620996</cx:pt>
          <cx:pt idx="945">0.001498645895636975</cx:pt>
          <cx:pt idx="946">0.0079239451829068493</cx:pt>
          <cx:pt idx="947">-0.0064653983070126746</cx:pt>
          <cx:pt idx="948">-0.0093086085772656497</cx:pt>
          <cx:pt idx="949">-0.0134754469974874</cx:pt>
          <cx:pt idx="950">-0.0069494558612528002</cx:pt>
          <cx:pt idx="951">-0.0092770037894226252</cx:pt>
          <cx:pt idx="952">0.0033467915325526001</cx:pt>
          <cx:pt idx="953">0.0041560839105583003</cx:pt>
          <cx:pt idx="954">0.0044683729319571746</cx:pt>
          <cx:pt idx="955">-0.0098022112805142992</cx:pt>
          <cx:pt idx="956">-0.00088701848964365998</cx:pt>
          <cx:pt idx="957">0.0091670914226717748</cx:pt>
          <cx:pt idx="958">0.0024232963020281899</cx:pt>
          <cx:pt idx="959">-0.0022510162468711852</cx:pt>
          <cx:pt idx="960">-0.0097004290035497751</cx:pt>
          <cx:pt idx="961">-0.0064323877175382002</cx:pt>
          <cx:pt idx="962">-0.00038013673655373499</cx:pt>
          <cx:pt idx="963">0.001038755119662645</cx:pt>
          <cx:pt idx="964">0.00017832367726659524</cx:pt>
          <cx:pt idx="965">0.00032398662609402001</cx:pt>
          <cx:pt idx="966">9.1890017836437747e-05</cx:pt>
          <cx:pt idx="967">0.00049284056611124754</cx:pt>
          <cx:pt idx="968">0.0017272227849709999</cx:pt>
          <cx:pt idx="969">0.0037906586945733751</cx:pt>
          <cx:pt idx="970">0.0047539961002593251</cx:pt>
          <cx:pt idx="971">0.0030536661780988998</cx:pt>
          <cx:pt idx="972">-0.0037025752920013251</cx:pt>
          <cx:pt idx="973">0.0011038004657105099</cx:pt>
          <cx:pt idx="974">0.0070590667892607749</cx:pt>
          <cx:pt idx="975">-0.01318575013359995</cx:pt>
          <cx:pt idx="976">-0.018657298720225125</cx:pt>
          <cx:pt idx="977">-0.011478615923877075</cx:pt>
          <cx:pt idx="978">-0.015490480604677875</cx:pt>
          <cx:pt idx="979">-0.009208455093255</cx:pt>
          <cx:pt idx="980">-0.011095878545366375</cx:pt>
          <cx:pt idx="981">-0.0031948837396766749</cx:pt>
          <cx:pt idx="982">-0.013086952957888125</cx:pt>
          <cx:pt idx="983">-0.0045540486968298002</cx:pt>
          <cx:pt idx="984">0.00084461666916220749</cx:pt>
          <cx:pt idx="985">-0.00171421638382627</cx:pt>
          <cx:pt idx="986">-0.0044132526740928747</cx:pt>
          <cx:pt idx="987">0.0029224300139411002</cx:pt>
          <cx:pt idx="988">-0.0074093965284684499</cx:pt>
          <cx:pt idx="989">-0.00246483296547227</cx:pt>
          <cx:pt idx="990">0.0080986548051117501</cx:pt>
          <cx:pt idx="991">0.0035767651804835751</cx:pt>
          <cx:pt idx="992">0.005133508689354525</cx:pt>
          <cx:pt idx="993">0.01619299201549625</cx:pt>
          <cx:pt idx="994">0.00738439012057065</cx:pt>
          <cx:pt idx="995">-0.0044546954403569504</cx:pt>
          <cx:pt idx="996">0.0037870827201404748</cx:pt>
          <cx:pt idx="997">0.019464428827239675</cx:pt>
          <cx:pt idx="998">0.016673916390935024</cx:pt>
          <cx:pt idx="999">0.0042478915160903746</cx:pt>
          <cx:pt idx="1000">-0.00063460618779645755</cx:pt>
          <cx:pt idx="1001">-0.00069174051965245002</cx:pt>
          <cx:pt idx="1002">-0.0024683198210426675</cx:pt>
          <cx:pt idx="1003">-0.0112441119311455</cx:pt>
          <cx:pt idx="1004">-0.0044630979671070247</cx:pt>
          <cx:pt idx="1005">-0.0034463793537719998</cx:pt>
          <cx:pt idx="1006">-0.00220178702420731</cx:pt>
          <cx:pt idx="1007">0.00047313003799538249</cx:pt>
          <cx:pt idx="1008">0.00024928079330522376</cx:pt>
          <cx:pt idx="1009">-0.00011102688443601649</cx:pt>
          <cx:pt idx="1010">-5.1235676757256998e-05</cx:pt>
          <cx:pt idx="1011">0.0014403318285833174</cx:pt>
          <cx:pt idx="1012">0.0016800913551387976</cx:pt>
          <cx:pt idx="1013">-0.00078757637696828505</cx:pt>
          <cx:pt idx="1014">0.00070672896755427498</cx:pt>
          <cx:pt idx="1015">0.0081831052465692247</cx:pt>
          <cx:pt idx="1016">-0.0025021672279280749</cx:pt>
          <cx:pt idx="1017">0.01133218188987805</cx:pt>
          <cx:pt idx="1018">0.0121276901279781</cx:pt>
          <cx:pt idx="1019">-0.0013814259847277201</cx:pt>
          <cx:pt idx="1020">-0.0013818877556006301</cx:pt>
          <cx:pt idx="1021">-0.0041758100476780502</cx:pt>
          <cx:pt idx="1022">0.00050853486048351999</cx:pt>
          <cx:pt idx="1023">-0.0058946114509868504</cx:pt>
          <cx:pt idx="1024">0.010758494909220324</cx:pt>
          <cx:pt idx="1025">0.0082808936789990246</cx:pt>
          <cx:pt idx="1026">-0.0070493322078556252</cx:pt>
          <cx:pt idx="1027">0.0011741234184253124</cx:pt>
          <cx:pt idx="1028">0.00085697758877760499</cx:pt>
          <cx:pt idx="1029">-0.0039466941448898498</cx:pt>
          <cx:pt idx="1030">0.00066468711642203755</cx:pt>
          <cx:pt idx="1031">-0.011054602960478275</cx:pt>
          <cx:pt idx="1032">-0.013712313676548625</cx:pt>
          <cx:pt idx="1033">-0.0042896094368390751</cx:pt>
          <cx:pt idx="1034">0.00051937304156534248</cx:pt>
          <cx:pt idx="1035">0.0014009822354601625</cx:pt>
          <cx:pt idx="1036">0.00012494753507996976</cx:pt>
          <cx:pt idx="1037">9.2701459669738246e-05</cx:pt>
          <cx:pt idx="1038">0.00015476229086307976</cx:pt>
          <cx:pt idx="1039">0.00043145836838218252</cx:pt>
          <cx:pt idx="1040">0.0020145691189405249</cx:pt>
          <cx:pt idx="1041">0.003824090327819875</cx:pt>
          <cx:pt idx="1042">0.00048028051299135748</cx:pt>
          <cx:pt idx="1043">0.011361435667289276</cx:pt>
          <cx:pt idx="1044">0.00097427024329620996</cx:pt>
          <cx:pt idx="1045">0.001498645895636975</cx:pt>
          <cx:pt idx="1046">0.0079239451829068493</cx:pt>
          <cx:pt idx="1047">-0.0064653983070126746</cx:pt>
          <cx:pt idx="1048">-0.0093086085772656497</cx:pt>
          <cx:pt idx="1049">-0.0134754469974874</cx:pt>
          <cx:pt idx="1050">-0.0069494558612528002</cx:pt>
          <cx:pt idx="1051">-0.0092770037894226252</cx:pt>
          <cx:pt idx="1052">0.0033467915325526001</cx:pt>
          <cx:pt idx="1053">0.0041560839105583003</cx:pt>
          <cx:pt idx="1054">0.0044683729319571746</cx:pt>
          <cx:pt idx="1055">-0.0098022112805142992</cx:pt>
          <cx:pt idx="1056">-0.00088701848964365998</cx:pt>
          <cx:pt idx="1057">0.0091670914226717748</cx:pt>
          <cx:pt idx="1058">0.0024232963020281899</cx:pt>
          <cx:pt idx="1059">-0.0022510162468711852</cx:pt>
          <cx:pt idx="1060">-0.0097004290035497751</cx:pt>
          <cx:pt idx="1061">-0.0064323877175382002</cx:pt>
          <cx:pt idx="1062">-0.00038013673655373499</cx:pt>
          <cx:pt idx="1063">0.001038755119662645</cx:pt>
          <cx:pt idx="1064">0.00017832367726659524</cx:pt>
          <cx:pt idx="1065">0.00032398662609402001</cx:pt>
          <cx:pt idx="1066">9.1890017836437747e-05</cx:pt>
          <cx:pt idx="1067">0.00049284056611124754</cx:pt>
          <cx:pt idx="1068">0.0017272227849709999</cx:pt>
          <cx:pt idx="1069">0.0037906586945733751</cx:pt>
          <cx:pt idx="1070">0.0047539961002593251</cx:pt>
          <cx:pt idx="1071">0.0030536661780988998</cx:pt>
          <cx:pt idx="1072">-0.0037025752920013251</cx:pt>
          <cx:pt idx="1073">0.0011038004657105099</cx:pt>
          <cx:pt idx="1074">0.0070590667892607749</cx:pt>
          <cx:pt idx="1075">-0.01318575013359995</cx:pt>
          <cx:pt idx="1076">-0.018657298720225125</cx:pt>
          <cx:pt idx="1077">-0.011478615923877075</cx:pt>
          <cx:pt idx="1078">-0.015490480604677875</cx:pt>
          <cx:pt idx="1079">-0.009208455093255</cx:pt>
          <cx:pt idx="1080">-0.011095878545366375</cx:pt>
          <cx:pt idx="1081">-0.0031948837396766749</cx:pt>
          <cx:pt idx="1082">-0.013086952957888125</cx:pt>
          <cx:pt idx="1083">-0.0045540486968298002</cx:pt>
        </cx:lvl>
      </cx:numDim>
    </cx:data>
    <cx:data id="29">
      <cx:numDim type="val">
        <cx:f>Sheet2!$AD$1:$AD$1084</cx:f>
        <cx:lvl ptCount="1084" formatCode="G/通用格式">
          <cx:pt idx="0">-0.000172305853167364</cx:pt>
          <cx:pt idx="1">-0.000159255826179747</cx:pt>
          <cx:pt idx="2">0.000895147286764274</cx:pt>
          <cx:pt idx="3">0.0011389872051686301</cx:pt>
          <cx:pt idx="4">0.00088140136774923696</cx:pt>
          <cx:pt idx="5">0.00054490960742839501</cx:pt>
          <cx:pt idx="6">-3.1022772190807101e-05</cx:pt>
          <cx:pt idx="7">0.00012101878644657</cx:pt>
          <cx:pt idx="8">0.000397835276379871</cx:pt>
          <cx:pt idx="9">0.000280789613986302</cx:pt>
          <cx:pt idx="10">-0.00044636384669434698</cx:pt>
          <cx:pt idx="11">-0.00024208694466139501</cx:pt>
          <cx:pt idx="12">0.00075506352029571303</cx:pt>
          <cx:pt idx="13">-0.00033560420005828199</cx:pt>
          <cx:pt idx="14">-0.000267436810051924</cx:pt>
          <cx:pt idx="15">9.4134008351909103e-06</cx:pt>
          <cx:pt idx="16">0.00048306692591349099</cx:pt>
          <cx:pt idx="17">0.000120839873807467</cx:pt>
          <cx:pt idx="18">-4.6897468309849499e-05</cx:pt>
          <cx:pt idx="19">0.00039948603004151599</cx:pt>
          <cx:pt idx="20">0.00039306358570046098</cx:pt>
          <cx:pt idx="21">0.00053554487889601998</cx:pt>
          <cx:pt idx="22">-0.00022467532486425</cx:pt>
          <cx:pt idx="23">0.00030459664173456899</cx:pt>
          <cx:pt idx="24">0.00015260184359481901</cx:pt>
          <cx:pt idx="25">3.65914845226085e-05</cx:pt>
          <cx:pt idx="26">-0.000226100822708722</cx:pt>
          <cx:pt idx="27">0.00031720156590077901</cx:pt>
          <cx:pt idx="28">0.00023966383704936901</cx:pt>
          <cx:pt idx="29">-9.5934286244562402e-05</cx:pt>
          <cx:pt idx="30">-7.0070077664925799e-05</cx:pt>
          <cx:pt idx="31">-0.000338258626275673</cx:pt>
          <cx:pt idx="32">-0.000129311810458691</cx:pt>
          <cx:pt idx="33">-0.00065929477887064999</cx:pt>
          <cx:pt idx="34">0.00059625121834246304</cx:pt>
          <cx:pt idx="35">0.000558739383932656</cx:pt>
          <cx:pt idx="36">0.00098436666313644699</cx:pt>
          <cx:pt idx="37">0.000412104255992103</cx:pt>
          <cx:pt idx="38">0.00129311597985317</cx:pt>
          <cx:pt idx="39">0.00161572350790624</cx:pt>
          <cx:pt idx="40">0.00126529591101896</cx:pt>
          <cx:pt idx="41">0.0014601140577751399</cx:pt>
          <cx:pt idx="42">0.0010308988291727801</cx:pt>
          <cx:pt idx="43">-6.7555858881907503e-05</cx:pt>
          <cx:pt idx="44">0.00098744436653453306</cx:pt>
          <cx:pt idx="45">7.5665594425452194e-05</cx:pt>
          <cx:pt idx="46">0.0011512512448366801</cx:pt>
          <cx:pt idx="47">0.00034044301149515602</cx:pt>
          <cx:pt idx="48">0.00062577845030276601</cx:pt>
          <cx:pt idx="49">-1.41454676050125e-05</cx:pt>
          <cx:pt idx="50">0.00014766374912726101</cx:pt>
          <cx:pt idx="51">-0.00027320166340190599</cx:pt>
          <cx:pt idx="52">-0.00015958626893336001</cx:pt>
          <cx:pt idx="53">0.00031739449372956399</cx:pt>
          <cx:pt idx="54">0.00025518526939376901</cx:pt>
          <cx:pt idx="55">0.00018480101179473501</cx:pt>
          <cx:pt idx="56">-0.00030347220571684698</cx:pt>
          <cx:pt idx="57">-0.00084187151807633802</cx:pt>
          <cx:pt idx="58">-0.00028496590765182</cx:pt>
          <cx:pt idx="59">-0.00015727921493353299</cx:pt>
          <cx:pt idx="60">-0.00013325376877542801</cx:pt>
          <cx:pt idx="61">-0.00026544455810593998</cx:pt>
          <cx:pt idx="62">0.00044555541410213402</cx:pt>
          <cx:pt idx="63">0.0011468119381857901</cx:pt>
          <cx:pt idx="64">0.00348541534956628</cx:pt>
          <cx:pt idx="65">0.0053389316593653703</cx:pt>
          <cx:pt idx="66">0.0077295201113713498</cx:pt>
          <cx:pt idx="67">0.0081875901233407506</cx:pt>
          <cx:pt idx="68">0.0099938237515670401</cx:pt>
          <cx:pt idx="69">0.0078132313525447906</cx:pt>
          <cx:pt idx="70">0.012163742181670999</cx:pt>
          <cx:pt idx="71">0.0078408837771257699</cx:pt>
          <cx:pt idx="72">0.0065125320839069202</cx:pt>
          <cx:pt idx="73">0.0077846740786281302</cx:pt>
          <cx:pt idx="74">0.0062141405660339002</cx:pt>
          <cx:pt idx="75">0.0048584988493520203</cx:pt>
          <cx:pt idx="76">0.0050072160033471204</cx:pt>
          <cx:pt idx="77">0.00436958979473385</cx:pt>
          <cx:pt idx="78">0.0021657564131567098</cx:pt>
          <cx:pt idx="79">0.00152106793614334</cx:pt>
          <cx:pt idx="80">0.00063131545703290601</cx:pt>
          <cx:pt idx="81">-0.00010019079381811199</cx:pt>
          <cx:pt idx="82">0.00053368485747744905</cx:pt>
          <cx:pt idx="83">0.00046791509204248101</cx:pt>
          <cx:pt idx="84">0.00064598105112745297</cx:pt>
          <cx:pt idx="85">2.7303738233312201e-05</cx:pt>
          <cx:pt idx="86">0.00033718506534172502</cx:pt>
          <cx:pt idx="87">6.5910588509437496e-05</cx:pt>
          <cx:pt idx="88">-0.00037725433474729698</cx:pt>
          <cx:pt idx="89">-0.0014758547111621001</cx:pt>
          <cx:pt idx="90">-0.00012695931449321901</cx:pt>
          <cx:pt idx="91">0.00095415409333994301</cx:pt>
          <cx:pt idx="92">0.0042043610072350704</cx:pt>
          <cx:pt idx="93">0.0095981200037499603</cx:pt>
          <cx:pt idx="94">0.010070256670429999</cx:pt>
          <cx:pt idx="95">0.0141054724084677</cx:pt>
          <cx:pt idx="96">0.0109928027603325</cx:pt>
          <cx:pt idx="97">0.0058962220527063198</cx:pt>
          <cx:pt idx="98">0.0051766966433455198</cx:pt>
          <cx:pt idx="99">0.0051659417431236497</cx:pt>
          <cx:pt idx="100">0.0024220886348610398</cx:pt>
          <cx:pt idx="101">-0.00520724406523597</cx:pt>
          <cx:pt idx="102">-0.000450671946919251</cx:pt>
          <cx:pt idx="103">0.00367132746155269</cx:pt>
          <cx:pt idx="104">0.00176873091037493</cx:pt>
          <cx:pt idx="105">0.0066762430878573196</cx:pt>
          <cx:pt idx="106">0.0063102487983399498</cx:pt>
          <cx:pt idx="107">0.0033840626361147101</cx:pt>
          <cx:pt idx="108">0.0015126962953862901</cx:pt>
          <cx:pt idx="109">-5.1985426674417001e-05</cx:pt>
          <cx:pt idx="110">0.00078995578004305701</cx:pt>
          <cx:pt idx="111">0.000727310923513972</cx:pt>
          <cx:pt idx="112">0.00013049466205146699</cx:pt>
          <cx:pt idx="113">0.00023735063568590799</cx:pt>
          <cx:pt idx="114">0.00038380097023244398</cx:pt>
          <cx:pt idx="115">-3.2831317622269602e-05</cx:pt>
          <cx:pt idx="116">0.00039570134329724999</cx:pt>
          <cx:pt idx="117">-0.00026588822082358</cx:pt>
          <cx:pt idx="118">0.0010329450793797499</cx:pt>
          <cx:pt idx="119">0.00130678210098558</cx:pt>
          <cx:pt idx="120">0.0050654841087475798</cx:pt>
          <cx:pt idx="121">0.00897432784146736</cx:pt>
          <cx:pt idx="122">0.010903469448199799</cx:pt>
          <cx:pt idx="123">0.0028734275352034402</cx:pt>
          <cx:pt idx="124">0.0112753702404262</cx:pt>
          <cx:pt idx="125">0.0136905638271067</cx:pt>
          <cx:pt idx="126">0.0145369474734455</cx:pt>
          <cx:pt idx="127">-0.0062352720510400403</cx:pt>
          <cx:pt idx="128">-0.00510845340273178</cx:pt>
          <cx:pt idx="129">-0.0070366505069791403</cx:pt>
          <cx:pt idx="130">-0.0080399691835974594</cx:pt>
          <cx:pt idx="131">-0.0054168742520706503</cx:pt>
          <cx:pt idx="132">-0.0059581666335598903</cx:pt>
          <cx:pt idx="133">-0.0048845027852851301</cx:pt>
          <cx:pt idx="134">5.95443026554218e-05</cx:pt>
          <cx:pt idx="135">-0.00147208471218269</cx:pt>
          <cx:pt idx="136">-0.0058868194940670101</cx:pt>
          <cx:pt idx="137">-0.0038935328372423799</cx:pt>
          <cx:pt idx="138">-0.0020078377457409002</cx:pt>
          <cx:pt idx="139">2.5117171499400402e-05</cx:pt>
          <cx:pt idx="140">-0.00025959855577163801</cx:pt>
          <cx:pt idx="141">-0.00055164096922128</cx:pt>
          <cx:pt idx="142">0.00025158581434520501</cx:pt>
          <cx:pt idx="143">-0.00020377850449610201</cx:pt>
          <cx:pt idx="144">-0.0025609499919516201</cx:pt>
          <cx:pt idx="145">-0.0061550511756205701</cx:pt>
          <cx:pt idx="146">-0.0017024439989533301</cx:pt>
          <cx:pt idx="147">-0.0014888914267217801</cx:pt>
          <cx:pt idx="148">0.0024627179477323198</cx:pt>
          <cx:pt idx="149">-0.0033911749448345099</cx:pt>
          <cx:pt idx="150">-0.0052196528856768998</cx:pt>
          <cx:pt idx="151">-0.0069452659739193297</cx:pt>
          <cx:pt idx="152">0.0148473384099693</cx:pt>
          <cx:pt idx="153">0.018833040501666801</cx:pt>
          <cx:pt idx="154">0.024211850621992301</cx:pt>
          <cx:pt idx="155">0.011599664718785299</cx:pt>
          <cx:pt idx="156">0.0081562868220092406</cx:pt>
          <cx:pt idx="157">0.0042890430905233997</cx:pt>
          <cx:pt idx="158">0.00194544757961867</cx:pt>
          <cx:pt idx="159">0.00291926598052501</cx:pt>
          <cx:pt idx="160">-0.00559460279764846</cx:pt>
          <cx:pt idx="161">-0.0029674157880295298</cx:pt>
          <cx:pt idx="162">-4.2016519941862397e-06</cx:pt>
          <cx:pt idx="163">0.0016105030235704801</cx:pt>
          <cx:pt idx="164">-0.0024070329759346598</cx:pt>
          <cx:pt idx="165">-0.00055727252468413505</cx:pt>
          <cx:pt idx="166">0.00044332432918026002</cx:pt>
          <cx:pt idx="167">-0.00063955532562540596</cx:pt>
          <cx:pt idx="168">-6.9217859301776095e-05</cx:pt>
          <cx:pt idx="169">-0.00051867910678943198</cx:pt>
          <cx:pt idx="170">-0.00013498144905129401</cx:pt>
          <cx:pt idx="171">-0.0012092121742013501</cx:pt>
          <cx:pt idx="172">-0.0028551932017013</cx:pt>
          <cx:pt idx="173">-0.0067355714889703799</cx:pt>
          <cx:pt idx="174">-0.0131379705503847</cx:pt>
          <cx:pt idx="175">-0.0117270944079627</cx:pt>
          <cx:pt idx="176">-0.010408334557059201</cx:pt>
          <cx:pt idx="177">-0.0125643407634588</cx:pt>
          <cx:pt idx="178">-0.024650894220815601</cx:pt>
          <cx:pt idx="179">-0.0114023028032476</cx:pt>
          <cx:pt idx="180">0.0073516767973511796</cx:pt>
          <cx:pt idx="181">0.011113862244913401</cx:pt>
          <cx:pt idx="182">0.00062346785075248501</cx:pt>
          <cx:pt idx="183">-0.00070141278777483104</cx:pt>
          <cx:pt idx="184">-0.017716286272038102</cx:pt>
          <cx:pt idx="185">-0.0245730190244129</cx:pt>
          <cx:pt idx="186">-0.0245992209482137</cx:pt>
          <cx:pt idx="187">-0.0105636499779277</cx:pt>
          <cx:pt idx="188">-0.0161510046685505</cx:pt>
          <cx:pt idx="189">-0.0056541813641681898</cx:pt>
          <cx:pt idx="190">0.0046259003437813598</cx:pt>
          <cx:pt idx="191">0.0063567684104128596</cx:pt>
          <cx:pt idx="192">0.0021420882391833202</cx:pt>
          <cx:pt idx="193">-0.00104250890765752</cx:pt>
          <cx:pt idx="194">0.00063751790275524598</cx:pt>
          <cx:pt idx="195">0.00051371217037295201</cx:pt>
          <cx:pt idx="196">0.00050484601997268603</cx:pt>
          <cx:pt idx="197">-0.00040430296821330997</cx:pt>
          <cx:pt idx="198">0.00070271501836196898</cx:pt>
          <cx:pt idx="199">-0.00082167834069086251</cx:pt>
          <cx:pt idx="200">-0.0011180418098163849</cx:pt>
          <cx:pt idx="201">-0.002723412944841525</cx:pt>
          <cx:pt idx="202">-0.003815196979838625</cx:pt>
          <cx:pt idx="203">-0.0051386150470446252</cx:pt>
          <cx:pt idx="204">-0.0041699690901015503</cx:pt>
          <cx:pt idx="205">-0.003844587049962525</cx:pt>
          <cx:pt idx="206">-0.0036513866324591501</cx:pt>
          <cx:pt idx="207">-0.0018763289529300151</cx:pt>
          <cx:pt idx="208">-0.0030311656465898248</cx:pt>
          <cx:pt idx="209">-0.001341956866035195</cx:pt>
          <cx:pt idx="210">-0.0010782348180357474</cx:pt>
          <cx:pt idx="211">-0.0014336313404169675</cx:pt>
          <cx:pt idx="212">-0.0050927340247948249</cx:pt>
          <cx:pt idx="213">-0.004496684623046825</cx:pt>
          <cx:pt idx="214">-0.0040632873759369999</cx:pt>
          <cx:pt idx="215">-0.0034002284560233748</cx:pt>
          <cx:pt idx="216">-0.003701049697414575</cx:pt>
          <cx:pt idx="217">-0.002716018060568925</cx:pt>
          <cx:pt idx="218">0.00019327954641282574</cx:pt>
          <cx:pt idx="219">-3.8884919335666753e-05</cx:pt>
          <cx:pt idx="220">0.0020844966028850174</cx:pt>
          <cx:pt idx="221">-0.00025982160145663502</cx:pt>
          <cx:pt idx="222">0.00031727943223655249</cx:pt>
          <cx:pt idx="223">4.6623848942801999e-05</cx:pt>
          <cx:pt idx="224">2.8543204626332749e-05</cx:pt>
          <cx:pt idx="225">-6.049824141665975e-05</cx:pt>
          <cx:pt idx="226">5.8033656349473251e-05</cx:pt>
          <cx:pt idx="227">-0.00061010129742487503</cx:pt>
          <cx:pt idx="228">-0.0024130246168764477</cx:pt>
          <cx:pt idx="229">-0.0041600387610737748</cx:pt>
          <cx:pt idx="230">-0.0050193517601775754</cx:pt>
          <cx:pt idx="231">-0.0059983213294849749</cx:pt>
          <cx:pt idx="232">-0.0068962643610544</cx:pt>
          <cx:pt idx="233">-0.0019672330726900099</cx:pt>
          <cx:pt idx="234">-0.0016186673685384524</cx:pt>
          <cx:pt idx="235">-0.00126448507530517</cx:pt>
          <cx:pt idx="236">-0.00062061936241170003</cx:pt>
          <cx:pt idx="237">0.0018262619092351926</cx:pt>
          <cx:pt idx="238">-0.000215497584100727</cx:pt>
          <cx:pt idx="239">-0.00031127291341020248</cx:pt>
          <cx:pt idx="240">-0.0034431811902776999</cx:pt>
          <cx:pt idx="241">-0.002623979342788975</cx:pt>
          <cx:pt idx="242">-0.0025936834270700749</cx:pt>
          <cx:pt idx="243">-0.0014275333728015875</cx:pt>
          <cx:pt idx="244">-0.0024484025928880526</cx:pt>
          <cx:pt idx="245">-0.0034738244015204501</cx:pt>
          <cx:pt idx="246">-0.00083960492622921505</cx:pt>
          <cx:pt idx="247">-0.0004980856858944325</cx:pt>
          <cx:pt idx="248">-0.00072396346912896505</cx:pt>
          <cx:pt idx="249">-0.00014829408390209649</cx:pt>
          <cx:pt idx="250">0.00014919311638322624</cx:pt>
          <cx:pt idx="251">8.9563603310013245e-05</cx:pt>
          <cx:pt idx="252">-0.00011851432097186925</cx:pt>
          <cx:pt idx="253">-0.00011606367322138275</cx:pt>
          <cx:pt idx="254">-0.00031994800242444998</cx:pt>
          <cx:pt idx="255">-0.00040401725064197002</cx:pt>
          <cx:pt idx="256">-0.0026644641769926749</cx:pt>
          <cx:pt idx="257">-0.0046942329290861496</cx:pt>
          <cx:pt idx="258">-0.0060181445436680754</cx:pt>
          <cx:pt idx="259">-0.0054275598530120752</cx:pt>
          <cx:pt idx="260">-0.0065941782294269254</cx:pt>
          <cx:pt idx="261">-0.0028099347640350748</cx:pt>
          <cx:pt idx="262">-0.0030618409000956002</cx:pt>
          <cx:pt idx="263">-0.00097034000955783747</cx:pt>
          <cx:pt idx="264">0.0027452382436530748</cx:pt>
          <cx:pt idx="265">0.0017758463903300174</cx:pt>
          <cx:pt idx="266">0.00020021239221061499</cx:pt>
          <cx:pt idx="267">-0.0061485730665937497</cx:pt>
          <cx:pt idx="268">-0.0056329216536464503</cx:pt>
          <cx:pt idx="269">-0.00063143380449199747</cx:pt>
          <cx:pt idx="270">0.00087201224362871998</cx:pt>
          <cx:pt idx="271">-0.00101773832984982</cx:pt>
          <cx:pt idx="272">-0.000202116711990137</cx:pt>
          <cx:pt idx="273">0.00062789804157788751</cx:pt>
          <cx:pt idx="274">-0.00122658825447428</cx:pt>
          <cx:pt idx="275">-0.00085416841531684253</cx:pt>
          <cx:pt idx="276">-0.0011601001492584551</cx:pt>
          <cx:pt idx="277">-0.001619044375220205</cx:pt>
          <cx:pt idx="278">-0.00041394202565945751</cx:pt>
          <cx:pt idx="279">-0.00019270046639262951</cx:pt>
          <cx:pt idx="280">-0.000128348382459594</cx:pt>
          <cx:pt idx="281">-6.4574770944836001e-05</cx:pt>
          <cx:pt idx="282">-0.00040941887786689001</cx:pt>
          <cx:pt idx="283">-0.00073879832134605495</cx:pt>
          <cx:pt idx="284">-0.0022488638385417948</cx:pt>
          <cx:pt idx="285">-0.002750568495407375</cx:pt>
          <cx:pt idx="286">-0.0028882829532337752</cx:pt>
          <cx:pt idx="287">-0.0031030879751167998</cx:pt>
          <cx:pt idx="288">-0.0042111667228787002</cx:pt>
          <cx:pt idx="289">-0.001609203064234555</cx:pt>
          <cx:pt idx="290">-0.0015706751597925274</cx:pt>
          <cx:pt idx="291">0.0022117719923967325</cx:pt>
          <cx:pt idx="292">0.003364298524928375</cx:pt>
          <cx:pt idx="293">-0.00077864222183759253</cx:pt>
          <cx:pt idx="294">-0.0049844362247897754</cx:pt>
          <cx:pt idx="295">-0.010033718091549826</cx:pt>
          <cx:pt idx="296">-0.0051892306226221001</cx:pt>
          <cx:pt idx="297">0.00080449220094146005</cx:pt>
          <cx:pt idx="298">0.0023119470219697224</cx:pt>
          <cx:pt idx="299">0.0034806075660273701</cx:pt>
          <cx:pt idx="300">-0.0062591091762791802</cx:pt>
          <cx:pt idx="301">0.00099470644701916402</cx:pt>
          <cx:pt idx="302">-0.0048307073609688798</cx:pt>
          <cx:pt idx="303">-0.0066790544143595296</cx:pt>
          <cx:pt idx="304">-0.0071170447411393499</cx:pt>
          <cx:pt idx="305">-0.0104729123465775</cx:pt>
          <cx:pt idx="306">-0.0027126868715288801</cx:pt>
          <cx:pt idx="307">-0.00030700438030360202</cx:pt>
          <cx:pt idx="308">0.00043495903518680302</cx:pt>
          <cx:pt idx="309">-0.00048755893405177101</cx:pt>
          <cx:pt idx="310">-0.0022359191261128301</cx:pt>
          <cx:pt idx="311">-0.0058767360190066604</cx:pt>
          <cx:pt idx="312">-0.0120801782742628</cx:pt>
          <cx:pt idx="313">-0.0091061583482745304</cx:pt>
          <cx:pt idx="314">0.00068663416337292097</cx:pt>
          <cx:pt idx="315">-0.0024762191026958401</cx:pt>
          <cx:pt idx="316">-0.0020610573633957599</cx:pt>
          <cx:pt idx="317">0.0061059900130826603</cx:pt>
          <cx:pt idx="318">0.0038745718244161099</cx:pt>
          <cx:pt idx="319">0.0060294852728287798</cx:pt>
          <cx:pt idx="320">0.0031877477996494802</cx:pt>
          <cx:pt idx="321">-0.0118515538529975</cx:pt>
          <cx:pt idx="322">-0.028976366833088098</cx:pt>
          <cx:pt idx="323">-0.047509716248220098</cx:pt>
          <cx:pt idx="324">-0.015122250546715</cx:pt>
          <cx:pt idx="325">-0.0110641937646978</cx:pt>
          <cx:pt idx="326">-0.0059388288428863199</cx:pt>
          <cx:pt idx="327">0.0087141456736989694</cx:pt>
          <cx:pt idx="328">-0.014586095481347899</cx:pt>
          <cx:pt idx="329">-0.0021388393002483999</cx:pt>
          <cx:pt idx="330">-0.00160373142041178</cx:pt>
          <cx:pt idx="331">0.0011807704300566501</cx:pt>
          <cx:pt idx="332">-0.0068618772582146204</cx:pt>
          <cx:pt idx="333">-0.0074210367059550503</cx:pt>
          <cx:pt idx="334">-0.00374948119346805</cx:pt>
          <cx:pt idx="335">-1.3358079387941601e-06</cx:pt>
          <cx:pt idx="336">0.00033275739227183197</cx:pt>
          <cx:pt idx="337">-0.00038703193565053597</cx:pt>
          <cx:pt idx="338">-0.00150538987784621</cx:pt>
          <cx:pt idx="339">-0.0045181214008208903</cx:pt>
          <cx:pt idx="340">-0.0135892856412918</cx:pt>
          <cx:pt idx="341">-0.0078926082136830493</cx:pt>
          <cx:pt idx="342">-0.0047561889908342902</cx:pt>
          <cx:pt idx="343">-0.0050707596350165699</cx:pt>
          <cx:pt idx="344">0.0052014758182454901</cx:pt>
          <cx:pt idx="345">-1.7161848134885e-05</cx:pt>
          <cx:pt idx="346">0.0069763203567629198</cx:pt>
          <cx:pt idx="347">0.0042459380766014998</cx:pt>
          <cx:pt idx="348">-0.0018468537156003701</cx:pt>
          <cx:pt idx="349">-0.0114641864913152</cx:pt>
          <cx:pt idx="350">-0.023342155907590499</cx:pt>
          <cx:pt idx="351">-0.035429578767789197</cx:pt>
          <cx:pt idx="352">-0.0177335096054487</cx:pt>
          <cx:pt idx="353">-0.015616619517906801</cx:pt>
          <cx:pt idx="354">-0.021517989211545501</cx:pt>
          <cx:pt idx="355">-0.016981061309258898</cx:pt>
          <cx:pt idx="356">-0.016063002873177201</cx:pt>
          <cx:pt idx="357">-0.0052723629746225997</cx:pt>
          <cx:pt idx="358">0.0032380453288042899</cx:pt>
          <cx:pt idx="359">-0.00046612130005018701</cx:pt>
          <cx:pt idx="360">0.00054125779783672199</cx:pt>
          <cx:pt idx="361">-0.0038793375870133902</cx:pt>
          <cx:pt idx="362">-0.0050271765618604396</cx:pt>
          <cx:pt idx="363">-0.000386252786537557</cx:pt>
          <cx:pt idx="364">-0.00032733215215199901</cx:pt>
          <cx:pt idx="365">0.00032465295438222498</cx:pt>
          <cx:pt idx="366">-0.00013611300239225701</cx:pt>
          <cx:pt idx="367">-0.0042651479176474601</cx:pt>
          <cx:pt idx="368">-0.0155442225093687</cx:pt>
          <cx:pt idx="369">-0.00918570910148017</cx:pt>
          <cx:pt idx="370">0.0024835793819497202</cx:pt>
          <cx:pt idx="371">-0.0016568567448119801</cx:pt>
          <cx:pt idx="372">0.0093553596948462592</cx:pt>
          <cx:pt idx="373">0.0040252841019859696</cx:pt>
          <cx:pt idx="374">-0.0046452270997396896</cx:pt>
          <cx:pt idx="375">0.0013172714565642799</cx:pt>
          <cx:pt idx="376">0.00071825260829238397</cx:pt>
          <cx:pt idx="377">-0.0011714298257815799</cx:pt>
          <cx:pt idx="378">-0.015458699466460901</cx:pt>
          <cx:pt idx="379">-0.00508750897360333</cx:pt>
          <cx:pt idx="380">-0.0189998653801659</cx:pt>
          <cx:pt idx="381">-0.0115869144818105</cx:pt>
          <cx:pt idx="382">-0.020667682669057601</cx:pt>
          <cx:pt idx="383">-0.026123103069634699</cx:pt>
          <cx:pt idx="384">-0.026034283798652701</cx:pt>
          <cx:pt idx="385">-0.0050866472083116801</cx:pt>
          <cx:pt idx="386">0.0046463852770549296</cx:pt>
          <cx:pt idx="387">0.0011527835343982001</cx:pt>
          <cx:pt idx="388">-0.00016639381227649301</cx:pt>
          <cx:pt idx="389">-0.00188814753063069</cx:pt>
          <cx:pt idx="390">-0.00078975791029347198</cx:pt>
          <cx:pt idx="391">0.00097373947742487399</cx:pt>
          <cx:pt idx="392">-0.00037985407004345498</cx:pt>
          <cx:pt idx="393">-0.00024502446213874599</cx:pt>
          <cx:pt idx="394">0.000108740665398808</cx:pt>
          <cx:pt idx="395">-0.00093529583690955505</cx:pt>
          <cx:pt idx="396">-0.0084947884932277794</cx:pt>
          <cx:pt idx="397">-0.00059631670694027504</cx:pt>
          <cx:pt idx="398">0.0020205177513990999</cx:pt>
          <cx:pt idx="399">0.0012689157335029099</cx:pt>
          <cx:pt idx="400">0.0104529294732264</cx:pt>
          <cx:pt idx="401">0.010568546739524299</cx:pt>
          <cx:pt idx="402">-0.0092651695554158107</cx:pt>
          <cx:pt idx="403">0.012923917844717201</cx:pt>
          <cx:pt idx="404">0.0109704110288981</cx:pt>
          <cx:pt idx="405">0.0080893523060840394</cx:pt>
          <cx:pt idx="406">0.0013943868251674301</cx:pt>
          <cx:pt idx="407">-0.0053284127743555001</cx:pt>
          <cx:pt idx="408">0.0072604268750631603</cx:pt>
          <cx:pt idx="409">-0.0098965443188951206</cx:pt>
          <cx:pt idx="410">-0.031236838726700598</cx:pt>
          <cx:pt idx="411">-0.023953265827015398</cx:pt>
          <cx:pt idx="412">-0.031798051355206899</cx:pt>
          <cx:pt idx="413">-0.0154372141700594</cx:pt>
          <cx:pt idx="414">-0.0015162035545185099</cx:pt>
          <cx:pt idx="415">-0.0049024931818871399</cx:pt>
          <cx:pt idx="416">0.0015325749633756101</cx:pt>
          <cx:pt idx="417">0.00260500650804404</cx:pt>
          <cx:pt idx="418">0.00047708079885895198</cx:pt>
          <cx:pt idx="419">0.00065420520464325204</cx:pt>
          <cx:pt idx="420">-0.00024996735347188298</cx:pt>
          <cx:pt idx="421">0.00029985129283137201</cx:pt>
          <cx:pt idx="422">0.00065261112450106602</cx:pt>
          <cx:pt idx="423">0.0034037052409866702</cx:pt>
          <cx:pt idx="424">-0.00385672718663786</cx:pt>
          <cx:pt idx="425">-0.00212316717623781</cx:pt>
          <cx:pt idx="426">-0.0056035174511070898</cx:pt>
          <cx:pt idx="427">-0.0021339960521429102</cx:pt>
          <cx:pt idx="428">0.011986567383191</cx:pt>
          <cx:pt idx="429">0.019413241448755301</cx:pt>
          <cx:pt idx="430">0.012672770954591401</cx:pt>
          <cx:pt idx="431">0.016323422816647701</cx:pt>
          <cx:pt idx="432">0.0203748448650303</cx:pt>
          <cx:pt idx="433">0.027305453380582101</cx:pt>
          <cx:pt idx="434">0.017829012384135801</cx:pt>
          <cx:pt idx="435">0.0096229224061963395</cx:pt>
          <cx:pt idx="436">0.0126176060411892</cx:pt>
          <cx:pt idx="437">0.0012209462060785599</cx:pt>
          <cx:pt idx="438">-0.015851537259300399</cx:pt>
          <cx:pt idx="439">-0.013878215726784699</cx:pt>
          <cx:pt idx="440">-0.026615154674591301</cx:pt>
          <cx:pt idx="441">-0.0088379922666898605</cx:pt>
          <cx:pt idx="442">-0.0031374475056103299</cx:pt>
          <cx:pt idx="443">0.00058008313687845801</cx:pt>
          <cx:pt idx="444">0.0050344733083125598</cx:pt>
          <cx:pt idx="445">0.010953200897900601</cx:pt>
          <cx:pt idx="446">0.0049233238758601</cx:pt>
          <cx:pt idx="447">0.00078979611840024604</cx:pt>
          <cx:pt idx="448">0.000139554081314392</cx:pt>
          <cx:pt idx="449">-8.3243974856432601e-05</cx:pt>
          <cx:pt idx="450">-0.00092482941718324103</cx:pt>
          <cx:pt idx="451">0.0019639074452582001</cx:pt>
          <cx:pt idx="452">-0.00496989443827754</cx:pt>
          <cx:pt idx="453">-0.00010841537371976799</cx:pt>
          <cx:pt idx="454">0.0038486740842324802</cx:pt>
          <cx:pt idx="455">0.0048085119935681198</cx:pt>
          <cx:pt idx="456">0.016876348805581701</cx:pt>
          <cx:pt idx="457">0.021780972169054901</cx:pt>
          <cx:pt idx="458">0.0175528486707399</cx:pt>
          <cx:pt idx="459">0.0269906801584586</cx:pt>
          <cx:pt idx="460">0.026112027575348098</cx:pt>
          <cx:pt idx="461">0.0245729322268218</cx:pt>
          <cx:pt idx="462">0.0184596164368745</cx:pt>
          <cx:pt idx="463">0.020691189863450799</cx:pt>
          <cx:pt idx="464">0.023166340498004201</cx:pt>
          <cx:pt idx="465">0.017386924489675</cx:pt>
          <cx:pt idx="466">0.000739181045672055</cx:pt>
          <cx:pt idx="467">-0.000808381870666952</cx:pt>
          <cx:pt idx="468">-0.0031431048032774999</cx:pt>
          <cx:pt idx="469">0.010479319433661399</cx:pt>
          <cx:pt idx="470">0.000109410059255091</cx:pt>
          <cx:pt idx="471">0.0038135407043867701</cx:pt>
          <cx:pt idx="472">0.0066944298865599999</cx:pt>
          <cx:pt idx="473">0.015239590040829001</cx:pt>
          <cx:pt idx="474">0.0058168659253565501</cx:pt>
          <cx:pt idx="475">0.00182604701568265</cx:pt>
          <cx:pt idx="476">-0.000429988827298035</cx:pt>
          <cx:pt idx="477">-6.1724238681530101e-05</cx:pt>
          <cx:pt idx="478">0.00257050502233637</cx:pt>
          <cx:pt idx="479">0.00056258485089905302</cx:pt>
          <cx:pt idx="480">0.0031822363469982198</cx:pt>
          <cx:pt idx="481">0.0079714330473575398</cx:pt>
          <cx:pt idx="482">0.0087628269957379795</cx:pt>
          <cx:pt idx="483">0.0051203390660943399</cx:pt>
          <cx:pt idx="484">0.020258454082788899</cx:pt>
          <cx:pt idx="485">0.0173624531188078</cx:pt>
          <cx:pt idx="486">0.0065676505261664997</cx:pt>
          <cx:pt idx="487">0.013515090120810499</cx:pt>
          <cx:pt idx="488">0.0139952011395646</cx:pt>
          <cx:pt idx="489">0.021167036393884502</cx:pt>
          <cx:pt idx="490">0.0206864922053361</cx:pt>
          <cx:pt idx="491">0.0083953127475002703</cx:pt>
          <cx:pt idx="492">0.021282695444904399</cx:pt>
          <cx:pt idx="493">0.013838689988992601</cx:pt>
          <cx:pt idx="494">0.016572368541072101</cx:pt>
          <cx:pt idx="495">0.00115318955309652</cx:pt>
          <cx:pt idx="496">-0.00055854496723309701</cx:pt>
          <cx:pt idx="497">0.020301186633855599</cx:pt>
          <cx:pt idx="498">0.0088303385604532603</cx:pt>
          <cx:pt idx="499">0.0066031513062084603</cx:pt>
          <cx:pt idx="500">0.0074276554493641796</cx:pt>
          <cx:pt idx="501">0.0123572523725163</cx:pt>
          <cx:pt idx="502">0.00171534546508562</cx:pt>
          <cx:pt idx="503">0.00042788773960870903</cx:pt>
          <cx:pt idx="504">-0.00028322594711296598</cx:pt>
          <cx:pt idx="505">-0.00034359673895563301</cx:pt>
          <cx:pt idx="506">-0.00021158278971670699</cx:pt>
          <cx:pt idx="507">0.00278111151975912</cx:pt>
          <cx:pt idx="508">0.0077473039366796198</cx:pt>
          <cx:pt idx="509">0.010585506591826201</cx:pt>
          <cx:pt idx="510">0.016004386581000701</cx:pt>
          <cx:pt idx="511">0.018836072071446198</cx:pt>
          <cx:pt idx="512">0.0160488478314674</cx:pt>
          <cx:pt idx="513">0.0154181222043814</cx:pt>
          <cx:pt idx="514">-0.00064026591607176195</cx:pt>
          <cx:pt idx="515">0.000992978245471565</cx:pt>
          <cx:pt idx="516">0.0145457686216334</cx:pt>
          <cx:pt idx="517">0.0102584682287944</cx:pt>
          <cx:pt idx="518">0.0140766619070655</cx:pt>
          <cx:pt idx="519">0.0031122267091930702</cx:pt>
          <cx:pt idx="520">0.0205153182717158</cx:pt>
          <cx:pt idx="521">0.012903300244071001</cx:pt>
          <cx:pt idx="522">0.0230211705175427</cx:pt>
          <cx:pt idx="523">0.0092161733868145902</cx:pt>
          <cx:pt idx="524">0.0103019629719657</cx:pt>
          <cx:pt idx="525">0.0234809942987858</cx:pt>
          <cx:pt idx="526">0.015382532886338399</cx:pt>
          <cx:pt idx="527">0.0128944344546401</cx:pt>
          <cx:pt idx="528">0.011523532017276</cx:pt>
          <cx:pt idx="529">0.0065739180615597397</cx:pt>
          <cx:pt idx="530">0.000857476257597124</cx:pt>
          <cx:pt idx="531">0.00050856810809875601</cx:pt>
          <cx:pt idx="532">-0.00070662730459229999</cx:pt>
          <cx:pt idx="533">1.47202293064826e-05</cx:pt>
          <cx:pt idx="534">-0.00069177214472529501</cx:pt>
          <cx:pt idx="535">-0.0013664143064530401</cx:pt>
          <cx:pt idx="536">0.00756385300410959</cx:pt>
          <cx:pt idx="537">0.0068283103287673404</cx:pt>
          <cx:pt idx="538">0.0070204940111916903</cx:pt>
          <cx:pt idx="539">0.0153642200778392</cx:pt>
          <cx:pt idx="540">0.00725682928215196</cx:pt>
          <cx:pt idx="541">0.0019359540133063</cx:pt>
          <cx:pt idx="542">-0.00446549115506899</cx:pt>
          <cx:pt idx="543">0.0011847553844225201</cx:pt>
          <cx:pt idx="544">-0.0156163663811639</cx:pt>
          <cx:pt idx="545">-0.019475855460608</cx:pt>
          <cx:pt idx="546">-0.0092006106900784992</cx:pt>
          <cx:pt idx="547">0.0094233523335589594</cx:pt>
          <cx:pt idx="548">0.025100309466326701</cx:pt>
          <cx:pt idx="549">0.028864081244352899</cx:pt>
          <cx:pt idx="550">0.0149766323663979</cx:pt>
          <cx:pt idx="551">0.0036295324779002601</cx:pt>
          <cx:pt idx="552">0.0071352040507369997</cx:pt>
          <cx:pt idx="553">0.016897862753616499</cx:pt>
          <cx:pt idx="554">0.0141010849589671</cx:pt>
          <cx:pt idx="555">0.018599660115391901</cx:pt>
          <cx:pt idx="556">0.0079347507432649504</cx:pt>
          <cx:pt idx="557">0.0043487318636779302</cx:pt>
          <cx:pt idx="558">0.00131033914357968</cx:pt>
          <cx:pt idx="559">-0.00080537666270256601</cx:pt>
          <cx:pt idx="560">-4.8590212738877303e-05</cx:pt>
          <cx:pt idx="561">-0.00063176646253592999</cx:pt>
          <cx:pt idx="562">-0.0014333612326246101</cx:pt>
          <cx:pt idx="563">9.3531335139484696e-05</cx:pt>
          <cx:pt idx="564">0.0033497271426418201</cx:pt>
          <cx:pt idx="565">0.0022358598122275298</cx:pt>
          <cx:pt idx="566">0.00189929188485166</cx:pt>
          <cx:pt idx="567">0.017297008177572099</cx:pt>
          <cx:pt idx="568">0.013625077918401901</cx:pt>
          <cx:pt idx="569">0.00064409282725338501</cx:pt>
          <cx:pt idx="570">-0.00555972159855653</cx:pt>
          <cx:pt idx="571">-0.0047139987924412104</cx:pt>
          <cx:pt idx="572">-0.0108138687026885</cx:pt>
          <cx:pt idx="573">-0.033173920150634202</cx:pt>
          <cx:pt idx="574">-0.023922586058043201</cx:pt>
          <cx:pt idx="575">0.0070404620624687896</cx:pt>
          <cx:pt idx="576">0.023383340835393299</cx:pt>
          <cx:pt idx="577">0.014014069605222499</cx:pt>
          <cx:pt idx="578">0.019286154563561201</cx:pt>
          <cx:pt idx="579">0.0028096828068074398</cx:pt>
          <cx:pt idx="580">0.0110403509932575</cx:pt>
          <cx:pt idx="581">0.020418850125633499</cx:pt>
          <cx:pt idx="582">0.012862352510638201</cx:pt>
          <cx:pt idx="583">0.0141724580249701</cx:pt>
          <cx:pt idx="584">0.0060631920617734598</cx:pt>
          <cx:pt idx="585">0.00182100352757202</cx:pt>
          <cx:pt idx="586">0.0014763129545237799</cx:pt>
          <cx:pt idx="587">0.00039506468969317002</cx:pt>
          <cx:pt idx="588">0.00053018460945470399</cx:pt>
          <cx:pt idx="589">-5.2571411773688798e-05</cx:pt>
          <cx:pt idx="590">-0.00014197439773184001</cx:pt>
          <cx:pt idx="591">0.00040858815525130198</cx:pt>
          <cx:pt idx="592">0.0038536605642271798</cx:pt>
          <cx:pt idx="593">0.0067217086039734197</cx:pt>
          <cx:pt idx="594">-0.000155834905503839</cx:pt>
          <cx:pt idx="595">0.0022898261785779198</cx:pt>
          <cx:pt idx="596">0.012776048994184001</cx:pt>
          <cx:pt idx="597">0.0080147793005706201</cx:pt>
          <cx:pt idx="598">0.0042334937887319804</cx:pt>
          <cx:pt idx="599">0.0019624157246851</cx:pt>
          <cx:pt idx="600">-0.00015058640818758201</cx:pt>
          <cx:pt idx="601">-0.016100090040850602</cx:pt>
          <cx:pt idx="602">-0.0227241077729253</cx:pt>
          <cx:pt idx="603">-0.0143256286565088</cx:pt>
          <cx:pt idx="604">-0.0072995755276771702</cx:pt>
          <cx:pt idx="605">0.0080801793650423902</cx:pt>
          <cx:pt idx="606">0.0105771836038012</cx:pt>
          <cx:pt idx="607">0.0085862824634221208</cx:pt>
          <cx:pt idx="608">0.018267107948251898</cx:pt>
          <cx:pt idx="609">0.017595969110614101</cx:pt>
          <cx:pt idx="610">0.022517568427072299</cx:pt>
          <cx:pt idx="611">0.020156120091020201</cx:pt>
          <cx:pt idx="612">0.0055208821481557797</cx:pt>
          <cx:pt idx="613">-0.00079665643151355305</cx:pt>
          <cx:pt idx="614">4.99784296671921e-05</cx:pt>
          <cx:pt idx="615">-0.000267789381803943</cx:pt>
          <cx:pt idx="616">-1.39479449175095e-05</cx:pt>
          <cx:pt idx="617">6.1843003491747606e-05</cx:pt>
          <cx:pt idx="618">-0.00018459815464882899</cx:pt>
          <cx:pt idx="619">0.0025149066519780201</cx:pt>
          <cx:pt idx="620">0.00329029702137126</cx:pt>
          <cx:pt idx="621">0.0028887214679433901</cx:pt>
          <cx:pt idx="622">0.0029011666847476602</cx:pt>
          <cx:pt idx="623">0.0032175012608878601</cx:pt>
          <cx:pt idx="624">0.0066729192975674796</cx:pt>
          <cx:pt idx="625">0.0077987846622151096</cx:pt>
          <cx:pt idx="626">0.014898301231546699</cx:pt>
          <cx:pt idx="627">0.0095466095381451701</cx:pt>
          <cx:pt idx="628">0.010340402664308</cx:pt>
          <cx:pt idx="629">-0.0062230266431977498</cx:pt>
          <cx:pt idx="630">-0.0286701077425657</cx:pt>
          <cx:pt idx="631">-0.021136016736114201</cx:pt>
          <cx:pt idx="632">-0.015927019889358698</cx:pt>
          <cx:pt idx="633">-0.0155102505040643</cx:pt>
          <cx:pt idx="634">-0.0010729143828971</cx:pt>
          <cx:pt idx="635">0.0164067595421536</cx:pt>
          <cx:pt idx="636">0.0175355243952829</cx:pt>
          <cx:pt idx="637">0.025678949718315899</cx:pt>
          <cx:pt idx="638">0.0191885542344566</cx:pt>
          <cx:pt idx="639">0.0093493271186975806</cx:pt>
          <cx:pt idx="640">0.0010197180351280801</cx:pt>
          <cx:pt idx="641">-0.0024548074064552798</cx:pt>
          <cx:pt idx="642">-0.00088925448958509503</cx:pt>
          <cx:pt idx="643">0.00033750625946376802</cx:pt>
          <cx:pt idx="644">0.00019371724659758899</cx:pt>
          <cx:pt idx="645">-0.00032476329418191602</cx:pt>
          <cx:pt idx="646">0.00056145048836655901</cx:pt>
          <cx:pt idx="647">0.0015103607320313399</cx:pt>
          <cx:pt idx="648">3.9126930987694303e-05</cx:pt>
          <cx:pt idx="649">-0.0079768784997377405</cx:pt>
          <cx:pt idx="650">-0.0118273224519122</cx:pt>
          <cx:pt idx="651">-0.0015589994913331299</cx:pt>
          <cx:pt idx="652">0.010376244121762</cx:pt>
          <cx:pt idx="653">0.0051299391857228</cx:pt>
          <cx:pt idx="654">0.012662843280124399</cx:pt>
          <cx:pt idx="655">0.011469569009532899</cx:pt>
          <cx:pt idx="656">0.0023419864626194101</cx:pt>
          <cx:pt idx="657">-0.00259208400771336</cx:pt>
          <cx:pt idx="658">-0.015279665300439799</cx:pt>
          <cx:pt idx="659">-0.013097290237452</cx:pt>
          <cx:pt idx="660">-0.0165098701261241</cx:pt>
          <cx:pt idx="661">-0.018447111088680902</cx:pt>
          <cx:pt idx="662">0.0077056741754101101</cx:pt>
          <cx:pt idx="663">0.011533850314743299</cx:pt>
          <cx:pt idx="664">0.010404050667794399</cx:pt>
          <cx:pt idx="665">0.014609431196681</cx:pt>
          <cx:pt idx="666">0.0074841463929830997</cx:pt>
          <cx:pt idx="667">0.0034352293198158901</cx:pt>
          <cx:pt idx="668">-0.0028850490090731201</cx:pt>
          <cx:pt idx="669">-0.0022380500834971099</cx:pt>
          <cx:pt idx="670">-0.00143605764391809</cx:pt>
          <cx:pt idx="671">-0.00029402013996973202</cx:pt>
          <cx:pt idx="672">0.00056808201928045302</cx:pt>
          <cx:pt idx="673">-0.00044964741383760097</cx:pt>
          <cx:pt idx="674">0.000100488420115774</cx:pt>
          <cx:pt idx="675">-0.0012324094436529499</cx:pt>
          <cx:pt idx="676">-0.0055206610788246097</cx:pt>
          <cx:pt idx="677">-0.011166991643060399</cx:pt>
          <cx:pt idx="678">-0.015565695213844899</cx:pt>
          <cx:pt idx="679">-0.014475797149636401</cx:pt>
          <cx:pt idx="680">-0.0102037674539193</cx:pt>
          <cx:pt idx="681">-0.0024185103413920102</cx:pt>
          <cx:pt idx="682">0.00301746670040908</cx:pt>
          <cx:pt idx="683">0.0038496260074223601</cx:pt>
          <cx:pt idx="684">-0.010679908676131999</cx:pt>
          <cx:pt idx="685">-0.0093578046675691397</cx:pt>
          <cx:pt idx="686">-0.0130008169498024</cx:pt>
          <cx:pt idx="687">-0.0093421240378087095</cx:pt>
          <cx:pt idx="688">-0.0035955412000480899</cx:pt>
          <cx:pt idx="689">-0.014283332627471499</cx:pt>
          <cx:pt idx="690">0.00114165946830071</cx:pt>
          <cx:pt idx="691">0.0015227870753233</cx:pt>
          <cx:pt idx="692">-0.0024227380620166698</cx:pt>
          <cx:pt idx="693">-0.0050145843847726598</cx:pt>
          <cx:pt idx="694">-0.0015623773200898799</cx:pt>
          <cx:pt idx="695">-0.00105976868222028</cx:pt>
          <cx:pt idx="696">-0.000129279063789871</cx:pt>
          <cx:pt idx="697">0.00031591962982445502</cx:pt>
          <cx:pt idx="698">3.0291989759033001e-05</cx:pt>
          <cx:pt idx="699">0.00047037718181863102</cx:pt>
          <cx:pt idx="700">6.1793554786398905e-05</cx:pt>
          <cx:pt idx="701">0.00090124580950743001</cx:pt>
          <cx:pt idx="702">-0.00057120962229211003</cx:pt>
          <cx:pt idx="703">-0.0010113627833536901</cx:pt>
          <cx:pt idx="704">-0.00315305108325008</cx:pt>
          <cx:pt idx="705">-0.0062342814291613804</cx:pt>
          <cx:pt idx="706">-0.0048533509682327901</cx:pt>
          <cx:pt idx="707">-0.0065704508209643003</cx:pt>
          <cx:pt idx="708">-0.0104105271887185</cx:pt>
          <cx:pt idx="709">-0.0148926341779763</cx:pt>
          <cx:pt idx="710">-0.0075592877253982697</cx:pt>
          <cx:pt idx="711">-0.0088364819116257196</cx:pt>
          <cx:pt idx="712">-0.0175167624761975</cx:pt>
          <cx:pt idx="713">-0.015084197075239201</cx:pt>
          <cx:pt idx="714">-0.0128646955899023</cx:pt>
          <cx:pt idx="715">-0.0095556692563028203</cx:pt>
          <cx:pt idx="716">-0.0095249571591323606</cx:pt>
          <cx:pt idx="717">-0.0138927153914242</cx:pt>
          <cx:pt idx="718">-0.011971349587894401</cx:pt>
          <cx:pt idx="719">-0.013537484241689501</cx:pt>
          <cx:pt idx="720">-0.010261444590311799</cx:pt>
          <cx:pt idx="721">-0.0044028280727816402</cx:pt>
          <cx:pt idx="722">-0.0013019180004464901</cx:pt>
          <cx:pt idx="723">-0.00040216251007666598</cx:pt>
          <cx:pt idx="724">0.000353791944850678</cx:pt>
          <cx:pt idx="725">0.00060591740012100001</cx:pt>
          <cx:pt idx="726">2.3215320108476398e-05</cx:pt>
          <cx:pt idx="727">-9.2053258097155906e-05</cx:pt>
          <cx:pt idx="728">0.00022706892537869601</cx:pt>
          <cx:pt idx="729">-0.00012211721396807699</cx:pt>
          <cx:pt idx="730">-0.00064945209225893098</cx:pt>
          <cx:pt idx="731">-0.00020715743152547301</cx:pt>
          <cx:pt idx="732">0.0011054965375699099</cx:pt>
          <cx:pt idx="733">-0.00107121296437936</cx:pt>
          <cx:pt idx="734">-0.0012996894416159</cx:pt>
          <cx:pt idx="735">-0.0020629718504629698</cx:pt>
          <cx:pt idx="736">-0.0067208434702526101</cx:pt>
          <cx:pt idx="737">-0.0070355267986354003</cx:pt>
          <cx:pt idx="738">-0.0045082632416133198</cx:pt>
          <cx:pt idx="739">-0.0031337801720527402</cx:pt>
          <cx:pt idx="740">-0.0029448326378893998</cx:pt>
          <cx:pt idx="741">-0.0037134845748870399</cx:pt>
          <cx:pt idx="742">-0.010516425448459699</cx:pt>
          <cx:pt idx="743">-0.0122923482320494</cx:pt>
          <cx:pt idx="744">-0.0083325042553682501</cx:pt>
          <cx:pt idx="745">-0.0084352472830347101</cx:pt>
          <cx:pt idx="746">-0.0066449403068597999</cx:pt>
          <cx:pt idx="747">-0.0047464931726287603</cx:pt>
          <cx:pt idx="748">-0.0028082614018017401</cx:pt>
          <cx:pt idx="749">-0.0023149740421279101</cx:pt>
          <cx:pt idx="750">-0.00099592209138238993</cx:pt>
          <cx:pt idx="751">-0.00010726471773167</cx:pt>
          <cx:pt idx="752">-6.9745747560740997e-06</cx:pt>
          <cx:pt idx="753">0.000375865476597327</cx:pt>
          <cx:pt idx="754">-0.000106148080996009</cx:pt>
          <cx:pt idx="755">-0.00083449902050524295</cx:pt>
          <cx:pt idx="756">-0.00014076328902351901</cx:pt>
          <cx:pt idx="757">0.000145709556833053</cx:pt>
          <cx:pt idx="758">0.00010025627076806601</cx:pt>
          <cx:pt idx="759">0.00031670195743526401</cx:pt>
          <cx:pt idx="760">9.7628146624361206e-05</cx:pt>
          <cx:pt idx="761">0.00037532765026677999</cx:pt>
          <cx:pt idx="762">-0.00040757472736237602</cx:pt>
          <cx:pt idx="763">-0.00155722201988701</cx:pt>
          <cx:pt idx="764">-0.0015918423225651001</cx:pt>
          <cx:pt idx="765">-0.00079531957130117201</cx:pt>
          <cx:pt idx="766">-0.00030911639425037298</cx:pt>
          <cx:pt idx="767">0.00019602292948785099</cx:pt>
          <cx:pt idx="768">0.0010321567505293899</cx:pt>
          <cx:pt idx="769">-0.000387926393513503</cx:pt>
          <cx:pt idx="770">-0.0010966542441472099</cx:pt>
          <cx:pt idx="771">-0.00028094134916222999</cx:pt>
          <cx:pt idx="772">-0.00068093763887764399</cx:pt>
          <cx:pt idx="773">-0.00073223318091576403</cx:pt>
          <cx:pt idx="774">-0.00140395014255675</cx:pt>
          <cx:pt idx="775">-0.00033879193470937301</cx:pt>
          <cx:pt idx="776">0.000478035458010719</cx:pt>
          <cx:pt idx="777">-0.0016584770280453601</cx:pt>
          <cx:pt idx="778">-0.0010163069546457199</cx:pt>
          <cx:pt idx="779">0.000150938086931871</cx:pt>
          <cx:pt idx="780">-0.00022572719137062399</cx:pt>
          <cx:pt idx="781">-0.00029143240919924702</cx:pt>
          <cx:pt idx="782">0.00025258171421745101</cx:pt>
          <cx:pt idx="783">-0.00096485180278390399</cx:pt>
          <cx:pt idx="784">-0.00082167834069086251</cx:pt>
          <cx:pt idx="785">-0.0011180418098163849</cx:pt>
          <cx:pt idx="786">-0.002723412944841525</cx:pt>
          <cx:pt idx="787">-0.003815196979838625</cx:pt>
          <cx:pt idx="788">-0.0051386150470446252</cx:pt>
          <cx:pt idx="789">-0.0041699690901015503</cx:pt>
          <cx:pt idx="790">-0.003844587049962525</cx:pt>
          <cx:pt idx="791">-0.0036513866324591501</cx:pt>
          <cx:pt idx="792">-0.0018763289529300151</cx:pt>
          <cx:pt idx="793">-0.0030311656465898248</cx:pt>
          <cx:pt idx="794">-0.001341956866035195</cx:pt>
          <cx:pt idx="795">-0.0010782348180357474</cx:pt>
          <cx:pt idx="796">-0.0014336313404169675</cx:pt>
          <cx:pt idx="797">-0.0050927340247948249</cx:pt>
          <cx:pt idx="798">-0.004496684623046825</cx:pt>
          <cx:pt idx="799">-0.0040632873759369999</cx:pt>
          <cx:pt idx="800">-0.0034002284560233748</cx:pt>
          <cx:pt idx="801">-0.003701049697414575</cx:pt>
          <cx:pt idx="802">-0.002716018060568925</cx:pt>
          <cx:pt idx="803">0.00019327954641282574</cx:pt>
          <cx:pt idx="804">-3.8884919335666753e-05</cx:pt>
          <cx:pt idx="805">0.0020844966028850174</cx:pt>
          <cx:pt idx="806">-0.00025982160145663502</cx:pt>
          <cx:pt idx="807">0.00031727943223655249</cx:pt>
          <cx:pt idx="808">4.6623848942801999e-05</cx:pt>
          <cx:pt idx="809">2.8543204626332749e-05</cx:pt>
          <cx:pt idx="810">-6.049824141665975e-05</cx:pt>
          <cx:pt idx="811">5.8033656349473251e-05</cx:pt>
          <cx:pt idx="812">-0.00061010129742487503</cx:pt>
          <cx:pt idx="813">-0.0024130246168764477</cx:pt>
          <cx:pt idx="814">-0.0041600387610737748</cx:pt>
          <cx:pt idx="815">-0.0050193517601775754</cx:pt>
          <cx:pt idx="816">-0.0059983213294849749</cx:pt>
          <cx:pt idx="817">-0.0068962643610544</cx:pt>
          <cx:pt idx="818">-0.0019672330726900099</cx:pt>
          <cx:pt idx="819">-0.0016186673685384524</cx:pt>
          <cx:pt idx="820">-0.00126448507530517</cx:pt>
          <cx:pt idx="821">-0.00062061936241170003</cx:pt>
          <cx:pt idx="822">0.0018262619092351926</cx:pt>
          <cx:pt idx="823">-0.000215497584100727</cx:pt>
          <cx:pt idx="824">-0.00031127291341020248</cx:pt>
          <cx:pt idx="825">-0.0034431811902776999</cx:pt>
          <cx:pt idx="826">-0.002623979342788975</cx:pt>
          <cx:pt idx="827">-0.0025936834270700749</cx:pt>
          <cx:pt idx="828">-0.0014275333728015875</cx:pt>
          <cx:pt idx="829">-0.0024484025928880526</cx:pt>
          <cx:pt idx="830">-0.0034738244015204501</cx:pt>
          <cx:pt idx="831">-0.00083960492622921505</cx:pt>
          <cx:pt idx="832">-0.0004980856858944325</cx:pt>
          <cx:pt idx="833">-0.00072396346912896505</cx:pt>
          <cx:pt idx="834">-0.00014829408390209649</cx:pt>
          <cx:pt idx="835">0.00014919311638322624</cx:pt>
          <cx:pt idx="836">8.9563603310013245e-05</cx:pt>
          <cx:pt idx="837">-0.00011851432097186925</cx:pt>
          <cx:pt idx="838">-0.00011606367322138275</cx:pt>
          <cx:pt idx="839">-0.00031994800242444998</cx:pt>
          <cx:pt idx="840">-0.00040401725064197002</cx:pt>
          <cx:pt idx="841">-0.0026644641769926749</cx:pt>
          <cx:pt idx="842">-0.0046942329290861496</cx:pt>
          <cx:pt idx="843">-0.0060181445436680754</cx:pt>
          <cx:pt idx="844">-0.0054275598530120752</cx:pt>
          <cx:pt idx="845">-0.0065941782294269254</cx:pt>
          <cx:pt idx="846">-0.0028099347640350748</cx:pt>
          <cx:pt idx="847">-0.0030618409000956002</cx:pt>
          <cx:pt idx="848">-0.00097034000955783747</cx:pt>
          <cx:pt idx="849">0.0027452382436530748</cx:pt>
          <cx:pt idx="850">0.0017758463903300174</cx:pt>
          <cx:pt idx="851">0.00020021239221061499</cx:pt>
          <cx:pt idx="852">-0.0061485730665937497</cx:pt>
          <cx:pt idx="853">-0.0056329216536464503</cx:pt>
          <cx:pt idx="854">-0.00063143380449199747</cx:pt>
          <cx:pt idx="855">0.00087201224362871998</cx:pt>
          <cx:pt idx="856">-0.00101773832984982</cx:pt>
          <cx:pt idx="857">-0.000202116711990137</cx:pt>
          <cx:pt idx="858">0.00062789804157788751</cx:pt>
          <cx:pt idx="859">-0.00122658825447428</cx:pt>
          <cx:pt idx="860">-0.00085416841531684253</cx:pt>
          <cx:pt idx="861">-0.0011601001492584551</cx:pt>
          <cx:pt idx="862">-0.001619044375220205</cx:pt>
          <cx:pt idx="863">-0.00041394202565945751</cx:pt>
          <cx:pt idx="864">-0.00019270046639262951</cx:pt>
          <cx:pt idx="865">-0.000128348382459594</cx:pt>
          <cx:pt idx="866">-6.4574770944836001e-05</cx:pt>
          <cx:pt idx="867">-0.00040941887786689001</cx:pt>
          <cx:pt idx="868">-0.00073879832134605495</cx:pt>
          <cx:pt idx="869">-0.0022488638385417948</cx:pt>
          <cx:pt idx="870">-0.002750568495407375</cx:pt>
          <cx:pt idx="871">-0.0028882829532337752</cx:pt>
          <cx:pt idx="872">-0.0031030879751167998</cx:pt>
          <cx:pt idx="873">-0.0042111667228787002</cx:pt>
          <cx:pt idx="874">-0.001609203064234555</cx:pt>
          <cx:pt idx="875">-0.0015706751597925274</cx:pt>
          <cx:pt idx="876">0.0022117719923967325</cx:pt>
          <cx:pt idx="877">0.003364298524928375</cx:pt>
          <cx:pt idx="878">-0.00077864222183759253</cx:pt>
          <cx:pt idx="879">-0.0049844362247897754</cx:pt>
          <cx:pt idx="880">-0.010033718091549826</cx:pt>
          <cx:pt idx="881">-0.0051892306226221001</cx:pt>
          <cx:pt idx="882">0.00080449220094146005</cx:pt>
          <cx:pt idx="883">0.0023119470219697224</cx:pt>
          <cx:pt idx="884">-0.00082167834069086251</cx:pt>
          <cx:pt idx="885">-0.0011180418098163849</cx:pt>
          <cx:pt idx="886">-0.002723412944841525</cx:pt>
          <cx:pt idx="887">-0.003815196979838625</cx:pt>
          <cx:pt idx="888">-0.0051386150470446252</cx:pt>
          <cx:pt idx="889">-0.0041699690901015503</cx:pt>
          <cx:pt idx="890">-0.003844587049962525</cx:pt>
          <cx:pt idx="891">-0.0036513866324591501</cx:pt>
          <cx:pt idx="892">-0.0018763289529300151</cx:pt>
          <cx:pt idx="893">-0.0030311656465898248</cx:pt>
          <cx:pt idx="894">-0.001341956866035195</cx:pt>
          <cx:pt idx="895">-0.0010782348180357474</cx:pt>
          <cx:pt idx="896">-0.0014336313404169675</cx:pt>
          <cx:pt idx="897">-0.0050927340247948249</cx:pt>
          <cx:pt idx="898">-0.004496684623046825</cx:pt>
          <cx:pt idx="899">-0.0040632873759369999</cx:pt>
          <cx:pt idx="900">-0.0034002284560233748</cx:pt>
          <cx:pt idx="901">-0.003701049697414575</cx:pt>
          <cx:pt idx="902">-0.002716018060568925</cx:pt>
          <cx:pt idx="903">0.00019327954641282574</cx:pt>
          <cx:pt idx="904">-3.8884919335666753e-05</cx:pt>
          <cx:pt idx="905">0.0020844966028850174</cx:pt>
          <cx:pt idx="906">-0.00025982160145663502</cx:pt>
          <cx:pt idx="907">0.00031727943223655249</cx:pt>
          <cx:pt idx="908">4.6623848942801999e-05</cx:pt>
          <cx:pt idx="909">2.8543204626332749e-05</cx:pt>
          <cx:pt idx="910">-6.049824141665975e-05</cx:pt>
          <cx:pt idx="911">5.8033656349473251e-05</cx:pt>
          <cx:pt idx="912">-0.00061010129742487503</cx:pt>
          <cx:pt idx="913">-0.0024130246168764477</cx:pt>
          <cx:pt idx="914">-0.0041600387610737748</cx:pt>
          <cx:pt idx="915">-0.0050193517601775754</cx:pt>
          <cx:pt idx="916">-0.0059983213294849749</cx:pt>
          <cx:pt idx="917">-0.0068962643610544</cx:pt>
          <cx:pt idx="918">-0.0019672330726900099</cx:pt>
          <cx:pt idx="919">-0.0016186673685384524</cx:pt>
          <cx:pt idx="920">-0.00126448507530517</cx:pt>
          <cx:pt idx="921">-0.00062061936241170003</cx:pt>
          <cx:pt idx="922">0.0018262619092351926</cx:pt>
          <cx:pt idx="923">-0.000215497584100727</cx:pt>
          <cx:pt idx="924">-0.00031127291341020248</cx:pt>
          <cx:pt idx="925">-0.0034431811902776999</cx:pt>
          <cx:pt idx="926">-0.002623979342788975</cx:pt>
          <cx:pt idx="927">-0.0025936834270700749</cx:pt>
          <cx:pt idx="928">-0.0014275333728015875</cx:pt>
          <cx:pt idx="929">-0.0024484025928880526</cx:pt>
          <cx:pt idx="930">-0.0034738244015204501</cx:pt>
          <cx:pt idx="931">-0.00083960492622921505</cx:pt>
          <cx:pt idx="932">-0.0004980856858944325</cx:pt>
          <cx:pt idx="933">-0.00072396346912896505</cx:pt>
          <cx:pt idx="934">-0.00014829408390209649</cx:pt>
          <cx:pt idx="935">0.00014919311638322624</cx:pt>
          <cx:pt idx="936">8.9563603310013245e-05</cx:pt>
          <cx:pt idx="937">-0.00011851432097186925</cx:pt>
          <cx:pt idx="938">-0.00011606367322138275</cx:pt>
          <cx:pt idx="939">-0.00031994800242444998</cx:pt>
          <cx:pt idx="940">-0.00040401725064197002</cx:pt>
          <cx:pt idx="941">-0.0026644641769926749</cx:pt>
          <cx:pt idx="942">-0.0046942329290861496</cx:pt>
          <cx:pt idx="943">-0.0060181445436680754</cx:pt>
          <cx:pt idx="944">-0.0054275598530120752</cx:pt>
          <cx:pt idx="945">-0.0065941782294269254</cx:pt>
          <cx:pt idx="946">-0.0028099347640350748</cx:pt>
          <cx:pt idx="947">-0.0030618409000956002</cx:pt>
          <cx:pt idx="948">-0.00097034000955783747</cx:pt>
          <cx:pt idx="949">0.0027452382436530748</cx:pt>
          <cx:pt idx="950">0.0017758463903300174</cx:pt>
          <cx:pt idx="951">0.00020021239221061499</cx:pt>
          <cx:pt idx="952">-0.0061485730665937497</cx:pt>
          <cx:pt idx="953">-0.0056329216536464503</cx:pt>
          <cx:pt idx="954">-0.00063143380449199747</cx:pt>
          <cx:pt idx="955">0.00087201224362871998</cx:pt>
          <cx:pt idx="956">-0.00101773832984982</cx:pt>
          <cx:pt idx="957">-0.000202116711990137</cx:pt>
          <cx:pt idx="958">0.00062789804157788751</cx:pt>
          <cx:pt idx="959">-0.00122658825447428</cx:pt>
          <cx:pt idx="960">-0.00085416841531684253</cx:pt>
          <cx:pt idx="961">-0.0011601001492584551</cx:pt>
          <cx:pt idx="962">-0.001619044375220205</cx:pt>
          <cx:pt idx="963">-0.00041394202565945751</cx:pt>
          <cx:pt idx="964">-0.00019270046639262951</cx:pt>
          <cx:pt idx="965">-0.000128348382459594</cx:pt>
          <cx:pt idx="966">-6.4574770944836001e-05</cx:pt>
          <cx:pt idx="967">-0.00040941887786689001</cx:pt>
          <cx:pt idx="968">-0.00073879832134605495</cx:pt>
          <cx:pt idx="969">-0.0022488638385417948</cx:pt>
          <cx:pt idx="970">-0.002750568495407375</cx:pt>
          <cx:pt idx="971">-0.0028882829532337752</cx:pt>
          <cx:pt idx="972">-0.0031030879751167998</cx:pt>
          <cx:pt idx="973">-0.0042111667228787002</cx:pt>
          <cx:pt idx="974">-0.001609203064234555</cx:pt>
          <cx:pt idx="975">-0.0015706751597925274</cx:pt>
          <cx:pt idx="976">0.0022117719923967325</cx:pt>
          <cx:pt idx="977">0.003364298524928375</cx:pt>
          <cx:pt idx="978">-0.00077864222183759253</cx:pt>
          <cx:pt idx="979">-0.0049844362247897754</cx:pt>
          <cx:pt idx="980">-0.010033718091549826</cx:pt>
          <cx:pt idx="981">-0.0051892306226221001</cx:pt>
          <cx:pt idx="982">0.00080449220094146005</cx:pt>
          <cx:pt idx="983">0.0023119470219697224</cx:pt>
          <cx:pt idx="984">-0.00082167834069086251</cx:pt>
          <cx:pt idx="985">-0.0011180418098163849</cx:pt>
          <cx:pt idx="986">-0.002723412944841525</cx:pt>
          <cx:pt idx="987">-0.003815196979838625</cx:pt>
          <cx:pt idx="988">-0.0051386150470446252</cx:pt>
          <cx:pt idx="989">-0.0041699690901015503</cx:pt>
          <cx:pt idx="990">-0.003844587049962525</cx:pt>
          <cx:pt idx="991">-0.0036513866324591501</cx:pt>
          <cx:pt idx="992">-0.0018763289529300151</cx:pt>
          <cx:pt idx="993">-0.0030311656465898248</cx:pt>
          <cx:pt idx="994">-0.001341956866035195</cx:pt>
          <cx:pt idx="995">-0.0010782348180357474</cx:pt>
          <cx:pt idx="996">-0.0014336313404169675</cx:pt>
          <cx:pt idx="997">-0.0050927340247948249</cx:pt>
          <cx:pt idx="998">-0.004496684623046825</cx:pt>
          <cx:pt idx="999">-0.0040632873759369999</cx:pt>
          <cx:pt idx="1000">-0.0034002284560233748</cx:pt>
          <cx:pt idx="1001">-0.003701049697414575</cx:pt>
          <cx:pt idx="1002">-0.002716018060568925</cx:pt>
          <cx:pt idx="1003">0.00019327954641282574</cx:pt>
          <cx:pt idx="1004">-3.8884919335666753e-05</cx:pt>
          <cx:pt idx="1005">0.0020844966028850174</cx:pt>
          <cx:pt idx="1006">-0.00025982160145663502</cx:pt>
          <cx:pt idx="1007">0.00031727943223655249</cx:pt>
          <cx:pt idx="1008">4.6623848942801999e-05</cx:pt>
          <cx:pt idx="1009">2.8543204626332749e-05</cx:pt>
          <cx:pt idx="1010">-6.049824141665975e-05</cx:pt>
          <cx:pt idx="1011">5.8033656349473251e-05</cx:pt>
          <cx:pt idx="1012">-0.00061010129742487503</cx:pt>
          <cx:pt idx="1013">-0.0024130246168764477</cx:pt>
          <cx:pt idx="1014">-0.0041600387610737748</cx:pt>
          <cx:pt idx="1015">-0.0050193517601775754</cx:pt>
          <cx:pt idx="1016">-0.0059983213294849749</cx:pt>
          <cx:pt idx="1017">-0.0068962643610544</cx:pt>
          <cx:pt idx="1018">-0.0019672330726900099</cx:pt>
          <cx:pt idx="1019">-0.0016186673685384524</cx:pt>
          <cx:pt idx="1020">-0.00126448507530517</cx:pt>
          <cx:pt idx="1021">-0.00062061936241170003</cx:pt>
          <cx:pt idx="1022">0.0018262619092351926</cx:pt>
          <cx:pt idx="1023">-0.000215497584100727</cx:pt>
          <cx:pt idx="1024">-0.00031127291341020248</cx:pt>
          <cx:pt idx="1025">-0.0034431811902776999</cx:pt>
          <cx:pt idx="1026">-0.002623979342788975</cx:pt>
          <cx:pt idx="1027">-0.0025936834270700749</cx:pt>
          <cx:pt idx="1028">-0.0014275333728015875</cx:pt>
          <cx:pt idx="1029">-0.0024484025928880526</cx:pt>
          <cx:pt idx="1030">-0.0034738244015204501</cx:pt>
          <cx:pt idx="1031">-0.00083960492622921505</cx:pt>
          <cx:pt idx="1032">-0.0004980856858944325</cx:pt>
          <cx:pt idx="1033">-0.00072396346912896505</cx:pt>
          <cx:pt idx="1034">-0.00014829408390209649</cx:pt>
          <cx:pt idx="1035">0.00014919311638322624</cx:pt>
          <cx:pt idx="1036">8.9563603310013245e-05</cx:pt>
          <cx:pt idx="1037">-0.00011851432097186925</cx:pt>
          <cx:pt idx="1038">-0.00011606367322138275</cx:pt>
          <cx:pt idx="1039">-0.00031994800242444998</cx:pt>
          <cx:pt idx="1040">-0.00040401725064197002</cx:pt>
          <cx:pt idx="1041">-0.0026644641769926749</cx:pt>
          <cx:pt idx="1042">-0.0046942329290861496</cx:pt>
          <cx:pt idx="1043">-0.0060181445436680754</cx:pt>
          <cx:pt idx="1044">-0.0054275598530120752</cx:pt>
          <cx:pt idx="1045">-0.0065941782294269254</cx:pt>
          <cx:pt idx="1046">-0.0028099347640350748</cx:pt>
          <cx:pt idx="1047">-0.0030618409000956002</cx:pt>
          <cx:pt idx="1048">-0.00097034000955783747</cx:pt>
          <cx:pt idx="1049">0.0027452382436530748</cx:pt>
          <cx:pt idx="1050">0.0017758463903300174</cx:pt>
          <cx:pt idx="1051">0.00020021239221061499</cx:pt>
          <cx:pt idx="1052">-0.0061485730665937497</cx:pt>
          <cx:pt idx="1053">-0.0056329216536464503</cx:pt>
          <cx:pt idx="1054">-0.00063143380449199747</cx:pt>
          <cx:pt idx="1055">0.00087201224362871998</cx:pt>
          <cx:pt idx="1056">-0.00101773832984982</cx:pt>
          <cx:pt idx="1057">-0.000202116711990137</cx:pt>
          <cx:pt idx="1058">0.00062789804157788751</cx:pt>
          <cx:pt idx="1059">-0.00122658825447428</cx:pt>
          <cx:pt idx="1060">-0.00085416841531684253</cx:pt>
          <cx:pt idx="1061">-0.0011601001492584551</cx:pt>
          <cx:pt idx="1062">-0.001619044375220205</cx:pt>
          <cx:pt idx="1063">-0.00041394202565945751</cx:pt>
          <cx:pt idx="1064">-0.00019270046639262951</cx:pt>
          <cx:pt idx="1065">-0.000128348382459594</cx:pt>
          <cx:pt idx="1066">-6.4574770944836001e-05</cx:pt>
          <cx:pt idx="1067">-0.00040941887786689001</cx:pt>
          <cx:pt idx="1068">-0.00073879832134605495</cx:pt>
          <cx:pt idx="1069">-0.0022488638385417948</cx:pt>
          <cx:pt idx="1070">-0.002750568495407375</cx:pt>
          <cx:pt idx="1071">-0.0028882829532337752</cx:pt>
          <cx:pt idx="1072">-0.0031030879751167998</cx:pt>
          <cx:pt idx="1073">-0.0042111667228787002</cx:pt>
          <cx:pt idx="1074">-0.001609203064234555</cx:pt>
          <cx:pt idx="1075">-0.0015706751597925274</cx:pt>
          <cx:pt idx="1076">0.0022117719923967325</cx:pt>
          <cx:pt idx="1077">0.003364298524928375</cx:pt>
          <cx:pt idx="1078">-0.00077864222183759253</cx:pt>
          <cx:pt idx="1079">-0.0049844362247897754</cx:pt>
          <cx:pt idx="1080">-0.010033718091549826</cx:pt>
          <cx:pt idx="1081">-0.0051892306226221001</cx:pt>
          <cx:pt idx="1082">0.00080449220094146005</cx:pt>
          <cx:pt idx="1083">0.0023119470219697224</cx:pt>
        </cx:lvl>
      </cx:numDim>
    </cx:data>
    <cx:data id="30">
      <cx:numDim type="val">
        <cx:f>Sheet2!$AE$1:$AE$1084</cx:f>
        <cx:lvl ptCount="1084" formatCode="0.00E+00">
          <cx:pt idx="0">-2.31322850271169e-05</cx:pt>
          <cx:pt idx="1">0.000239110963936833</cx:pt>
          <cx:pt idx="2">0.00087571359027020096</cx:pt>
          <cx:pt idx="3">0.00029723975275653601</cx:pt>
          <cx:pt idx="4">0.000368295430631525</cx:pt>
          <cx:pt idx="5">-6.4903962396963593e-05</cx:pt>
          <cx:pt idx="6">-0.00017525695668980199</cx:pt>
          <cx:pt idx="7">0.00099285407423394</cx:pt>
          <cx:pt idx="8">0.000283984948970244</cx:pt>
          <cx:pt idx="9">-0.00033207462173636602</cx:pt>
          <cx:pt idx="10">-0.00099095383957582698</cx:pt>
          <cx:pt idx="11">0.00089233500736347004</cx:pt>
          <cx:pt idx="12">-0.00032265388366776798</cx:pt>
          <cx:pt idx="13">-0.00053174781065091505</cx:pt>
          <cx:pt idx="14">0.00045819393765549797</cx:pt>
          <cx:pt idx="15">0.00040561330936002298</cx:pt>
          <cx:pt idx="16">0.00028859091751937599</cx:pt>
          <cx:pt idx="17">0.00020239835780962899</cx:pt>
          <cx:pt idx="18">-0.000206864109125616</cx:pt>
          <cx:pt idx="19">0.00084961782808564204</cx:pt>
          <cx:pt idx="20">0.000589272699796173</cx:pt>
          <cx:pt idx="21">-0.00033466554771024499</cx:pt>
          <cx:pt idx="22">0.00036894046379698102</cx:pt>
          <cx:pt idx="23">0.000168415673292995</cx:pt>
          <cx:pt idx="24">0.00018157326783622301</cx:pt>
          <cx:pt idx="25">-0.00033049495419290798</cx:pt>
          <cx:pt idx="26">0.00029947752186317098</cx:pt>
          <cx:pt idx="27">-9.3813949910348898e-05</cx:pt>
          <cx:pt idx="28">-0.000217634455628251</cx:pt>
          <cx:pt idx="29">-0.000267467001836258</cx:pt>
          <cx:pt idx="30">0.00031499842896727</cx:pt>
          <cx:pt idx="31">0.00033600434737567699</cx:pt>
          <cx:pt idx="32">0.00043234391256628498</cx:pt>
          <cx:pt idx="33">0.000211626985873174</cx:pt>
          <cx:pt idx="34">0.00061266040586239795</cx:pt>
          <cx:pt idx="35">-0.00085247190188237796</cx:pt>
          <cx:pt idx="36">-0.00307788214592519</cx:pt>
          <cx:pt idx="37">-0.00019400256651848699</cx:pt>
          <cx:pt idx="38">-0.0027242274796338999</cx:pt>
          <cx:pt idx="39">-0.0083925041040625297</cx:pt>
          <cx:pt idx="40">-0.0024223740210324298</cx:pt>
          <cx:pt idx="41">-0.0033631910074177901</cx:pt>
          <cx:pt idx="42">-0.0029975296732328801</cx:pt>
          <cx:pt idx="43">-0.0033380770651005301</cx:pt>
          <cx:pt idx="44">0.0079828831598842392</cx:pt>
          <cx:pt idx="45">0.0011874222717383101</cx:pt>
          <cx:pt idx="46">-0.00101741498732779</cx:pt>
          <cx:pt idx="47">-0.00176598747081816</cx:pt>
          <cx:pt idx="48">-0.0030079652845832099</cx:pt>
          <cx:pt idx="49">-0.0060221467784492</cx:pt>
          <cx:pt idx="50">-0.0010396113843232199</cx:pt>
          <cx:pt idx="51">-0.00077308021927867095</cx:pt>
          <cx:pt idx="52">-0.000186563669407604</cx:pt>
          <cx:pt idx="53">-0.00017879841870968599</cx:pt>
          <cx:pt idx="54">0.000227328157419757</cx:pt>
          <cx:pt idx="55">-0.00015181327162692399</cx:pt>
          <cx:pt idx="56">-0.00094578970096821798</cx:pt>
          <cx:pt idx="57">0.00094674716139845098</cx:pt>
          <cx:pt idx="58">0.00013248156059402199</cx:pt>
          <cx:pt idx="59">0.00079706068414431004</cx:pt>
          <cx:pt idx="60">0.000299867846089106</cx:pt>
          <cx:pt idx="61">0.00050744573664595401</cx:pt>
          <cx:pt idx="62">-0.0020999403958697998</cx:pt>
          <cx:pt idx="63">-0.0043274313229748401</cx:pt>
          <cx:pt idx="64">0.00076246869427269801</cx:pt>
          <cx:pt idx="65">0.015652489088710302</cx:pt>
          <cx:pt idx="66">0.00271449854480663</cx:pt>
          <cx:pt idx="67">-0.0025161197368381298</cx:pt>
          <cx:pt idx="68">-0.00543789158937996</cx:pt>
          <cx:pt idx="69">-0.00512591720290802</cx:pt>
          <cx:pt idx="70">-0.017865174822669999</cx:pt>
          <cx:pt idx="71">-0.019484888803234599</cx:pt>
          <cx:pt idx="72">0.0049535501734336296</cx:pt>
          <cx:pt idx="73">-0.019851712592453101</cx:pt>
          <cx:pt idx="74">-0.018745455116366501</cx:pt>
          <cx:pt idx="75">-0.028195805818203301</cx:pt>
          <cx:pt idx="76">-0.0087853569630087607</cx:pt>
          <cx:pt idx="77">-0.010665115995381899</cx:pt>
          <cx:pt idx="78">-0.0094710611128882103</cx:pt>
          <cx:pt idx="79">-0.0023336712333474701</cx:pt>
          <cx:pt idx="80">0.0049268909270137398</cx:pt>
          <cx:pt idx="81">0.0036854388016320499</cx:pt>
          <cx:pt idx="82">-4.87940955435655e-06</cx:pt>
          <cx:pt idx="83">-0.00034950780362781402</cx:pt>
          <cx:pt idx="84">0.000138171412037663</cx:pt>
          <cx:pt idx="85">-0.00061250535150665501</cx:pt>
          <cx:pt idx="86">0.00037059532466212101</cx:pt>
          <cx:pt idx="87">-2.5557449580131701e-05</cx:pt>
          <cx:pt idx="88">0.000325201133365682</cx:pt>
          <cx:pt idx="89">0.0010988590505042199</cx:pt>
          <cx:pt idx="90">-0.0021847717419263999</cx:pt>
          <cx:pt idx="91">3.9419620902559798e-05</cx:pt>
          <cx:pt idx="92">0.0191104904589833</cx:pt>
          <cx:pt idx="93">0.0497366643580427</cx:pt>
          <cx:pt idx="94">0.044014432701106498</cx:pt>
          <cx:pt idx="95">0.062582173162677904</cx:pt>
          <cx:pt idx="96">0.091731933534376794</cx:pt>
          <cx:pt idx="97">0.069415341638947997</cx:pt>
          <cx:pt idx="98">0.056893103403082297</cx:pt>
          <cx:pt idx="99">0.0152747731501649</cx:pt>
          <cx:pt idx="100">0.032800152327423802</cx:pt>
          <cx:pt idx="101">0.0151752564001212</cx:pt>
          <cx:pt idx="102">-0.035843723431373299</cx:pt>
          <cx:pt idx="103">-0.051349895056393903</cx:pt>
          <cx:pt idx="104">-0.052323101372387999</cx:pt>
          <cx:pt idx="105">-0.032262010988640497</cx:pt>
          <cx:pt idx="106">-0.023763226567213198</cx:pt>
          <cx:pt idx="107">-0.0176699572341616</cx:pt>
          <cx:pt idx="108">-0.0024471847057502601</cx:pt>
          <cx:pt idx="109">0.00570696481737546</cx:pt>
          <cx:pt idx="110">0.00094255336049102597</cx:pt>
          <cx:pt idx="111">-0.000141132897961257</cx:pt>
          <cx:pt idx="112">-0.00016336479575359099</cx:pt>
          <cx:pt idx="113">-0.00030246595121347401</cx:pt>
          <cx:pt idx="114">0.00070291086254166597</cx:pt>
          <cx:pt idx="115">-0.000348258500364444</cx:pt>
          <cx:pt idx="116">-0.00013306642976035501</cx:pt>
          <cx:pt idx="117">0.00212605201019876</cx:pt>
          <cx:pt idx="118">0.0223222270573196</cx:pt>
          <cx:pt idx="119">0.044723199992782701</cx:pt>
          <cx:pt idx="120">0.067263749475444695</cx:pt>
          <cx:pt idx="121">0.066406344922895405</cx:pt>
          <cx:pt idx="122">0.105015621811603</cx:pt>
          <cx:pt idx="123">0.121237867119367</cx:pt>
          <cx:pt idx="124">0.087552106536570098</cx:pt>
          <cx:pt idx="125">0.054314908583048799</cx:pt>
          <cx:pt idx="126">0.036668207772224001</cx:pt>
          <cx:pt idx="127">0.055633415011606797</cx:pt>
          <cx:pt idx="128">0.055579923009985002</cx:pt>
          <cx:pt idx="129">0.0094463853750038403</cx:pt>
          <cx:pt idx="130">0.021938119420967801</cx:pt>
          <cx:pt idx="131">-0.015827726392935601</cx:pt>
          <cx:pt idx="132">-0.00710944361368482</cx:pt>
          <cx:pt idx="133">-0.035214754344150903</cx:pt>
          <cx:pt idx="134">-0.033075142483458601</cx:pt>
          <cx:pt idx="135">-0.044789511403394801</cx:pt>
          <cx:pt idx="136">-0.026426727288298601</cx:pt>
          <cx:pt idx="137">-0.00246022456837595</cx:pt>
          <cx:pt idx="138">-0.000467287205979296</cx:pt>
          <cx:pt idx="139">-0.00013322647288113899</cx:pt>
          <cx:pt idx="140">-2.51045478002524e-05</cx:pt>
          <cx:pt idx="141">0.00044685796610340398</cx:pt>
          <cx:pt idx="142">-0.0010234526736158001</cx:pt>
          <cx:pt idx="143">-0.00046670961690581099</cx:pt>
          <cx:pt idx="144">-0.00088123824495944</cx:pt>
          <cx:pt idx="145">-0.0057327181669385796</cx:pt>
          <cx:pt idx="146">0.0311059028832954</cx:pt>
          <cx:pt idx="147">0.063213953378557397</cx:pt>
          <cx:pt idx="148">0.056119455702848701</cx:pt>
          <cx:pt idx="149">0.092089344355172506</cx:pt>
          <cx:pt idx="150">0.16253477548435399</cx:pt>
          <cx:pt idx="151">0.15142887111661299</cx:pt>
          <cx:pt idx="152">0.12995935996980401</cx:pt>
          <cx:pt idx="153">0.093328301186922397</cx:pt>
          <cx:pt idx="154">0.039159677672849703</cx:pt>
          <cx:pt idx="155">0.064061074706591906</cx:pt>
          <cx:pt idx="156">0.092385571246377904</cx:pt>
          <cx:pt idx="157">-0.043082675427668797</cx:pt>
          <cx:pt idx="158">-0.0596103664572483</cx:pt>
          <cx:pt idx="159">-0.045515773177398501</cx:pt>
          <cx:pt idx="160">-0.0051466575206587</cx:pt>
          <cx:pt idx="161">0.0078434271034018305</cx:pt>
          <cx:pt idx="162">-0.00144789885072449</cx:pt>
          <cx:pt idx="163">-0.0446125631012287</cx:pt>
          <cx:pt idx="164">-0.024846173962668701</cx:pt>
          <cx:pt idx="165">-0.0086073173473285892</cx:pt>
          <cx:pt idx="166">-0.0023535000732849099</cx:pt>
          <cx:pt idx="167">-0.00089580007046261196</cx:pt>
          <cx:pt idx="168">-0.000214612426812993</cx:pt>
          <cx:pt idx="169">0.00060726990741843999</cx:pt>
          <cx:pt idx="170">0.00052216942730263203</cx:pt>
          <cx:pt idx="171">0.00412229143015083</cx:pt>
          <cx:pt idx="172">0.0139608114121916</cx:pt>
          <cx:pt idx="173">0.017545782310306599</cx:pt>
          <cx:pt idx="174">0.055494010998908203</cx:pt>
          <cx:pt idx="175">0.095103199974025096</cx:pt>
          <cx:pt idx="176">0.078308546633067994</cx:pt>
          <cx:pt idx="177">0.132999399644424</cx:pt>
          <cx:pt idx="178">0.180829078952678</cx:pt>
          <cx:pt idx="179">0.15212256265042701</cx:pt>
          <cx:pt idx="180">0.080664519882307495</cx:pt>
          <cx:pt idx="181">0.076044904778097597</cx:pt>
          <cx:pt idx="182">0.029717706482612401</cx:pt>
          <cx:pt idx="183">0.038518587768916403</cx:pt>
          <cx:pt idx="184">0.052451282901107198</cx:pt>
          <cx:pt idx="185">-0.026050517987531101</cx:pt>
          <cx:pt idx="186">0.012504855156660199</cx:pt>
          <cx:pt idx="187">-0.0078220262922285393</cx:pt>
          <cx:pt idx="188">-0.0334893232329792</cx:pt>
          <cx:pt idx="189">0.0097148811012017795</cx:pt>
          <cx:pt idx="190">0.0300347205056355</cx:pt>
          <cx:pt idx="191">-0.024562134982756199</cx:pt>
          <cx:pt idx="192">-0.025395694223995902</cx:pt>
          <cx:pt idx="193">-0.0151562739152476</cx:pt>
          <cx:pt idx="194">-0.0012190555118744199</cx:pt>
          <cx:pt idx="195">-0.00140748846507787</cx:pt>
          <cx:pt idx="196">-0.00024215637344642501</cx:pt>
          <cx:pt idx="197">0.0016343245876740201</cx:pt>
          <cx:pt idx="198">0.000796042897209563</cx:pt>
          <cx:pt idx="199">0.0030197066684949001</cx:pt>
          <cx:pt idx="200">0.0077745944574638248</cx:pt>
          <cx:pt idx="201">0.0107492233013208</cx:pt>
          <cx:pt idx="202">0.017420099448275574</cx:pt>
          <cx:pt idx="203">0.01665200328188805</cx:pt>
          <cx:pt idx="204">0.033089796365786003</cx:pt>
          <cx:pt idx="205">0.02876467375204975</cx:pt>
          <cx:pt idx="206">0.036230250704716499</cx:pt>
          <cx:pt idx="207">0.018779505160374476</cx:pt>
          <cx:pt idx="208">0.0085993086367004493</cx:pt>
          <cx:pt idx="209">0.023653502039548</cx:pt>
          <cx:pt idx="210">0.0055249471274044252</cx:pt>
          <cx:pt idx="211">-0.0039163621505543004</cx:pt>
          <cx:pt idx="212">0.0039152754042831254</cx:pt>
          <cx:pt idx="213">-0.007963693939025825</cx:pt>
          <cx:pt idx="214">-6.468506171499975e-05</cx:pt>
          <cx:pt idx="215">-0.0007974006541701475</cx:pt>
          <cx:pt idx="216">-0.012046315339528751</cx:pt>
          <cx:pt idx="217">-0.0019571490106554223</cx:pt>
          <cx:pt idx="218">0.0027067693741253999</cx:pt>
          <cx:pt idx="219">-0.0132930374503312</cx:pt>
          <cx:pt idx="220">-0.010972655869905226</cx:pt>
          <cx:pt idx="221">-0.0033041164396513251</cx:pt>
          <cx:pt idx="222">-0.000270560900125435</cx:pt>
          <cx:pt idx="223">-0.00014607106340735625</cx:pt>
          <cx:pt idx="224">9.4081175892276244e-05</cx:pt>
          <cx:pt idx="225">0.00014718784548328076</cx:pt>
          <cx:pt idx="226">-7.7843837902264248e-05</cx:pt>
          <cx:pt idx="227">0.0036109990481636252</cx:pt>
          <cx:pt idx="228">0.007588957397542475</cx:pt>
          <cx:pt idx="229">6.4270782947308501e-05</cx:pt>
          <cx:pt idx="230">-0.013169475945950649</cx:pt>
          <cx:pt idx="231">-0.0049635918432371249</cx:pt>
          <cx:pt idx="232">0.006269529100218575</cx:pt>
          <cx:pt idx="233">0.0094228266433802246</cx:pt>
          <cx:pt idx="234">0.0104467060108758</cx:pt>
          <cx:pt idx="235">-0.010580614150039851</cx:pt>
          <cx:pt idx="236">-0.016961649948975727</cx:pt>
          <cx:pt idx="237">-0.0015172717492127924</cx:pt>
          <cx:pt idx="238">0.014612508006858149</cx:pt>
          <cx:pt idx="239">0.0079609554365908004</cx:pt>
          <cx:pt idx="240">0.0022242764820300598</cx:pt>
          <cx:pt idx="241">0.0030574100257747998</cx:pt>
          <cx:pt idx="242">0.0042024468855722747</cx:pt>
          <cx:pt idx="243">-0.0033963281888784252</cx:pt>
          <cx:pt idx="244">-0.018778603409913525</cx:pt>
          <cx:pt idx="245">-0.0078624137597405747</cx:pt>
          <cx:pt idx="246">-0.00054837639585943252</cx:pt>
          <cx:pt idx="247">-0.011724163486932825</cx:pt>
          <cx:pt idx="248">-0.014293933351019176</cx:pt>
          <cx:pt idx="249">-0.0035550468843536498</cx:pt>
          <cx:pt idx="250">-0.00032576167161147248</cx:pt>
          <cx:pt idx="251">0.00013961558498512176</cx:pt>
          <cx:pt idx="252">-0.00014843305934834374</cx:pt>
          <cx:pt idx="253">6.7098467841396998e-05</cx:pt>
          <cx:pt idx="254">1.253023000825895e-05</cx:pt>
          <cx:pt idx="255">0.00032432828719230501</cx:pt>
          <cx:pt idx="256">-0.0025303815549318001</cx:pt>
          <cx:pt idx="257">-0.011226194653538151</cx:pt>
          <cx:pt idx="258">-0.016705355897677326</cx:pt>
          <cx:pt idx="259">-0.015209345092996575</cx:pt>
          <cx:pt idx="260">-0.013162982343032349</cx:pt>
          <cx:pt idx="261">-0.025221677716975251</cx:pt>
          <cx:pt idx="262">-0.03084159601006425</cx:pt>
          <cx:pt idx="263">-0.035626437187857997</cx:pt>
          <cx:pt idx="264">-0.03373122005305125</cx:pt>
          <cx:pt idx="265">-0.043669661072526247</cx:pt>
          <cx:pt idx="266">-0.015437769314168926</cx:pt>
          <cx:pt idx="267">-0.0021158404366041052</cx:pt>
          <cx:pt idx="268">-0.0026915801413141</cx:pt>
          <cx:pt idx="269">-0.0070196812989278502</cx:pt>
          <cx:pt idx="270">0.0086326823615578505</cx:pt>
          <cx:pt idx="271">-0.0067564401988577001</cx:pt>
          <cx:pt idx="272">-0.027872584978575251</cx:pt>
          <cx:pt idx="273">-0.0140380540230437</cx:pt>
          <cx:pt idx="274">0.0014072207616995999</cx:pt>
          <cx:pt idx="275">-0.011569987071014774</cx:pt>
          <cx:pt idx="276">-0.011653701604131201</cx:pt>
          <cx:pt idx="277">-0.0025204940665199752</cx:pt>
          <cx:pt idx="278">0.00044304956135599499</cx:pt>
          <cx:pt idx="279">9.4118196440938249e-06</cx:pt>
          <cx:pt idx="280">-0.00012882291314159625</cx:pt>
          <cx:pt idx="281">3.894630083513825e-05</cx:pt>
          <cx:pt idx="282">0.00075826018269564753</cx:pt>
          <cx:pt idx="283">-0.0021374224059966902</cx:pt>
          <cx:pt idx="284">-0.0086099320399070506</cx:pt>
          <cx:pt idx="285">-0.019774713174034501</cx:pt>
          <cx:pt idx="286">-0.02420024348189885</cx:pt>
          <cx:pt idx="287">-0.035976610092860503</cx:pt>
          <cx:pt idx="288">-0.041991402849058002</cx:pt>
          <cx:pt idx="289">-0.062552320750089999</cx:pt>
          <cx:pt idx="290">-0.058374145108882253</cx:pt>
          <cx:pt idx="291">-0.049156110860965503</cx:pt>
          <cx:pt idx="292">-0.047706231399799001</cx:pt>
          <cx:pt idx="293">-0.04107805982384375</cx:pt>
          <cx:pt idx="294">-0.039763550411908002</cx:pt>
          <cx:pt idx="295">-0.037670157034009749</cx:pt>
          <cx:pt idx="296">-0.0027918784432687249</cx:pt>
          <cx:pt idx="297">-0.0073860037477072498</cx:pt>
          <cx:pt idx="298">0.0039014171442456501</cx:pt>
          <cx:pt idx="299">-0.0335496454420929</cx:pt>
          <cx:pt idx="300">-0.071474860462169304</cx:pt>
          <cx:pt idx="301">-0.030509613473077301</cx:pt>
          <cx:pt idx="302">0.0046339949647237798</cx:pt>
          <cx:pt idx="303">-0.053248048429981702</cx:pt>
          <cx:pt idx="304">-0.0380327000631017</cx:pt>
          <cx:pt idx="305">-0.00280301380675213</cx:pt>
          <cx:pt idx="306">-0.00026286377051818399</cx:pt>
          <cx:pt idx="307">0.00025325046671664098</cx:pt>
          <cx:pt idx="308">0.00043359480592744802</cx:pt>
          <cx:pt idx="309">0.00022771583844092199</cx:pt>
          <cx:pt idx="310">-0.00057015697642142</cx:pt>
          <cx:pt idx="311">-0.0126709669957794</cx:pt>
          <cx:pt idx="312">-0.0620548506315576</cx:pt>
          <cx:pt idx="313">-0.126465975455717</cx:pt>
          <cx:pt idx="314">-0.15471356316132301</cx:pt>
          <cx:pt idx="315">-0.24788073562928201</cx:pt>
          <cx:pt idx="316">-0.26459275950924299</cx:pt>
          <cx:pt idx="317">-0.285445949577049</cx:pt>
          <cx:pt idx="318">-0.20460663676031901</cx:pt>
          <cx:pt idx="319">-0.15286703867877199</cx:pt>
          <cx:pt idx="320">-0.15370620677909</cx:pt>
          <cx:pt idx="321">-0.171366218466695</cx:pt>
          <cx:pt idx="322">-0.16888630224984399</cx:pt>
          <cx:pt idx="323">-0.098278507552874594</cx:pt>
          <cx:pt idx="324">-0.027549732728021002</cx:pt>
          <cx:pt idx="325">-0.0257976964053157</cx:pt>
          <cx:pt idx="326">-0.034711093834528702</cx:pt>
          <cx:pt idx="327">-0.017645125136093801</cx:pt>
          <cx:pt idx="328">0.037253481013369602</cx:pt>
          <cx:pt idx="329">-0.028793729842321501</cx:pt>
          <cx:pt idx="330">-0.0038265550137541698</cx:pt>
          <cx:pt idx="331">-0.026737965669147198</cx:pt>
          <cx:pt idx="332">-0.019165577426315701</cx:pt>
          <cx:pt idx="333">-0.00012166850602144199</cx:pt>
          <cx:pt idx="334">-0.0087458318824539995</cx:pt>
          <cx:pt idx="335">0.000374800799921311</cx:pt>
          <cx:pt idx="336">-0.00027855867846226899</cx:pt>
          <cx:pt idx="337">-0.00086031652212233904</cx:pt>
          <cx:pt idx="338">-0.00191114970199574</cx:pt>
          <cx:pt idx="339">-0.018138189058216101</cx:pt>
          <cx:pt idx="340">-0.083636544767045101</cx:pt>
          <cx:pt idx="341">-0.15278525363957199</cx:pt>
          <cx:pt idx="342">-0.235374552354815</cx:pt>
          <cx:pt idx="343">-0.26238249760485899</cx:pt>
          <cx:pt idx="344">-0.23544392286824101</cx:pt>
          <cx:pt idx="345">-0.16833998005737999</cx:pt>
          <cx:pt idx="346">-0.0255333357955413</cx:pt>
          <cx:pt idx="347">-0.021964832257375499</cx:pt>
          <cx:pt idx="348">0.020860588635390399</cx:pt>
          <cx:pt idx="349">-0.0573813876554084</cx:pt>
          <cx:pt idx="350">-0.038100777160843799</cx:pt>
          <cx:pt idx="351">-0.049610059089118502</cx:pt>
          <cx:pt idx="352">0.031422506140087597</cx:pt>
          <cx:pt idx="353">-0.10097857499412401</cx:pt>
          <cx:pt idx="354">-0.057555697380160101</cx:pt>
          <cx:pt idx="355">-0.039504251594477999</cx:pt>
          <cx:pt idx="356">0.015702647912577</cx:pt>
          <cx:pt idx="357">-0.017841932183899199</cx:pt>
          <cx:pt idx="358">-0.055410880149854298</cx:pt>
          <cx:pt idx="359">-0.049587586713850898</cx:pt>
          <cx:pt idx="360">-0.015306127516866301</cx:pt>
          <cx:pt idx="361">0.0125826667060233</cx:pt>
          <cx:pt idx="362">-0.000746047234888739</cx:pt>
          <cx:pt idx="363">0.00014779325140633099</cx:pt>
          <cx:pt idx="364">-0.000123834308244542</cx:pt>
          <cx:pt idx="365">-0.00131498215991628</cx:pt>
          <cx:pt idx="366">-0.0015725252889806599</cx:pt>
          <cx:pt idx="367">-0.014987111343518799</cx:pt>
          <cx:pt idx="368">-0.065487637262023501</cx:pt>
          <cx:pt idx="369">-0.119595621130708</cx:pt>
          <cx:pt idx="370">-0.11166462749917</cx:pt>
          <cx:pt idx="371">-0.074686256026546799</cx:pt>
          <cx:pt idx="372">-0.059750335931244902</cx:pt>
          <cx:pt idx="373">0.0093037663440223694</cx:pt>
          <cx:pt idx="374">0.14140655181933001</cx:pt>
          <cx:pt idx="375">0.118571298105733</cx:pt>
          <cx:pt idx="376">0.12519260788287401</cx:pt>
          <cx:pt idx="377">0.097827466807831498</cx:pt>
          <cx:pt idx="378">-0.039630362794510599</cx:pt>
          <cx:pt idx="379">-0.0033873826389767001</cx:pt>
          <cx:pt idx="380">0.041328353045350798</cx:pt>
          <cx:pt idx="381">-0.10709931280122099</cx:pt>
          <cx:pt idx="382">-0.035833774656572198</cx:pt>
          <cx:pt idx="383">0.00028351631738594098</cx:pt>
          <cx:pt idx="384">0.0108066010462685</cx:pt>
          <cx:pt idx="385">0.022324035961808601</cx:pt>
          <cx:pt idx="386">-0.031246277983380599</cx:pt>
          <cx:pt idx="387">-0.047738886745748603</cx:pt>
          <cx:pt idx="388">-0.0051405823380706499</cx:pt>
          <cx:pt idx="389">0.024086992082700001</cx:pt>
          <cx:pt idx="390">0.0013324547184906199</cx:pt>
          <cx:pt idx="391">-0.00062035836944983704</cx:pt>
          <cx:pt idx="392">0.00058695653200803205</cx:pt>
          <cx:pt idx="393">-0.00046253229762381902</cx:pt>
          <cx:pt idx="394">-0.00162618735508999</cx:pt>
          <cx:pt idx="395">-0.0077941331893046301</cx:pt>
          <cx:pt idx="396">-0.024266927772367299</cx:pt>
          <cx:pt idx="397">-0.011930109884265599</cx:pt>
          <cx:pt idx="398">0.083994859003853894</cx:pt>
          <cx:pt idx="399">0.16649290421989499</cx:pt>
          <cx:pt idx="400">0.13563903002399999</cx:pt>
          <cx:pt idx="401">0.11053172065624001</cx:pt>
          <cx:pt idx="402">0.106729891429321</cx:pt>
          <cx:pt idx="403">0.070164309639594302</cx:pt>
          <cx:pt idx="404">0.092391158951673102</cx:pt>
          <cx:pt idx="405">0.113658319982406</cx:pt>
          <cx:pt idx="406">0.093621200943796196</cx:pt>
          <cx:pt idx="407">0.056385864820968801</cx:pt>
          <cx:pt idx="408">0.0169422200515752</cx:pt>
          <cx:pt idx="409">-0.12437554541093</cx:pt>
          <cx:pt idx="410">-0.055701725256836102</cx:pt>
          <cx:pt idx="411">0.0287353421776569</cx:pt>
          <cx:pt idx="412">0.023589597097731899</cx:pt>
          <cx:pt idx="413">0.036459013918616903</cx:pt>
          <cx:pt idx="414">-0.0083261389784665806</cx:pt>
          <cx:pt idx="415">-0.016900798086181199</cx:pt>
          <cx:pt idx="416">-0.00207556573538739</cx:pt>
          <cx:pt idx="417">0.0239939646504094</cx:pt>
          <cx:pt idx="418">0.0173263225241715</cx:pt>
          <cx:pt idx="419">0.00041770300958360898</cx:pt>
          <cx:pt idx="420">-0.00052312065658359399</cx:pt>
          <cx:pt idx="421">0.00065900758643495103</cx:pt>
          <cx:pt idx="422">-0.00097817456441708496</cx:pt>
          <cx:pt idx="423">0.0054586238580840397</cx:pt>
          <cx:pt idx="424">0.0121736526450249</cx:pt>
          <cx:pt idx="425">0.058508024978133601</cx:pt>
          <cx:pt idx="426">0.165781895954176</cx:pt>
          <cx:pt idx="427">0.12530283486084301</cx:pt>
          <cx:pt idx="428">0.045356441985341098</cx:pt>
          <cx:pt idx="429">0.043880078298578103</cx:pt>
          <cx:pt idx="430">0.083732719283818702</cx:pt>
          <cx:pt idx="431">-0.044223514491450899</cx:pt>
          <cx:pt idx="432">-0.055485396243907498</cx:pt>
          <cx:pt idx="433">0.076142616599219101</cx:pt>
          <cx:pt idx="434">0.072815997119084999</cx:pt>
          <cx:pt idx="435">0.094122979890602795</cx:pt>
          <cx:pt idx="436">0.047187532867411501</cx:pt>
          <cx:pt idx="437">-0.121295030679947</cx:pt>
          <cx:pt idx="438">-0.0101396235165694</cx:pt>
          <cx:pt idx="439">0.0084507812783300301</cx:pt>
          <cx:pt idx="440">-0.027694615363377102</cx:pt>
          <cx:pt idx="441">0.015246346216627999</cx:pt>
          <cx:pt idx="442">-0.017795552846695099</cx:pt>
          <cx:pt idx="443">0.019263812261333099</cx:pt>
          <cx:pt idx="444">0.034022569420212999</cx:pt>
          <cx:pt idx="445">0.023927300223087901</cx:pt>
          <cx:pt idx="446">0.0155823477464397</cx:pt>
          <cx:pt idx="447">0.000241565047465663</cx:pt>
          <cx:pt idx="448">-0.000647846065867031</cx:pt>
          <cx:pt idx="449">-0.00053253045590992095</cx:pt>
          <cx:pt idx="450">0.0015722210555769601</cx:pt>
          <cx:pt idx="451">0.024162995222661399</cx:pt>
          <cx:pt idx="452">0.0412989030398054</cx:pt>
          <cx:pt idx="453">0.079532618912938502</cx:pt>
          <cx:pt idx="454">0.12519756044870001</cx:pt>
          <cx:pt idx="455">0.028295649662860699</cx:pt>
          <cx:pt idx="456">-0.047294552155632399</cx:pt>
          <cx:pt idx="457">0.0179064768612602</cx:pt>
          <cx:pt idx="458">0.020988424375239199</cx:pt>
          <cx:pt idx="459">-0.084707030298955002</cx:pt>
          <cx:pt idx="460">-0.061608671258482801</cx:pt>
          <cx:pt idx="461">0.018172431220560399</cx:pt>
          <cx:pt idx="462">0.045914330391366297</cx:pt>
          <cx:pt idx="463">0.0231669329751618</cx:pt>
          <cx:pt idx="464">-0.00019221829361506899</cx:pt>
          <cx:pt idx="465">-0.032976332216801102</cx:pt>
          <cx:pt idx="466">0.0061151732939175602</cx:pt>
          <cx:pt idx="467">0.0328529771430583</cx:pt>
          <cx:pt idx="468">-0.0089244956742554008</cx:pt>
          <cx:pt idx="469">0.0079626374648399598</cx:pt>
          <cx:pt idx="470">0.019690073480594299</cx:pt>
          <cx:pt idx="471">0.043098139507636898</cx:pt>
          <cx:pt idx="472">0.065452746598135797</cx:pt>
          <cx:pt idx="473">0.0655385044589646</cx:pt>
          <cx:pt idx="474">0.037139513914887498</cx:pt>
          <cx:pt idx="475">0.0019580269839467698</cx:pt>
          <cx:pt idx="476">0.00049912500178551499</cx:pt>
          <cx:pt idx="477">0.000124166867932978</cx:pt>
          <cx:pt idx="478">0.0055548392939064302</cx:pt>
          <cx:pt idx="479">0.035237009180348201</cx:pt>
          <cx:pt idx="480">0.021546250210446899</cx:pt>
          <cx:pt idx="481">0.039969415167371403</cx:pt>
          <cx:pt idx="482">0.081261929443944003</cx:pt>
          <cx:pt idx="483">-0.0065693654771425197</cx:pt>
          <cx:pt idx="484">-0.0020181869074098499</cx:pt>
          <cx:pt idx="485">0.021589464773116199</cx:pt>
          <cx:pt idx="486">-0.0056653455284965898</cx:pt>
          <cx:pt idx="487">-0.061616149504977201</cx:pt>
          <cx:pt idx="488">-0.024129276383358201</cx:pt>
          <cx:pt idx="489">-0.0012722251788375601</cx:pt>
          <cx:pt idx="490">0.029789967734231398</cx:pt>
          <cx:pt idx="491">-0.0084176727837379801</cx:pt>
          <cx:pt idx="492">-0.0053024854543736203</cx:pt>
          <cx:pt idx="493">-0.0374535205775322</cx:pt>
          <cx:pt idx="494">0.00082963453259267395</cx:pt>
          <cx:pt idx="495">-0.023296929621957899</cx:pt>
          <cx:pt idx="496">-0.070271048621038501</cx:pt>
          <cx:pt idx="497">-0.0514772640737369</cx:pt>
          <cx:pt idx="498">0.0027357268872391901</cx:pt>
          <cx:pt idx="499">0.0111585110873149</cx:pt>
          <cx:pt idx="500">0.018986233820351899</cx:pt>
          <cx:pt idx="501">0.043235410331618797</cx:pt>
          <cx:pt idx="502">0.019701349122054498</cx:pt>
          <cx:pt idx="503">0.0020212556500883898</cx:pt>
          <cx:pt idx="504">0.000115034741261275</cx:pt>
          <cx:pt idx="505">0.00026235979261648502</cx:pt>
          <cx:pt idx="506">0.0031895242494389599</cx:pt>
          <cx:pt idx="507">0.042669611786704399</cx:pt>
          <cx:pt idx="508">-0.013711248514077</cx:pt>
          <cx:pt idx="509">-0.025695563635934601</cx:pt>
          <cx:pt idx="510">0.013592151089094499</cx:pt>
          <cx:pt idx="511">0.033008866622295199</cx:pt>
          <cx:pt idx="512">0.0744272921434668</cx:pt>
          <cx:pt idx="513">0.120529431789711</cx:pt>
          <cx:pt idx="514">-0.0024849151232281702</cx:pt>
          <cx:pt idx="515">-0.069876957958154795</cx:pt>
          <cx:pt idx="516">6.8886058187662795e-05</cx:pt>
          <cx:pt idx="517">0.0081419807622971699</cx:pt>
          <cx:pt idx="518">0.0285121091141552</cx:pt>
          <cx:pt idx="519">-0.077376598289771503</cx:pt>
          <cx:pt idx="520">0.0031218827547057899</cx:pt>
          <cx:pt idx="521">0.020013846863451899</cx:pt>
          <cx:pt idx="522">0.032678378560745999</cx:pt>
          <cx:pt idx="523">0.042343234289047599</cx:pt>
          <cx:pt idx="524">-0.048983513996634899</cx:pt>
          <cx:pt idx="525">-0.0065814433638061998</cx:pt>
          <cx:pt idx="526">0.020288578576845101</cx:pt>
          <cx:pt idx="527">0.0118651064106626</cx:pt>
          <cx:pt idx="528">0.0253486928399492</cx:pt>
          <cx:pt idx="529">0.029086574883164101</cx:pt>
          <cx:pt idx="530">0.012191546239278799</cx:pt>
          <cx:pt idx="531">0.00379539061538172</cx:pt>
          <cx:pt idx="532">-0.00084862741406761496</cx:pt>
          <cx:pt idx="533">-0.00031132663363248801</cx:pt>
          <cx:pt idx="534">-0.0020559363539110298</cx:pt>
          <cx:pt idx="535">0.019794518054460801</cx:pt>
          <cx:pt idx="536">-0.031800939558999201</cx:pt>
          <cx:pt idx="537">-0.049071867017099299</cx:pt>
          <cx:pt idx="538">-0.036409457199018301</cx:pt>
          <cx:pt idx="539">0.00254515005693125</cx:pt>
          <cx:pt idx="540">-0.032854088914530198</cx:pt>
          <cx:pt idx="541">0.0354068148708006</cx:pt>
          <cx:pt idx="542">0.0067254530574024302</cx:pt>
          <cx:pt idx="543">0.00061891571261154198</cx:pt>
          <cx:pt idx="544">-0.020777077281806701</cx:pt>
          <cx:pt idx="545">0.0929397500690715</cx:pt>
          <cx:pt idx="546">-0.0043897500658998997</cx:pt>
          <cx:pt idx="547">-0.067909812451078994</cx:pt>
          <cx:pt idx="548">-0.011291900000902</cx:pt>
          <cx:pt idx="549">-0.011110260569354</cx:pt>
          <cx:pt idx="550">0.0077291798752366202</cx:pt>
          <cx:pt idx="551">-0.024365770300839602</cx:pt>
          <cx:pt idx="552">-0.055768094468422402</cx:pt>
          <cx:pt idx="553">0.0043525205387708503</cx:pt>
          <cx:pt idx="554">0.018152304927268999</cx:pt>
          <cx:pt idx="555">0.018983756369084202</cx:pt>
          <cx:pt idx="556">0.0096420718706113403</cx:pt>
          <cx:pt idx="557">0.0145803669958327</cx:pt>
          <cx:pt idx="558">0.0089902865493750091</cx:pt>
          <cx:pt idx="559">0.000127399102789454</cx:pt>
          <cx:pt idx="560">0.00038127031794040899</cx:pt>
          <cx:pt idx="561">-0.000842576758332685</cx:pt>
          <cx:pt idx="562">4.5939300494211103e-06</cx:pt>
          <cx:pt idx="563">0.032392568740449899</cx:pt>
          <cx:pt idx="564">-0.0074397801256629601</cx:pt>
          <cx:pt idx="565">-0.030070929299533901</cx:pt>
          <cx:pt idx="566">-0.031765726205677199</cx:pt>
          <cx:pt idx="567">0.0117424289997318</cx:pt>
          <cx:pt idx="568">0.0033803110054878298</cx:pt>
          <cx:pt idx="569">0.0117077312705145</cx:pt>
          <cx:pt idx="570">0.0061863430762429403</cx:pt>
          <cx:pt idx="571">0.025533150818494499</cx:pt>
          <cx:pt idx="572">0.0123922017772498</cx:pt>
          <cx:pt idx="573">0.0179955570795922</cx:pt>
          <cx:pt idx="574">-0.036716293872616303</cx:pt>
          <cx:pt idx="575">-0.036008878274472897</cx:pt>
          <cx:pt idx="576">0.0065188544842698102</cx:pt>
          <cx:pt idx="577">0.0023762801543521501</cx:pt>
          <cx:pt idx="578">0.010222780453389301</cx:pt>
          <cx:pt idx="579">-0.080520241878728499</cx:pt>
          <cx:pt idx="580">-0.063878758666589194</cx:pt>
          <cx:pt idx="581">0.0076257003266433001</cx:pt>
          <cx:pt idx="582">0.027630310552945</cx:pt>
          <cx:pt idx="583">0.032467198138814497</cx:pt>
          <cx:pt idx="584">0.011481584672695701</cx:pt>
          <cx:pt idx="585">0.0055944050968851104</cx:pt>
          <cx:pt idx="586">0.0032380009452730599</cx:pt>
          <cx:pt idx="587">-0.00041143799562420099</cx:pt>
          <cx:pt idx="588">0.00016328019945860501</cx:pt>
          <cx:pt idx="589">0.00043370497623625799</cx:pt>
          <cx:pt idx="590">0.0052870800540326104</cx:pt>
          <cx:pt idx="591">0.029883585268467499</cx:pt>
          <cx:pt idx="592">-0.00048473921078268502</cx:pt>
          <cx:pt idx="593">-0.067639405745914996</cx:pt>
          <cx:pt idx="594">-0.062810709768773607</cx:pt>
          <cx:pt idx="595">-0.045468130165898603</cx:pt>
          <cx:pt idx="596">-0.010900197537529299</cx:pt>
          <cx:pt idx="597">0.0056074770807189797</cx:pt>
          <cx:pt idx="598">0.057848784249932998</cx:pt>
          <cx:pt idx="599">-0.011533357909318301</cx:pt>
          <cx:pt idx="600">-0.0053076781778316501</cx:pt>
          <cx:pt idx="601">-0.077579990910015301</cx:pt>
          <cx:pt idx="602">-0.011215530367796</cx:pt>
          <cx:pt idx="603">-0.0170068801264582</cx:pt>
          <cx:pt idx="604">0.0190448849978982</cx:pt>
          <cx:pt idx="605">-0.017082623004733701</cx:pt>
          <cx:pt idx="606">0.046101578592948098</cx:pt>
          <cx:pt idx="607">0.012337064132218</cx:pt>
          <cx:pt idx="608">0.013560746233862799</cx:pt>
          <cx:pt idx="609">0.040793341383407601</cx:pt>
          <cx:pt idx="610">0.047495093675447499</cx:pt>
          <cx:pt idx="611">0.082108147936017895</cx:pt>
          <cx:pt idx="612">0.033861462310125802</cx:pt>
          <cx:pt idx="613">0.012824209400069699</cx:pt>
          <cx:pt idx="614">0.0020979964307683801</cx:pt>
          <cx:pt idx="615">-4.2423301877236604e-06</cx:pt>
          <cx:pt idx="616">8.0223346925413101e-05</cx:pt>
          <cx:pt idx="617">-0.0010078565729872101</cx:pt>
          <cx:pt idx="618">0.0045586084828729096</cx:pt>
          <cx:pt idx="619">0.023238756045525701</cx:pt>
          <cx:pt idx="620">0.0247624656180611</cx:pt>
          <cx:pt idx="621">0.0138372335595639</cx:pt>
          <cx:pt idx="622">-0.052499058624583497</cx:pt>
          <cx:pt idx="623">-0.023303391634412099</cx:pt>
          <cx:pt idx="624">0.035673521088936802</cx:pt>
          <cx:pt idx="625">-0.0036977938785660602</cx:pt>
          <cx:pt idx="626">0.054659541610995198</cx:pt>
          <cx:pt idx="627">-0.0031091898816070001</cx:pt>
          <cx:pt idx="628">-0.044911454141180703</cx:pt>
          <cx:pt idx="629">0.0082193733070917499</cx:pt>
          <cx:pt idx="630">0.058417980291131599</cx:pt>
          <cx:pt idx="631">0.045088714761164099</cx:pt>
          <cx:pt idx="632">0.024782758372609098</cx:pt>
          <cx:pt idx="633">-0.016877130116481599</cx:pt>
          <cx:pt idx="634">0.0075837726384167898</cx:pt>
          <cx:pt idx="635">0.064426947737484003</cx:pt>
          <cx:pt idx="636">0.0637196233949721</cx:pt>
          <cx:pt idx="637">0.035760462652158098</cx:pt>
          <cx:pt idx="638">0.035582200694641401</cx:pt>
          <cx:pt idx="639">0.0673737193758326</cx:pt>
          <cx:pt idx="640">0.023656862098952701</cx:pt>
          <cx:pt idx="641">0.0032117076100044001</cx:pt>
          <cx:pt idx="642">0.000184150641170802</cx:pt>
          <cx:pt idx="643">-0.000117686170313783</cx:pt>
          <cx:pt idx="644">-0.00034410518863188798</cx:pt>
          <cx:pt idx="645">-0.00066773247763531204</cx:pt>
          <cx:pt idx="646">0.00089130692849789101</cx:pt>
          <cx:pt idx="647">0.011451869276466801</cx:pt>
          <cx:pt idx="648">0.018279012756345001</cx:pt>
          <cx:pt idx="649">0.042814864879311999</cx:pt>
          <cx:pt idx="650">0.031272826489479003</cx:pt>
          <cx:pt idx="651">0.062999140279511104</cx:pt>
          <cx:pt idx="652">0.035072500644230099</cx:pt>
          <cx:pt idx="653">-0.00093755121020915099</cx:pt>
          <cx:pt idx="654">-0.0253078441594866</cx:pt>
          <cx:pt idx="655">-0.0260270624091841</cx:pt>
          <cx:pt idx="656">-0.0209485732135293</cx:pt>
          <cx:pt idx="657">0.033446190257184302</cx:pt>
          <cx:pt idx="658">0.018507448254477601</cx:pt>
          <cx:pt idx="659">0.0241265816145598</cx:pt>
          <cx:pt idx="660">-0.070473655187285503</cx:pt>
          <cx:pt idx="661">-0.090233054932347706</cx:pt>
          <cx:pt idx="662">-0.033898636227209698</cx:pt>
          <cx:pt idx="663">-0.0091704891524259993</cx:pt>
          <cx:pt idx="664">0.017653760508558599</cx:pt>
          <cx:pt idx="665">0.0283481606177058</cx:pt>
          <cx:pt idx="666">0.013020713020013799</cx:pt>
          <cx:pt idx="667">0.020734964564551699</cx:pt>
          <cx:pt idx="668">0.0050279778480205699</cx:pt>
          <cx:pt idx="669">8.9401056500910606e-05</cx:pt>
          <cx:pt idx="670">-2.8404912383529599e-05</cx:pt>
          <cx:pt idx="671">-0.00051817803936604102</cx:pt>
          <cx:pt idx="672">0.000151608801207033</cx:pt>
          <cx:pt idx="673">-0.00039974260697448399</cx:pt>
          <cx:pt idx="674">-0.00022944749007850401</cx:pt>
          <cx:pt idx="675">0.00217783787346147</cx:pt>
          <cx:pt idx="676">0.011215541346280399</cx:pt>
          <cx:pt idx="677">0.0162024350202702</cx:pt>
          <cx:pt idx="678">0.0269401915598864</cx:pt>
          <cx:pt idx="679">0.052302798097886898</cx:pt>
          <cx:pt idx="680">0.054418867792732903</cx:pt>
          <cx:pt idx="681">0.045842654174869102</cx:pt>
          <cx:pt idx="682">0.011245020998757099</cx:pt>
          <cx:pt idx="683">0.0181470826594212</cx:pt>
          <cx:pt idx="684">0.013761528549217601</cx:pt>
          <cx:pt idx="685">0.040883651721898902</cx:pt>
          <cx:pt idx="686">0.053521671279954497</cx:pt>
          <cx:pt idx="687">-0.0028467904332107399</cx:pt>
          <cx:pt idx="688">-0.0376686565028478</cx:pt>
          <cx:pt idx="689">0.0453865390188311</cx:pt>
          <cx:pt idx="690">0.012290860263371801</cx:pt>
          <cx:pt idx="691">-0.025466959844838401</cx:pt>
          <cx:pt idx="692">-0.028102277976067399</cx:pt>
          <cx:pt idx="693">-0.0050233173683658199</cx:pt>
          <cx:pt idx="694">0.0014799074182794199</cx:pt>
          <cx:pt idx="695">-0.0072448695490730996</cx:pt>
          <cx:pt idx="696">0.0022544871927500502</cx:pt>
          <cx:pt idx="697">0.0018367839945765099</cx:pt>
          <cx:pt idx="698">0.000275498088789952</cx:pt>
          <cx:pt idx="699">0.000362255998902653</cx:pt>
          <cx:pt idx="700">-0.00099412314165778898</cx:pt>
          <cx:pt idx="701">0.00016853256736377</cx:pt>
          <cx:pt idx="702">-0.00059547921819896302</cx:pt>
          <cx:pt idx="703">-0.00125786221610895</cx:pt>
          <cx:pt idx="704">0.00297289075264941</cx:pt>
          <cx:pt idx="705">0.0093779025522317191</cx:pt>
          <cx:pt idx="706">0.0209828953712583</cx:pt>
          <cx:pt idx="707">0.025088508873395199</cx:pt>
          <cx:pt idx="708">0.033390287131540103</cx:pt>
          <cx:pt idx="709">0.0408276989038013</cx:pt>
          <cx:pt idx="710">0.057372722569433203</cx:pt>
          <cx:pt idx="711">0.054979195592446101</cx:pt>
          <cx:pt idx="712">0.017313794501735699</cx:pt>
          <cx:pt idx="713">0.0091189520577028907</cx:pt>
          <cx:pt idx="714">0.00075091469818669302</cx:pt>
          <cx:pt idx="715">-0.0054815279009363402</cx:pt>
          <cx:pt idx="716">0.018850601776050101</cx:pt>
          <cx:pt idx="717">0.023056088749232699</cx:pt>
          <cx:pt idx="718">-0.00083732978375465205</cx:pt>
          <cx:pt idx="719">-0.023222916342829001</cx:pt>
          <cx:pt idx="720">-0.024236632950478801</cx:pt>
          <cx:pt idx="721">-0.021991320153533899</cx:pt>
          <cx:pt idx="722">-0.015505366445417199</cx:pt>
          <cx:pt idx="723">-0.0079773952228216292</cx:pt>
          <cx:pt idx="724">-0.0024876398657632001</cx:pt>
          <cx:pt idx="725">0.00032860460728779701</cx:pt>
          <cx:pt idx="726">-3.1553523704838902e-05</cx:pt>
          <cx:pt idx="727">0.00012432715278356301</cx:pt>
          <cx:pt idx="728">0.00039686753408727101</cx:pt>
          <cx:pt idx="729">0.00034712619121231699</cx:pt>
          <cx:pt idx="730">0.00063903132177154005</cx:pt>
          <cx:pt idx="731">-0.00076406129485366201</cx:pt>
          <cx:pt idx="732">-0.0012191330753945999</cx:pt>
          <cx:pt idx="733">-0.00028837850341860498</cx:pt>
          <cx:pt idx="734">-0.00041054943276523599</cx:pt>
          <cx:pt idx="735">0.00022039706271994</cx:pt>
          <cx:pt idx="736">0.00098187760208880192</cx:pt>
          <cx:pt idx="737">-0.0012624434924232101</cx:pt>
          <cx:pt idx="738">0.00270542388105791</cx:pt>
          <cx:pt idx="739">0.0035151642694339598</cx:pt>
          <cx:pt idx="740">-0.0023488893553910502</cx:pt>
          <cx:pt idx="741">-0.00456360160199291</cx:pt>
          <cx:pt idx="742">-0.0020900342125604698</cx:pt>
          <cx:pt idx="743">-0.00014369953800947999</cx:pt>
          <cx:pt idx="744">-0.00054108724073196398</cx:pt>
          <cx:pt idx="745">0.00055308822507328203</cx:pt>
          <cx:pt idx="746">-0.00126642074205353</cx:pt>
          <cx:pt idx="747">-0.0021188290247787702</cx:pt>
          <cx:pt idx="748">-0.0035319363813320899</cx:pt>
          <cx:pt idx="749">-0.0018716428327292701</cx:pt>
          <cx:pt idx="750">-0.00026598817567842497</cx:pt>
          <cx:pt idx="751">0.00015698427334652601</cx:pt>
          <cx:pt idx="752">0.00093294290793247603</cx:pt>
          <cx:pt idx="753">9.0284669668825606e-05</cx:pt>
          <cx:pt idx="754">-0.00026149439033939397</cx:pt>
          <cx:pt idx="755">0.00013937726877842301</cx:pt>
          <cx:pt idx="756">0.00012501443018176001</cx:pt>
          <cx:pt idx="757">-5.3455452987867501e-05</cx:pt>
          <cx:pt idx="758">0.000261701337485528</cx:pt>
          <cx:pt idx="759">0.00050087627727648805</cx:pt>
          <cx:pt idx="760">8.4016439796902797e-05</cx:pt>
          <cx:pt idx="761">-0.00041113083513289502</cx:pt>
          <cx:pt idx="762">0.00068538991346249998</cx:pt>
          <cx:pt idx="763">0.000308978091396689</cx:pt>
          <cx:pt idx="764">-0.000222632545995919</cx:pt>
          <cx:pt idx="765">-0.000201083539538401</cx:pt>
          <cx:pt idx="766">-0.000188979579123856</cx:pt>
          <cx:pt idx="767">0.00036774146927758401</cx:pt>
          <cx:pt idx="768">0.00032364916623941797</cx:pt>
          <cx:pt idx="769">0.00084647868590139396</cx:pt>
          <cx:pt idx="770">0.000133553923399436</cx:pt>
          <cx:pt idx="771">0.00112048275462884</cx:pt>
          <cx:pt idx="772">0.00052857450558366898</cx:pt>
          <cx:pt idx="773">-0.000168116320426516</cx:pt>
          <cx:pt idx="774">-0.00080708806485509804</cx:pt>
          <cx:pt idx="775">-0.00047839977218671801</cx:pt>
          <cx:pt idx="776">-0.00093281754555943905</cx:pt>
          <cx:pt idx="777">0.00023788708881407</cx:pt>
          <cx:pt idx="778">0.000428221566110545</cx:pt>
          <cx:pt idx="779">-0.00031904873354201901</cx:pt>
          <cx:pt idx="780">-0.00129868821039644</cx:pt>
          <cx:pt idx="781">-2.42602776290273e-05</cx:pt>
          <cx:pt idx="782">0.00026485060689270402</cx:pt>
          <cx:pt idx="783">0.000238407833461065</cx:pt>
          <cx:pt idx="784">0.0030197066684949001</cx:pt>
          <cx:pt idx="785">0.0077745944574638248</cx:pt>
          <cx:pt idx="786">0.0107492233013208</cx:pt>
          <cx:pt idx="787">0.017420099448275574</cx:pt>
          <cx:pt idx="788">0.01665200328188805</cx:pt>
          <cx:pt idx="789">0.033089796365786003</cx:pt>
          <cx:pt idx="790">0.02876467375204975</cx:pt>
          <cx:pt idx="791">0.036230250704716499</cx:pt>
          <cx:pt idx="792">0.018779505160374476</cx:pt>
          <cx:pt idx="793">0.0085993086367004493</cx:pt>
          <cx:pt idx="794">0.023653502039548</cx:pt>
          <cx:pt idx="795">0.0055249471274044252</cx:pt>
          <cx:pt idx="796">-0.0039163621505543004</cx:pt>
          <cx:pt idx="797">0.0039152754042831254</cx:pt>
          <cx:pt idx="798">-0.007963693939025825</cx:pt>
          <cx:pt idx="799">-6.468506171499975e-05</cx:pt>
          <cx:pt idx="800">-0.0007974006541701475</cx:pt>
          <cx:pt idx="801">-0.012046315339528751</cx:pt>
          <cx:pt idx="802">-0.0019571490106554223</cx:pt>
          <cx:pt idx="803">0.0027067693741253999</cx:pt>
          <cx:pt idx="804">-0.0132930374503312</cx:pt>
          <cx:pt idx="805">-0.010972655869905226</cx:pt>
          <cx:pt idx="806">-0.0033041164396513251</cx:pt>
          <cx:pt idx="807">-0.000270560900125435</cx:pt>
          <cx:pt idx="808">-0.00014607106340735625</cx:pt>
          <cx:pt idx="809">9.4081175892276244e-05</cx:pt>
          <cx:pt idx="810">0.00014718784548328076</cx:pt>
          <cx:pt idx="811">-7.7843837902264248e-05</cx:pt>
          <cx:pt idx="812">0.0036109990481636252</cx:pt>
          <cx:pt idx="813">0.007588957397542475</cx:pt>
          <cx:pt idx="814">6.4270782947308501e-05</cx:pt>
          <cx:pt idx="815">-0.013169475945950649</cx:pt>
          <cx:pt idx="816">-0.0049635918432371249</cx:pt>
          <cx:pt idx="817">0.006269529100218575</cx:pt>
          <cx:pt idx="818">0.0094228266433802246</cx:pt>
          <cx:pt idx="819">0.0104467060108758</cx:pt>
          <cx:pt idx="820">-0.010580614150039851</cx:pt>
          <cx:pt idx="821">-0.016961649948975727</cx:pt>
          <cx:pt idx="822">-0.0015172717492127924</cx:pt>
          <cx:pt idx="823">0.014612508006858149</cx:pt>
          <cx:pt idx="824">0.0079609554365908004</cx:pt>
          <cx:pt idx="825">0.0022242764820300598</cx:pt>
          <cx:pt idx="826">0.0030574100257747998</cx:pt>
          <cx:pt idx="827">0.0042024468855722747</cx:pt>
          <cx:pt idx="828">-0.0033963281888784252</cx:pt>
          <cx:pt idx="829">-0.018778603409913525</cx:pt>
          <cx:pt idx="830">-0.0078624137597405747</cx:pt>
          <cx:pt idx="831">-0.00054837639585943252</cx:pt>
          <cx:pt idx="832">-0.011724163486932825</cx:pt>
          <cx:pt idx="833">-0.014293933351019176</cx:pt>
          <cx:pt idx="834">-0.0035550468843536498</cx:pt>
          <cx:pt idx="835">-0.00032576167161147248</cx:pt>
          <cx:pt idx="836">0.00013961558498512176</cx:pt>
          <cx:pt idx="837">-0.00014843305934834374</cx:pt>
          <cx:pt idx="838">6.7098467841396998e-05</cx:pt>
          <cx:pt idx="839">1.253023000825895e-05</cx:pt>
          <cx:pt idx="840">0.00032432828719230501</cx:pt>
          <cx:pt idx="841">-0.0025303815549318001</cx:pt>
          <cx:pt idx="842">-0.011226194653538151</cx:pt>
          <cx:pt idx="843">-0.016705355897677326</cx:pt>
          <cx:pt idx="844">-0.015209345092996575</cx:pt>
          <cx:pt idx="845">-0.013162982343032349</cx:pt>
          <cx:pt idx="846">-0.025221677716975251</cx:pt>
          <cx:pt idx="847">-0.03084159601006425</cx:pt>
          <cx:pt idx="848">-0.035626437187857997</cx:pt>
          <cx:pt idx="849">-0.03373122005305125</cx:pt>
          <cx:pt idx="850">-0.043669661072526247</cx:pt>
          <cx:pt idx="851">-0.015437769314168926</cx:pt>
          <cx:pt idx="852">-0.0021158404366041052</cx:pt>
          <cx:pt idx="853">-0.0026915801413141</cx:pt>
          <cx:pt idx="854">-0.0070196812989278502</cx:pt>
          <cx:pt idx="855">0.0086326823615578505</cx:pt>
          <cx:pt idx="856">-0.0067564401988577001</cx:pt>
          <cx:pt idx="857">-0.027872584978575251</cx:pt>
          <cx:pt idx="858">-0.0140380540230437</cx:pt>
          <cx:pt idx="859">0.0014072207616995999</cx:pt>
          <cx:pt idx="860">-0.011569987071014774</cx:pt>
          <cx:pt idx="861">-0.011653701604131201</cx:pt>
          <cx:pt idx="862">-0.0025204940665199752</cx:pt>
          <cx:pt idx="863">0.00044304956135599499</cx:pt>
          <cx:pt idx="864">9.4118196440938249e-06</cx:pt>
          <cx:pt idx="865">-0.00012882291314159625</cx:pt>
          <cx:pt idx="866">3.894630083513825e-05</cx:pt>
          <cx:pt idx="867">0.00075826018269564753</cx:pt>
          <cx:pt idx="868">-0.0021374224059966902</cx:pt>
          <cx:pt idx="869">-0.0086099320399070506</cx:pt>
          <cx:pt idx="870">-0.019774713174034501</cx:pt>
          <cx:pt idx="871">-0.02420024348189885</cx:pt>
          <cx:pt idx="872">-0.035976610092860503</cx:pt>
          <cx:pt idx="873">-0.041991402849058002</cx:pt>
          <cx:pt idx="874">-0.062552320750089999</cx:pt>
          <cx:pt idx="875">-0.058374145108882253</cx:pt>
          <cx:pt idx="876">-0.049156110860965503</cx:pt>
          <cx:pt idx="877">-0.047706231399799001</cx:pt>
          <cx:pt idx="878">-0.04107805982384375</cx:pt>
          <cx:pt idx="879">-0.039763550411908002</cx:pt>
          <cx:pt idx="880">-0.037670157034009749</cx:pt>
          <cx:pt idx="881">-0.0027918784432687249</cx:pt>
          <cx:pt idx="882">-0.0073860037477072498</cx:pt>
          <cx:pt idx="883">0.0039014171442456501</cx:pt>
          <cx:pt idx="884">0.0030197066684949001</cx:pt>
          <cx:pt idx="885">0.0077745944574638248</cx:pt>
          <cx:pt idx="886">0.0107492233013208</cx:pt>
          <cx:pt idx="887">0.017420099448275574</cx:pt>
          <cx:pt idx="888">0.01665200328188805</cx:pt>
          <cx:pt idx="889">0.033089796365786003</cx:pt>
          <cx:pt idx="890">0.02876467375204975</cx:pt>
          <cx:pt idx="891">0.036230250704716499</cx:pt>
          <cx:pt idx="892">0.018779505160374476</cx:pt>
          <cx:pt idx="893">0.0085993086367004493</cx:pt>
          <cx:pt idx="894">0.023653502039548</cx:pt>
          <cx:pt idx="895">0.0055249471274044252</cx:pt>
          <cx:pt idx="896">-0.0039163621505543004</cx:pt>
          <cx:pt idx="897">0.0039152754042831254</cx:pt>
          <cx:pt idx="898">-0.007963693939025825</cx:pt>
          <cx:pt idx="899">-6.468506171499975e-05</cx:pt>
          <cx:pt idx="900">-0.0007974006541701475</cx:pt>
          <cx:pt idx="901">-0.012046315339528751</cx:pt>
          <cx:pt idx="902">-0.0019571490106554223</cx:pt>
          <cx:pt idx="903">0.0027067693741253999</cx:pt>
          <cx:pt idx="904">-0.0132930374503312</cx:pt>
          <cx:pt idx="905">-0.010972655869905226</cx:pt>
          <cx:pt idx="906">-0.0033041164396513251</cx:pt>
          <cx:pt idx="907">-0.000270560900125435</cx:pt>
          <cx:pt idx="908">-0.00014607106340735625</cx:pt>
          <cx:pt idx="909">9.4081175892276244e-05</cx:pt>
          <cx:pt idx="910">0.00014718784548328076</cx:pt>
          <cx:pt idx="911">-7.7843837902264248e-05</cx:pt>
          <cx:pt idx="912">0.0036109990481636252</cx:pt>
          <cx:pt idx="913">0.007588957397542475</cx:pt>
          <cx:pt idx="914">6.4270782947308501e-05</cx:pt>
          <cx:pt idx="915">-0.013169475945950649</cx:pt>
          <cx:pt idx="916">-0.0049635918432371249</cx:pt>
          <cx:pt idx="917">0.006269529100218575</cx:pt>
          <cx:pt idx="918">0.0094228266433802246</cx:pt>
          <cx:pt idx="919">0.0104467060108758</cx:pt>
          <cx:pt idx="920">-0.010580614150039851</cx:pt>
          <cx:pt idx="921">-0.016961649948975727</cx:pt>
          <cx:pt idx="922">-0.0015172717492127924</cx:pt>
          <cx:pt idx="923">0.014612508006858149</cx:pt>
          <cx:pt idx="924">0.0079609554365908004</cx:pt>
          <cx:pt idx="925">0.0022242764820300598</cx:pt>
          <cx:pt idx="926">0.0030574100257747998</cx:pt>
          <cx:pt idx="927">0.0042024468855722747</cx:pt>
          <cx:pt idx="928">-0.0033963281888784252</cx:pt>
          <cx:pt idx="929">-0.018778603409913525</cx:pt>
          <cx:pt idx="930">-0.0078624137597405747</cx:pt>
          <cx:pt idx="931">-0.00054837639585943252</cx:pt>
          <cx:pt idx="932">-0.011724163486932825</cx:pt>
          <cx:pt idx="933">-0.014293933351019176</cx:pt>
          <cx:pt idx="934">-0.0035550468843536498</cx:pt>
          <cx:pt idx="935">-0.00032576167161147248</cx:pt>
          <cx:pt idx="936">0.00013961558498512176</cx:pt>
          <cx:pt idx="937">-0.00014843305934834374</cx:pt>
          <cx:pt idx="938">6.7098467841396998e-05</cx:pt>
          <cx:pt idx="939">1.253023000825895e-05</cx:pt>
          <cx:pt idx="940">0.00032432828719230501</cx:pt>
          <cx:pt idx="941">-0.0025303815549318001</cx:pt>
          <cx:pt idx="942">-0.011226194653538151</cx:pt>
          <cx:pt idx="943">-0.016705355897677326</cx:pt>
          <cx:pt idx="944">-0.015209345092996575</cx:pt>
          <cx:pt idx="945">-0.013162982343032349</cx:pt>
          <cx:pt idx="946">-0.025221677716975251</cx:pt>
          <cx:pt idx="947">-0.03084159601006425</cx:pt>
          <cx:pt idx="948">-0.035626437187857997</cx:pt>
          <cx:pt idx="949">-0.03373122005305125</cx:pt>
          <cx:pt idx="950">-0.043669661072526247</cx:pt>
          <cx:pt idx="951">-0.015437769314168926</cx:pt>
          <cx:pt idx="952">-0.0021158404366041052</cx:pt>
          <cx:pt idx="953">-0.0026915801413141</cx:pt>
          <cx:pt idx="954">-0.0070196812989278502</cx:pt>
          <cx:pt idx="955">0.0086326823615578505</cx:pt>
          <cx:pt idx="956">-0.0067564401988577001</cx:pt>
          <cx:pt idx="957">-0.027872584978575251</cx:pt>
          <cx:pt idx="958">-0.0140380540230437</cx:pt>
          <cx:pt idx="959">0.0014072207616995999</cx:pt>
          <cx:pt idx="960">-0.011569987071014774</cx:pt>
          <cx:pt idx="961">-0.011653701604131201</cx:pt>
          <cx:pt idx="962">-0.0025204940665199752</cx:pt>
          <cx:pt idx="963">0.00044304956135599499</cx:pt>
          <cx:pt idx="964">9.4118196440938249e-06</cx:pt>
          <cx:pt idx="965">-0.00012882291314159625</cx:pt>
          <cx:pt idx="966">3.894630083513825e-05</cx:pt>
          <cx:pt idx="967">0.00075826018269564753</cx:pt>
          <cx:pt idx="968">-0.0021374224059966902</cx:pt>
          <cx:pt idx="969">-0.0086099320399070506</cx:pt>
          <cx:pt idx="970">-0.019774713174034501</cx:pt>
          <cx:pt idx="971">-0.02420024348189885</cx:pt>
          <cx:pt idx="972">-0.035976610092860503</cx:pt>
          <cx:pt idx="973">-0.041991402849058002</cx:pt>
          <cx:pt idx="974">-0.062552320750089999</cx:pt>
          <cx:pt idx="975">-0.058374145108882253</cx:pt>
          <cx:pt idx="976">-0.049156110860965503</cx:pt>
          <cx:pt idx="977">-0.047706231399799001</cx:pt>
          <cx:pt idx="978">-0.04107805982384375</cx:pt>
          <cx:pt idx="979">-0.039763550411908002</cx:pt>
          <cx:pt idx="980">-0.037670157034009749</cx:pt>
          <cx:pt idx="981">-0.0027918784432687249</cx:pt>
          <cx:pt idx="982">-0.0073860037477072498</cx:pt>
          <cx:pt idx="983">0.0039014171442456501</cx:pt>
          <cx:pt idx="984">0.0030197066684949001</cx:pt>
          <cx:pt idx="985">0.0077745944574638248</cx:pt>
          <cx:pt idx="986">0.0107492233013208</cx:pt>
          <cx:pt idx="987">0.017420099448275574</cx:pt>
          <cx:pt idx="988">0.01665200328188805</cx:pt>
          <cx:pt idx="989">0.033089796365786003</cx:pt>
          <cx:pt idx="990">0.02876467375204975</cx:pt>
          <cx:pt idx="991">0.036230250704716499</cx:pt>
          <cx:pt idx="992">0.018779505160374476</cx:pt>
          <cx:pt idx="993">0.0085993086367004493</cx:pt>
          <cx:pt idx="994">0.023653502039548</cx:pt>
          <cx:pt idx="995">0.0055249471274044252</cx:pt>
          <cx:pt idx="996">-0.0039163621505543004</cx:pt>
          <cx:pt idx="997">0.0039152754042831254</cx:pt>
          <cx:pt idx="998">-0.007963693939025825</cx:pt>
          <cx:pt idx="999">-6.468506171499975e-05</cx:pt>
          <cx:pt idx="1000">-0.0007974006541701475</cx:pt>
          <cx:pt idx="1001">-0.012046315339528751</cx:pt>
          <cx:pt idx="1002">-0.0019571490106554223</cx:pt>
          <cx:pt idx="1003">0.0027067693741253999</cx:pt>
          <cx:pt idx="1004">-0.0132930374503312</cx:pt>
          <cx:pt idx="1005">-0.010972655869905226</cx:pt>
          <cx:pt idx="1006">-0.0033041164396513251</cx:pt>
          <cx:pt idx="1007">-0.000270560900125435</cx:pt>
          <cx:pt idx="1008">-0.00014607106340735625</cx:pt>
          <cx:pt idx="1009">9.4081175892276244e-05</cx:pt>
          <cx:pt idx="1010">0.00014718784548328076</cx:pt>
          <cx:pt idx="1011">-7.7843837902264248e-05</cx:pt>
          <cx:pt idx="1012">0.0036109990481636252</cx:pt>
          <cx:pt idx="1013">0.007588957397542475</cx:pt>
          <cx:pt idx="1014">6.4270782947308501e-05</cx:pt>
          <cx:pt idx="1015">-0.013169475945950649</cx:pt>
          <cx:pt idx="1016">-0.0049635918432371249</cx:pt>
          <cx:pt idx="1017">0.006269529100218575</cx:pt>
          <cx:pt idx="1018">0.0094228266433802246</cx:pt>
          <cx:pt idx="1019">0.0104467060108758</cx:pt>
          <cx:pt idx="1020">-0.010580614150039851</cx:pt>
          <cx:pt idx="1021">-0.016961649948975727</cx:pt>
          <cx:pt idx="1022">-0.0015172717492127924</cx:pt>
          <cx:pt idx="1023">0.014612508006858149</cx:pt>
          <cx:pt idx="1024">0.0079609554365908004</cx:pt>
          <cx:pt idx="1025">0.0022242764820300598</cx:pt>
          <cx:pt idx="1026">0.0030574100257747998</cx:pt>
          <cx:pt idx="1027">0.0042024468855722747</cx:pt>
          <cx:pt idx="1028">-0.0033963281888784252</cx:pt>
          <cx:pt idx="1029">-0.018778603409913525</cx:pt>
          <cx:pt idx="1030">-0.0078624137597405747</cx:pt>
          <cx:pt idx="1031">-0.00054837639585943252</cx:pt>
          <cx:pt idx="1032">-0.011724163486932825</cx:pt>
          <cx:pt idx="1033">-0.014293933351019176</cx:pt>
          <cx:pt idx="1034">-0.0035550468843536498</cx:pt>
          <cx:pt idx="1035">-0.00032576167161147248</cx:pt>
          <cx:pt idx="1036">0.00013961558498512176</cx:pt>
          <cx:pt idx="1037">-0.00014843305934834374</cx:pt>
          <cx:pt idx="1038">6.7098467841396998e-05</cx:pt>
          <cx:pt idx="1039">1.253023000825895e-05</cx:pt>
          <cx:pt idx="1040">0.00032432828719230501</cx:pt>
          <cx:pt idx="1041">-0.0025303815549318001</cx:pt>
          <cx:pt idx="1042">-0.011226194653538151</cx:pt>
          <cx:pt idx="1043">-0.016705355897677326</cx:pt>
          <cx:pt idx="1044">-0.015209345092996575</cx:pt>
          <cx:pt idx="1045">-0.013162982343032349</cx:pt>
          <cx:pt idx="1046">-0.025221677716975251</cx:pt>
          <cx:pt idx="1047">-0.03084159601006425</cx:pt>
          <cx:pt idx="1048">-0.035626437187857997</cx:pt>
          <cx:pt idx="1049">-0.03373122005305125</cx:pt>
          <cx:pt idx="1050">-0.043669661072526247</cx:pt>
          <cx:pt idx="1051">-0.015437769314168926</cx:pt>
          <cx:pt idx="1052">-0.0021158404366041052</cx:pt>
          <cx:pt idx="1053">-0.0026915801413141</cx:pt>
          <cx:pt idx="1054">-0.0070196812989278502</cx:pt>
          <cx:pt idx="1055">0.0086326823615578505</cx:pt>
          <cx:pt idx="1056">-0.0067564401988577001</cx:pt>
          <cx:pt idx="1057">-0.027872584978575251</cx:pt>
          <cx:pt idx="1058">-0.0140380540230437</cx:pt>
          <cx:pt idx="1059">0.0014072207616995999</cx:pt>
          <cx:pt idx="1060">-0.011569987071014774</cx:pt>
          <cx:pt idx="1061">-0.011653701604131201</cx:pt>
          <cx:pt idx="1062">-0.0025204940665199752</cx:pt>
          <cx:pt idx="1063">0.00044304956135599499</cx:pt>
          <cx:pt idx="1064">9.4118196440938249e-06</cx:pt>
          <cx:pt idx="1065">-0.00012882291314159625</cx:pt>
          <cx:pt idx="1066">3.894630083513825e-05</cx:pt>
          <cx:pt idx="1067">0.00075826018269564753</cx:pt>
          <cx:pt idx="1068">-0.0021374224059966902</cx:pt>
          <cx:pt idx="1069">-0.0086099320399070506</cx:pt>
          <cx:pt idx="1070">-0.019774713174034501</cx:pt>
          <cx:pt idx="1071">-0.02420024348189885</cx:pt>
          <cx:pt idx="1072">-0.035976610092860503</cx:pt>
          <cx:pt idx="1073">-0.041991402849058002</cx:pt>
          <cx:pt idx="1074">-0.062552320750089999</cx:pt>
          <cx:pt idx="1075">-0.058374145108882253</cx:pt>
          <cx:pt idx="1076">-0.049156110860965503</cx:pt>
          <cx:pt idx="1077">-0.047706231399799001</cx:pt>
          <cx:pt idx="1078">-0.04107805982384375</cx:pt>
          <cx:pt idx="1079">-0.039763550411908002</cx:pt>
          <cx:pt idx="1080">-0.037670157034009749</cx:pt>
          <cx:pt idx="1081">-0.0027918784432687249</cx:pt>
          <cx:pt idx="1082">-0.0073860037477072498</cx:pt>
          <cx:pt idx="1083">0.0039014171442456501</cx:pt>
        </cx:lvl>
      </cx:numDim>
    </cx:data>
    <cx:data id="31">
      <cx:numDim type="val">
        <cx:f>Sheet2!$AF$1:$AF$1084</cx:f>
        <cx:lvl ptCount="1084" formatCode="G/通用格式">
          <cx:pt idx="0">0.000123509406556444</cx:pt>
          <cx:pt idx="1">-0.000257064822395576</cx:pt>
          <cx:pt idx="2">-0.00033630551324511499</cx:pt>
          <cx:pt idx="3">0.00010775041981144801</cx:pt>
          <cx:pt idx="4">6.7135613629201095e-05</cx:pt>
          <cx:pt idx="5">1.70336789645218e-05</cx:pt>
          <cx:pt idx="6">0.00058273970050272004</cx:pt>
          <cx:pt idx="7">-2.6222881690617398e-06</cx:pt>
          <cx:pt idx="8">-0.00030064454493400198</cx:pt>
          <cx:pt idx="9">-0.00089318260894792395</cx:pt>
          <cx:pt idx="10">-0.00044657997306710601</cx:pt>
          <cx:pt idx="11">0.00072052444453001496</cx:pt>
          <cx:pt idx="12">0.00034844102883020798</cx:pt>
          <cx:pt idx="13">-0.00039696741036221499</cx:pt>
          <cx:pt idx="14">0.00049046592024502898</cx:pt>
          <cx:pt idx="15">-0.00078503532154049205</cx:pt>
          <cx:pt idx="16">-0.00114818111121645</cx:pt>
          <cx:pt idx="17">0.00127478483572859</cx:pt>
          <cx:pt idx="18">0.00053037990928900204</cx:pt>
          <cx:pt idx="19">-0.00027009998689667001</cx:pt>
          <cx:pt idx="20">2.80147072168529e-05</cx:pt>
          <cx:pt idx="21">-0.000219564504182247</cx:pt>
          <cx:pt idx="22">-0.00033413973545373302</cx:pt>
          <cx:pt idx="23">5.11932104487849e-05</cx:pt>
          <cx:pt idx="24">0.0011356592710504</cx:pt>
          <cx:pt idx="25">0.00042186057747065601</cx:pt>
          <cx:pt idx="26">-0.000314018898762915</cx:pt>
          <cx:pt idx="27">0.00028420866695382798</cx:pt>
          <cx:pt idx="28">0.000146942453308703</cx:pt>
          <cx:pt idx="29">-0.00023576142704420701</cx:pt>
          <cx:pt idx="30">-0.00069659858559585803</cx:pt>
          <cx:pt idx="31">0.00042188250486404098</cx:pt>
          <cx:pt idx="32">-0.00031571255665412498</cx:pt>
          <cx:pt idx="33">0.000223505353642554</cx:pt>
          <cx:pt idx="34">-0.00192253941692746</cx:pt>
          <cx:pt idx="35">-0.0026616326789040902</cx:pt>
          <cx:pt idx="36">-0.0017525110742920001</cx:pt>
          <cx:pt idx="37">-0.00065528760438639299</cx:pt>
          <cx:pt idx="38">-0.00146670389353839</cx:pt>
          <cx:pt idx="39">-0.0013090922745217801</cx:pt>
          <cx:pt idx="40">-0.0040864475544339501</cx:pt>
          <cx:pt idx="41">-0.0016966785413318501</cx:pt>
          <cx:pt idx="42">0.00049669124945686202</cx:pt>
          <cx:pt idx="43">-0.0022074708870787399</cx:pt>
          <cx:pt idx="44">-0.0023426937045616502</cx:pt>
          <cx:pt idx="45">-0.0015533991249369701</cx:pt>
          <cx:pt idx="46">-8.1775051320705005e-05</cx:pt>
          <cx:pt idx="47">-0.0016749190417379299</cx:pt>
          <cx:pt idx="48">-0.00077052749635978998</cx:pt>
          <cx:pt idx="49">-0.00077816983900592203</cx:pt>
          <cx:pt idx="50">-0.00083286636807743098</cx:pt>
          <cx:pt idx="51">-0.00087036617954098204</cx:pt>
          <cx:pt idx="52">-5.3729274808317602e-05</cx:pt>
          <cx:pt idx="53">2.2356951563430601e-05</cx:pt>
          <cx:pt idx="54">-0.00079855096264288303</cx:pt>
          <cx:pt idx="55">0.000101780943425838</cx:pt>
          <cx:pt idx="56">0.000175279300622206</cx:pt>
          <cx:pt idx="57">0.00029722163671476399</cx:pt>
          <cx:pt idx="58">-0.000133160523712322</cx:pt>
          <cx:pt idx="59">-0.00067095089284903095</cx:pt>
          <cx:pt idx="60">4.8543913100846899e-05</cx:pt>
          <cx:pt idx="61">5.0297123445687201e-05</cx:pt>
          <cx:pt idx="62">-0.00111026023863128</cx:pt>
          <cx:pt idx="63">-0.00370971835053592</cx:pt>
          <cx:pt idx="64">-0.0043231068321017202</cx:pt>
          <cx:pt idx="65">-0.00551090304542048</cx:pt>
          <cx:pt idx="66">-0.0163007765820199</cx:pt>
          <cx:pt idx="67">-0.019636069265674402</cx:pt>
          <cx:pt idx="68">-0.021576435109178199</cx:pt>
          <cx:pt idx="69">-0.020842085122488599</cx:pt>
          <cx:pt idx="70">-0.0190887376391005</cx:pt>
          <cx:pt idx="71">-0.017856747590565498</cx:pt>
          <cx:pt idx="72">-0.019441684441239501</cx:pt>
          <cx:pt idx="73">-0.0093944059627062704</cx:pt>
          <cx:pt idx="74">-0.00505709253990228</cx:pt>
          <cx:pt idx="75">-0.0061677527054231499</cx:pt>
          <cx:pt idx="76">-0.0048205829566200301</cx:pt>
          <cx:pt idx="77">-0.0039275315600489497</cx:pt>
          <cx:pt idx="78">-0.0040078812973407402</cx:pt>
          <cx:pt idx="79">-0.0020434115146324601</cx:pt>
          <cx:pt idx="80">-7.9231003255555196e-05</cx:pt>
          <cx:pt idx="81">-0.00032418317766476302</cx:pt>
          <cx:pt idx="82">-0.000211063411445083</cx:pt>
          <cx:pt idx="83">-2.3943919369923299e-06</cx:pt>
          <cx:pt idx="84">0.00052112831432875003</cx:pt>
          <cx:pt idx="85">0.000114759817426664</cx:pt>
          <cx:pt idx="86">-0.000109792563819851</cx:pt>
          <cx:pt idx="87">-0.00089919931603083003</cx:pt>
          <cx:pt idx="88">-1.63777564836321e-05</cx:pt>
          <cx:pt idx="89">-0.00090225475672084702</cx:pt>
          <cx:pt idx="90">-0.0044346604390811404</cx:pt>
          <cx:pt idx="91">-0.0038849900660246801</cx:pt>
          <cx:pt idx="92">-0.0116918390441364</cx:pt>
          <cx:pt idx="93">-0.024609007317153601</cx:pt>
          <cx:pt idx="94">-0.036076199918242999</cx:pt>
          <cx:pt idx="95">-0.042882340059625497</cx:pt>
          <cx:pt idx="96">-0.060745889908904997</cx:pt>
          <cx:pt idx="97">-0.069939907055231704</cx:pt>
          <cx:pt idx="98">-0.0551682317864041</cx:pt>
          <cx:pt idx="99">-0.048262381826678802</cx:pt>
          <cx:pt idx="100">-0.037202309219689797</cx:pt>
          <cx:pt idx="101">-0.012147150788338799</cx:pt>
          <cx:pt idx="102">0.00087379362576395605</cx:pt>
          <cx:pt idx="103">0.00603101746223736</cx:pt>
          <cx:pt idx="104">0.0161343150481876</cx:pt>
          <cx:pt idx="105">0.0135941644753192</cx:pt>
          <cx:pt idx="106">0.0070633794577158997</cx:pt>
          <cx:pt idx="107">-0.0058709954878368399</cx:pt>
          <cx:pt idx="108">-0.0058136596961253402</cx:pt>
          <cx:pt idx="109">0.0049761484423797801</cx:pt>
          <cx:pt idx="110">0.0010846954390937801</cx:pt>
          <cx:pt idx="111">0.00046353566718719899</cx:pt>
          <cx:pt idx="112">0.00040556977394767103</cx:pt>
          <cx:pt idx="113">5.6061724214245096e-06</cx:pt>
          <cx:pt idx="114">7.0631340862241504e-05</cx:pt>
          <cx:pt idx="115">0.00021934735697205101</cx:pt>
          <cx:pt idx="116">-0.000202452389248926</cx:pt>
          <cx:pt idx="117">-0.0023485874840704101</cx:pt>
          <cx:pt idx="118">-0.0029944277277485901</cx:pt>
          <cx:pt idx="119">-0.0031427983018373499</cx:pt>
          <cx:pt idx="120">-0.0248035981151636</cx:pt>
          <cx:pt idx="121">-0.0496627522983717</cx:pt>
          <cx:pt idx="122">-0.057245598970867999</cx:pt>
          <cx:pt idx="123">-0.0223426354049121</cx:pt>
          <cx:pt idx="124">-0.040679910467439802</cx:pt>
          <cx:pt idx="125">-0.0548999575550519</cx:pt>
          <cx:pt idx="126">-0.047709046673663498</cx:pt>
          <cx:pt idx="127">-0.0298802356681135</cx:pt>
          <cx:pt idx="128">-0.0051864543620375103</cx:pt>
          <cx:pt idx="129">0.020288745150388001</cx:pt>
          <cx:pt idx="130">0.0061185060768285497</cx:pt>
          <cx:pt idx="131">-0.0078257113004366503</cx:pt>
          <cx:pt idx="132">0.01221102335062</cx:pt>
          <cx:pt idx="133">0.0183487522597265</cx:pt>
          <cx:pt idx="134">0.0085881909864357307</cx:pt>
          <cx:pt idx="135">0.0149983216077523</cx:pt>
          <cx:pt idx="136">0.022492285505663401</cx:pt>
          <cx:pt idx="137">0.0211671972145689</cx:pt>
          <cx:pt idx="138">0.0071468261722271997</cx:pt>
          <cx:pt idx="139">-0.00105395651711401</cx:pt>
          <cx:pt idx="140">-3.6977753734173601e-05</cx:pt>
          <cx:pt idx="141">-9.3213566583751396e-05</cx:pt>
          <cx:pt idx="142">-3.5708614198098798e-05</cx:pt>
          <cx:pt idx="143">-0.0019130891625814799</cx:pt>
          <cx:pt idx="144">0.0026302550954002898</cx:pt>
          <cx:pt idx="145">0.0146892457187165</cx:pt>
          <cx:pt idx="146">0.0081960759034845204</cx:pt>
          <cx:pt idx="147">-0.011770274605180001</cx:pt>
          <cx:pt idx="148">-0.016504158189992901</cx:pt>
          <cx:pt idx="149">-0.020888646411415</cx:pt>
          <cx:pt idx="150">-0.027797624643965901</cx:pt>
          <cx:pt idx="151">0.024940873046516401</cx:pt>
          <cx:pt idx="152">0.057494943533369203</cx:pt>
          <cx:pt idx="153">0.0067059335920465002</cx:pt>
          <cx:pt idx="154">-0.016096322584127701</cx:pt>
          <cx:pt idx="155">-0.077213851734353606</cx:pt>
          <cx:pt idx="156">-0.038723495878208697</cx:pt>
          <cx:pt idx="157">-0.022248409838197199</cx:pt>
          <cx:pt idx="158">-0.056835681091155901</cx:pt>
          <cx:pt idx="159">-0.065018104281374597</cx:pt>
          <cx:pt idx="160">-0.0187306198544696</cx:pt>
          <cx:pt idx="161">-0.000313883423075586</cx:pt>
          <cx:pt idx="162">0.000414859960125162</cx:pt>
          <cx:pt idx="163">0.0074370199982053001</cx:pt>
          <cx:pt idx="164">0.0206776117071839</cx:pt>
          <cx:pt idx="165">0.0084643321903483601</cx:pt>
          <cx:pt idx="166">-0.00029860536660232902</cx:pt>
          <cx:pt idx="167">-0.000706292612625258</cx:pt>
          <cx:pt idx="168">-0.00015264316273733199</cx:pt>
          <cx:pt idx="169">-0.00012840681585927301</cx:pt>
          <cx:pt idx="170">0.00142710967183087</cx:pt>
          <cx:pt idx="171">0.00063959072833271304</cx:pt>
          <cx:pt idx="172">0.0052249597828578102</cx:pt>
          <cx:pt idx="173">0.017138404663693201</cx:pt>
          <cx:pt idx="174">0.0149639423794941</cx:pt>
          <cx:pt idx="175">-0.011358200688042301</cx:pt>
          <cx:pt idx="176">-0.0057365677336763798</cx:pt>
          <cx:pt idx="177">0.016132254617387601</cx:pt>
          <cx:pt idx="178">0.0147093122108165</cx:pt>
          <cx:pt idx="179">0.0423239793788419</cx:pt>
          <cx:pt idx="180">0.031143682937552999</cx:pt>
          <cx:pt idx="181">0.0174809292693896</cx:pt>
          <cx:pt idx="182">-0.023953391587132802</cx:pt>
          <cx:pt idx="183">-0.028038813988087899</cx:pt>
          <cx:pt idx="184">0.0144445283577514</cx:pt>
          <cx:pt idx="185">0.025036512514086302</cx:pt>
          <cx:pt idx="186">-0.0013333857647494899</cx:pt>
          <cx:pt idx="187">0.0118416174225015</cx:pt>
          <cx:pt idx="188">0.0053818804885265399</cx:pt>
          <cx:pt idx="189">0.00263238513472207</cx:pt>
          <cx:pt idx="190">0.030007999433426899</cx:pt>
          <cx:pt idx="191">0.049795733593699001</cx:pt>
          <cx:pt idx="192">0.032554313445897501</cx:pt>
          <cx:pt idx="193">0.0191419611683116</cx:pt>
          <cx:pt idx="194">-0.0012234250413508899</cx:pt>
          <cx:pt idx="195">-0.00677302198552736</cx:pt>
          <cx:pt idx="196">0.00012447394379501799</cx:pt>
          <cx:pt idx="197">0.00040025906368973798</cx:pt>
          <cx:pt idx="198">0.0078823379067209896</cx:pt>
          <cx:pt idx="199">0.0022081924085264977</cx:pt>
          <cx:pt idx="200">-0.00010619275079546476</cx:pt>
          <cx:pt idx="201">-0.00020873456309995474</cx:pt>
          <cx:pt idx="202">0.0068845631382371498</cx:pt>
          <cx:pt idx="203">0.0022762855445291851</cx:pt>
          <cx:pt idx="204">0.001293953810016175</cx:pt>
          <cx:pt idx="205">0.0070012715467892249</cx:pt>
          <cx:pt idx="206">0.0094017942897003503</cx:pt>
          <cx:pt idx="207">0.0054546242170438498</cx:pt>
          <cx:pt idx="208">0.010131473007952125</cx:pt>
          <cx:pt idx="209">0.0058388779183701752</cx:pt>
          <cx:pt idx="210">-0.0061668061649102247</cx:pt>
          <cx:pt idx="211">0.003881527913369025</cx:pt>
          <cx:pt idx="212">0.0117906710319109</cx:pt>
          <cx:pt idx="213">0.018916752169274124</cx:pt>
          <cx:pt idx="214">0.010090991659850074</cx:pt>
          <cx:pt idx="215">0.0091266267655767744</cx:pt>
          <cx:pt idx="216">0.0014121981604591825</cx:pt>
          <cx:pt idx="217">0.0054492688695776496</cx:pt>
          <cx:pt idx="218">0.010356057419130624</cx:pt>
          <cx:pt idx="219">0.01735740513998665</cx:pt>
          <cx:pt idx="220">0.0084037095865908251</cx:pt>
          <cx:pt idx="221">0.0059193109869799254</cx:pt>
          <cx:pt idx="222">-0.00012920189031613799</cx:pt>
          <cx:pt idx="223">-0.0010888284970466101</cx:pt>
          <cx:pt idx="224">-0.00043625103437053752</cx:pt>
          <cx:pt idx="225">-0.00013624884763996999</cx:pt>
          <cx:pt idx="226">0.0013923253290269925</cx:pt>
          <cx:pt idx="227">0.0022392859909666548</cx:pt>
          <cx:pt idx="228">0.00012975829441229725</cx:pt>
          <cx:pt idx="229">0.0047465953363780749</cx:pt>
          <cx:pt idx="230">0.011607483321216951</cx:pt>
          <cx:pt idx="231">0.006054816284177175</cx:pt>
          <cx:pt idx="232">0.010583688033374975</cx:pt>
          <cx:pt idx="233">0.0099225258515905756</cx:pt>
          <cx:pt idx="234">0.0061777476922952749</cx:pt>
          <cx:pt idx="235">0.01121258076861365</cx:pt>
          <cx:pt idx="236">0.017483562168348302</cx:pt>
          <cx:pt idx="237">0.019664430975916525</cx:pt>
          <cx:pt idx="238">0.010194488806277401</cx:pt>
          <cx:pt idx="239">0.01103921462167105</cx:pt>
          <cx:pt idx="240">0.010168578354849725</cx:pt>
          <cx:pt idx="241">0.0061990961015445248</cx:pt>
          <cx:pt idx="242">0.013253043742152125</cx:pt>
          <cx:pt idx="243">0.0029473438512541751</cx:pt>
          <cx:pt idx="244">0.000113418366031411</cx:pt>
          <cx:pt idx="245">0.0059664018302544499</cx:pt>
          <cx:pt idx="246">0.0081434777663335501</cx:pt>
          <cx:pt idx="247">0.015224345352666275</cx:pt>
          <cx:pt idx="248">0.020409832404961799</cx:pt>
          <cx:pt idx="249">0.012084700400351676</cx:pt>
          <cx:pt idx="250">0.001888579127945825</cx:pt>
          <cx:pt idx="251">0.00041822624330682001</cx:pt>
          <cx:pt idx="252">-4.4676078991499001e-05</cx:pt>
          <cx:pt idx="253">0.00011847666049782875</cx:pt>
          <cx:pt idx="254">0.00015046451709384474</cx:pt>
          <cx:pt idx="255">0.00049426338027410755</cx:pt>
          <cx:pt idx="256">0.00035231509157752249</cx:pt>
          <cx:pt idx="257">0.002137269731146885</cx:pt>
          <cx:pt idx="258">0.0086418677038738751</cx:pt>
          <cx:pt idx="259">9.0646275483493994e-05</cx:pt>
          <cx:pt idx="260">0.0027300603384834751</cx:pt>
          <cx:pt idx="261">0.0078701141706655747</cx:pt>
          <cx:pt idx="262">-0.0013451026922335024</cx:pt>
          <cx:pt idx="263">0.0018301558180943351</cx:pt>
          <cx:pt idx="264">0.0024749897421457601</cx:pt>
          <cx:pt idx="265">0.0076967468675806497</cx:pt>
          <cx:pt idx="266">0.010192479596678674</cx:pt>
          <cx:pt idx="267">0.0049599711978795249</cx:pt>
          <cx:pt idx="268">0.0060510432332943004</cx:pt>
          <cx:pt idx="269">0.0092514229256975243</cx:pt>
          <cx:pt idx="270">0.00166272507055966</cx:pt>
          <cx:pt idx="271">-0.0011373063327422075</cx:pt>
          <cx:pt idx="272">0.0068898556534609003</cx:pt>
          <cx:pt idx="273">0.0083492499195113503</cx:pt>
          <cx:pt idx="274">0.012616019686079925</cx:pt>
          <cx:pt idx="275">0.012507858854939125</cx:pt>
          <cx:pt idx="276">0.0149872387601522</cx:pt>
          <cx:pt idx="277">0.012554172719626574</cx:pt>
          <cx:pt idx="278">0.0033586467028540248</cx:pt>
          <cx:pt idx="279">0.00027839241152842503</cx:pt>
          <cx:pt idx="280">-0.00023506169316754249</cx:pt>
          <cx:pt idx="281">0.00032287215272092248</cx:pt>
          <cx:pt idx="282">0.0012160500670466625</cx:pt>
          <cx:pt idx="283">-0.00024569528940333451</cx:pt>
          <cx:pt idx="284">0.0025291255761721002</cx:pt>
          <cx:pt idx="285">-0.00085060966293208</cx:pt>
          <cx:pt idx="286">-0.00020723652192989299</cx:pt>
          <cx:pt idx="287">-0.00090837505864291746</cx:pt>
          <cx:pt idx="288">0.0026702937833738248</cx:pt>
          <cx:pt idx="289">0.0040142918481441249</cx:pt>
          <cx:pt idx="290">-0.0025288360874235502</cx:pt>
          <cx:pt idx="291">-0.014903976843082501</cx:pt>
          <cx:pt idx="292">-0.010923725803132851</cx:pt>
          <cx:pt idx="293">-0.013674907900933449</cx:pt>
          <cx:pt idx="294">-0.0064625097881405753</cx:pt>
          <cx:pt idx="295">-0.0079423314589558251</cx:pt>
          <cx:pt idx="296">-0.0029824933819405999</cx:pt>
          <cx:pt idx="297">-0.0096460849859507005</cx:pt>
          <cx:pt idx="298">-0.0016156489195499749</cx:pt>
          <cx:pt idx="299">0.0125095177810491</cx:pt>
          <cx:pt idx="300">0.049525348150789197</cx:pt>
          <cx:pt idx="301">0.021609421712317601</cx:pt>
          <cx:pt idx="302">0.032469894436308801</cx:pt>
          <cx:pt idx="303">0.049550926177172397</cx:pt>
          <cx:pt idx="304">0.052253113120156701</cx:pt>
          <cx:pt idx="305">0.0379602875287985</cx:pt>
          <cx:pt idx="306">0.0123308993047973</cx:pt>
          <cx:pt idx="307">0.00079313500614917095</cx:pt>
          <cx:pt idx="308">-0.00043177007811812698</cx:pt>
          <cx:pt idx="309">-0.00076833638518928097</cx:pt>
          <cx:pt idx="310">0.0074571206544821701</cx:pt>
          <cx:pt idx="311">0.010732881180579201</cx:pt>
          <cx:pt idx="312">0.020933488579365101</cx:pt>
          <cx:pt idx="313">0.012176978204673301</cx:pt>
          <cx:pt idx="314">0.0113894663455916</cx:pt>
          <cx:pt idx="315">0.030402205418556202</cx:pt>
          <cx:pt idx="316">0.031896966544506897</cx:pt>
          <cx:pt idx="317">0.0138606095831721</cx:pt>
          <cx:pt idx="318">-0.0063197030208667297</cx:pt>
          <cx:pt idx="319">0.00120119858738034</cx:pt>
          <cx:pt idx="320">0.00099792414253961799</cx:pt>
          <cx:pt idx="321">-0.021908828482235701</cx:pt>
          <cx:pt idx="322">-0.00049372321261448597</cx:pt>
          <cx:pt idx="323">-0.0087286532650071198</cx:pt>
          <cx:pt idx="324">-0.0361481231407745</cx:pt>
          <cx:pt idx="325">-0.0229657945323695</cx:pt>
          <cx:pt idx="326">-0.016997034402501901</cx:pt>
          <cx:pt idx="327">-0.0416632336694664</cx:pt>
          <cx:pt idx="328">0.0016389780917314999</cx:pt>
          <cx:pt idx="329">0.0090154290170642304</cx:pt>
          <cx:pt idx="330">0.020530350935401599</cx:pt>
          <cx:pt idx="331">0.037102252794417298</cx:pt>
          <cx:pt idx="332">0.042004416880366803</cx:pt>
          <cx:pt idx="333">0.028033049330258901</cx:pt>
          <cx:pt idx="334">0.016652342084419701</cx:pt>
          <cx:pt idx="335">-0.00031435196578879002</cx:pt>
          <cx:pt idx="336">6.7352548583355501e-05</cx:pt>
          <cx:pt idx="337">0.00014438780140079501</cx:pt>
          <cx:pt idx="338">0.0055855027337240399</cx:pt>
          <cx:pt idx="339">0.015376037074943</cx:pt>
          <cx:pt idx="340">0.028279438534478701</cx:pt>
          <cx:pt idx="341">0.0248763492319189</cx:pt>
          <cx:pt idx="342">0.0193706632411558</cx:pt>
          <cx:pt idx="343">0.041045752483063698</cx:pt>
          <cx:pt idx="344">0.044464997993454498</cx:pt>
          <cx:pt idx="345">-0.010821302477591801</cx:pt>
          <cx:pt idx="346">-0.00100925572398512</cx:pt>
          <cx:pt idx="347">0.034380140962294199</cx:pt>
          <cx:pt idx="348">0.00052180702014133597</cx:pt>
          <cx:pt idx="349">-0.019655948497616701</cx:pt>
          <cx:pt idx="350">-0.054019457537712298</cx:pt>
          <cx:pt idx="351">-0.00051984813033443297</cx:pt>
          <cx:pt idx="352">-0.027796408661527001</cx:pt>
          <cx:pt idx="353">-0.015682816601283601</cx:pt>
          <cx:pt idx="354">-0.0056746532093910401</cx:pt>
          <cx:pt idx="355">-0.0096582091718396806</cx:pt>
          <cx:pt idx="356">0.00184926309975974</cx:pt>
          <cx:pt idx="357">0.0169866968071395</cx:pt>
          <cx:pt idx="358">0.0092466933286599606</cx:pt>
          <cx:pt idx="359">0.0174178092018735</cx:pt>
          <cx:pt idx="360">-0.0034355279818980098</cx:pt>
          <cx:pt idx="361">0.0137312852019182</cx:pt>
          <cx:pt idx="362">0.0131632106576921</cx:pt>
          <cx:pt idx="363">0.000411279305161658</cx:pt>
          <cx:pt idx="364">-0.00015353792321893701</cx:pt>
          <cx:pt idx="365">-8.1445379034365706e-05</cx:pt>
          <cx:pt idx="366">0.0020565931752588298</cx:pt>
          <cx:pt idx="367">0.0101078390484961</cx:pt>
          <cx:pt idx="368">0.027237584083017099</cx:pt>
          <cx:pt idx="369">0.027067095277411999</cx:pt>
          <cx:pt idx="370">0.0034367249875960899</cx:pt>
          <cx:pt idx="371">0.064920329745326702</cx:pt>
          <cx:pt idx="372">0.071203776693592305</cx:pt>
          <cx:pt idx="373">0.056324811744066103</cx:pt>
          <cx:pt idx="374">0.048939806582742898</cx:pt>
          <cx:pt idx="375">0.052499136509906098</cx:pt>
          <cx:pt idx="376">0.0049071398532516096</cx:pt>
          <cx:pt idx="377">-0.0116016881377294</cx:pt>
          <cx:pt idx="378">0.017580824845168</cx:pt>
          <cx:pt idx="379">0.024631875145292401</cx:pt>
          <cx:pt idx="380">-0.0045960432298145903</cx:pt>
          <cx:pt idx="381">-0.039080678384578398</cx:pt>
          <cx:pt idx="382">-0.023512355739062199</cx:pt>
          <cx:pt idx="383">-0.012710378227323399</cx:pt>
          <cx:pt idx="384">0.026825440734388899</cx:pt>
          <cx:pt idx="385">0.0061116998317169401</cx:pt>
          <cx:pt idx="386">-0.0067094221294172604</cx:pt>
          <cx:pt idx="387">-0.031066252280258399</cx:pt>
          <cx:pt idx="388">-0.028860915986519999</cx:pt>
          <cx:pt idx="389">-0.0030212187108962399</cx:pt>
          <cx:pt idx="390">-0.00043255093043722902</cx:pt>
          <cx:pt idx="391">-0.000789166420359949</cx:pt>
          <cx:pt idx="392">0.00074898939800093801</cx:pt>
          <cx:pt idx="393">0.00021112483298310901</cx:pt>
          <cx:pt idx="394">0.0013991850220879099</cx:pt>
          <cx:pt idx="395">0.0053050522730126101</cx:pt>
          <cx:pt idx="396">0.0142755884526134</cx:pt>
          <cx:pt idx="397">0.0227426761383408</cx:pt>
          <cx:pt idx="398">0.034288859267959299</cx:pt>
          <cx:pt idx="399">0.053927825047904401</cx:pt>
          <cx:pt idx="400">0.052740267042815203</cx:pt>
          <cx:pt idx="401">0.094141702285444703</cx:pt>
          <cx:pt idx="402">0.095134083027288999</cx:pt>
          <cx:pt idx="403">0.0071156180279563696</cx:pt>
          <cx:pt idx="404">-0.024838211044395601</cx:pt>
          <cx:pt idx="405">0.0079366903509648194</cx:pt>
          <cx:pt idx="406">0.066286240724808501</cx:pt>
          <cx:pt idx="407">0.040652556141678099</cx:pt>
          <cx:pt idx="408">-0.0253481880236999</cx:pt>
          <cx:pt idx="409">-0.032970950174933802</cx:pt>
          <cx:pt idx="410">-0.036031546273436403</cx:pt>
          <cx:pt idx="411">-0.00051144118151357399</cx:pt>
          <cx:pt idx="412">-0.00401545775088485</cx:pt>
          <cx:pt idx="413">-0.023262731448652801</cx:pt>
          <cx:pt idx="414">-0.0025230841920182699</cx:pt>
          <cx:pt idx="415">-0.0071063141593700396</cx:pt>
          <cx:pt idx="416">-0.039609656292789598</cx:pt>
          <cx:pt idx="417">-0.018430097242073</cx:pt>
          <cx:pt idx="418">-0.0063156110035003299</cx:pt>
          <cx:pt idx="419">-0.00040689753599029601</cx:pt>
          <cx:pt idx="420">0.00044434956449984999</cx:pt>
          <cx:pt idx="421">-0.000140950611226874</cx:pt>
          <cx:pt idx="422">-0.0013086176219007099</cx:pt>
          <cx:pt idx="423">0.0030763440528004502</cx:pt>
          <cx:pt idx="424">0.0038161153627712398</cx:pt>
          <cx:pt idx="425">0.0038515470245374501</cx:pt>
          <cx:pt idx="426">0.027929120862479999</cx:pt>
          <cx:pt idx="427">0.047606141517000197</cx:pt>
          <cx:pt idx="428">0.053570915789297097</cx:pt>
          <cx:pt idx="429">0.095817560133682103</cx:pt>
          <cx:pt idx="430">0.087024976220337696</cx:pt>
          <cx:pt idx="431">0.028606869437518102</cx:pt>
          <cx:pt idx="432">-0.042975280792432</cx:pt>
          <cx:pt idx="433">-0.00699482016674854</cx:pt>
          <cx:pt idx="434">0.087409470722030799</cx:pt>
          <cx:pt idx="435">0.030990474416743199</cx:pt>
          <cx:pt idx="436">-0.0245182630832434</cx:pt>
          <cx:pt idx="437">0.019587959183529301</cx:pt>
          <cx:pt idx="438">-0.0511562077211032</cx:pt>
          <cx:pt idx="439">-0.0415804777779928</cx:pt>
          <cx:pt idx="440">-0.034365789263057701</cx:pt>
          <cx:pt idx="441">-0.0077831054775363701</cx:pt>
          <cx:pt idx="442">0.012953525283392201</cx:pt>
          <cx:pt idx="443">-0.00091614293505692696</cx:pt>
          <cx:pt idx="444">-0.042211406155310202</cx:pt>
          <cx:pt idx="445">-0.033270498765320199</cx:pt>
          <cx:pt idx="446">-0.0102749389303114</cx:pt>
          <cx:pt idx="447">-0.0057068540093264796</cx:pt>
          <cx:pt idx="448">0.00025932861459220999</cx:pt>
          <cx:pt idx="449">0.00088572333736729202</cx:pt>
          <cx:pt idx="450">-0.000125507580485671</cx:pt>
          <cx:pt idx="451">-0.0032880632378239701</cx:pt>
          <cx:pt idx="452">-0.0110681524707945</cx:pt>
          <cx:pt idx="453">-0.0169960509415998</cx:pt>
          <cx:pt idx="454">-0.0034227404372257101</cx:pt>
          <cx:pt idx="455">0.0040445707140887603</cx:pt>
          <cx:pt idx="456">0.023780790117579501</cx:pt>
          <cx:pt idx="457">0.052354949167081201</cx:pt>
          <cx:pt idx="458">0.045069184535956701</cx:pt>
          <cx:pt idx="459">-0.0218427010755218</cx:pt>
          <cx:pt idx="460">0.015116356420232799</cx:pt>
          <cx:pt idx="461">0.089364960793411205</cx:pt>
          <cx:pt idx="462">0.020281527312297602</cx:pt>
          <cx:pt idx="463">-0.0207076692221639</cx:pt>
          <cx:pt idx="464">0.00311753112043271</cx:pt>
          <cx:pt idx="465">0.0035293637728512901</cx:pt>
          <cx:pt idx="466">-0.070878561841810503</cx:pt>
          <cx:pt idx="467">-0.081536805993689995</cx:pt>
          <cx:pt idx="468">-0.029567725806636101</cx:pt>
          <cx:pt idx="469">-0.023396764752351099</cx:pt>
          <cx:pt idx="470">-0.0023233130181954001</cx:pt>
          <cx:pt idx="471">-0.0105591631757165</cx:pt>
          <cx:pt idx="472">-0.021860632420304199</cx:pt>
          <cx:pt idx="473">-0.041556144675722703</cx:pt>
          <cx:pt idx="474">-0.019366373063977399</cx:pt>
          <cx:pt idx="475">-0.00398875369691566</cx:pt>
          <cx:pt idx="476">0.00045875780460391199</cx:pt>
          <cx:pt idx="477">-0.00040574488119886598</cx:pt>
          <cx:pt idx="478">-0.0024336516785090998</cx:pt>
          <cx:pt idx="479">-0.012596739614047199</cx:pt>
          <cx:pt idx="480">-0.041930507204310997</cx:pt>
          <cx:pt idx="481">-0.037605919205647001</cx:pt>
          <cx:pt idx="482">-0.0096846778963048004</cx:pt>
          <cx:pt idx="483">-0.0068676341747229202</cx:pt>
          <cx:pt idx="484">-0.00127784605466164</cx:pt>
          <cx:pt idx="485">0.030905861182245201</cx:pt>
          <cx:pt idx="486">-0.0064455136420115298</cx:pt>
          <cx:pt idx="487">0.00108686600919112</cx:pt>
          <cx:pt idx="488">-0.00019829502638479799</cx:pt>
          <cx:pt idx="489">0.051092452283851397</cx:pt>
          <cx:pt idx="490">-0.010938939888611599</cx:pt>
          <cx:pt idx="491">-0.0079247213165259504</cx:pt>
          <cx:pt idx="492">0.031455031409589301</cx:pt>
          <cx:pt idx="493">0.022578495839886099</cx:pt>
          <cx:pt idx="494">-0.0247701824813127</cx:pt>
          <cx:pt idx="495">-0.048818677508443903</cx:pt>
          <cx:pt idx="496">-0.0054516704949599901</cx:pt>
          <cx:pt idx="497">-0.0103560985920664</cx:pt>
          <cx:pt idx="498">0.0077316841699027299</cx:pt>
          <cx:pt idx="499">-0.00342617732050534</cx:pt>
          <cx:pt idx="500">-0.020650299806470901</cx:pt>
          <cx:pt idx="501">-0.038197105914826002</cx:pt>
          <cx:pt idx="502">-0.006917956085478</cx:pt>
          <cx:pt idx="503">-0.00149660108959516</cx:pt>
          <cx:pt idx="504">-0.00016300050426674501</cx:pt>
          <cx:pt idx="505">-0.00030590815981880302</cx:pt>
          <cx:pt idx="506">-0.000836974237774641</cx:pt>
          <cx:pt idx="507">-0.023854537184816001</cx:pt>
          <cx:pt idx="508">-0.062710664277656605</cx:pt>
          <cx:pt idx="509">-0.036184461891711199</cx:pt>
          <cx:pt idx="510">-0.0169032860466518</cx:pt>
          <cx:pt idx="511">-0.0149659983587374</cx:pt>
          <cx:pt idx="512">-0.012589428333008501</cx:pt>
          <cx:pt idx="513">-0.0296600998093077</cx:pt>
          <cx:pt idx="514">-0.017688026424745502</cx:pt>
          <cx:pt idx="515">-0.00149648335688609</cx:pt>
          <cx:pt idx="516">0.012983557985504501</cx:pt>
          <cx:pt idx="517">0.046945471243075597</cx:pt>
          <cx:pt idx="518">-0.022289361121159201</cx:pt>
          <cx:pt idx="519">-0.032402981471292801</cx:pt>
          <cx:pt idx="520">-0.0105360755264567</cx:pt>
          <cx:pt idx="521">0.015031260727719599</cx:pt>
          <cx:pt idx="522">-0.031544658673173999</cx:pt>
          <cx:pt idx="523">-0.043966600583762297</cx:pt>
          <cx:pt idx="524">-0.022851247696427001</cx:pt>
          <cx:pt idx="525">-0.027276291094359899</cx:pt>
          <cx:pt idx="526">-0.0058621031963096296</cx:pt>
          <cx:pt idx="527">-0.030450701260286699</cx:pt>
          <cx:pt idx="528">-0.035448160831657798</cx:pt>
          <cx:pt idx="529">-0.022557025404337201</cx:pt>
          <cx:pt idx="530">0.00044099679349973898</cx:pt>
          <cx:pt idx="531">-0.00030512735400058702</cx:pt>
          <cx:pt idx="532">0.00034803408555208603</cx:pt>
          <cx:pt idx="533">-0.00029515527944384102</cx:pt>
          <cx:pt idx="534">0.0010629147304598099</cx:pt>
          <cx:pt idx="535">-0.026919161543699801</cx:pt>
          <cx:pt idx="536">-0.065895608423810495</cx:pt>
          <cx:pt idx="537">-0.061476434692671202</cx:pt>
          <cx:pt idx="538">-0.040925240501938701</cx:pt>
          <cx:pt idx="539">-0.026946857854548801</cx:pt>
          <cx:pt idx="540">-0.0057639753886782399</cx:pt>
          <cx:pt idx="541">-0.0133400850604196</cx:pt>
          <cx:pt idx="542">-0.017172333000060099</cx:pt>
          <cx:pt idx="543">-0.040483064327701497</cx:pt>
          <cx:pt idx="544">0.0206034574648052</cx:pt>
          <cx:pt idx="545">0.025265279021210799</cx:pt>
          <cx:pt idx="546">-0.029215725829106101</cx:pt>
          <cx:pt idx="547">-0.020619086229559099</cx:pt>
          <cx:pt idx="548">-0.044106788861090498</cx:pt>
          <cx:pt idx="549">0.0028497424589171102</cx:pt>
          <cx:pt idx="550">-0.018736033544534798</cx:pt>
          <cx:pt idx="551">-0.031602344220110497</cx:pt>
          <cx:pt idx="552">-0.070593024946766697</cx:pt>
          <cx:pt idx="553">-0.053563137786515898</cx:pt>
          <cx:pt idx="554">-0.023384427297169101</cx:pt>
          <cx:pt idx="555">-0.023565196908206801</cx:pt>
          <cx:pt idx="556">-0.0129794516720578</cx:pt>
          <cx:pt idx="557">-0.018640930868657701</cx:pt>
          <cx:pt idx="558">-0.0068687533596280001</cx:pt>
          <cx:pt idx="559">0.000481823135375635</cx:pt>
          <cx:pt idx="560">2.8442210367932499e-05</cx:pt>
          <cx:pt idx="561">0.00053197377677903599</cx:pt>
          <cx:pt idx="562">-0.00014964527655673799</cx:pt>
          <cx:pt idx="563">-0.0257441717543914</cx:pt>
          <cx:pt idx="564">-0.054955332381693103</cx:pt>
          <cx:pt idx="565">-0.050995069106526798</cx:pt>
          <cx:pt idx="566">-0.0402175785024712</cx:pt>
          <cx:pt idx="567">-0.036792850363976198</cx:pt>
          <cx:pt idx="568">0.0055683319890427099</cx:pt>
          <cx:pt idx="569">-0.018620686747955199</cx:pt>
          <cx:pt idx="570">-0.035429455566071903</cx:pt>
          <cx:pt idx="571">-0.029543418855342601</cx:pt>
          <cx:pt idx="572">-0.0093813745825454299</cx:pt>
          <cx:pt idx="573">0.047803376999380802</cx:pt>
          <cx:pt idx="574">-0.0068522458236868304</cx:pt>
          <cx:pt idx="575">0.0059927013489864001</cx:pt>
          <cx:pt idx="576">-0.038778869004486398</cx:pt>
          <cx:pt idx="577">0.0153228032797089</cx:pt>
          <cx:pt idx="578">-0.034625608202193903</cx:pt>
          <cx:pt idx="579">-0.017028315880193701</cx:pt>
          <cx:pt idx="580">-0.040178278399613201</cx:pt>
          <cx:pt idx="581">-0.018809215103229401</cx:pt>
          <cx:pt idx="582">0.0078292802142840897</cx:pt>
          <cx:pt idx="583">0.00989496094878968</cx:pt>
          <cx:pt idx="584">0.0037038873678627202</cx:pt>
          <cx:pt idx="585">-0.0041215519431871397</cx:pt>
          <cx:pt idx="586">-0.0029292607950852901</cx:pt>
          <cx:pt idx="587">0.00029747562294575797</cx:pt>
          <cx:pt idx="588">0.00041324325416998501</cx:pt>
          <cx:pt idx="589">-0.00047889747279831498</cx:pt>
          <cx:pt idx="590">-0.000841576483764502</cx:pt>
          <cx:pt idx="591">-0.0181021617226601</cx:pt>
          <cx:pt idx="592">-0.0311925008442667</cx:pt>
          <cx:pt idx="593">-0.024904385604877</cx:pt>
          <cx:pt idx="594">-0.021282923027568599</cx:pt>
          <cx:pt idx="595">0.010273200076051999</cx:pt>
          <cx:pt idx="596">-0.0165557966466966</cx:pt>
          <cx:pt idx="597">-0.033670089453990797</cx:pt>
          <cx:pt idx="598">-0.080150102251824104</cx:pt>
          <cx:pt idx="599">-0.039743519144198602</cx:pt>
          <cx:pt idx="600">-0.0090369627902960499</cx:pt>
          <cx:pt idx="601">-0.017765240606192601</cx:pt>
          <cx:pt idx="602">-0.070974956015360302</cx:pt>
          <cx:pt idx="603">-0.024463618292424699</cx:pt>
          <cx:pt idx="604">-0.033753620923668702</cx:pt>
          <cx:pt idx="605">-0.029886353278875798</cx:pt>
          <cx:pt idx="606">-0.032211871063168501</cx:pt>
          <cx:pt idx="607">-0.0448291437250979</cx:pt>
          <cx:pt idx="608">-0.0301337238360153</cx:pt>
          <cx:pt idx="609">-0.011102600006447499</cx:pt>
          <cx:pt idx="610">-0.0021146625577393701</cx:pt>
          <cx:pt idx="611">-0.0026899148922503199</cx:pt>
          <cx:pt idx="612">0.0049845801357203002</cx:pt>
          <cx:pt idx="613">0.0013075865478064199</cx:pt>
          <cx:pt idx="614">-0.0047804411499649197</cx:pt>
          <cx:pt idx="615">0.00040533404029598902</cx:pt>
          <cx:pt idx="616">0.00071927512878772702</cx:pt>
          <cx:pt idx="617">-0.00075160115886920801</cx:pt>
          <cx:pt idx="618">-0.0022252341842532801</cx:pt>
          <cx:pt idx="619">-0.0134989561259915</cx:pt>
          <cx:pt idx="620">-0.012215585725499301</cx:pt>
          <cx:pt idx="621">-0.0115509516057711</cx:pt>
          <cx:pt idx="622">-0.0049297480981830904</cx:pt>
          <cx:pt idx="623">0.021062996368741</cx:pt>
          <cx:pt idx="624">-0.00248785155745937</cx:pt>
          <cx:pt idx="625">-0.029758349542908499</cx:pt>
          <cx:pt idx="626">-0.041948648773089098</cx:pt>
          <cx:pt idx="627">0.0092882596545474892</cx:pt>
          <cx:pt idx="628">-0.0079272863491333095</cx:pt>
          <cx:pt idx="629">-0.053858226705248799</cx:pt>
          <cx:pt idx="630">-0.016977826538781701</cx:pt>
          <cx:pt idx="631">-0.043985526071709503</cx:pt>
          <cx:pt idx="632">-0.049614568711580799</cx:pt>
          <cx:pt idx="633">-0.038490393028289202</cx:pt>
          <cx:pt idx="634">-0.039586730932062303</cx:pt>
          <cx:pt idx="635">-0.0324568779656614</cx:pt>
          <cx:pt idx="636">-0.026533419234508401</cx:pt>
          <cx:pt idx="637">-0.018193897096664299</cx:pt>
          <cx:pt idx="638">0.0013208967657090799</cx:pt>
          <cx:pt idx="639">0.0057766906130136703</cx:pt>
          <cx:pt idx="640">0.0092878700787429897</cx:pt>
          <cx:pt idx="641">0.00664235242101091</cx:pt>
          <cx:pt idx="642">0.00335558463381126</cx:pt>
          <cx:pt idx="643">0.000206164444272736</cx:pt>
          <cx:pt idx="644">-0.000839997288231946</cx:pt>
          <cx:pt idx="645">0.00018067825288398801</cx:pt>
          <cx:pt idx="646">-0.00188798328068627</cx:pt>
          <cx:pt idx="647">-0.0093474916896964504</cx:pt>
          <cx:pt idx="648">-0.0043718806969607303</cx:pt>
          <cx:pt idx="649">0.0021999634409786699</cx:pt>
          <cx:pt idx="650">0.012015924764319799</cx:pt>
          <cx:pt idx="651">0.016278675658210701</cx:pt>
          <cx:pt idx="652">0.0124566014373603</cx:pt>
          <cx:pt idx="653">0.0087003031848423198</cx:pt>
          <cx:pt idx="654">0.0011602979555704199</cx:pt>
          <cx:pt idx="655">0.0081846098170522096</cx:pt>
          <cx:pt idx="656">-0.00191412228282484</cx:pt>
          <cx:pt idx="657">-0.0083784337591350407</cx:pt>
          <cx:pt idx="658">0.0037975731477501301</cx:pt>
          <cx:pt idx="659">-0.020608457839606201</cx:pt>
          <cx:pt idx="660">-0.013017946872812901</cx:pt>
          <cx:pt idx="661">-0.036992114363771603</cx:pt>
          <cx:pt idx="662">-0.032587400716213598</cx:pt>
          <cx:pt idx="663">-0.016346112003975202</cx:pt>
          <cx:pt idx="664">-0.017610334527635801</cx:pt>
          <cx:pt idx="665">-0.00735593381152219</cx:pt>
          <cx:pt idx="666">-0.00070823637989211505</cx:pt>
          <cx:pt idx="667">0.0046547674745048197</cx:pt>
          <cx:pt idx="668">0.0080991256291462598</cx:pt>
          <cx:pt idx="669">0.0070225408252378397</cx:pt>
          <cx:pt idx="670">0.0018405220246898301</cx:pt>
          <cx:pt idx="671">5.18200504209906e-05</cx:pt>
          <cx:pt idx="672">0.00023790111196060899</cx:pt>
          <cx:pt idx="673">8.0656295524350496e-05</cx:pt>
          <cx:pt idx="674">-7.8232081120704601e-06</cx:pt>
          <cx:pt idx="675">0.0013759062200508401</cx:pt>
          <cx:pt idx="676">0.0040080744752064596</cx:pt>
          <cx:pt idx="677">0.015838465777762</cx:pt>
          <cx:pt idx="678">0.0136935288210962</cx:pt>
          <cx:pt idx="679">0.011683428692892499</cx:pt>
          <cx:pt idx="680">0.021344140845606801</cx:pt>
          <cx:pt idx="681">0.020841189561429999</cx:pt>
          <cx:pt idx="682">0.051609546586355699</cx:pt>
          <cx:pt idx="683">0.070559664279200199</cx:pt>
          <cx:pt idx="684">0.054937922762778701</cx:pt>
          <cx:pt idx="685">0.067869757148125903</cx:pt>
          <cx:pt idx="686">0.028794606206854801</cx:pt>
          <cx:pt idx="687">0.011831446008947</cx:pt>
          <cx:pt idx="688">-0.0224837158748224</cx:pt>
          <cx:pt idx="689">-0.062843913296205298</cx:pt>
          <cx:pt idx="690">-0.043312972256167703</cx:pt>
          <cx:pt idx="691">-0.0023630900821391002</cx:pt>
          <cx:pt idx="692">-0.00026314190365096199</cx:pt>
          <cx:pt idx="693">0.0026009367903441802</cx:pt>
          <cx:pt idx="694">0.0095751914944861294</cx:pt>
          <cx:pt idx="695">0.0052692699735232204</cx:pt>
          <cx:pt idx="696">-0.0049255175178441997</cx:pt>
          <cx:pt idx="697">-0.0038068530774444998</cx:pt>
          <cx:pt idx="698">0.0010787819639953499</cx:pt>
          <cx:pt idx="699">0.00010404750201741299</cx:pt>
          <cx:pt idx="700">7.4570266339350395e-05</cx:pt>
          <cx:pt idx="701">0.00023951417246013401</cx:pt>
          <cx:pt idx="702">0.00025618235379241603</cx:pt>
          <cx:pt idx="703">0.00057070985280407603</cx:pt>
          <cx:pt idx="704">0.0020757782386358701</cx:pt>
          <cx:pt idx="705">0.011307755426387</cx:pt>
          <cx:pt idx="706">0.0039893506414175701</cx:pt>
          <cx:pt idx="707">0.0067801244803249597</cx:pt>
          <cx:pt idx="708">0.0061191953299986604</cx:pt>
          <cx:pt idx="709">0.011247065411598501</cx:pt>
          <cx:pt idx="710">0.020989438608407299</cx:pt>
          <cx:pt idx="711">0.035619444584047297</cx:pt>
          <cx:pt idx="712">0.033165051254763399</cx:pt>
          <cx:pt idx="713">0.032851353628893902</cx:pt>
          <cx:pt idx="714">0.041449529416920802</cx:pt>
          <cx:pt idx="715">0.0414498088157743</cx:pt>
          <cx:pt idx="716">0.033692561173875597</cx:pt>
          <cx:pt idx="717">0.018855695803565799</cx:pt>
          <cx:pt idx="718">0.020085526074118999</cx:pt>
          <cx:pt idx="719">0.030469794374103399</cx:pt>
          <cx:pt idx="720">0.0262937992828528</cx:pt>
          <cx:pt idx="721">0.0184336455759622</cx:pt>
          <cx:pt idx="722">0.0073743265402339501</cx:pt>
          <cx:pt idx="723">0.0037123998039479801</cx:pt>
          <cx:pt idx="724">0.0020384226967569701</cx:pt>
          <cx:pt idx="725">-0.000333787942738585</cx:pt>
          <cx:pt idx="726">-0.00069344759292508601</cx:pt>
          <cx:pt idx="727">0.00035327375235459798</cx:pt>
          <cx:pt idx="728">-1.89661419116104e-05</cx:pt>
          <cx:pt idx="729">-0.00048219225789181299</cx:pt>
          <cx:pt idx="730">-0.00062962872021007899</cx:pt>
          <cx:pt idx="731">-0.00051200530178078997</cx:pt>
          <cx:pt idx="732">0.00028306945819779898</cx:pt>
          <cx:pt idx="733">0.0057121969500959604</cx:pt>
          <cx:pt idx="734">0.00618204682004462</cx:pt>
          <cx:pt idx="735">0.0093558096187624194</cx:pt>
          <cx:pt idx="736">0.0145569639107018</cx:pt>
          <cx:pt idx="737">0.024184260418995698</cx:pt>
          <cx:pt idx="738">0.019752772479944801</cx:pt>
          <cx:pt idx="739">0.023826796036488102</cx:pt>
          <cx:pt idx="740">0.038678739950254601</cx:pt>
          <cx:pt idx="741">0.048622449690188703</cx:pt>
          <cx:pt idx="742">0.050638158405295397</cx:pt>
          <cx:pt idx="743">0.032613677473065303</cx:pt>
          <cx:pt idx="744">0.030445815217206601</cx:pt>
          <cx:pt idx="745">0.035157467813073301</cx:pt>
          <cx:pt idx="746">0.024734564235839199</cx:pt>
          <cx:pt idx="747">0.018313181416004399</cx:pt>
          <cx:pt idx="748">0.0153709477697759</cx:pt>
          <cx:pt idx="749">0.0097494338298015105</cx:pt>
          <cx:pt idx="750">0.0047067255940270699</cx:pt>
          <cx:pt idx="751">0.00077756303375493396</cx:pt>
          <cx:pt idx="752">0.00014206851748117501</cx:pt>
          <cx:pt idx="753">-3.62395025660386e-05</cx:pt>
          <cx:pt idx="754">-0.00056587090536829195</cx:pt>
          <cx:pt idx="755">-0.00061708498804578598</cx:pt>
          <cx:pt idx="756">-0.00026256054860740902</cx:pt>
          <cx:pt idx="757">-0.00045591779978738402</cx:pt>
          <cx:pt idx="758">-0.00014046606794274101</cx:pt>
          <cx:pt idx="759">0.00017421688514555799</cx:pt>
          <cx:pt idx="760">-0.000377053078213549</cx:pt>
          <cx:pt idx="761">-0.000203658980775006</cx:pt>
          <cx:pt idx="762">0.00057790823765430305</cx:pt>
          <cx:pt idx="763">0.00034727511774624502</cx:pt>
          <cx:pt idx="764">0.00151844556246898</cx:pt>
          <cx:pt idx="765">0.0016053629629791601</cx:pt>
          <cx:pt idx="766">0.00324037839294269</cx:pt>
          <cx:pt idx="767">0.0019898915350219002</cx:pt>
          <cx:pt idx="768">0.0012765337283926</cx:pt>
          <cx:pt idx="769">0.0037437567093644999</cx:pt>
          <cx:pt idx="770">0.0071998235925987602</cx:pt>
          <cx:pt idx="771">0.0052178685123608799</cx:pt>
          <cx:pt idx="772">0.0039072334706907802</cx:pt>
          <cx:pt idx="773">0.00290029947923689</cx:pt>
          <cx:pt idx="774">0.0030665220865335198</cx:pt>
          <cx:pt idx="775">0.00183196771072166</cx:pt>
          <cx:pt idx="776">0.0024419396194612399</cx:pt>
          <cx:pt idx="777">0.0018546647266381999</cx:pt>
          <cx:pt idx="778">0.0034270363631146998</cx:pt>
          <cx:pt idx="779">5.5787993633535301e-05</cx:pt>
          <cx:pt idx="780">0.000403021564708435</cx:pt>
          <cx:pt idx="781">0.00087087661801906596</cx:pt>
          <cx:pt idx="782">0.00064031900622718997</cx:pt>
          <cx:pt idx="783">0.00035316567441983298</cx:pt>
          <cx:pt idx="784">0.0022081924085264977</cx:pt>
          <cx:pt idx="785">-0.00010619275079546476</cx:pt>
          <cx:pt idx="786">-0.00020873456309995474</cx:pt>
          <cx:pt idx="787">0.0068845631382371498</cx:pt>
          <cx:pt idx="788">0.0022762855445291851</cx:pt>
          <cx:pt idx="789">0.001293953810016175</cx:pt>
          <cx:pt idx="790">0.0070012715467892249</cx:pt>
          <cx:pt idx="791">0.0094017942897003503</cx:pt>
          <cx:pt idx="792">0.0054546242170438498</cx:pt>
          <cx:pt idx="793">0.010131473007952125</cx:pt>
          <cx:pt idx="794">0.0058388779183701752</cx:pt>
          <cx:pt idx="795">-0.0061668061649102247</cx:pt>
          <cx:pt idx="796">0.003881527913369025</cx:pt>
          <cx:pt idx="797">0.0117906710319109</cx:pt>
          <cx:pt idx="798">0.018916752169274124</cx:pt>
          <cx:pt idx="799">0.010090991659850074</cx:pt>
          <cx:pt idx="800">0.0091266267655767744</cx:pt>
          <cx:pt idx="801">0.0014121981604591825</cx:pt>
          <cx:pt idx="802">0.0054492688695776496</cx:pt>
          <cx:pt idx="803">0.010356057419130624</cx:pt>
          <cx:pt idx="804">0.01735740513998665</cx:pt>
          <cx:pt idx="805">0.0084037095865908251</cx:pt>
          <cx:pt idx="806">0.0059193109869799254</cx:pt>
          <cx:pt idx="807">-0.00012920189031613799</cx:pt>
          <cx:pt idx="808">-0.0010888284970466101</cx:pt>
          <cx:pt idx="809">-0.00043625103437053752</cx:pt>
          <cx:pt idx="810">-0.00013624884763996999</cx:pt>
          <cx:pt idx="811">0.0013923253290269925</cx:pt>
          <cx:pt idx="812">0.0022392859909666548</cx:pt>
          <cx:pt idx="813">0.00012975829441229725</cx:pt>
          <cx:pt idx="814">0.0047465953363780749</cx:pt>
          <cx:pt idx="815">0.011607483321216951</cx:pt>
          <cx:pt idx="816">0.006054816284177175</cx:pt>
          <cx:pt idx="817">0.010583688033374975</cx:pt>
          <cx:pt idx="818">0.0099225258515905756</cx:pt>
          <cx:pt idx="819">0.0061777476922952749</cx:pt>
          <cx:pt idx="820">0.01121258076861365</cx:pt>
          <cx:pt idx="821">0.017483562168348302</cx:pt>
          <cx:pt idx="822">0.019664430975916525</cx:pt>
          <cx:pt idx="823">0.010194488806277401</cx:pt>
          <cx:pt idx="824">0.01103921462167105</cx:pt>
          <cx:pt idx="825">0.010168578354849725</cx:pt>
          <cx:pt idx="826">0.0061990961015445248</cx:pt>
          <cx:pt idx="827">0.013253043742152125</cx:pt>
          <cx:pt idx="828">0.0029473438512541751</cx:pt>
          <cx:pt idx="829">0.000113418366031411</cx:pt>
          <cx:pt idx="830">0.0059664018302544499</cx:pt>
          <cx:pt idx="831">0.0081434777663335501</cx:pt>
          <cx:pt idx="832">0.015224345352666275</cx:pt>
          <cx:pt idx="833">0.020409832404961799</cx:pt>
          <cx:pt idx="834">0.012084700400351676</cx:pt>
          <cx:pt idx="835">0.001888579127945825</cx:pt>
          <cx:pt idx="836">0.00041822624330682001</cx:pt>
          <cx:pt idx="837">-4.4676078991499001e-05</cx:pt>
          <cx:pt idx="838">0.00011847666049782875</cx:pt>
          <cx:pt idx="839">0.00015046451709384474</cx:pt>
          <cx:pt idx="840">0.00049426338027410755</cx:pt>
          <cx:pt idx="841">0.00035231509157752249</cx:pt>
          <cx:pt idx="842">0.002137269731146885</cx:pt>
          <cx:pt idx="843">0.0086418677038738751</cx:pt>
          <cx:pt idx="844">9.0646275483493994e-05</cx:pt>
          <cx:pt idx="845">0.0027300603384834751</cx:pt>
          <cx:pt idx="846">0.0078701141706655747</cx:pt>
          <cx:pt idx="847">-0.0013451026922335024</cx:pt>
          <cx:pt idx="848">0.0018301558180943351</cx:pt>
          <cx:pt idx="849">0.0024749897421457601</cx:pt>
          <cx:pt idx="850">0.0076967468675806497</cx:pt>
          <cx:pt idx="851">0.010192479596678674</cx:pt>
          <cx:pt idx="852">0.0049599711978795249</cx:pt>
          <cx:pt idx="853">0.0060510432332943004</cx:pt>
          <cx:pt idx="854">0.0092514229256975243</cx:pt>
          <cx:pt idx="855">0.00166272507055966</cx:pt>
          <cx:pt idx="856">-0.0011373063327422075</cx:pt>
          <cx:pt idx="857">0.0068898556534609003</cx:pt>
          <cx:pt idx="858">0.0083492499195113503</cx:pt>
          <cx:pt idx="859">0.012616019686079925</cx:pt>
          <cx:pt idx="860">0.012507858854939125</cx:pt>
          <cx:pt idx="861">0.0149872387601522</cx:pt>
          <cx:pt idx="862">0.012554172719626574</cx:pt>
          <cx:pt idx="863">0.0033586467028540248</cx:pt>
          <cx:pt idx="864">0.00027839241152842503</cx:pt>
          <cx:pt idx="865">-0.00023506169316754249</cx:pt>
          <cx:pt idx="866">0.00032287215272092248</cx:pt>
          <cx:pt idx="867">0.0012160500670466625</cx:pt>
          <cx:pt idx="868">-0.00024569528940333451</cx:pt>
          <cx:pt idx="869">0.0025291255761721002</cx:pt>
          <cx:pt idx="870">-0.00085060966293208</cx:pt>
          <cx:pt idx="871">-0.00020723652192989299</cx:pt>
          <cx:pt idx="872">-0.00090837505864291746</cx:pt>
          <cx:pt idx="873">0.0026702937833738248</cx:pt>
          <cx:pt idx="874">0.0040142918481441249</cx:pt>
          <cx:pt idx="875">-0.0025288360874235502</cx:pt>
          <cx:pt idx="876">-0.014903976843082501</cx:pt>
          <cx:pt idx="877">-0.010923725803132851</cx:pt>
          <cx:pt idx="878">-0.013674907900933449</cx:pt>
          <cx:pt idx="879">-0.0064625097881405753</cx:pt>
          <cx:pt idx="880">-0.0079423314589558251</cx:pt>
          <cx:pt idx="881">-0.0029824933819405999</cx:pt>
          <cx:pt idx="882">-0.0096460849859507005</cx:pt>
          <cx:pt idx="883">-0.0016156489195499749</cx:pt>
          <cx:pt idx="884">0.0022081924085264977</cx:pt>
          <cx:pt idx="885">-0.00010619275079546476</cx:pt>
          <cx:pt idx="886">-0.00020873456309995474</cx:pt>
          <cx:pt idx="887">0.0068845631382371498</cx:pt>
          <cx:pt idx="888">0.0022762855445291851</cx:pt>
          <cx:pt idx="889">0.001293953810016175</cx:pt>
          <cx:pt idx="890">0.0070012715467892249</cx:pt>
          <cx:pt idx="891">0.0094017942897003503</cx:pt>
          <cx:pt idx="892">0.0054546242170438498</cx:pt>
          <cx:pt idx="893">0.010131473007952125</cx:pt>
          <cx:pt idx="894">0.0058388779183701752</cx:pt>
          <cx:pt idx="895">-0.0061668061649102247</cx:pt>
          <cx:pt idx="896">0.003881527913369025</cx:pt>
          <cx:pt idx="897">0.0117906710319109</cx:pt>
          <cx:pt idx="898">0.018916752169274124</cx:pt>
          <cx:pt idx="899">0.010090991659850074</cx:pt>
          <cx:pt idx="900">0.0091266267655767744</cx:pt>
          <cx:pt idx="901">0.0014121981604591825</cx:pt>
          <cx:pt idx="902">0.0054492688695776496</cx:pt>
          <cx:pt idx="903">0.010356057419130624</cx:pt>
          <cx:pt idx="904">0.01735740513998665</cx:pt>
          <cx:pt idx="905">0.0084037095865908251</cx:pt>
          <cx:pt idx="906">0.0059193109869799254</cx:pt>
          <cx:pt idx="907">-0.00012920189031613799</cx:pt>
          <cx:pt idx="908">-0.0010888284970466101</cx:pt>
          <cx:pt idx="909">-0.00043625103437053752</cx:pt>
          <cx:pt idx="910">-0.00013624884763996999</cx:pt>
          <cx:pt idx="911">0.0013923253290269925</cx:pt>
          <cx:pt idx="912">0.0022392859909666548</cx:pt>
          <cx:pt idx="913">0.00012975829441229725</cx:pt>
          <cx:pt idx="914">0.0047465953363780749</cx:pt>
          <cx:pt idx="915">0.011607483321216951</cx:pt>
          <cx:pt idx="916">0.006054816284177175</cx:pt>
          <cx:pt idx="917">0.010583688033374975</cx:pt>
          <cx:pt idx="918">0.0099225258515905756</cx:pt>
          <cx:pt idx="919">0.0061777476922952749</cx:pt>
          <cx:pt idx="920">0.01121258076861365</cx:pt>
          <cx:pt idx="921">0.017483562168348302</cx:pt>
          <cx:pt idx="922">0.019664430975916525</cx:pt>
          <cx:pt idx="923">0.010194488806277401</cx:pt>
          <cx:pt idx="924">0.01103921462167105</cx:pt>
          <cx:pt idx="925">0.010168578354849725</cx:pt>
          <cx:pt idx="926">0.0061990961015445248</cx:pt>
          <cx:pt idx="927">0.013253043742152125</cx:pt>
          <cx:pt idx="928">0.0029473438512541751</cx:pt>
          <cx:pt idx="929">0.000113418366031411</cx:pt>
          <cx:pt idx="930">0.0059664018302544499</cx:pt>
          <cx:pt idx="931">0.0081434777663335501</cx:pt>
          <cx:pt idx="932">0.015224345352666275</cx:pt>
          <cx:pt idx="933">0.020409832404961799</cx:pt>
          <cx:pt idx="934">0.012084700400351676</cx:pt>
          <cx:pt idx="935">0.001888579127945825</cx:pt>
          <cx:pt idx="936">0.00041822624330682001</cx:pt>
          <cx:pt idx="937">-4.4676078991499001e-05</cx:pt>
          <cx:pt idx="938">0.00011847666049782875</cx:pt>
          <cx:pt idx="939">0.00015046451709384474</cx:pt>
          <cx:pt idx="940">0.00049426338027410755</cx:pt>
          <cx:pt idx="941">0.00035231509157752249</cx:pt>
          <cx:pt idx="942">0.002137269731146885</cx:pt>
          <cx:pt idx="943">0.0086418677038738751</cx:pt>
          <cx:pt idx="944">9.0646275483493994e-05</cx:pt>
          <cx:pt idx="945">0.0027300603384834751</cx:pt>
          <cx:pt idx="946">0.0078701141706655747</cx:pt>
          <cx:pt idx="947">-0.0013451026922335024</cx:pt>
          <cx:pt idx="948">0.0018301558180943351</cx:pt>
          <cx:pt idx="949">0.0024749897421457601</cx:pt>
          <cx:pt idx="950">0.0076967468675806497</cx:pt>
          <cx:pt idx="951">0.010192479596678674</cx:pt>
          <cx:pt idx="952">0.0049599711978795249</cx:pt>
          <cx:pt idx="953">0.0060510432332943004</cx:pt>
          <cx:pt idx="954">0.0092514229256975243</cx:pt>
          <cx:pt idx="955">0.00166272507055966</cx:pt>
          <cx:pt idx="956">-0.0011373063327422075</cx:pt>
          <cx:pt idx="957">0.0068898556534609003</cx:pt>
          <cx:pt idx="958">0.0083492499195113503</cx:pt>
          <cx:pt idx="959">0.012616019686079925</cx:pt>
          <cx:pt idx="960">0.012507858854939125</cx:pt>
          <cx:pt idx="961">0.0149872387601522</cx:pt>
          <cx:pt idx="962">0.012554172719626574</cx:pt>
          <cx:pt idx="963">0.0033586467028540248</cx:pt>
          <cx:pt idx="964">0.00027839241152842503</cx:pt>
          <cx:pt idx="965">-0.00023506169316754249</cx:pt>
          <cx:pt idx="966">0.00032287215272092248</cx:pt>
          <cx:pt idx="967">0.0012160500670466625</cx:pt>
          <cx:pt idx="968">-0.00024569528940333451</cx:pt>
          <cx:pt idx="969">0.0025291255761721002</cx:pt>
          <cx:pt idx="970">-0.00085060966293208</cx:pt>
          <cx:pt idx="971">-0.00020723652192989299</cx:pt>
          <cx:pt idx="972">-0.00090837505864291746</cx:pt>
          <cx:pt idx="973">0.0026702937833738248</cx:pt>
          <cx:pt idx="974">0.0040142918481441249</cx:pt>
          <cx:pt idx="975">-0.0025288360874235502</cx:pt>
          <cx:pt idx="976">-0.014903976843082501</cx:pt>
          <cx:pt idx="977">-0.010923725803132851</cx:pt>
          <cx:pt idx="978">-0.013674907900933449</cx:pt>
          <cx:pt idx="979">-0.0064625097881405753</cx:pt>
          <cx:pt idx="980">-0.0079423314589558251</cx:pt>
          <cx:pt idx="981">-0.0029824933819405999</cx:pt>
          <cx:pt idx="982">-0.0096460849859507005</cx:pt>
          <cx:pt idx="983">-0.0016156489195499749</cx:pt>
          <cx:pt idx="984">0.0022081924085264977</cx:pt>
          <cx:pt idx="985">-0.00010619275079546476</cx:pt>
          <cx:pt idx="986">-0.00020873456309995474</cx:pt>
          <cx:pt idx="987">0.0068845631382371498</cx:pt>
          <cx:pt idx="988">0.0022762855445291851</cx:pt>
          <cx:pt idx="989">0.001293953810016175</cx:pt>
          <cx:pt idx="990">0.0070012715467892249</cx:pt>
          <cx:pt idx="991">0.0094017942897003503</cx:pt>
          <cx:pt idx="992">0.0054546242170438498</cx:pt>
          <cx:pt idx="993">0.010131473007952125</cx:pt>
          <cx:pt idx="994">0.0058388779183701752</cx:pt>
          <cx:pt idx="995">-0.0061668061649102247</cx:pt>
          <cx:pt idx="996">0.003881527913369025</cx:pt>
          <cx:pt idx="997">0.0117906710319109</cx:pt>
          <cx:pt idx="998">0.018916752169274124</cx:pt>
          <cx:pt idx="999">0.010090991659850074</cx:pt>
          <cx:pt idx="1000">0.0091266267655767744</cx:pt>
          <cx:pt idx="1001">0.0014121981604591825</cx:pt>
          <cx:pt idx="1002">0.0054492688695776496</cx:pt>
          <cx:pt idx="1003">0.010356057419130624</cx:pt>
          <cx:pt idx="1004">0.01735740513998665</cx:pt>
          <cx:pt idx="1005">0.0084037095865908251</cx:pt>
          <cx:pt idx="1006">0.0059193109869799254</cx:pt>
          <cx:pt idx="1007">-0.00012920189031613799</cx:pt>
          <cx:pt idx="1008">-0.0010888284970466101</cx:pt>
          <cx:pt idx="1009">-0.00043625103437053752</cx:pt>
          <cx:pt idx="1010">-0.00013624884763996999</cx:pt>
          <cx:pt idx="1011">0.0013923253290269925</cx:pt>
          <cx:pt idx="1012">0.0022392859909666548</cx:pt>
          <cx:pt idx="1013">0.00012975829441229725</cx:pt>
          <cx:pt idx="1014">0.0047465953363780749</cx:pt>
          <cx:pt idx="1015">0.011607483321216951</cx:pt>
          <cx:pt idx="1016">0.006054816284177175</cx:pt>
          <cx:pt idx="1017">0.010583688033374975</cx:pt>
          <cx:pt idx="1018">0.0099225258515905756</cx:pt>
          <cx:pt idx="1019">0.0061777476922952749</cx:pt>
          <cx:pt idx="1020">0.01121258076861365</cx:pt>
          <cx:pt idx="1021">0.017483562168348302</cx:pt>
          <cx:pt idx="1022">0.019664430975916525</cx:pt>
          <cx:pt idx="1023">0.010194488806277401</cx:pt>
          <cx:pt idx="1024">0.01103921462167105</cx:pt>
          <cx:pt idx="1025">0.010168578354849725</cx:pt>
          <cx:pt idx="1026">0.0061990961015445248</cx:pt>
          <cx:pt idx="1027">0.013253043742152125</cx:pt>
          <cx:pt idx="1028">0.0029473438512541751</cx:pt>
          <cx:pt idx="1029">0.000113418366031411</cx:pt>
          <cx:pt idx="1030">0.0059664018302544499</cx:pt>
          <cx:pt idx="1031">0.0081434777663335501</cx:pt>
          <cx:pt idx="1032">0.015224345352666275</cx:pt>
          <cx:pt idx="1033">0.020409832404961799</cx:pt>
          <cx:pt idx="1034">0.012084700400351676</cx:pt>
          <cx:pt idx="1035">0.001888579127945825</cx:pt>
          <cx:pt idx="1036">0.00041822624330682001</cx:pt>
          <cx:pt idx="1037">-4.4676078991499001e-05</cx:pt>
          <cx:pt idx="1038">0.00011847666049782875</cx:pt>
          <cx:pt idx="1039">0.00015046451709384474</cx:pt>
          <cx:pt idx="1040">0.00049426338027410755</cx:pt>
          <cx:pt idx="1041">0.00035231509157752249</cx:pt>
          <cx:pt idx="1042">0.002137269731146885</cx:pt>
          <cx:pt idx="1043">0.0086418677038738751</cx:pt>
          <cx:pt idx="1044">9.0646275483493994e-05</cx:pt>
          <cx:pt idx="1045">0.0027300603384834751</cx:pt>
          <cx:pt idx="1046">0.0078701141706655747</cx:pt>
          <cx:pt idx="1047">-0.0013451026922335024</cx:pt>
          <cx:pt idx="1048">0.0018301558180943351</cx:pt>
          <cx:pt idx="1049">0.0024749897421457601</cx:pt>
          <cx:pt idx="1050">0.0076967468675806497</cx:pt>
          <cx:pt idx="1051">0.010192479596678674</cx:pt>
          <cx:pt idx="1052">0.0049599711978795249</cx:pt>
          <cx:pt idx="1053">0.0060510432332943004</cx:pt>
          <cx:pt idx="1054">0.0092514229256975243</cx:pt>
          <cx:pt idx="1055">0.00166272507055966</cx:pt>
          <cx:pt idx="1056">-0.0011373063327422075</cx:pt>
          <cx:pt idx="1057">0.0068898556534609003</cx:pt>
          <cx:pt idx="1058">0.0083492499195113503</cx:pt>
          <cx:pt idx="1059">0.012616019686079925</cx:pt>
          <cx:pt idx="1060">0.012507858854939125</cx:pt>
          <cx:pt idx="1061">0.0149872387601522</cx:pt>
          <cx:pt idx="1062">0.012554172719626574</cx:pt>
          <cx:pt idx="1063">0.0033586467028540248</cx:pt>
          <cx:pt idx="1064">0.00027839241152842503</cx:pt>
          <cx:pt idx="1065">-0.00023506169316754249</cx:pt>
          <cx:pt idx="1066">0.00032287215272092248</cx:pt>
          <cx:pt idx="1067">0.0012160500670466625</cx:pt>
          <cx:pt idx="1068">-0.00024569528940333451</cx:pt>
          <cx:pt idx="1069">0.0025291255761721002</cx:pt>
          <cx:pt idx="1070">-0.00085060966293208</cx:pt>
          <cx:pt idx="1071">-0.00020723652192989299</cx:pt>
          <cx:pt idx="1072">-0.00090837505864291746</cx:pt>
          <cx:pt idx="1073">0.0026702937833738248</cx:pt>
          <cx:pt idx="1074">0.0040142918481441249</cx:pt>
          <cx:pt idx="1075">-0.0025288360874235502</cx:pt>
          <cx:pt idx="1076">-0.014903976843082501</cx:pt>
          <cx:pt idx="1077">-0.010923725803132851</cx:pt>
          <cx:pt idx="1078">-0.013674907900933449</cx:pt>
          <cx:pt idx="1079">-0.0064625097881405753</cx:pt>
          <cx:pt idx="1080">-0.0079423314589558251</cx:pt>
          <cx:pt idx="1081">-0.0029824933819405999</cx:pt>
          <cx:pt idx="1082">-0.0096460849859507005</cx:pt>
          <cx:pt idx="1083">-0.0016156489195499749</cx:pt>
        </cx:lvl>
      </cx:numDim>
    </cx:data>
    <cx:data id="32">
      <cx:numDim type="val">
        <cx:f>Sheet2!$AG$1:$AG$1084</cx:f>
        <cx:lvl ptCount="1084" formatCode="G/通用格式">
          <cx:pt idx="0">-0.00031771600016121198</cx:pt>
          <cx:pt idx="1">-0.000463613163007715</cx:pt>
          <cx:pt idx="2">-0.0011511915910538599</cx:pt>
          <cx:pt idx="3">0.000109084687304629</cx:pt>
          <cx:pt idx="4">0.00033319865530968801</cx:pt>
          <cx:pt idx="5">0.00026670395617171702</cx:pt>
          <cx:pt idx="6">-3.8862635270535302e-05</cx:pt>
          <cx:pt idx="7">-0.00012188352305561701</cx:pt>
          <cx:pt idx="8">-0.00055306070964902603</cx:pt>
          <cx:pt idx="9">-2.6130881374383899e-05</cx:pt>
          <cx:pt idx="10">-0.00086353044860208001</cx:pt>
          <cx:pt idx="11">-0.000494057716672164</cx:pt>
          <cx:pt idx="12">0.00039931679688864398</cx:pt>
          <cx:pt idx="13">0.00047673474395905298</cx:pt>
          <cx:pt idx="14">0.00059213318333842799</cx:pt>
          <cx:pt idx="15">-0.00093448148985096798</cx:pt>
          <cx:pt idx="16">0.00067515308413682897</cx:pt>
          <cx:pt idx="17">0.00041760555285005402</cx:pt>
          <cx:pt idx="18">5.5480137534557803e-05</cx:pt>
          <cx:pt idx="19">0.00023597264674138501</cx:pt>
          <cx:pt idx="20">0.000227113101753304</cx:pt>
          <cx:pt idx="21">9.6920847812990196e-05</cx:pt>
          <cx:pt idx="22">3.3683747134721498e-05</cx:pt>
          <cx:pt idx="23">-0.00069270623171083701</cx:pt>
          <cx:pt idx="24">-0.00052543300005721699</cx:pt>
          <cx:pt idx="25">-4.9724556301377001e-05</cx:pt>
          <cx:pt idx="26">0.00012121556762668599</cx:pt>
          <cx:pt idx="27">-0.00043173857730216498</cx:pt>
          <cx:pt idx="28">-0.000116545095545187</cx:pt>
          <cx:pt idx="29">-0.00060253730454953305</cx:pt>
          <cx:pt idx="30">0.00032373702616574898</cx:pt>
          <cx:pt idx="31">0.00034845736075801199</cx:pt>
          <cx:pt idx="32">-0.000108470114795479</cx:pt>
          <cx:pt idx="33">0.00019664527238816401</cx:pt>
          <cx:pt idx="34">0.00036189767192334999</cx:pt>
          <cx:pt idx="35">-0.00074403040728857896</cx:pt>
          <cx:pt idx="36">-0.00070866661696830397</cx:pt>
          <cx:pt idx="37">-0.00071205196899660204</cx:pt>
          <cx:pt idx="38">0.00027297530785068403</cx:pt>
          <cx:pt idx="39">0.00062996967542002403</cx:pt>
          <cx:pt idx="40">-0.00078803504758191202</cx:pt>
          <cx:pt idx="41">3.6283089754625102e-06</cx:pt>
          <cx:pt idx="42">8.2633330937087406e-05</cx:pt>
          <cx:pt idx="43">-0.00025869746559821098</cx:pt>
          <cx:pt idx="44">-0.00049194817372071097</cx:pt>
          <cx:pt idx="45">-0.00132942679838344</cx:pt>
          <cx:pt idx="46">-0.00060097867666303198</cx:pt>
          <cx:pt idx="47">-0.00037982640832921001</cx:pt>
          <cx:pt idx="48">-0.000229173508210981</cx:pt>
          <cx:pt idx="49">0.00057575539522268699</cx:pt>
          <cx:pt idx="50">-0.00084880771552037996</cx:pt>
          <cx:pt idx="51">0.00026783141118322799</cx:pt>
          <cx:pt idx="52">7.5846525234210405e-05</cx:pt>
          <cx:pt idx="53">-0.00037976125196818102</cx:pt>
          <cx:pt idx="54">-0.00112347097266622</cx:pt>
          <cx:pt idx="55">-0.00054647577114673798</cx:pt>
          <cx:pt idx="56">-0.00044524367686847198</cx:pt>
          <cx:pt idx="57">0.00090641230730875602</cx:pt>
          <cx:pt idx="58">-0.0009814514723892069</cx:pt>
          <cx:pt idx="59">0.00022077627167445201</cx:pt>
          <cx:pt idx="60">-0.000217519967057107</cx:pt>
          <cx:pt idx="61">-4.88535842776896e-05</cx:pt>
          <cx:pt idx="62">-0.00030178323359584701</cx:pt>
          <cx:pt idx="63">-0.00130223269049863</cx:pt>
          <cx:pt idx="64">-0.00070936408707612602</cx:pt>
          <cx:pt idx="65">-0.00085556400037594196</cx:pt>
          <cx:pt idx="66">-0.0017507163284422201</cx:pt>
          <cx:pt idx="67">-0.0012424734373752901</cx:pt>
          <cx:pt idx="68">-0.0037020481485340899</cx:pt>
          <cx:pt idx="69">-0.0052755730257732</cx:pt>
          <cx:pt idx="70">-0.00564577446516325</cx:pt>
          <cx:pt idx="71">-0.0032462558244156299</cx:pt>
          <cx:pt idx="72">-0.0031841470546868098</cx:pt>
          <cx:pt idx="73">-0.00090453389301544296</cx:pt>
          <cx:pt idx="74">0.00049796471922470696</cx:pt>
          <cx:pt idx="75">-0.00085901780540813602</cx:pt>
          <cx:pt idx="76">-0.00098276456641906607</cx:pt>
          <cx:pt idx="77">-0.000887545516234349</cx:pt>
          <cx:pt idx="78">-0.00015964632563348599</cx:pt>
          <cx:pt idx="79">-0.000102476801970228</cx:pt>
          <cx:pt idx="80">-0.0010690815705453199</cx:pt>
          <cx:pt idx="81">0.00067760813189426299</cx:pt>
          <cx:pt idx="82">0.00029277858354574498</cx:pt>
          <cx:pt idx="83">0.00035401574699589901</cx:pt>
          <cx:pt idx="84">-4.2118458717876e-05</cx:pt>
          <cx:pt idx="85">-0.00015765535742885101</cx:pt>
          <cx:pt idx="86">5.7758934071401801e-05</cx:pt>
          <cx:pt idx="87">-0.0010153699726607099</cx:pt>
          <cx:pt idx="88">-0.00018059890558554101</cx:pt>
          <cx:pt idx="89">0.00017458248183398301</cx:pt>
          <cx:pt idx="90">-0.00067352121468298304</cx:pt>
          <cx:pt idx="91">-0.00126694800767635</cx:pt>
          <cx:pt idx="92">-0.0021656774653942999</cx:pt>
          <cx:pt idx="93">-0.0036256135129848202</cx:pt>
          <cx:pt idx="94">-0.00246544809161779</cx:pt>
          <cx:pt idx="95">0.0015871424230844301</cx:pt>
          <cx:pt idx="96">-0.0056802287061791402</cx:pt>
          <cx:pt idx="97">-0.013226426107274101</cx:pt>
          <cx:pt idx="98">-0.014787531938136599</cx:pt>
          <cx:pt idx="99">-0.0071507971585742904</cx:pt>
          <cx:pt idx="100">-0.0099971832920799798</cx:pt>
          <cx:pt idx="101">0.0061069561002101</cx:pt>
          <cx:pt idx="102">0.0104765603482944</cx:pt>
          <cx:pt idx="103">0.0029549284837226998</cx:pt>
          <cx:pt idx="104">0.0040809172310363696</cx:pt>
          <cx:pt idx="105">0.0066923709714517901</cx:pt>
          <cx:pt idx="106">0.0033920393463547599</cx:pt>
          <cx:pt idx="107">-0.00256733008230537</cx:pt>
          <cx:pt idx="108">-0.0031588504259913502</cx:pt>
          <cx:pt idx="109">-4.0430572880510802e-05</cx:pt>
          <cx:pt idx="110">0.00092334485198672302</cx:pt>
          <cx:pt idx="111">2.7696384378306199e-05</cx:pt>
          <cx:pt idx="112">-0.00034613195328915802</cx:pt>
          <cx:pt idx="113">-0.000135157336311798</cx:pt>
          <cx:pt idx="114">-9.7480986141868504e-05</cx:pt>
          <cx:pt idx="115">0.00012100945667743</cx:pt>
          <cx:pt idx="116">0.00087706871022776999</cx:pt>
          <cx:pt idx="117">-0.00028253487694358597</cx:pt>
          <cx:pt idx="118">-0.00132281980771962</cx:pt>
          <cx:pt idx="119">-0.0025175549601787498</cx:pt>
          <cx:pt idx="120">-0.00578981235687264</cx:pt>
          <cx:pt idx="121">-0.0090136688047874006</cx:pt>
          <cx:pt idx="122">-0.0121073986860528</cx:pt>
          <cx:pt idx="123">-0.0085505957767673304</cx:pt>
          <cx:pt idx="124">-0.012301437502772201</cx:pt>
          <cx:pt idx="125">-0.0125880227025498</cx:pt>
          <cx:pt idx="126">0.00692070495049319</cx:pt>
          <cx:pt idx="127">0.023763192069124101</cx:pt>
          <cx:pt idx="128">0.016683830670943801</cx:pt>
          <cx:pt idx="129">0.0073949450636479497</cx:pt>
          <cx:pt idx="130">-0.0044028562711289198</cx:pt>
          <cx:pt idx="131">-0.011935761295239</cx:pt>
          <cx:pt idx="132">-0.0052033458894893796</cx:pt>
          <cx:pt idx="133">0.0033242887903929398</cx:pt>
          <cx:pt idx="134">0.0062230999603789198</cx:pt>
          <cx:pt idx="135">0.0138604096365128</cx:pt>
          <cx:pt idx="136">0.011136287890622199</cx:pt>
          <cx:pt idx="137">0.0071647386596688902</cx:pt>
          <cx:pt idx="138">0.0035846295309035401</cx:pt>
          <cx:pt idx="139">-0.00024083707633911199</cx:pt>
          <cx:pt idx="140">0.00081871615108924098</cx:pt>
          <cx:pt idx="141">0.00027083867848827497</cx:pt>
          <cx:pt idx="142">-0.000381354451014461</cx:pt>
          <cx:pt idx="143">0.00043009295215042001</cx:pt>
          <cx:pt idx="144">-0.00159086119435801</cx:pt>
          <cx:pt idx="145">-0.0017388222890292601</cx:pt>
          <cx:pt idx="146">-0.0052169909300779499</cx:pt>
          <cx:pt idx="147">-0.0062714053815336101</cx:pt>
          <cx:pt idx="148">-0.0071829853986835604</cx:pt>
          <cx:pt idx="149">-0.0126724436850151</cx:pt>
          <cx:pt idx="150">-0.010980852733868399</cx:pt>
          <cx:pt idx="151">0.0017406389273921599</cx:pt>
          <cx:pt idx="152">0.019631166967003101</cx:pt>
          <cx:pt idx="153">0.023982155509558699</cx:pt>
          <cx:pt idx="154">0.032472189162268503</cx:pt>
          <cx:pt idx="155">0.0098895579711016698</cx:pt>
          <cx:pt idx="156">0.012030389501732301</cx:pt>
          <cx:pt idx="157">0.0035866385525508502</cx:pt>
          <cx:pt idx="158">-0.032542269003330397</cx:pt>
          <cx:pt idx="159">-0.030448244896107899</cx:pt>
          <cx:pt idx="160">-0.0134758019359745</cx:pt>
          <cx:pt idx="161">-0.010810542845264601</cx:pt>
          <cx:pt idx="162">-0.0032879837975175702</cx:pt>
          <cx:pt idx="163">0.0094533846985060295</cx:pt>
          <cx:pt idx="164">0.014068294421204001</cx:pt>
          <cx:pt idx="165">0.0050701837152166097</cx:pt>
          <cx:pt idx="166">0.0015570708507804099</cx:pt>
          <cx:pt idx="167">-0.00048994169691940199</cx:pt>
          <cx:pt idx="168">0.00027377272810323101</cx:pt>
          <cx:pt idx="169">0.000396800897957033</cx:pt>
          <cx:pt idx="170">0.0011007842725911101</cx:pt>
          <cx:pt idx="171">0.00040514370494329699</cx:pt>
          <cx:pt idx="172">0.00140337396450236</cx:pt>
          <cx:pt idx="173">0.00114245294558177</cx:pt>
          <cx:pt idx="174">0.00136176659199998</cx:pt>
          <cx:pt idx="175">-0.0028786284379045501</cx:pt>
          <cx:pt idx="176">-0.00165823076817178</cx:pt>
          <cx:pt idx="177">-0.0072918917505923296</cx:pt>
          <cx:pt idx="178">-0.0014781086425756801</cx:pt>
          <cx:pt idx="179">0.012113363478264701</cx:pt>
          <cx:pt idx="180">0.0285653225432538</cx:pt>
          <cx:pt idx="181">0.026322145737376599</cx:pt>
          <cx:pt idx="182">0.0172417279436477</cx:pt>
          <cx:pt idx="183">-0.0098361483535647203</cx:pt>
          <cx:pt idx="184">-0.014016870445063801</cx:pt>
          <cx:pt idx="185">-0.0084718414207849996</cx:pt>
          <cx:pt idx="186">-0.026503768348460199</cx:pt>
          <cx:pt idx="187">-0.0211953804989355</cx:pt>
          <cx:pt idx="188">-0.0104524614451426</cx:pt>
          <cx:pt idx="189">-0.0039796367497923696</cx:pt>
          <cx:pt idx="190">-0.00221052724908617</cx:pt>
          <cx:pt idx="191">0.0065343762340732397</cx:pt>
          <cx:pt idx="192">0.014272618105741401</cx:pt>
          <cx:pt idx="193">0.00297269852633196</cx:pt>
          <cx:pt idx="194">0.00081559399244831004</cx:pt>
          <cx:pt idx="195">-0.00084112168214082799</cx:pt>
          <cx:pt idx="196">-0.000227943230406506</cx:pt>
          <cx:pt idx="197">0.00033551712638204097</cx:pt>
          <cx:pt idx="198">7.2398046384762303e-05</cx:pt>
          <cx:pt idx="199">-5.0299467963429503e-05</cx:pt>
          <cx:pt idx="200">0.00042076221400462498</cx:pt>
          <cx:pt idx="201">-0.000146207468113593</cx:pt>
          <cx:pt idx="202">-0.00027750037501401249</cx:pt>
          <cx:pt idx="203">5.9904018876902253e-05</cx:pt>
          <cx:pt idx="204">0.00029503894291624</cx:pt>
          <cx:pt idx="205">0.00065160698423850254</cx:pt>
          <cx:pt idx="206">0.0019926988389487323</cx:pt>
          <cx:pt idx="207">0.0023359601379823076</cx:pt>
          <cx:pt idx="208">0.0065689701520434754</cx:pt>
          <cx:pt idx="209">0.0019736070834565724</cx:pt>
          <cx:pt idx="210">-0.0034888086769415999</cx:pt>
          <cx:pt idx="211">-0.0056561648315968252</cx:pt>
          <cx:pt idx="212">-0.004653437501006925</cx:pt>
          <cx:pt idx="213">-0.0087132458657208003</cx:pt>
          <cx:pt idx="214">-0.0087601672149015247</cx:pt>
          <cx:pt idx="215">-0.0069734425864919998</cx:pt>
          <cx:pt idx="216">-0.0053925920245448504</cx:pt>
          <cx:pt idx="217">-0.0023600572418743799</cx:pt>
          <cx:pt idx="218">-0.00077616523712357999</cx:pt>
          <cx:pt idx="219">0.00257492661817855</cx:pt>
          <cx:pt idx="220">0.0020020699952798377</cx:pt>
          <cx:pt idx="221">0.00061867969279964254</cx:pt>
          <cx:pt idx="222">0.00073075661577068503</cx:pt>
          <cx:pt idx="223">-2.814413288324975e-05</cx:pt>
          <cx:pt idx="224">0.00019071604613483275</cx:pt>
          <cx:pt idx="225">-2.8441473389444751e-05</cx:pt>
          <cx:pt idx="226">0.00023744595620438024</cx:pt>
          <cx:pt idx="227">0.00056242457260697503</cx:pt>
          <cx:pt idx="228">0.00040515810200455002</cx:pt>
          <cx:pt idx="229">-0.00068738523546831997</cx:pt>
          <cx:pt idx="230">0.00027853838990064502</cx:pt>
          <cx:pt idx="231">0.00048546546988195249</cx:pt>
          <cx:pt idx="232">-0.00043670970416331248</cx:pt>
          <cx:pt idx="233">-0.00035638901948924499</cx:pt>
          <cx:pt idx="234">-0.0055974982699328003</cx:pt>
          <cx:pt idx="235">-0.0012108460653965901</cx:pt>
          <cx:pt idx="236">0.003750044332485325</cx:pt>
          <cx:pt idx="237">-0.00267743845555305</cx:pt>
          <cx:pt idx="238">-0.0087911208217096495</cx:pt>
          <cx:pt idx="239">-0.0023830287010204623</cx:pt>
          <cx:pt idx="240">-0.00050316647986522751</cx:pt>
          <cx:pt idx="241">-0.003407442222962825</cx:pt>
          <cx:pt idx="242">-0.00052561925955950004</cx:pt>
          <cx:pt idx="243">-0.0015764515150641051</cx:pt>
          <cx:pt idx="244">-0.0023082487450085776</cx:pt>
          <cx:pt idx="245">0.0028714959980357499</cx:pt>
          <cx:pt idx="246">0.0022679717457242824</cx:pt>
          <cx:pt idx="247">0.0027290029504963001</cx:pt>
          <cx:pt idx="248">0.006805319248262675</cx:pt>
          <cx:pt idx="249">0.0042125702807729254</cx:pt>
          <cx:pt idx="250">0.00027357507899599998</cx:pt>
          <cx:pt idx="251">4.3566158908379249e-05</cx:pt>
          <cx:pt idx="252">0.00013946490519162649</cx:pt>
          <cx:pt idx="253">-9.3640782134590253e-05</cx:pt>
          <cx:pt idx="254">0.0007344120088534175</cx:pt>
          <cx:pt idx="255">0.00091964599799195001</cx:pt>
          <cx:pt idx="256">-0.00084139765212713996</cx:pt>
          <cx:pt idx="257">-0.0024080206794905752</cx:pt>
          <cx:pt idx="258">0.0010178190902385676</cx:pt>
          <cx:pt idx="259">-0.00126427720720551</cx:pt>
          <cx:pt idx="260">-0.001353296333887425</cx:pt>
          <cx:pt idx="261">-0.00067418979282022251</cx:pt>
          <cx:pt idx="262">-0.004355362474031</cx:pt>
          <cx:pt idx="263">0.0020999091067346923</cx:pt>
          <cx:pt idx="264">0.0019825903674814249</cx:pt>
          <cx:pt idx="265">-0.004568557166610825</cx:pt>
          <cx:pt idx="266">-0.0070862185711841746</cx:pt>
          <cx:pt idx="267">-0.00093652990492459746</cx:pt>
          <cx:pt idx="268">0.00275530972313905</cx:pt>
          <cx:pt idx="269">0.0086838460446685001</cx:pt>
          <cx:pt idx="270">0.0086446435548788499</cx:pt>
          <cx:pt idx="271">0.0073532349548865754</cx:pt>
          <cx:pt idx="272">0.0096587771069228008</cx:pt>
          <cx:pt idx="273">0.006648537452061125</cx:pt>
          <cx:pt idx="274">0.0026812242233957748</cx:pt>
          <cx:pt idx="275">0.004506380538691325</cx:pt>
          <cx:pt idx="276">0.0076361666176875996</cx:pt>
          <cx:pt idx="277">0.0057996275069023247</cx:pt>
          <cx:pt idx="278">0.001449341516025465</cx:pt>
          <cx:pt idx="279">-4.4577089746640502e-05</cx:pt>
          <cx:pt idx="280">1.239152279523405e-05</cx:pt>
          <cx:pt idx="281">-7.542077472674e-06</cx:pt>
          <cx:pt idx="282">6.4497100262530499e-05</cx:pt>
          <cx:pt idx="283">0.0003060787805613825</cx:pt>
          <cx:pt idx="284">-0.00118174158297659</cx:pt>
          <cx:pt idx="285">-0.0016564750892885849</cx:pt>
          <cx:pt idx="286">-0.00085470353017981005</cx:pt>
          <cx:pt idx="287">-0.0038885661583670751</cx:pt>
          <cx:pt idx="288">-0.0034552062133821251</cx:pt>
          <cx:pt idx="289">-0.0029426054867119252</cx:pt>
          <cx:pt idx="290">-0.0016600010539566826</cx:pt>
          <cx:pt idx="291">-0.00049056612184297246</cx:pt>
          <cx:pt idx="292">0.0015393497362920525</cx:pt>
          <cx:pt idx="293">-0.0075901713501051746</cx:pt>
          <cx:pt idx="294">-0.01296912837612535</cx:pt>
          <cx:pt idx="295">-0.003693158238041025</cx:pt>
          <cx:pt idx="296">-0.0020377891962756198</cx:pt>
          <cx:pt idx="297">-0.00098580118887452248</cx:pt>
          <cx:pt idx="298">0.0056841381951537751</cx:pt>
          <cx:pt idx="299">0.034444953755299199</cx:pt>
          <cx:pt idx="300">0.0538026099202197</cx:pt>
          <cx:pt idx="301">0.038688260350467497</cx:pt>
          <cx:pt idx="302">0.033524147115256801</cx:pt>
          <cx:pt idx="303">0.0374754806172653</cx:pt>
          <cx:pt idx="304">0.039772880369927099</cx:pt>
          <cx:pt idx="305">0.032517505515225503</cx:pt>
          <cx:pt idx="306">0.0085603707238556103</cx:pt>
          <cx:pt idx="307">-0.000144330873039469</cx:pt>
          <cx:pt idx="308">-7.7247312544203599e-05</cx:pt>
          <cx:pt idx="309">-0.00068213802391495096</cx:pt>
          <cx:pt idx="310">-0.00021711754546958599</cx:pt>
          <cx:pt idx="311">-0.0036833605873838999</cx:pt>
          <cx:pt idx="312">-0.0050209242802368298</cx:pt>
          <cx:pt idx="313">-0.0039949933179378502</cx:pt>
          <cx:pt idx="314">-0.0082017683720365508</cx:pt>
          <cx:pt idx="315">-0.025780402536063899</cx:pt>
          <cx:pt idx="316">-0.018201718553354101</cx:pt>
          <cx:pt idx="317">-0.012718211370215299</cx:pt>
          <cx:pt idx="318">-0.0058089254662831496</cx:pt>
          <cx:pt idx="319">-0.0030534276913336501</cx:pt>
          <cx:pt idx="320">-0.020127046108951201</cx:pt>
          <cx:pt idx="321">-0.035363130541620803</cx:pt>
          <cx:pt idx="322">-0.034165523191282098</cx:pt>
          <cx:pt idx="323">-0.021778630050225799</cx:pt>
          <cx:pt idx="324">-0.027357862549631101</cx:pt>
          <cx:pt idx="325">-0.0067314060920925702</cx:pt>
          <cx:pt idx="326">0.017759039283358102</cx:pt>
          <cx:pt idx="327">0.032671718241473302</cx:pt>
          <cx:pt idx="328">0.038338120686863097</cx:pt>
          <cx:pt idx="329">0.036389961206429303</cx:pt>
          <cx:pt idx="330">0.0355558513210609</cx:pt>
          <cx:pt idx="331">0.032275872149531898</cx:pt>
          <cx:pt idx="332">0.028913592343679399</cx:pt>
          <cx:pt idx="333">0.023446874869955898</cx:pt>
          <cx:pt idx="334">0.0045061102432522003</cx:pt>
          <cx:pt idx="335">-0.00014321718740019601</cx:pt>
          <cx:pt idx="336">0.00036432166229757499</cx:pt>
          <cx:pt idx="337">9.5071137151612504e-06</cx:pt>
          <cx:pt idx="338">-0.00093162181263459697</cx:pt>
          <cx:pt idx="339">-0.00295107284834689</cx:pt>
          <cx:pt idx="340">-0.0046192911419215398</cx:pt>
          <cx:pt idx="341">-0.0062331810764159404</cx:pt>
          <cx:pt idx="342">-0.023814724181679101</cx:pt>
          <cx:pt idx="343">-0.017928652851425399</cx:pt>
          <cx:pt idx="344">-0.0178406455587597</cx:pt>
          <cx:pt idx="345">-0.014184624462369099</cx:pt>
          <cx:pt idx="346">0.0032871372594240702</cx:pt>
          <cx:pt idx="347">-0.00380286230138535</cx:pt>
          <cx:pt idx="348">-0.00820679923171754</cx:pt>
          <cx:pt idx="349">-0.0122072792940648</cx:pt>
          <cx:pt idx="350">-0.0165159316135669</cx:pt>
          <cx:pt idx="351">-0.0189445872548516</cx:pt>
          <cx:pt idx="352">-0.028839779839127801</cx:pt>
          <cx:pt idx="353">-0.029938455887267401</cx:pt>
          <cx:pt idx="354">-0.022652284514010902</cx:pt>
          <cx:pt idx="355">-0.016284163511718901</cx:pt>
          <cx:pt idx="356">0.016080111067379499</cx:pt>
          <cx:pt idx="357">0.0037694328668971301</cx:pt>
          <cx:pt idx="358">-0.0077061569830558898</cx:pt>
          <cx:pt idx="359">0.0017472233811028099</cx:pt>
          <cx:pt idx="360">0.0072607042544098298</cx:pt>
          <cx:pt idx="361">0.010032668222931401</cx:pt>
          <cx:pt idx="362">0.0028166497348430801</cx:pt>
          <cx:pt idx="363">0.00039845726716128502</cx:pt>
          <cx:pt idx="364">5.9701522568919997e-05</cx:pt>
          <cx:pt idx="365">-0.00017080967021377601</cx:pt>
          <cx:pt idx="366">0.000184609392726115</cx:pt>
          <cx:pt idx="367">-0.0021782729176981199</cx:pt>
          <cx:pt idx="368">-0.0059115006329372496</cx:pt>
          <cx:pt idx="369">-0.00715599614718511</cx:pt>
          <cx:pt idx="370">-0.025362142700052302</cx:pt>
          <cx:pt idx="371">-0.0131178159967994</cx:pt>
          <cx:pt idx="372">-0.0026008360748278701</cx:pt>
          <cx:pt idx="373">0.0118628483649829</cx:pt>
          <cx:pt idx="374">0.025914750896665999</cx:pt>
          <cx:pt idx="375">-0.00647930183040065</cx:pt>
          <cx:pt idx="376">-0.0025671158269766699</cx:pt>
          <cx:pt idx="377">-0.00531499137024527</cx:pt>
          <cx:pt idx="378">0.0065854948999645099</cx:pt>
          <cx:pt idx="379">-0.0083322714981018901</cx:pt>
          <cx:pt idx="380">-0.030856373876061001</cx:pt>
          <cx:pt idx="381">-0.0523179393690811</cx:pt>
          <cx:pt idx="382">-0.048231348808061597</cx:pt>
          <cx:pt idx="383">-0.025764090281010898</cx:pt>
          <cx:pt idx="384">-0.0051441125639614801</cx:pt>
          <cx:pt idx="385">-0.022446242406496002</cx:pt>
          <cx:pt idx="386">-0.019595137218493399</cx:pt>
          <cx:pt idx="387">-0.00698587951290266</cx:pt>
          <cx:pt idx="388">-0.0022955342715063401</cx:pt>
          <cx:pt idx="389">-0.00015734730255235601</cx:pt>
          <cx:pt idx="390">-0.0016900649576709599</cx:pt>
          <cx:pt idx="391">-0.00049682201375959498</cx:pt>
          <cx:pt idx="392">-0.00012309272531449601</cx:pt>
          <cx:pt idx="393">0.00028157079771006101</cx:pt>
          <cx:pt idx="394">-0.00065954475074586204</cx:pt>
          <cx:pt idx="395">-0.00053958803884013697</cx:pt>
          <cx:pt idx="396">-0.00317572205859676</cx:pt>
          <cx:pt idx="397">-0.0110101590011612</cx:pt>
          <cx:pt idx="398">-0.022362179433185601</cx:pt>
          <cx:pt idx="399">-0.016363244305681202</cx:pt>
          <cx:pt idx="400">0.012046631349307601</cx:pt>
          <cx:pt idx="401">0.026705438032864799</cx:pt>
          <cx:pt idx="402">0.0391208705354745</cx:pt>
          <cx:pt idx="403">0.00355315084618868</cx:pt>
          <cx:pt idx="404">-0.018858659265896301</cx:pt>
          <cx:pt idx="405">-0.0029879117084715199</cx:pt>
          <cx:pt idx="406">-0.00083212636424328905</cx:pt>
          <cx:pt idx="407">-0.0028638298446838702</cx:pt>
          <cx:pt idx="408">-0.021009659532212802</cx:pt>
          <cx:pt idx="409">-0.042620993059742998</cx:pt>
          <cx:pt idx="410">-0.042680546746022001</cx:pt>
          <cx:pt idx="411">-0.031094490397065001</cx:pt>
          <cx:pt idx="412">-0.021980673815761801</cx:pt>
          <cx:pt idx="413">-0.024633648196950401</cx:pt>
          <cx:pt idx="414">-0.018196147040820398</cx:pt>
          <cx:pt idx="415">-0.0124597316674521</cx:pt>
          <cx:pt idx="416">-0.011624706293009299</cx:pt>
          <cx:pt idx="417">-0.0073627770472856598</cx:pt>
          <cx:pt idx="418">-0.0038355718019868999</cx:pt>
          <cx:pt idx="419">-0.000278223870458252</cx:pt>
          <cx:pt idx="420">6.4196132433860299e-05</cx:pt>
          <cx:pt idx="421">-9.05441633037279e-05</cx:pt>
          <cx:pt idx="422">0.0012582429250941999</cx:pt>
          <cx:pt idx="423">2.9688245386819399e-05</cx:pt>
          <cx:pt idx="424">-0.0063112064381425203</cx:pt>
          <cx:pt idx="425">-0.0095985595227059094</cx:pt>
          <cx:pt idx="426">-0.0112133620326502</cx:pt>
          <cx:pt idx="427">-0.00047364356120584698</cx:pt>
          <cx:pt idx="428">0.017422180814359201</cx:pt>
          <cx:pt idx="429">0.039191905882458702</cx:pt>
          <cx:pt idx="430">0.059582315826059003</cx:pt>
          <cx:pt idx="431">0.050114054926141301</cx:pt>
          <cx:pt idx="432">0.016848864554117899</cx:pt>
          <cx:pt idx="433">-0.022538105112110501</cx:pt>
          <cx:pt idx="434">-0.0166841704111549</cx:pt>
          <cx:pt idx="435">-0.018829954108201801</cx:pt>
          <cx:pt idx="436">-0.020354605615352201</cx:pt>
          <cx:pt idx="437">-0.025861566091370001</cx:pt>
          <cx:pt idx="438">-0.033622432039896101</cx:pt>
          <cx:pt idx="439">-0.039931432146537597</cx:pt>
          <cx:pt idx="440">-0.0361533615067254</cx:pt>
          <cx:pt idx="441">-0.0264777706314787</cx:pt>
          <cx:pt idx="442">-0.0214591198369222</cx:pt>
          <cx:pt idx="443">-0.015892320601161102</cx:pt>
          <cx:pt idx="444">-0.012624230279247899</cx:pt>
          <cx:pt idx="445">-0.00695175444887917</cx:pt>
          <cx:pt idx="446">-0.0016716745918574499</cx:pt>
          <cx:pt idx="447">-0.0012322181886626801</cx:pt>
          <cx:pt idx="448">-0.00058020329782875</cx:pt>
          <cx:pt idx="449">0.00083862247590548095</cx:pt>
          <cx:pt idx="450">5.6839914816521597e-05</cx:pt>
          <cx:pt idx="451">-0.0017979912412767101</cx:pt>
          <cx:pt idx="452">-0.0104122299687949</cx:pt>
          <cx:pt idx="453">-0.0095577260747149798</cx:pt>
          <cx:pt idx="454">-0.024947023328661801</cx:pt>
          <cx:pt idx="455">-0.0201816029016996</cx:pt>
          <cx:pt idx="456">0.00148822725791179</cx:pt>
          <cx:pt idx="457">0.036635384227776797</cx:pt>
          <cx:pt idx="458">0.051548835899938798</cx:pt>
          <cx:pt idx="459">0.038301409527543399</cx:pt>
          <cx:pt idx="460">0.039193776458512998</cx:pt>
          <cx:pt idx="461">0.024341738393381902</cx:pt>
          <cx:pt idx="462">-0.0120054953379236</cx:pt>
          <cx:pt idx="463">-0.014705323242467899</cx:pt>
          <cx:pt idx="464">-0.027614253987140101</cx:pt>
          <cx:pt idx="465">-0.027910488241806902</cx:pt>
          <cx:pt idx="466">-0.019866776773083999</cx:pt>
          <cx:pt idx="467">-0.029189747869514001</cx:pt>
          <cx:pt idx="468">-0.030705028725619699</cx:pt>
          <cx:pt idx="469">-0.030894216361739901</cx:pt>
          <cx:pt idx="470">-0.026835595078984</cx:pt>
          <cx:pt idx="471">-0.017181103574753599</cx:pt>
          <cx:pt idx="472">-0.0148264356379499</cx:pt>
          <cx:pt idx="473">-0.010875134515083399</cx:pt>
          <cx:pt idx="474">-0.0056707628085963099</cx:pt>
          <cx:pt idx="475">-0.00095401337474169501</cx:pt>
          <cx:pt idx="476">0.00056041482169835505</cx:pt>
          <cx:pt idx="477">0.000236673639658599</cx:pt>
          <cx:pt idx="478">0.00075151762835300596</cx:pt>
          <cx:pt idx="479">-0.0038531977750308</cx:pt>
          <cx:pt idx="480">-0.0162405458600198</cx:pt>
          <cx:pt idx="481">-0.017278157186353501</cx:pt>
          <cx:pt idx="482">-0.024216222170692001</cx:pt>
          <cx:pt idx="483">-0.020043685715314102</cx:pt>
          <cx:pt idx="484">-0.0055702728587017697</cx:pt>
          <cx:pt idx="485">0.020700815807919</cx:pt>
          <cx:pt idx="486">0.049190810065076397</cx:pt>
          <cx:pt idx="487">0.031343324044818398</cx:pt>
          <cx:pt idx="488">0.024317986709275301</cx:pt>
          <cx:pt idx="489">0.0245452538802679</cx:pt>
          <cx:pt idx="490">0.00139151947739942</cx:pt>
          <cx:pt idx="491">-0.0064672577295911597</cx:pt>
          <cx:pt idx="492">-0.020124811823670301</cx:pt>
          <cx:pt idx="493">-0.018734402442974901</cx:pt>
          <cx:pt idx="494">-0.010493823951983099</cx:pt>
          <cx:pt idx="495">-0.022745154471668201</cx:pt>
          <cx:pt idx="496">-0.020513444174828699</cx:pt>
          <cx:pt idx="497">-0.0266510245118428</cx:pt>
          <cx:pt idx="498">-0.024088085561601798</cx:pt>
          <cx:pt idx="499">-0.015962066861491101</cx:pt>
          <cx:pt idx="500">-0.015543132234797001</cx:pt>
          <cx:pt idx="501">-0.0089432042468024393</cx:pt>
          <cx:pt idx="502">-0.0032682592363952102</cx:pt>
          <cx:pt idx="503">-0.00087001892971295004</cx:pt>
          <cx:pt idx="504">-2.10895997710157e-05</cx:pt>
          <cx:pt idx="505">-0.00054665419504864102</cx:pt>
          <cx:pt idx="506">0.00031672655383011098</cx:pt>
          <cx:pt idx="507">-0.0094799480196890596</cx:pt>
          <cx:pt idx="508">-0.0173049950728596</cx:pt>
          <cx:pt idx="509">-0.018881045250728298</cx:pt>
          <cx:pt idx="510">-0.0232402346626213</cx:pt>
          <cx:pt idx="511">-0.0145470870266714</cx:pt>
          <cx:pt idx="512">0.0012491407570920899</cx:pt>
          <cx:pt idx="513">-0.0036300217042522101</cx:pt>
          <cx:pt idx="514">0.020502430235727901</cx:pt>
          <cx:pt idx="515">0.032355219088422899</cx:pt>
          <cx:pt idx="516">0.033281366338901601</cx:pt>
          <cx:pt idx="517">0.027392391289766199</cx:pt>
          <cx:pt idx="518">0.0110663013585547</cx:pt>
          <cx:pt idx="519">-0.0086002251303541298</cx:pt>
          <cx:pt idx="520">0.0096001553300953599</cx:pt>
          <cx:pt idx="521">0.0062388359519798898</cx:pt>
          <cx:pt idx="522">-0.013843064442994</cx:pt>
          <cx:pt idx="523">-0.011943188722157</cx:pt>
          <cx:pt idx="524">-0.015133059496336001</cx:pt>
          <cx:pt idx="525">-0.038367843587282999</cx:pt>
          <cx:pt idx="526">-0.028051603706425801</cx:pt>
          <cx:pt idx="527">-0.0204279046949132</cx:pt>
          <cx:pt idx="528">-0.016850446514068598</cx:pt>
          <cx:pt idx="529">-0.00753250357655474</cx:pt>
          <cx:pt idx="530">-0.0011154783301010999</cx:pt>
          <cx:pt idx="531">-0.000668481737749563</cx:pt>
          <cx:pt idx="532">0.00024604761941394098</cx:pt>
          <cx:pt idx="533">0.00026286747284342502</cx:pt>
          <cx:pt idx="534">-0.00017238778290001901</cx:pt>
          <cx:pt idx="535">-0.0118770968343926</cx:pt>
          <cx:pt idx="536">-0.0146079887940257</cx:pt>
          <cx:pt idx="537">-0.015380229272441299</cx:pt>
          <cx:pt idx="538">-0.00791426780606788</cx:pt>
          <cx:pt idx="539">0.0018414135198618199</cx:pt>
          <cx:pt idx="540">-0.0084961627794079893</cx:pt>
          <cx:pt idx="541">-0.028112145357348201</cx:pt>
          <cx:pt idx="542">-0.025189285301936901</cx:pt>
          <cx:pt idx="543">-0.031778346538310701</cx:pt>
          <cx:pt idx="544">-0.0113509806815739</cx:pt>
          <cx:pt idx="545">0.0083452146363750604</cx:pt>
          <cx:pt idx="546">0.0216481648595</cx:pt>
          <cx:pt idx="547">0.0232909688357716</cx:pt>
          <cx:pt idx="548">0.031917977168723799</cx:pt>
          <cx:pt idx="549">0.012483240883647599</cx:pt>
          <cx:pt idx="550">0.015859082982524701</cx:pt>
          <cx:pt idx="551">0.0139716756686143</cx:pt>
          <cx:pt idx="552">-0.020808672426350299</cx:pt>
          <cx:pt idx="553">-0.038391107033128598</cx:pt>
          <cx:pt idx="554">-0.025293620015254401</cx:pt>
          <cx:pt idx="555">-0.018237706420896602</cx:pt>
          <cx:pt idx="556">-0.016334754137908601</cx:pt>
          <cx:pt idx="557">-0.0098236845654050206</cx:pt>
          <cx:pt idx="558">-0.0034841213496981899</cx:pt>
          <cx:pt idx="559">-1.1027165652405001e-05</cx:pt>
          <cx:pt idx="560">0.00046485077665342901</cx:pt>
          <cx:pt idx="561">-0.00045812290934631802</cx:pt>
          <cx:pt idx="562">6.02178315966654e-05</cx:pt>
          <cx:pt idx="563">-0.00702032694277651</cx:pt>
          <cx:pt idx="564">-0.0094652261808955505</cx:pt>
          <cx:pt idx="565">-0.018157663585659699</cx:pt>
          <cx:pt idx="566">-0.00149851028302204</cx:pt>
          <cx:pt idx="567">-0.00053082239121534204</cx:pt>
          <cx:pt idx="568">-0.0018005394393684701</cx:pt>
          <cx:pt idx="569">-0.0092023879533845807</cx:pt>
          <cx:pt idx="570">-0.037806138978890902</cx:pt>
          <cx:pt idx="571">-0.057364105256453503</cx:pt>
          <cx:pt idx="572">-0.061994376072064997</cx:pt>
          <cx:pt idx="573">-0.0128197423624549</cx:pt>
          <cx:pt idx="574">-0.0113547162517602</cx:pt>
          <cx:pt idx="575">0.022577264818530399</cx:pt>
          <cx:pt idx="576">0.0180294578715441</cx:pt>
          <cx:pt idx="577">0.0012826887652969</cx:pt>
          <cx:pt idx="578">0.030047713801537899</cx:pt>
          <cx:pt idx="579">0.034359490876411998</cx:pt>
          <cx:pt idx="580">-0.00108737664752572</cx:pt>
          <cx:pt idx="581">-0.028439945221691101</cx:pt>
          <cx:pt idx="582">-0.017565851302418299</cx:pt>
          <cx:pt idx="583">-0.011011632570778</cx:pt>
          <cx:pt idx="584">-0.0103231751182722</cx:pt>
          <cx:pt idx="585">-0.0055592299585593098</cx:pt>
          <cx:pt idx="586">-0.00117100252654125</cx:pt>
          <cx:pt idx="587">-0.00025726759459134002</cx:pt>
          <cx:pt idx="588">-0.00040383811401225098</cx:pt>
          <cx:pt idx="589">-0.00011076783425597101</cx:pt>
          <cx:pt idx="590">3.23232401955272e-05</cx:pt>
          <cx:pt idx="591">-0.00069010007342834502</cx:pt>
          <cx:pt idx="592">-0.00171879078490385</cx:pt>
          <cx:pt idx="593">-0.0056666676704049896</cx:pt>
          <cx:pt idx="594">-0.0034732881125800899</cx:pt>
          <cx:pt idx="595">0.0069596149667438502</cx:pt>
          <cx:pt idx="596">0.0034410802226901602</cx:pt>
          <cx:pt idx="597">0.0041843390726643004</cx:pt>
          <cx:pt idx="598">-0.0098120998481162798</cx:pt>
          <cx:pt idx="599">-0.017617372936967801</cx:pt>
          <cx:pt idx="600">-0.035012477324970502</cx:pt>
          <cx:pt idx="601">-0.036248963080901697</cx:pt>
          <cx:pt idx="602">-0.0135055773654077</cx:pt>
          <cx:pt idx="603">0.026266635840364299</cx:pt>
          <cx:pt idx="604">0.0122614258968141</cx:pt>
          <cx:pt idx="605">-0.00177975068134732</cx:pt>
          <cx:pt idx="606">0.013950266751554001</cx:pt>
          <cx:pt idx="607">0.0068018613344810498</cx:pt>
          <cx:pt idx="608">-0.0080431651574226597</cx:pt>
          <cx:pt idx="609">-0.018377323533220899</cx:pt>
          <cx:pt idx="610">-0.014332023918479601</cx:pt>
          <cx:pt idx="611">-0.0098073459983258008</cx:pt>
          <cx:pt idx="612">-0.0051154068638342501</cx:pt>
          <cx:pt idx="613">-0.00192266956842451</cx:pt>
          <cx:pt idx="614">-0.00067020672366958195</cx:pt>
          <cx:pt idx="615">0.00020738425471478799</cx:pt>
          <cx:pt idx="616">0.00034545339326407301</cx:pt>
          <cx:pt idx="617">-0.000316278098027195</cx:pt>
          <cx:pt idx="618">-0.00064032226133249603</cx:pt>
          <cx:pt idx="619">0.0022340582913842502</cx:pt>
          <cx:pt idx="620">-0.00125666598148112</cx:pt>
          <cx:pt idx="621">-0.00147625521857843</cx:pt>
          <cx:pt idx="622">0.00032773490004452599</cx:pt>
          <cx:pt idx="623">0.0086352527195630198</cx:pt>
          <cx:pt idx="624">0.00200675734386874</cx:pt>
          <cx:pt idx="625">0.0092582923680244698</cx:pt>
          <cx:pt idx="626">0.0029210806619300199</cx:pt>
          <cx:pt idx="627">0.0146519398692001</cx:pt>
          <cx:pt idx="628">-0.0012406376425816801</cx:pt>
          <cx:pt idx="629">-0.0139302913847706</cx:pt>
          <cx:pt idx="630">-0.016091593647422998</cx:pt>
          <cx:pt idx="631">-0.00025474042506592901</cx:pt>
          <cx:pt idx="632">-0.00058831003669101295</cx:pt>
          <cx:pt idx="633">0.0038116888293294902</cx:pt>
          <cx:pt idx="634">0.0050569526493261198</cx:pt>
          <cx:pt idx="635">-0.0075943215396119699</cx:pt>
          <cx:pt idx="636">-0.0132194531308206</cx:pt>
          <cx:pt idx="637">-0.016549775109114401</cx:pt>
          <cx:pt idx="638">-0.012013790585051099</cx:pt>
          <cx:pt idx="639">-0.0067574546860478396</cx:pt>
          <cx:pt idx="640">-0.000492490672979217</cx:pt>
          <cx:pt idx="641">0.00067720430376862597</cx:pt>
          <cx:pt idx="642">0.00117112706411999</cx:pt>
          <cx:pt idx="643">0.00022322633435819801</cx:pt>
          <cx:pt idx="644">0.00024858398269882198</cx:pt>
          <cx:pt idx="645">-0.00031271702934839698</cx:pt>
          <cx:pt idx="646">-0.000101212899219894</cx:pt>
          <cx:pt idx="647">0.0021560685749697</cx:pt>
          <cx:pt idx="648">0.00361694358869154</cx:pt>
          <cx:pt idx="649">0.0049867379205708797</cx:pt>
          <cx:pt idx="650">0.0044382126850129704</cx:pt>
          <cx:pt idx="651">0.0102694929045032</cx:pt>
          <cx:pt idx="652">0.021954516914202801</cx:pt>
          <cx:pt idx="653">0.023253339147423401</cx:pt>
          <cx:pt idx="654">0.0191798785831243</cx:pt>
          <cx:pt idx="655">0.0125795362145585</cx:pt>
          <cx:pt idx="656">0.0120763293638251</cx:pt>
          <cx:pt idx="657">0.011122287633127999</cx:pt>
          <cx:pt idx="658">0.019813654775567398</cx:pt>
          <cx:pt idx="659">0.0081803838226860194</cx:pt>
          <cx:pt idx="660">0.000939037333313847</cx:pt>
          <cx:pt idx="661">0.010794405552710801</cx:pt>
          <cx:pt idx="662">0.0025228263076192601</cx:pt>
          <cx:pt idx="663">0.0010501309816074501</cx:pt>
          <cx:pt idx="664">-0.00165867564744733</cx:pt>
          <cx:pt idx="665">-0.0067217982676225701</cx:pt>
          <cx:pt idx="666">-0.0054759575338479303</cx:pt>
          <cx:pt idx="667">-0.0038534883436770599</cx:pt>
          <cx:pt idx="668">7.7856767927613502e-05</cx:pt>
          <cx:pt idx="669">0.00115887245040074</cx:pt>
          <cx:pt idx="670">0.00037684838686359302</cx:pt>
          <cx:pt idx="671">-0.000242726314553972</cx:pt>
          <cx:pt idx="672">0.00028147457978257301</cx:pt>
          <cx:pt idx="673">0.000157682970122805</cx:pt>
          <cx:pt idx="674">-0.00015765974340811801</cx:pt>
          <cx:pt idx="675">0.000475448970957655</cx:pt>
          <cx:pt idx="676">0.0010023747434037701</cx:pt>
          <cx:pt idx="677">0.0010394071728855999</cx:pt>
          <cx:pt idx="678">0.00051410878730666495</cx:pt>
          <cx:pt idx="679">0.0086871735117654194</cx:pt>
          <cx:pt idx="680">0.020111558472953501</cx:pt>
          <cx:pt idx="681">0.025379833650498201</cx:pt>
          <cx:pt idx="682">0.0272864013279073</cx:pt>
          <cx:pt idx="683">0.017357778543739402</cx:pt>
          <cx:pt idx="684">0.0131107280981114</cx:pt>
          <cx:pt idx="685">0.0106768201677859</cx:pt>
          <cx:pt idx="686">0.0161130705109244</cx:pt>
          <cx:pt idx="687">0.0093847314074027507</cx:pt>
          <cx:pt idx="688">0.010721353957713399</cx:pt>
          <cx:pt idx="689">0.0084260447953026004</cx:pt>
          <cx:pt idx="690">0.0051505975091304399</cx:pt>
          <cx:pt idx="691">-0.00097547869412157402</cx:pt>
          <cx:pt idx="692">0.0034782750847430501</cx:pt>
          <cx:pt idx="693">-0.0012140089419571099</cx:pt>
          <cx:pt idx="694">0.0019875934783542999</cx:pt>
          <cx:pt idx="695">0.0029523808717414699</cx:pt>
          <cx:pt idx="696">-0.00028513127620689301</cx:pt>
          <cx:pt idx="697">-0.00091319876430790597</cx:pt>
          <cx:pt idx="698">0.00033992041668868297</cx:pt>
          <cx:pt idx="699">-0.000170434742642001</cx:pt>
          <cx:pt idx="700">7.3481620553097105e-05</cx:pt>
          <cx:pt idx="701">-0.000252908275832706</cx:pt>
          <cx:pt idx="702">0.00012644339381273699</cx:pt>
          <cx:pt idx="703">0.00039841401449101601</cx:pt>
          <cx:pt idx="704">-0.00063093159852850502</cx:pt>
          <cx:pt idx="705">0.00033380296282636699</cx:pt>
          <cx:pt idx="706">0.00062397110111539998</cx:pt>
          <cx:pt idx="707">0.0024908576010787202</cx:pt>
          <cx:pt idx="708">0.00013326349780319401</cx:pt>
          <cx:pt idx="709">-0.0033153196649870599</cx:pt>
          <cx:pt idx="710">0.00236889727651472</cx:pt>
          <cx:pt idx="711">0.0049718678649123401</cx:pt>
          <cx:pt idx="712">0.0091145905044737706</cx:pt>
          <cx:pt idx="713">0.019992017526547199</cx:pt>
          <cx:pt idx="714">0.018597434126236798</cx:pt>
          <cx:pt idx="715">0.023106588443485301</cx:pt>
          <cx:pt idx="716">0.017580166497484701</cx:pt>
          <cx:pt idx="717">0.0102161292478348</cx:pt>
          <cx:pt idx="718">0.0066855329848308203</cx:pt>
          <cx:pt idx="719">0.0117660970186342</cx:pt>
          <cx:pt idx="720">0.00681270564241627</cx:pt>
          <cx:pt idx="721">0.0040341135951044698</cx:pt>
          <cx:pt idx="722">0.0038920006524041698</cx:pt>
          <cx:pt idx="723">0.0025284176594582699</cx:pt>
          <cx:pt idx="724">0.00104319448696592</cx:pt>
          <cx:pt idx="725">2.84509205552406e-05</cx:pt>
          <cx:pt idx="726">9.6623748920421196e-06</cx:pt>
          <cx:pt idx="727">-0.00039843866172587498</cx:pt>
          <cx:pt idx="728">-6.9848248185770505e-05</cx:pt>
          <cx:pt idx="729">0.00023717781691604</cx:pt>
          <cx:pt idx="730">0.000643446143253329</cx:pt>
          <cx:pt idx="731">0.00053831055971530401</cx:pt>
          <cx:pt idx="732">-0.000111922137285092</cx:pt>
          <cx:pt idx="733">0.00172263243245816</cx:pt>
          <cx:pt idx="734">0.00077943521999208995</cx:pt>
          <cx:pt idx="735">8.4189816942837099e-05</cx:pt>
          <cx:pt idx="736">0.00069174459976183795</cx:pt>
          <cx:pt idx="737">0.00017472699521265401</cx:pt>
          <cx:pt idx="738">-0.00098180337518163408</cx:pt>
          <cx:pt idx="739">0.0062533343910971002</cx:pt>
          <cx:pt idx="740">0.013476616975275199</cx:pt>
          <cx:pt idx="741">0.012872534581665301</cx:pt>
          <cx:pt idx="742">0.0047052089951604998</cx:pt>
          <cx:pt idx="743">0.0055143225951525899</cx:pt>
          <cx:pt idx="744">0.011027300849717901</cx:pt>
          <cx:pt idx="745">0.0129219142717818</cx:pt>
          <cx:pt idx="746">0.0050488591928798798</cx:pt>
          <cx:pt idx="747">0.00374178355935074</cx:pt>
          <cx:pt idx="748">0.0034526854379237099</cx:pt>
          <cx:pt idx="749">0.0022596919394742799</cx:pt>
          <cx:pt idx="750">0.00061957184065321205</cx:pt>
          <cx:pt idx="751">0.00057376985643054195</cx:pt>
          <cx:pt idx="752">0.00035798195918305102</cx:pt>
          <cx:pt idx="753">0.00044114411500197997</cx:pt>
          <cx:pt idx="754">0.00053052503910969899</cx:pt>
          <cx:pt idx="755">0.00080235538588038704</cx:pt>
          <cx:pt idx="756">-7.5678915338299097e-05</cx:pt>
          <cx:pt idx="757">0.00056130345083886101</cx:pt>
          <cx:pt idx="758">-0.00051715942126793004</cx:pt>
          <cx:pt idx="759">-0.00040829586417040899</cx:pt>
          <cx:pt idx="760">0.00058883895207294203</cx:pt>
          <cx:pt idx="761">-0.00041479919506256499</cx:pt>
          <cx:pt idx="762">9.8885867545417299e-05</cx:pt>
          <cx:pt idx="763">0.00029832069368104102</cx:pt>
          <cx:pt idx="764">-0.00067206212906113501</cx:pt>
          <cx:pt idx="765">-0.00051591589659812402</cx:pt>
          <cx:pt idx="766">-0.000238565050105956</cx:pt>
          <cx:pt idx="767">-9.7143792316864205e-05</cx:pt>
          <cx:pt idx="768">-9.1669351492512497e-05</cx:pt>
          <cx:pt idx="769">0.0014066535310332999</cx:pt>
          <cx:pt idx="770">0.00042525594466752501</cx:pt>
          <cx:pt idx="771">0.00045347911176156502</cx:pt>
          <cx:pt idx="772">-0.00131758290467884</cx:pt>
          <cx:pt idx="773">-0.0016962046134969301</cx:pt>
          <cx:pt idx="774">0.00066661261979142697</cx:pt>
          <cx:pt idx="775">4.0830238073953699e-05</cx:pt>
          <cx:pt idx="776">-0.00055058012375543098</cx:pt>
          <cx:pt idx="777">5.7041846667092499e-05</cx:pt>
          <cx:pt idx="778">0.0011178764487397501</cx:pt>
          <cx:pt idx="779">0.00013043484705076901</cx:pt>
          <cx:pt idx="780">0.0010416472895778499</cx:pt>
          <cx:pt idx="781">0.00025779957663885902</cx:pt>
          <cx:pt idx="782">-4.7547384694591799e-05</cx:pt>
          <cx:pt idx="783">-1.48365622782227e-05</cx:pt>
          <cx:pt idx="784">-5.0299467963429503e-05</cx:pt>
          <cx:pt idx="785">0.00042076221400462498</cx:pt>
          <cx:pt idx="786">-0.000146207468113593</cx:pt>
          <cx:pt idx="787">-0.00027750037501401249</cx:pt>
          <cx:pt idx="788">5.9904018876902253e-05</cx:pt>
          <cx:pt idx="789">0.00029503894291624</cx:pt>
          <cx:pt idx="790">0.00065160698423850254</cx:pt>
          <cx:pt idx="791">0.0019926988389487323</cx:pt>
          <cx:pt idx="792">0.0023359601379823076</cx:pt>
          <cx:pt idx="793">0.0065689701520434754</cx:pt>
          <cx:pt idx="794">0.0019736070834565724</cx:pt>
          <cx:pt idx="795">-0.0034888086769415999</cx:pt>
          <cx:pt idx="796">-0.0056561648315968252</cx:pt>
          <cx:pt idx="797">-0.004653437501006925</cx:pt>
          <cx:pt idx="798">-0.0087132458657208003</cx:pt>
          <cx:pt idx="799">-0.0087601672149015247</cx:pt>
          <cx:pt idx="800">-0.0069734425864919998</cx:pt>
          <cx:pt idx="801">-0.0053925920245448504</cx:pt>
          <cx:pt idx="802">-0.0023600572418743799</cx:pt>
          <cx:pt idx="803">-0.00077616523712357999</cx:pt>
          <cx:pt idx="804">0.00257492661817855</cx:pt>
          <cx:pt idx="805">0.0020020699952798377</cx:pt>
          <cx:pt idx="806">0.00061867969279964254</cx:pt>
          <cx:pt idx="807">0.00073075661577068503</cx:pt>
          <cx:pt idx="808">-2.814413288324975e-05</cx:pt>
          <cx:pt idx="809">0.00019071604613483275</cx:pt>
          <cx:pt idx="810">-2.8441473389444751e-05</cx:pt>
          <cx:pt idx="811">0.00023744595620438024</cx:pt>
          <cx:pt idx="812">0.00056242457260697503</cx:pt>
          <cx:pt idx="813">0.00040515810200455002</cx:pt>
          <cx:pt idx="814">-0.00068738523546831997</cx:pt>
          <cx:pt idx="815">0.00027853838990064502</cx:pt>
          <cx:pt idx="816">0.00048546546988195249</cx:pt>
          <cx:pt idx="817">-0.00043670970416331248</cx:pt>
          <cx:pt idx="818">-0.00035638901948924499</cx:pt>
          <cx:pt idx="819">-0.0055974982699328003</cx:pt>
          <cx:pt idx="820">-0.0012108460653965901</cx:pt>
          <cx:pt idx="821">0.003750044332485325</cx:pt>
          <cx:pt idx="822">-0.00267743845555305</cx:pt>
          <cx:pt idx="823">-0.0087911208217096495</cx:pt>
          <cx:pt idx="824">-0.0023830287010204623</cx:pt>
          <cx:pt idx="825">-0.00050316647986522751</cx:pt>
          <cx:pt idx="826">-0.003407442222962825</cx:pt>
          <cx:pt idx="827">-0.00052561925955950004</cx:pt>
          <cx:pt idx="828">-0.0015764515150641051</cx:pt>
          <cx:pt idx="829">-0.0023082487450085776</cx:pt>
          <cx:pt idx="830">0.0028714959980357499</cx:pt>
          <cx:pt idx="831">0.0022679717457242824</cx:pt>
          <cx:pt idx="832">0.0027290029504963001</cx:pt>
          <cx:pt idx="833">0.006805319248262675</cx:pt>
          <cx:pt idx="834">0.0042125702807729254</cx:pt>
          <cx:pt idx="835">0.00027357507899599998</cx:pt>
          <cx:pt idx="836">4.3566158908379249e-05</cx:pt>
          <cx:pt idx="837">0.00013946490519162649</cx:pt>
          <cx:pt idx="838">-9.3640782134590253e-05</cx:pt>
          <cx:pt idx="839">0.0007344120088534175</cx:pt>
          <cx:pt idx="840">0.00091964599799195001</cx:pt>
          <cx:pt idx="841">-0.00084139765212713996</cx:pt>
          <cx:pt idx="842">-0.0024080206794905752</cx:pt>
          <cx:pt idx="843">0.0010178190902385676</cx:pt>
          <cx:pt idx="844">-0.00126427720720551</cx:pt>
          <cx:pt idx="845">-0.001353296333887425</cx:pt>
          <cx:pt idx="846">-0.00067418979282022251</cx:pt>
          <cx:pt idx="847">-0.004355362474031</cx:pt>
          <cx:pt idx="848">0.0020999091067346923</cx:pt>
          <cx:pt idx="849">0.0019825903674814249</cx:pt>
          <cx:pt idx="850">-0.004568557166610825</cx:pt>
          <cx:pt idx="851">-0.0070862185711841746</cx:pt>
          <cx:pt idx="852">-0.00093652990492459746</cx:pt>
          <cx:pt idx="853">0.00275530972313905</cx:pt>
          <cx:pt idx="854">0.0086838460446685001</cx:pt>
          <cx:pt idx="855">0.0086446435548788499</cx:pt>
          <cx:pt idx="856">0.0073532349548865754</cx:pt>
          <cx:pt idx="857">0.0096587771069228008</cx:pt>
          <cx:pt idx="858">0.006648537452061125</cx:pt>
          <cx:pt idx="859">0.0026812242233957748</cx:pt>
          <cx:pt idx="860">0.004506380538691325</cx:pt>
          <cx:pt idx="861">0.0076361666176875996</cx:pt>
          <cx:pt idx="862">0.0057996275069023247</cx:pt>
          <cx:pt idx="863">0.001449341516025465</cx:pt>
          <cx:pt idx="864">-4.4577089746640502e-05</cx:pt>
          <cx:pt idx="865">1.239152279523405e-05</cx:pt>
          <cx:pt idx="866">-7.542077472674e-06</cx:pt>
          <cx:pt idx="867">6.4497100262530499e-05</cx:pt>
          <cx:pt idx="868">0.0003060787805613825</cx:pt>
          <cx:pt idx="869">-0.00118174158297659</cx:pt>
          <cx:pt idx="870">-0.0016564750892885849</cx:pt>
          <cx:pt idx="871">-0.00085470353017981005</cx:pt>
          <cx:pt idx="872">-0.0038885661583670751</cx:pt>
          <cx:pt idx="873">-0.0034552062133821251</cx:pt>
          <cx:pt idx="874">-0.0029426054867119252</cx:pt>
          <cx:pt idx="875">-0.0016600010539566826</cx:pt>
          <cx:pt idx="876">-0.00049056612184297246</cx:pt>
          <cx:pt idx="877">0.0015393497362920525</cx:pt>
          <cx:pt idx="878">-0.0075901713501051746</cx:pt>
          <cx:pt idx="879">-0.01296912837612535</cx:pt>
          <cx:pt idx="880">-0.003693158238041025</cx:pt>
          <cx:pt idx="881">-0.0020377891962756198</cx:pt>
          <cx:pt idx="882">-0.00098580118887452248</cx:pt>
          <cx:pt idx="883">0.0056841381951537751</cx:pt>
          <cx:pt idx="884">-5.0299467963429503e-05</cx:pt>
          <cx:pt idx="885">0.00042076221400462498</cx:pt>
          <cx:pt idx="886">-0.000146207468113593</cx:pt>
          <cx:pt idx="887">-0.00027750037501401249</cx:pt>
          <cx:pt idx="888">5.9904018876902253e-05</cx:pt>
          <cx:pt idx="889">0.00029503894291624</cx:pt>
          <cx:pt idx="890">0.00065160698423850254</cx:pt>
          <cx:pt idx="891">0.0019926988389487323</cx:pt>
          <cx:pt idx="892">0.0023359601379823076</cx:pt>
          <cx:pt idx="893">0.0065689701520434754</cx:pt>
          <cx:pt idx="894">0.0019736070834565724</cx:pt>
          <cx:pt idx="895">-0.0034888086769415999</cx:pt>
          <cx:pt idx="896">-0.0056561648315968252</cx:pt>
          <cx:pt idx="897">-0.004653437501006925</cx:pt>
          <cx:pt idx="898">-0.0087132458657208003</cx:pt>
          <cx:pt idx="899">-0.0087601672149015247</cx:pt>
          <cx:pt idx="900">-0.0069734425864919998</cx:pt>
          <cx:pt idx="901">-0.0053925920245448504</cx:pt>
          <cx:pt idx="902">-0.0023600572418743799</cx:pt>
          <cx:pt idx="903">-0.00077616523712357999</cx:pt>
          <cx:pt idx="904">0.00257492661817855</cx:pt>
          <cx:pt idx="905">0.0020020699952798377</cx:pt>
          <cx:pt idx="906">0.00061867969279964254</cx:pt>
          <cx:pt idx="907">0.00073075661577068503</cx:pt>
          <cx:pt idx="908">-2.814413288324975e-05</cx:pt>
          <cx:pt idx="909">0.00019071604613483275</cx:pt>
          <cx:pt idx="910">-2.8441473389444751e-05</cx:pt>
          <cx:pt idx="911">0.00023744595620438024</cx:pt>
          <cx:pt idx="912">0.00056242457260697503</cx:pt>
          <cx:pt idx="913">0.00040515810200455002</cx:pt>
          <cx:pt idx="914">-0.00068738523546831997</cx:pt>
          <cx:pt idx="915">0.00027853838990064502</cx:pt>
          <cx:pt idx="916">0.00048546546988195249</cx:pt>
          <cx:pt idx="917">-0.00043670970416331248</cx:pt>
          <cx:pt idx="918">-0.00035638901948924499</cx:pt>
          <cx:pt idx="919">-0.0055974982699328003</cx:pt>
          <cx:pt idx="920">-0.0012108460653965901</cx:pt>
          <cx:pt idx="921">0.003750044332485325</cx:pt>
          <cx:pt idx="922">-0.00267743845555305</cx:pt>
          <cx:pt idx="923">-0.0087911208217096495</cx:pt>
          <cx:pt idx="924">-0.0023830287010204623</cx:pt>
          <cx:pt idx="925">-0.00050316647986522751</cx:pt>
          <cx:pt idx="926">-0.003407442222962825</cx:pt>
          <cx:pt idx="927">-0.00052561925955950004</cx:pt>
          <cx:pt idx="928">-0.0015764515150641051</cx:pt>
          <cx:pt idx="929">-0.0023082487450085776</cx:pt>
          <cx:pt idx="930">0.0028714959980357499</cx:pt>
          <cx:pt idx="931">0.0022679717457242824</cx:pt>
          <cx:pt idx="932">0.0027290029504963001</cx:pt>
          <cx:pt idx="933">0.006805319248262675</cx:pt>
          <cx:pt idx="934">0.0042125702807729254</cx:pt>
          <cx:pt idx="935">0.00027357507899599998</cx:pt>
          <cx:pt idx="936">4.3566158908379249e-05</cx:pt>
          <cx:pt idx="937">0.00013946490519162649</cx:pt>
          <cx:pt idx="938">-9.3640782134590253e-05</cx:pt>
          <cx:pt idx="939">0.0007344120088534175</cx:pt>
          <cx:pt idx="940">0.00091964599799195001</cx:pt>
          <cx:pt idx="941">-0.00084139765212713996</cx:pt>
          <cx:pt idx="942">-0.0024080206794905752</cx:pt>
          <cx:pt idx="943">0.0010178190902385676</cx:pt>
          <cx:pt idx="944">-0.00126427720720551</cx:pt>
          <cx:pt idx="945">-0.001353296333887425</cx:pt>
          <cx:pt idx="946">-0.00067418979282022251</cx:pt>
          <cx:pt idx="947">-0.004355362474031</cx:pt>
          <cx:pt idx="948">0.0020999091067346923</cx:pt>
          <cx:pt idx="949">0.0019825903674814249</cx:pt>
          <cx:pt idx="950">-0.004568557166610825</cx:pt>
          <cx:pt idx="951">-0.0070862185711841746</cx:pt>
          <cx:pt idx="952">-0.00093652990492459746</cx:pt>
          <cx:pt idx="953">0.00275530972313905</cx:pt>
          <cx:pt idx="954">0.0086838460446685001</cx:pt>
          <cx:pt idx="955">0.0086446435548788499</cx:pt>
          <cx:pt idx="956">0.0073532349548865754</cx:pt>
          <cx:pt idx="957">0.0096587771069228008</cx:pt>
          <cx:pt idx="958">0.006648537452061125</cx:pt>
          <cx:pt idx="959">0.0026812242233957748</cx:pt>
          <cx:pt idx="960">0.004506380538691325</cx:pt>
          <cx:pt idx="961">0.0076361666176875996</cx:pt>
          <cx:pt idx="962">0.0057996275069023247</cx:pt>
          <cx:pt idx="963">0.001449341516025465</cx:pt>
          <cx:pt idx="964">-4.4577089746640502e-05</cx:pt>
          <cx:pt idx="965">1.239152279523405e-05</cx:pt>
          <cx:pt idx="966">-7.542077472674e-06</cx:pt>
          <cx:pt idx="967">6.4497100262530499e-05</cx:pt>
          <cx:pt idx="968">0.0003060787805613825</cx:pt>
          <cx:pt idx="969">-0.00118174158297659</cx:pt>
          <cx:pt idx="970">-0.0016564750892885849</cx:pt>
          <cx:pt idx="971">-0.00085470353017981005</cx:pt>
          <cx:pt idx="972">-0.0038885661583670751</cx:pt>
          <cx:pt idx="973">-0.0034552062133821251</cx:pt>
          <cx:pt idx="974">-0.0029426054867119252</cx:pt>
          <cx:pt idx="975">-0.0016600010539566826</cx:pt>
          <cx:pt idx="976">-0.00049056612184297246</cx:pt>
          <cx:pt idx="977">0.0015393497362920525</cx:pt>
          <cx:pt idx="978">-0.0075901713501051746</cx:pt>
          <cx:pt idx="979">-0.01296912837612535</cx:pt>
          <cx:pt idx="980">-0.003693158238041025</cx:pt>
          <cx:pt idx="981">-0.0020377891962756198</cx:pt>
          <cx:pt idx="982">-0.00098580118887452248</cx:pt>
          <cx:pt idx="983">0.0056841381951537751</cx:pt>
          <cx:pt idx="984">-5.0299467963429503e-05</cx:pt>
          <cx:pt idx="985">0.00042076221400462498</cx:pt>
          <cx:pt idx="986">-0.000146207468113593</cx:pt>
          <cx:pt idx="987">-0.00027750037501401249</cx:pt>
          <cx:pt idx="988">5.9904018876902253e-05</cx:pt>
          <cx:pt idx="989">0.00029503894291624</cx:pt>
          <cx:pt idx="990">0.00065160698423850254</cx:pt>
          <cx:pt idx="991">0.0019926988389487323</cx:pt>
          <cx:pt idx="992">0.0023359601379823076</cx:pt>
          <cx:pt idx="993">0.0065689701520434754</cx:pt>
          <cx:pt idx="994">0.0019736070834565724</cx:pt>
          <cx:pt idx="995">-0.0034888086769415999</cx:pt>
          <cx:pt idx="996">-0.0056561648315968252</cx:pt>
          <cx:pt idx="997">-0.004653437501006925</cx:pt>
          <cx:pt idx="998">-0.0087132458657208003</cx:pt>
          <cx:pt idx="999">-0.0087601672149015247</cx:pt>
          <cx:pt idx="1000">-0.0069734425864919998</cx:pt>
          <cx:pt idx="1001">-0.0053925920245448504</cx:pt>
          <cx:pt idx="1002">-0.0023600572418743799</cx:pt>
          <cx:pt idx="1003">-0.00077616523712357999</cx:pt>
          <cx:pt idx="1004">0.00257492661817855</cx:pt>
          <cx:pt idx="1005">0.0020020699952798377</cx:pt>
          <cx:pt idx="1006">0.00061867969279964254</cx:pt>
          <cx:pt idx="1007">0.00073075661577068503</cx:pt>
          <cx:pt idx="1008">-2.814413288324975e-05</cx:pt>
          <cx:pt idx="1009">0.00019071604613483275</cx:pt>
          <cx:pt idx="1010">-2.8441473389444751e-05</cx:pt>
          <cx:pt idx="1011">0.00023744595620438024</cx:pt>
          <cx:pt idx="1012">0.00056242457260697503</cx:pt>
          <cx:pt idx="1013">0.00040515810200455002</cx:pt>
          <cx:pt idx="1014">-0.00068738523546831997</cx:pt>
          <cx:pt idx="1015">0.00027853838990064502</cx:pt>
          <cx:pt idx="1016">0.00048546546988195249</cx:pt>
          <cx:pt idx="1017">-0.00043670970416331248</cx:pt>
          <cx:pt idx="1018">-0.00035638901948924499</cx:pt>
          <cx:pt idx="1019">-0.0055974982699328003</cx:pt>
          <cx:pt idx="1020">-0.0012108460653965901</cx:pt>
          <cx:pt idx="1021">0.003750044332485325</cx:pt>
          <cx:pt idx="1022">-0.00267743845555305</cx:pt>
          <cx:pt idx="1023">-0.0087911208217096495</cx:pt>
          <cx:pt idx="1024">-0.0023830287010204623</cx:pt>
          <cx:pt idx="1025">-0.00050316647986522751</cx:pt>
          <cx:pt idx="1026">-0.003407442222962825</cx:pt>
          <cx:pt idx="1027">-0.00052561925955950004</cx:pt>
          <cx:pt idx="1028">-0.0015764515150641051</cx:pt>
          <cx:pt idx="1029">-0.0023082487450085776</cx:pt>
          <cx:pt idx="1030">0.0028714959980357499</cx:pt>
          <cx:pt idx="1031">0.0022679717457242824</cx:pt>
          <cx:pt idx="1032">0.0027290029504963001</cx:pt>
          <cx:pt idx="1033">0.006805319248262675</cx:pt>
          <cx:pt idx="1034">0.0042125702807729254</cx:pt>
          <cx:pt idx="1035">0.00027357507899599998</cx:pt>
          <cx:pt idx="1036">4.3566158908379249e-05</cx:pt>
          <cx:pt idx="1037">0.00013946490519162649</cx:pt>
          <cx:pt idx="1038">-9.3640782134590253e-05</cx:pt>
          <cx:pt idx="1039">0.0007344120088534175</cx:pt>
          <cx:pt idx="1040">0.00091964599799195001</cx:pt>
          <cx:pt idx="1041">-0.00084139765212713996</cx:pt>
          <cx:pt idx="1042">-0.0024080206794905752</cx:pt>
          <cx:pt idx="1043">0.0010178190902385676</cx:pt>
          <cx:pt idx="1044">-0.00126427720720551</cx:pt>
          <cx:pt idx="1045">-0.001353296333887425</cx:pt>
          <cx:pt idx="1046">-0.00067418979282022251</cx:pt>
          <cx:pt idx="1047">-0.004355362474031</cx:pt>
          <cx:pt idx="1048">0.0020999091067346923</cx:pt>
          <cx:pt idx="1049">0.0019825903674814249</cx:pt>
          <cx:pt idx="1050">-0.004568557166610825</cx:pt>
          <cx:pt idx="1051">-0.0070862185711841746</cx:pt>
          <cx:pt idx="1052">-0.00093652990492459746</cx:pt>
          <cx:pt idx="1053">0.00275530972313905</cx:pt>
          <cx:pt idx="1054">0.0086838460446685001</cx:pt>
          <cx:pt idx="1055">0.0086446435548788499</cx:pt>
          <cx:pt idx="1056">0.0073532349548865754</cx:pt>
          <cx:pt idx="1057">0.0096587771069228008</cx:pt>
          <cx:pt idx="1058">0.006648537452061125</cx:pt>
          <cx:pt idx="1059">0.0026812242233957748</cx:pt>
          <cx:pt idx="1060">0.004506380538691325</cx:pt>
          <cx:pt idx="1061">0.0076361666176875996</cx:pt>
          <cx:pt idx="1062">0.0057996275069023247</cx:pt>
          <cx:pt idx="1063">0.001449341516025465</cx:pt>
          <cx:pt idx="1064">-4.4577089746640502e-05</cx:pt>
          <cx:pt idx="1065">1.239152279523405e-05</cx:pt>
          <cx:pt idx="1066">-7.542077472674e-06</cx:pt>
          <cx:pt idx="1067">6.4497100262530499e-05</cx:pt>
          <cx:pt idx="1068">0.0003060787805613825</cx:pt>
          <cx:pt idx="1069">-0.00118174158297659</cx:pt>
          <cx:pt idx="1070">-0.0016564750892885849</cx:pt>
          <cx:pt idx="1071">-0.00085470353017981005</cx:pt>
          <cx:pt idx="1072">-0.0038885661583670751</cx:pt>
          <cx:pt idx="1073">-0.0034552062133821251</cx:pt>
          <cx:pt idx="1074">-0.0029426054867119252</cx:pt>
          <cx:pt idx="1075">-0.0016600010539566826</cx:pt>
          <cx:pt idx="1076">-0.00049056612184297246</cx:pt>
          <cx:pt idx="1077">0.0015393497362920525</cx:pt>
          <cx:pt idx="1078">-0.0075901713501051746</cx:pt>
          <cx:pt idx="1079">-0.01296912837612535</cx:pt>
          <cx:pt idx="1080">-0.003693158238041025</cx:pt>
          <cx:pt idx="1081">-0.0020377891962756198</cx:pt>
          <cx:pt idx="1082">-0.00098580118887452248</cx:pt>
          <cx:pt idx="1083">0.0056841381951537751</cx:pt>
        </cx:lvl>
      </cx:numDim>
    </cx:data>
    <cx:data id="33">
      <cx:numDim type="val">
        <cx:f>Sheet2!$AH$1:$AH$1084</cx:f>
        <cx:lvl ptCount="1084" formatCode="G/通用格式">
          <cx:pt idx="0">-0.000489000925829529</cx:pt>
          <cx:pt idx="1">-0.00066450676336534298</cx:pt>
          <cx:pt idx="2">0.00043609277038457299</cx:pt>
          <cx:pt idx="3">0.00059329161441298796</cx:pt>
          <cx:pt idx="4">-0.000260000093450454</cx:pt>
          <cx:pt idx="5">-8.1401892722094695e-05</cx:pt>
          <cx:pt idx="6">-0.00022969923647454899</cx:pt>
          <cx:pt idx="7">0.00055980652077313505</cx:pt>
          <cx:pt idx="8">9.3049589363632594e-06</cx:pt>
          <cx:pt idx="9">5.7048543209069699e-05</cx:pt>
          <cx:pt idx="10">-0.00013543845661375799</cx:pt>
          <cx:pt idx="11">-8.8764944502501498e-05</cx:pt>
          <cx:pt idx="12">0.000200330984283583</cx:pt>
          <cx:pt idx="13">-0.00034881050747546997</cx:pt>
          <cx:pt idx="14">0.00027949677386709899</cx:pt>
          <cx:pt idx="15">0.00053853351301093202</cx:pt>
          <cx:pt idx="16">0.00013249438870167901</cx:pt>
          <cx:pt idx="17">0.00056973563125749097</cx:pt>
          <cx:pt idx="18">-0.00035851641618690999</cx:pt>
          <cx:pt idx="19">-0.00029845800736886797</cx:pt>
          <cx:pt idx="20">0.00051344276840424997</cx:pt>
          <cx:pt idx="21">-0.00086898837382224996</cx:pt>
          <cx:pt idx="22">-1.6711409832440801e-05</cx:pt>
          <cx:pt idx="23">0.000121240493126154</cx:pt>
          <cx:pt idx="24">0.00034388906378791402</cx:pt>
          <cx:pt idx="25">9.9817455870726405e-05</cx:pt>
          <cx:pt idx="26">-0.00042897343041042602</cx:pt>
          <cx:pt idx="27">-4.5978711448893304e-06</cx:pt>
          <cx:pt idx="28">-0.00022701347804444</cx:pt>
          <cx:pt idx="29">-0.00059412687877281997</cx:pt>
          <cx:pt idx="30">0.00045906576092967499</cx:pt>
          <cx:pt idx="31">0.00031507573030579999</cx:pt>
          <cx:pt idx="32">0.00034630505051460599</cx:pt>
          <cx:pt idx="33">0.00012494264768631201</cx:pt>
          <cx:pt idx="34">0.00064571543954036596</cx:pt>
          <cx:pt idx="35">0.00037318325237758099</cx:pt>
          <cx:pt idx="36">-0.00034522740755992302</cx:pt>
          <cx:pt idx="37">0.00043843650364445698</cx:pt>
          <cx:pt idx="38">0.00016549958231218301</cx:pt>
          <cx:pt idx="39">-0.00082795767464508105</cx:pt>
          <cx:pt idx="40">-0.000339339982348665</cx:pt>
          <cx:pt idx="41">5.1442171370745001e-05</cx:pt>
          <cx:pt idx="42">7.7994991481991396e-05</cx:pt>
          <cx:pt idx="43">0.00066201304072060097</cx:pt>
          <cx:pt idx="44">0.0013037369566266</cx:pt>
          <cx:pt idx="45">-0.00037152036112296402</cx:pt>
          <cx:pt idx="46">0.00054734089353210497</cx:pt>
          <cx:pt idx="47">-0.00043688769899368</cx:pt>
          <cx:pt idx="48">-0.00101630169451235</cx:pt>
          <cx:pt idx="49">-0.00137361500215494</cx:pt>
          <cx:pt idx="50">-0.00047388875758426198</cx:pt>
          <cx:pt idx="51">0.00032600467945247499</cx:pt>
          <cx:pt idx="52">-0.00070712240526063204</cx:pt>
          <cx:pt idx="53">-0.00053595317080306596</cx:pt>
          <cx:pt idx="54">-0.00025740395857645998</cx:pt>
          <cx:pt idx="55">-0.00012623748547885299</cx:pt>
          <cx:pt idx="56">0.000139745463129657</cx:pt>
          <cx:pt idx="57">0.00037448081213802502</cx:pt>
          <cx:pt idx="58">0.00015605469119063799</cx:pt>
          <cx:pt idx="59">-0.00024966107697656199</cx:pt>
          <cx:pt idx="60">0.00048787328027512201</cx:pt>
          <cx:pt idx="61">-0.0011330407092770801</cx:pt>
          <cx:pt idx="62">0.000354292434723187</cx:pt>
          <cx:pt idx="63">0.00094194207920035003</cx:pt>
          <cx:pt idx="64">-7.0604253005131294e-05</cx:pt>
          <cx:pt idx="65">-0.00055550727612220302</cx:pt>
          <cx:pt idx="66">0.0017759576946183801</cx:pt>
          <cx:pt idx="67">0.00304283804027306</cx:pt>
          <cx:pt idx="68">0.0073862521962765604</cx:pt>
          <cx:pt idx="69">0.0108439829020091</cx:pt>
          <cx:pt idx="70">0.0127324435634904</cx:pt>
          <cx:pt idx="71">0.0098814366869196205</cx:pt>
          <cx:pt idx="72">0.0012484618146293299</cx:pt>
          <cx:pt idx="73">-0.00230815457484257</cx:pt>
          <cx:pt idx="74">-0.0068454458295240002</cx:pt>
          <cx:pt idx="75">-0.0060218328413306097</cx:pt>
          <cx:pt idx="76">-0.0036150633628997701</cx:pt>
          <cx:pt idx="77">-0.0037913352718794901</cx:pt>
          <cx:pt idx="78">-0.00258151607766471</cx:pt>
          <cx:pt idx="79">0.00041907769180159503</cx:pt>
          <cx:pt idx="80">0.00022823786669904701</cx:pt>
          <cx:pt idx="81">-0.00061728998676480304</cx:pt>
          <cx:pt idx="82">-0.00027721400456044498</cx:pt>
          <cx:pt idx="83">-2.9283383145009901e-05</cx:pt>
          <cx:pt idx="84">0.000111340746288414</cx:pt>
          <cx:pt idx="85">-0.00041720888022824399</cx:pt>
          <cx:pt idx="86">0.00019000907897197801</cx:pt>
          <cx:pt idx="87">0.00050208997157251</cx:pt>
          <cx:pt idx="88">0.000250303700881188</cx:pt>
          <cx:pt idx="89">-0.0040454364849882001</cx:pt>
          <cx:pt idx="90">-0.0046391701909080599</cx:pt>
          <cx:pt idx="91">-0.0098729396430509604</cx:pt>
          <cx:pt idx="92">-0.010301859910031901</cx:pt>
          <cx:pt idx="93">-0.0088396108330281598</cx:pt>
          <cx:pt idx="94">-0.0086770497541765294</cx:pt>
          <cx:pt idx="95">0.0028041392722768098</cx:pt>
          <cx:pt idx="96">0.015962688929676502</cx:pt>
          <cx:pt idx="97">0.0075344406935033198</cx:pt>
          <cx:pt idx="98">-0.0056961310107860597</cx:pt>
          <cx:pt idx="99">-0.0114337806564052</cx:pt>
          <cx:pt idx="100">0.010273072351395201</cx:pt>
          <cx:pt idx="101">0.0155470018574094</cx:pt>
          <cx:pt idx="102">0.0042182148127298301</cx:pt>
          <cx:pt idx="103">0.0079310317354745995</cx:pt>
          <cx:pt idx="104">-0.0035719598734762301</cx:pt>
          <cx:pt idx="105">-0.01172537047418</cx:pt>
          <cx:pt idx="106">-0.0033872233531566601</cx:pt>
          <cx:pt idx="107">0.0037700125997657502</cx:pt>
          <cx:pt idx="108">-0.0012456697332579899</cx:pt>
          <cx:pt idx="109">-0.0071977170853231298</cx:pt>
          <cx:pt idx="110">-0.00178316630932842</cx:pt>
          <cx:pt idx="111">0.00026078172835342702</cx:pt>
          <cx:pt idx="112">0.00071881930051177702</cx:pt>
          <cx:pt idx="113">0.00030818610463216898</cx:pt>
          <cx:pt idx="114">0.0020297801081489699</cx:pt>
          <cx:pt idx="115">-0.00045787080214929499</cx:pt>
          <cx:pt idx="116">-0.00111816942793311</cx:pt>
          <cx:pt idx="117">-0.0080444965475008692</cx:pt>
          <cx:pt idx="118">-0.00581947396122965</cx:pt>
          <cx:pt idx="119">-0.0070241551695620699</cx:pt>
          <cx:pt idx="120">-0.0101833172656979</cx:pt>
          <cx:pt idx="121">-0.0220289589560177</cx:pt>
          <cx:pt idx="122">-0.011463120126886399</cx:pt>
          <cx:pt idx="123">-0.019417144014410598</cx:pt>
          <cx:pt idx="124">0.0073154764869228402</cx:pt>
          <cx:pt idx="125">0.0154133723143242</cx:pt>
          <cx:pt idx="126">0.0011663179800334199</cx:pt>
          <cx:pt idx="127">-0.023592764212731501</cx:pt>
          <cx:pt idx="128">-0.0013835152778438301</cx:pt>
          <cx:pt idx="129">0.036687630381541297</cx:pt>
          <cx:pt idx="130">0.033442458061564997</cx:pt>
          <cx:pt idx="131">0.048003109633818299</cx:pt>
          <cx:pt idx="132">0.0368294905892547</cx:pt>
          <cx:pt idx="133">0.0041856133891246001</cx:pt>
          <cx:pt idx="134">-0.0093781922715496305</cx:pt>
          <cx:pt idx="135">-0.0282619048375377</cx:pt>
          <cx:pt idx="136">-0.031332324185718699</cx:pt>
          <cx:pt idx="137">-0.021626221040369799</cx:pt>
          <cx:pt idx="138">-0.0044394985052121898</cx:pt>
          <cx:pt idx="139">-0.00055598152505877</cx:pt>
          <cx:pt idx="140">-2.5328376752373801e-05</cx:pt>
          <cx:pt idx="141">-0.000104398847128106</cx:pt>
          <cx:pt idx="142">-0.00067097727559455196</cx:pt>
          <cx:pt idx="143">0.00081563115590699699</cx:pt>
          <cx:pt idx="144">6.1167297527113998e-06</cx:pt>
          <cx:pt idx="145">-0.0074884963999766402</cx:pt>
          <cx:pt idx="146">-0.0055225639746420202</cx:pt>
          <cx:pt idx="147">-0.0078042405886537798</cx:pt>
          <cx:pt idx="148">-0.018633265314403701</cx:pt>
          <cx:pt idx="149">-0.034740265205090402</cx:pt>
          <cx:pt idx="150">-0.037420967895967598</cx:pt>
          <cx:pt idx="151">-0.034272663006495299</cx:pt>
          <cx:pt idx="152">-0.0175131716433778</cx:pt>
          <cx:pt idx="153">-0.00169479987575698</cx:pt>
          <cx:pt idx="154">-0.0096636491774744898</cx:pt>
          <cx:pt idx="155">-0.0052279253641009703</cx:pt>
          <cx:pt idx="156">-0.0078052449504227503</cx:pt>
          <cx:pt idx="157">0.039580286745677103</cx:pt>
          <cx:pt idx="158">0.021524773402646</cx:pt>
          <cx:pt idx="159">0.011842697053714</cx:pt>
          <cx:pt idx="160">0.0045787578884390299</cx:pt>
          <cx:pt idx="161">0.027299277709526001</cx:pt>
          <cx:pt idx="162">0.0060332858007771002</cx:pt>
          <cx:pt idx="163">-0.010418391009454599</cx:pt>
          <cx:pt idx="164">-0.0223090142047014</cx:pt>
          <cx:pt idx="165">-0.0074495991519315102</cx:pt>
          <cx:pt idx="166">-0.00017521777612434299</cx:pt>
          <cx:pt idx="167">-0.00078106935182238602</cx:pt>
          <cx:pt idx="168">0.00054503403089431403</cx:pt>
          <cx:pt idx="169">0.000800293299097751</cx:pt>
          <cx:pt idx="170">-0.0041800520365706502</cx:pt>
          <cx:pt idx="171">-0.0030856861214112801</cx:pt>
          <cx:pt idx="172">-0.0041466098999360301</cx:pt>
          <cx:pt idx="173">-0.0110040399490194</cx:pt>
          <cx:pt idx="174">-0.021981331936842499</cx:pt>
          <cx:pt idx="175">-0.013265504821488</cx:pt>
          <cx:pt idx="176">-0.029648161062653101</cx:pt>
          <cx:pt idx="177">-0.029027617370506398</cx:pt>
          <cx:pt idx="178">-0.043559301762899898</cx:pt>
          <cx:pt idx="179">-0.0068602825195148804</cx:pt>
          <cx:pt idx="180">0.0100624494821048</cx:pt>
          <cx:pt idx="181">0.032986099676162797</cx:pt>
          <cx:pt idx="182">0.012641599447972799</cx:pt>
          <cx:pt idx="183">-0.011020123658446001</cx:pt>
          <cx:pt idx="184">-0.017625903643295499</cx:pt>
          <cx:pt idx="185">-0.0096889537380983708</cx:pt>
          <cx:pt idx="186">-0.0019946878636931602</cx:pt>
          <cx:pt idx="187">-0.0143471117447948</cx:pt>
          <cx:pt idx="188">-0.0131305463979159</cx:pt>
          <cx:pt idx="189">0.0032021995688693702</cx:pt>
          <cx:pt idx="190">0.0175700224799713</cx:pt>
          <cx:pt idx="191">-5.1781873963660798e-05</cx:pt>
          <cx:pt idx="192">-0.0050005116184228104</cx:pt>
          <cx:pt idx="193">-0.0040206732067588902</cx:pt>
          <cx:pt idx="194">0.0054670647354872499</cx:pt>
          <cx:pt idx="195">0.0028737757531291201</cx:pt>
          <cx:pt idx="196">0.00020843798315633099</cx:pt>
          <cx:pt idx="197">0.00016499956666963701</cx:pt>
          <cx:pt idx="198">-0.0026600741030361999</cx:pt>
          <cx:pt idx="199">-0.0010461143957342875</cx:pt>
          <cx:pt idx="200">-0.001344846878324125</cx:pt>
          <cx:pt idx="201">-0.0025946157178985498</cx:pt>
          <cx:pt idx="202">-0.0094697577710970496</cx:pt>
          <cx:pt idx="203">-0.0066549894158474</cx:pt>
          <cx:pt idx="204">-0.0040398502902576246</cx:pt>
          <cx:pt idx="205">-0.001787455646490715</cx:pt>
          <cx:pt idx="206">-0.0050788152555527504</cx:pt>
          <cx:pt idx="207">-0.0018009832381853301</cx:pt>
          <cx:pt idx="208">-0.0017347060511418576</cx:pt>
          <cx:pt idx="209">0.0048905878342219754</cx:pt>
          <cx:pt idx="210">0.0073493194561026504</cx:pt>
          <cx:pt idx="211">0.0092322851858696996</cx:pt>
          <cx:pt idx="212">0.006339286468446525</cx:pt>
          <cx:pt idx="213">0.0089830600681727758</cx:pt>
          <cx:pt idx="214">-0.0014216571316720049</cx:pt>
          <cx:pt idx="215">-0.00680586041792195</cx:pt>
          <cx:pt idx="216">-0.0035207559511042249</cx:pt>
          <cx:pt idx="217">0.0029473187597848249</cx:pt>
          <cx:pt idx="218">0.011446192729976976</cx:pt>
          <cx:pt idx="219">0.0038671101539020248</cx:pt>
          <cx:pt idx="220">0.0037044436486732999</cx:pt>
          <cx:pt idx="221">-0.0027678155249704251</cx:pt>
          <cx:pt idx="222">0.0017160700468470626</cx:pt>
          <cx:pt idx="223">0.00031476194356450999</cx:pt>
          <cx:pt idx="224">-1.9457272082187726e-05</cx:pt>
          <cx:pt idx="225">0.00015547597744204725</cx:pt>
          <cx:pt idx="226">-4.4133099360196251e-05</cx:pt>
          <cx:pt idx="227">-0.000543365606209625</cx:pt>
          <cx:pt idx="228">0.00078643126220000745</cx:pt>
          <cx:pt idx="229">-0.0026488781857098502</cx:pt>
          <cx:pt idx="230">-0.0080169723479124495</cx:pt>
          <cx:pt idx="231">-0.0037213896906237499</cx:pt>
          <cx:pt idx="232">-0.0025207102102735501</cx:pt>
          <cx:pt idx="233">0.00390217141120245</cx:pt>
          <cx:pt idx="234">-0.0021323072372785752</cx:pt>
          <cx:pt idx="235">0.0096283652500600506</cx:pt>
          <cx:pt idx="236">0.012570006656287375</cx:pt>
          <cx:pt idx="237">0.01786902851592605</cx:pt>
          <cx:pt idx="238">0.016991715441265775</cx:pt>
          <cx:pt idx="239">-0.001488710648914625</cx:pt>
          <cx:pt idx="240">0.0031499391454861999</cx:pt>
          <cx:pt idx="241">0.012138286939637925</cx:pt>
          <cx:pt idx="242">-0.0051622367987147</cx:pt>
          <cx:pt idx="243">-0.014836608873933149</cx:pt>
          <cx:pt idx="244">-0.0134715283661386</cx:pt>
          <cx:pt idx="245">-0.0074632929055018504</cx:pt>
          <cx:pt idx="246">0.0056583733600276496</cx:pt>
          <cx:pt idx="247">0.0077078901171000747</cx:pt>
          <cx:pt idx="248">0.0029706008275904752</cx:pt>
          <cx:pt idx="249">-0.0012443926064761126</cx:pt>
          <cx:pt idx="250">0.0011728289047154374</cx:pt>
          <cx:pt idx="251">3.3463419519820001e-05</cx:pt>
          <cx:pt idx="252">-8.3312894298289507e-05</cx:pt>
          <cx:pt idx="253">0.00018926052215661299</cx:pt>
          <cx:pt idx="254">0.00020806555476961174</cx:pt>
          <cx:pt idx="255">0.0002408036776331295</cx:pt>
          <cx:pt idx="256">-0.00097508992519385995</cx:pt>
          <cx:pt idx="257">-0.0051216702158519752</cx:pt>
          <cx:pt idx="258">-0.0089900687324613506</cx:pt>
          <cx:pt idx="259">0.00066052534136561505</cx:pt>
          <cx:pt idx="260">-0.00018246594787767851</cx:pt>
          <cx:pt idx="261">0.0057556278870949749</cx:pt>
          <cx:pt idx="262">0.0047878924486107503</cx:pt>
          <cx:pt idx="263">0.00448132246575515</cx:pt>
          <cx:pt idx="264">0.01503679429275075</cx:pt>
          <cx:pt idx="265">0.0023021570223169798</cx:pt>
          <cx:pt idx="266">-0.0037791247583726</cx:pt>
          <cx:pt idx="267">0.0018375670233972724</cx:pt>
          <cx:pt idx="268">0.0041122595986128252</cx:pt>
          <cx:pt idx="269">0.00125962252759585</cx:pt>
          <cx:pt idx="270">2.7865554424066e-06</cx:pt>
          <cx:pt idx="271">-0.01145877455292765</cx:pt>
          <cx:pt idx="272">-0.01588639643177445</cx:pt>
          <cx:pt idx="273">-0.00683806151829145</cx:pt>
          <cx:pt idx="274">0.0010546685120158749</cx:pt>
          <cx:pt idx="275">0.010158463863838025</cx:pt>
          <cx:pt idx="276">0.00124732703798457</cx:pt>
          <cx:pt idx="277">0.00167066530608567</cx:pt>
          <cx:pt idx="278">0.00078567507985420496</cx:pt>
          <cx:pt idx="279">0.0009685207832579</cx:pt>
          <cx:pt idx="280">-8.5989589441326999e-05</cx:pt>
          <cx:pt idx="281">4.1461011584616501e-05</cx:pt>
          <cx:pt idx="282">0.00021685806727210399</cx:pt>
          <cx:pt idx="283">0.00059772714382262996</cx:pt>
          <cx:pt idx="284">-0.0020366660341984799</cx:pt>
          <cx:pt idx="285">-0.0053649761204230253</cx:pt>
          <cx:pt idx="286">-0.0037065224058571</cx:pt>
          <cx:pt idx="287">0.0028743149194019749</cx:pt>
          <cx:pt idx="288">-0.00039521482111721498</cx:pt>
          <cx:pt idx="289">0.0070704752974305252</cx:pt>
          <cx:pt idx="290">0.0055294850440254497</cx:pt>
          <cx:pt idx="291">0.0061419421137693751</cx:pt>
          <cx:pt idx="292">0.0050499634027079748</cx:pt>
          <cx:pt idx="293">-0.002974566466860775</cx:pt>
          <cx:pt idx="294">-0.0094868740056469007</cx:pt>
          <cx:pt idx="295">-9.6755546438919251e-05</cx:pt>
          <cx:pt idx="296">-0.0018708801617473576</cx:pt>
          <cx:pt idx="297">0.0052635813338022001</cx:pt>
          <cx:pt idx="298">0.0017217292449190375</cx:pt>
          <cx:pt idx="299">-0.016974648714228199</cx:pt>
          <cx:pt idx="300">-0.042806641554513698</cx:pt>
          <cx:pt idx="301">0.00021170477070997501</cx:pt>
          <cx:pt idx="302">-0.0103533899461583</cx:pt>
          <cx:pt idx="303">-0.0150297604199758</cx:pt>
          <cx:pt idx="304">-0.0141367311472212</cx:pt>
          <cx:pt idx="305">-0.0147409896588194</cx:pt>
          <cx:pt idx="306">-0.0023849457295287602</cx:pt>
          <cx:pt idx="307">0.00109418344818564</cx:pt>
          <cx:pt idx="308">-3.01765486033017e-05</cx:pt>
          <cx:pt idx="309">0.000250771415753665</cx:pt>
          <cx:pt idx="310">0.00030447886556795</cx:pt>
          <cx:pt idx="311">-0.00031974206791664201</cx:pt>
          <cx:pt idx="312">-0.0045252732369886603</cx:pt>
          <cx:pt idx="313">-0.012161175667272799</cx:pt>
          <cx:pt idx="314">-0.024111737822153499</cx:pt>
          <cx:pt idx="315">0.00017599261684076901</cx:pt>
          <cx:pt idx="316">-0.016964700353738</cx:pt>
          <cx:pt idx="317">0.031592500632433497</cx:pt>
          <cx:pt idx="318">-0.014638131879046799</cx:pt>
          <cx:pt idx="319">0.0225478737630396</cx:pt>
          <cx:pt idx="320">0.021074415245687299</cx:pt>
          <cx:pt idx="321">0.0076058652028573098</cx:pt>
          <cx:pt idx="322">0.0073300340763840502</cx:pt>
          <cx:pt idx="323">0.023082398198725401</cx:pt>
          <cx:pt idx="324">-0.021768858932913498</cx:pt>
          <cx:pt idx="325">-0.061734038647496499</cx:pt>
          <cx:pt idx="326">-0.040099516064862797</cx:pt>
          <cx:pt idx="327">-0.0220414654649034</cx:pt>
          <cx:pt idx="328">0.0040545792386166499</cx:pt>
          <cx:pt idx="329">0.000312680446741974</cx:pt>
          <cx:pt idx="330">-0.022487398598880201</cx:pt>
          <cx:pt idx="331">-0.036610857445793198</cx:pt>
          <cx:pt idx="332">-0.0221899032601513</cx:pt>
          <cx:pt idx="333">-0.0159494469296215</cx:pt>
          <cx:pt idx="334">-0.0045473985495316201</cx:pt>
          <cx:pt idx="335">0.00031051474324726399</cx:pt>
          <cx:pt idx="336">0.0014099309845558199</cx:pt>
          <cx:pt idx="337">0.00087713187351348199</cx:pt>
          <cx:pt idx="338">-1.40134272713785e-05</cx:pt>
          <cx:pt idx="339">-0.0011874252381059601</cx:pt>
          <cx:pt idx="340">-0.0034127226745497602</cx:pt>
          <cx:pt idx="341">-0.023733705552923499</cx:pt>
          <cx:pt idx="342">-0.033650671156932502</cx:pt>
          <cx:pt idx="343">-0.0303592679676979</cx:pt>
          <cx:pt idx="344">-0.0061752625146444303</cx:pt>
          <cx:pt idx="345">0.0109253621627115</cx:pt>
          <cx:pt idx="346">-0.053708787541543498</cx:pt>
          <cx:pt idx="347">-0.033863860465508898</cx:pt>
          <cx:pt idx="348">-0.032729513561939802</cx:pt>
          <cx:pt idx="349">-0.021149049548395901</cx:pt>
          <cx:pt idx="350">0.019214252731184302</cx:pt>
          <cx:pt idx="351">0.024749506320244499</cx:pt>
          <cx:pt idx="352">-0.019185789614653701</cx:pt>
          <cx:pt idx="353">-0.044640939856535299</cx:pt>
          <cx:pt idx="354">-0.036341193337993599</cx:pt>
          <cx:pt idx="355">-0.032073168105248302</cx:pt>
          <cx:pt idx="356">-0.00732695175289269</cx:pt>
          <cx:pt idx="357">-0.0046529699422809597</cx:pt>
          <cx:pt idx="358">-0.010326358370299899</cx:pt>
          <cx:pt idx="359">-0.0029951516554619102</cx:pt>
          <cx:pt idx="360">0.0098306894371910005</cx:pt>
          <cx:pt idx="361">0.00737156034641279</cx:pt>
          <cx:pt idx="362">0.00136773308672434</cx:pt>
          <cx:pt idx="363">0.0018455027720355099</cx:pt>
          <cx:pt idx="364">0.00029476060472621201</cx:pt>
          <cx:pt idx="365">0.000120771073600871</cx:pt>
          <cx:pt idx="366">0.00039937962790033502</cx:pt>
          <cx:pt idx="367">-0.0023855306066399799</cx:pt>
          <cx:pt idx="368">-0.0091743979415017697</cx:pt>
          <cx:pt idx="369">-0.018418790925046499</cx:pt>
          <cx:pt idx="370">-0.046278829821622</cx:pt>
          <cx:pt idx="371">-0.034078851607828399</cx:pt>
          <cx:pt idx="372">-0.0295846820442833</cx:pt>
          <cx:pt idx="373">-0.040913317951041701</cx:pt>
          <cx:pt idx="374">-0.051483870496477797</cx:pt>
          <cx:pt idx="375">-0.0589381504944122</cx:pt>
          <cx:pt idx="376">-0.077994216513111697</cx:pt>
          <cx:pt idx="377">0.0047526031857104498</cx:pt>
          <cx:pt idx="378">0.0296366635720723</cx:pt>
          <cx:pt idx="379">0.028990315348293501</cx:pt>
          <cx:pt idx="380">0.013223769823816</cx:pt>
          <cx:pt idx="381">-0.035647603612296998</cx:pt>
          <cx:pt idx="382">-0.0100633805857875</cx:pt>
          <cx:pt idx="383">-0.041120774730007102</cx:pt>
          <cx:pt idx="384">0.0148645687263324</cx:pt>
          <cx:pt idx="385">0.0050474661132330701</cx:pt>
          <cx:pt idx="386">0.0010834067275991299</cx:pt>
          <cx:pt idx="387">0.00311224062933549</cx:pt>
          <cx:pt idx="388">0.014543344273645</cx:pt>
          <cx:pt idx="389">0.016620232449772999</cx:pt>
          <cx:pt idx="390">0.00832374523943109</cx:pt>
          <cx:pt idx="391">0.0042476774226241397</cx:pt>
          <cx:pt idx="392">-0.00073340402110561704</cx:pt>
          <cx:pt idx="393">-0.000231648972150139</cx:pt>
          <cx:pt idx="394">0.00023487237072073201</cx:pt>
          <cx:pt idx="395">-0.00065608424227771105</cx:pt>
          <cx:pt idx="396">-0.0077737595375654096</cx:pt>
          <cx:pt idx="397">-0.024136185309255601</cx:pt>
          <cx:pt idx="398">-0.037378753084429901</cx:pt>
          <cx:pt idx="399">-0.033375836556503398</cx:pt>
          <cx:pt idx="400">-0.070422606205366903</cx:pt>
          <cx:pt idx="401">-0.091994073423861303</cx:pt>
          <cx:pt idx="402">-0.0989111639165174</cx:pt>
          <cx:pt idx="403">-0.034960935479295498</cx:pt>
          <cx:pt idx="404">0.019290201188294099</cx:pt>
          <cx:pt idx="405">0.041486892279506103</cx:pt>
          <cx:pt idx="406">0.029887991708813299</cx:pt>
          <cx:pt idx="407">0.017792951681158499</cx:pt>
          <cx:pt idx="408">0.0067136961511606603</cx:pt>
          <cx:pt idx="409">-0.064032155607040897</cx:pt>
          <cx:pt idx="410">-0.0916974498473586</cx:pt>
          <cx:pt idx="411">-0.036337000009759299</cx:pt>
          <cx:pt idx="412">-0.012447597965880099</cx:pt>
          <cx:pt idx="413">-0.0223415019155873</cx:pt>
          <cx:pt idx="414">-0.0088021891667504296</cx:pt>
          <cx:pt idx="415">-0.0157066116467993</cx:pt>
          <cx:pt idx="416">0.0094746029118589706</cx:pt>
          <cx:pt idx="417">0.016886501791006901</cx:pt>
          <cx:pt idx="418">0.0100060965939965</cx:pt>
          <cx:pt idx="419">0.000364260930353057</cx:pt>
          <cx:pt idx="420">0.00036767240433524702</cx:pt>
          <cx:pt idx="421">0.00030880207498647602</cx:pt>
          <cx:pt idx="422">5.2016543726055002e-05</cx:pt>
          <cx:pt idx="423">-0.0028892952904781299</cx:pt>
          <cx:pt idx="424">-0.0049464667041331598</cx:pt>
          <cx:pt idx="425">-0.026843951629210799</cx:pt>
          <cx:pt idx="426">-0.036495286669735602</cx:pt>
          <cx:pt idx="427">-0.056657835588068202</cx:pt>
          <cx:pt idx="428">-0.083476432334886302</cx:pt>
          <cx:pt idx="429">-0.055012125886612702</cx:pt>
          <cx:pt idx="430">-0.0064137697254431202</cx:pt>
          <cx:pt idx="431">0.11038069826678699</cx:pt>
          <cx:pt idx="432">0.112118726449862</cx:pt>
          <cx:pt idx="433">0.104535715844903</cx:pt>
          <cx:pt idx="434">0.066500756852214904</cx:pt>
          <cx:pt idx="435">0.013466996019975299</cx:pt>
          <cx:pt idx="436">-0.037832836925208703</cx:pt>
          <cx:pt idx="437">-0.101564120989905</cx:pt>
          <cx:pt idx="438">-0.102356518411749</cx:pt>
          <cx:pt idx="439">-0.055681332088832601</cx:pt>
          <cx:pt idx="440">-0.044635702625127699</cx:pt>
          <cx:pt idx="441">-0.032815543448551698</cx:pt>
          <cx:pt idx="442">-0.0230390099384228</cx:pt>
          <cx:pt idx="443">-0.0121761373457006</cx:pt>
          <cx:pt idx="444">0.0044274948970125898</cx:pt>
          <cx:pt idx="445">0.020449965736892801</cx:pt>
          <cx:pt idx="446">0.0132295612409146</cx:pt>
          <cx:pt idx="447">0.00453569943413958</cx:pt>
          <cx:pt idx="448">-8.8645342834928106e-05</cx:pt>
          <cx:pt idx="449">9.6420149759669904e-05</cx:pt>
          <cx:pt idx="450">-0.00039999824364252802</cx:pt>
          <cx:pt idx="451">-0.0014118253902374301</cx:pt>
          <cx:pt idx="452">-0.00012467067884672201</cx:pt>
          <cx:pt idx="453">-0.028436469233612299</cx:pt>
          <cx:pt idx="454">-0.061829507220609398</cx:pt>
          <cx:pt idx="455">-0.081805496543853398</cx:pt>
          <cx:pt idx="456">-0.069897196913233595</cx:pt>
          <cx:pt idx="457">-0.025768052141226402</cx:pt>
          <cx:pt idx="458">0.071199364561329304</cx:pt>
          <cx:pt idx="459">0.17405793491633101</cx:pt>
          <cx:pt idx="460">0.137971710212617</cx:pt>
          <cx:pt idx="461">0.089400177294896896</cx:pt>
          <cx:pt idx="462">-0.021051623243731599</cx:pt>
          <cx:pt idx="463">-0.062951597821004096</cx:pt>
          <cx:pt idx="464">-0.065621542738691002</cx:pt>
          <cx:pt idx="465">-0.056955967832715601</cx:pt>
          <cx:pt idx="466">-0.042716282945051899</cx:pt>
          <cx:pt idx="467">-0.026055334246475301</cx:pt>
          <cx:pt idx="468">-0.036537298465646899</cx:pt>
          <cx:pt idx="469">-0.0055693413728829001</cx:pt>
          <cx:pt idx="470">-0.0123786714417777</cx:pt>
          <cx:pt idx="471">-0.0043962405041264602</cx:pt>
          <cx:pt idx="472">0.0067814193620138498</cx:pt>
          <cx:pt idx="473">0.031828431555520502</cx:pt>
          <cx:pt idx="474">0.015825759815563001</cx:pt>
          <cx:pt idx="475">0.0043223397922646104</cx:pt>
          <cx:pt idx="476">-3.62299295426739e-05</cx:pt>
          <cx:pt idx="477">-0.00067088633926149204</cx:pt>
          <cx:pt idx="478">-0.000415586798991195</cx:pt>
          <cx:pt idx="479">0.00085945043843654</cx:pt>
          <cx:pt idx="480">0.0059030332103068399</cx:pt>
          <cx:pt idx="481">-0.0202493727611615</cx:pt>
          <cx:pt idx="482">-0.052779062892032498</cx:pt>
          <cx:pt idx="483">-0.063195757082549306</cx:pt>
          <cx:pt idx="484">-0.070358483335329805</cx:pt>
          <cx:pt idx="485">0.011251400486055999</cx:pt>
          <cx:pt idx="486">0.089251296143885203</cx:pt>
          <cx:pt idx="487">0.12575963414813901</cx:pt>
          <cx:pt idx="488">0.13178000002907</cx:pt>
          <cx:pt idx="489">0.025841392570943599</cx:pt>
          <cx:pt idx="490">-0.071415656050284104</cx:pt>
          <cx:pt idx="491">-0.12759044597774899</cx:pt>
          <cx:pt idx="492">-0.091053584144088207</cx:pt>
          <cx:pt idx="493">-0.047617980706477402</cx:pt>
          <cx:pt idx="494">-0.015809510840171501</cx:pt>
          <cx:pt idx="495">-0.027166095440075099</cx:pt>
          <cx:pt idx="496">-0.0225567420574809</cx:pt>
          <cx:pt idx="497">0.0080881303018135592</cx:pt>
          <cx:pt idx="498">0.0190726876176113</cx:pt>
          <cx:pt idx="499">0.023781692635451299</cx:pt>
          <cx:pt idx="500">0.0216529160912367</cx:pt>
          <cx:pt idx="501">0.0380671076255834</cx:pt>
          <cx:pt idx="502">0.0087098176519049691</cx:pt>
          <cx:pt idx="503">0.0016300423746413799</cx:pt>
          <cx:pt idx="504">0.00096126087446007599</cx:pt>
          <cx:pt idx="505">-0.00015408408801631599</cx:pt>
          <cx:pt idx="506">-0.00056327630637859104</cx:pt>
          <cx:pt idx="507">0.0137632911232871</cx:pt>
          <cx:pt idx="508">0.0092234845907319708</cx:pt>
          <cx:pt idx="509">-0.026502754374418101</cx:pt>
          <cx:pt idx="510">-0.042772610167689198</cx:pt>
          <cx:pt idx="511">-0.034544633631704298</cx:pt>
          <cx:pt idx="512">-0.0182509864927871</cx:pt>
          <cx:pt idx="513">0.075615009757003804</cx:pt>
          <cx:pt idx="514">0.091021832192697494</cx:pt>
          <cx:pt idx="515">0.100716875207698</cx:pt>
          <cx:pt idx="516">0.075731583038162395</cx:pt>
          <cx:pt idx="517">-0.013537856817323</cx:pt>
          <cx:pt idx="518">-0.103930590683108</cx:pt>
          <cx:pt idx="519">-0.099100911614060899</cx:pt>
          <cx:pt idx="520">-0.045560331780950702</cx:pt>
          <cx:pt idx="521">-0.0166584005075841</cx:pt>
          <cx:pt idx="522">0.035911996734911099</cx:pt>
          <cx:pt idx="523">0.00614723792061445</cx:pt>
          <cx:pt idx="524">0.021857105804186702</cx:pt>
          <cx:pt idx="525">0.040221915025708002</cx:pt>
          <cx:pt idx="526">0.032773201588445301</cx:pt>
          <cx:pt idx="527">0.033735697433118002</cx:pt>
          <cx:pt idx="528">0.016777307423427</cx:pt>
          <cx:pt idx="529">0.019202519181901301</cx:pt>
          <cx:pt idx="530">0.0043569742099941597</cx:pt>
          <cx:pt idx="531">0.0023770669899554802</cx:pt>
          <cx:pt idx="532">-0.00059379844602678201</cx:pt>
          <cx:pt idx="533">-0.00071310986429718695</cx:pt>
          <cx:pt idx="534">-0.00100724907300047</cx:pt>
          <cx:pt idx="535">0.013967578239035799</cx:pt>
          <cx:pt idx="536">0.00039288231656085798</cx:pt>
          <cx:pt idx="537">-0.024238067108531099</cx:pt>
          <cx:pt idx="538">-0.042854393241967902</cx:pt>
          <cx:pt idx="539">-0.019945228949439099</cx:pt>
          <cx:pt idx="540">0.0131349505077795</cx:pt>
          <cx:pt idx="541">0.094580268420013797</cx:pt>
          <cx:pt idx="542">0.083292914483202196</cx:pt>
          <cx:pt idx="543">0.072932867438598406</cx:pt>
          <cx:pt idx="544">0.017125520594821801</cx:pt>
          <cx:pt idx="545">-0.0416446352263634</cx:pt>
          <cx:pt idx="546">-0.121484532318907</cx:pt>
          <cx:pt idx="547">-0.094002859684182094</cx:pt>
          <cx:pt idx="548">-0.021967084790104702</cx:pt>
          <cx:pt idx="549">-0.026356476232025701</cx:pt>
          <cx:pt idx="550">0.0071032193534660299</cx:pt>
          <cx:pt idx="551">0.00782782846601956</cx:pt>
          <cx:pt idx="552">0.025090299209608501</cx:pt>
          <cx:pt idx="553">0.0219049575047498</cx:pt>
          <cx:pt idx="554">0.028028070383399401</cx:pt>
          <cx:pt idx="555">0.035543339579517899</cx:pt>
          <cx:pt idx="556">0.00485529290660485</cx:pt>
          <cx:pt idx="557">0.011955273451902899</cx:pt>
          <cx:pt idx="558">0.0045319995341353003</cx:pt>
          <cx:pt idx="559">-0.00024607981404184301</cx:pt>
          <cx:pt idx="560">-0.000235112294208254</cx:pt>
          <cx:pt idx="561">-0.00016338625894503001</cx:pt>
          <cx:pt idx="562">-0.00068583585479877797</cx:pt>
          <cx:pt idx="563">0.01360421484841</cx:pt>
          <cx:pt idx="564">0.0069554086564247598</cx:pt>
          <cx:pt idx="565">-0.0050896047171285199</cx:pt>
          <cx:pt idx="566">-0.0131383116841903</cx:pt>
          <cx:pt idx="567">0.0095963084567362595</cx:pt>
          <cx:pt idx="568">0.038198157906498699</cx:pt>
          <cx:pt idx="569">0.033052111015211799</cx:pt>
          <cx:pt idx="570">0.083055083116460704</cx:pt>
          <cx:pt idx="571">0.12517333575368</cx:pt>
          <cx:pt idx="572">0.066520713602115006</cx:pt>
          <cx:pt idx="573">-0.085385461901753903</cx:pt>
          <cx:pt idx="574">-0.082240957737086007</cx:pt>
          <cx:pt idx="575">-0.073002889971342896</cx:pt>
          <cx:pt idx="576">-0.041942670810500897</cx:pt>
          <cx:pt idx="577">-0.0348909276362653</cx:pt>
          <cx:pt idx="578">-0.00694173249148869</cx:pt>
          <cx:pt idx="579">-0.022155703406114401</cx:pt>
          <cx:pt idx="580">7.8567415128789303e-05</cx:pt>
          <cx:pt idx="581">-0.0080742875351020194</cx:pt>
          <cx:pt idx="582">0.012066445788662001</cx:pt>
          <cx:pt idx="583">0.0287602021856968</cx:pt>
          <cx:pt idx="584">0.0040813432084178397</cx:pt>
          <cx:pt idx="585">0.0036752072760416099</cx:pt>
          <cx:pt idx="586">0.0039538930466645802</cx:pt>
          <cx:pt idx="587">-0.00023370763813110001</cx:pt>
          <cx:pt idx="588">-0.00015906730098860301</cx:pt>
          <cx:pt idx="589">0.000148208203346839</cx:pt>
          <cx:pt idx="590">0.0001203939531665</cx:pt>
          <cx:pt idx="591">0.0060989327634446699</cx:pt>
          <cx:pt idx="592">0.013403306495140301</cx:pt>
          <cx:pt idx="593">0.012566454127146401</cx:pt>
          <cx:pt idx="594">0.030732455445741699</cx:pt>
          <cx:pt idx="595">0.024524194324786999</cx:pt>
          <cx:pt idx="596">0.035573177658197098</cx:pt>
          <cx:pt idx="597">0.0555001218116992</cx:pt>
          <cx:pt idx="598">0.062400110460998498</cx:pt>
          <cx:pt idx="599">0.055885344375676799</cx:pt>
          <cx:pt idx="600">0.049321110877071903</cx:pt>
          <cx:pt idx="601">-0.034166393462066701</cx:pt>
          <cx:pt idx="602">-0.052284917033894297</cx:pt>
          <cx:pt idx="603">-0.098149055591597395</cx:pt>
          <cx:pt idx="604">-0.0746816488698617</cx:pt>
          <cx:pt idx="605">-0.055143625751633098</cx:pt>
          <cx:pt idx="606">-0.060694983026084601</cx:pt>
          <cx:pt idx="607">-0.048309961007689202</cx:pt>
          <cx:pt idx="608">-0.0135202886904074</cx:pt>
          <cx:pt idx="609">-0.0193821136291977</cx:pt>
          <cx:pt idx="610">0.0105956641587284</cx:pt>
          <cx:pt idx="611">0.0150878851617845</cx:pt>
          <cx:pt idx="612">-0.0043085612163683996</cx:pt>
          <cx:pt idx="613">-0.011604295181046</cx:pt>
          <cx:pt idx="614">0.0014398003037617</cx:pt>
          <cx:pt idx="615">0.00018535330033313201</cx:pt>
          <cx:pt idx="616">8.3142807976886797e-05</cx:pt>
          <cx:pt idx="617">0.000686019422671194</cx:pt>
          <cx:pt idx="618">0.0019865884794782501</cx:pt>
          <cx:pt idx="619">0.00071233842458559799</cx:pt>
          <cx:pt idx="620">0.0096711444734346903</cx:pt>
          <cx:pt idx="621">0.026952618778421499</cx:pt>
          <cx:pt idx="622">0.0303338082019881</cx:pt>
          <cx:pt idx="623">0.035436110759582501</cx:pt>
          <cx:pt idx="624">0.049370163408317597</cx:pt>
          <cx:pt idx="625">0.072490260177261595</cx:pt>
          <cx:pt idx="626">0.076500190875919305</cx:pt>
          <cx:pt idx="627">0.0055583858111531098</cx:pt>
          <cx:pt idx="628">-0.0059436839126511204</cx:pt>
          <cx:pt idx="629">-0.0057354089849200197</cx:pt>
          <cx:pt idx="630">-0.0253813358027444</cx:pt>
          <cx:pt idx="631">-0.051955108996601301</cx:pt>
          <cx:pt idx="632">-0.026706731393085801</cx:pt>
          <cx:pt idx="633">-0.064206416491169302</cx:pt>
          <cx:pt idx="634">-0.059896464282178298</cx:pt>
          <cx:pt idx="635">-0.0074594768181964902</cx:pt>
          <cx:pt idx="636">-0.00036448924037355397</cx:pt>
          <cx:pt idx="637">0.0054801696287846103</cx:pt>
          <cx:pt idx="638">-0.0047104016638845198</cx:pt>
          <cx:pt idx="639">-0.0073890294496343897</cx:pt>
          <cx:pt idx="640">-0.0156376355320221</cx:pt>
          <cx:pt idx="641">-0.0163959310840378</cx:pt>
          <cx:pt idx="642">-0.0023202113277522498</cx:pt>
          <cx:pt idx="643">-0.000282424178302221</cx:pt>
          <cx:pt idx="644">0.000400371993855738</cx:pt>
          <cx:pt idx="645">0.00048895641480266696</cx:pt>
          <cx:pt idx="646">0.00044115608012626202</cx:pt>
          <cx:pt idx="647">-0.00635441856297365</cx:pt>
          <cx:pt idx="648">-0.0053150911697968</cx:pt>
          <cx:pt idx="649">-0.0032279741621652402</cx:pt>
          <cx:pt idx="650">0.0065219941393329104</cx:pt>
          <cx:pt idx="651">0.0056161204768727102</cx:pt>
          <cx:pt idx="652">-0.0207706821130366</cx:pt>
          <cx:pt idx="653">0.0089531828780154993</cx:pt>
          <cx:pt idx="654">0.033479162985920602</cx:pt>
          <cx:pt idx="655">0.060912354213957201</cx:pt>
          <cx:pt idx="656">0.080643978060720697</cx:pt>
          <cx:pt idx="657">0.055456848647166899</cx:pt>
          <cx:pt idx="658">-0.0139581115164472</cx:pt>
          <cx:pt idx="659">-0.029816014372080899</cx:pt>
          <cx:pt idx="660">-0.0034504415901395699</cx:pt>
          <cx:pt idx="661">-0.0367140866881061</cx:pt>
          <cx:pt idx="662">-0.0121126696602997</cx:pt>
          <cx:pt idx="663">-0.00019990060141578201</cx:pt>
          <cx:pt idx="664">-0.019978775722256301</cx:pt>
          <cx:pt idx="665">-0.033956740646273402</cx:pt>
          <cx:pt idx="666">-0.026006003080200499</cx:pt>
          <cx:pt idx="667">-0.0224635216083773</cx:pt>
          <cx:pt idx="668">-0.0150979641184834</cx:pt>
          <cx:pt idx="669">-0.0121010487032238</cx:pt>
          <cx:pt idx="670">-0.00063477543276576199</cx:pt>
          <cx:pt idx="671">-0.00023938024308644301</cx:pt>
          <cx:pt idx="672">0.00027344106025856899</cx:pt>
          <cx:pt idx="673">-0.00036852566336130802</cx:pt>
          <cx:pt idx="674">0.000306246625429406</cx:pt>
          <cx:pt idx="675">-0.0048640232196479902</cx:pt>
          <cx:pt idx="676">-0.0028196683033515999</cx:pt>
          <cx:pt idx="677">-0.00743293761783942</cx:pt>
          <cx:pt idx="678">-0.0062987254313229303</cx:pt>
          <cx:pt idx="679">-0.0141253285743499</cx:pt>
          <cx:pt idx="680">-0.023403690837902998</cx:pt>
          <cx:pt idx="681">-0.019734425626354898</cx:pt>
          <cx:pt idx="682">0.022669021102660399</cx:pt>
          <cx:pt idx="683">0.0599365757871127</cx:pt>
          <cx:pt idx="684">0.062183101353935399</cx:pt>
          <cx:pt idx="685">0.040296476258203602</cx:pt>
          <cx:pt idx="686">0.050537921759967103</cx:pt>
          <cx:pt idx="687">0.030709082508578699</cx:pt>
          <cx:pt idx="688">0.0061911106314423902</cx:pt>
          <cx:pt idx="689">-0.0237953921584967</cx:pt>
          <cx:pt idx="690">-0.0211049103931918</cx:pt>
          <cx:pt idx="691">-0.0257599363617112</cx:pt>
          <cx:pt idx="692">-0.043904348516452897</cx:pt>
          <cx:pt idx="693">-0.042495913486333303</cx:pt>
          <cx:pt idx="694">-0.025734947381438101</cx:pt>
          <cx:pt idx="695">-0.0182593655859991</cx:pt>
          <cx:pt idx="696">-0.0026925970472949901</cx:pt>
          <cx:pt idx="697">-0.00046588099254389902</cx:pt>
          <cx:pt idx="698">-0.000189932904644778</cx:pt>
          <cx:pt idx="699">-0.00049950683201094802</cx:pt>
          <cx:pt idx="700">0.00040951630665447602</cx:pt>
          <cx:pt idx="701">0.00023598857105262</cx:pt>
          <cx:pt idx="702">0.000162500798721675</cx:pt>
          <cx:pt idx="703">0.00082595139179881898</cx:pt>
          <cx:pt idx="704">0.0042962585312703297</cx:pt>
          <cx:pt idx="705">0.0023722042998771098</cx:pt>
          <cx:pt idx="706">0.0114632240862527</cx:pt>
          <cx:pt idx="707">0.0047740310087289904</cx:pt>
          <cx:pt idx="708">-0.0149454327359308</cx:pt>
          <cx:pt idx="709">-0.0097227318046722907</cx:pt>
          <cx:pt idx="710">-0.00105323183830133</cx:pt>
          <cx:pt idx="711">0.0045991172476051896</cx:pt>
          <cx:pt idx="712">0.0034182593430725598</cx:pt>
          <cx:pt idx="713">0.0331211962765448</cx:pt>
          <cx:pt idx="714">0.052176915939208403</cx:pt>
          <cx:pt idx="715">0.034502373082887297</cx:pt>
          <cx:pt idx="716">0.0060049867913989901</cx:pt>
          <cx:pt idx="717">-0.0095563655900665501</cx:pt>
          <cx:pt idx="718">-0.0216150427531345</cx:pt>
          <cx:pt idx="719">-0.038946212277328501</cx:pt>
          <cx:pt idx="720">-0.0293858369845197</cx:pt>
          <cx:pt idx="721">-0.018959935409956</cx:pt>
          <cx:pt idx="722">-0.011303036566259601</cx:pt>
          <cx:pt idx="723">-0.0035358973486159699</cx:pt>
          <cx:pt idx="724">-0.0016697882574738399</cx:pt>
          <cx:pt idx="725">-0.00100755206186763</cx:pt>
          <cx:pt idx="726">0.00047499055611358401</cx:pt>
          <cx:pt idx="727">-0.000399315495364468</cx:pt>
          <cx:pt idx="728">0.00023982556284426099</cx:pt>
          <cx:pt idx="729">0.00025037169324305703</cx:pt>
          <cx:pt idx="730">0.00057409155350115896</cx:pt>
          <cx:pt idx="731">7.0941560852805696e-05</cx:pt>
          <cx:pt idx="732">-0.00057476816508579998</cx:pt>
          <cx:pt idx="733">-0.00372424234362842</cx:pt>
          <cx:pt idx="734">-0.0047837428729145901</cx:pt>
          <cx:pt idx="735">-0.0012334992662781201</cx:pt>
          <cx:pt idx="736">-0.0090446932256192207</cx:pt>
          <cx:pt idx="737">-0.0125169784588944</cx:pt>
          <cx:pt idx="738">-0.0015407892248125599</cx:pt>
          <cx:pt idx="739">-0.0045220057015925201</cx:pt>
          <cx:pt idx="740">-0.0082603597775400203</cx:pt>
          <cx:pt idx="741">-0.0106124062705796</cx:pt>
          <cx:pt idx="742">-0.00712896634639411</cx:pt>
          <cx:pt idx="743">-0.017510524321360001</cx:pt>
          <cx:pt idx="744">-0.0175458308038869</cx:pt>
          <cx:pt idx="745">-0.0154507048740746</cx:pt>
          <cx:pt idx="746">-0.015882919620947199</cx:pt>
          <cx:pt idx="747">-0.0105498875149701</cx:pt>
          <cx:pt idx="748">-0.0059619486222857298</cx:pt>
          <cx:pt idx="749">-0.0031084579228809199</cx:pt>
          <cx:pt idx="750">-0.00086193555902314904</cx:pt>
          <cx:pt idx="751">0.00013363050852552701</cx:pt>
          <cx:pt idx="752">-0.000540402546903494</cx:pt>
          <cx:pt idx="753">-0.00041598921631321199</cx:pt>
          <cx:pt idx="754">0.00076502448398064202</cx:pt>
          <cx:pt idx="755">0.00031713746872729802</cx:pt>
          <cx:pt idx="756">0.00036470887790653099</cx:pt>
          <cx:pt idx="757">-0.00048512143836785702</cx:pt>
          <cx:pt idx="758">-0.00066874697650420303</cx:pt>
          <cx:pt idx="759">9.1653224281160794e-05</cx:pt>
          <cx:pt idx="760">-0.00035780826769896601</cx:pt>
          <cx:pt idx="761">0.000563732258974558</cx:pt>
          <cx:pt idx="762">-0.00077492548190243504</cx:pt>
          <cx:pt idx="763">-0.00077421918523394801</cx:pt>
          <cx:pt idx="764">-0.000741853971012545</cx:pt>
          <cx:pt idx="765">0.000184036559348465</cx:pt>
          <cx:pt idx="766">0.0043930090910243502</cx:pt>
          <cx:pt idx="767">0.00034001794318239202</cx:pt>
          <cx:pt idx="768">-0.0012928469158379301</cx:pt>
          <cx:pt idx="769">-0.00086365980319089196</cx:pt>
          <cx:pt idx="770">0.00026082724693871301</cx:pt>
          <cx:pt idx="771">0.00101744950823952</cx:pt>
          <cx:pt idx="772">-0.00013884527944719901</cx:pt>
          <cx:pt idx="773">-0.0022553087498602201</cx:pt>
          <cx:pt idx="774">-0.00648151934100523</cx:pt>
          <cx:pt idx="775">0.00075267337329439196</cx:pt>
          <cx:pt idx="776">-0.00169126224382686</cx:pt>
          <cx:pt idx="777">-0.00079007208859935903</cx:pt>
          <cx:pt idx="778">-0.00029259727964749301</cx:pt>
          <cx:pt idx="779">-0.000250105315609023</cx:pt>
          <cx:pt idx="780">0.00119051617730656</cx:pt>
          <cx:pt idx="781">-7.1828474345092899e-05</cx:pt>
          <cx:pt idx="782">0.000122696290712823</cx:pt>
          <cx:pt idx="783">0.00033184996473595101</cx:pt>
          <cx:pt idx="784">-0.0010461143957342875</cx:pt>
          <cx:pt idx="785">-0.001344846878324125</cx:pt>
          <cx:pt idx="786">-0.0025946157178985498</cx:pt>
          <cx:pt idx="787">-0.0094697577710970496</cx:pt>
          <cx:pt idx="788">-0.0066549894158474</cx:pt>
          <cx:pt idx="789">-0.0040398502902576246</cx:pt>
          <cx:pt idx="790">-0.001787455646490715</cx:pt>
          <cx:pt idx="791">-0.0050788152555527504</cx:pt>
          <cx:pt idx="792">-0.0018009832381853301</cx:pt>
          <cx:pt idx="793">-0.0017347060511418576</cx:pt>
          <cx:pt idx="794">0.0048905878342219754</cx:pt>
          <cx:pt idx="795">0.0073493194561026504</cx:pt>
          <cx:pt idx="796">0.0092322851858696996</cx:pt>
          <cx:pt idx="797">0.006339286468446525</cx:pt>
          <cx:pt idx="798">0.0089830600681727758</cx:pt>
          <cx:pt idx="799">-0.0014216571316720049</cx:pt>
          <cx:pt idx="800">-0.00680586041792195</cx:pt>
          <cx:pt idx="801">-0.0035207559511042249</cx:pt>
          <cx:pt idx="802">0.0029473187597848249</cx:pt>
          <cx:pt idx="803">0.011446192729976976</cx:pt>
          <cx:pt idx="804">0.0038671101539020248</cx:pt>
          <cx:pt idx="805">0.0037044436486732999</cx:pt>
          <cx:pt idx="806">-0.0027678155249704251</cx:pt>
          <cx:pt idx="807">0.0017160700468470626</cx:pt>
          <cx:pt idx="808">0.00031476194356450999</cx:pt>
          <cx:pt idx="809">-1.9457272082187726e-05</cx:pt>
          <cx:pt idx="810">0.00015547597744204725</cx:pt>
          <cx:pt idx="811">-4.4133099360196251e-05</cx:pt>
          <cx:pt idx="812">-0.000543365606209625</cx:pt>
          <cx:pt idx="813">0.00078643126220000745</cx:pt>
          <cx:pt idx="814">-0.0026488781857098502</cx:pt>
          <cx:pt idx="815">-0.0080169723479124495</cx:pt>
          <cx:pt idx="816">-0.0037213896906237499</cx:pt>
          <cx:pt idx="817">-0.0025207102102735501</cx:pt>
          <cx:pt idx="818">0.00390217141120245</cx:pt>
          <cx:pt idx="819">-0.0021323072372785752</cx:pt>
          <cx:pt idx="820">0.0096283652500600506</cx:pt>
          <cx:pt idx="821">0.012570006656287375</cx:pt>
          <cx:pt idx="822">0.01786902851592605</cx:pt>
          <cx:pt idx="823">0.016991715441265775</cx:pt>
          <cx:pt idx="824">-0.001488710648914625</cx:pt>
          <cx:pt idx="825">0.0031499391454861999</cx:pt>
          <cx:pt idx="826">0.012138286939637925</cx:pt>
          <cx:pt idx="827">-0.0051622367987147</cx:pt>
          <cx:pt idx="828">-0.014836608873933149</cx:pt>
          <cx:pt idx="829">-0.0134715283661386</cx:pt>
          <cx:pt idx="830">-0.0074632929055018504</cx:pt>
          <cx:pt idx="831">0.0056583733600276496</cx:pt>
          <cx:pt idx="832">0.0077078901171000747</cx:pt>
          <cx:pt idx="833">0.0029706008275904752</cx:pt>
          <cx:pt idx="834">-0.0012443926064761126</cx:pt>
          <cx:pt idx="835">0.0011728289047154374</cx:pt>
          <cx:pt idx="836">3.3463419519820001e-05</cx:pt>
          <cx:pt idx="837">-8.3312894298289507e-05</cx:pt>
          <cx:pt idx="838">0.00018926052215661299</cx:pt>
          <cx:pt idx="839">0.00020806555476961174</cx:pt>
          <cx:pt idx="840">0.0002408036776331295</cx:pt>
          <cx:pt idx="841">-0.00097508992519385995</cx:pt>
          <cx:pt idx="842">-0.0051216702158519752</cx:pt>
          <cx:pt idx="843">-0.0089900687324613506</cx:pt>
          <cx:pt idx="844">0.00066052534136561505</cx:pt>
          <cx:pt idx="845">-0.00018246594787767851</cx:pt>
          <cx:pt idx="846">0.0057556278870949749</cx:pt>
          <cx:pt idx="847">0.0047878924486107503</cx:pt>
          <cx:pt idx="848">0.00448132246575515</cx:pt>
          <cx:pt idx="849">0.01503679429275075</cx:pt>
          <cx:pt idx="850">0.0023021570223169798</cx:pt>
          <cx:pt idx="851">-0.0037791247583726</cx:pt>
          <cx:pt idx="852">0.0018375670233972724</cx:pt>
          <cx:pt idx="853">0.0041122595986128252</cx:pt>
          <cx:pt idx="854">0.00125962252759585</cx:pt>
          <cx:pt idx="855">2.7865554424066e-06</cx:pt>
          <cx:pt idx="856">-0.01145877455292765</cx:pt>
          <cx:pt idx="857">-0.01588639643177445</cx:pt>
          <cx:pt idx="858">-0.00683806151829145</cx:pt>
          <cx:pt idx="859">0.0010546685120158749</cx:pt>
          <cx:pt idx="860">0.010158463863838025</cx:pt>
          <cx:pt idx="861">0.00124732703798457</cx:pt>
          <cx:pt idx="862">0.00167066530608567</cx:pt>
          <cx:pt idx="863">0.00078567507985420496</cx:pt>
          <cx:pt idx="864">0.0009685207832579</cx:pt>
          <cx:pt idx="865">-8.5989589441326999e-05</cx:pt>
          <cx:pt idx="866">4.1461011584616501e-05</cx:pt>
          <cx:pt idx="867">0.00021685806727210399</cx:pt>
          <cx:pt idx="868">0.00059772714382262996</cx:pt>
          <cx:pt idx="869">-0.0020366660341984799</cx:pt>
          <cx:pt idx="870">-0.0053649761204230253</cx:pt>
          <cx:pt idx="871">-0.0037065224058571</cx:pt>
          <cx:pt idx="872">0.0028743149194019749</cx:pt>
          <cx:pt idx="873">-0.00039521482111721498</cx:pt>
          <cx:pt idx="874">0.0070704752974305252</cx:pt>
          <cx:pt idx="875">0.0055294850440254497</cx:pt>
          <cx:pt idx="876">0.0061419421137693751</cx:pt>
          <cx:pt idx="877">0.0050499634027079748</cx:pt>
          <cx:pt idx="878">-0.002974566466860775</cx:pt>
          <cx:pt idx="879">-0.0094868740056469007</cx:pt>
          <cx:pt idx="880">-9.6755546438919251e-05</cx:pt>
          <cx:pt idx="881">-0.0018708801617473576</cx:pt>
          <cx:pt idx="882">0.0052635813338022001</cx:pt>
          <cx:pt idx="883">0.0017217292449190375</cx:pt>
          <cx:pt idx="884">-0.0010461143957342875</cx:pt>
          <cx:pt idx="885">-0.001344846878324125</cx:pt>
          <cx:pt idx="886">-0.0025946157178985498</cx:pt>
          <cx:pt idx="887">-0.0094697577710970496</cx:pt>
          <cx:pt idx="888">-0.0066549894158474</cx:pt>
          <cx:pt idx="889">-0.0040398502902576246</cx:pt>
          <cx:pt idx="890">-0.001787455646490715</cx:pt>
          <cx:pt idx="891">-0.0050788152555527504</cx:pt>
          <cx:pt idx="892">-0.0018009832381853301</cx:pt>
          <cx:pt idx="893">-0.0017347060511418576</cx:pt>
          <cx:pt idx="894">0.0048905878342219754</cx:pt>
          <cx:pt idx="895">0.0073493194561026504</cx:pt>
          <cx:pt idx="896">0.0092322851858696996</cx:pt>
          <cx:pt idx="897">0.006339286468446525</cx:pt>
          <cx:pt idx="898">0.0089830600681727758</cx:pt>
          <cx:pt idx="899">-0.0014216571316720049</cx:pt>
          <cx:pt idx="900">-0.00680586041792195</cx:pt>
          <cx:pt idx="901">-0.0035207559511042249</cx:pt>
          <cx:pt idx="902">0.0029473187597848249</cx:pt>
          <cx:pt idx="903">0.011446192729976976</cx:pt>
          <cx:pt idx="904">0.0038671101539020248</cx:pt>
          <cx:pt idx="905">0.0037044436486732999</cx:pt>
          <cx:pt idx="906">-0.0027678155249704251</cx:pt>
          <cx:pt idx="907">0.0017160700468470626</cx:pt>
          <cx:pt idx="908">0.00031476194356450999</cx:pt>
          <cx:pt idx="909">-1.9457272082187726e-05</cx:pt>
          <cx:pt idx="910">0.00015547597744204725</cx:pt>
          <cx:pt idx="911">-4.4133099360196251e-05</cx:pt>
          <cx:pt idx="912">-0.000543365606209625</cx:pt>
          <cx:pt idx="913">0.00078643126220000745</cx:pt>
          <cx:pt idx="914">-0.0026488781857098502</cx:pt>
          <cx:pt idx="915">-0.0080169723479124495</cx:pt>
          <cx:pt idx="916">-0.0037213896906237499</cx:pt>
          <cx:pt idx="917">-0.0025207102102735501</cx:pt>
          <cx:pt idx="918">0.00390217141120245</cx:pt>
          <cx:pt idx="919">-0.0021323072372785752</cx:pt>
          <cx:pt idx="920">0.0096283652500600506</cx:pt>
          <cx:pt idx="921">0.012570006656287375</cx:pt>
          <cx:pt idx="922">0.01786902851592605</cx:pt>
          <cx:pt idx="923">0.016991715441265775</cx:pt>
          <cx:pt idx="924">-0.001488710648914625</cx:pt>
          <cx:pt idx="925">0.0031499391454861999</cx:pt>
          <cx:pt idx="926">0.012138286939637925</cx:pt>
          <cx:pt idx="927">-0.0051622367987147</cx:pt>
          <cx:pt idx="928">-0.014836608873933149</cx:pt>
          <cx:pt idx="929">-0.0134715283661386</cx:pt>
          <cx:pt idx="930">-0.0074632929055018504</cx:pt>
          <cx:pt idx="931">0.0056583733600276496</cx:pt>
          <cx:pt idx="932">0.0077078901171000747</cx:pt>
          <cx:pt idx="933">0.0029706008275904752</cx:pt>
          <cx:pt idx="934">-0.0012443926064761126</cx:pt>
          <cx:pt idx="935">0.0011728289047154374</cx:pt>
          <cx:pt idx="936">3.3463419519820001e-05</cx:pt>
          <cx:pt idx="937">-8.3312894298289507e-05</cx:pt>
          <cx:pt idx="938">0.00018926052215661299</cx:pt>
          <cx:pt idx="939">0.00020806555476961174</cx:pt>
          <cx:pt idx="940">0.0002408036776331295</cx:pt>
          <cx:pt idx="941">-0.00097508992519385995</cx:pt>
          <cx:pt idx="942">-0.0051216702158519752</cx:pt>
          <cx:pt idx="943">-0.0089900687324613506</cx:pt>
          <cx:pt idx="944">0.00066052534136561505</cx:pt>
          <cx:pt idx="945">-0.00018246594787767851</cx:pt>
          <cx:pt idx="946">0.0057556278870949749</cx:pt>
          <cx:pt idx="947">0.0047878924486107503</cx:pt>
          <cx:pt idx="948">0.00448132246575515</cx:pt>
          <cx:pt idx="949">0.01503679429275075</cx:pt>
          <cx:pt idx="950">0.0023021570223169798</cx:pt>
          <cx:pt idx="951">-0.0037791247583726</cx:pt>
          <cx:pt idx="952">0.0018375670233972724</cx:pt>
          <cx:pt idx="953">0.0041122595986128252</cx:pt>
          <cx:pt idx="954">0.00125962252759585</cx:pt>
          <cx:pt idx="955">2.7865554424066e-06</cx:pt>
          <cx:pt idx="956">-0.01145877455292765</cx:pt>
          <cx:pt idx="957">-0.01588639643177445</cx:pt>
          <cx:pt idx="958">-0.00683806151829145</cx:pt>
          <cx:pt idx="959">0.0010546685120158749</cx:pt>
          <cx:pt idx="960">0.010158463863838025</cx:pt>
          <cx:pt idx="961">0.00124732703798457</cx:pt>
          <cx:pt idx="962">0.00167066530608567</cx:pt>
          <cx:pt idx="963">0.00078567507985420496</cx:pt>
          <cx:pt idx="964">0.0009685207832579</cx:pt>
          <cx:pt idx="965">-8.5989589441326999e-05</cx:pt>
          <cx:pt idx="966">4.1461011584616501e-05</cx:pt>
          <cx:pt idx="967">0.00021685806727210399</cx:pt>
          <cx:pt idx="968">0.00059772714382262996</cx:pt>
          <cx:pt idx="969">-0.0020366660341984799</cx:pt>
          <cx:pt idx="970">-0.0053649761204230253</cx:pt>
          <cx:pt idx="971">-0.0037065224058571</cx:pt>
          <cx:pt idx="972">0.0028743149194019749</cx:pt>
          <cx:pt idx="973">-0.00039521482111721498</cx:pt>
          <cx:pt idx="974">0.0070704752974305252</cx:pt>
          <cx:pt idx="975">0.0055294850440254497</cx:pt>
          <cx:pt idx="976">0.0061419421137693751</cx:pt>
          <cx:pt idx="977">0.0050499634027079748</cx:pt>
          <cx:pt idx="978">-0.002974566466860775</cx:pt>
          <cx:pt idx="979">-0.0094868740056469007</cx:pt>
          <cx:pt idx="980">-9.6755546438919251e-05</cx:pt>
          <cx:pt idx="981">-0.0018708801617473576</cx:pt>
          <cx:pt idx="982">0.0052635813338022001</cx:pt>
          <cx:pt idx="983">0.0017217292449190375</cx:pt>
          <cx:pt idx="984">-0.0010461143957342875</cx:pt>
          <cx:pt idx="985">-0.001344846878324125</cx:pt>
          <cx:pt idx="986">-0.0025946157178985498</cx:pt>
          <cx:pt idx="987">-0.0094697577710970496</cx:pt>
          <cx:pt idx="988">-0.0066549894158474</cx:pt>
          <cx:pt idx="989">-0.0040398502902576246</cx:pt>
          <cx:pt idx="990">-0.001787455646490715</cx:pt>
          <cx:pt idx="991">-0.0050788152555527504</cx:pt>
          <cx:pt idx="992">-0.0018009832381853301</cx:pt>
          <cx:pt idx="993">-0.0017347060511418576</cx:pt>
          <cx:pt idx="994">0.0048905878342219754</cx:pt>
          <cx:pt idx="995">0.0073493194561026504</cx:pt>
          <cx:pt idx="996">0.0092322851858696996</cx:pt>
          <cx:pt idx="997">0.006339286468446525</cx:pt>
          <cx:pt idx="998">0.0089830600681727758</cx:pt>
          <cx:pt idx="999">-0.0014216571316720049</cx:pt>
          <cx:pt idx="1000">-0.00680586041792195</cx:pt>
          <cx:pt idx="1001">-0.0035207559511042249</cx:pt>
          <cx:pt idx="1002">0.0029473187597848249</cx:pt>
          <cx:pt idx="1003">0.011446192729976976</cx:pt>
          <cx:pt idx="1004">0.0038671101539020248</cx:pt>
          <cx:pt idx="1005">0.0037044436486732999</cx:pt>
          <cx:pt idx="1006">-0.0027678155249704251</cx:pt>
          <cx:pt idx="1007">0.0017160700468470626</cx:pt>
          <cx:pt idx="1008">0.00031476194356450999</cx:pt>
          <cx:pt idx="1009">-1.9457272082187726e-05</cx:pt>
          <cx:pt idx="1010">0.00015547597744204725</cx:pt>
          <cx:pt idx="1011">-4.4133099360196251e-05</cx:pt>
          <cx:pt idx="1012">-0.000543365606209625</cx:pt>
          <cx:pt idx="1013">0.00078643126220000745</cx:pt>
          <cx:pt idx="1014">-0.0026488781857098502</cx:pt>
          <cx:pt idx="1015">-0.0080169723479124495</cx:pt>
          <cx:pt idx="1016">-0.0037213896906237499</cx:pt>
          <cx:pt idx="1017">-0.0025207102102735501</cx:pt>
          <cx:pt idx="1018">0.00390217141120245</cx:pt>
          <cx:pt idx="1019">-0.0021323072372785752</cx:pt>
          <cx:pt idx="1020">0.0096283652500600506</cx:pt>
          <cx:pt idx="1021">0.012570006656287375</cx:pt>
          <cx:pt idx="1022">0.01786902851592605</cx:pt>
          <cx:pt idx="1023">0.016991715441265775</cx:pt>
          <cx:pt idx="1024">-0.001488710648914625</cx:pt>
          <cx:pt idx="1025">0.0031499391454861999</cx:pt>
          <cx:pt idx="1026">0.012138286939637925</cx:pt>
          <cx:pt idx="1027">-0.0051622367987147</cx:pt>
          <cx:pt idx="1028">-0.014836608873933149</cx:pt>
          <cx:pt idx="1029">-0.0134715283661386</cx:pt>
          <cx:pt idx="1030">-0.0074632929055018504</cx:pt>
          <cx:pt idx="1031">0.0056583733600276496</cx:pt>
          <cx:pt idx="1032">0.0077078901171000747</cx:pt>
          <cx:pt idx="1033">0.0029706008275904752</cx:pt>
          <cx:pt idx="1034">-0.0012443926064761126</cx:pt>
          <cx:pt idx="1035">0.0011728289047154374</cx:pt>
          <cx:pt idx="1036">3.3463419519820001e-05</cx:pt>
          <cx:pt idx="1037">-8.3312894298289507e-05</cx:pt>
          <cx:pt idx="1038">0.00018926052215661299</cx:pt>
          <cx:pt idx="1039">0.00020806555476961174</cx:pt>
          <cx:pt idx="1040">0.0002408036776331295</cx:pt>
          <cx:pt idx="1041">-0.00097508992519385995</cx:pt>
          <cx:pt idx="1042">-0.0051216702158519752</cx:pt>
          <cx:pt idx="1043">-0.0089900687324613506</cx:pt>
          <cx:pt idx="1044">0.00066052534136561505</cx:pt>
          <cx:pt idx="1045">-0.00018246594787767851</cx:pt>
          <cx:pt idx="1046">0.0057556278870949749</cx:pt>
          <cx:pt idx="1047">0.0047878924486107503</cx:pt>
          <cx:pt idx="1048">0.00448132246575515</cx:pt>
          <cx:pt idx="1049">0.01503679429275075</cx:pt>
          <cx:pt idx="1050">0.0023021570223169798</cx:pt>
          <cx:pt idx="1051">-0.0037791247583726</cx:pt>
          <cx:pt idx="1052">0.0018375670233972724</cx:pt>
          <cx:pt idx="1053">0.0041122595986128252</cx:pt>
          <cx:pt idx="1054">0.00125962252759585</cx:pt>
          <cx:pt idx="1055">2.7865554424066e-06</cx:pt>
          <cx:pt idx="1056">-0.01145877455292765</cx:pt>
          <cx:pt idx="1057">-0.01588639643177445</cx:pt>
          <cx:pt idx="1058">-0.00683806151829145</cx:pt>
          <cx:pt idx="1059">0.0010546685120158749</cx:pt>
          <cx:pt idx="1060">0.010158463863838025</cx:pt>
          <cx:pt idx="1061">0.00124732703798457</cx:pt>
          <cx:pt idx="1062">0.00167066530608567</cx:pt>
          <cx:pt idx="1063">0.00078567507985420496</cx:pt>
          <cx:pt idx="1064">0.0009685207832579</cx:pt>
          <cx:pt idx="1065">-8.5989589441326999e-05</cx:pt>
          <cx:pt idx="1066">4.1461011584616501e-05</cx:pt>
          <cx:pt idx="1067">0.00021685806727210399</cx:pt>
          <cx:pt idx="1068">0.00059772714382262996</cx:pt>
          <cx:pt idx="1069">-0.0020366660341984799</cx:pt>
          <cx:pt idx="1070">-0.0053649761204230253</cx:pt>
          <cx:pt idx="1071">-0.0037065224058571</cx:pt>
          <cx:pt idx="1072">0.0028743149194019749</cx:pt>
          <cx:pt idx="1073">-0.00039521482111721498</cx:pt>
          <cx:pt idx="1074">0.0070704752974305252</cx:pt>
          <cx:pt idx="1075">0.0055294850440254497</cx:pt>
          <cx:pt idx="1076">0.0061419421137693751</cx:pt>
          <cx:pt idx="1077">0.0050499634027079748</cx:pt>
          <cx:pt idx="1078">-0.002974566466860775</cx:pt>
          <cx:pt idx="1079">-0.0094868740056469007</cx:pt>
          <cx:pt idx="1080">-9.6755546438919251e-05</cx:pt>
          <cx:pt idx="1081">-0.0018708801617473576</cx:pt>
          <cx:pt idx="1082">0.0052635813338022001</cx:pt>
          <cx:pt idx="1083">0.0017217292449190375</cx:pt>
        </cx:lvl>
      </cx:numDim>
    </cx:data>
    <cx:data id="34">
      <cx:numDim type="val">
        <cx:f>Sheet2!$AI$1:$AI$1084</cx:f>
        <cx:lvl ptCount="1084" formatCode="0.00E+00">
          <cx:pt idx="0">-6.06565429705458e-05</cx:pt>
          <cx:pt idx="1">5.9286882254233599e-05</cx:pt>
          <cx:pt idx="2">0.00015474199865370299</cx:pt>
          <cx:pt idx="3">0.00021994231399756001</cx:pt>
          <cx:pt idx="4">0.00092158660674229102</cx:pt>
          <cx:pt idx="5">-0.00034748685311894798</cx:pt>
          <cx:pt idx="6">-0.00029350433988741301</cx:pt>
          <cx:pt idx="7">-0.00058930493812374201</cx:pt>
          <cx:pt idx="8">0.00068806855582297295</cx:pt>
          <cx:pt idx="9">9.0498264469086103e-05</cx:pt>
          <cx:pt idx="10">-0.00061212429702204002</cx:pt>
          <cx:pt idx="11">0.00097522063029042505</cx:pt>
          <cx:pt idx="12">0.00015711046888182301</cx:pt>
          <cx:pt idx="13">0.00081959356257415498</cx:pt>
          <cx:pt idx="14">-6.4050903646878501e-05</cx:pt>
          <cx:pt idx="15">0.000269108791787645</cx:pt>
          <cx:pt idx="16">6.5981624462609e-05</cx:pt>
          <cx:pt idx="17">8.1840460923043306e-05</cx:pt>
          <cx:pt idx="18">-2.50114262929088e-06</cx:pt>
          <cx:pt idx="19">0.00017352620768486799</cx:pt>
          <cx:pt idx="20">0.000778039823921269</cx:pt>
          <cx:pt idx="21">0.000238913075471059</cx:pt>
          <cx:pt idx="22">-0.00015031003860815301</cx:pt>
          <cx:pt idx="23">0.00059622374972844296</cx:pt>
          <cx:pt idx="24">-0.00049584827146562495</cx:pt>
          <cx:pt idx="25">0.00020201950424280599</cx:pt>
          <cx:pt idx="26">0.00054878395328472</cx:pt>
          <cx:pt idx="27">-0.00026370867822650499</cx:pt>
          <cx:pt idx="28">-0.000439479521334007</cx:pt>
          <cx:pt idx="29">0.00038325987161945901</cx:pt>
          <cx:pt idx="30">-0.000102202133414943</cx:pt>
          <cx:pt idx="31">0.00019547729838242199</cx:pt>
          <cx:pt idx="32">-5.5680323882926699e-05</cx:pt>
          <cx:pt idx="33">-7.3158181278220794e-05</cx:pt>
          <cx:pt idx="34">0.0095006945499579998</cx:pt>
          <cx:pt idx="35">0.018256668464946401</cx:pt>
          <cx:pt idx="36">0.017882141065043301</cx:pt>
          <cx:pt idx="37">0.0069457629449089803</cx:pt>
          <cx:pt idx="38">0.00387929474488745</cx:pt>
          <cx:pt idx="39">0.0069949023219546304</cx:pt>
          <cx:pt idx="40">0.0136348650451568</cx:pt>
          <cx:pt idx="41">0.0097372352163916393</cx:pt>
          <cx:pt idx="42">-0.000645407616167635</cx:pt>
          <cx:pt idx="43">0.0094760784961219202</cx:pt>
          <cx:pt idx="44">0.015378981171909001</cx:pt>
          <cx:pt idx="45">0.010016506624674199</cx:pt>
          <cx:pt idx="46">0.0072891830946838002</cx:pt>
          <cx:pt idx="47">0.0089010314829455206</cx:pt>
          <cx:pt idx="48">0.00610957969906016</cx:pt>
          <cx:pt idx="49">0.0042164844900418599</cx:pt>
          <cx:pt idx="50">0.0035326196726290201</cx:pt>
          <cx:pt idx="51">0.0029747999334846001</cx:pt>
          <cx:pt idx="52">-0.000347383990356591</cx:pt>
          <cx:pt idx="53">-0.00017561376790088101</cx:pt>
          <cx:pt idx="54">0.00024960824764461202</cx:pt>
          <cx:pt idx="55">0.00032078393836899801</cx:pt>
          <cx:pt idx="56">-0.00011744916207294801</cx:pt>
          <cx:pt idx="57">-0.00042231347979316798</cx:pt>
          <cx:pt idx="58">0.00028434944291002402</cx:pt>
          <cx:pt idx="59">0.00229223062417108</cx:pt>
          <cx:pt idx="60">0.00096031280400855695</cx:pt>
          <cx:pt idx="61">-0.000141887023989163</cx:pt>
          <cx:pt idx="62">0.010429822156065</cx:pt>
          <cx:pt idx="63">0.032841554889374298</cx:pt>
          <cx:pt idx="64">0.041139169869493397</cx:pt>
          <cx:pt idx="65">0.035289057035909399</cx:pt>
          <cx:pt idx="66">0.057609097234431403</cx:pt>
          <cx:pt idx="67">0.065526642818851302</cx:pt>
          <cx:pt idx="68">0.067162235727554503</cx:pt>
          <cx:pt idx="69">0.030580811454256999</cx:pt>
          <cx:pt idx="70">0.030178711976212799</cx:pt>
          <cx:pt idx="71">0.042328508528539803</cx:pt>
          <cx:pt idx="72">0.052203063870879897</cx:pt>
          <cx:pt idx="73">0.030161893143247898</cx:pt>
          <cx:pt idx="74">0.053280258316172398</cx:pt>
          <cx:pt idx="75">0.030462216241831999</cx:pt>
          <cx:pt idx="76">0.022052816516739199</cx:pt>
          <cx:pt idx="77">0.024878247456298099</cx:pt>
          <cx:pt idx="78">0.016438764080685699</cx:pt>
          <cx:pt idx="79">0.0060659913052438898</cx:pt>
          <cx:pt idx="80">0.00057083203633927898</cx:pt>
          <cx:pt idx="81">-0.00112388691660369</cx:pt>
          <cx:pt idx="82">-7.7442940388107904e-06</cx:pt>
          <cx:pt idx="83">0.00080626706082770599</cx:pt>
          <cx:pt idx="84">-0.00043509992098750901</cx:pt>
          <cx:pt idx="85">-0.00022196221394606101</cx:pt>
          <cx:pt idx="86">-0.00192571670211933</cx:pt>
          <cx:pt idx="87">0.0057098418307472204</cx:pt>
          <cx:pt idx="88">0.0080787250470148002</cx:pt>
          <cx:pt idx="89">0.0072407370609146897</cx:pt>
          <cx:pt idx="90">0.022464961932299399</cx:pt>
          <cx:pt idx="91">0.023097830166618601</cx:pt>
          <cx:pt idx="92">0.047710100044470599</cx:pt>
          <cx:pt idx="93">0.102875702139964</cx:pt>
          <cx:pt idx="94">0.098102404960426506</cx:pt>
          <cx:pt idx="95">0.10147396401130999</cx:pt>
          <cx:pt idx="96">0.12284971257722301</cx:pt>
          <cx:pt idx="97">0.14930885741236799</cx:pt>
          <cx:pt idx="98">0.096102244516694094</cx:pt>
          <cx:pt idx="99">0.039604866294854602</cx:pt>
          <cx:pt idx="100">0.029546731977101202</cx:pt>
          <cx:pt idx="101">-0.0051571870745135999</cx:pt>
          <cx:pt idx="102">0.038715260019947899</cx:pt>
          <cx:pt idx="103">0.034026033964717699</cx:pt>
          <cx:pt idx="104">-0.0034726135792195099</cx:pt>
          <cx:pt idx="105">0.0298122881758392</cx:pt>
          <cx:pt idx="106">0.020360831236374201</cx:pt>
          <cx:pt idx="107">0.013381680307991001</cx:pt>
          <cx:pt idx="108">0.0040567813097762001</cx:pt>
          <cx:pt idx="109">-0.0083119949325363499</cx:pt>
          <cx:pt idx="110">-0.00159789004601944</cx:pt>
          <cx:pt idx="111">-0.00062952256300752697</cx:pt>
          <cx:pt idx="112">-0.00108881307225478</cx:pt>
          <cx:pt idx="113">-0.00058793887264682197</cx:pt>
          <cx:pt idx="114">-0.0075802884053699201</cx:pt>
          <cx:pt idx="115">-0.0027397519086894999</cx:pt>
          <cx:pt idx="116">0.0093477234447918705</cx:pt>
          <cx:pt idx="117">0.038458501152549701</cx:pt>
          <cx:pt idx="118">0.040827019305988303</cx:pt>
          <cx:pt idx="119">0.042512192560582703</cx:pt>
          <cx:pt idx="120">0.066162034820364896</cx:pt>
          <cx:pt idx="121">0.12726559143516999</cx:pt>
          <cx:pt idx="122">0.13543681952769401</cx:pt>
          <cx:pt idx="123">0.0606954733242899</cx:pt>
          <cx:pt idx="124">0.056066540132390798</cx:pt>
          <cx:pt idx="125">0.0071746148841770902</cx:pt>
          <cx:pt idx="126">0.0110012984117577</cx:pt>
          <cx:pt idx="127">-0.023197727424312999</cx:pt>
          <cx:pt idx="128">0.010826018514641799</cx:pt>
          <cx:pt idx="129">0.0293845835504669</cx:pt>
          <cx:pt idx="130">0.019166090725180301</cx:pt>
          <cx:pt idx="131">0.0141045545246499</cx:pt>
          <cx:pt idx="132">-0.0280516535281361</cx:pt>
          <cx:pt idx="133">-0.030977000376678401</cx:pt>
          <cx:pt idx="134">-0.063072330042888897</cx:pt>
          <cx:pt idx="135">-0.082381492725463107</cx:pt>
          <cx:pt idx="136">-0.090001795684664307</cx:pt>
          <cx:pt idx="137">-0.043563916971386098</cx:pt>
          <cx:pt idx="138">-0.0055760339334477499</cx:pt>
          <cx:pt idx="139">0.0030492535551211401</cx:pt>
          <cx:pt idx="140">6.9154599707770405e-05</cx:pt>
          <cx:pt idx="141">-0.00043652282965356</cx:pt>
          <cx:pt idx="142">-0.0018738455489559201</cx:pt>
          <cx:pt idx="143">0.00183815141997072</cx:pt>
          <cx:pt idx="144">0.0243427065591434</cx:pt>
          <cx:pt idx="145">-0.017337857792197799</cx:pt>
          <cx:pt idx="146">-0.029018344832054899</cx:pt>
          <cx:pt idx="147">0.012020237682436799</cx:pt>
          <cx:pt idx="148">0.027844857843813599</cx:pt>
          <cx:pt idx="149">0.0043175795892522496</cx:pt>
          <cx:pt idx="150">0.0989940284255965</cx:pt>
          <cx:pt idx="151">0.022068192062844098</cx:pt>
          <cx:pt idx="152">-0.0117715138189866</cx:pt>
          <cx:pt idx="153">0.00097433353014475305</cx:pt>
          <cx:pt idx="154">-0.0048770832883499897</cx:pt>
          <cx:pt idx="155">-0.0031192136807384001</cx:pt>
          <cx:pt idx="156">-0.025915611251044201</cx:pt>
          <cx:pt idx="157">-0.0056936323434228601</cx:pt>
          <cx:pt idx="158">-0.0342360391261411</cx:pt>
          <cx:pt idx="159">-0.028881946110010801</cx:pt>
          <cx:pt idx="160">-0.018718837456552801</cx:pt>
          <cx:pt idx="161">-0.063419257267869802</cx:pt>
          <cx:pt idx="162">-0.11548633238119101</cx:pt>
          <cx:pt idx="163">-0.14152440584411299</cx:pt>
          <cx:pt idx="164">-0.0942241832313431</cx:pt>
          <cx:pt idx="165">-0.022024470439615199</cx:pt>
          <cx:pt idx="166">0.0103499006081998</cx:pt>
          <cx:pt idx="167">0.0033215689018814198</cx:pt>
          <cx:pt idx="168">-3.6927575150002e-05</cx:pt>
          <cx:pt idx="169">-0.00057094850237737304</cx:pt>
          <cx:pt idx="170">0.00129932207148548</cx:pt>
          <cx:pt idx="171">0.013206318164947901</cx:pt>
          <cx:pt idx="172">0.031572043432383998</cx:pt>
          <cx:pt idx="173">-0.0097489308601818592</cx:pt>
          <cx:pt idx="174">-0.0013268162117500101</cx:pt>
          <cx:pt idx="175">-0.0085640251700941795</cx:pt>
          <cx:pt idx="176">-0.012044091494182301</cx:pt>
          <cx:pt idx="177">-0.062614406239850803</cx:pt>
          <cx:pt idx="178">-0.0178733061387473</cx:pt>
          <cx:pt idx="179">0.0072064823475034602</cx:pt>
          <cx:pt idx="180">-0.055567628929316402</cx:pt>
          <cx:pt idx="181">-0.10691897846335199</cx:pt>
          <cx:pt idx="182">-0.060821162973767197</cx:pt>
          <cx:pt idx="183">-0.095119602640497306</cx:pt>
          <cx:pt idx="184">-0.028185289402300799</cx:pt>
          <cx:pt idx="185">-0.070664264895143797</cx:pt>
          <cx:pt idx="186">-0.118189210732194</cx:pt>
          <cx:pt idx="187">-0.122991858465639</cx:pt>
          <cx:pt idx="188">-0.12759589363163901</cx:pt>
          <cx:pt idx="189">-0.095928533525990498</cx:pt>
          <cx:pt idx="190">-0.12797792915322101</cx:pt>
          <cx:pt idx="191">-0.121697456537691</cx:pt>
          <cx:pt idx="192">-0.056886417739278702</cx:pt>
          <cx:pt idx="193">-0.0135957377971843</cx:pt>
          <cx:pt idx="194">0.0079800377603999502</cx:pt>
          <cx:pt idx="195">0.0094438350084245191</cx:pt>
          <cx:pt idx="196">-0.00074357445411022099</cx:pt>
          <cx:pt idx="197">-1.81370696939278e-05</cx:pt>
          <cx:pt idx="198">0.0037235719768378001</cx:pt>
          <cx:pt idx="199">0.00077824236788266005</cx:pt>
          <cx:pt idx="200">0.010376729953355149</cx:pt>
          <cx:pt idx="201">0.0020134928008121674</cx:pt>
          <cx:pt idx="202">-0.00056376227925395502</cx:pt>
          <cx:pt idx="203">-0.014106230951391375</cx:pt>
          <cx:pt idx="204">-0.02008278517491445</cx:pt>
          <cx:pt idx="205">-0.020460310468896625</cx:pt>
          <cx:pt idx="206">-0.0012805269395384949</cx:pt>
          <cx:pt idx="207">0.013428315778075375</cx:pt>
          <cx:pt idx="208">-0.014806527573170424</cx:pt>
          <cx:pt idx="209">-0.0110405024351317</cx:pt>
          <cx:pt idx="210">-0.013412552667267876</cx:pt>
          <cx:pt idx="211">-0.011933129326050425</cx:pt>
          <cx:pt idx="212">-0.012841313051074525</cx:pt>
          <cx:pt idx="213">-0.0049944781543896496</cx:pt>
          <cx:pt idx="214">-0.0069742003595304504</cx:pt>
          <cx:pt idx="215">-0.027102726408464499</cx:pt>
          <cx:pt idx="216">-0.035137156390750997</cx:pt>
          <cx:pt idx="217">-0.029485169168135001</cx:pt>
          <cx:pt idx="218">-0.033595837667294001</cx:pt>
          <cx:pt idx="219">-0.023704198955512124</cx:pt>
          <cx:pt idx="220">-0.0094900523722559246</cx:pt>
          <cx:pt idx="221">-0.00064480522001186499</cx:pt>
          <cx:pt idx="222">-0.00028223255722384751</cx:pt>
          <cx:pt idx="223">0.0014014102874634201</cx:pt>
          <cx:pt idx="224">0.0013243852812906949</cx:pt>
          <cx:pt idx="225">-1.5516513937842426e-05</cx:pt>
          <cx:pt idx="226">-0.00066671517079765251</cx:pt>
          <cx:pt idx="227">-0.0023072268772732175</cx:pt>
          <cx:pt idx="228">0.015637154552593523</cx:pt>
          <cx:pt idx="229">0.015226273820280675</cx:pt>
          <cx:pt idx="230">0.0079678352668628508</cx:pt>
          <cx:pt idx="231">-0.0086081669767829258</cx:pt>
          <cx:pt idx="232">-0.017909458244468299</cx:pt>
          <cx:pt idx="233">-0.015708923235682348</cx:pt>
          <cx:pt idx="234">0.0019658491606424451</cx:pt>
          <cx:pt idx="235">-0.0064886526602698251</cx:pt>
          <cx:pt idx="236">-0.011271213677319775</cx:pt>
          <cx:pt idx="237">-0.0012360848195943201</cx:pt>
          <cx:pt idx="238">0.013248460054766325</cx:pt>
          <cx:pt idx="239">-0.0059813943391000502</cx:pt>
          <cx:pt idx="240">0.010049267350070074</cx:pt>
          <cx:pt idx="241">0.0077256590057931248</cx:pt>
          <cx:pt idx="242">-0.019861485533979401</cx:pt>
          <cx:pt idx="243">-0.0191296241266363</cx:pt>
          <cx:pt idx="244">0.0018804585567494974</cx:pt>
          <cx:pt idx="245">-0.015159465890492675</cx:pt>
          <cx:pt idx="246">-0.028558303005549499</cx:pt>
          <cx:pt idx="247">-0.020167567672305375</cx:pt>
          <cx:pt idx="248">-0.018841357498380201</cx:pt>
          <cx:pt idx="249">-0.0070590091938071749</cx:pt>
          <cx:pt idx="250">-0.0033879256989440749</cx:pt>
          <cx:pt idx="251">-0.00014619468527521574</cx:pt>
          <cx:pt idx="252">0.00015423616236902326</cx:pt>
          <cx:pt idx="253">-0.00077681399011606249</cx:pt>
          <cx:pt idx="254">-0.00099398585354494996</cx:pt>
          <cx:pt idx="255">-0.0025207249055008252</cx:pt>
          <cx:pt idx="256">0.0110522017813984</cx:pt>
          <cx:pt idx="257">0.012572090900601025</cx:pt>
          <cx:pt idx="258">-0.013077090412465225</cx:pt>
          <cx:pt idx="259">-0.01243493069258635</cx:pt>
          <cx:pt idx="260">-0.020791331906324775</cx:pt>
          <cx:pt idx="261">-0.012470725709011424</cx:pt>
          <cx:pt idx="262">0.0012401458928605175</cx:pt>
          <cx:pt idx="263">-0.020790012676712325</cx:pt>
          <cx:pt idx="264">-0.00037363370396100999</cx:pt>
          <cx:pt idx="265">0.026406676241100002</cx:pt>
          <cx:pt idx="266">0.018816489943173049</cx:pt>
          <cx:pt idx="267">-0.0041215348905060999</cx:pt>
          <cx:pt idx="268">0.00562167876719105</cx:pt>
          <cx:pt idx="269">-0.0048039292887371004</cx:pt>
          <cx:pt idx="270">-0.017826358043082375</cx:pt>
          <cx:pt idx="271">-0.011963214132353526</cx:pt>
          <cx:pt idx="272">0.0015193550395625674</cx:pt>
          <cx:pt idx="273">-0.015135552146586975</cx:pt>
          <cx:pt idx="274">-0.0209444857329068</cx:pt>
          <cx:pt idx="275">-0.020076057704284625</cx:pt>
          <cx:pt idx="276">-0.0024614203237154327</cx:pt>
          <cx:pt idx="277">-0.0120528451456921</cx:pt>
          <cx:pt idx="278">-0.0092753145049484752</cx:pt>
          <cx:pt idx="279">-0.0083298331346737756</cx:pt>
          <cx:pt idx="280">-4.7009802453127252e-05</cx:pt>
          <cx:pt idx="281">-0.00014120410967995449</cx:pt>
          <cx:pt idx="282">-0.0019676438513260151</cx:pt>
          <cx:pt idx="283">-0.00087138351831274503</cx:pt>
          <cx:pt idx="284">0.0053221308951908004</cx:pt>
          <cx:pt idx="285">0.007188639769113</cx:pt>
          <cx:pt idx="286">-0.009084921038221375</cx:pt>
          <cx:pt idx="287">-0.015974981563104826</cx:pt>
          <cx:pt idx="288">-0.0086922152315518746</cx:pt>
          <cx:pt idx="289">-0.0045024973524307246</cx:pt>
          <cx:pt idx="290">-0.0074859203473285497</cx:pt>
          <cx:pt idx="291">-0.019510962495163701</cx:pt>
          <cx:pt idx="292">-0.0059275154534444499</cx:pt>
          <cx:pt idx="293">0.016028146329215901</cx:pt>
          <cx:pt idx="294">0.029205207139856248</cx:pt>
          <cx:pt idx="295">0.0022356525819840524</cx:pt>
          <cx:pt idx="296">-0.0082600311412644248</cx:pt>
          <cx:pt idx="297">-0.0022212627009278699</cx:pt>
          <cx:pt idx="298">0.0031088555217699248</cx:pt>
          <cx:pt idx="299">-0.093625192688648204</cx:pt>
          <cx:pt idx="300">-0.033392241225012699</cx:pt>
          <cx:pt idx="301">-0.0043741355352093503</cx:pt>
          <cx:pt idx="302">-0.018136753261909399</cx:pt>
          <cx:pt idx="303">-0.016375925897156699</cx:pt>
          <cx:pt idx="304">-0.0127654576049826</cx:pt>
          <cx:pt idx="305">-0.048549241234019297</cx:pt>
          <cx:pt idx="306">-0.0186530405439915</cx:pt>
          <cx:pt idx="307">-0.0092720478148334805</cx:pt>
          <cx:pt idx="308">-0.00032557163722360502</cx:pt>
          <cx:pt idx="309">0.0022136156565565899</cx:pt>
          <cx:pt idx="310">-0.010557256440167801</cx:pt>
          <cx:pt idx="311">-0.0059725396017630697</cx:pt>
          <cx:pt idx="312">-0.0118497064370638</cx:pt>
          <cx:pt idx="313">-0.018382137482278699</cx:pt>
          <cx:pt idx="314">-0.0011113991010354</cx:pt>
          <cx:pt idx="315">0.010427215760255199</cx:pt>
          <cx:pt idx="316">-0.017021400894731</cx:pt>
          <cx:pt idx="317">-0.038283338750107303</cx:pt>
          <cx:pt idx="318">-0.10464175271088</cx:pt>
          <cx:pt idx="319">-0.064587740839258403</cx:pt>
          <cx:pt idx="320">-0.139325489603389</cx:pt>
          <cx:pt idx="321">-0.114664293477779</cx:pt>
          <cx:pt idx="322">-0.043327603008006199</cx:pt>
          <cx:pt idx="323">-0.020231515245706801</cx:pt>
          <cx:pt idx="324">0.0131748283564889</cx:pt>
          <cx:pt idx="325">0.064615982453964799</cx:pt>
          <cx:pt idx="326">0.14683154084522801</cx:pt>
          <cx:pt idx="327">0.0207038121346424</cx:pt>
          <cx:pt idx="328">-0.013474448231773101</cx:pt>
          <cx:pt idx="329">0.052746131923393301</cx:pt>
          <cx:pt idx="330">0.0070892516086273399</cx:pt>
          <cx:pt idx="331">0.021242177182349001</cx:pt>
          <cx:pt idx="332">0.072553567979515995</cx:pt>
          <cx:pt idx="333">0.0166423276623771</cx:pt>
          <cx:pt idx="334">0.00561686879975866</cx:pt>
          <cx:pt idx="335">-0.00084822944289986895</cx:pt>
          <cx:pt idx="336">-0.00020760646829100899</cx:pt>
          <cx:pt idx="337">-0.00051944542406140502</cx:pt>
          <cx:pt idx="338">-0.010542444982143399</cx:pt>
          <cx:pt idx="339">-0.025058848324055801</cx:pt>
          <cx:pt idx="340">-0.024180271729188199</cx:pt>
          <cx:pt idx="341">-0.034203204260459197</cx:pt>
          <cx:pt idx="342">-0.010232852378483599</cx:pt>
          <cx:pt idx="343">-0.018765376255555102</cx:pt>
          <cx:pt idx="344">-0.045663456001794001</cx:pt>
          <cx:pt idx="345">0.037296322522704997</cx:pt>
          <cx:pt idx="346">0.015141171268054501</cx:pt>
          <cx:pt idx="347">-0.103511397045284</cx:pt>
          <cx:pt idx="348">-0.20021857799037601</cx:pt>
          <cx:pt idx="349">-0.126195313987609</cx:pt>
          <cx:pt idx="350">-0.029693828026748598</cx:pt>
          <cx:pt idx="351">-0.0138314449002387</cx:pt>
          <cx:pt idx="352">0.050834898932424703</cx:pt>
          <cx:pt idx="353">0.13353303400047201</cx:pt>
          <cx:pt idx="354">0.068324395752683703</cx:pt>
          <cx:pt idx="355">0.0136685044742949</cx:pt>
          <cx:pt idx="356">0.063824580206882503</cx:pt>
          <cx:pt idx="357">0.058984497288354899</cx:pt>
          <cx:pt idx="358">0.057805078377240297</cx:pt>
          <cx:pt idx="359">0.122921689053596</cx:pt>
          <cx:pt idx="360">0.13404788545167201</cx:pt>
          <cx:pt idx="361">0.0085617178404060208</cx:pt>
          <cx:pt idx="362">0.00076580427384186501</cx:pt>
          <cx:pt idx="363">-0.00387746297387862</cx:pt>
          <cx:pt idx="364">-0.00039590480075403999</cx:pt>
          <cx:pt idx="365">0.00045223552185035898</cx:pt>
          <cx:pt idx="366">-0.0062224202084640102</cx:pt>
          <cx:pt idx="367">-0.0073329394535779002</cx:pt>
          <cx:pt idx="368">-0.0158201989277371</cx:pt>
          <cx:pt idx="369">-0.015090046210455701</cx:pt>
          <cx:pt idx="370">-0.024903488677838301</cx:pt>
          <cx:pt idx="371">-0.070416434714092493</cx:pt>
          <cx:pt idx="372">-0.022640329364996801</cx:pt>
          <cx:pt idx="373">-0.014950288555398501</cx:pt>
          <cx:pt idx="374">-0.00060807353280092295</cx:pt>
          <cx:pt idx="375">-0.13566432516351801</cx:pt>
          <cx:pt idx="376">-0.11824105426966799</cx:pt>
          <cx:pt idx="377">-0.093057947607023503</cx:pt>
          <cx:pt idx="378">0.0011144110803505301</cx:pt>
          <cx:pt idx="379">0.054072581102404399</cx:pt>
          <cx:pt idx="380">-0.0085184930386320908</cx:pt>
          <cx:pt idx="381">-0.062149543310723802</cx:pt>
          <cx:pt idx="382">0.028699451115184901</cx:pt>
          <cx:pt idx="383">0.119332636506044</cx:pt>
          <cx:pt idx="384">0.118575602110104</cx:pt>
          <cx:pt idx="385">0.083830887585305006</cx:pt>
          <cx:pt idx="386">0.12272318584961101</cx:pt>
          <cx:pt idx="387">0.186618414230909</cx:pt>
          <cx:pt idx="388">0.10484538359079</cx:pt>
          <cx:pt idx="389">0.0079647092038284805</cx:pt>
          <cx:pt idx="390">0.0098517371645488894</cx:pt>
          <cx:pt idx="391">0.0013093733568536501</cx:pt>
          <cx:pt idx="392">-0.00015540584297770501</cx:pt>
          <cx:pt idx="393">-0.00026484460865010203</cx:pt>
          <cx:pt idx="394">-0.0022819708730484299</cx:pt>
          <cx:pt idx="395">0.0062656486253865797</cx:pt>
          <cx:pt idx="396">-0.0145300931630794</cx:pt>
          <cx:pt idx="397">0.0195764988438746</cx:pt>
          <cx:pt idx="398">-0.036439829436236797</cx:pt>
          <cx:pt idx="399">-0.050365470341587802</cx:pt>
          <cx:pt idx="400">-0.013728975316381099</cx:pt>
          <cx:pt idx="401">0.023082156095289099</cx:pt>
          <cx:pt idx="402">0.047979127503433701</cx:pt>
          <cx:pt idx="403">-0.013973220543312801</cx:pt>
          <cx:pt idx="404">-0.091738240530872206</cx:pt>
          <cx:pt idx="405">-0.00058579509182676696</cx:pt>
          <cx:pt idx="406">-0.033616094310637598</cx:pt>
          <cx:pt idx="407">0.018678760536444301</cx:pt>
          <cx:pt idx="408">-0.100232302057656</cx:pt>
          <cx:pt idx="409">-0.049240191556557497</cx:pt>
          <cx:pt idx="410">0.060984435097580302</cx:pt>
          <cx:pt idx="411">0.020578760674293099</cx:pt>
          <cx:pt idx="412">0.14257788806471999</cx:pt>
          <cx:pt idx="413">0.18219399217735699</cx:pt>
          <cx:pt idx="414">0.16420011166360901</cx:pt>
          <cx:pt idx="415">0.092336164418856503</cx:pt>
          <cx:pt idx="416">0.086684064274640996</cx:pt>
          <cx:pt idx="417">0.0033761613595363299</cx:pt>
          <cx:pt idx="418">-0.0036167824875948302</cx:pt>
          <cx:pt idx="419">-0.00028653659814107399</cx:pt>
          <cx:pt idx="420">0.00060378351294834904</cx:pt>
          <cx:pt idx="421">-0.0018587931624425701</cx:pt>
          <cx:pt idx="422">-2.2858264579040799e-05</cx:pt>
          <cx:pt idx="423">-0.00334980568229139</cx:pt>
          <cx:pt idx="424">-0.0098312621582269302</cx:pt>
          <cx:pt idx="425">0.058857690502265199</cx:pt>
          <cx:pt idx="426">-0.054712895898916897</cx:pt>
          <cx:pt idx="427">-0.038745505550681403</cx:pt>
          <cx:pt idx="428">0.0215573008541231</cx:pt>
          <cx:pt idx="429">0.061451613317803799</cx:pt>
          <cx:pt idx="430">0.018559979561227</cx:pt>
          <cx:pt idx="431">-0.053825581694645401</cx:pt>
          <cx:pt idx="432">-0.060868894582935602</cx:pt>
          <cx:pt idx="433">-0.062272401955916698</cx:pt>
          <cx:pt idx="434">-0.109139799866488</cx:pt>
          <cx:pt idx="435">-0.13485430661060899</cx:pt>
          <cx:pt idx="436">-0.112652083129441</cx:pt>
          <cx:pt idx="437">-0.116686538186814</cx:pt>
          <cx:pt idx="438">-0.050156367116902197</cx:pt>
          <cx:pt idx="439">0.030046772004261299</cx:pt>
          <cx:pt idx="440">0.16931098754572199</cx:pt>
          <cx:pt idx="441">0.13121782936322701</cx:pt>
          <cx:pt idx="442">0.078763885384355303</cx:pt>
          <cx:pt idx="443">0.099916080994454898</cx:pt>
          <cx:pt idx="444">0.081448926198760693</cx:pt>
          <cx:pt idx="445">0.034502785060959898</cx:pt>
          <cx:pt idx="446">-0.00052988276876437905</cx:pt>
          <cx:pt idx="447">0.0079645846788014805</cx:pt>
          <cx:pt idx="448">-0.000124307387894939</cx:pt>
          <cx:pt idx="449">-0.00052804370831358201</cx:pt>
          <cx:pt idx="450">0.000189699465952391</cx:pt>
          <cx:pt idx="451">0.0083955410437625399</cx:pt>
          <cx:pt idx="452">0.0156747960897545</cx:pt>
          <cx:pt idx="453">0.082152059078970496</cx:pt>
          <cx:pt idx="454">0.00037561672107364399</cx:pt>
          <cx:pt idx="455">-0.024159223889140099</cx:pt>
          <cx:pt idx="456">0.030966230981638102</cx:pt>
          <cx:pt idx="457">0.0518110522102916</cx:pt>
          <cx:pt idx="458">-0.011933793112111899</cx:pt>
          <cx:pt idx="459">0.027662762281832402</cx:pt>
          <cx:pt idx="460">0.0009949524712833599</cx:pt>
          <cx:pt idx="461">-0.086767917331579097</cx:pt>
          <cx:pt idx="462">-0.082062319362353003</cx:pt>
          <cx:pt idx="463">-0.11668092086291</cx:pt>
          <cx:pt idx="464">-0.067008829946900897</cx:pt>
          <cx:pt idx="465">-0.0125355933562724</cx:pt>
          <cx:pt idx="466">-0.029602718447606001</cx:pt>
          <cx:pt idx="467">0.047754771737582899</cx:pt>
          <cx:pt idx="468">0.095701084198241596</cx:pt>
          <cx:pt idx="469">0.056859893609257001</cx:pt>
          <cx:pt idx="470">0.078842537045067995</cx:pt>
          <cx:pt idx="471">0.090634118493102295</cx:pt>
          <cx:pt idx="472">-0.0054205774055735697</cx:pt>
          <cx:pt idx="473">0.035334401112961197</cx:pt>
          <cx:pt idx="474">-0.0078928522587405296</cx:pt>
          <cx:pt idx="475">0.0011218945807117101</cx:pt>
          <cx:pt idx="476">-0.00053971340105421798</cx:pt>
          <cx:pt idx="477">0.00033106818673305101</cx:pt>
          <cx:pt idx="478">0.00075137826951490099</cx:pt>
          <cx:pt idx="479">0.0043957637485022997</cx:pt>
          <cx:pt idx="480">0.016339388375646201</cx:pt>
          <cx:pt idx="481">0.031572221296772403</cx:pt>
          <cx:pt idx="482">0.015677427615982301</cx:pt>
          <cx:pt idx="483">0.052812442056134598</cx:pt>
          <cx:pt idx="484">0.059394161903448199</cx:pt>
          <cx:pt idx="485">0.039186114207956202</cx:pt>
          <cx:pt idx="486">0.0135799860095533</cx:pt>
          <cx:pt idx="487">0.072071613881230595</cx:pt>
          <cx:pt idx="488">0.060707774397837901</cx:pt>
          <cx:pt idx="489">-0.021598167097290601</cx:pt>
          <cx:pt idx="490">-0.115445701937268</cx:pt>
          <cx:pt idx="491">-0.0781585148770121</cx:pt>
          <cx:pt idx="492">-0.028291522671917799</cx:pt>
          <cx:pt idx="493">0.0080678481168599304</cx:pt>
          <cx:pt idx="494">-0.025513977865450999</cx:pt>
          <cx:pt idx="495">-0.0135903453057006</cx:pt>
          <cx:pt idx="496">0.018279352597603101</cx:pt>
          <cx:pt idx="497">0.027420486359245901</cx:pt>
          <cx:pt idx="498">0.00128958700717705</cx:pt>
          <cx:pt idx="499">-0.031445961170779697</cx:pt>
          <cx:pt idx="500">-0.088733920630331406</cx:pt>
          <cx:pt idx="501">-0.00428829735695149</cx:pt>
          <cx:pt idx="502">-0.01041403651516</cx:pt>
          <cx:pt idx="503">0.00175741727141659</cx:pt>
          <cx:pt idx="504">4.6687711746372298e-05</cx:pt>
          <cx:pt idx="505">-0.000335866775867713</cx:pt>
          <cx:pt idx="506">-0.00055476581534928205</cx:pt>
          <cx:pt idx="507">-0.0051573556790343398</cx:pt>
          <cx:pt idx="508">0.034928379758706302</cx:pt>
          <cx:pt idx="509">0.0307937391285092</cx:pt>
          <cx:pt idx="510">-0.0376946548452241</cx:pt>
          <cx:pt idx="511">0.082666764211266897</cx:pt>
          <cx:pt idx="512">0.078291511142099507</cx:pt>
          <cx:pt idx="513">0.0755288356052604</cx:pt>
          <cx:pt idx="514">0.12926657429738</cx:pt>
          <cx:pt idx="515">0.105297799931571</cx:pt>
          <cx:pt idx="516">0.097358012497132398</cx:pt>
          <cx:pt idx="517">-0.078871317035879004</cx:pt>
          <cx:pt idx="518">-0.020672451858933301</cx:pt>
          <cx:pt idx="519">0.056904713622674602</cx:pt>
          <cx:pt idx="520">0.0106510153184586</cx:pt>
          <cx:pt idx="521">-0.038727960532213598</cx:pt>
          <cx:pt idx="522">-0.031513172310964198</cx:pt>
          <cx:pt idx="523">-0.078812842547801604</cx:pt>
          <cx:pt idx="524">-0.0932053984260902</cx:pt>
          <cx:pt idx="525">-0.055866969376107398</cx:pt>
          <cx:pt idx="526">-0.041408374521724398</cx:pt>
          <cx:pt idx="527">-0.048308244362544502</cx:pt>
          <cx:pt idx="528">-0.086952021899012993</cx:pt>
          <cx:pt idx="529">0.0089435577109146097</cx:pt>
          <cx:pt idx="530">0.0015073738368976801</cx:pt>
          <cx:pt idx="531">7.9839455160001993e-05</cx:pt>
          <cx:pt idx="532">0.00027579523633880498</cx:pt>
          <cx:pt idx="533">-0.0014893605644567601</cx:pt>
          <cx:pt idx="534">0.00164884204679934</cx:pt>
          <cx:pt idx="535">-0.00931098979881732</cx:pt>
          <cx:pt idx="536">0.051842819030242501</cx:pt>
          <cx:pt idx="537">0.040521753653314098</cx:pt>
          <cx:pt idx="538">-0.041312039307397602</cx:pt>
          <cx:pt idx="539">0.0196971314697994</cx:pt>
          <cx:pt idx="540">0.066160367631261902</cx:pt>
          <cx:pt idx="541">0.033420904285398401</cx:pt>
          <cx:pt idx="542">0.10787457509854199</cx:pt>
          <cx:pt idx="543">0.10261381665462101</cx:pt>
          <cx:pt idx="544">0.063626721414653004</cx:pt>
          <cx:pt idx="545">0.0022251358577088402</cx:pt>
          <cx:pt idx="546">0.110120704039968</cx:pt>
          <cx:pt idx="547">0.101684018343428</cx:pt>
          <cx:pt idx="548">-0.049388496604316802</cx:pt>
          <cx:pt idx="549">0.068268587637265205</cx:pt>
          <cx:pt idx="550">-0.0019196859762465701</cx:pt>
          <cx:pt idx="551">-0.055196270239611697</cx:pt>
          <cx:pt idx="552">-0.0068420195476783397</cx:pt>
          <cx:pt idx="553">-0.0075342174373966798</cx:pt>
          <cx:pt idx="554">-0.0079600156401788292</cx:pt>
          <cx:pt idx="555">-0.087416291740386495</cx:pt>
          <cx:pt idx="556">-0.078647003640679905</cx:pt>
          <cx:pt idx="557">0.0011140789340136699</cx:pt>
          <cx:pt idx="558">0.00061441673152193104</cx:pt>
          <cx:pt idx="559">-0.00018636043551169699</cx:pt>
          <cx:pt idx="560">0.00021333108367791901</cx:pt>
          <cx:pt idx="561">0.000426058030882039</cx:pt>
          <cx:pt idx="562">0.00189233787365351</cx:pt>
          <cx:pt idx="563">0.024510959722164601</cx:pt>
          <cx:pt idx="564">0.056082161562632099</cx:pt>
          <cx:pt idx="565">0.050546572993820198</cx:pt>
          <cx:pt idx="566">-0.068553198860056605</cx:pt>
          <cx:pt idx="567">-0.0060514983598413596</cx:pt>
          <cx:pt idx="568">0.052509605767980902</cx:pt>
          <cx:pt idx="569">0.145306581744855</cx:pt>
          <cx:pt idx="570">0.167816369872652</cx:pt>
          <cx:pt idx="571">0.0977385744047366</cx:pt>
          <cx:pt idx="572">0.042074593653282602</cx:pt>
          <cx:pt idx="573">0.102782825897444</cx:pt>
          <cx:pt idx="574">0.16712779505309799</cx:pt>
          <cx:pt idx="575">0.13655526888233599</cx:pt>
          <cx:pt idx="576">0.0435940293871344</cx:pt>
          <cx:pt idx="577">0.072153181745262598</cx:pt>
          <cx:pt idx="578">0.020540166161604801</cx:pt>
          <cx:pt idx="579">-0.0482687172035553</cx:pt>
          <cx:pt idx="580">-0.015099832446307899</cx:pt>
          <cx:pt idx="581">0.018289871928195402</cx:pt>
          <cx:pt idx="582">-0.030124001704023001</cx:pt>
          <cx:pt idx="583">-0.094309720831552799</cx:pt>
          <cx:pt idx="584">-0.075279633121831696</cx:pt>
          <cx:pt idx="585">-0.0029284599800439401</cx:pt>
          <cx:pt idx="586">0.00098104349636899194</cx:pt>
          <cx:pt idx="587">-0.00026052580116855397</cx:pt>
          <cx:pt idx="588">0.00062194519843505002</cx:pt>
          <cx:pt idx="589">0.00039099534978317198</cx:pt>
          <cx:pt idx="590">-0.00070527552836388997</cx:pt>
          <cx:pt idx="591">0.033242192222764699</cx:pt>
          <cx:pt idx="592">0.040686377019431001</cx:pt>
          <cx:pt idx="593">0.017569713103743001</cx:pt>
          <cx:pt idx="594">0.0042373792208057299</cx:pt>
          <cx:pt idx="595">0.0080535355539249898</cx:pt>
          <cx:pt idx="596">0.046102384565839601</cx:pt>
          <cx:pt idx="597">0.18335235371922601</cx:pt>
          <cx:pt idx="598">0.18940859588290199</cx:pt>
          <cx:pt idx="599">0.15208830747803601</cx:pt>
          <cx:pt idx="600">0.11762733693156099</cx:pt>
          <cx:pt idx="601">0.160179679821984</cx:pt>
          <cx:pt idx="602">0.211153312486622</cx:pt>
          <cx:pt idx="603">0.133324584260197</cx:pt>
          <cx:pt idx="604">0.069911726214061706</cx:pt>
          <cx:pt idx="605">0.068152212077938507</cx:pt>
          <cx:pt idx="606">0.013465396172532401</cx:pt>
          <cx:pt idx="607">-0.0182259898944532</cx:pt>
          <cx:pt idx="608">-0.080787027534945696</cx:pt>
          <cx:pt idx="609">-0.087832025442847503</cx:pt>
          <cx:pt idx="610">-0.047796180448559003</cx:pt>
          <cx:pt idx="611">-0.077684508484867895</cx:pt>
          <cx:pt idx="612">-0.063431440915871995</cx:pt>
          <cx:pt idx="613">0.00389827290287874</cx:pt>
          <cx:pt idx="614">0.013225267759353501</cx:pt>
          <cx:pt idx="615">-0.000186989791592161</cx:pt>
          <cx:pt idx="616">0.00085013578728490298</cx:pt>
          <cx:pt idx="617">0.00013485069927663499</cx:pt>
          <cx:pt idx="618">0.0016628566982072599</cx:pt>
          <cx:pt idx="619">0.030797571212350501</cx:pt>
          <cx:pt idx="620">0.027295014096766799</cx:pt>
          <cx:pt idx="621">0.032011616290787297</cx:pt>
          <cx:pt idx="622">0.033984534777096398</cx:pt>
          <cx:pt idx="623">-0.0137709773987932</cx:pt>
          <cx:pt idx="624">0.043769712682658501</cx:pt>
          <cx:pt idx="625">0.11173922349457301</cx:pt>
          <cx:pt idx="626">0.16930655287909399</cx:pt>
          <cx:pt idx="627">0.132209230623618</cx:pt>
          <cx:pt idx="628">0.167040896943458</cx:pt>
          <cx:pt idx="629">0.1198650002951</cx:pt>
          <cx:pt idx="630">0.044965768598859701</cx:pt>
          <cx:pt idx="631">0.0051435939240992998</cx:pt>
          <cx:pt idx="632">-0.054869790174237001</cx:pt>
          <cx:pt idx="633">-0.064791558246120401</cx:pt>
          <cx:pt idx="634">-0.088300134989744095</cx:pt>
          <cx:pt idx="635">-0.082525249292101394</cx:pt>
          <cx:pt idx="636">-0.114916734768346</cx:pt>
          <cx:pt idx="637">-0.121939575659903</cx:pt>
          <cx:pt idx="638">-0.067551040456895695</cx:pt>
          <cx:pt idx="639">-0.079242643385789596</cx:pt>
          <cx:pt idx="640">-0.051498206848792902</cx:pt>
          <cx:pt idx="641">0.0120281064623002</cx:pt>
          <cx:pt idx="642">0.00049735806902282895</cx:pt>
          <cx:pt idx="643">-0.000350744898517757</cx:pt>
          <cx:pt idx="644">5.0199363841035701e-05</cx:pt>
          <cx:pt idx="645">0.00050260185032947099</cx:pt>
          <cx:pt idx="646">-2.8157649509788199e-05</cx:pt>
          <cx:pt idx="647">0.0096719761778421409</cx:pt>
          <cx:pt idx="648">-0.0036130563197443598</cx:pt>
          <cx:pt idx="649">-0.0233975164281684</cx:pt>
          <cx:pt idx="650">-0.102134578649811</cx:pt>
          <cx:pt idx="651">-0.083875190608659098</cx:pt>
          <cx:pt idx="652">0.039169862021873003</cx:pt>
          <cx:pt idx="653">0.0112970956770503</cx:pt>
          <cx:pt idx="654">0.073612924954396294</cx:pt>
          <cx:pt idx="655">0.019380874073275101</cx:pt>
          <cx:pt idx="656">-0.060030618982405699</cx:pt>
          <cx:pt idx="657">-0.077962818339358295</cx:pt>
          <cx:pt idx="658">-0.035988463343451099</cx:pt>
          <cx:pt idx="659">-0.12614136920456601</cx:pt>
          <cx:pt idx="660">-0.14267625635973599</cx:pt>
          <cx:pt idx="661">-0.086637394410935306</cx:pt>
          <cx:pt idx="662">-0.064719897921581296</cx:pt>
          <cx:pt idx="663">-0.075478119506649802</cx:pt>
          <cx:pt idx="664">-0.0959295038747838</cx:pt>
          <cx:pt idx="665">-0.039028397283220703</cx:pt>
          <cx:pt idx="666">-0.017474121792576701</cx:pt>
          <cx:pt idx="667">-0.0151932728662422</cx:pt>
          <cx:pt idx="668">-0.027096404286094399</cx:pt>
          <cx:pt idx="669">0.013675212923375099</cx:pt>
          <cx:pt idx="670">-0.0014670255642218</cx:pt>
          <cx:pt idx="671">0.00041324483512367399</cx:pt>
          <cx:pt idx="672">0.00067911423974951395</cx:pt>
          <cx:pt idx="673">0.00049565748573723596</cx:pt>
          <cx:pt idx="674">-0.0036319693465127201</cx:pt>
          <cx:pt idx="675">-0.0060906375540297599</cx:pt>
          <cx:pt idx="676">-0.0253255736853818</cx:pt>
          <cx:pt idx="677">-0.064244958613171296</cx:pt>
          <cx:pt idx="678">-0.11340947169744001</cx:pt>
          <cx:pt idx="679">-0.0968490702837983</cx:pt>
          <cx:pt idx="680">-0.107472384101577</cx:pt>
          <cx:pt idx="681">-0.068142170906488095</cx:pt>
          <cx:pt idx="682">-0.086962648563627898</cx:pt>
          <cx:pt idx="683">-0.12509677404556899</cx:pt>
          <cx:pt idx="684">-0.129506228301354</cx:pt>
          <cx:pt idx="685">-0.112755072014116</cx:pt>
          <cx:pt idx="686">-0.099631830057978696</cx:pt>
          <cx:pt idx="687">-0.121223306123633</cx:pt>
          <cx:pt idx="688">-0.094774637626085803</cx:pt>
          <cx:pt idx="689">-0.070365056763262199</cx:pt>
          <cx:pt idx="690">-0.0021259356901045501</cx:pt>
          <cx:pt idx="691">-0.0352001151244501</cx:pt>
          <cx:pt idx="692">-0.047049161414528598</cx:pt>
          <cx:pt idx="693">-0.053245320631953898</cx:pt>
          <cx:pt idx="694">-0.022380558034798399</cx:pt>
          <cx:pt idx="695">-0.0084420531066434906</cx:pt>
          <cx:pt idx="696">-0.00040179942609021898</cx:pt>
          <cx:pt idx="697">0.0040176260064596504</cx:pt>
          <cx:pt idx="698">-0.00130930446574531</cx:pt>
          <cx:pt idx="699">0.000365425534907774</cx:pt>
          <cx:pt idx="700">-0.000339260014985469</cx:pt>
          <cx:pt idx="701">-0.000200586679862986</cx:pt>
          <cx:pt idx="702">0.000806496582798306</cx:pt>
          <cx:pt idx="703">-0.0033407345405903899</cx:pt>
          <cx:pt idx="704">-0.0010642659788140699</cx:pt>
          <cx:pt idx="705">-0.026684411930277398</cx:pt>
          <cx:pt idx="706">-0.040891210132349601</cx:pt>
          <cx:pt idx="707">-0.096242858007266396</cx:pt>
          <cx:pt idx="708">-0.13313865172041001</cx:pt>
          <cx:pt idx="709">-0.10334557020778901</cx:pt>
          <cx:pt idx="710">-0.052082605703277801</cx:pt>
          <cx:pt idx="711">-0.071562406063585798</cx:pt>
          <cx:pt idx="712">-0.123191751525599</cx:pt>
          <cx:pt idx="713">-0.092374594161399703</cx:pt>
          <cx:pt idx="714">-0.0453240787918643</cx:pt>
          <cx:pt idx="715">-0.019312940509364201</cx:pt>
          <cx:pt idx="716">-0.048707961480710098</cx:pt>
          <cx:pt idx="717">-0.044811379185211303</cx:pt>
          <cx:pt idx="718">-0.0081202767033822492</cx:pt>
          <cx:pt idx="719">0.0075737848080227096</cx:pt>
          <cx:pt idx="720">-0.0153710826000138</cx:pt>
          <cx:pt idx="721">-0.030292197170435301</cx:pt>
          <cx:pt idx="722">-0.0136867394141813</cx:pt>
          <cx:pt idx="723">-0.0044609507980557499</cx:pt>
          <cx:pt idx="724">-4.8321384930284703e-05</cx:pt>
          <cx:pt idx="725">-4.6761620800990003e-05</cx:pt>
          <cx:pt idx="726">3.5269762100545001e-05</cx:pt>
          <cx:pt idx="727">0.00098785546873677308</cx:pt>
          <cx:pt idx="728">-0.00067651386272627899</cx:pt>
          <cx:pt idx="729">-0.00059725722087787905</cx:pt>
          <cx:pt idx="730">-0.000433588274403893</cx:pt>
          <cx:pt idx="731">4.5919684943357998e-05</cx:pt>
          <cx:pt idx="732">0.0036734620819895499</cx:pt>
          <cx:pt idx="733">-8.4298436751546006e-05</cx:pt>
          <cx:pt idx="734">-0.0029582963738449398</cx:pt>
          <cx:pt idx="735">-0.026559540123064499</cx:pt>
          <cx:pt idx="736">-0.0308918281546595</cx:pt>
          <cx:pt idx="737">-0.025752538352031201</cx:pt>
          <cx:pt idx="738">-0.0029934846987207499</cx:pt>
          <cx:pt idx="739">0.00338988375059105</cx:pt>
          <cx:pt idx="740">-0.00381432650783653</cx:pt>
          <cx:pt idx="741">0.0042164989633265999</cx:pt>
          <cx:pt idx="742">0.0011055617346974701</cx:pt>
          <cx:pt idx="743">-0.00078994504027409603</cx:pt>
          <cx:pt idx="744">-0.016484354911542001</cx:pt>
          <cx:pt idx="745">-0.013899001724198</cx:pt>
          <cx:pt idx="746">-0.015980429845054499</cx:pt>
          <cx:pt idx="747">-0.0055647473930381204</cx:pt>
          <cx:pt idx="748">-0.0075832514116394396</cx:pt>
          <cx:pt idx="749">-0.013575421384498999</cx:pt>
          <cx:pt idx="750">-0.0054912324018184201</cx:pt>
          <cx:pt idx="751">-0.00110169659182839</cx:pt>
          <cx:pt idx="752">0.00039342048406868901</cx:pt>
          <cx:pt idx="753">-0.00020573140041551399</cx:pt>
          <cx:pt idx="754">-0.000108972912447358</cx:pt>
          <cx:pt idx="755">-3.1870920630743601e-05</cx:pt>
          <cx:pt idx="756">0.00029628143488818099</cx:pt>
          <cx:pt idx="757">-0.00042568965013914102</cx:pt>
          <cx:pt idx="758">-0.00037125766107925303</cx:pt>
          <cx:pt idx="759">-0.00041422949408060201</cx:pt>
          <cx:pt idx="760">-1.9475909226076e-05</cx:pt>
          <cx:pt idx="761">-0.00042098971387904201</cx:pt>
          <cx:pt idx="762">-0.000548160843805338</cx:pt>
          <cx:pt idx="763">-0.0017948340503974999</cx:pt>
          <cx:pt idx="764">-0.0037154976311828901</cx:pt>
          <cx:pt idx="765">-0.0067215645206763902</cx:pt>
          <cx:pt idx="766">-0.0053893618278015301</cx:pt>
          <cx:pt idx="767">-0.0072500208847129603</cx:pt>
          <cx:pt idx="768">-0.0048917263342034703</cx:pt>
          <cx:pt idx="769">-0.0014221036421388699</cx:pt>
          <cx:pt idx="770">-0.00220647327345261</cx:pt>
          <cx:pt idx="771">-0.0025701792530896301</cx:pt>
          <cx:pt idx="772">-0.0023089052319130599</cx:pt>
          <cx:pt idx="773">-0.0037679248491328198</cx:pt>
          <cx:pt idx="774">-0.0074708231282392202</cx:pt>
          <cx:pt idx="775">0.0013161174473904299</cx:pt>
          <cx:pt idx="776">3.0244897064919401e-05</cx:pt>
          <cx:pt idx="777">-0.0053995504843158499</cx:pt>
          <cx:pt idx="778">-0.0047675792267502497</cx:pt>
          <cx:pt idx="779">-0.00017008666985628701</cx:pt>
          <cx:pt idx="780">0.00030247570807148103</cx:pt>
          <cx:pt idx="781">0.00011159888002535901</cx:pt>
          <cx:pt idx="782">-0.00029679432158856802</cx:pt>
          <cx:pt idx="783">0.00051523992682375199</cx:pt>
          <cx:pt idx="784">0.00077824236788266005</cx:pt>
          <cx:pt idx="785">0.010376729953355149</cx:pt>
          <cx:pt idx="786">0.0020134928008121674</cx:pt>
          <cx:pt idx="787">-0.00056376227925395502</cx:pt>
          <cx:pt idx="788">-0.014106230951391375</cx:pt>
          <cx:pt idx="789">-0.02008278517491445</cx:pt>
          <cx:pt idx="790">-0.020460310468896625</cx:pt>
          <cx:pt idx="791">-0.0012805269395384949</cx:pt>
          <cx:pt idx="792">0.013428315778075375</cx:pt>
          <cx:pt idx="793">-0.014806527573170424</cx:pt>
          <cx:pt idx="794">-0.0110405024351317</cx:pt>
          <cx:pt idx="795">-0.013412552667267876</cx:pt>
          <cx:pt idx="796">-0.011933129326050425</cx:pt>
          <cx:pt idx="797">-0.012841313051074525</cx:pt>
          <cx:pt idx="798">-0.0049944781543896496</cx:pt>
          <cx:pt idx="799">-0.0069742003595304504</cx:pt>
          <cx:pt idx="800">-0.027102726408464499</cx:pt>
          <cx:pt idx="801">-0.035137156390750997</cx:pt>
          <cx:pt idx="802">-0.029485169168135001</cx:pt>
          <cx:pt idx="803">-0.033595837667294001</cx:pt>
          <cx:pt idx="804">-0.023704198955512124</cx:pt>
          <cx:pt idx="805">-0.0094900523722559246</cx:pt>
          <cx:pt idx="806">-0.00064480522001186499</cx:pt>
          <cx:pt idx="807">-0.00028223255722384751</cx:pt>
          <cx:pt idx="808">0.0014014102874634201</cx:pt>
          <cx:pt idx="809">0.0013243852812906949</cx:pt>
          <cx:pt idx="810">-1.5516513937842426e-05</cx:pt>
          <cx:pt idx="811">-0.00066671517079765251</cx:pt>
          <cx:pt idx="812">-0.0023072268772732175</cx:pt>
          <cx:pt idx="813">0.015637154552593523</cx:pt>
          <cx:pt idx="814">0.015226273820280675</cx:pt>
          <cx:pt idx="815">0.0079678352668628508</cx:pt>
          <cx:pt idx="816">-0.0086081669767829258</cx:pt>
          <cx:pt idx="817">-0.017909458244468299</cx:pt>
          <cx:pt idx="818">-0.015708923235682348</cx:pt>
          <cx:pt idx="819">0.0019658491606424451</cx:pt>
          <cx:pt idx="820">-0.0064886526602698251</cx:pt>
          <cx:pt idx="821">-0.011271213677319775</cx:pt>
          <cx:pt idx="822">-0.0012360848195943201</cx:pt>
          <cx:pt idx="823">0.013248460054766325</cx:pt>
          <cx:pt idx="824">-0.0059813943391000502</cx:pt>
          <cx:pt idx="825">0.010049267350070074</cx:pt>
          <cx:pt idx="826">0.0077256590057931248</cx:pt>
          <cx:pt idx="827">-0.019861485533979401</cx:pt>
          <cx:pt idx="828">-0.0191296241266363</cx:pt>
          <cx:pt idx="829">0.0018804585567494974</cx:pt>
          <cx:pt idx="830">-0.015159465890492675</cx:pt>
          <cx:pt idx="831">-0.028558303005549499</cx:pt>
          <cx:pt idx="832">-0.020167567672305375</cx:pt>
          <cx:pt idx="833">-0.018841357498380201</cx:pt>
          <cx:pt idx="834">-0.0070590091938071749</cx:pt>
          <cx:pt idx="835">-0.0033879256989440749</cx:pt>
          <cx:pt idx="836">-0.00014619468527521574</cx:pt>
          <cx:pt idx="837">0.00015423616236902326</cx:pt>
          <cx:pt idx="838">-0.00077681399011606249</cx:pt>
          <cx:pt idx="839">-0.00099398585354494996</cx:pt>
          <cx:pt idx="840">-0.0025207249055008252</cx:pt>
          <cx:pt idx="841">0.0110522017813984</cx:pt>
          <cx:pt idx="842">0.012572090900601025</cx:pt>
          <cx:pt idx="843">-0.013077090412465225</cx:pt>
          <cx:pt idx="844">-0.01243493069258635</cx:pt>
          <cx:pt idx="845">-0.020791331906324775</cx:pt>
          <cx:pt idx="846">-0.012470725709011424</cx:pt>
          <cx:pt idx="847">0.0012401458928605175</cx:pt>
          <cx:pt idx="848">-0.020790012676712325</cx:pt>
          <cx:pt idx="849">-0.00037363370396100999</cx:pt>
          <cx:pt idx="850">0.026406676241100002</cx:pt>
          <cx:pt idx="851">0.018816489943173049</cx:pt>
          <cx:pt idx="852">-0.0041215348905060999</cx:pt>
          <cx:pt idx="853">0.00562167876719105</cx:pt>
          <cx:pt idx="854">-0.0048039292887371004</cx:pt>
          <cx:pt idx="855">-0.017826358043082375</cx:pt>
          <cx:pt idx="856">-0.011963214132353526</cx:pt>
          <cx:pt idx="857">0.0015193550395625674</cx:pt>
          <cx:pt idx="858">-0.015135552146586975</cx:pt>
          <cx:pt idx="859">-0.0209444857329068</cx:pt>
          <cx:pt idx="860">-0.020076057704284625</cx:pt>
          <cx:pt idx="861">-0.0024614203237154327</cx:pt>
          <cx:pt idx="862">-0.0120528451456921</cx:pt>
          <cx:pt idx="863">-0.0092753145049484752</cx:pt>
          <cx:pt idx="864">-0.0083298331346737756</cx:pt>
          <cx:pt idx="865">-4.7009802453127252e-05</cx:pt>
          <cx:pt idx="866">-0.00014120410967995449</cx:pt>
          <cx:pt idx="867">-0.0019676438513260151</cx:pt>
          <cx:pt idx="868">-0.00087138351831274503</cx:pt>
          <cx:pt idx="869">0.0053221308951908004</cx:pt>
          <cx:pt idx="870">0.007188639769113</cx:pt>
          <cx:pt idx="871">-0.009084921038221375</cx:pt>
          <cx:pt idx="872">-0.015974981563104826</cx:pt>
          <cx:pt idx="873">-0.0086922152315518746</cx:pt>
          <cx:pt idx="874">-0.0045024973524307246</cx:pt>
          <cx:pt idx="875">-0.0074859203473285497</cx:pt>
          <cx:pt idx="876">-0.019510962495163701</cx:pt>
          <cx:pt idx="877">-0.0059275154534444499</cx:pt>
          <cx:pt idx="878">0.016028146329215901</cx:pt>
          <cx:pt idx="879">0.029205207139856248</cx:pt>
          <cx:pt idx="880">0.0022356525819840524</cx:pt>
          <cx:pt idx="881">-0.0082600311412644248</cx:pt>
          <cx:pt idx="882">-0.0022212627009278699</cx:pt>
          <cx:pt idx="883">0.0031088555217699248</cx:pt>
          <cx:pt idx="884">0.00077824236788266005</cx:pt>
          <cx:pt idx="885">0.010376729953355149</cx:pt>
          <cx:pt idx="886">0.0020134928008121674</cx:pt>
          <cx:pt idx="887">-0.00056376227925395502</cx:pt>
          <cx:pt idx="888">-0.014106230951391375</cx:pt>
          <cx:pt idx="889">-0.02008278517491445</cx:pt>
          <cx:pt idx="890">-0.020460310468896625</cx:pt>
          <cx:pt idx="891">-0.0012805269395384949</cx:pt>
          <cx:pt idx="892">0.013428315778075375</cx:pt>
          <cx:pt idx="893">-0.014806527573170424</cx:pt>
          <cx:pt idx="894">-0.0110405024351317</cx:pt>
          <cx:pt idx="895">-0.013412552667267876</cx:pt>
          <cx:pt idx="896">-0.011933129326050425</cx:pt>
          <cx:pt idx="897">-0.012841313051074525</cx:pt>
          <cx:pt idx="898">-0.0049944781543896496</cx:pt>
          <cx:pt idx="899">-0.0069742003595304504</cx:pt>
          <cx:pt idx="900">-0.027102726408464499</cx:pt>
          <cx:pt idx="901">-0.035137156390750997</cx:pt>
          <cx:pt idx="902">-0.029485169168135001</cx:pt>
          <cx:pt idx="903">-0.033595837667294001</cx:pt>
          <cx:pt idx="904">-0.023704198955512124</cx:pt>
          <cx:pt idx="905">-0.0094900523722559246</cx:pt>
          <cx:pt idx="906">-0.00064480522001186499</cx:pt>
          <cx:pt idx="907">-0.00028223255722384751</cx:pt>
          <cx:pt idx="908">0.0014014102874634201</cx:pt>
          <cx:pt idx="909">0.0013243852812906949</cx:pt>
          <cx:pt idx="910">-1.5516513937842426e-05</cx:pt>
          <cx:pt idx="911">-0.00066671517079765251</cx:pt>
          <cx:pt idx="912">-0.0023072268772732175</cx:pt>
          <cx:pt idx="913">0.015637154552593523</cx:pt>
          <cx:pt idx="914">0.015226273820280675</cx:pt>
          <cx:pt idx="915">0.0079678352668628508</cx:pt>
          <cx:pt idx="916">-0.0086081669767829258</cx:pt>
          <cx:pt idx="917">-0.017909458244468299</cx:pt>
          <cx:pt idx="918">-0.015708923235682348</cx:pt>
          <cx:pt idx="919">0.0019658491606424451</cx:pt>
          <cx:pt idx="920">-0.0064886526602698251</cx:pt>
          <cx:pt idx="921">-0.011271213677319775</cx:pt>
          <cx:pt idx="922">-0.0012360848195943201</cx:pt>
          <cx:pt idx="923">0.013248460054766325</cx:pt>
          <cx:pt idx="924">-0.0059813943391000502</cx:pt>
          <cx:pt idx="925">0.010049267350070074</cx:pt>
          <cx:pt idx="926">0.0077256590057931248</cx:pt>
          <cx:pt idx="927">-0.019861485533979401</cx:pt>
          <cx:pt idx="928">-0.0191296241266363</cx:pt>
          <cx:pt idx="929">0.0018804585567494974</cx:pt>
          <cx:pt idx="930">-0.015159465890492675</cx:pt>
          <cx:pt idx="931">-0.028558303005549499</cx:pt>
          <cx:pt idx="932">-0.020167567672305375</cx:pt>
          <cx:pt idx="933">-0.018841357498380201</cx:pt>
          <cx:pt idx="934">-0.0070590091938071749</cx:pt>
          <cx:pt idx="935">-0.0033879256989440749</cx:pt>
          <cx:pt idx="936">-0.00014619468527521574</cx:pt>
          <cx:pt idx="937">0.00015423616236902326</cx:pt>
          <cx:pt idx="938">-0.00077681399011606249</cx:pt>
          <cx:pt idx="939">-0.00099398585354494996</cx:pt>
          <cx:pt idx="940">-0.0025207249055008252</cx:pt>
          <cx:pt idx="941">0.0110522017813984</cx:pt>
          <cx:pt idx="942">0.012572090900601025</cx:pt>
          <cx:pt idx="943">-0.013077090412465225</cx:pt>
          <cx:pt idx="944">-0.01243493069258635</cx:pt>
          <cx:pt idx="945">-0.020791331906324775</cx:pt>
          <cx:pt idx="946">-0.012470725709011424</cx:pt>
          <cx:pt idx="947">0.0012401458928605175</cx:pt>
          <cx:pt idx="948">-0.020790012676712325</cx:pt>
          <cx:pt idx="949">-0.00037363370396100999</cx:pt>
          <cx:pt idx="950">0.026406676241100002</cx:pt>
          <cx:pt idx="951">0.018816489943173049</cx:pt>
          <cx:pt idx="952">-0.0041215348905060999</cx:pt>
          <cx:pt idx="953">0.00562167876719105</cx:pt>
          <cx:pt idx="954">-0.0048039292887371004</cx:pt>
          <cx:pt idx="955">-0.017826358043082375</cx:pt>
          <cx:pt idx="956">-0.011963214132353526</cx:pt>
          <cx:pt idx="957">0.0015193550395625674</cx:pt>
          <cx:pt idx="958">-0.015135552146586975</cx:pt>
          <cx:pt idx="959">-0.0209444857329068</cx:pt>
          <cx:pt idx="960">-0.020076057704284625</cx:pt>
          <cx:pt idx="961">-0.0024614203237154327</cx:pt>
          <cx:pt idx="962">-0.0120528451456921</cx:pt>
          <cx:pt idx="963">-0.0092753145049484752</cx:pt>
          <cx:pt idx="964">-0.0083298331346737756</cx:pt>
          <cx:pt idx="965">-4.7009802453127252e-05</cx:pt>
          <cx:pt idx="966">-0.00014120410967995449</cx:pt>
          <cx:pt idx="967">-0.0019676438513260151</cx:pt>
          <cx:pt idx="968">-0.00087138351831274503</cx:pt>
          <cx:pt idx="969">0.0053221308951908004</cx:pt>
          <cx:pt idx="970">0.007188639769113</cx:pt>
          <cx:pt idx="971">-0.009084921038221375</cx:pt>
          <cx:pt idx="972">-0.015974981563104826</cx:pt>
          <cx:pt idx="973">-0.0086922152315518746</cx:pt>
          <cx:pt idx="974">-0.0045024973524307246</cx:pt>
          <cx:pt idx="975">-0.0074859203473285497</cx:pt>
          <cx:pt idx="976">-0.019510962495163701</cx:pt>
          <cx:pt idx="977">-0.0059275154534444499</cx:pt>
          <cx:pt idx="978">0.016028146329215901</cx:pt>
          <cx:pt idx="979">0.029205207139856248</cx:pt>
          <cx:pt idx="980">0.0022356525819840524</cx:pt>
          <cx:pt idx="981">-0.0082600311412644248</cx:pt>
          <cx:pt idx="982">-0.0022212627009278699</cx:pt>
          <cx:pt idx="983">0.0031088555217699248</cx:pt>
          <cx:pt idx="984">0.00077824236788266005</cx:pt>
          <cx:pt idx="985">0.010376729953355149</cx:pt>
          <cx:pt idx="986">0.0020134928008121674</cx:pt>
          <cx:pt idx="987">-0.00056376227925395502</cx:pt>
          <cx:pt idx="988">-0.014106230951391375</cx:pt>
          <cx:pt idx="989">-0.02008278517491445</cx:pt>
          <cx:pt idx="990">-0.020460310468896625</cx:pt>
          <cx:pt idx="991">-0.0012805269395384949</cx:pt>
          <cx:pt idx="992">0.013428315778075375</cx:pt>
          <cx:pt idx="993">-0.014806527573170424</cx:pt>
          <cx:pt idx="994">-0.0110405024351317</cx:pt>
          <cx:pt idx="995">-0.013412552667267876</cx:pt>
          <cx:pt idx="996">-0.011933129326050425</cx:pt>
          <cx:pt idx="997">-0.012841313051074525</cx:pt>
          <cx:pt idx="998">-0.0049944781543896496</cx:pt>
          <cx:pt idx="999">-0.0069742003595304504</cx:pt>
          <cx:pt idx="1000">-0.027102726408464499</cx:pt>
          <cx:pt idx="1001">-0.035137156390750997</cx:pt>
          <cx:pt idx="1002">-0.029485169168135001</cx:pt>
          <cx:pt idx="1003">-0.033595837667294001</cx:pt>
          <cx:pt idx="1004">-0.023704198955512124</cx:pt>
          <cx:pt idx="1005">-0.0094900523722559246</cx:pt>
          <cx:pt idx="1006">-0.00064480522001186499</cx:pt>
          <cx:pt idx="1007">-0.00028223255722384751</cx:pt>
          <cx:pt idx="1008">0.0014014102874634201</cx:pt>
          <cx:pt idx="1009">0.0013243852812906949</cx:pt>
          <cx:pt idx="1010">-1.5516513937842426e-05</cx:pt>
          <cx:pt idx="1011">-0.00066671517079765251</cx:pt>
          <cx:pt idx="1012">-0.0023072268772732175</cx:pt>
          <cx:pt idx="1013">0.015637154552593523</cx:pt>
          <cx:pt idx="1014">0.015226273820280675</cx:pt>
          <cx:pt idx="1015">0.0079678352668628508</cx:pt>
          <cx:pt idx="1016">-0.0086081669767829258</cx:pt>
          <cx:pt idx="1017">-0.017909458244468299</cx:pt>
          <cx:pt idx="1018">-0.015708923235682348</cx:pt>
          <cx:pt idx="1019">0.0019658491606424451</cx:pt>
          <cx:pt idx="1020">-0.0064886526602698251</cx:pt>
          <cx:pt idx="1021">-0.011271213677319775</cx:pt>
          <cx:pt idx="1022">-0.0012360848195943201</cx:pt>
          <cx:pt idx="1023">0.013248460054766325</cx:pt>
          <cx:pt idx="1024">-0.0059813943391000502</cx:pt>
          <cx:pt idx="1025">0.010049267350070074</cx:pt>
          <cx:pt idx="1026">0.0077256590057931248</cx:pt>
          <cx:pt idx="1027">-0.019861485533979401</cx:pt>
          <cx:pt idx="1028">-0.0191296241266363</cx:pt>
          <cx:pt idx="1029">0.0018804585567494974</cx:pt>
          <cx:pt idx="1030">-0.015159465890492675</cx:pt>
          <cx:pt idx="1031">-0.028558303005549499</cx:pt>
          <cx:pt idx="1032">-0.020167567672305375</cx:pt>
          <cx:pt idx="1033">-0.018841357498380201</cx:pt>
          <cx:pt idx="1034">-0.0070590091938071749</cx:pt>
          <cx:pt idx="1035">-0.0033879256989440749</cx:pt>
          <cx:pt idx="1036">-0.00014619468527521574</cx:pt>
          <cx:pt idx="1037">0.00015423616236902326</cx:pt>
          <cx:pt idx="1038">-0.00077681399011606249</cx:pt>
          <cx:pt idx="1039">-0.00099398585354494996</cx:pt>
          <cx:pt idx="1040">-0.0025207249055008252</cx:pt>
          <cx:pt idx="1041">0.0110522017813984</cx:pt>
          <cx:pt idx="1042">0.012572090900601025</cx:pt>
          <cx:pt idx="1043">-0.013077090412465225</cx:pt>
          <cx:pt idx="1044">-0.01243493069258635</cx:pt>
          <cx:pt idx="1045">-0.020791331906324775</cx:pt>
          <cx:pt idx="1046">-0.012470725709011424</cx:pt>
          <cx:pt idx="1047">0.0012401458928605175</cx:pt>
          <cx:pt idx="1048">-0.020790012676712325</cx:pt>
          <cx:pt idx="1049">-0.00037363370396100999</cx:pt>
          <cx:pt idx="1050">0.026406676241100002</cx:pt>
          <cx:pt idx="1051">0.018816489943173049</cx:pt>
          <cx:pt idx="1052">-0.0041215348905060999</cx:pt>
          <cx:pt idx="1053">0.00562167876719105</cx:pt>
          <cx:pt idx="1054">-0.0048039292887371004</cx:pt>
          <cx:pt idx="1055">-0.017826358043082375</cx:pt>
          <cx:pt idx="1056">-0.011963214132353526</cx:pt>
          <cx:pt idx="1057">0.0015193550395625674</cx:pt>
          <cx:pt idx="1058">-0.015135552146586975</cx:pt>
          <cx:pt idx="1059">-0.0209444857329068</cx:pt>
          <cx:pt idx="1060">-0.020076057704284625</cx:pt>
          <cx:pt idx="1061">-0.0024614203237154327</cx:pt>
          <cx:pt idx="1062">-0.0120528451456921</cx:pt>
          <cx:pt idx="1063">-0.0092753145049484752</cx:pt>
          <cx:pt idx="1064">-0.0083298331346737756</cx:pt>
          <cx:pt idx="1065">-4.7009802453127252e-05</cx:pt>
          <cx:pt idx="1066">-0.00014120410967995449</cx:pt>
          <cx:pt idx="1067">-0.0019676438513260151</cx:pt>
          <cx:pt idx="1068">-0.00087138351831274503</cx:pt>
          <cx:pt idx="1069">0.0053221308951908004</cx:pt>
          <cx:pt idx="1070">0.007188639769113</cx:pt>
          <cx:pt idx="1071">-0.009084921038221375</cx:pt>
          <cx:pt idx="1072">-0.015974981563104826</cx:pt>
          <cx:pt idx="1073">-0.0086922152315518746</cx:pt>
          <cx:pt idx="1074">-0.0045024973524307246</cx:pt>
          <cx:pt idx="1075">-0.0074859203473285497</cx:pt>
          <cx:pt idx="1076">-0.019510962495163701</cx:pt>
          <cx:pt idx="1077">-0.0059275154534444499</cx:pt>
          <cx:pt idx="1078">0.016028146329215901</cx:pt>
          <cx:pt idx="1079">0.029205207139856248</cx:pt>
          <cx:pt idx="1080">0.0022356525819840524</cx:pt>
          <cx:pt idx="1081">-0.0082600311412644248</cx:pt>
          <cx:pt idx="1082">-0.0022212627009278699</cx:pt>
          <cx:pt idx="1083">0.0031088555217699248</cx:pt>
        </cx:lvl>
      </cx:numDim>
    </cx:data>
    <cx:data id="35">
      <cx:numDim type="val">
        <cx:f>Sheet2!$AJ$1:$AJ$1084</cx:f>
        <cx:lvl ptCount="1084" formatCode="G/通用格式">
          <cx:pt idx="0">0.00027584932270353397</cx:pt>
          <cx:pt idx="1">0.00034837765570172499</cx:pt>
          <cx:pt idx="2">0.00015966227697598599</cx:pt>
          <cx:pt idx="3">5.5446864130233498e-05</cx:pt>
          <cx:pt idx="4">0.00031846805188030097</cx:pt>
          <cx:pt idx="5">-0.00031803730144924102</cx:pt>
          <cx:pt idx="6">-2.34425801486968e-05</cx:pt>
          <cx:pt idx="7">-0.000434983965547396</cx:pt>
          <cx:pt idx="8">-0.000486446918427018</cx:pt>
          <cx:pt idx="9">-5.9722803705458802e-05</cx:pt>
          <cx:pt idx="10">-0.000120242904722855</cx:pt>
          <cx:pt idx="11">0.000148902957960459</cx:pt>
          <cx:pt idx="12">-0.00059391199778403901</cx:pt>
          <cx:pt idx="13">-0.000226096985506816</cx:pt>
          <cx:pt idx="14">-3.8174228345253998e-05</cx:pt>
          <cx:pt idx="15">0.00031866150234469002</cx:pt>
          <cx:pt idx="16">0.00018912371110287201</cx:pt>
          <cx:pt idx="17">-0.00029346027564791497</cx:pt>
          <cx:pt idx="18">0.00086384654905532598</cx:pt>
          <cx:pt idx="19">0.00050956514551616196</cx:pt>
          <cx:pt idx="20">0.00020116339892156199</cx:pt>
          <cx:pt idx="21">0.00117319129121111</cx:pt>
          <cx:pt idx="22">-0.00057241847976723104</cx:pt>
          <cx:pt idx="23">-0.00028807466046159501</cx:pt>
          <cx:pt idx="24">-5.8600239545887298e-05</cx:pt>
          <cx:pt idx="25">0.00024828952719330898</cx:pt>
          <cx:pt idx="26">0.00033321271448975598</cx:pt>
          <cx:pt idx="27">-0.000165123205453638</cx:pt>
          <cx:pt idx="28">-0.00070232425621041903</cx:pt>
          <cx:pt idx="29">0.00048244730107596499</cx:pt>
          <cx:pt idx="30">0.00015239664593477399</cx:pt>
          <cx:pt idx="31">-3.5230692222409601e-05</cx:pt>
          <cx:pt idx="32">0.00041459880776183199</cx:pt>
          <cx:pt idx="33">-0.00073918376625209403</cx:pt>
          <cx:pt idx="34">-0.00163979826030639</cx:pt>
          <cx:pt idx="35">-0.0030066971952760701</cx:pt>
          <cx:pt idx="36">-0.0041612712435214697</cx:pt>
          <cx:pt idx="37">-0.0014641591711309701</cx:pt>
          <cx:pt idx="38">-0.0024776653303872501</cx:pt>
          <cx:pt idx="39">-0.011187345482491701</cx:pt>
          <cx:pt idx="40">-0.0045398858144265197</cx:pt>
          <cx:pt idx="41">-0.0040713208818466597</cx:pt>
          <cx:pt idx="42">-0.0023106516523802899</cx:pt>
          <cx:pt idx="43">-0.0031692986371305398</cx:pt>
          <cx:pt idx="44">0.0022437430635993002</cx:pt>
          <cx:pt idx="45">-3.6868632794810197e-05</cx:pt>
          <cx:pt idx="46">-0.0010736377064399099</cx:pt>
          <cx:pt idx="47">-0.0024033386139205798</cx:pt>
          <cx:pt idx="48">-0.0047249257058258696</cx:pt>
          <cx:pt idx="49">-0.0091746251364982299</cx:pt>
          <cx:pt idx="50">-0.00042734710731461299</cx:pt>
          <cx:pt idx="51">0.000257018782335854</cx:pt>
          <cx:pt idx="52">5.0615401903111203e-05</cx:pt>
          <cx:pt idx="53">0.00024092274907587299</cx:pt>
          <cx:pt idx="54">-0.00061837226132607</cx:pt>
          <cx:pt idx="55">0.00085934731874660105</cx:pt>
          <cx:pt idx="56">0.00048810531342018397</cx:pt>
          <cx:pt idx="57">0.00026501133800618999</cx:pt>
          <cx:pt idx="58">0.00081888181569041998</cx:pt>
          <cx:pt idx="59">-0.00044121034778699499</cx:pt>
          <cx:pt idx="60">1.4915941418694199e-05</cx:pt>
          <cx:pt idx="61">-0.00030821405451934001</cx:pt>
          <cx:pt idx="62">-0.0037725455372334699</cx:pt>
          <cx:pt idx="63">-0.0097791074046514603</cx:pt>
          <cx:pt idx="64">-0.0045317970357700204</cx:pt>
          <cx:pt idx="65">0.0153575852269231</cx:pt>
          <cx:pt idx="66">0.0123933980778417</cx:pt>
          <cx:pt idx="67">-0.0095546627992259409</cx:pt>
          <cx:pt idx="68">-0.020212880708008401</cx:pt>
          <cx:pt idx="69">-0.018120008630164799</cx:pt>
          <cx:pt idx="70">-0.028659574993963901</cx:pt>
          <cx:pt idx="71">-0.0152520862259229</cx:pt>
          <cx:pt idx="72">0.024461153016084501</cx:pt>
          <cx:pt idx="73">0.011904978067452301</cx:pt>
          <cx:pt idx="74">-0.011486058975037799</cx:pt>
          <cx:pt idx="75">-0.014153398734617101</cx:pt>
          <cx:pt idx="76">-0.0117967310748668</cx:pt>
          <cx:pt idx="77">-0.017547634455255701</cx:pt>
          <cx:pt idx="78">-0.012978973405177599</cx:pt>
          <cx:pt idx="79">-0.0015902706794448599</cx:pt>
          <cx:pt idx="80">0.0055244628618741302</cx:pt>
          <cx:pt idx="81">0.00444234320783112</cx:pt>
          <cx:pt idx="82">6.4321940993030495e-05</cx:pt>
          <cx:pt idx="83">-0.00043624818795648602</cx:pt>
          <cx:pt idx="84">-8.7190085764127595e-05</cx:pt>
          <cx:pt idx="85">-0.00032336386017189998</cx:pt>
          <cx:pt idx="86">-3.1017708897285503e-05</cx:pt>
          <cx:pt idx="87">0.00018809981846188101</cx:pt>
          <cx:pt idx="88">-0.00073281757182873202</cx:pt>
          <cx:pt idx="89">-0.0010197329108951401</cx:pt>
          <cx:pt idx="90">-0.0070951541613565204</cx:pt>
          <cx:pt idx="91">-0.0133547548578914</cx:pt>
          <cx:pt idx="92">-0.0022281695914287501</cx:pt>
          <cx:pt idx="93">0.031897898997965399</cx:pt>
          <cx:pt idx="94">0.038840717238529901</cx:pt>
          <cx:pt idx="95">0.011824136775207999</cx:pt>
          <cx:pt idx="96">-0.014538196227716</cx:pt>
          <cx:pt idx="97">-0.074496877456989199</cx:pt>
          <cx:pt idx="98">-0.098823014286205296</cx:pt>
          <cx:pt idx="99">-0.077932667455004198</cx:pt>
          <cx:pt idx="100">0.018399550812997802</cx:pt>
          <cx:pt idx="101">0.025750980376383199</cx:pt>
          <cx:pt idx="102">0.026682043158075201</cx:pt>
          <cx:pt idx="103">-0.0045545345164120102</cx:pt>
          <cx:pt idx="104">-0.0292375630046629</cx:pt>
          <cx:pt idx="105">-0.031605202106712797</cx:pt>
          <cx:pt idx="106">-0.02914659829127</cx:pt>
          <cx:pt idx="107">-0.019939212631485601</cx:pt>
          <cx:pt idx="108">-0.0024731672584773902</cx:pt>
          <cx:pt idx="109">0.0036785029853433201</cx:pt>
          <cx:pt idx="110">-0.0011416073196155101</cx:pt>
          <cx:pt idx="111">-0.00075698527688640102</cx:pt>
          <cx:pt idx="112">0.00090732068157207502</cx:pt>
          <cx:pt idx="113">0.00033565486383093702</cx:pt>
          <cx:pt idx="114">0.000374292924251082</cx:pt>
          <cx:pt idx="115">-0.0013742531698485801</cx:pt>
          <cx:pt idx="116">-0.0020081373472844999</cx:pt>
          <cx:pt idx="117">0.0101413996169155</cx:pt>
          <cx:pt idx="118">0.0074670078473967</cx:pt>
          <cx:pt idx="119">-0.00465205486675342</cx:pt>
          <cx:pt idx="120">0.044375130847713197</cx:pt>
          <cx:pt idx="121">0.037091937243685501</cx:pt>
          <cx:pt idx="122">0.0568150177538937</cx:pt>
          <cx:pt idx="123">0.051249355485232198</cx:pt>
          <cx:pt idx="124">-0.023118602655062302</cx:pt>
          <cx:pt idx="125">-0.091826983883597502</cx:pt>
          <cx:pt idx="126">-0.123661866737844</cx:pt>
          <cx:pt idx="127">-0.11620127675793999</cx:pt>
          <cx:pt idx="128">-0.047538777077734497</cx:pt>
          <cx:pt idx="129">-0.00693941116355732</cx:pt>
          <cx:pt idx="130">0.067463908568433095</cx:pt>
          <cx:pt idx="131">0.0208243941789296</cx:pt>
          <cx:pt idx="132">-0.025735996295556202</cx:pt>
          <cx:pt idx="133">-0.044347995142239</cx:pt>
          <cx:pt idx="134">-0.047767044354608101</cx:pt>
          <cx:pt idx="135">-0.041317990620942199</cx:pt>
          <cx:pt idx="136">-0.0097627077097852902</cx:pt>
          <cx:pt idx="137">0.00069470632182288899</cx:pt>
          <cx:pt idx="138">-0.00023273131003415199</cx:pt>
          <cx:pt idx="139">0.000288803928344206</cx:pt>
          <cx:pt idx="140">-0.00013220326421640999</cx:pt>
          <cx:pt idx="141">-0.00028635212039375603</cx:pt>
          <cx:pt idx="142">-0.00012098628784176201</cx:pt>
          <cx:pt idx="143">-0.0010475698138693501</cx:pt>
          <cx:pt idx="144">-0.00032073458636587099</cx:pt>
          <cx:pt idx="145">0.0095397605479882793</cx:pt>
          <cx:pt idx="146">0.0149080597899837</cx:pt>
          <cx:pt idx="147">0.040103549643640699</cx:pt>
          <cx:pt idx="148">0.0680212274467554</cx:pt>
          <cx:pt idx="149">-0.0114327050096597</cx:pt>
          <cx:pt idx="150">-0.0133793299394159</cx:pt>
          <cx:pt idx="151">-0.012051487477075001</cx:pt>
          <cx:pt idx="152">0.0107063950336543</cx:pt>
          <cx:pt idx="153">0.022298918145290499</cx:pt>
          <cx:pt idx="154">-0.11569319060833</cx:pt>
          <cx:pt idx="155">-0.068217934041399003</cx:pt>
          <cx:pt idx="156">-0.081731413978037501</cx:pt>
          <cx:pt idx="157">-0.097443218029870299</cx:pt>
          <cx:pt idx="158">-0.0265271383753014</cx:pt>
          <cx:pt idx="159">-0.033255343275675898</cx:pt>
          <cx:pt idx="160">-0.032415779187955102</cx:pt>
          <cx:pt idx="161">-0.030515251448148199</cx:pt>
          <cx:pt idx="162">-0.0312653275149197</cx:pt>
          <cx:pt idx="163">-0.030844533406525099</cx:pt>
          <cx:pt idx="164">-0.015721025586342099</cx:pt>
          <cx:pt idx="165">-0.0037619081846671201</cx:pt>
          <cx:pt idx="166">-0.0028003072977630301</cx:pt>
          <cx:pt idx="167">-0.000550887061895841</cx:pt>
          <cx:pt idx="168">0.00024697684860151001</cx:pt>
          <cx:pt idx="169">0.00051318392496584096</cx:pt>
          <cx:pt idx="170">-0.00144175163897932</cx:pt>
          <cx:pt idx="171">0.018596256378996</cx:pt>
          <cx:pt idx="172">0.0164612483549628</cx:pt>
          <cx:pt idx="173">0.021946508812151499</cx:pt>
          <cx:pt idx="174">0.060553814676527901</cx:pt>
          <cx:pt idx="175">0.092124575309202802</cx:pt>
          <cx:pt idx="176">0.068041229257284605</cx:pt>
          <cx:pt idx="177">0.023815022314737401</cx:pt>
          <cx:pt idx="178">0.086886212024342394</cx:pt>
          <cx:pt idx="179">0.094269656326849999</cx:pt>
          <cx:pt idx="180">0.086073097065713297</cx:pt>
          <cx:pt idx="181">0.096861722191418906</cx:pt>
          <cx:pt idx="182">0.00186104306614431</cx:pt>
          <cx:pt idx="183">-0.046564519473406597</cx:pt>
          <cx:pt idx="184">-0.060288087246232101</cx:pt>
          <cx:pt idx="185">-0.050464909440751597</cx:pt>
          <cx:pt idx="186">-0.016161690734389101</cx:pt>
          <cx:pt idx="187">0.0085415824332652698</cx:pt>
          <cx:pt idx="188">-0.0496376882184274</cx:pt>
          <cx:pt idx="189">-0.0463859834262157</cx:pt>
          <cx:pt idx="190">-0.024737308392304501</cx:pt>
          <cx:pt idx="191">-0.048209952604901699</cx:pt>
          <cx:pt idx="192">-0.045347497144494001</cx:pt>
          <cx:pt idx="193">-0.022368055821273498</cx:pt>
          <cx:pt idx="194">-0.00113177453390686</cx:pt>
          <cx:pt idx="195">-0.00023499518030852399</cx:pt>
          <cx:pt idx="196">0.000336797463087963</cx:pt>
          <cx:pt idx="197">0.00219714898173691</cx:pt>
          <cx:pt idx="198">0.00077352427426292004</cx:pt>
          <cx:pt idx="199">0.0070138817312504253</cx:pt>
          <cx:pt idx="200">0.007648485257878675</cx:pt>
          <cx:pt idx="201">0.0079470679362496251</cx:pt>
          <cx:pt idx="202">0.017381606385116474</cx:pt>
          <cx:pt idx="203">0.021003483841893902</cx:pt>
          <cx:pt idx="204">0.011277507716503449</cx:pt>
          <cx:pt idx="205">0.0099133030507879243</cx:pt>
          <cx:pt idx="206">0.022235832998153175</cx:pt>
          <cx:pt idx="207">0.024653882425064451</cx:pt>
          <cx:pt idx="208">0.02171501920354835</cx:pt>
          <cx:pt idx="209">0.021814292452949951</cx:pt>
          <cx:pt idx="210">-0.0061992465965095001</cx:pt>
          <cx:pt idx="211">-0.0562603528159255</cx:pt>
          <cx:pt idx="212">-0.042150544478342253</cx:pt>
          <cx:pt idx="213">-0.02133410896673895</cx:pt>
          <cx:pt idx="214">-0.0087650342500483255</cx:pt>
          <cx:pt idx="215">-0.0079816428171606748</cx:pt>
          <cx:pt idx="216">0.0017114465419454401</cx:pt>
          <cx:pt idx="217">-0.0029335603735580751</cx:pt>
          <cx:pt idx="218">-0.0011451559890046301</cx:pt>
          <cx:pt idx="219">-0.016328972720788749</cx:pt>
          <cx:pt idx="220">-0.010505472240612126</cx:pt>
          <cx:pt idx="221">-0.0078445149185510758</cx:pt>
          <cx:pt idx="222">-0.00017306210602753051</cx:pt>
          <cx:pt idx="223">-0.00022427169269430026</cx:pt>
          <cx:pt idx="224">-5.8310350884863749e-05</cx:pt>
          <cx:pt idx="225">0.00042800564297288502</cx:pt>
          <cx:pt idx="226">0.000202463338192097</cx:pt>
          <cx:pt idx="227">0.0045777340141003502</cx:pt>
          <cx:pt idx="228">0.0065526352296669749</cx:pt>
          <cx:pt idx="229">0.0067106304972687752</cx:pt>
          <cx:pt idx="230">0.0065367201665143997</cx:pt>
          <cx:pt idx="231">0.0139072573044922</cx:pt>
          <cx:pt idx="232">0.00368089660551725</cx:pt>
          <cx:pt idx="233">-0.00075987693741557251</cx:pt>
          <cx:pt idx="234">0.021170673661798148</cx:pt>
          <cx:pt idx="235">0.029014798096921</cx:pt>
          <cx:pt idx="236">0.026057553250906751</cx:pt>
          <cx:pt idx="237">0.025630740505493001</cx:pt>
          <cx:pt idx="238">0.017659593647045373</cx:pt>
          <cx:pt idx="239">-0.031272623795401751</cx:pt>
          <cx:pt idx="240">-0.045216881928213999</cx:pt>
          <cx:pt idx="241">-0.0098692393240199256</cx:pt>
          <cx:pt idx="242">0.0024529292522130902</cx:pt>
          <cx:pt idx="243">-0.00022231145897141249</cx:pt>
          <cx:pt idx="244">0.0101999140139525</cx:pt>
          <cx:pt idx="245">-0.0037423109271933</cx:pt>
          <cx:pt idx="246">0.0033502450464140748</cx:pt>
          <cx:pt idx="247">-0.0044004813931703751</cx:pt>
          <cx:pt idx="248">-0.015397190799413676</cx:pt>
          <cx:pt idx="249">-0.0058636197146220504</cx:pt>
          <cx:pt idx="250">-0.00068837131690222247</cx:pt>
          <cx:pt idx="251">5.8708250123206748e-05</cx:pt>
          <cx:pt idx="252">0.00017057541899657849</cx:pt>
          <cx:pt idx="253">0.00019766345836581725</cx:pt>
          <cx:pt idx="254">0.00043875327301153249</cx:pt>
          <cx:pt idx="255">0.00081539110496432754</cx:pt>
          <cx:pt idx="256">-0.0027885030734592</cx:pt>
          <cx:pt idx="257">-0.0057793116896630997</cx:pt>
          <cx:pt idx="258">-0.0086704325486787002</cx:pt>
          <cx:pt idx="259">-0.0059787853188785003</cx:pt>
          <cx:pt idx="260">0.0072344110570149002</cx:pt>
          <cx:pt idx="261">-0.00060780442108105998</cx:pt>
          <cx:pt idx="262">0.012745018747350151</cx:pt>
          <cx:pt idx="263">0.029119088818064</cx:pt>
          <cx:pt idx="264">0.0310373290495955</cx:pt>
          <cx:pt idx="265">0.031721179637414249</cx:pt>
          <cx:pt idx="266">0.037625417524307751</cx:pt>
          <cx:pt idx="267">-0.024845897476426425</cx:pt>
          <cx:pt idx="268">-0.031883173600761247</cx:pt>
          <cx:pt idx="269">-0.0022280842240845326</cx:pt>
          <cx:pt idx="270">0.010276071160234724</cx:pt>
          <cx:pt idx="271">0.0156217589106273</cx:pt>
          <cx:pt idx="272">0.0024587974422956324</cx:pt>
          <cx:pt idx="273">-0.0038387937540814501</cx:pt>
          <cx:pt idx="274">-0.0011619786200663975</cx:pt>
          <cx:pt idx="275">-0.0045742564758093499</cx:pt>
          <cx:pt idx="276">-0.0062916622800829004</cx:pt>
          <cx:pt idx="277">-0.0021262814099857223</cx:pt>
          <cx:pt idx="278">0.0045423602289901503</cx:pt>
          <cx:pt idx="279">0.0068112951520490246</cx:pt>
          <cx:pt idx="280">-0.00014135162996850074</cx:pt>
          <cx:pt idx="281">0.00018619906798832199</cx:pt>
          <cx:pt idx="282">1.9141371981883899e-05</cx:pt>
          <cx:pt idx="283">-0.0068408444008387749</cx:pt>
          <cx:pt idx="284">-0.015255149942405476</cx:pt>
          <cx:pt idx="285">-0.021362642168131274</cx:pt>
          <cx:pt idx="286">-0.028636240303215248</cx:pt>
          <cx:pt idx="287">-0.022435001559318674</cx:pt>
          <cx:pt idx="288">-0.01394863210491095</cx:pt>
          <cx:pt idx="289">-0.020158907191940752</cx:pt>
          <cx:pt idx="290">-0.00089341338438094745</cx:pt>
          <cx:pt idx="291">0.023901516815281274</cx:pt>
          <cx:pt idx="292">0.023379729211157649</cx:pt>
          <cx:pt idx="293">0.012924050839606075</cx:pt>
          <cx:pt idx="294">-0.00054540824824289504</cx:pt>
          <cx:pt idx="295">-0.025231790570870251</cx:pt>
          <cx:pt idx="296">-0.022046595228745001</cx:pt>
          <cx:pt idx="297">-0.01084555983782845</cx:pt>
          <cx:pt idx="298">0.022641412314906149</cx:pt>
          <cx:pt idx="299">0.080184681419280895</cx:pt>
          <cx:pt idx="300">0.0084769506912601399</cx:pt>
          <cx:pt idx="301">-0.0070751927181321502</cx:pt>
          <cx:pt idx="302">-0.032709063238928401</cx:pt>
          <cx:pt idx="303">-0.0083134012972510499</cx:pt>
          <cx:pt idx="304">-0.0066167146465945497</cx:pt>
          <cx:pt idx="305">0.016847122911148898</cx:pt>
          <cx:pt idx="306">0.0176457588551674</cx:pt>
          <cx:pt idx="307">0.0072479081458328796</cx:pt>
          <cx:pt idx="308">0.000834149844291959</cx:pt>
          <cx:pt idx="309">0.00091039855148182004</cx:pt>
          <cx:pt idx="310">-0.0076767050395677404</cx:pt>
          <cx:pt idx="311">-0.037257457439179201</cx:pt>
          <cx:pt idx="312">-0.097475096225831406</cx:pt>
          <cx:pt idx="313">-0.16802269608006801</cx:pt>
          <cx:pt idx="314">-0.21725158061708499</cx:pt>
          <cx:pt idx="315">-0.25342990298741502</cx:pt>
          <cx:pt idx="316">-0.17944134008988599</cx:pt>
          <cx:pt idx="317">-0.23417009463938401</cx:pt>
          <cx:pt idx="318">-0.142098706583871</cx:pt>
          <cx:pt idx="319">-0.029367596641990699</cx:pt>
          <cx:pt idx="320">-0.11527590686121</cx:pt>
          <cx:pt idx="321">-0.081657385274451294</cx:pt>
          <cx:pt idx="322">0.023321934672716</cx:pt>
          <cx:pt idx="323">-0.091570170249996405</cx:pt>
          <cx:pt idx="324">-0.070699423291842603</cx:pt>
          <cx:pt idx="325">-0.048158319086138199</cx:pt>
          <cx:pt idx="326">0.010086332894863</cx:pt>
          <cx:pt idx="327">0.016209315847828601</cx:pt>
          <cx:pt idx="328">0.019612480247736399</cx:pt>
          <cx:pt idx="329">-0.067858270502757098</cx:pt>
          <cx:pt idx="330">0.016157468336155899</cx:pt>
          <cx:pt idx="331">-0.025080434105547399</cx:pt>
          <cx:pt idx="332">-0.042997847096186897</cx:pt>
          <cx:pt idx="333">-0.00200568468315336</cx:pt>
          <cx:pt idx="334">-0.013093200651464101</cx:pt>
          <cx:pt idx="335">-0.00069967635171859597</cx:pt>
          <cx:pt idx="336">0.00037200320102748598</cx:pt>
          <cx:pt idx="337">-0.0012816023056111</cx:pt>
          <cx:pt idx="338">-0.0074079589466164199</cx:pt>
          <cx:pt idx="339">-0.044466057403265501</cx:pt>
          <cx:pt idx="340">-0.102676682620814</cx:pt>
          <cx:pt idx="341">-0.19265231170647701</cx:pt>
          <cx:pt idx="342">-0.28952238422389898</cx:pt>
          <cx:pt idx="343">-0.32626544259107998</cx:pt>
          <cx:pt idx="344">-0.28668742895354199</cx:pt>
          <cx:pt idx="345">-0.34072076288030201</cx:pt>
          <cx:pt idx="346">-0.206465215965173</cx:pt>
          <cx:pt idx="347">-0.12145383621243</cx:pt>
          <cx:pt idx="348">-0.016348225066643102</cx:pt>
          <cx:pt idx="349">0.041859058181669802</cx:pt>
          <cx:pt idx="350">0.065142470635540906</cx:pt>
          <cx:pt idx="351">-0.095246097663387402</cx:pt>
          <cx:pt idx="352">-0.038257752872421197</cx:pt>
          <cx:pt idx="353">-0.0124882648518809</cx:pt>
          <cx:pt idx="354">-0.056495108070948097</cx:pt>
          <cx:pt idx="355">-0.0190058111763193</cx:pt>
          <cx:pt idx="356">-0.040917803510928802</cx:pt>
          <cx:pt idx="357">-0.086653783166382198</cx:pt>
          <cx:pt idx="358">-0.0135379984869297</cx:pt>
          <cx:pt idx="359">-0.085834617141936506</cx:pt>
          <cx:pt idx="360">-0.049710285378329298</cx:pt>
          <cx:pt idx="361">-0.000806141567535874</cx:pt>
          <cx:pt idx="362">-0.0153511991677728</cx:pt>
          <cx:pt idx="363">0.0030209475506550198</cx:pt>
          <cx:pt idx="364">-0.00012757853577686601</cx:pt>
          <cx:pt idx="365">-0.00166727325968199</cx:pt>
          <cx:pt idx="366">-0.00136499557646209</cx:pt>
          <cx:pt idx="367">-0.043993617917669203</cx:pt>
          <cx:pt idx="368">-0.0933256948358865</cx:pt>
          <cx:pt idx="369">-0.179660354847307</cx:pt>
          <cx:pt idx="370">-0.22233521364266101</cx:pt>
          <cx:pt idx="371">-0.24326871866107899</cx:pt>
          <cx:pt idx="372">-0.188753294963103</cx:pt>
          <cx:pt idx="373">-0.13708425414268</cx:pt>
          <cx:pt idx="374">-0.0116801546326082</cx:pt>
          <cx:pt idx="375">0.102237638338908</cx:pt>
          <cx:pt idx="376">0.18586613413014599</cx:pt>
          <cx:pt idx="377">0.10225246025837199</cx:pt>
          <cx:pt idx="378">-0.0039396032777875801</cx:pt>
          <cx:pt idx="379">-0.078333470228936705</cx:pt>
          <cx:pt idx="380">0.00361485430981701</cx:pt>
          <cx:pt idx="381">0.042521692551121003</cx:pt>
          <cx:pt idx="382">-0.090501817138592899</cx:pt>
          <cx:pt idx="383">-0.0954429001600203</cx:pt>
          <cx:pt idx="384">-0.102164284083577</cx:pt>
          <cx:pt idx="385">-0.0122221899838445</cx:pt>
          <cx:pt idx="386">-0.0032401053969746802</cx:pt>
          <cx:pt idx="387">-0.031473069547945397</cx:pt>
          <cx:pt idx="388">0.033394027236101798</cx:pt>
          <cx:pt idx="389">0.025144957396619701</cx:pt>
          <cx:pt idx="390">0.019173153885338301</cx:pt>
          <cx:pt idx="391">0.0157772140385883</cx:pt>
          <cx:pt idx="392">5.8522840950095597e-05</cx:pt>
          <cx:pt idx="393">0.0013179139242989199</cx:pt>
          <cx:pt idx="394">0.000115535081359192</cx:pt>
          <cx:pt idx="395">-0.031191067458080101</cx:pt>
          <cx:pt idx="396">-0.054776240362327103</cx:pt>
          <cx:pt idx="397">-0.073818256144374803</cx:pt>
          <cx:pt idx="398">-0.071199121859217201</cx:pt>
          <cx:pt idx="399">-0.034852547828229198</cx:pt>
          <cx:pt idx="400">0.049810328067551597</cx:pt>
          <cx:pt idx="401">0.17033459283965</cx:pt>
          <cx:pt idx="402">0.13525585345343599</cx:pt>
          <cx:pt idx="403">0.15591870840417399</cx:pt>
          <cx:pt idx="404">0.168487518806204</cx:pt>
          <cx:pt idx="405">0.045280471762802199</cx:pt>
          <cx:pt idx="406">0.081786364584193902</cx:pt>
          <cx:pt idx="407">-0.0304426840524144</cx:pt>
          <cx:pt idx="408">-0.033432338028013299</cx:pt>
          <cx:pt idx="409">0.027218648488876299</cx:pt>
          <cx:pt idx="410">-0.035214138257413603</cx:pt>
          <cx:pt idx="411">0.00716493039533838</cx:pt>
          <cx:pt idx="412">-0.084584996186532105</cx:pt>
          <cx:pt idx="413">-0.016940644327140701</cx:pt>
          <cx:pt idx="414">0.034025424406506001</cx:pt>
          <cx:pt idx="415">0.050717934109828798</cx:pt>
          <cx:pt idx="416">0.074263033557087396</cx:pt>
          <cx:pt idx="417">0.052796364773138899</cx:pt>
          <cx:pt idx="418">0.036813358159283299</cx:pt>
          <cx:pt idx="419">0.0022331844841196398</cx:pt>
          <cx:pt idx="420">-0.00053800064814368495</cx:pt>
          <cx:pt idx="421">0.0040914012301247801</cx:pt>
          <cx:pt idx="422">0.00073501864601670198</cx:pt>
          <cx:pt idx="423">-0.0186289580884283</cx:pt>
          <cx:pt idx="424">-0.0266943037793087</cx:pt>
          <cx:pt idx="425">0.053542087557048902</cx:pt>
          <cx:pt idx="426">0.085470911447141695</cx:pt>
          <cx:pt idx="427">0.056587485578853798</cx:pt>
          <cx:pt idx="428">0.088847881389429603</cx:pt>
          <cx:pt idx="429">0.216474236597751</cx:pt>
          <cx:pt idx="430">0.24584282973143801</cx:pt>
          <cx:pt idx="431">0.10736538997304899</cx:pt>
          <cx:pt idx="432">0.047915684778208102</cx:pt>
          <cx:pt idx="433">0.098564728197156198</cx:pt>
          <cx:pt idx="434">0.046936506203508303</cx:pt>
          <cx:pt idx="435">0.041267670189800799</cx:pt>
          <cx:pt idx="436">-0.039314007820573899</cx:pt>
          <cx:pt idx="437">-0.045739935196865797</cx:pt>
          <cx:pt idx="438">0.076664623891263703</cx:pt>
          <cx:pt idx="439">0.040175586140074299</cx:pt>
          <cx:pt idx="440">-0.0021499738571147701</cx:pt>
          <cx:pt idx="441">0.0038706480055175599</cx:pt>
          <cx:pt idx="442">0.072665306226874393</cx:pt>
          <cx:pt idx="443">0.112810579078991</cx:pt>
          <cx:pt idx="444">0.076586219558366905</cx:pt>
          <cx:pt idx="445">0.051919781796259203</cx:pt>
          <cx:pt idx="446">0.043898396013151597</cx:pt>
          <cx:pt idx="447">0.0041800317799113602</cx:pt>
          <cx:pt idx="448">-0.00068062357897882397</cx:pt>
          <cx:pt idx="449">0.0022698648825170099</cx:pt>
          <cx:pt idx="450">0.0055547584033959997</cx:pt>
          <cx:pt idx="451">-0.00019176203821882101</cx:pt>
          <cx:pt idx="452">0.0050083736277615502</cx:pt>
          <cx:pt idx="453">0.0536170984916641</cx:pt>
          <cx:pt idx="454">0.11432339083698501</cx:pt>
          <cx:pt idx="455">0.12614695168418799</cx:pt>
          <cx:pt idx="456">0.165967953742819</cx:pt>
          <cx:pt idx="457">0.20017347803433699</cx:pt>
          <cx:pt idx="458">0.128168002859369</cx:pt>
          <cx:pt idx="459">-0.013594669612814501</cx:pt>
          <cx:pt idx="460">0.0300283079727574</cx:pt>
          <cx:pt idx="461">0.013805961371329299</cx:pt>
          <cx:pt idx="462">0.126063408579313</cx:pt>
          <cx:pt idx="463">0.096804414973144806</cx:pt>
          <cx:pt idx="464">0.084149598738296597</cx:pt>
          <cx:pt idx="465">0.052695012528230299</cx:pt>
          <cx:pt idx="466">0.130375320888277</cx:pt>
          <cx:pt idx="467">0.036980787103510597</cx:pt>
          <cx:pt idx="468">0.046258620325754403</cx:pt>
          <cx:pt idx="469">0.088555124173076205</cx:pt>
          <cx:pt idx="470">0.097883976055594998</cx:pt>
          <cx:pt idx="471">0.121439857513888</cx:pt>
          <cx:pt idx="472">0.10270851051313901</cx:pt>
          <cx:pt idx="473">0.080886045269306206</cx:pt>
          <cx:pt idx="474">0.053669686879840098</cx:pt>
          <cx:pt idx="475">0.00163867917210945</cx:pt>
          <cx:pt idx="476">0.00054508256258192301</cx:pt>
          <cx:pt idx="477">0.00081546601225459105</cx:pt>
          <cx:pt idx="478">0.012543276763828199</cx:pt>
          <cx:pt idx="479">0.025126880947599701</cx:pt>
          <cx:pt idx="480">0.032439690619329199</cx:pt>
          <cx:pt idx="481">0.032536826576637999</cx:pt>
          <cx:pt idx="482">0.109177452530771</cx:pt>
          <cx:pt idx="483">0.060549002057715497</cx:pt>
          <cx:pt idx="484">0.081930936246887506</cx:pt>
          <cx:pt idx="485">0.033455677841147002</cx:pt>
          <cx:pt idx="486">-0.050622615157852803</cx:pt>
          <cx:pt idx="487">-0.0577605573268982</cx:pt>
          <cx:pt idx="488">-0.019521987026683101</cx:pt>
          <cx:pt idx="489">0.036893783720748301</cx:pt>
          <cx:pt idx="490">0.120995717871366</cx:pt>
          <cx:pt idx="491">0.10767582520789599</cx:pt>
          <cx:pt idx="492">0.074287797696641802</cx:pt>
          <cx:pt idx="493">0.079982550196332394</cx:pt>
          <cx:pt idx="494">0.057147969233257802</cx:pt>
          <cx:pt idx="495">-0.0017083703144776001</cx:pt>
          <cx:pt idx="496">0.027047794648297999</cx:pt>
          <cx:pt idx="497">0.084718094931125795</cx:pt>
          <cx:pt idx="498">0.078847825630961793</cx:pt>
          <cx:pt idx="499">0.093936371840748101</cx:pt>
          <cx:pt idx="500">0.087469217800878296</cx:pt>
          <cx:pt idx="501">0.074097677902227502</cx:pt>
          <cx:pt idx="502">0.023949498990293101</cx:pt>
          <cx:pt idx="503">0.0026217551583257899</cx:pt>
          <cx:pt idx="504">-0.00045662656157444901</cx:pt>
          <cx:pt idx="505">-3.1198681718484101e-05</cx:pt>
          <cx:pt idx="506">0.0066634336280514397</cx:pt>
          <cx:pt idx="507">0.066416530835807994</cx:pt>
          <cx:pt idx="508">0.034025933855656401</cx:pt>
          <cx:pt idx="509">0.0081013934819051305</cx:pt>
          <cx:pt idx="510">0.038880835668050201</cx:pt>
          <cx:pt idx="511">0.00143569705683335</cx:pt>
          <cx:pt idx="512">-0.041179607282735502</cx:pt>
          <cx:pt idx="513">-0.056369437183533599</cx:pt>
          <cx:pt idx="514">-0.074536440736651999</cx:pt>
          <cx:pt idx="515">-0.0606455086158443</cx:pt>
          <cx:pt idx="516">-0.10194138809658899</cx:pt>
          <cx:pt idx="517">-0.015709723807622099</cx:pt>
          <cx:pt idx="518">0.086758049993850894</cx:pt>
          <cx:pt idx="519">0.067648760872270897</cx:pt>
          <cx:pt idx="520">0.084237042797785197</cx:pt>
          <cx:pt idx="521">0.13145473243826999</cx:pt>
          <cx:pt idx="522">0.087498203817245795</cx:pt>
          <cx:pt idx="523">0.0447246771918825</cx:pt>
          <cx:pt idx="524">-0.025734248342970799</cx:pt>
          <cx:pt idx="525">0.013798983323332299</cx:pt>
          <cx:pt idx="526">0.054990272379285998</cx:pt>
          <cx:pt idx="527">0.088301771395907405</cx:pt>
          <cx:pt idx="528">0.102133828710141</cx:pt>
          <cx:pt idx="529">0.055278570984036601</cx:pt>
          <cx:pt idx="530">0.0120274202037282</cx:pt>
          <cx:pt idx="531">0.0043047245305866703</cx:pt>
          <cx:pt idx="532">0.00026478644880889303</cx:pt>
          <cx:pt idx="533">-0.0010937261131743</cx:pt>
          <cx:pt idx="534">-0.00163201233493118</cx:pt>
          <cx:pt idx="535">0.063112942798450603</cx:pt>
          <cx:pt idx="536">0.026121564310119499</cx:pt>
          <cx:pt idx="537">-0.0033227064611057399</cx:pt>
          <cx:pt idx="538">-0.015646057869892999</cx:pt>
          <cx:pt idx="539">-0.028092520549688499</cx:pt>
          <cx:pt idx="540">-0.095564872827256606</cx:pt>
          <cx:pt idx="541">-0.068029386831164898</cx:pt>
          <cx:pt idx="542">-0.082519228314180001</cx:pt>
          <cx:pt idx="543">-0.065366515840415307</cx:pt>
          <cx:pt idx="544">-0.17150379266770899</cx:pt>
          <cx:pt idx="545">-0.065214770745581296</cx:pt>
          <cx:pt idx="546">-0.072244879828923303</cx:pt>
          <cx:pt idx="547">0.032145213498873497</cx:pt>
          <cx:pt idx="548">0.105116598868112</cx:pt>
          <cx:pt idx="549">0.043509674381677098</cx:pt>
          <cx:pt idx="550">-0.0250953120988067</cx:pt>
          <cx:pt idx="551">-0.0438082870676825</cx:pt>
          <cx:pt idx="552">-0.032207409164635797</cx:pt>
          <cx:pt idx="553">0.026443399246699899</cx:pt>
          <cx:pt idx="554">0.070091120586752903</cx:pt>
          <cx:pt idx="555">0.085984956136028204</cx:pt>
          <cx:pt idx="556">0.056562214114676601</cx:pt>
          <cx:pt idx="557">0.051020526757311599</cx:pt>
          <cx:pt idx="558">0.0180971538580415</cx:pt>
          <cx:pt idx="559">8.9148070576936298e-05</cx:pt>
          <cx:pt idx="560">0.00046831439808933401</cx:pt>
          <cx:pt idx="561">-0.0015115437352117499</cx:pt>
          <cx:pt idx="562">0.0029664116202861601</cx:pt>
          <cx:pt idx="563">0.072445812442551494</cx:pt>
          <cx:pt idx="564">0.049988367243767602</cx:pt>
          <cx:pt idx="565">0.0260240289038235</cx:pt>
          <cx:pt idx="566">0.019915289279474901</cx:pt>
          <cx:pt idx="567">-0.00029812235113052001</cx:pt>
          <cx:pt idx="568">-0.062937495170480695</cx:pt>
          <cx:pt idx="569">-0.14745175412886699</cx:pt>
          <cx:pt idx="570">-0.13716577091191101</cx:pt>
          <cx:pt idx="571">-0.057264314970461902</cx:pt>
          <cx:pt idx="572">-0.054088051297563097</cx:pt>
          <cx:pt idx="573">-0.080795780552830099</cx:pt>
          <cx:pt idx="574">-0.036284744193830397</cx:pt>
          <cx:pt idx="575">-0.027881694215233399</cx:pt>
          <cx:pt idx="576">0.0102143127908703</cx:pt>
          <cx:pt idx="577">-0.093717708895660307</cx:pt>
          <cx:pt idx="578">-0.021129722262496601</cx:pt>
          <cx:pt idx="579">-0.074060081448798804</cx:pt>
          <cx:pt idx="580">-0.0134205602179816</cx:pt>
          <cx:pt idx="581">0.0270080024230119</cx:pt>
          <cx:pt idx="582">0.028391571330881198</cx:pt>
          <cx:pt idx="583">0.060037644235711</cx:pt>
          <cx:pt idx="584">0.017279758518377202</cx:pt>
          <cx:pt idx="585">0.022128225011078001</cx:pt>
          <cx:pt idx="586">0.0073436898651391899</cx:pt>
          <cx:pt idx="587">0.00019637901793025499</cx:pt>
          <cx:pt idx="588">-0.000406973804383668</cx:pt>
          <cx:pt idx="589">0.00050547420974686203</cx:pt>
          <cx:pt idx="590">0.0068085975474089901</cx:pt>
          <cx:pt idx="591">0.059185445010908298</cx:pt>
          <cx:pt idx="592">0.0348943838267863</cx:pt>
          <cx:pt idx="593">0.0097318788418627802</cx:pt>
          <cx:pt idx="594">-0.014926130558674601</cx:pt>
          <cx:pt idx="595">-0.073138559078450696</cx:pt>
          <cx:pt idx="596">-0.069063549523451298</cx:pt>
          <cx:pt idx="597">-0.128920006406014</cx:pt>
          <cx:pt idx="598">-0.093561003591519004</cx:pt>
          <cx:pt idx="599">-0.021379249807722801</cx:pt>
          <cx:pt idx="600">-0.0073229840621182396</cx:pt>
          <cx:pt idx="601">-0.066723802032626095</cx:pt>
          <cx:pt idx="602">-0.0511795497723131</cx:pt>
          <cx:pt idx="603">-0.065438311904068694</cx:pt>
          <cx:pt idx="604">-0.048022429760997402</cx:pt>
          <cx:pt idx="605">-0.081534201417336097</cx:pt>
          <cx:pt idx="606">0.0222848108591049</cx:pt>
          <cx:pt idx="607">-0.0073276750112171501</cx:pt>
          <cx:pt idx="608">0.0096097038871325799</cx:pt>
          <cx:pt idx="609">0.030397185849640299</cx:pt>
          <cx:pt idx="610">0.0258380918279386</cx:pt>
          <cx:pt idx="611">0.055047819775491898</cx:pt>
          <cx:pt idx="612">0.025382011335474599</cx:pt>
          <cx:pt idx="613">-0.0022193902523676202</cx:pt>
          <cx:pt idx="614">0.00171324411900547</cx:pt>
          <cx:pt idx="615">0.00045519598692839798</cx:pt>
          <cx:pt idx="616">-0.000510260054117898</cx:pt>
          <cx:pt idx="617">0.00045288009597495499</cx:pt>
          <cx:pt idx="618">0.00573864768971802</cx:pt>
          <cx:pt idx="619">0.024840956831691401</cx:pt>
          <cx:pt idx="620">0.025208583419968001</cx:pt>
          <cx:pt idx="621">0.037480016670683597</cx:pt>
          <cx:pt idx="622">-0.0027583667652540601</cx:pt>
          <cx:pt idx="623">-0.0349433991940276</cx:pt>
          <cx:pt idx="624">-0.049733770867091298</cx:pt>
          <cx:pt idx="625">-0.00955665837971993</cx:pt>
          <cx:pt idx="626">0.030578412949830502</cx:pt>
          <cx:pt idx="627">0.0350487492226942</cx:pt>
          <cx:pt idx="628">0.019317326793453299</cx:pt>
          <cx:pt idx="629">0.0016822251852946001</cx:pt>
          <cx:pt idx="630">-0.057078772182820502</cx:pt>
          <cx:pt idx="631">-0.031062891380117599</cx:pt>
          <cx:pt idx="632">-0.024610997019623299</cx:pt>
          <cx:pt idx="633">-0.046684134555934502</cx:pt>
          <cx:pt idx="634">-0.029335023491380501</cx:pt>
          <cx:pt idx="635">-0.0227819899419981</cx:pt>
          <cx:pt idx="636">-0.0052881524140372697</cx:pt>
          <cx:pt idx="637">0.0221910113189666</cx:pt>
          <cx:pt idx="638">0.030625059681341899</cx:pt>
          <cx:pt idx="639">0.029891307310486399</cx:pt>
          <cx:pt idx="640">-0.0079738154239768402</cx:pt>
          <cx:pt idx="641">-0.018654673576910499</cx:pt>
          <cx:pt idx="642">-0.0051112349026936899</cx:pt>
          <cx:pt idx="643">-0.00013673113929876199</cx:pt>
          <cx:pt idx="644">0.00093063422010068904</cx:pt>
          <cx:pt idx="645">-0.00034701265274020098</cx:pt>
          <cx:pt idx="646">0.0031577159500070901</cx:pt>
          <cx:pt idx="647">0.0156094704321347</cx:pt>
          <cx:pt idx="648">0.0295169097510306</cx:pt>
          <cx:pt idx="649">0.0309845747381748</cx:pt>
          <cx:pt idx="650">0.018286522384330098</cx:pt>
          <cx:pt idx="651">0.075067257821285399</cx:pt>
          <cx:pt idx="652">-0.018012805419275899</cx:pt>
          <cx:pt idx="653">-0.00579751042052035</cx:pt>
          <cx:pt idx="654">0.010617206861047199</cx:pt>
          <cx:pt idx="655">0.040143384499910499</cx:pt>
          <cx:pt idx="656">0.082519994305488398</cx:pt>
          <cx:pt idx="657">0.0154651629511364</cx:pt>
          <cx:pt idx="658">-0.082302849181943999</cx:pt>
          <cx:pt idx="659">-0.077773371668656902</cx:pt>
          <cx:pt idx="660">-0.026617038956837698</cx:pt>
          <cx:pt idx="661">-0.067663910476382594</cx:pt>
          <cx:pt idx="662">-0.12868397644160701</cx:pt>
          <cx:pt idx="663">-0.061055646764585102</cx:pt>
          <cx:pt idx="664">-0.053005447024937299</cx:pt>
          <cx:pt idx="665">-0.0014901224354715401</cx:pt>
          <cx:pt idx="666">0.017033199547955898</cx:pt>
          <cx:pt idx="667">-0.012738011256096001</cx:pt>
          <cx:pt idx="668">-0.025598767435277999</cx:pt>
          <cx:pt idx="669">-0.0169511839167533</cx:pt>
          <cx:pt idx="670">-0.00349605904738814</cx:pt>
          <cx:pt idx="671">-0.00026968612822202002</cx:pt>
          <cx:pt idx="672">-0.000416658106738456</cx:pt>
          <cx:pt idx="673">0.00064353253738704496</cx:pt>
          <cx:pt idx="674">0.00117931461292848</cx:pt>
          <cx:pt idx="675">0.0051561076746232896</cx:pt>
          <cx:pt idx="676">0.0148759409752647</cx:pt>
          <cx:pt idx="677">-0.0094669612908606302</cx:pt>
          <cx:pt idx="678">-0.025873870235128799</cx:pt>
          <cx:pt idx="679">-0.00336208735312548</cx:pt>
          <cx:pt idx="680">0.00984382351605184</cx:pt>
          <cx:pt idx="681">0.021616443747883098</cx:pt>
          <cx:pt idx="682">0.057223431551764598</cx:pt>
          <cx:pt idx="683">0.034395721969638901</cx:pt>
          <cx:pt idx="684">-0.020497135514147599</cx:pt>
          <cx:pt idx="685">-0.088886443775026594</cx:pt>
          <cx:pt idx="686">-0.088920246910069597</cx:pt>
          <cx:pt idx="687">-0.050332356625089301</cx:pt>
          <cx:pt idx="688">-0.0251682983771742</cx:pt>
          <cx:pt idx="689">-0.0221680470396328</cx:pt>
          <cx:pt idx="690">-0.059676758209614898</cx:pt>
          <cx:pt idx="691">-0.044748057919647699</cx:pt>
          <cx:pt idx="692">-0.049013761015519297</cx:pt>
          <cx:pt idx="693">-0.021888726287273001</cx:pt>
          <cx:pt idx="694">-0.00157962878396977</cx:pt>
          <cx:pt idx="695">-0.0149653155651004</cx:pt>
          <cx:pt idx="696">-0.0048494592538760803</cx:pt>
          <cx:pt idx="697">0.0042059623556899997</cx:pt>
          <cx:pt idx="698">0.00104260270068327</cx:pt>
          <cx:pt idx="699">9.7225897451065006e-05</cx:pt>
          <cx:pt idx="700">-0.00046511637465395598</cx:pt>
          <cx:pt idx="701">-0.00012560021749314799</cx:pt>
          <cx:pt idx="702">0.00014133585475735599</cx:pt>
          <cx:pt idx="703">-5.8800181373827598e-05</cx:pt>
          <cx:pt idx="704">-0.00179419481194636</cx:pt>
          <cx:pt idx="705">-0.025596399755843199</cx:pt>
          <cx:pt idx="706">-0.020607700060908899</cx:pt>
          <cx:pt idx="707">-0.010603863701721301</cx:pt>
          <cx:pt idx="708">0.026119979320601599</cx:pt>
          <cx:pt idx="709">0.049680390935622397</cx:pt>
          <cx:pt idx="710">0.084117838763575897</cx:pt>
          <cx:pt idx="711">0.045177879833413002</cx:pt>
          <cx:pt idx="712">-0.041186885127890101</cx:pt>
          <cx:pt idx="713">-0.0513267538885697</cx:pt>
          <cx:pt idx="714">-0.027066121146550302</cx:pt>
          <cx:pt idx="715">-0.037991575901186701</cx:pt>
          <cx:pt idx="716">-0.0127638368461162</cx:pt>
          <cx:pt idx="717">-0.051175714151569102</cx:pt>
          <cx:pt idx="718">-0.052589400962781599</cx:pt>
          <cx:pt idx="719">-0.0596870972582682</cx:pt>
          <cx:pt idx="720">-0.057222172770767403</cx:pt>
          <cx:pt idx="721">-0.057170834822512999</cx:pt>
          <cx:pt idx="722">-0.0303777044048337</cx:pt>
          <cx:pt idx="723">-0.0152380654892492</cx:pt>
          <cx:pt idx="724">-0.0070426474285460398</cx:pt>
          <cx:pt idx="725">0.00082995531299019795</cx:pt>
          <cx:pt idx="726">0.0011266491797930101</cx:pt>
          <cx:pt idx="727">-0.00039186153944255499</cx:pt>
          <cx:pt idx="728">-0.00041080801629558698</cx:pt>
          <cx:pt idx="729">0.00072451456043976003</cx:pt>
          <cx:pt idx="730">0.000109755951234386</cx:pt>
          <cx:pt idx="731">-0.00027013380880278802</cx:pt>
          <cx:pt idx="732">-0.0033235572226329099</cx:pt>
          <cx:pt idx="733">-0.050185605016360102</cx:pt>
          <cx:pt idx="734">-0.048835973925831902</cx:pt>
          <cx:pt idx="735">-0.0130281832792539</cx:pt>
          <cx:pt idx="736">-0.021480289506986001</cx:pt>
          <cx:pt idx="737">-0.0069292545778414597</cx:pt>
          <cx:pt idx="738">-0.017725210951143999</cx:pt>
          <cx:pt idx="739">-0.045641924359889098</cx:pt>
          <cx:pt idx="740">-0.0555035156697972</cx:pt>
          <cx:pt idx="741">-0.053806672189587602</cx:pt>
          <cx:pt idx="742">-0.059331765205814103</cx:pt>
          <cx:pt idx="743">-0.052678308251477603</cx:pt>
          <cx:pt idx="744">-0.043884837657500397</cx:pt>
          <cx:pt idx="745">-0.042212505526898002</cx:pt>
          <cx:pt idx="746">-0.0123580488386037</cx:pt>
          <cx:pt idx="747">-0.015312785761211299</cx:pt>
          <cx:pt idx="748">-0.016947819694496099</cx:pt>
          <cx:pt idx="749">-0.0185004619883023</cx:pt>
          <cx:pt idx="750">-0.0071158542201496203</cx:pt>
          <cx:pt idx="751">-0.00036672049374351798</cx:pt>
          <cx:pt idx="752">-7.2552664024997198e-05</cx:pt>
          <cx:pt idx="753">0.00050191802124436398</cx:pt>
          <cx:pt idx="754">-0.00041172529496171298</cx:pt>
          <cx:pt idx="755">0.00042221874763374298</cx:pt>
          <cx:pt idx="756">-0.00016317799126906599</cx:pt>
          <cx:pt idx="757">0.00058724380124668401</cx:pt>
          <cx:pt idx="758">-0.00042664209219527401</cx:pt>
          <cx:pt idx="759">0.00084125763999306504</cx:pt>
          <cx:pt idx="760">0.00034150574357125202</cx:pt>
          <cx:pt idx="761">-0.0010337463967618099</cx:pt>
          <cx:pt idx="762">-0.000101669691484328</cx:pt>
          <cx:pt idx="763">-0.0047489382194301002</cx:pt>
          <cx:pt idx="764">-0.00364625771747463</cx:pt>
          <cx:pt idx="765">0.00063613960017669098</cx:pt>
          <cx:pt idx="766">0.00173439632804324</cx:pt>
          <cx:pt idx="767">0.00019155104941847</cx:pt>
          <cx:pt idx="768">0.0015602719789625399</cx:pt>
          <cx:pt idx="769">-0.00068887500828923999</cx:pt>
          <cx:pt idx="770">0.00012824112701684601</cx:pt>
          <cx:pt idx="771">-0.00024679711945441298</cx:pt>
          <cx:pt idx="772">0.000299277730543794</cx:pt>
          <cx:pt idx="773">0.0051415974305632503</cx:pt>
          <cx:pt idx="774">0.0098923597089220997</cx:pt>
          <cx:pt idx="775">-0.0014690602572628899</cx:pt>
          <cx:pt idx="776">-0.00015430629407409</cx:pt>
          <cx:pt idx="777">-0.00035281750827673202</cx:pt>
          <cx:pt idx="778">-0.0087485116129269302</cx:pt>
          <cx:pt idx="779">-0.00087200563287145199</cx:pt>
          <cx:pt idx="780">0.00070440421907122205</cx:pt>
          <cx:pt idx="781">-0.000489233420755784</cx:pt>
          <cx:pt idx="782">-0.00069622538481019204</cx:pt>
          <cx:pt idx="783">0.000174941579905069</cx:pt>
          <cx:pt idx="784">0.0070138817312504253</cx:pt>
          <cx:pt idx="785">0.007648485257878675</cx:pt>
          <cx:pt idx="786">0.0079470679362496251</cx:pt>
          <cx:pt idx="787">0.017381606385116474</cx:pt>
          <cx:pt idx="788">0.021003483841893902</cx:pt>
          <cx:pt idx="789">0.011277507716503449</cx:pt>
          <cx:pt idx="790">0.0099133030507879243</cx:pt>
          <cx:pt idx="791">0.022235832998153175</cx:pt>
          <cx:pt idx="792">0.024653882425064451</cx:pt>
          <cx:pt idx="793">0.02171501920354835</cx:pt>
          <cx:pt idx="794">0.021814292452949951</cx:pt>
          <cx:pt idx="795">-0.0061992465965095001</cx:pt>
          <cx:pt idx="796">-0.0562603528159255</cx:pt>
          <cx:pt idx="797">-0.042150544478342253</cx:pt>
          <cx:pt idx="798">-0.02133410896673895</cx:pt>
          <cx:pt idx="799">-0.0087650342500483255</cx:pt>
          <cx:pt idx="800">-0.0079816428171606748</cx:pt>
          <cx:pt idx="801">0.0017114465419454401</cx:pt>
          <cx:pt idx="802">-0.0029335603735580751</cx:pt>
          <cx:pt idx="803">-0.0011451559890046301</cx:pt>
          <cx:pt idx="804">-0.016328972720788749</cx:pt>
          <cx:pt idx="805">-0.010505472240612126</cx:pt>
          <cx:pt idx="806">-0.0078445149185510758</cx:pt>
          <cx:pt idx="807">-0.00017306210602753051</cx:pt>
          <cx:pt idx="808">-0.00022427169269430026</cx:pt>
          <cx:pt idx="809">-5.8310350884863749e-05</cx:pt>
          <cx:pt idx="810">0.00042800564297288502</cx:pt>
          <cx:pt idx="811">0.000202463338192097</cx:pt>
          <cx:pt idx="812">0.0045777340141003502</cx:pt>
          <cx:pt idx="813">0.0065526352296669749</cx:pt>
          <cx:pt idx="814">0.0067106304972687752</cx:pt>
          <cx:pt idx="815">0.0065367201665143997</cx:pt>
          <cx:pt idx="816">0.0139072573044922</cx:pt>
          <cx:pt idx="817">0.00368089660551725</cx:pt>
          <cx:pt idx="818">-0.00075987693741557251</cx:pt>
          <cx:pt idx="819">0.021170673661798148</cx:pt>
          <cx:pt idx="820">0.029014798096921</cx:pt>
          <cx:pt idx="821">0.026057553250906751</cx:pt>
          <cx:pt idx="822">0.025630740505493001</cx:pt>
          <cx:pt idx="823">0.017659593647045373</cx:pt>
          <cx:pt idx="824">-0.031272623795401751</cx:pt>
          <cx:pt idx="825">-0.045216881928213999</cx:pt>
          <cx:pt idx="826">-0.0098692393240199256</cx:pt>
          <cx:pt idx="827">0.0024529292522130902</cx:pt>
          <cx:pt idx="828">-0.00022231145897141249</cx:pt>
          <cx:pt idx="829">0.0101999140139525</cx:pt>
          <cx:pt idx="830">-0.0037423109271933</cx:pt>
          <cx:pt idx="831">0.0033502450464140748</cx:pt>
          <cx:pt idx="832">-0.0044004813931703751</cx:pt>
          <cx:pt idx="833">-0.015397190799413676</cx:pt>
          <cx:pt idx="834">-0.0058636197146220504</cx:pt>
          <cx:pt idx="835">-0.00068837131690222247</cx:pt>
          <cx:pt idx="836">5.8708250123206748e-05</cx:pt>
          <cx:pt idx="837">0.00017057541899657849</cx:pt>
          <cx:pt idx="838">0.00019766345836581725</cx:pt>
          <cx:pt idx="839">0.00043875327301153249</cx:pt>
          <cx:pt idx="840">0.00081539110496432754</cx:pt>
          <cx:pt idx="841">-0.0027885030734592</cx:pt>
          <cx:pt idx="842">-0.0057793116896630997</cx:pt>
          <cx:pt idx="843">-0.0086704325486787002</cx:pt>
          <cx:pt idx="844">-0.0059787853188785003</cx:pt>
          <cx:pt idx="845">0.0072344110570149002</cx:pt>
          <cx:pt idx="846">-0.00060780442108105998</cx:pt>
          <cx:pt idx="847">0.012745018747350151</cx:pt>
          <cx:pt idx="848">0.029119088818064</cx:pt>
          <cx:pt idx="849">0.0310373290495955</cx:pt>
          <cx:pt idx="850">0.031721179637414249</cx:pt>
          <cx:pt idx="851">0.037625417524307751</cx:pt>
          <cx:pt idx="852">-0.024845897476426425</cx:pt>
          <cx:pt idx="853">-0.031883173600761247</cx:pt>
          <cx:pt idx="854">-0.0022280842240845326</cx:pt>
          <cx:pt idx="855">0.010276071160234724</cx:pt>
          <cx:pt idx="856">0.0156217589106273</cx:pt>
          <cx:pt idx="857">0.0024587974422956324</cx:pt>
          <cx:pt idx="858">-0.0038387937540814501</cx:pt>
          <cx:pt idx="859">-0.0011619786200663975</cx:pt>
          <cx:pt idx="860">-0.0045742564758093499</cx:pt>
          <cx:pt idx="861">-0.0062916622800829004</cx:pt>
          <cx:pt idx="862">-0.0021262814099857223</cx:pt>
          <cx:pt idx="863">0.0045423602289901503</cx:pt>
          <cx:pt idx="864">0.0068112951520490246</cx:pt>
          <cx:pt idx="865">-0.00014135162996850074</cx:pt>
          <cx:pt idx="866">0.00018619906798832199</cx:pt>
          <cx:pt idx="867">1.9141371981883899e-05</cx:pt>
          <cx:pt idx="868">-0.0068408444008387749</cx:pt>
          <cx:pt idx="869">-0.015255149942405476</cx:pt>
          <cx:pt idx="870">-0.021362642168131274</cx:pt>
          <cx:pt idx="871">-0.028636240303215248</cx:pt>
          <cx:pt idx="872">-0.022435001559318674</cx:pt>
          <cx:pt idx="873">-0.01394863210491095</cx:pt>
          <cx:pt idx="874">-0.020158907191940752</cx:pt>
          <cx:pt idx="875">-0.00089341338438094745</cx:pt>
          <cx:pt idx="876">0.023901516815281274</cx:pt>
          <cx:pt idx="877">0.023379729211157649</cx:pt>
          <cx:pt idx="878">0.012924050839606075</cx:pt>
          <cx:pt idx="879">-0.00054540824824289504</cx:pt>
          <cx:pt idx="880">-0.025231790570870251</cx:pt>
          <cx:pt idx="881">-0.022046595228745001</cx:pt>
          <cx:pt idx="882">-0.01084555983782845</cx:pt>
          <cx:pt idx="883">0.022641412314906149</cx:pt>
          <cx:pt idx="884">0.0070138817312504253</cx:pt>
          <cx:pt idx="885">0.007648485257878675</cx:pt>
          <cx:pt idx="886">0.0079470679362496251</cx:pt>
          <cx:pt idx="887">0.017381606385116474</cx:pt>
          <cx:pt idx="888">0.021003483841893902</cx:pt>
          <cx:pt idx="889">0.011277507716503449</cx:pt>
          <cx:pt idx="890">0.0099133030507879243</cx:pt>
          <cx:pt idx="891">0.022235832998153175</cx:pt>
          <cx:pt idx="892">0.024653882425064451</cx:pt>
          <cx:pt idx="893">0.02171501920354835</cx:pt>
          <cx:pt idx="894">0.021814292452949951</cx:pt>
          <cx:pt idx="895">-0.0061992465965095001</cx:pt>
          <cx:pt idx="896">-0.0562603528159255</cx:pt>
          <cx:pt idx="897">-0.042150544478342253</cx:pt>
          <cx:pt idx="898">-0.02133410896673895</cx:pt>
          <cx:pt idx="899">-0.0087650342500483255</cx:pt>
          <cx:pt idx="900">-0.0079816428171606748</cx:pt>
          <cx:pt idx="901">0.0017114465419454401</cx:pt>
          <cx:pt idx="902">-0.0029335603735580751</cx:pt>
          <cx:pt idx="903">-0.0011451559890046301</cx:pt>
          <cx:pt idx="904">-0.016328972720788749</cx:pt>
          <cx:pt idx="905">-0.010505472240612126</cx:pt>
          <cx:pt idx="906">-0.0078445149185510758</cx:pt>
          <cx:pt idx="907">-0.00017306210602753051</cx:pt>
          <cx:pt idx="908">-0.00022427169269430026</cx:pt>
          <cx:pt idx="909">-5.8310350884863749e-05</cx:pt>
          <cx:pt idx="910">0.00042800564297288502</cx:pt>
          <cx:pt idx="911">0.000202463338192097</cx:pt>
          <cx:pt idx="912">0.0045777340141003502</cx:pt>
          <cx:pt idx="913">0.0065526352296669749</cx:pt>
          <cx:pt idx="914">0.0067106304972687752</cx:pt>
          <cx:pt idx="915">0.0065367201665143997</cx:pt>
          <cx:pt idx="916">0.0139072573044922</cx:pt>
          <cx:pt idx="917">0.00368089660551725</cx:pt>
          <cx:pt idx="918">-0.00075987693741557251</cx:pt>
          <cx:pt idx="919">0.021170673661798148</cx:pt>
          <cx:pt idx="920">0.029014798096921</cx:pt>
          <cx:pt idx="921">0.026057553250906751</cx:pt>
          <cx:pt idx="922">0.025630740505493001</cx:pt>
          <cx:pt idx="923">0.017659593647045373</cx:pt>
          <cx:pt idx="924">-0.031272623795401751</cx:pt>
          <cx:pt idx="925">-0.045216881928213999</cx:pt>
          <cx:pt idx="926">-0.0098692393240199256</cx:pt>
          <cx:pt idx="927">0.0024529292522130902</cx:pt>
          <cx:pt idx="928">-0.00022231145897141249</cx:pt>
          <cx:pt idx="929">0.0101999140139525</cx:pt>
          <cx:pt idx="930">-0.0037423109271933</cx:pt>
          <cx:pt idx="931">0.0033502450464140748</cx:pt>
          <cx:pt idx="932">-0.0044004813931703751</cx:pt>
          <cx:pt idx="933">-0.015397190799413676</cx:pt>
          <cx:pt idx="934">-0.0058636197146220504</cx:pt>
          <cx:pt idx="935">-0.00068837131690222247</cx:pt>
          <cx:pt idx="936">5.8708250123206748e-05</cx:pt>
          <cx:pt idx="937">0.00017057541899657849</cx:pt>
          <cx:pt idx="938">0.00019766345836581725</cx:pt>
          <cx:pt idx="939">0.00043875327301153249</cx:pt>
          <cx:pt idx="940">0.00081539110496432754</cx:pt>
          <cx:pt idx="941">-0.0027885030734592</cx:pt>
          <cx:pt idx="942">-0.0057793116896630997</cx:pt>
          <cx:pt idx="943">-0.0086704325486787002</cx:pt>
          <cx:pt idx="944">-0.0059787853188785003</cx:pt>
          <cx:pt idx="945">0.0072344110570149002</cx:pt>
          <cx:pt idx="946">-0.00060780442108105998</cx:pt>
          <cx:pt idx="947">0.012745018747350151</cx:pt>
          <cx:pt idx="948">0.029119088818064</cx:pt>
          <cx:pt idx="949">0.0310373290495955</cx:pt>
          <cx:pt idx="950">0.031721179637414249</cx:pt>
          <cx:pt idx="951">0.037625417524307751</cx:pt>
          <cx:pt idx="952">-0.024845897476426425</cx:pt>
          <cx:pt idx="953">-0.031883173600761247</cx:pt>
          <cx:pt idx="954">-0.0022280842240845326</cx:pt>
          <cx:pt idx="955">0.010276071160234724</cx:pt>
          <cx:pt idx="956">0.0156217589106273</cx:pt>
          <cx:pt idx="957">0.0024587974422956324</cx:pt>
          <cx:pt idx="958">-0.0038387937540814501</cx:pt>
          <cx:pt idx="959">-0.0011619786200663975</cx:pt>
          <cx:pt idx="960">-0.0045742564758093499</cx:pt>
          <cx:pt idx="961">-0.0062916622800829004</cx:pt>
          <cx:pt idx="962">-0.0021262814099857223</cx:pt>
          <cx:pt idx="963">0.0045423602289901503</cx:pt>
          <cx:pt idx="964">0.0068112951520490246</cx:pt>
          <cx:pt idx="965">-0.00014135162996850074</cx:pt>
          <cx:pt idx="966">0.00018619906798832199</cx:pt>
          <cx:pt idx="967">1.9141371981883899e-05</cx:pt>
          <cx:pt idx="968">-0.0068408444008387749</cx:pt>
          <cx:pt idx="969">-0.015255149942405476</cx:pt>
          <cx:pt idx="970">-0.021362642168131274</cx:pt>
          <cx:pt idx="971">-0.028636240303215248</cx:pt>
          <cx:pt idx="972">-0.022435001559318674</cx:pt>
          <cx:pt idx="973">-0.01394863210491095</cx:pt>
          <cx:pt idx="974">-0.020158907191940752</cx:pt>
          <cx:pt idx="975">-0.00089341338438094745</cx:pt>
          <cx:pt idx="976">0.023901516815281274</cx:pt>
          <cx:pt idx="977">0.023379729211157649</cx:pt>
          <cx:pt idx="978">0.012924050839606075</cx:pt>
          <cx:pt idx="979">-0.00054540824824289504</cx:pt>
          <cx:pt idx="980">-0.025231790570870251</cx:pt>
          <cx:pt idx="981">-0.022046595228745001</cx:pt>
          <cx:pt idx="982">-0.01084555983782845</cx:pt>
          <cx:pt idx="983">0.022641412314906149</cx:pt>
          <cx:pt idx="984">0.0070138817312504253</cx:pt>
          <cx:pt idx="985">0.007648485257878675</cx:pt>
          <cx:pt idx="986">0.0079470679362496251</cx:pt>
          <cx:pt idx="987">0.017381606385116474</cx:pt>
          <cx:pt idx="988">0.021003483841893902</cx:pt>
          <cx:pt idx="989">0.011277507716503449</cx:pt>
          <cx:pt idx="990">0.0099133030507879243</cx:pt>
          <cx:pt idx="991">0.022235832998153175</cx:pt>
          <cx:pt idx="992">0.024653882425064451</cx:pt>
          <cx:pt idx="993">0.02171501920354835</cx:pt>
          <cx:pt idx="994">0.021814292452949951</cx:pt>
          <cx:pt idx="995">-0.0061992465965095001</cx:pt>
          <cx:pt idx="996">-0.0562603528159255</cx:pt>
          <cx:pt idx="997">-0.042150544478342253</cx:pt>
          <cx:pt idx="998">-0.02133410896673895</cx:pt>
          <cx:pt idx="999">-0.0087650342500483255</cx:pt>
          <cx:pt idx="1000">-0.0079816428171606748</cx:pt>
          <cx:pt idx="1001">0.0017114465419454401</cx:pt>
          <cx:pt idx="1002">-0.0029335603735580751</cx:pt>
          <cx:pt idx="1003">-0.0011451559890046301</cx:pt>
          <cx:pt idx="1004">-0.016328972720788749</cx:pt>
          <cx:pt idx="1005">-0.010505472240612126</cx:pt>
          <cx:pt idx="1006">-0.0078445149185510758</cx:pt>
          <cx:pt idx="1007">-0.00017306210602753051</cx:pt>
          <cx:pt idx="1008">-0.00022427169269430026</cx:pt>
          <cx:pt idx="1009">-5.8310350884863749e-05</cx:pt>
          <cx:pt idx="1010">0.00042800564297288502</cx:pt>
          <cx:pt idx="1011">0.000202463338192097</cx:pt>
          <cx:pt idx="1012">0.0045777340141003502</cx:pt>
          <cx:pt idx="1013">0.0065526352296669749</cx:pt>
          <cx:pt idx="1014">0.0067106304972687752</cx:pt>
          <cx:pt idx="1015">0.0065367201665143997</cx:pt>
          <cx:pt idx="1016">0.0139072573044922</cx:pt>
          <cx:pt idx="1017">0.00368089660551725</cx:pt>
          <cx:pt idx="1018">-0.00075987693741557251</cx:pt>
          <cx:pt idx="1019">0.021170673661798148</cx:pt>
          <cx:pt idx="1020">0.029014798096921</cx:pt>
          <cx:pt idx="1021">0.026057553250906751</cx:pt>
          <cx:pt idx="1022">0.025630740505493001</cx:pt>
          <cx:pt idx="1023">0.017659593647045373</cx:pt>
          <cx:pt idx="1024">-0.031272623795401751</cx:pt>
          <cx:pt idx="1025">-0.045216881928213999</cx:pt>
          <cx:pt idx="1026">-0.0098692393240199256</cx:pt>
          <cx:pt idx="1027">0.0024529292522130902</cx:pt>
          <cx:pt idx="1028">-0.00022231145897141249</cx:pt>
          <cx:pt idx="1029">0.0101999140139525</cx:pt>
          <cx:pt idx="1030">-0.0037423109271933</cx:pt>
          <cx:pt idx="1031">0.0033502450464140748</cx:pt>
          <cx:pt idx="1032">-0.0044004813931703751</cx:pt>
          <cx:pt idx="1033">-0.015397190799413676</cx:pt>
          <cx:pt idx="1034">-0.0058636197146220504</cx:pt>
          <cx:pt idx="1035">-0.00068837131690222247</cx:pt>
          <cx:pt idx="1036">5.8708250123206748e-05</cx:pt>
          <cx:pt idx="1037">0.00017057541899657849</cx:pt>
          <cx:pt idx="1038">0.00019766345836581725</cx:pt>
          <cx:pt idx="1039">0.00043875327301153249</cx:pt>
          <cx:pt idx="1040">0.00081539110496432754</cx:pt>
          <cx:pt idx="1041">-0.0027885030734592</cx:pt>
          <cx:pt idx="1042">-0.0057793116896630997</cx:pt>
          <cx:pt idx="1043">-0.0086704325486787002</cx:pt>
          <cx:pt idx="1044">-0.0059787853188785003</cx:pt>
          <cx:pt idx="1045">0.0072344110570149002</cx:pt>
          <cx:pt idx="1046">-0.00060780442108105998</cx:pt>
          <cx:pt idx="1047">0.012745018747350151</cx:pt>
          <cx:pt idx="1048">0.029119088818064</cx:pt>
          <cx:pt idx="1049">0.0310373290495955</cx:pt>
          <cx:pt idx="1050">0.031721179637414249</cx:pt>
          <cx:pt idx="1051">0.037625417524307751</cx:pt>
          <cx:pt idx="1052">-0.024845897476426425</cx:pt>
          <cx:pt idx="1053">-0.031883173600761247</cx:pt>
          <cx:pt idx="1054">-0.0022280842240845326</cx:pt>
          <cx:pt idx="1055">0.010276071160234724</cx:pt>
          <cx:pt idx="1056">0.0156217589106273</cx:pt>
          <cx:pt idx="1057">0.0024587974422956324</cx:pt>
          <cx:pt idx="1058">-0.0038387937540814501</cx:pt>
          <cx:pt idx="1059">-0.0011619786200663975</cx:pt>
          <cx:pt idx="1060">-0.0045742564758093499</cx:pt>
          <cx:pt idx="1061">-0.0062916622800829004</cx:pt>
          <cx:pt idx="1062">-0.0021262814099857223</cx:pt>
          <cx:pt idx="1063">0.0045423602289901503</cx:pt>
          <cx:pt idx="1064">0.0068112951520490246</cx:pt>
          <cx:pt idx="1065">-0.00014135162996850074</cx:pt>
          <cx:pt idx="1066">0.00018619906798832199</cx:pt>
          <cx:pt idx="1067">1.9141371981883899e-05</cx:pt>
          <cx:pt idx="1068">-0.0068408444008387749</cx:pt>
          <cx:pt idx="1069">-0.015255149942405476</cx:pt>
          <cx:pt idx="1070">-0.021362642168131274</cx:pt>
          <cx:pt idx="1071">-0.028636240303215248</cx:pt>
          <cx:pt idx="1072">-0.022435001559318674</cx:pt>
          <cx:pt idx="1073">-0.01394863210491095</cx:pt>
          <cx:pt idx="1074">-0.020158907191940752</cx:pt>
          <cx:pt idx="1075">-0.00089341338438094745</cx:pt>
          <cx:pt idx="1076">0.023901516815281274</cx:pt>
          <cx:pt idx="1077">0.023379729211157649</cx:pt>
          <cx:pt idx="1078">0.012924050839606075</cx:pt>
          <cx:pt idx="1079">-0.00054540824824289504</cx:pt>
          <cx:pt idx="1080">-0.025231790570870251</cx:pt>
          <cx:pt idx="1081">-0.022046595228745001</cx:pt>
          <cx:pt idx="1082">-0.01084555983782845</cx:pt>
          <cx:pt idx="1083">0.022641412314906149</cx:pt>
        </cx:lvl>
      </cx:numDim>
    </cx:data>
    <cx:data id="36">
      <cx:numDim type="val">
        <cx:f>Sheet2!$AK$1:$AK$1084</cx:f>
        <cx:lvl ptCount="1084" formatCode="G/通用格式">
          <cx:pt idx="0">0.00043945039229251399</cx:pt>
          <cx:pt idx="1">0.000362405802490464</cx:pt>
          <cx:pt idx="2">-0.00020791392456543601</cx:pt>
          <cx:pt idx="3">0.00059152000449340597</cx:pt>
          <cx:pt idx="4">-0.00018444451041046701</cx:pt>
          <cx:pt idx="5">-0.00078920930579149502</cx:pt>
          <cx:pt idx="6">-0.000200709013684924</cx:pt>
          <cx:pt idx="7">0.00095445903464720704</cx:pt>
          <cx:pt idx="8">-0.000139964647408686</cx:pt>
          <cx:pt idx="9">-0.00070214704337198696</cx:pt>
          <cx:pt idx="10">0.00094559592511701297</cx:pt>
          <cx:pt idx="11">0.00058639664186333005</cx:pt>
          <cx:pt idx="12">9.3460608105755898e-05</cx:pt>
          <cx:pt idx="13">-0.00042955082316483399</cx:pt>
          <cx:pt idx="14">-0.000197764231852278</cx:pt>
          <cx:pt idx="15">0.00016823866661448499</cx:pt>
          <cx:pt idx="16">-0.00014502374828412901</cx:pt>
          <cx:pt idx="17">0.00059555722251168901</cx:pt>
          <cx:pt idx="18">-0.00069382818483749997</cx:pt>
          <cx:pt idx="19">0.00048675452033449299</cx:pt>
          <cx:pt idx="20">-0.00029718959586960399</cx:pt>
          <cx:pt idx="21">-0.00014525575325728999</cx:pt>
          <cx:pt idx="22">-0.000156224259416677</cx:pt>
          <cx:pt idx="23">0.000209508104102051</cx:pt>
          <cx:pt idx="24">-0.00028517402706068802</cx:pt>
          <cx:pt idx="25">0.00012000189164816</cx:pt>
          <cx:pt idx="26">0.00050461817610399204</cx:pt>
          <cx:pt idx="27">-0.00011701780453386501</cx:pt>
          <cx:pt idx="28">0.000200558563484769</cx:pt>
          <cx:pt idx="29">0.00027901656447633301</cx:pt>
          <cx:pt idx="30">0.00098405878554515594</cx:pt>
          <cx:pt idx="31">0.00040127421175691801</cx:pt>
          <cx:pt idx="32">0.00064048264788173703</cx:pt>
          <cx:pt idx="33">0.00082909179590687297</cx:pt>
          <cx:pt idx="34">0.00033071334075720902</cx:pt>
          <cx:pt idx="35">-0.00022752064923792201</cx:pt>
          <cx:pt idx="36">-0.00038021595677715798</cx:pt>
          <cx:pt idx="37">-0.00037574017081896098</cx:pt>
          <cx:pt idx="38">-0.00028427582759326802</cx:pt>
          <cx:pt idx="39">-0.0010925822836908099</cx:pt>
          <cx:pt idx="40">-0.00055483949380497803</cx:pt>
          <cx:pt idx="41">-0.000967135603592707</cx:pt>
          <cx:pt idx="42">-0.00104738119309992</cx:pt>
          <cx:pt idx="43">4.1233653146631198e-05</cx:pt>
          <cx:pt idx="44">0.0031918450787233</cx:pt>
          <cx:pt idx="45">0.00040917735646226898</cx:pt>
          <cx:pt idx="46">-0.00077267679273845704</cx:pt>
          <cx:pt idx="47">-0.00025283944669499201</cx:pt>
          <cx:pt idx="48">2.1470954392144398e-05</cx:pt>
          <cx:pt idx="49">-0.00076842475226649104</cx:pt>
          <cx:pt idx="50">7.6234579492481804e-06</cx:pt>
          <cx:pt idx="51">0.00019414826963616301</cx:pt>
          <cx:pt idx="52">0.00055567295272999299</cx:pt>
          <cx:pt idx="53">0.000279615861962066</cx:pt>
          <cx:pt idx="54">-0.00035875632728164802</cx:pt>
          <cx:pt idx="55">5.9013316833267703e-05</cx:pt>
          <cx:pt idx="56">-0.00049604167519681297</cx:pt>
          <cx:pt idx="57">-0.00024005462830178499</cx:pt>
          <cx:pt idx="58">0.00052182419424769404</cx:pt>
          <cx:pt idx="59">-0.00066208506106777202</cx:pt>
          <cx:pt idx="60">-8.9679737748618604e-05</cx:pt>
          <cx:pt idx="61">0.00025539013287262098</cx:pt>
          <cx:pt idx="62">-0.00015679476854975601</cx:pt>
          <cx:pt idx="63">-0.000559039648097712</cx:pt>
          <cx:pt idx="64">0.00114704152705493</cx:pt>
          <cx:pt idx="65">0.0021042404404419401</cx:pt>
          <cx:pt idx="66">0.0015061372805215301</cx:pt>
          <cx:pt idx="67">0.0087434049937199394</cx:pt>
          <cx:pt idx="68">0.0046717415347761401</cx:pt>
          <cx:pt idx="69">-0.0068378865743895199</cx:pt>
          <cx:pt idx="70">-0.00933671390433795</cx:pt>
          <cx:pt idx="71">-0.0076904435317701504</cx:pt>
          <cx:pt idx="72">-0.0064635613815176296</cx:pt>
          <cx:pt idx="73">-0.0087255227513679898</cx:pt>
          <cx:pt idx="74">-0.010982047428329001</cx:pt>
          <cx:pt idx="75">-0.016185843115625299</cx:pt>
          <cx:pt idx="76">-0.0084454868680154897</cx:pt>
          <cx:pt idx="77">-0.0064389965008497096</cx:pt>
          <cx:pt idx="78">-0.0023070856755883599</cx:pt>
          <cx:pt idx="79">0.00034080701473651999</cx:pt>
          <cx:pt idx="80">0.000310243907622425</cx:pt>
          <cx:pt idx="81">0.00062196839090347005</cx:pt>
          <cx:pt idx="82">-0.00040402477801701199</cx:pt>
          <cx:pt idx="83">-0.00033036833682731901</cx:pt>
          <cx:pt idx="84">-0.00021667469607705101</cx:pt>
          <cx:pt idx="85">9.0319267893348198e-05</cx:pt>
          <cx:pt idx="86">0.00128824256145617</cx:pt>
          <cx:pt idx="87">0.00045513076520784201</cx:pt>
          <cx:pt idx="88">-2.2771234421717999e-05</cx:pt>
          <cx:pt idx="89">-0.00155994038461949</cx:pt>
          <cx:pt idx="90">-0.0019983854509505999</cx:pt>
          <cx:pt idx="91">-0.0043180551495577797</cx:pt>
          <cx:pt idx="92">-0.0061554475041013298</cx:pt>
          <cx:pt idx="93">0.00055411644990410096</cx:pt>
          <cx:pt idx="94">-0.0058128562289429296</cx:pt>
          <cx:pt idx="95">0.0107646631048953</cx:pt>
          <cx:pt idx="96">0.015225122346699999</cx:pt>
          <cx:pt idx="97">-0.0093870776850217604</cx:pt>
          <cx:pt idx="98">-0.037589764574779</cx:pt>
          <cx:pt idx="99">-0.0465627735605521</cx:pt>
          <cx:pt idx="100">-0.0179324052748309</cx:pt>
          <cx:pt idx="101">-0.00236803403216073</cx:pt>
          <cx:pt idx="102">-0.019074874906535099</cx:pt>
          <cx:pt idx="103">-0.0310639965450373</cx:pt>
          <cx:pt idx="104">-0.032182802221385198</cx:pt>
          <cx:pt idx="105">-0.025481688414499701</cx:pt>
          <cx:pt idx="106">-0.0095132911658938595</cx:pt>
          <cx:pt idx="107">-0.0045256386757817303</cx:pt>
          <cx:pt idx="108">-0.0028108843051159898</cx:pt>
          <cx:pt idx="109">0.00053566925803866705</cx:pt>
          <cx:pt idx="110">0.00040570965198071798</cx:pt>
          <cx:pt idx="111">0.00055666256516684505</cx:pt>
          <cx:pt idx="112">-0.00049458165392259599</cx:pt>
          <cx:pt idx="113">-0.00040522615960209398</cx:pt>
          <cx:pt idx="114">0.0049703255799858296</cx:pt>
          <cx:pt idx="115">0.0013960623653410001</cx:pt>
          <cx:pt idx="116">-0.00151155787134459</cx:pt>
          <cx:pt idx="117">-0.00094743189474907603</cx:pt>
          <cx:pt idx="118">0.0099194231780653994</cx:pt>
          <cx:pt idx="119">0.0142798795239674</cx:pt>
          <cx:pt idx="120">0.0079447432614710295</cx:pt>
          <cx:pt idx="121">-0.0015113554603003801</cx:pt>
          <cx:pt idx="122">-0.017534586413994999</cx:pt>
          <cx:pt idx="123">0.00240955984748966</cx:pt>
          <cx:pt idx="124">0.017634902300790799</cx:pt>
          <cx:pt idx="125">0.035509858795140903</cx:pt>
          <cx:pt idx="126">-0.0080838225162948793</cx:pt>
          <cx:pt idx="127">-0.021529516548526299</cx:pt>
          <cx:pt idx="128">-0.026574493382761102</cx:pt>
          <cx:pt idx="129">-0.0131432628352042</cx:pt>
          <cx:pt idx="130">0.0107229393113234</cx:pt>
          <cx:pt idx="131">-0.0075349582930819298</cx:pt>
          <cx:pt idx="132">-0.0068626831549283901</cx:pt>
          <cx:pt idx="133">-0.023512503411715301</cx:pt>
          <cx:pt idx="134">-0.024848614894641002</cx:pt>
          <cx:pt idx="135">-0.027143083634393501</cx:pt>
          <cx:pt idx="136">-0.0278247428924066</cx:pt>
          <cx:pt idx="137">-0.0043150884785073404</cx:pt>
          <cx:pt idx="138">-0.00087665739708116697</cx:pt>
          <cx:pt idx="139">-0.00155311877542607</cx:pt>
          <cx:pt idx="140">-0.00024043403181002199</cx:pt>
          <cx:pt idx="141">-7.2334339868283706e-05</cx:pt>
          <cx:pt idx="142">0.00082870587397142095</cx:pt>
          <cx:pt idx="143">0.0013056716957580499</cx:pt>
          <cx:pt idx="144">0.0037918203671983802</cx:pt>
          <cx:pt idx="145">0.00451366095167181</cx:pt>
          <cx:pt idx="146">0.0036514660882982501</cx:pt>
          <cx:pt idx="147">0.019439280134335699</cx:pt>
          <cx:pt idx="148">0.024920519019563499</cx:pt>
          <cx:pt idx="149">0.027210892304944698</cx:pt>
          <cx:pt idx="150">0.026494002734307801</cx:pt>
          <cx:pt idx="151">0.0166040288839399</cx:pt>
          <cx:pt idx="152">0.048573647960957901</cx:pt>
          <cx:pt idx="153">0.039318815104474103</cx:pt>
          <cx:pt idx="154">0.020731866640962899</cx:pt>
          <cx:pt idx="155">0.0126519204981971</cx:pt>
          <cx:pt idx="156">0.0085066454698049798</cx:pt>
          <cx:pt idx="157">-0.0346249062542522</cx:pt>
          <cx:pt idx="158">-0.036729993055900099</cx:pt>
          <cx:pt idx="159">-0.0120365257923478</cx:pt>
          <cx:pt idx="160">-0.029295182885492599</cx:pt>
          <cx:pt idx="161">-0.0115310732740864</cx:pt>
          <cx:pt idx="162">-0.0218237760171778</cx:pt>
          <cx:pt idx="163">-0.038434821029473099</cx:pt>
          <cx:pt idx="164">-0.0233394155628401</cx:pt>
          <cx:pt idx="165">-0.0061326339821007698</cx:pt>
          <cx:pt idx="166">-0.0052324830950095996</cx:pt>
          <cx:pt idx="167">-0.0020355149735877699</cx:pt>
          <cx:pt idx="168">-0.00031777864154147701</cx:pt>
          <cx:pt idx="169">-0.000148099781287836</cx:pt>
          <cx:pt idx="170">-0.00278214943667475</cx:pt>
          <cx:pt idx="171">-0.0025157904679150998</cx:pt>
          <cx:pt idx="172">-0.000291208888702835</cx:pt>
          <cx:pt idx="173">-0.0089808900188464904</cx:pt>
          <cx:pt idx="174">-0.012366359895485299</cx:pt>
          <cx:pt idx="175">0.0044546178061064404</cx:pt>
          <cx:pt idx="176">0.0121085338880591</cx:pt>
          <cx:pt idx="177">0.019323619678072598</cx:pt>
          <cx:pt idx="178">0.037248731696344198</cx:pt>
          <cx:pt idx="179">-0.021535600158308799</cx:pt>
          <cx:pt idx="180">0.034053038839150701</cx:pt>
          <cx:pt idx="181">0.055329381123507701</cx:pt>
          <cx:pt idx="182">0.027190670296196599</cx:pt>
          <cx:pt idx="183">-0.00390465122759911</cx:pt>
          <cx:pt idx="184">-0.0289432985186939</cx:pt>
          <cx:pt idx="185">-0.068747688854964004</cx:pt>
          <cx:pt idx="186">-0.086121417235518402</cx:pt>
          <cx:pt idx="187">-0.0410842301056666</cx:pt>
          <cx:pt idx="188">-0.024627253543072301</cx:pt>
          <cx:pt idx="189">0.0044319662770421903</cx:pt>
          <cx:pt idx="190">-0.0055646652363032503</cx:pt>
          <cx:pt idx="191">-0.026178649911481298</cx:pt>
          <cx:pt idx="192">-0.020785262566002299</cx:pt>
          <cx:pt idx="193">-0.0121551509308764</cx:pt>
          <cx:pt idx="194">-0.0014226402532331701</cx:pt>
          <cx:pt idx="195">-0.00080944452212624305</cx:pt>
          <cx:pt idx="196">-0.00063953033557356299</cx:pt>
          <cx:pt idx="197">0.00021947426984035901</cx:pt>
          <cx:pt idx="198">0.00103187316365233</cx:pt>
          <cx:pt idx="199">0.00077449871275119496</cx:pt>
          <cx:pt idx="200">0.00023670285174960001</cx:pt>
          <cx:pt idx="201">-0.0029305662639840251</cx:pt>
          <cx:pt idx="202">-0.00071968791931369255</cx:pt>
          <cx:pt idx="203">-0.001072328823895175</cx:pt>
          <cx:pt idx="204">-0.0053535766349558497</cx:pt>
          <cx:pt idx="205">0.0001873689033841935</cx:pt>
          <cx:pt idx="206">0.0054524751234418748</cx:pt>
          <cx:pt idx="207">-0.0045366778854671252</cx:pt>
          <cx:pt idx="208">0.0096281751977365243</cx:pt>
          <cx:pt idx="209">0.019137318623707874</cx:pt>
          <cx:pt idx="210">0.0080582324606579998</cx:pt>
          <cx:pt idx="211">-0.0029199200988125501</cx:pt>
          <cx:pt idx="212">0.0023085696280800727</cx:pt>
          <cx:pt idx="213">-0.0056419176663473252</cx:pt>
          <cx:pt idx="214">-0.0129135278038085</cx:pt>
          <cx:pt idx="215">-0.0020283826419007201</cx:pt>
          <cx:pt idx="216">-0.006957398585101875</cx:pt>
          <cx:pt idx="217">-0.00039432184621744751</cx:pt>
          <cx:pt idx="218">0.0030644100073248751</cx:pt>
          <cx:pt idx="219">-0.0072819734097128996</cx:pt>
          <cx:pt idx="220">-0.0077093906462813253</cx:pt>
          <cx:pt idx="221">-0.004555444421521</cx:pt>
          <cx:pt idx="222">2.6064642779011749e-05</cx:pt>
          <cx:pt idx="223">1.9522336723561699e-05</cx:pt>
          <cx:pt idx="224">-1.48199184788808e-05</cx:pt>
          <cx:pt idx="225">0.00021237259998004674</cx:pt>
          <cx:pt idx="226">0.00059158281845910247</cx:pt>
          <cx:pt idx="227">0.0013088569700541999</cx:pt>
          <cx:pt idx="228">0.002606525359831875</cx:pt>
          <cx:pt idx="229">0.0010654057894184401</cx:pt>
          <cx:pt idx="230">-0.0057891700792228502</cx:pt>
          <cx:pt idx="231">-0.00078956512718427255</cx:pt>
          <cx:pt idx="232">-0.0082848589548039</cx:pt>
          <cx:pt idx="233">0.0014284753553949301</cx:pt>
          <cx:pt idx="234">0.012779105717087826</cx:pt>
          <cx:pt idx="235">0.011046669854734474</cx:pt>
          <cx:pt idx="236">0.016327214900266548</cx:pt>
          <cx:pt idx="237">0.028824371618175752</cx:pt>
          <cx:pt idx="238">0.044169417618169997</cx:pt>
          <cx:pt idx="239">0.017464931455518199</cx:pt>
          <cx:pt idx="240">0.0046187027923254749</cx:pt>
          <cx:pt idx="241">0.0063636118227551001</cx:pt>
          <cx:pt idx="242">-0.010923068390518174</cx:pt>
          <cx:pt idx="243">-0.012658959385115975</cx:pt>
          <cx:pt idx="244">-0.0084163272589435744</cx:pt>
          <cx:pt idx="245">-0.011637594736488101</cx:pt>
          <cx:pt idx="246">0.0040574584584702504</cx:pt>
          <cx:pt idx="247">-0.00096739464362217498</cx:pt>
          <cx:pt idx="248">-0.0091975011187289749</cx:pt>
          <cx:pt idx="249">-0.0026519755687115999</cx:pt>
          <cx:pt idx="250">0.00063878065391220252</cx:pt>
          <cx:pt idx="251">0.00025876077010816753</cx:pt>
          <cx:pt idx="252">5.583479108227075e-05</cx:pt>
          <cx:pt idx="253">0.00020933522064590376</cx:pt>
          <cx:pt idx="254">0.00136631102049333</cx:pt>
          <cx:pt idx="255">0.0022090430723042901</cx:pt>
          <cx:pt idx="256">0.001427751349031495</cx:pt>
          <cx:pt idx="257">0.0063656857954733498</cx:pt>
          <cx:pt idx="258">9.6376231203608505e-05</cx:pt>
          <cx:pt idx="259">-0.0003223478109334525</cx:pt>
          <cx:pt idx="260">0.0033764398571919751</cx:pt>
          <cx:pt idx="261">0.0085940390087090746</cx:pt>
          <cx:pt idx="262">0.013664664785089275</cx:pt>
          <cx:pt idx="263">0.010292969001059825</cx:pt>
          <cx:pt idx="264">0.020637843855073348</cx:pt>
          <cx:pt idx="265">0.01420437803110515</cx:pt>
          <cx:pt idx="266">0.00087082589030485001</cx:pt>
          <cx:pt idx="267">-0.0011333359198105175</cx:pt>
          <cx:pt idx="268">-0.0058408643591932249</cx:pt>
          <cx:pt idx="269">0.0038771011922353249</cx:pt>
          <cx:pt idx="270">-0.0076013128680425751</cx:pt>
          <cx:pt idx="271">-0.016837360975977551</cx:pt>
          <cx:pt idx="272">-0.013494292797597975</cx:pt>
          <cx:pt idx="273">-0.010257060341164449</cx:pt>
          <cx:pt idx="274">0.0028654580752778499</cx:pt>
          <cx:pt idx="275">0.0044806500707815248</cx:pt>
          <cx:pt idx="276">-0.0050775521480380748</cx:pt>
          <cx:pt idx="277">0.00060612855229266</cx:pt>
          <cx:pt idx="278">0.0031703697667062251</cx:pt>
          <cx:pt idx="279">0.0035320945780271998</cx:pt>
          <cx:pt idx="280">3.7481535187280752e-05</cx:pt>
          <cx:pt idx="281">0.00012399112172044549</cx:pt>
          <cx:pt idx="282">0.0016534782217022224</cx:pt>
          <cx:pt idx="283">0.0015132454832854775</cx:pt>
          <cx:pt idx="284">0.0023098899174803975</cx:pt>
          <cx:pt idx="285">0.0083743861748838255</cx:pt>
          <cx:pt idx="286">0.0140645685212866</cx:pt>
          <cx:pt idx="287">0.0087264043001216741</cx:pt>
          <cx:pt idx="288">0.018948132348736949</cx:pt>
          <cx:pt idx="289">0.0079495517813399502</cx:pt>
          <cx:pt idx="290">0.0093042951398777003</cx:pt>
          <cx:pt idx="291">0.0061899031259153</cx:pt>
          <cx:pt idx="292">-0.0070782937525420003</cx:pt>
          <cx:pt idx="293">-0.017522490304925201</cx:pt>
          <cx:pt idx="294">-0.035904995132834752</cx:pt>
          <cx:pt idx="295">-0.016565267932209426</cx:pt>
          <cx:pt idx="296">-0.00096435680802364504</cx:pt>
          <cx:pt idx="297">0.013707886137923325</cx:pt>
          <cx:pt idx="298">-0.002187147846239535</cx:pt>
          <cx:pt idx="299">-0.043900978245690302</cx:pt>
          <cx:pt idx="300">-0.059748943019499103</cx:pt>
          <cx:pt idx="301">-0.029415618530564</cx:pt>
          <cx:pt idx="302">0.0038247273778621001</cx:pt>
          <cx:pt idx="303">0.0082703151611441695</cx:pt>
          <cx:pt idx="304">0.0043806844524454103</cx:pt>
          <cx:pt idx="305">0.0081422966678770907</cx:pt>
          <cx:pt idx="306">0.0063761492691745397</cx:pt>
          <cx:pt idx="307">0.0037024820732445298</cx:pt>
          <cx:pt idx="308">0.00026081254805402699</cx:pt>
          <cx:pt idx="309">0.00066393883378223898</cx:pt>
          <cx:pt idx="310">0.0029559116904283199</cx:pt>
          <cx:pt idx="311">0.00055872649167960898</cx:pt>
          <cx:pt idx="312">0.0052160104317046001</cx:pt>
          <cx:pt idx="313">0.041614397140120503</cx:pt>
          <cx:pt idx="314">0.064416855708541498</cx:pt>
          <cx:pt idx="315">0.048044489233647097</cx:pt>
          <cx:pt idx="316">0.052288286616146498</cx:pt>
          <cx:pt idx="317">0.0069851808042552402</cx:pt>
          <cx:pt idx="318">-0.0072384764701341796</cx:pt>
          <cx:pt idx="319">0.041193038632877502</cx:pt>
          <cx:pt idx="320">-0.10606706708095601</cx:pt>
          <cx:pt idx="321">-0.18061489802657299</cx:pt>
          <cx:pt idx="322">-0.107104595899292</cx:pt>
          <cx:pt idx="323">-0.035563484109606698</cx:pt>
          <cx:pt idx="324">0.0076811214797002604</cx:pt>
          <cx:pt idx="325">0.0398391836224277</cx:pt>
          <cx:pt idx="326">-0.029602037818225301</cx:pt>
          <cx:pt idx="327">-0.042764115308469797</cx:pt>
          <cx:pt idx="328">-0.0194712213239174</cx:pt>
          <cx:pt idx="329">-0.0035841435572382899</cx:pt>
          <cx:pt idx="330">0.0059526203550017403</cx:pt>
          <cx:pt idx="331">0.0064277520636692002</cx:pt>
          <cx:pt idx="332">-0.0130799293894248</cx:pt>
          <cx:pt idx="333">-0.0052504608535031303</cx:pt>
          <cx:pt idx="334">-0.0092484846275988492</cx:pt>
          <cx:pt idx="335">-0.00067258003838784096</cx:pt>
          <cx:pt idx="336">6.3178303094721004e-05</cx:pt>
          <cx:pt idx="337">-5.5509651563698503e-05</cx:pt>
          <cx:pt idx="338">0.00116925906557143</cx:pt>
          <cx:pt idx="339">-0.0083891854254404697</cx:pt>
          <cx:pt idx="340">-0.0050265589293089098</cx:pt>
          <cx:pt idx="341">-0.0029159105219856698</cx:pt>
          <cx:pt idx="342">-0.00108595708805814</cx:pt>
          <cx:pt idx="343">0.0037276521001059202</cx:pt>
          <cx:pt idx="344">-0.00745927193221484</cx:pt>
          <cx:pt idx="345">-0.067220396651160003</cx:pt>
          <cx:pt idx="346">-0.081086986583735102</cx:pt>
          <cx:pt idx="347">-0.130682588811219</cx:pt>
          <cx:pt idx="348">-0.13633992936912201</cx:pt>
          <cx:pt idx="349">-0.18344593348882399</cx:pt>
          <cx:pt idx="350">-0.074406997431844202</cx:pt>
          <cx:pt idx="351">-0.0022449469005002402</cx:pt>
          <cx:pt idx="352">0.054220318514473002</cx:pt>
          <cx:pt idx="353">0.0051033934681991603</cx:pt>
          <cx:pt idx="354">-0.042526425714409899</cx:pt>
          <cx:pt idx="355">-0.0590763730210562</cx:pt>
          <cx:pt idx="356">-0.034932743500292199</cx:pt>
          <cx:pt idx="357">0.0014097481179868999</cx:pt>
          <cx:pt idx="358">-0.032687360091121498</cx:pt>
          <cx:pt idx="359">-0.014815272474115499</cx:pt>
          <cx:pt idx="360">-0.0075684107560940201</cx:pt>
          <cx:pt idx="361">0.0093284398965781407</cx:pt>
          <cx:pt idx="362">0.0054745251215378996</cx:pt>
          <cx:pt idx="363">0.0012933167815273501</cx:pt>
          <cx:pt idx="364">0.00093147599982916496</cx:pt>
          <cx:pt idx="365">-0.00024767762602563001</cx:pt>
          <cx:pt idx="366">0.00017390788344397799</cx:pt>
          <cx:pt idx="367">-0.0118262044314891</cx:pt>
          <cx:pt idx="368">-0.031876118012814099</cx:pt>
          <cx:pt idx="369">-0.053682160169920098</cx:pt>
          <cx:pt idx="370">-0.055250911030004103</cx:pt>
          <cx:pt idx="371">-0.082656313581252694</cx:pt>
          <cx:pt idx="372">-0.102994366313045</cx:pt>
          <cx:pt idx="373">-0.135526243223663</cx:pt>
          <cx:pt idx="374">-0.14897116662825099</cx:pt>
          <cx:pt idx="375">-0.127063267475861</cx:pt>
          <cx:pt idx="376">-0.071191708965277295</cx:pt>
          <cx:pt idx="377">0.0089198978430917591</cx:pt>
          <cx:pt idx="378">0.027152121867663401</cx:pt>
          <cx:pt idx="379">-0.0103654266782918</cx:pt>
          <cx:pt idx="380">0.022404896673398698</cx:pt>
          <cx:pt idx="381">0.027978520406212098</cx:pt>
          <cx:pt idx="382">-0.019144374962132098</cx:pt>
          <cx:pt idx="383">-0.052103386135137597</cx:pt>
          <cx:pt idx="384">-0.049264894160589399</cx:pt>
          <cx:pt idx="385">-0.00208268992823024</cx:pt>
          <cx:pt idx="386">-0.0075605486955282498</cx:pt>
          <cx:pt idx="387">-0.0227946722735669</cx:pt>
          <cx:pt idx="388">-0.0043251832524662101</cx:pt>
          <cx:pt idx="389">0.0121445381048195</cx:pt>
          <cx:pt idx="390">0.0092210838363059704</cx:pt>
          <cx:pt idx="391">0.0038905593744748899</cx:pt>
          <cx:pt idx="392">-0.00010569984420289701</cx:pt>
          <cx:pt idx="393">3.8275775257630399e-05</cx:pt>
          <cx:pt idx="394">0.00087636803784182796</cx:pt>
          <cx:pt idx="395">-0.0152636290005746</cx:pt>
          <cx:pt idx="396">-0.038594541495136699</cx:pt>
          <cx:pt idx="397">-0.082289624970223796</cx:pt>
          <cx:pt idx="398">-0.082073790453001894</cx:pt>
          <cx:pt idx="399">-0.097089405411786595</cx:pt>
          <cx:pt idx="400">-0.16207961898703199</cx:pt>
          <cx:pt idx="401">-0.165382843425497</cx:pt>
          <cx:pt idx="402">-0.135016812950529</cx:pt>
          <cx:pt idx="403">-0.063456227668280504</cx:pt>
          <cx:pt idx="404">0.031024418364379101</cx:pt>
          <cx:pt idx="405">0.050869168106192901</cx:pt>
          <cx:pt idx="406">0.0073204204627056596</cx:pt>
          <cx:pt idx="407">0.0099127806308918296</cx:pt>
          <cx:pt idx="408">-0.0220112642228695</cx:pt>
          <cx:pt idx="409">0.017144358807904901</cx:pt>
          <cx:pt idx="410">0.0071957767128163503</cx:pt>
          <cx:pt idx="411">-0.029769068577417099</cx:pt>
          <cx:pt idx="412">-0.0284743013075371</cx:pt>
          <cx:pt idx="413">0.024772792672408402</cx:pt>
          <cx:pt idx="414">0.0027144622944011202</cx:pt>
          <cx:pt idx="415">-0.022141857663662098</cx:pt>
          <cx:pt idx="416">0.0013165060767270399</cx:pt>
          <cx:pt idx="417">0.013746918659381199</cx:pt>
          <cx:pt idx="418">0.0079204679552597797</cx:pt>
          <cx:pt idx="419">0.000119203502918858</cx:pt>
          <cx:pt idx="420">-0.00113632580515863</cx:pt>
          <cx:pt idx="421">0.00082541920841124798</cx:pt>
          <cx:pt idx="422">-0.00047922982414965099</cx:pt>
          <cx:pt idx="423">-0.014230345797997101</cx:pt>
          <cx:pt idx="424">-0.0367867004410923</cx:pt>
          <cx:pt idx="425">-0.073855945492812505</cx:pt>
          <cx:pt idx="426">-0.076009791996078102</cx:pt>
          <cx:pt idx="427">-0.094401464483097206</cx:pt>
          <cx:pt idx="428">-0.13020433645285501</cx:pt>
          <cx:pt idx="429">-0.148201099407653</cx:pt>
          <cx:pt idx="430">-0.079902025573373198</cx:pt>
          <cx:pt idx="431">0.0102359882338817</cx:pt>
          <cx:pt idx="432">0.059960479363989197</cx:pt>
          <cx:pt idx="433">0.087341667758839697</cx:pt>
          <cx:pt idx="434">0.031662430425291099</cx:pt>
          <cx:pt idx="435">-0.0032478917151716699</cx:pt>
          <cx:pt idx="436">-0.019729667990909701</cx:pt>
          <cx:pt idx="437">-0.034068910671191603</cx:pt>
          <cx:pt idx="438">-0.050922140901676897</cx:pt>
          <cx:pt idx="439">-0.063713206956537594</cx:pt>
          <cx:pt idx="440">-0.058856005578889398</cx:pt>
          <cx:pt idx="441">-0.0058188310585693404</cx:pt>
          <cx:pt idx="442">-0.0100254459092394</cx:pt>
          <cx:pt idx="443">-0.022194307125086899</cx:pt>
          <cx:pt idx="444">0.0088389806764136904</cx:pt>
          <cx:pt idx="445">0.014680894220515101</cx:pt>
          <cx:pt idx="446">0.0077067748354384099</cx:pt>
          <cx:pt idx="447">0.0053941881419951798</cx:pt>
          <cx:pt idx="448">0.00050213556152796596</cx:pt>
          <cx:pt idx="449">0.00014324248115053499</cx:pt>
          <cx:pt idx="450">-0.00061696910991094697</cx:pt>
          <cx:pt idx="451">-0.0077469611835557896</cx:pt>
          <cx:pt idx="452">-0.023540706390585499</cx:pt>
          <cx:pt idx="453">-0.055220944069783597</cx:pt>
          <cx:pt idx="454">-0.057691624700646198</cx:pt>
          <cx:pt idx="455">-0.068973957558230298</cx:pt>
          <cx:pt idx="456">-0.061179950749811599</cx:pt>
          <cx:pt idx="457">-0.045973077849441997</cx:pt>
          <cx:pt idx="458">-0.0010221842017517401</cx:pt>
          <cx:pt idx="459">0.049119369214092497</cx:pt>
          <cx:pt idx="460">0.038619933331299601</cx:pt>
          <cx:pt idx="461">0.092943830911901004</cx:pt>
          <cx:pt idx="462">0.021097017908274299</cx:pt>
          <cx:pt idx="463">-0.0506538568024903</cx:pt>
          <cx:pt idx="464">-0.0307736385347003</cx:pt>
          <cx:pt idx="465">-0.031935991715709801</cx:pt>
          <cx:pt idx="466">-0.0420475714161423</cx:pt>
          <cx:pt idx="467">-0.035661009967294897</cx:pt>
          <cx:pt idx="468">-0.060723696721499</cx:pt>
          <cx:pt idx="469">-0.0153522895295371</cx:pt>
          <cx:pt idx="470">0.00927047539536059</cx:pt>
          <cx:pt idx="471">-0.0099723471568888694</cx:pt>
          <cx:pt idx="472">0.015286403436241901</cx:pt>
          <cx:pt idx="473">0.030228363934242299</cx:pt>
          <cx:pt idx="474">0.0176898219221991</cx:pt>
          <cx:pt idx="475">0.0076209013717669699</cx:pt>
          <cx:pt idx="476">0.00067530839151359401</cx:pt>
          <cx:pt idx="477">-0.00041080480735732002</cx:pt>
          <cx:pt idx="478">-0.00124394546133028</cx:pt>
          <cx:pt idx="479">0.0010929369717978101</cx:pt>
          <cx:pt idx="480">-0.0062708113783278502</cx:pt>
          <cx:pt idx="481">-0.027741620745215901</cx:pt>
          <cx:pt idx="482">-0.0379701336992911</cx:pt>
          <cx:pt idx="483">-0.027635194019805499</cx:pt>
          <cx:pt idx="484">-0.0171475087190689</cx:pt>
          <cx:pt idx="485">0.037104614414536698</cx:pt>
          <cx:pt idx="486">0.035721812971270299</cx:pt>
          <cx:pt idx="487">0.033549703229447503</cx:pt>
          <cx:pt idx="488">0.0152881367086284</cx:pt>
          <cx:pt idx="489">0.054797063591541802</cx:pt>
          <cx:pt idx="490">0.0127509879800532</cx:pt>
          <cx:pt idx="491">-0.041677054289446701</cx:pt>
          <cx:pt idx="492">-0.037462398574435597</cx:pt>
          <cx:pt idx="493">-0.046791135456867403</cx:pt>
          <cx:pt idx="494">-0.074996281473467</cx:pt>
          <cx:pt idx="495">-0.073180432846215296</cx:pt>
          <cx:pt idx="496">-0.065647832080682006</cx:pt>
          <cx:pt idx="497">-0.0361580614125111</cx:pt>
          <cx:pt idx="498">0.00087242102506909303</cx:pt>
          <cx:pt idx="499">-0.0010908452117140001</cx:pt>
          <cx:pt idx="500">0.025536895666999501</cx:pt>
          <cx:pt idx="501">0.040882273516747301</cx:pt>
          <cx:pt idx="502">0.0122078347555992</cx:pt>
          <cx:pt idx="503">0.00055651382039359997</cx:pt>
          <cx:pt idx="504">-0.00063732610074937804</cx:pt>
          <cx:pt idx="505">7.8042604182936099e-05</cx:pt>
          <cx:pt idx="506">-0.00154031609626618</cx:pt>
          <cx:pt idx="507">0.0132449058673774</cx:pt>
          <cx:pt idx="508">0.0022826383548593802</cx:pt>
          <cx:pt idx="509">-0.023937632188660501</cx:pt>
          <cx:pt idx="510">-0.033847184207104197</cx:pt>
          <cx:pt idx="511">0.0084137222330788793</cx:pt>
          <cx:pt idx="512">-0.012867509512003</cx:pt>
          <cx:pt idx="513">-6.5137725383655496e-05</cx:pt>
          <cx:pt idx="514">0.0092448130021695295</cx:pt>
          <cx:pt idx="515">0.0184197250574448</cx:pt>
          <cx:pt idx="516">0.0208218753517064</cx:pt>
          <cx:pt idx="517">0.0578126088889995</cx:pt>
          <cx:pt idx="518">0.0238227641729159</cx:pt>
          <cx:pt idx="519">-0.017693418311180199</cx:pt>
          <cx:pt idx="520">-0.018678686465464799</cx:pt>
          <cx:pt idx="521">-0.0361110458118526</cx:pt>
          <cx:pt idx="522">-0.0480114925357744</cx:pt>
          <cx:pt idx="523">-0.0619600995193509</cx:pt>
          <cx:pt idx="524">-0.060407962729697798</cx:pt>
          <cx:pt idx="525">-0.030385542609452601</cx:pt>
          <cx:pt idx="526">0.016521872917176501</cx:pt>
          <cx:pt idx="527">0.031670582565904999</cx:pt>
          <cx:pt idx="528">0.031953320231917201</cx:pt>
          <cx:pt idx="529">0.0242399817522139</cx:pt>
          <cx:pt idx="530">0.0038205924254240999</cx:pt>
          <cx:pt idx="531">0.00063342926770212904</cx:pt>
          <cx:pt idx="532">-0.00028320655212312601</cx:pt>
          <cx:pt idx="533">7.3188361551648801e-06</cx:pt>
          <cx:pt idx="534">-0.0015856828528367701</cx:pt>
          <cx:pt idx="535">0.0146334843541921</cx:pt>
          <cx:pt idx="536">0.0152272441555063</cx:pt>
          <cx:pt idx="537">-0.0189580321357746</cx:pt>
          <cx:pt idx="538">-0.011989156710192</cx:pt>
          <cx:pt idx="539">-0.0029898805914357102</cx:pt>
          <cx:pt idx="540">-0.0201519607876375</cx:pt>
          <cx:pt idx="541">0.0092005128478752397</cx:pt>
          <cx:pt idx="542">0.0059708784532407303</cx:pt>
          <cx:pt idx="543">0.026564027772350798</cx:pt>
          <cx:pt idx="544">-0.0137595042650105</cx:pt>
          <cx:pt idx="545">0.063160720119856906</cx:pt>
          <cx:pt idx="546">0.00904880437836467</cx:pt>
          <cx:pt idx="547">0.011738775642011401</cx:pt>
          <cx:pt idx="548">-0.0245360384311849</cx:pt>
          <cx:pt idx="549">-0.065706754819458202</cx:pt>
          <cx:pt idx="550">-0.086035392140273698</cx:pt>
          <cx:pt idx="551">-0.051086557964804998</cx:pt>
          <cx:pt idx="552">-0.048442263812939</cx:pt>
          <cx:pt idx="553">-0.0287967487736315</cx:pt>
          <cx:pt idx="554">-0.0064457893937602097</cx:pt>
          <cx:pt idx="555">0.0368492688520747</cx:pt>
          <cx:pt idx="556">0.028980326617065299</cx:pt>
          <cx:pt idx="557">0.020619197249627901</cx:pt>
          <cx:pt idx="558">0.0031570881211036099</cx:pt>
          <cx:pt idx="559">0.00014089617812269899</cx:pt>
          <cx:pt idx="560">0.00015319890661768301</cx:pt>
          <cx:pt idx="561">-8.1829542671070602e-05</cx:pt>
          <cx:pt idx="562">0.00090927738463895404</cx:pt>
          <cx:pt idx="563">0.016623410395793299</cx:pt>
          <cx:pt idx="564">0.028595187692355101</cx:pt>
          <cx:pt idx="565">-0.0035996924439168701</cx:pt>
          <cx:pt idx="566">0.00068248013151581903</cx:pt>
          <cx:pt idx="567">-0.0040156012330955296</cx:pt>
          <cx:pt idx="568">-0.0219334917899007</cx:pt>
          <cx:pt idx="569">-0.0053376720906756596</cx:pt>
          <cx:pt idx="570">0.0080595802119939001</cx:pt>
          <cx:pt idx="571">0.038964579290524999</cx:pt>
          <cx:pt idx="572">0.060205620223592403</cx:pt>
          <cx:pt idx="573">0.0037224352699962498</cx:pt>
          <cx:pt idx="574">0.0205629408449996</cx:pt>
          <cx:pt idx="575">0.019774940838841699</cx:pt>
          <cx:pt idx="576">-0.0067467130663292699</cx:pt>
          <cx:pt idx="577">-0.047544776661753198</cx:pt>
          <cx:pt idx="578">-0.025750588978212599</cx:pt>
          <cx:pt idx="579">-0.035704508647697003</cx:pt>
          <cx:pt idx="580">-0.030907395859758501</cx:pt>
          <cx:pt idx="581">-0.016329570093887202</cx:pt>
          <cx:pt idx="582">-0.00386989594873664</cx:pt>
          <cx:pt idx="583">0.036767228989075099</cx:pt>
          <cx:pt idx="584">0.033780060777247899</cx:pt>
          <cx:pt idx="585">0.0141128724097907</cx:pt>
          <cx:pt idx="586">0.0036595127617345901</cx:pt>
          <cx:pt idx="587">6.0405519809776503e-05</cx:pt>
          <cx:pt idx="588">-0.00058348353480438002</cx:pt>
          <cx:pt idx="589">0.00051933665675065496</cx:pt>
          <cx:pt idx="590">0.0010844730254756601</cx:pt>
          <cx:pt idx="591">0.00505609458867018</cx:pt>
          <cx:pt idx="592">0.016154745033691801</cx:pt>
          <cx:pt idx="593">0.0108816740884622</cx:pt>
          <cx:pt idx="594">-0.0028228412618830001</cx:pt>
          <cx:pt idx="595">-0.029356848771560601</cx:pt>
          <cx:pt idx="596">-0.041409438200601299</cx:pt>
          <cx:pt idx="597">-0.0095490836853228296</cx:pt>
          <cx:pt idx="598">0.024984958914849299</cx:pt>
          <cx:pt idx="599">0.0150721951142019</cx:pt>
          <cx:pt idx="600">0.056183485359772099</cx:pt>
          <cx:pt idx="601">0.017199422705549298</cx:pt>
          <cx:pt idx="602">0.051372409720568397</cx:pt>
          <cx:pt idx="603">0.039148302688750199</cx:pt>
          <cx:pt idx="604">0.024338882814603901</cx:pt>
          <cx:pt idx="605">-0.025896749042871099</cx:pt>
          <cx:pt idx="606">0.044821293584789798</cx:pt>
          <cx:pt idx="607">0.0054798359415835296</cx:pt>
          <cx:pt idx="608">-0.0192870920227954</cx:pt>
          <cx:pt idx="609">0.0111788562441763</cx:pt>
          <cx:pt idx="610">0.025361763921331999</cx:pt>
          <cx:pt idx="611">0.039517470023434899</cx:pt>
          <cx:pt idx="612">0.0160500456351922</cx:pt>
          <cx:pt idx="613">0.0025339079950199199</cx:pt>
          <cx:pt idx="614">5.90814297579341e-05</cx:pt>
          <cx:pt idx="615">0.000230162048694682</cx:pt>
          <cx:pt idx="616">-0.00011880220276543401</cx:pt>
          <cx:pt idx="617">-0.00037800944805855999</cx:pt>
          <cx:pt idx="618">0.0023699988875054601</cx:pt>
          <cx:pt idx="619">-0.0088575740616689894</cx:pt>
          <cx:pt idx="620">0.0011381504538694001</cx:pt>
          <cx:pt idx="621">0.032877823568807502</cx:pt>
          <cx:pt idx="622">0.020874841771115399</cx:pt>
          <cx:pt idx="623">0.0059372355089902596</cx:pt>
          <cx:pt idx="624">-0.0278892845092087</cx:pt>
          <cx:pt idx="625">-0.019076109586856599</cx:pt>
          <cx:pt idx="626">-0.0080172276737634305</cx:pt>
          <cx:pt idx="627">-0.0036796894949701199</cx:pt>
          <cx:pt idx="628">-0.028219307443629101</cx:pt>
          <cx:pt idx="629">0.0375262643486141</cx:pt>
          <cx:pt idx="630">0.057398591308785503</cx:pt>
          <cx:pt idx="631">0.028937616906464101</cx:pt>
          <cx:pt idx="632">0.055342287965025203</cx:pt>
          <cx:pt idx="633">0.028187454561081599</cx:pt>
          <cx:pt idx="634">0.034740762425354198</cx:pt>
          <cx:pt idx="635">0.0313566728943988</cx:pt>
          <cx:pt idx="636">0.014188786008677901</cx:pt>
          <cx:pt idx="637">0.0312122608797323</cx:pt>
          <cx:pt idx="638">0.026346640581682401</cx:pt>
          <cx:pt idx="639">0.023588569159088</cx:pt>
          <cx:pt idx="640">0.0021915937672545502</cx:pt>
          <cx:pt idx="641">-0.0045410593024215696</cx:pt>
          <cx:pt idx="642">-0.000579852387780824</cx:pt>
          <cx:pt idx="643">-0.00086535930311577402</cx:pt>
          <cx:pt idx="644">-0.00023471393970018301</cx:pt>
          <cx:pt idx="645">-6.2516514401189504e-06</cx:pt>
          <cx:pt idx="646">0.0014624401254328999</cx:pt>
          <cx:pt idx="647">-0.0120090972012134</cx:pt>
          <cx:pt idx="648">-0.015705704005758402</cx:pt>
          <cx:pt idx="649">0.00135993512845481</cx:pt>
          <cx:pt idx="650">0.029425791084199099</cx:pt>
          <cx:pt idx="651">0.026744605183559599</cx:pt>
          <cx:pt idx="652">-0.0260856189920666</cx:pt>
          <cx:pt idx="653">-0.025997838297029899</cx:pt>
          <cx:pt idx="654">-0.030989211352515901</cx:pt>
          <cx:pt idx="655">0.031861246148257701</cx:pt>
          <cx:pt idx="656">0.0418215206809186</cx:pt>
          <cx:pt idx="657">0.039136646706650902</cx:pt>
          <cx:pt idx="658">0.0060112007114260001</cx:pt>
          <cx:pt idx="659">0.025904984683616999</cx:pt>
          <cx:pt idx="660">0.058125198484334999</cx:pt>
          <cx:pt idx="661">0.038878228445738502</cx:pt>
          <cx:pt idx="662">0.018160705347813399</cx:pt>
          <cx:pt idx="663">0.033715799793536297</cx:pt>
          <cx:pt idx="664">0.00670512533724274</cx:pt>
          <cx:pt idx="665">0.0068129609713900802</cx:pt>
          <cx:pt idx="666">0.0084774040862351206</cx:pt>
          <cx:pt idx="667">0.0020762717635416299</cx:pt>
          <cx:pt idx="668">2.1500407180328501e-05</cx:pt>
          <cx:pt idx="669">-0.0028742586113087</cx:pt>
          <cx:pt idx="670">-0.00039089844125726102</cx:pt>
          <cx:pt idx="671">4.1398152607726199e-05</cx:pt>
          <cx:pt idx="672">-0.000164884371329834</cx:pt>
          <cx:pt idx="673">0.00045259524912084101</cx:pt>
          <cx:pt idx="674">0.00026730478386027199</cx:pt>
          <cx:pt idx="675">-0.0040824432117858101</cx:pt>
          <cx:pt idx="676">0.0066607521598724996</cx:pt>
          <cx:pt idx="677">0.0137083464621486</cx:pt>
          <cx:pt idx="678">-0.0021502977510635402</cx:pt>
          <cx:pt idx="679">-0.029098017231757801</cx:pt>
          <cx:pt idx="680">-0.036985603678366299</cx:pt>
          <cx:pt idx="681">-0.044283749521231403</cx:pt>
          <cx:pt idx="682">-0.045195507719554003</cx:pt>
          <cx:pt idx="683">-0.010177629760722701</cx:pt>
          <cx:pt idx="684">-0.030166936041919799</cx:pt>
          <cx:pt idx="685">-0.047025244493602597</cx:pt>
          <cx:pt idx="686">-0.0201484587928175</cx:pt>
          <cx:pt idx="687">0.023025975634888601</cx:pt>
          <cx:pt idx="688">-0.0231263017177969</cx:pt>
          <cx:pt idx="689">0.024119472425917599</cx:pt>
          <cx:pt idx="690">0.00236070000063575</cx:pt>
          <cx:pt idx="691">0.0043749166240629302</cx:pt>
          <cx:pt idx="692">-0.0127978368551685</cx:pt>
          <cx:pt idx="693">-0.0019486421328023</cx:pt>
          <cx:pt idx="694">0.00206788275699744</cx:pt>
          <cx:pt idx="695">0.00224201106277582</cx:pt>
          <cx:pt idx="696">0.00858894134143353</cx:pt>
          <cx:pt idx="697">0.0040701675615284899</cx:pt>
          <cx:pt idx="698">0.00094489533181990495</cx:pt>
          <cx:pt idx="699">0.000735141366276775</cx:pt>
          <cx:pt idx="700">0.00052799028167066703</cx:pt>
          <cx:pt idx="701">-5.9733464429230702e-05</cx:pt>
          <cx:pt idx="702">0.00030214746270494002</cx:pt>
          <cx:pt idx="703">0.00170510830131935</cx:pt>
          <cx:pt idx="704">-0.0024004078638544899</cx:pt>
          <cx:pt idx="705">-0.010580468712863399</cx:pt>
          <cx:pt idx="706">0.00072142903915165999</cx:pt>
          <cx:pt idx="707">0.0079089806289215202</cx:pt>
          <cx:pt idx="708">0.010513678768502101</cx:pt>
          <cx:pt idx="709">0.0038835392118015998</cx:pt>
          <cx:pt idx="710">0.0049285227232797003</cx:pt>
          <cx:pt idx="711">-0.0014008140013245199</cx:pt>
          <cx:pt idx="712">-0.0021752745679652998</cx:pt>
          <cx:pt idx="713">-0.0289244700145386</cx:pt>
          <cx:pt idx="714">-0.0054099820271527599</cx:pt>
          <cx:pt idx="715">0.026626794117154899</cx:pt>
          <cx:pt idx="716">0.0065251803625475399</cx:pt>
          <cx:pt idx="717">-0.017351698134075999</cx:pt>
          <cx:pt idx="718">-0.015386432928882501</cx:pt>
          <cx:pt idx="719">-0.030757998611431699</cx:pt>
          <cx:pt idx="720">-0.023169252398879601</cx:pt>
          <cx:pt idx="721">-0.019941839121041902</cx:pt>
          <cx:pt idx="722">-0.0121666427789234</cx:pt>
          <cx:pt idx="723">-0.0032917901873411701</cx:pt>
          <cx:pt idx="724">-0.00059448621814069905</cx:pt>
          <cx:pt idx="725">2.9925973256187399e-05</cx:pt>
          <cx:pt idx="726">0.0012048934801243299</cx:pt>
          <cx:pt idx="727">5.7896858411294699e-05</cx:pt>
          <cx:pt idx="728">0.000112826345985872</cx:pt>
          <cx:pt idx="729">-0.000225341400642379</cx:pt>
          <cx:pt idx="730">0.00012218298929764199</cx:pt>
          <cx:pt idx="731">-0.00055038439566848399</cx:pt>
          <cx:pt idx="732">-0.0065497288575610997</cx:pt>
          <cx:pt idx="733">-0.0276399107730009</cx:pt>
          <cx:pt idx="734">-0.0242522951682001</cx:pt>
          <cx:pt idx="735">0.0020374785780115298</cx:pt>
          <cx:pt idx="736">0.0063812485382336599</cx:pt>
          <cx:pt idx="737">0.010212596623930301</cx:pt>
          <cx:pt idx="738">0.0069966433611540297</cx:pt>
          <cx:pt idx="739">0.0052703807186437598</cx:pt>
          <cx:pt idx="740">0.0055806915481695198</cx:pt>
          <cx:pt idx="741">0.021757299443197299</cx:pt>
          <cx:pt idx="742">0.026964916993765398</cx:pt>
          <cx:pt idx="743">0.0059390289386492597</cx:pt>
          <cx:pt idx="744">-0.017689219885070599</cx:pt>
          <cx:pt idx="745">-0.0202376378277783</cx:pt>
          <cx:pt idx="746">0.00015861283632639901</cx:pt>
          <cx:pt idx="747">-0.0021134751815179501</cx:pt>
          <cx:pt idx="748">-0.0096046254109906099</cx:pt>
          <cx:pt idx="749">-0.0083441178734550807</cx:pt>
          <cx:pt idx="750">-0.0028239536771785399</cx:pt>
          <cx:pt idx="751">-0.000369785199334925</cx:pt>
          <cx:pt idx="752">0.00060507753022456595</cx:pt>
          <cx:pt idx="753">-1.5002109876605e-06</cx:pt>
          <cx:pt idx="754">-0.00045713087721628001</cx:pt>
          <cx:pt idx="755">0.000205705928102367</cx:pt>
          <cx:pt idx="756">0.00054844342667101701</cx:pt>
          <cx:pt idx="757">0.00059430080353754301</cx:pt>
          <cx:pt idx="758">5.1706774773757103e-05</cx:pt>
          <cx:pt idx="759">-0.00020277644133539301</cx:pt>
          <cx:pt idx="760">-0.00019519129284016601</cx:pt>
          <cx:pt idx="761">0.00029139785046538002</cx:pt>
          <cx:pt idx="762">0.00037520388919367199</cx:pt>
          <cx:pt idx="763">-0.00025040647718114101</cx:pt>
          <cx:pt idx="764">0.000194390410624586</cx:pt>
          <cx:pt idx="765">0.00067939644597271999</cx:pt>
          <cx:pt idx="766">0.0033421026562413499</cx:pt>
          <cx:pt idx="767">0.0028579272773525399</cx:pt>
          <cx:pt idx="768">0.00367177307791982</cx:pt>
          <cx:pt idx="769">0.00354625444285298</cx:pt>
          <cx:pt idx="770">0.0026108214054738599</cx:pt>
          <cx:pt idx="771">0.0026493850715391802</cx:pt>
          <cx:pt idx="772">0.0026106717967748</cx:pt>
          <cx:pt idx="773">0.0012012116688809599</cx:pt>
          <cx:pt idx="774">0.00092437505099567303</cx:pt>
          <cx:pt idx="775">0.0012911521195099101</cx:pt>
          <cx:pt idx="776">-0.0039502337115404898</cx:pt>
          <cx:pt idx="777">-0.0030881471645227</cx:pt>
          <cx:pt idx="778">-0.0032567559496878801</cx:pt>
          <cx:pt idx="779">0.00047879514241903198</cx:pt>
          <cx:pt idx="780">-8.8816326328563806e-05</cx:pt>
          <cx:pt idx="781">-5.2652812376097303e-07</cx:pt>
          <cx:pt idx="782">0.00044127775582384498</cx:pt>
          <cx:pt idx="783">0.00013223790392840099</cx:pt>
          <cx:pt idx="784">0.00077449871275119496</cx:pt>
          <cx:pt idx="785">0.00023670285174960001</cx:pt>
          <cx:pt idx="786">-0.0029305662639840251</cx:pt>
          <cx:pt idx="787">-0.00071968791931369255</cx:pt>
          <cx:pt idx="788">-0.001072328823895175</cx:pt>
          <cx:pt idx="789">-0.0053535766349558497</cx:pt>
          <cx:pt idx="790">0.0001873689033841935</cx:pt>
          <cx:pt idx="791">0.0054524751234418748</cx:pt>
          <cx:pt idx="792">-0.0045366778854671252</cx:pt>
          <cx:pt idx="793">0.0096281751977365243</cx:pt>
          <cx:pt idx="794">0.019137318623707874</cx:pt>
          <cx:pt idx="795">0.0080582324606579998</cx:pt>
          <cx:pt idx="796">-0.0029199200988125501</cx:pt>
          <cx:pt idx="797">0.0023085696280800727</cx:pt>
          <cx:pt idx="798">-0.0056419176663473252</cx:pt>
          <cx:pt idx="799">-0.0129135278038085</cx:pt>
          <cx:pt idx="800">-0.0020283826419007201</cx:pt>
          <cx:pt idx="801">-0.006957398585101875</cx:pt>
          <cx:pt idx="802">-0.00039432184621744751</cx:pt>
          <cx:pt idx="803">0.0030644100073248751</cx:pt>
          <cx:pt idx="804">-0.0072819734097128996</cx:pt>
          <cx:pt idx="805">-0.0077093906462813253</cx:pt>
          <cx:pt idx="806">-0.004555444421521</cx:pt>
          <cx:pt idx="807">2.6064642779011749e-05</cx:pt>
          <cx:pt idx="808">1.9522336723561699e-05</cx:pt>
          <cx:pt idx="809">-1.48199184788808e-05</cx:pt>
          <cx:pt idx="810">0.00021237259998004674</cx:pt>
          <cx:pt idx="811">0.00059158281845910247</cx:pt>
          <cx:pt idx="812">0.0013088569700541999</cx:pt>
          <cx:pt idx="813">0.002606525359831875</cx:pt>
          <cx:pt idx="814">0.0010654057894184401</cx:pt>
          <cx:pt idx="815">-0.0057891700792228502</cx:pt>
          <cx:pt idx="816">-0.00078956512718427255</cx:pt>
          <cx:pt idx="817">-0.0082848589548039</cx:pt>
          <cx:pt idx="818">0.0014284753553949301</cx:pt>
          <cx:pt idx="819">0.012779105717087826</cx:pt>
          <cx:pt idx="820">0.011046669854734474</cx:pt>
          <cx:pt idx="821">0.016327214900266548</cx:pt>
          <cx:pt idx="822">0.028824371618175752</cx:pt>
          <cx:pt idx="823">0.044169417618169997</cx:pt>
          <cx:pt idx="824">0.017464931455518199</cx:pt>
          <cx:pt idx="825">0.0046187027923254749</cx:pt>
          <cx:pt idx="826">0.0063636118227551001</cx:pt>
          <cx:pt idx="827">-0.010923068390518174</cx:pt>
          <cx:pt idx="828">-0.012658959385115975</cx:pt>
          <cx:pt idx="829">-0.0084163272589435744</cx:pt>
          <cx:pt idx="830">-0.011637594736488101</cx:pt>
          <cx:pt idx="831">0.0040574584584702504</cx:pt>
          <cx:pt idx="832">-0.00096739464362217498</cx:pt>
          <cx:pt idx="833">-0.0091975011187289749</cx:pt>
          <cx:pt idx="834">-0.0026519755687115999</cx:pt>
          <cx:pt idx="835">0.00063878065391220252</cx:pt>
          <cx:pt idx="836">0.00025876077010816753</cx:pt>
          <cx:pt idx="837">5.583479108227075e-05</cx:pt>
          <cx:pt idx="838">0.00020933522064590376</cx:pt>
          <cx:pt idx="839">0.00136631102049333</cx:pt>
          <cx:pt idx="840">0.0022090430723042901</cx:pt>
          <cx:pt idx="841">0.001427751349031495</cx:pt>
          <cx:pt idx="842">0.0063656857954733498</cx:pt>
          <cx:pt idx="843">9.6376231203608505e-05</cx:pt>
          <cx:pt idx="844">-0.0003223478109334525</cx:pt>
          <cx:pt idx="845">0.0033764398571919751</cx:pt>
          <cx:pt idx="846">0.0085940390087090746</cx:pt>
          <cx:pt idx="847">0.013664664785089275</cx:pt>
          <cx:pt idx="848">0.010292969001059825</cx:pt>
          <cx:pt idx="849">0.020637843855073348</cx:pt>
          <cx:pt idx="850">0.01420437803110515</cx:pt>
          <cx:pt idx="851">0.00087082589030485001</cx:pt>
          <cx:pt idx="852">-0.0011333359198105175</cx:pt>
          <cx:pt idx="853">-0.0058408643591932249</cx:pt>
          <cx:pt idx="854">0.0038771011922353249</cx:pt>
          <cx:pt idx="855">-0.0076013128680425751</cx:pt>
          <cx:pt idx="856">-0.016837360975977551</cx:pt>
          <cx:pt idx="857">-0.013494292797597975</cx:pt>
          <cx:pt idx="858">-0.010257060341164449</cx:pt>
          <cx:pt idx="859">0.0028654580752778499</cx:pt>
          <cx:pt idx="860">0.0044806500707815248</cx:pt>
          <cx:pt idx="861">-0.0050775521480380748</cx:pt>
          <cx:pt idx="862">0.00060612855229266</cx:pt>
          <cx:pt idx="863">0.0031703697667062251</cx:pt>
          <cx:pt idx="864">0.0035320945780271998</cx:pt>
          <cx:pt idx="865">3.7481535187280752e-05</cx:pt>
          <cx:pt idx="866">0.00012399112172044549</cx:pt>
          <cx:pt idx="867">0.0016534782217022224</cx:pt>
          <cx:pt idx="868">0.0015132454832854775</cx:pt>
          <cx:pt idx="869">0.0023098899174803975</cx:pt>
          <cx:pt idx="870">0.0083743861748838255</cx:pt>
          <cx:pt idx="871">0.0140645685212866</cx:pt>
          <cx:pt idx="872">0.0087264043001216741</cx:pt>
          <cx:pt idx="873">0.018948132348736949</cx:pt>
          <cx:pt idx="874">0.0079495517813399502</cx:pt>
          <cx:pt idx="875">0.0093042951398777003</cx:pt>
          <cx:pt idx="876">0.0061899031259153</cx:pt>
          <cx:pt idx="877">-0.0070782937525420003</cx:pt>
          <cx:pt idx="878">-0.017522490304925201</cx:pt>
          <cx:pt idx="879">-0.035904995132834752</cx:pt>
          <cx:pt idx="880">-0.016565267932209426</cx:pt>
          <cx:pt idx="881">-0.00096435680802364504</cx:pt>
          <cx:pt idx="882">0.013707886137923325</cx:pt>
          <cx:pt idx="883">-0.002187147846239535</cx:pt>
          <cx:pt idx="884">0.00077449871275119496</cx:pt>
          <cx:pt idx="885">0.00023670285174960001</cx:pt>
          <cx:pt idx="886">-0.0029305662639840251</cx:pt>
          <cx:pt idx="887">-0.00071968791931369255</cx:pt>
          <cx:pt idx="888">-0.001072328823895175</cx:pt>
          <cx:pt idx="889">-0.0053535766349558497</cx:pt>
          <cx:pt idx="890">0.0001873689033841935</cx:pt>
          <cx:pt idx="891">0.0054524751234418748</cx:pt>
          <cx:pt idx="892">-0.0045366778854671252</cx:pt>
          <cx:pt idx="893">0.0096281751977365243</cx:pt>
          <cx:pt idx="894">0.019137318623707874</cx:pt>
          <cx:pt idx="895">0.0080582324606579998</cx:pt>
          <cx:pt idx="896">-0.0029199200988125501</cx:pt>
          <cx:pt idx="897">0.0023085696280800727</cx:pt>
          <cx:pt idx="898">-0.0056419176663473252</cx:pt>
          <cx:pt idx="899">-0.0129135278038085</cx:pt>
          <cx:pt idx="900">-0.0020283826419007201</cx:pt>
          <cx:pt idx="901">-0.006957398585101875</cx:pt>
          <cx:pt idx="902">-0.00039432184621744751</cx:pt>
          <cx:pt idx="903">0.0030644100073248751</cx:pt>
          <cx:pt idx="904">-0.0072819734097128996</cx:pt>
          <cx:pt idx="905">-0.0077093906462813253</cx:pt>
          <cx:pt idx="906">-0.004555444421521</cx:pt>
          <cx:pt idx="907">2.6064642779011749e-05</cx:pt>
          <cx:pt idx="908">1.9522336723561699e-05</cx:pt>
          <cx:pt idx="909">-1.48199184788808e-05</cx:pt>
          <cx:pt idx="910">0.00021237259998004674</cx:pt>
          <cx:pt idx="911">0.00059158281845910247</cx:pt>
          <cx:pt idx="912">0.0013088569700541999</cx:pt>
          <cx:pt idx="913">0.002606525359831875</cx:pt>
          <cx:pt idx="914">0.0010654057894184401</cx:pt>
          <cx:pt idx="915">-0.0057891700792228502</cx:pt>
          <cx:pt idx="916">-0.00078956512718427255</cx:pt>
          <cx:pt idx="917">-0.0082848589548039</cx:pt>
          <cx:pt idx="918">0.0014284753553949301</cx:pt>
          <cx:pt idx="919">0.012779105717087826</cx:pt>
          <cx:pt idx="920">0.011046669854734474</cx:pt>
          <cx:pt idx="921">0.016327214900266548</cx:pt>
          <cx:pt idx="922">0.028824371618175752</cx:pt>
          <cx:pt idx="923">0.044169417618169997</cx:pt>
          <cx:pt idx="924">0.017464931455518199</cx:pt>
          <cx:pt idx="925">0.0046187027923254749</cx:pt>
          <cx:pt idx="926">0.0063636118227551001</cx:pt>
          <cx:pt idx="927">-0.010923068390518174</cx:pt>
          <cx:pt idx="928">-0.012658959385115975</cx:pt>
          <cx:pt idx="929">-0.0084163272589435744</cx:pt>
          <cx:pt idx="930">-0.011637594736488101</cx:pt>
          <cx:pt idx="931">0.0040574584584702504</cx:pt>
          <cx:pt idx="932">-0.00096739464362217498</cx:pt>
          <cx:pt idx="933">-0.0091975011187289749</cx:pt>
          <cx:pt idx="934">-0.0026519755687115999</cx:pt>
          <cx:pt idx="935">0.00063878065391220252</cx:pt>
          <cx:pt idx="936">0.00025876077010816753</cx:pt>
          <cx:pt idx="937">5.583479108227075e-05</cx:pt>
          <cx:pt idx="938">0.00020933522064590376</cx:pt>
          <cx:pt idx="939">0.00136631102049333</cx:pt>
          <cx:pt idx="940">0.0022090430723042901</cx:pt>
          <cx:pt idx="941">0.001427751349031495</cx:pt>
          <cx:pt idx="942">0.0063656857954733498</cx:pt>
          <cx:pt idx="943">9.6376231203608505e-05</cx:pt>
          <cx:pt idx="944">-0.0003223478109334525</cx:pt>
          <cx:pt idx="945">0.0033764398571919751</cx:pt>
          <cx:pt idx="946">0.0085940390087090746</cx:pt>
          <cx:pt idx="947">0.013664664785089275</cx:pt>
          <cx:pt idx="948">0.010292969001059825</cx:pt>
          <cx:pt idx="949">0.020637843855073348</cx:pt>
          <cx:pt idx="950">0.01420437803110515</cx:pt>
          <cx:pt idx="951">0.00087082589030485001</cx:pt>
          <cx:pt idx="952">-0.0011333359198105175</cx:pt>
          <cx:pt idx="953">-0.0058408643591932249</cx:pt>
          <cx:pt idx="954">0.0038771011922353249</cx:pt>
          <cx:pt idx="955">-0.0076013128680425751</cx:pt>
          <cx:pt idx="956">-0.016837360975977551</cx:pt>
          <cx:pt idx="957">-0.013494292797597975</cx:pt>
          <cx:pt idx="958">-0.010257060341164449</cx:pt>
          <cx:pt idx="959">0.0028654580752778499</cx:pt>
          <cx:pt idx="960">0.0044806500707815248</cx:pt>
          <cx:pt idx="961">-0.0050775521480380748</cx:pt>
          <cx:pt idx="962">0.00060612855229266</cx:pt>
          <cx:pt idx="963">0.0031703697667062251</cx:pt>
          <cx:pt idx="964">0.0035320945780271998</cx:pt>
          <cx:pt idx="965">3.7481535187280752e-05</cx:pt>
          <cx:pt idx="966">0.00012399112172044549</cx:pt>
          <cx:pt idx="967">0.0016534782217022224</cx:pt>
          <cx:pt idx="968">0.0015132454832854775</cx:pt>
          <cx:pt idx="969">0.0023098899174803975</cx:pt>
          <cx:pt idx="970">0.0083743861748838255</cx:pt>
          <cx:pt idx="971">0.0140645685212866</cx:pt>
          <cx:pt idx="972">0.0087264043001216741</cx:pt>
          <cx:pt idx="973">0.018948132348736949</cx:pt>
          <cx:pt idx="974">0.0079495517813399502</cx:pt>
          <cx:pt idx="975">0.0093042951398777003</cx:pt>
          <cx:pt idx="976">0.0061899031259153</cx:pt>
          <cx:pt idx="977">-0.0070782937525420003</cx:pt>
          <cx:pt idx="978">-0.017522490304925201</cx:pt>
          <cx:pt idx="979">-0.035904995132834752</cx:pt>
          <cx:pt idx="980">-0.016565267932209426</cx:pt>
          <cx:pt idx="981">-0.00096435680802364504</cx:pt>
          <cx:pt idx="982">0.013707886137923325</cx:pt>
          <cx:pt idx="983">-0.002187147846239535</cx:pt>
          <cx:pt idx="984">0.00077449871275119496</cx:pt>
          <cx:pt idx="985">0.00023670285174960001</cx:pt>
          <cx:pt idx="986">-0.0029305662639840251</cx:pt>
          <cx:pt idx="987">-0.00071968791931369255</cx:pt>
          <cx:pt idx="988">-0.001072328823895175</cx:pt>
          <cx:pt idx="989">-0.0053535766349558497</cx:pt>
          <cx:pt idx="990">0.0001873689033841935</cx:pt>
          <cx:pt idx="991">0.0054524751234418748</cx:pt>
          <cx:pt idx="992">-0.0045366778854671252</cx:pt>
          <cx:pt idx="993">0.0096281751977365243</cx:pt>
          <cx:pt idx="994">0.019137318623707874</cx:pt>
          <cx:pt idx="995">0.0080582324606579998</cx:pt>
          <cx:pt idx="996">-0.0029199200988125501</cx:pt>
          <cx:pt idx="997">0.0023085696280800727</cx:pt>
          <cx:pt idx="998">-0.0056419176663473252</cx:pt>
          <cx:pt idx="999">-0.0129135278038085</cx:pt>
          <cx:pt idx="1000">-0.0020283826419007201</cx:pt>
          <cx:pt idx="1001">-0.006957398585101875</cx:pt>
          <cx:pt idx="1002">-0.00039432184621744751</cx:pt>
          <cx:pt idx="1003">0.0030644100073248751</cx:pt>
          <cx:pt idx="1004">-0.0072819734097128996</cx:pt>
          <cx:pt idx="1005">-0.0077093906462813253</cx:pt>
          <cx:pt idx="1006">-0.004555444421521</cx:pt>
          <cx:pt idx="1007">2.6064642779011749e-05</cx:pt>
          <cx:pt idx="1008">1.9522336723561699e-05</cx:pt>
          <cx:pt idx="1009">-1.48199184788808e-05</cx:pt>
          <cx:pt idx="1010">0.00021237259998004674</cx:pt>
          <cx:pt idx="1011">0.00059158281845910247</cx:pt>
          <cx:pt idx="1012">0.0013088569700541999</cx:pt>
          <cx:pt idx="1013">0.002606525359831875</cx:pt>
          <cx:pt idx="1014">0.0010654057894184401</cx:pt>
          <cx:pt idx="1015">-0.0057891700792228502</cx:pt>
          <cx:pt idx="1016">-0.00078956512718427255</cx:pt>
          <cx:pt idx="1017">-0.0082848589548039</cx:pt>
          <cx:pt idx="1018">0.0014284753553949301</cx:pt>
          <cx:pt idx="1019">0.012779105717087826</cx:pt>
          <cx:pt idx="1020">0.011046669854734474</cx:pt>
          <cx:pt idx="1021">0.016327214900266548</cx:pt>
          <cx:pt idx="1022">0.028824371618175752</cx:pt>
          <cx:pt idx="1023">0.044169417618169997</cx:pt>
          <cx:pt idx="1024">0.017464931455518199</cx:pt>
          <cx:pt idx="1025">0.0046187027923254749</cx:pt>
          <cx:pt idx="1026">0.0063636118227551001</cx:pt>
          <cx:pt idx="1027">-0.010923068390518174</cx:pt>
          <cx:pt idx="1028">-0.012658959385115975</cx:pt>
          <cx:pt idx="1029">-0.0084163272589435744</cx:pt>
          <cx:pt idx="1030">-0.011637594736488101</cx:pt>
          <cx:pt idx="1031">0.0040574584584702504</cx:pt>
          <cx:pt idx="1032">-0.00096739464362217498</cx:pt>
          <cx:pt idx="1033">-0.0091975011187289749</cx:pt>
          <cx:pt idx="1034">-0.0026519755687115999</cx:pt>
          <cx:pt idx="1035">0.00063878065391220252</cx:pt>
          <cx:pt idx="1036">0.00025876077010816753</cx:pt>
          <cx:pt idx="1037">5.583479108227075e-05</cx:pt>
          <cx:pt idx="1038">0.00020933522064590376</cx:pt>
          <cx:pt idx="1039">0.00136631102049333</cx:pt>
          <cx:pt idx="1040">0.0022090430723042901</cx:pt>
          <cx:pt idx="1041">0.001427751349031495</cx:pt>
          <cx:pt idx="1042">0.0063656857954733498</cx:pt>
          <cx:pt idx="1043">9.6376231203608505e-05</cx:pt>
          <cx:pt idx="1044">-0.0003223478109334525</cx:pt>
          <cx:pt idx="1045">0.0033764398571919751</cx:pt>
          <cx:pt idx="1046">0.0085940390087090746</cx:pt>
          <cx:pt idx="1047">0.013664664785089275</cx:pt>
          <cx:pt idx="1048">0.010292969001059825</cx:pt>
          <cx:pt idx="1049">0.020637843855073348</cx:pt>
          <cx:pt idx="1050">0.01420437803110515</cx:pt>
          <cx:pt idx="1051">0.00087082589030485001</cx:pt>
          <cx:pt idx="1052">-0.0011333359198105175</cx:pt>
          <cx:pt idx="1053">-0.0058408643591932249</cx:pt>
          <cx:pt idx="1054">0.0038771011922353249</cx:pt>
          <cx:pt idx="1055">-0.0076013128680425751</cx:pt>
          <cx:pt idx="1056">-0.016837360975977551</cx:pt>
          <cx:pt idx="1057">-0.013494292797597975</cx:pt>
          <cx:pt idx="1058">-0.010257060341164449</cx:pt>
          <cx:pt idx="1059">0.0028654580752778499</cx:pt>
          <cx:pt idx="1060">0.0044806500707815248</cx:pt>
          <cx:pt idx="1061">-0.0050775521480380748</cx:pt>
          <cx:pt idx="1062">0.00060612855229266</cx:pt>
          <cx:pt idx="1063">0.0031703697667062251</cx:pt>
          <cx:pt idx="1064">0.0035320945780271998</cx:pt>
          <cx:pt idx="1065">3.7481535187280752e-05</cx:pt>
          <cx:pt idx="1066">0.00012399112172044549</cx:pt>
          <cx:pt idx="1067">0.0016534782217022224</cx:pt>
          <cx:pt idx="1068">0.0015132454832854775</cx:pt>
          <cx:pt idx="1069">0.0023098899174803975</cx:pt>
          <cx:pt idx="1070">0.0083743861748838255</cx:pt>
          <cx:pt idx="1071">0.0140645685212866</cx:pt>
          <cx:pt idx="1072">0.0087264043001216741</cx:pt>
          <cx:pt idx="1073">0.018948132348736949</cx:pt>
          <cx:pt idx="1074">0.0079495517813399502</cx:pt>
          <cx:pt idx="1075">0.0093042951398777003</cx:pt>
          <cx:pt idx="1076">0.0061899031259153</cx:pt>
          <cx:pt idx="1077">-0.0070782937525420003</cx:pt>
          <cx:pt idx="1078">-0.017522490304925201</cx:pt>
          <cx:pt idx="1079">-0.035904995132834752</cx:pt>
          <cx:pt idx="1080">-0.016565267932209426</cx:pt>
          <cx:pt idx="1081">-0.00096435680802364504</cx:pt>
          <cx:pt idx="1082">0.013707886137923325</cx:pt>
          <cx:pt idx="1083">-0.002187147846239535</cx:pt>
        </cx:lvl>
      </cx:numDim>
    </cx:data>
    <cx:data id="37">
      <cx:numDim type="val">
        <cx:f>Sheet2!$AL$1:$AL$1084</cx:f>
        <cx:lvl ptCount="1084" formatCode="G/通用格式">
          <cx:pt idx="0">-0.00027711944537852197</cx:pt>
          <cx:pt idx="1">-0.00065027287757300897</cx:pt>
          <cx:pt idx="2">-0.00018851471259981399</cx:pt>
          <cx:pt idx="3">0.00019453226450578099</cx:pt>
          <cx:pt idx="4">0.00017301650185345499</cx:pt>
          <cx:pt idx="5">0.00036831267978151898</cx:pt>
          <cx:pt idx="6">0.00010563429749247601</cx:pt>
          <cx:pt idx="7">-0.00106095617018878</cx:pt>
          <cx:pt idx="8">0.00015670404858233</cx:pt>
          <cx:pt idx="9">0.00107737570532327</cx:pt>
          <cx:pt idx="10">0.00015097552724122</cx:pt>
          <cx:pt idx="11">0.00043219503195117003</cx:pt>
          <cx:pt idx="12">-0.00052522360740863598</cx:pt>
          <cx:pt idx="13">-0.000487508916420848</cx:pt>
          <cx:pt idx="14">0.000124919217601115</cx:pt>
          <cx:pt idx="15">-0.00034551354205671802</cx:pt>
          <cx:pt idx="16">0.00035198076804411399</cx:pt>
          <cx:pt idx="17">-0.00068735257846315695</cx:pt>
          <cx:pt idx="18">0.00055600232035618504</cx:pt>
          <cx:pt idx="19">0.00069685782794652899</cx:pt>
          <cx:pt idx="20">-0.00071418645279651004</cx:pt>
          <cx:pt idx="21">-5.2802633178175398e-05</cx:pt>
          <cx:pt idx="22">0.00025852107708735701</cx:pt>
          <cx:pt idx="23">-0.00026532029124200099</cx:pt>
          <cx:pt idx="24">-0.00054442581185832099</cx:pt>
          <cx:pt idx="25">0.00076405561467133502</cx:pt>
          <cx:pt idx="26">-3.8508461935579799e-05</cx:pt>
          <cx:pt idx="27">-0.00058267425335208002</cx:pt>
          <cx:pt idx="28">-7.8009585641929894e-05</cx:pt>
          <cx:pt idx="29">0.00043545198709747201</cx:pt>
          <cx:pt idx="30">0.00010792512170044601</cx:pt>
          <cx:pt idx="31">0.00013597446101008999</cx:pt>
          <cx:pt idx="32">0.00018342434876126101</cx:pt>
          <cx:pt idx="33">4.3384279080222097e-05</cx:pt>
          <cx:pt idx="34">-0.00039753637605598798</cx:pt>
          <cx:pt idx="35">7.8736223107401396e-05</cx:pt>
          <cx:pt idx="36">-0.000165146675509238</cx:pt>
          <cx:pt idx="37">-0.0014923584992451999</cx:pt>
          <cx:pt idx="38">-0.00101416126251231</cx:pt>
          <cx:pt idx="39">-0.0016076678660578399</cx:pt>
          <cx:pt idx="40">-0.000111411243048832</cx:pt>
          <cx:pt idx="41">-0.00031005056002745901</cx:pt>
          <cx:pt idx="42">-0.00085690815714039496</cx:pt>
          <cx:pt idx="43">-0.00010920728461180199</cx:pt>
          <cx:pt idx="44">0.00025856987749215798</cx:pt>
          <cx:pt idx="45">-0.00018704951444682499</cx:pt>
          <cx:pt idx="46">-0.00067128905105380803</cx:pt>
          <cx:pt idx="47">0.000756332490744129</cx:pt>
          <cx:pt idx="48">-0.00173900184769557</cx:pt>
          <cx:pt idx="49">-0.0027121064924493102</cx:pt>
          <cx:pt idx="50">-0.000225730278498039</cx:pt>
          <cx:pt idx="51">-0.00024476275919261501</cx:pt>
          <cx:pt idx="52">-0.000238409222589163</cx:pt>
          <cx:pt idx="53">-0.00043846976205512103</cx:pt>
          <cx:pt idx="54">0.00043757820226075599</cx:pt>
          <cx:pt idx="55">-0.0012126086282921199</cx:pt>
          <cx:pt idx="56">0.00015742479168697699</cx:pt>
          <cx:pt idx="57">5.5436019706800498e-05</cx:pt>
          <cx:pt idx="58">-0.00025448812183604498</cx:pt>
          <cx:pt idx="59">0.00035071048617811497</cx:pt>
          <cx:pt idx="60">-0.000107456819450812</cx:pt>
          <cx:pt idx="61">0.00033545435457296903</cx:pt>
          <cx:pt idx="62">0.00012678050429135201</cx:pt>
          <cx:pt idx="63">-0.000141891951046128</cx:pt>
          <cx:pt idx="64">-0.0011631560558239701</cx:pt>
          <cx:pt idx="65">-0.0019949668464829301</cx:pt>
          <cx:pt idx="66">0.00097528545932277198</cx:pt>
          <cx:pt idx="67">0.00498343143812439</cx:pt>
          <cx:pt idx="68">0.0015558390746792201</cx:pt>
          <cx:pt idx="69">-0.0017436272072173999</cx:pt>
          <cx:pt idx="70">-0.0046190227810044603</cx:pt>
          <cx:pt idx="71">-0.0039641767202761701</cx:pt>
          <cx:pt idx="72">-0.00141049482792339</cx:pt>
          <cx:pt idx="73">-0.0033770938078964501</cx:pt>
          <cx:pt idx="74">-0.0075226779590883298</cx:pt>
          <cx:pt idx="75">-0.0069669134961203999</cx:pt>
          <cx:pt idx="76">-0.0047666068746949298</cx:pt>
          <cx:pt idx="77">-0.0081011644008187299</cx:pt>
          <cx:pt idx="78">-0.0035195278661911199</cx:pt>
          <cx:pt idx="79">-0.0012993915272910201</cx:pt>
          <cx:pt idx="80">0.00022754274887576799</cx:pt>
          <cx:pt idx="81">0.000160556403065672</cx:pt>
          <cx:pt idx="82">0.00076047493325239303</cx:pt>
          <cx:pt idx="83">0.000461588471864604</cx:pt>
          <cx:pt idx="84">0.00041402168237675399</cx:pt>
          <cx:pt idx="85">0.00035423615925942901</cx:pt>
          <cx:pt idx="86">0.00279284226429372</cx:pt>
          <cx:pt idx="87">0.00053221635787616399</cx:pt>
          <cx:pt idx="88">-0.0010064342388466901</cx:pt>
          <cx:pt idx="89">-0.00061114493689946696</cx:pt>
          <cx:pt idx="90">-0.00041217515772696103</cx:pt>
          <cx:pt idx="91">-0.00035461795442396098</cx:pt>
          <cx:pt idx="92">-0.00232402512069962</cx:pt>
          <cx:pt idx="93">-0.0034947320586268199</cx:pt>
          <cx:pt idx="94">-0.0045455913986787999</cx:pt>
          <cx:pt idx="95">-0.0037659849285115901</cx:pt>
          <cx:pt idx="96">0.0010092563456018499</cx:pt>
          <cx:pt idx="97">-0.0158217206018859</cx:pt>
          <cx:pt idx="98">-0.024521036758847901</cx:pt>
          <cx:pt idx="99">-0.018866360971681598</cx:pt>
          <cx:pt idx="100">0.0010255898378217401</cx:pt>
          <cx:pt idx="101">0.023076342325641101</cx:pt>
          <cx:pt idx="102">0.012673410429017099</cx:pt>
          <cx:pt idx="103">0.0059788899414246303</cx:pt>
          <cx:pt idx="104">-0.00034944690450042199</cx:pt>
          <cx:pt idx="105">-0.0079345792468972793</cx:pt>
          <cx:pt idx="106">0.0058384370982193703</cx:pt>
          <cx:pt idx="107">0.00239405300957576</cx:pt>
          <cx:pt idx="108">-0.0016164317475774899</cx:pt>
          <cx:pt idx="109">-4.9997765127700898e-05</cx:pt>
          <cx:pt idx="110">-0.00015043393535672101</cx:pt>
          <cx:pt idx="111">0.00042864832456504298</cx:pt>
          <cx:pt idx="112">0.00014828459494727601</cx:pt>
          <cx:pt idx="113">-0.00022483602761946901</cx:pt>
          <cx:pt idx="114">0.0059664507810311598</cx:pt>
          <cx:pt idx="115">0.00144770965355261</cx:pt>
          <cx:pt idx="116">-0.0014101844049990899</cx:pt>
          <cx:pt idx="117">-0.00030228558361816102</cx:pt>
          <cx:pt idx="118">0.00359670015834513</cx:pt>
          <cx:pt idx="119">0.0045938551977039903</cx:pt>
          <cx:pt idx="120">-0.000149493183507117</cx:pt>
          <cx:pt idx="121">-0.00273238567618323</cx:pt>
          <cx:pt idx="122">-0.000909942478564323</cx:pt>
          <cx:pt idx="123">-0.018018345382385101</cx:pt>
          <cx:pt idx="124">-0.024941707404138602</cx:pt>
          <cx:pt idx="125">-0.027652279981537499</cx:pt>
          <cx:pt idx="126">-0.047992721366170901</cx:pt>
          <cx:pt idx="127">-0.050412251523657498</cx:pt>
          <cx:pt idx="128">-0.041864193358165401</cx:pt>
          <cx:pt idx="129">0.028869598483802002</cx:pt>
          <cx:pt idx="130">0.045683042499729098</cx:pt>
          <cx:pt idx="131">0.041452783402294101</cx:pt>
          <cx:pt idx="132">0.043662035850769797</cx:pt>
          <cx:pt idx="133">0.021453672400817799</cx:pt>
          <cx:pt idx="134">0.029982705121397099</cx:pt>
          <cx:pt idx="135">0.0030364949543347898</cx:pt>
          <cx:pt idx="136">-0.016696703904039802</cx:pt>
          <cx:pt idx="137">-0.0070821270373223498</cx:pt>
          <cx:pt idx="138">-8.1751095561295297e-05</cx:pt>
          <cx:pt idx="139">-0.00187447249719904</cx:pt>
          <cx:pt idx="140">0.00021635712415069</cx:pt>
          <cx:pt idx="141">-0.00036775277749795198</cx:pt>
          <cx:pt idx="142">0.00122380921484314</cx:pt>
          <cx:pt idx="143">0.0011769498096284999</cx:pt>
          <cx:pt idx="144">-0.00042739292221576802</cx:pt>
          <cx:pt idx="145">0.0028092215025393198</cx:pt>
          <cx:pt idx="146">0.0086203004538527098</cx:pt>
          <cx:pt idx="147">-0.000748669400939769</cx:pt>
          <cx:pt idx="148">-0.00614046903083408</cx:pt>
          <cx:pt idx="149">-0.00571589014130869</cx:pt>
          <cx:pt idx="150">-0.021838583233668999</cx:pt>
          <cx:pt idx="151">-0.043560217811406302</cx:pt>
          <cx:pt idx="152">-0.036101283893187099</cx:pt>
          <cx:pt idx="153">-0.041476603509580601</cx:pt>
          <cx:pt idx="154">-0.064387743202320796</cx:pt>
          <cx:pt idx="155">-0.0148493056811862</cx:pt>
          <cx:pt idx="156">0.068393571580279505</cx:pt>
          <cx:pt idx="157">0.068071946650308204</cx:pt>
          <cx:pt idx="158">0.022613209949239901</cx:pt>
          <cx:pt idx="159">0.036135502424346599</cx:pt>
          <cx:pt idx="160">-0.0022700460585238199</cx:pt>
          <cx:pt idx="161">0.033494127561488</cx:pt>
          <cx:pt idx="162">0.032331127856940298</cx:pt>
          <cx:pt idx="163">0.0132132257645056</cx:pt>
          <cx:pt idx="164">-0.0068046438305849897</cx:pt>
          <cx:pt idx="165">-0.0047664281516498997</cx:pt>
          <cx:pt idx="166">-0.0038342795298379698</cx:pt>
          <cx:pt idx="167">-0.0021985763928123198</cx:pt>
          <cx:pt idx="168">0.00048960397208335405</cx:pt>
          <cx:pt idx="169">0.000696398291530828</cx:pt>
          <cx:pt idx="170">-0.0040799954227086696</cx:pt>
          <cx:pt idx="171">-0.0029955572125350801</cx:pt>
          <cx:pt idx="172">-0.0047924398865473103</cx:pt>
          <cx:pt idx="173">-0.0040132706902949698</cx:pt>
          <cx:pt idx="174">-0.0021876031152147498</cx:pt>
          <cx:pt idx="175">-0.0146925542308635</cx:pt>
          <cx:pt idx="176">-0.046829718965655298</cx:pt>
          <cx:pt idx="177">-0.033570789470824799</cx:pt>
          <cx:pt idx="178">-0.041486217337999398</cx:pt>
          <cx:pt idx="179">-0.083854126278629995</cx:pt>
          <cx:pt idx="180">-0.048337646744605903</cx:pt>
          <cx:pt idx="181">-0.021370294949897499</cx:pt>
          <cx:pt idx="182">-0.011569964872535201</cx:pt>
          <cx:pt idx="183">-0.00302326424460013</cx:pt>
          <cx:pt idx="184">0.0342231798192364</cx:pt>
          <cx:pt idx="185">0.032514249990234098</cx:pt>
          <cx:pt idx="186">0.024510522292596201</cx:pt>
          <cx:pt idx="187">-0.0086328555746966497</cx:pt>
          <cx:pt idx="188">-0.0170448388165844</cx:pt>
          <cx:pt idx="189">-0.0051763943915722303</cx:pt>
          <cx:pt idx="190">0.0106551368625524</cx:pt>
          <cx:pt idx="191">0.0021648200104601801</cx:pt>
          <cx:pt idx="192">-0.00025774144318794698</cx:pt>
          <cx:pt idx="193">-0.0051940327432576303</cx:pt>
          <cx:pt idx="194">0.0059546271292646004</cx:pt>
          <cx:pt idx="195">0.0028331691320967801</cx:pt>
          <cx:pt idx="196">0.00018186313774449801</cx:pt>
          <cx:pt idx="197">-0.00044948614990396898</cx:pt>
          <cx:pt idx="198">-0.0032334623244033799</cx:pt>
          <cx:pt idx="199">-0.0013912674946699424</cx:pt>
          <cx:pt idx="200">-0.0024103549772091426</cx:pt>
          <cx:pt idx="201">-0.0025144209650274502</cx:pt>
          <cx:pt idx="202">-0.0068668655075506246</cx:pt>
          <cx:pt idx="203">-0.0064340567496961754</cx:pt>
          <cx:pt idx="204">-0.0064594733844677496</cx:pt>
          <cx:pt idx="205">-0.0012937980372211126</cx:pt>
          <cx:pt idx="206">-0.0067301117136038249</cx:pt>
          <cx:pt idx="207">-0.014087134048630125</cx:pt>
          <cx:pt idx="208">-0.00248404208564067</cx:pt>
          <cx:pt idx="209">0.0016517157186417501</cx:pt>
          <cx:pt idx="210">0.014561585313977049</cx:pt>
          <cx:pt idx="211">0.016118268638713101</cx:pt>
          <cx:pt idx="212">0.018486568658704124</cx:pt>
          <cx:pt idx="213">0.021455580980216774</cx:pt>
          <cx:pt idx="214">-6.3650654264881749e-05</cx:pt>
          <cx:pt idx="215">0.00040288974432826252</cx:pt>
          <cx:pt idx="216">-0.0057776784448957501</cx:pt>
          <cx:pt idx="217">-0.0015167981961917024</cx:pt>
          <cx:pt idx="218">0.0070113134319593753</cx:pt>
          <cx:pt idx="219">0.0059178121635472753</cx:pt>
          <cx:pt idx="220">0.0028825572609891001</cx:pt>
          <cx:pt idx="221">-0.0019697541807307075</cx:pt>
          <cx:pt idx="222">0.0018667780995868675</cx:pt>
          <cx:pt idx="223">0.00038675749762009498</cx:pt>
          <cx:pt idx="224">2.1078716489833901e-05</cx:pt>
          <cx:pt idx="225">0.0001039513366052675</cx:pt>
          <cx:pt idx="226">-0.00033474649365909502</cx:pt>
          <cx:pt idx="227">-0.00085827433710100999</cx:pt>
          <cx:pt idx="228">-0.00116030271980622</cx:pt>
          <cx:pt idx="229">-0.0025432054742380002</cx:pt>
          <cx:pt idx="230">-0.0068822045160968999</cx:pt>
          <cx:pt idx="231">-0.004246997392957425</cx:pt>
          <cx:pt idx="232">-0.0014909830889000574</cx:pt>
          <cx:pt idx="233">0.0054949208253067747</cx:pt>
          <cx:pt idx="234">0.00025782582046800998</cx:pt>
          <cx:pt idx="235">-0.00387239019447115</cx:pt>
          <cx:pt idx="236">0.00060784412836391755</cx:pt>
          <cx:pt idx="237">-0.0023335763973120101</cx:pt>
          <cx:pt idx="238">0.0139985533769164</cx:pt>
          <cx:pt idx="239">0.0051935452833441502</cx:pt>
          <cx:pt idx="240">0.0204547820133246</cx:pt>
          <cx:pt idx="241">0.02831478150143325</cx:pt>
          <cx:pt idx="242">-0.0011687427367153326</cx:pt>
          <cx:pt idx="243">-0.010676705141338375</cx:pt>
          <cx:pt idx="244">-0.019536927608290799</cx:pt>
          <cx:pt idx="245">-0.01167904172034915</cx:pt>
          <cx:pt idx="246">0.00067140100773974002</cx:pt>
          <cx:pt idx="247">0.0040104393823898752</cx:pt>
          <cx:pt idx="248">0.00033022953014318751</cx:pt>
          <cx:pt idx="249">-0.003384963780897525</cx:pt>
          <cx:pt idx="250">0.001233817318586835</cx:pt>
          <cx:pt idx="251">0.000163156383313822</cx:pt>
          <cx:pt idx="252">-0.00012260159537357825</cx:pt>
          <cx:pt idx="253">-5.6689534209911251e-05</cx:pt>
          <cx:pt idx="254">-0.00011277502568177876</cx:pt>
          <cx:pt idx="255">-0.00011442081410713375</cx:pt>
          <cx:pt idx="256">-0.001467821495529925</cx:pt>
          <cx:pt idx="257">-0.0022535031692509952</cx:pt>
          <cx:pt idx="258">-0.0070005164042024502</cx:pt>
          <cx:pt idx="259">0.0028548925038750501</cx:pt>
          <cx:pt idx="260">0.0079600759915084002</cx:pt>
          <cx:pt idx="261">0.01464482387639965</cx:pt>
          <cx:pt idx="262">0.0045608334616160998</cx:pt>
          <cx:pt idx="263">-0.0077427936188962749</cx:pt>
          <cx:pt idx="264">-0.0016828088828260825</cx:pt>
          <cx:pt idx="265">-0.0083664702711725505</cx:pt>
          <cx:pt idx="266">-0.0092448239740512746</cx:pt>
          <cx:pt idx="267">0.0084602829511498008</cx:pt>
          <cx:pt idx="268">0.032269011920081747</cx:pt>
          <cx:pt idx="269">0.014761202137499501</cx:pt>
          <cx:pt idx="270">0.0046987782998468503</cx:pt>
          <cx:pt idx="271">-0.006618412087758375</cx:pt>
          <cx:pt idx="272">-0.02035458068404945</cx:pt>
          <cx:pt idx="273">-0.012041094573297649</cx:pt>
          <cx:pt idx="274">-0.0051967725063075754</cx:pt>
          <cx:pt idx="275">0.00113861691859543</cx:pt>
          <cx:pt idx="276">-0.0031246377458010498</cx:pt>
          <cx:pt idx="277">0.0010605705209979326</cx:pt>
          <cx:pt idx="278">0.0023279774974799025</cx:pt>
          <cx:pt idx="279">0.0029491625446093502</cx:pt>
          <cx:pt idx="280">0.00011690139750131674</cx:pt>
          <cx:pt idx="281">9.8187120929263253e-05</cx:pt>
          <cx:pt idx="282">-5.945399727115675e-05</cx:pt>
          <cx:pt idx="283">-0.00023113610697523599</cx:pt>
          <cx:pt idx="284">-0.00076247881070507753</cx:pt>
          <cx:pt idx="285">-0.004855891531153525</cx:pt>
          <cx:pt idx="286">-0.00625680909537035</cx:pt>
          <cx:pt idx="287">0.0013669140263344326</cx:pt>
          <cx:pt idx="288">0.0032642764482918498</cx:pt>
          <cx:pt idx="289">0.0096259483746767745</cx:pt>
          <cx:pt idx="290">0.00164928426056238</cx:pt>
          <cx:pt idx="291">-0.0080548203901366494</cx:pt>
          <cx:pt idx="292">-0.00656937626333505</cx:pt>
          <cx:pt idx="293">-0.01083826801162765</cx:pt>
          <cx:pt idx="294">-0.004985960987020025</cx:pt>
          <cx:pt idx="295">0.012462770669429499</cx:pt>
          <cx:pt idx="296">0.020726872043029726</cx:pt>
          <cx:pt idx="297">0.01051246567623575</cx:pt>
          <cx:pt idx="298">-0.0068693658843660254</cx:pt>
          <cx:pt idx="299">-0.038757009794633202</cx:pt>
          <cx:pt idx="300">-0.097945396330746198</cx:pt>
          <cx:pt idx="301">-0.065503337077885193</cx:pt>
          <cx:pt idx="302">-0.046150834577453302</cx:pt>
          <cx:pt idx="303">-0.025183663877355801</cx:pt>
          <cx:pt idx="304">0.00091833941456537802</cx:pt>
          <cx:pt idx="305">0.0045336372761419896</cx:pt>
          <cx:pt idx="306">0.0064709963094834099</cx:pt>
          <cx:pt idx="307">0.0037072446398549301</cx:pt>
          <cx:pt idx="308">-0.00090553634034753702</cx:pt>
          <cx:pt idx="309">0.000637701336573703</cx:pt>
          <cx:pt idx="310">0.00021487866968276101</cx:pt>
          <cx:pt idx="311">0.000495764865011667</cx:pt>
          <cx:pt idx="312">-0.00042579440103873099</cx:pt>
          <cx:pt idx="313">-0.0062079003623632502</cx:pt>
          <cx:pt idx="314">-0.033562849577607697</cx:pt>
          <cx:pt idx="315">-0.0027317828019569001</cx:pt>
          <cx:pt idx="316">-0.00248350823459545</cx:pt>
          <cx:pt idx="317">0.041249318426628399</cx:pt>
          <cx:pt idx="318">-0.00059740689036343205</cx:pt>
          <cx:pt idx="319">-0.027340797102893999</cx:pt>
          <cx:pt idx="320">-0.068175165018699399</cx:pt>
          <cx:pt idx="321">-0.0186741731695475</cx:pt>
          <cx:pt idx="322">0.0210422135770644</cx:pt>
          <cx:pt idx="323">0.0474166752408621</cx:pt>
          <cx:pt idx="324">0.0375026128464446</cx:pt>
          <cx:pt idx="325">-0.0367948165902535</cx:pt>
          <cx:pt idx="326">-0.071767978955806999</cx:pt>
          <cx:pt idx="327">-0.0657445597768051</cx:pt>
          <cx:pt idx="328">-0.027596816822859301</cx:pt>
          <cx:pt idx="329">-0.029022783319335499</cx:pt>
          <cx:pt idx="330">-0.023377004856651298</cx:pt>
          <cx:pt idx="331">-0.0072100976851009599</cx:pt>
          <cx:pt idx="332">-0.0068923319181589601</cx:pt>
          <cx:pt idx="333">-0.0065777388584250304</cx:pt>
          <cx:pt idx="334">-0.0027608161025086601</cx:pt>
          <cx:pt idx="335">0.00098045934576359997</cx:pt>
          <cx:pt idx="336">-0.00050458413335659398</cx:pt>
          <cx:pt idx="337">0.0010148597056687</cx:pt>
          <cx:pt idx="338">0.00018869099417510301</cx:pt>
          <cx:pt idx="339">0.00051043969417506401</cx:pt>
          <cx:pt idx="340">0.0038928038977273502</cx:pt>
          <cx:pt idx="341">-0.011826370044858</cx:pt>
          <cx:pt idx="342">-0.025777105924202601</cx:pt>
          <cx:pt idx="343">-0.0189495082841451</cx:pt>
          <cx:pt idx="344">0.016166728501538399</cx:pt>
          <cx:pt idx="345">0.022451994699311899</cx:pt>
          <cx:pt idx="346">-0.059496832396713897</cx:pt>
          <cx:pt idx="347">-0.12781249882840801</cx:pt>
          <cx:pt idx="348">-0.076806315349729898</cx:pt>
          <cx:pt idx="349">-0.039947392575360799</cx:pt>
          <cx:pt idx="350">0.024380075154097899</cx:pt>
          <cx:pt idx="351">0.014371285782787201</cx:pt>
          <cx:pt idx="352">0.00795755360311424</cx:pt>
          <cx:pt idx="353">-0.064950855597767004</cx:pt>
          <cx:pt idx="354">-0.036051962701205399</cx:pt>
          <cx:pt idx="355">-0.051019940697963402</cx:pt>
          <cx:pt idx="356">-0.0198946089524909</cx:pt>
          <cx:pt idx="357">-0.00504557974715991</cx:pt>
          <cx:pt idx="358">-0.0078716557953869195</cx:pt>
          <cx:pt idx="359">0.0029661089879733701</cx:pt>
          <cx:pt idx="360">0.0055303651499045304</cx:pt>
          <cx:pt idx="361">0.011454131360165</cx:pt>
          <cx:pt idx="362">0.00330401558680275</cx:pt>
          <cx:pt idx="363">0.0045648719174689496</cx:pt>
          <cx:pt idx="364">-2.7019058658735299e-05</cx:pt>
          <cx:pt idx="365">0.00048692251712827199</cx:pt>
          <cx:pt idx="366">0.00099899164862420607</cx:pt>
          <cx:pt idx="367">0.00044637155393697001</cx:pt>
          <cx:pt idx="368">0.00238658515502512</cx:pt>
          <cx:pt idx="369">-0.018563268090283198</cx:pt>
          <cx:pt idx="370">-0.0283518423467405</cx:pt>
          <cx:pt idx="371">-0.0235194559445903</cx:pt>
          <cx:pt idx="372">-0.0043028429544152104</cx:pt>
          <cx:pt idx="373">-0.0087281694265075802</cx:pt>
          <cx:pt idx="374">-0.041680534316744899</cx:pt>
          <cx:pt idx="375">-0.068383353104946198</cx:pt>
          <cx:pt idx="376">-0.064420506038807598</cx:pt>
          <cx:pt idx="377">0.050779351572040297</cx:pt>
          <cx:pt idx="378">0.052856329022415501</cx:pt>
          <cx:pt idx="379">-0.0038182003816041102</cx:pt>
          <cx:pt idx="380">-0.013374839836995099</cx:pt>
          <cx:pt idx="381">-0.037338674749067102</cx:pt>
          <cx:pt idx="382">0.029959407512824301</cx:pt>
          <cx:pt idx="383">0.0080652689659318905</cx:pt>
          <cx:pt idx="384">0.0184689023865348</cx:pt>
          <cx:pt idx="385">0.00141448055137475</cx:pt>
          <cx:pt idx="386">0.0025220552778636102</cx:pt>
          <cx:pt idx="387">0.0141842392679714</cx:pt>
          <cx:pt idx="388">0.0105057363486475</cx:pt>
          <cx:pt idx="389">0.0113589092220649</cx:pt>
          <cx:pt idx="390">0.0045930879188273398</cx:pt>
          <cx:pt idx="391">0.0012568005088159</cx:pt>
          <cx:pt idx="392">0.00068180974570442097</cx:pt>
          <cx:pt idx="393">0.00035734368950698101</cx:pt>
          <cx:pt idx="394">-1.15650501243702e-05</cx:pt>
          <cx:pt idx="395">0.00150409044170647</cx:pt>
          <cx:pt idx="396">-0.0024686218057251501</cx:pt>
          <cx:pt idx="397">-0.021544034304118501</cx:pt>
          <cx:pt idx="398">-0.022315338754277301</cx:pt>
          <cx:pt idx="399">-0.0122703379837241</cx:pt>
          <cx:pt idx="400">-0.018603056580347398</cx:pt>
          <cx:pt idx="401">-0.046524860291428403</cx:pt>
          <cx:pt idx="402">-0.075987973655816707</cx:pt>
          <cx:pt idx="403">0.0073435901283864704</cx:pt>
          <cx:pt idx="404">0.086679396735266298</cx:pt>
          <cx:pt idx="405">0.105633172378809</cx:pt>
          <cx:pt idx="406">0.079689345177426998</cx:pt>
          <cx:pt idx="407">0.00731517919175503</cx:pt>
          <cx:pt idx="408">-0.0065771809553977203</cx:pt>
          <cx:pt idx="409">-0.031254517813861397</cx:pt>
          <cx:pt idx="410">-0.0154236422694169</cx:pt>
          <cx:pt idx="411">0.021425121929261</cx:pt>
          <cx:pt idx="412">-0.00655687990545067</cx:pt>
          <cx:pt idx="413">-0.012839793679118999</cx:pt>
          <cx:pt idx="414">0.0064207203945724099</cx:pt>
          <cx:pt idx="415">-0.00057430298661964899</cx:pt>
          <cx:pt idx="416">0.00119768203130376</cx:pt>
          <cx:pt idx="417">0.0083073871994583503</cx:pt>
          <cx:pt idx="418">0.0084214490819400894</cx:pt>
          <cx:pt idx="419">-0.00029645502812076</cx:pt>
          <cx:pt idx="420">0.00057451550128810201</cx:pt>
          <cx:pt idx="421">0.000107821301369395</cx:pt>
          <cx:pt idx="422">0.00091658001011813404</cx:pt>
          <cx:pt idx="423">0.00027335991403588499</cx:pt>
          <cx:pt idx="424">-0.00047196543298367899</cx:pt>
          <cx:pt idx="425">-0.0206947108765149</cx:pt>
          <cx:pt idx="426">-0.0211189669628747</cx:pt>
          <cx:pt idx="427">-0.0238738238038252</cx:pt>
          <cx:pt idx="428">-0.057022431478324101</cx:pt>
          <cx:pt idx="429">-0.059128998148551798</cx:pt>
          <cx:pt idx="430">0.013805314283937499</cx:pt>
          <cx:pt idx="431">0.161375977347891</cx:pt>
          <cx:pt idx="432">0.145265660915914</cx:pt>
          <cx:pt idx="433">0.15948875504073501</cx:pt>
          <cx:pt idx="434">0.091890546342362794</cx:pt>
          <cx:pt idx="435">0.017598436502910202</cx:pt>
          <cx:pt idx="436">-0.0241011720040753</cx:pt>
          <cx:pt idx="437">-0.055155855116607901</cx:pt>
          <cx:pt idx="438">-0.026326624631259302</cx:pt>
          <cx:pt idx="439">-0.0152258637593929</cx:pt>
          <cx:pt idx="440">-0.049102782122543202</cx:pt>
          <cx:pt idx="441">-0.032885383431655903</cx:pt>
          <cx:pt idx="442">-0.0021262501788340501</cx:pt>
          <cx:pt idx="443">-0.0051427353955848598</cx:pt>
          <cx:pt idx="444">0.0048655783027568098</cx:pt>
          <cx:pt idx="445">0.0168882381042419</cx:pt>
          <cx:pt idx="446">0.014043448022698199</cx:pt>
          <cx:pt idx="447">0.0034128642222526501</cx:pt>
          <cx:pt idx="448">0.00056805491421295796</cx:pt>
          <cx:pt idx="449">-0.00047108029603690801</cx:pt>
          <cx:pt idx="450">0.00012258530598049</cx:pt>
          <cx:pt idx="451">0.00113604911817819</cx:pt>
          <cx:pt idx="452">-0.00051767875350987205</cx:pt>
          <cx:pt idx="453">-0.0139002921605417</cx:pt>
          <cx:pt idx="454">-0.028360018043090799</cx:pt>
          <cx:pt idx="455">-0.045863695795983803</cx:pt>
          <cx:pt idx="456">-0.058787544112407497</cx:pt>
          <cx:pt idx="457">-0.028581874846749001</cx:pt>
          <cx:pt idx="458">0.0308838553121808</cx:pt>
          <cx:pt idx="459">0.164232348894021</cx:pt>
          <cx:pt idx="460">0.135286387393596</cx:pt>
          <cx:pt idx="461">0.115098340755331</cx:pt>
          <cx:pt idx="462">-0.016934135240882199</cx:pt>
          <cx:pt idx="463">-0.061375035062374302</cx:pt>
          <cx:pt idx="464">-0.057652948985795802</cx:pt>
          <cx:pt idx="465">-0.041883891047617403</cx:pt>
          <cx:pt idx="466">-0.015252405811046499</cx:pt>
          <cx:pt idx="467">-0.025466916624897001</cx:pt>
          <cx:pt idx="468">-0.046631313813696597</cx:pt>
          <cx:pt idx="469">-0.022537789877649001</cx:pt>
          <cx:pt idx="470">-0.0084743505435671499</cx:pt>
          <cx:pt idx="471">0.0038689085067874301</cx:pt>
          <cx:pt idx="472">0.025602271546792</cx:pt>
          <cx:pt idx="473">0.033840269051507499</cx:pt>
          <cx:pt idx="474">0.019006226955727401</cx:pt>
          <cx:pt idx="475">0.0053558046717772203</cx:pt>
          <cx:pt idx="476">-0.000481145007339627</cx:pt>
          <cx:pt idx="477">-0.00097394276606191301</cx:pt>
          <cx:pt idx="478">-0.00043151444308931603</cx:pt>
          <cx:pt idx="479">0.00061174281489907495</cx:pt>
          <cx:pt idx="480">-0.00863211733319608</cx:pt>
          <cx:pt idx="481">-0.025100326473529899</cx:pt>
          <cx:pt idx="482">-0.044918904607891698</cx:pt>
          <cx:pt idx="483">-0.048097653505281099</cx:pt>
          <cx:pt idx="484">-0.0752749553414339</cx:pt>
          <cx:pt idx="485">-0.028700241763212401</cx:pt>
          <cx:pt idx="486">0.0372432044602721</cx:pt>
          <cx:pt idx="487">0.11147601130979699</cx:pt>
          <cx:pt idx="488">0.11403529522853501</cx:pt>
          <cx:pt idx="489">0.044747244422542298</cx:pt>
          <cx:pt idx="490">-0.084197380039413197</cx:pt>
          <cx:pt idx="491">-0.16695435735135</cx:pt>
          <cx:pt idx="492">-0.124923720459026</cx:pt>
          <cx:pt idx="493">-0.084280913348738107</cx:pt>
          <cx:pt idx="494">-0.049909908739380199</cx:pt>
          <cx:pt idx="495">-0.052650795924435598</cx:pt>
          <cx:pt idx="496">-0.034295490416861397</cx:pt>
          <cx:pt idx="497">-0.0048366237958228503</cx:pt>
          <cx:pt idx="498">0.011116952934333501</cx:pt>
          <cx:pt idx="499">0.029490227396087101</cx:pt>
          <cx:pt idx="500">0.043815990182832699</cx:pt>
          <cx:pt idx="501">0.0415387377464949</cx:pt>
          <cx:pt idx="502">0.0089051596056333795</cx:pt>
          <cx:pt idx="503">0.000496580079009162</cx:pt>
          <cx:pt idx="504">0.00035777233614712198</cx:pt>
          <cx:pt idx="505">0.00027522088184883398</cx:pt>
          <cx:pt idx="506">-7.7518060506107895e-05</cx:pt>
          <cx:pt idx="507">0.0028523300900482598</cx:pt>
          <cx:pt idx="508">-0.015510660111532199</cx:pt>
          <cx:pt idx="509">-0.044915885838719402</cx:pt>
          <cx:pt idx="510">-0.067913381447183604</cx:pt>
          <cx:pt idx="511">-0.039736855935775597</cx:pt>
          <cx:pt idx="512">-0.042422811448142701</cx:pt>
          <cx:pt idx="513">0.037359197862076803</cx:pt>
          <cx:pt idx="514">0.077389559490829596</cx:pt>
          <cx:pt idx="515">0.092791708463844602</cx:pt>
          <cx:pt idx="516">0.054291226479831298</cx:pt>
          <cx:pt idx="517">0.041320541976985002</cx:pt>
          <cx:pt idx="518">-0.12680349724430401</cx:pt>
          <cx:pt idx="519">-0.19368619826939101</cx:pt>
          <cx:pt idx="520">-0.139608417645702</cx:pt>
          <cx:pt idx="521">-0.089532187547264303</cx:pt>
          <cx:pt idx="522">-0.020220125111431699</cx:pt>
          <cx:pt idx="523">-0.052036533546353902</cx:pt>
          <cx:pt idx="524">-0.0201289093685375</cx:pt>
          <cx:pt idx="525">-0.0160194502519579</cx:pt>
          <cx:pt idx="526">0.00066028680489900102</cx:pt>
          <cx:pt idx="527">0.023449351056391801</cx:pt>
          <cx:pt idx="528">0.028682458554963999</cx:pt>
          <cx:pt idx="529">0.0187392513023634</cx:pt>
          <cx:pt idx="530">0.00199302144219158</cx:pt>
          <cx:pt idx="531">0.00147127530675246</cx:pt>
          <cx:pt idx="532">-0.00097445010612575095</cx:pt>
          <cx:pt idx="533">-0.00066595024462672795</cx:pt>
          <cx:pt idx="534">-0.00056061217536843802</cx:pt>
          <cx:pt idx="535">0.0049825944020572303</cx:pt>
          <cx:pt idx="536">-0.0128819765227597</cx:pt>
          <cx:pt idx="537">-0.0413980645308017</cx:pt>
          <cx:pt idx="538">-0.0318479339040059</cx:pt>
          <cx:pt idx="539">-0.0090961782493911604</cx:pt>
          <cx:pt idx="540">0.0023352084192774102</cx:pt>
          <cx:pt idx="541">0.063381925937246897</cx:pt>
          <cx:pt idx="542">0.038625981857846603</cx:pt>
          <cx:pt idx="543">0.040252193542181298</cx:pt>
          <cx:pt idx="544">0.0135666505066026</cx:pt>
          <cx:pt idx="545">0.049898668700775903</cx:pt>
          <cx:pt idx="546">-0.13874230022495701</cx:pt>
          <cx:pt idx="547">-0.19332033052317599</cx:pt>
          <cx:pt idx="548">-0.13559138122258799</cx:pt>
          <cx:pt idx="549">-0.083288336630771898</cx:pt>
          <cx:pt idx="550">-0.049534944713968798</cx:pt>
          <cx:pt idx="551">-0.047816717311862697</cx:pt>
          <cx:pt idx="552">-0.0215495478946378</cx:pt>
          <cx:pt idx="553">-0.023206934828562498</cx:pt>
          <cx:pt idx="554">-0.0020955244546313301</cx:pt>
          <cx:pt idx="555">0.024241814368229999</cx:pt>
          <cx:pt idx="556">0.0141015365391027</cx:pt>
          <cx:pt idx="557">0.0069977545320184303</cx:pt>
          <cx:pt idx="558">0.0029797234911185999</cx:pt>
          <cx:pt idx="559">-0.00050527029017575901</cx:pt>
          <cx:pt idx="560">-0.000173278982200599</cx:pt>
          <cx:pt idx="561">-0.0018842215599289901</cx:pt>
          <cx:pt idx="562">-0.00086494747016470201</cx:pt>
          <cx:pt idx="563">0.0041326165302923903</cx:pt>
          <cx:pt idx="564">6.0771225919757397e-06</cx:pt>
          <cx:pt idx="565">-0.0158140691002761</cx:pt>
          <cx:pt idx="566">0.00877605309543328</cx:pt>
          <cx:pt idx="567">0.030804858781499599</cx:pt>
          <cx:pt idx="568">0.031983331880786198</cx:pt>
          <cx:pt idx="569">-0.00355342566465555</cx:pt>
          <cx:pt idx="570">0.022776362404850301</cx:pt>
          <cx:pt idx="571">0.064081223390022493</cx:pt>
          <cx:pt idx="572">0.067809327584276505</cx:pt>
          <cx:pt idx="573">-0.016493955306725198</cx:pt>
          <cx:pt idx="574">-0.071114984912114099</cx:pt>
          <cx:pt idx="575">-0.119419693427749</cx:pt>
          <cx:pt idx="576">-0.065615811741443403</cx:pt>
          <cx:pt idx="577">-0.059807010474152197</cx:pt>
          <cx:pt idx="578">-0.0522715774836831</cx:pt>
          <cx:pt idx="579">-0.038470966114174998</cx:pt>
          <cx:pt idx="580">-0.028355779092175799</cx:pt>
          <cx:pt idx="581">-0.036997292350416801</cx:pt>
          <cx:pt idx="582">-0.0136565704547628</cx:pt>
          <cx:pt idx="583">0.0163195148536718</cx:pt>
          <cx:pt idx="584">0.0060259556760010498</cx:pt>
          <cx:pt idx="585">-0.0018709019427036299</cx:pt>
          <cx:pt idx="586">0.0024933937318034499</cx:pt>
          <cx:pt idx="587">0.00048537300524739501</cx:pt>
          <cx:pt idx="588">-0.00064419251010177096</cx:pt>
          <cx:pt idx="589">-0.00042631300207563903</cx:pt>
          <cx:pt idx="590">-0.00092699822304322002</cx:pt>
          <cx:pt idx="591">0.0020947568994019502</cx:pt>
          <cx:pt idx="592">0.0037191388223307398</cx:pt>
          <cx:pt idx="593">0.0045555231927468399</cx:pt>
          <cx:pt idx="594">0.028241508345602299</cx:pt>
          <cx:pt idx="595">0.034504008121575502</cx:pt>
          <cx:pt idx="596">0.028521426869734499</cx:pt>
          <cx:pt idx="597">0.012436847947334</cx:pt>
          <cx:pt idx="598">0.0124514995444684</cx:pt>
          <cx:pt idx="599">-3.1725985875177501e-05</cx:pt>
          <cx:pt idx="600">0.046447731639745998</cx:pt>
          <cx:pt idx="601">0.0088344197314395804</cx:pt>
          <cx:pt idx="602">0.0030193300094560802</cx:pt>
          <cx:pt idx="603">-0.065825727178359203</cx:pt>
          <cx:pt idx="604">-0.064921024784292194</cx:pt>
          <cx:pt idx="605">-0.060843242687273598</cx:pt>
          <cx:pt idx="606">-0.037035961318027201</cx:pt>
          <cx:pt idx="607">-0.044010509616989102</cx:pt>
          <cx:pt idx="608">-0.022672653193262799</cx:pt>
          <cx:pt idx="609">-0.025956385432456701</cx:pt>
          <cx:pt idx="610">-0.0148827016058044</cx:pt>
          <cx:pt idx="611">-0.0023369690179246899</cx:pt>
          <cx:pt idx="612">-0.012726673325201599</cx:pt>
          <cx:pt idx="613">-0.0153535377099144</cx:pt>
          <cx:pt idx="614">0.0010385037399875199</cx:pt>
          <cx:pt idx="615">0.00068984844673932702</cx:pt>
          <cx:pt idx="616">-1.2156768475953499e-05</cx:pt>
          <cx:pt idx="617">-0.00026781351035822898</cx:pt>
          <cx:pt idx="618">0.0022281326426117701</cx:pt>
          <cx:pt idx="619">-0.00564254805961032</cx:pt>
          <cx:pt idx="620">-0.00419560498508432</cx:pt>
          <cx:pt idx="621">0.014844204835609999</cx:pt>
          <cx:pt idx="622">0.0124123420992188</cx:pt>
          <cx:pt idx="623">0.016200415261636899</cx:pt>
          <cx:pt idx="624">0.048801001471106997</cx:pt>
          <cx:pt idx="625">0.047152524197611498</cx:pt>
          <cx:pt idx="626">0.0091655403613848906</cx:pt>
          <cx:pt idx="627">-0.051395533614609898</cx:pt>
          <cx:pt idx="628">-0.037705463922410698</cx:pt>
          <cx:pt idx="629">0.053704152308509598</cx:pt>
          <cx:pt idx="630">0.047411053128148903</cx:pt>
          <cx:pt idx="631">-0.039261994164146899</cx:pt>
          <cx:pt idx="632">-0.0077854475040837704</cx:pt>
          <cx:pt idx="633">-0.026167837814248699</cx:pt>
          <cx:pt idx="634">-0.028616900389107601</cx:pt>
          <cx:pt idx="635">-0.023848837584192598</cx:pt>
          <cx:pt idx="636">0.0043268630020542997</cx:pt>
          <cx:pt idx="637">-0.0018681070663547101</cx:pt>
          <cx:pt idx="638">-0.018670220583547899</cx:pt>
          <cx:pt idx="639">-0.018507546767722999</cx:pt>
          <cx:pt idx="640">-0.022219316242170301</cx:pt>
          <cx:pt idx="641">-0.0177285677345351</cx:pt>
          <cx:pt idx="642">3.7641505028915498e-05</cx:pt>
          <cx:pt idx="643">-0.000101749174517293</cx:pt>
          <cx:pt idx="644">0.00031800970113248699</cx:pt>
          <cx:pt idx="645">-0.000127244552181873</cx:pt>
          <cx:pt idx="646">0.00085874048517622502</cx:pt>
          <cx:pt idx="647">-0.012125292161337699</cx:pt>
          <cx:pt idx="648">-0.0121852977869317</cx:pt>
          <cx:pt idx="649">-0.0071260452179353799</cx:pt>
          <cx:pt idx="650">0.0077071854671581603</cx:pt>
          <cx:pt idx="651">0.0017299433048692499</cx:pt>
          <cx:pt idx="652">0.00130203525191891</cx:pt>
          <cx:pt idx="653">0.030684985224238601</cx:pt>
          <cx:pt idx="654">0.0056633436779654897</cx:pt>
          <cx:pt idx="655">0.025999287071150599</cx:pt>
          <cx:pt idx="656">0.097891555251454196</cx:pt>
          <cx:pt idx="657">0.148874706004474</cx:pt>
          <cx:pt idx="658">0.044725096500340802</cx:pt>
          <cx:pt idx="659">-0.0038027248113248801</cx:pt>
          <cx:pt idx="660">0.0072427701459170596</cx:pt>
          <cx:pt idx="661">-0.0164270429974923</cx:pt>
          <cx:pt idx="662">0.0033505449524910201</cx:pt>
          <cx:pt idx="663">-0.0019798226709442498</cx:pt>
          <cx:pt idx="664">-0.0044422256463684398</cx:pt>
          <cx:pt idx="665">-0.015063279144248799</cx:pt>
          <cx:pt idx="666">-0.022389680514450401</cx:pt>
          <cx:pt idx="667">-0.024921695789796999</cx:pt>
          <cx:pt idx="668">-0.0185480385980379</cx:pt>
          <cx:pt idx="669">-0.0088941586518904991</cx:pt>
          <cx:pt idx="670">0.00052800027615227101</cx:pt>
          <cx:pt idx="671">-0.000471447902822828</cx:pt>
          <cx:pt idx="672">-0.00059999076395426802</cx:pt>
          <cx:pt idx="673">9.8858343591634495e-05</cx:pt>
          <cx:pt idx="674">-0.00028162425728850898</cx:pt>
          <cx:pt idx="675">-0.0040091547169423397</cx:pt>
          <cx:pt idx="676">0.0016020699631178099</cx:pt>
          <cx:pt idx="677">-0.0090960033047436401</cx:pt>
          <cx:pt idx="678">-0.0066188273712713599</cx:pt>
          <cx:pt idx="679">-0.021311596633936</cx:pt>
          <cx:pt idx="680">-0.037370329744438401</cx:pt>
          <cx:pt idx="681">-0.036693695736271299</cx:pt>
          <cx:pt idx="682">-0.0050441469641905202</cx:pt>
          <cx:pt idx="683">0.0448988834421927</cx:pt>
          <cx:pt idx="684">0.0616278974870451</cx:pt>
          <cx:pt idx="685">0.0631353630979921</cx:pt>
          <cx:pt idx="686">0.073465431415809496</cx:pt>
          <cx:pt idx="687">0.042765189264179299</cx:pt>
          <cx:pt idx="688">-0.0044905201047788596</cx:pt>
          <cx:pt idx="689">-0.0248865351314073</cx:pt>
          <cx:pt idx="690">-0.0085892554240683192</cx:pt>
          <cx:pt idx="691">-0.0081760858303763506</cx:pt>
          <cx:pt idx="692">-0.0290314953827321</cx:pt>
          <cx:pt idx="693">-0.024231040531108299</cx:pt>
          <cx:pt idx="694">-0.0196266820209864</cx:pt>
          <cx:pt idx="695">-0.0170362950710241</cx:pt>
          <cx:pt idx="696">-0.0034230044489435099</cx:pt>
          <cx:pt idx="697">0.00054535919064612002</cx:pt>
          <cx:pt idx="698">4.9399908734143596e-06</cx:pt>
          <cx:pt idx="699">0.00041147692365640199</cx:pt>
          <cx:pt idx="700">0.000187090225061912</cx:pt>
          <cx:pt idx="701">-0.00035219761777624298</cx:pt>
          <cx:pt idx="702">-0.0012129082383656199</cx:pt>
          <cx:pt idx="703">0.0021540626782954602</cx:pt>
          <cx:pt idx="704">0.014382600788134799</cx:pt>
          <cx:pt idx="705">0.020078195575424201</cx:pt>
          <cx:pt idx="706">0.024102109457330202</cx:pt>
          <cx:pt idx="707">0.0093393409771460704</cx:pt>
          <cx:pt idx="708">-0.018827554881964002</cx:pt>
          <cx:pt idx="709">-0.029601641909389999</cx:pt>
          <cx:pt idx="710">-0.051688693040202301</cx:pt>
          <cx:pt idx="711">-0.0223103536742097</cx:pt>
          <cx:pt idx="712">0.0075472132220814597</cx:pt>
          <cx:pt idx="713">0.023462024866732299</cx:pt>
          <cx:pt idx="714">0.049598028458883101</cx:pt>
          <cx:pt idx="715">0.027980001262698</cx:pt>
          <cx:pt idx="716">-0.0031063959807387598</cx:pt>
          <cx:pt idx="717">-0.017942282778442401</cx:pt>
          <cx:pt idx="718">-0.024379060899723502</cx:pt>
          <cx:pt idx="719">-0.043392947815822799</cx:pt>
          <cx:pt idx="720">-0.0253561219045483</cx:pt>
          <cx:pt idx="721">-0.0178276387173847</cx:pt>
          <cx:pt idx="722">-0.0123864395452959</cx:pt>
          <cx:pt idx="723">-0.0059411929442295302</cx:pt>
          <cx:pt idx="724">-0.0024211904283434299</cx:pt>
          <cx:pt idx="725">0.000231064866889134</cx:pt>
          <cx:pt idx="726">0.00046351050758168001</cx:pt>
          <cx:pt idx="727">-0.00063592061346592096</cx:pt>
          <cx:pt idx="728">0.00030818099057011001</cx:pt>
          <cx:pt idx="729">0.00065369735717332495</cx:pt>
          <cx:pt idx="730">-0.000873870592498188</cx:pt>
          <cx:pt idx="731">-0.000157901684467859</cx:pt>
          <cx:pt idx="732">-0.00077892363491408002</cx:pt>
          <cx:pt idx="733">-0.0073051695967036902</cx:pt>
          <cx:pt idx="734">-0.0086558535633947803</cx:pt>
          <cx:pt idx="735">-0.00199622789594065</cx:pt>
          <cx:pt idx="736">-0.012435441990393399</cx:pt>
          <cx:pt idx="737">-0.017741878841518</cx:pt>
          <cx:pt idx="738">0.0023421776055043298</cx:pt>
          <cx:pt idx="739">0.00037414821285139101</cx:pt>
          <cx:pt idx="740">0.00019686328163280299</cx:pt>
          <cx:pt idx="741">-0.00822049550752014</cx:pt>
          <cx:pt idx="742">-0.0092559111885965294</cx:pt>
          <cx:pt idx="743">-0.023354734819614399</cx:pt>
          <cx:pt idx="744">-0.018663617676128199</cx:pt>
          <cx:pt idx="745">-0.0089410715058040793</cx:pt>
          <cx:pt idx="746">-0.016062635005998398</cx:pt>
          <cx:pt idx="747">-0.013941325519328401</cx:pt>
          <cx:pt idx="748">-0.00557072097661952</cx:pt>
          <cx:pt idx="749">-0.00097023609381543998</cx:pt>
          <cx:pt idx="750">-0.000241022007557553</cx:pt>
          <cx:pt idx="751">0.00064175887579158604</cx:pt>
          <cx:pt idx="752">5.1998234401781201e-05</cx:pt>
          <cx:pt idx="753">-0.00018316982937531599</cx:pt>
          <cx:pt idx="754">0.00028204936032291401</cx:pt>
          <cx:pt idx="755">5.2581518060607397e-05</cx:pt>
          <cx:pt idx="756">-0.00034835296278572898</cx:pt>
          <cx:pt idx="757">-0.00024643393719873399</cx:pt>
          <cx:pt idx="758">-0.00066675531473124096</cx:pt>
          <cx:pt idx="759">-0.00055053945323156595</cx:pt>
          <cx:pt idx="760">0.00019826687609171599</cx:pt>
          <cx:pt idx="761">-9.4276074823883204e-05</cx:pt>
          <cx:pt idx="762">-0.00051385122415236904</cx:pt>
          <cx:pt idx="763">-2.2765011042742001e-05</cx:pt>
          <cx:pt idx="764">-0.00057441324509838795</cx:pt>
          <cx:pt idx="765">0.000235359193901751</cx:pt>
          <cx:pt idx="766">0.00122329089211401</cx:pt>
          <cx:pt idx="767">0.00059274712256031804</cx:pt>
          <cx:pt idx="768">-0.00093848211315193599</cx:pt>
          <cx:pt idx="769">-0.0011618570544531901</cx:pt>
          <cx:pt idx="770">-0.0025691955121108201</cx:pt>
          <cx:pt idx="771">-0.0013242901233206899</cx:pt>
          <cx:pt idx="772">0.00028284150845967902</cx:pt>
          <cx:pt idx="773">-0.00157405599451864</cx:pt>
          <cx:pt idx="774">-0.0068395078873578702</cx:pt>
          <cx:pt idx="775">0.00027099865915367202</cx:pt>
          <cx:pt idx="776">-0.00072749334786594401</cx:pt>
          <cx:pt idx="777">-0.00039284022254827998</cx:pt>
          <cx:pt idx="778">0.00081954014504883102</cx:pt>
          <cx:pt idx="779">7.6478699589876395e-05</cx:pt>
          <cx:pt idx="780">6.9159222738388802e-05</cx:pt>
          <cx:pt idx="781">-0.00030754316216846601</cx:pt>
          <cx:pt idx="782">0.00039944082134894598</cx:pt>
          <cx:pt idx="783">2.9919940580192301e-05</cx:pt>
          <cx:pt idx="784">-0.0013912674946699424</cx:pt>
          <cx:pt idx="785">-0.0024103549772091426</cx:pt>
          <cx:pt idx="786">-0.0025144209650274502</cx:pt>
          <cx:pt idx="787">-0.0068668655075506246</cx:pt>
          <cx:pt idx="788">-0.0064340567496961754</cx:pt>
          <cx:pt idx="789">-0.0064594733844677496</cx:pt>
          <cx:pt idx="790">-0.0012937980372211126</cx:pt>
          <cx:pt idx="791">-0.0067301117136038249</cx:pt>
          <cx:pt idx="792">-0.014087134048630125</cx:pt>
          <cx:pt idx="793">-0.00248404208564067</cx:pt>
          <cx:pt idx="794">0.0016517157186417501</cx:pt>
          <cx:pt idx="795">0.014561585313977049</cx:pt>
          <cx:pt idx="796">0.016118268638713101</cx:pt>
          <cx:pt idx="797">0.018486568658704124</cx:pt>
          <cx:pt idx="798">0.021455580980216774</cx:pt>
          <cx:pt idx="799">-6.3650654264881749e-05</cx:pt>
          <cx:pt idx="800">0.00040288974432826252</cx:pt>
          <cx:pt idx="801">-0.0057776784448957501</cx:pt>
          <cx:pt idx="802">-0.0015167981961917024</cx:pt>
          <cx:pt idx="803">0.0070113134319593753</cx:pt>
          <cx:pt idx="804">0.0059178121635472753</cx:pt>
          <cx:pt idx="805">0.0028825572609891001</cx:pt>
          <cx:pt idx="806">-0.0019697541807307075</cx:pt>
          <cx:pt idx="807">0.0018667780995868675</cx:pt>
          <cx:pt idx="808">0.00038675749762009498</cx:pt>
          <cx:pt idx="809">2.1078716489833901e-05</cx:pt>
          <cx:pt idx="810">0.0001039513366052675</cx:pt>
          <cx:pt idx="811">-0.00033474649365909502</cx:pt>
          <cx:pt idx="812">-0.00085827433710100999</cx:pt>
          <cx:pt idx="813">-0.00116030271980622</cx:pt>
          <cx:pt idx="814">-0.0025432054742380002</cx:pt>
          <cx:pt idx="815">-0.0068822045160968999</cx:pt>
          <cx:pt idx="816">-0.004246997392957425</cx:pt>
          <cx:pt idx="817">-0.0014909830889000574</cx:pt>
          <cx:pt idx="818">0.0054949208253067747</cx:pt>
          <cx:pt idx="819">0.00025782582046800998</cx:pt>
          <cx:pt idx="820">-0.00387239019447115</cx:pt>
          <cx:pt idx="821">0.00060784412836391755</cx:pt>
          <cx:pt idx="822">-0.0023335763973120101</cx:pt>
          <cx:pt idx="823">0.0139985533769164</cx:pt>
          <cx:pt idx="824">0.0051935452833441502</cx:pt>
          <cx:pt idx="825">0.0204547820133246</cx:pt>
          <cx:pt idx="826">0.02831478150143325</cx:pt>
          <cx:pt idx="827">-0.0011687427367153326</cx:pt>
          <cx:pt idx="828">-0.010676705141338375</cx:pt>
          <cx:pt idx="829">-0.019536927608290799</cx:pt>
          <cx:pt idx="830">-0.01167904172034915</cx:pt>
          <cx:pt idx="831">0.00067140100773974002</cx:pt>
          <cx:pt idx="832">0.0040104393823898752</cx:pt>
          <cx:pt idx="833">0.00033022953014318751</cx:pt>
          <cx:pt idx="834">-0.003384963780897525</cx:pt>
          <cx:pt idx="835">0.001233817318586835</cx:pt>
          <cx:pt idx="836">0.000163156383313822</cx:pt>
          <cx:pt idx="837">-0.00012260159537357825</cx:pt>
          <cx:pt idx="838">-5.6689534209911251e-05</cx:pt>
          <cx:pt idx="839">-0.00011277502568177876</cx:pt>
          <cx:pt idx="840">-0.00011442081410713375</cx:pt>
          <cx:pt idx="841">-0.001467821495529925</cx:pt>
          <cx:pt idx="842">-0.0022535031692509952</cx:pt>
          <cx:pt idx="843">-0.0070005164042024502</cx:pt>
          <cx:pt idx="844">0.0028548925038750501</cx:pt>
          <cx:pt idx="845">0.0079600759915084002</cx:pt>
          <cx:pt idx="846">0.01464482387639965</cx:pt>
          <cx:pt idx="847">0.0045608334616160998</cx:pt>
          <cx:pt idx="848">-0.0077427936188962749</cx:pt>
          <cx:pt idx="849">-0.0016828088828260825</cx:pt>
          <cx:pt idx="850">-0.0083664702711725505</cx:pt>
          <cx:pt idx="851">-0.0092448239740512746</cx:pt>
          <cx:pt idx="852">0.0084602829511498008</cx:pt>
          <cx:pt idx="853">0.032269011920081747</cx:pt>
          <cx:pt idx="854">0.014761202137499501</cx:pt>
          <cx:pt idx="855">0.0046987782998468503</cx:pt>
          <cx:pt idx="856">-0.006618412087758375</cx:pt>
          <cx:pt idx="857">-0.02035458068404945</cx:pt>
          <cx:pt idx="858">-0.012041094573297649</cx:pt>
          <cx:pt idx="859">-0.0051967725063075754</cx:pt>
          <cx:pt idx="860">0.00113861691859543</cx:pt>
          <cx:pt idx="861">-0.0031246377458010498</cx:pt>
          <cx:pt idx="862">0.0010605705209979326</cx:pt>
          <cx:pt idx="863">0.0023279774974799025</cx:pt>
          <cx:pt idx="864">0.0029491625446093502</cx:pt>
          <cx:pt idx="865">0.00011690139750131674</cx:pt>
          <cx:pt idx="866">9.8187120929263253e-05</cx:pt>
          <cx:pt idx="867">-5.945399727115675e-05</cx:pt>
          <cx:pt idx="868">-0.00023113610697523599</cx:pt>
          <cx:pt idx="869">-0.00076247881070507753</cx:pt>
          <cx:pt idx="870">-0.004855891531153525</cx:pt>
          <cx:pt idx="871">-0.00625680909537035</cx:pt>
          <cx:pt idx="872">0.0013669140263344326</cx:pt>
          <cx:pt idx="873">0.0032642764482918498</cx:pt>
          <cx:pt idx="874">0.0096259483746767745</cx:pt>
          <cx:pt idx="875">0.00164928426056238</cx:pt>
          <cx:pt idx="876">-0.0080548203901366494</cx:pt>
          <cx:pt idx="877">-0.00656937626333505</cx:pt>
          <cx:pt idx="878">-0.01083826801162765</cx:pt>
          <cx:pt idx="879">-0.004985960987020025</cx:pt>
          <cx:pt idx="880">0.012462770669429499</cx:pt>
          <cx:pt idx="881">0.020726872043029726</cx:pt>
          <cx:pt idx="882">0.01051246567623575</cx:pt>
          <cx:pt idx="883">-0.0068693658843660254</cx:pt>
          <cx:pt idx="884">-0.0013912674946699424</cx:pt>
          <cx:pt idx="885">-0.0024103549772091426</cx:pt>
          <cx:pt idx="886">-0.0025144209650274502</cx:pt>
          <cx:pt idx="887">-0.0068668655075506246</cx:pt>
          <cx:pt idx="888">-0.0064340567496961754</cx:pt>
          <cx:pt idx="889">-0.0064594733844677496</cx:pt>
          <cx:pt idx="890">-0.0012937980372211126</cx:pt>
          <cx:pt idx="891">-0.0067301117136038249</cx:pt>
          <cx:pt idx="892">-0.014087134048630125</cx:pt>
          <cx:pt idx="893">-0.00248404208564067</cx:pt>
          <cx:pt idx="894">0.0016517157186417501</cx:pt>
          <cx:pt idx="895">0.014561585313977049</cx:pt>
          <cx:pt idx="896">0.016118268638713101</cx:pt>
          <cx:pt idx="897">0.018486568658704124</cx:pt>
          <cx:pt idx="898">0.021455580980216774</cx:pt>
          <cx:pt idx="899">-6.3650654264881749e-05</cx:pt>
          <cx:pt idx="900">0.00040288974432826252</cx:pt>
          <cx:pt idx="901">-0.0057776784448957501</cx:pt>
          <cx:pt idx="902">-0.0015167981961917024</cx:pt>
          <cx:pt idx="903">0.0070113134319593753</cx:pt>
          <cx:pt idx="904">0.0059178121635472753</cx:pt>
          <cx:pt idx="905">0.0028825572609891001</cx:pt>
          <cx:pt idx="906">-0.0019697541807307075</cx:pt>
          <cx:pt idx="907">0.0018667780995868675</cx:pt>
          <cx:pt idx="908">0.00038675749762009498</cx:pt>
          <cx:pt idx="909">2.1078716489833901e-05</cx:pt>
          <cx:pt idx="910">0.0001039513366052675</cx:pt>
          <cx:pt idx="911">-0.00033474649365909502</cx:pt>
          <cx:pt idx="912">-0.00085827433710100999</cx:pt>
          <cx:pt idx="913">-0.00116030271980622</cx:pt>
          <cx:pt idx="914">-0.0025432054742380002</cx:pt>
          <cx:pt idx="915">-0.0068822045160968999</cx:pt>
          <cx:pt idx="916">-0.004246997392957425</cx:pt>
          <cx:pt idx="917">-0.0014909830889000574</cx:pt>
          <cx:pt idx="918">0.0054949208253067747</cx:pt>
          <cx:pt idx="919">0.00025782582046800998</cx:pt>
          <cx:pt idx="920">-0.00387239019447115</cx:pt>
          <cx:pt idx="921">0.00060784412836391755</cx:pt>
          <cx:pt idx="922">-0.0023335763973120101</cx:pt>
          <cx:pt idx="923">0.0139985533769164</cx:pt>
          <cx:pt idx="924">0.0051935452833441502</cx:pt>
          <cx:pt idx="925">0.0204547820133246</cx:pt>
          <cx:pt idx="926">0.02831478150143325</cx:pt>
          <cx:pt idx="927">-0.0011687427367153326</cx:pt>
          <cx:pt idx="928">-0.010676705141338375</cx:pt>
          <cx:pt idx="929">-0.019536927608290799</cx:pt>
          <cx:pt idx="930">-0.01167904172034915</cx:pt>
          <cx:pt idx="931">0.00067140100773974002</cx:pt>
          <cx:pt idx="932">0.0040104393823898752</cx:pt>
          <cx:pt idx="933">0.00033022953014318751</cx:pt>
          <cx:pt idx="934">-0.003384963780897525</cx:pt>
          <cx:pt idx="935">0.001233817318586835</cx:pt>
          <cx:pt idx="936">0.000163156383313822</cx:pt>
          <cx:pt idx="937">-0.00012260159537357825</cx:pt>
          <cx:pt idx="938">-5.6689534209911251e-05</cx:pt>
          <cx:pt idx="939">-0.00011277502568177876</cx:pt>
          <cx:pt idx="940">-0.00011442081410713375</cx:pt>
          <cx:pt idx="941">-0.001467821495529925</cx:pt>
          <cx:pt idx="942">-0.0022535031692509952</cx:pt>
          <cx:pt idx="943">-0.0070005164042024502</cx:pt>
          <cx:pt idx="944">0.0028548925038750501</cx:pt>
          <cx:pt idx="945">0.0079600759915084002</cx:pt>
          <cx:pt idx="946">0.01464482387639965</cx:pt>
          <cx:pt idx="947">0.0045608334616160998</cx:pt>
          <cx:pt idx="948">-0.0077427936188962749</cx:pt>
          <cx:pt idx="949">-0.0016828088828260825</cx:pt>
          <cx:pt idx="950">-0.0083664702711725505</cx:pt>
          <cx:pt idx="951">-0.0092448239740512746</cx:pt>
          <cx:pt idx="952">0.0084602829511498008</cx:pt>
          <cx:pt idx="953">0.032269011920081747</cx:pt>
          <cx:pt idx="954">0.014761202137499501</cx:pt>
          <cx:pt idx="955">0.0046987782998468503</cx:pt>
          <cx:pt idx="956">-0.006618412087758375</cx:pt>
          <cx:pt idx="957">-0.02035458068404945</cx:pt>
          <cx:pt idx="958">-0.012041094573297649</cx:pt>
          <cx:pt idx="959">-0.0051967725063075754</cx:pt>
          <cx:pt idx="960">0.00113861691859543</cx:pt>
          <cx:pt idx="961">-0.0031246377458010498</cx:pt>
          <cx:pt idx="962">0.0010605705209979326</cx:pt>
          <cx:pt idx="963">0.0023279774974799025</cx:pt>
          <cx:pt idx="964">0.0029491625446093502</cx:pt>
          <cx:pt idx="965">0.00011690139750131674</cx:pt>
          <cx:pt idx="966">9.8187120929263253e-05</cx:pt>
          <cx:pt idx="967">-5.945399727115675e-05</cx:pt>
          <cx:pt idx="968">-0.00023113610697523599</cx:pt>
          <cx:pt idx="969">-0.00076247881070507753</cx:pt>
          <cx:pt idx="970">-0.004855891531153525</cx:pt>
          <cx:pt idx="971">-0.00625680909537035</cx:pt>
          <cx:pt idx="972">0.0013669140263344326</cx:pt>
          <cx:pt idx="973">0.0032642764482918498</cx:pt>
          <cx:pt idx="974">0.0096259483746767745</cx:pt>
          <cx:pt idx="975">0.00164928426056238</cx:pt>
          <cx:pt idx="976">-0.0080548203901366494</cx:pt>
          <cx:pt idx="977">-0.00656937626333505</cx:pt>
          <cx:pt idx="978">-0.01083826801162765</cx:pt>
          <cx:pt idx="979">-0.004985960987020025</cx:pt>
          <cx:pt idx="980">0.012462770669429499</cx:pt>
          <cx:pt idx="981">0.020726872043029726</cx:pt>
          <cx:pt idx="982">0.01051246567623575</cx:pt>
          <cx:pt idx="983">-0.0068693658843660254</cx:pt>
          <cx:pt idx="984">-0.0013912674946699424</cx:pt>
          <cx:pt idx="985">-0.0024103549772091426</cx:pt>
          <cx:pt idx="986">-0.0025144209650274502</cx:pt>
          <cx:pt idx="987">-0.0068668655075506246</cx:pt>
          <cx:pt idx="988">-0.0064340567496961754</cx:pt>
          <cx:pt idx="989">-0.0064594733844677496</cx:pt>
          <cx:pt idx="990">-0.0012937980372211126</cx:pt>
          <cx:pt idx="991">-0.0067301117136038249</cx:pt>
          <cx:pt idx="992">-0.014087134048630125</cx:pt>
          <cx:pt idx="993">-0.00248404208564067</cx:pt>
          <cx:pt idx="994">0.0016517157186417501</cx:pt>
          <cx:pt idx="995">0.014561585313977049</cx:pt>
          <cx:pt idx="996">0.016118268638713101</cx:pt>
          <cx:pt idx="997">0.018486568658704124</cx:pt>
          <cx:pt idx="998">0.021455580980216774</cx:pt>
          <cx:pt idx="999">-6.3650654264881749e-05</cx:pt>
          <cx:pt idx="1000">0.00040288974432826252</cx:pt>
          <cx:pt idx="1001">-0.0057776784448957501</cx:pt>
          <cx:pt idx="1002">-0.0015167981961917024</cx:pt>
          <cx:pt idx="1003">0.0070113134319593753</cx:pt>
          <cx:pt idx="1004">0.0059178121635472753</cx:pt>
          <cx:pt idx="1005">0.0028825572609891001</cx:pt>
          <cx:pt idx="1006">-0.0019697541807307075</cx:pt>
          <cx:pt idx="1007">0.0018667780995868675</cx:pt>
          <cx:pt idx="1008">0.00038675749762009498</cx:pt>
          <cx:pt idx="1009">2.1078716489833901e-05</cx:pt>
          <cx:pt idx="1010">0.0001039513366052675</cx:pt>
          <cx:pt idx="1011">-0.00033474649365909502</cx:pt>
          <cx:pt idx="1012">-0.00085827433710100999</cx:pt>
          <cx:pt idx="1013">-0.00116030271980622</cx:pt>
          <cx:pt idx="1014">-0.0025432054742380002</cx:pt>
          <cx:pt idx="1015">-0.0068822045160968999</cx:pt>
          <cx:pt idx="1016">-0.004246997392957425</cx:pt>
          <cx:pt idx="1017">-0.0014909830889000574</cx:pt>
          <cx:pt idx="1018">0.0054949208253067747</cx:pt>
          <cx:pt idx="1019">0.00025782582046800998</cx:pt>
          <cx:pt idx="1020">-0.00387239019447115</cx:pt>
          <cx:pt idx="1021">0.00060784412836391755</cx:pt>
          <cx:pt idx="1022">-0.0023335763973120101</cx:pt>
          <cx:pt idx="1023">0.0139985533769164</cx:pt>
          <cx:pt idx="1024">0.0051935452833441502</cx:pt>
          <cx:pt idx="1025">0.0204547820133246</cx:pt>
          <cx:pt idx="1026">0.02831478150143325</cx:pt>
          <cx:pt idx="1027">-0.0011687427367153326</cx:pt>
          <cx:pt idx="1028">-0.010676705141338375</cx:pt>
          <cx:pt idx="1029">-0.019536927608290799</cx:pt>
          <cx:pt idx="1030">-0.01167904172034915</cx:pt>
          <cx:pt idx="1031">0.00067140100773974002</cx:pt>
          <cx:pt idx="1032">0.0040104393823898752</cx:pt>
          <cx:pt idx="1033">0.00033022953014318751</cx:pt>
          <cx:pt idx="1034">-0.003384963780897525</cx:pt>
          <cx:pt idx="1035">0.001233817318586835</cx:pt>
          <cx:pt idx="1036">0.000163156383313822</cx:pt>
          <cx:pt idx="1037">-0.00012260159537357825</cx:pt>
          <cx:pt idx="1038">-5.6689534209911251e-05</cx:pt>
          <cx:pt idx="1039">-0.00011277502568177876</cx:pt>
          <cx:pt idx="1040">-0.00011442081410713375</cx:pt>
          <cx:pt idx="1041">-0.001467821495529925</cx:pt>
          <cx:pt idx="1042">-0.0022535031692509952</cx:pt>
          <cx:pt idx="1043">-0.0070005164042024502</cx:pt>
          <cx:pt idx="1044">0.0028548925038750501</cx:pt>
          <cx:pt idx="1045">0.0079600759915084002</cx:pt>
          <cx:pt idx="1046">0.01464482387639965</cx:pt>
          <cx:pt idx="1047">0.0045608334616160998</cx:pt>
          <cx:pt idx="1048">-0.0077427936188962749</cx:pt>
          <cx:pt idx="1049">-0.0016828088828260825</cx:pt>
          <cx:pt idx="1050">-0.0083664702711725505</cx:pt>
          <cx:pt idx="1051">-0.0092448239740512746</cx:pt>
          <cx:pt idx="1052">0.0084602829511498008</cx:pt>
          <cx:pt idx="1053">0.032269011920081747</cx:pt>
          <cx:pt idx="1054">0.014761202137499501</cx:pt>
          <cx:pt idx="1055">0.0046987782998468503</cx:pt>
          <cx:pt idx="1056">-0.006618412087758375</cx:pt>
          <cx:pt idx="1057">-0.02035458068404945</cx:pt>
          <cx:pt idx="1058">-0.012041094573297649</cx:pt>
          <cx:pt idx="1059">-0.0051967725063075754</cx:pt>
          <cx:pt idx="1060">0.00113861691859543</cx:pt>
          <cx:pt idx="1061">-0.0031246377458010498</cx:pt>
          <cx:pt idx="1062">0.0010605705209979326</cx:pt>
          <cx:pt idx="1063">0.0023279774974799025</cx:pt>
          <cx:pt idx="1064">0.0029491625446093502</cx:pt>
          <cx:pt idx="1065">0.00011690139750131674</cx:pt>
          <cx:pt idx="1066">9.8187120929263253e-05</cx:pt>
          <cx:pt idx="1067">-5.945399727115675e-05</cx:pt>
          <cx:pt idx="1068">-0.00023113610697523599</cx:pt>
          <cx:pt idx="1069">-0.00076247881070507753</cx:pt>
          <cx:pt idx="1070">-0.004855891531153525</cx:pt>
          <cx:pt idx="1071">-0.00625680909537035</cx:pt>
          <cx:pt idx="1072">0.0013669140263344326</cx:pt>
          <cx:pt idx="1073">0.0032642764482918498</cx:pt>
          <cx:pt idx="1074">0.0096259483746767745</cx:pt>
          <cx:pt idx="1075">0.00164928426056238</cx:pt>
          <cx:pt idx="1076">-0.0080548203901366494</cx:pt>
          <cx:pt idx="1077">-0.00656937626333505</cx:pt>
          <cx:pt idx="1078">-0.01083826801162765</cx:pt>
          <cx:pt idx="1079">-0.004985960987020025</cx:pt>
          <cx:pt idx="1080">0.012462770669429499</cx:pt>
          <cx:pt idx="1081">0.020726872043029726</cx:pt>
          <cx:pt idx="1082">0.01051246567623575</cx:pt>
          <cx:pt idx="1083">-0.0068693658843660254</cx:pt>
        </cx:lvl>
      </cx:numDim>
    </cx:data>
    <cx:data id="38">
      <cx:numDim type="val">
        <cx:f>Sheet2!$AM$1:$AM$1084</cx:f>
        <cx:lvl ptCount="1084" formatCode="G/通用格式">
          <cx:pt idx="0">0.00019592293605497199</cx:pt>
          <cx:pt idx="1">-4.3869188175878399e-05</cx:pt>
          <cx:pt idx="2">4.4197525339561699e-05</cx:pt>
          <cx:pt idx="3">-0.00077026369312190902</cx:pt>
          <cx:pt idx="4">-0.000396298981971941</cx:pt>
          <cx:pt idx="5">0.00023309473151149099</cx:pt>
          <cx:pt idx="6">-0.00046793256620966802</cx:pt>
          <cx:pt idx="7">0.00033997030822830701</cx:pt>
          <cx:pt idx="8">0.00017103518006504999</cx:pt>
          <cx:pt idx="9">0.000165990748875652</cx:pt>
          <cx:pt idx="10">0.00066266626021933199</cx:pt>
          <cx:pt idx="11">4.4107652906290403e-05</cx:pt>
          <cx:pt idx="12">0.00051989404785347305</cx:pt>
          <cx:pt idx="13">-0.000141346115891228</cx:pt>
          <cx:pt idx="14">-0.000153753565557927</cx:pt>
          <cx:pt idx="15">0.0010876912365107899</cx:pt>
          <cx:pt idx="16">-0.00025095062358555098</cx:pt>
          <cx:pt idx="17">2.1877166925486699e-05</cx:pt>
          <cx:pt idx="18">-0.00089814456817521101</cx:pt>
          <cx:pt idx="19">0.00040047154034491498</cx:pt>
          <cx:pt idx="20">0.00029225709560787598</cx:pt>
          <cx:pt idx="21">0.000706025345232062</cx:pt>
          <cx:pt idx="22">-0.00060456044244769803</cx:pt>
          <cx:pt idx="23">-9.0660887525866306e-05</cx:pt>
          <cx:pt idx="24">0.00103838098353933</cx:pt>
          <cx:pt idx="25">0.00053321465404436799</cx:pt>
          <cx:pt idx="26">0.00047149958754681503</cx:pt>
          <cx:pt idx="27">5.8256929909877202e-06</cx:pt>
          <cx:pt idx="28">-0.00048460110252582602</cx:pt>
          <cx:pt idx="29">-1.3595731985388001e-05</cx:pt>
          <cx:pt idx="30">0.00034090417850481602</cx:pt>
          <cx:pt idx="31">0.00049918201099120895</cx:pt>
          <cx:pt idx="32">-0.00059579045314823097</cx:pt>
          <cx:pt idx="33">-0.00053594457269547698</cx:pt>
          <cx:pt idx="34">0.000152634483650103</cx:pt>
          <cx:pt idx="35">0.0011409369658383201</cx:pt>
          <cx:pt idx="36">0.000132835276037659</cx:pt>
          <cx:pt idx="37">0.00015550430491789101</cx:pt>
          <cx:pt idx="38">0.00038315420408846599</cx:pt>
          <cx:pt idx="39">8.2851432874889101e-05</cx:pt>
          <cx:pt idx="40">-0.00012500097890915201</cx:pt>
          <cx:pt idx="41">0.00096108874183040897</cx:pt>
          <cx:pt idx="42">0.00011806037695887499</cx:pt>
          <cx:pt idx="43">-0.00072872925458391797</cx:pt>
          <cx:pt idx="44">0.0023347343487289001</cx:pt>
          <cx:pt idx="45">0.0014016284149288799</cx:pt>
          <cx:pt idx="46">0.0019834414233297799</cx:pt>
          <cx:pt idx="47">0.0028090614721883399</cx:pt>
          <cx:pt idx="48">0.00092787641953172198</cx:pt>
          <cx:pt idx="49">0.00016586595976283701</cx:pt>
          <cx:pt idx="50">0.00058793310578728302</cx:pt>
          <cx:pt idx="51">0.00031670836395647598</cx:pt>
          <cx:pt idx="52">-0.000590758938488377</cx:pt>
          <cx:pt idx="53">-1.7190735729901701e-05</cx:pt>
          <cx:pt idx="54">-0.00020489477583064699</cx:pt>
          <cx:pt idx="55">0.000147842335880994</cx:pt>
          <cx:pt idx="56">-0.000342207281081639</cx:pt>
          <cx:pt idx="57">-0.00024780705440686297</cx:pt>
          <cx:pt idx="58">0.00097520380982327496</cx:pt>
          <cx:pt idx="59">0.00031870801538009299</cx:pt>
          <cx:pt idx="60">0.00056836001151728795</cx:pt>
          <cx:pt idx="61">0.00082885296584215499</cx:pt>
          <cx:pt idx="62">0.00019481224492822399</cx:pt>
          <cx:pt idx="63">3.90230955177416e-05</cx:pt>
          <cx:pt idx="64">0.00118505205045836</cx:pt>
          <cx:pt idx="65">-0.00052158613778743304</cx:pt>
          <cx:pt idx="66">-0.0017394848715508501</cx:pt>
          <cx:pt idx="67">-0.0020102663422198598</cx:pt>
          <cx:pt idx="68">-0.0061805498840874903</cx:pt>
          <cx:pt idx="69">-0.0126172021449061</cx:pt>
          <cx:pt idx="70">-0.004248046942754</cx:pt>
          <cx:pt idx="71">-0.0050441708525181504</cx:pt>
          <cx:pt idx="72">-0.00042700403451341598</cx:pt>
          <cx:pt idx="73">-0.00072949615214074504</cx:pt>
          <cx:pt idx="74">0.012071535934629099</cx:pt>
          <cx:pt idx="75">0.0078604766643438004</cx:pt>
          <cx:pt idx="76">6.64853545700977e-05</cx:pt>
          <cx:pt idx="77">-0.00073339099082664501</cx:pt>
          <cx:pt idx="78">-0.00022904256235894101</cx:pt>
          <cx:pt idx="79">-0.0015878476949076101</cx:pt>
          <cx:pt idx="80">-0.00057931851639010505</cx:pt>
          <cx:pt idx="81">-0.000407887745534472</cx:pt>
          <cx:pt idx="82">0.00016265380904733701</cx:pt>
          <cx:pt idx="83">0.00084495413910627899</cx:pt>
          <cx:pt idx="84">0.00010588241329627</cx:pt>
          <cx:pt idx="85">0.00021967066626181001</cx:pt>
          <cx:pt idx="86">-0.00100729954099458</cx:pt>
          <cx:pt idx="87">-0.000689711508500443</cx:pt>
          <cx:pt idx="88">0.00117945678661839</cx:pt>
          <cx:pt idx="89">-0.00039069120374281399</cx:pt>
          <cx:pt idx="90">-0.00052871109736337904</cx:pt>
          <cx:pt idx="91">-0.00014202343068974401</cx:pt>
          <cx:pt idx="92">-0.0019975387231891701</cx:pt>
          <cx:pt idx="93">-0.0065052973204992497</cx:pt>
          <cx:pt idx="94">-0.0153117584071249</cx:pt>
          <cx:pt idx="95">-0.0071074014908127101</cx:pt>
          <cx:pt idx="96">-0.0040337480289315397</cx:pt>
          <cx:pt idx="97">0.0080254273945161297</cx:pt>
          <cx:pt idx="98">-0.0023238529987087398</cx:pt>
          <cx:pt idx="99">-0.033911419173193298</cx:pt>
          <cx:pt idx="100">-0.0059212864294808402</cx:pt>
          <cx:pt idx="101">0.0056928420323700503</cx:pt>
          <cx:pt idx="102">0.020360599015927901</cx:pt>
          <cx:pt idx="103">0.0140258210531733</cx:pt>
          <cx:pt idx="104">0.0107391130038506</cx:pt>
          <cx:pt idx="105">0.0040590857169711704</cx:pt>
          <cx:pt idx="106">-0.0090671442899192406</cx:pt>
          <cx:pt idx="107">-0.0055924368857820303</cx:pt>
          <cx:pt idx="108">-0.0017017370309064101</cx:pt>
          <cx:pt idx="109">0.0013489117283064401</cx:pt>
          <cx:pt idx="110">0.00077889856634926098</cx:pt>
          <cx:pt idx="111">-0.00058683448042896305</cx:pt>
          <cx:pt idx="112">-1.0702041148095101e-05</cx:pt>
          <cx:pt idx="113">-8.4415071925907203e-05</cx:pt>
          <cx:pt idx="114">-0.0052156282573406799</cx:pt>
          <cx:pt idx="115">-0.00082935847686761103</cx:pt>
          <cx:pt idx="116">0.00015406187637205301</cx:pt>
          <cx:pt idx="117">-0.0014159991688597101</cx:pt>
          <cx:pt idx="118">-0.0025995017612033002</cx:pt>
          <cx:pt idx="119">-0.0015602284523177799</cx:pt>
          <cx:pt idx="120">-0.0186830050109319</cx:pt>
          <cx:pt idx="121">-0.031908014981065998</cx:pt>
          <cx:pt idx="122">-0.039865240089964199</cx:pt>
          <cx:pt idx="123">-0.048240724172706903</cx:pt>
          <cx:pt idx="124">-0.061063990275079298</cx:pt>
          <cx:pt idx="125">-0.0297412262373625</cx:pt>
          <cx:pt idx="126">-0.033353799801120597</cx:pt>
          <cx:pt idx="127">-0.0205818770632228</cx:pt>
          <cx:pt idx="128">0.034278312158101398</cx:pt>
          <cx:pt idx="129">0.062923304256894894</cx:pt>
          <cx:pt idx="130">0.027465819958571901</cx:pt>
          <cx:pt idx="131">0.0216269849762755</cx:pt>
          <cx:pt idx="132">0.0050377127658487401</cx:pt>
          <cx:pt idx="133">0.0102071708691028</cx:pt>
          <cx:pt idx="134">-0.0028755003306643202</cx:pt>
          <cx:pt idx="135">0.0019242790851928199</cx:pt>
          <cx:pt idx="136">0.0146537208936299</cx:pt>
          <cx:pt idx="137">0.0025324936453843599</cx:pt>
          <cx:pt idx="138">0.0025423637267155599</cx:pt>
          <cx:pt idx="139">0.00118190162787715</cx:pt>
          <cx:pt idx="140">0.00053360922422850295</cx:pt>
          <cx:pt idx="141">-0.00029148579334218998</cx:pt>
          <cx:pt idx="142">-0.0011213507542598899</cx:pt>
          <cx:pt idx="143">0.0012515483192856499</cx:pt>
          <cx:pt idx="144">0.00099282516781147795</cx:pt>
          <cx:pt idx="145">-0.0132627270902395</cx:pt>
          <cx:pt idx="146">-0.0220370724352849</cx:pt>
          <cx:pt idx="147">-0.028739772903770701</cx:pt>
          <cx:pt idx="148">-0.050186823679556701</cx:pt>
          <cx:pt idx="149">-0.064626880825988095</cx:pt>
          <cx:pt idx="150">-0.056569030435948499</cx:pt>
          <cx:pt idx="151">-0.074134274384272697</cx:pt>
          <cx:pt idx="152">-0.087946441491129304</cx:pt>
          <cx:pt idx="153">-0.059327809619448703</cx:pt>
          <cx:pt idx="154">-0.045169293424513902</cx:pt>
          <cx:pt idx="155">0.0191747428079336</cx:pt>
          <cx:pt idx="156">0.077747864452702695</cx:pt>
          <cx:pt idx="157">0.088244476189362403</cx:pt>
          <cx:pt idx="158">0.031147928561523999</cx:pt>
          <cx:pt idx="159">0.032048706569429701</cx:pt>
          <cx:pt idx="160">0.078964587615032195</cx:pt>
          <cx:pt idx="161">0.049408476394644803</cx:pt>
          <cx:pt idx="162">0.035875335254610299</cx:pt>
          <cx:pt idx="163">0.011785276150365599</cx:pt>
          <cx:pt idx="164">0.027065913852150601</cx:pt>
          <cx:pt idx="165">0.0228741889925137</cx:pt>
          <cx:pt idx="166">0.0138869746511011</cx:pt>
          <cx:pt idx="167">0.0010335341262523801</cx:pt>
          <cx:pt idx="168">-0.00018579541312057301</cx:pt>
          <cx:pt idx="169">-0.00089992836571213704</cx:pt>
          <cx:pt idx="170">-0.00066101714594207902</cx:pt>
          <cx:pt idx="171">0.0027340591414899301</cx:pt>
          <cx:pt idx="172">0.0021142685299117298</cx:pt>
          <cx:pt idx="173">-0.010849855840361499</cx:pt>
          <cx:pt idx="174">-0.028660971208136599</cx:pt>
          <cx:pt idx="175">-0.041028969445643</cx:pt>
          <cx:pt idx="176">-0.028901998059179299</cx:pt>
          <cx:pt idx="177">-0.050898785267810699</cx:pt>
          <cx:pt idx="178">-0.073307075672624497</cx:pt>
          <cx:pt idx="179">-0.065137244951358794</cx:pt>
          <cx:pt idx="180">-0.052877926162092401</cx:pt>
          <cx:pt idx="181">-0.023403407068680899</cx:pt>
          <cx:pt idx="182">-0.0294113987908639</cx:pt>
          <cx:pt idx="183">-0.023810157113223099</cx:pt>
          <cx:pt idx="184">0.043607889601024498</cx:pt>
          <cx:pt idx="185">0.020230832145054198</cx:pt>
          <cx:pt idx="186">0.0043303397642302996</cx:pt>
          <cx:pt idx="187">0.023776480719701499</cx:pt>
          <cx:pt idx="188">0.047571992732057498</cx:pt>
          <cx:pt idx="189">0.060373274230280799</cx:pt>
          <cx:pt idx="190">0.056559483973278701</cx:pt>
          <cx:pt idx="191">0.047312399216721403</cx:pt>
          <cx:pt idx="192">0.0462077312404751</cx:pt>
          <cx:pt idx="193">0.039897410932805501</cx:pt>
          <cx:pt idx="194">0.0082653633861296399</cx:pt>
          <cx:pt idx="195">0.0014954341941560601</cx:pt>
          <cx:pt idx="196">0.000407048241494421</cx:pt>
          <cx:pt idx="197">-0.00029012608172774098</cx:pt>
          <cx:pt idx="198">2.3671636228669199e-05</cx:pt>
          <cx:pt idx="199">6.1453236328795247e-05</cx:pt>
          <cx:pt idx="200">-0.00054859638632438746</cx:pt>
          <cx:pt idx="201">-0.0017515052377706025</cx:pt>
          <cx:pt idx="202">-0.0068641493894978497</cx:pt>
          <cx:pt idx="203">-0.012210675168712125</cx:pt>
          <cx:pt idx="204">-0.0083904706331422493</cx:pt>
          <cx:pt idx="205">-0.0070540744204887753</cx:pt>
          <cx:pt idx="206">-0.0055607579610567996</cx:pt>
          <cx:pt idx="207">0.0059994813435117001</cx:pt>
          <cx:pt idx="208">-0.0061403560378118002</cx:pt>
          <cx:pt idx="209">-0.00053041780659350004</cx:pt>
          <cx:pt idx="210">-0.0036114686216692001</cx:pt>
          <cx:pt idx="211">0.0077360353510188247</cx:pt>
          <cx:pt idx="212">0.0039814942709612503</cx:pt>
          <cx:pt idx="213">0.0026766412545443249</cx:pt>
          <cx:pt idx="214">0.0053030966350243501</cx:pt>
          <cx:pt idx="215">-0.011581537371215325</cx:pt>
          <cx:pt idx="216">-0.0028878575924014748</cx:pt>
          <cx:pt idx="217">0.0059557024874624751</cx:pt>
          <cx:pt idx="218">0.012115927180938076</cx:pt>
          <cx:pt idx="219">0.016295913950231875</cx:pt>
          <cx:pt idx="220">0.0047945953284857998</cx:pt>
          <cx:pt idx="221">0.0079615555659547504</cx:pt>
          <cx:pt idx="222">0.0020923420491742299</cx:pt>
          <cx:pt idx="223">0.00056772945621120748</cx:pt>
          <cx:pt idx="224">-7.4979787340495496e-05</cx:pt>
          <cx:pt idx="225">-3.4739387628647253e-05</cx:pt>
          <cx:pt idx="226">-0.0007784007725746625</cx:pt>
          <cx:pt idx="227">-0.0013679254547123226</cx:pt>
          <cx:pt idx="228">-0.0023818064354791026</cx:pt>
          <cx:pt idx="229">-0.0022996181048030649</cx:pt>
          <cx:pt idx="230">0.0010593586085458826</cx:pt>
          <cx:pt idx="231">-0.0056005966700657253</cx:pt>
          <cx:pt idx="232">-0.0092791075477501248</cx:pt>
          <cx:pt idx="233">-0.0019121380042703576</cx:pt>
          <cx:pt idx="234">0.0099115427903097748</cx:pt>
          <cx:pt idx="235">0.0032632745305234</cx:pt>
          <cx:pt idx="236">0.0011543825097717101</cx:pt>
          <cx:pt idx="237">-0.0074357312583281498</cx:pt>
          <cx:pt idx="238">-0.010461831131376475</cx:pt>
          <cx:pt idx="239">-0.0088871351271064495</cx:pt>
          <cx:pt idx="240">-0.0049685189291835252</cx:pt>
          <cx:pt idx="241">-0.0032179653186533751</cx:pt>
          <cx:pt idx="242">0.00089259051467285746</cx:pt>
          <cx:pt idx="243">-0.0010899170082286276</cx:pt>
          <cx:pt idx="244">0.0048100508356005746</cx:pt>
          <cx:pt idx="245">0.0122842000605902</cx:pt>
          <cx:pt idx="246">0.0076514768172277004</cx:pt>
          <cx:pt idx="247">0.013708379966239675</cx:pt>
          <cx:pt idx="248">0.0121498296692215</cx:pt>
          <cx:pt idx="249">0.011475686090414451</cx:pt>
          <cx:pt idx="250">0.0028219715319676248</cx:pt>
          <cx:pt idx="251">0.00019372335253052401</cx:pt>
          <cx:pt idx="252">9.8812897157261244e-05</cx:pt>
          <cx:pt idx="253">-0.00021255435308308824</cx:pt>
          <cx:pt idx="254">-0.00044876334505417</cx:pt>
          <cx:pt idx="255">-0.00152043153801535</cx:pt>
          <cx:pt idx="256">-0.0019637603540045151</cx:pt>
          <cx:pt idx="257">-0.00390774710583865</cx:pt>
          <cx:pt idx="258">-0.0028067051650773</cx:pt>
          <cx:pt idx="259">0.00012679121311598126</cx:pt>
          <cx:pt idx="260">-0.0089368864070886751</cx:pt>
          <cx:pt idx="261">-0.0034845922776118501</cx:pt>
          <cx:pt idx="262">0.0036466034529942502</cx:pt>
          <cx:pt idx="263">0.0014993536395240725</cx:pt>
          <cx:pt idx="264">0.0011025811533824849</cx:pt>
          <cx:pt idx="265">-0.0053041804237227751</cx:pt>
          <cx:pt idx="266">-0.019651737211523499</cx:pt>
          <cx:pt idx="267">-0.021867192792295549</cx:pt>
          <cx:pt idx="268">-0.023304410304339176</cx:pt>
          <cx:pt idx="269">-0.0084572947715556256</cx:pt>
          <cx:pt idx="270">-0.0049299959086089246</cx:pt>
          <cx:pt idx="271">-0.00936418112173645</cx:pt>
          <cx:pt idx="272">0.0020771695831435324</cx:pt>
          <cx:pt idx="273">-0.00644365995320935</cx:pt>
          <cx:pt idx="274">0.0036061831144377499</cx:pt>
          <cx:pt idx="275">0.016750703659024899</cx:pt>
          <cx:pt idx="276">0.021246518670399124</cx:pt>
          <cx:pt idx="277">0.01142822926799095</cx:pt>
          <cx:pt idx="278">0.00022105456560689299</cx:pt>
          <cx:pt idx="279">-0.0031398705306523002</cx:pt>
          <cx:pt idx="280">9.7587640119250506e-05</cx:pt>
          <cx:pt idx="281">-4.971980588679875e-05</cx:pt>
          <cx:pt idx="282">-0.00051744499564239745</cx:pt>
          <cx:pt idx="283">-0.00074233495540573747</cx:pt>
          <cx:pt idx="284">-0.00207910059812536</cx:pt>
          <cx:pt idx="285">-0.00491037135616465</cx:pt>
          <cx:pt idx="286">-0.0047641414582447498</cx:pt>
          <cx:pt idx="287">0.00147854338033559</cx:pt>
          <cx:pt idx="288">-0.0087438786351349499</cx:pt>
          <cx:pt idx="289">-0.0054867623022569001</cx:pt>
          <cx:pt idx="290">0.0034435844366872749</cx:pt>
          <cx:pt idx="291">0.010983478938266525</cx:pt>
          <cx:pt idx="292">0.020182805906541899</cx:pt>
          <cx:pt idx="293">-0.0044466306675707747</cx:pt>
          <cx:pt idx="294">-0.010311000915609551</cx:pt>
          <cx:pt idx="295">-0.005816547941541325</cx:pt>
          <cx:pt idx="296">-0.0025835966975679748</cx:pt>
          <cx:pt idx="297">-0.01407850130803265</cx:pt>
          <cx:pt idx="298">-0.0077254869820693002</cx:pt>
          <cx:pt idx="299">-0.11062912194173399</cx:pt>
          <cx:pt idx="300">-0.030140771322787599</cx:pt>
          <cx:pt idx="301">-0.053989960138555698</cx:pt>
          <cx:pt idx="302">0.017806432738280399</cx:pt>
          <cx:pt idx="303">0.041434815626470702</cx:pt>
          <cx:pt idx="304">0.054338100566896801</cx:pt>
          <cx:pt idx="305">0.0261291896821584</cx:pt>
          <cx:pt idx="306">0.00571826644676004</cx:pt>
          <cx:pt idx="307">-0.0031593728881444201</cx:pt>
          <cx:pt idx="308">-0.00040837501163078601</cx:pt>
          <cx:pt idx="309">0.00054823566903252599</cx:pt>
          <cx:pt idx="310">-0.0041601124485381204</cx:pt>
          <cx:pt idx="311">-0.0015588032437357799</cx:pt>
          <cx:pt idx="312">-0.0111924043119485</cx:pt>
          <cx:pt idx="313">-0.0211523612216955</cx:pt>
          <cx:pt idx="314">-0.0027504626539991699</cx:pt>
          <cx:pt idx="315">-0.00173539029221059</cx:pt>
          <cx:pt idx="316">-0.045961952875918997</cx:pt>
          <cx:pt idx="317">-0.076101361315274202</cx:pt>
          <cx:pt idx="318">-0.042747867615920802</cx:pt>
          <cx:pt idx="319">0.031734532983217503</cx:pt>
          <cx:pt idx="320">0.034788367042436603</cx:pt>
          <cx:pt idx="321">0.0064977334097099</cx:pt>
          <cx:pt idx="322">-0.015799071010723899</cx:pt>
          <cx:pt idx="323">-0.0030168039160372701</cx:pt>
          <cx:pt idx="324">-0.025834031472991199</cx:pt>
          <cx:pt idx="325">-0.029056656323875701</cx:pt>
          <cx:pt idx="326">-0.0354517355595469</cx:pt>
          <cx:pt idx="327">-0.132032078731353</cx:pt>
          <cx:pt idx="328">-0.12313968788348501</cx:pt>
          <cx:pt idx="329">-0.073518227205862902</cx:pt>
          <cx:pt idx="330">-0.046635839939833598</cx:pt>
          <cx:pt idx="331">0.00190482050867043</cx:pt>
          <cx:pt idx="332">0.00144573494956413</cx:pt>
          <cx:pt idx="333">0.0053612617397541104</cx:pt>
          <cx:pt idx="334">0.0064932368414534099</cx:pt>
          <cx:pt idx="335">8.8924050416624696e-05</cx:pt>
          <cx:pt idx="336">0.00024371611361369299</cx:pt>
          <cx:pt idx="337">0.000352296551995266</cx:pt>
          <cx:pt idx="338">-0.0034636039750917899</cx:pt>
          <cx:pt idx="339">9.8313569566617007e-05</cx:pt>
          <cx:pt idx="340">-0.012262990888580299</cx:pt>
          <cx:pt idx="341">-0.0041930380245334201</cx:pt>
          <cx:pt idx="342">-0.0098458544953709901</cx:pt>
          <cx:pt idx="343">-0.0300642409425417</cx:pt>
          <cx:pt idx="344">-0.068071629171530396</cx:pt>
          <cx:pt idx="345">-0.077151048586876506</cx:pt>
          <cx:pt idx="346">-0.056436368226040499</cx:pt>
          <cx:pt idx="347">-0.041435898178518803</cx:pt>
          <cx:pt idx="348">-0.0275771464141999</cx:pt>
          <cx:pt idx="349">0.0072641435230043601</cx:pt>
          <cx:pt idx="350">0.054485968321224397</cx:pt>
          <cx:pt idx="351">0.040966462384383999</cx:pt>
          <cx:pt idx="352">-0.0482169004379061</cx:pt>
          <cx:pt idx="353">-0.0015397549286814</cx:pt>
          <cx:pt idx="354">-0.0462063374349128</cx:pt>
          <cx:pt idx="355">-0.077087075023116403</cx:pt>
          <cx:pt idx="356">-0.082324681547298995</cx:pt>
          <cx:pt idx="357">-0.066546520207854704</cx:pt>
          <cx:pt idx="358">-0.034834942887794901</cx:pt>
          <cx:pt idx="359">0.00164624254697091</cx:pt>
          <cx:pt idx="360">0.0054317554020478498</cx:pt>
          <cx:pt idx="361">0.0022738569523163901</cx:pt>
          <cx:pt idx="362">0.00500355633038445</cx:pt>
          <cx:pt idx="363">0.00067785259352771705</cx:pt>
          <cx:pt idx="364">-0.00061104507710509504</cx:pt>
          <cx:pt idx="365">-0.00024133784695711701</cx:pt>
          <cx:pt idx="366">1.7980576552129499e-05</cx:pt>
          <cx:pt idx="367">0.00268222748070903</cx:pt>
          <cx:pt idx="368">-0.0035037764480399499</cx:pt>
          <cx:pt idx="369">0.016948050981052398</cx:pt>
          <cx:pt idx="370">-0.0011219011027062101</cx:pt>
          <cx:pt idx="371">-0.0412293641738894</cx:pt>
          <cx:pt idx="372">-0.051433387429660603</cx:pt>
          <cx:pt idx="373">-0.034777709746768901</cx:pt>
          <cx:pt idx="374">-0.048336753563386098</cx:pt>
          <cx:pt idx="375">0.00118517280859457</cx:pt>
          <cx:pt idx="376">0.064620300867140504</cx:pt>
          <cx:pt idx="377">0.032103744207971498</cx:pt>
          <cx:pt idx="378">0.0564800048065843</cx:pt>
          <cx:pt idx="379">0.021961935313146198</cx:pt>
          <cx:pt idx="380">-0.024573659776591799</cx:pt>
          <cx:pt idx="381">0.0059245237427107697</cx:pt>
          <cx:pt idx="382">0.0128738773271974</cx:pt>
          <cx:pt idx="383">-0.0259740793592706</cx:pt>
          <cx:pt idx="384">-0.0441482166332023</cx:pt>
          <cx:pt idx="385">-0.042441904768463698</cx:pt>
          <cx:pt idx="386">-0.037193295385979701</cx:pt>
          <cx:pt idx="387">0.0085042883269562698</cx:pt>
          <cx:pt idx="388">0.0029369946403881302</cx:pt>
          <cx:pt idx="389">0.00015619857765437401</cx:pt>
          <cx:pt idx="390">0.0039242476128361903</cx:pt>
          <cx:pt idx="391">0.00014740141231708699</cx:pt>
          <cx:pt idx="392">0.00038758430413465697</cx:pt>
          <cx:pt idx="393">0.00013790316637365301</cx:pt>
          <cx:pt idx="394">-0.0010068015789751199</cx:pt>
          <cx:pt idx="395">0.0035118677696119901</cx:pt>
          <cx:pt idx="396">0.0012696912662082901</cx:pt>
          <cx:pt idx="397">0.0160476795929551</cx:pt>
          <cx:pt idx="398">-0.028490706956974199</cx:pt>
          <cx:pt idx="399">-0.057768702143153598</cx:pt>
          <cx:pt idx="400">-0.065005271296185205</cx:pt>
          <cx:pt idx="401">-0.0263978114753699</cx:pt>
          <cx:pt idx="402">0.0023726889825276699</cx:pt>
          <cx:pt idx="403">0.045722195604580698</cx:pt>
          <cx:pt idx="404">0.038677523047574998</cx:pt>
          <cx:pt idx="405">0.079189580694674994</cx:pt>
          <cx:pt idx="406">0.0371212928381029</cx:pt>
          <cx:pt idx="407">9.7239020699971097e-05</cx:pt>
          <cx:pt idx="408">-0.00081258723532436495</cx:pt>
          <cx:pt idx="409">0.021380964896749101</cx:pt>
          <cx:pt idx="410">0.0268245255747479</cx:pt>
          <cx:pt idx="411">-0.024876292236514899</cx:pt>
          <cx:pt idx="412">0.0052406873736534198</cx:pt>
          <cx:pt idx="413">-0.0268263260800632</cx:pt>
          <cx:pt idx="414">-0.041511162499434803</cx:pt>
          <cx:pt idx="415">-0.0070888768518229403</cx:pt>
          <cx:pt idx="416">-0.0035668252515145501</cx:pt>
          <cx:pt idx="417">-0.0039515887571883604</cx:pt>
          <cx:pt idx="418">-0.0024329107099435002</cx:pt>
          <cx:pt idx="419">0.00027711664108611301</cx:pt>
          <cx:pt idx="420">0.000103497609919417</cx:pt>
          <cx:pt idx="421">0.00025001215760197398</cx:pt>
          <cx:pt idx="422">0.00024038496290930999</cx:pt>
          <cx:pt idx="423">-0.0053186754415373901</cx:pt>
          <cx:pt idx="424">-0.0099174642995415903</cx:pt>
          <cx:pt idx="425">0.016777704573168298</cx:pt>
          <cx:pt idx="426">-0.016671126546672702</cx:pt>
          <cx:pt idx="427">-0.036722199591795401</cx:pt>
          <cx:pt idx="428">-0.041758841345076299</cx:pt>
          <cx:pt idx="429">-0.042666964043825799</cx:pt>
          <cx:pt idx="430">-0.044494807531640097</cx:pt>
          <cx:pt idx="431">-0.0075168323574460001</cx:pt>
          <cx:pt idx="432">0.053821098349780799</cx:pt>
          <cx:pt idx="433">0.043627202009555797</cx:pt>
          <cx:pt idx="434">0.013372260494508599</cx:pt>
          <cx:pt idx="435">-0.028069858665309099</cx:pt>
          <cx:pt idx="436">0.015744456139134499</cx:pt>
          <cx:pt idx="437">0.0440874693311918</cx:pt>
          <cx:pt idx="438">0.0361935378715212</cx:pt>
          <cx:pt idx="439">-0.000436899866144787</cx:pt>
          <cx:pt idx="440">-0.00040970615041999902</cx:pt>
          <cx:pt idx="441">-0.042721557993694599</cx:pt>
          <cx:pt idx="442">-0.0225295276728005</cx:pt>
          <cx:pt idx="443">-0.0068702160913689803</cx:pt>
          <cx:pt idx="444">-0.0033812995541502898</cx:pt>
          <cx:pt idx="445">-0.0062711056797382604</cx:pt>
          <cx:pt idx="446">-0.0034264370041779701</cx:pt>
          <cx:pt idx="447">0.00024624396019959003</cx:pt>
          <cx:pt idx="448">-0.000311848423459976</cx:pt>
          <cx:pt idx="449">-3.2840082549694501e-05</cx:pt>
          <cx:pt idx="450">0.00093820965621213602</cx:pt>
          <cx:pt idx="451">-0.0043428264644716401</cx:pt>
          <cx:pt idx="452">0.014756827558510301</cx:pt>
          <cx:pt idx="453">0.0208212641098206</cx:pt>
          <cx:pt idx="454">-0.00052212012998529905</cx:pt>
          <cx:pt idx="455">-0.0047691910033461297</cx:pt>
          <cx:pt idx="456">-0.0443167163821655</cx:pt>
          <cx:pt idx="457">-0.066043449048924494</cx:pt>
          <cx:pt idx="458">-0.0059237443453440102</cx:pt>
          <cx:pt idx="459">0.017378438355618</cx:pt>
          <cx:pt idx="460">0.015194517904192</cx:pt>
          <cx:pt idx="461">0.0058050882432161797</cx:pt>
          <cx:pt idx="462">0.0063668038330956002</cx:pt>
          <cx:pt idx="463">0.0065507257145130497</cx:pt>
          <cx:pt idx="464">-0.0178579247338756</cx:pt>
          <cx:pt idx="465">0.064870421732582007</cx:pt>
          <cx:pt idx="466">0.0309203794397576</cx:pt>
          <cx:pt idx="467">0.0029900573025548999</cx:pt>
          <cx:pt idx="468">-0.0089605373383125596</cx:pt>
          <cx:pt idx="469">-0.063186181735549296</cx:pt>
          <cx:pt idx="470">-0.024118548405350299</cx:pt>
          <cx:pt idx="471">-0.015435320660625799</cx:pt>
          <cx:pt idx="472">-0.011803616378133999</cx:pt>
          <cx:pt idx="473">-0.0090462060199864407</cx:pt>
          <cx:pt idx="474">-0.0028440123275203801</cx:pt>
          <cx:pt idx="475">0.00017397754178229101</cx:pt>
          <cx:pt idx="476">3.6845128792583698e-05</cx:pt>
          <cx:pt idx="477">0.00058128347062939205</cx:pt>
          <cx:pt idx="478">-0.0012520433004356299</cx:pt>
          <cx:pt idx="479">-0.0024709650805382699</cx:pt>
          <cx:pt idx="480">0.027890705023259299</cx:pt>
          <cx:pt idx="481">0.0308013141572273</cx:pt>
          <cx:pt idx="482">0.041378491609604898</cx:pt>
          <cx:pt idx="483">0.0308795395017172</cx:pt>
          <cx:pt idx="484">-0.0331965788348869</cx:pt>
          <cx:pt idx="485">-0.017959088117688399</cx:pt>
          <cx:pt idx="486">0.014301008489213099</cx:pt>
          <cx:pt idx="487">-0.033311110912012797</cx:pt>
          <cx:pt idx="488">-0.065541450902405998</cx:pt>
          <cx:pt idx="489">-0.028782772748915601</cx:pt>
          <cx:pt idx="490">-0.034824893805192297</cx:pt>
          <cx:pt idx="491">-0.0073316790512348599</cx:pt>
          <cx:pt idx="492">-0.0152696726058279</cx:pt>
          <cx:pt idx="493">0.093231279909474093</cx:pt>
          <cx:pt idx="494">0.067806390815685694</cx:pt>
          <cx:pt idx="495">-0.0038273346629629401</cx:pt>
          <cx:pt idx="496">-0.041140623218349201</cx:pt>
          <cx:pt idx="497">-0.081463736669027606</cx:pt>
          <cx:pt idx="498">-0.056249923287899503</cx:pt>
          <cx:pt idx="499">-0.049499403681309902</cx:pt>
          <cx:pt idx="500">-0.038369110173900302</cx:pt>
          <cx:pt idx="501">-0.021854936005531199</cx:pt>
          <cx:pt idx="502">-0.0047935119007027601</cx:pt>
          <cx:pt idx="503">-4.4889952335083599e-05</cx:pt>
          <cx:pt idx="504">-0.00016762378399440899</cx:pt>
          <cx:pt idx="505">-0.00051587807341820597</cx:pt>
          <cx:pt idx="506">-0.0010438564157028199</cx:pt>
          <cx:pt idx="507">-0.0082485472878714907</cx:pt>
          <cx:pt idx="508">0.031306879607794803</cx:pt>
          <cx:pt idx="509">0.045484741952646297</cx:pt>
          <cx:pt idx="510">0.056171768907344502</cx:pt>
          <cx:pt idx="511">0.046825853338345998</cx:pt>
          <cx:pt idx="512">0.027210369722500499</cx:pt>
          <cx:pt idx="513">0.017660965840751299</cx:pt>
          <cx:pt idx="514">0.031666896916327202</cx:pt>
          <cx:pt idx="515">0.0096035335396440508</cx:pt>
          <cx:pt idx="516">-0.020648827350729301</cx:pt>
          <cx:pt idx="517">-0.047671751653690399</cx:pt>
          <cx:pt idx="518">-0.017153531270385401</cx:pt>
          <cx:pt idx="519">0.032670615117501703</cx:pt>
          <cx:pt idx="520">0.061069859080001301</cx:pt>
          <cx:pt idx="521">0.099891549783598294</cx:pt>
          <cx:pt idx="522">0.045066839489737297</cx:pt>
          <cx:pt idx="523">-0.0408550252318058</cx:pt>
          <cx:pt idx="524">-0.098295585716186601</cx:pt>
          <cx:pt idx="525">-0.094038982186844602</cx:pt>
          <cx:pt idx="526">-0.0563577956972399</cx:pt>
          <cx:pt idx="527">-0.039994786397287298</cx:pt>
          <cx:pt idx="528">-0.0428211917132355</cx:pt>
          <cx:pt idx="529">-0.015527732554428899</cx:pt>
          <cx:pt idx="530">-0.0032810915494705601</cx:pt>
          <cx:pt idx="531">-0.0012069863220271499</cx:pt>
          <cx:pt idx="532">-0.00067127427697005401</cx:pt>
          <cx:pt idx="533">-0.00019022645744664601</cx:pt>
          <cx:pt idx="534">0.0027688144975100801</cx:pt>
          <cx:pt idx="535">-0.0067873452725599496</cx:pt>
          <cx:pt idx="536">0.015066317443051799</cx:pt>
          <cx:pt idx="537">0.036504052426587399</cx:pt>
          <cx:pt idx="538">0.0290662916551459</cx:pt>
          <cx:pt idx="539">0.0071374903747635499</cx:pt>
          <cx:pt idx="540">0.043118988939090303</cx:pt>
          <cx:pt idx="541">0.0011073889914170599</cx:pt>
          <cx:pt idx="542">0.013678915765480399</cx:pt>
          <cx:pt idx="543">-0.0176822927394263</cx:pt>
          <cx:pt idx="544">-0.022241846762851</cx:pt>
          <cx:pt idx="545">-0.025405875654049202</cx:pt>
          <cx:pt idx="546">0.056187086693569102</cx:pt>
          <cx:pt idx="547">0.0793950009281221</cx:pt>
          <cx:pt idx="548">0.063634444214281397</cx:pt>
          <cx:pt idx="549">0.085963368456701703</cx:pt>
          <cx:pt idx="550">0.053135314323288697</cx:pt>
          <cx:pt idx="551">-0.060465368584162002</cx:pt>
          <cx:pt idx="552">-0.072979163342505704</cx:pt>
          <cx:pt idx="553">-0.073401079803016606</cx:pt>
          <cx:pt idx="554">-0.040786525957904197</cx:pt>
          <cx:pt idx="555">-0.032976810053157897</cx:pt>
          <cx:pt idx="556">-0.020957046495051201</cx:pt>
          <cx:pt idx="557">-0.0142047097321805</cx:pt>
          <cx:pt idx="558">-0.0025669427546080601</cx:pt>
          <cx:pt idx="559">0.00012425784009520701</cx:pt>
          <cx:pt idx="560">-0.000421170349041987</cx:pt>
          <cx:pt idx="561">0.00088560991524907801</cx:pt>
          <cx:pt idx="562">0.00156453102732499</cx:pt>
          <cx:pt idx="563">0.00138207516298688</cx:pt>
          <cx:pt idx="564">0.011556133037708</cx:pt>
          <cx:pt idx="565">0.050582576815714202</cx:pt>
          <cx:pt idx="566">0.038135720138106698</cx:pt>
          <cx:pt idx="567">0.0079694354652672696</cx:pt>
          <cx:pt idx="568">0.060420081358370001</cx:pt>
          <cx:pt idx="569">0.083864019350378793</cx:pt>
          <cx:pt idx="570">0.078501054098407005</cx:pt>
          <cx:pt idx="571">0.041387503996823297</cx:pt>
          <cx:pt idx="572">0.0255819815275832</cx:pt>
          <cx:pt idx="573">0.070439806675390598</cx:pt>
          <cx:pt idx="574">0.014101297851071601</cx:pt>
          <cx:pt idx="575">0.059311798797382798</cx:pt>
          <cx:pt idx="576">0.0173731251341478</cx:pt>
          <cx:pt idx="577">0.045780825344873599</cx:pt>
          <cx:pt idx="578">-0.055724412177908203</cx:pt>
          <cx:pt idx="579">-0.0870830672297392</cx:pt>
          <cx:pt idx="580">-0.090823944845139906</cx:pt>
          <cx:pt idx="581">-0.0573957610183106</cx:pt>
          <cx:pt idx="582">-0.042581315386198297</cx:pt>
          <cx:pt idx="583">-0.035746416305035701</cx:pt>
          <cx:pt idx="584">-0.0186518117945116</cx:pt>
          <cx:pt idx="585">-0.00829253396168011</cx:pt>
          <cx:pt idx="586">-0.0015381053370725399</cx:pt>
          <cx:pt idx="587">-0.000455041599133922</cx:pt>
          <cx:pt idx="588">-0.00075153341473785905</cx:pt>
          <cx:pt idx="589">-8.5111614803825897e-05</cx:pt>
          <cx:pt idx="590">-0.0023056720460114199</cx:pt>
          <cx:pt idx="591">-0.00043025924688331902</cx:pt>
          <cx:pt idx="592">-0.0012444172589116699</cx:pt>
          <cx:pt idx="593">0.026131328032805899</cx:pt>
          <cx:pt idx="594">0.0273018918770918</cx:pt>
          <cx:pt idx="595">0.035661381870217099</cx:pt>
          <cx:pt idx="596">0.041889698561836899</cx:pt>
          <cx:pt idx="597">0.079317405611844694</cx:pt>
          <cx:pt idx="598">0.051904799710183198</cx:pt>
          <cx:pt idx="599">0.065499068051141598</cx:pt>
          <cx:pt idx="600">0.076078959398512197</cx:pt>
          <cx:pt idx="601">0.066866225274091196</cx:pt>
          <cx:pt idx="602">0.041327162816632998</cx:pt>
          <cx:pt idx="603">0.019583238566929999</cx:pt>
          <cx:pt idx="604">-0.010053960385701</cx:pt>
          <cx:pt idx="605">-0.055114961438624703</cx:pt>
          <cx:pt idx="606">-0.101594147546373</cx:pt>
          <cx:pt idx="607">-0.078154740513707896</cx:pt>
          <cx:pt idx="608">-0.069079868912289094</cx:pt>
          <cx:pt idx="609">-0.045188754179969898</cx:pt>
          <cx:pt idx="610">-0.031277891385647898</cx:pt>
          <cx:pt idx="611">-0.025981729778656301</cx:pt>
          <cx:pt idx="612">-0.018931787139748399</cx:pt>
          <cx:pt idx="613">-0.0021586511547169898</cx:pt>
          <cx:pt idx="614">-0.00028413909402446599</cx:pt>
          <cx:pt idx="615">0.00052448615212713501</cx:pt>
          <cx:pt idx="616">-0.00085468854940097202</cx:pt>
          <cx:pt idx="617">0.00083589857848514505</cx:pt>
          <cx:pt idx="618">0.0018893423479784399</cx:pt>
          <cx:pt idx="619">0.0144643918313057</cx:pt>
          <cx:pt idx="620">0.011524115664177499</cx:pt>
          <cx:pt idx="621">0.0052675705586143302</cx:pt>
          <cx:pt idx="622">0.013905888301532301</cx:pt>
          <cx:pt idx="623">0.0302273937275973</cx:pt>
          <cx:pt idx="624">0.0101905324418463</cx:pt>
          <cx:pt idx="625">0.020991763527459101</cx:pt>
          <cx:pt idx="626">0.052261790656849397</cx:pt>
          <cx:pt idx="627">0.110905208935717</cx:pt>
          <cx:pt idx="628">0.11921826880832601</cx:pt>
          <cx:pt idx="629">0.0871861003159181</cx:pt>
          <cx:pt idx="630">0.020067609197137199</cx:pt>
          <cx:pt idx="631">0.0137174963919414</cx:pt>
          <cx:pt idx="632">-0.088893975243081597</cx:pt>
          <cx:pt idx="633">-0.12721557915557499</cx:pt>
          <cx:pt idx="634">-0.104856690749788</cx:pt>
          <cx:pt idx="635">-0.047237830846471401</cx:pt>
          <cx:pt idx="636">-0.048434363434631797</cx:pt>
          <cx:pt idx="637">-0.037543617620028599</cx:pt>
          <cx:pt idx="638">-0.0185418441613125</cx:pt>
          <cx:pt idx="639">-0.015052059307704301</cx:pt>
          <cx:pt idx="640">-0.0054126192553606203</cx:pt>
          <cx:pt idx="641">-0.00185118852030329</cx:pt>
          <cx:pt idx="642">-4.8936173530909301e-05</cx:pt>
          <cx:pt idx="643">-0.000265590230104492</cx:pt>
          <cx:pt idx="644">7.0692164351920996e-05</cx:pt>
          <cx:pt idx="645">-0.00029019788523293802</cx:pt>
          <cx:pt idx="646">0.00227941714103303</cx:pt>
          <cx:pt idx="647">0.0225659055946584</cx:pt>
          <cx:pt idx="648">0.034548060751435697</cx:pt>
          <cx:pt idx="649">0.021232839330422599</cx:pt>
          <cx:pt idx="650">-0.0028062673655956999</cx:pt>
          <cx:pt idx="651">0.020832972092294601</cx:pt>
          <cx:pt idx="652">0.040156654248570803</cx:pt>
          <cx:pt idx="653">0.0155224864508099</cx:pt>
          <cx:pt idx="654">0.054912781486083001</cx:pt>
          <cx:pt idx="655">0.037077347011325298</cx:pt>
          <cx:pt idx="656">0.0084390362722570403</cx:pt>
          <cx:pt idx="657">-0.035047992674119503</cx:pt>
          <cx:pt idx="658">-0.0068892771720992802</cx:pt>
          <cx:pt idx="659">-0.0185089795477201</cx:pt>
          <cx:pt idx="660">-0.103748534173322</cx:pt>
          <cx:pt idx="661">-0.097627060234611804</cx:pt>
          <cx:pt idx="662">-0.036184635327572101</cx:pt>
          <cx:pt idx="663">-0.029591797124575301</cx:pt>
          <cx:pt idx="664">-0.022017114479031201</cx:pt>
          <cx:pt idx="665">-0.015322823198392401</cx:pt>
          <cx:pt idx="666">-0.011518731666135099</cx:pt>
          <cx:pt idx="667">-0.0065403371118362202</cx:pt>
          <cx:pt idx="668">-0.0020428374921240902</cx:pt>
          <cx:pt idx="669">-0.00059479646211441301</cx:pt>
          <cx:pt idx="670">-0.00144596815084118</cx:pt>
          <cx:pt idx="671">-0.00028730530912360498</cx:pt>
          <cx:pt idx="672">-0.00078688754210776504</cx:pt>
          <cx:pt idx="673">-0.00029833121826369302</cx:pt>
          <cx:pt idx="674">0.00037416478224236601</cx:pt>
          <cx:pt idx="675">0.0092448101834131796</cx:pt>
          <cx:pt idx="676">0.00212203962601256</cx:pt>
          <cx:pt idx="677">-0.0094737040687125993</cx:pt>
          <cx:pt idx="678">8.0455390521786707e-06</cx:pt>
          <cx:pt idx="679">-0.00318253653778474</cx:pt>
          <cx:pt idx="680">-0.0162403787271727</cx:pt>
          <cx:pt idx="681">0.0037973900931679901</cx:pt>
          <cx:pt idx="682">-0.043378915216708301</cx:pt>
          <cx:pt idx="683">-0.0482474848536249</cx:pt>
          <cx:pt idx="684">0.0072041929735772699</cx:pt>
          <cx:pt idx="685">-0.020048712510232498</cx:pt>
          <cx:pt idx="686">-0.026852470198404099</cx:pt>
          <cx:pt idx="687">-0.050306887009017802</cx:pt>
          <cx:pt idx="688">-0.0518959654030723</cx:pt>
          <cx:pt idx="689">-0.033747646006303499</cx:pt>
          <cx:pt idx="690">-0.0081325614834550693</cx:pt>
          <cx:pt idx="691">-0.023849179532606499</cx:pt>
          <cx:pt idx="692">-0.011618441586900599</cx:pt>
          <cx:pt idx="693">-0.014984099797571499</cx:pt>
          <cx:pt idx="694">-0.0116550053698594</cx:pt>
          <cx:pt idx="695">-0.0036990894856695298</cx:pt>
          <cx:pt idx="696">-0.0010650465601259899</cx:pt>
          <cx:pt idx="697">-8.5738657606077798e-05</cx:pt>
          <cx:pt idx="698">1.7555362069332599e-05</cx:pt>
          <cx:pt idx="699">1.39175326586866e-05</cx:pt>
          <cx:pt idx="700">0.00084567204658905304</cx:pt>
          <cx:pt idx="701">0.00099106484450844998</cx:pt>
          <cx:pt idx="702">0.00038612935043997497</cx:pt>
          <cx:pt idx="703">0.00059712442153578098</cx:pt>
          <cx:pt idx="704">-0.015571885392213601</cx:pt>
          <cx:pt idx="705">-0.035513987329548503</cx:pt>
          <cx:pt idx="706">-0.019602703951046199</cx:pt>
          <cx:pt idx="707">-0.020381120892516799</cx:pt>
          <cx:pt idx="708">-0.049800389853659997</cx:pt>
          <cx:pt idx="709">-0.056513893717723598</cx:pt>
          <cx:pt idx="710">-0.059214778761341201</cx:pt>
          <cx:pt idx="711">-0.057978718901879799</cx:pt>
          <cx:pt idx="712">-0.043136696509790497</cx:pt>
          <cx:pt idx="713">-0.0279502601016779</cx:pt>
          <cx:pt idx="714">-0.0364066617535082</cx:pt>
          <cx:pt idx="715">-0.022393019372427301</cx:pt>
          <cx:pt idx="716">-0.018076212890265599</cx:pt>
          <cx:pt idx="717">-0.0030127213896871401</cx:pt>
          <cx:pt idx="718">-0.00086575713981351199</cx:pt>
          <cx:pt idx="719">-0.00333653746037068</cx:pt>
          <cx:pt idx="720">-0.0036017427850769902</cx:pt>
          <cx:pt idx="721">-0.0033137293654146899</cx:pt>
          <cx:pt idx="722">-0.00317807550202377</cx:pt>
          <cx:pt idx="723">-0.0029562094830431099</cx:pt>
          <cx:pt idx="724">-0.0011660212290077699</cx:pt>
          <cx:pt idx="725">-0.00016977482138342799</cx:pt>
          <cx:pt idx="726">-0.000205504056080503</cx:pt>
          <cx:pt idx="727">0.00017486839581767199</cx:pt>
          <cx:pt idx="728">-0.00051355628736783805</cx:pt>
          <cx:pt idx="729">6.5113164234191905e-05</cx:pt>
          <cx:pt idx="730">7.5255409915159999e-05</cx:pt>
          <cx:pt idx="731">-0.00024412099761048</cx:pt>
          <cx:pt idx="732">0.0010243504280193</cx:pt>
          <cx:pt idx="733">-0.00660193459148181</cx:pt>
          <cx:pt idx="734">-0.0091569365105401302</cx:pt>
          <cx:pt idx="735">-0.015170169827794001</cx:pt>
          <cx:pt idx="736">-0.016516424302061</cx:pt>
          <cx:pt idx="737">-0.017700461768688499</cx:pt>
          <cx:pt idx="738">-0.026307006831637499</cx:pt>
          <cx:pt idx="739">-0.016604611246936001</cx:pt>
          <cx:pt idx="740">-0.014215606311438599</cx:pt>
          <cx:pt idx="741">-0.0097055376262202599</cx:pt>
          <cx:pt idx="742">-0.018569247041145199</cx:pt>
          <cx:pt idx="743">-0.013646165811512999</cx:pt>
          <cx:pt idx="744">-0.0059988877782873196</cx:pt>
          <cx:pt idx="745">-0.00146140780629962</cx:pt>
          <cx:pt idx="746">-0.00048245303809784002</cx:pt>
          <cx:pt idx="747">-0.00052901483263082601</cx:pt>
          <cx:pt idx="748">-0.000598047452126879</cx:pt>
          <cx:pt idx="749">0.00047838214593178902</cx:pt>
          <cx:pt idx="750">0.00078239307559140904</cx:pt>
          <cx:pt idx="751">-8.2019631744526797e-05</cx:pt>
          <cx:pt idx="752">0.00029039460710771899</cx:pt>
          <cx:pt idx="753">0.00071848104829148201</cx:pt>
          <cx:pt idx="754">-0.00070572188522658504</cx:pt>
          <cx:pt idx="755">-0.00036580960537006498</cx:pt>
          <cx:pt idx="756">0.00034550845903075098</cx:pt>
          <cx:pt idx="757">-0.000191668986288821</cx:pt>
          <cx:pt idx="758">0.00029815781105984001</cx:pt>
          <cx:pt idx="759">0.00040462305799649401</cx:pt>
          <cx:pt idx="760">-0.00025893624222639099</cx:pt>
          <cx:pt idx="761">-0.00058118401805681396</cx:pt>
          <cx:pt idx="762">0.00044991602550185699</cx:pt>
          <cx:pt idx="763">0.00036649029571281201</cx:pt>
          <cx:pt idx="764">0.000107549469308899</cx:pt>
          <cx:pt idx="765">0.00054211205388254499</cx:pt>
          <cx:pt idx="766">-0.0010055749910647001</cx:pt>
          <cx:pt idx="767">-0.00129353488687078</cx:pt>
          <cx:pt idx="768">-0.0026095078362811</cx:pt>
          <cx:pt idx="769">-0.0030409621063792499</cx:pt>
          <cx:pt idx="770">-0.00073335516188595298</cx:pt>
          <cx:pt idx="771">-0.00199005952412488</cx:pt>
          <cx:pt idx="772">-0.00091097326321086796</cx:pt>
          <cx:pt idx="773">-0.00041190425919405299</cx:pt>
          <cx:pt idx="774">-0.00058721435356802899</cx:pt>
          <cx:pt idx="775">-0.00090384403859380795</cx:pt>
          <cx:pt idx="776">-0.00057320088894933098</cx:pt>
          <cx:pt idx="777">9.1237000907579805e-05</cx:pt>
          <cx:pt idx="778">-0.00012823179025653201</cx:pt>
          <cx:pt idx="779">0.00064515976090832004</cx:pt>
          <cx:pt idx="780">-0.00070221442480659999</cx:pt>
          <cx:pt idx="781">-0.00034399316761081798</cx:pt>
          <cx:pt idx="782">-0.00047481668639630598</cx:pt>
          <cx:pt idx="783">-0.00023955252751661801</cx:pt>
          <cx:pt idx="784">6.1453236328795247e-05</cx:pt>
          <cx:pt idx="785">-0.00054859638632438746</cx:pt>
          <cx:pt idx="786">-0.0017515052377706025</cx:pt>
          <cx:pt idx="787">-0.0068641493894978497</cx:pt>
          <cx:pt idx="788">-0.012210675168712125</cx:pt>
          <cx:pt idx="789">-0.0083904706331422493</cx:pt>
          <cx:pt idx="790">-0.0070540744204887753</cx:pt>
          <cx:pt idx="791">-0.0055607579610567996</cx:pt>
          <cx:pt idx="792">0.0059994813435117001</cx:pt>
          <cx:pt idx="793">-0.0061403560378118002</cx:pt>
          <cx:pt idx="794">-0.00053041780659350004</cx:pt>
          <cx:pt idx="795">-0.0036114686216692001</cx:pt>
          <cx:pt idx="796">0.0077360353510188247</cx:pt>
          <cx:pt idx="797">0.0039814942709612503</cx:pt>
          <cx:pt idx="798">0.0026766412545443249</cx:pt>
          <cx:pt idx="799">0.0053030966350243501</cx:pt>
          <cx:pt idx="800">-0.011581537371215325</cx:pt>
          <cx:pt idx="801">-0.0028878575924014748</cx:pt>
          <cx:pt idx="802">0.0059557024874624751</cx:pt>
          <cx:pt idx="803">0.012115927180938076</cx:pt>
          <cx:pt idx="804">0.016295913950231875</cx:pt>
          <cx:pt idx="805">0.0047945953284857998</cx:pt>
          <cx:pt idx="806">0.0079615555659547504</cx:pt>
          <cx:pt idx="807">0.0020923420491742299</cx:pt>
          <cx:pt idx="808">0.00056772945621120748</cx:pt>
          <cx:pt idx="809">-7.4979787340495496e-05</cx:pt>
          <cx:pt idx="810">-3.4739387628647253e-05</cx:pt>
          <cx:pt idx="811">-0.0007784007725746625</cx:pt>
          <cx:pt idx="812">-0.0013679254547123226</cx:pt>
          <cx:pt idx="813">-0.0023818064354791026</cx:pt>
          <cx:pt idx="814">-0.0022996181048030649</cx:pt>
          <cx:pt idx="815">0.0010593586085458826</cx:pt>
          <cx:pt idx="816">-0.0056005966700657253</cx:pt>
          <cx:pt idx="817">-0.0092791075477501248</cx:pt>
          <cx:pt idx="818">-0.0019121380042703576</cx:pt>
          <cx:pt idx="819">0.0099115427903097748</cx:pt>
          <cx:pt idx="820">0.0032632745305234</cx:pt>
          <cx:pt idx="821">0.0011543825097717101</cx:pt>
          <cx:pt idx="822">-0.0074357312583281498</cx:pt>
          <cx:pt idx="823">-0.010461831131376475</cx:pt>
          <cx:pt idx="824">-0.0088871351271064495</cx:pt>
          <cx:pt idx="825">-0.0049685189291835252</cx:pt>
          <cx:pt idx="826">-0.0032179653186533751</cx:pt>
          <cx:pt idx="827">0.00089259051467285746</cx:pt>
          <cx:pt idx="828">-0.0010899170082286276</cx:pt>
          <cx:pt idx="829">0.0048100508356005746</cx:pt>
          <cx:pt idx="830">0.0122842000605902</cx:pt>
          <cx:pt idx="831">0.0076514768172277004</cx:pt>
          <cx:pt idx="832">0.013708379966239675</cx:pt>
          <cx:pt idx="833">0.0121498296692215</cx:pt>
          <cx:pt idx="834">0.011475686090414451</cx:pt>
          <cx:pt idx="835">0.0028219715319676248</cx:pt>
          <cx:pt idx="836">0.00019372335253052401</cx:pt>
          <cx:pt idx="837">9.8812897157261244e-05</cx:pt>
          <cx:pt idx="838">-0.00021255435308308824</cx:pt>
          <cx:pt idx="839">-0.00044876334505417</cx:pt>
          <cx:pt idx="840">-0.00152043153801535</cx:pt>
          <cx:pt idx="841">-0.0019637603540045151</cx:pt>
          <cx:pt idx="842">-0.00390774710583865</cx:pt>
          <cx:pt idx="843">-0.0028067051650773</cx:pt>
          <cx:pt idx="844">0.00012679121311598126</cx:pt>
          <cx:pt idx="845">-0.0089368864070886751</cx:pt>
          <cx:pt idx="846">-0.0034845922776118501</cx:pt>
          <cx:pt idx="847">0.0036466034529942502</cx:pt>
          <cx:pt idx="848">0.0014993536395240725</cx:pt>
          <cx:pt idx="849">0.0011025811533824849</cx:pt>
          <cx:pt idx="850">-0.0053041804237227751</cx:pt>
          <cx:pt idx="851">-0.019651737211523499</cx:pt>
          <cx:pt idx="852">-0.021867192792295549</cx:pt>
          <cx:pt idx="853">-0.023304410304339176</cx:pt>
          <cx:pt idx="854">-0.0084572947715556256</cx:pt>
          <cx:pt idx="855">-0.0049299959086089246</cx:pt>
          <cx:pt idx="856">-0.00936418112173645</cx:pt>
          <cx:pt idx="857">0.0020771695831435324</cx:pt>
          <cx:pt idx="858">-0.00644365995320935</cx:pt>
          <cx:pt idx="859">0.0036061831144377499</cx:pt>
          <cx:pt idx="860">0.016750703659024899</cx:pt>
          <cx:pt idx="861">0.021246518670399124</cx:pt>
          <cx:pt idx="862">0.01142822926799095</cx:pt>
          <cx:pt idx="863">0.00022105456560689299</cx:pt>
          <cx:pt idx="864">-0.0031398705306523002</cx:pt>
          <cx:pt idx="865">9.7587640119250506e-05</cx:pt>
          <cx:pt idx="866">-4.971980588679875e-05</cx:pt>
          <cx:pt idx="867">-0.00051744499564239745</cx:pt>
          <cx:pt idx="868">-0.00074233495540573747</cx:pt>
          <cx:pt idx="869">-0.00207910059812536</cx:pt>
          <cx:pt idx="870">-0.00491037135616465</cx:pt>
          <cx:pt idx="871">-0.0047641414582447498</cx:pt>
          <cx:pt idx="872">0.00147854338033559</cx:pt>
          <cx:pt idx="873">-0.0087438786351349499</cx:pt>
          <cx:pt idx="874">-0.0054867623022569001</cx:pt>
          <cx:pt idx="875">0.0034435844366872749</cx:pt>
          <cx:pt idx="876">0.010983478938266525</cx:pt>
          <cx:pt idx="877">0.020182805906541899</cx:pt>
          <cx:pt idx="878">-0.0044466306675707747</cx:pt>
          <cx:pt idx="879">-0.010311000915609551</cx:pt>
          <cx:pt idx="880">-0.005816547941541325</cx:pt>
          <cx:pt idx="881">-0.0025835966975679748</cx:pt>
          <cx:pt idx="882">-0.01407850130803265</cx:pt>
          <cx:pt idx="883">-0.0077254869820693002</cx:pt>
          <cx:pt idx="884">6.1453236328795247e-05</cx:pt>
          <cx:pt idx="885">-0.00054859638632438746</cx:pt>
          <cx:pt idx="886">-0.0017515052377706025</cx:pt>
          <cx:pt idx="887">-0.0068641493894978497</cx:pt>
          <cx:pt idx="888">-0.012210675168712125</cx:pt>
          <cx:pt idx="889">-0.0083904706331422493</cx:pt>
          <cx:pt idx="890">-0.0070540744204887753</cx:pt>
          <cx:pt idx="891">-0.0055607579610567996</cx:pt>
          <cx:pt idx="892">0.0059994813435117001</cx:pt>
          <cx:pt idx="893">-0.0061403560378118002</cx:pt>
          <cx:pt idx="894">-0.00053041780659350004</cx:pt>
          <cx:pt idx="895">-0.0036114686216692001</cx:pt>
          <cx:pt idx="896">0.0077360353510188247</cx:pt>
          <cx:pt idx="897">0.0039814942709612503</cx:pt>
          <cx:pt idx="898">0.0026766412545443249</cx:pt>
          <cx:pt idx="899">0.0053030966350243501</cx:pt>
          <cx:pt idx="900">-0.011581537371215325</cx:pt>
          <cx:pt idx="901">-0.0028878575924014748</cx:pt>
          <cx:pt idx="902">0.0059557024874624751</cx:pt>
          <cx:pt idx="903">0.012115927180938076</cx:pt>
          <cx:pt idx="904">0.016295913950231875</cx:pt>
          <cx:pt idx="905">0.0047945953284857998</cx:pt>
          <cx:pt idx="906">0.0079615555659547504</cx:pt>
          <cx:pt idx="907">0.0020923420491742299</cx:pt>
          <cx:pt idx="908">0.00056772945621120748</cx:pt>
          <cx:pt idx="909">-7.4979787340495496e-05</cx:pt>
          <cx:pt idx="910">-3.4739387628647253e-05</cx:pt>
          <cx:pt idx="911">-0.0007784007725746625</cx:pt>
          <cx:pt idx="912">-0.0013679254547123226</cx:pt>
          <cx:pt idx="913">-0.0023818064354791026</cx:pt>
          <cx:pt idx="914">-0.0022996181048030649</cx:pt>
          <cx:pt idx="915">0.0010593586085458826</cx:pt>
          <cx:pt idx="916">-0.0056005966700657253</cx:pt>
          <cx:pt idx="917">-0.0092791075477501248</cx:pt>
          <cx:pt idx="918">-0.0019121380042703576</cx:pt>
          <cx:pt idx="919">0.0099115427903097748</cx:pt>
          <cx:pt idx="920">0.0032632745305234</cx:pt>
          <cx:pt idx="921">0.0011543825097717101</cx:pt>
          <cx:pt idx="922">-0.0074357312583281498</cx:pt>
          <cx:pt idx="923">-0.010461831131376475</cx:pt>
          <cx:pt idx="924">-0.0088871351271064495</cx:pt>
          <cx:pt idx="925">-0.0049685189291835252</cx:pt>
          <cx:pt idx="926">-0.0032179653186533751</cx:pt>
          <cx:pt idx="927">0.00089259051467285746</cx:pt>
          <cx:pt idx="928">-0.0010899170082286276</cx:pt>
          <cx:pt idx="929">0.0048100508356005746</cx:pt>
          <cx:pt idx="930">0.0122842000605902</cx:pt>
          <cx:pt idx="931">0.0076514768172277004</cx:pt>
          <cx:pt idx="932">0.013708379966239675</cx:pt>
          <cx:pt idx="933">0.0121498296692215</cx:pt>
          <cx:pt idx="934">0.011475686090414451</cx:pt>
          <cx:pt idx="935">0.0028219715319676248</cx:pt>
          <cx:pt idx="936">0.00019372335253052401</cx:pt>
          <cx:pt idx="937">9.8812897157261244e-05</cx:pt>
          <cx:pt idx="938">-0.00021255435308308824</cx:pt>
          <cx:pt idx="939">-0.00044876334505417</cx:pt>
          <cx:pt idx="940">-0.00152043153801535</cx:pt>
          <cx:pt idx="941">-0.0019637603540045151</cx:pt>
          <cx:pt idx="942">-0.00390774710583865</cx:pt>
          <cx:pt idx="943">-0.0028067051650773</cx:pt>
          <cx:pt idx="944">0.00012679121311598126</cx:pt>
          <cx:pt idx="945">-0.0089368864070886751</cx:pt>
          <cx:pt idx="946">-0.0034845922776118501</cx:pt>
          <cx:pt idx="947">0.0036466034529942502</cx:pt>
          <cx:pt idx="948">0.0014993536395240725</cx:pt>
          <cx:pt idx="949">0.0011025811533824849</cx:pt>
          <cx:pt idx="950">-0.0053041804237227751</cx:pt>
          <cx:pt idx="951">-0.019651737211523499</cx:pt>
          <cx:pt idx="952">-0.021867192792295549</cx:pt>
          <cx:pt idx="953">-0.023304410304339176</cx:pt>
          <cx:pt idx="954">-0.0084572947715556256</cx:pt>
          <cx:pt idx="955">-0.0049299959086089246</cx:pt>
          <cx:pt idx="956">-0.00936418112173645</cx:pt>
          <cx:pt idx="957">0.0020771695831435324</cx:pt>
          <cx:pt idx="958">-0.00644365995320935</cx:pt>
          <cx:pt idx="959">0.0036061831144377499</cx:pt>
          <cx:pt idx="960">0.016750703659024899</cx:pt>
          <cx:pt idx="961">0.021246518670399124</cx:pt>
          <cx:pt idx="962">0.01142822926799095</cx:pt>
          <cx:pt idx="963">0.00022105456560689299</cx:pt>
          <cx:pt idx="964">-0.0031398705306523002</cx:pt>
          <cx:pt idx="965">9.7587640119250506e-05</cx:pt>
          <cx:pt idx="966">-4.971980588679875e-05</cx:pt>
          <cx:pt idx="967">-0.00051744499564239745</cx:pt>
          <cx:pt idx="968">-0.00074233495540573747</cx:pt>
          <cx:pt idx="969">-0.00207910059812536</cx:pt>
          <cx:pt idx="970">-0.00491037135616465</cx:pt>
          <cx:pt idx="971">-0.0047641414582447498</cx:pt>
          <cx:pt idx="972">0.00147854338033559</cx:pt>
          <cx:pt idx="973">-0.0087438786351349499</cx:pt>
          <cx:pt idx="974">-0.0054867623022569001</cx:pt>
          <cx:pt idx="975">0.0034435844366872749</cx:pt>
          <cx:pt idx="976">0.010983478938266525</cx:pt>
          <cx:pt idx="977">0.020182805906541899</cx:pt>
          <cx:pt idx="978">-0.0044466306675707747</cx:pt>
          <cx:pt idx="979">-0.010311000915609551</cx:pt>
          <cx:pt idx="980">-0.005816547941541325</cx:pt>
          <cx:pt idx="981">-0.0025835966975679748</cx:pt>
          <cx:pt idx="982">-0.01407850130803265</cx:pt>
          <cx:pt idx="983">-0.0077254869820693002</cx:pt>
          <cx:pt idx="984">6.1453236328795247e-05</cx:pt>
          <cx:pt idx="985">-0.00054859638632438746</cx:pt>
          <cx:pt idx="986">-0.0017515052377706025</cx:pt>
          <cx:pt idx="987">-0.0068641493894978497</cx:pt>
          <cx:pt idx="988">-0.012210675168712125</cx:pt>
          <cx:pt idx="989">-0.0083904706331422493</cx:pt>
          <cx:pt idx="990">-0.0070540744204887753</cx:pt>
          <cx:pt idx="991">-0.0055607579610567996</cx:pt>
          <cx:pt idx="992">0.0059994813435117001</cx:pt>
          <cx:pt idx="993">-0.0061403560378118002</cx:pt>
          <cx:pt idx="994">-0.00053041780659350004</cx:pt>
          <cx:pt idx="995">-0.0036114686216692001</cx:pt>
          <cx:pt idx="996">0.0077360353510188247</cx:pt>
          <cx:pt idx="997">0.0039814942709612503</cx:pt>
          <cx:pt idx="998">0.0026766412545443249</cx:pt>
          <cx:pt idx="999">0.0053030966350243501</cx:pt>
          <cx:pt idx="1000">-0.011581537371215325</cx:pt>
          <cx:pt idx="1001">-0.0028878575924014748</cx:pt>
          <cx:pt idx="1002">0.0059557024874624751</cx:pt>
          <cx:pt idx="1003">0.012115927180938076</cx:pt>
          <cx:pt idx="1004">0.016295913950231875</cx:pt>
          <cx:pt idx="1005">0.0047945953284857998</cx:pt>
          <cx:pt idx="1006">0.0079615555659547504</cx:pt>
          <cx:pt idx="1007">0.0020923420491742299</cx:pt>
          <cx:pt idx="1008">0.00056772945621120748</cx:pt>
          <cx:pt idx="1009">-7.4979787340495496e-05</cx:pt>
          <cx:pt idx="1010">-3.4739387628647253e-05</cx:pt>
          <cx:pt idx="1011">-0.0007784007725746625</cx:pt>
          <cx:pt idx="1012">-0.0013679254547123226</cx:pt>
          <cx:pt idx="1013">-0.0023818064354791026</cx:pt>
          <cx:pt idx="1014">-0.0022996181048030649</cx:pt>
          <cx:pt idx="1015">0.0010593586085458826</cx:pt>
          <cx:pt idx="1016">-0.0056005966700657253</cx:pt>
          <cx:pt idx="1017">-0.0092791075477501248</cx:pt>
          <cx:pt idx="1018">-0.0019121380042703576</cx:pt>
          <cx:pt idx="1019">0.0099115427903097748</cx:pt>
          <cx:pt idx="1020">0.0032632745305234</cx:pt>
          <cx:pt idx="1021">0.0011543825097717101</cx:pt>
          <cx:pt idx="1022">-0.0074357312583281498</cx:pt>
          <cx:pt idx="1023">-0.010461831131376475</cx:pt>
          <cx:pt idx="1024">-0.0088871351271064495</cx:pt>
          <cx:pt idx="1025">-0.0049685189291835252</cx:pt>
          <cx:pt idx="1026">-0.0032179653186533751</cx:pt>
          <cx:pt idx="1027">0.00089259051467285746</cx:pt>
          <cx:pt idx="1028">-0.0010899170082286276</cx:pt>
          <cx:pt idx="1029">0.0048100508356005746</cx:pt>
          <cx:pt idx="1030">0.0122842000605902</cx:pt>
          <cx:pt idx="1031">0.0076514768172277004</cx:pt>
          <cx:pt idx="1032">0.013708379966239675</cx:pt>
          <cx:pt idx="1033">0.0121498296692215</cx:pt>
          <cx:pt idx="1034">0.011475686090414451</cx:pt>
          <cx:pt idx="1035">0.0028219715319676248</cx:pt>
          <cx:pt idx="1036">0.00019372335253052401</cx:pt>
          <cx:pt idx="1037">9.8812897157261244e-05</cx:pt>
          <cx:pt idx="1038">-0.00021255435308308824</cx:pt>
          <cx:pt idx="1039">-0.00044876334505417</cx:pt>
          <cx:pt idx="1040">-0.00152043153801535</cx:pt>
          <cx:pt idx="1041">-0.0019637603540045151</cx:pt>
          <cx:pt idx="1042">-0.00390774710583865</cx:pt>
          <cx:pt idx="1043">-0.0028067051650773</cx:pt>
          <cx:pt idx="1044">0.00012679121311598126</cx:pt>
          <cx:pt idx="1045">-0.0089368864070886751</cx:pt>
          <cx:pt idx="1046">-0.0034845922776118501</cx:pt>
          <cx:pt idx="1047">0.0036466034529942502</cx:pt>
          <cx:pt idx="1048">0.0014993536395240725</cx:pt>
          <cx:pt idx="1049">0.0011025811533824849</cx:pt>
          <cx:pt idx="1050">-0.0053041804237227751</cx:pt>
          <cx:pt idx="1051">-0.019651737211523499</cx:pt>
          <cx:pt idx="1052">-0.021867192792295549</cx:pt>
          <cx:pt idx="1053">-0.023304410304339176</cx:pt>
          <cx:pt idx="1054">-0.0084572947715556256</cx:pt>
          <cx:pt idx="1055">-0.0049299959086089246</cx:pt>
          <cx:pt idx="1056">-0.00936418112173645</cx:pt>
          <cx:pt idx="1057">0.0020771695831435324</cx:pt>
          <cx:pt idx="1058">-0.00644365995320935</cx:pt>
          <cx:pt idx="1059">0.0036061831144377499</cx:pt>
          <cx:pt idx="1060">0.016750703659024899</cx:pt>
          <cx:pt idx="1061">0.021246518670399124</cx:pt>
          <cx:pt idx="1062">0.01142822926799095</cx:pt>
          <cx:pt idx="1063">0.00022105456560689299</cx:pt>
          <cx:pt idx="1064">-0.0031398705306523002</cx:pt>
          <cx:pt idx="1065">9.7587640119250506e-05</cx:pt>
          <cx:pt idx="1066">-4.971980588679875e-05</cx:pt>
          <cx:pt idx="1067">-0.00051744499564239745</cx:pt>
          <cx:pt idx="1068">-0.00074233495540573747</cx:pt>
          <cx:pt idx="1069">-0.00207910059812536</cx:pt>
          <cx:pt idx="1070">-0.00491037135616465</cx:pt>
          <cx:pt idx="1071">-0.0047641414582447498</cx:pt>
          <cx:pt idx="1072">0.00147854338033559</cx:pt>
          <cx:pt idx="1073">-0.0087438786351349499</cx:pt>
          <cx:pt idx="1074">-0.0054867623022569001</cx:pt>
          <cx:pt idx="1075">0.0034435844366872749</cx:pt>
          <cx:pt idx="1076">0.010983478938266525</cx:pt>
          <cx:pt idx="1077">0.020182805906541899</cx:pt>
          <cx:pt idx="1078">-0.0044466306675707747</cx:pt>
          <cx:pt idx="1079">-0.010311000915609551</cx:pt>
          <cx:pt idx="1080">-0.005816547941541325</cx:pt>
          <cx:pt idx="1081">-0.0025835966975679748</cx:pt>
          <cx:pt idx="1082">-0.01407850130803265</cx:pt>
          <cx:pt idx="1083">-0.0077254869820693002</cx:pt>
        </cx:lvl>
      </cx:numDim>
    </cx:data>
    <cx:data id="39">
      <cx:numDim type="val">
        <cx:f>Sheet2!$AN$1:$AN$1084</cx:f>
        <cx:lvl ptCount="1084" formatCode="G/通用格式">
          <cx:pt idx="0">0.00027397330674747101</cx:pt>
          <cx:pt idx="1">1.4002717796489901e-05</cx:pt>
          <cx:pt idx="2">-0.00023633447980775401</cx:pt>
          <cx:pt idx="3">0.00053457414260580803</cx:pt>
          <cx:pt idx="4">0.00056354360599543895</cx:pt>
          <cx:pt idx="5">-0.00028307355181785601</cx:pt>
          <cx:pt idx="6">0.00021517501823998801</cx:pt>
          <cx:pt idx="7">0.00055415333441700596</cx:pt>
          <cx:pt idx="8">-0.00077097811565504399</cx:pt>
          <cx:pt idx="9">0.00033321047918939299</cx:pt>
          <cx:pt idx="10">0.00039221859018128601</cx:pt>
          <cx:pt idx="11">-0.00064750942103477605</cx:pt>
          <cx:pt idx="12">-0.00011025454304435</cx:pt>
          <cx:pt idx="13">0.00020441291566897099</cx:pt>
          <cx:pt idx="14">-0.000234494425022598</cx:pt>
          <cx:pt idx="15">-0.0012773570496448</cx:pt>
          <cx:pt idx="16">0.000233300027732179</cx:pt>
          <cx:pt idx="17">0.00027719867918636799</cx:pt>
          <cx:pt idx="18">-2.8779900956090101e-05</cx:pt>
          <cx:pt idx="19">-0.000102325346387161</cx:pt>
          <cx:pt idx="20">0.00036743468662114398</cx:pt>
          <cx:pt idx="21">1.9027706530545701e-05</cx:pt>
          <cx:pt idx="22">-9.9368617869867901e-05</cx:pt>
          <cx:pt idx="23">0.00051080098166609905</cx:pt>
          <cx:pt idx="24">3.6755769203863503e-05</cx:pt>
          <cx:pt idx="25">-0.00050906563934562902</cx:pt>
          <cx:pt idx="26">0.00046535158319358199</cx:pt>
          <cx:pt idx="27">-0.000583735028548495</cx:pt>
          <cx:pt idx="28">-0.000220898126294754</cx:pt>
          <cx:pt idx="29">-0.00040399610343359502</cx:pt>
          <cx:pt idx="30">-0.00063379416361231599</cx:pt>
          <cx:pt idx="31">0.000600036405458499</cx:pt>
          <cx:pt idx="32">0.0010555266736603001</cx:pt>
          <cx:pt idx="33">-0.00098957032560789389</cx:pt>
          <cx:pt idx="34">-0.000102598557949691</cx:pt>
          <cx:pt idx="35">0.000208117786478683</cx:pt>
          <cx:pt idx="36">-0.00052584899210255699</cx:pt>
          <cx:pt idx="37">-0.00022193689864534799</cx:pt>
          <cx:pt idx="38">-0.000825886875978553</cx:pt>
          <cx:pt idx="39">-0.00135218411868841</cx:pt>
          <cx:pt idx="40">-0.00058057888153060198</cx:pt>
          <cx:pt idx="41">-0.00024750154877478702</cx:pt>
          <cx:pt idx="42">-7.2777866242562203e-05</cx:pt>
          <cx:pt idx="43">0.00028960050329890499</cx:pt>
          <cx:pt idx="44">0.0011321232353694601</cx:pt>
          <cx:pt idx="45">0.000507207725077709</cx:pt>
          <cx:pt idx="46">0.000181714043289502</cx:pt>
          <cx:pt idx="47">0.00026906754181355502</cx:pt>
          <cx:pt idx="48">-0.00031894936307206602</cx:pt>
          <cx:pt idx="49">-0.00024536032828464997</cx:pt>
          <cx:pt idx="50">-5.9095934116984301e-05</cx:pt>
          <cx:pt idx="51">-0.00057379235710769199</cx:pt>
          <cx:pt idx="52">0.00049096563568205604</cx:pt>
          <cx:pt idx="53">-4.94921732644215e-05</cx:pt>
          <cx:pt idx="54">-0.000191881715270302</cx:pt>
          <cx:pt idx="55">-1.9773481247783901e-05</cx:pt>
          <cx:pt idx="56">-0.00061454096529895905</cx:pt>
          <cx:pt idx="57">0.000238581263824638</cx:pt>
          <cx:pt idx="58">-0.00039725000751603698</cx:pt>
          <cx:pt idx="59">0.00039447167510564199</cx:pt>
          <cx:pt idx="60">0.00054140588294687903</cx:pt>
          <cx:pt idx="61">-0.000211663727616991</cx:pt>
          <cx:pt idx="62">-0.00045825763017581501</cx:pt>
          <cx:pt idx="63">0.00080868934420646197</cx:pt>
          <cx:pt idx="64">0.00037382899382941502</cx:pt>
          <cx:pt idx="65">0.00088487715962111998</cx:pt>
          <cx:pt idx="66">0.00034630804413003099</cx:pt>
          <cx:pt idx="67">0.00038178807623383498</cx:pt>
          <cx:pt idx="68">0.00049212697527383702</cx:pt>
          <cx:pt idx="69">-0.00071676617084381303</cx:pt>
          <cx:pt idx="70">-0.0035422286880980999</cx:pt>
          <cx:pt idx="71">-0.0050634552651775697</cx:pt>
          <cx:pt idx="72">-0.00600249379753897</cx:pt>
          <cx:pt idx="73">-0.0052869186824844204</cx:pt>
          <cx:pt idx="74">-0.0026677660947466899</cx:pt>
          <cx:pt idx="75">-0.0035146313226406098</cx:pt>
          <cx:pt idx="76">-0.0030721149160636702</cx:pt>
          <cx:pt idx="77">-0.00239090273650144</cx:pt>
          <cx:pt idx="78">-0.00027241211281220899</cx:pt>
          <cx:pt idx="79">-0.00060881756451372396</cx:pt>
          <cx:pt idx="80">0.00026864193920569799</cx:pt>
          <cx:pt idx="81">0.000174494623562507</cx:pt>
          <cx:pt idx="82">0.00022085475862390399</cx:pt>
          <cx:pt idx="83">-0.000106694345388875</cx:pt>
          <cx:pt idx="84">-0.000360078022214173</cx:pt>
          <cx:pt idx="85">-0.000889217308279764</cx:pt>
          <cx:pt idx="86">0.00011918241982387601</cx:pt>
          <cx:pt idx="87">0.00021874293431122801</cx:pt>
          <cx:pt idx="88">-0.00014268126799922901</cx:pt>
          <cx:pt idx="89">-0.00094258522865661905</cx:pt>
          <cx:pt idx="90">-0.00058072438934337397</cx:pt>
          <cx:pt idx="91">-0.00158625024745614</cx:pt>
          <cx:pt idx="92">-0.0028816120869331</cx:pt>
          <cx:pt idx="93">0.0018005326814226801</cx:pt>
          <cx:pt idx="94">0.0010808930151244699</cx:pt>
          <cx:pt idx="95">0.0082564654737656996</cx:pt>
          <cx:pt idx="96">0.011546578300451501</cx:pt>
          <cx:pt idx="97">0.0067788565601171503</cx:pt>
          <cx:pt idx="98">-0.010603068792095801</cx:pt>
          <cx:pt idx="99">-0.024051357102080499</cx:pt>
          <cx:pt idx="100">-0.020434606044585201</cx:pt>
          <cx:pt idx="101">-0.018879060413505101</cx:pt>
          <cx:pt idx="102">-0.0074874818431065497</cx:pt>
          <cx:pt idx="103">-0.0032219997817623399</cx:pt>
          <cx:pt idx="104">-0.012103705863469301</cx:pt>
          <cx:pt idx="105">-0.012224443516655401</cx:pt>
          <cx:pt idx="106">-0.0061429218030941398</cx:pt>
          <cx:pt idx="107">-0.0015956749593250301</cx:pt>
          <cx:pt idx="108">-0.000689037536738101</cx:pt>
          <cx:pt idx="109">-0.000461697190933255</cx:pt>
          <cx:pt idx="110">-0.00052180067593046004</cx:pt>
          <cx:pt idx="111">-0.00022523284671362401</cx:pt>
          <cx:pt idx="112">-8.6242604900138895e-05</cx:pt>
          <cx:pt idx="113">-0.000398148346370946</cx:pt>
          <cx:pt idx="114">0.0028880345438355702</cx:pt>
          <cx:pt idx="115">0.00037498672730845901</cx:pt>
          <cx:pt idx="116">0.00025719899069336397</cx:pt>
          <cx:pt idx="117">0.00042029431562816801</cx:pt>
          <cx:pt idx="118">0.0035779355350757801</cx:pt>
          <cx:pt idx="119">0.00614938657500481</cx:pt>
          <cx:pt idx="120">0.00067101024786261605</cx:pt>
          <cx:pt idx="121">-0.0051215503233190303</cx:pt>
          <cx:pt idx="122">-0.0064886673074741703</cx:pt>
          <cx:pt idx="123">-0.00015623347457475401</cx:pt>
          <cx:pt idx="124">-0.0093805062848489502</cx:pt>
          <cx:pt idx="125">-0.00428040299036092</cx:pt>
          <cx:pt idx="126">-0.014546939518367</cx:pt>
          <cx:pt idx="127">-0.028281450981149599</cx:pt>
          <cx:pt idx="128">-0.023511583648265898</cx:pt>
          <cx:pt idx="129">-0.00932742500077831</cx:pt>
          <cx:pt idx="130">-0.0079723328460223307</cx:pt>
          <cx:pt idx="131">-0.0076213434555184303</cx:pt>
          <cx:pt idx="132">0.00120281959322735</cx:pt>
          <cx:pt idx="133">-0.00096065179612773001</cx:pt>
          <cx:pt idx="134">-0.0112760170282968</cx:pt>
          <cx:pt idx="135">-0.012711036213195999</cx:pt>
          <cx:pt idx="136">-0.0109376034889012</cx:pt>
          <cx:pt idx="137">-0.00045621834573134702</cx:pt>
          <cx:pt idx="138">0.000942484537775785</cx:pt>
          <cx:pt idx="139">-0.00044825220778781799</cx:pt>
          <cx:pt idx="140">-0.00026111068505116499</cx:pt>
          <cx:pt idx="141">-0.0013819479633655101</cx:pt>
          <cx:pt idx="142">0.00025340120424616501</cx:pt>
          <cx:pt idx="143">-7.2674349495606205e-05</cx:pt>
          <cx:pt idx="144">0.0011156881475846299</cx:pt>
          <cx:pt idx="145">-0.0026604803068449698</cx:pt>
          <cx:pt idx="146">-0.0093767463516936499</cx:pt>
          <cx:pt idx="147">-0.0078007819460011799</cx:pt>
          <cx:pt idx="148">-0.0140105976309324</cx:pt>
          <cx:pt idx="149">-0.022224296882263801</cx:pt>
          <cx:pt idx="150">-0.013787372813203301</cx:pt>
          <cx:pt idx="151">-0.0125816146670683</cx:pt>
          <cx:pt idx="152">-0.0109993331414742</cx:pt>
          <cx:pt idx="153">-0.028418195391630902</cx:pt>
          <cx:pt idx="154">-0.046699481063492698</cx:pt>
          <cx:pt idx="155">-0.033921328776772397</cx:pt>
          <cx:pt idx="156">-0.011942918254823401</cx:pt>
          <cx:pt idx="157">-0.031117077258160201</cx:pt>
          <cx:pt idx="158">-0.031366268819844501</cx:pt>
          <cx:pt idx="159">0.0064583704232455798</cx:pt>
          <cx:pt idx="160">-0.0051838532514665303</cx:pt>
          <cx:pt idx="161">0.023607796224004898</cx:pt>
          <cx:pt idx="162">0.018544158814283201</cx:pt>
          <cx:pt idx="163">0.00244547405264427</cx:pt>
          <cx:pt idx="164">-0.0011268870285445201</cx:pt>
          <cx:pt idx="165">0.0038211364981169098</cx:pt>
          <cx:pt idx="166">0.0041622405104099897</cx:pt>
          <cx:pt idx="167">-0.00085778712527034601</cx:pt>
          <cx:pt idx="168">-0.00030461409711992601</cx:pt>
          <cx:pt idx="169">6.8456230841858497e-06</cx:pt>
          <cx:pt idx="170">-0.00170387847746239</cx:pt>
          <cx:pt idx="171">0.0041085960903805901</cx:pt>
          <cx:pt idx="172">0.0026168807834774498</cx:pt>
          <cx:pt idx="173">-0.0098911182503447909</cx:pt>
          <cx:pt idx="174">-0.0144489235301303</cx:pt>
          <cx:pt idx="175">-0.0114064160898622</cx:pt>
          <cx:pt idx="176">-0.0147749316140571</cx:pt>
          <cx:pt idx="177">-0.0089339342243348902</cx:pt>
          <cx:pt idx="178">0.00095505667485695799</cx:pt>
          <cx:pt idx="179">-0.024121446974885798</cx:pt>
          <cx:pt idx="180">-0.014425641714661</cx:pt>
          <cx:pt idx="181">-0.014728365621154401</cx:pt>
          <cx:pt idx="182">-0.018157794127820402</cx:pt>
          <cx:pt idx="183">-0.0296484512943457</cx:pt>
          <cx:pt idx="184">0.00133171871196069</cx:pt>
          <cx:pt idx="185">0.015296360308105701</cx:pt>
          <cx:pt idx="186">-0.0027518117287667699</cx:pt>
          <cx:pt idx="187">-0.0079758666748176998</cx:pt>
          <cx:pt idx="188">-0.015945154295933201</cx:pt>
          <cx:pt idx="189">0.00137111268319132</cx:pt>
          <cx:pt idx="190">-0.0071524481480272802</cx:pt>
          <cx:pt idx="191">0.0078839512536841693</cx:pt>
          <cx:pt idx="192">0.00566396517496908</cx:pt>
          <cx:pt idx="193">0.0086705400284501095</cx:pt>
          <cx:pt idx="194">0.00202808165353521</cx:pt>
          <cx:pt idx="195">-0.000164438431459594</cx:pt>
          <cx:pt idx="196">0.000160935931837876</cx:pt>
          <cx:pt idx="197">0.00095587752191239096</cx:pt>
          <cx:pt idx="198">-0.00228643269102292</cx:pt>
          <cx:pt idx="199">0.00099958744285367747</cx:pt>
          <cx:pt idx="200">0.002258823816327255</cx:pt>
          <cx:pt idx="201">0.00037156329921594498</cx:pt>
          <cx:pt idx="202">-0.00156678951119537</cx:pt>
          <cx:pt idx="203">0.00039455815620207752</cx:pt>
          <cx:pt idx="204">0.00036168849435622001</cx:pt>
          <cx:pt idx="205">-0.0039933603628275003</cx:pt>
          <cx:pt idx="206">-0.0082564956984922007</cx:pt>
          <cx:pt idx="207">-0.015886374770549775</cx:pt>
          <cx:pt idx="208">-0.0058667229695468746</cx:pt>
          <cx:pt idx="209">0.0045636821232823499</cx:pt>
          <cx:pt idx="210">0.0025027995648868751</cx:pt>
          <cx:pt idx="211">0.0037162689126370501</cx:pt>
          <cx:pt idx="212">-0.002865934642993975</cx:pt>
          <cx:pt idx="213">-0.0078621324979037</cx:pt>
          <cx:pt idx="214">0.0037704692276379998</cx:pt>
          <cx:pt idx="215">0.0022739164463548775</cx:pt>
          <cx:pt idx="216">-0.002408397821711455</cx:pt>
          <cx:pt idx="217">0.0032500816831326751</cx:pt>
          <cx:pt idx="218">0.0014851598417948224</cx:pt>
          <cx:pt idx="219">-0.0015386113028118226</cx:pt>
          <cx:pt idx="220">-0.00023669772733689776</cx:pt>
          <cx:pt idx="221">0.0011269698731793875</cx:pt>
          <cx:pt idx="222">0.000283410024837845</cx:pt>
          <cx:pt idx="223">-0.00020402872324664449</cx:pt>
          <cx:pt idx="224">-0.00022833846128791276</cx:pt>
          <cx:pt idx="225">0.00030524317236717247</cx:pt>
          <cx:pt idx="226">4.8484126938933749e-05</cx:pt>
          <cx:pt idx="227">0.001039460461913905</cx:pt>
          <cx:pt idx="228">0.0046088754825929501</cx:pt>
          <cx:pt idx="229">0.0027099970293190498</cx:pt>
          <cx:pt idx="230">0.0041198846119966</cx:pt>
          <cx:pt idx="231">0.0045471855630357253</cx:pt>
          <cx:pt idx="232">-0.0032731570998351749</cx:pt>
          <cx:pt idx="233">-0.014235950333536499</cx:pt>
          <cx:pt idx="234">-0.0098154170523607996</cx:pt>
          <cx:pt idx="235">-0.0140815954082627</cx:pt>
          <cx:pt idx="236">-0.0066841977399846753</cx:pt>
          <cx:pt idx="237">0.0029605336344703998</cx:pt>
          <cx:pt idx="238">0.0045758704456062499</cx:pt>
          <cx:pt idx="239">-0.0025158888734080251</cx:pt>
          <cx:pt idx="240">-0.0062264927611766253</cx:pt>
          <cx:pt idx="241">-0.005087701287424925</cx:pt>
          <cx:pt idx="242">0.00097739849062973257</cx:pt>
          <cx:pt idx="243">0.0056275445004143254</cx:pt>
          <cx:pt idx="244">0.0040388126145110004</cx:pt>
          <cx:pt idx="245">0.0028441793226609748</cx:pt>
          <cx:pt idx="246">0.0025400573218108749</cx:pt>
          <cx:pt idx="247">0.0040086153450341749</cx:pt>
          <cx:pt idx="248">-0.0020047368497810177</cx:pt>
          <cx:pt idx="249">-0.0015626408969094175</cx:pt>
          <cx:pt idx="250">0.00089398634290202995</cx:pt>
          <cx:pt idx="251">4.9044106601956998e-05</cx:pt>
          <cx:pt idx="252">3.0731301257546749e-05</cx:pt>
          <cx:pt idx="253">-9.7763018547752749e-05</cx:pt>
          <cx:pt idx="254">0.00085173272545135004</cx:pt>
          <cx:pt idx="255">0.0019900119521413448</cx:pt>
          <cx:pt idx="256">0.0039962007364626496</cx:pt>
          <cx:pt idx="257">0.0091454499057008753</cx:pt>
          <cx:pt idx="258">0.0057199866014326752</cx:pt>
          <cx:pt idx="259">-0.001866691146517645</cx:pt>
          <cx:pt idx="260">-0.0025852622118300501</cx:pt>
          <cx:pt idx="261">-0.0092586053330076506</cx:pt>
          <cx:pt idx="262">-0.0013573675087533801</cx:pt>
          <cx:pt idx="263">-0.0026163960622174248</cx:pt>
          <cx:pt idx="264">-0.0019841753907529477</cx:pt>
          <cx:pt idx="265">0.0030158890818607498</cx:pt>
          <cx:pt idx="266">-0.0053173456723971998</cx:pt>
          <cx:pt idx="267">-0.0078091130418371504</cx:pt>
          <cx:pt idx="268">-0.00347827055816715</cx:pt>
          <cx:pt idx="269">-0.00240364103172142</cx:pt>
          <cx:pt idx="270">-0.00046178881852974</cx:pt>
          <cx:pt idx="271">0.00040330350734791253</cx:pt>
          <cx:pt idx="272">-0.0042878918264870501</cx:pt>
          <cx:pt idx="273">-0.0016761040272079549</cx:pt>
          <cx:pt idx="274">-0.00083543331095785745</cx:pt>
          <cx:pt idx="275">0.0043354243389481248</cx:pt>
          <cx:pt idx="276">-0.0012974856752157851</cx:pt>
          <cx:pt idx="277">-9.383226893435675e-05</cx:pt>
          <cx:pt idx="278">0.0012249336899392775</cx:pt>
          <cx:pt idx="279">2.75981493558665e-05</cx:pt>
          <cx:pt idx="280">-9.1108134826103999e-05</cx:pt>
          <cx:pt idx="281">0.00020451070466152551</cx:pt>
          <cx:pt idx="282">0.00051114980989095001</cx:pt>
          <cx:pt idx="283">0.0024615357843771851</cx:pt>
          <cx:pt idx="284">0.0049621974256215499</cx:pt>
          <cx:pt idx="285">0.010141343399622626</cx:pt>
          <cx:pt idx="286">0.010315442927047801</cx:pt>
          <cx:pt idx="287">-0.00072273031496120001</cx:pt>
          <cx:pt idx="288">-0.0013296057639098551</cx:pt>
          <cx:pt idx="289">-0.0024310521308531976</cx:pt>
          <cx:pt idx="290">0.012360358159347575</cx:pt>
          <cx:pt idx="291">0.0082147192823807252</cx:pt>
          <cx:pt idx="292">-0.00021390049497843025</cx:pt>
          <cx:pt idx="293">-0.00041630546983286999</cx:pt>
          <cx:pt idx="294">-0.0046913077903566504</cx:pt>
          <cx:pt idx="295">-0.0025607942985967501</cx:pt>
          <cx:pt idx="296">0.0025144147231212</cx:pt>
          <cx:pt idx="297">-0.0018034062012407125</cx:pt>
          <cx:pt idx="298">0.0046296263228937252</cx:pt>
          <cx:pt idx="299">0.0096371594720494405</cx:pt>
          <cx:pt idx="300">-0.0082164460403428199</cx:pt>
          <cx:pt idx="301">0.0121563949361629</cx:pt>
          <cx:pt idx="302">-0.0068884516816493596</cx:pt>
          <cx:pt idx="303">0.00210444786140055</cx:pt>
          <cx:pt idx="304">0.0062417461241610099</cx:pt>
          <cx:pt idx="305">-0.0035281423388981801</cx:pt>
          <cx:pt idx="306">-0.00049297266010476203</cx:pt>
          <cx:pt idx="307">0.000152117085154587</cx:pt>
          <cx:pt idx="308">0.00052974691814766401</cx:pt>
          <cx:pt idx="309">0.00064768670381945505</cx:pt>
          <cx:pt idx="310">0.0017575470510738801</cx:pt>
          <cx:pt idx="311">0.0075080196798259797</cx:pt>
          <cx:pt idx="312">0.0299269161214347</cx:pt>
          <cx:pt idx="313">0.042783933607654798</cx:pt>
          <cx:pt idx="314">0.050707175757091903</cx:pt>
          <cx:pt idx="315">0.0462986016918168</cx:pt>
          <cx:pt idx="316">0.026864544098444201</cx:pt>
          <cx:pt idx="317">0.021973465231112599</cx:pt>
          <cx:pt idx="318">0.049515285803300502</cx:pt>
          <cx:pt idx="319">0.046302093285138901</cx:pt>
          <cx:pt idx="320">0.0094436622927892601</cx:pt>
          <cx:pt idx="321">-0.0113064098564075</cx:pt>
          <cx:pt idx="322">-0.016298192992224</cx:pt>
          <cx:pt idx="323">-0.0123374792707002</cx:pt>
          <cx:pt idx="324">-0.0167979764741484</cx:pt>
          <cx:pt idx="325">0.0107528004554881</cx:pt>
          <cx:pt idx="326">0.020326489521146601</cx:pt>
          <cx:pt idx="327">0.024637270661505398</cx:pt>
          <cx:pt idx="328">0.0189141546841534</cx:pt>
          <cx:pt idx="329">0.010876035073894201</cx:pt>
          <cx:pt idx="330">-0.0132785014014616</cx:pt>
          <cx:pt idx="331">5.71275323857411e-05</cx:pt>
          <cx:pt idx="332">-0.00190286951967306</cx:pt>
          <cx:pt idx="333">-0.0036649990412443798</cx:pt>
          <cx:pt idx="334">-0.0017861767706952099</cx:pt>
          <cx:pt idx="335">0.00011605674654010101</cx:pt>
          <cx:pt idx="336">-0.00067679506594606903</cx:pt>
          <cx:pt idx="337">0.00089203115961687598</cx:pt>
          <cx:pt idx="338">0.00103512968638737</cx:pt>
          <cx:pt idx="339">0.0015096683352036899</cx:pt>
          <cx:pt idx="340">0.020205054576727902</cx:pt>
          <cx:pt idx="341">0.017997605820513601</cx:pt>
          <cx:pt idx="342">0.036429333416938797</cx:pt>
          <cx:pt idx="343">0.0375837984185192</cx:pt>
          <cx:pt idx="344">0.020934453250462701</cx:pt>
          <cx:pt idx="345">0.026088958994007799</cx:pt>
          <cx:pt idx="346">0.026345138092913001</cx:pt>
          <cx:pt idx="347">-0.0073850627946526904</cx:pt>
          <cx:pt idx="348">-0.0283284696127417</cx:pt>
          <cx:pt idx="349">-0.073296658521668598</cx:pt>
          <cx:pt idx="350">-0.051651091714662298</cx:pt>
          <cx:pt idx="351">-0.039783952916457997</cx:pt>
          <cx:pt idx="352">-0.00075996433649261298</cx:pt>
          <cx:pt idx="353">0.013644309601732201</cx:pt>
          <cx:pt idx="354">-0.0013201218000278899</cx:pt>
          <cx:pt idx="355">0.016620127304992901</cx:pt>
          <cx:pt idx="356">-0.0068696240150383303</cx:pt>
          <cx:pt idx="357">-0.0063977753204373603</cx:pt>
          <cx:pt idx="358">-0.0161736795160543</cx:pt>
          <cx:pt idx="359">-0.0045567106452479196</cx:pt>
          <cx:pt idx="360">-0.0031976533396527599</cx:pt>
          <cx:pt idx="361">-0.0027057878096017102</cx:pt>
          <cx:pt idx="362">-0.00130537334832115</cx:pt>
          <cx:pt idx="363">0.000468560540981691</cx:pt>
          <cx:pt idx="364">-0.000481530352455882</cx:pt>
          <cx:pt idx="365">-0.00017227415702420899</cx:pt>
          <cx:pt idx="366">0.0022494088591464398</cx:pt>
          <cx:pt idx="367">0.00040870780349015903</cx:pt>
          <cx:pt idx="368">-0.0027149796112308101</cx:pt>
          <cx:pt idx="369">-0.012995987513248399</cx:pt>
          <cx:pt idx="370">0.0052443832578624901</cx:pt>
          <cx:pt idx="371">-0.0087194554765412206</cx:pt>
          <cx:pt idx="372">-0.020822503797746299</cx:pt>
          <cx:pt idx="373">-0.0039648121716377603</cx:pt>
          <cx:pt idx="374">-0.0037809848812632202</cx:pt>
          <cx:pt idx="375">0.0040241726287668098</cx:pt>
          <cx:pt idx="376">-0.073582065270976896</cx:pt>
          <cx:pt idx="377">-0.070732831675781496</cx:pt>
          <cx:pt idx="378">-0.027721334229573201</cx:pt>
          <cx:pt idx="379">-0.040435371139671702</cx:pt>
          <cx:pt idx="380">0.0115180570127024</cx:pt>
          <cx:pt idx="381">0.052938954941350903</cx:pt>
          <cx:pt idx="382">0.038800727065537999</cx:pt>
          <cx:pt idx="383">0.0091883842211446104</cx:pt>
          <cx:pt idx="384">-0.0070557349951567497</cx:pt>
          <cx:pt idx="385">-0.0122974873541734</cx:pt>
          <cx:pt idx="386">-0.0057887268922985798</cx:pt>
          <cx:pt idx="387">-0.020632598968076701</cx:pt>
          <cx:pt idx="388">-0.0115688526865876</cx:pt>
          <cx:pt idx="389">-0.00016483957090334899</cx:pt>
          <cx:pt idx="390">0.0014060399247277299</cx:pt>
          <cx:pt idx="391">0.00053107038423594799</cx:pt>
          <cx:pt idx="392">0.00035703168868246902</cx:pt>
          <cx:pt idx="393">0.00017132458792228601</cx:pt>
          <cx:pt idx="394">0.00034037666867469399</cx:pt>
          <cx:pt idx="395">-0.0021680182571610098</cx:pt>
          <cx:pt idx="396">-0.015422390617358599</cx:pt>
          <cx:pt idx="397">-0.041924314273501399</cx:pt>
          <cx:pt idx="398">-0.0075146791075339798</cx:pt>
          <cx:pt idx="399">-0.032109096480786997</cx:pt>
          <cx:pt idx="400">-0.053219494697848799</cx:pt>
          <cx:pt idx="401">-0.054887322534645101</cx:pt>
          <cx:pt idx="402">-0.057166889076833101</cx:pt>
          <cx:pt idx="403">-0.056475539093964099</cx:pt>
          <cx:pt idx="404">-0.062516834588819806</cx:pt>
          <cx:pt idx="405">-0.035226438673105299</cx:pt>
          <cx:pt idx="406">-0.031804883741179298</cx:pt>
          <cx:pt idx="407">-0.020946741307503701</cx:pt>
          <cx:pt idx="408">0.018994030105057</cx:pt>
          <cx:pt idx="409">0.057085447112908902</cx:pt>
          <cx:pt idx="410">0.028938611930972899</cx:pt>
          <cx:pt idx="411">0.0070529592712473598</cx:pt>
          <cx:pt idx="412">-0.024573455036659201</cx:pt>
          <cx:pt idx="413">-0.022977296121631501</cx:pt>
          <cx:pt idx="414">-0.024517779279407199</cx:pt>
          <cx:pt idx="415">-0.022662298594288199</cx:pt>
          <cx:pt idx="416">-0.0065343229511366802</cx:pt>
          <cx:pt idx="417">0.00175160806237289</cx:pt>
          <cx:pt idx="418">0.00156641341466648</cx:pt>
          <cx:pt idx="419">-0.00058994394340633797</cx:pt>
          <cx:pt idx="420">-0.00026981848730668801</cx:pt>
          <cx:pt idx="421">-0.0014523574151448001</cx:pt>
          <cx:pt idx="422">0.00070496152836268405</cx:pt>
          <cx:pt idx="423">-0.0088353951922033099</cx:pt>
          <cx:pt idx="424">-0.024543506565599799</cx:pt>
          <cx:pt idx="425">-0.041924736605276902</cx:pt>
          <cx:pt idx="426">-0.027368886806904299</cx:pt>
          <cx:pt idx="427">-0.037168890171801597</cx:pt>
          <cx:pt idx="428">-0.059055810215384599</cx:pt>
          <cx:pt idx="429">-0.073460049995201906</cx:pt>
          <cx:pt idx="430">-0.098203521338549704</cx:pt>
          <cx:pt idx="431">-0.083149996296238302</cx:pt>
          <cx:pt idx="432">-0.054626457872123703</cx:pt>
          <cx:pt idx="433">0.016275576073771999</cx:pt>
          <cx:pt idx="434">0.033005800295158802</cx:pt>
          <cx:pt idx="435">0.0301803579445801</cx:pt>
          <cx:pt idx="436">0.036966690055984998</cx:pt>
          <cx:pt idx="437">0.0027686700840183699</cx:pt>
          <cx:pt idx="438">0.011186702607144199</cx:pt>
          <cx:pt idx="439">-0.011472964895843801</cx:pt>
          <cx:pt idx="440">-0.021673728233385099</cx:pt>
          <cx:pt idx="441">-0.039888944696524702</cx:pt>
          <cx:pt idx="442">-0.0305979738583682</cx:pt>
          <cx:pt idx="443">-0.020763113920212701</cx:pt>
          <cx:pt idx="444">8.6931564581416e-05</cx:pt>
          <cx:pt idx="445">0.00184764255576922</cx:pt>
          <cx:pt idx="446">0.00081366528268279003</cx:pt>
          <cx:pt idx="447">0.00010402795784685799</cx:pt>
          <cx:pt idx="448">0.00074899365462439895</cx:pt>
          <cx:pt idx="449">-0.00033433309145194999</cx:pt>
          <cx:pt idx="450">-0.00073979551166397097</cx:pt>
          <cx:pt idx="451">-0.00588797160271311</cx:pt>
          <cx:pt idx="452">-0.022475485781408899</cx:pt>
          <cx:pt idx="453">-0.043220588945383498</cx:pt>
          <cx:pt idx="454">-0.057380940331677503</cx:pt>
          <cx:pt idx="455">-0.072811879422660097</cx:pt>
          <cx:pt idx="456">-0.073472877899102507</cx:pt>
          <cx:pt idx="457">-0.081987380172493296</cx:pt>
          <cx:pt idx="458">-0.082843599759974296</cx:pt>
          <cx:pt idx="459">-0.059465314553918902</cx:pt>
          <cx:pt idx="460">-0.0214704385781514</cx:pt>
          <cx:pt idx="461">0.038538751844612203</cx:pt>
          <cx:pt idx="462">0.0581566269626341</cx:pt>
          <cx:pt idx="463">0.023327341729543798</cx:pt>
          <cx:pt idx="464">0.040385473159940399</cx:pt>
          <cx:pt idx="465">0.018476292619926799</cx:pt>
          <cx:pt idx="466">0.0135118971357192</cx:pt>
          <cx:pt idx="467">0.0015507263022472</cx:pt>
          <cx:pt idx="468">-0.026694727069383101</cx:pt>
          <cx:pt idx="469">-0.021793588789816899</cx:pt>
          <cx:pt idx="470">-0.0128817106138297</cx:pt>
          <cx:pt idx="471">-0.00036929198999091802</cx:pt>
          <cx:pt idx="472">0.00322302440047194</cx:pt>
          <cx:pt idx="473">0.0037855599644566799</cx:pt>
          <cx:pt idx="474">0.00087136621224694804</cx:pt>
          <cx:pt idx="475">0.0010001339219048099</cx:pt>
          <cx:pt idx="476">0.00043271909778981599</cx:pt>
          <cx:pt idx="477">0.000433537870978146</cx:pt>
          <cx:pt idx="478">0.00044723341211564099</cx:pt>
          <cx:pt idx="479">-0.0030500794862434902</cx:pt>
          <cx:pt idx="480">-0.015739499645350999</cx:pt>
          <cx:pt idx="481">-0.020979708298531199</cx:pt>
          <cx:pt idx="482">-0.055860769671914397</cx:pt>
          <cx:pt idx="483">-0.091951787306281105</cx:pt>
          <cx:pt idx="484">-0.081515801451929104</cx:pt>
          <cx:pt idx="485">-0.063412158915993</cx:pt>
          <cx:pt idx="486">-0.056432726988408698</cx:pt>
          <cx:pt idx="487">0.00209195602865402</cx:pt>
          <cx:pt idx="488">0.0299815447101223</cx:pt>
          <cx:pt idx="489">0.0618836856004907</cx:pt>
          <cx:pt idx="490">0.066374670026727298</cx:pt>
          <cx:pt idx="491">0.0078237979178618806</cx:pt>
          <cx:pt idx="492">0.033754964216583097</cx:pt>
          <cx:pt idx="493">0.0280562154593069</cx:pt>
          <cx:pt idx="494">0.0087973537823766799</cx:pt>
          <cx:pt idx="495">-0.0100056712234175</cx:pt>
          <cx:pt idx="496">-0.018614605879361899</cx:pt>
          <cx:pt idx="497">-0.0146635877887738</cx:pt>
          <cx:pt idx="498">-0.0140550110376971</cx:pt>
          <cx:pt idx="499">-0.0089295902636692195</cx:pt>
          <cx:pt idx="500">0.0069358937334725503</cx:pt>
          <cx:pt idx="501">0.0054121584664970799</cx:pt>
          <cx:pt idx="502">0.00070525417369615695</cx:pt>
          <cx:pt idx="503">-8.2082563008042996e-05</cx:pt>
          <cx:pt idx="504">0.000424101253610244</cx:pt>
          <cx:pt idx="505">0.000100487878778194</cx:pt>
          <cx:pt idx="506">-0.00022827827349892899</cx:pt>
          <cx:pt idx="507">0.0012610132848015401</cx:pt>
          <cx:pt idx="508">-0.0098227492244331305</cx:pt>
          <cx:pt idx="509">-0.0167690003963392</cx:pt>
          <cx:pt idx="510">-0.037566754980243602</cx:pt>
          <cx:pt idx="511">-0.076105887862791502</cx:pt>
          <cx:pt idx="512">-0.0865833627418158</cx:pt>
          <cx:pt idx="513">-0.055445683239029597</cx:pt>
          <cx:pt idx="514">-0.0018074753421421701</cx:pt>
          <cx:pt idx="515">0.0178942595272884</cx:pt>
          <cx:pt idx="516">0.048821799401868302</cx:pt>
          <cx:pt idx="517">0.062590684693517307</cx:pt>
          <cx:pt idx="518">0.000758537783856531</cx:pt>
          <cx:pt idx="519">0.031041955099874001</cx:pt>
          <cx:pt idx="520">0.0180693144281109</cx:pt>
          <cx:pt idx="521">0.0087638228831326305</cx:pt>
          <cx:pt idx="522">-0.0082894759612233901</cx:pt>
          <cx:pt idx="523">-0.038014862688607598</cx:pt>
          <cx:pt idx="524">-0.042403934517882401</cx:pt>
          <cx:pt idx="525">-0.036766638277455299</cx:pt>
          <cx:pt idx="526">-0.025790324996517799</cx:pt>
          <cx:pt idx="527">-0.0122454735808726</cx:pt>
          <cx:pt idx="528">0.0117377342889705</cx:pt>
          <cx:pt idx="529">0.0049763403181778002</cx:pt>
          <cx:pt idx="530">0.00046718157815988</cx:pt>
          <cx:pt idx="531">8.2898887879319103e-05</cx:pt>
          <cx:pt idx="532">-0.00057612706194937495</cx:pt>
          <cx:pt idx="533">0.000195681204525637</cx:pt>
          <cx:pt idx="534">0.00131455631066977</cx:pt>
          <cx:pt idx="535">0.0031575165341499898</cx:pt>
          <cx:pt idx="536">-0.0066379341842468303</cx:pt>
          <cx:pt idx="537">-0.027119605340194801</cx:pt>
          <cx:pt idx="538">-0.042697470987821298</cx:pt>
          <cx:pt idx="539">-0.059962403851708999</cx:pt>
          <cx:pt idx="540">-0.0505972284196455</cx:pt>
          <cx:pt idx="541">-0.029009089364968901</cx:pt>
          <cx:pt idx="542">0.023650723292125701</cx:pt>
          <cx:pt idx="543">0.053681900390576097</cx:pt>
          <cx:pt idx="544">0.0425608005988974</cx:pt>
          <cx:pt idx="545">0.044559172152241401</cx:pt>
          <cx:pt idx="546">0.0081040656384354197</cx:pt>
          <cx:pt idx="547">0.018158052290311599</cx:pt>
          <cx:pt idx="548">0.010556251897642499</cx:pt>
          <cx:pt idx="549">0.0078715734650367398</cx:pt>
          <cx:pt idx="550">-0.00070258007205424502</cx:pt>
          <cx:pt idx="551">-0.028398486845371999</cx:pt>
          <cx:pt idx="552">-0.039305852777098998</cx:pt>
          <cx:pt idx="553">-0.038340642875617899</cx:pt>
          <cx:pt idx="554">-0.031224286694682</cx:pt>
          <cx:pt idx="555">-0.00362426507959296</cx:pt>
          <cx:pt idx="556">0.0019326808178146001</cx:pt>
          <cx:pt idx="557">0.0031589749375923802</cx:pt>
          <cx:pt idx="558">0.00061971317698600401</cx:pt>
          <cx:pt idx="559">0.00046809882759537701</cx:pt>
          <cx:pt idx="560">-0.00055220150137294901</cx:pt>
          <cx:pt idx="561">-0.00066334401913649399</cx:pt>
          <cx:pt idx="562">0.0039925058055589801</cx:pt>
          <cx:pt idx="563">0.014338467164683399</cx:pt>
          <cx:pt idx="564">0.0090599554163710103</cx:pt>
          <cx:pt idx="565">-0.022090961759713399</cx:pt>
          <cx:pt idx="566">-0.028520536323010898</cx:pt>
          <cx:pt idx="567">-0.044046763280094103</cx:pt>
          <cx:pt idx="568">-0.031012438152701501</cx:pt>
          <cx:pt idx="569">-0.016103628781540199</cx:pt>
          <cx:pt idx="570">0.046023348550935803</cx:pt>
          <cx:pt idx="571">0.074133176638438505</cx:pt>
          <cx:pt idx="572">0.041283794199634301</cx:pt>
          <cx:pt idx="573">-0.0151229751923858</cx:pt>
          <cx:pt idx="574">0.0113039774843375</cx:pt>
          <cx:pt idx="575">0.0210010548231911</cx:pt>
          <cx:pt idx="576">0.0254194747675013</cx:pt>
          <cx:pt idx="577">0.051781858950341701</cx:pt>
          <cx:pt idx="578">0.036934860238600098</cx:pt>
          <cx:pt idx="579">-0.0170697718016753</cx:pt>
          <cx:pt idx="580">-0.0123349134004637</cx:pt>
          <cx:pt idx="581">-0.016534533180079799</cx:pt>
          <cx:pt idx="582">-0.0064896649193332996</cx:pt>
          <cx:pt idx="583">0.0065275568326040997</cx:pt>
          <cx:pt idx="584">0.0048979939184638898</cx:pt>
          <cx:pt idx="585">0.00220972070668041</cx:pt>
          <cx:pt idx="586">0.00163138980787037</cx:pt>
          <cx:pt idx="587">-3.0403153011503499e-05</cx:pt>
          <cx:pt idx="588">-0.00030161868725319898</cx:pt>
          <cx:pt idx="589">-0.00018311403518794699</cx:pt>
          <cx:pt idx="590">0.0080400707897968302</cx:pt>
          <cx:pt idx="591">0.0136408675292115</cx:pt>
          <cx:pt idx="592">0.018333422859198902</cx:pt>
          <cx:pt idx="593">-0.0013040325992932701</cx:pt>
          <cx:pt idx="594">-0.0191676163389044</cx:pt>
          <cx:pt idx="595">-0.041982456878378101</cx:pt>
          <cx:pt idx="596">-0.038644800754163301</cx:pt>
          <cx:pt idx="597">-0.028691274572526598</cx:pt>
          <cx:pt idx="598">0.0141841976802365</cx:pt>
          <cx:pt idx="599">0.012774868601857999</cx:pt>
          <cx:pt idx="600">0.012218830929298201</cx:pt>
          <cx:pt idx="601">0.013609133078755</cx:pt>
          <cx:pt idx="602">0.027451778544071999</cx:pt>
          <cx:pt idx="603">0.036076489385144198</cx:pt>
          <cx:pt idx="604">0.0193985580236384</cx:pt>
          <cx:pt idx="605">0.0433634425699665</cx:pt>
          <cx:pt idx="606">0.0333417860158974</cx:pt>
          <cx:pt idx="607">0.0069050837504899499</cx:pt>
          <cx:pt idx="608">-0.021950353390609099</cx:pt>
          <cx:pt idx="609">-0.012893358626952</cx:pt>
          <cx:pt idx="610">0.0039228634316805797</cx:pt>
          <cx:pt idx="611">0.0153728311962008</cx:pt>
          <cx:pt idx="612">0.0063502947517292303</cx:pt>
          <cx:pt idx="613">0.00192762178235588</cx:pt>
          <cx:pt idx="614">0.00013012973952243199</cx:pt>
          <cx:pt idx="615">0.00030048413102307401</cx:pt>
          <cx:pt idx="616">-0.00065922503996064497</cx:pt>
          <cx:pt idx="617">0.000220066916163525</cx:pt>
          <cx:pt idx="618">0.0019186330005624701</cx:pt>
          <cx:pt idx="619">0.0024207724384375799</cx:pt>
          <cx:pt idx="620">0.0111769183995921</cx:pt>
          <cx:pt idx="621">0.010370130935840501</cx:pt>
          <cx:pt idx="622">-0.0125881634718066</cx:pt>
          <cx:pt idx="623">-0.031160783713399198</cx:pt>
          <cx:pt idx="624">-0.030310135809756601</cx:pt>
          <cx:pt idx="625">0.0065829107358710698</cx:pt>
          <cx:pt idx="626">-0.021181448788111401</cx:pt>
          <cx:pt idx="627">0.0082896073197064202</cx:pt>
          <cx:pt idx="628">0.0087593738442391794</cx:pt>
          <cx:pt idx="629">0.036695517007567603</cx:pt>
          <cx:pt idx="630">0.0468557334356915</cx:pt>
          <cx:pt idx="631">0.0201100116937253</cx:pt>
          <cx:pt idx="632">-0.0154676593414226</cx:pt>
          <cx:pt idx="633">-0.0044609092543317196</cx:pt>
          <cx:pt idx="634">0.0080481957609717693</cx:pt>
          <cx:pt idx="635">-0.0071531495601435202</cx:pt>
          <cx:pt idx="636">-0.015832802941304201</cx:pt>
          <cx:pt idx="637">0.00183112004523778</cx:pt>
          <cx:pt idx="638">0.0081044672929173906</cx:pt>
          <cx:pt idx="639">0.013470501134031801</cx:pt>
          <cx:pt idx="640">0.00699649964183698</cx:pt>
          <cx:pt idx="641">0.0032749962208220101</cx:pt>
          <cx:pt idx="642">-0.0011350533285082601</cx:pt>
          <cx:pt idx="643">-0.0010001519391352001</cx:pt>
          <cx:pt idx="644">-0.000210628130764994</cx:pt>
          <cx:pt idx="645">0.00082436068645180003</cx:pt>
          <cx:pt idx="646">0.00063594365027078398</cx:pt>
          <cx:pt idx="647">-0.00224262927712069</cx:pt>
          <cx:pt idx="648">-0.0030498664954614401</cx:pt>
          <cx:pt idx="649">-0.0039839630455532496</cx:pt>
          <cx:pt idx="650">-0.019603752781388699</cx:pt>
          <cx:pt idx="651">-0.030634424491296199</cx:pt>
          <cx:pt idx="652">-0.0208002936317137</cx:pt>
          <cx:pt idx="653">-0.0026426800826004101</cx:pt>
          <cx:pt idx="654">-0.0097054096526172102</cx:pt>
          <cx:pt idx="655">0.022699962002276499</cx:pt>
          <cx:pt idx="656">0.040438829653805998</cx:pt>
          <cx:pt idx="657">0.070415613932969301</cx:pt>
          <cx:pt idx="658">0.0138141990159837</cx:pt>
          <cx:pt idx="659">0.025810561602887101</cx:pt>
          <cx:pt idx="660">0.015430170070887801</cx:pt>
          <cx:pt idx="661">0.0037050691513178498</cx:pt>
          <cx:pt idx="662">0.023656631736213699</cx:pt>
          <cx:pt idx="663">0.0302713411821483</cx:pt>
          <cx:pt idx="664">0.00282041236724606</cx:pt>
          <cx:pt idx="665">0.0114427237698924</cx:pt>
          <cx:pt idx="666">0.015803877210780401</cx:pt>
          <cx:pt idx="667">0.015980027624677502</cx:pt>
          <cx:pt idx="668">0.0057850692936378297</cx:pt>
          <cx:pt idx="669">0.00225275410350731</cx:pt>
          <cx:pt idx="670">0.00026509849123067101</cx:pt>
          <cx:pt idx="671">-5.0173321174941699e-05</cx:pt>
          <cx:pt idx="672">-5.2478538478889897e-05</cx:pt>
          <cx:pt idx="673">-8.5111575412093697e-05</cx:pt>
          <cx:pt idx="674">0.00098848867436916103</cx:pt>
          <cx:pt idx="675">-0.00186165105318227</cx:pt>
          <cx:pt idx="676">-0.0034365292093424598</cx:pt>
          <cx:pt idx="677">-0.0111039326301694</cx:pt>
          <cx:pt idx="678">-0.021237597560301202</cx:pt>
          <cx:pt idx="679">-0.054869519096943799</cx:pt>
          <cx:pt idx="680">-0.046700925756192099</cx:pt>
          <cx:pt idx="681">-0.022712050049517402</cx:pt>
          <cx:pt idx="682">-0.00463694714825861</cx:pt>
          <cx:pt idx="683">0.015042087607270899</cx:pt>
          <cx:pt idx="684">0.038647983681368799</cx:pt>
          <cx:pt idx="685">0.034272263760764199</cx:pt>
          <cx:pt idx="686">0.032800730800772497</cx:pt>
          <cx:pt idx="687">0.034036539220128899</cx:pt>
          <cx:pt idx="688">0.0081544385054338701</cx:pt>
          <cx:pt idx="689">0.0014516159419707699</cx:pt>
          <cx:pt idx="690">0.0285636814152305</cx:pt>
          <cx:pt idx="691">0.044080056236816399</cx:pt>
          <cx:pt idx="692">0.015295201255920101</cx:pt>
          <cx:pt idx="693">0.0061661493973459696</cx:pt>
          <cx:pt idx="694">0.0076371155472988199</cx:pt>
          <cx:pt idx="695">0.0072419671296008702</cx:pt>
          <cx:pt idx="696">0.0039447241258592503</cx:pt>
          <cx:pt idx="697">0.0023705525554764502</cx:pt>
          <cx:pt idx="698">0.00054389499537320102</cx:pt>
          <cx:pt idx="699">0.00040405131279453799</cx:pt>
          <cx:pt idx="700">-0.000189839991588433</cx:pt>
          <cx:pt idx="701">-0.000121773224332789</cx:pt>
          <cx:pt idx="702">-0.00053057937422903295</cx:pt>
          <cx:pt idx="703">-0.00063232040102341198</cx:pt>
          <cx:pt idx="704">-0.00466061100003931</cx:pt>
          <cx:pt idx="705">-0.0116199821162409</cx:pt>
          <cx:pt idx="706">-2.6535193375721098e-05</cx:pt>
          <cx:pt idx="707">-0.0082014264885349498</cx:pt>
          <cx:pt idx="708">-0.0102282704230818</cx:pt>
          <cx:pt idx="709">-0.00046652306419534603</cx:pt>
          <cx:pt idx="710">0.00076398081136384204</cx:pt>
          <cx:pt idx="711">-0.010906530344254799</cx:pt>
          <cx:pt idx="712">-0.00041866755219538703</cx:pt>
          <cx:pt idx="713">-0.0027508103308639502</cx:pt>
          <cx:pt idx="714">0.024170686361193398</cx:pt>
          <cx:pt idx="715">0.012250015212456901</cx:pt>
          <cx:pt idx="716">0.021470064513917201</cx:pt>
          <cx:pt idx="717">0.017811247352389599</cx:pt>
          <cx:pt idx="718">0.015165144212750101</cx:pt>
          <cx:pt idx="719">0.014306051909222401</cx:pt>
          <cx:pt idx="720">0.00242683681263672</cx:pt>
          <cx:pt idx="721">-0.0050679152138978899</cx:pt>
          <cx:pt idx="722">-0.0059398906147027503</cx:pt>
          <cx:pt idx="723">-0.00096536079508784795</cx:pt>
          <cx:pt idx="724">0.00054746656077141003</cx:pt>
          <cx:pt idx="725">-9.0856681609784902e-05</cx:pt>
          <cx:pt idx="726">0.000414841679283896</cx:pt>
          <cx:pt idx="727">-7.0340771937324496e-06</cx:pt>
          <cx:pt idx="728">2.4861922591232599e-05</cx:pt>
          <cx:pt idx="729">-0.00045746321803551799</cx:pt>
          <cx:pt idx="730">-6.6100637191154502e-05</cx:pt>
          <cx:pt idx="731">0.00032542086546950703</cx:pt>
          <cx:pt idx="732">-0.00196637981894253</cx:pt>
          <cx:pt idx="733">-0.0088262486132729308</cx:pt>
          <cx:pt idx="734">-0.0088910902322644203</cx:pt>
          <cx:pt idx="735">-0.0017243043548163201</cx:pt>
          <cx:pt idx="736">-0.0015677115555779099</cx:pt>
          <cx:pt idx="737">0.0041447216201818101</cx:pt>
          <cx:pt idx="738">0.0013966437925507799</cx:pt>
          <cx:pt idx="739">4.61914180667232e-05</cx:pt>
          <cx:pt idx="740">-0.0032440030982124998</cx:pt>
          <cx:pt idx="741">0.0088704100409267798</cx:pt>
          <cx:pt idx="742">0.010638600179621399</cx:pt>
          <cx:pt idx="743">0.0041634791870192901</cx:pt>
          <cx:pt idx="744">0.00105473562000366</cx:pt>
          <cx:pt idx="745">0.0020114732085377601</cx:pt>
          <cx:pt idx="746">-0.00192063388800424</cx:pt>
          <cx:pt idx="747">0.0041362259258960503</cx:pt>
          <cx:pt idx="748">0.00071369762549850901</cx:pt>
          <cx:pt idx="749">-0.00081572582684408398</cx:pt>
          <cx:pt idx="750">-0.00058887350362259996</cx:pt>
          <cx:pt idx="751">-1.58289805713003e-05</cx:pt>
          <cx:pt idx="752">0.00016262499425701</cx:pt>
          <cx:pt idx="753">0.00044360358859681602</cx:pt>
          <cx:pt idx="754">0.00034484718301841202</cx:pt>
          <cx:pt idx="755">-0.00036986033299744799</cx:pt>
          <cx:pt idx="756">-0.00029300711559271202</cx:pt>
          <cx:pt idx="757">-0.00028353739706279301</cx:pt>
          <cx:pt idx="758">0.00033695207961914202</cx:pt>
          <cx:pt idx="759">0.00087105423063895098</cx:pt>
          <cx:pt idx="760">0.000227905621739468</cx:pt>
          <cx:pt idx="761">0.00100539168949841</cx:pt>
          <cx:pt idx="762">0.00023356504680766701</cx:pt>
          <cx:pt idx="763">0.00031150280477550499</cx:pt>
          <cx:pt idx="764">0.00132435484081931</cx:pt>
          <cx:pt idx="765">0.00212915352258891</cx:pt>
          <cx:pt idx="766">0.0036616208901087302</cx:pt>
          <cx:pt idx="767">0.00097112307458388503</cx:pt>
          <cx:pt idx="768">0.00187220235391767</cx:pt>
          <cx:pt idx="769">0.0032363974429474901</cx:pt>
          <cx:pt idx="770">0.00107700255684717</cx:pt>
          <cx:pt idx="771">0.0012896668999563799</cx:pt>
          <cx:pt idx="772">0.0038431139778395901</cx:pt>
          <cx:pt idx="773">0.0013319440713911201</cx:pt>
          <cx:pt idx="774">-0.0036139058135065999</cx:pt>
          <cx:pt idx="775">0.0014004634101161199</cx:pt>
          <cx:pt idx="776">-0.00073025977787363197</cx:pt>
          <cx:pt idx="777">-0.00107281192612439</cx:pt>
          <cx:pt idx="778">-0.00133625748078205</cx:pt>
          <cx:pt idx="779">-0.000101592420935149</cx:pt>
          <cx:pt idx="780">0.00024477523739566099</cx:pt>
          <cx:pt idx="781">-0.00053571071235125004</cx:pt>
          <cx:pt idx="782">-0.00029321888274318398</cx:pt>
          <cx:pt idx="783">-0.00033197324089732601</cx:pt>
          <cx:pt idx="784">0.00099958744285367747</cx:pt>
          <cx:pt idx="785">0.002258823816327255</cx:pt>
          <cx:pt idx="786">0.00037156329921594498</cx:pt>
          <cx:pt idx="787">-0.00156678951119537</cx:pt>
          <cx:pt idx="788">0.00039455815620207752</cx:pt>
          <cx:pt idx="789">0.00036168849435622001</cx:pt>
          <cx:pt idx="790">-0.0039933603628275003</cx:pt>
          <cx:pt idx="791">-0.0082564956984922007</cx:pt>
          <cx:pt idx="792">-0.015886374770549775</cx:pt>
          <cx:pt idx="793">-0.0058667229695468746</cx:pt>
          <cx:pt idx="794">0.0045636821232823499</cx:pt>
          <cx:pt idx="795">0.0025027995648868751</cx:pt>
          <cx:pt idx="796">0.0037162689126370501</cx:pt>
          <cx:pt idx="797">-0.002865934642993975</cx:pt>
          <cx:pt idx="798">-0.0078621324979037</cx:pt>
          <cx:pt idx="799">0.0037704692276379998</cx:pt>
          <cx:pt idx="800">0.0022739164463548775</cx:pt>
          <cx:pt idx="801">-0.002408397821711455</cx:pt>
          <cx:pt idx="802">0.0032500816831326751</cx:pt>
          <cx:pt idx="803">0.0014851598417948224</cx:pt>
          <cx:pt idx="804">-0.0015386113028118226</cx:pt>
          <cx:pt idx="805">-0.00023669772733689776</cx:pt>
          <cx:pt idx="806">0.0011269698731793875</cx:pt>
          <cx:pt idx="807">0.000283410024837845</cx:pt>
          <cx:pt idx="808">-0.00020402872324664449</cx:pt>
          <cx:pt idx="809">-0.00022833846128791276</cx:pt>
          <cx:pt idx="810">0.00030524317236717247</cx:pt>
          <cx:pt idx="811">4.8484126938933749e-05</cx:pt>
          <cx:pt idx="812">0.001039460461913905</cx:pt>
          <cx:pt idx="813">0.0046088754825929501</cx:pt>
          <cx:pt idx="814">0.0027099970293190498</cx:pt>
          <cx:pt idx="815">0.0041198846119966</cx:pt>
          <cx:pt idx="816">0.0045471855630357253</cx:pt>
          <cx:pt idx="817">-0.0032731570998351749</cx:pt>
          <cx:pt idx="818">-0.014235950333536499</cx:pt>
          <cx:pt idx="819">-0.0098154170523607996</cx:pt>
          <cx:pt idx="820">-0.0140815954082627</cx:pt>
          <cx:pt idx="821">-0.0066841977399846753</cx:pt>
          <cx:pt idx="822">0.0029605336344703998</cx:pt>
          <cx:pt idx="823">0.0045758704456062499</cx:pt>
          <cx:pt idx="824">-0.0025158888734080251</cx:pt>
          <cx:pt idx="825">-0.0062264927611766253</cx:pt>
          <cx:pt idx="826">-0.005087701287424925</cx:pt>
          <cx:pt idx="827">0.00097739849062973257</cx:pt>
          <cx:pt idx="828">0.0056275445004143254</cx:pt>
          <cx:pt idx="829">0.0040388126145110004</cx:pt>
          <cx:pt idx="830">0.0028441793226609748</cx:pt>
          <cx:pt idx="831">0.0025400573218108749</cx:pt>
          <cx:pt idx="832">0.0040086153450341749</cx:pt>
          <cx:pt idx="833">-0.0020047368497810177</cx:pt>
          <cx:pt idx="834">-0.0015626408969094175</cx:pt>
          <cx:pt idx="835">0.00089398634290202995</cx:pt>
          <cx:pt idx="836">4.9044106601956998e-05</cx:pt>
          <cx:pt idx="837">3.0731301257546749e-05</cx:pt>
          <cx:pt idx="838">-9.7763018547752749e-05</cx:pt>
          <cx:pt idx="839">0.00085173272545135004</cx:pt>
          <cx:pt idx="840">0.0019900119521413448</cx:pt>
          <cx:pt idx="841">0.0039962007364626496</cx:pt>
          <cx:pt idx="842">0.0091454499057008753</cx:pt>
          <cx:pt idx="843">0.0057199866014326752</cx:pt>
          <cx:pt idx="844">-0.001866691146517645</cx:pt>
          <cx:pt idx="845">-0.0025852622118300501</cx:pt>
          <cx:pt idx="846">-0.0092586053330076506</cx:pt>
          <cx:pt idx="847">-0.0013573675087533801</cx:pt>
          <cx:pt idx="848">-0.0026163960622174248</cx:pt>
          <cx:pt idx="849">-0.0019841753907529477</cx:pt>
          <cx:pt idx="850">0.0030158890818607498</cx:pt>
          <cx:pt idx="851">-0.0053173456723971998</cx:pt>
          <cx:pt idx="852">-0.0078091130418371504</cx:pt>
          <cx:pt idx="853">-0.00347827055816715</cx:pt>
          <cx:pt idx="854">-0.00240364103172142</cx:pt>
          <cx:pt idx="855">-0.00046178881852974</cx:pt>
          <cx:pt idx="856">0.00040330350734791253</cx:pt>
          <cx:pt idx="857">-0.0042878918264870501</cx:pt>
          <cx:pt idx="858">-0.0016761040272079549</cx:pt>
          <cx:pt idx="859">-0.00083543331095785745</cx:pt>
          <cx:pt idx="860">0.0043354243389481248</cx:pt>
          <cx:pt idx="861">-0.0012974856752157851</cx:pt>
          <cx:pt idx="862">-9.383226893435675e-05</cx:pt>
          <cx:pt idx="863">0.0012249336899392775</cx:pt>
          <cx:pt idx="864">2.75981493558665e-05</cx:pt>
          <cx:pt idx="865">-9.1108134826103999e-05</cx:pt>
          <cx:pt idx="866">0.00020451070466152551</cx:pt>
          <cx:pt idx="867">0.00051114980989095001</cx:pt>
          <cx:pt idx="868">0.0024615357843771851</cx:pt>
          <cx:pt idx="869">0.0049621974256215499</cx:pt>
          <cx:pt idx="870">0.010141343399622626</cx:pt>
          <cx:pt idx="871">0.010315442927047801</cx:pt>
          <cx:pt idx="872">-0.00072273031496120001</cx:pt>
          <cx:pt idx="873">-0.0013296057639098551</cx:pt>
          <cx:pt idx="874">-0.0024310521308531976</cx:pt>
          <cx:pt idx="875">0.012360358159347575</cx:pt>
          <cx:pt idx="876">0.0082147192823807252</cx:pt>
          <cx:pt idx="877">-0.00021390049497843025</cx:pt>
          <cx:pt idx="878">-0.00041630546983286999</cx:pt>
          <cx:pt idx="879">-0.0046913077903566504</cx:pt>
          <cx:pt idx="880">-0.0025607942985967501</cx:pt>
          <cx:pt idx="881">0.0025144147231212</cx:pt>
          <cx:pt idx="882">-0.0018034062012407125</cx:pt>
          <cx:pt idx="883">0.0046296263228937252</cx:pt>
          <cx:pt idx="884">0.00099958744285367747</cx:pt>
          <cx:pt idx="885">0.002258823816327255</cx:pt>
          <cx:pt idx="886">0.00037156329921594498</cx:pt>
          <cx:pt idx="887">-0.00156678951119537</cx:pt>
          <cx:pt idx="888">0.00039455815620207752</cx:pt>
          <cx:pt idx="889">0.00036168849435622001</cx:pt>
          <cx:pt idx="890">-0.0039933603628275003</cx:pt>
          <cx:pt idx="891">-0.0082564956984922007</cx:pt>
          <cx:pt idx="892">-0.015886374770549775</cx:pt>
          <cx:pt idx="893">-0.0058667229695468746</cx:pt>
          <cx:pt idx="894">0.0045636821232823499</cx:pt>
          <cx:pt idx="895">0.0025027995648868751</cx:pt>
          <cx:pt idx="896">0.0037162689126370501</cx:pt>
          <cx:pt idx="897">-0.002865934642993975</cx:pt>
          <cx:pt idx="898">-0.0078621324979037</cx:pt>
          <cx:pt idx="899">0.0037704692276379998</cx:pt>
          <cx:pt idx="900">0.0022739164463548775</cx:pt>
          <cx:pt idx="901">-0.002408397821711455</cx:pt>
          <cx:pt idx="902">0.0032500816831326751</cx:pt>
          <cx:pt idx="903">0.0014851598417948224</cx:pt>
          <cx:pt idx="904">-0.0015386113028118226</cx:pt>
          <cx:pt idx="905">-0.00023669772733689776</cx:pt>
          <cx:pt idx="906">0.0011269698731793875</cx:pt>
          <cx:pt idx="907">0.000283410024837845</cx:pt>
          <cx:pt idx="908">-0.00020402872324664449</cx:pt>
          <cx:pt idx="909">-0.00022833846128791276</cx:pt>
          <cx:pt idx="910">0.00030524317236717247</cx:pt>
          <cx:pt idx="911">4.8484126938933749e-05</cx:pt>
          <cx:pt idx="912">0.001039460461913905</cx:pt>
          <cx:pt idx="913">0.0046088754825929501</cx:pt>
          <cx:pt idx="914">0.0027099970293190498</cx:pt>
          <cx:pt idx="915">0.0041198846119966</cx:pt>
          <cx:pt idx="916">0.0045471855630357253</cx:pt>
          <cx:pt idx="917">-0.0032731570998351749</cx:pt>
          <cx:pt idx="918">-0.014235950333536499</cx:pt>
          <cx:pt idx="919">-0.0098154170523607996</cx:pt>
          <cx:pt idx="920">-0.0140815954082627</cx:pt>
          <cx:pt idx="921">-0.0066841977399846753</cx:pt>
          <cx:pt idx="922">0.0029605336344703998</cx:pt>
          <cx:pt idx="923">0.0045758704456062499</cx:pt>
          <cx:pt idx="924">-0.0025158888734080251</cx:pt>
          <cx:pt idx="925">-0.0062264927611766253</cx:pt>
          <cx:pt idx="926">-0.005087701287424925</cx:pt>
          <cx:pt idx="927">0.00097739849062973257</cx:pt>
          <cx:pt idx="928">0.0056275445004143254</cx:pt>
          <cx:pt idx="929">0.0040388126145110004</cx:pt>
          <cx:pt idx="930">0.0028441793226609748</cx:pt>
          <cx:pt idx="931">0.0025400573218108749</cx:pt>
          <cx:pt idx="932">0.0040086153450341749</cx:pt>
          <cx:pt idx="933">-0.0020047368497810177</cx:pt>
          <cx:pt idx="934">-0.0015626408969094175</cx:pt>
          <cx:pt idx="935">0.00089398634290202995</cx:pt>
          <cx:pt idx="936">4.9044106601956998e-05</cx:pt>
          <cx:pt idx="937">3.0731301257546749e-05</cx:pt>
          <cx:pt idx="938">-9.7763018547752749e-05</cx:pt>
          <cx:pt idx="939">0.00085173272545135004</cx:pt>
          <cx:pt idx="940">0.0019900119521413448</cx:pt>
          <cx:pt idx="941">0.0039962007364626496</cx:pt>
          <cx:pt idx="942">0.0091454499057008753</cx:pt>
          <cx:pt idx="943">0.0057199866014326752</cx:pt>
          <cx:pt idx="944">-0.001866691146517645</cx:pt>
          <cx:pt idx="945">-0.0025852622118300501</cx:pt>
          <cx:pt idx="946">-0.0092586053330076506</cx:pt>
          <cx:pt idx="947">-0.0013573675087533801</cx:pt>
          <cx:pt idx="948">-0.0026163960622174248</cx:pt>
          <cx:pt idx="949">-0.0019841753907529477</cx:pt>
          <cx:pt idx="950">0.0030158890818607498</cx:pt>
          <cx:pt idx="951">-0.0053173456723971998</cx:pt>
          <cx:pt idx="952">-0.0078091130418371504</cx:pt>
          <cx:pt idx="953">-0.00347827055816715</cx:pt>
          <cx:pt idx="954">-0.00240364103172142</cx:pt>
          <cx:pt idx="955">-0.00046178881852974</cx:pt>
          <cx:pt idx="956">0.00040330350734791253</cx:pt>
          <cx:pt idx="957">-0.0042878918264870501</cx:pt>
          <cx:pt idx="958">-0.0016761040272079549</cx:pt>
          <cx:pt idx="959">-0.00083543331095785745</cx:pt>
          <cx:pt idx="960">0.0043354243389481248</cx:pt>
          <cx:pt idx="961">-0.0012974856752157851</cx:pt>
          <cx:pt idx="962">-9.383226893435675e-05</cx:pt>
          <cx:pt idx="963">0.0012249336899392775</cx:pt>
          <cx:pt idx="964">2.75981493558665e-05</cx:pt>
          <cx:pt idx="965">-9.1108134826103999e-05</cx:pt>
          <cx:pt idx="966">0.00020451070466152551</cx:pt>
          <cx:pt idx="967">0.00051114980989095001</cx:pt>
          <cx:pt idx="968">0.0024615357843771851</cx:pt>
          <cx:pt idx="969">0.0049621974256215499</cx:pt>
          <cx:pt idx="970">0.010141343399622626</cx:pt>
          <cx:pt idx="971">0.010315442927047801</cx:pt>
          <cx:pt idx="972">-0.00072273031496120001</cx:pt>
          <cx:pt idx="973">-0.0013296057639098551</cx:pt>
          <cx:pt idx="974">-0.0024310521308531976</cx:pt>
          <cx:pt idx="975">0.012360358159347575</cx:pt>
          <cx:pt idx="976">0.0082147192823807252</cx:pt>
          <cx:pt idx="977">-0.00021390049497843025</cx:pt>
          <cx:pt idx="978">-0.00041630546983286999</cx:pt>
          <cx:pt idx="979">-0.0046913077903566504</cx:pt>
          <cx:pt idx="980">-0.0025607942985967501</cx:pt>
          <cx:pt idx="981">0.0025144147231212</cx:pt>
          <cx:pt idx="982">-0.0018034062012407125</cx:pt>
          <cx:pt idx="983">0.0046296263228937252</cx:pt>
          <cx:pt idx="984">0.00099958744285367747</cx:pt>
          <cx:pt idx="985">0.002258823816327255</cx:pt>
          <cx:pt idx="986">0.00037156329921594498</cx:pt>
          <cx:pt idx="987">-0.00156678951119537</cx:pt>
          <cx:pt idx="988">0.00039455815620207752</cx:pt>
          <cx:pt idx="989">0.00036168849435622001</cx:pt>
          <cx:pt idx="990">-0.0039933603628275003</cx:pt>
          <cx:pt idx="991">-0.0082564956984922007</cx:pt>
          <cx:pt idx="992">-0.015886374770549775</cx:pt>
          <cx:pt idx="993">-0.0058667229695468746</cx:pt>
          <cx:pt idx="994">0.0045636821232823499</cx:pt>
          <cx:pt idx="995">0.0025027995648868751</cx:pt>
          <cx:pt idx="996">0.0037162689126370501</cx:pt>
          <cx:pt idx="997">-0.002865934642993975</cx:pt>
          <cx:pt idx="998">-0.0078621324979037</cx:pt>
          <cx:pt idx="999">0.0037704692276379998</cx:pt>
          <cx:pt idx="1000">0.0022739164463548775</cx:pt>
          <cx:pt idx="1001">-0.002408397821711455</cx:pt>
          <cx:pt idx="1002">0.0032500816831326751</cx:pt>
          <cx:pt idx="1003">0.0014851598417948224</cx:pt>
          <cx:pt idx="1004">-0.0015386113028118226</cx:pt>
          <cx:pt idx="1005">-0.00023669772733689776</cx:pt>
          <cx:pt idx="1006">0.0011269698731793875</cx:pt>
          <cx:pt idx="1007">0.000283410024837845</cx:pt>
          <cx:pt idx="1008">-0.00020402872324664449</cx:pt>
          <cx:pt idx="1009">-0.00022833846128791276</cx:pt>
          <cx:pt idx="1010">0.00030524317236717247</cx:pt>
          <cx:pt idx="1011">4.8484126938933749e-05</cx:pt>
          <cx:pt idx="1012">0.001039460461913905</cx:pt>
          <cx:pt idx="1013">0.0046088754825929501</cx:pt>
          <cx:pt idx="1014">0.0027099970293190498</cx:pt>
          <cx:pt idx="1015">0.0041198846119966</cx:pt>
          <cx:pt idx="1016">0.0045471855630357253</cx:pt>
          <cx:pt idx="1017">-0.0032731570998351749</cx:pt>
          <cx:pt idx="1018">-0.014235950333536499</cx:pt>
          <cx:pt idx="1019">-0.0098154170523607996</cx:pt>
          <cx:pt idx="1020">-0.0140815954082627</cx:pt>
          <cx:pt idx="1021">-0.0066841977399846753</cx:pt>
          <cx:pt idx="1022">0.0029605336344703998</cx:pt>
          <cx:pt idx="1023">0.0045758704456062499</cx:pt>
          <cx:pt idx="1024">-0.0025158888734080251</cx:pt>
          <cx:pt idx="1025">-0.0062264927611766253</cx:pt>
          <cx:pt idx="1026">-0.005087701287424925</cx:pt>
          <cx:pt idx="1027">0.00097739849062973257</cx:pt>
          <cx:pt idx="1028">0.0056275445004143254</cx:pt>
          <cx:pt idx="1029">0.0040388126145110004</cx:pt>
          <cx:pt idx="1030">0.0028441793226609748</cx:pt>
          <cx:pt idx="1031">0.0025400573218108749</cx:pt>
          <cx:pt idx="1032">0.0040086153450341749</cx:pt>
          <cx:pt idx="1033">-0.0020047368497810177</cx:pt>
          <cx:pt idx="1034">-0.0015626408969094175</cx:pt>
          <cx:pt idx="1035">0.00089398634290202995</cx:pt>
          <cx:pt idx="1036">4.9044106601956998e-05</cx:pt>
          <cx:pt idx="1037">3.0731301257546749e-05</cx:pt>
          <cx:pt idx="1038">-9.7763018547752749e-05</cx:pt>
          <cx:pt idx="1039">0.00085173272545135004</cx:pt>
          <cx:pt idx="1040">0.0019900119521413448</cx:pt>
          <cx:pt idx="1041">0.0039962007364626496</cx:pt>
          <cx:pt idx="1042">0.0091454499057008753</cx:pt>
          <cx:pt idx="1043">0.0057199866014326752</cx:pt>
          <cx:pt idx="1044">-0.001866691146517645</cx:pt>
          <cx:pt idx="1045">-0.0025852622118300501</cx:pt>
          <cx:pt idx="1046">-0.0092586053330076506</cx:pt>
          <cx:pt idx="1047">-0.0013573675087533801</cx:pt>
          <cx:pt idx="1048">-0.0026163960622174248</cx:pt>
          <cx:pt idx="1049">-0.0019841753907529477</cx:pt>
          <cx:pt idx="1050">0.0030158890818607498</cx:pt>
          <cx:pt idx="1051">-0.0053173456723971998</cx:pt>
          <cx:pt idx="1052">-0.0078091130418371504</cx:pt>
          <cx:pt idx="1053">-0.00347827055816715</cx:pt>
          <cx:pt idx="1054">-0.00240364103172142</cx:pt>
          <cx:pt idx="1055">-0.00046178881852974</cx:pt>
          <cx:pt idx="1056">0.00040330350734791253</cx:pt>
          <cx:pt idx="1057">-0.0042878918264870501</cx:pt>
          <cx:pt idx="1058">-0.0016761040272079549</cx:pt>
          <cx:pt idx="1059">-0.00083543331095785745</cx:pt>
          <cx:pt idx="1060">0.0043354243389481248</cx:pt>
          <cx:pt idx="1061">-0.0012974856752157851</cx:pt>
          <cx:pt idx="1062">-9.383226893435675e-05</cx:pt>
          <cx:pt idx="1063">0.0012249336899392775</cx:pt>
          <cx:pt idx="1064">2.75981493558665e-05</cx:pt>
          <cx:pt idx="1065">-9.1108134826103999e-05</cx:pt>
          <cx:pt idx="1066">0.00020451070466152551</cx:pt>
          <cx:pt idx="1067">0.00051114980989095001</cx:pt>
          <cx:pt idx="1068">0.0024615357843771851</cx:pt>
          <cx:pt idx="1069">0.0049621974256215499</cx:pt>
          <cx:pt idx="1070">0.010141343399622626</cx:pt>
          <cx:pt idx="1071">0.010315442927047801</cx:pt>
          <cx:pt idx="1072">-0.00072273031496120001</cx:pt>
          <cx:pt idx="1073">-0.0013296057639098551</cx:pt>
          <cx:pt idx="1074">-0.0024310521308531976</cx:pt>
          <cx:pt idx="1075">0.012360358159347575</cx:pt>
          <cx:pt idx="1076">0.0082147192823807252</cx:pt>
          <cx:pt idx="1077">-0.00021390049497843025</cx:pt>
          <cx:pt idx="1078">-0.00041630546983286999</cx:pt>
          <cx:pt idx="1079">-0.0046913077903566504</cx:pt>
          <cx:pt idx="1080">-0.0025607942985967501</cx:pt>
          <cx:pt idx="1081">0.0025144147231212</cx:pt>
          <cx:pt idx="1082">-0.0018034062012407125</cx:pt>
          <cx:pt idx="1083">0.0046296263228937252</cx:pt>
        </cx:lvl>
      </cx:numDim>
    </cx:data>
    <cx:data id="40">
      <cx:numDim type="val">
        <cx:f>Sheet2!$AO$1:$AO$1084</cx:f>
        <cx:lvl ptCount="1084" formatCode="G/通用格式">
          <cx:pt idx="0">-0.00058649865364248895</cx:pt>
          <cx:pt idx="1">0.00053051007308024204</cx:pt>
          <cx:pt idx="2">-0.000252882404230061</cx:pt>
          <cx:pt idx="3">0.0010516799073217299</cx:pt>
          <cx:pt idx="4">-0.00037873067292295502</cx:pt>
          <cx:pt idx="5">-0.00020812046836992399</cx:pt>
          <cx:pt idx="6">0.00026980050990291801</cx:pt>
          <cx:pt idx="7">-0.00059572566689641197</cx:pt>
          <cx:pt idx="8">0.0010131158963386901</cx:pt>
          <cx:pt idx="9">0.00025223803273166997</cx:pt>
          <cx:pt idx="10">-0.00084190499633143596</cx:pt>
          <cx:pt idx="11">-0.00043725201763254799</cx:pt>
          <cx:pt idx="12">0.00060256745495929499</cx:pt>
          <cx:pt idx="13">-5.0611764059671002e-05</cx:pt>
          <cx:pt idx="14">-0.000121989725499844</cx:pt>
          <cx:pt idx="15">-0.00056396192669960201</cx:pt>
          <cx:pt idx="16">6.15203058735702e-05</cx:pt>
          <cx:pt idx="17">0.00089314217395147397</cx:pt>
          <cx:pt idx="18">-0.000546844096275229</cx:pt>
          <cx:pt idx="19">-0.0013038917626086101</cx:pt>
          <cx:pt idx="20">8.9260571084064094e-05</cx:pt>
          <cx:pt idx="21">0.00020217852175621201</cx:pt>
          <cx:pt idx="22">0.00044298578884917301</cx:pt>
          <cx:pt idx="23">-0.00043556283967565801</cx:pt>
          <cx:pt idx="24">-0.000100312932955587</cx:pt>
          <cx:pt idx="25">-0.00014359693473852401</cx:pt>
          <cx:pt idx="26">-0.00030556782629185701</cx:pt>
          <cx:pt idx="27">-0.00028321297361766303</cx:pt>
          <cx:pt idx="28">-0.00028449328127088302</cx:pt>
          <cx:pt idx="29">-0.00027082590930739499</cx:pt>
          <cx:pt idx="30">0.00056538377022044897</cx:pt>
          <cx:pt idx="31">0.00012485210200301701</cx:pt>
          <cx:pt idx="32">0.00030275327285230602</cx:pt>
          <cx:pt idx="33">-0.000154043168893588</cx:pt>
          <cx:pt idx="34">-0.00265782284838845</cx:pt>
          <cx:pt idx="35">-0.0040695081290200198</cx:pt>
          <cx:pt idx="36">-0.0031644260482504398</cx:pt>
          <cx:pt idx="37">-0.00098090432854268709</cx:pt>
          <cx:pt idx="38">-0.00155834927943027</cx:pt>
          <cx:pt idx="39">-0.0032393172784376499</cx:pt>
          <cx:pt idx="40">-0.0057418929168424702</cx:pt>
          <cx:pt idx="41">-0.0038165815968414</cx:pt>
          <cx:pt idx="42">-0.00077031246826648298</cx:pt>
          <cx:pt idx="43">-0.00020572229184435801</cx:pt>
          <cx:pt idx="44">-0.0018143118892003801</cx:pt>
          <cx:pt idx="45">-0.00099182325640170994</cx:pt>
          <cx:pt idx="46">-0.00119725846216779</cx:pt>
          <cx:pt idx="47">-0.00063330841566554795</cx:pt>
          <cx:pt idx="48">-0.00012015597356612999</cx:pt>
          <cx:pt idx="49">-0.00074482780800637696</cx:pt>
          <cx:pt idx="50">-0.000769784762547021</cx:pt>
          <cx:pt idx="51">-0.00101336613340262</cx:pt>
          <cx:pt idx="52">0.000119842391451064</cx:pt>
          <cx:pt idx="53">0.00017157058563388401</cx:pt>
          <cx:pt idx="54">-0.00015488872457472701</cx:pt>
          <cx:pt idx="55">-0.00053407084166055504</cx:pt>
          <cx:pt idx="56">0.00054324065052425703</cx:pt>
          <cx:pt idx="57">4.1884083600251702e-05</cx:pt>
          <cx:pt idx="58">-0.000313280937921285</cx:pt>
          <cx:pt idx="59">6.1456014774364203e-05</cx:pt>
          <cx:pt idx="60">0.00070426132831801597</cx:pt>
          <cx:pt idx="61">0.00023839488289144101</cx:pt>
          <cx:pt idx="62">-0.00097672883529460503</cx:pt>
          <cx:pt idx="63">-0.00722365859768739</cx:pt>
          <cx:pt idx="64">-0.0071242052591691503</cx:pt>
          <cx:pt idx="65">-0.0056542162104538498</cx:pt>
          <cx:pt idx="66">-0.015874486206817501</cx:pt>
          <cx:pt idx="67">-0.018449369899184598</cx:pt>
          <cx:pt idx="68">-0.0251320138900193</cx:pt>
          <cx:pt idx="69">-0.021763287735528599</cx:pt>
          <cx:pt idx="70">-0.018964905288581801</cx:pt>
          <cx:pt idx="71">-0.0154599392290477</cx:pt>
          <cx:pt idx="72">-0.016071807855458701</cx:pt>
          <cx:pt idx="73">-0.0090184159758146497</cx:pt>
          <cx:pt idx="74">-0.0051020713261382897</cx:pt>
          <cx:pt idx="75">-0.0061651946382453998</cx:pt>
          <cx:pt idx="76">-0.00231739407513269</cx:pt>
          <cx:pt idx="77">-0.0021420416923500401</cx:pt>
          <cx:pt idx="78">-0.002290085639523</cx:pt>
          <cx:pt idx="79">-0.0012418697010142901</cx:pt>
          <cx:pt idx="80">0.00038327442391540703</cx:pt>
          <cx:pt idx="81">-0.00063422849974657</cx:pt>
          <cx:pt idx="82">-0.00053246382124422296</cx:pt>
          <cx:pt idx="83">0.000292493325382987</cx:pt>
          <cx:pt idx="84">-8.4690301515866694e-05</cx:pt>
          <cx:pt idx="85">0.00128369828950081</cx:pt>
          <cx:pt idx="86">0.00081254369298512001</cx:pt>
          <cx:pt idx="87">-0.00127064813216354</cx:pt>
          <cx:pt idx="88">0.00027438462805278699</cx:pt>
          <cx:pt idx="89">3.8137274583079802e-05</cx:pt>
          <cx:pt idx="90">-0.00676202434420798</cx:pt>
          <cx:pt idx="91">-0.011827280483446201</cx:pt>
          <cx:pt idx="92">-0.0155348649766238</cx:pt>
          <cx:pt idx="93">-0.023216343313201701</cx:pt>
          <cx:pt idx="94">-0.028634140008882699</cx:pt>
          <cx:pt idx="95">-0.0262291992224922</cx:pt>
          <cx:pt idx="96">-0.051777924067874799</cx:pt>
          <cx:pt idx="97">-0.068246732642918598</cx:pt>
          <cx:pt idx="98">-0.054664151566347498</cx:pt>
          <cx:pt idx="99">-0.046326904155163398</cx:pt>
          <cx:pt idx="100">-0.022436945516117399</cx:pt>
          <cx:pt idx="101">0.0020021080822062898</cx:pt>
          <cx:pt idx="102">0.0048711746317922303</cx:pt>
          <cx:pt idx="103">-0.0052879299500468097</cx:pt>
          <cx:pt idx="104">-0.0100784285632001</cx:pt>
          <cx:pt idx="105">-0.0086486995285448495</cx:pt>
          <cx:pt idx="106">-0.0086896531518157304</cx:pt>
          <cx:pt idx="107">-0.000476807011395018</cx:pt>
          <cx:pt idx="108">-0.00080838499487268195</cx:pt>
          <cx:pt idx="109">-0.00020629216564061701</cx:pt>
          <cx:pt idx="110">-0.00114153169103479</cx:pt>
          <cx:pt idx="111">-0.00042152130448244501</cx:pt>
          <cx:pt idx="112">-5.3307492685034199e-05</cx:pt>
          <cx:pt idx="113">8.2362541631365106e-05</cx:pt>
          <cx:pt idx="114">0.000339461546355601</cx:pt>
          <cx:pt idx="115">0.00045598176808034699</cx:pt>
          <cx:pt idx="116">0.0033007062043031998</cx:pt>
          <cx:pt idx="117">0.0016628281718160699</cx:pt>
          <cx:pt idx="118">-0.0052588889693332896</cx:pt>
          <cx:pt idx="119">-0.0078192410294571704</cx:pt>
          <cx:pt idx="120">-0.0291269761793773</cx:pt>
          <cx:pt idx="121">-0.039340418003411301</cx:pt>
          <cx:pt idx="122">-0.0282672244785214</cx:pt>
          <cx:pt idx="123">-0.018485051219313001</cx:pt>
          <cx:pt idx="124">-0.044124616260899599</cx:pt>
          <cx:pt idx="125">-0.0539061497050509</cx:pt>
          <cx:pt idx="126">-0.052610975486801499</cx:pt>
          <cx:pt idx="127">-0.0326236357914877</cx:pt>
          <cx:pt idx="128">-0.0039115945214453097</cx:pt>
          <cx:pt idx="129">0.0078417959064035099</cx:pt>
          <cx:pt idx="130">0.0099796182530565401</cx:pt>
          <cx:pt idx="131">0.0056011394809559797</cx:pt>
          <cx:pt idx="132">-0.0025399490729830199</cx:pt>
          <cx:pt idx="133">0.0153388784736419</cx:pt>
          <cx:pt idx="134">0.00732106375915508</cx:pt>
          <cx:pt idx="135">0.015305531283252301</cx:pt>
          <cx:pt idx="136">0.0099616712108673497</cx:pt>
          <cx:pt idx="137">0.0028941716045461198</cx:pt>
          <cx:pt idx="138">0.00056305949647392402</cx:pt>
          <cx:pt idx="139">-0.00026254724345032399</cx:pt>
          <cx:pt idx="140">0.00041545530447513099</cx:pt>
          <cx:pt idx="141">-0.00018896780307481101</cx:pt>
          <cx:pt idx="142">-0.00030028504594178701</cx:pt>
          <cx:pt idx="143">-0.00051772579824795203</cx:pt>
          <cx:pt idx="144">0.00042586926972773998</cx:pt>
          <cx:pt idx="145">0.0124922487970026</cx:pt>
          <cx:pt idx="146">0.0092940591797913107</cx:pt>
          <cx:pt idx="147">-0.0236261799673179</cx:pt>
          <cx:pt idx="148">-0.021134880112527399</cx:pt>
          <cx:pt idx="149">-0.0017895381939020401</cx:pt>
          <cx:pt idx="150">-0.0040041395231245501</cx:pt>
          <cx:pt idx="151">0.020637604779492301</cx:pt>
          <cx:pt idx="152">0.0103765216520372</cx:pt>
          <cx:pt idx="153">-0.019341242710022199</cx:pt>
          <cx:pt idx="154">-0.0194156781147766</cx:pt>
          <cx:pt idx="155">-0.047178078625543997</cx:pt>
          <cx:pt idx="156">-0.043699548390685197</cx:pt>
          <cx:pt idx="157">0.022785744145665001</cx:pt>
          <cx:pt idx="158">-0.0051239402190945398</cx:pt>
          <cx:pt idx="159">-0.0255348569662119</cx:pt>
          <cx:pt idx="160">-0.010735394309731699</cx:pt>
          <cx:pt idx="161">-0.0043004704795754902</cx:pt>
          <cx:pt idx="162">0.0022705800764865102</cx:pt>
          <cx:pt idx="163">0.019755444203326599</cx:pt>
          <cx:pt idx="164">0.018153431601985601</cx:pt>
          <cx:pt idx="165">0.0062203343421202498</cx:pt>
          <cx:pt idx="166">0.000111113484057337</cx:pt>
          <cx:pt idx="167">-0.00057284477350555397</cx:pt>
          <cx:pt idx="168">0.000262549578832726</cx:pt>
          <cx:pt idx="169">2.8935373242761901e-06</cx:pt>
          <cx:pt idx="170">0.000442811189104677</cx:pt>
          <cx:pt idx="171">-0.0032595251952423701</cx:pt>
          <cx:pt idx="172">-0.00072837196581981302</cx:pt>
          <cx:pt idx="173">0.00645903654172839</cx:pt>
          <cx:pt idx="174">0.0163287474327081</cx:pt>
          <cx:pt idx="175">-0.0176376471712794</cx:pt>
          <cx:pt idx="176">0.0018793681971974901</cx:pt>
          <cx:pt idx="177">0.039907607851471703</cx:pt>
          <cx:pt idx="178">0.036617871915623899</cx:pt>
          <cx:pt idx="179">0.040883887302397601</cx:pt>
          <cx:pt idx="180">0.030878240993029299</cx:pt>
          <cx:pt idx="181">0.057304749756407397</cx:pt>
          <cx:pt idx="182">0.039021324043984403</cx:pt>
          <cx:pt idx="183">0.0310414866233195</cx:pt>
          <cx:pt idx="184">0.047390574093176298</cx:pt>
          <cx:pt idx="185">0.066688865439829603</cx:pt>
          <cx:pt idx="186">0.027189527697369601</cx:pt>
          <cx:pt idx="187">0.0128305983132725</cx:pt>
          <cx:pt idx="188">-0.0045441462234241297</cx:pt>
          <cx:pt idx="189">-0.010651480960086</cx:pt>
          <cx:pt idx="190">-7.3862397110817596e-05</cx:pt>
          <cx:pt idx="191">0.026912035496663801</cx:pt>
          <cx:pt idx="192">0.026344628009792301</cx:pt>
          <cx:pt idx="193">0.0030407432126512098</cx:pt>
          <cx:pt idx="194">-0.0029481521086839801</cx:pt>
          <cx:pt idx="195">-0.0043832861345693098</cx:pt>
          <cx:pt idx="196">-0.00068339880044973199</cx:pt>
          <cx:pt idx="197">-0.00050114318217997901</cx:pt>
          <cx:pt idx="198">0.0022191455928108998</cx:pt>
          <cx:pt idx="199">-4.110752244960525e-05</cx:pt>
          <cx:pt idx="200">-0.0042047170384563503</cx:pt>
          <cx:pt idx="201">-0.0081539219045579751</cx:pt>
          <cx:pt idx="202">0.0030194952940166501</cx:pt>
          <cx:pt idx="203">-0.0074155800208465751</cx:pt>
          <cx:pt idx="204">-0.0060435786663853497</cx:pt>
          <cx:pt idx="205">0.0024435066273729425</cx:pt>
          <cx:pt idx="206">0.0023645284554421474</cx:pt>
          <cx:pt idx="207">0.0084721054929047003</cx:pt>
          <cx:pt idx="208">0.024182782547987926</cx:pt>
          <cx:pt idx="209">0.015092114702773799</cx:pt>
          <cx:pt idx="210">0.0035396853225767499</cx:pt>
          <cx:pt idx="211">1.8009175328972101e-05</cx:pt>
          <cx:pt idx="212">0.0098270604796303999</cx:pt>
          <cx:pt idx="213">0.013436433334501251</cx:pt>
          <cx:pt idx="214">0.0029102868642833248</cx:pt>
          <cx:pt idx="215">0.0032497688808576751</cx:pt>
          <cx:pt idx="216">-0.00046649976237319251</cx:pt>
          <cx:pt idx="217">-0.0053752146281061753</cx:pt>
          <cx:pt idx="218">-0.0067891401418305247</cx:pt>
          <cx:pt idx="219">0.0040539260505490504</cx:pt>
          <cx:pt idx="220">0.0033138418414890999</cx:pt>
          <cx:pt idx="221">-0.0013997704104964925</cx:pt>
          <cx:pt idx="222">-0.00055297302754447495</cx:pt>
          <cx:pt idx="223">-0.0005595078180267775</cx:pt>
          <cx:pt idx="224">6.2517167821485995e-05</cx:pt>
          <cx:pt idx="225">-3.007302983363e-05</cx:pt>
          <cx:pt idx="226">0.00089100577710668754</cx:pt>
          <cx:pt idx="227">0.00048281288485959748</cx:pt>
          <cx:pt idx="228">-0.0034816287274914248</cx:pt>
          <cx:pt idx="229">-0.0048889738306985746</cx:pt>
          <cx:pt idx="230">0.00019118114823744474</cx:pt>
          <cx:pt idx="231">-0.0039618091270706996</cx:pt>
          <cx:pt idx="232">0.0093305204153900246</cx:pt>
          <cx:pt idx="233">0.0034793881787456749</cx:pt>
          <cx:pt idx="234">-0.0022689272134165401</cx:pt>
          <cx:pt idx="235">0.013737332739690425</cx:pt>
          <cx:pt idx="236">0.013097355471510501</cx:pt>
          <cx:pt idx="237">0.01421676395814395</cx:pt>
          <cx:pt idx="238">0.0057629606485521999</cx:pt>
          <cx:pt idx="239">0.010929385160957974</cx:pt>
          <cx:pt idx="240">0.0046054989007079999</cx:pt>
          <cx:pt idx="241">-0.0052386851166193503</cx:pt>
          <cx:pt idx="242">0.0034516045240748751</cx:pt>
          <cx:pt idx="243">-0.00165147596242383</cx:pt>
          <cx:pt idx="244">-0.0046720502490611247</cx:pt>
          <cx:pt idx="245">0.0030397723744035499</cx:pt>
          <cx:pt idx="246">-0.0038517323963558501</cx:pt>
          <cx:pt idx="247">-0.0043119319160778496</cx:pt>
          <cx:pt idx="248">0.0044112749239622251</cx:pt>
          <cx:pt idx="249">0.00270723300591435</cx:pt>
          <cx:pt idx="250">0.00127005162679445</cx:pt>
          <cx:pt idx="251">0.00043232489104167999</cx:pt>
          <cx:pt idx="252">-0.00016726065358351901</cx:pt>
          <cx:pt idx="253">-6.0655690616063253e-05</cx:pt>
          <cx:pt idx="254">0.00081733806764438751</cx:pt>
          <cx:pt idx="255">0.0014251807963559251</cx:pt>
          <cx:pt idx="256">-0.0011252938084709151</cx:pt>
          <cx:pt idx="257">-0.0049782823860763754</cx:pt>
          <cx:pt idx="258">0.0048308836130650503</cx:pt>
          <cx:pt idx="259">-0.002997301956197075</cx:pt>
          <cx:pt idx="260">0.00051365034857418497</cx:pt>
          <cx:pt idx="261">0.0061414212818894746</cx:pt>
          <cx:pt idx="262">-0.00065741996528114995</cx:pt>
          <cx:pt idx="263">0.0025916052838598248</cx:pt>
          <cx:pt idx="264">-0.0036305983738168248</cx:pt>
          <cx:pt idx="265">0.0046775952249771997</cx:pt>
          <cx:pt idx="266">0.0040506657064921254</cx:pt>
          <cx:pt idx="267">0.0065955059655586502</cx:pt>
          <cx:pt idx="268">0.0062004937469705753</cx:pt>
          <cx:pt idx="269">0.011092759704268301</cx:pt>
          <cx:pt idx="270">-0.00314834514918165</cx:pt>
          <cx:pt idx="271">0.00043142883150739248</cx:pt>
          <cx:pt idx="272">0.0078946630489509506</cx:pt>
          <cx:pt idx="273">0.0069233511411815251</cx:pt>
          <cx:pt idx="274">0.0027046125149770999</cx:pt>
          <cx:pt idx="275">-0.0043416718456345746</cx:pt>
          <cx:pt idx="276">-0.0028953190202364002</cx:pt>
          <cx:pt idx="277">0.00139006099760395</cx:pt>
          <cx:pt idx="278">0.001267604080094035</cx:pt>
          <cx:pt idx="279">0.001159541227212835</cx:pt>
          <cx:pt idx="280">9.6445392271420007e-05</cx:pt>
          <cx:pt idx="281">0.00013972899455462376</cx:pt>
          <cx:pt idx="282">0.00090446223269216998</cx:pt>
          <cx:pt idx="283">0.00044779668357176249</cx:pt>
          <cx:pt idx="284">-0.0014078288203838824</cx:pt>
          <cx:pt idx="285">-0.0015285426468212525</cx:pt>
          <cx:pt idx="286">0.0011675124488262449</cx:pt>
          <cx:pt idx="287">-0.0085654898672171496</cx:pt>
          <cx:pt idx="288">-0.0026098938039494498</cx:pt>
          <cx:pt idx="289">0.0048236710974161254</cx:pt>
          <cx:pt idx="290">-0.0084846325938940492</cx:pt>
          <cx:pt idx="291">-0.014962537728055876</cx:pt>
          <cx:pt idx="292">-0.0078835543568681506</cx:pt>
          <cx:pt idx="293">-0.011187814153889924</cx:pt>
          <cx:pt idx="294">-0.010490244024645426</cx:pt>
          <cx:pt idx="295">-0.01177070209729815</cx:pt>
          <cx:pt idx="296">0.00036800886864970503</cx:pt>
          <cx:pt idx="297">-0.0045519216167989752</cx:pt>
          <cx:pt idx="298">0.0018825437466478876</cx:pt>
          <cx:pt idx="299">0.0125594971249428</cx:pt>
          <cx:pt idx="300">0.038156787441687302</cx:pt>
          <cx:pt idx="301">-0.025426970730269199</cx:pt>
          <cx:pt idx="302">0.0187696996821234</cx:pt>
          <cx:pt idx="303">0.0078547217348311701</cx:pt>
          <cx:pt idx="304">-0.0019280590213236299</cx:pt>
          <cx:pt idx="305">0.012495305543153701</cx:pt>
          <cx:pt idx="306">0.0024138813605278199</cx:pt>
          <cx:pt idx="307">0.0020656475580949998</cx:pt>
          <cx:pt idx="308">-0.00072733544220877097</cx:pt>
          <cx:pt idx="309">-0.000106349648020682</cx:pt>
          <cx:pt idx="310">0.0057527857510165101</cx:pt>
          <cx:pt idx="311">-0.0037548624770128102</cx:pt>
          <cx:pt idx="312">0.0021646313669428999</cx:pt>
          <cx:pt idx="313">0.024614883163814199</cx:pt>
          <cx:pt idx="314">0.033881893527442399</cx:pt>
          <cx:pt idx="315">0.025021700337714298</cx:pt>
          <cx:pt idx="316">0.044946012723140603</cx:pt>
          <cx:pt idx="317">0.015368447323063901</cx:pt>
          <cx:pt idx="318">-0.021578180821824399</cx:pt>
          <cx:pt idx="319">-0.029181919845305802</cx:pt>
          <cx:pt idx="320">-0.0148859152528716</cx:pt>
          <cx:pt idx="321">-0.046285669094993903</cx:pt>
          <cx:pt idx="322">-0.022125075798469101</cx:pt>
          <cx:pt idx="323">-0.032179992097308999</cx:pt>
          <cx:pt idx="324">-0.010337227115968701</cx:pt>
          <cx:pt idx="325">-0.017304644721428401</cx:pt>
          <cx:pt idx="326">-0.00091969843175748495</cx:pt>
          <cx:pt idx="327">-0.0112204497328226</cx:pt>
          <cx:pt idx="328">0.0023786843987313698</cx:pt>
          <cx:pt idx="329">-0.0151131778859219</cx:pt>
          <cx:pt idx="330">0.0304015043236259</cx:pt>
          <cx:pt idx="331">0.0106771728444984</cx:pt>
          <cx:pt idx="332">-0.0110179965228525</cx:pt>
          <cx:pt idx="333">-0.00032720157362064702</cx:pt>
          <cx:pt idx="334">0.0014542497878505299</cx:pt>
          <cx:pt idx="335">-6.3035907910218396e-05</cx:pt>
          <cx:pt idx="336">8.4442819174332804e-06</cx:pt>
          <cx:pt idx="337">0.00014400669027293101</cx:pt>
          <cx:pt idx="338">0.0048823875100185996</cx:pt>
          <cx:pt idx="339">-0.0095209689334723301</cx:pt>
          <cx:pt idx="340">0.039360820723827197</cx:pt>
          <cx:pt idx="341">0.040096860025202997</cx:pt>
          <cx:pt idx="342">0.019485609654694799</cx:pt>
          <cx:pt idx="343">0.0400182457689622</cx:pt>
          <cx:pt idx="344">0.0231360695134653</cx:pt>
          <cx:pt idx="345">-0.049597126531464801</cx:pt>
          <cx:pt idx="346">-0.057539818528843503</cx:pt>
          <cx:pt idx="347">-0.058583003745484703</cx:pt>
          <cx:pt idx="348">-0.050999704676583803</cx:pt>
          <cx:pt idx="349">0.0077051567799493997</cx:pt>
          <cx:pt idx="350">0.012886475913484401</cx:pt>
          <cx:pt idx="351">0.0082696216920441993</cx:pt>
          <cx:pt idx="352">-0.053083477907116899</cx:pt>
          <cx:pt idx="353">-0.040054515433460898</cx:pt>
          <cx:pt idx="354">0.016873281880018999</cx:pt>
          <cx:pt idx="355">-0.018055892882993901</cx:pt>
          <cx:pt idx="356">0.00072335691720562295</cx:pt>
          <cx:pt idx="357">0.021448256980745001</cx:pt>
          <cx:pt idx="358">0.0241924227506734</cx:pt>
          <cx:pt idx="359">0.019327704040134099</cx:pt>
          <cx:pt idx="360">-0.0249958900434844</cx:pt>
          <cx:pt idx="361">-0.0027193308841255101</cx:pt>
          <cx:pt idx="362">0.00177333324779558</cx:pt>
          <cx:pt idx="363">-3.7761952183841402e-06</cx:pt>
          <cx:pt idx="364">0.000332949780021397</cx:pt>
          <cx:pt idx="365">0.00068599394500670199</cx:pt>
          <cx:pt idx="366">0.0013621331408152199</cx:pt>
          <cx:pt idx="367">-0.0072772722538096803</cx:pt>
          <cx:pt idx="368">0.0456164862884849</cx:pt>
          <cx:pt idx="369">0.036072864071149298</cx:pt>
          <cx:pt idx="370">0.0072732016076222997</cx:pt>
          <cx:pt idx="371">0.049654619299876898</cx:pt>
          <cx:pt idx="372">0.021202508338830101</cx:pt>
          <cx:pt idx="373">-0.0096145663437996898</cx:pt>
          <cx:pt idx="374">-0.0084838118469979604</cx:pt>
          <cx:pt idx="375">-0.048754114771128197</cx:pt>
          <cx:pt idx="376">-0.0267367487337235</cx:pt>
          <cx:pt idx="377">0.042752674137885402</cx:pt>
          <cx:pt idx="378">0.060554133987283203</cx:pt>
          <cx:pt idx="379">0.0047206742604556104</cx:pt>
          <cx:pt idx="380">-0.0097983450910709407</cx:pt>
          <cx:pt idx="381">0.0158598166146613</cx:pt>
          <cx:pt idx="382">-0.0078433031172206093</cx:pt>
          <cx:pt idx="383">-0.023736066752120099</cx:pt>
          <cx:pt idx="384">0.019313028066052101</cx:pt>
          <cx:pt idx="385">0.023422407508905198</cx:pt>
          <cx:pt idx="386">0.00665506071373719</cx:pt>
          <cx:pt idx="387">-0.023813620583806101</cx:pt>
          <cx:pt idx="388">-0.051496193523004899</cx:pt>
          <cx:pt idx="389">-0.017708374780004501</cx:pt>
          <cx:pt idx="390">-0.012659547933867799</cx:pt>
          <cx:pt idx="391">-0.000304900700428606</cx:pt>
          <cx:pt idx="392">0.000163799173732738</cx:pt>
          <cx:pt idx="393">0.000112941818578277</cx:pt>
          <cx:pt idx="394">0.00053800827523284203</cx:pt>
          <cx:pt idx="395">0.0060269980175738898</cx:pt>
          <cx:pt idx="396">0.029135232370123401</cx:pt>
          <cx:pt idx="397">0.0072068668182267096</cx:pt>
          <cx:pt idx="398">0.012419531882527601</cx:pt>
          <cx:pt idx="399">0.0473959461788288</cx:pt>
          <cx:pt idx="400">0.053793594593908797</cx:pt>
          <cx:pt idx="401">0.072700783522252899</cx:pt>
          <cx:pt idx="402">0.047756103990381597</cx:pt>
          <cx:pt idx="403">-0.015973468755932502</cx:pt>
          <cx:pt idx="404">0.012115987921996601</cx:pt>
          <cx:pt idx="405">0.063402837978196097</cx:pt>
          <cx:pt idx="406">0.039764542118514601</cx:pt>
          <cx:pt idx="407">0.0448371504104789</cx:pt>
          <cx:pt idx="408">0.0036489022828844401</cx:pt>
          <cx:pt idx="409">0.032619728064412698</cx:pt>
          <cx:pt idx="410">0.0057756357988617904</cx:pt>
          <cx:pt idx="411">0.011839611629099</cx:pt>
          <cx:pt idx="412">0.026651485443352701</cx:pt>
          <cx:pt idx="413">-0.0078547093549692099</cx:pt>
          <cx:pt idx="414">-0.0190448730333392</cx:pt>
          <cx:pt idx="415">-0.035598095477350801</cx:pt>
          <cx:pt idx="416">-0.074077735575655196</cx:pt>
          <cx:pt idx="417">-0.025806321275463999</cx:pt>
          <cx:pt idx="418">-0.0080580518379276302</cx:pt>
          <cx:pt idx="419">-5.2152508320190097e-05</cx:pt>
          <cx:pt idx="420">-0.00023635140592790301</cx:pt>
          <cx:pt idx="421">0.00058310828340204504</cx:pt>
          <cx:pt idx="422">-0.00041511000273954497</cx:pt>
          <cx:pt idx="423">0.0050931986439952202</cx:pt>
          <cx:pt idx="424">0.0121449640441323</cx:pt>
          <cx:pt idx="425">-0.000850174330311385</cx:pt>
          <cx:pt idx="426">0.00311570913276238</cx:pt>
          <cx:pt idx="427">0.038974884532309503</cx:pt>
          <cx:pt idx="428">0.071048638335163006</cx:pt>
          <cx:pt idx="429">0.093675421972512302</cx:pt>
          <cx:pt idx="430">0.109895218559006</cx:pt>
          <cx:pt idx="431">0.091610884376095797</cx:pt>
          <cx:pt idx="432">0.064594975686578904</cx:pt>
          <cx:pt idx="433">0.061519803096054697</cx:pt>
          <cx:pt idx="434">0.053439707743544097</cx:pt>
          <cx:pt idx="435">0.060368664097365299</cx:pt>
          <cx:pt idx="436">0.032036039132346601</cx:pt>
          <cx:pt idx="437">0.069245378997605495</cx:pt>
          <cx:pt idx="438">-0.00334179103854461</cx:pt>
          <cx:pt idx="439">-0.012380152546934701</cx:pt>
          <cx:pt idx="440">-0.0149742847936273</cx:pt>
          <cx:pt idx="441">-0.00080634011946375704</cx:pt>
          <cx:pt idx="442">0.017232944873950301</cx:pt>
          <cx:pt idx="443">-0.024362630978646899</cx:pt>
          <cx:pt idx="444">-0.057326155292227801</cx:pt>
          <cx:pt idx="445">-0.033545008399662499</cx:pt>
          <cx:pt idx="446">-0.0042001766388530702</cx:pt>
          <cx:pt idx="447">-0.00121612421582351</cx:pt>
          <cx:pt idx="448">-0.000198933233364915</cx:pt>
          <cx:pt idx="449">-0.00013269881114721</cx:pt>
          <cx:pt idx="450">-0.00042179252280153198</cx:pt>
          <cx:pt idx="451">-0.0115359109665675</cx:pt>
          <cx:pt idx="452">-0.0176431002979806</cx:pt>
          <cx:pt idx="453">-0.036682780092610903</cx:pt>
          <cx:pt idx="454">-0.017407304233767001</cx:pt>
          <cx:pt idx="455">0.018269979027673199</cx:pt>
          <cx:pt idx="456">0.059761796451468598</cx:pt>
          <cx:pt idx="457">0.037427928592057499</cx:pt>
          <cx:pt idx="458">0.063660829390597001</cx:pt>
          <cx:pt idx="459">0.090638886564902196</cx:pt>
          <cx:pt idx="460">0.142103028257696</cx:pt>
          <cx:pt idx="461">0.12603564005948201</cx:pt>
          <cx:pt idx="462">0.047885272361975199</cx:pt>
          <cx:pt idx="463">0.052032266232525298</cx:pt>
          <cx:pt idx="464">0.0039112793253789904</cx:pt>
          <cx:pt idx="465">-0.0129988948922489</cx:pt>
          <cx:pt idx="466">-0.0047936798100737402</cx:pt>
          <cx:pt idx="467">-0.0177675880291303</cx:pt>
          <cx:pt idx="468">-0.0310013455840915</cx:pt>
          <cx:pt idx="469">-0.052562366531151802</cx:pt>
          <cx:pt idx="470">-0.010770086352914401</cx:pt>
          <cx:pt idx="471">-0.027978220979315498</cx:pt>
          <cx:pt idx="472">-0.035460679787492198</cx:pt>
          <cx:pt idx="473">-0.041622229628509103</cx:pt>
          <cx:pt idx="474">-0.0140154425100406</cx:pt>
          <cx:pt idx="475">-0.0023680066336140299</cx:pt>
          <cx:pt idx="476">-0.00071132157147914602</cx:pt>
          <cx:pt idx="477">0.00079094554604923202</cx:pt>
          <cx:pt idx="478">-0.0039650184138170499</cx:pt>
          <cx:pt idx="479">-0.020424131222961699</cx:pt>
          <cx:pt idx="480">-0.049607855572986498</cx:pt>
          <cx:pt idx="481">-0.059108015973915802</cx:pt>
          <cx:pt idx="482">-0.050179274629541602</cx:pt>
          <cx:pt idx="483">-0.017134742040572099</cx:pt>
          <cx:pt idx="484">-0.0148859787129607</cx:pt>
          <cx:pt idx="485">-0.043644946702385799</cx:pt>
          <cx:pt idx="486">-0.0084834185798390496</cx:pt>
          <cx:pt idx="487">0.042893813841950998</cx:pt>
          <cx:pt idx="488">0.075746276295860296</cx:pt>
          <cx:pt idx="489">0.087615626060360899</cx:pt>
          <cx:pt idx="490">0.027093720871429399</cx:pt>
          <cx:pt idx="491">0.044206315016789302</cx:pt>
          <cx:pt idx="492">-0.058466832419948503</cx:pt>
          <cx:pt idx="493">-0.054512344194273199</cx:pt>
          <cx:pt idx="494">0.015690769278959901</cx:pt>
          <cx:pt idx="495">-0.025123260756447</cx:pt>
          <cx:pt idx="496">-0.037395778070300999</cx:pt>
          <cx:pt idx="497">-0.038087567765112303</cx:pt>
          <cx:pt idx="498">-0.022873553233928499</cx:pt>
          <cx:pt idx="499">-0.040264610347367301</cx:pt>
          <cx:pt idx="500">-0.033843952930586903</cx:pt>
          <cx:pt idx="501">-0.0262502081181375</cx:pt>
          <cx:pt idx="502">-0.0052157500996760503</cx:pt>
          <cx:pt idx="503">-0.0011829551022074401</cx:pt>
          <cx:pt idx="504">-0.00033716953685472702</cx:pt>
          <cx:pt idx="505">0.00016658194206647801</cx:pt>
          <cx:pt idx="506">-0.0010910071730713001</cx:pt>
          <cx:pt idx="507">-0.024948135823182602</cx:pt>
          <cx:pt idx="508">-0.055966702851342198</cx:pt>
          <cx:pt idx="509">-0.052823670935409801</cx:pt>
          <cx:pt idx="510">-0.062145041353846603</cx:pt>
          <cx:pt idx="511">-0.069455794339583293</cx:pt>
          <cx:pt idx="512">-0.083757180056735006</cx:pt>
          <cx:pt idx="513">-0.10526419541821</cx:pt>
          <cx:pt idx="514">-0.059939546785405001</cx:pt>
          <cx:pt idx="515">-0.0261853978369244</cx:pt>
          <cx:pt idx="516">-0.047173003359804198</cx:pt>
          <cx:pt idx="517">0.031847196501096298</cx:pt>
          <cx:pt idx="518">-0.0115296996232369</cx:pt>
          <cx:pt idx="519">-0.038165601393751601</cx:pt>
          <cx:pt idx="520">-0.068932586232492196</cx:pt>
          <cx:pt idx="521">-0.011416315612844299</cx:pt>
          <cx:pt idx="522">-0.0142121048746715</cx:pt>
          <cx:pt idx="523">-0.035452669052718197</cx:pt>
          <cx:pt idx="524">-0.015791871646599599</cx:pt>
          <cx:pt idx="525">-0.0189922332660824</cx:pt>
          <cx:pt idx="526">-0.043377125551777702</cx:pt>
          <cx:pt idx="527">-0.064857967791933799</cx:pt>
          <cx:pt idx="528">-0.047719291780099003</cx:pt>
          <cx:pt idx="529">-0.015129248776593499</cx:pt>
          <cx:pt idx="530">0.0016398989239473701</cx:pt>
          <cx:pt idx="531">-0.00036777121465456298</cx:pt>
          <cx:pt idx="532">0.000314085704517123</cx:pt>
          <cx:pt idx="533">-0.000186984166561356</cx:pt>
          <cx:pt idx="534">0.00099501486715496005</cx:pt>
          <cx:pt idx="535">-0.020625152446272599</cx:pt>
          <cx:pt idx="536">-0.042802976950341097</cx:pt>
          <cx:pt idx="537">-0.046858635719871901</cx:pt>
          <cx:pt idx="538">-0.067896766162730895</cx:pt>
          <cx:pt idx="539">-0.086142907234338706</cx:pt>
          <cx:pt idx="540">-0.117777439790822</cx:pt>
          <cx:pt idx="541">-0.12901000663478501</cx:pt>
          <cx:pt idx="542">-0.128893984429097</cx:pt>
          <cx:pt idx="543">-0.144090031536247</cx:pt>
          <cx:pt idx="544">-0.130691571242841</cx:pt>
          <cx:pt idx="545">-0.089733957100729303</cx:pt>
          <cx:pt idx="546">-0.060725538612594901</cx:pt>
          <cx:pt idx="547">-0.058863418521042897</cx:pt>
          <cx:pt idx="548">-0.066960915207312899</cx:pt>
          <cx:pt idx="549">-0.0121121692695202</cx:pt>
          <cx:pt idx="550">-0.015496418263474299</cx:pt>
          <cx:pt idx="551">0.00301410952502897</cx:pt>
          <cx:pt idx="552">-0.0110234537327098</cx:pt>
          <cx:pt idx="553">-0.030251095853042299</cx:pt>
          <cx:pt idx="554">-0.058546384789372997</cx:pt>
          <cx:pt idx="555">-0.065632675564142595</cx:pt>
          <cx:pt idx="556">-0.043838113503956999</cx:pt>
          <cx:pt idx="557">-0.0115132578954829</cx:pt>
          <cx:pt idx="558">-0.00291450470038982</cx:pt>
          <cx:pt idx="559">-0.00043354163871577099</cx:pt>
          <cx:pt idx="560">0.000684875011089143</cx:pt>
          <cx:pt idx="561">0.00072361570192355697</cx:pt>
          <cx:pt idx="562">-0.00097629714015625801</cx:pt>
          <cx:pt idx="563">-0.0103989397064779</cx:pt>
          <cx:pt idx="564">-0.0309253680928783</cx:pt>
          <cx:pt idx="565">-0.034888170321773597</cx:pt>
          <cx:pt idx="566">-0.054998865471975703</cx:pt>
          <cx:pt idx="567">-0.070399794625099599</cx:pt>
          <cx:pt idx="568">-0.060963380022381997</cx:pt>
          <cx:pt idx="569">-0.0870855499060018</cx:pt>
          <cx:pt idx="570">-0.14032029413102601</cx:pt>
          <cx:pt idx="571">-0.15099836268637301</cx:pt>
          <cx:pt idx="572">-0.128560606014611</cx:pt>
          <cx:pt idx="573">-0.033864536399859903</cx:pt>
          <cx:pt idx="574">-0.018450395623896401</cx:pt>
          <cx:pt idx="575">-0.039305313169043898</cx:pt>
          <cx:pt idx="576">-0.026105529798729901</cx:pt>
          <cx:pt idx="577">0.015248640548940101</cx:pt>
          <cx:pt idx="578">0.017719093023387499</cx:pt>
          <cx:pt idx="579">0.021871378361403699</cx:pt>
          <cx:pt idx="580">-0.0026550537859435499</cx:pt>
          <cx:pt idx="581">-0.0098467938351658093</cx:pt>
          <cx:pt idx="582">-0.021856696551189499</cx:pt>
          <cx:pt idx="583">-0.037589043667798701</cx:pt>
          <cx:pt idx="584">-0.0270328659059649</cx:pt>
          <cx:pt idx="585">-0.0101169928637089</cx:pt>
          <cx:pt idx="586">-0.00249695615787031</cx:pt>
          <cx:pt idx="587">4.9545226270853102e-05</cx:pt>
          <cx:pt idx="588">-0.00045881012587080502</cx:pt>
          <cx:pt idx="589">0.00041343061671917302</cx:pt>
          <cx:pt idx="590">-0.00076300886349917605</cx:pt>
          <cx:pt idx="591">-0.0056932297640401603</cx:pt>
          <cx:pt idx="592">-0.016258322822150801</cx:pt>
          <cx:pt idx="593">-0.015357276715953499</cx:pt>
          <cx:pt idx="594">-0.021097556283263302</cx:pt>
          <cx:pt idx="595">0.00467541380363153</cx:pt>
          <cx:pt idx="596">0.0146956637542189</cx:pt>
          <cx:pt idx="597">-0.017274604711160501</cx:pt>
          <cx:pt idx="598">-0.011016994942370101</cx:pt>
          <cx:pt idx="599">-0.063974224175094505</cx:pt>
          <cx:pt idx="600">-0.029885064257776001</cx:pt>
          <cx:pt idx="601">-0.038115878924055199</cx:pt>
          <cx:pt idx="602">-0.022165713600839701</cx:pt>
          <cx:pt idx="603">-0.0095644911909309408</cx:pt>
          <cx:pt idx="604">0.021754077596336598</cx:pt>
          <cx:pt idx="605">-0.0041043655070042801</cx:pt>
          <cx:pt idx="606">-0.0174329704025077</cx:pt>
          <cx:pt idx="607">-0.073599276073980799</cx:pt>
          <cx:pt idx="608">-0.038155404558575197</cx:pt>
          <cx:pt idx="609">-0.014933567682954899</cx:pt>
          <cx:pt idx="610">-0.021232372514846699</cx:pt>
          <cx:pt idx="611">-0.0221851241554528</cx:pt>
          <cx:pt idx="612">-0.0055382165878385204</cx:pt>
          <cx:pt idx="613">-0.0060054142974253896</cx:pt>
          <cx:pt idx="614">-0.0034953562220339002</cx:pt>
          <cx:pt idx="615">0.00017536055195079499</cx:pt>
          <cx:pt idx="616">7.1142526456636197e-06</cx:pt>
          <cx:pt idx="617">-0.00013004888876789699</cx:pt>
          <cx:pt idx="618">-0.0022999164129331199</cx:pt>
          <cx:pt idx="619">-0.0077624168647710398</cx:pt>
          <cx:pt idx="620">-0.0112710007287171</cx:pt>
          <cx:pt idx="621">0.00208127276916201</cx:pt>
          <cx:pt idx="622">0.00146755944017038</cx:pt>
          <cx:pt idx="623">0.028345725840394301</cx:pt>
          <cx:pt idx="624">0.027401401937910699</cx:pt>
          <cx:pt idx="625">0.0190249434358872</cx:pt>
          <cx:pt idx="626">0.0468099641890505</cx:pt>
          <cx:pt idx="627">0.041716735454642502</cx:pt>
          <cx:pt idx="628">0.0067272539822633799</cx:pt>
          <cx:pt idx="629">-0.013605604477263901</cx:pt>
          <cx:pt idx="630">-0.0052321618250983897</cx:pt>
          <cx:pt idx="631">-0.0034329566060221101</cx:pt>
          <cx:pt idx="632">-0.022089381957502801</cx:pt>
          <cx:pt idx="633">-0.078967256131214705</cx:pt>
          <cx:pt idx="634">-0.091643192136546495</cx:pt>
          <cx:pt idx="635">-0.097428684265032206</cx:pt>
          <cx:pt idx="636">-0.056146289521258899</cx:pt>
          <cx:pt idx="637">-0.042434911586733598</cx:pt>
          <cx:pt idx="638">0.0067893115593391003</cx:pt>
          <cx:pt idx="639">-0.0042511344573853901</cx:pt>
          <cx:pt idx="640">-0.0012610028617757499</cx:pt>
          <cx:pt idx="641">0.0018977733413405901</cx:pt>
          <cx:pt idx="642">0.00092037603790632498</cx:pt>
          <cx:pt idx="643">-0.00041618730787533302</cx:pt>
          <cx:pt idx="644">-0.000164533007773831</cx:pt>
          <cx:pt idx="645">-0.00012653851008073201</cx:pt>
          <cx:pt idx="646">-0.00099157192691089299</cx:pt>
          <cx:pt idx="647">-0.0090081551702530707</cx:pt>
          <cx:pt idx="648">-0.0097233231071125505</cx:pt>
          <cx:pt idx="649">0.0051774140583578602</cx:pt>
          <cx:pt idx="650">0.0244141073094148</cx:pt>
          <cx:pt idx="651">0.0341067217269167</cx:pt>
          <cx:pt idx="652">0.040769266418284801</cx:pt>
          <cx:pt idx="653">0.026145352139512301</cx:pt>
          <cx:pt idx="654">0.042861585252951397</cx:pt>
          <cx:pt idx="655">0.049943857976363297</cx:pt>
          <cx:pt idx="656">-0.0054793500826125002</cx:pt>
          <cx:pt idx="657">0.0079265959403489097</cx:pt>
          <cx:pt idx="658">0.0046288211502064002</cx:pt>
          <cx:pt idx="659">-0.037563593702053699</cx:pt>
          <cx:pt idx="660">-0.065051432213764804</cx:pt>
          <cx:pt idx="661">-0.081846683243121707</cx:pt>
          <cx:pt idx="662">-0.079883592211794696</cx:pt>
          <cx:pt idx="663">-0.084720512700545397</cx:pt>
          <cx:pt idx="664">-0.034013182803083401</cx:pt>
          <cx:pt idx="665">0.0046394748843477098</cx:pt>
          <cx:pt idx="666">0.016853770355165699</cx:pt>
          <cx:pt idx="667">0.0046097161209410599</cx:pt>
          <cx:pt idx="668">0.0071709063462015703</cx:pt>
          <cx:pt idx="669">0.0016094101517447801</cx:pt>
          <cx:pt idx="670">0.00035585381082837899</cx:pt>
          <cx:pt idx="671">-0.00081960610596609003</cx:pt>
          <cx:pt idx="672">0.00034317731041472898</cx:pt>
          <cx:pt idx="673">-2.5571716436784999e-05</cx:pt>
          <cx:pt idx="674">0.00087206664529913705</cx:pt>
          <cx:pt idx="675">0.0027899883997095699</cx:pt>
          <cx:pt idx="676">0.0143733817404448</cx:pt>
          <cx:pt idx="677">0.025744732251749301</cx:pt>
          <cx:pt idx="678">0.032517398075686002</cx:pt>
          <cx:pt idx="679">0.046792514015207003</cx:pt>
          <cx:pt idx="680">0.056207744337874697</cx:pt>
          <cx:pt idx="681">0.0206057741126386</cx:pt>
          <cx:pt idx="682">0.0268282266417019</cx:pt>
          <cx:pt idx="683">0.025873466965874101</cx:pt>
          <cx:pt idx="684">0.0073658002145433896</cx:pt>
          <cx:pt idx="685">0.045922725537918499</cx:pt>
          <cx:pt idx="686">0.0251978870005596</cx:pt>
          <cx:pt idx="687">-0.022807740358686199</cx:pt>
          <cx:pt idx="688">-0.042064906486806997</cx:pt>
          <cx:pt idx="689">-0.0611861486987956</cx:pt>
          <cx:pt idx="690">-0.065867179433609105</cx:pt>
          <cx:pt idx="691">-0.0257523635136006</cx:pt>
          <cx:pt idx="692">0.0094439370909468502</cx:pt>
          <cx:pt idx="693">0.031780255792204302</cx:pt>
          <cx:pt idx="694">0.023263264672867798</cx:pt>
          <cx:pt idx="695">0.0153811118824774</cx:pt>
          <cx:pt idx="696">-0.0062590331250331997</cx:pt>
          <cx:pt idx="697">-0.0036918355550715899</cx:pt>
          <cx:pt idx="698">-0.00031422146373063099</cx:pt>
          <cx:pt idx="699">-0.00067475280892388798</cx:pt>
          <cx:pt idx="700">-0.000111952784230298</cx:pt>
          <cx:pt idx="701">-0.00091369555438598098</cx:pt>
          <cx:pt idx="702">3.07300468425426e-05</cx:pt>
          <cx:pt idx="703">-0.000195931539980369</cx:pt>
          <cx:pt idx="704">0.0089430686060777698</cx:pt>
          <cx:pt idx="705">0.022568592557298799</cx:pt>
          <cx:pt idx="706">0.015636500885901301</cx:pt>
          <cx:pt idx="707">0.029560965814682399</cx:pt>
          <cx:pt idx="708">0.050658659483769103</cx:pt>
          <cx:pt idx="709">0.044989314240285898</cx:pt>
          <cx:pt idx="710">0.0291820064378196</cx:pt>
          <cx:pt idx="711">0.024709816943960902</cx:pt>
          <cx:pt idx="712">0.0168793549388702</cx:pt>
          <cx:pt idx="713">0.030381709461710201</cx:pt>
          <cx:pt idx="714">0.033560565021428998</cx:pt>
          <cx:pt idx="715">0.00093874256721398195</cx:pt>
          <cx:pt idx="716">0.00688450573510903</cx:pt>
          <cx:pt idx="717">-0.020265647238924898</cx:pt>
          <cx:pt idx="718">-0.0049620361950080804</cx:pt>
          <cx:pt idx="719">0.028651336369590701</cx:pt>
          <cx:pt idx="720">0.0309519805519873</cx:pt>
          <cx:pt idx="721">0.0153699047960646</cx:pt>
          <cx:pt idx="722">-2.7474372727181799e-05</cx:pt>
          <cx:pt idx="723">-0.0033115697817266798</cx:pt>
          <cx:pt idx="724">-0.0032912305987446602</cx:pt>
          <cx:pt idx="725">0.000132874706683042</cx:pt>
          <cx:pt idx="726">-0.00054185553696850703</cx:pt>
          <cx:pt idx="727">0.000181751066613071</cx:pt>
          <cx:pt idx="728">-0.00060527930873859298</cx:pt>
          <cx:pt idx="729">-0.00057696905700705705</cx:pt>
          <cx:pt idx="730">-4.6457083948972901e-05</cx:pt>
          <cx:pt idx="731">-0.00037245125096265597</cx:pt>
          <cx:pt idx="732">0.00101391516935246</cx:pt>
          <cx:pt idx="733">0.0040617077713895099</cx:pt>
          <cx:pt idx="734">0.0110926934720239</cx:pt>
          <cx:pt idx="735">0.0198524889764553</cx:pt>
          <cx:pt idx="736">0.031122212165828202</cx:pt>
          <cx:pt idx="737">0.040448610111258602</cx:pt>
          <cx:pt idx="738">0.039738393837052501</cx:pt>
          <cx:pt idx="739">0.0368375304865989</cx:pt>
          <cx:pt idx="740">0.049041320548191498</cx:pt>
          <cx:pt idx="741">0.057422620719921401</cx:pt>
          <cx:pt idx="742">0.070854491677880799</cx:pt>
          <cx:pt idx="743">0.048391510614252002</cx:pt>
          <cx:pt idx="744">0.0432657645511067</cx:pt>
          <cx:pt idx="745">0.039275201870033</cx:pt>
          <cx:pt idx="746">0.035619526959552901</cx:pt>
          <cx:pt idx="747">0.024067675654517201</cx:pt>
          <cx:pt idx="748">0.015488065567814501</cx:pt>
          <cx:pt idx="749">0.014027615990164499</cx:pt>
          <cx:pt idx="750">0.00547471816406013</cx:pt>
          <cx:pt idx="751">0.00058917470961071799</cx:pt>
          <cx:pt idx="752">-0.00088249769067509903</cx:pt>
          <cx:pt idx="753">-0.000591356447417468</cx:pt>
          <cx:pt idx="754">0.000116492303704248</cx:pt>
          <cx:pt idx="755">0.00016533572991596099</cx:pt>
          <cx:pt idx="756">1.90054547640918e-05</cx:pt>
          <cx:pt idx="757">-0.00039207680950715097</cx:pt>
          <cx:pt idx="758">0.00093564711995854598</cx:pt>
          <cx:pt idx="759">0.00063192176499902704</cx:pt>
          <cx:pt idx="760">9.0683487343854805e-05</cx:pt>
          <cx:pt idx="761">0.00013475359931966</cx:pt>
          <cx:pt idx="762">0.00052307707980775496</cx:pt>
          <cx:pt idx="763">0.0020867056593763902</cx:pt>
          <cx:pt idx="764">0.0024414246175298599</cx:pt>
          <cx:pt idx="765">0.0020697264310330999</cx:pt>
          <cx:pt idx="766">0.0022444526330510201</cx:pt>
          <cx:pt idx="767">0.00184783874007099</cx:pt>
          <cx:pt idx="768">0.0037759224113227299</cx:pt>
          <cx:pt idx="769">0.0047044870743768296</cx:pt>
          <cx:pt idx="770">0.012328173144695901</cx:pt>
          <cx:pt idx="771">0.00678438726815181</cx:pt>
          <cx:pt idx="772">0.0054046811726074697</cx:pt>
          <cx:pt idx="773">0.0051653944690851399</cx:pt>
          <cx:pt idx="774">0.011398642516038501</cx:pt>
          <cx:pt idx="775">0.0052382709653031202</cx:pt>
          <cx:pt idx="776">0.0013341037184356299</cx:pt>
          <cx:pt idx="777">0.0019113519856529401</cx:pt>
          <cx:pt idx="778">0.0025874536207803902</cx:pt>
          <cx:pt idx="779">-0.00017020303789100599</cx:pt>
          <cx:pt idx="780">1.00271408282659e-06</cx:pt>
          <cx:pt idx="781">4.8163284714239103e-05</cx:pt>
          <cx:pt idx="782">-0.00040100445391426002</cx:pt>
          <cx:pt idx="783">0.00042372574321470399</cx:pt>
          <cx:pt idx="784">-4.110752244960525e-05</cx:pt>
          <cx:pt idx="785">-0.0042047170384563503</cx:pt>
          <cx:pt idx="786">-0.0081539219045579751</cx:pt>
          <cx:pt idx="787">0.0030194952940166501</cx:pt>
          <cx:pt idx="788">-0.0074155800208465751</cx:pt>
          <cx:pt idx="789">-0.0060435786663853497</cx:pt>
          <cx:pt idx="790">0.0024435066273729425</cx:pt>
          <cx:pt idx="791">0.0023645284554421474</cx:pt>
          <cx:pt idx="792">0.0084721054929047003</cx:pt>
          <cx:pt idx="793">0.024182782547987926</cx:pt>
          <cx:pt idx="794">0.015092114702773799</cx:pt>
          <cx:pt idx="795">0.0035396853225767499</cx:pt>
          <cx:pt idx="796">1.8009175328972101e-05</cx:pt>
          <cx:pt idx="797">0.0098270604796303999</cx:pt>
          <cx:pt idx="798">0.013436433334501251</cx:pt>
          <cx:pt idx="799">0.0029102868642833248</cx:pt>
          <cx:pt idx="800">0.0032497688808576751</cx:pt>
          <cx:pt idx="801">-0.00046649976237319251</cx:pt>
          <cx:pt idx="802">-0.0053752146281061753</cx:pt>
          <cx:pt idx="803">-0.0067891401418305247</cx:pt>
          <cx:pt idx="804">0.0040539260505490504</cx:pt>
          <cx:pt idx="805">0.0033138418414890999</cx:pt>
          <cx:pt idx="806">-0.0013997704104964925</cx:pt>
          <cx:pt idx="807">-0.00055297302754447495</cx:pt>
          <cx:pt idx="808">-0.0005595078180267775</cx:pt>
          <cx:pt idx="809">6.2517167821485995e-05</cx:pt>
          <cx:pt idx="810">-3.007302983363e-05</cx:pt>
          <cx:pt idx="811">0.00089100577710668754</cx:pt>
          <cx:pt idx="812">0.00048281288485959748</cx:pt>
          <cx:pt idx="813">-0.0034816287274914248</cx:pt>
          <cx:pt idx="814">-0.0048889738306985746</cx:pt>
          <cx:pt idx="815">0.00019118114823744474</cx:pt>
          <cx:pt idx="816">-0.0039618091270706996</cx:pt>
          <cx:pt idx="817">0.0093305204153900246</cx:pt>
          <cx:pt idx="818">0.0034793881787456749</cx:pt>
          <cx:pt idx="819">-0.0022689272134165401</cx:pt>
          <cx:pt idx="820">0.013737332739690425</cx:pt>
          <cx:pt idx="821">0.013097355471510501</cx:pt>
          <cx:pt idx="822">0.01421676395814395</cx:pt>
          <cx:pt idx="823">0.0057629606485521999</cx:pt>
          <cx:pt idx="824">0.010929385160957974</cx:pt>
          <cx:pt idx="825">0.0046054989007079999</cx:pt>
          <cx:pt idx="826">-0.0052386851166193503</cx:pt>
          <cx:pt idx="827">0.0034516045240748751</cx:pt>
          <cx:pt idx="828">-0.00165147596242383</cx:pt>
          <cx:pt idx="829">-0.0046720502490611247</cx:pt>
          <cx:pt idx="830">0.0030397723744035499</cx:pt>
          <cx:pt idx="831">-0.0038517323963558501</cx:pt>
          <cx:pt idx="832">-0.0043119319160778496</cx:pt>
          <cx:pt idx="833">0.0044112749239622251</cx:pt>
          <cx:pt idx="834">0.00270723300591435</cx:pt>
          <cx:pt idx="835">0.00127005162679445</cx:pt>
          <cx:pt idx="836">0.00043232489104167999</cx:pt>
          <cx:pt idx="837">-0.00016726065358351901</cx:pt>
          <cx:pt idx="838">-6.0655690616063253e-05</cx:pt>
          <cx:pt idx="839">0.00081733806764438751</cx:pt>
          <cx:pt idx="840">0.0014251807963559251</cx:pt>
          <cx:pt idx="841">-0.0011252938084709151</cx:pt>
          <cx:pt idx="842">-0.0049782823860763754</cx:pt>
          <cx:pt idx="843">0.0048308836130650503</cx:pt>
          <cx:pt idx="844">-0.002997301956197075</cx:pt>
          <cx:pt idx="845">0.00051365034857418497</cx:pt>
          <cx:pt idx="846">0.0061414212818894746</cx:pt>
          <cx:pt idx="847">-0.00065741996528114995</cx:pt>
          <cx:pt idx="848">0.0025916052838598248</cx:pt>
          <cx:pt idx="849">-0.0036305983738168248</cx:pt>
          <cx:pt idx="850">0.0046775952249771997</cx:pt>
          <cx:pt idx="851">0.0040506657064921254</cx:pt>
          <cx:pt idx="852">0.0065955059655586502</cx:pt>
          <cx:pt idx="853">0.0062004937469705753</cx:pt>
          <cx:pt idx="854">0.011092759704268301</cx:pt>
          <cx:pt idx="855">-0.00314834514918165</cx:pt>
          <cx:pt idx="856">0.00043142883150739248</cx:pt>
          <cx:pt idx="857">0.0078946630489509506</cx:pt>
          <cx:pt idx="858">0.0069233511411815251</cx:pt>
          <cx:pt idx="859">0.0027046125149770999</cx:pt>
          <cx:pt idx="860">-0.0043416718456345746</cx:pt>
          <cx:pt idx="861">-0.0028953190202364002</cx:pt>
          <cx:pt idx="862">0.00139006099760395</cx:pt>
          <cx:pt idx="863">0.001267604080094035</cx:pt>
          <cx:pt idx="864">0.001159541227212835</cx:pt>
          <cx:pt idx="865">9.6445392271420007e-05</cx:pt>
          <cx:pt idx="866">0.00013972899455462376</cx:pt>
          <cx:pt idx="867">0.00090446223269216998</cx:pt>
          <cx:pt idx="868">0.00044779668357176249</cx:pt>
          <cx:pt idx="869">-0.0014078288203838824</cx:pt>
          <cx:pt idx="870">-0.0015285426468212525</cx:pt>
          <cx:pt idx="871">0.0011675124488262449</cx:pt>
          <cx:pt idx="872">-0.0085654898672171496</cx:pt>
          <cx:pt idx="873">-0.0026098938039494498</cx:pt>
          <cx:pt idx="874">0.0048236710974161254</cx:pt>
          <cx:pt idx="875">-0.0084846325938940492</cx:pt>
          <cx:pt idx="876">-0.014962537728055876</cx:pt>
          <cx:pt idx="877">-0.0078835543568681506</cx:pt>
          <cx:pt idx="878">-0.011187814153889924</cx:pt>
          <cx:pt idx="879">-0.010490244024645426</cx:pt>
          <cx:pt idx="880">-0.01177070209729815</cx:pt>
          <cx:pt idx="881">0.00036800886864970503</cx:pt>
          <cx:pt idx="882">-0.0045519216167989752</cx:pt>
          <cx:pt idx="883">0.0018825437466478876</cx:pt>
          <cx:pt idx="884">-4.110752244960525e-05</cx:pt>
          <cx:pt idx="885">-0.0042047170384563503</cx:pt>
          <cx:pt idx="886">-0.0081539219045579751</cx:pt>
          <cx:pt idx="887">0.0030194952940166501</cx:pt>
          <cx:pt idx="888">-0.0074155800208465751</cx:pt>
          <cx:pt idx="889">-0.0060435786663853497</cx:pt>
          <cx:pt idx="890">0.0024435066273729425</cx:pt>
          <cx:pt idx="891">0.0023645284554421474</cx:pt>
          <cx:pt idx="892">0.0084721054929047003</cx:pt>
          <cx:pt idx="893">0.024182782547987926</cx:pt>
          <cx:pt idx="894">0.015092114702773799</cx:pt>
          <cx:pt idx="895">0.0035396853225767499</cx:pt>
          <cx:pt idx="896">1.8009175328972101e-05</cx:pt>
          <cx:pt idx="897">0.0098270604796303999</cx:pt>
          <cx:pt idx="898">0.013436433334501251</cx:pt>
          <cx:pt idx="899">0.0029102868642833248</cx:pt>
          <cx:pt idx="900">0.0032497688808576751</cx:pt>
          <cx:pt idx="901">-0.00046649976237319251</cx:pt>
          <cx:pt idx="902">-0.0053752146281061753</cx:pt>
          <cx:pt idx="903">-0.0067891401418305247</cx:pt>
          <cx:pt idx="904">0.0040539260505490504</cx:pt>
          <cx:pt idx="905">0.0033138418414890999</cx:pt>
          <cx:pt idx="906">-0.0013997704104964925</cx:pt>
          <cx:pt idx="907">-0.00055297302754447495</cx:pt>
          <cx:pt idx="908">-0.0005595078180267775</cx:pt>
          <cx:pt idx="909">6.2517167821485995e-05</cx:pt>
          <cx:pt idx="910">-3.007302983363e-05</cx:pt>
          <cx:pt idx="911">0.00089100577710668754</cx:pt>
          <cx:pt idx="912">0.00048281288485959748</cx:pt>
          <cx:pt idx="913">-0.0034816287274914248</cx:pt>
          <cx:pt idx="914">-0.0048889738306985746</cx:pt>
          <cx:pt idx="915">0.00019118114823744474</cx:pt>
          <cx:pt idx="916">-0.0039618091270706996</cx:pt>
          <cx:pt idx="917">0.0093305204153900246</cx:pt>
          <cx:pt idx="918">0.0034793881787456749</cx:pt>
          <cx:pt idx="919">-0.0022689272134165401</cx:pt>
          <cx:pt idx="920">0.013737332739690425</cx:pt>
          <cx:pt idx="921">0.013097355471510501</cx:pt>
          <cx:pt idx="922">0.01421676395814395</cx:pt>
          <cx:pt idx="923">0.0057629606485521999</cx:pt>
          <cx:pt idx="924">0.010929385160957974</cx:pt>
          <cx:pt idx="925">0.0046054989007079999</cx:pt>
          <cx:pt idx="926">-0.0052386851166193503</cx:pt>
          <cx:pt idx="927">0.0034516045240748751</cx:pt>
          <cx:pt idx="928">-0.00165147596242383</cx:pt>
          <cx:pt idx="929">-0.0046720502490611247</cx:pt>
          <cx:pt idx="930">0.0030397723744035499</cx:pt>
          <cx:pt idx="931">-0.0038517323963558501</cx:pt>
          <cx:pt idx="932">-0.0043119319160778496</cx:pt>
          <cx:pt idx="933">0.0044112749239622251</cx:pt>
          <cx:pt idx="934">0.00270723300591435</cx:pt>
          <cx:pt idx="935">0.00127005162679445</cx:pt>
          <cx:pt idx="936">0.00043232489104167999</cx:pt>
          <cx:pt idx="937">-0.00016726065358351901</cx:pt>
          <cx:pt idx="938">-6.0655690616063253e-05</cx:pt>
          <cx:pt idx="939">0.00081733806764438751</cx:pt>
          <cx:pt idx="940">0.0014251807963559251</cx:pt>
          <cx:pt idx="941">-0.0011252938084709151</cx:pt>
          <cx:pt idx="942">-0.0049782823860763754</cx:pt>
          <cx:pt idx="943">0.0048308836130650503</cx:pt>
          <cx:pt idx="944">-0.002997301956197075</cx:pt>
          <cx:pt idx="945">0.00051365034857418497</cx:pt>
          <cx:pt idx="946">0.0061414212818894746</cx:pt>
          <cx:pt idx="947">-0.00065741996528114995</cx:pt>
          <cx:pt idx="948">0.0025916052838598248</cx:pt>
          <cx:pt idx="949">-0.0036305983738168248</cx:pt>
          <cx:pt idx="950">0.0046775952249771997</cx:pt>
          <cx:pt idx="951">0.0040506657064921254</cx:pt>
          <cx:pt idx="952">0.0065955059655586502</cx:pt>
          <cx:pt idx="953">0.0062004937469705753</cx:pt>
          <cx:pt idx="954">0.011092759704268301</cx:pt>
          <cx:pt idx="955">-0.00314834514918165</cx:pt>
          <cx:pt idx="956">0.00043142883150739248</cx:pt>
          <cx:pt idx="957">0.0078946630489509506</cx:pt>
          <cx:pt idx="958">0.0069233511411815251</cx:pt>
          <cx:pt idx="959">0.0027046125149770999</cx:pt>
          <cx:pt idx="960">-0.0043416718456345746</cx:pt>
          <cx:pt idx="961">-0.0028953190202364002</cx:pt>
          <cx:pt idx="962">0.00139006099760395</cx:pt>
          <cx:pt idx="963">0.001267604080094035</cx:pt>
          <cx:pt idx="964">0.001159541227212835</cx:pt>
          <cx:pt idx="965">9.6445392271420007e-05</cx:pt>
          <cx:pt idx="966">0.00013972899455462376</cx:pt>
          <cx:pt idx="967">0.00090446223269216998</cx:pt>
          <cx:pt idx="968">0.00044779668357176249</cx:pt>
          <cx:pt idx="969">-0.0014078288203838824</cx:pt>
          <cx:pt idx="970">-0.0015285426468212525</cx:pt>
          <cx:pt idx="971">0.0011675124488262449</cx:pt>
          <cx:pt idx="972">-0.0085654898672171496</cx:pt>
          <cx:pt idx="973">-0.0026098938039494498</cx:pt>
          <cx:pt idx="974">0.0048236710974161254</cx:pt>
          <cx:pt idx="975">-0.0084846325938940492</cx:pt>
          <cx:pt idx="976">-0.014962537728055876</cx:pt>
          <cx:pt idx="977">-0.0078835543568681506</cx:pt>
          <cx:pt idx="978">-0.011187814153889924</cx:pt>
          <cx:pt idx="979">-0.010490244024645426</cx:pt>
          <cx:pt idx="980">-0.01177070209729815</cx:pt>
          <cx:pt idx="981">0.00036800886864970503</cx:pt>
          <cx:pt idx="982">-0.0045519216167989752</cx:pt>
          <cx:pt idx="983">0.0018825437466478876</cx:pt>
          <cx:pt idx="984">-4.110752244960525e-05</cx:pt>
          <cx:pt idx="985">-0.0042047170384563503</cx:pt>
          <cx:pt idx="986">-0.0081539219045579751</cx:pt>
          <cx:pt idx="987">0.0030194952940166501</cx:pt>
          <cx:pt idx="988">-0.0074155800208465751</cx:pt>
          <cx:pt idx="989">-0.0060435786663853497</cx:pt>
          <cx:pt idx="990">0.0024435066273729425</cx:pt>
          <cx:pt idx="991">0.0023645284554421474</cx:pt>
          <cx:pt idx="992">0.0084721054929047003</cx:pt>
          <cx:pt idx="993">0.024182782547987926</cx:pt>
          <cx:pt idx="994">0.015092114702773799</cx:pt>
          <cx:pt idx="995">0.0035396853225767499</cx:pt>
          <cx:pt idx="996">1.8009175328972101e-05</cx:pt>
          <cx:pt idx="997">0.0098270604796303999</cx:pt>
          <cx:pt idx="998">0.013436433334501251</cx:pt>
          <cx:pt idx="999">0.0029102868642833248</cx:pt>
          <cx:pt idx="1000">0.0032497688808576751</cx:pt>
          <cx:pt idx="1001">-0.00046649976237319251</cx:pt>
          <cx:pt idx="1002">-0.0053752146281061753</cx:pt>
          <cx:pt idx="1003">-0.0067891401418305247</cx:pt>
          <cx:pt idx="1004">0.0040539260505490504</cx:pt>
          <cx:pt idx="1005">0.0033138418414890999</cx:pt>
          <cx:pt idx="1006">-0.0013997704104964925</cx:pt>
          <cx:pt idx="1007">-0.00055297302754447495</cx:pt>
          <cx:pt idx="1008">-0.0005595078180267775</cx:pt>
          <cx:pt idx="1009">6.2517167821485995e-05</cx:pt>
          <cx:pt idx="1010">-3.007302983363e-05</cx:pt>
          <cx:pt idx="1011">0.00089100577710668754</cx:pt>
          <cx:pt idx="1012">0.00048281288485959748</cx:pt>
          <cx:pt idx="1013">-0.0034816287274914248</cx:pt>
          <cx:pt idx="1014">-0.0048889738306985746</cx:pt>
          <cx:pt idx="1015">0.00019118114823744474</cx:pt>
          <cx:pt idx="1016">-0.0039618091270706996</cx:pt>
          <cx:pt idx="1017">0.0093305204153900246</cx:pt>
          <cx:pt idx="1018">0.0034793881787456749</cx:pt>
          <cx:pt idx="1019">-0.0022689272134165401</cx:pt>
          <cx:pt idx="1020">0.013737332739690425</cx:pt>
          <cx:pt idx="1021">0.013097355471510501</cx:pt>
          <cx:pt idx="1022">0.01421676395814395</cx:pt>
          <cx:pt idx="1023">0.0057629606485521999</cx:pt>
          <cx:pt idx="1024">0.010929385160957974</cx:pt>
          <cx:pt idx="1025">0.0046054989007079999</cx:pt>
          <cx:pt idx="1026">-0.0052386851166193503</cx:pt>
          <cx:pt idx="1027">0.0034516045240748751</cx:pt>
          <cx:pt idx="1028">-0.00165147596242383</cx:pt>
          <cx:pt idx="1029">-0.0046720502490611247</cx:pt>
          <cx:pt idx="1030">0.0030397723744035499</cx:pt>
          <cx:pt idx="1031">-0.0038517323963558501</cx:pt>
          <cx:pt idx="1032">-0.0043119319160778496</cx:pt>
          <cx:pt idx="1033">0.0044112749239622251</cx:pt>
          <cx:pt idx="1034">0.00270723300591435</cx:pt>
          <cx:pt idx="1035">0.00127005162679445</cx:pt>
          <cx:pt idx="1036">0.00043232489104167999</cx:pt>
          <cx:pt idx="1037">-0.00016726065358351901</cx:pt>
          <cx:pt idx="1038">-6.0655690616063253e-05</cx:pt>
          <cx:pt idx="1039">0.00081733806764438751</cx:pt>
          <cx:pt idx="1040">0.0014251807963559251</cx:pt>
          <cx:pt idx="1041">-0.0011252938084709151</cx:pt>
          <cx:pt idx="1042">-0.0049782823860763754</cx:pt>
          <cx:pt idx="1043">0.0048308836130650503</cx:pt>
          <cx:pt idx="1044">-0.002997301956197075</cx:pt>
          <cx:pt idx="1045">0.00051365034857418497</cx:pt>
          <cx:pt idx="1046">0.0061414212818894746</cx:pt>
          <cx:pt idx="1047">-0.00065741996528114995</cx:pt>
          <cx:pt idx="1048">0.0025916052838598248</cx:pt>
          <cx:pt idx="1049">-0.0036305983738168248</cx:pt>
          <cx:pt idx="1050">0.0046775952249771997</cx:pt>
          <cx:pt idx="1051">0.0040506657064921254</cx:pt>
          <cx:pt idx="1052">0.0065955059655586502</cx:pt>
          <cx:pt idx="1053">0.0062004937469705753</cx:pt>
          <cx:pt idx="1054">0.011092759704268301</cx:pt>
          <cx:pt idx="1055">-0.00314834514918165</cx:pt>
          <cx:pt idx="1056">0.00043142883150739248</cx:pt>
          <cx:pt idx="1057">0.0078946630489509506</cx:pt>
          <cx:pt idx="1058">0.0069233511411815251</cx:pt>
          <cx:pt idx="1059">0.0027046125149770999</cx:pt>
          <cx:pt idx="1060">-0.0043416718456345746</cx:pt>
          <cx:pt idx="1061">-0.0028953190202364002</cx:pt>
          <cx:pt idx="1062">0.00139006099760395</cx:pt>
          <cx:pt idx="1063">0.001267604080094035</cx:pt>
          <cx:pt idx="1064">0.001159541227212835</cx:pt>
          <cx:pt idx="1065">9.6445392271420007e-05</cx:pt>
          <cx:pt idx="1066">0.00013972899455462376</cx:pt>
          <cx:pt idx="1067">0.00090446223269216998</cx:pt>
          <cx:pt idx="1068">0.00044779668357176249</cx:pt>
          <cx:pt idx="1069">-0.0014078288203838824</cx:pt>
          <cx:pt idx="1070">-0.0015285426468212525</cx:pt>
          <cx:pt idx="1071">0.0011675124488262449</cx:pt>
          <cx:pt idx="1072">-0.0085654898672171496</cx:pt>
          <cx:pt idx="1073">-0.0026098938039494498</cx:pt>
          <cx:pt idx="1074">0.0048236710974161254</cx:pt>
          <cx:pt idx="1075">-0.0084846325938940492</cx:pt>
          <cx:pt idx="1076">-0.014962537728055876</cx:pt>
          <cx:pt idx="1077">-0.0078835543568681506</cx:pt>
          <cx:pt idx="1078">-0.011187814153889924</cx:pt>
          <cx:pt idx="1079">-0.010490244024645426</cx:pt>
          <cx:pt idx="1080">-0.01177070209729815</cx:pt>
          <cx:pt idx="1081">0.00036800886864970503</cx:pt>
          <cx:pt idx="1082">-0.0045519216167989752</cx:pt>
          <cx:pt idx="1083">0.0018825437466478876</cx:pt>
        </cx:lvl>
      </cx:numDim>
    </cx:data>
    <cx:data id="41">
      <cx:numDim type="val">
        <cx:f>Sheet2!$AP$1:$AP$1084</cx:f>
        <cx:lvl ptCount="1084" formatCode="0.00E+00">
          <cx:pt idx="0">2.4208409493304099e-05</cx:pt>
          <cx:pt idx="1">-0.00023592339254463999</cx:pt>
          <cx:pt idx="2">-0.00038775010723923298</cx:pt>
          <cx:pt idx="3">7.49076640028077e-05</cx:pt>
          <cx:pt idx="4">0.00085269726802234599</cx:pt>
          <cx:pt idx="5">0.00038449545166220498</cx:pt>
          <cx:pt idx="6">0.00093281781736531796</cx:pt>
          <cx:pt idx="7">-0.000199991149819223</cx:pt>
          <cx:pt idx="8">0.00037038983502178202</cx:pt>
          <cx:pt idx="9">0.00017028536665543201</cx:pt>
          <cx:pt idx="10">-0.00055233592659891103</cx:pt>
          <cx:pt idx="11">-0.000176117855571196</cx:pt>
          <cx:pt idx="12">0.00020903630477836301</cx:pt>
          <cx:pt idx="13">-0.00027625476955253202</cx:pt>
          <cx:pt idx="14">0.00046268284549514299</cx:pt>
          <cx:pt idx="15">0.00032870043933452202</cx:pt>
          <cx:pt idx="16">0.00041613583274619599</cx:pt>
          <cx:pt idx="17">0.00030202661832124099</cx:pt>
          <cx:pt idx="18">0.00069749879365420698</cx:pt>
          <cx:pt idx="19">-0.0010244222226535699</cx:pt>
          <cx:pt idx="20">0.00029025014333342101</cx:pt>
          <cx:pt idx="21">0.00032948317424655001</cx:pt>
          <cx:pt idx="22">-0.00032679515161428401</cx:pt>
          <cx:pt idx="23">-0.00055785889551221099</cx:pt>
          <cx:pt idx="24">-0.00014273682657911299</cx:pt>
          <cx:pt idx="25">-0.00019591980916557899</cx:pt>
          <cx:pt idx="26">0.000142141254747864</cx:pt>
          <cx:pt idx="27">-4.32109994664484e-05</cx:pt>
          <cx:pt idx="28">6.7656734152448799e-05</cx:pt>
          <cx:pt idx="29">0.00080064498700168696</cx:pt>
          <cx:pt idx="30">0.0010135892574326</cx:pt>
          <cx:pt idx="31">0.000237479651438797</cx:pt>
          <cx:pt idx="32">-4.8049222136866397e-05</cx:pt>
          <cx:pt idx="33">-0.00067838084159550403</cx:pt>
          <cx:pt idx="34">-0.00039753740130780703</cx:pt>
          <cx:pt idx="35">-0.00052068818365685605</cx:pt>
          <cx:pt idx="36">-0.00053572453915781996</cx:pt>
          <cx:pt idx="37">-0.00063304673242861598</cx:pt>
          <cx:pt idx="38">-0.00035718637428659798</cx:pt>
          <cx:pt idx="39">-0.00074588799466955601</cx:pt>
          <cx:pt idx="40">-0.00051434782841173999</cx:pt>
          <cx:pt idx="41">-0.00025482471283375899</cx:pt>
          <cx:pt idx="42">9.2732856248453697e-05</cx:pt>
          <cx:pt idx="43">-0.000140567682380678</cx:pt>
          <cx:pt idx="44">-8.5437284839793396e-05</cx:pt>
          <cx:pt idx="45">-0.000319187823344691</cx:pt>
          <cx:pt idx="46">0.000216128257105198</cx:pt>
          <cx:pt idx="47">0.00023756730706803999</cx:pt>
          <cx:pt idx="48">0.00068765008429019705</cx:pt>
          <cx:pt idx="49">1.84709033787487e-05</cx:pt>
          <cx:pt idx="50">0.000232425006020778</cx:pt>
          <cx:pt idx="51">-0.00050532730072828296</cx:pt>
          <cx:pt idx="52">0.00042391461530096801</cx:pt>
          <cx:pt idx="53">-0.00032766744831648899</cx:pt>
          <cx:pt idx="54">0.00011119443050339399</cx:pt>
          <cx:pt idx="55">-0.00038904388055527501</cx:pt>
          <cx:pt idx="56">-0.000322617820669594</cx:pt>
          <cx:pt idx="57">-0.00016836105587800099</cx:pt>
          <cx:pt idx="58">7.1359755206883201e-05</cx:pt>
          <cx:pt idx="59">-0.00013616530132627201</cx:pt>
          <cx:pt idx="60">-4.3645943600301302e-06</cx:pt>
          <cx:pt idx="61">-0.00053244272950544601</cx:pt>
          <cx:pt idx="62">-0.00037853975259204798</cx:pt>
          <cx:pt idx="63">0.00088817133969058999</cx:pt>
          <cx:pt idx="64">-0.00104707808628307</cx:pt>
          <cx:pt idx="65">-0.0055937903436698898</cx:pt>
          <cx:pt idx="66">-0.00144354964666178</cx:pt>
          <cx:pt idx="67">-0.0020880007948562</cx:pt>
          <cx:pt idx="68">-0.0056179842408864101</cx:pt>
          <cx:pt idx="69">-0.0061755735072009299</cx:pt>
          <cx:pt idx="70">-0.0040320773221737298</cx:pt>
          <cx:pt idx="71">0.0060627929956803299</cx:pt>
          <cx:pt idx="72">0.0127269463649909</cx:pt>
          <cx:pt idx="73">0.0173555746658966</cx:pt>
          <cx:pt idx="74">0.013976642442501901</cx:pt>
          <cx:pt idx="75">-0.00020180190553414399</cx:pt>
          <cx:pt idx="76">0.00154275823632917</cx:pt>
          <cx:pt idx="77">-0.000174063220947725</cx:pt>
          <cx:pt idx="78">0.00080124573716767599</cx:pt>
          <cx:pt idx="79">0.00016272706057300699</cx:pt>
          <cx:pt idx="80">-0.00019104263885635699</cx:pt>
          <cx:pt idx="81">-0.000328474035785195</cx:pt>
          <cx:pt idx="82">-0.00022241720584204199</cx:pt>
          <cx:pt idx="83">-0.00047434945471952602</cx:pt>
          <cx:pt idx="84">0.000698428398473318</cx:pt>
          <cx:pt idx="85">-0.00042913622301868001</cx:pt>
          <cx:pt idx="86">-0.00049763306035134505</cx:pt>
          <cx:pt idx="87">-0.000399414371587168</cx:pt>
          <cx:pt idx="88">0.00051747030929275701</cx:pt>
          <cx:pt idx="89">0.0091893503040862308</cx:pt>
          <cx:pt idx="90">0.0083268346620045102</cx:pt>
          <cx:pt idx="91">0.0106692085732826</cx:pt>
          <cx:pt idx="92">0.0062686622186772303</cx:pt>
          <cx:pt idx="93">-0.0099749844950628493</cx:pt>
          <cx:pt idx="94">-0.0115077875550547</cx:pt>
          <cx:pt idx="95">-0.032293227437598097</cx:pt>
          <cx:pt idx="96">-0.0151222350942554</cx:pt>
          <cx:pt idx="97">0.012290742195093201</cx:pt>
          <cx:pt idx="98">0.037172639447293702</cx:pt>
          <cx:pt idx="99">0.034242460674983002</cx:pt>
          <cx:pt idx="100">0.0015839355740468199</cx:pt>
          <cx:pt idx="101">-0.0182306593165492</cx:pt>
          <cx:pt idx="102">-0.0157166979263389</cx:pt>
          <cx:pt idx="103">-0.035498830217216497</cx:pt>
          <cx:pt idx="104">-0.0054772118907825199</cx:pt>
          <cx:pt idx="105">-0.012804370198754</cx:pt>
          <cx:pt idx="106">-0.0184940051169451</cx:pt>
          <cx:pt idx="107">-0.013667279442067399</cx:pt>
          <cx:pt idx="108">0.0047678636273528396</cx:pt>
          <cx:pt idx="109">-0.00039632334274106201</cx:pt>
          <cx:pt idx="110">0.000605552562519206</cx:pt>
          <cx:pt idx="111">-0.000286093197723362</cx:pt>
          <cx:pt idx="112">-0.00067042928225009195</cx:pt>
          <cx:pt idx="113">-0.000201503815519338</cx:pt>
          <cx:pt idx="114">-0.000734497318096995</cx:pt>
          <cx:pt idx="115">0.0011722187733125501</cx:pt>
          <cx:pt idx="116">0.00030712012979196502</cx:pt>
          <cx:pt idx="117">-0.0027268768093290201</cx:pt>
          <cx:pt idx="118">0.00137038315750624</cx:pt>
          <cx:pt idx="119">0.0020631987018076801</cx:pt>
          <cx:pt idx="120">0.022395883730927799</cx:pt>
          <cx:pt idx="121">0.0363491715482935</cx:pt>
          <cx:pt idx="122">-0.00280588353206192</cx:pt>
          <cx:pt idx="123">-0.028260455487678401</cx:pt>
          <cx:pt idx="124">-0.062382830541360297</cx:pt>
          <cx:pt idx="125">-0.0080599547111250298</cx:pt>
          <cx:pt idx="126">0.070057773303577195</cx:pt>
          <cx:pt idx="127">0.087335604892619906</cx:pt>
          <cx:pt idx="128">-0.021811738063697302</cx:pt>
          <cx:pt idx="129">-0.053587156625038497</cx:pt>
          <cx:pt idx="130">0.0146238283342956</cx:pt>
          <cx:pt idx="131">-0.0058673948366668198</cx:pt>
          <cx:pt idx="132">-0.016781863148261699</cx:pt>
          <cx:pt idx="133">0.025289298219409801</cx:pt>
          <cx:pt idx="134">0.027183424003912</cx:pt>
          <cx:pt idx="135">0.0194226910694155</cx:pt>
          <cx:pt idx="136">0.036336862309229299</cx:pt>
          <cx:pt idx="137">0.0146155105694976</cx:pt>
          <cx:pt idx="138">0.00113914129429579</cx:pt>
          <cx:pt idx="139">0.00034277660496436201</cx:pt>
          <cx:pt idx="140">1.8009360188101299e-05</cx:pt>
          <cx:pt idx="141">9.3779111255324504e-05</cx:pt>
          <cx:pt idx="142">-0.000765214333167856</cx:pt>
          <cx:pt idx="143">0.0029295637046561902</cx:pt>
          <cx:pt idx="144">-0.0011493373566315199</cx:pt>
          <cx:pt idx="145">0.016268917898675999</cx:pt>
          <cx:pt idx="146">0.018720443822516999</cx:pt>
          <cx:pt idx="147">0.0106639880967839</cx:pt>
          <cx:pt idx="148">0.038392543694926</cx:pt>
          <cx:pt idx="149">0.018603479309162799</cx:pt>
          <cx:pt idx="150">-0.00055033744963652596</cx:pt>
          <cx:pt idx="151">0.020396795733451999</cx:pt>
          <cx:pt idx="152">-0.0052993576840555199</cx:pt>
          <cx:pt idx="153">0.069788102745081404</cx:pt>
          <cx:pt idx="154">0.0286936938039055</cx:pt>
          <cx:pt idx="155">0.048513816725610698</cx:pt>
          <cx:pt idx="156">0.091748427949124203</cx:pt>
          <cx:pt idx="157">0.076211517048503694</cx:pt>
          <cx:pt idx="158">0.056848167644904198</cx:pt>
          <cx:pt idx="159">0.032817481535579798</cx:pt>
          <cx:pt idx="160">0.043183176798882998</cx:pt>
          <cx:pt idx="161">0.016290460319098799</cx:pt>
          <cx:pt idx="162">0.0413448682213741</cx:pt>
          <cx:pt idx="163">0.032480018156250803</cx:pt>
          <cx:pt idx="164">0.026820353211889601</cx:pt>
          <cx:pt idx="165">0.012804204401245699</cx:pt>
          <cx:pt idx="166">0.0035685373368907502</cx:pt>
          <cx:pt idx="167">0.000124703783513558</cx:pt>
          <cx:pt idx="168">-0.00014983513694272001</cx:pt>
          <cx:pt idx="169">-0.00078869466723071702</cx:pt>
          <cx:pt idx="170">-0.0012626617260014701</cx:pt>
          <cx:pt idx="171">-0.0111578740963456</cx:pt>
          <cx:pt idx="172">-0.0061574154053245104</cx:pt>
          <cx:pt idx="173">0.018792696698927198</cx:pt>
          <cx:pt idx="174">0.021512483263419702</cx:pt>
          <cx:pt idx="175">0.046303897156741401</cx:pt>
          <cx:pt idx="176">0.073158616433543294</cx:pt>
          <cx:pt idx="177">0.041247080317888402</cx:pt>
          <cx:pt idx="178">0.035948773587412698</cx:pt>
          <cx:pt idx="179">0.019452846141698898</cx:pt>
          <cx:pt idx="180">-0.0011398189133524899</cx:pt>
          <cx:pt idx="181">0.038745591976954298</cx:pt>
          <cx:pt idx="182">-0.00057089633412068597</cx:pt>
          <cx:pt idx="183">0.041236032093710601</cx:pt>
          <cx:pt idx="184">0.085068977558729997</cx:pt>
          <cx:pt idx="185">0.059310463810797298</cx:pt>
          <cx:pt idx="186">0.051726961133274803</cx:pt>
          <cx:pt idx="187">-0.0035001093957693101</cx:pt>
          <cx:pt idx="188">-0.0220530240252792</cx:pt>
          <cx:pt idx="189">0.020749772479463802</cx:pt>
          <cx:pt idx="190">-0.0073603795842875196</cx:pt>
          <cx:pt idx="191">-0.013917903942132799</cx:pt>
          <cx:pt idx="192">0.012091527473676899</cx:pt>
          <cx:pt idx="193">0.0102840041141986</cx:pt>
          <cx:pt idx="194">0.0019773564090270301</cx:pt>
          <cx:pt idx="195">0.000549181011960617</cx:pt>
          <cx:pt idx="196">-0.000195629548426653</cx:pt>
          <cx:pt idx="197">8.2436738360712898e-05</cx:pt>
          <cx:pt idx="198">-0.0044787865918341097</cx:pt>
          <cx:pt idx="199">-0.0031347115606029752</cx:pt>
          <cx:pt idx="200">-0.0053156456313300003</cx:pt>
          <cx:pt idx="201">0.0061138053800818999</cx:pt>
          <cx:pt idx="202">0.010164996457855</cx:pt>
          <cx:pt idx="203">0.0084857446784224744</cx:pt>
          <cx:pt idx="204">0.013039215518686901</cx:pt>
          <cx:pt idx="205">0.011794682232112349</cx:pt>
          <cx:pt idx="206">0.013884349899768649</cx:pt>
          <cx:pt idx="207">0.00833874367647695</cx:pt>
          <cx:pt idx="208">-0.0057116669201145</cx:pt>
          <cx:pt idx="209">-0.013010558134157024</cx:pt>
          <cx:pt idx="210">0.0015150891900145625</cx:pt>
          <cx:pt idx="211">0.0029036604813073002</cx:pt>
          <cx:pt idx="212">0.013004619852270775</cx:pt>
          <cx:pt idx="213">0.011097067928592375</cx:pt>
          <cx:pt idx="214">-0.004385843347943375</cx:pt>
          <cx:pt idx="215">-0.025138528509382502</cx:pt>
          <cx:pt idx="216">-0.015986024485054401</cx:pt>
          <cx:pt idx="217">-0.013394144905932975</cx:pt>
          <cx:pt idx="218">-0.011963216573279376</cx:pt>
          <cx:pt idx="219">-0.0064656101202674498</cx:pt>
          <cx:pt idx="220">-0.0036233120645341251</cx:pt>
          <cx:pt idx="221">0.0011799954927241224</cx:pt>
          <cx:pt idx="222">-0.00029354799318512752</cx:pt>
          <cx:pt idx="223">0.00015522073733500224</cx:pt>
          <cx:pt idx="224">-9.2601565308793744e-05</cx:pt>
          <cx:pt idx="225">-0.00024929645927328827</cx:pt>
          <cx:pt idx="226">-0.00078329320780450246</cx:pt>
          <cx:pt idx="227">-0.00071915599650241246</cx:pt>
          <cx:pt idx="228">-0.00721960239675475</cx:pt>
          <cx:pt idx="229">0.0027112338525307499</cx:pt>
          <cx:pt idx="230">-0.00017850030427912501</cx:pt>
          <cx:pt idx="231">-0.010705836194537225</cx:pt>
          <cx:pt idx="232">0.0032352402178180001</cx:pt>
          <cx:pt idx="233">0.0071991586087997751</cx:pt>
          <cx:pt idx="234">0.0059404556499817497</cx:pt>
          <cx:pt idx="235">-0.0019293524806994276</cx:pt>
          <cx:pt idx="236">-0.019961506001958024</cx:pt>
          <cx:pt idx="237">-0.025389529181884751</cx:pt>
          <cx:pt idx="238">-0.01340353297262045</cx:pt>
          <cx:pt idx="239">-0.004452789265945575</cx:pt>
          <cx:pt idx="240">-0.028506753058571001</cx:pt>
          <cx:pt idx="241">-0.019530252745049149</cx:pt>
          <cx:pt idx="242">-0.023816049025335</cx:pt>
          <cx:pt idx="243">-0.039756087822616748</cx:pt>
          <cx:pt idx="244">-0.023274624514321874</cx:pt>
          <cx:pt idx="245">-0.014622415396260999</cx:pt>
          <cx:pt idx="246">-0.0104897384216379</cx:pt>
          <cx:pt idx="247">-0.0077237313221292254</cx:pt>
          <cx:pt idx="248">-0.0038375849360979251</cx:pt>
          <cx:pt idx="249">-0.00053277082598149751</cx:pt>
          <cx:pt idx="250">4.9714630856199499e-05</cx:pt>
          <cx:pt idx="251">-4.6658430702773e-05</cx:pt>
          <cx:pt idx="252">-7.4133823415240997e-05</cx:pt>
          <cx:pt idx="253">0.0001994916973644065</cx:pt>
          <cx:pt idx="254">-0.00047722277817989749</cx:pt>
          <cx:pt idx="255">0.0028852562883367001</cx:pt>
          <cx:pt idx="256">0.0055104766018606753</cx:pt>
          <cx:pt idx="257">-0.00064455299304884005</cx:pt>
          <cx:pt idx="258">0.002920244244359025</cx:pt>
          <cx:pt idx="259">0.0040404807813741251</cx:pt>
          <cx:pt idx="260">0.0069028973947579753</cx:pt>
          <cx:pt idx="261">-0.0050540579566597252</cx:pt>
          <cx:pt idx="262">-0.0076924005048452249</cx:pt>
          <cx:pt idx="263">-0.0078839596921105749</cx:pt>
          <cx:pt idx="264">-0.0118689118554607</cx:pt>
          <cx:pt idx="265">-0.019367845063050476</cx:pt>
          <cx:pt idx="266">-0.016976735582203674</cx:pt>
          <cx:pt idx="267">-0.028574603881157502</cx:pt>
          <cx:pt idx="268">-0.046199728217878003</cx:pt>
          <cx:pt idx="269">-0.037887200932396753</cx:pt>
          <cx:pt idx="270">-0.039521774723989753</cx:pt>
          <cx:pt idx="271">-0.048814073618055003</cx:pt>
          <cx:pt idx="272">-0.030835836888153251</cx:pt>
          <cx:pt idx="273">-0.013608438117781599</cx:pt>
          <cx:pt idx="274">-0.0112967184769628</cx:pt>
          <cx:pt idx="275">-0.0089731377652534743</cx:pt>
          <cx:pt idx="276">-0.0017407774430348551</cx:pt>
          <cx:pt idx="277">-0.00067053133749993255</cx:pt>
          <cx:pt idx="278">0.00028709167685116502</cx:pt>
          <cx:pt idx="279">4.2519577561189247e-05</cx:pt>
          <cx:pt idx="280">2.3869203586988601e-05</cx:pt>
          <cx:pt idx="281">-0.000108439729628552</cx:pt>
          <cx:pt idx="282">0.00017502401627903324</cx:pt>
          <cx:pt idx="283">0.0062740531870775253</cx:pt>
          <cx:pt idx="284">0.0068985761620646499</cx:pt>
          <cx:pt idx="285">0.0013693260120850651</cx:pt>
          <cx:pt idx="286">-0.00079653452785337505</cx:pt>
          <cx:pt idx="287">0.0043218499349198247</cx:pt>
          <cx:pt idx="288">0.0064622893398273004</cx:pt>
          <cx:pt idx="289">-0.0013483860020053924</cx:pt>
          <cx:pt idx="290">-0.010518263799754525</cx:pt>
          <cx:pt idx="291">0.0037757417779987501</cx:pt>
          <cx:pt idx="292">-0.0014145245820208199</cx:pt>
          <cx:pt idx="293">-0.017915267994628524</cx:pt>
          <cx:pt idx="294">-0.0082132557895510504</cx:pt>
          <cx:pt idx="295">-0.013528216958673374</cx:pt>
          <cx:pt idx="296">-0.035436856111906001</cx:pt>
          <cx:pt idx="297">-0.024276201661819773</cx:pt>
          <cx:pt idx="298">-0.020347593643094301</cx:pt>
          <cx:pt idx="299">-0.120426332616294</cx:pt>
          <cx:pt idx="300">-0.095008232158810796</cx:pt>
          <cx:pt idx="301">-0.072406172887135203</cx:pt>
          <cx:pt idx="302">-0.061222037320102</cx:pt>
          <cx:pt idx="303">-0.050467735526655802</cx:pt>
          <cx:pt idx="304">-0.011263165114027199</cx:pt>
          <cx:pt idx="305">-0.00042028972520027701</cx:pt>
          <cx:pt idx="306">0.0030559689660582998</cx:pt>
          <cx:pt idx="307">5.5748798509009703e-05</cx:pt>
          <cx:pt idx="308">0.00087610346520963799</cx:pt>
          <cx:pt idx="309">-0.00067857823776521701</cx:pt>
          <cx:pt idx="310">0.0049764044146577901</cx:pt>
          <cx:pt idx="311">0.016768909661960998</cx:pt>
          <cx:pt idx="312">0.029368996695356898</cx:pt>
          <cx:pt idx="313">0.017838357466021901</cx:pt>
          <cx:pt idx="314">-0.012324393521159001</cx:pt>
          <cx:pt idx="315">0.022819986904343</cx:pt>
          <cx:pt idx="316">-0.048165792073159797</cx:pt>
          <cx:pt idx="317">-0.038431692151359102</cx:pt>
          <cx:pt idx="318">-0.027040391082227201</cx:pt>
          <cx:pt idx="319">-0.044315374031763499</cx:pt>
          <cx:pt idx="320">-0.00092622881459496903</cx:pt>
          <cx:pt idx="321">0.032770804466837201</cx:pt>
          <cx:pt idx="322">0.0080036389901675699</cx:pt>
          <cx:pt idx="323">0.0084697033126846406</cx:pt>
          <cx:pt idx="324">0.0118652485609175</cx:pt>
          <cx:pt idx="325">0.11179368995028401</cx:pt>
          <cx:pt idx="326">0.052287959248062899</cx:pt>
          <cx:pt idx="327">-0.033633344687890997</cx:pt>
          <cx:pt idx="328">-0.044055946721208897</cx:pt>
          <cx:pt idx="329">-0.077671946967784303</cx:pt>
          <cx:pt idx="330">-0.077535030924013107</cx:pt>
          <cx:pt idx="331">-0.047963059440113698</cx:pt>
          <cx:pt idx="332">-0.0211506265955889</cx:pt>
          <cx:pt idx="333">-0.0080698420499475398</cx:pt>
          <cx:pt idx="334">0.00019551169295549999</cx:pt>
          <cx:pt idx="335">0.00098947505697705293</cx:pt>
          <cx:pt idx="336">-0.00042518433116043301</cx:pt>
          <cx:pt idx="337">0.00042322371360480402</cx:pt>
          <cx:pt idx="338">0.0018038793364955599</cx:pt>
          <cx:pt idx="339">0.0170553402659934</cx:pt>
          <cx:pt idx="340">0.019865637336256198</cx:pt>
          <cx:pt idx="341">0.035655902696971199</cx:pt>
          <cx:pt idx="342">-0.016512930354466701</cx:pt>
          <cx:pt idx="343">-0.0161696424928384</cx:pt>
          <cx:pt idx="344">0.052269791596818403</cx:pt>
          <cx:pt idx="345">-0.0132581276091987</cx:pt>
          <cx:pt idx="346">0.027124263602849499</cx:pt>
          <cx:pt idx="347">0.037127440001392599</cx:pt>
          <cx:pt idx="348">0.013868973343086399</cx:pt>
          <cx:pt idx="349">0.050687237674091702</cx:pt>
          <cx:pt idx="350">0.067366708596210995</cx:pt>
          <cx:pt idx="351">0.041991272690115697</cx:pt>
          <cx:pt idx="352">0.016043405723916701</cx:pt>
          <cx:pt idx="353">0.016786088095755498</cx:pt>
          <cx:pt idx="354">0.128127889541644</cx:pt>
          <cx:pt idx="355">0.0234802026967822</cx:pt>
          <cx:pt idx="356">0.055016492364108001</cx:pt>
          <cx:pt idx="357">0.0152387868804426</cx:pt>
          <cx:pt idx="358">-0.018777289163093899</cx:pt>
          <cx:pt idx="359">-0.032699818081645099</cx:pt>
          <cx:pt idx="360">-0.0304747365093293</cx:pt>
          <cx:pt idx="361">-0.0125360604497851</cx:pt>
          <cx:pt idx="362">0.00228112217686057</cx:pt>
          <cx:pt idx="363">-0.00024695951695021798</cx:pt>
          <cx:pt idx="364">0.00036306495891578301</cx:pt>
          <cx:pt idx="365">0.00075917903353052104</cx:pt>
          <cx:pt idx="366">-0.00066415535220995395</cx:pt>
          <cx:pt idx="367">0.017404873010246801</cx:pt>
          <cx:pt idx="368">0.021727568467183499</cx:pt>
          <cx:pt idx="369">0.031044974721576</cx:pt>
          <cx:pt idx="370">-0.031203746592302201</cx:pt>
          <cx:pt idx="371">0.00114275946721454</cx:pt>
          <cx:pt idx="372">0.081522272164532297</cx:pt>
          <cx:pt idx="373">0.072719266989411502</cx:pt>
          <cx:pt idx="374">0.078166009053742297</cx:pt>
          <cx:pt idx="375">0.047085096846608797</cx:pt>
          <cx:pt idx="376">0.080932264673809901</cx:pt>
          <cx:pt idx="377">0.058263979363823298</cx:pt>
          <cx:pt idx="378">0.066588141657239405</cx:pt>
          <cx:pt idx="379">0.050045099760021</cx:pt>
          <cx:pt idx="380">0.0149252642522951</cx:pt>
          <cx:pt idx="381">-0.032172796869057198</cx:pt>
          <cx:pt idx="382">0.0095797973431969094</cx:pt>
          <cx:pt idx="383">-0.016476691404144199</cx:pt>
          <cx:pt idx="384">0.067894101003205504</cx:pt>
          <cx:pt idx="385">0.052566579700131302</cx:pt>
          <cx:pt idx="386">-0.0019665968787454199</cx:pt>
          <cx:pt idx="387">-0.021627191586856699</cx:pt>
          <cx:pt idx="388">0.0053625134247920299</cx:pt>
          <cx:pt idx="389">-0.0148049791648512</cx:pt>
          <cx:pt idx="390">0.00022798340309983101</cx:pt>
          <cx:pt idx="391">0.000273398257454294</cx:pt>
          <cx:pt idx="392">8.0610299693772907e-05</cx:pt>
          <cx:pt idx="393">0.00254618088904629</cx:pt>
          <cx:pt idx="394">0.00193303675894376</cx:pt>
          <cx:pt idx="395">-0.00038106063591340002</cx:pt>
          <cx:pt idx="396">-0.018424401529025601</cx:pt>
          <cx:pt idx="397">-0.024445705157384399</cx:pt>
          <cx:pt idx="398">-0.058108667071576497</cx:pt>
          <cx:pt idx="399">-0.047881330017337097</cx:pt>
          <cx:pt idx="400">0.057451805672183803</cx:pt>
          <cx:pt idx="401">0.10042681736127</cx:pt>
          <cx:pt idx="402">0.078214591271948505</cx:pt>
          <cx:pt idx="403">0.0553871424771369</cx:pt>
          <cx:pt idx="404">0.073457193176132696</cx:pt>
          <cx:pt idx="405">0.050262344936233098</cx:pt>
          <cx:pt idx="406">0.071145910823848496</cx:pt>
          <cx:pt idx="407">0.023461525033812498</cx:pt>
          <cx:pt idx="408">-0.0323165279515049</cx:pt>
          <cx:pt idx="409">-0.094622490054331598</cx:pt>
          <cx:pt idx="410">-0.017270435464500199</cx:pt>
          <cx:pt idx="411">-0.054691674835886397</cx:pt>
          <cx:pt idx="412">-0.010000739049008899</cx:pt>
          <cx:pt idx="413">0.0194397570477171</cx:pt>
          <cx:pt idx="414">0.036488192283263901</cx:pt>
          <cx:pt idx="415">0.0470425156937683</cx:pt>
          <cx:pt idx="416">0.021898157420061799</cx:pt>
          <cx:pt idx="417">-0.012536380836330401</cx:pt>
          <cx:pt idx="418">-0.0045709066329359298</cx:pt>
          <cx:pt idx="419">-0.00060190609181781695</cx:pt>
          <cx:pt idx="420">-0.00033001764922112401</cx:pt>
          <cx:pt idx="421">0.0042000271737579397</cx:pt>
          <cx:pt idx="422">0.0054935900665271601</cx:pt>
          <cx:pt idx="423">-0.013903209314630601</cx:pt>
          <cx:pt idx="424">-0.056816883167056097</cx:pt>
          <cx:pt idx="425">-0.083524526228087606</cx:pt>
          <cx:pt idx="426">-0.118425790409802</cx:pt>
          <cx:pt idx="427">-0.16475396857387001</cx:pt>
          <cx:pt idx="428">-0.080231779851551804</cx:pt>
          <cx:pt idx="429">-0.0273460888586828</cx:pt>
          <cx:pt idx="430">0.057488008848024602</cx:pt>
          <cx:pt idx="431">0.060050691858675703</cx:pt>
          <cx:pt idx="432">0.141998397143349</cx:pt>
          <cx:pt idx="433">0.105358195976079</cx:pt>
          <cx:pt idx="434">0.098834684761935604</cx:pt>
          <cx:pt idx="435">0.071949169831002802</cx:pt>
          <cx:pt idx="436">-0.0020761963539951901</cx:pt>
          <cx:pt idx="437">-0.0061145065475612104</cx:pt>
          <cx:pt idx="438">-0.036145849495042397</cx:pt>
          <cx:pt idx="439">-0.0416343390307959</cx:pt>
          <cx:pt idx="440">-0.0123741661408425</cx:pt>
          <cx:pt idx="441">0.040404145707326297</cx:pt>
          <cx:pt idx="442">0.083992593688178296</cx:pt>
          <cx:pt idx="443">0.061114336267658997</cx:pt>
          <cx:pt idx="444">0.038365124628195899</cx:pt>
          <cx:pt idx="445">-0.0138409866748088</cx:pt>
          <cx:pt idx="446">-0.00114372165179439</cx:pt>
          <cx:pt idx="447">-0.00098497012845040108</cx:pt>
          <cx:pt idx="448">-0.000539132026214499</cx:pt>
          <cx:pt idx="449">0.0025698498214091299</cx:pt>
          <cx:pt idx="450">0.0084382653181304702</cx:pt>
          <cx:pt idx="451">-0.0043201643603648001</cx:pt>
          <cx:pt idx="452">-0.067678998540279894</cx:pt>
          <cx:pt idx="453">-0.11025085115536901</cx:pt>
          <cx:pt idx="454">-0.17235565473935999</cx:pt>
          <cx:pt idx="455">-0.224432842208485</cx:pt>
          <cx:pt idx="456">-0.25188817065396701</cx:pt>
          <cx:pt idx="457">-0.18531901906804801</cx:pt>
          <cx:pt idx="458">-0.16262516286919801</cx:pt>
          <cx:pt idx="459">-0.12593641715245399</cx:pt>
          <cx:pt idx="460">-0.071910218744928603</cx:pt>
          <cx:pt idx="461">0.038609864061813201</cx:pt>
          <cx:pt idx="462">0.059657989440668899</cx:pt>
          <cx:pt idx="463">0.080121425907357297</cx:pt>
          <cx:pt idx="464">0.0259291597365927</cx:pt>
          <cx:pt idx="465">0.029467749279049701</cx:pt>
          <cx:pt idx="466">-0.018280604571666699</cx:pt>
          <cx:pt idx="467">0.00387531613149089</cx:pt>
          <cx:pt idx="468">-0.046555320789698297</cx:pt>
          <cx:pt idx="469">0.032921361385871699</cx:pt>
          <cx:pt idx="470">0.063464947497819599</cx:pt>
          <cx:pt idx="471">0.0391100319457868</cx:pt>
          <cx:pt idx="472">0.056782410676596902</cx:pt>
          <cx:pt idx="473">-0.022615872579447301</cx:pt>
          <cx:pt idx="474">-0.0064936800797848401</cx:pt>
          <cx:pt idx="475">-0.0012147523887183799</cx:pt>
          <cx:pt idx="476">4.2468556239444303e-05</cx:pt>
          <cx:pt idx="477">0.00080905740044112</cx:pt>
          <cx:pt idx="478">0.0057426951004890996</cx:pt>
          <cx:pt idx="479">0.011283243822839</cx:pt>
          <cx:pt idx="480">-0.083906278850287702</cx:pt>
          <cx:pt idx="481">-0.148172151843081</cx:pt>
          <cx:pt idx="482">-0.12159133544897199</cx:pt>
          <cx:pt idx="483">-0.17661275433816601</cx:pt>
          <cx:pt idx="484">-0.25086408337517802</cx:pt>
          <cx:pt idx="485">-0.27168603784602702</cx:pt>
          <cx:pt idx="486">-0.29585144010842401</cx:pt>
          <cx:pt idx="487">-0.32286341259593399</cx:pt>
          <cx:pt idx="488">-0.30638054004208798</cx:pt>
          <cx:pt idx="489">-0.221220946151023</cx:pt>
          <cx:pt idx="490">-0.081386203752559103</cx:pt>
          <cx:pt idx="491">0.043463508312162003</cx:pt>
          <cx:pt idx="492">-0.050957332786781898</cx:pt>
          <cx:pt idx="493">-0.0075470787185377202</cx:pt>
          <cx:pt idx="494">-0.015511225050623601</cx:pt>
          <cx:pt idx="495">-0.0054412475361175</cx:pt>
          <cx:pt idx="496">-0.021365993375264299</cx:pt>
          <cx:pt idx="497">0.0169996235771744</cx:pt>
          <cx:pt idx="498">-0.00420564671440003</cx:pt>
          <cx:pt idx="499">0.0095903930861100297</cx:pt>
          <cx:pt idx="500">0.0138849986792553</cx:pt>
          <cx:pt idx="501">-0.010429515285711</cx:pt>
          <cx:pt idx="502">-0.00016430839397343599</cx:pt>
          <cx:pt idx="503">0.00050358996711309201</cx:pt>
          <cx:pt idx="504">-0.00048167202782513401</cx:pt>
          <cx:pt idx="505">0.00031465855398546898</cx:pt>
          <cx:pt idx="506">0.0032853073315743399</cx:pt>
          <cx:pt idx="507">0.024351639126217101</cx:pt>
          <cx:pt idx="508">-0.059469176245891001</cx:pt>
          <cx:pt idx="509">-0.11093795812829001</cx:pt>
          <cx:pt idx="510">-0.0471467077823386</cx:pt>
          <cx:pt idx="511">-0.061849537759519201</cx:pt>
          <cx:pt idx="512">-0.123214077141741</cx:pt>
          <cx:pt idx="513">-0.17324809015652001</cx:pt>
          <cx:pt idx="514">-0.157408786335861</cx:pt>
          <cx:pt idx="515">-0.23883279831370799</cx:pt>
          <cx:pt idx="516">-0.293639402864733</cx:pt>
          <cx:pt idx="517">-0.22377593833636999</cx:pt>
          <cx:pt idx="518">-0.118769246957508</cx:pt>
          <cx:pt idx="519">-0.023773613880609799</cx:pt>
          <cx:pt idx="520">-0.0137238584215799</cx:pt>
          <cx:pt idx="521">-0.0452098494742805</cx:pt>
          <cx:pt idx="522">-0.059561380145211298</cx:pt>
          <cx:pt idx="523">0.022944930213926198</cx:pt>
          <cx:pt idx="524">-0.039851224730905403</cx:pt>
          <cx:pt idx="525">0.035641097974921099</cx:pt>
          <cx:pt idx="526">0.0028766356606576499</cx:pt>
          <cx:pt idx="527">0.0132612660192118</cx:pt>
          <cx:pt idx="528">0.027592742739319401</cx:pt>
          <cx:pt idx="529">-0.00189280572599246</cx:pt>
          <cx:pt idx="530">0.0018963611639331</cx:pt>
          <cx:pt idx="531">0.00031354296469851501</cx:pt>
          <cx:pt idx="532">-0.00028878160517349899</cx:pt>
          <cx:pt idx="533">0.00072956611451451296</cx:pt>
          <cx:pt idx="534">0.00430104326957004</cx:pt>
          <cx:pt idx="535">0.045442157668754701</cx:pt>
          <cx:pt idx="536">0.0164588606424746</cx:pt>
          <cx:pt idx="537">-0.0064996122020210996</cx:pt>
          <cx:pt idx="538">0.0099997527652397507</cx:pt>
          <cx:pt idx="539">0.0034615861840731001</cx:pt>
          <cx:pt idx="540">-0.019045719022799199</cx:pt>
          <cx:pt idx="541">-0.012615643422837801</cx:pt>
          <cx:pt idx="542">0.048380234842094597</cx:pt>
          <cx:pt idx="543">0.045065353951327998</cx:pt>
          <cx:pt idx="544">-0.062920131511718297</cx:pt>
          <cx:pt idx="545">-0.126323270215702</cx:pt>
          <cx:pt idx="546">-0.067485133282513904</cx:pt>
          <cx:pt idx="547">-0.0154983868941975</cx:pt>
          <cx:pt idx="548">-0.010038810109726799</cx:pt>
          <cx:pt idx="549">-0.0208525605800844</cx:pt>
          <cx:pt idx="550">-0.057993420197727602</cx:pt>
          <cx:pt idx="551">-0.023831925580411899</cx:pt>
          <cx:pt idx="552">-0.0071763132703263899</cx:pt>
          <cx:pt idx="553">0.024880374903776301</cx:pt>
          <cx:pt idx="554">0.015425290654305699</cx:pt>
          <cx:pt idx="555">0.0199731915038119</cx:pt>
          <cx:pt idx="556">0.034945865679339501</cx:pt>
          <cx:pt idx="557">0.00137752961846048</cx:pt>
          <cx:pt idx="558">-0.00079942648864163605</cx:pt>
          <cx:pt idx="559">-0.00024858581628437902</cx:pt>
          <cx:pt idx="560">-3.40164373213633e-05</cx:pt>
          <cx:pt idx="561">-0.000396383061452884</cx:pt>
          <cx:pt idx="562">0.0049409702495811702</cx:pt>
          <cx:pt idx="563">0.029611322939916401</cx:pt>
          <cx:pt idx="564">0.056675992035243802</cx:pt>
          <cx:pt idx="565">0.052333391161484603</cx:pt>
          <cx:pt idx="566">0.021900250720506501</cx:pt>
          <cx:pt idx="567">0.022869358968290801</cx:pt>
          <cx:pt idx="568">0.083450857220292093</cx:pt>
          <cx:pt idx="569">0.031613340661178997</cx:pt>
          <cx:pt idx="570">0.056854835422496898</cx:pt>
          <cx:pt idx="571">0.097213328752641201</cx:pt>
          <cx:pt idx="572">0.017719884748886101</cx:pt>
          <cx:pt idx="573">-0.00030213488408365401</cx:pt>
          <cx:pt idx="574">-0.030000327759758499</cx:pt>
          <cx:pt idx="575">0.038926108782227499</cx:pt>
          <cx:pt idx="576">-0.015727101024288401</cx:pt>
          <cx:pt idx="577">0.020844683200926899</cx:pt>
          <cx:pt idx="578">-0.030861118745099801</cx:pt>
          <cx:pt idx="579">0.0035766892674665499</cx:pt>
          <cx:pt idx="580">-0.0062578178246465201</cx:pt>
          <cx:pt idx="581">0.015505140652893301</cx:pt>
          <cx:pt idx="582">0.057940164536380998</cx:pt>
          <cx:pt idx="583">-0.0037809009580950501</cx:pt>
          <cx:pt idx="584">0.0091290817622689899</cx:pt>
          <cx:pt idx="585">0.00091540911984450298</cx:pt>
          <cx:pt idx="586">-0.00060457775219683696</cx:pt>
          <cx:pt idx="587">0.00021898896854992501</cx:pt>
          <cx:pt idx="588">-0.00025462838993683002</cx:pt>
          <cx:pt idx="589">1.62379225727813e-06</cx:pt>
          <cx:pt idx="590">-0.00099938068374136693</cx:pt>
          <cx:pt idx="591">0.017172172966861202</cx:pt>
          <cx:pt idx="592">0.056424338014660902</cx:pt>
          <cx:pt idx="593">0.070643813317319795</cx:pt>
          <cx:pt idx="594">0.038262224424900397</cx:pt>
          <cx:pt idx="595">0.0889105635184336</cx:pt>
          <cx:pt idx="596">0.112080994144585</cx:pt>
          <cx:pt idx="597">0.00413128172967541</cx:pt>
          <cx:pt idx="598">0.077653292649598707</cx:pt>
          <cx:pt idx="599">0.060851721283710303</cx:pt>
          <cx:pt idx="600">0.068521256830969393</cx:pt>
          <cx:pt idx="601">0.096784494610791805</cx:pt>
          <cx:pt idx="602">0.080685498872196407</cx:pt>
          <cx:pt idx="603">0.045882303984943001</cx:pt>
          <cx:pt idx="604">-0.018782724052028001</cx:pt>
          <cx:pt idx="605">-0.022578972491077799</cx:pt>
          <cx:pt idx="606">-0.031924996790542802</cx:pt>
          <cx:pt idx="607">0.0097636757181737404</cx:pt>
          <cx:pt idx="608">0.074526430246333</cx:pt>
          <cx:pt idx="609">0.063858885039674698</cx:pt>
          <cx:pt idx="610">-0.00488208381064673</cx:pt>
          <cx:pt idx="611">-0.012207617116581301</cx:pt>
          <cx:pt idx="612">-0.0032483826945008199</cx:pt>
          <cx:pt idx="613">-0.00097175193509643298</cx:pt>
          <cx:pt idx="614">0.000416343414727906</cx:pt>
          <cx:pt idx="615">0.00040557089381589999</cx:pt>
          <cx:pt idx="616">-4.4349247389785298e-05</cx:pt>
          <cx:pt idx="617">0.00013771830639836401</cx:pt>
          <cx:pt idx="618">-0.0029105206909861201</cx:pt>
          <cx:pt idx="619">0.0076801073079123903</cx:pt>
          <cx:pt idx="620">0.030642894219334998</cx:pt>
          <cx:pt idx="621">0.044244340447701203</cx:pt>
          <cx:pt idx="622">-0.0197100128225936</cx:pt>
          <cx:pt idx="623">-0.0292229830499964</cx:pt>
          <cx:pt idx="624">0.0674864954991716</cx:pt>
          <cx:pt idx="625">0.034875110422815499</cx:pt>
          <cx:pt idx="626">0.0267009796279081</cx:pt>
          <cx:pt idx="627">0.048275466623826799</cx:pt>
          <cx:pt idx="628">0.052892017413514403</cx:pt>
          <cx:pt idx="629">0.070295532176849196</cx:pt>
          <cx:pt idx="630">0.051320273974996299</cx:pt>
          <cx:pt idx="631">0.042024713120780599</cx:pt>
          <cx:pt idx="632">0.023131229537640099</cx:pt>
          <cx:pt idx="633">0.0552099514975882</cx:pt>
          <cx:pt idx="634">0.0412570919072512</cx:pt>
          <cx:pt idx="635">0.071207138709230594</cx:pt>
          <cx:pt idx="636">0.043260334022768097</cx:pt>
          <cx:pt idx="637">-0.0028612184945668402</cx:pt>
          <cx:pt idx="638">0.0048894576412978601</cx:pt>
          <cx:pt idx="639">0.00118100546277427</cx:pt>
          <cx:pt idx="640">-0.0209517681736868</cx:pt>
          <cx:pt idx="641">-0.0083627547177752299</cx:pt>
          <cx:pt idx="642">-0.00033008069728305298</cx:pt>
          <cx:pt idx="643">-0.000451507278244216</cx:pt>
          <cx:pt idx="644">0.00012120761342633101</cx:pt>
          <cx:pt idx="645">-0.00074597822488591903</cx:pt>
          <cx:pt idx="646">0.00192665030079563</cx:pt>
          <cx:pt idx="647">0.0077676682026064604</cx:pt>
          <cx:pt idx="648">0.022512605961421701</cx:pt>
          <cx:pt idx="649">0.024937930258161</cx:pt>
          <cx:pt idx="650">0.00437144817990643</cx:pt>
          <cx:pt idx="651">-0.0278140739667244</cx:pt>
          <cx:pt idx="652">-0.0034986403749405199</cx:pt>
          <cx:pt idx="653">0.037053456688711697</cx:pt>
          <cx:pt idx="654">0.0547276882060969</cx:pt>
          <cx:pt idx="655">0.058858032049252197</cx:pt>
          <cx:pt idx="656">0.059807416928252199</cx:pt>
          <cx:pt idx="657">0.10233270401099</cx:pt>
          <cx:pt idx="658">0.079493235915350499</cx:pt>
          <cx:pt idx="659">0.031205667276828001</cx:pt>
          <cx:pt idx="660">0.0102978871051884</cx:pt>
          <cx:pt idx="661">0.0063101568111750602</cx:pt>
          <cx:pt idx="662">0.037622237562604001</cx:pt>
          <cx:pt idx="663">0.014860929317491301</cx:pt>
          <cx:pt idx="664">-0.019648497829199599</cx:pt>
          <cx:pt idx="665">-0.0520611580989696</cx:pt>
          <cx:pt idx="666">-0.045670585787675702</cx:pt>
          <cx:pt idx="667">-0.019052339745068099</cx:pt>
          <cx:pt idx="668">-0.017094439096423001</cx:pt>
          <cx:pt idx="669">-0.0093451126329632799</cx:pt>
          <cx:pt idx="670">0.00029296883481742201</cx:pt>
          <cx:pt idx="671">0.00076845621609683405</cx:pt>
          <cx:pt idx="672">-0.00018722505015808199</cx:pt>
          <cx:pt idx="673">0.00024774389028155402</cx:pt>
          <cx:pt idx="674">0.0012813460504525599</cx:pt>
          <cx:pt idx="675">0.0045257066799272499</cx:pt>
          <cx:pt idx="676">0.0117255221680097</cx:pt>
          <cx:pt idx="677">0.018834905372072001</cx:pt>
          <cx:pt idx="678">0.016283233652334798</cx:pt>
          <cx:pt idx="679">0.0279391083761663</cx:pt>
          <cx:pt idx="680">0.0163198726423084</cx:pt>
          <cx:pt idx="681">0.014178131991901899</cx:pt>
          <cx:pt idx="682">0.016789920265489901</cx:pt>
          <cx:pt idx="683">0.0118106822051414</cx:pt>
          <cx:pt idx="684">0.0023696464662136601</cx:pt>
          <cx:pt idx="685">0.0301085308524137</cx:pt>
          <cx:pt idx="686">0.057277103423608401</cx:pt>
          <cx:pt idx="687">0.059335302641151298</cx:pt>
          <cx:pt idx="688">0.0118414130633476</cx:pt>
          <cx:pt idx="689">0.030897826545926699</cx:pt>
          <cx:pt idx="690">-0.0042588267572255699</cx:pt>
          <cx:pt idx="691">-0.048046264640928898</cx:pt>
          <cx:pt idx="692">-0.048787177060707398</cx:pt>
          <cx:pt idx="693">-0.0197289091804294</cx:pt>
          <cx:pt idx="694">-0.015382229299975399</cx:pt>
          <cx:pt idx="695">-0.0120150913721626</cx:pt>
          <cx:pt idx="696">-0.0090817845662181096</cx:pt>
          <cx:pt idx="697">-0.00195895568095616</cx:pt>
          <cx:pt idx="698">1.8826255483415801e-05</cx:pt>
          <cx:pt idx="699">0.000162471143945135</cx:pt>
          <cx:pt idx="700">0.00031886315195706202</cx:pt>
          <cx:pt idx="701">-4.9058955283964302e-05</cx:pt>
          <cx:pt idx="702">0.00025430010351336699</cx:pt>
          <cx:pt idx="703">0.00053503202851751903</cx:pt>
          <cx:pt idx="704">0.00264887440654935</cx:pt>
          <cx:pt idx="705">0.001567204859793</cx:pt>
          <cx:pt idx="706">0.0067852227357967599</cx:pt>
          <cx:pt idx="707">0.0082682879594944501</cx:pt>
          <cx:pt idx="708">0.0077803762378548203</cx:pt>
          <cx:pt idx="709">0.0039308408554247403</cx:pt>
          <cx:pt idx="710">0.0021180147038643501</cx:pt>
          <cx:pt idx="711">0.0130292835395281</cx:pt>
          <cx:pt idx="712">0.017683476941304399</cx:pt>
          <cx:pt idx="713">0.031083781592217301</cx:pt>
          <cx:pt idx="714">1.70827952826407e-05</cx:pt>
          <cx:pt idx="715">0.0042646422867820104</cx:pt>
          <cx:pt idx="716">0.0165339128968576</cx:pt>
          <cx:pt idx="717">-0.019828373599212901</cx:pt>
          <cx:pt idx="718">-0.029855672733353301</cx:pt>
          <cx:pt idx="719">-0.0086767898752664295</cx:pt>
          <cx:pt idx="720">-0.011933905396317701</cx:pt>
          <cx:pt idx="721">-0.0075235142853531198</cx:pt>
          <cx:pt idx="722">-0.0040590679825053301</cx:pt>
          <cx:pt idx="723">-0.0019130714560234999</cx:pt>
          <cx:pt idx="724">-0.00082201037420841705</cx:pt>
          <cx:pt idx="725">0.000192332801194072</cx:pt>
          <cx:pt idx="726">0.00082283070441348499</cx:pt>
          <cx:pt idx="727">0.00040921042134570802</cx:pt>
          <cx:pt idx="728">-0.00046561933283591699</cx:pt>
          <cx:pt idx="729">0.000307912534017411</cx:pt>
          <cx:pt idx="730">-0.000141777686474045</cx:pt>
          <cx:pt idx="731">-0.0014946701443236999</cx:pt>
          <cx:pt idx="732">0.00013695199814291799</cx:pt>
          <cx:pt idx="733">0.000126398492007043</cx:pt>
          <cx:pt idx="734">0.000177249292576299</cx:pt>
          <cx:pt idx="735">0.00010681534392213001</cx:pt>
          <cx:pt idx="736">-0.0016439777585710901</cx:pt>
          <cx:pt idx="737">-0.0030537338248407399</cx:pt>
          <cx:pt idx="738">-0.00089445334809196099</cx:pt>
          <cx:pt idx="739">-0.00158481152997314</cx:pt>
          <cx:pt idx="740">-0.00067355170057507505</cx:pt>
          <cx:pt idx="741">0.0039275961918473897</cx:pt>
          <cx:pt idx="742">-0.00076627793075635003</cx:pt>
          <cx:pt idx="743">-0.00031602625565882198</cx:pt>
          <cx:pt idx="744">-0.0013371711416319001</cx:pt>
          <cx:pt idx="745">-0.0026161501415625501</cx:pt>
          <cx:pt idx="746">-0.00255971841192775</cx:pt>
          <cx:pt idx="747">0.0031698427748336898</cx:pt>
          <cx:pt idx="748">0.00250608489838775</cx:pt>
          <cx:pt idx="749">0.0034299613908810398</cx:pt>
          <cx:pt idx="750">0.00241939537882722</cx:pt>
          <cx:pt idx="751">-4.0159736645586401e-05</cx:pt>
          <cx:pt idx="752">-0.00057336107426826405</cx:pt>
          <cx:pt idx="753">-0.00052517721910736402</cx:pt>
          <cx:pt idx="754">0.00028584052186001802</cx:pt>
          <cx:pt idx="755">0.00050409884105845901</cx:pt>
          <cx:pt idx="756">3.3698587919368098e-05</cx:pt>
          <cx:pt idx="757">-4.2596848294762698e-05</cx:pt>
          <cx:pt idx="758">-9.8003794692696201e-05</cx:pt>
          <cx:pt idx="759">7.53259177286414e-05</cx:pt>
          <cx:pt idx="760">0.00090200790835547799</cx:pt>
          <cx:pt idx="761">-0.00041852976828558798</cx:pt>
          <cx:pt idx="762">-4.0074417744430698e-05</cx:pt>
          <cx:pt idx="763">-0.00066844405370285501</cx:pt>
          <cx:pt idx="764">-0.000469589943171541</cx:pt>
          <cx:pt idx="765">-0.000197332634187199</cx:pt>
          <cx:pt idx="766">-0.00023076924193806599</cx:pt>
          <cx:pt idx="767">0.00010452192845416</cx:pt>
          <cx:pt idx="768">-6.2476338361528699e-05</cx:pt>
          <cx:pt idx="769">-0.00031936007754896002</cx:pt>
          <cx:pt idx="770">-0.0012727875452358301</cx:pt>
          <cx:pt idx="771">-0.00069873138322529499</cx:pt>
          <cx:pt idx="772">0.00142194032847734</cx:pt>
          <cx:pt idx="773">0.00017015882902249901</cx:pt>
          <cx:pt idx="774">-0.00042884487039023097</cx:pt>
          <cx:pt idx="775">-0.00049289974992102403</cx:pt>
          <cx:pt idx="776">0.00035854483108836401</cx:pt>
          <cx:pt idx="777">-0.000630354375464435</cx:pt>
          <cx:pt idx="778">-0.00048373588993191099</cx:pt>
          <cx:pt idx="779">-0.00041294282666134801</cx:pt>
          <cx:pt idx="780">-5.4829522686020903e-05</cx:pt>
          <cx:pt idx="781">5.5004316891972302e-05</cx:pt>
          <cx:pt idx="782">5.4120713205428699e-05</cx:pt>
          <cx:pt idx="783">0.00036051392183997103</cx:pt>
          <cx:pt idx="784">-0.0031347115606029752</cx:pt>
          <cx:pt idx="785">-0.0053156456313300003</cx:pt>
          <cx:pt idx="786">0.0061138053800818999</cx:pt>
          <cx:pt idx="787">0.010164996457855</cx:pt>
          <cx:pt idx="788">0.0084857446784224744</cx:pt>
          <cx:pt idx="789">0.013039215518686901</cx:pt>
          <cx:pt idx="790">0.011794682232112349</cx:pt>
          <cx:pt idx="791">0.013884349899768649</cx:pt>
          <cx:pt idx="792">0.00833874367647695</cx:pt>
          <cx:pt idx="793">-0.0057116669201145</cx:pt>
          <cx:pt idx="794">-0.013010558134157024</cx:pt>
          <cx:pt idx="795">0.0015150891900145625</cx:pt>
          <cx:pt idx="796">0.0029036604813073002</cx:pt>
          <cx:pt idx="797">0.013004619852270775</cx:pt>
          <cx:pt idx="798">0.011097067928592375</cx:pt>
          <cx:pt idx="799">-0.004385843347943375</cx:pt>
          <cx:pt idx="800">-0.025138528509382502</cx:pt>
          <cx:pt idx="801">-0.015986024485054401</cx:pt>
          <cx:pt idx="802">-0.013394144905932975</cx:pt>
          <cx:pt idx="803">-0.011963216573279376</cx:pt>
          <cx:pt idx="804">-0.0064656101202674498</cx:pt>
          <cx:pt idx="805">-0.0036233120645341251</cx:pt>
          <cx:pt idx="806">0.0011799954927241224</cx:pt>
          <cx:pt idx="807">-0.00029354799318512752</cx:pt>
          <cx:pt idx="808">0.00015522073733500224</cx:pt>
          <cx:pt idx="809">-9.2601565308793744e-05</cx:pt>
          <cx:pt idx="810">-0.00024929645927328827</cx:pt>
          <cx:pt idx="811">-0.00078329320780450246</cx:pt>
          <cx:pt idx="812">-0.00071915599650241246</cx:pt>
          <cx:pt idx="813">-0.00721960239675475</cx:pt>
          <cx:pt idx="814">0.0027112338525307499</cx:pt>
          <cx:pt idx="815">-0.00017850030427912501</cx:pt>
          <cx:pt idx="816">-0.010705836194537225</cx:pt>
          <cx:pt idx="817">0.0032352402178180001</cx:pt>
          <cx:pt idx="818">0.0071991586087997751</cx:pt>
          <cx:pt idx="819">0.0059404556499817497</cx:pt>
          <cx:pt idx="820">-0.0019293524806994276</cx:pt>
          <cx:pt idx="821">-0.019961506001958024</cx:pt>
          <cx:pt idx="822">-0.025389529181884751</cx:pt>
          <cx:pt idx="823">-0.01340353297262045</cx:pt>
          <cx:pt idx="824">-0.004452789265945575</cx:pt>
          <cx:pt idx="825">-0.028506753058571001</cx:pt>
          <cx:pt idx="826">-0.019530252745049149</cx:pt>
          <cx:pt idx="827">-0.023816049025335</cx:pt>
          <cx:pt idx="828">-0.039756087822616748</cx:pt>
          <cx:pt idx="829">-0.023274624514321874</cx:pt>
          <cx:pt idx="830">-0.014622415396260999</cx:pt>
          <cx:pt idx="831">-0.0104897384216379</cx:pt>
          <cx:pt idx="832">-0.0077237313221292254</cx:pt>
          <cx:pt idx="833">-0.0038375849360979251</cx:pt>
          <cx:pt idx="834">-0.00053277082598149751</cx:pt>
          <cx:pt idx="835">4.9714630856199499e-05</cx:pt>
          <cx:pt idx="836">-4.6658430702773e-05</cx:pt>
          <cx:pt idx="837">-7.4133823415240997e-05</cx:pt>
          <cx:pt idx="838">0.0001994916973644065</cx:pt>
          <cx:pt idx="839">-0.00047722277817989749</cx:pt>
          <cx:pt idx="840">0.0028852562883367001</cx:pt>
          <cx:pt idx="841">0.0055104766018606753</cx:pt>
          <cx:pt idx="842">-0.00064455299304884005</cx:pt>
          <cx:pt idx="843">0.002920244244359025</cx:pt>
          <cx:pt idx="844">0.0040404807813741251</cx:pt>
          <cx:pt idx="845">0.0069028973947579753</cx:pt>
          <cx:pt idx="846">-0.0050540579566597252</cx:pt>
          <cx:pt idx="847">-0.0076924005048452249</cx:pt>
          <cx:pt idx="848">-0.0078839596921105749</cx:pt>
          <cx:pt idx="849">-0.0118689118554607</cx:pt>
          <cx:pt idx="850">-0.019367845063050476</cx:pt>
          <cx:pt idx="851">-0.016976735582203674</cx:pt>
          <cx:pt idx="852">-0.028574603881157502</cx:pt>
          <cx:pt idx="853">-0.046199728217878003</cx:pt>
          <cx:pt idx="854">-0.037887200932396753</cx:pt>
          <cx:pt idx="855">-0.039521774723989753</cx:pt>
          <cx:pt idx="856">-0.048814073618055003</cx:pt>
          <cx:pt idx="857">-0.030835836888153251</cx:pt>
          <cx:pt idx="858">-0.013608438117781599</cx:pt>
          <cx:pt idx="859">-0.0112967184769628</cx:pt>
          <cx:pt idx="860">-0.0089731377652534743</cx:pt>
          <cx:pt idx="861">-0.0017407774430348551</cx:pt>
          <cx:pt idx="862">-0.00067053133749993255</cx:pt>
          <cx:pt idx="863">0.00028709167685116502</cx:pt>
          <cx:pt idx="864">4.2519577561189247e-05</cx:pt>
          <cx:pt idx="865">2.3869203586988601e-05</cx:pt>
          <cx:pt idx="866">-0.000108439729628552</cx:pt>
          <cx:pt idx="867">0.00017502401627903324</cx:pt>
          <cx:pt idx="868">0.0062740531870775253</cx:pt>
          <cx:pt idx="869">0.0068985761620646499</cx:pt>
          <cx:pt idx="870">0.0013693260120850651</cx:pt>
          <cx:pt idx="871">-0.00079653452785337505</cx:pt>
          <cx:pt idx="872">0.0043218499349198247</cx:pt>
          <cx:pt idx="873">0.0064622893398273004</cx:pt>
          <cx:pt idx="874">-0.0013483860020053924</cx:pt>
          <cx:pt idx="875">-0.010518263799754525</cx:pt>
          <cx:pt idx="876">0.0037757417779987501</cx:pt>
          <cx:pt idx="877">-0.0014145245820208199</cx:pt>
          <cx:pt idx="878">-0.017915267994628524</cx:pt>
          <cx:pt idx="879">-0.0082132557895510504</cx:pt>
          <cx:pt idx="880">-0.013528216958673374</cx:pt>
          <cx:pt idx="881">-0.035436856111906001</cx:pt>
          <cx:pt idx="882">-0.024276201661819773</cx:pt>
          <cx:pt idx="883">-0.020347593643094301</cx:pt>
          <cx:pt idx="884">-0.0031347115606029752</cx:pt>
          <cx:pt idx="885">-0.0053156456313300003</cx:pt>
          <cx:pt idx="886">0.0061138053800818999</cx:pt>
          <cx:pt idx="887">0.010164996457855</cx:pt>
          <cx:pt idx="888">0.0084857446784224744</cx:pt>
          <cx:pt idx="889">0.013039215518686901</cx:pt>
          <cx:pt idx="890">0.011794682232112349</cx:pt>
          <cx:pt idx="891">0.013884349899768649</cx:pt>
          <cx:pt idx="892">0.00833874367647695</cx:pt>
          <cx:pt idx="893">-0.0057116669201145</cx:pt>
          <cx:pt idx="894">-0.013010558134157024</cx:pt>
          <cx:pt idx="895">0.0015150891900145625</cx:pt>
          <cx:pt idx="896">0.0029036604813073002</cx:pt>
          <cx:pt idx="897">0.013004619852270775</cx:pt>
          <cx:pt idx="898">0.011097067928592375</cx:pt>
          <cx:pt idx="899">-0.004385843347943375</cx:pt>
          <cx:pt idx="900">-0.025138528509382502</cx:pt>
          <cx:pt idx="901">-0.015986024485054401</cx:pt>
          <cx:pt idx="902">-0.013394144905932975</cx:pt>
          <cx:pt idx="903">-0.011963216573279376</cx:pt>
          <cx:pt idx="904">-0.0064656101202674498</cx:pt>
          <cx:pt idx="905">-0.0036233120645341251</cx:pt>
          <cx:pt idx="906">0.0011799954927241224</cx:pt>
          <cx:pt idx="907">-0.00029354799318512752</cx:pt>
          <cx:pt idx="908">0.00015522073733500224</cx:pt>
          <cx:pt idx="909">-9.2601565308793744e-05</cx:pt>
          <cx:pt idx="910">-0.00024929645927328827</cx:pt>
          <cx:pt idx="911">-0.00078329320780450246</cx:pt>
          <cx:pt idx="912">-0.00071915599650241246</cx:pt>
          <cx:pt idx="913">-0.00721960239675475</cx:pt>
          <cx:pt idx="914">0.0027112338525307499</cx:pt>
          <cx:pt idx="915">-0.00017850030427912501</cx:pt>
          <cx:pt idx="916">-0.010705836194537225</cx:pt>
          <cx:pt idx="917">0.0032352402178180001</cx:pt>
          <cx:pt idx="918">0.0071991586087997751</cx:pt>
          <cx:pt idx="919">0.0059404556499817497</cx:pt>
          <cx:pt idx="920">-0.0019293524806994276</cx:pt>
          <cx:pt idx="921">-0.019961506001958024</cx:pt>
          <cx:pt idx="922">-0.025389529181884751</cx:pt>
          <cx:pt idx="923">-0.01340353297262045</cx:pt>
          <cx:pt idx="924">-0.004452789265945575</cx:pt>
          <cx:pt idx="925">-0.028506753058571001</cx:pt>
          <cx:pt idx="926">-0.019530252745049149</cx:pt>
          <cx:pt idx="927">-0.023816049025335</cx:pt>
          <cx:pt idx="928">-0.039756087822616748</cx:pt>
          <cx:pt idx="929">-0.023274624514321874</cx:pt>
          <cx:pt idx="930">-0.014622415396260999</cx:pt>
          <cx:pt idx="931">-0.0104897384216379</cx:pt>
          <cx:pt idx="932">-0.0077237313221292254</cx:pt>
          <cx:pt idx="933">-0.0038375849360979251</cx:pt>
          <cx:pt idx="934">-0.00053277082598149751</cx:pt>
          <cx:pt idx="935">4.9714630856199499e-05</cx:pt>
          <cx:pt idx="936">-4.6658430702773e-05</cx:pt>
          <cx:pt idx="937">-7.4133823415240997e-05</cx:pt>
          <cx:pt idx="938">0.0001994916973644065</cx:pt>
          <cx:pt idx="939">-0.00047722277817989749</cx:pt>
          <cx:pt idx="940">0.0028852562883367001</cx:pt>
          <cx:pt idx="941">0.0055104766018606753</cx:pt>
          <cx:pt idx="942">-0.00064455299304884005</cx:pt>
          <cx:pt idx="943">0.002920244244359025</cx:pt>
          <cx:pt idx="944">0.0040404807813741251</cx:pt>
          <cx:pt idx="945">0.0069028973947579753</cx:pt>
          <cx:pt idx="946">-0.0050540579566597252</cx:pt>
          <cx:pt idx="947">-0.0076924005048452249</cx:pt>
          <cx:pt idx="948">-0.0078839596921105749</cx:pt>
          <cx:pt idx="949">-0.0118689118554607</cx:pt>
          <cx:pt idx="950">-0.019367845063050476</cx:pt>
          <cx:pt idx="951">-0.016976735582203674</cx:pt>
          <cx:pt idx="952">-0.028574603881157502</cx:pt>
          <cx:pt idx="953">-0.046199728217878003</cx:pt>
          <cx:pt idx="954">-0.037887200932396753</cx:pt>
          <cx:pt idx="955">-0.039521774723989753</cx:pt>
          <cx:pt idx="956">-0.048814073618055003</cx:pt>
          <cx:pt idx="957">-0.030835836888153251</cx:pt>
          <cx:pt idx="958">-0.013608438117781599</cx:pt>
          <cx:pt idx="959">-0.0112967184769628</cx:pt>
          <cx:pt idx="960">-0.0089731377652534743</cx:pt>
          <cx:pt idx="961">-0.0017407774430348551</cx:pt>
          <cx:pt idx="962">-0.00067053133749993255</cx:pt>
          <cx:pt idx="963">0.00028709167685116502</cx:pt>
          <cx:pt idx="964">4.2519577561189247e-05</cx:pt>
          <cx:pt idx="965">2.3869203586988601e-05</cx:pt>
          <cx:pt idx="966">-0.000108439729628552</cx:pt>
          <cx:pt idx="967">0.00017502401627903324</cx:pt>
          <cx:pt idx="968">0.0062740531870775253</cx:pt>
          <cx:pt idx="969">0.0068985761620646499</cx:pt>
          <cx:pt idx="970">0.0013693260120850651</cx:pt>
          <cx:pt idx="971">-0.00079653452785337505</cx:pt>
          <cx:pt idx="972">0.0043218499349198247</cx:pt>
          <cx:pt idx="973">0.0064622893398273004</cx:pt>
          <cx:pt idx="974">-0.0013483860020053924</cx:pt>
          <cx:pt idx="975">-0.010518263799754525</cx:pt>
          <cx:pt idx="976">0.0037757417779987501</cx:pt>
          <cx:pt idx="977">-0.0014145245820208199</cx:pt>
          <cx:pt idx="978">-0.017915267994628524</cx:pt>
          <cx:pt idx="979">-0.0082132557895510504</cx:pt>
          <cx:pt idx="980">-0.013528216958673374</cx:pt>
          <cx:pt idx="981">-0.035436856111906001</cx:pt>
          <cx:pt idx="982">-0.024276201661819773</cx:pt>
          <cx:pt idx="983">-0.020347593643094301</cx:pt>
          <cx:pt idx="984">-0.0031347115606029752</cx:pt>
          <cx:pt idx="985">-0.0053156456313300003</cx:pt>
          <cx:pt idx="986">0.0061138053800818999</cx:pt>
          <cx:pt idx="987">0.010164996457855</cx:pt>
          <cx:pt idx="988">0.0084857446784224744</cx:pt>
          <cx:pt idx="989">0.013039215518686901</cx:pt>
          <cx:pt idx="990">0.011794682232112349</cx:pt>
          <cx:pt idx="991">0.013884349899768649</cx:pt>
          <cx:pt idx="992">0.00833874367647695</cx:pt>
          <cx:pt idx="993">-0.0057116669201145</cx:pt>
          <cx:pt idx="994">-0.013010558134157024</cx:pt>
          <cx:pt idx="995">0.0015150891900145625</cx:pt>
          <cx:pt idx="996">0.0029036604813073002</cx:pt>
          <cx:pt idx="997">0.013004619852270775</cx:pt>
          <cx:pt idx="998">0.011097067928592375</cx:pt>
          <cx:pt idx="999">-0.004385843347943375</cx:pt>
          <cx:pt idx="1000">-0.025138528509382502</cx:pt>
          <cx:pt idx="1001">-0.015986024485054401</cx:pt>
          <cx:pt idx="1002">-0.013394144905932975</cx:pt>
          <cx:pt idx="1003">-0.011963216573279376</cx:pt>
          <cx:pt idx="1004">-0.0064656101202674498</cx:pt>
          <cx:pt idx="1005">-0.0036233120645341251</cx:pt>
          <cx:pt idx="1006">0.0011799954927241224</cx:pt>
          <cx:pt idx="1007">-0.00029354799318512752</cx:pt>
          <cx:pt idx="1008">0.00015522073733500224</cx:pt>
          <cx:pt idx="1009">-9.2601565308793744e-05</cx:pt>
          <cx:pt idx="1010">-0.00024929645927328827</cx:pt>
          <cx:pt idx="1011">-0.00078329320780450246</cx:pt>
          <cx:pt idx="1012">-0.00071915599650241246</cx:pt>
          <cx:pt idx="1013">-0.00721960239675475</cx:pt>
          <cx:pt idx="1014">0.0027112338525307499</cx:pt>
          <cx:pt idx="1015">-0.00017850030427912501</cx:pt>
          <cx:pt idx="1016">-0.010705836194537225</cx:pt>
          <cx:pt idx="1017">0.0032352402178180001</cx:pt>
          <cx:pt idx="1018">0.0071991586087997751</cx:pt>
          <cx:pt idx="1019">0.0059404556499817497</cx:pt>
          <cx:pt idx="1020">-0.0019293524806994276</cx:pt>
          <cx:pt idx="1021">-0.019961506001958024</cx:pt>
          <cx:pt idx="1022">-0.025389529181884751</cx:pt>
          <cx:pt idx="1023">-0.01340353297262045</cx:pt>
          <cx:pt idx="1024">-0.004452789265945575</cx:pt>
          <cx:pt idx="1025">-0.028506753058571001</cx:pt>
          <cx:pt idx="1026">-0.019530252745049149</cx:pt>
          <cx:pt idx="1027">-0.023816049025335</cx:pt>
          <cx:pt idx="1028">-0.039756087822616748</cx:pt>
          <cx:pt idx="1029">-0.023274624514321874</cx:pt>
          <cx:pt idx="1030">-0.014622415396260999</cx:pt>
          <cx:pt idx="1031">-0.0104897384216379</cx:pt>
          <cx:pt idx="1032">-0.0077237313221292254</cx:pt>
          <cx:pt idx="1033">-0.0038375849360979251</cx:pt>
          <cx:pt idx="1034">-0.00053277082598149751</cx:pt>
          <cx:pt idx="1035">4.9714630856199499e-05</cx:pt>
          <cx:pt idx="1036">-4.6658430702773e-05</cx:pt>
          <cx:pt idx="1037">-7.4133823415240997e-05</cx:pt>
          <cx:pt idx="1038">0.0001994916973644065</cx:pt>
          <cx:pt idx="1039">-0.00047722277817989749</cx:pt>
          <cx:pt idx="1040">0.0028852562883367001</cx:pt>
          <cx:pt idx="1041">0.0055104766018606753</cx:pt>
          <cx:pt idx="1042">-0.00064455299304884005</cx:pt>
          <cx:pt idx="1043">0.002920244244359025</cx:pt>
          <cx:pt idx="1044">0.0040404807813741251</cx:pt>
          <cx:pt idx="1045">0.0069028973947579753</cx:pt>
          <cx:pt idx="1046">-0.0050540579566597252</cx:pt>
          <cx:pt idx="1047">-0.0076924005048452249</cx:pt>
          <cx:pt idx="1048">-0.0078839596921105749</cx:pt>
          <cx:pt idx="1049">-0.0118689118554607</cx:pt>
          <cx:pt idx="1050">-0.019367845063050476</cx:pt>
          <cx:pt idx="1051">-0.016976735582203674</cx:pt>
          <cx:pt idx="1052">-0.028574603881157502</cx:pt>
          <cx:pt idx="1053">-0.046199728217878003</cx:pt>
          <cx:pt idx="1054">-0.037887200932396753</cx:pt>
          <cx:pt idx="1055">-0.039521774723989753</cx:pt>
          <cx:pt idx="1056">-0.048814073618055003</cx:pt>
          <cx:pt idx="1057">-0.030835836888153251</cx:pt>
          <cx:pt idx="1058">-0.013608438117781599</cx:pt>
          <cx:pt idx="1059">-0.0112967184769628</cx:pt>
          <cx:pt idx="1060">-0.0089731377652534743</cx:pt>
          <cx:pt idx="1061">-0.0017407774430348551</cx:pt>
          <cx:pt idx="1062">-0.00067053133749993255</cx:pt>
          <cx:pt idx="1063">0.00028709167685116502</cx:pt>
          <cx:pt idx="1064">4.2519577561189247e-05</cx:pt>
          <cx:pt idx="1065">2.3869203586988601e-05</cx:pt>
          <cx:pt idx="1066">-0.000108439729628552</cx:pt>
          <cx:pt idx="1067">0.00017502401627903324</cx:pt>
          <cx:pt idx="1068">0.0062740531870775253</cx:pt>
          <cx:pt idx="1069">0.0068985761620646499</cx:pt>
          <cx:pt idx="1070">0.0013693260120850651</cx:pt>
          <cx:pt idx="1071">-0.00079653452785337505</cx:pt>
          <cx:pt idx="1072">0.0043218499349198247</cx:pt>
          <cx:pt idx="1073">0.0064622893398273004</cx:pt>
          <cx:pt idx="1074">-0.0013483860020053924</cx:pt>
          <cx:pt idx="1075">-0.010518263799754525</cx:pt>
          <cx:pt idx="1076">0.0037757417779987501</cx:pt>
          <cx:pt idx="1077">-0.0014145245820208199</cx:pt>
          <cx:pt idx="1078">-0.017915267994628524</cx:pt>
          <cx:pt idx="1079">-0.0082132557895510504</cx:pt>
          <cx:pt idx="1080">-0.013528216958673374</cx:pt>
          <cx:pt idx="1081">-0.035436856111906001</cx:pt>
          <cx:pt idx="1082">-0.024276201661819773</cx:pt>
          <cx:pt idx="1083">-0.020347593643094301</cx:pt>
        </cx:lvl>
      </cx:numDim>
    </cx:data>
    <cx:data id="42">
      <cx:numDim type="val">
        <cx:f>Sheet2!$AQ$1:$AQ$1084</cx:f>
        <cx:lvl ptCount="1084" formatCode="G/通用格式">
          <cx:pt idx="0">0.00076096087320302896</cx:pt>
          <cx:pt idx="1">-0.00040021420630537998</cx:pt>
          <cx:pt idx="2">-0.00012803601313916699</cx:pt>
          <cx:pt idx="3">0.00035308655387671501</cx:pt>
          <cx:pt idx="4">-0.000149959173722041</cx:pt>
          <cx:pt idx="5">-5.5122623026757198e-05</cx:pt>
          <cx:pt idx="6">-0.00013336409969149699</cx:pt>
          <cx:pt idx="7">0.0010860925962941899</cx:pt>
          <cx:pt idx="8">0.00022160492468266201</cx:pt>
          <cx:pt idx="9">0.00018758888218719499</cx:pt>
          <cx:pt idx="10">-0.000407719030651277</cx:pt>
          <cx:pt idx="11">-0.00013923515740803599</cx:pt>
          <cx:pt idx="12">0.000232225140957348</cx:pt>
          <cx:pt idx="13">-0.000150717190909006</cx:pt>
          <cx:pt idx="14">-0.000551341224867431</cx:pt>
          <cx:pt idx="15">0.00091755616314469798</cx:pt>
          <cx:pt idx="16">-0.00040517059477224897</cx:pt>
          <cx:pt idx="17">-0.00056134781427676398</cx:pt>
          <cx:pt idx="18">4.4392519371836403e-05</cx:pt>
          <cx:pt idx="19">-4.1716553576879803e-05</cx:pt>
          <cx:pt idx="20">-0.000123706213313881</cx:pt>
          <cx:pt idx="21">0.000101649280829891</cx:pt>
          <cx:pt idx="22">-5.3650421670551703e-05</cx:pt>
          <cx:pt idx="23">0.00017072896036954101</cx:pt>
          <cx:pt idx="24">-0.00032313982661664298</cx:pt>
          <cx:pt idx="25">-9.6844890507300806e-06</cx:pt>
          <cx:pt idx="26">0.000394600459054452</cx:pt>
          <cx:pt idx="27">0.00057568995934142498</cx:pt>
          <cx:pt idx="28">-0.00036593960783589497</cx:pt>
          <cx:pt idx="29">0.0010554314159505699</cx:pt>
          <cx:pt idx="30">0.0009923595543540561</cx:pt>
          <cx:pt idx="31">0.00017634903457261199</cx:pt>
          <cx:pt idx="32">-0.000204246400412547</cx:pt>
          <cx:pt idx="33">-0.00029854866182975901</cx:pt>
          <cx:pt idx="34">-0.0050251806092829303</cx:pt>
          <cx:pt idx="35">-0.0088136112707709394</cx:pt>
          <cx:pt idx="36">-0.0075456032392803799</cx:pt>
          <cx:pt idx="37">-0.0033455981605985999</cx:pt>
          <cx:pt idx="38">-0.0016291539759587101</cx:pt>
          <cx:pt idx="39">-0.0033230617199089601</cx:pt>
          <cx:pt idx="40">-0.0071068929464842903</cx:pt>
          <cx:pt idx="41">-0.0033776570638926699</cx:pt>
          <cx:pt idx="42">0.00020224690608999999</cx:pt>
          <cx:pt idx="43">-0.0050074230214027099</cx:pt>
          <cx:pt idx="44">-0.0048727507426263297</cx:pt>
          <cx:pt idx="45">-0.0036869727060290002</cx:pt>
          <cx:pt idx="46">-0.00336918575263849</cx:pt>
          <cx:pt idx="47">-0.0037422872423130801</cx:pt>
          <cx:pt idx="48">-0.0020985876168415798</cx:pt>
          <cx:pt idx="49">-0.00051856060513598304</cx:pt>
          <cx:pt idx="50">-0.00150727908352119</cx:pt>
          <cx:pt idx="51">-0.0013419668784615799</cx:pt>
          <cx:pt idx="52">0.00063539206101324104</cx:pt>
          <cx:pt idx="53">-0.00020099716580423001</cx:pt>
          <cx:pt idx="54">3.65012056250841e-05</cx:pt>
          <cx:pt idx="55">0.000115170591085518</cx:pt>
          <cx:pt idx="56">-5.9328314705508098e-05</cx:pt>
          <cx:pt idx="57">0.00066117221945928605</cx:pt>
          <cx:pt idx="58">-0.000100035507110267</cx:pt>
          <cx:pt idx="59">-0.00082986336435332401</cx:pt>
          <cx:pt idx="60">-0.00093018702159803799</cx:pt>
          <cx:pt idx="61">0.00058949119340656999</cx:pt>
          <cx:pt idx="62">-0.0037526965830751201</cx:pt>
          <cx:pt idx="63">-0.0131044304041311</cx:pt>
          <cx:pt idx="64">-0.0131126720936735</cx:pt>
          <cx:pt idx="65">-0.010590212953969899</cx:pt>
          <cx:pt idx="66">-0.016682992691117299</cx:pt>
          <cx:pt idx="67">-0.017695208080760302</cx:pt>
          <cx:pt idx="68">-0.028354419853558702</cx:pt>
          <cx:pt idx="69">-0.0286539059009197</cx:pt>
          <cx:pt idx="70">-0.0287683768436524</cx:pt>
          <cx:pt idx="71">-0.028291375027370801</cx:pt>
          <cx:pt idx="72">-0.017417520660223899</cx:pt>
          <cx:pt idx="73">-0.0048811739765254099</cx:pt>
          <cx:pt idx="74">-0.010243413367461899</cx:pt>
          <cx:pt idx="75">-0.00682754810214657</cx:pt>
          <cx:pt idx="76">-0.0028479157522170902</cx:pt>
          <cx:pt idx="77">-0.0027530147907352102</cx:pt>
          <cx:pt idx="78">-0.0012889695791125999</cx:pt>
          <cx:pt idx="79">-0.00175250931026126</cx:pt>
          <cx:pt idx="80">-0.00015835900957323701</cx:pt>
          <cx:pt idx="81">2.09180817556165e-05</cx:pt>
          <cx:pt idx="82">-0.00029210852058670299</cx:pt>
          <cx:pt idx="83">0.000546770277680627</cx:pt>
          <cx:pt idx="84">0.00036042239753840302</cx:pt>
          <cx:pt idx="85">-0.00015795061869926201</cx:pt>
          <cx:pt idx="86">-0.00023417835068694401</cx:pt>
          <cx:pt idx="87">-0.0024569397320573301</cx:pt>
          <cx:pt idx="88">-0.0027408879968727402</cx:pt>
          <cx:pt idx="89">-0.0013566116916661399</cx:pt>
          <cx:pt idx="90">-0.0066627623288224302</cx:pt>
          <cx:pt idx="91">-0.019052512494699698</cx:pt>
          <cx:pt idx="92">-0.030602890429224198</cx:pt>
          <cx:pt idx="93">-0.030997709561548601</cx:pt>
          <cx:pt idx="94">-0.020890571080722401</cx:pt>
          <cx:pt idx="95">-0.019452857717251699</cx:pt>
          <cx:pt idx="96">-0.058703930798782</cx:pt>
          <cx:pt idx="97">-0.086277844525304903</cx:pt>
          <cx:pt idx="98">-0.057045148956620398</cx:pt>
          <cx:pt idx="99">-0.0347105417484046</cx:pt>
          <cx:pt idx="100">-0.024306305172499501</cx:pt>
          <cx:pt idx="101">-0.0147739968146131</cx:pt>
          <cx:pt idx="102">-0.0211313868729332</cx:pt>
          <cx:pt idx="103">-0.0085993183385245295</cx:pt>
          <cx:pt idx="104">-0.0048703336460564602</cx:pt>
          <cx:pt idx="105">0.0029791218791810699</cx:pt>
          <cx:pt idx="106">0.0066936112802121698</cx:pt>
          <cx:pt idx="107">0.00179273029363978</cx:pt>
          <cx:pt idx="108">0.00070007996793295605</cx:pt>
          <cx:pt idx="109">-0.00016639660649603099</cx:pt>
          <cx:pt idx="110">-0.00010010328383265399</cx:pt>
          <cx:pt idx="111">-0.000311377785006599</cx:pt>
          <cx:pt idx="112">-0.000562360702816832</cx:pt>
          <cx:pt idx="113">-0.00065710110700636405</cx:pt>
          <cx:pt idx="114">-0.00026191186985069802</cx:pt>
          <cx:pt idx="115">0.00064571343141618101</cx:pt>
          <cx:pt idx="116">-0.00042467009272227</cx:pt>
          <cx:pt idx="117">-0.0080883575459891992</cx:pt>
          <cx:pt idx="118">-0.016657323957940801</cx:pt>
          <cx:pt idx="119">-0.0194730361457724</cx:pt>
          <cx:pt idx="120">-0.034013391478646501</cx:pt>
          <cx:pt idx="121">-0.039943363983935699</cx:pt>
          <cx:pt idx="122">-0.0263865693074899</cx:pt>
          <cx:pt idx="123">-0.021203320931787398</cx:pt>
          <cx:pt idx="124">-0.034110278894716801</cx:pt>
          <cx:pt idx="125">-0.031221876912548699</cx:pt>
          <cx:pt idx="126">-0.054422272436570898</cx:pt>
          <cx:pt idx="127">-0.055053976262971101</cx:pt>
          <cx:pt idx="128">-0.037867495721309298</cx:pt>
          <cx:pt idx="129">-0.026287401989823201</cx:pt>
          <cx:pt idx="130">0.00096002813725111599</cx:pt>
          <cx:pt idx="131">0.0049625844081810097</cx:pt>
          <cx:pt idx="132">0.0115962960378994</cx:pt>
          <cx:pt idx="133">0.0159976848857354</cx:pt>
          <cx:pt idx="134">0.031066071631625201</cx:pt>
          <cx:pt idx="135">0.033690614881127103</cx:pt>
          <cx:pt idx="136">0.024184219749679998</cx:pt>
          <cx:pt idx="137">0.0037820585501029801</cx:pt>
          <cx:pt idx="138">-0.00063261194494307902</cx:pt>
          <cx:pt idx="139">-0.0016815586773561699</cx:pt>
          <cx:pt idx="140">0.00039532628691248101</cx:pt>
          <cx:pt idx="141">-0.00064840614859167404</cx:pt>
          <cx:pt idx="142">-3.3508144122025801e-05</cx:pt>
          <cx:pt idx="143">-0.0019603009986923201</cx:pt>
          <cx:pt idx="144">-0.0059986966823004301</cx:pt>
          <cx:pt idx="145">0.0039356520104646799</cx:pt>
          <cx:pt idx="146">-0.00073365114775534397</cx:pt>
          <cx:pt idx="147">-0.017569663689775802</cx:pt>
          <cx:pt idx="148">-0.011794040723928</cx:pt>
          <cx:pt idx="149">0.00310142986646423</cx:pt>
          <cx:pt idx="150">0.0042351266122050701</cx:pt>
          <cx:pt idx="151">0.0048985303628112497</cx:pt>
          <cx:pt idx="152">0.0075037093966488499</cx:pt>
          <cx:pt idx="153">0.023769171637347999</cx:pt>
          <cx:pt idx="154">0.024483889244972201</cx:pt>
          <cx:pt idx="155">0.011324354564722999</cx:pt>
          <cx:pt idx="156">0.0090285400833363706</cx:pt>
          <cx:pt idx="157">0.0056122337724781399</cx:pt>
          <cx:pt idx="158">0.0025096877734790998</cx:pt>
          <cx:pt idx="159">-0.0148563687646938</cx:pt>
          <cx:pt idx="160">-0.0106354674170444</cx:pt>
          <cx:pt idx="161">-0.0095239500427341302</cx:pt>
          <cx:pt idx="162">0.0059877168654017196</cx:pt>
          <cx:pt idx="163">0.025507819613581399</cx:pt>
          <cx:pt idx="164">0.0074591505009110898</cx:pt>
          <cx:pt idx="165">-0.0041004102769259098</cx:pt>
          <cx:pt idx="166">-0.00397756890549039</cx:pt>
          <cx:pt idx="167">0.00063081150597864299</cx:pt>
          <cx:pt idx="168">-0.000462051915342721</cx:pt>
          <cx:pt idx="169">-0.00029955555606617099</cx:pt>
          <cx:pt idx="170">0.00258536251827178</cx:pt>
          <cx:pt idx="171">-0.000149424253049885</cx:pt>
          <cx:pt idx="172">-0.010074821677433701</cx:pt>
          <cx:pt idx="173">0.0019186203169546401</cx:pt>
          <cx:pt idx="174">0.00285345536549145</cx:pt>
          <cx:pt idx="175">-0.014740724046019799</cx:pt>
          <cx:pt idx="176">0.0070914839188820399</cx:pt>
          <cx:pt idx="177">0.017636699983623098</cx:pt>
          <cx:pt idx="178">0.0049550181032738203</cx:pt>
          <cx:pt idx="179">0.021189288209340702</cx:pt>
          <cx:pt idx="180">0.042985125856117697</cx:pt>
          <cx:pt idx="181">0.041702352801344302</cx:pt>
          <cx:pt idx="182">0.037302282327862701</cx:pt>
          <cx:pt idx="183">0.042926508280863598</cx:pt>
          <cx:pt idx="184">0.075520570240931506</cx:pt>
          <cx:pt idx="185">0.081428192121579895</cx:pt>
          <cx:pt idx="186">0.080541701713538097</cx:pt>
          <cx:pt idx="187">0.058184665005632699</cx:pt>
          <cx:pt idx="188">0.017158626003215799</cx:pt>
          <cx:pt idx="189">0.0060267200972684998</cx:pt>
          <cx:pt idx="190">0.010023719974646701</cx:pt>
          <cx:pt idx="191">0.021130981478133699</cx:pt>
          <cx:pt idx="192">-0.0103015867464815</cx:pt>
          <cx:pt idx="193">-0.019131038355440201</cx:pt>
          <cx:pt idx="194">3.0510093885045501e-05</cx:pt>
          <cx:pt idx="195">-0.00048536130257253898</cx:pt>
          <cx:pt idx="196">-0.00055753297720735802</cx:pt>
          <cx:pt idx="197">-0.00044392017295708799</cx:pt>
          <cx:pt idx="198">0.0112191008030787</cx:pt>
          <cx:pt idx="199">0.0030590822641885498</cx:pt>
          <cx:pt idx="200">-0.0050352383870419246</cx:pt>
          <cx:pt idx="201">-0.0080951563487598258</cx:pt>
          <cx:pt idx="202">-0.0029920143357911248</cx:pt>
          <cx:pt idx="203">-0.005258938316792125</cx:pt>
          <cx:pt idx="204">-0.0060116407950980746</cx:pt>
          <cx:pt idx="205">-0.00069691696436161249</cx:pt>
          <cx:pt idx="206">0.00156271069097904</cx:pt>
          <cx:pt idx="207">0.0048141514377690996</cx:pt>
          <cx:pt idx="208">0.0061836661399744253</cx:pt>
          <cx:pt idx="209">0.0048752169788869497</cx:pt>
          <cx:pt idx="210">0.0043768178991441748</cx:pt>
          <cx:pt idx="211">-0.0079222463639484503</cx:pt>
          <cx:pt idx="212">-0.010270374826581375</cx:pt>
          <cx:pt idx="213">0.010818927783840601</cx:pt>
          <cx:pt idx="214">0.013084878096858675</cx:pt>
          <cx:pt idx="215">0.0122188745050295</cx:pt>
          <cx:pt idx="216">0.0055162219615605751</cx:pt>
          <cx:pt idx="217">-0.0026134696766812</cx:pt>
          <cx:pt idx="218">0.0007909497827231775</cx:pt>
          <cx:pt idx="219">0.0039228105757823997</cx:pt>
          <cx:pt idx="220">0.00147317527616224</cx:pt>
          <cx:pt idx="221">-0.003387972034362325</cx:pt>
          <cx:pt idx="222">0.00048836227055305251</cx:pt>
          <cx:pt idx="223">-3.7188068292373001e-05</cx:pt>
          <cx:pt idx="224">-0.00043014318586444749</cx:pt>
          <cx:pt idx="225">2.0464854315148751e-05</cx:pt>
          <cx:pt idx="226">0.0020513588184748952</cx:pt>
          <cx:pt idx="227">0.001646672538644925</cx:pt>
          <cx:pt idx="228">-0.0067076446986278002</cx:pt>
          <cx:pt idx="229">-0.0027070685508444252</cx:pt>
          <cx:pt idx="230">-0.0002608799043282825</cx:pt>
          <cx:pt idx="231">-0.0065061071728392504</cx:pt>
          <cx:pt idx="232">0.001640739318538175</cx:pt>
          <cx:pt idx="233">0.0049598503954872749</cx:pt>
          <cx:pt idx="234">0.0066828205134127497</cx:pt>
          <cx:pt idx="235">0.0027690783188630001</cx:pt>
          <cx:pt idx="236">-0.003263291814304525</cx:pt>
          <cx:pt idx="237">0.0098679676805815495</cx:pt>
          <cx:pt idx="238">0.0084279477766392996</cx:pt>
          <cx:pt idx="239">-0.01084058728750995</cx:pt>
          <cx:pt idx="240">-0.03031162918802625</cx:pt>
          <cx:pt idx="241">-0.013375624012130275</cx:pt>
          <cx:pt idx="242">0.0056412088063594748</cx:pt>
          <cx:pt idx="243">0.0026430512240222998</cx:pt>
          <cx:pt idx="244">-0.0015135394616680349</cx:pt>
          <cx:pt idx="245">0.00080266443507051003</cx:pt>
          <cx:pt idx="246">-0.0019502272438994099</cx:pt>
          <cx:pt idx="247">-0.0032030831448631</cx:pt>
          <cx:pt idx="248">0.0022317106223681202</cx:pt>
          <cx:pt idx="249">0.000221206904722589</cx:pt>
          <cx:pt idx="250">-0.00072574298593596496</cx:pt>
          <cx:pt idx="251">-9.7364766792418499e-05</cx:pt>
          <cx:pt idx="252">-2.8638431634524498e-06</cx:pt>
          <cx:pt idx="253">0.000298394618367885</cx:pt>
          <cx:pt idx="254">-0.00024225791270019524</cx:pt>
          <cx:pt idx="255">0.00033945403591941251</cx:pt>
          <cx:pt idx="256">-0.0017389590451288176</cx:pt>
          <cx:pt idx="257">0.0028785077271697001</cx:pt>
          <cx:pt idx="258">0.0039207820154606001</cx:pt>
          <cx:pt idx="259">-0.0052032882198817503</cx:pt>
          <cx:pt idx="260">-0.0080124587116822254</cx:pt>
          <cx:pt idx="261">0.0045326165992472496</cx:pt>
          <cx:pt idx="262">0.0019019182275885876</cx:pt>
          <cx:pt idx="263">-0.012915045974616251</cx:pt>
          <cx:pt idx="264">-0.0077769598361876746</cx:pt>
          <cx:pt idx="265">0.0038580801378835751</cx:pt>
          <cx:pt idx="266">-0.007403851384603425</cx:pt>
          <cx:pt idx="267">-0.027741872958528251</cx:pt>
          <cx:pt idx="268">-0.021176948564452576</cx:pt>
          <cx:pt idx="269">0.010220871569716825</cx:pt>
          <cx:pt idx="270">0.01393830842445605</cx:pt>
          <cx:pt idx="271">0.015307100251537574</cx:pt>
          <cx:pt idx="272">0.0094262512266480251</cx:pt>
          <cx:pt idx="273">0.0063207763152843249</cx:pt>
          <cx:pt idx="274">-0.00257049528663445</cx:pt>
          <cx:pt idx="275">-0.010535076927981449</cx:pt>
          <cx:pt idx="276">-0.0071154397927268003</cx:pt>
          <cx:pt idx="277">-0.0032945160081774751</cx:pt>
          <cx:pt idx="278">-0.0027545149985897751</cx:pt>
          <cx:pt idx="279">-0.00023400107804216999</cx:pt>
          <cx:pt idx="280">3.3745981965750747e-05</cx:pt>
          <cx:pt idx="281">0.00034153766514345252</cx:pt>
          <cx:pt idx="282">0.0014443395385892524</cx:pt>
          <cx:pt idx="283">0.00013657080791819475</cx:pt>
          <cx:pt idx="284">-0.0021326245293766775</cx:pt>
          <cx:pt idx="285">-0.00072471470125923753</cx:pt>
          <cx:pt idx="286">-0.0040716925251575754</cx:pt>
          <cx:pt idx="287">-0.010835554521681825</cx:pt>
          <cx:pt idx="288">-0.010618560453386924</cx:pt>
          <cx:pt idx="289">-0.00019567532151838226</cx:pt>
          <cx:pt idx="290">-0.0009592982633790675</cx:pt>
          <cx:pt idx="291">-0.0091512280504023498</cx:pt>
          <cx:pt idx="292">-0.00018026180317882876</cx:pt>
          <cx:pt idx="293">-0.012218443247113474</cx:pt>
          <cx:pt idx="294">-0.045389299864191747</cx:pt>
          <cx:pt idx="295">-0.037205426007007748</cx:pt>
          <cx:pt idx="296">-0.0051466518174843254</cx:pt>
          <cx:pt idx="297">0.03516923809769025</cx:pt>
          <cx:pt idx="298">0.023926007891896126</cx:pt>
          <cx:pt idx="299">0.087820197807055897</cx:pt>
          <cx:pt idx="300">0.0434713229755029</cx:pt>
          <cx:pt idx="301">-0.016953232764099799</cx:pt>
          <cx:pt idx="302">-0.053882227459606399</cx:pt>
          <cx:pt idx="303">-0.074256694970140993</cx:pt>
          <cx:pt idx="304">-0.0545852250541966</cx:pt>
          <cx:pt idx="305">-0.0219089096997282</cx:pt>
          <cx:pt idx="306">-0.0133889075444829</cx:pt>
          <cx:pt idx="307">-0.00016261688179422499</cx:pt>
          <cx:pt idx="308">-0.00056265665365542701</cx:pt>
          <cx:pt idx="309">1.34716804642781e-05</cx:pt>
          <cx:pt idx="310">0.0081715922553729104</cx:pt>
          <cx:pt idx="311">-0.0027243327328789202</cx:pt>
          <cx:pt idx="312">-0.026980081620998499</cx:pt>
          <cx:pt idx="313">-0.017180722665100699</cx:pt>
          <cx:pt idx="314">-0.018348053937077301</cx:pt>
          <cx:pt idx="315">-0.045292957229308699</cx:pt>
          <cx:pt idx="316">-0.011967515643344501</cx:pt>
          <cx:pt idx="317">0.0023734313139737902</cx:pt>
          <cx:pt idx="318">0.032670273414902903</cx:pt>
          <cx:pt idx="319">-0.0039260823367815202</cx:pt>
          <cx:pt idx="320">-0.0073460486154317403</cx:pt>
          <cx:pt idx="321">-0.085073113684405302</cx:pt>
          <cx:pt idx="322">-0.15024352527052401</cx:pt>
          <cx:pt idx="323">-0.093590804961601604</cx:pt>
          <cx:pt idx="324">0.027420346602669499</cx:pt>
          <cx:pt idx="325">0.116385026151078</cx:pt>
          <cx:pt idx="326">0.072426252536220898</cx:pt>
          <cx:pt idx="327">0.047777597921592897</cx:pt>
          <cx:pt idx="328">0.041947676730497603</cx:pt>
          <cx:pt idx="329">-0.0065572752439885503</cx:pt>
          <cx:pt idx="330">-0.067640520639227195</cx:pt>
          <cx:pt idx="331">-0.088793113871334095</cx:pt>
          <cx:pt idx="332">-0.0464240054975966</cx:pt>
          <cx:pt idx="333">-0.017178099858471099</cx:pt>
          <cx:pt idx="334">-0.0065623901077594398</cx:pt>
          <cx:pt idx="335">-0.00031479633858269302</cx:pt>
          <cx:pt idx="336">0.00036027394906319699</cx:pt>
          <cx:pt idx="337">0.00037720155472900998</cx:pt>
          <cx:pt idx="338">0.0046314984320021601</cx:pt>
          <cx:pt idx="339">-0.0081499411986010201</cx:pt>
          <cx:pt idx="340">-0.0096833401757859192</cx:pt>
          <cx:pt idx="341">-0.0137810110743484</cx:pt>
          <cx:pt idx="342">-0.025113000077239801</cx:pt>
          <cx:pt idx="343">-0.048350257945705202</cx:pt>
          <cx:pt idx="344">0.0141423761447961</cx:pt>
          <cx:pt idx="345">-0.0049417788638264999</cx:pt>
          <cx:pt idx="346">0.015730898579945401</cx:pt>
          <cx:pt idx="347">-0.0133214064090647</cx:pt>
          <cx:pt idx="348">-0.020865293308387899</cx:pt>
          <cx:pt idx="349">-0.064213415585349695</cx:pt>
          <cx:pt idx="350">-0.11534677720978</cx:pt>
          <cx:pt idx="351">-0.039664244069070598</cx:pt>
          <cx:pt idx="352">0.053953635053652797</cx:pt>
          <cx:pt idx="353">0.058342371972472898</cx:pt>
          <cx:pt idx="354">0.052671642469575397</cx:pt>
          <cx:pt idx="355">0.016960154428567398</cx:pt>
          <cx:pt idx="356">0.019006460427837001</cx:pt>
          <cx:pt idx="357">-0.00842705040970472</cx:pt>
          <cx:pt idx="358">-0.053272868696934601</cx:pt>
          <cx:pt idx="359">-0.073254811312349094</cx:pt>
          <cx:pt idx="360">-0.056980867261243399</cx:pt>
          <cx:pt idx="361">-0.0149790938195046</cx:pt>
          <cx:pt idx="362">-0.0050686108978450902</cx:pt>
          <cx:pt idx="363">0.00060662162205890602</cx:pt>
          <cx:pt idx="364">-0.00044762926840076099</cx:pt>
          <cx:pt idx="365">2.9970845949461702e-05</cx:pt>
          <cx:pt idx="366">0.00121282879713249</cx:pt>
          <cx:pt idx="367">-0.0057319657292239897</cx:pt>
          <cx:pt idx="368">0.0096733052773786098</cx:pt>
          <cx:pt idx="369">-0.0141610726750747</cx:pt>
          <cx:pt idx="370">-0.032753607762661903</cx:pt>
          <cx:pt idx="371">-0.0041292712079216698</cx:pt>
          <cx:pt idx="372">0.043908795130149302</cx:pt>
          <cx:pt idx="373">0.013473147158775799</cx:pt>
          <cx:pt idx="374">-0.0284191645806466</cx:pt>
          <cx:pt idx="375">-0.0548413820184534</cx:pt>
          <cx:pt idx="376">-0.093246015730349699</cx:pt>
          <cx:pt idx="377">-0.138257854674815</cx:pt>
          <cx:pt idx="378">-0.094655113318486098</cx:pt>
          <cx:pt idx="379">-0.012861331973844</cx:pt>
          <cx:pt idx="380">0.079132035335872694</cx:pt>
          <cx:pt idx="381">0.062551980354491499</cx:pt>
          <cx:pt idx="382">-0.019229909454236901</cx:pt>
          <cx:pt idx="383">-0.017646023362304999</cx:pt>
          <cx:pt idx="384">0.0268473732394711</cx:pt>
          <cx:pt idx="385">-0.0080129432237617398</cx:pt>
          <cx:pt idx="386">-0.048340507394288898</cx:pt>
          <cx:pt idx="387">-0.074260719747988896</cx:pt>
          <cx:pt idx="388">-0.073463412606548401</cx:pt>
          <cx:pt idx="389">-0.013792747411679299</cx:pt>
          <cx:pt idx="390">-0.0045666180164914199</cx:pt>
          <cx:pt idx="391">-0.000849430737455767</cx:pt>
          <cx:pt idx="392">-0.00035905228324606002</cx:pt>
          <cx:pt idx="393">7.8736464617694198e-05</cx:pt>
          <cx:pt idx="394">0.000159978480025708</cx:pt>
          <cx:pt idx="395">0.00763368740054827</cx:pt>
          <cx:pt idx="396">0.022974873746772099</cx:pt>
          <cx:pt idx="397">-0.0084349234427309999</cx:pt>
          <cx:pt idx="398">-0.0093988615999218098</cx:pt>
          <cx:pt idx="399">0.050687367000154103</cx:pt>
          <cx:pt idx="400">0.050403397752480802</cx:pt>
          <cx:pt idx="401">0.026506671456859698</cx:pt>
          <cx:pt idx="402">-0.017291674965919799</cx:pt>
          <cx:pt idx="403">-0.060223095064061698</cx:pt>
          <cx:pt idx="404">-0.10881996321144401</cx:pt>
          <cx:pt idx="405">-0.12541003470516199</cx:pt>
          <cx:pt idx="406">-0.064148656730482104</cx:pt>
          <cx:pt idx="407">0.0052857008641021396</cx:pt>
          <cx:pt idx="408">0.084030062711533904</cx:pt>
          <cx:pt idx="409">0.031035349975948701</cx:pt>
          <cx:pt idx="410">-0.032922089743192898</cx:pt>
          <cx:pt idx="411">0.065185260379006099</cx:pt>
          <cx:pt idx="412">0.024695276057490102</cx:pt>
          <cx:pt idx="413">-0.033347987140069701</cx:pt>
          <cx:pt idx="414">-0.060505758180683801</cx:pt>
          <cx:pt idx="415">-0.071914398715771793</cx:pt>
          <cx:pt idx="416">-0.073084468322358598</cx:pt>
          <cx:pt idx="417">-0.0107305948889286</cx:pt>
          <cx:pt idx="418">-0.00240941866376569</cx:pt>
          <cx:pt idx="419">-2.7218299089912199e-05</cx:pt>
          <cx:pt idx="420">0.000532415054126791</cx:pt>
          <cx:pt idx="421">-0.00042263321554723501</cx:pt>
          <cx:pt idx="422">-0.00083315692652096503</cx:pt>
          <cx:pt idx="423">0.0161538552928116</cx:pt>
          <cx:pt idx="424">0.032529405837338002</cx:pt>
          <cx:pt idx="425">-0.019768217142385702</cx:pt>
          <cx:pt idx="426">-0.0075089962102736002</cx:pt>
          <cx:pt idx="427">0.023840766431412301</cx:pt>
          <cx:pt idx="428">0.0368744748686054</cx:pt>
          <cx:pt idx="429">0.042069683140439497</cx:pt>
          <cx:pt idx="430">0.056443357061861897</cx:pt>
          <cx:pt idx="431">-0.0281723876188349</cx:pt>
          <cx:pt idx="432">-0.056579425874249599</cx:pt>
          <cx:pt idx="433">-0.092554456933092305</cx:pt>
          <cx:pt idx="434">-0.046274002571480899</cx:pt>
          <cx:pt idx="435">0.0084975678363362495</cx:pt>
          <cx:pt idx="436">0.039729678620724199</cx:pt>
          <cx:pt idx="437">0.073013527742331302</cx:pt>
          <cx:pt idx="438">-0.0026877623646275098</cx:pt>
          <cx:pt idx="439">0.051507996564569503</cx:pt>
          <cx:pt idx="440">0.023732037487869499</cx:pt>
          <cx:pt idx="441">0.00063861905751271398</cx:pt>
          <cx:pt idx="442">-0.0107974742733568</cx:pt>
          <cx:pt idx="443">-0.052653333163911298</cx:pt>
          <cx:pt idx="444">-0.068960160538573803</cx:pt>
          <cx:pt idx="445">-0.026327101614569502</cx:pt>
          <cx:pt idx="446">0.0023378307934927701</cx:pt>
          <cx:pt idx="447">-0.000243250673662348</cx:pt>
          <cx:pt idx="448">0.00042315898545719998</cx:pt>
          <cx:pt idx="449">0.000245339145512055</cx:pt>
          <cx:pt idx="450">0.00054107009310315804</cx:pt>
          <cx:pt idx="451">0.00040841591554629901</cx:pt>
          <cx:pt idx="452">0.0039921483113469197</cx:pt>
          <cx:pt idx="453">-0.0098368180717957696</cx:pt>
          <cx:pt idx="454">0.026706655304131199</cx:pt>
          <cx:pt idx="455">0.0180118451412868</cx:pt>
          <cx:pt idx="456">0.044142401936424103</cx:pt>
          <cx:pt idx="457">0.047856539730827603</cx:pt>
          <cx:pt idx="458">0.058460113966393799</cx:pt>
          <cx:pt idx="459">0.00743794007022343</cx:pt>
          <cx:pt idx="460">0.0133491759998753</cx:pt>
          <cx:pt idx="461">0.00064955179101623098</cx:pt>
          <cx:pt idx="462">0.022256585771454201</cx:pt>
          <cx:pt idx="463">0.052129690138422502</cx:pt>
          <cx:pt idx="464">0.03018377971936</cx:pt>
          <cx:pt idx="465">0.018339086563504699</cx:pt>
          <cx:pt idx="466">-0.00099687793253364207</cx:pt>
          <cx:pt idx="467">0.0105071982867654</cx:pt>
          <cx:pt idx="468">0.016189054928516699</cx:pt>
          <cx:pt idx="469">-0.0104999719562291</cx:pt>
          <cx:pt idx="470">-0.0121596596180888</cx:pt>
          <cx:pt idx="471">-0.0462110916824853</cx:pt>
          <cx:pt idx="472">-0.034154814706704902</cx:pt>
          <cx:pt idx="473">-0.0186416721350748</cx:pt>
          <cx:pt idx="474">-0.000298713512244838</cx:pt>
          <cx:pt idx="475">-0.00060947723230331003</cx:pt>
          <cx:pt idx="476">-0.00042994696819619998</cx:pt>
          <cx:pt idx="477">0.00029356328786318999</cx:pt>
          <cx:pt idx="478">6.2348525280490796e-05</cx:pt>
          <cx:pt idx="479">-0.0123356817199941</cx:pt>
          <cx:pt idx="480">-0.0118082976661889</cx:pt>
          <cx:pt idx="481">-0.0180374187349755</cx:pt>
          <cx:pt idx="482">0.010131380119261599</cx:pt>
          <cx:pt idx="483">0.024392396179403801</cx:pt>
          <cx:pt idx="484">0.061571538367965799</cx:pt>
          <cx:pt idx="485">0.058781464649952202</cx:pt>
          <cx:pt idx="486">0.074262275019117502</cx:pt>
          <cx:pt idx="487">0.035338606176635201</cx:pt>
          <cx:pt idx="488">0.0097281780598154899</cx:pt>
          <cx:pt idx="489">0.027444313494966999</cx:pt>
          <cx:pt idx="490">0.0167332830596491</cx:pt>
          <cx:pt idx="491">0.047419961532059997</cx:pt>
          <cx:pt idx="492">-0.018557293942082598</cx:pt>
          <cx:pt idx="493">-0.039219541291536202</cx:pt>
          <cx:pt idx="494">0.00062618344475305903</cx:pt>
          <cx:pt idx="495">-0.022083865191765199</cx:pt>
          <cx:pt idx="496">-0.0233029067864641</cx:pt>
          <cx:pt idx="497">-0.0112844250961014</cx:pt>
          <cx:pt idx="498">-0.0120957297043859</cx:pt>
          <cx:pt idx="499">-0.042637751206700103</cx:pt>
          <cx:pt idx="500">-0.040614634110055801</cx:pt>
          <cx:pt idx="501">-0.010064183053699501</cx:pt>
          <cx:pt idx="502">-0.00305317557872593</cx:pt>
          <cx:pt idx="503">-0.00172476048895056</cx:pt>
          <cx:pt idx="504">0.00041979062005474699</cx:pt>
          <cx:pt idx="505">-0.00041467568869281798</cx:pt>
          <cx:pt idx="506">-0.00187290063488442</cx:pt>
          <cx:pt idx="507">-0.0090666862801941292</cx:pt>
          <cx:pt idx="508">-0.021326559251290001</cx:pt>
          <cx:pt idx="509">-0.018618345151907401</cx:pt>
          <cx:pt idx="510">-0.0094370487221133205</cx:pt>
          <cx:pt idx="511">0.0094516209463827699</cx:pt>
          <cx:pt idx="512">0.010746854461289399</cx:pt>
          <cx:pt idx="513">-0.021606715426382501</cx:pt>
          <cx:pt idx="514">-0.013996090335324099</cx:pt>
          <cx:pt idx="515">-0.0117198058929701</cx:pt>
          <cx:pt idx="516">-0.037136881396667099</cx:pt>
          <cx:pt idx="517">0.027601665746923802</cx:pt>
          <cx:pt idx="518">0.0088397741935240803</cx:pt>
          <cx:pt idx="519">-0.01366426566687</cx:pt>
          <cx:pt idx="520">0.0021510129365194799</cx:pt>
          <cx:pt idx="521">0.0257970068829536</cx:pt>
          <cx:pt idx="522">0.025602965126546098</cx:pt>
          <cx:pt idx="523">0.023736413377525599</cx:pt>
          <cx:pt idx="524">0.0156166296428086</cx:pt>
          <cx:pt idx="525">0.0045685203112142796</cx:pt>
          <cx:pt idx="526">-0.048226927929186598</cx:pt>
          <cx:pt idx="527">-0.076063634101234998</cx:pt>
          <cx:pt idx="528">-0.052960020063234498</cx:pt>
          <cx:pt idx="529">-0.0106893837604568</cx:pt>
          <cx:pt idx="530">-0.00227205037896117</cx:pt>
          <cx:pt idx="531">-0.00069422497023864497</cx:pt>
          <cx:pt idx="532">-6.68343825255147e-05</cx:pt>
          <cx:pt idx="533">0.00043542283477241101</cx:pt>
          <cx:pt idx="534">-0.00072539425184985204</cx:pt>
          <cx:pt idx="535">-0.0074369313626445601</cx:pt>
          <cx:pt idx="536">-0.020940362675660101</cx:pt>
          <cx:pt idx="537">-0.0189014920847102</cx:pt>
          <cx:pt idx="538">-0.018270109916239698</cx:pt>
          <cx:pt idx="539">-0.0140489403994554</cx:pt>
          <cx:pt idx="540">-0.031414099490985399</cx:pt>
          <cx:pt idx="541">-0.0219654673452436</cx:pt>
          <cx:pt idx="542">-0.051089671082335301</cx:pt>
          <cx:pt idx="543">-0.032509112971554399</cx:pt>
          <cx:pt idx="544">-0.0467133339315874</cx:pt>
          <cx:pt idx="545">-0.0028955628744944599</cx:pt>
          <cx:pt idx="546">-0.011026891735908701</cx:pt>
          <cx:pt idx="547">-0.063308424440983904</cx:pt>
          <cx:pt idx="548">-0.022417156643564501</cx:pt>
          <cx:pt idx="549">0.0074017367776663201</cx:pt>
          <cx:pt idx="550">0.019672027487414399</cx:pt>
          <cx:pt idx="551">0.019865880334775501</cx:pt>
          <cx:pt idx="552">0.0091554488946379107</cx:pt>
          <cx:pt idx="553">-0.027821018064158699</cx:pt>
          <cx:pt idx="554">-0.068511235051518696</cx:pt>
          <cx:pt idx="555">-0.0649236963786336</cx:pt>
          <cx:pt idx="556">-0.036247358748319698</cx:pt>
          <cx:pt idx="557">-0.0086338891022579595</cx:pt>
          <cx:pt idx="558">-0.00184966010466464</cx:pt>
          <cx:pt idx="559">-0.00025665643729890799</cx:pt>
          <cx:pt idx="560">0.00053330803409236199</cx:pt>
          <cx:pt idx="561">-0.000339405164041029</cx:pt>
          <cx:pt idx="562">-0.0022512714687947201</cx:pt>
          <cx:pt idx="563">-0.011554614329621699</cx:pt>
          <cx:pt idx="564">-0.030565145437213101</cx:pt>
          <cx:pt idx="565">-0.0323058528112131</cx:pt>
          <cx:pt idx="566">-0.0634069470468204</cx:pt>
          <cx:pt idx="567">-0.066484716635541494</cx:pt>
          <cx:pt idx="568">-0.075356901955161801</cx:pt>
          <cx:pt idx="569">-0.079448727112841594</cx:pt>
          <cx:pt idx="570">-0.098462345104752894</cx:pt>
          <cx:pt idx="571">-0.064813567513024403</cx:pt>
          <cx:pt idx="572">-0.0078862481478264301</cx:pt>
          <cx:pt idx="573">0.0220001908129039</cx:pt>
          <cx:pt idx="574">-0.068883680232295394</cx:pt>
          <cx:pt idx="575">-0.099101851187366793</cx:pt>
          <cx:pt idx="576">-0.028839861547874698</cx:pt>
          <cx:pt idx="577">0.016790882676386801</cx:pt>
          <cx:pt idx="578">0.0053003548933600701</cx:pt>
          <cx:pt idx="579">0.0048006221268145901</cx:pt>
          <cx:pt idx="580">0.00033296155257926002</cx:pt>
          <cx:pt idx="581">-0.026850245121464399</cx:pt>
          <cx:pt idx="582">-0.052961206210368303</cx:pt>
          <cx:pt idx="583">-0.0446165779275376</cx:pt>
          <cx:pt idx="584">-0.0190895898624849</cx:pt>
          <cx:pt idx="585">-0.0092868702647655697</cx:pt>
          <cx:pt idx="586">-0.00172662787111617</cx:pt>
          <cx:pt idx="587">0.00026979291389864403</cx:pt>
          <cx:pt idx="588">-0.00092889445997753901</cx:pt>
          <cx:pt idx="589">-0.00043045137729929097</cx:pt>
          <cx:pt idx="590">-0.0037463882489306198</cx:pt>
          <cx:pt idx="591">-0.013128686539753701</cx:pt>
          <cx:pt idx="592">-0.030941835846379401</cx:pt>
          <cx:pt idx="593">-0.033195031683951499</cx:pt>
          <cx:pt idx="594">-0.062127011253433902</cx:pt>
          <cx:pt idx="595">-0.081222855587849405</cx:pt>
          <cx:pt idx="596">-0.056417498594723198</cx:pt>
          <cx:pt idx="597">-0.077859500917461896</cx:pt>
          <cx:pt idx="598">-0.085613829265225996</cx:pt>
          <cx:pt idx="599">-0.035814376810911097</cx:pt>
          <cx:pt idx="600">0.068170233498490093</cx:pt>
          <cx:pt idx="601">0.023593795820097001</cx:pt>
          <cx:pt idx="602">-0.0815603849967486</cx:pt>
          <cx:pt idx="603">-0.086476920776975302</cx:pt>
          <cx:pt idx="604">-0.0131201919674376</cx:pt>
          <cx:pt idx="605">-0.00125823404035969</cx:pt>
          <cx:pt idx="606">0.0163443890249012</cx:pt>
          <cx:pt idx="607">-0.027111963373287799</cx:pt>
          <cx:pt idx="608">-0.019164913528013201</cx:pt>
          <cx:pt idx="609">-0.0146070147701871</cx:pt>
          <cx:pt idx="610">-0.031480545932951597</cx:pt>
          <cx:pt idx="611">-0.0384593908265147</cx:pt>
          <cx:pt idx="612">-0.0114313433485894</cx:pt>
          <cx:pt idx="613">-0.0096090646338098107</cx:pt>
          <cx:pt idx="614">-0.0066537104907277997</cx:pt>
          <cx:pt idx="615">-0.00014743486066339599</cx:pt>
          <cx:pt idx="616">-0.00017873364609115899</cx:pt>
          <cx:pt idx="617">-0.00065772229967513</cx:pt>
          <cx:pt idx="618">-0.0037099354551746598</cx:pt>
          <cx:pt idx="619">-0.0150581187011014</cx:pt>
          <cx:pt idx="620">-0.034760351589847603</cx:pt>
          <cx:pt idx="621">-0.036885428093242301</cx:pt>
          <cx:pt idx="622">-0.036192910041388401</cx:pt>
          <cx:pt idx="623">-0.0252816668426275</cx:pt>
          <cx:pt idx="624">-0.0140393242423941</cx:pt>
          <cx:pt idx="625">-0.069527300325144897</cx:pt>
          <cx:pt idx="626">-0.0318155024913978</cx:pt>
          <cx:pt idx="627">0.020978653424827201</cx:pt>
          <cx:pt idx="628">0.064561564194959994</cx:pt>
          <cx:pt idx="629">-0.021099899290673001</cx:pt>
          <cx:pt idx="630">-0.049648946820731198</cx:pt>
          <cx:pt idx="631">-0.044526302808665201</cx:pt>
          <cx:pt idx="632">-0.027215501641364302</cx:pt>
          <cx:pt idx="633">-0.020772806588247299</cx:pt>
          <cx:pt idx="634">-0.0196485287438957</cx:pt>
          <cx:pt idx="635">-0.037237954393511401</cx:pt>
          <cx:pt idx="636">-0.023457636553713301</cx:pt>
          <cx:pt idx="637">-0.00143974460593604</cx:pt>
          <cx:pt idx="638">0.0025935055617793399</cx:pt>
          <cx:pt idx="639">-0.025061421576362999</cx:pt>
          <cx:pt idx="640">-0.0115136206556961</cx:pt>
          <cx:pt idx="641">-0.0080216410437820903</cx:pt>
          <cx:pt idx="642">-0.0025166025860375498</cx:pt>
          <cx:pt idx="643">-0.000153328992950753</cx:pt>
          <cx:pt idx="644">0.00056426406313366396</cx:pt>
          <cx:pt idx="645">0.00042752268204488401</cx:pt>
          <cx:pt idx="646">-0.0036838286898033101</cx:pt>
          <cx:pt idx="647">-0.017954916054322201</cx:pt>
          <cx:pt idx="648">-0.028724425104551601</cx:pt>
          <cx:pt idx="649">-0.032042899988543698</cx:pt>
          <cx:pt idx="650">0.017202978084862802</cx:pt>
          <cx:pt idx="651">0.0027840091196775999</cx:pt>
          <cx:pt idx="652">-0.057109210628194497</cx:pt>
          <cx:pt idx="653">-0.069433658886013605</cx:pt>
          <cx:pt idx="654">-0.0151265372909868</cx:pt>
          <cx:pt idx="655">0.0262444691366008</cx:pt>
          <cx:pt idx="656">0.0143068332019675</cx:pt>
          <cx:pt idx="657">-0.074232212709961207</cx:pt>
          <cx:pt idx="658">-0.046350276800426797</cx:pt>
          <cx:pt idx="659">-0.015405396590792301</cx:pt>
          <cx:pt idx="660">-0.025064577232622998</cx:pt>
          <cx:pt idx="661">-0.037912347570651601</cx:pt>
          <cx:pt idx="662">-0.055837216387219002</cx:pt>
          <cx:pt idx="663">-0.0474501924000819</cx:pt>
          <cx:pt idx="664">-0.0052221201875592704</cx:pt>
          <cx:pt idx="665">0.024145620368285801</cx:pt>
          <cx:pt idx="666">0.0070375254385304301</cx:pt>
          <cx:pt idx="667">-0.017505422518306502</cx:pt>
          <cx:pt idx="668">-0.00460546877735123</cx:pt>
          <cx:pt idx="669">-0.0047731318305482698</cx:pt>
          <cx:pt idx="670">-0.0010114374365994699</cx:pt>
          <cx:pt idx="671">0.00033242253892382302</cx:pt>
          <cx:pt idx="672">2.6339239556838301e-05</cx:pt>
          <cx:pt idx="673">-0.00033877492219634199</cx:pt>
          <cx:pt idx="674">-0.00057030034400214105</cx:pt>
          <cx:pt idx="675">-0.0039922204068318402</cx:pt>
          <cx:pt idx="676">0.0038798105621847298</cx:pt>
          <cx:pt idx="677">0.015330064847401299</cx:pt>
          <cx:pt idx="678">0.025949497126023801</cx:pt>
          <cx:pt idx="679">0.00141286265262545</cx:pt>
          <cx:pt idx="680">0.0131219445026744</cx:pt>
          <cx:pt idx="681">-0.0049678367641760798</cx:pt>
          <cx:pt idx="682">0.043431972265085897</cx:pt>
          <cx:pt idx="683">0.082646305404987602</cx:pt>
          <cx:pt idx="684">0.0406954776186393</cx:pt>
          <cx:pt idx="685">-0.0323379730126361</cx:pt>
          <cx:pt idx="686">-0.054068436312650903</cx:pt>
          <cx:pt idx="687">-0.014603584691058101</cx:pt>
          <cx:pt idx="688">-0.0051489309207615498</cx:pt>
          <cx:pt idx="689">-0.031059108136702901</cx:pt>
          <cx:pt idx="690">-0.0663189023260424</cx:pt>
          <cx:pt idx="691">-0.020323789886266899</cx:pt>
          <cx:pt idx="692">0.0144911035859415</cx:pt>
          <cx:pt idx="693">0.032274170219599503</cx:pt>
          <cx:pt idx="694">0.020854881641071001</cx:pt>
          <cx:pt idx="695">0.0095973006418611593</cx:pt>
          <cx:pt idx="696">-0.0045620736915349298</cx:pt>
          <cx:pt idx="697">-0.0013483103247031399</cx:pt>
          <cx:pt idx="698">-0.00034281800124312301</cx:pt>
          <cx:pt idx="699">0.00036756010185875999</cx:pt>
          <cx:pt idx="700">9.2422416665049296e-05</cx:pt>
          <cx:pt idx="701">-0.00050826323199094003</cx:pt>
          <cx:pt idx="702">0.000293395578696008</cx:pt>
          <cx:pt idx="703">0.00206492879784203</cx:pt>
          <cx:pt idx="704">0.0097952140163396692</cx:pt>
          <cx:pt idx="705">0.020510504943237501</cx:pt>
          <cx:pt idx="706">0.0029655858947423698</cx:pt>
          <cx:pt idx="707">0.0062387243401350097</cx:pt>
          <cx:pt idx="708">0.011020180783871399</cx:pt>
          <cx:pt idx="709">0.0148344483959068</cx:pt>
          <cx:pt idx="710">0.017510164838188399</cx:pt>
          <cx:pt idx="711">0.043561535477253797</cx:pt>
          <cx:pt idx="712">-0.0048084301670645296</cx:pt>
          <cx:pt idx="713">-0.0249111329978472</cx:pt>
          <cx:pt idx="714">-0.017842733096331598</cx:pt>
          <cx:pt idx="715">-0.011238831560532901</cx:pt>
          <cx:pt idx="716">0.0040141906346839997</cx:pt>
          <cx:pt idx="717">-0.0216911984119031</cx:pt>
          <cx:pt idx="718">-0.0209711623011462</cx:pt>
          <cx:pt idx="719">-0.033864206011656003</cx:pt>
          <cx:pt idx="720">-0.00182736770050614</cx:pt>
          <cx:pt idx="721">0.0034392626435222101</cx:pt>
          <cx:pt idx="722">-0.0046778316298338798</cx:pt>
          <cx:pt idx="723">-0.0014348600755030099</cx:pt>
          <cx:pt idx="724">-0.0031389956462195999</cx:pt>
          <cx:pt idx="725">0.000210995928037427</cx:pt>
          <cx:pt idx="726">0.00059481146601547002</cx:pt>
          <cx:pt idx="727">-0.00058650211572556198</cx:pt>
          <cx:pt idx="728">-2.2855441591935502e-06</cx:pt>
          <cx:pt idx="729">0.00047193247651959602</cx:pt>
          <cx:pt idx="730">-2.79477755879284e-05</cx:pt>
          <cx:pt idx="731">0.000256699807508876</cx:pt>
          <cx:pt idx="732">0.00050313387391915103</cx:pt>
          <cx:pt idx="733">0.0030511946446668101</cx:pt>
          <cx:pt idx="734">0.010318242361896501</cx:pt>
          <cx:pt idx="735">0.018044481999658898</cx:pt>
          <cx:pt idx="736">0.021362214730971801</cx:pt>
          <cx:pt idx="737">0.0261072260892719</cx:pt>
          <cx:pt idx="738">0.015799567849380799</cx:pt>
          <cx:pt idx="739">0.0093059911890123904</cx:pt>
          <cx:pt idx="740">0.00064735283807452104</cx:pt>
          <cx:pt idx="741">0.00063788325428541304</cx:pt>
          <cx:pt idx="742">0.0153995478891955</cx:pt>
          <cx:pt idx="743">0.028277883509020101</cx:pt>
          <cx:pt idx="744">0.0215203038238145</cx:pt>
          <cx:pt idx="745">0.0065014523921836497</cx:pt>
          <cx:pt idx="746">0.0018431674464158699</cx:pt>
          <cx:pt idx="747">0.00059841274779675495</cx:pt>
          <cx:pt idx="748">0.0037869364558442099</cx:pt>
          <cx:pt idx="749">0.0069541275084839304</cx:pt>
          <cx:pt idx="750">0.0038540338404374598</cx:pt>
          <cx:pt idx="751">0.000113439990318953</cx:pt>
          <cx:pt idx="752">3.3995139980563303e-05</cx:pt>
          <cx:pt idx="753">0.00019725340116221501</cx:pt>
          <cx:pt idx="754">0.000210424707910729</cx:pt>
          <cx:pt idx="755">-0.00051579247139361105</cx:pt>
          <cx:pt idx="756">-8.7516262422110606e-06</cx:pt>
          <cx:pt idx="757">-0.00054116550144456797</cx:pt>
          <cx:pt idx="758">-0.000106788412377747</cx:pt>
          <cx:pt idx="759">0.00054561591489945996</cx:pt>
          <cx:pt idx="760">0.00044500876068780999</cx:pt>
          <cx:pt idx="761">0.00071610697374150398</cx:pt>
          <cx:pt idx="762">-0.00031073807532417601</cx:pt>
          <cx:pt idx="763">0.0010829036287965299</cx:pt>
          <cx:pt idx="764">0.00045967219082867198</cx:pt>
          <cx:pt idx="765">0.00137612274222604</cx:pt>
          <cx:pt idx="766">0.00089166727823880695</cx:pt>
          <cx:pt idx="767">0.00186166620553626</cx:pt>
          <cx:pt idx="768">0.00228929120209899</cx:pt>
          <cx:pt idx="769">0.00276602647171568</cx:pt>
          <cx:pt idx="770">0.0048329797166992601</cx:pt>
          <cx:pt idx="771">0.00363771183536376</cx:pt>
          <cx:pt idx="772">0.0060842928601909296</cx:pt>
          <cx:pt idx="773">0.0051364932749280697</cx:pt>
          <cx:pt idx="774">0.0018610477253668599</cx:pt>
          <cx:pt idx="775">0.00138705529902036</cx:pt>
          <cx:pt idx="776">0.0022884424323043801</cx:pt>
          <cx:pt idx="777">0.0020696490059856601</cx:pt>
          <cx:pt idx="778">0.0054791620720626901</cx:pt>
          <cx:pt idx="779">0.00081355032456750602</cx:pt>
          <cx:pt idx="780">-0.000112126962798978</cx:pt>
          <cx:pt idx="781">0.00029669792948622801</cx:pt>
          <cx:pt idx="782">0.00024405706326529201</cx:pt>
          <cx:pt idx="783">-0.00022048589367903599</cx:pt>
          <cx:pt idx="784">0.0030590822641885498</cx:pt>
          <cx:pt idx="785">-0.0050352383870419246</cx:pt>
          <cx:pt idx="786">-0.0080951563487598258</cx:pt>
          <cx:pt idx="787">-0.0029920143357911248</cx:pt>
          <cx:pt idx="788">-0.005258938316792125</cx:pt>
          <cx:pt idx="789">-0.0060116407950980746</cx:pt>
          <cx:pt idx="790">-0.00069691696436161249</cx:pt>
          <cx:pt idx="791">0.00156271069097904</cx:pt>
          <cx:pt idx="792">0.0048141514377690996</cx:pt>
          <cx:pt idx="793">0.0061836661399744253</cx:pt>
          <cx:pt idx="794">0.0048752169788869497</cx:pt>
          <cx:pt idx="795">0.0043768178991441748</cx:pt>
          <cx:pt idx="796">-0.0079222463639484503</cx:pt>
          <cx:pt idx="797">-0.010270374826581375</cx:pt>
          <cx:pt idx="798">0.010818927783840601</cx:pt>
          <cx:pt idx="799">0.013084878096858675</cx:pt>
          <cx:pt idx="800">0.0122188745050295</cx:pt>
          <cx:pt idx="801">0.0055162219615605751</cx:pt>
          <cx:pt idx="802">-0.0026134696766812</cx:pt>
          <cx:pt idx="803">0.0007909497827231775</cx:pt>
          <cx:pt idx="804">0.0039228105757823997</cx:pt>
          <cx:pt idx="805">0.00147317527616224</cx:pt>
          <cx:pt idx="806">-0.003387972034362325</cx:pt>
          <cx:pt idx="807">0.00048836227055305251</cx:pt>
          <cx:pt idx="808">-3.7188068292373001e-05</cx:pt>
          <cx:pt idx="809">-0.00043014318586444749</cx:pt>
          <cx:pt idx="810">2.0464854315148751e-05</cx:pt>
          <cx:pt idx="811">0.0020513588184748952</cx:pt>
          <cx:pt idx="812">0.001646672538644925</cx:pt>
          <cx:pt idx="813">-0.0067076446986278002</cx:pt>
          <cx:pt idx="814">-0.0027070685508444252</cx:pt>
          <cx:pt idx="815">-0.0002608799043282825</cx:pt>
          <cx:pt idx="816">-0.0065061071728392504</cx:pt>
          <cx:pt idx="817">0.001640739318538175</cx:pt>
          <cx:pt idx="818">0.0049598503954872749</cx:pt>
          <cx:pt idx="819">0.0066828205134127497</cx:pt>
          <cx:pt idx="820">0.0027690783188630001</cx:pt>
          <cx:pt idx="821">-0.003263291814304525</cx:pt>
          <cx:pt idx="822">0.0098679676805815495</cx:pt>
          <cx:pt idx="823">0.0084279477766392996</cx:pt>
          <cx:pt idx="824">-0.01084058728750995</cx:pt>
          <cx:pt idx="825">-0.03031162918802625</cx:pt>
          <cx:pt idx="826">-0.013375624012130275</cx:pt>
          <cx:pt idx="827">0.0056412088063594748</cx:pt>
          <cx:pt idx="828">0.0026430512240222998</cx:pt>
          <cx:pt idx="829">-0.0015135394616680349</cx:pt>
          <cx:pt idx="830">0.00080266443507051003</cx:pt>
          <cx:pt idx="831">-0.0019502272438994099</cx:pt>
          <cx:pt idx="832">-0.0032030831448631</cx:pt>
          <cx:pt idx="833">0.0022317106223681202</cx:pt>
          <cx:pt idx="834">0.000221206904722589</cx:pt>
          <cx:pt idx="835">-0.00072574298593596496</cx:pt>
          <cx:pt idx="836">-9.7364766792418499e-05</cx:pt>
          <cx:pt idx="837">-2.8638431634524498e-06</cx:pt>
          <cx:pt idx="838">0.000298394618367885</cx:pt>
          <cx:pt idx="839">-0.00024225791270019524</cx:pt>
          <cx:pt idx="840">0.00033945403591941251</cx:pt>
          <cx:pt idx="841">-0.0017389590451288176</cx:pt>
          <cx:pt idx="842">0.0028785077271697001</cx:pt>
          <cx:pt idx="843">0.0039207820154606001</cx:pt>
          <cx:pt idx="844">-0.0052032882198817503</cx:pt>
          <cx:pt idx="845">-0.0080124587116822254</cx:pt>
          <cx:pt idx="846">0.0045326165992472496</cx:pt>
          <cx:pt idx="847">0.0019019182275885876</cx:pt>
          <cx:pt idx="848">-0.012915045974616251</cx:pt>
          <cx:pt idx="849">-0.0077769598361876746</cx:pt>
          <cx:pt idx="850">0.0038580801378835751</cx:pt>
          <cx:pt idx="851">-0.007403851384603425</cx:pt>
          <cx:pt idx="852">-0.027741872958528251</cx:pt>
          <cx:pt idx="853">-0.021176948564452576</cx:pt>
          <cx:pt idx="854">0.010220871569716825</cx:pt>
          <cx:pt idx="855">0.01393830842445605</cx:pt>
          <cx:pt idx="856">0.015307100251537574</cx:pt>
          <cx:pt idx="857">0.0094262512266480251</cx:pt>
          <cx:pt idx="858">0.0063207763152843249</cx:pt>
          <cx:pt idx="859">-0.00257049528663445</cx:pt>
          <cx:pt idx="860">-0.010535076927981449</cx:pt>
          <cx:pt idx="861">-0.0071154397927268003</cx:pt>
          <cx:pt idx="862">-0.0032945160081774751</cx:pt>
          <cx:pt idx="863">-0.0027545149985897751</cx:pt>
          <cx:pt idx="864">-0.00023400107804216999</cx:pt>
          <cx:pt idx="865">3.3745981965750747e-05</cx:pt>
          <cx:pt idx="866">0.00034153766514345252</cx:pt>
          <cx:pt idx="867">0.0014443395385892524</cx:pt>
          <cx:pt idx="868">0.00013657080791819475</cx:pt>
          <cx:pt idx="869">-0.0021326245293766775</cx:pt>
          <cx:pt idx="870">-0.00072471470125923753</cx:pt>
          <cx:pt idx="871">-0.0040716925251575754</cx:pt>
          <cx:pt idx="872">-0.010835554521681825</cx:pt>
          <cx:pt idx="873">-0.010618560453386924</cx:pt>
          <cx:pt idx="874">-0.00019567532151838226</cx:pt>
          <cx:pt idx="875">-0.0009592982633790675</cx:pt>
          <cx:pt idx="876">-0.0091512280504023498</cx:pt>
          <cx:pt idx="877">-0.00018026180317882876</cx:pt>
          <cx:pt idx="878">-0.012218443247113474</cx:pt>
          <cx:pt idx="879">-0.045389299864191747</cx:pt>
          <cx:pt idx="880">-0.037205426007007748</cx:pt>
          <cx:pt idx="881">-0.0051466518174843254</cx:pt>
          <cx:pt idx="882">0.03516923809769025</cx:pt>
          <cx:pt idx="883">0.023926007891896126</cx:pt>
          <cx:pt idx="884">0.0030590822641885498</cx:pt>
          <cx:pt idx="885">-0.0050352383870419246</cx:pt>
          <cx:pt idx="886">-0.0080951563487598258</cx:pt>
          <cx:pt idx="887">-0.0029920143357911248</cx:pt>
          <cx:pt idx="888">-0.005258938316792125</cx:pt>
          <cx:pt idx="889">-0.0060116407950980746</cx:pt>
          <cx:pt idx="890">-0.00069691696436161249</cx:pt>
          <cx:pt idx="891">0.00156271069097904</cx:pt>
          <cx:pt idx="892">0.0048141514377690996</cx:pt>
          <cx:pt idx="893">0.0061836661399744253</cx:pt>
          <cx:pt idx="894">0.0048752169788869497</cx:pt>
          <cx:pt idx="895">0.0043768178991441748</cx:pt>
          <cx:pt idx="896">-0.0079222463639484503</cx:pt>
          <cx:pt idx="897">-0.010270374826581375</cx:pt>
          <cx:pt idx="898">0.010818927783840601</cx:pt>
          <cx:pt idx="899">0.013084878096858675</cx:pt>
          <cx:pt idx="900">0.0122188745050295</cx:pt>
          <cx:pt idx="901">0.0055162219615605751</cx:pt>
          <cx:pt idx="902">-0.0026134696766812</cx:pt>
          <cx:pt idx="903">0.0007909497827231775</cx:pt>
          <cx:pt idx="904">0.0039228105757823997</cx:pt>
          <cx:pt idx="905">0.00147317527616224</cx:pt>
          <cx:pt idx="906">-0.003387972034362325</cx:pt>
          <cx:pt idx="907">0.00048836227055305251</cx:pt>
          <cx:pt idx="908">-3.7188068292373001e-05</cx:pt>
          <cx:pt idx="909">-0.00043014318586444749</cx:pt>
          <cx:pt idx="910">2.0464854315148751e-05</cx:pt>
          <cx:pt idx="911">0.0020513588184748952</cx:pt>
          <cx:pt idx="912">0.001646672538644925</cx:pt>
          <cx:pt idx="913">-0.0067076446986278002</cx:pt>
          <cx:pt idx="914">-0.0027070685508444252</cx:pt>
          <cx:pt idx="915">-0.0002608799043282825</cx:pt>
          <cx:pt idx="916">-0.0065061071728392504</cx:pt>
          <cx:pt idx="917">0.001640739318538175</cx:pt>
          <cx:pt idx="918">0.0049598503954872749</cx:pt>
          <cx:pt idx="919">0.0066828205134127497</cx:pt>
          <cx:pt idx="920">0.0027690783188630001</cx:pt>
          <cx:pt idx="921">-0.003263291814304525</cx:pt>
          <cx:pt idx="922">0.0098679676805815495</cx:pt>
          <cx:pt idx="923">0.0084279477766392996</cx:pt>
          <cx:pt idx="924">-0.01084058728750995</cx:pt>
          <cx:pt idx="925">-0.03031162918802625</cx:pt>
          <cx:pt idx="926">-0.013375624012130275</cx:pt>
          <cx:pt idx="927">0.0056412088063594748</cx:pt>
          <cx:pt idx="928">0.0026430512240222998</cx:pt>
          <cx:pt idx="929">-0.0015135394616680349</cx:pt>
          <cx:pt idx="930">0.00080266443507051003</cx:pt>
          <cx:pt idx="931">-0.0019502272438994099</cx:pt>
          <cx:pt idx="932">-0.0032030831448631</cx:pt>
          <cx:pt idx="933">0.0022317106223681202</cx:pt>
          <cx:pt idx="934">0.000221206904722589</cx:pt>
          <cx:pt idx="935">-0.00072574298593596496</cx:pt>
          <cx:pt idx="936">-9.7364766792418499e-05</cx:pt>
          <cx:pt idx="937">-2.8638431634524498e-06</cx:pt>
          <cx:pt idx="938">0.000298394618367885</cx:pt>
          <cx:pt idx="939">-0.00024225791270019524</cx:pt>
          <cx:pt idx="940">0.00033945403591941251</cx:pt>
          <cx:pt idx="941">-0.0017389590451288176</cx:pt>
          <cx:pt idx="942">0.0028785077271697001</cx:pt>
          <cx:pt idx="943">0.0039207820154606001</cx:pt>
          <cx:pt idx="944">-0.0052032882198817503</cx:pt>
          <cx:pt idx="945">-0.0080124587116822254</cx:pt>
          <cx:pt idx="946">0.0045326165992472496</cx:pt>
          <cx:pt idx="947">0.0019019182275885876</cx:pt>
          <cx:pt idx="948">-0.012915045974616251</cx:pt>
          <cx:pt idx="949">-0.0077769598361876746</cx:pt>
          <cx:pt idx="950">0.0038580801378835751</cx:pt>
          <cx:pt idx="951">-0.007403851384603425</cx:pt>
          <cx:pt idx="952">-0.027741872958528251</cx:pt>
          <cx:pt idx="953">-0.021176948564452576</cx:pt>
          <cx:pt idx="954">0.010220871569716825</cx:pt>
          <cx:pt idx="955">0.01393830842445605</cx:pt>
          <cx:pt idx="956">0.015307100251537574</cx:pt>
          <cx:pt idx="957">0.0094262512266480251</cx:pt>
          <cx:pt idx="958">0.0063207763152843249</cx:pt>
          <cx:pt idx="959">-0.00257049528663445</cx:pt>
          <cx:pt idx="960">-0.010535076927981449</cx:pt>
          <cx:pt idx="961">-0.0071154397927268003</cx:pt>
          <cx:pt idx="962">-0.0032945160081774751</cx:pt>
          <cx:pt idx="963">-0.0027545149985897751</cx:pt>
          <cx:pt idx="964">-0.00023400107804216999</cx:pt>
          <cx:pt idx="965">3.3745981965750747e-05</cx:pt>
          <cx:pt idx="966">0.00034153766514345252</cx:pt>
          <cx:pt idx="967">0.0014443395385892524</cx:pt>
          <cx:pt idx="968">0.00013657080791819475</cx:pt>
          <cx:pt idx="969">-0.0021326245293766775</cx:pt>
          <cx:pt idx="970">-0.00072471470125923753</cx:pt>
          <cx:pt idx="971">-0.0040716925251575754</cx:pt>
          <cx:pt idx="972">-0.010835554521681825</cx:pt>
          <cx:pt idx="973">-0.010618560453386924</cx:pt>
          <cx:pt idx="974">-0.00019567532151838226</cx:pt>
          <cx:pt idx="975">-0.0009592982633790675</cx:pt>
          <cx:pt idx="976">-0.0091512280504023498</cx:pt>
          <cx:pt idx="977">-0.00018026180317882876</cx:pt>
          <cx:pt idx="978">-0.012218443247113474</cx:pt>
          <cx:pt idx="979">-0.045389299864191747</cx:pt>
          <cx:pt idx="980">-0.037205426007007748</cx:pt>
          <cx:pt idx="981">-0.0051466518174843254</cx:pt>
          <cx:pt idx="982">0.03516923809769025</cx:pt>
          <cx:pt idx="983">0.023926007891896126</cx:pt>
          <cx:pt idx="984">0.0030590822641885498</cx:pt>
          <cx:pt idx="985">-0.0050352383870419246</cx:pt>
          <cx:pt idx="986">-0.0080951563487598258</cx:pt>
          <cx:pt idx="987">-0.0029920143357911248</cx:pt>
          <cx:pt idx="988">-0.005258938316792125</cx:pt>
          <cx:pt idx="989">-0.0060116407950980746</cx:pt>
          <cx:pt idx="990">-0.00069691696436161249</cx:pt>
          <cx:pt idx="991">0.00156271069097904</cx:pt>
          <cx:pt idx="992">0.0048141514377690996</cx:pt>
          <cx:pt idx="993">0.0061836661399744253</cx:pt>
          <cx:pt idx="994">0.0048752169788869497</cx:pt>
          <cx:pt idx="995">0.0043768178991441748</cx:pt>
          <cx:pt idx="996">-0.0079222463639484503</cx:pt>
          <cx:pt idx="997">-0.010270374826581375</cx:pt>
          <cx:pt idx="998">0.010818927783840601</cx:pt>
          <cx:pt idx="999">0.013084878096858675</cx:pt>
          <cx:pt idx="1000">0.0122188745050295</cx:pt>
          <cx:pt idx="1001">0.0055162219615605751</cx:pt>
          <cx:pt idx="1002">-0.0026134696766812</cx:pt>
          <cx:pt idx="1003">0.0007909497827231775</cx:pt>
          <cx:pt idx="1004">0.0039228105757823997</cx:pt>
          <cx:pt idx="1005">0.00147317527616224</cx:pt>
          <cx:pt idx="1006">-0.003387972034362325</cx:pt>
          <cx:pt idx="1007">0.00048836227055305251</cx:pt>
          <cx:pt idx="1008">-3.7188068292373001e-05</cx:pt>
          <cx:pt idx="1009">-0.00043014318586444749</cx:pt>
          <cx:pt idx="1010">2.0464854315148751e-05</cx:pt>
          <cx:pt idx="1011">0.0020513588184748952</cx:pt>
          <cx:pt idx="1012">0.001646672538644925</cx:pt>
          <cx:pt idx="1013">-0.0067076446986278002</cx:pt>
          <cx:pt idx="1014">-0.0027070685508444252</cx:pt>
          <cx:pt idx="1015">-0.0002608799043282825</cx:pt>
          <cx:pt idx="1016">-0.0065061071728392504</cx:pt>
          <cx:pt idx="1017">0.001640739318538175</cx:pt>
          <cx:pt idx="1018">0.0049598503954872749</cx:pt>
          <cx:pt idx="1019">0.0066828205134127497</cx:pt>
          <cx:pt idx="1020">0.0027690783188630001</cx:pt>
          <cx:pt idx="1021">-0.003263291814304525</cx:pt>
          <cx:pt idx="1022">0.0098679676805815495</cx:pt>
          <cx:pt idx="1023">0.0084279477766392996</cx:pt>
          <cx:pt idx="1024">-0.01084058728750995</cx:pt>
          <cx:pt idx="1025">-0.03031162918802625</cx:pt>
          <cx:pt idx="1026">-0.013375624012130275</cx:pt>
          <cx:pt idx="1027">0.0056412088063594748</cx:pt>
          <cx:pt idx="1028">0.0026430512240222998</cx:pt>
          <cx:pt idx="1029">-0.0015135394616680349</cx:pt>
          <cx:pt idx="1030">0.00080266443507051003</cx:pt>
          <cx:pt idx="1031">-0.0019502272438994099</cx:pt>
          <cx:pt idx="1032">-0.0032030831448631</cx:pt>
          <cx:pt idx="1033">0.0022317106223681202</cx:pt>
          <cx:pt idx="1034">0.000221206904722589</cx:pt>
          <cx:pt idx="1035">-0.00072574298593596496</cx:pt>
          <cx:pt idx="1036">-9.7364766792418499e-05</cx:pt>
          <cx:pt idx="1037">-2.8638431634524498e-06</cx:pt>
          <cx:pt idx="1038">0.000298394618367885</cx:pt>
          <cx:pt idx="1039">-0.00024225791270019524</cx:pt>
          <cx:pt idx="1040">0.00033945403591941251</cx:pt>
          <cx:pt idx="1041">-0.0017389590451288176</cx:pt>
          <cx:pt idx="1042">0.0028785077271697001</cx:pt>
          <cx:pt idx="1043">0.0039207820154606001</cx:pt>
          <cx:pt idx="1044">-0.0052032882198817503</cx:pt>
          <cx:pt idx="1045">-0.0080124587116822254</cx:pt>
          <cx:pt idx="1046">0.0045326165992472496</cx:pt>
          <cx:pt idx="1047">0.0019019182275885876</cx:pt>
          <cx:pt idx="1048">-0.012915045974616251</cx:pt>
          <cx:pt idx="1049">-0.0077769598361876746</cx:pt>
          <cx:pt idx="1050">0.0038580801378835751</cx:pt>
          <cx:pt idx="1051">-0.007403851384603425</cx:pt>
          <cx:pt idx="1052">-0.027741872958528251</cx:pt>
          <cx:pt idx="1053">-0.021176948564452576</cx:pt>
          <cx:pt idx="1054">0.010220871569716825</cx:pt>
          <cx:pt idx="1055">0.01393830842445605</cx:pt>
          <cx:pt idx="1056">0.015307100251537574</cx:pt>
          <cx:pt idx="1057">0.0094262512266480251</cx:pt>
          <cx:pt idx="1058">0.0063207763152843249</cx:pt>
          <cx:pt idx="1059">-0.00257049528663445</cx:pt>
          <cx:pt idx="1060">-0.010535076927981449</cx:pt>
          <cx:pt idx="1061">-0.0071154397927268003</cx:pt>
          <cx:pt idx="1062">-0.0032945160081774751</cx:pt>
          <cx:pt idx="1063">-0.0027545149985897751</cx:pt>
          <cx:pt idx="1064">-0.00023400107804216999</cx:pt>
          <cx:pt idx="1065">3.3745981965750747e-05</cx:pt>
          <cx:pt idx="1066">0.00034153766514345252</cx:pt>
          <cx:pt idx="1067">0.0014443395385892524</cx:pt>
          <cx:pt idx="1068">0.00013657080791819475</cx:pt>
          <cx:pt idx="1069">-0.0021326245293766775</cx:pt>
          <cx:pt idx="1070">-0.00072471470125923753</cx:pt>
          <cx:pt idx="1071">-0.0040716925251575754</cx:pt>
          <cx:pt idx="1072">-0.010835554521681825</cx:pt>
          <cx:pt idx="1073">-0.010618560453386924</cx:pt>
          <cx:pt idx="1074">-0.00019567532151838226</cx:pt>
          <cx:pt idx="1075">-0.0009592982633790675</cx:pt>
          <cx:pt idx="1076">-0.0091512280504023498</cx:pt>
          <cx:pt idx="1077">-0.00018026180317882876</cx:pt>
          <cx:pt idx="1078">-0.012218443247113474</cx:pt>
          <cx:pt idx="1079">-0.045389299864191747</cx:pt>
          <cx:pt idx="1080">-0.037205426007007748</cx:pt>
          <cx:pt idx="1081">-0.0051466518174843254</cx:pt>
          <cx:pt idx="1082">0.03516923809769025</cx:pt>
          <cx:pt idx="1083">0.023926007891896126</cx:pt>
        </cx:lvl>
      </cx:numDim>
    </cx:data>
    <cx:data id="43">
      <cx:numDim type="val">
        <cx:f>Sheet2!$AR$1:$AR$1084</cx:f>
        <cx:lvl ptCount="1084" formatCode="G/通用格式">
          <cx:pt idx="0">0.00033474574398338099</cx:pt>
          <cx:pt idx="1">0.00016019434760255701</cx:pt>
          <cx:pt idx="2">0.0011116939532839899</cx:pt>
          <cx:pt idx="3">0.00048329598701462402</cx:pt>
          <cx:pt idx="4">-0.00062109274582394802</cx:pt>
          <cx:pt idx="5">-0.00015634841783725099</cx:pt>
          <cx:pt idx="6">0.00051604364289815701</cx:pt>
          <cx:pt idx="7">-8.9917298318339297e-05</cx:pt>
          <cx:pt idx="8">-0.00053735831061035096</cx:pt>
          <cx:pt idx="9">0.00039326009178536797</cx:pt>
          <cx:pt idx="10">-4.47775257166951e-05</cx:pt>
          <cx:pt idx="11">-0.00012966913117942299</cx:pt>
          <cx:pt idx="12">-0.00053304157378907002</cx:pt>
          <cx:pt idx="13">-0.00038499519932531001</cx:pt>
          <cx:pt idx="14">-0.00027848173523607701</cx:pt>
          <cx:pt idx="15">-0.00063422808602058901</cx:pt>
          <cx:pt idx="16">-0.000113969120654654</cx:pt>
          <cx:pt idx="17">-0.00022458640034787601</cx:pt>
          <cx:pt idx="18">0.00022061775342649401</cx:pt>
          <cx:pt idx="19">-0.00043306665657397001</cx:pt>
          <cx:pt idx="20">-2.3430446991252401e-06</cx:pt>
          <cx:pt idx="21">-0.00046913920540840001</cx:pt>
          <cx:pt idx="22">-0.00031302861207150001</cx:pt>
          <cx:pt idx="23">0.00040423929039148899</cx:pt>
          <cx:pt idx="24">0.00048409091337889201</cx:pt>
          <cx:pt idx="25">-0.00012487903856694599</cx:pt>
          <cx:pt idx="26">0.00048708145952859198</cx:pt>
          <cx:pt idx="27">-0.000106465497949246</cx:pt>
          <cx:pt idx="28">-0.00043114594431237398</cx:pt>
          <cx:pt idx="29">-0.00018843656537014301</cx:pt>
          <cx:pt idx="30">-5.3426178378939603e-05</cx:pt>
          <cx:pt idx="31">8.5246976033131802e-05</cx:pt>
          <cx:pt idx="32">0.00011526515057460099</cx:pt>
          <cx:pt idx="33">0.00026821435168451697</cx:pt>
          <cx:pt idx="34">-0.00056946843446798704</cx:pt>
          <cx:pt idx="35">0.00011542656695293701</cx:pt>
          <cx:pt idx="36">-0.00103877544004012</cx:pt>
          <cx:pt idx="37">-0.00016240942661535</cx:pt>
          <cx:pt idx="38">-0.00050698197223507195</cx:pt>
          <cx:pt idx="39">-0.0029708488291243702</cx:pt>
          <cx:pt idx="40">-0.00088449215467342203</cx:pt>
          <cx:pt idx="41">-0.00146687858713034</cx:pt>
          <cx:pt idx="42">-0.00022778247406018799</cx:pt>
          <cx:pt idx="43">0.00039226187225607599</cx:pt>
          <cx:pt idx="44">0.00096079359187416496</cx:pt>
          <cx:pt idx="45">-0.00053198126854600103</cx:pt>
          <cx:pt idx="46">-0.00038085171116081202</cx:pt>
          <cx:pt idx="47">-0.000171688366576395</cx:pt>
          <cx:pt idx="48">-0.0016678283302629399</cx:pt>
          <cx:pt idx="49">-0.0051092683351661996</cx:pt>
          <cx:pt idx="50">-0.00076932517272181803</cx:pt>
          <cx:pt idx="51">0.000709204315090074</cx:pt>
          <cx:pt idx="52">-0.00079085920255521401</cx:pt>
          <cx:pt idx="53">-0.00013323105257597801</cx:pt>
          <cx:pt idx="54">4.9009964229731403e-05</cx:pt>
          <cx:pt idx="55">0.00063082889564020702</cx:pt>
          <cx:pt idx="56">-0.00024438263952780302</cx:pt>
          <cx:pt idx="57">-0.00012543137236105501</cx:pt>
          <cx:pt idx="58">2.45518399955184e-05</cx:pt>
          <cx:pt idx="59">0.000135803814246869</cx:pt>
          <cx:pt idx="60">0.00065706923139813897</cx:pt>
          <cx:pt idx="61">-0.00030779401978903799</cx:pt>
          <cx:pt idx="62">-0.00050029252560881705</cx:pt>
          <cx:pt idx="63">-0.00092622144637839396</cx:pt>
          <cx:pt idx="64">-0.0015385258189292499</cx:pt>
          <cx:pt idx="65">-0.0016978985330723</cx:pt>
          <cx:pt idx="66">0.00083109762069632196</cx:pt>
          <cx:pt idx="67">0.0077460834546404797</cx:pt>
          <cx:pt idx="68">0.0025240293113263802</cx:pt>
          <cx:pt idx="69">-0.00225354212644078</cx:pt>
          <cx:pt idx="70">-0.0060464956668411203</cx:pt>
          <cx:pt idx="71">-0.00123906181603964</cx:pt>
          <cx:pt idx="72">0.0039258237773264499</cx:pt>
          <cx:pt idx="73">0.0045758532759810899</cx:pt>
          <cx:pt idx="74">-0.0056979716751605503</cx:pt>
          <cx:pt idx="75">-0.013101547621494901</cx:pt>
          <cx:pt idx="76">-0.0083703690642370297</cx:pt>
          <cx:pt idx="77">-0.012487139329942699</cx:pt>
          <cx:pt idx="78">-0.0076315567046054099</cx:pt>
          <cx:pt idx="79">-0.0011837265738562099</cx:pt>
          <cx:pt idx="80">0.00073615887581260895</cx:pt>
          <cx:pt idx="81">0.00095207399573127196</cx:pt>
          <cx:pt idx="82">0.000198622364545842</cx:pt>
          <cx:pt idx="83">-0.00064201192807584605</cx:pt>
          <cx:pt idx="84">0.00049524031571239295</cx:pt>
          <cx:pt idx="85">-9.6898494004397305e-05</cx:pt>
          <cx:pt idx="86">-0.00047673467590948499</cx:pt>
          <cx:pt idx="87">0.00038263240739508597</cx:pt>
          <cx:pt idx="88">-0.00088908136611876801</cx:pt>
          <cx:pt idx="89">0.00170494468150743</cx:pt>
          <cx:pt idx="90">0.0011146221883061799</cx:pt>
          <cx:pt idx="91">0.0016329023410117001</cx:pt>
          <cx:pt idx="92">0.00104015015017908</cx:pt>
          <cx:pt idx="93">0.0017053955607185501</cx:pt>
          <cx:pt idx="94">-0.00122982214712529</cx:pt>
          <cx:pt idx="95">0.00021962693234349801</cx:pt>
          <cx:pt idx="96">0.0072811768265674598</cx:pt>
          <cx:pt idx="97">-0.0091035127210054492</cx:pt>
          <cx:pt idx="98">-0.013736969245918501</cx:pt>
          <cx:pt idx="99">-0.0037144471938228099</cx:pt>
          <cx:pt idx="100">0.0010980944083906199</cx:pt>
          <cx:pt idx="101">0.0044359198281203396</cx:pt>
          <cx:pt idx="102">-0.0123105519096177</cx:pt>
          <cx:pt idx="103">-0.019278217032729701</cx:pt>
          <cx:pt idx="104">-0.026990416585090601</cx:pt>
          <cx:pt idx="105">-0.033778093445940502</cx:pt>
          <cx:pt idx="106">-0.0075021658473898196</cx:pt>
          <cx:pt idx="107">-0.0066837398175738803</cx:pt>
          <cx:pt idx="108">-0.0050153051747221997</cx:pt>
          <cx:pt idx="109">-0.00053252396729476601</cx:pt>
          <cx:pt idx="110">-9.3463662659317198e-07</cx:pt>
          <cx:pt idx="111">0.00106375209135656</cx:pt>
          <cx:pt idx="112">0.00036621437710112199</cx:pt>
          <cx:pt idx="113">6.4055668343994401e-05</cx:pt>
          <cx:pt idx="114">0.00018486777770941701</cx:pt>
          <cx:pt idx="115">-0.00035078068829818199</cx:pt>
          <cx:pt idx="116">-0.00076178891181848303</cx:pt>
          <cx:pt idx="117">0.00085935767918853901</cx:pt>
          <cx:pt idx="118">0.0063528738575489904</cx:pt>
          <cx:pt idx="119">0.0090512935008599804</cx:pt>
          <cx:pt idx="120">0.0084819445462554505</cx:pt>
          <cx:pt idx="121">0.0074397969241424703</cx:pt>
          <cx:pt idx="122">0.0076036726684267503</cx:pt>
          <cx:pt idx="123">-0.0087681154660354792</cx:pt>
          <cx:pt idx="124">0.0022592900872072698</cx:pt>
          <cx:pt idx="125">-0.019870592594986101</cx:pt>
          <cx:pt idx="126">-0.0524632005675938</cx:pt>
          <cx:pt idx="127">-0.040755429073805402</cx:pt>
          <cx:pt idx="128">-0.015700840984572601</cx:pt>
          <cx:pt idx="129">0.015826079262578702</cx:pt>
          <cx:pt idx="130">0.049582154794401499</cx:pt>
          <cx:pt idx="131">0.068372631494337796</cx:pt>
          <cx:pt idx="132">0.047075720276660599</cx:pt>
          <cx:pt idx="133">0.0106040620843102</cx:pt>
          <cx:pt idx="134">0.022549075541127402</cx:pt>
          <cx:pt idx="135">-0.014705629646991</cx:pt>
          <cx:pt idx="136">-0.034466162471136798</cx:pt>
          <cx:pt idx="137">-0.0078898249381747203</cx:pt>
          <cx:pt idx="138">-0.0011804453581131899</cx:pt>
          <cx:pt idx="139">-0.0025819361435627402</cx:pt>
          <cx:pt idx="140">-0.00049966684611352404</cx:pt>
          <cx:pt idx="141">0.00044041120539965798</cx:pt>
          <cx:pt idx="142">-0.00042266909132482599</cx:pt>
          <cx:pt idx="143">0.00074386982653557303</cx:pt>
          <cx:pt idx="144">0.0012413587435194601</cx:pt>
          <cx:pt idx="145">0.0058749845329241403</cx:pt>
          <cx:pt idx="146">0.0128418725598985</cx:pt>
          <cx:pt idx="147">0.00241902702210122</cx:pt>
          <cx:pt idx="148">-0.0042503615503993201</cx:pt>
          <cx:pt idx="149">0.0094581476926485705</cx:pt>
          <cx:pt idx="150">0.0050053503404923197</cx:pt>
          <cx:pt idx="151">-0.021590953955669501</cx:pt>
          <cx:pt idx="152">-0.028545946446943801</cx:pt>
          <cx:pt idx="153">-0.080301682344963904</cx:pt>
          <cx:pt idx="154">-0.078033373944767601</cx:pt>
          <cx:pt idx="155">-0.018644194093419001</cx:pt>
          <cx:pt idx="156">0.041447967735364702</cx:pt>
          <cx:pt idx="157">-0.0105332760270702</cx:pt>
          <cx:pt idx="158">0.015258819159292799</cx:pt>
          <cx:pt idx="159">0.064370480586496803</cx:pt>
          <cx:pt idx="160">0.012657665258567799</cx:pt>
          <cx:pt idx="161">0.020774830511147899</cx:pt>
          <cx:pt idx="162">0.019515664491378398</cx:pt>
          <cx:pt idx="163">-0.0124664614236253</cx:pt>
          <cx:pt idx="164">-0.0184042455697336</cx:pt>
          <cx:pt idx="165">-0.0116438901918375</cx:pt>
          <cx:pt idx="166">-0.0097404208127505505</cx:pt>
          <cx:pt idx="167">-0.0046652070356588502</cx:pt>
          <cx:pt idx="168">-2.2159070525452498e-05</cx:pt>
          <cx:pt idx="169">-0.00063876990578015495</cx:pt>
          <cx:pt idx="170">-0.0030268258461760601</cx:pt>
          <cx:pt idx="171">-0.0010929834444302301</cx:pt>
          <cx:pt idx="172">-0.0010448223897162601</cx:pt>
          <cx:pt idx="173">0.0010001871550074301</cx:pt>
          <cx:pt idx="174">-0.00327640746010155</cx:pt>
          <cx:pt idx="175">-0.023475205079146199</cx:pt>
          <cx:pt idx="176">-0.030130915583704801</cx:pt>
          <cx:pt idx="177">0.016924306511065901</cx:pt>
          <cx:pt idx="178">0.017100815848918701</cx:pt>
          <cx:pt idx="179">-0.031595451324798601</cx:pt>
          <cx:pt idx="180">-0.017270132395737801</cx:pt>
          <cx:pt idx="181">-0.030423199202729598</cx:pt>
          <cx:pt idx="182">0.013131088977496</cx:pt>
          <cx:pt idx="183">0.0166347769817899</cx:pt>
          <cx:pt idx="184">0.0075362510972623899</cx:pt>
          <cx:pt idx="185">0.0106775596575748</cx:pt>
          <cx:pt idx="186">0.0229398642414117</cx:pt>
          <cx:pt idx="187">0.015847236691376401</cx:pt>
          <cx:pt idx="188">0.0079620381428995492</cx:pt>
          <cx:pt idx="189">0.00287931036529087</cx:pt>
          <cx:pt idx="190">0.025970299515384598</cx:pt>
          <cx:pt idx="191">0.0027889859373796499</cx:pt>
          <cx:pt idx="192">-0.0058130755182630601</cx:pt>
          <cx:pt idx="193">-0.010927457725905801</cx:pt>
          <cx:pt idx="194">-0.00196988916550659</cx:pt>
          <cx:pt idx="195">-0.0010327422681505299</cx:pt>
          <cx:pt idx="196">-1.22548068193089e-05</cx:pt>
          <cx:pt idx="197">-0.000179313155246212</cx:pt>
          <cx:pt idx="198">-0.00101999458437466</cx:pt>
          <cx:pt idx="199">-0.00037093778220599253</cx:pt>
          <cx:pt idx="200">-0.0011010805109286849</cx:pt>
          <cx:pt idx="201">-0.0023564262191601223</cx:pt>
          <cx:pt idx="202">-0.0071480967065316748</cx:pt>
          <cx:pt idx="203">-0.0077107556019557254</cx:pt>
          <cx:pt idx="204">-0.0040564666439466251</cx:pt>
          <cx:pt idx="205">0.0013717079172801574</cx:pt>
          <cx:pt idx="206">-0.0025246669054611501</cx:pt>
          <cx:pt idx="207">-0.00092830235749101497</cx:pt>
          <cx:pt idx="208">0.0038895921494077001</cx:pt>
          <cx:pt idx="209">0.0090737776710028244</cx:pt>
          <cx:pt idx="210">0.01304824027483285</cx:pt>
          <cx:pt idx="211">0.0088634624986652748</cx:pt>
          <cx:pt idx="212">0.023009815901038073</cx:pt>
          <cx:pt idx="213">0.037265977197280503</cx:pt>
          <cx:pt idx="214">0.012133222340839375</cx:pt>
          <cx:pt idx="215">0.017436759318657249</cx:pt>
          <cx:pt idx="216">0.0041775632340469004</cx:pt>
          <cx:pt idx="217">0.0085644635968572004</cx:pt>
          <cx:pt idx="218">0.0124095284630898</cx:pt>
          <cx:pt idx="219">0.0047970366901610249</cx:pt>
          <cx:pt idx="220">-0.0046337553729176749</cx:pt>
          <cx:pt idx="221">-0.0040859304998553002</cx:pt>
          <cx:pt idx="222">-0.00015897268922213676</cx:pt>
          <cx:pt idx="223">6.960072554112025e-05</cx:pt>
          <cx:pt idx="224">-0.0001203122376078215</cx:pt>
          <cx:pt idx="225">3.6088435780881498e-05</cx:pt>
          <cx:pt idx="226">-0.00024634608552095473</cx:pt>
          <cx:pt idx="227">0.00034037558574713002</cx:pt>
          <cx:pt idx="228">-9.7236303669704005e-06</cx:pt>
          <cx:pt idx="229">-0.0015259934256786325</cx:pt>
          <cx:pt idx="230">-0.0079706211573967508</cx:pt>
          <cx:pt idx="231">-0.01039005111669585</cx:pt>
          <cx:pt idx="232">-0.0070717293098351746</cx:pt>
          <cx:pt idx="233">-0.0015627089068135575</cx:pt>
          <cx:pt idx="234">0.00051402545859722247</cx:pt>
          <cx:pt idx="235">0.0049859873087532251</cx:pt>
          <cx:pt idx="236">0.00058372398229103754</cx:pt>
          <cx:pt idx="237">-0.0048795127937019253</cx:pt>
          <cx:pt idx="238">-0.0086209602493342256</cx:pt>
          <cx:pt idx="239">0.0019419928998833825</cx:pt>
          <cx:pt idx="240">0.032562384814288498</cx:pt>
          <cx:pt idx="241">0.044741707631336752</cx:pt>
          <cx:pt idx="242">0.0094134359982993993</cx:pt>
          <cx:pt idx="243">0.00424938343140795</cx:pt>
          <cx:pt idx="244">-0.0064356920495329002</cx:pt>
          <cx:pt idx="245">-0.00065711336866183746</cx:pt>
          <cx:pt idx="246">0.0044422496086037998</cx:pt>
          <cx:pt idx="247">-0.0023846188578269876</cx:pt>
          <cx:pt idx="248">-0.0090183408491307255</cx:pt>
          <cx:pt idx="249">-0.0060626535856201499</cx:pt>
          <cx:pt idx="250">-2.686127350478225e-05</cx:pt>
          <cx:pt idx="251">-5.6319546033515753e-05</cx:pt>
          <cx:pt idx="252">-0.00013368582403856851</cx:pt>
          <cx:pt idx="253">-3.3251310016159749e-06</cx:pt>
          <cx:pt idx="254">0.00021195278522096676</cx:pt>
          <cx:pt idx="255">0.00035125531576663498</cx:pt>
          <cx:pt idx="256">-0.00070813650938587002</cx:pt>
          <cx:pt idx="257">-0.0021653287181976574</cx:pt>
          <cx:pt idx="258">-0.0054393611366240248</cx:pt>
          <cx:pt idx="259">-0.0041910779602420747</cx:pt>
          <cx:pt idx="260">-0.0012797780645073099</cx:pt>
          <cx:pt idx="261">0.0017951091400710351</cx:pt>
          <cx:pt idx="262">0.0012448847816438524</cx:pt>
          <cx:pt idx="263">-0.0021920534226440975</cx:pt>
          <cx:pt idx="264">-0.010515404401600601</cx:pt>
          <cx:pt idx="265">-0.037132433772037003</cx:pt>
          <cx:pt idx="266">-0.035310448676285001</cx:pt>
          <cx:pt idx="267">0.0037338197122840249</cx:pt>
          <cx:pt idx="268">0.033505232307417747</cx:pt>
          <cx:pt idx="269">0.019882927825842899</cx:pt>
          <cx:pt idx="270">0.0074838981874386246</cx:pt>
          <cx:pt idx="271">-0.0013899565004195176</cx:pt>
          <cx:pt idx="272">-0.018592835161948627</cx:pt>
          <cx:pt idx="273">0.00018784733104641575</cx:pt>
          <cx:pt idx="274">0.0024197566858915674</cx:pt>
          <cx:pt idx="275">-0.006739711953441075</cx:pt>
          <cx:pt idx="276">-0.0095590270155268744</cx:pt>
          <cx:pt idx="277">-0.00087978612162838501</cx:pt>
          <cx:pt idx="278">0.0032460272176895498</cx:pt>
          <cx:pt idx="279">0.0045781763686728247</cx:pt>
          <cx:pt idx="280">3.2181541641985748e-05</cx:pt>
          <cx:pt idx="281">0.000117205548348246</cx:pt>
          <cx:pt idx="282">0.00017034856101611449</cx:pt>
          <cx:pt idx="283">0.00047939948005386502</cx:pt>
          <cx:pt idx="284">-0.00043539658333651749</cx:pt>
          <cx:pt idx="285">-0.0038150692962275749</cx:pt>
          <cx:pt idx="286">-0.0062507369870866501</cx:pt>
          <cx:pt idx="287">-0.0035055570341650001</cx:pt>
          <cx:pt idx="288">-0.0050874017490484501</cx:pt>
          <cx:pt idx="289">-0.00303188070233305</cx:pt>
          <cx:pt idx="290">-0.0080921760069972998</cx:pt>
          <cx:pt idx="291">-0.021377672282294976</cx:pt>
          <cx:pt idx="292">-0.034814671672161498</cx:pt>
          <cx:pt idx="293">-0.051633629964020752</cx:pt>
          <cx:pt idx="294">-0.024769790057349975</cx:pt>
          <cx:pt idx="295">0.0097838513065094997</cx:pt>
          <cx:pt idx="296">0.019450198930015573</cx:pt>
          <cx:pt idx="297">0.015986497377298198</cx:pt>
          <cx:pt idx="298">0.0049116590459803251</cx:pt>
          <cx:pt idx="299">-0.037039519853996998</cx:pt>
          <cx:pt idx="300">-0.076952810698101906</cx:pt>
          <cx:pt idx="301">-0.036057885043311901</cx:pt>
          <cx:pt idx="302">-0.024349086394792999</cx:pt>
          <cx:pt idx="303">-0.028335492612756401</cx:pt>
          <cx:pt idx="304">-0.0065186350593183003</cx:pt>
          <cx:pt idx="305">0.0099913289163681297</cx:pt>
          <cx:pt idx="306">0.010705868968499401</cx:pt>
          <cx:pt idx="307">0.0053315278765287697</cx:pt>
          <cx:pt idx="308">0.00039521689715276499</cx:pt>
          <cx:pt idx="309">0.000360081415768181</cx:pt>
          <cx:pt idx="310">-6.96641285532143e-05</cx:pt>
          <cx:pt idx="311">-0.00033095190280279802</cx:pt>
          <cx:pt idx="312">-0.0018577596606907201</cx:pt>
          <cx:pt idx="313">-0.0303644487210619</cx:pt>
          <cx:pt idx="314">-0.0554821930633713</cx:pt>
          <cx:pt idx="315">-0.055071864654134703</cx:pt>
          <cx:pt idx="316">-0.041602805844669799</cx:pt>
          <cx:pt idx="317">-0.055955957933035601</cx:pt>
          <cx:pt idx="318">-0.066664790739025703</cx:pt>
          <cx:pt idx="319">-0.111873793118229</cx:pt>
          <cx:pt idx="320">-0.21143606211954999</cx:pt>
          <cx:pt idx="321">-0.17347953999023499</cx:pt>
          <cx:pt idx="322">-0.055063194704356097</cx:pt>
          <cx:pt idx="323">0.076232477697116496</cx:pt>
          <cx:pt idx="324">0.029459318320255602</cx:pt>
          <cx:pt idx="325">0.011932122207093301</cx:pt>
          <cx:pt idx="326">-0.026520577882226101</cx:pt>
          <cx:pt idx="327">-0.033619731536936703</cx:pt>
          <cx:pt idx="328">-0.040418950422033501</cx:pt>
          <cx:pt idx="329">-0.035046120981394098</cx:pt>
          <cx:pt idx="330">-0.026458394340281799</cx:pt>
          <cx:pt idx="331">-0.012129957355091901</cx:pt>
          <cx:pt idx="332">0.0013302632031535601</cx:pt>
          <cx:pt idx="333">0.0011998040699264501</cx:pt>
          <cx:pt idx="334">-0.000124301353980681</cx:pt>
          <cx:pt idx="335">0.00019924290547039701</cx:pt>
          <cx:pt idx="336">-0.00051371575688947805</cx:pt>
          <cx:pt idx="337">-0.00021182179782368101</cx:pt>
          <cx:pt idx="338">-0.000402200053023706</cx:pt>
          <cx:pt idx="339">-0.0028113977405087001</cx:pt>
          <cx:pt idx="340">-0.0061648362497531998</cx:pt>
          <cx:pt idx="341">-0.052475402896241703</cx:pt>
          <cx:pt idx="342">-0.080196440104186903</cx:pt>
          <cx:pt idx="343">-0.064515232899605202</cx:pt>
          <cx:pt idx="344">-0.059024647849837797</cx:pt>
          <cx:pt idx="345">-0.065449600422271298</cx:pt>
          <cx:pt idx="346">-0.053514197572926102</cx:pt>
          <cx:pt idx="347">-0.120714581485387</cx:pt>
          <cx:pt idx="348">-0.131977798953446</cx:pt>
          <cx:pt idx="349">-0.120955533127999</cx:pt>
          <cx:pt idx="350">0.0280390564905907</cx:pt>
          <cx:pt idx="351">0.032523129018715097</cx:pt>
          <cx:pt idx="352">0.050303493254998999</cx:pt>
          <cx:pt idx="353">-0.032490723586743001</cx:pt>
          <cx:pt idx="354">-0.023844226277706201</cx:pt>
          <cx:pt idx="355">-0.0285335926358527</cx:pt>
          <cx:pt idx="356">-0.023411474205900399</cx:pt>
          <cx:pt idx="357">-0.0142356382439699</cx:pt>
          <cx:pt idx="358">-0.038855979067154899</cx:pt>
          <cx:pt idx="359">-0.0115723051831822</cx:pt>
          <cx:pt idx="360">0.00714600296717812</cx:pt>
          <cx:pt idx="361">0.0152402397737549</cx:pt>
          <cx:pt idx="362">0.0056139402748322798</cx:pt>
          <cx:pt idx="363">0.0016006217394326299</cx:pt>
          <cx:pt idx="364">-0.000123442497111145</cx:pt>
          <cx:pt idx="365">-0.00066437887256381003</cx:pt>
          <cx:pt idx="366">-0.00084495143377104505</cx:pt>
          <cx:pt idx="367">0.0025376838206370099</cx:pt>
          <cx:pt idx="368">-0.012971427337659901</cx:pt>
          <cx:pt idx="369">-0.050129660216641898</cx:pt>
          <cx:pt idx="370">-0.082986412979474705</cx:pt>
          <cx:pt idx="371">-0.062593956821896599</cx:pt>
          <cx:pt idx="372">-0.047069869606100399</cx:pt>
          <cx:pt idx="373">-0.034222767368932601</cx:pt>
          <cx:pt idx="374">-0.0309721108786363</cx:pt>
          <cx:pt idx="375">-0.067559062485812005</cx:pt>
          <cx:pt idx="376">-0.084829853346080106</cx:pt>
          <cx:pt idx="377">0.0074138637794627796</cx:pt>
          <cx:pt idx="378">0.092251174821183196</cx:pt>
          <cx:pt idx="379">0.0293908809160973</cx:pt>
          <cx:pt idx="380">0.039724919378769499</cx:pt>
          <cx:pt idx="381">0.0015004035562911401</cx:pt>
          <cx:pt idx="382">0.0032741053848542902</cx:pt>
          <cx:pt idx="383">-0.0089535928577763602</cx:pt>
          <cx:pt idx="384">-0.00063729321344506602</cx:pt>
          <cx:pt idx="385">0.0110022518024777</cx:pt>
          <cx:pt idx="386">-0.0093803040636016403</cx:pt>
          <cx:pt idx="387">-0.0087477030963476303</cx:pt>
          <cx:pt idx="388">0.0032416703208936002</cx:pt>
          <cx:pt idx="389">0.0082897282235186304</cx:pt>
          <cx:pt idx="390">0.0027492786109954001</cx:pt>
          <cx:pt idx="391">-0.000435216519668169</cx:pt>
          <cx:pt idx="392">0.00021387036587050399</cx:pt>
          <cx:pt idx="393">-0.00033168600052286201</cx:pt>
          <cx:pt idx="394">0.00020023694253332001</cx:pt>
          <cx:pt idx="395">0.0049976425458611896</cx:pt>
          <cx:pt idx="396">-0.016728463313092901</cx:pt>
          <cx:pt idx="397">-0.042679005554896503</cx:pt>
          <cx:pt idx="398">-0.046866113340908198</cx:pt>
          <cx:pt idx="399">-0.018785402025137</cx:pt>
          <cx:pt idx="400">-0.0181823129677448</cx:pt>
          <cx:pt idx="401">-0.0305644930087948</cx:pt>
          <cx:pt idx="402">-0.018429528740538201</cx:pt>
          <cx:pt idx="403">0.0084081093615655401</cx:pt>
          <cx:pt idx="404">0.037209215601325202</cx:pt>
          <cx:pt idx="405">0.089101551561912004</cx:pt>
          <cx:pt idx="406">0.15468950688566599</cx:pt>
          <cx:pt idx="407">0.064249316811910304</cx:pt>
          <cx:pt idx="408">0.077893870112511102</cx:pt>
          <cx:pt idx="409">-0.0086913257035687898</cx:pt>
          <cx:pt idx="410">0.0040020096076194504</cx:pt>
          <cx:pt idx="411">-0.032951276590897999</cx:pt>
          <cx:pt idx="412">-0.034976255052800199</cx:pt>
          <cx:pt idx="413">0.010697188423201699</cx:pt>
          <cx:pt idx="414">0.018165079907833798</cx:pt>
          <cx:pt idx="415">-0.00160001532713068</cx:pt>
          <cx:pt idx="416">0.0031961372186390699</cx:pt>
          <cx:pt idx="417">0.0061161256135766296</cx:pt>
          <cx:pt idx="418">0.0055475740337523503</cx:pt>
          <cx:pt idx="419">0.00014525749510839101</cx:pt>
          <cx:pt idx="420">-0.00027486211141033897</cx:pt>
          <cx:pt idx="421">0.00079008231960338998</cx:pt>
          <cx:pt idx="422">0.00075112164206906501</cx:pt>
          <cx:pt idx="423">0.00175547124081659</cx:pt>
          <cx:pt idx="424">-0.0076153939526474798</cx:pt>
          <cx:pt idx="425">-0.021996379430008501</cx:pt>
          <cx:pt idx="426">-0.0069324981081637501</cx:pt>
          <cx:pt idx="427">-0.0086469788103809894</cx:pt>
          <cx:pt idx="428">-0.0143149018710917</cx:pt>
          <cx:pt idx="429">0.0019661218753645399</cx:pt>
          <cx:pt idx="430">0.075190744142233798</cx:pt>
          <cx:pt idx="431">0.14533270091213199</cx:pt>
          <cx:pt idx="432">0.072238767062576495</cx:pt>
          <cx:pt idx="433">0.13823576201507701</cx:pt>
          <cx:pt idx="434">0.094411738504994902</cx:pt>
          <cx:pt idx="435">0.041308823266251897</cx:pt>
          <cx:pt idx="436">-0.0057366000505773198</cx:pt>
          <cx:pt idx="437">-0.039678934884131399</cx:pt>
          <cx:pt idx="438">-0.0063100452154811098</cx:pt>
          <cx:pt idx="439">-0.057636863071734198</cx:pt>
          <cx:pt idx="440">-0.10559157548954699</cx:pt>
          <cx:pt idx="441">-0.038830583887504898</cx:pt>
          <cx:pt idx="442">0.00546845175628088</cx:pt>
          <cx:pt idx="443">-0.011393389390287599</cx:pt>
          <cx:pt idx="444">-0.00382477672299054</cx:pt>
          <cx:pt idx="445">0.00995104321660264</cx:pt>
          <cx:pt idx="446">0.0044616796319953004</cx:pt>
          <cx:pt idx="447">0.0021870963236999101</cx:pt>
          <cx:pt idx="448">0.00079598394134111703</cx:pt>
          <cx:pt idx="449">-6.66563428713506e-06</cx:pt>
          <cx:pt idx="450">0.0014082167724809901</cx:pt>
          <cx:pt idx="451">0.0053518230539489602</cx:pt>
          <cx:pt idx="452">0.0070230196590647604</cx:pt>
          <cx:pt idx="453">-0.015178465790856599</cx:pt>
          <cx:pt idx="454">-0.0038780477926669702</cx:pt>
          <cx:pt idx="455">-0.0330659808348105</cx:pt>
          <cx:pt idx="456">0.0010364536316222999</cx:pt>
          <cx:pt idx="457">0.045208093046989403</cx:pt>
          <cx:pt idx="458">0.073778788336052295</cx:pt>
          <cx:pt idx="459">0.12671264046417599</cx:pt>
          <cx:pt idx="460">0.14009098124352601</cx:pt>
          <cx:pt idx="461">0.14232112193251101</cx:pt>
          <cx:pt idx="462">0.0060066669299697201</cx:pt>
          <cx:pt idx="463">-0.056076241577809098</cx:pt>
          <cx:pt idx="464">-0.097301495006792096</cx:pt>
          <cx:pt idx="465">-0.075168690317646503</cx:pt>
          <cx:pt idx="466">-0.028670032458398002</cx:pt>
          <cx:pt idx="467">-0.077950179007368101</cx:pt>
          <cx:pt idx="468">-0.117051761377498</cx:pt>
          <cx:pt idx="469">-0.055292759904271203</cx:pt>
          <cx:pt idx="470">-0.017286327309232598</cx:pt>
          <cx:pt idx="471">-0.0081066382151955291</cx:pt>
          <cx:pt idx="472">0.015070410277959001</cx:pt>
          <cx:pt idx="473">0.0193760984971726</cx:pt>
          <cx:pt idx="474">0.010480463844878701</cx:pt>
          <cx:pt idx="475">0.0050908444145111396</cx:pt>
          <cx:pt idx="476">-0.00043896342695584102</cx:pt>
          <cx:pt idx="477">-0.00051779748141738097</cx:pt>
          <cx:pt idx="478">0.0010613819944060999</cx:pt>
          <cx:pt idx="479">0.00742024889501021</cx:pt>
          <cx:pt idx="480">-0.00077233184710580696</cx:pt>
          <cx:pt idx="481">-0.021851868722519301</cx:pt>
          <cx:pt idx="482">-0.021803481950488</cx:pt>
          <cx:pt idx="483">-0.033141699872384703</cx:pt>
          <cx:pt idx="484">-0.026918728501022102</cx:pt>
          <cx:pt idx="485">0.0042218138260426896</cx:pt>
          <cx:pt idx="486">0.034337592937424499</cx:pt>
          <cx:pt idx="487">0.11171267647456699</cx:pt>
          <cx:pt idx="488">0.10392442478958699</cx:pt>
          <cx:pt idx="489">0.048887357658933102</cx:pt>
          <cx:pt idx="490">-0.062281322603214798</cx:pt>
          <cx:pt idx="491">-0.134774510931295</cx:pt>
          <cx:pt idx="492">-0.12974356390911501</cx:pt>
          <cx:pt idx="493">-0.095241493211176295</cx:pt>
          <cx:pt idx="494">-0.049212695670601402</cx:pt>
          <cx:pt idx="495">-0.057714338759653601</cx:pt>
          <cx:pt idx="496">-0.075175379640642206</cx:pt>
          <cx:pt idx="497">-0.033234194462247998</cx:pt>
          <cx:pt idx="498">-0.0042702025157685796</cx:pt>
          <cx:pt idx="499">0.0204434418548896</cx:pt>
          <cx:pt idx="500">0.040438214549453802</cx:pt>
          <cx:pt idx="501">0.037901443803853602</cx:pt>
          <cx:pt idx="502">0.0067844326184506899</cx:pt>
          <cx:pt idx="503">0.00032727454978159602</cx:pt>
          <cx:pt idx="504">0.00058666956775873396</cx:pt>
          <cx:pt idx="505">0.000233341613829506</cx:pt>
          <cx:pt idx="506">0.000172267118063853</cx:pt>
          <cx:pt idx="507">0.0153929150232454</cx:pt>
          <cx:pt idx="508">-0.010109099313026001</cx:pt>
          <cx:pt idx="509">-0.042028940512045303</cx:pt>
          <cx:pt idx="510">-0.0406230665971773</cx:pt>
          <cx:pt idx="511">-0.0232034365587684</cx:pt>
          <cx:pt idx="512">-0.040576626055778602</cx:pt>
          <cx:pt idx="513">0.0046721349825903603</cx:pt>
          <cx:pt idx="514">0.073321590582206497</cx:pt>
          <cx:pt idx="515">0.095647184568715196</cx:pt>
          <cx:pt idx="516">0.0390387731259111</cx:pt>
          <cx:pt idx="517">-0.013549021732705399</cx:pt>
          <cx:pt idx="518">-0.14274232403693099</cx:pt>
          <cx:pt idx="519">-0.18090743192034001</cx:pt>
          <cx:pt idx="520">-0.13358780340392501</cx:pt>
          <cx:pt idx="521">-0.090891123815422206</cx:pt>
          <cx:pt idx="522">-0.047296587432827102</cx:pt>
          <cx:pt idx="523">-0.035269509349709599</cx:pt>
          <cx:pt idx="524">-0.046384865962346603</cx:pt>
          <cx:pt idx="525">-0.0268754392244888</cx:pt>
          <cx:pt idx="526">-0.0095099941921351298</cx:pt>
          <cx:pt idx="527">0.0176295270755931</cx:pt>
          <cx:pt idx="528">0.032518006522473997</cx:pt>
          <cx:pt idx="529">0.026309364506008098</cx:pt>
          <cx:pt idx="530">0.0029955976339523299</cx:pt>
          <cx:pt idx="531">0.00095984746005343805</cx:pt>
          <cx:pt idx="532">0.00025108626913712299</cx:pt>
          <cx:pt idx="533">-7.23489461673133e-05</cx:pt>
          <cx:pt idx="534">-0.00179298899598178</cx:pt>
          <cx:pt idx="535">0.016281634244470999</cx:pt>
          <cx:pt idx="536">-0.0068366810349085498</cx:pt>
          <cx:pt idx="537">-0.019877358519781001</cx:pt>
          <cx:pt idx="538">0.026706654349640299</cx:pt>
          <cx:pt idx="539">0.0254465370278378</cx:pt>
          <cx:pt idx="540">-0.048039906824824501</cx:pt>
          <cx:pt idx="541">0.0033757740042943498</cx:pt>
          <cx:pt idx="542">0.080759333485051002</cx:pt>
          <cx:pt idx="543">0.041973757797741297</cx:pt>
          <cx:pt idx="544">-0.020500454211499802</cx:pt>
          <cx:pt idx="545">-0.056433308163795</cx:pt>
          <cx:pt idx="546">-0.207198922334182</cx:pt>
          <cx:pt idx="547">-0.19308893698302301</cx:pt>
          <cx:pt idx="548">-0.113973940183229</cx:pt>
          <cx:pt idx="549">-0.088038071243847701</cx:pt>
          <cx:pt idx="550">-0.037062432483399597</cx:pt>
          <cx:pt idx="551">-0.0299374868303573</cx:pt>
          <cx:pt idx="552">-0.0362082636300863</cx:pt>
          <cx:pt idx="553">-0.019267323510078399</cx:pt>
          <cx:pt idx="554">-0.0062308170590384196</cx:pt>
          <cx:pt idx="555">0.0198005026061529</cx:pt>
          <cx:pt idx="556">0.024858968471558902</cx:pt>
          <cx:pt idx="557">0.017403012033947798</cx:pt>
          <cx:pt idx="558">0.00267774094235145</cx:pt>
          <cx:pt idx="559">-1.4429650415544599e-05</cx:pt>
          <cx:pt idx="560">8.7890452426295104e-05</cx:pt>
          <cx:pt idx="561">-0.00060787358963622102</cx:pt>
          <cx:pt idx="562">-0.00022918526111705601</cx:pt>
          <cx:pt idx="563">0.0108901846533116</cx:pt>
          <cx:pt idx="564">0.016397202294687298</cx:pt>
          <cx:pt idx="565">0.0130241106847785</cx:pt>
          <cx:pt idx="566">0.053330667915536499</cx:pt>
          <cx:pt idx="567">0.032211901229163502</cx:pt>
          <cx:pt idx="568">-0.0110863602694832</cx:pt>
          <cx:pt idx="569">-0.031320738084053001</cx:pt>
          <cx:pt idx="570">0.0023868137930317199</cx:pt>
          <cx:pt idx="571">0.0058550395142697503</cx:pt>
          <cx:pt idx="572">0.0105344249822657</cx:pt>
          <cx:pt idx="573">-0.110018574543104</cx:pt>
          <cx:pt idx="574">-0.15029190515678301</cx:pt>
          <cx:pt idx="575">-0.14194384195495999</cx:pt>
          <cx:pt idx="576">-0.056800137582534799</cx:pt>
          <cx:pt idx="577">-0.065421278277700501</cx:pt>
          <cx:pt idx="578">-0.0290284266496144</cx:pt>
          <cx:pt idx="579">-0.024848658663952999</cx:pt>
          <cx:pt idx="580">-0.027118496359065401</cx:pt>
          <cx:pt idx="581">-0.023711226705958901</cx:pt>
          <cx:pt idx="582">-0.0091599551741705903</cx:pt>
          <cx:pt idx="583">0.017551407016527</cx:pt>
          <cx:pt idx="584">0.014741257013465001</cx:pt>
          <cx:pt idx="585">0.0045524599442603201</cx:pt>
          <cx:pt idx="586">0.0019982975471587298</cx:pt>
          <cx:pt idx="587">-5.9155816542090201e-05</cx:pt>
          <cx:pt idx="588">-0.00075040327289530896</cx:pt>
          <cx:pt idx="589">0.00032695065739121498</cx:pt>
          <cx:pt idx="590">-0.00026299355231940998</cx:pt>
          <cx:pt idx="591">0.0066477844318315396</cx:pt>
          <cx:pt idx="592">0.0150639807752084</cx:pt>
          <cx:pt idx="593">0.032108047389608999</cx:pt>
          <cx:pt idx="594">0.057699834231850503</cx:pt>
          <cx:pt idx="595">0.041905573318574203</cx:pt>
          <cx:pt idx="596">0.032453090940515898</cx:pt>
          <cx:pt idx="597">-0.0024002297103266901</cx:pt>
          <cx:pt idx="598">-0.017118322136382098</cx:pt>
          <cx:pt idx="599">-0.025987147270693699</cx:pt>
          <cx:pt idx="600">0.0115109874413666</cx:pt>
          <cx:pt idx="601">-0.043360790379753003</cx:pt>
          <cx:pt idx="602">-0.041050979206347198</cx:pt>
          <cx:pt idx="603">-0.058083017771870998</cx:pt>
          <cx:pt idx="604">-0.041793063084349102</cx:pt>
          <cx:pt idx="605">-0.034154507088527603</cx:pt>
          <cx:pt idx="606">-0.029387608962723601</cx:pt>
          <cx:pt idx="607">-0.027961664151638099</cx:pt>
          <cx:pt idx="608">-0.021331019253811302</cx:pt>
          <cx:pt idx="609">-0.016012565198877799</cx:pt>
          <cx:pt idx="610">-0.0014248359680858801</cx:pt>
          <cx:pt idx="611">0.0099315939857495903</cx:pt>
          <cx:pt idx="612">0.00338610997187183</cx:pt>
          <cx:pt idx="613">-0.0084561278725732193</cx:pt>
          <cx:pt idx="614">0.00164397637107957</cx:pt>
          <cx:pt idx="615">0.000174314727841518</cx:pt>
          <cx:pt idx="616">-0.00020173102516672</cx:pt>
          <cx:pt idx="617">2.5874172748019299e-05</cx:pt>
          <cx:pt idx="618">0.0012174262418272301</cx:pt>
          <cx:pt idx="619">0.0033701074274673998</cx:pt>
          <cx:pt idx="620">0.0087716785677021299</cx:pt>
          <cx:pt idx="621">0.047795139605440302</cx:pt>
          <cx:pt idx="622">0.030382639487489399</cx:pt>
          <cx:pt idx="623">0.040335360152496703</cx:pt>
          <cx:pt idx="624">0.085447216967585796</cx:pt>
          <cx:pt idx="625">0.061215006103825298</cx:pt>
          <cx:pt idx="626">-0.023541008921168199</cx:pt>
          <cx:pt idx="627">-0.016868704731408699</cx:pt>
          <cx:pt idx="628">-0.0278208126804604</cx:pt>
          <cx:pt idx="629">0.0344966114586421</cx:pt>
          <cx:pt idx="630">0.024433801930315201</cx:pt>
          <cx:pt idx="631">-0.044366022710335802</cx:pt>
          <cx:pt idx="632">-0.0078730539697681803</cx:pt>
          <cx:pt idx="633">-0.010179556584135999</cx:pt>
          <cx:pt idx="634">-0.039340126074536699</cx:pt>
          <cx:pt idx="635">-0.0135344005429893</cx:pt>
          <cx:pt idx="636">0.0094485107148684997</cx:pt>
          <cx:pt idx="637">0.00051032399544941899</cx:pt>
          <cx:pt idx="638">0.0136222113111951</cx:pt>
          <cx:pt idx="639">0.0084182269606858096</cx:pt>
          <cx:pt idx="640">-0.010137975205138299</cx:pt>
          <cx:pt idx="641">-0.0113381760371245</cx:pt>
          <cx:pt idx="642">0.000382032406632827</cx:pt>
          <cx:pt idx="643">3.4386500353186e-05</cx:pt>
          <cx:pt idx="644">4.3527957692700803e-05</cx:pt>
          <cx:pt idx="645">-0.000207809569682378</cx:pt>
          <cx:pt idx="646">0.00132573016237868</cx:pt>
          <cx:pt idx="647">0.00036683197126218897</cx:pt>
          <cx:pt idx="648">0.0108478476051265</cx:pt>
          <cx:pt idx="649">0.019135501746921701</cx:pt>
          <cx:pt idx="650">0.019956342118794001</cx:pt>
          <cx:pt idx="651">0.0269553774477287</cx:pt>
          <cx:pt idx="652">0.055630605321281897</cx:pt>
          <cx:pt idx="653">0.050201842214858697</cx:pt>
          <cx:pt idx="654">0.034902034102544999</cx:pt>
          <cx:pt idx="655">0.057970646587352299</cx:pt>
          <cx:pt idx="656">0.039242977522845703</cx:pt>
          <cx:pt idx="657">0.047101631643791698</cx:pt>
          <cx:pt idx="658">-0.019536922142100101</cx:pt>
          <cx:pt idx="659">-0.022306835634165099</cx:pt>
          <cx:pt idx="660">-0.0043289018665985798</cx:pt>
          <cx:pt idx="661">-0.018165234546375801</cx:pt>
          <cx:pt idx="662">-0.00220540592031915</cx:pt>
          <cx:pt idx="663">-0.0124190051797056</cx:pt>
          <cx:pt idx="664">-0.0049939823554494096</cx:pt>
          <cx:pt idx="665">-0.0057119357847429698</cx:pt>
          <cx:pt idx="666">-8.9456701918230196e-05</cx:pt>
          <cx:pt idx="667">-0.0066272058977980197</cx:pt>
          <cx:pt idx="668">-0.0095113016680601504</cx:pt>
          <cx:pt idx="669">-0.00656176583266574</cx:pt>
          <cx:pt idx="670">0.00058007211885872901</cx:pt>
          <cx:pt idx="671">-0.00043450218699329099</cx:pt>
          <cx:pt idx="672">-0.00024416099050374201</cx:pt>
          <cx:pt idx="673">-0.00065891421236100403</cx:pt>
          <cx:pt idx="674">0.000179450789205125</cx:pt>
          <cx:pt idx="675">-0.00046540442367598301</cx:pt>
          <cx:pt idx="676">0.0066946516427407298</cx:pt>
          <cx:pt idx="677">-0.031379398578982497</cx:pt>
          <cx:pt idx="678">-0.041285695414125703</cx:pt>
          <cx:pt idx="679">-0.022317178071725698</cx:pt>
          <cx:pt idx="680">-0.0052808552248764604</cx:pt>
          <cx:pt idx="681">-0.012354530750359499</cx:pt>
          <cx:pt idx="682">-0.00181636538021228</cx:pt>
          <cx:pt idx="683">-0.0019533846407175101</cx:pt>
          <cx:pt idx="684">0.0236340467460751</cx:pt>
          <cx:pt idx="685">0.035079766351427302</cx:pt>
          <cx:pt idx="686">0.034972209776291299</cx:pt>
          <cx:pt idx="687">0.00070640340453274897</cx:pt>
          <cx:pt idx="688">-0.019042602676857701</cx:pt>
          <cx:pt idx="689">-0.0074852110343295603</cx:pt>
          <cx:pt idx="690">-0.015812902153936201</cx:pt>
          <cx:pt idx="691">-0.019799562060989599</cx:pt>
          <cx:pt idx="692">-0.017894019823735601</cx:pt>
          <cx:pt idx="693">-0.0127010308789994</cx:pt>
          <cx:pt idx="694">-0.00767240996478003</cx:pt>
          <cx:pt idx="695">-0.0099659537141392196</cx:pt>
          <cx:pt idx="696">0.00040268927520977502</cx:pt>
          <cx:pt idx="697">0.00195266551849805</cx:pt>
          <cx:pt idx="698">0.00049837035530786499</cx:pt>
          <cx:pt idx="699">0.00118311265396734</cx:pt>
          <cx:pt idx="700">-0.0010393884096855501</cx:pt>
          <cx:pt idx="701">0.000230043893776866</cx:pt>
          <cx:pt idx="702">0.000400630486747147</cx:pt>
          <cx:pt idx="703">0.0024231308158406402</cx:pt>
          <cx:pt idx="704">0.0066509493121500399</cx:pt>
          <cx:pt idx="705">-0.0022110162491722099</cx:pt>
          <cx:pt idx="706">-0.0037537763434423999</cx:pt>
          <cx:pt idx="707">0.0056159876887259602</cx:pt>
          <cx:pt idx="708">0.00451332595233595</cx:pt>
          <cx:pt idx="709">-0.0062657710492751003</cx:pt>
          <cx:pt idx="710">0.0024346996548466702</cx:pt>
          <cx:pt idx="711">0.016600304397287501</cx:pt>
          <cx:pt idx="712">0.029899157330777498</cx:pt>
          <cx:pt idx="713">0.049886596055543402</cx:pt>
          <cx:pt idx="714">0.041260380734818997</cx:pt>
          <cx:pt idx="715">0.024490468766843299</cx:pt>
          <cx:pt idx="716">0.020753912172021199</cx:pt>
          <cx:pt idx="717">-0.0059949497110184198</cx:pt>
          <cx:pt idx="718">-0.011468857027927199</cx:pt>
          <cx:pt idx="719">-0.017796818416271499</cx:pt>
          <cx:pt idx="720">-0.0094651467403279697</cx:pt>
          <cx:pt idx="721">-0.011861137070393799</cx:pt>
          <cx:pt idx="722">-0.0099329492185663299</cx:pt>
          <cx:pt idx="723">-0.0032185002471014899</cx:pt>
          <cx:pt idx="724">-0.0013262472746620501</cx:pt>
          <cx:pt idx="725">0.00035674643485507899</cx:pt>
          <cx:pt idx="726">0.00102382363834952</cx:pt>
          <cx:pt idx="727">0.000273261578067006</cx:pt>
          <cx:pt idx="728">4.1832176319018302e-06</cx:pt>
          <cx:pt idx="729">-9.7515431293552701e-05</cx:pt>
          <cx:pt idx="730">-5.9585665143343598e-06</cx:pt>
          <cx:pt idx="731">0.00052172835235385503</cx:pt>
          <cx:pt idx="732">-0.0015056047590413699</cx:pt>
          <cx:pt idx="733">-0.0121254792971343</cx:pt>
          <cx:pt idx="734">-0.0121394159778913</cx:pt>
          <cx:pt idx="735">-0.000367005404338879</cx:pt>
          <cx:pt idx="736">-0.0036994264622163802</cx:pt>
          <cx:pt idx="737">-0.0090956446385470294</cx:pt>
          <cx:pt idx="738">-0.0018133544488304</cx:pt>
          <cx:pt idx="739">-0.0010246098374124099</cx:pt>
          <cx:pt idx="740">-0.0024221877204571702</cx:pt>
          <cx:pt idx="741">-0.0060177814385290601</cx:pt>
          <cx:pt idx="742">-0.012850485398001</cx:pt>
          <cx:pt idx="743">-0.0161722321612109</cx:pt>
          <cx:pt idx="744">-0.0113943539809291</cx:pt>
          <cx:pt idx="745">-0.0048239392294259498</cx:pt>
          <cx:pt idx="746">-0.011988593924849</cx:pt>
          <cx:pt idx="747">-0.0057090530262209303</cx:pt>
          <cx:pt idx="748">-0.00099380605765499001</cx:pt>
          <cx:pt idx="749">-0.000635047047755889</cx:pt>
          <cx:pt idx="750">0.000230741587900386</cx:pt>
          <cx:pt idx="751">-8.8662349446004799e-06</cx:pt>
          <cx:pt idx="752">-0.00017235801724437499</cx:pt>
          <cx:pt idx="753">-2.0662000591761001e-05</cx:pt>
          <cx:pt idx="754">-0.00020021730345715701</cx:pt>
          <cx:pt idx="755">0.00050659209260124302</cx:pt>
          <cx:pt idx="756">0.000729299731854905</cx:pt>
          <cx:pt idx="757">0.00063600034581258501</cx:pt>
          <cx:pt idx="758">0.00050245997395438201</cx:pt>
          <cx:pt idx="759">-0.000219249563950862</cx:pt>
          <cx:pt idx="760">0.000174139980711459</cx:pt>
          <cx:pt idx="761">-0.00012980665743793501</cx:pt>
          <cx:pt idx="762">8.6014388853047899e-05</cx:pt>
          <cx:pt idx="763">0.00011533730840429599</cx:pt>
          <cx:pt idx="764">-0.00040590883273445698</cx:pt>
          <cx:pt idx="765">5.8859224537701902e-05</cx:pt>
          <cx:pt idx="766">4.0243602824575299e-05</cx:pt>
          <cx:pt idx="767">-0.00060090731954074903</cx:pt>
          <cx:pt idx="768">-0.00016343155185225401</cx:pt>
          <cx:pt idx="769">0.00033213785772520898</cx:pt>
          <cx:pt idx="770">-0.00061328363231581402</cx:pt>
          <cx:pt idx="771">0.00030064088684510101</cx:pt>
          <cx:pt idx="772">0.00076589549720167095</cx:pt>
          <cx:pt idx="773">-0.0030323040165597501</cx:pt>
          <cx:pt idx="774">-0.0084506873750941104</cx:pt>
          <cx:pt idx="775">0.00022106362428582599</cx:pt>
          <cx:pt idx="776">-0.00019406737673601499</cx:pt>
          <cx:pt idx="777">0.00058008038827860595</cx:pt>
          <cx:pt idx="778">0.00094649294077224499</cx:pt>
          <cx:pt idx="779">-3.6407021615602102e-05</cx:pt>
          <cx:pt idx="780">-0.00034346791214697402</cx:pt>
          <cx:pt idx="781">0.00039262178041448603</cx:pt>
          <cx:pt idx="782">0.00039278634821929298</cx:pt>
          <cx:pt idx="783">0.00011505863311906401</cx:pt>
          <cx:pt idx="784">-0.00037093778220599253</cx:pt>
          <cx:pt idx="785">-0.0011010805109286849</cx:pt>
          <cx:pt idx="786">-0.0023564262191601223</cx:pt>
          <cx:pt idx="787">-0.0071480967065316748</cx:pt>
          <cx:pt idx="788">-0.0077107556019557254</cx:pt>
          <cx:pt idx="789">-0.0040564666439466251</cx:pt>
          <cx:pt idx="790">0.0013717079172801574</cx:pt>
          <cx:pt idx="791">-0.0025246669054611501</cx:pt>
          <cx:pt idx="792">-0.00092830235749101497</cx:pt>
          <cx:pt idx="793">0.0038895921494077001</cx:pt>
          <cx:pt idx="794">0.0090737776710028244</cx:pt>
          <cx:pt idx="795">0.01304824027483285</cx:pt>
          <cx:pt idx="796">0.0088634624986652748</cx:pt>
          <cx:pt idx="797">0.023009815901038073</cx:pt>
          <cx:pt idx="798">0.037265977197280503</cx:pt>
          <cx:pt idx="799">0.012133222340839375</cx:pt>
          <cx:pt idx="800">0.017436759318657249</cx:pt>
          <cx:pt idx="801">0.0041775632340469004</cx:pt>
          <cx:pt idx="802">0.0085644635968572004</cx:pt>
          <cx:pt idx="803">0.0124095284630898</cx:pt>
          <cx:pt idx="804">0.0047970366901610249</cx:pt>
          <cx:pt idx="805">-0.0046337553729176749</cx:pt>
          <cx:pt idx="806">-0.0040859304998553002</cx:pt>
          <cx:pt idx="807">-0.00015897268922213676</cx:pt>
          <cx:pt idx="808">6.960072554112025e-05</cx:pt>
          <cx:pt idx="809">-0.0001203122376078215</cx:pt>
          <cx:pt idx="810">3.6088435780881498e-05</cx:pt>
          <cx:pt idx="811">-0.00024634608552095473</cx:pt>
          <cx:pt idx="812">0.00034037558574713002</cx:pt>
          <cx:pt idx="813">-9.7236303669704005e-06</cx:pt>
          <cx:pt idx="814">-0.0015259934256786325</cx:pt>
          <cx:pt idx="815">-0.0079706211573967508</cx:pt>
          <cx:pt idx="816">-0.01039005111669585</cx:pt>
          <cx:pt idx="817">-0.0070717293098351746</cx:pt>
          <cx:pt idx="818">-0.0015627089068135575</cx:pt>
          <cx:pt idx="819">0.00051402545859722247</cx:pt>
          <cx:pt idx="820">0.0049859873087532251</cx:pt>
          <cx:pt idx="821">0.00058372398229103754</cx:pt>
          <cx:pt idx="822">-0.0048795127937019253</cx:pt>
          <cx:pt idx="823">-0.0086209602493342256</cx:pt>
          <cx:pt idx="824">0.0019419928998833825</cx:pt>
          <cx:pt idx="825">0.032562384814288498</cx:pt>
          <cx:pt idx="826">0.044741707631336752</cx:pt>
          <cx:pt idx="827">0.0094134359982993993</cx:pt>
          <cx:pt idx="828">0.00424938343140795</cx:pt>
          <cx:pt idx="829">-0.0064356920495329002</cx:pt>
          <cx:pt idx="830">-0.00065711336866183746</cx:pt>
          <cx:pt idx="831">0.0044422496086037998</cx:pt>
          <cx:pt idx="832">-0.0023846188578269876</cx:pt>
          <cx:pt idx="833">-0.0090183408491307255</cx:pt>
          <cx:pt idx="834">-0.0060626535856201499</cx:pt>
          <cx:pt idx="835">-2.686127350478225e-05</cx:pt>
          <cx:pt idx="836">-5.6319546033515753e-05</cx:pt>
          <cx:pt idx="837">-0.00013368582403856851</cx:pt>
          <cx:pt idx="838">-3.3251310016159749e-06</cx:pt>
          <cx:pt idx="839">0.00021195278522096676</cx:pt>
          <cx:pt idx="840">0.00035125531576663498</cx:pt>
          <cx:pt idx="841">-0.00070813650938587002</cx:pt>
          <cx:pt idx="842">-0.0021653287181976574</cx:pt>
          <cx:pt idx="843">-0.0054393611366240248</cx:pt>
          <cx:pt idx="844">-0.0041910779602420747</cx:pt>
          <cx:pt idx="845">-0.0012797780645073099</cx:pt>
          <cx:pt idx="846">0.0017951091400710351</cx:pt>
          <cx:pt idx="847">0.0012448847816438524</cx:pt>
          <cx:pt idx="848">-0.0021920534226440975</cx:pt>
          <cx:pt idx="849">-0.010515404401600601</cx:pt>
          <cx:pt idx="850">-0.037132433772037003</cx:pt>
          <cx:pt idx="851">-0.035310448676285001</cx:pt>
          <cx:pt idx="852">0.0037338197122840249</cx:pt>
          <cx:pt idx="853">0.033505232307417747</cx:pt>
          <cx:pt idx="854">0.019882927825842899</cx:pt>
          <cx:pt idx="855">0.0074838981874386246</cx:pt>
          <cx:pt idx="856">-0.0013899565004195176</cx:pt>
          <cx:pt idx="857">-0.018592835161948627</cx:pt>
          <cx:pt idx="858">0.00018784733104641575</cx:pt>
          <cx:pt idx="859">0.0024197566858915674</cx:pt>
          <cx:pt idx="860">-0.006739711953441075</cx:pt>
          <cx:pt idx="861">-0.0095590270155268744</cx:pt>
          <cx:pt idx="862">-0.00087978612162838501</cx:pt>
          <cx:pt idx="863">0.0032460272176895498</cx:pt>
          <cx:pt idx="864">0.0045781763686728247</cx:pt>
          <cx:pt idx="865">3.2181541641985748e-05</cx:pt>
          <cx:pt idx="866">0.000117205548348246</cx:pt>
          <cx:pt idx="867">0.00017034856101611449</cx:pt>
          <cx:pt idx="868">0.00047939948005386502</cx:pt>
          <cx:pt idx="869">-0.00043539658333651749</cx:pt>
          <cx:pt idx="870">-0.0038150692962275749</cx:pt>
          <cx:pt idx="871">-0.0062507369870866501</cx:pt>
          <cx:pt idx="872">-0.0035055570341650001</cx:pt>
          <cx:pt idx="873">-0.0050874017490484501</cx:pt>
          <cx:pt idx="874">-0.00303188070233305</cx:pt>
          <cx:pt idx="875">-0.0080921760069972998</cx:pt>
          <cx:pt idx="876">-0.021377672282294976</cx:pt>
          <cx:pt idx="877">-0.034814671672161498</cx:pt>
          <cx:pt idx="878">-0.051633629964020752</cx:pt>
          <cx:pt idx="879">-0.024769790057349975</cx:pt>
          <cx:pt idx="880">0.0097838513065094997</cx:pt>
          <cx:pt idx="881">0.019450198930015573</cx:pt>
          <cx:pt idx="882">0.015986497377298198</cx:pt>
          <cx:pt idx="883">0.0049116590459803251</cx:pt>
          <cx:pt idx="884">-0.00037093778220599253</cx:pt>
          <cx:pt idx="885">-0.0011010805109286849</cx:pt>
          <cx:pt idx="886">-0.0023564262191601223</cx:pt>
          <cx:pt idx="887">-0.0071480967065316748</cx:pt>
          <cx:pt idx="888">-0.0077107556019557254</cx:pt>
          <cx:pt idx="889">-0.0040564666439466251</cx:pt>
          <cx:pt idx="890">0.0013717079172801574</cx:pt>
          <cx:pt idx="891">-0.0025246669054611501</cx:pt>
          <cx:pt idx="892">-0.00092830235749101497</cx:pt>
          <cx:pt idx="893">0.0038895921494077001</cx:pt>
          <cx:pt idx="894">0.0090737776710028244</cx:pt>
          <cx:pt idx="895">0.01304824027483285</cx:pt>
          <cx:pt idx="896">0.0088634624986652748</cx:pt>
          <cx:pt idx="897">0.023009815901038073</cx:pt>
          <cx:pt idx="898">0.037265977197280503</cx:pt>
          <cx:pt idx="899">0.012133222340839375</cx:pt>
          <cx:pt idx="900">0.017436759318657249</cx:pt>
          <cx:pt idx="901">0.0041775632340469004</cx:pt>
          <cx:pt idx="902">0.0085644635968572004</cx:pt>
          <cx:pt idx="903">0.0124095284630898</cx:pt>
          <cx:pt idx="904">0.0047970366901610249</cx:pt>
          <cx:pt idx="905">-0.0046337553729176749</cx:pt>
          <cx:pt idx="906">-0.0040859304998553002</cx:pt>
          <cx:pt idx="907">-0.00015897268922213676</cx:pt>
          <cx:pt idx="908">6.960072554112025e-05</cx:pt>
          <cx:pt idx="909">-0.0001203122376078215</cx:pt>
          <cx:pt idx="910">3.6088435780881498e-05</cx:pt>
          <cx:pt idx="911">-0.00024634608552095473</cx:pt>
          <cx:pt idx="912">0.00034037558574713002</cx:pt>
          <cx:pt idx="913">-9.7236303669704005e-06</cx:pt>
          <cx:pt idx="914">-0.0015259934256786325</cx:pt>
          <cx:pt idx="915">-0.0079706211573967508</cx:pt>
          <cx:pt idx="916">-0.01039005111669585</cx:pt>
          <cx:pt idx="917">-0.0070717293098351746</cx:pt>
          <cx:pt idx="918">-0.0015627089068135575</cx:pt>
          <cx:pt idx="919">0.00051402545859722247</cx:pt>
          <cx:pt idx="920">0.0049859873087532251</cx:pt>
          <cx:pt idx="921">0.00058372398229103754</cx:pt>
          <cx:pt idx="922">-0.0048795127937019253</cx:pt>
          <cx:pt idx="923">-0.0086209602493342256</cx:pt>
          <cx:pt idx="924">0.0019419928998833825</cx:pt>
          <cx:pt idx="925">0.032562384814288498</cx:pt>
          <cx:pt idx="926">0.044741707631336752</cx:pt>
          <cx:pt idx="927">0.0094134359982993993</cx:pt>
          <cx:pt idx="928">0.00424938343140795</cx:pt>
          <cx:pt idx="929">-0.0064356920495329002</cx:pt>
          <cx:pt idx="930">-0.00065711336866183746</cx:pt>
          <cx:pt idx="931">0.0044422496086037998</cx:pt>
          <cx:pt idx="932">-0.0023846188578269876</cx:pt>
          <cx:pt idx="933">-0.0090183408491307255</cx:pt>
          <cx:pt idx="934">-0.0060626535856201499</cx:pt>
          <cx:pt idx="935">-2.686127350478225e-05</cx:pt>
          <cx:pt idx="936">-5.6319546033515753e-05</cx:pt>
          <cx:pt idx="937">-0.00013368582403856851</cx:pt>
          <cx:pt idx="938">-3.3251310016159749e-06</cx:pt>
          <cx:pt idx="939">0.00021195278522096676</cx:pt>
          <cx:pt idx="940">0.00035125531576663498</cx:pt>
          <cx:pt idx="941">-0.00070813650938587002</cx:pt>
          <cx:pt idx="942">-0.0021653287181976574</cx:pt>
          <cx:pt idx="943">-0.0054393611366240248</cx:pt>
          <cx:pt idx="944">-0.0041910779602420747</cx:pt>
          <cx:pt idx="945">-0.0012797780645073099</cx:pt>
          <cx:pt idx="946">0.0017951091400710351</cx:pt>
          <cx:pt idx="947">0.0012448847816438524</cx:pt>
          <cx:pt idx="948">-0.0021920534226440975</cx:pt>
          <cx:pt idx="949">-0.010515404401600601</cx:pt>
          <cx:pt idx="950">-0.037132433772037003</cx:pt>
          <cx:pt idx="951">-0.035310448676285001</cx:pt>
          <cx:pt idx="952">0.0037338197122840249</cx:pt>
          <cx:pt idx="953">0.033505232307417747</cx:pt>
          <cx:pt idx="954">0.019882927825842899</cx:pt>
          <cx:pt idx="955">0.0074838981874386246</cx:pt>
          <cx:pt idx="956">-0.0013899565004195176</cx:pt>
          <cx:pt idx="957">-0.018592835161948627</cx:pt>
          <cx:pt idx="958">0.00018784733104641575</cx:pt>
          <cx:pt idx="959">0.0024197566858915674</cx:pt>
          <cx:pt idx="960">-0.006739711953441075</cx:pt>
          <cx:pt idx="961">-0.0095590270155268744</cx:pt>
          <cx:pt idx="962">-0.00087978612162838501</cx:pt>
          <cx:pt idx="963">0.0032460272176895498</cx:pt>
          <cx:pt idx="964">0.0045781763686728247</cx:pt>
          <cx:pt idx="965">3.2181541641985748e-05</cx:pt>
          <cx:pt idx="966">0.000117205548348246</cx:pt>
          <cx:pt idx="967">0.00017034856101611449</cx:pt>
          <cx:pt idx="968">0.00047939948005386502</cx:pt>
          <cx:pt idx="969">-0.00043539658333651749</cx:pt>
          <cx:pt idx="970">-0.0038150692962275749</cx:pt>
          <cx:pt idx="971">-0.0062507369870866501</cx:pt>
          <cx:pt idx="972">-0.0035055570341650001</cx:pt>
          <cx:pt idx="973">-0.0050874017490484501</cx:pt>
          <cx:pt idx="974">-0.00303188070233305</cx:pt>
          <cx:pt idx="975">-0.0080921760069972998</cx:pt>
          <cx:pt idx="976">-0.021377672282294976</cx:pt>
          <cx:pt idx="977">-0.034814671672161498</cx:pt>
          <cx:pt idx="978">-0.051633629964020752</cx:pt>
          <cx:pt idx="979">-0.024769790057349975</cx:pt>
          <cx:pt idx="980">0.0097838513065094997</cx:pt>
          <cx:pt idx="981">0.019450198930015573</cx:pt>
          <cx:pt idx="982">0.015986497377298198</cx:pt>
          <cx:pt idx="983">0.0049116590459803251</cx:pt>
          <cx:pt idx="984">-0.00037093778220599253</cx:pt>
          <cx:pt idx="985">-0.0011010805109286849</cx:pt>
          <cx:pt idx="986">-0.0023564262191601223</cx:pt>
          <cx:pt idx="987">-0.0071480967065316748</cx:pt>
          <cx:pt idx="988">-0.0077107556019557254</cx:pt>
          <cx:pt idx="989">-0.0040564666439466251</cx:pt>
          <cx:pt idx="990">0.0013717079172801574</cx:pt>
          <cx:pt idx="991">-0.0025246669054611501</cx:pt>
          <cx:pt idx="992">-0.00092830235749101497</cx:pt>
          <cx:pt idx="993">0.0038895921494077001</cx:pt>
          <cx:pt idx="994">0.0090737776710028244</cx:pt>
          <cx:pt idx="995">0.01304824027483285</cx:pt>
          <cx:pt idx="996">0.0088634624986652748</cx:pt>
          <cx:pt idx="997">0.023009815901038073</cx:pt>
          <cx:pt idx="998">0.037265977197280503</cx:pt>
          <cx:pt idx="999">0.012133222340839375</cx:pt>
          <cx:pt idx="1000">0.017436759318657249</cx:pt>
          <cx:pt idx="1001">0.0041775632340469004</cx:pt>
          <cx:pt idx="1002">0.0085644635968572004</cx:pt>
          <cx:pt idx="1003">0.0124095284630898</cx:pt>
          <cx:pt idx="1004">0.0047970366901610249</cx:pt>
          <cx:pt idx="1005">-0.0046337553729176749</cx:pt>
          <cx:pt idx="1006">-0.0040859304998553002</cx:pt>
          <cx:pt idx="1007">-0.00015897268922213676</cx:pt>
          <cx:pt idx="1008">6.960072554112025e-05</cx:pt>
          <cx:pt idx="1009">-0.0001203122376078215</cx:pt>
          <cx:pt idx="1010">3.6088435780881498e-05</cx:pt>
          <cx:pt idx="1011">-0.00024634608552095473</cx:pt>
          <cx:pt idx="1012">0.00034037558574713002</cx:pt>
          <cx:pt idx="1013">-9.7236303669704005e-06</cx:pt>
          <cx:pt idx="1014">-0.0015259934256786325</cx:pt>
          <cx:pt idx="1015">-0.0079706211573967508</cx:pt>
          <cx:pt idx="1016">-0.01039005111669585</cx:pt>
          <cx:pt idx="1017">-0.0070717293098351746</cx:pt>
          <cx:pt idx="1018">-0.0015627089068135575</cx:pt>
          <cx:pt idx="1019">0.00051402545859722247</cx:pt>
          <cx:pt idx="1020">0.0049859873087532251</cx:pt>
          <cx:pt idx="1021">0.00058372398229103754</cx:pt>
          <cx:pt idx="1022">-0.0048795127937019253</cx:pt>
          <cx:pt idx="1023">-0.0086209602493342256</cx:pt>
          <cx:pt idx="1024">0.0019419928998833825</cx:pt>
          <cx:pt idx="1025">0.032562384814288498</cx:pt>
          <cx:pt idx="1026">0.044741707631336752</cx:pt>
          <cx:pt idx="1027">0.0094134359982993993</cx:pt>
          <cx:pt idx="1028">0.00424938343140795</cx:pt>
          <cx:pt idx="1029">-0.0064356920495329002</cx:pt>
          <cx:pt idx="1030">-0.00065711336866183746</cx:pt>
          <cx:pt idx="1031">0.0044422496086037998</cx:pt>
          <cx:pt idx="1032">-0.0023846188578269876</cx:pt>
          <cx:pt idx="1033">-0.0090183408491307255</cx:pt>
          <cx:pt idx="1034">-0.0060626535856201499</cx:pt>
          <cx:pt idx="1035">-2.686127350478225e-05</cx:pt>
          <cx:pt idx="1036">-5.6319546033515753e-05</cx:pt>
          <cx:pt idx="1037">-0.00013368582403856851</cx:pt>
          <cx:pt idx="1038">-3.3251310016159749e-06</cx:pt>
          <cx:pt idx="1039">0.00021195278522096676</cx:pt>
          <cx:pt idx="1040">0.00035125531576663498</cx:pt>
          <cx:pt idx="1041">-0.00070813650938587002</cx:pt>
          <cx:pt idx="1042">-0.0021653287181976574</cx:pt>
          <cx:pt idx="1043">-0.0054393611366240248</cx:pt>
          <cx:pt idx="1044">-0.0041910779602420747</cx:pt>
          <cx:pt idx="1045">-0.0012797780645073099</cx:pt>
          <cx:pt idx="1046">0.0017951091400710351</cx:pt>
          <cx:pt idx="1047">0.0012448847816438524</cx:pt>
          <cx:pt idx="1048">-0.0021920534226440975</cx:pt>
          <cx:pt idx="1049">-0.010515404401600601</cx:pt>
          <cx:pt idx="1050">-0.037132433772037003</cx:pt>
          <cx:pt idx="1051">-0.035310448676285001</cx:pt>
          <cx:pt idx="1052">0.0037338197122840249</cx:pt>
          <cx:pt idx="1053">0.033505232307417747</cx:pt>
          <cx:pt idx="1054">0.019882927825842899</cx:pt>
          <cx:pt idx="1055">0.0074838981874386246</cx:pt>
          <cx:pt idx="1056">-0.0013899565004195176</cx:pt>
          <cx:pt idx="1057">-0.018592835161948627</cx:pt>
          <cx:pt idx="1058">0.00018784733104641575</cx:pt>
          <cx:pt idx="1059">0.0024197566858915674</cx:pt>
          <cx:pt idx="1060">-0.006739711953441075</cx:pt>
          <cx:pt idx="1061">-0.0095590270155268744</cx:pt>
          <cx:pt idx="1062">-0.00087978612162838501</cx:pt>
          <cx:pt idx="1063">0.0032460272176895498</cx:pt>
          <cx:pt idx="1064">0.0045781763686728247</cx:pt>
          <cx:pt idx="1065">3.2181541641985748e-05</cx:pt>
          <cx:pt idx="1066">0.000117205548348246</cx:pt>
          <cx:pt idx="1067">0.00017034856101611449</cx:pt>
          <cx:pt idx="1068">0.00047939948005386502</cx:pt>
          <cx:pt idx="1069">-0.00043539658333651749</cx:pt>
          <cx:pt idx="1070">-0.0038150692962275749</cx:pt>
          <cx:pt idx="1071">-0.0062507369870866501</cx:pt>
          <cx:pt idx="1072">-0.0035055570341650001</cx:pt>
          <cx:pt idx="1073">-0.0050874017490484501</cx:pt>
          <cx:pt idx="1074">-0.00303188070233305</cx:pt>
          <cx:pt idx="1075">-0.0080921760069972998</cx:pt>
          <cx:pt idx="1076">-0.021377672282294976</cx:pt>
          <cx:pt idx="1077">-0.034814671672161498</cx:pt>
          <cx:pt idx="1078">-0.051633629964020752</cx:pt>
          <cx:pt idx="1079">-0.024769790057349975</cx:pt>
          <cx:pt idx="1080">0.0097838513065094997</cx:pt>
          <cx:pt idx="1081">0.019450198930015573</cx:pt>
          <cx:pt idx="1082">0.015986497377298198</cx:pt>
          <cx:pt idx="1083">0.0049116590459803251</cx:pt>
        </cx:lvl>
      </cx:numDim>
    </cx:data>
    <cx:data id="44">
      <cx:numDim type="val">
        <cx:f>Sheet2!$AS$1:$AS$1084</cx:f>
        <cx:lvl ptCount="1084" formatCode="G/通用格式">
          <cx:pt idx="0">0.00012470445258620899</cx:pt>
          <cx:pt idx="1">-0.00015729456376915101</cx:pt>
          <cx:pt idx="2">-0.00019864070797325899</cx:pt>
          <cx:pt idx="3">-7.6388772570360795e-05</cx:pt>
          <cx:pt idx="4">-0.00070412248785677099</cx:pt>
          <cx:pt idx="5">0.00032642701267187799</cx:pt>
          <cx:pt idx="6">-4.6430952534724302e-05</cx:pt>
          <cx:pt idx="7">-0.000152549089926129</cx:pt>
          <cx:pt idx="8">0.00053464040524651903</cx:pt>
          <cx:pt idx="9">0.00034589398206391202</cx:pt>
          <cx:pt idx="10">-0.00055730496863403897</cx:pt>
          <cx:pt idx="11">0.00059943310907790005</cx:pt>
          <cx:pt idx="12">-0.00048154492269527401</cx:pt>
          <cx:pt idx="13">0.00090763574231423597</cx:pt>
          <cx:pt idx="14">-9.4341364570602599e-05</cx:pt>
          <cx:pt idx="15">-4.3797748685730498e-05</cx:pt>
          <cx:pt idx="16">6.9073895598217096e-05</cx:pt>
          <cx:pt idx="17">0.00051994397863317095</cx:pt>
          <cx:pt idx="18">-0.000193521506275951</cx:pt>
          <cx:pt idx="19">-0.00030867033995612698</cx:pt>
          <cx:pt idx="20">-0.00019860620093920699</cx:pt>
          <cx:pt idx="21">-0.00072876879056843599</cx:pt>
          <cx:pt idx="22">0.00038060397677907502</cx:pt>
          <cx:pt idx="23">8.0054284591984002e-05</cx:pt>
          <cx:pt idx="24">0.00051497979954318496</cx:pt>
          <cx:pt idx="25">0.00020895180264319301</cx:pt>
          <cx:pt idx="26">-0.00072144648028471504</cx:pt>
          <cx:pt idx="27">-0.00050204009446098204</cx:pt>
          <cx:pt idx="28">0.00028447048211869999</cx:pt>
          <cx:pt idx="29">0.000167624815046427</cx:pt>
          <cx:pt idx="30">0.0010766268613093099</cx:pt>
          <cx:pt idx="31">-0.00031752558443182897</cx:pt>
          <cx:pt idx="32">-8.5694110792900695e-06</cx:pt>
          <cx:pt idx="33">0.00036600156367871999</cx:pt>
          <cx:pt idx="34">-0.0025562985680924501</cx:pt>
          <cx:pt idx="35">-0.0044428901545012396</cx:pt>
          <cx:pt idx="36">-0.0038598298593334099</cx:pt>
          <cx:pt idx="37">-0.00185464836679489</cx:pt>
          <cx:pt idx="38">-0.00085637221652148595</cx:pt>
          <cx:pt idx="39">-0.0017212741184094</cx:pt>
          <cx:pt idx="40">-0.0033391165610685801</cx:pt>
          <cx:pt idx="41">-0.0021791328680042998</cx:pt>
          <cx:pt idx="42">-0.00099510430039928999</cx:pt>
          <cx:pt idx="43">-0.0027797897677975798</cx:pt>
          <cx:pt idx="44">-0.0026828980544436202</cx:pt>
          <cx:pt idx="45">-0.00168410559885957</cx:pt>
          <cx:pt idx="46">-0.0016073687994717901</cx:pt>
          <cx:pt idx="47">-0.00155144957763306</cx:pt>
          <cx:pt idx="48">-0.00083857041440033205</cx:pt>
          <cx:pt idx="49">-1.2874508334016499e-05</cx:pt>
          <cx:pt idx="50">-0.00149542955389855</cx:pt>
          <cx:pt idx="51">-0.0019604010227762202</cx:pt>
          <cx:pt idx="52">-0.00041252083834943402</cx:pt>
          <cx:pt idx="53">0.00094544530000339598</cx:pt>
          <cx:pt idx="54">0.000105137787423323</cx:pt>
          <cx:pt idx="55">0.00056747085438319401</cx:pt>
          <cx:pt idx="56">0.00048769172950728602</cx:pt>
          <cx:pt idx="57">-8.0533968359830198e-05</cx:pt>
          <cx:pt idx="58">-0.00070033158562066199</cx:pt>
          <cx:pt idx="59">-0.00089789226982618404</cx:pt>
          <cx:pt idx="60">-0.00047656259197390602</cx:pt>
          <cx:pt idx="61">-0.00063039286091021401</cx:pt>
          <cx:pt idx="62">-0.0021518625842120499</cx:pt>
          <cx:pt idx="63">-0.0061493429711675903</cx:pt>
          <cx:pt idx="64">-0.0073206519704928199</cx:pt>
          <cx:pt idx="65">-0.0059744149231759297</cx:pt>
          <cx:pt idx="66">-0.0118728992250491</cx:pt>
          <cx:pt idx="67">-0.0142465237482056</cx:pt>
          <cx:pt idx="68">-0.015547277319528201</cx:pt>
          <cx:pt idx="69">-0.0150995294024286</cx:pt>
          <cx:pt idx="70">-0.011859795198242601</cx:pt>
          <cx:pt idx="71">-0.012117512266371</cx:pt>
          <cx:pt idx="72">-0.0087534556948096406</cx:pt>
          <cx:pt idx="73">-0.0046761004477641399</cx:pt>
          <cx:pt idx="74">-0.0070524731973681297</cx:pt>
          <cx:pt idx="75">-0.00394974210239023</cx:pt>
          <cx:pt idx="76">-0.001171182527964</cx:pt>
          <cx:pt idx="77">-0.00125654022774652</cx:pt>
          <cx:pt idx="78">-0.00177309292199724</cx:pt>
          <cx:pt idx="79">-0.0019748653012302102</cx:pt>
          <cx:pt idx="80">0.00078276892119864198</cx:pt>
          <cx:pt idx="81">-0.00028723576979645298</cx:pt>
          <cx:pt idx="82">-4.9117199471782297e-05</cx:pt>
          <cx:pt idx="83">0.00024750414716352801</cx:pt>
          <cx:pt idx="84">0.00033189831962809099</cx:pt>
          <cx:pt idx="85">-0.00072102554164190399</cx:pt>
          <cx:pt idx="86">0.00017326688098229999</cx:pt>
          <cx:pt idx="87">-0.0016071033373954199</cx:pt>
          <cx:pt idx="88">-0.0012219469826427101</cx:pt>
          <cx:pt idx="89">-0.00088948479791004496</cx:pt>
          <cx:pt idx="90">-0.0037613682831611401</cx:pt>
          <cx:pt idx="91">-0.0099607718752765095</cx:pt>
          <cx:pt idx="92">-0.0166654558403697</cx:pt>
          <cx:pt idx="93">-0.020398993245371901</cx:pt>
          <cx:pt idx="94">-0.013350814851807899</cx:pt>
          <cx:pt idx="95">-0.012167412301386699</cx:pt>
          <cx:pt idx="96">-0.028819254544657801</cx:pt>
          <cx:pt idx="97">-0.0410749106573952</cx:pt>
          <cx:pt idx="98">-0.026912336708052199</cx:pt>
          <cx:pt idx="99">-0.015343023137260201</cx:pt>
          <cx:pt idx="100">-0.0122529654898121</cx:pt>
          <cx:pt idx="101">-0.0096340360785819104</cx:pt>
          <cx:pt idx="102">-0.0087104172584792708</cx:pt>
          <cx:pt idx="103">-0.00207200774138779</cx:pt>
          <cx:pt idx="104">0.0012647141875237601</cx:pt>
          <cx:pt idx="105">0.00142095363563428</cx:pt>
          <cx:pt idx="106">0.00087124033909879799</cx:pt>
          <cx:pt idx="107">0.00146858508015645</cx:pt>
          <cx:pt idx="108">0.00112914518122811</cx:pt>
          <cx:pt idx="109">-0.00038360145979448598</cx:pt>
          <cx:pt idx="110">-0.00037943777685818498</cx:pt>
          <cx:pt idx="111">0.00024783045782456801</cx:pt>
          <cx:pt idx="112">0.00079605508233781001</cx:pt>
          <cx:pt idx="113">-3.8723081384404399e-05</cx:pt>
          <cx:pt idx="114">7.3647974965686797e-06</cx:pt>
          <cx:pt idx="115">1.35692665899171e-05</cx:pt>
          <cx:pt idx="116">0.00010358894174067899</cx:pt>
          <cx:pt idx="117">-0.00553003948849317</cx:pt>
          <cx:pt idx="118">-0.011641768067625201</cx:pt>
          <cx:pt idx="119">-0.0106703587714638</cx:pt>
          <cx:pt idx="120">-0.0213046248398676</cx:pt>
          <cx:pt idx="121">-0.031590192802648798</cx:pt>
          <cx:pt idx="122">-0.018715374070304502</cx:pt>
          <cx:pt idx="123">-0.0077511967700519997</cx:pt>
          <cx:pt idx="124">-0.023746576287814899</cx:pt>
          <cx:pt idx="125">-0.028755607521734401</cx:pt>
          <cx:pt idx="126">-0.040243066775563302</cx:pt>
          <cx:pt idx="127">-0.034102622360627402</cx:pt>
          <cx:pt idx="128">-0.0256524081272392</cx:pt>
          <cx:pt idx="129">-0.0176085779025794</cx:pt>
          <cx:pt idx="130">-0.0084217950255409003</cx:pt>
          <cx:pt idx="131">-0.0051056889793352602</cx:pt>
          <cx:pt idx="132">0.0044777102880452701</cx:pt>
          <cx:pt idx="133">0.0087985736858554806</cx:pt>
          <cx:pt idx="134">0.013881387205855401</cx:pt>
          <cx:pt idx="135">0.0157232364494257</cx:pt>
          <cx:pt idx="136">0.0088652843088900604</cx:pt>
          <cx:pt idx="137">0.00032519776886321398</cx:pt>
          <cx:pt idx="138">-0.000487279901530279</cx:pt>
          <cx:pt idx="139">-0.00050652896676827699</cx:pt>
          <cx:pt idx="140">-0.00028131122405847199</cx:pt>
          <cx:pt idx="141">-0.00026548364266266999</cx:pt>
          <cx:pt idx="142">0.00027723827676474</cx:pt>
          <cx:pt idx="143">-0.00049980244416698101</cx:pt>
          <cx:pt idx="144">-0.00323705502986406</cx:pt>
          <cx:pt idx="145">-2.4533082999612598e-05</cx:pt>
          <cx:pt idx="146">-0.0048639898066275</cx:pt>
          <cx:pt idx="147">-0.0078495119682926492</cx:pt>
          <cx:pt idx="148">-0.0128091723260146</cx:pt>
          <cx:pt idx="149">-0.0118770791314589</cx:pt>
          <cx:pt idx="150">-0.0027977225671641302</cx:pt>
          <cx:pt idx="151">0.0052389336943653797</cx:pt>
          <cx:pt idx="152">-0.0044527858386377997</cx:pt>
          <cx:pt idx="153">-0.020624028790178599</cx:pt>
          <cx:pt idx="154">-0.0120360568342491</cx:pt>
          <cx:pt idx="155">-0.0029004586005304299</cx:pt>
          <cx:pt idx="156">-0.0045865538431525497</cx:pt>
          <cx:pt idx="157">0.0029044082903902299</cx:pt>
          <cx:pt idx="158">-0.0040225348600090704</cx:pt>
          <cx:pt idx="159">-0.015000792841580001</cx:pt>
          <cx:pt idx="160">-0.0059329832322268499</cx:pt>
          <cx:pt idx="161">-0.0038225031257763699</cx:pt>
          <cx:pt idx="162">0.0040101128818801303</cx:pt>
          <cx:pt idx="163">0.015518872704526499</cx:pt>
          <cx:pt idx="164">0.0075685828963273699</cx:pt>
          <cx:pt idx="165">-0.0017266955855547901</cx:pt>
          <cx:pt idx="166">0.00018871062295476999</cx:pt>
          <cx:pt idx="167">0.00045772497609568601</cx:pt>
          <cx:pt idx="168">-0.00055623591623088205</cx:pt>
          <cx:pt idx="169">0.00024383438442768699</cx:pt>
          <cx:pt idx="170">0.00023672412962826399</cx:pt>
          <cx:pt idx="171">-0.0015700033902969199</cx:pt>
          <cx:pt idx="172">-0.0070016508331986697</cx:pt>
          <cx:pt idx="173">-0.0036598876182309501</cx:pt>
          <cx:pt idx="174">0.0028577141680847799</cx:pt>
          <cx:pt idx="175">0.00101890768923752</cx:pt>
          <cx:pt idx="176">-0.0032617950312351998</cx:pt>
          <cx:pt idx="177">0.0045270315900134903</cx:pt>
          <cx:pt idx="178">0.00305131320407599</cx:pt>
          <cx:pt idx="179">0.00039274411496164003</cx:pt>
          <cx:pt idx="180">-0.0050337744788442702</cx:pt>
          <cx:pt idx="181">-0.00105295993860633</cx:pt>
          <cx:pt idx="182">0.0131743097143388</cx:pt>
          <cx:pt idx="183">0.0335545682832381</cx:pt>
          <cx:pt idx="184">0.047122487673270298</cx:pt>
          <cx:pt idx="185">0.048518767913743099</cx:pt>
          <cx:pt idx="186">0.039413486628369798</cx:pt>
          <cx:pt idx="187">0.021594124411688901</cx:pt>
          <cx:pt idx="188">0.0069297581290759802</cx:pt>
          <cx:pt idx="189">0.00035423522841366298</cx:pt>
          <cx:pt idx="190">0.0061300252566898498</cx:pt>
          <cx:pt idx="191">0.020186391335127798</cx:pt>
          <cx:pt idx="192">0.0037404570829225399</cx:pt>
          <cx:pt idx="193">-0.0032134567817905702</cx:pt>
          <cx:pt idx="194">0.00015558328825734401</cx:pt>
          <cx:pt idx="195">-0.00015852560742064001</cx:pt>
          <cx:pt idx="196">-0.00017072157421238899</cx:pt>
          <cx:pt idx="197">0.000130097204174131</cx:pt>
          <cx:pt idx="198">0.00056318576682715799</cx:pt>
          <cx:pt idx="199">0.00021336291092248426</cx:pt>
          <cx:pt idx="200">-0.0032318040172880751</cx:pt>
          <cx:pt idx="201">-0.0038634410980332001</cx:pt>
          <cx:pt idx="202">-0.001620959306920685</cx:pt>
          <cx:pt idx="203">-0.0049464888696856999</cx:pt>
          <cx:pt idx="204">-0.0047025307727538252</cx:pt>
          <cx:pt idx="205">-0.0056434087108836002</cx:pt>
          <cx:pt idx="206">-0.0039291848222358754</cx:pt>
          <cx:pt idx="207">-7.2658018125057493e-05</cx:pt>
          <cx:pt idx="208">0.0043938597827454249</cx:pt>
          <cx:pt idx="209">0.0056491740142713999</cx:pt>
          <cx:pt idx="210">0.0063112058976776001</cx:pt>
          <cx:pt idx="211">0.0063192316821011748</cx:pt>
          <cx:pt idx="212">0.003691563870824725</cx:pt>
          <cx:pt idx="213">0.0092520347542454744</cx:pt>
          <cx:pt idx="214">0.0060820095154885253</cx:pt>
          <cx:pt idx="215">0.003839710643159475</cx:pt>
          <cx:pt idx="216">-0.0016179883046279475</cx:pt>
          <cx:pt idx="217">-0.0025888731399640748</cx:pt>
          <cx:pt idx="218">-0.00176771294188628</cx:pt>
          <cx:pt idx="219">0.0017036989452773024</cx:pt>
          <cx:pt idx="220">0.00013878234920350926</cx:pt>
          <cx:pt idx="221">-0.0016421759890585699</cx:pt>
          <cx:pt idx="222">0.00015975038035410426</cx:pt>
          <cx:pt idx="223">5.4339652306969002e-05</cx:pt>
          <cx:pt idx="224">-0.00036771335914271999</cx:pt>
          <cx:pt idx="225">9.8330213991722754e-05</cx:pt>
          <cx:pt idx="226">0.00034619639686580498</cx:pt>
          <cx:pt idx="227">0.00057205422767128754</cx:pt>
          <cx:pt idx="228">-0.0030015724862003752</cx:pt>
          <cx:pt idx="229">-0.0020101706024977951</cx:pt>
          <cx:pt idx="230">-0.00050282365589118252</cx:pt>
          <cx:pt idx="231">-0.0047571997119222999</cx:pt>
          <cx:pt idx="232">-0.0037817981506406998</cx:pt>
          <cx:pt idx="233">-0.0065230580973329247</cx:pt>
          <cx:pt idx="234">-0.0017520411170407276</cx:pt>
          <cx:pt idx="235">0.0039224443153340503</cx:pt>
          <cx:pt idx="236">0.00082753378013455253</cx:pt>
          <cx:pt idx="237">0.0065841918490115248</cx:pt>
          <cx:pt idx="238">0.0062950906172732496</cx:pt>
          <cx:pt idx="239">-0.00072975919400575749</cx:pt>
          <cx:pt idx="240">-0.0061653777683197747</cx:pt>
          <cx:pt idx="241">0.00055244026795614996</cx:pt>
          <cx:pt idx="242">0.0041852022788367747</cx:pt>
          <cx:pt idx="243">0.0018337119364994325</cx:pt>
          <cx:pt idx="244">0.00032299811913726251</cx:pt>
          <cx:pt idx="245">0.0028805764554841748</cx:pt>
          <cx:pt idx="246">-0.0035342439460400751</cx:pt>
          <cx:pt idx="247">-0.0058714680664044248</cx:pt>
          <cx:pt idx="248">-0.0007001958221164625</cx:pt>
          <cx:pt idx="249">-0.00115956351422167</cx:pt>
          <cx:pt idx="250">-0.00038759582612462999</cx:pt>
          <cx:pt idx="251">-0.00013599686154437874</cx:pt>
          <cx:pt idx="252">-2.8270331549538751e-05</cx:pt>
          <cx:pt idx="253">0.000101587170476847</cx:pt>
          <cx:pt idx="254">0.00022057402369744976</cx:pt>
          <cx:pt idx="255">0.0002375227487296555</cx:pt>
          <cx:pt idx="256">-0.0011786020189411999</cx:pt>
          <cx:pt idx="257">-0.0013682966664893925</cx:pt>
          <cx:pt idx="258">9.2585793815968005e-05</cx:pt>
          <cx:pt idx="259">-0.0062894790662953249</cx:pt>
          <cx:pt idx="260">-0.0069984933327783497</cx:pt>
          <cx:pt idx="261">-0.00097876686886864506</cx:pt>
          <cx:pt idx="262">-0.00046786718510123248</cx:pt>
          <cx:pt idx="263">-0.0016176118871310801</cx:pt>
          <cx:pt idx="264">-0.0059339024746011002</cx:pt>
          <cx:pt idx="265">0.00036835818187640749</cx:pt>
          <cx:pt idx="266">-0.0033374020147580999</cx:pt>
          <cx:pt idx="267">-0.0062582423672386247</cx:pt>
          <cx:pt idx="268">-0.0040816317780466996</cx:pt>
          <cx:pt idx="269">0.0060145596386222003</cx:pt>
          <cx:pt idx="270">0.0090167362688324502</cx:pt>
          <cx:pt idx="271">0.0091575991186970251</cx:pt>
          <cx:pt idx="272">0.0065115946239666751</cx:pt>
          <cx:pt idx="273">0.0016444613799396349</cx:pt>
          <cx:pt idx="274">-0.0044002436238028001</cx:pt>
          <cx:pt idx="275">-0.0074208897773167751</cx:pt>
          <cx:pt idx="276">-0.0066703244730493246</cx:pt>
          <cx:pt idx="277">-0.0028164958496712999</cx:pt>
          <cx:pt idx="278">-0.00123500670875443</cx:pt>
          <cx:pt idx="279">-2.7591453589399501e-05</cx:pt>
          <cx:pt idx="280">8.1386717826559e-05</cx:pt>
          <cx:pt idx="281">-0.00013193319215591324</cx:pt>
          <cx:pt idx="282">0.0004897264302885575</cx:pt>
          <cx:pt idx="283">-0.00014113749362475275</cx:pt>
          <cx:pt idx="284">-0.0018923911711627749</cx:pt>
          <cx:pt idx="285">-0.0019474237121132876</cx:pt>
          <cx:pt idx="286">-0.0038825567585246499</cx:pt>
          <cx:pt idx="287">-0.0066246988335355497</cx:pt>
          <cx:pt idx="288">-0.0067202634113770251</cx:pt>
          <cx:pt idx="289">-0.00022433603350944525</cx:pt>
          <cx:pt idx="290">-0.0043935086563036</cx:pt>
          <cx:pt idx="291">-0.0098170192645246242</cx:pt>
          <cx:pt idx="292">-0.0061483885128180748</cx:pt>
          <cx:pt idx="293">-0.010072508298051151</cx:pt>
          <cx:pt idx="294">-0.014402673265195724</cx:pt>
          <cx:pt idx="295">-0.0054096806845161504</cx:pt>
          <cx:pt idx="296">0.00025797350303187</cx:pt>
          <cx:pt idx="297">0.0066206184827813748</cx:pt>
          <cx:pt idx="298">0.0069746314164964504</cx:pt>
          <cx:pt idx="299">0.049483949649095402</cx:pt>
          <cx:pt idx="300">0.021215656342257899</cx:pt>
          <cx:pt idx="301">-0.016827441501248999</cx:pt>
          <cx:pt idx="302">-0.021187832622321101</cx:pt>
          <cx:pt idx="303">-0.036567863530813302</cx:pt>
          <cx:pt idx="304">-0.036454525833465798</cx:pt>
          <cx:pt idx="305">-0.0100142084612373</cx:pt>
          <cx:pt idx="306">-0.0057604214931053898</cx:pt>
          <cx:pt idx="307">-8.1494843626646801e-05</cx:pt>
          <cx:pt idx="308">-0.0011140162716410001</cx:pt>
          <cx:pt idx="309">-0.00051615374034357398</cx:pt>
          <cx:pt idx="310">0.0026016872809886999</cx:pt>
          <cx:pt idx="311">-0.0077394877865937101</cx:pt>
          <cx:pt idx="312">-0.014419830622518301</cx:pt>
          <cx:pt idx="313">-0.0011450838835871599</cx:pt>
          <cx:pt idx="314">0.00441809617977066</cx:pt>
          <cx:pt idx="315">-0.011616636493802001</cx:pt>
          <cx:pt idx="316">-0.0060950525294461797</cx:pt>
          <cx:pt idx="317">0.0025501146775153299</cx:pt>
          <cx:pt idx="318">-0.015496855308026599</cx:pt>
          <cx:pt idx="319">-0.031564759034788503</cx:pt>
          <cx:pt idx="320">-0.0046730343455622598</cx:pt>
          <cx:pt idx="321">-0.031928127394262602</cx:pt>
          <cx:pt idx="322">-0.0208133828001177</cx:pt>
          <cx:pt idx="323">0.0151704323594728</cx:pt>
          <cx:pt idx="324">0.016324908551550599</cx:pt>
          <cx:pt idx="325">0.0206868477715146</cx:pt>
          <cx:pt idx="326">0.0087527108676120798</cx:pt>
          <cx:pt idx="327">0.029107550483104899</cx:pt>
          <cx:pt idx="328">0.016522274590557499</cx:pt>
          <cx:pt idx="329">0.0056849660791613802</cx:pt>
          <cx:pt idx="330">-0.0080839185623540998</cx:pt>
          <cx:pt idx="331">-0.037575613003214499</cx:pt>
          <cx:pt idx="332">-0.032556352688220901</cx:pt>
          <cx:pt idx="333">-0.011281519719758199</cx:pt>
          <cx:pt idx="334">-0.0035522234457185499</cx:pt>
          <cx:pt idx="335">0.000138981724792129</cx:pt>
          <cx:pt idx="336">-0.00020542405745202399</cx:pt>
          <cx:pt idx="337">3.6445173555054498e-05</cx:pt>
          <cx:pt idx="338">0.00117663780558169</cx:pt>
          <cx:pt idx="339">-0.0108146037081588</cx:pt>
          <cx:pt idx="340">0.0047151398188096704</cx:pt>
          <cx:pt idx="341">0.0126048382852827</cx:pt>
          <cx:pt idx="342">0.011524659900489599</cx:pt>
          <cx:pt idx="343">-0.0070940195968875099</cx:pt>
          <cx:pt idx="344">-0.00014682788261253</cx:pt>
          <cx:pt idx="345">-0.031089779207578501</cx:pt>
          <cx:pt idx="346">-0.028876769561123401</cx:pt>
          <cx:pt idx="347">-0.0238043093854397</cx:pt>
          <cx:pt idx="348">-0.010498911069411501</cx:pt>
          <cx:pt idx="349">-0.0058943432155961102</cx:pt>
          <cx:pt idx="350">-0.0013570152427394299</cx:pt>
          <cx:pt idx="351">0.021533664288369201</cx:pt>
          <cx:pt idx="352">-0.0041947893347962402</cx:pt>
          <cx:pt idx="353">-0.0028034932938375101</cx:pt>
          <cx:pt idx="354">0.0052483277120436598</cx:pt>
          <cx:pt idx="355">0.00688103779561847</cx:pt>
          <cx:pt idx="356">0.0049000024480841198</cx:pt>
          <cx:pt idx="357">0.012898695663766901</cx:pt>
          <cx:pt idx="358">-0.00188231388612022</cx:pt>
          <cx:pt idx="359">-0.0219648564564669</cx:pt>
          <cx:pt idx="360">-0.031930590342363299</cx:pt>
          <cx:pt idx="361">-0.0086591742277417998</cx:pt>
          <cx:pt idx="362">-0.0033332304010750499</cx:pt>
          <cx:pt idx="363">0.00016108709671480901</cx:pt>
          <cx:pt idx="364">0.000250400672404506</cx:pt>
          <cx:pt idx="365">1.6899002384026799e-05</cx:pt>
          <cx:pt idx="366">-9.2210535174654497e-05</cx:pt>
          <cx:pt idx="367">-0.0105337528239756</cx:pt>
          <cx:pt idx="368">0.017525579761058601</cx:pt>
          <cx:pt idx="369">0.0077138286547533304</cx:pt>
          <cx:pt idx="370">0.00333101543474385</cx:pt>
          <cx:pt idx="371">0.015996110853696999</cx:pt>
          <cx:pt idx="372">0.010980516221174101</cx:pt>
          <cx:pt idx="373">-0.028916888706968</cx:pt>
          <cx:pt idx="374">-0.0281101857557726</cx:pt>
          <cx:pt idx="375">-0.033603126656283101</cx:pt>
          <cx:pt idx="376">-0.044109217099636701</cx:pt>
          <cx:pt idx="377">-0.0382634296432409</cx:pt>
          <cx:pt idx="378">-0.0038171808646399702</cx:pt>
          <cx:pt idx="379">0.0052162373217992299</cx:pt>
          <cx:pt idx="380">0.018410558977081101</cx:pt>
          <cx:pt idx="381">0.027993741955759901</cx:pt>
          <cx:pt idx="382">-0.00053590125886422604</cx:pt>
          <cx:pt idx="383">-0.0080558649309719794</cx:pt>
          <cx:pt idx="384">0.019412789431256999</cx:pt>
          <cx:pt idx="385">0.017428888480200799</cx:pt>
          <cx:pt idx="386">-0.0020920608306057801</cx:pt>
          <cx:pt idx="387">-0.0316089320713542</cx:pt>
          <cx:pt idx="388">-0.037963147103899003</cx:pt>
          <cx:pt idx="389">-0.0101424104872768</cx:pt>
          <cx:pt idx="390">-0.0036120990222606201</cx:pt>
          <cx:pt idx="391">-6.3114571538960696e-05</cx:pt>
          <cx:pt idx="392">4.8073815483808802e-05</cx:pt>
          <cx:pt idx="393">-0.00040282683243562597</cx:pt>
          <cx:pt idx="394">-0.00052238024523394201</cx:pt>
          <cx:pt idx="395">0.0019439680469895101</cx:pt>
          <cx:pt idx="396">0.025907015961622901</cx:pt>
          <cx:pt idx="397">0.0116992552573558</cx:pt>
          <cx:pt idx="398">0.016578866249655599</cx:pt>
          <cx:pt idx="399">0.032606738581163197</cx:pt>
          <cx:pt idx="400">0.016361820558660999</cx:pt>
          <cx:pt idx="401">-0.013426251368142199</cx:pt>
          <cx:pt idx="402">-0.0124378924022467</cx:pt>
          <cx:pt idx="403">-0.038473281212615701</cx:pt>
          <cx:pt idx="404">-0.0561146690383207</cx:pt>
          <cx:pt idx="405">-0.036138643939483898</cx:pt>
          <cx:pt idx="406">-0.011995719216472901</cx:pt>
          <cx:pt idx="407">-0.0053697249699354004</cx:pt>
          <cx:pt idx="408">0.010308330193991499</cx:pt>
          <cx:pt idx="409">0.0094204451462772398</cx:pt>
          <cx:pt idx="410">-0.0031893164981338599</cx:pt>
          <cx:pt idx="411">0.0345375994763676</cx:pt>
          <cx:pt idx="412">0.041637167763490003</cx:pt>
          <cx:pt idx="413">-0.0016608738233971801</cx:pt>
          <cx:pt idx="414">-0.0124182841859704</cx:pt>
          <cx:pt idx="415">-0.035953299919858399</cx:pt>
          <cx:pt idx="416">-0.041655513878082702</cx:pt>
          <cx:pt idx="417">-0.0099096947981608605</cx:pt>
          <cx:pt idx="418">-0.0030603102786069601</cx:pt>
          <cx:pt idx="419">0.000446873708367426</cx:pt>
          <cx:pt idx="420">-7.2252744567344803e-05</cx:pt>
          <cx:pt idx="421">-0.000218270041604643</cx:pt>
          <cx:pt idx="422">-0.00043493804109649898</cx:pt>
          <cx:pt idx="423">0.0088221821322438301</cx:pt>
          <cx:pt idx="424">0.035317923960726701</cx:pt>
          <cx:pt idx="425">0.0235786375970812</cx:pt>
          <cx:pt idx="426">0.025579946528055401</cx:pt>
          <cx:pt idx="427">0.0340412783419533</cx:pt>
          <cx:pt idx="428">0.029802531688191199</cx:pt>
          <cx:pt idx="429">0.0033978099844561098</cx:pt>
          <cx:pt idx="430">0.025930455127789</cx:pt>
          <cx:pt idx="431">-0.00459675912109279</cx:pt>
          <cx:pt idx="432">-0.022171811536711598</cx:pt>
          <cx:pt idx="433">-0.032613394776031701</cx:pt>
          <cx:pt idx="434">-0.022467382360172799</cx:pt>
          <cx:pt idx="435">-0.024193368552612199</cx:pt>
          <cx:pt idx="436">-0.00022917216401323901</cx:pt>
          <cx:pt idx="437">0.0175587659520598</cx:pt>
          <cx:pt idx="438">0.017514256804039199</cx:pt>
          <cx:pt idx="439">0.048779534640269399</cx:pt>
          <cx:pt idx="440">0.029105434362434901</cx:pt>
          <cx:pt idx="441">0.0023016021624582498</cx:pt>
          <cx:pt idx="442">-0.00075889055614391805</cx:pt>
          <cx:pt idx="443">-0.029099008566403101</cx:pt>
          <cx:pt idx="444">-0.039031253312328297</cx:pt>
          <cx:pt idx="445">-0.016337124224210599</cx:pt>
          <cx:pt idx="446">-0.0021227809873154398</cx:pt>
          <cx:pt idx="447">-0.000597849995023116</cx:pt>
          <cx:pt idx="448">0.00076137192907450998</cx:pt>
          <cx:pt idx="449">0.00088810103916997203</cx:pt>
          <cx:pt idx="450">-0.00020743961875213001</cx:pt>
          <cx:pt idx="451">0.0015797897597172399</cx:pt>
          <cx:pt idx="452">0.019778528428907202</cx:pt>
          <cx:pt idx="453">0.025908705046470502</cx:pt>
          <cx:pt idx="454">0.030840488792266502</cx:pt>
          <cx:pt idx="455">0.029849036214261999</cx:pt>
          <cx:pt idx="456">0.032051165724723697</cx:pt>
          <cx:pt idx="457">0.027948785900038398</cx:pt>
          <cx:pt idx="458">0.037645707856493099</cx:pt>
          <cx:pt idx="459">0.0282578212103618</cx:pt>
          <cx:pt idx="460">0.0261043681626573</cx:pt>
          <cx:pt idx="461">0.0119408171614954</cx:pt>
          <cx:pt idx="462">-0.0264335519448692</cx:pt>
          <cx:pt idx="463">-0.020581797200415999</cx:pt>
          <cx:pt idx="464">-0.010877513651631299</cx:pt>
          <cx:pt idx="465">0.0087316880003770903</cx:pt>
          <cx:pt idx="466">0.040730446527288702</cx:pt>
          <cx:pt idx="467">0.033730379531015001</cx:pt>
          <cx:pt idx="468">0.029878637106178899</cx:pt>
          <cx:pt idx="469">-0.0062530501175630197</cx:pt>
          <cx:pt idx="470">-0.0047939856342644497</cx:pt>
          <cx:pt idx="471">-0.030737930804866601</cx:pt>
          <cx:pt idx="472">-0.022987445332611701</cx:pt>
          <cx:pt idx="473">-0.015899088780420401</cx:pt>
          <cx:pt idx="474">-0.0039792676882042001</cx:pt>
          <cx:pt idx="475">-0.00050106233341303897</cx:pt>
          <cx:pt idx="476">0.000140114433379245</cx:pt>
          <cx:pt idx="477">8.5981960123415196e-05</cx:pt>
          <cx:pt idx="478">-0.00077265617386207896</cx:pt>
          <cx:pt idx="479">-0.0033620954113688902</cx:pt>
          <cx:pt idx="480">0.0024697666536780899</cx:pt>
          <cx:pt idx="481">0.0114181938035516</cx:pt>
          <cx:pt idx="482">0.0159761400102797</cx:pt>
          <cx:pt idx="483">0.037075241697786497</cx:pt>
          <cx:pt idx="484">0.0436477587908429</cx:pt>
          <cx:pt idx="485">0.023459160951346699</cx:pt>
          <cx:pt idx="486">0.056079975450592297</cx:pt>
          <cx:pt idx="487">0.044693513931554602</cx:pt>
          <cx:pt idx="488">0.030464638582103399</cx:pt>
          <cx:pt idx="489">0.012059363956284101</cx:pt>
          <cx:pt idx="490">-0.0098372141931706292</cx:pt>
          <cx:pt idx="491">0.020635282803433099</cx:pt>
          <cx:pt idx="492">0.0122505974583827</cx:pt>
          <cx:pt idx="493">0.013180326952568299</cx:pt>
          <cx:pt idx="494">0.034393737596809401</cx:pt>
          <cx:pt idx="495">0.0179079001279005</cx:pt>
          <cx:pt idx="496">0.00170482211532763</cx:pt>
          <cx:pt idx="497">-0.0082733232934227505</cx:pt>
          <cx:pt idx="498">-0.0104019447616152</cx:pt>
          <cx:pt idx="499">-0.027677766470353599</cx:pt>
          <cx:pt idx="500">-0.025698855296676499</cx:pt>
          <cx:pt idx="501">-0.013788591731844</cx:pt>
          <cx:pt idx="502">-0.00318887227436709</cx:pt>
          <cx:pt idx="503">-0.00094045352371442995</cx:pt>
          <cx:pt idx="504">-7.6588125684601499e-05</cx:pt>
          <cx:pt idx="505">-2.7689753329091899e-05</cx:pt>
          <cx:pt idx="506">-0.0021904763968128601</cx:pt>
          <cx:pt idx="507">-0.0093672564587321001</cx:pt>
          <cx:pt idx="508">-0.0091403164555782495</cx:pt>
          <cx:pt idx="509">0.000502158355742485</cx:pt>
          <cx:pt idx="510">0.0024437158269414302</cx:pt>
          <cx:pt idx="511">0.018639243736032401</cx:pt>
          <cx:pt idx="512">0.025985956657001</cx:pt>
          <cx:pt idx="513">0.00076196352664669505</cx:pt>
          <cx:pt idx="514">0.011436041149443301</cx:pt>
          <cx:pt idx="515">0.023469323742317701</cx:pt>
          <cx:pt idx="516">0.0072110757837898299</cx:pt>
          <cx:pt idx="517">0.023737577317474699</cx:pt>
          <cx:pt idx="518">0.0117200080114843</cx:pt>
          <cx:pt idx="519">0.016660830308677599</cx:pt>
          <cx:pt idx="520">0.0209898013561798</cx:pt>
          <cx:pt idx="521">0.025039757663450901</cx:pt>
          <cx:pt idx="522">0.0143203259601699</cx:pt>
          <cx:pt idx="523">0.016356121265154899</cx:pt>
          <cx:pt idx="524">0.0023705742025956502</cx:pt>
          <cx:pt idx="525">0.00142666851339267</cx:pt>
          <cx:pt idx="526">-0.024654870321319099</cx:pt>
          <cx:pt idx="527">-0.037324813449202097</cx:pt>
          <cx:pt idx="528">-0.0315497660691757</cx:pt>
          <cx:pt idx="529">-0.010096250437241199</cx:pt>
          <cx:pt idx="530">-0.00143133490358346</cx:pt>
          <cx:pt idx="531">2.8227439975120399e-05</cx:pt>
          <cx:pt idx="532">0.00041365997173609402</cx:pt>
          <cx:pt idx="533">0.000161414540047476</cx:pt>
          <cx:pt idx="534">-0.00083250127918384599</cx:pt>
          <cx:pt idx="535">-0.0105476102707674</cx:pt>
          <cx:pt idx="536">-0.0148357164640239</cx:pt>
          <cx:pt idx="537">-0.0087955283761456497</cx:pt>
          <cx:pt idx="538">-0.012697197964804599</cx:pt>
          <cx:pt idx="539">-0.0018199776462442399</cx:pt>
          <cx:pt idx="540">-0.0033028661425234698</cx:pt>
          <cx:pt idx="541">-0.0208668020003966</cx:pt>
          <cx:pt idx="542">-0.0244802490871322</cx:pt>
          <cx:pt idx="543">-0.019762498298432001</cx:pt>
          <cx:pt idx="544">-0.0336403947276009</cx:pt>
          <cx:pt idx="545">-0.0135938547384368</cx:pt>
          <cx:pt idx="546">-0.0021007577969946499</cx:pt>
          <cx:pt idx="547">-0.0023813022697840702</cx:pt>
          <cx:pt idx="548">0.0110393328395986</cx:pt>
          <cx:pt idx="549">0.0078045909208217098</cx:pt>
          <cx:pt idx="550">0.024347788907250201</cx:pt>
          <cx:pt idx="551">0.020613542353119001</cx:pt>
          <cx:pt idx="552">0.0065320124255902499</cx:pt>
          <cx:pt idx="553">-0.012124540986163499</cx:pt>
          <cx:pt idx="554">-0.034549345463602603</cx:pt>
          <cx:pt idx="555">-0.025909259063496101</cx:pt>
          <cx:pt idx="556">-0.015151042568435601</cx:pt>
          <cx:pt idx="557">-0.0068251690191785102</cx:pt>
          <cx:pt idx="558">-0.0010465961949158999</cx:pt>
          <cx:pt idx="559">-0.00071324752890592499</cx:pt>
          <cx:pt idx="560">0.00066637938041120496</cx:pt>
          <cx:pt idx="561">-0.00050592663299193401</cx:pt>
          <cx:pt idx="562">-0.0024950488077131101</cx:pt>
          <cx:pt idx="563">-0.011938001922187601</cx:pt>
          <cx:pt idx="564">-0.022062092992662201</cx:pt>
          <cx:pt idx="565">-0.019558980318681599</cx:pt>
          <cx:pt idx="566">-0.031256647741045598</cx:pt>
          <cx:pt idx="567">-0.030527632998966402</cx:pt>
          <cx:pt idx="568">-0.030053834793097201</cx:pt>
          <cx:pt idx="569">-0.052828959129057697</cx:pt>
          <cx:pt idx="570">-0.076803314556213406</cx:pt>
          <cx:pt idx="571">-0.069218680995785403</cx:pt>
          <cx:pt idx="572">-0.044671454658995698</cx:pt>
          <cx:pt idx="573">-0.0067210088534774498</cx:pt>
          <cx:pt idx="574">-0.013761584591096301</cx:pt>
          <cx:pt idx="575">-0.017763050365315902</cx:pt>
          <cx:pt idx="576">0.00109030127809417</cx:pt>
          <cx:pt idx="577">0.015076467901462699</cx:pt>
          <cx:pt idx="578">0.0123152324740738</cx:pt>
          <cx:pt idx="579">0.0029450597847153598</cx:pt>
          <cx:pt idx="580">-0.00314937979935641</cx:pt>
          <cx:pt idx="581">-0.0136654971796763</cx:pt>
          <cx:pt idx="582">-0.0235874558176002</cx:pt>
          <cx:pt idx="583">-0.014824808431688499</cx:pt>
          <cx:pt idx="584">0.00213246452703227</cx:pt>
          <cx:pt idx="585">0.000215802811552012</cx:pt>
          <cx:pt idx="586">-0.00067487711702351604</cx:pt>
          <cx:pt idx="587">-0.000201816780787779</cx:pt>
          <cx:pt idx="588">0.00095728255022943499</cx:pt>
          <cx:pt idx="589">-0.00013198607847507299</cx:pt>
          <cx:pt idx="590">-0.00167029462249956</cx:pt>
          <cx:pt idx="591">-0.0105936011012875</cx:pt>
          <cx:pt idx="592">-0.019616697185584401</cx:pt>
          <cx:pt idx="593">-0.022196200228823602</cx:pt>
          <cx:pt idx="594">-0.023381385386266999</cx:pt>
          <cx:pt idx="595">-0.0262773603024141</cx:pt>
          <cx:pt idx="596">-0.030672370993909001</cx:pt>
          <cx:pt idx="597">-0.051191247354603002</cx:pt>
          <cx:pt idx="598">-0.066079005698081894</cx:pt>
          <cx:pt idx="599">-0.042232315305001399</cx:pt>
          <cx:pt idx="600">0.010923552238936001</cx:pt>
          <cx:pt idx="601">0.0117671029987205</cx:pt>
          <cx:pt idx="602">-0.0109562253036981</cx:pt>
          <cx:pt idx="603">-0.034313099292534198</cx:pt>
          <cx:pt idx="604">-0.00077173048270838995</cx:pt>
          <cx:pt idx="605">-0.0108571513531609</cx:pt>
          <cx:pt idx="606">0.0050795588244667402</cx:pt>
          <cx:pt idx="607">-0.0083338900600889998</cx:pt>
          <cx:pt idx="608">-0.00065994824471306995</cx:pt>
          <cx:pt idx="609">0.00346558746944015</cx:pt>
          <cx:pt idx="610">-0.0069417530235148499</cx:pt>
          <cx:pt idx="611">-0.0106878375483405</cx:pt>
          <cx:pt idx="612">0.0034403190420013198</cx:pt>
          <cx:pt idx="613">-0.00270734455445061</cx:pt>
          <cx:pt idx="614">-0.0041456898847957403</cx:pt>
          <cx:pt idx="615">-0.00027392169172205501</cx:pt>
          <cx:pt idx="616">-0.00100713749182928</cx:pt>
          <cx:pt idx="617">0.00016403116306405</cx:pt>
          <cx:pt idx="618">-0.0021004713956198598</cx:pt>
          <cx:pt idx="619">-0.0092106855732735707</cx:pt>
          <cx:pt idx="620">-0.016682601769916199</cx:pt>
          <cx:pt idx="621">-0.021501049537970801</cx:pt>
          <cx:pt idx="622">-0.020951184553114899</cx:pt>
          <cx:pt idx="623">-0.023516211432513399</cx:pt>
          <cx:pt idx="624">-0.0285311235182103</cx:pt>
          <cx:pt idx="625">-0.0474170363875051</cx:pt>
          <cx:pt idx="626">-0.0258175680007772</cx:pt>
          <cx:pt idx="627">0.0067382898724176899</cx:pt>
          <cx:pt idx="628">0.032584021979748301</cx:pt>
          <cx:pt idx="629">0.0093295705645553804</cx:pt>
          <cx:pt idx="630">-0.00584637643776927</cx:pt>
          <cx:pt idx="631">-0.028824142630275999</cx:pt>
          <cx:pt idx="632">-0.025196616766765299</cx:pt>
          <cx:pt idx="633">-0.029801397426365801</cx:pt>
          <cx:pt idx="634">-0.0147112531575741</cx:pt>
          <cx:pt idx="635">-0.0118860472538839</cx:pt>
          <cx:pt idx="636">0.0044089422133407902</cx:pt>
          <cx:pt idx="637">0.0050473495531480096</cx:pt>
          <cx:pt idx="638">0.0080740538174416399</cx:pt>
          <cx:pt idx="639">-0.00056674704363754902</cx:pt>
          <cx:pt idx="640">0.0032790640302177701</cx:pt>
          <cx:pt idx="641">0.0020724009986622699</cx:pt>
          <cx:pt idx="642">0.000322808303758532</cx:pt>
          <cx:pt idx="643">6.9986689284647402e-05</cx:pt>
          <cx:pt idx="644">0.000253410589857995</cx:pt>
          <cx:pt idx="645">-4.29467320481371e-05</cx:pt>
          <cx:pt idx="646">-0.0022397143320655498</cx:pt>
          <cx:pt idx="647">-0.0059837105146214502</cx:pt>
          <cx:pt idx="648">-0.0112018731371897</cx:pt>
          <cx:pt idx="649">-0.0133659559730969</cx:pt>
          <cx:pt idx="650">-0.0089461014619658698</cx:pt>
          <cx:pt idx="651">-0.0092936393435197502</cx:pt>
          <cx:pt idx="652">-0.024749757450482201</cx:pt>
          <cx:pt idx="653">-0.038399689041667899</cx:pt>
          <cx:pt idx="654">-0.0145848844229046</cx:pt>
          <cx:pt idx="655">0.014400553362394</cx:pt>
          <cx:pt idx="656">0.010960549235271899</cx:pt>
          <cx:pt idx="657">-0.015726353308837999</cx:pt>
          <cx:pt idx="658">-0.016389271627681501</cx:pt>
          <cx:pt idx="659">-0.0190669149730129</cx:pt>
          <cx:pt idx="660">-0.022747825657913199</cx:pt>
          <cx:pt idx="661">-0.026874266081842499</cx:pt>
          <cx:pt idx="662">-0.025419528714478699</cx:pt>
          <cx:pt idx="663">-0.0131760804490915</cx:pt>
          <cx:pt idx="664">0.0121905830548758</cx:pt>
          <cx:pt idx="665">0.018128921976279699</cx:pt>
          <cx:pt idx="666">0.0118143753154435</cx:pt>
          <cx:pt idx="667">0.00128883052648621</cx:pt>
          <cx:pt idx="668">0.0029870018472511</cx:pt>
          <cx:pt idx="669">0.0015792554924292099</cx:pt>
          <cx:pt idx="670">0.000315534420936463</cx:pt>
          <cx:pt idx="671">-0.00051047386223888901</cx:pt>
          <cx:pt idx="672">-0.00015951460847019901</cx:pt>
          <cx:pt idx="673">0.00015478810909607299</cx:pt>
          <cx:pt idx="674">-0.00036397599096857</cx:pt>
          <cx:pt idx="675">0.00010988556661398601</cx:pt>
          <cx:pt idx="676">0.0024939708194745302</cx:pt>
          <cx:pt idx="677">0.0042082685934340903</cx:pt>
          <cx:pt idx="678">0.0071555784815321198</cx:pt>
          <cx:pt idx="679">0.0150936979891309</cx:pt>
          <cx:pt idx="680">0.018517894407552901</cx:pt>
          <cx:pt idx="681">-0.00054479298321887199</cx:pt>
          <cx:pt idx="682">0.00626140557793263</cx:pt>
          <cx:pt idx="683">0.036949555735863303</cx:pt>
          <cx:pt idx="684">0.022219911508691698</cx:pt>
          <cx:pt idx="685">-0.0018187813150989599</cx:pt>
          <cx:pt idx="686">-0.0048853295131369703</cx:pt>
          <cx:pt idx="687">-0.0070246947285312203</cx:pt>
          <cx:pt idx="688">-0.0086690503998414492</cx:pt>
          <cx:pt idx="689">-0.019737335944950401</cx:pt>
          <cx:pt idx="690">-0.025558739895290498</cx:pt>
          <cx:pt idx="691">-0.0012365753589025799</cx:pt>
          <cx:pt idx="692">0.022201357061144501</cx:pt>
          <cx:pt idx="693">0.024261009069747101</cx:pt>
          <cx:pt idx="694">0.016068926205912298</cx:pt>
          <cx:pt idx="695">0.0084687741137346902</cx:pt>
          <cx:pt idx="696">-0.0021180592707948499</cx:pt>
          <cx:pt idx="697">-0.0012165415689349101</cx:pt>
          <cx:pt idx="698">-0.000527940185333555</cx:pt>
          <cx:pt idx="699">-0.00103494701515607</cx:pt>
          <cx:pt idx="700">0.00023763561540421</cx:pt>
          <cx:pt idx="701">-0.00026440201505272502</cx:pt>
          <cx:pt idx="702">0.00054052980504593095</cx:pt>
          <cx:pt idx="703">-6.4110594015412699e-05</cx:pt>
          <cx:pt idx="704">0.0028364434858415099</cx:pt>
          <cx:pt idx="705">0.0080663447585340303</cx:pt>
          <cx:pt idx="706">0.0057127160425256398</cx:pt>
          <cx:pt idx="707">0.0075088632928816002</cx:pt>
          <cx:pt idx="708">0.0087093870797136895</cx:pt>
          <cx:pt idx="709">0.0090835355264040699</cx:pt>
          <cx:pt idx="710">0.012397468171515399</cx:pt>
          <cx:pt idx="711">0.018779328926478201</cx:pt>
          <cx:pt idx="712">-0.0020926961980465902</cx:pt>
          <cx:pt idx="713">0.00071901170165103803</cx:pt>
          <cx:pt idx="714">0.00037875254961101501</cx:pt>
          <cx:pt idx="715">-0.0088842202145019995</cx:pt>
          <cx:pt idx="716">-0.0076223080745720304</cx:pt>
          <cx:pt idx="717">-0.0101283082530855</cx:pt>
          <cx:pt idx="718">-0.0025192727432627902</cx:pt>
          <cx:pt idx="719">-0.0057499907705543599</cx:pt>
          <cx:pt idx="720">0.011284539664592501</cx:pt>
          <cx:pt idx="721">0.0112506402690593</cx:pt>
          <cx:pt idx="722">-7.0065792116527902e-05</cx:pt>
          <cx:pt idx="723">-0.0017887787821950999</cx:pt>
          <cx:pt idx="724">-0.0027865786750437401</cx:pt>
          <cx:pt idx="725">-0.00027674543008754501</cx:pt>
          <cx:pt idx="726">0.00088863826793807903</cx:pt>
          <cx:pt idx="727">0.00033727684658599099</cx:pt>
          <cx:pt idx="728">0.0003469172959347</cx:pt>
          <cx:pt idx="729">0.00043170884377921999</cx:pt>
          <cx:pt idx="730">0.00018648642949805201</cx:pt>
          <cx:pt idx="731">-0.000144247276285097</cx:pt>
          <cx:pt idx="732">0.00095974214697891003</cx:pt>
          <cx:pt idx="733">0.0051527049284714804</cx:pt>
          <cx:pt idx="734">0.0094302046801419005</cx:pt>
          <cx:pt idx="735">0.0082832192844741002</cx:pt>
          <cx:pt idx="736">0.0104085620064365</cx:pt>
          <cx:pt idx="737">0.0155031481466626</cx:pt>
          <cx:pt idx="738">0.0154199283611325</cx:pt>
          <cx:pt idx="739">0.010702207032046201</cx:pt>
          <cx:pt idx="740">0.011671962450102</cx:pt>
          <cx:pt idx="741">0.0153103723830737</cx:pt>
          <cx:pt idx="742">0.0171034634041674</cx:pt>
          <cx:pt idx="743">0.013940353967578799</cx:pt>
          <cx:pt idx="744">0.0114088685272159</cx:pt>
          <cx:pt idx="745">0.0067011103133787697</cx:pt>
          <cx:pt idx="746">0.00311983274189814</cx:pt>
          <cx:pt idx="747">0.00087554989493011904</cx:pt>
          <cx:pt idx="748">0.0059958755251100703</cx:pt>
          <cx:pt idx="749">0.0082885300228380705</cx:pt>
          <cx:pt idx="750">0.0022868708622248799</cx:pt>
          <cx:pt idx="751">0.00068287321362912596</cx:pt>
          <cx:pt idx="752">0.000314575253015817</cx:pt>
          <cx:pt idx="753">0.00022146264810949301</cx:pt>
          <cx:pt idx="754">7.7091115077683003e-05</cx:pt>
          <cx:pt idx="755">0.00031312175191541998</cx:pt>
          <cx:pt idx="756">-0.00039181048391994001</cx:pt>
          <cx:pt idx="757">0.000417415345189328</cx:pt>
          <cx:pt idx="758">0.00021189687052023301</cx:pt>
          <cx:pt idx="759">-0.00010245968220075</cx:pt>
          <cx:pt idx="760">0.00047892916628940099</cx:pt>
          <cx:pt idx="761">0.00105415869576869</cx:pt>
          <cx:pt idx="762">-0.00019965094674222799</cx:pt>
          <cx:pt idx="763">0.00077917886276948601</cx:pt>
          <cx:pt idx="764">0.00034088947824020501</cx:pt>
          <cx:pt idx="765">0.0012441355818287401</cx:pt>
          <cx:pt idx="766">-0.00101687948823926</cx:pt>
          <cx:pt idx="767">-0.00044277731032691103</cx:pt>
          <cx:pt idx="768">5.2554934831411898e-05</cx:pt>
          <cx:pt idx="769">0.00148891424676003</cx:pt>
          <cx:pt idx="770">0.00396658318027135</cx:pt>
          <cx:pt idx="771">0.0023983295184403898</cx:pt>
          <cx:pt idx="772">0.0021644960741754398</cx:pt>
          <cx:pt idx="773">0.00052756328315297805</cx:pt>
          <cx:pt idx="774">-0.00032514315043265002</cx:pt>
          <cx:pt idx="775">0.0013976458640801799</cx:pt>
          <cx:pt idx="776">0.00236692500407539</cx:pt>
          <cx:pt idx="777">0.00089937683346968304</cx:pt>
          <cx:pt idx="778">0.0021460908830277501</cx:pt>
          <cx:pt idx="779">0.00050024718801491396</cx:pt>
          <cx:pt idx="780">0.00032268066107427003</cx:pt>
          <cx:pt idx="781">0.00019327688734146101</cx:pt>
          <cx:pt idx="782">-0.00040959114551190803</cx:pt>
          <cx:pt idx="783">0.000174582251357472</cx:pt>
          <cx:pt idx="784">0.00021336291092248426</cx:pt>
          <cx:pt idx="785">-0.0032318040172880751</cx:pt>
          <cx:pt idx="786">-0.0038634410980332001</cx:pt>
          <cx:pt idx="787">-0.001620959306920685</cx:pt>
          <cx:pt idx="788">-0.0049464888696856999</cx:pt>
          <cx:pt idx="789">-0.0047025307727538252</cx:pt>
          <cx:pt idx="790">-0.0056434087108836002</cx:pt>
          <cx:pt idx="791">-0.0039291848222358754</cx:pt>
          <cx:pt idx="792">-7.2658018125057493e-05</cx:pt>
          <cx:pt idx="793">0.0043938597827454249</cx:pt>
          <cx:pt idx="794">0.0056491740142713999</cx:pt>
          <cx:pt idx="795">0.0063112058976776001</cx:pt>
          <cx:pt idx="796">0.0063192316821011748</cx:pt>
          <cx:pt idx="797">0.003691563870824725</cx:pt>
          <cx:pt idx="798">0.0092520347542454744</cx:pt>
          <cx:pt idx="799">0.0060820095154885253</cx:pt>
          <cx:pt idx="800">0.003839710643159475</cx:pt>
          <cx:pt idx="801">-0.0016179883046279475</cx:pt>
          <cx:pt idx="802">-0.0025888731399640748</cx:pt>
          <cx:pt idx="803">-0.00176771294188628</cx:pt>
          <cx:pt idx="804">0.0017036989452773024</cx:pt>
          <cx:pt idx="805">0.00013878234920350926</cx:pt>
          <cx:pt idx="806">-0.0016421759890585699</cx:pt>
          <cx:pt idx="807">0.00015975038035410426</cx:pt>
          <cx:pt idx="808">5.4339652306969002e-05</cx:pt>
          <cx:pt idx="809">-0.00036771335914271999</cx:pt>
          <cx:pt idx="810">9.8330213991722754e-05</cx:pt>
          <cx:pt idx="811">0.00034619639686580498</cx:pt>
          <cx:pt idx="812">0.00057205422767128754</cx:pt>
          <cx:pt idx="813">-0.0030015724862003752</cx:pt>
          <cx:pt idx="814">-0.0020101706024977951</cx:pt>
          <cx:pt idx="815">-0.00050282365589118252</cx:pt>
          <cx:pt idx="816">-0.0047571997119222999</cx:pt>
          <cx:pt idx="817">-0.0037817981506406998</cx:pt>
          <cx:pt idx="818">-0.0065230580973329247</cx:pt>
          <cx:pt idx="819">-0.0017520411170407276</cx:pt>
          <cx:pt idx="820">0.0039224443153340503</cx:pt>
          <cx:pt idx="821">0.00082753378013455253</cx:pt>
          <cx:pt idx="822">0.0065841918490115248</cx:pt>
          <cx:pt idx="823">0.0062950906172732496</cx:pt>
          <cx:pt idx="824">-0.00072975919400575749</cx:pt>
          <cx:pt idx="825">-0.0061653777683197747</cx:pt>
          <cx:pt idx="826">0.00055244026795614996</cx:pt>
          <cx:pt idx="827">0.0041852022788367747</cx:pt>
          <cx:pt idx="828">0.0018337119364994325</cx:pt>
          <cx:pt idx="829">0.00032299811913726251</cx:pt>
          <cx:pt idx="830">0.0028805764554841748</cx:pt>
          <cx:pt idx="831">-0.0035342439460400751</cx:pt>
          <cx:pt idx="832">-0.0058714680664044248</cx:pt>
          <cx:pt idx="833">-0.0007001958221164625</cx:pt>
          <cx:pt idx="834">-0.00115956351422167</cx:pt>
          <cx:pt idx="835">-0.00038759582612462999</cx:pt>
          <cx:pt idx="836">-0.00013599686154437874</cx:pt>
          <cx:pt idx="837">-2.8270331549538751e-05</cx:pt>
          <cx:pt idx="838">0.000101587170476847</cx:pt>
          <cx:pt idx="839">0.00022057402369744976</cx:pt>
          <cx:pt idx="840">0.0002375227487296555</cx:pt>
          <cx:pt idx="841">-0.0011786020189411999</cx:pt>
          <cx:pt idx="842">-0.0013682966664893925</cx:pt>
          <cx:pt idx="843">9.2585793815968005e-05</cx:pt>
          <cx:pt idx="844">-0.0062894790662953249</cx:pt>
          <cx:pt idx="845">-0.0069984933327783497</cx:pt>
          <cx:pt idx="846">-0.00097876686886864506</cx:pt>
          <cx:pt idx="847">-0.00046786718510123248</cx:pt>
          <cx:pt idx="848">-0.0016176118871310801</cx:pt>
          <cx:pt idx="849">-0.0059339024746011002</cx:pt>
          <cx:pt idx="850">0.00036835818187640749</cx:pt>
          <cx:pt idx="851">-0.0033374020147580999</cx:pt>
          <cx:pt idx="852">-0.0062582423672386247</cx:pt>
          <cx:pt idx="853">-0.0040816317780466996</cx:pt>
          <cx:pt idx="854">0.0060145596386222003</cx:pt>
          <cx:pt idx="855">0.0090167362688324502</cx:pt>
          <cx:pt idx="856">0.0091575991186970251</cx:pt>
          <cx:pt idx="857">0.0065115946239666751</cx:pt>
          <cx:pt idx="858">0.0016444613799396349</cx:pt>
          <cx:pt idx="859">-0.0044002436238028001</cx:pt>
          <cx:pt idx="860">-0.0074208897773167751</cx:pt>
          <cx:pt idx="861">-0.0066703244730493246</cx:pt>
          <cx:pt idx="862">-0.0028164958496712999</cx:pt>
          <cx:pt idx="863">-0.00123500670875443</cx:pt>
          <cx:pt idx="864">-2.7591453589399501e-05</cx:pt>
          <cx:pt idx="865">8.1386717826559e-05</cx:pt>
          <cx:pt idx="866">-0.00013193319215591324</cx:pt>
          <cx:pt idx="867">0.0004897264302885575</cx:pt>
          <cx:pt idx="868">-0.00014113749362475275</cx:pt>
          <cx:pt idx="869">-0.0018923911711627749</cx:pt>
          <cx:pt idx="870">-0.0019474237121132876</cx:pt>
          <cx:pt idx="871">-0.0038825567585246499</cx:pt>
          <cx:pt idx="872">-0.0066246988335355497</cx:pt>
          <cx:pt idx="873">-0.0067202634113770251</cx:pt>
          <cx:pt idx="874">-0.00022433603350944525</cx:pt>
          <cx:pt idx="875">-0.0043935086563036</cx:pt>
          <cx:pt idx="876">-0.0098170192645246242</cx:pt>
          <cx:pt idx="877">-0.0061483885128180748</cx:pt>
          <cx:pt idx="878">-0.010072508298051151</cx:pt>
          <cx:pt idx="879">-0.014402673265195724</cx:pt>
          <cx:pt idx="880">-0.0054096806845161504</cx:pt>
          <cx:pt idx="881">0.00025797350303187</cx:pt>
          <cx:pt idx="882">0.0066206184827813748</cx:pt>
          <cx:pt idx="883">0.0069746314164964504</cx:pt>
          <cx:pt idx="884">0.00021336291092248426</cx:pt>
          <cx:pt idx="885">-0.0032318040172880751</cx:pt>
          <cx:pt idx="886">-0.0038634410980332001</cx:pt>
          <cx:pt idx="887">-0.001620959306920685</cx:pt>
          <cx:pt idx="888">-0.0049464888696856999</cx:pt>
          <cx:pt idx="889">-0.0047025307727538252</cx:pt>
          <cx:pt idx="890">-0.0056434087108836002</cx:pt>
          <cx:pt idx="891">-0.0039291848222358754</cx:pt>
          <cx:pt idx="892">-7.2658018125057493e-05</cx:pt>
          <cx:pt idx="893">0.0043938597827454249</cx:pt>
          <cx:pt idx="894">0.0056491740142713999</cx:pt>
          <cx:pt idx="895">0.0063112058976776001</cx:pt>
          <cx:pt idx="896">0.0063192316821011748</cx:pt>
          <cx:pt idx="897">0.003691563870824725</cx:pt>
          <cx:pt idx="898">0.0092520347542454744</cx:pt>
          <cx:pt idx="899">0.0060820095154885253</cx:pt>
          <cx:pt idx="900">0.003839710643159475</cx:pt>
          <cx:pt idx="901">-0.0016179883046279475</cx:pt>
          <cx:pt idx="902">-0.0025888731399640748</cx:pt>
          <cx:pt idx="903">-0.00176771294188628</cx:pt>
          <cx:pt idx="904">0.0017036989452773024</cx:pt>
          <cx:pt idx="905">0.00013878234920350926</cx:pt>
          <cx:pt idx="906">-0.0016421759890585699</cx:pt>
          <cx:pt idx="907">0.00015975038035410426</cx:pt>
          <cx:pt idx="908">5.4339652306969002e-05</cx:pt>
          <cx:pt idx="909">-0.00036771335914271999</cx:pt>
          <cx:pt idx="910">9.8330213991722754e-05</cx:pt>
          <cx:pt idx="911">0.00034619639686580498</cx:pt>
          <cx:pt idx="912">0.00057205422767128754</cx:pt>
          <cx:pt idx="913">-0.0030015724862003752</cx:pt>
          <cx:pt idx="914">-0.0020101706024977951</cx:pt>
          <cx:pt idx="915">-0.00050282365589118252</cx:pt>
          <cx:pt idx="916">-0.0047571997119222999</cx:pt>
          <cx:pt idx="917">-0.0037817981506406998</cx:pt>
          <cx:pt idx="918">-0.0065230580973329247</cx:pt>
          <cx:pt idx="919">-0.0017520411170407276</cx:pt>
          <cx:pt idx="920">0.0039224443153340503</cx:pt>
          <cx:pt idx="921">0.00082753378013455253</cx:pt>
          <cx:pt idx="922">0.0065841918490115248</cx:pt>
          <cx:pt idx="923">0.0062950906172732496</cx:pt>
          <cx:pt idx="924">-0.00072975919400575749</cx:pt>
          <cx:pt idx="925">-0.0061653777683197747</cx:pt>
          <cx:pt idx="926">0.00055244026795614996</cx:pt>
          <cx:pt idx="927">0.0041852022788367747</cx:pt>
          <cx:pt idx="928">0.0018337119364994325</cx:pt>
          <cx:pt idx="929">0.00032299811913726251</cx:pt>
          <cx:pt idx="930">0.0028805764554841748</cx:pt>
          <cx:pt idx="931">-0.0035342439460400751</cx:pt>
          <cx:pt idx="932">-0.0058714680664044248</cx:pt>
          <cx:pt idx="933">-0.0007001958221164625</cx:pt>
          <cx:pt idx="934">-0.00115956351422167</cx:pt>
          <cx:pt idx="935">-0.00038759582612462999</cx:pt>
          <cx:pt idx="936">-0.00013599686154437874</cx:pt>
          <cx:pt idx="937">-2.8270331549538751e-05</cx:pt>
          <cx:pt idx="938">0.000101587170476847</cx:pt>
          <cx:pt idx="939">0.00022057402369744976</cx:pt>
          <cx:pt idx="940">0.0002375227487296555</cx:pt>
          <cx:pt idx="941">-0.0011786020189411999</cx:pt>
          <cx:pt idx="942">-0.0013682966664893925</cx:pt>
          <cx:pt idx="943">9.2585793815968005e-05</cx:pt>
          <cx:pt idx="944">-0.0062894790662953249</cx:pt>
          <cx:pt idx="945">-0.0069984933327783497</cx:pt>
          <cx:pt idx="946">-0.00097876686886864506</cx:pt>
          <cx:pt idx="947">-0.00046786718510123248</cx:pt>
          <cx:pt idx="948">-0.0016176118871310801</cx:pt>
          <cx:pt idx="949">-0.0059339024746011002</cx:pt>
          <cx:pt idx="950">0.00036835818187640749</cx:pt>
          <cx:pt idx="951">-0.0033374020147580999</cx:pt>
          <cx:pt idx="952">-0.0062582423672386247</cx:pt>
          <cx:pt idx="953">-0.0040816317780466996</cx:pt>
          <cx:pt idx="954">0.0060145596386222003</cx:pt>
          <cx:pt idx="955">0.0090167362688324502</cx:pt>
          <cx:pt idx="956">0.0091575991186970251</cx:pt>
          <cx:pt idx="957">0.0065115946239666751</cx:pt>
          <cx:pt idx="958">0.0016444613799396349</cx:pt>
          <cx:pt idx="959">-0.0044002436238028001</cx:pt>
          <cx:pt idx="960">-0.0074208897773167751</cx:pt>
          <cx:pt idx="961">-0.0066703244730493246</cx:pt>
          <cx:pt idx="962">-0.0028164958496712999</cx:pt>
          <cx:pt idx="963">-0.00123500670875443</cx:pt>
          <cx:pt idx="964">-2.7591453589399501e-05</cx:pt>
          <cx:pt idx="965">8.1386717826559e-05</cx:pt>
          <cx:pt idx="966">-0.00013193319215591324</cx:pt>
          <cx:pt idx="967">0.0004897264302885575</cx:pt>
          <cx:pt idx="968">-0.00014113749362475275</cx:pt>
          <cx:pt idx="969">-0.0018923911711627749</cx:pt>
          <cx:pt idx="970">-0.0019474237121132876</cx:pt>
          <cx:pt idx="971">-0.0038825567585246499</cx:pt>
          <cx:pt idx="972">-0.0066246988335355497</cx:pt>
          <cx:pt idx="973">-0.0067202634113770251</cx:pt>
          <cx:pt idx="974">-0.00022433603350944525</cx:pt>
          <cx:pt idx="975">-0.0043935086563036</cx:pt>
          <cx:pt idx="976">-0.0098170192645246242</cx:pt>
          <cx:pt idx="977">-0.0061483885128180748</cx:pt>
          <cx:pt idx="978">-0.010072508298051151</cx:pt>
          <cx:pt idx="979">-0.014402673265195724</cx:pt>
          <cx:pt idx="980">-0.0054096806845161504</cx:pt>
          <cx:pt idx="981">0.00025797350303187</cx:pt>
          <cx:pt idx="982">0.0066206184827813748</cx:pt>
          <cx:pt idx="983">0.0069746314164964504</cx:pt>
          <cx:pt idx="984">0.00021336291092248426</cx:pt>
          <cx:pt idx="985">-0.0032318040172880751</cx:pt>
          <cx:pt idx="986">-0.0038634410980332001</cx:pt>
          <cx:pt idx="987">-0.001620959306920685</cx:pt>
          <cx:pt idx="988">-0.0049464888696856999</cx:pt>
          <cx:pt idx="989">-0.0047025307727538252</cx:pt>
          <cx:pt idx="990">-0.0056434087108836002</cx:pt>
          <cx:pt idx="991">-0.0039291848222358754</cx:pt>
          <cx:pt idx="992">-7.2658018125057493e-05</cx:pt>
          <cx:pt idx="993">0.0043938597827454249</cx:pt>
          <cx:pt idx="994">0.0056491740142713999</cx:pt>
          <cx:pt idx="995">0.0063112058976776001</cx:pt>
          <cx:pt idx="996">0.0063192316821011748</cx:pt>
          <cx:pt idx="997">0.003691563870824725</cx:pt>
          <cx:pt idx="998">0.0092520347542454744</cx:pt>
          <cx:pt idx="999">0.0060820095154885253</cx:pt>
          <cx:pt idx="1000">0.003839710643159475</cx:pt>
          <cx:pt idx="1001">-0.0016179883046279475</cx:pt>
          <cx:pt idx="1002">-0.0025888731399640748</cx:pt>
          <cx:pt idx="1003">-0.00176771294188628</cx:pt>
          <cx:pt idx="1004">0.0017036989452773024</cx:pt>
          <cx:pt idx="1005">0.00013878234920350926</cx:pt>
          <cx:pt idx="1006">-0.0016421759890585699</cx:pt>
          <cx:pt idx="1007">0.00015975038035410426</cx:pt>
          <cx:pt idx="1008">5.4339652306969002e-05</cx:pt>
          <cx:pt idx="1009">-0.00036771335914271999</cx:pt>
          <cx:pt idx="1010">9.8330213991722754e-05</cx:pt>
          <cx:pt idx="1011">0.00034619639686580498</cx:pt>
          <cx:pt idx="1012">0.00057205422767128754</cx:pt>
          <cx:pt idx="1013">-0.0030015724862003752</cx:pt>
          <cx:pt idx="1014">-0.0020101706024977951</cx:pt>
          <cx:pt idx="1015">-0.00050282365589118252</cx:pt>
          <cx:pt idx="1016">-0.0047571997119222999</cx:pt>
          <cx:pt idx="1017">-0.0037817981506406998</cx:pt>
          <cx:pt idx="1018">-0.0065230580973329247</cx:pt>
          <cx:pt idx="1019">-0.0017520411170407276</cx:pt>
          <cx:pt idx="1020">0.0039224443153340503</cx:pt>
          <cx:pt idx="1021">0.00082753378013455253</cx:pt>
          <cx:pt idx="1022">0.0065841918490115248</cx:pt>
          <cx:pt idx="1023">0.0062950906172732496</cx:pt>
          <cx:pt idx="1024">-0.00072975919400575749</cx:pt>
          <cx:pt idx="1025">-0.0061653777683197747</cx:pt>
          <cx:pt idx="1026">0.00055244026795614996</cx:pt>
          <cx:pt idx="1027">0.0041852022788367747</cx:pt>
          <cx:pt idx="1028">0.0018337119364994325</cx:pt>
          <cx:pt idx="1029">0.00032299811913726251</cx:pt>
          <cx:pt idx="1030">0.0028805764554841748</cx:pt>
          <cx:pt idx="1031">-0.0035342439460400751</cx:pt>
          <cx:pt idx="1032">-0.0058714680664044248</cx:pt>
          <cx:pt idx="1033">-0.0007001958221164625</cx:pt>
          <cx:pt idx="1034">-0.00115956351422167</cx:pt>
          <cx:pt idx="1035">-0.00038759582612462999</cx:pt>
          <cx:pt idx="1036">-0.00013599686154437874</cx:pt>
          <cx:pt idx="1037">-2.8270331549538751e-05</cx:pt>
          <cx:pt idx="1038">0.000101587170476847</cx:pt>
          <cx:pt idx="1039">0.00022057402369744976</cx:pt>
          <cx:pt idx="1040">0.0002375227487296555</cx:pt>
          <cx:pt idx="1041">-0.0011786020189411999</cx:pt>
          <cx:pt idx="1042">-0.0013682966664893925</cx:pt>
          <cx:pt idx="1043">9.2585793815968005e-05</cx:pt>
          <cx:pt idx="1044">-0.0062894790662953249</cx:pt>
          <cx:pt idx="1045">-0.0069984933327783497</cx:pt>
          <cx:pt idx="1046">-0.00097876686886864506</cx:pt>
          <cx:pt idx="1047">-0.00046786718510123248</cx:pt>
          <cx:pt idx="1048">-0.0016176118871310801</cx:pt>
          <cx:pt idx="1049">-0.0059339024746011002</cx:pt>
          <cx:pt idx="1050">0.00036835818187640749</cx:pt>
          <cx:pt idx="1051">-0.0033374020147580999</cx:pt>
          <cx:pt idx="1052">-0.0062582423672386247</cx:pt>
          <cx:pt idx="1053">-0.0040816317780466996</cx:pt>
          <cx:pt idx="1054">0.0060145596386222003</cx:pt>
          <cx:pt idx="1055">0.0090167362688324502</cx:pt>
          <cx:pt idx="1056">0.0091575991186970251</cx:pt>
          <cx:pt idx="1057">0.0065115946239666751</cx:pt>
          <cx:pt idx="1058">0.0016444613799396349</cx:pt>
          <cx:pt idx="1059">-0.0044002436238028001</cx:pt>
          <cx:pt idx="1060">-0.0074208897773167751</cx:pt>
          <cx:pt idx="1061">-0.0066703244730493246</cx:pt>
          <cx:pt idx="1062">-0.0028164958496712999</cx:pt>
          <cx:pt idx="1063">-0.00123500670875443</cx:pt>
          <cx:pt idx="1064">-2.7591453589399501e-05</cx:pt>
          <cx:pt idx="1065">8.1386717826559e-05</cx:pt>
          <cx:pt idx="1066">-0.00013193319215591324</cx:pt>
          <cx:pt idx="1067">0.0004897264302885575</cx:pt>
          <cx:pt idx="1068">-0.00014113749362475275</cx:pt>
          <cx:pt idx="1069">-0.0018923911711627749</cx:pt>
          <cx:pt idx="1070">-0.0019474237121132876</cx:pt>
          <cx:pt idx="1071">-0.0038825567585246499</cx:pt>
          <cx:pt idx="1072">-0.0066246988335355497</cx:pt>
          <cx:pt idx="1073">-0.0067202634113770251</cx:pt>
          <cx:pt idx="1074">-0.00022433603350944525</cx:pt>
          <cx:pt idx="1075">-0.0043935086563036</cx:pt>
          <cx:pt idx="1076">-0.0098170192645246242</cx:pt>
          <cx:pt idx="1077">-0.0061483885128180748</cx:pt>
          <cx:pt idx="1078">-0.010072508298051151</cx:pt>
          <cx:pt idx="1079">-0.014402673265195724</cx:pt>
          <cx:pt idx="1080">-0.0054096806845161504</cx:pt>
          <cx:pt idx="1081">0.00025797350303187</cx:pt>
          <cx:pt idx="1082">0.0066206184827813748</cx:pt>
          <cx:pt idx="1083">0.0069746314164964504</cx:pt>
        </cx:lvl>
      </cx:numDim>
    </cx:data>
    <cx:data id="45">
      <cx:numDim type="val">
        <cx:f>Sheet2!$AT$1:$AT$1084</cx:f>
        <cx:lvl ptCount="1084" formatCode="G/通用格式">
          <cx:pt idx="0">0.00048980691129424196</cx:pt>
          <cx:pt idx="1">-5.9488443946164896e-06</cx:pt>
          <cx:pt idx="2">-0.00016106744342128001</cx:pt>
          <cx:pt idx="3">0.00024535226795419302</cx:pt>
          <cx:pt idx="4">0.00023924825998816501</cx:pt>
          <cx:pt idx="5">0.00096774392505493301</cx:pt>
          <cx:pt idx="6">-0.00054058072315606197</cx:pt>
          <cx:pt idx="7">-0.00039982478030619299</cx:pt>
          <cx:pt idx="8">-0.00042383421464418502</cx:pt>
          <cx:pt idx="9">-0.00078117329500818902</cx:pt>
          <cx:pt idx="10">0.00010678257350905001</cx:pt>
          <cx:pt idx="11">0.00024971216545388201</cx:pt>
          <cx:pt idx="12">0.00023105608429786599</cx:pt>
          <cx:pt idx="13">0.00031989008557434403</cx:pt>
          <cx:pt idx="14">0.00089151622648221305</cx:pt>
          <cx:pt idx="15">0.00016664971438395699</cx:pt>
          <cx:pt idx="16">0.00021834181712564101</cx:pt>
          <cx:pt idx="17">-0.00030799499175374702</cx:pt>
          <cx:pt idx="18">0.00058601261672770299</cx:pt>
          <cx:pt idx="19">0.00049894959779131704</cx:pt>
          <cx:pt idx="20">-0.000568947218093628</cx:pt>
          <cx:pt idx="21">-8.3243630855545905e-05</cx:pt>
          <cx:pt idx="22">-0.00038846230065629701</cx:pt>
          <cx:pt idx="23">-4.8156205966135902e-05</cx:pt>
          <cx:pt idx="24">-0.00034202368792779801</cx:pt>
          <cx:pt idx="25">0.00023874799630255099</cx:pt>
          <cx:pt idx="26">0.00064728788906686502</cx:pt>
          <cx:pt idx="27">-0.00012624450383864701</cx:pt>
          <cx:pt idx="28">-0.00108147824202616</cx:pt>
          <cx:pt idx="29">0.00034886276386121101</cx:pt>
          <cx:pt idx="30">-0.00056779982096529001</cx:pt>
          <cx:pt idx="31">0.00017912272114451101</cx:pt>
          <cx:pt idx="32">0.00013291737098233199</cx:pt>
          <cx:pt idx="33">0.000417590839502976</cx:pt>
          <cx:pt idx="34">0.00016718099693928301</cx:pt>
          <cx:pt idx="35">0.00030087833547641903</cx:pt>
          <cx:pt idx="36">3.6171514240535501e-06</cx:pt>
          <cx:pt idx="37">0.00060290676605673395</cx:pt>
          <cx:pt idx="38">0.00075992504955357397</cx:pt>
          <cx:pt idx="39">0.00070274455818478902</cx:pt>
          <cx:pt idx="40">0.00119708756682211</cx:pt>
          <cx:pt idx="41">0.00111330048144918</cx:pt>
          <cx:pt idx="42">0.00020247090536511299</cx:pt>
          <cx:pt idx="43">-0.00039021661476602599</cx:pt>
          <cx:pt idx="44">0.00100965319179341</cx:pt>
          <cx:pt idx="45">0.00044938150077529699</cx:pt>
          <cx:pt idx="46">0.00096286213485153498</cx:pt>
          <cx:pt idx="47">0.00126346724821075</cx:pt>
          <cx:pt idx="48">-3.7473103219939803e-05</cx:pt>
          <cx:pt idx="49">-2.9112636011988699e-05</cx:pt>
          <cx:pt idx="50">0.00075427578121013</cx:pt>
          <cx:pt idx="51">-0.000271252503355469</cx:pt>
          <cx:pt idx="52">0.00022504297442206</cx:pt>
          <cx:pt idx="53">-0.00024626060278170399</cx:pt>
          <cx:pt idx="54">2.56162496877604e-05</cx:pt>
          <cx:pt idx="55">-0.000526136190670002</cx:pt>
          <cx:pt idx="56">0.0010223286879955901</cx:pt>
          <cx:pt idx="57">-0.000252867904671416</cx:pt>
          <cx:pt idx="58">-1.97260589352435e-05</cx:pt>
          <cx:pt idx="59">0.00013516580530358301</cx:pt>
          <cx:pt idx="60">-0.00095651539559080199</cx:pt>
          <cx:pt idx="61">0.00068014353258684</cx:pt>
          <cx:pt idx="62">-0.00010062671761612001</cx:pt>
          <cx:pt idx="63">0.00193169431161472</cx:pt>
          <cx:pt idx="64">0.0030019026308226102</cx:pt>
          <cx:pt idx="65">0.00186539104622023</cx:pt>
          <cx:pt idx="66">0.0035956585637019101</cx:pt>
          <cx:pt idx="67">0.0070594591989572098</cx:pt>
          <cx:pt idx="68">0.0020429638865720199</cx:pt>
          <cx:pt idx="69">0.0024151624301008501</cx:pt>
          <cx:pt idx="70">0.0013563766885821399</cx:pt>
          <cx:pt idx="71">0.0018494367850523401</cx:pt>
          <cx:pt idx="72">0.0080111208540956293</cx:pt>
          <cx:pt idx="73">0.012588652060812</cx:pt>
          <cx:pt idx="74">0.0112660259323859</cx:pt>
          <cx:pt idx="75">0.0062345617588319803</cx:pt>
          <cx:pt idx="76">0.0040489551327822703</cx:pt>
          <cx:pt idx="77">0.0017287931174113399</cx:pt>
          <cx:pt idx="78">0.00182081757893326</cx:pt>
          <cx:pt idx="79">0.00042242493691728097</cx:pt>
          <cx:pt idx="80">-0.000522586419587185</cx:pt>
          <cx:pt idx="81">-0.000378206516812748</cx:pt>
          <cx:pt idx="82">-0.000161982587915164</cx:pt>
          <cx:pt idx="83">-0.000198010852496473</cx:pt>
          <cx:pt idx="84">0.00023503531336571199</cx:pt>
          <cx:pt idx="85">-0.00017758133358562999</cx:pt>
          <cx:pt idx="86">0.00060812413498711603</cx:pt>
          <cx:pt idx="87">-0.000199405484067162</cx:pt>
          <cx:pt idx="88">0.00029079507581105302</cx:pt>
          <cx:pt idx="89">0.00048877023559980803</cx:pt>
          <cx:pt idx="90">0.00142855449343414</cx:pt>
          <cx:pt idx="91">-3.8616170215678098e-05</cx:pt>
          <cx:pt idx="92">0.0036317449216697701</cx:pt>
          <cx:pt idx="93">0.0038314093730436702</cx:pt>
          <cx:pt idx="94">0.0012152307696496299</cx:pt>
          <cx:pt idx="95">0.00093988500586909005</cx:pt>
          <cx:pt idx="96">0.0184167342715865</cx:pt>
          <cx:pt idx="97">0.012114127324848701</cx:pt>
          <cx:pt idx="98">-0.000221511485323172</cx:pt>
          <cx:pt idx="99">-0.0022719993009143401</cx:pt>
          <cx:pt idx="100">0.00049103459030122305</cx:pt>
          <cx:pt idx="101">0.0073361617662933299</cx:pt>
          <cx:pt idx="102">0.018574672044475899</cx:pt>
          <cx:pt idx="103">0.0092470548330203101</cx:pt>
          <cx:pt idx="104">0.0087617831308689602</cx:pt>
          <cx:pt idx="105">0.0093323790016197703</cx:pt>
          <cx:pt idx="106">0.0067718399894457302</cx:pt>
          <cx:pt idx="107">0.0034896662404615701</cx:pt>
          <cx:pt idx="108">0.0014719942018422299</cx:pt>
          <cx:pt idx="109">0.00044043938177219501</cx:pt>
          <cx:pt idx="110">-0.000315151454335151</cx:pt>
          <cx:pt idx="111">-0.00045168558213807999</cx:pt>
          <cx:pt idx="112">0.00090746748824740596</cx:pt>
          <cx:pt idx="113">0.0010697375898245801</cx:pt>
          <cx:pt idx="114">-0.00079901004196047704</cx:pt>
          <cx:pt idx="115">0.00031834978351095202</cx:pt>
          <cx:pt idx="116">0.00122970123465106</cx:pt>
          <cx:pt idx="117">0.0033865134754747701</cx:pt>
          <cx:pt idx="118">-0.0032588964223906601</cx:pt>
          <cx:pt idx="119">-0.0121001021335939</cx:pt>
          <cx:pt idx="120">-0.018519270049868801</cx:pt>
          <cx:pt idx="121">-0.00521813949811821</cx:pt>
          <cx:pt idx="122">0.0062393274607754901</cx:pt>
          <cx:pt idx="123">0.024783277944948699</cx:pt>
          <cx:pt idx="124">0.038094301855961701</cx:pt>
          <cx:pt idx="125">0.00243088440177223</cx:pt>
          <cx:pt idx="126">0.0088410379462288795</cx:pt>
          <cx:pt idx="127">0.012515071530179099</cx:pt>
          <cx:pt idx="128">0.031348495401987898</cx:pt>
          <cx:pt idx="129">0.0224927829866148</cx:pt>
          <cx:pt idx="130">-0.018222115244223201</cx:pt>
          <cx:pt idx="131">-0.023275361553429099</cx:pt>
          <cx:pt idx="132">-0.011664447460488499</cx:pt>
          <cx:pt idx="133">0.010257824991478899</cx:pt>
          <cx:pt idx="134">0.0052354469005234999</cx:pt>
          <cx:pt idx="135">0.0017258317407771099</cx:pt>
          <cx:pt idx="136">0.0028547318959371601</cx:pt>
          <cx:pt idx="137">0.00248946398522842</cx:pt>
          <cx:pt idx="138">0.00012328149428810899</cx:pt>
          <cx:pt idx="139">0.00048556411673435999</cx:pt>
          <cx:pt idx="140">0.00048999414400336305</cx:pt>
          <cx:pt idx="141">1.7882863669482099e-05</cx:pt>
          <cx:pt idx="142">0.00050926774968338003</cx:pt>
          <cx:pt idx="143">-0.00116056169136671</cx:pt>
          <cx:pt idx="144">-0.00097206694265439101</cx:pt>
          <cx:pt idx="145">-0.0023222396646097399</cx:pt>
          <cx:pt idx="146">-0.00308756056571691</cx:pt>
          <cx:pt idx="147">0.0122383665110514</cx:pt>
          <cx:pt idx="148">0.0074934918188088199</cx:pt>
          <cx:pt idx="149">0.0019726324713867402</cx:pt>
          <cx:pt idx="150">0.0054803166298193198</cx:pt>
          <cx:pt idx="151">0.0077704264163897</cx:pt>
          <cx:pt idx="152">-0.00298537493284031</cx:pt>
          <cx:pt idx="153">-0.0195779280428185</cx:pt>
          <cx:pt idx="154">0.0029902051268803401</cx:pt>
          <cx:pt idx="155">-0.028696879986110299</cx:pt>
          <cx:pt idx="156">-0.00054303549552824895</cx:pt>
          <cx:pt idx="157">-0.00052261961802819296</cx:pt>
          <cx:pt idx="158">-0.041694963975149497</cx:pt>
          <cx:pt idx="159">0.00152928959931699</cx:pt>
          <cx:pt idx="160">0.0080624660605437704</cx:pt>
          <cx:pt idx="161">0.028595455236533601</cx:pt>
          <cx:pt idx="162">0.027637445029395701</cx:pt>
          <cx:pt idx="163">0.0093139445024228093</cx:pt>
          <cx:pt idx="164">0.0084310448801785294</cx:pt>
          <cx:pt idx="165">0.0091634754846456994</cx:pt>
          <cx:pt idx="166">0.00544156447782512</cx:pt>
          <cx:pt idx="167">-0.00013911223569968299</cx:pt>
          <cx:pt idx="168">-0.00106395600388918</cx:pt>
          <cx:pt idx="169">7.3746132562945804e-05</cx:pt>
          <cx:pt idx="170">0.00084984892699845201</cx:pt>
          <cx:pt idx="171">-0.0031652600126468701</cx:pt>
          <cx:pt idx="172">-0.0016693852945746999</cx:pt>
          <cx:pt idx="173">0.015318360646096501</cx:pt>
          <cx:pt idx="174">0.0117204015314623</cx:pt>
          <cx:pt idx="175">0.0330197142983608</cx:pt>
          <cx:pt idx="176">0.039370344034647203</cx:pt>
          <cx:pt idx="177">0.039681729323101003</cx:pt>
          <cx:pt idx="178">0.039936696078055701</cx:pt>
          <cx:pt idx="179">0.0102482042600094</cx:pt>
          <cx:pt idx="180">0.0149825245139557</cx:pt>
          <cx:pt idx="181">-0.0038919615148732198</cx:pt>
          <cx:pt idx="182">-0.016877415267932599</cx:pt>
          <cx:pt idx="183">-0.016210942547129702</cx:pt>
          <cx:pt idx="184">-0.036319732452292003</cx:pt>
          <cx:pt idx="185">0.00088528050307521897</cx:pt>
          <cx:pt idx="186">0.0032649600020532399</cx:pt>
          <cx:pt idx="187">0.061043657815442902</cx:pt>
          <cx:pt idx="188">0.0068795624610352097</cx:pt>
          <cx:pt idx="189">-0.0108978513059726</cx:pt>
          <cx:pt idx="190">0.032268714610442097</cx:pt>
          <cx:pt idx="191">0.037398421344335603</cx:pt>
          <cx:pt idx="192">0.0259325320382203</cx:pt>
          <cx:pt idx="193">0.0253588937744764</cx:pt>
          <cx:pt idx="194">0.0050810115737930997</cx:pt>
          <cx:pt idx="195">-6.2103070719689895e-05</cx:pt>
          <cx:pt idx="196">-0.00066041487994988304</cx:pt>
          <cx:pt idx="197">0.00050345133648690597</cx:pt>
          <cx:pt idx="198">-0.0075082925411086004</cx:pt>
          <cx:pt idx="199">-0.0035827941208409252</cx:pt>
          <cx:pt idx="200">-0.00051137414183575504</cx:pt>
          <cx:pt idx="201">0.0066838430753425751</cx:pt>
          <cx:pt idx="202">0.00059544049827156499</cx:pt>
          <cx:pt idx="203">0.0077076714118225753</cx:pt>
          <cx:pt idx="204">0.014105340024242975</cx:pt>
          <cx:pt idx="205">0.016867287911868725</cx:pt>
          <cx:pt idx="206">0.016868535629184851</cx:pt>
          <cx:pt idx="207">0.0047290593927982998</cx:pt>
          <cx:pt idx="208">0.0037618712803006</cx:pt>
          <cx:pt idx="209">-0.0040583593790004249</cx:pt>
          <cx:pt idx="210">-0.0078666355691010496</cx:pt>
          <cx:pt idx="211">0.0056740339924116496</cx:pt>
          <cx:pt idx="212">0.0065082467448588999</cx:pt>
          <cx:pt idx="213">0.0049859541006974251</cx:pt>
          <cx:pt idx="214">-0.00048241457357129752</cx:pt>
          <cx:pt idx="215">-0.0023004744156459376</cx:pt>
          <cx:pt idx="216">-0.003075614413364825</cx:pt>
          <cx:pt idx="217">0.0070907653016013001</cx:pt>
          <cx:pt idx="218">0.0098931256888083255</cx:pt>
          <cx:pt idx="219">0.010080228178154699</cx:pt>
          <cx:pt idx="220">0.006717254633378575</cx:pt>
          <cx:pt idx="221">0.005888904344317325</cx:pt>
          <cx:pt idx="222">0.0016918549855398451</cx:pt>
          <cx:pt idx="223">-7.1007272863755997e-05</cx:pt>
          <cx:pt idx="224">0.00012251154041031126</cx:pt>
          <cx:pt idx="225">-0.00017926424814078</cx:pt>
          <cx:pt idx="226">-0.0014275979193672599</cx:pt>
          <cx:pt idx="227">-0.0015865442059643075</cx:pt>
          <cx:pt idx="228">1.9485823056493274e-05</cx:pt>
          <cx:pt idx="229">1.1999575980534524e-05</cx:pt>
          <cx:pt idx="230">0.0050296108694365248</cx:pt>
          <cx:pt idx="231">0.012710603664157201</cx:pt>
          <cx:pt idx="232">0.0032098806451354251</cx:pt>
          <cx:pt idx="233">0.018112109812934426</cx:pt>
          <cx:pt idx="234">0.0140425939403406</cx:pt>
          <cx:pt idx="235">0.0070909023355683999</cx:pt>
          <cx:pt idx="236">0.007369318973590425</cx:pt>
          <cx:pt idx="237">0.007473098478145675</cx:pt>
          <cx:pt idx="238">-0.0095336496827319751</cx:pt>
          <cx:pt idx="239">0.001256259766613385</cx:pt>
          <cx:pt idx="240">0.0079523118227227754</cx:pt>
          <cx:pt idx="241">0.0027620213897707</cx:pt>
          <cx:pt idx="242">-0.0014659262226206699</cx:pt>
          <cx:pt idx="243">-0.0016420790272322051</cx:pt>
          <cx:pt idx="244">0.00234073150180582</cx:pt>
          <cx:pt idx="245">0.0064885104363766747</cx:pt>
          <cx:pt idx="246">0.0074380574554627002</cx:pt>
          <cx:pt idx="247">0.011824377848458925</cx:pt>
          <cx:pt idx="248">0.0099792372515852493</cx:pt>
          <cx:pt idx="249">0.0069316115119744002</cx:pt>
          <cx:pt idx="250">0.0020807714205216673</cx:pt>
          <cx:pt idx="251">0.00015968524317345225</cx:pt>
          <cx:pt idx="252">3.6517040987038751e-05</cx:pt>
          <cx:pt idx="253">-0.00011250923135979775</cx:pt>
          <cx:pt idx="254">0.00015046710752024249</cx:pt>
          <cx:pt idx="255">0.00025510921596206252</cx:pt>
          <cx:pt idx="256">-0.0020519459599459924</cx:pt>
          <cx:pt idx="257">0.00027121976977316752</cx:pt>
          <cx:pt idx="258">0.0037757177407470501</cx:pt>
          <cx:pt idx="259">0.0063186678324549748</cx:pt>
          <cx:pt idx="260">0.0116324412710915</cx:pt>
          <cx:pt idx="261">0.016385270738081974</cx:pt>
          <cx:pt idx="262">0.0048807006317244496</cx:pt>
          <cx:pt idx="263">0.0029171066052903248</cx:pt>
          <cx:pt idx="264">-0.002460788971637505</cx:pt>
          <cx:pt idx="265">-0.0041930548389580002</cx:pt>
          <cx:pt idx="266">-0.010321530375330025</cx:pt>
          <cx:pt idx="267">-0.0073755152761793754</cx:pt>
          <cx:pt idx="268">-0.0032735515633617752</cx:pt>
          <cx:pt idx="269">-0.01331124982723555</cx:pt>
          <cx:pt idx="270">-0.0060035493091577996</cx:pt>
          <cx:pt idx="271">0.0012846868281102125</cx:pt>
          <cx:pt idx="272">0.0034245327282683498</cx:pt>
          <cx:pt idx="273">0.0036150191756426</cx:pt>
          <cx:pt idx="274">0.0093510607749459507</cx:pt>
          <cx:pt idx="275">0.015313693135415925</cx:pt>
          <cx:pt idx="276">0.016931025015474051</cx:pt>
          <cx:pt idx="277">0.0088091252394988748</cx:pt>
          <cx:pt idx="278">0.00076660932003580495</cx:pt>
          <cx:pt idx="279">-0.0038285316614980499</cx:pt>
          <cx:pt idx="280">-9.4013129148291748e-05</cx:pt>
          <cx:pt idx="281">3.3409970128201003e-05</cx:pt>
          <cx:pt idx="282">-0.000843098780986155</cx:pt>
          <cx:pt idx="283">0.00021410071922678726</cx:pt>
          <cx:pt idx="284">0.00057068269705001253</cx:pt>
          <cx:pt idx="285">0.00046036440261119753</cx:pt>
          <cx:pt idx="286">0.0042468980259789254</cx:pt>
          <cx:pt idx="287">0.0024307533975264448</cx:pt>
          <cx:pt idx="288">0.0075748261978357502</cx:pt>
          <cx:pt idx="289">0.0049178758395921496</cx:pt>
          <cx:pt idx="290">0.0016959345696623801</cx:pt>
          <cx:pt idx="291">0.00319323854594085</cx:pt>
          <cx:pt idx="292">0.0064976257512558751</cx:pt>
          <cx:pt idx="293">0.0024024586637488099</cx:pt>
          <cx:pt idx="294">-0.0069197192123921754</cx:pt>
          <cx:pt idx="295">-0.01326113440193395</cx:pt>
          <cx:pt idx="296">-0.0191955695070796</cx:pt>
          <cx:pt idx="297">-0.0194528324202538</cx:pt>
          <cx:pt idx="298">-0.0017987813626569825</cx:pt>
          <cx:pt idx="299">0.030802411452975801</cx:pt>
          <cx:pt idx="300">0.043447001390490798</cx:pt>
          <cx:pt idx="301">0.0270598339026277</cx:pt>
          <cx:pt idx="302">0.021124124935436299</cx:pt>
          <cx:pt idx="303">0.053538412849602299</cx:pt>
          <cx:pt idx="304">0.039182766159626597</cx:pt>
          <cx:pt idx="305">0.018006495346313101</cx:pt>
          <cx:pt idx="306">0.0058538213511672302</cx:pt>
          <cx:pt idx="307">-0.0035429359518658202</cx:pt>
          <cx:pt idx="308">-0.00065594505425957503</cx:pt>
          <cx:pt idx="309">-0.00101159422853765</cx:pt>
          <cx:pt idx="310">-0.0068541013795064996</cx:pt>
          <cx:pt idx="311">0.0011981077019459</cx:pt>
          <cx:pt idx="312">0.0042202491922190503</cx:pt>
          <cx:pt idx="313">-0.026319675302924801</cx:pt>
          <cx:pt idx="314">-0.0188314142095234</cx:pt>
          <cx:pt idx="315">-0.020194894061327399</cx:pt>
          <cx:pt idx="316">-0.012962349358909799</cx:pt>
          <cx:pt idx="317">0.018149735188423801</cx:pt>
          <cx:pt idx="318">-0.0159065020520208</cx:pt>
          <cx:pt idx="319">0.034094531979341203</cx:pt>
          <cx:pt idx="320">0.067559421827878899</cx:pt>
          <cx:pt idx="321">0.042369220273103997</cx:pt>
          <cx:pt idx="322">0.021681233593369102</cx:pt>
          <cx:pt idx="323">-0.032229438184567798</cx:pt>
          <cx:pt idx="324">-0.063672569145313898</cx:pt>
          <cx:pt idx="325">-0.064601397556457996</cx:pt>
          <cx:pt idx="326">-0.036074379743368801</cx:pt>
          <cx:pt idx="327">0.023190233070707399</cx:pt>
          <cx:pt idx="328">0.011878328643096099</cx:pt>
          <cx:pt idx="329">-0.0027997939936297502</cx:pt>
          <cx:pt idx="330">-0.035467870256716903</cx:pt>
          <cx:pt idx="331">0.0113935218272698</cx:pt>
          <cx:pt idx="332">0.030402081063649899</cx:pt>
          <cx:pt idx="333">0.023951623753600298</cx:pt>
          <cx:pt idx="334">0.0074158777560738203</cx:pt>
          <cx:pt idx="335">-0.00068156237186337899</cx:pt>
          <cx:pt idx="336">-0.000156745951510644</cx:pt>
          <cx:pt idx="337">-0.0014741811387474801</cx:pt>
          <cx:pt idx="338">-0.0043946238471915099</cx:pt>
          <cx:pt idx="339">0.010639718139152</cx:pt>
          <cx:pt idx="340">-0.016817250622429201</cx:pt>
          <cx:pt idx="341">-0.027926450392798601</cx:pt>
          <cx:pt idx="342">-0.0095701040852331793</cx:pt>
          <cx:pt idx="343">-0.023812233241784501</cx:pt>
          <cx:pt idx="344">0.0203791848334734</cx:pt>
          <cx:pt idx="345">0.049626496080431903</cx:pt>
          <cx:pt idx="346">0.050706149508269599</cx:pt>
          <cx:pt idx="347">0.109773204297356</cx:pt>
          <cx:pt idx="348">0.12469263283736801</cx:pt>
          <cx:pt idx="349">0.090701559217300304</cx:pt>
          <cx:pt idx="350">-0.036374555443707601</cx:pt>
          <cx:pt idx="351">-0.051992031477497799</cx:pt>
          <cx:pt idx="352">-0.059188947735026198</cx:pt>
          <cx:pt idx="353">-0.043852596638907199</cx:pt>
          <cx:pt idx="354">-0.050959707756999199</cx:pt>
          <cx:pt idx="355">-0.023179767270870399</cx:pt>
          <cx:pt idx="356">-6.7688402982592696e-05</cx:pt>
          <cx:pt idx="357">-0.0160155741000905</cx:pt>
          <cx:pt idx="358">-0.039579898090904397</cx:pt>
          <cx:pt idx="359">0.0033503849637193999</cx:pt>
          <cx:pt idx="360">0.016830565321710501</cx:pt>
          <cx:pt idx="361">0.0044674593122310596</cx:pt>
          <cx:pt idx="362">0.000105031235175088</cx:pt>
          <cx:pt idx="363">-0.00079226273479999002</cx:pt>
          <cx:pt idx="364">0.00014624025276908901</cx:pt>
          <cx:pt idx="365">-0.00031334398553067399</cx:pt>
          <cx:pt idx="366">-0.00109047634074829</cx:pt>
          <cx:pt idx="367">0.0065938710503894897</cx:pt>
          <cx:pt idx="368">-0.032689130442197199</cx:pt>
          <cx:pt idx="369">-0.027362074580680702</cx:pt>
          <cx:pt idx="370">-0.015499376617497399</cx:pt>
          <cx:pt idx="371">0.0013027312298064301</cx:pt>
          <cx:pt idx="372">0.046038679629885899</cx:pt>
          <cx:pt idx="373">0.064803287272003504</cx:pt>
          <cx:pt idx="374">0.0290427106480988</cx:pt>
          <cx:pt idx="375">0.104802531596305</cx:pt>
          <cx:pt idx="376">0.124269426416534</cx:pt>
          <cx:pt idx="377">0.070873082702989795</cx:pt>
          <cx:pt idx="378">-0.070839869771195302</cx:pt>
          <cx:pt idx="379">-0.052714866604142797</cx:pt>
          <cx:pt idx="380">-0.073036015242677194</cx:pt>
          <cx:pt idx="381">-0.047684142611658001</cx:pt>
          <cx:pt idx="382">-0.032562687177823298</cx:pt>
          <cx:pt idx="383">-0.0073451442298720698</cx:pt>
          <cx:pt idx="384">-0.013932751477529299</cx:pt>
          <cx:pt idx="385">-0.034770895350332703</cx:pt>
          <cx:pt idx="386">-0.030330290340690999</cx:pt>
          <cx:pt idx="387">0.0010515474745419499</cx:pt>
          <cx:pt idx="388">-0.0072855341994004603</cx:pt>
          <cx:pt idx="389">-0.00158790361501832</cx:pt>
          <cx:pt idx="390">-0.00018649243820020501</cx:pt>
          <cx:pt idx="391">-0.00076374969972535305</cx:pt>
          <cx:pt idx="392">0.00060286321159160798</cx:pt>
          <cx:pt idx="393">-0.00100066390762734</cx:pt>
          <cx:pt idx="394">-0.0010086270077157801</cx:pt>
          <cx:pt idx="395">-0.0042655316143255396</cx:pt>
          <cx:pt idx="396">-0.029649665481573401</cx:pt>
          <cx:pt idx="397">-0.034945578322489103</cx:pt>
          <cx:pt idx="398">-0.012844454375193199</cx:pt>
          <cx:pt idx="399">-0.024109540076308798</cx:pt>
          <cx:pt idx="400">-0.0044101750641311697</cx:pt>
          <cx:pt idx="401">-0.0054483645945464197</cx:pt>
          <cx:pt idx="402">0.022450838221303102</cx:pt>
          <cx:pt idx="403">0.0596579959256942</cx:pt>
          <cx:pt idx="404">0.0123189591502247</cx:pt>
          <cx:pt idx="405">-0.0058126656782436798</cx:pt>
          <cx:pt idx="406">-0.039058633040561903</cx:pt>
          <cx:pt idx="407">-0.063132241277614007</cx:pt>
          <cx:pt idx="408">-0.015656376249956101</cx:pt>
          <cx:pt idx="409">0.021775973394694</cx:pt>
          <cx:pt idx="410">-0.036088935079480799</cx:pt>
          <cx:pt idx="411">-0.044174262567077301</cx:pt>
          <cx:pt idx="412">-0.045422765279076703</cx:pt>
          <cx:pt idx="413">-0.064583249830835701</cx:pt>
          <cx:pt idx="414">-0.0219868316973015</cx:pt>
          <cx:pt idx="415">-0.0081110534785257104</cx:pt>
          <cx:pt idx="416">-0.010252148330472499</cx:pt>
          <cx:pt idx="417">-0.00064607073324878797</cx:pt>
          <cx:pt idx="418">-0.00058639178425559397</cx:pt>
          <cx:pt idx="419">-0.00071461574467678295</cx:pt>
          <cx:pt idx="420">-0.00026518596122405302</cx:pt>
          <cx:pt idx="421">-0.00047039580235582802</cx:pt>
          <cx:pt idx="422">-0.00051470517591096804</cx:pt>
          <cx:pt idx="423">-0.0095760794778631808</cx:pt>
          <cx:pt idx="424">-0.0328232762592972</cx:pt>
          <cx:pt idx="425">-0.0355217371532352</cx:pt>
          <cx:pt idx="426">-0.0144949626653592</cx:pt>
          <cx:pt idx="427">-0.0155416268886571</cx:pt>
          <cx:pt idx="428">-0.0113744695277836</cx:pt>
          <cx:pt idx="429">-0.00099490031732417492</cx:pt>
          <cx:pt idx="430">0.0124887942599395</cx:pt>
          <cx:pt idx="431">0.055885409330974002</cx:pt>
          <cx:pt idx="432">0.049078180133604703</cx:pt>
          <cx:pt idx="433">0.0021024930066569801</cx:pt>
          <cx:pt idx="434">-0.036417173414045101</cx:pt>
          <cx:pt idx="435">-0.088156943855127401</cx:pt>
          <cx:pt idx="436">0.0010155907651446599</cx:pt>
          <cx:pt idx="437">-0.011468409259152801</cx:pt>
          <cx:pt idx="438">-0.036782011752697602</cx:pt>
          <cx:pt idx="439">-0.061699537443306599</cx:pt>
          <cx:pt idx="440">-0.077273332207034001</cx:pt>
          <cx:pt idx="441">-0.056265588359457698</cx:pt>
          <cx:pt idx="442">-0.022178210406804</cx:pt>
          <cx:pt idx="443">0.0036545118471087898</cx:pt>
          <cx:pt idx="444">-0.00148043131640209</cx:pt>
          <cx:pt idx="445">0.0101085692254672</cx:pt>
          <cx:pt idx="446">-0.00012360499844669699</cx:pt>
          <cx:pt idx="447">-0.00066496173676375097</cx:pt>
          <cx:pt idx="448">5.1743183192828402e-05</cx:pt>
          <cx:pt idx="449">0.00019745983950744</cx:pt>
          <cx:pt idx="450">-0.00033415515465201102</cx:pt>
          <cx:pt idx="451">-0.0089118105534660395</cx:pt>
          <cx:pt idx="452">-0.019761775162503398</cx:pt>
          <cx:pt idx="453">-0.0304402868822067</cx:pt>
          <cx:pt idx="454">-0.040328226568870897</cx:pt>
          <cx:pt idx="455">-0.023807672809963799</cx:pt>
          <cx:pt idx="456">-0.023149850275191699</cx:pt>
          <cx:pt idx="457">0.027155492325064399</cx:pt>
          <cx:pt idx="458">0.053940630187454597</cx:pt>
          <cx:pt idx="459">0.054138870613533098</cx:pt>
          <cx:pt idx="460">0.039898596316220898</cx:pt>
          <cx:pt idx="461">0.027467727984421701</cx:pt>
          <cx:pt idx="462">-0.0271903439868319</cx:pt>
          <cx:pt idx="463">-0.012767268695842901</cx:pt>
          <cx:pt idx="464">-0.00743806686348233</cx:pt>
          <cx:pt idx="465">-0.032057866013618902</cx:pt>
          <cx:pt idx="466">-0.036469563442125999</cx:pt>
          <cx:pt idx="467">-0.035064426555093398</cx:pt>
          <cx:pt idx="468">-0.084348968010964795</cx:pt>
          <cx:pt idx="469">-0.034964733951387703</cx:pt>
          <cx:pt idx="470">0.0015964189586803799</cx:pt>
          <cx:pt idx="471">0.026783558149016</cx:pt>
          <cx:pt idx="472">0.0042925771697615196</cx:pt>
          <cx:pt idx="473">0.0120850542409467</cx:pt>
          <cx:pt idx="474">-0.0015512618183127101</cx:pt>
          <cx:pt idx="475">-0.00074665225007000202</cx:pt>
          <cx:pt idx="476">0.00092383331309915499</cx:pt>
          <cx:pt idx="477">-0.00049529180549080895</cx:pt>
          <cx:pt idx="478">-0.00169563859746602</cx:pt>
          <cx:pt idx="479">-0.0038719876610005298</cx:pt>
          <cx:pt idx="480">-0.0070537254494135804</cx:pt>
          <cx:pt idx="481">-0.0097250395225842497</cx:pt>
          <cx:pt idx="482">-0.0135839678782312</cx:pt>
          <cx:pt idx="483">-0.021708922371537199</cx:pt>
          <cx:pt idx="484">-0.018104175196892499</cx:pt>
          <cx:pt idx="485">0.030825886641067501</cx:pt>
          <cx:pt idx="486">0.057248286032051801</cx:pt>
          <cx:pt idx="487">0.047329647371151702</cx:pt>
          <cx:pt idx="488">0.0094290953561030205</cx:pt>
          <cx:pt idx="489">0.022103321500589902</cx:pt>
          <cx:pt idx="490">-0.021436829833231402</cx:pt>
          <cx:pt idx="491">-0.020236449586485902</cx:pt>
          <cx:pt idx="492">0.034044649096659503</cx:pt>
          <cx:pt idx="493">0.0039921685894393297</cx:pt>
          <cx:pt idx="494">-0.017867835882974002</cx:pt>
          <cx:pt idx="495">-0.037857617700568801</cx:pt>
          <cx:pt idx="496">-0.052936800756111797</cx:pt>
          <cx:pt idx="497">0.0021630073728264899</cx:pt>
          <cx:pt idx="498">0.033820925020648603</cx:pt>
          <cx:pt idx="499">0.030732035697887999</cx:pt>
          <cx:pt idx="500">0.0099580902135231707</cx:pt>
          <cx:pt idx="501">-0.0036420265637745301</cx:pt>
          <cx:pt idx="502">-0.0055617783200350998</cx:pt>
          <cx:pt idx="503">0.00017026094765063501</cx:pt>
          <cx:pt idx="504">-0.000473854325567256</cx:pt>
          <cx:pt idx="505">0.00042122541926958602</cx:pt>
          <cx:pt idx="506">-0.000399319075877216</cx:pt>
          <cx:pt idx="507">-0.0040075810058173896</cx:pt>
          <cx:pt idx="508">0.0045108398326465203</cx:pt>
          <cx:pt idx="509">0.0053528476745565599</cx:pt>
          <cx:pt idx="510">0.00678550311426835</cx:pt>
          <cx:pt idx="511">-0.029859812904662001</cx:pt>
          <cx:pt idx="512">-0.0037273287648796</cx:pt>
          <cx:pt idx="513">0.022595220169240999</cx:pt>
          <cx:pt idx="514">0.0556054017776531</cx:pt>
          <cx:pt idx="515">-0.0224812852167607</cx:pt>
          <cx:pt idx="516">-0.037505158801989603</cx:pt>
          <cx:pt idx="517">-0.0434714794605153</cx:pt>
          <cx:pt idx="518">-0.060418138830600703</cx:pt>
          <cx:pt idx="519">-0.0272104943490683</cx:pt>
          <cx:pt idx="520">-0.033270036782084997</cx:pt>
          <cx:pt idx="521">-0.038020467923448299</cx:pt>
          <cx:pt idx="522">-0.064697791352520906</cx:pt>
          <cx:pt idx="523">-0.052622352755093499</cx:pt>
          <cx:pt idx="524">-0.018948157142293101</cx:pt>
          <cx:pt idx="525">0.0021059700488554101</cx:pt>
          <cx:pt idx="526">0.032951792897181503</cx:pt>
          <cx:pt idx="527">0.046337389402498402</cx:pt>
          <cx:pt idx="528">0.0273877667222048</cx:pt>
          <cx:pt idx="529">0.0048129642098581199</cx:pt>
          <cx:pt idx="530">-0.0043357908394785699</cx:pt>
          <cx:pt idx="531">-0.00094176108883558098</cx:pt>
          <cx:pt idx="532">-0.00023722689973961199</cx:pt>
          <cx:pt idx="533">-0.000500710746495504</cx:pt>
          <cx:pt idx="534">-5.32158646634655e-05</cx:pt>
          <cx:pt idx="535">-0.0020458341110703702</cx:pt>
          <cx:pt idx="536">0.00093906090071369701</cx:pt>
          <cx:pt idx="537">-0.0035145443175977399</cx:pt>
          <cx:pt idx="538">0.0131428522026631</cx:pt>
          <cx:pt idx="539">-0.013872677425402101</cx:pt>
          <cx:pt idx="540">0.014413340632000501</cx:pt>
          <cx:pt idx="541">0.023728892899118</cx:pt>
          <cx:pt idx="542">0.0535994337117374</cx:pt>
          <cx:pt idx="543">-0.047524590509873899</cx:pt>
          <cx:pt idx="544">-0.075037168885945499</cx:pt>
          <cx:pt idx="545">-0.052732205763598598</cx:pt>
          <cx:pt idx="546">-0.068407139207491599</cx:pt>
          <cx:pt idx="547">-0.061933288371650998</cx:pt>
          <cx:pt idx="548">-0.099063486019784597</cx:pt>
          <cx:pt idx="549">-0.032614282386293103</cx:pt>
          <cx:pt idx="550">-0.032380712985069997</cx:pt>
          <cx:pt idx="551">-0.0294660059007208</cx:pt>
          <cx:pt idx="552">-0.020663328457811998</cx:pt>
          <cx:pt idx="553">0.019536569800636502</cx:pt>
          <cx:pt idx="554">0.060476622550041097</cx:pt>
          <cx:pt idx="555">0.069518041280974399</cx:pt>
          <cx:pt idx="556">0.031095371613011</cx:pt>
          <cx:pt idx="557">0.00925091410412829</cx:pt>
          <cx:pt idx="558">-0.00067514491315188096</cx:pt>
          <cx:pt idx="559">0.00031061848557539801</cx:pt>
          <cx:pt idx="560">0.00012308548568898999</cx:pt>
          <cx:pt idx="561">-0.00019072479315293599</cx:pt>
          <cx:pt idx="562">0.00098707026560615105</cx:pt>
          <cx:pt idx="563">-9.1394814553189994e-05</cx:pt>
          <cx:pt idx="564">0.0081579508354946394</cx:pt>
          <cx:pt idx="565">-0.0051686517751054597</cx:pt>
          <cx:pt idx="566">0.0223484819513915</cx:pt>
          <cx:pt idx="567">0.016228164165193099</cx:pt>
          <cx:pt idx="568">0.0218881756762291</cx:pt>
          <cx:pt idx="569">0.054240925093806798</cx:pt>
          <cx:pt idx="570">0.0325595015705668</cx:pt>
          <cx:pt idx="571">-0.015951055387440599</cx:pt>
          <cx:pt idx="572">-0.040746917952729403</cx:pt>
          <cx:pt idx="573">-0.073844750034425893</cx:pt>
          <cx:pt idx="574">-0.074196247300957696</cx:pt>
          <cx:pt idx="575">-0.042002408814721802</cx:pt>
          <cx:pt idx="576">-0.085986599749053899</cx:pt>
          <cx:pt idx="577">-0.015769430405542999</cx:pt>
          <cx:pt idx="578">0.043994636565541298</cx:pt>
          <cx:pt idx="579">-0.0030620751750823098</cx:pt>
          <cx:pt idx="580">-0.0038058418201661801</cx:pt>
          <cx:pt idx="581">0.034431613069745501</cx:pt>
          <cx:pt idx="582">0.084471805229192204</cx:pt>
          <cx:pt idx="583">0.054732629804890499</cx:pt>
          <cx:pt idx="584">0.016814616527751899</cx:pt>
          <cx:pt idx="585">0.0067386075607621197</cx:pt>
          <cx:pt idx="586">-0.00042737044500411</cx:pt>
          <cx:pt idx="587">0.00032589603410540898</cx:pt>
          <cx:pt idx="588">-0.000175172555322574</cx:pt>
          <cx:pt idx="589">-0.00037177665259106901</cx:pt>
          <cx:pt idx="590">0.00131459622511403</cx:pt>
          <cx:pt idx="591">0.0021452891110859901</cx:pt>
          <cx:pt idx="592">0.019182660242818901</cx:pt>
          <cx:pt idx="593">0.0094355503032809707</cx:pt>
          <cx:pt idx="594">0.0212972719853484</cx:pt>
          <cx:pt idx="595">0.018296023462340699</cx:pt>
          <cx:pt idx="596">0.0096006527699888499</cx:pt>
          <cx:pt idx="597">0.0442849266016659</cx:pt>
          <cx:pt idx="598">-0.0263793267413907</cx:pt>
          <cx:pt idx="599">0.0039654100651786801</cx:pt>
          <cx:pt idx="600">-0.029065614817618001</cx:pt>
          <cx:pt idx="601">-0.035200552235613698</cx:pt>
          <cx:pt idx="602">-0.033508565716012503</cx:pt>
          <cx:pt idx="603">-0.018174906040004699</cx:pt>
          <cx:pt idx="604">-0.0221618933234261</cx:pt>
          <cx:pt idx="605">0.075765073530023305</cx:pt>
          <cx:pt idx="606">0.043293301087920698</cx:pt>
          <cx:pt idx="607">0.0074498497580339296</cx:pt>
          <cx:pt idx="608">0.018698891034458001</cx:pt>
          <cx:pt idx="609">0.0298057725067081</cx:pt>
          <cx:pt idx="610">0.065250786853441503</cx:pt>
          <cx:pt idx="611">0.0282080105511756</cx:pt>
          <cx:pt idx="612">0.014425549327114699</cx:pt>
          <cx:pt idx="613">0.0084928534740196897</cx:pt>
          <cx:pt idx="614">-0.00017870604897867701</cx:pt>
          <cx:pt idx="615">-0.00073372231515427596</cx:pt>
          <cx:pt idx="616">0.000252899027951572</cx:pt>
          <cx:pt idx="617">-0.00061562717197203502</cx:pt>
          <cx:pt idx="618">0.00055879447646377505</cx:pt>
          <cx:pt idx="619">0.0067416392283941402</cx:pt>
          <cx:pt idx="620">0.0253222656500895</cx:pt>
          <cx:pt idx="621">0.021218614952125601</cx:pt>
          <cx:pt idx="622">0.0045417957830474701</cx:pt>
          <cx:pt idx="623">0.034048978211359597</cx:pt>
          <cx:pt idx="624">0.0023875572363855498</cx:pt>
          <cx:pt idx="625">0.0277899229983678</cx:pt>
          <cx:pt idx="626">-0.0040599402895281399</cx:pt>
          <cx:pt idx="627">0.032445404701013897</cx:pt>
          <cx:pt idx="628">-0.016862347644226301</cx:pt>
          <cx:pt idx="629">-0.032185745633263402</cx:pt>
          <cx:pt idx="630">-0.022338390346036501</cx:pt>
          <cx:pt idx="631">0.026492756455613699</cx:pt>
          <cx:pt idx="632">0.0108008080664907</cx:pt>
          <cx:pt idx="633">0.027681706050851702</cx:pt>
          <cx:pt idx="634">0.0075655626558155603</cx:pt>
          <cx:pt idx="635">0.027785998916456101</cx:pt>
          <cx:pt idx="636">0.0275012980129434</cx:pt>
          <cx:pt idx="637">0.037233871198116102</cx:pt>
          <cx:pt idx="638">0.0252499408209764</cx:pt>
          <cx:pt idx="639">0.0138946062329854</cx:pt>
          <cx:pt idx="640">0.012432635812685999</cx:pt>
          <cx:pt idx="641">0.0059559130578892101</cx:pt>
          <cx:pt idx="642">0.00089293856261049305</cx:pt>
          <cx:pt idx="643">-0.00035578046502584301</cx:pt>
          <cx:pt idx="644">0.00110345271345463</cx:pt>
          <cx:pt idx="645">0.00047290714215066098</cx:pt>
          <cx:pt idx="646">0.00050082706994897003</cx:pt>
          <cx:pt idx="647">0.0054928532281638904</cx:pt>
          <cx:pt idx="648">0.0117231747992084</cx:pt>
          <cx:pt idx="649">0.0081925962653981096</cx:pt>
          <cx:pt idx="650">-0.0126101034084726</cx:pt>
          <cx:pt idx="651">0.021068055526314401</cx:pt>
          <cx:pt idx="652">0.025177998233813201</cx:pt>
          <cx:pt idx="653">0.041107544635056802</cx:pt>
          <cx:pt idx="654">0.0047138515980613702</cx:pt>
          <cx:pt idx="655">0.037489955521416998</cx:pt>
          <cx:pt idx="656">0.0275875874692341</cx:pt>
          <cx:pt idx="657">0.0266649670691653</cx:pt>
          <cx:pt idx="658">0.018939042717166499</cx:pt>
          <cx:pt idx="659">0.045882428681425898</cx:pt>
          <cx:pt idx="660">0.065818476744557902</cx:pt>
          <cx:pt idx="661">0.027948824350248199</cx:pt>
          <cx:pt idx="662">0.0118193623084696</cx:pt>
          <cx:pt idx="663">0.029267866216887799</cx:pt>
          <cx:pt idx="664">0.028088360793211201</cx:pt>
          <cx:pt idx="665">0.017775380594899599</cx:pt>
          <cx:pt idx="666">0.032676995526159998</cx:pt>
          <cx:pt idx="667">0.020203901872212601</cx:pt>
          <cx:pt idx="668">0.0031729057837205999</cx:pt>
          <cx:pt idx="669">0.0063336448362843996</cx:pt>
          <cx:pt idx="670">-0.00035994828257682703</cx:pt>
          <cx:pt idx="671">-0.00024429424169694001</cx:pt>
          <cx:pt idx="672">4.79783678562155e-05</cx:pt>
          <cx:pt idx="673">0.00032299503179560702</cx:pt>
          <cx:pt idx="674">-8.9633125164205498e-05</cx:pt>
          <cx:pt idx="675">0.00051042504251152295</cx:pt>
          <cx:pt idx="676">-0.012253884719444399</cx:pt>
          <cx:pt idx="677">-0.024004938703684801</cx:pt>
          <cx:pt idx="678">-0.016893375634188301</cx:pt>
          <cx:pt idx="679">0.00232197135261093</cx:pt>
          <cx:pt idx="680">0.034010927820746002</cx:pt>
          <cx:pt idx="681">0.049961133347933701</cx:pt>
          <cx:pt idx="682">0.049408634783987999</cx:pt>
          <cx:pt idx="683">0.079317160613473006</cx:pt>
          <cx:pt idx="684">0.091072466786215001</cx:pt>
          <cx:pt idx="685">0.067041636616479106</cx:pt>
          <cx:pt idx="686">0.063685945105920599</cx:pt>
          <cx:pt idx="687">0.036728669385742103</cx:pt>
          <cx:pt idx="688">0.0579318282313235</cx:pt>
          <cx:pt idx="689">0.019287256294137401</cx:pt>
          <cx:pt idx="690">0.00208242594101945</cx:pt>
          <cx:pt idx="691">-0.0017962637393587901</cx:pt>
          <cx:pt idx="692">0.0029294971098914198</cx:pt>
          <cx:pt idx="693">-0.0042849614841527998</cx:pt>
          <cx:pt idx="694">0.0099579860094555703</cx:pt>
          <cx:pt idx="695">0.0057841403182190302</cx:pt>
          <cx:pt idx="696">0.00451322132695976</cx:pt>
          <cx:pt idx="697">1.5866376999078301e-05</cx:pt>
          <cx:pt idx="698">0.00052285784587598498</cx:pt>
          <cx:pt idx="699">0.00071003776446467305</cx:pt>
          <cx:pt idx="700">-0.000410407128716237</cx:pt>
          <cx:pt idx="701">0.000422783438585535</cx:pt>
          <cx:pt idx="702">-0.00061425145487276403</cx:pt>
          <cx:pt idx="703">-0.0016295335336752701</cx:pt>
          <cx:pt idx="704">-0.013766267103832899</cx:pt>
          <cx:pt idx="705">-0.0236065575714965</cx:pt>
          <cx:pt idx="706">-0.00064142426025049599</cx:pt>
          <cx:pt idx="707">0.00661648293956567</cx:pt>
          <cx:pt idx="708">0.0011932967632532301</cx:pt>
          <cx:pt idx="709">0.013706189251800401</cx:pt>
          <cx:pt idx="710">0.046410930354292598</cx:pt>
          <cx:pt idx="711">0.031028133633370598</cx:pt>
          <cx:pt idx="712">0.045195370943710601</cx:pt>
          <cx:pt idx="713">0.054589427680503101</cx:pt>
          <cx:pt idx="714">0.044507053980804297</cx:pt>
          <cx:pt idx="715">0.060601936979938903</cx:pt>
          <cx:pt idx="716">0.037650067015810203</cx:pt>
          <cx:pt idx="717">0.015789286930921999</cx:pt>
          <cx:pt idx="718">0.0065374607138121701</cx:pt>
          <cx:pt idx="719">0.0168307785708301</cx:pt>
          <cx:pt idx="720">0.011707660509263199</cx:pt>
          <cx:pt idx="721">0.017327051515028499</cx:pt>
          <cx:pt idx="722">0.0180854890689441</cx:pt>
          <cx:pt idx="723">0.0131228875320235</cx:pt>
          <cx:pt idx="724">0.0052427628959148698</cx:pt>
          <cx:pt idx="725">-0.00068598832181528395</cx:pt>
          <cx:pt idx="726">-8.7033033851820596e-06</cx:pt>
          <cx:pt idx="727">0.000145742168917613</cx:pt>
          <cx:pt idx="728">0.000116109912976061</cx:pt>
          <cx:pt idx="729">0.000269727941801357</cx:pt>
          <cx:pt idx="730">0.00069796427465918702</cx:pt>
          <cx:pt idx="731">8.5377713343517603e-05</cx:pt>
          <cx:pt idx="732">-0.00017348941456314901</cx:pt>
          <cx:pt idx="733">-0.00283239955868667</cx:pt>
          <cx:pt idx="734">-0.0088875766971150596</cx:pt>
          <cx:pt idx="735">-0.0122941645717281</cx:pt>
          <cx:pt idx="736">-0.018429121220466301</cx:pt>
          <cx:pt idx="737">-0.021573053620256001</cx:pt>
          <cx:pt idx="738">-0.023087756134688199</cx:pt>
          <cx:pt idx="739">-0.0047819202281691297</cx:pt>
          <cx:pt idx="740">0.0061090033247022599</cx:pt>
          <cx:pt idx="741">0.00124481203471204</cx:pt>
          <cx:pt idx="742">-0.025672134350174101</cx:pt>
          <cx:pt idx="743">-0.020329686771862601</cx:pt>
          <cx:pt idx="744">-0.0043327773394224696</cx:pt>
          <cx:pt idx="745">0.00034928525120207597</cx:pt>
          <cx:pt idx="746">-0.0047426958042507301</cx:pt>
          <cx:pt idx="747">-0.010120899934819599</cx:pt>
          <cx:pt idx="748">-0.0036017595569895599</cx:pt>
          <cx:pt idx="749">-0.0055232770224687604</cx:pt>
          <cx:pt idx="750">-0.00041212497375886498</cx:pt>
          <cx:pt idx="751">-0.00028430359288241202</cx:pt>
          <cx:pt idx="752">0.00075162628544796098</cx:pt>
          <cx:pt idx="753">0.00037432067504099899</cx:pt>
          <cx:pt idx="754">-0.00013675354731871599</cx:pt>
          <cx:pt idx="755">6.9204839910786697e-05</cx:pt>
          <cx:pt idx="756">0.00049708457192501501</cx:pt>
          <cx:pt idx="757">-0.00016532551190032399</cx:pt>
          <cx:pt idx="758">-0.00022587406727632799</cx:pt>
          <cx:pt idx="759">0.00029540489617502902</cx:pt>
          <cx:pt idx="760">-0.00042217961707791498</cx:pt>
          <cx:pt idx="761">5.4060372201140298e-05</cx:pt>
          <cx:pt idx="762">0.00022515543086140701</cx:pt>
          <cx:pt idx="763">-0.00050377169031073801</cx:pt>
          <cx:pt idx="764">-0.00138051011662175</cx:pt>
          <cx:pt idx="765">-0.00144187838088319</cx:pt>
          <cx:pt idx="766">-0.000208415947286796</cx:pt>
          <cx:pt idx="767">0.00064328584017428697</cx:pt>
          <cx:pt idx="768">-0.00125894439997684</cx:pt>
          <cx:pt idx="769">-0.0052934098273789698</cx:pt>
          <cx:pt idx="770">-0.0069721230747862703</cx:pt>
          <cx:pt idx="771">-0.00233944319451454</cx:pt>
          <cx:pt idx="772">-0.0032566365431850302</cx:pt>
          <cx:pt idx="773">-0.0037428552785579799</cx:pt>
          <cx:pt idx="774">-0.0055410486136206801</cx:pt>
          <cx:pt idx="775">-0.00314254583434922</cx:pt>
          <cx:pt idx="776">-0.0020471592727411298</cx:pt>
          <cx:pt idx="777">-0.0033007950548870099</cx:pt>
          <cx:pt idx="778">-0.0023799295810489301</cx:pt>
          <cx:pt idx="779">0.000365150724775992</cx:pt>
          <cx:pt idx="780">-0.00029726036993987098</cx:pt>
          <cx:pt idx="781">-0.000230405004730125</cx:pt>
          <cx:pt idx="782">0.00029258809581434499</cx:pt>
          <cx:pt idx="783">0.00039566014601883699</cx:pt>
          <cx:pt idx="784">-0.0035827941208409252</cx:pt>
          <cx:pt idx="785">-0.00051137414183575504</cx:pt>
          <cx:pt idx="786">0.0066838430753425751</cx:pt>
          <cx:pt idx="787">0.00059544049827156499</cx:pt>
          <cx:pt idx="788">0.0077076714118225753</cx:pt>
          <cx:pt idx="789">0.014105340024242975</cx:pt>
          <cx:pt idx="790">0.016867287911868725</cx:pt>
          <cx:pt idx="791">0.016868535629184851</cx:pt>
          <cx:pt idx="792">0.0047290593927982998</cx:pt>
          <cx:pt idx="793">0.0037618712803006</cx:pt>
          <cx:pt idx="794">-0.0040583593790004249</cx:pt>
          <cx:pt idx="795">-0.0078666355691010496</cx:pt>
          <cx:pt idx="796">0.0056740339924116496</cx:pt>
          <cx:pt idx="797">0.0065082467448588999</cx:pt>
          <cx:pt idx="798">0.0049859541006974251</cx:pt>
          <cx:pt idx="799">-0.00048241457357129752</cx:pt>
          <cx:pt idx="800">-0.0023004744156459376</cx:pt>
          <cx:pt idx="801">-0.003075614413364825</cx:pt>
          <cx:pt idx="802">0.0070907653016013001</cx:pt>
          <cx:pt idx="803">0.0098931256888083255</cx:pt>
          <cx:pt idx="804">0.010080228178154699</cx:pt>
          <cx:pt idx="805">0.006717254633378575</cx:pt>
          <cx:pt idx="806">0.005888904344317325</cx:pt>
          <cx:pt idx="807">0.0016918549855398451</cx:pt>
          <cx:pt idx="808">-7.1007272863755997e-05</cx:pt>
          <cx:pt idx="809">0.00012251154041031126</cx:pt>
          <cx:pt idx="810">-0.00017926424814078</cx:pt>
          <cx:pt idx="811">-0.0014275979193672599</cx:pt>
          <cx:pt idx="812">-0.0015865442059643075</cx:pt>
          <cx:pt idx="813">1.9485823056493274e-05</cx:pt>
          <cx:pt idx="814">1.1999575980534524e-05</cx:pt>
          <cx:pt idx="815">0.0050296108694365248</cx:pt>
          <cx:pt idx="816">0.012710603664157201</cx:pt>
          <cx:pt idx="817">0.0032098806451354251</cx:pt>
          <cx:pt idx="818">0.018112109812934426</cx:pt>
          <cx:pt idx="819">0.0140425939403406</cx:pt>
          <cx:pt idx="820">0.0070909023355683999</cx:pt>
          <cx:pt idx="821">0.007369318973590425</cx:pt>
          <cx:pt idx="822">0.007473098478145675</cx:pt>
          <cx:pt idx="823">-0.0095336496827319751</cx:pt>
          <cx:pt idx="824">0.001256259766613385</cx:pt>
          <cx:pt idx="825">0.0079523118227227754</cx:pt>
          <cx:pt idx="826">0.0027620213897707</cx:pt>
          <cx:pt idx="827">-0.0014659262226206699</cx:pt>
          <cx:pt idx="828">-0.0016420790272322051</cx:pt>
          <cx:pt idx="829">0.00234073150180582</cx:pt>
          <cx:pt idx="830">0.0064885104363766747</cx:pt>
          <cx:pt idx="831">0.0074380574554627002</cx:pt>
          <cx:pt idx="832">0.011824377848458925</cx:pt>
          <cx:pt idx="833">0.0099792372515852493</cx:pt>
          <cx:pt idx="834">0.0069316115119744002</cx:pt>
          <cx:pt idx="835">0.0020807714205216673</cx:pt>
          <cx:pt idx="836">0.00015968524317345225</cx:pt>
          <cx:pt idx="837">3.6517040987038751e-05</cx:pt>
          <cx:pt idx="838">-0.00011250923135979775</cx:pt>
          <cx:pt idx="839">0.00015046710752024249</cx:pt>
          <cx:pt idx="840">0.00025510921596206252</cx:pt>
          <cx:pt idx="841">-0.0020519459599459924</cx:pt>
          <cx:pt idx="842">0.00027121976977316752</cx:pt>
          <cx:pt idx="843">0.0037757177407470501</cx:pt>
          <cx:pt idx="844">0.0063186678324549748</cx:pt>
          <cx:pt idx="845">0.0116324412710915</cx:pt>
          <cx:pt idx="846">0.016385270738081974</cx:pt>
          <cx:pt idx="847">0.0048807006317244496</cx:pt>
          <cx:pt idx="848">0.0029171066052903248</cx:pt>
          <cx:pt idx="849">-0.002460788971637505</cx:pt>
          <cx:pt idx="850">-0.0041930548389580002</cx:pt>
          <cx:pt idx="851">-0.010321530375330025</cx:pt>
          <cx:pt idx="852">-0.0073755152761793754</cx:pt>
          <cx:pt idx="853">-0.0032735515633617752</cx:pt>
          <cx:pt idx="854">-0.01331124982723555</cx:pt>
          <cx:pt idx="855">-0.0060035493091577996</cx:pt>
          <cx:pt idx="856">0.0012846868281102125</cx:pt>
          <cx:pt idx="857">0.0034245327282683498</cx:pt>
          <cx:pt idx="858">0.0036150191756426</cx:pt>
          <cx:pt idx="859">0.0093510607749459507</cx:pt>
          <cx:pt idx="860">0.015313693135415925</cx:pt>
          <cx:pt idx="861">0.016931025015474051</cx:pt>
          <cx:pt idx="862">0.0088091252394988748</cx:pt>
          <cx:pt idx="863">0.00076660932003580495</cx:pt>
          <cx:pt idx="864">-0.0038285316614980499</cx:pt>
          <cx:pt idx="865">-9.4013129148291748e-05</cx:pt>
          <cx:pt idx="866">3.3409970128201003e-05</cx:pt>
          <cx:pt idx="867">-0.000843098780986155</cx:pt>
          <cx:pt idx="868">0.00021410071922678726</cx:pt>
          <cx:pt idx="869">0.00057068269705001253</cx:pt>
          <cx:pt idx="870">0.00046036440261119753</cx:pt>
          <cx:pt idx="871">0.0042468980259789254</cx:pt>
          <cx:pt idx="872">0.0024307533975264448</cx:pt>
          <cx:pt idx="873">0.0075748261978357502</cx:pt>
          <cx:pt idx="874">0.0049178758395921496</cx:pt>
          <cx:pt idx="875">0.0016959345696623801</cx:pt>
          <cx:pt idx="876">0.00319323854594085</cx:pt>
          <cx:pt idx="877">0.0064976257512558751</cx:pt>
          <cx:pt idx="878">0.0024024586637488099</cx:pt>
          <cx:pt idx="879">-0.0069197192123921754</cx:pt>
          <cx:pt idx="880">-0.01326113440193395</cx:pt>
          <cx:pt idx="881">-0.0191955695070796</cx:pt>
          <cx:pt idx="882">-0.0194528324202538</cx:pt>
          <cx:pt idx="883">-0.0017987813626569825</cx:pt>
          <cx:pt idx="884">-0.0035827941208409252</cx:pt>
          <cx:pt idx="885">-0.00051137414183575504</cx:pt>
          <cx:pt idx="886">0.0066838430753425751</cx:pt>
          <cx:pt idx="887">0.00059544049827156499</cx:pt>
          <cx:pt idx="888">0.0077076714118225753</cx:pt>
          <cx:pt idx="889">0.014105340024242975</cx:pt>
          <cx:pt idx="890">0.016867287911868725</cx:pt>
          <cx:pt idx="891">0.016868535629184851</cx:pt>
          <cx:pt idx="892">0.0047290593927982998</cx:pt>
          <cx:pt idx="893">0.0037618712803006</cx:pt>
          <cx:pt idx="894">-0.0040583593790004249</cx:pt>
          <cx:pt idx="895">-0.0078666355691010496</cx:pt>
          <cx:pt idx="896">0.0056740339924116496</cx:pt>
          <cx:pt idx="897">0.0065082467448588999</cx:pt>
          <cx:pt idx="898">0.0049859541006974251</cx:pt>
          <cx:pt idx="899">-0.00048241457357129752</cx:pt>
          <cx:pt idx="900">-0.0023004744156459376</cx:pt>
          <cx:pt idx="901">-0.003075614413364825</cx:pt>
          <cx:pt idx="902">0.0070907653016013001</cx:pt>
          <cx:pt idx="903">0.0098931256888083255</cx:pt>
          <cx:pt idx="904">0.010080228178154699</cx:pt>
          <cx:pt idx="905">0.006717254633378575</cx:pt>
          <cx:pt idx="906">0.005888904344317325</cx:pt>
          <cx:pt idx="907">0.0016918549855398451</cx:pt>
          <cx:pt idx="908">-7.1007272863755997e-05</cx:pt>
          <cx:pt idx="909">0.00012251154041031126</cx:pt>
          <cx:pt idx="910">-0.00017926424814078</cx:pt>
          <cx:pt idx="911">-0.0014275979193672599</cx:pt>
          <cx:pt idx="912">-0.0015865442059643075</cx:pt>
          <cx:pt idx="913">1.9485823056493274e-05</cx:pt>
          <cx:pt idx="914">1.1999575980534524e-05</cx:pt>
          <cx:pt idx="915">0.0050296108694365248</cx:pt>
          <cx:pt idx="916">0.012710603664157201</cx:pt>
          <cx:pt idx="917">0.0032098806451354251</cx:pt>
          <cx:pt idx="918">0.018112109812934426</cx:pt>
          <cx:pt idx="919">0.0140425939403406</cx:pt>
          <cx:pt idx="920">0.0070909023355683999</cx:pt>
          <cx:pt idx="921">0.007369318973590425</cx:pt>
          <cx:pt idx="922">0.007473098478145675</cx:pt>
          <cx:pt idx="923">-0.0095336496827319751</cx:pt>
          <cx:pt idx="924">0.001256259766613385</cx:pt>
          <cx:pt idx="925">0.0079523118227227754</cx:pt>
          <cx:pt idx="926">0.0027620213897707</cx:pt>
          <cx:pt idx="927">-0.0014659262226206699</cx:pt>
          <cx:pt idx="928">-0.0016420790272322051</cx:pt>
          <cx:pt idx="929">0.00234073150180582</cx:pt>
          <cx:pt idx="930">0.0064885104363766747</cx:pt>
          <cx:pt idx="931">0.0074380574554627002</cx:pt>
          <cx:pt idx="932">0.011824377848458925</cx:pt>
          <cx:pt idx="933">0.0099792372515852493</cx:pt>
          <cx:pt idx="934">0.0069316115119744002</cx:pt>
          <cx:pt idx="935">0.0020807714205216673</cx:pt>
          <cx:pt idx="936">0.00015968524317345225</cx:pt>
          <cx:pt idx="937">3.6517040987038751e-05</cx:pt>
          <cx:pt idx="938">-0.00011250923135979775</cx:pt>
          <cx:pt idx="939">0.00015046710752024249</cx:pt>
          <cx:pt idx="940">0.00025510921596206252</cx:pt>
          <cx:pt idx="941">-0.0020519459599459924</cx:pt>
          <cx:pt idx="942">0.00027121976977316752</cx:pt>
          <cx:pt idx="943">0.0037757177407470501</cx:pt>
          <cx:pt idx="944">0.0063186678324549748</cx:pt>
          <cx:pt idx="945">0.0116324412710915</cx:pt>
          <cx:pt idx="946">0.016385270738081974</cx:pt>
          <cx:pt idx="947">0.0048807006317244496</cx:pt>
          <cx:pt idx="948">0.0029171066052903248</cx:pt>
          <cx:pt idx="949">-0.002460788971637505</cx:pt>
          <cx:pt idx="950">-0.0041930548389580002</cx:pt>
          <cx:pt idx="951">-0.010321530375330025</cx:pt>
          <cx:pt idx="952">-0.0073755152761793754</cx:pt>
          <cx:pt idx="953">-0.0032735515633617752</cx:pt>
          <cx:pt idx="954">-0.01331124982723555</cx:pt>
          <cx:pt idx="955">-0.0060035493091577996</cx:pt>
          <cx:pt idx="956">0.0012846868281102125</cx:pt>
          <cx:pt idx="957">0.0034245327282683498</cx:pt>
          <cx:pt idx="958">0.0036150191756426</cx:pt>
          <cx:pt idx="959">0.0093510607749459507</cx:pt>
          <cx:pt idx="960">0.015313693135415925</cx:pt>
          <cx:pt idx="961">0.016931025015474051</cx:pt>
          <cx:pt idx="962">0.0088091252394988748</cx:pt>
          <cx:pt idx="963">0.00076660932003580495</cx:pt>
          <cx:pt idx="964">-0.0038285316614980499</cx:pt>
          <cx:pt idx="965">-9.4013129148291748e-05</cx:pt>
          <cx:pt idx="966">3.3409970128201003e-05</cx:pt>
          <cx:pt idx="967">-0.000843098780986155</cx:pt>
          <cx:pt idx="968">0.00021410071922678726</cx:pt>
          <cx:pt idx="969">0.00057068269705001253</cx:pt>
          <cx:pt idx="970">0.00046036440261119753</cx:pt>
          <cx:pt idx="971">0.0042468980259789254</cx:pt>
          <cx:pt idx="972">0.0024307533975264448</cx:pt>
          <cx:pt idx="973">0.0075748261978357502</cx:pt>
          <cx:pt idx="974">0.0049178758395921496</cx:pt>
          <cx:pt idx="975">0.0016959345696623801</cx:pt>
          <cx:pt idx="976">0.00319323854594085</cx:pt>
          <cx:pt idx="977">0.0064976257512558751</cx:pt>
          <cx:pt idx="978">0.0024024586637488099</cx:pt>
          <cx:pt idx="979">-0.0069197192123921754</cx:pt>
          <cx:pt idx="980">-0.01326113440193395</cx:pt>
          <cx:pt idx="981">-0.0191955695070796</cx:pt>
          <cx:pt idx="982">-0.0194528324202538</cx:pt>
          <cx:pt idx="983">-0.0017987813626569825</cx:pt>
          <cx:pt idx="984">-0.0035827941208409252</cx:pt>
          <cx:pt idx="985">-0.00051137414183575504</cx:pt>
          <cx:pt idx="986">0.0066838430753425751</cx:pt>
          <cx:pt idx="987">0.00059544049827156499</cx:pt>
          <cx:pt idx="988">0.0077076714118225753</cx:pt>
          <cx:pt idx="989">0.014105340024242975</cx:pt>
          <cx:pt idx="990">0.016867287911868725</cx:pt>
          <cx:pt idx="991">0.016868535629184851</cx:pt>
          <cx:pt idx="992">0.0047290593927982998</cx:pt>
          <cx:pt idx="993">0.0037618712803006</cx:pt>
          <cx:pt idx="994">-0.0040583593790004249</cx:pt>
          <cx:pt idx="995">-0.0078666355691010496</cx:pt>
          <cx:pt idx="996">0.0056740339924116496</cx:pt>
          <cx:pt idx="997">0.0065082467448588999</cx:pt>
          <cx:pt idx="998">0.0049859541006974251</cx:pt>
          <cx:pt idx="999">-0.00048241457357129752</cx:pt>
          <cx:pt idx="1000">-0.0023004744156459376</cx:pt>
          <cx:pt idx="1001">-0.003075614413364825</cx:pt>
          <cx:pt idx="1002">0.0070907653016013001</cx:pt>
          <cx:pt idx="1003">0.0098931256888083255</cx:pt>
          <cx:pt idx="1004">0.010080228178154699</cx:pt>
          <cx:pt idx="1005">0.006717254633378575</cx:pt>
          <cx:pt idx="1006">0.005888904344317325</cx:pt>
          <cx:pt idx="1007">0.0016918549855398451</cx:pt>
          <cx:pt idx="1008">-7.1007272863755997e-05</cx:pt>
          <cx:pt idx="1009">0.00012251154041031126</cx:pt>
          <cx:pt idx="1010">-0.00017926424814078</cx:pt>
          <cx:pt idx="1011">-0.0014275979193672599</cx:pt>
          <cx:pt idx="1012">-0.0015865442059643075</cx:pt>
          <cx:pt idx="1013">1.9485823056493274e-05</cx:pt>
          <cx:pt idx="1014">1.1999575980534524e-05</cx:pt>
          <cx:pt idx="1015">0.0050296108694365248</cx:pt>
          <cx:pt idx="1016">0.012710603664157201</cx:pt>
          <cx:pt idx="1017">0.0032098806451354251</cx:pt>
          <cx:pt idx="1018">0.018112109812934426</cx:pt>
          <cx:pt idx="1019">0.0140425939403406</cx:pt>
          <cx:pt idx="1020">0.0070909023355683999</cx:pt>
          <cx:pt idx="1021">0.007369318973590425</cx:pt>
          <cx:pt idx="1022">0.007473098478145675</cx:pt>
          <cx:pt idx="1023">-0.0095336496827319751</cx:pt>
          <cx:pt idx="1024">0.001256259766613385</cx:pt>
          <cx:pt idx="1025">0.0079523118227227754</cx:pt>
          <cx:pt idx="1026">0.0027620213897707</cx:pt>
          <cx:pt idx="1027">-0.0014659262226206699</cx:pt>
          <cx:pt idx="1028">-0.0016420790272322051</cx:pt>
          <cx:pt idx="1029">0.00234073150180582</cx:pt>
          <cx:pt idx="1030">0.0064885104363766747</cx:pt>
          <cx:pt idx="1031">0.0074380574554627002</cx:pt>
          <cx:pt idx="1032">0.011824377848458925</cx:pt>
          <cx:pt idx="1033">0.0099792372515852493</cx:pt>
          <cx:pt idx="1034">0.0069316115119744002</cx:pt>
          <cx:pt idx="1035">0.0020807714205216673</cx:pt>
          <cx:pt idx="1036">0.00015968524317345225</cx:pt>
          <cx:pt idx="1037">3.6517040987038751e-05</cx:pt>
          <cx:pt idx="1038">-0.00011250923135979775</cx:pt>
          <cx:pt idx="1039">0.00015046710752024249</cx:pt>
          <cx:pt idx="1040">0.00025510921596206252</cx:pt>
          <cx:pt idx="1041">-0.0020519459599459924</cx:pt>
          <cx:pt idx="1042">0.00027121976977316752</cx:pt>
          <cx:pt idx="1043">0.0037757177407470501</cx:pt>
          <cx:pt idx="1044">0.0063186678324549748</cx:pt>
          <cx:pt idx="1045">0.0116324412710915</cx:pt>
          <cx:pt idx="1046">0.016385270738081974</cx:pt>
          <cx:pt idx="1047">0.0048807006317244496</cx:pt>
          <cx:pt idx="1048">0.0029171066052903248</cx:pt>
          <cx:pt idx="1049">-0.002460788971637505</cx:pt>
          <cx:pt idx="1050">-0.0041930548389580002</cx:pt>
          <cx:pt idx="1051">-0.010321530375330025</cx:pt>
          <cx:pt idx="1052">-0.0073755152761793754</cx:pt>
          <cx:pt idx="1053">-0.0032735515633617752</cx:pt>
          <cx:pt idx="1054">-0.01331124982723555</cx:pt>
          <cx:pt idx="1055">-0.0060035493091577996</cx:pt>
          <cx:pt idx="1056">0.0012846868281102125</cx:pt>
          <cx:pt idx="1057">0.0034245327282683498</cx:pt>
          <cx:pt idx="1058">0.0036150191756426</cx:pt>
          <cx:pt idx="1059">0.0093510607749459507</cx:pt>
          <cx:pt idx="1060">0.015313693135415925</cx:pt>
          <cx:pt idx="1061">0.016931025015474051</cx:pt>
          <cx:pt idx="1062">0.0088091252394988748</cx:pt>
          <cx:pt idx="1063">0.00076660932003580495</cx:pt>
          <cx:pt idx="1064">-0.0038285316614980499</cx:pt>
          <cx:pt idx="1065">-9.4013129148291748e-05</cx:pt>
          <cx:pt idx="1066">3.3409970128201003e-05</cx:pt>
          <cx:pt idx="1067">-0.000843098780986155</cx:pt>
          <cx:pt idx="1068">0.00021410071922678726</cx:pt>
          <cx:pt idx="1069">0.00057068269705001253</cx:pt>
          <cx:pt idx="1070">0.00046036440261119753</cx:pt>
          <cx:pt idx="1071">0.0042468980259789254</cx:pt>
          <cx:pt idx="1072">0.0024307533975264448</cx:pt>
          <cx:pt idx="1073">0.0075748261978357502</cx:pt>
          <cx:pt idx="1074">0.0049178758395921496</cx:pt>
          <cx:pt idx="1075">0.0016959345696623801</cx:pt>
          <cx:pt idx="1076">0.00319323854594085</cx:pt>
          <cx:pt idx="1077">0.0064976257512558751</cx:pt>
          <cx:pt idx="1078">0.0024024586637488099</cx:pt>
          <cx:pt idx="1079">-0.0069197192123921754</cx:pt>
          <cx:pt idx="1080">-0.01326113440193395</cx:pt>
          <cx:pt idx="1081">-0.0191955695070796</cx:pt>
          <cx:pt idx="1082">-0.0194528324202538</cx:pt>
          <cx:pt idx="1083">-0.0017987813626569825</cx:pt>
        </cx:lvl>
      </cx:numDim>
    </cx:data>
    <cx:data id="46">
      <cx:numDim type="val">
        <cx:f>Sheet2!$AU$1:$AU$1084</cx:f>
        <cx:lvl ptCount="1084" formatCode="G/通用格式">
          <cx:pt idx="0">0.00053763552496334001</cx:pt>
          <cx:pt idx="1">0.00030666498702675103</cx:pt>
          <cx:pt idx="2">0.00021519180533515701</cx:pt>
          <cx:pt idx="3">0.00025353328000042997</cx:pt>
          <cx:pt idx="4">-0.00059070453441729997</cx:pt>
          <cx:pt idx="5">6.3822448149687295e-05</cx:pt>
          <cx:pt idx="6">0.00043251935623144497</cx:pt>
          <cx:pt idx="7">-0.00078149109850194699</cx:pt>
          <cx:pt idx="8">0.00046526596978767998</cx:pt>
          <cx:pt idx="9">-0.00014279292986903701</cx:pt>
          <cx:pt idx="10">-0.000380351026317319</cx:pt>
          <cx:pt idx="11">-3.87811011603722e-05</cx:pt>
          <cx:pt idx="12">-4.6963710838008597e-05</cx:pt>
          <cx:pt idx="13">0.00044666120579512698</cx:pt>
          <cx:pt idx="14">-0.00033229572163641699</cx:pt>
          <cx:pt idx="15">0.00053923929932695597</cx:pt>
          <cx:pt idx="16">-0.00071401331239071399</cx:pt>
          <cx:pt idx="17">-0.00028282775678213097</cx:pt>
          <cx:pt idx="18">0.00010062667042716599</cx:pt>
          <cx:pt idx="19">0.00012235955438419201</cx:pt>
          <cx:pt idx="20">-0.00057696498854783204</cx:pt>
          <cx:pt idx="21">-0.00069007342949531597</cx:pt>
          <cx:pt idx="22">0.00071176396288721096</cx:pt>
          <cx:pt idx="23">0.00049288094390520303</cx:pt>
          <cx:pt idx="24">0.00038060561140708903</cx:pt>
          <cx:pt idx="25">6.5779267518317497e-05</cx:pt>
          <cx:pt idx="26">0.00063188124645633</cx:pt>
          <cx:pt idx="27">-3.46613865858306e-05</cx:pt>
          <cx:pt idx="28">-0.00034471280732791101</cx:pt>
          <cx:pt idx="29">-0.00010438300973449401</cx:pt>
          <cx:pt idx="30">-0.000359076953754295</cx:pt>
          <cx:pt idx="31">-2.3301591457689299e-05</cx:pt>
          <cx:pt idx="32">-0.00046695990044419498</cx:pt>
          <cx:pt idx="33">0.00027780862154612402</cx:pt>
          <cx:pt idx="34">-0.00065376791509008604</cx:pt>
          <cx:pt idx="35">-9.1819290029973206e-05</cx:pt>
          <cx:pt idx="36">-0.00105601745984783</cx:pt>
          <cx:pt idx="37">-0.0010131092595983199</cx:pt>
          <cx:pt idx="38">-0.000525392658477765</cx:pt>
          <cx:pt idx="39">-0.0010133515799164901</cx:pt>
          <cx:pt idx="40">-0.00046411304429967899</cx:pt>
          <cx:pt idx="41">-0.00124026398456721</cx:pt>
          <cx:pt idx="42">-0.00085373836757181895</cx:pt>
          <cx:pt idx="43">4.04919700008613e-05</cx:pt>
          <cx:pt idx="44">0.00048928169903804397</cx:pt>
          <cx:pt idx="45">-0.00053642142367025798</cx:pt>
          <cx:pt idx="46">0.00052527367197482099</cx:pt>
          <cx:pt idx="47">0.00020412984330962401</cx:pt>
          <cx:pt idx="48">-0.00060198693656898696</cx:pt>
          <cx:pt idx="49">0.00054853327151253395</cx:pt>
          <cx:pt idx="50">-0.00075628005302696305</cx:pt>
          <cx:pt idx="51">1.8577729663322e-05</cx:pt>
          <cx:pt idx="52">0.00062859342433465497</cx:pt>
          <cx:pt idx="53">-0.000235778402258232</cx:pt>
          <cx:pt idx="54">0.00047475385639321401</cx:pt>
          <cx:pt idx="55">0.00051388925349872105</cx:pt>
          <cx:pt idx="56">-0.000119959603833796</cx:pt>
          <cx:pt idx="57">0.000477901900192135</cx:pt>
          <cx:pt idx="58">0.00088177681413511904</cx:pt>
          <cx:pt idx="59">-7.4067548188853598e-05</cx:pt>
          <cx:pt idx="60">0.00024065704925771799</cx:pt>
          <cx:pt idx="61">0.00061908123234937298</cx:pt>
          <cx:pt idx="62">0.00042501412334298999</cx:pt>
          <cx:pt idx="63">0.00043805399003645401</cx:pt>
          <cx:pt idx="64">-0.0010533683645962699</cx:pt>
          <cx:pt idx="65">-0.0018411547031465399</cx:pt>
          <cx:pt idx="66">-0.0036048532342576401</cx:pt>
          <cx:pt idx="67">-0.002518356628135</cx:pt>
          <cx:pt idx="68">-0.0023412715239041898</cx:pt>
          <cx:pt idx="69">-0.0053541500179615396</cx:pt>
          <cx:pt idx="70">-0.0065506957109333396</cx:pt>
          <cx:pt idx="71">-0.0026002428865522999</cx:pt>
          <cx:pt idx="72">-0.0025025394419249799</cx:pt>
          <cx:pt idx="73">-0.0019358804045226401</cx:pt>
          <cx:pt idx="74">-0.00084791680395107595</cx:pt>
          <cx:pt idx="75">-0.00067629548250034701</cx:pt>
          <cx:pt idx="76">0.0014348374071673001</cx:pt>
          <cx:pt idx="77">0.0012968508160991401</cx:pt>
          <cx:pt idx="78">-0.00052883668680943298</cx:pt>
          <cx:pt idx="79">0.00058583519617901698</cx:pt>
          <cx:pt idx="80">-0.000347302546459252</cx:pt>
          <cx:pt idx="81">-1.7008184593515099e-05</cx:pt>
          <cx:pt idx="82">0.00047664857393167501</cx:pt>
          <cx:pt idx="83">7.8492589566879908e-06</cx:pt>
          <cx:pt idx="84">-0.00012411794496004701</cx:pt>
          <cx:pt idx="85">-0.0004462533712091</cx:pt>
          <cx:pt idx="86">-0.00040845507846512102</cx:pt>
          <cx:pt idx="87">0.00051991360500335004</cx:pt>
          <cx:pt idx="88">0.00017128633504249899</cx:pt>
          <cx:pt idx="89">0.00023159150832548599</cx:pt>
          <cx:pt idx="90">-0.00079327552959973697</cx:pt>
          <cx:pt idx="91">-0.00026337605843898098</cx:pt>
          <cx:pt idx="92">-0.0065975179619793597</cx:pt>
          <cx:pt idx="93">-0.0117957504628709</cx:pt>
          <cx:pt idx="94">-0.0057363059800523098</cx:pt>
          <cx:pt idx="95">0.0043175924894810003</cx:pt>
          <cx:pt idx="96">-0.0101665491346785</cx:pt>
          <cx:pt idx="97">-0.0143942728076708</cx:pt>
          <cx:pt idx="98">-0.0184310537124092</cx:pt>
          <cx:pt idx="99">-0.0328040751424672</cx:pt>
          <cx:pt idx="100">-0.022972913972931001</cx:pt>
          <cx:pt idx="101">-0.012135277374215801</cx:pt>
          <cx:pt idx="102">-0.010658606680217</cx:pt>
          <cx:pt idx="103">-0.0051269295212508399</cx:pt>
          <cx:pt idx="104">0.00080016914632379205</cx:pt>
          <cx:pt idx="105">0.0012113564765845999</cx:pt>
          <cx:pt idx="106">0.00094992324674834699</cx:pt>
          <cx:pt idx="107">0.0015064145915351999</cx:pt>
          <cx:pt idx="108">0.0012851393302116499</cx:pt>
          <cx:pt idx="109">0.00020741846042778499</cx:pt>
          <cx:pt idx="110">0.00094145275716382704</cx:pt>
          <cx:pt idx="111">-0.00050515152783297797</cx:pt>
          <cx:pt idx="112">-0.00030938838958010701</cx:pt>
          <cx:pt idx="113">0.00018114786884609001</cx:pt>
          <cx:pt idx="114">-0.000134364678164951</cx:pt>
          <cx:pt idx="115">-0.00020315025315204799</cx:pt>
          <cx:pt idx="116">-0.00052553127866223899</cx:pt>
          <cx:pt idx="117">-0.0048857776734384803</cx:pt>
          <cx:pt idx="118">-0.0073234949725058699</cx:pt>
          <cx:pt idx="119">-0.0100726915958382</cx:pt>
          <cx:pt idx="120">-0.0197855658607165</cx:pt>
          <cx:pt idx="121">-0.0070179415161912796</cx:pt>
          <cx:pt idx="122">-0.0026196783648488502</cx:pt>
          <cx:pt idx="123">-0.0093570350116199304</cx:pt>
          <cx:pt idx="124">0.0014361790015566</cx:pt>
          <cx:pt idx="125">-0.0141478749426091</cx:pt>
          <cx:pt idx="126">-0.0756509480465309</cx:pt>
          <cx:pt idx="127">-0.065561071743379898</cx:pt>
          <cx:pt idx="128">-0.042258717046155199</cx:pt>
          <cx:pt idx="129">-0.033720001157665297</cx:pt>
          <cx:pt idx="130">-0.019638039576275801</cx:pt>
          <cx:pt idx="131">-0.013402599823708901</cx:pt>
          <cx:pt idx="132">-0.0021844939766327001</cx:pt>
          <cx:pt idx="133">0.0075602996503294998</cx:pt>
          <cx:pt idx="134">0.0126057917455743</cx:pt>
          <cx:pt idx="135">0.0085265156651588604</cx:pt>
          <cx:pt idx="136">0.0052227916707176698</cx:pt>
          <cx:pt idx="137">0.00137230426132288</cx:pt>
          <cx:pt idx="138">-0.00026307398940669498</cx:pt>
          <cx:pt idx="139">-7.6701111830288e-05</cx:pt>
          <cx:pt idx="140">0.000228670049439141</cx:pt>
          <cx:pt idx="141">0.00023316125164605801</cx:pt>
          <cx:pt idx="142">1.3051799545736199e-05</cx:pt>
          <cx:pt idx="143">-0.00144150303722551</cx:pt>
          <cx:pt idx="144">-0.0075212803203763799</cx:pt>
          <cx:pt idx="145">-0.012568592968829499</cx:pt>
          <cx:pt idx="146">-0.0137153994144786</cx:pt>
          <cx:pt idx="147">-0.0171772969868399</cx:pt>
          <cx:pt idx="148">0.0010561489948849199</cx:pt>
          <cx:pt idx="149">0.018407326658411601</cx:pt>
          <cx:pt idx="150">0.035985895707331898</cx:pt>
          <cx:pt idx="151">0.034452383058466998</cx:pt>
          <cx:pt idx="152">0.0104400189377687</cx:pt>
          <cx:pt idx="153">-0.046488011062429203</cx:pt>
          <cx:pt idx="154">-0.085571814141733801</cx:pt>
          <cx:pt idx="155">-0.090103732086019905</cx:pt>
          <cx:pt idx="156">-0.032528492695677598</cx:pt>
          <cx:pt idx="157">-0.018336989346266701</cx:pt>
          <cx:pt idx="158">-0.015703114611941901</cx:pt>
          <cx:pt idx="159">-0.0086389021324186407</cx:pt>
          <cx:pt idx="160">-0.0179265175546259</cx:pt>
          <cx:pt idx="161">-0.0060641212457114898</cx:pt>
          <cx:pt idx="162">0.0027551300723195902</cx:pt>
          <cx:pt idx="163">0.020300545607995799</cx:pt>
          <cx:pt idx="164">0.0093453316858353608</cx:pt>
          <cx:pt idx="165">-0.014040286435279501</cx:pt>
          <cx:pt idx="166">-0.0146578592390479</cx:pt>
          <cx:pt idx="167">0.000479210309560981</cx:pt>
          <cx:pt idx="168">0.00033382510399684298</cx:pt>
          <cx:pt idx="169">-0.000223631067832652</cx:pt>
          <cx:pt idx="170">0.00014446105738465299</cx:pt>
          <cx:pt idx="171">-0.0075455806736884797</cx:pt>
          <cx:pt idx="172">-0.0105119372033951</cx:pt>
          <cx:pt idx="173">0.00276029215535305</cx:pt>
          <cx:pt idx="174">-0.0163842356411757</cx:pt>
          <cx:pt idx="175">-0.035614784938141401</cx:pt>
          <cx:pt idx="176">0.0091699886340066705</cx:pt>
          <cx:pt idx="177">0.045844999027245398</cx:pt>
          <cx:pt idx="178">0.042317149264879998</cx:pt>
          <cx:pt idx="179">0.055683871643579401</cx:pt>
          <cx:pt idx="180">0.021508554733693699</cx:pt>
          <cx:pt idx="181">-0.017439570328153398</cx:pt>
          <cx:pt idx="182">-0.0570990473984469</cx:pt>
          <cx:pt idx="183">-0.13791223814673501</cx:pt>
          <cx:pt idx="184">-0.065214776122364801</cx:pt>
          <cx:pt idx="185">-0.036641509995569498</cx:pt>
          <cx:pt idx="186">-0.0114745450956487</cx:pt>
          <cx:pt idx="187">0.0044112869290929696</cx:pt>
          <cx:pt idx="188">-0.016472863963534101</cx:pt>
          <cx:pt idx="189">-0.026694403328020599</cx:pt>
          <cx:pt idx="190">0.026260830259619498</cx:pt>
          <cx:pt idx="191">0.0407394364865723</cx:pt>
          <cx:pt idx="192">0.017379729894283699</cx:pt>
          <cx:pt idx="193">-0.017045012520001099</cx:pt>
          <cx:pt idx="194">-0.00169705087002586</cx:pt>
          <cx:pt idx="195">0.00085300751338896396</cx:pt>
          <cx:pt idx="196">-0.00053269975645943001</cx:pt>
          <cx:pt idx="197">5.3731203338461097e-05</cx:pt>
          <cx:pt idx="198">-0.00073926042102844696</cx:pt>
          <cx:pt idx="199">-0.00072243659202399495</cx:pt>
          <cx:pt idx="200">-0.0039021105703650749</cx:pt>
          <cx:pt idx="201">-0.0042064005766103748</cx:pt>
          <cx:pt idx="202">-0.0080154698000725992</cx:pt>
          <cx:pt idx="203">-0.018738011778933101</cx:pt>
          <cx:pt idx="204">-0.0043418195792741497</cx:pt>
          <cx:pt idx="205">0.013021400562584575</cx:pt>
          <cx:pt idx="206">0.023810485399849025</cx:pt>
          <cx:pt idx="207">0.016790517604059176</cx:pt>
          <cx:pt idx="208">0.0091204956354134503</cx:pt>
          <cx:pt idx="209">-0.0076089774664935246</cx:pt>
          <cx:pt idx="210">-0.015171743490839025</cx:pt>
          <cx:pt idx="211">-0.020185737769247675</cx:pt>
          <cx:pt idx="212">-0.015258169557057451</cx:pt>
          <cx:pt idx="213">0.0058361804809671002</cx:pt>
          <cx:pt idx="214">-0.00020312849727414226</cx:pt>
          <cx:pt idx="215">0.0097839901854167247</cx:pt>
          <cx:pt idx="216">-0.0093939142760569999</cx:pt>
          <cx:pt idx="217">-0.01051784036095225</cx:pt>
          <cx:pt idx="218">0.0019679564408114024</cx:pt>
          <cx:pt idx="219">0.011100985066268524</cx:pt>
          <cx:pt idx="220">0.015613178223302776</cx:pt>
          <cx:pt idx="221">0.002495200450623505</cx:pt>
          <cx:pt idx="222">0.00043783240731257498</cx:pt>
          <cx:pt idx="223">-8.6376627836811255e-05</cx:pt>
          <cx:pt idx="224">-4.1730225279713248e-05</cx:pt>
          <cx:pt idx="225">-9.6986645166103751e-05</cx:pt>
          <cx:pt idx="226">0.0010925587415901875</cx:pt>
          <cx:pt idx="227">-0.00142500806469338</cx:pt>
          <cx:pt idx="228">-0.0039313797728124499</cx:pt>
          <cx:pt idx="229">-0.0040240278260613247</cx:pt>
          <cx:pt idx="230">-0.011409674465977199</cx:pt>
          <cx:pt idx="231">-0.0175950822371971</cx:pt>
          <cx:pt idx="232">-0.0060032542332447997</cx:pt>
          <cx:pt idx="233">0.013107630680406801</cx:pt>
          <cx:pt idx="234">0.022879118506997274</cx:pt>
          <cx:pt idx="235">0.012561672512656099</cx:pt>
          <cx:pt idx="236">0.0029428234037437249</cx:pt>
          <cx:pt idx="237">-0.022901495291274752</cx:pt>
          <cx:pt idx="238">-0.0170754490385315</cx:pt>
          <cx:pt idx="239">-0.017980210584292351</cx:pt>
          <cx:pt idx="240">-0.0066568250156607998</cx:pt>
          <cx:pt idx="241">0.0062467935891534002</cx:pt>
          <cx:pt idx="242">0.0042009080159812499</cx:pt>
          <cx:pt idx="243">-0.0020542918310870475</cx:pt>
          <cx:pt idx="244">-0.0084566751189633742</cx:pt>
          <cx:pt idx="245">-0.0039559099260407004</cx:pt>
          <cx:pt idx="246">0.0014957231458450099</cx:pt>
          <cx:pt idx="247">0.0073637117340438502</cx:pt>
          <cx:pt idx="248">0.01546364294166735</cx:pt>
          <cx:pt idx="249">0.0063819791212978002</cx:pt>
          <cx:pt idx="250">-0.0010744387711255426</cx:pt>
          <cx:pt idx="251">-0.00038314596928379</cx:pt>
          <cx:pt idx="252">-0.00020804058306321199</cx:pt>
          <cx:pt idx="253">-0.00021373003611378601</cx:pt>
          <cx:pt idx="254">-0.00060816287756668001</cx:pt>
          <cx:pt idx="255">-0.0023374587803113951</cx:pt>
          <cx:pt idx="256">-0.00043063268944252002</cx:pt>
          <cx:pt idx="257">-0.0038625150279016501</cx:pt>
          <cx:pt idx="258">-0.016125166262299675</cx:pt>
          <cx:pt idx="259">-0.015716822336147525</cx:pt>
          <cx:pt idx="260">-0.0022852473505270325</cx:pt>
          <cx:pt idx="261">0.015511551665316824</cx:pt>
          <cx:pt idx="262">0.022507502206576002</cx:pt>
          <cx:pt idx="263">0.018969708510902974</cx:pt>
          <cx:pt idx="264">0.0090710113099399994</cx:pt>
          <cx:pt idx="265">-0.022630559390252152</cx:pt>
          <cx:pt idx="266">-0.035591183314235247</cx:pt>
          <cx:pt idx="267">-0.016393614683513125</cx:pt>
          <cx:pt idx="268">0.0101530202708547</cx:pt>
          <cx:pt idx="269">0.016668607154654774</cx:pt>
          <cx:pt idx="270">0.00088447954294029003</cx:pt>
          <cx:pt idx="271">-3.9353719788492252e-05</cx:pt>
          <cx:pt idx="272">0.0028564472853377502</cx:pt>
          <cx:pt idx="273">0.0059849849686086252</cx:pt>
          <cx:pt idx="274">0.012074239749716475</cx:pt>
          <cx:pt idx="275">0.0094772325626397251</cx:pt>
          <cx:pt idx="276">0.0092641950028332504</cx:pt>
          <cx:pt idx="277">0.0015349361768524101</cx:pt>
          <cx:pt idx="278">-0.0017005681828643701</cx:pt>
          <cx:pt idx="279">6.5375682547909498e-05</cx:pt>
          <cx:pt idx="280">7.4479726891845749e-05</cx:pt>
          <cx:pt idx="281">-0.00011148838322959475</cx:pt>
          <cx:pt idx="282">-0.00040217116852231752</cx:pt>
          <cx:pt idx="283">-0.0026703611171268499</cx:pt>
          <cx:pt idx="284">-0.00192459057216266</cx:pt>
          <cx:pt idx="285">-0.0051073910936610496</cx:pt>
          <cx:pt idx="286">-0.019608502138620448</cx:pt>
          <cx:pt idx="287">-0.0078728748063607006</cx:pt>
          <cx:pt idx="288">0.0049420616020432748</cx:pt>
          <cx:pt idx="289">0.005153188236388175</cx:pt>
          <cx:pt idx="290">0.014910595968871799</cx:pt>
          <cx:pt idx="291">0.020808397551246902</cx:pt>
          <cx:pt idx="292">0.012777628685794349</cx:pt>
          <cx:pt idx="293">-0.035577033734709503</cx:pt>
          <cx:pt idx="294">-0.044955989139866752</cx:pt>
          <cx:pt idx="295">0.0028436508970456002</cx:pt>
          <cx:pt idx="296">0.012512444687661524</cx:pt>
          <cx:pt idx="297">0.013690957434378925</cx:pt>
          <cx:pt idx="298">0.0011837455014073125</cx:pt>
          <cx:pt idx="299">0.023623038629513898</cx:pt>
          <cx:pt idx="300">0.032844912177133499</cx:pt>
          <cx:pt idx="301">0.021860900572248699</cx:pt>
          <cx:pt idx="302">0.026979246372927</cx:pt>
          <cx:pt idx="303">0.025425386384702299</cx:pt>
          <cx:pt idx="304">0.0071112640319143999</cx:pt>
          <cx:pt idx="305">-0.0050492327289752403</cx:pt>
          <cx:pt idx="306">-0.0044907929152542001</cx:pt>
          <cx:pt idx="307">0.00073170589200527295</cx:pt>
          <cx:pt idx="308">-0.00075804677677379596</cx:pt>
          <cx:pt idx="309">-4.8384945036618699e-05</cx:pt>
          <cx:pt idx="310">-0.00023989050206425799</cx:pt>
          <cx:pt idx="311">-0.020642549685275201</cx:pt>
          <cx:pt idx="312">-0.049980310632151297</cx:pt>
          <cx:pt idx="313">-0.044156097349321098</cx:pt>
          <cx:pt idx="314">-0.032645031866760203</cx:pt>
          <cx:pt idx="315">-0.0134166635552789</cx:pt>
          <cx:pt idx="316">0.0104084040546965</cx:pt>
          <cx:pt idx="317">0.019123086515475</cx:pt>
          <cx:pt idx="318">0.077436968518394295</cx:pt>
          <cx:pt idx="319">0.077353770849864195</cx:pt>
          <cx:pt idx="320">-0.0030338861220929902</cx:pt>
          <cx:pt idx="321">-0.20971182268230701</cx:pt>
          <cx:pt idx="322">-0.144494390918397</cx:pt>
          <cx:pt idx="323">-0.0039190856140018599</cx:pt>
          <cx:pt idx="324">0.025908145116074401</cx:pt>
          <cx:pt idx="325">0.0156536262968122</cx:pt>
          <cx:pt idx="326">0.0099775384022320092</cx:pt>
          <cx:pt idx="327">0.045999929320780203</cx:pt>
          <cx:pt idx="328">0.059905709895171501</cx:pt>
          <cx:pt idx="329">0.047411460129324699</cx:pt>
          <cx:pt idx="330">0.0056388174899811398</cx:pt>
          <cx:pt idx="331">-0.014417901933483201</cx:pt>
          <cx:pt idx="332">-0.015700592310539899</cx:pt>
          <cx:pt idx="333">-0.0082946880656887892</cx:pt>
          <cx:pt idx="334">-0.0020886875159865101</cx:pt>
          <cx:pt idx="335">-0.00052477558311870599</cx:pt>
          <cx:pt idx="336">0.00073608763470589403</cx:pt>
          <cx:pt idx="337">-0.00031111970476179498</cx:pt>
          <cx:pt idx="338">0.0041190310689814503</cx:pt>
          <cx:pt idx="339">-0.037428513405365897</cx:pt>
          <cx:pt idx="340">-0.061053755714942599</cx:pt>
          <cx:pt idx="341">-0.030146357897387101</cx:pt>
          <cx:pt idx="342">0.034025530483572299</cx:pt>
          <cx:pt idx="343">-0.013737748279109299</cx:pt>
          <cx:pt idx="344">-0.026147236215807501</cx:pt>
          <cx:pt idx="345">-0.033644843173713398</cx:pt>
          <cx:pt idx="346">0.072572788395362894</cx:pt>
          <cx:pt idx="347">0.079964723493848699</cx:pt>
          <cx:pt idx="348">0.00490685077130305</cx:pt>
          <cx:pt idx="349">-0.038559184195542398</cx:pt>
          <cx:pt idx="350">-0.077430306473511901</cx:pt>
          <cx:pt idx="351">0.0024399333184981298</cx:pt>
          <cx:pt idx="352">-0.011943493857310699</cx:pt>
          <cx:pt idx="353">0.055881430114709897</cx:pt>
          <cx:pt idx="354">0.016062709146397298</cx:pt>
          <cx:pt idx="355">0.067189697122033196</cx:pt>
          <cx:pt idx="356">0.063290522686519898</cx:pt>
          <cx:pt idx="357">0.037053053714625798</cx:pt>
          <cx:pt idx="358">0.00959607996722542</cx:pt>
          <cx:pt idx="359">0.00259988885924383</cx:pt>
          <cx:pt idx="360">-0.00304767456332114</cx:pt>
          <cx:pt idx="361">-0.0041173184928900899</cx:pt>
          <cx:pt idx="362">-0.0027664332014930401</cx:pt>
          <cx:pt idx="363">-0.00124805158747753</cx:pt>
          <cx:pt idx="364">0.0011464648892068499</cx:pt>
          <cx:pt idx="365">0.00036482100414016698</cx:pt>
          <cx:pt idx="366">-0.00018432705157547601</cx:pt>
          <cx:pt idx="367">-0.033030725047378501</cx:pt>
          <cx:pt idx="368">-0.033085704292213497</cx:pt>
          <cx:pt idx="369">0.0076799703056285298</cx:pt>
          <cx:pt idx="370">0.039997928141672703</cx:pt>
          <cx:pt idx="371">0.023886906232671701</cx:pt>
          <cx:pt idx="372">0.0012998830499689701</cx:pt>
          <cx:pt idx="373">-0.028806078252174201</cx:pt>
          <cx:pt idx="374">0.086781442193203495</cx:pt>
          <cx:pt idx="375">0.104059886375219</cx:pt>
          <cx:pt idx="376">0.047041539708432001</cx:pt>
          <cx:pt idx="377">-0.012764654013194101</cx:pt>
          <cx:pt idx="378">-0.040789579145791399</cx:pt>
          <cx:pt idx="379">0.033744001364881898</cx:pt>
          <cx:pt idx="380">-0.0101198151761596</cx:pt>
          <cx:pt idx="381">0.033708248074116702</cx:pt>
          <cx:pt idx="382">0.063060127825471102</cx:pt>
          <cx:pt idx="383">0.083226991061570402</cx:pt>
          <cx:pt idx="384">0.040559112078609003</cx:pt>
          <cx:pt idx="385">0.039811023621762399</cx:pt>
          <cx:pt idx="386">0.0364036312101556</cx:pt>
          <cx:pt idx="387">0.0164731177108919</cx:pt>
          <cx:pt idx="388">0.00588608611769296</cx:pt>
          <cx:pt idx="389">-0.0097627422399316002</cx:pt>
          <cx:pt idx="390">-0.0071279545112158402</cx:pt>
          <cx:pt idx="391">-0.0014765606802095101</cx:pt>
          <cx:pt idx="392">0.000418409954769805</cx:pt>
          <cx:pt idx="393">-6.7149002169835205e-07</cx:pt>
          <cx:pt idx="394">-0.00084866736064855605</cx:pt>
          <cx:pt idx="395">-0.011009645264320101</cx:pt>
          <cx:pt idx="396">-0.00234036228364441</cx:pt>
          <cx:pt idx="397">0.041251577752046797</cx:pt>
          <cx:pt idx="398">0.020757889209320101</cx:pt>
          <cx:pt idx="399">0.014984242029015099</cx:pt>
          <cx:pt idx="400">0.025794518413787298</cx:pt>
          <cx:pt idx="401">0.035980045811779902</cx:pt>
          <cx:pt idx="402">0.086634149101129099</cx:pt>
          <cx:pt idx="403">0.115968161497042</cx:pt>
          <cx:pt idx="404">0.081545500682788902</cx:pt>
          <cx:pt idx="405">0.026635138466654398</cx:pt>
          <cx:pt idx="406">0.059067274334233498</cx:pt>
          <cx:pt idx="407">0.084840100841069396</cx:pt>
          <cx:pt idx="408">0.054280673707297597</cx:pt>
          <cx:pt idx="409">0.023098968208817901</cx:pt>
          <cx:pt idx="410">0.049257940346163903</cx:pt>
          <cx:pt idx="411">0.100667628500151</cx:pt>
          <cx:pt idx="412">0.016652208635550801</cx:pt>
          <cx:pt idx="413">0.0091693563188955992</cx:pt>
          <cx:pt idx="414">-0.0075062990317767402</cx:pt>
          <cx:pt idx="415">-0.0110826231963352</cx:pt>
          <cx:pt idx="416">-0.0121204591117025</cx:pt>
          <cx:pt idx="417">-0.0195497644872277</cx:pt>
          <cx:pt idx="418">-0.0077506865705120401</cx:pt>
          <cx:pt idx="419">7.1524894811316394e-05</cx:pt>
          <cx:pt idx="420">-0.00050688191089408904</cx:pt>
          <cx:pt idx="421">-0.0011197579881537399</cx:pt>
          <cx:pt idx="422">0.000115022665154298</cx:pt>
          <cx:pt idx="423">0.0099562697109143103</cx:pt>
          <cx:pt idx="424">0.025234732174359099</cx:pt>
          <cx:pt idx="425">0.017126272031042201</cx:pt>
          <cx:pt idx="426">-0.017326949493621301</cx:pt>
          <cx:pt idx="427">-0.033621460156200801</cx:pt>
          <cx:pt idx="428">-0.011241408767475199</cx:pt>
          <cx:pt idx="429">0.013744362110957401</cx:pt>
          <cx:pt idx="430">0.051321525610388198</cx:pt>
          <cx:pt idx="431">0.0047956044944226003</cx:pt>
          <cx:pt idx="432">-0.0030504553088275201</cx:pt>
          <cx:pt idx="433">0.045030741738052403</cx:pt>
          <cx:pt idx="434">0.081017614471752597</cx:pt>
          <cx:pt idx="435">0.012902109286993001</cx:pt>
          <cx:pt idx="436">-0.070879118048679204</cx:pt>
          <cx:pt idx="437">-0.016784656678576301</cx:pt>
          <cx:pt idx="438">0.023151160439496998</cx:pt>
          <cx:pt idx="439">0.042488693239961399</cx:pt>
          <cx:pt idx="440">-0.047796258442672997</cx:pt>
          <cx:pt idx="441">-0.022724398055726</cx:pt>
          <cx:pt idx="442">-0.038400106734798503</cx:pt>
          <cx:pt idx="443">-0.027406190478227</cx:pt>
          <cx:pt idx="444">-0.033326777288715602</cx:pt>
          <cx:pt idx="445">-0.0216431871348658</cx:pt>
          <cx:pt idx="446">-0.00249938085112591</cx:pt>
          <cx:pt idx="447">-0.000384874205186599</cx:pt>
          <cx:pt idx="448">-0.00024323870946281901</cx:pt>
          <cx:pt idx="449">-5.5021112134102202e-05</cx:pt>
          <cx:pt idx="450">-0.00078493021953657195</cx:pt>
          <cx:pt idx="451">0.0030099808253680098</cx:pt>
          <cx:pt idx="452">0.013333205342559501</cx:pt>
          <cx:pt idx="453">-0.00052568015804608603</cx:pt>
          <cx:pt idx="454">0.0036114952571146002</cx:pt>
          <cx:pt idx="455">-0.025584829053460399</cx:pt>
          <cx:pt idx="456">-0.059133608704204199</cx:pt>
          <cx:pt idx="457">-0.045765646052653201</cx:pt>
          <cx:pt idx="458">-0.015864648161361499</cx:pt>
          <cx:pt idx="459">-0.0413133828929459</cx:pt>
          <cx:pt idx="460">-0.0238397184111723</cx:pt>
          <cx:pt idx="461">-0.041217775165562402</cx:pt>
          <cx:pt idx="462">-0.038268975619469098</cx:pt>
          <cx:pt idx="463">-0.033520138982510703</cx:pt>
          <cx:pt idx="464">-0.054185893479343598</cx:pt>
          <cx:pt idx="465">-0.0135000003555864</cx:pt>
          <cx:pt idx="466">-0.011656992794876499</cx:pt>
          <cx:pt idx="467">-0.031102799841993701</cx:pt>
          <cx:pt idx="468">-0.064268121138043005</cx:pt>
          <cx:pt idx="469">-0.053969235925642303</cx:pt>
          <cx:pt idx="470">-0.056764972155643002</cx:pt>
          <cx:pt idx="471">-0.049657581051306403</cx:pt>
          <cx:pt idx="472">-0.044138296390130297</cx:pt>
          <cx:pt idx="473">-0.0252605309136988</cx:pt>
          <cx:pt idx="474">-0.013077770597912999</cx:pt>
          <cx:pt idx="475">-0.00041286844752521902</cx:pt>
          <cx:pt idx="476">3.7101499467495598e-05</cx:pt>
          <cx:pt idx="477">-0.00043564254644554</cx:pt>
          <cx:pt idx="478">-0.0017493203948791499</cx:pt>
          <cx:pt idx="479">-0.00053882589832925001</cx:pt>
          <cx:pt idx="480">0.0097229489956762206</cx:pt>
          <cx:pt idx="481">-8.0720871626869903e-06</cx:pt>
          <cx:pt idx="482">-0.0039996072263093303</cx:pt>
          <cx:pt idx="483">-0.035904043368325603</cx:pt>
          <cx:pt idx="484">-0.054159741409845599</cx:pt>
          <cx:pt idx="485">-0.062480300392988498</cx:pt>
          <cx:pt idx="486">-0.046687572564552998</cx:pt>
          <cx:pt idx="487">-0.053701735954952499</cx:pt>
          <cx:pt idx="488">-0.087474631852218807</cx:pt>
          <cx:pt idx="489">-0.10496435519949</cx:pt>
          <cx:pt idx="490">-0.083464408985312294</cx:pt>
          <cx:pt idx="491">-0.051329547083989402</cx:pt>
          <cx:pt idx="492">-0.011970398972669299</cx:pt>
          <cx:pt idx="493">-0.026339187295187</cx:pt>
          <cx:pt idx="494">-0.0047467798380142999</cx:pt>
          <cx:pt idx="495">-0.050793520898409598</cx:pt>
          <cx:pt idx="496">-0.076375324765211902</cx:pt>
          <cx:pt idx="497">-0.050939456346637997</cx:pt>
          <cx:pt idx="498">-0.051638521648743302</cx:pt>
          <cx:pt idx="499">-0.033793188614144098</cx:pt>
          <cx:pt idx="500">-0.022065578953157899</cx:pt>
          <cx:pt idx="501">-0.0083797557591823897</cx:pt>
          <cx:pt idx="502">-0.00132214410183096</cx:pt>
          <cx:pt idx="503">-0.00062941405657561096</cx:pt>
          <cx:pt idx="504">-0.00019942744823303699</cx:pt>
          <cx:pt idx="505">-0.00024236688320207101</cx:pt>
          <cx:pt idx="506">-0.0031042309671384201</cx:pt>
          <cx:pt idx="507">0.00369265270834879</cx:pt>
          <cx:pt idx="508">0.0025184151987362002</cx:pt>
          <cx:pt idx="509">-0.0080598740343179303</cx:pt>
          <cx:pt idx="510">-0.0099301697953111997</cx:pt>
          <cx:pt idx="511">-0.036418183633331998</cx:pt>
          <cx:pt idx="512">-0.061138521717455097</cx:pt>
          <cx:pt idx="513">-0.092609433638565497</cx:pt>
          <cx:pt idx="514">-0.096526349931202807</cx:pt>
          <cx:pt idx="515">-0.053204198172353397</cx:pt>
          <cx:pt idx="516">-0.084423415229531104</cx:pt>
          <cx:pt idx="517">-0.093398758802067106</cx:pt>
          <cx:pt idx="518">-0.031547074113355701</cx:pt>
          <cx:pt idx="519">-0.049921898396855298</cx:pt>
          <cx:pt idx="520">-0.042884962388902499</cx:pt>
          <cx:pt idx="521">-0.045647996836632898</cx:pt>
          <cx:pt idx="522">-0.0052286517266201399</cx:pt>
          <cx:pt idx="523">-0.041765030955954303</cx:pt>
          <cx:pt idx="524">-0.079379156145608504</cx:pt>
          <cx:pt idx="525">-0.040630751075128403</cx:pt>
          <cx:pt idx="526">-0.054821364599651999</cx:pt>
          <cx:pt idx="527">-0.037815688945201403</cx:pt>
          <cx:pt idx="528">-0.0206890900639537</cx:pt>
          <cx:pt idx="529">-0.0059624384167991902</cx:pt>
          <cx:pt idx="530">-0.0021231700522905202</cx:pt>
          <cx:pt idx="531">-0.000959811431814851</cx:pt>
          <cx:pt idx="532">-4.48897971658539e-05</cx:pt>
          <cx:pt idx="533">-0.00037943862762500298</cx:pt>
          <cx:pt idx="534">-0.0030967704760107798</cx:pt>
          <cx:pt idx="535">0.0015673117916192999</cx:pt>
          <cx:pt idx="536">-0.010210001278438701</cx:pt>
          <cx:pt idx="537">-0.019670555782547498</cx:pt>
          <cx:pt idx="538">-0.019550782103387999</cx:pt>
          <cx:pt idx="539">-0.048420540500391997</cx:pt>
          <cx:pt idx="540">-0.061052692022200601</cx:pt>
          <cx:pt idx="541">-0.063866361500421104</cx:pt>
          <cx:pt idx="542">-0.072831203202134501</cx:pt>
          <cx:pt idx="543">-0.066854401757195606</cx:pt>
          <cx:pt idx="544">-0.097457657497849501</cx:pt>
          <cx:pt idx="545">-0.046539094827682197</cx:pt>
          <cx:pt idx="546">-0.023044158879887599</cx:pt>
          <cx:pt idx="547">-0.028859631518360199</cx:pt>
          <cx:pt idx="548">-0.058830069425098198</cx:pt>
          <cx:pt idx="549">-0.054972510709521798</cx:pt>
          <cx:pt idx="550">0.017608850127884001</cx:pt>
          <cx:pt idx="551">-0.026127426524887799</cx:pt>
          <cx:pt idx="552">-0.048417446707904502</cx:pt>
          <cx:pt idx="553">-0.026307025425097399</cx:pt>
          <cx:pt idx="554">-0.048063500791309201</cx:pt>
          <cx:pt idx="555">-0.036660472352883597</cx:pt>
          <cx:pt idx="556">-0.0152456073606035</cx:pt>
          <cx:pt idx="557">-0.0080118284932208603</cx:pt>
          <cx:pt idx="558">-0.00038789681669540199</cx:pt>
          <cx:pt idx="559">0.000195072185992967</cx:pt>
          <cx:pt idx="560">0.00028996267876131598</cx:pt>
          <cx:pt idx="561">0.00068357747175313796</cx:pt>
          <cx:pt idx="562">-0.0012454410117547299</cx:pt>
          <cx:pt idx="563">-0.010446613561150999</cx:pt>
          <cx:pt idx="564">-0.021320021473671898</cx:pt>
          <cx:pt idx="565">-0.0082821800513427201</cx:pt>
          <cx:pt idx="566">-0.033915281904867402</cx:pt>
          <cx:pt idx="567">-0.054250537144608098</cx:pt>
          <cx:pt idx="568">-0.064776890110317606</cx:pt>
          <cx:pt idx="569">-0.011206748644183299</cx:pt>
          <cx:pt idx="570">-0.022149163509671999</cx:pt>
          <cx:pt idx="571">-0.077611006931429402</cx:pt>
          <cx:pt idx="572">-0.070286732617001801</cx:pt>
          <cx:pt idx="573">-0.0183489751404699</cx:pt>
          <cx:pt idx="574">0.0081118743625328803</cx:pt>
          <cx:pt idx="575">-0.038027202569815899</cx:pt>
          <cx:pt idx="576">-0.049918102509539701</cx:pt>
          <cx:pt idx="577">-0.048789095544349702</cx:pt>
          <cx:pt idx="578">0.025071494529931099</cx:pt>
          <cx:pt idx="579">0.0010596521017733501</cx:pt>
          <cx:pt idx="580">-0.043657777656886103</cx:pt>
          <cx:pt idx="581">-0.018319001179882201</cx:pt>
          <cx:pt idx="582">-0.028551012992532501</cx:pt>
          <cx:pt idx="583">-0.030556648259500701</cx:pt>
          <cx:pt idx="584">-0.014351219397865701</cx:pt>
          <cx:pt idx="585">-0.0081090637385828803</cx:pt>
          <cx:pt idx="586">-0.00083587259348333603</cx:pt>
          <cx:pt idx="587">0.00042893445232708102</cx:pt>
          <cx:pt idx="588">6.2996130852417204e-05</cx:pt>
          <cx:pt idx="589">0.00058456526051130599</cx:pt>
          <cx:pt idx="590">-0.00061249711403085197</cx:pt>
          <cx:pt idx="591">-0.012255090562183799</cx:pt>
          <cx:pt idx="592">-0.026002073585316501</cx:pt>
          <cx:pt idx="593">-0.0060035574040536097</cx:pt>
          <cx:pt idx="594">-0.017425560901793698</cx:pt>
          <cx:pt idx="595">-0.052205827658056203</cx:pt>
          <cx:pt idx="596">-0.0026559702460901202</cx:pt>
          <cx:pt idx="597">0.0265249977050586</cx:pt>
          <cx:pt idx="598">0.0035376451600186301</cx:pt>
          <cx:pt idx="599">-0.045497945517488203</cx:pt>
          <cx:pt idx="600">-0.037676274683850798</cx:pt>
          <cx:pt idx="601">0.022420158747855499</cx:pt>
          <cx:pt idx="602">0.0020509548055806601</cx:pt>
          <cx:pt idx="603">-0.041206478365092898</cx:pt>
          <cx:pt idx="604">-0.059966940230391799</cx:pt>
          <cx:pt idx="605">-0.048943625517107001</cx:pt>
          <cx:pt idx="606">0.0235238355078062</cx:pt>
          <cx:pt idx="607">-0.0079746487249003403</cx:pt>
          <cx:pt idx="608">-0.052388189034977502</cx:pt>
          <cx:pt idx="609">-0.030585575819185699</cx:pt>
          <cx:pt idx="610">-0.0105852337599974</cx:pt>
          <cx:pt idx="611">-0.0142368382962183</cx:pt>
          <cx:pt idx="612">-0.0079078505414583704</cx:pt>
          <cx:pt idx="613">-0.0078505323425649802</cx:pt>
          <cx:pt idx="614">-0.00046807908880404798</cx:pt>
          <cx:pt idx="615">-1.7018688829856299e-05</cx:pt>
          <cx:pt idx="616">-1.2568245147105001e-05</cx:pt>
          <cx:pt idx="617">9.3170245118391693e-05</cx:pt>
          <cx:pt idx="618">-0.0012476934006746901</cx:pt>
          <cx:pt idx="619">-0.00490550950007202</cx:pt>
          <cx:pt idx="620">-0.0179236549913105</cx:pt>
          <cx:pt idx="621">-0.021177849386497201</cx:pt>
          <cx:pt idx="622">-0.0158232538372498</cx:pt>
          <cx:pt idx="623">-0.0111568815170124</cx:pt>
          <cx:pt idx="624">0.035039432947253299</cx:pt>
          <cx:pt idx="625">0.037424978991735601</cx:pt>
          <cx:pt idx="626">0.019670604401003999</cx:pt>
          <cx:pt idx="627">-0.0048791363032861098</cx:pt>
          <cx:pt idx="628">0.046965991260355403</cx:pt>
          <cx:pt idx="629">0.040139454803543501</cx:pt>
          <cx:pt idx="630">0.0088098935437803498</cx:pt>
          <cx:pt idx="631">-0.00285245044972028</cx:pt>
          <cx:pt idx="632">-0.037603921458340801</cx:pt>
          <cx:pt idx="633">-0.0486281503058573</cx:pt>
          <cx:pt idx="634">0.00135472541705726</cx:pt>
          <cx:pt idx="635">0.0062177425974305998</cx:pt>
          <cx:pt idx="636">-0.036632771731115801</cx:pt>
          <cx:pt idx="637">-0.011404600228380701</cx:pt>
          <cx:pt idx="638">-0.0045794283986494598</cx:pt>
          <cx:pt idx="639">-0.0083801610959769804</cx:pt>
          <cx:pt idx="640">-0.00400904668473485</cx:pt>
          <cx:pt idx="641">-0.0047034831188548596</cx:pt>
          <cx:pt idx="642">0.00019977776196714099</cx:pt>
          <cx:pt idx="643">0.00091809765519854298</cx:pt>
          <cx:pt idx="644">-0.00043871925874404102</cx:pt>
          <cx:pt idx="645">-0.00039517329380714801</cx:pt>
          <cx:pt idx="646">-0.00112357827039427</cx:pt>
          <cx:pt idx="647">-0.0029427229705676402</cx:pt>
          <cx:pt idx="648">-0.0135459644950303</cx:pt>
          <cx:pt idx="649">-0.0182823502429054</cx:pt>
          <cx:pt idx="650">-0.0045613737731274298</cx:pt>
          <cx:pt idx="651">0.0155500748050778</cx:pt>
          <cx:pt idx="652">0.052361943736504303</cx:pt>
          <cx:pt idx="653">0.054367412544497</cx:pt>
          <cx:pt idx="654">0.019501101780737301</cx:pt>
          <cx:pt idx="655">0.024467150786159901</cx:pt>
          <cx:pt idx="656">0.092382778702775906</cx:pt>
          <cx:pt idx="657">0.040796679808519899</cx:pt>
          <cx:pt idx="658">0.074390951106138803</cx:pt>
          <cx:pt idx="659">-0.0088618485622594997</cx:pt>
          <cx:pt idx="660">0.00018925524149390299</cx:pt>
          <cx:pt idx="661">-0.017611461484019899</cx:pt>
          <cx:pt idx="662">-0.0092959652180871905</cx:pt>
          <cx:pt idx="663">-0.025229538685455102</cx:pt>
          <cx:pt idx="664">-0.038153036838800398</cx:pt>
          <cx:pt idx="665">0.0112351092536008</cx:pt>
          <cx:pt idx="666">0.0109879102651648</cx:pt>
          <cx:pt idx="667">-0.00105760041609325</cx:pt>
          <cx:pt idx="668">0.00052848265440230203</cx:pt>
          <cx:pt idx="669">-0.0016279214054810099</cx:pt>
          <cx:pt idx="670">0.00029897379372965</cx:pt>
          <cx:pt idx="671">-0.00037771421016545201</cx:pt>
          <cx:pt idx="672">-0.00031683119407305098</cx:pt>
          <cx:pt idx="673">0.00072156368591453897</cx:pt>
          <cx:pt idx="674">-0.00119423790631164</cx:pt>
          <cx:pt idx="675">-0.00086746646783064196</cx:pt>
          <cx:pt idx="676">-0.0059152158368214296</cx:pt>
          <cx:pt idx="677">-0.0074391492411229002</cx:pt>
          <cx:pt idx="678">-0.0062541815090465403</cx:pt>
          <cx:pt idx="679">-0.002878287001112</cx:pt>
          <cx:pt idx="680">0.0037253201460641198</cx:pt>
          <cx:pt idx="681">0.0280531864750714</cx:pt>
          <cx:pt idx="682">0.00109521306596551</cx:pt>
          <cx:pt idx="683">-0.00985344372098205</cx:pt>
          <cx:pt idx="684">0.0287721754378794</cx:pt>
          <cx:pt idx="685">0.10225283890763801</cx:pt>
          <cx:pt idx="686">0.088676079302728694</cx:pt>
          <cx:pt idx="687">0.0141572962005774</cx:pt>
          <cx:pt idx="688">-0.0045486557454858601</cx:pt>
          <cx:pt idx="689">-0.0067223246201718297</cx:pt>
          <cx:pt idx="690">0.0042155764520302799</cx:pt>
          <cx:pt idx="691">-0.0058879947724897099</cx:pt>
          <cx:pt idx="692">-0.017480007439664099</cx:pt>
          <cx:pt idx="693">0.0033994851542087298</cx:pt>
          <cx:pt idx="694">0.014904134304443199</cx:pt>
          <cx:pt idx="695">0.0059343437979932799</cx:pt>
          <cx:pt idx="696">0.0046998689834307304</cx:pt>
          <cx:pt idx="697">0.00046571915709637401</cx:pt>
          <cx:pt idx="698">-0.00066711101526361802</cx:pt>
          <cx:pt idx="699">0.00024065325877546399</cx:pt>
          <cx:pt idx="700">-0.00047801881286699201</cx:pt>
          <cx:pt idx="701">0.00061148472029439696</cx:pt>
          <cx:pt idx="702">0.000320164787989858</cx:pt>
          <cx:pt idx="703">-9.8339348421207096e-05</cx:pt>
          <cx:pt idx="704">0.000536668827235789</cx:pt>
          <cx:pt idx="705">-0.0058679082803131302</cx:pt>
          <cx:pt idx="706">-0.0047718468139951904</cx:pt>
          <cx:pt idx="707">-0.014053061501343901</cx:pt>
          <cx:pt idx="708">-0.023500181534527199</cx:pt>
          <cx:pt idx="709">-0.027787844912454701</cx:pt>
          <cx:pt idx="710">-0.040851244643422401</cx:pt>
          <cx:pt idx="711">-0.020046650760756901</cx:pt>
          <cx:pt idx="712">-0.0046853679285965601</cx:pt>
          <cx:pt idx="713">0.030897927979747799</cx:pt>
          <cx:pt idx="714">0.0418558656341965</cx:pt>
          <cx:pt idx="715">0.036301791787948498</cx:pt>
          <cx:pt idx="716">-0.024129687890678299</cx:pt>
          <cx:pt idx="717">0.00773306879622555</cx:pt>
          <cx:pt idx="718">0.041261880789670698</cx:pt>
          <cx:pt idx="719">-0.027972121261154399</cx:pt>
          <cx:pt idx="720">-0.021588951127669301</cx:pt>
          <cx:pt idx="721">-0.012431803499142901</cx:pt>
          <cx:pt idx="722">0.00050312909224702995</cx:pt>
          <cx:pt idx="723">0.0032283503703812301</cx:pt>
          <cx:pt idx="724">-0.00037041549479386601</cx:pt>
          <cx:pt idx="725">0.00074559748097653602</cx:pt>
          <cx:pt idx="726">1.8909360993293199e-05</cx:pt>
          <cx:pt idx="727">0.0010385049890439401</cx:pt>
          <cx:pt idx="728">0.00025036342131541298</cx:pt>
          <cx:pt idx="729">-0.00030709113952271099</cx:pt>
          <cx:pt idx="730">0.00061836140750587702</cx:pt>
          <cx:pt idx="731">-0.00012495823302003899</cx:pt>
          <cx:pt idx="732">0.0012741638170097999</cx:pt>
          <cx:pt idx="733">-0.0019833613734570599</cx:pt>
          <cx:pt idx="734">-0.0023839070551772202</cx:pt>
          <cx:pt idx="735">-0.0041570755187494103</cx:pt>
          <cx:pt idx="736">-0.0128614042620088</cx:pt>
          <cx:pt idx="737">-0.016435494327850901</cx:pt>
          <cx:pt idx="738">-0.021418537062992401</cx:pt>
          <cx:pt idx="739">-0.020732052112237401</cx:pt>
          <cx:pt idx="740">-0.029537195338002</cx:pt>
          <cx:pt idx="741">-0.045031901927779103</cx:pt>
          <cx:pt idx="742">-0.038824302172961699</cx:pt>
          <cx:pt idx="743">-0.0133832601123458</cx:pt>
          <cx:pt idx="744">-0.035237767352566202</cx:pt>
          <cx:pt idx="745">-0.048557550232575603</cx:pt>
          <cx:pt idx="746">-0.019355905554450499</cx:pt>
          <cx:pt idx="747">-0.021148323769647401</cx:pt>
          <cx:pt idx="748">-0.016135357134432201</cx:pt>
          <cx:pt idx="749">-0.011767545265612101</cx:pt>
          <cx:pt idx="750">-0.0035198697922434901</cx:pt>
          <cx:pt idx="751">0.00023031248438194499</cx:pt>
          <cx:pt idx="752">8.4891011080518502e-06</cx:pt>
          <cx:pt idx="753">-9.8661797635245406e-05</cx:pt>
          <cx:pt idx="754">-0.00047997285527591103</cx:pt>
          <cx:pt idx="755">0.000116471392907276</cx:pt>
          <cx:pt idx="756">-0.00067650048449297299</cx:pt>
          <cx:pt idx="757">0.000404732472012965</cx:pt>
          <cx:pt idx="758">8.5419698402983005e-05</cx:pt>
          <cx:pt idx="759">0.00055609167622924999</cx:pt>
          <cx:pt idx="760">7.7503976692749294e-05</cx:pt>
          <cx:pt idx="761">0.0010166143353092399</cx:pt>
          <cx:pt idx="762">0.00015667487169733401</cx:pt>
          <cx:pt idx="763">-0.0018467171926841101</cx:pt>
          <cx:pt idx="764">-0.0019912015667912899</cx:pt>
          <cx:pt idx="765">-0.00064490097502353002</cx:pt>
          <cx:pt idx="766">-0.0044541524111123302</cx:pt>
          <cx:pt idx="767">-0.0014885482846969699</cx:pt>
          <cx:pt idx="768">-0.00046188551127000001</cx:pt>
          <cx:pt idx="769">-0.0027099453324843999</cx:pt>
          <cx:pt idx="770">-0.0075641107980730701</cx:pt>
          <cx:pt idx="771">-0.00170044294578044</cx:pt>
          <cx:pt idx="772">-0.0039713783590227198</cx:pt>
          <cx:pt idx="773">-0.0015462087004119399</cx:pt>
          <cx:pt idx="774">-0.0015151793866431599</cx:pt>
          <cx:pt idx="775">-0.0028184070646643999</cx:pt>
          <cx:pt idx="776">-0.00018381984050543901</cx:pt>
          <cx:pt idx="777">-0.0017376376287066</cx:pt>
          <cx:pt idx="778">-0.0011454055443584699</cx:pt>
          <cx:pt idx="779">0.00029124054547205799</cx:pt>
          <cx:pt idx="780">0.00039025214620338003</cx:pt>
          <cx:pt idx="781">-0.0013472649278148899</cx:pt>
          <cx:pt idx="782">-0.00037259768287634701</cx:pt>
          <cx:pt idx="783">0.00034464012086640598</cx:pt>
          <cx:pt idx="784">-0.00072243659202399495</cx:pt>
          <cx:pt idx="785">-0.0039021105703650749</cx:pt>
          <cx:pt idx="786">-0.0042064005766103748</cx:pt>
          <cx:pt idx="787">-0.0080154698000725992</cx:pt>
          <cx:pt idx="788">-0.018738011778933101</cx:pt>
          <cx:pt idx="789">-0.0043418195792741497</cx:pt>
          <cx:pt idx="790">0.013021400562584575</cx:pt>
          <cx:pt idx="791">0.023810485399849025</cx:pt>
          <cx:pt idx="792">0.016790517604059176</cx:pt>
          <cx:pt idx="793">0.0091204956354134503</cx:pt>
          <cx:pt idx="794">-0.0076089774664935246</cx:pt>
          <cx:pt idx="795">-0.015171743490839025</cx:pt>
          <cx:pt idx="796">-0.020185737769247675</cx:pt>
          <cx:pt idx="797">-0.015258169557057451</cx:pt>
          <cx:pt idx="798">0.0058361804809671002</cx:pt>
          <cx:pt idx="799">-0.00020312849727414226</cx:pt>
          <cx:pt idx="800">0.0097839901854167247</cx:pt>
          <cx:pt idx="801">-0.0093939142760569999</cx:pt>
          <cx:pt idx="802">-0.01051784036095225</cx:pt>
          <cx:pt idx="803">0.0019679564408114024</cx:pt>
          <cx:pt idx="804">0.011100985066268524</cx:pt>
          <cx:pt idx="805">0.015613178223302776</cx:pt>
          <cx:pt idx="806">0.002495200450623505</cx:pt>
          <cx:pt idx="807">0.00043783240731257498</cx:pt>
          <cx:pt idx="808">-8.6376627836811255e-05</cx:pt>
          <cx:pt idx="809">-4.1730225279713248e-05</cx:pt>
          <cx:pt idx="810">-9.6986645166103751e-05</cx:pt>
          <cx:pt idx="811">0.0010925587415901875</cx:pt>
          <cx:pt idx="812">-0.00142500806469338</cx:pt>
          <cx:pt idx="813">-0.0039313797728124499</cx:pt>
          <cx:pt idx="814">-0.0040240278260613247</cx:pt>
          <cx:pt idx="815">-0.011409674465977199</cx:pt>
          <cx:pt idx="816">-0.0175950822371971</cx:pt>
          <cx:pt idx="817">-0.0060032542332447997</cx:pt>
          <cx:pt idx="818">0.013107630680406801</cx:pt>
          <cx:pt idx="819">0.022879118506997274</cx:pt>
          <cx:pt idx="820">0.012561672512656099</cx:pt>
          <cx:pt idx="821">0.0029428234037437249</cx:pt>
          <cx:pt idx="822">-0.022901495291274752</cx:pt>
          <cx:pt idx="823">-0.0170754490385315</cx:pt>
          <cx:pt idx="824">-0.017980210584292351</cx:pt>
          <cx:pt idx="825">-0.0066568250156607998</cx:pt>
          <cx:pt idx="826">0.0062467935891534002</cx:pt>
          <cx:pt idx="827">0.0042009080159812499</cx:pt>
          <cx:pt idx="828">-0.0020542918310870475</cx:pt>
          <cx:pt idx="829">-0.0084566751189633742</cx:pt>
          <cx:pt idx="830">-0.0039559099260407004</cx:pt>
          <cx:pt idx="831">0.0014957231458450099</cx:pt>
          <cx:pt idx="832">0.0073637117340438502</cx:pt>
          <cx:pt idx="833">0.01546364294166735</cx:pt>
          <cx:pt idx="834">0.0063819791212978002</cx:pt>
          <cx:pt idx="835">-0.0010744387711255426</cx:pt>
          <cx:pt idx="836">-0.00038314596928379</cx:pt>
          <cx:pt idx="837">-0.00020804058306321199</cx:pt>
          <cx:pt idx="838">-0.00021373003611378601</cx:pt>
          <cx:pt idx="839">-0.00060816287756668001</cx:pt>
          <cx:pt idx="840">-0.0023374587803113951</cx:pt>
          <cx:pt idx="841">-0.00043063268944252002</cx:pt>
          <cx:pt idx="842">-0.0038625150279016501</cx:pt>
          <cx:pt idx="843">-0.016125166262299675</cx:pt>
          <cx:pt idx="844">-0.015716822336147525</cx:pt>
          <cx:pt idx="845">-0.0022852473505270325</cx:pt>
          <cx:pt idx="846">0.015511551665316824</cx:pt>
          <cx:pt idx="847">0.022507502206576002</cx:pt>
          <cx:pt idx="848">0.018969708510902974</cx:pt>
          <cx:pt idx="849">0.0090710113099399994</cx:pt>
          <cx:pt idx="850">-0.022630559390252152</cx:pt>
          <cx:pt idx="851">-0.035591183314235247</cx:pt>
          <cx:pt idx="852">-0.016393614683513125</cx:pt>
          <cx:pt idx="853">0.0101530202708547</cx:pt>
          <cx:pt idx="854">0.016668607154654774</cx:pt>
          <cx:pt idx="855">0.00088447954294029003</cx:pt>
          <cx:pt idx="856">-3.9353719788492252e-05</cx:pt>
          <cx:pt idx="857">0.0028564472853377502</cx:pt>
          <cx:pt idx="858">0.0059849849686086252</cx:pt>
          <cx:pt idx="859">0.012074239749716475</cx:pt>
          <cx:pt idx="860">0.0094772325626397251</cx:pt>
          <cx:pt idx="861">0.0092641950028332504</cx:pt>
          <cx:pt idx="862">0.0015349361768524101</cx:pt>
          <cx:pt idx="863">-0.0017005681828643701</cx:pt>
          <cx:pt idx="864">6.5375682547909498e-05</cx:pt>
          <cx:pt idx="865">7.4479726891845749e-05</cx:pt>
          <cx:pt idx="866">-0.00011148838322959475</cx:pt>
          <cx:pt idx="867">-0.00040217116852231752</cx:pt>
          <cx:pt idx="868">-0.0026703611171268499</cx:pt>
          <cx:pt idx="869">-0.00192459057216266</cx:pt>
          <cx:pt idx="870">-0.0051073910936610496</cx:pt>
          <cx:pt idx="871">-0.019608502138620448</cx:pt>
          <cx:pt idx="872">-0.0078728748063607006</cx:pt>
          <cx:pt idx="873">0.0049420616020432748</cx:pt>
          <cx:pt idx="874">0.005153188236388175</cx:pt>
          <cx:pt idx="875">0.014910595968871799</cx:pt>
          <cx:pt idx="876">0.020808397551246902</cx:pt>
          <cx:pt idx="877">0.012777628685794349</cx:pt>
          <cx:pt idx="878">-0.035577033734709503</cx:pt>
          <cx:pt idx="879">-0.044955989139866752</cx:pt>
          <cx:pt idx="880">0.0028436508970456002</cx:pt>
          <cx:pt idx="881">0.012512444687661524</cx:pt>
          <cx:pt idx="882">0.013690957434378925</cx:pt>
          <cx:pt idx="883">0.0011837455014073125</cx:pt>
          <cx:pt idx="884">-0.00072243659202399495</cx:pt>
          <cx:pt idx="885">-0.0039021105703650749</cx:pt>
          <cx:pt idx="886">-0.0042064005766103748</cx:pt>
          <cx:pt idx="887">-0.0080154698000725992</cx:pt>
          <cx:pt idx="888">-0.018738011778933101</cx:pt>
          <cx:pt idx="889">-0.0043418195792741497</cx:pt>
          <cx:pt idx="890">0.013021400562584575</cx:pt>
          <cx:pt idx="891">0.023810485399849025</cx:pt>
          <cx:pt idx="892">0.016790517604059176</cx:pt>
          <cx:pt idx="893">0.0091204956354134503</cx:pt>
          <cx:pt idx="894">-0.0076089774664935246</cx:pt>
          <cx:pt idx="895">-0.015171743490839025</cx:pt>
          <cx:pt idx="896">-0.020185737769247675</cx:pt>
          <cx:pt idx="897">-0.015258169557057451</cx:pt>
          <cx:pt idx="898">0.0058361804809671002</cx:pt>
          <cx:pt idx="899">-0.00020312849727414226</cx:pt>
          <cx:pt idx="900">0.0097839901854167247</cx:pt>
          <cx:pt idx="901">-0.0093939142760569999</cx:pt>
          <cx:pt idx="902">-0.01051784036095225</cx:pt>
          <cx:pt idx="903">0.0019679564408114024</cx:pt>
          <cx:pt idx="904">0.011100985066268524</cx:pt>
          <cx:pt idx="905">0.015613178223302776</cx:pt>
          <cx:pt idx="906">0.002495200450623505</cx:pt>
          <cx:pt idx="907">0.00043783240731257498</cx:pt>
          <cx:pt idx="908">-8.6376627836811255e-05</cx:pt>
          <cx:pt idx="909">-4.1730225279713248e-05</cx:pt>
          <cx:pt idx="910">-9.6986645166103751e-05</cx:pt>
          <cx:pt idx="911">0.0010925587415901875</cx:pt>
          <cx:pt idx="912">-0.00142500806469338</cx:pt>
          <cx:pt idx="913">-0.0039313797728124499</cx:pt>
          <cx:pt idx="914">-0.0040240278260613247</cx:pt>
          <cx:pt idx="915">-0.011409674465977199</cx:pt>
          <cx:pt idx="916">-0.0175950822371971</cx:pt>
          <cx:pt idx="917">-0.0060032542332447997</cx:pt>
          <cx:pt idx="918">0.013107630680406801</cx:pt>
          <cx:pt idx="919">0.022879118506997274</cx:pt>
          <cx:pt idx="920">0.012561672512656099</cx:pt>
          <cx:pt idx="921">0.0029428234037437249</cx:pt>
          <cx:pt idx="922">-0.022901495291274752</cx:pt>
          <cx:pt idx="923">-0.0170754490385315</cx:pt>
          <cx:pt idx="924">-0.017980210584292351</cx:pt>
          <cx:pt idx="925">-0.0066568250156607998</cx:pt>
          <cx:pt idx="926">0.0062467935891534002</cx:pt>
          <cx:pt idx="927">0.0042009080159812499</cx:pt>
          <cx:pt idx="928">-0.0020542918310870475</cx:pt>
          <cx:pt idx="929">-0.0084566751189633742</cx:pt>
          <cx:pt idx="930">-0.0039559099260407004</cx:pt>
          <cx:pt idx="931">0.0014957231458450099</cx:pt>
          <cx:pt idx="932">0.0073637117340438502</cx:pt>
          <cx:pt idx="933">0.01546364294166735</cx:pt>
          <cx:pt idx="934">0.0063819791212978002</cx:pt>
          <cx:pt idx="935">-0.0010744387711255426</cx:pt>
          <cx:pt idx="936">-0.00038314596928379</cx:pt>
          <cx:pt idx="937">-0.00020804058306321199</cx:pt>
          <cx:pt idx="938">-0.00021373003611378601</cx:pt>
          <cx:pt idx="939">-0.00060816287756668001</cx:pt>
          <cx:pt idx="940">-0.0023374587803113951</cx:pt>
          <cx:pt idx="941">-0.00043063268944252002</cx:pt>
          <cx:pt idx="942">-0.0038625150279016501</cx:pt>
          <cx:pt idx="943">-0.016125166262299675</cx:pt>
          <cx:pt idx="944">-0.015716822336147525</cx:pt>
          <cx:pt idx="945">-0.0022852473505270325</cx:pt>
          <cx:pt idx="946">0.015511551665316824</cx:pt>
          <cx:pt idx="947">0.022507502206576002</cx:pt>
          <cx:pt idx="948">0.018969708510902974</cx:pt>
          <cx:pt idx="949">0.0090710113099399994</cx:pt>
          <cx:pt idx="950">-0.022630559390252152</cx:pt>
          <cx:pt idx="951">-0.035591183314235247</cx:pt>
          <cx:pt idx="952">-0.016393614683513125</cx:pt>
          <cx:pt idx="953">0.0101530202708547</cx:pt>
          <cx:pt idx="954">0.016668607154654774</cx:pt>
          <cx:pt idx="955">0.00088447954294029003</cx:pt>
          <cx:pt idx="956">-3.9353719788492252e-05</cx:pt>
          <cx:pt idx="957">0.0028564472853377502</cx:pt>
          <cx:pt idx="958">0.0059849849686086252</cx:pt>
          <cx:pt idx="959">0.012074239749716475</cx:pt>
          <cx:pt idx="960">0.0094772325626397251</cx:pt>
          <cx:pt idx="961">0.0092641950028332504</cx:pt>
          <cx:pt idx="962">0.0015349361768524101</cx:pt>
          <cx:pt idx="963">-0.0017005681828643701</cx:pt>
          <cx:pt idx="964">6.5375682547909498e-05</cx:pt>
          <cx:pt idx="965">7.4479726891845749e-05</cx:pt>
          <cx:pt idx="966">-0.00011148838322959475</cx:pt>
          <cx:pt idx="967">-0.00040217116852231752</cx:pt>
          <cx:pt idx="968">-0.0026703611171268499</cx:pt>
          <cx:pt idx="969">-0.00192459057216266</cx:pt>
          <cx:pt idx="970">-0.0051073910936610496</cx:pt>
          <cx:pt idx="971">-0.019608502138620448</cx:pt>
          <cx:pt idx="972">-0.0078728748063607006</cx:pt>
          <cx:pt idx="973">0.0049420616020432748</cx:pt>
          <cx:pt idx="974">0.005153188236388175</cx:pt>
          <cx:pt idx="975">0.014910595968871799</cx:pt>
          <cx:pt idx="976">0.020808397551246902</cx:pt>
          <cx:pt idx="977">0.012777628685794349</cx:pt>
          <cx:pt idx="978">-0.035577033734709503</cx:pt>
          <cx:pt idx="979">-0.044955989139866752</cx:pt>
          <cx:pt idx="980">0.0028436508970456002</cx:pt>
          <cx:pt idx="981">0.012512444687661524</cx:pt>
          <cx:pt idx="982">0.013690957434378925</cx:pt>
          <cx:pt idx="983">0.0011837455014073125</cx:pt>
          <cx:pt idx="984">-0.00072243659202399495</cx:pt>
          <cx:pt idx="985">-0.0039021105703650749</cx:pt>
          <cx:pt idx="986">-0.0042064005766103748</cx:pt>
          <cx:pt idx="987">-0.0080154698000725992</cx:pt>
          <cx:pt idx="988">-0.018738011778933101</cx:pt>
          <cx:pt idx="989">-0.0043418195792741497</cx:pt>
          <cx:pt idx="990">0.013021400562584575</cx:pt>
          <cx:pt idx="991">0.023810485399849025</cx:pt>
          <cx:pt idx="992">0.016790517604059176</cx:pt>
          <cx:pt idx="993">0.0091204956354134503</cx:pt>
          <cx:pt idx="994">-0.0076089774664935246</cx:pt>
          <cx:pt idx="995">-0.015171743490839025</cx:pt>
          <cx:pt idx="996">-0.020185737769247675</cx:pt>
          <cx:pt idx="997">-0.015258169557057451</cx:pt>
          <cx:pt idx="998">0.0058361804809671002</cx:pt>
          <cx:pt idx="999">-0.00020312849727414226</cx:pt>
          <cx:pt idx="1000">0.0097839901854167247</cx:pt>
          <cx:pt idx="1001">-0.0093939142760569999</cx:pt>
          <cx:pt idx="1002">-0.01051784036095225</cx:pt>
          <cx:pt idx="1003">0.0019679564408114024</cx:pt>
          <cx:pt idx="1004">0.011100985066268524</cx:pt>
          <cx:pt idx="1005">0.015613178223302776</cx:pt>
          <cx:pt idx="1006">0.002495200450623505</cx:pt>
          <cx:pt idx="1007">0.00043783240731257498</cx:pt>
          <cx:pt idx="1008">-8.6376627836811255e-05</cx:pt>
          <cx:pt idx="1009">-4.1730225279713248e-05</cx:pt>
          <cx:pt idx="1010">-9.6986645166103751e-05</cx:pt>
          <cx:pt idx="1011">0.0010925587415901875</cx:pt>
          <cx:pt idx="1012">-0.00142500806469338</cx:pt>
          <cx:pt idx="1013">-0.0039313797728124499</cx:pt>
          <cx:pt idx="1014">-0.0040240278260613247</cx:pt>
          <cx:pt idx="1015">-0.011409674465977199</cx:pt>
          <cx:pt idx="1016">-0.0175950822371971</cx:pt>
          <cx:pt idx="1017">-0.0060032542332447997</cx:pt>
          <cx:pt idx="1018">0.013107630680406801</cx:pt>
          <cx:pt idx="1019">0.022879118506997274</cx:pt>
          <cx:pt idx="1020">0.012561672512656099</cx:pt>
          <cx:pt idx="1021">0.0029428234037437249</cx:pt>
          <cx:pt idx="1022">-0.022901495291274752</cx:pt>
          <cx:pt idx="1023">-0.0170754490385315</cx:pt>
          <cx:pt idx="1024">-0.017980210584292351</cx:pt>
          <cx:pt idx="1025">-0.0066568250156607998</cx:pt>
          <cx:pt idx="1026">0.0062467935891534002</cx:pt>
          <cx:pt idx="1027">0.0042009080159812499</cx:pt>
          <cx:pt idx="1028">-0.0020542918310870475</cx:pt>
          <cx:pt idx="1029">-0.0084566751189633742</cx:pt>
          <cx:pt idx="1030">-0.0039559099260407004</cx:pt>
          <cx:pt idx="1031">0.0014957231458450099</cx:pt>
          <cx:pt idx="1032">0.0073637117340438502</cx:pt>
          <cx:pt idx="1033">0.01546364294166735</cx:pt>
          <cx:pt idx="1034">0.0063819791212978002</cx:pt>
          <cx:pt idx="1035">-0.0010744387711255426</cx:pt>
          <cx:pt idx="1036">-0.00038314596928379</cx:pt>
          <cx:pt idx="1037">-0.00020804058306321199</cx:pt>
          <cx:pt idx="1038">-0.00021373003611378601</cx:pt>
          <cx:pt idx="1039">-0.00060816287756668001</cx:pt>
          <cx:pt idx="1040">-0.0023374587803113951</cx:pt>
          <cx:pt idx="1041">-0.00043063268944252002</cx:pt>
          <cx:pt idx="1042">-0.0038625150279016501</cx:pt>
          <cx:pt idx="1043">-0.016125166262299675</cx:pt>
          <cx:pt idx="1044">-0.015716822336147525</cx:pt>
          <cx:pt idx="1045">-0.0022852473505270325</cx:pt>
          <cx:pt idx="1046">0.015511551665316824</cx:pt>
          <cx:pt idx="1047">0.022507502206576002</cx:pt>
          <cx:pt idx="1048">0.018969708510902974</cx:pt>
          <cx:pt idx="1049">0.0090710113099399994</cx:pt>
          <cx:pt idx="1050">-0.022630559390252152</cx:pt>
          <cx:pt idx="1051">-0.035591183314235247</cx:pt>
          <cx:pt idx="1052">-0.016393614683513125</cx:pt>
          <cx:pt idx="1053">0.0101530202708547</cx:pt>
          <cx:pt idx="1054">0.016668607154654774</cx:pt>
          <cx:pt idx="1055">0.00088447954294029003</cx:pt>
          <cx:pt idx="1056">-3.9353719788492252e-05</cx:pt>
          <cx:pt idx="1057">0.0028564472853377502</cx:pt>
          <cx:pt idx="1058">0.0059849849686086252</cx:pt>
          <cx:pt idx="1059">0.012074239749716475</cx:pt>
          <cx:pt idx="1060">0.0094772325626397251</cx:pt>
          <cx:pt idx="1061">0.0092641950028332504</cx:pt>
          <cx:pt idx="1062">0.0015349361768524101</cx:pt>
          <cx:pt idx="1063">-0.0017005681828643701</cx:pt>
          <cx:pt idx="1064">6.5375682547909498e-05</cx:pt>
          <cx:pt idx="1065">7.4479726891845749e-05</cx:pt>
          <cx:pt idx="1066">-0.00011148838322959475</cx:pt>
          <cx:pt idx="1067">-0.00040217116852231752</cx:pt>
          <cx:pt idx="1068">-0.0026703611171268499</cx:pt>
          <cx:pt idx="1069">-0.00192459057216266</cx:pt>
          <cx:pt idx="1070">-0.0051073910936610496</cx:pt>
          <cx:pt idx="1071">-0.019608502138620448</cx:pt>
          <cx:pt idx="1072">-0.0078728748063607006</cx:pt>
          <cx:pt idx="1073">0.0049420616020432748</cx:pt>
          <cx:pt idx="1074">0.005153188236388175</cx:pt>
          <cx:pt idx="1075">0.014910595968871799</cx:pt>
          <cx:pt idx="1076">0.020808397551246902</cx:pt>
          <cx:pt idx="1077">0.012777628685794349</cx:pt>
          <cx:pt idx="1078">-0.035577033734709503</cx:pt>
          <cx:pt idx="1079">-0.044955989139866752</cx:pt>
          <cx:pt idx="1080">0.0028436508970456002</cx:pt>
          <cx:pt idx="1081">0.012512444687661524</cx:pt>
          <cx:pt idx="1082">0.013690957434378925</cx:pt>
          <cx:pt idx="1083">0.0011837455014073125</cx:pt>
        </cx:lvl>
      </cx:numDim>
    </cx:data>
    <cx:data id="47">
      <cx:numDim type="val">
        <cx:f>Sheet2!$AV$1:$AV$1084</cx:f>
        <cx:lvl ptCount="1084" formatCode="0.00E+00">
          <cx:pt idx="0">-8.2830740465916004e-05</cx:pt>
          <cx:pt idx="1">-7.3682846980329897e-05</cx:pt>
          <cx:pt idx="2">-0.00044908405631200702</cx:pt>
          <cx:pt idx="3">-0.00073872948952843605</cx:pt>
          <cx:pt idx="4">4.14552141048429e-05</cx:pt>
          <cx:pt idx="5">7.8579204601200695e-05</cx:pt>
          <cx:pt idx="6">-0.00038062724248907702</cx:pt>
          <cx:pt idx="7">-0.0004292123377687</cx:pt>
          <cx:pt idx="8">3.1123752617883197e-05</cx:pt>
          <cx:pt idx="9">-0.00081426629452977298</cx:pt>
          <cx:pt idx="10">-0.000136379681843112</cx:pt>
          <cx:pt idx="11">5.1861334143768499e-05</cx:pt>
          <cx:pt idx="12">0.000101586768727719</cx:pt>
          <cx:pt idx="13">-0.00074848153747825597</cx:pt>
          <cx:pt idx="14">-0.00052959740370818399</cx:pt>
          <cx:pt idx="15">-0.00066009991493428495</cx:pt>
          <cx:pt idx="16">0.00038928782001446702</cx:pt>
          <cx:pt idx="17">-0.00013462797314917901</cx:pt>
          <cx:pt idx="18">0.000513174828327345</cx:pt>
          <cx:pt idx="19">0.000333594908780355</cx:pt>
          <cx:pt idx="20">-0.00121378131652131</cx:pt>
          <cx:pt idx="21">-0.00043069061811534299</cx:pt>
          <cx:pt idx="22">-0.00035040442975518198</cx:pt>
          <cx:pt idx="23">-0.00014159129650074799</cx:pt>
          <cx:pt idx="24">0.00017936223611672399</cx:pt>
          <cx:pt idx="25">-0.00015741775388077701</cx:pt>
          <cx:pt idx="26">-0.00018733576289189899</cx:pt>
          <cx:pt idx="27">-0.00038711694133130399</cx:pt>
          <cx:pt idx="28">0.00117660666015203</cx:pt>
          <cx:pt idx="29">0.00031144147274998703</cx:pt>
          <cx:pt idx="30">-0.00060748705611090399</cx:pt>
          <cx:pt idx="31">-0.00088559126412374905</cx:pt>
          <cx:pt idx="32">-0.00071276481804852904</cx:pt>
          <cx:pt idx="33">-8.0247838763873805e-06</cx:pt>
          <cx:pt idx="34">-0.00026279677478541398</cx:pt>
          <cx:pt idx="35">-0.00043281368446603598</cx:pt>
          <cx:pt idx="36">-0.000223054342564613</cx:pt>
          <cx:pt idx="37">-0.000107804962026435</cx:pt>
          <cx:pt idx="38">-0.0012469526003103201</cx:pt>
          <cx:pt idx="39">-0.00051679545013149297</cx:pt>
          <cx:pt idx="40">-0.00120460533760278</cx:pt>
          <cx:pt idx="41">-0.0021483765249321698</cx:pt>
          <cx:pt idx="42">0.0015905667084119899</cx:pt>
          <cx:pt idx="43">0.0026757361155994798</cx:pt>
          <cx:pt idx="44">-0.00053954142451028905</cx:pt>
          <cx:pt idx="45">-0.00066696150301007704</cx:pt>
          <cx:pt idx="46">-0.0010363903967630899</cx:pt>
          <cx:pt idx="47">2.7297197450117101e-05</cx:pt>
          <cx:pt idx="48">-0.00017107788410475699</cx:pt>
          <cx:pt idx="49">-0.000261657744243464</cx:pt>
          <cx:pt idx="50">0.00016663119924780999</cx:pt>
          <cx:pt idx="51">9.1111058251239094e-05</cx:pt>
          <cx:pt idx="52">0.00068031005849212298</cx:pt>
          <cx:pt idx="53">0.00055425049526617697</cx:pt>
          <cx:pt idx="54">0.000115174155658061</cx:pt>
          <cx:pt idx="55">-0.00057220164118259003</cx:pt>
          <cx:pt idx="56">1.64054429380099e-06</cx:pt>
          <cx:pt idx="57">9.2847721468294694e-05</cx:pt>
          <cx:pt idx="58">-0.000134210249769132</cx:pt>
          <cx:pt idx="59">0.00060810156177931902</cx:pt>
          <cx:pt idx="60">0.000226571813629343</cx:pt>
          <cx:pt idx="61">-0.00046514494665384599</cx:pt>
          <cx:pt idx="62">-0.00029253253425091399</cx:pt>
          <cx:pt idx="63">-0.00130129061485658</cx:pt>
          <cx:pt idx="64">-0.00087090450615355205</cx:pt>
          <cx:pt idx="65">0.0058579047438464702</cx:pt>
          <cx:pt idx="66">0.0091002380138946199</cx:pt>
          <cx:pt idx="67">0.010028659121793701</cx:pt>
          <cx:pt idx="68">0.022767895137077599</cx:pt>
          <cx:pt idx="69">0.051151715579637103</cx:pt>
          <cx:pt idx="70">0.040290394874208997</cx:pt>
          <cx:pt idx="71">0.029762975703006699</cx:pt>
          <cx:pt idx="72">-0.00032706555404795701</cx:pt>
          <cx:pt idx="73">-0.021632968878630199</cx:pt>
          <cx:pt idx="74">-0.025297073021941899</cx:pt>
          <cx:pt idx="75">-0.00639994147948312</cx:pt>
          <cx:pt idx="76">-0.0065973152112518696</cx:pt>
          <cx:pt idx="77">-0.0078627487064956095</cx:pt>
          <cx:pt idx="78">-0.0037300363646078898</cx:pt>
          <cx:pt idx="79">-0.00135667147718044</cx:pt>
          <cx:pt idx="80">0.000138111598203544</cx:pt>
          <cx:pt idx="81">5.0172753391809001e-05</cx:pt>
          <cx:pt idx="82">0.00041485734250875901</cx:pt>
          <cx:pt idx="83">0.00087423215540634704</cx:pt>
          <cx:pt idx="84">-0.00051153287762792496</cx:pt>
          <cx:pt idx="85">-0.00058780238676455095</cx:pt>
          <cx:pt idx="86">0.0037128062755301099</cx:pt>
          <cx:pt idx="87">0.00148250285252943</cx:pt>
          <cx:pt idx="88">0.00027484395514873998</cx:pt>
          <cx:pt idx="89">0.0078032751800830996</cx:pt>
          <cx:pt idx="90">0.0070361352907693103</cx:pt>
          <cx:pt idx="91">0.00748930448239476</cx:pt>
          <cx:pt idx="92">0.0121660437769711</cx:pt>
          <cx:pt idx="93">0.012053418580511101</cx:pt>
          <cx:pt idx="94">0.042056664744166701</cx:pt>
          <cx:pt idx="95">0.057152665305571698</cx:pt>
          <cx:pt idx="96">0.106692929820965</cx:pt>
          <cx:pt idx="97">0.079760048856226895</cx:pt>
          <cx:pt idx="98">0.091074663678530204</cx:pt>
          <cx:pt idx="99">0.130977986269567</cx:pt>
          <cx:pt idx="100">0.13333915654178399</cx:pt>
          <cx:pt idx="101">0.098125437198877702</cx:pt>
          <cx:pt idx="102">0.021595073298924398</cx:pt>
          <cx:pt idx="103">0.017512513980747199</cx:pt>
          <cx:pt idx="104">0.0066462002268574804</cx:pt>
          <cx:pt idx="105">-0.044761915079949498</cx:pt>
          <cx:pt idx="106">-0.017046136351183801</cx:pt>
          <cx:pt idx="107">-0.012306523628376699</cx:pt>
          <cx:pt idx="108">-0.0076872940249560996</cx:pt>
          <cx:pt idx="109">-0.00185530671431965</cx:pt>
          <cx:pt idx="110">0.00059348361789629404</cx:pt>
          <cx:pt idx="111">-0.00086251888647097101</cx:pt>
          <cx:pt idx="112">-6.7792029440767306e-05</cx:pt>
          <cx:pt idx="113">0.00020060282191054901</cx:pt>
          <cx:pt idx="114">0.012798726542057</cx:pt>
          <cx:pt idx="115">0.0029089271235029301</cx:pt>
          <cx:pt idx="116">0.0010352061219675501</cx:pt>
          <cx:pt idx="117">0.010095114477327499</cx:pt>
          <cx:pt idx="118">0.020357956557633498</cx:pt>
          <cx:pt idx="119">0.017482236698990399</cx:pt>
          <cx:pt idx="120">0.047971211086281197</cx:pt>
          <cx:pt idx="121">0.02619203363099</cx:pt>
          <cx:pt idx="122">0.033238922882236503</cx:pt>
          <cx:pt idx="123">0.042475185574010699</cx:pt>
          <cx:pt idx="124">0.039160508332496999</cx:pt>
          <cx:pt idx="125">0.086080975630483905</cx:pt>
          <cx:pt idx="126">0.10452766945812</cx:pt>
          <cx:pt idx="127">0.181652661035997</cx:pt>
          <cx:pt idx="128">0.18553079804419201</cx:pt>
          <cx:pt idx="129">0.117330296920896</cx:pt>
          <cx:pt idx="130">0.054082899578173201</cx:pt>
          <cx:pt idx="131">0.00290288275779938</cx:pt>
          <cx:pt idx="132">-0.0075449777839537097</cx:pt>
          <cx:pt idx="133">-0.041398892384300799</cx:pt>
          <cx:pt idx="134">-0.047973690975989698</cx:pt>
          <cx:pt idx="135">-0.052488196245839801</cx:pt>
          <cx:pt idx="136">-0.0377290671764242</cx:pt>
          <cx:pt idx="137">-0.0071567702196437396</cx:pt>
          <cx:pt idx="138">-0.00144235033289464</cx:pt>
          <cx:pt idx="139">-0.00062890904158170095</cx:pt>
          <cx:pt idx="140">0.00041711385023289401</cx:pt>
          <cx:pt idx="141">0.00022201274062226401</cx:pt>
          <cx:pt idx="142">0.00069011886358701102</cx:pt>
          <cx:pt idx="143">0.0033353568897489701</cx:pt>
          <cx:pt idx="144">0.0090389108482796694</cx:pt>
          <cx:pt idx="145">0.0200043206875638</cx:pt>
          <cx:pt idx="146">0.036769560353030202</cx:pt>
          <cx:pt idx="147">0.018390208579679299</cx:pt>
          <cx:pt idx="148">0.00905132447926142</cx:pt>
          <cx:pt idx="149">0.0028877825931985799</cx:pt>
          <cx:pt idx="150">0.025120093204763001</cx:pt>
          <cx:pt idx="151">-0.0040107648296245496</cx:pt>
          <cx:pt idx="152">0.00010104374588875599</cx:pt>
          <cx:pt idx="153">0.043188456349079501</cx:pt>
          <cx:pt idx="154">0.096362368647917807</cx:pt>
          <cx:pt idx="155">0.15050756544888</cx:pt>
          <cx:pt idx="156">0.133742733022713</cx:pt>
          <cx:pt idx="157">0.053301693746555301</cx:pt>
          <cx:pt idx="158">0.028953332795257601</cx:pt>
          <cx:pt idx="159">0.041792218245447002</cx:pt>
          <cx:pt idx="160">-0.0152462732786723</cx:pt>
          <cx:pt idx="161">-0.061425232019915302</cx:pt>
          <cx:pt idx="162">-0.110718814241916</cx:pt>
          <cx:pt idx="163">-0.092690088642279497</cx:pt>
          <cx:pt idx="164">-0.038521531015779202</cx:pt>
          <cx:pt idx="165">-0.0082363412101661808</cx:pt>
          <cx:pt idx="166">-0.0029651811369063798</cx:pt>
          <cx:pt idx="167">-0.00039017189145473103</cx:pt>
          <cx:pt idx="168">-0.00050283780768498195</cx:pt>
          <cx:pt idx="169">0.00034765694368138998</cx:pt>
          <cx:pt idx="170">-2.42104379360834e-05</cx:pt>
          <cx:pt idx="171">0.0067718267369212704</cx:pt>
          <cx:pt idx="172">0.016702237223945302</cx:pt>
          <cx:pt idx="173">0.010205264187068</cx:pt>
          <cx:pt idx="174">0.030207850666808301</cx:pt>
          <cx:pt idx="175">-0.020104996119954002</cx:pt>
          <cx:pt idx="176">-0.068856034320425405</cx:pt>
          <cx:pt idx="177">-0.0172476221256504</cx:pt>
          <cx:pt idx="178">0.034726864886804702</cx:pt>
          <cx:pt idx="179">0.0416091187147999</cx:pt>
          <cx:pt idx="180">-0.0057132488447421102</cx:pt>
          <cx:pt idx="181">-0.028177090135961199</cx:pt>
          <cx:pt idx="182">0.046668513765254903</cx:pt>
          <cx:pt idx="183">0.050863605994470498</cx:pt>
          <cx:pt idx="184">0.024758441769943199</cx:pt>
          <cx:pt idx="185">0.069847377777696104</cx:pt>
          <cx:pt idx="186">0.028365675451842199</cx:pt>
          <cx:pt idx="187">0.00223514271159988</cx:pt>
          <cx:pt idx="188">0.00049236179756383905</cx:pt>
          <cx:pt idx="189">-0.069927657822548006</cx:pt>
          <cx:pt idx="190">-0.0992636416298842</cx:pt>
          <cx:pt idx="191">-0.091985244077555497</cx:pt>
          <cx:pt idx="192">-0.037043858323446401</cx:pt>
          <cx:pt idx="193">-0.0088695834057577003</cx:pt>
          <cx:pt idx="194">0.000101795086880928</cx:pt>
          <cx:pt idx="195">5.47622192290297e-05</cx:pt>
          <cx:pt idx="196">0.00027434454655539598</cx:pt>
          <cx:pt idx="197">-0.00050943295925592598</cx:pt>
          <cx:pt idx="198">0.00022360063047998201</cx:pt>
          <cx:pt idx="199">0.00150032032462002</cx:pt>
          <cx:pt idx="200">0.0033737610444328501</cx:pt>
          <cx:pt idx="201">0.00076085300795395252</cx:pt>
          <cx:pt idx="202">0.0058332578029745997</cx:pt>
          <cx:pt idx="203">-0.0080856160738395008</cx:pt>
          <cx:pt idx="204">-0.013756280553861475</cx:pt>
          <cx:pt idx="205">-0.002291100015301585</cx:pt>
          <cx:pt idx="206">-0.0023665355341277723</cx:pt>
          <cx:pt idx="207">-0.0085471949908586496</cx:pt>
          <cx:pt idx="208">-0.019800467230384526</cx:pt>
          <cx:pt idx="209">-0.035888925139676751</cx:pt>
          <cx:pt idx="210">-0.011185289616740176</cx:pt>
          <cx:pt idx="211">0.005758489127335625</cx:pt>
          <cx:pt idx="212">0.024258369884785275</cx:pt>
          <cx:pt idx="213">0.017853760333102524</cx:pt>
          <cx:pt idx="214">0.0080730007621878496</cx:pt>
          <cx:pt idx="215">0.01364549334225065</cx:pt>
          <cx:pt idx="216">-0.0041251353917413748</cx:pt>
          <cx:pt idx="217">-0.016235982700623749</cx:pt>
          <cx:pt idx="218">-0.027714466235819749</cx:pt>
          <cx:pt idx="219">-0.024228484517997424</cx:pt>
          <cx:pt idx="220">-0.015618615159647249</cx:pt>
          <cx:pt idx="221">-0.0042124337327855248</cx:pt>
          <cx:pt idx="222">0.0004171549983594075</cx:pt>
          <cx:pt idx="223">0.0002440329148815355</cx:pt>
          <cx:pt idx="224">-2.9851445156828248e-05</cx:pt>
          <cx:pt idx="225">0.00011461992133857274</cx:pt>
          <cx:pt idx="226">-2.8240287033081e-05</cx:pt>
          <cx:pt idx="227">0.0008223281336077375</cx:pt>
          <cx:pt idx="228">0.0042330874968546503</cx:pt>
          <cx:pt idx="229">0.0019622795776056651</cx:pt>
          <cx:pt idx="230">0.0053302100228245749</cx:pt>
          <cx:pt idx="231">-0.0042084085015683254</cx:pt>
          <cx:pt idx="232">-0.026316739779863249</cx:pt>
          <cx:pt idx="233">-0.034396288212226997</cx:pt>
          <cx:pt idx="234">-0.034140313328909502</cx:pt>
          <cx:pt idx="235">-0.06050019879125175</cx:pt>
          <cx:pt idx="236">-0.076800353050207507</cx:pt>
          <cx:pt idx="237">-0.061463514734310248</cx:pt>
          <cx:pt idx="238">-0.018076681070310598</cx:pt>
          <cx:pt idx="239">0.015687760161713526</cx:pt>
          <cx:pt idx="240">0.023702707035791675</cx:pt>
          <cx:pt idx="241">0.031292181259868497</cx:pt>
          <cx:pt idx="242">0.01232975057946465</cx:pt>
          <cx:pt idx="243">-0.00017179643206795351</cx:pt>
          <cx:pt idx="244">-0.018104492739320726</cx:pt>
          <cx:pt idx="245">-0.029160738712782502</cx:pt>
          <cx:pt idx="246">-0.022771391282190499</cx:pt>
          <cx:pt idx="247">-0.023858503229701698</cx:pt>
          <cx:pt idx="248">-0.014105754409942025</cx:pt>
          <cx:pt idx="249">-0.0035313394524390251</cx:pt>
          <cx:pt idx="250">5.3088750706523499e-05</cx:pt>
          <cx:pt idx="251">0.00021781886242981075</cx:pt>
          <cx:pt idx="252">-0.0001015827191572715</cx:pt>
          <cx:pt idx="253">0.00033538256802002501</cx:pt>
          <cx:pt idx="254">0.00011293561974927325</cx:pt>
          <cx:pt idx="255">0.00019449245480038325</cx:pt>
          <cx:pt idx="256">0.0056925789526500997</cx:pt>
          <cx:pt idx="257">-0.0039476111843355253</cx:pt>
          <cx:pt idx="258">-0.013609807363192375</cx:pt>
          <cx:pt idx="259">-0.030181682507612499</cx:pt>
          <cx:pt idx="260">-0.05046072804948025</cx:pt>
          <cx:pt idx="261">-0.060607192209988253</cx:pt>
          <cx:pt idx="262">-0.061828832823737752</cx:pt>
          <cx:pt idx="263">-0.073140428040370006</cx:pt>
          <cx:pt idx="264">-0.05587915004912225</cx:pt>
          <cx:pt idx="265">-0.031081123453289752</cx:pt>
          <cx:pt idx="266">0.0029999425976533251</cx:pt>
          <cx:pt idx="267">0.042657737328251247</cx:pt>
          <cx:pt idx="268">0.045208048212781501</cx:pt>
          <cx:pt idx="269">0.037001837380401997</cx:pt>
          <cx:pt idx="270">0.010904206284417475</cx:pt>
          <cx:pt idx="271">-0.020652966429594525</cx:pt>
          <cx:pt idx="272">-0.036528848665707749</cx:pt>
          <cx:pt idx="273">-0.032279615661719253</cx:pt>
          <cx:pt idx="274">-0.022643697675289527</cx:pt>
          <cx:pt idx="275">-0.017493289537927326</cx:pt>
          <cx:pt idx="276">-0.011551469859828275</cx:pt>
          <cx:pt idx="277">-0.0028455086750811</cx:pt>
          <cx:pt idx="278">-0.00013184743883864024</cx:pt>
          <cx:pt idx="279">-0.0002086854320081645</cx:pt>
          <cx:pt idx="280">6.9754785080901246e-05</cx:pt>
          <cx:pt idx="281">0.000192490096741723</cx:pt>
          <cx:pt idx="282">0.00054883221009781997</cx:pt>
          <cx:pt idx="283">0.00060496334084368501</cx:pt>
          <cx:pt idx="284">0.00025164686858016749</cx:pt>
          <cx:pt idx="285">-0.011509871479736925</cx:pt>
          <cx:pt idx="286">-0.022713430381378824</cx:pt>
          <cx:pt idx="287">-0.035805067645355501</cx:pt>
          <cx:pt idx="288">-0.053736305302359497</cx:pt>
          <cx:pt idx="289">-0.050113089149896498</cx:pt>
          <cx:pt idx="290">-0.015391251551260025</cx:pt>
          <cx:pt idx="291">-0.013295321413137126</cx:pt>
          <cx:pt idx="292">0.0030537454334750502</cx:pt>
          <cx:pt idx="293">0.021660867180032475</cx:pt>
          <cx:pt idx="294">0.037689501639235248</cx:pt>
          <cx:pt idx="295">0.029378624857940749</cx:pt>
          <cx:pt idx="296">0.040705450918853997</cx:pt>
          <cx:pt idx="297">0.032006650924342503</cx:pt>
          <cx:pt idx="298">-0.0023596613581297523</cx:pt>
          <cx:pt idx="299">-0.11528841752022</cx:pt>
          <cx:pt idx="300">-0.126840806962084</cx:pt>
          <cx:pt idx="301">-0.105618729939361</cx:pt>
          <cx:pt idx="302">-0.066113375165054097</cx:pt>
          <cx:pt idx="303">-0.038870998268798002</cx:pt>
          <cx:pt idx="304">-0.039572871103154598</cx:pt>
          <cx:pt idx="305">-0.0088168057216821208</cx:pt>
          <cx:pt idx="306">-0.00180838552597113</cx:pt>
          <cx:pt idx="307">-0.00013023578121052601</cx:pt>
          <cx:pt idx="308">-0.00090041894921404303</cx:pt>
          <cx:pt idx="309">0.0014829736685693499</cx:pt>
          <cx:pt idx="310">0.0045585872368992496</cx:pt>
          <cx:pt idx="311">0.00417842667290919</cx:pt>
          <cx:pt idx="312">-0.0024587824855504402</cx:pt>
          <cx:pt idx="313">-0.044119852208388197</cx:pt>
          <cx:pt idx="314">-0.065890498116749699</cx:pt>
          <cx:pt idx="315">-0.082600599818717299</cx:pt>
          <cx:pt idx="316">-0.071088267697264604</cx:pt>
          <cx:pt idx="317">-0.026164790928625701</cx:pt>
          <cx:pt idx="318">0.089252440486780701</cx:pt>
          <cx:pt idx="319">0.081891730188055997</cx:pt>
          <cx:pt idx="320">0.065146413870308006</cx:pt>
          <cx:pt idx="321">0.085993954117875998</cx:pt>
          <cx:pt idx="322">0.15815090924268399</cx:pt>
          <cx:pt idx="323">0.093981306987667601</cx:pt>
          <cx:pt idx="324">-0.017222596211709199</cx:pt>
          <cx:pt idx="325">-0.013705381978574099</cx:pt>
          <cx:pt idx="326">-0.11270549235270801</cx:pt>
          <cx:pt idx="327">-0.13100650211575399</cx:pt>
          <cx:pt idx="328">-0.091063359255115703</cx:pt>
          <cx:pt idx="329">-0.083993137867359902</cx:pt>
          <cx:pt idx="330">-0.063623505876026998</cx:pt>
          <cx:pt idx="331">-0.023911847569443999</cx:pt>
          <cx:pt idx="332">-0.023699283595732399</cx:pt>
          <cx:pt idx="333">-0.0056901352806838596</cx:pt>
          <cx:pt idx="334">-0.00062822770069800198</cx:pt>
          <cx:pt idx="335">0.000793244854483018</cx:pt>
          <cx:pt idx="336">-0.00047317310694175202</cx:pt>
          <cx:pt idx="337">0.000272626602715442</cx:pt>
          <cx:pt idx="338">0.0050513342357518401</cx:pt>
          <cx:pt idx="339">0.00501080774768065</cx:pt>
          <cx:pt idx="340">-0.0044959133822036201</cx:pt>
          <cx:pt idx="341">-0.0133227460257078</cx:pt>
          <cx:pt idx="342">-0.015807402018638301</cx:pt>
          <cx:pt idx="343">0.036950866930894499</cx:pt>
          <cx:pt idx="344">0.049439861149864199</cx:pt>
          <cx:pt idx="345">0.094514320440641397</cx:pt>
          <cx:pt idx="346">0.062014217254425803</cx:pt>
          <cx:pt idx="347">0.10406769377021099</cx:pt>
          <cx:pt idx="348">0.089061202081584898</cx:pt>
          <cx:pt idx="349">0.0281673637064466</cx:pt>
          <cx:pt idx="350">0.10207415276663</cx:pt>
          <cx:pt idx="351">-0.0018144726747027599</cx:pt>
          <cx:pt idx="352">0.032114622018800401</cx:pt>
          <cx:pt idx="353">-0.10835350377877601</cx:pt>
          <cx:pt idx="354">-0.17707766017443599</cx:pt>
          <cx:pt idx="355">-0.11178430812508</cx:pt>
          <cx:pt idx="356">-0.035855462452540003</cx:pt>
          <cx:pt idx="357">-0.048174295293332697</cx:pt>
          <cx:pt idx="358">-0.052745651460104001</cx:pt>
          <cx:pt idx="359">-0.040356991075445797</cx:pt>
          <cx:pt idx="360">-0.015316452373484101</cx:pt>
          <cx:pt idx="361">0.000524170819124456</cx:pt>
          <cx:pt idx="362">-0.00051476684619663701</cx:pt>
          <cx:pt idx="363">1.53906630488253e-05</cx:pt>
          <cx:pt idx="364">-0.000470999647832775</cx:pt>
          <cx:pt idx="365">0.000178288474499454</cx:pt>
          <cx:pt idx="366">0.0027317869609053799</cx:pt>
          <cx:pt idx="367">0.0058631750214828797</cx:pt>
          <cx:pt idx="368">-0.000405761197893138</cx:pt>
          <cx:pt idx="369">-0.023701828724527699</cx:pt>
          <cx:pt idx="370">-0.00030611808965946499</cx:pt>
          <cx:pt idx="371">0.070743018057469506</cx:pt>
          <cx:pt idx="372">0.045452221374061699</cx:pt>
          <cx:pt idx="373">0.031741242828069997</cx:pt>
          <cx:pt idx="374">-0.013185411112365999</cx:pt>
          <cx:pt idx="375">-0.0041776757136160097</cx:pt>
          <cx:pt idx="376">-0.033326233610650499</cx:pt>
          <cx:pt idx="377">0.0040456452236763002</cx:pt>
          <cx:pt idx="378">0.036559777947749401</cx:pt>
          <cx:pt idx="379">0.037437877864437197</cx:pt>
          <cx:pt idx="380">0.0205984203890958</cx:pt>
          <cx:pt idx="381">-0.107130725275928</cx:pt>
          <cx:pt idx="382">-0.111467506628906</cx:pt>
          <cx:pt idx="383">-0.055278466101180201</cx:pt>
          <cx:pt idx="384">-0.015419108621759801</cx:pt>
          <cx:pt idx="385">-0.0244734730224597</cx:pt>
          <cx:pt idx="386">-0.049509105582795997</cx:pt>
          <cx:pt idx="387">-0.0279095660925902</cx:pt>
          <cx:pt idx="388">-0.015788239401191801</cx:pt>
          <cx:pt idx="389">7.5710031417219593e-05</cx:pt>
          <cx:pt idx="390">-0.00072199513402403397</cx:pt>
          <cx:pt idx="391">0.000143732054390711</cx:pt>
          <cx:pt idx="392">0.00079836620249600901</cx:pt>
          <cx:pt idx="393">-0.00033749024322348603</cx:pt>
          <cx:pt idx="394">0.00104664904843846</cx:pt>
          <cx:pt idx="395">0.0060219852064902699</cx:pt>
          <cx:pt idx="396">0.0032057684058314699</cx:pt>
          <cx:pt idx="397">-0.036139557066003899</cx:pt>
          <cx:pt idx="398">-0.033485309084849597</cx:pt>
          <cx:pt idx="399">0.010798061365342899</cx:pt>
          <cx:pt idx="400">0.030057619059321299</cx:pt>
          <cx:pt idx="401">-0.022977654094253602</cx:pt>
          <cx:pt idx="402">-0.070716649982639199</cx:pt>
          <cx:pt idx="403">-0.080509072773578605</cx:pt>
          <cx:pt idx="404">-0.073407013508234906</cx:pt>
          <cx:pt idx="405">-0.12838610475988099</cx:pt>
          <cx:pt idx="406">0.0166767707090528</cx:pt>
          <cx:pt idx="407">-0.0067535630789994101</cx:pt>
          <cx:pt idx="408">-0.047712490198053702</cx:pt>
          <cx:pt idx="409">-0.034432671304399802</cx:pt>
          <cx:pt idx="410">-0.120580122270149</cx:pt>
          <cx:pt idx="411">-0.033728953988203698</cx:pt>
          <cx:pt idx="412">-0.032404374010541602</cx:pt>
          <cx:pt idx="413">0.0088904119589152397</cx:pt>
          <cx:pt idx="414">-0.0145413313225003</cx:pt>
          <cx:pt idx="415">-0.014360474670169999</cx:pt>
          <cx:pt idx="416">0.0094979820023187306</cx:pt>
          <cx:pt idx="417">0.00296051191758295</cx:pt>
          <cx:pt idx="418">0.00082084449552384</cx:pt>
          <cx:pt idx="419">9.4426274210618899e-05</cx:pt>
          <cx:pt idx="420">0.00048645509978575502</cx:pt>
          <cx:pt idx="421">-0.00053916272516304499</cx:pt>
          <cx:pt idx="422">-0.000118251484475813</cx:pt>
          <cx:pt idx="423">0.0048665019374659899</cx:pt>
          <cx:pt idx="424">0.00063745566278292998</cx:pt>
          <cx:pt idx="425">-0.054261246876746001</cx:pt>
          <cx:pt idx="426">-0.0154957123833359</cx:pt>
          <cx:pt idx="427">-0.0088404242073615302</cx:pt>
          <cx:pt idx="428">-0.058077773407303301</cx:pt>
          <cx:pt idx="429">-0.046055667043891302</cx:pt>
          <cx:pt idx="430">-0.10742735758673901</cx:pt>
          <cx:pt idx="431">-0.107508461605602</cx:pt>
          <cx:pt idx="432">-0.083179717211294205</cx:pt>
          <cx:pt idx="433">-0.092394005423569001</cx:pt>
          <cx:pt idx="434">-0.078629404788954693</cx:pt>
          <cx:pt idx="435">-0.116287705828482</cx:pt>
          <cx:pt idx="436">-0.097043205858792198</cx:pt>
          <cx:pt idx="437">-0.0366290275341715</cx:pt>
          <cx:pt idx="438">-0.0228103755038515</cx:pt>
          <cx:pt idx="439">-0.0594991552220668</cx:pt>
          <cx:pt idx="440">-0.057052803097832103</cx:pt>
          <cx:pt idx="441">-0.013970910957941901</cx:pt>
          <cx:pt idx="442">0.0045892165240104003</cx:pt>
          <cx:pt idx="443">-0.0107501709487246</cx:pt>
          <cx:pt idx="444">0.0135199676502124</cx:pt>
          <cx:pt idx="445">0.0082648737780204509</cx:pt>
          <cx:pt idx="446">0.0010611040218817</cx:pt>
          <cx:pt idx="447">0.00081619686590617905</cx:pt>
          <cx:pt idx="448">-0.00013190496789847899</cx:pt>
          <cx:pt idx="449">0.00064374009013904799</cx:pt>
          <cx:pt idx="450">0.00076459251580840903</cx:pt>
          <cx:pt idx="451">0.0079358485724869508</cx:pt>
          <cx:pt idx="452">-0.0101320709283117</cx:pt>
          <cx:pt idx="453">-0.030253901261003802</cx:pt>
          <cx:pt idx="454">-0.024844044889339102</cx:pt>
          <cx:pt idx="455">-0.0054629464186101203</cx:pt>
          <cx:pt idx="456">-0.055903932748440001</cx:pt>
          <cx:pt idx="457">-0.0215330997161776</cx:pt>
          <cx:pt idx="458">-0.075559781969865195</cx:pt>
          <cx:pt idx="459">-0.062922620932757398</cx:pt>
          <cx:pt idx="460">-0.093495214083954198</cx:pt>
          <cx:pt idx="461">-0.057054004878683097</cx:pt>
          <cx:pt idx="462">-0.067258216510598504</cx:pt>
          <cx:pt idx="463">-0.13348314902467701</cx:pt>
          <cx:pt idx="464">-0.12240170270765301</cx:pt>
          <cx:pt idx="465">-0.031461111981412299</cx:pt>
          <cx:pt idx="466">-0.0043988419728413402</cx:pt>
          <cx:pt idx="467">-0.0122921046929393</cx:pt>
          <cx:pt idx="468">-0.030427784407600099</cx:pt>
          <cx:pt idx="469">0.0055199439714337002</cx:pt>
          <cx:pt idx="470">0.00563067825695494</cx:pt>
          <cx:pt idx="471">-0.0021382273818505299</cx:pt>
          <cx:pt idx="472">0.021096040020535899</cx:pt>
          <cx:pt idx="473">0.0087385341434493696</cx:pt>
          <cx:pt idx="474">0.0026634573949433698</cx:pt>
          <cx:pt idx="475">0.00049957428168636805</cx:pt>
          <cx:pt idx="476">-0.00013029280215336899</cx:pt>
          <cx:pt idx="477">0.000170559501798151</cx:pt>
          <cx:pt idx="478">0.00221678503289838</cx:pt>
          <cx:pt idx="479">-0.0043842212427495997</cx:pt>
          <cx:pt idx="480">-0.031902127430073299</cx:pt>
          <cx:pt idx="481">-0.027495588523109599</cx:pt>
          <cx:pt idx="482">-0.033770415205217799</cx:pt>
          <cx:pt idx="483">-0.0070371245464410596</cx:pt>
          <cx:pt idx="484">0.00183364259651084</cx:pt>
          <cx:pt idx="485">-0.037224169699298197</cx:pt>
          <cx:pt idx="486">-0.063828783857163604</cx:pt>
          <cx:pt idx="487">-0.067456099733710195</cx:pt>
          <cx:pt idx="488">-0.094608149791405305</cx:pt>
          <cx:pt idx="489">-0.0351390642201896</cx:pt>
          <cx:pt idx="490">-0.047671962868732903</cx:pt>
          <cx:pt idx="491">-0.082654005961801696</cx:pt>
          <cx:pt idx="492">-0.092944160848114202</cx:pt>
          <cx:pt idx="493">-0.066814503235016198</cx:pt>
          <cx:pt idx="494">-0.062497243065020899</cx:pt>
          <cx:pt idx="495">-0.012174834088719499</cx:pt>
          <cx:pt idx="496">-0.040954898125595898</cx:pt>
          <cx:pt idx="497">0.0057567650459247697</cx:pt>
          <cx:pt idx="498">-0.0084285533351515802</cx:pt>
          <cx:pt idx="499">-0.025650579329397401</cx:pt>
          <cx:pt idx="500">0.019112498260470401</cx:pt>
          <cx:pt idx="501">0.034991265792205697</cx:pt>
          <cx:pt idx="502">0.011202473025778399</cx:pt>
          <cx:pt idx="503">0.0013029345201223501</cx:pt>
          <cx:pt idx="504">0.00065413094123003602</cx:pt>
          <cx:pt idx="505">0.00028200051642751297</cx:pt>
          <cx:pt idx="506">0.0018346691183396999</cx:pt>
          <cx:pt idx="507">-0.00183528601628843</cx:pt>
          <cx:pt idx="508">-0.041496459123227497</cx:pt>
          <cx:pt idx="509">0.0060692341297932896</cx:pt>
          <cx:pt idx="510">0.0116416919312158</cx:pt>
          <cx:pt idx="511">0.0091661141269118295</cx:pt>
          <cx:pt idx="512">0.0215975524165045</cx:pt>
          <cx:pt idx="513">0.0174081103987372</cx:pt>
          <cx:pt idx="514">-0.049330718981627601</cx:pt>
          <cx:pt idx="515">-0.11022898855173301</cx:pt>
          <cx:pt idx="516">-0.079651994736885598</cx:pt>
          <cx:pt idx="517">0.017594988096109699</cx:pt>
          <cx:pt idx="518">-0.071486012968818999</cx:pt>
          <cx:pt idx="519">-0.074001272819594704</cx:pt>
          <cx:pt idx="520">-0.089793380169312098</cx:pt>
          <cx:pt idx="521">-0.0095420884578253408</cx:pt>
          <cx:pt idx="522">0.0070520570553539597</cx:pt>
          <cx:pt idx="523">0.041709325922395499</cx:pt>
          <cx:pt idx="524">0.0459911239798972</cx:pt>
          <cx:pt idx="525">0.063599995038639195</cx:pt>
          <cx:pt idx="526">0.027180731486883301</cx:pt>
          <cx:pt idx="527">-0.018735572446485001</cx:pt>
          <cx:pt idx="528">0.033128267020301999</cx:pt>
          <cx:pt idx="529">0.0291164602243205</cx:pt>
          <cx:pt idx="530">0.0049398213437631304</cx:pt>
          <cx:pt idx="531">0.0026141490058084098</cx:pt>
          <cx:pt idx="532">0.00039511945147622097</cx:pt>
          <cx:pt idx="533">0.00033870330218173101</cx:pt>
          <cx:pt idx="534">-0.0069163423609816099</cx:pt>
          <cx:pt idx="535">0.00100075045002611</cx:pt>
          <cx:pt idx="536">-0.027701599304047</cx:pt>
          <cx:pt idx="537">-0.032326931354535599</cx:pt>
          <cx:pt idx="538">-0.0026916556190553901</cx:pt>
          <cx:pt idx="539">0.00066228435610954503</cx:pt>
          <cx:pt idx="540">0.0140891966735395</cx:pt>
          <cx:pt idx="541">0.050401953566976902</cx:pt>
          <cx:pt idx="542">-0.035969223249283998</cx:pt>
          <cx:pt idx="543">-0.041365338556098197</cx:pt>
          <cx:pt idx="544">0.048251239611204103</cx:pt>
          <cx:pt idx="545">0.0580881920217724</cx:pt>
          <cx:pt idx="546">-0.045828494847611097</cx:pt>
          <cx:pt idx="547">-0.018616167782582099</cx:pt>
          <cx:pt idx="548">-0.043523621675858298</cx:pt>
          <cx:pt idx="549">0.069420586888609997</cx:pt>
          <cx:pt idx="550">0.074420656971222396</cx:pt>
          <cx:pt idx="551">0.082279788734384504</cx:pt>
          <cx:pt idx="552">0.0322195301910655</cx:pt>
          <cx:pt idx="553">0.058483233690926097</cx:pt>
          <cx:pt idx="554">0.0086215909589791306</cx:pt>
          <cx:pt idx="555">-0.0093468408510350605</cx:pt>
          <cx:pt idx="556">0.0080268666560580001</cx:pt>
          <cx:pt idx="557">0.0202242515815181</cx:pt>
          <cx:pt idx="558">0.0055507943863297299</cx:pt>
          <cx:pt idx="559">0.00072613321155730597</cx:pt>
          <cx:pt idx="560">0.00037780759870980197</cx:pt>
          <cx:pt idx="561">-0.000201367242013577</cx:pt>
          <cx:pt idx="562">-0.0022943804190740198</cx:pt>
          <cx:pt idx="563">0.00081820155431175997</cx:pt>
          <cx:pt idx="564">-0.027831547517603701</cx:pt>
          <cx:pt idx="565">-0.084044817301647395</cx:pt>
          <cx:pt idx="566">-0.025503590513243201</cx:pt>
          <cx:pt idx="567">-0.059815831788403502</cx:pt>
          <cx:pt idx="568">-0.022071426251377601</cx:pt>
          <cx:pt idx="569">0.025803220646498301</cx:pt>
          <cx:pt idx="570">-0.0266166482422939</cx:pt>
          <cx:pt idx="571">-0.0065532483450597197</cx:pt>
          <cx:pt idx="572">0.109286978134501</cx:pt>
          <cx:pt idx="573">0.041279438117709802</cx:pt>
          <cx:pt idx="574">-0.0089687256905491893</cx:pt>
          <cx:pt idx="575">-0.075728124913415504</cx:pt>
          <cx:pt idx="576">0.0110777299479487</cx:pt>
          <cx:pt idx="577">0.00338454949717129</cx:pt>
          <cx:pt idx="578">0.054002853447243003</cx:pt>
          <cx:pt idx="579">0.031308722884319601</cx:pt>
          <cx:pt idx="580">0.031174491280316199</cx:pt>
          <cx:pt idx="581">0.031767057694426198</cx:pt>
          <cx:pt idx="582">0.0061879545263812301</cx:pt>
          <cx:pt idx="583">-0.0182217758447221</cx:pt>
          <cx:pt idx="584">0.0069022449796822096</cx:pt>
          <cx:pt idx="585">0.0071640585749325296</cx:pt>
          <cx:pt idx="586">0.0029096837727095801</cx:pt>
          <cx:pt idx="587">-0.00039353055176759202</cx:pt>
          <cx:pt idx="588">-0.00086964488350817605</cx:pt>
          <cx:pt idx="589">0.00015151817221546201</cx:pt>
          <cx:pt idx="590">0.0048333232578690096</cx:pt>
          <cx:pt idx="591">0.0020182991673006099</cx:pt>
          <cx:pt idx="592">-0.014114762310511999</cx:pt>
          <cx:pt idx="593">-0.055259720837856303</cx:pt>
          <cx:pt idx="594">-0.024282198645073201</cx:pt>
          <cx:pt idx="595">-0.061872981191900503</cx:pt>
          <cx:pt idx="596">-0.097909502456501096</cx:pt>
          <cx:pt idx="597">0.00339663719652</cx:pt>
          <cx:pt idx="598">0.030180414460788198</cx:pt>
          <cx:pt idx="599">-0.023774218481866199</cx:pt>
          <cx:pt idx="600">0.032426915022815299</cx:pt>
          <cx:pt idx="601">0.039052418792954999</cx:pt>
          <cx:pt idx="602">-0.023759496580481598</cx:pt>
          <cx:pt idx="603">-0.110175187378422</cx:pt>
          <cx:pt idx="604">-0.047667042899476902</cx:pt>
          <cx:pt idx="605">-0.054490864243622997</cx:pt>
          <cx:pt idx="606">-0.0216466272178488</cx:pt>
          <cx:pt idx="607">-0.022719814426163502</cx:pt>
          <cx:pt idx="608">-0.023307123567306201</cx:pt>
          <cx:pt idx="609">-0.048731000496171302</cx:pt>
          <cx:pt idx="610">-0.038609546292988399</cx:pt>
          <cx:pt idx="611">-0.0047579704701667704</cx:pt>
          <cx:pt idx="612">0.0045331017481633996</cx:pt>
          <cx:pt idx="613">0.0011718139834066201</cx:pt>
          <cx:pt idx="614">0.00080355640038600395</cx:pt>
          <cx:pt idx="615">0.00058819837661216903</cx:pt>
          <cx:pt idx="616">0.000169456010620118</cx:pt>
          <cx:pt idx="617">0.00027307764146818298</cx:pt>
          <cx:pt idx="618">0.00091385580064239904</cx:pt>
          <cx:pt idx="619">0.00729767526004204</cx:pt>
          <cx:pt idx="620">0.013656965715774599</cx:pt>
          <cx:pt idx="621">-0.0009842445221336601</cx:pt>
          <cx:pt idx="622">0.026826081773057502</cx:pt>
          <cx:pt idx="623">0.0097593997674018801</cx:pt>
          <cx:pt idx="624">-0.040681118876014902</cx:pt>
          <cx:pt idx="625">0.0187261938065778</cx:pt>
          <cx:pt idx="626">0.0960598773003635</cx:pt>
          <cx:pt idx="627">0.0449539954898584</cx:pt>
          <cx:pt idx="628">0.0177560236483645</cx:pt>
          <cx:pt idx="629">0.030287524317456301</cx:pt>
          <cx:pt idx="630">0.018162449964162601</cx:pt>
          <cx:pt idx="631">-0.0194675436157765</cx:pt>
          <cx:pt idx="632">-0.070453427579364195</cx:pt>
          <cx:pt idx="633">-0.0648080973619449</cx:pt>
          <cx:pt idx="634">-0.055786677812757701</cx:pt>
          <cx:pt idx="635">-0.033475315721708997</cx:pt>
          <cx:pt idx="636">-0.034757689697409</cx:pt>
          <cx:pt idx="637">-0.056123886793459997</cx:pt>
          <cx:pt idx="638">-0.0192469596277253</cx:pt>
          <cx:pt idx="639">0.00036437047083871202</cx:pt>
          <cx:pt idx="640">-0.0032712078518224198</cx:pt>
          <cx:pt idx="641">0.00036415367225130398</cx:pt>
          <cx:pt idx="642">0.00116370238280418</cx:pt>
          <cx:pt idx="643">0.00015805492034845801</cx:pt>
          <cx:pt idx="644">0.00077186806247233101</cx:pt>
          <cx:pt idx="645">-0.00050397504767883401</cx:pt>
          <cx:pt idx="646">0.00109481988758543</cx:pt>
          <cx:pt idx="647">0.0046273585922505297</cx:pt>
          <cx:pt idx="648">0.0091725521919425596</cx:pt>
          <cx:pt idx="649">0.0071658667081584797</cx:pt>
          <cx:pt idx="650">-0.0048357651925295996</cx:pt>
          <cx:pt idx="651">0.0037094963926521301</cx:pt>
          <cx:pt idx="652">-0.00735425097526431</cx:pt>
          <cx:pt idx="653">0.037077248323345899</cx:pt>
          <cx:pt idx="654">0.074875705075060403</cx:pt>
          <cx:pt idx="655">0.067014527915727401</cx:pt>
          <cx:pt idx="656">0.0147700399214149</cx:pt>
          <cx:pt idx="657">-0.040394264269951401</cx:pt>
          <cx:pt idx="658">-0.0140156164881746</cx:pt>
          <cx:pt idx="659">0.057361608076268202</cx:pt>
          <cx:pt idx="660">-0.014288568527587401</cx:pt>
          <cx:pt idx="661">-0.060470528556854398</cx:pt>
          <cx:pt idx="662">-0.0265211487204698</cx:pt>
          <cx:pt idx="663">-0.020603968486294501</cx:pt>
          <cx:pt idx="664">-0.029111186518701499</cx:pt>
          <cx:pt idx="665">-0.025340757577123601</cx:pt>
          <cx:pt idx="666">-0.0130653420119906</cx:pt>
          <cx:pt idx="667">-0.0060533253405435604</cx:pt>
          <cx:pt idx="668">-0.00180734974772686</cx:pt>
          <cx:pt idx="669">0.0010162964537212701</cx:pt>
          <cx:pt idx="670">0.0012738315715103601</cx:pt>
          <cx:pt idx="671">0.00033935922907146602</cx:pt>
          <cx:pt idx="672">0.000299070384016325</cx:pt>
          <cx:pt idx="673">-0.000114298083929402</cx:pt>
          <cx:pt idx="674">0.00027931544160598402</cx:pt>
          <cx:pt idx="675">0.00145428064508175</cx:pt>
          <cx:pt idx="676">0.0082204932935291495</cx:pt>
          <cx:pt idx="677">-0.015249775031290699</cx:pt>
          <cx:pt idx="678">-0.0119157217065269</cx:pt>
          <cx:pt idx="679">-0.016580331069908898</cx:pt>
          <cx:pt idx="680">-0.0106818192926483</cx:pt>
          <cx:pt idx="681">0.0023395571596725498</cx:pt>
          <cx:pt idx="682">-0.012035555813452401</cx:pt>
          <cx:pt idx="683">0.0070421459421031703</cx:pt>
          <cx:pt idx="684">0.013554456624923199</cx:pt>
          <cx:pt idx="685">0.075940725522175401</cx:pt>
          <cx:pt idx="686">0.109881507773295</cx:pt>
          <cx:pt idx="687">0.085858473158082593</cx:pt>
          <cx:pt idx="688">0.0100059499704367</cx:pt>
          <cx:pt idx="689">-0.00047442417137952302</cx:pt>
          <cx:pt idx="690">-0.0086693895910408599</cx:pt>
          <cx:pt idx="691">-0.013181423557893601</cx:pt>
          <cx:pt idx="692">-0.016887938975142101</cx:pt>
          <cx:pt idx="693">-0.00052351851414576605</cx:pt>
          <cx:pt idx="694">0.0011877773507792001</cx:pt>
          <cx:pt idx="695">-0.0032729029817637301</cx:pt>
          <cx:pt idx="696">0.00014152581906117699</cx:pt>
          <cx:pt idx="697">0.00073912770869083997</cx:pt>
          <cx:pt idx="698">-0.00014083063964129801</cx:pt>
          <cx:pt idx="699">0.00027957202284923603</cx:pt>
          <cx:pt idx="700">-0.00035534995278882503</cx:pt>
          <cx:pt idx="701">-0.0010482199101173901</cx:pt>
          <cx:pt idx="702">-0.00055107251088924703</cx:pt>
          <cx:pt idx="703">-0.00023709640021659501</cx:pt>
          <cx:pt idx="704">0.0039047727081344299</cx:pt>
          <cx:pt idx="705">0.0057760323662490202</cx:pt>
          <cx:pt idx="706">0.0067119116140050197</cx:pt>
          <cx:pt idx="707">-0.0025643384302731901</cx:pt>
          <cx:pt idx="708">-0.023850583805794301</cx:pt>
          <cx:pt idx="709">-0.031753531624121901</cx:pt>
          <cx:pt idx="710">-0.054066188755758998</cx:pt>
          <cx:pt idx="711">-0.048676671958594202</cx:pt>
          <cx:pt idx="712">0.0079359542765628302</cx:pt>
          <cx:pt idx="713">-0.0053137445733389601</cx:pt>
          <cx:pt idx="714">-0.000109001109140559</cx:pt>
          <cx:pt idx="715">-0.030892612780788999</cx:pt>
          <cx:pt idx="716">-0.0385047993377233</cx:pt>
          <cx:pt idx="717">-0.019423486121701399</cx:pt>
          <cx:pt idx="718">-0.0119868468220238</cx:pt>
          <cx:pt idx="719">-0.0054592384361954599</cx:pt>
          <cx:pt idx="720">-0.0021090371723938598</cx:pt>
          <cx:pt idx="721">-0.0020253626363751199</cx:pt>
          <cx:pt idx="722">-0.0012783491721587599</cx:pt>
          <cx:pt idx="723">-0.00071404333635537403</cx:pt>
          <cx:pt idx="724">0.00027287509884976898</cx:pt>
          <cx:pt idx="725">-0.00015853614532804401</cx:pt>
          <cx:pt idx="726">-0.00042328372951149098</cx:pt>
          <cx:pt idx="727">0.00015505645204165599</cx:pt>
          <cx:pt idx="728">0.00015056793504086</cx:pt>
          <cx:pt idx="729">0.00062793095646068004</cx:pt>
          <cx:pt idx="730">0.00016440618965248599</cx:pt>
          <cx:pt idx="731">0.00019564237388441301</cx:pt>
          <cx:pt idx="732">-0.00056525783879963901</cx:pt>
          <cx:pt idx="733">0.00096270608149984997</cx:pt>
          <cx:pt idx="734">0.00129667423893819</cx:pt>
          <cx:pt idx="735">-0.0047437433599070997</cx:pt>
          <cx:pt idx="736">-0.01296683608873</cx:pt>
          <cx:pt idx="737">-0.0096848266138734908</cx:pt>
          <cx:pt idx="738">-0.00029423531500668703</cx:pt>
          <cx:pt idx="739">0.0094501473744664898</cx:pt>
          <cx:pt idx="740">-0.0051092463821218502</cx:pt>
          <cx:pt idx="741">-0.0053063519093842701</cx:pt>
          <cx:pt idx="742">-0.0062684338982249401</cx:pt>
          <cx:pt idx="743">-7.1197605786528406e-05</cx:pt>
          <cx:pt idx="744">-0.00168222724928941</cx:pt>
          <cx:pt idx="745">0.00069290428349576402</cx:pt>
          <cx:pt idx="746">-0.0094911875461387001</cx:pt>
          <cx:pt idx="747">-0.0040368095063424304</cx:pt>
          <cx:pt idx="748">7.5560683973549498e-05</cx:pt>
          <cx:pt idx="749">0.00046079561918525299</cx:pt>
          <cx:pt idx="750">-0.00032457519265814098</cx:pt>
          <cx:pt idx="751">-0.00111975721337983</cx:pt>
          <cx:pt idx="752">-0.00057757042906497204</cx:pt>
          <cx:pt idx="753">0.00034361719687737801</cx:pt>
          <cx:pt idx="754">-0.00051388754570956205</cx:pt>
          <cx:pt idx="755">0.00042693539452936602</cx:pt>
          <cx:pt idx="756">-0.00089288709600496296</cx:pt>
          <cx:pt idx="757">-0.000171659670779629</cx:pt>
          <cx:pt idx="758">0.000206677515365309</cx:pt>
          <cx:pt idx="759">-0.00014513895277958399</cx:pt>
          <cx:pt idx="760">-0.000307062981584559</cx:pt>
          <cx:pt idx="761">0.00094670030646007604</cx:pt>
          <cx:pt idx="762">0.00033641900709958402</cx:pt>
          <cx:pt idx="763">0.00102906333124388</cx:pt>
          <cx:pt idx="764">0.000104433597673947</cx:pt>
          <cx:pt idx="765">1.3603838477228301e-05</cx:pt>
          <cx:pt idx="766">-0.00039608905806227902</cx:pt>
          <cx:pt idx="767">0.00054537296956296802</cx:pt>
          <cx:pt idx="768">-6.2259490703118399e-05</cx:pt>
          <cx:pt idx="769">0.00073603451321383102</cx:pt>
          <cx:pt idx="770">0.0019269007630551599</cx:pt>
          <cx:pt idx="771">0.00145358220071608</cx:pt>
          <cx:pt idx="772">-0.00014701910661670101</cx:pt>
          <cx:pt idx="773">-0.0021232311631026101</cx:pt>
          <cx:pt idx="774">-0.0085118227020281496</cx:pt>
          <cx:pt idx="775">0.00049383875807086305</cx:pt>
          <cx:pt idx="776">0.00029293124808560199</cx:pt>
          <cx:pt idx="777">-1.12769991607905e-05</cx:pt>
          <cx:pt idx="778">7.9493029986774097e-05</cx:pt>
          <cx:pt idx="779">-0.00066613064788216797</cx:pt>
          <cx:pt idx="780">-0.00048833101521160297</cx:pt>
          <cx:pt idx="781">1.3722145274975901e-05</cx:pt>
          <cx:pt idx="782">0.00037094404427655497</cx:pt>
          <cx:pt idx="783">-0.00082257790371538303</cx:pt>
          <cx:pt idx="784">0.00150032032462002</cx:pt>
          <cx:pt idx="785">0.0033737610444328501</cx:pt>
          <cx:pt idx="786">0.00076085300795395252</cx:pt>
          <cx:pt idx="787">0.0058332578029745997</cx:pt>
          <cx:pt idx="788">-0.0080856160738395008</cx:pt>
          <cx:pt idx="789">-0.013756280553861475</cx:pt>
          <cx:pt idx="790">-0.002291100015301585</cx:pt>
          <cx:pt idx="791">-0.0023665355341277723</cx:pt>
          <cx:pt idx="792">-0.0085471949908586496</cx:pt>
          <cx:pt idx="793">-0.019800467230384526</cx:pt>
          <cx:pt idx="794">-0.035888925139676751</cx:pt>
          <cx:pt idx="795">-0.011185289616740176</cx:pt>
          <cx:pt idx="796">0.005758489127335625</cx:pt>
          <cx:pt idx="797">0.024258369884785275</cx:pt>
          <cx:pt idx="798">0.017853760333102524</cx:pt>
          <cx:pt idx="799">0.0080730007621878496</cx:pt>
          <cx:pt idx="800">0.01364549334225065</cx:pt>
          <cx:pt idx="801">-0.0041251353917413748</cx:pt>
          <cx:pt idx="802">-0.016235982700623749</cx:pt>
          <cx:pt idx="803">-0.027714466235819749</cx:pt>
          <cx:pt idx="804">-0.024228484517997424</cx:pt>
          <cx:pt idx="805">-0.015618615159647249</cx:pt>
          <cx:pt idx="806">-0.0042124337327855248</cx:pt>
          <cx:pt idx="807">0.0004171549983594075</cx:pt>
          <cx:pt idx="808">0.0002440329148815355</cx:pt>
          <cx:pt idx="809">-2.9851445156828248e-05</cx:pt>
          <cx:pt idx="810">0.00011461992133857274</cx:pt>
          <cx:pt idx="811">-2.8240287033081e-05</cx:pt>
          <cx:pt idx="812">0.0008223281336077375</cx:pt>
          <cx:pt idx="813">0.0042330874968546503</cx:pt>
          <cx:pt idx="814">0.0019622795776056651</cx:pt>
          <cx:pt idx="815">0.0053302100228245749</cx:pt>
          <cx:pt idx="816">-0.0042084085015683254</cx:pt>
          <cx:pt idx="817">-0.026316739779863249</cx:pt>
          <cx:pt idx="818">-0.034396288212226997</cx:pt>
          <cx:pt idx="819">-0.034140313328909502</cx:pt>
          <cx:pt idx="820">-0.06050019879125175</cx:pt>
          <cx:pt idx="821">-0.076800353050207507</cx:pt>
          <cx:pt idx="822">-0.061463514734310248</cx:pt>
          <cx:pt idx="823">-0.018076681070310598</cx:pt>
          <cx:pt idx="824">0.015687760161713526</cx:pt>
          <cx:pt idx="825">0.023702707035791675</cx:pt>
          <cx:pt idx="826">0.031292181259868497</cx:pt>
          <cx:pt idx="827">0.01232975057946465</cx:pt>
          <cx:pt idx="828">-0.00017179643206795351</cx:pt>
          <cx:pt idx="829">-0.018104492739320726</cx:pt>
          <cx:pt idx="830">-0.029160738712782502</cx:pt>
          <cx:pt idx="831">-0.022771391282190499</cx:pt>
          <cx:pt idx="832">-0.023858503229701698</cx:pt>
          <cx:pt idx="833">-0.014105754409942025</cx:pt>
          <cx:pt idx="834">-0.0035313394524390251</cx:pt>
          <cx:pt idx="835">5.3088750706523499e-05</cx:pt>
          <cx:pt idx="836">0.00021781886242981075</cx:pt>
          <cx:pt idx="837">-0.0001015827191572715</cx:pt>
          <cx:pt idx="838">0.00033538256802002501</cx:pt>
          <cx:pt idx="839">0.00011293561974927325</cx:pt>
          <cx:pt idx="840">0.00019449245480038325</cx:pt>
          <cx:pt idx="841">0.0056925789526500997</cx:pt>
          <cx:pt idx="842">-0.0039476111843355253</cx:pt>
          <cx:pt idx="843">-0.013609807363192375</cx:pt>
          <cx:pt idx="844">-0.030181682507612499</cx:pt>
          <cx:pt idx="845">-0.05046072804948025</cx:pt>
          <cx:pt idx="846">-0.060607192209988253</cx:pt>
          <cx:pt idx="847">-0.061828832823737752</cx:pt>
          <cx:pt idx="848">-0.073140428040370006</cx:pt>
          <cx:pt idx="849">-0.05587915004912225</cx:pt>
          <cx:pt idx="850">-0.031081123453289752</cx:pt>
          <cx:pt idx="851">0.0029999425976533251</cx:pt>
          <cx:pt idx="852">0.042657737328251247</cx:pt>
          <cx:pt idx="853">0.045208048212781501</cx:pt>
          <cx:pt idx="854">0.037001837380401997</cx:pt>
          <cx:pt idx="855">0.010904206284417475</cx:pt>
          <cx:pt idx="856">-0.020652966429594525</cx:pt>
          <cx:pt idx="857">-0.036528848665707749</cx:pt>
          <cx:pt idx="858">-0.032279615661719253</cx:pt>
          <cx:pt idx="859">-0.022643697675289527</cx:pt>
          <cx:pt idx="860">-0.017493289537927326</cx:pt>
          <cx:pt idx="861">-0.011551469859828275</cx:pt>
          <cx:pt idx="862">-0.0028455086750811</cx:pt>
          <cx:pt idx="863">-0.00013184743883864024</cx:pt>
          <cx:pt idx="864">-0.0002086854320081645</cx:pt>
          <cx:pt idx="865">6.9754785080901246e-05</cx:pt>
          <cx:pt idx="866">0.000192490096741723</cx:pt>
          <cx:pt idx="867">0.00054883221009781997</cx:pt>
          <cx:pt idx="868">0.00060496334084368501</cx:pt>
          <cx:pt idx="869">0.00025164686858016749</cx:pt>
          <cx:pt idx="870">-0.011509871479736925</cx:pt>
          <cx:pt idx="871">-0.022713430381378824</cx:pt>
          <cx:pt idx="872">-0.035805067645355501</cx:pt>
          <cx:pt idx="873">-0.053736305302359497</cx:pt>
          <cx:pt idx="874">-0.050113089149896498</cx:pt>
          <cx:pt idx="875">-0.015391251551260025</cx:pt>
          <cx:pt idx="876">-0.013295321413137126</cx:pt>
          <cx:pt idx="877">0.0030537454334750502</cx:pt>
          <cx:pt idx="878">0.021660867180032475</cx:pt>
          <cx:pt idx="879">0.037689501639235248</cx:pt>
          <cx:pt idx="880">0.029378624857940749</cx:pt>
          <cx:pt idx="881">0.040705450918853997</cx:pt>
          <cx:pt idx="882">0.032006650924342503</cx:pt>
          <cx:pt idx="883">-0.0023596613581297523</cx:pt>
          <cx:pt idx="884">0.00150032032462002</cx:pt>
          <cx:pt idx="885">0.0033737610444328501</cx:pt>
          <cx:pt idx="886">0.00076085300795395252</cx:pt>
          <cx:pt idx="887">0.0058332578029745997</cx:pt>
          <cx:pt idx="888">-0.0080856160738395008</cx:pt>
          <cx:pt idx="889">-0.013756280553861475</cx:pt>
          <cx:pt idx="890">-0.002291100015301585</cx:pt>
          <cx:pt idx="891">-0.0023665355341277723</cx:pt>
          <cx:pt idx="892">-0.0085471949908586496</cx:pt>
          <cx:pt idx="893">-0.019800467230384526</cx:pt>
          <cx:pt idx="894">-0.035888925139676751</cx:pt>
          <cx:pt idx="895">-0.011185289616740176</cx:pt>
          <cx:pt idx="896">0.005758489127335625</cx:pt>
          <cx:pt idx="897">0.024258369884785275</cx:pt>
          <cx:pt idx="898">0.017853760333102524</cx:pt>
          <cx:pt idx="899">0.0080730007621878496</cx:pt>
          <cx:pt idx="900">0.01364549334225065</cx:pt>
          <cx:pt idx="901">-0.0041251353917413748</cx:pt>
          <cx:pt idx="902">-0.016235982700623749</cx:pt>
          <cx:pt idx="903">-0.027714466235819749</cx:pt>
          <cx:pt idx="904">-0.024228484517997424</cx:pt>
          <cx:pt idx="905">-0.015618615159647249</cx:pt>
          <cx:pt idx="906">-0.0042124337327855248</cx:pt>
          <cx:pt idx="907">0.0004171549983594075</cx:pt>
          <cx:pt idx="908">0.0002440329148815355</cx:pt>
          <cx:pt idx="909">-2.9851445156828248e-05</cx:pt>
          <cx:pt idx="910">0.00011461992133857274</cx:pt>
          <cx:pt idx="911">-2.8240287033081e-05</cx:pt>
          <cx:pt idx="912">0.0008223281336077375</cx:pt>
          <cx:pt idx="913">0.0042330874968546503</cx:pt>
          <cx:pt idx="914">0.0019622795776056651</cx:pt>
          <cx:pt idx="915">0.0053302100228245749</cx:pt>
          <cx:pt idx="916">-0.0042084085015683254</cx:pt>
          <cx:pt idx="917">-0.026316739779863249</cx:pt>
          <cx:pt idx="918">-0.034396288212226997</cx:pt>
          <cx:pt idx="919">-0.034140313328909502</cx:pt>
          <cx:pt idx="920">-0.06050019879125175</cx:pt>
          <cx:pt idx="921">-0.076800353050207507</cx:pt>
          <cx:pt idx="922">-0.061463514734310248</cx:pt>
          <cx:pt idx="923">-0.018076681070310598</cx:pt>
          <cx:pt idx="924">0.015687760161713526</cx:pt>
          <cx:pt idx="925">0.023702707035791675</cx:pt>
          <cx:pt idx="926">0.031292181259868497</cx:pt>
          <cx:pt idx="927">0.01232975057946465</cx:pt>
          <cx:pt idx="928">-0.00017179643206795351</cx:pt>
          <cx:pt idx="929">-0.018104492739320726</cx:pt>
          <cx:pt idx="930">-0.029160738712782502</cx:pt>
          <cx:pt idx="931">-0.022771391282190499</cx:pt>
          <cx:pt idx="932">-0.023858503229701698</cx:pt>
          <cx:pt idx="933">-0.014105754409942025</cx:pt>
          <cx:pt idx="934">-0.0035313394524390251</cx:pt>
          <cx:pt idx="935">5.3088750706523499e-05</cx:pt>
          <cx:pt idx="936">0.00021781886242981075</cx:pt>
          <cx:pt idx="937">-0.0001015827191572715</cx:pt>
          <cx:pt idx="938">0.00033538256802002501</cx:pt>
          <cx:pt idx="939">0.00011293561974927325</cx:pt>
          <cx:pt idx="940">0.00019449245480038325</cx:pt>
          <cx:pt idx="941">0.0056925789526500997</cx:pt>
          <cx:pt idx="942">-0.0039476111843355253</cx:pt>
          <cx:pt idx="943">-0.013609807363192375</cx:pt>
          <cx:pt idx="944">-0.030181682507612499</cx:pt>
          <cx:pt idx="945">-0.05046072804948025</cx:pt>
          <cx:pt idx="946">-0.060607192209988253</cx:pt>
          <cx:pt idx="947">-0.061828832823737752</cx:pt>
          <cx:pt idx="948">-0.073140428040370006</cx:pt>
          <cx:pt idx="949">-0.05587915004912225</cx:pt>
          <cx:pt idx="950">-0.031081123453289752</cx:pt>
          <cx:pt idx="951">0.0029999425976533251</cx:pt>
          <cx:pt idx="952">0.042657737328251247</cx:pt>
          <cx:pt idx="953">0.045208048212781501</cx:pt>
          <cx:pt idx="954">0.037001837380401997</cx:pt>
          <cx:pt idx="955">0.010904206284417475</cx:pt>
          <cx:pt idx="956">-0.020652966429594525</cx:pt>
          <cx:pt idx="957">-0.036528848665707749</cx:pt>
          <cx:pt idx="958">-0.032279615661719253</cx:pt>
          <cx:pt idx="959">-0.022643697675289527</cx:pt>
          <cx:pt idx="960">-0.017493289537927326</cx:pt>
          <cx:pt idx="961">-0.011551469859828275</cx:pt>
          <cx:pt idx="962">-0.0028455086750811</cx:pt>
          <cx:pt idx="963">-0.00013184743883864024</cx:pt>
          <cx:pt idx="964">-0.0002086854320081645</cx:pt>
          <cx:pt idx="965">6.9754785080901246e-05</cx:pt>
          <cx:pt idx="966">0.000192490096741723</cx:pt>
          <cx:pt idx="967">0.00054883221009781997</cx:pt>
          <cx:pt idx="968">0.00060496334084368501</cx:pt>
          <cx:pt idx="969">0.00025164686858016749</cx:pt>
          <cx:pt idx="970">-0.011509871479736925</cx:pt>
          <cx:pt idx="971">-0.022713430381378824</cx:pt>
          <cx:pt idx="972">-0.035805067645355501</cx:pt>
          <cx:pt idx="973">-0.053736305302359497</cx:pt>
          <cx:pt idx="974">-0.050113089149896498</cx:pt>
          <cx:pt idx="975">-0.015391251551260025</cx:pt>
          <cx:pt idx="976">-0.013295321413137126</cx:pt>
          <cx:pt idx="977">0.0030537454334750502</cx:pt>
          <cx:pt idx="978">0.021660867180032475</cx:pt>
          <cx:pt idx="979">0.037689501639235248</cx:pt>
          <cx:pt idx="980">0.029378624857940749</cx:pt>
          <cx:pt idx="981">0.040705450918853997</cx:pt>
          <cx:pt idx="982">0.032006650924342503</cx:pt>
          <cx:pt idx="983">-0.0023596613581297523</cx:pt>
          <cx:pt idx="984">0.00150032032462002</cx:pt>
          <cx:pt idx="985">0.0033737610444328501</cx:pt>
          <cx:pt idx="986">0.00076085300795395252</cx:pt>
          <cx:pt idx="987">0.0058332578029745997</cx:pt>
          <cx:pt idx="988">-0.0080856160738395008</cx:pt>
          <cx:pt idx="989">-0.013756280553861475</cx:pt>
          <cx:pt idx="990">-0.002291100015301585</cx:pt>
          <cx:pt idx="991">-0.0023665355341277723</cx:pt>
          <cx:pt idx="992">-0.0085471949908586496</cx:pt>
          <cx:pt idx="993">-0.019800467230384526</cx:pt>
          <cx:pt idx="994">-0.035888925139676751</cx:pt>
          <cx:pt idx="995">-0.011185289616740176</cx:pt>
          <cx:pt idx="996">0.005758489127335625</cx:pt>
          <cx:pt idx="997">0.024258369884785275</cx:pt>
          <cx:pt idx="998">0.017853760333102524</cx:pt>
          <cx:pt idx="999">0.0080730007621878496</cx:pt>
          <cx:pt idx="1000">0.01364549334225065</cx:pt>
          <cx:pt idx="1001">-0.0041251353917413748</cx:pt>
          <cx:pt idx="1002">-0.016235982700623749</cx:pt>
          <cx:pt idx="1003">-0.027714466235819749</cx:pt>
          <cx:pt idx="1004">-0.024228484517997424</cx:pt>
          <cx:pt idx="1005">-0.015618615159647249</cx:pt>
          <cx:pt idx="1006">-0.0042124337327855248</cx:pt>
          <cx:pt idx="1007">0.0004171549983594075</cx:pt>
          <cx:pt idx="1008">0.0002440329148815355</cx:pt>
          <cx:pt idx="1009">-2.9851445156828248e-05</cx:pt>
          <cx:pt idx="1010">0.00011461992133857274</cx:pt>
          <cx:pt idx="1011">-2.8240287033081e-05</cx:pt>
          <cx:pt idx="1012">0.0008223281336077375</cx:pt>
          <cx:pt idx="1013">0.0042330874968546503</cx:pt>
          <cx:pt idx="1014">0.0019622795776056651</cx:pt>
          <cx:pt idx="1015">0.0053302100228245749</cx:pt>
          <cx:pt idx="1016">-0.0042084085015683254</cx:pt>
          <cx:pt idx="1017">-0.026316739779863249</cx:pt>
          <cx:pt idx="1018">-0.034396288212226997</cx:pt>
          <cx:pt idx="1019">-0.034140313328909502</cx:pt>
          <cx:pt idx="1020">-0.06050019879125175</cx:pt>
          <cx:pt idx="1021">-0.076800353050207507</cx:pt>
          <cx:pt idx="1022">-0.061463514734310248</cx:pt>
          <cx:pt idx="1023">-0.018076681070310598</cx:pt>
          <cx:pt idx="1024">0.015687760161713526</cx:pt>
          <cx:pt idx="1025">0.023702707035791675</cx:pt>
          <cx:pt idx="1026">0.031292181259868497</cx:pt>
          <cx:pt idx="1027">0.01232975057946465</cx:pt>
          <cx:pt idx="1028">-0.00017179643206795351</cx:pt>
          <cx:pt idx="1029">-0.018104492739320726</cx:pt>
          <cx:pt idx="1030">-0.029160738712782502</cx:pt>
          <cx:pt idx="1031">-0.022771391282190499</cx:pt>
          <cx:pt idx="1032">-0.023858503229701698</cx:pt>
          <cx:pt idx="1033">-0.014105754409942025</cx:pt>
          <cx:pt idx="1034">-0.0035313394524390251</cx:pt>
          <cx:pt idx="1035">5.3088750706523499e-05</cx:pt>
          <cx:pt idx="1036">0.00021781886242981075</cx:pt>
          <cx:pt idx="1037">-0.0001015827191572715</cx:pt>
          <cx:pt idx="1038">0.00033538256802002501</cx:pt>
          <cx:pt idx="1039">0.00011293561974927325</cx:pt>
          <cx:pt idx="1040">0.00019449245480038325</cx:pt>
          <cx:pt idx="1041">0.0056925789526500997</cx:pt>
          <cx:pt idx="1042">-0.0039476111843355253</cx:pt>
          <cx:pt idx="1043">-0.013609807363192375</cx:pt>
          <cx:pt idx="1044">-0.030181682507612499</cx:pt>
          <cx:pt idx="1045">-0.05046072804948025</cx:pt>
          <cx:pt idx="1046">-0.060607192209988253</cx:pt>
          <cx:pt idx="1047">-0.061828832823737752</cx:pt>
          <cx:pt idx="1048">-0.073140428040370006</cx:pt>
          <cx:pt idx="1049">-0.05587915004912225</cx:pt>
          <cx:pt idx="1050">-0.031081123453289752</cx:pt>
          <cx:pt idx="1051">0.0029999425976533251</cx:pt>
          <cx:pt idx="1052">0.042657737328251247</cx:pt>
          <cx:pt idx="1053">0.045208048212781501</cx:pt>
          <cx:pt idx="1054">0.037001837380401997</cx:pt>
          <cx:pt idx="1055">0.010904206284417475</cx:pt>
          <cx:pt idx="1056">-0.020652966429594525</cx:pt>
          <cx:pt idx="1057">-0.036528848665707749</cx:pt>
          <cx:pt idx="1058">-0.032279615661719253</cx:pt>
          <cx:pt idx="1059">-0.022643697675289527</cx:pt>
          <cx:pt idx="1060">-0.017493289537927326</cx:pt>
          <cx:pt idx="1061">-0.011551469859828275</cx:pt>
          <cx:pt idx="1062">-0.0028455086750811</cx:pt>
          <cx:pt idx="1063">-0.00013184743883864024</cx:pt>
          <cx:pt idx="1064">-0.0002086854320081645</cx:pt>
          <cx:pt idx="1065">6.9754785080901246e-05</cx:pt>
          <cx:pt idx="1066">0.000192490096741723</cx:pt>
          <cx:pt idx="1067">0.00054883221009781997</cx:pt>
          <cx:pt idx="1068">0.00060496334084368501</cx:pt>
          <cx:pt idx="1069">0.00025164686858016749</cx:pt>
          <cx:pt idx="1070">-0.011509871479736925</cx:pt>
          <cx:pt idx="1071">-0.022713430381378824</cx:pt>
          <cx:pt idx="1072">-0.035805067645355501</cx:pt>
          <cx:pt idx="1073">-0.053736305302359497</cx:pt>
          <cx:pt idx="1074">-0.050113089149896498</cx:pt>
          <cx:pt idx="1075">-0.015391251551260025</cx:pt>
          <cx:pt idx="1076">-0.013295321413137126</cx:pt>
          <cx:pt idx="1077">0.0030537454334750502</cx:pt>
          <cx:pt idx="1078">0.021660867180032475</cx:pt>
          <cx:pt idx="1079">0.037689501639235248</cx:pt>
          <cx:pt idx="1080">0.029378624857940749</cx:pt>
          <cx:pt idx="1081">0.040705450918853997</cx:pt>
          <cx:pt idx="1082">0.032006650924342503</cx:pt>
          <cx:pt idx="1083">-0.0023596613581297523</cx:pt>
        </cx:lvl>
      </cx:numDim>
    </cx:data>
    <cx:data id="48">
      <cx:numDim type="val">
        <cx:f>Sheet2!$AW$1:$AW$1084</cx:f>
        <cx:lvl ptCount="1084" formatCode="G/通用格式">
          <cx:pt idx="0">-0.00079821352463366896</cx:pt>
          <cx:pt idx="1">-0.00037513672548746701</cx:pt>
          <cx:pt idx="2">2.9432517114950201e-05</cx:pt>
          <cx:pt idx="3">-2.0588375253407198e-05</cx:pt>
          <cx:pt idx="4">-0.00027556636890334302</cx:pt>
          <cx:pt idx="5">-3.4594884765827803e-05</cx:pt>
          <cx:pt idx="6">0.00029321190359102398</cx:pt>
          <cx:pt idx="7">-0.00040965317305133</cx:pt>
          <cx:pt idx="8">2.35229246738139e-05</cx:pt>
          <cx:pt idx="9">-0.00044990943082880998</cx:pt>
          <cx:pt idx="10">-0.00021196805993383601</cx:pt>
          <cx:pt idx="11">0.00025686400004693201</cx:pt>
          <cx:pt idx="12">-0.00044064582385355399</cx:pt>
          <cx:pt idx="13">-0.00033846048149013401</cx:pt>
          <cx:pt idx="14">3.9745413453087603e-05</cx:pt>
          <cx:pt idx="15">0.00032473249796924802</cx:pt>
          <cx:pt idx="16">-0.00029307823501525699</cx:pt>
          <cx:pt idx="17">0.00024723791802966903</cx:pt>
          <cx:pt idx="18">0.000167337279986328</cx:pt>
          <cx:pt idx="19">-6.8845987821205797e-05</cx:pt>
          <cx:pt idx="20">-0.00051572464826014702</cx:pt>
          <cx:pt idx="21">0.00041990571837151103</cx:pt>
          <cx:pt idx="22">0.00043341825041982998</cx:pt>
          <cx:pt idx="23">-0.00040474498068692502</cx:pt>
          <cx:pt idx="24">-0.000110640314673507</cx:pt>
          <cx:pt idx="25">0.00039617474645278099</cx:pt>
          <cx:pt idx="26">0.00061579732648123697</cx:pt>
          <cx:pt idx="27">-0.00026960790893348002</cx:pt>
          <cx:pt idx="28">-0.00057476934576065897</cx:pt>
          <cx:pt idx="29">0.00068401039582967902</cx:pt>
          <cx:pt idx="30">-0.00033909476550233602</cx:pt>
          <cx:pt idx="31">0.00020419942025673801</cx:pt>
          <cx:pt idx="32">6.0601549539533702e-05</cx:pt>
          <cx:pt idx="33">0.00019002705101559499</cx:pt>
          <cx:pt idx="34">-0.00030017696480867602</cx:pt>
          <cx:pt idx="35">7.2034914008323802e-05</cx:pt>
          <cx:pt idx="36">-0.00021438681570270501</cx:pt>
          <cx:pt idx="37">-0.000191520755515068</cx:pt>
          <cx:pt idx="38">-0.0010447579225770799</cx:pt>
          <cx:pt idx="39">0.00024544977739162201</cx:pt>
          <cx:pt idx="40">-0.00140485091444433</cx:pt>
          <cx:pt idx="41">-0.0011795536647104801</cx:pt>
          <cx:pt idx="42">0.00105860367681419</cx:pt>
          <cx:pt idx="43">0.0023073549632845998</cx:pt>
          <cx:pt idx="44">0.00069835959015742896</cx:pt>
          <cx:pt idx="45">-0.00038288879907503797</cx:pt>
          <cx:pt idx="46">0.00016556555659314601</cx:pt>
          <cx:pt idx="47">-0.00054941965566152496</cx:pt>
          <cx:pt idx="48">-0.00049040636678870703</cx:pt>
          <cx:pt idx="49">5.9829221263393003e-05</cx:pt>
          <cx:pt idx="50">-0.00056243973889557697</cx:pt>
          <cx:pt idx="51">-0.000211579454743366</cx:pt>
          <cx:pt idx="52">0.00017243049035959801</cx:pt>
          <cx:pt idx="53">-0.00020175862537773399</cx:pt>
          <cx:pt idx="54">-0.00061304556115854899</cx:pt>
          <cx:pt idx="55">0.000184087780965792</cx:pt>
          <cx:pt idx="56">4.3389421247056803e-05</cx:pt>
          <cx:pt idx="57">5.5595454345130697e-05</cx:pt>
          <cx:pt idx="58">-0.000167581560828135</cx:pt>
          <cx:pt idx="59">-4.5477773699322598e-05</cx:pt>
          <cx:pt idx="60">-0.0011703254961369599</cx:pt>
          <cx:pt idx="61">-0.00048901751894146501</cx:pt>
          <cx:pt idx="62">-0.00012294334494633799</cx:pt>
          <cx:pt idx="63">0.00035514450764419301</cx:pt>
          <cx:pt idx="64">-0.0028054596852204201</cx:pt>
          <cx:pt idx="65">0.0062166434926653998</cx:pt>
          <cx:pt idx="66">0.017097145497031299</cx:pt>
          <cx:pt idx="67">-0.00061721773900687304</cx:pt>
          <cx:pt idx="68">0.00084130718396249304</cx:pt>
          <cx:pt idx="69">0.053734720216892698</cx:pt>
          <cx:pt idx="70">0.0561494610433989</cx:pt>
          <cx:pt idx="71">0.040637390630518001</cx:pt>
          <cx:pt idx="72">-0.0057547288474464001</cx:pt>
          <cx:pt idx="73">-0.0129543987571145</cx:pt>
          <cx:pt idx="74">-0.015010185422134101</cx:pt>
          <cx:pt idx="75">-0.0144570974868876</cx:pt>
          <cx:pt idx="76">-0.0078592708361868192</cx:pt>
          <cx:pt idx="77">-0.0061558225058404303</cx:pt>
          <cx:pt idx="78">-0.0041134752968004099</cx:pt>
          <cx:pt idx="79">-4.9257968191375603e-05</cx:pt>
          <cx:pt idx="80">5.2088993924627003e-05</cx:pt>
          <cx:pt idx="81">0.00058278401503162095</cx:pt>
          <cx:pt idx="82">-8.7273250392527502e-05</cx:pt>
          <cx:pt idx="83">6.1558773019995802e-05</cx:pt>
          <cx:pt idx="84">-0.00053869782216312998</cx:pt>
          <cx:pt idx="85">-7.4365770901368698e-05</cx:pt>
          <cx:pt idx="86">0.00045299271728928698</cx:pt>
          <cx:pt idx="87">-0.0014400403112603401</cx:pt>
          <cx:pt idx="88">-0.00057840714322560398</cx:pt>
          <cx:pt idx="89">0.0084683844310445896</cx:pt>
          <cx:pt idx="90">0.0094561809312186593</cx:pt>
          <cx:pt idx="91">0.014726888622204899</cx:pt>
          <cx:pt idx="92">0.014067470098445599</cx:pt>
          <cx:pt idx="93">0.019953124852705902</cx:pt>
          <cx:pt idx="94">0.066197754621343793</cx:pt>
          <cx:pt idx="95">0.046533655614347802</cx:pt>
          <cx:pt idx="96">0.088873119131321496</cx:pt>
          <cx:pt idx="97">0.078842298324608207</cx:pt>
          <cx:pt idx="98">0.0436570959220779</cx:pt>
          <cx:pt idx="99">0.0045407002459397399</cx:pt>
          <cx:pt idx="100">-0.0099560915176328795</cx:pt>
          <cx:pt idx="101">-0.0035426930628068899</cx:pt>
          <cx:pt idx="102">-0.044207942863585703</cx:pt>
          <cx:pt idx="103">-0.042823410728559101</cx:pt>
          <cx:pt idx="104">-0.024591484450077299</cx:pt>
          <cx:pt idx="105">-0.023277299129965401</cx:pt>
          <cx:pt idx="106">-0.012621841318770701</cx:pt>
          <cx:pt idx="107">-0.0082519728617306502</cx:pt>
          <cx:pt idx="108">-0.0046323695491455597</cx:pt>
          <cx:pt idx="109">-0.0011021888496387899</cx:pt>
          <cx:pt idx="110">-0.00055120036964269</cx:pt>
          <cx:pt idx="111">-8.5412414842041105e-05</cx:pt>
          <cx:pt idx="112">-0.00039897464408583698</cx:pt>
          <cx:pt idx="113">-0.00027108845424182699</cx:pt>
          <cx:pt idx="114">0.00129854014677265</cx:pt>
          <cx:pt idx="115">0.00029437276571308099</cx:pt>
          <cx:pt idx="116">0.0038747759097781101</cx:pt>
          <cx:pt idx="117">0.040696464673950598</cx:pt>
          <cx:pt idx="118">0.062931486984406801</cx:pt>
          <cx:pt idx="119">0.073348478617241405</cx:pt>
          <cx:pt idx="120">0.12572317887262699</cx:pt>
          <cx:pt idx="121">0.053662510022929003</cx:pt>
          <cx:pt idx="122">0.102111694867084</cx:pt>
          <cx:pt idx="123">0.126923521318588</cx:pt>
          <cx:pt idx="124">0.128846280568399</cx:pt>
          <cx:pt idx="125">0.140946651821</cx:pt>
          <cx:pt idx="126">0.010041738593069199</cx:pt>
          <cx:pt idx="127">-0.044737341264331501</cx:pt>
          <cx:pt idx="128">-0.104533698932361</cx:pt>
          <cx:pt idx="129">-0.15294291964534501</cx:pt>
          <cx:pt idx="130">-0.13891851261340801</cx:pt>
          <cx:pt idx="131">-0.101577291075198</cx:pt>
          <cx:pt idx="132">-0.068355940450064101</cx:pt>
          <cx:pt idx="133">-0.0560234890460828</cx:pt>
          <cx:pt idx="134">-0.048874422221888099</cx:pt>
          <cx:pt idx="135">-0.0284148678826977</cx:pt>
          <cx:pt idx="136">-0.014117210765377201</cx:pt>
          <cx:pt idx="137">-0.0031109782353570298</cx:pt>
          <cx:pt idx="138">0.00032781722836083799</cx:pt>
          <cx:pt idx="139">-0.00021593040223630801</cx:pt>
          <cx:pt idx="140">-0.00051633599787214303</cx:pt>
          <cx:pt idx="141">6.4812274515201304e-05</cx:pt>
          <cx:pt idx="142">0.00075697191711783897</cx:pt>
          <cx:pt idx="143">0.010189142434170601</cx:pt>
          <cx:pt idx="144">0.04527630877733</cx:pt>
          <cx:pt idx="145">0.089651799507983104</cx:pt>
          <cx:pt idx="146">0.123740764125281</cx:pt>
          <cx:pt idx="147">0.12536344566535501</cx:pt>
          <cx:pt idx="148">0.12959001914127499</cx:pt>
          <cx:pt idx="149">0.094493298320534103</cx:pt>
          <cx:pt idx="150">0.112531686458507</cx:pt>
          <cx:pt idx="151">0.11846013676688701</cx:pt>
          <cx:pt idx="152">0.125652545168284</cx:pt>
          <cx:pt idx="153">0.095829210793825198</cx:pt>
          <cx:pt idx="154">0.044275326853882399</cx:pt>
          <cx:pt idx="155">0.065859091355308805</cx:pt>
          <cx:pt idx="156">-0.0082404650268120307</cx:pt>
          <cx:pt idx="157">-0.104636338290056</cx:pt>
          <cx:pt idx="158">-0.164374204008359</cx:pt>
          <cx:pt idx="159">-0.135702802381233</cx:pt>
          <cx:pt idx="160">-0.095413643672488002</cx:pt>
          <cx:pt idx="161">-0.074207191915424894</cx:pt>
          <cx:pt idx="162">-0.084123411386043706</cx:pt>
          <cx:pt idx="163">-0.052489653958476899</cx:pt>
          <cx:pt idx="164">-0.020134021901967399</cx:pt>
          <cx:pt idx="165">-0.0050208627736634303</cx:pt>
          <cx:pt idx="166">-0.00036523052711029999</cx:pt>
          <cx:pt idx="167">0.00035900453807114402</cx:pt>
          <cx:pt idx="168">-0.00048229843327950102</cx:pt>
          <cx:pt idx="169">-0.000331703310367044</cx:pt>
          <cx:pt idx="170">0.00052900167998121996</cx:pt>
          <cx:pt idx="171">0.0261865296506451</cx:pt>
          <cx:pt idx="172">0.058088207260686003</cx:pt>
          <cx:pt idx="173">0.071399511452584496</cx:pt>
          <cx:pt idx="174">0.124197062702165</cx:pt>
          <cx:pt idx="175">0.10126362801505701</cx:pt>
          <cx:pt idx="176">0.065066257203438602</cx:pt>
          <cx:pt idx="177">0.060246509564820999</cx:pt>
          <cx:pt idx="178">0.059790169300864698</cx:pt>
          <cx:pt idx="179">0.13661917397680201</cx:pt>
          <cx:pt idx="180">0.130631902009573</cx:pt>
          <cx:pt idx="181">0.048987250078190998</cx:pt>
          <cx:pt idx="182">0.0054369901010135301</cx:pt>
          <cx:pt idx="183">0.042139697111057001</cx:pt>
          <cx:pt idx="184">-0.011896511627261099</cx:pt>
          <cx:pt idx="185">-0.071852981866760396</cx:pt>
          <cx:pt idx="186">-0.096567864265874798</cx:pt>
          <cx:pt idx="187">-0.12972858582742899</cx:pt>
          <cx:pt idx="188">-0.071364750340123795</cx:pt>
          <cx:pt idx="189">-0.070127093111050198</cx:pt>
          <cx:pt idx="190">-0.055806962075354898</cx:pt>
          <cx:pt idx="191">-0.054978831781853102</cx:pt>
          <cx:pt idx="192">-0.023547956009073601</cx:pt>
          <cx:pt idx="193">-0.0080100666827124696</cx:pt>
          <cx:pt idx="194">-0.00124514100776346</cx:pt>
          <cx:pt idx="195">0.000276044756570174</cx:pt>
          <cx:pt idx="196">5.9279974691656399e-05</cx:pt>
          <cx:pt idx="197">-0.00057321396256717195</cx:pt>
          <cx:pt idx="198">0.0017239436282068699</cx:pt>
          <cx:pt idx="199">0.0068237825080322998</cx:pt>
          <cx:pt idx="200">0.014239756461762674</cx:pt>
          <cx:pt idx="201">0.010799584240847549</cx:pt>
          <cx:pt idx="202">0.012069728244072301</cx:pt>
          <cx:pt idx="203">-0.0066869282028783998</cx:pt>
          <cx:pt idx="204">-0.01090114433063785</cx:pt>
          <cx:pt idx="205">-0.015655142926977901</cx:pt>
          <cx:pt idx="206">-0.0081664343349219758</cx:pt>
          <cx:pt idx="207">0.0056313892222488249</cx:pt>
          <cx:pt idx="208">0.018316660867233499</cx:pt>
          <cx:pt idx="209">0.0196869516074837</cx:pt>
          <cx:pt idx="210">0.027969378324852499</cx:pt>
          <cx:pt idx="211">-0.00212555596121785</cx:pt>
          <cx:pt idx="212">0.0002403412690348215</cx:pt>
          <cx:pt idx="213">-0.013676883444669949</cx:pt>
          <cx:pt idx="214">-0.026564002416211749</cx:pt>
          <cx:pt idx="215">-0.038921251075501498</cx:pt>
          <cx:pt idx="216">-0.025407129263878749</cx:pt>
          <cx:pt idx="217">-0.018602223085803098</cx:pt>
          <cx:pt idx="218">-0.01376256021580405</cx:pt>
          <cx:pt idx="219">-0.013143092015616075</cx:pt>
          <cx:pt idx="220">-0.00933701488340535</cx:pt>
          <cx:pt idx="221">-0.0031352866378094499</cx:pt>
          <cx:pt idx="222">7.5863685448521e-06</cx:pt>
          <cx:pt idx="223">-6.2677937691869501e-05</cx:pt>
          <cx:pt idx="224">0.0002230246522248275</cx:pt>
          <cx:pt idx="225">3.0775750817163253e-05</cx:pt>
          <cx:pt idx="226">0.00020373562546370324</cx:pt>
          <cx:pt idx="227">0.0061126084871002753</cx:pt>
          <cx:pt idx="228">0.015491179618365349</cx:pt>
          <cx:pt idx="229">0.00170833321096794</cx:pt>
          <cx:pt idx="230">-0.0090159113677044257</cx:pt>
          <cx:pt idx="231">-0.014931798378309725</cx:pt>
          <cx:pt idx="232">-0.033754004799046</cx:pt>
          <cx:pt idx="233">-0.037626796366003003</cx:pt>
          <cx:pt idx="234">-0.026754573223661249</cx:pt>
          <cx:pt idx="235">-0.042430005272829752</cx:pt>
          <cx:pt idx="236">0.0031018508011175748</cx:pt>
          <cx:pt idx="237">0.059753213407552498</cx:pt>
          <cx:pt idx="238">0.067340739720067253</cx:pt>
          <cx:pt idx="239">0.032934938935843747</cx:pt>
          <cx:pt idx="240">-0.02162333922068255</cx:pt>
          <cx:pt idx="241">-0.031028929218954251</cx:pt>
          <cx:pt idx="242">-0.028382759599355999</cx:pt>
          <cx:pt idx="243">-0.034824394493826002</cx:pt>
          <cx:pt idx="244">-0.025304767841463498</cx:pt>
          <cx:pt idx="245">-0.022414393757888874</cx:pt>
          <cx:pt idx="246">-0.014267442032655925</cx:pt>
          <cx:pt idx="247">-0.015754944679739376</cx:pt>
          <cx:pt idx="248">-0.0101649383145793</cx:pt>
          <cx:pt idx="249">-0.0031332653880906001</cx:pt>
          <cx:pt idx="250">-0.00017745853053396251</cx:pt>
          <cx:pt idx="251">-3.2063530963556252e-05</cx:pt>
          <cx:pt idx="252">6.9528739278627995e-05</cx:pt>
          <cx:pt idx="253">0.00012298706298447074</cx:pt>
          <cx:pt idx="254">-3.3039833174069003e-05</cx:pt>
          <cx:pt idx="255">0.0019580485048078049</cx:pt>
          <cx:pt idx="256">0.0072113387751565998</cx:pt>
          <cx:pt idx="257">-0.010159241223598025</cx:pt>
          <cx:pt idx="258">-0.028755009671932501</cx:pt>
          <cx:pt idx="259">-0.029337254798577749</cx:pt>
          <cx:pt idx="260">-0.0503416916704095</cx:pt>
          <cx:pt idx="261">-0.064549095962025502</cx:pt>
          <cx:pt idx="262">-0.053842658351745253</cx:pt>
          <cx:pt idx="263">-0.034068265672312498</cx:pt>
          <cx:pt idx="264">0.0030441639548102499</cx:pt>
          <cx:pt idx="265">0.061245329736580499</cx:pt>
          <cx:pt idx="266">0.0653400112226485</cx:pt>
          <cx:pt idx="267">0.021418012204352674</cx:pt>
          <cx:pt idx="268">-0.0296898182744775</cx:pt>
          <cx:pt idx="269">-0.025168818013154751</cx:pt>
          <cx:pt idx="270">-0.0312386131092195</cx:pt>
          <cx:pt idx="271">-0.033660381073277748</cx:pt>
          <cx:pt idx="272">-0.032268596748868249</cx:pt>
          <cx:pt idx="273">-0.025794322863744501</cx:pt>
          <cx:pt idx="274">-0.015695408537416376</cx:pt>
          <cx:pt idx="275">-0.01355747165446745</cx:pt>
          <cx:pt idx="276">-0.0096337151759676998</cx:pt>
          <cx:pt idx="277">-0.0020200050612077</cx:pt>
          <cx:pt idx="278">-0.00013252325550632875</cx:pt>
          <cx:pt idx="279">-2.1494261904451324e-05</cx:pt>
          <cx:pt idx="280">-1.4858324737285974e-06</cx:pt>
          <cx:pt idx="281">-0.00016140469800452601</cx:pt>
          <cx:pt idx="282">0.00028732286924858252</cx:pt>
          <cx:pt idx="283">0.0010946205372775299</cx:pt>
          <cx:pt idx="284">-0.0013582782206555326</cx:pt>
          <cx:pt idx="285">-0.021917539026948974</cx:pt>
          <cx:pt idx="286">-0.033233293211270998</cx:pt>
          <cx:pt idx="287">-0.03667982857204375</cx:pt>
          <cx:pt idx="288">-0.049811068098410252</cx:pt>
          <cx:pt idx="289">-0.043989435075949997</cx:pt>
          <cx:pt idx="290">0.010169345608026801</cx:pt>
          <cx:pt idx="291">0.020098366572768325</cx:pt>
          <cx:pt idx="292">0.0354246909376855</cx:pt>
          <cx:pt idx="293">0.075647498278435754</cx:pt>
          <cx:pt idx="294">0.034476803783905503</cx:pt>
          <cx:pt idx="295">-0.02979812514824725</cx:pt>
          <cx:pt idx="296">-0.033151124520866999</cx:pt>
          <cx:pt idx="297">-0.021539059726427525</cx:pt>
          <cx:pt idx="298">-0.027299962329085499</cx:pt>
          <cx:pt idx="299">-0.11206964957082401</cx:pt>
          <cx:pt idx="300">-0.083720189512578105</cx:pt>
          <cx:pt idx="301">-0.079853878086823094</cx:pt>
          <cx:pt idx="302">-0.039913711736549201</cx:pt>
          <cx:pt idx="303">-0.019743435849251999</cx:pt>
          <cx:pt idx="304">-0.030655343405637799</cx:pt>
          <cx:pt idx="305">-0.0068550055141032001</cx:pt>
          <cx:pt idx="306">-0.00142846753245067</cx:pt>
          <cx:pt idx="307">-0.00039473008143002801</cx:pt>
          <cx:pt idx="308">-0.000417953463875008</cx:pt>
          <cx:pt idx="309">0.00155863553749446</cx:pt>
          <cx:pt idx="310">0.0055516172845407998</cx:pt>
          <cx:pt idx="311">0.0044111348160025101</cx:pt>
          <cx:pt idx="312">-0.0152654759735385</cx:pt>
          <cx:pt idx="313">-0.075301588756323298</cx:pt>
          <cx:pt idx="314">-0.11440697381722401</cx:pt>
          <cx:pt idx="315">-0.097175704739787302</cx:pt>
          <cx:pt idx="316">-0.013930266111700699</cx:pt>
          <cx:pt idx="317">-0.026710691320167099</cx:pt>
          <cx:pt idx="318">0.094989666677199797</cx:pt>
          <cx:pt idx="319">0.123093586005306</cx:pt>
          <cx:pt idx="320">0.18176869848573099</cx:pt>
          <cx:pt idx="321">0.099008073484456297</cx:pt>
          <cx:pt idx="322">-0.032591438608213202</cx:pt>
          <cx:pt idx="323">-0.14479656851151501</cx:pt>
          <cx:pt idx="324">-0.215535197643966</cx:pt>
          <cx:pt idx="325">-0.095284920526820804</cx:pt>
          <cx:pt idx="326">-0.090843022496024897</cx:pt>
          <cx:pt idx="327">-0.0860778480604312</cx:pt>
          <cx:pt idx="328">-0.040015929123994501</cx:pt>
          <cx:pt idx="329">-0.058610437352856398</cx:pt>
          <cx:pt idx="330">-0.040583396444331198</cx:pt>
          <cx:pt idx="331">-0.0164954672103561</cx:pt>
          <cx:pt idx="332">-0.025040680789942898</cx:pt>
          <cx:pt idx="333">-0.0070690834297342997</cx:pt>
          <cx:pt idx="334">-0.00188708695833585</cx:pt>
          <cx:pt idx="335">-1.1767219902937899e-05</cx:pt>
          <cx:pt idx="336">-0.00012827315907213099</cx:pt>
          <cx:pt idx="337">0.0015947910055211501</cx:pt>
          <cx:pt idx="338">0.0044679532370737697</cx:pt>
          <cx:pt idx="339">0.00398291654547114</cx:pt>
          <cx:pt idx="340">-0.018615702338326701</cx:pt>
          <cx:pt idx="341">-0.0443722834721373</cx:pt>
          <cx:pt idx="342">-0.068152545298473602</cx:pt>
          <cx:pt idx="343">-0.0088358930060565295</cx:pt>
          <cx:pt idx="344">0.083545349435582603</cx:pt>
          <cx:pt idx="345">0.113275828793165</cx:pt>
          <cx:pt idx="346">0.064476943224506894</cx:pt>
          <cx:pt idx="347">0.077305693215758003</cx:pt>
          <cx:pt idx="348">0.13858573715061701</cx:pt>
          <cx:pt idx="349">-0.021724616812165601</cx:pt>
          <cx:pt idx="350">-0.053196520766056403</cx:pt>
          <cx:pt idx="351">-0.13238384072228401</cx:pt>
          <cx:pt idx="352">-0.095844529948111504</cx:pt>
          <cx:pt idx="353">-0.0597882599784905</cx:pt>
          <cx:pt idx="354">-0.037090585330782702</cx:pt>
          <cx:pt idx="355">-0.074147889742703393</cx:pt>
          <cx:pt idx="356">-0.0719105689943077</cx:pt>
          <cx:pt idx="357">-0.037175566639972103</cx:pt>
          <cx:pt idx="358">-0.026862735065679599</cx:pt>
          <cx:pt idx="359">-0.024506777779956398</cx:pt>
          <cx:pt idx="360">-0.0159757642482567</cx:pt>
          <cx:pt idx="361">0.0018647790391874901</cx:pt>
          <cx:pt idx="362">0.0011173560290950501</cx:pt>
          <cx:pt idx="363">0.00175321186567379</cx:pt>
          <cx:pt idx="364">0.00087289693700536204</cx:pt>
          <cx:pt idx="365">0.000153744966677061</cx:pt>
          <cx:pt idx="366">0.0013624024416457299</cx:pt>
          <cx:pt idx="367">0.00126819420436439</cx:pt>
          <cx:pt idx="368">-0.00104250362846493</cx:pt>
          <cx:pt idx="369">-0.026981406429146398</cx:pt>
          <cx:pt idx="370">-0.022031908885314099</cx:pt>
          <cx:pt idx="371">0.0094885210240970904</cx:pt>
          <cx:pt idx="372">0.010747866488707</cx:pt>
          <cx:pt idx="373">0.038438802325789299</cx:pt>
          <cx:pt idx="374">0.0164998385432969</cx:pt>
          <cx:pt idx="375">0.00948918663911218</cx:pt>
          <cx:pt idx="376">0.0039620677575392498</cx:pt>
          <cx:pt idx="377">-0.098366473799257198</cx:pt>
          <cx:pt idx="378">-0.062453410279867699</cx:pt>
          <cx:pt idx="379">-0.085231295320447695</cx:pt>
          <cx:pt idx="380">-0.068228436567011705</cx:pt>
          <cx:pt idx="381">-0.016733995625260002</cx:pt>
          <cx:pt idx="382">-0.0458802526474189</cx:pt>
          <cx:pt idx="383">-0.028488640581782802</cx:pt>
          <cx:pt idx="384">-0.040439844886609802</cx:pt>
          <cx:pt idx="385">-0.047265700926611802</cx:pt>
          <cx:pt idx="386">-0.019721062685256099</cx:pt>
          <cx:pt idx="387">-0.00561247774840607</cx:pt>
          <cx:pt idx="388">-0.018241112616466</cx:pt>
          <cx:pt idx="389">0.0010904841737671999</cx:pt>
          <cx:pt idx="390">0.00052761517119285703</cx:pt>
          <cx:pt idx="391">-0.0010032542685332001</cx:pt>
          <cx:pt idx="392">0.00015770017581132699</cx:pt>
          <cx:pt idx="393">-5.6009062066006697e-05</cx:pt>
          <cx:pt idx="394">0.000235023747360297</cx:pt>
          <cx:pt idx="395">0.0067376410105293499</cx:pt>
          <cx:pt idx="396">0.0043499291146188498</cx:pt>
          <cx:pt idx="397">-0.0108586838295758</cx:pt>
          <cx:pt idx="398">-0.0096451130954234594</cx:pt>
          <cx:pt idx="399">-0.034475623589961903</cx:pt>
          <cx:pt idx="400">-0.0099764772329516398</cx:pt>
          <cx:pt idx="401">-0.00677733260069733</cx:pt>
          <cx:pt idx="402">-0.084786352276024102</cx:pt>
          <cx:pt idx="403">-0.14840340321090001</cx:pt>
          <cx:pt idx="404">-0.097500335521540096</cx:pt>
          <cx:pt idx="405">-0.13511177391592999</cx:pt>
          <cx:pt idx="406">-0.0068233308223616699</cx:pt>
          <cx:pt idx="407">-0.0156955703464066</cx:pt>
          <cx:pt idx="408">-0.0842429276646494</cx:pt>
          <cx:pt idx="409">0.0015656104538013401</cx:pt>
          <cx:pt idx="410">-0.052498622527104501</cx:pt>
          <cx:pt idx="411">0.035584428946388497</cx:pt>
          <cx:pt idx="412">-0.030648874628734599</cx:pt>
          <cx:pt idx="413">-0.041004478810508803</cx:pt>
          <cx:pt idx="414">-0.0283676771872188</cx:pt>
          <cx:pt idx="415">0.00072558586772840297</cx:pt>
          <cx:pt idx="416">-0.00567583942405966</cx:pt>
          <cx:pt idx="417">0.0024045346609675999</cx:pt>
          <cx:pt idx="418">0.00064337621451035899</cx:pt>
          <cx:pt idx="419">-1.6458529792980401e-05</cx:pt>
          <cx:pt idx="420">0.00034275463387332299</cx:pt>
          <cx:pt idx="421">6.7721990442635199e-05</cx:pt>
          <cx:pt idx="422">0.00032061995680109898</cx:pt>
          <cx:pt idx="423">0.0081589778102544499</cx:pt>
          <cx:pt idx="424">0.0155169903849661</cx:pt>
          <cx:pt idx="425">-0.0020470306227013501</cx:pt>
          <cx:pt idx="426">-0.0030177160428787801</cx:pt>
          <cx:pt idx="427">-0.046081639826668699</cx:pt>
          <cx:pt idx="428">-0.091281242554739905</cx:pt>
          <cx:pt idx="429">-0.036909534558792201</cx:pt>
          <cx:pt idx="430">-0.116691754759689</cx:pt>
          <cx:pt idx="431">-0.20290710357493599</cx:pt>
          <cx:pt idx="432">-0.14553456417487701</cx:pt>
          <cx:pt idx="433">-0.091301266348321905</cx:pt>
          <cx:pt idx="434">-0.032974212865106003</cx:pt>
          <cx:pt idx="435">-0.075356149739639597</cx:pt>
          <cx:pt idx="436">-0.015663509059596299</cx:pt>
          <cx:pt idx="437">-0.014432799640116799</cx:pt>
          <cx:pt idx="438">0.020243146748287599</cx:pt>
          <cx:pt idx="439">0.047785123818799603</cx:pt>
          <cx:pt idx="440">0.029790680451210701</cx:pt>
          <cx:pt idx="441">-0.0097545224522786692</cx:pt>
          <cx:pt idx="442">-0.024861375435626502</cx:pt>
          <cx:pt idx="443">-0.012568351021803099</cx:pt>
          <cx:pt idx="444">0.0072597169001533098</cx:pt>
          <cx:pt idx="445">0.0041859185957907399</cx:pt>
          <cx:pt idx="446">0.00180448646813545</cx:pt>
          <cx:pt idx="447">0.00047061037457208499</cx:pt>
          <cx:pt idx="448">-0.00024226967106448499</cx:pt>
          <cx:pt idx="449">-0.000428719311178735</cx:pt>
          <cx:pt idx="450">0.00091827023538800098</cx:pt>
          <cx:pt idx="451">0.00657879946136902</cx:pt>
          <cx:pt idx="452">0.015401884921976</cx:pt>
          <cx:pt idx="453">0.0094360326104232194</cx:pt>
          <cx:pt idx="454">-0.00219055585236997</cx:pt>
          <cx:pt idx="455">-0.081051027335203099</cx:pt>
          <cx:pt idx="456">-0.11980445691997001</cx:pt>
          <cx:pt idx="457">-0.080404168166072001</cx:pt>
          <cx:pt idx="458">-0.10553808820800099</cx:pt>
          <cx:pt idx="459">-0.128132548602539</cx:pt>
          <cx:pt idx="460">-0.180051651394494</cx:pt>
          <cx:pt idx="461">-0.094619761125848995</cx:pt>
          <cx:pt idx="462">-0.043319252111800897</cx:pt>
          <cx:pt idx="463">-0.18275186178415401</cx:pt>
          <cx:pt idx="464">-0.049384839268681799</cx:pt>
          <cx:pt idx="465">-0.098919550809181495</cx:pt>
          <cx:pt idx="466">0.0323557925813997</cx:pt>
          <cx:pt idx="467">0.037038122926184899</cx:pt>
          <cx:pt idx="468">0.0319263557439355</cx:pt>
          <cx:pt idx="469">0.0132988522740857</cx:pt>
          <cx:pt idx="470">-0.00085770732041311095</cx:pt>
          <cx:pt idx="471">-0.0072165998753337896</cx:pt>
          <cx:pt idx="472">0.012681451382439301</cx:pt>
          <cx:pt idx="473">0.00407421421681758</cx:pt>
          <cx:pt idx="474">0.0040041746367432797</cx:pt>
          <cx:pt idx="475">0.00141852238655122</cx:pt>
          <cx:pt idx="476">-0.00060036271668107203</cx:pt>
          <cx:pt idx="477">-0.00010667811464886</cx:pt>
          <cx:pt idx="478">0.0023255301794019799</cx:pt>
          <cx:pt idx="479">0.010369478576815</cx:pt>
          <cx:pt idx="480">-0.0045680371837583302</cx:pt>
          <cx:pt idx="481">0.0021687241596626298</cx:pt>
          <cx:pt idx="482">-0.0024471231122236</cx:pt>
          <cx:pt idx="483">-0.102199270606823</cx:pt>
          <cx:pt idx="484">-0.098245838073245301</cx:pt>
          <cx:pt idx="485">-0.067195963165670905</cx:pt>
          <cx:pt idx="486">-0.093255336966246799</cx:pt>
          <cx:pt idx="487">-0.170338351838458</cx:pt>
          <cx:pt idx="488">-0.151582727637948</cx:pt>
          <cx:pt idx="489">-0.061610746495255601</cx:pt>
          <cx:pt idx="490">0.0020272656647743201</cx:pt>
          <cx:pt idx="491">-0.13441418486328699</cx:pt>
          <cx:pt idx="492">-0.079316740939409894</cx:pt>
          <cx:pt idx="493">-0.079853379098027796</cx:pt>
          <cx:pt idx="494">-0.061512307017111502</cx:pt>
          <cx:pt idx="495">-0.038053820704317003</cx:pt>
          <cx:pt idx="496">-0.038684834079477801</cx:pt>
          <cx:pt idx="497">0.0127252875785357</cx:pt>
          <cx:pt idx="498">-0.016003882086533999</cx:pt>
          <cx:pt idx="499">-0.017972930208191799</cx:pt>
          <cx:pt idx="500">0.0045678752095924396</cx:pt>
          <cx:pt idx="501">0.025966546349329701</cx:pt>
          <cx:pt idx="502">0.0087112240163183408</cx:pt>
          <cx:pt idx="503">0.000421580964298704</cx:pt>
          <cx:pt idx="504">0.00071235447459248196</cx:pt>
          <cx:pt idx="505">7.9778095009532896e-05</cx:pt>
          <cx:pt idx="506">0.00230853604844178</cx:pt>
          <cx:pt idx="507">0.0131952728189258</cx:pt>
          <cx:pt idx="508">-0.0071269529268556597</cx:pt>
          <cx:pt idx="509">0.015710754076940701</cx:pt>
          <cx:pt idx="510">-0.0020505484490986</cx:pt>
          <cx:pt idx="511">-0.084307829628194095</cx:pt>
          <cx:pt idx="512">-0.055970774165383097</cx:pt>
          <cx:pt idx="513">0.012219826767750099</cx:pt>
          <cx:pt idx="514">-0.075155252355508101</cx:pt>
          <cx:pt idx="515">-0.136587598716713</cx:pt>
          <cx:pt idx="516">-0.164686007854947</cx:pt>
          <cx:pt idx="517">-0.060259509347232697</cx:pt>
          <cx:pt idx="518">0.071942878968740007</cx:pt>
          <cx:pt idx="519">0.0096608413163740501</cx:pt>
          <cx:pt idx="520">-0.038304615903698998</cx:pt>
          <cx:pt idx="521">-0.042591128576710498</cx:pt>
          <cx:pt idx="522">-0.0342164409846481</cx:pt>
          <cx:pt idx="523">0.018534712561548601</cx:pt>
          <cx:pt idx="524">0.036545264574073401</cx:pt>
          <cx:pt idx="525">0.086682628211574395</cx:pt>
          <cx:pt idx="526">0.054810401642943402</cx:pt>
          <cx:pt idx="527">-0.0135816298878207</cx:pt>
          <cx:pt idx="528">0.016868607922969899</cx:pt>
          <cx:pt idx="529">0.0176297985757694</cx:pt>
          <cx:pt idx="530">0.0038055369756750299</cx:pt>
          <cx:pt idx="531">0.0015770048178365701</cx:pt>
          <cx:pt idx="532">-0.00026801440224406798</cx:pt>
          <cx:pt idx="533">0.00045343272156788702</cx:pt>
          <cx:pt idx="534">-0.0040243319039041199</cx:pt>
          <cx:pt idx="535">0.0029750153072676598</cx:pt>
          <cx:pt idx="536">-0.0129217084859461</cx:pt>
          <cx:pt idx="537">0.0032739018296624798</cx:pt>
          <cx:pt idx="538">-0.0182245381613306</cx:pt>
          <cx:pt idx="539">-0.042979006583959201</cx:pt>
          <cx:pt idx="540">-0.039767325750228302</cx:pt>
          <cx:pt idx="541">0.033439208027500403</cx:pt>
          <cx:pt idx="542">-0.034648302301430102</cx:pt>
          <cx:pt idx="543">-0.121585593315601</cx:pt>
          <cx:pt idx="544">-0.084241238860842699</cx:pt>
          <cx:pt idx="545">0.0046978847445367398</cx:pt>
          <cx:pt idx="546">0.126483792935147</cx:pt>
          <cx:pt idx="547">0.129178518205498</cx:pt>
          <cx:pt idx="548">0.039484530404530302</cx:pt>
          <cx:pt idx="549">-0.058384759137151701</cx:pt>
          <cx:pt idx="550">0.0373051212997038</cx:pt>
          <cx:pt idx="551">0.037377176852803499</cx:pt>
          <cx:pt idx="552">0.0173558393474504</cx:pt>
          <cx:pt idx="553">0.046292862476429199</cx:pt>
          <cx:pt idx="554">0.024161786440038101</cx:pt>
          <cx:pt idx="555">-0.012756388395091399</cx:pt>
          <cx:pt idx="556">-0.0053911451902793096</cx:pt>
          <cx:pt idx="557">0.0086580270732215994</cx:pt>
          <cx:pt idx="558">0.00289547020310588</cx:pt>
          <cx:pt idx="559">-0.00027373842177016799</cx:pt>
          <cx:pt idx="560">0.00020875671880295999</cx:pt>
          <cx:pt idx="561">0.000180843989706023</cx:pt>
          <cx:pt idx="562">-0.0018590630279081101</cx:pt>
          <cx:pt idx="563">-0.00227231861290395</cx:pt>
          <cx:pt idx="564">-0.022418226249608399</cx:pt>
          <cx:pt idx="565">-0.0300460444220245</cx:pt>
          <cx:pt idx="566">-0.016304224381814201</cx:pt>
          <cx:pt idx="567">-0.0259630093531611</cx:pt>
          <cx:pt idx="568">-0.053882047759883499</cx:pt>
          <cx:pt idx="569">-0.0096347764308800307</cx:pt>
          <cx:pt idx="570">-0.036951845494398901</cx:pt>
          <cx:pt idx="571">-0.061183171750724998</cx:pt>
          <cx:pt idx="572">-0.019994105365709201</cx:pt>
          <cx:pt idx="573">0.061010611380979803</cx:pt>
          <cx:pt idx="574">0.114111762301473</cx:pt>
          <cx:pt idx="575">0.12539749249791499</cx:pt>
          <cx:pt idx="576">0.078325760095459704</cx:pt>
          <cx:pt idx="577">-0.054607402805701297</cx:pt>
          <cx:pt idx="578">0.013516762566555301</cx:pt>
          <cx:pt idx="579">0.0097107134787446404</cx:pt>
          <cx:pt idx="580">0.056456938211857197</cx:pt>
          <cx:pt idx="581">0.0229655293391481</cx:pt>
          <cx:pt idx="582">0.020298788049411501</cx:pt>
          <cx:pt idx="583">0.0144045869188873</cx:pt>
          <cx:pt idx="584">-0.0011692306715167099</cx:pt>
          <cx:pt idx="585">0.0024951575558207098</cx:pt>
          <cx:pt idx="586">0.0017993889450782601</cx:pt>
          <cx:pt idx="587">0.00023333532008118201</cx:pt>
          <cx:pt idx="588">-0.000164064320027236</cx:pt>
          <cx:pt idx="589">0.000182922018619452</cx:pt>
          <cx:pt idx="590">0.0028568671314386702</cx:pt>
          <cx:pt idx="591">-0.00028357842128847702</cx:pt>
          <cx:pt idx="592">-0.0064648386335874001</cx:pt>
          <cx:pt idx="593">-0.043010153618991</cx:pt>
          <cx:pt idx="594">-0.063935387932480797</cx:pt>
          <cx:pt idx="595">-0.058941429365231897</cx:pt>
          <cx:pt idx="596">-0.092437142383721194</cx:pt>
          <cx:pt idx="597">-0.075476721717589706</cx:pt>
          <cx:pt idx="598">-0.063449260220946505</cx:pt>
          <cx:pt idx="599">-0.081372307990544096</cx:pt>
          <cx:pt idx="600">-0.030749315864974199</cx:pt>
          <cx:pt idx="601">-0.047283143106902799</cx:pt>
          <cx:pt idx="602">0.067915634511487896</cx:pt>
          <cx:pt idx="603">0.156989813602287</cx:pt>
          <cx:pt idx="604">0.081182137488168701</cx:pt>
          <cx:pt idx="605">-0.096920551737848096</cx:pt>
          <cx:pt idx="606">-0.0266513273324596</cx:pt>
          <cx:pt idx="607">0.039602960064504499</cx:pt>
          <cx:pt idx="608">-0.0179528434409909</cx:pt>
          <cx:pt idx="609">-0.094055354814093203</cx:pt>
          <cx:pt idx="610">-0.036815859469356498</cx:pt>
          <cx:pt idx="611">-0.0059668382502290401</cx:pt>
          <cx:pt idx="612">-0.0076669402547105501</cx:pt>
          <cx:pt idx="613">-0.00038551062440661098</cx:pt>
          <cx:pt idx="614">-0.000438585017444326</cx:pt>
          <cx:pt idx="615">-0.00080266033004359398</cx:pt>
          <cx:pt idx="616">7.5095297904059099e-05</cx:pt>
          <cx:pt idx="617">-0.000382547370295811</cx:pt>
          <cx:pt idx="618">0.00090485619927039803</cx:pt>
          <cx:pt idx="619">0.0014903769742590899</cx:pt>
          <cx:pt idx="620">0.0157780633095519</cx:pt>
          <cx:pt idx="621">-0.0089168238148264901</cx:pt>
          <cx:pt idx="622">-0.0103312131081334</cx:pt>
          <cx:pt idx="623">-0.019254749359300698</cx:pt>
          <cx:pt idx="624">-0.043369174814051899</cx:pt>
          <cx:pt idx="625">-0.062692496543645601</cx:pt>
          <cx:pt idx="626">-0.077051915468069401</cx:pt>
          <cx:pt idx="627">-0.0266839575460514</cx:pt>
          <cx:pt idx="628">0.047910934767122902</cx:pt>
          <cx:pt idx="629">0.022461793209802801</cx:pt>
          <cx:pt idx="630">0.119479187980376</cx:pt>
          <cx:pt idx="631">0.20071172425262099</cx:pt>
          <cx:pt idx="632">-0.0376064584612672</cx:pt>
          <cx:pt idx="633">-0.076344836690851806</cx:pt>
          <cx:pt idx="634">0.050444840397886999</cx:pt>
          <cx:pt idx="635">0.0028863215769527801</cx:pt>
          <cx:pt idx="636">-0.022691417366533101</cx:pt>
          <cx:pt idx="637">-0.063496002185410405</cx:pt>
          <cx:pt idx="638">-0.020549246492890801</cx:pt>
          <cx:pt idx="639">-0.0065489737274968696</cx:pt>
          <cx:pt idx="640">-0.0044998856516203596</cx:pt>
          <cx:pt idx="641">-0.00021990671048579801</cx:pt>
          <cx:pt idx="642">-0.00050904380941802895</cx:pt>
          <cx:pt idx="643">0.00042249045172733802</cx:pt>
          <cx:pt idx="644">-0.00040038015138834</cx:pt>
          <cx:pt idx="645">-0.00020710854049300599</cx:pt>
          <cx:pt idx="646">0.00104238453121837</cx:pt>
          <cx:pt idx="647">0.0035978587333077299</cx:pt>
          <cx:pt idx="648">0.0128652638280443</cx:pt>
          <cx:pt idx="649">0.000200603467734475</cx:pt>
          <cx:pt idx="650">-0.01022959998698</cx:pt>
          <cx:pt idx="651">0.0090121576896344292</cx:pt>
          <cx:pt idx="652">-0.032511560382247</cx:pt>
          <cx:pt idx="653">0.00356486405681288</cx:pt>
          <cx:pt idx="654">-0.0083557410907142901</cx:pt>
          <cx:pt idx="655">0.109004892634234</cx:pt>
          <cx:pt idx="656">0.144493244646692</cx:pt>
          <cx:pt idx="657">0.075946256311349394</cx:pt>
          <cx:pt idx="658">0.062344456092520303</cx:pt>
          <cx:pt idx="659">0.15377528005711899</cx:pt>
          <cx:pt idx="660">0.052958846948888298</cx:pt>
          <cx:pt idx="661">0.027946449802664499</cx:pt>
          <cx:pt idx="662">-0.0175273344350566</cx:pt>
          <cx:pt idx="663">-0.0101939867724293</cx:pt>
          <cx:pt idx="664">-0.014193891374065799</cx:pt>
          <cx:pt idx="665">-0.042263925151880599</cx:pt>
          <cx:pt idx="666">-0.019763468328914399</cx:pt>
          <cx:pt idx="667">-0.00665067300463759</cx:pt>
          <cx:pt idx="668">-0.0027896139368324699</cx:pt>
          <cx:pt idx="669">0.000107563988119457</cx:pt>
          <cx:pt idx="670">0.0013029570720167599</cx:pt>
          <cx:pt idx="671">0.00028886761825632298</cx:pt>
          <cx:pt idx="672">0.000249433861673533</cx:pt>
          <cx:pt idx="673">-0.00048383691088935198</cx:pt>
          <cx:pt idx="674">0.00069185236041588698</cx:pt>
          <cx:pt idx="675">0.00032679907580837299</cx:pt>
          <cx:pt idx="676">0.0031207670667603299</cx:pt>
          <cx:pt idx="677">0.0067076117579901503</cx:pt>
          <cx:pt idx="678">-0.0057033539945284704</cx:pt>
          <cx:pt idx="679">0.0060846622475180696</cx:pt>
          <cx:pt idx="680">0.0176367723734672</cx:pt>
          <cx:pt idx="681">0.041016484815948301</cx:pt>
          <cx:pt idx="682">0.043569208970684503</cx:pt>
          <cx:pt idx="683">0.153195337390299</cx:pt>
          <cx:pt idx="684">0.055833511338660498</cx:pt>
          <cx:pt idx="685">-0.0128013061361156</cx:pt>
          <cx:pt idx="686">0.010649513358867799</cx:pt>
          <cx:pt idx="687">0.025343476270932801</cx:pt>
          <cx:pt idx="688">-0.052893359360480001</cx:pt>
          <cx:pt idx="689">0.0171476003536963</cx:pt>
          <cx:pt idx="690">-0.0098397302399643102</cx:pt>
          <cx:pt idx="691">-0.043339148114906502</cx:pt>
          <cx:pt idx="692">-0.0502578760312304</cx:pt>
          <cx:pt idx="693">-0.025145928365040801</cx:pt>
          <cx:pt idx="694">-0.0073126848520374196</cx:pt>
          <cx:pt idx="695">-0.00254756083959732</cx:pt>
          <cx:pt idx="696">0.000116904930258163</cx:pt>
          <cx:pt idx="697">0.00162369938980838</cx:pt>
          <cx:pt idx="698">-2.3984399275312301e-06</cx:pt>
          <cx:pt idx="699">0.00037359831795778201</cx:pt>
          <cx:pt idx="700">0.00048578659073085398</cx:pt>
          <cx:pt idx="701">-0.00012479208331320999</cx:pt>
          <cx:pt idx="702">-0.00079977310136736702</cx:pt>
          <cx:pt idx="703">-0.00035286546041058602</cx:pt>
          <cx:pt idx="704">1.7050801342191199e-06</cx:pt>
          <cx:pt idx="705">-0.00139701847277877</cx:pt>
          <cx:pt idx="706">0.00038716428084456398</cx:pt>
          <cx:pt idx="707">0.0013728635968378599</cx:pt>
          <cx:pt idx="708">0.0030793419936274899</cx:pt>
          <cx:pt idx="709">-0.00185724034467069</cx:pt>
          <cx:pt idx="710">-0.0092315708513440904</cx:pt>
          <cx:pt idx="711">-0.0237251306383899</cx:pt>
          <cx:pt idx="712">-0.043634896240370702</cx:pt>
          <cx:pt idx="713">-0.048697748693798698</cx:pt>
          <cx:pt idx="714">-0.028825946814677601</cx:pt>
          <cx:pt idx="715">-0.013125095435833701</cx:pt>
          <cx:pt idx="716">-0.037185586814361002</cx:pt>
          <cx:pt idx="717">-0.030734721562997398</cx:pt>
          <cx:pt idx="718">-0.012671688487998999</cx:pt>
          <cx:pt idx="719">-0.0059220649564475699</cx:pt>
          <cx:pt idx="720">-0.0064176308990258899</cx:pt>
          <cx:pt idx="721">-0.0046698330526732598</cx:pt>
          <cx:pt idx="722">-0.00273807494206578</cx:pt>
          <cx:pt idx="723">-0.0010403064577278701</cx:pt>
          <cx:pt idx="724">-0.00033018187524448</cx:pt>
          <cx:pt idx="725">-0.00022986866671603499</cx:pt>
          <cx:pt idx="726">0.00050736286682256904</cx:pt>
          <cx:pt idx="727">-0.00025706935396507298</cx:pt>
          <cx:pt idx="728">0.00075931802849913397</cx:pt>
          <cx:pt idx="729">-0.00077445835977391802</cx:pt>
          <cx:pt idx="730">0.00028194248621772302</cx:pt>
          <cx:pt idx="731">-7.3902735077848903e-05</cx:pt>
          <cx:pt idx="732">-0.000181465358123124</cx:pt>
          <cx:pt idx="733">-0.00010352953127597</cx:pt>
          <cx:pt idx="734">-0.00099319501326918295</cx:pt>
          <cx:pt idx="735">0.0011063704383505099</cx:pt>
          <cx:pt idx="736">0.0014176032929978601</cx:pt>
          <cx:pt idx="737">-0.0031477391174098402</cx:pt>
          <cx:pt idx="738">-0.0012923896133662099</cx:pt>
          <cx:pt idx="739">-0.00096446023121533496</cx:pt>
          <cx:pt idx="740">-0.025048203959428299</cx:pt>
          <cx:pt idx="741">0.00136321903582878</cx:pt>
          <cx:pt idx="742">0.0056060171414047399</cx:pt>
          <cx:pt idx="743">0.015599233641611501</cx:pt>
          <cx:pt idx="744">-0.0115883983191532</cx:pt>
          <cx:pt idx="745">-0.0043206684309821004</cx:pt>
          <cx:pt idx="746">-0.000358549464204365</cx:pt>
          <cx:pt idx="747">0.00080138151941090696</cx:pt>
          <cx:pt idx="748">-0.000112083675167327</cx:pt>
          <cx:pt idx="749">4.85182841895411e-05</cx:pt>
          <cx:pt idx="750">0.000106155670356221</cx:pt>
          <cx:pt idx="751">-0.00024340190120366201</cx:pt>
          <cx:pt idx="752">-0.00062334595154933203</cx:pt>
          <cx:pt idx="753">4.7128302972766897e-05</cx:pt>
          <cx:pt idx="754">-0.00024336124634484</cx:pt>
          <cx:pt idx="755">0.00058870500139247199</cx:pt>
          <cx:pt idx="756">0.00054530064980431504</cx:pt>
          <cx:pt idx="757">-4.6762340691296901e-05</cx:pt>
          <cx:pt idx="758">-0.00038080376921556801</cx:pt>
          <cx:pt idx="759">0.00029286604804091502</cx:pt>
          <cx:pt idx="760">0.00013161615355525701</cx:pt>
          <cx:pt idx="761">0.00031662492405659399</cx:pt>
          <cx:pt idx="762">-0.00054143017880953302</cx:pt>
          <cx:pt idx="763">0.00051271085194642095</cx:pt>
          <cx:pt idx="764">9.5101229215594296e-05</cx:pt>
          <cx:pt idx="765">0.00060711800861936198</cx:pt>
          <cx:pt idx="766">-6.4992135936605197e-05</cx:pt>
          <cx:pt idx="767">0.00021387701557963899</cx:pt>
          <cx:pt idx="768">-0.00099710350006270007</cx:pt>
          <cx:pt idx="769">-0.00034722776437145098</cx:pt>
          <cx:pt idx="770">0.00010345561535908901</cx:pt>
          <cx:pt idx="771">0.00074272898976752999</cx:pt>
          <cx:pt idx="772">0.0010199415111873801</cx:pt>
          <cx:pt idx="773">0.000224377712264562</cx:pt>
          <cx:pt idx="774">0.00038562565496257599</cx:pt>
          <cx:pt idx="775">0.00097293933787788705</cx:pt>
          <cx:pt idx="776">0.00032575894344343399</cx:pt>
          <cx:pt idx="777">-0.00048148900544183799</cx:pt>
          <cx:pt idx="778">-0.00044030006174458099</cx:pt>
          <cx:pt idx="779">-1.0792670074572e-05</cx:pt>
          <cx:pt idx="780">-0.00038491534529392599</cx:pt>
          <cx:pt idx="781">-0.00098974159981854697</cx:pt>
          <cx:pt idx="782">-0.00013124841804309199</cx:pt>
          <cx:pt idx="783">0.00041568758629234901</cx:pt>
          <cx:pt idx="784">0.0068237825080322998</cx:pt>
          <cx:pt idx="785">0.014239756461762674</cx:pt>
          <cx:pt idx="786">0.010799584240847549</cx:pt>
          <cx:pt idx="787">0.012069728244072301</cx:pt>
          <cx:pt idx="788">-0.0066869282028783998</cx:pt>
          <cx:pt idx="789">-0.01090114433063785</cx:pt>
          <cx:pt idx="790">-0.015655142926977901</cx:pt>
          <cx:pt idx="791">-0.0081664343349219758</cx:pt>
          <cx:pt idx="792">0.0056313892222488249</cx:pt>
          <cx:pt idx="793">0.018316660867233499</cx:pt>
          <cx:pt idx="794">0.0196869516074837</cx:pt>
          <cx:pt idx="795">0.027969378324852499</cx:pt>
          <cx:pt idx="796">-0.00212555596121785</cx:pt>
          <cx:pt idx="797">0.0002403412690348215</cx:pt>
          <cx:pt idx="798">-0.013676883444669949</cx:pt>
          <cx:pt idx="799">-0.026564002416211749</cx:pt>
          <cx:pt idx="800">-0.038921251075501498</cx:pt>
          <cx:pt idx="801">-0.025407129263878749</cx:pt>
          <cx:pt idx="802">-0.018602223085803098</cx:pt>
          <cx:pt idx="803">-0.01376256021580405</cx:pt>
          <cx:pt idx="804">-0.013143092015616075</cx:pt>
          <cx:pt idx="805">-0.00933701488340535</cx:pt>
          <cx:pt idx="806">-0.0031352866378094499</cx:pt>
          <cx:pt idx="807">7.5863685448521e-06</cx:pt>
          <cx:pt idx="808">-6.2677937691869501e-05</cx:pt>
          <cx:pt idx="809">0.0002230246522248275</cx:pt>
          <cx:pt idx="810">3.0775750817163253e-05</cx:pt>
          <cx:pt idx="811">0.00020373562546370324</cx:pt>
          <cx:pt idx="812">0.0061126084871002753</cx:pt>
          <cx:pt idx="813">0.015491179618365349</cx:pt>
          <cx:pt idx="814">0.00170833321096794</cx:pt>
          <cx:pt idx="815">-0.0090159113677044257</cx:pt>
          <cx:pt idx="816">-0.014931798378309725</cx:pt>
          <cx:pt idx="817">-0.033754004799046</cx:pt>
          <cx:pt idx="818">-0.037626796366003003</cx:pt>
          <cx:pt idx="819">-0.026754573223661249</cx:pt>
          <cx:pt idx="820">-0.042430005272829752</cx:pt>
          <cx:pt idx="821">0.0031018508011175748</cx:pt>
          <cx:pt idx="822">0.059753213407552498</cx:pt>
          <cx:pt idx="823">0.067340739720067253</cx:pt>
          <cx:pt idx="824">0.032934938935843747</cx:pt>
          <cx:pt idx="825">-0.02162333922068255</cx:pt>
          <cx:pt idx="826">-0.031028929218954251</cx:pt>
          <cx:pt idx="827">-0.028382759599355999</cx:pt>
          <cx:pt idx="828">-0.034824394493826002</cx:pt>
          <cx:pt idx="829">-0.025304767841463498</cx:pt>
          <cx:pt idx="830">-0.022414393757888874</cx:pt>
          <cx:pt idx="831">-0.014267442032655925</cx:pt>
          <cx:pt idx="832">-0.015754944679739376</cx:pt>
          <cx:pt idx="833">-0.0101649383145793</cx:pt>
          <cx:pt idx="834">-0.0031332653880906001</cx:pt>
          <cx:pt idx="835">-0.00017745853053396251</cx:pt>
          <cx:pt idx="836">-3.2063530963556252e-05</cx:pt>
          <cx:pt idx="837">6.9528739278627995e-05</cx:pt>
          <cx:pt idx="838">0.00012298706298447074</cx:pt>
          <cx:pt idx="839">-3.3039833174069003e-05</cx:pt>
          <cx:pt idx="840">0.0019580485048078049</cx:pt>
          <cx:pt idx="841">0.0072113387751565998</cx:pt>
          <cx:pt idx="842">-0.010159241223598025</cx:pt>
          <cx:pt idx="843">-0.028755009671932501</cx:pt>
          <cx:pt idx="844">-0.029337254798577749</cx:pt>
          <cx:pt idx="845">-0.0503416916704095</cx:pt>
          <cx:pt idx="846">-0.064549095962025502</cx:pt>
          <cx:pt idx="847">-0.053842658351745253</cx:pt>
          <cx:pt idx="848">-0.034068265672312498</cx:pt>
          <cx:pt idx="849">0.0030441639548102499</cx:pt>
          <cx:pt idx="850">0.061245329736580499</cx:pt>
          <cx:pt idx="851">0.0653400112226485</cx:pt>
          <cx:pt idx="852">0.021418012204352674</cx:pt>
          <cx:pt idx="853">-0.0296898182744775</cx:pt>
          <cx:pt idx="854">-0.025168818013154751</cx:pt>
          <cx:pt idx="855">-0.0312386131092195</cx:pt>
          <cx:pt idx="856">-0.033660381073277748</cx:pt>
          <cx:pt idx="857">-0.032268596748868249</cx:pt>
          <cx:pt idx="858">-0.025794322863744501</cx:pt>
          <cx:pt idx="859">-0.015695408537416376</cx:pt>
          <cx:pt idx="860">-0.01355747165446745</cx:pt>
          <cx:pt idx="861">-0.0096337151759676998</cx:pt>
          <cx:pt idx="862">-0.0020200050612077</cx:pt>
          <cx:pt idx="863">-0.00013252325550632875</cx:pt>
          <cx:pt idx="864">-2.1494261904451324e-05</cx:pt>
          <cx:pt idx="865">-1.4858324737285974e-06</cx:pt>
          <cx:pt idx="866">-0.00016140469800452601</cx:pt>
          <cx:pt idx="867">0.00028732286924858252</cx:pt>
          <cx:pt idx="868">0.0010946205372775299</cx:pt>
          <cx:pt idx="869">-0.0013582782206555326</cx:pt>
          <cx:pt idx="870">-0.021917539026948974</cx:pt>
          <cx:pt idx="871">-0.033233293211270998</cx:pt>
          <cx:pt idx="872">-0.03667982857204375</cx:pt>
          <cx:pt idx="873">-0.049811068098410252</cx:pt>
          <cx:pt idx="874">-0.043989435075949997</cx:pt>
          <cx:pt idx="875">0.010169345608026801</cx:pt>
          <cx:pt idx="876">0.020098366572768325</cx:pt>
          <cx:pt idx="877">0.0354246909376855</cx:pt>
          <cx:pt idx="878">0.075647498278435754</cx:pt>
          <cx:pt idx="879">0.034476803783905503</cx:pt>
          <cx:pt idx="880">-0.02979812514824725</cx:pt>
          <cx:pt idx="881">-0.033151124520866999</cx:pt>
          <cx:pt idx="882">-0.021539059726427525</cx:pt>
          <cx:pt idx="883">-0.027299962329085499</cx:pt>
          <cx:pt idx="884">0.0068237825080322998</cx:pt>
          <cx:pt idx="885">0.014239756461762674</cx:pt>
          <cx:pt idx="886">0.010799584240847549</cx:pt>
          <cx:pt idx="887">0.012069728244072301</cx:pt>
          <cx:pt idx="888">-0.0066869282028783998</cx:pt>
          <cx:pt idx="889">-0.01090114433063785</cx:pt>
          <cx:pt idx="890">-0.015655142926977901</cx:pt>
          <cx:pt idx="891">-0.0081664343349219758</cx:pt>
          <cx:pt idx="892">0.0056313892222488249</cx:pt>
          <cx:pt idx="893">0.018316660867233499</cx:pt>
          <cx:pt idx="894">0.0196869516074837</cx:pt>
          <cx:pt idx="895">0.027969378324852499</cx:pt>
          <cx:pt idx="896">-0.00212555596121785</cx:pt>
          <cx:pt idx="897">0.0002403412690348215</cx:pt>
          <cx:pt idx="898">-0.013676883444669949</cx:pt>
          <cx:pt idx="899">-0.026564002416211749</cx:pt>
          <cx:pt idx="900">-0.038921251075501498</cx:pt>
          <cx:pt idx="901">-0.025407129263878749</cx:pt>
          <cx:pt idx="902">-0.018602223085803098</cx:pt>
          <cx:pt idx="903">-0.01376256021580405</cx:pt>
          <cx:pt idx="904">-0.013143092015616075</cx:pt>
          <cx:pt idx="905">-0.00933701488340535</cx:pt>
          <cx:pt idx="906">-0.0031352866378094499</cx:pt>
          <cx:pt idx="907">7.5863685448521e-06</cx:pt>
          <cx:pt idx="908">-6.2677937691869501e-05</cx:pt>
          <cx:pt idx="909">0.0002230246522248275</cx:pt>
          <cx:pt idx="910">3.0775750817163253e-05</cx:pt>
          <cx:pt idx="911">0.00020373562546370324</cx:pt>
          <cx:pt idx="912">0.0061126084871002753</cx:pt>
          <cx:pt idx="913">0.015491179618365349</cx:pt>
          <cx:pt idx="914">0.00170833321096794</cx:pt>
          <cx:pt idx="915">-0.0090159113677044257</cx:pt>
          <cx:pt idx="916">-0.014931798378309725</cx:pt>
          <cx:pt idx="917">-0.033754004799046</cx:pt>
          <cx:pt idx="918">-0.037626796366003003</cx:pt>
          <cx:pt idx="919">-0.026754573223661249</cx:pt>
          <cx:pt idx="920">-0.042430005272829752</cx:pt>
          <cx:pt idx="921">0.0031018508011175748</cx:pt>
          <cx:pt idx="922">0.059753213407552498</cx:pt>
          <cx:pt idx="923">0.067340739720067253</cx:pt>
          <cx:pt idx="924">0.032934938935843747</cx:pt>
          <cx:pt idx="925">-0.02162333922068255</cx:pt>
          <cx:pt idx="926">-0.031028929218954251</cx:pt>
          <cx:pt idx="927">-0.028382759599355999</cx:pt>
          <cx:pt idx="928">-0.034824394493826002</cx:pt>
          <cx:pt idx="929">-0.025304767841463498</cx:pt>
          <cx:pt idx="930">-0.022414393757888874</cx:pt>
          <cx:pt idx="931">-0.014267442032655925</cx:pt>
          <cx:pt idx="932">-0.015754944679739376</cx:pt>
          <cx:pt idx="933">-0.0101649383145793</cx:pt>
          <cx:pt idx="934">-0.0031332653880906001</cx:pt>
          <cx:pt idx="935">-0.00017745853053396251</cx:pt>
          <cx:pt idx="936">-3.2063530963556252e-05</cx:pt>
          <cx:pt idx="937">6.9528739278627995e-05</cx:pt>
          <cx:pt idx="938">0.00012298706298447074</cx:pt>
          <cx:pt idx="939">-3.3039833174069003e-05</cx:pt>
          <cx:pt idx="940">0.0019580485048078049</cx:pt>
          <cx:pt idx="941">0.0072113387751565998</cx:pt>
          <cx:pt idx="942">-0.010159241223598025</cx:pt>
          <cx:pt idx="943">-0.028755009671932501</cx:pt>
          <cx:pt idx="944">-0.029337254798577749</cx:pt>
          <cx:pt idx="945">-0.0503416916704095</cx:pt>
          <cx:pt idx="946">-0.064549095962025502</cx:pt>
          <cx:pt idx="947">-0.053842658351745253</cx:pt>
          <cx:pt idx="948">-0.034068265672312498</cx:pt>
          <cx:pt idx="949">0.0030441639548102499</cx:pt>
          <cx:pt idx="950">0.061245329736580499</cx:pt>
          <cx:pt idx="951">0.0653400112226485</cx:pt>
          <cx:pt idx="952">0.021418012204352674</cx:pt>
          <cx:pt idx="953">-0.0296898182744775</cx:pt>
          <cx:pt idx="954">-0.025168818013154751</cx:pt>
          <cx:pt idx="955">-0.0312386131092195</cx:pt>
          <cx:pt idx="956">-0.033660381073277748</cx:pt>
          <cx:pt idx="957">-0.032268596748868249</cx:pt>
          <cx:pt idx="958">-0.025794322863744501</cx:pt>
          <cx:pt idx="959">-0.015695408537416376</cx:pt>
          <cx:pt idx="960">-0.01355747165446745</cx:pt>
          <cx:pt idx="961">-0.0096337151759676998</cx:pt>
          <cx:pt idx="962">-0.0020200050612077</cx:pt>
          <cx:pt idx="963">-0.00013252325550632875</cx:pt>
          <cx:pt idx="964">-2.1494261904451324e-05</cx:pt>
          <cx:pt idx="965">-1.4858324737285974e-06</cx:pt>
          <cx:pt idx="966">-0.00016140469800452601</cx:pt>
          <cx:pt idx="967">0.00028732286924858252</cx:pt>
          <cx:pt idx="968">0.0010946205372775299</cx:pt>
          <cx:pt idx="969">-0.0013582782206555326</cx:pt>
          <cx:pt idx="970">-0.021917539026948974</cx:pt>
          <cx:pt idx="971">-0.033233293211270998</cx:pt>
          <cx:pt idx="972">-0.03667982857204375</cx:pt>
          <cx:pt idx="973">-0.049811068098410252</cx:pt>
          <cx:pt idx="974">-0.043989435075949997</cx:pt>
          <cx:pt idx="975">0.010169345608026801</cx:pt>
          <cx:pt idx="976">0.020098366572768325</cx:pt>
          <cx:pt idx="977">0.0354246909376855</cx:pt>
          <cx:pt idx="978">0.075647498278435754</cx:pt>
          <cx:pt idx="979">0.034476803783905503</cx:pt>
          <cx:pt idx="980">-0.02979812514824725</cx:pt>
          <cx:pt idx="981">-0.033151124520866999</cx:pt>
          <cx:pt idx="982">-0.021539059726427525</cx:pt>
          <cx:pt idx="983">-0.027299962329085499</cx:pt>
          <cx:pt idx="984">0.0068237825080322998</cx:pt>
          <cx:pt idx="985">0.014239756461762674</cx:pt>
          <cx:pt idx="986">0.010799584240847549</cx:pt>
          <cx:pt idx="987">0.012069728244072301</cx:pt>
          <cx:pt idx="988">-0.0066869282028783998</cx:pt>
          <cx:pt idx="989">-0.01090114433063785</cx:pt>
          <cx:pt idx="990">-0.015655142926977901</cx:pt>
          <cx:pt idx="991">-0.0081664343349219758</cx:pt>
          <cx:pt idx="992">0.0056313892222488249</cx:pt>
          <cx:pt idx="993">0.018316660867233499</cx:pt>
          <cx:pt idx="994">0.0196869516074837</cx:pt>
          <cx:pt idx="995">0.027969378324852499</cx:pt>
          <cx:pt idx="996">-0.00212555596121785</cx:pt>
          <cx:pt idx="997">0.0002403412690348215</cx:pt>
          <cx:pt idx="998">-0.013676883444669949</cx:pt>
          <cx:pt idx="999">-0.026564002416211749</cx:pt>
          <cx:pt idx="1000">-0.038921251075501498</cx:pt>
          <cx:pt idx="1001">-0.025407129263878749</cx:pt>
          <cx:pt idx="1002">-0.018602223085803098</cx:pt>
          <cx:pt idx="1003">-0.01376256021580405</cx:pt>
          <cx:pt idx="1004">-0.013143092015616075</cx:pt>
          <cx:pt idx="1005">-0.00933701488340535</cx:pt>
          <cx:pt idx="1006">-0.0031352866378094499</cx:pt>
          <cx:pt idx="1007">7.5863685448521e-06</cx:pt>
          <cx:pt idx="1008">-6.2677937691869501e-05</cx:pt>
          <cx:pt idx="1009">0.0002230246522248275</cx:pt>
          <cx:pt idx="1010">3.0775750817163253e-05</cx:pt>
          <cx:pt idx="1011">0.00020373562546370324</cx:pt>
          <cx:pt idx="1012">0.0061126084871002753</cx:pt>
          <cx:pt idx="1013">0.015491179618365349</cx:pt>
          <cx:pt idx="1014">0.00170833321096794</cx:pt>
          <cx:pt idx="1015">-0.0090159113677044257</cx:pt>
          <cx:pt idx="1016">-0.014931798378309725</cx:pt>
          <cx:pt idx="1017">-0.033754004799046</cx:pt>
          <cx:pt idx="1018">-0.037626796366003003</cx:pt>
          <cx:pt idx="1019">-0.026754573223661249</cx:pt>
          <cx:pt idx="1020">-0.042430005272829752</cx:pt>
          <cx:pt idx="1021">0.0031018508011175748</cx:pt>
          <cx:pt idx="1022">0.059753213407552498</cx:pt>
          <cx:pt idx="1023">0.067340739720067253</cx:pt>
          <cx:pt idx="1024">0.032934938935843747</cx:pt>
          <cx:pt idx="1025">-0.02162333922068255</cx:pt>
          <cx:pt idx="1026">-0.031028929218954251</cx:pt>
          <cx:pt idx="1027">-0.028382759599355999</cx:pt>
          <cx:pt idx="1028">-0.034824394493826002</cx:pt>
          <cx:pt idx="1029">-0.025304767841463498</cx:pt>
          <cx:pt idx="1030">-0.022414393757888874</cx:pt>
          <cx:pt idx="1031">-0.014267442032655925</cx:pt>
          <cx:pt idx="1032">-0.015754944679739376</cx:pt>
          <cx:pt idx="1033">-0.0101649383145793</cx:pt>
          <cx:pt idx="1034">-0.0031332653880906001</cx:pt>
          <cx:pt idx="1035">-0.00017745853053396251</cx:pt>
          <cx:pt idx="1036">-3.2063530963556252e-05</cx:pt>
          <cx:pt idx="1037">6.9528739278627995e-05</cx:pt>
          <cx:pt idx="1038">0.00012298706298447074</cx:pt>
          <cx:pt idx="1039">-3.3039833174069003e-05</cx:pt>
          <cx:pt idx="1040">0.0019580485048078049</cx:pt>
          <cx:pt idx="1041">0.0072113387751565998</cx:pt>
          <cx:pt idx="1042">-0.010159241223598025</cx:pt>
          <cx:pt idx="1043">-0.028755009671932501</cx:pt>
          <cx:pt idx="1044">-0.029337254798577749</cx:pt>
          <cx:pt idx="1045">-0.0503416916704095</cx:pt>
          <cx:pt idx="1046">-0.064549095962025502</cx:pt>
          <cx:pt idx="1047">-0.053842658351745253</cx:pt>
          <cx:pt idx="1048">-0.034068265672312498</cx:pt>
          <cx:pt idx="1049">0.0030441639548102499</cx:pt>
          <cx:pt idx="1050">0.061245329736580499</cx:pt>
          <cx:pt idx="1051">0.0653400112226485</cx:pt>
          <cx:pt idx="1052">0.021418012204352674</cx:pt>
          <cx:pt idx="1053">-0.0296898182744775</cx:pt>
          <cx:pt idx="1054">-0.025168818013154751</cx:pt>
          <cx:pt idx="1055">-0.0312386131092195</cx:pt>
          <cx:pt idx="1056">-0.033660381073277748</cx:pt>
          <cx:pt idx="1057">-0.032268596748868249</cx:pt>
          <cx:pt idx="1058">-0.025794322863744501</cx:pt>
          <cx:pt idx="1059">-0.015695408537416376</cx:pt>
          <cx:pt idx="1060">-0.01355747165446745</cx:pt>
          <cx:pt idx="1061">-0.0096337151759676998</cx:pt>
          <cx:pt idx="1062">-0.0020200050612077</cx:pt>
          <cx:pt idx="1063">-0.00013252325550632875</cx:pt>
          <cx:pt idx="1064">-2.1494261904451324e-05</cx:pt>
          <cx:pt idx="1065">-1.4858324737285974e-06</cx:pt>
          <cx:pt idx="1066">-0.00016140469800452601</cx:pt>
          <cx:pt idx="1067">0.00028732286924858252</cx:pt>
          <cx:pt idx="1068">0.0010946205372775299</cx:pt>
          <cx:pt idx="1069">-0.0013582782206555326</cx:pt>
          <cx:pt idx="1070">-0.021917539026948974</cx:pt>
          <cx:pt idx="1071">-0.033233293211270998</cx:pt>
          <cx:pt idx="1072">-0.03667982857204375</cx:pt>
          <cx:pt idx="1073">-0.049811068098410252</cx:pt>
          <cx:pt idx="1074">-0.043989435075949997</cx:pt>
          <cx:pt idx="1075">0.010169345608026801</cx:pt>
          <cx:pt idx="1076">0.020098366572768325</cx:pt>
          <cx:pt idx="1077">0.0354246909376855</cx:pt>
          <cx:pt idx="1078">0.075647498278435754</cx:pt>
          <cx:pt idx="1079">0.034476803783905503</cx:pt>
          <cx:pt idx="1080">-0.02979812514824725</cx:pt>
          <cx:pt idx="1081">-0.033151124520866999</cx:pt>
          <cx:pt idx="1082">-0.021539059726427525</cx:pt>
          <cx:pt idx="1083">-0.027299962329085499</cx:pt>
        </cx:lvl>
      </cx:numDim>
    </cx:data>
    <cx:data id="49">
      <cx:numDim type="val">
        <cx:f>Sheet2!$AX$1:$AX$1084</cx:f>
        <cx:lvl ptCount="1084" formatCode="G/通用格式">
          <cx:pt idx="0">0.00089474273177180105</cx:pt>
          <cx:pt idx="1">-3.9473719676146998e-05</cx:pt>
          <cx:pt idx="2">0.00025381935909362801</cx:pt>
          <cx:pt idx="3">-0.00092315144916010102</cx:pt>
          <cx:pt idx="4">4.28918961135647e-05</cx:pt>
          <cx:pt idx="5">7.32957244719127e-05</cx:pt>
          <cx:pt idx="6">8.5621999938703601e-05</cx:pt>
          <cx:pt idx="7">-0.00061412035085570604</cx:pt>
          <cx:pt idx="8">0.00039219293047902697</cx:pt>
          <cx:pt idx="9">0.00033229865218301199</cx:pt>
          <cx:pt idx="10">-0.00027577294113223001</cx:pt>
          <cx:pt idx="11">-0.00031427647891057699</cx:pt>
          <cx:pt idx="12">0.00059265209583398099</cx:pt>
          <cx:pt idx="13">-0.00049940136011198896</cx:pt>
          <cx:pt idx="14">0.00055134741057215103</cx:pt>
          <cx:pt idx="15">8.5593811238931505e-05</cx:pt>
          <cx:pt idx="16">-0.000568969512944967</cx:pt>
          <cx:pt idx="17">-7.2768145635026599e-05</cx:pt>
          <cx:pt idx="18">-6.70475895509496e-05</cx:pt>
          <cx:pt idx="19">-0.000176197410752443</cx:pt>
          <cx:pt idx="20">-0.000340109606104007</cx:pt>
          <cx:pt idx="21">-0.00053528933707711697</cx:pt>
          <cx:pt idx="22">0.00038699322989677298</cx:pt>
          <cx:pt idx="23">0.00018271346289223101</cx:pt>
          <cx:pt idx="24">0.00050808370076197297</cx:pt>
          <cx:pt idx="25">-0.00047441959901042499</cx:pt>
          <cx:pt idx="26">-0.00033474613169945697</cx:pt>
          <cx:pt idx="27">0.00097104237924705897</cx:pt>
          <cx:pt idx="28">-0.000113553640092316</cx:pt>
          <cx:pt idx="29">0.00038354269931544698</cx:pt>
          <cx:pt idx="30">-0.00134821862577823</cx:pt>
          <cx:pt idx="31">-0.00084544489827951901</cx:pt>
          <cx:pt idx="32">-0.00022324191244383501</cx:pt>
          <cx:pt idx="33">-0.00024139151930809</cx:pt>
          <cx:pt idx="34">0.00030985449237719498</cx:pt>
          <cx:pt idx="35">-0.00019529459703248201</cx:pt>
          <cx:pt idx="36">0.00032527710581869301</cx:pt>
          <cx:pt idx="37">-0.00026481255753153002</cx:pt>
          <cx:pt idx="38">0.00023190246744682599</cx:pt>
          <cx:pt idx="39">0.00013104397928525701</cx:pt>
          <cx:pt idx="40">-0.00033146434965487901</cx:pt>
          <cx:pt idx="41">-0.000112379896190736</cx:pt>
          <cx:pt idx="42">-0.00014033878403963001</cx:pt>
          <cx:pt idx="43">0.000388397030285638</cx:pt>
          <cx:pt idx="44">-0.00056264619593977903</cx:pt>
          <cx:pt idx="45">-2.2969238776009202e-05</cx:pt>
          <cx:pt idx="46">-0.00027931267118232298</cx:pt>
          <cx:pt idx="47">-0.0012048305120497399</cx:pt>
          <cx:pt idx="48">-0.00017506900463500801</cx:pt>
          <cx:pt idx="49">-0.00039370848662876099</cx:pt>
          <cx:pt idx="50">0.00036200788826976901</cx:pt>
          <cx:pt idx="51">-0.000530982892046848</cx:pt>
          <cx:pt idx="52">-0.00045758852319028199</cx:pt>
          <cx:pt idx="53">-0.00029020978761602002</cx:pt>
          <cx:pt idx="54">-0.00068583599328816904</cx:pt>
          <cx:pt idx="55">1.28362903382539e-05</cx:pt>
          <cx:pt idx="56">0.000134977032639674</cx:pt>
          <cx:pt idx="57">-0.00028108559268669398</cx:pt>
          <cx:pt idx="58">-7.0283199106345904e-05</cx:pt>
          <cx:pt idx="59">0.00038284353934262103</cx:pt>
          <cx:pt idx="60">0.00028405826338691998</cx:pt>
          <cx:pt idx="61">4.5776209255224697e-05</cx:pt>
          <cx:pt idx="62">-0.000386231725581207</cx:pt>
          <cx:pt idx="63">0.00037472141327344401</cx:pt>
          <cx:pt idx="64">-0.0015666316489172201</cx:pt>
          <cx:pt idx="65">-0.00325935747110453</cx:pt>
          <cx:pt idx="66">-0.0031383338195017998</cx:pt>
          <cx:pt idx="67">-0.0029287738521120901</cx:pt>
          <cx:pt idx="68">-0.00181454389728749</cx:pt>
          <cx:pt idx="69">-0.0017109196805595299</cx:pt>
          <cx:pt idx="70">-0.0036145794837177201</cx:pt>
          <cx:pt idx="71">-0.0030005449160155399</cx:pt>
          <cx:pt idx="72">-0.0039732534299954103</cx:pt>
          <cx:pt idx="73">-0.00054143498527841705</cx:pt>
          <cx:pt idx="74">0.0015167928371436401</cx:pt>
          <cx:pt idx="75">-0.00067846878743381303</cx:pt>
          <cx:pt idx="76">-0.00025658709920511099</cx:pt>
          <cx:pt idx="77">0.00026352166311386402</cx:pt>
          <cx:pt idx="78">-0.000190341051354469</cx:pt>
          <cx:pt idx="79">-0.000354293418820987</cx:pt>
          <cx:pt idx="80">0.00064718017973894001</cx:pt>
          <cx:pt idx="81">0.00014365341838216999</cx:pt>
          <cx:pt idx="82">0.00019295895096707</cx:pt>
          <cx:pt idx="83">-0.000667327008692261</cx:pt>
          <cx:pt idx="84">-1.34007403718381e-05</cx:pt>
          <cx:pt idx="85">-0.00065941390057622804</cx:pt>
          <cx:pt idx="86">0.00105924870519384</cx:pt>
          <cx:pt idx="87">-6.8020931513341603e-05</cx:pt>
          <cx:pt idx="88">9.3697643248934296e-05</cx:pt>
          <cx:pt idx="89">0.00017501343059915099</cx:pt>
          <cx:pt idx="90">9.2751811110074607e-05</cx:pt>
          <cx:pt idx="91">-0.00052843964390089995</cx:pt>
          <cx:pt idx="92">-0.00036139167022459498</cx:pt>
          <cx:pt idx="93">-0.0060354326966662597</cx:pt>
          <cx:pt idx="94">-0.0085764073097679902</cx:pt>
          <cx:pt idx="95">-0.0144573590512739</cx:pt>
          <cx:pt idx="96">-0.0010608098975128501</cx:pt>
          <cx:pt idx="97">0.00304222070711596</cx:pt>
          <cx:pt idx="98">-0.0095668915501270005</cx:pt>
          <cx:pt idx="99">-0.018189462335862501</cx:pt>
          <cx:pt idx="100">-0.0262904560851903</cx:pt>
          <cx:pt idx="101">-0.026037577226407899</cx:pt>
          <cx:pt idx="102">-0.0151137201870936</cx:pt>
          <cx:pt idx="103">-0.0124914561011263</cx:pt>
          <cx:pt idx="104">-0.00045144524848367599</cx:pt>
          <cx:pt idx="105">-0.00082595151392321096</cx:pt>
          <cx:pt idx="106">-0.0032821082076658899</cx:pt>
          <cx:pt idx="107">0.00067791981520962</cx:pt>
          <cx:pt idx="108">0.0017352420402117299</cx:pt>
          <cx:pt idx="109">-0.00033957965708135901</cx:pt>
          <cx:pt idx="110">1.7134838275133399e-05</cx:pt>
          <cx:pt idx="111">-0.00050762973892670097</cx:pt>
          <cx:pt idx="112">-0.000220297511653802</cx:pt>
          <cx:pt idx="113">0.00049888299604612901</cx:pt>
          <cx:pt idx="114">-0.00043065886070471702</cx:pt>
          <cx:pt idx="115">0.0011314305343014001</cx:pt>
          <cx:pt idx="116">0.00152032278970395</cx:pt>
          <cx:pt idx="117">-0.0030950939315467301</cx:pt>
          <cx:pt idx="118">-0.00662018535595707</cx:pt>
          <cx:pt idx="119">-0.0076795260655878701</cx:pt>
          <cx:pt idx="120">-0.0069549753622353497</cx:pt>
          <cx:pt idx="121">0.010038233824914601</cx:pt>
          <cx:pt idx="122">0.00994521797586519</cx:pt>
          <cx:pt idx="123">0.038672109222059999</cx:pt>
          <cx:pt idx="124">0.032755986138080999</cx:pt>
          <cx:pt idx="125">0.0020850100505117198</cx:pt>
          <cx:pt idx="126">0.0088093744114535605</cx:pt>
          <cx:pt idx="127">0.0097662252515421308</cx:pt>
          <cx:pt idx="128">0.0105773688406572</cx:pt>
          <cx:pt idx="129">0.00089472542126088899</cx:pt>
          <cx:pt idx="130">-0.00136033219402568</cx:pt>
          <cx:pt idx="131">-0.0069423915139701902</cx:pt>
          <cx:pt idx="132">-0.0132663531801121</cx:pt>
          <cx:pt idx="133">0.0141009253763302</cx:pt>
          <cx:pt idx="134">0.0059721572749755498</cx:pt>
          <cx:pt idx="135">0.00136580282980092</cx:pt>
          <cx:pt idx="136">0.010210765025280901</cx:pt>
          <cx:pt idx="137">0.00374500994418785</cx:pt>
          <cx:pt idx="138">0.00089942804480394405</cx:pt>
          <cx:pt idx="139">0.000169112814337507</cx:pt>
          <cx:pt idx="140">-0.000329868485092077</cx:pt>
          <cx:pt idx="141">0.000407929986077359</cx:pt>
          <cx:pt idx="142">0.00037013237708763999</cx:pt>
          <cx:pt idx="143">0.0014116976721886101</cx:pt>
          <cx:pt idx="144">0.00101369129179509</cx:pt>
          <cx:pt idx="145">-0.0016928924343835099</cx:pt>
          <cx:pt idx="146">-0.0035528858633893001</cx:pt>
          <cx:pt idx="147">-0.00035729649825496501</cx:pt>
          <cx:pt idx="148">0.011352184402678701</cx:pt>
          <cx:pt idx="149">0.038246187202225897</cx:pt>
          <cx:pt idx="150">0.032944540487328797</cx:pt>
          <cx:pt idx="151">0.026189099172162101</cx:pt>
          <cx:pt idx="152">-0.0030507827243005299</cx:pt>
          <cx:pt idx="153">-0.029136039334637098</cx:pt>
          <cx:pt idx="154">-0.020594380014017599</cx:pt>
          <cx:pt idx="155">-0.0148558128935049</cx:pt>
          <cx:pt idx="156">0.0090628271220878596</cx:pt>
          <cx:pt idx="157">0.021289779093786401</cx:pt>
          <cx:pt idx="158">0.0105121215682923</cx:pt>
          <cx:pt idx="159">0.0091124997475234195</cx:pt>
          <cx:pt idx="160">0.0050751181554439997</cx:pt>
          <cx:pt idx="161">0.0019499396114331499</cx:pt>
          <cx:pt idx="162">0.0014444450380727599</cx:pt>
          <cx:pt idx="163">-0.00173042767729213</cx:pt>
          <cx:pt idx="164">0.0030626185608967002</cx:pt>
          <cx:pt idx="165">0.0073238785904595803</cx:pt>
          <cx:pt idx="166">0.00114804001980267</cx:pt>
          <cx:pt idx="167">-0.00026957231543909399</cx:pt>
          <cx:pt idx="168">-0.00023343783489652799</cx:pt>
          <cx:pt idx="169">-0.000399568803432372</cx:pt>
          <cx:pt idx="170">0.0016052693040598</cx:pt>
          <cx:pt idx="171">-0.0016315776037073399</cx:pt>
          <cx:pt idx="172">-0.00031199357847670999</cx:pt>
          <cx:pt idx="173">0.0080300451640961494</cx:pt>
          <cx:pt idx="174">0.0057944859572147001</cx:pt>
          <cx:pt idx="175">0.0111310361317845</cx:pt>
          <cx:pt idx="176">0.026995075648416599</cx:pt>
          <cx:pt idx="177">0.031103291489095301</cx:pt>
          <cx:pt idx="178">0.018606547946839701</cx:pt>
          <cx:pt idx="179">-0.00038886357261568299</cx:pt>
          <cx:pt idx="180">-0.021216736341611898</cx:pt>
          <cx:pt idx="181">-0.011563878083871999</cx:pt>
          <cx:pt idx="182">-0.016777945723915302</cx:pt>
          <cx:pt idx="183">0.0023294539566193402</cx:pt>
          <cx:pt idx="184">0.022306028821099</cx:pt>
          <cx:pt idx="185">-0.0039876362366060699</cx:pt>
          <cx:pt idx="186">-0.0341709374616651</cx:pt>
          <cx:pt idx="187">0.0122010478957402</cx:pt>
          <cx:pt idx="188">0.0105705514622201</cx:pt>
          <cx:pt idx="189">0.0056481918059784701</cx:pt>
          <cx:pt idx="190">0.0046001103256756203</cx:pt>
          <cx:pt idx="191">0.0074361662116737403</cx:pt>
          <cx:pt idx="192">0.0062343704375160203</cx:pt>
          <cx:pt idx="193">0.0090877423997642592</cx:pt>
          <cx:pt idx="194">0.00335289915282242</cx:pt>
          <cx:pt idx="195">0.00054240564118171897</cx:pt>
          <cx:pt idx="196">0.00046415243117061501</cx:pt>
          <cx:pt idx="197">2.28989317467721e-05</cx:pt>
          <cx:pt idx="198">0.00048546367316215199</cx:pt>
          <cx:pt idx="199">-0.0016010180856377975</cx:pt>
          <cx:pt idx="200">-0.00114357166946435</cx:pt>
          <cx:pt idx="201">0.0030788459200197251</cx:pt>
          <cx:pt idx="202">0.00060385890145901754</cx:pt>
          <cx:pt idx="203">-0.0040434426430985002</cx:pt>
          <cx:pt idx="204">0.0047704716170238002</cx:pt>
          <cx:pt idx="205">0.0062365848754002001</cx:pt>
          <cx:pt idx="206">0.0019084276779107901</cx:pt>
          <cx:pt idx="207">0.00066164130314834001</cx:pt>
          <cx:pt idx="208">0.00044224732617070248</cx:pt>
          <cx:pt idx="209">-0.0023023492310614048</cx:pt>
          <cx:pt idx="210">0.00067958809171836246</cx:pt>
          <cx:pt idx="211">0.01112422417204185</cx:pt>
          <cx:pt idx="212">0.0083220184987207752</cx:pt>
          <cx:pt idx="213">0.0056542563142228499</cx:pt>
          <cx:pt idx="214">0.0016000158221138126</cx:pt>
          <cx:pt idx="215">0.0052913714353152496</cx:pt>
          <cx:pt idx="216">0.0090091738412434747</cx:pt>
          <cx:pt idx="217">0.0084334213454800248</cx:pt>
          <cx:pt idx="218">0.0036459764020460501</cx:pt>
          <cx:pt idx="219">0.0032612099592605002</cx:pt>
          <cx:pt idx="220">0.003235722641940325</cx:pt>
          <cx:pt idx="221">0.0035581468931125998</cx:pt>
          <cx:pt idx="222">0.00074558262287233255</cx:pt>
          <cx:pt idx="223">0.00011959503122158774</cx:pt>
          <cx:pt idx="224">3.7607010491766751e-05</cx:pt>
          <cx:pt idx="225">-6.4503567746853005e-05</cx:pt>
          <cx:pt idx="226">-0.00071004381585158002</cx:pt>
          <cx:pt idx="227">-0.00058874272259069004</cx:pt>
          <cx:pt idx="228">-0.0015788586093268601</cx:pt>
          <cx:pt idx="229">0.0013055620487705825</cx:pt>
          <cx:pt idx="230">0.0050313269245541754</cx:pt>
          <cx:pt idx="231">-0.00028685599167583751</cx:pt>
          <cx:pt idx="232">0.0102854855429613</cx:pt>
          <cx:pt idx="233">0.0115038611432391</cx:pt>
          <cx:pt idx="234">0.0035230322754415998</cx:pt>
          <cx:pt idx="235">-0.0010552711119420075</cx:pt>
          <cx:pt idx="236">-0.0026737707356782</cx:pt>
          <cx:pt idx="237">0.0004496287997773125</cx:pt>
          <cx:pt idx="238">0.00063615225974071002</cx:pt>
          <cx:pt idx="239">0.010286115735321601</cx:pt>
          <cx:pt idx="240">0.0028272894344231751</cx:pt>
          <cx:pt idx="241">-0.00089594128701044496</cx:pt>
          <cx:pt idx="242">0.00058242301638307251</cx:pt>
          <cx:pt idx="243">0.0050940977968789497</cx:pt>
          <cx:pt idx="244">0.0079993584012623756</cx:pt>
          <cx:pt idx="245">0.0089225744367837749</cx:pt>
          <cx:pt idx="246">0.0037655118059212252</cx:pt>
          <cx:pt idx="247">6.8328856586417994e-05</cx:pt>
          <cx:pt idx="248">0.0042522715524794504</cx:pt>
          <cx:pt idx="249">0.0048939456060162747</cx:pt>
          <cx:pt idx="250">0.00085053817668980501</cx:pt>
          <cx:pt idx="251">-1.7081211836412901e-05</cx:pt>
          <cx:pt idx="252">-0.00010847830913963549</cx:pt>
          <cx:pt idx="253">-5.9131699883653501e-05</cx:pt>
          <cx:pt idx="254">-0.00052022778367275002</cx:pt>
          <cx:pt idx="255">0.00016975255867269424</cx:pt>
          <cx:pt idx="256">-0.0042238740462766248</cx:pt>
          <cx:pt idx="257">-0.0023543320922176799</cx:pt>
          <cx:pt idx="258">0.0015122186746757875</cx:pt>
          <cx:pt idx="259">0.0013619923898454474</cx:pt>
          <cx:pt idx="260">0.010617574825592325</cx:pt>
          <cx:pt idx="261">0.013923491203284425</cx:pt>
          <cx:pt idx="262">0.0048109549581083749</cx:pt>
          <cx:pt idx="263">-0.00084788496925646245</cx:pt>
          <cx:pt idx="264">-0.0074846471543433251</cx:pt>
          <cx:pt idx="265">-0.0073207026972144252</cx:pt>
          <cx:pt idx="266">-0.00304740768452445</cx:pt>
          <cx:pt idx="267">-0.000210067832589215</cx:pt>
          <cx:pt idx="268">-0.0082295714115862006</cx:pt>
          <cx:pt idx="269">-0.0060007265496877004</cx:pt>
          <cx:pt idx="270">-0.0061456415152511754</cx:pt>
          <cx:pt idx="271">-0.0046208771143062249</cx:pt>
          <cx:pt idx="272">0.0035491699513764</cx:pt>
          <cx:pt idx="273">-0.00041577428475198501</cx:pt>
          <cx:pt idx="274">0.00087935832350851003</cx:pt>
          <cx:pt idx="275">-0.0039350911950269997</cx:pt>
          <cx:pt idx="276">0.0023610735808083649</cx:pt>
          <cx:pt idx="277">0.0015658578404675076</cx:pt>
          <cx:pt idx="278">0.00065908331501962755</cx:pt>
          <cx:pt idx="279">0.0001029297092207955</cx:pt>
          <cx:pt idx="280">3.939692015187025e-06</cx:pt>
          <cx:pt idx="281">-0.00015337723218325226</cx:pt>
          <cx:pt idx="282">-0.00088488547722137502</cx:pt>
          <cx:pt idx="283">0.0013712180371073075</cx:pt>
          <cx:pt idx="284">-0.0027667602787784752</cx:pt>
          <cx:pt idx="285">-0.0015995584865777625</cx:pt>
          <cx:pt idx="286">-0.00082936234856874748</cx:pt>
          <cx:pt idx="287">0.0073002979268398747</cx:pt>
          <cx:pt idx="288">0.014467793745707525</cx:pt>
          <cx:pt idx="289">0.010581847579017575</cx:pt>
          <cx:pt idx="290">0.0054687824667277</cx:pt>
          <cx:pt idx="291">-0.0011755557961414674</cx:pt>
          <cx:pt idx="292">-0.0023062723368010374</cx:pt>
          <cx:pt idx="293">-0.018547945845325074</cx:pt>
          <cx:pt idx="294">-0.0061480773984725996</cx:pt>
          <cx:pt idx="295">-0.0046232140239870247</cx:pt>
          <cx:pt idx="296">-0.013691575066042926</cx:pt>
          <cx:pt idx="297">-0.0045913820543889003</cx:pt>
          <cx:pt idx="298">-0.0015399002581097125</cx:pt>
          <cx:pt idx="299">-0.024082797351134701</cx:pt>
          <cx:pt idx="300">-0.00208225534235541</cx:pt>
          <cx:pt idx="301">-0.021714903605401899</cx:pt>
          <cx:pt idx="302">-0.022733571570125101</cx:pt>
          <cx:pt idx="303">-0.0175528717121686</cx:pt>
          <cx:pt idx="304">-0.00360470664941232</cx:pt>
          <cx:pt idx="305">0.0061389897725665698</cx:pt>
          <cx:pt idx="306">0.00177529818579786</cx:pt>
          <cx:pt idx="307">-8.2331621308551694e-05</cx:pt>
          <cx:pt idx="308">-0.00067018387937486002</cx:pt>
          <cx:pt idx="309">-0.00141393788977624</cx:pt>
          <cx:pt idx="310">-0.0066484104409249897</cx:pt>
          <cx:pt idx="311">-0.0060968517294959796</cx:pt>
          <cx:pt idx="312">-0.022016356350223702</cx:pt>
          <cx:pt idx="313">-0.0235311304927295</cx:pt>
          <cx:pt idx="314">-0.0015544330974916799</cx:pt>
          <cx:pt idx="315">0.029045477286041801</cx:pt>
          <cx:pt idx="316">0.041458944617696003</cx:pt>
          <cx:pt idx="317">0.040326554843045502</cx:pt>
          <cx:pt idx="318">0.0060082132372063701</cx:pt>
          <cx:pt idx="319">0.012009662310270499</cx:pt>
          <cx:pt idx="320">0.0096750939361510899</cx:pt>
          <cx:pt idx="321">-0.029941675958792002</cx:pt>
          <cx:pt idx="322">0.033226114611263499</cx:pt>
          <cx:pt idx="323">0.024003027040857199</cx:pt>
          <cx:pt idx="324">0.0028915637508571401</cx:pt>
          <cx:pt idx="325">0.047057130390362002</cx:pt>
          <cx:pt idx="326">0.020192648978869701</cx:pt>
          <cx:pt idx="327">-0.0184640536805168</cx:pt>
          <cx:pt idx="328">-0.0103056603561698</cx:pt>
          <cx:pt idx="329">-0.0057564234714929203</cx:pt>
          <cx:pt idx="330">-0.0313107467626558</cx:pt>
          <cx:pt idx="331">-0.0218718679486853</cx:pt>
          <cx:pt idx="332">-0.0051119680350281398</cx:pt>
          <cx:pt idx="333">0.0048012411401838397</cx:pt>
          <cx:pt idx="334">0.00118370241068769</cx:pt>
          <cx:pt idx="335">-0.00044203161776653</cx:pt>
          <cx:pt idx="336">-0.00022765840200701299</cx:pt>
          <cx:pt idx="337">-0.0024141478375470302</cx:pt>
          <cx:pt idx="338">-0.00379273271184827</cx:pt>
          <cx:pt idx="339">-0.019882979843204002</cx:pt>
          <cx:pt idx="340">-0.026596747739594001</cx:pt>
          <cx:pt idx="341">-0.016458633244321699</cx:pt>
          <cx:pt idx="342">0.0069271294838279202</cx:pt>
          <cx:pt idx="343">0.018568836774263998</cx:pt>
          <cx:pt idx="344">0.018279207491576199</cx:pt>
          <cx:pt idx="345">0.024483869111813099</cx:pt>
          <cx:pt idx="346">0.056754892396569202</cx:pt>
          <cx:pt idx="347">0.048758526498864398</cx:pt>
          <cx:pt idx="348">0.050840061184438803</cx:pt>
          <cx:pt idx="349">0.053470072404041599</cx:pt>
          <cx:pt idx="350">0.058935221365829703</cx:pt>
          <cx:pt idx="351">0.035208229398692198</cx:pt>
          <cx:pt idx="352">0.0041586956158440602</cx:pt>
          <cx:pt idx="353">0.027868724761922301</cx:pt>
          <cx:pt idx="354">0.059771483100971801</cx:pt>
          <cx:pt idx="355">0.0066235697298280497</cx:pt>
          <cx:pt idx="356">-0.00630186830589543</cx:pt>
          <cx:pt idx="357">-0.013740984762289099</cx:pt>
          <cx:pt idx="358">-0.025167312998377801</cx:pt>
          <cx:pt idx="359">-0.017281862456702199</cx:pt>
          <cx:pt idx="360">-0.0152222678066353</cx:pt>
          <cx:pt idx="361">-0.0036531067639908798</cx:pt>
          <cx:pt idx="362">-3.3904092287811703e-05</cx:pt>
          <cx:pt idx="363">-0.00035692668260899399</cx:pt>
          <cx:pt idx="364">-0.00013451382869562</cx:pt>
          <cx:pt idx="365">-0.00078987596620158597</cx:pt>
          <cx:pt idx="366">-0.0035924662468439401</cx:pt>
          <cx:pt idx="367">-0.019122099150941301</cx:pt>
          <cx:pt idx="368">-0.032365097080140702</cx:pt>
          <cx:pt idx="369">-0.012383459454664699</cx:pt>
          <cx:pt idx="370">-0.0038392938604732601</cx:pt>
          <cx:pt idx="371">0.020934446774409501</cx:pt>
          <cx:pt idx="372">0.012128871633172699</cx:pt>
          <cx:pt idx="373">0.021156130142928099</cx:pt>
          <cx:pt idx="374">0.047416006034350103</cx:pt>
          <cx:pt idx="375">0.073179849203938094</cx:pt>
          <cx:pt idx="376">0.091809642203885503</cx:pt>
          <cx:pt idx="377">0.089442159573817306</cx:pt>
          <cx:pt idx="378">0.0334500293984741</cx:pt>
          <cx:pt idx="379">-0.0011746298852288899</cx:pt>
          <cx:pt idx="380">-0.014381288436641699</cx:pt>
          <cx:pt idx="381">0.0068943696907830497</cx:pt>
          <cx:pt idx="382">0.022379636849632401</cx:pt>
          <cx:pt idx="383">-0.0021068022517718998</cx:pt>
          <cx:pt idx="384">-0.016203589436663699</cx:pt>
          <cx:pt idx="385">-0.025093984212028301</cx:pt>
          <cx:pt idx="386">-0.0256694744132724</cx:pt>
          <cx:pt idx="387">-0.0262989466005355</cx:pt>
          <cx:pt idx="388">-0.0177959657076272</cx:pt>
          <cx:pt idx="389">-0.011604253570867199</cx:pt>
          <cx:pt idx="390">-0.0055328211945668403</cx:pt>
          <cx:pt idx="391">-0.00041602601491445601</cx:pt>
          <cx:pt idx="392">0.00054962871863784696</cx:pt>
          <cx:pt idx="393">-0.00018767250412706399</cx:pt>
          <cx:pt idx="394">-0.0026381585984786701</cx:pt>
          <cx:pt idx="395">-0.0111878547637995</cx:pt>
          <cx:pt idx="396">-0.024085595930364499</cx:pt>
          <cx:pt idx="397">-0.0152064482718836</cx:pt>
          <cx:pt idx="398">-0.0139197479390968</cx:pt>
          <cx:pt idx="399">-0.0055860831362651202</cx:pt>
          <cx:pt idx="400">-0.0081371647370978607</cx:pt>
          <cx:pt idx="401">-0.0012736073479057699</cx:pt>
          <cx:pt idx="402">0.037767417857578998</cx:pt>
          <cx:pt idx="403">0.083745325379015204</cx:pt>
          <cx:pt idx="404">0.087718692610639595</cx:pt>
          <cx:pt idx="405">0.074996865850750494</cx:pt>
          <cx:pt idx="406">0.022214819739396499</cx:pt>
          <cx:pt idx="407">-0.0036005257938245099</cx:pt>
          <cx:pt idx="408">0.0042728631848408302</cx:pt>
          <cx:pt idx="409">-0.016446058520410999</cx:pt>
          <cx:pt idx="410">0.00096696950138589995</cx:pt>
          <cx:pt idx="411">-0.022601565835520299</cx:pt>
          <cx:pt idx="412">-0.0114045744534579</cx:pt>
          <cx:pt idx="413">-0.010712368229344999</cx:pt>
          <cx:pt idx="414">-0.0094489508366536606</cx:pt>
          <cx:pt idx="415">-0.025168163542077598</cx:pt>
          <cx:pt idx="416">-0.0073754240494104898</cx:pt>
          <cx:pt idx="417">-0.0069579326097364202</cx:pt>
          <cx:pt idx="418">-0.0020023401880523402</cx:pt>
          <cx:pt idx="419">0.00073508149901921002</cx:pt>
          <cx:pt idx="420">0.00050179457712592199</cx:pt>
          <cx:pt idx="421">0.00021032181952412599</cx:pt>
          <cx:pt idx="422">0.00136325711076632</cx:pt>
          <cx:pt idx="423">-0.0071094293547769496</cx:pt>
          <cx:pt idx="424">-0.018874352438170001</cx:pt>
          <cx:pt idx="425">-0.035429795470022001</cx:pt>
          <cx:pt idx="426">-0.0441882956466359</cx:pt>
          <cx:pt idx="427">-0.044979660865342497</cx:pt>
          <cx:pt idx="428">-0.036157415993602698</cx:pt>
          <cx:pt idx="429">-0.033809605713462997</cx:pt>
          <cx:pt idx="430">0.0048490367310041896</cx:pt>
          <cx:pt idx="431">0.063540208505727697</cx:pt>
          <cx:pt idx="432">0.071222273090325403</cx:pt>
          <cx:pt idx="433">0.071443231213966701</cx:pt>
          <cx:pt idx="434">0.032343157409781803</cx:pt>
          <cx:pt idx="435">-0.0078395041490029096</cx:pt>
          <cx:pt idx="436">0.0182560949973368</cx:pt>
          <cx:pt idx="437">0.0107495879507292</cx:pt>
          <cx:pt idx="438">-0.0084879544161559004</cx:pt>
          <cx:pt idx="439">-0.017893106912132799</cx:pt>
          <cx:pt idx="440">-0.0063958212576331001</cx:pt>
          <cx:pt idx="441">0.014023786834349501</cx:pt>
          <cx:pt idx="442">0.00210963964359132</cx:pt>
          <cx:pt idx="443">0.0019929300471319398</cx:pt>
          <cx:pt idx="444">-0.000294497261548007</cx:pt>
          <cx:pt idx="445">-0.0047757839495859902</cx:pt>
          <cx:pt idx="446">-0.0010527654469623599</cx:pt>
          <cx:pt idx="447">-0.0021942182889295599</cx:pt>
          <cx:pt idx="448">0.00031814903734667999</cx:pt>
          <cx:pt idx="449">0.00047775957410109302</cx:pt>
          <cx:pt idx="450">5.9220586171901198e-05</cx:pt>
          <cx:pt idx="451">-0.00490563735820448</cx:pt>
          <cx:pt idx="452">-0.021544211120438399</cx:pt>
          <cx:pt idx="453">-0.053796192125785298</cx:pt>
          <cx:pt idx="454">-0.067322951193879196</cx:pt>
          <cx:pt idx="455">-0.049800474334412703</cx:pt>
          <cx:pt idx="456">-0.060935578531620002</cx:pt>
          <cx:pt idx="457">-0.069095317080695703</cx:pt>
          <cx:pt idx="458">-0.092963274593999695</cx:pt>
          <cx:pt idx="459">-0.058174278044002901</cx:pt>
          <cx:pt idx="460">-0.0035030202700545598</cx:pt>
          <cx:pt idx="461">0.014098381596711399</cx:pt>
          <cx:pt idx="462">-0.0035883105368053501</cx:pt>
          <cx:pt idx="463">0.0152869807174134</cx:pt>
          <cx:pt idx="464">0.022042407863355599</cx:pt>
          <cx:pt idx="465">-0.0015340935879193101</cx:pt>
          <cx:pt idx="466">0.0056240022640955296</cx:pt>
          <cx:pt idx="467">0.0027565178919258101</cx:pt>
          <cx:pt idx="468">0.00234512059204819</cx:pt>
          <cx:pt idx="469">0.00272318302812323</cx:pt>
          <cx:pt idx="470">0.00054262167976729797</cx:pt>
          <cx:pt idx="471">0.011385679222119501</cx:pt>
          <cx:pt idx="472">-0.00064160418747157997</cx:pt>
          <cx:pt idx="473">-0.0132149226260877</cx:pt>
          <cx:pt idx="474">-0.0103488322379904</cx:pt>
          <cx:pt idx="475">-0.0046733617311829501</cx:pt>
          <cx:pt idx="476">0.00020679398928212701</cx:pt>
          <cx:pt idx="477">-2.8410048683045799e-05</cx:pt>
          <cx:pt idx="478">-0.00088973851189458504</cx:pt>
          <cx:pt idx="479">0.00093554971625955496</cx:pt>
          <cx:pt idx="480">-0.0150572166875925</cx:pt>
          <cx:pt idx="481">-0.034504501427669899</cx:pt>
          <cx:pt idx="482">-0.045231326049336301</cx:pt>
          <cx:pt idx="483">-0.074436332386503906</cx:pt>
          <cx:pt idx="484">-0.064451253359506702</cx:pt>
          <cx:pt idx="485">-0.068201442028566803</cx:pt>
          <cx:pt idx="486">-0.10929617007530699</cx:pt>
          <cx:pt idx="487">-0.118048974963508</cx:pt>
          <cx:pt idx="488">-0.090429403228466904</cx:pt>
          <cx:pt idx="489">-0.068401428614210294</cx:pt>
          <cx:pt idx="490">-0.027023031365360699</cx:pt>
          <cx:pt idx="491">0.0089093324115723793</cx:pt>
          <cx:pt idx="492">-0.00317147268597659</cx:pt>
          <cx:pt idx="493">-0.019718000484067601</cx:pt>
          <cx:pt idx="494">-0.0115774161064989</cx:pt>
          <cx:pt idx="495">0.0148501306138879</cx:pt>
          <cx:pt idx="496">0.0166227228156734</cx:pt>
          <cx:pt idx="497">0.0022885053281495702</cx:pt>
          <cx:pt idx="498">-1.50818322001295e-05</cx:pt>
          <cx:pt idx="499">0.0125260323327264</cx:pt>
          <cx:pt idx="500">0.000521818086036318</cx:pt>
          <cx:pt idx="501">-0.0094090335306107192</cx:pt>
          <cx:pt idx="502">-0.0027078864694619498</cx:pt>
          <cx:pt idx="503">-0.000421049455303591</cx:pt>
          <cx:pt idx="504">-0.00070952318241401704</cx:pt>
          <cx:pt idx="505">-0.00048028726343878601</cx:pt>
          <cx:pt idx="506">-0.00102378570294485</cx:pt>
          <cx:pt idx="507">0.00145942328118288</cx:pt>
          <cx:pt idx="508">0.00188585178689437</cx:pt>
          <cx:pt idx="509">-0.0031001136841841801</cx:pt>
          <cx:pt idx="510">-0.0149184150078241</cx:pt>
          <cx:pt idx="511">-0.049103592634574797</cx:pt>
          <cx:pt idx="512">-0.069770332954636</cx:pt>
          <cx:pt idx="513">-0.064889883813022298</cx:pt>
          <cx:pt idx="514">-0.054191159003363402</cx:pt>
          <cx:pt idx="515">-0.058108874402215099</cx:pt>
          <cx:pt idx="516">-0.079571425719525496</cx:pt>
          <cx:pt idx="517">-0.053731444049560803</cx:pt>
          <cx:pt idx="518">-0.051887335761000998</cx:pt>
          <cx:pt idx="519">-0.040236563233937497</cx:pt>
          <cx:pt idx="520">-0.013407109371679099</cx:pt>
          <cx:pt idx="521">-0.023158803533578</cx:pt>
          <cx:pt idx="522">-0.033054613112746198</cx:pt>
          <cx:pt idx="523">0.029666023539587302</cx:pt>
          <cx:pt idx="524">0.012062373330723899</cx:pt>
          <cx:pt idx="525">-0.0147389826050954</cx:pt>
          <cx:pt idx="526">-0.0107544325298737</cx:pt>
          <cx:pt idx="527">0.0066539106770113904</cx:pt>
          <cx:pt idx="528">0.0020664962022309899</cx:pt>
          <cx:pt idx="529">-0.0055682639320572599</cx:pt>
          <cx:pt idx="530">-0.0011811178540019401</cx:pt>
          <cx:pt idx="531">-0.00060512450185874799</cx:pt>
          <cx:pt idx="532">-0.00027313698025748602</cx:pt>
          <cx:pt idx="533">-0.0013626674425703401</cx:pt>
          <cx:pt idx="534">-0.00027759968277625698</cx:pt>
          <cx:pt idx="535">0.0053122297111101204</cx:pt>
          <cx:pt idx="536">0.017863945194546701</cx:pt>
          <cx:pt idx="537">0.0233763613557618</cx:pt>
          <cx:pt idx="538">0.0028993361146451299</cx:pt>
          <cx:pt idx="539">-0.035674511356453997</cx:pt>
          <cx:pt idx="540">-0.041287617361917002</cx:pt>
          <cx:pt idx="541">-0.036254720547052997</cx:pt>
          <cx:pt idx="542">-0.0079020646561530593</cx:pt>
          <cx:pt idx="543">-0.0123187986310982</cx:pt>
          <cx:pt idx="544">-0.019660929195536601</cx:pt>
          <cx:pt idx="545">-0.0588901432964807</cx:pt>
          <cx:pt idx="546">-0.048157137156020803</cx:pt>
          <cx:pt idx="547">-0.033693370086308801</cx:pt>
          <cx:pt idx="548">-0.0069475063647142397</cx:pt>
          <cx:pt idx="549">-0.0199252962236902</cx:pt>
          <cx:pt idx="550">-0.012817437498279601</cx:pt>
          <cx:pt idx="551">0.0242576153132078</cx:pt>
          <cx:pt idx="552">-0.0034940860623090702</cx:pt>
          <cx:pt idx="553">-0.0085535781770312101</cx:pt>
          <cx:pt idx="554">-0.0029256045950265398</cx:pt>
          <cx:pt idx="555">0.0032382525802297098</cx:pt>
          <cx:pt idx="556">0.00024506469511689999</cx:pt>
          <cx:pt idx="557">-0.0092206523712416999</cx:pt>
          <cx:pt idx="558">-0.00128397629856109</cx:pt>
          <cx:pt idx="559">2.6515782638185301e-05</cx:pt>
          <cx:pt idx="560">-0.00038935511599116402</cx:pt>
          <cx:pt idx="561">-0.00028175214058870899</cx:pt>
          <cx:pt idx="562">-0.00014114538103914299</cx:pt>
          <cx:pt idx="563">0.00071611529261038495</cx:pt>
          <cx:pt idx="564">0.021345354652275501</cx:pt>
          <cx:pt idx="565">0.034755374680869401</cx:pt>
          <cx:pt idx="566">0.0111003814678606</cx:pt>
          <cx:pt idx="567">-0.035468911851828398</cx:pt>
          <cx:pt idx="568">-0.0082846037114982004</cx:pt>
          <cx:pt idx="569">-0.00312159391082665</cx:pt>
          <cx:pt idx="570">0.00184783170172243</cx:pt>
          <cx:pt idx="571">0.0067175480565496801</cx:pt>
          <cx:pt idx="572">-0.0120210707429785</cx:pt>
          <cx:pt idx="573">-0.016428152524964299</cx:pt>
          <cx:pt idx="574">-0.028756391315536398</cx:pt>
          <cx:pt idx="575">-0.023284122260349</cx:pt>
          <cx:pt idx="576">-0.027080325129059599</cx:pt>
          <cx:pt idx="577">-0.024474198785583601</cx:pt>
          <cx:pt idx="578">7.9305912085305097e-05</cx:pt>
          <cx:pt idx="579">0.030318872673137799</cx:pt>
          <cx:pt idx="580">0.011684877565097101</cx:pt>
          <cx:pt idx="581">0.018241426310240699</cx:pt>
          <cx:pt idx="582">0.020390653247163</cx:pt>
          <cx:pt idx="583">-0.0093636789918201298</cx:pt>
          <cx:pt idx="584">-0.0063337762935041196</cx:pt>
          <cx:pt idx="585">-0.0096003598058745296</cx:pt>
          <cx:pt idx="586">-0.0019043953232089901</cx:pt>
          <cx:pt idx="587">-0.00068307402644104996</cx:pt>
          <cx:pt idx="588">-0.00044448984086189699</cx:pt>
          <cx:pt idx="589">0.00013937826739077801</cx:pt>
          <cx:pt idx="590">0.00055628290239027997</cx:pt>
          <cx:pt idx="591">0.0046004328735154698</cx:pt>
          <cx:pt idx="592">0.026925220721441</cx:pt>
          <cx:pt idx="593">0.046910490362750898</cx:pt>
          <cx:pt idx="594">0.022587367769090198</cx:pt>
          <cx:pt idx="595">0.0053156191075263998</cx:pt>
          <cx:pt idx="596">0.016308984007616399</cx:pt>
          <cx:pt idx="597">0.0299089240418925</cx:pt>
          <cx:pt idx="598">0.0160765885141891</cx:pt>
          <cx:pt idx="599">-0.0071423732997674396</cx:pt>
          <cx:pt idx="600">-0.0068266620394271098</cx:pt>
          <cx:pt idx="601">-0.012976599294288901</cx:pt>
          <cx:pt idx="602">-0.020324144221172499</cx:pt>
          <cx:pt idx="603">0.00301568732501335</cx:pt>
          <cx:pt idx="604">-0.0056946382365110799</cx:pt>
          <cx:pt idx="605">0.0027360839983667801</cx:pt>
          <cx:pt idx="606">0.0044587074112760498</cx:pt>
          <cx:pt idx="607">0.026171437574618799</cx:pt>
          <cx:pt idx="608">0.044651226688714102</cx:pt>
          <cx:pt idx="609">0.029451119626752301</cx:pt>
          <cx:pt idx="610">-0.0029030812588438002</cx:pt>
          <cx:pt idx="611">-0.0175469901490313</cx:pt>
          <cx:pt idx="612">-0.0138479802020275</cx:pt>
          <cx:pt idx="613">-0.0069318140757616796</cx:pt>
          <cx:pt idx="614">-0.00016803758046027601</cx:pt>
          <cx:pt idx="615">-0.00014034617574639399</cx:pt>
          <cx:pt idx="616">-0.00014563146977813999</cx:pt>
          <cx:pt idx="617">0.00012763312950073101</cx:pt>
          <cx:pt idx="618">-0.00203981414634431</cx:pt>
          <cx:pt idx="619">0.00371061378723775</cx:pt>
          <cx:pt idx="620">0.0171860940063003</cx:pt>
          <cx:pt idx="621">0.023849798312998601</cx:pt>
          <cx:pt idx="622">0.0094026801640161098</cx:pt>
          <cx:pt idx="623">-0.00349792554339082</cx:pt>
          <cx:pt idx="624">0.0087405416779312399</cx:pt>
          <cx:pt idx="625">0.0076892052463916798</cx:pt>
          <cx:pt idx="626">0.0082632042980077293</cx:pt>
          <cx:pt idx="627">0.0067458630246096602</cx:pt>
          <cx:pt idx="628">-0.020566017522432201</cx:pt>
          <cx:pt idx="629">-0.0087500096402513498</cx:pt>
          <cx:pt idx="630">0.011974684701393699</cx:pt>
          <cx:pt idx="631">-0.0032942689272767601</cx:pt>
          <cx:pt idx="632">-0.0016179890739612601</cx:pt>
          <cx:pt idx="633">0.022916292709275601</cx:pt>
          <cx:pt idx="634">0.0145026847760305</cx:pt>
          <cx:pt idx="635">0.0062661223108369099</cx:pt>
          <cx:pt idx="636">0.013265270339847099</cx:pt>
          <cx:pt idx="637">-0.0059389059718633896</cx:pt>
          <cx:pt idx="638">-0.0073097556589039603</cx:pt>
          <cx:pt idx="639">-0.014471248199085299</cx:pt>
          <cx:pt idx="640">-0.0042153460458094196</cx:pt>
          <cx:pt idx="641">-0.0013520605160170301</cx:pt>
          <cx:pt idx="642">5.9224005586709901e-05</cx:pt>
          <cx:pt idx="643">-1.10034970141618e-05</cx:pt>
          <cx:pt idx="644">0.00033665335596993101</cx:pt>
          <cx:pt idx="645">6.5361024809243798e-05</cx:pt>
          <cx:pt idx="646">5.8458290066801702e-05</cx:pt>
          <cx:pt idx="647">0.0043391485638573602</cx:pt>
          <cx:pt idx="648">0.0063493276107992498</cx:pt>
          <cx:pt idx="649">0.0087840718713708202</cx:pt>
          <cx:pt idx="650">0.0079963305032178505</cx:pt>
          <cx:pt idx="651">-0.0012766432197600099</cx:pt>
          <cx:pt idx="652">0.012576299435191</cx:pt>
          <cx:pt idx="653">0.014743795255634301</cx:pt>
          <cx:pt idx="654">0.018559613940641099</cx:pt>
          <cx:pt idx="655">0.022952468797008099</cx:pt>
          <cx:pt idx="656">0.0016847584345921799</cx:pt>
          <cx:pt idx="657">0.0026754450483034101</cx:pt>
          <cx:pt idx="658">0.0102962750823708</cx:pt>
          <cx:pt idx="659">-0.0069738737947628903</cx:pt>
          <cx:pt idx="660">0.0041719012206048404</cx:pt>
          <cx:pt idx="661">-0.0023017855418362401</cx:pt>
          <cx:pt idx="662">0.0011450524518964</cx:pt>
          <cx:pt idx="663">-0.0028702062543609899</cx:pt>
          <cx:pt idx="664">0.0018337593599062601</cx:pt>
          <cx:pt idx="665">-0.0041304468429530297</cx:pt>
          <cx:pt idx="666">-0.0109481126067019</cx:pt>
          <cx:pt idx="667">-0.0070174454469932304</cx:pt>
          <cx:pt idx="668">-0.0028282631927254399</cx:pt>
          <cx:pt idx="669">-0.00111383816900891</cx:pt>
          <cx:pt idx="670">-0.00034723655620285001</cx:pt>
          <cx:pt idx="671">-0.00068651544044318503</cx:pt>
          <cx:pt idx="672">0.00034245378109007901</cx:pt>
          <cx:pt idx="673">-0.0012088387854346299</cx:pt>
          <cx:pt idx="674">0.00096361540069159896</cx:pt>
          <cx:pt idx="675">0.0026314633373922202</cx:pt>
          <cx:pt idx="676">0.0038676425379961499</cx:pt>
          <cx:pt idx="677">0.0042455387495249899</cx:pt>
          <cx:pt idx="678">-0.00029122472104174202</cx:pt>
          <cx:pt idx="679">0.016274226643075901</cx:pt>
          <cx:pt idx="680">0.021055419728702202</cx:pt>
          <cx:pt idx="681">0.032802262539117</cx:pt>
          <cx:pt idx="682">0.032233467273115601</cx:pt>
          <cx:pt idx="683">0.023631330911424799</cx:pt>
          <cx:pt idx="684">-0.00634639001389727</cx:pt>
          <cx:pt idx="685">-0.030083172107715699</cx:pt>
          <cx:pt idx="686">-0.025050179982759699</cx:pt>
          <cx:pt idx="687">-0.039027098937783201</cx:pt>
          <cx:pt idx="688">-0.0277531464276972</cx:pt>
          <cx:pt idx="689">-0.028032778395372</cx:pt>
          <cx:pt idx="690">-0.020914271306388701</cx:pt>
          <cx:pt idx="691">-0.0174342694445133</cx:pt>
          <cx:pt idx="692">0.0062296505193099099</cx:pt>
          <cx:pt idx="693">0.0030647313994468599</cx:pt>
          <cx:pt idx="694">-0.00170365377847056</cx:pt>
          <cx:pt idx="695">0.00026612149773707098</cx:pt>
          <cx:pt idx="696">-0.0023831089269761999</cx:pt>
          <cx:pt idx="697">-0.0014901971720822501</cx:pt>
          <cx:pt idx="698">-7.3528939408349305e-05</cx:pt>
          <cx:pt idx="699">0.00093851069051194497</cx:pt>
          <cx:pt idx="700">-0.00041543520695680599</cx:pt>
          <cx:pt idx="701">0.000669451147342635</cx:pt>
          <cx:pt idx="702">-0.000375736474014205</cx:pt>
          <cx:pt idx="703">-0.00033269720653593399</cx:pt>
          <cx:pt idx="704">-0.00218414584313926</cx:pt>
          <cx:pt idx="705">-0.00080213471414883504</cx:pt>
          <cx:pt idx="706">-0.0062602263772649396</cx:pt>
          <cx:pt idx="707">-0.0016133357565693901</cx:pt>
          <cx:pt idx="708">0.011433443534096499</cx:pt>
          <cx:pt idx="709">0.0114135688981123</cx:pt>
          <cx:pt idx="710">0.0146414978607728</cx:pt>
          <cx:pt idx="711">-0.00069449643764840998</cx:pt>
          <cx:pt idx="712">0.0071371027557322201</cx:pt>
          <cx:pt idx="713">0.0143328141850408</cx:pt>
          <cx:pt idx="714">0.015499564028459201</cx:pt>
          <cx:pt idx="715">-0.0039649710357954797</cx:pt>
          <cx:pt idx="716">-0.0011633700988160701</cx:pt>
          <cx:pt idx="717">0.000788683652955929</cx:pt>
          <cx:pt idx="718">-0.0098367313202386807</cx:pt>
          <cx:pt idx="719">-0.00083178762092140604</cx:pt>
          <cx:pt idx="720">0.0116796810496664</cx:pt>
          <cx:pt idx="721">0.0107133638251008</cx:pt>
          <cx:pt idx="722">0.0030602310232518901</cx:pt>
          <cx:pt idx="723">0.00213934979940983</cx:pt>
          <cx:pt idx="724">0.00131507184650026</cx:pt>
          <cx:pt idx="725">0.00011292211333255399</cx:pt>
          <cx:pt idx="726">0.00028158180360594599</cx:pt>
          <cx:pt idx="727">0.00031641821293812</cx:pt>
          <cx:pt idx="728">0.00018638151326652201</cx:pt>
          <cx:pt idx="729">-4.86526114692279e-05</cx:pt>
          <cx:pt idx="730">-0.00059270998359789396</cx:pt>
          <cx:pt idx="731">0.00025617980031378002</cx:pt>
          <cx:pt idx="732">0.00059275180163788398</cx:pt>
          <cx:pt idx="733">0.0019825500604879098</cx:pt>
          <cx:pt idx="734">0.0037057472720310302</cx:pt>
          <cx:pt idx="735">0.0078869654844005693</cx:pt>
          <cx:pt idx="736">0.0108677122761378</cx:pt>
          <cx:pt idx="737">0.0124695671060391</cx:pt>
          <cx:pt idx="738">0.0065318536459934001</cx:pt>
          <cx:pt idx="739">0.0053865380055720703</cx:pt>
          <cx:pt idx="740">0.0152168677259441</cx:pt>
          <cx:pt idx="741">0.011594062633224799</cx:pt>
          <cx:pt idx="742">0.00983056060587339</cx:pt>
          <cx:pt idx="743">0.0095508628637577999</cx:pt>
          <cx:pt idx="744">0.018466540735976599</cx:pt>
          <cx:pt idx="745">0.017863684001601699</cx:pt>
          <cx:pt idx="746">3.7330303401666397e-05</cx:pt>
          <cx:pt idx="747">-0.00782826523802037</cx:pt>
          <cx:pt idx="748">-0.00083822042770535603</cx:pt>
          <cx:pt idx="749">0.00162545301975462</cx:pt>
          <cx:pt idx="750">-0.00090452114642507804</cx:pt>
          <cx:pt idx="751">0.00018252876647543401</cx:pt>
          <cx:pt idx="752">0.000596387608276093</cx:pt>
          <cx:pt idx="753">-0.000110898173007268</cx:pt>
          <cx:pt idx="754">0.00051450256679598603</cx:pt>
          <cx:pt idx="755">-7.3269704128327997e-05</cx:pt>
          <cx:pt idx="756">0.00037224746303838999</cx:pt>
          <cx:pt idx="757">0.00013387198718451299</cx:pt>
          <cx:pt idx="758">0.00044756105754490902</cx:pt>
          <cx:pt idx="759">0.00021126896873378099</cx:pt>
          <cx:pt idx="760">-1.7258915945976099e-05</cx:pt>
          <cx:pt idx="761">-0.00020730590164206401</cx:pt>
          <cx:pt idx="762">1.7614242897562999e-05</cx:pt>
          <cx:pt idx="763">0.00075111062137739196</cx:pt>
          <cx:pt idx="764">-0.00108859108374431</cx:pt>
          <cx:pt idx="765">-0.00168245478416902</cx:pt>
          <cx:pt idx="766">-0.00258097336364252</cx:pt>
          <cx:pt idx="767">0.000278472847785983</cx:pt>
          <cx:pt idx="768">0.00097893241002747493</cx:pt>
          <cx:pt idx="769">-0.0021755251619564801</cx:pt>
          <cx:pt idx="770">0.00138511713954648</cx:pt>
          <cx:pt idx="771">0.0030796698779772301</cx:pt>
          <cx:pt idx="772">-0.00045840851622366201</cx:pt>
          <cx:pt idx="773">-0.0012955977860358201</cx:pt>
          <cx:pt idx="774">-0.00082304111958242203</cx:pt>
          <cx:pt idx="775">-0.00114639455784597</cx:pt>
          <cx:pt idx="776">-0.00092129624774543197</cx:pt>
          <cx:pt idx="777">-0.0014640946108228001</cx:pt>
          <cx:pt idx="778">-0.00118068490353794</cx:pt>
          <cx:pt idx="779">0.00028863785882132499</cx:pt>
          <cx:pt idx="780">0.000204167584406061</cx:pt>
          <cx:pt idx="781">2.7805692633207999e-05</cx:pt>
          <cx:pt idx="782">0.00049447539573211697</cx:pt>
          <cx:pt idx="783">2.93471208350591e-05</cx:pt>
          <cx:pt idx="784">-0.0016010180856377975</cx:pt>
          <cx:pt idx="785">-0.00114357166946435</cx:pt>
          <cx:pt idx="786">0.0030788459200197251</cx:pt>
          <cx:pt idx="787">0.00060385890145901754</cx:pt>
          <cx:pt idx="788">-0.0040434426430985002</cx:pt>
          <cx:pt idx="789">0.0047704716170238002</cx:pt>
          <cx:pt idx="790">0.0062365848754002001</cx:pt>
          <cx:pt idx="791">0.0019084276779107901</cx:pt>
          <cx:pt idx="792">0.00066164130314834001</cx:pt>
          <cx:pt idx="793">0.00044224732617070248</cx:pt>
          <cx:pt idx="794">-0.0023023492310614048</cx:pt>
          <cx:pt idx="795">0.00067958809171836246</cx:pt>
          <cx:pt idx="796">0.01112422417204185</cx:pt>
          <cx:pt idx="797">0.0083220184987207752</cx:pt>
          <cx:pt idx="798">0.0056542563142228499</cx:pt>
          <cx:pt idx="799">0.0016000158221138126</cx:pt>
          <cx:pt idx="800">0.0052913714353152496</cx:pt>
          <cx:pt idx="801">0.0090091738412434747</cx:pt>
          <cx:pt idx="802">0.0084334213454800248</cx:pt>
          <cx:pt idx="803">0.0036459764020460501</cx:pt>
          <cx:pt idx="804">0.0032612099592605002</cx:pt>
          <cx:pt idx="805">0.003235722641940325</cx:pt>
          <cx:pt idx="806">0.0035581468931125998</cx:pt>
          <cx:pt idx="807">0.00074558262287233255</cx:pt>
          <cx:pt idx="808">0.00011959503122158774</cx:pt>
          <cx:pt idx="809">3.7607010491766751e-05</cx:pt>
          <cx:pt idx="810">-6.4503567746853005e-05</cx:pt>
          <cx:pt idx="811">-0.00071004381585158002</cx:pt>
          <cx:pt idx="812">-0.00058874272259069004</cx:pt>
          <cx:pt idx="813">-0.0015788586093268601</cx:pt>
          <cx:pt idx="814">0.0013055620487705825</cx:pt>
          <cx:pt idx="815">0.0050313269245541754</cx:pt>
          <cx:pt idx="816">-0.00028685599167583751</cx:pt>
          <cx:pt idx="817">0.0102854855429613</cx:pt>
          <cx:pt idx="818">0.0115038611432391</cx:pt>
          <cx:pt idx="819">0.0035230322754415998</cx:pt>
          <cx:pt idx="820">-0.0010552711119420075</cx:pt>
          <cx:pt idx="821">-0.0026737707356782</cx:pt>
          <cx:pt idx="822">0.0004496287997773125</cx:pt>
          <cx:pt idx="823">0.00063615225974071002</cx:pt>
          <cx:pt idx="824">0.010286115735321601</cx:pt>
          <cx:pt idx="825">0.0028272894344231751</cx:pt>
          <cx:pt idx="826">-0.00089594128701044496</cx:pt>
          <cx:pt idx="827">0.00058242301638307251</cx:pt>
          <cx:pt idx="828">0.0050940977968789497</cx:pt>
          <cx:pt idx="829">0.0079993584012623756</cx:pt>
          <cx:pt idx="830">0.0089225744367837749</cx:pt>
          <cx:pt idx="831">0.0037655118059212252</cx:pt>
          <cx:pt idx="832">6.8328856586417994e-05</cx:pt>
          <cx:pt idx="833">0.0042522715524794504</cx:pt>
          <cx:pt idx="834">0.0048939456060162747</cx:pt>
          <cx:pt idx="835">0.00085053817668980501</cx:pt>
          <cx:pt idx="836">-1.7081211836412901e-05</cx:pt>
          <cx:pt idx="837">-0.00010847830913963549</cx:pt>
          <cx:pt idx="838">-5.9131699883653501e-05</cx:pt>
          <cx:pt idx="839">-0.00052022778367275002</cx:pt>
          <cx:pt idx="840">0.00016975255867269424</cx:pt>
          <cx:pt idx="841">-0.0042238740462766248</cx:pt>
          <cx:pt idx="842">-0.0023543320922176799</cx:pt>
          <cx:pt idx="843">0.0015122186746757875</cx:pt>
          <cx:pt idx="844">0.0013619923898454474</cx:pt>
          <cx:pt idx="845">0.010617574825592325</cx:pt>
          <cx:pt idx="846">0.013923491203284425</cx:pt>
          <cx:pt idx="847">0.0048109549581083749</cx:pt>
          <cx:pt idx="848">-0.00084788496925646245</cx:pt>
          <cx:pt idx="849">-0.0074846471543433251</cx:pt>
          <cx:pt idx="850">-0.0073207026972144252</cx:pt>
          <cx:pt idx="851">-0.00304740768452445</cx:pt>
          <cx:pt idx="852">-0.000210067832589215</cx:pt>
          <cx:pt idx="853">-0.0082295714115862006</cx:pt>
          <cx:pt idx="854">-0.0060007265496877004</cx:pt>
          <cx:pt idx="855">-0.0061456415152511754</cx:pt>
          <cx:pt idx="856">-0.0046208771143062249</cx:pt>
          <cx:pt idx="857">0.0035491699513764</cx:pt>
          <cx:pt idx="858">-0.00041577428475198501</cx:pt>
          <cx:pt idx="859">0.00087935832350851003</cx:pt>
          <cx:pt idx="860">-0.0039350911950269997</cx:pt>
          <cx:pt idx="861">0.0023610735808083649</cx:pt>
          <cx:pt idx="862">0.0015658578404675076</cx:pt>
          <cx:pt idx="863">0.00065908331501962755</cx:pt>
          <cx:pt idx="864">0.0001029297092207955</cx:pt>
          <cx:pt idx="865">3.939692015187025e-06</cx:pt>
          <cx:pt idx="866">-0.00015337723218325226</cx:pt>
          <cx:pt idx="867">-0.00088488547722137502</cx:pt>
          <cx:pt idx="868">0.0013712180371073075</cx:pt>
          <cx:pt idx="869">-0.0027667602787784752</cx:pt>
          <cx:pt idx="870">-0.0015995584865777625</cx:pt>
          <cx:pt idx="871">-0.00082936234856874748</cx:pt>
          <cx:pt idx="872">0.0073002979268398747</cx:pt>
          <cx:pt idx="873">0.014467793745707525</cx:pt>
          <cx:pt idx="874">0.010581847579017575</cx:pt>
          <cx:pt idx="875">0.0054687824667277</cx:pt>
          <cx:pt idx="876">-0.0011755557961414674</cx:pt>
          <cx:pt idx="877">-0.0023062723368010374</cx:pt>
          <cx:pt idx="878">-0.018547945845325074</cx:pt>
          <cx:pt idx="879">-0.0061480773984725996</cx:pt>
          <cx:pt idx="880">-0.0046232140239870247</cx:pt>
          <cx:pt idx="881">-0.013691575066042926</cx:pt>
          <cx:pt idx="882">-0.0045913820543889003</cx:pt>
          <cx:pt idx="883">-0.0015399002581097125</cx:pt>
          <cx:pt idx="884">-0.0016010180856377975</cx:pt>
          <cx:pt idx="885">-0.00114357166946435</cx:pt>
          <cx:pt idx="886">0.0030788459200197251</cx:pt>
          <cx:pt idx="887">0.00060385890145901754</cx:pt>
          <cx:pt idx="888">-0.0040434426430985002</cx:pt>
          <cx:pt idx="889">0.0047704716170238002</cx:pt>
          <cx:pt idx="890">0.0062365848754002001</cx:pt>
          <cx:pt idx="891">0.0019084276779107901</cx:pt>
          <cx:pt idx="892">0.00066164130314834001</cx:pt>
          <cx:pt idx="893">0.00044224732617070248</cx:pt>
          <cx:pt idx="894">-0.0023023492310614048</cx:pt>
          <cx:pt idx="895">0.00067958809171836246</cx:pt>
          <cx:pt idx="896">0.01112422417204185</cx:pt>
          <cx:pt idx="897">0.0083220184987207752</cx:pt>
          <cx:pt idx="898">0.0056542563142228499</cx:pt>
          <cx:pt idx="899">0.0016000158221138126</cx:pt>
          <cx:pt idx="900">0.0052913714353152496</cx:pt>
          <cx:pt idx="901">0.0090091738412434747</cx:pt>
          <cx:pt idx="902">0.0084334213454800248</cx:pt>
          <cx:pt idx="903">0.0036459764020460501</cx:pt>
          <cx:pt idx="904">0.0032612099592605002</cx:pt>
          <cx:pt idx="905">0.003235722641940325</cx:pt>
          <cx:pt idx="906">0.0035581468931125998</cx:pt>
          <cx:pt idx="907">0.00074558262287233255</cx:pt>
          <cx:pt idx="908">0.00011959503122158774</cx:pt>
          <cx:pt idx="909">3.7607010491766751e-05</cx:pt>
          <cx:pt idx="910">-6.4503567746853005e-05</cx:pt>
          <cx:pt idx="911">-0.00071004381585158002</cx:pt>
          <cx:pt idx="912">-0.00058874272259069004</cx:pt>
          <cx:pt idx="913">-0.0015788586093268601</cx:pt>
          <cx:pt idx="914">0.0013055620487705825</cx:pt>
          <cx:pt idx="915">0.0050313269245541754</cx:pt>
          <cx:pt idx="916">-0.00028685599167583751</cx:pt>
          <cx:pt idx="917">0.0102854855429613</cx:pt>
          <cx:pt idx="918">0.0115038611432391</cx:pt>
          <cx:pt idx="919">0.0035230322754415998</cx:pt>
          <cx:pt idx="920">-0.0010552711119420075</cx:pt>
          <cx:pt idx="921">-0.0026737707356782</cx:pt>
          <cx:pt idx="922">0.0004496287997773125</cx:pt>
          <cx:pt idx="923">0.00063615225974071002</cx:pt>
          <cx:pt idx="924">0.010286115735321601</cx:pt>
          <cx:pt idx="925">0.0028272894344231751</cx:pt>
          <cx:pt idx="926">-0.00089594128701044496</cx:pt>
          <cx:pt idx="927">0.00058242301638307251</cx:pt>
          <cx:pt idx="928">0.0050940977968789497</cx:pt>
          <cx:pt idx="929">0.0079993584012623756</cx:pt>
          <cx:pt idx="930">0.0089225744367837749</cx:pt>
          <cx:pt idx="931">0.0037655118059212252</cx:pt>
          <cx:pt idx="932">6.8328856586417994e-05</cx:pt>
          <cx:pt idx="933">0.0042522715524794504</cx:pt>
          <cx:pt idx="934">0.0048939456060162747</cx:pt>
          <cx:pt idx="935">0.00085053817668980501</cx:pt>
          <cx:pt idx="936">-1.7081211836412901e-05</cx:pt>
          <cx:pt idx="937">-0.00010847830913963549</cx:pt>
          <cx:pt idx="938">-5.9131699883653501e-05</cx:pt>
          <cx:pt idx="939">-0.00052022778367275002</cx:pt>
          <cx:pt idx="940">0.00016975255867269424</cx:pt>
          <cx:pt idx="941">-0.0042238740462766248</cx:pt>
          <cx:pt idx="942">-0.0023543320922176799</cx:pt>
          <cx:pt idx="943">0.0015122186746757875</cx:pt>
          <cx:pt idx="944">0.0013619923898454474</cx:pt>
          <cx:pt idx="945">0.010617574825592325</cx:pt>
          <cx:pt idx="946">0.013923491203284425</cx:pt>
          <cx:pt idx="947">0.0048109549581083749</cx:pt>
          <cx:pt idx="948">-0.00084788496925646245</cx:pt>
          <cx:pt idx="949">-0.0074846471543433251</cx:pt>
          <cx:pt idx="950">-0.0073207026972144252</cx:pt>
          <cx:pt idx="951">-0.00304740768452445</cx:pt>
          <cx:pt idx="952">-0.000210067832589215</cx:pt>
          <cx:pt idx="953">-0.0082295714115862006</cx:pt>
          <cx:pt idx="954">-0.0060007265496877004</cx:pt>
          <cx:pt idx="955">-0.0061456415152511754</cx:pt>
          <cx:pt idx="956">-0.0046208771143062249</cx:pt>
          <cx:pt idx="957">0.0035491699513764</cx:pt>
          <cx:pt idx="958">-0.00041577428475198501</cx:pt>
          <cx:pt idx="959">0.00087935832350851003</cx:pt>
          <cx:pt idx="960">-0.0039350911950269997</cx:pt>
          <cx:pt idx="961">0.0023610735808083649</cx:pt>
          <cx:pt idx="962">0.0015658578404675076</cx:pt>
          <cx:pt idx="963">0.00065908331501962755</cx:pt>
          <cx:pt idx="964">0.0001029297092207955</cx:pt>
          <cx:pt idx="965">3.939692015187025e-06</cx:pt>
          <cx:pt idx="966">-0.00015337723218325226</cx:pt>
          <cx:pt idx="967">-0.00088488547722137502</cx:pt>
          <cx:pt idx="968">0.0013712180371073075</cx:pt>
          <cx:pt idx="969">-0.0027667602787784752</cx:pt>
          <cx:pt idx="970">-0.0015995584865777625</cx:pt>
          <cx:pt idx="971">-0.00082936234856874748</cx:pt>
          <cx:pt idx="972">0.0073002979268398747</cx:pt>
          <cx:pt idx="973">0.014467793745707525</cx:pt>
          <cx:pt idx="974">0.010581847579017575</cx:pt>
          <cx:pt idx="975">0.0054687824667277</cx:pt>
          <cx:pt idx="976">-0.0011755557961414674</cx:pt>
          <cx:pt idx="977">-0.0023062723368010374</cx:pt>
          <cx:pt idx="978">-0.018547945845325074</cx:pt>
          <cx:pt idx="979">-0.0061480773984725996</cx:pt>
          <cx:pt idx="980">-0.0046232140239870247</cx:pt>
          <cx:pt idx="981">-0.013691575066042926</cx:pt>
          <cx:pt idx="982">-0.0045913820543889003</cx:pt>
          <cx:pt idx="983">-0.0015399002581097125</cx:pt>
          <cx:pt idx="984">-0.0016010180856377975</cx:pt>
          <cx:pt idx="985">-0.00114357166946435</cx:pt>
          <cx:pt idx="986">0.0030788459200197251</cx:pt>
          <cx:pt idx="987">0.00060385890145901754</cx:pt>
          <cx:pt idx="988">-0.0040434426430985002</cx:pt>
          <cx:pt idx="989">0.0047704716170238002</cx:pt>
          <cx:pt idx="990">0.0062365848754002001</cx:pt>
          <cx:pt idx="991">0.0019084276779107901</cx:pt>
          <cx:pt idx="992">0.00066164130314834001</cx:pt>
          <cx:pt idx="993">0.00044224732617070248</cx:pt>
          <cx:pt idx="994">-0.0023023492310614048</cx:pt>
          <cx:pt idx="995">0.00067958809171836246</cx:pt>
          <cx:pt idx="996">0.01112422417204185</cx:pt>
          <cx:pt idx="997">0.0083220184987207752</cx:pt>
          <cx:pt idx="998">0.0056542563142228499</cx:pt>
          <cx:pt idx="999">0.0016000158221138126</cx:pt>
          <cx:pt idx="1000">0.0052913714353152496</cx:pt>
          <cx:pt idx="1001">0.0090091738412434747</cx:pt>
          <cx:pt idx="1002">0.0084334213454800248</cx:pt>
          <cx:pt idx="1003">0.0036459764020460501</cx:pt>
          <cx:pt idx="1004">0.0032612099592605002</cx:pt>
          <cx:pt idx="1005">0.003235722641940325</cx:pt>
          <cx:pt idx="1006">0.0035581468931125998</cx:pt>
          <cx:pt idx="1007">0.00074558262287233255</cx:pt>
          <cx:pt idx="1008">0.00011959503122158774</cx:pt>
          <cx:pt idx="1009">3.7607010491766751e-05</cx:pt>
          <cx:pt idx="1010">-6.4503567746853005e-05</cx:pt>
          <cx:pt idx="1011">-0.00071004381585158002</cx:pt>
          <cx:pt idx="1012">-0.00058874272259069004</cx:pt>
          <cx:pt idx="1013">-0.0015788586093268601</cx:pt>
          <cx:pt idx="1014">0.0013055620487705825</cx:pt>
          <cx:pt idx="1015">0.0050313269245541754</cx:pt>
          <cx:pt idx="1016">-0.00028685599167583751</cx:pt>
          <cx:pt idx="1017">0.0102854855429613</cx:pt>
          <cx:pt idx="1018">0.0115038611432391</cx:pt>
          <cx:pt idx="1019">0.0035230322754415998</cx:pt>
          <cx:pt idx="1020">-0.0010552711119420075</cx:pt>
          <cx:pt idx="1021">-0.0026737707356782</cx:pt>
          <cx:pt idx="1022">0.0004496287997773125</cx:pt>
          <cx:pt idx="1023">0.00063615225974071002</cx:pt>
          <cx:pt idx="1024">0.010286115735321601</cx:pt>
          <cx:pt idx="1025">0.0028272894344231751</cx:pt>
          <cx:pt idx="1026">-0.00089594128701044496</cx:pt>
          <cx:pt idx="1027">0.00058242301638307251</cx:pt>
          <cx:pt idx="1028">0.0050940977968789497</cx:pt>
          <cx:pt idx="1029">0.0079993584012623756</cx:pt>
          <cx:pt idx="1030">0.0089225744367837749</cx:pt>
          <cx:pt idx="1031">0.0037655118059212252</cx:pt>
          <cx:pt idx="1032">6.8328856586417994e-05</cx:pt>
          <cx:pt idx="1033">0.0042522715524794504</cx:pt>
          <cx:pt idx="1034">0.0048939456060162747</cx:pt>
          <cx:pt idx="1035">0.00085053817668980501</cx:pt>
          <cx:pt idx="1036">-1.7081211836412901e-05</cx:pt>
          <cx:pt idx="1037">-0.00010847830913963549</cx:pt>
          <cx:pt idx="1038">-5.9131699883653501e-05</cx:pt>
          <cx:pt idx="1039">-0.00052022778367275002</cx:pt>
          <cx:pt idx="1040">0.00016975255867269424</cx:pt>
          <cx:pt idx="1041">-0.0042238740462766248</cx:pt>
          <cx:pt idx="1042">-0.0023543320922176799</cx:pt>
          <cx:pt idx="1043">0.0015122186746757875</cx:pt>
          <cx:pt idx="1044">0.0013619923898454474</cx:pt>
          <cx:pt idx="1045">0.010617574825592325</cx:pt>
          <cx:pt idx="1046">0.013923491203284425</cx:pt>
          <cx:pt idx="1047">0.0048109549581083749</cx:pt>
          <cx:pt idx="1048">-0.00084788496925646245</cx:pt>
          <cx:pt idx="1049">-0.0074846471543433251</cx:pt>
          <cx:pt idx="1050">-0.0073207026972144252</cx:pt>
          <cx:pt idx="1051">-0.00304740768452445</cx:pt>
          <cx:pt idx="1052">-0.000210067832589215</cx:pt>
          <cx:pt idx="1053">-0.0082295714115862006</cx:pt>
          <cx:pt idx="1054">-0.0060007265496877004</cx:pt>
          <cx:pt idx="1055">-0.0061456415152511754</cx:pt>
          <cx:pt idx="1056">-0.0046208771143062249</cx:pt>
          <cx:pt idx="1057">0.0035491699513764</cx:pt>
          <cx:pt idx="1058">-0.00041577428475198501</cx:pt>
          <cx:pt idx="1059">0.00087935832350851003</cx:pt>
          <cx:pt idx="1060">-0.0039350911950269997</cx:pt>
          <cx:pt idx="1061">0.0023610735808083649</cx:pt>
          <cx:pt idx="1062">0.0015658578404675076</cx:pt>
          <cx:pt idx="1063">0.00065908331501962755</cx:pt>
          <cx:pt idx="1064">0.0001029297092207955</cx:pt>
          <cx:pt idx="1065">3.939692015187025e-06</cx:pt>
          <cx:pt idx="1066">-0.00015337723218325226</cx:pt>
          <cx:pt idx="1067">-0.00088488547722137502</cx:pt>
          <cx:pt idx="1068">0.0013712180371073075</cx:pt>
          <cx:pt idx="1069">-0.0027667602787784752</cx:pt>
          <cx:pt idx="1070">-0.0015995584865777625</cx:pt>
          <cx:pt idx="1071">-0.00082936234856874748</cx:pt>
          <cx:pt idx="1072">0.0073002979268398747</cx:pt>
          <cx:pt idx="1073">0.014467793745707525</cx:pt>
          <cx:pt idx="1074">0.010581847579017575</cx:pt>
          <cx:pt idx="1075">0.0054687824667277</cx:pt>
          <cx:pt idx="1076">-0.0011755557961414674</cx:pt>
          <cx:pt idx="1077">-0.0023062723368010374</cx:pt>
          <cx:pt idx="1078">-0.018547945845325074</cx:pt>
          <cx:pt idx="1079">-0.0061480773984725996</cx:pt>
          <cx:pt idx="1080">-0.0046232140239870247</cx:pt>
          <cx:pt idx="1081">-0.013691575066042926</cx:pt>
          <cx:pt idx="1082">-0.0045913820543889003</cx:pt>
          <cx:pt idx="1083">-0.0015399002581097125</cx:pt>
        </cx:lvl>
      </cx:numDim>
    </cx:data>
    <cx:data id="50">
      <cx:numDim type="val">
        <cx:f>Sheet2!$AY$1:$AY$1084</cx:f>
        <cx:lvl ptCount="1084" formatCode="0.00E+00">
          <cx:pt idx="0">-5.6985568466653603e-05</cx:pt>
          <cx:pt idx="1">-0.00051858392286758203</cx:pt>
          <cx:pt idx="2">9.03603508957554e-05</cx:pt>
          <cx:pt idx="3">-0.00022572943659472099</cx:pt>
          <cx:pt idx="4">-0.0011408011184642899</cx:pt>
          <cx:pt idx="5">-0.000473602035214889</cx:pt>
          <cx:pt idx="6">-0.00062399134925421199</cx:pt>
          <cx:pt idx="7">-0.00099812220418950097</cx:pt>
          <cx:pt idx="8">-0.00015915207150788601</cx:pt>
          <cx:pt idx="9">-0.00042966732419532201</cx:pt>
          <cx:pt idx="10">0.00028291284100900302</cx:pt>
          <cx:pt idx="11">-0.00053286086042490799</cx:pt>
          <cx:pt idx="12">-0.00043384822924068901</cx:pt>
          <cx:pt idx="13">0.00036491755751371101</cx:pt>
          <cx:pt idx="14">-0.00018227752769971501</cx:pt>
          <cx:pt idx="15">3.2673141436238701e-05</cx:pt>
          <cx:pt idx="16">-0.000115116457385541</cx:pt>
          <cx:pt idx="17">-0.00026474233264486499</cx:pt>
          <cx:pt idx="18">0.00011652551519752401</cx:pt>
          <cx:pt idx="19">0.00012116610223936199</cx:pt>
          <cx:pt idx="20">0.000119692562258237</cx:pt>
          <cx:pt idx="21">-0.00038544618142299599</cx:pt>
          <cx:pt idx="22">-0.00043671115508658198</cx:pt>
          <cx:pt idx="23">-1.3605285027631799e-05</cx:pt>
          <cx:pt idx="24">-0.000115023099177069</cx:pt>
          <cx:pt idx="25">0.00046445058913912099</cx:pt>
          <cx:pt idx="26">-8.7789040643837697e-05</cx:pt>
          <cx:pt idx="27">-0.00015564357759469401</cx:pt>
          <cx:pt idx="28">0.000346027483747628</cx:pt>
          <cx:pt idx="29">-0.00055354322074386002</cx:pt>
          <cx:pt idx="30">0.0010213696764962601</cx:pt>
          <cx:pt idx="31">-1.3144903668494301e-05</cx:pt>
          <cx:pt idx="32">-0.00019490973742434701</cx:pt>
          <cx:pt idx="33">0.00028672257844068402</cx:pt>
          <cx:pt idx="34">0.00037320937777681601</cx:pt>
          <cx:pt idx="35">0.000152719198710084</cx:pt>
          <cx:pt idx="36">-0.00079925536075652797</cx:pt>
          <cx:pt idx="37">-0.00054473108487431104</cx:pt>
          <cx:pt idx="38">-0.000169846820626876</cx:pt>
          <cx:pt idx="39">-0.00082647172983843801</cx:pt>
          <cx:pt idx="40">-0.00025270462729254102</cx:pt>
          <cx:pt idx="41">-0.00046631105690199198</cx:pt>
          <cx:pt idx="42">-0.00042316435869399298</cx:pt>
          <cx:pt idx="43">0.00020428505427961199</cx:pt>
          <cx:pt idx="44">-0.0026440681630194702</cx:pt>
          <cx:pt idx="45">-0.0011904733110861801</cx:pt>
          <cx:pt idx="46">-0.00071172068475368203</cx:pt>
          <cx:pt idx="47">-0.00091816600420485596</cx:pt>
          <cx:pt idx="48">-4.5085365921628799e-05</cx:pt>
          <cx:pt idx="49">-0.00098617986423333703</cx:pt>
          <cx:pt idx="50">0.00046900180313671998</cx:pt>
          <cx:pt idx="51">-0.00037886548895413498</cx:pt>
          <cx:pt idx="52">-0.000142653889486588</cx:pt>
          <cx:pt idx="53">-0.000285604535726319</cx:pt>
          <cx:pt idx="54">-0.00020966917358155099</cx:pt>
          <cx:pt idx="55">0.00060358031207403105</cx:pt>
          <cx:pt idx="56">-0.00012210375011422001</cx:pt>
          <cx:pt idx="57">-0.00036303100621295299</cx:pt>
          <cx:pt idx="58">0.0010624526447366</cx:pt>
          <cx:pt idx="59">-0.00062290335443439899</cx:pt>
          <cx:pt idx="60">0.00044200332084933799</cx:pt>
          <cx:pt idx="61">0.00045427083485173299</cx:pt>
          <cx:pt idx="62">-0.00044324424780472002</cx:pt>
          <cx:pt idx="63">-0.00115242665864589</cx:pt>
          <cx:pt idx="64">-0.0011114026256706601</cx:pt>
          <cx:pt idx="65">-0.00084973363889331703</cx:pt>
          <cx:pt idx="66">-0.00194227825563488</cx:pt>
          <cx:pt idx="67">-0.00338908500012202</cx:pt>
          <cx:pt idx="68">-0.0029668781444810301</cx:pt>
          <cx:pt idx="69">-0.00370107970154977</cx:pt>
          <cx:pt idx="70">-0.0052638965257758401</cx:pt>
          <cx:pt idx="71">-0.0126435003401726</cx:pt>
          <cx:pt idx="72">-0.012498761131105899</cx:pt>
          <cx:pt idx="73">-0.0063222114850618504</cx:pt>
          <cx:pt idx="74">-0.0038387211687541199</cx:pt>
          <cx:pt idx="75">-0.0052905306206616903</cx:pt>
          <cx:pt idx="76">-0.0024802619473247699</cx:pt>
          <cx:pt idx="77">-0.0018763645576217001</cx:pt>
          <cx:pt idx="78">-0.00035345511854562701</cx:pt>
          <cx:pt idx="79">-6.2049435775804603e-05</cx:pt>
          <cx:pt idx="80">-0.000302793691502925</cx:pt>
          <cx:pt idx="81">3.9367310698243999e-05</cx:pt>
          <cx:pt idx="82">-0.00045116029928772599</cx:pt>
          <cx:pt idx="83">-0.00042909889555949098</cx:pt>
          <cx:pt idx="84">-0.00056480156078967899</cx:pt>
          <cx:pt idx="85">-0.000231421882007458</cx:pt>
          <cx:pt idx="86">0.00102121709567231</cx:pt>
          <cx:pt idx="87">5.6348354896038701e-05</cx:pt>
          <cx:pt idx="88">-0.00059491512767767898</cx:pt>
          <cx:pt idx="89">0.000115953114592202</cx:pt>
          <cx:pt idx="90">0.00025353063921307599</cx:pt>
          <cx:pt idx="91">-0.0013494018669620001</cx:pt>
          <cx:pt idx="92">-0.0025878323661687498</cx:pt>
          <cx:pt idx="93">-0.00287418482972937</cx:pt>
          <cx:pt idx="94">-0.0027614060648806899</cx:pt>
          <cx:pt idx="95">-0.0091552400786934392</cx:pt>
          <cx:pt idx="96">-0.0073579514550654798</cx:pt>
          <cx:pt idx="97">-0.0091719094278361699</cx:pt>
          <cx:pt idx="98">-0.0014630964798998899</cx:pt>
          <cx:pt idx="99">0.0061979975089623803</cx:pt>
          <cx:pt idx="100">0.00227021383362016</cx:pt>
          <cx:pt idx="101">0.014251006735251599</cx:pt>
          <cx:pt idx="102">0.022425157387434801</cx:pt>
          <cx:pt idx="103">-0.0074551640303733803</cx:pt>
          <cx:pt idx="104">-0.0107196669674846</cx:pt>
          <cx:pt idx="105">0.0017198302064720401</cx:pt>
          <cx:pt idx="106">0.00442886919012268</cx:pt>
          <cx:pt idx="107">-0.000147253308349705</cx:pt>
          <cx:pt idx="108">-0.0011302567102017701</cx:pt>
          <cx:pt idx="109">-0.00016695406035410699</cx:pt>
          <cx:pt idx="110">-6.8093110557394701e-05</cx:pt>
          <cx:pt idx="111">-0.00011388648277007</cx:pt>
          <cx:pt idx="112">-0.00056562794796459405</cx:pt>
          <cx:pt idx="113">8.8491630179455402e-06</cx:pt>
          <cx:pt idx="114">0.0026153259465701499</cx:pt>
          <cx:pt idx="115">0.00044024385678513898</cx:pt>
          <cx:pt idx="116">0.00016125303807183901</cx:pt>
          <cx:pt idx="117">0.00250098981559186</cx:pt>
          <cx:pt idx="118">0.0020635270596531001</cx:pt>
          <cx:pt idx="119">0.0011546924908187701</cx:pt>
          <cx:pt idx="120">-0.0014990369694643101</cx:pt>
          <cx:pt idx="121">-0.00871505702489319</cx:pt>
          <cx:pt idx="122">-0.0106011331901421</cx:pt>
          <cx:pt idx="123">-0.00750423767818086</cx:pt>
          <cx:pt idx="124">-0.0033272408863809898</cx:pt>
          <cx:pt idx="125">0.025803411457627899</cx:pt>
          <cx:pt idx="126">0.052308637782446397</cx:pt>
          <cx:pt idx="127">0.059962924781485502</cx:pt>
          <cx:pt idx="128">0.052891457805775699</cx:pt>
          <cx:pt idx="129">0.0229947330981288</cx:pt>
          <cx:pt idx="130">0.022130452915670899</cx:pt>
          <cx:pt idx="131">0.0033990081263060201</cx:pt>
          <cx:pt idx="132">-0.0081714752353660401</cx:pt>
          <cx:pt idx="133">0.018976802661844198</cx:pt>
          <cx:pt idx="134">0.013435239064529101</cx:pt>
          <cx:pt idx="135">0.0059042154373625299</cx:pt>
          <cx:pt idx="136">0.00036275740778955902</cx:pt>
          <cx:pt idx="137">0.0029960419229889301</cx:pt>
          <cx:pt idx="138">0.0012333297029745601</cx:pt>
          <cx:pt idx="139">-9.5716820613061298e-05</cx:pt>
          <cx:pt idx="140">0.000350758182299289</cx:pt>
          <cx:pt idx="141">-0.00018363602181438601</cx:pt>
          <cx:pt idx="142">-0.000460094173389314</cx:pt>
          <cx:pt idx="143">0.00096026226019207299</cx:pt>
          <cx:pt idx="144">0.0020467212110643002</cx:pt>
          <cx:pt idx="145">0.0110925392504173</cx:pt>
          <cx:pt idx="146">0.0114557393740426</cx:pt>
          <cx:pt idx="147">0.0043880500283298603</cx:pt>
          <cx:pt idx="148">-0.0069293776362292902</cx:pt>
          <cx:pt idx="149">0.00099168000705733192</cx:pt>
          <cx:pt idx="150">-0.014365539850531199</cx:pt>
          <cx:pt idx="151">-0.022205564782611001</cx:pt>
          <cx:pt idx="152">-0.0148179076709785</cx:pt>
          <cx:pt idx="153">-0.0086416274975257695</cx:pt>
          <cx:pt idx="154">-0.037188979491918399</cx:pt>
          <cx:pt idx="155">-0.0379036235910373</cx:pt>
          <cx:pt idx="156">-0.056722357930416099</cx:pt>
          <cx:pt idx="157">-0.0354806354710177</cx:pt>
          <cx:pt idx="158">0.00469665759400639</cx:pt>
          <cx:pt idx="159">0.033278088464374002</cx:pt>
          <cx:pt idx="160">0.021277491054720401</cx:pt>
          <cx:pt idx="161">0.0156271315648066</cx:pt>
          <cx:pt idx="162">-0.0035731092767386499</cx:pt>
          <cx:pt idx="163">-0.0068206212637072303</cx:pt>
          <cx:pt idx="164">4.4799425305907702e-05</cx:pt>
          <cx:pt idx="165">0.0042014456736734103</cx:pt>
          <cx:pt idx="166">0.0017660487206726701</cx:pt>
          <cx:pt idx="167">0.00032923044322028802</cx:pt>
          <cx:pt idx="168">-0.00062637404884111503</cx:pt>
          <cx:pt idx="169">-0.00052230583889863202</cx:pt>
          <cx:pt idx="170">0.0012504109973242</cx:pt>
          <cx:pt idx="171">0.0030019701647785598</cx:pt>
          <cx:pt idx="172">0.0060740816887477796</cx:pt>
          <cx:pt idx="173">0.0123979882759365</cx:pt>
          <cx:pt idx="174">0.015170009167198399</cx:pt>
          <cx:pt idx="175">0.0051374179699460402</cx:pt>
          <cx:pt idx="176">0.00306185907095047</cx:pt>
          <cx:pt idx="177">0.0023041587952902002</cx:pt>
          <cx:pt idx="178">-0.032125957487549102</cx:pt>
          <cx:pt idx="179">-0.050518707625961001</cx:pt>
          <cx:pt idx="180">-0.081164694048794506</cx:pt>
          <cx:pt idx="181">-0.083753932948194401</cx:pt>
          <cx:pt idx="182">-0.062121706298936402</cx:pt>
          <cx:pt idx="183">-0.036698444458595797</cx:pt>
          <cx:pt idx="184">-0.023557281348041199</cx:pt>
          <cx:pt idx="185">0.025192585461401899</cx:pt>
          <cx:pt idx="186">0.0843530179103094</cx:pt>
          <cx:pt idx="187">0.057035603287591503</cx:pt>
          <cx:pt idx="188">0.037099362887914301</cx:pt>
          <cx:pt idx="189">-0.0061101704661208596</cx:pt>
          <cx:pt idx="190">-0.030808211051275299</cx:pt>
          <cx:pt idx="191">0.0061178147116602404</cx:pt>
          <cx:pt idx="192">0.013383917094951001</cx:pt>
          <cx:pt idx="193">0.0105981196166557</cx:pt>
          <cx:pt idx="194">0.0027408902150239801</cx:pt>
          <cx:pt idx="195">0.00068874736899166499</cx:pt>
          <cx:pt idx="196">0.00068295665733229295</cx:pt>
          <cx:pt idx="197">-0.00014333644281557399</cx:pt>
          <cx:pt idx="198">0.0040881711427421001</cx:pt>
          <cx:pt idx="199">0.0015115304962565375</cx:pt>
          <cx:pt idx="200">0.0016215107989219775</cx:pt>
          <cx:pt idx="201">-0.00071488620228752503</cx:pt>
          <cx:pt idx="202">0.00028011941250963252</cx:pt>
          <cx:pt idx="203">0.00042834566835400501</cx:pt>
          <cx:pt idx="204">-0.0034852239598529501</cx:pt>
          <cx:pt idx="205">-0.013705176426445875</cx:pt>
          <cx:pt idx="206">-0.019292345999106723</cx:pt>
          <cx:pt idx="207">-0.022195668947274701</cx:pt>
          <cx:pt idx="208">-0.016395928844303301</cx:pt>
          <cx:pt idx="209">-0.015480618333078899</cx:pt>
          <cx:pt idx="210">0.0024907278509029552</cx:pt>
          <cx:pt idx="211">0.013202604033685025</cx:pt>
          <cx:pt idx="212">0.0095012434808007754</cx:pt>
          <cx:pt idx="213">0.001505029293708215</cx:pt>
          <cx:pt idx="214">0.010820183021350824</cx:pt>
          <cx:pt idx="215">0.011808191312465525</cx:pt>
          <cx:pt idx="216">0.0046095856025136252</cx:pt>
          <cx:pt idx="217">-0.00037026306601011249</cx:pt>
          <cx:pt idx="218">-0.0059242706220529497</cx:pt>
          <cx:pt idx="219">-0.0022960664289991</cx:pt>
          <cx:pt idx="220">-0.0042379516769995998</cx:pt>
          <cx:pt idx="221">0.00035882668597891752</cx:pt>
          <cx:pt idx="222">3.897776343721075e-05</cx:pt>
          <cx:pt idx="223">0.00049854043739488497</cx:pt>
          <cx:pt idx="224">5.4035079544428248e-05</cx:pt>
          <cx:pt idx="225">-5.2414392282984e-05</cx:pt>
          <cx:pt idx="226">0.001120817554127855</cx:pt>
          <cx:pt idx="227">0.0029688888557447249</cx:pt>
          <cx:pt idx="228">0.0032470621474275751</cx:pt>
          <cx:pt idx="229">0.0016328107768366451</cx:pt>
          <cx:pt idx="230">0.00194416776696248</cx:pt>
          <cx:pt idx="231">-0.0023764165465226948</cx:pt>
          <cx:pt idx="232">-0.0086048422100626493</cx:pt>
          <cx:pt idx="233">-0.020627481141967548</cx:pt>
          <cx:pt idx="234">-0.027379829662505</cx:pt>
          <cx:pt idx="235">-0.0232528729832541</cx:pt>
          <cx:pt idx="236">-0.015046930223230925</cx:pt>
          <cx:pt idx="237">0.010239961497030076</cx:pt>
          <cx:pt idx="238">0.016214909934217502</cx:pt>
          <cx:pt idx="239">0.024453972513224877</cx:pt>
          <cx:pt idx="240">0.012378333142418501</cx:pt>
          <cx:pt idx="241">0.0045519632163487748</cx:pt>
          <cx:pt idx="242">0.0044448255820085754</cx:pt>
          <cx:pt idx="243">0.0021327217284657601</cx:pt>
          <cx:pt idx="244">-0.0085232810065598505</cx:pt>
          <cx:pt idx="245">-0.0018328339542385351</cx:pt>
          <cx:pt idx="246">-0.0045016219763925752</cx:pt>
          <cx:pt idx="247">-0.0080408075544306252</cx:pt>
          <cx:pt idx="248">-0.0059166726509015501</cx:pt>
          <cx:pt idx="249">-0.0012263997070817375</cx:pt>
          <cx:pt idx="250">0.0011514289123318224</cx:pt>
          <cx:pt idx="251">0.00016292494566221574</cx:pt>
          <cx:pt idx="252">-0.0001518787880769245</cx:pt>
          <cx:pt idx="253">0.000376649216547495</cx:pt>
          <cx:pt idx="254">0.001209328774428065</cx:pt>
          <cx:pt idx="255">0.0034686862640502</cx:pt>
          <cx:pt idx="256">0.0030246011403206249</cx:pt>
          <cx:pt idx="257">0.00048967584260891002</cx:pt>
          <cx:pt idx="258">-0.00023544938801594551</cx:pt>
          <cx:pt idx="259">-0.0071002915032108253</cx:pt>
          <cx:pt idx="260">-0.013492075061156475</cx:pt>
          <cx:pt idx="261">-0.015623385303011725</cx:pt>
          <cx:pt idx="262">-0.021588213663257274</cx:pt>
          <cx:pt idx="263">-0.018621858704256325</cx:pt>
          <cx:pt idx="264">-0.0071284396718067746</cx:pt>
          <cx:pt idx="265">0.027294541533976251</cx:pt>
          <cx:pt idx="266">0.020520813876481823</cx:pt>
          <cx:pt idx="267">0.013639528280516174</cx:pt>
          <cx:pt idx="268">0.0073159655605941499</cx:pt>
          <cx:pt idx="269">-0.0039837212827699749</cx:pt>
          <cx:pt idx="270">-0.013528338829740475</cx:pt>
          <cx:pt idx="271">-0.0064876875544466004</cx:pt>
          <cx:pt idx="272">-0.0084809028883420495</cx:pt>
          <cx:pt idx="273">-0.0070102530672233</cx:pt>
          <cx:pt idx="274">-0.0023684435717223826</cx:pt>
          <cx:pt idx="275">-0.0087311909250192242</cx:pt>
          <cx:pt idx="276">-0.003712887865949175</cx:pt>
          <cx:pt idx="277">0.00052213117271540004</cx:pt>
          <cx:pt idx="278">0.00010540739466520501</cx:pt>
          <cx:pt idx="279">-0.00092112080083460251</cx:pt>
          <cx:pt idx="280">7.2682713868397995e-05</cx:pt>
          <cx:pt idx="281">0.00028924169382710003</cx:pt>
          <cx:pt idx="282">0.001081081699944405</cx:pt>
          <cx:pt idx="283">0.0025943305697376249</cx:pt>
          <cx:pt idx="284">0.0025820661950633501</cx:pt>
          <cx:pt idx="285">-0.00085538532013527252</cx:pt>
          <cx:pt idx="286">-0.007404158873956625</cx:pt>
          <cx:pt idx="287">-0.01021697900885335</cx:pt>
          <cx:pt idx="288">-0.011086421165579299</cx:pt>
          <cx:pt idx="289">-0.0099593467254639242</cx:pt>
          <cx:pt idx="290">-0.011422871383764174</cx:pt>
          <cx:pt idx="291">-0.00065110758189630496</cx:pt>
          <cx:pt idx="292">0.012315523381588174</cx:pt>
          <cx:pt idx="293">0.0072508294570344748</cx:pt>
          <cx:pt idx="294">0.0028787483185358249</cx:pt>
          <cx:pt idx="295">-0.0099798234519630248</cx:pt>
          <cx:pt idx="296">-0.00016972068525281675</cx:pt>
          <cx:pt idx="297">-0.015015268298647926</cx:pt>
          <cx:pt idx="298">-0.0090662207776037243</cx:pt>
          <cx:pt idx="299">-0.015573677453490401</cx:pt>
          <cx:pt idx="300">-0.016958574645432899</cx:pt>
          <cx:pt idx="301">-0.025051397016027401</cx:pt>
          <cx:pt idx="302">-0.0057172472533545604</cx:pt>
          <cx:pt idx="303">0.0115543412609449</cx:pt>
          <cx:pt idx="304">0.0068947596205756502</cx:pt>
          <cx:pt idx="305">0.010932815519559999</cx:pt>
          <cx:pt idx="306">0.00179996814769234</cx:pt>
          <cx:pt idx="307">0.00055300103890656201</cx:pt>
          <cx:pt idx="308">-0.00016805491710034399</cx:pt>
          <cx:pt idx="309">0.0013764337249869999</cx:pt>
          <cx:pt idx="310">0.0035935263429213802</cx:pt>
          <cx:pt idx="311">0.0062283456296306</cx:pt>
          <cx:pt idx="312">0.0089085587384980392</cx:pt>
          <cx:pt idx="313">-0.00609792876107439</cx:pt>
          <cx:pt idx="314">-0.0174194709455157</cx:pt>
          <cx:pt idx="315">-0.02097890736701</cx:pt>
          <cx:pt idx="316">-0.0269985628908837</cx:pt>
          <cx:pt idx="317">-0.050756804065016897</cx:pt>
          <cx:pt idx="318">-0.0352467219152705</cx:pt>
          <cx:pt idx="319">0.0067608960371259496</cx:pt>
          <cx:pt idx="320">-0.045480509759236301</cx:pt>
          <cx:pt idx="321">-0.079623241230589198</cx:pt>
          <cx:pt idx="322">-0.075888255398924298</cx:pt>
          <cx:pt idx="323">-0.044376266977456398</cx:pt>
          <cx:pt idx="324">0.015761733306850299</cx:pt>
          <cx:pt idx="325">-0.0025410464179162402</cx:pt>
          <cx:pt idx="326">0.033337018783708199</cx:pt>
          <cx:pt idx="327">-0.0025327553548862899</cx:pt>
          <cx:pt idx="328">-0.00671071109642491</cx:pt>
          <cx:pt idx="329">-0.026594492803065702</cx:pt>
          <cx:pt idx="330">0.011625516080438001</cx:pt>
          <cx:pt idx="331">0.031255339048469798</cx:pt>
          <cx:pt idx="332">0.025758225706981601</cx:pt>
          <cx:pt idx="333">0.016069218996072401</cx:pt>
          <cx:pt idx="334">0.0114655390594174</cx:pt>
          <cx:pt idx="335">0.00064790189047254801</cx:pt>
          <cx:pt idx="336">-0.00086965904521858002</cx:pt>
          <cx:pt idx="337">0.0010161097805195501</cx:pt>
          <cx:pt idx="338">0.0028508460066221201</cx:pt>
          <cx:pt idx="339">0.0053841777543676599</cx:pt>
          <cx:pt idx="340">0.0090044570430775506</cx:pt>
          <cx:pt idx="341">-0.012159659281206501</cx:pt>
          <cx:pt idx="342">-0.0166517643256749</cx:pt>
          <cx:pt idx="343">-0.0148702537371066</cx:pt>
          <cx:pt idx="344">-0.066795388555066296</cx:pt>
          <cx:pt idx="345">-0.042296666992985101</cx:pt>
          <cx:pt idx="346">-0.048752538702727402</cx:pt>
          <cx:pt idx="347">-0.039108291066335003</cx:pt>
          <cx:pt idx="348">-0.144592734408761</cx:pt>
          <cx:pt idx="349">-0.153710157777941</cx:pt>
          <cx:pt idx="350">-0.042509223190025001</cx:pt>
          <cx:pt idx="351">0.065561619589051504</cx:pt>
          <cx:pt idx="352">0.0426726813485057</cx:pt>
          <cx:pt idx="353">0.022516019217535699</cx:pt>
          <cx:pt idx="354">0.0275085194630415</cx:pt>
          <cx:pt idx="355">0.0086918017607533499</cx:pt>
          <cx:pt idx="356">0.0090261730857657107</cx:pt>
          <cx:pt idx="357">-0.0058079848541998302</cx:pt>
          <cx:pt idx="358">0.0043418769847855202</cx:pt>
          <cx:pt idx="359">0.0049208427154402304</cx:pt>
          <cx:pt idx="360">-0.0035647887793800802</cx:pt>
          <cx:pt idx="361">0.0041240239551154599</cx:pt>
          <cx:pt idx="362">0.0048115330431209398</cx:pt>
          <cx:pt idx="363">-0.000216881959830002</cx:pt>
          <cx:pt idx="364">0.00033170277806250002</cx:pt>
          <cx:pt idx="365">0.00025488215891011098</cx:pt>
          <cx:pt idx="366">0.0010408639698547501</cx:pt>
          <cx:pt idx="367">0.00273913253488262</cx:pt>
          <cx:pt idx="368">0.0028711140778064199</cx:pt>
          <cx:pt idx="369">-0.020979786054066599</cx:pt>
          <cx:pt idx="370">-0.021113035844893401</cx:pt>
          <cx:pt idx="371">-0.020510209775271199</cx:pt>
          <cx:pt idx="372">-0.040152880672120798</cx:pt>
          <cx:pt idx="373">-0.048132484775865597</cx:pt>
          <cx:pt idx="374">-0.071136465369144905</cx:pt>
          <cx:pt idx="375">-0.046153980268497097</cx:pt>
          <cx:pt idx="376">-0.081572169737911496</cx:pt>
          <cx:pt idx="377">-0.025448448241789899</cx:pt>
          <cx:pt idx="378">0.0750569195064449</cx:pt>
          <cx:pt idx="379">0.097094000661765698</cx:pt>
          <cx:pt idx="380">0.0084763190970928298</cx:pt>
          <cx:pt idx="381">0.00067135643078430104</cx:pt>
          <cx:pt idx="382">-0.032336035158996801</cx:pt>
          <cx:pt idx="383">-0.011593021076600599</cx:pt>
          <cx:pt idx="384">0.00085966522536242405</cx:pt>
          <cx:pt idx="385">-0.0273885360813577</cx:pt>
          <cx:pt idx="386">-0.039061370791162599</cx:pt>
          <cx:pt idx="387">-0.035565569599146599</cx:pt>
          <cx:pt idx="388">-0.020593914004258699</cx:pt>
          <cx:pt idx="389">0.00047431740814206499</cx:pt>
          <cx:pt idx="390">0.0024087816525112599</cx:pt>
          <cx:pt idx="391">-0.000432151590737812</cx:pt>
          <cx:pt idx="392">-0.000222819131033314</cx:pt>
          <cx:pt idx="393">-0.00050457968123664295</cx:pt>
          <cx:pt idx="394">0.000620263529309424</cx:pt>
          <cx:pt idx="395">0.0018410469571960299</cx:pt>
          <cx:pt idx="396">-0.0027251802797854398</cx:pt>
          <cx:pt idx="397">-0.028012462722144301</cx:pt>
          <cx:pt idx="398">-0.034860390789544199</cx:pt>
          <cx:pt idx="399">-0.058114189975861701</cx:pt>
          <cx:pt idx="400">-0.049795290050425198</cx:pt>
          <cx:pt idx="401">-0.033782559519751697</cx:pt>
          <cx:pt idx="402">-0.040406622372297397</cx:pt>
          <cx:pt idx="403">-0.031594649573807601</cx:pt>
          <cx:pt idx="404">-0.012888001843675299</cx:pt>
          <cx:pt idx="405">0.039851455121862903</cx:pt>
          <cx:pt idx="406">0.097810704127980305</cx:pt>
          <cx:pt idx="407">0.075665127258241899</cx:pt>
          <cx:pt idx="408">0.032660058823484599</cx:pt>
          <cx:pt idx="409">-0.00030849141146593699</cx:pt>
          <cx:pt idx="410">-0.033911487447947503</cx:pt>
          <cx:pt idx="411">-0.0442862040178785</cx:pt>
          <cx:pt idx="412">-0.025241861229964802</cx:pt>
          <cx:pt idx="413">-0.046756981305391902</cx:pt>
          <cx:pt idx="414">-0.046639217798516402</cx:pt>
          <cx:pt idx="415">-0.044804479697096299</cx:pt>
          <cx:pt idx="416">-0.020682748297303401</cx:pt>
          <cx:pt idx="417">-0.001544167165826</cx:pt>
          <cx:pt idx="418">0.000454193924262939</cx:pt>
          <cx:pt idx="419">-0.00014649716964450701</cx:pt>
          <cx:pt idx="420">0.00021216335434926401</cx:pt>
          <cx:pt idx="421">-0.00035546175189852999</cx:pt>
          <cx:pt idx="422">-0.000102866941040426</cx:pt>
          <cx:pt idx="423">-0.00253141438119417</cx:pt>
          <cx:pt idx="424">-0.011641868205696</cx:pt>
          <cx:pt idx="425">-0.027995273323041501</cx:pt>
          <cx:pt idx="426">-0.028429911160369799</cx:pt>
          <cx:pt idx="427">-0.044809906425785202</cx:pt>
          <cx:pt idx="428">-0.016134215521929399</cx:pt>
          <cx:pt idx="429">-0.025262524305165401</cx:pt>
          <cx:pt idx="430">-0.011029538260524</cx:pt>
          <cx:pt idx="431">0.0093830904739040707</cx:pt>
          <cx:pt idx="432">-0.011961670070361001</cx:pt>
          <cx:pt idx="433">0.067932370612193205</cx:pt>
          <cx:pt idx="434">0.0718446672958514</cx:pt>
          <cx:pt idx="435">0.050160165681988202</cx:pt>
          <cx:pt idx="436">0.063184440643425904</cx:pt>
          <cx:pt idx="437">0.0251882025792763</cx:pt>
          <cx:pt idx="438">0.0289893139904259</cx:pt>
          <cx:pt idx="439">-0.031022740031933602</cx:pt>
          <cx:pt idx="440">-0.043065962649656397</cx:pt>
          <cx:pt idx="441">-0.0467946168365505</cx:pt>
          <cx:pt idx="442">-0.031476110365404597</cx:pt>
          <cx:pt idx="443">-0.038866324630160799</cx:pt>
          <cx:pt idx="444">-0.0188606802433097</cx:pt>
          <cx:pt idx="445">-0.0049928133117810797</cx:pt>
          <cx:pt idx="446">-0.0018274859502186501</cx:pt>
          <cx:pt idx="447">0.00020860981850089099</cx:pt>
          <cx:pt idx="448">0.00051648336315049804</cx:pt>
          <cx:pt idx="449">-0.00026893284832199099</cx:pt>
          <cx:pt idx="450">0.0012697534779578801</cx:pt>
          <cx:pt idx="451">-0.0030016617492646899</cx:pt>
          <cx:pt idx="452">-0.0083529746200607501</cx:pt>
          <cx:pt idx="453">-0.033555861803115802</cx:pt>
          <cx:pt idx="454">-0.038482490980301799</cx:pt>
          <cx:pt idx="455">-0.034508270800134598</cx:pt>
          <cx:pt idx="456">-0.029840193439660399</cx:pt>
          <cx:pt idx="457">0.010228564811951699</cx:pt>
          <cx:pt idx="458">0.050985603604085099</cx:pt>
          <cx:pt idx="459">0.036377739207731602</cx:pt>
          <cx:pt idx="460">0.0137821815428087</cx:pt>
          <cx:pt idx="461">0.046523882676452501</cx:pt>
          <cx:pt idx="462">0.022897289708122999</cx:pt>
          <cx:pt idx="463">0.014226695134231601</cx:pt>
          <cx:pt idx="464">0.022478163037638998</cx:pt>
          <cx:pt idx="465">0.0018015767112172401</cx:pt>
          <cx:pt idx="466">-0.0062251009342949703</cx:pt>
          <cx:pt idx="467">-0.0632393899611155</cx:pt>
          <cx:pt idx="468">-0.072357863851016294</cx:pt>
          <cx:pt idx="469">-0.064623368621431004</cx:pt>
          <cx:pt idx="470">-0.048165307098625099</cx:pt>
          <cx:pt idx="471">-0.0332829517862476</cx:pt>
          <cx:pt idx="472">-0.019686822502142001</cx:pt>
          <cx:pt idx="473">-0.0094860942209636003</cx:pt>
          <cx:pt idx="474">-0.0021147611011435499</cx:pt>
          <cx:pt idx="475">0.00010894992398252601</cx:pt>
          <cx:pt idx="476">0.000102584971527047</cx:pt>
          <cx:pt idx="477">6.8320334181292498e-05</cx:pt>
          <cx:pt idx="478">-0.00032231257548628899</cx:pt>
          <cx:pt idx="479">-0.0060396081156998899</cx:pt>
          <cx:pt idx="480">-0.0206760828890565</cx:pt>
          <cx:pt idx="481">-0.046029149110234403</cx:pt>
          <cx:pt idx="482">-0.037054030322601898</cx:pt>
          <cx:pt idx="483">-0.017036091289856298</cx:pt>
          <cx:pt idx="484">-0.019769252322234299</cx:pt>
          <cx:pt idx="485">-0.00080157226933646498</cx:pt>
          <cx:pt idx="486">0.0038118159867116998</cx:pt>
          <cx:pt idx="487">0.023532432164184901</cx:pt>
          <cx:pt idx="488">0.023761627743685901</cx:pt>
          <cx:pt idx="489">0.00828622116557611</cx:pt>
          <cx:pt idx="490">0.0087735807450154205</cx:pt>
          <cx:pt idx="491">0.0083577496864597998</cx:pt>
          <cx:pt idx="492">-0.0076940792617464998</cx:pt>
          <cx:pt idx="493">-0.014270604582194601</cx:pt>
          <cx:pt idx="494">-0.035268161199725298</cx:pt>
          <cx:pt idx="495">-0.065476573674091307</cx:pt>
          <cx:pt idx="496">-0.068713071135130699</cx:pt>
          <cx:pt idx="497">-0.063722939806800993</cx:pt>
          <cx:pt idx="498">-0.0494590047604977</cx:pt>
          <cx:pt idx="499">-0.030709883525084199</cx:pt>
          <cx:pt idx="500">-0.020214543505163999</cx:pt>
          <cx:pt idx="501">-0.0086774809618385997</cx:pt>
          <cx:pt idx="502">-0.0018105771815193101</cx:pt>
          <cx:pt idx="503">-0.00048431931556016901</cx:pt>
          <cx:pt idx="504">0.00047772150827732601</cx:pt>
          <cx:pt idx="505">-0.000151981459697447</cx:pt>
          <cx:pt idx="506">0.00087039008834265499</cx:pt>
          <cx:pt idx="507">-0.011668990878913999</cx:pt>
          <cx:pt idx="508">-0.032225458256598602</cx:pt>
          <cx:pt idx="509">-0.037455352620801997</cx:pt>
          <cx:pt idx="510">-0.040712382471489998</cx:pt>
          <cx:pt idx="511">-0.035719372946957602</cx:pt>
          <cx:pt idx="512">-0.046273654235799301</cx:pt>
          <cx:pt idx="513">-0.045506775194263299</cx:pt>
          <cx:pt idx="514">-0.039738735140108498</cx:pt>
          <cx:pt idx="515">-0.018942018050262101</cx:pt>
          <cx:pt idx="516">-0.039473157402724598</cx:pt>
          <cx:pt idx="517">0.049660947825053099</cx:pt>
          <cx:pt idx="518">0.067043091104780406</cx:pt>
          <cx:pt idx="519">0.025900023746375501</cx:pt>
          <cx:pt idx="520">0.034888719438592598</cx:pt>
          <cx:pt idx="521">-0.016755788805141399</cx:pt>
          <cx:pt idx="522">-0.057240231732158198</cx:pt>
          <cx:pt idx="523">-0.078077649609708699</cx:pt>
          <cx:pt idx="524">-0.060680908921867699</cx:pt>
          <cx:pt idx="525">-0.060278409281246399</cx:pt>
          <cx:pt idx="526">-0.044275274816986801</cx:pt>
          <cx:pt idx="527">-0.035030511742444197</cx:pt>
          <cx:pt idx="528">-0.0222883983856072</cx:pt>
          <cx:pt idx="529">-0.00549050116438622</cx:pt>
          <cx:pt idx="530">-0.00026931861056253803</cx:pt>
          <cx:pt idx="531">0.00027971934554950502</cx:pt>
          <cx:pt idx="532">0.00127229151137763</cx:pt>
          <cx:pt idx="533">-0.00070510118598217895</cx:pt>
          <cx:pt idx="534">0.0020677859883473102</cx:pt>
          <cx:pt idx="535">-0.0090974940394829406</cx:pt>
          <cx:pt idx="536">-0.018335521910614199</cx:pt>
          <cx:pt idx="537">-0.0253130273151859</cx:pt>
          <cx:pt idx="538">-0.0066810403070740598</cx:pt>
          <cx:pt idx="539">-0.017987277201156799</cx:pt>
          <cx:pt idx="540">-0.0623036814668851</cx:pt>
          <cx:pt idx="541">-0.12562049309845699</cx:pt>
          <cx:pt idx="542">-0.107455792447083</cx:pt>
          <cx:pt idx="543">-0.091779504119553004</cx:pt>
          <cx:pt idx="544">-0.030271402476108</cx:pt>
          <cx:pt idx="545">0.017884274284265402</cx:pt>
          <cx:pt idx="546">0.047195181220887401</cx:pt>
          <cx:pt idx="547">0.052812823296386202</cx:pt>
          <cx:pt idx="548">0.031811060574905702</cx:pt>
          <cx:pt idx="549">0.00675604426262978</cx:pt>
          <cx:pt idx="550">-0.0318940902637357</cx:pt>
          <cx:pt idx="551">-0.069128499724428902</cx:pt>
          <cx:pt idx="552">-0.067741412261496894</cx:pt>
          <cx:pt idx="553">-0.0550593721467455</cx:pt>
          <cx:pt idx="554">-0.042606907828510898</cx:pt>
          <cx:pt idx="555">-0.031328812464299798</cx:pt>
          <cx:pt idx="556">-0.020740547064370899</cx:pt>
          <cx:pt idx="557">-0.0048821545385322497</cx:pt>
          <cx:pt idx="558">-0.00052891709979535899</cx:pt>
          <cx:pt idx="559">-0.00017828539930143901</cx:pt>
          <cx:pt idx="560">0.00034438134051086299</cx:pt>
          <cx:pt idx="561">0.00019794627798429301</cx:pt>
          <cx:pt idx="562">0.00065634857864649396</cx:pt>
          <cx:pt idx="563">0.0018333171255154801</cx:pt>
          <cx:pt idx="564">0.0054012101302849001</cx:pt>
          <cx:pt idx="565">0.0126375760499395</cx:pt>
          <cx:pt idx="566">0.030002444971857001</cx:pt>
          <cx:pt idx="567">-0.0021387827780655201</cx:pt>
          <cx:pt idx="568">-0.046111745985404601</cx:pt>
          <cx:pt idx="569">-0.088359555290543804</cx:pt>
          <cx:pt idx="570">-0.056894015284743103</cx:pt>
          <cx:pt idx="571">-0.035397415399649301</cx:pt>
          <cx:pt idx="572">-0.051950888739216002</cx:pt>
          <cx:pt idx="573">-0.0043052307891048901</cx:pt>
          <cx:pt idx="574">0.0220956910436013</cx:pt>
          <cx:pt idx="575">0.0299569626571362</cx:pt>
          <cx:pt idx="576">-0.011572033315218</cx:pt>
          <cx:pt idx="577">-0.01466271767687</cx:pt>
          <cx:pt idx="578">-0.042416689432497399</cx:pt>
          <cx:pt idx="579">-0.053369956611424497</cx:pt>
          <cx:pt idx="580">-0.064016654195113099</cx:pt>
          <cx:pt idx="581">-0.0464648418468274</cx:pt>
          <cx:pt idx="582">-0.026930734326799498</cx:pt>
          <cx:pt idx="583">-0.0226617707880825</cx:pt>
          <cx:pt idx="584">-0.0155974052274588</cx:pt>
          <cx:pt idx="585">-0.0053008409828025904</cx:pt>
          <cx:pt idx="586">-0.00082356036910324697</cx:pt>
          <cx:pt idx="587">0.00095813539145742804</cx:pt>
          <cx:pt idx="588">0.00015966672756041999</cx:pt>
          <cx:pt idx="589">-8.0228538177747706e-05</cx:pt>
          <cx:pt idx="590">-0.00047235631289598999</cx:pt>
          <cx:pt idx="591">0.0066017043832416701</cx:pt>
          <cx:pt idx="592">0.0040426671826434401</cx:pt>
          <cx:pt idx="593">0.026505717790558998</cx:pt>
          <cx:pt idx="594">0.075204192452740598</cx:pt>
          <cx:pt idx="595">0.053311981425139002</cx:pt>
          <cx:pt idx="596">-0.0016155673146869701</cx:pt>
          <cx:pt idx="597">-0.0076708024307949197</cx:pt>
          <cx:pt idx="598">0.021322315099583902</cx:pt>
          <cx:pt idx="599">-0.0011994700481232901</cx:pt>
          <cx:pt idx="600">-0.023379944328190599</cx:pt>
          <cx:pt idx="601">0.0012541290792924199</cx:pt>
          <cx:pt idx="602">0.0287498070801573</cx:pt>
          <cx:pt idx="603">0.0041701319851145001</cx:pt>
          <cx:pt idx="604">-0.0486853646144896</cx:pt>
          <cx:pt idx="605">-0.060536846018554698</cx:pt>
          <cx:pt idx="606">-0.063195221926473893</cx:pt>
          <cx:pt idx="607">-0.057104137589085897</cx:pt>
          <cx:pt idx="608">-0.040739969495060598</cx:pt>
          <cx:pt idx="609">-0.0299375144083774</cx:pt>
          <cx:pt idx="610">-0.0268369816443241</cx:pt>
          <cx:pt idx="611">-0.017837063640104098</cx:pt>
          <cx:pt idx="612">-0.0060841635012735202</cx:pt>
          <cx:pt idx="613">-0.00081174764239759598</cx:pt>
          <cx:pt idx="614">-0.00084975362166909204</cx:pt>
          <cx:pt idx="615">2.8439095367479901e-05</cx:pt>
          <cx:pt idx="616">5.0362600961911599e-05</cx:pt>
          <cx:pt idx="617">-0.00063221260684284198</cx:pt>
          <cx:pt idx="618">-0.0020168238149997999</cx:pt>
          <cx:pt idx="619">-0.0021974340546414102</cx:pt>
          <cx:pt idx="620">-0.00057638447814082705</cx:pt>
          <cx:pt idx="621">0.022163201168141099</cx:pt>
          <cx:pt idx="622">0.064943404343399305</cx:pt>
          <cx:pt idx="623">0.058203649828241798</cx:pt>
          <cx:pt idx="624">0.027343751074805502</cx:pt>
          <cx:pt idx="625">0.0281406171517492</cx:pt>
          <cx:pt idx="626">0.035111729758609503</cx:pt>
          <cx:pt idx="627">0.0039009828388464002</cx:pt>
          <cx:pt idx="628">-0.020984035828091999</cx:pt>
          <cx:pt idx="629">-0.0030788490462477398</cx:pt>
          <cx:pt idx="630">-0.0052092965137461303</cx:pt>
          <cx:pt idx="631">-0.025304357040442399</cx:pt>
          <cx:pt idx="632">-0.082546919001061994</cx:pt>
          <cx:pt idx="633">-0.078192867350416501</cx:pt>
          <cx:pt idx="634">-0.057835771416369398</cx:pt>
          <cx:pt idx="635">-0.057435883907291298</cx:pt>
          <cx:pt idx="636">-0.042599802876717899</cx:pt>
          <cx:pt idx="637">-0.031906711874222199</cx:pt>
          <cx:pt idx="638">-0.023830988961980399</cx:pt>
          <cx:pt idx="639">-0.0120856457532029</cx:pt>
          <cx:pt idx="640">-0.0032539669780986499</cx:pt>
          <cx:pt idx="641">-0.000171317319503976</cx:pt>
          <cx:pt idx="642">0.00057301333268889503</cx:pt>
          <cx:pt idx="643">0.00043744950827647599</cx:pt>
          <cx:pt idx="644">0.000409623534840873</cx:pt>
          <cx:pt idx="645">0.000606057942269646</cx:pt>
          <cx:pt idx="646">-0.00031881269365647403</cx:pt>
          <cx:pt idx="647">-0.0076876193917792502</cx:pt>
          <cx:pt idx="648">-0.0069606414647203499</cx:pt>
          <cx:pt idx="649">0.011139422523003499</cx:pt>
          <cx:pt idx="650">0.0066095975553500603</cx:pt>
          <cx:pt idx="651">0.00079342850906658998</cx:pt>
          <cx:pt idx="652">0.023592074981905398</cx:pt>
          <cx:pt idx="653">0.0083060147958886003</cx:pt>
          <cx:pt idx="654">0.011664074601078401</cx:pt>
          <cx:pt idx="655">-0.033801544392150697</cx:pt>
          <cx:pt idx="656">-0.066730916442032107</cx:pt>
          <cx:pt idx="657">-0.039151041183942303</cx:pt>
          <cx:pt idx="658">-0.036034363739224098</cx:pt>
          <cx:pt idx="659">-0.0238179434891868</cx:pt>
          <cx:pt idx="660">-0.060509130979636699</cx:pt>
          <cx:pt idx="661">-0.050340022479538997</cx:pt>
          <cx:pt idx="662">-0.046400196297735598</cx:pt>
          <cx:pt idx="663">-0.054234905891733201</cx:pt>
          <cx:pt idx="664">-0.033796173205766201</cx:pt>
          <cx:pt idx="665">-0.021249723391731399</cx:pt>
          <cx:pt idx="666">-0.010265458878202099</cx:pt>
          <cx:pt idx="667">-0.0065118492124206697</cx:pt>
          <cx:pt idx="668">-0.00055574059453806395</cx:pt>
          <cx:pt idx="669">-0.00078158105850912002</cx:pt>
          <cx:pt idx="670">-0.00066453191079999196</cx:pt>
          <cx:pt idx="671">-0.000226856178682903</cx:pt>
          <cx:pt idx="672">0.00036598004664746</cx:pt>
          <cx:pt idx="673">0.00045038648440961501</cx:pt>
          <cx:pt idx="674">1.8607983233266401e-05</cx:pt>
          <cx:pt idx="675">-0.00021721918939143599</cx:pt>
          <cx:pt idx="676">0.0034901163626101799</cx:pt>
          <cx:pt idx="677">0.00693498036531103</cx:pt>
          <cx:pt idx="678">-0.0039850232767863402</cx:pt>
          <cx:pt idx="679">0.0056305428572250597</cx:pt>
          <cx:pt idx="680">0.017037914862883599</cx:pt>
          <cx:pt idx="681">0.011516773826588301</cx:pt>
          <cx:pt idx="682">0.0053134219433520601</cx:pt>
          <cx:pt idx="683">-0.0153273355084485</cx:pt>
          <cx:pt idx="684">-0.015014896900966501</cx:pt>
          <cx:pt idx="685">-0.0294831447418075</cx:pt>
          <cx:pt idx="686">-0.0292685184517326</cx:pt>
          <cx:pt idx="687">-0.023705776241833901</cx:pt>
          <cx:pt idx="688">-0.038319824630641403</cx:pt>
          <cx:pt idx="689">-0.035546809893217401</cx:pt>
          <cx:pt idx="690">-0.042314336491906503</cx:pt>
          <cx:pt idx="691">-0.030771522419607601</cx:pt>
          <cx:pt idx="692">-0.0191128371983652</cx:pt>
          <cx:pt idx="693">-0.016643601989394699</cx:pt>
          <cx:pt idx="694">-0.0089418945065966107</cx:pt>
          <cx:pt idx="695">-0.0026039207236407099</cx:pt>
          <cx:pt idx="696">-0.0022408881495125199</cx:pt>
          <cx:pt idx="697">-0.00193074812246769</cx:pt>
          <cx:pt idx="698">-0.00057083320900273198</cx:pt>
          <cx:pt idx="699">0.00067903790345187696</cx:pt>
          <cx:pt idx="700">-0.00072220218658226995</cx:pt>
          <cx:pt idx="701">0.00061166722564446501</cx:pt>
          <cx:pt idx="702">-0.00028533481824566902</cx:pt>
          <cx:pt idx="703">-0.00055631074648804105</cx:pt>
          <cx:pt idx="704">-0.0061976072436509102</cx:pt>
          <cx:pt idx="705">-0.0051078593346717402</cx:pt>
          <cx:pt idx="706">-0.0110555571165687</cx:pt>
          <cx:pt idx="707">0.0141162049869323</cx:pt>
          <cx:pt idx="708">0.055510561118418698</cx:pt>
          <cx:pt idx="709">0.048203880148134801</cx:pt>
          <cx:pt idx="710">0.016730162566493401</cx:pt>
          <cx:pt idx="711">0.026539837181118402</cx:pt>
          <cx:pt idx="712">0.038202512523315198</cx:pt>
          <cx:pt idx="713">0.016846377348222301</cx:pt>
          <cx:pt idx="714">0.0267328243865049</cx:pt>
          <cx:pt idx="715">0.022902905627445101</cx:pt>
          <cx:pt idx="716">0.036493611926545703</cx:pt>
          <cx:pt idx="717">0.025224127162212399</cx:pt>
          <cx:pt idx="718">0.0016961966863984601</cx:pt>
          <cx:pt idx="719">0.00017393657886499001</cx:pt>
          <cx:pt idx="720">-0.0055827925513202399</cx:pt>
          <cx:pt idx="721">-0.0035702598510223499</cx:pt>
          <cx:pt idx="722">-0.0047553614272628098</cx:pt>
          <cx:pt idx="723">-0.0012508863264150099</cx:pt>
          <cx:pt idx="724">0.00029134193480077799</cx:pt>
          <cx:pt idx="725">-0.00033249253658596499</cx:pt>
          <cx:pt idx="726">0.00016179873478239999</cx:pt>
          <cx:pt idx="727">0.00087762949017513496</cx:pt>
          <cx:pt idx="728">0.000210333019991112</cx:pt>
          <cx:pt idx="729">0.00034123233380154501</cx:pt>
          <cx:pt idx="730">0.000129626579151307</cx:pt>
          <cx:pt idx="731">0.00043601084451545498</cx:pt>
          <cx:pt idx="732">-0.0027222989878339398</cx:pt>
          <cx:pt idx="733">-0.0013947973568845099</cx:pt>
          <cx:pt idx="734">0.0058645655784185296</cx:pt>
          <cx:pt idx="735">0.017135818314000899</cx:pt>
          <cx:pt idx="736">0.040725580290825097</cx:pt>
          <cx:pt idx="737">0.053115093630135897</cx:pt>
          <cx:pt idx="738">0.049567960539742398</cx:pt>
          <cx:pt idx="739">0.054454556846559699</cx:pt>
          <cx:pt idx="740">0.055845430697705298</cx:pt>
          <cx:pt idx="741">0.041241990929617701</cx:pt>
          <cx:pt idx="742">0.052322557472297603</cx:pt>
          <cx:pt idx="743">0.038052541141646697</cx:pt>
          <cx:pt idx="744">0.044053087673566797</cx:pt>
          <cx:pt idx="745">0.043194560374639902</cx:pt>
          <cx:pt idx="746">0.0308741790885886</cx:pt>
          <cx:pt idx="747">0.0125420806715963</cx:pt>
          <cx:pt idx="748">0.0053841429673092897</cx:pt>
          <cx:pt idx="749">0.0029066792213375998</cx:pt>
          <cx:pt idx="750">0.0013436297229298499</cx:pt>
          <cx:pt idx="751">-1.9298123113678198e-05</cx:pt>
          <cx:pt idx="752">-0.00097486461240427799</cx:pt>
          <cx:pt idx="753">2.25847563587648e-05</cx:pt>
          <cx:pt idx="754">0.00038073175334826998</cx:pt>
          <cx:pt idx="755">-0.00022415770721082799</cx:pt>
          <cx:pt idx="756">0.00084914195163722798</cx:pt>
          <cx:pt idx="757">-0.00048402200013487098</cx:pt>
          <cx:pt idx="758">-2.3144946240833498e-05</cx:pt>
          <cx:pt idx="759">-0.00049142578275706899</cx:pt>
          <cx:pt idx="760">0.00012120298899672501</cx:pt>
          <cx:pt idx="761">0.00046419864253819602</cx:pt>
          <cx:pt idx="762">0.00075842072371489204</cx:pt>
          <cx:pt idx="763">0.0016108071495356999</cx:pt>
          <cx:pt idx="764">0.00206400149982113</cx:pt>
          <cx:pt idx="765">0.0016830939346591601</cx:pt>
          <cx:pt idx="766">0.0029788079214682298</cx:pt>
          <cx:pt idx="767">0.0060696393399713297</cx:pt>
          <cx:pt idx="768">0.0087179513594669595</cx:pt>
          <cx:pt idx="769">0.0061338094244733597</cx:pt>
          <cx:pt idx="770">0.0156253222928638</cx:pt>
          <cx:pt idx="771">0.0070546937080295602</cx:pt>
          <cx:pt idx="772">0.00460075677915799</cx:pt>
          <cx:pt idx="773">0.0046699653860270401</cx:pt>
          <cx:pt idx="774">0.0059857877184678002</cx:pt>
          <cx:pt idx="775">0.00169302454994538</cx:pt>
          <cx:pt idx="776">4.4027052050919602e-07</cx:pt>
          <cx:pt idx="777">0.00033932752091932298</cx:pt>
          <cx:pt idx="778">2.15293818810952e-05</cx:pt>
          <cx:pt idx="779">-0.000477912624207306</cx:pt>
          <cx:pt idx="780">-0.000257137964147131</cx:pt>
          <cx:pt idx="781">0.00049416581678075704</cx:pt>
          <cx:pt idx="782">0.00094101831189499199</cx:pt>
          <cx:pt idx="783">0.00016547472108712299</cx:pt>
          <cx:pt idx="784">0.0015115304962565375</cx:pt>
          <cx:pt idx="785">0.0016215107989219775</cx:pt>
          <cx:pt idx="786">-0.00071488620228752503</cx:pt>
          <cx:pt idx="787">0.00028011941250963252</cx:pt>
          <cx:pt idx="788">0.00042834566835400501</cx:pt>
          <cx:pt idx="789">-0.0034852239598529501</cx:pt>
          <cx:pt idx="790">-0.013705176426445875</cx:pt>
          <cx:pt idx="791">-0.019292345999106723</cx:pt>
          <cx:pt idx="792">-0.022195668947274701</cx:pt>
          <cx:pt idx="793">-0.016395928844303301</cx:pt>
          <cx:pt idx="794">-0.015480618333078899</cx:pt>
          <cx:pt idx="795">0.0024907278509029552</cx:pt>
          <cx:pt idx="796">0.013202604033685025</cx:pt>
          <cx:pt idx="797">0.0095012434808007754</cx:pt>
          <cx:pt idx="798">0.001505029293708215</cx:pt>
          <cx:pt idx="799">0.010820183021350824</cx:pt>
          <cx:pt idx="800">0.011808191312465525</cx:pt>
          <cx:pt idx="801">0.0046095856025136252</cx:pt>
          <cx:pt idx="802">-0.00037026306601011249</cx:pt>
          <cx:pt idx="803">-0.0059242706220529497</cx:pt>
          <cx:pt idx="804">-0.0022960664289991</cx:pt>
          <cx:pt idx="805">-0.0042379516769995998</cx:pt>
          <cx:pt idx="806">0.00035882668597891752</cx:pt>
          <cx:pt idx="807">3.897776343721075e-05</cx:pt>
          <cx:pt idx="808">0.00049854043739488497</cx:pt>
          <cx:pt idx="809">5.4035079544428248e-05</cx:pt>
          <cx:pt idx="810">-5.2414392282984e-05</cx:pt>
          <cx:pt idx="811">0.001120817554127855</cx:pt>
          <cx:pt idx="812">0.0029688888557447249</cx:pt>
          <cx:pt idx="813">0.0032470621474275751</cx:pt>
          <cx:pt idx="814">0.0016328107768366451</cx:pt>
          <cx:pt idx="815">0.00194416776696248</cx:pt>
          <cx:pt idx="816">-0.0023764165465226948</cx:pt>
          <cx:pt idx="817">-0.0086048422100626493</cx:pt>
          <cx:pt idx="818">-0.020627481141967548</cx:pt>
          <cx:pt idx="819">-0.027379829662505</cx:pt>
          <cx:pt idx="820">-0.0232528729832541</cx:pt>
          <cx:pt idx="821">-0.015046930223230925</cx:pt>
          <cx:pt idx="822">0.010239961497030076</cx:pt>
          <cx:pt idx="823">0.016214909934217502</cx:pt>
          <cx:pt idx="824">0.024453972513224877</cx:pt>
          <cx:pt idx="825">0.012378333142418501</cx:pt>
          <cx:pt idx="826">0.0045519632163487748</cx:pt>
          <cx:pt idx="827">0.0044448255820085754</cx:pt>
          <cx:pt idx="828">0.0021327217284657601</cx:pt>
          <cx:pt idx="829">-0.0085232810065598505</cx:pt>
          <cx:pt idx="830">-0.0018328339542385351</cx:pt>
          <cx:pt idx="831">-0.0045016219763925752</cx:pt>
          <cx:pt idx="832">-0.0080408075544306252</cx:pt>
          <cx:pt idx="833">-0.0059166726509015501</cx:pt>
          <cx:pt idx="834">-0.0012263997070817375</cx:pt>
          <cx:pt idx="835">0.0011514289123318224</cx:pt>
          <cx:pt idx="836">0.00016292494566221574</cx:pt>
          <cx:pt idx="837">-0.0001518787880769245</cx:pt>
          <cx:pt idx="838">0.000376649216547495</cx:pt>
          <cx:pt idx="839">0.001209328774428065</cx:pt>
          <cx:pt idx="840">0.0034686862640502</cx:pt>
          <cx:pt idx="841">0.0030246011403206249</cx:pt>
          <cx:pt idx="842">0.00048967584260891002</cx:pt>
          <cx:pt idx="843">-0.00023544938801594551</cx:pt>
          <cx:pt idx="844">-0.0071002915032108253</cx:pt>
          <cx:pt idx="845">-0.013492075061156475</cx:pt>
          <cx:pt idx="846">-0.015623385303011725</cx:pt>
          <cx:pt idx="847">-0.021588213663257274</cx:pt>
          <cx:pt idx="848">-0.018621858704256325</cx:pt>
          <cx:pt idx="849">-0.0071284396718067746</cx:pt>
          <cx:pt idx="850">0.027294541533976251</cx:pt>
          <cx:pt idx="851">0.020520813876481823</cx:pt>
          <cx:pt idx="852">0.013639528280516174</cx:pt>
          <cx:pt idx="853">0.0073159655605941499</cx:pt>
          <cx:pt idx="854">-0.0039837212827699749</cx:pt>
          <cx:pt idx="855">-0.013528338829740475</cx:pt>
          <cx:pt idx="856">-0.0064876875544466004</cx:pt>
          <cx:pt idx="857">-0.0084809028883420495</cx:pt>
          <cx:pt idx="858">-0.0070102530672233</cx:pt>
          <cx:pt idx="859">-0.0023684435717223826</cx:pt>
          <cx:pt idx="860">-0.0087311909250192242</cx:pt>
          <cx:pt idx="861">-0.003712887865949175</cx:pt>
          <cx:pt idx="862">0.00052213117271540004</cx:pt>
          <cx:pt idx="863">0.00010540739466520501</cx:pt>
          <cx:pt idx="864">-0.00092112080083460251</cx:pt>
          <cx:pt idx="865">7.2682713868397995e-05</cx:pt>
          <cx:pt idx="866">0.00028924169382710003</cx:pt>
          <cx:pt idx="867">0.001081081699944405</cx:pt>
          <cx:pt idx="868">0.0025943305697376249</cx:pt>
          <cx:pt idx="869">0.0025820661950633501</cx:pt>
          <cx:pt idx="870">-0.00085538532013527252</cx:pt>
          <cx:pt idx="871">-0.007404158873956625</cx:pt>
          <cx:pt idx="872">-0.01021697900885335</cx:pt>
          <cx:pt idx="873">-0.011086421165579299</cx:pt>
          <cx:pt idx="874">-0.0099593467254639242</cx:pt>
          <cx:pt idx="875">-0.011422871383764174</cx:pt>
          <cx:pt idx="876">-0.00065110758189630496</cx:pt>
          <cx:pt idx="877">0.012315523381588174</cx:pt>
          <cx:pt idx="878">0.0072508294570344748</cx:pt>
          <cx:pt idx="879">0.0028787483185358249</cx:pt>
          <cx:pt idx="880">-0.0099798234519630248</cx:pt>
          <cx:pt idx="881">-0.00016972068525281675</cx:pt>
          <cx:pt idx="882">-0.015015268298647926</cx:pt>
          <cx:pt idx="883">-0.0090662207776037243</cx:pt>
          <cx:pt idx="884">0.0015115304962565375</cx:pt>
          <cx:pt idx="885">0.0016215107989219775</cx:pt>
          <cx:pt idx="886">-0.00071488620228752503</cx:pt>
          <cx:pt idx="887">0.00028011941250963252</cx:pt>
          <cx:pt idx="888">0.00042834566835400501</cx:pt>
          <cx:pt idx="889">-0.0034852239598529501</cx:pt>
          <cx:pt idx="890">-0.013705176426445875</cx:pt>
          <cx:pt idx="891">-0.019292345999106723</cx:pt>
          <cx:pt idx="892">-0.022195668947274701</cx:pt>
          <cx:pt idx="893">-0.016395928844303301</cx:pt>
          <cx:pt idx="894">-0.015480618333078899</cx:pt>
          <cx:pt idx="895">0.0024907278509029552</cx:pt>
          <cx:pt idx="896">0.013202604033685025</cx:pt>
          <cx:pt idx="897">0.0095012434808007754</cx:pt>
          <cx:pt idx="898">0.001505029293708215</cx:pt>
          <cx:pt idx="899">0.010820183021350824</cx:pt>
          <cx:pt idx="900">0.011808191312465525</cx:pt>
          <cx:pt idx="901">0.0046095856025136252</cx:pt>
          <cx:pt idx="902">-0.00037026306601011249</cx:pt>
          <cx:pt idx="903">-0.0059242706220529497</cx:pt>
          <cx:pt idx="904">-0.0022960664289991</cx:pt>
          <cx:pt idx="905">-0.0042379516769995998</cx:pt>
          <cx:pt idx="906">0.00035882668597891752</cx:pt>
          <cx:pt idx="907">3.897776343721075e-05</cx:pt>
          <cx:pt idx="908">0.00049854043739488497</cx:pt>
          <cx:pt idx="909">5.4035079544428248e-05</cx:pt>
          <cx:pt idx="910">-5.2414392282984e-05</cx:pt>
          <cx:pt idx="911">0.001120817554127855</cx:pt>
          <cx:pt idx="912">0.0029688888557447249</cx:pt>
          <cx:pt idx="913">0.0032470621474275751</cx:pt>
          <cx:pt idx="914">0.0016328107768366451</cx:pt>
          <cx:pt idx="915">0.00194416776696248</cx:pt>
          <cx:pt idx="916">-0.0023764165465226948</cx:pt>
          <cx:pt idx="917">-0.0086048422100626493</cx:pt>
          <cx:pt idx="918">-0.020627481141967548</cx:pt>
          <cx:pt idx="919">-0.027379829662505</cx:pt>
          <cx:pt idx="920">-0.0232528729832541</cx:pt>
          <cx:pt idx="921">-0.015046930223230925</cx:pt>
          <cx:pt idx="922">0.010239961497030076</cx:pt>
          <cx:pt idx="923">0.016214909934217502</cx:pt>
          <cx:pt idx="924">0.024453972513224877</cx:pt>
          <cx:pt idx="925">0.012378333142418501</cx:pt>
          <cx:pt idx="926">0.0045519632163487748</cx:pt>
          <cx:pt idx="927">0.0044448255820085754</cx:pt>
          <cx:pt idx="928">0.0021327217284657601</cx:pt>
          <cx:pt idx="929">-0.0085232810065598505</cx:pt>
          <cx:pt idx="930">-0.0018328339542385351</cx:pt>
          <cx:pt idx="931">-0.0045016219763925752</cx:pt>
          <cx:pt idx="932">-0.0080408075544306252</cx:pt>
          <cx:pt idx="933">-0.0059166726509015501</cx:pt>
          <cx:pt idx="934">-0.0012263997070817375</cx:pt>
          <cx:pt idx="935">0.0011514289123318224</cx:pt>
          <cx:pt idx="936">0.00016292494566221574</cx:pt>
          <cx:pt idx="937">-0.0001518787880769245</cx:pt>
          <cx:pt idx="938">0.000376649216547495</cx:pt>
          <cx:pt idx="939">0.001209328774428065</cx:pt>
          <cx:pt idx="940">0.0034686862640502</cx:pt>
          <cx:pt idx="941">0.0030246011403206249</cx:pt>
          <cx:pt idx="942">0.00048967584260891002</cx:pt>
          <cx:pt idx="943">-0.00023544938801594551</cx:pt>
          <cx:pt idx="944">-0.0071002915032108253</cx:pt>
          <cx:pt idx="945">-0.013492075061156475</cx:pt>
          <cx:pt idx="946">-0.015623385303011725</cx:pt>
          <cx:pt idx="947">-0.021588213663257274</cx:pt>
          <cx:pt idx="948">-0.018621858704256325</cx:pt>
          <cx:pt idx="949">-0.0071284396718067746</cx:pt>
          <cx:pt idx="950">0.027294541533976251</cx:pt>
          <cx:pt idx="951">0.020520813876481823</cx:pt>
          <cx:pt idx="952">0.013639528280516174</cx:pt>
          <cx:pt idx="953">0.0073159655605941499</cx:pt>
          <cx:pt idx="954">-0.0039837212827699749</cx:pt>
          <cx:pt idx="955">-0.013528338829740475</cx:pt>
          <cx:pt idx="956">-0.0064876875544466004</cx:pt>
          <cx:pt idx="957">-0.0084809028883420495</cx:pt>
          <cx:pt idx="958">-0.0070102530672233</cx:pt>
          <cx:pt idx="959">-0.0023684435717223826</cx:pt>
          <cx:pt idx="960">-0.0087311909250192242</cx:pt>
          <cx:pt idx="961">-0.003712887865949175</cx:pt>
          <cx:pt idx="962">0.00052213117271540004</cx:pt>
          <cx:pt idx="963">0.00010540739466520501</cx:pt>
          <cx:pt idx="964">-0.00092112080083460251</cx:pt>
          <cx:pt idx="965">7.2682713868397995e-05</cx:pt>
          <cx:pt idx="966">0.00028924169382710003</cx:pt>
          <cx:pt idx="967">0.001081081699944405</cx:pt>
          <cx:pt idx="968">0.0025943305697376249</cx:pt>
          <cx:pt idx="969">0.0025820661950633501</cx:pt>
          <cx:pt idx="970">-0.00085538532013527252</cx:pt>
          <cx:pt idx="971">-0.007404158873956625</cx:pt>
          <cx:pt idx="972">-0.01021697900885335</cx:pt>
          <cx:pt idx="973">-0.011086421165579299</cx:pt>
          <cx:pt idx="974">-0.0099593467254639242</cx:pt>
          <cx:pt idx="975">-0.011422871383764174</cx:pt>
          <cx:pt idx="976">-0.00065110758189630496</cx:pt>
          <cx:pt idx="977">0.012315523381588174</cx:pt>
          <cx:pt idx="978">0.0072508294570344748</cx:pt>
          <cx:pt idx="979">0.0028787483185358249</cx:pt>
          <cx:pt idx="980">-0.0099798234519630248</cx:pt>
          <cx:pt idx="981">-0.00016972068525281675</cx:pt>
          <cx:pt idx="982">-0.015015268298647926</cx:pt>
          <cx:pt idx="983">-0.0090662207776037243</cx:pt>
          <cx:pt idx="984">0.0015115304962565375</cx:pt>
          <cx:pt idx="985">0.0016215107989219775</cx:pt>
          <cx:pt idx="986">-0.00071488620228752503</cx:pt>
          <cx:pt idx="987">0.00028011941250963252</cx:pt>
          <cx:pt idx="988">0.00042834566835400501</cx:pt>
          <cx:pt idx="989">-0.0034852239598529501</cx:pt>
          <cx:pt idx="990">-0.013705176426445875</cx:pt>
          <cx:pt idx="991">-0.019292345999106723</cx:pt>
          <cx:pt idx="992">-0.022195668947274701</cx:pt>
          <cx:pt idx="993">-0.016395928844303301</cx:pt>
          <cx:pt idx="994">-0.015480618333078899</cx:pt>
          <cx:pt idx="995">0.0024907278509029552</cx:pt>
          <cx:pt idx="996">0.013202604033685025</cx:pt>
          <cx:pt idx="997">0.0095012434808007754</cx:pt>
          <cx:pt idx="998">0.001505029293708215</cx:pt>
          <cx:pt idx="999">0.010820183021350824</cx:pt>
          <cx:pt idx="1000">0.011808191312465525</cx:pt>
          <cx:pt idx="1001">0.0046095856025136252</cx:pt>
          <cx:pt idx="1002">-0.00037026306601011249</cx:pt>
          <cx:pt idx="1003">-0.0059242706220529497</cx:pt>
          <cx:pt idx="1004">-0.0022960664289991</cx:pt>
          <cx:pt idx="1005">-0.0042379516769995998</cx:pt>
          <cx:pt idx="1006">0.00035882668597891752</cx:pt>
          <cx:pt idx="1007">3.897776343721075e-05</cx:pt>
          <cx:pt idx="1008">0.00049854043739488497</cx:pt>
          <cx:pt idx="1009">5.4035079544428248e-05</cx:pt>
          <cx:pt idx="1010">-5.2414392282984e-05</cx:pt>
          <cx:pt idx="1011">0.001120817554127855</cx:pt>
          <cx:pt idx="1012">0.0029688888557447249</cx:pt>
          <cx:pt idx="1013">0.0032470621474275751</cx:pt>
          <cx:pt idx="1014">0.0016328107768366451</cx:pt>
          <cx:pt idx="1015">0.00194416776696248</cx:pt>
          <cx:pt idx="1016">-0.0023764165465226948</cx:pt>
          <cx:pt idx="1017">-0.0086048422100626493</cx:pt>
          <cx:pt idx="1018">-0.020627481141967548</cx:pt>
          <cx:pt idx="1019">-0.027379829662505</cx:pt>
          <cx:pt idx="1020">-0.0232528729832541</cx:pt>
          <cx:pt idx="1021">-0.015046930223230925</cx:pt>
          <cx:pt idx="1022">0.010239961497030076</cx:pt>
          <cx:pt idx="1023">0.016214909934217502</cx:pt>
          <cx:pt idx="1024">0.024453972513224877</cx:pt>
          <cx:pt idx="1025">0.012378333142418501</cx:pt>
          <cx:pt idx="1026">0.0045519632163487748</cx:pt>
          <cx:pt idx="1027">0.0044448255820085754</cx:pt>
          <cx:pt idx="1028">0.0021327217284657601</cx:pt>
          <cx:pt idx="1029">-0.0085232810065598505</cx:pt>
          <cx:pt idx="1030">-0.0018328339542385351</cx:pt>
          <cx:pt idx="1031">-0.0045016219763925752</cx:pt>
          <cx:pt idx="1032">-0.0080408075544306252</cx:pt>
          <cx:pt idx="1033">-0.0059166726509015501</cx:pt>
          <cx:pt idx="1034">-0.0012263997070817375</cx:pt>
          <cx:pt idx="1035">0.0011514289123318224</cx:pt>
          <cx:pt idx="1036">0.00016292494566221574</cx:pt>
          <cx:pt idx="1037">-0.0001518787880769245</cx:pt>
          <cx:pt idx="1038">0.000376649216547495</cx:pt>
          <cx:pt idx="1039">0.001209328774428065</cx:pt>
          <cx:pt idx="1040">0.0034686862640502</cx:pt>
          <cx:pt idx="1041">0.0030246011403206249</cx:pt>
          <cx:pt idx="1042">0.00048967584260891002</cx:pt>
          <cx:pt idx="1043">-0.00023544938801594551</cx:pt>
          <cx:pt idx="1044">-0.0071002915032108253</cx:pt>
          <cx:pt idx="1045">-0.013492075061156475</cx:pt>
          <cx:pt idx="1046">-0.015623385303011725</cx:pt>
          <cx:pt idx="1047">-0.021588213663257274</cx:pt>
          <cx:pt idx="1048">-0.018621858704256325</cx:pt>
          <cx:pt idx="1049">-0.0071284396718067746</cx:pt>
          <cx:pt idx="1050">0.027294541533976251</cx:pt>
          <cx:pt idx="1051">0.020520813876481823</cx:pt>
          <cx:pt idx="1052">0.013639528280516174</cx:pt>
          <cx:pt idx="1053">0.0073159655605941499</cx:pt>
          <cx:pt idx="1054">-0.0039837212827699749</cx:pt>
          <cx:pt idx="1055">-0.013528338829740475</cx:pt>
          <cx:pt idx="1056">-0.0064876875544466004</cx:pt>
          <cx:pt idx="1057">-0.0084809028883420495</cx:pt>
          <cx:pt idx="1058">-0.0070102530672233</cx:pt>
          <cx:pt idx="1059">-0.0023684435717223826</cx:pt>
          <cx:pt idx="1060">-0.0087311909250192242</cx:pt>
          <cx:pt idx="1061">-0.003712887865949175</cx:pt>
          <cx:pt idx="1062">0.00052213117271540004</cx:pt>
          <cx:pt idx="1063">0.00010540739466520501</cx:pt>
          <cx:pt idx="1064">-0.00092112080083460251</cx:pt>
          <cx:pt idx="1065">7.2682713868397995e-05</cx:pt>
          <cx:pt idx="1066">0.00028924169382710003</cx:pt>
          <cx:pt idx="1067">0.001081081699944405</cx:pt>
          <cx:pt idx="1068">0.0025943305697376249</cx:pt>
          <cx:pt idx="1069">0.0025820661950633501</cx:pt>
          <cx:pt idx="1070">-0.00085538532013527252</cx:pt>
          <cx:pt idx="1071">-0.007404158873956625</cx:pt>
          <cx:pt idx="1072">-0.01021697900885335</cx:pt>
          <cx:pt idx="1073">-0.011086421165579299</cx:pt>
          <cx:pt idx="1074">-0.0099593467254639242</cx:pt>
          <cx:pt idx="1075">-0.011422871383764174</cx:pt>
          <cx:pt idx="1076">-0.00065110758189630496</cx:pt>
          <cx:pt idx="1077">0.012315523381588174</cx:pt>
          <cx:pt idx="1078">0.0072508294570344748</cx:pt>
          <cx:pt idx="1079">0.0028787483185358249</cx:pt>
          <cx:pt idx="1080">-0.0099798234519630248</cx:pt>
          <cx:pt idx="1081">-0.00016972068525281675</cx:pt>
          <cx:pt idx="1082">-0.015015268298647926</cx:pt>
          <cx:pt idx="1083">-0.0090662207776037243</cx:pt>
        </cx:lvl>
      </cx:numDim>
    </cx:data>
    <cx:data id="51">
      <cx:numDim type="val">
        <cx:f>Sheet2!$AZ$1:$AZ$1084</cx:f>
        <cx:lvl ptCount="1084" formatCode="G/通用格式">
          <cx:pt idx="0">-0.00032591321670130701</cx:pt>
          <cx:pt idx="1">0.00014156075238088399</cx:pt>
          <cx:pt idx="2">-0.00012261722307855701</cx:pt>
          <cx:pt idx="3">0.00039620756243195001</cx:pt>
          <cx:pt idx="4">-4.6947974790933902e-05</cx:pt>
          <cx:pt idx="5">-0.00044120162915912102</cx:pt>
          <cx:pt idx="6">4.0545937388361097e-06</cx:pt>
          <cx:pt idx="7">5.9915759372457302e-05</cx:pt>
          <cx:pt idx="8">0.000332956083739046</cx:pt>
          <cx:pt idx="9">0.000130235921077508</cx:pt>
          <cx:pt idx="10">0.00044730265971013597</cx:pt>
          <cx:pt idx="11">-0.00023705671740526001</cx:pt>
          <cx:pt idx="12">0.000605149612061045</cx:pt>
          <cx:pt idx="13">-0.00043703414997903602</cx:pt>
          <cx:pt idx="14">-0.00079170334242159297</cx:pt>
          <cx:pt idx="15">-0.00025006115449395701</cx:pt>
          <cx:pt idx="16">0.00055841495170374698</cx:pt>
          <cx:pt idx="17">-0.000237902506022289</cx:pt>
          <cx:pt idx="18">-0.0002073896654448</cx:pt>
          <cx:pt idx="19">0.00029133948502020298</cx:pt>
          <cx:pt idx="20">0.000179441163507647</cx:pt>
          <cx:pt idx="21">-0.00043818231694044499</cx:pt>
          <cx:pt idx="22">-9.0502504097446899e-05</cx:pt>
          <cx:pt idx="23">0.00017097186968441201</cx:pt>
          <cx:pt idx="24">-0.00096023436150955105</cx:pt>
          <cx:pt idx="25">0.000782966968790949</cx:pt>
          <cx:pt idx="26">-0.000191535360252113</cx:pt>
          <cx:pt idx="27">4.0891624207503603e-05</cx:pt>
          <cx:pt idx="28">-0.00041796847578370199</cx:pt>
          <cx:pt idx="29">0.00027344447174774999</cx:pt>
          <cx:pt idx="30">0.00092443136750371699</cx:pt>
          <cx:pt idx="31">0.00031853144304109501</cx:pt>
          <cx:pt idx="32">9.1846383579185397e-05</cx:pt>
          <cx:pt idx="33">7.4091254842836103e-05</cx:pt>
          <cx:pt idx="34">-0.00032123325513266898</cx:pt>
          <cx:pt idx="35">0.00019643452126503301</cx:pt>
          <cx:pt idx="36">-0.00015701843727144801</cx:pt>
          <cx:pt idx="37">0.00030750439041414101</cx:pt>
          <cx:pt idx="38">0.0010908665459820901</cx:pt>
          <cx:pt idx="39">-0.00040019066878224999</cx:pt>
          <cx:pt idx="40">0.00023599990435908599</cx:pt>
          <cx:pt idx="41">0.00047126232654373998</cx:pt>
          <cx:pt idx="42">0.00053834986907868297</cx:pt>
          <cx:pt idx="43">-0.00049682603530925705</cx:pt>
          <cx:pt idx="44">0.00010642450805329</cx:pt>
          <cx:pt idx="45">0.000210465703150953</cx:pt>
          <cx:pt idx="46">0.00026191494173706401</cx:pt>
          <cx:pt idx="47">0.00044381858599778302</cx:pt>
          <cx:pt idx="48">0.00033479364354812398</cx:pt>
          <cx:pt idx="49">0.00071139026190167602</cx:pt>
          <cx:pt idx="50">-0.00043232750980219599</cx:pt>
          <cx:pt idx="51">-0.00030096059952126701</cx:pt>
          <cx:pt idx="52">8.0719777149850506e-05</cx:pt>
          <cx:pt idx="53">0.00054551248810385199</cx:pt>
          <cx:pt idx="54">0.00109627639703558</cx:pt>
          <cx:pt idx="55">0.00023281356431297101</cx:pt>
          <cx:pt idx="56">-8.1389450521087697e-05</cx:pt>
          <cx:pt idx="57">-3.11289584018892e-05</cx:pt>
          <cx:pt idx="58">0.00040989163270282401</cx:pt>
          <cx:pt idx="59">0.00056197942678997803</cx:pt>
          <cx:pt idx="60">0.00047098204856931599</cx:pt>
          <cx:pt idx="61">-0.000102721651456668</cx:pt>
          <cx:pt idx="62">-6.0164222170405698e-05</cx:pt>
          <cx:pt idx="63">0.00068110692434421804</cx:pt>
          <cx:pt idx="64">0.00055237742476410101</cx:pt>
          <cx:pt idx="65">-7.0465184590391905e-05</cx:pt>
          <cx:pt idx="66">4.8041016870183699e-05</cx:pt>
          <cx:pt idx="67">0.000373079866937081</cx:pt>
          <cx:pt idx="68">-0.00078675626140245199</cx:pt>
          <cx:pt idx="69">-0.0081033719205428397</cx:pt>
          <cx:pt idx="70">-0.00351482754375435</cx:pt>
          <cx:pt idx="71">-0.0035554434907062501</cx:pt>
          <cx:pt idx="72">-0.0045222227648936096</cx:pt>
          <cx:pt idx="73">-0.00090450345977620005</cx:pt>
          <cx:pt idx="74">0.0042973178480021903</cx:pt>
          <cx:pt idx="75">-0.0012211290827395501</cx:pt>
          <cx:pt idx="76">-0.00086736933480142497</cx:pt>
          <cx:pt idx="77">-0.00027229802627267298</cx:pt>
          <cx:pt idx="78">0.00016044003254315201</cx:pt>
          <cx:pt idx="79">-0.00058372682376380295</cx:pt>
          <cx:pt idx="80">0.00025774031159606097</cx:pt>
          <cx:pt idx="81">0.00034476113178780101</cx:pt>
          <cx:pt idx="82">0.00064572331688687596</cx:pt>
          <cx:pt idx="83">0.00060936260157780299</cx:pt>
          <cx:pt idx="84">0.00043621370330286697</cx:pt>
          <cx:pt idx="85">-0.00069809627520668496</cx:pt>
          <cx:pt idx="86">-0.00030616926260221598</cx:pt>
          <cx:pt idx="87">0.000125542430229575</cx:pt>
          <cx:pt idx="88">0.00026362643787357701</cx:pt>
          <cx:pt idx="89">0.0011384364716816001</cx:pt>
          <cx:pt idx="90">2.84906385100396e-05</cx:pt>
          <cx:pt idx="91">-0.00019106502231906099</cx:pt>
          <cx:pt idx="92">0.00049396103430527998</cx:pt>
          <cx:pt idx="93">-0.00015874163248458999</cx:pt>
          <cx:pt idx="94">-0.00082043746560825695</cx:pt>
          <cx:pt idx="95">-0.0046178872304241097</cx:pt>
          <cx:pt idx="96">-0.010802527755147499</cx:pt>
          <cx:pt idx="97">-0.0181690923647174</cx:pt>
          <cx:pt idx="98">-0.0152274218529256</cx:pt>
          <cx:pt idx="99">-0.0092724811191773494</cx:pt>
          <cx:pt idx="100">-0.0133996039752721</cx:pt>
          <cx:pt idx="101">-0.00116486334728311</cx:pt>
          <cx:pt idx="102">-0.0034655060453651501</cx:pt>
          <cx:pt idx="103">-0.031798379228762802</cx:pt>
          <cx:pt idx="104">-0.018004387891203899</cx:pt>
          <cx:pt idx="105">-0.013670675273451701</cx:pt>
          <cx:pt idx="106">-0.0129189367840199</cx:pt>
          <cx:pt idx="107">-0.0079066367284647797</cx:pt>
          <cx:pt idx="108">-0.0020921888744948399</cx:pt>
          <cx:pt idx="109">-0.00074690785787536005</cx:pt>
          <cx:pt idx="110">-6.6041249540771903e-05</cx:pt>
          <cx:pt idx="111">0.00068235165631354495</cx:pt>
          <cx:pt idx="112">-0.00032334089643054398</cx:pt>
          <cx:pt idx="113">0.00095381489234731105</cx:pt>
          <cx:pt idx="114">0.00033372048710300802</cx:pt>
          <cx:pt idx="115">0.00071029625804936401</cx:pt>
          <cx:pt idx="116">0.00190916822434268</cx:pt>
          <cx:pt idx="117">0.000200933348320509</cx:pt>
          <cx:pt idx="118">-0.0011106449884384099</cx:pt>
          <cx:pt idx="119">0.0050018814246343898</cx:pt>
          <cx:pt idx="120">0.016245024542096</cx:pt>
          <cx:pt idx="121">0.015854667634771599</cx:pt>
          <cx:pt idx="122">0.0088795668563437704</cx:pt>
          <cx:pt idx="123">-0.00118511558959717</cx:pt>
          <cx:pt idx="124">-0.036227034393353702</cx:pt>
          <cx:pt idx="125">-0.029977058354965301</cx:pt>
          <cx:pt idx="126">-0.042293665211435599</cx:pt>
          <cx:pt idx="127">-0.063453033759298103</cx:pt>
          <cx:pt idx="128">-0.067114447977661099</cx:pt>
          <cx:pt idx="129">-0.036099068234164103</cx:pt>
          <cx:pt idx="130">-0.0067282859134328802</cx:pt>
          <cx:pt idx="131">-0.018278254829180302</cx:pt>
          <cx:pt idx="132">-0.028171872707304198</cx:pt>
          <cx:pt idx="133">-0.013042460783884199</cx:pt>
          <cx:pt idx="134">-0.0050421628816348096</cx:pt>
          <cx:pt idx="135">-0.0050529238636111999</cx:pt>
          <cx:pt idx="136">0.0066860732741971197</cx:pt>
          <cx:pt idx="137">0.0049185937187492899</cx:pt>
          <cx:pt idx="138">0.0011313263634625699</cx:pt>
          <cx:pt idx="139">0.00014347426929028399</cx:pt>
          <cx:pt idx="140">-0.00014514745742815101</cx:pt>
          <cx:pt idx="141">-0.000218004259660953</cx:pt>
          <cx:pt idx="142">0.00022689103537154901</cx:pt>
          <cx:pt idx="143">0.00045604359394342401</cx:pt>
          <cx:pt idx="144">0.0075894201704503304</cx:pt>
          <cx:pt idx="145">0.0082491315780428096</cx:pt>
          <cx:pt idx="146">0.00832155971907916</cx:pt>
          <cx:pt idx="147">0.011108337397941301</cx:pt>
          <cx:pt idx="148">0.012233524170639999</cx:pt>
          <cx:pt idx="149">-0.00317887564687364</cx:pt>
          <cx:pt idx="150">0.00719193277608787</cx:pt>
          <cx:pt idx="151">0.020939139298153799</cx:pt>
          <cx:pt idx="152">0.0289394371143534</cx:pt>
          <cx:pt idx="153">0.073409449346418895</cx:pt>
          <cx:pt idx="154">0.014113987625438799</cx:pt>
          <cx:pt idx="155">-0.017020648058041099</cx:pt>
          <cx:pt idx="156">-0.033233845323922998</cx:pt>
          <cx:pt idx="157">-0.030844026393725198</cx:pt>
          <cx:pt idx="158">0.0089659604191079292</cx:pt>
          <cx:pt idx="159">0.0051160937842962698</cx:pt>
          <cx:pt idx="160">0.0182854337842729</cx:pt>
          <cx:pt idx="161">-0.030856925553339899</cx:pt>
          <cx:pt idx="162">-0.012792927194356001</cx:pt>
          <cx:pt idx="163">-0.0041415351372666998</cx:pt>
          <cx:pt idx="164">0.0116136539911112</cx:pt>
          <cx:pt idx="165">0.011197299977085301</cx:pt>
          <cx:pt idx="166">0.00037758042700228599</cx:pt>
          <cx:pt idx="167">-0.00083407623261558305</cx:pt>
          <cx:pt idx="168">0.00033052275528631697</cx:pt>
          <cx:pt idx="169">0.00016729192314268899</cx:pt>
          <cx:pt idx="170">-2.42666694247975e-05</cx:pt>
          <cx:pt idx="171">0.00090835525943588099</cx:pt>
          <cx:pt idx="172">0.0063367497849359296</cx:pt>
          <cx:pt idx="173">0.0038484888769413301</cx:pt>
          <cx:pt idx="174">0.0050591603054321397</cx:pt>
          <cx:pt idx="175">0.00047524122742295498</cx:pt>
          <cx:pt idx="176">-0.0106820595556039</cx:pt>
          <cx:pt idx="177">0.0063718980995976096</cx:pt>
          <cx:pt idx="178">0.0047853469268895497</cx:pt>
          <cx:pt idx="179">0.0111697146225067</cx:pt>
          <cx:pt idx="180">0.025509594366457201</cx:pt>
          <cx:pt idx="181">0.057381027535467997</cx:pt>
          <cx:pt idx="182">0.053353363666085903</cx:pt>
          <cx:pt idx="183">0.062153922276144802</cx:pt>
          <cx:pt idx="184">0.049047051640933398</cx:pt>
          <cx:pt idx="185">0.055484041697404202</cx:pt>
          <cx:pt idx="186">0.039770259232331601</cx:pt>
          <cx:pt idx="187">0.014886137170318701</cx:pt>
          <cx:pt idx="188">0.026619355285141699</cx:pt>
          <cx:pt idx="189">0.028667158017158901</cx:pt>
          <cx:pt idx="190">0.0094725625603600504</cx:pt>
          <cx:pt idx="191">0.00282773799292138</cx:pt>
          <cx:pt idx="192">0.0156116712024172</cx:pt>
          <cx:pt idx="193">0.0084494534037061492</cx:pt>
          <cx:pt idx="194">0.00091967058286573705</cx:pt>
          <cx:pt idx="195">0.00121797788728906</cx:pt>
          <cx:pt idx="196">-0.00052666247294837502</cx:pt>
          <cx:pt idx="197">0.00015161890736348801</cx:pt>
          <cx:pt idx="198">0.0018096007713756801</cx:pt>
          <cx:pt idx="199">0.00059496970344567995</cx:pt>
          <cx:pt idx="200">-0.00043081971244624001</cx:pt>
          <cx:pt idx="201">-0.00081382262819947504</cx:pt>
          <cx:pt idx="202">0.0010471608357756699</cx:pt>
          <cx:pt idx="203">-0.0014593045598718199</cx:pt>
          <cx:pt idx="204">-0.0029025322641751251</cx:pt>
          <cx:pt idx="205">-0.0044484235756629504</cx:pt>
          <cx:pt idx="206">0.0038344485251849999</cx:pt>
          <cx:pt idx="207">0.0067037491348085751</cx:pt>
          <cx:pt idx="208">0.0058507781808712</cx:pt>
          <cx:pt idx="209">0.010272745805758699</cx:pt>
          <cx:pt idx="210">0.025418090975806999</cx:pt>
          <cx:pt idx="211">0.016510248048184802</cx:pt>
          <cx:pt idx="212">0.027625510798555498</cx:pt>
          <cx:pt idx="213">0.023645069977118276</cx:pt>
          <cx:pt idx="214">0.019909129696932551</cx:pt>
          <cx:pt idx="215">0.0080194970642135759</cx:pt>
          <cx:pt idx="216">0.0064665803855007498</cx:pt>
          <cx:pt idx="217">-0.00052011087759507252</cx:pt>
          <cx:pt idx="218">-0.0023864153021696801</cx:pt>
          <cx:pt idx="219">-0.002624813308763825</cx:pt>
          <cx:pt idx="220">-0.0028631072653072</cx:pt>
          <cx:pt idx="221">-0.00078266038495487247</cx:pt>
          <cx:pt idx="222">0.00045313635761201501</cx:pt>
          <cx:pt idx="223">0.00012571691475638251</cx:pt>
          <cx:pt idx="224">-2.5529073115605749e-05</cx:pt>
          <cx:pt idx="225">-6.734305653036975e-05</cx:pt>
          <cx:pt idx="226">0.00027166820635597747</cx:pt>
          <cx:pt idx="227">0.0012433126337468776</cx:pt>
          <cx:pt idx="228">-0.0021248563531557326</cx:pt>
          <cx:pt idx="229">-0.0031606530166480998</cx:pt>
          <cx:pt idx="230">-0.00074915223531139754</cx:pt>
          <cx:pt idx="231">0.0042055556582329002</cx:pt>
          <cx:pt idx="232">-0.0019163096059373599</cx:pt>
          <cx:pt idx="233">-0.0028074834939851752</cx:pt>
          <cx:pt idx="234">0.0051504948133157752</cx:pt>
          <cx:pt idx="235">-0.0013803827701868051</cx:pt>
          <cx:pt idx="236">-0.0099735848647066506</cx:pt>
          <cx:pt idx="237">0.0034213897958916498</cx:pt>
          <cx:pt idx="238">0.0083136092931435993</cx:pt>
          <cx:pt idx="239">0.0089726510731295752</cx:pt>
          <cx:pt idx="240">0.01287179554279835</cx:pt>
          <cx:pt idx="241">0.0110949846635543</cx:pt>
          <cx:pt idx="242">0.0064793272697175998</cx:pt>
          <cx:pt idx="243">0.0032298467748136249</cx:pt>
          <cx:pt idx="244">-0.0019515487793192374</cx:pt>
          <cx:pt idx="245">0.0010762076564641849</cx:pt>
          <cx:pt idx="246">0.00057977448424776246</cx:pt>
          <cx:pt idx="247">-0.0053059064950891754</cx:pt>
          <cx:pt idx="248">-0.0069718695233023003</cx:pt>
          <cx:pt idx="249">-0.00326720649400895</cx:pt>
          <cx:pt idx="250">0.00019878318240599776</cx:pt>
          <cx:pt idx="251">-7.4329801490225005e-05</cx:pt>
          <cx:pt idx="252">-5.8740390622183752e-05</cx:pt>
          <cx:pt idx="253">0.00016344362715058251</cx:pt>
          <cx:pt idx="254">-0.00028746499235773751</cx:pt>
          <cx:pt idx="255">0.00086243783446866005</cx:pt>
          <cx:pt idx="256">-0.00322251757157065</cx:pt>
          <cx:pt idx="257">-0.0063701842670268747</cx:pt>
          <cx:pt idx="258">0.0039465744734358248</cx:pt>
          <cx:pt idx="259">0.0066847194955589502</cx:pt>
          <cx:pt idx="260">0.00024701700784260876</cx:pt>
          <cx:pt idx="261">-0.0040639902499932752</cx:pt>
          <cx:pt idx="262">-0.0042265668497647752</cx:pt>
          <cx:pt idx="263">-0.022453550998969625</cx:pt>
          <cx:pt idx="264">-0.017429842231599851</cx:pt>
          <cx:pt idx="265">-0.0078425228236994743</cx:pt>
          <cx:pt idx="266">-0.0020544236050341049</cx:pt>
          <cx:pt idx="267">-0.011150454402636225</cx:pt>
          <cx:pt idx="268">-0.0144816410467147</cx:pt>
          <cx:pt idx="269">-0.0081102342745230996</cx:pt>
          <cx:pt idx="270">-0.0138901372831466</cx:pt>
          <cx:pt idx="271">-0.0074014126070344249</cx:pt>
          <cx:pt idx="272">-0.0077696672987334998</cx:pt>
          <cx:pt idx="273">-0.0049681461818358004</cx:pt>
          <cx:pt idx="274">0.0016245351157952251</cx:pt>
          <cx:pt idx="275">-0.0078216566378639749</cx:pt>
          <cx:pt idx="276">-0.0035843443093848499</cx:pt>
          <cx:pt idx="277">-0.00054622845681316255</cx:pt>
          <cx:pt idx="278">-4.4627318113980997e-05</cx:pt>
          <cx:pt idx="279">7.2314219347047252e-05</cx:pt>
          <cx:pt idx="280">-9.9557546836666995e-05</cx:pt>
          <cx:pt idx="281">-8.01605114931015e-05</cx:pt>
          <cx:pt idx="282">-3.7929391874908753e-05</cx:pt>
          <cx:pt idx="283">0.0006129258375706675</cx:pt>
          <cx:pt idx="284">-0.00155314510651812</cx:pt>
          <cx:pt idx="285">-0.00085868758025389746</cx:pt>
          <cx:pt idx="286">0.0052963668051804504</cx:pt>
          <cx:pt idx="287">0.0018885083406878875</cx:pt>
          <cx:pt idx="288">-0.0044938562729690251</cx:pt>
          <cx:pt idx="289">-0.0092574797780102004</cx:pt>
          <cx:pt idx="290">-0.012711746567659275</cx:pt>
          <cx:pt idx="291">-0.014107716397361251</cx:pt>
          <cx:pt idx="292">-0.0041950893159112997</cx:pt>
          <cx:pt idx="293">-0.0028812928579509001</cx:pt>
          <cx:pt idx="294">0.0018823011549107874</cx:pt>
          <cx:pt idx="295">-0.0083891802903862753</cx:pt>
          <cx:pt idx="296">-0.0096001360888307002</cx:pt>
          <cx:pt idx="297">-0.011764852887083475</cx:pt>
          <cx:pt idx="298">-0.0088689028177623992</cx:pt>
          <cx:pt idx="299">-0.027285770314528699</cx:pt>
          <cx:pt idx="300">-0.0131483497366608</cx:pt>
          <cx:pt idx="301">-0.020505769298692501</cx:pt>
          <cx:pt idx="302">-0.014306889539696501</cx:pt>
          <cx:pt idx="303">-0.042374593272717198</cx:pt>
          <cx:pt idx="304">-0.0033059911032022799</cx:pt>
          <cx:pt idx="305">0.00233216249669715</cx:pt>
          <cx:pt idx="306">0.00076106383698827597</cx:pt>
          <cx:pt idx="307">-3.9552243484160497e-05</cx:pt>
          <cx:pt idx="308">1.2918488244910301e-05</cx:pt>
          <cx:pt idx="309">-0.000156941861920708</cx:pt>
          <cx:pt idx="310">0.00014169948310183199</cx:pt>
          <cx:pt idx="311">-0.0009869465866223111</cx:pt>
          <cx:pt idx="312">0.0027554495142012702</cx:pt>
          <cx:pt idx="313">0.0014443478007174001</cx:pt>
          <cx:pt idx="314">0.00129043535555887</cx:pt>
          <cx:pt idx="315">-0.010078448075303901</cx:pt>
          <cx:pt idx="316">-0.059999362670295299</cx:pt>
          <cx:pt idx="317">-0.053127177199427</cx:pt>
          <cx:pt idx="318">-0.038808386489776303</cx:pt>
          <cx:pt idx="319">-0.0233294726483247</cx:pt>
          <cx:pt idx="320">0.033423158793580703</cx:pt>
          <cx:pt idx="321">0.100786308036591</cx:pt>
          <cx:pt idx="322">0.068938235027925496</cx:pt>
          <cx:pt idx="323">0.053717416030047101</cx:pt>
          <cx:pt idx="324">0.0082546761993479902</cx:pt>
          <cx:pt idx="325">-0.0050245866050716501</cx:pt>
          <cx:pt idx="326">0.024281197062349699</cx:pt>
          <cx:pt idx="327">-0.0181001053696563</cx:pt>
          <cx:pt idx="328">-0.0304354697353388</cx:pt>
          <cx:pt idx="329">-0.0428541668673025</cx:pt>
          <cx:pt idx="330">-0.043088693993493001</cx:pt>
          <cx:pt idx="331">-0.033678156499264401</cx:pt>
          <cx:pt idx="332">-0.0073439148017061702</cx:pt>
          <cx:pt idx="333">-0.0051560822322454401</cx:pt>
          <cx:pt idx="334">-0.0020749500312213201</cx:pt>
          <cx:pt idx="335">0.00032321675627159502</cx:pt>
          <cx:pt idx="336">-2.6684638031060399e-05</cx:pt>
          <cx:pt idx="337">2.42865145325992e-05</cx:pt>
          <cx:pt idx="338">-0.00119332631709826</cx:pt>
          <cx:pt idx="339">-0.00087118157107988396</cx:pt>
          <cx:pt idx="340">0.0089984960720163095</cx:pt>
          <cx:pt idx="341">0.00082936428510395495</cx:pt>
          <cx:pt idx="342">-0.023446982330421601</cx:pt>
          <cx:pt idx="343">-0.032952079645595003</cx:pt>
          <cx:pt idx="344">-0.054965165681614803</cx:pt>
          <cx:pt idx="345">-0.053993727148942697</cx:pt>
          <cx:pt idx="346">0.0097952313073524401</cx:pt>
          <cx:pt idx="347">0.085589270262582201</cx:pt>
          <cx:pt idx="348">0.096682240964454894</cx:pt>
          <cx:pt idx="349">0.069159524864160701</cx:pt>
          <cx:pt idx="350">0.065967507156830404</cx:pt>
          <cx:pt idx="351">0.053022291748646602</cx:pt>
          <cx:pt idx="352">0.0054254258600593399</cx:pt>
          <cx:pt idx="353">-0.00167640186820901</cx:pt>
          <cx:pt idx="354">0.046821239477222998</cx:pt>
          <cx:pt idx="355">-0.036943030004021001</cx:pt>
          <cx:pt idx="356">-0.027138636956899099</cx:pt>
          <cx:pt idx="357">-0.045892316251932998</cx:pt>
          <cx:pt idx="358">-0.037082854431800601</cx:pt>
          <cx:pt idx="359">-0.025371127971578498</cx:pt>
          <cx:pt idx="360">-0.010398411487415</cx:pt>
          <cx:pt idx="361">-0.0026895099663361401</cx:pt>
          <cx:pt idx="362">-0.000227132602826869</cx:pt>
          <cx:pt idx="363">-0.000194168548655468</cx:pt>
          <cx:pt idx="364">-0.00077242590790307301</cx:pt>
          <cx:pt idx="365">-0.00076611814526524296</cx:pt>
          <cx:pt idx="366">-0.0032876632988758699</cx:pt>
          <cx:pt idx="367">0.00226475848432216</cx:pt>
          <cx:pt idx="368">0.0110583482771471</cx:pt>
          <cx:pt idx="369">0.0074697634582302696</cx:pt>
          <cx:pt idx="370">-0.027738952157776699</cx:pt>
          <cx:pt idx="371">-0.038834541407015699</cx:pt>
          <cx:pt idx="372">-0.032076728705598301</cx:pt>
          <cx:pt idx="373">-0.0214146159705999</cx:pt>
          <cx:pt idx="374">0.028955491593050199</cx:pt>
          <cx:pt idx="375">0.070283968589243698</cx:pt>
          <cx:pt idx="376">0.087940875104821695</cx:pt>
          <cx:pt idx="377">0.067889628458252804</cx:pt>
          <cx:pt idx="378">0.038831121396491801</cx:pt>
          <cx:pt idx="379">0.0218157004867632</cx:pt>
          <cx:pt idx="380">0.052646814571880397</cx:pt>
          <cx:pt idx="381">0.0107077244795096</cx:pt>
          <cx:pt idx="382">0.0089297664448138008</cx:pt>
          <cx:pt idx="383">-0.032249089296813499</cx:pt>
          <cx:pt idx="384">-0.022102002275106999</cx:pt>
          <cx:pt idx="385">-0.012281806678403199</cx:pt>
          <cx:pt idx="386">-0.038097201296967899</cx:pt>
          <cx:pt idx="387">-0.018881203385454098</cx:pt>
          <cx:pt idx="388">-0.0060502427417051799</cx:pt>
          <cx:pt idx="389">-0.00184283966834515</cx:pt>
          <cx:pt idx="390">0.00049720083444041905</cx:pt>
          <cx:pt idx="391">-0.00012712736673591401</cx:pt>
          <cx:pt idx="392">-0.00024256224984370601</cx:pt>
          <cx:pt idx="393">0.00132002664596996</cx:pt>
          <cx:pt idx="394">0.00021515158800539401</cx:pt>
          <cx:pt idx="395">-0.00149392309730384</cx:pt>
          <cx:pt idx="396">0.0082744764166921905</cx:pt>
          <cx:pt idx="397">-0.00723815146503674</cx:pt>
          <cx:pt idx="398">-0.036838517917999601</cx:pt>
          <cx:pt idx="399">-0.044306489290985601</cx:pt>
          <cx:pt idx="400">-0.0214044481896709</cx:pt>
          <cx:pt idx="401">-0.0027004176115165302</cx:pt>
          <cx:pt idx="402">0.0099651303833313606</cx:pt>
          <cx:pt idx="403">0.076585638305205594</cx:pt>
          <cx:pt idx="404">0.071370786403157499</cx:pt>
          <cx:pt idx="405">0.023231409200047098</cx:pt>
          <cx:pt idx="406">0.021885350516200199</cx:pt>
          <cx:pt idx="407">-0.0074953390918187203</cx:pt>
          <cx:pt idx="408">0.016895263014568399</cx:pt>
          <cx:pt idx="409">0.032042088193853902</cx:pt>
          <cx:pt idx="410">0.0070860959889592302</cx:pt>
          <cx:pt idx="411">-0.037656871055097699</cx:pt>
          <cx:pt idx="412">-0.017519708444321502</cx:pt>
          <cx:pt idx="413">-0.025115483295279</cx:pt>
          <cx:pt idx="414">-0.031795203971474402</cx:pt>
          <cx:pt idx="415">-0.0065860687994881897</cx:pt>
          <cx:pt idx="416">-0.00424384401191682</cx:pt>
          <cx:pt idx="417">-0.0018165316698175399</cx:pt>
          <cx:pt idx="418">-0.000917883513739152</cx:pt>
          <cx:pt idx="419">-0.00023669128049880301</cx:pt>
          <cx:pt idx="420">-0.00088045101186275002</cx:pt>
          <cx:pt idx="421">0.00239310563554031</cx:pt>
          <cx:pt idx="422">0.0031878679566391798</cx:pt>
          <cx:pt idx="423">-0.0027671332316511099</cx:pt>
          <cx:pt idx="424">-0.0056636396504042797</cx:pt>
          <cx:pt idx="425">-0.021473793601245399</cx:pt>
          <cx:pt idx="426">-0.047998118282520402</cx:pt>
          <cx:pt idx="427">-0.087675882220183798</cx:pt>
          <cx:pt idx="428">-0.081358049222230805</cx:pt>
          <cx:pt idx="429">-0.054138643149655601</cx:pt>
          <cx:pt idx="430">0.049885513634460102</cx:pt>
          <cx:pt idx="431">0.074709107234485206</cx:pt>
          <cx:pt idx="432">0.060844804377209898</cx:pt>
          <cx:pt idx="433">-0.010951798955807</cx:pt>
          <cx:pt idx="434">-0.035561678604410403</cx:pt>
          <cx:pt idx="435">-0.0240371650487217</cx:pt>
          <cx:pt idx="436">0.0079329829781043994</cx:pt>
          <cx:pt idx="437">0.048839151370720098</cx:pt>
          <cx:pt idx="438">-0.020560709644303499</cx:pt>
          <cx:pt idx="439">-0.0198150464128234</cx:pt>
          <cx:pt idx="440">0.0036830102714099301</cx:pt>
          <cx:pt idx="441">-3.12471853869953e-05</cx:pt>
          <cx:pt idx="442">-0.011004855159743501</cx:pt>
          <cx:pt idx="443">0.011701970753712199</cx:pt>
          <cx:pt idx="444">0.0039587247117219499</cx:pt>
          <cx:pt idx="445">-0.0030552640305691299</cx:pt>
          <cx:pt idx="446">-0.001352360728404</cx:pt>
          <cx:pt idx="447">9.7040781645948493e-05</cx:pt>
          <cx:pt idx="448">0.000576965276796394</cx:pt>
          <cx:pt idx="449">0.00166022774237115</cx:pt>
          <cx:pt idx="450">0.0034377096664353602</cx:pt>
          <cx:pt idx="451">0.0010582923756909399</cx:pt>
          <cx:pt idx="452">-0.0084680897795736693</cx:pt>
          <cx:pt idx="453">-0.037513671766545097</cx:pt>
          <cx:pt idx="454">-0.096094888509942994</cx:pt>
          <cx:pt idx="455">-0.13921011368631001</cx:pt>
          <cx:pt idx="456">-0.16876397773660601</cx:pt>
          <cx:pt idx="457">-0.12533527846912201</cx:pt>
          <cx:pt idx="458">-0.052947645795537297</cx:pt>
          <cx:pt idx="459">-0.025215256128127899</cx:pt>
          <cx:pt idx="460">-0.020600602160563301</cx:pt>
          <cx:pt idx="461">-0.0108589370320355</cx:pt>
          <cx:pt idx="462">-0.046432220744849602</cx:pt>
          <cx:pt idx="463">-0.052965367176016298</cx:pt>
          <cx:pt idx="464">0.0118037624242575</cx:pt>
          <cx:pt idx="465">0.0158073891977531</cx:pt>
          <cx:pt idx="466">-0.037066453052541998</cx:pt>
          <cx:pt idx="467">0.0148464716836529</cx:pt>
          <cx:pt idx="468">0.0048767402062294104</cx:pt>
          <cx:pt idx="469">0.0162673531374024</cx:pt>
          <cx:pt idx="470">0.0050616385477642196</cx:pt>
          <cx:pt idx="471">0.0120677469754487</cx:pt>
          <cx:pt idx="472">0.0046674742380244903</cx:pt>
          <cx:pt idx="473">-0.0043035311001419097</cx:pt>
          <cx:pt idx="474">-0.0023991665810949902</cx:pt>
          <cx:pt idx="475">0.00024294632248892899</cx:pt>
          <cx:pt idx="476">0.00054787998025543295</cx:pt>
          <cx:pt idx="477">0.00085653942201320901</cx:pt>
          <cx:pt idx="478">0.0014312126788884299</cx:pt>
          <cx:pt idx="479">0.00644447041342923</cx:pt>
          <cx:pt idx="480">-0.016977431297129301</cx:pt>
          <cx:pt idx="481">-0.059782733405937899</cx:pt>
          <cx:pt idx="482">-0.10197069725883399</cx:pt>
          <cx:pt idx="483">-0.134786604258746</cx:pt>
          <cx:pt idx="484">-0.19814830059749999</cx:pt>
          <cx:pt idx="485">-0.19816939310808801</cx:pt>
          <cx:pt idx="486">-0.199904082675989</cx:pt>
          <cx:pt idx="487">-0.163148032657838</cx:pt>
          <cx:pt idx="488">-0.15297736573471499</cx:pt>
          <cx:pt idx="489">-0.112789096364954</cx:pt>
          <cx:pt idx="490">-0.100528661839937</cx:pt>
          <cx:pt idx="491">-0.028266926557579199</cx:pt>
          <cx:pt idx="492">-6.8684468474839699e-05</cx:pt>
          <cx:pt idx="493">-0.012489525956569899</cx:pt>
          <cx:pt idx="494">-0.036561924305075003</cx:pt>
          <cx:pt idx="495">0.0267290400290934</cx:pt>
          <cx:pt idx="496">0.0267326355223588</cx:pt>
          <cx:pt idx="497">0.0088406551834974492</cx:pt>
          <cx:pt idx="498">-0.016109639566844001</cx:pt>
          <cx:pt idx="499">-0.0200164285623518</cx:pt>
          <cx:pt idx="500">-0.0126874197899582</cx:pt>
          <cx:pt idx="501">-0.0052256085798230998</cx:pt>
          <cx:pt idx="502">-0.00047935517104783903</cx:pt>
          <cx:pt idx="503">-0.00025672573812653799</cx:pt>
          <cx:pt idx="504">0.00034081547171803498</cx:pt>
          <cx:pt idx="505">-8.8831089308484602e-05</cx:pt>
          <cx:pt idx="506">0.0015528130256556999</cx:pt>
          <cx:pt idx="507">0.0108856249056201</cx:pt>
          <cx:pt idx="508">-0.0148840028016983</cx:pt>
          <cx:pt idx="509">-0.055982586066630702</cx:pt>
          <cx:pt idx="510">-0.0587145212274661</cx:pt>
          <cx:pt idx="511">-0.091954610222637997</cx:pt>
          <cx:pt idx="512">-0.12690442725060799</cx:pt>
          <cx:pt idx="513">-0.16714229400953601</cx:pt>
          <cx:pt idx="514">-0.176850065901929</cx:pt>
          <cx:pt idx="515">-0.17106222448385799</cx:pt>
          <cx:pt idx="516">-0.168184892837273</cx:pt>
          <cx:pt idx="517">-0.075651012592242703</cx:pt>
          <cx:pt idx="518">-0.0581297462499063</cx:pt>
          <cx:pt idx="519">-0.025429592949108799</cx:pt>
          <cx:pt idx="520">0.0038182290958834299</cx:pt>
          <cx:pt idx="521">-0.012212861474564801</cx:pt>
          <cx:pt idx="522">-0.025435528388292002</cx:pt>
          <cx:pt idx="523">0.027997632147746799</cx:pt>
          <cx:pt idx="524">0.00151831482798885</cx:pt>
          <cx:pt idx="525">-0.0124077274580077</cx:pt>
          <cx:pt idx="526">-0.027672310094484801</cx:pt>
          <cx:pt idx="527">-0.025077174787321702</cx:pt>
          <cx:pt idx="528">-0.0151354077793136</cx:pt>
          <cx:pt idx="529">-0.00147781943795259</cx:pt>
          <cx:pt idx="530">0.00050007972185525304</cx:pt>
          <cx:pt idx="531">-0.00066550080359386102</cx:pt>
          <cx:pt idx="532">0.00067607152495575897</cx:pt>
          <cx:pt idx="533">0.00090685524870985905</cx:pt>
          <cx:pt idx="534">0.0028205602758659999</cx:pt>
          <cx:pt idx="535">0.0219038798459265</cx:pt>
          <cx:pt idx="536">0.010437493711661999</cx:pt>
          <cx:pt idx="537">-0.0077421475482255401</cx:pt>
          <cx:pt idx="538">-0.015974636324990001</cx:pt>
          <cx:pt idx="539">-0.0308710301621875</cx:pt>
          <cx:pt idx="540">-0.061013988443971802</cx:pt>
          <cx:pt idx="541">-0.079394221592990394</cx:pt>
          <cx:pt idx="542">-0.046894548232538101</cx:pt>
          <cx:pt idx="543">-0.0307199900508883</cx:pt>
          <cx:pt idx="544">-0.059117582407911498</cx:pt>
          <cx:pt idx="545">-0.015862698951008801</cx:pt>
          <cx:pt idx="546">-0.030600085325188001</cx:pt>
          <cx:pt idx="547">-0.0238059884420227</cx:pt>
          <cx:pt idx="548">-0.068355286219154099</cx:pt>
          <cx:pt idx="549">-0.054137639229011797</cx:pt>
          <cx:pt idx="550">-0.030882770067756998</cx:pt>
          <cx:pt idx="551">-0.018910479781851501</cx:pt>
          <cx:pt idx="552">-0.0031211397051359802</cx:pt>
          <cx:pt idx="553">-0.0044069609774089798</cx:pt>
          <cx:pt idx="554">-0.020701560102350601</cx:pt>
          <cx:pt idx="555">-0.020776022914247901</cx:pt>
          <cx:pt idx="556">-0.019477060038169</cx:pt>
          <cx:pt idx="557">-0.0031379674489306199</cx:pt>
          <cx:pt idx="558">-0.00023388768875945499</cx:pt>
          <cx:pt idx="559">0.00047532051166814399</cx:pt>
          <cx:pt idx="560">-0.00049963853688570999</cx:pt>
          <cx:pt idx="561">0.00053053207749556098</cx:pt>
          <cx:pt idx="562">0.0027385345887774699</cx:pt>
          <cx:pt idx="563">0.023773391716674499</cx:pt>
          <cx:pt idx="564">0.022795926526648601</cx:pt>
          <cx:pt idx="565">0.024205024340410299</cx:pt>
          <cx:pt idx="566">0.020224355811320201</cx:pt>
          <cx:pt idx="567">0.019595685522739499</cx:pt>
          <cx:pt idx="568">0.050350978990987699</cx:pt>
          <cx:pt idx="569">0.0372747211850184</cx:pt>
          <cx:pt idx="570">0.048423495835710699</cx:pt>
          <cx:pt idx="571">0.042399570347608502</cx:pt>
          <cx:pt idx="572">0.0144032080687244</cx:pt>
          <cx:pt idx="573">0.035955349031485798</cx:pt>
          <cx:pt idx="574">-0.026125288645722899</cx:pt>
          <cx:pt idx="575">-0.048769672044815103</cx:pt>
          <cx:pt idx="576">-0.098439093123851795</cx:pt>
          <cx:pt idx="577">-0.071348969026579306</cx:pt>
          <cx:pt idx="578">-0.0629005852616209</cx:pt>
          <cx:pt idx="579">-0.019720612507734599</cx:pt>
          <cx:pt idx="580">-0.031622586138504202</cx:pt>
          <cx:pt idx="581">-0.0308747048593325</cx:pt>
          <cx:pt idx="582">-0.025201284134107702</cx:pt>
          <cx:pt idx="583">-0.027404214224831101</cx:pt>
          <cx:pt idx="584">-0.017385522246301299</cx:pt>
          <cx:pt idx="585">-0.00315264566799653</cx:pt>
          <cx:pt idx="586">-0.000199381295709271</cx:pt>
          <cx:pt idx="587">-0.00036674887179552799</cx:pt>
          <cx:pt idx="588">0.00035157992712449803</cx:pt>
          <cx:pt idx="589">0.000171549346594879</cx:pt>
          <cx:pt idx="590">-0.00092252646168106004</cx:pt>
          <cx:pt idx="591">0.017418297054072301</cx:pt>
          <cx:pt idx="592">0.0229466634848161</cx:pt>
          <cx:pt idx="593">0.0155853711416721</cx:pt>
          <cx:pt idx="594">0.0177529961732554</cx:pt>
          <cx:pt idx="595">0.068494831519391605</cx:pt>
          <cx:pt idx="596">0.082517847410273001</cx:pt>
          <cx:pt idx="597">0.057975035649484599</cx:pt>
          <cx:pt idx="598">0.11086124154449099</cx:pt>
          <cx:pt idx="599">0.057217804704182897</cx:pt>
          <cx:pt idx="600">0.050583954890561299</cx:pt>
          <cx:pt idx="601">0.0615042280501686</cx:pt>
          <cx:pt idx="602">0.0044923713816612297</cx:pt>
          <cx:pt idx="603">-0.084129538620697802</cx:pt>
          <cx:pt idx="604">-0.114640725813829</cx:pt>
          <cx:pt idx="605">-0.088725617557696798</cx:pt>
          <cx:pt idx="606">-0.049092587759632503</cx:pt>
          <cx:pt idx="607">-0.0229735794555435</cx:pt>
          <cx:pt idx="608">-0.024719454758809298</cx:pt>
          <cx:pt idx="609">-0.0225938970713103</cx:pt>
          <cx:pt idx="610">-0.0261283807118847</cx:pt>
          <cx:pt idx="611">-0.0109530803815582</cx:pt>
          <cx:pt idx="612">-0.0086319018698111996</cx:pt>
          <cx:pt idx="613">-0.0011478980640135599</cx:pt>
          <cx:pt idx="614">-1.66416259709863e-05</cx:pt>
          <cx:pt idx="615">7.8682786323101998e-05</cx:pt>
          <cx:pt idx="616">0.000310762247766148</cx:pt>
          <cx:pt idx="617">7.6604147786876406e-05</cx:pt>
          <cx:pt idx="618">-0.000470428279720024</cx:pt>
          <cx:pt idx="619">0.0141392724255521</cx:pt>
          <cx:pt idx="620">0.023775380828146099</cx:pt>
          <cx:pt idx="621">0.026885820944801998</cx:pt>
          <cx:pt idx="622">-0.0046274604937338003</cx:pt>
          <cx:pt idx="623">0.0079610564419586999</cx:pt>
          <cx:pt idx="624">0.055165829262502498</cx:pt>
          <cx:pt idx="625">0.032899185776225602</cx:pt>
          <cx:pt idx="626">0.049923916124170201</cx:pt>
          <cx:pt idx="627">0.056862594774757899</cx:pt>
          <cx:pt idx="628">0.058407088661975103</cx:pt>
          <cx:pt idx="629">0.047930315037270001</cx:pt>
          <cx:pt idx="630">-0.021329725614285599</cx:pt>
          <cx:pt idx="631">-0.0363460339556878</cx:pt>
          <cx:pt idx="632">-0.0615421546011422</cx:pt>
          <cx:pt idx="633">-0.0127963742835296</cx:pt>
          <cx:pt idx="634">-0.012196568861349301</cx:pt>
          <cx:pt idx="635">0.0063398446100880398</cx:pt>
          <cx:pt idx="636">-0.0076278212360189803</cx:pt>
          <cx:pt idx="637">-0.0107478074151801</cx:pt>
          <cx:pt idx="638">-0.0093456102375531099</cx:pt>
          <cx:pt idx="639">0.0099596044103894606</cx:pt>
          <cx:pt idx="640">-0.0024490536123042599</cx:pt>
          <cx:pt idx="641">-0.0019822845638262799</cx:pt>
          <cx:pt idx="642">-0.000367212275063629</cx:pt>
          <cx:pt idx="643">-0.00040923995500592101</cx:pt>
          <cx:pt idx="644">0.00066868773733742295</cx:pt>
          <cx:pt idx="645">-0.00016106921760649</cx:pt>
          <cx:pt idx="646">0.0023423673694308702</cx:pt>
          <cx:pt idx="647">0.0160031404084271</cx:pt>
          <cx:pt idx="648">0.047281883504712699</cx:pt>
          <cx:pt idx="649">0.063734894673074402</cx:pt>
          <cx:pt idx="650">0.044634225418898103</cx:pt>
          <cx:pt idx="651">0.0480901184682598</cx:pt>
          <cx:pt idx="652">0.077884227749084101</cx:pt>
          <cx:pt idx="653">0.0527076977330002</cx:pt>
          <cx:pt idx="654">0.079781460829249598</cx:pt>
          <cx:pt idx="655">0.070234154558598702</cx:pt>
          <cx:pt idx="656">-0.0075308765393151903</cx:pt>
          <cx:pt idx="657">-0.037374316082246298</cx:pt>
          <cx:pt idx="658">-0.019911967968008499</cx:pt>
          <cx:pt idx="659">0.014703107241791699</cx:pt>
          <cx:pt idx="660">0.033124434605907499</cx:pt>
          <cx:pt idx="661">0.0463019277724145</cx:pt>
          <cx:pt idx="662">0.029558699201414899</cx:pt>
          <cx:pt idx="663">0.0043808868527427797</cx:pt>
          <cx:pt idx="664">0.00099384215187642592</cx:pt>
          <cx:pt idx="665">-0.010984276238812801</cx:pt>
          <cx:pt idx="666">-0.0044301751593310698</cx:pt>
          <cx:pt idx="667">0.0044753569842997101</cx:pt>
          <cx:pt idx="668">-0.00076453276137835203</cx:pt>
          <cx:pt idx="669">-0.0017705241939140199</cx:pt>
          <cx:pt idx="670">0.0010306559835247999</cx:pt>
          <cx:pt idx="671">0.00028011636417334601</cx:pt>
          <cx:pt idx="672">-9.2538586698560096e-05</cx:pt>
          <cx:pt idx="673">-0.000164498459366497</cx:pt>
          <cx:pt idx="674">0.0019798306092926698</cx:pt>
          <cx:pt idx="675">0.0081272252571805408</cx:pt>
          <cx:pt idx="676">0.022594640660715599</cx:pt>
          <cx:pt idx="677">0.043647697641874102</cx:pt>
          <cx:pt idx="678">0.049567626646020498</cx:pt>
          <cx:pt idx="679">0.10130649045184099</cx:pt>
          <cx:pt idx="680">0.10162356711051899</cx:pt>
          <cx:pt idx="681">0.063150433662780101</cx:pt>
          <cx:pt idx="682">0.035107794461320098</cx:pt>
          <cx:pt idx="683">0.0205459978096348</cx:pt>
          <cx:pt idx="684">-0.042756208934018103</cx:pt>
          <cx:pt idx="685">-0.026059260741433998</cx:pt>
          <cx:pt idx="686">-0.014441690885341901</cx:pt>
          <cx:pt idx="687">0.00186578871972305</cx:pt>
          <cx:pt idx="688">0.0043472875414589498</cx:pt>
          <cx:pt idx="689">0.028283545063600299</cx:pt>
          <cx:pt idx="690">0.0085217080237469395</cx:pt>
          <cx:pt idx="691">-0.025308437657327199</cx:pt>
          <cx:pt idx="692">-0.017500951740645601</cx:pt>
          <cx:pt idx="693">-0.011350382135614101</cx:pt>
          <cx:pt idx="694">-0.0078104411207990197</cx:pt>
          <cx:pt idx="695">0.00119065999499011</cx:pt>
          <cx:pt idx="696">-0.0027750722508735602</cx:pt>
          <cx:pt idx="697">-0.00034861962235845198</cx:pt>
          <cx:pt idx="698">0.000794916992637056</cx:pt>
          <cx:pt idx="699">-0.00070655358143725398</cx:pt>
          <cx:pt idx="700">0.00055458534335782602</cx:pt>
          <cx:pt idx="701">-7.7404920239966192e-06</cx:pt>
          <cx:pt idx="702">0.000280823629666541</cx:pt>
          <cx:pt idx="703">0.00014812712050548901</cx:pt>
          <cx:pt idx="704">0.0031358705006617302</cx:pt>
          <cx:pt idx="705">0.0088044003692959501</cx:pt>
          <cx:pt idx="706">0.0133687288028678</cx:pt>
          <cx:pt idx="707">0.041814105919555797</cx:pt>
          <cx:pt idx="708">0.0485212886133028</cx:pt>
          <cx:pt idx="709">0.017085428442523799</cx:pt>
          <cx:pt idx="710">-0.0016025242599236799</cx:pt>
          <cx:pt idx="711">-0.0059728356029757302</cx:pt>
          <cx:pt idx="712">-0.051030427386290399</cx:pt>
          <cx:pt idx="713">-0.035419605363921601</cx:pt>
          <cx:pt idx="714">-0.036368366636959602</cx:pt>
          <cx:pt idx="715">-0.0067476810870417897</cx:pt>
          <cx:pt idx="716">0.0079633143779546996</cx:pt>
          <cx:pt idx="717">0.0014805474638522999</cx:pt>
          <cx:pt idx="718">-0.0115756266905569</cx:pt>
          <cx:pt idx="719">-0.0064300473531466104</cx:pt>
          <cx:pt idx="720">-0.0076041243262206298</cx:pt>
          <cx:pt idx="721">-0.0068045077563367497</cx:pt>
          <cx:pt idx="722">0.00076757927667001904</cx:pt>
          <cx:pt idx="723">0.000632759490916327</cx:pt>
          <cx:pt idx="724">-0.000195922772515759</cx:pt>
          <cx:pt idx="725">-4.8996901370208497e-05</cx:pt>
          <cx:pt idx="726">-5.8304086467144401e-05</cx:pt>
          <cx:pt idx="727">0.000117305764011315</cx:pt>
          <cx:pt idx="728">0.00017216750878315599</cx:pt>
          <cx:pt idx="729">-0.000144816757688369</cx:pt>
          <cx:pt idx="730">0.00022201568790677299</cx:pt>
          <cx:pt idx="731">0.00053212976647865702</cx:pt>
          <cx:pt idx="732">0.000327632832628939</cx:pt>
          <cx:pt idx="733">0.00096973113893198304</cx:pt>
          <cx:pt idx="734">0.00126407947465608</cx:pt>
          <cx:pt idx="735">0.0028633241430432899</cx:pt>
          <cx:pt idx="736">0.0097637647007596199</cx:pt>
          <cx:pt idx="737">0.00582338838271532</cx:pt>
          <cx:pt idx="738">-0.0060164190563844798</cx:pt>
          <cx:pt idx="739">-0.0037770615201683502</cx:pt>
          <cx:pt idx="740">-0.00038881780123011097</cx:pt>
          <cx:pt idx="741">-0.0010279269364872</cx:pt>
          <cx:pt idx="742">-0.00352027650332017</cx:pt>
          <cx:pt idx="743">0.0028979485185044499</cx:pt>
          <cx:pt idx="744">-0.00051424463528451701</cx:pt>
          <cx:pt idx="745">-0.0020654157715119001</cx:pt>
          <cx:pt idx="746">0.00077801665423032397</cx:pt>
          <cx:pt idx="747">0.00088250596096874903</cx:pt>
          <cx:pt idx="748">0.000360505192958018</cx:pt>
          <cx:pt idx="749">0.00049945687999883401</cx:pt>
          <cx:pt idx="750">-9.0920866972359101e-05</cx:pt>
          <cx:pt idx="751">0.00057372923877248598</cx:pt>
          <cx:pt idx="752">-0.00062326182594533096</cx:pt>
          <cx:pt idx="753">0.00071514889120191303</cx:pt>
          <cx:pt idx="754">-0.000481209549291621</cx:pt>
          <cx:pt idx="755">0.00037877084147843398</cx:pt>
          <cx:pt idx="756">-2.0175324060464399e-05</cx:pt>
          <cx:pt idx="757">-0.00111243141502393</cx:pt>
          <cx:pt idx="758">-3.7170755557523703e-05</cx:pt>
          <cx:pt idx="759">0.00021534657472262699</cx:pt>
          <cx:pt idx="760">-0.00014857611582275301</cx:pt>
          <cx:pt idx="761">0.000150498590299507</cx:pt>
          <cx:pt idx="762">0.00080402358749208304</cx:pt>
          <cx:pt idx="763">-0.000453492803321029</cx:pt>
          <cx:pt idx="764">-0.0010783553322789199</cx:pt>
          <cx:pt idx="765">-0.00087056889551235595</cx:pt>
          <cx:pt idx="766">0.000193389353086526</cx:pt>
          <cx:pt idx="767">-4.1157430533166497e-05</cx:pt>
          <cx:pt idx="768">-0.00074813396861218005</cx:pt>
          <cx:pt idx="769">-0.0010164385442535599</cx:pt>
          <cx:pt idx="770">-0.00016822711872010299</cx:pt>
          <cx:pt idx="771">-0.00048260202057862301</cx:pt>
          <cx:pt idx="772">-0.00053297501874075102</cx:pt>
          <cx:pt idx="773">-0.000106181961097787</cx:pt>
          <cx:pt idx="774">-0.00063643433820660699</cx:pt>
          <cx:pt idx="775">-8.39200887829354e-05</cx:pt>
          <cx:pt idx="776">0.00107990232500726</cx:pt>
          <cx:pt idx="777">0.00030186262872914803</cx:pt>
          <cx:pt idx="778">0.000105731974319258</cx:pt>
          <cx:pt idx="779">0.00049170632846710796</cx:pt>
          <cx:pt idx="780">0.00031257443888195701</cx:pt>
          <cx:pt idx="781">-8.2679130512011204e-05</cx:pt>
          <cx:pt idx="782">0.00069710170914407603</cx:pt>
          <cx:pt idx="783">-0.00069382377001899202</cx:pt>
          <cx:pt idx="784">0.00059496970344567995</cx:pt>
          <cx:pt idx="785">-0.00043081971244624001</cx:pt>
          <cx:pt idx="786">-0.00081382262819947504</cx:pt>
          <cx:pt idx="787">0.0010471608357756699</cx:pt>
          <cx:pt idx="788">-0.0014593045598718199</cx:pt>
          <cx:pt idx="789">-0.0029025322641751251</cx:pt>
          <cx:pt idx="790">-0.0044484235756629504</cx:pt>
          <cx:pt idx="791">0.0038344485251849999</cx:pt>
          <cx:pt idx="792">0.0067037491348085751</cx:pt>
          <cx:pt idx="793">0.0058507781808712</cx:pt>
          <cx:pt idx="794">0.010272745805758699</cx:pt>
          <cx:pt idx="795">0.025418090975806999</cx:pt>
          <cx:pt idx="796">0.016510248048184802</cx:pt>
          <cx:pt idx="797">0.027625510798555498</cx:pt>
          <cx:pt idx="798">0.023645069977118276</cx:pt>
          <cx:pt idx="799">0.019909129696932551</cx:pt>
          <cx:pt idx="800">0.0080194970642135759</cx:pt>
          <cx:pt idx="801">0.0064665803855007498</cx:pt>
          <cx:pt idx="802">-0.00052011087759507252</cx:pt>
          <cx:pt idx="803">-0.0023864153021696801</cx:pt>
          <cx:pt idx="804">-0.002624813308763825</cx:pt>
          <cx:pt idx="805">-0.0028631072653072</cx:pt>
          <cx:pt idx="806">-0.00078266038495487247</cx:pt>
          <cx:pt idx="807">0.00045313635761201501</cx:pt>
          <cx:pt idx="808">0.00012571691475638251</cx:pt>
          <cx:pt idx="809">-2.5529073115605749e-05</cx:pt>
          <cx:pt idx="810">-6.734305653036975e-05</cx:pt>
          <cx:pt idx="811">0.00027166820635597747</cx:pt>
          <cx:pt idx="812">0.0012433126337468776</cx:pt>
          <cx:pt idx="813">-0.0021248563531557326</cx:pt>
          <cx:pt idx="814">-0.0031606530166480998</cx:pt>
          <cx:pt idx="815">-0.00074915223531139754</cx:pt>
          <cx:pt idx="816">0.0042055556582329002</cx:pt>
          <cx:pt idx="817">-0.0019163096059373599</cx:pt>
          <cx:pt idx="818">-0.0028074834939851752</cx:pt>
          <cx:pt idx="819">0.0051504948133157752</cx:pt>
          <cx:pt idx="820">-0.0013803827701868051</cx:pt>
          <cx:pt idx="821">-0.0099735848647066506</cx:pt>
          <cx:pt idx="822">0.0034213897958916498</cx:pt>
          <cx:pt idx="823">0.0083136092931435993</cx:pt>
          <cx:pt idx="824">0.0089726510731295752</cx:pt>
          <cx:pt idx="825">0.01287179554279835</cx:pt>
          <cx:pt idx="826">0.0110949846635543</cx:pt>
          <cx:pt idx="827">0.0064793272697175998</cx:pt>
          <cx:pt idx="828">0.0032298467748136249</cx:pt>
          <cx:pt idx="829">-0.0019515487793192374</cx:pt>
          <cx:pt idx="830">0.0010762076564641849</cx:pt>
          <cx:pt idx="831">0.00057977448424776246</cx:pt>
          <cx:pt idx="832">-0.0053059064950891754</cx:pt>
          <cx:pt idx="833">-0.0069718695233023003</cx:pt>
          <cx:pt idx="834">-0.00326720649400895</cx:pt>
          <cx:pt idx="835">0.00019878318240599776</cx:pt>
          <cx:pt idx="836">-7.4329801490225005e-05</cx:pt>
          <cx:pt idx="837">-5.8740390622183752e-05</cx:pt>
          <cx:pt idx="838">0.00016344362715058251</cx:pt>
          <cx:pt idx="839">-0.00028746499235773751</cx:pt>
          <cx:pt idx="840">0.00086243783446866005</cx:pt>
          <cx:pt idx="841">-0.00322251757157065</cx:pt>
          <cx:pt idx="842">-0.0063701842670268747</cx:pt>
          <cx:pt idx="843">0.0039465744734358248</cx:pt>
          <cx:pt idx="844">0.0066847194955589502</cx:pt>
          <cx:pt idx="845">0.00024701700784260876</cx:pt>
          <cx:pt idx="846">-0.0040639902499932752</cx:pt>
          <cx:pt idx="847">-0.0042265668497647752</cx:pt>
          <cx:pt idx="848">-0.022453550998969625</cx:pt>
          <cx:pt idx="849">-0.017429842231599851</cx:pt>
          <cx:pt idx="850">-0.0078425228236994743</cx:pt>
          <cx:pt idx="851">-0.0020544236050341049</cx:pt>
          <cx:pt idx="852">-0.011150454402636225</cx:pt>
          <cx:pt idx="853">-0.0144816410467147</cx:pt>
          <cx:pt idx="854">-0.0081102342745230996</cx:pt>
          <cx:pt idx="855">-0.0138901372831466</cx:pt>
          <cx:pt idx="856">-0.0074014126070344249</cx:pt>
          <cx:pt idx="857">-0.0077696672987334998</cx:pt>
          <cx:pt idx="858">-0.0049681461818358004</cx:pt>
          <cx:pt idx="859">0.0016245351157952251</cx:pt>
          <cx:pt idx="860">-0.0078216566378639749</cx:pt>
          <cx:pt idx="861">-0.0035843443093848499</cx:pt>
          <cx:pt idx="862">-0.00054622845681316255</cx:pt>
          <cx:pt idx="863">-4.4627318113980997e-05</cx:pt>
          <cx:pt idx="864">7.2314219347047252e-05</cx:pt>
          <cx:pt idx="865">-9.9557546836666995e-05</cx:pt>
          <cx:pt idx="866">-8.01605114931015e-05</cx:pt>
          <cx:pt idx="867">-3.7929391874908753e-05</cx:pt>
          <cx:pt idx="868">0.0006129258375706675</cx:pt>
          <cx:pt idx="869">-0.00155314510651812</cx:pt>
          <cx:pt idx="870">-0.00085868758025389746</cx:pt>
          <cx:pt idx="871">0.0052963668051804504</cx:pt>
          <cx:pt idx="872">0.0018885083406878875</cx:pt>
          <cx:pt idx="873">-0.0044938562729690251</cx:pt>
          <cx:pt idx="874">-0.0092574797780102004</cx:pt>
          <cx:pt idx="875">-0.012711746567659275</cx:pt>
          <cx:pt idx="876">-0.014107716397361251</cx:pt>
          <cx:pt idx="877">-0.0041950893159112997</cx:pt>
          <cx:pt idx="878">-0.0028812928579509001</cx:pt>
          <cx:pt idx="879">0.0018823011549107874</cx:pt>
          <cx:pt idx="880">-0.0083891802903862753</cx:pt>
          <cx:pt idx="881">-0.0096001360888307002</cx:pt>
          <cx:pt idx="882">-0.011764852887083475</cx:pt>
          <cx:pt idx="883">-0.0088689028177623992</cx:pt>
          <cx:pt idx="884">0.00059496970344567995</cx:pt>
          <cx:pt idx="885">-0.00043081971244624001</cx:pt>
          <cx:pt idx="886">-0.00081382262819947504</cx:pt>
          <cx:pt idx="887">0.0010471608357756699</cx:pt>
          <cx:pt idx="888">-0.0014593045598718199</cx:pt>
          <cx:pt idx="889">-0.0029025322641751251</cx:pt>
          <cx:pt idx="890">-0.0044484235756629504</cx:pt>
          <cx:pt idx="891">0.0038344485251849999</cx:pt>
          <cx:pt idx="892">0.0067037491348085751</cx:pt>
          <cx:pt idx="893">0.0058507781808712</cx:pt>
          <cx:pt idx="894">0.010272745805758699</cx:pt>
          <cx:pt idx="895">0.025418090975806999</cx:pt>
          <cx:pt idx="896">0.016510248048184802</cx:pt>
          <cx:pt idx="897">0.027625510798555498</cx:pt>
          <cx:pt idx="898">0.023645069977118276</cx:pt>
          <cx:pt idx="899">0.019909129696932551</cx:pt>
          <cx:pt idx="900">0.0080194970642135759</cx:pt>
          <cx:pt idx="901">0.0064665803855007498</cx:pt>
          <cx:pt idx="902">-0.00052011087759507252</cx:pt>
          <cx:pt idx="903">-0.0023864153021696801</cx:pt>
          <cx:pt idx="904">-0.002624813308763825</cx:pt>
          <cx:pt idx="905">-0.0028631072653072</cx:pt>
          <cx:pt idx="906">-0.00078266038495487247</cx:pt>
          <cx:pt idx="907">0.00045313635761201501</cx:pt>
          <cx:pt idx="908">0.00012571691475638251</cx:pt>
          <cx:pt idx="909">-2.5529073115605749e-05</cx:pt>
          <cx:pt idx="910">-6.734305653036975e-05</cx:pt>
          <cx:pt idx="911">0.00027166820635597747</cx:pt>
          <cx:pt idx="912">0.0012433126337468776</cx:pt>
          <cx:pt idx="913">-0.0021248563531557326</cx:pt>
          <cx:pt idx="914">-0.0031606530166480998</cx:pt>
          <cx:pt idx="915">-0.00074915223531139754</cx:pt>
          <cx:pt idx="916">0.0042055556582329002</cx:pt>
          <cx:pt idx="917">-0.0019163096059373599</cx:pt>
          <cx:pt idx="918">-0.0028074834939851752</cx:pt>
          <cx:pt idx="919">0.0051504948133157752</cx:pt>
          <cx:pt idx="920">-0.0013803827701868051</cx:pt>
          <cx:pt idx="921">-0.0099735848647066506</cx:pt>
          <cx:pt idx="922">0.0034213897958916498</cx:pt>
          <cx:pt idx="923">0.0083136092931435993</cx:pt>
          <cx:pt idx="924">0.0089726510731295752</cx:pt>
          <cx:pt idx="925">0.01287179554279835</cx:pt>
          <cx:pt idx="926">0.0110949846635543</cx:pt>
          <cx:pt idx="927">0.0064793272697175998</cx:pt>
          <cx:pt idx="928">0.0032298467748136249</cx:pt>
          <cx:pt idx="929">-0.0019515487793192374</cx:pt>
          <cx:pt idx="930">0.0010762076564641849</cx:pt>
          <cx:pt idx="931">0.00057977448424776246</cx:pt>
          <cx:pt idx="932">-0.0053059064950891754</cx:pt>
          <cx:pt idx="933">-0.0069718695233023003</cx:pt>
          <cx:pt idx="934">-0.00326720649400895</cx:pt>
          <cx:pt idx="935">0.00019878318240599776</cx:pt>
          <cx:pt idx="936">-7.4329801490225005e-05</cx:pt>
          <cx:pt idx="937">-5.8740390622183752e-05</cx:pt>
          <cx:pt idx="938">0.00016344362715058251</cx:pt>
          <cx:pt idx="939">-0.00028746499235773751</cx:pt>
          <cx:pt idx="940">0.00086243783446866005</cx:pt>
          <cx:pt idx="941">-0.00322251757157065</cx:pt>
          <cx:pt idx="942">-0.0063701842670268747</cx:pt>
          <cx:pt idx="943">0.0039465744734358248</cx:pt>
          <cx:pt idx="944">0.0066847194955589502</cx:pt>
          <cx:pt idx="945">0.00024701700784260876</cx:pt>
          <cx:pt idx="946">-0.0040639902499932752</cx:pt>
          <cx:pt idx="947">-0.0042265668497647752</cx:pt>
          <cx:pt idx="948">-0.022453550998969625</cx:pt>
          <cx:pt idx="949">-0.017429842231599851</cx:pt>
          <cx:pt idx="950">-0.0078425228236994743</cx:pt>
          <cx:pt idx="951">-0.0020544236050341049</cx:pt>
          <cx:pt idx="952">-0.011150454402636225</cx:pt>
          <cx:pt idx="953">-0.0144816410467147</cx:pt>
          <cx:pt idx="954">-0.0081102342745230996</cx:pt>
          <cx:pt idx="955">-0.0138901372831466</cx:pt>
          <cx:pt idx="956">-0.0074014126070344249</cx:pt>
          <cx:pt idx="957">-0.0077696672987334998</cx:pt>
          <cx:pt idx="958">-0.0049681461818358004</cx:pt>
          <cx:pt idx="959">0.0016245351157952251</cx:pt>
          <cx:pt idx="960">-0.0078216566378639749</cx:pt>
          <cx:pt idx="961">-0.0035843443093848499</cx:pt>
          <cx:pt idx="962">-0.00054622845681316255</cx:pt>
          <cx:pt idx="963">-4.4627318113980997e-05</cx:pt>
          <cx:pt idx="964">7.2314219347047252e-05</cx:pt>
          <cx:pt idx="965">-9.9557546836666995e-05</cx:pt>
          <cx:pt idx="966">-8.01605114931015e-05</cx:pt>
          <cx:pt idx="967">-3.7929391874908753e-05</cx:pt>
          <cx:pt idx="968">0.0006129258375706675</cx:pt>
          <cx:pt idx="969">-0.00155314510651812</cx:pt>
          <cx:pt idx="970">-0.00085868758025389746</cx:pt>
          <cx:pt idx="971">0.0052963668051804504</cx:pt>
          <cx:pt idx="972">0.0018885083406878875</cx:pt>
          <cx:pt idx="973">-0.0044938562729690251</cx:pt>
          <cx:pt idx="974">-0.0092574797780102004</cx:pt>
          <cx:pt idx="975">-0.012711746567659275</cx:pt>
          <cx:pt idx="976">-0.014107716397361251</cx:pt>
          <cx:pt idx="977">-0.0041950893159112997</cx:pt>
          <cx:pt idx="978">-0.0028812928579509001</cx:pt>
          <cx:pt idx="979">0.0018823011549107874</cx:pt>
          <cx:pt idx="980">-0.0083891802903862753</cx:pt>
          <cx:pt idx="981">-0.0096001360888307002</cx:pt>
          <cx:pt idx="982">-0.011764852887083475</cx:pt>
          <cx:pt idx="983">-0.0088689028177623992</cx:pt>
          <cx:pt idx="984">0.00059496970344567995</cx:pt>
          <cx:pt idx="985">-0.00043081971244624001</cx:pt>
          <cx:pt idx="986">-0.00081382262819947504</cx:pt>
          <cx:pt idx="987">0.0010471608357756699</cx:pt>
          <cx:pt idx="988">-0.0014593045598718199</cx:pt>
          <cx:pt idx="989">-0.0029025322641751251</cx:pt>
          <cx:pt idx="990">-0.0044484235756629504</cx:pt>
          <cx:pt idx="991">0.0038344485251849999</cx:pt>
          <cx:pt idx="992">0.0067037491348085751</cx:pt>
          <cx:pt idx="993">0.0058507781808712</cx:pt>
          <cx:pt idx="994">0.010272745805758699</cx:pt>
          <cx:pt idx="995">0.025418090975806999</cx:pt>
          <cx:pt idx="996">0.016510248048184802</cx:pt>
          <cx:pt idx="997">0.027625510798555498</cx:pt>
          <cx:pt idx="998">0.023645069977118276</cx:pt>
          <cx:pt idx="999">0.019909129696932551</cx:pt>
          <cx:pt idx="1000">0.0080194970642135759</cx:pt>
          <cx:pt idx="1001">0.0064665803855007498</cx:pt>
          <cx:pt idx="1002">-0.00052011087759507252</cx:pt>
          <cx:pt idx="1003">-0.0023864153021696801</cx:pt>
          <cx:pt idx="1004">-0.002624813308763825</cx:pt>
          <cx:pt idx="1005">-0.0028631072653072</cx:pt>
          <cx:pt idx="1006">-0.00078266038495487247</cx:pt>
          <cx:pt idx="1007">0.00045313635761201501</cx:pt>
          <cx:pt idx="1008">0.00012571691475638251</cx:pt>
          <cx:pt idx="1009">-2.5529073115605749e-05</cx:pt>
          <cx:pt idx="1010">-6.734305653036975e-05</cx:pt>
          <cx:pt idx="1011">0.00027166820635597747</cx:pt>
          <cx:pt idx="1012">0.0012433126337468776</cx:pt>
          <cx:pt idx="1013">-0.0021248563531557326</cx:pt>
          <cx:pt idx="1014">-0.0031606530166480998</cx:pt>
          <cx:pt idx="1015">-0.00074915223531139754</cx:pt>
          <cx:pt idx="1016">0.0042055556582329002</cx:pt>
          <cx:pt idx="1017">-0.0019163096059373599</cx:pt>
          <cx:pt idx="1018">-0.0028074834939851752</cx:pt>
          <cx:pt idx="1019">0.0051504948133157752</cx:pt>
          <cx:pt idx="1020">-0.0013803827701868051</cx:pt>
          <cx:pt idx="1021">-0.0099735848647066506</cx:pt>
          <cx:pt idx="1022">0.0034213897958916498</cx:pt>
          <cx:pt idx="1023">0.0083136092931435993</cx:pt>
          <cx:pt idx="1024">0.0089726510731295752</cx:pt>
          <cx:pt idx="1025">0.01287179554279835</cx:pt>
          <cx:pt idx="1026">0.0110949846635543</cx:pt>
          <cx:pt idx="1027">0.0064793272697175998</cx:pt>
          <cx:pt idx="1028">0.0032298467748136249</cx:pt>
          <cx:pt idx="1029">-0.0019515487793192374</cx:pt>
          <cx:pt idx="1030">0.0010762076564641849</cx:pt>
          <cx:pt idx="1031">0.00057977448424776246</cx:pt>
          <cx:pt idx="1032">-0.0053059064950891754</cx:pt>
          <cx:pt idx="1033">-0.0069718695233023003</cx:pt>
          <cx:pt idx="1034">-0.00326720649400895</cx:pt>
          <cx:pt idx="1035">0.00019878318240599776</cx:pt>
          <cx:pt idx="1036">-7.4329801490225005e-05</cx:pt>
          <cx:pt idx="1037">-5.8740390622183752e-05</cx:pt>
          <cx:pt idx="1038">0.00016344362715058251</cx:pt>
          <cx:pt idx="1039">-0.00028746499235773751</cx:pt>
          <cx:pt idx="1040">0.00086243783446866005</cx:pt>
          <cx:pt idx="1041">-0.00322251757157065</cx:pt>
          <cx:pt idx="1042">-0.0063701842670268747</cx:pt>
          <cx:pt idx="1043">0.0039465744734358248</cx:pt>
          <cx:pt idx="1044">0.0066847194955589502</cx:pt>
          <cx:pt idx="1045">0.00024701700784260876</cx:pt>
          <cx:pt idx="1046">-0.0040639902499932752</cx:pt>
          <cx:pt idx="1047">-0.0042265668497647752</cx:pt>
          <cx:pt idx="1048">-0.022453550998969625</cx:pt>
          <cx:pt idx="1049">-0.017429842231599851</cx:pt>
          <cx:pt idx="1050">-0.0078425228236994743</cx:pt>
          <cx:pt idx="1051">-0.0020544236050341049</cx:pt>
          <cx:pt idx="1052">-0.011150454402636225</cx:pt>
          <cx:pt idx="1053">-0.0144816410467147</cx:pt>
          <cx:pt idx="1054">-0.0081102342745230996</cx:pt>
          <cx:pt idx="1055">-0.0138901372831466</cx:pt>
          <cx:pt idx="1056">-0.0074014126070344249</cx:pt>
          <cx:pt idx="1057">-0.0077696672987334998</cx:pt>
          <cx:pt idx="1058">-0.0049681461818358004</cx:pt>
          <cx:pt idx="1059">0.0016245351157952251</cx:pt>
          <cx:pt idx="1060">-0.0078216566378639749</cx:pt>
          <cx:pt idx="1061">-0.0035843443093848499</cx:pt>
          <cx:pt idx="1062">-0.00054622845681316255</cx:pt>
          <cx:pt idx="1063">-4.4627318113980997e-05</cx:pt>
          <cx:pt idx="1064">7.2314219347047252e-05</cx:pt>
          <cx:pt idx="1065">-9.9557546836666995e-05</cx:pt>
          <cx:pt idx="1066">-8.01605114931015e-05</cx:pt>
          <cx:pt idx="1067">-3.7929391874908753e-05</cx:pt>
          <cx:pt idx="1068">0.0006129258375706675</cx:pt>
          <cx:pt idx="1069">-0.00155314510651812</cx:pt>
          <cx:pt idx="1070">-0.00085868758025389746</cx:pt>
          <cx:pt idx="1071">0.0052963668051804504</cx:pt>
          <cx:pt idx="1072">0.0018885083406878875</cx:pt>
          <cx:pt idx="1073">-0.0044938562729690251</cx:pt>
          <cx:pt idx="1074">-0.0092574797780102004</cx:pt>
          <cx:pt idx="1075">-0.012711746567659275</cx:pt>
          <cx:pt idx="1076">-0.014107716397361251</cx:pt>
          <cx:pt idx="1077">-0.0041950893159112997</cx:pt>
          <cx:pt idx="1078">-0.0028812928579509001</cx:pt>
          <cx:pt idx="1079">0.0018823011549107874</cx:pt>
          <cx:pt idx="1080">-0.0083891802903862753</cx:pt>
          <cx:pt idx="1081">-0.0096001360888307002</cx:pt>
          <cx:pt idx="1082">-0.011764852887083475</cx:pt>
          <cx:pt idx="1083">-0.0088689028177623992</cx:pt>
        </cx:lvl>
      </cx:numDim>
    </cx:data>
    <cx:data id="52">
      <cx:numDim type="val">
        <cx:f>Sheet2!$BA$1:$BA$1084</cx:f>
        <cx:lvl ptCount="1084" formatCode="G/通用格式">
          <cx:pt idx="0">-0.00026956764560261701</cx:pt>
          <cx:pt idx="1">0.000393833247216428</cx:pt>
          <cx:pt idx="2">-0.00026438082040743002</cx:pt>
          <cx:pt idx="3">0.00082219504611722501</cx:pt>
          <cx:pt idx="4">0.00021781857354863401</cx:pt>
          <cx:pt idx="5">0.00016381268785109699</cx:pt>
          <cx:pt idx="6">3.4747460528418397e-05</cx:pt>
          <cx:pt idx="7">-0.00011816713405167699</cx:pt>
          <cx:pt idx="8">-0.00027992793676115098</cx:pt>
          <cx:pt idx="9">-3.4269241246547099e-05</cx:pt>
          <cx:pt idx="10">0.000240362169363091</cx:pt>
          <cx:pt idx="11">0.00045350041184900799</cx:pt>
          <cx:pt idx="12">-0.00040209165976544099</cx:pt>
          <cx:pt idx="13">-0.00016542323023739899</cx:pt>
          <cx:pt idx="14">-0.000191959304328212</cx:pt>
          <cx:pt idx="15">-0.000226050947444908</cx:pt>
          <cx:pt idx="16">-0.00089731631332553804</cx:pt>
          <cx:pt idx="17">-0.00095833989401979504</cx:pt>
          <cx:pt idx="18">0.00114792639889157</cx:pt>
          <cx:pt idx="19">-0.00026404129618449101</cx:pt>
          <cx:pt idx="20">0.00078936111816550704</cx:pt>
          <cx:pt idx="21">3.3971613801326603e-05</cx:pt>
          <cx:pt idx="22">6.7181538026740204e-05</cx:pt>
          <cx:pt idx="23">-0.000146723473916649</cx:pt>
          <cx:pt idx="24">-6.63671767429753e-05</cx:pt>
          <cx:pt idx="25">-6.2441242672784097e-05</cx:pt>
          <cx:pt idx="26">0.00026453934847951</cx:pt>
          <cx:pt idx="27">-0.00064865875913127703</cx:pt>
          <cx:pt idx="28">0.000182382813424541</cx:pt>
          <cx:pt idx="29">0.00047206506215237599</cx:pt>
          <cx:pt idx="30">-0.00078207603283260104</cx:pt>
          <cx:pt idx="31">-0.00030751231797742002</cx:pt>
          <cx:pt idx="32">-0.00063546290690869598</cx:pt>
          <cx:pt idx="33">-0.00026033012607104702</cx:pt>
          <cx:pt idx="34">-0.00014247871781435399</cx:pt>
          <cx:pt idx="35">-0.00085822500224714496</cx:pt>
          <cx:pt idx="36">-0.000704562736173676</cx:pt>
          <cx:pt idx="37">-0.00048549301156837498</cx:pt>
          <cx:pt idx="38">-0.00118949468319863</cx:pt>
          <cx:pt idx="39">-0.00105703306765504</cx:pt>
          <cx:pt idx="40">-0.0026159186940230999</cx:pt>
          <cx:pt idx="41">-0.0022484773682341498</cx:pt>
          <cx:pt idx="42">-0.00017916616049956001</cx:pt>
          <cx:pt idx="43">-0.00070649199285061396</cx:pt>
          <cx:pt idx="44">0.00016872395760657299</cx:pt>
          <cx:pt idx="45">-0.00031878831015974898</cx:pt>
          <cx:pt idx="46">-0.00033790735661664998</cx:pt>
          <cx:pt idx="47">-0.0013238189086942399</cx:pt>
          <cx:pt idx="48">-0.00157655002793453</cx:pt>
          <cx:pt idx="49">-0.00018749886245218001</cx:pt>
          <cx:pt idx="50">-3.0439342299050501e-05</cx:pt>
          <cx:pt idx="51">-0.00010647187067788599</cx:pt>
          <cx:pt idx="52">0.00056623739548923905</cx:pt>
          <cx:pt idx="53">-0.000401753688237695</cx:pt>
          <cx:pt idx="54">0.00024992587877581098</cx:pt>
          <cx:pt idx="55">0.00072968449689635097</cx:pt>
          <cx:pt idx="56">-0.00089225176026702202</cx:pt>
          <cx:pt idx="57">-0.00037242283664068102</cx:pt>
          <cx:pt idx="58">0.00041279550428339199</cx:pt>
          <cx:pt idx="59">-0.000108399120624157</cx:pt>
          <cx:pt idx="60">-1.93058885986306e-05</cx:pt>
          <cx:pt idx="61">-0.000117421807173558</cx:pt>
          <cx:pt idx="62">0.00019855784235598399</cx:pt>
          <cx:pt idx="63">-0.0017977664627569299</cx:pt>
          <cx:pt idx="64">-0.0036800341799859502</cx:pt>
          <cx:pt idx="65">-0.00356171604172521</cx:pt>
          <cx:pt idx="66">-0.0105730592201053</cx:pt>
          <cx:pt idx="67">-0.012657976314553201</cx:pt>
          <cx:pt idx="68">-0.0171631559380785</cx:pt>
          <cx:pt idx="69">-0.0184740813543805</cx:pt>
          <cx:pt idx="70">-0.022968157606895901</cx:pt>
          <cx:pt idx="71">-0.015717793599924999</cx:pt>
          <cx:pt idx="72">-0.0134164653749223</cx:pt>
          <cx:pt idx="73">-0.0090501544514202305</cx:pt>
          <cx:pt idx="74">-0.0030561784312915698</cx:pt>
          <cx:pt idx="75">-0.0066870266558340403</cx:pt>
          <cx:pt idx="76">-0.0030780814603047599</cx:pt>
          <cx:pt idx="77">-0.0023850094887261399</cx:pt>
          <cx:pt idx="78">-0.00140026512391893</cx:pt>
          <cx:pt idx="79">-0.00143278282148051</cx:pt>
          <cx:pt idx="80">-0.00082288488073615595</cx:pt>
          <cx:pt idx="81">0.00054221265468464605</cx:pt>
          <cx:pt idx="82">-0.00030375494212274</cx:pt>
          <cx:pt idx="83">0.00017093895824155499</cx:pt>
          <cx:pt idx="84">0.00045053500417444899</cx:pt>
          <cx:pt idx="85">-2.9186238566003799e-05</cx:pt>
          <cx:pt idx="86">-0.000112377040455006</cx:pt>
          <cx:pt idx="87">0.00082900851176352501</cx:pt>
          <cx:pt idx="88">-0.00031648198053833799</cx:pt>
          <cx:pt idx="89">-0.00084833203440460897</cx:pt>
          <cx:pt idx="90">-0.00066247155496646697</cx:pt>
          <cx:pt idx="91">-0.0040286083830424497</cx:pt>
          <cx:pt idx="92">-0.0089307388071562608</cx:pt>
          <cx:pt idx="93">-0.0178552113886889</cx:pt>
          <cx:pt idx="94">-0.0235966753668592</cx:pt>
          <cx:pt idx="95">-0.021782306030043299</cx:pt>
          <cx:pt idx="96">-0.045510833431186198</cx:pt>
          <cx:pt idx="97">-0.0704069783812412</cx:pt>
          <cx:pt idx="98">-0.050838723693714602</cx:pt>
          <cx:pt idx="99">-0.0427833320697747</cx:pt>
          <cx:pt idx="100">-0.051167054148069803</cx:pt>
          <cx:pt idx="101">-0.018876687772896899</cx:pt>
          <cx:pt idx="102">-0.00690523457083195</cx:pt>
          <cx:pt idx="103">-0.0108550002399643</cx:pt>
          <cx:pt idx="104">0.016760329097124799</cx:pt>
          <cx:pt idx="105">0.027489329256349899</cx:pt>
          <cx:pt idx="106">0.016472832024526499</cx:pt>
          <cx:pt idx="107">-0.00330735385386203</cx:pt>
          <cx:pt idx="108">-0.0017244073630681999</cx:pt>
          <cx:pt idx="109">0.00036500955685080198</cx:pt>
          <cx:pt idx="110">0.00038019792150833397</cx:pt>
          <cx:pt idx="111">-0.00025804911915375999</cx:pt>
          <cx:pt idx="112">0.00073915237609896997</cx:pt>
          <cx:pt idx="113">-9.3485519016633996e-05</cx:pt>
          <cx:pt idx="114">0.00020910486198220799</cx:pt>
          <cx:pt idx="115">0.00039599103127407301</cx:pt>
          <cx:pt idx="116">0.0020718367408899402</cx:pt>
          <cx:pt idx="117">0.00072577463218406301</cx:pt>
          <cx:pt idx="118">0.00211267535989917</cx:pt>
          <cx:pt idx="119">0.00101177852571057</cx:pt>
          <cx:pt idx="120">0.00112720847708455</cx:pt>
          <cx:pt idx="121">-0.0110753246654183</cx:pt>
          <cx:pt idx="122">-0.020542524590321701</cx:pt>
          <cx:pt idx="123">-0.0081104991047011403</cx:pt>
          <cx:pt idx="124">-0.051877656859789997</cx:pt>
          <cx:pt idx="125">-0.067565166285955297</cx:pt>
          <cx:pt idx="126">-0.073244958013486502</cx:pt>
          <cx:pt idx="127">-0.026173987982890699</cx:pt>
          <cx:pt idx="128">0.0061907511894165497</cx:pt>
          <cx:pt idx="129">0.033301623133340702</cx:pt>
          <cx:pt idx="130">0.0318320782097413</cx:pt>
          <cx:pt idx="131">0.036580019871076903</cx:pt>
          <cx:pt idx="132">0.044130627809857</cx:pt>
          <cx:pt idx="133">0.054590693526285899</cx:pt>
          <cx:pt idx="134">0.023647989296052999</cx:pt>
          <cx:pt idx="135">0.016626532511040001</cx:pt>
          <cx:pt idx="136">0.029969475067582501</cx:pt>
          <cx:pt idx="137">0.0201539552010871</cx:pt>
          <cx:pt idx="138">0.0083113215577406193</cx:pt>
          <cx:pt idx="139">0.00113726735897906</cx:pt>
          <cx:pt idx="140">-5.9554592191805602e-05</cx:pt>
          <cx:pt idx="141">0.00032456054248545098</cx:pt>
          <cx:pt idx="142">0.00074079167894452102</cx:pt>
          <cx:pt idx="143">-0.00075859511307864002</cx:pt>
          <cx:pt idx="144">0.0095305399252619306</cx:pt>
          <cx:pt idx="145">0.021908558390695401</cx:pt>
          <cx:pt idx="146">0.017248920684499999</cx:pt>
          <cx:pt idx="147">0.0014150237887920001</cx:pt>
          <cx:pt idx="148">0.021552731147323201</cx:pt>
          <cx:pt idx="149">0.032324502486831302</cx:pt>
          <cx:pt idx="150">0.0099278872407317694</cx:pt>
          <cx:pt idx="151">0.057624900588147697</cx:pt>
          <cx:pt idx="152">0.050199313122364503</cx:pt>
          <cx:pt idx="153">-0.020841507254975099</cx:pt>
          <cx:pt idx="154">-0.081405416608586995</cx:pt>
          <cx:pt idx="155">-0.105030765273344</cx:pt>
          <cx:pt idx="156">-0.070689421205391206</cx:pt>
          <cx:pt idx="157">-0.034414607616523402</cx:pt>
          <cx:pt idx="158">-0.052351308921492</cx:pt>
          <cx:pt idx="159">-0.041708990952384402</cx:pt>
          <cx:pt idx="160">-0.0087418109330437803</cx:pt>
          <cx:pt idx="161">-0.0076024943385957196</cx:pt>
          <cx:pt idx="162">-0.00080554155854079099</cx:pt>
          <cx:pt idx="163">0.0044019714888584999</cx:pt>
          <cx:pt idx="164">0.025964607108070401</cx:pt>
          <cx:pt idx="165">0.018752206571955199</cx:pt>
          <cx:pt idx="166">-0.00179052594529454</cx:pt>
          <cx:pt idx="167">-0.00049631629149595705</cx:pt>
          <cx:pt idx="168">0.00031896283987748299</cx:pt>
          <cx:pt idx="169">0.00047584714863968801</cx:pt>
          <cx:pt idx="170">0.000791290817721466</cx:pt>
          <cx:pt idx="171">-0.0020685926601387</cx:pt>
          <cx:pt idx="172">0.0058310383422120297</cx:pt>
          <cx:pt idx="173">0.0089901839373913803</cx:pt>
          <cx:pt idx="174">0.0141995800974126</cx:pt>
          <cx:pt idx="175">0.016161678716278698</cx:pt>
          <cx:pt idx="176">0.051926088523811503</cx:pt>
          <cx:pt idx="177">0.050641410778405102</cx:pt>
          <cx:pt idx="178">0.045082286639137603</cx:pt>
          <cx:pt idx="179">0.089262851455184006</cx:pt>
          <cx:pt idx="180">0.043281726869595902</cx:pt>
          <cx:pt idx="181">0.055163919921502803</cx:pt>
          <cx:pt idx="182">0.018091798008891501</cx:pt>
          <cx:pt idx="183">-0.0034651214747103698</cx:pt>
          <cx:pt idx="184">0.013970133250059</cx:pt>
          <cx:pt idx="185">0.00068827553471238095</cx:pt>
          <cx:pt idx="186">-0.0155407608072008</cx:pt>
          <cx:pt idx="187">-0.015693016765835</cx:pt>
          <cx:pt idx="188">-0.0062523882764767202</cx:pt>
          <cx:pt idx="189">-0.015215607008031099</cx:pt>
          <cx:pt idx="190">0.00058875876644689401</cx:pt>
          <cx:pt idx="191">0.0122101829088435</cx:pt>
          <cx:pt idx="192">0.019744350895517401</cx:pt>
          <cx:pt idx="193">0.0075598147438550997</cx:pt>
          <cx:pt idx="194">-0.00040326801330380503</cx:pt>
          <cx:pt idx="195">-0.0070556176538219498</cx:pt>
          <cx:pt idx="196">0.00027441499099939502</cx:pt>
          <cx:pt idx="197">-0.00090831027196889896</cx:pt>
          <cx:pt idx="198">0.00281510444073495</cx:pt>
          <cx:pt idx="199">0.00069243238541911751</cx:pt>
          <cx:pt idx="200">-0.0013859249660845049</cx:pt>
          <cx:pt idx="201">-0.0037598177461297001</cx:pt>
          <cx:pt idx="202">0.001313817614641735</cx:pt>
          <cx:pt idx="203">0.0039325930302865752</cx:pt>
          <cx:pt idx="204">-0.00069130142227130252</cx:pt>
          <cx:pt idx="205">0.0010529585575557801</cx:pt>
          <cx:pt idx="206">0.0067333252969278253</cx:pt>
          <cx:pt idx="207">0.010515010780527049</cx:pt>
          <cx:pt idx="208">0.015301718101890075</cx:pt>
          <cx:pt idx="209">0.01824454187292375</cx:pt>
          <cx:pt idx="210">0.0032970781991484752</cx:pt>
          <cx:pt idx="211">-0.0030788907812482752</cx:pt>
          <cx:pt idx="212">0.0015791719636868776</cx:pt>
          <cx:pt idx="213">0.0022355185282856124</cx:pt>
          <cx:pt idx="214">0.00083993748979730245</cx:pt>
          <cx:pt idx="215">-0.00055137511247841504</cx:pt>
          <cx:pt idx="216">-0.0024820574651100774</cx:pt>
          <cx:pt idx="217">0.0024191032209815023</cx:pt>
          <cx:pt idx="218">-0.0039728785191503</cx:pt>
          <cx:pt idx="219">-0.0015518069892677625</cx:pt>
          <cx:pt idx="220">0.00080930362978740998</cx:pt>
          <cx:pt idx="221">0.0003200213483522375</cx:pt>
          <cx:pt idx="222">9.9506742859090247e-05</cx:pt>
          <cx:pt idx="223">-0.0011098909483040324</cx:pt>
          <cx:pt idx="224">0.00023559003793521699</cx:pt>
          <cx:pt idx="225">-0.00020186111740247751</cx:pt>
          <cx:pt idx="226">0.00060662789568696502</cx:pt>
          <cx:pt idx="227">0.0013791325374752151</cx:pt>
          <cx:pt idx="228">-0.0012001537109602774</cx:pt>
          <cx:pt idx="229">-0.0035694158856991749</cx:pt>
          <cx:pt idx="230">0.0013353860449516724</cx:pt>
          <cx:pt idx="231">-0.00070904823078640495</cx:pt>
          <cx:pt idx="232">0.0069875318296060496</cx:pt>
          <cx:pt idx="233">0.001744751311845085</cx:pt>
          <cx:pt idx="234">0.0026109805772753249</cx:pt>
          <cx:pt idx="235">0.0092554187668953992</cx:pt>
          <cx:pt idx="236">0.008906777410675925</cx:pt>
          <cx:pt idx="237">0.0094528463002923491</cx:pt>
          <cx:pt idx="238">0.0035272545186348248</cx:pt>
          <cx:pt idx="239">0.017696316661215499</cx:pt>
          <cx:pt idx="240">0.0050411862830475503</cx:pt>
          <cx:pt idx="241">0.0040031000027468001</cx:pt>
          <cx:pt idx="242">0.010448941993712175</cx:pt>
          <cx:pt idx="243">-0.00322466621687665</cx:pt>
          <cx:pt idx="244">-0.012886178537438875</cx:pt>
          <cx:pt idx="245">-0.00063482616515360749</cx:pt>
          <cx:pt idx="246">-0.0016300958973413226</cx:pt>
          <cx:pt idx="247">-0.0020461870483403049</cx:pt>
          <cx:pt idx="248">0.013055441026909075</cx:pt>
          <cx:pt idx="249">0.010049059794958026</cx:pt>
          <cx:pt idx="250">0.0021691185309182901</cx:pt>
          <cx:pt idx="251">0.00023709896120730926</cx:pt>
          <cx:pt idx="252">0.00017109881447122951</cx:pt>
          <cx:pt idx="253">0.00045528320576646752</cx:pt>
          <cx:pt idx="254">0.00082611128147548</cx:pt>
          <cx:pt idx="255">0.0017919881520441574</cx:pt>
          <cx:pt idx="256">0.002340429605746255</cx:pt>
          <cx:pt idx="257">0.0018189177113287951</cx:pt>
          <cx:pt idx="258">0.0071224505055244754</cx:pt>
          <cx:pt idx="259">0.0031035452915503751</cx:pt>
          <cx:pt idx="260">-0.0031407562828123501</cx:pt>
          <cx:pt idx="261">0.0058479643083918752</cx:pt>
          <cx:pt idx="262">0.0019608433198743452</cx:pt>
          <cx:pt idx="263">0.00090093051402442251</cx:pt>
          <cx:pt idx="264">0.0031289370349853749</cx:pt>
          <cx:pt idx="265">0.0073986243453948251</cx:pt>
          <cx:pt idx="266">0.012301231751529924</cx:pt>
          <cx:pt idx="267">0.012309721515986825</cx:pt>
          <cx:pt idx="268">0.00594466525988955</cx:pt>
          <cx:pt idx="269">0.015417620486524624</cx:pt>
          <cx:pt idx="270">-0.0023291262398880174</cx:pt>
          <cx:pt idx="271">-0.01112396520618875</cx:pt>
          <cx:pt idx="272">-0.0030090039316875501</cx:pt>
          <cx:pt idx="273">0.0050501392052498999</cx:pt>
          <cx:pt idx="274">0.0091748683033647249</cx:pt>
          <cx:pt idx="275">2.0483656852923626e-05</cx:pt>
          <cx:pt idx="276">0.0084559388914441751</cx:pt>
          <cx:pt idx="277">0.0097870909101913008</cx:pt>
          <cx:pt idx="278">0.004335683760500475</cx:pt>
          <cx:pt idx="279">0.0018902830125800876</cx:pt>
          <cx:pt idx="280">0.00015271199950660401</cx:pt>
          <cx:pt idx="281">0.00010096905203520826</cx:pt>
          <cx:pt idx="282">0.0017939773309428599</cx:pt>
          <cx:pt idx="283">0.0041393268406277502</cx:pt>
          <cx:pt idx="284">0.0069736698393556996</cx:pt>
          <cx:pt idx="285">0.0061997188824758753</cx:pt>
          <cx:pt idx="286">0.0062743054796805496</cx:pt>
          <cx:pt idx="287">-0.00065672485420038254</cx:pt>
          <cx:pt idx="288">-0.00020942107438630324</cx:pt>
          <cx:pt idx="289">0.0071946433460722999</cx:pt>
          <cx:pt idx="290">0.0037215372916755002</cx:pt>
          <cx:pt idx="291">0.00070536413777181999</cx:pt>
          <cx:pt idx="292">0.010942845317597601</cx:pt>
          <cx:pt idx="293">-0.00192318733727435</cx:pt>
          <cx:pt idx="294">-0.0035084504855831498</cx:pt>
          <cx:pt idx="295">-0.002963998562027525</cx:pt>
          <cx:pt idx="296">-0.00063594008247980997</cx:pt>
          <cx:pt idx="297">-0.0042143065594081996</cx:pt>
          <cx:pt idx="298">-0.0023802122759583673</cx:pt>
          <cx:pt idx="299">-0.0219798040515676</cx:pt>
          <cx:pt idx="300">0.055839070840020599</cx:pt>
          <cx:pt idx="301">0.0344505852939265</cx:pt>
          <cx:pt idx="302">0.064266273159281906</cx:pt>
          <cx:pt idx="303">0.064916542431375596</cx:pt>
          <cx:pt idx="304">0.052791356512569797</cx:pt>
          <cx:pt idx="305">0.049844343167702997</cx:pt>
          <cx:pt idx="306">0.013667358409724099</cx:pt>
          <cx:pt idx="307">0.0024008235937472101</cx:pt>
          <cx:pt idx="308">-0.00028520766600624299</cx:pt>
          <cx:pt idx="309">0.00069903108271084004</cx:pt>
          <cx:pt idx="310">0.0104993491781763</cx:pt>
          <cx:pt idx="311">0.0086909228482162197</cx:pt>
          <cx:pt idx="312">0.030315492320544601</cx:pt>
          <cx:pt idx="313">0.035427667293768901</cx:pt>
          <cx:pt idx="314">0.042202626802236097</cx:pt>
          <cx:pt idx="315">0.039111363490167403</cx:pt>
          <cx:pt idx="316">0.047018683404534203</cx:pt>
          <cx:pt idx="317">0.024184245894724701</cx:pt>
          <cx:pt idx="318">0.0090876359123836896</cx:pt>
          <cx:pt idx="319">0.024961432861761799</cx:pt>
          <cx:pt idx="320">0.027981102562434398</cx:pt>
          <cx:pt idx="321">-0.0142922363909975</cx:pt>
          <cx:pt idx="322">0.0046605725350714802</cx:pt>
          <cx:pt idx="323">-0.010272169929027899</cx:pt>
          <cx:pt idx="324">0.0022603484124171899</cx:pt>
          <cx:pt idx="325">0.035639673525877602</cx:pt>
          <cx:pt idx="326">-0.0139091033863264</cx:pt>
          <cx:pt idx="327">-0.051312921855171202</cx:pt>
          <cx:pt idx="328">0.051273129798283398</cx:pt>
          <cx:pt idx="329">0.0652204947177428</cx:pt>
          <cx:pt idx="330">0.0992071999973234</cx:pt>
          <cx:pt idx="331">0.084215464720508601</cx:pt>
          <cx:pt idx="332">0.063452919459997204</cx:pt>
          <cx:pt idx="333">0.036131592672355599</cx:pt>
          <cx:pt idx="334">0.010520473355722801</cx:pt>
          <cx:pt idx="335">0.00052423326678221105</cx:pt>
          <cx:pt idx="336">0.00034374648728211898</cx:pt>
          <cx:pt idx="337">0.0015301302673809099</cx:pt>
          <cx:pt idx="338">0.00768248770747021</cx:pt>
          <cx:pt idx="339">-0.0052166565220094496</cx:pt>
          <cx:pt idx="340">0.0426383110747309</cx:pt>
          <cx:pt idx="341">0.027958847329035499</cx:pt>
          <cx:pt idx="342">0.0011729198045512001</cx:pt>
          <cx:pt idx="343">0.035473884791289899</cx:pt>
          <cx:pt idx="344">0.040804169383758498</cx:pt>
          <cx:pt idx="345">0.018470955520180399</cx:pt>
          <cx:pt idx="346">0.018622160946866299</cx:pt>
          <cx:pt idx="347">0.0087890852319577103</cx:pt>
          <cx:pt idx="348">-0.039005840927660601</cx:pt>
          <cx:pt idx="349">-0.024707171198922399</cx:pt>
          <cx:pt idx="350">-0.0252528448126298</cx:pt>
          <cx:pt idx="351">-0.0147517853614721</cx:pt>
          <cx:pt idx="352">-0.0295454794683052</cx:pt>
          <cx:pt idx="353">0.022071263740701001</cx:pt>
          <cx:pt idx="354">0.00045017249146081701</cx:pt>
          <cx:pt idx="355">-0.043494896195699802</cx:pt>
          <cx:pt idx="356">0.055306518472306103</cx:pt>
          <cx:pt idx="357">0.044291981960753901</cx:pt>
          <cx:pt idx="358">0.0549205682774149</cx:pt>
          <cx:pt idx="359">0.067401640520647704</cx:pt>
          <cx:pt idx="360">0.012625192854950999</cx:pt>
          <cx:pt idx="361">0.025796069009021198</cx:pt>
          <cx:pt idx="362">0.0143272750945754</cx:pt>
          <cx:pt idx="363">0.00185806108365553</cx:pt>
          <cx:pt idx="364">0.00027577603176320501</cx:pt>
          <cx:pt idx="365">-0.0010743220865262501</cx:pt>
          <cx:pt idx="366">0.0013166523717675399</cx:pt>
          <cx:pt idx="367">-0.00581410766080549</cx:pt>
          <cx:pt idx="368">0.024494708633315199</cx:pt>
          <cx:pt idx="369">-0.0018220472594346899</cx:pt>
          <cx:pt idx="370">-0.025564837110157699</cx:pt>
          <cx:pt idx="371">0.040694066822491597</cx:pt>
          <cx:pt idx="372">0.048349591730080098</cx:pt>
          <cx:pt idx="373">0.084620001080027402</cx:pt>
          <cx:pt idx="374">0.074914438625321003</cx:pt>
          <cx:pt idx="375">0.042151375316572398</cx:pt>
          <cx:pt idx="376">0.017323652729103099</cx:pt>
          <cx:pt idx="377">0.033503956962861799</cx:pt>
          <cx:pt idx="378">0.00030975851145209599</cx:pt>
          <cx:pt idx="379">-0.051000070029234998</cx:pt>
          <cx:pt idx="380">0.0047508246450378303</cx:pt>
          <cx:pt idx="381">-0.0022431501175032599</cx:pt>
          <cx:pt idx="382">-0.052214204024174697</cx:pt>
          <cx:pt idx="383">0.0024612931097200501</cx:pt>
          <cx:pt idx="384">0.059517921030283798</cx:pt>
          <cx:pt idx="385">0.0230128756962256</cx:pt>
          <cx:pt idx="386">-0.0057556472491545503</cx:pt>
          <cx:pt idx="387">0.0042143091819098399</cx:pt>
          <cx:pt idx="388">-0.0221451278890352</cx:pt>
          <cx:pt idx="389">-0.0093597146438658199</cx:pt>
          <cx:pt idx="390">-0.011430423522278899</cx:pt>
          <cx:pt idx="391">0.00036840622080223999</cx:pt>
          <cx:pt idx="392">0.00017563895631007601</cx:pt>
          <cx:pt idx="393">0.00059761119102408995</cx:pt>
          <cx:pt idx="394">0.0010401640440360601</cx:pt>
          <cx:pt idx="395">0.0024008816183800001</cx:pt>
          <cx:pt idx="396">0.0027819273306654698</cx:pt>
          <cx:pt idx="397">-0.040483139853863898</cx:pt>
          <cx:pt idx="398">-0.0272903461107405</cx:pt>
          <cx:pt idx="399">0.01103677625094</cx:pt>
          <cx:pt idx="400">0.062041620582064798</cx:pt>
          <cx:pt idx="401">0.163619306670577</cx:pt>
          <cx:pt idx="402">0.14350533657041101</cx:pt>
          <cx:pt idx="403">0.095188270290922805</cx:pt>
          <cx:pt idx="404">0.096981077305359598</cx:pt>
          <cx:pt idx="405">0.051932081637538201</cx:pt>
          <cx:pt idx="406">-0.0074666988769178898</cx:pt>
          <cx:pt idx="407">0.00458503852606629</cx:pt>
          <cx:pt idx="408">0.023069880985100901</cx:pt>
          <cx:pt idx="409">0.018670553400527</cx:pt>
          <cx:pt idx="410">0.020409950217534199</cx:pt>
          <cx:pt idx="411">0.055576251712878999</cx:pt>
          <cx:pt idx="412">0.034983284426619903</cx:pt>
          <cx:pt idx="413">0.024894288240108899</cx:pt>
          <cx:pt idx="414">-0.0013042362822671999</cx:pt>
          <cx:pt idx="415">-0.00942120757946599</cx:pt>
          <cx:pt idx="416">-0.0584659117253006</cx:pt>
          <cx:pt idx="417">-0.0255435991027071</cx:pt>
          <cx:pt idx="418">-0.00934784216808884</cx:pt>
          <cx:pt idx="419">0.000151557421060584</cx:pt>
          <cx:pt idx="420">0.000150106348152012</cx:pt>
          <cx:pt idx="421">0.00123986930532399</cx:pt>
          <cx:pt idx="422">-0.000417086314591786</cx:pt>
          <cx:pt idx="423">0.00038740747060541302</cx:pt>
          <cx:pt idx="424">-0.0069933755632412501</cx:pt>
          <cx:pt idx="425">-0.024219371742572101</cx:pt>
          <cx:pt idx="426">-0.049166750764709499</cx:pt>
          <cx:pt idx="427">-0.027678075891819</cx:pt>
          <cx:pt idx="428">0.044234124196543198</cx:pt>
          <cx:pt idx="429">0.135843013959038</cx:pt>
          <cx:pt idx="430">0.18357947240354899</cx:pt>
          <cx:pt idx="431">0.16720711230381499</cx:pt>
          <cx:pt idx="432">0.108761709042315</cx:pt>
          <cx:pt idx="433">0.073905408010652499</cx:pt>
          <cx:pt idx="434">0.065258279634087105</cx:pt>
          <cx:pt idx="435">0.060070119802127002</cx:pt>
          <cx:pt idx="436">0.036160196674316199</cx:pt>
          <cx:pt idx="437">0.096659759690508301</cx:pt>
          <cx:pt idx="438">0.031069701724520098</cx:pt>
          <cx:pt idx="439">0.0028027251424978198</cx:pt>
          <cx:pt idx="440">0.033180090305245102</cx:pt>
          <cx:pt idx="441">0.051388963880708197</cx:pt>
          <cx:pt idx="442">0.029475079734499299</cx:pt>
          <cx:pt idx="443">-0.021946893151906101</cx:pt>
          <cx:pt idx="444">-0.056416458559961698</cx:pt>
          <cx:pt idx="445">-0.021302773341484001</cx:pt>
          <cx:pt idx="446">-0.0041379995055324699</cx:pt>
          <cx:pt idx="447">-0.00346304201502272</cx:pt>
          <cx:pt idx="448">0.00038025885357446102</cx:pt>
          <cx:pt idx="449">0.0019219314354428499</cx:pt>
          <cx:pt idx="450">0.00025797285058573599</cx:pt>
          <cx:pt idx="451">0.00105685885517208</cx:pt>
          <cx:pt idx="452">-0.0057144554101456703</cx:pt>
          <cx:pt idx="453">-0.033630457044650501</cx:pt>
          <cx:pt idx="454">-0.054999861245287697</cx:pt>
          <cx:pt idx="455">-0.044209954752614897</cx:pt>
          <cx:pt idx="456">-0.028317150908016099</cx:pt>
          <cx:pt idx="457">0.0554958200724327</cx:pt>
          <cx:pt idx="458">0.098997609917201093</cx:pt>
          <cx:pt idx="459">0.091034236896678306</cx:pt>
          <cx:pt idx="460">0.13048047056015799</cx:pt>
          <cx:pt idx="461">0.10425852836145599</cx:pt>
          <cx:pt idx="462">0.0143806449418138</cx:pt>
          <cx:pt idx="463">0.0264090181645684</cx:pt>
          <cx:pt idx="464">0.0223769904398563</cx:pt>
          <cx:pt idx="465">0.020338244060785</cx:pt>
          <cx:pt idx="466">-0.077685409725237201</cx:pt>
          <cx:pt idx="467">-0.054899041815047199</cx:pt>
          <cx:pt idx="468">-0.021658978232141898</cx:pt>
          <cx:pt idx="469">0.00177852585234487</cx:pt>
          <cx:pt idx="470">0.0064119048922452303</cx:pt>
          <cx:pt idx="471">-0.036786841312555899</cx:pt>
          <cx:pt idx="472">-0.034895137086824901</cx:pt>
          <cx:pt idx="473">-0.0346574516318474</cx:pt>
          <cx:pt idx="474">-0.022553424136133302</cx:pt>
          <cx:pt idx="475">-0.0055689749336429303</cx:pt>
          <cx:pt idx="476">-0.00053391177931183195</cx:pt>
          <cx:pt idx="477">0.00066317123881273299</cx:pt>
          <cx:pt idx="478">-1.03518595885692e-05</cx:pt>
          <cx:pt idx="479">0.000798946217196136</cx:pt>
          <cx:pt idx="480">-0.022048675875830401</cx:pt>
          <cx:pt idx="481">-0.053414490161305797</cx:pt>
          <cx:pt idx="482">-0.091510804947876695</cx:pt>
          <cx:pt idx="483">-0.14045589833102401</cx:pt>
          <cx:pt idx="484">-0.16657618694975801</cx:pt>
          <cx:pt idx="485">-0.11782487901165201</cx:pt>
          <cx:pt idx="486">-0.096409909882672506</cx:pt>
          <cx:pt idx="487">-0.068181022619665299</cx:pt>
          <cx:pt idx="488">-0.055089639496709399</cx:pt>
          <cx:pt idx="489">-0.0138921351545253</cx:pt>
          <cx:pt idx="490">-0.045852799851510001</cx:pt>
          <cx:pt idx="491">-0.015747756574263101</cx:pt>
          <cx:pt idx="492">-0.023410562147966701</cx:pt>
          <cx:pt idx="493">-0.072622126484568603</cx:pt>
          <cx:pt idx="494">-0.0658713977844258</cx:pt>
          <cx:pt idx="495">-0.067084077595647607</cx:pt>
          <cx:pt idx="496">-0.022589795839623599</cx:pt>
          <cx:pt idx="497">-0.018360931833406001</cx:pt>
          <cx:pt idx="498">-0.0098769542989208901</cx:pt>
          <cx:pt idx="499">-0.017865329917585101</cx:pt>
          <cx:pt idx="500">-0.021673980033714901</cx:pt>
          <cx:pt idx="501">-0.00664621048423029</cx:pt>
          <cx:pt idx="502">-0.0026173545258268301</cx:pt>
          <cx:pt idx="503">-0.00015477132641476699</cx:pt>
          <cx:pt idx="504">0.00030379724286240902</cx:pt>
          <cx:pt idx="505">0.000623934625229551</cx:pt>
          <cx:pt idx="506">0.0032938510531019798</cx:pt>
          <cx:pt idx="507">-0.0061838313871131704</cx:pt>
          <cx:pt idx="508">-0.016820860864234899</cx:pt>
          <cx:pt idx="509">-0.058586501039607802</cx:pt>
          <cx:pt idx="510">-0.077104825159844806</cx:pt>
          <cx:pt idx="511">-0.15239396247394599</cx:pt>
          <cx:pt idx="512">-0.20024378971751</cx:pt>
          <cx:pt idx="513">-0.22691337210844201</cx:pt>
          <cx:pt idx="514">-0.182383126265106</cx:pt>
          <cx:pt idx="515">-0.13026983863941799</cx:pt>
          <cx:pt idx="516">-0.10631172043949701</cx:pt>
          <cx:pt idx="517">-0.018498800105117501</cx:pt>
          <cx:pt idx="518">-0.080864276181893305</cx:pt>
          <cx:pt idx="519">-0.0881054382367739</cx:pt>
          <cx:pt idx="520">-0.066208140312825195</cx:pt>
          <cx:pt idx="521">-0.0122686216009251</cx:pt>
          <cx:pt idx="522">-0.044322532849689497</cx:pt>
          <cx:pt idx="523">-0.038527503750273903</cx:pt>
          <cx:pt idx="524">-0.0148924655738315</cx:pt>
          <cx:pt idx="525">-0.0400665493084775</cx:pt>
          <cx:pt idx="526">-0.036275539440983398</cx:pt>
          <cx:pt idx="527">-0.0395419238019247</cx:pt>
          <cx:pt idx="528">-0.027078485985614499</cx:pt>
          <cx:pt idx="529">-0.0035345807236882099</cx:pt>
          <cx:pt idx="530">0.0037351797784890301</cx:pt>
          <cx:pt idx="531">0.00029798023877166898</cx:pt>
          <cx:pt idx="532">-0.000172555055636037</cx:pt>
          <cx:pt idx="533">0.00064489999933302702</cx:pt>
          <cx:pt idx="534">0.0024048360101542599</cx:pt>
          <cx:pt idx="535">6.6327485542299997e-06</cx:pt>
          <cx:pt idx="536">0.0013505556529745601</cx:pt>
          <cx:pt idx="537">-0.044547041484998301</cx:pt>
          <cx:pt idx="538">-0.0265642223796561</cx:pt>
          <cx:pt idx="539">-0.052246243135192799</cx:pt>
          <cx:pt idx="540">-0.080405200292976001</cx:pt>
          <cx:pt idx="541">-0.067543986974407097</cx:pt>
          <cx:pt idx="542">-0.11229867660008901</cx:pt>
          <cx:pt idx="543">-0.124187475140314</cx:pt>
          <cx:pt idx="544">-0.083751805890190906</cx:pt>
          <cx:pt idx="545">-0.028712916592539599</cx:pt>
          <cx:pt idx="546">-0.034226559006069301</cx:pt>
          <cx:pt idx="547">-0.034135690713494801</cx:pt>
          <cx:pt idx="548">-0.055482215555696802</cx:pt>
          <cx:pt idx="549">-0.00057686170341416298</cx:pt>
          <cx:pt idx="550">-0.00926973912210265</cx:pt>
          <cx:pt idx="551">-0.020082682090558902</cx:pt>
          <cx:pt idx="552">-0.040885543813153201</cx:pt>
          <cx:pt idx="553">-0.078112230422239595</cx:pt>
          <cx:pt idx="554">-0.0597416931355432</cx:pt>
          <cx:pt idx="555">-0.044222056025018802</cx:pt>
          <cx:pt idx="556">-0.0295832667565619</cx:pt>
          <cx:pt idx="557">-0.0037829377056334502</cx:pt>
          <cx:pt idx="558">-0.00046701924324412601</cx:pt>
          <cx:pt idx="559">0.000351908658295186</cx:pt>
          <cx:pt idx="560">-0.00023041161572491899</cx:pt>
          <cx:pt idx="561">-0.00029571909454147502</cx:pt>
          <cx:pt idx="562">-8.0650553682861802e-05</cx:pt>
          <cx:pt idx="563">-0.00734446354939409</cx:pt>
          <cx:pt idx="564">0.0056716567585163398</cx:pt>
          <cx:pt idx="565">-0.0096600849174403799</cx:pt>
          <cx:pt idx="566">0.0272330622406457</cx:pt>
          <cx:pt idx="567">0.037904599967821001</cx:pt>
          <cx:pt idx="568">0.068167748676582304</cx:pt>
          <cx:pt idx="569">0.074152096148267899</cx:pt>
          <cx:pt idx="570">0.0081984321171987892</cx:pt>
          <cx:pt idx="571">-0.015850906023211001</cx:pt>
          <cx:pt idx="572">-0.020469434927472399</cx:pt>
          <cx:pt idx="573">0.048888821800248103</cx:pt>
          <cx:pt idx="574">0.00044326678625220098</cx:pt>
          <cx:pt idx="575">-0.045027594920233102</cx:pt>
          <cx:pt idx="576">-0.055854855425432698</cx:pt>
          <cx:pt idx="577">0.043969803389652097</cx:pt>
          <cx:pt idx="578">-0.0067249879447860896</cx:pt>
          <cx:pt idx="579">0.0091834615676673996</cx:pt>
          <cx:pt idx="580">-0.043640214552435497</cx:pt>
          <cx:pt idx="581">-0.058434253497010397</cx:pt>
          <cx:pt idx="582">-0.037466790584856101</cx:pt>
          <cx:pt idx="583">-0.030059222973343899</cx:pt>
          <cx:pt idx="584">-0.020970448339184</cx:pt>
          <cx:pt idx="585">-0.0045690513574436903</cx:pt>
          <cx:pt idx="586">-0.00158355988245677</cx:pt>
          <cx:pt idx="587">0.00023921805699560599</cx:pt>
          <cx:pt idx="588">-0.000127566313329996</cx:pt>
          <cx:pt idx="589">0.000124720838175334</cx:pt>
          <cx:pt idx="590">-0.00095573364480146695</cx:pt>
          <cx:pt idx="591">-0.010180843175941199</cx:pt>
          <cx:pt idx="592">0.0112715430467043</cx:pt>
          <cx:pt idx="593">0.0220416132251532</cx:pt>
          <cx:pt idx="594">0.0190475635617787</cx:pt>
          <cx:pt idx="595">0.054775163664018398</cx:pt>
          <cx:pt idx="596">0.0677141658799532</cx:pt>
          <cx:pt idx="597">0.106466303780704</cx:pt>
          <cx:pt idx="598">0.080025693093209394</cx:pt>
          <cx:pt idx="599">0.0098690335218029508</cx:pt>
          <cx:pt idx="600">0.030471276672810001</cx:pt>
          <cx:pt idx="601">0.0010517808743146001</cx:pt>
          <cx:pt idx="602">-0.020441698471738899</cx:pt>
          <cx:pt idx="603">-0.0232873890085037</cx:pt>
          <cx:pt idx="604">-0.051971214559713597</cx:pt>
          <cx:pt idx="605">-0.029067128839557501</cx:pt>
          <cx:pt idx="606">-0.035049482985103998</cx:pt>
          <cx:pt idx="607">-0.052629096472669001</cx:pt>
          <cx:pt idx="608">-0.048362613602076797</cx:pt>
          <cx:pt idx="609">-0.048290408097666201</cx:pt>
          <cx:pt idx="610">-0.045488191231016502</cx:pt>
          <cx:pt idx="611">-0.024644381990364998</cx:pt>
          <cx:pt idx="612">-0.0048393198293253097</cx:pt>
          <cx:pt idx="613">-0.0011280676224216699</cx:pt>
          <cx:pt idx="614">-0.0020399828681492201</cx:pt>
          <cx:pt idx="615">-0.00039438678092401598</cx:pt>
          <cx:pt idx="616">0.00013755807044936799</cx:pt>
          <cx:pt idx="617">-0.00022859651930448301</cx:pt>
          <cx:pt idx="618">-0.0010778521670543001</cx:pt>
          <cx:pt idx="619">-0.011258720359883701</cx:pt>
          <cx:pt idx="620">0.0039581119231023101</cx:pt>
          <cx:pt idx="621">0.024189885970055801</cx:pt>
          <cx:pt idx="622">0.012475343525006099</cx:pt>
          <cx:pt idx="623">0.038246555549810803</cx:pt>
          <cx:pt idx="624">0.040163444180606397</cx:pt>
          <cx:pt idx="625">0.032234682719588903</cx:pt>
          <cx:pt idx="626">0.043915528113336003</cx:pt>
          <cx:pt idx="627">0.014207719061151499</cx:pt>
          <cx:pt idx="628">-0.00362197703856344</cx:pt>
          <cx:pt idx="629">0.000620380020269606</cx:pt>
          <cx:pt idx="630">0.014535295467044801</cx:pt>
          <cx:pt idx="631">-0.030612811274048201</cx:pt>
          <cx:pt idx="632">-0.085804764946023598</cx:pt>
          <cx:pt idx="633">-0.074053630209082399</cx:pt>
          <cx:pt idx="634">-0.090104457615431705</cx:pt>
          <cx:pt idx="635">-0.062610358990388498</cx:pt>
          <cx:pt idx="636">-0.044518382621514599</cx:pt>
          <cx:pt idx="637">-0.053242171030505499</cx:pt>
          <cx:pt idx="638">-0.039998342458922802</cx:pt>
          <cx:pt idx="639">-0.024046951034956299</cx:pt>
          <cx:pt idx="640">-0.0052165492936002197</cx:pt>
          <cx:pt idx="641">0.00157628293612826</cx:pt>
          <cx:pt idx="642">0.000138812860618591</cx:pt>
          <cx:pt idx="643">0.00059656730344076004</cx:pt>
          <cx:pt idx="644">0.00014725852330598101</cx:pt>
          <cx:pt idx="645">0.00017552931763873799</cx:pt>
          <cx:pt idx="646">-0.0017370750299517501</cx:pt>
          <cx:pt idx="647">-0.0053556887557830498</cx:pt>
          <cx:pt idx="648">0.0098942281348058398</cx:pt>
          <cx:pt idx="649">0.034279227305051903</cx:pt>
          <cx:pt idx="650">0.045549248606162898</cx:pt>
          <cx:pt idx="651">0.00059985264367888396</cx:pt>
          <cx:pt idx="652">-0.0053689260898842498</cx:pt>
          <cx:pt idx="653">-0.012738598400388299</cx:pt>
          <cx:pt idx="654">-0.00184752052244751</cx:pt>
          <cx:pt idx="655">0.0116769795321303</cx:pt>
          <cx:pt idx="656">0.018490766547955</cx:pt>
          <cx:pt idx="657">-0.00046857400718389403</cx:pt>
          <cx:pt idx="658">-0.0084704005367849493</cx:pt>
          <cx:pt idx="659">-0.054405366352655603</cx:pt>
          <cx:pt idx="660">-0.080804330761080803</cx:pt>
          <cx:pt idx="661">-0.069940198350042102</cx:pt>
          <cx:pt idx="662">-0.061184870412273898</cx:pt>
          <cx:pt idx="663">-0.051443079292647603</cx:pt>
          <cx:pt idx="664">-0.032950302323895599</cx:pt>
          <cx:pt idx="665">-0.035494217018607097</cx:pt>
          <cx:pt idx="666">-0.031918587504705803</cx:pt>
          <cx:pt idx="667">-0.024422202622927301</cx:pt>
          <cx:pt idx="668">-0.00121258369107795</cx:pt>
          <cx:pt idx="669">0.00030877672461998102</cx:pt>
          <cx:pt idx="670">-0.00038348139005981401</cx:pt>
          <cx:pt idx="671">-0.00045598920940577599</cx:pt>
          <cx:pt idx="672">0.00013428726386474499</cx:pt>
          <cx:pt idx="673">-0.00023672826980092299</cx:pt>
          <cx:pt idx="674">0.00165889492071365</cx:pt>
          <cx:pt idx="675">0.0051962658489786004</cx:pt>
          <cx:pt idx="676">0.020779713311079199</cx:pt>
          <cx:pt idx="677">0.043077433179660798</cx:pt>
          <cx:pt idx="678">0.034857063059610803</cx:pt>
          <cx:pt idx="679">-0.0014038005757608901</cx:pt>
          <cx:pt idx="680">-0.00238090102386133</cx:pt>
          <cx:pt idx="681">-0.017519624386931401</cx:pt>
          <cx:pt idx="682">0.0030602115716565998</cx:pt>
          <cx:pt idx="683">0.015190989010997301</cx:pt>
          <cx:pt idx="684">-0.0042694082610273496</cx:pt>
          <cx:pt idx="685">-0.0024566860312088099</cx:pt>
          <cx:pt idx="686">-0.034902142341935699</cx:pt>
          <cx:pt idx="687">-0.056073558941668801</cx:pt>
          <cx:pt idx="688">-0.059627569498972202</cx:pt>
          <cx:pt idx="689">-0.070859516510746803</cx:pt>
          <cx:pt idx="690">-0.062052514960344501</cx:pt>
          <cx:pt idx="691">-0.031435459685554799</cx:pt>
          <cx:pt idx="692">-0.00044160346359528601</cx:pt>
          <cx:pt idx="693">-0.0106790547175135</cx:pt>
          <cx:pt idx="694">-0.0184796338527187</cx:pt>
          <cx:pt idx="695">-0.011516671713089101</cx:pt>
          <cx:pt idx="696">-0.0090750330496779195</cx:pt>
          <cx:pt idx="697">-0.0033809931709442602</cx:pt>
          <cx:pt idx="698">-0.00084325380984870098</cx:pt>
          <cx:pt idx="699">-0.00040939528466362498</cx:pt>
          <cx:pt idx="700">0.00046152379051103801</cx:pt>
          <cx:pt idx="701">-0.00014617276178883199</cx:pt>
          <cx:pt idx="702">0.00028983630467791199</cx:pt>
          <cx:pt idx="703">0.0011622268171649301</cx:pt>
          <cx:pt idx="704">0.010814509854205699</cx:pt>
          <cx:pt idx="705">0.032184120873335803</cx:pt>
          <cx:pt idx="706">0.0099831211958369692</cx:pt>
          <cx:pt idx="707">0.024821389455764301</cx:pt>
          <cx:pt idx="708">0.0446741654024157</cx:pt>
          <cx:pt idx="709">0.029243036684171001</cx:pt>
          <cx:pt idx="710">-0.00339095154599816</cx:pt>
          <cx:pt idx="711">0.0208552665271966</cx:pt>
          <cx:pt idx="712">0.027306628140887398</cx:pt>
          <cx:pt idx="713">0.031095687292441498</cx:pt>
          <cx:pt idx="714">0.017026587568819401</cx:pt>
          <cx:pt idx="715">-0.0286089527832162</cx:pt>
          <cx:pt idx="716">-0.0061007575606979898</cx:pt>
          <cx:pt idx="717">-0.012685590007321499</cx:pt>
          <cx:pt idx="718">-0.0118849969426517</cx:pt>
          <cx:pt idx="719">0.0091518347935782198</cx:pt>
          <cx:pt idx="720">0.010753700797853399</cx:pt>
          <cx:pt idx="721">0.00137806650723883</cx:pt>
          <cx:pt idx="722">-0.0037319575975925802</cx:pt>
          <cx:pt idx="723">-0.0052984729475131298</cx:pt>
          <cx:pt idx="724">-0.0031220734287091302</cx:pt>
          <cx:pt idx="725">-0.00012746243394026201</cx:pt>
          <cx:pt idx="726">-0.0013723792824748</cx:pt>
          <cx:pt idx="727">0.00039195534416210001</cx:pt>
          <cx:pt idx="728">6.4794139460072102e-05</cx:pt>
          <cx:pt idx="729">0.000139690696041564</cx:pt>
          <cx:pt idx="730">-0.00039511553932968299</cx:pt>
          <cx:pt idx="731">-1.9703284299265102e-06</cx:pt>
          <cx:pt idx="732">2.8754813778815299e-05</cx:pt>
          <cx:pt idx="733">0.0065494254681917503</cx:pt>
          <cx:pt idx="734">0.011463824786176999</cx:pt>
          <cx:pt idx="735">0.022097736372702501</cx:pt>
          <cx:pt idx="736">0.032322951683036699</cx:pt>
          <cx:pt idx="737">0.041857141190854499</cx:pt>
          <cx:pt idx="738">0.036421883889901099</cx:pt>
          <cx:pt idx="739">0.036918177234884497</cx:pt>
          <cx:pt idx="740">0.047768067245717499</cx:pt>
          <cx:pt idx="741">0.055726784391026497</cx:pt>
          <cx:pt idx="742">0.073477001878924295</cx:pt>
          <cx:pt idx="743">0.049463254212600699</cx:pt>
          <cx:pt idx="744">0.047992731303187999</cx:pt>
          <cx:pt idx="745">0.0449233971059457</cx:pt>
          <cx:pt idx="746">0.040021124397489997</cx:pt>
          <cx:pt idx="747">0.029829158182037002</cx:pt>
          <cx:pt idx="748">0.016838752443462099</cx:pt>
          <cx:pt idx="749">0.010482673072922499</cx:pt>
          <cx:pt idx="750">0.0029956568088917602</cx:pt>
          <cx:pt idx="751">0.00112167807389561</cx:pt>
          <cx:pt idx="752">0.00014278114075825599</cx:pt>
          <cx:pt idx="753">6.3972117001760497e-05</cx:pt>
          <cx:pt idx="754">-0.00024593830618996999</cx:pt>
          <cx:pt idx="755">0.00051929751634563102</cx:pt>
          <cx:pt idx="756">0.000154045214058268</cx:pt>
          <cx:pt idx="757">-0.00060765557687612697</cx:pt>
          <cx:pt idx="758">-0.00025756087106924299</cx:pt>
          <cx:pt idx="759">-0.000116104414861749</cx:pt>
          <cx:pt idx="760">-8.1135324335363201e-05</cx:pt>
          <cx:pt idx="761">0.00051532066944056396</cx:pt>
          <cx:pt idx="762">0.00024587888330446602</cx:pt>
          <cx:pt idx="763">0.0015243877066109001</cx:pt>
          <cx:pt idx="764">0.00262590786049985</cx:pt>
          <cx:pt idx="765">0.0015234882649362599</cx:pt>
          <cx:pt idx="766">0.00353175615510075</cx:pt>
          <cx:pt idx="767">0.00189834880509364</cx:pt>
          <cx:pt idx="768">0.0047170323570935001</cx:pt>
          <cx:pt idx="769">0.0057121799216968902</cx:pt>
          <cx:pt idx="770">0.013690494924794201</cx:pt>
          <cx:pt idx="771">0.0095978451164443895</cx:pt>
          <cx:pt idx="772">0.0062632094228174499</cx:pt>
          <cx:pt idx="773">0.0076669088892835401</cx:pt>
          <cx:pt idx="774">0.013785177781647199</cx:pt>
          <cx:pt idx="775">0.00512668074295238</cx:pt>
          <cx:pt idx="776">0.0019150976162834201</cx:pt>
          <cx:pt idx="777">0.00085808702101094103</cx:pt>
          <cx:pt idx="778">0.00140456560777824</cx:pt>
          <cx:pt idx="779">0.00016113282906519001</cx:pt>
          <cx:pt idx="780">9.6566712280766198e-05</cx:pt>
          <cx:pt idx="781">0.00010521524185801901</cx:pt>
          <cx:pt idx="782">0.00035607538958236498</cx:pt>
          <cx:pt idx="783">-8.9071772196405805e-05</cx:pt>
          <cx:pt idx="784">0.00069243238541911751</cx:pt>
          <cx:pt idx="785">-0.0013859249660845049</cx:pt>
          <cx:pt idx="786">-0.0037598177461297001</cx:pt>
          <cx:pt idx="787">0.001313817614641735</cx:pt>
          <cx:pt idx="788">0.0039325930302865752</cx:pt>
          <cx:pt idx="789">-0.00069130142227130252</cx:pt>
          <cx:pt idx="790">0.0010529585575557801</cx:pt>
          <cx:pt idx="791">0.0067333252969278253</cx:pt>
          <cx:pt idx="792">0.010515010780527049</cx:pt>
          <cx:pt idx="793">0.015301718101890075</cx:pt>
          <cx:pt idx="794">0.01824454187292375</cx:pt>
          <cx:pt idx="795">0.0032970781991484752</cx:pt>
          <cx:pt idx="796">-0.0030788907812482752</cx:pt>
          <cx:pt idx="797">0.0015791719636868776</cx:pt>
          <cx:pt idx="798">0.0022355185282856124</cx:pt>
          <cx:pt idx="799">0.00083993748979730245</cx:pt>
          <cx:pt idx="800">-0.00055137511247841504</cx:pt>
          <cx:pt idx="801">-0.0024820574651100774</cx:pt>
          <cx:pt idx="802">0.0024191032209815023</cx:pt>
          <cx:pt idx="803">-0.0039728785191503</cx:pt>
          <cx:pt idx="804">-0.0015518069892677625</cx:pt>
          <cx:pt idx="805">0.00080930362978740998</cx:pt>
          <cx:pt idx="806">0.0003200213483522375</cx:pt>
          <cx:pt idx="807">9.9506742859090247e-05</cx:pt>
          <cx:pt idx="808">-0.0011098909483040324</cx:pt>
          <cx:pt idx="809">0.00023559003793521699</cx:pt>
          <cx:pt idx="810">-0.00020186111740247751</cx:pt>
          <cx:pt idx="811">0.00060662789568696502</cx:pt>
          <cx:pt idx="812">0.0013791325374752151</cx:pt>
          <cx:pt idx="813">-0.0012001537109602774</cx:pt>
          <cx:pt idx="814">-0.0035694158856991749</cx:pt>
          <cx:pt idx="815">0.0013353860449516724</cx:pt>
          <cx:pt idx="816">-0.00070904823078640495</cx:pt>
          <cx:pt idx="817">0.0069875318296060496</cx:pt>
          <cx:pt idx="818">0.001744751311845085</cx:pt>
          <cx:pt idx="819">0.0026109805772753249</cx:pt>
          <cx:pt idx="820">0.0092554187668953992</cx:pt>
          <cx:pt idx="821">0.008906777410675925</cx:pt>
          <cx:pt idx="822">0.0094528463002923491</cx:pt>
          <cx:pt idx="823">0.0035272545186348248</cx:pt>
          <cx:pt idx="824">0.017696316661215499</cx:pt>
          <cx:pt idx="825">0.0050411862830475503</cx:pt>
          <cx:pt idx="826">0.0040031000027468001</cx:pt>
          <cx:pt idx="827">0.010448941993712175</cx:pt>
          <cx:pt idx="828">-0.00322466621687665</cx:pt>
          <cx:pt idx="829">-0.012886178537438875</cx:pt>
          <cx:pt idx="830">-0.00063482616515360749</cx:pt>
          <cx:pt idx="831">-0.0016300958973413226</cx:pt>
          <cx:pt idx="832">-0.0020461870483403049</cx:pt>
          <cx:pt idx="833">0.013055441026909075</cx:pt>
          <cx:pt idx="834">0.010049059794958026</cx:pt>
          <cx:pt idx="835">0.0021691185309182901</cx:pt>
          <cx:pt idx="836">0.00023709896120730926</cx:pt>
          <cx:pt idx="837">0.00017109881447122951</cx:pt>
          <cx:pt idx="838">0.00045528320576646752</cx:pt>
          <cx:pt idx="839">0.00082611128147548</cx:pt>
          <cx:pt idx="840">0.0017919881520441574</cx:pt>
          <cx:pt idx="841">0.002340429605746255</cx:pt>
          <cx:pt idx="842">0.0018189177113287951</cx:pt>
          <cx:pt idx="843">0.0071224505055244754</cx:pt>
          <cx:pt idx="844">0.0031035452915503751</cx:pt>
          <cx:pt idx="845">-0.0031407562828123501</cx:pt>
          <cx:pt idx="846">0.0058479643083918752</cx:pt>
          <cx:pt idx="847">0.0019608433198743452</cx:pt>
          <cx:pt idx="848">0.00090093051402442251</cx:pt>
          <cx:pt idx="849">0.0031289370349853749</cx:pt>
          <cx:pt idx="850">0.0073986243453948251</cx:pt>
          <cx:pt idx="851">0.012301231751529924</cx:pt>
          <cx:pt idx="852">0.012309721515986825</cx:pt>
          <cx:pt idx="853">0.00594466525988955</cx:pt>
          <cx:pt idx="854">0.015417620486524624</cx:pt>
          <cx:pt idx="855">-0.0023291262398880174</cx:pt>
          <cx:pt idx="856">-0.01112396520618875</cx:pt>
          <cx:pt idx="857">-0.0030090039316875501</cx:pt>
          <cx:pt idx="858">0.0050501392052498999</cx:pt>
          <cx:pt idx="859">0.0091748683033647249</cx:pt>
          <cx:pt idx="860">2.0483656852923626e-05</cx:pt>
          <cx:pt idx="861">0.0084559388914441751</cx:pt>
          <cx:pt idx="862">0.0097870909101913008</cx:pt>
          <cx:pt idx="863">0.004335683760500475</cx:pt>
          <cx:pt idx="864">0.0018902830125800876</cx:pt>
          <cx:pt idx="865">0.00015271199950660401</cx:pt>
          <cx:pt idx="866">0.00010096905203520826</cx:pt>
          <cx:pt idx="867">0.0017939773309428599</cx:pt>
          <cx:pt idx="868">0.0041393268406277502</cx:pt>
          <cx:pt idx="869">0.0069736698393556996</cx:pt>
          <cx:pt idx="870">0.0061997188824758753</cx:pt>
          <cx:pt idx="871">0.0062743054796805496</cx:pt>
          <cx:pt idx="872">-0.00065672485420038254</cx:pt>
          <cx:pt idx="873">-0.00020942107438630324</cx:pt>
          <cx:pt idx="874">0.0071946433460722999</cx:pt>
          <cx:pt idx="875">0.0037215372916755002</cx:pt>
          <cx:pt idx="876">0.00070536413777181999</cx:pt>
          <cx:pt idx="877">0.010942845317597601</cx:pt>
          <cx:pt idx="878">-0.00192318733727435</cx:pt>
          <cx:pt idx="879">-0.0035084504855831498</cx:pt>
          <cx:pt idx="880">-0.002963998562027525</cx:pt>
          <cx:pt idx="881">-0.00063594008247980997</cx:pt>
          <cx:pt idx="882">-0.0042143065594081996</cx:pt>
          <cx:pt idx="883">-0.0023802122759583673</cx:pt>
          <cx:pt idx="884">0.00069243238541911751</cx:pt>
          <cx:pt idx="885">-0.0013859249660845049</cx:pt>
          <cx:pt idx="886">-0.0037598177461297001</cx:pt>
          <cx:pt idx="887">0.001313817614641735</cx:pt>
          <cx:pt idx="888">0.0039325930302865752</cx:pt>
          <cx:pt idx="889">-0.00069130142227130252</cx:pt>
          <cx:pt idx="890">0.0010529585575557801</cx:pt>
          <cx:pt idx="891">0.0067333252969278253</cx:pt>
          <cx:pt idx="892">0.010515010780527049</cx:pt>
          <cx:pt idx="893">0.015301718101890075</cx:pt>
          <cx:pt idx="894">0.01824454187292375</cx:pt>
          <cx:pt idx="895">0.0032970781991484752</cx:pt>
          <cx:pt idx="896">-0.0030788907812482752</cx:pt>
          <cx:pt idx="897">0.0015791719636868776</cx:pt>
          <cx:pt idx="898">0.0022355185282856124</cx:pt>
          <cx:pt idx="899">0.00083993748979730245</cx:pt>
          <cx:pt idx="900">-0.00055137511247841504</cx:pt>
          <cx:pt idx="901">-0.0024820574651100774</cx:pt>
          <cx:pt idx="902">0.0024191032209815023</cx:pt>
          <cx:pt idx="903">-0.0039728785191503</cx:pt>
          <cx:pt idx="904">-0.0015518069892677625</cx:pt>
          <cx:pt idx="905">0.00080930362978740998</cx:pt>
          <cx:pt idx="906">0.0003200213483522375</cx:pt>
          <cx:pt idx="907">9.9506742859090247e-05</cx:pt>
          <cx:pt idx="908">-0.0011098909483040324</cx:pt>
          <cx:pt idx="909">0.00023559003793521699</cx:pt>
          <cx:pt idx="910">-0.00020186111740247751</cx:pt>
          <cx:pt idx="911">0.00060662789568696502</cx:pt>
          <cx:pt idx="912">0.0013791325374752151</cx:pt>
          <cx:pt idx="913">-0.0012001537109602774</cx:pt>
          <cx:pt idx="914">-0.0035694158856991749</cx:pt>
          <cx:pt idx="915">0.0013353860449516724</cx:pt>
          <cx:pt idx="916">-0.00070904823078640495</cx:pt>
          <cx:pt idx="917">0.0069875318296060496</cx:pt>
          <cx:pt idx="918">0.001744751311845085</cx:pt>
          <cx:pt idx="919">0.0026109805772753249</cx:pt>
          <cx:pt idx="920">0.0092554187668953992</cx:pt>
          <cx:pt idx="921">0.008906777410675925</cx:pt>
          <cx:pt idx="922">0.0094528463002923491</cx:pt>
          <cx:pt idx="923">0.0035272545186348248</cx:pt>
          <cx:pt idx="924">0.017696316661215499</cx:pt>
          <cx:pt idx="925">0.0050411862830475503</cx:pt>
          <cx:pt idx="926">0.0040031000027468001</cx:pt>
          <cx:pt idx="927">0.010448941993712175</cx:pt>
          <cx:pt idx="928">-0.00322466621687665</cx:pt>
          <cx:pt idx="929">-0.012886178537438875</cx:pt>
          <cx:pt idx="930">-0.00063482616515360749</cx:pt>
          <cx:pt idx="931">-0.0016300958973413226</cx:pt>
          <cx:pt idx="932">-0.0020461870483403049</cx:pt>
          <cx:pt idx="933">0.013055441026909075</cx:pt>
          <cx:pt idx="934">0.010049059794958026</cx:pt>
          <cx:pt idx="935">0.0021691185309182901</cx:pt>
          <cx:pt idx="936">0.00023709896120730926</cx:pt>
          <cx:pt idx="937">0.00017109881447122951</cx:pt>
          <cx:pt idx="938">0.00045528320576646752</cx:pt>
          <cx:pt idx="939">0.00082611128147548</cx:pt>
          <cx:pt idx="940">0.0017919881520441574</cx:pt>
          <cx:pt idx="941">0.002340429605746255</cx:pt>
          <cx:pt idx="942">0.0018189177113287951</cx:pt>
          <cx:pt idx="943">0.0071224505055244754</cx:pt>
          <cx:pt idx="944">0.0031035452915503751</cx:pt>
          <cx:pt idx="945">-0.0031407562828123501</cx:pt>
          <cx:pt idx="946">0.0058479643083918752</cx:pt>
          <cx:pt idx="947">0.0019608433198743452</cx:pt>
          <cx:pt idx="948">0.00090093051402442251</cx:pt>
          <cx:pt idx="949">0.0031289370349853749</cx:pt>
          <cx:pt idx="950">0.0073986243453948251</cx:pt>
          <cx:pt idx="951">0.012301231751529924</cx:pt>
          <cx:pt idx="952">0.012309721515986825</cx:pt>
          <cx:pt idx="953">0.00594466525988955</cx:pt>
          <cx:pt idx="954">0.015417620486524624</cx:pt>
          <cx:pt idx="955">-0.0023291262398880174</cx:pt>
          <cx:pt idx="956">-0.01112396520618875</cx:pt>
          <cx:pt idx="957">-0.0030090039316875501</cx:pt>
          <cx:pt idx="958">0.0050501392052498999</cx:pt>
          <cx:pt idx="959">0.0091748683033647249</cx:pt>
          <cx:pt idx="960">2.0483656852923626e-05</cx:pt>
          <cx:pt idx="961">0.0084559388914441751</cx:pt>
          <cx:pt idx="962">0.0097870909101913008</cx:pt>
          <cx:pt idx="963">0.004335683760500475</cx:pt>
          <cx:pt idx="964">0.0018902830125800876</cx:pt>
          <cx:pt idx="965">0.00015271199950660401</cx:pt>
          <cx:pt idx="966">0.00010096905203520826</cx:pt>
          <cx:pt idx="967">0.0017939773309428599</cx:pt>
          <cx:pt idx="968">0.0041393268406277502</cx:pt>
          <cx:pt idx="969">0.0069736698393556996</cx:pt>
          <cx:pt idx="970">0.0061997188824758753</cx:pt>
          <cx:pt idx="971">0.0062743054796805496</cx:pt>
          <cx:pt idx="972">-0.00065672485420038254</cx:pt>
          <cx:pt idx="973">-0.00020942107438630324</cx:pt>
          <cx:pt idx="974">0.0071946433460722999</cx:pt>
          <cx:pt idx="975">0.0037215372916755002</cx:pt>
          <cx:pt idx="976">0.00070536413777181999</cx:pt>
          <cx:pt idx="977">0.010942845317597601</cx:pt>
          <cx:pt idx="978">-0.00192318733727435</cx:pt>
          <cx:pt idx="979">-0.0035084504855831498</cx:pt>
          <cx:pt idx="980">-0.002963998562027525</cx:pt>
          <cx:pt idx="981">-0.00063594008247980997</cx:pt>
          <cx:pt idx="982">-0.0042143065594081996</cx:pt>
          <cx:pt idx="983">-0.0023802122759583673</cx:pt>
          <cx:pt idx="984">0.00069243238541911751</cx:pt>
          <cx:pt idx="985">-0.0013859249660845049</cx:pt>
          <cx:pt idx="986">-0.0037598177461297001</cx:pt>
          <cx:pt idx="987">0.001313817614641735</cx:pt>
          <cx:pt idx="988">0.0039325930302865752</cx:pt>
          <cx:pt idx="989">-0.00069130142227130252</cx:pt>
          <cx:pt idx="990">0.0010529585575557801</cx:pt>
          <cx:pt idx="991">0.0067333252969278253</cx:pt>
          <cx:pt idx="992">0.010515010780527049</cx:pt>
          <cx:pt idx="993">0.015301718101890075</cx:pt>
          <cx:pt idx="994">0.01824454187292375</cx:pt>
          <cx:pt idx="995">0.0032970781991484752</cx:pt>
          <cx:pt idx="996">-0.0030788907812482752</cx:pt>
          <cx:pt idx="997">0.0015791719636868776</cx:pt>
          <cx:pt idx="998">0.0022355185282856124</cx:pt>
          <cx:pt idx="999">0.00083993748979730245</cx:pt>
          <cx:pt idx="1000">-0.00055137511247841504</cx:pt>
          <cx:pt idx="1001">-0.0024820574651100774</cx:pt>
          <cx:pt idx="1002">0.0024191032209815023</cx:pt>
          <cx:pt idx="1003">-0.0039728785191503</cx:pt>
          <cx:pt idx="1004">-0.0015518069892677625</cx:pt>
          <cx:pt idx="1005">0.00080930362978740998</cx:pt>
          <cx:pt idx="1006">0.0003200213483522375</cx:pt>
          <cx:pt idx="1007">9.9506742859090247e-05</cx:pt>
          <cx:pt idx="1008">-0.0011098909483040324</cx:pt>
          <cx:pt idx="1009">0.00023559003793521699</cx:pt>
          <cx:pt idx="1010">-0.00020186111740247751</cx:pt>
          <cx:pt idx="1011">0.00060662789568696502</cx:pt>
          <cx:pt idx="1012">0.0013791325374752151</cx:pt>
          <cx:pt idx="1013">-0.0012001537109602774</cx:pt>
          <cx:pt idx="1014">-0.0035694158856991749</cx:pt>
          <cx:pt idx="1015">0.0013353860449516724</cx:pt>
          <cx:pt idx="1016">-0.00070904823078640495</cx:pt>
          <cx:pt idx="1017">0.0069875318296060496</cx:pt>
          <cx:pt idx="1018">0.001744751311845085</cx:pt>
          <cx:pt idx="1019">0.0026109805772753249</cx:pt>
          <cx:pt idx="1020">0.0092554187668953992</cx:pt>
          <cx:pt idx="1021">0.008906777410675925</cx:pt>
          <cx:pt idx="1022">0.0094528463002923491</cx:pt>
          <cx:pt idx="1023">0.0035272545186348248</cx:pt>
          <cx:pt idx="1024">0.017696316661215499</cx:pt>
          <cx:pt idx="1025">0.0050411862830475503</cx:pt>
          <cx:pt idx="1026">0.0040031000027468001</cx:pt>
          <cx:pt idx="1027">0.010448941993712175</cx:pt>
          <cx:pt idx="1028">-0.00322466621687665</cx:pt>
          <cx:pt idx="1029">-0.012886178537438875</cx:pt>
          <cx:pt idx="1030">-0.00063482616515360749</cx:pt>
          <cx:pt idx="1031">-0.0016300958973413226</cx:pt>
          <cx:pt idx="1032">-0.0020461870483403049</cx:pt>
          <cx:pt idx="1033">0.013055441026909075</cx:pt>
          <cx:pt idx="1034">0.010049059794958026</cx:pt>
          <cx:pt idx="1035">0.0021691185309182901</cx:pt>
          <cx:pt idx="1036">0.00023709896120730926</cx:pt>
          <cx:pt idx="1037">0.00017109881447122951</cx:pt>
          <cx:pt idx="1038">0.00045528320576646752</cx:pt>
          <cx:pt idx="1039">0.00082611128147548</cx:pt>
          <cx:pt idx="1040">0.0017919881520441574</cx:pt>
          <cx:pt idx="1041">0.002340429605746255</cx:pt>
          <cx:pt idx="1042">0.0018189177113287951</cx:pt>
          <cx:pt idx="1043">0.0071224505055244754</cx:pt>
          <cx:pt idx="1044">0.0031035452915503751</cx:pt>
          <cx:pt idx="1045">-0.0031407562828123501</cx:pt>
          <cx:pt idx="1046">0.0058479643083918752</cx:pt>
          <cx:pt idx="1047">0.0019608433198743452</cx:pt>
          <cx:pt idx="1048">0.00090093051402442251</cx:pt>
          <cx:pt idx="1049">0.0031289370349853749</cx:pt>
          <cx:pt idx="1050">0.0073986243453948251</cx:pt>
          <cx:pt idx="1051">0.012301231751529924</cx:pt>
          <cx:pt idx="1052">0.012309721515986825</cx:pt>
          <cx:pt idx="1053">0.00594466525988955</cx:pt>
          <cx:pt idx="1054">0.015417620486524624</cx:pt>
          <cx:pt idx="1055">-0.0023291262398880174</cx:pt>
          <cx:pt idx="1056">-0.01112396520618875</cx:pt>
          <cx:pt idx="1057">-0.0030090039316875501</cx:pt>
          <cx:pt idx="1058">0.0050501392052498999</cx:pt>
          <cx:pt idx="1059">0.0091748683033647249</cx:pt>
          <cx:pt idx="1060">2.0483656852923626e-05</cx:pt>
          <cx:pt idx="1061">0.0084559388914441751</cx:pt>
          <cx:pt idx="1062">0.0097870909101913008</cx:pt>
          <cx:pt idx="1063">0.004335683760500475</cx:pt>
          <cx:pt idx="1064">0.0018902830125800876</cx:pt>
          <cx:pt idx="1065">0.00015271199950660401</cx:pt>
          <cx:pt idx="1066">0.00010096905203520826</cx:pt>
          <cx:pt idx="1067">0.0017939773309428599</cx:pt>
          <cx:pt idx="1068">0.0041393268406277502</cx:pt>
          <cx:pt idx="1069">0.0069736698393556996</cx:pt>
          <cx:pt idx="1070">0.0061997188824758753</cx:pt>
          <cx:pt idx="1071">0.0062743054796805496</cx:pt>
          <cx:pt idx="1072">-0.00065672485420038254</cx:pt>
          <cx:pt idx="1073">-0.00020942107438630324</cx:pt>
          <cx:pt idx="1074">0.0071946433460722999</cx:pt>
          <cx:pt idx="1075">0.0037215372916755002</cx:pt>
          <cx:pt idx="1076">0.00070536413777181999</cx:pt>
          <cx:pt idx="1077">0.010942845317597601</cx:pt>
          <cx:pt idx="1078">-0.00192318733727435</cx:pt>
          <cx:pt idx="1079">-0.0035084504855831498</cx:pt>
          <cx:pt idx="1080">-0.002963998562027525</cx:pt>
          <cx:pt idx="1081">-0.00063594008247980997</cx:pt>
          <cx:pt idx="1082">-0.0042143065594081996</cx:pt>
          <cx:pt idx="1083">-0.0023802122759583673</cx:pt>
        </cx:lvl>
      </cx:numDim>
    </cx:data>
    <cx:data id="53">
      <cx:numDim type="val">
        <cx:f>Sheet2!$BB$1:$BB$1084</cx:f>
        <cx:lvl ptCount="1084" formatCode="G/通用格式">
          <cx:pt idx="0">0.00097187489898799902</cx:pt>
          <cx:pt idx="1">-0.00042288441343553098</cx:pt>
          <cx:pt idx="2">0.000107224946883802</cx:pt>
          <cx:pt idx="3">-3.57389053763728e-05</cx:pt>
          <cx:pt idx="4">0.00041380490013773701</cx:pt>
          <cx:pt idx="5">-0.00036155385208864999</cx:pt>
          <cx:pt idx="6">-6.8411194753107202e-05</cx:pt>
          <cx:pt idx="7">-0.00034396767882639498</cx:pt>
          <cx:pt idx="8">-0.00106433433475905</cx:pt>
          <cx:pt idx="9">-9.31021384993442e-05</cx:pt>
          <cx:pt idx="10">3.36707072122851e-05</cx:pt>
          <cx:pt idx="11">-0.00038108685795528</cx:pt>
          <cx:pt idx="12">-0.00016140397122222001</cx:pt>
          <cx:pt idx="13">-0.000100413807300056</cx:pt>
          <cx:pt idx="14">-0.00098449338223526701</cx:pt>
          <cx:pt idx="15">-0.00045328060623862898</cx:pt>
          <cx:pt idx="16">-0.00046465057423895098</cx:pt>
          <cx:pt idx="17">-3.0971405428935303e-05</cx:pt>
          <cx:pt idx="18">5.6942313522855502e-05</cx:pt>
          <cx:pt idx="19">0.000103298232742568</cx:pt>
          <cx:pt idx="20">-0.00029616684136604302</cx:pt>
          <cx:pt idx="21">-5.35082028483804e-06</cx:pt>
          <cx:pt idx="22">0.00028234391574791999</cx:pt>
          <cx:pt idx="23">-3.5159606003881001e-05</cx:pt>
          <cx:pt idx="24">-0.00017733428087608299</cx:pt>
          <cx:pt idx="25">-0.00054344349980107597</cx:pt>
          <cx:pt idx="26">-0.000343471966856854</cx:pt>
          <cx:pt idx="27">0.000125534733205394</cx:pt>
          <cx:pt idx="28">0.00030805831118536399</cx:pt>
          <cx:pt idx="29">0.00058396231440212005</cx:pt>
          <cx:pt idx="30">-0.00057498852761259198</cx:pt>
          <cx:pt idx="31">0.00017189754309266601</cx:pt>
          <cx:pt idx="32">-0.00026974748445109299</cx:pt>
          <cx:pt idx="33">0.00021586933652562899</cx:pt>
          <cx:pt idx="34">0.0046286056503864999</cx:pt>
          <cx:pt idx="35">0.0089916285449184799</cx:pt>
          <cx:pt idx="36">0.0057381635507110897</cx:pt>
          <cx:pt idx="37">0.0019808673608770499</cx:pt>
          <cx:pt idx="38">0.00179918849662208</cx:pt>
          <cx:pt idx="39">0.0043400150450792199</cx:pt>
          <cx:pt idx="40">0.0054869334341957803</cx:pt>
          <cx:pt idx="41">0.0037583511894702598</cx:pt>
          <cx:pt idx="42">0.00171355741175242</cx:pt>
          <cx:pt idx="43">0.0024143039558140698</cx:pt>
          <cx:pt idx="44">0.0020819636931587301</cx:pt>
          <cx:pt idx="45">0.00129805669874368</cx:pt>
          <cx:pt idx="46">0.0015359520049500999</cx:pt>
          <cx:pt idx="47">0.0013208515185346599</cx:pt>
          <cx:pt idx="48">0.00012680453042415699</cx:pt>
          <cx:pt idx="49">0.000400238993302357</cx:pt>
          <cx:pt idx="50">0.000557455645451463</cx:pt>
          <cx:pt idx="51">0.00066224283719454303</cx:pt>
          <cx:pt idx="52">-0.00025521953603847202</cx:pt>
          <cx:pt idx="53">0.00044599845930441999</cx:pt>
          <cx:pt idx="54">-0.000116748805312224</cx:pt>
          <cx:pt idx="55">-0.00019848899505016401</cx:pt>
          <cx:pt idx="56">-0.00032716670621578999</cx:pt>
          <cx:pt idx="57">-0.00084653969538542903</cx:pt>
          <cx:pt idx="58">0.00054107905609146998</cx:pt>
          <cx:pt idx="59">0.000165044276152237</cx:pt>
          <cx:pt idx="60">-0.000489813132922196</cx:pt>
          <cx:pt idx="61">0.00052984880276386696</cx:pt>
          <cx:pt idx="62">0.0045112780596402403</cx:pt>
          <cx:pt idx="63">0.0155669897500309</cx:pt>
          <cx:pt idx="64">0.018304879503911901</cx:pt>
          <cx:pt idx="65">0.0152389815240093</cx:pt>
          <cx:pt idx="66">0.025889118915175501</cx:pt>
          <cx:pt idx="67">0.0261511739925533</cx:pt>
          <cx:pt idx="68">0.015156138416193499</cx:pt>
          <cx:pt idx="69">0.0053774230107455998</cx:pt>
          <cx:pt idx="70">0.016171626189382501</cx:pt>
          <cx:pt idx="71">0.0062425725609621197</cx:pt>
          <cx:pt idx="72">0.00082081215637542701</cx:pt>
          <cx:pt idx="73">0.0075598913140695698</cx:pt>
          <cx:pt idx="74">0.011315579091008899</cx:pt>
          <cx:pt idx="75">0.0042683846830804898</cx:pt>
          <cx:pt idx="76">0.0058945308982926402</cx:pt>
          <cx:pt idx="77">0.00452536412156186</cx:pt>
          <cx:pt idx="78">0.0028954613888826802</cx:pt>
          <cx:pt idx="79">0.00168506520074568</cx:pt>
          <cx:pt idx="80">-0.00033810105796494398</cx:pt>
          <cx:pt idx="81">0.00016455922075525901</cx:pt>
          <cx:pt idx="82">4.8811644588962104e-06</cx:pt>
          <cx:pt idx="83">-0.000123759108442945</cx:pt>
          <cx:pt idx="84">-0.00054530267166854197</cx:pt>
          <cx:pt idx="85">-0.00019185414030186801</cx:pt>
          <cx:pt idx="86">-0.00026466140558784301</cx:pt>
          <cx:pt idx="87">0.000277361268901517</cx:pt>
          <cx:pt idx="88">0.00061190988995451503</cx:pt>
          <cx:pt idx="89">0.0010421593674877999</cx:pt>
          <cx:pt idx="90">0.011376145913305</cx:pt>
          <cx:pt idx="91">0.014679429269357299</cx:pt>
          <cx:pt idx="92">0.029026677385092101</cx:pt>
          <cx:pt idx="93">0.050480194512829001</cx:pt>
          <cx:pt idx="94">0.041786097312484297</cx:pt>
          <cx:pt idx="95">0.035639188237502603</cx:pt>
          <cx:pt idx="96">0.029469497162377199</cx:pt>
          <cx:pt idx="97">0.0398313493357682</cx:pt>
          <cx:pt idx="98">0.031162882422865201</cx:pt>
          <cx:pt idx="99">0.020647560398973201</cx:pt>
          <cx:pt idx="100">-0.00059289691103230101</cx:pt>
          <cx:pt idx="101">-0.0127435104948019</cx:pt>
          <cx:pt idx="102">0.0090252794664635507</cx:pt>
          <cx:pt idx="103">0.0069177349835804697</cx:pt>
          <cx:pt idx="104">0.011092849888915899</cx:pt>
          <cx:pt idx="105">0.0085248583514141892</cx:pt>
          <cx:pt idx="106">0.0071405907537539998</cx:pt>
          <cx:pt idx="107">0.0051144205256964297</cx:pt>
          <cx:pt idx="108">0.00086320218495223395</cx:pt>
          <cx:pt idx="109">-0.00075628483541268605</cx:pt>
          <cx:pt idx="110">-0.000162821510520213</cx:pt>
          <cx:pt idx="111">-0.00019045988892260799</cx:pt>
          <cx:pt idx="112">-0.00051035635278888101</cx:pt>
          <cx:pt idx="113">-0.00070248370571312699</cx:pt>
          <cx:pt idx="114">-0.00042502598601737299</cx:pt>
          <cx:pt idx="115">-0.00080345961971927196</cx:pt>
          <cx:pt idx="116">-0.0016604120948259</cx:pt>
          <cx:pt idx="117">-0.0139851125897294</cx:pt>
          <cx:pt idx="118">-0.0068341462138061899</cx:pt>
          <cx:pt idx="119">0.0144038288118213</cx:pt>
          <cx:pt idx="120">0.0225949170042615</cx:pt>
          <cx:pt idx="121">0.067100435256756297</cx:pt>
          <cx:pt idx="122">0.065042441026242598</cx:pt>
          <cx:pt idx="123">0.064785827815872804</cx:pt>
          <cx:pt idx="124">0.041704186712229301</cx:pt>
          <cx:pt idx="125">-0.030676900600850199</cx:pt>
          <cx:pt idx="126">0.037732609498303003</cx:pt>
          <cx:pt idx="127">0.053291877427608401</cx:pt>
          <cx:pt idx="128">0.055512699289713599</cx:pt>
          <cx:pt idx="129">0.0219516684221004</cx:pt>
          <cx:pt idx="130">-0.014021118983198201</cx:pt>
          <cx:pt idx="131">-0.0014784881602512201</cx:pt>
          <cx:pt idx="132">-0.00699483398681472</cx:pt>
          <cx:pt idx="133">-0.0140117446477428</cx:pt>
          <cx:pt idx="134">-0.022377521898527</cx:pt>
          <cx:pt idx="135">-0.0183109391333416</cx:pt>
          <cx:pt idx="136">-0.00308527900369529</cx:pt>
          <cx:pt idx="137">0.0022932983701442798</cx:pt>
          <cx:pt idx="138">0.00083067253760882103</cx:pt>
          <cx:pt idx="139">-0.00054639022256578395</cx:pt>
          <cx:pt idx="140">0.00034696392587259999</cx:pt>
          <cx:pt idx="141">0.00048786398673411</cx:pt>
          <cx:pt idx="142">-2.1366600718730098e-05</cx:pt>
          <cx:pt idx="143">-0.0023410790952205899</cx:pt>
          <cx:pt idx="144">-0.0091940684828419293</cx:pt>
          <cx:pt idx="145">-0.035882819080553997</cx:pt>
          <cx:pt idx="146">-0.0169654196065105</cx:pt>
          <cx:pt idx="147">0.040226852592865799</cx:pt>
          <cx:pt idx="148">0.022286847507646201</cx:pt>
          <cx:pt idx="149">0.026446143008827801</cx:pt>
          <cx:pt idx="150">0.020147946583511302</cx:pt>
          <cx:pt idx="151">0.021228043337818098</cx:pt>
          <cx:pt idx="152">-0.020586904722170202</cx:pt>
          <cx:pt idx="153">-0.0105502329432146</cx:pt>
          <cx:pt idx="154">0.042828154809362702</cx:pt>
          <cx:pt idx="155">-0.025125361485422899</cx:pt>
          <cx:pt idx="156">-0.010422245988179099</cx:pt>
          <cx:pt idx="157">-0.033960070360458103</cx:pt>
          <cx:pt idx="158">-0.0362544410804801</cx:pt>
          <cx:pt idx="159">-0.0046779256377304798</cx:pt>
          <cx:pt idx="160">-0.025585824365449199</cx:pt>
          <cx:pt idx="161">0.0095365302886486203</cx:pt>
          <cx:pt idx="162">0.0020469677995767102</cx:pt>
          <cx:pt idx="163">0.0075062940287547496</cx:pt>
          <cx:pt idx="164">0.021231869634972599</cx:pt>
          <cx:pt idx="165">0.021372215208349799</cx:pt>
          <cx:pt idx="166">0.0133299266202134</cx:pt>
          <cx:pt idx="167">7.9278867862190596e-05</cx:pt>
          <cx:pt idx="168">-5.3333340665531597e-05</cx:pt>
          <cx:pt idx="169">0.00081898423800684495</cx:pt>
          <cx:pt idx="170">0.00093076559890772003</cx:pt>
          <cx:pt idx="171">-0.0083112490771213698</cx:pt>
          <cx:pt idx="172">-0.0134182104261445</cx:pt>
          <cx:pt idx="173">-0.019561297615874801</cx:pt>
          <cx:pt idx="174">-0.038480041849806301</cx:pt>
          <cx:pt idx="175">0.052123381669687503</cx:pt>
          <cx:pt idx="176">0.067157756100181099</cx:pt>
          <cx:pt idx="177">0.048942592938733098</cx:pt>
          <cx:pt idx="178">0.0119496190525388</cx:pt>
          <cx:pt idx="179">0.0079457561480688697</cx:pt>
          <cx:pt idx="180">0.0131978603719789</cx:pt>
          <cx:pt idx="181">-0.033121956903416003</cx:pt>
          <cx:pt idx="182">-0.022349421230657099</cx:pt>
          <cx:pt idx="183">-0.063087089019360207</cx:pt>
          <cx:pt idx="184">-0.079153112200375797</cx:pt>
          <cx:pt idx="185">-0.048624768176979097</cx:pt>
          <cx:pt idx="186">-0.042144120148113001</cx:pt>
          <cx:pt idx="187">-0.045879832364027297</cx:pt>
          <cx:pt idx="188">-0.0650336377216328</cx:pt>
          <cx:pt idx="189">-0.0096867107915843999</cx:pt>
          <cx:pt idx="190">-0.00380351579227717</cx:pt>
          <cx:pt idx="191">0.022179023635091499</cx:pt>
          <cx:pt idx="192">0.039994312438551498</cx:pt>
          <cx:pt idx="193">0.041155563852676803</cx:pt>
          <cx:pt idx="194">0.0038624327624425798</cx:pt>
          <cx:pt idx="195">0.00026782481579210699</cx:pt>
          <cx:pt idx="196">0.00068601313454644004</cx:pt>
          <cx:pt idx="197">0.00047600658839757302</cx:pt>
          <cx:pt idx="198">-0.010226440274069101</cx:pt>
          <cx:pt idx="199">-0.006170154883287325</cx:pt>
          <cx:pt idx="200">-0.0029284978475600252</cx:pt>
          <cx:pt idx="201">-0.0023882430738310476</cx:pt>
          <cx:pt idx="202">-0.01421075537691025</cx:pt>
          <cx:pt idx="203">0.0143100722581955</cx:pt>
          <cx:pt idx="204">0.02770703373668075</cx:pt>
          <cx:pt idx="205">0.012478662122941875</cx:pt>
          <cx:pt idx="206">0.0055133875653645753</cx:pt>
          <cx:pt idx="207">-0.0034234848835805998</cx:pt>
          <cx:pt idx="208">-0.0076698536883520749</cx:pt>
          <cx:pt idx="209">-0.0076741437859519247</cx:pt>
          <cx:pt idx="210">-0.015773485945617151</cx:pt>
          <cx:pt idx="211">-0.0091653357514279998</cx:pt>
          <cx:pt idx="212">-0.023205469850984126</cx:pt>
          <cx:pt idx="213">-0.0352595440118815</cx:pt>
          <cx:pt idx="214">-0.02707856746337425</cx:pt>
          <cx:pt idx="215">-0.032693948823997253</cx:pt>
          <cx:pt idx="216">-0.02813412905752475</cx:pt>
          <cx:pt idx="217">0.00081657432531914503</cx:pt>
          <cx:pt idx="218">0.0064754023907419248</cx:pt>
          <cx:pt idx="219">0.0055733315084596753</cx:pt>
          <cx:pt idx="220">0.0073571173019049748</cx:pt>
          <cx:pt idx="221">0.0052496900633186251</cx:pt>
          <cx:pt idx="222">0.0001641926044928565</cx:pt>
          <cx:pt idx="223">0.00015481378625363849</cx:pt>
          <cx:pt idx="224">4.46418022519265e-05</cx:pt>
          <cx:pt idx="225">3.7979427785870498e-06</cx:pt>
          <cx:pt idx="226">-0.001888027313306275</cx:pt>
          <cx:pt idx="227">-0.001391073061860185</cx:pt>
          <cx:pt idx="228">-0.0022846192722146075</cx:pt>
          <cx:pt idx="229">-0.0095142533656887747</cx:pt>
          <cx:pt idx="230">0.0092699885111727498</cx:pt>
          <cx:pt idx="231">0.014018271647835225</cx:pt>
          <cx:pt idx="232">0.015600577463950075</cx:pt>
          <cx:pt idx="233">0.0029659979078728999</cx:pt>
          <cx:pt idx="234">-0.017585321847254726</cx:pt>
          <cx:pt idx="235">-0.017053635137798225</cx:pt>
          <cx:pt idx="236">-0.01023342945701375</cx:pt>
          <cx:pt idx="237">-0.0076499233550402753</cx:pt>
          <cx:pt idx="238">-0.018676336085364374</cx:pt>
          <cx:pt idx="239">-0.024878617635442624</cx:pt>
          <cx:pt idx="240">-0.013514099801876451</cx:pt>
          <cx:pt idx="241">-0.027489405930659499</cx:pt>
          <cx:pt idx="242">-0.033185362178426998</cx:pt>
          <cx:pt idx="243">-0.024717766812320949</cx:pt>
          <cx:pt idx="244">-0.016224854858583999</cx:pt>
          <cx:pt idx="245">-0.0031020073660920251</cx:pt>
          <cx:pt idx="246">0.0048603880735190504</cx:pt>
          <cx:pt idx="247">0.00088442597160230999</cx:pt>
          <cx:pt idx="248">0.004760285314440625</cx:pt>
          <cx:pt idx="249">0.00062501426776702005</cx:pt>
          <cx:pt idx="250">0.00069029458129613995</cx:pt>
          <cx:pt idx="251">0.00023890370592852901</cx:pt>
          <cx:pt idx="252">9.7797179291350252e-05</cx:pt>
          <cx:pt idx="253">-0.00043671960551495249</cx:pt>
          <cx:pt idx="254">0.0027325518590045751</cx:pt>
          <cx:pt idx="255">0.0037855103423254251</cx:pt>
          <cx:pt idx="256">-0.0044332921280295003</cx:pt>
          <cx:pt idx="257">0.0064704670013122998</cx:pt>
          <cx:pt idx="258">0.0098720412115267508</cx:pt>
          <cx:pt idx="259">0.015253782236759149</cx:pt>
          <cx:pt idx="260">0.019176121307555926</cx:pt>
          <cx:pt idx="261">0.013269361796000349</cx:pt>
          <cx:pt idx="262">-0.0039783838622513253</cx:pt>
          <cx:pt idx="263">-0.0034431539387592249</cx:pt>
          <cx:pt idx="264">-0.010984471877080026</cx:pt>
          <cx:pt idx="265">-0.02614694524085075</cx:pt>
          <cx:pt idx="266">-0.016446916025937751</cx:pt>
          <cx:pt idx="267">-0.01485000966397805</cx:pt>
          <cx:pt idx="268">0.0060155796553832503</cx:pt>
          <cx:pt idx="269">-0.0080217932873784242</cx:pt>
          <cx:pt idx="270">-0.010655295276326049</cx:pt>
          <cx:pt idx="271">-0.010674557320268525</cx:pt>
          <cx:pt idx="272">-0.012837122401362075</cx:pt>
          <cx:pt idx="273">-0.0116111238218175</cx:pt>
          <cx:pt idx="274">0.0048189539356226999</cx:pt>
          <cx:pt idx="275">0.0089538656439765996</cx:pt>
          <cx:pt idx="276">0.006783873812560925</cx:pt>
          <cx:pt idx="277">0.002598398685679475</cx:pt>
          <cx:pt idx="278">-0.0016381774078420225</cx:pt>
          <cx:pt idx="279">-0.0032566751129981249</cx:pt>
          <cx:pt idx="280">-4.1118488007276748e-05</cx:pt>
          <cx:pt idx="281">-0.00033880009032635999</cx:pt>
          <cx:pt idx="282">0.00069838794437120002</cx:pt>
          <cx:pt idx="283">0.0039534863303983996</cx:pt>
          <cx:pt idx="284">-0.0035920223128451251</cx:pt>
          <cx:pt idx="285">0.0094317458663647248</cx:pt>
          <cx:pt idx="286">0.021390420514218151</cx:pt>
          <cx:pt idx="287">0.021176798070728125</cx:pt>
          <cx:pt idx="288">0.023579093304076874</cx:pt>
          <cx:pt idx="289">0.016971154897014725</cx:pt>
          <cx:pt idx="290">0.01128733833252285</cx:pt>
          <cx:pt idx="291">0.0064146088007718746</cx:pt>
          <cx:pt idx="292">-0.018038029342600299</cx:pt>
          <cx:pt idx="293">-0.036795128597698248</cx:pt>
          <cx:pt idx="294">-0.032431525347038248</cx:pt>
          <cx:pt idx="295">-0.024368366449115875</cx:pt>
          <cx:pt idx="296">0.001882569020430055</cx:pt>
          <cx:pt idx="297">0.013665218342254124</cx:pt>
          <cx:pt idx="298">0.0127636117316013</cx:pt>
          <cx:pt idx="299">0.038986246452746703</cx:pt>
          <cx:pt idx="300">-0.016970337230080099</cx:pt>
          <cx:pt idx="301">-0.016883550977648001</cx:pt>
          <cx:pt idx="302">0.0170486615337401</cx:pt>
          <cx:pt idx="303">0.044051702493709897</cx:pt>
          <cx:pt idx="304">0.024592343585672201</cx:pt>
          <cx:pt idx="305">-0.000711254085479658</cx:pt>
          <cx:pt idx="306">-0.0059545373520342101</cx:pt>
          <cx:pt idx="307">-0.0029809558535817799</cx:pt>
          <cx:pt idx="308">0.000187540379129268</cx:pt>
          <cx:pt idx="309">0.00041431542047345798</cx:pt>
          <cx:pt idx="310">-0.0040988178595734804</cx:pt>
          <cx:pt idx="311">-0.0104515508752781</cx:pt>
          <cx:pt idx="312">-0.0090085630287903493</cx:pt>
          <cx:pt idx="313">-0.0014168770215781</cx:pt>
          <cx:pt idx="314">0.0302449414729992</cx:pt>
          <cx:pt idx="315">0.035692774915406601</cx:pt>
          <cx:pt idx="316">0.018719993474302001</cx:pt>
          <cx:pt idx="317">0.028957671761389001</cx:pt>
          <cx:pt idx="318">0.0081891547178927094</cx:pt>
          <cx:pt idx="319">-0.020021544249937</cx:pt>
          <cx:pt idx="320">-0.065241193808855999</cx:pt>
          <cx:pt idx="321">-0.141237614052975</cx:pt>
          <cx:pt idx="322">-0.163845123827076</cx:pt>
          <cx:pt idx="323">-0.066647773815484104</cx:pt>
          <cx:pt idx="324">-0.014544099213110799</cx:pt>
          <cx:pt idx="325">0.0476249703686328</cx:pt>
          <cx:pt idx="326">0.0341479981565595</cx:pt>
          <cx:pt idx="327">0.0039248207457863301</cx:pt>
          <cx:pt idx="328">-0.0258818818055866</cx:pt>
          <cx:pt idx="329">-0.019651610833650999</cx:pt>
          <cx:pt idx="330">-0.018345513211296301</cx:pt>
          <cx:pt idx="331">0.029423522543464802</cx:pt>
          <cx:pt idx="332">0.038788193906743103</cx:pt>
          <cx:pt idx="333">0.014354840795026601</cx:pt>
          <cx:pt idx="334">0.0052371592418109696</cx:pt>
          <cx:pt idx="335">-0.000241409116874667</cx:pt>
          <cx:pt idx="336">0.000528768086790984</cx:pt>
          <cx:pt idx="337">-0.0012267829116621</cx:pt>
          <cx:pt idx="338">-0.00236310878844872</cx:pt>
          <cx:pt idx="339">-0.0084962724169358808</cx:pt>
          <cx:pt idx="340">-0.020267608799685002</cx:pt>
          <cx:pt idx="341">0.0054661072533100903</cx:pt>
          <cx:pt idx="342">0.029228358057257899</cx:pt>
          <cx:pt idx="343">0.019354582514109899</cx:pt>
          <cx:pt idx="344">0.00440854980775841</cx:pt>
          <cx:pt idx="345">0.00082712435296722505</cx:pt>
          <cx:pt idx="346">0.00045608838145229201</cx:pt>
          <cx:pt idx="347">0.041189635777272603</cx:pt>
          <cx:pt idx="348">-0.0297770820133639</cx:pt>
          <cx:pt idx="349">-0.081499445639084303</cx:pt>
          <cx:pt idx="350">-0.10502554176467099</cx:pt>
          <cx:pt idx="351">-0.048088219235383201</cx:pt>
          <cx:pt idx="352">-0.019044708430130598</cx:pt>
          <cx:pt idx="353">-0.0056842896212983803</cx:pt>
          <cx:pt idx="354">-0.0758190581527491</cx:pt>
          <cx:pt idx="355">-0.013078314822641201</cx:pt>
          <cx:pt idx="356">-0.051601742868101</cx:pt>
          <cx:pt idx="357">-0.029336725622837002</cx:pt>
          <cx:pt idx="358">-0.026328418749793199</cx:pt>
          <cx:pt idx="359">0.021392447526456401</cx:pt>
          <cx:pt idx="360">0.0331529797017951</cx:pt>
          <cx:pt idx="361">0.0026218630787638499</cx:pt>
          <cx:pt idx="362">-0.0039744736416653503</cx:pt>
          <cx:pt idx="363">-0.0028678567744541898</cx:pt>
          <cx:pt idx="364">0.00041444901792848699</cx:pt>
          <cx:pt idx="365">-0.00050698345736452204</cx:pt>
          <cx:pt idx="366">-0.00011313562858590299</cx:pt>
          <cx:pt idx="367">-0.0108682515052719</cx:pt>
          <cx:pt idx="368">-0.036345817378381801</cx:pt>
          <cx:pt idx="369">-0.0097586564061839607</cx:pt>
          <cx:pt idx="370">-0.01340303245727</cx:pt>
          <cx:pt idx="371">-0.015733101453821199</cx:pt>
          <cx:pt idx="372">0.00098220442445638408</cx:pt>
          <cx:pt idx="373">-0.00185099420219484</cx:pt>
          <cx:pt idx="374">-0.00462209702925509</cx:pt>
          <cx:pt idx="375">0.033418913707000397</cx:pt>
          <cx:pt idx="376">-0.036779700222811497</cx:pt>
          <cx:pt idx="377">-0.019184228662484301</cx:pt>
          <cx:pt idx="378">0.00064793180667180404</cx:pt>
          <cx:pt idx="379">0.020959206216846198</cx:pt>
          <cx:pt idx="380">-0.057139889384498301</cx:pt>
          <cx:pt idx="381">-0.070913804329542598</cx:pt>
          <cx:pt idx="382">-0.060789130949223398</cx:pt>
          <cx:pt idx="383">0.00054691630773403199</cx:pt>
          <cx:pt idx="384">-0.0397877068183278</cx:pt>
          <cx:pt idx="385">-0.0292168343970102</cx:pt>
          <cx:pt idx="386">-0.00751066215334376</cx:pt>
          <cx:pt idx="387">0.034843423905401599</cx:pt>
          <cx:pt idx="388">0.020475171283988999</cx:pt>
          <cx:pt idx="389">-0.0055384143599595103</cx:pt>
          <cx:pt idx="390">-0.0030663126559230601</cx:pt>
          <cx:pt idx="391">-0.00097485248585594902</cx:pt>
          <cx:pt idx="392">0.00030164092954216399</cx:pt>
          <cx:pt idx="393">0.000111887673630291</cx:pt>
          <cx:pt idx="394">-0.000233052750788171</cx:pt>
          <cx:pt idx="395">-0.0076353700518805804</cx:pt>
          <cx:pt idx="396">-0.027553711740942701</cx:pt>
          <cx:pt idx="397">-0.0167058632600804</cx:pt>
          <cx:pt idx="398">-0.0033460190288045599</cx:pt>
          <cx:pt idx="399">-0.0151221576855077</cx:pt>
          <cx:pt idx="400">-0.041190937661949603</cx:pt>
          <cx:pt idx="401">-0.0897239952667339</cx:pt>
          <cx:pt idx="402">-0.078563784304273798</cx:pt>
          <cx:pt idx="403">-0.0337900422445057</cx:pt>
          <cx:pt idx="404">-0.112899681583326</cx:pt>
          <cx:pt idx="405">-0.016305988089117301</cx:pt>
          <cx:pt idx="406">0.073219002670486893</cx:pt>
          <cx:pt idx="407">0.031488983727220601</cx:pt>
          <cx:pt idx="408">0.001308632739775</cx:pt>
          <cx:pt idx="409">-0.10481075022506001</cx:pt>
          <cx:pt idx="410">-0.108231879161943</cx:pt>
          <cx:pt idx="411">-0.12447772301712499</cx:pt>
          <cx:pt idx="412">-0.098758705803476898</cx:pt>
          <cx:pt idx="413">-0.045350037742737798</cx:pt>
          <cx:pt idx="414">-0.00213916834823814</cx:pt>
          <cx:pt idx="415">0.039696003647540702</cx:pt>
          <cx:pt idx="416">0.033247232025840297</cx:pt>
          <cx:pt idx="417">0.0042982409555986497</cx:pt>
          <cx:pt idx="418">0.00012572500080536999</cx:pt>
          <cx:pt idx="419">-0.00020485048085488899</cx:pt>
          <cx:pt idx="420">4.23905765506433e-05</cx:pt>
          <cx:pt idx="421">-0.00036378141384257401</cx:pt>
          <cx:pt idx="422">-0.00041923365500075798</cx:pt>
          <cx:pt idx="423">-0.0033662303959047001</cx:pt>
          <cx:pt idx="424">-0.016617958068194501</cx:pt>
          <cx:pt idx="425">-0.0190979998706029</cx:pt>
          <cx:pt idx="426">-0.0042970180601103296</cx:pt>
          <cx:pt idx="427">-0.0044390174337108701</cx:pt>
          <cx:pt idx="428">-0.036046118209138202</cx:pt>
          <cx:pt idx="429">-0.037304372838984197</cx:pt>
          <cx:pt idx="430">-0.0468375566398666</cx:pt>
          <cx:pt idx="431">0.00585224001543599</cx:pt>
          <cx:pt idx="432">0.016565482428583501</cx:pt>
          <cx:pt idx="433">0.107812312439204</cx:pt>
          <cx:pt idx="434">0.10191558475091</cx:pt>
          <cx:pt idx="435">0.0550602337107131</cx:pt>
          <cx:pt idx="436">0.0283051792748375</cx:pt>
          <cx:pt idx="437">-0.115669720898869</cx:pt>
          <cx:pt idx="438">-0.091790366745733099</cx:pt>
          <cx:pt idx="439">-0.16066606319085999</cx:pt>
          <cx:pt idx="440">-0.12660489338349101</cx:pt>
          <cx:pt idx="441">-0.056208362538412798</cx:pt>
          <cx:pt idx="442">0.0070811678677471998</cx:pt>
          <cx:pt idx="443">0.061945215881032502</cx:pt>
          <cx:pt idx="444">0.036262409498906398</cx:pt>
          <cx:pt idx="445">0.013790321006260301</cx:pt>
          <cx:pt idx="446">-0.000199110472132504</cx:pt>
          <cx:pt idx="447">0.00049881468174681795</cx:pt>
          <cx:pt idx="448">-9.9094667026200099e-05</cx:pt>
          <cx:pt idx="449">-7.90269166627102e-05</cx:pt>
          <cx:pt idx="450">-0.0016052144346816301</cx:pt>
          <cx:pt idx="451">-0.00419211465059054</cx:pt>
          <cx:pt idx="452">-0.0147439921959133</cx:pt>
          <cx:pt idx="453">-0.031538900676369497</cx:pt>
          <cx:pt idx="454">-0.046437598035195399</cx:pt>
          <cx:pt idx="455">-0.036528277369808598</cx:pt>
          <cx:pt idx="456">-0.0482183059450466</cx:pt>
          <cx:pt idx="457">-0.068684420372298396</cx:pt>
          <cx:pt idx="458">-0.076183070476337295</cx:pt>
          <cx:pt idx="459">-0.0414456176711556</cx:pt>
          <cx:pt idx="460">0.069961659827340802</cx:pt>
          <cx:pt idx="461">0.17374254657770299</cx:pt>
          <cx:pt idx="462">0.10812588863367301</cx:pt>
          <cx:pt idx="463">0.0489723925183293</cx:pt>
          <cx:pt idx="464">0.0030916608071942801</cx:pt>
          <cx:pt idx="465">-0.092318997199513406</cx:pt>
          <cx:pt idx="466">-0.040560179554980501</cx:pt>
          <cx:pt idx="467">-0.075320666123083996</cx:pt>
          <cx:pt idx="468">-0.080845851113659606</cx:pt>
          <cx:pt idx="469">-0.0409604872629344</cx:pt>
          <cx:pt idx="470">-0.0037332920296207299</cx:pt>
          <cx:pt idx="471">0.044754031161795098</cx:pt>
          <cx:pt idx="472">0.0089273212272853106</cx:pt>
          <cx:pt idx="473">0.0077163408922479798</cx:pt>
          <cx:pt idx="474">-0.0038241641853577701</cx:pt>
          <cx:pt idx="475">-0.00015296397486490001</cx:pt>
          <cx:pt idx="476">-0.00030172797459468502</cx:pt>
          <cx:pt idx="477">-0.00012147824066564899</cx:pt>
          <cx:pt idx="478">-0.0014061535167484</cx:pt>
          <cx:pt idx="479">-0.00546621241919692</cx:pt>
          <cx:pt idx="480">-0.0147504374165345</cx:pt>
          <cx:pt idx="481">-0.033884071936785297</cx:pt>
          <cx:pt idx="482">-0.046600899035056001</cx:pt>
          <cx:pt idx="483">-0.0565267031729077</cx:pt>
          <cx:pt idx="484">-0.082915430582526997</cx:pt>
          <cx:pt idx="485">-0.100736206075665</cx:pt>
          <cx:pt idx="486">-0.081112162691676898</cx:pt>
          <cx:pt idx="487">-0.0084527286956614205</cx:pt>
          <cx:pt idx="488">0.109044292471886</cx:pt>
          <cx:pt idx="489">0.18128416488638399</cx:pt>
          <cx:pt idx="490">0.064424468730550397</cx:pt>
          <cx:pt idx="491">-0.00290089625430135</cx:pt>
          <cx:pt idx="492">-0.0442001686938093</cx:pt>
          <cx:pt idx="493">-0.042884692209221198</cx:pt>
          <cx:pt idx="494">-0.022530266684007601</cx:pt>
          <cx:pt idx="495">0.0222166550171225</cx:pt>
          <cx:pt idx="496">-0.018756079748235701</cx:pt>
          <cx:pt idx="497">-0.030632143613313598</cx:pt>
          <cx:pt idx="498">-0.0239094298579124</cx:pt>
          <cx:pt idx="499">-0.0019835536101139098</cx:pt>
          <cx:pt idx="500">-0.013416521127939699</cx:pt>
          <cx:pt idx="501">-0.011814503335979901</cx:pt>
          <cx:pt idx="502">-0.0085775685869312907</cx:pt>
          <cx:pt idx="503">0.00064572332235171299</cx:pt>
          <cx:pt idx="504">-0.00036393623082214301</cx:pt>
          <cx:pt idx="505">0.00036329927142816898</cx:pt>
          <cx:pt idx="506">-0.00108736436144885</cx:pt>
          <cx:pt idx="507">-0.0078460895099567492</cx:pt>
          <cx:pt idx="508">-0.015010979698723099</cx:pt>
          <cx:pt idx="509">-0.027373414759021601</cx:pt>
          <cx:pt idx="510">-0.041822966177881997</cx:pt>
          <cx:pt idx="511">-0.068338915843526707</cx:pt>
          <cx:pt idx="512">-0.079270820651502594</cx:pt>
          <cx:pt idx="513">-0.082882235552394101</cx:pt>
          <cx:pt idx="514">-0.0033349125344933001</cx:pt>
          <cx:pt idx="515">-0.0028943152079079801</cx:pt>
          <cx:pt idx="516">0.14316809712804199</cx:pt>
          <cx:pt idx="517">0.085435322137725603</cx:pt>
          <cx:pt idx="518">-0.029576078687438102</cx:pt>
          <cx:pt idx="519">0.012835390201061499</cx:pt>
          <cx:pt idx="520">-0.035453134637748997</cx:pt>
          <cx:pt idx="521">-0.0238932298086529</cx:pt>
          <cx:pt idx="522">-0.015035691041356301</cx:pt>
          <cx:pt idx="523">0.033168736734919303</cx:pt>
          <cx:pt idx="524">0.0100359193281588</cx:pt>
          <cx:pt idx="525">-0.041233221962977899</cx:pt>
          <cx:pt idx="526">-0.037945553622939998</cx:pt>
          <cx:pt idx="527">-0.028994268144519299</cx:pt>
          <cx:pt idx="528">-0.0137049611845819</cx:pt>
          <cx:pt idx="529">-0.00131841881281431</cx:pt>
          <cx:pt idx="530">-0.00175299459409386</cx:pt>
          <cx:pt idx="531">-5.5889164985127502e-05</cx:pt>
          <cx:pt idx="532">0.00156822303676696</cx:pt>
          <cx:pt idx="533">0.00030488492323932999</cx:pt>
          <cx:pt idx="534">-0.0016192325476494099</cx:pt>
          <cx:pt idx="535">-0.0088779781172475605</cx:pt>
          <cx:pt idx="536">-0.016560838201797299</cx:pt>
          <cx:pt idx="537">-0.030105803988194998</cx:pt>
          <cx:pt idx="538">-0.054441237016566099</cx:pt>
          <cx:pt idx="539">-0.083957621898286303</cx:pt>
          <cx:pt idx="540">-0.083996197607373202</cx:pt>
          <cx:pt idx="541">-0.0792698621031417</cx:pt>
          <cx:pt idx="542">-0.0011301817875313299</cx:pt>
          <cx:pt idx="543">0.0118605090934738</cx:pt>
          <cx:pt idx="544">0.11775897245519799</cx:pt>
          <cx:pt idx="545">0.055631590696519802</cx:pt>
          <cx:pt idx="546">-0.0277167422277305</cx:pt>
          <cx:pt idx="547">0.0069270813257675196</cx:pt>
          <cx:pt idx="548">0.032379557668588202</cx:pt>
          <cx:pt idx="549">0.0358098563513315</cx:pt>
          <cx:pt idx="550">0.071834452857326703</cx:pt>
          <cx:pt idx="551">0.045722304079740199</cx:pt>
          <cx:pt idx="552">0.0297417034818644</cx:pt>
          <cx:pt idx="553">-0.0130439692417097</cx:pt>
          <cx:pt idx="554">-0.0139276519894147</cx:pt>
          <cx:pt idx="555">-0.020682375488470999</cx:pt>
          <cx:pt idx="556">-0.019154975584661699</cx:pt>
          <cx:pt idx="557">-0.00388628811202356</cx:pt>
          <cx:pt idx="558">0.00060819705329119404</cx:pt>
          <cx:pt idx="559">0.000684967308527839</cx:pt>
          <cx:pt idx="560">-0.00067831360958437402</cx:pt>
          <cx:pt idx="561">-0.000100819838558581</cx:pt>
          <cx:pt idx="562">7.7217115720594405e-05</cx:pt>
          <cx:pt idx="563">-0.00443115007648199</cx:pt>
          <cx:pt idx="564">-0.010717916687926699</cx:pt>
          <cx:pt idx="565">-0.013360938516611199</cx:pt>
          <cx:pt idx="566">-0.044583696523663098</cx:pt>
          <cx:pt idx="567">-0.0533395240294324</cx:pt>
          <cx:pt idx="568">-0.079321620173622903</cx:pt>
          <cx:pt idx="569">-0.045813170928914501</cx:pt>
          <cx:pt idx="570">-0.021917086050726599</cx:pt>
          <cx:pt idx="571">0.039787454302622302</cx:pt>
          <cx:pt idx="572">0.079147310452078998</cx:pt>
          <cx:pt idx="573">0.0278766426100471</cx:pt>
          <cx:pt idx="574">-0.00365609499811274</cx:pt>
          <cx:pt idx="575">0.029019917671401101</cx:pt>
          <cx:pt idx="576">0.033713322730757299</cx:pt>
          <cx:pt idx="577">0.019876727399195999</cx:pt>
          <cx:pt idx="578">0.095910427464871495</cx:pt>
          <cx:pt idx="579">0.051197776922599199</cx:pt>
          <cx:pt idx="580">0.043497160020113501</cx:pt>
          <cx:pt idx="581">-0.0017307992418752001</cx:pt>
          <cx:pt idx="582">-0.0086489600776080196</cx:pt>
          <cx:pt idx="583">-0.0064783114197001397</cx:pt>
          <cx:pt idx="584">-0.010333279663278599</cx:pt>
          <cx:pt idx="585">-0.00053873184324078598</cx:pt>
          <cx:pt idx="586">7.9888417021558905e-05</cx:pt>
          <cx:pt idx="587">0.00038041161920020802</cx:pt>
          <cx:pt idx="588">4.4599182736498199e-05</cx:pt>
          <cx:pt idx="589">-0.00028311509354675402</cx:pt>
          <cx:pt idx="590">0.00145612745210565</cx:pt>
          <cx:pt idx="591">-0.00096695741451715504</cx:pt>
          <cx:pt idx="592">-0.0018632376448116199</cx:pt>
          <cx:pt idx="593">-0.016670406990934101</cx:pt>
          <cx:pt idx="594">-0.032122137513233298</cx:pt>
          <cx:pt idx="595">-0.032530489083886199</cx:pt>
          <cx:pt idx="596">-0.063301562992243501</cx:pt>
          <cx:pt idx="597">-0.058616913434019903</cx:pt>
          <cx:pt idx="598">-0.076069939404504794</cx:pt>
          <cx:pt idx="599">0.036208951532053703</cx:pt>
          <cx:pt idx="600">-0.0096632904385246503</cx:pt>
          <cx:pt idx="601">0.032045783960409101</cx:pt>
          <cx:pt idx="602">0.0370006052075477</cx:pt>
          <cx:pt idx="603">-0.0096775181400383797</cx:pt>
          <cx:pt idx="604">0.0038812594950216502</cx:pt>
          <cx:pt idx="605">0.110234892478714</cx:pt>
          <cx:pt idx="606">0.079196123849429298</cx:pt>
          <cx:pt idx="607">0.064078646309937606</cx:pt>
          <cx:pt idx="608">0.019750520822542202</cx:pt>
          <cx:pt idx="609">0.00085621367498473595</cx:pt>
          <cx:pt idx="610">0.037915746527360301</cx:pt>
          <cx:pt idx="611">0.020274880741489899</cx:pt>
          <cx:pt idx="612">0.0045061735686290202</cx:pt>
          <cx:pt idx="613">0.0044386315824595799</cx:pt>
          <cx:pt idx="614">0.0019037744588498401</cx:pt>
          <cx:pt idx="615">0.00068894570448345101</cx:pt>
          <cx:pt idx="616">0.00066273154686974204</cx:pt>
          <cx:pt idx="617">-0.00025428419695626799</cx:pt>
          <cx:pt idx="618">-0.00028608069227490599</cx:pt>
          <cx:pt idx="619">-0.00095200094904245405</cx:pt>
          <cx:pt idx="620">-0.0015064787460777899</cx:pt>
          <cx:pt idx="621">-0.0184352447194586</cx:pt>
          <cx:pt idx="622">-0.0312489649415525</cx:pt>
          <cx:pt idx="623">-0.028982531008531098</cx:pt>
          <cx:pt idx="624">-0.0610548264102884</cx:pt>
          <cx:pt idx="625">-0.088783058713832005</cx:pt>
          <cx:pt idx="626">-0.082476065702314999</cx:pt>
          <cx:pt idx="627">-0.041731748999766297</cx:pt>
          <cx:pt idx="628">-0.050793102252830999</cx:pt>
          <cx:pt idx="629">0.000674632791328491</cx:pt>
          <cx:pt idx="630">0.012402017852819001</cx:pt>
          <cx:pt idx="631">-0.015355142802998999</cx:pt>
          <cx:pt idx="632">0.043826796459622598</cx:pt>
          <cx:pt idx="633">0.14585398889902901</cx:pt>
          <cx:pt idx="634">0.099754317697753198</cx:pt>
          <cx:pt idx="635">0.050436787467327299</cx:pt>
          <cx:pt idx="636">0.0300283614454874</cx:pt>
          <cx:pt idx="637">0.033957661239576803</cx:pt>
          <cx:pt idx="638">0.032529718564965802</cx:pt>
          <cx:pt idx="639">0.018466472835495899</cx:pt>
          <cx:pt idx="640">0.0080079762450334397</cx:pt>
          <cx:pt idx="641">0.0066016521255160597</cx:pt>
          <cx:pt idx="642">-0.00037176678147370301</cx:pt>
          <cx:pt idx="643">-0.00064899702188117201</cx:pt>
          <cx:pt idx="644">-0.00055808303272483696</cx:pt>
          <cx:pt idx="645">0.00082492618558838995</cx:pt>
          <cx:pt idx="646">-0.00058116580165575103</cx:pt>
          <cx:pt idx="647">0.00042091549683514101</cx:pt>
          <cx:pt idx="648">-0.0065403272913189796</cx:pt>
          <cx:pt idx="649">-0.023779953912674099</cx:pt>
          <cx:pt idx="650">-0.044530318932222798</cx:pt>
          <cx:pt idx="651">-0.050316441238666902</cx:pt>
          <cx:pt idx="652">-0.046929305440772097</cx:pt>
          <cx:pt idx="653">-0.066173312991300304</cx:pt>
          <cx:pt idx="654">-0.0855967133213906</cx:pt>
          <cx:pt idx="655">-0.068546465850128094</cx:pt>
          <cx:pt idx="656">-0.048291478350605099</cx:pt>
          <cx:pt idx="657">0.0108217557978867</cx:pt>
          <cx:pt idx="658">0.054549990607405202</cx:pt>
          <cx:pt idx="659">0.099504182479069295</cx:pt>
          <cx:pt idx="660">0.110780747810882</cx:pt>
          <cx:pt idx="661">0.0909523637619436</cx:pt>
          <cx:pt idx="662">0.089536499266606298</cx:pt>
          <cx:pt idx="663">0.0294023588836647</cx:pt>
          <cx:pt idx="664">0.060187457792761301</cx:pt>
          <cx:pt idx="665">0.048792121838497099</cx:pt>
          <cx:pt idx="666">0.033335988803239298</cx:pt>
          <cx:pt idx="667">0.0265247833995545</cx:pt>
          <cx:pt idx="668">0.0090046379051694804</cx:pt>
          <cx:pt idx="669">0.0067464624208849501</cx:pt>
          <cx:pt idx="670">-0.00059142821281457701</cx:pt>
          <cx:pt idx="671">0.00015781345398601401</cx:pt>
          <cx:pt idx="672">-1.55889175410233e-05</cx:pt>
          <cx:pt idx="673">-0.00027990256425808899</cx:pt>
          <cx:pt idx="674">7.6339037809264104e-05</cx:pt>
          <cx:pt idx="675">-0.00049658724180049797</cx:pt>
          <cx:pt idx="676">-0.0067888068875581698</cx:pt>
          <cx:pt idx="677">-0.0197801109790228</cx:pt>
          <cx:pt idx="678">-0.032596588968873401</cx:pt>
          <cx:pt idx="679">-0.036613728126888199</cx:pt>
          <cx:pt idx="680">-0.012313920138692499</cx:pt>
          <cx:pt idx="681">-0.019349356674629802</cx:pt>
          <cx:pt idx="682">-0.054483673405434002</cx:pt>
          <cx:pt idx="683">-0.00203921781439281</cx:pt>
          <cx:pt idx="684">0.113551116839925</cx:pt>
          <cx:pt idx="685">0.091294011634160302</cx:pt>
          <cx:pt idx="686">0.11933043070727301</cx:pt>
          <cx:pt idx="687">0.122226438115469</cx:pt>
          <cx:pt idx="688">0.119744026065915</cx:pt>
          <cx:pt idx="689">0.020542315169634399</cx:pt>
          <cx:pt idx="690">0.025573731729657601</cx:pt>
          <cx:pt idx="691">0.00709927424710127</cx:pt>
          <cx:pt idx="692">0.045372396539260298</cx:pt>
          <cx:pt idx="693">0.0139088068575194</cx:pt>
          <cx:pt idx="694">0.00832214438069581</cx:pt>
          <cx:pt idx="695">0.00694262338161901</cx:pt>
          <cx:pt idx="696">0.0044786078918594499</cx:pt>
          <cx:pt idx="697">0.00212903946203028</cx:pt>
          <cx:pt idx="698">-0.00076297472653253002</cx:pt>
          <cx:pt idx="699">-3.6673536590412497e-05</cx:pt>
          <cx:pt idx="700">0.00030211742660566097</cx:pt>
          <cx:pt idx="701">-0.00063539569515047003</cx:pt>
          <cx:pt idx="702">0.00049086221231458204</cx:pt>
          <cx:pt idx="703">-0.00104240138293868</cx:pt>
          <cx:pt idx="704">-0.0021325071096338199</cx:pt>
          <cx:pt idx="705">-0.0091116475981380101</cx:pt>
          <cx:pt idx="706">-0.010490411024596399</cx:pt>
          <cx:pt idx="707">-0.016003959464834801</cx:pt>
          <cx:pt idx="708">-0.0122152154195465</cx:pt>
          <cx:pt idx="709">-0.0095565468591106498</cx:pt>
          <cx:pt idx="710">0.0127623596505759</cx:pt>
          <cx:pt idx="711">-0.013132784962011</cx:pt>
          <cx:pt idx="712">0.0058313551677146996</cx:pt>
          <cx:pt idx="713">0.0240727793776375</cx:pt>
          <cx:pt idx="714">0.014042908906369601</cx:pt>
          <cx:pt idx="715">0.024990617862691199</cx:pt>
          <cx:pt idx="716">0.030698191194854299</cx:pt>
          <cx:pt idx="717">0.050243672000025101</cx:pt>
          <cx:pt idx="718">0.039488664339749902</cx:pt>
          <cx:pt idx="719">0.052171457812044401</cx:pt>
          <cx:pt idx="720">0.026848486438609299</cx:pt>
          <cx:pt idx="721">0.0080643375561856093</cx:pt>
          <cx:pt idx="722">-0.0019950889001481499</cx:pt>
          <cx:pt idx="723">-0.00082145506707697496</cx:pt>
          <cx:pt idx="724">6.6049772908525502e-05</cx:pt>
          <cx:pt idx="725">0.00030970476785435199</cx:pt>
          <cx:pt idx="726">8.3933513241640998e-05</cx:pt>
          <cx:pt idx="727">-7.27627786758498e-06</cx:pt>
          <cx:pt idx="728">0.00034321762111041499</cx:pt>
          <cx:pt idx="729">0.00033293851948657498</cx:pt>
          <cx:pt idx="730">0.00060177330404943699</cx:pt>
          <cx:pt idx="731">-0.00075033048712570697</cx:pt>
          <cx:pt idx="732">0.00018257842635881501</cx:pt>
          <cx:pt idx="733">-0.00192349968065755</cx:pt>
          <cx:pt idx="734">-0.0022828580265633102</cx:pt>
          <cx:pt idx="735">-0.0051737172107416502</cx:pt>
          <cx:pt idx="736">-0.0088104981000233194</cx:pt>
          <cx:pt idx="737">-0.012427382793802001</cx:pt>
          <cx:pt idx="738">-0.019447566966419701</cx:pt>
          <cx:pt idx="739">-0.0071709423232385796</cx:pt>
          <cx:pt idx="740">0.023287477958671199</cx:pt>
          <cx:pt idx="741">0.010441574972212601</cx:pt>
          <cx:pt idx="742">-0.044822280013408503</cx:pt>
          <cx:pt idx="743">-0.014589219876918601</cx:pt>
          <cx:pt idx="744">0.023376043533919699</cx:pt>
          <cx:pt idx="745">0.025086095382859198</cx:pt>
          <cx:pt idx="746">0.00025639515249329899</cx:pt>
          <cx:pt idx="747">-0.0021726723939142199</cx:pt>
          <cx:pt idx="748">-0.00054383639061906901</cx:pt>
          <cx:pt idx="749">-8.8807231597326093e-05</cx:pt>
          <cx:pt idx="750">-0.0020867252768371198</cx:pt>
          <cx:pt idx="751">-0.00060240023491849395</cx:pt>
          <cx:pt idx="752">0.00075018423205746199</cx:pt>
          <cx:pt idx="753">6.3847422593186397e-05</cx:pt>
          <cx:pt idx="754">-0.0013619177194410599</cx:pt>
          <cx:pt idx="755">0.00019827796075809801</cx:pt>
          <cx:pt idx="756">0.00017368128745527301</cx:pt>
          <cx:pt idx="757">0.00010767012408706899</cx:pt>
          <cx:pt idx="758">6.0559292750074203e-05</cx:pt>
          <cx:pt idx="759">-0.00018638610086972699</cx:pt>
          <cx:pt idx="760">-0.00025544651904377302</cx:pt>
          <cx:pt idx="761">-0.00032264336318107702</cx:pt>
          <cx:pt idx="762">-2.6671405658393899e-05</cx:pt>
          <cx:pt idx="763">-0.00014894888254713499</cx:pt>
          <cx:pt idx="764">-0.00033635026983610899</cx:pt>
          <cx:pt idx="765">-0.00070553357430379598</cx:pt>
          <cx:pt idx="766">-0.0067469837435716303</cx:pt>
          <cx:pt idx="767">0.0020137583710657502</cx:pt>
          <cx:pt idx="768">0.00080936727937199501</cx:pt>
          <cx:pt idx="769">-0.0038078472666179699</cx:pt>
          <cx:pt idx="770">-0.0067116955664172501</cx:pt>
          <cx:pt idx="771">-0.00498023067358218</cx:pt>
          <cx:pt idx="772">-0.0051981215706282903</cx:pt>
          <cx:pt idx="773">-0.0086393019577298107</cx:pt>
          <cx:pt idx="774">-0.0151583654904607</cx:pt>
          <cx:pt idx="775">-0.0019574001982209698</cx:pt>
          <cx:pt idx="776">8.6223771687093394e-05</cx:pt>
          <cx:pt idx="777">-0.0017565330349666899</cx:pt>
          <cx:pt idx="778">-0.0018716834987675499</cx:pt>
          <cx:pt idx="779">-0.000897664501071334</cx:pt>
          <cx:pt idx="780">-0.00027402794724317602</cx:pt>
          <cx:pt idx="781">0.00034140715496378102</cx:pt>
          <cx:pt idx="782">-0.00021899210636804999</cx:pt>
          <cx:pt idx="783">-0.00045594498638057201</cx:pt>
          <cx:pt idx="784">-0.006170154883287325</cx:pt>
          <cx:pt idx="785">-0.0029284978475600252</cx:pt>
          <cx:pt idx="786">-0.0023882430738310476</cx:pt>
          <cx:pt idx="787">-0.01421075537691025</cx:pt>
          <cx:pt idx="788">0.0143100722581955</cx:pt>
          <cx:pt idx="789">0.02770703373668075</cx:pt>
          <cx:pt idx="790">0.012478662122941875</cx:pt>
          <cx:pt idx="791">0.0055133875653645753</cx:pt>
          <cx:pt idx="792">-0.0034234848835805998</cx:pt>
          <cx:pt idx="793">-0.0076698536883520749</cx:pt>
          <cx:pt idx="794">-0.0076741437859519247</cx:pt>
          <cx:pt idx="795">-0.015773485945617151</cx:pt>
          <cx:pt idx="796">-0.0091653357514279998</cx:pt>
          <cx:pt idx="797">-0.023205469850984126</cx:pt>
          <cx:pt idx="798">-0.0352595440118815</cx:pt>
          <cx:pt idx="799">-0.02707856746337425</cx:pt>
          <cx:pt idx="800">-0.032693948823997253</cx:pt>
          <cx:pt idx="801">-0.02813412905752475</cx:pt>
          <cx:pt idx="802">0.00081657432531914503</cx:pt>
          <cx:pt idx="803">0.0064754023907419248</cx:pt>
          <cx:pt idx="804">0.0055733315084596753</cx:pt>
          <cx:pt idx="805">0.0073571173019049748</cx:pt>
          <cx:pt idx="806">0.0052496900633186251</cx:pt>
          <cx:pt idx="807">0.0001641926044928565</cx:pt>
          <cx:pt idx="808">0.00015481378625363849</cx:pt>
          <cx:pt idx="809">4.46418022519265e-05</cx:pt>
          <cx:pt idx="810">3.7979427785870498e-06</cx:pt>
          <cx:pt idx="811">-0.001888027313306275</cx:pt>
          <cx:pt idx="812">-0.001391073061860185</cx:pt>
          <cx:pt idx="813">-0.0022846192722146075</cx:pt>
          <cx:pt idx="814">-0.0095142533656887747</cx:pt>
          <cx:pt idx="815">0.0092699885111727498</cx:pt>
          <cx:pt idx="816">0.014018271647835225</cx:pt>
          <cx:pt idx="817">0.015600577463950075</cx:pt>
          <cx:pt idx="818">0.0029659979078728999</cx:pt>
          <cx:pt idx="819">-0.017585321847254726</cx:pt>
          <cx:pt idx="820">-0.017053635137798225</cx:pt>
          <cx:pt idx="821">-0.01023342945701375</cx:pt>
          <cx:pt idx="822">-0.0076499233550402753</cx:pt>
          <cx:pt idx="823">-0.018676336085364374</cx:pt>
          <cx:pt idx="824">-0.024878617635442624</cx:pt>
          <cx:pt idx="825">-0.013514099801876451</cx:pt>
          <cx:pt idx="826">-0.027489405930659499</cx:pt>
          <cx:pt idx="827">-0.033185362178426998</cx:pt>
          <cx:pt idx="828">-0.024717766812320949</cx:pt>
          <cx:pt idx="829">-0.016224854858583999</cx:pt>
          <cx:pt idx="830">-0.0031020073660920251</cx:pt>
          <cx:pt idx="831">0.0048603880735190504</cx:pt>
          <cx:pt idx="832">0.00088442597160230999</cx:pt>
          <cx:pt idx="833">0.004760285314440625</cx:pt>
          <cx:pt idx="834">0.00062501426776702005</cx:pt>
          <cx:pt idx="835">0.00069029458129613995</cx:pt>
          <cx:pt idx="836">0.00023890370592852901</cx:pt>
          <cx:pt idx="837">9.7797179291350252e-05</cx:pt>
          <cx:pt idx="838">-0.00043671960551495249</cx:pt>
          <cx:pt idx="839">0.0027325518590045751</cx:pt>
          <cx:pt idx="840">0.0037855103423254251</cx:pt>
          <cx:pt idx="841">-0.0044332921280295003</cx:pt>
          <cx:pt idx="842">0.0064704670013122998</cx:pt>
          <cx:pt idx="843">0.0098720412115267508</cx:pt>
          <cx:pt idx="844">0.015253782236759149</cx:pt>
          <cx:pt idx="845">0.019176121307555926</cx:pt>
          <cx:pt idx="846">0.013269361796000349</cx:pt>
          <cx:pt idx="847">-0.0039783838622513253</cx:pt>
          <cx:pt idx="848">-0.0034431539387592249</cx:pt>
          <cx:pt idx="849">-0.010984471877080026</cx:pt>
          <cx:pt idx="850">-0.02614694524085075</cx:pt>
          <cx:pt idx="851">-0.016446916025937751</cx:pt>
          <cx:pt idx="852">-0.01485000966397805</cx:pt>
          <cx:pt idx="853">0.0060155796553832503</cx:pt>
          <cx:pt idx="854">-0.0080217932873784242</cx:pt>
          <cx:pt idx="855">-0.010655295276326049</cx:pt>
          <cx:pt idx="856">-0.010674557320268525</cx:pt>
          <cx:pt idx="857">-0.012837122401362075</cx:pt>
          <cx:pt idx="858">-0.0116111238218175</cx:pt>
          <cx:pt idx="859">0.0048189539356226999</cx:pt>
          <cx:pt idx="860">0.0089538656439765996</cx:pt>
          <cx:pt idx="861">0.006783873812560925</cx:pt>
          <cx:pt idx="862">0.002598398685679475</cx:pt>
          <cx:pt idx="863">-0.0016381774078420225</cx:pt>
          <cx:pt idx="864">-0.0032566751129981249</cx:pt>
          <cx:pt idx="865">-4.1118488007276748e-05</cx:pt>
          <cx:pt idx="866">-0.00033880009032635999</cx:pt>
          <cx:pt idx="867">0.00069838794437120002</cx:pt>
          <cx:pt idx="868">0.0039534863303983996</cx:pt>
          <cx:pt idx="869">-0.0035920223128451251</cx:pt>
          <cx:pt idx="870">0.0094317458663647248</cx:pt>
          <cx:pt idx="871">0.021390420514218151</cx:pt>
          <cx:pt idx="872">0.021176798070728125</cx:pt>
          <cx:pt idx="873">0.023579093304076874</cx:pt>
          <cx:pt idx="874">0.016971154897014725</cx:pt>
          <cx:pt idx="875">0.01128733833252285</cx:pt>
          <cx:pt idx="876">0.0064146088007718746</cx:pt>
          <cx:pt idx="877">-0.018038029342600299</cx:pt>
          <cx:pt idx="878">-0.036795128597698248</cx:pt>
          <cx:pt idx="879">-0.032431525347038248</cx:pt>
          <cx:pt idx="880">-0.024368366449115875</cx:pt>
          <cx:pt idx="881">0.001882569020430055</cx:pt>
          <cx:pt idx="882">0.013665218342254124</cx:pt>
          <cx:pt idx="883">0.0127636117316013</cx:pt>
          <cx:pt idx="884">-0.006170154883287325</cx:pt>
          <cx:pt idx="885">-0.0029284978475600252</cx:pt>
          <cx:pt idx="886">-0.0023882430738310476</cx:pt>
          <cx:pt idx="887">-0.01421075537691025</cx:pt>
          <cx:pt idx="888">0.0143100722581955</cx:pt>
          <cx:pt idx="889">0.02770703373668075</cx:pt>
          <cx:pt idx="890">0.012478662122941875</cx:pt>
          <cx:pt idx="891">0.0055133875653645753</cx:pt>
          <cx:pt idx="892">-0.0034234848835805998</cx:pt>
          <cx:pt idx="893">-0.0076698536883520749</cx:pt>
          <cx:pt idx="894">-0.0076741437859519247</cx:pt>
          <cx:pt idx="895">-0.015773485945617151</cx:pt>
          <cx:pt idx="896">-0.0091653357514279998</cx:pt>
          <cx:pt idx="897">-0.023205469850984126</cx:pt>
          <cx:pt idx="898">-0.0352595440118815</cx:pt>
          <cx:pt idx="899">-0.02707856746337425</cx:pt>
          <cx:pt idx="900">-0.032693948823997253</cx:pt>
          <cx:pt idx="901">-0.02813412905752475</cx:pt>
          <cx:pt idx="902">0.00081657432531914503</cx:pt>
          <cx:pt idx="903">0.0064754023907419248</cx:pt>
          <cx:pt idx="904">0.0055733315084596753</cx:pt>
          <cx:pt idx="905">0.0073571173019049748</cx:pt>
          <cx:pt idx="906">0.0052496900633186251</cx:pt>
          <cx:pt idx="907">0.0001641926044928565</cx:pt>
          <cx:pt idx="908">0.00015481378625363849</cx:pt>
          <cx:pt idx="909">4.46418022519265e-05</cx:pt>
          <cx:pt idx="910">3.7979427785870498e-06</cx:pt>
          <cx:pt idx="911">-0.001888027313306275</cx:pt>
          <cx:pt idx="912">-0.001391073061860185</cx:pt>
          <cx:pt idx="913">-0.0022846192722146075</cx:pt>
          <cx:pt idx="914">-0.0095142533656887747</cx:pt>
          <cx:pt idx="915">0.0092699885111727498</cx:pt>
          <cx:pt idx="916">0.014018271647835225</cx:pt>
          <cx:pt idx="917">0.015600577463950075</cx:pt>
          <cx:pt idx="918">0.0029659979078728999</cx:pt>
          <cx:pt idx="919">-0.017585321847254726</cx:pt>
          <cx:pt idx="920">-0.017053635137798225</cx:pt>
          <cx:pt idx="921">-0.01023342945701375</cx:pt>
          <cx:pt idx="922">-0.0076499233550402753</cx:pt>
          <cx:pt idx="923">-0.018676336085364374</cx:pt>
          <cx:pt idx="924">-0.024878617635442624</cx:pt>
          <cx:pt idx="925">-0.013514099801876451</cx:pt>
          <cx:pt idx="926">-0.027489405930659499</cx:pt>
          <cx:pt idx="927">-0.033185362178426998</cx:pt>
          <cx:pt idx="928">-0.024717766812320949</cx:pt>
          <cx:pt idx="929">-0.016224854858583999</cx:pt>
          <cx:pt idx="930">-0.0031020073660920251</cx:pt>
          <cx:pt idx="931">0.0048603880735190504</cx:pt>
          <cx:pt idx="932">0.00088442597160230999</cx:pt>
          <cx:pt idx="933">0.004760285314440625</cx:pt>
          <cx:pt idx="934">0.00062501426776702005</cx:pt>
          <cx:pt idx="935">0.00069029458129613995</cx:pt>
          <cx:pt idx="936">0.00023890370592852901</cx:pt>
          <cx:pt idx="937">9.7797179291350252e-05</cx:pt>
          <cx:pt idx="938">-0.00043671960551495249</cx:pt>
          <cx:pt idx="939">0.0027325518590045751</cx:pt>
          <cx:pt idx="940">0.0037855103423254251</cx:pt>
          <cx:pt idx="941">-0.0044332921280295003</cx:pt>
          <cx:pt idx="942">0.0064704670013122998</cx:pt>
          <cx:pt idx="943">0.0098720412115267508</cx:pt>
          <cx:pt idx="944">0.015253782236759149</cx:pt>
          <cx:pt idx="945">0.019176121307555926</cx:pt>
          <cx:pt idx="946">0.013269361796000349</cx:pt>
          <cx:pt idx="947">-0.0039783838622513253</cx:pt>
          <cx:pt idx="948">-0.0034431539387592249</cx:pt>
          <cx:pt idx="949">-0.010984471877080026</cx:pt>
          <cx:pt idx="950">-0.02614694524085075</cx:pt>
          <cx:pt idx="951">-0.016446916025937751</cx:pt>
          <cx:pt idx="952">-0.01485000966397805</cx:pt>
          <cx:pt idx="953">0.0060155796553832503</cx:pt>
          <cx:pt idx="954">-0.0080217932873784242</cx:pt>
          <cx:pt idx="955">-0.010655295276326049</cx:pt>
          <cx:pt idx="956">-0.010674557320268525</cx:pt>
          <cx:pt idx="957">-0.012837122401362075</cx:pt>
          <cx:pt idx="958">-0.0116111238218175</cx:pt>
          <cx:pt idx="959">0.0048189539356226999</cx:pt>
          <cx:pt idx="960">0.0089538656439765996</cx:pt>
          <cx:pt idx="961">0.006783873812560925</cx:pt>
          <cx:pt idx="962">0.002598398685679475</cx:pt>
          <cx:pt idx="963">-0.0016381774078420225</cx:pt>
          <cx:pt idx="964">-0.0032566751129981249</cx:pt>
          <cx:pt idx="965">-4.1118488007276748e-05</cx:pt>
          <cx:pt idx="966">-0.00033880009032635999</cx:pt>
          <cx:pt idx="967">0.00069838794437120002</cx:pt>
          <cx:pt idx="968">0.0039534863303983996</cx:pt>
          <cx:pt idx="969">-0.0035920223128451251</cx:pt>
          <cx:pt idx="970">0.0094317458663647248</cx:pt>
          <cx:pt idx="971">0.021390420514218151</cx:pt>
          <cx:pt idx="972">0.021176798070728125</cx:pt>
          <cx:pt idx="973">0.023579093304076874</cx:pt>
          <cx:pt idx="974">0.016971154897014725</cx:pt>
          <cx:pt idx="975">0.01128733833252285</cx:pt>
          <cx:pt idx="976">0.0064146088007718746</cx:pt>
          <cx:pt idx="977">-0.018038029342600299</cx:pt>
          <cx:pt idx="978">-0.036795128597698248</cx:pt>
          <cx:pt idx="979">-0.032431525347038248</cx:pt>
          <cx:pt idx="980">-0.024368366449115875</cx:pt>
          <cx:pt idx="981">0.001882569020430055</cx:pt>
          <cx:pt idx="982">0.013665218342254124</cx:pt>
          <cx:pt idx="983">0.0127636117316013</cx:pt>
          <cx:pt idx="984">-0.006170154883287325</cx:pt>
          <cx:pt idx="985">-0.0029284978475600252</cx:pt>
          <cx:pt idx="986">-0.0023882430738310476</cx:pt>
          <cx:pt idx="987">-0.01421075537691025</cx:pt>
          <cx:pt idx="988">0.0143100722581955</cx:pt>
          <cx:pt idx="989">0.02770703373668075</cx:pt>
          <cx:pt idx="990">0.012478662122941875</cx:pt>
          <cx:pt idx="991">0.0055133875653645753</cx:pt>
          <cx:pt idx="992">-0.0034234848835805998</cx:pt>
          <cx:pt idx="993">-0.0076698536883520749</cx:pt>
          <cx:pt idx="994">-0.0076741437859519247</cx:pt>
          <cx:pt idx="995">-0.015773485945617151</cx:pt>
          <cx:pt idx="996">-0.0091653357514279998</cx:pt>
          <cx:pt idx="997">-0.023205469850984126</cx:pt>
          <cx:pt idx="998">-0.0352595440118815</cx:pt>
          <cx:pt idx="999">-0.02707856746337425</cx:pt>
          <cx:pt idx="1000">-0.032693948823997253</cx:pt>
          <cx:pt idx="1001">-0.02813412905752475</cx:pt>
          <cx:pt idx="1002">0.00081657432531914503</cx:pt>
          <cx:pt idx="1003">0.0064754023907419248</cx:pt>
          <cx:pt idx="1004">0.0055733315084596753</cx:pt>
          <cx:pt idx="1005">0.0073571173019049748</cx:pt>
          <cx:pt idx="1006">0.0052496900633186251</cx:pt>
          <cx:pt idx="1007">0.0001641926044928565</cx:pt>
          <cx:pt idx="1008">0.00015481378625363849</cx:pt>
          <cx:pt idx="1009">4.46418022519265e-05</cx:pt>
          <cx:pt idx="1010">3.7979427785870498e-06</cx:pt>
          <cx:pt idx="1011">-0.001888027313306275</cx:pt>
          <cx:pt idx="1012">-0.001391073061860185</cx:pt>
          <cx:pt idx="1013">-0.0022846192722146075</cx:pt>
          <cx:pt idx="1014">-0.0095142533656887747</cx:pt>
          <cx:pt idx="1015">0.0092699885111727498</cx:pt>
          <cx:pt idx="1016">0.014018271647835225</cx:pt>
          <cx:pt idx="1017">0.015600577463950075</cx:pt>
          <cx:pt idx="1018">0.0029659979078728999</cx:pt>
          <cx:pt idx="1019">-0.017585321847254726</cx:pt>
          <cx:pt idx="1020">-0.017053635137798225</cx:pt>
          <cx:pt idx="1021">-0.01023342945701375</cx:pt>
          <cx:pt idx="1022">-0.0076499233550402753</cx:pt>
          <cx:pt idx="1023">-0.018676336085364374</cx:pt>
          <cx:pt idx="1024">-0.024878617635442624</cx:pt>
          <cx:pt idx="1025">-0.013514099801876451</cx:pt>
          <cx:pt idx="1026">-0.027489405930659499</cx:pt>
          <cx:pt idx="1027">-0.033185362178426998</cx:pt>
          <cx:pt idx="1028">-0.024717766812320949</cx:pt>
          <cx:pt idx="1029">-0.016224854858583999</cx:pt>
          <cx:pt idx="1030">-0.0031020073660920251</cx:pt>
          <cx:pt idx="1031">0.0048603880735190504</cx:pt>
          <cx:pt idx="1032">0.00088442597160230999</cx:pt>
          <cx:pt idx="1033">0.004760285314440625</cx:pt>
          <cx:pt idx="1034">0.00062501426776702005</cx:pt>
          <cx:pt idx="1035">0.00069029458129613995</cx:pt>
          <cx:pt idx="1036">0.00023890370592852901</cx:pt>
          <cx:pt idx="1037">9.7797179291350252e-05</cx:pt>
          <cx:pt idx="1038">-0.00043671960551495249</cx:pt>
          <cx:pt idx="1039">0.0027325518590045751</cx:pt>
          <cx:pt idx="1040">0.0037855103423254251</cx:pt>
          <cx:pt idx="1041">-0.0044332921280295003</cx:pt>
          <cx:pt idx="1042">0.0064704670013122998</cx:pt>
          <cx:pt idx="1043">0.0098720412115267508</cx:pt>
          <cx:pt idx="1044">0.015253782236759149</cx:pt>
          <cx:pt idx="1045">0.019176121307555926</cx:pt>
          <cx:pt idx="1046">0.013269361796000349</cx:pt>
          <cx:pt idx="1047">-0.0039783838622513253</cx:pt>
          <cx:pt idx="1048">-0.0034431539387592249</cx:pt>
          <cx:pt idx="1049">-0.010984471877080026</cx:pt>
          <cx:pt idx="1050">-0.02614694524085075</cx:pt>
          <cx:pt idx="1051">-0.016446916025937751</cx:pt>
          <cx:pt idx="1052">-0.01485000966397805</cx:pt>
          <cx:pt idx="1053">0.0060155796553832503</cx:pt>
          <cx:pt idx="1054">-0.0080217932873784242</cx:pt>
          <cx:pt idx="1055">-0.010655295276326049</cx:pt>
          <cx:pt idx="1056">-0.010674557320268525</cx:pt>
          <cx:pt idx="1057">-0.012837122401362075</cx:pt>
          <cx:pt idx="1058">-0.0116111238218175</cx:pt>
          <cx:pt idx="1059">0.0048189539356226999</cx:pt>
          <cx:pt idx="1060">0.0089538656439765996</cx:pt>
          <cx:pt idx="1061">0.006783873812560925</cx:pt>
          <cx:pt idx="1062">0.002598398685679475</cx:pt>
          <cx:pt idx="1063">-0.0016381774078420225</cx:pt>
          <cx:pt idx="1064">-0.0032566751129981249</cx:pt>
          <cx:pt idx="1065">-4.1118488007276748e-05</cx:pt>
          <cx:pt idx="1066">-0.00033880009032635999</cx:pt>
          <cx:pt idx="1067">0.00069838794437120002</cx:pt>
          <cx:pt idx="1068">0.0039534863303983996</cx:pt>
          <cx:pt idx="1069">-0.0035920223128451251</cx:pt>
          <cx:pt idx="1070">0.0094317458663647248</cx:pt>
          <cx:pt idx="1071">0.021390420514218151</cx:pt>
          <cx:pt idx="1072">0.021176798070728125</cx:pt>
          <cx:pt idx="1073">0.023579093304076874</cx:pt>
          <cx:pt idx="1074">0.016971154897014725</cx:pt>
          <cx:pt idx="1075">0.01128733833252285</cx:pt>
          <cx:pt idx="1076">0.0064146088007718746</cx:pt>
          <cx:pt idx="1077">-0.018038029342600299</cx:pt>
          <cx:pt idx="1078">-0.036795128597698248</cx:pt>
          <cx:pt idx="1079">-0.032431525347038248</cx:pt>
          <cx:pt idx="1080">-0.024368366449115875</cx:pt>
          <cx:pt idx="1081">0.001882569020430055</cx:pt>
          <cx:pt idx="1082">0.013665218342254124</cx:pt>
          <cx:pt idx="1083">0.0127636117316013</cx:pt>
        </cx:lvl>
      </cx:numDim>
    </cx:data>
    <cx:data id="54">
      <cx:numDim type="val">
        <cx:f>Sheet2!$BC$1:$BC$1084</cx:f>
        <cx:lvl ptCount="1084" formatCode="G/通用格式">
          <cx:pt idx="0">-0.000147682773707807</cx:pt>
          <cx:pt idx="1">1.14508066636016e-05</cx:pt>
          <cx:pt idx="2">-0.00022857348879132001</cx:pt>
          <cx:pt idx="3">-0.00024072576236678099</cx:pt>
          <cx:pt idx="4">0.00055352438902543698</cx:pt>
          <cx:pt idx="5">-0.00024497027904828698</cx:pt>
          <cx:pt idx="6">-0.00061580962063336896</cx:pt>
          <cx:pt idx="7">-0.00032993645990255502</cx:pt>
          <cx:pt idx="8">-0.000182658038220719</cx:pt>
          <cx:pt idx="9">-0.00031761217283353898</cx:pt>
          <cx:pt idx="10">0.00017981263623314601</cx:pt>
          <cx:pt idx="11">-0.000189102775959993</cx:pt>
          <cx:pt idx="12">-0.00068001115358718204</cx:pt>
          <cx:pt idx="13">-0.00068362489626784995</cx:pt>
          <cx:pt idx="14">-0.00037714954869568</cx:pt>
          <cx:pt idx="15">0.00036931289445142699</cx:pt>
          <cx:pt idx="16">0.00015371720228195501</cx:pt>
          <cx:pt idx="17">-0.00055515808776215305</cx:pt>
          <cx:pt idx="18">-6.7585685619895504e-05</cx:pt>
          <cx:pt idx="19">-0.00043751377674253102</cx:pt>
          <cx:pt idx="20">0.0011905028255527899</cx:pt>
          <cx:pt idx="21">-0.000630977226013904</cx:pt>
          <cx:pt idx="22">0.00052652400780467997</cx:pt>
          <cx:pt idx="23">-4.9073220709519199e-05</cx:pt>
          <cx:pt idx="24">-0.00014534832741446501</cx:pt>
          <cx:pt idx="25">-0.00056215769740418299</cx:pt>
          <cx:pt idx="26">-0.000564553348463361</cx:pt>
          <cx:pt idx="27">-0.00032330255561219203</cx:pt>
          <cx:pt idx="28">7.8190333433887795e-05</cx:pt>
          <cx:pt idx="29">0.00024832458801746801</cx:pt>
          <cx:pt idx="30">-0.00040132681617003398</cx:pt>
          <cx:pt idx="31">-0.00071525863593576604</cx:pt>
          <cx:pt idx="32">0.000688562563606997</cx:pt>
          <cx:pt idx="33">-0.00071261245505980597</cx:pt>
          <cx:pt idx="34">9.0128981625843505e-05</cx:pt>
          <cx:pt idx="35">0.00056685731278132703</cx:pt>
          <cx:pt idx="36">-0.000110993607342468</cx:pt>
          <cx:pt idx="37">-0.0009952211499805201</cx:pt>
          <cx:pt idx="38">-0.0012040642961478199</cx:pt>
          <cx:pt idx="39">-0.00089753908517808403</cx:pt>
          <cx:pt idx="40">-0.00094479110971460204</cx:pt>
          <cx:pt idx="41">-0.00078542258675296005</cx:pt>
          <cx:pt idx="42">0.00225037157083555</cx:pt>
          <cx:pt idx="43">0.0045703673538879403</cx:pt>
          <cx:pt idx="44">-0.0023752114174284502</cx:pt>
          <cx:pt idx="45">-0.0010446042451913199</cx:pt>
          <cx:pt idx="46">0.00017227566053907201</cx:pt>
          <cx:pt idx="47">-0.00063353609163988901</cx:pt>
          <cx:pt idx="48">-0.00031871368397538797</cx:pt>
          <cx:pt idx="49">-0.0014916339644669701</cx:pt>
          <cx:pt idx="50">0.00059496092120827498</cx:pt>
          <cx:pt idx="51">0.000173696616137273</cx:pt>
          <cx:pt idx="52">0.00048715393016772799</cx:pt>
          <cx:pt idx="53">0.00019352381081724399</cx:pt>
          <cx:pt idx="54">0.00026161440391484701</cx:pt>
          <cx:pt idx="55">0.00020295430870066999</cx:pt>
          <cx:pt idx="56">0.000188215490335689</cx:pt>
          <cx:pt idx="57">0.000203753199656159</cx:pt>
          <cx:pt idx="58">-0.00037939556373221698</cx:pt>
          <cx:pt idx="59">0.00074772835295610295</cx:pt>
          <cx:pt idx="60">0.000103414239476231</cx:pt>
          <cx:pt idx="61">-0.00022670931242932399</cx:pt>
          <cx:pt idx="62">0.00060360367415869802</cx:pt>
          <cx:pt idx="63">-0.00058410015525943405</cx:pt>
          <cx:pt idx="64">-0.0045858944683650404</cx:pt>
          <cx:pt idx="65">-0.0076316163046296999</cx:pt>
          <cx:pt idx="66">-0.00153629125834059</cx:pt>
          <cx:pt idx="67">0.00028939828728225301</cx:pt>
          <cx:pt idx="68">-0.0091556966631310306</cx:pt>
          <cx:pt idx="69">-0.010969269586178</cx:pt>
          <cx:pt idx="70">-0.00676657030028276</cx:pt>
          <cx:pt idx="71">0.0011834088235012799</cx:pt>
          <cx:pt idx="72">0.0066924929495578199</cx:pt>
          <cx:pt idx="73">0.019299424975293099</cx:pt>
          <cx:pt idx="74">0.0082328075031049205</cx:pt>
          <cx:pt idx="75">0.015237067201323199</cx:pt>
          <cx:pt idx="76">-0.0029832637408457202</cx:pt>
          <cx:pt idx="77">-0.010606972097691601</cx:pt>
          <cx:pt idx="78">-0.0073978495793617502</cx:pt>
          <cx:pt idx="79">-0.0013976135710329299</cx:pt>
          <cx:pt idx="80">0.0015916126406500699</cx:pt>
          <cx:pt idx="81">0.00068462307581390895</cx:pt>
          <cx:pt idx="82">0.00045798495239532801</cx:pt>
          <cx:pt idx="83">0.00070591928258877199</cx:pt>
          <cx:pt idx="84">-0.00038489297775778599</cx:pt>
          <cx:pt idx="85">-0.00015528624623313301</cx:pt>
          <cx:pt idx="86">0.0021933425296089002</cx:pt>
          <cx:pt idx="87">0.00065007695875618997</cx:pt>
          <cx:pt idx="88">-0.0012902496567663</cx:pt>
          <cx:pt idx="89">0.00404546215990807</cx:pt>
          <cx:pt idx="90">0.0040064662883925496</cx:pt>
          <cx:pt idx="91">0.0023757316483144098</cx:pt>
          <cx:pt idx="92">-0.00162270304030878</cx:pt>
          <cx:pt idx="93">-0.0092543314837497791</cx:pt>
          <cx:pt idx="94">-0.00154318302710924</cx:pt>
          <cx:pt idx="95">-0.025102685639747799</cx:pt>
          <cx:pt idx="96">-0.020239636338618801</cx:pt>
          <cx:pt idx="97">-0.033255041636386498</cx:pt>
          <cx:pt idx="98">-0.043245626983875803</cx:pt>
          <cx:pt idx="99">0.019456122655671301</cx:pt>
          <cx:pt idx="100">0.047821581004147802</cx:pt>
          <cx:pt idx="101">0.057642120351667797</cx:pt>
          <cx:pt idx="102">0.057313764631627399</cx:pt>
          <cx:pt idx="103">0.019213034086418401</cx:pt>
          <cx:pt idx="104">-0.0392595021287677</cx:pt>
          <cx:pt idx="105">-0.0390689729342487</cx:pt>
          <cx:pt idx="106">-0.0148156155979219</cx:pt>
          <cx:pt idx="107">-0.0070704660413323604</cx:pt>
          <cx:pt idx="108">-0.0044530504240665302</cx:pt>
          <cx:pt idx="109">-0.00137012753735261</cx:pt>
          <cx:pt idx="110">-0.0020554190039794402</cx:pt>
          <cx:pt idx="111">0.00020796348357203699</cx:pt>
          <cx:pt idx="112">-0.000299589125104751</cx:pt>
          <cx:pt idx="113">0.00022217635055237099</cx:pt>
          <cx:pt idx="114">0.0037995232575437901</cx:pt>
          <cx:pt idx="115">0.0010306228883323601</cx:pt>
          <cx:pt idx="116">0.0022021511261012998</cx:pt>
          <cx:pt idx="117">0.025349142713226101</cx:pt>
          <cx:pt idx="118">0.036771559194144897</cx:pt>
          <cx:pt idx="119">0.042396213720957997</cx:pt>
          <cx:pt idx="120">0.056244954623391401</cx:pt>
          <cx:pt idx="121">0.017008530274004501</cx:pt>
          <cx:pt idx="122">0.038260693567008099</cx:pt>
          <cx:pt idx="123">8.9976877037422796e-05</cx:pt>
          <cx:pt idx="124">0.000543499932425442</cx:pt>
          <cx:pt idx="125">-0.0015718606325629499</cx:pt>
          <cx:pt idx="126">0.0045338658151635796</cx:pt>
          <cx:pt idx="127">0.051710959245675099</cx:pt>
          <cx:pt idx="128">0.039086573894736798</cx:pt>
          <cx:pt idx="129">-0.0056650166334907097</cx:pt>
          <cx:pt idx="130">-0.043468598380867897</cx:pt>
          <cx:pt idx="131">-0.021229163795845302</cx:pt>
          <cx:pt idx="132">-0.037465292697006901</cx:pt>
          <cx:pt idx="133">-0.044330330550188903</cx:pt>
          <cx:pt idx="134">-0.026975715436170899</cx:pt>
          <cx:pt idx="135">-0.0539064239195075</cx:pt>
          <cx:pt idx="136">-0.0420157133729223</cx:pt>
          <cx:pt idx="137">-0.0054964392728984804</cx:pt>
          <cx:pt idx="138">0.00140437180437189</cx:pt>
          <cx:pt idx="139">-0.00070404257429049005</cx:pt>
          <cx:pt idx="140">-0.00035959832648717002</cx:pt>
          <cx:pt idx="141">-0.00029414883634914097</cx:pt>
          <cx:pt idx="142">0.00065252015072441599</cx:pt>
          <cx:pt idx="143">0.0058429090336781396</cx:pt>
          <cx:pt idx="144">0.021902439573012002</cx:pt>
          <cx:pt idx="145">0.071265464138786705</cx:pt>
          <cx:pt idx="146">0.095047562966988602</cx:pt>
          <cx:pt idx="147">0.061566520697236803</cx:pt>
          <cx:pt idx="148">0.066413179204828601</cx:pt>
          <cx:pt idx="149">0.063352792524047297</cx:pt>
          <cx:pt idx="150">0.018856915511872401</cx:pt>
          <cx:pt idx="151">0.025269274772768999</cx:pt>
          <cx:pt idx="152">0.055605077630287797</cx:pt>
          <cx:pt idx="153">0.037142582809493903</cx:pt>
          <cx:pt idx="154">0.018237194990520698</cx:pt>
          <cx:pt idx="155">0.034894057122815202</cx:pt>
          <cx:pt idx="156">0.0252756745222943</cx:pt>
          <cx:pt idx="157">0.096228159013577896</cx:pt>
          <cx:pt idx="158">-0.00397472041774132</cx:pt>
          <cx:pt idx="159">0.108402743212782</cx:pt>
          <cx:pt idx="160">0.077078927714473</cx:pt>
          <cx:pt idx="161">0.0010135269517967001</cx:pt>
          <cx:pt idx="162">-0.032552203599362402</cx:pt>
          <cx:pt idx="163">-0.062229054446232501</cx:pt>
          <cx:pt idx="164">-0.049159149859915797</cx:pt>
          <cx:pt idx="165">-0.0067590554358079999</cx:pt>
          <cx:pt idx="166">-0.0055924884115582498</cx:pt>
          <cx:pt idx="167">-0.00022711339938487999</cx:pt>
          <cx:pt idx="168">0.00022971583370475101</cx:pt>
          <cx:pt idx="169">0.00037099683296778802</cx:pt>
          <cx:pt idx="170">-0.0022969563047381498</cx:pt>
          <cx:pt idx="171">0.0144840811270144</cx:pt>
          <cx:pt idx="172">0.024697145410907902</cx:pt>
          <cx:pt idx="173">0.047455331441366898</cx:pt>
          <cx:pt idx="174">0.086694569065975197</cx:pt>
          <cx:pt idx="175">0.0452959608642894</cx:pt>
          <cx:pt idx="176">0.045173729349146298</cx:pt>
          <cx:pt idx="177">0.052083252378022402</cx:pt>
          <cx:pt idx="178">0.035850020366038002</cx:pt>
          <cx:pt idx="179">0.081605305767951899</cx:pt>
          <cx:pt idx="180">0.112267221495206</cx:pt>
          <cx:pt idx="181">0.107484355685597</cx:pt>
          <cx:pt idx="182">-0.00084188211710768495</cx:pt>
          <cx:pt idx="183">-0.031435787715870703</cx:pt>
          <cx:pt idx="184">0.031474601770042299</cx:pt>
          <cx:pt idx="185">0.098904992041805001</cx:pt>
          <cx:pt idx="186">0.038314280566708298</cx:pt>
          <cx:pt idx="187">0.0393592900214947</cx:pt>
          <cx:pt idx="188">0.097085967853939595</cx:pt>
          <cx:pt idx="189">-0.0032112754224883498</cx:pt>
          <cx:pt idx="190">-0.064078962783628707</cx:pt>
          <cx:pt idx="191">-0.065263675514819597</cx:pt>
          <cx:pt idx="192">-0.062108414750506998</cx:pt>
          <cx:pt idx="193">-0.017867556062717001</cx:pt>
          <cx:pt idx="194">-0.0088859225434652703</cx:pt>
          <cx:pt idx="195">-0.00612566967023592</cx:pt>
          <cx:pt idx="196">0.00043540888686600102</cx:pt>
          <cx:pt idx="197">0.0014715902432868499</cx:pt>
          <cx:pt idx="198">-0.00071639212319715598</cx:pt>
          <cx:pt idx="199">0.0030839196681927252</cx:pt>
          <cx:pt idx="200">0.0083666565752534248</cx:pt>
          <cx:pt idx="201">0.0036520029284701251</cx:pt>
          <cx:pt idx="202">0.015780164672334673</cx:pt>
          <cx:pt idx="203">-0.0081789047830818258</cx:pt>
          <cx:pt idx="204">-0.0093790695119573501</cx:pt>
          <cx:pt idx="205">0.0049211548524131501</cx:pt>
          <cx:pt idx="206">0.0098397760893674004</cx:pt>
          <cx:pt idx="207">-0.006588131208980625</cx:pt>
          <cx:pt idx="208">0.021360500965590699</cx:pt>
          <cx:pt idx="209">0.0090360818934418496</cx:pt>
          <cx:pt idx="210">-0.043206175343451003</cx:pt>
          <cx:pt idx="211">-0.042890313331746747</cx:pt>
          <cx:pt idx="212">0.0051186887480118249</cx:pt>
          <cx:pt idx="213">0.029353669212849751</cx:pt>
          <cx:pt idx="214">0.013450188406657675</cx:pt>
          <cx:pt idx="215">-0.0012014203718412526</cx:pt>
          <cx:pt idx="216">0.012591040223641249</cx:pt>
          <cx:pt idx="217">0.0039041171543769998</cx:pt>
          <cx:pt idx="218">-0.015538696667115026</cx:pt>
          <cx:pt idx="219">-0.019216084699052852</cx:pt>
          <cx:pt idx="220">-0.01518905748306865</cx:pt>
          <cx:pt idx="221">-0.0026100483781985998</cx:pt>
          <cx:pt idx="222">-0.0014470844814081401</cx:pt>
          <cx:pt idx="223">-0.00079064105044741005</cx:pt>
          <cx:pt idx="224">0.00020848354010321826</cx:pt>
          <cx:pt idx="225">1.8739600422365851e-06</cx:pt>
          <cx:pt idx="226">0.00036638505410141247</cx:pt>
          <cx:pt idx="227">0.0024804497233284076</cx:pt>
          <cx:pt idx="228">0.011164949556303125</cx:pt>
          <cx:pt idx="229">0.0088926634598455508</cx:pt>
          <cx:pt idx="230">0.012455812510021575</cx:pt>
          <cx:pt idx="231">-0.0027884145489387498</cx:pt>
          <cx:pt idx="232">-0.0066289636624565747</cx:pt>
          <cx:pt idx="233">-0.0028929504982943498</cx:pt>
          <cx:pt idx="234">0.0085721011430465992</cx:pt>
          <cx:pt idx="235">-0.019454267626063625</cx:pt>
          <cx:pt idx="236">-0.0147863461738202</cx:pt>
          <cx:pt idx="237">-0.028852542010789749</cx:pt>
          <cx:pt idx="238">-0.054045307871135248</cx:pt>
          <cx:pt idx="239">-0.035942372673696002</cx:pt>
          <cx:pt idx="240">0.014328418322901125</cx:pt>
          <cx:pt idx="241">0.042909991612576998</cx:pt>
          <cx:pt idx="242">0.040156406331093498</cx:pt>
          <cx:pt idx="243">0.021515192591299075</cx:pt>
          <cx:pt idx="244">0.0016785432201955699</cx:pt>
          <cx:pt idx="245">-0.0106769717101093</cx:pt>
          <cx:pt idx="246">-0.011074425286122475</cx:pt>
          <cx:pt idx="247">-0.022427519438835725</cx:pt>
          <cx:pt idx="248">-0.015214464495555351</cx:pt>
          <cx:pt idx="249">-0.0017221894329610076</cx:pt>
          <cx:pt idx="250">-0.0001401202953533745</cx:pt>
          <cx:pt idx="251">-7.3455650920791003e-05</cx:pt>
          <cx:pt idx="252">-4.1398405154507998e-05</cx:pt>
          <cx:pt idx="253">-0.00017772016767120025</cx:pt>
          <cx:pt idx="254">4.7218941656865003e-06</cx:pt>
          <cx:pt idx="255">0.0025349835299908249</cx:pt>
          <cx:pt idx="256">0.011305682380618151</cx:pt>
          <cx:pt idx="257">0.0038106109438891</cx:pt>
          <cx:pt idx="258">0.0041013754638944246</cx:pt>
          <cx:pt idx="259">0.0038587252117049001</cx:pt>
          <cx:pt idx="260">-0.0090276871847069506</cx:pt>
          <cx:pt idx="261">-0.019657168429582102</cx:pt>
          <cx:pt idx="262">-0.012391512664028876</cx:pt>
          <cx:pt idx="263">0.0038039000021283</cx:pt>
          <cx:pt idx="264">-0.0149574405916073</cx:pt>
          <cx:pt idx="265">-0.033727826918359002</cx:pt>
          <cx:pt idx="266">-0.023946390303263624</cx:pt>
          <cx:pt idx="267">0.015114346779821776</cx:pt>
          <cx:pt idx="268">0.04985515561283</cx:pt>
          <cx:pt idx="269">0.059867144199957249</cx:pt>
          <cx:pt idx="270">0.053091486301135749</cx:pt>
          <cx:pt idx="271">0.026795954069152</cx:pt>
          <cx:pt idx="272">-0.014367456034433125</cx:pt>
          <cx:pt idx="273">-0.022627935686734175</cx:pt>
          <cx:pt idx="274">-0.022291782240531799</cx:pt>
          <cx:pt idx="275">-0.017704746474148974</cx:pt>
          <cx:pt idx="276">-0.018294175677362974</cx:pt>
          <cx:pt idx="277">-0.0050846452520186252</cx:pt>
          <cx:pt idx="278">0.00032273844664812749</cx:pt>
          <cx:pt idx="279">-0.00013030281144354051</cx:pt>
          <cx:pt idx="280">-8.1905383567635007e-05</cx:pt>
          <cx:pt idx="281">-0.00037026764564081248</cx:pt>
          <cx:pt idx="282">0.0005370660819306425</cx:pt>
          <cx:pt idx="283">0.0013234903195957126</cx:pt>
          <cx:pt idx="284">0.0023595503609768649</cx:pt>
          <cx:pt idx="285">-0.0084954206717984242</cx:pt>
          <cx:pt idx="286">-0.018554507800505601</cx:pt>
          <cx:pt idx="287">-0.012544043592854576</cx:pt>
          <cx:pt idx="288">-0.026010884132690249</cx:pt>
          <cx:pt idx="289">-0.048256499063613997</cx:pt>
          <cx:pt idx="290">-0.025337968336774999</cx:pt>
          <cx:pt idx="291">0.0051206077566669003</cx:pt>
          <cx:pt idx="292">-0.0043403748766044749</cx:pt>
          <cx:pt idx="293">-0.021640606797947676</cx:pt>
          <cx:pt idx="294">0.017949022558840975</cx:pt>
          <cx:pt idx="295">0.021976347753090548</cx:pt>
          <cx:pt idx="296">0.037990927032902751</cx:pt>
          <cx:pt idx="297">0.055775028757316499</cx:pt>
          <cx:pt idx="298">0.045612879699000249</cx:pt>
          <cx:pt idx="299">0.0232170334949591</cx:pt>
          <cx:pt idx="300">-0.116509583074343</cx:pt>
          <cx:pt idx="301">-0.188170486190572</cx:pt>
          <cx:pt idx="302">-0.126487917019864</cx:pt>
          <cx:pt idx="303">-0.081897196736481603</cx:pt>
          <cx:pt idx="304">-0.0839883478623039</cx:pt>
          <cx:pt idx="305">-0.014749969340842399</cx:pt>
          <cx:pt idx="306">-0.0025839080018070898</cx:pt>
          <cx:pt idx="307">-0.00068741879105264697</cx:pt>
          <cx:pt idx="308">0.00103947476924118</cx:pt>
          <cx:pt idx="309">-0.000328325576047065</cx:pt>
          <cx:pt idx="310">0.0032940778333488299</cx:pt>
          <cx:pt idx="311">-0.00092406292486197305</cx:pt>
          <cx:pt idx="312">-0.0116118455690567</cx:pt>
          <cx:pt idx="313">-0.075040437391294804</cx:pt>
          <cx:pt idx="314">-0.10429826684221</cx:pt>
          <cx:pt idx="315">-0.104180113417961</cx:pt>
          <cx:pt idx="316">-0.10217655899655401</cx:pt>
          <cx:pt idx="317">-0.14151179120740401</cx:pt>
          <cx:pt idx="318">-0.058207730723797597</cx:pt>
          <cx:pt idx="319">0.0327906884669052</cx:pt>
          <cx:pt idx="320">0.026627248141890301</cx:pt>
          <cx:pt idx="321">-0.016879525126267399</cx:pt>
          <cx:pt idx="322">0.13057933623353499</cx:pt>
          <cx:pt idx="323">0.091740359454342099</cx:pt>
          <cx:pt idx="324">0.127645539711604</cx:pt>
          <cx:pt idx="325">0.14838017818111801</cx:pt>
          <cx:pt idx="326">0.027987028880187299</cx:pt>
          <cx:pt idx="327">-0.080266773582287496</cx:pt>
          <cx:pt idx="328">-0.103166484028583</cx:pt>
          <cx:pt idx="329">-0.16801847048941501</cx:pt>
          <cx:pt idx="330">-0.137666485011984</cx:pt>
          <cx:pt idx="331">-0.068778102082622805</cx:pt>
          <cx:pt idx="332">-0.053980262116410903</cx:pt>
          <cx:pt idx="333">-0.015569660452646</cx:pt>
          <cx:pt idx="334">-0.00131315710023246</cx:pt>
          <cx:pt idx="335">0.000171085483196613</cx:pt>
          <cx:pt idx="336">-0.00024743333714550599</cx:pt>
          <cx:pt idx="337">-0.0012106991182686401</cx:pt>
          <cx:pt idx="338">5.1363132542826503e-05</cx:pt>
          <cx:pt idx="339">0.00065759105356585196</cx:pt>
          <cx:pt idx="340">-0.013554594364203299</cx:pt>
          <cx:pt idx="341">-0.063558513621700105</cx:pt>
          <cx:pt idx="342">-0.091527467602802101</cx:pt>
          <cx:pt idx="343">-0.093463609312820897</cx:pt>
          <cx:pt idx="344">-0.065315482834576694</cx:pt>
          <cx:pt idx="345">-0.036277109093278401</cx:pt>
          <cx:pt idx="346">-0.021300224739338899</cx:pt>
          <cx:pt idx="347">0.107587292208428</cx:pt>
          <cx:pt idx="348">0.11849300399740501</cx:pt>
          <cx:pt idx="349">0.072159432575759103</cx:pt>
          <cx:pt idx="350">0.19634361297085501</cx:pt>
          <cx:pt idx="351">0.153067250682104</cx:pt>
          <cx:pt idx="352">0.135524807449005</cx:pt>
          <cx:pt idx="353">0.093994299446597304</cx:pt>
          <cx:pt idx="354">-0.039550759738346999</cx:pt>
          <cx:pt idx="355">-0.101320383566167</cx:pt>
          <cx:pt idx="356">-0.14673437452042601</cx:pt>
          <cx:pt idx="357">-0.14029673630601699</cx:pt>
          <cx:pt idx="358">-0.106890638615723</cx:pt>
          <cx:pt idx="359">-0.048523848814287299</cx:pt>
          <cx:pt idx="360">-0.015923855707720799</cx:pt>
          <cx:pt idx="361">-0.00106411649918024</cx:pt>
          <cx:pt idx="362">0.00010890883957674499</cx:pt>
          <cx:pt idx="363">0.00091389563591658097</cx:pt>
          <cx:pt idx="364">0.00054670649112622204</cx:pt>
          <cx:pt idx="365">-0.0025874741577869998</cx:pt>
          <cx:pt idx="366">-0.00309995270104066</cx:pt>
          <cx:pt idx="367">0.0086474334747126801</cx:pt>
          <cx:pt idx="368">-0.0173995637118282</cx:pt>
          <cx:pt idx="369">-0.083955382538489706</cx:pt>
          <cx:pt idx="370">-0.067330730398051306</cx:pt>
          <cx:pt idx="371">-0.047437847234481703</cx:pt>
          <cx:pt idx="372">-0.0289487682500848</cx:pt>
          <cx:pt idx="373">-0.0479399331941395</cx:pt>
          <cx:pt idx="374">-0.016936386268833099</cx:pt>
          <cx:pt idx="375">0.092592773329710207</cx:pt>
          <cx:pt idx="376">0.083842384400749398</cx:pt>
          <cx:pt idx="377">0.057138052665581397</cx:pt>
          <cx:pt idx="378">0.116071585212998</cx:pt>
          <cx:pt idx="379">0.104842173391455</cx:pt>
          <cx:pt idx="380">0.036658777680736297</cx:pt>
          <cx:pt idx="381">0.013534234325492601</cx:pt>
          <cx:pt idx="382">-0.11280632010346101</cx:pt>
          <cx:pt idx="383">-0.17048776242865299</cx:pt>
          <cx:pt idx="384">-0.073181764502839197</cx:pt>
          <cx:pt idx="385">-0.10666098609489801</cx:pt>
          <cx:pt idx="386">-0.085274175457988904</cx:pt>
          <cx:pt idx="387">-0.031605478288017498</cx:pt>
          <cx:pt idx="388">-0.01270135034333</cx:pt>
          <cx:pt idx="389">0.00256805183468619</cx:pt>
          <cx:pt idx="390">0.0013379871148474899</cx:pt>
          <cx:pt idx="391">-0.00036298515553069999</cx:pt>
          <cx:pt idx="392">0.00065921196953773605</cx:pt>
          <cx:pt idx="393">-0.000951745241439556</cx:pt>
          <cx:pt idx="394">-0.0024089373023999201</cx:pt>
          <cx:pt idx="395">0.0078594854674455799</cx:pt>
          <cx:pt idx="396">-0.022629154420125801</cx:pt>
          <cx:pt idx="397">-0.080689529475700406</cx:pt>
          <cx:pt idx="398">-0.100703458429209</cx:pt>
          <cx:pt idx="399">-0.030883430824959601</cx:pt>
          <cx:pt idx="400">-0.0247968069518552</cx:pt>
          <cx:pt idx="401">-0.048622594164817901</cx:pt>
          <cx:pt idx="402">-0.011352044661410101</cx:pt>
          <cx:pt idx="403">0.030592256667468499</cx:pt>
          <cx:pt idx="404">0.059035839426638301</cx:pt>
          <cx:pt idx="405">-0.022940750044092201</cx:pt>
          <cx:pt idx="406">0.106374151547365</cx:pt>
          <cx:pt idx="407">0.025680533964262599</cx:pt>
          <cx:pt idx="408">-0.095860261254783502</cx:pt>
          <cx:pt idx="409">-0.077282280824687494</cx:pt>
          <cx:pt idx="410">-0.15790245636477901</cx:pt>
          <cx:pt idx="411">-0.113352993993815</cx:pt>
          <cx:pt idx="412">-0.081387137060461301</cx:pt>
          <cx:pt idx="413">-0.026902113230448998</cx:pt>
          <cx:pt idx="414">-0.0382278416554796</cx:pt>
          <cx:pt idx="415">-0.025538819005896302</cx:pt>
          <cx:pt idx="416">0.0022183502637095499</cx:pt>
          <cx:pt idx="417">0.016434090896627299</cx:pt>
          <cx:pt idx="418">0.00486581066324229</cx:pt>
          <cx:pt idx="419">-0.00035253052946101798</cx:pt>
          <cx:pt idx="420">-0.00029634962160980801</cx:pt>
          <cx:pt idx="421">-2.5072488618632198e-05</cx:pt>
          <cx:pt idx="422">0.00123280862525604</cx:pt>
          <cx:pt idx="423">0.0030404917295355901</cx:pt>
          <cx:pt idx="424">-0.019033143668203099</cx:pt>
          <cx:pt idx="425">-0.069833677208326395</cx:pt>
          <cx:pt idx="426">-0.075827886283559104</cx:pt>
          <cx:pt idx="427">-0.0098822693933108795</cx:pt>
          <cx:pt idx="428">0.0041443922006085803</cx:pt>
          <cx:pt idx="429">-0.088906816534925104</cx:pt>
          <cx:pt idx="430">-0.10373150429718</cx:pt>
          <cx:pt idx="431">-0.013508695995150401</cx:pt>
          <cx:pt idx="432">-0.059895606580420403</cx:pt>
          <cx:pt idx="433">0.043782197377303898</cx:pt>
          <cx:pt idx="434">0.18801496572166199</cx:pt>
          <cx:pt idx="435">0.062077760383474297</cx:pt>
          <cx:pt idx="436">-0.0057203124431895302</cx:pt>
          <cx:pt idx="437">-0.0595053290969174</cx:pt>
          <cx:pt idx="438">-0.128511885637074</cx:pt>
          <cx:pt idx="439">-0.073853601848988495</cx:pt>
          <cx:pt idx="440">-0.0534969930494252</cx:pt>
          <cx:pt idx="441">-0.030232297651868401</cx:pt>
          <cx:pt idx="442">0.018306243378833301</cx:pt>
          <cx:pt idx="443">-0.025337043114678801</cx:pt>
          <cx:pt idx="444">0.0088313283047127197</cx:pt>
          <cx:pt idx="445">0.036389304347053703</cx:pt>
          <cx:pt idx="446">0.0129103815109891</cx:pt>
          <cx:pt idx="447">-0.000808209090516574</cx:pt>
          <cx:pt idx="448">-0.00018280026669978899</cx:pt>
          <cx:pt idx="449">-0.00025579197842477399</cx:pt>
          <cx:pt idx="450">0.0031580535833742999</cx:pt>
          <cx:pt idx="451">0.0065165868061607601</cx:pt>
          <cx:pt idx="452">-0.020007458258066099</cx:pt>
          <cx:pt idx="453">-0.069266287696171006</cx:pt>
          <cx:pt idx="454">-0.030764481829110301</cx:pt>
          <cx:pt idx="455">-0.0037819440074525501</cx:pt>
          <cx:pt idx="456">-0.028984118137082501</cx:pt>
          <cx:pt idx="457">-0.0131845926817065</cx:pt>
          <cx:pt idx="458">-0.047592753849070697</cx:pt>
          <cx:pt idx="459">0.0096911458093294801</cx:pt>
          <cx:pt idx="460">-0.0017334738613271599</cx:pt>
          <cx:pt idx="461">0.032624005801672698</cx:pt>
          <cx:pt idx="462">0.141465422475541</cx:pt>
          <cx:pt idx="463">0.085761135249659101</cx:pt>
          <cx:pt idx="464">0.0227975891755553</cx:pt>
          <cx:pt idx="465">-0.076036182739742206</cx:pt>
          <cx:pt idx="466">-0.040774347158380402</cx:pt>
          <cx:pt idx="467">-0.0211952736092724</cx:pt>
          <cx:pt idx="468">-0.0119126847937758</cx:pt>
          <cx:pt idx="469">-0.047255244506001402</cx:pt>
          <cx:pt idx="470">-0.0149961213142621</cx:pt>
          <cx:pt idx="471">0.014904322417047</cx:pt>
          <cx:pt idx="472">0.044274609594423697</cx:pt>
          <cx:pt idx="473">0.032895291641637098</cx:pt>
          <cx:pt idx="474">0.0076597390891767897</cx:pt>
          <cx:pt idx="475">-0.0019237985352003001</cx:pt>
          <cx:pt idx="476">-0.00010746093511630501</cx:pt>
          <cx:pt idx="477">0.0013472773536646601</cx:pt>
          <cx:pt idx="478">0.0045037328678519698</cx:pt>
          <cx:pt idx="479">0.0034676398976210602</cx:pt>
          <cx:pt idx="480">-0.0176711003129741</cx:pt>
          <cx:pt idx="481">-0.0257712452192899</cx:pt>
          <cx:pt idx="482">-0.013310964539741101</cx:pt>
          <cx:pt idx="483">-0.039327228750812598</cx:pt>
          <cx:pt idx="484">0.032048810896498497</cx:pt>
          <cx:pt idx="485">-0.0028648613599376901</cx:pt>
          <cx:pt idx="486">-0.048411918500246398</cx:pt>
          <cx:pt idx="487">-0.025221347607476598</cx:pt>
          <cx:pt idx="488">-0.0342903499751449</cx:pt>
          <cx:pt idx="489">-0.057514411511929597</cx:pt>
          <cx:pt idx="490">-0.033433454907295199</cx:pt>
          <cx:pt idx="491">-0.018668378247012101</cx:pt>
          <cx:pt idx="492">0.039455785511408298</cx:pt>
          <cx:pt idx="493">-0.033119754967307298</cx:pt>
          <cx:pt idx="494">-0.074498730183365794</cx:pt>
          <cx:pt idx="495">-0.017457252547655702</cx:pt>
          <cx:pt idx="496">-0.0039337985888820998</cx:pt>
          <cx:pt idx="497">-0.034592042656158797</cx:pt>
          <cx:pt idx="498">-0.014247174219362901</cx:pt>
          <cx:pt idx="499">0.050739862778910003</cx:pt>
          <cx:pt idx="500">0.059515413607687202</cx:pt>
          <cx:pt idx="501">0.0295598003905208</cx:pt>
          <cx:pt idx="502">0.0064836581574116096</cx:pt>
          <cx:pt idx="503">0.00019902541704645301</cx:pt>
          <cx:pt idx="504">0.00085494723432821905</cx:pt>
          <cx:pt idx="505">-0.00034302797737866502</cx:pt>
          <cx:pt idx="506">0.0061716690041183301</cx:pt>
          <cx:pt idx="507">0.0135430442434626</cx:pt>
          <cx:pt idx="508">-0.00083766722391604299</cx:pt>
          <cx:pt idx="509">0.033228122330257598</cx:pt>
          <cx:pt idx="510">-0.035310659935001799</cx:pt>
          <cx:pt idx="511">-0.033411287602717298</cx:pt>
          <cx:pt idx="512">-0.035831133412900597</cx:pt>
          <cx:pt idx="513">0.019757258010748499</cx:pt>
          <cx:pt idx="514">-0.00327998488415233</cx:pt>
          <cx:pt idx="515">0.0058515494618178203</cx:pt>
          <cx:pt idx="516">-0.14282804675803301</cx:pt>
          <cx:pt idx="517">-0.13585274889792301</cx:pt>
          <cx:pt idx="518">-0.14040426603109901</cx:pt>
          <cx:pt idx="519">-0.078271837617685497</cx:pt>
          <cx:pt idx="520">0.051512923375650499</cx:pt>
          <cx:pt idx="521">0.033381436668402903</cx:pt>
          <cx:pt idx="522">-0.042613829873872799</cx:pt>
          <cx:pt idx="523">0.0494977255471028</cx:pt>
          <cx:pt idx="524">0.032852464018681297</cx:pt>
          <cx:pt idx="525">-0.015220892801246401</cx:pt>
          <cx:pt idx="526">0.0057678997983588304</cx:pt>
          <cx:pt idx="527">0.055393510972574701</cx:pt>
          <cx:pt idx="528">0.026467608699785702</cx:pt>
          <cx:pt idx="529">0.018310392050648099</cx:pt>
          <cx:pt idx="530">0.0023216630201226998</cx:pt>
          <cx:pt idx="531">0.00086902370455222799</cx:pt>
          <cx:pt idx="532">9.5524682847128805e-05</cx:pt>
          <cx:pt idx="533">-0.00035527743831927799</cx:pt>
          <cx:pt idx="534">0.00559962421699183</cx:pt>
          <cx:pt idx="535">0.026639536841323301</cx:pt>
          <cx:pt idx="536">0.014192712775103601</cx:pt>
          <cx:pt idx="537">0.014993513414609101</cx:pt>
          <cx:pt idx="538">-0.0126375266317488</cx:pt>
          <cx:pt idx="539">-0.00757384159554022</cx:pt>
          <cx:pt idx="540">-0.094227906851879401</cx:pt>
          <cx:pt idx="541">-0.050395568819693502</cx:pt>
          <cx:pt idx="542">-0.051847169741750597</cx:pt>
          <cx:pt idx="543">-0.0794139386086887</cx:pt>
          <cx:pt idx="544">-0.151530799490667</cx:pt>
          <cx:pt idx="545">-0.24399483787735601</cx:pt>
          <cx:pt idx="546">-0.22371283411241799</cx:pt>
          <cx:pt idx="547">0.0195657591554785</cx:pt>
          <cx:pt idx="548">0.055109857366433097</cx:pt>
          <cx:pt idx="549">0.030425440841876698</cx:pt>
          <cx:pt idx="550">-0.0009973335143329909</cx:pt>
          <cx:pt idx="551">0.063083338450440105</cx:pt>
          <cx:pt idx="552">0.076743323116708603</cx:pt>
          <cx:pt idx="553">0.067573248473280098</cx:pt>
          <cx:pt idx="554">0.029198518445357001</cx:pt>
          <cx:pt idx="555">0.042045363296811099</cx:pt>
          <cx:pt idx="556">0.00113189431670063</cx:pt>
          <cx:pt idx="557">0.024421422925801298</cx:pt>
          <cx:pt idx="558">-0.00035950610131972003</cx:pt>
          <cx:pt idx="559">0.00024259216215079599</cx:pt>
          <cx:pt idx="560">-0.000148243645419074</cx:pt>
          <cx:pt idx="561">0.00047727759624752902</cx:pt>
          <cx:pt idx="562">0.0059641126226771604</cx:pt>
          <cx:pt idx="563">0.024556137993473202</cx:pt>
          <cx:pt idx="564">0.045842651685191603</cx:pt>
          <cx:pt idx="565">-0.055221821691504198</cx:pt>
          <cx:pt idx="566">-0.025228754157836899</cx:pt>
          <cx:pt idx="567">-0.0044510833827609599</cx:pt>
          <cx:pt idx="568">-0.070516706275520299</cx:pt>
          <cx:pt idx="569">-0.110387625050628</cx:pt>
          <cx:pt idx="570">-0.073823141071081996</cx:pt>
          <cx:pt idx="571">-0.060228043215582498</cx:pt>
          <cx:pt idx="572">-0.068780278000864101</cx:pt>
          <cx:pt idx="573">-0.26834390953489901</cx:pt>
          <cx:pt idx="574">-0.17915220765179299</cx:pt>
          <cx:pt idx="575">-0.076581040155599203</cx:pt>
          <cx:pt idx="576">-0.0257509692922788</cx:pt>
          <cx:pt idx="577">-0.0737462671391413</cx:pt>
          <cx:pt idx="578">0.035075136346522998</cx:pt>
          <cx:pt idx="579">0.091726138780497998</cx:pt>
          <cx:pt idx="580">0.15076034876623001</cx:pt>
          <cx:pt idx="581">0.13352850556625701</cx:pt>
          <cx:pt idx="582">0.041686572179004198</cx:pt>
          <cx:pt idx="583">0.0072583730526801999</cx:pt>
          <cx:pt idx="584">-0.00148477571727253</cx:pt>
          <cx:pt idx="585">0.0085962457637380908</cx:pt>
          <cx:pt idx="586">-0.0010972791362305499</cx:pt>
          <cx:pt idx="587">0.00069512806841291297</cx:pt>
          <cx:pt idx="588">-0.00024226068099218899</cx:pt>
          <cx:pt idx="589">7.1152831575103603e-05</cx:pt>
          <cx:pt idx="590">0.0060215046866750098</cx:pt>
          <cx:pt idx="591">0.0071597723430869</cx:pt>
          <cx:pt idx="592">0.027571385522132098</cx:pt>
          <cx:pt idx="593">0.0058923788052892903</cx:pt>
          <cx:pt idx="594">0.030810655798770001</cx:pt>
          <cx:pt idx="595">0.0197565150769561</cx:pt>
          <cx:pt idx="596">-0.0172543032251622</cx:pt>
          <cx:pt idx="597">-0.066040196609021204</cx:pt>
          <cx:pt idx="598">-0.065824556024706396</cx:pt>
          <cx:pt idx="599">-0.057570614286935301</cx:pt>
          <cx:pt idx="600">-0.028545268003375202</cx:pt>
          <cx:pt idx="601">-0.070473469868851502</cx:pt>
          <cx:pt idx="602">-0.072993952048894098</cx:pt>
          <cx:pt idx="603">0.018794434332855499</cx:pt>
          <cx:pt idx="604">-0.0143399902829411</cx:pt>
          <cx:pt idx="605">-0.0105235798237307</cx:pt>
          <cx:pt idx="606">0.047413938910997398</cx:pt>
          <cx:pt idx="607">0.055668942526159199</cx:pt>
          <cx:pt idx="608">0.11837874210699401</cx:pt>
          <cx:pt idx="609">0.067085734539241201</cx:pt>
          <cx:pt idx="610">-0.023521919735151799</cx:pt>
          <cx:pt idx="611">-0.0519512800047243</cx:pt>
          <cx:pt idx="612">-0.018196563397165199</cx:pt>
          <cx:pt idx="613">-0.00048838316048288003</cx:pt>
          <cx:pt idx="614">-0.00066521378229171795</cx:pt>
          <cx:pt idx="615">-0.000116955668984902</cx:pt>
          <cx:pt idx="616">-0.00040210232156677299</cx:pt>
          <cx:pt idx="617">-0.00018419498741315099</cx:pt>
          <cx:pt idx="618">0.00140266382120699</cx:pt>
          <cx:pt idx="619">0.0075525439946602102</cx:pt>
          <cx:pt idx="620">0.019068783265360701</cx:pt>
          <cx:pt idx="621">0.032985803343908299</cx:pt>
          <cx:pt idx="622">0.058829922522157602</cx:pt>
          <cx:pt idx="623">0.016576463396233101</cx:pt>
          <cx:pt idx="624">-0.0041051957466344798</cx:pt>
          <cx:pt idx="625">0.00358258555223965</cx:pt>
          <cx:pt idx="626">-0.0069917252963916897</cx:pt>
          <cx:pt idx="627">-0.025660031884434199</cx:pt>
          <cx:pt idx="628">-0.064115787160842194</cx:pt>
          <cx:pt idx="629">0.047721558390028701</cx:pt>
          <cx:pt idx="630">0.055909866138460898</cx:pt>
          <cx:pt idx="631">0.052872895865650298</cx:pt>
          <cx:pt idx="632">0.016868924447171401</cx:pt>
          <cx:pt idx="633">0.0038194440694532001</cx:pt>
          <cx:pt idx="634">0.102703131784976</cx:pt>
          <cx:pt idx="635">0.101733600463532</cx:pt>
          <cx:pt idx="636">0.094339659029075401</cx:pt>
          <cx:pt idx="637">-0.0174931785304543</cx:pt>
          <cx:pt idx="638">-0.023007589969613999</cx:pt>
          <cx:pt idx="639">-0.061365282728504597</cx:pt>
          <cx:pt idx="640">-0.025456964928687199</cx:pt>
          <cx:pt idx="641">-0.0019855455965546698</cx:pt>
          <cx:pt idx="642">0.0011670435132780199</cx:pt>
          <cx:pt idx="643">0.00013851781573163201</cx:pt>
          <cx:pt idx="644">-0.00053283154993593598</cx:pt>
          <cx:pt idx="645">-6.3903405461112494e-05</cx:pt>
          <cx:pt idx="646">0.00073409124178799401</cx:pt>
          <cx:pt idx="647">-0.0016309530763637999</cx:pt>
          <cx:pt idx="648">0.0031514566305802798</cx:pt>
          <cx:pt idx="649">0.012994317080935101</cx:pt>
          <cx:pt idx="650">0.034437083069687499</cx:pt>
          <cx:pt idx="651">0.052861873922665802</cx:pt>
          <cx:pt idx="652">0.021649750201678399</cx:pt>
          <cx:pt idx="653">0.038027132853944601</cx:pt>
          <cx:pt idx="654">-0.066600132595523096</cx:pt>
          <cx:pt idx="655">-0.030686976725177999</cx:pt>
          <cx:pt idx="656">0.039653802204207597</cx:pt>
          <cx:pt idx="657">0.10027221973285901</cx:pt>
          <cx:pt idx="658">-0.022677194309343399</cx:pt>
          <cx:pt idx="659">0.059196212846201197</cx:pt>
          <cx:pt idx="660">0.039750246576511203</cx:pt>
          <cx:pt idx="661">0.084779777671488601</cx:pt>
          <cx:pt idx="662">0.101434364102753</cx:pt>
          <cx:pt idx="663">0.074706410635847903</cx:pt>
          <cx:pt idx="664">0.0071868406283169097</cx:pt>
          <cx:pt idx="665">-0.0187327705652162</cx:pt>
          <cx:pt idx="666">-0.035616497368172399</cx:pt>
          <cx:pt idx="667">-0.040854588017515202</cx:pt>
          <cx:pt idx="668">-0.016259271762443</cx:pt>
          <cx:pt idx="669">0.00165451496102788</cx:pt>
          <cx:pt idx="670">0.0011809673799464699</cx:pt>
          <cx:pt idx="671">0.00056827210303910598</cx:pt>
          <cx:pt idx="672">-0.00056104351525829903</cx:pt>
          <cx:pt idx="673">-0.000973295533013535</cx:pt>
          <cx:pt idx="674">0.00071627524840905195</cx:pt>
          <cx:pt idx="675">-0.00042508843624864301</cx:pt>
          <cx:pt idx="676">0.0078439690041497007</cx:pt>
          <cx:pt idx="677">0.0071303616998032397</cx:pt>
          <cx:pt idx="678">0.0325109509529313</cx:pt>
          <cx:pt idx="679">0.042244298133856502</cx:pt>
          <cx:pt idx="680">0.061269117264229699</cx:pt>
          <cx:pt idx="681">0.066895952285003293</cx:pt>
          <cx:pt idx="682">0.053229674969298001</cx:pt>
          <cx:pt idx="683">-0.0047150524888362596</cx:pt>
          <cx:pt idx="684">-0.055960760216105701</cx:pt>
          <cx:pt idx="685">-0.10059455943397901</cx:pt>
          <cx:pt idx="686">-0.089153628964005693</cx:pt>
          <cx:pt idx="687">-0.0075194823322796197</cx:pt>
          <cx:pt idx="688">-0.0134262997141601</cx:pt>
          <cx:pt idx="689">-0.037633262817940799</cx:pt>
          <cx:pt idx="690">-0.024054505092873199</cx:pt>
          <cx:pt idx="691">0.00043563262889864999</cx:pt>
          <cx:pt idx="692">-0.034800201499162998</cx:pt>
          <cx:pt idx="693">-0.0252185937753832</cx:pt>
          <cx:pt idx="694">-0.030644782404840198</cx:pt>
          <cx:pt idx="695">-0.0253835331415176</cx:pt>
          <cx:pt idx="696">-0.00843242716908741</cx:pt>
          <cx:pt idx="697">-0.00062709084508309797</cx:pt>
          <cx:pt idx="698">-0.00076788045973412303</cx:pt>
          <cx:pt idx="699">-0.000111232509950272</cx:pt>
          <cx:pt idx="700">2.8609258083086701e-05</cx:pt>
          <cx:pt idx="701">0.00070095250948182199</cx:pt>
          <cx:pt idx="702">0.00022417656705057</cx:pt>
          <cx:pt idx="703">-0.00029940740844895501</cx:pt>
          <cx:pt idx="704">0.0042897921408519401</cx:pt>
          <cx:pt idx="705">0.0088155975176138403</cx:pt>
          <cx:pt idx="706">0.0062506124946838998</cx:pt>
          <cx:pt idx="707">-0.0067078562517557203</cx:pt>
          <cx:pt idx="708">0.0068254764458697704</cx:pt>
          <cx:pt idx="709">0.021600351163067501</cx:pt>
          <cx:pt idx="710">-0.0285697794971033</cx:pt>
          <cx:pt idx="711">-0.063945196814861202</cx:pt>
          <cx:pt idx="712">-0.075282014649296902</cx:pt>
          <cx:pt idx="713">-0.073904643374400406</cx:pt>
          <cx:pt idx="714">-0.071707993154589103</cx:pt>
          <cx:pt idx="715">-0.124368270800399</cx:pt>
          <cx:pt idx="716">-0.102730788985747</cx:pt>
          <cx:pt idx="717">-0.058523378825294597</cx:pt>
          <cx:pt idx="718">-0.0288047383557914</cx:pt>
          <cx:pt idx="719">-0.0042997762703279804</cx:pt>
          <cx:pt idx="720">-0.0017994124876979801</cx:pt>
          <cx:pt idx="721">-0.017831478244425401</cx:pt>
          <cx:pt idx="722">-0.026510331156007799</cx:pt>
          <cx:pt idx="723">-0.019539397735521699</cx:pt>
          <cx:pt idx="724">-0.0070669467373162403</cx:pt>
          <cx:pt idx="725">-0.00028522003768299001</cx:pt>
          <cx:pt idx="726">0.00015861876113724299</cx:pt>
          <cx:pt idx="727">0.000950187257611955</cx:pt>
          <cx:pt idx="728">-0.00033976153475495598</cx:pt>
          <cx:pt idx="729">-0.000686500730228133</cx:pt>
          <cx:pt idx="730">0.00016870444571590501</cx:pt>
          <cx:pt idx="731">0.00054551200953559004</cx:pt>
          <cx:pt idx="732">-0.00058859750641286103</cx:pt>
          <cx:pt idx="733">0.00090627568418860595</cx:pt>
          <cx:pt idx="734">0.000953906800385329</cx:pt>
          <cx:pt idx="735">-0.00095874160623738705</cx:pt>
          <cx:pt idx="736">-0.0020613594242844999</cx:pt>
          <cx:pt idx="737">0.00042647012791611599</cx:pt>
          <cx:pt idx="738">-0.0027802676916850299</cx:pt>
          <cx:pt idx="739">-0.0059922239345165801</cx:pt>
          <cx:pt idx="740">-0.022014484088460899</cx:pt>
          <cx:pt idx="741">-0.039117386446261497</cx:pt>
          <cx:pt idx="742">-0.0074208061210828298</cx:pt>
          <cx:pt idx="743">-0.0132494881597054</cx:pt>
          <cx:pt idx="744">-0.017350315311631202</cx:pt>
          <cx:pt idx="745">0.0023475432031896601</cx:pt>
          <cx:pt idx="746">0.0055415558421540202</cx:pt>
          <cx:pt idx="747">0.0017557748280509801</cx:pt>
          <cx:pt idx="748">0.0045046216111378299</cx:pt>
          <cx:pt idx="749">0.0056864744258700098</cx:pt>
          <cx:pt idx="750">0.00034355124694518998</cx:pt>
          <cx:pt idx="751">1.5587687505491402e-05</cx:pt>
          <cx:pt idx="752">-0.00041296708326780002</cx:pt>
          <cx:pt idx="753">0.00038659896303002702</cx:pt>
          <cx:pt idx="754">5.5948196001947298e-05</cx:pt>
          <cx:pt idx="755">0.00018780988818151999</cx:pt>
          <cx:pt idx="756">0.000262491541894112</cx:pt>
          <cx:pt idx="757">0.00060900762736300102</cx:pt>
          <cx:pt idx="758">5.6179383044056399e-05</cx:pt>
          <cx:pt idx="759">0.00021104527687357101</cx:pt>
          <cx:pt idx="760">3.5772269984741197e-05</cx:pt>
          <cx:pt idx="761">-0.00012815109171591201</cx:pt>
          <cx:pt idx="762">0.000375228782839704</cx:pt>
          <cx:pt idx="763">0.00080063016600064095</cx:pt>
          <cx:pt idx="764">-0.00022464865230887999</cx:pt>
          <cx:pt idx="765">-8.1700066735455494e-05</cx:pt>
          <cx:pt idx="766">-0.0015837771884557601</cx:pt>
          <cx:pt idx="767">-0.00097490560621750597</cx:pt>
          <cx:pt idx="768">0.00147061661712142</cx:pt>
          <cx:pt idx="769">0.00170662974307136</cx:pt>
          <cx:pt idx="770">0.0035128195141264302</cx:pt>
          <cx:pt idx="771">0.0018562374721533201</cx:pt>
          <cx:pt idx="772">0.00056924182096085296</cx:pt>
          <cx:pt idx="773">-0.00072919039186236103</cx:pt>
          <cx:pt idx="774">-0.000355694896924289</cx:pt>
          <cx:pt idx="775">-0.000456308682000693</cx:pt>
          <cx:pt idx="776">-0.00056640691970300699</cx:pt>
          <cx:pt idx="777">-0.00045851265759392902</cx:pt>
          <cx:pt idx="778">-0.00013715618198433099</cx:pt>
          <cx:pt idx="779">0.00018040162578448801</cx:pt>
          <cx:pt idx="780">-0.00036040359232712103</cx:pt>
          <cx:pt idx="781">-0.000654943213271765</cx:pt>
          <cx:pt idx="782">-7.1823477209496101e-05</cx:pt>
          <cx:pt idx="783">-0.00019080744213318901</cx:pt>
          <cx:pt idx="784">0.0030839196681927252</cx:pt>
          <cx:pt idx="785">0.0083666565752534248</cx:pt>
          <cx:pt idx="786">0.0036520029284701251</cx:pt>
          <cx:pt idx="787">0.015780164672334673</cx:pt>
          <cx:pt idx="788">-0.0081789047830818258</cx:pt>
          <cx:pt idx="789">-0.0093790695119573501</cx:pt>
          <cx:pt idx="790">0.0049211548524131501</cx:pt>
          <cx:pt idx="791">0.0098397760893674004</cx:pt>
          <cx:pt idx="792">-0.006588131208980625</cx:pt>
          <cx:pt idx="793">0.021360500965590699</cx:pt>
          <cx:pt idx="794">0.0090360818934418496</cx:pt>
          <cx:pt idx="795">-0.043206175343451003</cx:pt>
          <cx:pt idx="796">-0.042890313331746747</cx:pt>
          <cx:pt idx="797">0.0051186887480118249</cx:pt>
          <cx:pt idx="798">0.029353669212849751</cx:pt>
          <cx:pt idx="799">0.013450188406657675</cx:pt>
          <cx:pt idx="800">-0.0012014203718412526</cx:pt>
          <cx:pt idx="801">0.012591040223641249</cx:pt>
          <cx:pt idx="802">0.0039041171543769998</cx:pt>
          <cx:pt idx="803">-0.015538696667115026</cx:pt>
          <cx:pt idx="804">-0.019216084699052852</cx:pt>
          <cx:pt idx="805">-0.01518905748306865</cx:pt>
          <cx:pt idx="806">-0.0026100483781985998</cx:pt>
          <cx:pt idx="807">-0.0014470844814081401</cx:pt>
          <cx:pt idx="808">-0.00079064105044741005</cx:pt>
          <cx:pt idx="809">0.00020848354010321826</cx:pt>
          <cx:pt idx="810">1.8739600422365851e-06</cx:pt>
          <cx:pt idx="811">0.00036638505410141247</cx:pt>
          <cx:pt idx="812">0.0024804497233284076</cx:pt>
          <cx:pt idx="813">0.011164949556303125</cx:pt>
          <cx:pt idx="814">0.0088926634598455508</cx:pt>
          <cx:pt idx="815">0.012455812510021575</cx:pt>
          <cx:pt idx="816">-0.0027884145489387498</cx:pt>
          <cx:pt idx="817">-0.0066289636624565747</cx:pt>
          <cx:pt idx="818">-0.0028929504982943498</cx:pt>
          <cx:pt idx="819">0.0085721011430465992</cx:pt>
          <cx:pt idx="820">-0.019454267626063625</cx:pt>
          <cx:pt idx="821">-0.0147863461738202</cx:pt>
          <cx:pt idx="822">-0.028852542010789749</cx:pt>
          <cx:pt idx="823">-0.054045307871135248</cx:pt>
          <cx:pt idx="824">-0.035942372673696002</cx:pt>
          <cx:pt idx="825">0.014328418322901125</cx:pt>
          <cx:pt idx="826">0.042909991612576998</cx:pt>
          <cx:pt idx="827">0.040156406331093498</cx:pt>
          <cx:pt idx="828">0.021515192591299075</cx:pt>
          <cx:pt idx="829">0.0016785432201955699</cx:pt>
          <cx:pt idx="830">-0.0106769717101093</cx:pt>
          <cx:pt idx="831">-0.011074425286122475</cx:pt>
          <cx:pt idx="832">-0.022427519438835725</cx:pt>
          <cx:pt idx="833">-0.015214464495555351</cx:pt>
          <cx:pt idx="834">-0.0017221894329610076</cx:pt>
          <cx:pt idx="835">-0.0001401202953533745</cx:pt>
          <cx:pt idx="836">-7.3455650920791003e-05</cx:pt>
          <cx:pt idx="837">-4.1398405154507998e-05</cx:pt>
          <cx:pt idx="838">-0.00017772016767120025</cx:pt>
          <cx:pt idx="839">4.7218941656865003e-06</cx:pt>
          <cx:pt idx="840">0.0025349835299908249</cx:pt>
          <cx:pt idx="841">0.011305682380618151</cx:pt>
          <cx:pt idx="842">0.0038106109438891</cx:pt>
          <cx:pt idx="843">0.0041013754638944246</cx:pt>
          <cx:pt idx="844">0.0038587252117049001</cx:pt>
          <cx:pt idx="845">-0.0090276871847069506</cx:pt>
          <cx:pt idx="846">-0.019657168429582102</cx:pt>
          <cx:pt idx="847">-0.012391512664028876</cx:pt>
          <cx:pt idx="848">0.0038039000021283</cx:pt>
          <cx:pt idx="849">-0.0149574405916073</cx:pt>
          <cx:pt idx="850">-0.033727826918359002</cx:pt>
          <cx:pt idx="851">-0.023946390303263624</cx:pt>
          <cx:pt idx="852">0.015114346779821776</cx:pt>
          <cx:pt idx="853">0.04985515561283</cx:pt>
          <cx:pt idx="854">0.059867144199957249</cx:pt>
          <cx:pt idx="855">0.053091486301135749</cx:pt>
          <cx:pt idx="856">0.026795954069152</cx:pt>
          <cx:pt idx="857">-0.014367456034433125</cx:pt>
          <cx:pt idx="858">-0.022627935686734175</cx:pt>
          <cx:pt idx="859">-0.022291782240531799</cx:pt>
          <cx:pt idx="860">-0.017704746474148974</cx:pt>
          <cx:pt idx="861">-0.018294175677362974</cx:pt>
          <cx:pt idx="862">-0.0050846452520186252</cx:pt>
          <cx:pt idx="863">0.00032273844664812749</cx:pt>
          <cx:pt idx="864">-0.00013030281144354051</cx:pt>
          <cx:pt idx="865">-8.1905383567635007e-05</cx:pt>
          <cx:pt idx="866">-0.00037026764564081248</cx:pt>
          <cx:pt idx="867">0.0005370660819306425</cx:pt>
          <cx:pt idx="868">0.0013234903195957126</cx:pt>
          <cx:pt idx="869">0.0023595503609768649</cx:pt>
          <cx:pt idx="870">-0.0084954206717984242</cx:pt>
          <cx:pt idx="871">-0.018554507800505601</cx:pt>
          <cx:pt idx="872">-0.012544043592854576</cx:pt>
          <cx:pt idx="873">-0.026010884132690249</cx:pt>
          <cx:pt idx="874">-0.048256499063613997</cx:pt>
          <cx:pt idx="875">-0.025337968336774999</cx:pt>
          <cx:pt idx="876">0.0051206077566669003</cx:pt>
          <cx:pt idx="877">-0.0043403748766044749</cx:pt>
          <cx:pt idx="878">-0.021640606797947676</cx:pt>
          <cx:pt idx="879">0.017949022558840975</cx:pt>
          <cx:pt idx="880">0.021976347753090548</cx:pt>
          <cx:pt idx="881">0.037990927032902751</cx:pt>
          <cx:pt idx="882">0.055775028757316499</cx:pt>
          <cx:pt idx="883">0.045612879699000249</cx:pt>
          <cx:pt idx="884">0.0030839196681927252</cx:pt>
          <cx:pt idx="885">0.0083666565752534248</cx:pt>
          <cx:pt idx="886">0.0036520029284701251</cx:pt>
          <cx:pt idx="887">0.015780164672334673</cx:pt>
          <cx:pt idx="888">-0.0081789047830818258</cx:pt>
          <cx:pt idx="889">-0.0093790695119573501</cx:pt>
          <cx:pt idx="890">0.0049211548524131501</cx:pt>
          <cx:pt idx="891">0.0098397760893674004</cx:pt>
          <cx:pt idx="892">-0.006588131208980625</cx:pt>
          <cx:pt idx="893">0.021360500965590699</cx:pt>
          <cx:pt idx="894">0.0090360818934418496</cx:pt>
          <cx:pt idx="895">-0.043206175343451003</cx:pt>
          <cx:pt idx="896">-0.042890313331746747</cx:pt>
          <cx:pt idx="897">0.0051186887480118249</cx:pt>
          <cx:pt idx="898">0.029353669212849751</cx:pt>
          <cx:pt idx="899">0.013450188406657675</cx:pt>
          <cx:pt idx="900">-0.0012014203718412526</cx:pt>
          <cx:pt idx="901">0.012591040223641249</cx:pt>
          <cx:pt idx="902">0.0039041171543769998</cx:pt>
          <cx:pt idx="903">-0.015538696667115026</cx:pt>
          <cx:pt idx="904">-0.019216084699052852</cx:pt>
          <cx:pt idx="905">-0.01518905748306865</cx:pt>
          <cx:pt idx="906">-0.0026100483781985998</cx:pt>
          <cx:pt idx="907">-0.0014470844814081401</cx:pt>
          <cx:pt idx="908">-0.00079064105044741005</cx:pt>
          <cx:pt idx="909">0.00020848354010321826</cx:pt>
          <cx:pt idx="910">1.8739600422365851e-06</cx:pt>
          <cx:pt idx="911">0.00036638505410141247</cx:pt>
          <cx:pt idx="912">0.0024804497233284076</cx:pt>
          <cx:pt idx="913">0.011164949556303125</cx:pt>
          <cx:pt idx="914">0.0088926634598455508</cx:pt>
          <cx:pt idx="915">0.012455812510021575</cx:pt>
          <cx:pt idx="916">-0.0027884145489387498</cx:pt>
          <cx:pt idx="917">-0.0066289636624565747</cx:pt>
          <cx:pt idx="918">-0.0028929504982943498</cx:pt>
          <cx:pt idx="919">0.0085721011430465992</cx:pt>
          <cx:pt idx="920">-0.019454267626063625</cx:pt>
          <cx:pt idx="921">-0.0147863461738202</cx:pt>
          <cx:pt idx="922">-0.028852542010789749</cx:pt>
          <cx:pt idx="923">-0.054045307871135248</cx:pt>
          <cx:pt idx="924">-0.035942372673696002</cx:pt>
          <cx:pt idx="925">0.014328418322901125</cx:pt>
          <cx:pt idx="926">0.042909991612576998</cx:pt>
          <cx:pt idx="927">0.040156406331093498</cx:pt>
          <cx:pt idx="928">0.021515192591299075</cx:pt>
          <cx:pt idx="929">0.0016785432201955699</cx:pt>
          <cx:pt idx="930">-0.0106769717101093</cx:pt>
          <cx:pt idx="931">-0.011074425286122475</cx:pt>
          <cx:pt idx="932">-0.022427519438835725</cx:pt>
          <cx:pt idx="933">-0.015214464495555351</cx:pt>
          <cx:pt idx="934">-0.0017221894329610076</cx:pt>
          <cx:pt idx="935">-0.0001401202953533745</cx:pt>
          <cx:pt idx="936">-7.3455650920791003e-05</cx:pt>
          <cx:pt idx="937">-4.1398405154507998e-05</cx:pt>
          <cx:pt idx="938">-0.00017772016767120025</cx:pt>
          <cx:pt idx="939">4.7218941656865003e-06</cx:pt>
          <cx:pt idx="940">0.0025349835299908249</cx:pt>
          <cx:pt idx="941">0.011305682380618151</cx:pt>
          <cx:pt idx="942">0.0038106109438891</cx:pt>
          <cx:pt idx="943">0.0041013754638944246</cx:pt>
          <cx:pt idx="944">0.0038587252117049001</cx:pt>
          <cx:pt idx="945">-0.0090276871847069506</cx:pt>
          <cx:pt idx="946">-0.019657168429582102</cx:pt>
          <cx:pt idx="947">-0.012391512664028876</cx:pt>
          <cx:pt idx="948">0.0038039000021283</cx:pt>
          <cx:pt idx="949">-0.0149574405916073</cx:pt>
          <cx:pt idx="950">-0.033727826918359002</cx:pt>
          <cx:pt idx="951">-0.023946390303263624</cx:pt>
          <cx:pt idx="952">0.015114346779821776</cx:pt>
          <cx:pt idx="953">0.04985515561283</cx:pt>
          <cx:pt idx="954">0.059867144199957249</cx:pt>
          <cx:pt idx="955">0.053091486301135749</cx:pt>
          <cx:pt idx="956">0.026795954069152</cx:pt>
          <cx:pt idx="957">-0.014367456034433125</cx:pt>
          <cx:pt idx="958">-0.022627935686734175</cx:pt>
          <cx:pt idx="959">-0.022291782240531799</cx:pt>
          <cx:pt idx="960">-0.017704746474148974</cx:pt>
          <cx:pt idx="961">-0.018294175677362974</cx:pt>
          <cx:pt idx="962">-0.0050846452520186252</cx:pt>
          <cx:pt idx="963">0.00032273844664812749</cx:pt>
          <cx:pt idx="964">-0.00013030281144354051</cx:pt>
          <cx:pt idx="965">-8.1905383567635007e-05</cx:pt>
          <cx:pt idx="966">-0.00037026764564081248</cx:pt>
          <cx:pt idx="967">0.0005370660819306425</cx:pt>
          <cx:pt idx="968">0.0013234903195957126</cx:pt>
          <cx:pt idx="969">0.0023595503609768649</cx:pt>
          <cx:pt idx="970">-0.0084954206717984242</cx:pt>
          <cx:pt idx="971">-0.018554507800505601</cx:pt>
          <cx:pt idx="972">-0.012544043592854576</cx:pt>
          <cx:pt idx="973">-0.026010884132690249</cx:pt>
          <cx:pt idx="974">-0.048256499063613997</cx:pt>
          <cx:pt idx="975">-0.025337968336774999</cx:pt>
          <cx:pt idx="976">0.0051206077566669003</cx:pt>
          <cx:pt idx="977">-0.0043403748766044749</cx:pt>
          <cx:pt idx="978">-0.021640606797947676</cx:pt>
          <cx:pt idx="979">0.017949022558840975</cx:pt>
          <cx:pt idx="980">0.021976347753090548</cx:pt>
          <cx:pt idx="981">0.037990927032902751</cx:pt>
          <cx:pt idx="982">0.055775028757316499</cx:pt>
          <cx:pt idx="983">0.045612879699000249</cx:pt>
          <cx:pt idx="984">0.0030839196681927252</cx:pt>
          <cx:pt idx="985">0.0083666565752534248</cx:pt>
          <cx:pt idx="986">0.0036520029284701251</cx:pt>
          <cx:pt idx="987">0.015780164672334673</cx:pt>
          <cx:pt idx="988">-0.0081789047830818258</cx:pt>
          <cx:pt idx="989">-0.0093790695119573501</cx:pt>
          <cx:pt idx="990">0.0049211548524131501</cx:pt>
          <cx:pt idx="991">0.0098397760893674004</cx:pt>
          <cx:pt idx="992">-0.006588131208980625</cx:pt>
          <cx:pt idx="993">0.021360500965590699</cx:pt>
          <cx:pt idx="994">0.0090360818934418496</cx:pt>
          <cx:pt idx="995">-0.043206175343451003</cx:pt>
          <cx:pt idx="996">-0.042890313331746747</cx:pt>
          <cx:pt idx="997">0.0051186887480118249</cx:pt>
          <cx:pt idx="998">0.029353669212849751</cx:pt>
          <cx:pt idx="999">0.013450188406657675</cx:pt>
          <cx:pt idx="1000">-0.0012014203718412526</cx:pt>
          <cx:pt idx="1001">0.012591040223641249</cx:pt>
          <cx:pt idx="1002">0.0039041171543769998</cx:pt>
          <cx:pt idx="1003">-0.015538696667115026</cx:pt>
          <cx:pt idx="1004">-0.019216084699052852</cx:pt>
          <cx:pt idx="1005">-0.01518905748306865</cx:pt>
          <cx:pt idx="1006">-0.0026100483781985998</cx:pt>
          <cx:pt idx="1007">-0.0014470844814081401</cx:pt>
          <cx:pt idx="1008">-0.00079064105044741005</cx:pt>
          <cx:pt idx="1009">0.00020848354010321826</cx:pt>
          <cx:pt idx="1010">1.8739600422365851e-06</cx:pt>
          <cx:pt idx="1011">0.00036638505410141247</cx:pt>
          <cx:pt idx="1012">0.0024804497233284076</cx:pt>
          <cx:pt idx="1013">0.011164949556303125</cx:pt>
          <cx:pt idx="1014">0.0088926634598455508</cx:pt>
          <cx:pt idx="1015">0.012455812510021575</cx:pt>
          <cx:pt idx="1016">-0.0027884145489387498</cx:pt>
          <cx:pt idx="1017">-0.0066289636624565747</cx:pt>
          <cx:pt idx="1018">-0.0028929504982943498</cx:pt>
          <cx:pt idx="1019">0.0085721011430465992</cx:pt>
          <cx:pt idx="1020">-0.019454267626063625</cx:pt>
          <cx:pt idx="1021">-0.0147863461738202</cx:pt>
          <cx:pt idx="1022">-0.028852542010789749</cx:pt>
          <cx:pt idx="1023">-0.054045307871135248</cx:pt>
          <cx:pt idx="1024">-0.035942372673696002</cx:pt>
          <cx:pt idx="1025">0.014328418322901125</cx:pt>
          <cx:pt idx="1026">0.042909991612576998</cx:pt>
          <cx:pt idx="1027">0.040156406331093498</cx:pt>
          <cx:pt idx="1028">0.021515192591299075</cx:pt>
          <cx:pt idx="1029">0.0016785432201955699</cx:pt>
          <cx:pt idx="1030">-0.0106769717101093</cx:pt>
          <cx:pt idx="1031">-0.011074425286122475</cx:pt>
          <cx:pt idx="1032">-0.022427519438835725</cx:pt>
          <cx:pt idx="1033">-0.015214464495555351</cx:pt>
          <cx:pt idx="1034">-0.0017221894329610076</cx:pt>
          <cx:pt idx="1035">-0.0001401202953533745</cx:pt>
          <cx:pt idx="1036">-7.3455650920791003e-05</cx:pt>
          <cx:pt idx="1037">-4.1398405154507998e-05</cx:pt>
          <cx:pt idx="1038">-0.00017772016767120025</cx:pt>
          <cx:pt idx="1039">4.7218941656865003e-06</cx:pt>
          <cx:pt idx="1040">0.0025349835299908249</cx:pt>
          <cx:pt idx="1041">0.011305682380618151</cx:pt>
          <cx:pt idx="1042">0.0038106109438891</cx:pt>
          <cx:pt idx="1043">0.0041013754638944246</cx:pt>
          <cx:pt idx="1044">0.0038587252117049001</cx:pt>
          <cx:pt idx="1045">-0.0090276871847069506</cx:pt>
          <cx:pt idx="1046">-0.019657168429582102</cx:pt>
          <cx:pt idx="1047">-0.012391512664028876</cx:pt>
          <cx:pt idx="1048">0.0038039000021283</cx:pt>
          <cx:pt idx="1049">-0.0149574405916073</cx:pt>
          <cx:pt idx="1050">-0.033727826918359002</cx:pt>
          <cx:pt idx="1051">-0.023946390303263624</cx:pt>
          <cx:pt idx="1052">0.015114346779821776</cx:pt>
          <cx:pt idx="1053">0.04985515561283</cx:pt>
          <cx:pt idx="1054">0.059867144199957249</cx:pt>
          <cx:pt idx="1055">0.053091486301135749</cx:pt>
          <cx:pt idx="1056">0.026795954069152</cx:pt>
          <cx:pt idx="1057">-0.014367456034433125</cx:pt>
          <cx:pt idx="1058">-0.022627935686734175</cx:pt>
          <cx:pt idx="1059">-0.022291782240531799</cx:pt>
          <cx:pt idx="1060">-0.017704746474148974</cx:pt>
          <cx:pt idx="1061">-0.018294175677362974</cx:pt>
          <cx:pt idx="1062">-0.0050846452520186252</cx:pt>
          <cx:pt idx="1063">0.00032273844664812749</cx:pt>
          <cx:pt idx="1064">-0.00013030281144354051</cx:pt>
          <cx:pt idx="1065">-8.1905383567635007e-05</cx:pt>
          <cx:pt idx="1066">-0.00037026764564081248</cx:pt>
          <cx:pt idx="1067">0.0005370660819306425</cx:pt>
          <cx:pt idx="1068">0.0013234903195957126</cx:pt>
          <cx:pt idx="1069">0.0023595503609768649</cx:pt>
          <cx:pt idx="1070">-0.0084954206717984242</cx:pt>
          <cx:pt idx="1071">-0.018554507800505601</cx:pt>
          <cx:pt idx="1072">-0.012544043592854576</cx:pt>
          <cx:pt idx="1073">-0.026010884132690249</cx:pt>
          <cx:pt idx="1074">-0.048256499063613997</cx:pt>
          <cx:pt idx="1075">-0.025337968336774999</cx:pt>
          <cx:pt idx="1076">0.0051206077566669003</cx:pt>
          <cx:pt idx="1077">-0.0043403748766044749</cx:pt>
          <cx:pt idx="1078">-0.021640606797947676</cx:pt>
          <cx:pt idx="1079">0.017949022558840975</cx:pt>
          <cx:pt idx="1080">0.021976347753090548</cx:pt>
          <cx:pt idx="1081">0.037990927032902751</cx:pt>
          <cx:pt idx="1082">0.055775028757316499</cx:pt>
          <cx:pt idx="1083">0.045612879699000249</cx:pt>
        </cx:lvl>
      </cx:numDim>
    </cx:data>
    <cx:data id="55">
      <cx:numDim type="val">
        <cx:f>Sheet2!$BD$1:$BD$1084</cx:f>
        <cx:lvl ptCount="1084" formatCode="G/通用格式">
          <cx:pt idx="0">-0.00017491408692535301</cx:pt>
          <cx:pt idx="1">-4.9902046899733803e-05</cx:pt>
          <cx:pt idx="2">-0.00039984843899932697</cx:pt>
          <cx:pt idx="3">-6.9422330086809503e-05</cx:pt>
          <cx:pt idx="4">-0.00023773049169400099</cx:pt>
          <cx:pt idx="5">-0.00032418427281305501</cx:pt>
          <cx:pt idx="6">3.7434249474800499e-05</cx:pt>
          <cx:pt idx="7">-0.00035534522916155802</cx:pt>
          <cx:pt idx="8">0.000203832893871914</cx:pt>
          <cx:pt idx="9">-0.000135920890572901</cx:pt>
          <cx:pt idx="10">-0.00040011763327754999</cx:pt>
          <cx:pt idx="11">-0.00058127580038557598</cx:pt>
          <cx:pt idx="12">0.00019584778930135699</cx:pt>
          <cx:pt idx="13">-0.00037884306690928499</cx:pt>
          <cx:pt idx="14">-0.00043951388873604102</cx:pt>
          <cx:pt idx="15">-0.00026325101108216702</cx:pt>
          <cx:pt idx="16">-0.000187342862345396</cx:pt>
          <cx:pt idx="17">-0.00065036729005580403</cx:pt>
          <cx:pt idx="18">-0.000198097601797983</cx:pt>
          <cx:pt idx="19">-0.00045339417389891602</cx:pt>
          <cx:pt idx="20">-0.00027326682167159002</cx:pt>
          <cx:pt idx="21">3.2540782245798298e-05</cx:pt>
          <cx:pt idx="22">-1.7975254737879001e-05</cx:pt>
          <cx:pt idx="23">4.4585675619627302e-05</cx:pt>
          <cx:pt idx="24">-0.000238192380688082</cx:pt>
          <cx:pt idx="25">3.1624599455985898e-06</cx:pt>
          <cx:pt idx="26">0.00083492860448074299</cx:pt>
          <cx:pt idx="27">-0.00027838108294301602</cx:pt>
          <cx:pt idx="28">0.00019123721460409101</cx:pt>
          <cx:pt idx="29">-0.00036855578410673799</cx:pt>
          <cx:pt idx="30">0.00050063084538766</cx:pt>
          <cx:pt idx="31">-0.00043837849932803802</cx:pt>
          <cx:pt idx="32">-0.00076192313123480597</cx:pt>
          <cx:pt idx="33">0.00083025248271310405</cx:pt>
          <cx:pt idx="34">-0.0012725161084708701</cx:pt>
          <cx:pt idx="35">-0.00195703255931318</cx:pt>
          <cx:pt idx="36">-0.00142923217762521</cx:pt>
          <cx:pt idx="37">-0.00025791093886709</cx:pt>
          <cx:pt idx="38">-0.00062684725915740196</cx:pt>
          <cx:pt idx="39">-0.00089987733597986501</cx:pt>
          <cx:pt idx="40">-0.00140485681304171</cx:pt>
          <cx:pt idx="41">-0.0016148935519965199</cx:pt>
          <cx:pt idx="42">-0.00042445471713918397</cx:pt>
          <cx:pt idx="43">6.5755627066170402e-05</cx:pt>
          <cx:pt idx="44">0.000305693588521517</cx:pt>
          <cx:pt idx="45">0.00015097882023807699</cx:pt>
          <cx:pt idx="46">-0.00067726800976098897</cx:pt>
          <cx:pt idx="47">-0.000843352197048837</cx:pt>
          <cx:pt idx="48">-0.00047108040537370002</cx:pt>
          <cx:pt idx="49">-0.000186959427596338</cx:pt>
          <cx:pt idx="50">-0.00060021271867081202</cx:pt>
          <cx:pt idx="51">-5.1430310648647397e-05</cx:pt>
          <cx:pt idx="52">2.0327501783275199e-05</cx:pt>
          <cx:pt idx="53">-0.00082600358531253299</cx:pt>
          <cx:pt idx="54">0.00091178923537656696</cx:pt>
          <cx:pt idx="55">6.68775963076807e-06</cx:pt>
          <cx:pt idx="56">-0.00079019377598981701</cx:pt>
          <cx:pt idx="57">0.00012068783412052699</cx:pt>
          <cx:pt idx="58">0.000113518530814828</cx:pt>
          <cx:pt idx="59">-0.000156570568997773</cx:pt>
          <cx:pt idx="60">1.7560566035062701e-05</cx:pt>
          <cx:pt idx="61">8.3912845454073903e-05</cx:pt>
          <cx:pt idx="62">-0.000277061691713751</cx:pt>
          <cx:pt idx="63">-0.0025654520385456499</cx:pt>
          <cx:pt idx="64">-0.0039479178974588299</cx:pt>
          <cx:pt idx="65">-0.0027061667671555399</cx:pt>
          <cx:pt idx="66">-0.0070383536722389501</cx:pt>
          <cx:pt idx="67">-0.0083170886594291001</cx:pt>
          <cx:pt idx="68">-0.0094105898583121701</cx:pt>
          <cx:pt idx="69">-0.0097348885432402693</cx:pt>
          <cx:pt idx="70">-0.0069742341943501004</cx:pt>
          <cx:pt idx="71">-0.0063366049164292797</cx:pt>
          <cx:pt idx="72">-0.0053033078214811801</cx:pt>
          <cx:pt idx="73">-0.0051149083068010104</cx:pt>
          <cx:pt idx="74">-0.0054994268185168099</cx:pt>
          <cx:pt idx="75">-0.00184701156314108</cx:pt>
          <cx:pt idx="76">-0.0016574901105065999</cx:pt>
          <cx:pt idx="77">-0.0020105129198241698</cx:pt>
          <cx:pt idx="78">-0.0026777280483995598</cx:pt>
          <cx:pt idx="79">-0.00030809899176574302</cx:pt>
          <cx:pt idx="80">7.4852202806447994e-05</cx:pt>
          <cx:pt idx="81">0.00013713165881390401</cx:pt>
          <cx:pt idx="82">0.00078947231389678795</cx:pt>
          <cx:pt idx="83">-0.00031146304225824697</cx:pt>
          <cx:pt idx="84">2.3905943931731301e-05</cx:pt>
          <cx:pt idx="85">0.00028677771665135203</cx:pt>
          <cx:pt idx="86">-5.6188975256235e-05</cx:pt>
          <cx:pt idx="87">-0.00062635825982470996</cx:pt>
          <cx:pt idx="88">-0.00048802682782049203</cx:pt>
          <cx:pt idx="89">-0.000123567703115977</cx:pt>
          <cx:pt idx="90">-0.0019815247902834798</cx:pt>
          <cx:pt idx="91">-0.0033519690999808702</cx:pt>
          <cx:pt idx="92">-0.0073190162117834096</cx:pt>
          <cx:pt idx="93">-0.0098122514655839908</cx:pt>
          <cx:pt idx="94">-0.012878815760082299</cx:pt>
          <cx:pt idx="95">-0.0147754033311544</cx:pt>
          <cx:pt idx="96">-0.024757792749680801</cx:pt>
          <cx:pt idx="97">-0.029996110455858</cx:pt>
          <cx:pt idx="98">-0.025951699236867298</cx:pt>
          <cx:pt idx="99">-0.0160686947304206</cx:pt>
          <cx:pt idx="100">-0.010757130180035801</cx:pt>
          <cx:pt idx="101">-0.0060203347125424699</cx:pt>
          <cx:pt idx="102">-0.0117815840957769</cx:pt>
          <cx:pt idx="103">-0.0086664818255270601</cx:pt>
          <cx:pt idx="104">-0.00416653131114027</cx:pt>
          <cx:pt idx="105">-0.00150545896375679</cx:pt>
          <cx:pt idx="106">-0.00095204896783674905</cx:pt>
          <cx:pt idx="107">-0.00038027013351145102</cx:pt>
          <cx:pt idx="108">-0.00016190998829008601</cx:pt>
          <cx:pt idx="109">0.00071587153895816898</cx:pt>
          <cx:pt idx="110">0.00020140637534953501</cx:pt>
          <cx:pt idx="111">-0.00032637021068603999</cx:pt>
          <cx:pt idx="112">0.00026461881139626901</cx:pt>
          <cx:pt idx="113">-0.00050409156373987403</cx:pt>
          <cx:pt idx="114">-0.00071018763863015303</cx:pt>
          <cx:pt idx="115">0.000135640844002708</cx:pt>
          <cx:pt idx="116">-0.00041526351213204101</cx:pt>
          <cx:pt idx="117">-0.0037861476560599201</cx:pt>
          <cx:pt idx="118">-0.0057997819553457699</cx:pt>
          <cx:pt idx="119">-0.0040845919773898499</cx:pt>
          <cx:pt idx="120">-0.0095766719265920706</cx:pt>
          <cx:pt idx="121">-0.010800990124243501</cx:pt>
          <cx:pt idx="122">-0.0120504058894229</cx:pt>
          <cx:pt idx="123">-0.0081379884219643494</cx:pt>
          <cx:pt idx="124">-0.015041639055089401</cx:pt>
          <cx:pt idx="125">-0.0258118176575447</cx:pt>
          <cx:pt idx="126">-0.019838085674624001</cx:pt>
          <cx:pt idx="127">-0.011298518719867701</cx:pt>
          <cx:pt idx="128">-0.0085580764103672206</cx:pt>
          <cx:pt idx="129">0.0014047158562789899</cx:pt>
          <cx:pt idx="130">-0.00507508050966892</cx:pt>
          <cx:pt idx="131">-0.0133048746071277</cx:pt>
          <cx:pt idx="132">-0.0070989859604514297</cx:pt>
          <cx:pt idx="133">-0.0013569946521093999</cx:pt>
          <cx:pt idx="134">0.00061515986587344597</cx:pt>
          <cx:pt idx="135">0.00400322360002582</cx:pt>
          <cx:pt idx="136">0.0056712730926614698</cx:pt>
          <cx:pt idx="137">0.0035811131705637701</cx:pt>
          <cx:pt idx="138">0.00075359253256146897</cx:pt>
          <cx:pt idx="139">-0.000217835265813755</cx:pt>
          <cx:pt idx="140">-0.00102536635511301</cx:pt>
          <cx:pt idx="141">0.00033637080392084098</cx:pt>
          <cx:pt idx="142">0.00031486904925707499</cx:pt>
          <cx:pt idx="143">0.00056593368476538905</cx:pt>
          <cx:pt idx="144">0.000240223722085931</cx:pt>
          <cx:pt idx="145">-0.0015148349736855101</cx:pt>
          <cx:pt idx="146">-0.0018946595285752499</cx:pt>
          <cx:pt idx="147">-0.0089237393102226097</cx:pt>
          <cx:pt idx="148">-0.0050277219879744303</cx:pt>
          <cx:pt idx="149">0.00049991616044778504</cx:pt>
          <cx:pt idx="150">-0.00039772618318662098</cx:pt>
          <cx:pt idx="151">0.0141999270988816</cx:pt>
          <cx:pt idx="152">0.0105791274743216</cx:pt>
          <cx:pt idx="153">0.00073257358987584504</cx:pt>
          <cx:pt idx="154">-0.0068347709619172399</cx:pt>
          <cx:pt idx="155">-0.022227420877922299</cx:pt>
          <cx:pt idx="156">-0.0242415832612933</cx:pt>
          <cx:pt idx="157">-0.022851364585557699</cx:pt>
          <cx:pt idx="158">-0.019923872435835301</cx:pt>
          <cx:pt idx="159">-0.026880181718015698</cx:pt>
          <cx:pt idx="160">-0.0117399469269067</cx:pt>
          <cx:pt idx="161">0.0017031881456678799</cx:pt>
          <cx:pt idx="162">0.0041613508140819298</cx:pt>
          <cx:pt idx="163">0.0048082834771889802</cx:pt>
          <cx:pt idx="164">0.00502546078794016</cx:pt>
          <cx:pt idx="165">0.00075187086785428504</cx:pt>
          <cx:pt idx="166">0.00035152059422424497</cx:pt>
          <cx:pt idx="167">0.00017755637219681001</cx:pt>
          <cx:pt idx="168">-3.3391076003174199e-05</cx:pt>
          <cx:pt idx="169">-0.00057856063085489197</cx:pt>
          <cx:pt idx="170">0.00025396089609979697</cx:pt>
          <cx:pt idx="171">0.00172161119505712</cx:pt>
          <cx:pt idx="172">0.0018242211610578301</cx:pt>
          <cx:pt idx="173">-0.00076095396636790104</cx:pt>
          <cx:pt idx="174">-0.0044458260697646003</cx:pt>
          <cx:pt idx="175">-0.0099057895017646003</cx:pt>
          <cx:pt idx="176">0.0018980168338874001</cx:pt>
          <cx:pt idx="177">0.013851871399701</cx:pt>
          <cx:pt idx="178">0.0045874064350558998</cx:pt>
          <cx:pt idx="179">0.0101691592479459</cx:pt>
          <cx:pt idx="180">0.0086551778636794995</cx:pt>
          <cx:pt idx="181">0.0065472475161837103</cx:pt>
          <cx:pt idx="182">0.0010500961341780701</cx:pt>
          <cx:pt idx="183">-0.00031298072640103402</cx:pt>
          <cx:pt idx="184">-0.00249715250691051</cx:pt>
          <cx:pt idx="185">0.0094726556502182004</cx:pt>
          <cx:pt idx="186">-0.0062883063287758802</cx:pt>
          <cx:pt idx="187">-0.0064194492330876696</cx:pt>
          <cx:pt idx="188">-0.00042256896205826298</cx:pt>
          <cx:pt idx="189">0.0076338700994020899</cx:pt>
          <cx:pt idx="190">0.0047465534527551204</cx:pt>
          <cx:pt idx="191">0.0072318615864962301</cx:pt>
          <cx:pt idx="192">0.00210810820459972</cx:pt>
          <cx:pt idx="193">0.00170742668474422</cx:pt>
          <cx:pt idx="194">-0.0015990002894476899</cx:pt>
          <cx:pt idx="195">-0.00248275500035792</cx:pt>
          <cx:pt idx="196">-7.1132909740249695e-05</cx:pt>
          <cx:pt idx="197">-0.00053564605754926405</cx:pt>
          <cx:pt idx="198">0.0020118923808694102</cx:pt>
          <cx:pt idx="199">0.0008132463717916875</cx:pt>
          <cx:pt idx="200">1.9941790730125499e-05</cx:pt>
          <cx:pt idx="201">-0.0011799364666944276</cx:pt>
          <cx:pt idx="202">0.00075407791315153998</cx:pt>
          <cx:pt idx="203">-0.00059054363314796495</cx:pt>
          <cx:pt idx="204">0.0030709844585824751</cx:pt>
          <cx:pt idx="205">0.0052476599706162749</cx:pt>
          <cx:pt idx="206">0.00069598885570083997</cx:pt>
          <cx:pt idx="207">-4.6057671522877001e-05</cx:pt>
          <cx:pt idx="208">0.0032632358691296248</cx:pt>
          <cx:pt idx="209">0.0041135091779092251</cx:pt>
          <cx:pt idx="210">-3.5114010751429752e-05</cx:pt>
          <cx:pt idx="211">0.0028740142975221998</cx:pt>
          <cx:pt idx="212">0.0034416651403088999</cx:pt>
          <cx:pt idx="213">0.0080861483592932493</cx:pt>
          <cx:pt idx="214">0.0047234090570620248</cx:pt>
          <cx:pt idx="215">0.0031879650861125</cx:pt>
          <cx:pt idx="216">0.0013236506235338799</cx:pt>
          <cx:pt idx="217">0.00079684323730903504</cx:pt>
          <cx:pt idx="218">0.00030518389966405001</cx:pt>
          <cx:pt idx="219">0.0024081333494084074</cx:pt>
          <cx:pt idx="220">0.0010406367818982601</cx:pt>
          <cx:pt idx="221">0.00051393271386027497</cx:pt>
          <cx:pt idx="222">-0.00016401710628632875</cx:pt>
          <cx:pt idx="223">-0.0002300813011595375</cx:pt>
          <cx:pt idx="224">-5.9896786364194501e-05</cx:pt>
          <cx:pt idx="225">-0.0001162508050429665</cx:pt>
          <cx:pt idx="226">0.00065539965590858003</cx:pt>
          <cx:pt idx="227">0.00086001342332467747</cx:pt>
          <cx:pt idx="228">0.00030128096452067249</cx:pt>
          <cx:pt idx="229">0.00082760572067064255</cx:pt>
          <cx:pt idx="230">0.0032167994303653998</cx:pt>
          <cx:pt idx="231">0.0017170996245400776</cx:pt>
          <cx:pt idx="232">0.0065082184994938253</cx:pt>
          <cx:pt idx="233">0.0048825227166529751</cx:pt>
          <cx:pt idx="234">0.00302602751809065</cx:pt>
          <cx:pt idx="235">0.0045833758894024751</cx:pt>
          <cx:pt idx="236">0.0047406782645041997</cx:pt>
          <cx:pt idx="237">0.0040854123482511502</cx:pt>
          <cx:pt idx="238">0.0049926837157309749</cx:pt>
          <cx:pt idx="239">0.0047713888883159248</cx:pt>
          <cx:pt idx="240">0.0060043202132905498</cx:pt>
          <cx:pt idx="241">0.0039208227978532999</cx:pt>
          <cx:pt idx="242">0.0055167295378369501</cx:pt>
          <cx:pt idx="243">0.002575055619722925</cx:pt>
          <cx:pt idx="244">-0.0003250877438717525</cx:pt>
          <cx:pt idx="245">-0.00190169219554282</cx:pt>
          <cx:pt idx="246">0.00020034623177623474</cx:pt>
          <cx:pt idx="247">0.0017176639862056975</cx:pt>
          <cx:pt idx="248">0.0017714448104007301</cx:pt>
          <cx:pt idx="249">0.00034239245380470747</cx:pt>
          <cx:pt idx="250">9.314711816443575e-05</cx:pt>
          <cx:pt idx="251">6.7105911844140751e-05</cx:pt>
          <cx:pt idx="252">5.2726005132587751e-05</cx:pt>
          <cx:pt idx="253">0.00025013456607894002</cx:pt>
          <cx:pt idx="254">0.00030411980849806499</cx:pt>
          <cx:pt idx="255">0.0012963759704676301</cx:pt>
          <cx:pt idx="256">0.00073297568233073745</cx:pt>
          <cx:pt idx="257">0.00056497421156036253</cx:pt>
          <cx:pt idx="258">0.003691051937994775</cx:pt>
          <cx:pt idx="259">0.00077602982703278245</cx:pt>
          <cx:pt idx="260">0.0021229837913001874</cx:pt>
          <cx:pt idx="261">0.0024031710329547951</cx:pt>
          <cx:pt idx="262">0.003704048094301725</cx:pt>
          <cx:pt idx="263">0.0030294577635230002</cx:pt>
          <cx:pt idx="264">0.0051730175189152504</cx:pt>
          <cx:pt idx="265">0.0039588398258619496</cx:pt>
          <cx:pt idx="266">0.0053958329044576248</cx:pt>
          <cx:pt idx="267">0.003188216122147675</cx:pt>
          <cx:pt idx="268">0.003389569942267225</cx:pt>
          <cx:pt idx="269">0.0028895039220095502</cx:pt>
          <cx:pt idx="270">0.0014635967920007026</cx:pt>
          <cx:pt idx="271">-6.0320553615801502e-05</cx:pt>
          <cx:pt idx="272">0.00060379900768052996</cx:pt>
          <cx:pt idx="273">-0.0011523670705358275</cx:pt>
          <cx:pt idx="274">0.0018752135096346751</cx:pt>
          <cx:pt idx="275">0.0028914012271559751</cx:pt>
          <cx:pt idx="276">0.0010277773747154851</cx:pt>
          <cx:pt idx="277">0.00053252124411228496</cx:pt>
          <cx:pt idx="278">0.00039453392403342749</cx:pt>
          <cx:pt idx="279">4.7663164700727002e-05</cx:pt>
          <cx:pt idx="280">-1.7458042676117876e-05</cx:pt>
          <cx:pt idx="281">0.00012320007055189374</cx:pt>
          <cx:pt idx="282">0.00061266231467886503</cx:pt>
          <cx:pt idx="283">0.00090112994795528</cx:pt>
          <cx:pt idx="284">0.00096488036049963003</cx:pt>
          <cx:pt idx="285">0.0010094893754968924</cx:pt>
          <cx:pt idx="286">0.0026322666298376749</cx:pt>
          <cx:pt idx="287">0.0015203159748272074</cx:pt>
          <cx:pt idx="288">0.0022484428093724426</cx:pt>
          <cx:pt idx="289">0.0039965373014450249</cx:pt>
          <cx:pt idx="290">0.00082282322139198502</cx:pt>
          <cx:pt idx="291">-0.0014295771658989075</cx:pt>
          <cx:pt idx="292">-0.0012056347059936324</cx:pt>
          <cx:pt idx="293">-0.00038203673818956502</cx:pt>
          <cx:pt idx="294">0.0037403274665291498</cx:pt>
          <cx:pt idx="295">0.00070091070468466003</cx:pt>
          <cx:pt idx="296">0.0035667959469614001</cx:pt>
          <cx:pt idx="297">-0.0013120739604459951</cx:pt>
          <cx:pt idx="298">0.00031794248997712001</cx:pt>
          <cx:pt idx="299">0.00014265499480629201</cx:pt>
          <cx:pt idx="300">-0.00544346840989853</cx:pt>
          <cx:pt idx="301">-0.00764041631785802</cx:pt>
          <cx:pt idx="302">0.0080797130595112107</cx:pt>
          <cx:pt idx="303">0.0122040892402209</cx:pt>
          <cx:pt idx="304">0.0018936531491687001</cx:pt>
          <cx:pt idx="305">0.000817487630910493</cx:pt>
          <cx:pt idx="306">-0.000204500872933089</cx:pt>
          <cx:pt idx="307">-0.00058787005734072504</cx:pt>
          <cx:pt idx="308">-0.00040190186107167102</cx:pt>
          <cx:pt idx="309">0.00020916145882484501</cx:pt>
          <cx:pt idx="310">0.00305837244173668</cx:pt>
          <cx:pt idx="311">0.0043762127137797298</cx:pt>
          <cx:pt idx="312">0.0098680624583676099</cx:pt>
          <cx:pt idx="313">0.0087129763042463702</cx:pt>
          <cx:pt idx="314">0.0128714119433501</cx:pt>
          <cx:pt idx="315">0.016284050763852202</cx:pt>
          <cx:pt idx="316">0.017928796103260501</cx:pt>
          <cx:pt idx="317">0.011433879504029</cx:pt>
          <cx:pt idx="318">0.0046338820809121396</cx:pt>
          <cx:pt idx="319">0.0047027478330933402</cx:pt>
          <cx:pt idx="320">0.00340429076690413</cx:pt>
          <cx:pt idx="321">0.0056134758704594898</cx:pt>
          <cx:pt idx="322">0.0116788910845781</cx:pt>
          <cx:pt idx="323">0.0078924626389561808</cx:pt>
          <cx:pt idx="324">-0.00533736072244288</cx:pt>
          <cx:pt idx="325">-0.0041130840216669897</cx:pt>
          <cx:pt idx="326">0.0014970761581830699</cx:pt>
          <cx:pt idx="327">-0.00338265945350419</cx:pt>
          <cx:pt idx="328">-0.0039465302658865699</cx:pt>
          <cx:pt idx="329">-0.0049276619769345999</cx:pt>
          <cx:pt idx="330">0.0094364052505935495</cx:pt>
          <cx:pt idx="331">0.0060144282940074499</cx:pt>
          <cx:pt idx="332">0.00103466284266347</cx:pt>
          <cx:pt idx="333">-0.000601149837943424</cx:pt>
          <cx:pt idx="334">0.00080723880132552498</cx:pt>
          <cx:pt idx="335">7.2753654720611601e-05</cx:pt>
          <cx:pt idx="336">-0.000514250264624124</cx:pt>
          <cx:pt idx="337">0.00034300386039416101</cx:pt>
          <cx:pt idx="338">0.0013389226688971601</cx:pt>
          <cx:pt idx="339">0.0054952722553591304</cx:pt>
          <cx:pt idx="340">0.017041770236297601</cx:pt>
          <cx:pt idx="341">0.0149928188232742</cx:pt>
          <cx:pt idx="342">0.0087959346315377406</cx:pt>
          <cx:pt idx="343">0.012723056144189501</cx:pt>
          <cx:pt idx="344">0.0101198213041232</cx:pt>
          <cx:pt idx="345">0.0022327493050280801</cx:pt>
          <cx:pt idx="346">-0.0084398611462481801</cx:pt>
          <cx:pt idx="347">0.00305295946443775</cx:pt>
          <cx:pt idx="348">-0.0086739419052345602</cx:pt>
          <cx:pt idx="349">0.00072744532746626402</cx:pt>
          <cx:pt idx="350">-0.0010950681138120501</cx:pt>
          <cx:pt idx="351">0.00133573102110118</cx:pt>
          <cx:pt idx="352">-0.019220690208399598</cx:pt>
          <cx:pt idx="353">-0.01511432634678</cx:pt>
          <cx:pt idx="354">0.0074721064785014703</cx:pt>
          <cx:pt idx="355">0.0078808525163515698</cx:pt>
          <cx:pt idx="356">-0.0034249164347973701</cx:pt>
          <cx:pt idx="357">0.0073070800549684001</cx:pt>
          <cx:pt idx="358">0.013877167063493101</cx:pt>
          <cx:pt idx="359">0.0038452323246853199</cx:pt>
          <cx:pt idx="360">-0.0066668359308328399</cx:pt>
          <cx:pt idx="361">-0.00100631601576087</cx:pt>
          <cx:pt idx="362">0.00112770627960181</cx:pt>
          <cx:pt idx="363">0.00059359195055736695</cx:pt>
          <cx:pt idx="364">0.00060847870272029197</cx:pt>
          <cx:pt idx="365">0.00081253644391048204</cx:pt>
          <cx:pt idx="366">0.00138226513133</cx:pt>
          <cx:pt idx="367">0.00379896799683751</cx:pt>
          <cx:pt idx="368">0.018754937105543899</cx:pt>
          <cx:pt idx="369">0.0131440720419765</cx:pt>
          <cx:pt idx="370">0.0012380264618990799</cx:pt>
          <cx:pt idx="371">0.011866292687667999</cx:pt>
          <cx:pt idx="372">0.0124509595646531</cx:pt>
          <cx:pt idx="373">0.0052043513798437999</cx:pt>
          <cx:pt idx="374">0.0052994003596190196</cx:pt>
          <cx:pt idx="375">0.013010597250607299</cx:pt>
          <cx:pt idx="376">0.0045702035731847697</cx:pt>
          <cx:pt idx="377">0.0073666655905670099</cx:pt>
          <cx:pt idx="378">0.0076729995281659396</cx:pt>
          <cx:pt idx="379">-0.0021033686586320998</cx:pt>
          <cx:pt idx="380">-0.019351114725660801</cx:pt>
          <cx:pt idx="381">-0.0259182800580979</cx:pt>
          <cx:pt idx="382">0.00039322774668312598</cx:pt>
          <cx:pt idx="383">-0.0020011031121618598</cx:pt>
          <cx:pt idx="384">0.010168429842063899</cx:pt>
          <cx:pt idx="385">0.019899804377356702</cx:pt>
          <cx:pt idx="386">0.0148465417184123</cx:pt>
          <cx:pt idx="387">-0.0038970084364675301</cx:pt>
          <cx:pt idx="388">-0.0068696519560074503</cx:pt>
          <cx:pt idx="389">-0.00019137837822122899</cx:pt>
          <cx:pt idx="390">0.00083140237633441596</cx:pt>
          <cx:pt idx="391">0.00036342401522183502</cx:pt>
          <cx:pt idx="392">1.1187684891841801e-05</cx:pt>
          <cx:pt idx="393">-0.00054428989484779004</cx:pt>
          <cx:pt idx="394">-0.00033278699288838599</cx:pt>
          <cx:pt idx="395">0.0027932973838098001</cx:pt>
          <cx:pt idx="396">0.0118915581426379</cx:pt>
          <cx:pt idx="397">0.0084484144945693104</cx:pt>
          <cx:pt idx="398">0.0058086989605057402</cx:pt>
          <cx:pt idx="399">0.0123698067157444</cx:pt>
          <cx:pt idx="400">0.0046902090990203699</cx:pt>
          <cx:pt idx="401">0.0043537031924570403</cx:pt>
          <cx:pt idx="402">0.0033582065098955601</cx:pt>
          <cx:pt idx="403">0.012680245682148501</cx:pt>
          <cx:pt idx="404">0.013323769061809499</cx:pt>
          <cx:pt idx="405">0.0020609209967950102</cx:pt>
          <cx:pt idx="406">-0.0046656428124108897</cx:pt>
          <cx:pt idx="407">-0.015795695272827499</cx:pt>
          <cx:pt idx="408">-0.030307952512199299</cx:pt>
          <cx:pt idx="409">-0.020751011671704699</cx:pt>
          <cx:pt idx="410">-0.000350312973927018</cx:pt>
          <cx:pt idx="411">0.0096212611407706598</cx:pt>
          <cx:pt idx="412">0.018427580381238599</cx:pt>
          <cx:pt idx="413">0.0144739680300832</cx:pt>
          <cx:pt idx="414">0.0083112106570825406</cx:pt>
          <cx:pt idx="415">-0.0026287293677831601</cx:pt>
          <cx:pt idx="416">-0.00462002961203835</cx:pt>
          <cx:pt idx="417">-0.0014882002001502901</cx:pt>
          <cx:pt idx="418">-0.000774350715799254</cx:pt>
          <cx:pt idx="419">-0.000551552914384444</cx:pt>
          <cx:pt idx="420">0.00038819595264899602</cx:pt>
          <cx:pt idx="421">5.8008978804551697e-05</cx:pt>
          <cx:pt idx="422">0.00052263497808061304</cx:pt>
          <cx:pt idx="423">0.00018731403940398401</cx:pt>
          <cx:pt idx="424">0.0033586838996525598</cx:pt>
          <cx:pt idx="425">0.0031583417536597499</cx:pt>
          <cx:pt idx="426">0.0062431575973080104</cx:pt>
          <cx:pt idx="427">0.0073798553707368798</cx:pt>
          <cx:pt idx="428">0.0041898134161300199</cx:pt>
          <cx:pt idx="429">0.0048368106824983603</cx:pt>
          <cx:pt idx="430">0.0067539841667884799</cx:pt>
          <cx:pt idx="431">0.0098847317531379295</cx:pt>
          <cx:pt idx="432">-0.0040215796832416299</cx:pt>
          <cx:pt idx="433">-0.0014334983057130901</cx:pt>
          <cx:pt idx="434">0.0020170067166964301</cx:pt>
          <cx:pt idx="435">0.0015876406033052801</cx:pt>
          <cx:pt idx="436">-0.014676266529237999</cx:pt>
          <cx:pt idx="437">-0.0033017125151826102</cx:pt>
          <cx:pt idx="438">0.0021912504135252202</cx:pt>
          <cx:pt idx="439">0.00694427300846618</cx:pt>
          <cx:pt idx="440">0.0145972691037741</cx:pt>
          <cx:pt idx="441">0.0068078827319791903</cx:pt>
          <cx:pt idx="442">0.0047879780946622997</cx:pt>
          <cx:pt idx="443">0.00045731152309182199</cx:pt>
          <cx:pt idx="444">-0.000964085194882538</cx:pt>
          <cx:pt idx="445">-0.0048647755783833698</cx:pt>
          <cx:pt idx="446">-0.00124334121849471</cx:pt>
          <cx:pt idx="447">-0.00018177301577307001</cx:pt>
          <cx:pt idx="448">0.00073447334578480305</cx:pt>
          <cx:pt idx="449">0.0002435868832856</cx:pt>
          <cx:pt idx="450">0.00042276002516094402</cx:pt>
          <cx:pt idx="451">-0.00176164599698862</cx:pt>
          <cx:pt idx="452">-0.0026231949144565501</cx:pt>
          <cx:pt idx="453">-0.0071255890830628204</cx:pt>
          <cx:pt idx="454">-0.00300951559085443</cx:pt>
          <cx:pt idx="455">0.0035643410196259202</cx:pt>
          <cx:pt idx="456">0.0021514168657527899</cx:pt>
          <cx:pt idx="457">-0.00499848067935545</cx:pt>
          <cx:pt idx="458">0.0045941513932913599</cx:pt>
          <cx:pt idx="459">-0.00056081109537362505</cx:pt>
          <cx:pt idx="460">-0.0017249553339778599</cx:pt>
          <cx:pt idx="461">0.0129384614192453</cx:pt>
          <cx:pt idx="462">0.0015750670387381599</cx:pt>
          <cx:pt idx="463">0.0071665939152285698</cx:pt>
          <cx:pt idx="464">0.00625247477870031</cx:pt>
          <cx:pt idx="465">0.012637333869103399</cx:pt>
          <cx:pt idx="466">0.0054772442056764403</cx:pt>
          <cx:pt idx="467">-0.0069864905565379196</cx:pt>
          <cx:pt idx="468">0.0116047237210452</cx:pt>
          <cx:pt idx="469">-0.0010040625150915901</cx:pt>
          <cx:pt idx="470">0.00094287615631507898</cx:pt>
          <cx:pt idx="471">-0.0027418962100996102</cx:pt>
          <cx:pt idx="472">-0.0032195846845987802</cx:pt>
          <cx:pt idx="473">-0.0081667321526317904</cx:pt>
          <cx:pt idx="474">-0.00076620413903058797</cx:pt>
          <cx:pt idx="475">0.000212612954993044</cx:pt>
          <cx:pt idx="476">0.00042099073103106299</cx:pt>
          <cx:pt idx="477">-0.00029938324193805001</cx:pt>
          <cx:pt idx="478">-0.00144667039033388</cx:pt>
          <cx:pt idx="479">-0.0052401304875141896</cx:pt>
          <cx:pt idx="480">-0.0083587280387934001</cx:pt>
          <cx:pt idx="481">-0.0113625818535308</cx:pt>
          <cx:pt idx="482">-0.0027208552188168998</cx:pt>
          <cx:pt idx="483">0.00071702450211290195</cx:pt>
          <cx:pt idx="484">0.0017886498379238499</cx:pt>
          <cx:pt idx="485">0.0058401978930057996</cx:pt>
          <cx:pt idx="486">-0.00067887606943293696</cx:pt>
          <cx:pt idx="487">-0.0055726700995250098</cx:pt>
          <cx:pt idx="488">-0.0068431871043205597</cx:pt>
          <cx:pt idx="489">0.0118584478928022</cx:pt>
          <cx:pt idx="490">-0.000282885408550596</cx:pt>
          <cx:pt idx="491">0.0046374632949416298</cx:pt>
          <cx:pt idx="492">0.0180572475131731</cx:pt>
          <cx:pt idx="493">0.020762682829510899</cx:pt>
          <cx:pt idx="494">-0.00060692220646795404</cx:pt>
          <cx:pt idx="495">-0.0081274517398270303</cx:pt>
          <cx:pt idx="496">0.0010728579019262799</cx:pt>
          <cx:pt idx="497">-0.000117989681491895</cx:pt>
          <cx:pt idx="498">0.0028859550877723401</cx:pt>
          <cx:pt idx="499">-0.000331769157389418</cx:pt>
          <cx:pt idx="500">-0.00052611493141664796</cx:pt>
          <cx:pt idx="501">-0.0071851450631097297</cx:pt>
          <cx:pt idx="502">-0.00065263747316244495</cx:pt>
          <cx:pt idx="503">0.00074832023523747004</cx:pt>
          <cx:pt idx="504">0.00045834049676524901</cx:pt>
          <cx:pt idx="505">-0.00082412227284153099</cx:pt>
          <cx:pt idx="506">-0.00056879466114105701</cx:pt>
          <cx:pt idx="507">-0.0068020244881495402</cx:pt>
          <cx:pt idx="508">-0.0115181206366266</cx:pt>
          <cx:pt idx="509">-0.010644939314634999</cx:pt>
          <cx:pt idx="510">-3.1867944714308801e-05</cx:pt>
          <cx:pt idx="511">0.00246277179164718</cx:pt>
          <cx:pt idx="512">0.0045997853792943003</cx:pt>
          <cx:pt idx="513">-0.001174339524959</cx:pt>
          <cx:pt idx="514">-0.0051607269071708697</cx:pt>
          <cx:pt idx="515">-0.00109485261629617</cx:pt>
          <cx:pt idx="516">0.00170924232174898</cx:pt>
          <cx:pt idx="517">0.0087010556526803309</cx:pt>
          <cx:pt idx="518">-0.00417541718513827</cx:pt>
          <cx:pt idx="519">-0.0065771537041718203</cx:pt>
          <cx:pt idx="520">0.0025933311453169398</cx:pt>
          <cx:pt idx="521">0.011095570568251899</cx:pt>
          <cx:pt idx="522">-0.00138310253420271</cx:pt>
          <cx:pt idx="523">-0.0054889639614153201</cx:pt>
          <cx:pt idx="524">-0.0038214987123282602</cx:pt>
          <cx:pt idx="525">-0.00073371822472920504</cx:pt>
          <cx:pt idx="526">0.00053934426050441804</cx:pt>
          <cx:pt idx="527">-0.0069679549584136299</cx:pt>
          <cx:pt idx="528">-0.0078887714855870907</cx:pt>
          <cx:pt idx="529">-0.0068400831466245296</cx:pt>
          <cx:pt idx="530">0.00048173540953078798</cx:pt>
          <cx:pt idx="531">-6.1722415684627104e-05</cx:pt>
          <cx:pt idx="532">-0.00048438883590070698</cx:pt>
          <cx:pt idx="533">0.00036085247856666502</cx:pt>
          <cx:pt idx="534">0.00064292806780680604</cx:pt>
          <cx:pt idx="535">-0.0050501419402482501</cx:pt>
          <cx:pt idx="536">-0.0129654411877445</cx:pt>
          <cx:pt idx="537">-0.0104244952147503</cx:pt>
          <cx:pt idx="538">-0.0073683216303343504</cx:pt>
          <cx:pt idx="539">-0.0021523966375395099</cx:pt>
          <cx:pt idx="540">0.0050097577417741804</cx:pt>
          <cx:pt idx="541">-0.00388565022669313</cx:pt>
          <cx:pt idx="542">-0.00081560703665975204</cx:pt>
          <cx:pt idx="543">-0.00081373137918395902</cx:pt>
          <cx:pt idx="544">0.018825041346281698</cx:pt>
          <cx:pt idx="545">0.0082471341162863396</cx:pt>
          <cx:pt idx="546">-0.0111861098540471</cx:pt>
          <cx:pt idx="547">-0.016763726421130599</cx:pt>
          <cx:pt idx="548">-0.0079514991602746398</cx:pt>
          <cx:pt idx="549">0.0077705868460595899</cx:pt>
          <cx:pt idx="550">0.0023356693334355299</cx:pt>
          <cx:pt idx="551">0.00081875957174800599</cx:pt>
          <cx:pt idx="552">-0.0051101057574241202</cx:pt>
          <cx:pt idx="553">-0.0059278560337374699</cx:pt>
          <cx:pt idx="554">-0.0059770939541214201</cx:pt>
          <cx:pt idx="555">-0.0079534813991665905</cx:pt>
          <cx:pt idx="556">-0.0081400905546525609</cx:pt>
          <cx:pt idx="557">-0.0082897366470038401</cx:pt>
          <cx:pt idx="558">-0.00040966850336051199</cx:pt>
          <cx:pt idx="559">-0.00024638400004776902</cx:pt>
          <cx:pt idx="560">-0.00029086411268863099</cx:pt>
          <cx:pt idx="561">0.00027373591873445</cx:pt>
          <cx:pt idx="562">-0.00076564408633492402</cx:pt>
          <cx:pt idx="563">-0.0032124283605359902</cx:pt>
          <cx:pt idx="564">-0.0105551236142654</cx:pt>
          <cx:pt idx="565">-0.0121298438323471</cx:pt>
          <cx:pt idx="566">-0.012020056168298101</cx:pt>
          <cx:pt idx="567">-0.0096141455741652494</cx:pt>
          <cx:pt idx="568">0.0048292160007208399</cx:pt>
          <cx:pt idx="569">-0.0148712937080216</cx:pt>
          <cx:pt idx="570">-0.0050900245335525904</cx:pt>
          <cx:pt idx="571">-0.00013905703988216999</cx:pt>
          <cx:pt idx="572">0.0041703553434389497</cx:pt>
          <cx:pt idx="573">-0.00070549424092114998</cx:pt>
          <cx:pt idx="574">-0.0183389300939822</cx:pt>
          <cx:pt idx="575">-0.019242045715878599</cx:pt>
          <cx:pt idx="576">-0.010459113406523101</cx:pt>
          <cx:pt idx="577">-0.00091777991722877305</cx:pt>
          <cx:pt idx="578">-0.0101594978948716</cx:pt>
          <cx:pt idx="579">0.0022369214920172601</cx:pt>
          <cx:pt idx="580">-0.0033982160735262102</cx:pt>
          <cx:pt idx="581">-0.0079020260808954895</cx:pt>
          <cx:pt idx="582">-0.0059672432963537398</cx:pt>
          <cx:pt idx="583">-0.0028742796402709599</cx:pt>
          <cx:pt idx="584">-0.0037754150030888602</cx:pt>
          <cx:pt idx="585">-0.0045762786549793403</cx:pt>
          <cx:pt idx="586">-4.2527468172719398e-05</cx:pt>
          <cx:pt idx="587">-0.000358216858067824</cx:pt>
          <cx:pt idx="588">-8.98889835046703e-06</cx:pt>
          <cx:pt idx="589">0.00060820223646872998</cx:pt>
          <cx:pt idx="590">1.4170641074849599e-05</cx:pt>
          <cx:pt idx="591">-0.00314432951876608</cx:pt>
          <cx:pt idx="592">-0.0061295688641308998</cx:pt>
          <cx:pt idx="593">-0.00500789730242615</cx:pt>
          <cx:pt idx="594">-0.0043326210393379002</cx:pt>
          <cx:pt idx="595">-0.0010582394957738301</cx:pt>
          <cx:pt idx="596">-0.0091708598560526905</cx:pt>
          <cx:pt idx="597">-0.0180316734313479</cx:pt>
          <cx:pt idx="598">-0.0149692662437145</cx:pt>
          <cx:pt idx="599">-0.013827759635240799</cx:pt>
          <cx:pt idx="600">-0.0051189150946588302</cx:pt>
          <cx:pt idx="601">-0.016462679672526799</cx:pt>
          <cx:pt idx="602">-0.0241734320712968</cx:pt>
          <cx:pt idx="603">-0.0187006111078039</cx:pt>
          <cx:pt idx="604">-0.0068535444562538303</cx:pt>
          <cx:pt idx="605">-0.0067866878579231201</cx:pt>
          <cx:pt idx="606">-0.0126124818414012</cx:pt>
          <cx:pt idx="607">-0.0031370349608124499</cx:pt>
          <cx:pt idx="608">-0.0063353600130973999</cx:pt>
          <cx:pt idx="609">-0.010234482948134</cx:pt>
          <cx:pt idx="610">-0.012065761944539901</cx:pt>
          <cx:pt idx="611">-0.0031958081162881198</cx:pt>
          <cx:pt idx="612">-0.00319592423470123</cx:pt>
          <cx:pt idx="613">-0.0046398191829337201</cx:pt>
          <cx:pt idx="614">-0.0015764351790903499</cx:pt>
          <cx:pt idx="615">-0.000384307199904911</cx:pt>
          <cx:pt idx="616">-0.00016798481970050101</cx:pt>
          <cx:pt idx="617">0.00021407388975578401</cx:pt>
          <cx:pt idx="618">-0.00048800729832249799</cx:pt>
          <cx:pt idx="619">-0.0012938660486838201</cx:pt>
          <cx:pt idx="620">-0.0035011671264456598</cx:pt>
          <cx:pt idx="621">-0.0038941607349618199</cx:pt>
          <cx:pt idx="622">-0.0016639042660304801</cx:pt>
          <cx:pt idx="623">-0.00147296797769407</cx:pt>
          <cx:pt idx="624">-0.0062689636953802801</cx:pt>
          <cx:pt idx="625">-0.013843571044741701</cx:pt>
          <cx:pt idx="626">-0.011032421589630701</cx:pt>
          <cx:pt idx="627">-0.0139075940127865</cx:pt>
          <cx:pt idx="628">-0.0086792483356369805</cx:pt>
          <cx:pt idx="629">-0.016413564906706202</cx:pt>
          <cx:pt idx="630">0.0024413281278431302</cx:pt>
          <cx:pt idx="631">-0.0096729350947600302</cx:pt>
          <cx:pt idx="632">0.0064494356767834</cx:pt>
          <cx:pt idx="633">0.0016142327147739899</cx:pt>
          <cx:pt idx="634">-0.00561116863356949</cx:pt>
          <cx:pt idx="635">-0.0107925574715534</cx:pt>
          <cx:pt idx="636">-0.0131270632724921</cx:pt>
          <cx:pt idx="637">-0.017375277695008198</cx:pt>
          <cx:pt idx="638">-0.0056921031986345199</cx:pt>
          <cx:pt idx="639">0.00082388359412667199</cx:pt>
          <cx:pt idx="640">0.0019119741917342</cx:pt>
          <cx:pt idx="641">-0.0015399595982907501</cx:pt>
          <cx:pt idx="642">5.9875575503581699e-05</cx:pt>
          <cx:pt idx="643">-0.00041253094876009402</cx:pt>
          <cx:pt idx="644">0.000164562608425943</cx:pt>
          <cx:pt idx="645">-0.00038829413693377098</cx:pt>
          <cx:pt idx="646">-0.00041174600759863998</cx:pt>
          <cx:pt idx="647">-0.0015262201207981801</cx:pt>
          <cx:pt idx="648">-0.000253608413006466</cx:pt>
          <cx:pt idx="649">0.0023674340304865702</cx:pt>
          <cx:pt idx="650">0.0039344851250468701</cx:pt>
          <cx:pt idx="651">0.0010540010519482299</cx:pt>
          <cx:pt idx="652">-0.00481874858012807</cx:pt>
          <cx:pt idx="653">-0.0160788247191745</cx:pt>
          <cx:pt idx="654">-0.014326762452836799</cx:pt>
          <cx:pt idx="655">-0.0071982445906469796</cx:pt>
          <cx:pt idx="656">-0.0033108868656333001</cx:pt>
          <cx:pt idx="657">0.0025853871926606199</cx:pt>
          <cx:pt idx="658">0.00098902388466578497</cx:pt>
          <cx:pt idx="659">0.0069835739073009304</cx:pt>
          <cx:pt idx="660">0.013337034378010501</cx:pt>
          <cx:pt idx="661">0.0045892196174934898</cx:pt>
          <cx:pt idx="662">-0.0015792638604927201</cx:pt>
          <cx:pt idx="663">-0.0094136816237097905</cx:pt>
          <cx:pt idx="664">-0.0106431448683082</cx:pt>
          <cx:pt idx="665">-0.0092313271064325894</cx:pt>
          <cx:pt idx="666">-0.0050208734678132199</cx:pt>
          <cx:pt idx="667">0.00162818675529403</cx:pt>
          <cx:pt idx="668">0.0047760230598769297</cx:pt>
          <cx:pt idx="669">-0.000151658436066073</cx:pt>
          <cx:pt idx="670">0.00020749796520192301</cx:pt>
          <cx:pt idx="671">-0.00069173368502601599</cx:pt>
          <cx:pt idx="672">0.00078064650200709905</cx:pt>
          <cx:pt idx="673">0.00046257547994981297</cx:pt>
          <cx:pt idx="674">-7.2448710490811294e-05</cx:pt>
          <cx:pt idx="675">3.1806629301984797e-05</cx:pt>
          <cx:pt idx="676">0.00267525286705182</cx:pt>
          <cx:pt idx="677">0.0084048030603975105</cx:pt>
          <cx:pt idx="678">0.0081738441129910605</cx:pt>
          <cx:pt idx="679">0.0039914467072533497</cx:pt>
          <cx:pt idx="680">0.0021669641848269198</cx:pt>
          <cx:pt idx="681">-0.0064070904881275998</cx:pt>
          <cx:pt idx="682">0.0028085671104897598</cx:pt>
          <cx:pt idx="683">0.0060304752634079799</cx:pt>
          <cx:pt idx="684">0.0088029062891902092</cx:pt>
          <cx:pt idx="685">0.0105966696933977</cx:pt>
          <cx:pt idx="686">0.00048582377201260101</cx:pt>
          <cx:pt idx="687">0.0049157521088039197</cx:pt>
          <cx:pt idx="688">0.0028957747048650802</cx:pt>
          <cx:pt idx="689">-0.0128517641882812</cx:pt>
          <cx:pt idx="690">-0.0103755885588761</cx:pt>
          <cx:pt idx="691">0.00138824771808839</cx:pt>
          <cx:pt idx="692">0.0031491842813924898</cx:pt>
          <cx:pt idx="693">-0.00086776319376975395</cx:pt>
          <cx:pt idx="694">-8.6964083284354595e-05</cx:pt>
          <cx:pt idx="695">0.00140803052982946</cx:pt>
          <cx:pt idx="696">-0.00066672078473712705</cx:pt>
          <cx:pt idx="697">-0.00037319557553809401</cx:pt>
          <cx:pt idx="698">9.09848446348798e-05</cx:pt>
          <cx:pt idx="699">0.0012645140746923599</cx:pt>
          <cx:pt idx="700">0.000195491726623855</cx:pt>
          <cx:pt idx="701">0.00018860217508658901</cx:pt>
          <cx:pt idx="702">-0.00026958406954391702</cx:pt>
          <cx:pt idx="703">0.00074119105988443995</cx:pt>
          <cx:pt idx="704">0.00203191672206352</cx:pt>
          <cx:pt idx="705">0.0029391781314084</cx:pt>
          <cx:pt idx="706">0.0029745171317237498</cx:pt>
          <cx:pt idx="707">0.0043287788173887298</cx:pt>
          <cx:pt idx="708">0.0072802386103965203</cx:pt>
          <cx:pt idx="709">0.0076641214232405696</cx:pt>
          <cx:pt idx="710">0.0093103483682506101</cx:pt>
          <cx:pt idx="711">0.0081582847364350501</cx:pt>
          <cx:pt idx="712">0.0036936904844812701</cx:pt>
          <cx:pt idx="713">0.0044441796390953803</cx:pt>
          <cx:pt idx="714">0.0131330621299484</cx:pt>
          <cx:pt idx="715">0.012508966179283701</cx:pt>
          <cx:pt idx="716">0.0144736929282159</cx:pt>
          <cx:pt idx="717">0.0073778821697764703</cx:pt>
          <cx:pt idx="718">0.0053623945090820399</cx:pt>
          <cx:pt idx="719">0.0102073621230057</cx:pt>
          <cx:pt idx="720">0.0085804704400206499</cx:pt>
          <cx:pt idx="721">0.0019790668384121</cx:pt>
          <cx:pt idx="722">-0.0020289528624524099</cx:pt>
          <cx:pt idx="723">-0.00106509404471733</cx:pt>
          <cx:pt idx="724">-0.00118729617709728</cx:pt>
          <cx:pt idx="725">-0.00016919282945165699</cx:pt>
          <cx:pt idx="726">-0.00042072225886103602</cx:pt>
          <cx:pt idx="727">0.00037221875903752999</cx:pt>
          <cx:pt idx="728">0.00047424189189398101</cx:pt>
          <cx:pt idx="729">0.00010091260178285</cx:pt>
          <cx:pt idx="730">0.000155626421310749</cx:pt>
          <cx:pt idx="731">0.00047340660286679002</cx:pt>
          <cx:pt idx="732">-0.00045517444401480998</cx:pt>
          <cx:pt idx="733">0.00093482350400471805</cx:pt>
          <cx:pt idx="734">0.0031184399740640102</cx:pt>
          <cx:pt idx="735">0.0036526606850785701</cx:pt>
          <cx:pt idx="736">0.0072687322862135398</cx:pt>
          <cx:pt idx="737">0.0100108643132144</cx:pt>
          <cx:pt idx="738">0.0093604948866533502</cx:pt>
          <cx:pt idx="739">0.0082677464575065199</cx:pt>
          <cx:pt idx="740">0.0134486768135729</cx:pt>
          <cx:pt idx="741">0.0177636275526603</cx:pt>
          <cx:pt idx="742">0.022442318970815701</cx:pt>
          <cx:pt idx="743">0.0125936987698412</cx:pt>
          <cx:pt idx="744">0.011029138718937299</cx:pt>
          <cx:pt idx="745">0.0113301313074062</cx:pt>
          <cx:pt idx="746">0.0100994170268049</cx:pt>
          <cx:pt idx="747">0.0071457750846830601</cx:pt>
          <cx:pt idx="748">0.0041075623414161301</cx:pt>
          <cx:pt idx="749">0.0024471019936453601</cx:pt>
          <cx:pt idx="750">0.0010019226114303299</cx:pt>
          <cx:pt idx="751">0.00128474554634448</cx:pt>
          <cx:pt idx="752">-1.17066253007319e-05</cx:pt>
          <cx:pt idx="753">-6.1416444125404296e-05</cx:pt>
          <cx:pt idx="754">-0.00069957507941965198</cx:pt>
          <cx:pt idx="755">-0.00034147545730831399</cx:pt>
          <cx:pt idx="756">0.00057324703807635905</cx:pt>
          <cx:pt idx="757">0.00055568698693622698</cx:pt>
          <cx:pt idx="758">-0.00105584156221503</cx:pt>
          <cx:pt idx="759">0.000140391335142008</cx:pt>
          <cx:pt idx="760">-0.00018524124153943401</cx:pt>
          <cx:pt idx="761">-0.00029164534716923102</cx:pt>
          <cx:pt idx="762">7.1889773184078898e-05</cx:pt>
          <cx:pt idx="763">0.00079595607670278898</cx:pt>
          <cx:pt idx="764">0.00088663391113362304</cx:pt>
          <cx:pt idx="765">0.000115140397344685</cx:pt>
          <cx:pt idx="766">0.00096086649745016103</cx:pt>
          <cx:pt idx="767">0.00021893616994789</cx:pt>
          <cx:pt idx="768">0.00059391683221285505</cx:pt>
          <cx:pt idx="769">0.00153090222667394</cx:pt>
          <cx:pt idx="770">0.0033518285583157099</cx:pt>
          <cx:pt idx="771">0.0025931657022943799</cx:pt>
          <cx:pt idx="772">0.0022746868116249402</cx:pt>
          <cx:pt idx="773">0.0021843555549826998</cx:pt>
          <cx:pt idx="774">0.0024213026741036199</cx:pt>
          <cx:pt idx="775">0.00186524303950378</cx:pt>
          <cx:pt idx="776">0.00107674781653153</cx:pt>
          <cx:pt idx="777">0.00033675975999454799</cx:pt>
          <cx:pt idx="778">0.00037510879020487498</cx:pt>
          <cx:pt idx="779">-0.00043671596519093402</cx:pt>
          <cx:pt idx="780">-0.000131606269931513</cx:pt>
          <cx:pt idx="781">-0.00056884989219780095</cx:pt>
          <cx:pt idx="782">0.00061191884286926096</cx:pt>
          <cx:pt idx="783">4.3426443920671999e-05</cx:pt>
          <cx:pt idx="784">0.0008132463717916875</cx:pt>
          <cx:pt idx="785">1.9941790730125499e-05</cx:pt>
          <cx:pt idx="786">-0.0011799364666944276</cx:pt>
          <cx:pt idx="787">0.00075407791315153998</cx:pt>
          <cx:pt idx="788">-0.00059054363314796495</cx:pt>
          <cx:pt idx="789">0.0030709844585824751</cx:pt>
          <cx:pt idx="790">0.0052476599706162749</cx:pt>
          <cx:pt idx="791">0.00069598885570083997</cx:pt>
          <cx:pt idx="792">-4.6057671522877001e-05</cx:pt>
          <cx:pt idx="793">0.0032632358691296248</cx:pt>
          <cx:pt idx="794">0.0041135091779092251</cx:pt>
          <cx:pt idx="795">-3.5114010751429752e-05</cx:pt>
          <cx:pt idx="796">0.0028740142975221998</cx:pt>
          <cx:pt idx="797">0.0034416651403088999</cx:pt>
          <cx:pt idx="798">0.0080861483592932493</cx:pt>
          <cx:pt idx="799">0.0047234090570620248</cx:pt>
          <cx:pt idx="800">0.0031879650861125</cx:pt>
          <cx:pt idx="801">0.0013236506235338799</cx:pt>
          <cx:pt idx="802">0.00079684323730903504</cx:pt>
          <cx:pt idx="803">0.00030518389966405001</cx:pt>
          <cx:pt idx="804">0.0024081333494084074</cx:pt>
          <cx:pt idx="805">0.0010406367818982601</cx:pt>
          <cx:pt idx="806">0.00051393271386027497</cx:pt>
          <cx:pt idx="807">-0.00016401710628632875</cx:pt>
          <cx:pt idx="808">-0.0002300813011595375</cx:pt>
          <cx:pt idx="809">-5.9896786364194501e-05</cx:pt>
          <cx:pt idx="810">-0.0001162508050429665</cx:pt>
          <cx:pt idx="811">0.00065539965590858003</cx:pt>
          <cx:pt idx="812">0.00086001342332467747</cx:pt>
          <cx:pt idx="813">0.00030128096452067249</cx:pt>
          <cx:pt idx="814">0.00082760572067064255</cx:pt>
          <cx:pt idx="815">0.0032167994303653998</cx:pt>
          <cx:pt idx="816">0.0017170996245400776</cx:pt>
          <cx:pt idx="817">0.0065082184994938253</cx:pt>
          <cx:pt idx="818">0.0048825227166529751</cx:pt>
          <cx:pt idx="819">0.00302602751809065</cx:pt>
          <cx:pt idx="820">0.0045833758894024751</cx:pt>
          <cx:pt idx="821">0.0047406782645041997</cx:pt>
          <cx:pt idx="822">0.0040854123482511502</cx:pt>
          <cx:pt idx="823">0.0049926837157309749</cx:pt>
          <cx:pt idx="824">0.0047713888883159248</cx:pt>
          <cx:pt idx="825">0.0060043202132905498</cx:pt>
          <cx:pt idx="826">0.0039208227978532999</cx:pt>
          <cx:pt idx="827">0.0055167295378369501</cx:pt>
          <cx:pt idx="828">0.002575055619722925</cx:pt>
          <cx:pt idx="829">-0.0003250877438717525</cx:pt>
          <cx:pt idx="830">-0.00190169219554282</cx:pt>
          <cx:pt idx="831">0.00020034623177623474</cx:pt>
          <cx:pt idx="832">0.0017176639862056975</cx:pt>
          <cx:pt idx="833">0.0017714448104007301</cx:pt>
          <cx:pt idx="834">0.00034239245380470747</cx:pt>
          <cx:pt idx="835">9.314711816443575e-05</cx:pt>
          <cx:pt idx="836">6.7105911844140751e-05</cx:pt>
          <cx:pt idx="837">5.2726005132587751e-05</cx:pt>
          <cx:pt idx="838">0.00025013456607894002</cx:pt>
          <cx:pt idx="839">0.00030411980849806499</cx:pt>
          <cx:pt idx="840">0.0012963759704676301</cx:pt>
          <cx:pt idx="841">0.00073297568233073745</cx:pt>
          <cx:pt idx="842">0.00056497421156036253</cx:pt>
          <cx:pt idx="843">0.003691051937994775</cx:pt>
          <cx:pt idx="844">0.00077602982703278245</cx:pt>
          <cx:pt idx="845">0.0021229837913001874</cx:pt>
          <cx:pt idx="846">0.0024031710329547951</cx:pt>
          <cx:pt idx="847">0.003704048094301725</cx:pt>
          <cx:pt idx="848">0.0030294577635230002</cx:pt>
          <cx:pt idx="849">0.0051730175189152504</cx:pt>
          <cx:pt idx="850">0.0039588398258619496</cx:pt>
          <cx:pt idx="851">0.0053958329044576248</cx:pt>
          <cx:pt idx="852">0.003188216122147675</cx:pt>
          <cx:pt idx="853">0.003389569942267225</cx:pt>
          <cx:pt idx="854">0.0028895039220095502</cx:pt>
          <cx:pt idx="855">0.0014635967920007026</cx:pt>
          <cx:pt idx="856">-6.0320553615801502e-05</cx:pt>
          <cx:pt idx="857">0.00060379900768052996</cx:pt>
          <cx:pt idx="858">-0.0011523670705358275</cx:pt>
          <cx:pt idx="859">0.0018752135096346751</cx:pt>
          <cx:pt idx="860">0.0028914012271559751</cx:pt>
          <cx:pt idx="861">0.0010277773747154851</cx:pt>
          <cx:pt idx="862">0.00053252124411228496</cx:pt>
          <cx:pt idx="863">0.00039453392403342749</cx:pt>
          <cx:pt idx="864">4.7663164700727002e-05</cx:pt>
          <cx:pt idx="865">-1.7458042676117876e-05</cx:pt>
          <cx:pt idx="866">0.00012320007055189374</cx:pt>
          <cx:pt idx="867">0.00061266231467886503</cx:pt>
          <cx:pt idx="868">0.00090112994795528</cx:pt>
          <cx:pt idx="869">0.00096488036049963003</cx:pt>
          <cx:pt idx="870">0.0010094893754968924</cx:pt>
          <cx:pt idx="871">0.0026322666298376749</cx:pt>
          <cx:pt idx="872">0.0015203159748272074</cx:pt>
          <cx:pt idx="873">0.0022484428093724426</cx:pt>
          <cx:pt idx="874">0.0039965373014450249</cx:pt>
          <cx:pt idx="875">0.00082282322139198502</cx:pt>
          <cx:pt idx="876">-0.0014295771658989075</cx:pt>
          <cx:pt idx="877">-0.0012056347059936324</cx:pt>
          <cx:pt idx="878">-0.00038203673818956502</cx:pt>
          <cx:pt idx="879">0.0037403274665291498</cx:pt>
          <cx:pt idx="880">0.00070091070468466003</cx:pt>
          <cx:pt idx="881">0.0035667959469614001</cx:pt>
          <cx:pt idx="882">-0.0013120739604459951</cx:pt>
          <cx:pt idx="883">0.00031794248997712001</cx:pt>
          <cx:pt idx="884">0.0008132463717916875</cx:pt>
          <cx:pt idx="885">1.9941790730125499e-05</cx:pt>
          <cx:pt idx="886">-0.0011799364666944276</cx:pt>
          <cx:pt idx="887">0.00075407791315153998</cx:pt>
          <cx:pt idx="888">-0.00059054363314796495</cx:pt>
          <cx:pt idx="889">0.0030709844585824751</cx:pt>
          <cx:pt idx="890">0.0052476599706162749</cx:pt>
          <cx:pt idx="891">0.00069598885570083997</cx:pt>
          <cx:pt idx="892">-4.6057671522877001e-05</cx:pt>
          <cx:pt idx="893">0.0032632358691296248</cx:pt>
          <cx:pt idx="894">0.0041135091779092251</cx:pt>
          <cx:pt idx="895">-3.5114010751429752e-05</cx:pt>
          <cx:pt idx="896">0.0028740142975221998</cx:pt>
          <cx:pt idx="897">0.0034416651403088999</cx:pt>
          <cx:pt idx="898">0.0080861483592932493</cx:pt>
          <cx:pt idx="899">0.0047234090570620248</cx:pt>
          <cx:pt idx="900">0.0031879650861125</cx:pt>
          <cx:pt idx="901">0.0013236506235338799</cx:pt>
          <cx:pt idx="902">0.00079684323730903504</cx:pt>
          <cx:pt idx="903">0.00030518389966405001</cx:pt>
          <cx:pt idx="904">0.0024081333494084074</cx:pt>
          <cx:pt idx="905">0.0010406367818982601</cx:pt>
          <cx:pt idx="906">0.00051393271386027497</cx:pt>
          <cx:pt idx="907">-0.00016401710628632875</cx:pt>
          <cx:pt idx="908">-0.0002300813011595375</cx:pt>
          <cx:pt idx="909">-5.9896786364194501e-05</cx:pt>
          <cx:pt idx="910">-0.0001162508050429665</cx:pt>
          <cx:pt idx="911">0.00065539965590858003</cx:pt>
          <cx:pt idx="912">0.00086001342332467747</cx:pt>
          <cx:pt idx="913">0.00030128096452067249</cx:pt>
          <cx:pt idx="914">0.00082760572067064255</cx:pt>
          <cx:pt idx="915">0.0032167994303653998</cx:pt>
          <cx:pt idx="916">0.0017170996245400776</cx:pt>
          <cx:pt idx="917">0.0065082184994938253</cx:pt>
          <cx:pt idx="918">0.0048825227166529751</cx:pt>
          <cx:pt idx="919">0.00302602751809065</cx:pt>
          <cx:pt idx="920">0.0045833758894024751</cx:pt>
          <cx:pt idx="921">0.0047406782645041997</cx:pt>
          <cx:pt idx="922">0.0040854123482511502</cx:pt>
          <cx:pt idx="923">0.0049926837157309749</cx:pt>
          <cx:pt idx="924">0.0047713888883159248</cx:pt>
          <cx:pt idx="925">0.0060043202132905498</cx:pt>
          <cx:pt idx="926">0.0039208227978532999</cx:pt>
          <cx:pt idx="927">0.0055167295378369501</cx:pt>
          <cx:pt idx="928">0.002575055619722925</cx:pt>
          <cx:pt idx="929">-0.0003250877438717525</cx:pt>
          <cx:pt idx="930">-0.00190169219554282</cx:pt>
          <cx:pt idx="931">0.00020034623177623474</cx:pt>
          <cx:pt idx="932">0.0017176639862056975</cx:pt>
          <cx:pt idx="933">0.0017714448104007301</cx:pt>
          <cx:pt idx="934">0.00034239245380470747</cx:pt>
          <cx:pt idx="935">9.314711816443575e-05</cx:pt>
          <cx:pt idx="936">6.7105911844140751e-05</cx:pt>
          <cx:pt idx="937">5.2726005132587751e-05</cx:pt>
          <cx:pt idx="938">0.00025013456607894002</cx:pt>
          <cx:pt idx="939">0.00030411980849806499</cx:pt>
          <cx:pt idx="940">0.0012963759704676301</cx:pt>
          <cx:pt idx="941">0.00073297568233073745</cx:pt>
          <cx:pt idx="942">0.00056497421156036253</cx:pt>
          <cx:pt idx="943">0.003691051937994775</cx:pt>
          <cx:pt idx="944">0.00077602982703278245</cx:pt>
          <cx:pt idx="945">0.0021229837913001874</cx:pt>
          <cx:pt idx="946">0.0024031710329547951</cx:pt>
          <cx:pt idx="947">0.003704048094301725</cx:pt>
          <cx:pt idx="948">0.0030294577635230002</cx:pt>
          <cx:pt idx="949">0.0051730175189152504</cx:pt>
          <cx:pt idx="950">0.0039588398258619496</cx:pt>
          <cx:pt idx="951">0.0053958329044576248</cx:pt>
          <cx:pt idx="952">0.003188216122147675</cx:pt>
          <cx:pt idx="953">0.003389569942267225</cx:pt>
          <cx:pt idx="954">0.0028895039220095502</cx:pt>
          <cx:pt idx="955">0.0014635967920007026</cx:pt>
          <cx:pt idx="956">-6.0320553615801502e-05</cx:pt>
          <cx:pt idx="957">0.00060379900768052996</cx:pt>
          <cx:pt idx="958">-0.0011523670705358275</cx:pt>
          <cx:pt idx="959">0.0018752135096346751</cx:pt>
          <cx:pt idx="960">0.0028914012271559751</cx:pt>
          <cx:pt idx="961">0.0010277773747154851</cx:pt>
          <cx:pt idx="962">0.00053252124411228496</cx:pt>
          <cx:pt idx="963">0.00039453392403342749</cx:pt>
          <cx:pt idx="964">4.7663164700727002e-05</cx:pt>
          <cx:pt idx="965">-1.7458042676117876e-05</cx:pt>
          <cx:pt idx="966">0.00012320007055189374</cx:pt>
          <cx:pt idx="967">0.00061266231467886503</cx:pt>
          <cx:pt idx="968">0.00090112994795528</cx:pt>
          <cx:pt idx="969">0.00096488036049963003</cx:pt>
          <cx:pt idx="970">0.0010094893754968924</cx:pt>
          <cx:pt idx="971">0.0026322666298376749</cx:pt>
          <cx:pt idx="972">0.0015203159748272074</cx:pt>
          <cx:pt idx="973">0.0022484428093724426</cx:pt>
          <cx:pt idx="974">0.0039965373014450249</cx:pt>
          <cx:pt idx="975">0.00082282322139198502</cx:pt>
          <cx:pt idx="976">-0.0014295771658989075</cx:pt>
          <cx:pt idx="977">-0.0012056347059936324</cx:pt>
          <cx:pt idx="978">-0.00038203673818956502</cx:pt>
          <cx:pt idx="979">0.0037403274665291498</cx:pt>
          <cx:pt idx="980">0.00070091070468466003</cx:pt>
          <cx:pt idx="981">0.0035667959469614001</cx:pt>
          <cx:pt idx="982">-0.0013120739604459951</cx:pt>
          <cx:pt idx="983">0.00031794248997712001</cx:pt>
          <cx:pt idx="984">0.0008132463717916875</cx:pt>
          <cx:pt idx="985">1.9941790730125499e-05</cx:pt>
          <cx:pt idx="986">-0.0011799364666944276</cx:pt>
          <cx:pt idx="987">0.00075407791315153998</cx:pt>
          <cx:pt idx="988">-0.00059054363314796495</cx:pt>
          <cx:pt idx="989">0.0030709844585824751</cx:pt>
          <cx:pt idx="990">0.0052476599706162749</cx:pt>
          <cx:pt idx="991">0.00069598885570083997</cx:pt>
          <cx:pt idx="992">-4.6057671522877001e-05</cx:pt>
          <cx:pt idx="993">0.0032632358691296248</cx:pt>
          <cx:pt idx="994">0.0041135091779092251</cx:pt>
          <cx:pt idx="995">-3.5114010751429752e-05</cx:pt>
          <cx:pt idx="996">0.0028740142975221998</cx:pt>
          <cx:pt idx="997">0.0034416651403088999</cx:pt>
          <cx:pt idx="998">0.0080861483592932493</cx:pt>
          <cx:pt idx="999">0.0047234090570620248</cx:pt>
          <cx:pt idx="1000">0.0031879650861125</cx:pt>
          <cx:pt idx="1001">0.0013236506235338799</cx:pt>
          <cx:pt idx="1002">0.00079684323730903504</cx:pt>
          <cx:pt idx="1003">0.00030518389966405001</cx:pt>
          <cx:pt idx="1004">0.0024081333494084074</cx:pt>
          <cx:pt idx="1005">0.0010406367818982601</cx:pt>
          <cx:pt idx="1006">0.00051393271386027497</cx:pt>
          <cx:pt idx="1007">-0.00016401710628632875</cx:pt>
          <cx:pt idx="1008">-0.0002300813011595375</cx:pt>
          <cx:pt idx="1009">-5.9896786364194501e-05</cx:pt>
          <cx:pt idx="1010">-0.0001162508050429665</cx:pt>
          <cx:pt idx="1011">0.00065539965590858003</cx:pt>
          <cx:pt idx="1012">0.00086001342332467747</cx:pt>
          <cx:pt idx="1013">0.00030128096452067249</cx:pt>
          <cx:pt idx="1014">0.00082760572067064255</cx:pt>
          <cx:pt idx="1015">0.0032167994303653998</cx:pt>
          <cx:pt idx="1016">0.0017170996245400776</cx:pt>
          <cx:pt idx="1017">0.0065082184994938253</cx:pt>
          <cx:pt idx="1018">0.0048825227166529751</cx:pt>
          <cx:pt idx="1019">0.00302602751809065</cx:pt>
          <cx:pt idx="1020">0.0045833758894024751</cx:pt>
          <cx:pt idx="1021">0.0047406782645041997</cx:pt>
          <cx:pt idx="1022">0.0040854123482511502</cx:pt>
          <cx:pt idx="1023">0.0049926837157309749</cx:pt>
          <cx:pt idx="1024">0.0047713888883159248</cx:pt>
          <cx:pt idx="1025">0.0060043202132905498</cx:pt>
          <cx:pt idx="1026">0.0039208227978532999</cx:pt>
          <cx:pt idx="1027">0.0055167295378369501</cx:pt>
          <cx:pt idx="1028">0.002575055619722925</cx:pt>
          <cx:pt idx="1029">-0.0003250877438717525</cx:pt>
          <cx:pt idx="1030">-0.00190169219554282</cx:pt>
          <cx:pt idx="1031">0.00020034623177623474</cx:pt>
          <cx:pt idx="1032">0.0017176639862056975</cx:pt>
          <cx:pt idx="1033">0.0017714448104007301</cx:pt>
          <cx:pt idx="1034">0.00034239245380470747</cx:pt>
          <cx:pt idx="1035">9.314711816443575e-05</cx:pt>
          <cx:pt idx="1036">6.7105911844140751e-05</cx:pt>
          <cx:pt idx="1037">5.2726005132587751e-05</cx:pt>
          <cx:pt idx="1038">0.00025013456607894002</cx:pt>
          <cx:pt idx="1039">0.00030411980849806499</cx:pt>
          <cx:pt idx="1040">0.0012963759704676301</cx:pt>
          <cx:pt idx="1041">0.00073297568233073745</cx:pt>
          <cx:pt idx="1042">0.00056497421156036253</cx:pt>
          <cx:pt idx="1043">0.003691051937994775</cx:pt>
          <cx:pt idx="1044">0.00077602982703278245</cx:pt>
          <cx:pt idx="1045">0.0021229837913001874</cx:pt>
          <cx:pt idx="1046">0.0024031710329547951</cx:pt>
          <cx:pt idx="1047">0.003704048094301725</cx:pt>
          <cx:pt idx="1048">0.0030294577635230002</cx:pt>
          <cx:pt idx="1049">0.0051730175189152504</cx:pt>
          <cx:pt idx="1050">0.0039588398258619496</cx:pt>
          <cx:pt idx="1051">0.0053958329044576248</cx:pt>
          <cx:pt idx="1052">0.003188216122147675</cx:pt>
          <cx:pt idx="1053">0.003389569942267225</cx:pt>
          <cx:pt idx="1054">0.0028895039220095502</cx:pt>
          <cx:pt idx="1055">0.0014635967920007026</cx:pt>
          <cx:pt idx="1056">-6.0320553615801502e-05</cx:pt>
          <cx:pt idx="1057">0.00060379900768052996</cx:pt>
          <cx:pt idx="1058">-0.0011523670705358275</cx:pt>
          <cx:pt idx="1059">0.0018752135096346751</cx:pt>
          <cx:pt idx="1060">0.0028914012271559751</cx:pt>
          <cx:pt idx="1061">0.0010277773747154851</cx:pt>
          <cx:pt idx="1062">0.00053252124411228496</cx:pt>
          <cx:pt idx="1063">0.00039453392403342749</cx:pt>
          <cx:pt idx="1064">4.7663164700727002e-05</cx:pt>
          <cx:pt idx="1065">-1.7458042676117876e-05</cx:pt>
          <cx:pt idx="1066">0.00012320007055189374</cx:pt>
          <cx:pt idx="1067">0.00061266231467886503</cx:pt>
          <cx:pt idx="1068">0.00090112994795528</cx:pt>
          <cx:pt idx="1069">0.00096488036049963003</cx:pt>
          <cx:pt idx="1070">0.0010094893754968924</cx:pt>
          <cx:pt idx="1071">0.0026322666298376749</cx:pt>
          <cx:pt idx="1072">0.0015203159748272074</cx:pt>
          <cx:pt idx="1073">0.0022484428093724426</cx:pt>
          <cx:pt idx="1074">0.0039965373014450249</cx:pt>
          <cx:pt idx="1075">0.00082282322139198502</cx:pt>
          <cx:pt idx="1076">-0.0014295771658989075</cx:pt>
          <cx:pt idx="1077">-0.0012056347059936324</cx:pt>
          <cx:pt idx="1078">-0.00038203673818956502</cx:pt>
          <cx:pt idx="1079">0.0037403274665291498</cx:pt>
          <cx:pt idx="1080">0.00070091070468466003</cx:pt>
          <cx:pt idx="1081">0.0035667959469614001</cx:pt>
          <cx:pt idx="1082">-0.0013120739604459951</cx:pt>
          <cx:pt idx="1083">0.00031794248997712001</cx:pt>
        </cx:lvl>
      </cx:numDim>
    </cx:data>
    <cx:data id="56">
      <cx:numDim type="val">
        <cx:f>Sheet2!$BE$1:$BE$1084</cx:f>
        <cx:lvl ptCount="1084" formatCode="G/通用格式">
          <cx:pt idx="0">-0.00059408751858951105</cx:pt>
          <cx:pt idx="1">0.00022615478446108201</cx:pt>
          <cx:pt idx="2">-0.000299815913972757</cx:pt>
          <cx:pt idx="3">0.00017601751990476601</cx:pt>
          <cx:pt idx="4">-1.0167411634841601e-05</cx:pt>
          <cx:pt idx="5">4.8330681851461103e-05</cx:pt>
          <cx:pt idx="6">0.00021790325475345699</cx:pt>
          <cx:pt idx="7">-0.000211139522778438</cx:pt>
          <cx:pt idx="8">7.4093262666933001e-05</cx:pt>
          <cx:pt idx="9">5.9280105819061203e-06</cx:pt>
          <cx:pt idx="10">-0.00039975159591845098</cx:pt>
          <cx:pt idx="11">0.00058663444754668802</cx:pt>
          <cx:pt idx="12">-0.00092482657674554998</cx:pt>
          <cx:pt idx="13">-0.000144374543751228</cx:pt>
          <cx:pt idx="14">0.00013703839119012101</cx:pt>
          <cx:pt idx="15">-5.16811789010577e-05</cx:pt>
          <cx:pt idx="16">0.00064237388966526096</cx:pt>
          <cx:pt idx="17">0.000117251523221778</cx:pt>
          <cx:pt idx="18">0.00035409158998033402</cx:pt>
          <cx:pt idx="19">0.00069887121464040397</cx:pt>
          <cx:pt idx="20">-0.00029005774578412302</cx:pt>
          <cx:pt idx="21">2.9582471428715298e-05</cx:pt>
          <cx:pt idx="22">0.000414056310967216</cx:pt>
          <cx:pt idx="23">0.00053769488644486902</cx:pt>
          <cx:pt idx="24">-0.000305206431812158</cx:pt>
          <cx:pt idx="25">0.00097079228367130395</cx:pt>
          <cx:pt idx="26">0.000126323773322784</cx:pt>
          <cx:pt idx="27">0.00063727515478073703</cx:pt>
          <cx:pt idx="28">0.00047199892794831102</cx:pt>
          <cx:pt idx="29">-0.00012861242599904001</cx:pt>
          <cx:pt idx="30">0.00041848384421017701</cx:pt>
          <cx:pt idx="31">9.8303041861675392e-06</cx:pt>
          <cx:pt idx="32">0.000524365540781479</cx:pt>
          <cx:pt idx="33">0.000119582437483519</cx:pt>
          <cx:pt idx="34">-0.00291477205781247</cx:pt>
          <cx:pt idx="35">-0.0067660532736568196</cx:pt>
          <cx:pt idx="36">-0.0054505904164506803</cx:pt>
          <cx:pt idx="37">-0.0024221549305932801</cx:pt>
          <cx:pt idx="38">-0.0023156078629021199</cx:pt>
          <cx:pt idx="39">-0.0027193272255409602</cx:pt>
          <cx:pt idx="40">-0.0057565352332551003</cx:pt>
          <cx:pt idx="41">-0.00188750812942388</cx:pt>
          <cx:pt idx="42">-0.00046426461639666102</cx:pt>
          <cx:pt idx="43">-0.0038108328992177902</cx:pt>
          <cx:pt idx="44">-0.0018460551443736299</cx:pt>
          <cx:pt idx="45">-0.0039493235692495401</cx:pt>
          <cx:pt idx="46">-0.0025652872226597698</cx:pt>
          <cx:pt idx="47">-0.0030967398396409</cx:pt>
          <cx:pt idx="48">-0.0026992560457649098</cx:pt>
          <cx:pt idx="49">-0.0014999353196136201</cx:pt>
          <cx:pt idx="50">-0.00089481580391295105</cx:pt>
          <cx:pt idx="51">-0.00127788317082785</cx:pt>
          <cx:pt idx="52">0.000140393843329065</cx:pt>
          <cx:pt idx="53">0.0001397304911698</cx:pt>
          <cx:pt idx="54">0.0009944797668872071</cx:pt>
          <cx:pt idx="55">0.00015655418958367999</cx:pt>
          <cx:pt idx="56">-0.00066124007593394002</cx:pt>
          <cx:pt idx="57">-0.00071672594551625002</cx:pt>
          <cx:pt idx="58">-0.000240552540981842</cx:pt>
          <cx:pt idx="59">-0.00021220140997169499</cx:pt>
          <cx:pt idx="60">-0.00049159550671400599</cx:pt>
          <cx:pt idx="61">0.00077445649224134195</cx:pt>
          <cx:pt idx="62">-0.0024091874349732</cx:pt>
          <cx:pt idx="63">-0.0103070227095241</cx:pt>
          <cx:pt idx="64">-0.0113988892791812</cx:pt>
          <cx:pt idx="65">-0.0098293071002647607</cx:pt>
          <cx:pt idx="66">-0.023664616285165401</cx:pt>
          <cx:pt idx="67">-0.028092824747249098</cx:pt>
          <cx:pt idx="68">-0.025646130430695101</cx:pt>
          <cx:pt idx="69">-0.0271745553696397</cx:pt>
          <cx:pt idx="70">-0.0144040579760109</cx:pt>
          <cx:pt idx="71">-0.016122728243608501</cx:pt>
          <cx:pt idx="72">-0.0142486076826697</cx:pt>
          <cx:pt idx="73">-0.014026354239109501</cx:pt>
          <cx:pt idx="74">-0.0236422089354562</cx:pt>
          <cx:pt idx="75">-0.011450726460221701</cx:pt>
          <cx:pt idx="76">-0.0053914476483606201</cx:pt>
          <cx:pt idx="77">-0.0047657248662746803</cx:pt>
          <cx:pt idx="78">-0.0047538836557401301</cx:pt>
          <cx:pt idx="79">-0.00253233618413905</cx:pt>
          <cx:pt idx="80">-0.00034978504582369502</cx:pt>
          <cx:pt idx="81">-0.00041060262849976301</cx:pt>
          <cx:pt idx="82">0.00054679777806264905</cx:pt>
          <cx:pt idx="83">-0.00041976637630801499</cx:pt>
          <cx:pt idx="84">0.00057253495650816096</cx:pt>
          <cx:pt idx="85">-0.00019978909094900901</cx:pt>
          <cx:pt idx="86">-0.00111170455390354</cx:pt>
          <cx:pt idx="87">-0.0021212491964055199</cx:pt>
          <cx:pt idx="88">-0.0010029606741960499</cx:pt>
          <cx:pt idx="89">-0.00127277574486811</cx:pt>
          <cx:pt idx="90">-0.0097380518355256306</cx:pt>
          <cx:pt idx="91">-0.016095678744969099</cx:pt>
          <cx:pt idx="92">-0.0226977132777085</cx:pt>
          <cx:pt idx="93">-0.028189995436238999</cx:pt>
          <cx:pt idx="94">-0.034100984126393702</cx:pt>
          <cx:pt idx="95">-0.0292193635273915</cx:pt>
          <cx:pt idx="96">-0.042709323499440503</cx:pt>
          <cx:pt idx="97">-0.059295690789416898</cx:pt>
          <cx:pt idx="98">-0.035178963596303299</cx:pt>
          <cx:pt idx="99">-0.0059535513005676303</cx:pt>
          <cx:pt idx="100">-0.0067277476191297501</cx:pt>
          <cx:pt idx="101">-0.0127516507915668</cx:pt>
          <cx:pt idx="102">-0.0124042295528229</cx:pt>
          <cx:pt idx="103">-0.0060561493712480603</cx:pt>
          <cx:pt idx="104">-0.0103281193598155</cx:pt>
          <cx:pt idx="105">-0.00016338871729851899</cx:pt>
          <cx:pt idx="106">0.00079842238040767597</cx:pt>
          <cx:pt idx="107">-0.0022221015468940702</cx:pt>
          <cx:pt idx="108">0.00065747385337343496</cx:pt>
          <cx:pt idx="109">-4.4642774676256198e-05</cx:pt>
          <cx:pt idx="110">-5.6248212764056997e-05</cx:pt>
          <cx:pt idx="111">-0.00032950619868500999</cx:pt>
          <cx:pt idx="112">-0.00055730300086969601</cx:pt>
          <cx:pt idx="113">-0.00046204047753624599</cx:pt>
          <cx:pt idx="114">0.000357927868368104</cx:pt>
          <cx:pt idx="115">-0.00019805227304651399</cx:pt>
          <cx:pt idx="116">0.00062809123743668099</cx:pt>
          <cx:pt idx="117">-0.015568294610242899</cx:pt>
          <cx:pt idx="118">-0.027645758800630998</cx:pt>
          <cx:pt idx="119">-0.023033601934875001</cx:pt>
          <cx:pt idx="120">-0.034593952295425501</cx:pt>
          <cx:pt idx="121">-0.045474105776818</cx:pt>
          <cx:pt idx="122">-0.041263341598261997</cx:pt>
          <cx:pt idx="123">-0.029309036789505201</cx:pt>
          <cx:pt idx="124">-0.037446127695703803</cx:pt>
          <cx:pt idx="125">-0.036308062594621</cx:pt>
          <cx:pt idx="126">-0.039673460591460402</cx:pt>
          <cx:pt idx="127">-0.0024007419890747202</cx:pt>
          <cx:pt idx="128">-0.015750700340212202</cx:pt>
          <cx:pt idx="129">-0.022924360731799098</cx:pt>
          <cx:pt idx="130">-0.0157683515894084</cx:pt>
          <cx:pt idx="131">-0.032336863798940602</cx:pt>
          <cx:pt idx="132">-0.020074880942047499</cx:pt>
          <cx:pt idx="133">-0.0025030014208381902</cx:pt>
          <cx:pt idx="134">0.00346402309942996</cx:pt>
          <cx:pt idx="135">0.00670860700944947</cx:pt>
          <cx:pt idx="136">0.00768847611054649</cx:pt>
          <cx:pt idx="137">0.00024233085428049199</cx:pt>
          <cx:pt idx="138">-0.00091619965017889404</cx:pt>
          <cx:pt idx="139">-0.00077654706524657902</cx:pt>
          <cx:pt idx="140">-0.00042597430348410701</cx:pt>
          <cx:pt idx="141">-0.00037512476456288897</cx:pt>
          <cx:pt idx="142">-0.000132697009926582</cx:pt>
          <cx:pt idx="143">-0.00124046289895114</cx:pt>
          <cx:pt idx="144">-0.00699433845590195</cx:pt>
          <cx:pt idx="145">-0.017628899460207199</cx:pt>
          <cx:pt idx="146">-0.025281498964540901</cx:pt>
          <cx:pt idx="147">-0.023568246067174</cx:pt>
          <cx:pt idx="148">-0.034458999575919899</cx:pt>
          <cx:pt idx="149">-0.030922990140524801</cx:pt>
          <cx:pt idx="150">-0.0242272582469138</cx:pt>
          <cx:pt idx="151">0.016713093809061198</cx:pt>
          <cx:pt idx="152">0.0058485523833167697</cx:pt>
          <cx:pt idx="153">-0.0054610235884248398</cx:pt>
          <cx:pt idx="154">-0.029874232613909799</cx:pt>
          <cx:pt idx="155">-0.041587009822741799</cx:pt>
          <cx:pt idx="156">-0.055704244942530602</cx:pt>
          <cx:pt idx="157">-0.038818352491195598</cx:pt>
          <cx:pt idx="158">-0.0053875203058528004</cx:pt>
          <cx:pt idx="159">-0.042824491959641199</cx:pt>
          <cx:pt idx="160">-0.018867551634384201</cx:pt>
          <cx:pt idx="161">-0.031358466742774101</cx:pt>
          <cx:pt idx="162">-0.022261222214536299</cx:pt>
          <cx:pt idx="163">-0.0012553018415115799</cx:pt>
          <cx:pt idx="164">0.000323559370440713</cx:pt>
          <cx:pt idx="165">-0.00855450876964098</cx:pt>
          <cx:pt idx="166">-0.00138432691747526</cx:pt>
          <cx:pt idx="167">-0.0013831059169120399</cx:pt>
          <cx:pt idx="168">0.000297413553626299</cx:pt>
          <cx:pt idx="169">0.00030969066488291202</cx:pt>
          <cx:pt idx="170">0.0032671885254431901</cx:pt>
          <cx:pt idx="171">0.0020956594224538498</cx:pt>
          <cx:pt idx="172">-0.0094235409724562798</cx:pt>
          <cx:pt idx="173">-0.0070712480398310304</cx:pt>
          <cx:pt idx="174">0.020015456903061099</cx:pt>
          <cx:pt idx="175">8.08493707911414e-05</cx:pt>
          <cx:pt idx="176">-0.017597444980208401</cx:pt>
          <cx:pt idx="177">0.0125518521562726</cx:pt>
          <cx:pt idx="178">0.0136041941756549</cx:pt>
          <cx:pt idx="179">-0.0029530767845257801</cx:pt>
          <cx:pt idx="180">-0.0064609085708650102</cx:pt>
          <cx:pt idx="181">-0.050720353822761501</cx:pt>
          <cx:pt idx="182">-0.0266023279246385</cx:pt>
          <cx:pt idx="183">0.0058902125418176703</cx:pt>
          <cx:pt idx="184">-0.0041401782337310497</cx:pt>
          <cx:pt idx="185">0.010719625264967701</cx:pt>
          <cx:pt idx="186">0.027321933761515801</cx:pt>
          <cx:pt idx="187">-0.0060446939406167402</cx:pt>
          <cx:pt idx="188">-0.0196462837776957</cx:pt>
          <cx:pt idx="189">-0.019596079118371901</cx:pt>
          <cx:pt idx="190">-0.021847585224369099</cx:pt>
          <cx:pt idx="191">0.0071085046160407998</cx:pt>
          <cx:pt idx="192">-0.00042519522116528499</cx:pt>
          <cx:pt idx="193">-0.0167867024258305</cx:pt>
          <cx:pt idx="194">-0.00031129555050204798</cx:pt>
          <cx:pt idx="195">0.00014636527395811899</cx:pt>
          <cx:pt idx="196">7.2781840666558699e-06</cx:pt>
          <cx:pt idx="197">-0.00054026427482689295</cx:pt>
          <cx:pt idx="198">0.0111288462556816</cx:pt>
          <cx:pt idx="199">0.0025784019599903252</cx:pt>
          <cx:pt idx="200">-0.00016591876261601274</cx:pt>
          <cx:pt idx="201">0.00063419633759528252</cx:pt>
          <cx:pt idx="202">0.0100895447089961</cx:pt>
          <cx:pt idx="203">0.0053383497898669497</cx:pt>
          <cx:pt idx="204">0.0072020943176359003</cx:pt>
          <cx:pt idx="205">0.0042287281373881496</cx:pt>
          <cx:pt idx="206">-0.000453518560331215</cx:pt>
          <cx:pt idx="207">0.004359896781554325</cx:pt>
          <cx:pt idx="208">-2.1599517434667776e-05</cx:pt>
          <cx:pt idx="209">0.0028049315575449998</cx:pt>
          <cx:pt idx="210">0.0012890684987449926</cx:pt>
          <cx:pt idx="211">-0.0025050228699039249</cx:pt>
          <cx:pt idx="212">-0.0019142940028283274</cx:pt>
          <cx:pt idx="213">0.0087959371691269748</cx:pt>
          <cx:pt idx="214">-0.0008808274096572075</cx:pt>
          <cx:pt idx="215">0.0067752774497968253</cx:pt>
          <cx:pt idx="216">-0.0015301509681539176</cx:pt>
          <cx:pt idx="217">-0.011241561619713274</cx:pt>
          <cx:pt idx="218">-0.0056103401159290998</cx:pt>
          <cx:pt idx="219">0.0034616983843610998</cx:pt>
          <cx:pt idx="220">-0.002787630199546275</cx:pt>
          <cx:pt idx="221">-0.0088165373916332754</cx:pt>
          <cx:pt idx="222">-0.00074893623435788505</cx:pt>
          <cx:pt idx="223">0.00029876184004286999</cx:pt>
          <cx:pt idx="224">-0.0003770027220708625</cx:pt>
          <cx:pt idx="225">-9.7620048785816496e-05</cx:pt>
          <cx:pt idx="226">0.0015815891922810975</cx:pt>
          <cx:pt idx="227">0.0033206030481036748</cx:pt>
          <cx:pt idx="228">0.0012466878410685926</cx:pt>
          <cx:pt idx="229">0.0035564206276533501</cx:pt>
          <cx:pt idx="230">0.0049566244316727502</cx:pt>
          <cx:pt idx="231">-0.00041052319223635247</cx:pt>
          <cx:pt idx="232">0.0091560673375455752</cx:pt>
          <cx:pt idx="233">0.0010964692704604601</cx:pt>
          <cx:pt idx="234">-0.001723513195074865</cx:pt>
          <cx:pt idx="235">0.014987157900667574</cx:pt>
          <cx:pt idx="236">0.0060445100471530752</cx:pt>
          <cx:pt idx="237">0.001694515502711055</cx:pt>
          <cx:pt idx="238">0.0039553851657208004</cx:pt>
          <cx:pt idx="239">0.00033312807243316502</cx:pt>
          <cx:pt idx="240">-0.0037489984307702501</cx:pt>
          <cx:pt idx="241">-0.0079468390899374505</cx:pt>
          <cx:pt idx="242">0.0045691784319026752</cx:pt>
          <cx:pt idx="243">0.0074495986391562253</cx:pt>
          <cx:pt idx="244">0.0016995617350598199</cx:pt>
          <cx:pt idx="245">-0.003363274787119125</cx:pt>
          <cx:pt idx="246">-0.00390794483136595</cx:pt>
          <cx:pt idx="247">-0.0066762037667912749</cx:pt>
          <cx:pt idx="248">-0.00033507046516884499</cx:pt>
          <cx:pt idx="249">-0.0047837941432074252</cx:pt>
          <cx:pt idx="250">-0.00065119723779654001</cx:pt>
          <cx:pt idx="251">-0.00013291090943284899</cx:pt>
          <cx:pt idx="252">-2.7934129879889748e-05</cx:pt>
          <cx:pt idx="253">8.2413954092361999e-05</cx:pt>
          <cx:pt idx="254">0.00073353382640834505</cx:pt>
          <cx:pt idx="255">0.00096852272125227002</cx:pt>
          <cx:pt idx="256">-0.001949140833107475</cx:pt>
          <cx:pt idx="257">-0.00031088654555653752</cx:pt>
          <cx:pt idx="258">0.0078355300387366496</cx:pt>
          <cx:pt idx="259">-0.011485066578853551</cx:pt>
          <cx:pt idx="260">-0.010473293153686924</cx:pt>
          <cx:pt idx="261">-0.0014390930101295775</cx:pt>
          <cx:pt idx="262">0.0044663760454687496</cx:pt>
          <cx:pt idx="263">0.014115737970153475</cx:pt>
          <cx:pt idx="264">0.020670051829658101</cx:pt>
          <cx:pt idx="265">0.016133485194313676</cx:pt>
          <cx:pt idx="266">0.0057756865568604496</cx:pt>
          <cx:pt idx="267">-0.0027773330784145252</cx:pt>
          <cx:pt idx="268">0.000112545536983472</cx:pt>
          <cx:pt idx="269">0.0085367595897620253</cx:pt>
          <cx:pt idx="270">0.023248796299439174</cx:pt>
          <cx:pt idx="271">0.0131780519058601</cx:pt>
          <cx:pt idx="272">0.0089188128431303242</cx:pt>
          <cx:pt idx="273">-0.0060044619222267498</cx:pt>
          <cx:pt idx="274">-0.012086330505037775</cx:pt>
          <cx:pt idx="275">-0.011131253679793675</cx:pt>
          <cx:pt idx="276">-0.010372034054612974</cx:pt>
          <cx:pt idx="277">-0.0022314362028812052</cx:pt>
          <cx:pt idx="278">-9.0559704558900003e-05</cx:pt>
          <cx:pt idx="279">0.0034737037542084499</cx:pt>
          <cx:pt idx="280">-4.5265244502391249e-05</cx:pt>
          <cx:pt idx="281">0.000142974615152663</cx:pt>
          <cx:pt idx="282">0.0012886748971267226</cx:pt>
          <cx:pt idx="283">0.00087393366367204996</cx:pt>
          <cx:pt idx="284">-0.0068624933549123503</cx:pt>
          <cx:pt idx="285">-0.0084200365432479992</cx:pt>
          <cx:pt idx="286">-0.0014835677303897275</cx:pt>
          <cx:pt idx="287">-0.021110395558202426</cx:pt>
          <cx:pt idx="288">-0.017425935268569299</cx:pt>
          <cx:pt idx="289">0.0090501050075554243</cx:pt>
          <cx:pt idx="290">0.0096230912241749497</cx:pt>
          <cx:pt idx="291">0.0027777654505718999</cx:pt>
          <cx:pt idx="292">0.0121545516092456</cx:pt>
          <cx:pt idx="293">0.011027254632631874</cx:pt>
          <cx:pt idx="294">-0.0025171157269726998</cx:pt>
          <cx:pt idx="295">0.0091926070398655</cx:pt>
          <cx:pt idx="296">0.01415053401939175</cx:pt>
          <cx:pt idx="297">0.0063183462730764502</cx:pt>
          <cx:pt idx="298">0.016797135218178876</cx:pt>
          <cx:pt idx="299">0.057190120847085003</cx:pt>
          <cx:pt idx="300">-0.0066771723435988597</cx:pt>
          <cx:pt idx="301">-0.078654339849024396</cx:pt>
          <cx:pt idx="302">-0.072805216368995604</cx:pt>
          <cx:pt idx="303">-0.042936772305131897</cx:pt>
          <cx:pt idx="304">-0.024457426878224199</cx:pt>
          <cx:pt idx="305">0.0107702045235202</cx:pt>
          <cx:pt idx="306">0.00135090982519677</cx:pt>
          <cx:pt idx="307">0.0029809475258083</cx:pt>
          <cx:pt idx="308">-0.00046400021205648002</cx:pt>
          <cx:pt idx="309">-7.1809864964954699e-05</cx:pt>
          <cx:pt idx="310">0.00627668770667731</cx:pt>
          <cx:pt idx="311">0.0018440063789285899</cx:pt>
          <cx:pt idx="312">-0.0224344571732835</cx:pt>
          <cx:pt idx="313">-0.016933447891086001</cx:pt>
          <cx:pt idx="314">-0.0071426520520268804</cx:pt>
          <cx:pt idx="315">-0.061208924488661297</cx:pt>
          <cx:pt idx="316">0.0060200671682010204</cx:pt>
          <cx:pt idx="317">0.072472031631104397</cx:pt>
          <cx:pt idx="318">0.054814637910358101</cx:pt>
          <cx:pt idx="319">0.040179654802290597</cx:pt>
          <cx:pt idx="320">0.015175468084873399</cx:pt>
          <cx:pt idx="321">0.0087293276048348006</cx:pt>
          <cx:pt idx="322">0.032386499063027901</cx:pt>
          <cx:pt idx="323">0.040176186234127199</cx:pt>
          <cx:pt idx="324">0.032821254843775897</cx:pt>
          <cx:pt idx="325">0.037693791777592398</cx:pt>
          <cx:pt idx="326">0.044746618007227602</cx:pt>
          <cx:pt idx="327">0.0010397160841866301</cx:pt>
          <cx:pt idx="328">-0.040355976972329698</cx:pt>
          <cx:pt idx="329">-0.035186070882633001</cx:pt>
          <cx:pt idx="330">-0.021968906505901501</cx:pt>
          <cx:pt idx="331">-0.044138983078704702</cx:pt>
          <cx:pt idx="332">-0.021891523249286601</cx:pt>
          <cx:pt idx="333">-0.0063308174550208403</cx:pt>
          <cx:pt idx="334">-0.0064807700312337103</cx:pt>
          <cx:pt idx="335">0.000158344783984424</cx:pt>
          <cx:pt idx="336">-3.29037076760045e-05</cx:pt>
          <cx:pt idx="337">0.00068686580864990197</cx:pt>
          <cx:pt idx="338">0.0040677305601899199</cx:pt>
          <cx:pt idx="339">-0.0054162363009627604</cx:pt>
          <cx:pt idx="340">-0.0040396586668138001</cx:pt>
          <cx:pt idx="341">-0.0052655515414219501</cx:pt>
          <cx:pt idx="342">-0.0074036764710405803</cx:pt>
          <cx:pt idx="343">-0.014998037683926199</cx:pt>
          <cx:pt idx="344">0.054684852642957103</cx:pt>
          <cx:pt idx="345">0.022727492755499099</cx:pt>
          <cx:pt idx="346">0.0116474703615916</cx:pt>
          <cx:pt idx="347">-0.0163659778870032</cx:pt>
          <cx:pt idx="348">-0.043788378546630501</cx:pt>
          <cx:pt idx="349">0.0078061087765278897</cx:pt>
          <cx:pt idx="350">0.029178981251122602</cx:pt>
          <cx:pt idx="351">0.076090459000113297</cx:pt>
          <cx:pt idx="352">0.0278537213233013</cx:pt>
          <cx:pt idx="353">-0.0078400986516833308</cx:pt>
          <cx:pt idx="354">0.0066283406392510704</cx:pt>
          <cx:pt idx="355">-0.042848484701788897</cx:pt>
          <cx:pt idx="356">-0.046424250065253199</cx:pt>
          <cx:pt idx="357">-0.019468603937827299</cx:pt>
          <cx:pt idx="358">-0.023363775867077</cx:pt>
          <cx:pt idx="359">-0.042861413634084897</cx:pt>
          <cx:pt idx="360">-0.038330590872236898</cx:pt>
          <cx:pt idx="361">0.00015234573275975201</cx:pt>
          <cx:pt idx="362">-0.00070268672794745297</cx:pt>
          <cx:pt idx="363">0.00175315535047863</cx:pt>
          <cx:pt idx="364">3.7618489141910703e-05</cx:pt>
          <cx:pt idx="365">-0.00043313140696630799</cx:pt>
          <cx:pt idx="366">0.00111670736096356</cx:pt>
          <cx:pt idx="367">-0.0063678807921648097</cx:pt>
          <cx:pt idx="368">0.018159013769829101</cx:pt>
          <cx:pt idx="369">-0.0086558670228304505</cx:pt>
          <cx:pt idx="370">-0.0161187325130175</cx:pt>
          <cx:pt idx="371">0.012810604510522501</cx:pt>
          <cx:pt idx="372">0.046703596936866897</cx:pt>
          <cx:pt idx="373">-0.0090252945714981905</cx:pt>
          <cx:pt idx="374">-0.0042013433664835603</cx:pt>
          <cx:pt idx="375">-0.052852283209843497</cx:pt>
          <cx:pt idx="376">-0.040896512635249002</cx:pt>
          <cx:pt idx="377">-0.0063184595002923599</cx:pt>
          <cx:pt idx="378">0.035530734206371699</cx:pt>
          <cx:pt idx="379">0.048722812369057102</cx:pt>
          <cx:pt idx="380">0.0322766618682193</cx:pt>
          <cx:pt idx="381">-0.0140257387269274</cx:pt>
          <cx:pt idx="382">-0.0431253673384542</cx:pt>
          <cx:pt idx="383">-0.0844294813187704</cx:pt>
          <cx:pt idx="384">-0.027436813866534199</cx:pt>
          <cx:pt idx="385">-0.037563528443187298</cx:pt>
          <cx:pt idx="386">-0.043085260464414597</cx:pt>
          <cx:pt idx="387">-0.047995026804146898</cx:pt>
          <cx:pt idx="388">-0.0313667785142243</cx:pt>
          <cx:pt idx="389">-0.0071162700578668598</cx:pt>
          <cx:pt idx="390">-0.0108433677949625</cx:pt>
          <cx:pt idx="391">-0.0020405592936936301</cx:pt>
          <cx:pt idx="392">0.00076242626196011004</cx:pt>
          <cx:pt idx="393">7.3781265675043099e-05</cx:pt>
          <cx:pt idx="394">0.00026414212328437802</cx:pt>
          <cx:pt idx="395">0.0055253117135745404</cx:pt>
          <cx:pt idx="396">0.021991683140134301</cx:pt>
          <cx:pt idx="397">-0.0119512219611721</cx:pt>
          <cx:pt idx="398">-0.0082693027526888306</cx:pt>
          <cx:pt idx="399">0.033673298697643898</cx:pt>
          <cx:pt idx="400">0.0019361156041074201</cx:pt>
          <cx:pt idx="401">-0.045993396754913297</cx:pt>
          <cx:pt idx="402">-0.032523921172198003</cx:pt>
          <cx:pt idx="403">-0.067443096602435498</cx:pt>
          <cx:pt idx="404">-0.083395835852215994</cx:pt>
          <cx:pt idx="405">-0.076667525548358803</cx:pt>
          <cx:pt idx="406">-0.0215359821909318</cx:pt>
          <cx:pt idx="407">0.075832796748037806</cx:pt>
          <cx:pt idx="408">0.023368741982779401</cx:pt>
          <cx:pt idx="409">-0.017413681175126601</cx:pt>
          <cx:pt idx="410">-0.0371795423295136</cx:pt>
          <cx:pt idx="411">-0.0092259339552531808</cx:pt>
          <cx:pt idx="412">0.0091121532589658206</cx:pt>
          <cx:pt idx="413">-0.0566439853756057</cx:pt>
          <cx:pt idx="414">-0.0461617122375301</cx:pt>
          <cx:pt idx="415">-0.048787325329485501</cx:pt>
          <cx:pt idx="416">-0.027185741053597601</cx:pt>
          <cx:pt idx="417">-0.0167666292139768</cx:pt>
          <cx:pt idx="418">-0.00552776318043483</cx:pt>
          <cx:pt idx="419">2.1337327674627001e-05</cx:pt>
          <cx:pt idx="420">-0.000159885302501193</cx:pt>
          <cx:pt idx="421">-0.000120924863071637</cx:pt>
          <cx:pt idx="422">-0.0015541776716064401</cx:pt>
          <cx:pt idx="423">0.0055903030519361199</cx:pt>
          <cx:pt idx="424">0.026382261818539799</cx:pt>
          <cx:pt idx="425">0.023091114565454599</cx:pt>
          <cx:pt idx="426">0.037256920724168301</cx:pt>
          <cx:pt idx="427">0.057448188780708301</cx:pt>
          <cx:pt idx="428">0.0308568255596108</cx:pt>
          <cx:pt idx="429">-0.051277866623940203</cx:pt>
          <cx:pt idx="430">-0.0143744452192712</cx:pt>
          <cx:pt idx="431">-0.035545971828924897</cx:pt>
          <cx:pt idx="432">-0.089718986087782907</cx:pt>
          <cx:pt idx="433">-0.091349026986756204</cx:pt>
          <cx:pt idx="434">-0.0072456833821659796</cx:pt>
          <cx:pt idx="435">0.070517490554576498</cx:pt>
          <cx:pt idx="436">-0.029930166948538402</cx:pt>
          <cx:pt idx="437">-0.0106065228287625</cx:pt>
          <cx:pt idx="438">0.0029055250208462101</cx:pt>
          <cx:pt idx="439">-0.0058201842819492504</cx:pt>
          <cx:pt idx="440">-0.00082867056970825398</cx:pt>
          <cx:pt idx="441">-0.0054421763825466202</cx:pt>
          <cx:pt idx="442">-0.0110528468429218</cx:pt>
          <cx:pt idx="443">-0.0152130035221738</cx:pt>
          <cx:pt idx="444">-0.032847738589321697</cx:pt>
          <cx:pt idx="445">-0.031695929939740401</cx:pt>
          <cx:pt idx="446">-0.0081083127057456697</cx:pt>
          <cx:pt idx="447">-0.0028399346488137398</cx:pt>
          <cx:pt idx="448">-8.5438377109280602e-05</cx:pt>
          <cx:pt idx="449">-5.5736648889626198e-05</cx:pt>
          <cx:pt idx="450">-0.00093318498066488002</cx:pt>
          <cx:pt idx="451">-0.0033019836015541</cx:pt>
          <cx:pt idx="452">0.0076539581789851797</cx:pt>
          <cx:pt idx="453">0.047508381886015798</cx:pt>
          <cx:pt idx="454">0.041359769713815601</cx:pt>
          <cx:pt idx="455">0.061344080170402</cx:pt>
          <cx:pt idx="456">0.073341337039733695</cx:pt>
          <cx:pt idx="457">0.0104228510521669</cx:pt>
          <cx:pt idx="458">0.030461089755408201</cx:pt>
          <cx:pt idx="459">0.0312697973873921</cx:pt>
          <cx:pt idx="460">0.038262466558966098</cx:pt>
          <cx:pt idx="461">0.038069351227858497</cx:pt>
          <cx:pt idx="462">-0.0030342102653582699</cx:pt>
          <cx:pt idx="463">0.0066443112747992797</cx:pt>
          <cx:pt idx="464">-0.093693675401977095</cx:pt>
          <cx:pt idx="465">-0.048103920983004297</cx:pt>
          <cx:pt idx="466">0.0221070824021872</cx:pt>
          <cx:pt idx="467">-0.0219482029022663</cx:pt>
          <cx:pt idx="468">0.0151129093514879</cx:pt>
          <cx:pt idx="469">-0.0034813820788132601</cx:pt>
          <cx:pt idx="470">-0.0067940556189079798</cx:pt>
          <cx:pt idx="471">-0.018186496879890501</cx:pt>
          <cx:pt idx="472">-0.050394143743253898</cx:pt>
          <cx:pt idx="473">-0.039711813798230702</cx:pt>
          <cx:pt idx="474">-0.0077866225942851202</cx:pt>
          <cx:pt idx="475">0.0013777260225647399</cx:pt>
          <cx:pt idx="476">0.00025824761751251602</cx:pt>
          <cx:pt idx="477">0.000217301473158481</cx:pt>
          <cx:pt idx="478">-0.0044407293292554597</cx:pt>
          <cx:pt idx="479">-0.0134563330239518</cx:pt>
          <cx:pt idx="480">-0.020964013020513299</cx:pt>
          <cx:pt idx="481">0.029647569716371398</cx:pt>
          <cx:pt idx="482">0.062890824615827207</cx:pt>
          <cx:pt idx="483">0.096071618140888104</cx:pt>
          <cx:pt idx="484">0.12581748985150101</cx:pt>
          <cx:pt idx="485">0.120105231821291</cx:pt>
          <cx:pt idx="486">0.14755942288979401</cx:pt>
          <cx:pt idx="487">0.12164187385641</cx:pt>
          <cx:pt idx="488">0.12426409472703499</cx:pt>
          <cx:pt idx="489">0.12948787502918899</cx:pt>
          <cx:pt idx="490">0.055713696939086101</cx:pt>
          <cx:pt idx="491">0.081574364105543196</cx:pt>
          <cx:pt idx="492">-0.0357634384542838</cx:pt>
          <cx:pt idx="493">-0.0110404814778572</cx:pt>
          <cx:pt idx="494">-0.051757961847751097</cx:pt>
          <cx:pt idx="495">-0.044174065945421503</cx:pt>
          <cx:pt idx="496">-0.021139501271573002</cx:pt>
          <cx:pt idx="497">-0.055388045720172599</cx:pt>
          <cx:pt idx="498">-0.015818007732478101</cx:pt>
          <cx:pt idx="499">-0.031958759276973898</cx:pt>
          <cx:pt idx="500">-0.057040575881139997</cx:pt>
          <cx:pt idx="501">-0.035235378614864699</cx:pt>
          <cx:pt idx="502">-0.00477651990727528</cx:pt>
          <cx:pt idx="503">-0.000785906806062863</cx:pt>
          <cx:pt idx="504">-0.00050792850419423003</cx:pt>
          <cx:pt idx="505">-5.8026702066769002e-05</cx:pt>
          <cx:pt idx="506">-0.0032811764012502698</cx:pt>
          <cx:pt idx="507">-0.026247345777193901</cx:pt>
          <cx:pt idx="508">-0.043359375897124103</cx:pt>
          <cx:pt idx="509">0.012519615097164601</cx:pt>
          <cx:pt idx="510">0.032239980831443103</cx:pt>
          <cx:pt idx="511">0.0532958851206446</cx:pt>
          <cx:pt idx="512">0.108013817959268</cx:pt>
          <cx:pt idx="513">0.10118652997456801</cx:pt>
          <cx:pt idx="514">0.092256217284824804</cx:pt>
          <cx:pt idx="515">0.13374038165629501</cx:pt>
          <cx:pt idx="516">0.10009257741456901</cx:pt>
          <cx:pt idx="517">0.078401835830400904</cx:pt>
          <cx:pt idx="518">0.035514752187012902</cx:pt>
          <cx:pt idx="519">0.0095407859529905905</cx:pt>
          <cx:pt idx="520">-0.0356066686650151</cx:pt>
          <cx:pt idx="521">0.0032403137149160498</cx:pt>
          <cx:pt idx="522">-0.047673493462478997</cx:pt>
          <cx:pt idx="523">0.0052306593391617797</cx:pt>
          <cx:pt idx="524">-0.0038100688642908999</cx:pt>
          <cx:pt idx="525">-0.032754431366644202</cx:pt>
          <cx:pt idx="526">-0.0329046076694837</cx:pt>
          <cx:pt idx="527">-0.041425440781212998</cx:pt>
          <cx:pt idx="528">-0.060763056174291098</cx:pt>
          <cx:pt idx="529">-0.028283726379589799</cx:pt>
          <cx:pt idx="530">-0.0033623677867770001</cx:pt>
          <cx:pt idx="531">8.9786621522551304e-05</cx:pt>
          <cx:pt idx="532">-0.000233104061065228</cx:pt>
          <cx:pt idx="533">-0.00079695964524530605</cx:pt>
          <cx:pt idx="534">2.34020037988808e-05</cx:pt>
          <cx:pt idx="535">-0.0264755849492565</cx:pt>
          <cx:pt idx="536">-0.0409089381555384</cx:pt>
          <cx:pt idx="537">-0.025426063501681501</cx:pt>
          <cx:pt idx="538">-0.025164239107818401</cx:pt>
          <cx:pt idx="539">-0.0150380274406724</cx:pt>
          <cx:pt idx="540">-0.0062741541669971103</cx:pt>
          <cx:pt idx="541">-0.023277821529844998</cx:pt>
          <cx:pt idx="542">-0.036299961469311602</cx:pt>
          <cx:pt idx="543">-0.036195424268236603</cx:pt>
          <cx:pt idx="544">-0.0220909047617329</cx:pt>
          <cx:pt idx="545">-0.026235229472177098</cx:pt>
          <cx:pt idx="546">0.023529265221244999</cx:pt>
          <cx:pt idx="547">-0.042998052737085998</cx:pt>
          <cx:pt idx="548">-0.057633130590787798</cx:pt>
          <cx:pt idx="549">-0.033902342850304301</cx:pt>
          <cx:pt idx="550">-0.0191684135324269</cx:pt>
          <cx:pt idx="551">0.0263465502625869</cx:pt>
          <cx:pt idx="552">-0.0094525488036647492</cx:pt>
          <cx:pt idx="553">-0.034643966765780097</cx:pt>
          <cx:pt idx="554">-0.042091515865660199</cx:pt>
          <cx:pt idx="555">-0.044247686934677198</cx:pt>
          <cx:pt idx="556">-0.024591534480009999</cx:pt>
          <cx:pt idx="557">-0.016738527269726699</cx:pt>
          <cx:pt idx="558">-0.0051352122832048902</cx:pt>
          <cx:pt idx="559">-0.000304406037505006</cx:pt>
          <cx:pt idx="560">0.0010880789964567801</cx:pt>
          <cx:pt idx="561">0.000350833696615884</cx:pt>
          <cx:pt idx="562">-0.00206911351398175</cx:pt>
          <cx:pt idx="563">-0.021903420755359001</cx:pt>
          <cx:pt idx="564">-0.035690115032436201</cx:pt>
          <cx:pt idx="565">-0.051482358186963902</cx:pt>
          <cx:pt idx="566">-0.076769956457142394</cx:pt>
          <cx:pt idx="567">-0.088715975293052002</cx:pt>
          <cx:pt idx="568">-0.080417338897395996</cx:pt>
          <cx:pt idx="569">-0.076086114439412794</cx:pt>
          <cx:pt idx="570">-0.117747801336735</cx:pt>
          <cx:pt idx="571">-0.162437669947187</cx:pt>
          <cx:pt idx="572">-0.155854148116154</cx:pt>
          <cx:pt idx="573">-0.041034952936097803</cx:pt>
          <cx:pt idx="574">-0.029796996782286901</cx:pt>
          <cx:pt idx="575">-0.066226617632343193</cx:pt>
          <cx:pt idx="576">-0.033529066835734402</cx:pt>
          <cx:pt idx="577">-0.044991016366073597</cx:pt>
          <cx:pt idx="578">-0.059055539325522599</cx:pt>
          <cx:pt idx="579">0.0032317977775591102</cx:pt>
          <cx:pt idx="580">-0.027169860936760101</cx:pt>
          <cx:pt idx="581">-0.047073308245254603</cx:pt>
          <cx:pt idx="582">-0.034064092509167102</cx:pt>
          <cx:pt idx="583">-0.0118772985548556</cx:pt>
          <cx:pt idx="584">0.0136330618094643</cx:pt>
          <cx:pt idx="585">0.00777396120701825</cx:pt>
          <cx:pt idx="586">-0.0024083036067819598</cx:pt>
          <cx:pt idx="587">-0.00034697506655544802</cx:pt>
          <cx:pt idx="588">8.5976926523485394e-05</cx:pt>
          <cx:pt idx="589">-0.00065316672470814002</cx:pt>
          <cx:pt idx="590">-0.0020804510994402101</cx:pt>
          <cx:pt idx="591">-0.0157515957521678</cx:pt>
          <cx:pt idx="592">-0.026786157304505499</cx:pt>
          <cx:pt idx="593">-0.038485551960769498</cx:pt>
          <cx:pt idx="594">-0.072882188335716899</cx:pt>
          <cx:pt idx="595">-0.094401704497128494</cx:pt>
          <cx:pt idx="596">-0.126942404825898</cx:pt>
          <cx:pt idx="597">-0.12168392248214401</cx:pt>
          <cx:pt idx="598">-0.104455717206773</cx:pt>
          <cx:pt idx="599">-0.099859777593458293</cx:pt>
          <cx:pt idx="600">-0.0640733299415817</cx:pt>
          <cx:pt idx="601">-0.087398787333442807</cx:pt>
          <cx:pt idx="602">-0.077573837122166506</cx:pt>
          <cx:pt idx="603">-0.092263429159799598</cx:pt>
          <cx:pt idx="604">-0.010742621238315399</cx:pt>
          <cx:pt idx="605">-0.067708040513293696</cx:pt>
          <cx:pt idx="606">-0.0022684695257040098</cx:pt>
          <cx:pt idx="607">-0.013734299161752001</cx:pt>
          <cx:pt idx="608">-0.015994397656431899</cx:pt>
          <cx:pt idx="609">0.0099192619181029396</cx:pt>
          <cx:pt idx="610">-0.020137842015210201</cx:pt>
          <cx:pt idx="611">-0.0075811430004040998</cx:pt>
          <cx:pt idx="612">0.0226912035461844</cx:pt>
          <cx:pt idx="613">0.015484151359418399</cx:pt>
          <cx:pt idx="614">-0.0047912390642798298</cx:pt>
          <cx:pt idx="615">-0.00021977030244364201</cx:pt>
          <cx:pt idx="616">0.00016942672422825801</cx:pt>
          <cx:pt idx="617">0.00049225911334413095</cx:pt>
          <cx:pt idx="618">-0.0033173706442062201</cx:pt>
          <cx:pt idx="619">-0.0077711325343275198</cx:pt>
          <cx:pt idx="620">-0.020265721761494802</cx:pt>
          <cx:pt idx="621">-0.036545313729641898</cx:pt>
          <cx:pt idx="622">-0.043592758054685099</cx:pt>
          <cx:pt idx="623">-0.049883637049895402</cx:pt>
          <cx:pt idx="624">-0.072892227225951498</cx:pt>
          <cx:pt idx="625">-0.121180588775578</cx:pt>
          <cx:pt idx="626">-0.072155317001538002</cx:pt>
          <cx:pt idx="627">-0.044178533772703699</cx:pt>
          <cx:pt idx="628">-0.017352297469949599</cx:pt>
          <cx:pt idx="629">-0.117425986282753</cx:pt>
          <cx:pt idx="630">-0.089089357459030294</cx:pt>
          <cx:pt idx="631">-0.102247197106606</cx:pt>
          <cx:pt idx="632">-0.0120447770162547</cx:pt>
          <cx:pt idx="633">-0.011323525271027</cx:pt>
          <cx:pt idx="634">0.0046185577242553099</cx:pt>
          <cx:pt idx="635">-0.022707430046387599</cx:pt>
          <cx:pt idx="636">0.0242910270163143</cx:pt>
          <cx:pt idx="637">0.029391009923472499</cx:pt>
          <cx:pt idx="638">0.0114563671886384</cx:pt>
          <cx:pt idx="639">0.019745843327093001</cx:pt>
          <cx:pt idx="640">0.0304090659200386</cx:pt>
          <cx:pt idx="641">0.020945843321277201</cx:pt>
          <cx:pt idx="642">0.0037427919643816501</cx:pt>
          <cx:pt idx="643">-0.000324527688040633</cx:pt>
          <cx:pt idx="644">-0.00063103517685365103</cx:pt>
          <cx:pt idx="645">0.00051596317839613405</cx:pt>
          <cx:pt idx="646">-0.0023402754519214202</cx:pt>
          <cx:pt idx="647">-0.0022508181206208002</cx:pt>
          <cx:pt idx="648">-0.0027120029834513601</cx:pt>
          <cx:pt idx="649">-0.0054529607395546499</cx:pt>
          <cx:pt idx="650">0.00450319641882447</cx:pt>
          <cx:pt idx="651">0.0023804600958647502</cx:pt>
          <cx:pt idx="652">-0.026525271813023402</cx:pt>
          <cx:pt idx="653">-0.063586375959318805</cx:pt>
          <cx:pt idx="654">-0.051639767431587699</cx:pt>
          <cx:pt idx="655">-0.038206888159727601</cx:pt>
          <cx:pt idx="656">-0.054926846032309101</cx:pt>
          <cx:pt idx="657">-0.091982885921166199</cx:pt>
          <cx:pt idx="658">-0.045377653985654402</cx:pt>
          <cx:pt idx="659">-0.038207534713398598</cx:pt>
          <cx:pt idx="660">-0.0126792754206478</cx:pt>
          <cx:pt idx="661">0.012085528839428599</cx:pt>
          <cx:pt idx="662">-0.0092422980938354701</cx:pt>
          <cx:pt idx="663">-0.0049942471007716101</cx:pt>
          <cx:pt idx="664">0.028098194437497601</cx:pt>
          <cx:pt idx="665">0.022615743324511901</cx:pt>
          <cx:pt idx="666">0.0169546163611736</cx:pt>
          <cx:pt idx="667">0.031646518952265001</cx:pt>
          <cx:pt idx="668">0.0301926866332923</cx:pt>
          <cx:pt idx="669">0.017285197453353301</cx:pt>
          <cx:pt idx="670">0.0022416892549508502</cx:pt>
          <cx:pt idx="671">-0.00048298040960798603</cx:pt>
          <cx:pt idx="672">2.90498547111352e-05</cx:pt>
          <cx:pt idx="673">-8.3987006631071998e-06</cx:pt>
          <cx:pt idx="674">-0.0016344217319985599</cx:pt>
          <cx:pt idx="675">5.4490086058957901e-05</cx:pt>
          <cx:pt idx="676">0.012307536606862899</cx:pt>
          <cx:pt idx="677">0.021618710290973599</cx:pt>
          <cx:pt idx="678">0.026538175312344901</cx:pt>
          <cx:pt idx="679">0.034132799929797501</cx:pt>
          <cx:pt idx="680">0.049073359816350103</cx:pt>
          <cx:pt idx="681">0.0110573557162286</cx:pt>
          <cx:pt idx="682">-0.00583945058256298</cx:pt>
          <cx:pt idx="683">-0.00152070582229144</cx:pt>
          <cx:pt idx="684">-0.037717236167070303</cx:pt>
          <cx:pt idx="685">-0.031738719281162099</cx:pt>
          <cx:pt idx="686">-0.00484331739741961</cx:pt>
          <cx:pt idx="687">0.0064184987306597201</cx:pt>
          <cx:pt idx="688">0.045944763876771301</cx:pt>
          <cx:pt idx="689">0.038671026565958597</cx:pt>
          <cx:pt idx="690">0.0021711495915000302</cx:pt>
          <cx:pt idx="691">0.0219783663540726</cx:pt>
          <cx:pt idx="692">0.045441178120439102</cx:pt>
          <cx:pt idx="693">0.040913501545505597</cx:pt>
          <cx:pt idx="694">0.035314200357155302</cx:pt>
          <cx:pt idx="695">0.0287047697037222</cx:pt>
          <cx:pt idx="696">0.00158365844009024</cx:pt>
          <cx:pt idx="697">-0.0020612680971048999</cx:pt>
          <cx:pt idx="698">0.00014164850332546</cx:pt>
          <cx:pt idx="699">0.00020904816967157801</cx:pt>
          <cx:pt idx="700">2.2127162432385301e-05</cx:pt>
          <cx:pt idx="701">0.00035427031877398898</cx:pt>
          <cx:pt idx="702">-0.00027117346161853798</cx:pt>
          <cx:pt idx="703">0.00086328171611180801</cx:pt>
          <cx:pt idx="704">0.010126005286383201</cx:pt>
          <cx:pt idx="705">0.019043963320646801</cx:pt>
          <cx:pt idx="706">0.00841176223368564</cx:pt>
          <cx:pt idx="707">0.025631163426749402</cx:pt>
          <cx:pt idx="708">0.037609595195234803</cx:pt>
          <cx:pt idx="709">0.014981262727619</cx:pt>
          <cx:pt idx="710">0.019827357400077499</cx:pt>
          <cx:pt idx="711">0.0303898143901161</cx:pt>
          <cx:pt idx="712">0.0130927614971241</cx:pt>
          <cx:pt idx="713">-0.0085795911831723602</cx:pt>
          <cx:pt idx="714">-0.0063153521670580503</cx:pt>
          <cx:pt idx="715">0.025605332054452801</cx:pt>
          <cx:pt idx="716">0.050433388831503403</cx:pt>
          <cx:pt idx="717">0.010382806883893</cx:pt>
          <cx:pt idx="718">0.014165275494612601</cx:pt>
          <cx:pt idx="719">0.044127400998431703</cx:pt>
          <cx:pt idx="720">0.048231458662663797</cx:pt>
          <cx:pt idx="721">0.035430012460127301</cx:pt>
          <cx:pt idx="722">0.019432793119035601</cx:pt>
          <cx:pt idx="723">0.0077787279256980703</cx:pt>
          <cx:pt idx="724">0.00038424354533538399</cx:pt>
          <cx:pt idx="725">0.00051704414652633201</cx:pt>
          <cx:pt idx="726">-0.00046564487286339899</cx:pt>
          <cx:pt idx="727">0.00066002176758127296</cx:pt>
          <cx:pt idx="728">-0.00036212005056808402</cx:pt>
          <cx:pt idx="729">0.00013458831135351699</cx:pt>
          <cx:pt idx="730">0.00102710690078974</cx:pt>
          <cx:pt idx="731">-0.00024182858071579701</cx:pt>
          <cx:pt idx="732">0.00098971239926002393</cx:pt>
          <cx:pt idx="733">0.0053205758172867601</cx:pt>
          <cx:pt idx="734">0.0116176554849758</cx:pt>
          <cx:pt idx="735">0.018455745561005699</cx:pt>
          <cx:pt idx="736">0.0294239966448646</cx:pt>
          <cx:pt idx="737">0.035580389349634499</cx:pt>
          <cx:pt idx="738">0.032799795704198997</cx:pt>
          <cx:pt idx="739">0.032030031614204403</cx:pt>
          <cx:pt idx="740">0.045298443186840003</cx:pt>
          <cx:pt idx="741">0.050229854244135903</cx:pt>
          <cx:pt idx="742">0.061288599167847201</cx:pt>
          <cx:pt idx="743">0.043249030067887398</cx:pt>
          <cx:pt idx="744">0.044259650488894901</cx:pt>
          <cx:pt idx="745">0.035367005489991103</cx:pt>
          <cx:pt idx="746">0.029937670803165901</cx:pt>
          <cx:pt idx="747">0.025489931483642099</cx:pt>
          <cx:pt idx="748">0.017557701550545299</cx:pt>
          <cx:pt idx="749">0.0113046376702589</cx:pt>
          <cx:pt idx="750">0.0049222795229518102</cx:pt>
          <cx:pt idx="751">0.00068439733827145501</cx:pt>
          <cx:pt idx="752">1.2220189615680099e-05</cx:pt>
          <cx:pt idx="753">-0.00060039086880966095</cx:pt>
          <cx:pt idx="754">-0.000368278826071094</cx:pt>
          <cx:pt idx="755">-0.00023086163489333399</cx:pt>
          <cx:pt idx="756">-0.00037012684993139401</cx:pt>
          <cx:pt idx="757">0.00014435583449546501</cx:pt>
          <cx:pt idx="758">-0.000299605783001784</cx:pt>
          <cx:pt idx="759">-0.00089192095151797697</cx:pt>
          <cx:pt idx="760">-0.000172180032658143</cx:pt>
          <cx:pt idx="761">6.18702755659365e-05</cx:pt>
          <cx:pt idx="762">0.00073786351176386203</cx:pt>
          <cx:pt idx="763">0.0020894106345089101</cx:pt>
          <cx:pt idx="764">0.0017113182918370099</cx:pt>
          <cx:pt idx="765">0.0015471266307759801</cx:pt>
          <cx:pt idx="766">0.00154177998873227</cx:pt>
          <cx:pt idx="767">-0.000135750205890704</cx:pt>
          <cx:pt idx="768">0.0024348366078197799</cx:pt>
          <cx:pt idx="769">0.0030575248366843601</cx:pt>
          <cx:pt idx="770">0.0080070775045483905</cx:pt>
          <cx:pt idx="771">0.0052601906823880901</cx:pt>
          <cx:pt idx="772">0.0040388844345697599</cx:pt>
          <cx:pt idx="773">0.0059794974195086</cx:pt>
          <cx:pt idx="774">0.012718554714233801</cx:pt>
          <cx:pt idx="775">0.0021242137169651901</cx:pt>
          <cx:pt idx="776">0.00131449627180226</cx:pt>
          <cx:pt idx="777">0.0010021269492542699</cx:pt>
          <cx:pt idx="778">0.0025383866462910698</cx:pt>
          <cx:pt idx="779">-9.9734132443087395e-06</cx:pt>
          <cx:pt idx="780">-0.00025597745390062803</cx:pt>
          <cx:pt idx="781">-0.00058127469834251501</cx:pt>
          <cx:pt idx="782">-0.00075036865138719501</cx:pt>
          <cx:pt idx="783">0.00047859476624277501</cx:pt>
          <cx:pt idx="784">0.0025784019599903252</cx:pt>
          <cx:pt idx="785">-0.00016591876261601274</cx:pt>
          <cx:pt idx="786">0.00063419633759528252</cx:pt>
          <cx:pt idx="787">0.0100895447089961</cx:pt>
          <cx:pt idx="788">0.0053383497898669497</cx:pt>
          <cx:pt idx="789">0.0072020943176359003</cx:pt>
          <cx:pt idx="790">0.0042287281373881496</cx:pt>
          <cx:pt idx="791">-0.000453518560331215</cx:pt>
          <cx:pt idx="792">0.004359896781554325</cx:pt>
          <cx:pt idx="793">-2.1599517434667776e-05</cx:pt>
          <cx:pt idx="794">0.0028049315575449998</cx:pt>
          <cx:pt idx="795">0.0012890684987449926</cx:pt>
          <cx:pt idx="796">-0.0025050228699039249</cx:pt>
          <cx:pt idx="797">-0.0019142940028283274</cx:pt>
          <cx:pt idx="798">0.0087959371691269748</cx:pt>
          <cx:pt idx="799">-0.0008808274096572075</cx:pt>
          <cx:pt idx="800">0.0067752774497968253</cx:pt>
          <cx:pt idx="801">-0.0015301509681539176</cx:pt>
          <cx:pt idx="802">-0.011241561619713274</cx:pt>
          <cx:pt idx="803">-0.0056103401159290998</cx:pt>
          <cx:pt idx="804">0.0034616983843610998</cx:pt>
          <cx:pt idx="805">-0.002787630199546275</cx:pt>
          <cx:pt idx="806">-0.0088165373916332754</cx:pt>
          <cx:pt idx="807">-0.00074893623435788505</cx:pt>
          <cx:pt idx="808">0.00029876184004286999</cx:pt>
          <cx:pt idx="809">-0.0003770027220708625</cx:pt>
          <cx:pt idx="810">-9.7620048785816496e-05</cx:pt>
          <cx:pt idx="811">0.0015815891922810975</cx:pt>
          <cx:pt idx="812">0.0033206030481036748</cx:pt>
          <cx:pt idx="813">0.0012466878410685926</cx:pt>
          <cx:pt idx="814">0.0035564206276533501</cx:pt>
          <cx:pt idx="815">0.0049566244316727502</cx:pt>
          <cx:pt idx="816">-0.00041052319223635247</cx:pt>
          <cx:pt idx="817">0.0091560673375455752</cx:pt>
          <cx:pt idx="818">0.0010964692704604601</cx:pt>
          <cx:pt idx="819">-0.001723513195074865</cx:pt>
          <cx:pt idx="820">0.014987157900667574</cx:pt>
          <cx:pt idx="821">0.0060445100471530752</cx:pt>
          <cx:pt idx="822">0.001694515502711055</cx:pt>
          <cx:pt idx="823">0.0039553851657208004</cx:pt>
          <cx:pt idx="824">0.00033312807243316502</cx:pt>
          <cx:pt idx="825">-0.0037489984307702501</cx:pt>
          <cx:pt idx="826">-0.0079468390899374505</cx:pt>
          <cx:pt idx="827">0.0045691784319026752</cx:pt>
          <cx:pt idx="828">0.0074495986391562253</cx:pt>
          <cx:pt idx="829">0.0016995617350598199</cx:pt>
          <cx:pt idx="830">-0.003363274787119125</cx:pt>
          <cx:pt idx="831">-0.00390794483136595</cx:pt>
          <cx:pt idx="832">-0.0066762037667912749</cx:pt>
          <cx:pt idx="833">-0.00033507046516884499</cx:pt>
          <cx:pt idx="834">-0.0047837941432074252</cx:pt>
          <cx:pt idx="835">-0.00065119723779654001</cx:pt>
          <cx:pt idx="836">-0.00013291090943284899</cx:pt>
          <cx:pt idx="837">-2.7934129879889748e-05</cx:pt>
          <cx:pt idx="838">8.2413954092361999e-05</cx:pt>
          <cx:pt idx="839">0.00073353382640834505</cx:pt>
          <cx:pt idx="840">0.00096852272125227002</cx:pt>
          <cx:pt idx="841">-0.001949140833107475</cx:pt>
          <cx:pt idx="842">-0.00031088654555653752</cx:pt>
          <cx:pt idx="843">0.0078355300387366496</cx:pt>
          <cx:pt idx="844">-0.011485066578853551</cx:pt>
          <cx:pt idx="845">-0.010473293153686924</cx:pt>
          <cx:pt idx="846">-0.0014390930101295775</cx:pt>
          <cx:pt idx="847">0.0044663760454687496</cx:pt>
          <cx:pt idx="848">0.014115737970153475</cx:pt>
          <cx:pt idx="849">0.020670051829658101</cx:pt>
          <cx:pt idx="850">0.016133485194313676</cx:pt>
          <cx:pt idx="851">0.0057756865568604496</cx:pt>
          <cx:pt idx="852">-0.0027773330784145252</cx:pt>
          <cx:pt idx="853">0.000112545536983472</cx:pt>
          <cx:pt idx="854">0.0085367595897620253</cx:pt>
          <cx:pt idx="855">0.023248796299439174</cx:pt>
          <cx:pt idx="856">0.0131780519058601</cx:pt>
          <cx:pt idx="857">0.0089188128431303242</cx:pt>
          <cx:pt idx="858">-0.0060044619222267498</cx:pt>
          <cx:pt idx="859">-0.012086330505037775</cx:pt>
          <cx:pt idx="860">-0.011131253679793675</cx:pt>
          <cx:pt idx="861">-0.010372034054612974</cx:pt>
          <cx:pt idx="862">-0.0022314362028812052</cx:pt>
          <cx:pt idx="863">-9.0559704558900003e-05</cx:pt>
          <cx:pt idx="864">0.0034737037542084499</cx:pt>
          <cx:pt idx="865">-4.5265244502391249e-05</cx:pt>
          <cx:pt idx="866">0.000142974615152663</cx:pt>
          <cx:pt idx="867">0.0012886748971267226</cx:pt>
          <cx:pt idx="868">0.00087393366367204996</cx:pt>
          <cx:pt idx="869">-0.0068624933549123503</cx:pt>
          <cx:pt idx="870">-0.0084200365432479992</cx:pt>
          <cx:pt idx="871">-0.0014835677303897275</cx:pt>
          <cx:pt idx="872">-0.021110395558202426</cx:pt>
          <cx:pt idx="873">-0.017425935268569299</cx:pt>
          <cx:pt idx="874">0.0090501050075554243</cx:pt>
          <cx:pt idx="875">0.0096230912241749497</cx:pt>
          <cx:pt idx="876">0.0027777654505718999</cx:pt>
          <cx:pt idx="877">0.0121545516092456</cx:pt>
          <cx:pt idx="878">0.011027254632631874</cx:pt>
          <cx:pt idx="879">-0.0025171157269726998</cx:pt>
          <cx:pt idx="880">0.0091926070398655</cx:pt>
          <cx:pt idx="881">0.01415053401939175</cx:pt>
          <cx:pt idx="882">0.0063183462730764502</cx:pt>
          <cx:pt idx="883">0.016797135218178876</cx:pt>
          <cx:pt idx="884">0.0025784019599903252</cx:pt>
          <cx:pt idx="885">-0.00016591876261601274</cx:pt>
          <cx:pt idx="886">0.00063419633759528252</cx:pt>
          <cx:pt idx="887">0.0100895447089961</cx:pt>
          <cx:pt idx="888">0.0053383497898669497</cx:pt>
          <cx:pt idx="889">0.0072020943176359003</cx:pt>
          <cx:pt idx="890">0.0042287281373881496</cx:pt>
          <cx:pt idx="891">-0.000453518560331215</cx:pt>
          <cx:pt idx="892">0.004359896781554325</cx:pt>
          <cx:pt idx="893">-2.1599517434667776e-05</cx:pt>
          <cx:pt idx="894">0.0028049315575449998</cx:pt>
          <cx:pt idx="895">0.0012890684987449926</cx:pt>
          <cx:pt idx="896">-0.0025050228699039249</cx:pt>
          <cx:pt idx="897">-0.0019142940028283274</cx:pt>
          <cx:pt idx="898">0.0087959371691269748</cx:pt>
          <cx:pt idx="899">-0.0008808274096572075</cx:pt>
          <cx:pt idx="900">0.0067752774497968253</cx:pt>
          <cx:pt idx="901">-0.0015301509681539176</cx:pt>
          <cx:pt idx="902">-0.011241561619713274</cx:pt>
          <cx:pt idx="903">-0.0056103401159290998</cx:pt>
          <cx:pt idx="904">0.0034616983843610998</cx:pt>
          <cx:pt idx="905">-0.002787630199546275</cx:pt>
          <cx:pt idx="906">-0.0088165373916332754</cx:pt>
          <cx:pt idx="907">-0.00074893623435788505</cx:pt>
          <cx:pt idx="908">0.00029876184004286999</cx:pt>
          <cx:pt idx="909">-0.0003770027220708625</cx:pt>
          <cx:pt idx="910">-9.7620048785816496e-05</cx:pt>
          <cx:pt idx="911">0.0015815891922810975</cx:pt>
          <cx:pt idx="912">0.0033206030481036748</cx:pt>
          <cx:pt idx="913">0.0012466878410685926</cx:pt>
          <cx:pt idx="914">0.0035564206276533501</cx:pt>
          <cx:pt idx="915">0.0049566244316727502</cx:pt>
          <cx:pt idx="916">-0.00041052319223635247</cx:pt>
          <cx:pt idx="917">0.0091560673375455752</cx:pt>
          <cx:pt idx="918">0.0010964692704604601</cx:pt>
          <cx:pt idx="919">-0.001723513195074865</cx:pt>
          <cx:pt idx="920">0.014987157900667574</cx:pt>
          <cx:pt idx="921">0.0060445100471530752</cx:pt>
          <cx:pt idx="922">0.001694515502711055</cx:pt>
          <cx:pt idx="923">0.0039553851657208004</cx:pt>
          <cx:pt idx="924">0.00033312807243316502</cx:pt>
          <cx:pt idx="925">-0.0037489984307702501</cx:pt>
          <cx:pt idx="926">-0.0079468390899374505</cx:pt>
          <cx:pt idx="927">0.0045691784319026752</cx:pt>
          <cx:pt idx="928">0.0074495986391562253</cx:pt>
          <cx:pt idx="929">0.0016995617350598199</cx:pt>
          <cx:pt idx="930">-0.003363274787119125</cx:pt>
          <cx:pt idx="931">-0.00390794483136595</cx:pt>
          <cx:pt idx="932">-0.0066762037667912749</cx:pt>
          <cx:pt idx="933">-0.00033507046516884499</cx:pt>
          <cx:pt idx="934">-0.0047837941432074252</cx:pt>
          <cx:pt idx="935">-0.00065119723779654001</cx:pt>
          <cx:pt idx="936">-0.00013291090943284899</cx:pt>
          <cx:pt idx="937">-2.7934129879889748e-05</cx:pt>
          <cx:pt idx="938">8.2413954092361999e-05</cx:pt>
          <cx:pt idx="939">0.00073353382640834505</cx:pt>
          <cx:pt idx="940">0.00096852272125227002</cx:pt>
          <cx:pt idx="941">-0.001949140833107475</cx:pt>
          <cx:pt idx="942">-0.00031088654555653752</cx:pt>
          <cx:pt idx="943">0.0078355300387366496</cx:pt>
          <cx:pt idx="944">-0.011485066578853551</cx:pt>
          <cx:pt idx="945">-0.010473293153686924</cx:pt>
          <cx:pt idx="946">-0.0014390930101295775</cx:pt>
          <cx:pt idx="947">0.0044663760454687496</cx:pt>
          <cx:pt idx="948">0.014115737970153475</cx:pt>
          <cx:pt idx="949">0.020670051829658101</cx:pt>
          <cx:pt idx="950">0.016133485194313676</cx:pt>
          <cx:pt idx="951">0.0057756865568604496</cx:pt>
          <cx:pt idx="952">-0.0027773330784145252</cx:pt>
          <cx:pt idx="953">0.000112545536983472</cx:pt>
          <cx:pt idx="954">0.0085367595897620253</cx:pt>
          <cx:pt idx="955">0.023248796299439174</cx:pt>
          <cx:pt idx="956">0.0131780519058601</cx:pt>
          <cx:pt idx="957">0.0089188128431303242</cx:pt>
          <cx:pt idx="958">-0.0060044619222267498</cx:pt>
          <cx:pt idx="959">-0.012086330505037775</cx:pt>
          <cx:pt idx="960">-0.011131253679793675</cx:pt>
          <cx:pt idx="961">-0.010372034054612974</cx:pt>
          <cx:pt idx="962">-0.0022314362028812052</cx:pt>
          <cx:pt idx="963">-9.0559704558900003e-05</cx:pt>
          <cx:pt idx="964">0.0034737037542084499</cx:pt>
          <cx:pt idx="965">-4.5265244502391249e-05</cx:pt>
          <cx:pt idx="966">0.000142974615152663</cx:pt>
          <cx:pt idx="967">0.0012886748971267226</cx:pt>
          <cx:pt idx="968">0.00087393366367204996</cx:pt>
          <cx:pt idx="969">-0.0068624933549123503</cx:pt>
          <cx:pt idx="970">-0.0084200365432479992</cx:pt>
          <cx:pt idx="971">-0.0014835677303897275</cx:pt>
          <cx:pt idx="972">-0.021110395558202426</cx:pt>
          <cx:pt idx="973">-0.017425935268569299</cx:pt>
          <cx:pt idx="974">0.0090501050075554243</cx:pt>
          <cx:pt idx="975">0.0096230912241749497</cx:pt>
          <cx:pt idx="976">0.0027777654505718999</cx:pt>
          <cx:pt idx="977">0.0121545516092456</cx:pt>
          <cx:pt idx="978">0.011027254632631874</cx:pt>
          <cx:pt idx="979">-0.0025171157269726998</cx:pt>
          <cx:pt idx="980">0.0091926070398655</cx:pt>
          <cx:pt idx="981">0.01415053401939175</cx:pt>
          <cx:pt idx="982">0.0063183462730764502</cx:pt>
          <cx:pt idx="983">0.016797135218178876</cx:pt>
          <cx:pt idx="984">0.0025784019599903252</cx:pt>
          <cx:pt idx="985">-0.00016591876261601274</cx:pt>
          <cx:pt idx="986">0.00063419633759528252</cx:pt>
          <cx:pt idx="987">0.0100895447089961</cx:pt>
          <cx:pt idx="988">0.0053383497898669497</cx:pt>
          <cx:pt idx="989">0.0072020943176359003</cx:pt>
          <cx:pt idx="990">0.0042287281373881496</cx:pt>
          <cx:pt idx="991">-0.000453518560331215</cx:pt>
          <cx:pt idx="992">0.004359896781554325</cx:pt>
          <cx:pt idx="993">-2.1599517434667776e-05</cx:pt>
          <cx:pt idx="994">0.0028049315575449998</cx:pt>
          <cx:pt idx="995">0.0012890684987449926</cx:pt>
          <cx:pt idx="996">-0.0025050228699039249</cx:pt>
          <cx:pt idx="997">-0.0019142940028283274</cx:pt>
          <cx:pt idx="998">0.0087959371691269748</cx:pt>
          <cx:pt idx="999">-0.0008808274096572075</cx:pt>
          <cx:pt idx="1000">0.0067752774497968253</cx:pt>
          <cx:pt idx="1001">-0.0015301509681539176</cx:pt>
          <cx:pt idx="1002">-0.011241561619713274</cx:pt>
          <cx:pt idx="1003">-0.0056103401159290998</cx:pt>
          <cx:pt idx="1004">0.0034616983843610998</cx:pt>
          <cx:pt idx="1005">-0.002787630199546275</cx:pt>
          <cx:pt idx="1006">-0.0088165373916332754</cx:pt>
          <cx:pt idx="1007">-0.00074893623435788505</cx:pt>
          <cx:pt idx="1008">0.00029876184004286999</cx:pt>
          <cx:pt idx="1009">-0.0003770027220708625</cx:pt>
          <cx:pt idx="1010">-9.7620048785816496e-05</cx:pt>
          <cx:pt idx="1011">0.0015815891922810975</cx:pt>
          <cx:pt idx="1012">0.0033206030481036748</cx:pt>
          <cx:pt idx="1013">0.0012466878410685926</cx:pt>
          <cx:pt idx="1014">0.0035564206276533501</cx:pt>
          <cx:pt idx="1015">0.0049566244316727502</cx:pt>
          <cx:pt idx="1016">-0.00041052319223635247</cx:pt>
          <cx:pt idx="1017">0.0091560673375455752</cx:pt>
          <cx:pt idx="1018">0.0010964692704604601</cx:pt>
          <cx:pt idx="1019">-0.001723513195074865</cx:pt>
          <cx:pt idx="1020">0.014987157900667574</cx:pt>
          <cx:pt idx="1021">0.0060445100471530752</cx:pt>
          <cx:pt idx="1022">0.001694515502711055</cx:pt>
          <cx:pt idx="1023">0.0039553851657208004</cx:pt>
          <cx:pt idx="1024">0.00033312807243316502</cx:pt>
          <cx:pt idx="1025">-0.0037489984307702501</cx:pt>
          <cx:pt idx="1026">-0.0079468390899374505</cx:pt>
          <cx:pt idx="1027">0.0045691784319026752</cx:pt>
          <cx:pt idx="1028">0.0074495986391562253</cx:pt>
          <cx:pt idx="1029">0.0016995617350598199</cx:pt>
          <cx:pt idx="1030">-0.003363274787119125</cx:pt>
          <cx:pt idx="1031">-0.00390794483136595</cx:pt>
          <cx:pt idx="1032">-0.0066762037667912749</cx:pt>
          <cx:pt idx="1033">-0.00033507046516884499</cx:pt>
          <cx:pt idx="1034">-0.0047837941432074252</cx:pt>
          <cx:pt idx="1035">-0.00065119723779654001</cx:pt>
          <cx:pt idx="1036">-0.00013291090943284899</cx:pt>
          <cx:pt idx="1037">-2.7934129879889748e-05</cx:pt>
          <cx:pt idx="1038">8.2413954092361999e-05</cx:pt>
          <cx:pt idx="1039">0.00073353382640834505</cx:pt>
          <cx:pt idx="1040">0.00096852272125227002</cx:pt>
          <cx:pt idx="1041">-0.001949140833107475</cx:pt>
          <cx:pt idx="1042">-0.00031088654555653752</cx:pt>
          <cx:pt idx="1043">0.0078355300387366496</cx:pt>
          <cx:pt idx="1044">-0.011485066578853551</cx:pt>
          <cx:pt idx="1045">-0.010473293153686924</cx:pt>
          <cx:pt idx="1046">-0.0014390930101295775</cx:pt>
          <cx:pt idx="1047">0.0044663760454687496</cx:pt>
          <cx:pt idx="1048">0.014115737970153475</cx:pt>
          <cx:pt idx="1049">0.020670051829658101</cx:pt>
          <cx:pt idx="1050">0.016133485194313676</cx:pt>
          <cx:pt idx="1051">0.0057756865568604496</cx:pt>
          <cx:pt idx="1052">-0.0027773330784145252</cx:pt>
          <cx:pt idx="1053">0.000112545536983472</cx:pt>
          <cx:pt idx="1054">0.0085367595897620253</cx:pt>
          <cx:pt idx="1055">0.023248796299439174</cx:pt>
          <cx:pt idx="1056">0.0131780519058601</cx:pt>
          <cx:pt idx="1057">0.0089188128431303242</cx:pt>
          <cx:pt idx="1058">-0.0060044619222267498</cx:pt>
          <cx:pt idx="1059">-0.012086330505037775</cx:pt>
          <cx:pt idx="1060">-0.011131253679793675</cx:pt>
          <cx:pt idx="1061">-0.010372034054612974</cx:pt>
          <cx:pt idx="1062">-0.0022314362028812052</cx:pt>
          <cx:pt idx="1063">-9.0559704558900003e-05</cx:pt>
          <cx:pt idx="1064">0.0034737037542084499</cx:pt>
          <cx:pt idx="1065">-4.5265244502391249e-05</cx:pt>
          <cx:pt idx="1066">0.000142974615152663</cx:pt>
          <cx:pt idx="1067">0.0012886748971267226</cx:pt>
          <cx:pt idx="1068">0.00087393366367204996</cx:pt>
          <cx:pt idx="1069">-0.0068624933549123503</cx:pt>
          <cx:pt idx="1070">-0.0084200365432479992</cx:pt>
          <cx:pt idx="1071">-0.0014835677303897275</cx:pt>
          <cx:pt idx="1072">-0.021110395558202426</cx:pt>
          <cx:pt idx="1073">-0.017425935268569299</cx:pt>
          <cx:pt idx="1074">0.0090501050075554243</cx:pt>
          <cx:pt idx="1075">0.0096230912241749497</cx:pt>
          <cx:pt idx="1076">0.0027777654505718999</cx:pt>
          <cx:pt idx="1077">0.0121545516092456</cx:pt>
          <cx:pt idx="1078">0.011027254632631874</cx:pt>
          <cx:pt idx="1079">-0.0025171157269726998</cx:pt>
          <cx:pt idx="1080">0.0091926070398655</cx:pt>
          <cx:pt idx="1081">0.01415053401939175</cx:pt>
          <cx:pt idx="1082">0.0063183462730764502</cx:pt>
          <cx:pt idx="1083">0.016797135218178876</cx:pt>
        </cx:lvl>
      </cx:numDim>
    </cx:data>
    <cx:data id="57">
      <cx:numDim type="val">
        <cx:f>Sheet2!$BF$1:$BF$1084</cx:f>
        <cx:lvl ptCount="1084" formatCode="G/通用格式">
          <cx:pt idx="0">-0.00026025092030702401</cx:pt>
          <cx:pt idx="1">0.00019023482585826701</cx:pt>
          <cx:pt idx="2">-0.00045894341390983502</cx:pt>
          <cx:pt idx="3">-0.000128466524276418</cx:pt>
          <cx:pt idx="4">3.9326974436304103e-05</cx:pt>
          <cx:pt idx="5">-0.00033644534450368301</cx:pt>
          <cx:pt idx="6">-0.000101283032019278</cx:pt>
          <cx:pt idx="7">0.00018347116154732599</cx:pt>
          <cx:pt idx="8">-0.00029418434583924398</cx:pt>
          <cx:pt idx="9">4.5617978286402001e-05</cx:pt>
          <cx:pt idx="10">-0.00049839890356937605</cx:pt>
          <cx:pt idx="11">-0.00057654311720303103</cx:pt>
          <cx:pt idx="12">-3.8444380413363299e-05</cx:pt>
          <cx:pt idx="13">0.00061519402582355998</cx:pt>
          <cx:pt idx="14">0.000481631524953531</cx:pt>
          <cx:pt idx="15">0.00058541823007395499</cx:pt>
          <cx:pt idx="16">-0.000171083816375749</cx:pt>
          <cx:pt idx="17">-0.00035580527620497702</cx:pt>
          <cx:pt idx="18">0.000332065846872807</cx:pt>
          <cx:pt idx="19">-0.00024025660630471401</cx:pt>
          <cx:pt idx="20">-0.00015859515308747001</cx:pt>
          <cx:pt idx="21">0.00051711743287674095</cx:pt>
          <cx:pt idx="22">-5.31308478580089e-05</cx:pt>
          <cx:pt idx="23">0.000101724638727243</cx:pt>
          <cx:pt idx="24">-0.00061719691345204098</cx:pt>
          <cx:pt idx="25">-0.00012495965884080901</cx:pt>
          <cx:pt idx="26">0.00054337072772631296</cx:pt>
          <cx:pt idx="27">0.00030040714504024201</cx:pt>
          <cx:pt idx="28">-0.00039470705931678998</cx:pt>
          <cx:pt idx="29">-0.00029565673823557699</cx:pt>
          <cx:pt idx="30">0.00027657147494900897</cx:pt>
          <cx:pt idx="31">0.00018400280451170799</cx:pt>
          <cx:pt idx="32">1.2563618404721099e-05</cx:pt>
          <cx:pt idx="33">-5.9198883573736202e-05</cx:pt>
          <cx:pt idx="34">-0.00020518261169426099</cx:pt>
          <cx:pt idx="35">-0.00026474281057153599</cx:pt>
          <cx:pt idx="36">-0.00074126763662432204</cx:pt>
          <cx:pt idx="37">0.00036180012978892398</cx:pt>
          <cx:pt idx="38">4.7689408414810398e-05</cx:pt>
          <cx:pt idx="39">-0.0012838068926919</cx:pt>
          <cx:pt idx="40">-0.00029802407182757398</cx:pt>
          <cx:pt idx="41">-0.00020048787515138499</cx:pt>
          <cx:pt idx="42">-0.00066287101738855098</cx:pt>
          <cx:pt idx="43">-0.00021477634354513599</cx:pt>
          <cx:pt idx="44">-0.00016263267872537501</cx:pt>
          <cx:pt idx="45">-0.00016359010303431101</cx:pt>
          <cx:pt idx="46">0.00038869774891832701</cx:pt>
          <cx:pt idx="47">-0.00032164445816695799</cx:pt>
          <cx:pt idx="48">2.00533380501451e-05</cx:pt>
          <cx:pt idx="49">0.00046376848250686198</cx:pt>
          <cx:pt idx="50">0.000307613595121284</cx:pt>
          <cx:pt idx="51">1.1751878942784099e-05</cx:pt>
          <cx:pt idx="52">-0.00029679329180516098</cx:pt>
          <cx:pt idx="53">0.00039728238224079099</cx:pt>
          <cx:pt idx="54">-0.00031384636605519598</cx:pt>
          <cx:pt idx="55">-7.6815533823366603e-05</cx:pt>
          <cx:pt idx="56">0.00087344456292426701</cx:pt>
          <cx:pt idx="57">0.00090119638527527105</cx:pt>
          <cx:pt idx="58">-0.00033516959819603602</cx:pt>
          <cx:pt idx="59">0.0010013715189911301</cx:pt>
          <cx:pt idx="60">-0.000204823627032554</cx:pt>
          <cx:pt idx="61">0.00019818346646357301</cx:pt>
          <cx:pt idx="62">-0.00073950927124576897</cx:pt>
          <cx:pt idx="63">-0.00015565058557433199</cx:pt>
          <cx:pt idx="64">-0.0011668197288809501</cx:pt>
          <cx:pt idx="65">-0.00090195664942940596</cx:pt>
          <cx:pt idx="66">-0.0027479861242862402</cx:pt>
          <cx:pt idx="67">-0.0024495468487912</cx:pt>
          <cx:pt idx="68">-0.0014552316805432101</cx:pt>
          <cx:pt idx="69">-0.0029729073248248401</cx:pt>
          <cx:pt idx="70">-0.0042222435220250799</cx:pt>
          <cx:pt idx="71">-0.0034783659327334302</cx:pt>
          <cx:pt idx="72">-0.0034829104109755501</cx:pt>
          <cx:pt idx="73">-0.0026511190909056198</cx:pt>
          <cx:pt idx="74">-0.0015533772513469401</cx:pt>
          <cx:pt idx="75">-0.0024069839190756399</cx:pt>
          <cx:pt idx="76">-0.00176901446521876</cx:pt>
          <cx:pt idx="77">-0.00079310777012338903</cx:pt>
          <cx:pt idx="78">-0.00110442845309734</cx:pt>
          <cx:pt idx="79">-0.000187665623576507</cx:pt>
          <cx:pt idx="80">-0.000202445123225821</cx:pt>
          <cx:pt idx="81">-0.00028892352626118601</cx:pt>
          <cx:pt idx="82">-0.00064512267434378603</cx:pt>
          <cx:pt idx="83">-0.000116243583304302</cx:pt>
          <cx:pt idx="84">0.00049125359565653796</cx:pt>
          <cx:pt idx="85">0.000108316612052458</cx:pt>
          <cx:pt idx="86">-0.00034769270382652698</cx:pt>
          <cx:pt idx="87">-0.00090804537646766695</cx:pt>
          <cx:pt idx="88">5.0303132691110796e-06</cx:pt>
          <cx:pt idx="89">-0.00097026367170808799</cx:pt>
          <cx:pt idx="90">-0.000214100837391651</cx:pt>
          <cx:pt idx="91">-0.0020214726325155099</cx:pt>
          <cx:pt idx="92">-0.0015575062860289401</cx:pt>
          <cx:pt idx="93">-0.0023373709319428498</cx:pt>
          <cx:pt idx="94">-0.0053415522753066996</cx:pt>
          <cx:pt idx="95">-0.0060739614901369797</cx:pt>
          <cx:pt idx="96">-0.0085454055993805199</cx:pt>
          <cx:pt idx="97">-0.0122354739409702</cx:pt>
          <cx:pt idx="98">-0.016673193686098601</cx:pt>
          <cx:pt idx="99">-0.023920122638284701</cx:pt>
          <cx:pt idx="100">-0.0198336426587092</cx:pt>
          <cx:pt idx="101">-0.0156248122836229</cx:pt>
          <cx:pt idx="102">-0.0084886557953732303</cx:pt>
          <cx:pt idx="103">-0.0046483414130731497</cx:pt>
          <cx:pt idx="104">-0.0023606259907813401</cx:pt>
          <cx:pt idx="105">0.00346710427794511</cx:pt>
          <cx:pt idx="106">0.0078245478290495593</cx:pt>
          <cx:pt idx="107">0.0058204312908792097</cx:pt>
          <cx:pt idx="108">-0.00058464707645303996</cx:pt>
          <cx:pt idx="109">-0.0012983219277121799</cx:pt>
          <cx:pt idx="110">-0.00073568547685700801</cx:pt>
          <cx:pt idx="111">0.00049863564582644201</cx:pt>
          <cx:pt idx="112">0.00046855357201451098</cx:pt>
          <cx:pt idx="113">0.000302500139306411</cx:pt>
          <cx:pt idx="114">0.00093659309929723395</cx:pt>
          <cx:pt idx="115">8.5805284625164796e-05</cx:pt>
          <cx:pt idx="116">-0.000384721078839411</cx:pt>
          <cx:pt idx="117">-0.00038709019276105298</cx:pt>
          <cx:pt idx="118">-0.0014849511890681301</cx:pt>
          <cx:pt idx="119">-0.0068697974582519498</cx:pt>
          <cx:pt idx="120">-0.0127364158066052</cx:pt>
          <cx:pt idx="121">-0.00540457589928456</cx:pt>
          <cx:pt idx="122">0.0030409349965676699</cx:pt>
          <cx:pt idx="123">0.0159472328148259</cx:pt>
          <cx:pt idx="124">0.0234307820031045</cx:pt>
          <cx:pt idx="125">0.00775830866441303</cx:pt>
          <cx:pt idx="126">0.0011467285043093101</cx:pt>
          <cx:pt idx="127">0.00152043401079648</cx:pt>
          <cx:pt idx="128">-0.00464886709373035</cx:pt>
          <cx:pt idx="129">-0.0104981880173135</cx:pt>
          <cx:pt idx="130">-0.014061576415341399</cx:pt>
          <cx:pt idx="131">0.00079707769439463303</cx:pt>
          <cx:pt idx="132">0.00121640438821227</cx:pt>
          <cx:pt idx="133">0.0090294115538741906</cx:pt>
          <cx:pt idx="134">0.0088187317875338296</cx:pt>
          <cx:pt idx="135">0.0029081028983798901</cx:pt>
          <cx:pt idx="136">-0.00086218168592442496</cx:pt>
          <cx:pt idx="137">0.00081757774520671003</cx:pt>
          <cx:pt idx="138">-3.10425972369691e-05</cx:pt>
          <cx:pt idx="139">0.00030260163116506298</cx:pt>
          <cx:pt idx="140">1.1029297954250499e-05</cx:pt>
          <cx:pt idx="141">2.9831786333348e-05</cx:pt>
          <cx:pt idx="142">-0.00040372411400548799</cx:pt>
          <cx:pt idx="143">0.00069185270403023305</cx:pt>
          <cx:pt idx="144">0.00076178886833562303</cx:pt>
          <cx:pt idx="145">0.0070525260670357302</cx:pt>
          <cx:pt idx="146">0.00056254355636500299</cx:pt>
          <cx:pt idx="147">-0.0129846013052926</cx:pt>
          <cx:pt idx="148">0.00044280367798699599</cx:pt>
          <cx:pt idx="149">0.021406858862081501</cx:pt>
          <cx:pt idx="150">0.013793371772895999</cx:pt>
          <cx:pt idx="151">0.049466183574233699</cx:pt>
          <cx:pt idx="152">0.0732378964242512</cx:pt>
          <cx:pt idx="153">0.052460181385600699</cx:pt>
          <cx:pt idx="154">0.021605526576803199</cx:pt>
          <cx:pt idx="155">-0.0096757221547215094</cx:pt>
          <cx:pt idx="156">-0.0248886255900772</cx:pt>
          <cx:pt idx="157">-0.00059982515935393099</cx:pt>
          <cx:pt idx="158">-0.013254974819192401</cx:pt>
          <cx:pt idx="159">-0.0079530301736504497</cx:pt>
          <cx:pt idx="160">-0.0096233215027787099</cx:pt>
          <cx:pt idx="161">0.0056405757999661004</cx:pt>
          <cx:pt idx="162">0.0051849885408329997</cx:pt>
          <cx:pt idx="163">0.0013065972501321199</cx:pt>
          <cx:pt idx="164">0.0017861507716942101</cx:pt>
          <cx:pt idx="165">0.0048700132927371803</cx:pt>
          <cx:pt idx="166">-0.00113168278758321</cx:pt>
          <cx:pt idx="167">-0.00027471936688605602</cx:pt>
          <cx:pt idx="168">0.00039953500397843001</cx:pt>
          <cx:pt idx="169">-0.000155317620997702</cx:pt>
          <cx:pt idx="170">0.00059386148227876304</cx:pt>
          <cx:pt idx="171">-0.00032209526278122598</cx:pt>
          <cx:pt idx="172">-0.0021647833181224099</cx:pt>
          <cx:pt idx="173">-0.0024186970393547001</cx:pt>
          <cx:pt idx="174">-0.0087988848169469405</cx:pt>
          <cx:pt idx="175">-0.00283707200527604</cx:pt>
          <cx:pt idx="176">0.0041903164339415098</cx:pt>
          <cx:pt idx="177">0.0137475037440206</cx:pt>
          <cx:pt idx="178">0.020501548320569</cx:pt>
          <cx:pt idx="179">0.059411912258121001</cx:pt>
          <cx:pt idx="180">0.063823910291481198</cx:pt>
          <cx:pt idx="181">0.055798855170034301</cx:pt>
          <cx:pt idx="182">0.021860327310959202</cx:pt>
          <cx:pt idx="183">-0.00231398396954885</cx:pt>
          <cx:pt idx="184">0.0042680677437272304</cx:pt>
          <cx:pt idx="185">0.0090226159403527396</cx:pt>
          <cx:pt idx="186">-0.0012072728809159499</cx:pt>
          <cx:pt idx="187">0.0046337452251702504</cx:pt>
          <cx:pt idx="188">0.00748322539536838</cx:pt>
          <cx:pt idx="189">-0.0021826184327717198</cx:pt>
          <cx:pt idx="190">0.020416746124820199</cx:pt>
          <cx:pt idx="191">0.020026216882462901</cx:pt>
          <cx:pt idx="192">0.0040287946506990802</cx:pt>
          <cx:pt idx="193">0.0089261418873768199</cx:pt>
          <cx:pt idx="194">-0.00078632782209922601</cx:pt>
          <cx:pt idx="195">-0.0026904955847484998</cx:pt>
          <cx:pt idx="196">-0.000107804734424885</cx:pt>
          <cx:pt idx="197">0.00092817243939878104</cx:pt>
          <cx:pt idx="198">0.0011291508126528599</cx:pt>
          <cx:pt idx="199">0.00015625585777031699</cx:pt>
          <cx:pt idx="200">-0.00087666212267464502</cx:pt>
          <cx:pt idx="201">-0.0033410946973713748</cx:pt>
          <cx:pt idx="202">-0.0022023223564163201</cx:pt>
          <cx:pt idx="203">-0.0022023140514346976</cx:pt>
          <cx:pt idx="204">-0.001802037473887525</cx:pt>
          <cx:pt idx="205">0.00490414635117155</cx:pt>
          <cx:pt idx="206">0.0080443915239160994</cx:pt>
          <cx:pt idx="207">0.0022083735932465274</cx:pt>
          <cx:pt idx="208">0.0064709146991888747</cx:pt>
          <cx:pt idx="209">0.003721215620370975</cx:pt>
          <cx:pt idx="210">-0.000741963164904495</cx:pt>
          <cx:pt idx="211">0.0072587795918720001</cx:pt>
          <cx:pt idx="212">0.001475731795549545</cx:pt>
          <cx:pt idx="213">0.00015540662227235075</cx:pt>
          <cx:pt idx="214">0.00211164343982655</cx:pt>
          <cx:pt idx="215">-0.00047523994904578751</cx:pt>
          <cx:pt idx="216">-0.000600096623502715</cx:pt>
          <cx:pt idx="217">0.0026932699190145748</cx:pt>
          <cx:pt idx="218">0.0095778014251259244</cx:pt>
          <cx:pt idx="219">0.0087900292191461244</cx:pt>
          <cx:pt idx="220">0.0031552688514295</cx:pt>
          <cx:pt idx="221">0.0010164261710199226</cx:pt>
          <cx:pt idx="222">3.4735639273514752e-05</cx:pt>
          <cx:pt idx="223">-0.00054595502558233496</cx:pt>
          <cx:pt idx="224">1.8563097780754425e-05</cx:pt>
          <cx:pt idx="225">-7.3152968161576497e-05</cx:pt>
          <cx:pt idx="226">0.00015513145506243175</cx:pt>
          <cx:pt idx="227">0.00062979923286247996</cx:pt>
          <cx:pt idx="228">-0.0012609056295406951</cx:pt>
          <cx:pt idx="229">-0.0026996293414516502</cx:pt>
          <cx:pt idx="230">0.00069447882684735252</cx:pt>
          <cx:pt idx="231">-0.00087655524612392246</cx:pt>
          <cx:pt idx="232">0.00268240692635195</cx:pt>
          <cx:pt idx="233">0.0077355364216048746</cx:pt>
          <cx:pt idx="234">0.0045148692077442501</cx:pt>
          <cx:pt idx="235">7.3581992094779998e-05</cx:pt>
          <cx:pt idx="236">0.001918523279571325</cx:pt>
          <cx:pt idx="237">0.0050551035941780497</cx:pt>
          <cx:pt idx="238">0.005577690550644325</cx:pt>
          <cx:pt idx="239">0.003194734149015725</cx:pt>
          <cx:pt idx="240">-0.0058674121146518252</cx:pt>
          <cx:pt idx="241">-0.0043704494940157747</cx:pt>
          <cx:pt idx="242">0.00061566756329621249</cx:pt>
          <cx:pt idx="243">-6.3090568861252504e-05</cx:pt>
          <cx:pt idx="244">-0.0031354850015773502</cx:pt>
          <cx:pt idx="245">0.0022337801613458324</cx:pt>
          <cx:pt idx="246">0.0054096872985638002</cx:pt>
          <cx:pt idx="247">0.0075241770341197998</cx:pt>
          <cx:pt idx="248">0.0053739742574875253</cx:pt>
          <cx:pt idx="249">0.0025438197698362001</cx:pt>
          <cx:pt idx="250">0.0012550429506100651</cx:pt>
          <cx:pt idx="251">0.00013859449845070949</cx:pt>
          <cx:pt idx="252">5.6954536232636999e-05</cx:pt>
          <cx:pt idx="253">-7.7567111838679998e-05</cx:pt>
          <cx:pt idx="254">-0.0002205182365435555</cx:pt>
          <cx:pt idx="255">-0.00027745074854916498</cx:pt>
          <cx:pt idx="256">-0.0022608309784557376</cx:pt>
          <cx:pt idx="257">-0.0050025286819615246</cx:pt>
          <cx:pt idx="258">-0.0043389082599244004</cx:pt>
          <cx:pt idx="259">-0.00287785449022685</cx:pt>
          <cx:pt idx="260">-0.0015710865443306975</cx:pt>
          <cx:pt idx="261">0.00090198826555283997</cx:pt>
          <cx:pt idx="262">-0.00295039995634805</cx:pt>
          <cx:pt idx="263">-0.0030693558647851998</cx:pt>
          <cx:pt idx="264">-0.0076600475638990747</cx:pt>
          <cx:pt idx="265">-5.46229251296885e-05</cx:pt>
          <cx:pt idx="266">0.0007841507688099975</cx:pt>
          <cx:pt idx="267">0.00031179460492214</cx:pt>
          <cx:pt idx="268">-0.0017295087628601724</cx:pt>
          <cx:pt idx="269">0.0001463631407971635</cx:pt>
          <cx:pt idx="270">-0.00034619252911852498</cx:pt>
          <cx:pt idx="271">0.0027225675531093248</cx:pt>
          <cx:pt idx="272">0.005086500517440775</cx:pt>
          <cx:pt idx="273">0.0076081899447454004</cx:pt>
          <cx:pt idx="274">0.0080918233142152247</cx:pt>
          <cx:pt idx="275">0.0095439704876150756</cx:pt>
          <cx:pt idx="276">0.0055296248055083002</cx:pt>
          <cx:pt idx="277">0.001874102849447085</cx:pt>
          <cx:pt idx="278">0.00049076838545478001</cx:pt>
          <cx:pt idx="279">-2.9376205690357001e-05</cx:pt>
          <cx:pt idx="280">0.00011717601359273675</cx:pt>
          <cx:pt idx="281">-5.0282033828907751e-05</cx:pt>
          <cx:pt idx="282">1.5792673234070973e-05</cx:pt>
          <cx:pt idx="283">-0.00092840765390505252</cx:pt>
          <cx:pt idx="284">-0.0019643275835975475</cx:pt>
          <cx:pt idx="285">-0.0039845610348891499</cx:pt>
          <cx:pt idx="286">-0.0075599124691441248</cx:pt>
          <cx:pt idx="287">-0.0037701304507935002</cx:pt>
          <cx:pt idx="288">-0.0052755239705439497</cx:pt>
          <cx:pt idx="289">-0.0031871308654442751</cx:pt>
          <cx:pt idx="290">-0.0014550580544109674</cx:pt>
          <cx:pt idx="291">-0.0034047233113176749</cx:pt>
          <cx:pt idx="292">-0.0019929887304186325</cx:pt>
          <cx:pt idx="293">-0.0017059366305592226</cx:pt>
          <cx:pt idx="294">0.0068771526123265246</cx:pt>
          <cx:pt idx="295">-0.00181680071601065</cx:pt>
          <cx:pt idx="296">-0.00702679286734625</cx:pt>
          <cx:pt idx="297">2.5961089344323749e-05</cx:pt>
          <cx:pt idx="298">0.0031291876336628252</cx:pt>
          <cx:pt idx="299">0.018754309586445798</cx:pt>
          <cx:pt idx="300">0.0288247263887958</cx:pt>
          <cx:pt idx="301">0.019120610936109599</cx:pt>
          <cx:pt idx="302">0.0242568633000937</cx:pt>
          <cx:pt idx="303">0.029771116968942499</cx:pt>
          <cx:pt idx="304">0.0082395211031972802</cx:pt>
          <cx:pt idx="305">-0.0059765082877044099</cx:pt>
          <cx:pt idx="306">-0.00010526318823676701</cx:pt>
          <cx:pt idx="307">0.00031225548858162801</cx:pt>
          <cx:pt idx="308">0.00031450373024517698</cx:pt>
          <cx:pt idx="309">0.000355359770506023</cx:pt>
          <cx:pt idx="310">0.00097603632141883003</cx:pt>
          <cx:pt idx="311">-0.0032558825162297199</cx:pt>
          <cx:pt idx="312">-0.0097959417207169695</cx:pt>
          <cx:pt idx="313">-0.019359541941691798</cx:pt>
          <cx:pt idx="314">-0.034696416836528701</cx:pt>
          <cx:pt idx="315">-0.0033785166226356599</cx:pt>
          <cx:pt idx="316">2.7362629276241399e-05</cx:pt>
          <cx:pt idx="317">0.012502990193094801</cx:pt>
          <cx:pt idx="318">-6.6693269930713598e-05</cx:pt>
          <cx:pt idx="319">-0.001989270353804</cx:pt>
          <cx:pt idx="320">0.031809730559700003</cx:pt>
          <cx:pt idx="321">0.0280187320655035</cx:pt>
          <cx:pt idx="322">0.057778973319512102</cx:pt>
          <cx:pt idx="323">0.0084056222960663396</cx:pt>
          <cx:pt idx="324">-0.0055872447129075697</cx:pt>
          <cx:pt idx="325">0.00054175658808671703</cx:pt>
          <cx:pt idx="326">-0.00047736741044050501</cx:pt>
          <cx:pt idx="327">0.0069554736229134996</cx:pt>
          <cx:pt idx="328">0.021927520121119301</cx:pt>
          <cx:pt idx="329">0.019857636234278501</cx:pt>
          <cx:pt idx="330">0.0043326699101932402</cx:pt>
          <cx:pt idx="331">0.0219914851088285</cx:pt>
          <cx:pt idx="332">0.018691696795153399</cx:pt>
          <cx:pt idx="333">0.00328701901380367</cx:pt>
          <cx:pt idx="334">0.00611469601080015</cx:pt>
          <cx:pt idx="335">-6.4467457574309502e-05</cx:pt>
          <cx:pt idx="336">0.000282018576927838</cx:pt>
          <cx:pt idx="337">2.4328745954966401e-05</cx:pt>
          <cx:pt idx="338">0.0022053132543859099</cx:pt>
          <cx:pt idx="339">-0.0011122807070894399</cx:pt>
          <cx:pt idx="340">-0.00775780039618506</cx:pt>
          <cx:pt idx="341">-0.0133573977821744</cx:pt>
          <cx:pt idx="342">-0.032193189840232797</cx:pt>
          <cx:pt idx="343">-0.028502631640199502</cx:pt>
          <cx:pt idx="344">-0.016184123719985399</cx:pt>
          <cx:pt idx="345">-0.0026366076340515001</cx:pt>
          <cx:pt idx="346">-0.016277357246117299</cx:pt>
          <cx:pt idx="347">-0.0028341568791510501</cx:pt>
          <cx:pt idx="348">0.015597178288922601</cx:pt>
          <cx:pt idx="349">0.044451163447451598</cx:pt>
          <cx:pt idx="350">0.029908296698269599</cx:pt>
          <cx:pt idx="351">0.0133631286092137</cx:pt>
          <cx:pt idx="352">0.016612468751689102</cx:pt>
          <cx:pt idx="353">0.046470601575872503</cx:pt>
          <cx:pt idx="354">0.019812219901959</cx:pt>
          <cx:pt idx="355">0.024288035232376201</cx:pt>
          <cx:pt idx="356">0.033920565810659997</cx:pt>
          <cx:pt idx="357">0.032841597855515402</cx:pt>
          <cx:pt idx="358">0.018548802485483001</cx:pt>
          <cx:pt idx="359">0.025364067922973799</cx:pt>
          <cx:pt idx="360">0.017788500611310699</cx:pt>
          <cx:pt idx="361">0.0042322680899243804</cx:pt>
          <cx:pt idx="362">0.0038952078359403199</cx:pt>
          <cx:pt idx="363">0.00022989734368469801</cx:pt>
          <cx:pt idx="364">0.00045773272354333899</cx:pt>
          <cx:pt idx="365">-0.00049680797981517804</cx:pt>
          <cx:pt idx="366">0.00112319830616236</cx:pt>
          <cx:pt idx="367">-0.0046823828230339601</cx:pt>
          <cx:pt idx="368">-0.015348961247755999</cx:pt>
          <cx:pt idx="369">-0.027379212450833999</cx:pt>
          <cx:pt idx="370">-0.036752387058953499</cx:pt>
          <cx:pt idx="371">-0.0293173737156254</cx:pt>
          <cx:pt idx="372">-0.024294846489158899</cx:pt>
          <cx:pt idx="373">-0.0034715567795347499</cx:pt>
          <cx:pt idx="374">-0.0032374614318221701</cx:pt>
          <cx:pt idx="375">0.032280591241352401</cx:pt>
          <cx:pt idx="376">0.028023499763538299</cx:pt>
          <cx:pt idx="377">0.040021621920606001</cx:pt>
          <cx:pt idx="378">0.059659389883109898</cx:pt>
          <cx:pt idx="379">0.046281483323251098</cx:pt>
          <cx:pt idx="380">0.032118097422882803</cx:pt>
          <cx:pt idx="381">0.043949228078354399</cx:pt>
          <cx:pt idx="382">0.030885249101708</cx:pt>
          <cx:pt idx="383">0.045475796314380902</cx:pt>
          <cx:pt idx="384">0.044806520998755602</cx:pt>
          <cx:pt idx="385">0.022302581069023601</cx:pt>
          <cx:pt idx="386">0.0168612972096925</cx:pt>
          <cx:pt idx="387">0.010729541534362</cx:pt>
          <cx:pt idx="388">0.0044764255370412301</cx:pt>
          <cx:pt idx="389">-0.000356641938708519</cx:pt>
          <cx:pt idx="390">-0.00165225223832645</cx:pt>
          <cx:pt idx="391">-0.00038840120001611898</cx:pt>
          <cx:pt idx="392">-0.00024985243835807099</cx:pt>
          <cx:pt idx="393">-0.00080611996402979804</cx:pt>
          <cx:pt idx="394">0.00048171722691537998</cx:pt>
          <cx:pt idx="395">-0.00267360983968631</cx:pt>
          <cx:pt idx="396">-0.0093437721679748408</cx:pt>
          <cx:pt idx="397">-0.025914631701634199</cx:pt>
          <cx:pt idx="398">-0.042434760182219498</cx:pt>
          <cx:pt idx="399">-0.033956647860858599</cx:pt>
          <cx:pt idx="400">-0.036985853067227098</cx:pt>
          <cx:pt idx="401">-0.016860087616042099</cx:pt>
          <cx:pt idx="402">0.0071403247588740799</cx:pt>
          <cx:pt idx="403">0.011784775284147</cx:pt>
          <cx:pt idx="404">0.0374736626342475</cx:pt>
          <cx:pt idx="405">0.047057343098927701</cx:pt>
          <cx:pt idx="406">0.053606671952197302</cx:pt>
          <cx:pt idx="407">0.036130072710658302</cx:pt>
          <cx:pt idx="408">0.0177348281406337</cx:pt>
          <cx:pt idx="409">0.016642536861580799</cx:pt>
          <cx:pt idx="410">0.0191614820280013</cx:pt>
          <cx:pt idx="411">0.035871976486284998</cx:pt>
          <cx:pt idx="412">0.0052255599812234101</cx:pt>
          <cx:pt idx="413">-0.0016075739394243399</cx:pt>
          <cx:pt idx="414">0.0037881274589499601</cx:pt>
          <cx:pt idx="415">-0.0117498329804338</cx:pt>
          <cx:pt idx="416">-0.0073946261520242097</cx:pt>
          <cx:pt idx="417">-0.0017012639466891201</cx:pt>
          <cx:pt idx="418">-0.0022542352570244402</cx:pt>
          <cx:pt idx="419">0.00019518934887836</cx:pt>
          <cx:pt idx="420">-0.000463491646293928</cx:pt>
          <cx:pt idx="421">-0.00069468922306264297</cx:pt>
          <cx:pt idx="422">-0.00055559882589510505</cx:pt>
          <cx:pt idx="423">-1.39084246336619e-05</cx:pt>
          <cx:pt idx="424">-0.00174797304045882</cx:pt>
          <cx:pt idx="425">-0.024021313183530599</cx:pt>
          <cx:pt idx="426">-0.035363225399561</cx:pt>
          <cx:pt idx="427">-0.016943488998867901</cx:pt>
          <cx:pt idx="428">-0.0202942451108559</cx:pt>
          <cx:pt idx="429">0.011104275696103101</cx:pt>
          <cx:pt idx="430">0.000169802863130773</cx:pt>
          <cx:pt idx="431">0.0057559761516815999</cx:pt>
          <cx:pt idx="432">0.022797196300430801</cx:pt>
          <cx:pt idx="433">0.0560693283421844</cx:pt>
          <cx:pt idx="434">0.052770883224294803</cx:pt>
          <cx:pt idx="435">0.0077231752688483599</cx:pt>
          <cx:pt idx="436">0.0049570716450751404</cx:pt>
          <cx:pt idx="437">0.0084302352846800793</cx:pt>
          <cx:pt idx="438">-0.0077613880125279901</cx:pt>
          <cx:pt idx="439">-0.0112172300639829</cx:pt>
          <cx:pt idx="440">-0.025893535121107099</cx:pt>
          <cx:pt idx="441">-0.0278457770729949</cx:pt>
          <cx:pt idx="442">-0.0101544131187081</cx:pt>
          <cx:pt idx="443">-0.016348571735809201</cx:pt>
          <cx:pt idx="444">-0.011666350317543501</cx:pt>
          <cx:pt idx="445">0.00074883298214108</cx:pt>
          <cx:pt idx="446">-0.00110206344082008</cx:pt>
          <cx:pt idx="447">-0.00085625478081042899</cx:pt>
          <cx:pt idx="448">4.2002352325681998e-05</cx:pt>
          <cx:pt idx="449">-0.0021025839345419498</cx:pt>
          <cx:pt idx="450">-0.00102460871267265</cx:pt>
          <cx:pt idx="451">-0.0012034053972888399</cx:pt>
          <cx:pt idx="452">-0.0044360469514038497</cx:pt>
          <cx:pt idx="453">-0.0158147304307758</cx:pt>
          <cx:pt idx="454">-0.0074405961785070397</cx:pt>
          <cx:pt idx="455">-0.016291611373156701</cx:pt>
          <cx:pt idx="456">-0.012932198057644201</cx:pt>
          <cx:pt idx="457">0.0037228157350324299</cx:pt>
          <cx:pt idx="458">-0.00376040099320676</cx:pt>
          <cx:pt idx="459">-0.015491059929744699</cx:pt>
          <cx:pt idx="460">0.029688799726577699</cx:pt>
          <cx:pt idx="461">0.032585353191366101</cx:pt>
          <cx:pt idx="462">0.021091713719798798</cx:pt>
          <cx:pt idx="463">-0.021868683224675899</cx:pt>
          <cx:pt idx="464">-0.0095708259042404098</cx:pt>
          <cx:pt idx="465">-0.030629286428555801</cx:pt>
          <cx:pt idx="466">-0.033178838339435003</cx:pt>
          <cx:pt idx="467">-0.018347209420219699</cx:pt>
          <cx:pt idx="468">-0.018262842247105601</cx:pt>
          <cx:pt idx="469">-0.031985540461112703</cx:pt>
          <cx:pt idx="470">-0.022409043774816</cx:pt>
          <cx:pt idx="471">-0.0062738813405282898</cx:pt>
          <cx:pt idx="472">-0.0051947206098427101</cx:pt>
          <cx:pt idx="473">-0.000196749534692063</cx:pt>
          <cx:pt idx="474">-0.0035143005642617399</cx:pt>
          <cx:pt idx="475">-0.0010669480683598001</cx:pt>
          <cx:pt idx="476">4.3322651453770597e-05</cx:pt>
          <cx:pt idx="477">0.00029827213309141699</cx:pt>
          <cx:pt idx="478">-0.0013864551538092301</cx:pt>
          <cx:pt idx="479">-0.0035852783063312502</cx:pt>
          <cx:pt idx="480">-0.0040459437758123499</cx:pt>
          <cx:pt idx="481">-0.014915165838984199</cx:pt>
          <cx:pt idx="482">-0.0063030018213697803</cx:pt>
          <cx:pt idx="483">-0.0060077040985011499</cx:pt>
          <cx:pt idx="484">0.0106776027540053</cx:pt>
          <cx:pt idx="485">0.0108524823477343</cx:pt>
          <cx:pt idx="486">-0.0044952378213212098</cx:pt>
          <cx:pt idx="487">0.018360069486910401</cx:pt>
          <cx:pt idx="488">0.026494405021314098</cx:pt>
          <cx:pt idx="489">0.010856665014600499</cx:pt>
          <cx:pt idx="490">-0.0071492403161589396</cx:pt>
          <cx:pt idx="491">-0.037205471705022003</cx:pt>
          <cx:pt idx="492">-0.0219159212000214</cx:pt>
          <cx:pt idx="493">-0.047141325108709602</cx:pt>
          <cx:pt idx="494">-0.047122397759970097</cx:pt>
          <cx:pt idx="495">-0.027665807878092599</cx:pt>
          <cx:pt idx="496">0.0043824498708923002</cx:pt>
          <cx:pt idx="497">-0.0100460673998484</cx:pt>
          <cx:pt idx="498">-0.0155995393294329</cx:pt>
          <cx:pt idx="499">0.0101961542570328</cx:pt>
          <cx:pt idx="500">0.012184502158549999</cx:pt>
          <cx:pt idx="501">0.0051221147875685803</cx:pt>
          <cx:pt idx="502">-5.2669224819920899e-05</cx:pt>
          <cx:pt idx="503">0.00016047841029296099</cx:pt>
          <cx:pt idx="504">0.00065491223179445495</cx:pt>
          <cx:pt idx="505">-0.00048501484300165798</cx:pt>
          <cx:pt idx="506">-0.00019912558639560699</cx:pt>
          <cx:pt idx="507">-0.0053718065253721102</cx:pt>
          <cx:pt idx="508">-0.0094944013822602698</cx:pt>
          <cx:pt idx="509">-0.00630085420176805</cx:pt>
          <cx:pt idx="510">-0.00546842090501548</cx:pt>
          <cx:pt idx="511">-0.0099171618168371594</cx:pt>
          <cx:pt idx="512">0.0016634223648021901</cx:pt>
          <cx:pt idx="513">0.0151062763605732</cx:pt>
          <cx:pt idx="514">0.016841324957149701</cx:pt>
          <cx:pt idx="515">0.037326744226173901</cx:pt>
          <cx:pt idx="516">0.0227806107832218</cx:pt>
          <cx:pt idx="517">0.0318860589610774</cx:pt>
          <cx:pt idx="518">-0.014212612420386</cx:pt>
          <cx:pt idx="519">-0.053366929759051697</cx:pt>
          <cx:pt idx="520">-0.050688244303030698</cx:pt>
          <cx:pt idx="521">-0.040565801874831303</cx:pt>
          <cx:pt idx="522">-0.048009299876608402</cx:pt>
          <cx:pt idx="523">-0.049825318157697099</cx:pt>
          <cx:pt idx="524">-0.011730349967866101</cx:pt>
          <cx:pt idx="525">-0.032501641596902497</cx:pt>
          <cx:pt idx="526">-0.033305340919591003</cx:pt>
          <cx:pt idx="527">-0.0069150047073353697</cx:pt>
          <cx:pt idx="528">0.0032862029481062899</cx:pt>
          <cx:pt idx="529">0.00206029809207804</cx:pt>
          <cx:pt idx="530">0.00079256069875329003</cx:pt>
          <cx:pt idx="531">-0.00022123704633413501</cx:pt>
          <cx:pt idx="532">0.00017950073837778299</cx:pt>
          <cx:pt idx="533">-0.00051764285389584901</cx:pt>
          <cx:pt idx="534">-0.00040115181127043802</cx:pt>
          <cx:pt idx="535">-0.0088473433900937096</cx:pt>
          <cx:pt idx="536">-0.013494321609011199</cx:pt>
          <cx:pt idx="537">-0.0124915724412535</cx:pt>
          <cx:pt idx="538">-0.00379283956248075</cx:pt>
          <cx:pt idx="539">-0.0092746586480380797</cx:pt>
          <cx:pt idx="540">0.015526954978364999</cx:pt>
          <cx:pt idx="541">0.033483602439348899</cx:pt>
          <cx:pt idx="542">0.010392871681995999</cx:pt>
          <cx:pt idx="543">-0.015035242921835799</cx:pt>
          <cx:pt idx="544">0.0113829848181481</cx:pt>
          <cx:pt idx="545">-0.015689036894495498</cx:pt>
          <cx:pt idx="546">-0.060371751529443803</cx:pt>
          <cx:pt idx="547">-0.046010227069356403</cx:pt>
          <cx:pt idx="548">-0.054268431475400003</cx:pt>
          <cx:pt idx="549">-0.051665264493202599</cx:pt>
          <cx:pt idx="550">-0.069361999719192394</cx:pt>
          <cx:pt idx="551">-0.054847974334318497</cx:pt>
          <cx:pt idx="552">-0.0435575092791428</cx:pt>
          <cx:pt idx="553">-0.0398335996332101</cx:pt>
          <cx:pt idx="554">-0.020312401121932999</cx:pt>
          <cx:pt idx="555">-0.010319561680201501</cx:pt>
          <cx:pt idx="556">-0.0064023877237855097</cx:pt>
          <cx:pt idx="557">-0.00228798710897536</cx:pt>
          <cx:pt idx="558">-0.00093785988325857498</cx:pt>
          <cx:pt idx="559">-0.00024180230766664401</cx:pt>
          <cx:pt idx="560">-0.00017196334639188999</cx:pt>
          <cx:pt idx="561">-0.00052683949826190903</cx:pt>
          <cx:pt idx="562">-0.0014262977918696399</cx:pt>
          <cx:pt idx="563">-0.012643300514979699</cx:pt>
          <cx:pt idx="564">-0.0139559389431308</cx:pt>
          <cx:pt idx="565">-0.0011341193848164201</cx:pt>
          <cx:pt idx="566">-0.00256320574021816</cx:pt>
          <cx:pt idx="567">-0.0040085320914775603</cx:pt>
          <cx:pt idx="568">-0.017176479460281901</cx:pt>
          <cx:pt idx="569">-0.0131815644451071</cx:pt>
          <cx:pt idx="570">0.0044972141333286296</cx:pt>
          <cx:pt idx="571">0.021297235912412601</cx:pt>
          <cx:pt idx="572">0.0330305754336861</cx:pt>
          <cx:pt idx="573">-0.042005877521612403</cx:pt>
          <cx:pt idx="574">-0.066714348604288307</cx:pt>
          <cx:pt idx="575">-0.0362232599387282</cx:pt>
          <cx:pt idx="576">-0.0539313783139313</cx:pt>
          <cx:pt idx="577">-0.058130268563906497</cx:pt>
          <cx:pt idx="578">-0.047651039680341199</cx:pt>
          <cx:pt idx="579">-0.029528626310394299</cx:pt>
          <cx:pt idx="580">-0.020509291149731899</cx:pt>
          <cx:pt idx="581">-0.0222686602861474</cx:pt>
          <cx:pt idx="582">-0.0040559444290077301</cx:pt>
          <cx:pt idx="583">-0.0066321456141801901</cx:pt>
          <cx:pt idx="584">-0.00969130148639126</cx:pt>
          <cx:pt idx="585">-0.00657535180119561</cx:pt>
          <cx:pt idx="586">-0.00092281217874844201</cx:pt>
          <cx:pt idx="587">6.06818178179717e-05</cx:pt>
          <cx:pt idx="588">-0.00068850277225337899</cx:pt>
          <cx:pt idx="589">0.00031800228166681098</cx:pt>
          <cx:pt idx="590">-0.0016957412175705199</cx:pt>
          <cx:pt idx="591">-0.0088703379400411706</cx:pt>
          <cx:pt idx="592">-0.0044371286153045897</cx:pt>
          <cx:pt idx="593">0.014735645550561701</cx:pt>
          <cx:pt idx="594">0.017034257184382499</cx:pt>
          <cx:pt idx="595">0.00636553518111126</cx:pt>
          <cx:pt idx="596">-0.011161351851703199</cx:pt>
          <cx:pt idx="597">0.014818866862851001</cx:pt>
          <cx:pt idx="598">0.0080583413538932395</cx:pt>
          <cx:pt idx="599">0.048646557700284802</cx:pt>
          <cx:pt idx="600">0.029222335348012302</cx:pt>
          <cx:pt idx="601">-0.0264431912020223</cx:pt>
          <cx:pt idx="602">-0.071094497305070406</cx:pt>
          <cx:pt idx="603">-0.037194990020955603</cx:pt>
          <cx:pt idx="604">-0.037094784939734803</cx:pt>
          <cx:pt idx="605">-0.029136289095426499</cx:pt>
          <cx:pt idx="606">-0.018779385969344201</cx:pt>
          <cx:pt idx="607">-0.021512464676620099</cx:pt>
          <cx:pt idx="608">-0.00148726391686845</cx:pt>
          <cx:pt idx="609">-0.016375398658604899</cx:pt>
          <cx:pt idx="610">-0.016843289973868501</cx:pt>
          <cx:pt idx="611">-0.0200858444185202</cx:pt>
          <cx:pt idx="612">-0.013630457895437599</cx:pt>
          <cx:pt idx="613">-0.0093795335904774298</cx:pt>
          <cx:pt idx="614">-0.00033794671236280898</cx:pt>
          <cx:pt idx="615">1.83668161776757e-05</cx:pt>
          <cx:pt idx="616">1.24570392260218e-05</cx:pt>
          <cx:pt idx="617">0.00022355039953702601</cx:pt>
          <cx:pt idx="618">0.000138650086260172</cx:pt>
          <cx:pt idx="619">-0.0055633379096648198</cx:pt>
          <cx:pt idx="620">0.0028455917119731599</cx:pt>
          <cx:pt idx="621">0.016454053256622799</cx:pt>
          <cx:pt idx="622">0.038318821761729502</cx:pt>
          <cx:pt idx="623">0.036526564577151401</cx:pt>
          <cx:pt idx="624">0.0082632057985084703</cx:pt>
          <cx:pt idx="625">0.017584011015125401</cx:pt>
          <cx:pt idx="626">0.041620317039169102</cx:pt>
          <cx:pt idx="627">0.060648941803357698</cx:pt>
          <cx:pt idx="628">0.033927434201964098</cx:pt>
          <cx:pt idx="629">0.0027666997363692001</cx:pt>
          <cx:pt idx="630">0.010099604530481201</cx:pt>
          <cx:pt idx="631">-0.010169327134717999</cx:pt>
          <cx:pt idx="632">-0.011590034684175301</cx:pt>
          <cx:pt idx="633">-0.021888848345130898</cx:pt>
          <cx:pt idx="634">-0.0261881865279305</cx:pt>
          <cx:pt idx="635">-0.0207626296163342</cx:pt>
          <cx:pt idx="636">-0.019882924683567501</cx:pt>
          <cx:pt idx="637">-0.033661527683052098</cx:pt>
          <cx:pt idx="638">-0.023948289333843301</cx:pt>
          <cx:pt idx="639">-0.023543299250808801</cx:pt>
          <cx:pt idx="640">-0.0128596706450117</cx:pt>
          <cx:pt idx="641">-0.0068650668437925597</cx:pt>
          <cx:pt idx="642">-0.00064130672271162396</cx:pt>
          <cx:pt idx="643">0.00055065205526496296</cx:pt>
          <cx:pt idx="644">5.8882998480836399e-05</cx:pt>
          <cx:pt idx="645">-0.000221771002469659</cx:pt>
          <cx:pt idx="646">-0.00060879801568525704</cx:pt>
          <cx:pt idx="647">-0.0095073956631071092</cx:pt>
          <cx:pt idx="648">-0.0062091002233388096</cx:pt>
          <cx:pt idx="649">0.0033588156252642898</cx:pt>
          <cx:pt idx="650">0.022080725191999599</cx:pt>
          <cx:pt idx="651">0.0240014602355627</cx:pt>
          <cx:pt idx="652">0.0076787390116005803</cx:pt>
          <cx:pt idx="653">0.0086001091726379108</cx:pt>
          <cx:pt idx="654">-0.00070987277394044803</cx:pt>
          <cx:pt idx="655">0.024277736467126901</cx:pt>
          <cx:pt idx="656">0.062821043292798598</cx:pt>
          <cx:pt idx="657">0.062438768531474301</cx:pt>
          <cx:pt idx="658">0.033236704936645198</cx:pt>
          <cx:pt idx="659">0.0042971299793063897</cx:pt>
          <cx:pt idx="660">-0.0135805966967861</cx:pt>
          <cx:pt idx="661">-0.030610397073192599</cx:pt>
          <cx:pt idx="662">-0.031525165682458299</cx:pt>
          <cx:pt idx="663">-0.0366233772868561</cx:pt>
          <cx:pt idx="664">-0.0320065378746111</cx:pt>
          <cx:pt idx="665">-0.0185601617645242</cx:pt>
          <cx:pt idx="666">-0.0105407104581256</cx:pt>
          <cx:pt idx="667">-0.014774675756210699</cx:pt>
          <cx:pt idx="668">-0.0064353222212425601</cx:pt>
          <cx:pt idx="669">-0.0022757307961298601</cx:pt>
          <cx:pt idx="670">0.00055284984794898198</cx:pt>
          <cx:pt idx="671">0.00054481785211798301</cx:pt>
          <cx:pt idx="672">-0.000214249589172856</cx:pt>
          <cx:pt idx="673">-0.000108764464050658</cx:pt>
          <cx:pt idx="674">0.00051167919177416297</cx:pt>
          <cx:pt idx="675">-0.0032308243095018302</cx:pt>
          <cx:pt idx="676">-0.00724919554566967</cx:pt>
          <cx:pt idx="677">-0.0031309661619678699</cx:pt>
          <cx:pt idx="678">-0.00056415852041004203</cx:pt>
          <cx:pt idx="679">-0.0025099237335702001</cx:pt>
          <cx:pt idx="680">0.0078948203863799405</cx:pt>
          <cx:pt idx="681">0.0164314822514872</cx:pt>
          <cx:pt idx="682">0.043263955462730597</cx:pt>
          <cx:pt idx="683">0.0428535449222993</cx:pt>
          <cx:pt idx="684">0.030393734483284199</cx:pt>
          <cx:pt idx="685">0.036650397862012803</cx:pt>
          <cx:pt idx="686">0.0095260846332948408</cx:pt>
          <cx:pt idx="687">0.00307238911059115</cx:pt>
          <cx:pt idx="688">-0.018670255323344299</cx:pt>
          <cx:pt idx="689">-0.056352835490824697</cx:pt>
          <cx:pt idx="690">-0.041647972813629197</cx:pt>
          <cx:pt idx="691">-0.012047604752879399</cx:pt>
          <cx:pt idx="692">-0.0098596694333956299</cx:pt>
          <cx:pt idx="693">-0.00503842671164954</cx:pt>
          <cx:pt idx="694">-0.0052306191785923299</cx:pt>
          <cx:pt idx="695">-0.0080334257035862399</cx:pt>
          <cx:pt idx="696">-0.0037734956875495199</cx:pt>
          <cx:pt idx="697">-0.00031085970174661901</cx:pt>
          <cx:pt idx="698">0.00041520077898237899</cx:pt>
          <cx:pt idx="699">0.00064243757137924604</cx:pt>
          <cx:pt idx="700">0.00065228814826233297</cx:pt>
          <cx:pt idx="701">-0.00016896806548630101</cx:pt>
          <cx:pt idx="702">0.000360641747537237</cx:pt>
          <cx:pt idx="703">-0.00044590369617874702</cx:pt>
          <cx:pt idx="704">0.00083974080498813795</cx:pt>
          <cx:pt idx="705">-0.00080217828287605598</cx:pt>
          <cx:pt idx="706">-0.0082542598262093994</cx:pt>
          <cx:pt idx="707">-0.0151335236943982</cx:pt>
          <cx:pt idx="708">-0.012100832838784201</cx:pt>
          <cx:pt idx="709">0.0026417068081375501</cx:pt>
          <cx:pt idx="710">0.0031731775975884901</cx:pt>
          <cx:pt idx="711">0.00018914126493759401</cx:pt>
          <cx:pt idx="712">-0.0072650559136161101</cx:pt>
          <cx:pt idx="713">0.0022609189822562301</cx:pt>
          <cx:pt idx="714">0.0061143269929849996</cx:pt>
          <cx:pt idx="715">-0.0073460326029105199</cx:pt>
          <cx:pt idx="716">-0.017577774217084001</cx:pt>
          <cx:pt idx="717">-0.011161639861944799</cx:pt>
          <cx:pt idx="718">-0.0069325989662539899</cx:pt>
          <cx:pt idx="719">-0.0063299646605590801</cx:pt>
          <cx:pt idx="720">-0.0047988610084396099</cx:pt>
          <cx:pt idx="721">-0.0076461682927409002</cx:pt>
          <cx:pt idx="722">-0.0082936831622764506</cx:pt>
          <cx:pt idx="723">-0.0067759418395682497</cx:pt>
          <cx:pt idx="724">-0.00122003725432624</cx:pt>
          <cx:pt idx="725">0.00036177110352129</cx:pt>
          <cx:pt idx="726">0.000614614811944339</cx:pt>
          <cx:pt idx="727">0.00036773297754077701</cx:pt>
          <cx:pt idx="728">-4.3318074086117599e-05</cx:pt>
          <cx:pt idx="729">1.1204726960818701e-05</cx:pt>
          <cx:pt idx="730">-0.00040395484302246302</cx:pt>
          <cx:pt idx="731">-0.00017775473671283699</cx:pt>
          <cx:pt idx="732">0.00045024647980539302</cx:pt>
          <cx:pt idx="733">0.00065491719057327903</cx:pt>
          <cx:pt idx="734">0.0010478938843983699</cx:pt>
          <cx:pt idx="735">0.00047770362213620399</cx:pt>
          <cx:pt idx="736">-0.00049883040337856104</cx:pt>
          <cx:pt idx="737">0.00244739413973461</cx:pt>
          <cx:pt idx="738">-0.00087181858480429701</cx:pt>
          <cx:pt idx="739">-0.0029314966759476199</cx:pt>
          <cx:pt idx="740">0.00138956986479061</cx:pt>
          <cx:pt idx="741">0.0025842678641859098</cx:pt>
          <cx:pt idx="742">0.010248117671407099</cx:pt>
          <cx:pt idx="743">0.0063207111198131001</cx:pt>
          <cx:pt idx="744">0.0049605766972638798</cx:pt>
          <cx:pt idx="745">0.0065377636442746903</cx:pt>
          <cx:pt idx="746">0.0039606761403350203</cx:pt>
          <cx:pt idx="747">0.00162322875324029</cx:pt>
          <cx:pt idx="748">0.0021957354538722999</cx:pt>
          <cx:pt idx="749">0.00020878223723176301</cx:pt>
          <cx:pt idx="750">0.000390096936171366</cx:pt>
          <cx:pt idx="751">-6.7542090932896099e-05</cx:pt>
          <cx:pt idx="752">0.000199325671119806</cx:pt>
          <cx:pt idx="753">-0.000108521883505373</cx:pt>
          <cx:pt idx="754">-5.7542207825811096e-06</cx:pt>
          <cx:pt idx="755">-5.3274622510189601e-05</cx:pt>
          <cx:pt idx="756">0.00027666661488725999</cx:pt>
          <cx:pt idx="757">-0.00019239568552073701</cx:pt>
          <cx:pt idx="758">0.00051740597746159297</cx:pt>
          <cx:pt idx="759">-0.00048869428112228097</cx:pt>
          <cx:pt idx="760">-0.00083633946344096699</cx:pt>
          <cx:pt idx="761">0.00059492597805192997</cx:pt>
          <cx:pt idx="762">0.00055350784696986996</cx:pt>
          <cx:pt idx="763">-0.00017597927342758601</cx:pt>
          <cx:pt idx="764">-0.00052028110132153703</cx:pt>
          <cx:pt idx="765">-0.000249510635286721</cx:pt>
          <cx:pt idx="766">0.00041547202297491403</cx:pt>
          <cx:pt idx="767">0.00092539527327354699</cx:pt>
          <cx:pt idx="768">0.00143645238791364</cx:pt>
          <cx:pt idx="769">0.00057753750054832104</cx:pt>
          <cx:pt idx="770">0.0023733029983767401</cx:pt>
          <cx:pt idx="771">0.0011277016224103299</cx:pt>
          <cx:pt idx="772">0.00049031413403170896</cx:pt>
          <cx:pt idx="773">0.00022497576434873701</cx:pt>
          <cx:pt idx="774">0.00057660945515879505</cx:pt>
          <cx:pt idx="775">0.00082352470122049298</cx:pt>
          <cx:pt idx="776">0.00033383899331266301</cx:pt>
          <cx:pt idx="777">-5.4250718614068598e-05</cx:pt>
          <cx:pt idx="778">0.00024836317950642397</cx:pt>
          <cx:pt idx="779">0.0012071584508448099</cx:pt>
          <cx:pt idx="780">-0.00024183783075348801</cx:pt>
          <cx:pt idx="781">0.00053331748121785805</cx:pt>
          <cx:pt idx="782">-0.00011139614259740899</cx:pt>
          <cx:pt idx="783">-6.9864621513382596e-05</cx:pt>
          <cx:pt idx="784">0.00015625585777031699</cx:pt>
          <cx:pt idx="785">-0.00087666212267464502</cx:pt>
          <cx:pt idx="786">-0.0033410946973713748</cx:pt>
          <cx:pt idx="787">-0.0022023223564163201</cx:pt>
          <cx:pt idx="788">-0.0022023140514346976</cx:pt>
          <cx:pt idx="789">-0.001802037473887525</cx:pt>
          <cx:pt idx="790">0.00490414635117155</cx:pt>
          <cx:pt idx="791">0.0080443915239160994</cx:pt>
          <cx:pt idx="792">0.0022083735932465274</cx:pt>
          <cx:pt idx="793">0.0064709146991888747</cx:pt>
          <cx:pt idx="794">0.003721215620370975</cx:pt>
          <cx:pt idx="795">-0.000741963164904495</cx:pt>
          <cx:pt idx="796">0.0072587795918720001</cx:pt>
          <cx:pt idx="797">0.001475731795549545</cx:pt>
          <cx:pt idx="798">0.00015540662227235075</cx:pt>
          <cx:pt idx="799">0.00211164343982655</cx:pt>
          <cx:pt idx="800">-0.00047523994904578751</cx:pt>
          <cx:pt idx="801">-0.000600096623502715</cx:pt>
          <cx:pt idx="802">0.0026932699190145748</cx:pt>
          <cx:pt idx="803">0.0095778014251259244</cx:pt>
          <cx:pt idx="804">0.0087900292191461244</cx:pt>
          <cx:pt idx="805">0.0031552688514295</cx:pt>
          <cx:pt idx="806">0.0010164261710199226</cx:pt>
          <cx:pt idx="807">3.4735639273514752e-05</cx:pt>
          <cx:pt idx="808">-0.00054595502558233496</cx:pt>
          <cx:pt idx="809">1.8563097780754425e-05</cx:pt>
          <cx:pt idx="810">-7.3152968161576497e-05</cx:pt>
          <cx:pt idx="811">0.00015513145506243175</cx:pt>
          <cx:pt idx="812">0.00062979923286247996</cx:pt>
          <cx:pt idx="813">-0.0012609056295406951</cx:pt>
          <cx:pt idx="814">-0.0026996293414516502</cx:pt>
          <cx:pt idx="815">0.00069447882684735252</cx:pt>
          <cx:pt idx="816">-0.00087655524612392246</cx:pt>
          <cx:pt idx="817">0.00268240692635195</cx:pt>
          <cx:pt idx="818">0.0077355364216048746</cx:pt>
          <cx:pt idx="819">0.0045148692077442501</cx:pt>
          <cx:pt idx="820">7.3581992094779998e-05</cx:pt>
          <cx:pt idx="821">0.001918523279571325</cx:pt>
          <cx:pt idx="822">0.0050551035941780497</cx:pt>
          <cx:pt idx="823">0.005577690550644325</cx:pt>
          <cx:pt idx="824">0.003194734149015725</cx:pt>
          <cx:pt idx="825">-0.0058674121146518252</cx:pt>
          <cx:pt idx="826">-0.0043704494940157747</cx:pt>
          <cx:pt idx="827">0.00061566756329621249</cx:pt>
          <cx:pt idx="828">-6.3090568861252504e-05</cx:pt>
          <cx:pt idx="829">-0.0031354850015773502</cx:pt>
          <cx:pt idx="830">0.0022337801613458324</cx:pt>
          <cx:pt idx="831">0.0054096872985638002</cx:pt>
          <cx:pt idx="832">0.0075241770341197998</cx:pt>
          <cx:pt idx="833">0.0053739742574875253</cx:pt>
          <cx:pt idx="834">0.0025438197698362001</cx:pt>
          <cx:pt idx="835">0.0012550429506100651</cx:pt>
          <cx:pt idx="836">0.00013859449845070949</cx:pt>
          <cx:pt idx="837">5.6954536232636999e-05</cx:pt>
          <cx:pt idx="838">-7.7567111838679998e-05</cx:pt>
          <cx:pt idx="839">-0.0002205182365435555</cx:pt>
          <cx:pt idx="840">-0.00027745074854916498</cx:pt>
          <cx:pt idx="841">-0.0022608309784557376</cx:pt>
          <cx:pt idx="842">-0.0050025286819615246</cx:pt>
          <cx:pt idx="843">-0.0043389082599244004</cx:pt>
          <cx:pt idx="844">-0.00287785449022685</cx:pt>
          <cx:pt idx="845">-0.0015710865443306975</cx:pt>
          <cx:pt idx="846">0.00090198826555283997</cx:pt>
          <cx:pt idx="847">-0.00295039995634805</cx:pt>
          <cx:pt idx="848">-0.0030693558647851998</cx:pt>
          <cx:pt idx="849">-0.0076600475638990747</cx:pt>
          <cx:pt idx="850">-5.46229251296885e-05</cx:pt>
          <cx:pt idx="851">0.0007841507688099975</cx:pt>
          <cx:pt idx="852">0.00031179460492214</cx:pt>
          <cx:pt idx="853">-0.0017295087628601724</cx:pt>
          <cx:pt idx="854">0.0001463631407971635</cx:pt>
          <cx:pt idx="855">-0.00034619252911852498</cx:pt>
          <cx:pt idx="856">0.0027225675531093248</cx:pt>
          <cx:pt idx="857">0.005086500517440775</cx:pt>
          <cx:pt idx="858">0.0076081899447454004</cx:pt>
          <cx:pt idx="859">0.0080918233142152247</cx:pt>
          <cx:pt idx="860">0.0095439704876150756</cx:pt>
          <cx:pt idx="861">0.0055296248055083002</cx:pt>
          <cx:pt idx="862">0.001874102849447085</cx:pt>
          <cx:pt idx="863">0.00049076838545478001</cx:pt>
          <cx:pt idx="864">-2.9376205690357001e-05</cx:pt>
          <cx:pt idx="865">0.00011717601359273675</cx:pt>
          <cx:pt idx="866">-5.0282033828907751e-05</cx:pt>
          <cx:pt idx="867">1.5792673234070973e-05</cx:pt>
          <cx:pt idx="868">-0.00092840765390505252</cx:pt>
          <cx:pt idx="869">-0.0019643275835975475</cx:pt>
          <cx:pt idx="870">-0.0039845610348891499</cx:pt>
          <cx:pt idx="871">-0.0075599124691441248</cx:pt>
          <cx:pt idx="872">-0.0037701304507935002</cx:pt>
          <cx:pt idx="873">-0.0052755239705439497</cx:pt>
          <cx:pt idx="874">-0.0031871308654442751</cx:pt>
          <cx:pt idx="875">-0.0014550580544109674</cx:pt>
          <cx:pt idx="876">-0.0034047233113176749</cx:pt>
          <cx:pt idx="877">-0.0019929887304186325</cx:pt>
          <cx:pt idx="878">-0.0017059366305592226</cx:pt>
          <cx:pt idx="879">0.0068771526123265246</cx:pt>
          <cx:pt idx="880">-0.00181680071601065</cx:pt>
          <cx:pt idx="881">-0.00702679286734625</cx:pt>
          <cx:pt idx="882">2.5961089344323749e-05</cx:pt>
          <cx:pt idx="883">0.0031291876336628252</cx:pt>
          <cx:pt idx="884">0.00015625585777031699</cx:pt>
          <cx:pt idx="885">-0.00087666212267464502</cx:pt>
          <cx:pt idx="886">-0.0033410946973713748</cx:pt>
          <cx:pt idx="887">-0.0022023223564163201</cx:pt>
          <cx:pt idx="888">-0.0022023140514346976</cx:pt>
          <cx:pt idx="889">-0.001802037473887525</cx:pt>
          <cx:pt idx="890">0.00490414635117155</cx:pt>
          <cx:pt idx="891">0.0080443915239160994</cx:pt>
          <cx:pt idx="892">0.0022083735932465274</cx:pt>
          <cx:pt idx="893">0.0064709146991888747</cx:pt>
          <cx:pt idx="894">0.003721215620370975</cx:pt>
          <cx:pt idx="895">-0.000741963164904495</cx:pt>
          <cx:pt idx="896">0.0072587795918720001</cx:pt>
          <cx:pt idx="897">0.001475731795549545</cx:pt>
          <cx:pt idx="898">0.00015540662227235075</cx:pt>
          <cx:pt idx="899">0.00211164343982655</cx:pt>
          <cx:pt idx="900">-0.00047523994904578751</cx:pt>
          <cx:pt idx="901">-0.000600096623502715</cx:pt>
          <cx:pt idx="902">0.0026932699190145748</cx:pt>
          <cx:pt idx="903">0.0095778014251259244</cx:pt>
          <cx:pt idx="904">0.0087900292191461244</cx:pt>
          <cx:pt idx="905">0.0031552688514295</cx:pt>
          <cx:pt idx="906">0.0010164261710199226</cx:pt>
          <cx:pt idx="907">3.4735639273514752e-05</cx:pt>
          <cx:pt idx="908">-0.00054595502558233496</cx:pt>
          <cx:pt idx="909">1.8563097780754425e-05</cx:pt>
          <cx:pt idx="910">-7.3152968161576497e-05</cx:pt>
          <cx:pt idx="911">0.00015513145506243175</cx:pt>
          <cx:pt idx="912">0.00062979923286247996</cx:pt>
          <cx:pt idx="913">-0.0012609056295406951</cx:pt>
          <cx:pt idx="914">-0.0026996293414516502</cx:pt>
          <cx:pt idx="915">0.00069447882684735252</cx:pt>
          <cx:pt idx="916">-0.00087655524612392246</cx:pt>
          <cx:pt idx="917">0.00268240692635195</cx:pt>
          <cx:pt idx="918">0.0077355364216048746</cx:pt>
          <cx:pt idx="919">0.0045148692077442501</cx:pt>
          <cx:pt idx="920">7.3581992094779998e-05</cx:pt>
          <cx:pt idx="921">0.001918523279571325</cx:pt>
          <cx:pt idx="922">0.0050551035941780497</cx:pt>
          <cx:pt idx="923">0.005577690550644325</cx:pt>
          <cx:pt idx="924">0.003194734149015725</cx:pt>
          <cx:pt idx="925">-0.0058674121146518252</cx:pt>
          <cx:pt idx="926">-0.0043704494940157747</cx:pt>
          <cx:pt idx="927">0.00061566756329621249</cx:pt>
          <cx:pt idx="928">-6.3090568861252504e-05</cx:pt>
          <cx:pt idx="929">-0.0031354850015773502</cx:pt>
          <cx:pt idx="930">0.0022337801613458324</cx:pt>
          <cx:pt idx="931">0.0054096872985638002</cx:pt>
          <cx:pt idx="932">0.0075241770341197998</cx:pt>
          <cx:pt idx="933">0.0053739742574875253</cx:pt>
          <cx:pt idx="934">0.0025438197698362001</cx:pt>
          <cx:pt idx="935">0.0012550429506100651</cx:pt>
          <cx:pt idx="936">0.00013859449845070949</cx:pt>
          <cx:pt idx="937">5.6954536232636999e-05</cx:pt>
          <cx:pt idx="938">-7.7567111838679998e-05</cx:pt>
          <cx:pt idx="939">-0.0002205182365435555</cx:pt>
          <cx:pt idx="940">-0.00027745074854916498</cx:pt>
          <cx:pt idx="941">-0.0022608309784557376</cx:pt>
          <cx:pt idx="942">-0.0050025286819615246</cx:pt>
          <cx:pt idx="943">-0.0043389082599244004</cx:pt>
          <cx:pt idx="944">-0.00287785449022685</cx:pt>
          <cx:pt idx="945">-0.0015710865443306975</cx:pt>
          <cx:pt idx="946">0.00090198826555283997</cx:pt>
          <cx:pt idx="947">-0.00295039995634805</cx:pt>
          <cx:pt idx="948">-0.0030693558647851998</cx:pt>
          <cx:pt idx="949">-0.0076600475638990747</cx:pt>
          <cx:pt idx="950">-5.46229251296885e-05</cx:pt>
          <cx:pt idx="951">0.0007841507688099975</cx:pt>
          <cx:pt idx="952">0.00031179460492214</cx:pt>
          <cx:pt idx="953">-0.0017295087628601724</cx:pt>
          <cx:pt idx="954">0.0001463631407971635</cx:pt>
          <cx:pt idx="955">-0.00034619252911852498</cx:pt>
          <cx:pt idx="956">0.0027225675531093248</cx:pt>
          <cx:pt idx="957">0.005086500517440775</cx:pt>
          <cx:pt idx="958">0.0076081899447454004</cx:pt>
          <cx:pt idx="959">0.0080918233142152247</cx:pt>
          <cx:pt idx="960">0.0095439704876150756</cx:pt>
          <cx:pt idx="961">0.0055296248055083002</cx:pt>
          <cx:pt idx="962">0.001874102849447085</cx:pt>
          <cx:pt idx="963">0.00049076838545478001</cx:pt>
          <cx:pt idx="964">-2.9376205690357001e-05</cx:pt>
          <cx:pt idx="965">0.00011717601359273675</cx:pt>
          <cx:pt idx="966">-5.0282033828907751e-05</cx:pt>
          <cx:pt idx="967">1.5792673234070973e-05</cx:pt>
          <cx:pt idx="968">-0.00092840765390505252</cx:pt>
          <cx:pt idx="969">-0.0019643275835975475</cx:pt>
          <cx:pt idx="970">-0.0039845610348891499</cx:pt>
          <cx:pt idx="971">-0.0075599124691441248</cx:pt>
          <cx:pt idx="972">-0.0037701304507935002</cx:pt>
          <cx:pt idx="973">-0.0052755239705439497</cx:pt>
          <cx:pt idx="974">-0.0031871308654442751</cx:pt>
          <cx:pt idx="975">-0.0014550580544109674</cx:pt>
          <cx:pt idx="976">-0.0034047233113176749</cx:pt>
          <cx:pt idx="977">-0.0019929887304186325</cx:pt>
          <cx:pt idx="978">-0.0017059366305592226</cx:pt>
          <cx:pt idx="979">0.0068771526123265246</cx:pt>
          <cx:pt idx="980">-0.00181680071601065</cx:pt>
          <cx:pt idx="981">-0.00702679286734625</cx:pt>
          <cx:pt idx="982">2.5961089344323749e-05</cx:pt>
          <cx:pt idx="983">0.0031291876336628252</cx:pt>
          <cx:pt idx="984">0.00015625585777031699</cx:pt>
          <cx:pt idx="985">-0.00087666212267464502</cx:pt>
          <cx:pt idx="986">-0.0033410946973713748</cx:pt>
          <cx:pt idx="987">-0.0022023223564163201</cx:pt>
          <cx:pt idx="988">-0.0022023140514346976</cx:pt>
          <cx:pt idx="989">-0.001802037473887525</cx:pt>
          <cx:pt idx="990">0.00490414635117155</cx:pt>
          <cx:pt idx="991">0.0080443915239160994</cx:pt>
          <cx:pt idx="992">0.0022083735932465274</cx:pt>
          <cx:pt idx="993">0.0064709146991888747</cx:pt>
          <cx:pt idx="994">0.003721215620370975</cx:pt>
          <cx:pt idx="995">-0.000741963164904495</cx:pt>
          <cx:pt idx="996">0.0072587795918720001</cx:pt>
          <cx:pt idx="997">0.001475731795549545</cx:pt>
          <cx:pt idx="998">0.00015540662227235075</cx:pt>
          <cx:pt idx="999">0.00211164343982655</cx:pt>
          <cx:pt idx="1000">-0.00047523994904578751</cx:pt>
          <cx:pt idx="1001">-0.000600096623502715</cx:pt>
          <cx:pt idx="1002">0.0026932699190145748</cx:pt>
          <cx:pt idx="1003">0.0095778014251259244</cx:pt>
          <cx:pt idx="1004">0.0087900292191461244</cx:pt>
          <cx:pt idx="1005">0.0031552688514295</cx:pt>
          <cx:pt idx="1006">0.0010164261710199226</cx:pt>
          <cx:pt idx="1007">3.4735639273514752e-05</cx:pt>
          <cx:pt idx="1008">-0.00054595502558233496</cx:pt>
          <cx:pt idx="1009">1.8563097780754425e-05</cx:pt>
          <cx:pt idx="1010">-7.3152968161576497e-05</cx:pt>
          <cx:pt idx="1011">0.00015513145506243175</cx:pt>
          <cx:pt idx="1012">0.00062979923286247996</cx:pt>
          <cx:pt idx="1013">-0.0012609056295406951</cx:pt>
          <cx:pt idx="1014">-0.0026996293414516502</cx:pt>
          <cx:pt idx="1015">0.00069447882684735252</cx:pt>
          <cx:pt idx="1016">-0.00087655524612392246</cx:pt>
          <cx:pt idx="1017">0.00268240692635195</cx:pt>
          <cx:pt idx="1018">0.0077355364216048746</cx:pt>
          <cx:pt idx="1019">0.0045148692077442501</cx:pt>
          <cx:pt idx="1020">7.3581992094779998e-05</cx:pt>
          <cx:pt idx="1021">0.001918523279571325</cx:pt>
          <cx:pt idx="1022">0.0050551035941780497</cx:pt>
          <cx:pt idx="1023">0.005577690550644325</cx:pt>
          <cx:pt idx="1024">0.003194734149015725</cx:pt>
          <cx:pt idx="1025">-0.0058674121146518252</cx:pt>
          <cx:pt idx="1026">-0.0043704494940157747</cx:pt>
          <cx:pt idx="1027">0.00061566756329621249</cx:pt>
          <cx:pt idx="1028">-6.3090568861252504e-05</cx:pt>
          <cx:pt idx="1029">-0.0031354850015773502</cx:pt>
          <cx:pt idx="1030">0.0022337801613458324</cx:pt>
          <cx:pt idx="1031">0.0054096872985638002</cx:pt>
          <cx:pt idx="1032">0.0075241770341197998</cx:pt>
          <cx:pt idx="1033">0.0053739742574875253</cx:pt>
          <cx:pt idx="1034">0.0025438197698362001</cx:pt>
          <cx:pt idx="1035">0.0012550429506100651</cx:pt>
          <cx:pt idx="1036">0.00013859449845070949</cx:pt>
          <cx:pt idx="1037">5.6954536232636999e-05</cx:pt>
          <cx:pt idx="1038">-7.7567111838679998e-05</cx:pt>
          <cx:pt idx="1039">-0.0002205182365435555</cx:pt>
          <cx:pt idx="1040">-0.00027745074854916498</cx:pt>
          <cx:pt idx="1041">-0.0022608309784557376</cx:pt>
          <cx:pt idx="1042">-0.0050025286819615246</cx:pt>
          <cx:pt idx="1043">-0.0043389082599244004</cx:pt>
          <cx:pt idx="1044">-0.00287785449022685</cx:pt>
          <cx:pt idx="1045">-0.0015710865443306975</cx:pt>
          <cx:pt idx="1046">0.00090198826555283997</cx:pt>
          <cx:pt idx="1047">-0.00295039995634805</cx:pt>
          <cx:pt idx="1048">-0.0030693558647851998</cx:pt>
          <cx:pt idx="1049">-0.0076600475638990747</cx:pt>
          <cx:pt idx="1050">-5.46229251296885e-05</cx:pt>
          <cx:pt idx="1051">0.0007841507688099975</cx:pt>
          <cx:pt idx="1052">0.00031179460492214</cx:pt>
          <cx:pt idx="1053">-0.0017295087628601724</cx:pt>
          <cx:pt idx="1054">0.0001463631407971635</cx:pt>
          <cx:pt idx="1055">-0.00034619252911852498</cx:pt>
          <cx:pt idx="1056">0.0027225675531093248</cx:pt>
          <cx:pt idx="1057">0.005086500517440775</cx:pt>
          <cx:pt idx="1058">0.0076081899447454004</cx:pt>
          <cx:pt idx="1059">0.0080918233142152247</cx:pt>
          <cx:pt idx="1060">0.0095439704876150756</cx:pt>
          <cx:pt idx="1061">0.0055296248055083002</cx:pt>
          <cx:pt idx="1062">0.001874102849447085</cx:pt>
          <cx:pt idx="1063">0.00049076838545478001</cx:pt>
          <cx:pt idx="1064">-2.9376205690357001e-05</cx:pt>
          <cx:pt idx="1065">0.00011717601359273675</cx:pt>
          <cx:pt idx="1066">-5.0282033828907751e-05</cx:pt>
          <cx:pt idx="1067">1.5792673234070973e-05</cx:pt>
          <cx:pt idx="1068">-0.00092840765390505252</cx:pt>
          <cx:pt idx="1069">-0.0019643275835975475</cx:pt>
          <cx:pt idx="1070">-0.0039845610348891499</cx:pt>
          <cx:pt idx="1071">-0.0075599124691441248</cx:pt>
          <cx:pt idx="1072">-0.0037701304507935002</cx:pt>
          <cx:pt idx="1073">-0.0052755239705439497</cx:pt>
          <cx:pt idx="1074">-0.0031871308654442751</cx:pt>
          <cx:pt idx="1075">-0.0014550580544109674</cx:pt>
          <cx:pt idx="1076">-0.0034047233113176749</cx:pt>
          <cx:pt idx="1077">-0.0019929887304186325</cx:pt>
          <cx:pt idx="1078">-0.0017059366305592226</cx:pt>
          <cx:pt idx="1079">0.0068771526123265246</cx:pt>
          <cx:pt idx="1080">-0.00181680071601065</cx:pt>
          <cx:pt idx="1081">-0.00702679286734625</cx:pt>
          <cx:pt idx="1082">2.5961089344323749e-05</cx:pt>
          <cx:pt idx="1083">0.0031291876336628252</cx:pt>
        </cx:lvl>
      </cx:numDim>
    </cx:data>
    <cx:data id="58">
      <cx:numDim type="val">
        <cx:f>Sheet2!$BG$1:$BG$1084</cx:f>
        <cx:lvl ptCount="1084" formatCode="G/通用格式">
          <cx:pt idx="0">0.00048136763436893999</cx:pt>
          <cx:pt idx="1">0.00049442299699025696</cx:pt>
          <cx:pt idx="2">0.000436293853793718</cx:pt>
          <cx:pt idx="3">4.3555392574852203e-05</cx:pt>
          <cx:pt idx="4">0.00069448036392142699</cx:pt>
          <cx:pt idx="5">-0.000394001771125712</cx:pt>
          <cx:pt idx="6">-1.4090508721984499e-05</cx:pt>
          <cx:pt idx="7">-0.00053309376782231202</cx:pt>
          <cx:pt idx="8">-0.000315925336050998</cx:pt>
          <cx:pt idx="9">-8.9933242639484901e-05</cx:pt>
          <cx:pt idx="10">-0.00033251763321633001</cx:pt>
          <cx:pt idx="11">0.00036936387421919199</cx:pt>
          <cx:pt idx="12">0.00053019285261486995</cx:pt>
          <cx:pt idx="13">0.000627282603918899</cx:pt>
          <cx:pt idx="14">0.00071522374543194595</cx:pt>
          <cx:pt idx="15">-0.00098200703098707902</cx:pt>
          <cx:pt idx="16">-0.00039643638696180798</cx:pt>
          <cx:pt idx="17">0.000382903683969643</cx:pt>
          <cx:pt idx="18">9.8880817339023003e-05</cx:pt>
          <cx:pt idx="19">0.00076988963280981003</cx:pt>
          <cx:pt idx="20">-0.00057123147118922995</cx:pt>
          <cx:pt idx="21">-0.000218774051121155</cx:pt>
          <cx:pt idx="22">0.00014677891100917101</cx:pt>
          <cx:pt idx="23">3.2305663734444003e-05</cx:pt>
          <cx:pt idx="24">0.00045376798594019802</cx:pt>
          <cx:pt idx="25">-0.00038961831337087601</cx:pt>
          <cx:pt idx="26">0.00017447811973244899</cx:pt>
          <cx:pt idx="27">0.00044241274900615798</cx:pt>
          <cx:pt idx="28">0.00073383837753524103</cx:pt>
          <cx:pt idx="29">0.000203009120532969</cx:pt>
          <cx:pt idx="30">0.00045321181888819003</cx:pt>
          <cx:pt idx="31">0.00011786669638561</cx:pt>
          <cx:pt idx="32">0.00027802782147310999</cx:pt>
          <cx:pt idx="33">0.00044882337546044301</cx:pt>
          <cx:pt idx="34">0.00061197726560581099</cx:pt>
          <cx:pt idx="35">0.00022340037125947901</cx:pt>
          <cx:pt idx="36">0.00040114026136591402</cx:pt>
          <cx:pt idx="37">0.00067264533167338205</cx:pt>
          <cx:pt idx="38">0.00046851086742540798</cx:pt>
          <cx:pt idx="39">-0.00020437824168815201</cx:pt>
          <cx:pt idx="40">-0.0001094514626846</cx:pt>
          <cx:pt idx="41">0.00053407071759228202</cx:pt>
          <cx:pt idx="42">-0.000672938489710227</cx:pt>
          <cx:pt idx="43">-0.000672011566764332</cx:pt>
          <cx:pt idx="44">-0.00024498668228800798</cx:pt>
          <cx:pt idx="45">0.00035011160963837901</cx:pt>
          <cx:pt idx="46">0.00032482587734465498</cx:pt>
          <cx:pt idx="47">0.0011776366762590001</cx:pt>
          <cx:pt idx="48">-0.00014239677250381399</cx:pt>
          <cx:pt idx="49">0.00057208150870643104</cx:pt>
          <cx:pt idx="50">0.00036690819956061699</cx:pt>
          <cx:pt idx="51">-0.00068413555407040002</cx:pt>
          <cx:pt idx="52">0.00015175448639151101</cx:pt>
          <cx:pt idx="53">-7.4938129206295897e-05</cx:pt>
          <cx:pt idx="54">-0.00018086017006383199</cx:pt>
          <cx:pt idx="55">0.00042955942489597798</cx:pt>
          <cx:pt idx="56">-0.00017719207303610099</cx:pt>
          <cx:pt idx="57">0.00012274517857479401</cx:pt>
          <cx:pt idx="58">-5.0900816919367199e-05</cx:pt>
          <cx:pt idx="59">0.00026759246309613</cx:pt>
          <cx:pt idx="60">0.00021015101243164301</cx:pt>
          <cx:pt idx="61">0.00025132063299697501</cx:pt>
          <cx:pt idx="62">0.00082315655589075597</cx:pt>
          <cx:pt idx="63">0.00077310464727329599</cx:pt>
          <cx:pt idx="64">0.0013257853647176999</cx:pt>
          <cx:pt idx="65">0.00012697843072320101</cx:pt>
          <cx:pt idx="66">0.00079518598341106104</cx:pt>
          <cx:pt idx="67">0.00019788511539390699</cx:pt>
          <cx:pt idx="68">-0.0020234071203214599</cx:pt>
          <cx:pt idx="69">-0.0021609854432134701</cx:pt>
          <cx:pt idx="70">-0.0029861261505515001</cx:pt>
          <cx:pt idx="71">-0.0052649773401687002</cx:pt>
          <cx:pt idx="72">-0.0048654506367921896</cx:pt>
          <cx:pt idx="73">-0.0033649888785510901</cx:pt>
          <cx:pt idx="74">-0.0019825348674291999</cx:pt>
          <cx:pt idx="75">-0.00102773426682364</cx:pt>
          <cx:pt idx="76">-0.0010649297460166699</cx:pt>
          <cx:pt idx="77">-0.00076510236520574795</cx:pt>
          <cx:pt idx="78">-0.00064634078091806298</cx:pt>
          <cx:pt idx="79">-0.00033960764491514301</cx:pt>
          <cx:pt idx="80">0.00095871635679140998</cx:pt>
          <cx:pt idx="81">0.0003323871762883</cx:pt>
          <cx:pt idx="82">0.00047750125763840499</cx:pt>
          <cx:pt idx="83">-0.00028713105544978998</cx:pt>
          <cx:pt idx="84">0.00083387262573000203</cx:pt>
          <cx:pt idx="85">-0.00033927746235930202</cx:pt>
          <cx:pt idx="86">-0.000386970145454726</cx:pt>
          <cx:pt idx="87">-0.00074470645557138599</cx:pt>
          <cx:pt idx="88">-4.4568984723994502e-05</cx:pt>
          <cx:pt idx="89">-0.00090661357579629098</cx:pt>
          <cx:pt idx="90">0.00032969814029496999</cx:pt>
          <cx:pt idx="91">0.00067014280704133305</cx:pt>
          <cx:pt idx="92">0.00224587332486932</cx:pt>
          <cx:pt idx="93">-0.0084519470325948604</cx:pt>
          <cx:pt idx="94">-0.00525654662352407</cx:pt>
          <cx:pt idx="95">0.012654203022199099</cx:pt>
          <cx:pt idx="96">-0.0064561041029408102</cx:pt>
          <cx:pt idx="97">0.0030962739585622401</cx:pt>
          <cx:pt idx="98">0.0122678477790737</cx:pt>
          <cx:pt idx="99">-0.0180427847313347</cx:pt>
          <cx:pt idx="100">-0.016327755397780901</cx:pt>
          <cx:pt idx="101">-0.0089470131314572307</cx:pt>
          <cx:pt idx="102">0.0043491164139315697</cx:pt>
          <cx:pt idx="103">-0.0075495493156420004</cx:pt>
          <cx:pt idx="104">-0.023894631170766699</cx:pt>
          <cx:pt idx="105">-0.024442962815374399</cx:pt>
          <cx:pt idx="106">-0.018815342391823399</cx:pt>
          <cx:pt idx="107">-0.0143181826350807</cx:pt>
          <cx:pt idx="108">-0.0045446116454211797</cx:pt>
          <cx:pt idx="109">-0.00084148889525635401</cx:pt>
          <cx:pt idx="110">-0.0010065276039690899</cx:pt>
          <cx:pt idx="111">0.000194025597997162</cx:pt>
          <cx:pt idx="112">0.000314887495481564</cx:pt>
          <cx:pt idx="113">-0.000252962662004147</cx:pt>
          <cx:pt idx="114">-4.7506951823499902e-05</cx:pt>
          <cx:pt idx="115">0.00102917011457899</cx:pt>
          <cx:pt idx="116">0.0030754176029591501</cx:pt>
          <cx:pt idx="117">-0.00192132864486702</cx:pt>
          <cx:pt idx="118">-0.00128819595067657</cx:pt>
          <cx:pt idx="119">0.022383587621727902</cx:pt>
          <cx:pt idx="120">0.035604251041798797</cx:pt>
          <cx:pt idx="121">0.056506492739616401</cx:pt>
          <cx:pt idx="122">0.056368684333963297</cx:pt>
          <cx:pt idx="123">0.080215363412079493</cx:pt>
          <cx:pt idx="124">0.0578009554417203</cx:pt>
          <cx:pt idx="125">0.048437269176011599</cx:pt>
          <cx:pt idx="126">0.017932328321022001</cx:pt>
          <cx:pt idx="127">-0.00274742264778584</cx:pt>
          <cx:pt idx="128">0.029148572726201201</cx:pt>
          <cx:pt idx="129">0.070355721746257899</cx:pt>
          <cx:pt idx="130">0.063031705959249507</cx:pt>
          <cx:pt idx="131">0.0040045346018938999</cx:pt>
          <cx:pt idx="132">-0.022884700503622998</cx:pt>
          <cx:pt idx="133">0.0047357868067212398</cx:pt>
          <cx:pt idx="134">0.027921005717912398</cx:pt>
          <cx:pt idx="135">0.023539232175982101</cx:pt>
          <cx:pt idx="136">0.020144019561784299</cx:pt>
          <cx:pt idx="137">0.0074767890923547499</cx:pt>
          <cx:pt idx="138">0.0010914058334051101</cx:pt>
          <cx:pt idx="139">0.00025521046995080301</cx:pt>
          <cx:pt idx="140">0.00038265039424277699</cx:pt>
          <cx:pt idx="141">-0.00024564943415902602</cx:pt>
          <cx:pt idx="142">-0.00087690265138592202</cx:pt>
          <cx:pt idx="143">-0.00083819900826467505</cx:pt>
          <cx:pt idx="144">-0.0022775178979265701</cx:pt>
          <cx:pt idx="145">-0.017979019797886499</cx:pt>
          <cx:pt idx="146">0.0018633858948399399</cx:pt>
          <cx:pt idx="147">0.045070572882686497</cx:pt>
          <cx:pt idx="148">0.053973215964151798</cx:pt>
          <cx:pt idx="149">0.082184948435142</cx:pt>
          <cx:pt idx="150">0.16079549220175801</cx:pt>
          <cx:pt idx="151">0.18847895829414699</cx:pt>
          <cx:pt idx="152">0.130295497374012</cx:pt>
          <cx:pt idx="153">0.117827017482694</cx:pt>
          <cx:pt idx="154">0.101803078204125</cx:pt>
          <cx:pt idx="155">-0.019056741071609401</cx:pt>
          <cx:pt idx="156">0.017404333379046701</cx:pt>
          <cx:pt idx="157">0.10719575901461301</cx:pt>
          <cx:pt idx="158">0.109446761166607</cx:pt>
          <cx:pt idx="159">0.026186152499616401</cx:pt>
          <cx:pt idx="160">0.042320796862541601</cx:pt>
          <cx:pt idx="161">0.049483161069606901</cx:pt>
          <cx:pt idx="162">0.061609179795436099</cx:pt>
          <cx:pt idx="163">0.048448944812582398</cx:pt>
          <cx:pt idx="164">0.028131970632224199</cx:pt>
          <cx:pt idx="165">0.0093680026014417196</cx:pt>
          <cx:pt idx="166">0.00188202857188615</cx:pt>
          <cx:pt idx="167">9.9886309159030298e-05</cx:pt>
          <cx:pt idx="168">0.00024769277201923601</cx:pt>
          <cx:pt idx="169">-0.00019706643659276501</cx:pt>
          <cx:pt idx="170">0.0085354695766619304</cx:pt>
          <cx:pt idx="171">0.0078789848234354504</cx:pt>
          <cx:pt idx="172">0.0061995906398268803</cx:pt>
          <cx:pt idx="173">0.0031594279532679201</cx:pt>
          <cx:pt idx="174">0.0087481640454167304</cx:pt>
          <cx:pt idx="175">0.027452652660717902</cx:pt>
          <cx:pt idx="176">0.023513924893447301</cx:pt>
          <cx:pt idx="177">0.092098387058975606</cx:pt>
          <cx:pt idx="178">0.193239494069261</cx:pt>
          <cx:pt idx="179">0.089862369798051997</cx:pt>
          <cx:pt idx="180">0.094406826012896197</cx:pt>
          <cx:pt idx="181">0.15439675189527999</cx:pt>
          <cx:pt idx="182">0.189697093669976</cx:pt>
          <cx:pt idx="183">0.134503984956379</cx:pt>
          <cx:pt idx="184">0.028360768184034799</cx:pt>
          <cx:pt idx="185">0.041883659282909103</cx:pt>
          <cx:pt idx="186">0.115607083608234</cx:pt>
          <cx:pt idx="187">0.061917806789605102</cx:pt>
          <cx:pt idx="188">0.046815736871805402</cx:pt>
          <cx:pt idx="189">0.087787953631271801</cx:pt>
          <cx:pt idx="190">0.049026879672686999</cx:pt>
          <cx:pt idx="191">0.033849098993744602</cx:pt>
          <cx:pt idx="192">0.022412277820962102</cx:pt>
          <cx:pt idx="193">0.0112868065603176</cx:pt>
          <cx:pt idx="194">0.0029949397959299802</cx:pt>
          <cx:pt idx="195">0.00032532632282695399</cx:pt>
          <cx:pt idx="196">-0.00082521578927209995</cx:pt>
          <cx:pt idx="197">0.00077422093692349999</cx:pt>
          <cx:pt idx="198">0.0011776197353231301</cx:pt>
          <cx:pt idx="199">0.00068494360272030751</cx:pt>
          <cx:pt idx="200">0.0014467555832976451</cx:pt>
          <cx:pt idx="201">0.0050678543822557497</cx:pt>
          <cx:pt idx="202">-0.00054643549979948745</cx:pt>
          <cx:pt idx="203">0.006254133797659725</cx:pt>
          <cx:pt idx="204">0.0048393806892687496</cx:pt>
          <cx:pt idx="205">0.0057069485821653748</cx:pt>
          <cx:pt idx="206">0.0102677413659203</cx:pt>
          <cx:pt idx="207">0.0017976750394075125</cx:pt>
          <cx:pt idx="208">-0.0024965747911070975</cx:pt>
          <cx:pt idx="209">0.023296831191221251</cx:pt>
          <cx:pt idx="210">0.0341483277800015</cx:pt>
          <cx:pt idx="211">0.013872488858019699</cx:pt>
          <cx:pt idx="212">0.022966008013732175</cx:pt>
          <cx:pt idx="213">0.017161644622439551</cx:pt>
          <cx:pt idx="214">0.018619992476573626</cx:pt>
          <cx:pt idx="215">0.0030040303788122502</cx:pt>
          <cx:pt idx="216">0.0079728513943924002</cx:pt>
          <cx:pt idx="217">0.0074758402525063753</cx:pt>
          <cx:pt idx="218">0.0022122384758623999</cx:pt>
          <cx:pt idx="219">-0.0044541314773506001</cx:pt>
          <cx:pt idx="220">-1.8015911862961749e-05</cx:pt>
          <cx:pt idx="221">0.0040874827493217504</cx:pt>
          <cx:pt idx="222">0.0027219600646407249</cx:pt>
          <cx:pt idx="223">0.0001504911739787575</cx:pt>
          <cx:pt idx="224">-1.6705398884978125e-05</cx:pt>
          <cx:pt idx="225">2.3571452283600751e-05</cx:pt>
          <cx:pt idx="226">-5.9784258674794999e-05</cx:pt>
          <cx:pt idx="227">0.0025532950829828</cx:pt>
          <cx:pt idx="228">0.0015543945585485351</cx:pt>
          <cx:pt idx="229">-0.0048149403105824497</cx:pt>
          <cx:pt idx="230">-0.0091864857272103001</cx:pt>
          <cx:pt idx="231">-0.0053026577729170001</cx:pt>
          <cx:pt idx="232">-0.015037989589781024</cx:pt>
          <cx:pt idx="233">-0.014984745600094799</cx:pt>
          <cx:pt idx="234">-0.026488849000820248</cx:pt>
          <cx:pt idx="235">-0.01484909027961555</cx:pt>
          <cx:pt idx="236">-0.0072241427900320001</cx:pt>
          <cx:pt idx="237">-0.0021007969497042651</cx:pt>
          <cx:pt idx="238">-0.014035788080147899</cx:pt>
          <cx:pt idx="239">-0.0070457322565784502</cx:pt>
          <cx:pt idx="240">0.015836215153200401</cx:pt>
          <cx:pt idx="241">0.019664027526322899</cx:pt>
          <cx:pt idx="242">0.010051438193117075</cx:pt>
          <cx:pt idx="243">-0.012039758146240325</cx:pt>
          <cx:pt idx="244">-0.001524866889188015</cx:pt>
          <cx:pt idx="245">-0.0065603308051138502</cx:pt>
          <cx:pt idx="246">-0.0099392673910160996</cx:pt>
          <cx:pt idx="247">-0.0075958446893226251</cx:pt>
          <cx:pt idx="248">0.0025031212926784501</cx:pt>
          <cx:pt idx="249">0.0054566018126977252</cx:pt>
          <cx:pt idx="250">0.0012672809450803375</cx:pt>
          <cx:pt idx="251">1.33924081785893e-05</cx:pt>
          <cx:pt idx="252">-0.00013472291310525199</cx:pt>
          <cx:pt idx="253">8.4072456422940001e-05</cx:pt>
          <cx:pt idx="254">0.0031268586405349499</cx:pt>
          <cx:pt idx="255">0.0033158379281169998</cx:pt>
          <cx:pt idx="256">-0.0086600291091497496</cx:pt>
          <cx:pt idx="257">-0.017324178385770626</cx:pt>
          <cx:pt idx="258">-0.0068157721961319747</cx:pt>
          <cx:pt idx="259">-0.0145058111969404</cx:pt>
          <cx:pt idx="260">-0.0077816400868324998</cx:pt>
          <cx:pt idx="261">-0.017228856399329626</cx:pt>
          <cx:pt idx="262">-0.02525283447527225</cx:pt>
          <cx:pt idx="263">-0.011068828905054</cx:pt>
          <cx:pt idx="264">-0.011855930519172376</cx:pt>
          <cx:pt idx="265">-0.028546778752485</cx:pt>
          <cx:pt idx="266">-0.033256045165356247</cx:pt>
          <cx:pt idx="267">-0.017917261176950802</cx:pt>
          <cx:pt idx="268">-0.010659746402420475</cx:pt>
          <cx:pt idx="269">0.0082366735348262752</cx:pt>
          <cx:pt idx="270">0.0080575114783728741</cx:pt>
          <cx:pt idx="271">-0.012212112249095625</cx:pt>
          <cx:pt idx="272">-0.015954810880058123</cx:pt>
          <cx:pt idx="273">-0.0078694726603488752</cx:pt>
          <cx:pt idx="274">-0.0092344428574621246</cx:pt>
          <cx:pt idx="275">-0.00037357793980252502</cx:pt>
          <cx:pt idx="276">0.0083566350830039243</cx:pt>
          <cx:pt idx="277">0.0053354866584712753</cx:pt>
          <cx:pt idx="278">0.00094351708304287753</cx:pt>
          <cx:pt idx="279">0.00021755610952674199</cx:pt>
          <cx:pt idx="280">5.0982610366489251e-05</cx:pt>
          <cx:pt idx="281">-0.00011267618940986425</cx:pt>
          <cx:pt idx="282">0.0013678076454276525</cx:pt>
          <cx:pt idx="283">0.0033049603147565498</cx:pt>
          <cx:pt idx="284">-0.0096817128775411997</cx:pt>
          <cx:pt idx="285">-0.01525126792845715</cx:pt>
          <cx:pt idx="286">-0.0042750367436416503</cx:pt>
          <cx:pt idx="287">-0.01498461645890245</cx:pt>
          <cx:pt idx="288">2.4796708815588324e-05</cx:pt>
          <cx:pt idx="289">0.00078259355630562997</cx:pt>
          <cx:pt idx="290">-0.0036512899962716002</cx:pt>
          <cx:pt idx="291">-0.018307901665382376</cx:pt>
          <cx:pt idx="292">-0.025338991754320001</cx:pt>
          <cx:pt idx="293">-0.040409421716692998</cx:pt>
          <cx:pt idx="294">-0.053836859907665</cx:pt>
          <cx:pt idx="295">-0.039347353706525999</cx:pt>
          <cx:pt idx="296">0.0050823389916107003</cx:pt>
          <cx:pt idx="297">0.002536979636510625</cx:pt>
          <cx:pt idx="298">-0.001483911991468615</cx:pt>
          <cx:pt idx="299">-0.13106050400439401</cx:pt>
          <cx:pt idx="300">-0.027553206586244501</cx:pt>
          <cx:pt idx="301">-0.022334041496240301</cx:pt>
          <cx:pt idx="302">-0.024223842953758099</cx:pt>
          <cx:pt idx="303">-0.0134990543899643</cx:pt>
          <cx:pt idx="304">0.018070223769558701</cx:pt>
          <cx:pt idx="305">0.0038901160973163298</cx:pt>
          <cx:pt idx="306">0.00504820393748996</cx:pt>
          <cx:pt idx="307">0.00113174996193827</cx:pt>
          <cx:pt idx="308">-0.00018346896884099999</cx:pt>
          <cx:pt idx="309">-5.0654448013544699e-05</cx:pt>
          <cx:pt idx="310">-0.0013444644016039401</cx:pt>
          <cx:pt idx="311">-0.000119873138681572</cx:pt>
          <cx:pt idx="312">-0.032586592224809398</cx:pt>
          <cx:pt idx="313">-0.075957681349070494</cx:pt>
          <cx:pt idx="314">-0.023619147039662201</cx:pt>
          <cx:pt idx="315">-0.043739440890089701</cx:pt>
          <cx:pt idx="316">-0.038158030919042601</cx:pt>
          <cx:pt idx="317">-0.022956829439828099</cx:pt>
          <cx:pt idx="318">-0.029164248663807402</cx:pt>
          <cx:pt idx="319">-0.0745973577315103</cx:pt>
          <cx:pt idx="320">-0.12826188978839101</cx:pt>
          <cx:pt idx="321">-0.068051509364716295</cx:pt>
          <cx:pt idx="322">-0.17184374740687999</cx:pt>
          <cx:pt idx="323">-0.11774095267215599</cx:pt>
          <cx:pt idx="324">0.017831366481801</cx:pt>
          <cx:pt idx="325">0.021366005993804602</cx:pt>
          <cx:pt idx="326">-0.014956686963161299</cx:pt>
          <cx:pt idx="327">-0.059317102207592003</cx:pt>
          <cx:pt idx="328">-0.045648359585276299</cx:pt>
          <cx:pt idx="329">-0.0600005289021198</cx:pt>
          <cx:pt idx="330">-0.025327432411177801</cx:pt>
          <cx:pt idx="331">0.0095055672787103702</cx:pt>
          <cx:pt idx="332">0.019456255421840599</cx:pt>
          <cx:pt idx="333">-0.0066440538728425201</cx:pt>
          <cx:pt idx="334">0.0011835074029576001</cx:pt>
          <cx:pt idx="335">0.00102138767930714</cx:pt>
          <cx:pt idx="336">0.00031431092271661301</cx:pt>
          <cx:pt idx="337">-0.000632567536109366</cx:pt>
          <cx:pt idx="338">-0.00238871863778856</cx:pt>
          <cx:pt idx="339">-0.00086976604907019301</cx:pt>
          <cx:pt idx="340">-0.022827089298260501</cx:pt>
          <cx:pt idx="341">-0.070362926841610399</cx:pt>
          <cx:pt idx="342">-0.048076520325132099</cx:pt>
          <cx:pt idx="343">-0.0112773269399047</cx:pt>
          <cx:pt idx="344">-0.0585226829895042</cx:pt>
          <cx:pt idx="345">-0.023364402576247299</cx:pt>
          <cx:pt idx="346">-0.0039843456205024804</cx:pt>
          <cx:pt idx="347">-0.033266906162629097</cx:pt>
          <cx:pt idx="348">-0.086939602630623697</cx:pt>
          <cx:pt idx="349">-0.0339449852635871</cx:pt>
          <cx:pt idx="350">-0.055052099302202097</cx:pt>
          <cx:pt idx="351">-0.0261407359033686</cx:pt>
          <cx:pt idx="352">-0.0034207636508556201</cx:pt>
          <cx:pt idx="353">-0.091112127601513798</cx:pt>
          <cx:pt idx="354">0.0110963162031996</cx:pt>
          <cx:pt idx="355">0.049140771465329101</cx:pt>
          <cx:pt idx="356">0.041658210470627101</cx:pt>
          <cx:pt idx="357">-0.029914785351088099</cx:pt>
          <cx:pt idx="358">-0.034906038344935802</cx:pt>
          <cx:pt idx="359">0.0084109227361919697</cx:pt>
          <cx:pt idx="360">0.010652839099799199</cx:pt>
          <cx:pt idx="361">-0.0018534034612441501</cx:pt>
          <cx:pt idx="362">4.2393559195819402e-05</cx:pt>
          <cx:pt idx="363">-0.000482683461858204</cx:pt>
          <cx:pt idx="364">0.00042416559388809501</cx:pt>
          <cx:pt idx="365">-0.00020342537639241601</cx:pt>
          <cx:pt idx="366">-0.0028200462143798798</cx:pt>
          <cx:pt idx="367">0.0018077222267303299</cx:pt>
          <cx:pt idx="368">-0.023488359935101798</cx:pt>
          <cx:pt idx="369">-0.055363037492344697</cx:pt>
          <cx:pt idx="370">-0.056428731696182198</cx:pt>
          <cx:pt idx="371">0.0045328173869809201</cx:pt>
          <cx:pt idx="372">-0.040270027928877697</cx:pt>
          <cx:pt idx="373">0.040757943653693902</cx:pt>
          <cx:pt idx="374">0.042795387490852502</cx:pt>
          <cx:pt idx="375">-0.062682860941334795</cx:pt>
          <cx:pt idx="376">-0.068053312435209401</cx:pt>
          <cx:pt idx="377">0.018175650963291101</cx:pt>
          <cx:pt idx="378">-0.016582734752115202</cx:pt>
          <cx:pt idx="379">-0.0018392611235474999</cx:pt>
          <cx:pt idx="380">-0.113704121255975</cx:pt>
          <cx:pt idx="381">-0.16284017158046701</cx:pt>
          <cx:pt idx="382">-0.0129877268777557</cx:pt>
          <cx:pt idx="383">0.042910415724537999</cx:pt>
          <cx:pt idx="384">-0.0023333754034199801</cx:pt>
          <cx:pt idx="385">-0.085587512758680803</cx:pt>
          <cx:pt idx="386">-0.072167128078699794</cx:pt>
          <cx:pt idx="387">0.016235330896956699</cx:pt>
          <cx:pt idx="388">0.0252557007294558</cx:pt>
          <cx:pt idx="389">0.0011950792369127799</cx:pt>
          <cx:pt idx="390">-0.00068766290607086202</cx:pt>
          <cx:pt idx="391">-0.00033803491202282903</cx:pt>
          <cx:pt idx="392">0.00046479472377158198</cx:pt>
          <cx:pt idx="393">0.0023613563805667901</cx:pt>
          <cx:pt idx="394">-0.000394177561035467</cx:pt>
          <cx:pt idx="395">-0.0037129500383320801</cx:pt>
          <cx:pt idx="396">-0.0078970726275462994</cx:pt>
          <cx:pt idx="397">-0.050393758466593698</cx:pt>
          <cx:pt idx="398">-0.056097415136532602</cx:pt>
          <cx:pt idx="399">-0.028391157161815402</cx:pt>
          <cx:pt idx="400">0.032279999832958997</cx:pt>
          <cx:pt idx="401">0.056403519177602002</cx:pt>
          <cx:pt idx="402">0.010332027274576499</cx:pt>
          <cx:pt idx="403">-0.050131419127803799</cx:pt>
          <cx:pt idx="404">-0.075544801488759805</cx:pt>
          <cx:pt idx="405">0.021505895952319099</cx:pt>
          <cx:pt idx="406">0.023030792121034201</cx:pt>
          <cx:pt idx="407">0.022517035769955399</cx:pt>
          <cx:pt idx="408">-0.19269058230243599</cx:pt>
          <cx:pt idx="409">-0.109631285385186</cx:pt>
          <cx:pt idx="410">-0.0024918474686983802</cx:pt>
          <cx:pt idx="411">-0.082050132338857898</cx:pt>
          <cx:pt idx="412">-0.062254862824792</cx:pt>
          <cx:pt idx="413">-0.086901417856702204</cx:pt>
          <cx:pt idx="414">-0.050608110576678099</cx:pt>
          <cx:pt idx="415">0.041450289217347003</cx:pt>
          <cx:pt idx="416">0.027810681172401999</cx:pt>
          <cx:pt idx="417">-0.0045455366979294497</cx:pt>
          <cx:pt idx="418">-0.0028524304073400202</cx:pt>
          <cx:pt idx="419">0.00011639032621758801</cx:pt>
          <cx:pt idx="420">0.00098296783803667105</cx:pt>
          <cx:pt idx="421">0.0046013825171038001</cx:pt>
          <cx:pt idx="422">0.0044099389486254798</cx:pt>
          <cx:pt idx="423">-0.0028785566357964298</cx:pt>
          <cx:pt idx="424">-0.0086716078544587395</cx:pt>
          <cx:pt idx="425">-0.039814200906203599</cx:pt>
          <cx:pt idx="426">-0.0741618191418488</cx:pt>
          <cx:pt idx="427">-0.086137453608963493</cx:pt>
          <cx:pt idx="428">-0.0053558701759367101</cx:pt>
          <cx:pt idx="429">-0.038205119411917399</cx:pt>
          <cx:pt idx="430">-0.067680646603398203</cx:pt>
          <cx:pt idx="431">0.0065610047544125798</cx:pt>
          <cx:pt idx="432">0.079419819831739194</cx:pt>
          <cx:pt idx="433">0.022024766454905201</cx:pt>
          <cx:pt idx="434">0.017788777176342599</cx:pt>
          <cx:pt idx="435">0.0052703736712669397</cx:pt>
          <cx:pt idx="436">-0.163016802149657</cx:pt>
          <cx:pt idx="437">-0.179067061199085</cx:pt>
          <cx:pt idx="438">-0.0385011222937559</cx:pt>
          <cx:pt idx="439">-0.114662836452627</cx:pt>
          <cx:pt idx="440">-0.035970767878918598</cx:pt>
          <cx:pt idx="441">-0.018761401719274901</cx:pt>
          <cx:pt idx="442">-0.0258174664081804</cx:pt>
          <cx:pt idx="443">0.055392246353000503</cx:pt>
          <cx:pt idx="444">0.026422094310727499</cx:pt>
          <cx:pt idx="445">-0.014663059300861699</cx:pt>
          <cx:pt idx="446">-0.0022554187751797701</cx:pt>
          <cx:pt idx="447">0.00020220325741934501</cx:pt>
          <cx:pt idx="448">-0.000233370440222491</cx:pt>
          <cx:pt idx="449">0.00118714602026262</cx:pt>
          <cx:pt idx="450">0.0099949731600405701</cx:pt>
          <cx:pt idx="451">0.00081802580077696698</cx:pt>
          <cx:pt idx="452">-0.0114008267890387</cx:pt>
          <cx:pt idx="453">-0.044906573144891597</cx:pt>
          <cx:pt idx="454">-0.141873929038279</cx:pt>
          <cx:pt idx="455">-0.14256689746193901</cx:pt>
          <cx:pt idx="456">-0.097476943785760897</cx:pt>
          <cx:pt idx="457">-0.036207912322294603</cx:pt>
          <cx:pt idx="458">0.0499527594280441</cx:pt>
          <cx:pt idx="459">0.10512961941554801</cx:pt>
          <cx:pt idx="460">0.21573357275141899</cx:pt>
          <cx:pt idx="461">0.191845557035698</cx:pt>
          <cx:pt idx="462">0.0058412137092911601</cx:pt>
          <cx:pt idx="463">-0.10814232094688001</cx:pt>
          <cx:pt idx="464">-0.164295336782216</cx:pt>
          <cx:pt idx="465">-0.15881140078090999</cx:pt>
          <cx:pt idx="466">-0.0382758798737926</cx:pt>
          <cx:pt idx="467">-0.046884238915494501</cx:pt>
          <cx:pt idx="468">-0.048479260263019998</cx:pt>
          <cx:pt idx="469">-0.044805591693025497</cx:pt>
          <cx:pt idx="470">0.0068408470223906698</cx:pt>
          <cx:pt idx="471">0.011892749568373599</cx:pt>
          <cx:pt idx="472">0.013726028717999999</cx:pt>
          <cx:pt idx="473">-0.018821581709964601</cx:pt>
          <cx:pt idx="474">-0.0041396568198961</cx:pt>
          <cx:pt idx="475">-0.00067728714525013695</cx:pt>
          <cx:pt idx="476">0.00055239557694062799</cx:pt>
          <cx:pt idx="477">0.00069148892653074696</cx:pt>
          <cx:pt idx="478">0.00120328220686507</cx:pt>
          <cx:pt idx="479">0.0049252008168016196</cx:pt>
          <cx:pt idx="480">-0.0063986638803582496</cx:pt>
          <cx:pt idx="481">-0.065137348545437304</cx:pt>
          <cx:pt idx="482">-0.11848541247819699</cx:pt>
          <cx:pt idx="483">-0.079040931563812603</cx:pt>
          <cx:pt idx="484">-0.082180081671214905</cx:pt>
          <cx:pt idx="485">-0.078813553421814897</cx:pt>
          <cx:pt idx="486">0.0634741806050894</cx:pt>
          <cx:pt idx="487">0.099028757531405998</cx:pt>
          <cx:pt idx="488">0.218753766605118</cx:pt>
          <cx:pt idx="489">0.17769557806618499</cx:pt>
          <cx:pt idx="490">0.020937567885033301</cx:pt>
          <cx:pt idx="491">-0.037930774443921102</cx:pt>
          <cx:pt idx="492">-0.073011139712280501</cx:pt>
          <cx:pt idx="493">-0.052149085968402599</cx:pt>
          <cx:pt idx="494">0.012178901252827499</cx:pt>
          <cx:pt idx="495">-0.0078921464851999107</cx:pt>
          <cx:pt idx="496">-0.082699385384669893</cx:pt>
          <cx:pt idx="497">-0.084793312973629603</cx:pt>
          <cx:pt idx="498">-0.029642025945805901</cx:pt>
          <cx:pt idx="499">-0.034934409693464702</cx:pt>
          <cx:pt idx="500">-0.023832771743890199</cx:pt>
          <cx:pt idx="501">-0.0193478321554186</cx:pt>
          <cx:pt idx="502">-0.0062590512395328899</cx:pt>
          <cx:pt idx="503">0.000350639534103084</cx:pt>
          <cx:pt idx="504">-9.3506097332971295e-05</cx:pt>
          <cx:pt idx="505">-9.1300426926974103e-05</cx:pt>
          <cx:pt idx="506">0.0010648435361994</cx:pt>
          <cx:pt idx="507">0.00619380499641116</cx:pt>
          <cx:pt idx="508">0.016699027724857402</cx:pt>
          <cx:pt idx="509">-0.0377195298264466</cx:pt>
          <cx:pt idx="510">-0.071227807505278795</cx:pt>
          <cx:pt idx="511">-0.050215740714712999</cx:pt>
          <cx:pt idx="512">-0.056056058522156803</cx:pt>
          <cx:pt idx="513">-0.051619478963303399</cx:pt>
          <cx:pt idx="514">-0.083771166374570799</cx:pt>
          <cx:pt idx="515">-0.086506728255293902</cx:pt>
          <cx:pt idx="516">-0.012983719036043799</cx:pt>
          <cx:pt idx="517">-0.163729081269747</cx:pt>
          <cx:pt idx="518">-0.24309642109628801</cx:pt>
          <cx:pt idx="519">-0.088655619972729902</cx:pt>
          <cx:pt idx="520">0.092766803761061806</cx:pt>
          <cx:pt idx="521">0.051616258530072297</cx:pt>
          <cx:pt idx="522">0.035979724052574498</cx:pt>
          <cx:pt idx="523">0.0353081973447908</cx:pt>
          <cx:pt idx="524">-0.033523264206057099</cx:pt>
          <cx:pt idx="525">-0.034090163124136999</cx:pt>
          <cx:pt idx="526">-0.0077819790969750396</cx:pt>
          <cx:pt idx="527">-0.0112651819965772</cx:pt>
          <cx:pt idx="528">-0.026607402551922898</cx:pt>
          <cx:pt idx="529">-0.0111331480889855</cx:pt>
          <cx:pt idx="530">-0.0034998545120580398</cx:pt>
          <cx:pt idx="531">-0.0010715450284819899</cx:pt>
          <cx:pt idx="532">-0.00020694823136077701</cx:pt>
          <cx:pt idx="533">0.00026095902711047902</cx:pt>
          <cx:pt idx="534">0.0073772691148761499</cx:pt>
          <cx:pt idx="535">0.015920031468110898</cx:pt>
          <cx:pt idx="536">0.032913545077763298</cx:pt>
          <cx:pt idx="537">0.0118302687243484</cx:pt>
          <cx:pt idx="538">-0.042996095281975497</cx:pt>
          <cx:pt idx="539">-0.034794112886741897</cx:pt>
          <cx:pt idx="540">-0.064811269463778701</cx:pt>
          <cx:pt idx="541">-0.144143920846002</cx:pt>
          <cx:pt idx="542">-0.14834606355274499</cx:pt>
          <cx:pt idx="543">-0.102723179482841</cx:pt>
          <cx:pt idx="544">-0.11935956519416099</cx:pt>
          <cx:pt idx="545">-0.201376412540414</cx:pt>
          <cx:pt idx="546">-0.274873934102974</cx:pt>
          <cx:pt idx="547">-0.13750236519013201</cx:pt>
          <cx:pt idx="548">0.127041101466143</cx:pt>
          <cx:pt idx="549">0.10233665450026699</cx:pt>
          <cx:pt idx="550">0.10215010431197601</cx:pt>
          <cx:pt idx="551">0.038771774759752201</cx:pt>
          <cx:pt idx="552">0.057351474912234197</cx:pt>
          <cx:pt idx="553">0.034578611937100698</cx:pt>
          <cx:pt idx="554">0.019034799172566799</cx:pt>
          <cx:pt idx="555">-0.0229361803702916</cx:pt>
          <cx:pt idx="556">-0.030369754808290499</cx:pt>
          <cx:pt idx="557">-0.010598240939768</cx:pt>
          <cx:pt idx="558">-0.0014295742939341701</cx:pt>
          <cx:pt idx="559">-0.00015371711953209401</cx:pt>
          <cx:pt idx="560">-0.00020826533070434399</cx:pt>
          <cx:pt idx="561">0.00117036084987263</cx:pt>
          <cx:pt idx="562">0.0070705638845598899</cx:pt>
          <cx:pt idx="563">0.0233306039004634</cx:pt>
          <cx:pt idx="564">0.044572551155702203</cx:pt>
          <cx:pt idx="565">0.027592705868074201</cx:pt>
          <cx:pt idx="566">-0.028660246717765799</cx:pt>
          <cx:pt idx="567">-0.046403877373193202</cx:pt>
          <cx:pt idx="568">-0.038100377952158697</cx:pt>
          <cx:pt idx="569">-0.058565415299279701</cx:pt>
          <cx:pt idx="570">-0.112656654471989</cx:pt>
          <cx:pt idx="571">-0.172999526240845</cx:pt>
          <cx:pt idx="572">-0.16659323225327799</cx:pt>
          <cx:pt idx="573">-0.042467565530842799</cx:pt>
          <cx:pt idx="574">-0.14050470107542301</cx:pt>
          <cx:pt idx="575">0.00712901343459371</cx:pt>
          <cx:pt idx="576">0.12118267406415099</cx:pt>
          <cx:pt idx="577">0.095765056053274303</cx:pt>
          <cx:pt idx="578">0.0246835624556687</cx:pt>
          <cx:pt idx="579">0.0103608175808196</cx:pt>
          <cx:pt idx="580">0.064565730573739794</cx:pt>
          <cx:pt idx="581">0.019980852647173801</cx:pt>
          <cx:pt idx="582">0.0063641462269674997</cx:pt>
          <cx:pt idx="583">-0.017353569154063098</cx:pt>
          <cx:pt idx="584">-0.0254424383644598</cx:pt>
          <cx:pt idx="585">-0.0075012051068728798</cx:pt>
          <cx:pt idx="586">0.00040698422879913702</cx:pt>
          <cx:pt idx="587">-1.7934180990204399e-05</cx:pt>
          <cx:pt idx="588">0.00035123913295031199</cx:pt>
          <cx:pt idx="589">0.000803283484840693</cx:pt>
          <cx:pt idx="590">0.0053133368351145297</cx:pt>
          <cx:pt idx="591">0.026255758233922</cx:pt>
          <cx:pt idx="592">0.0464728528101555</cx:pt>
          <cx:pt idx="593">0.00329624692063984</cx:pt>
          <cx:pt idx="594">-0.0253929502940788</cx:pt>
          <cx:pt idx="595">-0.028016457651297299</cx:pt>
          <cx:pt idx="596">-0.0512280991964673</cx:pt>
          <cx:pt idx="597">-0.083119851300253497</cx:pt>
          <cx:pt idx="598">-0.0299842543675716</cx:pt>
          <cx:pt idx="599">-0.116169554080163</cx:pt>
          <cx:pt idx="600">-0.16245235195142901</cx:pt>
          <cx:pt idx="601">0.0108631191922882</cx:pt>
          <cx:pt idx="602">0.13858087223712301</cx:pt>
          <cx:pt idx="603">0.15051860954600599</cx:pt>
          <cx:pt idx="604">0.124532644891059</cx:pt>
          <cx:pt idx="605">-0.010999245110358</cx:pt>
          <cx:pt idx="606">-0.083406510607633405</cx:pt>
          <cx:pt idx="607">-0.021586578847134601</cx:pt>
          <cx:pt idx="608">0.050668256523335002</cx:pt>
          <cx:pt idx="609">0.042504116568814698</cx:pt>
          <cx:pt idx="610">0.013469340390774799</cx:pt>
          <cx:pt idx="611">0.0094610277611523099</cx:pt>
          <cx:pt idx="612">-0.0026581243812495402</cx:pt>
          <cx:pt idx="613">-0.0020977573462133102</cx:pt>
          <cx:pt idx="614">0.00027608489722517898</cx:pt>
          <cx:pt idx="615">0.00059111387509410297</cx:pt>
          <cx:pt idx="616">0.00086532454940815102</cx:pt>
          <cx:pt idx="617">0.000458675905190032</cx:pt>
          <cx:pt idx="618">0.0025688004372142201</cx:pt>
          <cx:pt idx="619">0.0244244302131192</cx:pt>
          <cx:pt idx="620">0.028729904803167599</cx:pt>
          <cx:pt idx="621">0.018228297451108801</cx:pt>
          <cx:pt idx="622">-0.027256763394712401</cx:pt>
          <cx:pt idx="623">-0.025653834950321499</cx:pt>
          <cx:pt idx="624">-0.058590118598818103</cx:pt>
          <cx:pt idx="625">-0.074688380808096602</cx:pt>
          <cx:pt idx="626">-0.046192969212051301</cx:pt>
          <cx:pt idx="627">0.031577629097653298</cx:pt>
          <cx:pt idx="628">-0.046455397314279202</cx:pt>
          <cx:pt idx="629">0.035281759778744003</cx:pt>
          <cx:pt idx="630">0.151951406956987</cx:pt>
          <cx:pt idx="631">0.21303973407472601</cx:pt>
          <cx:pt idx="632">0.109138291533682</cx:pt>
          <cx:pt idx="633">-0.0118467640219921</cx:pt>
          <cx:pt idx="634">-0.076550747283407702</cx:pt>
          <cx:pt idx="635">0.013643179841139601</cx:pt>
          <cx:pt idx="636">0.066886869443609095</cx:pt>
          <cx:pt idx="637">0.0271041311219745</cx:pt>
          <cx:pt idx="638">0.016100275243889701</cx:pt>
          <cx:pt idx="639">0.025465900158284201</cx:pt>
          <cx:pt idx="640">-0.0053649807494587001</cx:pt>
          <cx:pt idx="641">-0.00213546257534631</cx:pt>
          <cx:pt idx="642">-0.00067889185635909002</cx:pt>
          <cx:pt idx="643">0.00048778668612003398</cx:pt>
          <cx:pt idx="644">0.00071661276262429904</cx:pt>
          <cx:pt idx="645">3.6842475058566701e-05</cx:pt>
          <cx:pt idx="646">0.00361606467784988</cx:pt>
          <cx:pt idx="647">0.018510448922485</cx:pt>
          <cx:pt idx="648">0.0427293535787431</cx:pt>
          <cx:pt idx="649">0.081044930867388204</cx:pt>
          <cx:pt idx="650">0.091028177207426106</cx:pt>
          <cx:pt idx="651">0.067772706295341004</cx:pt>
          <cx:pt idx="652">0.061774615701259403</cx:pt>
          <cx:pt idx="653">0.037046821511534003</cx:pt>
          <cx:pt idx="654">0.103793424494122</cx:pt>
          <cx:pt idx="655">0.138744268759877</cx:pt>
          <cx:pt idx="656">0.110966289012237</cx:pt>
          <cx:pt idx="657">0.16538234076570199</cx:pt>
          <cx:pt idx="658">0.298959805793933</cx:pt>
          <cx:pt idx="659">0.236050678624104</cx:pt>
          <cx:pt idx="660">0.0291244821606725</cx:pt>
          <cx:pt idx="661">0.0047009296443299804</cx:pt>
          <cx:pt idx="662">0.0026229095669584599</cx:pt>
          <cx:pt idx="663">0.080569230188214006</cx:pt>
          <cx:pt idx="664">0.102667960684829</cx:pt>
          <cx:pt idx="665">0.022508164169035401</cx:pt>
          <cx:pt idx="666">0.015595632773239001</cx:pt>
          <cx:pt idx="667">0.011092528207020501</cx:pt>
          <cx:pt idx="668">-0.0032883937250136799</cx:pt>
          <cx:pt idx="669">-0.0034002265358202099</cx:pt>
          <cx:pt idx="670">-0.000191023966161162</cx:pt>
          <cx:pt idx="671">-7.72936661960628e-05</cx:pt>
          <cx:pt idx="672">-0.00033949643032038501</cx:pt>
          <cx:pt idx="673">-0.0011418598717098699</cx:pt>
          <cx:pt idx="674">0.00173820525158692</cx:pt>
          <cx:pt idx="675">0.0099531788462461999</cx:pt>
          <cx:pt idx="676">0.020599899988925099</cx:pt>
          <cx:pt idx="677">0.0418835100156945</cx:pt>
          <cx:pt idx="678">0.107039800576766</cx:pt>
          <cx:pt idx="679">0.15884324236712</cx:pt>
          <cx:pt idx="680">0.13359124534238201</cx:pt>
          <cx:pt idx="681">0.150905996873821</cx:pt>
          <cx:pt idx="682">0.146198983041677</cx:pt>
          <cx:pt idx="683">0.140427271920948</cx:pt>
          <cx:pt idx="684">0.21617234167721799</cx:pt>
          <cx:pt idx="685">0.17673464004605999</cx:pt>
          <cx:pt idx="686">0.19224850225668799</cx:pt>
          <cx:pt idx="687">0.103825291310253</cx:pt>
          <cx:pt idx="688">-0.018815476998855898</cx:pt>
          <cx:pt idx="689">0.038402305362685199</cx:pt>
          <cx:pt idx="690">0.096610525581949006</cx:pt>
          <cx:pt idx="691">0.056032448614901899</cx:pt>
          <cx:pt idx="692">0.056800652935461403</cx:pt>
          <cx:pt idx="693">0.0053163879591776198</cx:pt>
          <cx:pt idx="694">0.014544921910385301</cx:pt>
          <cx:pt idx="695">0.00888873017632987</cx:pt>
          <cx:pt idx="696">-0.0022460214968303398</cx:pt>
          <cx:pt idx="697">-8.2558160774457906e-05</cx:pt>
          <cx:pt idx="698">0.00068284365916048795</cx:pt>
          <cx:pt idx="699">-0.00029774530446437898</cx:pt>
          <cx:pt idx="700">0.00048661184429882001</cx:pt>
          <cx:pt idx="701">-0.00024706225183771901</cx:pt>
          <cx:pt idx="702">-0.00023375701068721101</cx:pt>
          <cx:pt idx="703">0.00208742186556048</cx:pt>
          <cx:pt idx="704">0.0054470888315010998</cx:pt>
          <cx:pt idx="705">0.00460831797509215</cx:pt>
          <cx:pt idx="706">0.026819956928695699</cx:pt>
          <cx:pt idx="707">0.048507016885255501</cx:pt>
          <cx:pt idx="708">0.085156986335636203</cx:pt>
          <cx:pt idx="709">0.084547051462574893</cx:pt>
          <cx:pt idx="710">0.133345872597078</cx:pt>
          <cx:pt idx="711">0.141469350513442</cx:pt>
          <cx:pt idx="712">0.15576525719905099</cx:pt>
          <cx:pt idx="713">0.083116528376553506</cx:pt>
          <cx:pt idx="714">-0.0186559118830508</cx:pt>
          <cx:pt idx="715">0.021130976715433101</cx:pt>
          <cx:pt idx="716">0.0066439414537125003</cx:pt>
          <cx:pt idx="717">0.0408369107000092</cx:pt>
          <cx:pt idx="718">0.049084828830609203</cx:pt>
          <cx:pt idx="719">0.060979735038272698</cx:pt>
          <cx:pt idx="720">0.035094439170671697</cx:pt>
          <cx:pt idx="721">0.032005844869053598</cx:pt>
          <cx:pt idx="722">0.033308451939940399</cx:pt>
          <cx:pt idx="723">0.0091069383201139407</cx:pt>
          <cx:pt idx="724">0.000567454752467455</cx:pt>
          <cx:pt idx="725">1.05299482682473e-05</cx:pt>
          <cx:pt idx="726">-0.00012900987204078501</cx:pt>
          <cx:pt idx="727">0.00068630104532235801</cx:pt>
          <cx:pt idx="728">-0.000143914001591972</cx:pt>
          <cx:pt idx="729">-0.00053661034322239503</cx:pt>
          <cx:pt idx="730">0.000297093676363757</cx:pt>
          <cx:pt idx="731">0.00035654552621718099</cx:pt>
          <cx:pt idx="732">-0.000141692616731498</cx:pt>
          <cx:pt idx="733">0.00042941127951984503</cx:pt>
          <cx:pt idx="734">0.000105576713016134</cx:pt>
          <cx:pt idx="735">-0.0013894687636959301</cx:pt>
          <cx:pt idx="736">-0.0090866165940369208</cx:pt>
          <cx:pt idx="737">-0.019179254545453599</cx:pt>
          <cx:pt idx="738">-0.018113623932687999</cx:pt>
          <cx:pt idx="739">-0.013024512826350801</cx:pt>
          <cx:pt idx="740">0.0056233806726882296</cx:pt>
          <cx:pt idx="741">0.0085053961876610795</cx:pt>
          <cx:pt idx="742">-0.0060589460848984103</cx:pt>
          <cx:pt idx="743">-0.0075127325003442498</cx:pt>
          <cx:pt idx="744">-0.00079698816803486</cx:pt>
          <cx:pt idx="745">-0.0073734622715829201</cx:pt>
          <cx:pt idx="746">-0.00193473482729095</cx:pt>
          <cx:pt idx="747">0.0047940072590911204</cx:pt>
          <cx:pt idx="748">0.0071611269242493501</cx:pt>
          <cx:pt idx="749">0.0095069650497364693</cx:pt>
          <cx:pt idx="750">0.00421184891820539</cx:pt>
          <cx:pt idx="751">0.00024475145988976302</cx:pt>
          <cx:pt idx="752">0.000381871755813813</cx:pt>
          <cx:pt idx="753">0.00033490660688234402</cx:pt>
          <cx:pt idx="754">5.6032031449325303e-05</cx:pt>
          <cx:pt idx="755">0.00088378537153452395</cx:pt>
          <cx:pt idx="756">5.4861504949158999e-05</cx:pt>
          <cx:pt idx="757">0.00012727801505334099</cx:pt>
          <cx:pt idx="758">0.00014061628157191</cx:pt>
          <cx:pt idx="759">-0.00044916528742817801</cx:pt>
          <cx:pt idx="760">-8.9389563683544202e-06</cx:pt>
          <cx:pt idx="761">0.000379939814689884</cx:pt>
          <cx:pt idx="762">-9.49768357429741e-05</cx:pt>
          <cx:pt idx="763">-0.00027680104426322901</cx:pt>
          <cx:pt idx="764">-0.00097110159811673803</cx:pt>
          <cx:pt idx="765">-0.00138918290654447</cx:pt>
          <cx:pt idx="766">-0.0017310959337611699</cx:pt>
          <cx:pt idx="767">-0.0016534323203395299</cx:pt>
          <cx:pt idx="768">-0.0011520723396724699</cx:pt>
          <cx:pt idx="769">-0.0038795649719152599</cx:pt>
          <cx:pt idx="770">-0.00591770004750862</cx:pt>
          <cx:pt idx="771">-0.0044222057042197496</cx:pt>
          <cx:pt idx="772">-0.0022840902440030902</cx:pt>
          <cx:pt idx="773">-0.0015847176461063</cx:pt>
          <cx:pt idx="774">-0.00033292092569859</cx:pt>
          <cx:pt idx="775">-7.8067527578456694e-05</cx:pt>
          <cx:pt idx="776">-0.000469234686904703</cx:pt>
          <cx:pt idx="777">-0.00030687707306709903</cx:pt>
          <cx:pt idx="778">-2.00820392827508e-07</cx:pt>
          <cx:pt idx="779">-9.4461034661735602e-05</cx:pt>
          <cx:pt idx="780">0.00041556889029454799</cx:pt>
          <cx:pt idx="781">0.00031481511147639802</cx:pt>
          <cx:pt idx="782">-0.00037988577746585499</cx:pt>
          <cx:pt idx="783">-0.000164807527475381</cx:pt>
          <cx:pt idx="784">0.00068494360272030751</cx:pt>
          <cx:pt idx="785">0.0014467555832976451</cx:pt>
          <cx:pt idx="786">0.0050678543822557497</cx:pt>
          <cx:pt idx="787">-0.00054643549979948745</cx:pt>
          <cx:pt idx="788">0.006254133797659725</cx:pt>
          <cx:pt idx="789">0.0048393806892687496</cx:pt>
          <cx:pt idx="790">0.0057069485821653748</cx:pt>
          <cx:pt idx="791">0.0102677413659203</cx:pt>
          <cx:pt idx="792">0.0017976750394075125</cx:pt>
          <cx:pt idx="793">-0.0024965747911070975</cx:pt>
          <cx:pt idx="794">0.023296831191221251</cx:pt>
          <cx:pt idx="795">0.0341483277800015</cx:pt>
          <cx:pt idx="796">0.013872488858019699</cx:pt>
          <cx:pt idx="797">0.022966008013732175</cx:pt>
          <cx:pt idx="798">0.017161644622439551</cx:pt>
          <cx:pt idx="799">0.018619992476573626</cx:pt>
          <cx:pt idx="800">0.0030040303788122502</cx:pt>
          <cx:pt idx="801">0.0079728513943924002</cx:pt>
          <cx:pt idx="802">0.0074758402525063753</cx:pt>
          <cx:pt idx="803">0.0022122384758623999</cx:pt>
          <cx:pt idx="804">-0.0044541314773506001</cx:pt>
          <cx:pt idx="805">-1.8015911862961749e-05</cx:pt>
          <cx:pt idx="806">0.0040874827493217504</cx:pt>
          <cx:pt idx="807">0.0027219600646407249</cx:pt>
          <cx:pt idx="808">0.0001504911739787575</cx:pt>
          <cx:pt idx="809">-1.6705398884978125e-05</cx:pt>
          <cx:pt idx="810">2.3571452283600751e-05</cx:pt>
          <cx:pt idx="811">-5.9784258674794999e-05</cx:pt>
          <cx:pt idx="812">0.0025532950829828</cx:pt>
          <cx:pt idx="813">0.0015543945585485351</cx:pt>
          <cx:pt idx="814">-0.0048149403105824497</cx:pt>
          <cx:pt idx="815">-0.0091864857272103001</cx:pt>
          <cx:pt idx="816">-0.0053026577729170001</cx:pt>
          <cx:pt idx="817">-0.015037989589781024</cx:pt>
          <cx:pt idx="818">-0.014984745600094799</cx:pt>
          <cx:pt idx="819">-0.026488849000820248</cx:pt>
          <cx:pt idx="820">-0.01484909027961555</cx:pt>
          <cx:pt idx="821">-0.0072241427900320001</cx:pt>
          <cx:pt idx="822">-0.0021007969497042651</cx:pt>
          <cx:pt idx="823">-0.014035788080147899</cx:pt>
          <cx:pt idx="824">-0.0070457322565784502</cx:pt>
          <cx:pt idx="825">0.015836215153200401</cx:pt>
          <cx:pt idx="826">0.019664027526322899</cx:pt>
          <cx:pt idx="827">0.010051438193117075</cx:pt>
          <cx:pt idx="828">-0.012039758146240325</cx:pt>
          <cx:pt idx="829">-0.001524866889188015</cx:pt>
          <cx:pt idx="830">-0.0065603308051138502</cx:pt>
          <cx:pt idx="831">-0.0099392673910160996</cx:pt>
          <cx:pt idx="832">-0.0075958446893226251</cx:pt>
          <cx:pt idx="833">0.0025031212926784501</cx:pt>
          <cx:pt idx="834">0.0054566018126977252</cx:pt>
          <cx:pt idx="835">0.0012672809450803375</cx:pt>
          <cx:pt idx="836">1.33924081785893e-05</cx:pt>
          <cx:pt idx="837">-0.00013472291310525199</cx:pt>
          <cx:pt idx="838">8.4072456422940001e-05</cx:pt>
          <cx:pt idx="839">0.0031268586405349499</cx:pt>
          <cx:pt idx="840">0.0033158379281169998</cx:pt>
          <cx:pt idx="841">-0.0086600291091497496</cx:pt>
          <cx:pt idx="842">-0.017324178385770626</cx:pt>
          <cx:pt idx="843">-0.0068157721961319747</cx:pt>
          <cx:pt idx="844">-0.0145058111969404</cx:pt>
          <cx:pt idx="845">-0.0077816400868324998</cx:pt>
          <cx:pt idx="846">-0.017228856399329626</cx:pt>
          <cx:pt idx="847">-0.02525283447527225</cx:pt>
          <cx:pt idx="848">-0.011068828905054</cx:pt>
          <cx:pt idx="849">-0.011855930519172376</cx:pt>
          <cx:pt idx="850">-0.028546778752485</cx:pt>
          <cx:pt idx="851">-0.033256045165356247</cx:pt>
          <cx:pt idx="852">-0.017917261176950802</cx:pt>
          <cx:pt idx="853">-0.010659746402420475</cx:pt>
          <cx:pt idx="854">0.0082366735348262752</cx:pt>
          <cx:pt idx="855">0.0080575114783728741</cx:pt>
          <cx:pt idx="856">-0.012212112249095625</cx:pt>
          <cx:pt idx="857">-0.015954810880058123</cx:pt>
          <cx:pt idx="858">-0.0078694726603488752</cx:pt>
          <cx:pt idx="859">-0.0092344428574621246</cx:pt>
          <cx:pt idx="860">-0.00037357793980252502</cx:pt>
          <cx:pt idx="861">0.0083566350830039243</cx:pt>
          <cx:pt idx="862">0.0053354866584712753</cx:pt>
          <cx:pt idx="863">0.00094351708304287753</cx:pt>
          <cx:pt idx="864">0.00021755610952674199</cx:pt>
          <cx:pt idx="865">5.0982610366489251e-05</cx:pt>
          <cx:pt idx="866">-0.00011267618940986425</cx:pt>
          <cx:pt idx="867">0.0013678076454276525</cx:pt>
          <cx:pt idx="868">0.0033049603147565498</cx:pt>
          <cx:pt idx="869">-0.0096817128775411997</cx:pt>
          <cx:pt idx="870">-0.01525126792845715</cx:pt>
          <cx:pt idx="871">-0.0042750367436416503</cx:pt>
          <cx:pt idx="872">-0.01498461645890245</cx:pt>
          <cx:pt idx="873">2.4796708815588324e-05</cx:pt>
          <cx:pt idx="874">0.00078259355630562997</cx:pt>
          <cx:pt idx="875">-0.0036512899962716002</cx:pt>
          <cx:pt idx="876">-0.018307901665382376</cx:pt>
          <cx:pt idx="877">-0.025338991754320001</cx:pt>
          <cx:pt idx="878">-0.040409421716692998</cx:pt>
          <cx:pt idx="879">-0.053836859907665</cx:pt>
          <cx:pt idx="880">-0.039347353706525999</cx:pt>
          <cx:pt idx="881">0.0050823389916107003</cx:pt>
          <cx:pt idx="882">0.002536979636510625</cx:pt>
          <cx:pt idx="883">-0.001483911991468615</cx:pt>
          <cx:pt idx="884">0.00068494360272030751</cx:pt>
          <cx:pt idx="885">0.0014467555832976451</cx:pt>
          <cx:pt idx="886">0.0050678543822557497</cx:pt>
          <cx:pt idx="887">-0.00054643549979948745</cx:pt>
          <cx:pt idx="888">0.006254133797659725</cx:pt>
          <cx:pt idx="889">0.0048393806892687496</cx:pt>
          <cx:pt idx="890">0.0057069485821653748</cx:pt>
          <cx:pt idx="891">0.0102677413659203</cx:pt>
          <cx:pt idx="892">0.0017976750394075125</cx:pt>
          <cx:pt idx="893">-0.0024965747911070975</cx:pt>
          <cx:pt idx="894">0.023296831191221251</cx:pt>
          <cx:pt idx="895">0.0341483277800015</cx:pt>
          <cx:pt idx="896">0.013872488858019699</cx:pt>
          <cx:pt idx="897">0.022966008013732175</cx:pt>
          <cx:pt idx="898">0.017161644622439551</cx:pt>
          <cx:pt idx="899">0.018619992476573626</cx:pt>
          <cx:pt idx="900">0.0030040303788122502</cx:pt>
          <cx:pt idx="901">0.0079728513943924002</cx:pt>
          <cx:pt idx="902">0.0074758402525063753</cx:pt>
          <cx:pt idx="903">0.0022122384758623999</cx:pt>
          <cx:pt idx="904">-0.0044541314773506001</cx:pt>
          <cx:pt idx="905">-1.8015911862961749e-05</cx:pt>
          <cx:pt idx="906">0.0040874827493217504</cx:pt>
          <cx:pt idx="907">0.0027219600646407249</cx:pt>
          <cx:pt idx="908">0.0001504911739787575</cx:pt>
          <cx:pt idx="909">-1.6705398884978125e-05</cx:pt>
          <cx:pt idx="910">2.3571452283600751e-05</cx:pt>
          <cx:pt idx="911">-5.9784258674794999e-05</cx:pt>
          <cx:pt idx="912">0.0025532950829828</cx:pt>
          <cx:pt idx="913">0.0015543945585485351</cx:pt>
          <cx:pt idx="914">-0.0048149403105824497</cx:pt>
          <cx:pt idx="915">-0.0091864857272103001</cx:pt>
          <cx:pt idx="916">-0.0053026577729170001</cx:pt>
          <cx:pt idx="917">-0.015037989589781024</cx:pt>
          <cx:pt idx="918">-0.014984745600094799</cx:pt>
          <cx:pt idx="919">-0.026488849000820248</cx:pt>
          <cx:pt idx="920">-0.01484909027961555</cx:pt>
          <cx:pt idx="921">-0.0072241427900320001</cx:pt>
          <cx:pt idx="922">-0.0021007969497042651</cx:pt>
          <cx:pt idx="923">-0.014035788080147899</cx:pt>
          <cx:pt idx="924">-0.0070457322565784502</cx:pt>
          <cx:pt idx="925">0.015836215153200401</cx:pt>
          <cx:pt idx="926">0.019664027526322899</cx:pt>
          <cx:pt idx="927">0.010051438193117075</cx:pt>
          <cx:pt idx="928">-0.012039758146240325</cx:pt>
          <cx:pt idx="929">-0.001524866889188015</cx:pt>
          <cx:pt idx="930">-0.0065603308051138502</cx:pt>
          <cx:pt idx="931">-0.0099392673910160996</cx:pt>
          <cx:pt idx="932">-0.0075958446893226251</cx:pt>
          <cx:pt idx="933">0.0025031212926784501</cx:pt>
          <cx:pt idx="934">0.0054566018126977252</cx:pt>
          <cx:pt idx="935">0.0012672809450803375</cx:pt>
          <cx:pt idx="936">1.33924081785893e-05</cx:pt>
          <cx:pt idx="937">-0.00013472291310525199</cx:pt>
          <cx:pt idx="938">8.4072456422940001e-05</cx:pt>
          <cx:pt idx="939">0.0031268586405349499</cx:pt>
          <cx:pt idx="940">0.0033158379281169998</cx:pt>
          <cx:pt idx="941">-0.0086600291091497496</cx:pt>
          <cx:pt idx="942">-0.017324178385770626</cx:pt>
          <cx:pt idx="943">-0.0068157721961319747</cx:pt>
          <cx:pt idx="944">-0.0145058111969404</cx:pt>
          <cx:pt idx="945">-0.0077816400868324998</cx:pt>
          <cx:pt idx="946">-0.017228856399329626</cx:pt>
          <cx:pt idx="947">-0.02525283447527225</cx:pt>
          <cx:pt idx="948">-0.011068828905054</cx:pt>
          <cx:pt idx="949">-0.011855930519172376</cx:pt>
          <cx:pt idx="950">-0.028546778752485</cx:pt>
          <cx:pt idx="951">-0.033256045165356247</cx:pt>
          <cx:pt idx="952">-0.017917261176950802</cx:pt>
          <cx:pt idx="953">-0.010659746402420475</cx:pt>
          <cx:pt idx="954">0.0082366735348262752</cx:pt>
          <cx:pt idx="955">0.0080575114783728741</cx:pt>
          <cx:pt idx="956">-0.012212112249095625</cx:pt>
          <cx:pt idx="957">-0.015954810880058123</cx:pt>
          <cx:pt idx="958">-0.0078694726603488752</cx:pt>
          <cx:pt idx="959">-0.0092344428574621246</cx:pt>
          <cx:pt idx="960">-0.00037357793980252502</cx:pt>
          <cx:pt idx="961">0.0083566350830039243</cx:pt>
          <cx:pt idx="962">0.0053354866584712753</cx:pt>
          <cx:pt idx="963">0.00094351708304287753</cx:pt>
          <cx:pt idx="964">0.00021755610952674199</cx:pt>
          <cx:pt idx="965">5.0982610366489251e-05</cx:pt>
          <cx:pt idx="966">-0.00011267618940986425</cx:pt>
          <cx:pt idx="967">0.0013678076454276525</cx:pt>
          <cx:pt idx="968">0.0033049603147565498</cx:pt>
          <cx:pt idx="969">-0.0096817128775411997</cx:pt>
          <cx:pt idx="970">-0.01525126792845715</cx:pt>
          <cx:pt idx="971">-0.0042750367436416503</cx:pt>
          <cx:pt idx="972">-0.01498461645890245</cx:pt>
          <cx:pt idx="973">2.4796708815588324e-05</cx:pt>
          <cx:pt idx="974">0.00078259355630562997</cx:pt>
          <cx:pt idx="975">-0.0036512899962716002</cx:pt>
          <cx:pt idx="976">-0.018307901665382376</cx:pt>
          <cx:pt idx="977">-0.025338991754320001</cx:pt>
          <cx:pt idx="978">-0.040409421716692998</cx:pt>
          <cx:pt idx="979">-0.053836859907665</cx:pt>
          <cx:pt idx="980">-0.039347353706525999</cx:pt>
          <cx:pt idx="981">0.0050823389916107003</cx:pt>
          <cx:pt idx="982">0.002536979636510625</cx:pt>
          <cx:pt idx="983">-0.001483911991468615</cx:pt>
          <cx:pt idx="984">0.00068494360272030751</cx:pt>
          <cx:pt idx="985">0.0014467555832976451</cx:pt>
          <cx:pt idx="986">0.0050678543822557497</cx:pt>
          <cx:pt idx="987">-0.00054643549979948745</cx:pt>
          <cx:pt idx="988">0.006254133797659725</cx:pt>
          <cx:pt idx="989">0.0048393806892687496</cx:pt>
          <cx:pt idx="990">0.0057069485821653748</cx:pt>
          <cx:pt idx="991">0.0102677413659203</cx:pt>
          <cx:pt idx="992">0.0017976750394075125</cx:pt>
          <cx:pt idx="993">-0.0024965747911070975</cx:pt>
          <cx:pt idx="994">0.023296831191221251</cx:pt>
          <cx:pt idx="995">0.0341483277800015</cx:pt>
          <cx:pt idx="996">0.013872488858019699</cx:pt>
          <cx:pt idx="997">0.022966008013732175</cx:pt>
          <cx:pt idx="998">0.017161644622439551</cx:pt>
          <cx:pt idx="999">0.018619992476573626</cx:pt>
          <cx:pt idx="1000">0.0030040303788122502</cx:pt>
          <cx:pt idx="1001">0.0079728513943924002</cx:pt>
          <cx:pt idx="1002">0.0074758402525063753</cx:pt>
          <cx:pt idx="1003">0.0022122384758623999</cx:pt>
          <cx:pt idx="1004">-0.0044541314773506001</cx:pt>
          <cx:pt idx="1005">-1.8015911862961749e-05</cx:pt>
          <cx:pt idx="1006">0.0040874827493217504</cx:pt>
          <cx:pt idx="1007">0.0027219600646407249</cx:pt>
          <cx:pt idx="1008">0.0001504911739787575</cx:pt>
          <cx:pt idx="1009">-1.6705398884978125e-05</cx:pt>
          <cx:pt idx="1010">2.3571452283600751e-05</cx:pt>
          <cx:pt idx="1011">-5.9784258674794999e-05</cx:pt>
          <cx:pt idx="1012">0.0025532950829828</cx:pt>
          <cx:pt idx="1013">0.0015543945585485351</cx:pt>
          <cx:pt idx="1014">-0.0048149403105824497</cx:pt>
          <cx:pt idx="1015">-0.0091864857272103001</cx:pt>
          <cx:pt idx="1016">-0.0053026577729170001</cx:pt>
          <cx:pt idx="1017">-0.015037989589781024</cx:pt>
          <cx:pt idx="1018">-0.014984745600094799</cx:pt>
          <cx:pt idx="1019">-0.026488849000820248</cx:pt>
          <cx:pt idx="1020">-0.01484909027961555</cx:pt>
          <cx:pt idx="1021">-0.0072241427900320001</cx:pt>
          <cx:pt idx="1022">-0.0021007969497042651</cx:pt>
          <cx:pt idx="1023">-0.014035788080147899</cx:pt>
          <cx:pt idx="1024">-0.0070457322565784502</cx:pt>
          <cx:pt idx="1025">0.015836215153200401</cx:pt>
          <cx:pt idx="1026">0.019664027526322899</cx:pt>
          <cx:pt idx="1027">0.010051438193117075</cx:pt>
          <cx:pt idx="1028">-0.012039758146240325</cx:pt>
          <cx:pt idx="1029">-0.001524866889188015</cx:pt>
          <cx:pt idx="1030">-0.0065603308051138502</cx:pt>
          <cx:pt idx="1031">-0.0099392673910160996</cx:pt>
          <cx:pt idx="1032">-0.0075958446893226251</cx:pt>
          <cx:pt idx="1033">0.0025031212926784501</cx:pt>
          <cx:pt idx="1034">0.0054566018126977252</cx:pt>
          <cx:pt idx="1035">0.0012672809450803375</cx:pt>
          <cx:pt idx="1036">1.33924081785893e-05</cx:pt>
          <cx:pt idx="1037">-0.00013472291310525199</cx:pt>
          <cx:pt idx="1038">8.4072456422940001e-05</cx:pt>
          <cx:pt idx="1039">0.0031268586405349499</cx:pt>
          <cx:pt idx="1040">0.0033158379281169998</cx:pt>
          <cx:pt idx="1041">-0.0086600291091497496</cx:pt>
          <cx:pt idx="1042">-0.017324178385770626</cx:pt>
          <cx:pt idx="1043">-0.0068157721961319747</cx:pt>
          <cx:pt idx="1044">-0.0145058111969404</cx:pt>
          <cx:pt idx="1045">-0.0077816400868324998</cx:pt>
          <cx:pt idx="1046">-0.017228856399329626</cx:pt>
          <cx:pt idx="1047">-0.02525283447527225</cx:pt>
          <cx:pt idx="1048">-0.011068828905054</cx:pt>
          <cx:pt idx="1049">-0.011855930519172376</cx:pt>
          <cx:pt idx="1050">-0.028546778752485</cx:pt>
          <cx:pt idx="1051">-0.033256045165356247</cx:pt>
          <cx:pt idx="1052">-0.017917261176950802</cx:pt>
          <cx:pt idx="1053">-0.010659746402420475</cx:pt>
          <cx:pt idx="1054">0.0082366735348262752</cx:pt>
          <cx:pt idx="1055">0.0080575114783728741</cx:pt>
          <cx:pt idx="1056">-0.012212112249095625</cx:pt>
          <cx:pt idx="1057">-0.015954810880058123</cx:pt>
          <cx:pt idx="1058">-0.0078694726603488752</cx:pt>
          <cx:pt idx="1059">-0.0092344428574621246</cx:pt>
          <cx:pt idx="1060">-0.00037357793980252502</cx:pt>
          <cx:pt idx="1061">0.0083566350830039243</cx:pt>
          <cx:pt idx="1062">0.0053354866584712753</cx:pt>
          <cx:pt idx="1063">0.00094351708304287753</cx:pt>
          <cx:pt idx="1064">0.00021755610952674199</cx:pt>
          <cx:pt idx="1065">5.0982610366489251e-05</cx:pt>
          <cx:pt idx="1066">-0.00011267618940986425</cx:pt>
          <cx:pt idx="1067">0.0013678076454276525</cx:pt>
          <cx:pt idx="1068">0.0033049603147565498</cx:pt>
          <cx:pt idx="1069">-0.0096817128775411997</cx:pt>
          <cx:pt idx="1070">-0.01525126792845715</cx:pt>
          <cx:pt idx="1071">-0.0042750367436416503</cx:pt>
          <cx:pt idx="1072">-0.01498461645890245</cx:pt>
          <cx:pt idx="1073">2.4796708815588324e-05</cx:pt>
          <cx:pt idx="1074">0.00078259355630562997</cx:pt>
          <cx:pt idx="1075">-0.0036512899962716002</cx:pt>
          <cx:pt idx="1076">-0.018307901665382376</cx:pt>
          <cx:pt idx="1077">-0.025338991754320001</cx:pt>
          <cx:pt idx="1078">-0.040409421716692998</cx:pt>
          <cx:pt idx="1079">-0.053836859907665</cx:pt>
          <cx:pt idx="1080">-0.039347353706525999</cx:pt>
          <cx:pt idx="1081">0.0050823389916107003</cx:pt>
          <cx:pt idx="1082">0.002536979636510625</cx:pt>
          <cx:pt idx="1083">-0.001483911991468615</cx:pt>
        </cx:lvl>
      </cx:numDim>
    </cx:data>
    <cx:data id="59">
      <cx:numDim type="val">
        <cx:f>Sheet2!$BH$1:$BH$1084</cx:f>
        <cx:lvl ptCount="1084" formatCode="G/通用格式">
          <cx:pt idx="0">-0.00024610842229422702</cx:pt>
          <cx:pt idx="1">0.00047984418609083501</cx:pt>
          <cx:pt idx="2">0.000125945929542961</cx:pt>
          <cx:pt idx="3">0.000155623460590601</cx:pt>
          <cx:pt idx="4">0.00036107627029932898</cx:pt>
          <cx:pt idx="5">0.00061945599503229504</cx:pt>
          <cx:pt idx="6">0.00068198718401886905</cx:pt>
          <cx:pt idx="7">0.000303075336071674</cx:pt>
          <cx:pt idx="8">-0.00052942111196417401</cx:pt>
          <cx:pt idx="9">-6.0562911283347997e-05</cx:pt>
          <cx:pt idx="10">-0.00135356691795384</cx:pt>
          <cx:pt idx="11">0.00041910809510235097</cx:pt>
          <cx:pt idx="12">0.00040658192813106998</cx:pt>
          <cx:pt idx="13">0.00105655073056196</cx:pt>
          <cx:pt idx="14">4.2528584581418297e-05</cx:pt>
          <cx:pt idx="15">-0.00018463214063422199</cx:pt>
          <cx:pt idx="16">-0.00057754088656597404</cx:pt>
          <cx:pt idx="17">7.2947312507485497e-05</cx:pt>
          <cx:pt idx="18">0.00039912572449762201</cx:pt>
          <cx:pt idx="19">-0.00087217252468166004</cx:pt>
          <cx:pt idx="20">4.40095521992516e-05</cx:pt>
          <cx:pt idx="21">0.00042015819862588501</cx:pt>
          <cx:pt idx="22">-0.00081503030860273203</cx:pt>
          <cx:pt idx="23">7.7721254240448596e-05</cx:pt>
          <cx:pt idx="24">-0.000123021644648281</cx:pt>
          <cx:pt idx="25">-0.00037364407407261698</cx:pt>
          <cx:pt idx="26">-0.00081390623123546305</cx:pt>
          <cx:pt idx="27">0.00098801060267325993</cx:pt>
          <cx:pt idx="28">0.000462435766103292</cx:pt>
          <cx:pt idx="29">-0.000134443614038081</cx:pt>
          <cx:pt idx="30">-0.000103205430419006</cx:pt>
          <cx:pt idx="31">0.00063599408658866698</cx:pt>
          <cx:pt idx="32">0.00046252653225869198</cx:pt>
          <cx:pt idx="33">-0.00035016794947422198</cx:pt>
          <cx:pt idx="34">0.00070986275082376299</cx:pt>
          <cx:pt idx="35">0.0024125189238211799</cx:pt>
          <cx:pt idx="36">0.00362459130121943</cx:pt>
          <cx:pt idx="37">0.0034353265209029599</cx:pt>
          <cx:pt idx="38">0.00349214489452795</cx:pt>
          <cx:pt idx="39">0.0042805916365355997</cx:pt>
          <cx:pt idx="40">0.00667088801577007</cx:pt>
          <cx:pt idx="41">0.00462644806876182</cx:pt>
          <cx:pt idx="42">0.0018094879362834501</cx:pt>
          <cx:pt idx="43">0.0013867038304177699</cx:pt>
          <cx:pt idx="44">0.0030646358226462198</cx:pt>
          <cx:pt idx="45">0.0031926952416101999</cx:pt>
          <cx:pt idx="46">0.0017389096186644401</cx:pt>
          <cx:pt idx="47">0.0023662277210647299</cx:pt>
          <cx:pt idx="48">0.00168220018181402</cx:pt>
          <cx:pt idx="49">0.00042463511922444399</cx:pt>
          <cx:pt idx="50">0.00095129911172387902</cx:pt>
          <cx:pt idx="51">0.00051763422047453099</cx:pt>
          <cx:pt idx="52">-0.00031865429437616703</cx:pt>
          <cx:pt idx="53">-9.44442847539983e-05</cx:pt>
          <cx:pt idx="54">-0.000171747241645948</cx:pt>
          <cx:pt idx="55">0.00013782675103714501</cx:pt>
          <cx:pt idx="56">-0.00023161330856994299</cx:pt>
          <cx:pt idx="57">0.00010042031164942001</cx:pt>
          <cx:pt idx="58">0.00017001348541767399</cx:pt>
          <cx:pt idx="59">0.000100498712527785</cx:pt>
          <cx:pt idx="60">0.000127183801628043</cx:pt>
          <cx:pt idx="61">0.00107469264882556</cx:pt>
          <cx:pt idx="62">0.0021382131749861201</cx:pt>
          <cx:pt idx="63">0.0046755356441664803</cx:pt>
          <cx:pt idx="64">0.0108284637975749</cx:pt>
          <cx:pt idx="65">0.014249042605564101</cx:pt>
          <cx:pt idx="66">0.021870510287885399</cx:pt>
          <cx:pt idx="67">0.024077154656111599</cx:pt>
          <cx:pt idx="68">0.023209091471065299</cx:pt>
          <cx:pt idx="69">0.019501765106186401</cx:pt>
          <cx:pt idx="70">0.031008592332228298</cx:pt>
          <cx:pt idx="71">0.0300730305006351</cx:pt>
          <cx:pt idx="72">0.032544385771678702</cx:pt>
          <cx:pt idx="73">0.036766941310787102</cx:pt>
          <cx:pt idx="74">0.0383278166054319</cx:pt>
          <cx:pt idx="75">0.029519245865598599</cx:pt>
          <cx:pt idx="76">0.024886648764979299</cx:pt>
          <cx:pt idx="77">0.016381017365877399</cx:pt>
          <cx:pt idx="78">0.0075908310865576197</cx:pt>
          <cx:pt idx="79">0.0019539702668742399</cx:pt>
          <cx:pt idx="80">0.00013985125691659799</cx:pt>
          <cx:pt idx="81">-0.00052959071940329901</cx:pt>
          <cx:pt idx="82">0.00033247001807703598</cx:pt>
          <cx:pt idx="83">-8.1906431943109899e-05</cx:pt>
          <cx:pt idx="84">6.4288489348986495e-05</cx:pt>
          <cx:pt idx="85">1.9986221349505e-06</cx:pt>
          <cx:pt idx="86">-8.3464426537557403e-05</cx:pt>
          <cx:pt idx="87">0.00050496739195833595</cx:pt>
          <cx:pt idx="88">0.00074073683265044596</cx:pt>
          <cx:pt idx="89">-0.00049314940607749901</cx:pt>
          <cx:pt idx="90">0.0020413180212794399</cx:pt>
          <cx:pt idx="91">0.0064601789989522304</cx:pt>
          <cx:pt idx="92">0.017835466539331601</cx:pt>
          <cx:pt idx="93">0.035919302852331997</cx:pt>
          <cx:pt idx="94">0.044687344619756597</cx:pt>
          <cx:pt idx="95">0.0476098446011059</cx:pt>
          <cx:pt idx="96">0.052655146150418802</cx:pt>
          <cx:pt idx="97">0.050905733386184003</cx:pt>
          <cx:pt idx="98">0.043744746869911998</cx:pt>
          <cx:pt idx="99">0.038532938352972598</cx:pt>
          <cx:pt idx="100">0.0399570228013367</cx:pt>
          <cx:pt idx="101">0.034531412930837398</cx:pt>
          <cx:pt idx="102">0.062038129416948098</cx:pt>
          <cx:pt idx="103">0.053462478009853501</cx:pt>
          <cx:pt idx="104">0.044260628827734898</cx:pt>
          <cx:pt idx="105">0.044248861764409397</cx:pt>
          <cx:pt idx="106">0.0273109845493585</cx:pt>
          <cx:pt idx="107">0.0161413359167858</cx:pt>
          <cx:pt idx="108">0.0069776970910539297</cx:pt>
          <cx:pt idx="109">0.0015428107216766301</cx:pt>
          <cx:pt idx="110">-0.00029430263971044399</cx:pt>
          <cx:pt idx="111">0.00075118867453098702</cx:pt>
          <cx:pt idx="112">-0.00019413545055481401</cx:pt>
          <cx:pt idx="113">4.46901209617185e-05</cx:pt>
          <cx:pt idx="114">-0.0018917537350034901</cx:pt>
          <cx:pt idx="115">-0.00054936894381953799</cx:pt>
          <cx:pt idx="116">2.8779454218675401e-05</cx:pt>
          <cx:pt idx="117">-0.0067151388540591097</cx:pt>
          <cx:pt idx="118">-0.0059919279580662099</cx:pt>
          <cx:pt idx="119">-0.00680985734656076</cx:pt>
          <cx:pt idx="120">-0.0109757283865258</cx:pt>
          <cx:pt idx="121">0.019167137410003698</cx:pt>
          <cx:pt idx="122">0.050440874762275101</cx:pt>
          <cx:pt idx="123">0.073127619358248894</cx:pt>
          <cx:pt idx="124">0.089447333926427897</cx:pt>
          <cx:pt idx="125">0.034095822411940098</cx:pt>
          <cx:pt idx="126">0.055354417884270597</cx:pt>
          <cx:pt idx="127">0.030359717045267801</cx:pt>
          <cx:pt idx="128">0.037999711172717603</cx:pt>
          <cx:pt idx="129">0.0325004088276349</cx:pt>
          <cx:pt idx="130">-0.0035074367475318802</cx:pt>
          <cx:pt idx="131">-0.020188953921784901</cx:pt>
          <cx:pt idx="132">-0.0071335023176051201</cx:pt>
          <cx:pt idx="133">0.010060672098436699</cx:pt>
          <cx:pt idx="134">-0.0027881717221331999</cx:pt>
          <cx:pt idx="135">0.00347917957836063</cx:pt>
          <cx:pt idx="136">0.0089433207953991505</cx:pt>
          <cx:pt idx="137">0.0065850390961684196</cx:pt>
          <cx:pt idx="138">0.0020270984383467801</cx:pt>
          <cx:pt idx="139">-9.1531412538606698e-05</cx:pt>
          <cx:pt idx="140">0.00018483232702754099</cx:pt>
          <cx:pt idx="141">0.000114598087422884</cx:pt>
          <cx:pt idx="142">-0.00097563472369227501</cx:pt>
          <cx:pt idx="143">-0.0010832969153969599</cx:pt>
          <cx:pt idx="144">-0.0051237362986689197</cx:pt>
          <cx:pt idx="145">-0.0245686331411787</cx:pt>
          <cx:pt idx="146">-0.021247295584171901</cx:pt>
          <cx:pt idx="147">-0.0091379748250664198</cx:pt>
          <cx:pt idx="148">-0.019373094056387302</cx:pt>
          <cx:pt idx="149">-0.0085927481501401996</cx:pt>
          <cx:pt idx="150">-0.0138358823338768</cx:pt>
          <cx:pt idx="151">0.029188415134097499</cx:pt>
          <cx:pt idx="152">0.054840692841731098</cx:pt>
          <cx:pt idx="153">-0.0093367042547145094</cx:pt>
          <cx:pt idx="154">0.0084955810590592405</cx:pt>
          <cx:pt idx="155">-0.040711097526118997</cx:pt>
          <cx:pt idx="156">-0.0029908966792237799</cx:pt>
          <cx:pt idx="157">0.018567089504469399</cx:pt>
          <cx:pt idx="158">-0.026129076662983201</cx:pt>
          <cx:pt idx="159">0.018461841963279199</cx:pt>
          <cx:pt idx="160">0.0068935067125512704</cx:pt>
          <cx:pt idx="161">0.036827403290453503</cx:pt>
          <cx:pt idx="162">0.018874243073316001</cx:pt>
          <cx:pt idx="163">0.0084408817051879106</cx:pt>
          <cx:pt idx="164">0.010521522512581699</cx:pt>
          <cx:pt idx="165">0.0114165565539957</cx:pt>
          <cx:pt idx="166">0.0035174024615762501</cx:pt>
          <cx:pt idx="167">-0.000394983366040413</cx:pt>
          <cx:pt idx="168">-0.00038855092328185899</cx:pt>
          <cx:pt idx="169">-0.00035709019036140401</cx:pt>
          <cx:pt idx="170">-0.00068092647043923899</cx:pt>
          <cx:pt idx="171">-0.0063123608573341398</cx:pt>
          <cx:pt idx="172">-0.0073539085764261396</cx:pt>
          <cx:pt idx="173">-0.010688332695631001</cx:pt>
          <cx:pt idx="174">-0.034637897557120899</cx:pt>
          <cx:pt idx="175">-0.0324590713944145</cx:pt>
          <cx:pt idx="176">-0.0138823879530326</cx:pt>
          <cx:pt idx="177">-0.0028251726710908699</cx:pt>
          <cx:pt idx="178">-0.027928056231537601</cx:pt>
          <cx:pt idx="179">-0.0301827964375928</cx:pt>
          <cx:pt idx="180">-0.0128727537110761</cx:pt>
          <cx:pt idx="181">-0.0507564889798807</cx:pt>
          <cx:pt idx="182">-0.104307823968768</cx:pt>
          <cx:pt idx="183">-0.071274437709326594</cx:pt>
          <cx:pt idx="184">-0.058493910062683702</cx:pt>
          <cx:pt idx="185">-0.048345371564547802</cx:pt>
          <cx:pt idx="186">-0.088802382445488395</cx:pt>
          <cx:pt idx="187">0.0107906484596169</cx:pt>
          <cx:pt idx="188">-0.041297912151128997</cx:pt>
          <cx:pt idx="189">-0.029504568359613102</cx:pt>
          <cx:pt idx="190">0.035377048464328598</cx:pt>
          <cx:pt idx="191">0.053489982465558299</cx:pt>
          <cx:pt idx="192">0.0253532593018982</cx:pt>
          <cx:pt idx="193">0.0280822398280548</cx:pt>
          <cx:pt idx="194">0.00096026224697266403</cx:pt>
          <cx:pt idx="195">-0.00340015676754306</cx:pt>
          <cx:pt idx="196">4.1425673632464301e-05</cx:pt>
          <cx:pt idx="197">-0.00093167466021381803</cx:pt>
          <cx:pt idx="198">-0.0093098646757809097</cx:pt>
          <cx:pt idx="199">-0.0045766091700315502</cx:pt>
          <cx:pt idx="200">-0.0025955900957707</cx:pt>
          <cx:pt idx="201">-0.0019604690352844549</cx:pt>
          <cx:pt idx="202">-0.010452689871031699</cx:pt>
          <cx:pt idx="203">-0.011812416078077851</cx:pt>
          <cx:pt idx="204">0.0045818524525998751</cx:pt>
          <cx:pt idx="205">0.0026747699590337001</cx:pt>
          <cx:pt idx="206">-0.00025582118115591502</cx:pt>
          <cx:pt idx="207">-0.010321728906780625</cx:pt>
          <cx:pt idx="208">-0.0117230593913426</cx:pt>
          <cx:pt idx="209">-0.014026547825419801</cx:pt>
          <cx:pt idx="210">-0.02711205708074</cx:pt>
          <cx:pt idx="211">-0.0066437343869917001</cx:pt>
          <cx:pt idx="212">-0.017126700181994824</cx:pt>
          <cx:pt idx="213">-0.012481780300507775</cx:pt>
          <cx:pt idx="214">-0.0081045389215506254</cx:pt>
          <cx:pt idx="215">-0.0099734956742729749</cx:pt>
          <cx:pt idx="216">-0.020770534957134601</cx:pt>
          <cx:pt idx="217">0.00059296640451062747</cx:pt>
          <cx:pt idx="218">0.013478367083688474</cx:pt>
          <cx:pt idx="219">0.011019763514791826</cx:pt>
          <cx:pt idx="220">0.010862538993975724</cx:pt>
          <cx:pt idx="221">0.0082663321457678747</cx:pt>
          <cx:pt idx="222">0.0013799100382282676</cx:pt>
          <cx:pt idx="223">-0.00076896986808367253</cx:pt>
          <cx:pt idx="224">-2.5438370365241249e-05</cx:pt>
          <cx:pt idx="225">-0.00012309481314956176</cx:pt>
          <cx:pt idx="226">-0.0012338470969981425</cx:pt>
          <cx:pt idx="227">-0.0040689239871300499</cx:pt>
          <cx:pt idx="228">-0.0047497937478065003</cx:pt>
          <cx:pt idx="229">-0.0060071191422882246</cx:pt>
          <cx:pt idx="230">-0.0034666158196401502</cx:pt>
          <cx:pt idx="231">-0.0011108554857094026</cx:pt>
          <cx:pt idx="232">-0.0033198085049329501</cx:pt>
          <cx:pt idx="233">0.006497775731578375</cx:pt>
          <cx:pt idx="234">0.0012516719981501825</cx:pt>
          <cx:pt idx="235">-0.006914800973566425</cx:pt>
          <cx:pt idx="236">0.001226196246507195</cx:pt>
          <cx:pt idx="237">-0.0013885961699464325</cx:pt>
          <cx:pt idx="238">-0.014554128055985875</cx:pt>
          <cx:pt idx="239">-0.0074458360697050247</cx:pt>
          <cx:pt idx="240">-0.0055078196388454502</cx:pt>
          <cx:pt idx="241">-0.0039767912662089754</cx:pt>
          <cx:pt idx="242">-0.0054019873225562747</cx:pt>
          <cx:pt idx="243">-0.0045137495047557251</cx:pt>
          <cx:pt idx="244">-0.0066467226774683252</cx:pt>
          <cx:pt idx="245">0.001066646327564295</cx:pt>
          <cx:pt idx="246">0.012662092216325549</cx:pt>
          <cx:pt idx="247">0.010363126676845051</cx:pt>
          <cx:pt idx="248">0.012688481609922175</cx:pt>
          <cx:pt idx="249">0.0091700121644819749</cx:pt>
          <cx:pt idx="250">0.0029015420084489</cx:pt>
          <cx:pt idx="251">0.00044322308919803499</cx:pt>
          <cx:pt idx="252">2.0377813280181449e-05</cx:pt>
          <cx:pt idx="253">-0.00083541262460104754</cx:pt>
          <cx:pt idx="254">-0.00073198182379222501</cx:pt>
          <cx:pt idx="255">-0.0015680271610768425</cx:pt>
          <cx:pt idx="256">-0.0065659910845622246</cx:pt>
          <cx:pt idx="257">-0.0067425210828055502</cx:pt>
          <cx:pt idx="258">-0.0045021055599235747</cx:pt>
          <cx:pt idx="259">-0.0109199389739868</cx:pt>
          <cx:pt idx="260">-0.0049334482940709499</cx:pt>
          <cx:pt idx="261">0.0065676503276029252</cx:pt>
          <cx:pt idx="262">-0.0019907258315424075</cx:pt>
          <cx:pt idx="263">0.0053138367461822754</cx:pt>
          <cx:pt idx="264">-0.00082905991775592501</cx:pt>
          <cx:pt idx="265">-0.017648724293332349</cx:pt>
          <cx:pt idx="266">-0.019970420570630174</cx:pt>
          <cx:pt idx="267">-0.011938571666182301</cx:pt>
          <cx:pt idx="268">0.0028259109354017999</cx:pt>
          <cx:pt idx="269">0.0094107390523997005</cx:pt>
          <cx:pt idx="270">0.0057274390265760746</cx:pt>
          <cx:pt idx="271">0.01135895834448435</cx:pt>
          <cx:pt idx="272">0.011183128333042525</cx:pt>
          <cx:pt idx="273">0.0047439085910227748</cx:pt>
          <cx:pt idx="274">0.012590313875426576</cx:pt>
          <cx:pt idx="275">0.019096120344990052</cx:pt>
          <cx:pt idx="276">0.014830087937537225</cx:pt>
          <cx:pt idx="277">0.0052853096669048501</cx:pt>
          <cx:pt idx="278">-0.00058676355232845253</cx:pt>
          <cx:pt idx="279">-0.0046585370840953747</cx:pt>
          <cx:pt idx="280">0.00020665673598424099</cx:pt>
          <cx:pt idx="281">-0.00054604683547150004</cx:pt>
          <cx:pt idx="282">-0.0017573347025740575</cx:pt>
          <cx:pt idx="283">-0.0020560356638159752</cx:pt>
          <cx:pt idx="284">-0.0021719334959445277</cx:pt>
          <cx:pt idx="285">-0.0029684976840735249</cx:pt>
          <cx:pt idx="286">-0.0027967397176596499</cx:pt>
          <cx:pt idx="287">-0.0049840368898088003</cx:pt>
          <cx:pt idx="288">-0.0024350548810878601</cx:pt>
          <cx:pt idx="289">0.011818906062753124</cx:pt>
          <cx:pt idx="290">0.016541398351693749</cx:pt>
          <cx:pt idx="291">0.016646570644742276</cx:pt>
          <cx:pt idx="292">0.0062322333409579747</cx:pt>
          <cx:pt idx="293">-0.029726399249781248</cx:pt>
          <cx:pt idx="294">-0.021771764897473126</cx:pt>
          <cx:pt idx="295">-0.030055200961790249</cx:pt>
          <cx:pt idx="296">-0.016257879710409377</cx:pt>
          <cx:pt idx="297">-0.0062120737713105001</cx:pt>
          <cx:pt idx="298">0.0045791252288002746</cx:pt>
          <cx:pt idx="299">0.015362391529664701</cx:pt>
          <cx:pt idx="300">-0.014343306005093299</cx:pt>
          <cx:pt idx="301">-0.00070047331117179695</cx:pt>
          <cx:pt idx="302">0.0040581574913229803</cx:pt>
          <cx:pt idx="303">0.059903086632444598</cx:pt>
          <cx:pt idx="304">0.0210588439226688</cx:pt>
          <cx:pt idx="305">-0.018687124282090701</cx:pt>
          <cx:pt idx="306">-0.00399043121980609</cx:pt>
          <cx:pt idx="307">-0.0051944544939585497</cx:pt>
          <cx:pt idx="308">-0.00042269679152184901</cx:pt>
          <cx:pt idx="309">-0.0031665965512760299</cx:pt>
          <cx:pt idx="310">-0.012752692476768799</cx:pt>
          <cx:pt idx="311">-0.0099963120433725506</cx:pt>
          <cx:pt idx="312">-0.0056852438869059302</cx:pt>
          <cx:pt idx="313">-0.0114463915363713</cx:pt>
          <cx:pt idx="314">-0.013908507309022799</cx:pt>
          <cx:pt idx="315">-0.011479989630644</cx:pt>
          <cx:pt idx="316">-0.0069015929246522703</cx:pt>
          <cx:pt idx="317">0.091657759138771305</cx:pt>
          <cx:pt idx="318">0.051732581654146299</cx:pt>
          <cx:pt idx="319">0.052945314556713002</cx:pt>
          <cx:pt idx="320">-0.015882088545050299</cx:pt>
          <cx:pt idx="321">-0.115064702152103</cx:pt>
          <cx:pt idx="322">-0.112022655517809</cx:pt>
          <cx:pt idx="323">-0.15504526710896899</cx:pt>
          <cx:pt idx="324">-0.099358325618064403</cx:pt>
          <cx:pt idx="325">-0.080960324172400996</cx:pt>
          <cx:pt idx="326">-0.033917713741627602</cx:pt>
          <cx:pt idx="327">0.0147264479803558</cx:pt>
          <cx:pt idx="328">-0.049428977067311801</cx:pt>
          <cx:pt idx="329">-0.023411664387350099</cx:pt>
          <cx:pt idx="330">-0.038011592716613203</cx:pt>
          <cx:pt idx="331">0.031445692089342503</cx:pt>
          <cx:pt idx="332">0.049645959279002401</cx:pt>
          <cx:pt idx="333">0.0223290818945126</cx:pt>
          <cx:pt idx="334">0.0092552273560616797</cx:pt>
          <cx:pt idx="335">-0.00106411661593088</cx:pt>
          <cx:pt idx="336">0.00019912119426492201</cx:pt>
          <cx:pt idx="337">-0.0018743099601971199</cx:pt>
          <cx:pt idx="338">-0.0067938108570528098</cx:pt>
          <cx:pt idx="339">0.00194574064659826</cx:pt>
          <cx:pt idx="340">-0.0128679939546111</cx:pt>
          <cx:pt idx="341">-0.0128617839214588</cx:pt>
          <cx:pt idx="342">-0.0021063392309918598</cx:pt>
          <cx:pt idx="343">0.013471043525145001</cx:pt>
          <cx:pt idx="344">-0.00137109212999636</cx:pt>
          <cx:pt idx="345">0.038423360591810202</cx:pt>
          <cx:pt idx="346">0.035614471672005502</cx:pt>
          <cx:pt idx="347">0.062006640141358101</cx:pt>
          <cx:pt idx="348">0.058087007041750099</cx:pt>
          <cx:pt idx="349">0.022574061349586699</cx:pt>
          <cx:pt idx="350">-0.075183909733337703</cx:pt>
          <cx:pt idx="351">-0.0971447145127389</cx:pt>
          <cx:pt idx="352">-0.049107725078989202</cx:pt>
          <cx:pt idx="353">-0.0448214144397098</cx:pt>
          <cx:pt idx="354">-0.046169125584487103</cx:pt>
          <cx:pt idx="355">0.00015968871058801099</cx:pt>
          <cx:pt idx="356">0.013461780949236401</cx:pt>
          <cx:pt idx="357">0.026953955081475599</cx:pt>
          <cx:pt idx="358">-0.0050380705250713496</cx:pt>
          <cx:pt idx="359">0.038372869483173498</cx:pt>
          <cx:pt idx="360">0.049826536142912201</cx:pt>
          <cx:pt idx="361">0.00559474743254329</cx:pt>
          <cx:pt idx="362">-0.00099068173658579993</cx:pt>
          <cx:pt idx="363">-0.00343410025619223</cx:pt>
          <cx:pt idx="364">-0.00061163444338696105</cx:pt>
          <cx:pt idx="365">0.000376184382220815</cx:pt>
          <cx:pt idx="366">-0.00235900746404094</cx:pt>
          <cx:pt idx="367">7.4153232322514301e-05</cx:pt>
          <cx:pt idx="368">-0.029478808995503199</cx:pt>
          <cx:pt idx="369">-0.0144628025656719</cx:pt>
          <cx:pt idx="370">0.012710460439996201</cx:pt>
          <cx:pt idx="371">0.065714349635460897</cx:pt>
          <cx:pt idx="372">0.094339235310786002</cx:pt>
          <cx:pt idx="373">0.076468857964998999</cx:pt>
          <cx:pt idx="374">0.041140239247894901</cx:pt>
          <cx:pt idx="375">0.10407160826730701</cx:pt>
          <cx:pt idx="376">0.16908792277874299</cx:pt>
          <cx:pt idx="377">0.100350675953531</cx:pt>
          <cx:pt idx="378">0.0043144860723993801</cx:pt>
          <cx:pt idx="379">0.032788669064342003</cx:pt>
          <cx:pt idx="380">-0.019910634765086602</cx:pt>
          <cx:pt idx="381">-0.031980747876592101</cx:pt>
          <cx:pt idx="382">-0.0064229984533801703</cx:pt>
          <cx:pt idx="383">0.00051309198994831595</cx:pt>
          <cx:pt idx="384">-0.0031460967010523899</cx:pt>
          <cx:pt idx="385">-0.020304233600685399</cx:pt>
          <cx:pt idx="386">-0.0077578595617286703</cx:pt>
          <cx:pt idx="387">0.0071867826454304704</cx:pt>
          <cx:pt idx="388">-0.0020219989204844301</cx:pt>
          <cx:pt idx="389">-0.0032148154632413101</cx:pt>
          <cx:pt idx="390">0.0042431544013084204</cx:pt>
          <cx:pt idx="391">0.00089510821166269695</cx:pt>
          <cx:pt idx="392">0.00037194878540560902</cx:pt>
          <cx:pt idx="393">-0.00074207578719955405</cx:pt>
          <cx:pt idx="394">-0.00110048955254494</cx:pt>
          <cx:pt idx="395">-4.6314539925642801e-05</cx:pt>
          <cx:pt idx="396">-0.025561974909696</cx:pt>
          <cx:pt idx="397">0.0083550237440583198</cx:pt>
          <cx:pt idx="398">0.031991888715870699</cx:pt>
          <cx:pt idx="399">0.039832993833616</cx:pt>
          <cx:pt idx="400">0.059973600648103503</cx:pt>
          <cx:pt idx="401">0.054978073796541203</cx:pt>
          <cx:pt idx="402">0.071652866606505897</cx:pt>
          <cx:pt idx="403">0.155943612856969</cx:pt>
          <cx:pt idx="404">0.134866981162544</cx:pt>
          <cx:pt idx="405">0.12747309567156001</cx:pt>
          <cx:pt idx="406">0.111985396285983</cx:pt>
          <cx:pt idx="407">0.056567403907351599</cx:pt>
          <cx:pt idx="408">0.028403642219834501</cx:pt>
          <cx:pt idx="409">0.015693125739543699</cx:pt>
          <cx:pt idx="410">-0.064285610986185807</cx:pt>
          <cx:pt idx="411">-0.077347640894218098</cx:pt>
          <cx:pt idx="412">-0.097728789922569601</cx:pt>
          <cx:pt idx="413">-0.081140542925965703</cx:pt>
          <cx:pt idx="414">-0.038598124922894203</cx:pt>
          <cx:pt idx="415">-0.031175572750074699</cx:pt>
          <cx:pt idx="416">0.00066299766790866904</cx:pt>
          <cx:pt idx="417">0.0065925892656208598</cx:pt>
          <cx:pt idx="418">0.00045942262182630298</cx:pt>
          <cx:pt idx="419">-0.00025847288127824801</cx:pt>
          <cx:pt idx="420">0.00037093300672619799</cx:pt>
          <cx:pt idx="421">-0.00191439723152291</cx:pt>
          <cx:pt idx="422">0.00069524154820617</cx:pt>
          <cx:pt idx="423">0.0063617438580934899</cx:pt>
          <cx:pt idx="424">-0.018407414832651001</cx:pt>
          <cx:pt idx="425">-0.0061414575835885502</cx:pt>
          <cx:pt idx="426">0.00435120958494002</cx:pt>
          <cx:pt idx="427">0.0059684141065535498</cx:pt>
          <cx:pt idx="428">0.036489006637856501</cx:pt>
          <cx:pt idx="429">0.059914719207493597</cx:pt>
          <cx:pt idx="430">0.0360779219099817</cx:pt>
          <cx:pt idx="431">0.098101505632898295</cx:pt>
          <cx:pt idx="432">0.13497960914807899</cx:pt>
          <cx:pt idx="433">0.151952676817007</cx:pt>
          <cx:pt idx="434">0.133820695772569</cx:pt>
          <cx:pt idx="435">0.025739897212640101</cx:pt>
          <cx:pt idx="436">0.055651186670361598</cx:pt>
          <cx:pt idx="437">-0.041436931525056099</cx:pt>
          <cx:pt idx="438">-0.088228794942616595</cx:pt>
          <cx:pt idx="439">-0.13547472066600899</cx:pt>
          <cx:pt idx="440">-0.15312566434893199</cx:pt>
          <cx:pt idx="441">-0.125703754547206</cx:pt>
          <cx:pt idx="442">-0.081867968885870696</cx:pt>
          <cx:pt idx="443">-0.023640280619670301</cx:pt>
          <cx:pt idx="444">0.010212234659775899</cx:pt>
          <cx:pt idx="445">0.019540442473763599</cx:pt>
          <cx:pt idx="446">0.00040044614632322599</cx:pt>
          <cx:pt idx="447">-0.00032774406283023698</cx:pt>
          <cx:pt idx="448">0.00014201324807000301</cx:pt>
          <cx:pt idx="449">-0.00048421918583569599</cx:pt>
          <cx:pt idx="450">-0.0027323459856280902</cx:pt>
          <cx:pt idx="451">0.00100595791449539</cx:pt>
          <cx:pt idx="452">-0.014507896512865799</cx:pt>
          <cx:pt idx="453">-0.025294257094385202</cx:pt>
          <cx:pt idx="454">-0.021888388429236901</cx:pt>
          <cx:pt idx="455">-0.024557877246507501</cx:pt>
          <cx:pt idx="456">-0.038001071826997301</cx:pt>
          <cx:pt idx="457">0.021310795742213801</cx:pt>
          <cx:pt idx="458">0.056404784760605099</cx:pt>
          <cx:pt idx="459">0.0640173816448521</cx:pt>
          <cx:pt idx="460">0.14556856105131399</cx:pt>
          <cx:pt idx="461">0.14022038403093801</cx:pt>
          <cx:pt idx="462">0.091553705471455096</cx:pt>
          <cx:pt idx="463">0.0682107215514417</cx:pt>
          <cx:pt idx="464">0.016921419439043999</cx:pt>
          <cx:pt idx="465">-0.020209356099411002</cx:pt>
          <cx:pt idx="466">-0.080542985124558403</cx:pt>
          <cx:pt idx="467">-0.122201983150463</cx:pt>
          <cx:pt idx="468">-0.13523568741011399</cx:pt>
          <cx:pt idx="469">-0.094963758340351201</cx:pt>
          <cx:pt idx="470">-0.057814059979077702</cx:pt>
          <cx:pt idx="471">0.0042722728272872003</cx:pt>
          <cx:pt idx="472">0.013122581819770201</cx:pt>
          <cx:pt idx="473">0.024290979732704901</cx:pt>
          <cx:pt idx="474">0.00090395223981962105</cx:pt>
          <cx:pt idx="475">-0.00129692753945447</cx:pt>
          <cx:pt idx="476">-0.000143581431055017</cx:pt>
          <cx:pt idx="477">0.00076047343354545595</cx:pt>
          <cx:pt idx="478">-0.0028847266805012901</cx:pt>
          <cx:pt idx="479">-0.0070355543029908402</cx:pt>
          <cx:pt idx="480">-0.010120895052053601</cx:pt>
          <cx:pt idx="481">-0.011945474898081201</cx:pt>
          <cx:pt idx="482">-0.0032590167905064199</cx:pt>
          <cx:pt idx="483">-0.028774315508463599</cx:pt>
          <cx:pt idx="484">-0.026542163672870302</cx:pt>
          <cx:pt idx="485">-0.0039589675170532699</cx:pt>
          <cx:pt idx="486">0.011074779056572399</cx:pt>
          <cx:pt idx="487">0.100680890930975</cx:pt>
          <cx:pt idx="488">0.0787050762165864</cx:pt>
          <cx:pt idx="489">0.060030244668697198</cx:pt>
          <cx:pt idx="490">0.037763187987158602</cx:pt>
          <cx:pt idx="491">-0.0139845176966639</cx:pt>
          <cx:pt idx="492">0.0225289732312716</cx:pt>
          <cx:pt idx="493">0.036965797125336999</cx:pt>
          <cx:pt idx="494">-0.065290743391294606</cx:pt>
          <cx:pt idx="495">-0.064801969470655196</cx:pt>
          <cx:pt idx="496">-0.079670002735672499</cx:pt>
          <cx:pt idx="497">-0.035429718239625201</cx:pt>
          <cx:pt idx="498">-0.0048233674894376504</cx:pt>
          <cx:pt idx="499">0.025227685663545898</cx:pt>
          <cx:pt idx="500">0.012192354752474001</cx:pt>
          <cx:pt idx="501">-0.0014574447003369701</cx:pt>
          <cx:pt idx="502">-0.0032231929449445199</cx:pt>
          <cx:pt idx="503">0.00050482868404414199</cx:pt>
          <cx:pt idx="504">-9.5640357871042193e-05</cx:pt>
          <cx:pt idx="505">0.00028871071393475698</cx:pt>
          <cx:pt idx="506">-0.00376458456413314</cx:pt>
          <cx:pt idx="507">-0.0137113153057142</cx:pt>
          <cx:pt idx="508">-0.012524701105265599</cx:pt>
          <cx:pt idx="509">0.020529832381586999</cx:pt>
          <cx:pt idx="510">0.045130213174015402</cx:pt>
          <cx:pt idx="511">-0.0019220967634597499</cx:pt>
          <cx:pt idx="512">-0.016917220416155801</cx:pt>
          <cx:pt idx="513">0.0248317979550861</cx:pt>
          <cx:pt idx="514">0.0397299693848766</cx:pt>
          <cx:pt idx="515">-0.018781154215967599</cx:pt>
          <cx:pt idx="516">-0.027395557023790599</cx:pt>
          <cx:pt idx="517">-0.026094804168821401</cx:pt>
          <cx:pt idx="518">-0.031810534740154703</cx:pt>
          <cx:pt idx="519">-0.0287076567651019</cx:pt>
          <cx:pt idx="520">-0.059544675864335803</cx:pt>
          <cx:pt idx="521">-0.0139374989092865</cx:pt>
          <cx:pt idx="522">-0.070317364905653407</cx:pt>
          <cx:pt idx="523">-0.045824074655771103</cx:pt>
          <cx:pt idx="524">-0.019522387968557001</cx:pt>
          <cx:pt idx="525">-0.010106262875070601</cx:pt>
          <cx:pt idx="526">0.0296437442983205</cx:pt>
          <cx:pt idx="527">0.048485966167722799</cx:pt>
          <cx:pt idx="528">0.034057288990664403</cx:pt>
          <cx:pt idx="529">0.0034952546717410601</cx:pt>
          <cx:pt idx="530">-0.0019741332060206201</cx:pt>
          <cx:pt idx="531">-0.00065027413980585098</cx:pt>
          <cx:pt idx="532">0.000123939452371197</cx:pt>
          <cx:pt idx="533">-0.00226381767489779</cx:pt>
          <cx:pt idx="534">-0.0036450687754748402</cx:pt>
          <cx:pt idx="535">-0.0190081705300299</cx:pt>
          <cx:pt idx="536">-0.0157600196422495</cx:pt>
          <cx:pt idx="537">0.0080041361898283703</cx:pt>
          <cx:pt idx="538">0.022044267531889102</cx:pt>
          <cx:pt idx="539">0.0084571785154476005</cx:pt>
          <cx:pt idx="540">0.0098039590872645299</cx:pt>
          <cx:pt idx="541">0.020249387307286201</cx:pt>
          <cx:pt idx="542">0.0379256516020351</cx:pt>
          <cx:pt idx="543">-0.069218547221209806</cx:pt>
          <cx:pt idx="544">-0.108465238869453</cx:pt>
          <cx:pt idx="545">-0.045173590989294299</cx:pt>
          <cx:pt idx="546">-0.019515233781966099</cx:pt>
          <cx:pt idx="547">0.0280848108734842</cx:pt>
          <cx:pt idx="548">-0.037682423830626699</cx:pt>
          <cx:pt idx="549">0.044076279954140901</cx:pt>
          <cx:pt idx="550">0.016856057582920601</cx:pt>
          <cx:pt idx="551">0.0013267464275351099</cx:pt>
          <cx:pt idx="552">-0.00151828494544842</cx:pt>
          <cx:pt idx="553">0.036452037120971802</cx:pt>
          <cx:pt idx="554">0.066750303752046006</cx:pt>
          <cx:pt idx="555">0.074039941290111405</cx:pt>
          <cx:pt idx="556">0.034500790487252103</cx:pt>
          <cx:pt idx="557">0.0049621581493839396</cx:pt>
          <cx:pt idx="558">0.0021670343263874999</cx:pt>
          <cx:pt idx="559">-0.00045988459949433599</cx:pt>
          <cx:pt idx="560">-0.00065934119111260201</cx:pt>
          <cx:pt idx="561">0.000550644139952808</cx:pt>
          <cx:pt idx="562">-0.00154613702749898</cx:pt>
          <cx:pt idx="563">-0.012278079012836601</cx:pt>
          <cx:pt idx="564">-0.00936358860700451</cx:pt>
          <cx:pt idx="565">-0.012302273836689101</cx:pt>
          <cx:pt idx="566">0.0069901988941118102</cx:pt>
          <cx:pt idx="567">0.045912218269271297</cx:pt>
          <cx:pt idx="568">0.050189774932529803</cx:pt>
          <cx:pt idx="569">0.0060555842420109496</cx:pt>
          <cx:pt idx="570">-0.0052064516258306702</cx:pt>
          <cx:pt idx="571">-0.015934674604398</cx:pt>
          <cx:pt idx="572">-0.050231320458919301</cx:pt>
          <cx:pt idx="573">-0.063860868705965301</cx:pt>
          <cx:pt idx="574">-0.0139606036631819</cx:pt>
          <cx:pt idx="575">0.094408325554521694</cx:pt>
          <cx:pt idx="576">-0.0151990232872932</cx:pt>
          <cx:pt idx="577">0.0071924631678266298</cx:pt>
          <cx:pt idx="578">0.024895330912626499</cx:pt>
          <cx:pt idx="579">0.00710278880472698</cx:pt>
          <cx:pt idx="580">0.044441172442541803</cx:pt>
          <cx:pt idx="581">0.083644950867044293</cx:pt>
          <cx:pt idx="582">0.099809130774417498</cx:pt>
          <cx:pt idx="583">0.056721760691594403</cx:pt>
          <cx:pt idx="584">0.016989282673076901</cx:pt>
          <cx:pt idx="585">0.0021838267363105202</cx:pt>
          <cx:pt idx="586">1.20259074355904e-05</cx:pt>
          <cx:pt idx="587">0.00037331280366404302</cx:pt>
          <cx:pt idx="588">1.8339695577252899e-05</cx:pt>
          <cx:pt idx="589">0.00050959383550626197</cx:pt>
          <cx:pt idx="590">-0.000393715225358385</cx:pt>
          <cx:pt idx="591">-0.0048005764987562403</cx:pt>
          <cx:pt idx="592">-0.00063791785788271495</cx:pt>
          <cx:pt idx="593">-0.033130726720073299</cx:pt>
          <cx:pt idx="594">-0.00440868067003363</cx:pt>
          <cx:pt idx="595">0.055918897054960399</cx:pt>
          <cx:pt idx="596">0.035957816211576898</cx:pt>
          <cx:pt idx="597">0.045071187140426003</cx:pt>
          <cx:pt idx="598">-0.016695775093104801</cx:pt>
          <cx:pt idx="599">0.048806600144919401</cx:pt>
          <cx:pt idx="600">0.0037239446965079601</cx:pt>
          <cx:pt idx="601">0.0036844072306806601</cx:pt>
          <cx:pt idx="602">0.0010751940799922301</cx:pt>
          <cx:pt idx="603">0.037290415695383397</cx:pt>
          <cx:pt idx="604">-0.029639724356119501</cx:pt>
          <cx:pt idx="605">0.068630880104567901</cx:pt>
          <cx:pt idx="606">0.020913388448035999</cx:pt>
          <cx:pt idx="607">0.048452598845786302</cx:pt>
          <cx:pt idx="608">0.055668580543459502</cx:pt>
          <cx:pt idx="609">0.074097432538692401</cx:pt>
          <cx:pt idx="610">0.094578906039111996</cx:pt>
          <cx:pt idx="611">0.042077248162214399</cx:pt>
          <cx:pt idx="612">0.0099075136347084106</cx:pt>
          <cx:pt idx="613">0.0027079104005934898</cx:pt>
          <cx:pt idx="614">0.00091367867373817995</cx:pt>
          <cx:pt idx="615">0.00108595041734858</cx:pt>
          <cx:pt idx="616">-0.00012492683243418799</cx:pt>
          <cx:pt idx="617">-1.8905544036572702e-05</cx:pt>
          <cx:pt idx="618">-0.00063721885658004501</cx:pt>
          <cx:pt idx="619">-0.000975205707624162</cx:pt>
          <cx:pt idx="620">0.0021366752717534099</cx:pt>
          <cx:pt idx="621">-0.014703351934673601</cx:pt>
          <cx:pt idx="622">0.00116651968956344</cx:pt>
          <cx:pt idx="623">0.041122820609871998</cx:pt>
          <cx:pt idx="624">0.0077328769628922499</cx:pt>
          <cx:pt idx="625">0.0164713410205834</cx:pt>
          <cx:pt idx="626">-0.0088211444293188994</cx:pt>
          <cx:pt idx="627">0.055044440829483399</cx:pt>
          <cx:pt idx="628">0.031093580237728902</cx:pt>
          <cx:pt idx="629">0.011615328096281401</cx:pt>
          <cx:pt idx="630">0.0043610317813896401</cx:pt>
          <cx:pt idx="631">-0.038162273942157002</cx:pt>
          <cx:pt idx="632">-0.048141874836224799</cx:pt>
          <cx:pt idx="633">0.0063578333574149997</cx:pt>
          <cx:pt idx="634">0.014404989507492701</cx:pt>
          <cx:pt idx="635">0.070175933112570796</cx:pt>
          <cx:pt idx="636">0.067297741491300397</cx:pt>
          <cx:pt idx="637">0.069277739959951998</cx:pt>
          <cx:pt idx="638">0.046994910964332899</cx:pt>
          <cx:pt idx="639">0.0142121452378199</cx:pt>
          <cx:pt idx="640">0.010751420027896001</cx:pt>
          <cx:pt idx="641">-0.00041536253522429301</cx:pt>
          <cx:pt idx="642">-0.00103121333820989</cx:pt>
          <cx:pt idx="643">-0.000149942642934785</cx:pt>
          <cx:pt idx="644">0.00079856191854365101</cx:pt>
          <cx:pt idx="645">6.1699476660525198e-05</cx:pt>
          <cx:pt idx="646">-0.00065547268515360002</cx:pt>
          <cx:pt idx="647">0.0012093335539815999</cx:pt>
          <cx:pt idx="648">-0.0038746313825112101</cx:pt>
          <cx:pt idx="649">-0.026193628708734502</cx:pt>
          <cx:pt idx="650">-0.055843821744992903</cx:pt>
          <cx:pt idx="651">-0.026823062669104999</cx:pt>
          <cx:pt idx="652">0.029804093016285699</cx:pt>
          <cx:pt idx="653">0.028039740734163401</cx:pt>
          <cx:pt idx="654">0.032359760934569701</cx:pt>
          <cx:pt idx="655">0.064439154003128496</cx:pt>
          <cx:pt idx="656">0.023241633060712901</cx:pt>
          <cx:pt idx="657">0.0548330789790639</cx:pt>
          <cx:pt idx="658">0.045580631770390102</cx:pt>
          <cx:pt idx="659">0.024549100761397599</cx:pt>
          <cx:pt idx="660">0.014202634390868499</cx:pt>
          <cx:pt idx="661">0.012619647372515299</cx:pt>
          <cx:pt idx="662">0.058243265337673301</cx:pt>
          <cx:pt idx="663">0.079476369714009898</cx:pt>
          <cx:pt idx="664">0.079142138972355697</cx:pt>
          <cx:pt idx="665">0.050500371243274902</cx:pt>
          <cx:pt idx="666">0.0302504157186443</cx:pt>
          <cx:pt idx="667">0.014880498204369401</cx:pt>
          <cx:pt idx="668">-0.0011581659649837</cx:pt>
          <cx:pt idx="669">0.0011149881378716899</cx:pt>
          <cx:pt idx="670">-0.00104343532907166</cx:pt>
          <cx:pt idx="671">-7.2085350283999206e-05</cx:pt>
          <cx:pt idx="672">0.00045891467916770698</cx:pt>
          <cx:pt idx="673">-0.00067411857229916804</cx:pt>
          <cx:pt idx="674">-0.00050281129790389202</cx:pt>
          <cx:pt idx="675">-0.0021993140142841099</cx:pt>
          <cx:pt idx="676">-0.017896753873578801</cx:pt>
          <cx:pt idx="677">-0.031583438282805298</cx:pt>
          <cx:pt idx="678">-0.053687849391947901</cx:pt>
          <cx:pt idx="679">-0.028865279060098899</cx:pt>
          <cx:pt idx="680">0.0077577439199882402</cx:pt>
          <cx:pt idx="681">0.066077098667108106</cx:pt>
          <cx:pt idx="682">0.111588213486742</cx:pt>
          <cx:pt idx="683">0.152730900613534</cx:pt>
          <cx:pt idx="684">0.089681887223755294</cx:pt>
          <cx:pt idx="685">0.0752134223138438</cx:pt>
          <cx:pt idx="686">0.073363574922858901</cx:pt>
          <cx:pt idx="687">0.042655020679213403</cx:pt>
          <cx:pt idx="688">0.058870876579490701</cx:pt>
          <cx:pt idx="689">-0.020119773347333701</cx:pt>
          <cx:pt idx="690">0.0140187533992572</cx:pt>
          <cx:pt idx="691">0.0328981429976824</cx:pt>
          <cx:pt idx="692">0.0219860469906977</cx:pt>
          <cx:pt idx="693">-0.0029278516942955199</cx:pt>
          <cx:pt idx="694">0.00168700420465225</cx:pt>
          <cx:pt idx="695">0.0030431532751608102</cx:pt>
          <cx:pt idx="696">0.00659122978220026</cx:pt>
          <cx:pt idx="697">0.0011957648452107299</cx:pt>
          <cx:pt idx="698">-0.000133945756530149</cx:pt>
          <cx:pt idx="699">-0.000248962606852893</cx:pt>
          <cx:pt idx="700">0.00047842420319390899</cx:pt>
          <cx:pt idx="701">8.2403406875043603e-05</cx:pt>
          <cx:pt idx="702">-0.00044027329938787601</cx:pt>
          <cx:pt idx="703">-0.0028689830779175902</cx:pt>
          <cx:pt idx="704">-0.0170582116211438</cx:pt>
          <cx:pt idx="705">-0.027225275582290102</cx:pt>
          <cx:pt idx="706">-0.0170744924810485</cx:pt>
          <cx:pt idx="707">-0.028547423302844599</cx:pt>
          <cx:pt idx="708">-0.0244871918364401</cx:pt>
          <cx:pt idx="709">-0.0030757464695596801</cx:pt>
          <cx:pt idx="710">0.032494205565588602</cx:pt>
          <cx:pt idx="711">0.0052957588078849701</cx:pt>
          <cx:pt idx="712">-0.00128626746323494</cx:pt>
          <cx:pt idx="713">-0.0047038954336569997</cx:pt>
          <cx:pt idx="714">0.0063419427995473499</cx:pt>
          <cx:pt idx="715">0.0562478151242383</cx:pt>
          <cx:pt idx="716">0.044530349805975103</cx:pt>
          <cx:pt idx="717">0.010560254395201399</cx:pt>
          <cx:pt idx="718">-0.00379017887054132</cx:pt>
          <cx:pt idx="719">-0.0058923107595321702</cx:pt>
          <cx:pt idx="720">-0.010416546907574801</cx:pt>
          <cx:pt idx="721">-0.0044432085630826002</cx:pt>
          <cx:pt idx="722">-0.0059487854032907002</cx:pt>
          <cx:pt idx="723">0.00372088172903738</cx:pt>
          <cx:pt idx="724">0.0037313978191183899</cx:pt>
          <cx:pt idx="725">-0.00037299326885811401</cx:pt>
          <cx:pt idx="726">3.4450960446544802e-05</cx:pt>
          <cx:pt idx="727">-9.9625544476278295e-05</cx:pt>
          <cx:pt idx="728">0.00040016954673761099</cx:pt>
          <cx:pt idx="729">-8.0919726910532298e-05</cx:pt>
          <cx:pt idx="730">-0.00013350137984030299</cx:pt>
          <cx:pt idx="731">8.6033487624190193e-05</cx:pt>
          <cx:pt idx="732">-0.00038054854284280801</cx:pt>
          <cx:pt idx="733">-0.0049795994328352298</cx:pt>
          <cx:pt idx="734">-0.0062153647487744696</cx:pt>
          <cx:pt idx="735">-0.0080100514907797699</cx:pt>
          <cx:pt idx="736">-0.0184927071705988</cx:pt>
          <cx:pt idx="737">-0.034308093472839397</cx:pt>
          <cx:pt idx="738">-0.0276094644446882</cx:pt>
          <cx:pt idx="739">0.0065429612344800603</cx:pt>
          <cx:pt idx="740">0.0083112611890738194</cx:pt>
          <cx:pt idx="741">-0.0055304964345419599</cx:pt>
          <cx:pt idx="742">-0.0185691411334853</cx:pt>
          <cx:pt idx="743">-0.026924823428255699</cx:pt>
          <cx:pt idx="744">-0.00345418804131687</cx:pt>
          <cx:pt idx="745">0.0016318954864985101</cx:pt>
          <cx:pt idx="746">-0.0116907904088403</cx:pt>
          <cx:pt idx="747">-0.013034413098698201</cx:pt>
          <cx:pt idx="748">-0.000154169123863732</cx:pt>
          <cx:pt idx="749">-0.0069576709445020399</cx:pt>
          <cx:pt idx="750">-0.0072941000692273404</cx:pt>
          <cx:pt idx="751">-3.5715262757729501e-05</cx:pt>
          <cx:pt idx="752">0.00088577713824588395</cx:pt>
          <cx:pt idx="753">0.00015790031849475901</cx:pt>
          <cx:pt idx="754">-0.000156175750427576</cx:pt>
          <cx:pt idx="755">5.3104855240108603e-05</cx:pt>
          <cx:pt idx="756">-1.29279897167985e-05</cx:pt>
          <cx:pt idx="757">-2.7786348826446899e-05</cx:pt>
          <cx:pt idx="758">0.00026717774182064799</cx:pt>
          <cx:pt idx="759">-0.00032654382840067899</cx:pt>
          <cx:pt idx="760">-0.000261244836940519</cx:pt>
          <cx:pt idx="761">-0.00056845815229832704</cx:pt>
          <cx:pt idx="762">-0.00025809501749987201</cx:pt>
          <cx:pt idx="763">-0.0015489225888176701</cx:pt>
          <cx:pt idx="764">-0.0025262828703445299</cx:pt>
          <cx:pt idx="765">-0.0010273530552008801</cx:pt>
          <cx:pt idx="766">-0.0028866932324305202</cx:pt>
          <cx:pt idx="767">-0.00137890583850284</cx:pt>
          <cx:pt idx="768">-0.00067283410674790801</cx:pt>
          <cx:pt idx="769">-0.00159136705496944</cx:pt>
          <cx:pt idx="770">-0.0054488489576862004</cx:pt>
          <cx:pt idx="771">-0.0071722218849414199</cx:pt>
          <cx:pt idx="772">-0.0075356006486430498</cx:pt>
          <cx:pt idx="773">-0.0098408820551968406</cx:pt>
          <cx:pt idx="774">-0.020428531744044302</cx:pt>
          <cx:pt idx="775">-0.0034340585912205099</cx:pt>
          <cx:pt idx="776">0.00052790818441330201</cx:pt>
          <cx:pt idx="777">-0.0049301815027471604</cx:pt>
          <cx:pt idx="778">-0.0061650847590881703</cx:pt>
          <cx:pt idx="779">-0.0014069239523635401</cx:pt>
          <cx:pt idx="780">-0.00034278604526767902</cx:pt>
          <cx:pt idx="781">-0.00055229873633039803</cx:pt>
          <cx:pt idx="782">0.00034017198781807002</cx:pt>
          <cx:pt idx="783">-0.000354993333309608</cx:pt>
          <cx:pt idx="784">-0.0045766091700315502</cx:pt>
          <cx:pt idx="785">-0.0025955900957707</cx:pt>
          <cx:pt idx="786">-0.0019604690352844549</cx:pt>
          <cx:pt idx="787">-0.010452689871031699</cx:pt>
          <cx:pt idx="788">-0.011812416078077851</cx:pt>
          <cx:pt idx="789">0.0045818524525998751</cx:pt>
          <cx:pt idx="790">0.0026747699590337001</cx:pt>
          <cx:pt idx="791">-0.00025582118115591502</cx:pt>
          <cx:pt idx="792">-0.010321728906780625</cx:pt>
          <cx:pt idx="793">-0.0117230593913426</cx:pt>
          <cx:pt idx="794">-0.014026547825419801</cx:pt>
          <cx:pt idx="795">-0.02711205708074</cx:pt>
          <cx:pt idx="796">-0.0066437343869917001</cx:pt>
          <cx:pt idx="797">-0.017126700181994824</cx:pt>
          <cx:pt idx="798">-0.012481780300507775</cx:pt>
          <cx:pt idx="799">-0.0081045389215506254</cx:pt>
          <cx:pt idx="800">-0.0099734956742729749</cx:pt>
          <cx:pt idx="801">-0.020770534957134601</cx:pt>
          <cx:pt idx="802">0.00059296640451062747</cx:pt>
          <cx:pt idx="803">0.013478367083688474</cx:pt>
          <cx:pt idx="804">0.011019763514791826</cx:pt>
          <cx:pt idx="805">0.010862538993975724</cx:pt>
          <cx:pt idx="806">0.0082663321457678747</cx:pt>
          <cx:pt idx="807">0.0013799100382282676</cx:pt>
          <cx:pt idx="808">-0.00076896986808367253</cx:pt>
          <cx:pt idx="809">-2.5438370365241249e-05</cx:pt>
          <cx:pt idx="810">-0.00012309481314956176</cx:pt>
          <cx:pt idx="811">-0.0012338470969981425</cx:pt>
          <cx:pt idx="812">-0.0040689239871300499</cx:pt>
          <cx:pt idx="813">-0.0047497937478065003</cx:pt>
          <cx:pt idx="814">-0.0060071191422882246</cx:pt>
          <cx:pt idx="815">-0.0034666158196401502</cx:pt>
          <cx:pt idx="816">-0.0011108554857094026</cx:pt>
          <cx:pt idx="817">-0.0033198085049329501</cx:pt>
          <cx:pt idx="818">0.006497775731578375</cx:pt>
          <cx:pt idx="819">0.0012516719981501825</cx:pt>
          <cx:pt idx="820">-0.006914800973566425</cx:pt>
          <cx:pt idx="821">0.001226196246507195</cx:pt>
          <cx:pt idx="822">-0.0013885961699464325</cx:pt>
          <cx:pt idx="823">-0.014554128055985875</cx:pt>
          <cx:pt idx="824">-0.0074458360697050247</cx:pt>
          <cx:pt idx="825">-0.0055078196388454502</cx:pt>
          <cx:pt idx="826">-0.0039767912662089754</cx:pt>
          <cx:pt idx="827">-0.0054019873225562747</cx:pt>
          <cx:pt idx="828">-0.0045137495047557251</cx:pt>
          <cx:pt idx="829">-0.0066467226774683252</cx:pt>
          <cx:pt idx="830">0.001066646327564295</cx:pt>
          <cx:pt idx="831">0.012662092216325549</cx:pt>
          <cx:pt idx="832">0.010363126676845051</cx:pt>
          <cx:pt idx="833">0.012688481609922175</cx:pt>
          <cx:pt idx="834">0.0091700121644819749</cx:pt>
          <cx:pt idx="835">0.0029015420084489</cx:pt>
          <cx:pt idx="836">0.00044322308919803499</cx:pt>
          <cx:pt idx="837">2.0377813280181449e-05</cx:pt>
          <cx:pt idx="838">-0.00083541262460104754</cx:pt>
          <cx:pt idx="839">-0.00073198182379222501</cx:pt>
          <cx:pt idx="840">-0.0015680271610768425</cx:pt>
          <cx:pt idx="841">-0.0065659910845622246</cx:pt>
          <cx:pt idx="842">-0.0067425210828055502</cx:pt>
          <cx:pt idx="843">-0.0045021055599235747</cx:pt>
          <cx:pt idx="844">-0.0109199389739868</cx:pt>
          <cx:pt idx="845">-0.0049334482940709499</cx:pt>
          <cx:pt idx="846">0.0065676503276029252</cx:pt>
          <cx:pt idx="847">-0.0019907258315424075</cx:pt>
          <cx:pt idx="848">0.0053138367461822754</cx:pt>
          <cx:pt idx="849">-0.00082905991775592501</cx:pt>
          <cx:pt idx="850">-0.017648724293332349</cx:pt>
          <cx:pt idx="851">-0.019970420570630174</cx:pt>
          <cx:pt idx="852">-0.011938571666182301</cx:pt>
          <cx:pt idx="853">0.0028259109354017999</cx:pt>
          <cx:pt idx="854">0.0094107390523997005</cx:pt>
          <cx:pt idx="855">0.0057274390265760746</cx:pt>
          <cx:pt idx="856">0.01135895834448435</cx:pt>
          <cx:pt idx="857">0.011183128333042525</cx:pt>
          <cx:pt idx="858">0.0047439085910227748</cx:pt>
          <cx:pt idx="859">0.012590313875426576</cx:pt>
          <cx:pt idx="860">0.019096120344990052</cx:pt>
          <cx:pt idx="861">0.014830087937537225</cx:pt>
          <cx:pt idx="862">0.0052853096669048501</cx:pt>
          <cx:pt idx="863">-0.00058676355232845253</cx:pt>
          <cx:pt idx="864">-0.0046585370840953747</cx:pt>
          <cx:pt idx="865">0.00020665673598424099</cx:pt>
          <cx:pt idx="866">-0.00054604683547150004</cx:pt>
          <cx:pt idx="867">-0.0017573347025740575</cx:pt>
          <cx:pt idx="868">-0.0020560356638159752</cx:pt>
          <cx:pt idx="869">-0.0021719334959445277</cx:pt>
          <cx:pt idx="870">-0.0029684976840735249</cx:pt>
          <cx:pt idx="871">-0.0027967397176596499</cx:pt>
          <cx:pt idx="872">-0.0049840368898088003</cx:pt>
          <cx:pt idx="873">-0.0024350548810878601</cx:pt>
          <cx:pt idx="874">0.011818906062753124</cx:pt>
          <cx:pt idx="875">0.016541398351693749</cx:pt>
          <cx:pt idx="876">0.016646570644742276</cx:pt>
          <cx:pt idx="877">0.0062322333409579747</cx:pt>
          <cx:pt idx="878">-0.029726399249781248</cx:pt>
          <cx:pt idx="879">-0.021771764897473126</cx:pt>
          <cx:pt idx="880">-0.030055200961790249</cx:pt>
          <cx:pt idx="881">-0.016257879710409377</cx:pt>
          <cx:pt idx="882">-0.0062120737713105001</cx:pt>
          <cx:pt idx="883">0.0045791252288002746</cx:pt>
          <cx:pt idx="884">-0.0045766091700315502</cx:pt>
          <cx:pt idx="885">-0.0025955900957707</cx:pt>
          <cx:pt idx="886">-0.0019604690352844549</cx:pt>
          <cx:pt idx="887">-0.010452689871031699</cx:pt>
          <cx:pt idx="888">-0.011812416078077851</cx:pt>
          <cx:pt idx="889">0.0045818524525998751</cx:pt>
          <cx:pt idx="890">0.0026747699590337001</cx:pt>
          <cx:pt idx="891">-0.00025582118115591502</cx:pt>
          <cx:pt idx="892">-0.010321728906780625</cx:pt>
          <cx:pt idx="893">-0.0117230593913426</cx:pt>
          <cx:pt idx="894">-0.014026547825419801</cx:pt>
          <cx:pt idx="895">-0.02711205708074</cx:pt>
          <cx:pt idx="896">-0.0066437343869917001</cx:pt>
          <cx:pt idx="897">-0.017126700181994824</cx:pt>
          <cx:pt idx="898">-0.012481780300507775</cx:pt>
          <cx:pt idx="899">-0.0081045389215506254</cx:pt>
          <cx:pt idx="900">-0.0099734956742729749</cx:pt>
          <cx:pt idx="901">-0.020770534957134601</cx:pt>
          <cx:pt idx="902">0.00059296640451062747</cx:pt>
          <cx:pt idx="903">0.013478367083688474</cx:pt>
          <cx:pt idx="904">0.011019763514791826</cx:pt>
          <cx:pt idx="905">0.010862538993975724</cx:pt>
          <cx:pt idx="906">0.0082663321457678747</cx:pt>
          <cx:pt idx="907">0.0013799100382282676</cx:pt>
          <cx:pt idx="908">-0.00076896986808367253</cx:pt>
          <cx:pt idx="909">-2.5438370365241249e-05</cx:pt>
          <cx:pt idx="910">-0.00012309481314956176</cx:pt>
          <cx:pt idx="911">-0.0012338470969981425</cx:pt>
          <cx:pt idx="912">-0.0040689239871300499</cx:pt>
          <cx:pt idx="913">-0.0047497937478065003</cx:pt>
          <cx:pt idx="914">-0.0060071191422882246</cx:pt>
          <cx:pt idx="915">-0.0034666158196401502</cx:pt>
          <cx:pt idx="916">-0.0011108554857094026</cx:pt>
          <cx:pt idx="917">-0.0033198085049329501</cx:pt>
          <cx:pt idx="918">0.006497775731578375</cx:pt>
          <cx:pt idx="919">0.0012516719981501825</cx:pt>
          <cx:pt idx="920">-0.006914800973566425</cx:pt>
          <cx:pt idx="921">0.001226196246507195</cx:pt>
          <cx:pt idx="922">-0.0013885961699464325</cx:pt>
          <cx:pt idx="923">-0.014554128055985875</cx:pt>
          <cx:pt idx="924">-0.0074458360697050247</cx:pt>
          <cx:pt idx="925">-0.0055078196388454502</cx:pt>
          <cx:pt idx="926">-0.0039767912662089754</cx:pt>
          <cx:pt idx="927">-0.0054019873225562747</cx:pt>
          <cx:pt idx="928">-0.0045137495047557251</cx:pt>
          <cx:pt idx="929">-0.0066467226774683252</cx:pt>
          <cx:pt idx="930">0.001066646327564295</cx:pt>
          <cx:pt idx="931">0.012662092216325549</cx:pt>
          <cx:pt idx="932">0.010363126676845051</cx:pt>
          <cx:pt idx="933">0.012688481609922175</cx:pt>
          <cx:pt idx="934">0.0091700121644819749</cx:pt>
          <cx:pt idx="935">0.0029015420084489</cx:pt>
          <cx:pt idx="936">0.00044322308919803499</cx:pt>
          <cx:pt idx="937">2.0377813280181449e-05</cx:pt>
          <cx:pt idx="938">-0.00083541262460104754</cx:pt>
          <cx:pt idx="939">-0.00073198182379222501</cx:pt>
          <cx:pt idx="940">-0.0015680271610768425</cx:pt>
          <cx:pt idx="941">-0.0065659910845622246</cx:pt>
          <cx:pt idx="942">-0.0067425210828055502</cx:pt>
          <cx:pt idx="943">-0.0045021055599235747</cx:pt>
          <cx:pt idx="944">-0.0109199389739868</cx:pt>
          <cx:pt idx="945">-0.0049334482940709499</cx:pt>
          <cx:pt idx="946">0.0065676503276029252</cx:pt>
          <cx:pt idx="947">-0.0019907258315424075</cx:pt>
          <cx:pt idx="948">0.0053138367461822754</cx:pt>
          <cx:pt idx="949">-0.00082905991775592501</cx:pt>
          <cx:pt idx="950">-0.017648724293332349</cx:pt>
          <cx:pt idx="951">-0.019970420570630174</cx:pt>
          <cx:pt idx="952">-0.011938571666182301</cx:pt>
          <cx:pt idx="953">0.0028259109354017999</cx:pt>
          <cx:pt idx="954">0.0094107390523997005</cx:pt>
          <cx:pt idx="955">0.0057274390265760746</cx:pt>
          <cx:pt idx="956">0.01135895834448435</cx:pt>
          <cx:pt idx="957">0.011183128333042525</cx:pt>
          <cx:pt idx="958">0.0047439085910227748</cx:pt>
          <cx:pt idx="959">0.012590313875426576</cx:pt>
          <cx:pt idx="960">0.019096120344990052</cx:pt>
          <cx:pt idx="961">0.014830087937537225</cx:pt>
          <cx:pt idx="962">0.0052853096669048501</cx:pt>
          <cx:pt idx="963">-0.00058676355232845253</cx:pt>
          <cx:pt idx="964">-0.0046585370840953747</cx:pt>
          <cx:pt idx="965">0.00020665673598424099</cx:pt>
          <cx:pt idx="966">-0.00054604683547150004</cx:pt>
          <cx:pt idx="967">-0.0017573347025740575</cx:pt>
          <cx:pt idx="968">-0.0020560356638159752</cx:pt>
          <cx:pt idx="969">-0.0021719334959445277</cx:pt>
          <cx:pt idx="970">-0.0029684976840735249</cx:pt>
          <cx:pt idx="971">-0.0027967397176596499</cx:pt>
          <cx:pt idx="972">-0.0049840368898088003</cx:pt>
          <cx:pt idx="973">-0.0024350548810878601</cx:pt>
          <cx:pt idx="974">0.011818906062753124</cx:pt>
          <cx:pt idx="975">0.016541398351693749</cx:pt>
          <cx:pt idx="976">0.016646570644742276</cx:pt>
          <cx:pt idx="977">0.0062322333409579747</cx:pt>
          <cx:pt idx="978">-0.029726399249781248</cx:pt>
          <cx:pt idx="979">-0.021771764897473126</cx:pt>
          <cx:pt idx="980">-0.030055200961790249</cx:pt>
          <cx:pt idx="981">-0.016257879710409377</cx:pt>
          <cx:pt idx="982">-0.0062120737713105001</cx:pt>
          <cx:pt idx="983">0.0045791252288002746</cx:pt>
          <cx:pt idx="984">-0.0045766091700315502</cx:pt>
          <cx:pt idx="985">-0.0025955900957707</cx:pt>
          <cx:pt idx="986">-0.0019604690352844549</cx:pt>
          <cx:pt idx="987">-0.010452689871031699</cx:pt>
          <cx:pt idx="988">-0.011812416078077851</cx:pt>
          <cx:pt idx="989">0.0045818524525998751</cx:pt>
          <cx:pt idx="990">0.0026747699590337001</cx:pt>
          <cx:pt idx="991">-0.00025582118115591502</cx:pt>
          <cx:pt idx="992">-0.010321728906780625</cx:pt>
          <cx:pt idx="993">-0.0117230593913426</cx:pt>
          <cx:pt idx="994">-0.014026547825419801</cx:pt>
          <cx:pt idx="995">-0.02711205708074</cx:pt>
          <cx:pt idx="996">-0.0066437343869917001</cx:pt>
          <cx:pt idx="997">-0.017126700181994824</cx:pt>
          <cx:pt idx="998">-0.012481780300507775</cx:pt>
          <cx:pt idx="999">-0.0081045389215506254</cx:pt>
          <cx:pt idx="1000">-0.0099734956742729749</cx:pt>
          <cx:pt idx="1001">-0.020770534957134601</cx:pt>
          <cx:pt idx="1002">0.00059296640451062747</cx:pt>
          <cx:pt idx="1003">0.013478367083688474</cx:pt>
          <cx:pt idx="1004">0.011019763514791826</cx:pt>
          <cx:pt idx="1005">0.010862538993975724</cx:pt>
          <cx:pt idx="1006">0.0082663321457678747</cx:pt>
          <cx:pt idx="1007">0.0013799100382282676</cx:pt>
          <cx:pt idx="1008">-0.00076896986808367253</cx:pt>
          <cx:pt idx="1009">-2.5438370365241249e-05</cx:pt>
          <cx:pt idx="1010">-0.00012309481314956176</cx:pt>
          <cx:pt idx="1011">-0.0012338470969981425</cx:pt>
          <cx:pt idx="1012">-0.0040689239871300499</cx:pt>
          <cx:pt idx="1013">-0.0047497937478065003</cx:pt>
          <cx:pt idx="1014">-0.0060071191422882246</cx:pt>
          <cx:pt idx="1015">-0.0034666158196401502</cx:pt>
          <cx:pt idx="1016">-0.0011108554857094026</cx:pt>
          <cx:pt idx="1017">-0.0033198085049329501</cx:pt>
          <cx:pt idx="1018">0.006497775731578375</cx:pt>
          <cx:pt idx="1019">0.0012516719981501825</cx:pt>
          <cx:pt idx="1020">-0.006914800973566425</cx:pt>
          <cx:pt idx="1021">0.001226196246507195</cx:pt>
          <cx:pt idx="1022">-0.0013885961699464325</cx:pt>
          <cx:pt idx="1023">-0.014554128055985875</cx:pt>
          <cx:pt idx="1024">-0.0074458360697050247</cx:pt>
          <cx:pt idx="1025">-0.0055078196388454502</cx:pt>
          <cx:pt idx="1026">-0.0039767912662089754</cx:pt>
          <cx:pt idx="1027">-0.0054019873225562747</cx:pt>
          <cx:pt idx="1028">-0.0045137495047557251</cx:pt>
          <cx:pt idx="1029">-0.0066467226774683252</cx:pt>
          <cx:pt idx="1030">0.001066646327564295</cx:pt>
          <cx:pt idx="1031">0.012662092216325549</cx:pt>
          <cx:pt idx="1032">0.010363126676845051</cx:pt>
          <cx:pt idx="1033">0.012688481609922175</cx:pt>
          <cx:pt idx="1034">0.0091700121644819749</cx:pt>
          <cx:pt idx="1035">0.0029015420084489</cx:pt>
          <cx:pt idx="1036">0.00044322308919803499</cx:pt>
          <cx:pt idx="1037">2.0377813280181449e-05</cx:pt>
          <cx:pt idx="1038">-0.00083541262460104754</cx:pt>
          <cx:pt idx="1039">-0.00073198182379222501</cx:pt>
          <cx:pt idx="1040">-0.0015680271610768425</cx:pt>
          <cx:pt idx="1041">-0.0065659910845622246</cx:pt>
          <cx:pt idx="1042">-0.0067425210828055502</cx:pt>
          <cx:pt idx="1043">-0.0045021055599235747</cx:pt>
          <cx:pt idx="1044">-0.0109199389739868</cx:pt>
          <cx:pt idx="1045">-0.0049334482940709499</cx:pt>
          <cx:pt idx="1046">0.0065676503276029252</cx:pt>
          <cx:pt idx="1047">-0.0019907258315424075</cx:pt>
          <cx:pt idx="1048">0.0053138367461822754</cx:pt>
          <cx:pt idx="1049">-0.00082905991775592501</cx:pt>
          <cx:pt idx="1050">-0.017648724293332349</cx:pt>
          <cx:pt idx="1051">-0.019970420570630174</cx:pt>
          <cx:pt idx="1052">-0.011938571666182301</cx:pt>
          <cx:pt idx="1053">0.0028259109354017999</cx:pt>
          <cx:pt idx="1054">0.0094107390523997005</cx:pt>
          <cx:pt idx="1055">0.0057274390265760746</cx:pt>
          <cx:pt idx="1056">0.01135895834448435</cx:pt>
          <cx:pt idx="1057">0.011183128333042525</cx:pt>
          <cx:pt idx="1058">0.0047439085910227748</cx:pt>
          <cx:pt idx="1059">0.012590313875426576</cx:pt>
          <cx:pt idx="1060">0.019096120344990052</cx:pt>
          <cx:pt idx="1061">0.014830087937537225</cx:pt>
          <cx:pt idx="1062">0.0052853096669048501</cx:pt>
          <cx:pt idx="1063">-0.00058676355232845253</cx:pt>
          <cx:pt idx="1064">-0.0046585370840953747</cx:pt>
          <cx:pt idx="1065">0.00020665673598424099</cx:pt>
          <cx:pt idx="1066">-0.00054604683547150004</cx:pt>
          <cx:pt idx="1067">-0.0017573347025740575</cx:pt>
          <cx:pt idx="1068">-0.0020560356638159752</cx:pt>
          <cx:pt idx="1069">-0.0021719334959445277</cx:pt>
          <cx:pt idx="1070">-0.0029684976840735249</cx:pt>
          <cx:pt idx="1071">-0.0027967397176596499</cx:pt>
          <cx:pt idx="1072">-0.0049840368898088003</cx:pt>
          <cx:pt idx="1073">-0.0024350548810878601</cx:pt>
          <cx:pt idx="1074">0.011818906062753124</cx:pt>
          <cx:pt idx="1075">0.016541398351693749</cx:pt>
          <cx:pt idx="1076">0.016646570644742276</cx:pt>
          <cx:pt idx="1077">0.0062322333409579747</cx:pt>
          <cx:pt idx="1078">-0.029726399249781248</cx:pt>
          <cx:pt idx="1079">-0.021771764897473126</cx:pt>
          <cx:pt idx="1080">-0.030055200961790249</cx:pt>
          <cx:pt idx="1081">-0.016257879710409377</cx:pt>
          <cx:pt idx="1082">-0.0062120737713105001</cx:pt>
          <cx:pt idx="1083">0.0045791252288002746</cx:pt>
        </cx:lvl>
      </cx:numDim>
    </cx:data>
    <cx:data id="60">
      <cx:numDim type="val">
        <cx:f>Sheet2!$BI$1:$BI$1084</cx:f>
        <cx:lvl ptCount="1084" formatCode="G/通用格式">
          <cx:pt idx="0">0.00048665849903074099</cx:pt>
          <cx:pt idx="1">0.00044757833961449198</cx:pt>
          <cx:pt idx="2">-0.00015168149190069401</cx:pt>
          <cx:pt idx="3">0.00057784066410952598</cx:pt>
          <cx:pt idx="4">-0.00062844161771341501</cx:pt>
          <cx:pt idx="5">0.00026496782048675998</cx:pt>
          <cx:pt idx="6">-0.000226083658725657</cx:pt>
          <cx:pt idx="7">0.00030295337989204199</cx:pt>
          <cx:pt idx="8">0.00036399736281028498</cx:pt>
          <cx:pt idx="9">0.00039787511532549298</cx:pt>
          <cx:pt idx="10">-0.00024925598110626398</cx:pt>
          <cx:pt idx="11">0.000121476418681161</cx:pt>
          <cx:pt idx="12">-0.000138350747756338</cx:pt>
          <cx:pt idx="13">-0.00021346243998880899</cx:pt>
          <cx:pt idx="14">-0.00025101091024455098</cx:pt>
          <cx:pt idx="15">0.00068519560418253602</cx:pt>
          <cx:pt idx="16">-0.000736900317410817</cx:pt>
          <cx:pt idx="17">-8.4408058885919302e-05</cx:pt>
          <cx:pt idx="18">0.000530221624616912</cx:pt>
          <cx:pt idx="19">-0.00073899392140752804</cx:pt>
          <cx:pt idx="20">-2.9637703529864198e-05</cx:pt>
          <cx:pt idx="21">6.0021739888484302e-05</cx:pt>
          <cx:pt idx="22">-0.00013108711915076101</cx:pt>
          <cx:pt idx="23">0.00062446654570206997</cx:pt>
          <cx:pt idx="24">0.00023186634951175499</cx:pt>
          <cx:pt idx="25">0.000157927079345768</cx:pt>
          <cx:pt idx="26">0.00014248428593736001</cx:pt>
          <cx:pt idx="27">-0.000974392074583791</cx:pt>
          <cx:pt idx="28">0.00028910255727777499</cx:pt>
          <cx:pt idx="29">-0.00011326110063808401</cx:pt>
          <cx:pt idx="30">-0.00078148467974228095</cx:pt>
          <cx:pt idx="31">-0.00017109209088413</cx:pt>
          <cx:pt idx="32">0.00013822953321143301</cx:pt>
          <cx:pt idx="33">0.00052581697141799002</cx:pt>
          <cx:pt idx="34">0.00028719029746062898</cx:pt>
          <cx:pt idx="35">-0.00049362399705687695</cx:pt>
          <cx:pt idx="36">0.00017821816993786701</cx:pt>
          <cx:pt idx="37">-0.00013642081736177299</cx:pt>
          <cx:pt idx="38">-0.00064512849643179803</cx:pt>
          <cx:pt idx="39">-0.0046096299657811301</cx:pt>
          <cx:pt idx="40">-0.0019867557632041398</cx:pt>
          <cx:pt idx="41">-0.00060516717241452503</cx:pt>
          <cx:pt idx="42">0.00081915985056653005</cx:pt>
          <cx:pt idx="43">0.0013483490749580901</cx:pt>
          <cx:pt idx="44">0.000172943369507854</cx:pt>
          <cx:pt idx="45">-0.000154149026435408</cx:pt>
          <cx:pt idx="46">4.5465958745537997e-05</cx:pt>
          <cx:pt idx="47">-0.000304852368473899</cx:pt>
          <cx:pt idx="48">-0.00020882219444270101</cx:pt>
          <cx:pt idx="49">2.3717462421968501e-05</cx:pt>
          <cx:pt idx="50">0.00029431588504650501</cx:pt>
          <cx:pt idx="51">-0.00058431103192447295</cx:pt>
          <cx:pt idx="52">0.00030333344990031202</cx:pt>
          <cx:pt idx="53">0.000940877851186025</cx:pt>
          <cx:pt idx="54">0.00084079402340817596</cx:pt>
          <cx:pt idx="55">-0.00040865981340645901</cx:pt>
          <cx:pt idx="56">-2.7349210370139601e-05</cx:pt>
          <cx:pt idx="57">0.00019383154976089701</cx:pt>
          <cx:pt idx="58">-0.000359864382829857</cx:pt>
          <cx:pt idx="59">-3.7912782038215299e-05</cx:pt>
          <cx:pt idx="60">3.9227489561095299e-05</cx:pt>
          <cx:pt idx="61">4.3058305578066703e-05</cx:pt>
          <cx:pt idx="62">-0.00014518163815842999</cx:pt>
          <cx:pt idx="63">-0.00099722271448663205</cx:pt>
          <cx:pt idx="64">-0.00088366606081641795</cx:pt>
          <cx:pt idx="65">-0.00098643992304152991</cx:pt>
          <cx:pt idx="66">-0.0062554713111686797</cx:pt>
          <cx:pt idx="67">-0.0047172742410600699</cx:pt>
          <cx:pt idx="68">-0.0052552228888098898</cx:pt>
          <cx:pt idx="69">-0.0041085338565216003</cx:pt>
          <cx:pt idx="70">-0.0031062354104957699</cx:pt>
          <cx:pt idx="71">0.0021362778624735498</cx:pt>
          <cx:pt idx="72">0.00243421787171563</cx:pt>
          <cx:pt idx="73">0.00093560922432267297</cx:pt>
          <cx:pt idx="74">-0.00133013250708731</cx:pt>
          <cx:pt idx="75">0.000414988032792358</cx:pt>
          <cx:pt idx="76">-0.00204905692854194</cx:pt>
          <cx:pt idx="77">-0.0052119779794130901</cx:pt>
          <cx:pt idx="78">-0.0030835219333682599</cx:pt>
          <cx:pt idx="79">-0.000890282633857118</cx:pt>
          <cx:pt idx="80">0.00063617569165686004</cx:pt>
          <cx:pt idx="81">0.000416407114973209</cx:pt>
          <cx:pt idx="82">-8.7936709399552901e-05</cx:pt>
          <cx:pt idx="83">-0.00063740652459605396</cx:pt>
          <cx:pt idx="84">0.00026931026725740998</cx:pt>
          <cx:pt idx="85">-0.00052354892570689101</cx:pt>
          <cx:pt idx="86">-0.000757306659995115</cx:pt>
          <cx:pt idx="87">-0.00096842081321332795</cx:pt>
          <cx:pt idx="88">-0.00053362070286184604</cx:pt>
          <cx:pt idx="89">4.6117773429191703e-05</cx:pt>
          <cx:pt idx="90">0.00053398496620904999</cx:pt>
          <cx:pt idx="91">-0.00073969560303363503</cx:pt>
          <cx:pt idx="92">0.00013613534208723301</cx:pt>
          <cx:pt idx="93">-0.0024113031349072898</cx:pt>
          <cx:pt idx="94">-0.00082594850748120502</cx:pt>
          <cx:pt idx="95">-0.0033264926972113402</cx:pt>
          <cx:pt idx="96">0.019541842251402802</cx:pt>
          <cx:pt idx="97">0.023188670362432301</cx:pt>
          <cx:pt idx="98">0.017596235095946301</cx:pt>
          <cx:pt idx="99">0.0072012428447487901</cx:pt>
          <cx:pt idx="100">-0.0136501727234748</cx:pt>
          <cx:pt idx="101">0.0058683428424016202</cx:pt>
          <cx:pt idx="102">0.030808062264456901</cx:pt>
          <cx:pt idx="103">0.0118340009478809</cx:pt>
          <cx:pt idx="104">0.0068341884441068803</cx:pt>
          <cx:pt idx="105">-0.0079526757066685893</cx:pt>
          <cx:pt idx="106">-0.0057848408374646396</cx:pt>
          <cx:pt idx="107">-0.0032365354786466501</cx:pt>
          <cx:pt idx="108">-0.0068360734796545199</cx:pt>
          <cx:pt idx="109">-0.0011324546678282599</cx:pt>
          <cx:pt idx="110">-0.00015018441159202599</cx:pt>
          <cx:pt idx="111">-0.00036678648572010402</cx:pt>
          <cx:pt idx="112">-7.6729809832770007e-05</cx:pt>
          <cx:pt idx="113">-0.00017649335167377</cx:pt>
          <cx:pt idx="114">0.000632125131170854</cx:pt>
          <cx:pt idx="115">-0.00013524887350356801</cx:pt>
          <cx:pt idx="116">-0.00067485116308189203</cx:pt>
          <cx:pt idx="117">-0.0027105979737255701</cx:pt>
          <cx:pt idx="118">-0.0031073683998141298</cx:pt>
          <cx:pt idx="119">-0.0012939547713612101</cx:pt>
          <cx:pt idx="120">0.0032532348773526799</cx:pt>
          <cx:pt idx="121">-0.0094450655072999008</cx:pt>
          <cx:pt idx="122">-0.00414879977309064</cx:pt>
          <cx:pt idx="123">0.029307995409414499</cx:pt>
          <cx:pt idx="124">0.032236822106971597</cx:pt>
          <cx:pt idx="125">0.051765059095737802</cx:pt>
          <cx:pt idx="126">0.041517131451826499</cx:pt>
          <cx:pt idx="127">0.019178083827475899</cx:pt>
          <cx:pt idx="128">-0.0022157133117737698</cx:pt>
          <cx:pt idx="129">0.025106948188521001</cx:pt>
          <cx:pt idx="130">0.060427138521660199</cx:pt>
          <cx:pt idx="131">0.043892549506757701</cx:pt>
          <cx:pt idx="132">0.047674926942909701</cx:pt>
          <cx:pt idx="133">0.021247466499313201</cx:pt>
          <cx:pt idx="134">0.0064342367210624401</cx:pt>
          <cx:pt idx="135">-0.0102490986321895</cx:pt>
          <cx:pt idx="136">-0.0050560213177213197</cx:pt>
          <cx:pt idx="137">-0.00126402267779204</cx:pt>
          <cx:pt idx="138">-0.00049633492225195002</cx:pt>
          <cx:pt idx="139">-0.00098113070943439511</cx:pt>
          <cx:pt idx="140">0.00036725778043056898</cx:pt>
          <cx:pt idx="141">-0.00041450228734123302</cx:pt>
          <cx:pt idx="142">3.5141265244751803e-05</cx:pt>
          <cx:pt idx="143">-0.00097530842314519199</cx:pt>
          <cx:pt idx="144">0.00089363403495749396</cx:pt>
          <cx:pt idx="145">0.0043657421527335096</cx:pt>
          <cx:pt idx="146">0.0076093153503749202</cx:pt>
          <cx:pt idx="147">0.00073761659421700402</cx:pt>
          <cx:pt idx="148">-0.00048780396906452099</cx:pt>
          <cx:pt idx="149">0.0082567658865864806</cx:pt>
          <cx:pt idx="150">-0.00142876934231243</cx:pt>
          <cx:pt idx="151">0.028480139846811602</cx:pt>
          <cx:pt idx="152">0.0481134418436465</cx:pt>
          <cx:pt idx="153">0.067137777845654403</cx:pt>
          <cx:pt idx="154">0.072920208158594998</cx:pt>
          <cx:pt idx="155">0.076993337861576694</cx:pt>
          <cx:pt idx="156">0.061333594839868402</cx:pt>
          <cx:pt idx="157">0.064433926962412694</cx:pt>
          <cx:pt idx="158">0.067409779067306996</cx:pt>
          <cx:pt idx="159">0.051547983284912502</cx:pt>
          <cx:pt idx="160">0.046653490610743198</cx:pt>
          <cx:pt idx="161">0.053354141005649197</cx:pt>
          <cx:pt idx="162">0.019472456677440499</cx:pt>
          <cx:pt idx="163">-0.0062363143122086701</cx:pt>
          <cx:pt idx="164">-0.0078326082216495299</cx:pt>
          <cx:pt idx="165">0.0057094848827684</cx:pt>
          <cx:pt idx="166">0.0031805416141420001</cx:pt>
          <cx:pt idx="167">-0.0011386242732093501</cx:pt>
          <cx:pt idx="168">-4.7494291704219397e-05</cx:pt>
          <cx:pt idx="169">0.00056807620995363698</cx:pt>
          <cx:pt idx="170">-0.00035603903926887401</cx:pt>
          <cx:pt idx="171">0.00024737531608903497</cx:pt>
          <cx:pt idx="172">0.0018780744786405499</cx:pt>
          <cx:pt idx="173">0.0068783228598649597</cx:pt>
          <cx:pt idx="174">0.0070785040679364501</cx:pt>
          <cx:pt idx="175">0.0021082767809436601</cx:pt>
          <cx:pt idx="176">-0.0013251612696910599</cx:pt>
          <cx:pt idx="177">0.015211806612935599</cx:pt>
          <cx:pt idx="178">0.040046915372802</cx:pt>
          <cx:pt idx="179">0.0276689102148325</cx:pt>
          <cx:pt idx="180">0.0118490450752662</cx:pt>
          <cx:pt idx="181">0.020056527917376801</cx:pt>
          <cx:pt idx="182">-0.000309934940059778</cx:pt>
          <cx:pt idx="183">0.028545674862336501</cx:pt>
          <cx:pt idx="184">0.0612659829502923</cx:pt>
          <cx:pt idx="185">0.0235116020097891</cx:pt>
          <cx:pt idx="186">0.011390170791190399</cx:pt>
          <cx:pt idx="187">-0.0077324935799912902</cx:pt>
          <cx:pt idx="188">0.024714650309373701</cx:pt>
          <cx:pt idx="189">0.0410400634864772</cx:pt>
          <cx:pt idx="190">0.028239880983215102</cx:pt>
          <cx:pt idx="191">-0.0047911656027407297</cx:pt>
          <cx:pt idx="192">-0.0092308995250118195</cx:pt>
          <cx:pt idx="193">-0.0081541442437576307</cx:pt>
          <cx:pt idx="194">-0.0058324196898066902</cx:pt>
          <cx:pt idx="195">-0.0042336585683682704</cx:pt>
          <cx:pt idx="196">-0.000333422986445889</cx:pt>
          <cx:pt idx="197">0.0011056053713096</cx:pt>
          <cx:pt idx="198">0.00043709593462301199</cx:pt>
          <cx:pt idx="199">-2.0252520707818825e-05</cx:pt>
          <cx:pt idx="200">-0.0012327942214791525</cx:pt>
          <cx:pt idx="201">-0.0015893393689090001</cx:pt>
          <cx:pt idx="202">0.00067764956761992502</cx:pt>
          <cx:pt idx="203">-0.00074551433526141495</cx:pt>
          <cx:pt idx="204">0.00012799851252731276</cx:pt>
          <cx:pt idx="205">0.012725691464985251</cx:pt>
          <cx:pt idx="206">0.0091281632832405993</cx:pt>
          <cx:pt idx="207">-0.0023556215615744848</cx:pt>
          <cx:pt idx="208">0.0026337323769807502</cx:pt>
          <cx:pt idx="209">-0.0018647474400428426</cx:pt>
          <cx:pt idx="210">-0.0079008608337573505</cx:pt>
          <cx:pt idx="211">-0.0097930342916987753</cx:pt>
          <cx:pt idx="212">-0.0039077174535765251</cx:pt>
          <cx:pt idx="213">-0.0026393009074174752</cx:pt>
          <cx:pt idx="214">-0.0070848406966850502</cx:pt>
          <cx:pt idx="215">-0.0013634717308611275</cx:pt>
          <cx:pt idx="216">0.0029500393744322502</cx:pt>
          <cx:pt idx="217">0.0074101407934377252</cx:pt>
          <cx:pt idx="218">0.0066530059566890752</cx:pt>
          <cx:pt idx="219">-0.0034911042729027998</cx:pt>
          <cx:pt idx="220">-0.011289546627248175</cx:pt>
          <cx:pt idx="221">-0.0059890780834564753</cx:pt>
          <cx:pt idx="222">-0.0016709281421560501</cx:pt>
          <cx:pt idx="223">-0.00077629337200341999</cx:pt>
          <cx:pt idx="224">-4.363331538283225e-06</cx:pt>
          <cx:pt idx="225">2.6030261195004502e-05</cx:pt>
          <cx:pt idx="226">-0.0004345846226917975</cx:pt>
          <cx:pt idx="227">-5.777166300495475e-05</cx:pt>
          <cx:pt idx="228">-0.0025288706401379499</cx:pt>
          <cx:pt idx="229">-0.0033295975870761751</cx:pt>
          <cx:pt idx="230">0.0047902368767043747</cx:pt>
          <cx:pt idx="231">0.0061570993757944503</cx:pt>
          <cx:pt idx="232">0.013424728054137599</cx:pt>
          <cx:pt idx="233">0.0098372420757217999</cx:pt>
          <cx:pt idx="234">0.0012967766368932601</cx:pt>
          <cx:pt idx="235">-0.0061997013811047252</cx:pt>
          <cx:pt idx="236">-0.010629998246105875</cx:pt>
          <cx:pt idx="237">-0.011865472716262775</cx:pt>
          <cx:pt idx="238">-0.01417416209667075</cx:pt>
          <cx:pt idx="239">-0.019098052556371051</cx:pt>
          <cx:pt idx="240">-0.026059666034991252</cx:pt>
          <cx:pt idx="241">-0.0065737368563112747</cx:pt>
          <cx:pt idx="242">0.0098062582959139496</cx:pt>
          <cx:pt idx="243">0.010207025295937224</cx:pt>
          <cx:pt idx="244">0.0027860232393047001</cx:pt>
          <cx:pt idx="245">0.0065651239860620254</cx:pt>
          <cx:pt idx="246">0.0072430820745027751</cx:pt>
          <cx:pt idx="247">-0.011320059619357725</cx:pt>
          <cx:pt idx="248">-0.012531725239177975</cx:pt>
          <cx:pt idx="249">-0.0028935712227948999</cx:pt>
          <cx:pt idx="250">-7.9371877449070508e-06</cx:pt>
          <cx:pt idx="251">0.00021162018497634775</cx:pt>
          <cx:pt idx="252">9.4328140159206244e-05</cx:pt>
          <cx:pt idx="253">6.7179459243772e-05</cx:pt>
          <cx:pt idx="254">0.00019512185635814326</cx:pt>
          <cx:pt idx="255">0.00051462714895632495</cx:pt>
          <cx:pt idx="256">-0.0016034417632900424</cx:pt>
          <cx:pt idx="257">-0.0057900701635583253</cx:pt>
          <cx:pt idx="258">0.0040956070643372502</cx:pt>
          <cx:pt idx="259">0.003441236191746275</cx:pt>
          <cx:pt idx="260">0.0055923531887114002</cx:pt>
          <cx:pt idx="261">-0.0040177038363553496</cx:pt>
          <cx:pt idx="262">-0.01208554204023435</cx:pt>
          <cx:pt idx="263">-0.0198023536274172</cx:pt>
          <cx:pt idx="264">-0.025703876765994501</cx:pt>
          <cx:pt idx="265">-0.033557044335988002</cx:pt>
          <cx:pt idx="266">-0.020198150346554498</cx:pt>
          <cx:pt idx="267">-0.012391457565553776</cx:pt>
          <cx:pt idx="268">-0.023859711700928377</cx:pt>
          <cx:pt idx="269">0.000160395918578401</cx:pt>
          <cx:pt idx="270">0.015248845119238351</cx:pt>
          <cx:pt idx="271">0.011424678157372</cx:pt>
          <cx:pt idx="272">0.0076773542351073754</cx:pt>
          <cx:pt idx="273">0.0050445354944610998</cx:pt>
          <cx:pt idx="274">0.0041960310134410003</cx:pt>
          <cx:pt idx="275">-0.0063584661191342746</cx:pt>
          <cx:pt idx="276">-0.0087751732014891004</cx:pt>
          <cx:pt idx="277">-0.00036373725910033748</cx:pt>
          <cx:pt idx="278">0.00036414390032039998</cx:pt>
          <cx:pt idx="279">-1.8992547936244924e-05</cx:pt>
          <cx:pt idx="280">0.00011409608800454725</cx:pt>
          <cx:pt idx="281">5.4924550457019502e-05</cx:pt>
          <cx:pt idx="282">-7.9876952889906756e-05</cx:pt>
          <cx:pt idx="283">0.00046400517952998747</cx:pt>
          <cx:pt idx="284">-0.00044092704298656253</cx:pt>
          <cx:pt idx="285">-0.0048337009885472248</cx:pt>
          <cx:pt idx="286">-0.0050377210709827997</cx:pt>
          <cx:pt idx="287">-0.005332561716317125</cx:pt>
          <cx:pt idx="288">-0.0055626401545102247</cx:pt>
          <cx:pt idx="289">-0.01870021895383505</cx:pt>
          <cx:pt idx="290">-0.020600469919358225</cx:pt>
          <cx:pt idx="291">-0.026666723241587</cx:pt>
          <cx:pt idx="292">-0.034587844713869248</cx:pt>
          <cx:pt idx="293">-0.03164235891483675</cx:pt>
          <cx:pt idx="294">-0.0065201379882156496</cx:pt>
          <cx:pt idx="295">-0.0092724029672991495</cx:pt>
          <cx:pt idx="296">-0.0050600485481983749</cx:pt>
          <cx:pt idx="297">0.0075917005664517248</cx:pt>
          <cx:pt idx="298">0.017547879612969799</cx:pt>
          <cx:pt idx="299">0.038071125911267198</cx:pt>
          <cx:pt idx="300">0.038203566684920899</cx:pt>
          <cx:pt idx="301">0.0063586703653415498</cx:pt>
          <cx:pt idx="302">0.011093381627749499</cx:pt>
          <cx:pt idx="303">-0.011607713692651501</cx:pt>
          <cx:pt idx="304">-0.0275862573980559</cx:pt>
          <cx:pt idx="305">-0.00278582055530206</cx:pt>
          <cx:pt idx="306">0.00055035028226429897</cx:pt>
          <cx:pt idx="307">-0.00044542646547357002</cx:pt>
          <cx:pt idx="308">0.00015148580439127199</cx:pt>
          <cx:pt idx="309">-0.00010028806160202001</cx:pt>
          <cx:pt idx="310">-0.00083386340470672496</cx:pt>
          <cx:pt idx="311">0.0035408091530969</cx:pt>
          <cx:pt idx="312">0.0098455564156339596</cx:pt>
          <cx:pt idx="313">-0.0215157893282668</cx:pt>
          <cx:pt idx="314">-0.045900793500965299</cx:pt>
          <cx:pt idx="315">-0.036303260639312399</cx:pt>
          <cx:pt idx="316">-0.0355733807830525</cx:pt>
          <cx:pt idx="317">-0.0485678894301598</cx:pt>
          <cx:pt idx="318">-0.042891938269414502</cx:pt>
          <cx:pt idx="319">-0.056169264493939101</cx:pt>
          <cx:pt idx="320">-0.050196098084036099</cx:pt>
          <cx:pt idx="321">-0.043027588540411797</cx:pt>
          <cx:pt idx="322">0.01148501264845</cx:pt>
          <cx:pt idx="323">0.022437754858097299</cx:pt>
          <cx:pt idx="324">0.044832275267636099</cx:pt>
          <cx:pt idx="325">0.101460458385779</cx:pt>
          <cx:pt idx="326">0.026658637448158301</cx:pt>
          <cx:pt idx="327">0.0075105796059372404</cx:pt>
          <cx:pt idx="328">0.0460086896703681</cx:pt>
          <cx:pt idx="329">0.000178860994664869</cx:pt>
          <cx:pt idx="330">-0.0224363690478546</cx:pt>
          <cx:pt idx="331">-0.0136123845417337</cx:pt>
          <cx:pt idx="332">-0.0117803466847791</cx:pt>
          <cx:pt idx="333">0.0047947168659535</cx:pt>
          <cx:pt idx="334">0.00091408183730001802</cx:pt>
          <cx:pt idx="335">0.00016422344854708301</cx:pt>
          <cx:pt idx="336">0.00039227718487439499</cx:pt>
          <cx:pt idx="337">-0.00018502128213236199</cx:pt>
          <cx:pt idx="338">-0.00237064284837813</cx:pt>
          <cx:pt idx="339">0.0085318034475804008</cx:pt>
          <cx:pt idx="340">0.0086982804137562403</cx:pt>
          <cx:pt idx="341">-0.028605794868033899</cx:pt>
          <cx:pt idx="342">-0.064273681488491302</cx:pt>
          <cx:pt idx="343">-0.035754341745841099</cx:pt>
          <cx:pt idx="344">-0.00089352826669297</cx:pt>
          <cx:pt idx="345">0.022861382501861802</cx:pt>
          <cx:pt idx="346">0.027663844021322301</cx:pt>
          <cx:pt idx="347">0.031807850211854401</cx:pt>
          <cx:pt idx="348">0.030678563339272501</cx:pt>
          <cx:pt idx="349">0.0225664640810481</cx:pt>
          <cx:pt idx="350">0.044584088240000701</cx:pt>
          <cx:pt idx="351">0.0394605300724978</cx:pt>
          <cx:pt idx="352">0.0533142481441886</cx:pt>
          <cx:pt idx="353">0.0203534516610114</cx:pt>
          <cx:pt idx="354">-0.0083732247218340997</cx:pt>
          <cx:pt idx="355">0.022952043221184201</cx:pt>
          <cx:pt idx="356">0.029016797551252999</cx:pt>
          <cx:pt idx="357">-0.0037369011627396598</cx:pt>
          <cx:pt idx="358">-0.041382307558597203</cx:pt>
          <cx:pt idx="359">-0.032817804365270001</cx:pt>
          <cx:pt idx="360">-0.013521863740728699</cx:pt>
          <cx:pt idx="361">0.00246677313521807</cx:pt>
          <cx:pt idx="362">0.00064842011381806297</cx:pt>
          <cx:pt idx="363">0.0013845498963928099</cx:pt>
          <cx:pt idx="364">-3.83442819488265e-05</cx:pt>
          <cx:pt idx="365">-0.000805017456714253</cx:pt>
          <cx:pt idx="366">-4.8406256810958103e-05</cx:pt>
          <cx:pt idx="367">0.012079491671636401</cx:pt>
          <cx:pt idx="368">0.0063980897453241098</cx:pt>
          <cx:pt idx="369">-0.038411276912419197</cx:pt>
          <cx:pt idx="370">-0.071330049252694899</cx:pt>
          <cx:pt idx="371">-0.034219950371436603</cx:pt>
          <cx:pt idx="372">-0.0337579380726378</cx:pt>
          <cx:pt idx="373">0.0108048875830839</cx:pt>
          <cx:pt idx="374">0.021704660398424201</cx:pt>
          <cx:pt idx="375">0.065576093337721006</cx:pt>
          <cx:pt idx="376">0.047832639772469501</cx:pt>
          <cx:pt idx="377">0.045438589669004097</cx:pt>
          <cx:pt idx="378">0.047127899862886999</cx:pt>
          <cx:pt idx="379">0.011821698882621599</cx:pt>
          <cx:pt idx="380">0.0073053440079298999</cx:pt>
          <cx:pt idx="381">-0.0277931282183322</cx:pt>
          <cx:pt idx="382">-0.031257231423082898</cx:pt>
          <cx:pt idx="383">-0.013043554313233501</cx:pt>
          <cx:pt idx="384">0.0029960935512873899</cx:pt>
          <cx:pt idx="385">-0.024668959049406702</cx:pt>
          <cx:pt idx="386">-0.040384231685629102</cx:pt>
          <cx:pt idx="387">-0.035933798438110398</cx:pt>
          <cx:pt idx="388">-0.0150244276874105</cx:pt>
          <cx:pt idx="389">0.00070243553710832901</cx:pt>
          <cx:pt idx="390">0.00072484158529217198</cx:pt>
          <cx:pt idx="391">0.00049865315121646399</cx:pt>
          <cx:pt idx="392">0.00037756130352622499</cx:pt>
          <cx:pt idx="393">-0.00041500887075699398</cx:pt>
          <cx:pt idx="394">0.00055533134728738998</cx:pt>
          <cx:pt idx="395">0.0084381424754756996</cx:pt>
          <cx:pt idx="396">0.0033944505600217402</cx:pt>
          <cx:pt idx="397">-0.034480788871781298</cx:pt>
          <cx:pt idx="398">-0.052425387012163101</cx:pt>
          <cx:pt idx="399">-0.021396307100989401</cx:pt>
          <cx:pt idx="400">-0.0503631704301249</cx:pt>
          <cx:pt idx="401">-0.0391198367899252</cx:pt>
          <cx:pt idx="402">-0.018383794298099901</cx:pt>
          <cx:pt idx="403">0.023040351538129299</cx:pt>
          <cx:pt idx="404">0.060839049317103398</cx:pt>
          <cx:pt idx="405">0.046997993629047302</cx:pt>
          <cx:pt idx="406">0.041007682911826</cx:pt>
          <cx:pt idx="407">0.021083131871393698</cx:pt>
          <cx:pt idx="408">-0.0356505408720839</cx:pt>
          <cx:pt idx="409">-0.024845647538538299</cx:pt>
          <cx:pt idx="410">-0.025627033944836099</cx:pt>
          <cx:pt idx="411">-0.033422534452346303</cx:pt>
          <cx:pt idx="412">-0.063694147454281896</cx:pt>
          <cx:pt idx="413">-0.045461103295280199</cx:pt>
          <cx:pt idx="414">-0.016527531582667902</cx:pt>
          <cx:pt idx="415">-0.021196298540881502</cx:pt>
          <cx:pt idx="416">-0.0071237560660149498</cx:pt>
          <cx:pt idx="417">0.0042426270050811097</cx:pt>
          <cx:pt idx="418">0.0023223265891600198</cx:pt>
          <cx:pt idx="419">0.00039146364723087099</cx:pt>
          <cx:pt idx="420">-0.00094291751443912795</cx:pt>
          <cx:pt idx="421">0.000430077338571341</cx:pt>
          <cx:pt idx="422">0.00058402392224534902</cx:pt>
          <cx:pt idx="423">0.00208020477186941</cx:pt>
          <cx:pt idx="424">0.0054430475048797104</cx:pt>
          <cx:pt idx="425">-0.0023031141846531701</cx:pt>
          <cx:pt idx="426">-0.013232864896553599</cx:pt>
          <cx:pt idx="427">-0.0312264644535994</cx:pt>
          <cx:pt idx="428">-0.060937884529036902</cx:pt>
          <cx:pt idx="429">-0.054136647603864302</cx:pt>
          <cx:pt idx="430">-0.031590882634344002</cx:pt>
          <cx:pt idx="431">0.0122305434566035</cx:pt>
          <cx:pt idx="432">0.018880485813424899</cx:pt>
          <cx:pt idx="433">0.0273627277865705</cx:pt>
          <cx:pt idx="434">0.0405344589308941</cx:pt>
          <cx:pt idx="435">0.031598827404540397</cx:pt>
          <cx:pt idx="436">-0.00049225709362148704</cx:pt>
          <cx:pt idx="437">-0.0072579661994341899</cx:pt>
          <cx:pt idx="438">-0.0082299513560011098</cx:pt>
          <cx:pt idx="439">-0.049285352846701297</cx:pt>
          <cx:pt idx="440">-0.0745574092752503</cx:pt>
          <cx:pt idx="441">-0.050106330039211201</cx:pt>
          <cx:pt idx="442">-0.0060897997017302198</cx:pt>
          <cx:pt idx="443">-0.0139969666867881</cx:pt>
          <cx:pt idx="444">-0.0022013385497538498</cx:pt>
          <cx:pt idx="445">0.010616613877214</cx:pt>
          <cx:pt idx="446">0.0029878733141812399</cx:pt>
          <cx:pt idx="447">0.00049504072836874702</cx:pt>
          <cx:pt idx="448">0.00056477510901411197</cx:pt>
          <cx:pt idx="449">0.00019199818975502501</cx:pt>
          <cx:pt idx="450">0.0017266304370029499</cx:pt>
          <cx:pt idx="451">0.0051981143102855301</cx:pt>
          <cx:pt idx="452">0.023836440735398302</cx:pt>
          <cx:pt idx="453">0.0095340390491718899</cx:pt>
          <cx:pt idx="454">-0.0109707171747807</cx:pt>
          <cx:pt idx="455">-0.017288512910485901</cx:pt>
          <cx:pt idx="456">-0.051470027424232997</cx:pt>
          <cx:pt idx="457">-0.019853795039399401</cx:pt>
          <cx:pt idx="458">-0.028465322092560998</cx:pt>
          <cx:pt idx="459">-0.056832076415790099</cx:pt>
          <cx:pt idx="460">-0.026901356697642199</cx:pt>
          <cx:pt idx="461">0.00513475674733557</cx:pt>
          <cx:pt idx="462">0.0349124948445328</cx:pt>
          <cx:pt idx="463">0.025201847797096</cx:pt>
          <cx:pt idx="464">0.051065737324917301</cx:pt>
          <cx:pt idx="465">0.025027848196863298</cx:pt>
          <cx:pt idx="466">0.0344544882796151</cx:pt>
          <cx:pt idx="467">-0.0093775634204938101</cx:pt>
          <cx:pt idx="468">-0.043305578521628502</cx:pt>
          <cx:pt idx="469">-0.0185780907694683</cx:pt>
          <cx:pt idx="470">0.0050701457153796096</cx:pt>
          <cx:pt idx="471">0.0020456031060031498</cx:pt>
          <cx:pt idx="472">0.0072449597985316597</cx:pt>
          <cx:pt idx="473">0.010198499862971</cx:pt>
          <cx:pt idx="474">0.0020512144892919299</cx:pt>
          <cx:pt idx="475">-0.00036506123728912999</cx:pt>
          <cx:pt idx="476">-0.000611790731666873</cx:pt>
          <cx:pt idx="477">-0.000203585058501755</cx:pt>
          <cx:pt idx="478">-0.00092499187416230505</cx:pt>
          <cx:pt idx="479">0.0060354608626900499</cx:pt>
          <cx:pt idx="480">0.024009583572736502</cx:pt>
          <cx:pt idx="481">0.012070309503976501</cx:pt>
          <cx:pt idx="482">-0.018822979332153801</cx:pt>
          <cx:pt idx="483">-0.020483403034060699</cx:pt>
          <cx:pt idx="484">-0.015156139393256</cx:pt>
          <cx:pt idx="485">-0.033278749160063799</cx:pt>
          <cx:pt idx="486">-0.044289461140853303</cx:pt>
          <cx:pt idx="487">-0.050875202278317801</cx:pt>
          <cx:pt idx="488">-0.034494277769267202</cx:pt>
          <cx:pt idx="489">-0.0083708018352776706</cx:pt>
          <cx:pt idx="490">-0.0111849912315757</cx:pt>
          <cx:pt idx="491">0.022298232803632499</cx:pt>
          <cx:pt idx="492">0.065943184007798805</cx:pt>
          <cx:pt idx="493">0.082643682912064795</cx:pt>
          <cx:pt idx="494">0.033888007822879998</cx:pt>
          <cx:pt idx="495">0.0099973411037663495</cx:pt>
          <cx:pt idx="496">-0.012596747578291399</cx:pt>
          <cx:pt idx="497">-0.0158733361008742</cx:pt>
          <cx:pt idx="498">-0.0010899135783427199</cx:pt>
          <cx:pt idx="499">0.0013778271236773</cx:pt>
          <cx:pt idx="500">7.1636801785999196e-05</cx:pt>
          <cx:pt idx="501">0.00091531201172988599</cx:pt>
          <cx:pt idx="502">0.0020240265436504601</cx:pt>
          <cx:pt idx="503">-0.00066510494915094905</cx:pt>
          <cx:pt idx="504">0.00088188190651061695</cx:pt>
          <cx:pt idx="505">0.00013780142956246099</cx:pt>
          <cx:pt idx="506">0.00154730659251209</cx:pt>
          <cx:pt idx="507">0.011743259965125499</cx:pt>
          <cx:pt idx="508">0.0089604511817881708</cx:pt>
          <cx:pt idx="509">0.0271068045410419</cx:pt>
          <cx:pt idx="510">-0.0115417362529026</cx:pt>
          <cx:pt idx="511">-0.035156440501255798</cx:pt>
          <cx:pt idx="512">-0.032216534101370597</cx:pt>
          <cx:pt idx="513">-0.0093755305819543805</cx:pt>
          <cx:pt idx="514">0.017282119439753801</cx:pt>
          <cx:pt idx="515">-0.0065412777509911198</cx:pt>
          <cx:pt idx="516">-0.030930299766507699</cx:pt>
          <cx:pt idx="517">-0.00057968579548009296</cx:pt>
          <cx:pt idx="518">-0.039731402177634302</cx:pt>
          <cx:pt idx="519">-0.017646797660787999</cx:pt>
          <cx:pt idx="520">0.066342157776296498</cx:pt>
          <cx:pt idx="521">0.096653957527244705</cx:pt>
          <cx:pt idx="522">0.031190348820409899</cx:pt>
          <cx:pt idx="523">0.016879681342509199</cx:pt>
          <cx:pt idx="524">-0.0055698872758143704</cx:pt>
          <cx:pt idx="525">-0.020713433452435401</cx:pt>
          <cx:pt idx="526">-0.0123134448570451</cx:pt>
          <cx:pt idx="527">-0.0059985682944676396</cx:pt>
          <cx:pt idx="528">-0.0010538922455753501</cx:pt>
          <cx:pt idx="529">0.00101723898695891</cx:pt>
          <cx:pt idx="530">0.00116443973772165</cx:pt>
          <cx:pt idx="531">-0.000473054824394004</cx:pt>
          <cx:pt idx="532">0.000329618424352058</cx:pt>
          <cx:pt idx="533">-2.90881006921592e-05</cx:pt>
          <cx:pt idx="534">0.00033346569550075401</cx:pt>
          <cx:pt idx="535">0.013111165864138</cx:pt>
          <cx:pt idx="536">0.0163892900710777</cx:pt>
          <cx:pt idx="537">0.040221939531585101</cx:pt>
          <cx:pt idx="538">0.030781460410317998</cx:pt>
          <cx:pt idx="539">0.0071529020904857396</cx:pt>
          <cx:pt idx="540">-0.0231923544759799</cx:pt>
          <cx:pt idx="541">-0.0291597600791355</cx:pt>
          <cx:pt idx="542">-0.0065149304267341397</cx:pt>
          <cx:pt idx="543">-0.018907687356144301</cx:pt>
          <cx:pt idx="544">-0.028035812894642999</cx:pt>
          <cx:pt idx="545">-0.026214468298667099</cx:pt>
          <cx:pt idx="546">-0.053198441107942702</cx:pt>
          <cx:pt idx="547">-0.014554546803847299</cx:pt>
          <cx:pt idx="548">0.044194929455870703</cx:pt>
          <cx:pt idx="549">0.079923505689011104</cx:pt>
          <cx:pt idx="550">0.034396853909027802</cx:pt>
          <cx:pt idx="551">-0.0016619731272862601</cx:pt>
          <cx:pt idx="552">-0.044457061182311602</cx:pt>
          <cx:pt idx="553">-0.0140060280197807</cx:pt>
          <cx:pt idx="554">-0.0083939869568871606</cx:pt>
          <cx:pt idx="555">-0.0118226796607711</cx:pt>
          <cx:pt idx="556">-0.0067325419990352303</cx:pt>
          <cx:pt idx="557">0.0020716799964182399</cx:pt>
          <cx:pt idx="558">0.00035176741331169499</cx:pt>
          <cx:pt idx="559">0.00038468514747717398</cx:pt>
          <cx:pt idx="560">-0.00049181155889034501</cx:pt>
          <cx:pt idx="561">4.9664479924961403e-05</cx:pt>
          <cx:pt idx="562">0.00053604276420486402</cx:pt>
          <cx:pt idx="563">0.011929489863088101</cx:pt>
          <cx:pt idx="564">0.0378938089669065</cx:pt>
          <cx:pt idx="565">0.033446417943259699</cx:pt>
          <cx:pt idx="566">0.055525143193811799</cx:pt>
          <cx:pt idx="567">0.019452015745647699</cx:pt>
          <cx:pt idx="568">-0.015675374219396701</cx:pt>
          <cx:pt idx="569">-0.058246136475165702</cx:pt>
          <cx:pt idx="570">-0.0307458406237117</cx:pt>
          <cx:pt idx="571">0.0112910489725166</cx:pt>
          <cx:pt idx="572">-0.0186314019697588</cx:pt>
          <cx:pt idx="573">-0.025677920376252099</cx:pt>
          <cx:pt idx="574">-0.026703267713932499</cx:pt>
          <cx:pt idx="575">-0.025389873074561701</cx:pt>
          <cx:pt idx="576">-0.0092194507906547801</cx:pt>
          <cx:pt idx="577">0.0131628396607553</cx:pt>
          <cx:pt idx="578">0.030510131209012602</cx:pt>
          <cx:pt idx="579">-0.00160810768113462</cx:pt>
          <cx:pt idx="580">-0.035247556060061101</cx:pt>
          <cx:pt idx="581">-0.024547949279387402</cx:pt>
          <cx:pt idx="582">-0.016899678696510999</cx:pt>
          <cx:pt idx="583">-0.030694082301273799</cx:pt>
          <cx:pt idx="584">-0.0090256424128664896</cx:pt>
          <cx:pt idx="585">-0.0020869653019501399</cx:pt>
          <cx:pt idx="586">-1.7292010812065202e-05</cx:pt>
          <cx:pt idx="587">2.7139794247119502e-05</cx:pt>
          <cx:pt idx="588">0.00042137889422985198</cx:pt>
          <cx:pt idx="589">0.00028594624875114498</cx:pt>
          <cx:pt idx="590">0.0027635708925384502</cx:pt>
          <cx:pt idx="591">0.00929736618409472</cx:pt>
          <cx:pt idx="592">0.0229412933039553</cx:pt>
          <cx:pt idx="593">0.024039092534603401</cx:pt>
          <cx:pt idx="594">0.049608642747101798</cx:pt>
          <cx:pt idx="595">0.036014360843286297</cx:pt>
          <cx:pt idx="596">0.0111316432723099</cx:pt>
          <cx:pt idx="597">-0.035519084286901502</cx:pt>
          <cx:pt idx="598">-0.0086015780810192299</cx:pt>
          <cx:pt idx="599">0.0096583974855569098</cx:pt>
          <cx:pt idx="600">-0.0025779824124188199</cx:pt>
          <cx:pt idx="601">0.016656046013039501</cx:pt>
          <cx:pt idx="602">0.0234619942616183</cx:pt>
          <cx:pt idx="603">0.0149967337185798</cx:pt>
          <cx:pt idx="604">0.035334980870922003</cx:pt>
          <cx:pt idx="605">0.01919944652253</cx:pt>
          <cx:pt idx="606">0.0064895836254873799</cx:pt>
          <cx:pt idx="607">-0.0299219879842871</cx:pt>
          <cx:pt idx="608">-0.038638079217270901</cx:pt>
          <cx:pt idx="609">-0.036031942853813101</cx:pt>
          <cx:pt idx="610">-0.041309196717071998</cx:pt>
          <cx:pt idx="611">-0.026882158472253101</cx:pt>
          <cx:pt idx="612">-0.0096000131635523896</cx:pt>
          <cx:pt idx="613">-0.0022166204413293501</cx:pt>
          <cx:pt idx="614">-0.00032383146166737101</cx:pt>
          <cx:pt idx="615">-0.00020041006968135101</cx:pt>
          <cx:pt idx="616">0.00060734095191644502</cx:pt>
          <cx:pt idx="617">-2.8850601656240502e-06</cx:pt>
          <cx:pt idx="618">-0.0015274865497096001</cx:pt>
          <cx:pt idx="619">0.0051786878131328904</cx:pt>
          <cx:pt idx="620">0.017545497712010201</cx:pt>
          <cx:pt idx="621">0.033065846494222499</cx:pt>
          <cx:pt idx="622">0.044384375729390503</cx:pt>
          <cx:pt idx="623">0.031234291962456001</cx:pt>
          <cx:pt idx="624">0.0098003337920019896</cx:pt>
          <cx:pt idx="625">-0.0165572492882167</cx:pt>
          <cx:pt idx="626">-0.040208387944505403</cx:pt>
          <cx:pt idx="627">-0.00072128312661765199</cx:pt>
          <cx:pt idx="628">-0.020244690615376801</cx:pt>
          <cx:pt idx="629">0.029595161898361502</cx:pt>
          <cx:pt idx="630">0.050051160224230999</cx:pt>
          <cx:pt idx="631">0.032088150827311902</cx:pt>
          <cx:pt idx="632">0.0090076461697976996</cx:pt>
          <cx:pt idx="633">-0.018514357742706201</cx:pt>
          <cx:pt idx="634">-0.019771335289478598</cx:pt>
          <cx:pt idx="635">-0.040036651085296401</cx:pt>
          <cx:pt idx="636">-0.042805635715758301</cx:pt>
          <cx:pt idx="637">-0.061373361234712903</cx:pt>
          <cx:pt idx="638">-0.044341949877342697</cx:pt>
          <cx:pt idx="639">-0.0153698672634517</cx:pt>
          <cx:pt idx="640">-0.0052403763875297502</cx:pt>
          <cx:pt idx="641">-0.00058998880031230097</cx:pt>
          <cx:pt idx="642">0.00066645154787915598</cx:pt>
          <cx:pt idx="643">9.6197672379414801e-05</cx:pt>
          <cx:pt idx="644">2.5009852561632501e-06</cx:pt>
          <cx:pt idx="645">0.00073498168690577499</cx:pt>
          <cx:pt idx="646">2.1481099404096099e-05</cx:pt>
          <cx:pt idx="647">0.00063218698079642495</cx:pt>
          <cx:pt idx="648">0.00715511217420952</cx:pt>
          <cx:pt idx="649">0.021393346338954601</cx:pt>
          <cx:pt idx="650">0.021037488976596401</cx:pt>
          <cx:pt idx="651">0.0066904608067658898</cx:pt>
          <cx:pt idx="652">-0.0134702421260166</cx:pt>
          <cx:pt idx="653">-0.0017133756300198499</cx:pt>
          <cx:pt idx="654">-0.0147033687826293</cx:pt>
          <cx:pt idx="655">0.00104905116361503</cx:pt>
          <cx:pt idx="656">-0.0179679723502911</cx:pt>
          <cx:pt idx="657">0.055265640236182398</cx:pt>
          <cx:pt idx="658">0.043423680711525497</cx:pt>
          <cx:pt idx="659">0.028776039313691701</cx:pt>
          <cx:pt idx="660">-0.017476455416316799</cx:pt>
          <cx:pt idx="661">-0.020363834920338199</cx:pt>
          <cx:pt idx="662">0.0039023211009214099</cx:pt>
          <cx:pt idx="663">-0.0137185947777928</cx:pt>
          <cx:pt idx="664">-0.027051214910215199</cx:pt>
          <cx:pt idx="665">-0.035877074630624999</cx:pt>
          <cx:pt idx="666">-0.025801268606829499</cx:pt>
          <cx:pt idx="667">-0.013421464060741</cx:pt>
          <cx:pt idx="668">-0.0026050358427193699</cx:pt>
          <cx:pt idx="669">-0.000188272744195123</cx:pt>
          <cx:pt idx="670">4.2957485028025402e-05</cx:pt>
          <cx:pt idx="671">0.000308726823036572</cx:pt>
          <cx:pt idx="672">0.00083432080440961395</cx:pt>
          <cx:pt idx="673">0.00030342089061517503</cx:pt>
          <cx:pt idx="674">-0.00019449084132958501</cx:pt>
          <cx:pt idx="675">0.0023598783969117098</cx:pt>
          <cx:pt idx="676">0.0054338117732274397</cx:pt>
          <cx:pt idx="677">0.00177150602543541</cx:pt>
          <cx:pt idx="678">0.0115513290597852</cx:pt>
          <cx:pt idx="679">0.020261114510600701</cx:pt>
          <cx:pt idx="680">0.017700481433779201</cx:pt>
          <cx:pt idx="681">-0.00040166191183661797</cx:pt>
          <cx:pt idx="682">0.0031966010952528402</cx:pt>
          <cx:pt idx="683">0.0035018019020832199</cx:pt>
          <cx:pt idx="684">-0.0143839270119993</cx:pt>
          <cx:pt idx="685">-0.0094298630720912307</cx:pt>
          <cx:pt idx="686">0.0036265159897884598</cx:pt>
          <cx:pt idx="687">0.0024735737698691001</cx:pt>
          <cx:pt idx="688">-0.011751257197080599</cx:pt>
          <cx:pt idx="689">-0.0074315125410534897</cx:pt>
          <cx:pt idx="690">-0.021030295964157501</cx:pt>
          <cx:pt idx="691">-0.031408772140633</cx:pt>
          <cx:pt idx="692">-0.035901339724238</cx:pt>
          <cx:pt idx="693">-0.020542796908941299</cx:pt>
          <cx:pt idx="694">-0.013605264029884399</cx:pt>
          <cx:pt idx="695">-0.0064838652223788299</cx:pt>
          <cx:pt idx="696">-0.0019324960300529301</cx:pt>
          <cx:pt idx="697">-0.00019688072444465999</cx:pt>
          <cx:pt idx="698">0.00019193380306290199</cx:pt>
          <cx:pt idx="699">-0.00024157380725106799</cx:pt>
          <cx:pt idx="700">0.00031167127535508798</cx:pt>
          <cx:pt idx="701">-0.00042773382533230003</cx:pt>
          <cx:pt idx="702">0.0013466149674087699</cx:pt>
          <cx:pt idx="703">-0.00034378815770955801</cx:pt>
          <cx:pt idx="704">-0.00019447075778276801</cx:pt>
          <cx:pt idx="705">-0.00072765237957815197</cx:pt>
          <cx:pt idx="706">-0.0017902531177603201</cx:pt>
          <cx:pt idx="707">-0.0082459725352316306</cx:pt>
          <cx:pt idx="708">-0.0046840816122370099</cx:pt>
          <cx:pt idx="709">-0.0071036048031010504</cx:pt>
          <cx:pt idx="710">-0.016832516860252202</cx:pt>
          <cx:pt idx="711">-0.018412452732529901</cx:pt>
          <cx:pt idx="712">-0.0150510013737366</cx:pt>
          <cx:pt idx="713">-0.022990492922474699</cx:pt>
          <cx:pt idx="714">-0.029953757553209202</cx:pt>
          <cx:pt idx="715">-0.042471189336232701</cx:pt>
          <cx:pt idx="716">-0.031806432997072802</cx:pt>
          <cx:pt idx="717">-0.031821006345011699</cx:pt>
          <cx:pt idx="718">-0.019006287124888801</cx:pt>
          <cx:pt idx="719">-0.0035159299523832102</cx:pt>
          <cx:pt idx="720">-0.0084961303521382207</cx:pt>
          <cx:pt idx="721">-0.0059587184859999798</cx:pt>
          <cx:pt idx="722">-0.0030495246256567899</cx:pt>
          <cx:pt idx="723">-0.0020007406773613098</cx:pt>
          <cx:pt idx="724">-0.00073221714176187</cx:pt>
          <cx:pt idx="725">-0.00043371198401496303</cx:pt>
          <cx:pt idx="726">3.1662757795074401e-05</cx:pt>
          <cx:pt idx="727">-0.00056649945716617496</cx:pt>
          <cx:pt idx="728">-0.00046088022058113202</cx:pt>
          <cx:pt idx="729">-0.00073696614375984705</cx:pt>
          <cx:pt idx="730">-0.00011770261404</cx:pt>
          <cx:pt idx="731">-0.00038615206227580399</cx:pt>
          <cx:pt idx="732">0.00073013744135136296</cx:pt>
          <cx:pt idx="733">-0.00033462053583203103</cx:pt>
          <cx:pt idx="734">0.00017235214276157201</cx:pt>
          <cx:pt idx="735">0.00019208920533092099</cx:pt>
          <cx:pt idx="736">0.0021524286041826701</cx:pt>
          <cx:pt idx="737">0.0014327877929692001</cx:pt>
          <cx:pt idx="738">-0.0078482718964662107</cx:pt>
          <cx:pt idx="739">0.00084244659309515399</cx:pt>
          <cx:pt idx="740">0.0009849620205358311</cx:pt>
          <cx:pt idx="741">0.0051611939115816198</cx:pt>
          <cx:pt idx="742">0.00020806626089291499</cx:pt>
          <cx:pt idx="743">0.00076246377193223895</cx:pt>
          <cx:pt idx="744">0.00281858191643861</cx:pt>
          <cx:pt idx="745">0.0034792174698148599</cx:pt>
          <cx:pt idx="746">0.010284823826540499</cx:pt>
          <cx:pt idx="747">0.0113411624834711</cx:pt>
          <cx:pt idx="748">0.0021123654192750701</cx:pt>
          <cx:pt idx="749">0.00050086422106401405</cx:pt>
          <cx:pt idx="750">-3.7689486061606198e-05</cx:pt>
          <cx:pt idx="751">8.7392039605229199e-07</cx:pt>
          <cx:pt idx="752">0.00055008848847587402</cx:pt>
          <cx:pt idx="753">-4.3004207295245799e-05</cx:pt>
          <cx:pt idx="754">0.00061446126904865798</cx:pt>
          <cx:pt idx="755">-0.00039041407581453299</cx:pt>
          <cx:pt idx="756">0.000103034361092452</cx:pt>
          <cx:pt idx="757">6.4210344864999496e-05</cx:pt>
          <cx:pt idx="758">-0.00020062487805270601</cx:pt>
          <cx:pt idx="759">-0.00087133792742788202</cx:pt>
          <cx:pt idx="760">-0.00045131853025805901</cx:pt>
          <cx:pt idx="761">-0.00084941921060400496</cx:pt>
          <cx:pt idx="762">-0.00029142578826362901</cx:pt>
          <cx:pt idx="763">-0.00050308310515034804</cx:pt>
          <cx:pt idx="764">0.00016007399798106099</cx:pt>
          <cx:pt idx="765">0.00054974528481954602</cx:pt>
          <cx:pt idx="766">0.0010427037696424299</cx:pt>
          <cx:pt idx="767">0.00029390084972248502</cx:pt>
          <cx:pt idx="768">0.00049607282731859098</cx:pt>
          <cx:pt idx="769">-0.00041738048620394198</cx:pt>
          <cx:pt idx="770">0.00061175109993574697</cx:pt>
          <cx:pt idx="771">0.00111013030421856</cx:pt>
          <cx:pt idx="772">0.0025512964224465502</cx:pt>
          <cx:pt idx="773">0.00049269927640721903</cx:pt>
          <cx:pt idx="774">-4.6930039960420497e-05</cx:pt>
          <cx:pt idx="775">-0.00044807694424281002</cx:pt>
          <cx:pt idx="776">0.00037639087277700702</cx:pt>
          <cx:pt idx="777">-0.000143444528178043</cx:pt>
          <cx:pt idx="778">-0.00044824446573535402</cx:pt>
          <cx:pt idx="779">0.00057326863292164298</cx:pt>
          <cx:pt idx="780">-0.00027574055128770002</cx:pt>
          <cx:pt idx="781">2.5805873989982299e-05</cx:pt>
          <cx:pt idx="782">-4.7618852326137498e-06</cx:pt>
          <cx:pt idx="783">5.52737747405914e-05</cx:pt>
          <cx:pt idx="784">-2.0252520707818825e-05</cx:pt>
          <cx:pt idx="785">-0.0012327942214791525</cx:pt>
          <cx:pt idx="786">-0.0015893393689090001</cx:pt>
          <cx:pt idx="787">0.00067764956761992502</cx:pt>
          <cx:pt idx="788">-0.00074551433526141495</cx:pt>
          <cx:pt idx="789">0.00012799851252731276</cx:pt>
          <cx:pt idx="790">0.012725691464985251</cx:pt>
          <cx:pt idx="791">0.0091281632832405993</cx:pt>
          <cx:pt idx="792">-0.0023556215615744848</cx:pt>
          <cx:pt idx="793">0.0026337323769807502</cx:pt>
          <cx:pt idx="794">-0.0018647474400428426</cx:pt>
          <cx:pt idx="795">-0.0079008608337573505</cx:pt>
          <cx:pt idx="796">-0.0097930342916987753</cx:pt>
          <cx:pt idx="797">-0.0039077174535765251</cx:pt>
          <cx:pt idx="798">-0.0026393009074174752</cx:pt>
          <cx:pt idx="799">-0.0070848406966850502</cx:pt>
          <cx:pt idx="800">-0.0013634717308611275</cx:pt>
          <cx:pt idx="801">0.0029500393744322502</cx:pt>
          <cx:pt idx="802">0.0074101407934377252</cx:pt>
          <cx:pt idx="803">0.0066530059566890752</cx:pt>
          <cx:pt idx="804">-0.0034911042729027998</cx:pt>
          <cx:pt idx="805">-0.011289546627248175</cx:pt>
          <cx:pt idx="806">-0.0059890780834564753</cx:pt>
          <cx:pt idx="807">-0.0016709281421560501</cx:pt>
          <cx:pt idx="808">-0.00077629337200341999</cx:pt>
          <cx:pt idx="809">-4.363331538283225e-06</cx:pt>
          <cx:pt idx="810">2.6030261195004502e-05</cx:pt>
          <cx:pt idx="811">-0.0004345846226917975</cx:pt>
          <cx:pt idx="812">-5.777166300495475e-05</cx:pt>
          <cx:pt idx="813">-0.0025288706401379499</cx:pt>
          <cx:pt idx="814">-0.0033295975870761751</cx:pt>
          <cx:pt idx="815">0.0047902368767043747</cx:pt>
          <cx:pt idx="816">0.0061570993757944503</cx:pt>
          <cx:pt idx="817">0.013424728054137599</cx:pt>
          <cx:pt idx="818">0.0098372420757217999</cx:pt>
          <cx:pt idx="819">0.0012967766368932601</cx:pt>
          <cx:pt idx="820">-0.0061997013811047252</cx:pt>
          <cx:pt idx="821">-0.010629998246105875</cx:pt>
          <cx:pt idx="822">-0.011865472716262775</cx:pt>
          <cx:pt idx="823">-0.01417416209667075</cx:pt>
          <cx:pt idx="824">-0.019098052556371051</cx:pt>
          <cx:pt idx="825">-0.026059666034991252</cx:pt>
          <cx:pt idx="826">-0.0065737368563112747</cx:pt>
          <cx:pt idx="827">0.0098062582959139496</cx:pt>
          <cx:pt idx="828">0.010207025295937224</cx:pt>
          <cx:pt idx="829">0.0027860232393047001</cx:pt>
          <cx:pt idx="830">0.0065651239860620254</cx:pt>
          <cx:pt idx="831">0.0072430820745027751</cx:pt>
          <cx:pt idx="832">-0.011320059619357725</cx:pt>
          <cx:pt idx="833">-0.012531725239177975</cx:pt>
          <cx:pt idx="834">-0.0028935712227948999</cx:pt>
          <cx:pt idx="835">-7.9371877449070508e-06</cx:pt>
          <cx:pt idx="836">0.00021162018497634775</cx:pt>
          <cx:pt idx="837">9.4328140159206244e-05</cx:pt>
          <cx:pt idx="838">6.7179459243772e-05</cx:pt>
          <cx:pt idx="839">0.00019512185635814326</cx:pt>
          <cx:pt idx="840">0.00051462714895632495</cx:pt>
          <cx:pt idx="841">-0.0016034417632900424</cx:pt>
          <cx:pt idx="842">-0.0057900701635583253</cx:pt>
          <cx:pt idx="843">0.0040956070643372502</cx:pt>
          <cx:pt idx="844">0.003441236191746275</cx:pt>
          <cx:pt idx="845">0.0055923531887114002</cx:pt>
          <cx:pt idx="846">-0.0040177038363553496</cx:pt>
          <cx:pt idx="847">-0.01208554204023435</cx:pt>
          <cx:pt idx="848">-0.0198023536274172</cx:pt>
          <cx:pt idx="849">-0.025703876765994501</cx:pt>
          <cx:pt idx="850">-0.033557044335988002</cx:pt>
          <cx:pt idx="851">-0.020198150346554498</cx:pt>
          <cx:pt idx="852">-0.012391457565553776</cx:pt>
          <cx:pt idx="853">-0.023859711700928377</cx:pt>
          <cx:pt idx="854">0.000160395918578401</cx:pt>
          <cx:pt idx="855">0.015248845119238351</cx:pt>
          <cx:pt idx="856">0.011424678157372</cx:pt>
          <cx:pt idx="857">0.0076773542351073754</cx:pt>
          <cx:pt idx="858">0.0050445354944610998</cx:pt>
          <cx:pt idx="859">0.0041960310134410003</cx:pt>
          <cx:pt idx="860">-0.0063584661191342746</cx:pt>
          <cx:pt idx="861">-0.0087751732014891004</cx:pt>
          <cx:pt idx="862">-0.00036373725910033748</cx:pt>
          <cx:pt idx="863">0.00036414390032039998</cx:pt>
          <cx:pt idx="864">-1.8992547936244924e-05</cx:pt>
          <cx:pt idx="865">0.00011409608800454725</cx:pt>
          <cx:pt idx="866">5.4924550457019502e-05</cx:pt>
          <cx:pt idx="867">-7.9876952889906756e-05</cx:pt>
          <cx:pt idx="868">0.00046400517952998747</cx:pt>
          <cx:pt idx="869">-0.00044092704298656253</cx:pt>
          <cx:pt idx="870">-0.0048337009885472248</cx:pt>
          <cx:pt idx="871">-0.0050377210709827997</cx:pt>
          <cx:pt idx="872">-0.005332561716317125</cx:pt>
          <cx:pt idx="873">-0.0055626401545102247</cx:pt>
          <cx:pt idx="874">-0.01870021895383505</cx:pt>
          <cx:pt idx="875">-0.020600469919358225</cx:pt>
          <cx:pt idx="876">-0.026666723241587</cx:pt>
          <cx:pt idx="877">-0.034587844713869248</cx:pt>
          <cx:pt idx="878">-0.03164235891483675</cx:pt>
          <cx:pt idx="879">-0.0065201379882156496</cx:pt>
          <cx:pt idx="880">-0.0092724029672991495</cx:pt>
          <cx:pt idx="881">-0.0050600485481983749</cx:pt>
          <cx:pt idx="882">0.0075917005664517248</cx:pt>
          <cx:pt idx="883">0.017547879612969799</cx:pt>
          <cx:pt idx="884">-2.0252520707818825e-05</cx:pt>
          <cx:pt idx="885">-0.0012327942214791525</cx:pt>
          <cx:pt idx="886">-0.0015893393689090001</cx:pt>
          <cx:pt idx="887">0.00067764956761992502</cx:pt>
          <cx:pt idx="888">-0.00074551433526141495</cx:pt>
          <cx:pt idx="889">0.00012799851252731276</cx:pt>
          <cx:pt idx="890">0.012725691464985251</cx:pt>
          <cx:pt idx="891">0.0091281632832405993</cx:pt>
          <cx:pt idx="892">-0.0023556215615744848</cx:pt>
          <cx:pt idx="893">0.0026337323769807502</cx:pt>
          <cx:pt idx="894">-0.0018647474400428426</cx:pt>
          <cx:pt idx="895">-0.0079008608337573505</cx:pt>
          <cx:pt idx="896">-0.0097930342916987753</cx:pt>
          <cx:pt idx="897">-0.0039077174535765251</cx:pt>
          <cx:pt idx="898">-0.0026393009074174752</cx:pt>
          <cx:pt idx="899">-0.0070848406966850502</cx:pt>
          <cx:pt idx="900">-0.0013634717308611275</cx:pt>
          <cx:pt idx="901">0.0029500393744322502</cx:pt>
          <cx:pt idx="902">0.0074101407934377252</cx:pt>
          <cx:pt idx="903">0.0066530059566890752</cx:pt>
          <cx:pt idx="904">-0.0034911042729027998</cx:pt>
          <cx:pt idx="905">-0.011289546627248175</cx:pt>
          <cx:pt idx="906">-0.0059890780834564753</cx:pt>
          <cx:pt idx="907">-0.0016709281421560501</cx:pt>
          <cx:pt idx="908">-0.00077629337200341999</cx:pt>
          <cx:pt idx="909">-4.363331538283225e-06</cx:pt>
          <cx:pt idx="910">2.6030261195004502e-05</cx:pt>
          <cx:pt idx="911">-0.0004345846226917975</cx:pt>
          <cx:pt idx="912">-5.777166300495475e-05</cx:pt>
          <cx:pt idx="913">-0.0025288706401379499</cx:pt>
          <cx:pt idx="914">-0.0033295975870761751</cx:pt>
          <cx:pt idx="915">0.0047902368767043747</cx:pt>
          <cx:pt idx="916">0.0061570993757944503</cx:pt>
          <cx:pt idx="917">0.013424728054137599</cx:pt>
          <cx:pt idx="918">0.0098372420757217999</cx:pt>
          <cx:pt idx="919">0.0012967766368932601</cx:pt>
          <cx:pt idx="920">-0.0061997013811047252</cx:pt>
          <cx:pt idx="921">-0.010629998246105875</cx:pt>
          <cx:pt idx="922">-0.011865472716262775</cx:pt>
          <cx:pt idx="923">-0.01417416209667075</cx:pt>
          <cx:pt idx="924">-0.019098052556371051</cx:pt>
          <cx:pt idx="925">-0.026059666034991252</cx:pt>
          <cx:pt idx="926">-0.0065737368563112747</cx:pt>
          <cx:pt idx="927">0.0098062582959139496</cx:pt>
          <cx:pt idx="928">0.010207025295937224</cx:pt>
          <cx:pt idx="929">0.0027860232393047001</cx:pt>
          <cx:pt idx="930">0.0065651239860620254</cx:pt>
          <cx:pt idx="931">0.0072430820745027751</cx:pt>
          <cx:pt idx="932">-0.011320059619357725</cx:pt>
          <cx:pt idx="933">-0.012531725239177975</cx:pt>
          <cx:pt idx="934">-0.0028935712227948999</cx:pt>
          <cx:pt idx="935">-7.9371877449070508e-06</cx:pt>
          <cx:pt idx="936">0.00021162018497634775</cx:pt>
          <cx:pt idx="937">9.4328140159206244e-05</cx:pt>
          <cx:pt idx="938">6.7179459243772e-05</cx:pt>
          <cx:pt idx="939">0.00019512185635814326</cx:pt>
          <cx:pt idx="940">0.00051462714895632495</cx:pt>
          <cx:pt idx="941">-0.0016034417632900424</cx:pt>
          <cx:pt idx="942">-0.0057900701635583253</cx:pt>
          <cx:pt idx="943">0.0040956070643372502</cx:pt>
          <cx:pt idx="944">0.003441236191746275</cx:pt>
          <cx:pt idx="945">0.0055923531887114002</cx:pt>
          <cx:pt idx="946">-0.0040177038363553496</cx:pt>
          <cx:pt idx="947">-0.01208554204023435</cx:pt>
          <cx:pt idx="948">-0.0198023536274172</cx:pt>
          <cx:pt idx="949">-0.025703876765994501</cx:pt>
          <cx:pt idx="950">-0.033557044335988002</cx:pt>
          <cx:pt idx="951">-0.020198150346554498</cx:pt>
          <cx:pt idx="952">-0.012391457565553776</cx:pt>
          <cx:pt idx="953">-0.023859711700928377</cx:pt>
          <cx:pt idx="954">0.000160395918578401</cx:pt>
          <cx:pt idx="955">0.015248845119238351</cx:pt>
          <cx:pt idx="956">0.011424678157372</cx:pt>
          <cx:pt idx="957">0.0076773542351073754</cx:pt>
          <cx:pt idx="958">0.0050445354944610998</cx:pt>
          <cx:pt idx="959">0.0041960310134410003</cx:pt>
          <cx:pt idx="960">-0.0063584661191342746</cx:pt>
          <cx:pt idx="961">-0.0087751732014891004</cx:pt>
          <cx:pt idx="962">-0.00036373725910033748</cx:pt>
          <cx:pt idx="963">0.00036414390032039998</cx:pt>
          <cx:pt idx="964">-1.8992547936244924e-05</cx:pt>
          <cx:pt idx="965">0.00011409608800454725</cx:pt>
          <cx:pt idx="966">5.4924550457019502e-05</cx:pt>
          <cx:pt idx="967">-7.9876952889906756e-05</cx:pt>
          <cx:pt idx="968">0.00046400517952998747</cx:pt>
          <cx:pt idx="969">-0.00044092704298656253</cx:pt>
          <cx:pt idx="970">-0.0048337009885472248</cx:pt>
          <cx:pt idx="971">-0.0050377210709827997</cx:pt>
          <cx:pt idx="972">-0.005332561716317125</cx:pt>
          <cx:pt idx="973">-0.0055626401545102247</cx:pt>
          <cx:pt idx="974">-0.01870021895383505</cx:pt>
          <cx:pt idx="975">-0.020600469919358225</cx:pt>
          <cx:pt idx="976">-0.026666723241587</cx:pt>
          <cx:pt idx="977">-0.034587844713869248</cx:pt>
          <cx:pt idx="978">-0.03164235891483675</cx:pt>
          <cx:pt idx="979">-0.0065201379882156496</cx:pt>
          <cx:pt idx="980">-0.0092724029672991495</cx:pt>
          <cx:pt idx="981">-0.0050600485481983749</cx:pt>
          <cx:pt idx="982">0.0075917005664517248</cx:pt>
          <cx:pt idx="983">0.017547879612969799</cx:pt>
          <cx:pt idx="984">-2.0252520707818825e-05</cx:pt>
          <cx:pt idx="985">-0.0012327942214791525</cx:pt>
          <cx:pt idx="986">-0.0015893393689090001</cx:pt>
          <cx:pt idx="987">0.00067764956761992502</cx:pt>
          <cx:pt idx="988">-0.00074551433526141495</cx:pt>
          <cx:pt idx="989">0.00012799851252731276</cx:pt>
          <cx:pt idx="990">0.012725691464985251</cx:pt>
          <cx:pt idx="991">0.0091281632832405993</cx:pt>
          <cx:pt idx="992">-0.0023556215615744848</cx:pt>
          <cx:pt idx="993">0.0026337323769807502</cx:pt>
          <cx:pt idx="994">-0.0018647474400428426</cx:pt>
          <cx:pt idx="995">-0.0079008608337573505</cx:pt>
          <cx:pt idx="996">-0.0097930342916987753</cx:pt>
          <cx:pt idx="997">-0.0039077174535765251</cx:pt>
          <cx:pt idx="998">-0.0026393009074174752</cx:pt>
          <cx:pt idx="999">-0.0070848406966850502</cx:pt>
          <cx:pt idx="1000">-0.0013634717308611275</cx:pt>
          <cx:pt idx="1001">0.0029500393744322502</cx:pt>
          <cx:pt idx="1002">0.0074101407934377252</cx:pt>
          <cx:pt idx="1003">0.0066530059566890752</cx:pt>
          <cx:pt idx="1004">-0.0034911042729027998</cx:pt>
          <cx:pt idx="1005">-0.011289546627248175</cx:pt>
          <cx:pt idx="1006">-0.0059890780834564753</cx:pt>
          <cx:pt idx="1007">-0.0016709281421560501</cx:pt>
          <cx:pt idx="1008">-0.00077629337200341999</cx:pt>
          <cx:pt idx="1009">-4.363331538283225e-06</cx:pt>
          <cx:pt idx="1010">2.6030261195004502e-05</cx:pt>
          <cx:pt idx="1011">-0.0004345846226917975</cx:pt>
          <cx:pt idx="1012">-5.777166300495475e-05</cx:pt>
          <cx:pt idx="1013">-0.0025288706401379499</cx:pt>
          <cx:pt idx="1014">-0.0033295975870761751</cx:pt>
          <cx:pt idx="1015">0.0047902368767043747</cx:pt>
          <cx:pt idx="1016">0.0061570993757944503</cx:pt>
          <cx:pt idx="1017">0.013424728054137599</cx:pt>
          <cx:pt idx="1018">0.0098372420757217999</cx:pt>
          <cx:pt idx="1019">0.0012967766368932601</cx:pt>
          <cx:pt idx="1020">-0.0061997013811047252</cx:pt>
          <cx:pt idx="1021">-0.010629998246105875</cx:pt>
          <cx:pt idx="1022">-0.011865472716262775</cx:pt>
          <cx:pt idx="1023">-0.01417416209667075</cx:pt>
          <cx:pt idx="1024">-0.019098052556371051</cx:pt>
          <cx:pt idx="1025">-0.026059666034991252</cx:pt>
          <cx:pt idx="1026">-0.0065737368563112747</cx:pt>
          <cx:pt idx="1027">0.0098062582959139496</cx:pt>
          <cx:pt idx="1028">0.010207025295937224</cx:pt>
          <cx:pt idx="1029">0.0027860232393047001</cx:pt>
          <cx:pt idx="1030">0.0065651239860620254</cx:pt>
          <cx:pt idx="1031">0.0072430820745027751</cx:pt>
          <cx:pt idx="1032">-0.011320059619357725</cx:pt>
          <cx:pt idx="1033">-0.012531725239177975</cx:pt>
          <cx:pt idx="1034">-0.0028935712227948999</cx:pt>
          <cx:pt idx="1035">-7.9371877449070508e-06</cx:pt>
          <cx:pt idx="1036">0.00021162018497634775</cx:pt>
          <cx:pt idx="1037">9.4328140159206244e-05</cx:pt>
          <cx:pt idx="1038">6.7179459243772e-05</cx:pt>
          <cx:pt idx="1039">0.00019512185635814326</cx:pt>
          <cx:pt idx="1040">0.00051462714895632495</cx:pt>
          <cx:pt idx="1041">-0.0016034417632900424</cx:pt>
          <cx:pt idx="1042">-0.0057900701635583253</cx:pt>
          <cx:pt idx="1043">0.0040956070643372502</cx:pt>
          <cx:pt idx="1044">0.003441236191746275</cx:pt>
          <cx:pt idx="1045">0.0055923531887114002</cx:pt>
          <cx:pt idx="1046">-0.0040177038363553496</cx:pt>
          <cx:pt idx="1047">-0.01208554204023435</cx:pt>
          <cx:pt idx="1048">-0.0198023536274172</cx:pt>
          <cx:pt idx="1049">-0.025703876765994501</cx:pt>
          <cx:pt idx="1050">-0.033557044335988002</cx:pt>
          <cx:pt idx="1051">-0.020198150346554498</cx:pt>
          <cx:pt idx="1052">-0.012391457565553776</cx:pt>
          <cx:pt idx="1053">-0.023859711700928377</cx:pt>
          <cx:pt idx="1054">0.000160395918578401</cx:pt>
          <cx:pt idx="1055">0.015248845119238351</cx:pt>
          <cx:pt idx="1056">0.011424678157372</cx:pt>
          <cx:pt idx="1057">0.0076773542351073754</cx:pt>
          <cx:pt idx="1058">0.0050445354944610998</cx:pt>
          <cx:pt idx="1059">0.0041960310134410003</cx:pt>
          <cx:pt idx="1060">-0.0063584661191342746</cx:pt>
          <cx:pt idx="1061">-0.0087751732014891004</cx:pt>
          <cx:pt idx="1062">-0.00036373725910033748</cx:pt>
          <cx:pt idx="1063">0.00036414390032039998</cx:pt>
          <cx:pt idx="1064">-1.8992547936244924e-05</cx:pt>
          <cx:pt idx="1065">0.00011409608800454725</cx:pt>
          <cx:pt idx="1066">5.4924550457019502e-05</cx:pt>
          <cx:pt idx="1067">-7.9876952889906756e-05</cx:pt>
          <cx:pt idx="1068">0.00046400517952998747</cx:pt>
          <cx:pt idx="1069">-0.00044092704298656253</cx:pt>
          <cx:pt idx="1070">-0.0048337009885472248</cx:pt>
          <cx:pt idx="1071">-0.0050377210709827997</cx:pt>
          <cx:pt idx="1072">-0.005332561716317125</cx:pt>
          <cx:pt idx="1073">-0.0055626401545102247</cx:pt>
          <cx:pt idx="1074">-0.01870021895383505</cx:pt>
          <cx:pt idx="1075">-0.020600469919358225</cx:pt>
          <cx:pt idx="1076">-0.026666723241587</cx:pt>
          <cx:pt idx="1077">-0.034587844713869248</cx:pt>
          <cx:pt idx="1078">-0.03164235891483675</cx:pt>
          <cx:pt idx="1079">-0.0065201379882156496</cx:pt>
          <cx:pt idx="1080">-0.0092724029672991495</cx:pt>
          <cx:pt idx="1081">-0.0050600485481983749</cx:pt>
          <cx:pt idx="1082">0.0075917005664517248</cx:pt>
          <cx:pt idx="1083">0.017547879612969799</cx:pt>
        </cx:lvl>
      </cx:numDim>
    </cx:data>
    <cx:data id="61">
      <cx:numDim type="val">
        <cx:f>Sheet2!$BJ$1:$BJ$1084</cx:f>
        <cx:lvl ptCount="1084" formatCode="G/通用格式">
          <cx:pt idx="0">0.00054728990885467702</cx:pt>
          <cx:pt idx="1">-0.00082463750082835202</cx:pt>
          <cx:pt idx="2">0.00014589879002838699</cx:pt>
          <cx:pt idx="3">0.00045693500736838103</cx:pt>
          <cx:pt idx="4">0.000140996450793604</cx:pt>
          <cx:pt idx="5">7.9862363110708604e-05</cx:pt>
          <cx:pt idx="6">0.000251186581328962</cx:pt>
          <cx:pt idx="7">-0.00033318944742547298</cx:pt>
          <cx:pt idx="8">0.000197758515967048</cx:pt>
          <cx:pt idx="9">-2.56395469035149e-06</cx:pt>
          <cx:pt idx="10">-7.5138692507160405e-05</cx:pt>
          <cx:pt idx="11">0.00041754325650209797</cx:pt>
          <cx:pt idx="12">-0.00019536381236034999</cx:pt>
          <cx:pt idx="13">-7.3253496543900098e-05</cx:pt>
          <cx:pt idx="14">0.00106028764101097</cx:pt>
          <cx:pt idx="15">0.00045936511446670499</cx:pt>
          <cx:pt idx="16">0.00050181233263757203</cx:pt>
          <cx:pt idx="17">-7.8711827622257699e-05</cx:pt>
          <cx:pt idx="18">0.00032923686025534</cx:pt>
          <cx:pt idx="19">6.8453878489102104e-05</cx:pt>
          <cx:pt idx="20">-0.00077850951500761005</cx:pt>
          <cx:pt idx="21">-0.00093172804367444898</cx:pt>
          <cx:pt idx="22">0.00088801091761408503</cx:pt>
          <cx:pt idx="23">-0.00075224852124565304</cx:pt>
          <cx:pt idx="24">-0.000388507465206861</cx:pt>
          <cx:pt idx="25">0.00017451099489236999</cx:pt>
          <cx:pt idx="26">0.00010081881550493001</cx:pt>
          <cx:pt idx="27">-8.9231812755408493e-05</cx:pt>
          <cx:pt idx="28">1.9588010376549601e-05</cx:pt>
          <cx:pt idx="29">0.000136831783442184</cx:pt>
          <cx:pt idx="30">5.4045658911016998e-06</cx:pt>
          <cx:pt idx="31">3.8237919630813002e-05</cx:pt>
          <cx:pt idx="32">9.2134002577821104e-05</cx:pt>
          <cx:pt idx="33">0.00048850162505894201</cx:pt>
          <cx:pt idx="34">-0.000339167002024489</cx:pt>
          <cx:pt idx="35">-0.00033347553478986697</cx:pt>
          <cx:pt idx="36">-0.0012109055492845701</cx:pt>
          <cx:pt idx="37">-0.000393330864382578</cx:pt>
          <cx:pt idx="38">-0.00096331097148185199</cx:pt>
          <cx:pt idx="39">-0.00076299872186360901</cx:pt>
          <cx:pt idx="40">-0.00068895669207815304</cx:pt>
          <cx:pt idx="41">-0.00202428915306766</cx:pt>
          <cx:pt idx="42">-0.00040113482034025898</cx:pt>
          <cx:pt idx="43">0.00078376904960134996</cx:pt>
          <cx:pt idx="44">-0.00081383461324999705</cx:pt>
          <cx:pt idx="45">-0.000924345617620559</cx:pt>
          <cx:pt idx="46">-0.0013231146092126699</cx:pt>
          <cx:pt idx="47">-0.00134425894891486</cx:pt>
          <cx:pt idx="48">-0.0012260954651428201</cx:pt>
          <cx:pt idx="49">-0.00083276677676003496</cx:pt>
          <cx:pt idx="50">0.00041989844504816698</cx:pt>
          <cx:pt idx="51">-1.50781046476685e-05</cx:pt>
          <cx:pt idx="52">0.00014778071087664401</cx:pt>
          <cx:pt idx="53">-0.000225362585390006</cx:pt>
          <cx:pt idx="54">0.00027989704232098399</cx:pt>
          <cx:pt idx="55">0.00066880594415841895</cx:pt>
          <cx:pt idx="56">-0.000194377316626519</cx:pt>
          <cx:pt idx="57">0.00013365524249827999</cx:pt>
          <cx:pt idx="58">0.00070747205787335802</cx:pt>
          <cx:pt idx="59">-0.00036145807020912301</cx:pt>
          <cx:pt idx="60">0.000685539075136687</cx:pt>
          <cx:pt idx="61">0.00028043841449487602</cx:pt>
          <cx:pt idx="62">0.00022476815199648701</cx:pt>
          <cx:pt idx="63">-0.00090121485812992802</cx:pt>
          <cx:pt idx="64">-0.0028063428540426598</cx:pt>
          <cx:pt idx="65">-0.0027912062649973301</cx:pt>
          <cx:pt idx="66">-0.00485316109740902</cx:pt>
          <cx:pt idx="67">-0.0073204486291053002</cx:pt>
          <cx:pt idx="68">-0.0090241449994800504</cx:pt>
          <cx:pt idx="69">-0.0101321812814645</cx:pt>
          <cx:pt idx="70">-0.0136902518467316</cx:pt>
          <cx:pt idx="71">-0.0110257797250237</cx:pt>
          <cx:pt idx="72">-0.0091593098722622703</cx:pt>
          <cx:pt idx="73">-0.0096969092692589694</cx:pt>
          <cx:pt idx="74">-0.011682611582820201</cx:pt>
          <cx:pt idx="75">-0.0096990913696277294</cx:pt>
          <cx:pt idx="76">-0.00497188454009026</cx:pt>
          <cx:pt idx="77">-0.00588906243311725</cx:pt>
          <cx:pt idx="78">-0.0025860731721947302</cx:pt>
          <cx:pt idx="79">-0.00128504861710318</cx:pt>
          <cx:pt idx="80">0.000316289780702716</cx:pt>
          <cx:pt idx="81">0.00048313082090221699</cx:pt>
          <cx:pt idx="82">-0.000110584704787305</cx:pt>
          <cx:pt idx="83">-0.00024739095821379802</cx:pt>
          <cx:pt idx="84">-0.00038939233876900402</cx:pt>
          <cx:pt idx="85">0.000723309061923279</cx:pt>
          <cx:pt idx="86">-0.000439547829253943</cx:pt>
          <cx:pt idx="87">-0.000232516841882653</cx:pt>
          <cx:pt idx="88">0.00044479868457187401</cx:pt>
          <cx:pt idx="89">0.0024169942798220401</cx:pt>
          <cx:pt idx="90">0.0025162146796996899</cx:pt>
          <cx:pt idx="91">0.0042485559421300296</cx:pt>
          <cx:pt idx="92">0.00422370175432666</cx:pt>
          <cx:pt idx="93">-0.0026001742648788899</cx:pt>
          <cx:pt idx="94">-0.0045630678725533903</cx:pt>
          <cx:pt idx="95">-0.0069074074140387503</cx:pt>
          <cx:pt idx="96">-0.0037137424044375398</cx:pt>
          <cx:pt idx="97">-0.016138123165448999</cx:pt>
          <cx:pt idx="98">-0.037202689832848898</cx:pt>
          <cx:pt idx="99">-0.038002215813918799</cx:pt>
          <cx:pt idx="100">-0.042204096256797503</cx:pt>
          <cx:pt idx="101">-0.038826421837693699</cx:pt>
          <cx:pt idx="102">-0.038495826423941899</cx:pt>
          <cx:pt idx="103">-0.030188873552668</cx:pt>
          <cx:pt idx="104">-0.016561946277293502</cx:pt>
          <cx:pt idx="105">-0.0109912837662135</cx:pt>
          <cx:pt idx="106">-0.0037458908451331102</cx:pt>
          <cx:pt idx="107">-0.00214464506256491</cx:pt>
          <cx:pt idx="108">-0.00068106960358179898</cx:pt>
          <cx:pt idx="109">5.3809039760306199e-05</cx:pt>
          <cx:pt idx="110">-0.000115131518237631</cx:pt>
          <cx:pt idx="111">-3.9376000131056601e-05</cx:pt>
          <cx:pt idx="112">0.00034870598306535502</cx:pt>
          <cx:pt idx="113">-0.00028958828374177201</cx:pt>
          <cx:pt idx="114">-0.00021760210264863599</cx:pt>
          <cx:pt idx="115">0.00044993439992754402</cx:pt>
          <cx:pt idx="116">0.00175596250763235</cx:pt>
          <cx:pt idx="117">0.0039167391138987002</cx:pt>
          <cx:pt idx="118">0.0094090180798166601</cx:pt>
          <cx:pt idx="119">0.022376335134230398</cx:pt>
          <cx:pt idx="120">0.030289544777978</cx:pt>
          <cx:pt idx="121">0.012964633400502501</cx:pt>
          <cx:pt idx="122">0.021177580708962598</cx:pt>
          <cx:pt idx="123">0.020089923569250701</cx:pt>
          <cx:pt idx="124">0.0028804559564661902</cx:pt>
          <cx:pt idx="125">-0.026400137042045999</cx:pt>
          <cx:pt idx="126">-0.0152465486677545</cx:pt>
          <cx:pt idx="127">0.0040575738638344702</cx:pt>
          <cx:pt idx="128">-0.00283147399189137</cx:pt>
          <cx:pt idx="129">-0.0303026238086972</cx:pt>
          <cx:pt idx="130">-0.036747867893330302</cx:pt>
          <cx:pt idx="131">-0.025800867795363999</cx:pt>
          <cx:pt idx="132">-0.021079298302025699</cx:pt>
          <cx:pt idx="133">-0.020478680357858301</cx:pt>
          <cx:pt idx="134">-0.0151184026850087</cx:pt>
          <cx:pt idx="135">-0.0074336371558568898</cx:pt>
          <cx:pt idx="136">-0.0010901403020940701</cx:pt>
          <cx:pt idx="137">0.0016699188754183099</cx:pt>
          <cx:pt idx="138">0.00050798275133022203</cx:pt>
          <cx:pt idx="139">0.00052575432316086799</cx:pt>
          <cx:pt idx="140">-0.00029952442415082998</cx:pt>
          <cx:pt idx="141">-0.00016677474955190501</cx:pt>
          <cx:pt idx="142">-0.00032091624202693899</cx:pt>
          <cx:pt idx="143">0.0013542996888735899</cx:pt>
          <cx:pt idx="144">0.0050880759014561303</cx:pt>
          <cx:pt idx="145">0.0097274098347035695</cx:pt>
          <cx:pt idx="146">0.024953776758312899</cx:pt>
          <cx:pt idx="147">0.0254417933553918</cx:pt>
          <cx:pt idx="148">-0.0199529240965419</cx:pt>
          <cx:pt idx="149">-0.050671922364097802</cx:pt>
          <cx:pt idx="150">-0.050134919884739802</cx:pt>
          <cx:pt idx="151">0.025541687206879798</cx:pt>
          <cx:pt idx="152">0.031574853660094597</cx:pt>
          <cx:pt idx="153">0.0150015886866556</cx:pt>
          <cx:pt idx="154">0.0141039243375403</cx:pt>
          <cx:pt idx="155">0.038564018765921998</cx:pt>
          <cx:pt idx="156">0.023128373912646299</cx:pt>
          <cx:pt idx="157">-0.0054001977393439799</cx:pt>
          <cx:pt idx="158">-0.024584218276925199</cx:pt>
          <cx:pt idx="159">0.0041863706722776103</cx:pt>
          <cx:pt idx="160">0.00193674595274893</cx:pt>
          <cx:pt idx="161">-0.023732503252407999</cx:pt>
          <cx:pt idx="162">-0.026527597254993301</cx:pt>
          <cx:pt idx="163">-0.017868053264197901</cx:pt>
          <cx:pt idx="164">-0.0046684715821865702</cx:pt>
          <cx:pt idx="165">0.0011717757622504001</cx:pt>
          <cx:pt idx="166">0.0013613290367746401</cx:pt>
          <cx:pt idx="167">0.00074735202634700299</cx:pt>
          <cx:pt idx="168">-0.00053537152538259299</cx:pt>
          <cx:pt idx="169">-0.00026369490769881799</cx:pt>
          <cx:pt idx="170">0.00136914032844524</cx:pt>
          <cx:pt idx="171">0.0019276724109427801</cx:pt>
          <cx:pt idx="172">-0.00330923239638209</cx:pt>
          <cx:pt idx="173">-0.023704673802370301</cx:pt>
          <cx:pt idx="174">-0.00302311092963788</cx:pt>
          <cx:pt idx="175">-0.037186252598619698</cx:pt>
          <cx:pt idx="176">-0.066915010194688596</cx:pt>
          <cx:pt idx="177">-0.046639513494421102</cx:pt>
          <cx:pt idx="178">-0.011237358481136999</cx:pt>
          <cx:pt idx="179">0.038365509257100701</cx:pt>
          <cx:pt idx="180">0.041766411698492698</cx:pt>
          <cx:pt idx="181">0.081937297974818094</cx:pt>
          <cx:pt idx="182">0.12250999076319399</cx:pt>
          <cx:pt idx="183">0.085709468776744596</cx:pt>
          <cx:pt idx="184">0.0211690162027224</cx:pt>
          <cx:pt idx="185">0.0215146573955609</cx:pt>
          <cx:pt idx="186">-0.0025517072977769501</cx:pt>
          <cx:pt idx="187">-0.031631154406870698</cx:pt>
          <cx:pt idx="188">-0.017949453431214402</cx:pt>
          <cx:pt idx="189">-0.038135919849098601</cx:pt>
          <cx:pt idx="190">-0.0500426683675173</cx:pt>
          <cx:pt idx="191">-0.031128883390536901</cx:pt>
          <cx:pt idx="192">0.0031298992530650201</cx:pt>
          <cx:pt idx="193">0.0049980031692262701</cx:pt>
          <cx:pt idx="194">0.00141770848149749</cx:pt>
          <cx:pt idx="195">0.00042821466998744302</cx:pt>
          <cx:pt idx="196">-0.00027231039759957598</cx:pt>
          <cx:pt idx="197">0.000294161635433082</cx:pt>
          <cx:pt idx="198">-0.0030960177982236299</cx:pt>
          <cx:pt idx="199">-0.0010107976003753375</cx:pt>
          <cx:pt idx="200">-0.0023608373009706874</cx:pt>
          <cx:pt idx="201">-0.0082563487471904746</cx:pt>
          <cx:pt idx="202">-0.010454430038878875</cx:pt>
          <cx:pt idx="203">-0.017824455224732524</cx:pt>
          <cx:pt idx="204">-0.0089453251919068503</cx:pt>
          <cx:pt idx="205">-0.0042052811909573497</cx:pt>
          <cx:pt idx="206">0.012433390738827274</cx:pt>
          <cx:pt idx="207">0.020097424130251174</cx:pt>
          <cx:pt idx="208">0.027292734416073251</cx:pt>
          <cx:pt idx="209">0.036504011659066998</cx:pt>
          <cx:pt idx="210">0.029867020816004751</cx:pt>
          <cx:pt idx="211">0.0099161351010425749</cx:pt>
          <cx:pt idx="212">0.0007299629686298325</cx:pt>
          <cx:pt idx="213">-0.0030218511274893501</cx:pt>
          <cx:pt idx="214">-0.0082275378260114242</cx:pt>
          <cx:pt idx="215">-0.01269747560416405</cx:pt>
          <cx:pt idx="216">-0.0063744063295633497</cx:pt>
          <cx:pt idx="217">-0.0108712226356154</cx:pt>
          <cx:pt idx="218">-0.013018640326834049</cx:pt>
          <cx:pt idx="219">-0.0096505331717669507</cx:pt>
          <cx:pt idx="220">0.0016198349130460475</cx:pt>
          <cx:pt idx="221">0.00093923870978067001</cx:pt>
          <cx:pt idx="222">0.00039145997999174252</cx:pt>
          <cx:pt idx="223">0.0001325299870183585</cx:pt>
          <cx:pt idx="224">5.668663049797425e-05</cx:pt>
          <cx:pt idx="225">0.0001112577650834565</cx:pt>
          <cx:pt idx="226">-0.00073278434881846749</cx:pt>
          <cx:pt idx="227">0.00029310254285065749</cx:pt>
          <cx:pt idx="228">0.00074446113743224004</cx:pt>
          <cx:pt idx="229">-0.011376605369138575</cx:pt>
          <cx:pt idx="230">-0.011484504891160575</cx:pt>
          <cx:pt idx="231">-0.014922030974176626</cx:pt>
          <cx:pt idx="232">-0.00065360867616478505</cx:pt>
          <cx:pt idx="233">0.006783755711532025</cx:pt>
          <cx:pt idx="234">0.020522579991563251</cx:pt>
          <cx:pt idx="235">0.014111163597886474</cx:pt>
          <cx:pt idx="236">0.016641598522486426</cx:pt>
          <cx:pt idx="237">0.013602577609131999</cx:pt>
          <cx:pt idx="238">0.0057683459181239998</cx:pt>
          <cx:pt idx="239">0.0010147514922803601</cx:pt>
          <cx:pt idx="240">-0.002539239454761475</cx:pt>
          <cx:pt idx="241">-0.0012337094397385875</cx:pt>
          <cx:pt idx="242">0.0044082462671029754</cx:pt>
          <cx:pt idx="243">-0.0060402250928324498</cx:pt>
          <cx:pt idx="244">-0.019471971390371774</cx:pt>
          <cx:pt idx="245">-0.015863201355780773</cx:pt>
          <cx:pt idx="246">-0.0065410247209589751</cx:pt>
          <cx:pt idx="247">-0.0074721679770729747</cx:pt>
          <cx:pt idx="248">-0.0011232897588549075</cx:pt>
          <cx:pt idx="249">0.00080938996805157498</cx:pt>
          <cx:pt idx="250">0.001309028069831175</cx:pt>
          <cx:pt idx="251">0.00021917842658399601</cx:pt>
          <cx:pt idx="252">-0.00017300431657525525</cx:pt>
          <cx:pt idx="253">0.00016875426250549175</cx:pt>
          <cx:pt idx="254">0.00024465292215633625</cx:pt>
          <cx:pt idx="255">0.0022567499141563424</cx:pt>
          <cx:pt idx="256">0.0032108509569194498</cx:pt>
          <cx:pt idx="257">-0.0071229248565738501</cx:pt>
          <cx:pt idx="258">0.0013872965990249825</cx:pt>
          <cx:pt idx="259">0.0065721554127862996</cx:pt>
          <cx:pt idx="260">0.015912419593217798</cx:pt>
          <cx:pt idx="261">0.023783765529817549</cx:pt>
          <cx:pt idx="262">0.017336043865382823</cx:pt>
          <cx:pt idx="263">0.014143576064728275</cx:pt>
          <cx:pt idx="264">-0.0013997134457654774</cx:pt>
          <cx:pt idx="265">-0.0040947958666814749</cx:pt>
          <cx:pt idx="266">-0.0053902513323012251</cx:pt>
          <cx:pt idx="267">0.0024362569705750998</cx:pt>
          <cx:pt idx="268">0.010576342305182699</cx:pt>
          <cx:pt idx="269">0.0151363373691904</cx:pt>
          <cx:pt idx="270">0.0053486900484710498</cx:pt>
          <cx:pt idx="271">-0.0091604279672428245</cx:pt>
          <cx:pt idx="272">-0.01122380028328865</cx:pt>
          <cx:pt idx="273">-0.016079696245631776</cx:pt>
          <cx:pt idx="274">-0.0032973686805438749</cx:pt>
          <cx:pt idx="275">-0.00093540111480767995</cx:pt>
          <cx:pt idx="276">-0.0014516980993394524</cx:pt>
          <cx:pt idx="277">0.0011644989498215</cx:pt>
          <cx:pt idx="278">-3.0221366303034499e-05</cx:pt>
          <cx:pt idx="279">-0.0011702912076613325</cx:pt>
          <cx:pt idx="280">3.6016397168451748e-05</cx:pt>
          <cx:pt idx="281">0.0002839897121626425</cx:pt>
          <cx:pt idx="282">-0.0002091230309134205</cx:pt>
          <cx:pt idx="283">0.0046567197074632747</cx:pt>
          <cx:pt idx="284">0.00011887039369970374</cx:pt>
          <cx:pt idx="285">-0.00018343316940516976</cx:pt>
          <cx:pt idx="286">0.01063008556883885</cx:pt>
          <cx:pt idx="287">0.0098526802928798757</cx:pt>
          <cx:pt idx="288">0.017467537160303501</cx:pt>
          <cx:pt idx="289">0.0212929653506501</cx:pt>
          <cx:pt idx="290">0.010651674077704674</cx:pt>
          <cx:pt idx="291">0.010081191142906724</cx:pt>
          <cx:pt idx="292">-0.0057082153630074253</cx:pt>
          <cx:pt idx="293">-0.0036327109947940999</cx:pt>
          <cx:pt idx="294">-0.001500553481393015</cx:pt>
          <cx:pt idx="295">-0.0027695739457570499</cx:pt>
          <cx:pt idx="296">0.0097559603593383257</cx:pt>
          <cx:pt idx="297">0.010640349034583651</cx:pt>
          <cx:pt idx="298">0.0070157327436441499</cx:pt>
          <cx:pt idx="299">0.00181361553044916</cx:pt>
          <cx:pt idx="300">0.0138293609094372</cx:pt>
          <cx:pt idx="301">-0.039574083249655903</cx:pt>
          <cx:pt idx="302">0.0060638912200555598</cx:pt>
          <cx:pt idx="303">0.021406057325678501</cx:pt>
          <cx:pt idx="304">-0.0035430567315186201</cx:pt>
          <cx:pt idx="305">0.0055268392218542498</cx:pt>
          <cx:pt idx="306">5.0436867111673299e-06</cx:pt>
          <cx:pt idx="307">2.7148204526767499e-05</cx:pt>
          <cx:pt idx="308">0.000507885205587274</cx:pt>
          <cx:pt idx="309">-0.000119731684676843</cx:pt>
          <cx:pt idx="310">0.00113754053893669</cx:pt>
          <cx:pt idx="311">0.0124977433779568</cx:pt>
          <cx:pt idx="312">0.0096240460953187501</cx:pt>
          <cx:pt idx="313">0.0089406658508249005</cx:pt>
          <cx:pt idx="314">0.038597650843405697</cx:pt>
          <cx:pt idx="315">0.0251091277757392</cx:pt>
          <cx:pt idx="316">0.055207086834191697</cx:pt>
          <cx:pt idx="317">0.035104285613725902</cx:pt>
          <cx:pt idx="318">-0.026519826543544199</cx:pt>
          <cx:pt idx="319">-0.029122208431901601</cx:pt>
          <cx:pt idx="320">-0.0208537158502538</cx:pt>
          <cx:pt idx="321">-0.0026131560047968801</cx:pt>
          <cx:pt idx="322">0.0207929885484824</cx:pt>
          <cx:pt idx="323">0.013783203910038899</cx:pt>
          <cx:pt idx="324">-0.0102383819217494</cx:pt>
          <cx:pt idx="325">-0.0019266029842392701</cx:pt>
          <cx:pt idx="326">0.031246622782323801</cx:pt>
          <cx:pt idx="327">0.053708771723796601</cx:pt>
          <cx:pt idx="328">0.050998099593158</cx:pt>
          <cx:pt idx="329">-0.032608443010731299</cx:pt>
          <cx:pt idx="330">-0.0044972822904741404</cx:pt>
          <cx:pt idx="331">0.0092535493213311698</cx:pt>
          <cx:pt idx="332">0.0073027703769988298</cx:pt>
          <cx:pt idx="333">0.0101176462754415</cx:pt>
          <cx:pt idx="334">0.0032109564390139702</cx:pt>
          <cx:pt idx="335">-0.00035431551052896699</cx:pt>
          <cx:pt idx="336">4.9426033866023298e-05</cx:pt>
          <cx:pt idx="337">0.00072334791359441502</cx:pt>
          <cx:pt idx="338">0.0023442593795796698</cx:pt>
          <cx:pt idx="339">0.0035708191988446801</cx:pt>
          <cx:pt idx="340">0.0012493221685530001</cx:pt>
          <cx:pt idx="341">-0.0072616143612819701</cx:pt>
          <cx:pt idx="342">0.0038593977396178202</cx:pt>
          <cx:pt idx="343">0.025873172483334698</cx:pt>
          <cx:pt idx="344">0.0120782009515865</cx:pt>
          <cx:pt idx="345">-0.031308779280775398</cx:pt>
          <cx:pt idx="346">-0.075885293166587597</cx:pt>
          <cx:pt idx="347">-0.099881624110486802</cx:pt>
          <cx:pt idx="348">-0.097385927148861295</cx:pt>
          <cx:pt idx="349">-0.043354391471610902</cx:pt>
          <cx:pt idx="350">0.0484623762671944</cx:pt>
          <cx:pt idx="351">0.020206478608418201</cx:pt>
          <cx:pt idx="352">-0.0119565461707685</cx:pt>
          <cx:pt idx="353">-0.00231414094800215</cx:pt>
          <cx:pt idx="354">0.0138776508822925</cx:pt>
          <cx:pt idx="355">0.079693651960532796</cx:pt>
          <cx:pt idx="356">0.046511909687057998</cx:pt>
          <cx:pt idx="357">-0.030650998913648999</cx:pt>
          <cx:pt idx="358">-0.029814564428495401</cx:pt>
          <cx:pt idx="359">-0.0161551304216156</cx:pt>
          <cx:pt idx="360">-0.011753224340985</cx:pt>
          <cx:pt idx="361">0.0052652942113257202</cx:pt>
          <cx:pt idx="362">0.0022568378851670198</cx:pt>
          <cx:pt idx="363">-0.000220808591233912</cx:pt>
          <cx:pt idx="364">-0.00041324700291225198</cx:pt>
          <cx:pt idx="365">0.00045618039367697799</cx:pt>
          <cx:pt idx="366">0.0022502049108067399</cx:pt>
          <cx:pt idx="367">-0.0077245433389704398</cx:pt>
          <cx:pt idx="368">-0.034197279400219799</cx:pt>
          <cx:pt idx="369">-0.043327975424397501</cx:pt>
          <cx:pt idx="370">-0.036834128482551597</cx:pt>
          <cx:pt idx="371">0.0079116297279561501</cx:pt>
          <cx:pt idx="372">-0.0133283029092225</cx:pt>
          <cx:pt idx="373">-0.079868087918419303</cx:pt>
          <cx:pt idx="374">-0.119586128300987</cx:pt>
          <cx:pt idx="375">-0.14182039636760599</cx:pt>
          <cx:pt idx="376">-0.11925065354640201</cx:pt>
          <cx:pt idx="377">-0.0106405045827693</cx:pt>
          <cx:pt idx="378">0.0574169544226905</cx:pt>
          <cx:pt idx="379">-0.0038148068919163598</cx:pt>
          <cx:pt idx="380">0.038319086442619298</cx:pt>
          <cx:pt idx="381">0.027541202894142001</cx:pt>
          <cx:pt idx="382">0.022625638914923599</cx:pt>
          <cx:pt idx="383">0.017248315078059601</cx:pt>
          <cx:pt idx="384">0.046711031180634098</cx:pt>
          <cx:pt idx="385">-0.041478713655434103</cx:pt>
          <cx:pt idx="386">-0.066091493533232695</cx:pt>
          <cx:pt idx="387">-0.0535320425330571</cx:pt>
          <cx:pt idx="388">-0.028333239372984199</cx:pt>
          <cx:pt idx="389">-0.0010284962883320499</cx:pt>
          <cx:pt idx="390">0.0014541807547229599</cx:pt>
          <cx:pt idx="391">-7.0767992361975101e-05</cx:pt>
          <cx:pt idx="392">-0.00013759445750127501</cx:pt>
          <cx:pt idx="393">0.0013674639404084601</cx:pt>
          <cx:pt idx="394">0.0019112820572464099</cx:pt>
          <cx:pt idx="395">-0.0079225055136678407</cx:pt>
          <cx:pt idx="396">-0.0423881755891653</cx:pt>
          <cx:pt idx="397">-0.100085766554498</cx:pt>
          <cx:pt idx="398">-0.064008803371984696</cx:pt>
          <cx:pt idx="399">-0.0125872513451716</cx:pt>
          <cx:pt idx="400">-0.032228829558432197</cx:pt>
          <cx:pt idx="401">-0.077131438720230594</cx:pt>
          <cx:pt idx="402">-0.109165433843516</cx:pt>
          <cx:pt idx="403">-0.10912098030369</cx:pt>
          <cx:pt idx="404">-0.050529659035480803</cx:pt>
          <cx:pt idx="405">0.048463883038684499</cx:pt>
          <cx:pt idx="406">-0.000850854939679109</cx:pt>
          <cx:pt idx="407">0.0036775572937262401</cx:pt>
          <cx:pt idx="408">0.039886462865067397</cx:pt>
          <cx:pt idx="409">0.038811159796284002</cx:pt>
          <cx:pt idx="410">-0.0136604471045893</cx:pt>
          <cx:pt idx="411">-0.048628028068988</cx:pt>
          <cx:pt idx="412">-0.0230289516895489</cx:pt>
          <cx:pt idx="413">-0.040106103235163303</cx:pt>
          <cx:pt idx="414">-0.0755746123624495</cx:pt>
          <cx:pt idx="415">-0.063860608713966496</cx:pt>
          <cx:pt idx="416">-0.022486077212910301</cx:pt>
          <cx:pt idx="417">0.0025151722734642</cx:pt>
          <cx:pt idx="418">-0.00060454094202599202</cx:pt>
          <cx:pt idx="419">-0.00067904016558157504</cx:pt>
          <cx:pt idx="420">0.000235809664901601</cx:pt>
          <cx:pt idx="421">0.0013685076807559899</cx:pt>
          <cx:pt idx="422">0.00137623003222047</cx:pt>
          <cx:pt idx="423">-0.013566808505080401</cx:pt>
          <cx:pt idx="424">-0.038505377794469803</cx:pt>
          <cx:pt idx="425">-0.077025864406198102</cx:pt>
          <cx:pt idx="426">-0.042273992167034202</cx:pt>
          <cx:pt idx="427">-0.0068952330622822399</cx:pt>
          <cx:pt idx="428">0.0126654187634182</cx:pt>
          <cx:pt idx="429">-0.019144061247321702</cx:pt>
          <cx:pt idx="430">-0.057492432206136</cx:pt>
          <cx:pt idx="431">-0.062875813982842602</cx:pt>
          <cx:pt idx="432">-0.015455955457337699</cx:pt>
          <cx:pt idx="433">0.037907408613826903</cx:pt>
          <cx:pt idx="434">-0.020256784109000298</cx:pt>
          <cx:pt idx="435">-0.029598871413464699</cx:pt>
          <cx:pt idx="436">-0.0050957572945194898</cx:pt>
          <cx:pt idx="437">0.0023417213628016001</cx:pt>
          <cx:pt idx="438">-0.060211285947182398</cx:pt>
          <cx:pt idx="439">-0.033919993286889799</cx:pt>
          <cx:pt idx="440">-0.0271186223159318</cx:pt>
          <cx:pt idx="441">-0.027549795208439001</cx:pt>
          <cx:pt idx="442">-0.042278854645757903</cx:pt>
          <cx:pt idx="443">-0.051514027371645801</cx:pt>
          <cx:pt idx="444">-0.0129158450981697</cx:pt>
          <cx:pt idx="445">-0.00037342413347191502</cx:pt>
          <cx:pt idx="446">-0.0102602061060786</cx:pt>
          <cx:pt idx="447">-0.00028930337381657002</cx:pt>
          <cx:pt idx="448">5.5728910779141903e-05</cx:pt>
          <cx:pt idx="449">0.00090429254368150401</cx:pt>
          <cx:pt idx="450">0.0038648971380737499</cx:pt>
          <cx:pt idx="451">-0.00182476912619653</cx:pt>
          <cx:pt idx="452">-0.022216213327572201</cx:pt>
          <cx:pt idx="453">-0.0551599291978992</cx:pt>
          <cx:pt idx="454">-0.052531821262807601</cx:pt>
          <cx:pt idx="455">-0.0103922537095289</cx:pt>
          <cx:pt idx="456">0.021890917763249099</cx:pt>
          <cx:pt idx="457">0.0131114934696619</cx:pt>
          <cx:pt idx="458">0.0051992993196705497</cx:pt>
          <cx:pt idx="459">-0.0063136929769238397</cx:pt>
          <cx:pt idx="460">0.029686964842886899</cx:pt>
          <cx:pt idx="461">0.023109624362045</cx:pt>
          <cx:pt idx="462">-0.091875565592607705</cx:pt>
          <cx:pt idx="463">-0.068015262994285702</cx:pt>
          <cx:pt idx="464">-0.061463587219558302</cx:pt>
          <cx:pt idx="465">-0.023634445789252501</cx:pt>
          <cx:pt idx="466">0.013269177369508301</cx:pt>
          <cx:pt idx="467">0.0035618427816174998</cx:pt>
          <cx:pt idx="468">-0.0209524359138578</cx:pt>
          <cx:pt idx="469">-0.0228769374582692</cx:pt>
          <cx:pt idx="470">-0.0122974291003088</cx:pt>
          <cx:pt idx="471">-0.026964741870063501</cx:pt>
          <cx:pt idx="472">-0.019998553899345</cx:pt>
          <cx:pt idx="473">-0.0093588068370102501</cx:pt>
          <cx:pt idx="474">-0.0080413038054492902</cx:pt>
          <cx:pt idx="475">-0.00061865694064463302</cx:pt>
          <cx:pt idx="476">-0.00012983878430951801</cx:pt>
          <cx:pt idx="477">0.00063936297781107699</cx:pt>
          <cx:pt idx="478">0.0043537497394887104</cx:pt>
          <cx:pt idx="479">0.0089953532284796304</cx:pt>
          <cx:pt idx="480">-0.011275447525031901</cx:pt>
          <cx:pt idx="481">-0.031356299105964602</cx:pt>
          <cx:pt idx="482">-0.020745084686946899</cx:pt>
          <cx:pt idx="483">-0.0152863898015541</cx:pt>
          <cx:pt idx="484">0.0307449478530466</cx:pt>
          <cx:pt idx="485">0.0153106495934491</cx:pt>
          <cx:pt idx="486">0.0039765388751321898</cx:pt>
          <cx:pt idx="487">0.0080299983971986004</cx:pt>
          <cx:pt idx="488">0.045464032505141999</cx:pt>
          <cx:pt idx="489">0.042153358169553401</cx:pt>
          <cx:pt idx="490">-0.040715553794888198</cx:pt>
          <cx:pt idx="491">-0.033421674662566701</cx:pt>
          <cx:pt idx="492">-0.0473979156831843</cx:pt>
          <cx:pt idx="493">0.012862600322677799</cx:pt>
          <cx:pt idx="494">0.0053135469816665698</cx:pt>
          <cx:pt idx="495">0.0140538221212765</cx:pt>
          <cx:pt idx="496">-0.0192861077385615</cx:pt>
          <cx:pt idx="497">-0.019813414838430299</cx:pt>
          <cx:pt idx="498">-0.0108501854719652</cx:pt>
          <cx:pt idx="499">-0.0184570541059501</cx:pt>
          <cx:pt idx="500">-0.015765792031041202</cx:pt>
          <cx:pt idx="501">-0.0066689479056596</cx:pt>
          <cx:pt idx="502">-0.0014632369974470899</cx:pt>
          <cx:pt idx="503">0.0015557950348494599</cx:pt>
          <cx:pt idx="504">-0.00051892846605932795</cx:pt>
          <cx:pt idx="505">0.000440117103960652</cx:pt>
          <cx:pt idx="506">0.0037190278767439502</cx:pt>
          <cx:pt idx="507">0.0097832778586804201</cx:pt>
          <cx:pt idx="508">0.00071221361374472004</cx:pt>
          <cx:pt idx="509">-0.013814727855764999</cx:pt>
          <cx:pt idx="510">-0.0142275170095786</cx:pt>
          <cx:pt idx="511">-0.020933842911584601</cx:pt>
          <cx:pt idx="512">-0.00400195494744737</cx:pt>
          <cx:pt idx="513">0.0084803756870112604</cx:pt>
          <cx:pt idx="514">-0.0021763953451124801</cx:pt>
          <cx:pt idx="515">0.0054026718992871599</cx:pt>
          <cx:pt idx="516">-0.00285662651884948</cx:pt>
          <cx:pt idx="517">-0.0103824864669352</cx:pt>
          <cx:pt idx="518">-0.027169727751931501</cx:pt>
          <cx:pt idx="519">-0.0276641034240733</cx:pt>
          <cx:pt idx="520">-0.058710477724646597</cx:pt>
          <cx:pt idx="521">0.0043708756564763999</cx:pt>
          <cx:pt idx="522">0.02744556847867</cx:pt>
          <cx:pt idx="523">0.0431564171856764</cx:pt>
          <cx:pt idx="524">-0.0013487713082395701</cx:pt>
          <cx:pt idx="525">-0.0028841476168173698</cx:pt>
          <cx:pt idx="526">0.0036644029849315098</cx:pt>
          <cx:pt idx="527">-0.0123361762781164</cx:pt>
          <cx:pt idx="528">-0.0068913197237328401</cx:pt>
          <cx:pt idx="529">-0.0063385982092067396</cx:pt>
          <cx:pt idx="530">-0.00027118571562356601</cx:pt>
          <cx:pt idx="531">0.000120477439049733</cx:pt>
          <cx:pt idx="532">0.00042694489971574099</cx:pt>
          <cx:pt idx="533">0.00033712637462814902</cx:pt>
          <cx:pt idx="534">0.00021236663825601601</cx:pt>
          <cx:pt idx="535">0.0070796928324129999</cx:pt>
          <cx:pt idx="536">0.0010070124242916</cx:pt>
          <cx:pt idx="537">-0.00033050244428636799</cx:pt>
          <cx:pt idx="538">-0.0171045127347236</cx:pt>
          <cx:pt idx="539">-0.0166166587932354</cx:pt>
          <cx:pt idx="540">-0.0171505605503319</cx:pt>
          <cx:pt idx="541">-0.040927137723787199</cx:pt>
          <cx:pt idx="542">-0.068076237422095703</cx:pt>
          <cx:pt idx="543">-0.105345997207225</cx:pt>
          <cx:pt idx="544">-0.096883013600360293</cx:pt>
          <cx:pt idx="545">-0.029101175363377901</cx:pt>
          <cx:pt idx="546">-0.0173931540263404</cx:pt>
          <cx:pt idx="547">-0.0386183848589777</cx:pt>
          <cx:pt idx="548">-0.035680802970538598</cx:pt>
          <cx:pt idx="549">0.0038807401268976501</cx:pt>
          <cx:pt idx="550">0.054990130467175602</cx:pt>
          <cx:pt idx="551">0.048718017066623202</cx:pt>
          <cx:pt idx="552">0.0020028310261029801</cx:pt>
          <cx:pt idx="553">0.0078599590950489094</cx:pt>
          <cx:pt idx="554">0.018442230186076599</cx:pt>
          <cx:pt idx="555">0.0083419903035897892</cx:pt>
          <cx:pt idx="556">-0.013783534884427301</cx:pt>
          <cx:pt idx="557">-0.00141795819565723</cx:pt>
          <cx:pt idx="558">-0.00080524775648800498</cx:pt>
          <cx:pt idx="559">-0.000377487673577026</cx:pt>
          <cx:pt idx="560">0.00053219803400756901</cx:pt>
          <cx:pt idx="561">-3.6599383355441798e-05</cx:pt>
          <cx:pt idx="562">2.5118462324475001e-05</cx:pt>
          <cx:pt idx="563">0.0123070078300225</cx:pt>
          <cx:pt idx="564">0.0173954871657232</cx:pt>
          <cx:pt idx="565">0.0047985496845138796</cx:pt>
          <cx:pt idx="566">-0.0059382294003291498</cx:pt>
          <cx:pt idx="567">-0.0109836533418637</cx:pt>
          <cx:pt idx="568">-0.028295753999000299</cx:pt>
          <cx:pt idx="569">-0.061435110581098802</cx:pt>
          <cx:pt idx="570">-0.089713686481195404</cx:pt>
          <cx:pt idx="571">-0.155973356441481</cx:pt>
          <cx:pt idx="572">-0.184003781713558</cx:pt>
          <cx:pt idx="573">-0.073829255462294005</cx:pt>
          <cx:pt idx="574">-0.030399669215087698</cx:pt>
          <cx:pt idx="575">-0.061331546401674597</cx:pt>
          <cx:pt idx="576">-0.032514392163625602</cx:pt>
          <cx:pt idx="577">-0.0015577154546666701</cx:pt>
          <cx:pt idx="578">0.047074191884117801</cx:pt>
          <cx:pt idx="579">0.033876420675606797</cx:pt>
          <cx:pt idx="580">0.0127891563064195</cx:pt>
          <cx:pt idx="581">0.0078320362519193904</cx:pt>
          <cx:pt idx="582">0.028403299448455498</cx:pt>
          <cx:pt idx="583">0.0179885712548318</cx:pt>
          <cx:pt idx="584">-0.0069402357019271903</cx:pt>
          <cx:pt idx="585">0.00059515949350091098</cx:pt>
          <cx:pt idx="586">-0.0020552152592209902</cx:pt>
          <cx:pt idx="587">-0.00020553682530935301</cx:pt>
          <cx:pt idx="588">0.000340502723233017</cx:pt>
          <cx:pt idx="589">-8.5106865761384805e-05</cx:pt>
          <cx:pt idx="590">0.00265776854042959</cx:pt>
          <cx:pt idx="591">0.0128093022494824</cx:pt>
          <cx:pt idx="592">0.022038543164941499</cx:pt>
          <cx:pt idx="593">0.0183541969898568</cx:pt>
          <cx:pt idx="594">0.00093790556531765797</cx:pt>
          <cx:pt idx="595">-0.00094310501891949701</cx:pt>
          <cx:pt idx="596">-0.034630630528854699</cx:pt>
          <cx:pt idx="597">-0.070071698949637995</cx:pt>
          <cx:pt idx="598">-0.087246579234172894</cx:pt>
          <cx:pt idx="599">-0.12591051289177599</cx:pt>
          <cx:pt idx="600">-0.129081462571874</cx:pt>
          <cx:pt idx="601">-0.080240818643971604</cx:pt>
          <cx:pt idx="602">-0.026623782343227501</cx:pt>
          <cx:pt idx="603">-0.023164843394420102</cx:pt>
          <cx:pt idx="604">-0.022774359564704999</cx:pt>
          <cx:pt idx="605">-0.0166995333710699</cx:pt>
          <cx:pt idx="606">0.033628612761730001</cx:pt>
          <cx:pt idx="607">0.0078098150776422098</cx:pt>
          <cx:pt idx="608">0.0124189218276904</cx:pt>
          <cx:pt idx="609">0.0057556518031501502</cx:pt>
          <cx:pt idx="610">0.012147328039653</cx:pt>
          <cx:pt idx="611">0.0050982210398466598</cx:pt>
          <cx:pt idx="612">-0.0031604667508738299</cx:pt>
          <cx:pt idx="613">0.00013120723640120099</cx:pt>
          <cx:pt idx="614">-0.00135672323412687</cx:pt>
          <cx:pt idx="615">0.00057401574358607096</cx:pt>
          <cx:pt idx="616">-0.00034789271070386998</cx:pt>
          <cx:pt idx="617">-7.9588068616800295e-05</cx:pt>
          <cx:pt idx="618">0.00071610053450693503</cx:pt>
          <cx:pt idx="619">0.0072476185032026002</cx:pt>
          <cx:pt idx="620">0.016259630843823699</cx:pt>
          <cx:pt idx="621">0.016132497318357902</cx:pt>
          <cx:pt idx="622">0.0038951450598889402</cx:pt>
          <cx:pt idx="623">0.00047400078399176103</cx:pt>
          <cx:pt idx="624">-0.034739226621879601</cx:pt>
          <cx:pt idx="625">-0.065704921490394197</cx:pt>
          <cx:pt idx="626">-0.050831999672095202</cx:pt>
          <cx:pt idx="627">-0.042278559050809003</cx:pt>
          <cx:pt idx="628">-0.039376953008369499</cx:pt>
          <cx:pt idx="629">-0.017248380511902001</cx:pt>
          <cx:pt idx="630">-0.0257337284496067</cx:pt>
          <cx:pt idx="631">-0.024883043121733599</cx:pt>
          <cx:pt idx="632">-0.0394504268831481</cx:pt>
          <cx:pt idx="633">-0.014764197288874801</cx:pt>
          <cx:pt idx="634">0.022955616768101102</cx:pt>
          <cx:pt idx="635">-0.0269957479305361</cx:pt>
          <cx:pt idx="636">-0.0116747772042783</cx:pt>
          <cx:pt idx="637">-0.026506995245471201</cx:pt>
          <cx:pt idx="638">0.00406765536145002</cx:pt>
          <cx:pt idx="639">0.019535600260058399</cx:pt>
          <cx:pt idx="640">0.0057929729978405502</cx:pt>
          <cx:pt idx="641">0.0036557842480225899</cx:pt>
          <cx:pt idx="642">0.00052772642184733501</cx:pt>
          <cx:pt idx="643">-6.1868347674374301e-05</cx:pt>
          <cx:pt idx="644">-0.000156524996043616</cx:pt>
          <cx:pt idx="645">0.00029590374158991001</cx:pt>
          <cx:pt idx="646">0.00137066803641559</cx:pt>
          <cx:pt idx="647">0.0034602432999718299</cx:pt>
          <cx:pt idx="648">0.0067515230386543702</cx:pt>
          <cx:pt idx="649">0.0054703916763117</cx:pt>
          <cx:pt idx="650">0.0029668640748725002</cx:pt>
          <cx:pt idx="651">-0.00364585342659409</cx:pt>
          <cx:pt idx="652">-0.0105401096931458</cx:pt>
          <cx:pt idx="653">-0.0310209469333113</cx:pt>
          <cx:pt idx="654">-0.0042703321685415496</cx:pt>
          <cx:pt idx="655">0.0090240682912696192</cx:pt>
          <cx:pt idx="656">-0.022500451337154299</cx:pt>
          <cx:pt idx="657">0.0198538710844537</cx:pt>
          <cx:pt idx="658">2.2589431560031201e-05</cx:pt>
          <cx:pt idx="659">0.019735279834056201</cx:pt>
          <cx:pt idx="660">0.0192912644548686</cx:pt>
          <cx:pt idx="661">0.041031163861149099</cx:pt>
          <cx:pt idx="662">0.0376735463472136</cx:pt>
          <cx:pt idx="663">-0.016818371330428902</cx:pt>
          <cx:pt idx="664">-0.025054978878609201</cx:pt>
          <cx:pt idx="665">-0.032829084640873203</cx:pt>
          <cx:pt idx="666">0.00048136021951160498</cx:pt>
          <cx:pt idx="667">0.031051721731902401</cx:pt>
          <cx:pt idx="668">0.016508010536653701</cx:pt>
          <cx:pt idx="669">0.0014598457143275699</cx:pt>
          <cx:pt idx="670">0.00016852307179990501</cx:pt>
          <cx:pt idx="671">-3.7863806839858603e-05</cx:pt>
          <cx:pt idx="672">-0.00056125195044238704</cx:pt>
          <cx:pt idx="673">-2.0736920946444101e-05</cx:pt>
          <cx:pt idx="674">0.00078798171658675596</cx:pt>
          <cx:pt idx="675">0.0024653809333662702</cx:pt>
          <cx:pt idx="676">0.0030136338150620399</cx:pt>
          <cx:pt idx="677">0.00085359782756753999</cx:pt>
          <cx:pt idx="678">0.0104598010249107</cx:pt>
          <cx:pt idx="679">0.00812847387981676</cx:pt>
          <cx:pt idx="680">0.020182327229311198</cx:pt>
          <cx:pt idx="681">0.031141571809318098</cx:pt>
          <cx:pt idx="682">0.030154748658878499</cx:pt>
          <cx:pt idx="683">0.0259082406384364</cx:pt>
          <cx:pt idx="684">0.021985700097315101</cx:pt>
          <cx:pt idx="685">0.050998403943057699</cx:pt>
          <cx:pt idx="686">0.052628157756254498</cx:pt>
          <cx:pt idx="687">0.030972371906637399</cx:pt>
          <cx:pt idx="688">0.042336203474641697</cx:pt>
          <cx:pt idx="689">0.027625587306216899</cx:pt>
          <cx:pt idx="690">-0.0052833391294250997</cx:pt>
          <cx:pt idx="691">-0.020074607854141099</cx:pt>
          <cx:pt idx="692">-0.013189994813181</cx:pt>
          <cx:pt idx="693">-0.018079157780694199</cx:pt>
          <cx:pt idx="694">-0.0051722785787865497</cx:pt>
          <cx:pt idx="695">0.017106501355772099</cx:pt>
          <cx:pt idx="696">0.0027030303691686001</cx:pt>
          <cx:pt idx="697">-0.00083822016720069305</cx:pt>
          <cx:pt idx="698">-0.00092972204708260595</cx:pt>
          <cx:pt idx="699">4.0523353267492101e-05</cx:pt>
          <cx:pt idx="700">0.00060116760962344699</cx:pt>
          <cx:pt idx="701">-0.00043796535425394802</cx:pt>
          <cx:pt idx="702">0.00082250689347952396</cx:pt>
          <cx:pt idx="703">-0.0012162152811030101</cx:pt>
          <cx:pt idx="704">-0.0021717763297433401</cx:pt>
          <cx:pt idx="705">0.0050648638008621797</cx:pt>
          <cx:pt idx="706">0.015842525729585302</cx:pt>
          <cx:pt idx="707">0.022748706511080401</cx:pt>
          <cx:pt idx="708">0.041982683539385002</cx:pt>
          <cx:pt idx="709">0.058823660947522102</cx:pt>
          <cx:pt idx="710">0.082417398514066403</cx:pt>
          <cx:pt idx="711">0.074642687324804696</cx:pt>
          <cx:pt idx="712">0.093212045309233105</cx:pt>
          <cx:pt idx="713">0.082245433392287695</cx:pt>
          <cx:pt idx="714">0.034781356910734099</cx:pt>
          <cx:pt idx="715">0.0107208256205878</cx:pt>
          <cx:pt idx="716">0.046972634269308602</cx:pt>
          <cx:pt idx="717">0.025370642618395299</cx:pt>
          <cx:pt idx="718">0.027120485484086701</cx:pt>
          <cx:pt idx="719">0.079117985640061894</cx:pt>
          <cx:pt idx="720">0.033442237019481902</cx:pt>
          <cx:pt idx="721">0.0027747620555752602</cx:pt>
          <cx:pt idx="722">-0.015455954907801901</cx:pt>
          <cx:pt idx="723">-0.0012673804669116699</cx:pt>
          <cx:pt idx="724">0.0033369739602601401</cx:pt>
          <cx:pt idx="725">6.8843585414794906e-05</cx:pt>
          <cx:pt idx="726">-0.00051205247757514299</cx:pt>
          <cx:pt idx="727">0.00083627050726808199</cx:pt>
          <cx:pt idx="728">5.4234177809664402e-05</cx:pt>
          <cx:pt idx="729">-0.00037188381868134498</cx:pt>
          <cx:pt idx="730">-8.5939381833229306e-05</cx:pt>
          <cx:pt idx="731">-0.00033642847867316903</cx:pt>
          <cx:pt idx="732">-0.00162795900630735</cx:pt>
          <cx:pt idx="733">0.00019061914816705301</cx:pt>
          <cx:pt idx="734">0.0043200068608315696</cx:pt>
          <cx:pt idx="735">0.0082983408987387392</cx:pt>
          <cx:pt idx="736">0.016062841684909498</cx:pt>
          <cx:pt idx="737">0.024196713856810999</cx:pt>
          <cx:pt idx="738">0.042022801714288197</cx:pt>
          <cx:pt idx="739">0.050853284645924798</cx:pt>
          <cx:pt idx="740">0.050033655943556202</cx:pt>
          <cx:pt idx="741">0.049047821275077598</cx:pt>
          <cx:pt idx="742">0.045813362236592797</cx:pt>
          <cx:pt idx="743">0.044338309761433499</cx:pt>
          <cx:pt idx="744">0.068722540185245498</cx:pt>
          <cx:pt idx="745">0.075530756404550106</cx:pt>
          <cx:pt idx="746">0.034865007839961097</cx:pt>
          <cx:pt idx="747">0.027002040128115499</cx:pt>
          <cx:pt idx="748">0.014061217562527401</cx:pt>
          <cx:pt idx="749">0.0086719963604630201</cx:pt>
          <cx:pt idx="750">0.0039959659826064404</cx:pt>
          <cx:pt idx="751">0.00095857468631916102</cx:pt>
          <cx:pt idx="752">0.00069974165912952801</cx:pt>
          <cx:pt idx="753">-0.00075142535526656</cx:pt>
          <cx:pt idx="754">-0.00015077123960594699</cx:pt>
          <cx:pt idx="755">9.1322282402519803e-05</cx:pt>
          <cx:pt idx="756">-8.8088297224963406e-05</cx:pt>
          <cx:pt idx="757">0.00049935719604433698</cx:pt>
          <cx:pt idx="758">0.00034420639263689902</cx:pt>
          <cx:pt idx="759">-0.00017562100317918201</cx:pt>
          <cx:pt idx="760">0.00027563715859443198</cx:pt>
          <cx:pt idx="761">0.00038879488662188201</cx:pt>
          <cx:pt idx="762">7.2392486840083296e-05</cx:pt>
          <cx:pt idx="763">0.00084486656661473701</cx:pt>
          <cx:pt idx="764">0.00042379237911373702</cx:pt>
          <cx:pt idx="765">0.00122321429574572</cx:pt>
          <cx:pt idx="766">0.00046132695405370103</cx:pt>
          <cx:pt idx="767">0.0016118586374983101</cx:pt>
          <cx:pt idx="768">0.0041526102747204002</cx:pt>
          <cx:pt idx="769">0.0013809569402712799</cx:pt>
          <cx:pt idx="770">0.0083368054062102504</cx:pt>
          <cx:pt idx="771">0.0075694682799283099</cx:pt>
          <cx:pt idx="772">0.0049685000576708696</cx:pt>
          <cx:pt idx="773">0.0024573871450153202</cx:pt>
          <cx:pt idx="774">0.0032102048325658699</cx:pt>
          <cx:pt idx="775">7.4827760666200404e-05</cx:pt>
          <cx:pt idx="776">-0.0014439565382921499</cx:pt>
          <cx:pt idx="777">0.00040210841948429201</cx:pt>
          <cx:pt idx="778">-0.00041109975749583499</cx:pt>
          <cx:pt idx="779">-0.00013920795040615099</cx:pt>
          <cx:pt idx="780">-0.00070562918736899504</cx:pt>
          <cx:pt idx="781">0.000498866678361184</cx:pt>
          <cx:pt idx="782">-0.00107319333857626</cx:pt>
          <cx:pt idx="783">-0.0010784391053899199</cx:pt>
          <cx:pt idx="784">-0.0010107976003753375</cx:pt>
          <cx:pt idx="785">-0.0023608373009706874</cx:pt>
          <cx:pt idx="786">-0.0082563487471904746</cx:pt>
          <cx:pt idx="787">-0.010454430038878875</cx:pt>
          <cx:pt idx="788">-0.017824455224732524</cx:pt>
          <cx:pt idx="789">-0.0089453251919068503</cx:pt>
          <cx:pt idx="790">-0.0042052811909573497</cx:pt>
          <cx:pt idx="791">0.012433390738827274</cx:pt>
          <cx:pt idx="792">0.020097424130251174</cx:pt>
          <cx:pt idx="793">0.027292734416073251</cx:pt>
          <cx:pt idx="794">0.036504011659066998</cx:pt>
          <cx:pt idx="795">0.029867020816004751</cx:pt>
          <cx:pt idx="796">0.0099161351010425749</cx:pt>
          <cx:pt idx="797">0.0007299629686298325</cx:pt>
          <cx:pt idx="798">-0.0030218511274893501</cx:pt>
          <cx:pt idx="799">-0.0082275378260114242</cx:pt>
          <cx:pt idx="800">-0.01269747560416405</cx:pt>
          <cx:pt idx="801">-0.0063744063295633497</cx:pt>
          <cx:pt idx="802">-0.0108712226356154</cx:pt>
          <cx:pt idx="803">-0.013018640326834049</cx:pt>
          <cx:pt idx="804">-0.0096505331717669507</cx:pt>
          <cx:pt idx="805">0.0016198349130460475</cx:pt>
          <cx:pt idx="806">0.00093923870978067001</cx:pt>
          <cx:pt idx="807">0.00039145997999174252</cx:pt>
          <cx:pt idx="808">0.0001325299870183585</cx:pt>
          <cx:pt idx="809">5.668663049797425e-05</cx:pt>
          <cx:pt idx="810">0.0001112577650834565</cx:pt>
          <cx:pt idx="811">-0.00073278434881846749</cx:pt>
          <cx:pt idx="812">0.00029310254285065749</cx:pt>
          <cx:pt idx="813">0.00074446113743224004</cx:pt>
          <cx:pt idx="814">-0.011376605369138575</cx:pt>
          <cx:pt idx="815">-0.011484504891160575</cx:pt>
          <cx:pt idx="816">-0.014922030974176626</cx:pt>
          <cx:pt idx="817">-0.00065360867616478505</cx:pt>
          <cx:pt idx="818">0.006783755711532025</cx:pt>
          <cx:pt idx="819">0.020522579991563251</cx:pt>
          <cx:pt idx="820">0.014111163597886474</cx:pt>
          <cx:pt idx="821">0.016641598522486426</cx:pt>
          <cx:pt idx="822">0.013602577609131999</cx:pt>
          <cx:pt idx="823">0.0057683459181239998</cx:pt>
          <cx:pt idx="824">0.0010147514922803601</cx:pt>
          <cx:pt idx="825">-0.002539239454761475</cx:pt>
          <cx:pt idx="826">-0.0012337094397385875</cx:pt>
          <cx:pt idx="827">0.0044082462671029754</cx:pt>
          <cx:pt idx="828">-0.0060402250928324498</cx:pt>
          <cx:pt idx="829">-0.019471971390371774</cx:pt>
          <cx:pt idx="830">-0.015863201355780773</cx:pt>
          <cx:pt idx="831">-0.0065410247209589751</cx:pt>
          <cx:pt idx="832">-0.0074721679770729747</cx:pt>
          <cx:pt idx="833">-0.0011232897588549075</cx:pt>
          <cx:pt idx="834">0.00080938996805157498</cx:pt>
          <cx:pt idx="835">0.001309028069831175</cx:pt>
          <cx:pt idx="836">0.00021917842658399601</cx:pt>
          <cx:pt idx="837">-0.00017300431657525525</cx:pt>
          <cx:pt idx="838">0.00016875426250549175</cx:pt>
          <cx:pt idx="839">0.00024465292215633625</cx:pt>
          <cx:pt idx="840">0.0022567499141563424</cx:pt>
          <cx:pt idx="841">0.0032108509569194498</cx:pt>
          <cx:pt idx="842">-0.0071229248565738501</cx:pt>
          <cx:pt idx="843">0.0013872965990249825</cx:pt>
          <cx:pt idx="844">0.0065721554127862996</cx:pt>
          <cx:pt idx="845">0.015912419593217798</cx:pt>
          <cx:pt idx="846">0.023783765529817549</cx:pt>
          <cx:pt idx="847">0.017336043865382823</cx:pt>
          <cx:pt idx="848">0.014143576064728275</cx:pt>
          <cx:pt idx="849">-0.0013997134457654774</cx:pt>
          <cx:pt idx="850">-0.0040947958666814749</cx:pt>
          <cx:pt idx="851">-0.0053902513323012251</cx:pt>
          <cx:pt idx="852">0.0024362569705750998</cx:pt>
          <cx:pt idx="853">0.010576342305182699</cx:pt>
          <cx:pt idx="854">0.0151363373691904</cx:pt>
          <cx:pt idx="855">0.0053486900484710498</cx:pt>
          <cx:pt idx="856">-0.0091604279672428245</cx:pt>
          <cx:pt idx="857">-0.01122380028328865</cx:pt>
          <cx:pt idx="858">-0.016079696245631776</cx:pt>
          <cx:pt idx="859">-0.0032973686805438749</cx:pt>
          <cx:pt idx="860">-0.00093540111480767995</cx:pt>
          <cx:pt idx="861">-0.0014516980993394524</cx:pt>
          <cx:pt idx="862">0.0011644989498215</cx:pt>
          <cx:pt idx="863">-3.0221366303034499e-05</cx:pt>
          <cx:pt idx="864">-0.0011702912076613325</cx:pt>
          <cx:pt idx="865">3.6016397168451748e-05</cx:pt>
          <cx:pt idx="866">0.0002839897121626425</cx:pt>
          <cx:pt idx="867">-0.0002091230309134205</cx:pt>
          <cx:pt idx="868">0.0046567197074632747</cx:pt>
          <cx:pt idx="869">0.00011887039369970374</cx:pt>
          <cx:pt idx="870">-0.00018343316940516976</cx:pt>
          <cx:pt idx="871">0.01063008556883885</cx:pt>
          <cx:pt idx="872">0.0098526802928798757</cx:pt>
          <cx:pt idx="873">0.017467537160303501</cx:pt>
          <cx:pt idx="874">0.0212929653506501</cx:pt>
          <cx:pt idx="875">0.010651674077704674</cx:pt>
          <cx:pt idx="876">0.010081191142906724</cx:pt>
          <cx:pt idx="877">-0.0057082153630074253</cx:pt>
          <cx:pt idx="878">-0.0036327109947940999</cx:pt>
          <cx:pt idx="879">-0.001500553481393015</cx:pt>
          <cx:pt idx="880">-0.0027695739457570499</cx:pt>
          <cx:pt idx="881">0.0097559603593383257</cx:pt>
          <cx:pt idx="882">0.010640349034583651</cx:pt>
          <cx:pt idx="883">0.0070157327436441499</cx:pt>
          <cx:pt idx="884">-0.0010107976003753375</cx:pt>
          <cx:pt idx="885">-0.0023608373009706874</cx:pt>
          <cx:pt idx="886">-0.0082563487471904746</cx:pt>
          <cx:pt idx="887">-0.010454430038878875</cx:pt>
          <cx:pt idx="888">-0.017824455224732524</cx:pt>
          <cx:pt idx="889">-0.0089453251919068503</cx:pt>
          <cx:pt idx="890">-0.0042052811909573497</cx:pt>
          <cx:pt idx="891">0.012433390738827274</cx:pt>
          <cx:pt idx="892">0.020097424130251174</cx:pt>
          <cx:pt idx="893">0.027292734416073251</cx:pt>
          <cx:pt idx="894">0.036504011659066998</cx:pt>
          <cx:pt idx="895">0.029867020816004751</cx:pt>
          <cx:pt idx="896">0.0099161351010425749</cx:pt>
          <cx:pt idx="897">0.0007299629686298325</cx:pt>
          <cx:pt idx="898">-0.0030218511274893501</cx:pt>
          <cx:pt idx="899">-0.0082275378260114242</cx:pt>
          <cx:pt idx="900">-0.01269747560416405</cx:pt>
          <cx:pt idx="901">-0.0063744063295633497</cx:pt>
          <cx:pt idx="902">-0.0108712226356154</cx:pt>
          <cx:pt idx="903">-0.013018640326834049</cx:pt>
          <cx:pt idx="904">-0.0096505331717669507</cx:pt>
          <cx:pt idx="905">0.0016198349130460475</cx:pt>
          <cx:pt idx="906">0.00093923870978067001</cx:pt>
          <cx:pt idx="907">0.00039145997999174252</cx:pt>
          <cx:pt idx="908">0.0001325299870183585</cx:pt>
          <cx:pt idx="909">5.668663049797425e-05</cx:pt>
          <cx:pt idx="910">0.0001112577650834565</cx:pt>
          <cx:pt idx="911">-0.00073278434881846749</cx:pt>
          <cx:pt idx="912">0.00029310254285065749</cx:pt>
          <cx:pt idx="913">0.00074446113743224004</cx:pt>
          <cx:pt idx="914">-0.011376605369138575</cx:pt>
          <cx:pt idx="915">-0.011484504891160575</cx:pt>
          <cx:pt idx="916">-0.014922030974176626</cx:pt>
          <cx:pt idx="917">-0.00065360867616478505</cx:pt>
          <cx:pt idx="918">0.006783755711532025</cx:pt>
          <cx:pt idx="919">0.020522579991563251</cx:pt>
          <cx:pt idx="920">0.014111163597886474</cx:pt>
          <cx:pt idx="921">0.016641598522486426</cx:pt>
          <cx:pt idx="922">0.013602577609131999</cx:pt>
          <cx:pt idx="923">0.0057683459181239998</cx:pt>
          <cx:pt idx="924">0.0010147514922803601</cx:pt>
          <cx:pt idx="925">-0.002539239454761475</cx:pt>
          <cx:pt idx="926">-0.0012337094397385875</cx:pt>
          <cx:pt idx="927">0.0044082462671029754</cx:pt>
          <cx:pt idx="928">-0.0060402250928324498</cx:pt>
          <cx:pt idx="929">-0.019471971390371774</cx:pt>
          <cx:pt idx="930">-0.015863201355780773</cx:pt>
          <cx:pt idx="931">-0.0065410247209589751</cx:pt>
          <cx:pt idx="932">-0.0074721679770729747</cx:pt>
          <cx:pt idx="933">-0.0011232897588549075</cx:pt>
          <cx:pt idx="934">0.00080938996805157498</cx:pt>
          <cx:pt idx="935">0.001309028069831175</cx:pt>
          <cx:pt idx="936">0.00021917842658399601</cx:pt>
          <cx:pt idx="937">-0.00017300431657525525</cx:pt>
          <cx:pt idx="938">0.00016875426250549175</cx:pt>
          <cx:pt idx="939">0.00024465292215633625</cx:pt>
          <cx:pt idx="940">0.0022567499141563424</cx:pt>
          <cx:pt idx="941">0.0032108509569194498</cx:pt>
          <cx:pt idx="942">-0.0071229248565738501</cx:pt>
          <cx:pt idx="943">0.0013872965990249825</cx:pt>
          <cx:pt idx="944">0.0065721554127862996</cx:pt>
          <cx:pt idx="945">0.015912419593217798</cx:pt>
          <cx:pt idx="946">0.023783765529817549</cx:pt>
          <cx:pt idx="947">0.017336043865382823</cx:pt>
          <cx:pt idx="948">0.014143576064728275</cx:pt>
          <cx:pt idx="949">-0.0013997134457654774</cx:pt>
          <cx:pt idx="950">-0.0040947958666814749</cx:pt>
          <cx:pt idx="951">-0.0053902513323012251</cx:pt>
          <cx:pt idx="952">0.0024362569705750998</cx:pt>
          <cx:pt idx="953">0.010576342305182699</cx:pt>
          <cx:pt idx="954">0.0151363373691904</cx:pt>
          <cx:pt idx="955">0.0053486900484710498</cx:pt>
          <cx:pt idx="956">-0.0091604279672428245</cx:pt>
          <cx:pt idx="957">-0.01122380028328865</cx:pt>
          <cx:pt idx="958">-0.016079696245631776</cx:pt>
          <cx:pt idx="959">-0.0032973686805438749</cx:pt>
          <cx:pt idx="960">-0.00093540111480767995</cx:pt>
          <cx:pt idx="961">-0.0014516980993394524</cx:pt>
          <cx:pt idx="962">0.0011644989498215</cx:pt>
          <cx:pt idx="963">-3.0221366303034499e-05</cx:pt>
          <cx:pt idx="964">-0.0011702912076613325</cx:pt>
          <cx:pt idx="965">3.6016397168451748e-05</cx:pt>
          <cx:pt idx="966">0.0002839897121626425</cx:pt>
          <cx:pt idx="967">-0.0002091230309134205</cx:pt>
          <cx:pt idx="968">0.0046567197074632747</cx:pt>
          <cx:pt idx="969">0.00011887039369970374</cx:pt>
          <cx:pt idx="970">-0.00018343316940516976</cx:pt>
          <cx:pt idx="971">0.01063008556883885</cx:pt>
          <cx:pt idx="972">0.0098526802928798757</cx:pt>
          <cx:pt idx="973">0.017467537160303501</cx:pt>
          <cx:pt idx="974">0.0212929653506501</cx:pt>
          <cx:pt idx="975">0.010651674077704674</cx:pt>
          <cx:pt idx="976">0.010081191142906724</cx:pt>
          <cx:pt idx="977">-0.0057082153630074253</cx:pt>
          <cx:pt idx="978">-0.0036327109947940999</cx:pt>
          <cx:pt idx="979">-0.001500553481393015</cx:pt>
          <cx:pt idx="980">-0.0027695739457570499</cx:pt>
          <cx:pt idx="981">0.0097559603593383257</cx:pt>
          <cx:pt idx="982">0.010640349034583651</cx:pt>
          <cx:pt idx="983">0.0070157327436441499</cx:pt>
          <cx:pt idx="984">-0.0010107976003753375</cx:pt>
          <cx:pt idx="985">-0.0023608373009706874</cx:pt>
          <cx:pt idx="986">-0.0082563487471904746</cx:pt>
          <cx:pt idx="987">-0.010454430038878875</cx:pt>
          <cx:pt idx="988">-0.017824455224732524</cx:pt>
          <cx:pt idx="989">-0.0089453251919068503</cx:pt>
          <cx:pt idx="990">-0.0042052811909573497</cx:pt>
          <cx:pt idx="991">0.012433390738827274</cx:pt>
          <cx:pt idx="992">0.020097424130251174</cx:pt>
          <cx:pt idx="993">0.027292734416073251</cx:pt>
          <cx:pt idx="994">0.036504011659066998</cx:pt>
          <cx:pt idx="995">0.029867020816004751</cx:pt>
          <cx:pt idx="996">0.0099161351010425749</cx:pt>
          <cx:pt idx="997">0.0007299629686298325</cx:pt>
          <cx:pt idx="998">-0.0030218511274893501</cx:pt>
          <cx:pt idx="999">-0.0082275378260114242</cx:pt>
          <cx:pt idx="1000">-0.01269747560416405</cx:pt>
          <cx:pt idx="1001">-0.0063744063295633497</cx:pt>
          <cx:pt idx="1002">-0.0108712226356154</cx:pt>
          <cx:pt idx="1003">-0.013018640326834049</cx:pt>
          <cx:pt idx="1004">-0.0096505331717669507</cx:pt>
          <cx:pt idx="1005">0.0016198349130460475</cx:pt>
          <cx:pt idx="1006">0.00093923870978067001</cx:pt>
          <cx:pt idx="1007">0.00039145997999174252</cx:pt>
          <cx:pt idx="1008">0.0001325299870183585</cx:pt>
          <cx:pt idx="1009">5.668663049797425e-05</cx:pt>
          <cx:pt idx="1010">0.0001112577650834565</cx:pt>
          <cx:pt idx="1011">-0.00073278434881846749</cx:pt>
          <cx:pt idx="1012">0.00029310254285065749</cx:pt>
          <cx:pt idx="1013">0.00074446113743224004</cx:pt>
          <cx:pt idx="1014">-0.011376605369138575</cx:pt>
          <cx:pt idx="1015">-0.011484504891160575</cx:pt>
          <cx:pt idx="1016">-0.014922030974176626</cx:pt>
          <cx:pt idx="1017">-0.00065360867616478505</cx:pt>
          <cx:pt idx="1018">0.006783755711532025</cx:pt>
          <cx:pt idx="1019">0.020522579991563251</cx:pt>
          <cx:pt idx="1020">0.014111163597886474</cx:pt>
          <cx:pt idx="1021">0.016641598522486426</cx:pt>
          <cx:pt idx="1022">0.013602577609131999</cx:pt>
          <cx:pt idx="1023">0.0057683459181239998</cx:pt>
          <cx:pt idx="1024">0.0010147514922803601</cx:pt>
          <cx:pt idx="1025">-0.002539239454761475</cx:pt>
          <cx:pt idx="1026">-0.0012337094397385875</cx:pt>
          <cx:pt idx="1027">0.0044082462671029754</cx:pt>
          <cx:pt idx="1028">-0.0060402250928324498</cx:pt>
          <cx:pt idx="1029">-0.019471971390371774</cx:pt>
          <cx:pt idx="1030">-0.015863201355780773</cx:pt>
          <cx:pt idx="1031">-0.0065410247209589751</cx:pt>
          <cx:pt idx="1032">-0.0074721679770729747</cx:pt>
          <cx:pt idx="1033">-0.0011232897588549075</cx:pt>
          <cx:pt idx="1034">0.00080938996805157498</cx:pt>
          <cx:pt idx="1035">0.001309028069831175</cx:pt>
          <cx:pt idx="1036">0.00021917842658399601</cx:pt>
          <cx:pt idx="1037">-0.00017300431657525525</cx:pt>
          <cx:pt idx="1038">0.00016875426250549175</cx:pt>
          <cx:pt idx="1039">0.00024465292215633625</cx:pt>
          <cx:pt idx="1040">0.0022567499141563424</cx:pt>
          <cx:pt idx="1041">0.0032108509569194498</cx:pt>
          <cx:pt idx="1042">-0.0071229248565738501</cx:pt>
          <cx:pt idx="1043">0.0013872965990249825</cx:pt>
          <cx:pt idx="1044">0.0065721554127862996</cx:pt>
          <cx:pt idx="1045">0.015912419593217798</cx:pt>
          <cx:pt idx="1046">0.023783765529817549</cx:pt>
          <cx:pt idx="1047">0.017336043865382823</cx:pt>
          <cx:pt idx="1048">0.014143576064728275</cx:pt>
          <cx:pt idx="1049">-0.0013997134457654774</cx:pt>
          <cx:pt idx="1050">-0.0040947958666814749</cx:pt>
          <cx:pt idx="1051">-0.0053902513323012251</cx:pt>
          <cx:pt idx="1052">0.0024362569705750998</cx:pt>
          <cx:pt idx="1053">0.010576342305182699</cx:pt>
          <cx:pt idx="1054">0.0151363373691904</cx:pt>
          <cx:pt idx="1055">0.0053486900484710498</cx:pt>
          <cx:pt idx="1056">-0.0091604279672428245</cx:pt>
          <cx:pt idx="1057">-0.01122380028328865</cx:pt>
          <cx:pt idx="1058">-0.016079696245631776</cx:pt>
          <cx:pt idx="1059">-0.0032973686805438749</cx:pt>
          <cx:pt idx="1060">-0.00093540111480767995</cx:pt>
          <cx:pt idx="1061">-0.0014516980993394524</cx:pt>
          <cx:pt idx="1062">0.0011644989498215</cx:pt>
          <cx:pt idx="1063">-3.0221366303034499e-05</cx:pt>
          <cx:pt idx="1064">-0.0011702912076613325</cx:pt>
          <cx:pt idx="1065">3.6016397168451748e-05</cx:pt>
          <cx:pt idx="1066">0.0002839897121626425</cx:pt>
          <cx:pt idx="1067">-0.0002091230309134205</cx:pt>
          <cx:pt idx="1068">0.0046567197074632747</cx:pt>
          <cx:pt idx="1069">0.00011887039369970374</cx:pt>
          <cx:pt idx="1070">-0.00018343316940516976</cx:pt>
          <cx:pt idx="1071">0.01063008556883885</cx:pt>
          <cx:pt idx="1072">0.0098526802928798757</cx:pt>
          <cx:pt idx="1073">0.017467537160303501</cx:pt>
          <cx:pt idx="1074">0.0212929653506501</cx:pt>
          <cx:pt idx="1075">0.010651674077704674</cx:pt>
          <cx:pt idx="1076">0.010081191142906724</cx:pt>
          <cx:pt idx="1077">-0.0057082153630074253</cx:pt>
          <cx:pt idx="1078">-0.0036327109947940999</cx:pt>
          <cx:pt idx="1079">-0.001500553481393015</cx:pt>
          <cx:pt idx="1080">-0.0027695739457570499</cx:pt>
          <cx:pt idx="1081">0.0097559603593383257</cx:pt>
          <cx:pt idx="1082">0.010640349034583651</cx:pt>
          <cx:pt idx="1083">0.0070157327436441499</cx:pt>
        </cx:lvl>
      </cx:numDim>
    </cx:data>
    <cx:data id="62">
      <cx:numDim type="val">
        <cx:f>Sheet2!$BK$1:$BK$1084</cx:f>
        <cx:lvl ptCount="1084" formatCode="G/通用格式">
          <cx:pt idx="0">0.000158403176847578</cx:pt>
          <cx:pt idx="1">-0.00089670493546148997</cx:pt>
          <cx:pt idx="2">-0.000134532395679755</cx:pt>
          <cx:pt idx="3">-0.00063554944226947995</cx:pt>
          <cx:pt idx="4">0.00048415396124823999</cx:pt>
          <cx:pt idx="5">0.00037330311577217398</cx:pt>
          <cx:pt idx="6">-7.5756608814174894e-05</cx:pt>
          <cx:pt idx="7">-0.00057287043408639601</cx:pt>
          <cx:pt idx="8">0.00046752167213407999</cx:pt>
          <cx:pt idx="9">0.00019432775855875999</cx:pt>
          <cx:pt idx="10">0.00144757214537708</cx:pt>
          <cx:pt idx="11">-0.000421153565002235</cx:pt>
          <cx:pt idx="12">-0.00055153993943932904</cx:pt>
          <cx:pt idx="13">0.00067182114249654697</cx:pt>
          <cx:pt idx="14">-0.00030049086396187198</cx:pt>
          <cx:pt idx="15">0.00031102757063280399</cx:pt>
          <cx:pt idx="16">-0.00010645009748915799</cx:pt>
          <cx:pt idx="17">0.00036041886710560698</cx:pt>
          <cx:pt idx="18">-0.000118928168761525</cx:pt>
          <cx:pt idx="19">0.00015023964709239999</cx:pt>
          <cx:pt idx="20">-0.000130182216439676</cx:pt>
          <cx:pt idx="21">0.00049186409911040603</cx:pt>
          <cx:pt idx="22">-4.22504974987595e-06</cx:pt>
          <cx:pt idx="23">0.00034832869973782998</cx:pt>
          <cx:pt idx="24">-0.000248012613931839</cx:pt>
          <cx:pt idx="25">-7.1139978462803806e-05</cx:pt>
          <cx:pt idx="26">-0.00022515990468780999</cx:pt>
          <cx:pt idx="27">-0.00057075764950789698</cx:pt>
          <cx:pt idx="28">-1.6560736433255402e-05</cx:pt>
          <cx:pt idx="29">-0.00057700714918433799</cx:pt>
          <cx:pt idx="30">0.000162553018015557</cx:pt>
          <cx:pt idx="31">-0.00060311575050104899</cx:pt>
          <cx:pt idx="32">-0.000146731564095095</cx:pt>
          <cx:pt idx="33">-0.00026420966920543299</cx:pt>
          <cx:pt idx="34">-0.00069023825448712097</cx:pt>
          <cx:pt idx="35">-0.00048900621301097697</cx:pt>
          <cx:pt idx="36">7.2873155449280094e-05</cx:pt>
          <cx:pt idx="37">-1.1199656420396199e-05</cx:pt>
          <cx:pt idx="38">-0.00056122203672157804</cx:pt>
          <cx:pt idx="39">-0.0032293082061241301</cx:pt>
          <cx:pt idx="40">0.00024136584547738201</cx:pt>
          <cx:pt idx="41">-0.00081259627468534604</cx:pt>
          <cx:pt idx="42">-0.000429498221217858</cx:pt>
          <cx:pt idx="43">-0.00018551431165600001</cx:pt>
          <cx:pt idx="44">0.0021769868084015901</cx:pt>
          <cx:pt idx="45">0.0014567797095225599</cx:pt>
          <cx:pt idx="46">-0.00036641963197560302</cx:pt>
          <cx:pt idx="47">0.00027223631481165897</cx:pt>
          <cx:pt idx="48">-0.000437905194026636</cx:pt>
          <cx:pt idx="49">-0.0014915571433006</cx:pt>
          <cx:pt idx="50">0.00022777154376310199</cx:pt>
          <cx:pt idx="51">-0.000154880307752872</cx:pt>
          <cx:pt idx="52">-0.000324125522374051</cx:pt>
          <cx:pt idx="53">0.000256974264071809</cx:pt>
          <cx:pt idx="54">0.000142789085306161</cx:pt>
          <cx:pt idx="55">-0.00035599555551283198</cx:pt>
          <cx:pt idx="56">-0.00064579712541108097</cx:pt>
          <cx:pt idx="57">-0.00049218228427011003</cx:pt>
          <cx:pt idx="58">0.00069722354829505396</cx:pt>
          <cx:pt idx="59">-0.00039801671196736099</cx:pt>
          <cx:pt idx="60">1.2668671683223499e-05</cx:pt>
          <cx:pt idx="61">8.6879773835515001e-05</cx:pt>
          <cx:pt idx="62">-0.00012007696136197001</cx:pt>
          <cx:pt idx="63">-0.00049492881940899503</cx:pt>
          <cx:pt idx="64">-0.00025381612289090201</cx:pt>
          <cx:pt idx="65">0.00184796773128589</cx:pt>
          <cx:pt idx="66">0.00039227733622425797</cx:pt>
          <cx:pt idx="67">0.0019779687690048798</cx:pt>
          <cx:pt idx="68">0.0087050508601901298</cx:pt>
          <cx:pt idx="69">0.0086323320029745992</cx:pt>
          <cx:pt idx="70">0.0029245367915990599</cx:pt>
          <cx:pt idx="71">0.0050514407721113401</cx:pt>
          <cx:pt idx="72">0.0080760503289981304</cx:pt>
          <cx:pt idx="73">0.0023403514808059199</cx:pt>
          <cx:pt idx="74">-0.00297159796039668</cx:pt>
          <cx:pt idx="75">-0.0056331416434525702</cx:pt>
          <cx:pt idx="76">-0.0030333818645349401</cx:pt>
          <cx:pt idx="77">-0.0062055218083862298</cx:pt>
          <cx:pt idx="78">-0.00330789954359781</cx:pt>
          <cx:pt idx="79">-0.000564962284565311</cx:pt>
          <cx:pt idx="80">-0.00034685015212844098</cx:pt>
          <cx:pt idx="81">3.14849160330164e-05</cx:pt>
          <cx:pt idx="82">-0.00032238267157737598</cx:pt>
          <cx:pt idx="83">-0.00063386169224570205</cx:pt>
          <cx:pt idx="84">-0.00030509353005995701</cx:pt>
          <cx:pt idx="85">-0.000108886493416161</cx:pt>
          <cx:pt idx="86">2.59238352308391e-05</cx:pt>
          <cx:pt idx="87">-0.00037378134316350998</cx:pt>
          <cx:pt idx="88">-0.00083953987077021899</cx:pt>
          <cx:pt idx="89">0.00162792392030298</cx:pt>
          <cx:pt idx="90">0.00068584260936028997</cx:pt>
          <cx:pt idx="91">0.0010183765865781501</cx:pt>
          <cx:pt idx="92">0.0040006561090670601</cx:pt>
          <cx:pt idx="93">0.0097731972913799904</cx:pt>
          <cx:pt idx="94">0.0100138335901337</cx:pt>
          <cx:pt idx="95">0.0238202610721483</cx:pt>
          <cx:pt idx="96">0.0307221777897729</cx:pt>
          <cx:pt idx="97">0.017611464360393101</cx:pt>
          <cx:pt idx="98">0.0248132450673204</cx:pt>
          <cx:pt idx="99">0.0405431533056263</cx:pt>
          <cx:pt idx="100">0.031228582112428498</cx:pt>
          <cx:pt idx="101">0.0192459965652018</cx:pt>
          <cx:pt idx="102">0.0010025950946731901</cx:pt>
          <cx:pt idx="103">-0.0094553055366893395</cx:pt>
          <cx:pt idx="104">-0.0190395993478218</cx:pt>
          <cx:pt idx="105">-0.021658166975325101</cx:pt>
          <cx:pt idx="106">-0.0146287760040097</cx:pt>
          <cx:pt idx="107">-0.0093914646545363197</cx:pt>
          <cx:pt idx="108">-0.0033525619025549401</cx:pt>
          <cx:pt idx="109">-1.85190081244556e-05</cx:pt>
          <cx:pt idx="110">-0.00044828314179689698</cx:pt>
          <cx:pt idx="111">-5.8924145147879102e-05</cx:pt>
          <cx:pt idx="112">-0.000241534304894497</cx:pt>
          <cx:pt idx="113">0.00068894744147224296</cx:pt>
          <cx:pt idx="114">-0.00062793462879686302</cx:pt>
          <cx:pt idx="115">-0.00039127581018124301</cx:pt>
          <cx:pt idx="116">-0.00027233536123325399</cx:pt>
          <cx:pt idx="117">0.00288962870786335</cx:pt>
          <cx:pt idx="118">0.0075406313513544897</cx:pt>
          <cx:pt idx="119">0.0096540702849397097</cx:pt>
          <cx:pt idx="120">0.0180250706170401</cx:pt>
          <cx:pt idx="121">0.0262649346657409</cx:pt>
          <cx:pt idx="122">0.042938592347022901</cx:pt>
          <cx:pt idx="123">0.0396732843344835</cx:pt>
          <cx:pt idx="124">0.025821603004016199</cx:pt>
          <cx:pt idx="125">0.022279388167436302</cx:pt>
          <cx:pt idx="126">0.035283582466913502</cx:pt>
          <cx:pt idx="127">0.0472891394379822</cx:pt>
          <cx:pt idx="128">0.044506465411920902</cx:pt>
          <cx:pt idx="129">0.032045859671501399</cx:pt>
          <cx:pt idx="130">0.027162982247732899</cx:pt>
          <cx:pt idx="131">0.00610563151227586</cx:pt>
          <cx:pt idx="132">0.0083525485822943703</cx:pt>
          <cx:pt idx="133">-0.0146846424710233</cx:pt>
          <cx:pt idx="134">-0.015975765196278101</cx:pt>
          <cx:pt idx="135">-0.0242629745811705</cx:pt>
          <cx:pt idx="136">-0.0136559136894227</cx:pt>
          <cx:pt idx="137">-0.0036810108654631601</cx:pt>
          <cx:pt idx="138">-0.00119053495745444</cx:pt>
          <cx:pt idx="139">-0.0015086948132530299</cx:pt>
          <cx:pt idx="140">-4.4468487499331202e-05</cx:pt>
          <cx:pt idx="141">7.7129523023988702e-05</cx:pt>
          <cx:pt idx="142">-0.00035332202742379201</cx:pt>
          <cx:pt idx="143">0.000109379184815215</cx:pt>
          <cx:pt idx="144">0.00048200026277089701</cx:pt>
          <cx:pt idx="145">-0.0025337587020309799</cx:pt>
          <cx:pt idx="146">0.0046357752273282898</cx:pt>
          <cx:pt idx="147">0.012278865430569099</cx:pt>
          <cx:pt idx="148">0.0085055951774277994</cx:pt>
          <cx:pt idx="149">0.020671897087223098</cx:pt>
          <cx:pt idx="150">0.038684856508050397</cx:pt>
          <cx:pt idx="151">0.032516541427615599</cx:pt>
          <cx:pt idx="152">0.022252612828755999</cx:pt>
          <cx:pt idx="153">0.0117976653328545</cx:pt>
          <cx:pt idx="154">0.0043185781813543699</cx:pt>
          <cx:pt idx="155">0.026072681189026201</cx:pt>
          <cx:pt idx="156">0.0393260154067736</cx:pt>
          <cx:pt idx="157">2.04521365413077e-05</cx:pt>
          <cx:pt idx="158">-0.0055953841870937096</cx:pt>
          <cx:pt idx="159">0.0083908636657670701</cx:pt>
          <cx:pt idx="160">0.013224548475630499</cx:pt>
          <cx:pt idx="161">0.0091821955667728099</cx:pt>
          <cx:pt idx="162">-0.0049248726131195302</cx:pt>
          <cx:pt idx="163">-0.0172832706796247</cx:pt>
          <cx:pt idx="164">-0.013118880719424899</cx:pt>
          <cx:pt idx="165">-0.0075642019750808802</cx:pt>
          <cx:pt idx="166">-0.0033713911790362399</cx:pt>
          <cx:pt idx="167">-0.00095459472789418895</cx:pt>
          <cx:pt idx="168">0.00032002834512715502</cx:pt>
          <cx:pt idx="169">-0.00079446726209397996</cx:pt>
          <cx:pt idx="170">0.00055136769319735204</cx:pt>
          <cx:pt idx="171">0.0014465082871062799</cx:pt>
          <cx:pt idx="172">0.0030946984959429602</cx:pt>
          <cx:pt idx="173">0.00186350930138212</cx:pt>
          <cx:pt idx="174">0.00471651423249535</cx:pt>
          <cx:pt idx="175">-0.0010345251622095699</cx:pt>
          <cx:pt idx="176">-0.02063435564393</cx:pt>
          <cx:pt idx="177">0.00496802632087539</cx:pt>
          <cx:pt idx="178">0.015582026654427599</cx:pt>
          <cx:pt idx="179">0.0105122383837307</cx:pt>
          <cx:pt idx="180">0.011400019049086701</cx:pt>
          <cx:pt idx="181">0.016507786157949601</cx:pt>
          <cx:pt idx="182">0.0134406523875181</cx:pt>
          <cx:pt idx="183">0.0071257965536507401</cx:pt>
          <cx:pt idx="184">0.017977868351099501</cx:pt>
          <cx:pt idx="185">0.019170784295251701</cx:pt>
          <cx:pt idx="186">0.0282962590794975</cx:pt>
          <cx:pt idx="187">0.00031094169884239001</cx:pt>
          <cx:pt idx="188">-0.0040376432919471596</cx:pt>
          <cx:pt idx="189">-0.0042644432568556103</cx:pt>
          <cx:pt idx="190">-0.00114481508282417</cx:pt>
          <cx:pt idx="191">-0.020507925472639601</cx:pt>
          <cx:pt idx="192">-0.0050201037762682204</cx:pt>
          <cx:pt idx="193">-0.0073736849911351298</cx:pt>
          <cx:pt idx="194">0.00018550824229363901</cx:pt>
          <cx:pt idx="195">-0.00031614903117904302</cx:pt>
          <cx:pt idx="196">0.000253399143048168</cx:pt>
          <cx:pt idx="197">0.0020208420917518502</cx:pt>
          <cx:pt idx="198">0.00042549391422007197</cx:pt>
          <cx:pt idx="199">0.00041896540554929498</cx:pt>
          <cx:pt idx="200">0.0011156319749689224</cx:pt>
          <cx:pt idx="201">-0.00039250630442815249</cx:pt>
          <cx:pt idx="202">-0.0011062476259953199</cx:pt>
          <cx:pt idx="203">-0.0063566254940601499</cx:pt>
          <cx:pt idx="204">-0.0041165554397080001</cx:pt>
          <cx:pt idx="205">0.00048061119511231751</cx:pt>
          <cx:pt idx="206">0.0011213252381186225</cx:pt>
          <cx:pt idx="207">0.0005124744523753175</cx:pt>
          <cx:pt idx="208">0.00064861374208566996</cx:pt>
          <cx:pt idx="209">3.2772113336825748e-05</cx:pt>
          <cx:pt idx="210">-0.00028343718944867749</cx:pt>
          <cx:pt idx="211">-2.4977234496787349e-05</cx:pt>
          <cx:pt idx="212">0.0050853743675233253</cx:pt>
          <cx:pt idx="213">0.009747956907554825</cx:pt>
          <cx:pt idx="214">0.010555400323897075</cx:pt>
          <cx:pt idx="215">0.0084550537550748504</cx:pt>
          <cx:pt idx="216">-0.0013028546489313876</cx:pt>
          <cx:pt idx="217">0.0020791247493515352</cx:pt>
          <cx:pt idx="218">0.00188992177219325</cx:pt>
          <cx:pt idx="219">-0.0028481303435083749</cx:pt>
          <cx:pt idx="220">-0.0041076977898178999</cx:pt>
          <cx:pt idx="221">-0.0019364404974565575</cx:pt>
          <cx:pt idx="222">-0.00020564568647605901</cx:pt>
          <cx:pt idx="223">-4.5342316531168247e-05</cx:pt>
          <cx:pt idx="224">4.0525632508907747e-05</cx:pt>
          <cx:pt idx="225">0.00017342369427573949</cx:pt>
          <cx:pt idx="226">-0.000187471958230302</cx:pt>
          <cx:pt idx="227">0.00093782537610804498</cx:pt>
          <cx:pt idx="228">0.0018923500393001949</cx:pt>
          <cx:pt idx="229">-0.0018925759974575775</cx:pt>
          <cx:pt idx="230">-0.0045344242547592749</cx:pt>
          <cx:pt idx="231">-0.0090521062577638249</cx:pt>
          <cx:pt idx="232">-0.0046444360423742751</cx:pt>
          <cx:pt idx="233">-0.00216199530093135</cx:pt>
          <cx:pt idx="234">-4.0495680858139253e-06</cx:pt>
          <cx:pt idx="235">-0.00474609018829995</cx:pt>
          <cx:pt idx="236">-0.0095593047051219498</cx:pt>
          <cx:pt idx="237">-0.011951382551270475</cx:pt>
          <cx:pt idx="238">-0.0083418559100155755</cx:pt>
          <cx:pt idx="239">-0.0034261952666464501</cx:pt>
          <cx:pt idx="240">0.0063899018401955502</cx:pt>
          <cx:pt idx="241">0.0095982244563938505</cx:pt>
          <cx:pt idx="242">0.0097459943458073246</cx:pt>
          <cx:pt idx="243">0.0050614999380970251</cx:pt>
          <cx:pt idx="244">-0.0038864674487063249</cx:pt>
          <cx:pt idx="245">-0.0028441457347036249</cx:pt>
          <cx:pt idx="246">0.0022702459762438524</cx:pt>
          <cx:pt idx="247">-0.0060119908196479997</cx:pt>
          <cx:pt idx="248">-0.0067899741266227503</cx:pt>
          <cx:pt idx="249">-0.0022220130718810199</cx:pt>
          <cx:pt idx="250">1.7800251701011923e-05</cx:pt>
          <cx:pt idx="251">7.7993966707441998e-05</cx:pt>
          <cx:pt idx="252">-2.1890700579561474e-05</cx:pt>
          <cx:pt idx="253">0.00011894365791375825</cx:pt>
          <cx:pt idx="254">-1.2802485446811925e-05</cx:pt>
          <cx:pt idx="255">0.0010417633794952326</cx:pt>
          <cx:pt idx="256">0.0001030821435940465</cx:pt>
          <cx:pt idx="257">-0.0042858586337349248</cx:pt>
          <cx:pt idx="258">-0.00703707586901895</cx:pt>
          <cx:pt idx="259">-0.010304478518897325</cx:pt>
          <cx:pt idx="260">-0.0081712475053442001</cx:pt>
          <cx:pt idx="261">-0.0126083006308118</cx:pt>
          <cx:pt idx="262">-0.013884259362441699</cx:pt>
          <cx:pt idx="263">-0.01906392013156365</cx:pt>
          <cx:pt idx="264">-0.018281034116191149</cx:pt>
          <cx:pt idx="265">-0.020532638371006075</cx:pt>
          <cx:pt idx="266">-0.021319294928496275</cx:pt>
          <cx:pt idx="267">-0.0066397634728959246</cx:pt>
          <cx:pt idx="268">0.0091639027443863007</cx:pt>
          <cx:pt idx="269">0.0013762739583630375</cx:pt>
          <cx:pt idx="270">0.0066129907794577501</cx:pt>
          <cx:pt idx="271">0.0012278628334295924</cx:pt>
          <cx:pt idx="272">-0.0072098720890958748</cx:pt>
          <cx:pt idx="273">-0.0041081912262681004</cx:pt>
          <cx:pt idx="274">0.0015268722272769525</cx:pt>
          <cx:pt idx="275">-0.0056940992855906997</cx:pt>
          <cx:pt idx="276">-0.0061957780464057246</cx:pt>
          <cx:pt idx="277">-0.0012158143209541124</cx:pt>
          <cx:pt idx="278">-1.4956133571489825e-05</cx:pt>
          <cx:pt idx="279">0.00011292367667136625</cx:pt>
          <cx:pt idx="280">5.2904797135098503e-05</cx:pt>
          <cx:pt idx="281">-2.2462136791653924e-05</cx:pt>
          <cx:pt idx="282">1.0610584826939875e-05</cx:pt>
          <cx:pt idx="283">0.00064482469042729498</cx:pt>
          <cx:pt idx="284">-0.0015557587781663</cx:pt>
          <cx:pt idx="285">-0.0070453220935485002</cx:pt>
          <cx:pt idx="286">-0.0090225540342478497</cx:pt>
          <cx:pt idx="287">-0.012667854395542626</cx:pt>
          <cx:pt idx="288">-0.015677131867479575</cx:pt>
          <cx:pt idx="289">-0.019366559338186651</cx:pt>
          <cx:pt idx="290">-0.020733682138592027</cx:pt>
          <cx:pt idx="291">-0.019700865686210149</cx:pt>
          <cx:pt idx="292">-0.01448698635475355</cx:pt>
          <cx:pt idx="293">-0.01107913222592855</cx:pt>
          <cx:pt idx="294">-0.010003637111732799</cx:pt>
          <cx:pt idx="295">-0.0026487625182565499</cx:pt>
          <cx:pt idx="296">0.010521239540960551</cx:pt>
          <cx:pt idx="297">0.0073957916908041002</cx:pt>
          <cx:pt idx="298">0.0047091530336894252</cx:pt>
          <cx:pt idx="299">-0.0035227564892202799</cx:pt>
          <cx:pt idx="300">-0.021284126243050799</cx:pt>
          <cx:pt idx="301">-0.011417202868878601</cx:pt>
          <cx:pt idx="302">0.00026634598024623702</cx:pt>
          <cx:pt idx="303">-0.020034896439345098</cx:pt>
          <cx:pt idx="304">-0.0141949378851949</cx:pt>
          <cx:pt idx="305">-0.00083861546118800198</cx:pt>
          <cx:pt idx="306">0.00025631863835243998</cx:pt>
          <cx:pt idx="307">-0.00020518274358680299</cx:pt>
          <cx:pt idx="308">0.00043647522238664</cx:pt>
          <cx:pt idx="309">0.00048672614144177798</cx:pt>
          <cx:pt idx="310">-0.00080867842523118204</cx:pt>
          <cx:pt idx="311">-0.00133408868800257</cx:pt>
          <cx:pt idx="312">-0.011073696210544199</cx:pt>
          <cx:pt idx="313">-0.0358630344124116</cx:pt>
          <cx:pt idx="314">-0.041189624171228997</cx:pt>
          <cx:pt idx="315">-0.055352055078222502</cx:pt>
          <cx:pt idx="316">-0.061021139508671801</cx:pt>
          <cx:pt idx="317">-0.053312978064749203</cx:pt>
          <cx:pt idx="318">-0.028193138253860901</cx:pt>
          <cx:pt idx="319">-0.027160773921450301</cx:pt>
          <cx:pt idx="320">-0.021188551809432601</cx:pt>
          <cx:pt idx="321">0.0046429565895797003</cx:pt>
          <cx:pt idx="322">0.0195069978558975</cx:pt>
          <cx:pt idx="323">0.0145785260725211</cx:pt>
          <cx:pt idx="324">0.0029940232039921098</cx:pt>
          <cx:pt idx="325">0.015959443036849701</cx:pt>
          <cx:pt idx="326">-0.0145312935983776</cx:pt>
          <cx:pt idx="327">-0.0081371808806411598</cx:pt>
          <cx:pt idx="328">-0.014444521099422399</cx:pt>
          <cx:pt idx="329">-0.0046832461669696701</cx:pt>
          <cx:pt idx="330">0.0012309404980184501</cx:pt>
          <cx:pt idx="331">-0.012953980680682599</cx:pt>
          <cx:pt idx="332">-0.0065018381559078997</cx:pt>
          <cx:pt idx="333">-0.000375710318706185</cx:pt>
          <cx:pt idx="334">0.000464849399070224</cx:pt>
          <cx:pt idx="335">0.00062760239378956205</cx:pt>
          <cx:pt idx="336">-0.00036780571454516801</cx:pt>
          <cx:pt idx="337">-0.00085504790713850001</cx:pt>
          <cx:pt idx="338">-0.00082617927181893598</cx:pt>
          <cx:pt idx="339">-0.0034393031895928699</cx:pt>
          <cx:pt idx="340">-0.014341244995202</cx:pt>
          <cx:pt idx="341">-0.0372797338218879</cx:pt>
          <cx:pt idx="342">-0.044790292473772898</cx:pt>
          <cx:pt idx="343">-0.037679947457547699</cx:pt>
          <cx:pt idx="344">-0.029520006516040299</cx:pt>
          <cx:pt idx="345">-0.0097816304157478991</cx:pt>
          <cx:pt idx="346">0.017433873205556099</cx:pt>
          <cx:pt idx="347">0.015535837084231501</cx:pt>
          <cx:pt idx="348">0.0186312642943651</cx:pt>
          <cx:pt idx="349">0.024983964740250698</cx:pt>
          <cx:pt idx="350">0.016556382412045101</cx:pt>
          <cx:pt idx="351">-0.020454762245565</cx:pt>
          <cx:pt idx="352">-0.010116547001131</cx:pt>
          <cx:pt idx="353">-0.0345464251031848</cx:pt>
          <cx:pt idx="354">-0.064602978952225804</cx:pt>
          <cx:pt idx="355">-0.045994139976293501</cx:pt>
          <cx:pt idx="356">-0.0055282190905024797</cx:pt>
          <cx:pt idx="357">0.0083628819134361505</cx:pt>
          <cx:pt idx="358">-0.0058589390489115897</cx:pt>
          <cx:pt idx="359">-0.015504877979098001</cx:pt>
          <cx:pt idx="360">-0.0046034090449338502</cx:pt>
          <cx:pt idx="361">0.0026673938257035898</cx:pt>
          <cx:pt idx="362">-0.00058019558944043899</cx:pt>
          <cx:pt idx="363">0.00037880132174608101</cx:pt>
          <cx:pt idx="364">1.7007269738878099e-05</cx:pt>
          <cx:pt idx="365">-0.00049337280755794896</cx:pt>
          <cx:pt idx="366">-0.00126209359151155</cx:pt>
          <cx:pt idx="367">-0.00086247042617274298</cx:pt>
          <cx:pt idx="368">-0.010189882124718301</cx:pt>
          <cx:pt idx="369">-0.028242362153919901</cx:pt>
          <cx:pt idx="370">-0.0365861612327993</cx:pt>
          <cx:pt idx="371">-0.0229290498894737</cx:pt>
          <cx:pt idx="372">-0.00661948808400286</cx:pt>
          <cx:pt idx="373">0.00133848828058721</cx:pt>
          <cx:pt idx="374">-0.00065727937769937696</cx:pt>
          <cx:pt idx="375">0.014658875702706201</cx:pt>
          <cx:pt idx="376">-0.0061815524436737296</cx:pt>
          <cx:pt idx="377">0.0087189953487266207</cx:pt>
          <cx:pt idx="378">-0.0042631428995851097</cx:pt>
          <cx:pt idx="379">-0.014876074005851</cx:pt>
          <cx:pt idx="380">-0.0062766883653853096</cx:pt>
          <cx:pt idx="381">-0.042405886956410697</cx:pt>
          <cx:pt idx="382">-0.058717552642156799</cx:pt>
          <cx:pt idx="383">-0.0405671384553669</cx:pt>
          <cx:pt idx="384">0.0025888817185654601</cx:pt>
          <cx:pt idx="385">0.0090539809909705605</cx:pt>
          <cx:pt idx="386">-0.00059239907455222005</cx:pt>
          <cx:pt idx="387">-0.019011231450995002</cx:pt>
          <cx:pt idx="388">-0.00672276583010031</cx:pt>
          <cx:pt idx="389">0.0020077165209126898</cx:pt>
          <cx:pt idx="390">-0.000197812600588282</cx:pt>
          <cx:pt idx="391">0.00039510389565836302</cx:pt>
          <cx:pt idx="392">-3.88282366392311e-05</cx:pt>
          <cx:pt idx="393">-9.9072224009764706e-05</cx:pt>
          <cx:pt idx="394">-0.00117239420897998</cx:pt>
          <cx:pt idx="395">0.00016355385807766701</cx:pt>
          <cx:pt idx="396">0.0031635870880891998</cx:pt>
          <cx:pt idx="397">-0.0057379909957164703</cx:pt>
          <cx:pt idx="398">-0.0066600729351772503</cx:pt>
          <cx:pt idx="399">5.7765431209476397e-05</cx:pt>
          <cx:pt idx="400">0.0030175843089703101</cx:pt>
          <cx:pt idx="401">-0.0022021670156039301</cx:pt>
          <cx:pt idx="402">-0.021089634278646401</cx:pt>
          <cx:pt idx="403">-0.024825946244404901</cx:pt>
          <cx:pt idx="404">-0.021856338196417399</cx:pt>
          <cx:pt idx="405">-0.018206362416626699</cx:pt>
          <cx:pt idx="406">-0.0036029833191283198</cx:pt>
          <cx:pt idx="407">-0.030031794650487501</cx:pt>
          <cx:pt idx="408">-0.015521046048634701</cx:pt>
          <cx:pt idx="409">-0.0141185752151667</cx:pt>
          <cx:pt idx="410">-0.040456426453978102</cx:pt>
          <cx:pt idx="411">-0.0261902442403763</cx:pt>
          <cx:pt idx="412">0.0024887294888208001</cx:pt>
          <cx:pt idx="413">0.016270209675277099</cx:pt>
          <cx:pt idx="414">-0.0038927912939440402</cx:pt>
          <cx:pt idx="415">-0.0131571040600747</cx:pt>
          <cx:pt idx="416">-0.0044322110458975801</cx:pt>
          <cx:pt idx="417">0.0025194989794856898</cx:pt>
          <cx:pt idx="418">0.0021802677021862402</cx:pt>
          <cx:pt idx="419">-0.00057815710309831899</cx:pt>
          <cx:pt idx="420">-0.000156536453037514</cx:pt>
          <cx:pt idx="421">-0.00062683721733326899</cx:pt>
          <cx:pt idx="422">-0.00035727636866090802</cx:pt>
          <cx:pt idx="423">0.0105364306193244</cx:pt>
          <cx:pt idx="424">0.0209719240881086</cx:pt>
          <cx:pt idx="425">0.023505579908382299</cx:pt>
          <cx:pt idx="426">0.017657478266261701</cx:pt>
          <cx:pt idx="427">-0.013401518958200499</cx:pt>
          <cx:pt idx="428">-0.0319817658675891</cx:pt>
          <cx:pt idx="429">-0.0291865772064809</cx:pt>
          <cx:pt idx="430">-0.032684286993785699</cx:pt>
          <cx:pt idx="431">-0.039815642684977899</cx:pt>
          <cx:pt idx="432">-0.042299184378478301</cx:pt>
          <cx:pt idx="433">-0.013332326474201199</cx:pt>
          <cx:pt idx="434">-0.024112598696537198</cx:pt>
          <cx:pt idx="435">-0.045745297310125901</cx:pt>
          <cx:pt idx="436">-0.031856312378108001</cx:pt>
          <cx:pt idx="437">-0.0155827021935088</cx:pt>
          <cx:pt idx="438">-0.0043096595462362997</cx:pt>
          <cx:pt idx="439">0.0010576807168472401</cx:pt>
          <cx:pt idx="440">-0.0045012868179733403</cx:pt>
          <cx:pt idx="441">0.00056196704749311797</cx:pt>
          <cx:pt idx="442">-0.018294846724620499</cx:pt>
          <cx:pt idx="443">-0.0083650157869306508</cx:pt>
          <cx:pt idx="444">0.00060220836142976298</cx:pt>
          <cx:pt idx="445">0.0042083006400335998</cx:pt>
          <cx:pt idx="446">0.0032582895560407501</cx:pt>
          <cx:pt idx="447">0.000234878586062178</cx:pt>
          <cx:pt idx="448">0.00031292933368885198</cx:pt>
          <cx:pt idx="449">0.000150391398530184</cx:pt>
          <cx:pt idx="450">0.0020719621357757701</cx:pt>
          <cx:pt idx="451">0.018194160642170699</cx:pt>
          <cx:pt idx="452">0.0231232623768814</cx:pt>
          <cx:pt idx="453">0.021139853231021601</cx:pt>
          <cx:pt idx="454">-0.0042753870512370002</cx:pt>
          <cx:pt idx="455">-0.031929995854003801</cx:pt>
          <cx:pt idx="456">-0.029070617507784599</cx:pt>
          <cx:pt idx="457">-0.016022942995395199</cx:pt>
          <cx:pt idx="458">-0.025879936614511202</cx:pt>
          <cx:pt idx="459">-0.0228289742828343</cx:pt>
          <cx:pt idx="460">-0.0056264540548362297</cx:pt>
          <cx:pt idx="461">-0.017499177377088001</cx:pt>
          <cx:pt idx="462">-0.036866758460099298</cx:pt>
          <cx:pt idx="463">-0.058641663608386199</cx:pt>
          <cx:pt idx="464">-0.034483195756805897</cx:pt>
          <cx:pt idx="465">0.0102149067923957</cx:pt>
          <cx:pt idx="466">0.0155732935980017</cx:pt>
          <cx:pt idx="467">0.022950635598551299</cx:pt>
          <cx:pt idx="468">-0.0024316787743031902</cx:pt>
          <cx:pt idx="469">-0.018004130115705098</cx:pt>
          <cx:pt idx="470">-0.018129924507092301</cx:pt>
          <cx:pt idx="471">-0.0098895507537009892</cx:pt>
          <cx:pt idx="472">0.0092087123998508807</cx:pt>
          <cx:pt idx="473">0.00888570292273657</cx:pt>
          <cx:pt idx="474">0.0039580239707819702</cx:pt>
          <cx:pt idx="475">0.000567267473930405</cx:pt>
          <cx:pt idx="476">0.000198181833232219</cx:pt>
          <cx:pt idx="477">0.00058512257370590699</cx:pt>
          <cx:pt idx="478">0.0040633583597643403</cx:pt>
          <cx:pt idx="479">0.0223634260523977</cx:pt>
          <cx:pt idx="480">0.012879025832107101</cx:pt>
          <cx:pt idx="481">0.013706408492673801</cx:pt>
          <cx:pt idx="482">-0.0109113342479315</cx:pt>
          <cx:pt idx="483">-0.0320032310325487</cx:pt>
          <cx:pt idx="484">0.0067143404359008303</cx:pt>
          <cx:pt idx="485">-0.0048309401507319102</cx:pt>
          <cx:pt idx="486">-0.0045210641941605704</cx:pt>
          <cx:pt idx="487">0.0057276774424349398</cx:pt>
          <cx:pt idx="488">-0.0184648146003689</cx:pt>
          <cx:pt idx="489">-0.016550358551176401</cx:pt>
          <cx:pt idx="490">-0.018933594771124301</cx:pt>
          <cx:pt idx="491">-0.018220201682621399</cx:pt>
          <cx:pt idx="492">-0.004779298095248</cx:pt>
          <cx:pt idx="493">-0.00143152630912908</cx:pt>
          <cx:pt idx="494">0.024501975276245799</cx:pt>
          <cx:pt idx="495">0.026803400696953399</cx:pt>
          <cx:pt idx="496">-0.0154183342373079</cx:pt>
          <cx:pt idx="497">-0.023090017120061299</cx:pt>
          <cx:pt idx="498">-0.0148741729639503</cx:pt>
          <cx:pt idx="499">-0.0083888139593994299</cx:pt>
          <cx:pt idx="500">0.00342714569235605</cx:pt>
          <cx:pt idx="501">0.0083989940664315806</cx:pt>
          <cx:pt idx="502">0.00265307023087899</cx:pt>
          <cx:pt idx="503">-4.8414888900532101e-05</cx:pt>
          <cx:pt idx="504">0.00097976395363710703</cx:pt>
          <cx:pt idx="505">0.00052522953138830597</cx:pt>
          <cx:pt idx="506">0.0040615559323011899</cx:pt>
          <cx:pt idx="507">0.027296060388781899</cx:pt>
          <cx:pt idx="508">0.0087282796349354604</cx:pt>
          <cx:pt idx="509">0.016765138861763899</cx:pt>
          <cx:pt idx="510">0.014178107098932699</cx:pt>
          <cx:pt idx="511">-0.0112063837460724</cx:pt>
          <cx:pt idx="512">0.021330837426157899</cx:pt>
          <cx:pt idx="513">0.019801016790492499</cx:pt>
          <cx:pt idx="514">0.0135927807364971</cx:pt>
          <cx:pt idx="515">-0.0058217276404567298</cx:pt>
          <cx:pt idx="516">-0.012787487679759501</cx:pt>
          <cx:pt idx="517">0.017800255404025599</cx:pt>
          <cx:pt idx="518">0.00293211128131578</cx:pt>
          <cx:pt idx="519">0.0088364117626013802</cx:pt>
          <cx:pt idx="520">0.024086262190245799</cx:pt>
          <cx:pt idx="521">0.0061588590922905702</cx:pt>
          <cx:pt idx="522">0.0111946629617613</cx:pt>
          <cx:pt idx="523">0.0173419272795119</cx:pt>
          <cx:pt idx="524">-0.024993788561319698</cx:pt>
          <cx:pt idx="525">-0.0202610713917428</cx:pt>
          <cx:pt idx="526">-0.00826919207944583</cx:pt>
          <cx:pt idx="527">-0.0120439234935852</cx:pt>
          <cx:pt idx="528">0.00059959469266780696</cx:pt>
          <cx:pt idx="529">0.0077779830883914101</cx:pt>
          <cx:pt idx="530">0.0022094154672254499</cx:pt>
          <cx:pt idx="531">0.00053560172579368299</cx:pt>
          <cx:pt idx="532">-0.00022538205590393501</cx:pt>
          <cx:pt idx="533">-0.00046294340950444701</cx:pt>
          <cx:pt idx="534">0.00107927948724441</cx:pt>
          <cx:pt idx="535">0.018169433634069601</cx:pt>
          <cx:pt idx="536">0.014713542509265</cx:pt>
          <cx:pt idx="537">0.0156796865282357</cx:pt>
          <cx:pt idx="538">0.0155271924548937</cx:pt>
          <cx:pt idx="539">0.017522773311746499</cx:pt>
          <cx:pt idx="540">0.00533023441700724</cx:pt>
          <cx:pt idx="541">0.013451865654825</cx:pt>
          <cx:pt idx="542">0.025748699007652601</cx:pt>
          <cx:pt idx="543">0.00061941214678782805</cx:pt>
          <cx:pt idx="544">0.0030819283853849798</cx:pt>
          <cx:pt idx="545">0.0297145184353085</cx:pt>
          <cx:pt idx="546">0.0044741147722635504</cx:pt>
          <cx:pt idx="547">0.0178996451349339</cx:pt>
          <cx:pt idx="548">0.018935266008945101</cx:pt>
          <cx:pt idx="549">0.0122263220145603</cx:pt>
          <cx:pt idx="550">0.00154551920294843</cx:pt>
          <cx:pt idx="551">-0.0062588468908712303</cx:pt>
          <cx:pt idx="552">-0.021806314632498901</cx:pt>
          <cx:pt idx="553">-0.0130748156127624</cx:pt>
          <cx:pt idx="554">-0.0024581871968481399</cx:pt>
          <cx:pt idx="555">0.0040579502655971999</cx:pt>
          <cx:pt idx="556">0.0036279407909176301</cx:pt>
          <cx:pt idx="557">0.0061087197524032901</cx:pt>
          <cx:pt idx="558">0.00196698475362133</cx:pt>
          <cx:pt idx="559">0.00018833517106355501</cx:pt>
          <cx:pt idx="560">0.00034574587878388399</cx:pt>
          <cx:pt idx="561">-0.00053303613906749501</cx:pt>
          <cx:pt idx="562">0.0024351039233253499</cx:pt>
          <cx:pt idx="563">0.0165955565925365</cx:pt>
          <cx:pt idx="564">0.0129971673030429</cx:pt>
          <cx:pt idx="565">0.00344162643389001</cx:pt>
          <cx:pt idx="566">0.0044756273278280098</cx:pt>
          <cx:pt idx="567">0.017899646308365501</cx:pt>
          <cx:pt idx="568">0.021332984892709399</cx:pt>
          <cx:pt idx="569">0.023043882549756301</cx:pt>
          <cx:pt idx="570">0.0094080568918451998</cx:pt>
          <cx:pt idx="571">0.019899083026587699</cx:pt>
          <cx:pt idx="572">0.0261044993614299</cx:pt>
          <cx:pt idx="573">0.0060425215680344601</cx:pt>
          <cx:pt idx="574">0.0075498764471396496</cx:pt>
          <cx:pt idx="575">0.0045125275073940397</cx:pt>
          <cx:pt idx="576">0.0081291956310944307</cx:pt>
          <cx:pt idx="577">0.016356847888413</cx:pt>
          <cx:pt idx="578">0.026265241578595899</cx:pt>
          <cx:pt idx="579">0.014595355539408</cx:pt>
          <cx:pt idx="580">-0.0046628552509529603</cx:pt>
          <cx:pt idx="581">0.00185385322135467</cx:pt>
          <cx:pt idx="582">0.00687715860326808</cx:pt>
          <cx:pt idx="583">0.0187794052506969</cx:pt>
          <cx:pt idx="584">0.0093778552384258303</cx:pt>
          <cx:pt idx="585">0.0033046389064274899</cx:pt>
          <cx:pt idx="586">0.00029174032732296601</cx:pt>
          <cx:pt idx="587">-0.00061713932869222204</cx:pt>
          <cx:pt idx="588">0.00013261607042224999</cx:pt>
          <cx:pt idx="589">0.00055796393040803303</cx:pt>
          <cx:pt idx="590">0.0059425275579252004</cx:pt>
          <cx:pt idx="591">0.0138586865307317</cx:pt>
          <cx:pt idx="592">0.0013991131315689699</cx:pt>
          <cx:pt idx="593">-0.018787266226456101</cx:pt>
          <cx:pt idx="594">-0.0090171229703099199</cx:pt>
          <cx:pt idx="595">0.0048561699857525903</cx:pt>
          <cx:pt idx="596">0.0091638861425042892</cx:pt>
          <cx:pt idx="597">0.0140482736625473</cx:pt>
          <cx:pt idx="598">0.0165209076316831</cx:pt>
          <cx:pt idx="599">5.2160645310663499e-06</cx:pt>
          <cx:pt idx="600">-0.0036029931980914899</cx:pt>
          <cx:pt idx="601">-0.0096980018103753497</cx:pt>
          <cx:pt idx="602">-0.019182025104627801</cx:pt>
          <cx:pt idx="603">-0.028383953651512198</cx:pt>
          <cx:pt idx="604">-0.0053851827554715704</cx:pt>
          <cx:pt idx="605">0.0135682521766531</cx:pt>
          <cx:pt idx="606">0.035561889064963603</cx:pt>
          <cx:pt idx="607">0.0262198212996375</cx:pt>
          <cx:pt idx="608">0.0049627961485910902</cx:pt>
          <cx:pt idx="609">0.00600497085048816</cx:pt>
          <cx:pt idx="610">0.0079686894194379802</cx:pt>
          <cx:pt idx="611">0.0222589016884591</cx:pt>
          <cx:pt idx="612">0.0063139052548622501</cx:pt>
          <cx:pt idx="613">0.0030218403990699698</cx:pt>
          <cx:pt idx="614">-9.8965292774257595e-05</cx:pt>
          <cx:pt idx="615">-1.9117632746234101e-05</cx:pt>
          <cx:pt idx="616">0.00034087803789786797</cx:pt>
          <cx:pt idx="617">0.00015464178419660399</cx:pt>
          <cx:pt idx="618">0.0030405984567921898</cx:pt>
          <cx:pt idx="619">0.0068871668420847701</cx:pt>
          <cx:pt idx="620">0.0063773816886755702</cx:pt>
          <cx:pt idx="621">0.00217559671719421</cx:pt>
          <cx:pt idx="622">-0.0031636327338207702</cx:pt>
          <cx:pt idx="623">-0.012068058916528001</cx:pt>
          <cx:pt idx="624">0.00047861739988294498</cx:pt>
          <cx:pt idx="625">-0.0011325982131611199</cx:pt>
          <cx:pt idx="626">0.0166712101141075</cx:pt>
          <cx:pt idx="627">0.0124711290044469</cx:pt>
          <cx:pt idx="628">-0.014543261698228499</cx:pt>
          <cx:pt idx="629">-0.023998221384432399</cx:pt>
          <cx:pt idx="630">-0.015455131386865001</cx:pt>
          <cx:pt idx="631">-0.026842554876312201</cx:pt>
          <cx:pt idx="632">-0.018763542377289</cx:pt>
          <cx:pt idx="633">0.011049186657279201</cx:pt>
          <cx:pt idx="634">0.00191088796709585</cx:pt>
          <cx:pt idx="635">0.0078414374116593192</cx:pt>
          <cx:pt idx="636">0.010598593054674499</cx:pt>
          <cx:pt idx="637">0.0055556284440157</cx:pt>
          <cx:pt idx="638">0.0070510060510736603</cx:pt>
          <cx:pt idx="639">0.0148615102228014</cx:pt>
          <cx:pt idx="640">0.0034016482013266101</cx:pt>
          <cx:pt idx="641">0.00096089576567383696</cx:pt>
          <cx:pt idx="642">-0.00060179604956023703</cx:pt>
          <cx:pt idx="643">0.00030618850730534703</cx:pt>
          <cx:pt idx="644">-0.00019708307831255099</cx:pt>
          <cx:pt idx="645">-0.00054522029925796304</cx:pt>
          <cx:pt idx="646">0.00243816073011042</cx:pt>
          <cx:pt idx="647">0.0049433509385651501</cx:pt>
          <cx:pt idx="648">0.0032963537333513702</cx:pt>
          <cx:pt idx="649">0.0126314372104491</cx:pt>
          <cx:pt idx="650">-0.00051710762200685904</cx:pt>
          <cx:pt idx="651">-0.0050949340758146998</cx:pt>
          <cx:pt idx="652">0.00647831209224919</cx:pt>
          <cx:pt idx="653">0.026584031143964799</cx:pt>
          <cx:pt idx="654">0.027189237941605101</cx:pt>
          <cx:pt idx="655">0.0073797150081201697</cx:pt>
          <cx:pt idx="656">-0.0041318232448945696</cx:pt>
          <cx:pt idx="657">-0.026507310924071499</cx:pt>
          <cx:pt idx="658">-0.029949923504203502</cx:pt>
          <cx:pt idx="659">-0.0087098034915482</cx:pt>
          <cx:pt idx="660">-0.0116133026116384</cx:pt>
          <cx:pt idx="661">-0.018631592634361701</cx:pt>
          <cx:pt idx="662">-0.0123849203613007</cx:pt>
          <cx:pt idx="663">-0.00253203489132321</cx:pt>
          <cx:pt idx="664">-0.0027213136534364698</cx:pt>
          <cx:pt idx="665">0.0064736318388952498</cx:pt>
          <cx:pt idx="666">0.0070437871936745297</cx:pt>
          <cx:pt idx="667">0.0074626114844253202</cx:pt>
          <cx:pt idx="668">0.00182335106649876</cx:pt>
          <cx:pt idx="669">-0.00018665038107080001</cx:pt>
          <cx:pt idx="670">0.0011546533968702199</cx:pt>
          <cx:pt idx="671">0.00035146135857275099</cx:pt>
          <cx:pt idx="672">0.00027716310233110402</cx:pt>
          <cx:pt idx="673">0.000118140398642993</cx:pt>
          <cx:pt idx="674">-0.0010808637957933</cx:pt>
          <cx:pt idx="675">0.000481371889743694</cx:pt>
          <cx:pt idx="676">0.0039320390152386498</cx:pt>
          <cx:pt idx="677">0.00041052729790687798</cx:pt>
          <cx:pt idx="678">-0.0064995721915628597</cx:pt>
          <cx:pt idx="679">0.00053736772334076095</cx:pt>
          <cx:pt idx="680">0.016851078740804899</cx:pt>
          <cx:pt idx="681">0.0173363530398262</cx:pt>
          <cx:pt idx="682">0.0033847711494572399</cx:pt>
          <cx:pt idx="683">0.00176636751968615</cx:pt>
          <cx:pt idx="684">0.00181277849963174</cx:pt>
          <cx:pt idx="685">-0.00448787342035167</cx:pt>
          <cx:pt idx="686">-0.0019019284063009399</cx:pt>
          <cx:pt idx="687">-0.010548294023274301</cx:pt>
          <cx:pt idx="688">-0.012577319569777199</cx:pt>
          <cx:pt idx="689">-0.0080729522075557603</cx:pt>
          <cx:pt idx="690">-0.0091617025965188906</cx:pt>
          <cx:pt idx="691">-0.0071656007436919304</cx:pt>
          <cx:pt idx="692">-0.0022332694604772201</cx:pt>
          <cx:pt idx="693">0.0012299483199656399</cx:pt>
          <cx:pt idx="694">0.0011697361244775099</cx:pt>
          <cx:pt idx="695">0.00090309202246200804</cx:pt>
          <cx:pt idx="696">0.0017926648746729901</cx:pt>
          <cx:pt idx="697">0.00084965673998064096</cx:pt>
          <cx:pt idx="698">-4.3994987352016499e-06</cx:pt>
          <cx:pt idx="699">0.000372074290807948</cx:pt>
          <cx:pt idx="700">-0.000305988693230393</cx:pt>
          <cx:pt idx="701">0.00036256572090868699</cx:pt>
          <cx:pt idx="702">5.3943412226581898e-05</cx:pt>
          <cx:pt idx="703">0.00068575056891889599</cx:pt>
          <cx:pt idx="704">0.0017844657029327301</cx:pt>
          <cx:pt idx="705">-0.0027484594066388701</cx:pt>
          <cx:pt idx="706">-0.0080028983013156006</cx:pt>
          <cx:pt idx="707">-0.00863450628600132</cx:pt>
          <cx:pt idx="708">-0.0016125746961057699</cx:pt>
          <cx:pt idx="709">0.0028416199423611601</cx:pt>
          <cx:pt idx="710">0.000544336688858856</cx:pt>
          <cx:pt idx="711">0.0035787044555218302</cx:pt>
          <cx:pt idx="712">0.0069420572400993499</cx:pt>
          <cx:pt idx="713">0.0034691765795041699</cx:pt>
          <cx:pt idx="714">0.00133847132311942</cx:pt>
          <cx:pt idx="715">-0.0061186555115287497</cx:pt>
          <cx:pt idx="716">-0.0044750729342424803</cx:pt>
          <cx:pt idx="717">-0.0010911896385485699</cx:pt>
          <cx:pt idx="718">5.4774000403935603e-07</cx:pt>
          <cx:pt idx="719">-0.00073351185182337004</cx:pt>
          <cx:pt idx="720">-0.0023426767679164098</cx:pt>
          <cx:pt idx="721">-0.0044008365521927004</cx:pt>
          <cx:pt idx="722">-0.0025464001415021302</cx:pt>
          <cx:pt idx="723">-0.00087253074561159801</cx:pt>
          <cx:pt idx="724">0.000264694291440974</cx:pt>
          <cx:pt idx="725">-0.00034312730669008499</cx:pt>
          <cx:pt idx="726">0.000238124839789426</cx:pt>
          <cx:pt idx="727">-0.00036376041574326899</cx:pt>
          <cx:pt idx="728">0.00042929350608597301</cx:pt>
          <cx:pt idx="729">-0.00024413024349866099</cx:pt>
          <cx:pt idx="730">0.000244026969607566</cx:pt>
          <cx:pt idx="731">-0.000205807377070303</cx:pt>
          <cx:pt idx="732">0.00044136380884220698</cx:pt>
          <cx:pt idx="733">-0.00130438663840721</cx:pt>
          <cx:pt idx="734">-1.09880568960468e-05</cx:pt>
          <cx:pt idx="735">-0.0013517240729531801</cx:pt>
          <cx:pt idx="736">-0.00031866424906586198</cx:pt>
          <cx:pt idx="737">-0.00114924720399169</cx:pt>
          <cx:pt idx="738">-0.0017189916668183701</cx:pt>
          <cx:pt idx="739">-0.0016301303824390299</cx:pt>
          <cx:pt idx="740">-0.00072998880162203697</cx:pt>
          <cx:pt idx="741">-0.0021954438196434898</cx:pt>
          <cx:pt idx="742">-0.00020016894338985099</cx:pt>
          <cx:pt idx="743">-0.00086526147966075305</cx:pt>
          <cx:pt idx="744">2.9971238121472699e-05</cx:pt>
          <cx:pt idx="745">0.00012393598020331401</cx:pt>
          <cx:pt idx="746">-0.00044676263221563999</cx:pt>
          <cx:pt idx="747">-0.000344386211762651</cx:pt>
          <cx:pt idx="748">-7.2283314768442104e-05</cx:pt>
          <cx:pt idx="749">-0.00031453907502347102</cx:pt>
          <cx:pt idx="750">0.000329804046196125</cx:pt>
          <cx:pt idx="751">-0.00024032415888774</cx:pt>
          <cx:pt idx="752">-0.000185149073259806</cx:pt>
          <cx:pt idx="753">-0.000108792227545099</cx:pt>
          <cx:pt idx="754">0.00021249006629757899</cx:pt>
          <cx:pt idx="755">-8.06723104193947e-05</cx:pt>
          <cx:pt idx="756">0.00050926443976819402</cx:pt>
          <cx:pt idx="757">0.00031019036231612899</cx:pt>
          <cx:pt idx="758">8.9458284497624294e-05</cx:pt>
          <cx:pt idx="759">0.00036470572936504498</cx:pt>
          <cx:pt idx="760">0.00048082672870110299</cx:pt>
          <cx:pt idx="761">-8.6848003173604601e-05</cx:pt>
          <cx:pt idx="762">0.00035662500731428103</cx:pt>
          <cx:pt idx="763">0.000141333156688309</cx:pt>
          <cx:pt idx="764">-0.000131464148674072</cx:pt>
          <cx:pt idx="765">7.9440830381185401e-05</cx:pt>
          <cx:pt idx="766">-0.000137683679647424</cx:pt>
          <cx:pt idx="767">0.000469547145349454</cx:pt>
          <cx:pt idx="768">-0.00017539382896223599</cx:pt>
          <cx:pt idx="769">0.00035308120045405802</cx:pt>
          <cx:pt idx="770">0.00037645683955388702</cx:pt>
          <cx:pt idx="771">5.4931399123357697e-06</cx:pt>
          <cx:pt idx="772">0.00046368146835952301</cx:pt>
          <cx:pt idx="773">8.0894576971113805e-05</cx:pt>
          <cx:pt idx="774">-0.00017605347939334199</cx:pt>
          <cx:pt idx="775">-0.00018826434415665199</cx:pt>
          <cx:pt idx="776">-0.00030902485411934201</cx:pt>
          <cx:pt idx="777">0.00064627720592263496</cx:pt>
          <cx:pt idx="778">0.000229909679330851</cx:pt>
          <cx:pt idx="779">2.5844642093789801e-05</cx:pt>
          <cx:pt idx="780">-0.00018173772118860299</cx:pt>
          <cx:pt idx="781">-0.00030157695324937002</cx:pt>
          <cx:pt idx="782">-0.00079155114916116599</cx:pt>
          <cx:pt idx="783">0.00074984526875524003</cx:pt>
          <cx:pt idx="784">0.00041896540554929498</cx:pt>
          <cx:pt idx="785">0.0011156319749689224</cx:pt>
          <cx:pt idx="786">-0.00039250630442815249</cx:pt>
          <cx:pt idx="787">-0.0011062476259953199</cx:pt>
          <cx:pt idx="788">-0.0063566254940601499</cx:pt>
          <cx:pt idx="789">-0.0041165554397080001</cx:pt>
          <cx:pt idx="790">0.00048061119511231751</cx:pt>
          <cx:pt idx="791">0.0011213252381186225</cx:pt>
          <cx:pt idx="792">0.0005124744523753175</cx:pt>
          <cx:pt idx="793">0.00064861374208566996</cx:pt>
          <cx:pt idx="794">3.2772113336825748e-05</cx:pt>
          <cx:pt idx="795">-0.00028343718944867749</cx:pt>
          <cx:pt idx="796">-2.4977234496787349e-05</cx:pt>
          <cx:pt idx="797">0.0050853743675233253</cx:pt>
          <cx:pt idx="798">0.009747956907554825</cx:pt>
          <cx:pt idx="799">0.010555400323897075</cx:pt>
          <cx:pt idx="800">0.0084550537550748504</cx:pt>
          <cx:pt idx="801">-0.0013028546489313876</cx:pt>
          <cx:pt idx="802">0.0020791247493515352</cx:pt>
          <cx:pt idx="803">0.00188992177219325</cx:pt>
          <cx:pt idx="804">-0.0028481303435083749</cx:pt>
          <cx:pt idx="805">-0.0041076977898178999</cx:pt>
          <cx:pt idx="806">-0.0019364404974565575</cx:pt>
          <cx:pt idx="807">-0.00020564568647605901</cx:pt>
          <cx:pt idx="808">-4.5342316531168247e-05</cx:pt>
          <cx:pt idx="809">4.0525632508907747e-05</cx:pt>
          <cx:pt idx="810">0.00017342369427573949</cx:pt>
          <cx:pt idx="811">-0.000187471958230302</cx:pt>
          <cx:pt idx="812">0.00093782537610804498</cx:pt>
          <cx:pt idx="813">0.0018923500393001949</cx:pt>
          <cx:pt idx="814">-0.0018925759974575775</cx:pt>
          <cx:pt idx="815">-0.0045344242547592749</cx:pt>
          <cx:pt idx="816">-0.0090521062577638249</cx:pt>
          <cx:pt idx="817">-0.0046444360423742751</cx:pt>
          <cx:pt idx="818">-0.00216199530093135</cx:pt>
          <cx:pt idx="819">-4.0495680858139253e-06</cx:pt>
          <cx:pt idx="820">-0.00474609018829995</cx:pt>
          <cx:pt idx="821">-0.0095593047051219498</cx:pt>
          <cx:pt idx="822">-0.011951382551270475</cx:pt>
          <cx:pt idx="823">-0.0083418559100155755</cx:pt>
          <cx:pt idx="824">-0.0034261952666464501</cx:pt>
          <cx:pt idx="825">0.0063899018401955502</cx:pt>
          <cx:pt idx="826">0.0095982244563938505</cx:pt>
          <cx:pt idx="827">0.0097459943458073246</cx:pt>
          <cx:pt idx="828">0.0050614999380970251</cx:pt>
          <cx:pt idx="829">-0.0038864674487063249</cx:pt>
          <cx:pt idx="830">-0.0028441457347036249</cx:pt>
          <cx:pt idx="831">0.0022702459762438524</cx:pt>
          <cx:pt idx="832">-0.0060119908196479997</cx:pt>
          <cx:pt idx="833">-0.0067899741266227503</cx:pt>
          <cx:pt idx="834">-0.0022220130718810199</cx:pt>
          <cx:pt idx="835">1.7800251701011923e-05</cx:pt>
          <cx:pt idx="836">7.7993966707441998e-05</cx:pt>
          <cx:pt idx="837">-2.1890700579561474e-05</cx:pt>
          <cx:pt idx="838">0.00011894365791375825</cx:pt>
          <cx:pt idx="839">-1.2802485446811925e-05</cx:pt>
          <cx:pt idx="840">0.0010417633794952326</cx:pt>
          <cx:pt idx="841">0.0001030821435940465</cx:pt>
          <cx:pt idx="842">-0.0042858586337349248</cx:pt>
          <cx:pt idx="843">-0.00703707586901895</cx:pt>
          <cx:pt idx="844">-0.010304478518897325</cx:pt>
          <cx:pt idx="845">-0.0081712475053442001</cx:pt>
          <cx:pt idx="846">-0.0126083006308118</cx:pt>
          <cx:pt idx="847">-0.013884259362441699</cx:pt>
          <cx:pt idx="848">-0.01906392013156365</cx:pt>
          <cx:pt idx="849">-0.018281034116191149</cx:pt>
          <cx:pt idx="850">-0.020532638371006075</cx:pt>
          <cx:pt idx="851">-0.021319294928496275</cx:pt>
          <cx:pt idx="852">-0.0066397634728959246</cx:pt>
          <cx:pt idx="853">0.0091639027443863007</cx:pt>
          <cx:pt idx="854">0.0013762739583630375</cx:pt>
          <cx:pt idx="855">0.0066129907794577501</cx:pt>
          <cx:pt idx="856">0.0012278628334295924</cx:pt>
          <cx:pt idx="857">-0.0072098720890958748</cx:pt>
          <cx:pt idx="858">-0.0041081912262681004</cx:pt>
          <cx:pt idx="859">0.0015268722272769525</cx:pt>
          <cx:pt idx="860">-0.0056940992855906997</cx:pt>
          <cx:pt idx="861">-0.0061957780464057246</cx:pt>
          <cx:pt idx="862">-0.0012158143209541124</cx:pt>
          <cx:pt idx="863">-1.4956133571489825e-05</cx:pt>
          <cx:pt idx="864">0.00011292367667136625</cx:pt>
          <cx:pt idx="865">5.2904797135098503e-05</cx:pt>
          <cx:pt idx="866">-2.2462136791653924e-05</cx:pt>
          <cx:pt idx="867">1.0610584826939875e-05</cx:pt>
          <cx:pt idx="868">0.00064482469042729498</cx:pt>
          <cx:pt idx="869">-0.0015557587781663</cx:pt>
          <cx:pt idx="870">-0.0070453220935485002</cx:pt>
          <cx:pt idx="871">-0.0090225540342478497</cx:pt>
          <cx:pt idx="872">-0.012667854395542626</cx:pt>
          <cx:pt idx="873">-0.015677131867479575</cx:pt>
          <cx:pt idx="874">-0.019366559338186651</cx:pt>
          <cx:pt idx="875">-0.020733682138592027</cx:pt>
          <cx:pt idx="876">-0.019700865686210149</cx:pt>
          <cx:pt idx="877">-0.01448698635475355</cx:pt>
          <cx:pt idx="878">-0.01107913222592855</cx:pt>
          <cx:pt idx="879">-0.010003637111732799</cx:pt>
          <cx:pt idx="880">-0.0026487625182565499</cx:pt>
          <cx:pt idx="881">0.010521239540960551</cx:pt>
          <cx:pt idx="882">0.0073957916908041002</cx:pt>
          <cx:pt idx="883">0.0047091530336894252</cx:pt>
          <cx:pt idx="884">0.00041896540554929498</cx:pt>
          <cx:pt idx="885">0.0011156319749689224</cx:pt>
          <cx:pt idx="886">-0.00039250630442815249</cx:pt>
          <cx:pt idx="887">-0.0011062476259953199</cx:pt>
          <cx:pt idx="888">-0.0063566254940601499</cx:pt>
          <cx:pt idx="889">-0.0041165554397080001</cx:pt>
          <cx:pt idx="890">0.00048061119511231751</cx:pt>
          <cx:pt idx="891">0.0011213252381186225</cx:pt>
          <cx:pt idx="892">0.0005124744523753175</cx:pt>
          <cx:pt idx="893">0.00064861374208566996</cx:pt>
          <cx:pt idx="894">3.2772113336825748e-05</cx:pt>
          <cx:pt idx="895">-0.00028343718944867749</cx:pt>
          <cx:pt idx="896">-2.4977234496787349e-05</cx:pt>
          <cx:pt idx="897">0.0050853743675233253</cx:pt>
          <cx:pt idx="898">0.009747956907554825</cx:pt>
          <cx:pt idx="899">0.010555400323897075</cx:pt>
          <cx:pt idx="900">0.0084550537550748504</cx:pt>
          <cx:pt idx="901">-0.0013028546489313876</cx:pt>
          <cx:pt idx="902">0.0020791247493515352</cx:pt>
          <cx:pt idx="903">0.00188992177219325</cx:pt>
          <cx:pt idx="904">-0.0028481303435083749</cx:pt>
          <cx:pt idx="905">-0.0041076977898178999</cx:pt>
          <cx:pt idx="906">-0.0019364404974565575</cx:pt>
          <cx:pt idx="907">-0.00020564568647605901</cx:pt>
          <cx:pt idx="908">-4.5342316531168247e-05</cx:pt>
          <cx:pt idx="909">4.0525632508907747e-05</cx:pt>
          <cx:pt idx="910">0.00017342369427573949</cx:pt>
          <cx:pt idx="911">-0.000187471958230302</cx:pt>
          <cx:pt idx="912">0.00093782537610804498</cx:pt>
          <cx:pt idx="913">0.0018923500393001949</cx:pt>
          <cx:pt idx="914">-0.0018925759974575775</cx:pt>
          <cx:pt idx="915">-0.0045344242547592749</cx:pt>
          <cx:pt idx="916">-0.0090521062577638249</cx:pt>
          <cx:pt idx="917">-0.0046444360423742751</cx:pt>
          <cx:pt idx="918">-0.00216199530093135</cx:pt>
          <cx:pt idx="919">-4.0495680858139253e-06</cx:pt>
          <cx:pt idx="920">-0.00474609018829995</cx:pt>
          <cx:pt idx="921">-0.0095593047051219498</cx:pt>
          <cx:pt idx="922">-0.011951382551270475</cx:pt>
          <cx:pt idx="923">-0.0083418559100155755</cx:pt>
          <cx:pt idx="924">-0.0034261952666464501</cx:pt>
          <cx:pt idx="925">0.0063899018401955502</cx:pt>
          <cx:pt idx="926">0.0095982244563938505</cx:pt>
          <cx:pt idx="927">0.0097459943458073246</cx:pt>
          <cx:pt idx="928">0.0050614999380970251</cx:pt>
          <cx:pt idx="929">-0.0038864674487063249</cx:pt>
          <cx:pt idx="930">-0.0028441457347036249</cx:pt>
          <cx:pt idx="931">0.0022702459762438524</cx:pt>
          <cx:pt idx="932">-0.0060119908196479997</cx:pt>
          <cx:pt idx="933">-0.0067899741266227503</cx:pt>
          <cx:pt idx="934">-0.0022220130718810199</cx:pt>
          <cx:pt idx="935">1.7800251701011923e-05</cx:pt>
          <cx:pt idx="936">7.7993966707441998e-05</cx:pt>
          <cx:pt idx="937">-2.1890700579561474e-05</cx:pt>
          <cx:pt idx="938">0.00011894365791375825</cx:pt>
          <cx:pt idx="939">-1.2802485446811925e-05</cx:pt>
          <cx:pt idx="940">0.0010417633794952326</cx:pt>
          <cx:pt idx="941">0.0001030821435940465</cx:pt>
          <cx:pt idx="942">-0.0042858586337349248</cx:pt>
          <cx:pt idx="943">-0.00703707586901895</cx:pt>
          <cx:pt idx="944">-0.010304478518897325</cx:pt>
          <cx:pt idx="945">-0.0081712475053442001</cx:pt>
          <cx:pt idx="946">-0.0126083006308118</cx:pt>
          <cx:pt idx="947">-0.013884259362441699</cx:pt>
          <cx:pt idx="948">-0.01906392013156365</cx:pt>
          <cx:pt idx="949">-0.018281034116191149</cx:pt>
          <cx:pt idx="950">-0.020532638371006075</cx:pt>
          <cx:pt idx="951">-0.021319294928496275</cx:pt>
          <cx:pt idx="952">-0.0066397634728959246</cx:pt>
          <cx:pt idx="953">0.0091639027443863007</cx:pt>
          <cx:pt idx="954">0.0013762739583630375</cx:pt>
          <cx:pt idx="955">0.0066129907794577501</cx:pt>
          <cx:pt idx="956">0.0012278628334295924</cx:pt>
          <cx:pt idx="957">-0.0072098720890958748</cx:pt>
          <cx:pt idx="958">-0.0041081912262681004</cx:pt>
          <cx:pt idx="959">0.0015268722272769525</cx:pt>
          <cx:pt idx="960">-0.0056940992855906997</cx:pt>
          <cx:pt idx="961">-0.0061957780464057246</cx:pt>
          <cx:pt idx="962">-0.0012158143209541124</cx:pt>
          <cx:pt idx="963">-1.4956133571489825e-05</cx:pt>
          <cx:pt idx="964">0.00011292367667136625</cx:pt>
          <cx:pt idx="965">5.2904797135098503e-05</cx:pt>
          <cx:pt idx="966">-2.2462136791653924e-05</cx:pt>
          <cx:pt idx="967">1.0610584826939875e-05</cx:pt>
          <cx:pt idx="968">0.00064482469042729498</cx:pt>
          <cx:pt idx="969">-0.0015557587781663</cx:pt>
          <cx:pt idx="970">-0.0070453220935485002</cx:pt>
          <cx:pt idx="971">-0.0090225540342478497</cx:pt>
          <cx:pt idx="972">-0.012667854395542626</cx:pt>
          <cx:pt idx="973">-0.015677131867479575</cx:pt>
          <cx:pt idx="974">-0.019366559338186651</cx:pt>
          <cx:pt idx="975">-0.020733682138592027</cx:pt>
          <cx:pt idx="976">-0.019700865686210149</cx:pt>
          <cx:pt idx="977">-0.01448698635475355</cx:pt>
          <cx:pt idx="978">-0.01107913222592855</cx:pt>
          <cx:pt idx="979">-0.010003637111732799</cx:pt>
          <cx:pt idx="980">-0.0026487625182565499</cx:pt>
          <cx:pt idx="981">0.010521239540960551</cx:pt>
          <cx:pt idx="982">0.0073957916908041002</cx:pt>
          <cx:pt idx="983">0.0047091530336894252</cx:pt>
          <cx:pt idx="984">0.00041896540554929498</cx:pt>
          <cx:pt idx="985">0.0011156319749689224</cx:pt>
          <cx:pt idx="986">-0.00039250630442815249</cx:pt>
          <cx:pt idx="987">-0.0011062476259953199</cx:pt>
          <cx:pt idx="988">-0.0063566254940601499</cx:pt>
          <cx:pt idx="989">-0.0041165554397080001</cx:pt>
          <cx:pt idx="990">0.00048061119511231751</cx:pt>
          <cx:pt idx="991">0.0011213252381186225</cx:pt>
          <cx:pt idx="992">0.0005124744523753175</cx:pt>
          <cx:pt idx="993">0.00064861374208566996</cx:pt>
          <cx:pt idx="994">3.2772113336825748e-05</cx:pt>
          <cx:pt idx="995">-0.00028343718944867749</cx:pt>
          <cx:pt idx="996">-2.4977234496787349e-05</cx:pt>
          <cx:pt idx="997">0.0050853743675233253</cx:pt>
          <cx:pt idx="998">0.009747956907554825</cx:pt>
          <cx:pt idx="999">0.010555400323897075</cx:pt>
          <cx:pt idx="1000">0.0084550537550748504</cx:pt>
          <cx:pt idx="1001">-0.0013028546489313876</cx:pt>
          <cx:pt idx="1002">0.0020791247493515352</cx:pt>
          <cx:pt idx="1003">0.00188992177219325</cx:pt>
          <cx:pt idx="1004">-0.0028481303435083749</cx:pt>
          <cx:pt idx="1005">-0.0041076977898178999</cx:pt>
          <cx:pt idx="1006">-0.0019364404974565575</cx:pt>
          <cx:pt idx="1007">-0.00020564568647605901</cx:pt>
          <cx:pt idx="1008">-4.5342316531168247e-05</cx:pt>
          <cx:pt idx="1009">4.0525632508907747e-05</cx:pt>
          <cx:pt idx="1010">0.00017342369427573949</cx:pt>
          <cx:pt idx="1011">-0.000187471958230302</cx:pt>
          <cx:pt idx="1012">0.00093782537610804498</cx:pt>
          <cx:pt idx="1013">0.0018923500393001949</cx:pt>
          <cx:pt idx="1014">-0.0018925759974575775</cx:pt>
          <cx:pt idx="1015">-0.0045344242547592749</cx:pt>
          <cx:pt idx="1016">-0.0090521062577638249</cx:pt>
          <cx:pt idx="1017">-0.0046444360423742751</cx:pt>
          <cx:pt idx="1018">-0.00216199530093135</cx:pt>
          <cx:pt idx="1019">-4.0495680858139253e-06</cx:pt>
          <cx:pt idx="1020">-0.00474609018829995</cx:pt>
          <cx:pt idx="1021">-0.0095593047051219498</cx:pt>
          <cx:pt idx="1022">-0.011951382551270475</cx:pt>
          <cx:pt idx="1023">-0.0083418559100155755</cx:pt>
          <cx:pt idx="1024">-0.0034261952666464501</cx:pt>
          <cx:pt idx="1025">0.0063899018401955502</cx:pt>
          <cx:pt idx="1026">0.0095982244563938505</cx:pt>
          <cx:pt idx="1027">0.0097459943458073246</cx:pt>
          <cx:pt idx="1028">0.0050614999380970251</cx:pt>
          <cx:pt idx="1029">-0.0038864674487063249</cx:pt>
          <cx:pt idx="1030">-0.0028441457347036249</cx:pt>
          <cx:pt idx="1031">0.0022702459762438524</cx:pt>
          <cx:pt idx="1032">-0.0060119908196479997</cx:pt>
          <cx:pt idx="1033">-0.0067899741266227503</cx:pt>
          <cx:pt idx="1034">-0.0022220130718810199</cx:pt>
          <cx:pt idx="1035">1.7800251701011923e-05</cx:pt>
          <cx:pt idx="1036">7.7993966707441998e-05</cx:pt>
          <cx:pt idx="1037">-2.1890700579561474e-05</cx:pt>
          <cx:pt idx="1038">0.00011894365791375825</cx:pt>
          <cx:pt idx="1039">-1.2802485446811925e-05</cx:pt>
          <cx:pt idx="1040">0.0010417633794952326</cx:pt>
          <cx:pt idx="1041">0.0001030821435940465</cx:pt>
          <cx:pt idx="1042">-0.0042858586337349248</cx:pt>
          <cx:pt idx="1043">-0.00703707586901895</cx:pt>
          <cx:pt idx="1044">-0.010304478518897325</cx:pt>
          <cx:pt idx="1045">-0.0081712475053442001</cx:pt>
          <cx:pt idx="1046">-0.0126083006308118</cx:pt>
          <cx:pt idx="1047">-0.013884259362441699</cx:pt>
          <cx:pt idx="1048">-0.01906392013156365</cx:pt>
          <cx:pt idx="1049">-0.018281034116191149</cx:pt>
          <cx:pt idx="1050">-0.020532638371006075</cx:pt>
          <cx:pt idx="1051">-0.021319294928496275</cx:pt>
          <cx:pt idx="1052">-0.0066397634728959246</cx:pt>
          <cx:pt idx="1053">0.0091639027443863007</cx:pt>
          <cx:pt idx="1054">0.0013762739583630375</cx:pt>
          <cx:pt idx="1055">0.0066129907794577501</cx:pt>
          <cx:pt idx="1056">0.0012278628334295924</cx:pt>
          <cx:pt idx="1057">-0.0072098720890958748</cx:pt>
          <cx:pt idx="1058">-0.0041081912262681004</cx:pt>
          <cx:pt idx="1059">0.0015268722272769525</cx:pt>
          <cx:pt idx="1060">-0.0056940992855906997</cx:pt>
          <cx:pt idx="1061">-0.0061957780464057246</cx:pt>
          <cx:pt idx="1062">-0.0012158143209541124</cx:pt>
          <cx:pt idx="1063">-1.4956133571489825e-05</cx:pt>
          <cx:pt idx="1064">0.00011292367667136625</cx:pt>
          <cx:pt idx="1065">5.2904797135098503e-05</cx:pt>
          <cx:pt idx="1066">-2.2462136791653924e-05</cx:pt>
          <cx:pt idx="1067">1.0610584826939875e-05</cx:pt>
          <cx:pt idx="1068">0.00064482469042729498</cx:pt>
          <cx:pt idx="1069">-0.0015557587781663</cx:pt>
          <cx:pt idx="1070">-0.0070453220935485002</cx:pt>
          <cx:pt idx="1071">-0.0090225540342478497</cx:pt>
          <cx:pt idx="1072">-0.012667854395542626</cx:pt>
          <cx:pt idx="1073">-0.015677131867479575</cx:pt>
          <cx:pt idx="1074">-0.019366559338186651</cx:pt>
          <cx:pt idx="1075">-0.020733682138592027</cx:pt>
          <cx:pt idx="1076">-0.019700865686210149</cx:pt>
          <cx:pt idx="1077">-0.01448698635475355</cx:pt>
          <cx:pt idx="1078">-0.01107913222592855</cx:pt>
          <cx:pt idx="1079">-0.010003637111732799</cx:pt>
          <cx:pt idx="1080">-0.0026487625182565499</cx:pt>
          <cx:pt idx="1081">0.010521239540960551</cx:pt>
          <cx:pt idx="1082">0.0073957916908041002</cx:pt>
          <cx:pt idx="1083">0.0047091530336894252</cx:pt>
        </cx:lvl>
      </cx:numDim>
    </cx:data>
    <cx:data id="63">
      <cx:numDim type="val">
        <cx:f>Sheet2!$BL$1:$BL$1084</cx:f>
        <cx:lvl ptCount="1084" formatCode="G/通用格式">
          <cx:pt idx="0">0.000464098976154732</cx:pt>
          <cx:pt idx="1">2.14967680033893e-05</cx:pt>
          <cx:pt idx="2">0.00050444189114455702</cx:pt>
          <cx:pt idx="3">3.5444382196905099e-06</cx:pt>
          <cx:pt idx="4">-0.00020146660452548501</cx:pt>
          <cx:pt idx="5">-0.00015113138246537801</cx:pt>
          <cx:pt idx="6">0.00028831347493634698</cx:pt>
          <cx:pt idx="7">0.00043024894689411698</cx:pt>
          <cx:pt idx="8">0.00073120741394422904</cx:pt>
          <cx:pt idx="9">0.00043808763082339703</cx:pt>
          <cx:pt idx="10">4.19121210172293e-05</cx:pt>
          <cx:pt idx="11">-0.00012232019115945701</cx:pt>
          <cx:pt idx="12">0.00061690638729353</cx:pt>
          <cx:pt idx="13">0.00041653367704735201</cx:pt>
          <cx:pt idx="14">0.00014121148612645601</cx:pt>
          <cx:pt idx="15">-0.00080197951811948501</cx:pt>
          <cx:pt idx="16">-0.00075276647294079404</cx:pt>
          <cx:pt idx="17">-0.00042983397432266998</cx:pt>
          <cx:pt idx="18">0.00038903544056526399</cx:pt>
          <cx:pt idx="19">0.000686172996173961</cx:pt>
          <cx:pt idx="20">0.00037810368939192101</cx:pt>
          <cx:pt idx="21">3.6263939906025401e-05</cx:pt>
          <cx:pt idx="22">-0.00023568483766763499</cx:pt>
          <cx:pt idx="23">0.000105304161427242</cx:pt>
          <cx:pt idx="24">0.00036140725462297402</cx:pt>
          <cx:pt idx="25">-0.00065491984802361596</cx:pt>
          <cx:pt idx="26">-0.00064374738442861802</cx:pt>
          <cx:pt idx="27">-0.000267071202879012</cx:pt>
          <cx:pt idx="28">-0.00027500666136836801</cx:pt>
          <cx:pt idx="29">-0.00022815847365437701</cx:pt>
          <cx:pt idx="30">-0.00077511657148793202</cx:pt>
          <cx:pt idx="31">-0.00049407030353943999</cx:pt>
          <cx:pt idx="32">-0.00050563473358463805</cx:pt>
          <cx:pt idx="33">0.000324308620558114</cx:pt>
          <cx:pt idx="34">-0.000823354024489784</cx:pt>
          <cx:pt idx="35">-0.00014548269576889001</cx:pt>
          <cx:pt idx="36">-0.0010299649469203999</cx:pt>
          <cx:pt idx="37">0.00117156045322174</cx:pt>
          <cx:pt idx="38">0.0032521650130090201</cx:pt>
          <cx:pt idx="39">0.0033213006401195799</cx:pt>
          <cx:pt idx="40">0.00073145057803076802</cx:pt>
          <cx:pt idx="41">0.00089272727125377504</cx:pt>
          <cx:pt idx="42">0.0030052354910570199</cx:pt>
          <cx:pt idx="43">0.00069574141829329003</cx:pt>
          <cx:pt idx="44">-0.0064501584319489299</cx:pt>
          <cx:pt idx="45">-0.000332443902732876</cx:pt>
          <cx:pt idx="46">0.0013574555690611899</cx:pt>
          <cx:pt idx="47">0.0014714530109201499</cx:pt>
          <cx:pt idx="48">0.00209932105480684</cx:pt>
          <cx:pt idx="49">0.0016833876862747199</cx:pt>
          <cx:pt idx="50">0.00064616713909674704</cx:pt>
          <cx:pt idx="51">0.00035776926194191799</cx:pt>
          <cx:pt idx="52">-0.00046833141326925199</cx:pt>
          <cx:pt idx="53">-3.73290546614919e-06</cx:pt>
          <cx:pt idx="54">-6.8465723910416694e-05</cx:pt>
          <cx:pt idx="55">-0.00045454590193445501</cx:pt>
          <cx:pt idx="56">0.00098767785424637997</cx:pt>
          <cx:pt idx="57">-0.000221139099845031</cx:pt>
          <cx:pt idx="58">0.00017780628104974199</cx:pt>
          <cx:pt idx="59">3.9058926440366301e-06</cx:pt>
          <cx:pt idx="60">-0.000214228126496622</cx:pt>
          <cx:pt idx="61">0.00041548142266958801</cx:pt>
          <cx:pt idx="62">0.00086412138207197196</cx:pt>
          <cx:pt idx="63">0.0011514304566539</cx:pt>
          <cx:pt idx="64">0.0039586663260897199</cx:pt>
          <cx:pt idx="65">0.0094597314020949102</cx:pt>
          <cx:pt idx="66">0.010529274297784001</cx:pt>
          <cx:pt idx="67">0.0164998040762903</cx:pt>
          <cx:pt idx="68">0.018836159588280402</cx:pt>
          <cx:pt idx="69">0.027571841308204701</cx:pt>
          <cx:pt idx="70">0.040676663808682699</cx:pt>
          <cx:pt idx="71">0.046018474320703801</cx:pt>
          <cx:pt idx="72">0.0444824926862631</cx:pt>
          <cx:pt idx="73">0.044377306412845798</cx:pt>
          <cx:pt idx="74">0.033625602864224301</cx:pt>
          <cx:pt idx="75">0.035544356497996102</cx:pt>
          <cx:pt idx="76">0.022557998108766301</cx:pt>
          <cx:pt idx="77">0.016055374114806401</cx:pt>
          <cx:pt idx="78">0.0090995939985937194</cx:pt>
          <cx:pt idx="79">0.0029312253885552899</cx:pt>
          <cx:pt idx="80">2.8802354386538201e-05</cx:pt>
          <cx:pt idx="81">-0.00115564859857161</cx:pt>
          <cx:pt idx="82">1.28351685447392e-05</cx:pt>
          <cx:pt idx="83">-0.00053708976650322995</cx:pt>
          <cx:pt idx="84">-0.000484707223555544</cx:pt>
          <cx:pt idx="85">-0.000687639747224904</cx:pt>
          <cx:pt idx="86">-0.00020352295408295699</cx:pt>
          <cx:pt idx="87">0.00018830008096605699</cx:pt>
          <cx:pt idx="88">0.00080524858101224</cx:pt>
          <cx:pt idx="89">-0.00052670882094328099</cx:pt>
          <cx:pt idx="90">0.0034366226570728201</cx:pt>
          <cx:pt idx="91">0.0117770749674714</cx:pt>
          <cx:pt idx="92">0.0174770121499578</cx:pt>
          <cx:pt idx="93">0.0155164681716882</cx:pt>
          <cx:pt idx="94">0.020273302338365402</cx:pt>
          <cx:pt idx="95">0.021912274216845801</cx:pt>
          <cx:pt idx="96">0.0162893387102057</cx:pt>
          <cx:pt idx="97">-0.0050378022580232504</cx:pt>
          <cx:pt idx="98">0.016730325501362699</cx:pt>
          <cx:pt idx="99">0.038181897694040901</cx:pt>
          <cx:pt idx="100">0.030179784086703</cx:pt>
          <cx:pt idx="101">0.0115697612734361</cx:pt>
          <cx:pt idx="102">0.035415739747723697</cx:pt>
          <cx:pt idx="103">0.038304799116628201</cx:pt>
          <cx:pt idx="104">0.030483795449695299</cx:pt>
          <cx:pt idx="105">0.047187209334596199</cx:pt>
          <cx:pt idx="106">0.042595560553147803</cx:pt>
          <cx:pt idx="107">0.025400680161526201</cx:pt>
          <cx:pt idx="108">0.00860313483003485</cx:pt>
          <cx:pt idx="109">-0.0021236995758405499</cx:pt>
          <cx:pt idx="110">-0.000558006660957589</cx:pt>
          <cx:pt idx="111">-0.000237998318527393</cx:pt>
          <cx:pt idx="112">-0.000419262912331769</cx:pt>
          <cx:pt idx="113">-0.00032712243085091398</cx:pt>
          <cx:pt idx="114">-0.00035019694499232202</cx:pt>
          <cx:pt idx="115">-0.00068007659855952004</cx:pt>
          <cx:pt idx="116">0.00050162414508725199</cx:pt>
          <cx:pt idx="117">0.0118994435753004</cx:pt>
          <cx:pt idx="118">0.0150907629393029</cx:pt>
          <cx:pt idx="119">0.013303331630966</cx:pt>
          <cx:pt idx="120">0.0154322905742633</cx:pt>
          <cx:pt idx="121">0.0059167069558614498</cx:pt>
          <cx:pt idx="122">0.023261424239916301</cx:pt>
          <cx:pt idx="123">-0.0074825083402814702</cx:pt>
          <cx:pt idx="124">0.019528914440317301</cx:pt>
          <cx:pt idx="125">0.011780168793585399</cx:pt>
          <cx:pt idx="126">-0.00126634488977044</cx:pt>
          <cx:pt idx="127">-0.0088289599516977197</cx:pt>
          <cx:pt idx="128">-0.0058713655730902297</cx:pt>
          <cx:pt idx="129">-0.050128843952372999</cx:pt>
          <cx:pt idx="130">-0.0366795772040861</cx:pt>
          <cx:pt idx="131">-0.0030175416472184198</cx:pt>
          <cx:pt idx="132">0.0087118070550948699</cx:pt>
          <cx:pt idx="133">0.0474108620476376</cx:pt>
          <cx:pt idx="134">0.053427520680602303</cx:pt>
          <cx:pt idx="135">0.046663196887441603</cx:pt>
          <cx:pt idx="136">0.011023542424152599</cx:pt>
          <cx:pt idx="137">-0.0040862150483814098</cx:pt>
          <cx:pt idx="138">-0.0028890823278354002</cx:pt>
          <cx:pt idx="139">0.000199977981280989</cx:pt>
          <cx:pt idx="140">-0.00017141413198577501</cx:pt>
          <cx:pt idx="141">-0.00030345747370896201</cx:pt>
          <cx:pt idx="142">-0.00028357004467821498</cx:pt>
          <cx:pt idx="143">0.0011593567628663301</cx:pt>
          <cx:pt idx="144">0.00070153763173112695</cx:pt>
          <cx:pt idx="145">0.0051175550884549597</cx:pt>
          <cx:pt idx="146">0.0096474615624390202</cx:pt>
          <cx:pt idx="147">0.00082476823856642402</cx:pt>
          <cx:pt idx="148">-0.00100441740443297</cx:pt>
          <cx:pt idx="149">0.0047755084349578904</cx:pt>
          <cx:pt idx="150">-0.0052751158841662597</cx:pt>
          <cx:pt idx="151">-0.057371650305984297</cx:pt>
          <cx:pt idx="152">-0.031852299758229202</cx:pt>
          <cx:pt idx="153">-0.044296925176391201</cx:pt>
          <cx:pt idx="154">0.0076587282279156899</cx:pt>
          <cx:pt idx="155">0.0090004628527687001</cx:pt>
          <cx:pt idx="156">-0.0031152934522097799</cx:pt>
          <cx:pt idx="157">0.018958255172051901</cx:pt>
          <cx:pt idx="158">0.00176746139065031</cx:pt>
          <cx:pt idx="159">0.065342484833472603</cx:pt>
          <cx:pt idx="160">0.026748067280316701</cx:pt>
          <cx:pt idx="161">0.045603100567338899</cx:pt>
          <cx:pt idx="162">0.0646213576902845</cx:pt>
          <cx:pt idx="163">0.0738309698200105</cx:pt>
          <cx:pt idx="164">0.024301241850895199</cx:pt>
          <cx:pt idx="165">0.00076392496148854896</cx:pt>
          <cx:pt idx="166">-0.00375816550828036</cx:pt>
          <cx:pt idx="167">0.00064008376867886096</cx:pt>
          <cx:pt idx="168">0.000477822876746018</cx:pt>
          <cx:pt idx="169">0.00034762589301936799</cx:pt>
          <cx:pt idx="170">0.00083375686706468096</cx:pt>
          <cx:pt idx="171">0.00254151153876903</cx:pt>
          <cx:pt idx="172">0.0011256163486113801</cx:pt>
          <cx:pt idx="173">0.019949870419110598</cx:pt>
          <cx:pt idx="174">0.015997160745471601</cx:pt>
          <cx:pt idx="175">0.0021731061671301098</cx:pt>
          <cx:pt idx="176">-0.0058214517653425099</cx:pt>
          <cx:pt idx="177">0.000737365832662507</cx:pt>
          <cx:pt idx="178">-0.039348926499988203</cx:pt>
          <cx:pt idx="179">-0.057218561128791402</cx:pt>
          <cx:pt idx="180">-0.073769148060582906</cx:pt>
          <cx:pt idx="181">-0.084032403698700506</cx:pt>
          <cx:pt idx="182">-0.035250629467998298</cx:pt>
          <cx:pt idx="183">-0.0065255045778519699</cx:pt>
          <cx:pt idx="184">-0.049812273205782201</cx:pt>
          <cx:pt idx="185">-0.068678353241078696</cx:pt>
          <cx:pt idx="186">-0.030716027487920499</cx:pt>
          <cx:pt idx="187">0.076411584604200999</cx:pt>
          <cx:pt idx="188">0.044214997581782399</cx:pt>
          <cx:pt idx="189">0.018813389326897401</cx:pt>
          <cx:pt idx="190">0.041504996239104301</cx:pt>
          <cx:pt idx="191">0.061555562200571401</cx:pt>
          <cx:pt idx="192">0.025778484427476898</cx:pt>
          <cx:pt idx="193">0.0038989131773732801</cx:pt>
          <cx:pt idx="194">-0.00032996484791600398</cx:pt>
          <cx:pt idx="195">0.0015861447812766699</cx:pt>
          <cx:pt idx="196">0.0010064328571471599</cx:pt>
          <cx:pt idx="197">-0.00063028511639684601</cx:pt>
          <cx:pt idx="198">-0.0029550471287498499</cx:pt>
          <cx:pt idx="199">-0.00064589330590546755</cx:pt>
          <cx:pt idx="200">0.0033148148341293751</cx:pt>
          <cx:pt idx="201">0.0075039163273228253</cx:pt>
          <cx:pt idx="202">0.00087050019313209004</cx:pt>
          <cx:pt idx="203">-0.0052714936633312254</cx:pt>
          <cx:pt idx="204">-0.011406393650320874</cx:pt>
          <cx:pt idx="205">-0.017859614684184451</cx:pt>
          <cx:pt idx="206">-0.022275339436783899</cx:pt>
          <cx:pt idx="207">-0.023766930947968948</cx:pt>
          <cx:pt idx="208">-0.01757173136108205</cx:pt>
          <cx:pt idx="209">-0.0092296612180110243</cx:pt>
          <cx:pt idx="210">-0.0021488734954809999</cx:pt>
          <cx:pt idx="211">-0.0093445912071701501</cx:pt>
          <cx:pt idx="212">-0.011556914098217351</cx:pt>
          <cx:pt idx="213">-0.0044287721500665504</cx:pt>
          <cx:pt idx="214">-0.0086859239094744505</cx:pt>
          <cx:pt idx="215">0.0095635861564690502</cx:pt>
          <cx:pt idx="216">0.0102126401861505</cx:pt>
          <cx:pt idx="217">0.0046295566563868996</cx:pt>
          <cx:pt idx="218">0.0056922826796962254</cx:pt>
          <cx:pt idx="219">0.0021906956570487252</cx:pt>
          <cx:pt idx="220">0.0023664305486730624</cx:pt>
          <cx:pt idx="221">-0.0019484467086677299</cx:pt>
          <cx:pt idx="222">0.00084466577720876</cx:pt>
          <cx:pt idx="223">4.2215453847360248e-05</cx:pt>
          <cx:pt idx="224">-0.00029683804567213503</cx:pt>
          <cx:pt idx="225">-0.00048320689939065751</cx:pt>
          <cx:pt idx="226">-0.00011613311827298201</cx:pt>
          <cx:pt idx="227">-0.00028838667201406252</cx:pt>
          <cx:pt idx="228">0.0025146253709972502</cx:pt>
          <cx:pt idx="229">0.0056655261927576247</cx:pt>
          <cx:pt idx="230">-0.0018653314309189401</cx:pt>
          <cx:pt idx="231">-0.0089219216111088503</cx:pt>
          <cx:pt idx="232">-0.019312242403918475</cx:pt>
          <cx:pt idx="233">-0.018416724362088424</cx:pt>
          <cx:pt idx="234">-0.023662912105131974</cx:pt>
          <cx:pt idx="235">-0.021579352396186576</cx:pt>
          <cx:pt idx="236">0.00028959064347977998</cx:pt>
          <cx:pt idx="237">0.0088059372698839258</cx:pt>
          <cx:pt idx="238">0.00080891134069137002</cx:pt>
          <cx:pt idx="239">-0.01568006714297215</cx:pt>
          <cx:pt idx="240">-0.021027082220615251</cx:pt>
          <cx:pt idx="241">-0.0049193202671999996</cx:pt>
          <cx:pt idx="242">-0.0067264956254140251</cx:pt>
          <cx:pt idx="243">0.0034817859527572501</cx:pt>
          <cx:pt idx="244">0.01056248118170695</cx:pt>
          <cx:pt idx="245">0.0030438443083505001</cx:pt>
          <cx:pt idx="246">-0.0030320588620974748</cx:pt>
          <cx:pt idx="247">-0.0073834667109083001</cx:pt>
          <cx:pt idx="248">-0.0070797887900676251</cx:pt>
          <cx:pt idx="249">-0.00095312931284489749</cx:pt>
          <cx:pt idx="250">-0.00030824382717126501</cx:pt>
          <cx:pt idx="251">5.5056509579158502e-05</cx:pt>
          <cx:pt idx="252">-4.0674868187771251e-05</cx:pt>
          <cx:pt idx="253">-0.00071278548649555745</cx:pt>
          <cx:pt idx="254">-0.00073714021093463505</cx:pt>
          <cx:pt idx="255">-0.0019306132457084476</cx:pt>
          <cx:pt idx="256">-0.001810592317907945</cx:pt>
          <cx:pt idx="257">0.0011933317326269174</cx:pt>
          <cx:pt idx="258">-0.0072922293635840248</cx:pt>
          <cx:pt idx="259">-0.012868479826847974</cx:pt>
          <cx:pt idx="260">-0.017387882939452651</cx:pt>
          <cx:pt idx="261">-0.012197828984037675</cx:pt>
          <cx:pt idx="262">-0.016283885881043951</cx:pt>
          <cx:pt idx="263">-0.0052404163239196501</cx:pt>
          <cx:pt idx="264">0.0078660823526459506</cx:pt>
          <cx:pt idx="265">0.00044521999387891998</cx:pt>
          <cx:pt idx="266">-0.013354004013127099</cx:pt>
          <cx:pt idx="267">-0.027352248360967502</cx:pt>
          <cx:pt idx="268">-0.016718839111476851</cx:pt>
          <cx:pt idx="269">0.0016339143377110425</cx:pt>
          <cx:pt idx="270">0.011453354348835924</cx:pt>
          <cx:pt idx="271">0.014779566934877374</cx:pt>
          <cx:pt idx="272">0.0076051158179716999</cx:pt>
          <cx:pt idx="273">0.0070701814356130249</cx:pt>
          <cx:pt idx="274">-0.010920501152939174</cx:pt>
          <cx:pt idx="275">-0.017040535570607401</cx:pt>
          <cx:pt idx="276">-0.01537682388925405</cx:pt>
          <cx:pt idx="277">-0.0050159479906138503</cx:pt>
          <cx:pt idx="278">-0.0023531635334042901</cx:pt>
          <cx:pt idx="279">-0.00057006316300834249</cx:pt>
          <cx:pt idx="280">0.000106703321192979</cx:pt>
          <cx:pt idx="281">-0.00056463737425031498</cx:pt>
          <cx:pt idx="282">-0.0018031613962366151</cx:pt>
          <cx:pt idx="283">-0.0028584965854898752</cx:pt>
          <cx:pt idx="284">-0.0032695336873836498</cx:pt>
          <cx:pt idx="285">-0.0030463289817156251</cx:pt>
          <cx:pt idx="286">-0.013044115534497726</cx:pt>
          <cx:pt idx="287">-0.0095779765752250501</cx:pt>
          <cx:pt idx="288">-0.010586780055521576</cx:pt>
          <cx:pt idx="289">-0.010167835608452525</cx:pt>
          <cx:pt idx="290">-0.0046914442321481752</cx:pt>
          <cx:pt idx="291">-0.00474990747661735</cx:pt>
          <cx:pt idx="292">-0.000807953100649605</cx:pt>
          <cx:pt idx="293">-0.014261505440786575</cx:pt>
          <cx:pt idx="294">-0.026580817538074501</cx:pt>
          <cx:pt idx="295">-0.026972456857537751</cx:pt>
          <cx:pt idx="296">-0.019226198141529174</cx:pt>
          <cx:pt idx="297">0.022839680245235899</cx:pt>
          <cx:pt idx="298">0.023997479302228949</cx:pt>
          <cx:pt idx="299">0.077568947357096102</cx:pt>
          <cx:pt idx="300">0.00149316396680409</cx:pt>
          <cx:pt idx="301">-0.045043289328782099</cx:pt>
          <cx:pt idx="302">-0.112450618815195</cx:pt>
          <cx:pt idx="303">-0.087705821734860995</cx:pt>
          <cx:pt idx="304">-0.059924109693192798</cx:pt>
          <cx:pt idx="305">-0.030298059017542098</cx:pt>
          <cx:pt idx="306">-0.0072957680045888304</cx:pt>
          <cx:pt idx="307">-0.0011267983903112599</cx:pt>
          <cx:pt idx="308">0.00025304010480411298</cx:pt>
          <cx:pt idx="309">-0.0030145399657819402</cx:pt>
          <cx:pt idx="310">-0.0095015922466982101</cx:pt>
          <cx:pt idx="311">-0.023433489455501</cx:pt>
          <cx:pt idx="312">-0.0403365629473093</cx:pt>
          <cx:pt idx="313">-0.0152194729286822</cx:pt>
          <cx:pt idx="314">-0.0234965489919884</cx:pt>
          <cx:pt idx="315">-0.045751116324436798</cx:pt>
          <cx:pt idx="316">-0.039651549544949302</cx:pt>
          <cx:pt idx="317">0.0024777575401268102</cx:pt>
          <cx:pt idx="318">0.00542011275985996</cx:pt>
          <cx:pt idx="319">-0.063055723625485297</cx:pt>
          <cx:pt idx="320">-0.055437213086193003</cx:pt>
          <cx:pt idx="321">-0.076865991450124405</cx:pt>
          <cx:pt idx="322">-0.074252748659304701</cx:pt>
          <cx:pt idx="323">-0.0386811799654267</cx:pt>
          <cx:pt idx="324">0.042344443641959502</cx:pt>
          <cx:pt idx="325">0.065633415691088798</cx:pt>
          <cx:pt idx="326">0.0826143711074417</cx:pt>
          <cx:pt idx="327">0.0272492217734643</cx:pt>
          <cx:pt idx="328">-0.061606295465304203</cx:pt>
          <cx:pt idx="329">-0.093035701116585198</cx:pt>
          <cx:pt idx="330">-0.13340078985793</cx:pt>
          <cx:pt idx="331">-0.069408337839984499</cx:pt>
          <cx:pt idx="332">-0.037728465402109702</cx:pt>
          <cx:pt idx="333">-0.013799381434626799</cx:pt>
          <cx:pt idx="334">-0.0028600566410937902</cx:pt>
          <cx:pt idx="335">-0.00095645077744802498</cx:pt>
          <cx:pt idx="336">-0.00044531540941635499</cx:pt>
          <cx:pt idx="337">-0.00219281015260505</cx:pt>
          <cx:pt idx="338">-0.0072145098443152401</cx:pt>
          <cx:pt idx="339">-0.0344540923107821</cx:pt>
          <cx:pt idx="340">-0.043101380639702397</cx:pt>
          <cx:pt idx="341">-0.02542363488126</cx:pt>
          <cx:pt idx="342">0.00088726609566030796</cx:pt>
          <cx:pt idx="343">-0.040481771511000901</cx:pt>
          <cx:pt idx="344">-0.0532109787041989</cx:pt>
          <cx:pt idx="345">-0.0329993633706629</cx:pt>
          <cx:pt idx="346">0.021409611770255702</cx:pt>
          <cx:pt idx="347">-0.0127733262577831</cx:pt>
          <cx:pt idx="348">0.029350249564106</cx:pt>
          <cx:pt idx="349">0.063030860402504801</cx:pt>
          <cx:pt idx="350">0.033054734202718997</cx:pt>
          <cx:pt idx="351">0.055515259600753</cx:pt>
          <cx:pt idx="352">0.043879609525337399</cx:pt>
          <cx:pt idx="353">0.053853509243489299</cx:pt>
          <cx:pt idx="354">0.023811344006341099</cx:pt>
          <cx:pt idx="355">-0.057430592395779301</cx:pt>
          <cx:pt idx="356">-0.082124188091998299</cx:pt>
          <cx:pt idx="357">-0.096794532976140102</cx:pt>
          <cx:pt idx="358">-0.076935992799137903</cx:pt>
          <cx:pt idx="359">-0.022058111550974799</cx:pt>
          <cx:pt idx="360">-0.015170817736336601</cx:pt>
          <cx:pt idx="361">-0.015305605976581199</cx:pt>
          <cx:pt idx="362">-0.0110815102734607</cx:pt>
          <cx:pt idx="363">-0.00255138904483641</cx:pt>
          <cx:pt idx="364">0.00024229772628766799</cx:pt>
          <cx:pt idx="365">-0.00092207373679844802</cx:pt>
          <cx:pt idx="366">-0.0057322741322751404</cx:pt>
          <cx:pt idx="367">-0.021539183501256099</cx:pt>
          <cx:pt idx="368">-0.030886166340773201</cx:pt>
          <cx:pt idx="369">-0.0090752485765628905</cx:pt>
          <cx:pt idx="370">0.043108000306590802</cx:pt>
          <cx:pt idx="371">0.014021802814359901</cx:pt>
          <cx:pt idx="372">0.018398674987833201</cx:pt>
          <cx:pt idx="373">0.039339344701435103</cx:pt>
          <cx:pt idx="374">0.041447209529710698</cx:pt>
          <cx:pt idx="375">0.0261078880309134</cx:pt>
          <cx:pt idx="376">0.049852008970779099</cx:pt>
          <cx:pt idx="377">0.087565512522649297</cx:pt>
          <cx:pt idx="378">0.078468493578512002</cx:pt>
          <cx:pt idx="379">0.101546293904641</cx:pt>
          <cx:pt idx="380">0.0249549847548124</cx:pt>
          <cx:pt idx="381">0.059444948731096001</cx:pt>
          <cx:pt idx="382">-0.0179417188710983</cx:pt>
          <cx:pt idx="383">-0.067481838225739402</cx:pt>
          <cx:pt idx="384">-0.093298263354269606</cx:pt>
          <cx:pt idx="385">-0.0748950287282351</cx:pt>
          <cx:pt idx="386">-0.0241512066414316</cx:pt>
          <cx:pt idx="387">0.0039580338897220804</cx:pt>
          <cx:pt idx="388">-0.021897563168689901</cx:pt>
          <cx:pt idx="389">-0.014295734037641899</cx:pt>
          <cx:pt idx="390">-0.0100155367520835</cx:pt>
          <cx:pt idx="391">-0.00068484771765711596</cx:pt>
          <cx:pt idx="392">-7.1921327562527197e-05</cx:pt>
          <cx:pt idx="393">-0.00024755301872421903</cx:pt>
          <cx:pt idx="394">-0.0018975832115308601</cx:pt>
          <cx:pt idx="395">0.00010443679629210401</cx:pt>
          <cx:pt idx="396">0.022333989145537601</cx:pt>
          <cx:pt idx="397">0.059829383531607098</cx:pt>
          <cx:pt idx="398">0.072389347045858102</cx:pt>
          <cx:pt idx="399">0.059119217049259702</cx:pt>
          <cx:pt idx="400">0.080115076709704303</cx:pt>
          <cx:pt idx="401">0.094744616195201303</cx:pt>
          <cx:pt idx="402">0.033102610881776399</cx:pt>
          <cx:pt idx="403">0.0489267169897711</cx:pt>
          <cx:pt idx="404">0.061085421335582001</cx:pt>
          <cx:pt idx="405">0.053433416094793899</cx:pt>
          <cx:pt idx="406">0.108416149768081</cx:pt>
          <cx:pt idx="407">0.076859975785926293</cx:pt>
          <cx:pt idx="408">0.10771109036509199</cx:pt>
          <cx:pt idx="409">0.051580925769636597</cx:pt>
          <cx:pt idx="410">-0.065129414464713098</cx:pt>
          <cx:pt idx="411">-0.076948895968280598</cx:pt>
          <cx:pt idx="412">-0.10969846634755701</cx:pt>
          <cx:pt idx="413">-0.058316504762926998</cx:pt>
          <cx:pt idx="414">-0.0082520080497736903</cx:pt>
          <cx:pt idx="415">-0.019529443903691698</cx:pt>
          <cx:pt idx="416">-0.0206593390853132</cx:pt>
          <cx:pt idx="417">0.00014880564259913201</cx:pt>
          <cx:pt idx="418">-0.0056659463879230199</cx:pt>
          <cx:pt idx="419">0.00027559823496789399</cx:pt>
          <cx:pt idx="420">0.00024266967703041799</cx:pt>
          <cx:pt idx="421">-0.000156451285791509</cx:pt>
          <cx:pt idx="422">0.0028351068103746801</cx:pt>
          <cx:pt idx="423">0.010006953663453199</cx:pt>
          <cx:pt idx="424">0.0466746904670058</cx:pt>
          <cx:pt idx="425">0.052624022908358499</cx:pt>
          <cx:pt idx="426">0.045699003681800902</cx:pt>
          <cx:pt idx="427">0.080430391098778697</cx:pt>
          <cx:pt idx="428">0.091759139393796693</cx:pt>
          <cx:pt idx="429">0.036864653074124697</cx:pt>
          <cx:pt idx="430">-0.0129443610638517</cx:pt>
          <cx:pt idx="431">-0.014771126139811</cx:pt>
          <cx:pt idx="432">-0.0049949405341761701</cx:pt>
          <cx:pt idx="433">0.033322523825476603</cx:pt>
          <cx:pt idx="434">0.0909266553390395</cx:pt>
          <cx:pt idx="435">0.047971770314277302</cx:pt>
          <cx:pt idx="436">0.057813265933664697</cx:pt>
          <cx:pt idx="437">0.0125515724996892</cx:pt>
          <cx:pt idx="438">-0.057547338077443999</cx:pt>
          <cx:pt idx="439">-0.047867838991204503</cx:pt>
          <cx:pt idx="440">-0.066630859110477197</cx:pt>
          <cx:pt idx="441">0.017146804747117501</cx:pt>
          <cx:pt idx="442">0.033508582245082998</cx:pt>
          <cx:pt idx="443">0.00578311111219495</cx:pt>
          <cx:pt idx="444">-0.010847817541161099</cx:pt>
          <cx:pt idx="445">0.0155125959235191</cx:pt>
          <cx:pt idx="446">0.0028060644268091501</cx:pt>
          <cx:pt idx="447">0.0019814008119750899</cx:pt>
          <cx:pt idx="448">-9.8724214850572594e-05</cx:pt>
          <cx:pt idx="449">0.00041242363576880103</cx:pt>
          <cx:pt idx="450">0.0020108814495869401</cx:pt>
          <cx:pt idx="451">0.0081439319449441595</cx:pt>
          <cx:pt idx="452">0.015792136802010599</cx:pt>
          <cx:pt idx="453">0.0278369978705604</cx:pt>
          <cx:pt idx="454">0.077766300623953996</cx:pt>
          <cx:pt idx="455">0.090518853291913004</cx:pt>
          <cx:pt idx="456">0.043467969536952901</cx:pt>
          <cx:pt idx="457">0.0020727605481712002</cx:pt>
          <cx:pt idx="458">-0.037564199518490701</cx:pt>
          <cx:pt idx="459">-0.0087995267393333899</cx:pt>
          <cx:pt idx="460">-0.0123969648029139</cx:pt>
          <cx:pt idx="461">-0.017023825000861002</cx:pt>
          <cx:pt idx="462">0.049576967856766699</cx:pt>
          <cx:pt idx="463">0.043993674796736902</cx:pt>
          <cx:pt idx="464">-0.0046403446204897501</cx:pt>
          <cx:pt idx="465">-0.0335517110331316</cx:pt>
          <cx:pt idx="466">0.0128375146018633</cx:pt>
          <cx:pt idx="467">0.0265039868685959</cx:pt>
          <cx:pt idx="468">0.039936416976218803</cx:pt>
          <cx:pt idx="469">0.071185659947175198</cx:pt>
          <cx:pt idx="470">0.039006935507302401</cx:pt>
          <cx:pt idx="471">0.0294721733476065</cx:pt>
          <cx:pt idx="472">0.0327790903112673</cx:pt>
          <cx:pt idx="473">0.015797680055638599</cx:pt>
          <cx:pt idx="474">-0.0061055458239345503</cx:pt>
          <cx:pt idx="475">-0.000312195418004557</cx:pt>
          <cx:pt idx="476">0.00023480906953307401</cx:pt>
          <cx:pt idx="477">-0.00085132894424345105</cx:pt>
          <cx:pt idx="478">0.0071539241584420701</cx:pt>
          <cx:pt idx="479">0.00198816934029627</cx:pt>
          <cx:pt idx="480">0.0063508170040202797</cx:pt>
          <cx:pt idx="481">0.021360887543255099</cx:pt>
          <cx:pt idx="482">0.0497079558873504</cx:pt>
          <cx:pt idx="483">0.081180835129439397</cx:pt>
          <cx:pt idx="484">0.077076930267700794</cx:pt>
          <cx:pt idx="485">0.0275825492420869</cx:pt>
          <cx:pt idx="486">0.010774880080256901</cx:pt>
          <cx:pt idx="487">-0.029350405570033301</cx:pt>
          <cx:pt idx="488">-0.10148637554581399</cx:pt>
          <cx:pt idx="489">-0.068887071778765199</cx:pt>
          <cx:pt idx="490">0.0489212599185831</cx:pt>
          <cx:pt idx="491">0.017630594125196901</cx:pt>
          <cx:pt idx="492">-0.0070034854347862299</cx:pt>
          <cx:pt idx="493">-0.015978870092236801</cx:pt>
          <cx:pt idx="494">0.058242088202203897</cx:pt>
          <cx:pt idx="495">0.0481680614571054</cx:pt>
          <cx:pt idx="496">0.040723945638199699</cx:pt>
          <cx:pt idx="497">0.073854450275325306</cx:pt>
          <cx:pt idx="498">0.0130670027780587</cx:pt>
          <cx:pt idx="499">0.030467604623152799</cx:pt>
          <cx:pt idx="500">0.0180586788070379</cx:pt>
          <cx:pt idx="501">0.00309392386669492</cx:pt>
          <cx:pt idx="502">-0.0048652614855510404</cx:pt>
          <cx:pt idx="503">-0.00267445659003259</cx:pt>
          <cx:pt idx="504">1.31753987589049e-08</cx:pt>
          <cx:pt idx="505">-0.00010680605671934499</cx:pt>
          <cx:pt idx="506">0.00197920644505212</cx:pt>
          <cx:pt idx="507">0.0053406024586668899</cx:pt>
          <cx:pt idx="508">0.0077116803958422603</cx:pt>
          <cx:pt idx="509">0.034723690010439998</cx:pt>
          <cx:pt idx="510">0.039083247481452997</cx:pt>
          <cx:pt idx="511">0.069802669833598799</cx:pt>
          <cx:pt idx="512">0.063695410124708501</cx:pt>
          <cx:pt idx="513">0.066265086594305397</cx:pt>
          <cx:pt idx="514">0.0094278435052324496</cx:pt>
          <cx:pt idx="515">-0.078849103412673205</cx:pt>
          <cx:pt idx="516">-0.079165055046712104</cx:pt>
          <cx:pt idx="517">-0.054432608411496101</cx:pt>
          <cx:pt idx="518">-0.0084704648640817302</cx:pt>
          <cx:pt idx="519">-0.0119354581180206</cx:pt>
          <cx:pt idx="520">0.00071086219255899104</cx:pt>
          <cx:pt idx="521">-0.0026555573254514698</cx:pt>
          <cx:pt idx="522">0.00517575333258134</cx:pt>
          <cx:pt idx="523">0.028845637611714499</cx:pt>
          <cx:pt idx="524">0.060231227481429402</cx:pt>
          <cx:pt idx="525">0.041827900478836999</cx:pt>
          <cx:pt idx="526">-0.0078423648231262192</cx:pt>
          <cx:pt idx="527">0.016436650346384099</cx:pt>
          <cx:pt idx="528">0.0064429807325194401</cx:pt>
          <cx:pt idx="529">0.0055779286388184897</cx:pt>
          <cx:pt idx="530">-0.0040150728961789199</cx:pt>
          <cx:pt idx="531">-0.00039767120819141598</cx:pt>
          <cx:pt idx="532">0.000208667538773784</cx:pt>
          <cx:pt idx="533">-0.0028708034577571901</cx:pt>
          <cx:pt idx="534">-0.0024933738082994102</cx:pt>
          <cx:pt idx="535">-0.00233625470091464</cx:pt>
          <cx:pt idx="536">0.0021517190677397698</cx:pt>
          <cx:pt idx="537">0.031252936582039703</cx:pt>
          <cx:pt idx="538">0.017956976097265102</cx:pt>
          <cx:pt idx="539">0.032157729854348498</cx:pt>
          <cx:pt idx="540">0.038455108715304102</cx:pt>
          <cx:pt idx="541">0.071823103066291902</cx:pt>
          <cx:pt idx="542">-0.021453253352209101</cx:pt>
          <cx:pt idx="543">-0.057479621480117503</cx:pt>
          <cx:pt idx="544">-0.11911828560684</cx:pt>
          <cx:pt idx="545">-0.075520770695207295</cx:pt>
          <cx:pt idx="546">-0.0127008119049478</cx:pt>
          <cx:pt idx="547">0.067172851678597906</cx:pt>
          <cx:pt idx="548">0.0889085270540481</cx:pt>
          <cx:pt idx="549">0.058234144583163602</cx:pt>
          <cx:pt idx="550">0.061576665082140901</cx:pt>
          <cx:pt idx="551">0.066151181459331104</cx:pt>
          <cx:pt idx="552">0.096885782845870003</cx:pt>
          <cx:pt idx="553">0.076110812478110995</cx:pt>
          <cx:pt idx="554">0.030011456295697399</cx:pt>
          <cx:pt idx="555">0.0246273524103226</cx:pt>
          <cx:pt idx="556">0.0081543447087105807</cx:pt>
          <cx:pt idx="557">0.0046487827735645498</cx:pt>
          <cx:pt idx="558">-0.0026076436950287401</cx:pt>
          <cx:pt idx="559">-0.000236629685753964</cx:pt>
          <cx:pt idx="560">-0.000189972406826582</cx:pt>
          <cx:pt idx="561">0.00055584664081206902</cx:pt>
          <cx:pt idx="562">-0.00156468562934903</cx:pt>
          <cx:pt idx="563">-0.0107341731078119</cx:pt>
          <cx:pt idx="564">-0.0125304141621763</cx:pt>
          <cx:pt idx="565">-0.022084017216065802</cx:pt>
          <cx:pt idx="566">-0.0164218767055056</cx:pt>
          <cx:pt idx="567">0.0130470293745322</cx:pt>
          <cx:pt idx="568">0.015577852091625599</cx:pt>
          <cx:pt idx="569">0.0062319800523913402</cx:pt>
          <cx:pt idx="570">-0.045933971069495802</cx:pt>
          <cx:pt idx="571">-0.054885913803513299</cx:pt>
          <cx:pt idx="572">-0.040160297357284901</cx:pt>
          <cx:pt idx="573">-0.062799937191154898</cx:pt>
          <cx:pt idx="574">0.016467824727657301</cx:pt>
          <cx:pt idx="575">0.090241615301696707</cx:pt>
          <cx:pt idx="576">0.099217934484463102</cx:pt>
          <cx:pt idx="577">0.0228179975327489</cx:pt>
          <cx:pt idx="578">0.072590093995422503</cx:pt>
          <cx:pt idx="579">0.072353634665813502</cx:pt>
          <cx:pt idx="580">0.090993659421395603</cx:pt>
          <cx:pt idx="581">0.095675951207277593</cx:pt>
          <cx:pt idx="582">0.046172108186221097</cx:pt>
          <cx:pt idx="583">0.018946036171955401</cx:pt>
          <cx:pt idx="584">0.012814153209170001</cx:pt>
          <cx:pt idx="585">-0.00141587108547231</cx:pt>
          <cx:pt idx="586">0.000659243499425092</cx:pt>
          <cx:pt idx="587">0.00098535727485141709</cx:pt>
          <cx:pt idx="588">0.00060609968405095599</cx:pt>
          <cx:pt idx="589">6.9151764285630703e-05</cx:pt>
          <cx:pt idx="590">-0.0023259992683596002</cx:pt>
          <cx:pt idx="591">-0.0048219165970763804</cx:pt>
          <cx:pt idx="592">-0.0066311718900539099</cx:pt>
          <cx:pt idx="593">-0.0238317938334483</cx:pt>
          <cx:pt idx="594">-0.042070951884548798</cx:pt>
          <cx:pt idx="595">-0.0310642608814314</cx:pt>
          <cx:pt idx="596">0.0090049860525543302</cx:pt>
          <cx:pt idx="597">-0.0109818631526149</cx:pt>
          <cx:pt idx="598">-0.064857507771995102</cx:pt>
          <cx:pt idx="599">-0.034532253027820897</cx:pt>
          <cx:pt idx="600">0.0047152153051375099</cx:pt>
          <cx:pt idx="601">0.037465368815777</cx:pt>
          <cx:pt idx="602">0.055343787775576699</cx:pt>
          <cx:pt idx="603">0.025762658244799501</cx:pt>
          <cx:pt idx="604">-0.034478661975172603</cx:pt>
          <cx:pt idx="605">-0.046811736367606403</cx:pt>
          <cx:pt idx="606">0.0036466701401973202</cx:pt>
          <cx:pt idx="607">0.038733500792611002</cx:pt>
          <cx:pt idx="608">0.076214596492786196</cx:pt>
          <cx:pt idx="609">0.0674834718293741</cx:pt>
          <cx:pt idx="610">0.056358389890294902</cx:pt>
          <cx:pt idx="611">0.017799888369873101</cx:pt>
          <cx:pt idx="612">0.0077090343562064801</cx:pt>
          <cx:pt idx="613">-0.0037315287613247298</cx:pt>
          <cx:pt idx="614">-0.0030954447442546398</cx:pt>
          <cx:pt idx="615">0.000250900410817708</cx:pt>
          <cx:pt idx="616">0.00076655085383927105</cx:pt>
          <cx:pt idx="617">-0.00054859676554873502</cx:pt>
          <cx:pt idx="618">-0.00132251691077785</cx:pt>
          <cx:pt idx="619">-0.0068089084548091901</cx:pt>
          <cx:pt idx="620">-0.0044064431214302802</cx:pt>
          <cx:pt idx="621">-0.0115796837017799</cx:pt>
          <cx:pt idx="622">-0.030144447618366401</cx:pt>
          <cx:pt idx="623">-0.049712241343398002</cx:pt>
          <cx:pt idx="624">-0.056502952027494897</cx:pt>
          <cx:pt idx="625">-0.064740992220301302</cx:pt>
          <cx:pt idx="626">-0.056087292382611502</cx:pt>
          <cx:pt idx="627">-0.051871459093556997</cx:pt>
          <cx:pt idx="628">-0.051599690990476302</cx:pt>
          <cx:pt idx="629">0.0102924127773558</cx:pt>
          <cx:pt idx="630">-0.014792443933801599</cx:pt>
          <cx:pt idx="631">-0.043350975631984603</cx:pt>
          <cx:pt idx="632">-0.083081776449820399</cx:pt>
          <cx:pt idx="633">-0.095540629362847199</cx:pt>
          <cx:pt idx="634">-0.012608306418100901</cx:pt>
          <cx:pt idx="635">0.0647044059950731</cx:pt>
          <cx:pt idx="636">0.089083682601453495</cx:pt>
          <cx:pt idx="637">0.100454658098244</cx:pt>
          <cx:pt idx="638">0.058153740329404201</cx:pt>
          <cx:pt idx="639">0.0040462200332300798</cx:pt>
          <cx:pt idx="640">-0.0018701112114756599</cx:pt>
          <cx:pt idx="641">-0.0067837675394447402</cx:pt>
          <cx:pt idx="642">-0.00177152221771402</cx:pt>
          <cx:pt idx="643">0.00040801974784723002</cx:pt>
          <cx:pt idx="644">-0.000206311061983522</cx:pt>
          <cx:pt idx="645">0.00074585291326999595</cx:pt>
          <cx:pt idx="646">0.00016756759628655101</cx:pt>
          <cx:pt idx="647">-0.0033874877835714202</cx:pt>
          <cx:pt idx="648">-0.0076957023988073201</cx:pt>
          <cx:pt idx="649">-0.014584378996876301</cx:pt>
          <cx:pt idx="650">-0.029260344688601399</cx:pt>
          <cx:pt idx="651">-0.041909123110059003</cx:pt>
          <cx:pt idx="652">-0.037432832929782202</cx:pt>
          <cx:pt idx="653">-0.049522626425782597</cx:pt>
          <cx:pt idx="654">-0.045237558367115502</cx:pt>
          <cx:pt idx="655">-0.0411148730065082</cx:pt>
          <cx:pt idx="656">-0.0051176666847402297</cx:pt>
          <cx:pt idx="657">0.011910491517057401</cx:pt>
          <cx:pt idx="658">0.011988781021289001</cx:pt>
          <cx:pt idx="659">-0.034719667387989102</cx:pt>
          <cx:pt idx="660">-0.041210166858762803</cx:pt>
          <cx:pt idx="661">-0.046321047087219097</cx:pt>
          <cx:pt idx="662">0.042398809369146903</cx:pt>
          <cx:pt idx="663">0.068746187974793399</cx:pt>
          <cx:pt idx="664">0.087909223790893207</cx:pt>
          <cx:pt idx="665">0.082546122332333605</cx:pt>
          <cx:pt idx="666">0.042828865770193299</cx:pt>
          <cx:pt idx="667">-0.0044150248279194596</cx:pt>
          <cx:pt idx="668">-0.014028115495187</cx:pt>
          <cx:pt idx="669">-0.0055525846991769804</cx:pt>
          <cx:pt idx="670">-0.00050116541706783798</cx:pt>
          <cx:pt idx="671">-0.00083215482636029604</cx:pt>
          <cx:pt idx="672">7.6140751554506304e-05</cx:pt>
          <cx:pt idx="673">0.00068859736891516696</cx:pt>
          <cx:pt idx="674">-8.5656005977469395e-05</cx:pt>
          <cx:pt idx="675">-6.84801476458814e-06</cx:pt>
          <cx:pt idx="676">-0.0064241932003945602</cx:pt>
          <cx:pt idx="677">-0.00901417247051782</cx:pt>
          <cx:pt idx="678">-0.012491014163382899</cx:pt>
          <cx:pt idx="679">-0.0114801908358984</cx:pt>
          <cx:pt idx="680">-0.0108343288984176</cx:pt>
          <cx:pt idx="681">0.028139271334778799</cx:pt>
          <cx:pt idx="682">0.030023995374718102</cx:pt>
          <cx:pt idx="683">0.0044129092676815397</cx:pt>
          <cx:pt idx="684">-0.013494266220348199</cx:pt>
          <cx:pt idx="685">-0.033662059216033297</cx:pt>
          <cx:pt idx="686">-0.048941212991234898</cx:pt>
          <cx:pt idx="687">-0.046382551096268099</cx:pt>
          <cx:pt idx="688">-0.0278157322362882</cx:pt>
          <cx:pt idx="689">-0.054065540925018203</cx:pt>
          <cx:pt idx="690">0.018023831481276401</cx:pt>
          <cx:pt idx="691">0.026182250161630199</cx:pt>
          <cx:pt idx="692">0.0227576010598214</cx:pt>
          <cx:pt idx="693">0.030241328694940499</cx:pt>
          <cx:pt idx="694">0.020763183308519801</cx:pt>
          <cx:pt idx="695">-0.00070244620335276704</cx:pt>
          <cx:pt idx="696">-0.0033329127951749302</cx:pt>
          <cx:pt idx="697">0.00040159531567806998</cx:pt>
          <cx:pt idx="698">-4.2435284885788601e-05</cx:pt>
          <cx:pt idx="699">9.7661678927689105e-05</cx:pt>
          <cx:pt idx="700">0.00080443956012822202</cx:pt>
          <cx:pt idx="701">0.00016832431654173501</cx:pt>
          <cx:pt idx="702">0.00013422731216258999</cx:pt>
          <cx:pt idx="703">0.00035170675167278198</cx:pt>
          <cx:pt idx="704">-0.00590821950970832</cx:pt>
          <cx:pt idx="705">-0.0065919966913209399</cx:pt>
          <cx:pt idx="706">-0.0060982160855886699</cx:pt>
          <cx:pt idx="707">-0.0076754098568396203</cx:pt>
          <cx:pt idx="708">-0.011400221190690899</cx:pt>
          <cx:pt idx="709">-0.0085806367437019204</cx:pt>
          <cx:pt idx="710">0.0068709689930670798</cx:pt>
          <cx:pt idx="711">-0.0298542530619328</cx:pt>
          <cx:pt idx="712">-0.0289319084863085</cx:pt>
          <cx:pt idx="713">-0.059081379301166699</cx:pt>
          <cx:pt idx="714">-0.073461158363075096</cx:pt>
          <cx:pt idx="715">-0.047051654623594702</cx:pt>
          <cx:pt idx="716">-0.055296984284074903</cx:pt>
          <cx:pt idx="717">-0.053387181152262299</cx:pt>
          <cx:pt idx="718">-0.032111681952835702</cx:pt>
          <cx:pt idx="719">-0.051518347190659897</cx:pt>
          <cx:pt idx="720">-0.025195936545690301</cx:pt>
          <cx:pt idx="721">-0.0010185561420103699</cx:pt>
          <cx:pt idx="722">0.0051025380165273197</cx:pt>
          <cx:pt idx="723">0.0018345112313319801</cx:pt>
          <cx:pt idx="724">-0.0025637998319274699</cx:pt>
          <cx:pt idx="725">-0.00045947900431988798</cx:pt>
          <cx:pt idx="726">3.7352674107520202e-05</cx:pt>
          <cx:pt idx="727">0.00014512751109470399</cx:pt>
          <cx:pt idx="728">-0.00049453695039553599</cx:pt>
          <cx:pt idx="729">3.4394039413264898e-05</cx:pt>
          <cx:pt idx="730">-0.000139750876615358</cx:pt>
          <cx:pt idx="731">-0.00062592088401824096</cx:pt>
          <cx:pt idx="732">0.00107730678575809</cx:pt>
          <cx:pt idx="733">-0.00041452449460724301</cx:pt>
          <cx:pt idx="734">-0.00037465555687298202</cx:pt>
          <cx:pt idx="735">0.00063796423099462304</cx:pt>
          <cx:pt idx="736">-0.0090991743245019806</cx:pt>
          <cx:pt idx="737">-0.0118255392824315</cx:pt>
          <cx:pt idx="738">0.0088864920541665404</cx:pt>
          <cx:pt idx="739">-0.00450276447052786</cx:pt>
          <cx:pt idx="740">-0.0191746306998694</cx:pt>
          <cx:pt idx="741">-0.051202516418724899</cx:pt>
          <cx:pt idx="742">-0.041428418130523101</cx:pt>
          <cx:pt idx="743">-0.0229752742752414</cx:pt>
          <cx:pt idx="744">-0.025823366437657501</cx:pt>
          <cx:pt idx="745">-0.045458142139184303</cx:pt>
          <cx:pt idx="746">-0.024970780327122001</cx:pt>
          <cx:pt idx="747">-0.028321031520605</cx:pt>
          <cx:pt idx="748">-0.019072483036594999</cx:pt>
          <cx:pt idx="749">-0.011982980220249699</cx:pt>
          <cx:pt idx="750">-0.0086353213757977103</cx:pt>
          <cx:pt idx="751">0.000315870370618418</cx:pt>
          <cx:pt idx="752">0.00043720562793703801</cx:pt>
          <cx:pt idx="753">-0.00060622892849337799</cx:pt>
          <cx:pt idx="754">0.000290201504154796</cx:pt>
          <cx:pt idx="755">-0.00048093938439186903</cx:pt>
          <cx:pt idx="756">-0.000117091928362522</cx:pt>
          <cx:pt idx="757">0.00043786586826994797</cx:pt>
          <cx:pt idx="758">-0.00030410044305858902</cx:pt>
          <cx:pt idx="759">0.00020836675985793501</cx:pt>
          <cx:pt idx="760">0.00039315841209997898</cx:pt>
          <cx:pt idx="761">-0.00031658373003121002</cx:pt>
          <cx:pt idx="762">-0.00040921192069678897</cx:pt>
          <cx:pt idx="763">-0.00076606535921989495</cx:pt>
          <cx:pt idx="764">-0.00106284759596928</cx:pt>
          <cx:pt idx="765">-0.0010168470888484501</cx:pt>
          <cx:pt idx="766">-0.0065386228532675096</cx:pt>
          <cx:pt idx="767">-0.0032111088186545901</cx:pt>
          <cx:pt idx="768">-0.0021446029572429501</cx:pt>
          <cx:pt idx="769">-0.0022898082152572599</cx:pt>
          <cx:pt idx="770">-0.0012972571340268801</cx:pt>
          <cx:pt idx="771">-0.00257265126078499</cx:pt>
          <cx:pt idx="772">-0.0048541298193248098</cx:pt>
          <cx:pt idx="773">-0.0055724615901663003</cx:pt>
          <cx:pt idx="774">-0.0086262492064324708</cx:pt>
          <cx:pt idx="775">-0.00118024649375665</cx:pt>
          <cx:pt idx="776">-0.00050694224204703403</cx:pt>
          <cx:pt idx="777">-0.0065614614816710904</cx:pt>
          <cx:pt idx="778">-0.0061164440536160001</cx:pt>
          <cx:pt idx="779">-0.0020130997573171001</cx:pt>
          <cx:pt idx="780">0.00050372489617524999</cx:pt>
          <cx:pt idx="781">-2.4947783545749402e-05</cx:pt>
          <cx:pt idx="782">0.00034098638281026601</cx:pt>
          <cx:pt idx="783">0.00052359054116662203</cx:pt>
          <cx:pt idx="784">-0.00064589330590546755</cx:pt>
          <cx:pt idx="785">0.0033148148341293751</cx:pt>
          <cx:pt idx="786">0.0075039163273228253</cx:pt>
          <cx:pt idx="787">0.00087050019313209004</cx:pt>
          <cx:pt idx="788">-0.0052714936633312254</cx:pt>
          <cx:pt idx="789">-0.011406393650320874</cx:pt>
          <cx:pt idx="790">-0.017859614684184451</cx:pt>
          <cx:pt idx="791">-0.022275339436783899</cx:pt>
          <cx:pt idx="792">-0.023766930947968948</cx:pt>
          <cx:pt idx="793">-0.01757173136108205</cx:pt>
          <cx:pt idx="794">-0.0092296612180110243</cx:pt>
          <cx:pt idx="795">-0.0021488734954809999</cx:pt>
          <cx:pt idx="796">-0.0093445912071701501</cx:pt>
          <cx:pt idx="797">-0.011556914098217351</cx:pt>
          <cx:pt idx="798">-0.0044287721500665504</cx:pt>
          <cx:pt idx="799">-0.0086859239094744505</cx:pt>
          <cx:pt idx="800">0.0095635861564690502</cx:pt>
          <cx:pt idx="801">0.0102126401861505</cx:pt>
          <cx:pt idx="802">0.0046295566563868996</cx:pt>
          <cx:pt idx="803">0.0056922826796962254</cx:pt>
          <cx:pt idx="804">0.0021906956570487252</cx:pt>
          <cx:pt idx="805">0.0023664305486730624</cx:pt>
          <cx:pt idx="806">-0.0019484467086677299</cx:pt>
          <cx:pt idx="807">0.00084466577720876</cx:pt>
          <cx:pt idx="808">4.2215453847360248e-05</cx:pt>
          <cx:pt idx="809">-0.00029683804567213503</cx:pt>
          <cx:pt idx="810">-0.00048320689939065751</cx:pt>
          <cx:pt idx="811">-0.00011613311827298201</cx:pt>
          <cx:pt idx="812">-0.00028838667201406252</cx:pt>
          <cx:pt idx="813">0.0025146253709972502</cx:pt>
          <cx:pt idx="814">0.0056655261927576247</cx:pt>
          <cx:pt idx="815">-0.0018653314309189401</cx:pt>
          <cx:pt idx="816">-0.0089219216111088503</cx:pt>
          <cx:pt idx="817">-0.019312242403918475</cx:pt>
          <cx:pt idx="818">-0.018416724362088424</cx:pt>
          <cx:pt idx="819">-0.023662912105131974</cx:pt>
          <cx:pt idx="820">-0.021579352396186576</cx:pt>
          <cx:pt idx="821">0.00028959064347977998</cx:pt>
          <cx:pt idx="822">0.0088059372698839258</cx:pt>
          <cx:pt idx="823">0.00080891134069137002</cx:pt>
          <cx:pt idx="824">-0.01568006714297215</cx:pt>
          <cx:pt idx="825">-0.021027082220615251</cx:pt>
          <cx:pt idx="826">-0.0049193202671999996</cx:pt>
          <cx:pt idx="827">-0.0067264956254140251</cx:pt>
          <cx:pt idx="828">0.0034817859527572501</cx:pt>
          <cx:pt idx="829">0.01056248118170695</cx:pt>
          <cx:pt idx="830">0.0030438443083505001</cx:pt>
          <cx:pt idx="831">-0.0030320588620974748</cx:pt>
          <cx:pt idx="832">-0.0073834667109083001</cx:pt>
          <cx:pt idx="833">-0.0070797887900676251</cx:pt>
          <cx:pt idx="834">-0.00095312931284489749</cx:pt>
          <cx:pt idx="835">-0.00030824382717126501</cx:pt>
          <cx:pt idx="836">5.5056509579158502e-05</cx:pt>
          <cx:pt idx="837">-4.0674868187771251e-05</cx:pt>
          <cx:pt idx="838">-0.00071278548649555745</cx:pt>
          <cx:pt idx="839">-0.00073714021093463505</cx:pt>
          <cx:pt idx="840">-0.0019306132457084476</cx:pt>
          <cx:pt idx="841">-0.001810592317907945</cx:pt>
          <cx:pt idx="842">0.0011933317326269174</cx:pt>
          <cx:pt idx="843">-0.0072922293635840248</cx:pt>
          <cx:pt idx="844">-0.012868479826847974</cx:pt>
          <cx:pt idx="845">-0.017387882939452651</cx:pt>
          <cx:pt idx="846">-0.012197828984037675</cx:pt>
          <cx:pt idx="847">-0.016283885881043951</cx:pt>
          <cx:pt idx="848">-0.0052404163239196501</cx:pt>
          <cx:pt idx="849">0.0078660823526459506</cx:pt>
          <cx:pt idx="850">0.00044521999387891998</cx:pt>
          <cx:pt idx="851">-0.013354004013127099</cx:pt>
          <cx:pt idx="852">-0.027352248360967502</cx:pt>
          <cx:pt idx="853">-0.016718839111476851</cx:pt>
          <cx:pt idx="854">0.0016339143377110425</cx:pt>
          <cx:pt idx="855">0.011453354348835924</cx:pt>
          <cx:pt idx="856">0.014779566934877374</cx:pt>
          <cx:pt idx="857">0.0076051158179716999</cx:pt>
          <cx:pt idx="858">0.0070701814356130249</cx:pt>
          <cx:pt idx="859">-0.010920501152939174</cx:pt>
          <cx:pt idx="860">-0.017040535570607401</cx:pt>
          <cx:pt idx="861">-0.01537682388925405</cx:pt>
          <cx:pt idx="862">-0.0050159479906138503</cx:pt>
          <cx:pt idx="863">-0.0023531635334042901</cx:pt>
          <cx:pt idx="864">-0.00057006316300834249</cx:pt>
          <cx:pt idx="865">0.000106703321192979</cx:pt>
          <cx:pt idx="866">-0.00056463737425031498</cx:pt>
          <cx:pt idx="867">-0.0018031613962366151</cx:pt>
          <cx:pt idx="868">-0.0028584965854898752</cx:pt>
          <cx:pt idx="869">-0.0032695336873836498</cx:pt>
          <cx:pt idx="870">-0.0030463289817156251</cx:pt>
          <cx:pt idx="871">-0.013044115534497726</cx:pt>
          <cx:pt idx="872">-0.0095779765752250501</cx:pt>
          <cx:pt idx="873">-0.010586780055521576</cx:pt>
          <cx:pt idx="874">-0.010167835608452525</cx:pt>
          <cx:pt idx="875">-0.0046914442321481752</cx:pt>
          <cx:pt idx="876">-0.00474990747661735</cx:pt>
          <cx:pt idx="877">-0.000807953100649605</cx:pt>
          <cx:pt idx="878">-0.014261505440786575</cx:pt>
          <cx:pt idx="879">-0.026580817538074501</cx:pt>
          <cx:pt idx="880">-0.026972456857537751</cx:pt>
          <cx:pt idx="881">-0.019226198141529174</cx:pt>
          <cx:pt idx="882">0.022839680245235899</cx:pt>
          <cx:pt idx="883">0.023997479302228949</cx:pt>
          <cx:pt idx="884">-0.00064589330590546755</cx:pt>
          <cx:pt idx="885">0.0033148148341293751</cx:pt>
          <cx:pt idx="886">0.0075039163273228253</cx:pt>
          <cx:pt idx="887">0.00087050019313209004</cx:pt>
          <cx:pt idx="888">-0.0052714936633312254</cx:pt>
          <cx:pt idx="889">-0.011406393650320874</cx:pt>
          <cx:pt idx="890">-0.017859614684184451</cx:pt>
          <cx:pt idx="891">-0.022275339436783899</cx:pt>
          <cx:pt idx="892">-0.023766930947968948</cx:pt>
          <cx:pt idx="893">-0.01757173136108205</cx:pt>
          <cx:pt idx="894">-0.0092296612180110243</cx:pt>
          <cx:pt idx="895">-0.0021488734954809999</cx:pt>
          <cx:pt idx="896">-0.0093445912071701501</cx:pt>
          <cx:pt idx="897">-0.011556914098217351</cx:pt>
          <cx:pt idx="898">-0.0044287721500665504</cx:pt>
          <cx:pt idx="899">-0.0086859239094744505</cx:pt>
          <cx:pt idx="900">0.0095635861564690502</cx:pt>
          <cx:pt idx="901">0.0102126401861505</cx:pt>
          <cx:pt idx="902">0.0046295566563868996</cx:pt>
          <cx:pt idx="903">0.0056922826796962254</cx:pt>
          <cx:pt idx="904">0.0021906956570487252</cx:pt>
          <cx:pt idx="905">0.0023664305486730624</cx:pt>
          <cx:pt idx="906">-0.0019484467086677299</cx:pt>
          <cx:pt idx="907">0.00084466577720876</cx:pt>
          <cx:pt idx="908">4.2215453847360248e-05</cx:pt>
          <cx:pt idx="909">-0.00029683804567213503</cx:pt>
          <cx:pt idx="910">-0.00048320689939065751</cx:pt>
          <cx:pt idx="911">-0.00011613311827298201</cx:pt>
          <cx:pt idx="912">-0.00028838667201406252</cx:pt>
          <cx:pt idx="913">0.0025146253709972502</cx:pt>
          <cx:pt idx="914">0.0056655261927576247</cx:pt>
          <cx:pt idx="915">-0.0018653314309189401</cx:pt>
          <cx:pt idx="916">-0.0089219216111088503</cx:pt>
          <cx:pt idx="917">-0.019312242403918475</cx:pt>
          <cx:pt idx="918">-0.018416724362088424</cx:pt>
          <cx:pt idx="919">-0.023662912105131974</cx:pt>
          <cx:pt idx="920">-0.021579352396186576</cx:pt>
          <cx:pt idx="921">0.00028959064347977998</cx:pt>
          <cx:pt idx="922">0.0088059372698839258</cx:pt>
          <cx:pt idx="923">0.00080891134069137002</cx:pt>
          <cx:pt idx="924">-0.01568006714297215</cx:pt>
          <cx:pt idx="925">-0.021027082220615251</cx:pt>
          <cx:pt idx="926">-0.0049193202671999996</cx:pt>
          <cx:pt idx="927">-0.0067264956254140251</cx:pt>
          <cx:pt idx="928">0.0034817859527572501</cx:pt>
          <cx:pt idx="929">0.01056248118170695</cx:pt>
          <cx:pt idx="930">0.0030438443083505001</cx:pt>
          <cx:pt idx="931">-0.0030320588620974748</cx:pt>
          <cx:pt idx="932">-0.0073834667109083001</cx:pt>
          <cx:pt idx="933">-0.0070797887900676251</cx:pt>
          <cx:pt idx="934">-0.00095312931284489749</cx:pt>
          <cx:pt idx="935">-0.00030824382717126501</cx:pt>
          <cx:pt idx="936">5.5056509579158502e-05</cx:pt>
          <cx:pt idx="937">-4.0674868187771251e-05</cx:pt>
          <cx:pt idx="938">-0.00071278548649555745</cx:pt>
          <cx:pt idx="939">-0.00073714021093463505</cx:pt>
          <cx:pt idx="940">-0.0019306132457084476</cx:pt>
          <cx:pt idx="941">-0.001810592317907945</cx:pt>
          <cx:pt idx="942">0.0011933317326269174</cx:pt>
          <cx:pt idx="943">-0.0072922293635840248</cx:pt>
          <cx:pt idx="944">-0.012868479826847974</cx:pt>
          <cx:pt idx="945">-0.017387882939452651</cx:pt>
          <cx:pt idx="946">-0.012197828984037675</cx:pt>
          <cx:pt idx="947">-0.016283885881043951</cx:pt>
          <cx:pt idx="948">-0.0052404163239196501</cx:pt>
          <cx:pt idx="949">0.0078660823526459506</cx:pt>
          <cx:pt idx="950">0.00044521999387891998</cx:pt>
          <cx:pt idx="951">-0.013354004013127099</cx:pt>
          <cx:pt idx="952">-0.027352248360967502</cx:pt>
          <cx:pt idx="953">-0.016718839111476851</cx:pt>
          <cx:pt idx="954">0.0016339143377110425</cx:pt>
          <cx:pt idx="955">0.011453354348835924</cx:pt>
          <cx:pt idx="956">0.014779566934877374</cx:pt>
          <cx:pt idx="957">0.0076051158179716999</cx:pt>
          <cx:pt idx="958">0.0070701814356130249</cx:pt>
          <cx:pt idx="959">-0.010920501152939174</cx:pt>
          <cx:pt idx="960">-0.017040535570607401</cx:pt>
          <cx:pt idx="961">-0.01537682388925405</cx:pt>
          <cx:pt idx="962">-0.0050159479906138503</cx:pt>
          <cx:pt idx="963">-0.0023531635334042901</cx:pt>
          <cx:pt idx="964">-0.00057006316300834249</cx:pt>
          <cx:pt idx="965">0.000106703321192979</cx:pt>
          <cx:pt idx="966">-0.00056463737425031498</cx:pt>
          <cx:pt idx="967">-0.0018031613962366151</cx:pt>
          <cx:pt idx="968">-0.0028584965854898752</cx:pt>
          <cx:pt idx="969">-0.0032695336873836498</cx:pt>
          <cx:pt idx="970">-0.0030463289817156251</cx:pt>
          <cx:pt idx="971">-0.013044115534497726</cx:pt>
          <cx:pt idx="972">-0.0095779765752250501</cx:pt>
          <cx:pt idx="973">-0.010586780055521576</cx:pt>
          <cx:pt idx="974">-0.010167835608452525</cx:pt>
          <cx:pt idx="975">-0.0046914442321481752</cx:pt>
          <cx:pt idx="976">-0.00474990747661735</cx:pt>
          <cx:pt idx="977">-0.000807953100649605</cx:pt>
          <cx:pt idx="978">-0.014261505440786575</cx:pt>
          <cx:pt idx="979">-0.026580817538074501</cx:pt>
          <cx:pt idx="980">-0.026972456857537751</cx:pt>
          <cx:pt idx="981">-0.019226198141529174</cx:pt>
          <cx:pt idx="982">0.022839680245235899</cx:pt>
          <cx:pt idx="983">0.023997479302228949</cx:pt>
          <cx:pt idx="984">-0.00064589330590546755</cx:pt>
          <cx:pt idx="985">0.0033148148341293751</cx:pt>
          <cx:pt idx="986">0.0075039163273228253</cx:pt>
          <cx:pt idx="987">0.00087050019313209004</cx:pt>
          <cx:pt idx="988">-0.0052714936633312254</cx:pt>
          <cx:pt idx="989">-0.011406393650320874</cx:pt>
          <cx:pt idx="990">-0.017859614684184451</cx:pt>
          <cx:pt idx="991">-0.022275339436783899</cx:pt>
          <cx:pt idx="992">-0.023766930947968948</cx:pt>
          <cx:pt idx="993">-0.01757173136108205</cx:pt>
          <cx:pt idx="994">-0.0092296612180110243</cx:pt>
          <cx:pt idx="995">-0.0021488734954809999</cx:pt>
          <cx:pt idx="996">-0.0093445912071701501</cx:pt>
          <cx:pt idx="997">-0.011556914098217351</cx:pt>
          <cx:pt idx="998">-0.0044287721500665504</cx:pt>
          <cx:pt idx="999">-0.0086859239094744505</cx:pt>
          <cx:pt idx="1000">0.0095635861564690502</cx:pt>
          <cx:pt idx="1001">0.0102126401861505</cx:pt>
          <cx:pt idx="1002">0.0046295566563868996</cx:pt>
          <cx:pt idx="1003">0.0056922826796962254</cx:pt>
          <cx:pt idx="1004">0.0021906956570487252</cx:pt>
          <cx:pt idx="1005">0.0023664305486730624</cx:pt>
          <cx:pt idx="1006">-0.0019484467086677299</cx:pt>
          <cx:pt idx="1007">0.00084466577720876</cx:pt>
          <cx:pt idx="1008">4.2215453847360248e-05</cx:pt>
          <cx:pt idx="1009">-0.00029683804567213503</cx:pt>
          <cx:pt idx="1010">-0.00048320689939065751</cx:pt>
          <cx:pt idx="1011">-0.00011613311827298201</cx:pt>
          <cx:pt idx="1012">-0.00028838667201406252</cx:pt>
          <cx:pt idx="1013">0.0025146253709972502</cx:pt>
          <cx:pt idx="1014">0.0056655261927576247</cx:pt>
          <cx:pt idx="1015">-0.0018653314309189401</cx:pt>
          <cx:pt idx="1016">-0.0089219216111088503</cx:pt>
          <cx:pt idx="1017">-0.019312242403918475</cx:pt>
          <cx:pt idx="1018">-0.018416724362088424</cx:pt>
          <cx:pt idx="1019">-0.023662912105131974</cx:pt>
          <cx:pt idx="1020">-0.021579352396186576</cx:pt>
          <cx:pt idx="1021">0.00028959064347977998</cx:pt>
          <cx:pt idx="1022">0.0088059372698839258</cx:pt>
          <cx:pt idx="1023">0.00080891134069137002</cx:pt>
          <cx:pt idx="1024">-0.01568006714297215</cx:pt>
          <cx:pt idx="1025">-0.021027082220615251</cx:pt>
          <cx:pt idx="1026">-0.0049193202671999996</cx:pt>
          <cx:pt idx="1027">-0.0067264956254140251</cx:pt>
          <cx:pt idx="1028">0.0034817859527572501</cx:pt>
          <cx:pt idx="1029">0.01056248118170695</cx:pt>
          <cx:pt idx="1030">0.0030438443083505001</cx:pt>
          <cx:pt idx="1031">-0.0030320588620974748</cx:pt>
          <cx:pt idx="1032">-0.0073834667109083001</cx:pt>
          <cx:pt idx="1033">-0.0070797887900676251</cx:pt>
          <cx:pt idx="1034">-0.00095312931284489749</cx:pt>
          <cx:pt idx="1035">-0.00030824382717126501</cx:pt>
          <cx:pt idx="1036">5.5056509579158502e-05</cx:pt>
          <cx:pt idx="1037">-4.0674868187771251e-05</cx:pt>
          <cx:pt idx="1038">-0.00071278548649555745</cx:pt>
          <cx:pt idx="1039">-0.00073714021093463505</cx:pt>
          <cx:pt idx="1040">-0.0019306132457084476</cx:pt>
          <cx:pt idx="1041">-0.001810592317907945</cx:pt>
          <cx:pt idx="1042">0.0011933317326269174</cx:pt>
          <cx:pt idx="1043">-0.0072922293635840248</cx:pt>
          <cx:pt idx="1044">-0.012868479826847974</cx:pt>
          <cx:pt idx="1045">-0.017387882939452651</cx:pt>
          <cx:pt idx="1046">-0.012197828984037675</cx:pt>
          <cx:pt idx="1047">-0.016283885881043951</cx:pt>
          <cx:pt idx="1048">-0.0052404163239196501</cx:pt>
          <cx:pt idx="1049">0.0078660823526459506</cx:pt>
          <cx:pt idx="1050">0.00044521999387891998</cx:pt>
          <cx:pt idx="1051">-0.013354004013127099</cx:pt>
          <cx:pt idx="1052">-0.027352248360967502</cx:pt>
          <cx:pt idx="1053">-0.016718839111476851</cx:pt>
          <cx:pt idx="1054">0.0016339143377110425</cx:pt>
          <cx:pt idx="1055">0.011453354348835924</cx:pt>
          <cx:pt idx="1056">0.014779566934877374</cx:pt>
          <cx:pt idx="1057">0.0076051158179716999</cx:pt>
          <cx:pt idx="1058">0.0070701814356130249</cx:pt>
          <cx:pt idx="1059">-0.010920501152939174</cx:pt>
          <cx:pt idx="1060">-0.017040535570607401</cx:pt>
          <cx:pt idx="1061">-0.01537682388925405</cx:pt>
          <cx:pt idx="1062">-0.0050159479906138503</cx:pt>
          <cx:pt idx="1063">-0.0023531635334042901</cx:pt>
          <cx:pt idx="1064">-0.00057006316300834249</cx:pt>
          <cx:pt idx="1065">0.000106703321192979</cx:pt>
          <cx:pt idx="1066">-0.00056463737425031498</cx:pt>
          <cx:pt idx="1067">-0.0018031613962366151</cx:pt>
          <cx:pt idx="1068">-0.0028584965854898752</cx:pt>
          <cx:pt idx="1069">-0.0032695336873836498</cx:pt>
          <cx:pt idx="1070">-0.0030463289817156251</cx:pt>
          <cx:pt idx="1071">-0.013044115534497726</cx:pt>
          <cx:pt idx="1072">-0.0095779765752250501</cx:pt>
          <cx:pt idx="1073">-0.010586780055521576</cx:pt>
          <cx:pt idx="1074">-0.010167835608452525</cx:pt>
          <cx:pt idx="1075">-0.0046914442321481752</cx:pt>
          <cx:pt idx="1076">-0.00474990747661735</cx:pt>
          <cx:pt idx="1077">-0.000807953100649605</cx:pt>
          <cx:pt idx="1078">-0.014261505440786575</cx:pt>
          <cx:pt idx="1079">-0.026580817538074501</cx:pt>
          <cx:pt idx="1080">-0.026972456857537751</cx:pt>
          <cx:pt idx="1081">-0.019226198141529174</cx:pt>
          <cx:pt idx="1082">0.022839680245235899</cx:pt>
          <cx:pt idx="1083">0.023997479302228949</cx:pt>
        </cx:lvl>
      </cx:numDim>
    </cx:data>
    <cx:data id="64">
      <cx:numDim type="val">
        <cx:f>Sheet2!$BM$1:$BM$1084</cx:f>
        <cx:lvl ptCount="1084" formatCode="G/通用格式">
          <cx:pt idx="0">0.00035877057536326702</cx:pt>
          <cx:pt idx="1">-0.000491979680539312</cx:pt>
          <cx:pt idx="2">9.7951457488581799e-06</cx:pt>
          <cx:pt idx="3">-7.7785069789237894e-05</cx:pt>
          <cx:pt idx="4">4.64446860394571e-05</cx:pt>
          <cx:pt idx="5">-0.000652060322160159</cx:pt>
          <cx:pt idx="6">-0.000229526632202608</cx:pt>
          <cx:pt idx="7">0.00015412635545835701</cx:pt>
          <cx:pt idx="8">0.00024536710631080198</cx:pt>
          <cx:pt idx="9">-0.00057921226930721798</cx:pt>
          <cx:pt idx="10">0.000230437231702569</cx:pt>
          <cx:pt idx="11">0.00048347746739176099</cx:pt>
          <cx:pt idx="12">-6.8584544900492504e-05</cx:pt>
          <cx:pt idx="13">-0.00030065496243300598</cx:pt>
          <cx:pt idx="14">-0.00031587596549655398</cx:pt>
          <cx:pt idx="15">-0.000609430649058405</cx:pt>
          <cx:pt idx="16">0.00033195370196191298</cx:pt>
          <cx:pt idx="17">-0.00034308278085505703</cx:pt>
          <cx:pt idx="18">0.00025610390976229798</cx:pt>
          <cx:pt idx="19">-0.00036573823152794802</cx:pt>
          <cx:pt idx="20">0.00052038533845644402</cx:pt>
          <cx:pt idx="21">-0.00020125664138365701</cx:pt>
          <cx:pt idx="22">0.00057931517334862198</cx:pt>
          <cx:pt idx="23">-0.000130683809228904</cx:pt>
          <cx:pt idx="24">-0.000444931724474339</cx:pt>
          <cx:pt idx="25">-0.000101283664513568</cx:pt>
          <cx:pt idx="26">-0.00081396006497288099</cx:pt>
          <cx:pt idx="27">0.00087790491761423697</cx:pt>
          <cx:pt idx="28">-7.1648570435980504e-05</cx:pt>
          <cx:pt idx="29">0.00076073160306937499</cx:pt>
          <cx:pt idx="30">-0.000647948143671344</cx:pt>
          <cx:pt idx="31">3.2121626543262103e-05</cx:pt>
          <cx:pt idx="32">0.00025929195646527399</cx:pt>
          <cx:pt idx="33">0.00013100644004643999</cx:pt>
          <cx:pt idx="34">-0.00319019869037405</cx:pt>
          <cx:pt idx="35">-0.00646044804072463</cx:pt>
          <cx:pt idx="36">-0.0048627632493934998</cx:pt>
          <cx:pt idx="37">-0.0019550928527833902</cx:pt>
          <cx:pt idx="38">-0.00189787778469681</cx:pt>
          <cx:pt idx="39">-0.0020023159568539699</cx:pt>
          <cx:pt idx="40">-0.0048068698799341699</cx:pt>
          <cx:pt idx="41">-0.00328313931937481</cx:pt>
          <cx:pt idx="42">-0.00069907072322711501</cx:pt>
          <cx:pt idx="43">-0.0036647810467198799</cx:pt>
          <cx:pt idx="44">-0.0026301934629889001</cx:pt>
          <cx:pt idx="45">-0.00213085182223576</cx:pt>
          <cx:pt idx="46">-0.0018785788829511799</cx:pt>
          <cx:pt idx="47">-0.0028630491561979698</cx:pt>
          <cx:pt idx="48">-0.0014480356766555201</cx:pt>
          <cx:pt idx="49">4.07957627481769e-05</cx:pt>
          <cx:pt idx="50">-0.0012583635347611199</cx:pt>
          <cx:pt idx="51">-0.00116071576918094</cx:pt>
          <cx:pt idx="52">0.00065146533636258703</cx:pt>
          <cx:pt idx="53">-0.00020420029263690099</cx:pt>
          <cx:pt idx="54">-6.4907501702951895e-05</cx:pt>
          <cx:pt idx="55">0.00052081144453486501</cx:pt>
          <cx:pt idx="56">-0.00029704340906247002</cx:pt>
          <cx:pt idx="57">0.00036640017283642298</cx:pt>
          <cx:pt idx="58">0.000439005865592732</cx:pt>
          <cx:pt idx="59">-0.000351079056888413</cx:pt>
          <cx:pt idx="60">5.1160149333660297e-05</cx:pt>
          <cx:pt idx="61">-5.7818834289889202e-05</cx:pt>
          <cx:pt idx="62">-0.0038606081201627198</cx:pt>
          <cx:pt idx="63">-0.0096709723278930806</cx:pt>
          <cx:pt idx="64">-0.010489983488576601</cx:pt>
          <cx:pt idx="65">-0.0083645778557833901</cx:pt>
          <cx:pt idx="66">-0.015796622678326301</cx:pt>
          <cx:pt idx="67">-0.018556272423490099</cx:pt>
          <cx:pt idx="68">-0.0155997356949941</cx:pt>
          <cx:pt idx="69">-0.0083879276453666298</cx:pt>
          <cx:pt idx="70">-0.010445855253533899</cx:pt>
          <cx:pt idx="71">-0.015769538479701799</cx:pt>
          <cx:pt idx="72">-0.0152381356175812</cx:pt>
          <cx:pt idx="73">-0.0073078225264480703</cx:pt>
          <cx:pt idx="74">-0.0041783563957087299</cx:pt>
          <cx:pt idx="75">-0.0037438771065109499</cx:pt>
          <cx:pt idx="76">-0.0026689066326084799</cx:pt>
          <cx:pt idx="77">-0.0024149074070442902</cx:pt>
          <cx:pt idx="78">-0.0014000330442490599</cx:pt>
          <cx:pt idx="79">-0.0010897775765665199</cx:pt>
          <cx:pt idx="80">-0.000180334620489672</cx:pt>
          <cx:pt idx="81">5.6824077235939002e-05</cx:pt>
          <cx:pt idx="82">9.9760014090163302e-05</cx:pt>
          <cx:pt idx="83">-0.000227000410901693</cx:pt>
          <cx:pt idx="84">-0.00031782180139666201</cx:pt>
          <cx:pt idx="85">-0.00022731729504922601</cx:pt>
          <cx:pt idx="86">-0.0011067418693604201</cx:pt>
          <cx:pt idx="87">-0.0015067434826929399</cx:pt>
          <cx:pt idx="88">-0.00177677510738361</cx:pt>
          <cx:pt idx="89">-0.00241884088963242</cx:pt>
          <cx:pt idx="90">-0.00723559992676019</cx:pt>
          <cx:pt idx="91">-0.0075379491716242898</cx:pt>
          <cx:pt idx="92">-0.020011362401974101</cx:pt>
          <cx:pt idx="93">-0.0304144777891526</cx:pt>
          <cx:pt idx="94">-0.0260904506426443</cx:pt>
          <cx:pt idx="95">-0.0189035987998552</cx:pt>
          <cx:pt idx="96">-0.031860225897871401</cx:pt>
          <cx:pt idx="97">-0.029653824736667399</cx:pt>
          <cx:pt idx="98">-0.011767899599115301</cx:pt>
          <cx:pt idx="99">-0.0016524299211038999</cx:pt>
          <cx:pt idx="100">-0.011812653469265501</cx:pt>
          <cx:pt idx="101">-0.0116151767580193</cx:pt>
          <cx:pt idx="102">-0.0207759547766968</cx:pt>
          <cx:pt idx="103">-0.0042671184455049102</cx:pt>
          <cx:pt idx="104">0.0016685389619135399</cx:pt>
          <cx:pt idx="105">0.0028717931559362701</cx:pt>
          <cx:pt idx="106">0.0068610419587818803</cx:pt>
          <cx:pt idx="107">0.0033681789059577501</cx:pt>
          <cx:pt idx="108">-0.00070203942396713397</cx:pt>
          <cx:pt idx="109">-9.7781960882574599e-06</cx:pt>
          <cx:pt idx="110">-0.00029157324352338797</cx:pt>
          <cx:pt idx="111">-0.00043497388651330299</cx:pt>
          <cx:pt idx="112">0.000430217249670134</cx:pt>
          <cx:pt idx="113">-0.00034580260407479098</cx:pt>
          <cx:pt idx="114">-0.00034537027263516402</cx:pt>
          <cx:pt idx="115">7.7111457691616297e-05</cx:pt>
          <cx:pt idx="116">-0.0019752674819161799</cx:pt>
          <cx:pt idx="117">-0.0122772323873471</cx:pt>
          <cx:pt idx="118">-0.0097589887970427995</cx:pt>
          <cx:pt idx="119">-0.0037717086404159901</cx:pt>
          <cx:pt idx="120">-0.016255336830466999</cx:pt>
          <cx:pt idx="121">-0.031019220127865101</cx:pt>
          <cx:pt idx="122">-0.0301652435692643</cx:pt>
          <cx:pt idx="123">-0.030072546040593</cx:pt>
          <cx:pt idx="124">-0.018853541635113099</cx:pt>
          <cx:pt idx="125">0.0021961393572836902</cx:pt>
          <cx:pt idx="126">0.00081670141705590096</cx:pt>
          <cx:pt idx="127">0.0139536682175896</cx:pt>
          <cx:pt idx="128">0.035096437171213697</cx:pt>
          <cx:pt idx="129">0.0248846063069601</cx:pt>
          <cx:pt idx="130">0.035980820440838397</cx:pt>
          <cx:pt idx="131">0.021565927241727598</cx:pt>
          <cx:pt idx="132">0.018831674652641298</cx:pt>
          <cx:pt idx="133">-0.00131759118436474</cx:pt>
          <cx:pt idx="134">0.017755473847592299</cx:pt>
          <cx:pt idx="135">0.0226168252677637</cx:pt>
          <cx:pt idx="136">0.0128075645979601</cx:pt>
          <cx:pt idx="137">0.0047540917717116401</cx:pt>
          <cx:pt idx="138">-0.000859551186574923</cx:pt>
          <cx:pt idx="139">-0.00018672557172031299</cx:pt>
          <cx:pt idx="140">-0.00053058931200387102</cx:pt>
          <cx:pt idx="141">4.6053353942355203e-05</cx:pt>
          <cx:pt idx="142">0.00026468653951821697</cx:pt>
          <cx:pt idx="143">-0.00180210259796572</cx:pt>
          <cx:pt idx="144">-0.0046076120507400099</cx:pt>
          <cx:pt idx="145">0.00193441595147902</cx:pt>
          <cx:pt idx="146">0.0030710160126889</cx:pt>
          <cx:pt idx="147">-0.0080992242436266904</cx:pt>
          <cx:pt idx="148">-0.0098125656670615697</cx:pt>
          <cx:pt idx="149">-0.0069969383223941603</cx:pt>
          <cx:pt idx="150">-0.023197207558222299</cx:pt>
          <cx:pt idx="151">-0.029764098974430199</cx:pt>
          <cx:pt idx="152">-0.017377396600820799</cx:pt>
          <cx:pt idx="153">-0.0038356023973453099</cx:pt>
          <cx:pt idx="154">-0.00232784376898029</cx:pt>
          <cx:pt idx="155">0.025357051367721099</cx:pt>
          <cx:pt idx="156">0.023068364999990199</cx:pt>
          <cx:pt idx="157">-6.2243256689506693e-05</cx:pt>
          <cx:pt idx="158">0.023324684759408899</cx:pt>
          <cx:pt idx="159">0.0269243432448244</cx:pt>
          <cx:pt idx="160">0.0096118794463585303</cx:pt>
          <cx:pt idx="161">-0.0136018861586037</cx:pt>
          <cx:pt idx="162">0.013629117686006499</cx:pt>
          <cx:pt idx="163">0.043926374067278298</cx:pt>
          <cx:pt idx="164">0.016501680833251899</cx:pt>
          <cx:pt idx="165">0.00372784457489371</cx:pt>
          <cx:pt idx="166">-0.010014724949421801</cx:pt>
          <cx:pt idx="167">0.00036150411745129903</cx:pt>
          <cx:pt idx="168">0.00019991039010617501</cx:pt>
          <cx:pt idx="169">-0.000115435417695993</cx:pt>
          <cx:pt idx="170">0.0017156983883734099</cx:pt>
          <cx:pt idx="171">0.00075815673048050005</cx:pt>
          <cx:pt idx="172">-0.0055522992384729698</cx:pt>
          <cx:pt idx="173">0.00345440859826535</cx:pt>
          <cx:pt idx="174">0.0020319801223105801</cx:pt>
          <cx:pt idx="175">-0.023171340915593999</cx:pt>
          <cx:pt idx="176">-0.0394091953575249</cx:pt>
          <cx:pt idx="177">-0.046310388156992899</cx:pt>
          <cx:pt idx="178">-0.065978117867850197</cx:pt>
          <cx:pt idx="179">-0.00099599837673891795</cx:pt>
          <cx:pt idx="180">0.038984375010399003</cx:pt>
          <cx:pt idx="181">0.0535514873436813</cx:pt>
          <cx:pt idx="182">0.058005748779837198</cx:pt>
          <cx:pt idx="183">0.039801551767948203</cx:pt>
          <cx:pt idx="184">-0.0092617928145280002</cx:pt>
          <cx:pt idx="185">-0.019270662634431401</cx:pt>
          <cx:pt idx="186">0.020796909820222101</cx:pt>
          <cx:pt idx="187">0.056287414832843503</cx:pt>
          <cx:pt idx="188">0.0554919491851927</cx:pt>
          <cx:pt idx="189">0.031403232528118101</cx:pt>
          <cx:pt idx="190">0.030902632305593598</cx:pt>
          <cx:pt idx="191">0.020104859518717801</cx:pt>
          <cx:pt idx="192">-0.011341364925002999</cx:pt>
          <cx:pt idx="193">-0.026972357667468999</cx:pt>
          <cx:pt idx="194">-0.0026952982996708199</cx:pt>
          <cx:pt idx="195">-0.00106415720890624</cx:pt>
          <cx:pt idx="196">-7.9034186476194094e-05</cx:pt>
          <cx:pt idx="197">-1.84622341312311e-05</cx:pt>
          <cx:pt idx="198">0.0089868434948688607</cx:pt>
          <cx:pt idx="199">0.0030144973419034249</cx:pt>
          <cx:pt idx="200">-0.0027495513119298498</cx:pt>
          <cx:pt idx="201">-0.0036626058383454748</cx:pt>
          <cx:pt idx="202">-0.0013479610434537226</cx:pt>
          <cx:pt idx="203">-0.00645466756499085</cx:pt>
          <cx:pt idx="204">-0.0187628386637958</cx:pt>
          <cx:pt idx="205">-0.013343045060378851</cx:pt>
          <cx:pt idx="206">-0.0075731723302758748</cx:pt>
          <cx:pt idx="207">0.00042421848058472498</cx:pt>
          <cx:pt idx="208">0.011468301130102375</cx:pt>
          <cx:pt idx="209">0.017194848802171973</cx:pt>
          <cx:pt idx="210">0.0088893005019864742</cx:pt>
          <cx:pt idx="211">-0.00259412516766005</cx:pt>
          <cx:pt idx="212">-0.01298683920211635</cx:pt>
          <cx:pt idx="213">-0.0186439948298463</cx:pt>
          <cx:pt idx="214">-0.0098484737916482504</cx:pt>
          <cx:pt idx="215">0.0090598503756819</cx:pt>
          <cx:pt idx="216">0.014146171728105599</cx:pt>
          <cx:pt idx="217">0.0092094219576820992</cx:pt>
          <cx:pt idx="218">0.01250748769835925</cx:pt>
          <cx:pt idx="219">0.0075221474571024998</cx:pt>
          <cx:pt idx="220">0.0067736416232726249</cx:pt>
          <cx:pt idx="221">-0.00335731914542545</cx:pt>
          <cx:pt idx="222">-7.9109699399664246e-05</cx:pt>
          <cx:pt idx="223">-0.00012216769893107126</cx:pt>
          <cx:pt idx="224">-0.00022568411754290149</cx:pt>
          <cx:pt idx="225">6.8797547665565498e-05</cx:pt>
          <cx:pt idx="226">0.0023608848809001199</cx:pt>
          <cx:pt idx="227">0.0025290111996808251</cx:pt>
          <cx:pt idx="228">-0.0022214687321572449</cx:pt>
          <cx:pt idx="229">-0.0034392202488858249</cx:pt>
          <cx:pt idx="230">-0.001904070050788255</cx:pt>
          <cx:pt idx="231">-0.0032845833573678252</cx:pt>
          <cx:pt idx="232">-0.0078696919572050009</cx:pt>
          <cx:pt idx="233">-0.01451451521829485</cx:pt>
          <cx:pt idx="234">-0.0062352893721191504</cx:pt>
          <cx:pt idx="235">0.0026112509874566749</cx:pt>
          <cx:pt idx="236">0.010311896014577651</cx:pt>
          <cx:pt idx="237">0.014574033224396651</cx:pt>
          <cx:pt idx="238">0.0067008935210285748</cx:pt>
          <cx:pt idx="239">-0.0050944896047629253</cx:pt>
          <cx:pt idx="240">-0.026954413413031501</cx:pt>
          <cx:pt idx="241">-0.032692597968527498</cx:pt>
          <cx:pt idx="242">-0.0080886829550228505</cx:pt>
          <cx:pt idx="243">0.0120038961991335</cx:pt>
          <cx:pt idx="244">0.0086270279221147255</cx:pt>
          <cx:pt idx="245">0.01027355838107875</cx:pt>
          <cx:pt idx="246">0.0086309049269130498</cx:pt>
          <cx:pt idx="247">0.0023827749519029977</cx:pt>
          <cx:pt idx="248">0.0033743070237374001</cx:pt>
          <cx:pt idx="249">0.00063693163299323246</cx:pt>
          <cx:pt idx="250">0.00069277314800105004</cx:pt>
          <cx:pt idx="251">-0.00027695084631394003</cx:pt>
          <cx:pt idx="252">-8.39544689299425e-05</cx:pt>
          <cx:pt idx="253">0.00035723124344673251</cx:pt>
          <cx:pt idx="254">0.00074244299656725998</cx:pt>
          <cx:pt idx="255">0.0013290712368493149</cx:pt>
          <cx:pt idx="256">-0.00053544439724786497</cx:pt>
          <cx:pt idx="257">0.0035172440750129248</cx:pt>
          <cx:pt idx="258">0.007410515956551675</cx:pt>
          <cx:pt idx="259">-0.00033829901034104998</cx:pt>
          <cx:pt idx="260">-0.010482233773327425</cx:pt>
          <cx:pt idx="261">-0.014558058247229</cx:pt>
          <cx:pt idx="262">-0.0099137699614680001</cx:pt>
          <cx:pt idx="263">-0.0018356877994639424</cx:pt>
          <cx:pt idx="264">0.0095094247168722498</cx:pt>
          <cx:pt idx="265">0.016329854662298374</cx:pt>
          <cx:pt idx="266">0.0063116590169376751</cx:pt>
          <cx:pt idx="267">-0.021303882610772026</cx:pt>
          <cx:pt idx="268">-0.035130351097792001</cx:pt>
          <cx:pt idx="269">-0.013321038472616925</cx:pt>
          <cx:pt idx="270">0.0104283151723171</cx:pt>
          <cx:pt idx="271">0.032971367834557501</cx:pt>
          <cx:pt idx="272">0.026075374771079501</cx:pt>
          <cx:pt idx="273">0.024777689228293025</cx:pt>
          <cx:pt idx="274">0.0038922667910940749</cx:pt>
          <cx:pt idx="275">-0.00094612748503381504</cx:pt>
          <cx:pt idx="276">-0.0033070496570404748</cx:pt>
          <cx:pt idx="277">-9.9434717061294494e-05</cx:pt>
          <cx:pt idx="278">-0.001393707666392605</cx:pt>
          <cx:pt idx="279">-2.8146429557772e-05</cx:pt>
          <cx:pt idx="280">-0.00024094668695037275</cx:pt>
          <cx:pt idx="281">0.00013954813451867325</cx:pt>
          <cx:pt idx="282">0.001560183077643355</cx:pt>
          <cx:pt idx="283">0.00077285433653216499</cx:pt>
          <cx:pt idx="284">-0.0028520321916469249</cx:pt>
          <cx:pt idx="285">0.0054520243730343003</cx:pt>
          <cx:pt idx="286">0.0060354899217696248</cx:pt>
          <cx:pt idx="287">0.0026751228774439251</cx:pt>
          <cx:pt idx="288">-0.0060180509032601252</cx:pt>
          <cx:pt idx="289">-0.0053547976239519254</cx:pt>
          <cx:pt idx="290">0.00069759202944463252</cx:pt>
          <cx:pt idx="291">0.0088266067762541502</cx:pt>
          <cx:pt idx="292">0.010890400308824801</cx:pt>
          <cx:pt idx="293">0.012560655245098374</cx:pt>
          <cx:pt idx="294">-0.023856644245202275</cx:pt>
          <cx:pt idx="295">-0.042709088627761252</cx:pt>
          <cx:pt idx="296">-0.032420005110642747</cx:pt>
          <cx:pt idx="297">0.012889991186760451</cx:pt>
          <cx:pt idx="298">0.019648344591078549</cx:pt>
          <cx:pt idx="299">0.118814446267287</cx:pt>
          <cx:pt idx="300">0.091012644191162506</cx:pt>
          <cx:pt idx="301">0.061390884316672403</cx:pt>
          <cx:pt idx="302">0.0073410777956415202</cx:pt>
          <cx:pt idx="303">-0.025836131836908902</cx:pt>
          <cx:pt idx="304">-0.030249221665718602</cx:pt>
          <cx:pt idx="305">-0.0115683703237582</cx:pt>
          <cx:pt idx="306">-0.015811648627807099</cx:pt>
          <cx:pt idx="307">-0.00095182762655548797</cx:pt>
          <cx:pt idx="308">0.000233161201350881</cx:pt>
          <cx:pt idx="309">0.00274971044340742</cx:pt>
          <cx:pt idx="310">0.0074785719772373299</cx:pt>
          <cx:pt idx="311">0.00204045884729142</cx:pt>
          <cx:pt idx="312">-0.0126339466290741</cx:pt>
          <cx:pt idx="313">0.0210540253352814</cx:pt>
          <cx:pt idx="314">0.040129368812620303</cx:pt>
          <cx:pt idx="315">0.0254151193881351</cx:pt>
          <cx:pt idx="316">0.0212129236431149</cx:pt>
          <cx:pt idx="317">0.043555339137489303</cx:pt>
          <cx:pt idx="318">0.044426638397330701</cx:pt>
          <cx:pt idx="319">0.018667664243617502</cx:pt>
          <cx:pt idx="320">0.0542684690190341</cx:pt>
          <cx:pt idx="321">0.015446849924144501</cx:pt>
          <cx:pt idx="322">-0.092566436138454694</cx:pt>
          <cx:pt idx="323">-0.15258038115919501</cx:pt>
          <cx:pt idx="324">-0.094621582969665802</cx:pt>
          <cx:pt idx="325">0.029735262950035899</cx:pt>
          <cx:pt idx="326">0.0594569369073095</cx:pt>
          <cx:pt idx="327">0.087334667132203503</cx:pt>
          <cx:pt idx="328">0.070324963858463499</cx:pt>
          <cx:pt idx="329">0.020889848314861102</cx:pt>
          <cx:pt idx="330">-0.0067708244060634701</cx:pt>
          <cx:pt idx="331">-0.024494294185903199</cx:pt>
          <cx:pt idx="332">-0.0188281521232955</cx:pt>
          <cx:pt idx="333">-0.0154136573742918</cx:pt>
          <cx:pt idx="334">-0.00852269402180276</cx:pt>
          <cx:pt idx="335">9.58270632362459e-05</cx:pt>
          <cx:pt idx="336">-0.00011852608688146599</cx:pt>
          <cx:pt idx="337">0.0012330553640808001</cx:pt>
          <cx:pt idx="338">0.0041374226966421502</cx:pt>
          <cx:pt idx="339">-0.0064258142831958402</cx:pt>
          <cx:pt idx="340">0.0057428130175904103</cx:pt>
          <cx:pt idx="341">0.027769998187698999</cx:pt>
          <cx:pt idx="342">0.041311631472007997</cx:pt>
          <cx:pt idx="343">0.0208232307548534</cx:pt>
          <cx:pt idx="344">0.045770128412147601</cx:pt>
          <cx:pt idx="345">0.028727689869680599</cx:pt>
          <cx:pt idx="346">0.034916504133231899</cx:pt>
          <cx:pt idx="347">0.019163653554072999</cx:pt>
          <cx:pt idx="348">0.034972808533103701</cx:pt>
          <cx:pt idx="349">-0.040103609413678701</cx:pt>
          <cx:pt idx="350">-0.11865385899115299</cx:pt>
          <cx:pt idx="351">-0.105045656174237</cx:pt>
          <cx:pt idx="352">-0.054905841025594503</cx:pt>
          <cx:pt idx="353">0.031077103932465499</cx:pt>
          <cx:pt idx="354">0.043477384747614499</cx:pt>
          <cx:pt idx="355">0.046871883855944999</cx:pt>
          <cx:pt idx="356">0.010451500221661299</cx:pt>
          <cx:pt idx="357">0.0037559687143799399</cx:pt>
          <cx:pt idx="358">0.015024832699086801</cx:pt>
          <cx:pt idx="359">-0.036650658307619502</cx:pt>
          <cx:pt idx="360">-0.0412739353084286</cx:pt>
          <cx:pt idx="361">-0.018723343873111201</cx:pt>
          <cx:pt idx="362">-0.0082785323052424493</cx:pt>
          <cx:pt idx="363">0.00014587760685463001</cx:pt>
          <cx:pt idx="364">-0.000162774484101861</cx:pt>
          <cx:pt idx="365">-0.00088695690151008896</cx:pt>
          <cx:pt idx="366">0.002127040795872</cx:pt>
          <cx:pt idx="367">-0.0041809858615476699</cx:pt>
          <cx:pt idx="368">0.026467594774194299</cx:pt>
          <cx:pt idx="369">0.026549712494954601</cx:pt>
          <cx:pt idx="370">0.053634847968242</cx:pt>
          <cx:pt idx="371">0.047833151031033097</cx:pt>
          <cx:pt idx="372">0.0300230287553102</cx:pt>
          <cx:pt idx="373">0.016393258942312999</cx:pt>
          <cx:pt idx="374">-0.0057947863236455597</cx:pt>
          <cx:pt idx="375">-0.027849855903016401</cx:pt>
          <cx:pt idx="376">-0.077998402299390299</cx:pt>
          <cx:pt idx="377">-0.14661490691817</cx:pt>
          <cx:pt idx="378">-0.115411067967405</cx:pt>
          <cx:pt idx="379">-0.069027428470278804</cx:pt>
          <cx:pt idx="380">-0.0154225956914144</cx:pt>
          <cx:pt idx="381">0.017648294733138</cx:pt>
          <cx:pt idx="382">0.00081473324826210195</cx:pt>
          <cx:pt idx="383">-0.021461664529802998</cx:pt>
          <cx:pt idx="384">0.00412255950840944</cx:pt>
          <cx:pt idx="385">0.0047789849261195101</cx:pt>
          <cx:pt idx="386">-0.00089603029452180898</cx:pt>
          <cx:pt idx="387">-0.0434410357055737</cx:pt>
          <cx:pt idx="388">-0.034754775935965397</cx:pt>
          <cx:pt idx="389">-0.012910589099014</cx:pt>
          <cx:pt idx="390">-0.0065028865896989904</cx:pt>
          <cx:pt idx="391">-0.000149334899517144</cx:pt>
          <cx:pt idx="392">2.91376974398107e-05</cx:pt>
          <cx:pt idx="393">0.00032936456527968999</cx:pt>
          <cx:pt idx="394">0.00019375457111062901</cx:pt>
          <cx:pt idx="395">0.00443194823949107</cx:pt>
          <cx:pt idx="396">0.023258730846290199</cx:pt>
          <cx:pt idx="397">0.0390910240173186</cx:pt>
          <cx:pt idx="398">0.057225021967877703</cx:pt>
          <cx:pt idx="399">0.081173247969194604</cx:pt>
          <cx:pt idx="400">0.0681613436192198</cx:pt>
          <cx:pt idx="401">0.0219900413786208</cx:pt>
          <cx:pt idx="402">-0.0630732944848576</cx:pt>
          <cx:pt idx="403">-0.073170461900579298</cx:pt>
          <cx:pt idx="404">-0.11483126434051701</cx:pt>
          <cx:pt idx="405">-0.139902183140862</cx:pt>
          <cx:pt idx="406">-0.072739609371956698</cx:pt>
          <cx:pt idx="407">-0.014254842103240999</cx:pt>
          <cx:pt idx="408">0.021985137473283602</cx:pt>
          <cx:pt idx="409">-0.010065992455773999</cx:pt>
          <cx:pt idx="410">-0.035928336132788799</cx:pt>
          <cx:pt idx="411">0.019074081524316201</cx:pt>
          <cx:pt idx="412">-0.023709063019727802</cx:pt>
          <cx:pt idx="413">-0.0025723675733676401</cx:pt>
          <cx:pt idx="414">-0.0040701023636898299</cx:pt>
          <cx:pt idx="415">-0.0407850669886934</cx:pt>
          <cx:pt idx="416">-0.030723128757995401</cx:pt>
          <cx:pt idx="417">-0.0069376928487812801</cx:pt>
          <cx:pt idx="418">-0.0028802042995719401</cx:pt>
          <cx:pt idx="419">-0.00027294640693608399</cx:pt>
          <cx:pt idx="420">0.000336326514631275</cx:pt>
          <cx:pt idx="421">-0.000160494193995955</cx:pt>
          <cx:pt idx="422">-0.00095231864867615897</cx:pt>
          <cx:pt idx="423">0.015771597887443999</cx:pt>
          <cx:pt idx="424">0.0200783069331044</cx:pt>
          <cx:pt idx="425">0.00077546794089517</cx:pt>
          <cx:pt idx="426">0.041850561585236999</cx:pt>
          <cx:pt idx="427">0.060313868656411702</cx:pt>
          <cx:pt idx="428">0.023467097420236099</cx:pt>
          <cx:pt idx="429">0.0083887757638132707</cx:pt>
          <cx:pt idx="430">-0.036389323804690003</cx:pt>
          <cx:pt idx="431">-0.0672834804799088</cx:pt>
          <cx:pt idx="432">-0.067578167527213795</cx:pt>
          <cx:pt idx="433">-0.083388762325409704</cx:pt>
          <cx:pt idx="434">-0.036199597170305499</cx:pt>
          <cx:pt idx="435">0.0243009307012216</cx:pt>
          <cx:pt idx="436">-0.0074255530514888901</cx:pt>
          <cx:pt idx="437">0.027699262053486599</cx:pt>
          <cx:pt idx="438">-0.0046213171672712999</cx:pt>
          <cx:pt idx="439">0.0248719125629949</cx:pt>
          <cx:pt idx="440">-0.0093978230351739692</cx:pt>
          <cx:pt idx="441">0.018432326208540999</cx:pt>
          <cx:pt idx="442">0.036072837937032802</cx:pt>
          <cx:pt idx="443">-0.025918880491533101</cx:pt>
          <cx:pt idx="444">-0.031768523147717401</cx:pt>
          <cx:pt idx="445">-0.0178930507570534</cx:pt>
          <cx:pt idx="446">-0.0030590888767175698</cx:pt>
          <cx:pt idx="447">-0.00057363175913204901</cx:pt>
          <cx:pt idx="448">-3.2091352234797802e-05</cx:pt>
          <cx:pt idx="449">-0.000116115808099239</cx:pt>
          <cx:pt idx="450">-0.00070916364499924104</cx:pt>
          <cx:pt idx="451">-0.00057497994192026996</cx:pt>
          <cx:pt idx="452">0.0057080708587131804</cx:pt>
          <cx:pt idx="453">-0.0038237599009044898</cx:pt>
          <cx:pt idx="454">0.037766326715729</cx:pt>
          <cx:pt idx="455">0.036497574795943601</cx:pt>
          <cx:pt idx="456">0.0049751267638676999</cx:pt>
          <cx:pt idx="457">-0.024633614854388901</cx:pt>
          <cx:pt idx="458">-0.055670060399381202</cx:pt>
          <cx:pt idx="459">-0.055051888041537198</cx:pt>
          <cx:pt idx="460">-0.038724199469691002</cx:pt>
          <cx:pt idx="461">-0.0239163855330327</cx:pt>
          <cx:pt idx="462">0.034695176066253698</cx:pt>
          <cx:pt idx="463">0.038947450274862801</cx:pt>
          <cx:pt idx="464">0.0096287290602182097</cx:pt>
          <cx:pt idx="465">0.0097518545482932293</cx:pt>
          <cx:pt idx="466">0.0055779802207418403</cx:pt>
          <cx:pt idx="467">0.0065518432978508004</cx:pt>
          <cx:pt idx="468">0.012678513890258401</cx:pt>
          <cx:pt idx="469">0.049006563200517203</cx:pt>
          <cx:pt idx="470">0.038989586471105897</cx:pt>
          <cx:pt idx="471">-0.0240287941157077</cx:pt>
          <cx:pt idx="472">-0.0110193741284971</cx:pt>
          <cx:pt idx="473">-0.017010300121526899</cx:pt>
          <cx:pt idx="474">-0.0027905067321932599</cx:pt>
          <cx:pt idx="475">-0.00048367040898394302</cx:pt>
          <cx:pt idx="476">-0.00063330321072871496</cx:pt>
          <cx:pt idx="477">0.00061730473663541602</cx:pt>
          <cx:pt idx="478">0.0029672206824931501</cx:pt>
          <cx:pt idx="479">-0.0106563383615043</cx:pt>
          <cx:pt idx="480">0.00356129378952147</cx:pt>
          <cx:pt idx="481">0.019861390115506701</cx:pt>
          <cx:pt idx="482">0.011831768127069099</cx:pt>
          <cx:pt idx="483">0.015732727108841701</cx:pt>
          <cx:pt idx="484">0.0165154685875601</cx:pt>
          <cx:pt idx="485">-0.0191289183679435</cx:pt>
          <cx:pt idx="486">-0.062465450425314699</cx:pt>
          <cx:pt idx="487">-0.028405036183663</cx:pt>
          <cx:pt idx="488">0.012049902743948401</cx:pt>
          <cx:pt idx="489">0.061397520110904297</cx:pt>
          <cx:pt idx="490">0.053183472255805997</cx:pt>
          <cx:pt idx="491">0.042438049312015801</cx:pt>
          <cx:pt idx="492">0.0048064223023995501</cx:pt>
          <cx:pt idx="493">-0.042140428863149601</cx:pt>
          <cx:pt idx="494">0.0099127326276674099</cx:pt>
          <cx:pt idx="495">0.0175942650101019</cx:pt>
          <cx:pt idx="496">0.018114470399820198</cx:pt>
          <cx:pt idx="497">0.0510785085703684</cx:pt>
          <cx:pt idx="498">0.044945121696526202</cx:pt>
          <cx:pt idx="499">-0.0126820832698777</cx:pt>
          <cx:pt idx="500">-0.0101675694948012</cx:pt>
          <cx:pt idx="501">-0.0079943851854732198</cx:pt>
          <cx:pt idx="502">-0.0015971676426232899</cx:pt>
          <cx:pt idx="503">-5.4358633664015502e-05</cx:pt>
          <cx:pt idx="504">-0.00032067205063538801</cx:pt>
          <cx:pt idx="505">-0.00053774097318030499</cx:pt>
          <cx:pt idx="506">0.0019053824430840501</cx:pt>
          <cx:pt idx="507">-0.0039565123191565603</cx:pt>
          <cx:pt idx="508">-0.0050116793376357204</cx:pt>
          <cx:pt idx="509">0.0138372201274134</cx:pt>
          <cx:pt idx="510">0.039605532986535297</cx:pt>
          <cx:pt idx="511">0.065077999042616699</cx:pt>
          <cx:pt idx="512">0.0347755399650704</cx:pt>
          <cx:pt idx="513">0.0039701043980106699</cx:pt>
          <cx:pt idx="514">-0.048650067285864802</cx:pt>
          <cx:pt idx="515">0.012066468902759199</cx:pt>
          <cx:pt idx="516">0.018594714030886299</cx:pt>
          <cx:pt idx="517">0.060853089406535402</cx:pt>
          <cx:pt idx="518">0.049739024968263601</cx:pt>
          <cx:pt idx="519">0.019150753938896599</cx:pt>
          <cx:pt idx="520">0.0089414821745354908</cx:pt>
          <cx:pt idx="521">-0.015169385995332499</cx:pt>
          <cx:pt idx="522">0.027563099222187401</cx:pt>
          <cx:pt idx="523">0.053166599606859703</cx:pt>
          <cx:pt idx="524">0.064982913052747296</cx:pt>
          <cx:pt idx="525">0.091004033846701402</cx:pt>
          <cx:pt idx="526">0.034942863164431001</cx:pt>
          <cx:pt idx="527">-0.027542804744408199</cx:pt>
          <cx:pt idx="528">-0.015379431647983499</cx:pt>
          <cx:pt idx="529">-0.0059075140539488497</cx:pt>
          <cx:pt idx="530">0.000135450620764487</cx:pt>
          <cx:pt idx="531">0.00060643945054348399</cx:pt>
          <cx:pt idx="532">0.00026477902413304699</cx:pt>
          <cx:pt idx="533">0.00099014611509033908</cx:pt>
          <cx:pt idx="534">0.00145069064850879</cx:pt>
          <cx:pt idx="535">0.0088499231231805899</cx:pt>
          <cx:pt idx="536">-0.0037513290565211002</cx:pt>
          <cx:pt idx="537">0.0148445911239678</cx:pt>
          <cx:pt idx="538">0.034531683221238001</cx:pt>
          <cx:pt idx="539">0.0600052928044724</cx:pt>
          <cx:pt idx="540">0.061339370131528098</cx:pt>
          <cx:pt idx="541">0.055483800479195801</cx:pt>
          <cx:pt idx="542">0.020080992339399799</cx:pt>
          <cx:pt idx="543">0.077419693372842199</cx:pt>
          <cx:pt idx="544">0.027556604453747701</cx:pt>
          <cx:pt idx="545">0.0159158266823991</cx:pt>
          <cx:pt idx="546">-0.0055315371763117304</cx:pt>
          <cx:pt idx="547">-0.0442563439972984</cx:pt>
          <cx:pt idx="548">-0.0076115606054557496</cx:pt>
          <cx:pt idx="549">-0.020482018447478999</cx:pt>
          <cx:pt idx="550">0.0088331412868617992</cx:pt>
          <cx:pt idx="551">0.037899017085242501</cx:pt>
          <cx:pt idx="552">0.036779698962276397</cx:pt>
          <cx:pt idx="553">0.039549763297774397</cx:pt>
          <cx:pt idx="554">0.0019377452584266499</cx:pt>
          <cx:pt idx="555">-0.0099386706797422401</cx:pt>
          <cx:pt idx="556">-0.0083970625233769601</cx:pt>
          <cx:pt idx="557">-0.0051078364629407597</cx:pt>
          <cx:pt idx="558">0.00033183033377351401</cx:pt>
          <cx:pt idx="559">0.00020413348454866899</cx:pt>
          <cx:pt idx="560">-1.9880053757499299e-05</cx:pt>
          <cx:pt idx="561">0.00057215197559068096</cx:pt>
          <cx:pt idx="562">0.0022967094465648698</cx:pt>
          <cx:pt idx="563">0.0068675887554417898</cx:pt>
          <cx:pt idx="564">-0.0130366970790744</cx:pt>
          <cx:pt idx="565">-0.0028571990875788001</cx:pt>
          <cx:pt idx="566">-0.0190119653114337</cx:pt>
          <cx:pt idx="567">0.0097539569309194694</cx:pt>
          <cx:pt idx="568">0.022932740201784801</cx:pt>
          <cx:pt idx="569">-0.00053807919950107301</cx:pt>
          <cx:pt idx="570">0.038002387571768499</cx:pt>
          <cx:pt idx="571">0.052486004173810698</cx:pt>
          <cx:pt idx="572">0.029040033307317099</cx:pt>
          <cx:pt idx="573">-0.0119572301460879</cx:pt>
          <cx:pt idx="574">-0.096712845809763096</cx:pt>
          <cx:pt idx="575">-0.12045742505877401</cx:pt>
          <cx:pt idx="576">-0.0266893624279483</cx:pt>
          <cx:pt idx="577">-0.0058063753826372204</cx:pt>
          <cx:pt idx="578">0.023393864358051301</cx:pt>
          <cx:pt idx="579">0.0412092480194916</cx:pt>
          <cx:pt idx="580">0.031588072974042598</cx:pt>
          <cx:pt idx="581">0.0221534040779406</cx:pt>
          <cx:pt idx="582">-0.000510930148384784</cx:pt>
          <cx:pt idx="583">0.0068357603522495201</cx:pt>
          <cx:pt idx="584">0.0068368193515762803</cx:pt>
          <cx:pt idx="585">-0.0092814064357152008</cx:pt>
          <cx:pt idx="586">0.00037824499662827803</cx:pt>
          <cx:pt idx="587">-0.00029937762291056501</cx:pt>
          <cx:pt idx="588">-0.00029073838154290699</cx:pt>
          <cx:pt idx="589">0.00035258128283796098</cx:pt>
          <cx:pt idx="590">0.0047163168496512798</cx:pt>
          <cx:pt idx="591">-0.0024132943772935699</cx:pt>
          <cx:pt idx="592">0.00044238845099086601</cx:pt>
          <cx:pt idx="593">-0.0076319922555241797</cx:pt>
          <cx:pt idx="594">-0.026003918592402499</cx:pt>
          <cx:pt idx="595">-0.035166813485590899</cx:pt>
          <cx:pt idx="596">0.020170024587116201</cx:pt>
          <cx:pt idx="597">-0.00812413425395332</cx:pt>
          <cx:pt idx="598">0.019566854038051001</cx:pt>
          <cx:pt idx="599">-0.00458538207545233</cx:pt>
          <cx:pt idx="600">0.00146109307861808</cx:pt>
          <cx:pt idx="601">-0.0602416174675885</cx:pt>
          <cx:pt idx="602">-0.12633988658152401</cx:pt>
          <cx:pt idx="603">-0.075101041681728001</cx:pt>
          <cx:pt idx="604">-0.010959162790178299</cx:pt>
          <cx:pt idx="605">0.0047030828770753801</cx:pt>
          <cx:pt idx="606">0.025419366545637499</cx:pt>
          <cx:pt idx="607">0.0227761622289708</cx:pt>
          <cx:pt idx="608">0.0212922750136878</cx:pt>
          <cx:pt idx="609">0.015086003295731299</cx:pt>
          <cx:pt idx="610">0.0091868763771078797</cx:pt>
          <cx:pt idx="611">0.016642763071166002</cx:pt>
          <cx:pt idx="612">0.0099423040324463901</cx:pt>
          <cx:pt idx="613">-0.0134242899638265</cx:pt>
          <cx:pt idx="614">-0.00317477909699796</cx:pt>
          <cx:pt idx="615">0.00037645422623240198</cx:pt>
          <cx:pt idx="616">-0.00043514482583133202</cx:pt>
          <cx:pt idx="617">0.00057859031154708601</cx:pt>
          <cx:pt idx="618">-8.6522033996994397e-05</cx:pt>
          <cx:pt idx="619">-0.0104305209660324</cx:pt>
          <cx:pt idx="620">-0.020197216696227701</cx:pt>
          <cx:pt idx="621">-0.029717631018147301</cx:pt>
          <cx:pt idx="622">-0.018648993191687099</cx:pt>
          <cx:pt idx="623">-0.0111213895076714</cx:pt>
          <cx:pt idx="624">0.017162093903860899</cx:pt>
          <cx:pt idx="625">-0.022550402634831601</cx:pt>
          <cx:pt idx="626">0.010519486164584001</cx:pt>
          <cx:pt idx="627">0.0055344539969247103</cx:pt>
          <cx:pt idx="628">-0.00130753519506041</cx:pt>
          <cx:pt idx="629">-0.081966398769656501</cx:pt>
          <cx:pt idx="630">-0.080283106453923003</cx:pt>
          <cx:pt idx="631">-0.042130418714543198</cx:pt>
          <cx:pt idx="632">-0.021567778521998999</cx:pt>
          <cx:pt idx="633">-0.0053957630829680296</cx:pt>
          <cx:pt idx="634">-0.0064111699500115299</cx:pt>
          <cx:pt idx="635">0.00062213742902438105</cx:pt>
          <cx:pt idx="636">-0.00162948165036673</cx:pt>
          <cx:pt idx="637">0.0163051117021927</cx:pt>
          <cx:pt idx="638">0.023993435909180402</cx:pt>
          <cx:pt idx="639">0.00852573373145964</cx:pt>
          <cx:pt idx="640">0.0028683758420244899</cx:pt>
          <cx:pt idx="641">-0.013182141000015</cx:pt>
          <cx:pt idx="642">-0.0041303517559794101</cx:pt>
          <cx:pt idx="643">0.00042428951818643799</cx:pt>
          <cx:pt idx="644">0.00067546117632248496</cx:pt>
          <cx:pt idx="645">0.00054074207662965605</cx:pt>
          <cx:pt idx="646">-0.0033902399809652502</cx:pt>
          <cx:pt idx="647">-0.010986474709561499</cx:pt>
          <cx:pt idx="648">-0.016273035984873601</cx:pt>
          <cx:pt idx="649">-0.029407204633249199</cx:pt>
          <cx:pt idx="650">0.025605368795339499</cx:pt>
          <cx:pt idx="651">0.047816227030856202</cx:pt>
          <cx:pt idx="652">-0.0101394147077835</cx:pt>
          <cx:pt idx="653">-0.040955292833753702</cx:pt>
          <cx:pt idx="654">-0.00105088011705217</cx:pt>
          <cx:pt idx="655">0.021808257149666499</cx:pt>
          <cx:pt idx="656">-0.0346744076105171</cx:pt>
          <cx:pt idx="657">-0.092241334968318697</cx:pt>
          <cx:pt idx="658">-0.0570807628660829</cx:pt>
          <cx:pt idx="659">-0.034760617148079202</cx:pt>
          <cx:pt idx="660">-0.036959409770748103</cx:pt>
          <cx:pt idx="661">-0.0349546862708493</cx:pt>
          <cx:pt idx="662">-0.046477953521652397</cx:pt>
          <cx:pt idx="663">-0.029000456695371098</cx:pt>
          <cx:pt idx="664">-0.0126604475357067</cx:pt>
          <cx:pt idx="665">0.0137248075882181</cx:pt>
          <cx:pt idx="666">0.00368936627430812</cx:pt>
          <cx:pt idx="667">-0.0098969119929893396</cx:pt>
          <cx:pt idx="668">-0.0046431595865139503</cx:pt>
          <cx:pt idx="669">-0.0132845563869385</cx:pt>
          <cx:pt idx="670">-0.00209827737946866</cx:pt>
          <cx:pt idx="671">-0.00051031330084273796</cx:pt>
          <cx:pt idx="672">-0.00054473974931179699</cx:pt>
          <cx:pt idx="673">0.00018738469569528699</cx:pt>
          <cx:pt idx="674">-0.0012087581759417699</cx:pt>
          <cx:pt idx="675">-0.0054233285888011301</cx:pt>
          <cx:pt idx="676">0.0053095682804907198</cx:pt>
          <cx:pt idx="677">0.016866670474362199</cx:pt>
          <cx:pt idx="678">0.0308786174712193</cx:pt>
          <cx:pt idx="679">0.0231038666950708</cx:pt>
          <cx:pt idx="680">0.017117848373462499</cx:pt>
          <cx:pt idx="681">0.024045957996983398</cx:pt>
          <cx:pt idx="682">0.040370119013266897</cx:pt>
          <cx:pt idx="683">0.028256280192115499</cx:pt>
          <cx:pt idx="684">-0.0218202283380876</cx:pt>
          <cx:pt idx="685">-0.064353060129224204</cx:pt>
          <cx:pt idx="686">-0.031680821999904699</cx:pt>
          <cx:pt idx="687">-0.022361003848733001</cx:pt>
          <cx:pt idx="688">-0.025293020148342098</cx:pt>
          <cx:pt idx="689">-0.045819363616364697</cx:pt>
          <cx:pt idx="690">-0.049790258310510503</cx:pt>
          <cx:pt idx="691">-0.0299470428336653</cx:pt>
          <cx:pt idx="692">0.0054675937881076501</cx:pt>
          <cx:pt idx="693">0.026570374239570298</cx:pt>
          <cx:pt idx="694">0.014487444674970699</cx:pt>
          <cx:pt idx="695">0.0081533164181249295</cx:pt>
          <cx:pt idx="696">0.00122428122458916</cx:pt>
          <cx:pt idx="697">-0.00013931892484254501</cx:pt>
          <cx:pt idx="698">0.00052443163218889705</cx:pt>
          <cx:pt idx="699">0.00018402772649023599</cx:pt>
          <cx:pt idx="700">-2.9320819353405599e-05</cx:pt>
          <cx:pt idx="701">-0.00041990526748145001</cx:pt>
          <cx:pt idx="702">-0.00038450759578137998</cx:pt>
          <cx:pt idx="703">0.00084369773210833405</cx:pt>
          <cx:pt idx="704">0.0141843176264767</cx:pt>
          <cx:pt idx="705">0.017962557611993099</cx:pt>
          <cx:pt idx="706">0.013255302233022501</cx:pt>
          <cx:pt idx="707">0.022173208820328999</cx:pt>
          <cx:pt idx="708">0.031013573488591899</cx:pt>
          <cx:pt idx="709">0.043765014864362697</cx:pt>
          <cx:pt idx="710">0.041606877938552701</cx:pt>
          <cx:pt idx="711">0.0337206335631028</cx:pt>
          <cx:pt idx="712">-0.0104599086005329</cx:pt>
          <cx:pt idx="713">-0.021209847153545999</cx:pt>
          <cx:pt idx="714">0.020654537453205099</cx:pt>
          <cx:pt idx="715">0.017736276806383899</cx:pt>
          <cx:pt idx="716">0.0040745851155691501</cx:pt>
          <cx:pt idx="717">-0.014839709743859401</cx:pt>
          <cx:pt idx="718">-0.0017877220550954699</cx:pt>
          <cx:pt idx="719">-0.017284356047119</cx:pt>
          <cx:pt idx="720">-0.0015776642362750799</cx:pt>
          <cx:pt idx="721">0.0021588223406355201</cx:pt>
          <cx:pt idx="722">-0.00612838484593352</cx:pt>
          <cx:pt idx="723">-0.0039534625214127997</cx:pt>
          <cx:pt idx="724">-0.0023137576410865901</cx:pt>
          <cx:pt idx="725">0.00057007200467070797</cx:pt>
          <cx:pt idx="726">0.00055552653910388402</cx:pt>
          <cx:pt idx="727">0.000559329399843702</cx:pt>
          <cx:pt idx="728">-0.00081308654970305302</cx:pt>
          <cx:pt idx="729">-0.000694328826737334</cx:pt>
          <cx:pt idx="730">-0.0010751648658353201</cx:pt>
          <cx:pt idx="731">-0.00017747850509226899</cx:pt>
          <cx:pt idx="732">-0.00177755799285026</cx:pt>
          <cx:pt idx="733">-0.0070294225797687898</cx:pt>
          <cx:pt idx="734">-0.0015525511893746599</cx:pt>
          <cx:pt idx="735">0.0114217087044577</cx:pt>
          <cx:pt idx="736">0.0056381486239248397</cx:pt>
          <cx:pt idx="737">0.011978977559033301</cx:pt>
          <cx:pt idx="738">0.013749199525442599</cx:pt>
          <cx:pt idx="739">-0.000121524250400984</cx:pt>
          <cx:pt idx="740">-0.0013229581623532001</cx:pt>
          <cx:pt idx="741">0.0080643519754700303</cx:pt>
          <cx:pt idx="742">0.022313453804766601</cx:pt>
          <cx:pt idx="743">0.015664484976967701</cx:pt>
          <cx:pt idx="744">0.0028325620573268601</cx:pt>
          <cx:pt idx="745">-0.0028108187362995002</cx:pt>
          <cx:pt idx="746">-0.00061954824885075103</cx:pt>
          <cx:pt idx="747">-0.0060708700566190002</cx:pt>
          <cx:pt idx="748">7.8752484450476595e-05</cx:pt>
          <cx:pt idx="749">0.0059245462662642998</cx:pt>
          <cx:pt idx="750">0.00289507599804924</cx:pt>
          <cx:pt idx="751">4.4990540014544103e-05</cx:pt>
          <cx:pt idx="752">0.00040074998039289501</cx:pt>
          <cx:pt idx="753">0.000454552697325033</cx:pt>
          <cx:pt idx="754">-0.00037254699645996399</cx:pt>
          <cx:pt idx="755">-0.00056545706305545897</cx:pt>
          <cx:pt idx="756">-1.24545949806065e-05</cx:pt>
          <cx:pt idx="757">-0.00045811258377257698</cx:pt>
          <cx:pt idx="758">-0.0010009802182858101</cx:pt>
          <cx:pt idx="759">4.8039841184763099e-05</cx:pt>
          <cx:pt idx="760">-0.00040546762258962299</cx:pt>
          <cx:pt idx="761">1.62775922565478e-05</cx:pt>
          <cx:pt idx="762">-0.00062379040299541204</cx:pt>
          <cx:pt idx="763">-0.00086015561984680196</cx:pt>
          <cx:pt idx="764">0.00078730038738458296</cx:pt>
          <cx:pt idx="765">0.00225222672839283</cx:pt>
          <cx:pt idx="766">0.0023183983614047101</cx:pt>
          <cx:pt idx="767">0.0020946537334048899</cx:pt>
          <cx:pt idx="768">0.0036161503905581898</cx:pt>
          <cx:pt idx="769">0.0046902558426145796</cx:pt>
          <cx:pt idx="770">0.0050404410312873396</cx:pt>
          <cx:pt idx="771">0.0043837861296315899</cx:pt>
          <cx:pt idx="772">0.00497616452481686</cx:pt>
          <cx:pt idx="773">0.0059673466869011897</cx:pt>
          <cx:pt idx="774">0.0051082673569483499</cx:pt>
          <cx:pt idx="775">0.0021210739365646498</cx:pt>
          <cx:pt idx="776">0.0036942366440438999</cx:pt>
          <cx:pt idx="777">0.00141410521409409</cx:pt>
          <cx:pt idx="778">0.0043287026111561199</cx:pt>
          <cx:pt idx="779">-0.00018405541465212199</cx:pt>
          <cx:pt idx="780">-0.000164640104384158</cx:pt>
          <cx:pt idx="781">0.00011397339960622899</cx:pt>
          <cx:pt idx="782">-0.00047217555702134401</cx:pt>
          <cx:pt idx="783">-0.00096931543205359396</cx:pt>
          <cx:pt idx="784">0.0030144973419034249</cx:pt>
          <cx:pt idx="785">-0.0027495513119298498</cx:pt>
          <cx:pt idx="786">-0.0036626058383454748</cx:pt>
          <cx:pt idx="787">-0.0013479610434537226</cx:pt>
          <cx:pt idx="788">-0.00645466756499085</cx:pt>
          <cx:pt idx="789">-0.0187628386637958</cx:pt>
          <cx:pt idx="790">-0.013343045060378851</cx:pt>
          <cx:pt idx="791">-0.0075731723302758748</cx:pt>
          <cx:pt idx="792">0.00042421848058472498</cx:pt>
          <cx:pt idx="793">0.011468301130102375</cx:pt>
          <cx:pt idx="794">0.017194848802171973</cx:pt>
          <cx:pt idx="795">0.0088893005019864742</cx:pt>
          <cx:pt idx="796">-0.00259412516766005</cx:pt>
          <cx:pt idx="797">-0.01298683920211635</cx:pt>
          <cx:pt idx="798">-0.0186439948298463</cx:pt>
          <cx:pt idx="799">-0.0098484737916482504</cx:pt>
          <cx:pt idx="800">0.0090598503756819</cx:pt>
          <cx:pt idx="801">0.014146171728105599</cx:pt>
          <cx:pt idx="802">0.0092094219576820992</cx:pt>
          <cx:pt idx="803">0.01250748769835925</cx:pt>
          <cx:pt idx="804">0.0075221474571024998</cx:pt>
          <cx:pt idx="805">0.0067736416232726249</cx:pt>
          <cx:pt idx="806">-0.00335731914542545</cx:pt>
          <cx:pt idx="807">-7.9109699399664246e-05</cx:pt>
          <cx:pt idx="808">-0.00012216769893107126</cx:pt>
          <cx:pt idx="809">-0.00022568411754290149</cx:pt>
          <cx:pt idx="810">6.8797547665565498e-05</cx:pt>
          <cx:pt idx="811">0.0023608848809001199</cx:pt>
          <cx:pt idx="812">0.0025290111996808251</cx:pt>
          <cx:pt idx="813">-0.0022214687321572449</cx:pt>
          <cx:pt idx="814">-0.0034392202488858249</cx:pt>
          <cx:pt idx="815">-0.001904070050788255</cx:pt>
          <cx:pt idx="816">-0.0032845833573678252</cx:pt>
          <cx:pt idx="817">-0.0078696919572050009</cx:pt>
          <cx:pt idx="818">-0.01451451521829485</cx:pt>
          <cx:pt idx="819">-0.0062352893721191504</cx:pt>
          <cx:pt idx="820">0.0026112509874566749</cx:pt>
          <cx:pt idx="821">0.010311896014577651</cx:pt>
          <cx:pt idx="822">0.014574033224396651</cx:pt>
          <cx:pt idx="823">0.0067008935210285748</cx:pt>
          <cx:pt idx="824">-0.0050944896047629253</cx:pt>
          <cx:pt idx="825">-0.026954413413031501</cx:pt>
          <cx:pt idx="826">-0.032692597968527498</cx:pt>
          <cx:pt idx="827">-0.0080886829550228505</cx:pt>
          <cx:pt idx="828">0.0120038961991335</cx:pt>
          <cx:pt idx="829">0.0086270279221147255</cx:pt>
          <cx:pt idx="830">0.01027355838107875</cx:pt>
          <cx:pt idx="831">0.0086309049269130498</cx:pt>
          <cx:pt idx="832">0.0023827749519029977</cx:pt>
          <cx:pt idx="833">0.0033743070237374001</cx:pt>
          <cx:pt idx="834">0.00063693163299323246</cx:pt>
          <cx:pt idx="835">0.00069277314800105004</cx:pt>
          <cx:pt idx="836">-0.00027695084631394003</cx:pt>
          <cx:pt idx="837">-8.39544689299425e-05</cx:pt>
          <cx:pt idx="838">0.00035723124344673251</cx:pt>
          <cx:pt idx="839">0.00074244299656725998</cx:pt>
          <cx:pt idx="840">0.0013290712368493149</cx:pt>
          <cx:pt idx="841">-0.00053544439724786497</cx:pt>
          <cx:pt idx="842">0.0035172440750129248</cx:pt>
          <cx:pt idx="843">0.007410515956551675</cx:pt>
          <cx:pt idx="844">-0.00033829901034104998</cx:pt>
          <cx:pt idx="845">-0.010482233773327425</cx:pt>
          <cx:pt idx="846">-0.014558058247229</cx:pt>
          <cx:pt idx="847">-0.0099137699614680001</cx:pt>
          <cx:pt idx="848">-0.0018356877994639424</cx:pt>
          <cx:pt idx="849">0.0095094247168722498</cx:pt>
          <cx:pt idx="850">0.016329854662298374</cx:pt>
          <cx:pt idx="851">0.0063116590169376751</cx:pt>
          <cx:pt idx="852">-0.021303882610772026</cx:pt>
          <cx:pt idx="853">-0.035130351097792001</cx:pt>
          <cx:pt idx="854">-0.013321038472616925</cx:pt>
          <cx:pt idx="855">0.0104283151723171</cx:pt>
          <cx:pt idx="856">0.032971367834557501</cx:pt>
          <cx:pt idx="857">0.026075374771079501</cx:pt>
          <cx:pt idx="858">0.024777689228293025</cx:pt>
          <cx:pt idx="859">0.0038922667910940749</cx:pt>
          <cx:pt idx="860">-0.00094612748503381504</cx:pt>
          <cx:pt idx="861">-0.0033070496570404748</cx:pt>
          <cx:pt idx="862">-9.9434717061294494e-05</cx:pt>
          <cx:pt idx="863">-0.001393707666392605</cx:pt>
          <cx:pt idx="864">-2.8146429557772e-05</cx:pt>
          <cx:pt idx="865">-0.00024094668695037275</cx:pt>
          <cx:pt idx="866">0.00013954813451867325</cx:pt>
          <cx:pt idx="867">0.001560183077643355</cx:pt>
          <cx:pt idx="868">0.00077285433653216499</cx:pt>
          <cx:pt idx="869">-0.0028520321916469249</cx:pt>
          <cx:pt idx="870">0.0054520243730343003</cx:pt>
          <cx:pt idx="871">0.0060354899217696248</cx:pt>
          <cx:pt idx="872">0.0026751228774439251</cx:pt>
          <cx:pt idx="873">-0.0060180509032601252</cx:pt>
          <cx:pt idx="874">-0.0053547976239519254</cx:pt>
          <cx:pt idx="875">0.00069759202944463252</cx:pt>
          <cx:pt idx="876">0.0088266067762541502</cx:pt>
          <cx:pt idx="877">0.010890400308824801</cx:pt>
          <cx:pt idx="878">0.012560655245098374</cx:pt>
          <cx:pt idx="879">-0.023856644245202275</cx:pt>
          <cx:pt idx="880">-0.042709088627761252</cx:pt>
          <cx:pt idx="881">-0.032420005110642747</cx:pt>
          <cx:pt idx="882">0.012889991186760451</cx:pt>
          <cx:pt idx="883">0.019648344591078549</cx:pt>
          <cx:pt idx="884">0.0030144973419034249</cx:pt>
          <cx:pt idx="885">-0.0027495513119298498</cx:pt>
          <cx:pt idx="886">-0.0036626058383454748</cx:pt>
          <cx:pt idx="887">-0.0013479610434537226</cx:pt>
          <cx:pt idx="888">-0.00645466756499085</cx:pt>
          <cx:pt idx="889">-0.0187628386637958</cx:pt>
          <cx:pt idx="890">-0.013343045060378851</cx:pt>
          <cx:pt idx="891">-0.0075731723302758748</cx:pt>
          <cx:pt idx="892">0.00042421848058472498</cx:pt>
          <cx:pt idx="893">0.011468301130102375</cx:pt>
          <cx:pt idx="894">0.017194848802171973</cx:pt>
          <cx:pt idx="895">0.0088893005019864742</cx:pt>
          <cx:pt idx="896">-0.00259412516766005</cx:pt>
          <cx:pt idx="897">-0.01298683920211635</cx:pt>
          <cx:pt idx="898">-0.0186439948298463</cx:pt>
          <cx:pt idx="899">-0.0098484737916482504</cx:pt>
          <cx:pt idx="900">0.0090598503756819</cx:pt>
          <cx:pt idx="901">0.014146171728105599</cx:pt>
          <cx:pt idx="902">0.0092094219576820992</cx:pt>
          <cx:pt idx="903">0.01250748769835925</cx:pt>
          <cx:pt idx="904">0.0075221474571024998</cx:pt>
          <cx:pt idx="905">0.0067736416232726249</cx:pt>
          <cx:pt idx="906">-0.00335731914542545</cx:pt>
          <cx:pt idx="907">-7.9109699399664246e-05</cx:pt>
          <cx:pt idx="908">-0.00012216769893107126</cx:pt>
          <cx:pt idx="909">-0.00022568411754290149</cx:pt>
          <cx:pt idx="910">6.8797547665565498e-05</cx:pt>
          <cx:pt idx="911">0.0023608848809001199</cx:pt>
          <cx:pt idx="912">0.0025290111996808251</cx:pt>
          <cx:pt idx="913">-0.0022214687321572449</cx:pt>
          <cx:pt idx="914">-0.0034392202488858249</cx:pt>
          <cx:pt idx="915">-0.001904070050788255</cx:pt>
          <cx:pt idx="916">-0.0032845833573678252</cx:pt>
          <cx:pt idx="917">-0.0078696919572050009</cx:pt>
          <cx:pt idx="918">-0.01451451521829485</cx:pt>
          <cx:pt idx="919">-0.0062352893721191504</cx:pt>
          <cx:pt idx="920">0.0026112509874566749</cx:pt>
          <cx:pt idx="921">0.010311896014577651</cx:pt>
          <cx:pt idx="922">0.014574033224396651</cx:pt>
          <cx:pt idx="923">0.0067008935210285748</cx:pt>
          <cx:pt idx="924">-0.0050944896047629253</cx:pt>
          <cx:pt idx="925">-0.026954413413031501</cx:pt>
          <cx:pt idx="926">-0.032692597968527498</cx:pt>
          <cx:pt idx="927">-0.0080886829550228505</cx:pt>
          <cx:pt idx="928">0.0120038961991335</cx:pt>
          <cx:pt idx="929">0.0086270279221147255</cx:pt>
          <cx:pt idx="930">0.01027355838107875</cx:pt>
          <cx:pt idx="931">0.0086309049269130498</cx:pt>
          <cx:pt idx="932">0.0023827749519029977</cx:pt>
          <cx:pt idx="933">0.0033743070237374001</cx:pt>
          <cx:pt idx="934">0.00063693163299323246</cx:pt>
          <cx:pt idx="935">0.00069277314800105004</cx:pt>
          <cx:pt idx="936">-0.00027695084631394003</cx:pt>
          <cx:pt idx="937">-8.39544689299425e-05</cx:pt>
          <cx:pt idx="938">0.00035723124344673251</cx:pt>
          <cx:pt idx="939">0.00074244299656725998</cx:pt>
          <cx:pt idx="940">0.0013290712368493149</cx:pt>
          <cx:pt idx="941">-0.00053544439724786497</cx:pt>
          <cx:pt idx="942">0.0035172440750129248</cx:pt>
          <cx:pt idx="943">0.007410515956551675</cx:pt>
          <cx:pt idx="944">-0.00033829901034104998</cx:pt>
          <cx:pt idx="945">-0.010482233773327425</cx:pt>
          <cx:pt idx="946">-0.014558058247229</cx:pt>
          <cx:pt idx="947">-0.0099137699614680001</cx:pt>
          <cx:pt idx="948">-0.0018356877994639424</cx:pt>
          <cx:pt idx="949">0.0095094247168722498</cx:pt>
          <cx:pt idx="950">0.016329854662298374</cx:pt>
          <cx:pt idx="951">0.0063116590169376751</cx:pt>
          <cx:pt idx="952">-0.021303882610772026</cx:pt>
          <cx:pt idx="953">-0.035130351097792001</cx:pt>
          <cx:pt idx="954">-0.013321038472616925</cx:pt>
          <cx:pt idx="955">0.0104283151723171</cx:pt>
          <cx:pt idx="956">0.032971367834557501</cx:pt>
          <cx:pt idx="957">0.026075374771079501</cx:pt>
          <cx:pt idx="958">0.024777689228293025</cx:pt>
          <cx:pt idx="959">0.0038922667910940749</cx:pt>
          <cx:pt idx="960">-0.00094612748503381504</cx:pt>
          <cx:pt idx="961">-0.0033070496570404748</cx:pt>
          <cx:pt idx="962">-9.9434717061294494e-05</cx:pt>
          <cx:pt idx="963">-0.001393707666392605</cx:pt>
          <cx:pt idx="964">-2.8146429557772e-05</cx:pt>
          <cx:pt idx="965">-0.00024094668695037275</cx:pt>
          <cx:pt idx="966">0.00013954813451867325</cx:pt>
          <cx:pt idx="967">0.001560183077643355</cx:pt>
          <cx:pt idx="968">0.00077285433653216499</cx:pt>
          <cx:pt idx="969">-0.0028520321916469249</cx:pt>
          <cx:pt idx="970">0.0054520243730343003</cx:pt>
          <cx:pt idx="971">0.0060354899217696248</cx:pt>
          <cx:pt idx="972">0.0026751228774439251</cx:pt>
          <cx:pt idx="973">-0.0060180509032601252</cx:pt>
          <cx:pt idx="974">-0.0053547976239519254</cx:pt>
          <cx:pt idx="975">0.00069759202944463252</cx:pt>
          <cx:pt idx="976">0.0088266067762541502</cx:pt>
          <cx:pt idx="977">0.010890400308824801</cx:pt>
          <cx:pt idx="978">0.012560655245098374</cx:pt>
          <cx:pt idx="979">-0.023856644245202275</cx:pt>
          <cx:pt idx="980">-0.042709088627761252</cx:pt>
          <cx:pt idx="981">-0.032420005110642747</cx:pt>
          <cx:pt idx="982">0.012889991186760451</cx:pt>
          <cx:pt idx="983">0.019648344591078549</cx:pt>
          <cx:pt idx="984">0.0030144973419034249</cx:pt>
          <cx:pt idx="985">-0.0027495513119298498</cx:pt>
          <cx:pt idx="986">-0.0036626058383454748</cx:pt>
          <cx:pt idx="987">-0.0013479610434537226</cx:pt>
          <cx:pt idx="988">-0.00645466756499085</cx:pt>
          <cx:pt idx="989">-0.0187628386637958</cx:pt>
          <cx:pt idx="990">-0.013343045060378851</cx:pt>
          <cx:pt idx="991">-0.0075731723302758748</cx:pt>
          <cx:pt idx="992">0.00042421848058472498</cx:pt>
          <cx:pt idx="993">0.011468301130102375</cx:pt>
          <cx:pt idx="994">0.017194848802171973</cx:pt>
          <cx:pt idx="995">0.0088893005019864742</cx:pt>
          <cx:pt idx="996">-0.00259412516766005</cx:pt>
          <cx:pt idx="997">-0.01298683920211635</cx:pt>
          <cx:pt idx="998">-0.0186439948298463</cx:pt>
          <cx:pt idx="999">-0.0098484737916482504</cx:pt>
          <cx:pt idx="1000">0.0090598503756819</cx:pt>
          <cx:pt idx="1001">0.014146171728105599</cx:pt>
          <cx:pt idx="1002">0.0092094219576820992</cx:pt>
          <cx:pt idx="1003">0.01250748769835925</cx:pt>
          <cx:pt idx="1004">0.0075221474571024998</cx:pt>
          <cx:pt idx="1005">0.0067736416232726249</cx:pt>
          <cx:pt idx="1006">-0.00335731914542545</cx:pt>
          <cx:pt idx="1007">-7.9109699399664246e-05</cx:pt>
          <cx:pt idx="1008">-0.00012216769893107126</cx:pt>
          <cx:pt idx="1009">-0.00022568411754290149</cx:pt>
          <cx:pt idx="1010">6.8797547665565498e-05</cx:pt>
          <cx:pt idx="1011">0.0023608848809001199</cx:pt>
          <cx:pt idx="1012">0.0025290111996808251</cx:pt>
          <cx:pt idx="1013">-0.0022214687321572449</cx:pt>
          <cx:pt idx="1014">-0.0034392202488858249</cx:pt>
          <cx:pt idx="1015">-0.001904070050788255</cx:pt>
          <cx:pt idx="1016">-0.0032845833573678252</cx:pt>
          <cx:pt idx="1017">-0.0078696919572050009</cx:pt>
          <cx:pt idx="1018">-0.01451451521829485</cx:pt>
          <cx:pt idx="1019">-0.0062352893721191504</cx:pt>
          <cx:pt idx="1020">0.0026112509874566749</cx:pt>
          <cx:pt idx="1021">0.010311896014577651</cx:pt>
          <cx:pt idx="1022">0.014574033224396651</cx:pt>
          <cx:pt idx="1023">0.0067008935210285748</cx:pt>
          <cx:pt idx="1024">-0.0050944896047629253</cx:pt>
          <cx:pt idx="1025">-0.026954413413031501</cx:pt>
          <cx:pt idx="1026">-0.032692597968527498</cx:pt>
          <cx:pt idx="1027">-0.0080886829550228505</cx:pt>
          <cx:pt idx="1028">0.0120038961991335</cx:pt>
          <cx:pt idx="1029">0.0086270279221147255</cx:pt>
          <cx:pt idx="1030">0.01027355838107875</cx:pt>
          <cx:pt idx="1031">0.0086309049269130498</cx:pt>
          <cx:pt idx="1032">0.0023827749519029977</cx:pt>
          <cx:pt idx="1033">0.0033743070237374001</cx:pt>
          <cx:pt idx="1034">0.00063693163299323246</cx:pt>
          <cx:pt idx="1035">0.00069277314800105004</cx:pt>
          <cx:pt idx="1036">-0.00027695084631394003</cx:pt>
          <cx:pt idx="1037">-8.39544689299425e-05</cx:pt>
          <cx:pt idx="1038">0.00035723124344673251</cx:pt>
          <cx:pt idx="1039">0.00074244299656725998</cx:pt>
          <cx:pt idx="1040">0.0013290712368493149</cx:pt>
          <cx:pt idx="1041">-0.00053544439724786497</cx:pt>
          <cx:pt idx="1042">0.0035172440750129248</cx:pt>
          <cx:pt idx="1043">0.007410515956551675</cx:pt>
          <cx:pt idx="1044">-0.00033829901034104998</cx:pt>
          <cx:pt idx="1045">-0.010482233773327425</cx:pt>
          <cx:pt idx="1046">-0.014558058247229</cx:pt>
          <cx:pt idx="1047">-0.0099137699614680001</cx:pt>
          <cx:pt idx="1048">-0.0018356877994639424</cx:pt>
          <cx:pt idx="1049">0.0095094247168722498</cx:pt>
          <cx:pt idx="1050">0.016329854662298374</cx:pt>
          <cx:pt idx="1051">0.0063116590169376751</cx:pt>
          <cx:pt idx="1052">-0.021303882610772026</cx:pt>
          <cx:pt idx="1053">-0.035130351097792001</cx:pt>
          <cx:pt idx="1054">-0.013321038472616925</cx:pt>
          <cx:pt idx="1055">0.0104283151723171</cx:pt>
          <cx:pt idx="1056">0.032971367834557501</cx:pt>
          <cx:pt idx="1057">0.026075374771079501</cx:pt>
          <cx:pt idx="1058">0.024777689228293025</cx:pt>
          <cx:pt idx="1059">0.0038922667910940749</cx:pt>
          <cx:pt idx="1060">-0.00094612748503381504</cx:pt>
          <cx:pt idx="1061">-0.0033070496570404748</cx:pt>
          <cx:pt idx="1062">-9.9434717061294494e-05</cx:pt>
          <cx:pt idx="1063">-0.001393707666392605</cx:pt>
          <cx:pt idx="1064">-2.8146429557772e-05</cx:pt>
          <cx:pt idx="1065">-0.00024094668695037275</cx:pt>
          <cx:pt idx="1066">0.00013954813451867325</cx:pt>
          <cx:pt idx="1067">0.001560183077643355</cx:pt>
          <cx:pt idx="1068">0.00077285433653216499</cx:pt>
          <cx:pt idx="1069">-0.0028520321916469249</cx:pt>
          <cx:pt idx="1070">0.0054520243730343003</cx:pt>
          <cx:pt idx="1071">0.0060354899217696248</cx:pt>
          <cx:pt idx="1072">0.0026751228774439251</cx:pt>
          <cx:pt idx="1073">-0.0060180509032601252</cx:pt>
          <cx:pt idx="1074">-0.0053547976239519254</cx:pt>
          <cx:pt idx="1075">0.00069759202944463252</cx:pt>
          <cx:pt idx="1076">0.0088266067762541502</cx:pt>
          <cx:pt idx="1077">0.010890400308824801</cx:pt>
          <cx:pt idx="1078">0.012560655245098374</cx:pt>
          <cx:pt idx="1079">-0.023856644245202275</cx:pt>
          <cx:pt idx="1080">-0.042709088627761252</cx:pt>
          <cx:pt idx="1081">-0.032420005110642747</cx:pt>
          <cx:pt idx="1082">0.012889991186760451</cx:pt>
          <cx:pt idx="1083">0.019648344591078549</cx:pt>
        </cx:lvl>
      </cx:numDim>
    </cx:data>
    <cx:data id="65">
      <cx:numDim type="val">
        <cx:f>Sheet2!$BN$1:$BN$1084</cx:f>
        <cx:lvl ptCount="1084" formatCode="0.00E+00">
          <cx:pt idx="0">4.4025726237963897e-05</cx:pt>
          <cx:pt idx="1">-0.00057360628940815895</cx:pt>
          <cx:pt idx="2">-0.00035342491777385802</cx:pt>
          <cx:pt idx="3">-0.000205095385496825</cx:pt>
          <cx:pt idx="4">-7.79634660327986e-05</cx:pt>
          <cx:pt idx="5">0.00063900283066695401</cx:pt>
          <cx:pt idx="6">0.00049777638628042303</cx:pt>
          <cx:pt idx="7">0.00028419479230626702</cx:pt>
          <cx:pt idx="8">-4.6389972670084097e-05</cx:pt>
          <cx:pt idx="9">-0.00091871231110010197</cx:pt>
          <cx:pt idx="10">0.00162789772973046</cx:pt>
          <cx:pt idx="11">0.000119565189384473</cx:pt>
          <cx:pt idx="12">7.8232146132390198e-05</cx:pt>
          <cx:pt idx="13">-4.8296311885430899e-05</cx:pt>
          <cx:pt idx="14">-0.00024543186775097102</cx:pt>
          <cx:pt idx="15">-0.000114567491464377</cx:pt>
          <cx:pt idx="16">0.000120025183706085</cx:pt>
          <cx:pt idx="17">0.00023662590084406299</cx:pt>
          <cx:pt idx="18">-0.00063686105717068004</cx:pt>
          <cx:pt idx="19">-0.00038868646393719699</cx:pt>
          <cx:pt idx="20">-0.00091124138375555297</cx:pt>
          <cx:pt idx="21">7.1362039310612002e-05</cx:pt>
          <cx:pt idx="22">3.96918706005441e-05</cx:pt>
          <cx:pt idx="23">6.6910660694218798e-05</cx:pt>
          <cx:pt idx="24">0.00058933679465248995</cx:pt>
          <cx:pt idx="25">0.00034991625246242399</cx:pt>
          <cx:pt idx="26">0.00021119834399825301</cx:pt>
          <cx:pt idx="27">0.00034021255616502902</cx:pt>
          <cx:pt idx="28">0.000168158401950015</cx:pt>
          <cx:pt idx="29">0.00016104118929429701</cx:pt>
          <cx:pt idx="30">-0.00060503691589539402</cx:pt>
          <cx:pt idx="31">-0.000234221149771791</cx:pt>
          <cx:pt idx="32">-0.00012426231754127399</cx:pt>
          <cx:pt idx="33">0.00057520276969745998</cx:pt>
          <cx:pt idx="34">0.00070093852090475099</cx:pt>
          <cx:pt idx="35">0.0018362260943063399</cx:pt>
          <cx:pt idx="36">0.0014491368367157201</cx:pt>
          <cx:pt idx="37">0.00139255819567207</cx:pt>
          <cx:pt idx="38">0.00173220319841011</cx:pt>
          <cx:pt idx="39">0.0021027648328618598</cx:pt>
          <cx:pt idx="40">0.0042375639825518799</cx:pt>
          <cx:pt idx="41">0.00175407203961349</cx:pt>
          <cx:pt idx="42">1.3841235230580599e-05</cx:pt>
          <cx:pt idx="43">0.00112726907761069</cx:pt>
          <cx:pt idx="44">0.0023458788196642701</cx:pt>
          <cx:pt idx="45">0.00176291254234636</cx:pt>
          <cx:pt idx="46">0.00035310476820004798</cx:pt>
          <cx:pt idx="47">0.00098643094903735191</cx:pt>
          <cx:pt idx="48">-0.000400363532238187</cx:pt>
          <cx:pt idx="49">0.00026642100440358901</cx:pt>
          <cx:pt idx="50">0.00053882797306805503</cx:pt>
          <cx:pt idx="51">0.000379522321476082</cx:pt>
          <cx:pt idx="52">-0.00047696142025467202</cx:pt>
          <cx:pt idx="53">-0.00075502232689809501</cx:pt>
          <cx:pt idx="54">0.00099270672857522196</cx:pt>
          <cx:pt idx="55">-0.00042433806195170799</cx:pt>
          <cx:pt idx="56">0.00014656926323927501</cx:pt>
          <cx:pt idx="57">-0.00031272967003138197</cx:pt>
          <cx:pt idx="58">-0.0010193356577996701</cx:pt>
          <cx:pt idx="59">1.2581556503695501e-05</cx:pt>
          <cx:pt idx="60">0.00070478729981405803</cx:pt>
          <cx:pt idx="61">0.000310946427063527</cx:pt>
          <cx:pt idx="62">0.0016978174472795701</cx:pt>
          <cx:pt idx="63">0.0029514113731064899</cx:pt>
          <cx:pt idx="64">0.0046420684306031799</cx:pt>
          <cx:pt idx="65">0.0073335334506751896</cx:pt>
          <cx:pt idx="66">0.010491503601444499</cx:pt>
          <cx:pt idx="67">0.0129025501173105</cx:pt>
          <cx:pt idx="68">0.0131525639068096</cx:pt>
          <cx:pt idx="69">0.0092712423378355606</cx:pt>
          <cx:pt idx="70">0.011497452816012801</cx:pt>
          <cx:pt idx="71">0.0099312026597134402</cx:pt>
          <cx:pt idx="72">0.010904666144015101</cx:pt>
          <cx:pt idx="73">0.0136216160112982</cx:pt>
          <cx:pt idx="74">0.012967003800256499</cx:pt>
          <cx:pt idx="75">0.0080553975057262393</cx:pt>
          <cx:pt idx="76">0.0078023726005241002</cx:pt>
          <cx:pt idx="77">0.0050146191950969001</cx:pt>
          <cx:pt idx="78">0.0029335509012654399</cx:pt>
          <cx:pt idx="79">0.00059865929842610401</cx:pt>
          <cx:pt idx="80">0.00111739701615322</cx:pt>
          <cx:pt idx="81">0.0010497076050689301</cx:pt>
          <cx:pt idx="82">-0.00031214236774116901</cx:pt>
          <cx:pt idx="83">-1.8690421755519901e-05</cx:pt>
          <cx:pt idx="84">-0.00043721943130880402</cx:pt>
          <cx:pt idx="85">0.000231831227938848</cx:pt>
          <cx:pt idx="86">-0.00012801952736755099</cx:pt>
          <cx:pt idx="87">0.00056319008277513904</cx:pt>
          <cx:pt idx="88">-0.00050048401339337402</cx:pt>
          <cx:pt idx="89">-0.000506293292655732</cx:pt>
          <cx:pt idx="90">0.00063576489908835805</cx:pt>
          <cx:pt idx="91">0.0032585118589277002</cx:pt>
          <cx:pt idx="92">0.0087383698458937398</cx:pt>
          <cx:pt idx="93">0.013970793219296699</cx:pt>
          <cx:pt idx="94">0.0198324145217832</cx:pt>
          <cx:pt idx="95">0.0263147257878753</cx:pt>
          <cx:pt idx="96">0.0222663866975388</cx:pt>
          <cx:pt idx="97">0.018576176992024501</cx:pt>
          <cx:pt idx="98">0.011643749294728299</cx:pt>
          <cx:pt idx="99">0.010120898370386501</cx:pt>
          <cx:pt idx="100">0.0145682563186104</cx:pt>
          <cx:pt idx="101">0.0104065583740125</cx:pt>
          <cx:pt idx="102">0.015519716742437</cx:pt>
          <cx:pt idx="103">0.0116772910275031</cx:pt>
          <cx:pt idx="104">0.0045207262157091798</cx:pt>
          <cx:pt idx="105">0.010608872486263099</cx:pt>
          <cx:pt idx="106">0.0068158359113379401</cx:pt>
          <cx:pt idx="107">0.0049214271129113399</cx:pt>
          <cx:pt idx="108">0.0018367131145243</cx:pt>
          <cx:pt idx="109">-0.00056220375030061802</cx:pt>
          <cx:pt idx="110">8.6503240037583704e-05</cx:pt>
          <cx:pt idx="111">-0.00012302951338728801</cx:pt>
          <cx:pt idx="112">3.6428394977502301e-05</cx:pt>
          <cx:pt idx="113">-0.00085057038910402595</cx:pt>
          <cx:pt idx="114">-0.000105175889700336</cx:pt>
          <cx:pt idx="115">7.4217065101727704e-05</cx:pt>
          <cx:pt idx="116">-0.00026158440335861201</cx:pt>
          <cx:pt idx="117">-0.0014137884801858199</cx:pt>
          <cx:pt idx="118">0.0016400069022081999</cx:pt>
          <cx:pt idx="119">0.0039865768416406802</cx:pt>
          <cx:pt idx="120">0.0079540251178963992</cx:pt>
          <cx:pt idx="121">0.016246501232175501</cx:pt>
          <cx:pt idx="122">0.0298633429096858</cx:pt>
          <cx:pt idx="123">0.030345902370515002</cx:pt>
          <cx:pt idx="124">0.033499162031305499</cx:pt>
          <cx:pt idx="125">0.018580457277675402</cx:pt>
          <cx:pt idx="126">0.014294087426368399</cx:pt>
          <cx:pt idx="127">0.00341474793960921</cx:pt>
          <cx:pt idx="128">0.014452490817768501</cx:pt>
          <cx:pt idx="129">0.0114135766958374</cx:pt>
          <cx:pt idx="130">-0.0091855242741057299</cx:pt>
          <cx:pt idx="131">-0.016377683319674399</cx:pt>
          <cx:pt idx="132">-0.0186440626563226</cx:pt>
          <cx:pt idx="133">-0.016061082241315</cx:pt>
          <cx:pt idx="134">-0.016686198476942998</cx:pt>
          <cx:pt idx="135">-0.0117008942612129</cx:pt>
          <cx:pt idx="136">-0.0071456701028185503</cx:pt>
          <cx:pt idx="137">-0.00049903389182805896</cx:pt>
          <cx:pt idx="138">0.00068861239626884902</cx:pt>
          <cx:pt idx="139">-0.00026766919929160199</cx:pt>
          <cx:pt idx="140">0.00012224496233673599</cx:pt>
          <cx:pt idx="141">6.2580649002241706e-05</cx:pt>
          <cx:pt idx="142">-0.00016275522800950201</cx:pt>
          <cx:pt idx="143">0.00023061351917471701</cx:pt>
          <cx:pt idx="144">-0.0042237843590607199</cx:pt>
          <cx:pt idx="145">-0.0120397689272929</cx:pt>
          <cx:pt idx="146">-0.0079038204484243608</cx:pt>
          <cx:pt idx="147">0.0056397289913846299</cx:pt>
          <cx:pt idx="148">0.0053708991509889099</cx:pt>
          <cx:pt idx="149">0.0076473717620688499</cx:pt>
          <cx:pt idx="150">0.015933315520954099</cx:pt>
          <cx:pt idx="151">0.024485686002961301</cx:pt>
          <cx:pt idx="152">0.032761780616243102</cx:pt>
          <cx:pt idx="153">0.0096456770254225999</cx:pt>
          <cx:pt idx="154">0.0101821188261326</cx:pt>
          <cx:pt idx="155">-0.0032163858198836601</cx:pt>
          <cx:pt idx="156">0.013328168201658301</cx:pt>
          <cx:pt idx="157">0.014150377299901399</cx:pt>
          <cx:pt idx="158">-0.0173350448481084</cx:pt>
          <cx:pt idx="159">-0.0092789842429975497</cx:pt>
          <cx:pt idx="160">-0.010259273494291199</cx:pt>
          <cx:pt idx="161">-0.0026903073925447301</cx:pt>
          <cx:pt idx="162">-0.0106592171511293</cx:pt>
          <cx:pt idx="163">-0.0122917022047416</cx:pt>
          <cx:pt idx="164">-0.0055273724318538999</cx:pt>
          <cx:pt idx="165">0.0016565400321574</cx:pt>
          <cx:pt idx="166">0.00106724133534939</cx:pt>
          <cx:pt idx="167">0.00063083994837194598</cx:pt>
          <cx:pt idx="168">0.00031736859752414198</cx:pt>
          <cx:pt idx="169">-0.000102422948694251</cx:pt>
          <cx:pt idx="170">0.00044143261159637197</cx:pt>
          <cx:pt idx="171">0.000279200023005192</cx:pt>
          <cx:pt idx="172">-0.0022546047577645398</cx:pt>
          <cx:pt idx="173">-0.0088900829643089301</cx:pt>
          <cx:pt idx="174">-0.014300359611215899</cx:pt>
          <cx:pt idx="175">-0.0052506485541577103</cx:pt>
          <cx:pt idx="176">-0.0019293137135913501</cx:pt>
          <cx:pt idx="177">0.0035873219445649398</cx:pt>
          <cx:pt idx="178">-0.0059200916298054896</cx:pt>
          <cx:pt idx="179">-0.0047790017129076996</cx:pt>
          <cx:pt idx="180">0.0088157309895681105</cx:pt>
          <cx:pt idx="181">-0.0018684071564714999</cx:pt>
          <cx:pt idx="182">-0.013200893071193501</cx:pt>
          <cx:pt idx="183">-0.0058856772395295496</cx:pt>
          <cx:pt idx="184">-0.0058492088261050098</cx:pt>
          <cx:pt idx="185">-0.0032825910633011101</cx:pt>
          <cx:pt idx="186">-0.019090723026118899</cx:pt>
          <cx:pt idx="187">-0.00505858916538773</cx:pt>
          <cx:pt idx="188">-0.025365353058438601</cx:pt>
          <cx:pt idx="189">-0.010830027139861399</cx:pt>
          <cx:pt idx="190">0.0033346119716702802</cx:pt>
          <cx:pt idx="191">0.00086355762284144502</cx:pt>
          <cx:pt idx="192">-0.0041027317016141002</cx:pt>
          <cx:pt idx="193">0.0046530594646752499</cx:pt>
          <cx:pt idx="194">6.5591439471774106e-05</cx:pt>
          <cx:pt idx="195">-0.00068429569594863305</cx:pt>
          <cx:pt idx="196">0.00038184653019877299</cx:pt>
          <cx:pt idx="197">0.00041144245398611702</cx:pt>
          <cx:pt idx="198">-0.0015878157488691501</cx:pt>
          <cx:pt idx="199">-0.00086915946109968002</cx:pt>
          <cx:pt idx="200">0.0010216182281378701</cx:pt>
          <cx:pt idx="201">-6.0618135664719999e-05</cx:pt>
          <cx:pt idx="202">-0.0026986284520834</cx:pt>
          <cx:pt idx="203">-0.0034023647849037251</cx:pt>
          <cx:pt idx="204">7.8762822531378745e-05</cx:pt>
          <cx:pt idx="205">-0.0003942266782838075</cx:pt>
          <cx:pt idx="206">-0.00025671481042092249</cx:pt>
          <cx:pt idx="207">-0.00077102124413341248</cx:pt>
          <cx:pt idx="208">-0.00012324029460810499</cx:pt>
          <cx:pt idx="209">0.0012010336412324274</cx:pt>
          <cx:pt idx="210">-0.0045364564013988251</cx:pt>
          <cx:pt idx="211">-0.00069581668059693496</cx:pt>
          <cx:pt idx="212">-0.0033884842890519501</cx:pt>
          <cx:pt idx="213">-0.0037978265495113251</cx:pt>
          <cx:pt idx="214">-0.00014196876254658075</cx:pt>
          <cx:pt idx="215">-0.0031838542618751252</cx:pt>
          <cx:pt idx="216">-0.0074347147876147749</cx:pt>
          <cx:pt idx="217">0.00060899866751798503</cx:pt>
          <cx:pt idx="218">0.0029405978335108498</cx:pt>
          <cx:pt idx="219">0.00042708043287880749</cx:pt>
          <cx:pt idx="220">0.0015485850941177001</cx:pt>
          <cx:pt idx="221">0.0014391661743288499</cx:pt>
          <cx:pt idx="222">0.00048442788400260251</cx:pt>
          <cx:pt idx="223">-0.00028285078323960752</cx:pt>
          <cx:pt idx="224">0.00017011045991885876</cx:pt>
          <cx:pt idx="225">-0.00024770232839122077</cx:pt>
          <cx:pt idx="226">-0.00024758344935576023</cx:pt>
          <cx:pt idx="227">-0.00048925288155299003</cx:pt>
          <cx:pt idx="228">0.0008992347319461975</cx:pt>
          <cx:pt idx="229">-0.0012324320968484276</cx:pt>
          <cx:pt idx="230">-0.00031352294643546748</cx:pt>
          <cx:pt idx="231">-0.00136274948013177</cx:pt>
          <cx:pt idx="232">-0.0036871103751343502</cx:pt>
          <cx:pt idx="233">0.00028354572327265998</cx:pt>
          <cx:pt idx="234">0.00386408926802365</cx:pt>
          <cx:pt idx="235">0.0017287303486932151</cx:pt>
          <cx:pt idx="236">0.0040705076968153503</cx:pt>
          <cx:pt idx="237">0.0061565292850373253</cx:pt>
          <cx:pt idx="238">-0.00078813891967604752</cx:pt>
          <cx:pt idx="239">-0.0028344220224463751</cx:pt>
          <cx:pt idx="240">-0.000472492763750135</cx:pt>
          <cx:pt idx="241">-0.0032822576551144</cx:pt>
          <cx:pt idx="242">-0.00075101655264651001</cx:pt>
          <cx:pt idx="243">0.00097059992939223998</cx:pt>
          <cx:pt idx="244">-0.0024333130132633699</cx:pt>
          <cx:pt idx="245">0.00055958341436769001</cx:pt>
          <cx:pt idx="246">0.0021277524486452725</cx:pt>
          <cx:pt idx="247">0.0023428064725057951</cx:pt>
          <cx:pt idx="248">0.0016317530415588975</cx:pt>
          <cx:pt idx="249">0.0020959620082441799</cx:pt>
          <cx:pt idx="250">0.0013018681256678601</cx:pt>
          <cx:pt idx="251">0.0001968376911305805</cx:pt>
          <cx:pt idx="252">7.6181334060863747e-06</cx:pt>
          <cx:pt idx="253">-0.00032325195678354002</cx:pt>
          <cx:pt idx="254">1.3259756712203675e-05</cx:pt>
          <cx:pt idx="255">0.00016727746085777701</cx:pt>
          <cx:pt idx="256">-0.0013299995428791675</cx:pt>
          <cx:pt idx="257">-0.0015080685061757951</cx:pt>
          <cx:pt idx="258">-0.00056431783060581747</cx:pt>
          <cx:pt idx="259">-0.0019423069655151374</cx:pt>
          <cx:pt idx="260">0.0013794526688378126</cx:pt>
          <cx:pt idx="261">0.0060369461601225997</cx:pt>
          <cx:pt idx="262">0.0047787369810351251</cx:pt>
          <cx:pt idx="263">0.0027649648689060751</cx:pt>
          <cx:pt idx="264">0.0044005836849788501</cx:pt>
          <cx:pt idx="265">0.0025747147829387998</cx:pt>
          <cx:pt idx="266">-0.002371731361624275</cx:pt>
          <cx:pt idx="267">-0.0043806794141935997</cx:pt>
          <cx:pt idx="268">-0.003049840247512375</cx:pt>
          <cx:pt idx="269">-0.0039198287492807999</cx:pt>
          <cx:pt idx="270">-0.0041694522191996998</cx:pt>
          <cx:pt idx="271">0.00053496723823804248</cx:pt>
          <cx:pt idx="272">0.0035219616442688502</cx:pt>
          <cx:pt idx="273">0.0014822450398013351</cx:pt>
          <cx:pt idx="274">0.0033640917415834501</cx:pt>
          <cx:pt idx="275">0.0076294550674869252</cx:pt>
          <cx:pt idx="276">0.0046651043175664503</cx:pt>
          <cx:pt idx="277">0.0017712923207752074</cx:pt>
          <cx:pt idx="278">0.00028200894877980498</cx:pt>
          <cx:pt idx="279">-0.0012546845633967425</cx:pt>
          <cx:pt idx="280">-0.00015417745521102</cx:pt>
          <cx:pt idx="281">-0.00026887019118696252</cx:pt>
          <cx:pt idx="282">-0.00085947249742593</cx:pt>
          <cx:pt idx="283">0.00018428161794361225</cx:pt>
          <cx:pt idx="284">-0.0018217734978654976</cx:pt>
          <cx:pt idx="285">0.00061092343159887749</cx:pt>
          <cx:pt idx="286">0.0042704300675694747</cx:pt>
          <cx:pt idx="287">0.003321336164080875</cx:pt>
          <cx:pt idx="288">0.0029227773319478751</cx:pt>
          <cx:pt idx="289">0.0053148629095523753</cx:pt>
          <cx:pt idx="290">0.0048208586339201498</cx:pt>
          <cx:pt idx="291">0.0050340593328858504</cx:pt>
          <cx:pt idx="292">0.0039748648882233497</cx:pt>
          <cx:pt idx="293">6.0510554258021249e-05</cx:pt>
          <cx:pt idx="294">-0.00075651335944074995</cx:pt>
          <cx:pt idx="295">-0.012284850591734351</cx:pt>
          <cx:pt idx="296">-0.005881456256655225</cx:pt>
          <cx:pt idx="297">-0.0047816806795188752</cx:pt>
          <cx:pt idx="298">-0.0021512940082168098</cx:pt>
          <cx:pt idx="299">-0.00085104715161958902</cx:pt>
          <cx:pt idx="300">-0.00183967245971326</cx:pt>
          <cx:pt idx="301">0.0057566045023585196</cx:pt>
          <cx:pt idx="302">0.0079762394995720794</cx:pt>
          <cx:pt idx="303">0.036552071533983099</cx:pt>
          <cx:pt idx="304">0.014979984867020801</cx:pt>
          <cx:pt idx="305">-0.0066567067966735102</cx:pt>
          <cx:pt idx="306">-0.00083103192579958801</cx:pt>
          <cx:pt idx="307">-0.0018534807544007799</cx:pt>
          <cx:pt idx="308">0.00015297697502026999</cx:pt>
          <cx:pt idx="309">-0.00105889120762501</cx:pt>
          <cx:pt idx="310">-0.0041361009427546601</cx:pt>
          <cx:pt idx="311">-0.00360153221297268</cx:pt>
          <cx:pt idx="312">-0.0037560688468479902</cx:pt>
          <cx:pt idx="313">0.0025798472893571599</cx:pt>
          <cx:pt idx="314">0.021468177939683201</cx:pt>
          <cx:pt idx="315">0.021090343068738301</cx:pt>
          <cx:pt idx="316">0.0168071495792806</cx:pt>
          <cx:pt idx="317">0.028330571731532101</cx:pt>
          <cx:pt idx="318">0.00080258755466839195</cx:pt>
          <cx:pt idx="319">0.0039141721313796203</cx:pt>
          <cx:pt idx="320">-0.00743619195808147</cx:pt>
          <cx:pt idx="321">-0.021675768837071299</cx:pt>
          <cx:pt idx="322">-0.0177663215599284</cx:pt>
          <cx:pt idx="323">-0.048814987479238597</cx:pt>
          <cx:pt idx="324">-0.034615274702569997</cx:pt>
          <cx:pt idx="325">-0.040504442417413501</cx:pt>
          <cx:pt idx="326">-0.0224099639600168</cx:pt>
          <cx:pt idx="327">0.013536242164549199</cx:pt>
          <cx:pt idx="328">-0.0039087927637339896</cx:pt>
          <cx:pt idx="329">0.0082081197782480995</cx:pt>
          <cx:pt idx="330">-0.00010891565507899099</cx:pt>
          <cx:pt idx="331">0.029569178630890099</cx:pt>
          <cx:pt idx="332">0.026637049769388601</cx:pt>
          <cx:pt idx="333">0.0079461548251135005</cx:pt>
          <cx:pt idx="334">0.00309916146944048</cx:pt>
          <cx:pt idx="335">-0.00066595148095947095</cx:pt>
          <cx:pt idx="336">7.9126744790055802e-05</cx:pt>
          <cx:pt idx="337">-0.00062031811682134602</cx:pt>
          <cx:pt idx="338">-0.00214001990959668</cx:pt>
          <cx:pt idx="339">-0.0041670008407452101</cx:pt>
          <cx:pt idx="340">-0.0076658915820340297</cx:pt>
          <cx:pt idx="341">0.0056284424252411097</cx:pt>
          <cx:pt idx="342">0.0186371669895684</cx:pt>
          <cx:pt idx="343">0.0091226764841501294</cx:pt>
          <cx:pt idx="344">-0.011731712255727901</cx:pt>
          <cx:pt idx="345">-0.0023833040401773902</cx:pt>
          <cx:pt idx="346">-0.0108884897672916</cx:pt>
          <cx:pt idx="347">-0.0032198321447822901</cx:pt>
          <cx:pt idx="348">-0.0045699289615299</cx:pt>
          <cx:pt idx="349">0.0019764658491081698</cx:pt>
          <cx:pt idx="350">-0.0124976332718183</cx:pt>
          <cx:pt idx="351">-0.025726121625581699</cx:pt>
          <cx:pt idx="352">-0.022724081437736299</cx:pt>
          <cx:pt idx="353">-0.016900602950328799</cx:pt>
          <cx:pt idx="354">-0.0297449723968548</cx:pt>
          <cx:pt idx="355">0.0118985098934267</cx:pt>
          <cx:pt idx="356">0.0142004550395727</cx:pt>
          <cx:pt idx="357">0.017084607257692799</cx:pt>
          <cx:pt idx="358">0.0094350509869202404</cx:pt>
          <cx:pt idx="359">0.030841582393794201</cx:pt>
          <cx:pt idx="360">0.0289055411295287</cx:pt>
          <cx:pt idx="361">0.0031753947362483399</cx:pt>
          <cx:pt idx="362">-0.00042431437319199902</cx:pt>
          <cx:pt idx="363">-0.00131765867132299</cx:pt>
          <cx:pt idx="364">-0.00073606186846316899</cx:pt>
          <cx:pt idx="365">0.00021422216695048699</cx:pt>
          <cx:pt idx="366">-0.000376250293135025</cx:pt>
          <cx:pt idx="367">-0.0069888473718379401</cx:pt>
          <cx:pt idx="368">-0.0167472888370086</cx:pt>
          <cx:pt idx="369">0.0065776652324586503</cx:pt>
          <cx:pt idx="370">0.016421176247643499</cx:pt>
          <cx:pt idx="371">0.0034198806576224501</cx:pt>
          <cx:pt idx="372">-0.0060454066350756003</cx:pt>
          <cx:pt idx="373">-0.0136350631501236</cx:pt>
          <cx:pt idx="374">-0.010777728677768999</cx:pt>
          <cx:pt idx="375">0.022883067796392601</cx:pt>
          <cx:pt idx="376">0.034949771752709101</cx:pt>
          <cx:pt idx="377">0.031302171913291703</cx:pt>
          <cx:pt idx="378">0.0052981980535342496</cx:pt>
          <cx:pt idx="379">0.0202880623847226</cx:pt>
          <cx:pt idx="380">-0.000729047544060031</cx:pt>
          <cx:pt idx="381">-0.0051787730016628402</cx:pt>
          <cx:pt idx="382">0.0095239044088064502</cx:pt>
          <cx:pt idx="383">0.020180275589592799</cx:pt>
          <cx:pt idx="384">0.0011119180099815301</cx:pt>
          <cx:pt idx="385">-0.0032658114471971998</cx:pt>
          <cx:pt idx="386">0.0136590940748145</cx:pt>
          <cx:pt idx="387">0.021669748851585201</cx:pt>
          <cx:pt idx="388">0.012830271062007801</cx:pt>
          <cx:pt idx="389">0.0037302508584070699</cx:pt>
          <cx:pt idx="390">0.0034161384680143998</cx:pt>
          <cx:pt idx="391">0.0016983212233448201</cx:pt>
          <cx:pt idx="392">0.000184094217070991</cx:pt>
          <cx:pt idx="393">4.4474043688457699e-05</cx:pt>
          <cx:pt idx="394">-0.00116550733713308</cx:pt>
          <cx:pt idx="395">-0.0052728961172155801</cx:pt>
          <cx:pt idx="396">-0.0142021604160759</cx:pt>
          <cx:pt idx="397">0.0112862258294765</cx:pt>
          <cx:pt idx="398">0.015925475100320802</cx:pt>
          <cx:pt idx="399">-0.010037555683076</cx:pt>
          <cx:pt idx="400">-0.020110112057684301</cx:pt>
          <cx:pt idx="401">-0.022579862422281501</cx:pt>
          <cx:pt idx="402">0.0015889282699998401</cx:pt>
          <cx:pt idx="403">0.037387958592673798</cx:pt>
          <cx:pt idx="404">0.0288785346161116</cx:pt>
          <cx:pt idx="405">0.032605914918104002</cx:pt>
          <cx:pt idx="406">0.026216916832447101</cx:pt>
          <cx:pt idx="407">0.0209449982845097</cx:pt>
          <cx:pt idx="408">0.020110157155421301</cx:pt>
          <cx:pt idx="409">0.011609068632611399</cx:pt>
          <cx:pt idx="410">0.00092051073827631598</cx:pt>
          <cx:pt idx="411">-0.012177916475075001</cx:pt>
          <cx:pt idx="412">-0.026587007158987999</cx:pt>
          <cx:pt idx="413">-0.0161151326502007</cx:pt>
          <cx:pt idx="414">-0.0073590632919749398</cx:pt>
          <cx:pt idx="415">-0.00249625397007667</cx:pt>
          <cx:pt idx="416">0.011571283709064999</cx:pt>
          <cx:pt idx="417">0.0096680208657403399</cx:pt>
          <cx:pt idx="418">0.0030382958619394802</cx:pt>
          <cx:pt idx="419">0.00031130102156052799</cx:pt>
          <cx:pt idx="420">0.00053990997642755804</cx:pt>
          <cx:pt idx="421">-0.00082957333310703003</cx:pt>
          <cx:pt idx="422">-0.000769492057657391</cx:pt>
          <cx:pt idx="423">-0.000133620865730944</cx:pt>
          <cx:pt idx="424">-0.010661506382467</cx:pt>
          <cx:pt idx="425">0.0090218766904512897</cx:pt>
          <cx:pt idx="426">-0.00175453559078367</cx:pt>
          <cx:pt idx="427">-0.013699429895383501</cx:pt>
          <cx:pt idx="428">-0.010476364705364401</cx:pt>
          <cx:pt idx="429">0.0066024258394644601</cx:pt>
          <cx:pt idx="430">0.0085784027608594403</cx:pt>
          <cx:pt idx="431">0.022678775326065399</cx:pt>
          <cx:pt idx="432">0.0229017278595154</cx:pt>
          <cx:pt idx="433">0.037331716062521697</cx:pt>
          <cx:pt idx="434">0.029973272157051901</cx:pt>
          <cx:pt idx="435">4.84900109443254e-05</cx:pt>
          <cx:pt idx="436">0.025645489821973101</cx:pt>
          <cx:pt idx="437">-0.0030924074221534499</cx:pt>
          <cx:pt idx="438">0.011463607900811801</cx:pt>
          <cx:pt idx="439">-0.0136032697738256</cx:pt>
          <cx:pt idx="440">-0.034238897753860201</cx:pt>
          <cx:pt idx="441">-0.039061012223798798</cx:pt>
          <cx:pt idx="442">-0.027195960948386898</cx:pt>
          <cx:pt idx="443">-0.0071382686247520198</cx:pt>
          <cx:pt idx="444">0.014910193482717399</cx:pt>
          <cx:pt idx="445">0.0155739642778773</cx:pt>
          <cx:pt idx="446">0.0055336035188242698</cx:pt>
          <cx:pt idx="447">0.0020058357865253501</cx:pt>
          <cx:pt idx="448">-6.3610378464059404e-05</cx:pt>
          <cx:pt idx="449">-0.00032769576999924598</cx:pt>
          <cx:pt idx="450">0.00029238761963253801</cx:pt>
          <cx:pt idx="451">0.00092447779582023203</cx:pt>
          <cx:pt idx="452">-0.0064401042269509696</cx:pt>
          <cx:pt idx="453">-0.0033015419836623702</cx:pt>
          <cx:pt idx="454">-0.00774629599547586</cx:pt>
          <cx:pt idx="455">-0.0224132289280475</cx:pt>
          <cx:pt idx="456">-0.034314030463020798</cx:pt>
          <cx:pt idx="457">-0.0055554213077138601</cx:pt>
          <cx:pt idx="458">0.0181806086811051</cx:pt>
          <cx:pt idx="459">0.0205682627776313</cx:pt>
          <cx:pt idx="460">0.024283540886521501</cx:pt>
          <cx:pt idx="461">0.0250702896628076</cx:pt>
          <cx:pt idx="462">0.012474203565678601</cx:pt>
          <cx:pt idx="463">0.0100861155085838</cx:pt>
          <cx:pt idx="464">0.023311012311922799</cx:pt>
          <cx:pt idx="465">0.019699263054320602</cx:pt>
          <cx:pt idx="466">0.0144939152276714</cx:pt>
          <cx:pt idx="467">-0.0088408868494806604</cx:pt>
          <cx:pt idx="468">-0.023669585568440302</cx:pt>
          <cx:pt idx="469">-0.027532378605256501</cx:pt>
          <cx:pt idx="470">-0.021682824160410698</cx:pt>
          <cx:pt idx="471">0.00364413816781504</cx:pt>
          <cx:pt idx="472">0.012260578321526499</cx:pt>
          <cx:pt idx="473">0.021582584142013601</cx:pt>
          <cx:pt idx="474">0.0067605696707460899</cx:pt>
          <cx:pt idx="475">0.00038717236075945402</cx:pt>
          <cx:pt idx="476">-2.0094588577160599e-05</cx:pt>
          <cx:pt idx="477">0.000225175388071294</cx:pt>
          <cx:pt idx="478">0.0018946870836708801</cx:pt>
          <cx:pt idx="479">0.00121754603157334</cx:pt>
          <cx:pt idx="480">0.0043178501690577199</cx:pt>
          <cx:pt idx="481">0.0026875969126637701</cx:pt>
          <cx:pt idx="482">0.0020301420924675401</cx:pt>
          <cx:pt idx="483">-0.0138876034149357</cx:pt>
          <cx:pt idx="484">-0.0143689973930915</cx:pt>
          <cx:pt idx="485">-0.00631413941778366</cx:pt>
          <cx:pt idx="486">-0.0079454145074608993</cx:pt>
          <cx:pt idx="487">0.011285771482354901</cx:pt>
          <cx:pt idx="488">0.0122054730716624</cx:pt>
          <cx:pt idx="489">0.010866432475607099</cx:pt>
          <cx:pt idx="490">-0.0050441067749375798</cx:pt>
          <cx:pt idx="491">-0.0115674812992157</cx:pt>
          <cx:pt idx="492">0.025643348445212901</cx:pt>
          <cx:pt idx="493">0.022076123883873498</cx:pt>
          <cx:pt idx="494">0.0074409323562217404</cx:pt>
          <cx:pt idx="495">-0.0025200550731820899</cx:pt>
          <cx:pt idx="496">-0.014473658263256899</cx:pt>
          <cx:pt idx="497">-0.0047570897815426196</cx:pt>
          <cx:pt idx="498">0.00021615908117043599</cx:pt>
          <cx:pt idx="499">0.014178409633089001</cx:pt>
          <cx:pt idx="500">0.0160933763614435</cx:pt>
          <cx:pt idx="501">0.014546022694451899</cx:pt>
          <cx:pt idx="502">0.00226300902990114</cx:pt>
          <cx:pt idx="503">0.00064453852964370796</cx:pt>
          <cx:pt idx="504">-0.0009913712186690861</cx:pt>
          <cx:pt idx="505">0.000107853963794151</cx:pt>
          <cx:pt idx="506">0.0012217570218678801</cx:pt>
          <cx:pt idx="507">-0.00060629474463363303</cx:pt>
          <cx:pt idx="508">0.012724681806551799</cx:pt>
          <cx:pt idx="509">0.019869609639312901</cx:pt>
          <cx:pt idx="510">0.0275933986368148</cx:pt>
          <cx:pt idx="511">0.0087906947481618605</cx:pt>
          <cx:pt idx="512">-0.0084562222609576593</cx:pt>
          <cx:pt idx="513">-0.0027764714385648298</cx:pt>
          <cx:pt idx="514">0.0061652696901715997</cx:pt>
          <cx:pt idx="515">0.00162376546019204</cx:pt>
          <cx:pt idx="516">0.0104549175267302</cx:pt>
          <cx:pt idx="517">0.0042474701373179996</cx:pt>
          <cx:pt idx="518">-0.0070310408983597699</cx:pt>
          <cx:pt idx="519">0.00710812713382117</cx:pt>
          <cx:pt idx="520">-0.0088156085548750703</cx:pt>
          <cx:pt idx="521">0.00705094216331573</cx:pt>
          <cx:pt idx="522">0.0066952595783567499</cx:pt>
          <cx:pt idx="523">-0.0054412179312225903</cx:pt>
          <cx:pt idx="524">0.00074686759989296995</cx:pt>
          <cx:pt idx="525">0.0052562052523443398</cx:pt>
          <cx:pt idx="526">0.0274770431526913</cx:pt>
          <cx:pt idx="527">0.032799744570156698</cx:pt>
          <cx:pt idx="528">0.022044992390403698</cx:pt>
          <cx:pt idx="529">0.0078268017230530892</cx:pt>
          <cx:pt idx="530">0.00049298112462688203</cx:pt>
          <cx:pt idx="531">-0.00026927478596904398</cx:pt>
          <cx:pt idx="532">0.00014550468473514201</cx:pt>
          <cx:pt idx="533">-0.00054265882846377404</cx:pt>
          <cx:pt idx="534">0.00028853589527057499</cx:pt>
          <cx:pt idx="535">-0.0043694207991948602</cx:pt>
          <cx:pt idx="536">0.0145112709041965</cx:pt>
          <cx:pt idx="537">0.0178476983146524</cx:pt>
          <cx:pt idx="538">0.020148368193662999</cx:pt>
          <cx:pt idx="539">0.0218736058245853</cx:pt>
          <cx:pt idx="540">0.00232306323815477</cx:pt>
          <cx:pt idx="541">-0.0029326477132096398</cx:pt>
          <cx:pt idx="542">0.016377595604068901</cx:pt>
          <cx:pt idx="543">-0.0013145949524564699</cx:pt>
          <cx:pt idx="544">-0.00284813807290972</cx:pt>
          <cx:pt idx="545">-0.00031092148988030399</cx:pt>
          <cx:pt idx="546">-0.0140566040441416</cx:pt>
          <cx:pt idx="547">0.0056702265806782802</cx:pt>
          <cx:pt idx="548">-0.0029786395949774102</cx:pt>
          <cx:pt idx="549">0.035317763491737098</cx:pt>
          <cx:pt idx="550">0.023921928229334501</cx:pt>
          <cx:pt idx="551">0.0019975082825300799</cx:pt>
          <cx:pt idx="552">0.0042264672663134698</cx:pt>
          <cx:pt idx="553">0.026003563686133001</cx:pt>
          <cx:pt idx="554">0.043617489869055802</cx:pt>
          <cx:pt idx="555">0.039508754418645001</cx:pt>
          <cx:pt idx="556">0.011959852921211701</cx:pt>
          <cx:pt idx="557">0.0024922176455913301</cx:pt>
          <cx:pt idx="558">0.0021553742912993998</cx:pt>
          <cx:pt idx="559">0.00021140667509609499</cx:pt>
          <cx:pt idx="560">0.00058874483838169196</cx:pt>
          <cx:pt idx="561">-0.00054624297798945304</cx:pt>
          <cx:pt idx="562">0.00056356682052597295</cx:pt>
          <cx:pt idx="563">0.0035917722338810001</cx:pt>
          <cx:pt idx="564">0.021099157400979899</cx:pt>
          <cx:pt idx="565">0.023437305416856</cx:pt>
          <cx:pt idx="566">0.021832786271807202</cx:pt>
          <cx:pt idx="567">0.033735028562351999</cx:pt>
          <cx:pt idx="568">0.014817370076334199</cx:pt>
          <cx:pt idx="569">0.00245352288253742</cx:pt>
          <cx:pt idx="570">0.0062400206529176702</cx:pt>
          <cx:pt idx="571">0.012456559956391401</cx:pt>
          <cx:pt idx="572">0.0074929811795551998</cx:pt>
          <cx:pt idx="573">-0.014402371584636701</cx:pt>
          <cx:pt idx="574">-0.0099033921106966606</cx:pt>
          <cx:pt idx="575">0.027321216538009199</cx:pt>
          <cx:pt idx="576">0.0064345377383640103</cx:pt>
          <cx:pt idx="577">0.0057119135382836996</cx:pt>
          <cx:pt idx="578">0.022217894423875</cx:pt>
          <cx:pt idx="579">0.0016474407082118999</cx:pt>
          <cx:pt idx="580">0.0227574088773718</cx:pt>
          <cx:pt idx="581">0.038082535071348102</cx:pt>
          <cx:pt idx="582">0.042744935076975098</cx:pt>
          <cx:pt idx="583">0.0294381073731452</cx:pt>
          <cx:pt idx="584">0.0051669232266841301</cx:pt>
          <cx:pt idx="585">0.00044737606511684798</cx:pt>
          <cx:pt idx="586">0.0012524352403464199</cx:pt>
          <cx:pt idx="587">-0.000245881584498345</cx:pt>
          <cx:pt idx="588">0.00049280738141796302</cx:pt>
          <cx:pt idx="589">-0.00077547667033537899</cx:pt>
          <cx:pt idx="590">0.0032795075384962299</cx:pt>
          <cx:pt idx="591">0.0065206140191604598</cx:pt>
          <cx:pt idx="592">0.020929177536970298</cx:pt>
          <cx:pt idx="593">0.0125782800159414</cx:pt>
          <cx:pt idx="594">0.019434645288239901</cx:pt>
          <cx:pt idx="595">0.0275586064335296</cx:pt>
          <cx:pt idx="596">0.019342198751246199</cx:pt>
          <cx:pt idx="597">0.015953920061373299</cx:pt>
          <cx:pt idx="598">-0.0036398861293215502</cx:pt>
          <cx:pt idx="599">0.0200399203887907</cx:pt>
          <cx:pt idx="600">0.0087791094716460696</cx:pt>
          <cx:pt idx="601">0.011603696368098699</cx:pt>
          <cx:pt idx="602">0.0062101419975473197</cx:pt>
          <cx:pt idx="603">-0.0021822161780409798</cx:pt>
          <cx:pt idx="604">-0.024253831151899899</cx:pt>
          <cx:pt idx="605">0.014494478334995601</cx:pt>
          <cx:pt idx="606">0.0026414442577234101</cx:pt>
          <cx:pt idx="607">0.0072550365742556303</cx:pt>
          <cx:pt idx="608">0.00912090110207028</cx:pt>
          <cx:pt idx="609">0.0144633173167013</cx:pt>
          <cx:pt idx="610">0.039677942509185798</cx:pt>
          <cx:pt idx="611">0.028027893678656102</cx:pt>
          <cx:pt idx="612">0.0027096750563378302</cx:pt>
          <cx:pt idx="613">-0.00159424330875734</cx:pt>
          <cx:pt idx="614">0.000633307791528371</cx:pt>
          <cx:pt idx="615">-0.00015105074378541299</cx:pt>
          <cx:pt idx="616">-6.31284405101801e-05</cx:pt>
          <cx:pt idx="617">-0.00062436230095813097</cx:pt>
          <cx:pt idx="618">0.00091025737581239404</cx:pt>
          <cx:pt idx="619">0.0044404261424502199</cx:pt>
          <cx:pt idx="620">0.0140402647796061</cx:pt>
          <cx:pt idx="621">0.0115432452887214</cx:pt>
          <cx:pt idx="622">0.014958666400819101</cx:pt>
          <cx:pt idx="623">0.024101227001776498</cx:pt>
          <cx:pt idx="624">0.014267432031882001</cx:pt>
          <cx:pt idx="625">0.0186857074399054</cx:pt>
          <cx:pt idx="626">0.0067859062557873101</cx:pt>
          <cx:pt idx="627">0.017144674985360799</cx:pt>
          <cx:pt idx="628">0.0046383509048322103</cx:pt>
          <cx:pt idx="629">-0.00092447822262850499</cx:pt>
          <cx:pt idx="630">-0.0148561551067087</cx:pt>
          <cx:pt idx="631">-0.033420694642752102</cx:pt>
          <cx:pt idx="632">-0.037549400608976401</cx:pt>
          <cx:pt idx="633">-0.015793687022014599</cx:pt>
          <cx:pt idx="634">-0.0054256253305759398</cx:pt>
          <cx:pt idx="635">0.0126710592752294</cx:pt>
          <cx:pt idx="636">0.0150701084283189</cx:pt>
          <cx:pt idx="637">0.0189075581703275</cx:pt>
          <cx:pt idx="638">0.0253657010550715</cx:pt>
          <cx:pt idx="639">0.011800612738242599</cx:pt>
          <cx:pt idx="640">0.0019676072381117102</cx:pt>
          <cx:pt idx="641">-0.0012826917854093301</cx:pt>
          <cx:pt idx="642">-0.00018510608865741199</cx:pt>
          <cx:pt idx="643">0.00099485152492076001</cx:pt>
          <cx:pt idx="644">-0.00025145294318311</cx:pt>
          <cx:pt idx="645">-0.00023950095885530201</cx:pt>
          <cx:pt idx="646">0.00038769657028601002</cx:pt>
          <cx:pt idx="647">0.0026461366659682501</cx:pt>
          <cx:pt idx="648">-0.0014722263389261099</cx:pt>
          <cx:pt idx="649">-0.0092336962276147495</cx:pt>
          <cx:pt idx="650">-0.023525336342954901</cx:pt>
          <cx:pt idx="651">-0.0076405836295289596</cx:pt>
          <cx:pt idx="652">0.017561895411086902</cx:pt>
          <cx:pt idx="653">0.019256185529015101</cx:pt>
          <cx:pt idx="654">0.013485744902132</cx:pt>
          <cx:pt idx="655">0.014328796495727301</cx:pt>
          <cx:pt idx="656">5.1314569428917901e-05</cx:pt>
          <cx:pt idx="657">0.010436757900602001</cx:pt>
          <cx:pt idx="658">-0.0087269424241342899</cx:pt>
          <cx:pt idx="659">-0.013463796612870799</cx:pt>
          <cx:pt idx="660">-0.0018273531785763901</cx:pt>
          <cx:pt idx="661">-0.0029385420201346098</cx:pt>
          <cx:pt idx="662">0.020264046784181901</cx:pt>
          <cx:pt idx="663">0.0153685646238117</cx:pt>
          <cx:pt idx="664">0.017081530648426699</cx:pt>
          <cx:pt idx="665">0.021346053365631501</cx:pt>
          <cx:pt idx="666">0.0228668693769137</cx:pt>
          <cx:pt idx="667">0.010406304065595499</cx:pt>
          <cx:pt idx="668">-0.0022105410800241998</cx:pt>
          <cx:pt idx="669">-0.00068541696018485101</cx:pt>
          <cx:pt idx="670">-0.00139199154430618</cx:pt>
          <cx:pt idx="671">0.00047938388280966299</cx:pt>
          <cx:pt idx="672">8.6728299865813699e-05</cx:pt>
          <cx:pt idx="673">4.6174994625071197e-05</cx:pt>
          <cx:pt idx="674">0.00053025196517185501</cx:pt>
          <cx:pt idx="675">-0.00054563372009785701</cx:pt>
          <cx:pt idx="676">-0.0106713351961195</cx:pt>
          <cx:pt idx="677">-0.021832509831921299</cx:pt>
          <cx:pt idx="678">-0.023310459635333</cx:pt>
          <cx:pt idx="679">-0.019950197419743299</cx:pt>
          <cx:pt idx="680">-0.0067421039493283999</cx:pt>
          <cx:pt idx="681">0.0114490546196995</cx:pt>
          <cx:pt idx="682">0.0219422426994135</cx:pt>
          <cx:pt idx="683">0.0267468013036809</cx:pt>
          <cx:pt idx="684">0.018749328254686101</cx:pt>
          <cx:pt idx="685">0.035946855727279403</cx:pt>
          <cx:pt idx="686">0.037063440152332497</cx:pt>
          <cx:pt idx="687">0.029066507101463399</cx:pt>
          <cx:pt idx="688">0.0289951591660901</cx:pt>
          <cx:pt idx="689">-0.00215824772166252</cx:pt>
          <cx:pt idx="690">0.0119322242356778</cx:pt>
          <cx:pt idx="691">0.0059363649171633899</cx:pt>
          <cx:pt idx="692">0.0019566636458300799</cx:pt>
          <cx:pt idx="693">-0.00371875883003735</cx:pt>
          <cx:pt idx="694">0.0031095096450023899</cx:pt>
          <cx:pt idx="695">0.00098057147105319793</cx:pt>
          <cx:pt idx="696">0.0024373939772218099</cx:pt>
          <cx:pt idx="697">0.00124020970355946</cx:pt>
          <cx:pt idx="698">-0.00113730225143252</cx:pt>
          <cx:pt idx="699">-0.00025101080150946603</cx:pt>
          <cx:pt idx="700">0.00070067546786629898</cx:pt>
          <cx:pt idx="701">-0.00035090479430254998</cx:pt>
          <cx:pt idx="702">0.00053473312459965396</cx:pt>
          <cx:pt idx="703">-0.00103654073092613</cx:pt>
          <cx:pt idx="704">-0.0070517357644970802</cx:pt>
          <cx:pt idx="705">-0.011835621637361699</cx:pt>
          <cx:pt idx="706">-0.0044062447358962703</cx:pt>
          <cx:pt idx="707">-0.012730469192847101</cx:pt>
          <cx:pt idx="708">-0.016306703106533701</cx:pt>
          <cx:pt idx="709">-0.0094622862688548397</cx:pt>
          <cx:pt idx="710">0.0074817547011708299</cx:pt>
          <cx:pt idx="711">-0.00047827318733565202</cx:pt>
          <cx:pt idx="712">-0.0058689183979886601</cx:pt>
          <cx:pt idx="713">0.0075292552120801203</cx:pt>
          <cx:pt idx="714">0.022855670050409501</cx:pt>
          <cx:pt idx="715">0.0241909195788036</cx:pt>
          <cx:pt idx="716">0.0119893956784914</cx:pt>
          <cx:pt idx="717">0.0044045880341325502</cx:pt>
          <cx:pt idx="718">0.00090885398627775504</cx:pt>
          <cx:pt idx="719">-0.0030283120175729102</cx:pt>
          <cx:pt idx="720">-0.00519032969201246</cx:pt>
          <cx:pt idx="721">-0.0045595356752985003</cx:pt>
          <cx:pt idx="722">-0.0032744913129619702</cx:pt>
          <cx:pt idx="723">0.00016898183995668601</cx:pt>
          <cx:pt idx="724">-0.00042781486002912598</cx:pt>
          <cx:pt idx="725">0.00013415047961615501</cx:pt>
          <cx:pt idx="726">-6.46506502594306e-06</cx:pt>
          <cx:pt idx="727">-0.00044599781138536098</cx:pt>
          <cx:pt idx="728">-0.00042483045377404298</cx:pt>
          <cx:pt idx="729">-0.00023032078313358701</cx:pt>
          <cx:pt idx="730">-9.2556339952811303e-05</cx:pt>
          <cx:pt idx="731">0.00039922603592949899</cx:pt>
          <cx:pt idx="732">2.3158317993923098e-05</cx:pt>
          <cx:pt idx="733">0.0011211520999794601</cx:pt>
          <cx:pt idx="734">-0.00022344019667388599</cx:pt>
          <cx:pt idx="735">-0.0054170804259087704</cx:pt>
          <cx:pt idx="736">-0.0105268421898071</cx:pt>
          <cx:pt idx="737">-0.0142074285491875</cx:pt>
          <cx:pt idx="738">-0.0090312073727036001</cx:pt>
          <cx:pt idx="739">-0.00186360050867514</cx:pt>
          <cx:pt idx="740">0.00069605082638741296</cx:pt>
          <cx:pt idx="741">0.00322053002721905</cx:pt>
          <cx:pt idx="742">7.3051178363090896e-06</cx:pt>
          <cx:pt idx="743">-0.0143311851291806</cx:pt>
          <cx:pt idx="744">-0.0084853693502331302</cx:pt>
          <cx:pt idx="745">-0.0052890394163593599</cx:pt>
          <cx:pt idx="746">-0.0035154860335858298</cx:pt>
          <cx:pt idx="747">-0.0085035430877314997</cx:pt>
          <cx:pt idx="748">-0.0040454915260330704</cx:pt>
          <cx:pt idx="749">-0.0015771427372593999</cx:pt>
          <cx:pt idx="750">-0.0029600781121048498</cx:pt>
          <cx:pt idx="751">-0.000201611106463662</cx:pt>
          <cx:pt idx="752">-0.00039327416135809701</cx:pt>
          <cx:pt idx="753">0.00050564509348901404</cx:pt>
          <cx:pt idx="754">-0.00051446568179467798</cx:pt>
          <cx:pt idx="755">-0.00081311717555137403</cx:pt>
          <cx:pt idx="756">-0.00026342206599282701</cx:pt>
          <cx:pt idx="757">-0.00017451526187235901</cx:pt>
          <cx:pt idx="758">-0.00045454608640847999</cx:pt>
          <cx:pt idx="759">-0.00025611574614119197</cx:pt>
          <cx:pt idx="760">3.0588808243155501e-05</cx:pt>
          <cx:pt idx="761">1.37440046230589e-05</cx:pt>
          <cx:pt idx="762">-0.00045778584732919899</cx:pt>
          <cx:pt idx="763">-0.00017004213577895101</cx:pt>
          <cx:pt idx="764">-0.00037500408968941699</cx:pt>
          <cx:pt idx="765">-0.00127110939744123</cx:pt>
          <cx:pt idx="766">-0.00071407079071504902</cx:pt>
          <cx:pt idx="767">-0.000479528587887978</cx:pt>
          <cx:pt idx="768">-0.000397560043219064</cx:pt>
          <cx:pt idx="769">-0.00105578531096496</cx:pt>
          <cx:pt idx="770">-0.0024381668120780301</cx:pt>
          <cx:pt idx="771">-0.0020599167932529102</cx:pt>
          <cx:pt idx="772">-0.0033127733365963699</cx:pt>
          <cx:pt idx="773">-0.0040339882185329596</cx:pt>
          <cx:pt idx="774">-0.00355677823266231</cx:pt>
          <cx:pt idx="775">-0.00151112174540395</cx:pt>
          <cx:pt idx="776">-0.00036390273855403199</cx:pt>
          <cx:pt idx="777">-0.00178659093629426</cx:pt>
          <cx:pt idx="778">-0.0028029199694498698</cx:pt>
          <cx:pt idx="779">-0.00038592027017387502</cx:pt>
          <cx:pt idx="780">0.00038320864657318698</cx:pt>
          <cx:pt idx="781">-0.00077545739437412105</cx:pt>
          <cx:pt idx="782">-0.000155168582318407</cx:pt>
          <cx:pt idx="783">0.00015810127303882599</cx:pt>
          <cx:pt idx="784">-0.00086915946109968002</cx:pt>
          <cx:pt idx="785">0.0010216182281378701</cx:pt>
          <cx:pt idx="786">-6.0618135664719999e-05</cx:pt>
          <cx:pt idx="787">-0.0026986284520834</cx:pt>
          <cx:pt idx="788">-0.0034023647849037251</cx:pt>
          <cx:pt idx="789">7.8762822531378745e-05</cx:pt>
          <cx:pt idx="790">-0.0003942266782838075</cx:pt>
          <cx:pt idx="791">-0.00025671481042092249</cx:pt>
          <cx:pt idx="792">-0.00077102124413341248</cx:pt>
          <cx:pt idx="793">-0.00012324029460810499</cx:pt>
          <cx:pt idx="794">0.0012010336412324274</cx:pt>
          <cx:pt idx="795">-0.0045364564013988251</cx:pt>
          <cx:pt idx="796">-0.00069581668059693496</cx:pt>
          <cx:pt idx="797">-0.0033884842890519501</cx:pt>
          <cx:pt idx="798">-0.0037978265495113251</cx:pt>
          <cx:pt idx="799">-0.00014196876254658075</cx:pt>
          <cx:pt idx="800">-0.0031838542618751252</cx:pt>
          <cx:pt idx="801">-0.0074347147876147749</cx:pt>
          <cx:pt idx="802">0.00060899866751798503</cx:pt>
          <cx:pt idx="803">0.0029405978335108498</cx:pt>
          <cx:pt idx="804">0.00042708043287880749</cx:pt>
          <cx:pt idx="805">0.0015485850941177001</cx:pt>
          <cx:pt idx="806">0.0014391661743288499</cx:pt>
          <cx:pt idx="807">0.00048442788400260251</cx:pt>
          <cx:pt idx="808">-0.00028285078323960752</cx:pt>
          <cx:pt idx="809">0.00017011045991885876</cx:pt>
          <cx:pt idx="810">-0.00024770232839122077</cx:pt>
          <cx:pt idx="811">-0.00024758344935576023</cx:pt>
          <cx:pt idx="812">-0.00048925288155299003</cx:pt>
          <cx:pt idx="813">0.0008992347319461975</cx:pt>
          <cx:pt idx="814">-0.0012324320968484276</cx:pt>
          <cx:pt idx="815">-0.00031352294643546748</cx:pt>
          <cx:pt idx="816">-0.00136274948013177</cx:pt>
          <cx:pt idx="817">-0.0036871103751343502</cx:pt>
          <cx:pt idx="818">0.00028354572327265998</cx:pt>
          <cx:pt idx="819">0.00386408926802365</cx:pt>
          <cx:pt idx="820">0.0017287303486932151</cx:pt>
          <cx:pt idx="821">0.0040705076968153503</cx:pt>
          <cx:pt idx="822">0.0061565292850373253</cx:pt>
          <cx:pt idx="823">-0.00078813891967604752</cx:pt>
          <cx:pt idx="824">-0.0028344220224463751</cx:pt>
          <cx:pt idx="825">-0.000472492763750135</cx:pt>
          <cx:pt idx="826">-0.0032822576551144</cx:pt>
          <cx:pt idx="827">-0.00075101655264651001</cx:pt>
          <cx:pt idx="828">0.00097059992939223998</cx:pt>
          <cx:pt idx="829">-0.0024333130132633699</cx:pt>
          <cx:pt idx="830">0.00055958341436769001</cx:pt>
          <cx:pt idx="831">0.0021277524486452725</cx:pt>
          <cx:pt idx="832">0.0023428064725057951</cx:pt>
          <cx:pt idx="833">0.0016317530415588975</cx:pt>
          <cx:pt idx="834">0.0020959620082441799</cx:pt>
          <cx:pt idx="835">0.0013018681256678601</cx:pt>
          <cx:pt idx="836">0.0001968376911305805</cx:pt>
          <cx:pt idx="837">7.6181334060863747e-06</cx:pt>
          <cx:pt idx="838">-0.00032325195678354002</cx:pt>
          <cx:pt idx="839">1.3259756712203675e-05</cx:pt>
          <cx:pt idx="840">0.00016727746085777701</cx:pt>
          <cx:pt idx="841">-0.0013299995428791675</cx:pt>
          <cx:pt idx="842">-0.0015080685061757951</cx:pt>
          <cx:pt idx="843">-0.00056431783060581747</cx:pt>
          <cx:pt idx="844">-0.0019423069655151374</cx:pt>
          <cx:pt idx="845">0.0013794526688378126</cx:pt>
          <cx:pt idx="846">0.0060369461601225997</cx:pt>
          <cx:pt idx="847">0.0047787369810351251</cx:pt>
          <cx:pt idx="848">0.0027649648689060751</cx:pt>
          <cx:pt idx="849">0.0044005836849788501</cx:pt>
          <cx:pt idx="850">0.0025747147829387998</cx:pt>
          <cx:pt idx="851">-0.002371731361624275</cx:pt>
          <cx:pt idx="852">-0.0043806794141935997</cx:pt>
          <cx:pt idx="853">-0.003049840247512375</cx:pt>
          <cx:pt idx="854">-0.0039198287492807999</cx:pt>
          <cx:pt idx="855">-0.0041694522191996998</cx:pt>
          <cx:pt idx="856">0.00053496723823804248</cx:pt>
          <cx:pt idx="857">0.0035219616442688502</cx:pt>
          <cx:pt idx="858">0.0014822450398013351</cx:pt>
          <cx:pt idx="859">0.0033640917415834501</cx:pt>
          <cx:pt idx="860">0.0076294550674869252</cx:pt>
          <cx:pt idx="861">0.0046651043175664503</cx:pt>
          <cx:pt idx="862">0.0017712923207752074</cx:pt>
          <cx:pt idx="863">0.00028200894877980498</cx:pt>
          <cx:pt idx="864">-0.0012546845633967425</cx:pt>
          <cx:pt idx="865">-0.00015417745521102</cx:pt>
          <cx:pt idx="866">-0.00026887019118696252</cx:pt>
          <cx:pt idx="867">-0.00085947249742593</cx:pt>
          <cx:pt idx="868">0.00018428161794361225</cx:pt>
          <cx:pt idx="869">-0.0018217734978654976</cx:pt>
          <cx:pt idx="870">0.00061092343159887749</cx:pt>
          <cx:pt idx="871">0.0042704300675694747</cx:pt>
          <cx:pt idx="872">0.003321336164080875</cx:pt>
          <cx:pt idx="873">0.0029227773319478751</cx:pt>
          <cx:pt idx="874">0.0053148629095523753</cx:pt>
          <cx:pt idx="875">0.0048208586339201498</cx:pt>
          <cx:pt idx="876">0.0050340593328858504</cx:pt>
          <cx:pt idx="877">0.0039748648882233497</cx:pt>
          <cx:pt idx="878">6.0510554258021249e-05</cx:pt>
          <cx:pt idx="879">-0.00075651335944074995</cx:pt>
          <cx:pt idx="880">-0.012284850591734351</cx:pt>
          <cx:pt idx="881">-0.005881456256655225</cx:pt>
          <cx:pt idx="882">-0.0047816806795188752</cx:pt>
          <cx:pt idx="883">-0.0021512940082168098</cx:pt>
          <cx:pt idx="884">-0.00086915946109968002</cx:pt>
          <cx:pt idx="885">0.0010216182281378701</cx:pt>
          <cx:pt idx="886">-6.0618135664719999e-05</cx:pt>
          <cx:pt idx="887">-0.0026986284520834</cx:pt>
          <cx:pt idx="888">-0.0034023647849037251</cx:pt>
          <cx:pt idx="889">7.8762822531378745e-05</cx:pt>
          <cx:pt idx="890">-0.0003942266782838075</cx:pt>
          <cx:pt idx="891">-0.00025671481042092249</cx:pt>
          <cx:pt idx="892">-0.00077102124413341248</cx:pt>
          <cx:pt idx="893">-0.00012324029460810499</cx:pt>
          <cx:pt idx="894">0.0012010336412324274</cx:pt>
          <cx:pt idx="895">-0.0045364564013988251</cx:pt>
          <cx:pt idx="896">-0.00069581668059693496</cx:pt>
          <cx:pt idx="897">-0.0033884842890519501</cx:pt>
          <cx:pt idx="898">-0.0037978265495113251</cx:pt>
          <cx:pt idx="899">-0.00014196876254658075</cx:pt>
          <cx:pt idx="900">-0.0031838542618751252</cx:pt>
          <cx:pt idx="901">-0.0074347147876147749</cx:pt>
          <cx:pt idx="902">0.00060899866751798503</cx:pt>
          <cx:pt idx="903">0.0029405978335108498</cx:pt>
          <cx:pt idx="904">0.00042708043287880749</cx:pt>
          <cx:pt idx="905">0.0015485850941177001</cx:pt>
          <cx:pt idx="906">0.0014391661743288499</cx:pt>
          <cx:pt idx="907">0.00048442788400260251</cx:pt>
          <cx:pt idx="908">-0.00028285078323960752</cx:pt>
          <cx:pt idx="909">0.00017011045991885876</cx:pt>
          <cx:pt idx="910">-0.00024770232839122077</cx:pt>
          <cx:pt idx="911">-0.00024758344935576023</cx:pt>
          <cx:pt idx="912">-0.00048925288155299003</cx:pt>
          <cx:pt idx="913">0.0008992347319461975</cx:pt>
          <cx:pt idx="914">-0.0012324320968484276</cx:pt>
          <cx:pt idx="915">-0.00031352294643546748</cx:pt>
          <cx:pt idx="916">-0.00136274948013177</cx:pt>
          <cx:pt idx="917">-0.0036871103751343502</cx:pt>
          <cx:pt idx="918">0.00028354572327265998</cx:pt>
          <cx:pt idx="919">0.00386408926802365</cx:pt>
          <cx:pt idx="920">0.0017287303486932151</cx:pt>
          <cx:pt idx="921">0.0040705076968153503</cx:pt>
          <cx:pt idx="922">0.0061565292850373253</cx:pt>
          <cx:pt idx="923">-0.00078813891967604752</cx:pt>
          <cx:pt idx="924">-0.0028344220224463751</cx:pt>
          <cx:pt idx="925">-0.000472492763750135</cx:pt>
          <cx:pt idx="926">-0.0032822576551144</cx:pt>
          <cx:pt idx="927">-0.00075101655264651001</cx:pt>
          <cx:pt idx="928">0.00097059992939223998</cx:pt>
          <cx:pt idx="929">-0.0024333130132633699</cx:pt>
          <cx:pt idx="930">0.00055958341436769001</cx:pt>
          <cx:pt idx="931">0.0021277524486452725</cx:pt>
          <cx:pt idx="932">0.0023428064725057951</cx:pt>
          <cx:pt idx="933">0.0016317530415588975</cx:pt>
          <cx:pt idx="934">0.0020959620082441799</cx:pt>
          <cx:pt idx="935">0.0013018681256678601</cx:pt>
          <cx:pt idx="936">0.0001968376911305805</cx:pt>
          <cx:pt idx="937">7.6181334060863747e-06</cx:pt>
          <cx:pt idx="938">-0.00032325195678354002</cx:pt>
          <cx:pt idx="939">1.3259756712203675e-05</cx:pt>
          <cx:pt idx="940">0.00016727746085777701</cx:pt>
          <cx:pt idx="941">-0.0013299995428791675</cx:pt>
          <cx:pt idx="942">-0.0015080685061757951</cx:pt>
          <cx:pt idx="943">-0.00056431783060581747</cx:pt>
          <cx:pt idx="944">-0.0019423069655151374</cx:pt>
          <cx:pt idx="945">0.0013794526688378126</cx:pt>
          <cx:pt idx="946">0.0060369461601225997</cx:pt>
          <cx:pt idx="947">0.0047787369810351251</cx:pt>
          <cx:pt idx="948">0.0027649648689060751</cx:pt>
          <cx:pt idx="949">0.0044005836849788501</cx:pt>
          <cx:pt idx="950">0.0025747147829387998</cx:pt>
          <cx:pt idx="951">-0.002371731361624275</cx:pt>
          <cx:pt idx="952">-0.0043806794141935997</cx:pt>
          <cx:pt idx="953">-0.003049840247512375</cx:pt>
          <cx:pt idx="954">-0.0039198287492807999</cx:pt>
          <cx:pt idx="955">-0.0041694522191996998</cx:pt>
          <cx:pt idx="956">0.00053496723823804248</cx:pt>
          <cx:pt idx="957">0.0035219616442688502</cx:pt>
          <cx:pt idx="958">0.0014822450398013351</cx:pt>
          <cx:pt idx="959">0.0033640917415834501</cx:pt>
          <cx:pt idx="960">0.0076294550674869252</cx:pt>
          <cx:pt idx="961">0.0046651043175664503</cx:pt>
          <cx:pt idx="962">0.0017712923207752074</cx:pt>
          <cx:pt idx="963">0.00028200894877980498</cx:pt>
          <cx:pt idx="964">-0.0012546845633967425</cx:pt>
          <cx:pt idx="965">-0.00015417745521102</cx:pt>
          <cx:pt idx="966">-0.00026887019118696252</cx:pt>
          <cx:pt idx="967">-0.00085947249742593</cx:pt>
          <cx:pt idx="968">0.00018428161794361225</cx:pt>
          <cx:pt idx="969">-0.0018217734978654976</cx:pt>
          <cx:pt idx="970">0.00061092343159887749</cx:pt>
          <cx:pt idx="971">0.0042704300675694747</cx:pt>
          <cx:pt idx="972">0.003321336164080875</cx:pt>
          <cx:pt idx="973">0.0029227773319478751</cx:pt>
          <cx:pt idx="974">0.0053148629095523753</cx:pt>
          <cx:pt idx="975">0.0048208586339201498</cx:pt>
          <cx:pt idx="976">0.0050340593328858504</cx:pt>
          <cx:pt idx="977">0.0039748648882233497</cx:pt>
          <cx:pt idx="978">6.0510554258021249e-05</cx:pt>
          <cx:pt idx="979">-0.00075651335944074995</cx:pt>
          <cx:pt idx="980">-0.012284850591734351</cx:pt>
          <cx:pt idx="981">-0.005881456256655225</cx:pt>
          <cx:pt idx="982">-0.0047816806795188752</cx:pt>
          <cx:pt idx="983">-0.0021512940082168098</cx:pt>
          <cx:pt idx="984">-0.00086915946109968002</cx:pt>
          <cx:pt idx="985">0.0010216182281378701</cx:pt>
          <cx:pt idx="986">-6.0618135664719999e-05</cx:pt>
          <cx:pt idx="987">-0.0026986284520834</cx:pt>
          <cx:pt idx="988">-0.0034023647849037251</cx:pt>
          <cx:pt idx="989">7.8762822531378745e-05</cx:pt>
          <cx:pt idx="990">-0.0003942266782838075</cx:pt>
          <cx:pt idx="991">-0.00025671481042092249</cx:pt>
          <cx:pt idx="992">-0.00077102124413341248</cx:pt>
          <cx:pt idx="993">-0.00012324029460810499</cx:pt>
          <cx:pt idx="994">0.0012010336412324274</cx:pt>
          <cx:pt idx="995">-0.0045364564013988251</cx:pt>
          <cx:pt idx="996">-0.00069581668059693496</cx:pt>
          <cx:pt idx="997">-0.0033884842890519501</cx:pt>
          <cx:pt idx="998">-0.0037978265495113251</cx:pt>
          <cx:pt idx="999">-0.00014196876254658075</cx:pt>
          <cx:pt idx="1000">-0.0031838542618751252</cx:pt>
          <cx:pt idx="1001">-0.0074347147876147749</cx:pt>
          <cx:pt idx="1002">0.00060899866751798503</cx:pt>
          <cx:pt idx="1003">0.0029405978335108498</cx:pt>
          <cx:pt idx="1004">0.00042708043287880749</cx:pt>
          <cx:pt idx="1005">0.0015485850941177001</cx:pt>
          <cx:pt idx="1006">0.0014391661743288499</cx:pt>
          <cx:pt idx="1007">0.00048442788400260251</cx:pt>
          <cx:pt idx="1008">-0.00028285078323960752</cx:pt>
          <cx:pt idx="1009">0.00017011045991885876</cx:pt>
          <cx:pt idx="1010">-0.00024770232839122077</cx:pt>
          <cx:pt idx="1011">-0.00024758344935576023</cx:pt>
          <cx:pt idx="1012">-0.00048925288155299003</cx:pt>
          <cx:pt idx="1013">0.0008992347319461975</cx:pt>
          <cx:pt idx="1014">-0.0012324320968484276</cx:pt>
          <cx:pt idx="1015">-0.00031352294643546748</cx:pt>
          <cx:pt idx="1016">-0.00136274948013177</cx:pt>
          <cx:pt idx="1017">-0.0036871103751343502</cx:pt>
          <cx:pt idx="1018">0.00028354572327265998</cx:pt>
          <cx:pt idx="1019">0.00386408926802365</cx:pt>
          <cx:pt idx="1020">0.0017287303486932151</cx:pt>
          <cx:pt idx="1021">0.0040705076968153503</cx:pt>
          <cx:pt idx="1022">0.0061565292850373253</cx:pt>
          <cx:pt idx="1023">-0.00078813891967604752</cx:pt>
          <cx:pt idx="1024">-0.0028344220224463751</cx:pt>
          <cx:pt idx="1025">-0.000472492763750135</cx:pt>
          <cx:pt idx="1026">-0.0032822576551144</cx:pt>
          <cx:pt idx="1027">-0.00075101655264651001</cx:pt>
          <cx:pt idx="1028">0.00097059992939223998</cx:pt>
          <cx:pt idx="1029">-0.0024333130132633699</cx:pt>
          <cx:pt idx="1030">0.00055958341436769001</cx:pt>
          <cx:pt idx="1031">0.0021277524486452725</cx:pt>
          <cx:pt idx="1032">0.0023428064725057951</cx:pt>
          <cx:pt idx="1033">0.0016317530415588975</cx:pt>
          <cx:pt idx="1034">0.0020959620082441799</cx:pt>
          <cx:pt idx="1035">0.0013018681256678601</cx:pt>
          <cx:pt idx="1036">0.0001968376911305805</cx:pt>
          <cx:pt idx="1037">7.6181334060863747e-06</cx:pt>
          <cx:pt idx="1038">-0.00032325195678354002</cx:pt>
          <cx:pt idx="1039">1.3259756712203675e-05</cx:pt>
          <cx:pt idx="1040">0.00016727746085777701</cx:pt>
          <cx:pt idx="1041">-0.0013299995428791675</cx:pt>
          <cx:pt idx="1042">-0.0015080685061757951</cx:pt>
          <cx:pt idx="1043">-0.00056431783060581747</cx:pt>
          <cx:pt idx="1044">-0.0019423069655151374</cx:pt>
          <cx:pt idx="1045">0.0013794526688378126</cx:pt>
          <cx:pt idx="1046">0.0060369461601225997</cx:pt>
          <cx:pt idx="1047">0.0047787369810351251</cx:pt>
          <cx:pt idx="1048">0.0027649648689060751</cx:pt>
          <cx:pt idx="1049">0.0044005836849788501</cx:pt>
          <cx:pt idx="1050">0.0025747147829387998</cx:pt>
          <cx:pt idx="1051">-0.002371731361624275</cx:pt>
          <cx:pt idx="1052">-0.0043806794141935997</cx:pt>
          <cx:pt idx="1053">-0.003049840247512375</cx:pt>
          <cx:pt idx="1054">-0.0039198287492807999</cx:pt>
          <cx:pt idx="1055">-0.0041694522191996998</cx:pt>
          <cx:pt idx="1056">0.00053496723823804248</cx:pt>
          <cx:pt idx="1057">0.0035219616442688502</cx:pt>
          <cx:pt idx="1058">0.0014822450398013351</cx:pt>
          <cx:pt idx="1059">0.0033640917415834501</cx:pt>
          <cx:pt idx="1060">0.0076294550674869252</cx:pt>
          <cx:pt idx="1061">0.0046651043175664503</cx:pt>
          <cx:pt idx="1062">0.0017712923207752074</cx:pt>
          <cx:pt idx="1063">0.00028200894877980498</cx:pt>
          <cx:pt idx="1064">-0.0012546845633967425</cx:pt>
          <cx:pt idx="1065">-0.00015417745521102</cx:pt>
          <cx:pt idx="1066">-0.00026887019118696252</cx:pt>
          <cx:pt idx="1067">-0.00085947249742593</cx:pt>
          <cx:pt idx="1068">0.00018428161794361225</cx:pt>
          <cx:pt idx="1069">-0.0018217734978654976</cx:pt>
          <cx:pt idx="1070">0.00061092343159887749</cx:pt>
          <cx:pt idx="1071">0.0042704300675694747</cx:pt>
          <cx:pt idx="1072">0.003321336164080875</cx:pt>
          <cx:pt idx="1073">0.0029227773319478751</cx:pt>
          <cx:pt idx="1074">0.0053148629095523753</cx:pt>
          <cx:pt idx="1075">0.0048208586339201498</cx:pt>
          <cx:pt idx="1076">0.0050340593328858504</cx:pt>
          <cx:pt idx="1077">0.0039748648882233497</cx:pt>
          <cx:pt idx="1078">6.0510554258021249e-05</cx:pt>
          <cx:pt idx="1079">-0.00075651335944074995</cx:pt>
          <cx:pt idx="1080">-0.012284850591734351</cx:pt>
          <cx:pt idx="1081">-0.005881456256655225</cx:pt>
          <cx:pt idx="1082">-0.0047816806795188752</cx:pt>
          <cx:pt idx="1083">-0.0021512940082168098</cx:pt>
        </cx:lvl>
      </cx:numDim>
    </cx:data>
    <cx:data id="66">
      <cx:numDim type="val">
        <cx:f>Sheet2!$BO$1:$BO$1084</cx:f>
        <cx:lvl ptCount="1084" formatCode="0.00E+00">
          <cx:pt idx="0">-6.4952937686061702e-05</cx:pt>
          <cx:pt idx="1">0.00062676149846570999</cx:pt>
          <cx:pt idx="2">0.00054567662676098104</cx:pt>
          <cx:pt idx="3">-0.00059630910633468796</cx:pt>
          <cx:pt idx="4">0.00029343339827010299</cx:pt>
          <cx:pt idx="5">-0.00058571589802173</cx:pt>
          <cx:pt idx="6">-0.00056741805746645996</cx:pt>
          <cx:pt idx="7">-0.00064397270948334602</cx:pt>
          <cx:pt idx="8">-0.000102985213785146</cx:pt>
          <cx:pt idx="9">-0.000894895642627741</cx:pt>
          <cx:pt idx="10">0.00020089064241162301</cx:pt>
          <cx:pt idx="11">-0.00069751366638272198</cx:pt>
          <cx:pt idx="12">-0.00033620925398089498</cx:pt>
          <cx:pt idx="13">0.00026397663783970501</cx:pt>
          <cx:pt idx="14">-6.0307010338593402e-05</cx:pt>
          <cx:pt idx="15">-0.00043962569971989701</cx:pt>
          <cx:pt idx="16">0.00040490050042762</cx:pt>
          <cx:pt idx="17">-0.00025141204639018001</cx:pt>
          <cx:pt idx="18">1.4251693290100501e-05</cx:pt>
          <cx:pt idx="19">-0.000119914144198373</cx:pt>
          <cx:pt idx="20">0.000287237166453672</cx:pt>
          <cx:pt idx="21">-0.0010502059569824499</cx:pt>
          <cx:pt idx="22">-0.00062890533979448001</cx:pt>
          <cx:pt idx="23">-0.00070004653133168195</cx:pt>
          <cx:pt idx="24">-0.00050847379692155897</cx:pt>
          <cx:pt idx="25">0.000100713356117848</cx:pt>
          <cx:pt idx="26">0.000200887443857912</cx:pt>
          <cx:pt idx="27">-0.00074327695197211698</cx:pt>
          <cx:pt idx="28">-0.00030765781029034098</cx:pt>
          <cx:pt idx="29">0.000122875197456449</cx:pt>
          <cx:pt idx="30">-5.8006537554643099e-05</cx:pt>
          <cx:pt idx="31">5.4966189278486997e-05</cx:pt>
          <cx:pt idx="32">-0.00028786403955579899</cx:pt>
          <cx:pt idx="33">0.000184270469157102</cx:pt>
          <cx:pt idx="34">-4.7951684510545497e-05</cx:pt>
          <cx:pt idx="35">-4.1172788571722398e-05</cx:pt>
          <cx:pt idx="36">0.00015949186507688699</cx:pt>
          <cx:pt idx="37">-0.00037171326023024</cx:pt>
          <cx:pt idx="38">-0.00118183685963939</cx:pt>
          <cx:pt idx="39">-0.00053919909436236696</cx:pt>
          <cx:pt idx="40">-0.00083110822698721602</cx:pt>
          <cx:pt idx="41">-0.0019368545756221699</cx:pt>
          <cx:pt idx="42">-0.0013250984866304801</cx:pt>
          <cx:pt idx="43">0.00068478979792406102</cx:pt>
          <cx:pt idx="44">0.0010848751144250401</cx:pt>
          <cx:pt idx="45">-0.00046455067595905602</cx:pt>
          <cx:pt idx="46">-0.0016514761639658099</cx:pt>
          <cx:pt idx="47">-0.00058841528786193103</cx:pt>
          <cx:pt idx="48">-0.00025680334023905801</cx:pt>
          <cx:pt idx="49">-0.00074342699178076195</cx:pt>
          <cx:pt idx="50">-0.00049073826068589497</cx:pt>
          <cx:pt idx="51">-7.16679868471314e-05</cx:pt>
          <cx:pt idx="52">-5.2693331345976202e-05</cx:pt>
          <cx:pt idx="53">0.00064761247343258902</cx:pt>
          <cx:pt idx="54">-0.00029401737141235301</cx:pt>
          <cx:pt idx="55">-0.00053803476693014304</cx:pt>
          <cx:pt idx="56">0.000408103722576712</cx:pt>
          <cx:pt idx="57">-0.00039196252891300501</cx:pt>
          <cx:pt idx="58">-2.29002336621345e-05</cx:pt>
          <cx:pt idx="59">-9.7485754303120906e-05</cx:pt>
          <cx:pt idx="60">0.00053807551630663595</cx:pt>
          <cx:pt idx="61">0.00037502124437204502</cx:pt>
          <cx:pt idx="62">-0.00026485954988540202</cx:pt>
          <cx:pt idx="63">-0.0010336345783392401</cx:pt>
          <cx:pt idx="64">-0.0029377832532596101</cx:pt>
          <cx:pt idx="65">-0.0044563937911420003</cx:pt>
          <cx:pt idx="66">-0.00691837893430001</cx:pt>
          <cx:pt idx="67">-0.017425941473986399</cx:pt>
          <cx:pt idx="68">-0.026955775407553</cx:pt>
          <cx:pt idx="69">-0.025317701126185699</cx:pt>
          <cx:pt idx="70">-0.022041763349845599</cx:pt>
          <cx:pt idx="71">-0.0126137920824062</cx:pt>
          <cx:pt idx="72">-0.015285106545025901</cx:pt>
          <cx:pt idx="73">-0.0194887684006241</cx:pt>
          <cx:pt idx="74">-0.0252112198585276</cx:pt>
          <cx:pt idx="75">-0.021034619268180298</cx:pt>
          <cx:pt idx="76">-0.0066041387550581903</cx:pt>
          <cx:pt idx="77">-0.0074468061566722397</cx:pt>
          <cx:pt idx="78">-0.00301885398624049</cx:pt>
          <cx:pt idx="79">-0.0001699545705326</cx:pt>
          <cx:pt idx="80">0.00308281883202872</cx:pt>
          <cx:pt idx="81">0.0019937524593218701</cx:pt>
          <cx:pt idx="82">-0.00053808045630623197</cx:pt>
          <cx:pt idx="83">-0.00033418398742452203</cx:pt>
          <cx:pt idx="84">0.000488128173458225</cx:pt>
          <cx:pt idx="85">0.00016853411212157499</cx:pt>
          <cx:pt idx="86">0.00044846712317420697</cx:pt>
          <cx:pt idx="87">-0.00049087155510015403</cx:pt>
          <cx:pt idx="88">6.2444911368972803e-05</cx:pt>
          <cx:pt idx="89">0.0046081489634496996</cx:pt>
          <cx:pt idx="90">0.0038502561813185299</cx:pt>
          <cx:pt idx="91">0.0069665706113057101</cx:pt>
          <cx:pt idx="92">0.0094131262060512394</cx:pt>
          <cx:pt idx="93">0.0060087792118116096</cx:pt>
          <cx:pt idx="94">0.012054317353661199</cx:pt>
          <cx:pt idx="95">-0.0089348851047615502</cx:pt>
          <cx:pt idx="96">-0.0017603158110334901</cx:pt>
          <cx:pt idx="97">-0.021496145463315099</cx:pt>
          <cx:pt idx="98">-0.027403671301459001</cx:pt>
          <cx:pt idx="99">-0.0028626427235325302</cx:pt>
          <cx:pt idx="100">-0.042161494409279299</cx:pt>
          <cx:pt idx="101">-0.072345768573369898</cx:pt>
          <cx:pt idx="102">-0.054589515495605201</cx:pt>
          <cx:pt idx="103">-0.045925074199669597</cx:pt>
          <cx:pt idx="104">-0.027110896443972899</cx:pt>
          <cx:pt idx="105">-0.025139923032080999</cx:pt>
          <cx:pt idx="106">-0.020785459218510799</cx:pt>
          <cx:pt idx="107">-0.00179818628239097</cx:pt>
          <cx:pt idx="108">0.0056658880240876798</cx:pt>
          <cx:pt idx="109">0.0069096656448874704</cx:pt>
          <cx:pt idx="110">0.00146118917987901</cx:pt>
          <cx:pt idx="111">0.000246160318738323</cx:pt>
          <cx:pt idx="112">0.00082454324494170002</cx:pt>
          <cx:pt idx="113">0.0010968679606997999</cx:pt>
          <cx:pt idx="114">-0.00011952130827007101</cx:pt>
          <cx:pt idx="115">0.00095998541420430595</cx:pt>
          <cx:pt idx="116">0.00090986435702813397</cx:pt>
          <cx:pt idx="117">0.0039592942607086</cx:pt>
          <cx:pt idx="118">0.0096936088402227501</cx:pt>
          <cx:pt idx="119">0.022359730232375599</cx:pt>
          <cx:pt idx="120">0.040823323796982502</cx:pt>
          <cx:pt idx="121">0.044230979223109798</cx:pt>
          <cx:pt idx="122">0.061718648871159597</cx:pt>
          <cx:pt idx="123">0.044126356535231601</cx:pt>
          <cx:pt idx="124">0.0031621763203236301</cx:pt>
          <cx:pt idx="125">-0.015260315484699199</cx:pt>
          <cx:pt idx="126">0.0110488110218001</cx:pt>
          <cx:pt idx="127">0.024950969067978401</cx:pt>
          <cx:pt idx="128">-0.00588596024382725</cx:pt>
          <cx:pt idx="129">-0.046444791295948598</cx:pt>
          <cx:pt idx="130">-0.043814922998624203</cx:pt>
          <cx:pt idx="131">-0.060214800252076699</cx:pt>
          <cx:pt idx="132">-0.060593227661529497</cx:pt>
          <cx:pt idx="133">-0.051040086713930503</cx:pt>
          <cx:pt idx="134">-0.046491675697780198</cx:pt>
          <cx:pt idx="135">-0.017343966057036302</cx:pt>
          <cx:pt idx="136">0.019692751629898898</cx:pt>
          <cx:pt idx="137">0.014888232442643701</cx:pt>
          <cx:pt idx="138">0.00055841393525864105</cx:pt>
          <cx:pt idx="139">0.000393365607550869</cx:pt>
          <cx:pt idx="140">-0.00028952874512491798</cx:pt>
          <cx:pt idx="141">0.000230419215285113</cx:pt>
          <cx:pt idx="142">-0.00030810084900888902</cx:pt>
          <cx:pt idx="143">0.0017877306711019899</cx:pt>
          <cx:pt idx="144">0.0044704846277095096</cx:pt>
          <cx:pt idx="145">0.012392164185004099</cx:pt>
          <cx:pt idx="146">0.031737265935653403</cx:pt>
          <cx:pt idx="147">0.050437656559839603</cx:pt>
          <cx:pt idx="148">0.0130428456601093</cx:pt>
          <cx:pt idx="149">-0.012113843913494401</cx:pt>
          <cx:pt idx="150">-0.026076093374476202</cx:pt>
          <cx:pt idx="151">0.0026904835018759102</cx:pt>
          <cx:pt idx="152">-0.0382046257159699</cx:pt>
          <cx:pt idx="153">-0.065394470075004998</cx:pt>
          <cx:pt idx="154">-0.047571379000845099</cx:pt>
          <cx:pt idx="155">-0.00385441481556968</cx:pt>
          <cx:pt idx="156">0.0279311827665722</cx:pt>
          <cx:pt idx="157">-0.0066106379591159298</cx:pt>
          <cx:pt idx="158">-0.048903015012543398</cx:pt>
          <cx:pt idx="159">-0.051335181680683302</cx:pt>
          <cx:pt idx="160">-0.0169498647404588</cx:pt>
          <cx:pt idx="161">-0.0010994373735961299</cx:pt>
          <cx:pt idx="162">-0.0092977024871033903</cx:pt>
          <cx:pt idx="163">-0.0033893873405906601</cx:pt>
          <cx:pt idx="164">0.0109851683309277</cx:pt>
          <cx:pt idx="165">0.0098749020249789994</cx:pt>
          <cx:pt idx="166">0.00087564052004639702</cx:pt>
          <cx:pt idx="167">-0.00093404983974922204</cx:pt>
          <cx:pt idx="168">-0.00020821711005675301</cx:pt>
          <cx:pt idx="169">-0.00060402765005165805</cx:pt>
          <cx:pt idx="170">0.0013131149124994701</cx:pt>
          <cx:pt idx="171">0.0035702359500299099</cx:pt>
          <cx:pt idx="172">0.0095279079631830597</cx:pt>
          <cx:pt idx="173">0.00206598022947807</cx:pt>
          <cx:pt idx="174">0.0341300294678792</cx:pt>
          <cx:pt idx="175">0.0105416190548167</cx:pt>
          <cx:pt idx="176">-0.020018825040250099</cx:pt>
          <cx:pt idx="177">0.030827866017227</cx:pt>
          <cx:pt idx="178">-0.00097586169120959299</cx:pt>
          <cx:pt idx="179">-0.028842908627868698</cx:pt>
          <cx:pt idx="180">-0.075529526648448198</cx:pt>
          <cx:pt idx="181">-0.063467912499227203</cx:pt>
          <cx:pt idx="182">-0.030230240054080201</cx:pt>
          <cx:pt idx="183">-0.042538108055207399</cx:pt>
          <cx:pt idx="184">-0.016006268510445201</cx:pt>
          <cx:pt idx="185">0.038864265143797802</cx:pt>
          <cx:pt idx="186">0.036447007371741703</cx:pt>
          <cx:pt idx="187">0.014183694918984101</cx:pt>
          <cx:pt idx="188">0.021812429511431499</cx:pt>
          <cx:pt idx="189">0.029092110500446602</cx:pt>
          <cx:pt idx="190">0.0022166540081579901</cx:pt>
          <cx:pt idx="191">0.014423190679693601</cx:pt>
          <cx:pt idx="192">0.043360538364376297</cx:pt>
          <cx:pt idx="193">0.028406790467353199</cx:pt>
          <cx:pt idx="194">0.0072097265187840397</cx:pt>
          <cx:pt idx="195">-9.4471268044607205e-05</cx:pt>
          <cx:pt idx="196">7.4156200599428994e-05</cx:pt>
          <cx:pt idx="197">0.0022060459490899202</cx:pt>
          <cx:pt idx="198">0.00179601633617049</cx:pt>
          <cx:pt idx="199">0.0022508429051043598</cx:pt>
          <cx:pt idx="200">0.0042039226370001754</cx:pt>
          <cx:pt idx="201">-0.00060800591687303247</cx:pt>
          <cx:pt idx="202">0.0054984422920536253</cx:pt>
          <cx:pt idx="203">0.0035895907135816002</cx:pt>
          <cx:pt idx="204">0.0053212067553465251</cx:pt>
          <cx:pt idx="205">-0.002661607519859725</cx:pt>
          <cx:pt idx="206">0.0040686275504603501</cx:pt>
          <cx:pt idx="207">-0.0083932485966066745</cx:pt>
          <cx:pt idx="208">0.0123899290832223</cx:pt>
          <cx:pt idx="209">0.021289639395787874</cx:pt>
          <cx:pt idx="210">0.0071687820752551748</cx:pt>
          <cx:pt idx="211">-0.004927601725611375</cx:pt>
          <cx:pt idx="212">0.0072539717005867246</cx:pt>
          <cx:pt idx="213">0.013792579606151725</cx:pt>
          <cx:pt idx="214">0.013401984378365725</cx:pt>
          <cx:pt idx="215">0.013041863973583175</cx:pt>
          <cx:pt idx="216">0.014041304863623125</cx:pt>
          <cx:pt idx="217">0.0066286576396887001</cx:pt>
          <cx:pt idx="218">-0.00089151890614011249</cx:pt>
          <cx:pt idx="219">0.00063887671652886004</cx:pt>
          <cx:pt idx="220">0.0083847501110124751</cx:pt>
          <cx:pt idx="221">0.0041794110516742752</cx:pt>
          <cx:pt idx="222">0.00075815550122895</cx:pt>
          <cx:pt idx="223">0.00028393535131780002</cx:pt>
          <cx:pt idx="224">-0.00045706322025365251</cx:pt>
          <cx:pt idx="225">0.00016996360171097499</cx:pt>
          <cx:pt idx="226">-5.4290114485642248e-06</cx:pt>
          <cx:pt idx="227">0.0028832847989906248</cx:pt>
          <cx:pt idx="228">0.0055808781381957249</cx:pt>
          <cx:pt idx="229">0.0022499077335656</cx:pt>
          <cx:pt idx="230">0.0055324219103169503</cx:pt>
          <cx:pt idx="231">-0.00082300384872427</cx:pt>
          <cx:pt idx="232">-0.003490620444386975</cx:pt>
          <cx:pt idx="233">-0.0050375687514426747</cx:pt>
          <cx:pt idx="234">0.0094479429937723743</cx:pt>
          <cx:pt idx="235">0.011504803834354574</cx:pt>
          <cx:pt idx="236">0.0092698351094524754</cx:pt>
          <cx:pt idx="237">0.020036300011636601</cx:pt>
          <cx:pt idx="238">0.015783794180720949</cx:pt>
          <cx:pt idx="239">0.015626164906299474</cx:pt>
          <cx:pt idx="240">0.012162398118732626</cx:pt>
          <cx:pt idx="241">0.023675635017416149</cx:pt>
          <cx:pt idx="242">0.028600946335242499</cx:pt>
          <cx:pt idx="243">0.019228372109864774</cx:pt>
          <cx:pt idx="244">0.006040742582766225</cx:pt>
          <cx:pt idx="245">0.0019441165225710674</cx:pt>
          <cx:pt idx="246">0.0151866827303561</cx:pt>
          <cx:pt idx="247">0.0053188968715543747</cx:pt>
          <cx:pt idx="248">0.0030489669060292999</cx:pt>
          <cx:pt idx="249">0.0014349551305058851</cx:pt>
          <cx:pt idx="250">0.0016104610147534774</cx:pt>
          <cx:pt idx="251">0.00046005913322655752</cx:pt>
          <cx:pt idx="252">0.00012421201131932824</cx:pt>
          <cx:pt idx="253">0.00031743477764238501</cx:pt>
          <cx:pt idx="254">0.00049332718371720248</cx:pt>
          <cx:pt idx="255">0.0047840887740056249</cx:pt>
          <cx:pt idx="256">0.013175483550459575</cx:pt>
          <cx:pt idx="257">0.012052255613582225</cx:pt>
          <cx:pt idx="258">0.019649254075351799</cx:pt>
          <cx:pt idx="259">0.0051349781317069753</cx:pt>
          <cx:pt idx="260">0.013158317312277176</cx:pt>
          <cx:pt idx="261">0.01523976110356755</cx:pt>
          <cx:pt idx="262">0.020295908062551851</cx:pt>
          <cx:pt idx="263">0.02785534441190975</cx:pt>
          <cx:pt idx="264">0.019108914155448475</cx:pt>
          <cx:pt idx="265">0.023645758814928301</cx:pt>
          <cx:pt idx="266">0.015263470062398775</cx:pt>
          <cx:pt idx="267">0.012237630423174375</cx:pt>
          <cx:pt idx="268">0.019191689825430423</cx:pt>
          <cx:pt idx="269">0.0227414767082578</cx:pt>
          <cx:pt idx="270">0.0078386369216242001</cx:pt>
          <cx:pt idx="271">-0.0078021007391744501</cx:pt>
          <cx:pt idx="272">-0.0054819380741246253</cx:pt>
          <cx:pt idx="273">0.000343630689081935</cx:pt>
          <cx:pt idx="274">0.0142862051745303</cx:pt>
          <cx:pt idx="275">0.00080725638957260498</cx:pt>
          <cx:pt idx="276">-0.0020371840106520925</cx:pt>
          <cx:pt idx="277">0.0052644607405291002</cx:pt>
          <cx:pt idx="278">0.00193555160420936</cx:pt>
          <cx:pt idx="279">0.00056451699724288499</cx:pt>
          <cx:pt idx="280">9.8715935861446247e-05</cx:pt>
          <cx:pt idx="281">0.00027820207694440253</cx:pt>
          <cx:pt idx="282">0.00022866721597281575</cx:pt>
          <cx:pt idx="283">0.0074838011914181253</cx:pt>
          <cx:pt idx="284">0.012514444599412325</cx:pt>
          <cx:pt idx="285">0.0154753432390328</cx:pt>
          <cx:pt idx="286">0.016004133769414602</cx:pt>
          <cx:pt idx="287">0.0026317719567395749</cx:pt>
          <cx:pt idx="288">0.018107083193107502</cx:pt>
          <cx:pt idx="289">0.029348036560192251</cx:pt>
          <cx:pt idx="290">0.036320636106802501</cx:pt>
          <cx:pt idx="291">0.02816668628685275</cx:pt>
          <cx:pt idx="292">0.02796435568370375</cx:pt>
          <cx:pt idx="293">0.01478659663252555</cx:pt>
          <cx:pt idx="294">0.0085358407970584499</cx:pt>
          <cx:pt idx="295">0.0037131033019504999</cx:pt>
          <cx:pt idx="296">0.0065518825130251998</cx:pt>
          <cx:pt idx="297">-0.0105802766161143</cx:pt>
          <cx:pt idx="298">-0.0085762234318159242</cx:pt>
          <cx:pt idx="299">-0.039350062081449901</cx:pt>
          <cx:pt idx="300">-0.0054519071123862702</cx:pt>
          <cx:pt idx="301">-0.0153167578920695</cx:pt>
          <cx:pt idx="302">0.048592498651101497</cx:pt>
          <cx:pt idx="303">0.030844125917840401</cx:pt>
          <cx:pt idx="304">0.00030162350420759402</cx:pt>
          <cx:pt idx="305">0.023630828075864901</cx:pt>
          <cx:pt idx="306">0.010924201209809701</cx:pt>
          <cx:pt idx="307">0.0015927201192470399</cx:pt>
          <cx:pt idx="308">0.00052536905757109799</cx:pt>
          <cx:pt idx="309">0.00064179065625983602</cx:pt>
          <cx:pt idx="310">0.0052471046706612703</cx:pt>
          <cx:pt idx="311">0.022862050239054899</cx:pt>
          <cx:pt idx="312">0.067182441133767104</cx:pt>
          <cx:pt idx="313">0.058533652685059598</cx:pt>
          <cx:pt idx="314">0.020477106279757299</cx:pt>
          <cx:pt idx="315">0.010743090138300101</cx:pt>
          <cx:pt idx="316">0.074676453689546396</cx:pt>
          <cx:pt idx="317">0.077714407368163901</cx:pt>
          <cx:pt idx="318">0.056852368320546402</cx:pt>
          <cx:pt idx="319">0.095570964305576905</cx:pt>
          <cx:pt idx="320">0.056813865440240897</cx:pt>
          <cx:pt idx="321">0.0227267504742029</cx:pt>
          <cx:pt idx="322">0.085128848748839803</cx:pt>
          <cx:pt idx="323">0.018611140776430501</cx:pt>
          <cx:pt idx="324">-0.089228885307478994</cx:pt>
          <cx:pt idx="325">-0.080311241188066804</cx:pt>
          <cx:pt idx="326">-0.0394951012035029</cx:pt>
          <cx:pt idx="327">-0.0183673352856423</cx:pt>
          <cx:pt idx="328">0.050911234402087897</cx:pt>
          <cx:pt idx="329">-0.0388225743303965</cx:pt>
          <cx:pt idx="330">0.027942414090706399</cx:pt>
          <cx:pt idx="331">-0.00037483544575345602</cx:pt>
          <cx:pt idx="332">-0.0041715686477262499</cx:pt>
          <cx:pt idx="333">0.018933616167976199</cx:pt>
          <cx:pt idx="334">0.00721605398372668</cx:pt>
          <cx:pt idx="335">0.00126600082474926</cx:pt>
          <cx:pt idx="336">-0.00037637643851137298</cx:pt>
          <cx:pt idx="337">0.0016660093014133901</cx:pt>
          <cx:pt idx="338">0.0044619339451671602</cx:pt>
          <cx:pt idx="339">0.0040438730344374398</cx:pt>
          <cx:pt idx="340">0.030354676893282199</cx:pt>
          <cx:pt idx="341">-0.0042174275295881903</cx:pt>
          <cx:pt idx="342">-0.034932810110796401</cx:pt>
          <cx:pt idx="343">-0.0029624362329887101</cx:pt>
          <cx:pt idx="344">0.0281387971015221</cx:pt>
          <cx:pt idx="345">-0.0096618710655970007</cx:pt>
          <cx:pt idx="346">-0.039838252104426299</cx:pt>
          <cx:pt idx="347">-0.087126982581393106</cx:pt>
          <cx:pt idx="348">-0.079518047239653</cx:pt>
          <cx:pt idx="349">0.0092893146451726097</cx:pt>
          <cx:pt idx="350">0.096451477678001094</cx:pt>
          <cx:pt idx="351">-0.0075099107576283601</cx:pt>
          <cx:pt idx="352">-0.096562651509802797</cx:pt>
          <cx:pt idx="353">-0.042845707288333201</cx:pt>
          <cx:pt idx="354">-0.020013007341885401</cx:pt>
          <cx:pt idx="355">0.062177740296651199</cx:pt>
          <cx:pt idx="356">0.071855289317707793</cx:pt>
          <cx:pt idx="357">0.00051202477830321704</cx:pt>
          <cx:pt idx="358">-0.0138713141996637</cx:pt>
          <cx:pt idx="359">-0.046149715907222798</cx:pt>
          <cx:pt idx="360">-0.037565119780114897</cx:pt>
          <cx:pt idx="361">0.013498591117600999</cx:pt>
          <cx:pt idx="362">0.0099192463148307999</cx:pt>
          <cx:pt idx="363">0.0025883032591077801</cx:pt>
          <cx:pt idx="364">-9.7145715129297704e-05</cx:pt>
          <cx:pt idx="365">0.0025727004625717498</cx:pt>
          <cx:pt idx="366">0.00489682050922752</cx:pt>
          <cx:pt idx="367">-0.0102522174210068</cx:pt>
          <cx:pt idx="368">-0.038033265982717702</cx:pt>
          <cx:pt idx="369">-0.080563145169119693</cx:pt>
          <cx:pt idx="370">-0.108045697488982</cx:pt>
          <cx:pt idx="371">-0.093846187961678804</cx:pt>
          <cx:pt idx="372">-0.0819010456407437</cx:pt>
          <cx:pt idx="373">-0.080948056506559701</cx:pt>
          <cx:pt idx="374">-0.165126573020871</cx:pt>
          <cx:pt idx="375">-0.11742800512971199</cx:pt>
          <cx:pt idx="376">-0.10704318007291901</cx:pt>
          <cx:pt idx="377">-0.0084259097082413706</cx:pt>
          <cx:pt idx="378">0.065124270928311398</cx:pt>
          <cx:pt idx="379">-0.0271493110444283</cx:pt>
          <cx:pt idx="380">0.020250989382974899</cx:pt>
          <cx:pt idx="381">0.029888890889257301</cx:pt>
          <cx:pt idx="382">0.033843479778947798</cx:pt>
          <cx:pt idx="383">0.066292195544843294</cx:pt>
          <cx:pt idx="384">0.077425331508010606</cx:pt>
          <cx:pt idx="385">0.00090496133313438501</cx:pt>
          <cx:pt idx="386">-0.070948185010356907</cx:pt>
          <cx:pt idx="387">-0.10683585152236</cx:pt>
          <cx:pt idx="388">-0.055309524286016397</cx:pt>
          <cx:pt idx="389">0.0030440753516211699</cx:pt>
          <cx:pt idx="390">0.0075365181974657398</cx:pt>
          <cx:pt idx="391">0.0039876111219712502</cx:pt>
          <cx:pt idx="392">0.00036550510689408198</cx:pt>
          <cx:pt idx="393">0.0012799052895161301</cx:pt>
          <cx:pt idx="394">0.0036457963047370201</cx:pt>
          <cx:pt idx="395">-0.0116153220935723</cx:pt>
          <cx:pt idx="396">-0.078561346077966901</cx:pt>
          <cx:pt idx="397">-0.15544956070466801</cx:pt>
          <cx:pt idx="398">-0.148711628001096</cx:pt>
          <cx:pt idx="399">-0.17462353334505001</cx:pt>
          <cx:pt idx="400">-0.184907033643017</cx:pt>
          <cx:pt idx="401">-0.123856155670461</cx:pt>
          <cx:pt idx="402">-0.14769680130528501</cx:pt>
          <cx:pt idx="403">-0.109724425905494</cx:pt>
          <cx:pt idx="404">-0.077815270627514796</cx:pt>
          <cx:pt idx="405">0.0053966328479832099</cx:pt>
          <cx:pt idx="406">0.0071278233387839004</cx:pt>
          <cx:pt idx="407">0.0129251540589321</cx:pt>
          <cx:pt idx="408">0.032681374435954598</cx:pt>
          <cx:pt idx="409">0.073574771692712496</cx:pt>
          <cx:pt idx="410">0.070043961436321203</cx:pt>
          <cx:pt idx="411">0.059249076752249302</cx:pt>
          <cx:pt idx="412">0.026356584286189699</cx:pt>
          <cx:pt idx="413">-0.0076672124209286796</cx:pt>
          <cx:pt idx="414">-0.066261214232968796</cx:pt>
          <cx:pt idx="415">-0.063312970616369299</cx:pt>
          <cx:pt idx="416">-0.035280887545763098</cx:pt>
          <cx:pt idx="417">0.0041391035233063599</cx:pt>
          <cx:pt idx="418">0.0038679089685796498</cx:pt>
          <cx:pt idx="419">0.000422586119425256</cx:pt>
          <cx:pt idx="420">0.00065990764765669297</cx:pt>
          <cx:pt idx="421">0.00118142045362767</cx:pt>
          <cx:pt idx="422">0.0022028974499921101</cx:pt>
          <cx:pt idx="423">-0.020237366423991501</cx:pt>
          <cx:pt idx="424">-0.061611194819998501</cx:pt>
          <cx:pt idx="425">-0.11080825688277</cx:pt>
          <cx:pt idx="426">-0.094892428127732104</cx:pt>
          <cx:pt idx="427">-0.138783526755518</cx:pt>
          <cx:pt idx="428">-0.11947549153272601</cx:pt>
          <cx:pt idx="429">-0.12572059684897099</cx:pt>
          <cx:pt idx="430">-0.117235636642792</cx:pt>
          <cx:pt idx="431">-0.047658823837299399</cx:pt>
          <cx:pt idx="432">0.0048781290517886803</cx:pt>
          <cx:pt idx="433">0.059302613958171699</cx:pt>
          <cx:pt idx="434">0.026336208888474499</cx:pt>
          <cx:pt idx="435">-0.027738038030422199</cx:pt>
          <cx:pt idx="436">-0.0105931352682384</cx:pt>
          <cx:pt idx="437">0.0203817162051456</cx:pt>
          <cx:pt idx="438">0.079918481396071203</cx:pt>
          <cx:pt idx="439">0.070099671060414606</cx:pt>
          <cx:pt idx="440">0.067721127889620994</cx:pt>
          <cx:pt idx="441">-0.0146997480959607</cx:pt>
          <cx:pt idx="442">-0.028668486482666001</cx:pt>
          <cx:pt idx="443">-0.052938215297805402</cx:pt>
          <cx:pt idx="444">-0.0139629522882688</cx:pt>
          <cx:pt idx="445">-0.0030019120026584401</cx:pt>
          <cx:pt idx="446">-0.0052017064589099</cx:pt>
          <cx:pt idx="447">0.000759232996219858</cx:pt>
          <cx:pt idx="448">0.00028364239816031003</cx:pt>
          <cx:pt idx="449">0.00024251985700598</cx:pt>
          <cx:pt idx="450">0.0051834690296826396</cx:pt>
          <cx:pt idx="451">-0.00014762869599617</cx:pt>
          <cx:pt idx="452">-0.045896408250144002</cx:pt>
          <cx:pt idx="453">-0.089573753700772502</cx:pt>
          <cx:pt idx="454">-0.099210951759611601</cx:pt>
          <cx:pt idx="455">-0.065743145879311293</cx:pt>
          <cx:pt idx="456">-0.041764496942187597</cx:pt>
          <cx:pt idx="457">-0.029145025099017799</cx:pt>
          <cx:pt idx="458">-0.017067166761566801</cx:pt>
          <cx:pt idx="459">0.0041401166366632899</cx:pt>
          <cx:pt idx="460">0.025334498375543898</cx:pt>
          <cx:pt idx="461">0.0517846037288896</cx:pt>
          <cx:pt idx="462">-0.0329878335278267</cx:pt>
          <cx:pt idx="463">-0.065934455062804598</cx:pt>
          <cx:pt idx="464">-0.043616743760332997</cx:pt>
          <cx:pt idx="465">0.0093069050968651694</cx:pt>
          <cx:pt idx="466">0.069251617461214401</cx:pt>
          <cx:pt idx="467">0.069348941744673404</cx:pt>
          <cx:pt idx="468">0.00543586383439778</cx:pt>
          <cx:pt idx="469">0.014402334373543799</cx:pt>
          <cx:pt idx="470">-0.0047259056217230601</cx:pt>
          <cx:pt idx="471">-0.017058659134251399</cx:pt>
          <cx:pt idx="472">0.00089745249105297603</cx:pt>
          <cx:pt idx="473">-0.0127409933309202</cx:pt>
          <cx:pt idx="474">-0.0058301711488719498</cx:pt>
          <cx:pt idx="475">-0.00048268579069580002</cx:pt>
          <cx:pt idx="476">-0.00026506007753462099</cx:pt>
          <cx:pt idx="477">0.00047308801522746798</cx:pt>
          <cx:pt idx="478">0.0031735313410074999</cx:pt>
          <cx:pt idx="479">0.0190517331341283</cx:pt>
          <cx:pt idx="480">-0.026831928158904301</cx:pt>
          <cx:pt idx="481">-0.054914811625210197</cx:pt>
          <cx:pt idx="482">0.00080809425842558603</cx:pt>
          <cx:pt idx="483">0.015806451513376299</cx:pt>
          <cx:pt idx="484">0.075168965165827606</cx:pt>
          <cx:pt idx="485">0.0030524029576256399</cx:pt>
          <cx:pt idx="486">0.0095039053219215502</cx:pt>
          <cx:pt idx="487">0.035873443051060397</cx:pt>
          <cx:pt idx="488">0.0220566302419569</cx:pt>
          <cx:pt idx="489">0.0466658098636702</cx:pt>
          <cx:pt idx="490">-0.036984983761891799</cx:pt>
          <cx:pt idx="491">-0.064687575130421393</cx:pt>
          <cx:pt idx="492">-0.013858910424517101</cx:pt>
          <cx:pt idx="493">0.038894717100891499</cx:pt>
          <cx:pt idx="494">-0.017573605317345802</cx:pt>
          <cx:pt idx="495">0.0023018934726794001</cx:pt>
          <cx:pt idx="496">-0.0027140481120801201</cx:pt>
          <cx:pt idx="497">0.0170897798479814</cx:pt>
          <cx:pt idx="498">-0.011774926696505201</cx:pt>
          <cx:pt idx="499">-0.021787265383616999</cx:pt>
          <cx:pt idx="500">-0.0060221660062512701</cx:pt>
          <cx:pt idx="501">-0.0085618050693308592</cx:pt>
          <cx:pt idx="502">-0.00151823790167912</cx:pt>
          <cx:pt idx="503">0.00025081766386299699</cx:pt>
          <cx:pt idx="504">-0.000468415947031854</cx:pt>
          <cx:pt idx="505">-0.00017042949087129499</cx:pt>
          <cx:pt idx="506">0.0043991457472197697</cx:pt>
          <cx:pt idx="507">0.0275491834048818</cx:pt>
          <cx:pt idx="508">0.0038657188167200802</cx:pt>
          <cx:pt idx="509">-0.0163495128747797</cx:pt>
          <cx:pt idx="510">0.053352159152248002</cx:pt>
          <cx:pt idx="511">0.068277254027719003</cx:pt>
          <cx:pt idx="512">0.074088996787990705</cx:pt>
          <cx:pt idx="513">0.044479867620865803</cx:pt>
          <cx:pt idx="514">0.0165048370599668</cx:pt>
          <cx:pt idx="515">0.0114924922366686</cx:pt>
          <cx:pt idx="516">-0.047972358734886998</cx:pt>
          <cx:pt idx="517">-0.025068814071442201</cx:pt>
          <cx:pt idx="518">-0.056363261803031799</cx:pt>
          <cx:pt idx="519">-0.012384579677851899</cx:pt>
          <cx:pt idx="520">-0.030288035104364799</cx:pt>
          <cx:pt idx="521">0.0264420786824737</cx:pt>
          <cx:pt idx="522">-0.034477780981765502</cx:pt>
          <cx:pt idx="523">0.0111031705964656</cx:pt>
          <cx:pt idx="524">0.023235061532686299</cx:pt>
          <cx:pt idx="525">0.013744323485822199</cx:pt>
          <cx:pt idx="526">-0.0057648843250622398</cx:pt>
          <cx:pt idx="527">-0.0314192299670846</cx:pt>
          <cx:pt idx="528">-0.019210987394850599</cx:pt>
          <cx:pt idx="529">-0.0063439387282987697</cx:pt>
          <cx:pt idx="530">-0.00055629023663389301</cx:pt>
          <cx:pt idx="531">-0.00014897409850449901</cx:pt>
          <cx:pt idx="532">-0.00016937370795142999</cx:pt>
          <cx:pt idx="533">0.00079718517774899505</cx:pt>
          <cx:pt idx="534">0.00024499192497337297</cx:pt>
          <cx:pt idx="535">0.0116069789944708</cx:pt>
          <cx:pt idx="536">0.0307639621643611</cx:pt>
          <cx:pt idx="537">0.0085019135291040104</cx:pt>
          <cx:pt idx="538">0.0401855724630596</cx:pt>
          <cx:pt idx="539">0.064692053474481107</cx:pt>
          <cx:pt idx="540">0.0284599178147905</cx:pt>
          <cx:pt idx="541">0.0264086626934577</cx:pt>
          <cx:pt idx="542">-0.00402209567579382</cx:pt>
          <cx:pt idx="543">-0.043668187229473597</cx:pt>
          <cx:pt idx="544">-0.089883476312768898</cx:pt>
          <cx:pt idx="545">-0.029408487616249999</cx:pt>
          <cx:pt idx="546">-0.00050516993692130299</cx:pt>
          <cx:pt idx="547">-0.0076297282480538601</cx:pt>
          <cx:pt idx="548">-0.019226572456107101</cx:pt>
          <cx:pt idx="549">2.7712075762538101e-05</cx:pt>
          <cx:pt idx="550">0.012993691617170299</cx:pt>
          <cx:pt idx="551">0.053090254481038601</cx:pt>
          <cx:pt idx="552">-0.019128665758177999</cx:pt>
          <cx:pt idx="553">-0.016994843952883899</cx:pt>
          <cx:pt idx="554">-0.0152069113328097</cx:pt>
          <cx:pt idx="555">-0.013288056128823699</cx:pt>
          <cx:pt idx="556">-0.0272901781736022</cx:pt>
          <cx:pt idx="557">-0.0079334953192188706</cx:pt>
          <cx:pt idx="558">-0.00030372870827960398</cx:pt>
          <cx:pt idx="559">-0.00041016184384520799</cx:pt>
          <cx:pt idx="560">0.000441280177763303</cx:pt>
          <cx:pt idx="561">0.00058283535321010599</cx:pt>
          <cx:pt idx="562">-0.00097021131828965799</cx:pt>
          <cx:pt idx="563">0.012680356728656399</cx:pt>
          <cx:pt idx="564">0.0434484240023542</cx:pt>
          <cx:pt idx="565">0.0080141961077179399</cx:pt>
          <cx:pt idx="566">0.039743779781712597</cx:pt>
          <cx:pt idx="567">0.055011858002449197</cx:pt>
          <cx:pt idx="568">0.039393481924487599</cx:pt>
          <cx:pt idx="569">0.038218477500854997</cx:pt>
          <cx:pt idx="570">0.030086428027268599</cx:pt>
          <cx:pt idx="571">-0.048899578597629903</cx:pt>
          <cx:pt idx="572">-0.120892760433757</cx:pt>
          <cx:pt idx="573">-0.0259682894154823</cx:pt>
          <cx:pt idx="574">-0.0060743923786916801</cx:pt>
          <cx:pt idx="575">-0.0307208142094418</cx:pt>
          <cx:pt idx="576">-0.0168644522481304</cx:pt>
          <cx:pt idx="577">0.0202858252011139</cx:pt>
          <cx:pt idx="578">0.059300642783640202</cx:pt>
          <cx:pt idx="579">0.0465012321756504</cx:pt>
          <cx:pt idx="580">-0.027166525875694399</cx:pt>
          <cx:pt idx="581">-0.043649490229183199</cx:pt>
          <cx:pt idx="582">-0.016122503568935499</cx:pt>
          <cx:pt idx="583">0.0080625814999081193</cx:pt>
          <cx:pt idx="584">-0.026110702340554699</cx:pt>
          <cx:pt idx="585">-0.0032766390554919301</cx:pt>
          <cx:pt idx="586">-0.0013769968336908201</cx:pt>
          <cx:pt idx="587">-0.00033534791210794299</cx:pt>
          <cx:pt idx="588">-0.00114519520567162</cx:pt>
          <cx:pt idx="589">0.00040526566022249801</cx:pt>
          <cx:pt idx="590">-0.00241128260532142</cx:pt>
          <cx:pt idx="591">0.0070139905838941504</cx:pt>
          <cx:pt idx="592">0.019245136584357302</cx:pt>
          <cx:pt idx="593">-0.013113845778985399</cx:pt>
          <cx:pt idx="594">0.00165765347117495</cx:pt>
          <cx:pt idx="595">0.037425470305861401</cx:pt>
          <cx:pt idx="596">0.021130683405855</cx:pt>
          <cx:pt idx="597">0.0035969880197483598</cx:pt>
          <cx:pt idx="598">0.011570895377069</cx:pt>
          <cx:pt idx="599">-0.055116864826525898</cx:pt>
          <cx:pt idx="600">-0.042555875787881198</cx:pt>
          <cx:pt idx="601">-0.012493495740624</cx:pt>
          <cx:pt idx="602">-0.0076255228314906697</cx:pt>
          <cx:pt idx="603">0.0023654466929336699</cx:pt>
          <cx:pt idx="604">-0.023800605851415</cx:pt>
          <cx:pt idx="605">0.0055097087438997303</cx:pt>
          <cx:pt idx="606">0.066616172823255201</cx:pt>
          <cx:pt idx="607">0.041468384108856303</cx:pt>
          <cx:pt idx="608">-0.025144701795482199</cx:pt>
          <cx:pt idx="609">-0.0341191153049469</cx:pt>
          <cx:pt idx="610">-0.0193151338232312</cx:pt>
          <cx:pt idx="611">-0.0147641311204395</cx:pt>
          <cx:pt idx="612">-0.0212822044264422</cx:pt>
          <cx:pt idx="613">-0.0026043380512212801</cx:pt>
          <cx:pt idx="614">-0.0025355542459053301</cx:pt>
          <cx:pt idx="615">-0.0010732641912062</cx:pt>
          <cx:pt idx="616">0.000233975270487067</cx:pt>
          <cx:pt idx="617">8.5897917908462897e-06</cx:pt>
          <cx:pt idx="618">-0.0020530521888169899</cx:pt>
          <cx:pt idx="619">-0.0025324074214861298</cx:pt>
          <cx:pt idx="620">0.010973048528819499</cx:pt>
          <cx:pt idx="621">0.00653247576364874</cx:pt>
          <cx:pt idx="622">-0.0129450459808228</cx:pt>
          <cx:pt idx="623">0.0096322897045064398</cx:pt>
          <cx:pt idx="624">-0.0024158973669602302</cx:pt>
          <cx:pt idx="625">-0.0074822425249549398</cx:pt>
          <cx:pt idx="626">-0.027380033138094301</cx:pt>
          <cx:pt idx="627">0.0011543299638234199</cx:pt>
          <cx:pt idx="628">-0.0053579830065242301</cx:pt>
          <cx:pt idx="629">-0.0062758806687400496</cx:pt>
          <cx:pt idx="630">-0.0077383365824564799</cx:pt>
          <cx:pt idx="631">0.027722474523464401</cx:pt>
          <cx:pt idx="632">0.00062535813735363705</cx:pt>
          <cx:pt idx="633">0.050929967486311303</cx:pt>
          <cx:pt idx="634">0.064135704110594896</cx:pt>
          <cx:pt idx="635">0.0057037961198315498</cx:pt>
          <cx:pt idx="636">-0.014492291740813699</cx:pt>
          <cx:pt idx="637">-0.049252623519116301</cx:pt>
          <cx:pt idx="638">-0.0096670063142934894</cx:pt>
          <cx:pt idx="639">0.0063280042066087101</cx:pt>
          <cx:pt idx="640">0.000110379559351545</cx:pt>
          <cx:pt idx="641">0.0019403429202611399</cx:pt>
          <cx:pt idx="642">-4.3414618843546497e-05</cx:pt>
          <cx:pt idx="643">0.00034665287433431</cx:pt>
          <cx:pt idx="644">0.00045312046283659099</cx:pt>
          <cx:pt idx="645">-0.000432841439925227</cx:pt>
          <cx:pt idx="646">0.00155494475835741</cx:pt>
          <cx:pt idx="647">-0.0027439154556309301</cx:pt>
          <cx:pt idx="648">-0.0020201979145136901</cx:pt>
          <cx:pt idx="649">-0.0048794720786957202</cx:pt>
          <cx:pt idx="650">-0.024878338557007901</cx:pt>
          <cx:pt idx="651">-0.0181006395597712</cx:pt>
          <cx:pt idx="652">-0.026258131618625599</cx:pt>
          <cx:pt idx="653">-0.052391268586757002</cx:pt>
          <cx:pt idx="654">-0.0190921744440577</cx:pt>
          <cx:pt idx="655">0.043493428918233802</cx:pt>
          <cx:pt idx="656">-0.036449362272969098</cx:pt>
          <cx:pt idx="657">-0.023799992338880499</cx:pt>
          <cx:pt idx="658">-0.015968304147930799</cx:pt>
          <cx:pt idx="659">0.0455229720162076</cx:pt>
          <cx:pt idx="660">0.037979868291670001</cx:pt>
          <cx:pt idx="661">0.029440988357610502</cx:pt>
          <cx:pt idx="662">0.0234359603397114</cx:pt>
          <cx:pt idx="663">-0.0213825900914975</cx:pt>
          <cx:pt idx="664">-0.038650669896686897</cx:pt>
          <cx:pt idx="665">-0.032756575644032698</cx:pt>
          <cx:pt idx="666">-0.0037932931303099999</cx:pt>
          <cx:pt idx="667">0.015350174137290401</cx:pt>
          <cx:pt idx="668">0.0070607396339344101</cx:pt>
          <cx:pt idx="669">0.0025733352966490599</cx:pt>
          <cx:pt idx="670">2.7486408738489199e-05</cx:pt>
          <cx:pt idx="671">-0.00040273393940562101</cx:pt>
          <cx:pt idx="672">-0.00053997390865989203</cx:pt>
          <cx:pt idx="673">-8.9936171731875398e-05</cx:pt>
          <cx:pt idx="674">0.0012743843293862699</cx:pt>
          <cx:pt idx="675">0.00346836477370964</cx:pt>
          <cx:pt idx="676">0.0086499483156657706</cx:pt>
          <cx:pt idx="677">-0.0091491677481020106</cx:pt>
          <cx:pt idx="678">-0.0080625799683396292</cx:pt>
          <cx:pt idx="679">-0.036687885195992302</cx:pt>
          <cx:pt idx="680">-0.043137228797689303</cx:pt>
          <cx:pt idx="681">-0.051317634463307803</cx:pt>
          <cx:pt idx="682">-0.037094165430363597</cx:pt>
          <cx:pt idx="683">-0.022898809844255501</cx:pt>
          <cx:pt idx="684">-0.029659619485765201</cx:pt>
          <cx:pt idx="685">-0.0066090072510071596</cx:pt>
          <cx:pt idx="686">-0.00490075330524198</cx:pt>
          <cx:pt idx="687">0.0040293119392700704</cx:pt>
          <cx:pt idx="688">-0.0058529663926305099</cx:pt>
          <cx:pt idx="689">-0.0069057489848902698</cx:pt>
          <cx:pt idx="690">-0.033319889491805102</cx:pt>
          <cx:pt idx="691">-0.032212567658820697</cx:pt>
          <cx:pt idx="692">-0.023074201513001401</cx:pt>
          <cx:pt idx="693">-0.0143251999201257</cx:pt>
          <cx:pt idx="694">-0.0048836497669897897</cx:pt>
          <cx:pt idx="695">0.0082347456168113398</cx:pt>
          <cx:pt idx="696">0.0011824839264025101</cx:pt>
          <cx:pt idx="697">-0.00135629443883657</cx:pt>
          <cx:pt idx="698">-0.000192144827180402</cx:pt>
          <cx:pt idx="699">0.00040984560483426702</cx:pt>
          <cx:pt idx="700">-9.0119976952942802e-05</cx:pt>
          <cx:pt idx="701">-0.00039268867756590901</cx:pt>
          <cx:pt idx="702">0.000712425144602148</cx:pt>
          <cx:pt idx="703">2.6078123679839099e-05</cx:pt>
          <cx:pt idx="704">-0.0037030845902186302</cx:pt>
          <cx:pt idx="705">-0.0038883450112692998</cx:pt>
          <cx:pt idx="706">0.017601514631287299</cx:pt>
          <cx:pt idx="707">0.033048032476922597</cx:pt>
          <cx:pt idx="708">0.053103647461176899</cx:pt>
          <cx:pt idx="709">0.0419734261188245</cx:pt>
          <cx:pt idx="710">0.061938269309376702</cx:pt>
          <cx:pt idx="711">0.065175274209212194</cx:pt>
          <cx:pt idx="712">0.087431568957221595</cx:pt>
          <cx:pt idx="713">0.045999781454675301</cx:pt>
          <cx:pt idx="714">0.0241150778063405</cx:pt>
          <cx:pt idx="715">0.047655181535663997</cx:pt>
          <cx:pt idx="716">0.10811987478613901</cx:pt>
          <cx:pt idx="717">0.0537933131730291</cx:pt>
          <cx:pt idx="718">0.0318772530223531</cx:pt>
          <cx:pt idx="719">0.072494706140786194</cx:pt>
          <cx:pt idx="720">0.036147730922299802</cx:pt>
          <cx:pt idx="721">0.0065880569213610804</cx:pt>
          <cx:pt idx="722">-0.0035852859577772001</cx:pt>
          <cx:pt idx="723">2.3454158634651201e-05</cx:pt>
          <cx:pt idx="724">0.0026536255907072502</cx:pt>
          <cx:pt idx="725">-0.000144562615462812</cx:pt>
          <cx:pt idx="726">8.8804997996051494e-05</cx:pt>
          <cx:pt idx="727">-0.00024887108948861201</cx:pt>
          <cx:pt idx="728">-0.00026660401330373402</cx:pt>
          <cx:pt idx="729">-0.00044684927337612402</cx:pt>
          <cx:pt idx="730">-0.00052109896630260304</cx:pt>
          <cx:pt idx="731">0.00029664100955650798</cx:pt>
          <cx:pt idx="732">-0.00594982826874727</cx:pt>
          <cx:pt idx="733">-0.0185106996213312</cx:pt>
          <cx:pt idx="734">-0.013769649068788</cx:pt>
          <cx:pt idx="735">0.0082311734097162501</cx:pt>
          <cx:pt idx="736">0.0258655786639636</cx:pt>
          <cx:pt idx="737">0.040594129222486598</cx:pt>
          <cx:pt idx="738">0.043052185477147502</cx:pt>
          <cx:pt idx="739">0.048178844040724401</cx:pt>
          <cx:pt idx="740">0.052903049109125203</cx:pt>
          <cx:pt idx="741">0.069925541368344599</cx:pt>
          <cx:pt idx="742">0.070297459125280501</cx:pt>
          <cx:pt idx="743">0.065102832004925101</cx:pt>
          <cx:pt idx="744">0.063481520232150604</cx:pt>
          <cx:pt idx="745">0.071493236076406994</cx:pt>
          <cx:pt idx="746">0.0288366180604539</cx:pt>
          <cx:pt idx="747">0.025080325325170998</cx:pt>
          <cx:pt idx="748">0.014364905652355001</cx:pt>
          <cx:pt idx="749">0.0039614885400517498</cx:pt>
          <cx:pt idx="750">0.0020416928723118702</cx:pt>
          <cx:pt idx="751">0.0011990166942540399</cx:pt>
          <cx:pt idx="752">0.00067444666533710105</cx:pt>
          <cx:pt idx="753">-0.00016230180058051199</cx:pt>
          <cx:pt idx="754">0.00035016653239929501</cx:pt>
          <cx:pt idx="755">-0.00055786012335523496</cx:pt>
          <cx:pt idx="756">0.00015107877654259701</cx:pt>
          <cx:pt idx="757">-6.0554436147435798e-05</cx:pt>
          <cx:pt idx="758">-0.00038318907730771002</cx:pt>
          <cx:pt idx="759">0.00032277821670612198</cx:pt>
          <cx:pt idx="760">-0.00077208366545997197</cx:pt>
          <cx:pt idx="761">0.00012235355209870601</cx:pt>
          <cx:pt idx="762">0.0011568951920721399</cx:pt>
          <cx:pt idx="763">0.0045354048207804001</cx:pt>
          <cx:pt idx="764">0.0049102399626868498</cx:pt>
          <cx:pt idx="765">0.0024402262781335901</cx:pt>
          <cx:pt idx="766">0.0052434580365695004</cx:pt>
          <cx:pt idx="767">0.0024814271734333502</cx:pt>
          <cx:pt idx="768">0.0068369335305964903</cx:pt>
          <cx:pt idx="769">0.0057318702286910401</cx:pt>
          <cx:pt idx="770">0.00798071891092016</cx:pt>
          <cx:pt idx="771">0.0074664389364517804</cx:pt>
          <cx:pt idx="772">0.0058389508945401103</cx:pt>
          <cx:pt idx="773">0.0045907204037047801</cx:pt>
          <cx:pt idx="774">0.00035132690732923399</cx:pt>
          <cx:pt idx="775">0.00044663778155997998</cx:pt>
          <cx:pt idx="776">-0.00263732038661083</cx:pt>
          <cx:pt idx="777">-0.000122536022683881</cx:pt>
          <cx:pt idx="778">-0.0021306781328073402</cx:pt>
          <cx:pt idx="779">-6.2926205303942001e-06</cx:pt>
          <cx:pt idx="780">-0.00025807526883203701</cx:pt>
          <cx:pt idx="781">-0.000130346227248516</cx:pt>
          <cx:pt idx="782">0.000179772282025805</cx:pt>
          <cx:pt idx="783">-0.00048201520144504101</cx:pt>
          <cx:pt idx="784">0.0022508429051043598</cx:pt>
          <cx:pt idx="785">0.0042039226370001754</cx:pt>
          <cx:pt idx="786">-0.00060800591687303247</cx:pt>
          <cx:pt idx="787">0.0054984422920536253</cx:pt>
          <cx:pt idx="788">0.0035895907135816002</cx:pt>
          <cx:pt idx="789">0.0053212067553465251</cx:pt>
          <cx:pt idx="790">-0.002661607519859725</cx:pt>
          <cx:pt idx="791">0.0040686275504603501</cx:pt>
          <cx:pt idx="792">-0.0083932485966066745</cx:pt>
          <cx:pt idx="793">0.0123899290832223</cx:pt>
          <cx:pt idx="794">0.021289639395787874</cx:pt>
          <cx:pt idx="795">0.0071687820752551748</cx:pt>
          <cx:pt idx="796">-0.004927601725611375</cx:pt>
          <cx:pt idx="797">0.0072539717005867246</cx:pt>
          <cx:pt idx="798">0.013792579606151725</cx:pt>
          <cx:pt idx="799">0.013401984378365725</cx:pt>
          <cx:pt idx="800">0.013041863973583175</cx:pt>
          <cx:pt idx="801">0.014041304863623125</cx:pt>
          <cx:pt idx="802">0.0066286576396887001</cx:pt>
          <cx:pt idx="803">-0.00089151890614011249</cx:pt>
          <cx:pt idx="804">0.00063887671652886004</cx:pt>
          <cx:pt idx="805">0.0083847501110124751</cx:pt>
          <cx:pt idx="806">0.0041794110516742752</cx:pt>
          <cx:pt idx="807">0.00075815550122895</cx:pt>
          <cx:pt idx="808">0.00028393535131780002</cx:pt>
          <cx:pt idx="809">-0.00045706322025365251</cx:pt>
          <cx:pt idx="810">0.00016996360171097499</cx:pt>
          <cx:pt idx="811">-5.4290114485642248e-06</cx:pt>
          <cx:pt idx="812">0.0028832847989906248</cx:pt>
          <cx:pt idx="813">0.0055808781381957249</cx:pt>
          <cx:pt idx="814">0.0022499077335656</cx:pt>
          <cx:pt idx="815">0.0055324219103169503</cx:pt>
          <cx:pt idx="816">-0.00082300384872427</cx:pt>
          <cx:pt idx="817">-0.003490620444386975</cx:pt>
          <cx:pt idx="818">-0.0050375687514426747</cx:pt>
          <cx:pt idx="819">0.0094479429937723743</cx:pt>
          <cx:pt idx="820">0.011504803834354574</cx:pt>
          <cx:pt idx="821">0.0092698351094524754</cx:pt>
          <cx:pt idx="822">0.020036300011636601</cx:pt>
          <cx:pt idx="823">0.015783794180720949</cx:pt>
          <cx:pt idx="824">0.015626164906299474</cx:pt>
          <cx:pt idx="825">0.012162398118732626</cx:pt>
          <cx:pt idx="826">0.023675635017416149</cx:pt>
          <cx:pt idx="827">0.028600946335242499</cx:pt>
          <cx:pt idx="828">0.019228372109864774</cx:pt>
          <cx:pt idx="829">0.006040742582766225</cx:pt>
          <cx:pt idx="830">0.0019441165225710674</cx:pt>
          <cx:pt idx="831">0.0151866827303561</cx:pt>
          <cx:pt idx="832">0.0053188968715543747</cx:pt>
          <cx:pt idx="833">0.0030489669060292999</cx:pt>
          <cx:pt idx="834">0.0014349551305058851</cx:pt>
          <cx:pt idx="835">0.0016104610147534774</cx:pt>
          <cx:pt idx="836">0.00046005913322655752</cx:pt>
          <cx:pt idx="837">0.00012421201131932824</cx:pt>
          <cx:pt idx="838">0.00031743477764238501</cx:pt>
          <cx:pt idx="839">0.00049332718371720248</cx:pt>
          <cx:pt idx="840">0.0047840887740056249</cx:pt>
          <cx:pt idx="841">0.013175483550459575</cx:pt>
          <cx:pt idx="842">0.012052255613582225</cx:pt>
          <cx:pt idx="843">0.019649254075351799</cx:pt>
          <cx:pt idx="844">0.0051349781317069753</cx:pt>
          <cx:pt idx="845">0.013158317312277176</cx:pt>
          <cx:pt idx="846">0.01523976110356755</cx:pt>
          <cx:pt idx="847">0.020295908062551851</cx:pt>
          <cx:pt idx="848">0.02785534441190975</cx:pt>
          <cx:pt idx="849">0.019108914155448475</cx:pt>
          <cx:pt idx="850">0.023645758814928301</cx:pt>
          <cx:pt idx="851">0.015263470062398775</cx:pt>
          <cx:pt idx="852">0.012237630423174375</cx:pt>
          <cx:pt idx="853">0.019191689825430423</cx:pt>
          <cx:pt idx="854">0.0227414767082578</cx:pt>
          <cx:pt idx="855">0.0078386369216242001</cx:pt>
          <cx:pt idx="856">-0.0078021007391744501</cx:pt>
          <cx:pt idx="857">-0.0054819380741246253</cx:pt>
          <cx:pt idx="858">0.000343630689081935</cx:pt>
          <cx:pt idx="859">0.0142862051745303</cx:pt>
          <cx:pt idx="860">0.00080725638957260498</cx:pt>
          <cx:pt idx="861">-0.0020371840106520925</cx:pt>
          <cx:pt idx="862">0.0052644607405291002</cx:pt>
          <cx:pt idx="863">0.00193555160420936</cx:pt>
          <cx:pt idx="864">0.00056451699724288499</cx:pt>
          <cx:pt idx="865">9.8715935861446247e-05</cx:pt>
          <cx:pt idx="866">0.00027820207694440253</cx:pt>
          <cx:pt idx="867">0.00022866721597281575</cx:pt>
          <cx:pt idx="868">0.0074838011914181253</cx:pt>
          <cx:pt idx="869">0.012514444599412325</cx:pt>
          <cx:pt idx="870">0.0154753432390328</cx:pt>
          <cx:pt idx="871">0.016004133769414602</cx:pt>
          <cx:pt idx="872">0.0026317719567395749</cx:pt>
          <cx:pt idx="873">0.018107083193107502</cx:pt>
          <cx:pt idx="874">0.029348036560192251</cx:pt>
          <cx:pt idx="875">0.036320636106802501</cx:pt>
          <cx:pt idx="876">0.02816668628685275</cx:pt>
          <cx:pt idx="877">0.02796435568370375</cx:pt>
          <cx:pt idx="878">0.01478659663252555</cx:pt>
          <cx:pt idx="879">0.0085358407970584499</cx:pt>
          <cx:pt idx="880">0.0037131033019504999</cx:pt>
          <cx:pt idx="881">0.0065518825130251998</cx:pt>
          <cx:pt idx="882">-0.0105802766161143</cx:pt>
          <cx:pt idx="883">-0.0085762234318159242</cx:pt>
          <cx:pt idx="884">0.0022508429051043598</cx:pt>
          <cx:pt idx="885">0.0042039226370001754</cx:pt>
          <cx:pt idx="886">-0.00060800591687303247</cx:pt>
          <cx:pt idx="887">0.0054984422920536253</cx:pt>
          <cx:pt idx="888">0.0035895907135816002</cx:pt>
          <cx:pt idx="889">0.0053212067553465251</cx:pt>
          <cx:pt idx="890">-0.002661607519859725</cx:pt>
          <cx:pt idx="891">0.0040686275504603501</cx:pt>
          <cx:pt idx="892">-0.0083932485966066745</cx:pt>
          <cx:pt idx="893">0.0123899290832223</cx:pt>
          <cx:pt idx="894">0.021289639395787874</cx:pt>
          <cx:pt idx="895">0.0071687820752551748</cx:pt>
          <cx:pt idx="896">-0.004927601725611375</cx:pt>
          <cx:pt idx="897">0.0072539717005867246</cx:pt>
          <cx:pt idx="898">0.013792579606151725</cx:pt>
          <cx:pt idx="899">0.013401984378365725</cx:pt>
          <cx:pt idx="900">0.013041863973583175</cx:pt>
          <cx:pt idx="901">0.014041304863623125</cx:pt>
          <cx:pt idx="902">0.0066286576396887001</cx:pt>
          <cx:pt idx="903">-0.00089151890614011249</cx:pt>
          <cx:pt idx="904">0.00063887671652886004</cx:pt>
          <cx:pt idx="905">0.0083847501110124751</cx:pt>
          <cx:pt idx="906">0.0041794110516742752</cx:pt>
          <cx:pt idx="907">0.00075815550122895</cx:pt>
          <cx:pt idx="908">0.00028393535131780002</cx:pt>
          <cx:pt idx="909">-0.00045706322025365251</cx:pt>
          <cx:pt idx="910">0.00016996360171097499</cx:pt>
          <cx:pt idx="911">-5.4290114485642248e-06</cx:pt>
          <cx:pt idx="912">0.0028832847989906248</cx:pt>
          <cx:pt idx="913">0.0055808781381957249</cx:pt>
          <cx:pt idx="914">0.0022499077335656</cx:pt>
          <cx:pt idx="915">0.0055324219103169503</cx:pt>
          <cx:pt idx="916">-0.00082300384872427</cx:pt>
          <cx:pt idx="917">-0.003490620444386975</cx:pt>
          <cx:pt idx="918">-0.0050375687514426747</cx:pt>
          <cx:pt idx="919">0.0094479429937723743</cx:pt>
          <cx:pt idx="920">0.011504803834354574</cx:pt>
          <cx:pt idx="921">0.0092698351094524754</cx:pt>
          <cx:pt idx="922">0.020036300011636601</cx:pt>
          <cx:pt idx="923">0.015783794180720949</cx:pt>
          <cx:pt idx="924">0.015626164906299474</cx:pt>
          <cx:pt idx="925">0.012162398118732626</cx:pt>
          <cx:pt idx="926">0.023675635017416149</cx:pt>
          <cx:pt idx="927">0.028600946335242499</cx:pt>
          <cx:pt idx="928">0.019228372109864774</cx:pt>
          <cx:pt idx="929">0.006040742582766225</cx:pt>
          <cx:pt idx="930">0.0019441165225710674</cx:pt>
          <cx:pt idx="931">0.0151866827303561</cx:pt>
          <cx:pt idx="932">0.0053188968715543747</cx:pt>
          <cx:pt idx="933">0.0030489669060292999</cx:pt>
          <cx:pt idx="934">0.0014349551305058851</cx:pt>
          <cx:pt idx="935">0.0016104610147534774</cx:pt>
          <cx:pt idx="936">0.00046005913322655752</cx:pt>
          <cx:pt idx="937">0.00012421201131932824</cx:pt>
          <cx:pt idx="938">0.00031743477764238501</cx:pt>
          <cx:pt idx="939">0.00049332718371720248</cx:pt>
          <cx:pt idx="940">0.0047840887740056249</cx:pt>
          <cx:pt idx="941">0.013175483550459575</cx:pt>
          <cx:pt idx="942">0.012052255613582225</cx:pt>
          <cx:pt idx="943">0.019649254075351799</cx:pt>
          <cx:pt idx="944">0.0051349781317069753</cx:pt>
          <cx:pt idx="945">0.013158317312277176</cx:pt>
          <cx:pt idx="946">0.01523976110356755</cx:pt>
          <cx:pt idx="947">0.020295908062551851</cx:pt>
          <cx:pt idx="948">0.02785534441190975</cx:pt>
          <cx:pt idx="949">0.019108914155448475</cx:pt>
          <cx:pt idx="950">0.023645758814928301</cx:pt>
          <cx:pt idx="951">0.015263470062398775</cx:pt>
          <cx:pt idx="952">0.012237630423174375</cx:pt>
          <cx:pt idx="953">0.019191689825430423</cx:pt>
          <cx:pt idx="954">0.0227414767082578</cx:pt>
          <cx:pt idx="955">0.0078386369216242001</cx:pt>
          <cx:pt idx="956">-0.0078021007391744501</cx:pt>
          <cx:pt idx="957">-0.0054819380741246253</cx:pt>
          <cx:pt idx="958">0.000343630689081935</cx:pt>
          <cx:pt idx="959">0.0142862051745303</cx:pt>
          <cx:pt idx="960">0.00080725638957260498</cx:pt>
          <cx:pt idx="961">-0.0020371840106520925</cx:pt>
          <cx:pt idx="962">0.0052644607405291002</cx:pt>
          <cx:pt idx="963">0.00193555160420936</cx:pt>
          <cx:pt idx="964">0.00056451699724288499</cx:pt>
          <cx:pt idx="965">9.8715935861446247e-05</cx:pt>
          <cx:pt idx="966">0.00027820207694440253</cx:pt>
          <cx:pt idx="967">0.00022866721597281575</cx:pt>
          <cx:pt idx="968">0.0074838011914181253</cx:pt>
          <cx:pt idx="969">0.012514444599412325</cx:pt>
          <cx:pt idx="970">0.0154753432390328</cx:pt>
          <cx:pt idx="971">0.016004133769414602</cx:pt>
          <cx:pt idx="972">0.0026317719567395749</cx:pt>
          <cx:pt idx="973">0.018107083193107502</cx:pt>
          <cx:pt idx="974">0.029348036560192251</cx:pt>
          <cx:pt idx="975">0.036320636106802501</cx:pt>
          <cx:pt idx="976">0.02816668628685275</cx:pt>
          <cx:pt idx="977">0.02796435568370375</cx:pt>
          <cx:pt idx="978">0.01478659663252555</cx:pt>
          <cx:pt idx="979">0.0085358407970584499</cx:pt>
          <cx:pt idx="980">0.0037131033019504999</cx:pt>
          <cx:pt idx="981">0.0065518825130251998</cx:pt>
          <cx:pt idx="982">-0.0105802766161143</cx:pt>
          <cx:pt idx="983">-0.0085762234318159242</cx:pt>
          <cx:pt idx="984">0.0022508429051043598</cx:pt>
          <cx:pt idx="985">0.0042039226370001754</cx:pt>
          <cx:pt idx="986">-0.00060800591687303247</cx:pt>
          <cx:pt idx="987">0.0054984422920536253</cx:pt>
          <cx:pt idx="988">0.0035895907135816002</cx:pt>
          <cx:pt idx="989">0.0053212067553465251</cx:pt>
          <cx:pt idx="990">-0.002661607519859725</cx:pt>
          <cx:pt idx="991">0.0040686275504603501</cx:pt>
          <cx:pt idx="992">-0.0083932485966066745</cx:pt>
          <cx:pt idx="993">0.0123899290832223</cx:pt>
          <cx:pt idx="994">0.021289639395787874</cx:pt>
          <cx:pt idx="995">0.0071687820752551748</cx:pt>
          <cx:pt idx="996">-0.004927601725611375</cx:pt>
          <cx:pt idx="997">0.0072539717005867246</cx:pt>
          <cx:pt idx="998">0.013792579606151725</cx:pt>
          <cx:pt idx="999">0.013401984378365725</cx:pt>
          <cx:pt idx="1000">0.013041863973583175</cx:pt>
          <cx:pt idx="1001">0.014041304863623125</cx:pt>
          <cx:pt idx="1002">0.0066286576396887001</cx:pt>
          <cx:pt idx="1003">-0.00089151890614011249</cx:pt>
          <cx:pt idx="1004">0.00063887671652886004</cx:pt>
          <cx:pt idx="1005">0.0083847501110124751</cx:pt>
          <cx:pt idx="1006">0.0041794110516742752</cx:pt>
          <cx:pt idx="1007">0.00075815550122895</cx:pt>
          <cx:pt idx="1008">0.00028393535131780002</cx:pt>
          <cx:pt idx="1009">-0.00045706322025365251</cx:pt>
          <cx:pt idx="1010">0.00016996360171097499</cx:pt>
          <cx:pt idx="1011">-5.4290114485642248e-06</cx:pt>
          <cx:pt idx="1012">0.0028832847989906248</cx:pt>
          <cx:pt idx="1013">0.0055808781381957249</cx:pt>
          <cx:pt idx="1014">0.0022499077335656</cx:pt>
          <cx:pt idx="1015">0.0055324219103169503</cx:pt>
          <cx:pt idx="1016">-0.00082300384872427</cx:pt>
          <cx:pt idx="1017">-0.003490620444386975</cx:pt>
          <cx:pt idx="1018">-0.0050375687514426747</cx:pt>
          <cx:pt idx="1019">0.0094479429937723743</cx:pt>
          <cx:pt idx="1020">0.011504803834354574</cx:pt>
          <cx:pt idx="1021">0.0092698351094524754</cx:pt>
          <cx:pt idx="1022">0.020036300011636601</cx:pt>
          <cx:pt idx="1023">0.015783794180720949</cx:pt>
          <cx:pt idx="1024">0.015626164906299474</cx:pt>
          <cx:pt idx="1025">0.012162398118732626</cx:pt>
          <cx:pt idx="1026">0.023675635017416149</cx:pt>
          <cx:pt idx="1027">0.028600946335242499</cx:pt>
          <cx:pt idx="1028">0.019228372109864774</cx:pt>
          <cx:pt idx="1029">0.006040742582766225</cx:pt>
          <cx:pt idx="1030">0.0019441165225710674</cx:pt>
          <cx:pt idx="1031">0.0151866827303561</cx:pt>
          <cx:pt idx="1032">0.0053188968715543747</cx:pt>
          <cx:pt idx="1033">0.0030489669060292999</cx:pt>
          <cx:pt idx="1034">0.0014349551305058851</cx:pt>
          <cx:pt idx="1035">0.0016104610147534774</cx:pt>
          <cx:pt idx="1036">0.00046005913322655752</cx:pt>
          <cx:pt idx="1037">0.00012421201131932824</cx:pt>
          <cx:pt idx="1038">0.00031743477764238501</cx:pt>
          <cx:pt idx="1039">0.00049332718371720248</cx:pt>
          <cx:pt idx="1040">0.0047840887740056249</cx:pt>
          <cx:pt idx="1041">0.013175483550459575</cx:pt>
          <cx:pt idx="1042">0.012052255613582225</cx:pt>
          <cx:pt idx="1043">0.019649254075351799</cx:pt>
          <cx:pt idx="1044">0.0051349781317069753</cx:pt>
          <cx:pt idx="1045">0.013158317312277176</cx:pt>
          <cx:pt idx="1046">0.01523976110356755</cx:pt>
          <cx:pt idx="1047">0.020295908062551851</cx:pt>
          <cx:pt idx="1048">0.02785534441190975</cx:pt>
          <cx:pt idx="1049">0.019108914155448475</cx:pt>
          <cx:pt idx="1050">0.023645758814928301</cx:pt>
          <cx:pt idx="1051">0.015263470062398775</cx:pt>
          <cx:pt idx="1052">0.012237630423174375</cx:pt>
          <cx:pt idx="1053">0.019191689825430423</cx:pt>
          <cx:pt idx="1054">0.0227414767082578</cx:pt>
          <cx:pt idx="1055">0.0078386369216242001</cx:pt>
          <cx:pt idx="1056">-0.0078021007391744501</cx:pt>
          <cx:pt idx="1057">-0.0054819380741246253</cx:pt>
          <cx:pt idx="1058">0.000343630689081935</cx:pt>
          <cx:pt idx="1059">0.0142862051745303</cx:pt>
          <cx:pt idx="1060">0.00080725638957260498</cx:pt>
          <cx:pt idx="1061">-0.0020371840106520925</cx:pt>
          <cx:pt idx="1062">0.0052644607405291002</cx:pt>
          <cx:pt idx="1063">0.00193555160420936</cx:pt>
          <cx:pt idx="1064">0.00056451699724288499</cx:pt>
          <cx:pt idx="1065">9.8715935861446247e-05</cx:pt>
          <cx:pt idx="1066">0.00027820207694440253</cx:pt>
          <cx:pt idx="1067">0.00022866721597281575</cx:pt>
          <cx:pt idx="1068">0.0074838011914181253</cx:pt>
          <cx:pt idx="1069">0.012514444599412325</cx:pt>
          <cx:pt idx="1070">0.0154753432390328</cx:pt>
          <cx:pt idx="1071">0.016004133769414602</cx:pt>
          <cx:pt idx="1072">0.0026317719567395749</cx:pt>
          <cx:pt idx="1073">0.018107083193107502</cx:pt>
          <cx:pt idx="1074">0.029348036560192251</cx:pt>
          <cx:pt idx="1075">0.036320636106802501</cx:pt>
          <cx:pt idx="1076">0.02816668628685275</cx:pt>
          <cx:pt idx="1077">0.02796435568370375</cx:pt>
          <cx:pt idx="1078">0.01478659663252555</cx:pt>
          <cx:pt idx="1079">0.0085358407970584499</cx:pt>
          <cx:pt idx="1080">0.0037131033019504999</cx:pt>
          <cx:pt idx="1081">0.0065518825130251998</cx:pt>
          <cx:pt idx="1082">-0.0105802766161143</cx:pt>
          <cx:pt idx="1083">-0.0085762234318159242</cx:pt>
        </cx:lvl>
      </cx:numDim>
    </cx:data>
    <cx:data id="67">
      <cx:numDim type="val">
        <cx:f>Sheet2!$BP$1:$BP$1084</cx:f>
        <cx:lvl ptCount="1084" formatCode="0.00E+00">
          <cx:pt idx="0">8.4875431468833199e-05</cx:pt>
          <cx:pt idx="1">-0.00052511824033465201</cx:pt>
          <cx:pt idx="2">-0.00035543403092043203</cx:pt>
          <cx:pt idx="3">0.00041287816893674902</cx:pt>
          <cx:pt idx="4">-0.00014724754371600899</cx:pt>
          <cx:pt idx="5">-0.000119321031690714</cx:pt>
          <cx:pt idx="6">-0.00031589421301305597</cx:pt>
          <cx:pt idx="7">0.00011021949150023</cx:pt>
          <cx:pt idx="8">0.00050700682207987396</cx:pt>
          <cx:pt idx="9">-0.00034399428415499698</cx:pt>
          <cx:pt idx="10">-0.00051397734151647698</cx:pt>
          <cx:pt idx="11">5.6102598615896001e-05</cx:pt>
          <cx:pt idx="12">-0.00015743906139959</cx:pt>
          <cx:pt idx="13">-4.54462511746315e-05</cx:pt>
          <cx:pt idx="14">-0.00046805693337456297</cx:pt>
          <cx:pt idx="15">0.00054084263377129503</cx:pt>
          <cx:pt idx="16">-0.00030011415751415502</cx:pt>
          <cx:pt idx="17">0.00042459409471016103</cx:pt>
          <cx:pt idx="18">-0.00059394898212064996</cx:pt>
          <cx:pt idx="19">0.00066673041838409704</cx:pt>
          <cx:pt idx="20">0.00021259550893570699</cx:pt>
          <cx:pt idx="21">-0.00029291537517746498</cx:pt>
          <cx:pt idx="22">-5.3163368257918401e-05</cx:pt>
          <cx:pt idx="23">5.8133763214633501e-05</cx:pt>
          <cx:pt idx="24">0.00021739884126457701</cx:pt>
          <cx:pt idx="25">0.00043857050522216803</cx:pt>
          <cx:pt idx="26">0.000584592336762439</cx:pt>
          <cx:pt idx="27">-0.00027983172722120797</cx:pt>
          <cx:pt idx="28">0.000144866833472788</cx:pt>
          <cx:pt idx="29">0.00065895817588692098</cx:pt>
          <cx:pt idx="30">-0.00048007299741904998</cx:pt>
          <cx:pt idx="31">0.000200647620079328</cx:pt>
          <cx:pt idx="32">0.00124265536424119</cx:pt>
          <cx:pt idx="33">-0.00014437211853361801</cx:pt>
          <cx:pt idx="34">-0.00027582518772434599</cx:pt>
          <cx:pt idx="35">-7.4323646475752894e-05</cx:pt>
          <cx:pt idx="36">-0.000249466922104787</cx:pt>
          <cx:pt idx="37">-0.00090411805965544799</cx:pt>
          <cx:pt idx="38">-0.0016717173178954</cx:pt>
          <cx:pt idx="39">-0.0013032160991336</cx:pt>
          <cx:pt idx="40">-0.0017181945527401301</cx:pt>
          <cx:pt idx="41">-0.00194166792422762</cx:pt>
          <cx:pt idx="42">0.00032772835011613298</cx:pt>
          <cx:pt idx="43">0.00056133483039849099</cx:pt>
          <cx:pt idx="44">0.000256943336700327</cx:pt>
          <cx:pt idx="45">-0.00016075095442916499</cx:pt>
          <cx:pt idx="46">-0.0010610922861460201</cx:pt>
          <cx:pt idx="47">-0.00049046964486266999</cx:pt>
          <cx:pt idx="48">-0.00071417130385165899</cx:pt>
          <cx:pt idx="49">-0.00046602188485790299</cx:pt>
          <cx:pt idx="50">-0.00050209157395574098</cx:pt>
          <cx:pt idx="51">-0.000375624392227402</cx:pt>
          <cx:pt idx="52">-0.00108604765686997</cx:pt>
          <cx:pt idx="53">0.00046494273895789198</cx:pt>
          <cx:pt idx="54">0.000187509988079046</cx:pt>
          <cx:pt idx="55">-0.00035584157542328701</cx:pt>
          <cx:pt idx="56">0.00028347677835308398</cx:pt>
          <cx:pt idx="57">0.00101350089779736</cx:pt>
          <cx:pt idx="58">-0.00029507178291405698</cx:pt>
          <cx:pt idx="59">-0.00044612493235821499</cx:pt>
          <cx:pt idx="60">-0.00031814204347771399</cx:pt>
          <cx:pt idx="61">6.1833922650243197e-05</cx:pt>
          <cx:pt idx="62">0.00015676372351953999</cx:pt>
          <cx:pt idx="63">-0.00078199636898366705</cx:pt>
          <cx:pt idx="64">-0.00211130125725559</cx:pt>
          <cx:pt idx="65">-0.0020839156449959698</cx:pt>
          <cx:pt idx="66">-0.0049602546316884896</cx:pt>
          <cx:pt idx="67">-0.0042205789948016803</cx:pt>
          <cx:pt idx="68">-0.0026820506947691099</cx:pt>
          <cx:pt idx="69">-0.017291728685406502</cx:pt>
          <cx:pt idx="70">-0.016076425946033</cx:pt>
          <cx:pt idx="71">-0.0107729344777203</cx:pt>
          <cx:pt idx="72">-0.0141309637003909</cx:pt>
          <cx:pt idx="73">-0.018514312610645699</cx:pt>
          <cx:pt idx="74">-0.017031658107057299</cx:pt>
          <cx:pt idx="75">-0.018117453350458002</cx:pt>
          <cx:pt idx="76">-0.0094480647370073396</cx:pt>
          <cx:pt idx="77">-0.0060531954629311499</cx:pt>
          <cx:pt idx="78">-0.0019827014614076802</cx:pt>
          <cx:pt idx="79">-6.0684957064269003e-06</cx:pt>
          <cx:pt idx="80">-1.29866734662954e-05</cx:pt>
          <cx:pt idx="81">0.000115723958084465</cx:pt>
          <cx:pt idx="82">0.00084199904765959596</cx:pt>
          <cx:pt idx="83">0.00046563176661454099</cx:pt>
          <cx:pt idx="84">-0.00062483908293959299</cx:pt>
          <cx:pt idx="85">0.00026959738040501001</cx:pt>
          <cx:pt idx="86">-0.00052142537178849003</cx:pt>
          <cx:pt idx="87">0.00027514575975755702</cx:pt>
          <cx:pt idx="88">-0.00048075773695226999</cx:pt>
          <cx:pt idx="89">0.0027188819533908101</cx:pt>
          <cx:pt idx="90">0.0017077016778957201</cx:pt>
          <cx:pt idx="91">0.0027220928983704498</cx:pt>
          <cx:pt idx="92">0.0064638408002009396</cx:pt>
          <cx:pt idx="93">0.0052101484755509098</cx:pt>
          <cx:pt idx="94">0.0119609506079236</cx:pt>
          <cx:pt idx="95">0.0096250170469962693</cx:pt>
          <cx:pt idx="96">-0.0039390523716733503</cx:pt>
          <cx:pt idx="97">0.00092166006325041796</cx:pt>
          <cx:pt idx="98">-0.0463615787280297</cx:pt>
          <cx:pt idx="99">-0.073738470461785499</cx:pt>
          <cx:pt idx="100">-0.067582777189882995</cx:pt>
          <cx:pt idx="101">-0.053397224825770799</cx:pt>
          <cx:pt idx="102">-0.062036948546965398</cx:pt>
          <cx:pt idx="103">-0.047659633074018902</cx:pt>
          <cx:pt idx="104">-0.0247132144389955</cx:pt>
          <cx:pt idx="105">-0.0090186493858518298</cx:pt>
          <cx:pt idx="106">-0.0022447248745937499</cx:pt>
          <cx:pt idx="107">0.00053200365566313801</cx:pt>
          <cx:pt idx="108">-0.00144287744917392</cx:pt>
          <cx:pt idx="109">6.2578444487959402e-05</cx:pt>
          <cx:pt idx="110">-0.000443377725525683</cx:pt>
          <cx:pt idx="111">0.00039264599688855999</cx:pt>
          <cx:pt idx="112">2.0447624703036898e-05</cx:pt>
          <cx:pt idx="113">-3.9295279155295501e-05</cx:pt>
          <cx:pt idx="114">-0.000417991172675752</cx:pt>
          <cx:pt idx="115">4.2336871334545697e-05</cx:pt>
          <cx:pt idx="116">0.00033967130789464201</cx:pt>
          <cx:pt idx="117">0.0011902101152185399</cx:pt>
          <cx:pt idx="118">0.0060972345388341301</cx:pt>
          <cx:pt idx="119">0.0177778661556004</cx:pt>
          <cx:pt idx="120">0.0259908529417281</cx:pt>
          <cx:pt idx="121">0.037940006562763702</cx:pt>
          <cx:pt idx="122">0.0615217538853167</cx:pt>
          <cx:pt idx="123">0.068427701282829906</cx:pt>
          <cx:pt idx="124">0.063169243534871897</cx:pt>
          <cx:pt idx="125">0.018342049191699902</cx:pt>
          <cx:pt idx="126">0.018950980738840099</cx:pt>
          <cx:pt idx="127">0.00032130968675790199</cx:pt>
          <cx:pt idx="128">-0.043822403873694203</cx:pt>
          <cx:pt idx="129">-0.0502734768341059</cx:pt>
          <cx:pt idx="130">-0.056458337782965197</cx:pt>
          <cx:pt idx="131">-0.036648172412568597</cx:pt>
          <cx:pt idx="132">-0.016901769429641899</cx:pt>
          <cx:pt idx="133">-0.026096268619307701</cx:pt>
          <cx:pt idx="134">-0.028368294340399901</cx:pt>
          <cx:pt idx="135">-0.0156714886462559</cx:pt>
          <cx:pt idx="136">-0.0102652890339691</cx:pt>
          <cx:pt idx="137">0.00022261208810610901</cx:pt>
          <cx:pt idx="138">0.00074803035477367995</cx:pt>
          <cx:pt idx="139">2.84476974172012e-05</cx:pt>
          <cx:pt idx="140">0.00031100373605610102</cx:pt>
          <cx:pt idx="141">-0.00084527768456051295</cx:pt>
          <cx:pt idx="142">-0.00056089165171146799</cx:pt>
          <cx:pt idx="143">0.00032427751829291199</cx:pt>
          <cx:pt idx="144">0.0013464931176970299</cx:pt>
          <cx:pt idx="145">-0.0086722341689455303</cx:pt>
          <cx:pt idx="146">-0.0074042605644346702</cx:pt>
          <cx:pt idx="147">-0.00179919572874587</cx:pt>
          <cx:pt idx="148">-0.0088980160169408098</cx:pt>
          <cx:pt idx="149">0.0072276137038553203</cx:pt>
          <cx:pt idx="150">0.034811068905904699</cx:pt>
          <cx:pt idx="151">0.128634007219918</cx:pt>
          <cx:pt idx="152">0.134966138813717</cx:pt>
          <cx:pt idx="153">0.117642867864359</cx:pt>
          <cx:pt idx="154">0.068040983520492204</cx:pt>
          <cx:pt idx="155">0.089950995379392606</cx:pt>
          <cx:pt idx="156">0.0228951348313975</cx:pt>
          <cx:pt idx="157">0.0236690110007793</cx:pt>
          <cx:pt idx="158">-0.0062216877094234298</cx:pt>
          <cx:pt idx="159">-0.0041634662581378004</cx:pt>
          <cx:pt idx="160">0.0332662857212161</cx:pt>
          <cx:pt idx="161">0.019710548421216601</cx:pt>
          <cx:pt idx="162">-0.038284132895546601</cx:pt>
          <cx:pt idx="163">-0.037048882615124401</cx:pt>
          <cx:pt idx="164">-0.014752967058068601</cx:pt>
          <cx:pt idx="165">0.0025674642611783999</cx:pt>
          <cx:pt idx="166">-0.00019240728766231399</cx:pt>
          <cx:pt idx="167">-0.00046436618698343402</cx:pt>
          <cx:pt idx="168">0.00094143684994314205</cx:pt>
          <cx:pt idx="169">-0.00020100737522922701</cx:pt>
          <cx:pt idx="170">-0.0017652068741070199</cx:pt>
          <cx:pt idx="171">-0.0041095503549251301</cx:pt>
          <cx:pt idx="172">-0.0103183591755259</cx:pt>
          <cx:pt idx="173">-0.049040953713985501</cx:pt>
          <cx:pt idx="174">-0.051122995057756998</cx:pt>
          <cx:pt idx="175">-0.047937574211751197</cx:pt>
          <cx:pt idx="176">-0.035558926164163202</cx:pt>
          <cx:pt idx="177">0.024237584522862</cx:pt>
          <cx:pt idx="178">0.096031650692071396</cx:pt>
          <cx:pt idx="179">0.16848886497514401</cx:pt>
          <cx:pt idx="180">0.16518677586772501</cx:pt>
          <cx:pt idx="181">0.23930885295802001</cx:pt>
          <cx:pt idx="182">0.24669068435607899</cx:pt>
          <cx:pt idx="183">0.20725282442536899</cx:pt>
          <cx:pt idx="184">0.129992537657389</cx:pt>
          <cx:pt idx="185">0.117346190468104</cx:pt>
          <cx:pt idx="186">0.059288999206385001</cx:pt>
          <cx:pt idx="187">-0.0059877358232283398</cx:pt>
          <cx:pt idx="188">-0.037308752062605498</cx:pt>
          <cx:pt idx="189">-0.036242880790862297</cx:pt>
          <cx:pt idx="190">-0.064359013260740797</cx:pt>
          <cx:pt idx="191">-0.038251279879716001</cx:pt>
          <cx:pt idx="192">-0.024804144835283599</cx:pt>
          <cx:pt idx="193">-0.00055671842991344197</cx:pt>
          <cx:pt idx="194">0.00088234907568384097</cx:pt>
          <cx:pt idx="195">-1.5956731551132e-05</cx:pt>
          <cx:pt idx="196">-5.18689323678035e-05</cx:pt>
          <cx:pt idx="197">0.0010560808384616901</cx:pt>
          <cx:pt idx="198">-0.00625946557185794</cx:pt>
          <cx:pt idx="199">-0.004581553872922175</cx:pt>
          <cx:pt idx="200">-0.0052612789798842001</cx:pt>
          <cx:pt idx="201">-0.013976400059558426</cx:pt>
          <cx:pt idx="202">-0.0173338826313547</cx:pt>
          <cx:pt idx="203">-0.019042827963775225</cx:pt>
          <cx:pt idx="204">0.0042941524428086004</cx:pt>
          <cx:pt idx="205">0.018432827135471175</cx:pt>
          <cx:pt idx="206">0.029352369380044499</cx:pt>
          <cx:pt idx="207">0.038333658266402497</cx:pt>
          <cx:pt idx="208">0.038310722454144498</cx:pt>
          <cx:pt idx="209">0.060902790274736003</cx:pt>
          <cx:pt idx="210">0.047654690008763247</cx:pt>
          <cx:pt idx="211">0.032490216150893252</cx:pt>
          <cx:pt idx="212">0.013996405303033725</cx:pt>
          <cx:pt idx="213">-0.0090274418655991</cx:pt>
          <cx:pt idx="214">0.0057730136562935503</cx:pt>
          <cx:pt idx="215">-0.016847222485767727</cx:pt>
          <cx:pt idx="216">-0.021182809743969223</cx:pt>
          <cx:pt idx="217">-0.0058690282182068251</cx:pt>
          <cx:pt idx="218">-0.013020878319230475</cx:pt>
          <cx:pt idx="219">-0.020568862415892526</cx:pt>
          <cx:pt idx="220">-0.011715903788776625</cx:pt>
          <cx:pt idx="221">-0.0055255385725816748</cx:pt>
          <cx:pt idx="222">-0.00040142142108831</cx:pt>
          <cx:pt idx="223">0.00017951893810118575</cx:pt>
          <cx:pt idx="224">-9.2062871189365494e-05</cx:pt>
          <cx:pt idx="225">-7.7119260352688503e-06</cx:pt>
          <cx:pt idx="226">-0.0018996802194738624</cx:pt>
          <cx:pt idx="227">-0.0035190963959638999</cx:pt>
          <cx:pt idx="228">-0.0033846632793418001</cx:pt>
          <cx:pt idx="229">-0.014299569317306726</cx:pt>
          <cx:pt idx="230">0.0038574939125092249</cx:pt>
          <cx:pt idx="231">-0.0034040927711839501</cx:pt>
          <cx:pt idx="232">0.017658412161331849</cx:pt>
          <cx:pt idx="233">0.012735791623643701</cx:pt>
          <cx:pt idx="234">0.02859773060320725</cx:pt>
          <cx:pt idx="235">0.014872454442889999</cx:pt>
          <cx:pt idx="236">0.010540191691289599</cx:pt>
          <cx:pt idx="237">0.0187114250854255</cx:pt>
          <cx:pt idx="238">-0.00593879538536605</cx:pt>
          <cx:pt idx="239">-0.020095296310590101</cx:pt>
          <cx:pt idx="240">-0.0071314523744069247</cx:pt>
          <cx:pt idx="241">0.0018723359685951476</cx:pt>
          <cx:pt idx="242">0.023294876099681675</cx:pt>
          <cx:pt idx="243">0.020933984487767975</cx:pt>
          <cx:pt idx="244">-0.011674380589134024</cx:pt>
          <cx:pt idx="245">-0.0062945441201155252</cx:pt>
          <cx:pt idx="246">-0.0098500833580387748</cx:pt>
          <cx:pt idx="247">-0.021173324879910652</cx:pt>
          <cx:pt idx="248">-0.016112413069781024</cx:pt>
          <cx:pt idx="249">-0.0047682072211426502</cx:pt>
          <cx:pt idx="250">0.001146564826587125</cx:pt>
          <cx:pt idx="251">0.00041619688741121501</cx:pt>
          <cx:pt idx="252">7.1131873293627998e-05</cx:pt>
          <cx:pt idx="253">0.00013207870528490125</cx:pt>
          <cx:pt idx="254">-0.001250682389990195</cx:pt>
          <cx:pt idx="255">-0.00080747156240530249</cx:pt>
          <cx:pt idx="256">-0.00728761838740295</cx:pt>
          <cx:pt idx="257">-0.0068251087102463252</cx:pt>
          <cx:pt idx="258">0.0101626738396133</cx:pt>
          <cx:pt idx="259">0.0041998703913201998</cx:pt>
          <cx:pt idx="260">0.010439778103132074</cx:pt>
          <cx:pt idx="261">0.013009296964725775</cx:pt>
          <cx:pt idx="262">0.017982295986906077</cx:pt>
          <cx:pt idx="263">8.444127022959925e-05</cx:pt>
          <cx:pt idx="264">-0.03039659927010975</cx:pt>
          <cx:pt idx="265">-0.031144212871555249</cx:pt>
          <cx:pt idx="266">-0.024009058700724124</cx:pt>
          <cx:pt idx="267">-0.01326256478945665</cx:pt>
          <cx:pt idx="268">0.0031293486901196499</cx:pt>
          <cx:pt idx="269">0.02616757253345325</cx:pt>
          <cx:pt idx="270">0.030106766674079501</cx:pt>
          <cx:pt idx="271">0.018807801994487824</cx:pt>
          <cx:pt idx="272">0.0054263591832505254</cx:pt>
          <cx:pt idx="273">-0.0076283875505428001</cx:pt>
          <cx:pt idx="274">-0.0088828425729867502</cx:pt>
          <cx:pt idx="275">-0.0068446037937947247</cx:pt>
          <cx:pt idx="276">-0.0098076187079104756</cx:pt>
          <cx:pt idx="277">-0.001682018603970895</cx:pt>
          <cx:pt idx="278">0.0019306626037514699</cx:pt>
          <cx:pt idx="279">-0.0012013511764533799</cx:pt>
          <cx:pt idx="280">0.0001169857051632625</cx:pt>
          <cx:pt idx="281">0.00019746029264364225</cx:pt>
          <cx:pt idx="282">-0.00170320018344338</cx:pt>
          <cx:pt idx="283">0.00058982056219219255</cx:pt>
          <cx:pt idx="284">-0.0054717730972811997</cx:pt>
          <cx:pt idx="285">0.0028169530002054</cx:pt>
          <cx:pt idx="286">0.022791545721402701</cx:pt>
          <cx:pt idx="287">0.014159794531918899</cx:pt>
          <cx:pt idx="288">0.0091940255350570245</cx:pt>
          <cx:pt idx="289">1.0017703164654674e-05</cx:pt>
          <cx:pt idx="290">-0.0054119550774910747</cx:pt>
          <cx:pt idx="291">-0.024647121421322599</cx:pt>
          <cx:pt idx="292">-0.044137842149179998</cx:pt>
          <cx:pt idx="293">-0.032769897791523249</cx:pt>
          <cx:pt idx="294">0.0087731143257366254</cx:pt>
          <cx:pt idx="295">-0.0031258322466246251</cx:pt>
          <cx:pt idx="296">0.018205299460951625</cx:pt>
          <cx:pt idx="297">0.024514199547363402</cx:pt>
          <cx:pt idx="298">0.031016715828839001</cx:pt>
          <cx:pt idx="299">0.0504048539335386</cx:pt>
          <cx:pt idx="300">0.029047933756101801</cx:pt>
          <cx:pt idx="301">-0.0192852334741897</cx:pt>
          <cx:pt idx="302">0.0110915400881237</cx:pt>
          <cx:pt idx="303">0.031523893870748297</cx:pt>
          <cx:pt idx="304">-0.014734214554937701</cx:pt>
          <cx:pt idx="305">-0.00081463082418201398</cx:pt>
          <cx:pt idx="306">0.00088839991822738996</cx:pt>
          <cx:pt idx="307">-0.00041708263083597199</cx:pt>
          <cx:pt idx="308">0.000458585872884851</cx:pt>
          <cx:pt idx="309">-0.00012409041106125999</cx:pt>
          <cx:pt idx="310">-0.0031910938497426498</cx:pt>
          <cx:pt idx="311">-0.00030861691293483602</cx:pt>
          <cx:pt idx="312">0.0189957732210102</cx:pt>
          <cx:pt idx="313">0.016587618860021001</cx:pt>
          <cx:pt idx="314">0.0611062652527481</cx:pt>
          <cx:pt idx="315">0.043084520106804303</cx:pt>
          <cx:pt idx="316">-0.0018107105655889601</cx:pt>
          <cx:pt idx="317">0.00042429976254248201</cx:pt>
          <cx:pt idx="318">-0.057250823575588597</cx:pt>
          <cx:pt idx="319">-0.116107007603448</cx:pt>
          <cx:pt idx="320">-0.076889872052410699</cx:pt>
          <cx:pt idx="321">0.028108685062955899</cx:pt>
          <cx:pt idx="322">0.107744789147751</cx:pt>
          <cx:pt idx="323">0.075979935695321799</cx:pt>
          <cx:pt idx="324">0.048124411955723902</cx:pt>
          <cx:pt idx="325">0.0931769507616068</cx:pt>
          <cx:pt idx="326">0.041550522943728699</cx:pt>
          <cx:pt idx="327">0.0564087047577536</cx:pt>
          <cx:pt idx="328">0.050680342134697798</cx:pt>
          <cx:pt idx="329">0.016630780570095</cx:pt>
          <cx:pt idx="330">0.0107713283202873</cx:pt>
          <cx:pt idx="331">0.011425559982821999</cx:pt>
          <cx:pt idx="332">0.0141057273755043</cx:pt>
          <cx:pt idx="333">0.0147031066892874</cx:pt>
          <cx:pt idx="334">0.0075132208206570199</cx:pt>
          <cx:pt idx="335">0.00088482747771219698</cx:pt>
          <cx:pt idx="336">-0.00067295347437241603</cx:pt>
          <cx:pt idx="337">-0.00012405869176811799</cx:pt>
          <cx:pt idx="338">-0.0037071276809833402</cx:pt>
          <cx:pt idx="339">0.0061433530221895001</cx:pt>
          <cx:pt idx="340">0.0296592834902644</cx:pt>
          <cx:pt idx="341">0.0098722817307913199</cx:pt>
          <cx:pt idx="342">-0.012958163200716801</cx:pt>
          <cx:pt idx="343">0.0044762340970740102</cx:pt>
          <cx:pt idx="344">-0.0787904554973443</cx:pt>
          <cx:pt idx="345">-0.0305463291835123</cx:pt>
          <cx:pt idx="346">-0.12763014648127399</cx:pt>
          <cx:pt idx="347">-0.090429900269786201</cx:pt>
          <cx:pt idx="348">-0.085564513859097302</cx:pt>
          <cx:pt idx="349">0.037562726388877102</cx:pt>
          <cx:pt idx="350">0.118508455158004</cx:pt>
          <cx:pt idx="351">0.017054221710540302</cx:pt>
          <cx:pt idx="352">0.0102099202937416</cx:pt>
          <cx:pt idx="353">0.078479419616656207</cx:pt>
          <cx:pt idx="354">-0.0151895085393091</cx:pt>
          <cx:pt idx="355">0.100617956605718</cx:pt>
          <cx:pt idx="356">0.039305688075693797</cx:pt>
          <cx:pt idx="357">0.0161481063137822</cx:pt>
          <cx:pt idx="358">-0.020956810728001801</cx:pt>
          <cx:pt idx="359">-0.0273781836759605</cx:pt>
          <cx:pt idx="360">-0.0169396490222638</cx:pt>
          <cx:pt idx="361">0.0084881172854546303</cx:pt>
          <cx:pt idx="362">0.0074530496588797396</cx:pt>
          <cx:pt idx="363">-0.00030137125856460098</cx:pt>
          <cx:pt idx="364">-0.00033389832760524399</cx:pt>
          <cx:pt idx="365">0.00013594897663157701</cx:pt>
          <cx:pt idx="366">-0.00133803632846027</cx:pt>
          <cx:pt idx="367">0.0108182644370133</cx:pt>
          <cx:pt idx="368">0.0045834584040073097</cx:pt>
          <cx:pt idx="369">-0.017097692710946601</cx:pt>
          <cx:pt idx="370">-0.071673084003569906</cx:pt>
          <cx:pt idx="371">-0.011185615047322199</cx:pt>
          <cx:pt idx="372">-0.055948358520255502</cx:pt>
          <cx:pt idx="373">-0.062392135574255998</cx:pt>
          <cx:pt idx="374">-0.075040164401121906</cx:pt>
          <cx:pt idx="375">-0.074704279499799603</cx:pt>
          <cx:pt idx="376">-0.089326851509263297</cx:pt>
          <cx:pt idx="377">-0.031691485759504201</cx:pt>
          <cx:pt idx="378">-0.0030926384430623099</cx:pt>
          <cx:pt idx="379">-0.058072143361858897</cx:pt>
          <cx:pt idx="380">0.057250368845517201</cx:pt>
          <cx:pt idx="381">0.072326314039157596</cx:pt>
          <cx:pt idx="382">0.046990374963446699</cx:pt>
          <cx:pt idx="383">0.060286713496732203</cx:pt>
          <cx:pt idx="384">0.078293100311380606</cx:pt>
          <cx:pt idx="385">-0.017686267081785698</cx:pt>
          <cx:pt idx="386">-0.052844187523567003</cx:pt>
          <cx:pt idx="387">-0.062222939180234402</cx:pt>
          <cx:pt idx="388">-0.046561122728164102</cx:pt>
          <cx:pt idx="389">1.2947184060627899e-05</cx:pt>
          <cx:pt idx="390">0.0045609895338906397</cx:pt>
          <cx:pt idx="391">-7.9856011621868794e-05</cx:pt>
          <cx:pt idx="392">0.00015443101236040099</cx:pt>
          <cx:pt idx="393">-0.00011416607403533401</cx:pt>
          <cx:pt idx="394">-0.0020109562684556999</cx:pt>
          <cx:pt idx="395">0.0090872689177009299</cx:pt>
          <cx:pt idx="396">0.015280427308679</cx:pt>
          <cx:pt idx="397">-0.047718084507174699</cx:pt>
          <cx:pt idx="398">-0.058999850240825102</cx:pt>
          <cx:pt idx="399">-0.057147424928918202</cx:pt>
          <cx:pt idx="400">-0.074184365711435996</cx:pt>
          <cx:pt idx="401">-0.100411485083176</cx:pt>
          <cx:pt idx="402">-0.025270747215834902</cx:pt>
          <cx:pt idx="403">-0.072421424042720506</cx:pt>
          <cx:pt idx="404">-0.074533844672019206</cx:pt>
          <cx:pt idx="405">0.016972336336191801</cx:pt>
          <cx:pt idx="406">-0.10890532394100599</cx:pt>
          <cx:pt idx="407">-0.057459896389096002</cx:pt>
          <cx:pt idx="408">0.014763011721578701</cx:pt>
          <cx:pt idx="409">0.0505688107125708</cx:pt>
          <cx:pt idx="410">0.035269575805375201</cx:pt>
          <cx:pt idx="411">-0.091201770073889493</cx:pt>
          <cx:pt idx="412">-0.0183673964494914</cx:pt>
          <cx:pt idx="413">-0.031943206731454399</cx:pt>
          <cx:pt idx="414">-0.062864019879977306</cx:pt>
          <cx:pt idx="415">-0.0935606684626452</cx:pt>
          <cx:pt idx="416">-0.040094802797159601</cx:pt>
          <cx:pt idx="417">-0.00069459168347977098</cx:pt>
          <cx:pt idx="418">0.00025327887275638399</cx:pt>
          <cx:pt idx="419">-0.000611971472802932</cx:pt>
          <cx:pt idx="420">0.00068698155745950903</cx:pt>
          <cx:pt idx="421">-0.0013456498308511099</cx:pt>
          <cx:pt idx="422">-0.0021541448115720502</cx:pt>
          <cx:pt idx="423">-0.0029953117906258001</cx:pt>
          <cx:pt idx="424">0.014433019370336</cx:pt>
          <cx:pt idx="425">-0.021972704892359099</cx:pt>
          <cx:pt idx="426">-0.0118077248584926</cx:pt>
          <cx:pt idx="427">-0.0539113126638988</cx:pt>
          <cx:pt idx="428">-0.038110224633444399</cx:pt>
          <cx:pt idx="429">-0.0339643313482643</cx:pt>
          <cx:pt idx="430">-0.054952388587238402</cx:pt>
          <cx:pt idx="431">-0.050216918123908001</cx:pt>
          <cx:pt idx="432">-0.061644051304363998</cx:pt>
          <cx:pt idx="433">0.014170753533325401</cx:pt>
          <cx:pt idx="434">-0.055422771172937098</cx:pt>
          <cx:pt idx="435">-0.0249986264770755</cx:pt>
          <cx:pt idx="436">0.055350542270980498</cx:pt>
          <cx:pt idx="437">0.040745633922537099</cx:pt>
          <cx:pt idx="438">-0.051033600394176398</cx:pt>
          <cx:pt idx="439">-0.069406009788976999</cx:pt>
          <cx:pt idx="440">-0.024925944090193899</cx:pt>
          <cx:pt idx="441">-0.058925098425515902</cx:pt>
          <cx:pt idx="442">-0.0564061738311026</cx:pt>
          <cx:pt idx="443">-0.073270647084851398</cx:pt>
          <cx:pt idx="444">-0.012597986845692299</cx:pt>
          <cx:pt idx="445">0.0077681494837555402</cx:pt>
          <cx:pt idx="446">-0.0112385627187766</cx:pt>
          <cx:pt idx="447">0.0011714815455371101</cx:pt>
          <cx:pt idx="448">0.00022755773314833699</cx:pt>
          <cx:pt idx="449">-0.000728835715538058</cx:pt>
          <cx:pt idx="450">-0.0011995827562889</cx:pt>
          <cx:pt idx="451">0.0045597743942338304</cx:pt>
          <cx:pt idx="452">0.0270861818289077</cx:pt>
          <cx:pt idx="453">-0.016283874019287201</cx:pt>
          <cx:pt idx="454">-0.029386544295913801</cx:pt>
          <cx:pt idx="455">-0.013175878320355199</cx:pt>
          <cx:pt idx="456">-0.026329551465586701</cx:pt>
          <cx:pt idx="457">-0.022242505244621801</cx:pt>
          <cx:pt idx="458">-0.0129402941059271</cx:pt>
          <cx:pt idx="459">-0.030185450497546298</cx:pt>
          <cx:pt idx="460">-0.051008813755966602</cx:pt>
          <cx:pt idx="461">-0.10205497666232501</cx:pt>
          <cx:pt idx="462">-0.140200764547147</cx:pt>
          <cx:pt idx="463">-0.097308530194637699</cx:pt>
          <cx:pt idx="464">0.025786670159067701</cx:pt>
          <cx:pt idx="465">-0.0071187530502561597</cx:pt>
          <cx:pt idx="466">-0.015339313132774699</cx:pt>
          <cx:pt idx="467">-0.042208765718011299</cx:pt>
          <cx:pt idx="468">0.0046661359781310502</cx:pt>
          <cx:pt idx="469">-0.033398843860735501</cx:pt>
          <cx:pt idx="470">-0.025370218657664999</cx:pt>
          <cx:pt idx="471">-0.027592143628147402</cx:pt>
          <cx:pt idx="472">-0.027111246163678399</cx:pt>
          <cx:pt idx="473">0.00535071444486217</cx:pt>
          <cx:pt idx="474">-0.00699534374306533</cx:pt>
          <cx:pt idx="475">-7.7513056644602503e-05</cx:pt>
          <cx:pt idx="476">-0.00010421698806907399</cx:pt>
          <cx:pt idx="477">-0.00055071220953948296</cx:pt>
          <cx:pt idx="478">0.000551908718554362</cx:pt>
          <cx:pt idx="479">0.013996197853615999</cx:pt>
          <cx:pt idx="480">0.036532719549516</cx:pt>
          <cx:pt idx="481">0.000260164498889987</cx:pt>
          <cx:pt idx="482">-0.0227609783988581</cx:pt>
          <cx:pt idx="483">-0.034669105138127203</cx:pt>
          <cx:pt idx="484">0.0019309511445807801</cx:pt>
          <cx:pt idx="485">0.00366819559937999</cx:pt>
          <cx:pt idx="486">-0.039859768917833598</cx:pt>
          <cx:pt idx="487">-0.058993099917223402</cx:pt>
          <cx:pt idx="488">-0.101594407343544</cx:pt>
          <cx:pt idx="489">-0.069077736891993605</cx:pt>
          <cx:pt idx="490">-0.089239141822590407</cx:pt>
          <cx:pt idx="491">-0.062608494224694694</cx:pt>
          <cx:pt idx="492">0.034800105698934401</cx:pt>
          <cx:pt idx="493">0.017266447647746399</cx:pt>
          <cx:pt idx="494">-0.088084077956602905</cx:pt>
          <cx:pt idx="495">-0.068296626072547995</cx:pt>
          <cx:pt idx="496">-0.039522596333800002</cx:pt>
          <cx:pt idx="497">-0.0443335489118366</cx:pt>
          <cx:pt idx="498">-0.046145915434104998</cx:pt>
          <cx:pt idx="499">-0.021889026457992899</cx:pt>
          <cx:pt idx="500">-0.025663109851345799</cx:pt>
          <cx:pt idx="501">0.00493138517832248</cx:pt>
          <cx:pt idx="502">-0.00234799089822769</cx:pt>
          <cx:pt idx="503">0.00078854242347409101</cx:pt>
          <cx:pt idx="504">0.000905996325378783</cx:pt>
          <cx:pt idx="505">-0.00034760756039507501</cx:pt>
          <cx:pt idx="506">0.0026203837445239199</cx:pt>
          <cx:pt idx="507">0.0106096119445356</cx:pt>
          <cx:pt idx="508">0.0253888119106657</cx:pt>
          <cx:pt idx="509">0.026740288827661898</cx:pt>
          <cx:pt idx="510">-0.0014237525261778499</cx:pt>
          <cx:pt idx="511">-0.037392987532168097</cx:pt>
          <cx:pt idx="512">-0.019888574672979699</cx:pt>
          <cx:pt idx="513">0.023316923575852602</cx:pt>
          <cx:pt idx="514">0.046961664120998899</cx:pt>
          <cx:pt idx="515">0.039151658249030698</cx:pt>
          <cx:pt idx="516">-0.0187110420581394</cx:pt>
          <cx:pt idx="517">-0.032707847935756297</cx:pt>
          <cx:pt idx="518">-0.067353368398110902</cx:pt>
          <cx:pt idx="519">-0.038409553147785103</cx:pt>
          <cx:pt idx="520">-0.040867931449240197</cx:pt>
          <cx:pt idx="521">-0.053085606572248603</cx:pt>
          <cx:pt idx="522">-0.060478946542813897</cx:pt>
          <cx:pt idx="523">-0.0301315704138111</cx:pt>
          <cx:pt idx="524">-0.015780513334964101</cx:pt>
          <cx:pt idx="525">-0.036451372534618498</cx:pt>
          <cx:pt idx="526">-0.0134247408182452</cx:pt>
          <cx:pt idx="527">-0.0210124401100917</cx:pt>
          <cx:pt idx="528">-0.020810755915026201</cx:pt>
          <cx:pt idx="529">0.0051426231453219904</cx:pt>
          <cx:pt idx="530">0.00141395091009422</cx:pt>
          <cx:pt idx="531">1.68610692595881e-06</cx:pt>
          <cx:pt idx="532">0.00012367065512123299</cx:pt>
          <cx:pt idx="533">0.00013059539586536599</cx:pt>
          <cx:pt idx="534">0.00066844992962732097</cx:pt>
          <cx:pt idx="535">0.0079966864930865206</cx:pt>
          <cx:pt idx="536">0.020305149698100301</cx:pt>
          <cx:pt idx="537">0.030363210365104101</cx:pt>
          <cx:pt idx="538">0.00067698575440915695</cx:pt>
          <cx:pt idx="539">-0.00849824825791568</cx:pt>
          <cx:pt idx="540">-0.0247122150213374</cx:pt>
          <cx:pt idx="541">0.0020294250897304202</cx:pt>
          <cx:pt idx="542">0.059961009676435098</cx:pt>
          <cx:pt idx="543">0.0139664610847167</cx:pt>
          <cx:pt idx="544">0.0112823710894937</cx:pt>
          <cx:pt idx="545">-0.0094440566923646805</cx:pt>
          <cx:pt idx="546">-0.061160751891545399</cx:pt>
          <cx:pt idx="547">-0.067181209562586899</cx:pt>
          <cx:pt idx="548">-0.023863583980205199</cx:pt>
          <cx:pt idx="549">-0.050318214211241698</cx:pt>
          <cx:pt idx="550">-0.035192050393343201</cx:pt>
          <cx:pt idx="551">0.00592318729457008</cx:pt>
          <cx:pt idx="552">0.023124914112114699</cx:pt>
          <cx:pt idx="553">0.028937299574922502</cx:pt>
          <cx:pt idx="554">0.023039997817562601</cx:pt>
          <cx:pt idx="555">0.011313330453370501</cx:pt>
          <cx:pt idx="556">-0.027407214018363199</cx:pt>
          <cx:pt idx="557">-0.0069507763381645403</cx:pt>
          <cx:pt idx="558">0.00146687676856144</cx:pt>
          <cx:pt idx="559">0.000434898773610713</cx:pt>
          <cx:pt idx="560">-0.00077637734329895596</cx:pt>
          <cx:pt idx="561">0.00028726788875630299</cx:pt>
          <cx:pt idx="562">0.00082564691763891405</cx:pt>
          <cx:pt idx="563">0.0087208171968752302</cx:pt>
          <cx:pt idx="564">0.0381414368438278</cx:pt>
          <cx:pt idx="565">0.032866394485057897</cx:pt>
          <cx:pt idx="566">0.017156424810159599</cx:pt>
          <cx:pt idx="567">0.013520169622506101</cx:pt>
          <cx:pt idx="568">-0.018553152767739299</cx:pt>
          <cx:pt idx="569">-0.032187912975246799</cx:pt>
          <cx:pt idx="570">0.0258352433997565</cx:pt>
          <cx:pt idx="571">-0.01850044707805</cx:pt>
          <cx:pt idx="572">-0.070494843590362496</cx:pt>
          <cx:pt idx="573">-0.074615900094878895</cx:pt>
          <cx:pt idx="574">-0.067300743054888104</cx:pt>
          <cx:pt idx="575">-0.085511297840524594</cx:pt>
          <cx:pt idx="576">-0.00026490169702385498</cx:pt>
          <cx:pt idx="577">-0.0165113068502299</cx:pt>
          <cx:pt idx="578">-0.0060188979740812502</cx:pt>
          <cx:pt idx="579">0.036379037096006803</cx:pt>
          <cx:pt idx="580">0.0574955842267032</cx:pt>
          <cx:pt idx="581">0.048487901424595602</cx:pt>
          <cx:pt idx="582">0.041579082583673703</cx:pt>
          <cx:pt idx="583">0.020031346720098101</cx:pt>
          <cx:pt idx="584">-0.0143488642566973</cx:pt>
          <cx:pt idx="585">-0.0097542096364475993</cx:pt>
          <cx:pt idx="586">8.1895556899818999e-05</cx:pt>
          <cx:pt idx="587">2.4153129979059099e-05</cx:pt>
          <cx:pt idx="588">0.00043001266539575799</cx:pt>
          <cx:pt idx="589">-0.000698966221042094</cx:pt>
          <cx:pt idx="590">0.0028393208378938301</cx:pt>
          <cx:pt idx="591">0.0081833141583228901</cx:pt>
          <cx:pt idx="592">0.034545461775971398</cx:pt>
          <cx:pt idx="593">0.040128117681633303</cx:pt>
          <cx:pt idx="594">0.052250969438087401</cx:pt>
          <cx:pt idx="595">0.028503430149180099</cx:pt>
          <cx:pt idx="596">-0.0024915042848003902</cx:pt>
          <cx:pt idx="597">0.0057622381671820003</cx:pt>
          <cx:pt idx="598">-0.016316944309594999</cx:pt>
          <cx:pt idx="599">-0.042068526802836702</cx:pt>
          <cx:pt idx="600">-0.075758626383448602</cx:pt>
          <cx:pt idx="601">-0.038995874039171999</cx:pt>
          <cx:pt idx="602">-0.019997900685125199</cx:pt>
          <cx:pt idx="603">-0.056546034560953001</cx:pt>
          <cx:pt idx="604">-0.0062989011485913996</cx:pt>
          <cx:pt idx="605">0.0214489888724432</cx:pt>
          <cx:pt idx="606">-0.023357879457755901</cx:pt>
          <cx:pt idx="607">0.020018963724589198</cx:pt>
          <cx:pt idx="608">0.016290790356109499</cx:pt>
          <cx:pt idx="609">0.011897161517543201</cx:pt>
          <cx:pt idx="610">0.020612565956581001</cx:pt>
          <cx:pt idx="611">0.016538627522374501</cx:pt>
          <cx:pt idx="612">-0.0084623194930403597</cx:pt>
          <cx:pt idx="613">-0.015855852331968099</cx:pt>
          <cx:pt idx="614">-0.00032805806850814999</cx:pt>
          <cx:pt idx="615">-0.00055585336581913196</cx:pt>
          <cx:pt idx="616">-8.1463705467180701e-05</cx:pt>
          <cx:pt idx="617">-6.6076834548396097e-05</cx:pt>
          <cx:pt idx="618">0.0021116003118531001</cx:pt>
          <cx:pt idx="619">0.0059296764418498701</cx:pt>
          <cx:pt idx="620">0.021745313544534801</cx:pt>
          <cx:pt idx="621">0.039831554427952102</cx:pt>
          <cx:pt idx="622">0.071983008315095201</cx:pt>
          <cx:pt idx="623">0.034235787595395098</cx:pt>
          <cx:pt idx="624">-0.0147951733218015</cx:pt>
          <cx:pt idx="625">0.0088037906841581005</cx:pt>
          <cx:pt idx="626">0.0031430667243485602</cx:pt>
          <cx:pt idx="627">0.010406370220325501</cx:pt>
          <cx:pt idx="628">0.0251714366923045</cx:pt>
          <cx:pt idx="629">0.048634239080629603</cx:pt>
          <cx:pt idx="630">0.061875049718942803</cx:pt>
          <cx:pt idx="631">-0.040269373328644699</cx:pt>
          <cx:pt idx="632">0.025172413468051501</cx:pt>
          <cx:pt idx="633">0.0237256519843001</cx:pt>
          <cx:pt idx="634">-0.00072401786513631196</cx:pt>
          <cx:pt idx="635">-0.051717697568047699</cx:pt>
          <cx:pt idx="636">0.0084776776144311894</cx:pt>
          <cx:pt idx="637">-0.0078052341796357103</cx:pt>
          <cx:pt idx="638">0.0120683313153984</cx:pt>
          <cx:pt idx="639">0.023370623185464599</cx:pt>
          <cx:pt idx="640">0.0090906402802170098</cx:pt>
          <cx:pt idx="641">-0.0039927496521285398</cx:pt>
          <cx:pt idx="642">-2.29678962687421e-05</cx:pt>
          <cx:pt idx="643">8.5894284317294495e-05</cx:pt>
          <cx:pt idx="644">0.00026667264252276798</cx:pt>
          <cx:pt idx="645">0.00074153856124781095</cx:pt>
          <cx:pt idx="646">0.00203485233201665</cx:pt>
          <cx:pt idx="647">0.0046115263347721903</cx:pt>
          <cx:pt idx="648">-0.00087510725326982197</cx:pt>
          <cx:pt idx="649">0.0089227597123020894</cx:pt>
          <cx:pt idx="650">-0.00377888060825444</cx:pt>
          <cx:pt idx="651">0.0132841901063749</cx:pt>
          <cx:pt idx="652">0.053123428440575701</cx:pt>
          <cx:pt idx="653">0.023505755577984701</cx:pt>
          <cx:pt idx="654">0.021845299811185701</cx:pt>
          <cx:pt idx="655">0.071923204311277106</cx:pt>
          <cx:pt idx="656">0.044204622805609099</cx:pt>
          <cx:pt idx="657">0.063104395926152704</cx:pt>
          <cx:pt idx="658">0.012540175754386901</cx:pt>
          <cx:pt idx="659">0.047076288839886002</cx:pt>
          <cx:pt idx="660">0.110586946076236</cx:pt>
          <cx:pt idx="661">0.075970081376618107</cx:pt>
          <cx:pt idx="662">0.061941490355835002</cx:pt>
          <cx:pt idx="663">0.024134603840783</cx:pt>
          <cx:pt idx="664">0.034821349075960198</cx:pt>
          <cx:pt idx="665">0.034881569594187797</cx:pt>
          <cx:pt idx="666">0.048612479854464201</cx:pt>
          <cx:pt idx="667">0.047651240797435997</cx:pt>
          <cx:pt idx="668">0.020542679464569499</cx:pt>
          <cx:pt idx="669">-0.0033150249948166598</cx:pt>
          <cx:pt idx="670">-0.00067279862116357105</cx:pt>
          <cx:pt idx="671">0.00061878169750931105</cx:pt>
          <cx:pt idx="672">0.00049786802035392595</cx:pt>
          <cx:pt idx="673">-0.00074211948609069196</cx:pt>
          <cx:pt idx="674">5.7315272758694099e-05</cx:pt>
          <cx:pt idx="675">-0.00086092432408290504</cx:pt>
          <cx:pt idx="676">-0.0101172247047705</cx:pt>
          <cx:pt idx="677">-0.0195804837681984</cx:pt>
          <cx:pt idx="678">-0.019441971700768699</cx:pt>
          <cx:pt idx="679">0.00048204016275924698</cx:pt>
          <cx:pt idx="680">0.017823891679818599</cx:pt>
          <cx:pt idx="681">0.013203832624676099</cx:pt>
          <cx:pt idx="682">0.037421667986017502</cx:pt>
          <cx:pt idx="683">0.019866259207524901</cx:pt>
          <cx:pt idx="684">0.019299008675525801</cx:pt>
          <cx:pt idx="685">0.031485778912323098</cx:pt>
          <cx:pt idx="686">-0.0093265753820768998</cx:pt>
          <cx:pt idx="687">0.036094641727967502</cx:pt>
          <cx:pt idx="688">0.063801545403832996</cx:pt>
          <cx:pt idx="689">0.0069869631577908703</cx:pt>
          <cx:pt idx="690">0.026553765863112699</cx:pt>
          <cx:pt idx="691">0.040898304618972703</cx:pt>
          <cx:pt idx="692">0.054953184030418802</cx:pt>
          <cx:pt idx="693">0.028742616469938299</cx:pt>
          <cx:pt idx="694">0.0291437292011585</cx:pt>
          <cx:pt idx="695">0.029833737923405601</cx:pt>
          <cx:pt idx="696">0.0101984506477357</cx:pt>
          <cx:pt idx="697">0.00021429192403127901</cx:pt>
          <cx:pt idx="698">0.00093443274041194401</cx:pt>
          <cx:pt idx="699">-0.00026209664748480798</cx:pt>
          <cx:pt idx="700">-0.000368928592823046</cx:pt>
          <cx:pt idx="701">0.00060885414903386005</cx:pt>
          <cx:pt idx="702">-0.00045067274942676099</cx:pt>
          <cx:pt idx="703">-0.0016386698204429199</cx:pt>
          <cx:pt idx="704">-0.0091059959012670007</cx:pt>
          <cx:pt idx="705">-0.010892842518073801</cx:pt>
          <cx:pt idx="706">0.0143702824434943</cx:pt>
          <cx:pt idx="707">0.0019565223472390102</cx:pt>
          <cx:pt idx="708">0.0088954333576277793</cx:pt>
          <cx:pt idx="709">0.011796859470440201</cx:pt>
          <cx:pt idx="710">0.051755634469304798</cx:pt>
          <cx:pt idx="711">0.0051199898087510402</cx:pt>
          <cx:pt idx="712">0.013200074935132399</cx:pt>
          <cx:pt idx="713">0.034973884864321902</cx:pt>
          <cx:pt idx="714">3.9171752017311502e-05</cx:pt>
          <cx:pt idx="715">-0.0267525207298282</cx:pt>
          <cx:pt idx="716">0.018468368195371902</cx:pt>
          <cx:pt idx="717">0.035276491928235801</cx:pt>
          <cx:pt idx="718">0.036787888416637098</cx:pt>
          <cx:pt idx="719">0.094995785784763101</cx:pt>
          <cx:pt idx="720">0.066877373956423097</cx:pt>
          <cx:pt idx="721">0.0304304725878254</cx:pt>
          <cx:pt idx="722">-0.0081226063917574191</cx:pt>
          <cx:pt idx="723">0.00012756950307609699</cx:pt>
          <cx:pt idx="724">0.000950429868623101</cx:pt>
          <cx:pt idx="725">0.00068306589696766503</cx:pt>
          <cx:pt idx="726">-0.000507893753682389</cx:pt>
          <cx:pt idx="727">-6.7367967155834702e-05</cx:pt>
          <cx:pt idx="728">-0.00053325513239446004</cx:pt>
          <cx:pt idx="729">-0.0011074754976024099</cx:pt>
          <cx:pt idx="730">-0.000214775777615326</cx:pt>
          <cx:pt idx="731">0.00018902523439564501</cx:pt>
          <cx:pt idx="732">-0.00115506614842794</cx:pt>
          <cx:pt idx="733">0.0093280357305966094</cx:pt>
          <cx:pt idx="734">0.0090638245606740001</cx:pt>
          <cx:pt idx="735">0.0017780944241561499</cx:pt>
          <cx:pt idx="736">0.0074529104767694096</cx:pt>
          <cx:pt idx="737">0.020443825565673798</cx:pt>
          <cx:pt idx="738">0.044862929970322797</cx:pt>
          <cx:pt idx="739">0.055249398214801099</cx:pt>
          <cx:pt idx="740">0.0511306110702981</cx:pt>
          <cx:pt idx="741">0.050433777592679203</cx:pt>
          <cx:pt idx="742">0.0388604098700642</cx:pt>
          <cx:pt idx="743">0.025325324267336</cx:pt>
          <cx:pt idx="744">0.062274202950748099</cx:pt>
          <cx:pt idx="745">0.073396294553332603</cx:pt>
          <cx:pt idx="746">0.0482530515641982</cx:pt>
          <cx:pt idx="747">0.0355162451913624</cx:pt>
          <cx:pt idx="748">0.020464620418564099</cx:pt>
          <cx:pt idx="749">0.0186201995923998</cx:pt>
          <cx:pt idx="750">0.0051077437384090202</cx:pt>
          <cx:pt idx="751">0.0011687576877579501</cx:pt>
          <cx:pt idx="752">0.00084738118796848303</cx:pt>
          <cx:pt idx="753">0.00029618731341646103</cx:pt>
          <cx:pt idx="754">0.00071632599932761997</cx:pt>
          <cx:pt idx="755">0.000197488368164939</cx:pt>
          <cx:pt idx="756">-0.00083527927452801498</cx:pt>
          <cx:pt idx="757">0.00014704727129030899</cx:pt>
          <cx:pt idx="758">-0.000158147297860614</cx:pt>
          <cx:pt idx="759">-0.00055599923153706703</cx:pt>
          <cx:pt idx="760">0.00023405138054169699</cx:pt>
          <cx:pt idx="761">0.00072627524458229904</cx:pt>
          <cx:pt idx="762">-5.3366653811768502e-05</cx:pt>
          <cx:pt idx="763">-7.9856214268554806e-05</cx:pt>
          <cx:pt idx="764">0.00047307381372519201</cx:pt>
          <cx:pt idx="765">-0.00042481702913354998</cx:pt>
          <cx:pt idx="766">-0.0025260809987603899</cx:pt>
          <cx:pt idx="767">0.00058760434216489899</cx:pt>
          <cx:pt idx="768">0.00236659431593844</cx:pt>
          <cx:pt idx="769">-0.000224035400334965</cx:pt>
          <cx:pt idx="770">0.0045529349450239903</cx:pt>
          <cx:pt idx="771">0.0054193861434510297</cx:pt>
          <cx:pt idx="772">0.0021251261318417998</cx:pt>
          <cx:pt idx="773">-0.0012627978073728699</cx:pt>
          <cx:pt idx="774">0.00022518949618867</cx:pt>
          <cx:pt idx="775">-0.00039074174189790097</cx:pt>
          <cx:pt idx="776">-6.8981855168552897e-05</cx:pt>
          <cx:pt idx="777">0.0015873542742093</cx:pt>
          <cx:pt idx="778">0.0029802979840257799</cx:pt>
          <cx:pt idx="779">-8.6273451938711801e-05</cx:pt>
          <cx:pt idx="780">-0.00046862453062649999</cx:pt>
          <cx:pt idx="781">0.00051204467339796696</cx:pt>
          <cx:pt idx="782">-0.00075278127345814502</cx:pt>
          <cx:pt idx="783">-0.00015141425330568399</cx:pt>
          <cx:pt idx="784">-0.004581553872922175</cx:pt>
          <cx:pt idx="785">-0.0052612789798842001</cx:pt>
          <cx:pt idx="786">-0.013976400059558426</cx:pt>
          <cx:pt idx="787">-0.0173338826313547</cx:pt>
          <cx:pt idx="788">-0.019042827963775225</cx:pt>
          <cx:pt idx="789">0.0042941524428086004</cx:pt>
          <cx:pt idx="790">0.018432827135471175</cx:pt>
          <cx:pt idx="791">0.029352369380044499</cx:pt>
          <cx:pt idx="792">0.038333658266402497</cx:pt>
          <cx:pt idx="793">0.038310722454144498</cx:pt>
          <cx:pt idx="794">0.060902790274736003</cx:pt>
          <cx:pt idx="795">0.047654690008763247</cx:pt>
          <cx:pt idx="796">0.032490216150893252</cx:pt>
          <cx:pt idx="797">0.013996405303033725</cx:pt>
          <cx:pt idx="798">-0.0090274418655991</cx:pt>
          <cx:pt idx="799">0.0057730136562935503</cx:pt>
          <cx:pt idx="800">-0.016847222485767727</cx:pt>
          <cx:pt idx="801">-0.021182809743969223</cx:pt>
          <cx:pt idx="802">-0.0058690282182068251</cx:pt>
          <cx:pt idx="803">-0.013020878319230475</cx:pt>
          <cx:pt idx="804">-0.020568862415892526</cx:pt>
          <cx:pt idx="805">-0.011715903788776625</cx:pt>
          <cx:pt idx="806">-0.0055255385725816748</cx:pt>
          <cx:pt idx="807">-0.00040142142108831</cx:pt>
          <cx:pt idx="808">0.00017951893810118575</cx:pt>
          <cx:pt idx="809">-9.2062871189365494e-05</cx:pt>
          <cx:pt idx="810">-7.7119260352688503e-06</cx:pt>
          <cx:pt idx="811">-0.0018996802194738624</cx:pt>
          <cx:pt idx="812">-0.0035190963959638999</cx:pt>
          <cx:pt idx="813">-0.0033846632793418001</cx:pt>
          <cx:pt idx="814">-0.014299569317306726</cx:pt>
          <cx:pt idx="815">0.0038574939125092249</cx:pt>
          <cx:pt idx="816">-0.0034040927711839501</cx:pt>
          <cx:pt idx="817">0.017658412161331849</cx:pt>
          <cx:pt idx="818">0.012735791623643701</cx:pt>
          <cx:pt idx="819">0.02859773060320725</cx:pt>
          <cx:pt idx="820">0.014872454442889999</cx:pt>
          <cx:pt idx="821">0.010540191691289599</cx:pt>
          <cx:pt idx="822">0.0187114250854255</cx:pt>
          <cx:pt idx="823">-0.00593879538536605</cx:pt>
          <cx:pt idx="824">-0.020095296310590101</cx:pt>
          <cx:pt idx="825">-0.0071314523744069247</cx:pt>
          <cx:pt idx="826">0.0018723359685951476</cx:pt>
          <cx:pt idx="827">0.023294876099681675</cx:pt>
          <cx:pt idx="828">0.020933984487767975</cx:pt>
          <cx:pt idx="829">-0.011674380589134024</cx:pt>
          <cx:pt idx="830">-0.0062945441201155252</cx:pt>
          <cx:pt idx="831">-0.0098500833580387748</cx:pt>
          <cx:pt idx="832">-0.021173324879910652</cx:pt>
          <cx:pt idx="833">-0.016112413069781024</cx:pt>
          <cx:pt idx="834">-0.0047682072211426502</cx:pt>
          <cx:pt idx="835">0.001146564826587125</cx:pt>
          <cx:pt idx="836">0.00041619688741121501</cx:pt>
          <cx:pt idx="837">7.1131873293627998e-05</cx:pt>
          <cx:pt idx="838">0.00013207870528490125</cx:pt>
          <cx:pt idx="839">-0.001250682389990195</cx:pt>
          <cx:pt idx="840">-0.00080747156240530249</cx:pt>
          <cx:pt idx="841">-0.00728761838740295</cx:pt>
          <cx:pt idx="842">-0.0068251087102463252</cx:pt>
          <cx:pt idx="843">0.0101626738396133</cx:pt>
          <cx:pt idx="844">0.0041998703913201998</cx:pt>
          <cx:pt idx="845">0.010439778103132074</cx:pt>
          <cx:pt idx="846">0.013009296964725775</cx:pt>
          <cx:pt idx="847">0.017982295986906077</cx:pt>
          <cx:pt idx="848">8.444127022959925e-05</cx:pt>
          <cx:pt idx="849">-0.03039659927010975</cx:pt>
          <cx:pt idx="850">-0.031144212871555249</cx:pt>
          <cx:pt idx="851">-0.024009058700724124</cx:pt>
          <cx:pt idx="852">-0.01326256478945665</cx:pt>
          <cx:pt idx="853">0.0031293486901196499</cx:pt>
          <cx:pt idx="854">0.02616757253345325</cx:pt>
          <cx:pt idx="855">0.030106766674079501</cx:pt>
          <cx:pt idx="856">0.018807801994487824</cx:pt>
          <cx:pt idx="857">0.0054263591832505254</cx:pt>
          <cx:pt idx="858">-0.0076283875505428001</cx:pt>
          <cx:pt idx="859">-0.0088828425729867502</cx:pt>
          <cx:pt idx="860">-0.0068446037937947247</cx:pt>
          <cx:pt idx="861">-0.0098076187079104756</cx:pt>
          <cx:pt idx="862">-0.001682018603970895</cx:pt>
          <cx:pt idx="863">0.0019306626037514699</cx:pt>
          <cx:pt idx="864">-0.0012013511764533799</cx:pt>
          <cx:pt idx="865">0.0001169857051632625</cx:pt>
          <cx:pt idx="866">0.00019746029264364225</cx:pt>
          <cx:pt idx="867">-0.00170320018344338</cx:pt>
          <cx:pt idx="868">0.00058982056219219255</cx:pt>
          <cx:pt idx="869">-0.0054717730972811997</cx:pt>
          <cx:pt idx="870">0.0028169530002054</cx:pt>
          <cx:pt idx="871">0.022791545721402701</cx:pt>
          <cx:pt idx="872">0.014159794531918899</cx:pt>
          <cx:pt idx="873">0.0091940255350570245</cx:pt>
          <cx:pt idx="874">1.0017703164654674e-05</cx:pt>
          <cx:pt idx="875">-0.0054119550774910747</cx:pt>
          <cx:pt idx="876">-0.024647121421322599</cx:pt>
          <cx:pt idx="877">-0.044137842149179998</cx:pt>
          <cx:pt idx="878">-0.032769897791523249</cx:pt>
          <cx:pt idx="879">0.0087731143257366254</cx:pt>
          <cx:pt idx="880">-0.0031258322466246251</cx:pt>
          <cx:pt idx="881">0.018205299460951625</cx:pt>
          <cx:pt idx="882">0.024514199547363402</cx:pt>
          <cx:pt idx="883">0.031016715828839001</cx:pt>
          <cx:pt idx="884">-0.004581553872922175</cx:pt>
          <cx:pt idx="885">-0.0052612789798842001</cx:pt>
          <cx:pt idx="886">-0.013976400059558426</cx:pt>
          <cx:pt idx="887">-0.0173338826313547</cx:pt>
          <cx:pt idx="888">-0.019042827963775225</cx:pt>
          <cx:pt idx="889">0.0042941524428086004</cx:pt>
          <cx:pt idx="890">0.018432827135471175</cx:pt>
          <cx:pt idx="891">0.029352369380044499</cx:pt>
          <cx:pt idx="892">0.038333658266402497</cx:pt>
          <cx:pt idx="893">0.038310722454144498</cx:pt>
          <cx:pt idx="894">0.060902790274736003</cx:pt>
          <cx:pt idx="895">0.047654690008763247</cx:pt>
          <cx:pt idx="896">0.032490216150893252</cx:pt>
          <cx:pt idx="897">0.013996405303033725</cx:pt>
          <cx:pt idx="898">-0.0090274418655991</cx:pt>
          <cx:pt idx="899">0.0057730136562935503</cx:pt>
          <cx:pt idx="900">-0.016847222485767727</cx:pt>
          <cx:pt idx="901">-0.021182809743969223</cx:pt>
          <cx:pt idx="902">-0.0058690282182068251</cx:pt>
          <cx:pt idx="903">-0.013020878319230475</cx:pt>
          <cx:pt idx="904">-0.020568862415892526</cx:pt>
          <cx:pt idx="905">-0.011715903788776625</cx:pt>
          <cx:pt idx="906">-0.0055255385725816748</cx:pt>
          <cx:pt idx="907">-0.00040142142108831</cx:pt>
          <cx:pt idx="908">0.00017951893810118575</cx:pt>
          <cx:pt idx="909">-9.2062871189365494e-05</cx:pt>
          <cx:pt idx="910">-7.7119260352688503e-06</cx:pt>
          <cx:pt idx="911">-0.0018996802194738624</cx:pt>
          <cx:pt idx="912">-0.0035190963959638999</cx:pt>
          <cx:pt idx="913">-0.0033846632793418001</cx:pt>
          <cx:pt idx="914">-0.014299569317306726</cx:pt>
          <cx:pt idx="915">0.0038574939125092249</cx:pt>
          <cx:pt idx="916">-0.0034040927711839501</cx:pt>
          <cx:pt idx="917">0.017658412161331849</cx:pt>
          <cx:pt idx="918">0.012735791623643701</cx:pt>
          <cx:pt idx="919">0.02859773060320725</cx:pt>
          <cx:pt idx="920">0.014872454442889999</cx:pt>
          <cx:pt idx="921">0.010540191691289599</cx:pt>
          <cx:pt idx="922">0.0187114250854255</cx:pt>
          <cx:pt idx="923">-0.00593879538536605</cx:pt>
          <cx:pt idx="924">-0.020095296310590101</cx:pt>
          <cx:pt idx="925">-0.0071314523744069247</cx:pt>
          <cx:pt idx="926">0.0018723359685951476</cx:pt>
          <cx:pt idx="927">0.023294876099681675</cx:pt>
          <cx:pt idx="928">0.020933984487767975</cx:pt>
          <cx:pt idx="929">-0.011674380589134024</cx:pt>
          <cx:pt idx="930">-0.0062945441201155252</cx:pt>
          <cx:pt idx="931">-0.0098500833580387748</cx:pt>
          <cx:pt idx="932">-0.021173324879910652</cx:pt>
          <cx:pt idx="933">-0.016112413069781024</cx:pt>
          <cx:pt idx="934">-0.0047682072211426502</cx:pt>
          <cx:pt idx="935">0.001146564826587125</cx:pt>
          <cx:pt idx="936">0.00041619688741121501</cx:pt>
          <cx:pt idx="937">7.1131873293627998e-05</cx:pt>
          <cx:pt idx="938">0.00013207870528490125</cx:pt>
          <cx:pt idx="939">-0.001250682389990195</cx:pt>
          <cx:pt idx="940">-0.00080747156240530249</cx:pt>
          <cx:pt idx="941">-0.00728761838740295</cx:pt>
          <cx:pt idx="942">-0.0068251087102463252</cx:pt>
          <cx:pt idx="943">0.0101626738396133</cx:pt>
          <cx:pt idx="944">0.0041998703913201998</cx:pt>
          <cx:pt idx="945">0.010439778103132074</cx:pt>
          <cx:pt idx="946">0.013009296964725775</cx:pt>
          <cx:pt idx="947">0.017982295986906077</cx:pt>
          <cx:pt idx="948">8.444127022959925e-05</cx:pt>
          <cx:pt idx="949">-0.03039659927010975</cx:pt>
          <cx:pt idx="950">-0.031144212871555249</cx:pt>
          <cx:pt idx="951">-0.024009058700724124</cx:pt>
          <cx:pt idx="952">-0.01326256478945665</cx:pt>
          <cx:pt idx="953">0.0031293486901196499</cx:pt>
          <cx:pt idx="954">0.02616757253345325</cx:pt>
          <cx:pt idx="955">0.030106766674079501</cx:pt>
          <cx:pt idx="956">0.018807801994487824</cx:pt>
          <cx:pt idx="957">0.0054263591832505254</cx:pt>
          <cx:pt idx="958">-0.0076283875505428001</cx:pt>
          <cx:pt idx="959">-0.0088828425729867502</cx:pt>
          <cx:pt idx="960">-0.0068446037937947247</cx:pt>
          <cx:pt idx="961">-0.0098076187079104756</cx:pt>
          <cx:pt idx="962">-0.001682018603970895</cx:pt>
          <cx:pt idx="963">0.0019306626037514699</cx:pt>
          <cx:pt idx="964">-0.0012013511764533799</cx:pt>
          <cx:pt idx="965">0.0001169857051632625</cx:pt>
          <cx:pt idx="966">0.00019746029264364225</cx:pt>
          <cx:pt idx="967">-0.00170320018344338</cx:pt>
          <cx:pt idx="968">0.00058982056219219255</cx:pt>
          <cx:pt idx="969">-0.0054717730972811997</cx:pt>
          <cx:pt idx="970">0.0028169530002054</cx:pt>
          <cx:pt idx="971">0.022791545721402701</cx:pt>
          <cx:pt idx="972">0.014159794531918899</cx:pt>
          <cx:pt idx="973">0.0091940255350570245</cx:pt>
          <cx:pt idx="974">1.0017703164654674e-05</cx:pt>
          <cx:pt idx="975">-0.0054119550774910747</cx:pt>
          <cx:pt idx="976">-0.024647121421322599</cx:pt>
          <cx:pt idx="977">-0.044137842149179998</cx:pt>
          <cx:pt idx="978">-0.032769897791523249</cx:pt>
          <cx:pt idx="979">0.0087731143257366254</cx:pt>
          <cx:pt idx="980">-0.0031258322466246251</cx:pt>
          <cx:pt idx="981">0.018205299460951625</cx:pt>
          <cx:pt idx="982">0.024514199547363402</cx:pt>
          <cx:pt idx="983">0.031016715828839001</cx:pt>
          <cx:pt idx="984">-0.004581553872922175</cx:pt>
          <cx:pt idx="985">-0.0052612789798842001</cx:pt>
          <cx:pt idx="986">-0.013976400059558426</cx:pt>
          <cx:pt idx="987">-0.0173338826313547</cx:pt>
          <cx:pt idx="988">-0.019042827963775225</cx:pt>
          <cx:pt idx="989">0.0042941524428086004</cx:pt>
          <cx:pt idx="990">0.018432827135471175</cx:pt>
          <cx:pt idx="991">0.029352369380044499</cx:pt>
          <cx:pt idx="992">0.038333658266402497</cx:pt>
          <cx:pt idx="993">0.038310722454144498</cx:pt>
          <cx:pt idx="994">0.060902790274736003</cx:pt>
          <cx:pt idx="995">0.047654690008763247</cx:pt>
          <cx:pt idx="996">0.032490216150893252</cx:pt>
          <cx:pt idx="997">0.013996405303033725</cx:pt>
          <cx:pt idx="998">-0.0090274418655991</cx:pt>
          <cx:pt idx="999">0.0057730136562935503</cx:pt>
          <cx:pt idx="1000">-0.016847222485767727</cx:pt>
          <cx:pt idx="1001">-0.021182809743969223</cx:pt>
          <cx:pt idx="1002">-0.0058690282182068251</cx:pt>
          <cx:pt idx="1003">-0.013020878319230475</cx:pt>
          <cx:pt idx="1004">-0.020568862415892526</cx:pt>
          <cx:pt idx="1005">-0.011715903788776625</cx:pt>
          <cx:pt idx="1006">-0.0055255385725816748</cx:pt>
          <cx:pt idx="1007">-0.00040142142108831</cx:pt>
          <cx:pt idx="1008">0.00017951893810118575</cx:pt>
          <cx:pt idx="1009">-9.2062871189365494e-05</cx:pt>
          <cx:pt idx="1010">-7.7119260352688503e-06</cx:pt>
          <cx:pt idx="1011">-0.0018996802194738624</cx:pt>
          <cx:pt idx="1012">-0.0035190963959638999</cx:pt>
          <cx:pt idx="1013">-0.0033846632793418001</cx:pt>
          <cx:pt idx="1014">-0.014299569317306726</cx:pt>
          <cx:pt idx="1015">0.0038574939125092249</cx:pt>
          <cx:pt idx="1016">-0.0034040927711839501</cx:pt>
          <cx:pt idx="1017">0.017658412161331849</cx:pt>
          <cx:pt idx="1018">0.012735791623643701</cx:pt>
          <cx:pt idx="1019">0.02859773060320725</cx:pt>
          <cx:pt idx="1020">0.014872454442889999</cx:pt>
          <cx:pt idx="1021">0.010540191691289599</cx:pt>
          <cx:pt idx="1022">0.0187114250854255</cx:pt>
          <cx:pt idx="1023">-0.00593879538536605</cx:pt>
          <cx:pt idx="1024">-0.020095296310590101</cx:pt>
          <cx:pt idx="1025">-0.0071314523744069247</cx:pt>
          <cx:pt idx="1026">0.0018723359685951476</cx:pt>
          <cx:pt idx="1027">0.023294876099681675</cx:pt>
          <cx:pt idx="1028">0.020933984487767975</cx:pt>
          <cx:pt idx="1029">-0.011674380589134024</cx:pt>
          <cx:pt idx="1030">-0.0062945441201155252</cx:pt>
          <cx:pt idx="1031">-0.0098500833580387748</cx:pt>
          <cx:pt idx="1032">-0.021173324879910652</cx:pt>
          <cx:pt idx="1033">-0.016112413069781024</cx:pt>
          <cx:pt idx="1034">-0.0047682072211426502</cx:pt>
          <cx:pt idx="1035">0.001146564826587125</cx:pt>
          <cx:pt idx="1036">0.00041619688741121501</cx:pt>
          <cx:pt idx="1037">7.1131873293627998e-05</cx:pt>
          <cx:pt idx="1038">0.00013207870528490125</cx:pt>
          <cx:pt idx="1039">-0.001250682389990195</cx:pt>
          <cx:pt idx="1040">-0.00080747156240530249</cx:pt>
          <cx:pt idx="1041">-0.00728761838740295</cx:pt>
          <cx:pt idx="1042">-0.0068251087102463252</cx:pt>
          <cx:pt idx="1043">0.0101626738396133</cx:pt>
          <cx:pt idx="1044">0.0041998703913201998</cx:pt>
          <cx:pt idx="1045">0.010439778103132074</cx:pt>
          <cx:pt idx="1046">0.013009296964725775</cx:pt>
          <cx:pt idx="1047">0.017982295986906077</cx:pt>
          <cx:pt idx="1048">8.444127022959925e-05</cx:pt>
          <cx:pt idx="1049">-0.03039659927010975</cx:pt>
          <cx:pt idx="1050">-0.031144212871555249</cx:pt>
          <cx:pt idx="1051">-0.024009058700724124</cx:pt>
          <cx:pt idx="1052">-0.01326256478945665</cx:pt>
          <cx:pt idx="1053">0.0031293486901196499</cx:pt>
          <cx:pt idx="1054">0.02616757253345325</cx:pt>
          <cx:pt idx="1055">0.030106766674079501</cx:pt>
          <cx:pt idx="1056">0.018807801994487824</cx:pt>
          <cx:pt idx="1057">0.0054263591832505254</cx:pt>
          <cx:pt idx="1058">-0.0076283875505428001</cx:pt>
          <cx:pt idx="1059">-0.0088828425729867502</cx:pt>
          <cx:pt idx="1060">-0.0068446037937947247</cx:pt>
          <cx:pt idx="1061">-0.0098076187079104756</cx:pt>
          <cx:pt idx="1062">-0.001682018603970895</cx:pt>
          <cx:pt idx="1063">0.0019306626037514699</cx:pt>
          <cx:pt idx="1064">-0.0012013511764533799</cx:pt>
          <cx:pt idx="1065">0.0001169857051632625</cx:pt>
          <cx:pt idx="1066">0.00019746029264364225</cx:pt>
          <cx:pt idx="1067">-0.00170320018344338</cx:pt>
          <cx:pt idx="1068">0.00058982056219219255</cx:pt>
          <cx:pt idx="1069">-0.0054717730972811997</cx:pt>
          <cx:pt idx="1070">0.0028169530002054</cx:pt>
          <cx:pt idx="1071">0.022791545721402701</cx:pt>
          <cx:pt idx="1072">0.014159794531918899</cx:pt>
          <cx:pt idx="1073">0.0091940255350570245</cx:pt>
          <cx:pt idx="1074">1.0017703164654674e-05</cx:pt>
          <cx:pt idx="1075">-0.0054119550774910747</cx:pt>
          <cx:pt idx="1076">-0.024647121421322599</cx:pt>
          <cx:pt idx="1077">-0.044137842149179998</cx:pt>
          <cx:pt idx="1078">-0.032769897791523249</cx:pt>
          <cx:pt idx="1079">0.0087731143257366254</cx:pt>
          <cx:pt idx="1080">-0.0031258322466246251</cx:pt>
          <cx:pt idx="1081">0.018205299460951625</cx:pt>
          <cx:pt idx="1082">0.024514199547363402</cx:pt>
          <cx:pt idx="1083">0.031016715828839001</cx:pt>
        </cx:lvl>
      </cx:numDim>
    </cx:data>
    <cx:data id="68">
      <cx:numDim type="val">
        <cx:f>Sheet2!$BQ$1:$BQ$1084</cx:f>
        <cx:lvl ptCount="1084" formatCode="G/通用格式">
          <cx:pt idx="0">0.000196945480626286</cx:pt>
          <cx:pt idx="1">0.00029222035987022698</cx:pt>
          <cx:pt idx="2">0.000102260394739868</cx:pt>
          <cx:pt idx="3">-0.00040650080520721001</cx:pt>
          <cx:pt idx="4">-0.00013497215506934801</cx:pt>
          <cx:pt idx="5">-0.00021296925616407501</cx:pt>
          <cx:pt idx="6">0.00046141511782660097</cx:pt>
          <cx:pt idx="7">-0.00034444370150856402</cx:pt>
          <cx:pt idx="8">-0.00053007290064754995</cx:pt>
          <cx:pt idx="9">-0.00025763150402461699</cx:pt>
          <cx:pt idx="10">-4.3086667125706803e-05</cx:pt>
          <cx:pt idx="11">-8.2247158725289098e-05</cx:pt>
          <cx:pt idx="12">0.00039922584637346802</cx:pt>
          <cx:pt idx="13">-0.00054144663311626103</cx:pt>
          <cx:pt idx="14">0.00076568267947062002</cx:pt>
          <cx:pt idx="15">0.00015001070075755399</cx:pt>
          <cx:pt idx="16">0.00029461543735428801</cx:pt>
          <cx:pt idx="17">0.00017593918861474899</cx:pt>
          <cx:pt idx="18">-3.31184828661676e-05</cx:pt>
          <cx:pt idx="19">0.00024627775977303999</cx:pt>
          <cx:pt idx="20">-0.00029760303399673101</cx:pt>
          <cx:pt idx="21">0.00075273905737021003</cx:pt>
          <cx:pt idx="22">-0.00097479975801427401</cx:pt>
          <cx:pt idx="23">-0.00035074146761437198</cx:pt>
          <cx:pt idx="24">-0.00097106713934358403</cx:pt>
          <cx:pt idx="25">0.000117020224586595</cx:pt>
          <cx:pt idx="26">-0.000440878947909325</cx:pt>
          <cx:pt idx="27">7.0521301265789697e-05</cx:pt>
          <cx:pt idx="28">-0.000423406690158681</cx:pt>
          <cx:pt idx="29">-0.00037124617748397802</cx:pt>
          <cx:pt idx="30">-0.00033576999526725699</cx:pt>
          <cx:pt idx="31">0.000151189522683416</cx:pt>
          <cx:pt idx="32">0.0010181491295802099</cx:pt>
          <cx:pt idx="33">-0.00040021660104252701</cx:pt>
          <cx:pt idx="34">-7.23712511445626e-05</cx:pt>
          <cx:pt idx="35">-0.00059193784142070802</cx:pt>
          <cx:pt idx="36">-0.00060977117991529496</cx:pt>
          <cx:pt idx="37">0.00061131744511339699</cx:pt>
          <cx:pt idx="38">-0.00122273387375328</cx:pt>
          <cx:pt idx="39">-0.0054723597636530397</cx:pt>
          <cx:pt idx="40">-0.0014821833333121799</cx:pt>
          <cx:pt idx="41">-0.00163194645213739</cx:pt>
          <cx:pt idx="42">-0.00062855062052210003</cx:pt>
          <cx:pt idx="43">-0.0013844026803127699</cx:pt>
          <cx:pt idx="44">0.0010898805265305599</cx:pt>
          <cx:pt idx="45">-0.000144073846374956</cx:pt>
          <cx:pt idx="46">-0.00068285259870318497</cx:pt>
          <cx:pt idx="47">-0.0010219594674756301</cx:pt>
          <cx:pt idx="48">-0.0031383638303528099</cx:pt>
          <cx:pt idx="49">-0.0058360605427595401</cx:pt>
          <cx:pt idx="50">-0.00047972535292022502</cx:pt>
          <cx:pt idx="51">7.2478649368782006e-05</cx:pt>
          <cx:pt idx="52">0.00041579165935360101</cx:pt>
          <cx:pt idx="53">-0.00025717777748529103</cx:pt>
          <cx:pt idx="54">-0.00058135681489661904</cx:pt>
          <cx:pt idx="55">-0.00034087961609644598</cx:pt>
          <cx:pt idx="56">-0.000199790088825134</cx:pt>
          <cx:pt idx="57">-0.00079235970383850795</cx:pt>
          <cx:pt idx="58">-0.00096016590038994795</cx:pt>
          <cx:pt idx="59">-6.8232224498797204e-05</cx:pt>
          <cx:pt idx="60">0.00044859603774256097</cx:pt>
          <cx:pt idx="61">-0.000148202842965752</cx:pt>
          <cx:pt idx="62">-0.0011912912183116701</cx:pt>
          <cx:pt idx="63">-0.0023944164484813999</cx:pt>
          <cx:pt idx="64">0.0016497526659718801</cx:pt>
          <cx:pt idx="65">0.013720585693799</cx:pt>
          <cx:pt idx="66">0.0120578019512962</cx:pt>
          <cx:pt idx="67">-0.000284952768734083</cx:pt>
          <cx:pt idx="68">-0.0155900432823324</cx:pt>
          <cx:pt idx="69">-0.018367052090402802</cx:pt>
          <cx:pt idx="70">-0.0156848610175741</cx:pt>
          <cx:pt idx="71">-0.017107745080852398</cx:pt>
          <cx:pt idx="72">-0.0098284831418118009</cx:pt>
          <cx:pt idx="73">-0.018354128647162501</cx:pt>
          <cx:pt idx="74">-0.00684238799099677</cx:pt>
          <cx:pt idx="75">-0.0108439291023045</cx:pt>
          <cx:pt idx="76">-0.0060315252448975998</cx:pt>
          <cx:pt idx="77">-0.0089683409153410304</cx:pt>
          <cx:pt idx="78">-0.0085167194123824501</cx:pt>
          <cx:pt idx="79">-0.0021412739793116001</cx:pt>
          <cx:pt idx="80">0.00217464294975808</cx:pt>
          <cx:pt idx="81">0.0018799387945218199</cx:pt>
          <cx:pt idx="82">0.00060242801343973404</cx:pt>
          <cx:pt idx="83">-0.00029413512772576898</cx:pt>
          <cx:pt idx="84">0.00050956017838389603</cx:pt>
          <cx:pt idx="85">-0.00098210027791079298</cx:pt>
          <cx:pt idx="86">0.00019740725260933401</cx:pt>
          <cx:pt idx="87">6.6547015941411994e-05</cx:pt>
          <cx:pt idx="88">-0.000354429080571675</cx:pt>
          <cx:pt idx="89">0.00117677067264002</cx:pt>
          <cx:pt idx="90">-0.0013111135571901901</cx:pt>
          <cx:pt idx="91">0.00067351303256197703</cx:pt>
          <cx:pt idx="92">0.0112635125778003</cx:pt>
          <cx:pt idx="93">0.028325020541364199</cx:pt>
          <cx:pt idx="94">0.036098778715998703</cx:pt>
          <cx:pt idx="95">0.0318371073373327</cx:pt>
          <cx:pt idx="96">0.024400354661904902</cx:pt>
          <cx:pt idx="97">0.0024369644617071502</cx:pt>
          <cx:pt idx="98">0.0067852444561671199</cx:pt>
          <cx:pt idx="99">-0.00616405965940233</cx:pt>
          <cx:pt idx="100">-0.0132943875075839</cx:pt>
          <cx:pt idx="101">-0.0049386838352487002</cx:pt>
          <cx:pt idx="102">-0.022313973863602302</cx:pt>
          <cx:pt idx="103">-0.024623561507134999</cx:pt>
          <cx:pt idx="104">-0.033691036307018099</cx:pt>
          <cx:pt idx="105">-0.028182130562205799</cx:pt>
          <cx:pt idx="106">-0.0179275523444304</cx:pt>
          <cx:pt idx="107">-0.0118661504987901</cx:pt>
          <cx:pt idx="108">-0.0040795827323535701</cx:pt>
          <cx:pt idx="109">0.00151380514665064</cx:pt>
          <cx:pt idx="110">-0.00052330460023534498</cx:pt>
          <cx:pt idx="111">5.0467205472522199e-05</cx:pt>
          <cx:pt idx="112">0.00042420175773405901</cx:pt>
          <cx:pt idx="113">-4.5548687880083798e-05</cx:pt>
          <cx:pt idx="114">0.00039260409743248202</cx:pt>
          <cx:pt idx="115">0.00040962594032192899</cx:pt>
          <cx:pt idx="116">0.00078748002034169102</cx:pt>
          <cx:pt idx="117">-0.00016330572323751101</cx:pt>
          <cx:pt idx="118">0.0087306111243121692</cx:pt>
          <cx:pt idx="119">0.020077736298531899</cx:pt>
          <cx:pt idx="120">0.042716192714790498</cx:pt>
          <cx:pt idx="121">0.042366061909547198</cx:pt>
          <cx:pt idx="122">0.061636668651274901</cx:pt>
          <cx:pt idx="123">0.073659202329447906</cx:pt>
          <cx:pt idx="124">0.058019125117155401</cx:pt>
          <cx:pt idx="125">0.020003189096680401</cx:pt>
          <cx:pt idx="126">0.0093851331448953097</cx:pt>
          <cx:pt idx="127">0.017064871787404699</cx:pt>
          <cx:pt idx="128">-0.017179826898395801</cx:pt>
          <cx:pt idx="129">-0.036203752229648702</cx:pt>
          <cx:pt idx="130">-0.0071360503077583003</cx:pt>
          <cx:pt idx="131">-0.0119251834159312</cx:pt>
          <cx:pt idx="132">-0.017892108671487598</cx:pt>
          <cx:pt idx="133">-0.026685348108802399</cx:pt>
          <cx:pt idx="134">-0.022088683600465099</cx:pt>
          <cx:pt idx="135">-0.0417816985979753</cx:pt>
          <cx:pt idx="136">-0.030374165487821</cx:pt>
          <cx:pt idx="137">-0.0069043336546908097</cx:pt>
          <cx:pt idx="138">0.00025572540671292597</cx:pt>
          <cx:pt idx="139">6.1214324309051103e-06</cx:pt>
          <cx:pt idx="140">0.00032228438476196599</cx:pt>
          <cx:pt idx="141">7.0507955048368197e-05</cx:pt>
          <cx:pt idx="142">0.00051684312146729999</cx:pt>
          <cx:pt idx="143">0.000393720269532928</cx:pt>
          <cx:pt idx="144">0.0021247207103062301</cx:pt>
          <cx:pt idx="145">-0.00637454838059477</cx:pt>
          <cx:pt idx="146">0.020591997880122299</cx:pt>
          <cx:pt idx="147">0.043396663753792399</cx:pt>
          <cx:pt idx="148">0.042219283035900397</cx:pt>
          <cx:pt idx="149">0.060169637750789401</cx:pt>
          <cx:pt idx="150">0.092369255198039193</cx:pt>
          <cx:pt idx="151">0.095211863712221706</cx:pt>
          <cx:pt idx="152">0.085176036197585001</cx:pt>
          <cx:pt idx="153">0.069285176559968603</cx:pt>
          <cx:pt idx="154">0.0080553165439143301</cx:pt>
          <cx:pt idx="155">0.010323220487753601</cx:pt>
          <cx:pt idx="156">0.026418841340557699</cx:pt>
          <cx:pt idx="157">-0.012731851399158301</cx:pt>
          <cx:pt idx="158">-0.00069617009732840605</cx:pt>
          <cx:pt idx="159">-0.0102818940159379</cx:pt>
          <cx:pt idx="160">-0.0066682431621181799</cx:pt>
          <cx:pt idx="161">-0.0088603424774268899</cx:pt>
          <cx:pt idx="162">-0.023072558638822401</cx:pt>
          <cx:pt idx="163">-0.052247960009753701</cx:pt>
          <cx:pt idx="164">-0.0314293555196608</cx:pt>
          <cx:pt idx="165">-0.011349753004296199</cx:pt>
          <cx:pt idx="166">-0.000461783034117422</cx:pt>
          <cx:pt idx="167">7.3107316491300496e-05</cx:pt>
          <cx:pt idx="168">0.00026589983371465102</cx:pt>
          <cx:pt idx="169">-0.00062873247367061197</cx:pt>
          <cx:pt idx="170">0.0012538974736195901</cx:pt>
          <cx:pt idx="171">0.0039940230217868399</cx:pt>
          <cx:pt idx="172">0.0111246130689372</cx:pt>
          <cx:pt idx="173">0.0085464365524976302</cx:pt>
          <cx:pt idx="174">0.038209998604345201</cx:pt>
          <cx:pt idx="175">0.061800705513113903</cx:pt>
          <cx:pt idx="176">0.040267323443189902</cx:pt>
          <cx:pt idx="177">0.062808405484401406</cx:pt>
          <cx:pt idx="178">0.068536039361984893</cx:pt>
          <cx:pt idx="179">0.0704073426865197</cx:pt>
          <cx:pt idx="180">0.0822573023128194</cx:pt>
          <cx:pt idx="181">0.080145056562426306</cx:pt>
          <cx:pt idx="182">0.0168978480261666</cx:pt>
          <cx:pt idx="183">-0.014375698074597199</cx:pt>
          <cx:pt idx="184">-0.00656425004078865</cx:pt>
          <cx:pt idx="185">-0.042482583540579703</cx:pt>
          <cx:pt idx="186">0.00150025836588799</cx:pt>
          <cx:pt idx="187">-0.0230392105530609</cx:pt>
          <cx:pt idx="188">-0.0091998870880639193</cx:pt>
          <cx:pt idx="189">0.0075713618906964901</cx:pt>
          <cx:pt idx="190">0.0066568086350734003</cx:pt>
          <cx:pt idx="191">-0.0314699797875585</cx:pt>
          <cx:pt idx="192">-0.0287109218238875</cx:pt>
          <cx:pt idx="193">-0.0079325667148005801</cx:pt>
          <cx:pt idx="194">-0.0034814398242859201</cx:pt>
          <cx:pt idx="195">-0.0026132616630938398</cx:pt>
          <cx:pt idx="196">-0.000206857021103638</cx:pt>
          <cx:pt idx="197">0.0028191796523268299</cx:pt>
          <cx:pt idx="198">0.0019882971026550602</cx:pt>
          <cx:pt idx="199">0.0021145670911676675</cx:pt>
          <cx:pt idx="200">0.0049380996544533999</cx:pt>
          <cx:pt idx="201">0.0041770842426051748</cx:pt>
          <cx:pt idx="202">0.0084902770940911993</cx:pt>
          <cx:pt idx="203">0.013975876993035876</cx:pt>
          <cx:pt idx="204">0.021601266587583576</cx:pt>
          <cx:pt idx="205">0.014546882565241051</cx:pt>
          <cx:pt idx="206">0.016179013977880977</cx:pt>
          <cx:pt idx="207">0.0071708825058312753</cx:pt>
          <cx:pt idx="208">0.0057094189786348996</cx:pt>
          <cx:pt idx="209">0.0126528939155904</cx:pt>
          <cx:pt idx="210">0.0011274146826322526</cx:pt>
          <cx:pt idx="211">-0.0077943709556551003</cx:pt>
          <cx:pt idx="212">-0.0024957117249799002</cx:pt>
          <cx:pt idx="213">-0.013055227964544501</cx:pt>
          <cx:pt idx="214">-0.011751518494268176</cx:pt>
          <cx:pt idx="215">-0.018332990657265048</cx:pt>
          <cx:pt idx="216">-0.0048997308460796748</cx:pt>
          <cx:pt idx="217">0.001302697303354325</cx:pt>
          <cx:pt idx="218">-0.00056704384730451001</cx:pt>
          <cx:pt idx="219">-0.0101870120659472</cx:pt>
          <cx:pt idx="220">-0.0053703545682934747</cx:pt>
          <cx:pt idx="221">0.0004099244001492875</cx:pt>
          <cx:pt idx="222">-0.000592682616172775</cx:pt>
          <cx:pt idx="223">-0.00021094596427155299</cx:pt>
          <cx:pt idx="224">0.00011694234750973375</cx:pt>
          <cx:pt idx="225">5.4987025230025753e-06</cx:pt>
          <cx:pt idx="226">-0.00077541826484799005</cx:pt>
          <cx:pt idx="227">0.001431292649316025</cx:pt>
          <cx:pt idx="228">0.0024968704043380127</cx:pt>
          <cx:pt idx="229">-0.0074223021897620997</cx:pt>
          <cx:pt idx="230">-0.0096560211764878494</cx:pt>
          <cx:pt idx="231">-0.0010025819031657076</cx:pt>
          <cx:pt idx="232">0.0006471787005228525</cx:pt>
          <cx:pt idx="233">-0.0046875914672806999</cx:pt>
          <cx:pt idx="234">0.0051771386136638502</cx:pt>
          <cx:pt idx="235">-0.0093648414282868492</cx:pt>
          <cx:pt idx="236">-0.013939810235643651</cx:pt>
          <cx:pt idx="237">-0.0036073592007066502</cx:pt>
          <cx:pt idx="238">0.0092607486231102258</cx:pt>
          <cx:pt idx="239">0.0023086882500488724</cx:pt>
          <cx:pt idx="240">-0.0053595881959059496</cx:pt>
          <cx:pt idx="241">-0.0084433984803331998</cx:pt>
          <cx:pt idx="242">-0.0062256968148517999</cx:pt>
          <cx:pt idx="243">-0.0090382893843126005</cx:pt>
          <cx:pt idx="244">-0.0048090070044559501</cx:pt>
          <cx:pt idx="245">-0.0047741836668360998</cx:pt>
          <cx:pt idx="246">-0.0020291135834715076</cx:pt>
          <cx:pt idx="247">-0.0023871182683212876</cx:pt>
          <cx:pt idx="248">-0.0064935912148597246</cx:pt>
          <cx:pt idx="249">-0.00092358293358958004</cx:pt>
          <cx:pt idx="250">5.9898187123862752e-05</cx:pt>
          <cx:pt idx="251">3.3379008407165751e-05</cx:pt>
          <cx:pt idx="252">-1.5853343746794625e-05</cx:pt>
          <cx:pt idx="253">0.00019071282828423851</cx:pt>
          <cx:pt idx="254">-0.00076038643054555249</cx:pt>
          <cx:pt idx="255">-0.00074803160902240002</cx:pt>
          <cx:pt idx="256">-0.0031735323336756749</cx:pt>
          <cx:pt idx="257">-0.014694618918799574</cx:pt>
          <cx:pt idx="258">-0.014109364693717924</cx:pt>
          <cx:pt idx="259">-0.016798827823843551</cx:pt>
          <cx:pt idx="260">-0.024632477655184525</cx:pt>
          <cx:pt idx="261">-0.029152668091159999</cx:pt>
          <cx:pt idx="262">-0.022925958877852801</cx:pt>
          <cx:pt idx="263">-0.024300611313940249</cx:pt>
          <cx:pt idx="264">-0.0346797722351</cx:pt>
          <cx:pt idx="265">-0.033326790732376751</cx:pt>
          <cx:pt idx="266">-0.011053539312648899</cx:pt>
          <cx:pt idx="267">0.0027779551436965251</cx:pt>
          <cx:pt idx="268">0.0032850857659606002</cx:pt>
          <cx:pt idx="269">-0.0058684525468709753</cx:pt>
          <cx:pt idx="270">-0.0056860629661609997</cx:pt>
          <cx:pt idx="271">-0.0038140136051845498</cx:pt>
          <cx:pt idx="272">-0.0097458041688775494</cx:pt>
          <cx:pt idx="273">-0.0035689992236151752</cx:pt>
          <cx:pt idx="274">0.0077208301912442996</cx:pt>
          <cx:pt idx="275">-0.0023874765959915325</cx:pt>
          <cx:pt idx="276">-0.0049712548277041496</cx:pt>
          <cx:pt idx="277">0.0021081803311389226</cx:pt>
          <cx:pt idx="278">0.00053706528495964495</cx:pt>
          <cx:pt idx="279">-8.5351247923779003e-05</cx:pt>
          <cx:pt idx="280">-9.5107165979676004e-05</cx:pt>
          <cx:pt idx="281">-1.4318344393439225e-05</cx:pt>
          <cx:pt idx="282">-0.00070983412758529</cx:pt>
          <cx:pt idx="283">-0.0017402163273518775</cx:pt>
          <cx:pt idx="284">-0.0061704767540136998</cx:pt>
          <cx:pt idx="285">-0.017740910450217948</cx:pt>
          <cx:pt idx="286">-0.020419519082768699</cx:pt>
          <cx:pt idx="287">-0.033977255976388503</cx:pt>
          <cx:pt idx="288">-0.046943252002068753</cx:pt>
          <cx:pt idx="289">-0.049871865781877252</cx:pt>
          <cx:pt idx="290">-0.043197020225618499</cx:pt>
          <cx:pt idx="291">-0.041872985352898247</cx:pt>
          <cx:pt idx="292">-0.044450608760987997</cx:pt>
          <cx:pt idx="293">-0.036298625800260248</cx:pt>
          <cx:pt idx="294">-0.022378941109806975</cx:pt>
          <cx:pt idx="295">-0.014777389203175525</cx:pt>
          <cx:pt idx="296">0.0041513781951753254</cx:pt>
          <cx:pt idx="297">-0.0076409350673098996</cx:pt>
          <cx:pt idx="298">-0.0031300415307938499</cx:pt>
          <cx:pt idx="299">-0.014302157041042899</cx:pt>
          <cx:pt idx="300">0.0144018536175977</cx:pt>
          <cx:pt idx="301">0.012447345497526701</cx:pt>
          <cx:pt idx="302">0.0180691946878133</cx:pt>
          <cx:pt idx="303">-0.0200928866014808</cx:pt>
          <cx:pt idx="304">-0.0107210095712692</cx:pt>
          <cx:pt idx="305">0.0086677099702470103</cx:pt>
          <cx:pt idx="306">0.0012458946606979399</cx:pt>
          <cx:pt idx="307">0.00090713226920448905</cx:pt>
          <cx:pt idx="308">4.39550364211484e-05</cx:pt>
          <cx:pt idx="309">-0.00040604769590426898</cx:pt>
          <cx:pt idx="310">-0.0052371289498881601</cx:pt>
          <cx:pt idx="311">-0.0014399985766667799</cx:pt>
          <cx:pt idx="312">-0.029567874717184001</cx:pt>
          <cx:pt idx="313">-0.060198171376574003</cx:pt>
          <cx:pt idx="314">-0.115617569895929</cx:pt>
          <cx:pt idx="315">-0.17483602549520999</cx:pt>
          <cx:pt idx="316">-0.18538892442579599</cx:pt>
          <cx:pt idx="317">-0.177566461920102</cx:pt>
          <cx:pt idx="318">-0.14098670663119101</cx:pt>
          <cx:pt idx="319">-0.121333199310785</cx:pt>
          <cx:pt idx="320">-0.099483877641119295</cx:pt>
          <cx:pt idx="321">-0.104279331864647</cx:pt>
          <cx:pt idx="322">-0.102833697520507</cx:pt>
          <cx:pt idx="323">-0.0386147811818119</cx:pt>
          <cx:pt idx="324">-0.037754559490537798</cx:pt>
          <cx:pt idx="325">-0.0328597711828051</cx:pt>
          <cx:pt idx="326">-0.010497684687161399</cx:pt>
          <cx:pt idx="327">0.019718972120823498</cx:pt>
          <cx:pt idx="328">0.063160273753850901</cx:pt>
          <cx:pt idx="329">0.0046055891712066099</cx:pt>
          <cx:pt idx="330">0.024600426246682301</cx:pt>
          <cx:pt idx="331">0.00063296781708178105</cx:pt>
          <cx:pt idx="332">0.0024457638852079001</cx:pt>
          <cx:pt idx="333">0.0051949472001596997</cx:pt>
          <cx:pt idx="334">-0.000768698913905762</cx:pt>
          <cx:pt idx="335">-0.00067891805844085896</cx:pt>
          <cx:pt idx="336">3.38531090113439e-05</cx:pt>
          <cx:pt idx="337">-0.00085653744817332895</cx:pt>
          <cx:pt idx="338">-0.0084282285562324293</cx:pt>
          <cx:pt idx="339">0.0051982062924747696</cx:pt>
          <cx:pt idx="340">-0.0300550241048359</cx:pt>
          <cx:pt idx="341">-0.0426363481390786</cx:pt>
          <cx:pt idx="342">-0.105243586247612</cx:pt>
          <cx:pt idx="343">-0.105027096582305</cx:pt>
          <cx:pt idx="344">-0.0594893633733534</cx:pt>
          <cx:pt idx="345">-0.0065437079414875296</cx:pt>
          <cx:pt idx="346">0.027092320966411398</cx:pt>
          <cx:pt idx="347">0.059683645662366502</cx:pt>
          <cx:pt idx="348">0.071152083328809707</cx:pt>
          <cx:pt idx="349">-0.0079268549265581502</cx:pt>
          <cx:pt idx="350">0.0045772825291806804</cx:pt>
          <cx:pt idx="351">0.0104680661151954</cx:pt>
          <cx:pt idx="352">-0.028873844433339801</cx:pt>
          <cx:pt idx="353">-0.0773829130145159</cx:pt>
          <cx:pt idx="354">0.029398026296330398</cx:pt>
          <cx:pt idx="355">0.040884482373999199</cx:pt>
          <cx:pt idx="356">0.037973180533622898</cx:pt>
          <cx:pt idx="357">0.0044538148995915501</cx:pt>
          <cx:pt idx="358">-0.0114633567512169</cx:pt>
          <cx:pt idx="359">-0.020052062559209799</cx:pt>
          <cx:pt idx="360">-0.0025117538052793001</cx:pt>
          <cx:pt idx="361">0.0112778232202591</cx:pt>
          <cx:pt idx="362">0.000561312131832554</cx:pt>
          <cx:pt idx="363">-0.00022636732067687101</cx:pt>
          <cx:pt idx="364">-0.00060589987526965896</cx:pt>
          <cx:pt idx="365">-0.0016740623296997901</cx:pt>
          <cx:pt idx="366">0.00013618800733942101</cx:pt>
          <cx:pt idx="367">0.00034195107371874802</cx:pt>
          <cx:pt idx="368">0.00136096890721454</cx:pt>
          <cx:pt idx="369">-0.0093167568246820404</cx:pt>
          <cx:pt idx="370">-0.0122050536506613</cx:pt>
          <cx:pt idx="371">0.036179516348480802</cx:pt>
          <cx:pt idx="372">0.052901958906365003</cx:pt>
          <cx:pt idx="373">0.067127053960516506</cx:pt>
          <cx:pt idx="374">0.11266389279787099</cx:pt>
          <cx:pt idx="375">0.13815640164513801</cx:pt>
          <cx:pt idx="376">0.14351940849237199</cx:pt>
          <cx:pt idx="377">0.11564099938094299</cx:pt>
          <cx:pt idx="378">0.049004182499404803</cx:pt>
          <cx:pt idx="379">-0.0038948313927635301</cx:pt>
          <cx:pt idx="380">-0.0054335871093522999</cx:pt>
          <cx:pt idx="381">-0.0421010477165022</cx:pt>
          <cx:pt idx="382">0.053452539524647402</cx:pt>
          <cx:pt idx="383">0.032071978604571803</cx:pt>
          <cx:pt idx="384">0.0217209314073184</cx:pt>
          <cx:pt idx="385">0.0030550190593875998</cx:pt>
          <cx:pt idx="386">-0.023597325438918602</cx:pt>
          <cx:pt idx="387">-0.016562261177508499</cx:pt>
          <cx:pt idx="388">0.0032732844346213901</cx:pt>
          <cx:pt idx="389">0.0169415186390467</cx:pt>
          <cx:pt idx="390">0.00186259907259355</cx:pt>
          <cx:pt idx="391">-0.00084181019015683301</cx:pt>
          <cx:pt idx="392">-0.00016176074580792</cx:pt>
          <cx:pt idx="393">0.000282524096335717</cx:pt>
          <cx:pt idx="394">-0.00016114944047962901</cx:pt>
          <cx:pt idx="395">-0.00133699226314642</cx:pt>
          <cx:pt idx="396">0.0130389490741268</cx:pt>
          <cx:pt idx="397">-0.0052529439893591401</cx:pt>
          <cx:pt idx="398">0.063847003542547506</cx:pt>
          <cx:pt idx="399">0.120079845404748</cx:pt>
          <cx:pt idx="400">0.079744466973659903</cx:pt>
          <cx:pt idx="401">0.053213035854718503</cx:pt>
          <cx:pt idx="402">0.054264362231261597</cx:pt>
          <cx:pt idx="403">0.0598458691586558</cx:pt>
          <cx:pt idx="404">0.10155981677635099</cx:pt>
          <cx:pt idx="405">0.083470825008825994</cx:pt>
          <cx:pt idx="406">0.055299002425328501</cx:pt>
          <cx:pt idx="407">0.0035445836421607898</cx:pt>
          <cx:pt idx="408">-0.00962972663895105</cx:pt>
          <cx:pt idx="409">-0.0068803209504807103</cx:pt>
          <cx:pt idx="410">0.0123145924870918</cx:pt>
          <cx:pt idx="411">0.0261401922731118</cx:pt>
          <cx:pt idx="412">0.0181091655785009</cx:pt>
          <cx:pt idx="413">0.0092285980491305895</cx:pt>
          <cx:pt idx="414">-0.020950422567795401</cx:pt>
          <cx:pt idx="415">-0.0081663040035001699</cx:pt>
          <cx:pt idx="416">-0.000202738833049479</cx:pt>
          <cx:pt idx="417">0.0144377022757546</cx:pt>
          <cx:pt idx="418">0.00873448758233639</cx:pt>
          <cx:pt idx="419">-0.000285133958983283</cx:pt>
          <cx:pt idx="420">-0.000623523780928164</cx:pt>
          <cx:pt idx="421">0.0013410876957629201</cx:pt>
          <cx:pt idx="422">-0.00031078419407710002</cx:pt>
          <cx:pt idx="423">0.00096547839403046101</cx:pt>
          <cx:pt idx="424">0.0046903922390780202</cx:pt>
          <cx:pt idx="425">0.013122865109204801</cx:pt>
          <cx:pt idx="426">0.079673443775693506</cx:pt>
          <cx:pt idx="427">0.047135801752641003</cx:pt>
          <cx:pt idx="428">0.0167981098727925</cx:pt>
          <cx:pt idx="429">-0.0084212263135509408</cx:pt>
          <cx:pt idx="430">0.0059277319587241499</cx:pt>
          <cx:pt idx="431">-0.029981981596104601</cx:pt>
          <cx:pt idx="432">-0.00156037787998224</cx:pt>
          <cx:pt idx="433">0.0132314983181262</cx:pt>
          <cx:pt idx="434">0.020990903672820499</cx:pt>
          <cx:pt idx="435">0.080581072688553801</cx:pt>
          <cx:pt idx="436">0.077569747482457096</cx:pt>
          <cx:pt idx="437">-0.0107752296240135</cx:pt>
          <cx:pt idx="438">0.0014085915249661401</cx:pt>
          <cx:pt idx="439">-0.0105177086858739</cx:pt>
          <cx:pt idx="440">-0.0136787229152314</cx:pt>
          <cx:pt idx="441">0.00097592753895778196</cx:pt>
          <cx:pt idx="442">-0.021913653685428001</cx:pt>
          <cx:pt idx="443">-0.00657225504947159</cx:pt>
          <cx:pt idx="444">0.0156106425413264</cx:pt>
          <cx:pt idx="445">0.015084263681308101</cx:pt>
          <cx:pt idx="446">0.0091273363658859203</cx:pt>
          <cx:pt idx="447">0.000287338015454349</cx:pt>
          <cx:pt idx="448">-0.0001316149175034</cx:pt>
          <cx:pt idx="449">0.00162964889811077</cx:pt>
          <cx:pt idx="450">0.0019973524473839602</cx:pt>
          <cx:pt idx="451">0.0095899680044356003</cx:pt>
          <cx:pt idx="452">0.020098560979909599</cx:pt>
          <cx:pt idx="453">0.017221672076311301</cx:pt>
          <cx:pt idx="454">0.026671094693970099</cx:pt>
          <cx:pt idx="455">-0.029474942089681499</cx:pt>
          <cx:pt idx="456">-0.070300872236624706</cx:pt>
          <cx:pt idx="457">-0.034492453743805898</cx:pt>
          <cx:pt idx="458">-0.00045904326232581701</cx:pt>
          <cx:pt idx="459">-0.038139287542453701</cx:pt>
          <cx:pt idx="460">-0.0280914776919871</cx:pt>
          <cx:pt idx="461">-0.030760212958733699</cx:pt>
          <cx:pt idx="462">0.0369857471454835</cx:pt>
          <cx:pt idx="463">0.034378012847907299</cx:pt>
          <cx:pt idx="464">0.028574691633192199</cx:pt>
          <cx:pt idx="465">-0.00092713669502851896</cx:pt>
          <cx:pt idx="466">0.034687655369285898</cx:pt>
          <cx:pt idx="467">0.035819336484928598</cx:pt>
          <cx:pt idx="468">0.00813220536088443</cx:pt>
          <cx:pt idx="469">0.0222280749955635</cx:pt>
          <cx:pt idx="470">0.0246133202926959</cx:pt>
          <cx:pt idx="471">0.0148879083914834</cx:pt>
          <cx:pt idx="472">0.0281588435263685</cx:pt>
          <cx:pt idx="473">0.032564696991064498</cx:pt>
          <cx:pt idx="474">0.019625042192881099</cx:pt>
          <cx:pt idx="475">0.0012755726254457399</cx:pt>
          <cx:pt idx="476">0.00033046720363042701</cx:pt>
          <cx:pt idx="477">0.00034429585872129399</cx:pt>
          <cx:pt idx="478">0.0043699212482777999</cx:pt>
          <cx:pt idx="479">0.015923393643134599</cx:pt>
          <cx:pt idx="480">0.0079060250675096807</cx:pt>
          <cx:pt idx="481">0.0046596453245822201</cx:pt>
          <cx:pt idx="482">0.00128271644788126</cx:pt>
          <cx:pt idx="483">-0.0493356085732405</cx:pt>
          <cx:pt idx="484">-0.046706110827579098</cx:pt>
          <cx:pt idx="485">-0.042545409459990302</cx:pt>
          <cx:pt idx="486">-0.032358586380257903</cx:pt>
          <cx:pt idx="487">-0.034358545497021997</cx:pt>
          <cx:pt idx="488">-0.032504710150849297</cx:pt>
          <cx:pt idx="489">-0.0082342312280664093</cx:pt>
          <cx:pt idx="490">0.039037555557012299</cx:pt>
          <cx:pt idx="491">0.024095685220431699</cx:pt>
          <cx:pt idx="492">0.0148886793907056</cx:pt>
          <cx:pt idx="493">0.0037476587704774302</cx:pt>
          <cx:pt idx="494">0.0137541131519633</cx:pt>
          <cx:pt idx="495">-0.0027912885089595098</cx:pt>
          <cx:pt idx="496">-0.015573277857643</cx:pt>
          <cx:pt idx="497">0.0045118366984935503</cx:pt>
          <cx:pt idx="498">0.015719498327183199</cx:pt>
          <cx:pt idx="499">-0.0024187313747504901</cx:pt>
          <cx:pt idx="500">-0.0027975291248092901</cx:pt>
          <cx:pt idx="501">0.0186770194329734</cx:pt>
          <cx:pt idx="502">0.00689821145240712</cx:pt>
          <cx:pt idx="503">0.0016582139078661199</cx:pt>
          <cx:pt idx="504">1.0003289407799401e-05</cx:pt>
          <cx:pt idx="505">-0.00051168173742169797</cx:pt>
          <cx:pt idx="506">0.0034584896275337501</cx:pt>
          <cx:pt idx="507">0.018902491827334798</cx:pt>
          <cx:pt idx="508">-0.00364147391912659</cx:pt>
          <cx:pt idx="509">-0.025155127939583299</cx:pt>
          <cx:pt idx="510">-0.0117417037362818</cx:pt>
          <cx:pt idx="511">-0.00480228421694231</cx:pt>
          <cx:pt idx="512">0.011434154299297601</cx:pt>
          <cx:pt idx="513">0.018014375893064601</cx:pt>
          <cx:pt idx="514">-0.0084080553088972804</cx:pt>
          <cx:pt idx="515">-0.0163034205340876</cx:pt>
          <cx:pt idx="516">0.0092308681787075901</cx:pt>
          <cx:pt idx="517">0.0048343673723130901</cx:pt>
          <cx:pt idx="518">0.0137893196328402</cx:pt>
          <cx:pt idx="519">-0.0019154414145314</cx:pt>
          <cx:pt idx="520">0.054242646871073601</cx:pt>
          <cx:pt idx="521">0.0040216605298806496</cx:pt>
          <cx:pt idx="522">-0.018798896309525699</cx:pt>
          <cx:pt idx="523">-0.00057559825083003998</cx:pt>
          <cx:pt idx="524">-0.022947799570462099</cx:pt>
          <cx:pt idx="525">0.0125987831594183</cx:pt>
          <cx:pt idx="526">0.015162850654426499</cx:pt>
          <cx:pt idx="527">0.0066501714800015497</cx:pt>
          <cx:pt idx="528">0.0052398596377333101</cx:pt>
          <cx:pt idx="529">0.0188764070321354</cx:pt>
          <cx:pt idx="530">0.0066037184748183597</cx:pt>
          <cx:pt idx="531">0.0011807229951524599</cx:pt>
          <cx:pt idx="532">0.00034049440020542798</cx:pt>
          <cx:pt idx="533">9.4401281024685896e-05</cx:pt>
          <cx:pt idx="534">0.0028400098148626701</cx:pt>
          <cx:pt idx="535">0.0129510555294502</cx:pt>
          <cx:pt idx="536">-0.0074722069488012003</cx:pt>
          <cx:pt idx="537">-0.032729902199058997</cx:pt>
          <cx:pt idx="538">-0.020726975008453202</cx:pt>
          <cx:pt idx="539">-0.0088402849276387804</cx:pt>
          <cx:pt idx="540">-0.0220977037502114</cx:pt>
          <cx:pt idx="541">-0.0228715411524767</cx:pt>
          <cx:pt idx="542">-0.0063247610893664404</cx:pt>
          <cx:pt idx="543">0.0078759287114780804</cx:pt>
          <cx:pt idx="544">0.00707718373181723</cx:pt>
          <cx:pt idx="545">0.02718989198295</cx:pt>
          <cx:pt idx="546">-0.0421797440593909</cx:pt>
          <cx:pt idx="547">-0.0186316284469904</cx:pt>
          <cx:pt idx="548">0.0188710142859762</cx:pt>
          <cx:pt idx="549">-0.012693370621546201</cx:pt>
          <cx:pt idx="550">-0.049204966749560999</cx:pt>
          <cx:pt idx="551">-0.054484740788034301</cx:pt>
          <cx:pt idx="552">-0.042245815990874597</cx:pt>
          <cx:pt idx="553">-0.00214299720717331</cx:pt>
          <cx:pt idx="554">-0.00061368142261776601</cx:pt>
          <cx:pt idx="555">0.00311024722572566</cx:pt>
          <cx:pt idx="556">0.012946012171446</cx:pt>
          <cx:pt idx="557">0.010905555115078401</cx:pt>
          <cx:pt idx="558">0.0044244650673435602</cx:pt>
          <cx:pt idx="559">0.00077936222557444998</cx:pt>
          <cx:pt idx="560">0.0012410061324534801</cx:pt>
          <cx:pt idx="561">-0.00062717593402226697</cx:pt>
          <cx:pt idx="562">0.0031934465640079202</cx:pt>
          <cx:pt idx="563">0.029763210793569701</cx:pt>
          <cx:pt idx="564">0.0108105741769566</cx:pt>
          <cx:pt idx="565">-0.00809895759774131</cx:pt>
          <cx:pt idx="566">-0.022578039447403699</cx:pt>
          <cx:pt idx="567">-0.0029034635707004298</cx:pt>
          <cx:pt idx="568">-0.010679033064238799</cx:pt>
          <cx:pt idx="569">-0.0029111083349264099</cx:pt>
          <cx:pt idx="570">0.0129301128932553</cx:pt>
          <cx:pt idx="571">0.033838619005086702</cx:pt>
          <cx:pt idx="572">0.0087502121406704304</cx:pt>
          <cx:pt idx="573">-0.0094334750715632798</cx:pt>
          <cx:pt idx="574">-0.039377486923022099</cx:pt>
          <cx:pt idx="575">-0.030798222871676599</cx:pt>
          <cx:pt idx="576">-0.0042317923329108099</cx:pt>
          <cx:pt idx="577">-0.0312730190590048</cx:pt>
          <cx:pt idx="578">-0.039762356227192902</cx:pt>
          <cx:pt idx="579">-0.080432556404699304</cx:pt>
          <cx:pt idx="580">-0.037815070243850203</cx:pt>
          <cx:pt idx="581">0.0059914609794548702</cx:pt>
          <cx:pt idx="582">-0.00026380605382938599</cx:pt>
          <cx:pt idx="583">0.0048114459524451402</cx:pt>
          <cx:pt idx="584">0.015313624210351</cx:pt>
          <cx:pt idx="585">0.0033643379790916301</cx:pt>
          <cx:pt idx="586">0.0020612956059680599</cx:pt>
          <cx:pt idx="587">0.00070898029456910002</cx:pt>
          <cx:pt idx="588">-0.000176191411674103</cx:pt>
          <cx:pt idx="589">0.00013443734693788901</cx:pt>
          <cx:pt idx="590">0.0029273595192212099</cx:pt>
          <cx:pt idx="591">0.0229017437478513</cx:pt>
          <cx:pt idx="592">0.013077077321018701</cx:pt>
          <cx:pt idx="593">-0.026232730904315101</cx:pt>
          <cx:pt idx="594">-0.018720590418896</cx:pt>
          <cx:pt idx="595">-0.016301491168807199</cx:pt>
          <cx:pt idx="596">-0.014102368393576</cx:pt>
          <cx:pt idx="597">-0.00082495621857000699</cx:pt>
          <cx:pt idx="598">0.039562511635678602</cx:pt>
          <cx:pt idx="599">0.0078518066159209005</cx:pt>
          <cx:pt idx="600">-0.00140468825487332</cx:pt>
          <cx:pt idx="601">-0.042634394508994498</cx:pt>
          <cx:pt idx="602">-0.0088430780751817904</cx:pt>
          <cx:pt idx="603">-0.0158981649305815</cx:pt>
          <cx:pt idx="604">0.0128310057135096</cx:pt>
          <cx:pt idx="605">-0.0052965765658700798</cx:pt>
          <cx:pt idx="606">-0.0083594549868885506</cx:pt>
          <cx:pt idx="607">-0.00069874891089052296</cx:pt>
          <cx:pt idx="608">0.00151298625284839</cx:pt>
          <cx:pt idx="609">0.0040622852118669403</cx:pt>
          <cx:pt idx="610">0.0023582745030107399</cx:pt>
          <cx:pt idx="611">0.029946727873024201</cx:pt>
          <cx:pt idx="612">0.014978586728042999</cx:pt>
          <cx:pt idx="613">0.0058575284722906197</cx:pt>
          <cx:pt idx="614">0.00156315732091174</cx:pt>
          <cx:pt idx="615">-0.00012578488923987199</cx:pt>
          <cx:pt idx="616">2.5222705746721399e-05</cx:pt>
          <cx:pt idx="617">0.00035525824478220699</cx:pt>
          <cx:pt idx="618">0.0035992066079573999</cx:pt>
          <cx:pt idx="619">0.0114317564127137</cx:pt>
          <cx:pt idx="620">0.011500165864524301</cx:pt>
          <cx:pt idx="621">0.0099191635065772592</cx:pt>
          <cx:pt idx="622">-0.022116327082965102</cx:pt>
          <cx:pt idx="623">-0.0149353989850233</cx:pt>
          <cx:pt idx="624">-0.017118964637894401</cx:pt>
          <cx:pt idx="625">-0.033953175611253203</cx:pt>
          <cx:pt idx="626">0.0129693108145186</cx:pt>
          <cx:pt idx="627">-0.0073720727381126703</cx:pt>
          <cx:pt idx="628">-0.0280283685595983</cx:pt>
          <cx:pt idx="629">-0.0245363472389265</cx:pt>
          <cx:pt idx="630">0.00257925183288634</cx:pt>
          <cx:pt idx="631">0.0024562056303091199</cx:pt>
          <cx:pt idx="632">0.0230815681333124</cx:pt>
          <cx:pt idx="633">-0.0078620127932847502</cx:pt>
          <cx:pt idx="634">-0.0058010581667231297</cx:pt>
          <cx:pt idx="635">-0.00180914188574567</cx:pt>
          <cx:pt idx="636">-0.0084402619253898196</cx:pt>
          <cx:pt idx="637">-0.021597123310587</cx:pt>
          <cx:pt idx="638">0.0052399845978138198</cx:pt>
          <cx:pt idx="639">0.027032821180593501</cx:pt>
          <cx:pt idx="640">0.0118563422244221</cx:pt>
          <cx:pt idx="641">0.0032632796061150401</cx:pt>
          <cx:pt idx="642">0.00036947749815546599</cx:pt>
          <cx:pt idx="643">0.00025320827907619699</cx:pt>
          <cx:pt idx="644">-0.00058374702475325405</cx:pt>
          <cx:pt idx="645">-0.00017801839334834901</cx:pt>
          <cx:pt idx="646">0.0019150353729421501</cx:pt>
          <cx:pt idx="647">0.0080316695145772297</cx:pt>
          <cx:pt idx="648">0.0102538558463176</cx:pt>
          <cx:pt idx="649">0.024678854848555701</cx:pt>
          <cx:pt idx="650">0.0091079173567870098</cx:pt>
          <cx:pt idx="651">0.032501804951929197</cx:pt>
          <cx:pt idx="652">-0.0040433516541098502</cx:pt>
          <cx:pt idx="653">-0.016123265621104398</cx:pt>
          <cx:pt idx="654">-0.0186311065641954</cx:pt>
          <cx:pt idx="655">-0.0013628852243513399</cx:pt>
          <cx:pt idx="656">-0.0132847790504548</cx:pt>
          <cx:pt idx="657">0.027568475821538801</cx:pt>
          <cx:pt idx="658">0.018273111502986501</cx:pt>
          <cx:pt idx="659">0.0092030004531371903</cx:pt>
          <cx:pt idx="660">-0.022886108892700201</cx:pt>
          <cx:pt idx="661">-0.018421954587185499</cx:pt>
          <cx:pt idx="662">-0.0029138121413526201</cx:pt>
          <cx:pt idx="663">-0.016938415543794001</cx:pt>
          <cx:pt idx="664">-0.0141553235011806</cx:pt>
          <cx:pt idx="665">-0.0063613100829430502</cx:pt>
          <cx:pt idx="666">-0.00079064552472692801</cx:pt>
          <cx:pt idx="667">0.0103398520615993</cx:pt>
          <cx:pt idx="668">0.0075463946190801098</cx:pt>
          <cx:pt idx="669">0.0016381240316336199</cx:pt>
          <cx:pt idx="670">0.00065021073698351298</cx:pt>
          <cx:pt idx="671">-6.9424381289275399e-05</cx:pt>
          <cx:pt idx="672">-0.000315477304806655</cx:pt>
          <cx:pt idx="673">-0.000420086172812077</cx:pt>
          <cx:pt idx="674">-0.00044807471819235299</cx:pt>
          <cx:pt idx="675">0.0024223679540727699</cx:pt>
          <cx:pt idx="676">0.0075469229120008396</cx:pt>
          <cx:pt idx="677">0.0157596426709323</cx:pt>
          <cx:pt idx="678">0.031314396763353</cx:pt>
          <cx:pt idx="679">0.046120575122309097</cx:pt>
          <cx:pt idx="680">0.046695094245320597</cx:pt>
          <cx:pt idx="681">0.027842339829146801</cx:pt>
          <cx:pt idx="682">0.010950356107346799</cx:pt>
          <cx:pt idx="683">0.034616780387151401</cx:pt>
          <cx:pt idx="684">0.0043758958129914696</cx:pt>
          <cx:pt idx="685">0.0232818579295129</cx:pt>
          <cx:pt idx="686">0.0403349618422724</cx:pt>
          <cx:pt idx="687">0.0066752742816409702</cx:pt>
          <cx:pt idx="688">-0.017379677126216599</cx:pt>
          <cx:pt idx="689">0.027231449235737601</cx:pt>
          <cx:pt idx="690">0.00388211011990713</cx:pt>
          <cx:pt idx="691">-0.0257084947024845</cx:pt>
          <cx:pt idx="692">-0.029816940519595801</cx:pt>
          <cx:pt idx="693">-0.010936524189032</cx:pt>
          <cx:pt idx="694">-0.00071299887867469199</cx:pt>
          <cx:pt idx="695">-0.0035200704229989702</cx:pt>
          <cx:pt idx="696">0.0016779471081645801</cx:pt>
          <cx:pt idx="697">0.0010484395387545099</cx:pt>
          <cx:pt idx="698">0.00099642221917830794</cx:pt>
          <cx:pt idx="699">0.00080647408789138401</cx:pt>
          <cx:pt idx="700">-0.0013365467153494399</cx:pt>
          <cx:pt idx="701">0.0010907979342088901</cx:pt>
          <cx:pt idx="702">0.00071898386329231196</cx:pt>
          <cx:pt idx="703">-0.00057102583492017799</cx:pt>
          <cx:pt idx="704">-0.00021731288440076001</cx:pt>
          <cx:pt idx="705">0.0020056482774984401</cx:pt>
          <cx:pt idx="706">0.014755875455406501</cx:pt>
          <cx:pt idx="707">0.0178388682220149</cx:pt>
          <cx:pt idx="708">0.016025794321339999</cx:pt>
          <cx:pt idx="709">0.0207414331979596</cx:pt>
          <cx:pt idx="710">0.0430205193226261</cx:pt>
          <cx:pt idx="711">0.030793199572942</cx:pt>
          <cx:pt idx="712">-0.0104655778530734</cx:pt>
          <cx:pt idx="713">-0.0041795516009543498</cx:pt>
          <cx:pt idx="714">-0.0117624934002288</cx:pt>
          <cx:pt idx="715">-0.0285030090608323</cx:pt>
          <cx:pt idx="716">-0.0022519060742385699</cx:pt>
          <cx:pt idx="717">0.010330557305721501</cx:pt>
          <cx:pt idx="718">-0.0042111310789775596</cx:pt>
          <cx:pt idx="719">-0.0112050538788112</cx:pt>
          <cx:pt idx="720">-0.021214750118073999</cx:pt>
          <cx:pt idx="721">-0.0137305192243452</cx:pt>
          <cx:pt idx="722">-0.0078377359858513105</cx:pt>
          <cx:pt idx="723">-0.0040463861917837398</cx:pt>
          <cx:pt idx="724">-0.00087585255026868</cx:pt>
          <cx:pt idx="725">0.000100048919583208</cx:pt>
          <cx:pt idx="726">1.0699566271799e-05</cx:pt>
          <cx:pt idx="727">0.00023114778947009901</cx:pt>
          <cx:pt idx="728">-1.4397104666937201e-05</cx:pt>
          <cx:pt idx="729">-0.00047423202472239199</cx:pt>
          <cx:pt idx="730">-0.00046529709322555899</cx:pt>
          <cx:pt idx="731">3.5464820677687101e-05</cx:pt>
          <cx:pt idx="732">-0.00063805581144966397</cx:pt>
          <cx:pt idx="733">-0.00123735592929019</cx:pt>
          <cx:pt idx="734">0.0020721974976886199</cx:pt>
          <cx:pt idx="735">-0.0032737740126526698</cx:pt>
          <cx:pt idx="736">-0.000489603265481074</cx:pt>
          <cx:pt idx="737">0.0104611763032027</cx:pt>
          <cx:pt idx="738">0.012997522366597101</cx:pt>
          <cx:pt idx="739">0.0020987564447454</cx:pt>
          <cx:pt idx="740">-0.012621118444017899</cx:pt>
          <cx:pt idx="741">-0.0048285163862380898</cx:pt>
          <cx:pt idx="742">8.7005485535869795e-05</cx:pt>
          <cx:pt idx="743">-0.0028210544908077498</cx:pt>
          <cx:pt idx="744">0.0032320229937657001</cx:pt>
          <cx:pt idx="745">0.0049497397613960997</cx:pt>
          <cx:pt idx="746">0.0017523543978938899</cx:pt>
          <cx:pt idx="747">0.00069411640549429303</cx:pt>
          <cx:pt idx="748">-0.0032121080895605599</cx:pt>
          <cx:pt idx="749">-0.0047029899973041901</cx:pt>
          <cx:pt idx="750">0.0011317459904265101</cx:pt>
          <cx:pt idx="751">0.00019711474770087799</cx:pt>
          <cx:pt idx="752">-0.00037561895334512602</cx:pt>
          <cx:pt idx="753">-0.00016461794215619099</cx:pt>
          <cx:pt idx="754">-0.00063626932604827298</cx:pt>
          <cx:pt idx="755">-0.00050010608002636699</cx:pt>
          <cx:pt idx="756">7.7775191059010904e-05</cx:pt>
          <cx:pt idx="757">0.00011030861620819299</cx:pt>
          <cx:pt idx="758">-6.7719556850455104e-05</cx:pt>
          <cx:pt idx="759">0.00054741056003026795</cx:pt>
          <cx:pt idx="760">4.7966019763392497e-06</cx:pt>
          <cx:pt idx="761">-0.00091901716155299499</cx:pt>
          <cx:pt idx="762">0.00025283807303390902</cx:pt>
          <cx:pt idx="763">-0.00051396751566308303</cx:pt>
          <cx:pt idx="764">0.00021953790216706101</cx:pt>
          <cx:pt idx="765">-0.000186344091637804</cx:pt>
          <cx:pt idx="766">-0.00030316214137276999</cx:pt>
          <cx:pt idx="767">-0.0010480142833907101</cx:pt>
          <cx:pt idx="768">5.2977920827858e-05</cx:pt>
          <cx:pt idx="769">0.00094104375675587804</cx:pt>
          <cx:pt idx="770">0.0013313034003704801</cx:pt>
          <cx:pt idx="771">0.00031761359836514097</cx:pt>
          <cx:pt idx="772">0.0051848571575443796</cx:pt>
          <cx:pt idx="773">0.00052601447219435501</cx:pt>
          <cx:pt idx="774">0.00024672960794422198</cx:pt>
          <cx:pt idx="775">0.000517870489178506</cx:pt>
          <cx:pt idx="776">-0.00025565097614463898</cx:pt>
          <cx:pt idx="777">-0.00015386992203039401</cx:pt>
          <cx:pt idx="778">9.7458286253831702e-05</cx:pt>
          <cx:pt idx="779">1.8848310786524201e-05</cx:pt>
          <cx:pt idx="780">-0.00023136752553477399</cx:pt>
          <cx:pt idx="781">-0.00049075885475801198</cx:pt>
          <cx:pt idx="782">-0.00014919661846786699</cx:pt>
          <cx:pt idx="783">0.00034243021321212001</cx:pt>
          <cx:pt idx="784">0.0021145670911676675</cx:pt>
          <cx:pt idx="785">0.0049380996544533999</cx:pt>
          <cx:pt idx="786">0.0041770842426051748</cx:pt>
          <cx:pt idx="787">0.0084902770940911993</cx:pt>
          <cx:pt idx="788">0.013975876993035876</cx:pt>
          <cx:pt idx="789">0.021601266587583576</cx:pt>
          <cx:pt idx="790">0.014546882565241051</cx:pt>
          <cx:pt idx="791">0.016179013977880977</cx:pt>
          <cx:pt idx="792">0.0071708825058312753</cx:pt>
          <cx:pt idx="793">0.0057094189786348996</cx:pt>
          <cx:pt idx="794">0.0126528939155904</cx:pt>
          <cx:pt idx="795">0.0011274146826322526</cx:pt>
          <cx:pt idx="796">-0.0077943709556551003</cx:pt>
          <cx:pt idx="797">-0.0024957117249799002</cx:pt>
          <cx:pt idx="798">-0.013055227964544501</cx:pt>
          <cx:pt idx="799">-0.011751518494268176</cx:pt>
          <cx:pt idx="800">-0.018332990657265048</cx:pt>
          <cx:pt idx="801">-0.0048997308460796748</cx:pt>
          <cx:pt idx="802">0.001302697303354325</cx:pt>
          <cx:pt idx="803">-0.00056704384730451001</cx:pt>
          <cx:pt idx="804">-0.0101870120659472</cx:pt>
          <cx:pt idx="805">-0.0053703545682934747</cx:pt>
          <cx:pt idx="806">0.0004099244001492875</cx:pt>
          <cx:pt idx="807">-0.000592682616172775</cx:pt>
          <cx:pt idx="808">-0.00021094596427155299</cx:pt>
          <cx:pt idx="809">0.00011694234750973375</cx:pt>
          <cx:pt idx="810">5.4987025230025753e-06</cx:pt>
          <cx:pt idx="811">-0.00077541826484799005</cx:pt>
          <cx:pt idx="812">0.001431292649316025</cx:pt>
          <cx:pt idx="813">0.0024968704043380127</cx:pt>
          <cx:pt idx="814">-0.0074223021897620997</cx:pt>
          <cx:pt idx="815">-0.0096560211764878494</cx:pt>
          <cx:pt idx="816">-0.0010025819031657076</cx:pt>
          <cx:pt idx="817">0.0006471787005228525</cx:pt>
          <cx:pt idx="818">-0.0046875914672806999</cx:pt>
          <cx:pt idx="819">0.0051771386136638502</cx:pt>
          <cx:pt idx="820">-0.0093648414282868492</cx:pt>
          <cx:pt idx="821">-0.013939810235643651</cx:pt>
          <cx:pt idx="822">-0.0036073592007066502</cx:pt>
          <cx:pt idx="823">0.0092607486231102258</cx:pt>
          <cx:pt idx="824">0.0023086882500488724</cx:pt>
          <cx:pt idx="825">-0.0053595881959059496</cx:pt>
          <cx:pt idx="826">-0.0084433984803331998</cx:pt>
          <cx:pt idx="827">-0.0062256968148517999</cx:pt>
          <cx:pt idx="828">-0.0090382893843126005</cx:pt>
          <cx:pt idx="829">-0.0048090070044559501</cx:pt>
          <cx:pt idx="830">-0.0047741836668360998</cx:pt>
          <cx:pt idx="831">-0.0020291135834715076</cx:pt>
          <cx:pt idx="832">-0.0023871182683212876</cx:pt>
          <cx:pt idx="833">-0.0064935912148597246</cx:pt>
          <cx:pt idx="834">-0.00092358293358958004</cx:pt>
          <cx:pt idx="835">5.9898187123862752e-05</cx:pt>
          <cx:pt idx="836">3.3379008407165751e-05</cx:pt>
          <cx:pt idx="837">-1.5853343746794625e-05</cx:pt>
          <cx:pt idx="838">0.00019071282828423851</cx:pt>
          <cx:pt idx="839">-0.00076038643054555249</cx:pt>
          <cx:pt idx="840">-0.00074803160902240002</cx:pt>
          <cx:pt idx="841">-0.0031735323336756749</cx:pt>
          <cx:pt idx="842">-0.014694618918799574</cx:pt>
          <cx:pt idx="843">-0.014109364693717924</cx:pt>
          <cx:pt idx="844">-0.016798827823843551</cx:pt>
          <cx:pt idx="845">-0.024632477655184525</cx:pt>
          <cx:pt idx="846">-0.029152668091159999</cx:pt>
          <cx:pt idx="847">-0.022925958877852801</cx:pt>
          <cx:pt idx="848">-0.024300611313940249</cx:pt>
          <cx:pt idx="849">-0.0346797722351</cx:pt>
          <cx:pt idx="850">-0.033326790732376751</cx:pt>
          <cx:pt idx="851">-0.011053539312648899</cx:pt>
          <cx:pt idx="852">0.0027779551436965251</cx:pt>
          <cx:pt idx="853">0.0032850857659606002</cx:pt>
          <cx:pt idx="854">-0.0058684525468709753</cx:pt>
          <cx:pt idx="855">-0.0056860629661609997</cx:pt>
          <cx:pt idx="856">-0.0038140136051845498</cx:pt>
          <cx:pt idx="857">-0.0097458041688775494</cx:pt>
          <cx:pt idx="858">-0.0035689992236151752</cx:pt>
          <cx:pt idx="859">0.0077208301912442996</cx:pt>
          <cx:pt idx="860">-0.0023874765959915325</cx:pt>
          <cx:pt idx="861">-0.0049712548277041496</cx:pt>
          <cx:pt idx="862">0.0021081803311389226</cx:pt>
          <cx:pt idx="863">0.00053706528495964495</cx:pt>
          <cx:pt idx="864">-8.5351247923779003e-05</cx:pt>
          <cx:pt idx="865">-9.5107165979676004e-05</cx:pt>
          <cx:pt idx="866">-1.4318344393439225e-05</cx:pt>
          <cx:pt idx="867">-0.00070983412758529</cx:pt>
          <cx:pt idx="868">-0.0017402163273518775</cx:pt>
          <cx:pt idx="869">-0.0061704767540136998</cx:pt>
          <cx:pt idx="870">-0.017740910450217948</cx:pt>
          <cx:pt idx="871">-0.020419519082768699</cx:pt>
          <cx:pt idx="872">-0.033977255976388503</cx:pt>
          <cx:pt idx="873">-0.046943252002068753</cx:pt>
          <cx:pt idx="874">-0.049871865781877252</cx:pt>
          <cx:pt idx="875">-0.043197020225618499</cx:pt>
          <cx:pt idx="876">-0.041872985352898247</cx:pt>
          <cx:pt idx="877">-0.044450608760987997</cx:pt>
          <cx:pt idx="878">-0.036298625800260248</cx:pt>
          <cx:pt idx="879">-0.022378941109806975</cx:pt>
          <cx:pt idx="880">-0.014777389203175525</cx:pt>
          <cx:pt idx="881">0.0041513781951753254</cx:pt>
          <cx:pt idx="882">-0.0076409350673098996</cx:pt>
          <cx:pt idx="883">-0.0031300415307938499</cx:pt>
          <cx:pt idx="884">0.0021145670911676675</cx:pt>
          <cx:pt idx="885">0.0049380996544533999</cx:pt>
          <cx:pt idx="886">0.0041770842426051748</cx:pt>
          <cx:pt idx="887">0.0084902770940911993</cx:pt>
          <cx:pt idx="888">0.013975876993035876</cx:pt>
          <cx:pt idx="889">0.021601266587583576</cx:pt>
          <cx:pt idx="890">0.014546882565241051</cx:pt>
          <cx:pt idx="891">0.016179013977880977</cx:pt>
          <cx:pt idx="892">0.0071708825058312753</cx:pt>
          <cx:pt idx="893">0.0057094189786348996</cx:pt>
          <cx:pt idx="894">0.0126528939155904</cx:pt>
          <cx:pt idx="895">0.0011274146826322526</cx:pt>
          <cx:pt idx="896">-0.0077943709556551003</cx:pt>
          <cx:pt idx="897">-0.0024957117249799002</cx:pt>
          <cx:pt idx="898">-0.013055227964544501</cx:pt>
          <cx:pt idx="899">-0.011751518494268176</cx:pt>
          <cx:pt idx="900">-0.018332990657265048</cx:pt>
          <cx:pt idx="901">-0.0048997308460796748</cx:pt>
          <cx:pt idx="902">0.001302697303354325</cx:pt>
          <cx:pt idx="903">-0.00056704384730451001</cx:pt>
          <cx:pt idx="904">-0.0101870120659472</cx:pt>
          <cx:pt idx="905">-0.0053703545682934747</cx:pt>
          <cx:pt idx="906">0.0004099244001492875</cx:pt>
          <cx:pt idx="907">-0.000592682616172775</cx:pt>
          <cx:pt idx="908">-0.00021094596427155299</cx:pt>
          <cx:pt idx="909">0.00011694234750973375</cx:pt>
          <cx:pt idx="910">5.4987025230025753e-06</cx:pt>
          <cx:pt idx="911">-0.00077541826484799005</cx:pt>
          <cx:pt idx="912">0.001431292649316025</cx:pt>
          <cx:pt idx="913">0.0024968704043380127</cx:pt>
          <cx:pt idx="914">-0.0074223021897620997</cx:pt>
          <cx:pt idx="915">-0.0096560211764878494</cx:pt>
          <cx:pt idx="916">-0.0010025819031657076</cx:pt>
          <cx:pt idx="917">0.0006471787005228525</cx:pt>
          <cx:pt idx="918">-0.0046875914672806999</cx:pt>
          <cx:pt idx="919">0.0051771386136638502</cx:pt>
          <cx:pt idx="920">-0.0093648414282868492</cx:pt>
          <cx:pt idx="921">-0.013939810235643651</cx:pt>
          <cx:pt idx="922">-0.0036073592007066502</cx:pt>
          <cx:pt idx="923">0.0092607486231102258</cx:pt>
          <cx:pt idx="924">0.0023086882500488724</cx:pt>
          <cx:pt idx="925">-0.0053595881959059496</cx:pt>
          <cx:pt idx="926">-0.0084433984803331998</cx:pt>
          <cx:pt idx="927">-0.0062256968148517999</cx:pt>
          <cx:pt idx="928">-0.0090382893843126005</cx:pt>
          <cx:pt idx="929">-0.0048090070044559501</cx:pt>
          <cx:pt idx="930">-0.0047741836668360998</cx:pt>
          <cx:pt idx="931">-0.0020291135834715076</cx:pt>
          <cx:pt idx="932">-0.0023871182683212876</cx:pt>
          <cx:pt idx="933">-0.0064935912148597246</cx:pt>
          <cx:pt idx="934">-0.00092358293358958004</cx:pt>
          <cx:pt idx="935">5.9898187123862752e-05</cx:pt>
          <cx:pt idx="936">3.3379008407165751e-05</cx:pt>
          <cx:pt idx="937">-1.5853343746794625e-05</cx:pt>
          <cx:pt idx="938">0.00019071282828423851</cx:pt>
          <cx:pt idx="939">-0.00076038643054555249</cx:pt>
          <cx:pt idx="940">-0.00074803160902240002</cx:pt>
          <cx:pt idx="941">-0.0031735323336756749</cx:pt>
          <cx:pt idx="942">-0.014694618918799574</cx:pt>
          <cx:pt idx="943">-0.014109364693717924</cx:pt>
          <cx:pt idx="944">-0.016798827823843551</cx:pt>
          <cx:pt idx="945">-0.024632477655184525</cx:pt>
          <cx:pt idx="946">-0.029152668091159999</cx:pt>
          <cx:pt idx="947">-0.022925958877852801</cx:pt>
          <cx:pt idx="948">-0.024300611313940249</cx:pt>
          <cx:pt idx="949">-0.0346797722351</cx:pt>
          <cx:pt idx="950">-0.033326790732376751</cx:pt>
          <cx:pt idx="951">-0.011053539312648899</cx:pt>
          <cx:pt idx="952">0.0027779551436965251</cx:pt>
          <cx:pt idx="953">0.0032850857659606002</cx:pt>
          <cx:pt idx="954">-0.0058684525468709753</cx:pt>
          <cx:pt idx="955">-0.0056860629661609997</cx:pt>
          <cx:pt idx="956">-0.0038140136051845498</cx:pt>
          <cx:pt idx="957">-0.0097458041688775494</cx:pt>
          <cx:pt idx="958">-0.0035689992236151752</cx:pt>
          <cx:pt idx="959">0.0077208301912442996</cx:pt>
          <cx:pt idx="960">-0.0023874765959915325</cx:pt>
          <cx:pt idx="961">-0.0049712548277041496</cx:pt>
          <cx:pt idx="962">0.0021081803311389226</cx:pt>
          <cx:pt idx="963">0.00053706528495964495</cx:pt>
          <cx:pt idx="964">-8.5351247923779003e-05</cx:pt>
          <cx:pt idx="965">-9.5107165979676004e-05</cx:pt>
          <cx:pt idx="966">-1.4318344393439225e-05</cx:pt>
          <cx:pt idx="967">-0.00070983412758529</cx:pt>
          <cx:pt idx="968">-0.0017402163273518775</cx:pt>
          <cx:pt idx="969">-0.0061704767540136998</cx:pt>
          <cx:pt idx="970">-0.017740910450217948</cx:pt>
          <cx:pt idx="971">-0.020419519082768699</cx:pt>
          <cx:pt idx="972">-0.033977255976388503</cx:pt>
          <cx:pt idx="973">-0.046943252002068753</cx:pt>
          <cx:pt idx="974">-0.049871865781877252</cx:pt>
          <cx:pt idx="975">-0.043197020225618499</cx:pt>
          <cx:pt idx="976">-0.041872985352898247</cx:pt>
          <cx:pt idx="977">-0.044450608760987997</cx:pt>
          <cx:pt idx="978">-0.036298625800260248</cx:pt>
          <cx:pt idx="979">-0.022378941109806975</cx:pt>
          <cx:pt idx="980">-0.014777389203175525</cx:pt>
          <cx:pt idx="981">0.0041513781951753254</cx:pt>
          <cx:pt idx="982">-0.0076409350673098996</cx:pt>
          <cx:pt idx="983">-0.0031300415307938499</cx:pt>
          <cx:pt idx="984">0.0021145670911676675</cx:pt>
          <cx:pt idx="985">0.0049380996544533999</cx:pt>
          <cx:pt idx="986">0.0041770842426051748</cx:pt>
          <cx:pt idx="987">0.0084902770940911993</cx:pt>
          <cx:pt idx="988">0.013975876993035876</cx:pt>
          <cx:pt idx="989">0.021601266587583576</cx:pt>
          <cx:pt idx="990">0.014546882565241051</cx:pt>
          <cx:pt idx="991">0.016179013977880977</cx:pt>
          <cx:pt idx="992">0.0071708825058312753</cx:pt>
          <cx:pt idx="993">0.0057094189786348996</cx:pt>
          <cx:pt idx="994">0.0126528939155904</cx:pt>
          <cx:pt idx="995">0.0011274146826322526</cx:pt>
          <cx:pt idx="996">-0.0077943709556551003</cx:pt>
          <cx:pt idx="997">-0.0024957117249799002</cx:pt>
          <cx:pt idx="998">-0.013055227964544501</cx:pt>
          <cx:pt idx="999">-0.011751518494268176</cx:pt>
          <cx:pt idx="1000">-0.018332990657265048</cx:pt>
          <cx:pt idx="1001">-0.0048997308460796748</cx:pt>
          <cx:pt idx="1002">0.001302697303354325</cx:pt>
          <cx:pt idx="1003">-0.00056704384730451001</cx:pt>
          <cx:pt idx="1004">-0.0101870120659472</cx:pt>
          <cx:pt idx="1005">-0.0053703545682934747</cx:pt>
          <cx:pt idx="1006">0.0004099244001492875</cx:pt>
          <cx:pt idx="1007">-0.000592682616172775</cx:pt>
          <cx:pt idx="1008">-0.00021094596427155299</cx:pt>
          <cx:pt idx="1009">0.00011694234750973375</cx:pt>
          <cx:pt idx="1010">5.4987025230025753e-06</cx:pt>
          <cx:pt idx="1011">-0.00077541826484799005</cx:pt>
          <cx:pt idx="1012">0.001431292649316025</cx:pt>
          <cx:pt idx="1013">0.0024968704043380127</cx:pt>
          <cx:pt idx="1014">-0.0074223021897620997</cx:pt>
          <cx:pt idx="1015">-0.0096560211764878494</cx:pt>
          <cx:pt idx="1016">-0.0010025819031657076</cx:pt>
          <cx:pt idx="1017">0.0006471787005228525</cx:pt>
          <cx:pt idx="1018">-0.0046875914672806999</cx:pt>
          <cx:pt idx="1019">0.0051771386136638502</cx:pt>
          <cx:pt idx="1020">-0.0093648414282868492</cx:pt>
          <cx:pt idx="1021">-0.013939810235643651</cx:pt>
          <cx:pt idx="1022">-0.0036073592007066502</cx:pt>
          <cx:pt idx="1023">0.0092607486231102258</cx:pt>
          <cx:pt idx="1024">0.0023086882500488724</cx:pt>
          <cx:pt idx="1025">-0.0053595881959059496</cx:pt>
          <cx:pt idx="1026">-0.0084433984803331998</cx:pt>
          <cx:pt idx="1027">-0.0062256968148517999</cx:pt>
          <cx:pt idx="1028">-0.0090382893843126005</cx:pt>
          <cx:pt idx="1029">-0.0048090070044559501</cx:pt>
          <cx:pt idx="1030">-0.0047741836668360998</cx:pt>
          <cx:pt idx="1031">-0.0020291135834715076</cx:pt>
          <cx:pt idx="1032">-0.0023871182683212876</cx:pt>
          <cx:pt idx="1033">-0.0064935912148597246</cx:pt>
          <cx:pt idx="1034">-0.00092358293358958004</cx:pt>
          <cx:pt idx="1035">5.9898187123862752e-05</cx:pt>
          <cx:pt idx="1036">3.3379008407165751e-05</cx:pt>
          <cx:pt idx="1037">-1.5853343746794625e-05</cx:pt>
          <cx:pt idx="1038">0.00019071282828423851</cx:pt>
          <cx:pt idx="1039">-0.00076038643054555249</cx:pt>
          <cx:pt idx="1040">-0.00074803160902240002</cx:pt>
          <cx:pt idx="1041">-0.0031735323336756749</cx:pt>
          <cx:pt idx="1042">-0.014694618918799574</cx:pt>
          <cx:pt idx="1043">-0.014109364693717924</cx:pt>
          <cx:pt idx="1044">-0.016798827823843551</cx:pt>
          <cx:pt idx="1045">-0.024632477655184525</cx:pt>
          <cx:pt idx="1046">-0.029152668091159999</cx:pt>
          <cx:pt idx="1047">-0.022925958877852801</cx:pt>
          <cx:pt idx="1048">-0.024300611313940249</cx:pt>
          <cx:pt idx="1049">-0.0346797722351</cx:pt>
          <cx:pt idx="1050">-0.033326790732376751</cx:pt>
          <cx:pt idx="1051">-0.011053539312648899</cx:pt>
          <cx:pt idx="1052">0.0027779551436965251</cx:pt>
          <cx:pt idx="1053">0.0032850857659606002</cx:pt>
          <cx:pt idx="1054">-0.0058684525468709753</cx:pt>
          <cx:pt idx="1055">-0.0056860629661609997</cx:pt>
          <cx:pt idx="1056">-0.0038140136051845498</cx:pt>
          <cx:pt idx="1057">-0.0097458041688775494</cx:pt>
          <cx:pt idx="1058">-0.0035689992236151752</cx:pt>
          <cx:pt idx="1059">0.0077208301912442996</cx:pt>
          <cx:pt idx="1060">-0.0023874765959915325</cx:pt>
          <cx:pt idx="1061">-0.0049712548277041496</cx:pt>
          <cx:pt idx="1062">0.0021081803311389226</cx:pt>
          <cx:pt idx="1063">0.00053706528495964495</cx:pt>
          <cx:pt idx="1064">-8.5351247923779003e-05</cx:pt>
          <cx:pt idx="1065">-9.5107165979676004e-05</cx:pt>
          <cx:pt idx="1066">-1.4318344393439225e-05</cx:pt>
          <cx:pt idx="1067">-0.00070983412758529</cx:pt>
          <cx:pt idx="1068">-0.0017402163273518775</cx:pt>
          <cx:pt idx="1069">-0.0061704767540136998</cx:pt>
          <cx:pt idx="1070">-0.017740910450217948</cx:pt>
          <cx:pt idx="1071">-0.020419519082768699</cx:pt>
          <cx:pt idx="1072">-0.033977255976388503</cx:pt>
          <cx:pt idx="1073">-0.046943252002068753</cx:pt>
          <cx:pt idx="1074">-0.049871865781877252</cx:pt>
          <cx:pt idx="1075">-0.043197020225618499</cx:pt>
          <cx:pt idx="1076">-0.041872985352898247</cx:pt>
          <cx:pt idx="1077">-0.044450608760987997</cx:pt>
          <cx:pt idx="1078">-0.036298625800260248</cx:pt>
          <cx:pt idx="1079">-0.022378941109806975</cx:pt>
          <cx:pt idx="1080">-0.014777389203175525</cx:pt>
          <cx:pt idx="1081">0.0041513781951753254</cx:pt>
          <cx:pt idx="1082">-0.0076409350673098996</cx:pt>
          <cx:pt idx="1083">-0.0031300415307938499</cx:pt>
        </cx:lvl>
      </cx:numDim>
    </cx:data>
    <cx:data id="69">
      <cx:numDim type="val">
        <cx:f>Sheet2!$BR$1:$BR$1084</cx:f>
        <cx:lvl ptCount="1084" formatCode="G/通用格式">
          <cx:pt idx="0">-0.00026093587473056002</cx:pt>
          <cx:pt idx="1">-0.00044465770844844102</cx:pt>
          <cx:pt idx="2">-0.00022899157116082499</cx:pt>
          <cx:pt idx="3">0.00032165278599887402</cx:pt>
          <cx:pt idx="4">-4.02375040441558e-05</cx:pt>
          <cx:pt idx="5">-9.4294985796120599e-05</cx:pt>
          <cx:pt idx="6">-0.00051912878037011498</cx:pt>
          <cx:pt idx="7">0.00028749367008734102</cx:pt>
          <cx:pt idx="8">-0.00017195465518794699</cx:pt>
          <cx:pt idx="9">-0.00031679228147268401</cx:pt>
          <cx:pt idx="10">-0.0014276349386897101</cx:pt>
          <cx:pt idx="11">0.00016734163970942101</cx:pt>
          <cx:pt idx="12">0.000325382907935703</cx:pt>
          <cx:pt idx="13">0.00083052367926207205</cx:pt>
          <cx:pt idx="14">0.00041276954109659798</cx:pt>
          <cx:pt idx="15">-0.00080566978635376895</cx:pt>
          <cx:pt idx="16">-0.00052735978179065601</cx:pt>
          <cx:pt idx="17">0.00054397552899710104</cx:pt>
          <cx:pt idx="18">0.00018312167957803001</cx:pt>
          <cx:pt idx="19">0.00025426228093148202</cx:pt>
          <cx:pt idx="20">-0.00031605363091992102</cx:pt>
          <cx:pt idx="21">0.00058873729290271303</cx:pt>
          <cx:pt idx="22">0.00057883788638641296</cx:pt>
          <cx:pt idx="23">0.00089895954856307795</cx:pt>
          <cx:pt idx="24">0.00051676932833330102</cx:pt>
          <cx:pt idx="25">-0.00057715821459571005</cx:pt>
          <cx:pt idx="26">-0.00061597476576313404</cx:pt>
          <cx:pt idx="27">-1.12425040800458e-06</cx:pt>
          <cx:pt idx="28">-0.00045132337991540301</cx:pt>
          <cx:pt idx="29">-2.17172400144283e-05</cx:pt>
          <cx:pt idx="30">-0.00024681147513714799</cx:pt>
          <cx:pt idx="31">0.00087848105393843799</cx:pt>
          <cx:pt idx="32">-0.00096229799593228595</cx:pt>
          <cx:pt idx="33">-0.000443324925690956</cx:pt>
          <cx:pt idx="34">0.00066767241789613102</cx:pt>
          <cx:pt idx="35">0.0018179735683345401</cx:pt>
          <cx:pt idx="36">0.00258835770069266</cx:pt>
          <cx:pt idx="37">0.000671434982173313</cx:pt>
          <cx:pt idx="38">0.00108811650815505</cx:pt>
          <cx:pt idx="39">0.00065428646420477501</cx:pt>
          <cx:pt idx="40">0.0030690748147292799</cx:pt>
          <cx:pt idx="41">0.0014611513213962301</cx:pt>
          <cx:pt idx="42">0.00015532590789044099</cx:pt>
          <cx:pt idx="43">0.00084977312210017498</cx:pt>
          <cx:pt idx="44">0.0024340534197124499</cx:pt>
          <cx:pt idx="45">0.00178688282666568</cx:pt>
          <cx:pt idx="46">0.00078317768151780402</cx:pt>
          <cx:pt idx="47">0.0013189886129457999</cx:pt>
          <cx:pt idx="48">0.00097084463400668797</cx:pt>
          <cx:pt idx="49">0.00099252693090427497</cx:pt>
          <cx:pt idx="50">0.00057230367460334901</cx:pt>
          <cx:pt idx="51">-0.00039199136661225901</cx:pt>
          <cx:pt idx="52">0.000196931492499983</cx:pt>
          <cx:pt idx="53">0.00012191156566930401</cx:pt>
          <cx:pt idx="54">0.00028749986397788899</cx:pt>
          <cx:pt idx="55">-0.00074672267470200305</cx:pt>
          <cx:pt idx="56">-0.00050512593005015802</cx:pt>
          <cx:pt idx="57">-2.4973211649267501e-06</cx:pt>
          <cx:pt idx="58">0.00017611984752190999</cx:pt>
          <cx:pt idx="59">2.9722915927005801e-05</cx:pt>
          <cx:pt idx="60">-0.00033509860505010798</cx:pt>
          <cx:pt idx="61">0.000188089519390672</cx:pt>
          <cx:pt idx="62">0.000223610761532005</cx:pt>
          <cx:pt idx="63">0.00285864134349932</cx:pt>
          <cx:pt idx="64">0.0051009067550709403</cx:pt>
          <cx:pt idx="65">0.0039904859204883203</cx:pt>
          <cx:pt idx="66">0.0085336061904656996</cx:pt>
          <cx:pt idx="67">0.0094563132840955206</cx:pt>
          <cx:pt idx="68">0.010038036793939401</cx:pt>
          <cx:pt idx="69">0.0051282694839655399</cx:pt>
          <cx:pt idx="70">0.0072214207892081304</cx:pt>
          <cx:pt idx="71">0.0065708277654114603</cx:pt>
          <cx:pt idx="72">0.0082265212670864906</cx:pt>
          <cx:pt idx="73">0.0081652295440059301</cx:pt>
          <cx:pt idx="74">0.0089225560999517603</cx:pt>
          <cx:pt idx="75">0.0063816194175102398</cx:pt>
          <cx:pt idx="76">0.0048529227658741297</cx:pt>
          <cx:pt idx="77">0.0027614226694621202</cx:pt>
          <cx:pt idx="78">0.00190301141127609</cx:pt>
          <cx:pt idx="79">0.0019851968179412502</cx:pt>
          <cx:pt idx="80">-0.000227163484050821</cx:pt>
          <cx:pt idx="81">-0.000815408914975316</cx:pt>
          <cx:pt idx="82">0.00044563159643567401</cx:pt>
          <cx:pt idx="83">1.4544459691878601e-05</cx:pt>
          <cx:pt idx="84">-0.00034436201475806301</cx:pt>
          <cx:pt idx="85">0.00015983358457390099</cx:pt>
          <cx:pt idx="86">-7.6435675619482895e-05</cx:pt>
          <cx:pt idx="87">0.00054435149952302298</cx:pt>
          <cx:pt idx="88">0.00044219066383246498</cx:pt>
          <cx:pt idx="89">-0.00030718332980638</cx:pt>
          <cx:pt idx="90">0.00115878637798637</cx:pt>
          <cx:pt idx="91">0.0035643550346356398</cx:pt>
          <cx:pt idx="92">0.0075509034706399396</cx:pt>
          <cx:pt idx="93">0.0115171295471856</cx:pt>
          <cx:pt idx="94">0.014738716874240099</cx:pt>
          <cx:pt idx="95">0.0196125178598682</cx:pt>
          <cx:pt idx="96">0.017779020415705699</cx:pt>
          <cx:pt idx="97">0.017162516425241602</cx:pt>
          <cx:pt idx="98">0.011328505739554601</cx:pt>
          <cx:pt idx="99">0.0092166783148490399</cx:pt>
          <cx:pt idx="100">0.0119065185251769</cx:pt>
          <cx:pt idx="101">0.0067505431788500003</cx:pt>
          <cx:pt idx="102">0.0083849827329705098</cx:pt>
          <cx:pt idx="103">0.0052021650523269699</cx:pt>
          <cx:pt idx="104">0.00058504736334652897</cx:pt>
          <cx:pt idx="105">0.0044212117528311997</cx:pt>
          <cx:pt idx="106">0.0035857875860648598</cx:pt>
          <cx:pt idx="107">0.0021582582335571</cx:pt>
          <cx:pt idx="108">0.00067530371907076</cx:pt>
          <cx:pt idx="109">-0.00113116518413884</cx:pt>
          <cx:pt idx="110">-0.00020871916063530701</cx:pt>
          <cx:pt idx="111">4.0650339748932599e-05</cx:pt>
          <cx:pt idx="112">-0.00051638335081244803</cx:pt>
          <cx:pt idx="113">8.2934747777348698e-05</cx:pt>
          <cx:pt idx="114">0.00024057607891454601</cx:pt>
          <cx:pt idx="115">-0.00022313000719269399</cx:pt>
          <cx:pt idx="116">-0.00020380758261793599</cx:pt>
          <cx:pt idx="117">0.00016699162952368301</cx:pt>
          <cx:pt idx="118">0.00164848531637719</cx:pt>
          <cx:pt idx="119">0.0037666053663433499</cx:pt>
          <cx:pt idx="120">0.0091417050381683192</cx:pt>
          <cx:pt idx="121">0.0149750602473514</cx:pt>
          <cx:pt idx="122">0.0205185173673691</cx:pt>
          <cx:pt idx="123">0.018259820338746801</cx:pt>
          <cx:pt idx="124">0.018090010031804198</cx:pt>
          <cx:pt idx="125">0.0063470455778868598</cx:pt>
          <cx:pt idx="126">0.0036930120031147401</cx:pt>
          <cx:pt idx="127">-0.00108221106652223</cx:pt>
          <cx:pt idx="128">0.0093292212281877503</cx:pt>
          <cx:pt idx="129">0.0069101206139952397</cx:pt>
          <cx:pt idx="130">-0.0079030839911300391</cx:pt>
          <cx:pt idx="131">-0.0161646563758727</cx:pt>
          <cx:pt idx="132">-0.018318568093233598</cx:pt>
          <cx:pt idx="133">-0.016726245655430301</cx:pt>
          <cx:pt idx="134">-0.015481411839136301</cx:pt>
          <cx:pt idx="135">-0.012265312889626401</cx:pt>
          <cx:pt idx="136">-0.0077360682687003402</cx:pt>
          <cx:pt idx="137">-0.0021080690397495901</cx:pt>
          <cx:pt idx="138">0.00095895236235941201</cx:pt>
          <cx:pt idx="139">0.00040820107038242999</cx:pt>
          <cx:pt idx="140">-0.00028254299629800302</cx:pt>
          <cx:pt idx="141">0.000106849635063353</cx:pt>
          <cx:pt idx="142">9.5059685607800404e-05</cx:pt>
          <cx:pt idx="143">0.00017697784805425601</cx:pt>
          <cx:pt idx="144">-0.00060700357912477304</cx:pt>
          <cx:pt idx="145">-0.0073047939727760598</cx:pt>
          <cx:pt idx="146">-0.0053468053935110003</cx:pt>
          <cx:pt idx="147">0.0028355803258798798</cx:pt>
          <cx:pt idx="148">0.0042920427960373396</cx:pt>
          <cx:pt idx="149">0.0031059035215844299</cx:pt>
          <cx:pt idx="150">0.0110837057928146</cx:pt>
          <cx:pt idx="151">0.011547336602443101</cx:pt>
          <cx:pt idx="152">0.0091482895481775107</cx:pt>
          <cx:pt idx="153">-0.0029956149367521799</cx:pt>
          <cx:pt idx="154">-0.00143578708359409</cx:pt>
          <cx:pt idx="155">-0.00102983357500378</cx:pt>
          <cx:pt idx="156">0.0045600737621829803</cx:pt>
          <cx:pt idx="157">0.0055537487384852702</cx:pt>
          <cx:pt idx="158">-0.011626261627548999</cx:pt>
          <cx:pt idx="159">-0.0086490222719476702</cx:pt>
          <cx:pt idx="160">-0.0086188817153060003</cx:pt>
          <cx:pt idx="161">-0.0076331145005280304</cx:pt>
          <cx:pt idx="162">-0.0136549792151676</cx:pt>
          <cx:pt idx="163">-0.0130841550302448</cx:pt>
          <cx:pt idx="164">-0.0070194538319113802</cx:pt>
          <cx:pt idx="165">0.00082413342476444205</cx:pt>
          <cx:pt idx="166">0.0015518120761913901</cx:pt>
          <cx:pt idx="167">0.00012339891844669599</cx:pt>
          <cx:pt idx="168">-0.00055496854100699005</cx:pt>
          <cx:pt idx="169">-0.00012024308080307701</cx:pt>
          <cx:pt idx="170">-0.00077928018768172805</cx:pt>
          <cx:pt idx="171">-0.00015504259107833199</cx:pt>
          <cx:pt idx="172">-0.00032283317551829902</cx:pt>
          <cx:pt idx="173">-0.0061522820532594101</cx:pt>
          <cx:pt idx="174">-0.0086564092145793806</cx:pt>
          <cx:pt idx="175">-0.0026200471761324302</cx:pt>
          <cx:pt idx="176">-0.0036980372527952898</cx:pt>
          <cx:pt idx="177">-0.0036785281556155902</cx:pt>
          <cx:pt idx="178">-0.0047601239082413196</cx:pt>
          <cx:pt idx="179">-0.0034801889400840201</cx:pt>
          <cx:pt idx="180">-0.00164921542325926</cx:pt>
          <cx:pt idx="181">-0.0083903400893924097</cx:pt>
          <cx:pt idx="182">-0.010011701637243201</cx:pt>
          <cx:pt idx="183">-0.0013303897584198601</cx:pt>
          <cx:pt idx="184">0.00096436076146570304</cx:pt>
          <cx:pt idx="185">0.00035324467642630999</cx:pt>
          <cx:pt idx="186">-0.013785118981812399</cx:pt>
          <cx:pt idx="187">-0.0104922176584272</cx:pt>
          <cx:pt idx="188">-0.015676697985603501</cx:pt>
          <cx:pt idx="189">-0.0099926404636029205</cx:pt>
          <cx:pt idx="190">-0.0049309257268534499</cx:pt>
          <cx:pt idx="191">-0.0091174073322896499</cx:pt>
          <cx:pt idx="192">-0.00626348349904672</cx:pt>
          <cx:pt idx="193">0.00093622913853354099</cx:pt>
          <cx:pt idx="194">0.00085173383620772299</cx:pt>
          <cx:pt idx="195">1.9163850607054501e-05</cx:pt>
          <cx:pt idx="196">-0.00021959450766828199</cx:pt>
          <cx:pt idx="197">-0.00034912831663381198</cx:pt>
          <cx:pt idx="198">-0.00051806677004507498</cx:pt>
          <cx:pt idx="199">-0.00031271080381712252</cx:pt>
          <cx:pt idx="200">0.00087638909751056753</cx:pt>
          <cx:pt idx="201">-0.00062330450642471746</cx:pt>
          <cx:pt idx="202">-0.0024994643989010748</cx:pt>
          <cx:pt idx="203">-0.0033327800969264751</cx:pt>
          <cx:pt idx="204">-0.0012800465587162375</cx:pt>
          <cx:pt idx="205">-0.0012253612266531824</cx:pt>
          <cx:pt idx="206">-0.0019816963039871677</cx:pt>
          <cx:pt idx="207">-0.0025005765556188001</cx:pt>
          <cx:pt idx="208">-0.00341674125203625</cx:pt>
          <cx:pt idx="209">-0.001816986428814175</cx:pt>
          <cx:pt idx="210">-0.0028812900025561501</cx:pt>
          <cx:pt idx="211">0.0023053360065283224</cx:pt>
          <cx:pt idx="212">0.000562370336447515</cx:pt>
          <cx:pt idx="213">-0.0016233492836241574</cx:pt>
          <cx:pt idx="214">0.00026966614693997001</cx:pt>
          <cx:pt idx="215">-0.0033498366006670002</cx:pt>
          <cx:pt idx="216">-0.0062592623831573</cx:pt>
          <cx:pt idx="217">-0.0021980602162886948</cx:pt>
          <cx:pt idx="218">-0.001375545094716065</cx:pt>
          <cx:pt idx="219">-0.0025263366685752998</cx:pt>
          <cx:pt idx="220">-0.00059898024145900247</cx:pt>
          <cx:pt idx="221">4.6447151925388751e-05</cx:pt>
          <cx:pt idx="222">5.6152415939128748e-05</cx:pt>
          <cx:pt idx="223">-3.6166013920860747e-05</cx:pt>
          <cx:pt idx="224">0.00010202659510535</cx:pt>
          <cx:pt idx="225">0.00017739708100782326</cx:pt>
          <cx:pt idx="226">5.31301392102085e-05</cx:pt>
          <cx:pt idx="227">-0.00048189498772998002</cx:pt>
          <cx:pt idx="228">-3.5937366701967502e-05</cx:pt>
          <cx:pt idx="229">-0.0017493954360101301</cx:pt>
          <cx:pt idx="230">-0.00043327941511934998</cx:pt>
          <cx:pt idx="231">-0.0016768677003245074</cx:pt>
          <cx:pt idx="232">-0.0023968299743555499</cx:pt>
          <cx:pt idx="233">-0.00021928655058481999</cx:pt>
          <cx:pt idx="234">0.00083791798643368005</cx:pt>
          <cx:pt idx="235">-0.0015862033749292699</cx:pt>
          <cx:pt idx="236">0.00017425534207909151</cx:pt>
          <cx:pt idx="237">0.0030300872942142249</cx:pt>
          <cx:pt idx="238">0.0013489534602124599</cx:pt>
          <cx:pt idx="239">5.6657734747265251e-05</cx:pt>
          <cx:pt idx="240">0.0026885179065754251</cx:pt>
          <cx:pt idx="241">-0.00035379318420921503</cx:pt>
          <cx:pt idx="242">-0.00071945612427052751</cx:pt>
          <cx:pt idx="243">0.00078497603376594496</cx:pt>
          <cx:pt idx="244">-0.0018486895128981824</cx:pt>
          <cx:pt idx="245">-0.00053173683917252747</cx:pt>
          <cx:pt idx="246">-0.00063030649106088495</cx:pt>
          <cx:pt idx="247">-0.001362365648719465</cx:pt>
          <cx:pt idx="248">-0.0011236858634162651</cx:pt>
          <cx:pt idx="249">0.00030061107852200498</cx:pt>
          <cx:pt idx="250">0.00047626031487566498</cx:pt>
          <cx:pt idx="251">6.2940813597213503e-05</cx:pt>
          <cx:pt idx="252">2.4193705733961149e-05</cx:pt>
          <cx:pt idx="253">-0.00027383688368423002</cx:pt>
          <cx:pt idx="254">-0.0001801475113092505</cx:pt>
          <cx:pt idx="255">-0.00024029946151461049</cx:pt>
          <cx:pt idx="256">-0.00110257789099044</cx:pt>
          <cx:pt idx="257">-0.001341228048473175</cx:pt>
          <cx:pt idx="258">-0.00039662584677093002</cx:pt>
          <cx:pt idx="259">-0.0007736152287928375</cx:pt>
          <cx:pt idx="260">0.0013655264303682026</cx:pt>
          <cx:pt idx="261">0.0040170267654918001</cx:pt>
          <cx:pt idx="262">0.0030210912404511998</cx:pt>
          <cx:pt idx="263">0.0011997485092624649</cx:pt>
          <cx:pt idx="264">0.0024050448520575199</cx:pt>
          <cx:pt idx="265">0.0034072819090926001</cx:pt>
          <cx:pt idx="266">7.5670504165127749e-05</cx:pt>
          <cx:pt idx="267">-0.0030834241980106248</cx:pt>
          <cx:pt idx="268">-0.0025519120350778251</cx:pt>
          <cx:pt idx="269">-0.0029710649782612249</cx:pt>
          <cx:pt idx="270">-0.00306577638126025</cx:pt>
          <cx:pt idx="271">-0.00028456880434111998</cx:pt>
          <cx:pt idx="272">0.0022020087346502899</cx:pt>
          <cx:pt idx="273">-0.00049111363286578002</cx:pt>
          <cx:pt idx="274">9.4249782410992249e-05</cx:pt>
          <cx:pt idx="275">0.0023375619702850599</cx:pt>
          <cx:pt idx="276">0.001930058290500365</cx:pt>
          <cx:pt idx="277">0.0006741564271944625</cx:pt>
          <cx:pt idx="278">-0.00014917680801020475</cx:pt>
          <cx:pt idx="279">-0.00075081863946565501</cx:pt>
          <cx:pt idx="280">-0.00013887730645824325</cx:pt>
          <cx:pt idx="281">-3.8963350575210747e-05</cx:pt>
          <cx:pt idx="282">-0.00050706875340469004</cx:pt>
          <cx:pt idx="283">-0.00016672538693007351</cx:pt>
          <cx:pt idx="284">-0.0010113513283614975</cx:pt>
          <cx:pt idx="285">0.00045563284287651747</cx:pt>
          <cx:pt idx="286">0.0028905031822559</cx:pt>
          <cx:pt idx="287">0.0026735530158345749</cx:pt>
          <cx:pt idx="288">0.003253394526126325</cx:pt>
          <cx:pt idx="289">0.0041500545648647498</cx:pt>
          <cx:pt idx="290">0.0026294355576684252</cx:pt>
          <cx:pt idx="291">0.0033341185510306248</cx:pt>
          <cx:pt idx="292">0.0028361261898652498</cx:pt>
          <cx:pt idx="293">-0.00027835895423358498</cx:pt>
          <cx:pt idx="294">0.0004975649041568975</cx:pt>
          <cx:pt idx="295">-0.0070950862684015254</cx:pt>
          <cx:pt idx="296">-0.0027960856958160751</cx:pt>
          <cx:pt idx="297">-0.0027057228009976001</cx:pt>
          <cx:pt idx="298">-0.00066605734273363255</cx:pt>
          <cx:pt idx="299">-0.0031707558224926798</cx:pt>
          <cx:pt idx="300">-0.0013790821654476699</cx:pt>
          <cx:pt idx="301">-0.0013626152219381299</cx:pt>
          <cx:pt idx="302">0.00085127243919336205</cx:pt>
          <cx:pt idx="303">0.0189296983472452</cx:pt>
          <cx:pt idx="304">0.0081515959708371305</cx:pt>
          <cx:pt idx="305">-0.0030107239166117599</cx:pt>
          <cx:pt idx="306">9.6776602863580695e-05</cx:pt>
          <cx:pt idx="307">-0.00098765417632724396</cx:pt>
          <cx:pt idx="308">-1.6369114097565501e-05</cx:pt>
          <cx:pt idx="309">-0.00054803789716772805</cx:pt>
          <cx:pt idx="310">-0.0028017785091432701</cx:pt>
          <cx:pt idx="311">-0.0024456603368993302</cx:pt>
          <cx:pt idx="312">-0.0024228204695037401</cx:pt>
          <cx:pt idx="313">0.00025567621011609302</cx:pt>
          <cx:pt idx="314">0.016047581613615799</cx:pt>
          <cx:pt idx="315">0.0209316994096156</cx:pt>
          <cx:pt idx="316">0.0181126665424623</cx:pt>
          <cx:pt idx="317">0.016794047744086601</cx:pt>
          <cx:pt idx="318">-0.0038570440571359999</cx:pt>
          <cx:pt idx="319">0.00104835186606397</cx:pt>
          <cx:pt idx="320">-0.0127120562744751</cx:pt>
          <cx:pt idx="321">-0.015359949768305001</cx:pt>
          <cx:pt idx="322">-0.0097432396195771299</cx:pt>
          <cx:pt idx="323">-0.028641319417155701</cx:pt>
          <cx:pt idx="324">-0.0147419585911816</cx:pt>
          <cx:pt idx="325">-0.017897598707920799</cx:pt>
          <cx:pt idx="326">-0.0037247224590543</cx:pt>
          <cx:pt idx="327">0.0096995559144626604</cx:pt>
          <cx:pt idx="328">-0.0027096134613122502</cx:pt>
          <cx:pt idx="329">0.0030010778280282302</cx:pt>
          <cx:pt idx="330">-0.0011381306025495001</cx:pt>
          <cx:pt idx="331">0.018350349009599601</cx:pt>
          <cx:pt idx="332">0.0178576079044</cx:pt>
          <cx:pt idx="333">0.0048316372652812602</cx:pt>
          <cx:pt idx="334">0.0027462803913948499</cx:pt>
          <cx:pt idx="335">-0.00044113988573091001</cx:pt>
          <cx:pt idx="336">-0.00045303240534517601</cx:pt>
          <cx:pt idx="337">-0.00065582185680227497</cx:pt>
          <cx:pt idx="338">-0.00118374830971101</cx:pt>
          <cx:pt idx="339">-0.0040602281034657298</cx:pt>
          <cx:pt idx="340">-0.0052648972655497403</cx:pt>
          <cx:pt idx="341">0.0033252114525054799</cx:pt>
          <cx:pt idx="342">0.014897379653780801</cx:pt>
          <cx:pt idx="343">0.0134298137690927</cx:pt>
          <cx:pt idx="344">-0.0032439350147073802</cx:pt>
          <cx:pt idx="345">0.0036980491586960998</cx:pt>
          <cx:pt idx="346">-0.0034349618562015999</cx:pt>
          <cx:pt idx="347">-0.0029064615440142398</cx:pt>
          <cx:pt idx="348">-0.0100406003437779</cx:pt>
          <cx:pt idx="349">0.00089546476899743496</cx:pt>
          <cx:pt idx="350">-0.00075698899231785397</cx:pt>
          <cx:pt idx="351">-0.011983418099164899</cx:pt>
          <cx:pt idx="352">-0.0096998437496300192</cx:pt>
          <cx:pt idx="353">-0.0028003811061047199</cx:pt>
          <cx:pt idx="354">-0.0110912824450464</cx:pt>
          <cx:pt idx="355">0.00654634135279571</cx:pt>
          <cx:pt idx="356">0.0058887388256820203</cx:pt>
          <cx:pt idx="357">0.0082086474984345899</cx:pt>
          <cx:pt idx="358">0.0022590848183822298</cx:pt>
          <cx:pt idx="359">0.021545015655776</cx:pt>
          <cx:pt idx="360">0.0191903687686494</cx:pt>
          <cx:pt idx="361">0.0023349832985911602</cx:pt>
          <cx:pt idx="362">-0.0011625650864589101</cx:pt>
          <cx:pt idx="363">-0.00078799217273959297</cx:pt>
          <cx:pt idx="364">0.00028079656828542998</cx:pt>
          <cx:pt idx="365">0.00021630751908969801</cx:pt>
          <cx:pt idx="366">-0.00080805555297525002</cx:pt>
          <cx:pt idx="367">-0.0047516107427356697</cx:pt>
          <cx:pt idx="368">-0.0098282646180998905</cx:pt>
          <cx:pt idx="369">0.0021135910634825601</cx:pt>
          <cx:pt idx="370">0.0094935852021945308</cx:pt>
          <cx:pt idx="371">0.0041321285637185802</cx:pt>
          <cx:pt idx="372">-0.0029326027884450899</cx:pt>
          <cx:pt idx="373">-0.0067410183114625204</cx:pt>
          <cx:pt idx="374">-0.0034499728307081099</cx:pt>
          <cx:pt idx="375">0.013617540222881801</cx:pt>
          <cx:pt idx="376">0.017128673402473302</cx:pt>
          <cx:pt idx="377">0.019134968158266999</cx:pt>
          <cx:pt idx="378">0.0046283885096084802</cx:pt>
          <cx:pt idx="379">0.00800959900397126</cx:pt>
          <cx:pt idx="380">-0.00095702485886715698</cx:pt>
          <cx:pt idx="381">-0.0041861293559619997</cx:pt>
          <cx:pt idx="382">0.0081871548286721104</cx:pt>
          <cx:pt idx="383">0.0111896343355905</cx:pt>
          <cx:pt idx="384">-0.00050279465930572198</cx:pt>
          <cx:pt idx="385">-0.0034832287799820599</cx:pt>
          <cx:pt idx="386">0.0077439070716994003</cx:pt>
          <cx:pt idx="387">0.018033410152994801</cx:pt>
          <cx:pt idx="388">0.011149092058184601</cx:pt>
          <cx:pt idx="389">0.0026610242142711799</cx:pt>
          <cx:pt idx="390">0.0028249653227006601</cx:pt>
          <cx:pt idx="391">0.00043990245430004999</cx:pt>
          <cx:pt idx="392">-3.10581963656885e-05</cx:pt>
          <cx:pt idx="393">0.00016055182276595499</cx:pt>
          <cx:pt idx="394">0.00013989022966535899</cx:pt>
          <cx:pt idx="395">-0.0033825868006112899</cx:pt>
          <cx:pt idx="396">-0.0070555670162092904</cx:pt>
          <cx:pt idx="397">0.0053588525220357496</cx:pt>
          <cx:pt idx="398">0.0058431879732749898</cx:pt>
          <cx:pt idx="399">-0.0056016367754938897</cx:pt>
          <cx:pt idx="400">-0.0122655320434125</cx:pt>
          <cx:pt idx="401">-0.013098487599683</cx:pt>
          <cx:pt idx="402">0.0028214918029215602</cx:pt>
          <cx:pt idx="403">0.026827269240294199</cx:pt>
          <cx:pt idx="404">0.019931401111134901</cx:pt>
          <cx:pt idx="405">0.023520303401487599</cx:pt>
          <cx:pt idx="406">0.0091827179088223992</cx:pt>
          <cx:pt idx="407">0.0050869453974057201</cx:pt>
          <cx:pt idx="408">0.00516112437985905</cx:pt>
          <cx:pt idx="409">0.0053914858117989897</cx:pt>
          <cx:pt idx="410">0.0045827511609327796</cx:pt>
          <cx:pt idx="411">-0.010782168963802199</cx:pt>
          <cx:pt idx="412">-0.011582411887746599</cx:pt>
          <cx:pt idx="413">-0.00038441866619404099</cx:pt>
          <cx:pt idx="414">-0.00100291234705539</cx:pt>
          <cx:pt idx="415">0.0037092295108387698</cx:pt>
          <cx:pt idx="416">0.0111554812550635</cx:pt>
          <cx:pt idx="417">0.0076827031468855696</cx:pt>
          <cx:pt idx="418">0.00189661270504708</cx:pt>
          <cx:pt idx="419">0.0011909084713005601</cx:pt>
          <cx:pt idx="420">-0.00033418510516577997</cx:pt>
          <cx:pt idx="421">-0.00076623624708941002</cx:pt>
          <cx:pt idx="422">-0.000491674018984462</cx:pt>
          <cx:pt idx="423">-0.00071760026552955102</cx:pt>
          <cx:pt idx="424">-0.0047286571662424502</cx:pt>
          <cx:pt idx="425">0.00611441761863962</cx:pt>
          <cx:pt idx="426">-0.0042844671137855896</cx:pt>
          <cx:pt idx="427">-0.0069728451390719997</cx:pt>
          <cx:pt idx="428">-0.0057208886713575402</cx:pt>
          <cx:pt idx="429">0.000244612954683675</cx:pt>
          <cx:pt idx="430">0.0012937436542529799</cx:pt>
          <cx:pt idx="431">0.012813524352016201</cx:pt>
          <cx:pt idx="432">0.0167904553340378</cx:pt>
          <cx:pt idx="433">0.0223077593096285</cx:pt>
          <cx:pt idx="434">0.0104434802630707</cx:pt>
          <cx:pt idx="435">-0.0077339492666294203</cx:pt>
          <cx:pt idx="436">0.0109414275250051</cx:pt>
          <cx:pt idx="437">-0.00073846960964602697</cx:pt>
          <cx:pt idx="438">0.0096891598174048202</cx:pt>
          <cx:pt idx="439">-0.0055242171555938604</cx:pt>
          <cx:pt idx="440">-0.015734979787594899</cx:pt>
          <cx:pt idx="441">-0.017124470606277</cx:pt>
          <cx:pt idx="442">-0.013761283030375901</cx:pt>
          <cx:pt idx="443">0.00057706516776920801</cx:pt>
          <cx:pt idx="444">0.016757342372580999</cx:pt>
          <cx:pt idx="445">0.0125339579054963</cx:pt>
          <cx:pt idx="446">0.0028086375249808202</cx:pt>
          <cx:pt idx="447">0.0012917242473128</cx:pt>
          <cx:pt idx="448">-0.00028538386010126902</cx:pt>
          <cx:pt idx="449">0.00028559097616169201</cx:pt>
          <cx:pt idx="450">0.000170427364236755</cx:pt>
          <cx:pt idx="451">0.00035099931262680498</cx:pt>
          <cx:pt idx="452">-0.00231145098024833</cx:pt>
          <cx:pt idx="453">-1.22346249328926e-05</cx:pt>
          <cx:pt idx="454">-0.0084897522260987592</cx:pt>
          <cx:pt idx="455">-0.0128296790755957</cx:pt>
          <cx:pt idx="456">-0.0195646196936048</cx:pt>
          <cx:pt idx="457">-0.0049271163769310797</cx:pt>
          <cx:pt idx="458">0.0103132462972415</cx:pt>
          <cx:pt idx="459">0.017868130218168601</cx:pt>
          <cx:pt idx="460">0.013530972701334101</cx:pt>
          <cx:pt idx="461">0.0058019930780445804</cx:pt>
          <cx:pt idx="462">-0.0023343030100047902</cx:pt>
          <cx:pt idx="463">-0.0091287365758050097</cx:pt>
          <cx:pt idx="464">0.0096580955404420195</cx:pt>
          <cx:pt idx="465">0.010599368301134801</cx:pt>
          <cx:pt idx="466">0.0061406609353412897</cx:pt>
          <cx:pt idx="467">-0.0031251059552516</cx:pt>
          <cx:pt idx="468">-0.0102858189334506</cx:pt>
          <cx:pt idx="469">-0.012631574642294899</cx:pt>
          <cx:pt idx="470">-0.0063166419030967601</cx:pt>
          <cx:pt idx="471">0.0082607841052233493</cx:pt>
          <cx:pt idx="472">0.010965459395401</cx:pt>
          <cx:pt idx="473">0.016494667263965999</cx:pt>
          <cx:pt idx="474">0.0041330807328627097</cx:pt>
          <cx:pt idx="475">0.00032510558693257498</cx:pt>
          <cx:pt idx="476">-0.00018146531469594401</cx:pt>
          <cx:pt idx="477">-0.00052541672552856996</cx:pt>
          <cx:pt idx="478">0.0015591545788287799</cx:pt>
          <cx:pt idx="479">0.00159097902767809</cx:pt>
          <cx:pt idx="480">0.0044439044468467899</cx:pt>
          <cx:pt idx="481">0.0014052830533115401</cx:pt>
          <cx:pt idx="482">-0.0061991437165517397</cx:pt>
          <cx:pt idx="483">-0.010661747229440599</cx:pt>
          <cx:pt idx="484">-0.0087737652315446699</cx:pt>
          <cx:pt idx="485">0.00331346812725959</cx:pt>
          <cx:pt idx="486">0.0049040542032568798</cx:pt>
          <cx:pt idx="487">0.0125106509482693</cx:pt>
          <cx:pt idx="488">0.0092548771487562</cx:pt>
          <cx:pt idx="489">-0.0029868306074563801</cx:pt>
          <cx:pt idx="490">-0.015340143610634301</cx:pt>
          <cx:pt idx="491">-0.0143006782157765</cx:pt>
          <cx:pt idx="492">0.0111538002473786</cx:pt>
          <cx:pt idx="493">0.0095660088926212295</cx:pt>
          <cx:pt idx="494">-0.0034162092320156301</cx:pt>
          <cx:pt idx="495">-0.00160128848455622</cx:pt>
          <cx:pt idx="496">-0.0077401305584408903</cx:pt>
          <cx:pt idx="497">0.000158250789770247</cx:pt>
          <cx:pt idx="498">0.0041790474208425101</cx:pt>
          <cx:pt idx="499">0.0122281638516436</cx:pt>
          <cx:pt idx="500">0.0103588348530051</cx:pt>
          <cx:pt idx="501">0.010370110775854801</cx:pt>
          <cx:pt idx="502">0.0018094455696546299</cx:pt>
          <cx:pt idx="503">0.0013741370525692099</cx:pt>
          <cx:pt idx="504">-0.00052582014394258504</cx:pt>
          <cx:pt idx="505">0.00031093120624253501</cx:pt>
          <cx:pt idx="506">0.00067088449997197101</cx:pt>
          <cx:pt idx="507">0.0015557474452696401</cx:pt>
          <cx:pt idx="508">0.0083194270429176407</cx:pt>
          <cx:pt idx="509">0.0082980540484736201</cx:pt>
          <cx:pt idx="510">0.0065626574224229399</cx:pt>
          <cx:pt idx="511">0.00263108959582794</cx:pt>
          <cx:pt idx="512">-0.0033286223216243498</cx:pt>
          <cx:pt idx="513">0.0047433579894424604</cx:pt>
          <cx:pt idx="514">0.018837526924270001</cx:pt>
          <cx:pt idx="515">0.0157904661035927</cx:pt>
          <cx:pt idx="516">0.016192903096640399</cx:pt>
          <cx:pt idx="517">-0.00138872581895434</cx:pt>
          <cx:pt idx="518">-0.0046775637316184802</cx:pt>
          <cx:pt idx="519">0.0084518694385727396</cx:pt>
          <cx:pt idx="520">-0.00151166213998873</cx:pt>
          <cx:pt idx="521">0.0034936284423002601</cx:pt>
          <cx:pt idx="522">0.00117457527409769</cx:pt>
          <cx:pt idx="523">-0.00555955379446105</cx:pt>
          <cx:pt idx="524">-0.00183692755984489</cx:pt>
          <cx:pt idx="525">0.004522775209749</cx:pt>
          <cx:pt idx="526">0.0181368813303193</cx:pt>
          <cx:pt idx="527">0.0222757525628344</cx:pt>
          <cx:pt idx="528">0.014069373729077199</cx:pt>
          <cx:pt idx="529">0.0063746150121893001</cx:pt>
          <cx:pt idx="530">0.00043881906830345801</cx:pt>
          <cx:pt idx="531">4.84513516092807e-05</cx:pt>
          <cx:pt idx="532">-0.00022973480722736399</cx:pt>
          <cx:pt idx="533">-0.00109569195169883</cx:pt>
          <cx:pt idx="534">0.00054170452601591404</cx:pt>
          <cx:pt idx="535">-0.0027879509736724998</cx:pt>
          <cx:pt idx="536">0.0092974524126048595</cx:pt>
          <cx:pt idx="537">0.0096235188193364504</cx:pt>
          <cx:pt idx="538">0.0067414471921271001</cx:pt>
          <cx:pt idx="539">0.0105417832585664</cx:pt>
          <cx:pt idx="540">0.0024814481755533399</cx:pt>
          <cx:pt idx="541">0.0048434121663748402</cx:pt>
          <cx:pt idx="542">0.026737108678761098</cx:pt>
          <cx:pt idx="543">0.0158348837884227</cx:pt>
          <cx:pt idx="544">0.0116087805028448</cx:pt>
          <cx:pt idx="545">0.00384356881920987</cx:pt>
          <cx:pt idx="546">0.0033624293662277401</cx:pt>
          <cx:pt idx="547">0.013141178592602601</cx:pt>
          <cx:pt idx="548">0.00146667179196284</cx:pt>
          <cx:pt idx="549">0.018692364924176801</cx:pt>
          <cx:pt idx="550">0.013280976878567099</cx:pt>
          <cx:pt idx="551">-0.00156279822959164</cx:pt>
          <cx:pt idx="552">0.0051293453845815103</cx:pt>
          <cx:pt idx="553">0.0170859803786979</cx:pt>
          <cx:pt idx="554">0.028086957064675299</cx:pt>
          <cx:pt idx="555">0.022600662155933201</cx:pt>
          <cx:pt idx="556">0.0062165281255038502</cx:pt>
          <cx:pt idx="557">0.0032253624496079501</cx:pt>
          <cx:pt idx="558">0.0015407346415980199</cx:pt>
          <cx:pt idx="559">1.89949209045443e-05</cx:pt>
          <cx:pt idx="560">-7.2870867462419006e-05</cx:pt>
          <cx:pt idx="561">0.00035156930632742798</cx:pt>
          <cx:pt idx="562">0.0014666177376538401</cx:pt>
          <cx:pt idx="563">0.0027329367021072699</cx:pt>
          <cx:pt idx="564">0.0139430222373339</cx:pt>
          <cx:pt idx="565">0.013283972709623299</cx:pt>
          <cx:pt idx="566">0.0082069272118573903</cx:pt>
          <cx:pt idx="567">0.014666432570551899</cx:pt>
          <cx:pt idx="568">0.00897959937194894</cx:pt>
          <cx:pt idx="569">0.0091741398009497002</cx:pt>
          <cx:pt idx="570">0.015805982721854201</cx:pt>
          <cx:pt idx="571">0.0112737574837898</cx:pt>
          <cx:pt idx="572">0.0027704528544011302</cx:pt>
          <cx:pt idx="573">-0.00684044908419487</cx:pt>
          <cx:pt idx="574">-0.0013396154519594199</cx:pt>
          <cx:pt idx="575">0.0182778937410196</cx:pt>
          <cx:pt idx="576">0.00061862512937665797</cx:pt>
          <cx:pt idx="577">0.00017090093262084501</cx:pt>
          <cx:pt idx="578">0.0117283379145079</cx:pt>
          <cx:pt idx="579">-0.00035277143955052699</cx:pt>
          <cx:pt idx="580">0.0154526962930636</cx:pt>
          <cx:pt idx="581">0.022361381032005301</cx:pt>
          <cx:pt idx="582">0.022951901744594501</cx:pt>
          <cx:pt idx="583">0.0154858987707981</cx:pt>
          <cx:pt idx="584">0.00094653182842296697</cx:pt>
          <cx:pt idx="585">-0.00034540637531589699</cx:pt>
          <cx:pt idx="586">0.00062187631724355797</cx:pt>
          <cx:pt idx="587">-5.7042751407972797e-05</cx:pt>
          <cx:pt idx="588">0.00080095625833971596</cx:pt>
          <cx:pt idx="589">-7.2231967856035896e-05</cx:pt>
          <cx:pt idx="590">0.00125188412497215</cx:pt>
          <cx:pt idx="591">0.0055788080261743398</cx:pt>
          <cx:pt idx="592">0.0131794683452749</cx:pt>
          <cx:pt idx="593">0.0042151289007622003</cx:pt>
          <cx:pt idx="594">0.0087897530234034692</cx:pt>
          <cx:pt idx="595">0.011392773470619901</cx:pt>
          <cx:pt idx="596">0.0101987620076442</cx:pt>
          <cx:pt idx="597">0.010437535470927401</cx:pt>
          <cx:pt idx="598">0.00214736754637696</cx:pt>
          <cx:pt idx="599">0.00609986056159177</cx:pt>
          <cx:pt idx="600">0.0023392948755719301</cx:pt>
          <cx:pt idx="601">0.010375626117001199</cx:pt>
          <cx:pt idx="602">0.010051000849563899</cx:pt>
          <cx:pt idx="603">0.00021187510554067601</cx:pt>
          <cx:pt idx="604">-0.0138824057444706</cx:pt>
          <cx:pt idx="605">0.0092915520204863399</cx:pt>
          <cx:pt idx="606">0.0045535280254348602</cx:pt>
          <cx:pt idx="607">0.0067421765189665701</cx:pt>
          <cx:pt idx="608">0.0031646252956208602</cx:pt>
          <cx:pt idx="609">0.0024558874255342401</cx:pt>
          <cx:pt idx="610">0.0206277161306949</cx:pt>
          <cx:pt idx="611">0.014080625379614299</cx:pt>
          <cx:pt idx="612">-0.00074685651867403596</cx:pt>
          <cx:pt idx="613">-0.00096757654341316597</cx:pt>
          <cx:pt idx="614">0.0011975910194104301</cx:pt>
          <cx:pt idx="615">-0.00034469259965998802</cx:pt>
          <cx:pt idx="616">-2.9996648364383601e-05</cx:pt>
          <cx:pt idx="617">-0.00012957857418417499</cx:pt>
          <cx:pt idx="618">0.00029707056341292398</cx:pt>
          <cx:pt idx="619">0.00300642901538543</cx:pt>
          <cx:pt idx="620">0.0063520199217503197</cx:pt>
          <cx:pt idx="621">0.00456744118654555</cx:pt>
          <cx:pt idx="622">0.0054012063334633598</cx:pt>
          <cx:pt idx="623">0.0044278144592593402</cx:pt>
          <cx:pt idx="624">0.0044548952896201702</cx:pt>
          <cx:pt idx="625">0.011286449054494101</cx:pt>
          <cx:pt idx="626">0.0033811075098674399</cx:pt>
          <cx:pt idx="627">0.0078094101017142396</cx:pt>
          <cx:pt idx="628">0.00517976291329023</cx:pt>
          <cx:pt idx="629">0.0076480985716337801</cx:pt>
          <cx:pt idx="630">-0.0026004983095906098</cx:pt>
          <cx:pt idx="631">-0.0137654628061497</cx:pt>
          <cx:pt idx="632">-0.016647948418672998</cx:pt>
          <cx:pt idx="633">-0.0049172801063604703</cx:pt>
          <cx:pt idx="634">-0.0010086853280112901</cx:pt>
          <cx:pt idx="635">0.00177537631333579</cx:pt>
          <cx:pt idx="636">-0.00030952498202432198</cx:pt>
          <cx:pt idx="637">0.00217400298211465</cx:pt>
          <cx:pt idx="638">0.0120172564781204</cx:pt>
          <cx:pt idx="639">0.0048042750223604002</cx:pt>
          <cx:pt idx="640">-0.00024798963384450802</cx:pt>
          <cx:pt idx="641">-0.000281554521164957</cx:pt>
          <cx:pt idx="642">0.000235611257140315</cx:pt>
          <cx:pt idx="643">-0.00051236952024298404</cx:pt>
          <cx:pt idx="644">-3.59536570969645e-05</cx:pt>
          <cx:pt idx="645">-0.00099919563196214801</cx:pt>
          <cx:pt idx="646">0.00051615913072748502</cx:pt>
          <cx:pt idx="647">0.00168531521482721</cx:pt>
          <cx:pt idx="648">-0.00191966498179384</cx:pt>
          <cx:pt idx="649">-0.0076734633330709599</cx:pt>
          <cx:pt idx="650">-0.020788365645390799</cx:pt>
          <cx:pt idx="651">-0.0134768162398534</cx:pt>
          <cx:pt idx="652">0.0071900550186556403</cx:pt>
          <cx:pt idx="653">0.0082105995176030705</cx:pt>
          <cx:pt idx="654">0.0109017050238942</cx:pt>
          <cx:pt idx="655">0.0138737900469563</cx:pt>
          <cx:pt idx="656">0.0027756634531966198</cx:pt>
          <cx:pt idx="657">0.0074286544184359402</cx:pt>
          <cx:pt idx="658">-0.0051947984863306698</cx:pt>
          <cx:pt idx="659">-0.0093032596668560993</cx:pt>
          <cx:pt idx="660">-0.0019758021275429502</cx:pt>
          <cx:pt idx="661">-0.0056827622910449599</cx:pt>
          <cx:pt idx="662">0.012413736731464601</cx:pt>
          <cx:pt idx="663">0.0025423178210641001</cx:pt>
          <cx:pt idx="664">0.00051709303944035597</cx:pt>
          <cx:pt idx="665">0.0055898086162691797</cx:pt>
          <cx:pt idx="666">0.010280380926485399</cx:pt>
          <cx:pt idx="667">0.0056924060796171502</cx:pt>
          <cx:pt idx="668">-0.0016580530331705701</cx:pt>
          <cx:pt idx="669">-0.000168212556024289</cx:pt>
          <cx:pt idx="670">-0.00057080924223681603</cx:pt>
          <cx:pt idx="671">-0.000462730361313935</cx:pt>
          <cx:pt idx="672">0.000117586479156412</cx:pt>
          <cx:pt idx="673">-0.00061374138329848096</cx:pt>
          <cx:pt idx="674">-0.00031742893772377002</cx:pt>
          <cx:pt idx="675">-0.00063275984379536397</cx:pt>
          <cx:pt idx="676">-0.0062275845063888497</cx:pt>
          <cx:pt idx="677">-0.015076947553453301</cx:pt>
          <cx:pt idx="678">-0.020822446246158598</cx:pt>
          <cx:pt idx="679">-0.016894211784455</cx:pt>
          <cx:pt idx="680">-0.0081588552685516597</cx:pt>
          <cx:pt idx="681">0.0034468578421703098</cx:pt>
          <cx:pt idx="682">0.0124703172622715</cx:pt>
          <cx:pt idx="683">0.013290110259197701</cx:pt>
          <cx:pt idx="684">0.012410820826305</cx:pt>
          <cx:pt idx="685">0.016314714925941502</cx:pt>
          <cx:pt idx="686">0.015830291326673102</cx:pt>
          <cx:pt idx="687">0.0125383750294679</cx:pt>
          <cx:pt idx="688">0.0142454782859779</cx:pt>
          <cx:pt idx="689">0.00111443260444678</cx:pt>
          <cx:pt idx="690">0.0107136166949498</cx:pt>
          <cx:pt idx="691">0.00033708151716080998</cx:pt>
          <cx:pt idx="692">-0.0031288446420125902</cx:pt>
          <cx:pt idx="693">-0.0063347510066149599</cx:pt>
          <cx:pt idx="694">-0.00060528265209000196</cx:pt>
          <cx:pt idx="695">0.00152078259419394</cx:pt>
          <cx:pt idx="696">0.0013421726501565501</cx:pt>
          <cx:pt idx="697">0.00092847391487039805</cx:pt>
          <cx:pt idx="698">0.00015438128857328201</cx:pt>
          <cx:pt idx="699">-5.3676286228038699e-05</cx:pt>
          <cx:pt idx="700">0.00107978669061446</cx:pt>
          <cx:pt idx="701">0.000108863691264636</cx:pt>
          <cx:pt idx="702">0.00080586546637106905</cx:pt>
          <cx:pt idx="703">-0.00065123331180967105</cx:pt>
          <cx:pt idx="704">-0.0047408882388866496</cx:pt>
          <cx:pt idx="705">-0.011612007754362001</cx:pt>
          <cx:pt idx="706">-0.0090534897904593504</cx:pt>
          <cx:pt idx="707">-0.010595256670798</cx:pt>
          <cx:pt idx="708">-0.0117438891342695</cx:pt>
          <cx:pt idx="709">-0.0056695534972663001</cx:pt>
          <cx:pt idx="710">0.0054384441205930301</cx:pt>
          <cx:pt idx="711">-0.0015307072765027999</cx:pt>
          <cx:pt idx="712">-0.0082675895751460199</cx:pt>
          <cx:pt idx="713">0.0011194160288334799</cx:pt>
          <cx:pt idx="714">0.0097880554261682001</cx:pt>
          <cx:pt idx="715">0.0100100452202337</cx:pt>
          <cx:pt idx="716">0.0075495780313391998</cx:pt>
          <cx:pt idx="717">0.0046132223070880296</cx:pt>
          <cx:pt idx="718">0.00147113196428596</cx:pt>
          <cx:pt idx="719">0.00074834808648273105</cx:pt>
          <cx:pt idx="720">-0.0026216303966220501</cx:pt>
          <cx:pt idx="721">-0.0038588319354473802</cx:pt>
          <cx:pt idx="722">-0.0032275151368296199</cx:pt>
          <cx:pt idx="723">-0.00064914086704758703</cx:pt>
          <cx:pt idx="724">0.00025729211677789102</cx:pt>
          <cx:pt idx="725">-5.6004511461238001e-05</cx:pt>
          <cx:pt idx="726">0.00032480033912497998</cx:pt>
          <cx:pt idx="727">-0.00033763898830447599</cx:pt>
          <cx:pt idx="728">0.00036113239147365602</cx:pt>
          <cx:pt idx="729">-7.4332910577103105e-05</cx:pt>
          <cx:pt idx="730">-0.00015276478263297601</cx:pt>
          <cx:pt idx="731">-0.00025978919449963099</cx:pt>
          <cx:pt idx="732">0.0012061122709199599</cx:pt>
          <cx:pt idx="733">-0.0011441851012494899</cx:pt>
          <cx:pt idx="734">-0.0016975567286029801</cx:pt>
          <cx:pt idx="735">-0.0041074349242095198</cx:pt>
          <cx:pt idx="736">-0.0050412584805465104</cx:pt>
          <cx:pt idx="737">-0.0061262519593923998</cx:pt>
          <cx:pt idx="738">-0.0034739895588287899</cx:pt>
          <cx:pt idx="739">-0.00031509388811955198</cx:pt>
          <cx:pt idx="740">8.1078987635927101e-05</cx:pt>
          <cx:pt idx="741">-9.4420376423735302e-05</cx:pt>
          <cx:pt idx="742">-0.00135618297916047</cx:pt>
          <cx:pt idx="743">-0.0087256086531111998</cx:pt>
          <cx:pt idx="744">-0.00244340545075013</cx:pt>
          <cx:pt idx="745">1.2128490557335701e-05</cx:pt>
          <cx:pt idx="746">-0.00096551795458127095</cx:pt>
          <cx:pt idx="747">-0.0023876995932610098</cx:pt>
          <cx:pt idx="748">-0.00016410960209745499</cx:pt>
          <cx:pt idx="749">-0.00124255281788655</cx:pt>
          <cx:pt idx="750">-0.0016423246701724201</cx:pt>
          <cx:pt idx="751">0.00021827037816209499</cx:pt>
          <cx:pt idx="752">-0.000249778066475182</cx:pt>
          <cx:pt idx="753">-0.000293165517901895</cx:pt>
          <cx:pt idx="754">8.8039793248551103e-05</cx:pt>
          <cx:pt idx="755">0.00046607575927419602</cx:pt>
          <cx:pt idx="756">-0.00018611808084149299</cx:pt>
          <cx:pt idx="757">0.00016285844238879201</cx:pt>
          <cx:pt idx="758">0.00073895606575044299</cx:pt>
          <cx:pt idx="759">0.000341068866956921</cx:pt>
          <cx:pt idx="760">-0.00014960792940413501</cx:pt>
          <cx:pt idx="761">-0.000215650213351586</cx:pt>
          <cx:pt idx="762">-0.00037858433385514899</cx:pt>
          <cx:pt idx="763">-0.00067901022251693496</cx:pt>
          <cx:pt idx="764">-0.00064488321106892098</cx:pt>
          <cx:pt idx="765">-0.00072104185306004498</cx:pt>
          <cx:pt idx="766">-7.3692748873908196e-05</cx:pt>
          <cx:pt idx="767">0.00026603777172786401</cx:pt>
          <cx:pt idx="768">0.000250272668908983</cx:pt>
          <cx:pt idx="769">-0.00104380315138427</cx:pt>
          <cx:pt idx="770">-0.00096987141619863098</cx:pt>
          <cx:pt idx="771">-0.00110681185417546</cx:pt>
          <cx:pt idx="772">-0.0012946981839860299</cx:pt>
          <cx:pt idx="773">-0.0026653093855429199</cx:pt>
          <cx:pt idx="774">-0.0020028531761237599</cx:pt>
          <cx:pt idx="775">0.00065479221837520601</cx:pt>
          <cx:pt idx="776">-7.6707314148833001e-05</cx:pt>
          <cx:pt idx="777">-0.00099273367253533795</cx:pt>
          <cx:pt idx="778">-0.00178608999203858</cx:pt>
          <cx:pt idx="779">-0.000376191323706311</cx:pt>
          <cx:pt idx="780">-0.00015820706391166201</cx:pt>
          <cx:pt idx="781">-0.00016536616893456701</cx:pt>
          <cx:pt idx="782">0.00042752816258358298</cx:pt>
          <cx:pt idx="783">7.2676129689413896e-07</cx:pt>
          <cx:pt idx="784">-0.00031271080381712252</cx:pt>
          <cx:pt idx="785">0.00087638909751056753</cx:pt>
          <cx:pt idx="786">-0.00062330450642471746</cx:pt>
          <cx:pt idx="787">-0.0024994643989010748</cx:pt>
          <cx:pt idx="788">-0.0033327800969264751</cx:pt>
          <cx:pt idx="789">-0.0012800465587162375</cx:pt>
          <cx:pt idx="790">-0.0012253612266531824</cx:pt>
          <cx:pt idx="791">-0.0019816963039871677</cx:pt>
          <cx:pt idx="792">-0.0025005765556188001</cx:pt>
          <cx:pt idx="793">-0.00341674125203625</cx:pt>
          <cx:pt idx="794">-0.001816986428814175</cx:pt>
          <cx:pt idx="795">-0.0028812900025561501</cx:pt>
          <cx:pt idx="796">0.0023053360065283224</cx:pt>
          <cx:pt idx="797">0.000562370336447515</cx:pt>
          <cx:pt idx="798">-0.0016233492836241574</cx:pt>
          <cx:pt idx="799">0.00026966614693997001</cx:pt>
          <cx:pt idx="800">-0.0033498366006670002</cx:pt>
          <cx:pt idx="801">-0.0062592623831573</cx:pt>
          <cx:pt idx="802">-0.0021980602162886948</cx:pt>
          <cx:pt idx="803">-0.001375545094716065</cx:pt>
          <cx:pt idx="804">-0.0025263366685752998</cx:pt>
          <cx:pt idx="805">-0.00059898024145900247</cx:pt>
          <cx:pt idx="806">4.6447151925388751e-05</cx:pt>
          <cx:pt idx="807">5.6152415939128748e-05</cx:pt>
          <cx:pt idx="808">-3.6166013920860747e-05</cx:pt>
          <cx:pt idx="809">0.00010202659510535</cx:pt>
          <cx:pt idx="810">0.00017739708100782326</cx:pt>
          <cx:pt idx="811">5.31301392102085e-05</cx:pt>
          <cx:pt idx="812">-0.00048189498772998002</cx:pt>
          <cx:pt idx="813">-3.5937366701967502e-05</cx:pt>
          <cx:pt idx="814">-0.0017493954360101301</cx:pt>
          <cx:pt idx="815">-0.00043327941511934998</cx:pt>
          <cx:pt idx="816">-0.0016768677003245074</cx:pt>
          <cx:pt idx="817">-0.0023968299743555499</cx:pt>
          <cx:pt idx="818">-0.00021928655058481999</cx:pt>
          <cx:pt idx="819">0.00083791798643368005</cx:pt>
          <cx:pt idx="820">-0.0015862033749292699</cx:pt>
          <cx:pt idx="821">0.00017425534207909151</cx:pt>
          <cx:pt idx="822">0.0030300872942142249</cx:pt>
          <cx:pt idx="823">0.0013489534602124599</cx:pt>
          <cx:pt idx="824">5.6657734747265251e-05</cx:pt>
          <cx:pt idx="825">0.0026885179065754251</cx:pt>
          <cx:pt idx="826">-0.00035379318420921503</cx:pt>
          <cx:pt idx="827">-0.00071945612427052751</cx:pt>
          <cx:pt idx="828">0.00078497603376594496</cx:pt>
          <cx:pt idx="829">-0.0018486895128981824</cx:pt>
          <cx:pt idx="830">-0.00053173683917252747</cx:pt>
          <cx:pt idx="831">-0.00063030649106088495</cx:pt>
          <cx:pt idx="832">-0.001362365648719465</cx:pt>
          <cx:pt idx="833">-0.0011236858634162651</cx:pt>
          <cx:pt idx="834">0.00030061107852200498</cx:pt>
          <cx:pt idx="835">0.00047626031487566498</cx:pt>
          <cx:pt idx="836">6.2940813597213503e-05</cx:pt>
          <cx:pt idx="837">2.4193705733961149e-05</cx:pt>
          <cx:pt idx="838">-0.00027383688368423002</cx:pt>
          <cx:pt idx="839">-0.0001801475113092505</cx:pt>
          <cx:pt idx="840">-0.00024029946151461049</cx:pt>
          <cx:pt idx="841">-0.00110257789099044</cx:pt>
          <cx:pt idx="842">-0.001341228048473175</cx:pt>
          <cx:pt idx="843">-0.00039662584677093002</cx:pt>
          <cx:pt idx="844">-0.0007736152287928375</cx:pt>
          <cx:pt idx="845">0.0013655264303682026</cx:pt>
          <cx:pt idx="846">0.0040170267654918001</cx:pt>
          <cx:pt idx="847">0.0030210912404511998</cx:pt>
          <cx:pt idx="848">0.0011997485092624649</cx:pt>
          <cx:pt idx="849">0.0024050448520575199</cx:pt>
          <cx:pt idx="850">0.0034072819090926001</cx:pt>
          <cx:pt idx="851">7.5670504165127749e-05</cx:pt>
          <cx:pt idx="852">-0.0030834241980106248</cx:pt>
          <cx:pt idx="853">-0.0025519120350778251</cx:pt>
          <cx:pt idx="854">-0.0029710649782612249</cx:pt>
          <cx:pt idx="855">-0.00306577638126025</cx:pt>
          <cx:pt idx="856">-0.00028456880434111998</cx:pt>
          <cx:pt idx="857">0.0022020087346502899</cx:pt>
          <cx:pt idx="858">-0.00049111363286578002</cx:pt>
          <cx:pt idx="859">9.4249782410992249e-05</cx:pt>
          <cx:pt idx="860">0.0023375619702850599</cx:pt>
          <cx:pt idx="861">0.001930058290500365</cx:pt>
          <cx:pt idx="862">0.0006741564271944625</cx:pt>
          <cx:pt idx="863">-0.00014917680801020475</cx:pt>
          <cx:pt idx="864">-0.00075081863946565501</cx:pt>
          <cx:pt idx="865">-0.00013887730645824325</cx:pt>
          <cx:pt idx="866">-3.8963350575210747e-05</cx:pt>
          <cx:pt idx="867">-0.00050706875340469004</cx:pt>
          <cx:pt idx="868">-0.00016672538693007351</cx:pt>
          <cx:pt idx="869">-0.0010113513283614975</cx:pt>
          <cx:pt idx="870">0.00045563284287651747</cx:pt>
          <cx:pt idx="871">0.0028905031822559</cx:pt>
          <cx:pt idx="872">0.0026735530158345749</cx:pt>
          <cx:pt idx="873">0.003253394526126325</cx:pt>
          <cx:pt idx="874">0.0041500545648647498</cx:pt>
          <cx:pt idx="875">0.0026294355576684252</cx:pt>
          <cx:pt idx="876">0.0033341185510306248</cx:pt>
          <cx:pt idx="877">0.0028361261898652498</cx:pt>
          <cx:pt idx="878">-0.00027835895423358498</cx:pt>
          <cx:pt idx="879">0.0004975649041568975</cx:pt>
          <cx:pt idx="880">-0.0070950862684015254</cx:pt>
          <cx:pt idx="881">-0.0027960856958160751</cx:pt>
          <cx:pt idx="882">-0.0027057228009976001</cx:pt>
          <cx:pt idx="883">-0.00066605734273363255</cx:pt>
          <cx:pt idx="884">-0.00031271080381712252</cx:pt>
          <cx:pt idx="885">0.00087638909751056753</cx:pt>
          <cx:pt idx="886">-0.00062330450642471746</cx:pt>
          <cx:pt idx="887">-0.0024994643989010748</cx:pt>
          <cx:pt idx="888">-0.0033327800969264751</cx:pt>
          <cx:pt idx="889">-0.0012800465587162375</cx:pt>
          <cx:pt idx="890">-0.0012253612266531824</cx:pt>
          <cx:pt idx="891">-0.0019816963039871677</cx:pt>
          <cx:pt idx="892">-0.0025005765556188001</cx:pt>
          <cx:pt idx="893">-0.00341674125203625</cx:pt>
          <cx:pt idx="894">-0.001816986428814175</cx:pt>
          <cx:pt idx="895">-0.0028812900025561501</cx:pt>
          <cx:pt idx="896">0.0023053360065283224</cx:pt>
          <cx:pt idx="897">0.000562370336447515</cx:pt>
          <cx:pt idx="898">-0.0016233492836241574</cx:pt>
          <cx:pt idx="899">0.00026966614693997001</cx:pt>
          <cx:pt idx="900">-0.0033498366006670002</cx:pt>
          <cx:pt idx="901">-0.0062592623831573</cx:pt>
          <cx:pt idx="902">-0.0021980602162886948</cx:pt>
          <cx:pt idx="903">-0.001375545094716065</cx:pt>
          <cx:pt idx="904">-0.0025263366685752998</cx:pt>
          <cx:pt idx="905">-0.00059898024145900247</cx:pt>
          <cx:pt idx="906">4.6447151925388751e-05</cx:pt>
          <cx:pt idx="907">5.6152415939128748e-05</cx:pt>
          <cx:pt idx="908">-3.6166013920860747e-05</cx:pt>
          <cx:pt idx="909">0.00010202659510535</cx:pt>
          <cx:pt idx="910">0.00017739708100782326</cx:pt>
          <cx:pt idx="911">5.31301392102085e-05</cx:pt>
          <cx:pt idx="912">-0.00048189498772998002</cx:pt>
          <cx:pt idx="913">-3.5937366701967502e-05</cx:pt>
          <cx:pt idx="914">-0.0017493954360101301</cx:pt>
          <cx:pt idx="915">-0.00043327941511934998</cx:pt>
          <cx:pt idx="916">-0.0016768677003245074</cx:pt>
          <cx:pt idx="917">-0.0023968299743555499</cx:pt>
          <cx:pt idx="918">-0.00021928655058481999</cx:pt>
          <cx:pt idx="919">0.00083791798643368005</cx:pt>
          <cx:pt idx="920">-0.0015862033749292699</cx:pt>
          <cx:pt idx="921">0.00017425534207909151</cx:pt>
          <cx:pt idx="922">0.0030300872942142249</cx:pt>
          <cx:pt idx="923">0.0013489534602124599</cx:pt>
          <cx:pt idx="924">5.6657734747265251e-05</cx:pt>
          <cx:pt idx="925">0.0026885179065754251</cx:pt>
          <cx:pt idx="926">-0.00035379318420921503</cx:pt>
          <cx:pt idx="927">-0.00071945612427052751</cx:pt>
          <cx:pt idx="928">0.00078497603376594496</cx:pt>
          <cx:pt idx="929">-0.0018486895128981824</cx:pt>
          <cx:pt idx="930">-0.00053173683917252747</cx:pt>
          <cx:pt idx="931">-0.00063030649106088495</cx:pt>
          <cx:pt idx="932">-0.001362365648719465</cx:pt>
          <cx:pt idx="933">-0.0011236858634162651</cx:pt>
          <cx:pt idx="934">0.00030061107852200498</cx:pt>
          <cx:pt idx="935">0.00047626031487566498</cx:pt>
          <cx:pt idx="936">6.2940813597213503e-05</cx:pt>
          <cx:pt idx="937">2.4193705733961149e-05</cx:pt>
          <cx:pt idx="938">-0.00027383688368423002</cx:pt>
          <cx:pt idx="939">-0.0001801475113092505</cx:pt>
          <cx:pt idx="940">-0.00024029946151461049</cx:pt>
          <cx:pt idx="941">-0.00110257789099044</cx:pt>
          <cx:pt idx="942">-0.001341228048473175</cx:pt>
          <cx:pt idx="943">-0.00039662584677093002</cx:pt>
          <cx:pt idx="944">-0.0007736152287928375</cx:pt>
          <cx:pt idx="945">0.0013655264303682026</cx:pt>
          <cx:pt idx="946">0.0040170267654918001</cx:pt>
          <cx:pt idx="947">0.0030210912404511998</cx:pt>
          <cx:pt idx="948">0.0011997485092624649</cx:pt>
          <cx:pt idx="949">0.0024050448520575199</cx:pt>
          <cx:pt idx="950">0.0034072819090926001</cx:pt>
          <cx:pt idx="951">7.5670504165127749e-05</cx:pt>
          <cx:pt idx="952">-0.0030834241980106248</cx:pt>
          <cx:pt idx="953">-0.0025519120350778251</cx:pt>
          <cx:pt idx="954">-0.0029710649782612249</cx:pt>
          <cx:pt idx="955">-0.00306577638126025</cx:pt>
          <cx:pt idx="956">-0.00028456880434111998</cx:pt>
          <cx:pt idx="957">0.0022020087346502899</cx:pt>
          <cx:pt idx="958">-0.00049111363286578002</cx:pt>
          <cx:pt idx="959">9.4249782410992249e-05</cx:pt>
          <cx:pt idx="960">0.0023375619702850599</cx:pt>
          <cx:pt idx="961">0.001930058290500365</cx:pt>
          <cx:pt idx="962">0.0006741564271944625</cx:pt>
          <cx:pt idx="963">-0.00014917680801020475</cx:pt>
          <cx:pt idx="964">-0.00075081863946565501</cx:pt>
          <cx:pt idx="965">-0.00013887730645824325</cx:pt>
          <cx:pt idx="966">-3.8963350575210747e-05</cx:pt>
          <cx:pt idx="967">-0.00050706875340469004</cx:pt>
          <cx:pt idx="968">-0.00016672538693007351</cx:pt>
          <cx:pt idx="969">-0.0010113513283614975</cx:pt>
          <cx:pt idx="970">0.00045563284287651747</cx:pt>
          <cx:pt idx="971">0.0028905031822559</cx:pt>
          <cx:pt idx="972">0.0026735530158345749</cx:pt>
          <cx:pt idx="973">0.003253394526126325</cx:pt>
          <cx:pt idx="974">0.0041500545648647498</cx:pt>
          <cx:pt idx="975">0.0026294355576684252</cx:pt>
          <cx:pt idx="976">0.0033341185510306248</cx:pt>
          <cx:pt idx="977">0.0028361261898652498</cx:pt>
          <cx:pt idx="978">-0.00027835895423358498</cx:pt>
          <cx:pt idx="979">0.0004975649041568975</cx:pt>
          <cx:pt idx="980">-0.0070950862684015254</cx:pt>
          <cx:pt idx="981">-0.0027960856958160751</cx:pt>
          <cx:pt idx="982">-0.0027057228009976001</cx:pt>
          <cx:pt idx="983">-0.00066605734273363255</cx:pt>
          <cx:pt idx="984">-0.00031271080381712252</cx:pt>
          <cx:pt idx="985">0.00087638909751056753</cx:pt>
          <cx:pt idx="986">-0.00062330450642471746</cx:pt>
          <cx:pt idx="987">-0.0024994643989010748</cx:pt>
          <cx:pt idx="988">-0.0033327800969264751</cx:pt>
          <cx:pt idx="989">-0.0012800465587162375</cx:pt>
          <cx:pt idx="990">-0.0012253612266531824</cx:pt>
          <cx:pt idx="991">-0.0019816963039871677</cx:pt>
          <cx:pt idx="992">-0.0025005765556188001</cx:pt>
          <cx:pt idx="993">-0.00341674125203625</cx:pt>
          <cx:pt idx="994">-0.001816986428814175</cx:pt>
          <cx:pt idx="995">-0.0028812900025561501</cx:pt>
          <cx:pt idx="996">0.0023053360065283224</cx:pt>
          <cx:pt idx="997">0.000562370336447515</cx:pt>
          <cx:pt idx="998">-0.0016233492836241574</cx:pt>
          <cx:pt idx="999">0.00026966614693997001</cx:pt>
          <cx:pt idx="1000">-0.0033498366006670002</cx:pt>
          <cx:pt idx="1001">-0.0062592623831573</cx:pt>
          <cx:pt idx="1002">-0.0021980602162886948</cx:pt>
          <cx:pt idx="1003">-0.001375545094716065</cx:pt>
          <cx:pt idx="1004">-0.0025263366685752998</cx:pt>
          <cx:pt idx="1005">-0.00059898024145900247</cx:pt>
          <cx:pt idx="1006">4.6447151925388751e-05</cx:pt>
          <cx:pt idx="1007">5.6152415939128748e-05</cx:pt>
          <cx:pt idx="1008">-3.6166013920860747e-05</cx:pt>
          <cx:pt idx="1009">0.00010202659510535</cx:pt>
          <cx:pt idx="1010">0.00017739708100782326</cx:pt>
          <cx:pt idx="1011">5.31301392102085e-05</cx:pt>
          <cx:pt idx="1012">-0.00048189498772998002</cx:pt>
          <cx:pt idx="1013">-3.5937366701967502e-05</cx:pt>
          <cx:pt idx="1014">-0.0017493954360101301</cx:pt>
          <cx:pt idx="1015">-0.00043327941511934998</cx:pt>
          <cx:pt idx="1016">-0.0016768677003245074</cx:pt>
          <cx:pt idx="1017">-0.0023968299743555499</cx:pt>
          <cx:pt idx="1018">-0.00021928655058481999</cx:pt>
          <cx:pt idx="1019">0.00083791798643368005</cx:pt>
          <cx:pt idx="1020">-0.0015862033749292699</cx:pt>
          <cx:pt idx="1021">0.00017425534207909151</cx:pt>
          <cx:pt idx="1022">0.0030300872942142249</cx:pt>
          <cx:pt idx="1023">0.0013489534602124599</cx:pt>
          <cx:pt idx="1024">5.6657734747265251e-05</cx:pt>
          <cx:pt idx="1025">0.0026885179065754251</cx:pt>
          <cx:pt idx="1026">-0.00035379318420921503</cx:pt>
          <cx:pt idx="1027">-0.00071945612427052751</cx:pt>
          <cx:pt idx="1028">0.00078497603376594496</cx:pt>
          <cx:pt idx="1029">-0.0018486895128981824</cx:pt>
          <cx:pt idx="1030">-0.00053173683917252747</cx:pt>
          <cx:pt idx="1031">-0.00063030649106088495</cx:pt>
          <cx:pt idx="1032">-0.001362365648719465</cx:pt>
          <cx:pt idx="1033">-0.0011236858634162651</cx:pt>
          <cx:pt idx="1034">0.00030061107852200498</cx:pt>
          <cx:pt idx="1035">0.00047626031487566498</cx:pt>
          <cx:pt idx="1036">6.2940813597213503e-05</cx:pt>
          <cx:pt idx="1037">2.4193705733961149e-05</cx:pt>
          <cx:pt idx="1038">-0.00027383688368423002</cx:pt>
          <cx:pt idx="1039">-0.0001801475113092505</cx:pt>
          <cx:pt idx="1040">-0.00024029946151461049</cx:pt>
          <cx:pt idx="1041">-0.00110257789099044</cx:pt>
          <cx:pt idx="1042">-0.001341228048473175</cx:pt>
          <cx:pt idx="1043">-0.00039662584677093002</cx:pt>
          <cx:pt idx="1044">-0.0007736152287928375</cx:pt>
          <cx:pt idx="1045">0.0013655264303682026</cx:pt>
          <cx:pt idx="1046">0.0040170267654918001</cx:pt>
          <cx:pt idx="1047">0.0030210912404511998</cx:pt>
          <cx:pt idx="1048">0.0011997485092624649</cx:pt>
          <cx:pt idx="1049">0.0024050448520575199</cx:pt>
          <cx:pt idx="1050">0.0034072819090926001</cx:pt>
          <cx:pt idx="1051">7.5670504165127749e-05</cx:pt>
          <cx:pt idx="1052">-0.0030834241980106248</cx:pt>
          <cx:pt idx="1053">-0.0025519120350778251</cx:pt>
          <cx:pt idx="1054">-0.0029710649782612249</cx:pt>
          <cx:pt idx="1055">-0.00306577638126025</cx:pt>
          <cx:pt idx="1056">-0.00028456880434111998</cx:pt>
          <cx:pt idx="1057">0.0022020087346502899</cx:pt>
          <cx:pt idx="1058">-0.00049111363286578002</cx:pt>
          <cx:pt idx="1059">9.4249782410992249e-05</cx:pt>
          <cx:pt idx="1060">0.0023375619702850599</cx:pt>
          <cx:pt idx="1061">0.001930058290500365</cx:pt>
          <cx:pt idx="1062">0.0006741564271944625</cx:pt>
          <cx:pt idx="1063">-0.00014917680801020475</cx:pt>
          <cx:pt idx="1064">-0.00075081863946565501</cx:pt>
          <cx:pt idx="1065">-0.00013887730645824325</cx:pt>
          <cx:pt idx="1066">-3.8963350575210747e-05</cx:pt>
          <cx:pt idx="1067">-0.00050706875340469004</cx:pt>
          <cx:pt idx="1068">-0.00016672538693007351</cx:pt>
          <cx:pt idx="1069">-0.0010113513283614975</cx:pt>
          <cx:pt idx="1070">0.00045563284287651747</cx:pt>
          <cx:pt idx="1071">0.0028905031822559</cx:pt>
          <cx:pt idx="1072">0.0026735530158345749</cx:pt>
          <cx:pt idx="1073">0.003253394526126325</cx:pt>
          <cx:pt idx="1074">0.0041500545648647498</cx:pt>
          <cx:pt idx="1075">0.0026294355576684252</cx:pt>
          <cx:pt idx="1076">0.0033341185510306248</cx:pt>
          <cx:pt idx="1077">0.0028361261898652498</cx:pt>
          <cx:pt idx="1078">-0.00027835895423358498</cx:pt>
          <cx:pt idx="1079">0.0004975649041568975</cx:pt>
          <cx:pt idx="1080">-0.0070950862684015254</cx:pt>
          <cx:pt idx="1081">-0.0027960856958160751</cx:pt>
          <cx:pt idx="1082">-0.0027057228009976001</cx:pt>
          <cx:pt idx="1083">-0.00066605734273363255</cx:pt>
        </cx:lvl>
      </cx:numDim>
    </cx:data>
    <cx:data id="70">
      <cx:numDim type="val">
        <cx:f>Sheet2!$BS$1:$BS$1084</cx:f>
        <cx:lvl ptCount="1084" formatCode="G/通用格式">
          <cx:pt idx="0">0.00023706879535344001</cx:pt>
          <cx:pt idx="1">-7.2476771701124798e-05</cx:pt>
          <cx:pt idx="2">0.00049206465003585604</cx:pt>
          <cx:pt idx="3">-0.00057788786937045802</cx:pt>
          <cx:pt idx="4">-0.00029703790586696997</cx:pt>
          <cx:pt idx="5">-0.00012644987709533901</cx:pt>
          <cx:pt idx="6">-0.00023744126145181001</cx:pt>
          <cx:pt idx="7">0.000646638896749966</cx:pt>
          <cx:pt idx="8">7.93011325873241e-05</cx:pt>
          <cx:pt idx="9">-4.6111698159321397e-05</cx:pt>
          <cx:pt idx="10">-0.000298277819190511</cx:pt>
          <cx:pt idx="11">-0.00018874047369346099</cx:pt>
          <cx:pt idx="12">0.00017890268421503699</cx:pt>
          <cx:pt idx="13">-0.000147668223755775</cx:pt>
          <cx:pt idx="14">0.000111728875486208</cx:pt>
          <cx:pt idx="15">0.000165063857260101</cx:pt>
          <cx:pt idx="16">0.00074644687674154102</cx:pt>
          <cx:pt idx="17">-0.00028600442695776002</cx:pt>
          <cx:pt idx="18">-0.00057031457405613004</cx:pt>
          <cx:pt idx="19">0.000101745975176816</cx:pt>
          <cx:pt idx="20">-0.00010478109146423201</cx:pt>
          <cx:pt idx="21">-0.00045511973824284801</cx:pt>
          <cx:pt idx="22">0.000108262746135263</cx:pt>
          <cx:pt idx="23">0.00015684533260112299</cx:pt>
          <cx:pt idx="24">-0.00045836529825843398</cx:pt>
          <cx:pt idx="25">0.00045517413753444502</cx:pt>
          <cx:pt idx="26">-8.0348559139352803e-05</cx:pt>
          <cx:pt idx="27">-0.00041796137547907497</cx:pt>
          <cx:pt idx="28">-0.00017649014262787499</cx:pt>
          <cx:pt idx="29">-2.8930189239692898e-05</cx:pt>
          <cx:pt idx="30">-0.00017369075300150701</cx:pt>
          <cx:pt idx="31">-0.000374932220915941</cx:pt>
          <cx:pt idx="32">0.00035458520546841201</cx:pt>
          <cx:pt idx="33">-0.00026249653105251297</cx:pt>
          <cx:pt idx="34">0.00053619550599591005</cx:pt>
          <cx:pt idx="35">-0.000184378089143462</cx:pt>
          <cx:pt idx="36">-0.00042201821806409599</cx:pt>
          <cx:pt idx="37">-0.0010702917471460201</cx:pt>
          <cx:pt idx="38">-0.0018641194807997</cx:pt>
          <cx:pt idx="39">-0.0069495611725696998</cx:pt>
          <cx:pt idx="40">-0.0015401615765126601</cx:pt>
          <cx:pt idx="41">-0.0011993257067900299</cx:pt>
          <cx:pt idx="42">-0.000167748799363748</cx:pt>
          <cx:pt idx="43">0.00058312984712937104</cx:pt>
          <cx:pt idx="44">0.0043322300350385097</cx:pt>
          <cx:pt idx="45">-0.00098769329327622491</cx:pt>
          <cx:pt idx="46">0.00013894082125165999</cx:pt>
          <cx:pt idx="47">0.00032229084244795702</cx:pt>
          <cx:pt idx="48">-0.0024637258627932899</cx:pt>
          <cx:pt idx="49">-0.0063826476170601</cx:pt>
          <cx:pt idx="50">-0.00033854340408867199</cx:pt>
          <cx:pt idx="51">-0.00034567976313418399</cx:pt>
          <cx:pt idx="52">0.00023773267285592901</cx:pt>
          <cx:pt idx="53">0.000113298381984564</cx:pt>
          <cx:pt idx="54">0.000927221667217598</cx:pt>
          <cx:pt idx="55">0.00087999116950933495</cx:pt>
          <cx:pt idx="56">-0.000117232291464552</cx:pt>
          <cx:pt idx="57">-6.8009384483841201e-05</cx:pt>
          <cx:pt idx="58">-8.8041712194773499e-05</cx:pt>
          <cx:pt idx="59">-0.00012926502766727401</cx:pt>
          <cx:pt idx="60">0.00032036113194104199</cx:pt>
          <cx:pt idx="61">-0.00066857985911241303</cx:pt>
          <cx:pt idx="62">0.00024423181383971098</cx:pt>
          <cx:pt idx="63">-0.000426707681104727</cx:pt>
          <cx:pt idx="64">-0.00190630325769205</cx:pt>
          <cx:pt idx="65">-0.00264485736262513</cx:pt>
          <cx:pt idx="66">-0.0074983415700704799</cx:pt>
          <cx:pt idx="67">-0.0022309199184927298</cx:pt>
          <cx:pt idx="68">0.0107671923557207</cx:pt>
          <cx:pt idx="69">0.012554483167427299</cx:pt>
          <cx:pt idx="70">0.00074807987814719203</cx:pt>
          <cx:pt idx="71">0.0050229633684188103</cx:pt>
          <cx:pt idx="72">0.017123223118051902</cx:pt>
          <cx:pt idx="73">-0.00068395715473671401</cx:pt>
          <cx:pt idx="74">-0.0083117507349261995</cx:pt>
          <cx:pt idx="75">-0.017149167965956499</cx:pt>
          <cx:pt idx="76">-0.0078754671321547894</cx:pt>
          <cx:pt idx="77">-0.0154689263162177</cx:pt>
          <cx:pt idx="78">-0.010411372456361799</cx:pt>
          <cx:pt idx="79">-0.00249298406906842</cx:pt>
          <cx:pt idx="80">0.000236883802179554</cx:pt>
          <cx:pt idx="81">0.00068956673907383497</cx:pt>
          <cx:pt idx="82">0.00035933149415056401</cx:pt>
          <cx:pt idx="83">-0.00030105634264455201</cx:pt>
          <cx:pt idx="84">-0.00017035317426226501</cx:pt>
          <cx:pt idx="85">0.00014978364041048201</cx:pt>
          <cx:pt idx="86">0.00152807036828656</cx:pt>
          <cx:pt idx="87">0.0001180134148091</cx:pt>
          <cx:pt idx="88">-0.0013275211880949499</cx:pt>
          <cx:pt idx="89">0.0013423992955713599</cx:pt>
          <cx:pt idx="90">0.00148019228684594</cx:pt>
          <cx:pt idx="91">0.00181526634244369</cx:pt>
          <cx:pt idx="92">0.0013083613708203201</cx:pt>
          <cx:pt idx="93">0.0051970548369796397</cx:pt>
          <cx:pt idx="94">0.000729947173013075</cx:pt>
          <cx:pt idx="95">0.022506501431871901</cx:pt>
          <cx:pt idx="96">0.052785962128831798</cx:pt>
          <cx:pt idx="97">0.046676471888888599</cx:pt>
          <cx:pt idx="98">0.042536429636344401</cx:pt>
          <cx:pt idx="99">0.042119019298945203</cx:pt>
          <cx:pt idx="100">0.0435717919942364</cx:pt>
          <cx:pt idx="101">0.062365108499027801</cx:pt>
          <cx:pt idx="102">0.041688693682117903</cx:pt>
          <cx:pt idx="103">-0.0088043320878945907</cx:pt>
          <cx:pt idx="104">-0.0408050697357739</cx:pt>
          <cx:pt idx="105">-0.0499313891257342</cx:pt>
          <cx:pt idx="106">-0.036617699383105599</cx:pt>
          <cx:pt idx="107">-0.024758249091486901</cx:pt>
          <cx:pt idx="108">-0.011832794746198701</cx:pt>
          <cx:pt idx="109">-0.00156156457892647</cx:pt>
          <cx:pt idx="110">-0.00107845670063668</cx:pt>
          <cx:pt idx="111">-0.00052526859672659897</cx:pt>
          <cx:pt idx="112">-0.00024973380870667999</cx:pt>
          <cx:pt idx="113">0.00042173916739934701</cx:pt>
          <cx:pt idx="114">0.0040974018747257602</cx:pt>
          <cx:pt idx="115">0.0010527426027632199</cx:pt>
          <cx:pt idx="116">-0.00090749494800122896</cx:pt>
          <cx:pt idx="117">0.00056567595835734798</cx:pt>
          <cx:pt idx="118">0.0067691293280669404</cx:pt>
          <cx:pt idx="119">0.0141115489300121</cx:pt>
          <cx:pt idx="120">0.018263645006887</cx:pt>
          <cx:pt idx="121">0.026660456315648499</cx:pt>
          <cx:pt idx="122">0.050125486042041201</cx:pt>
          <cx:pt idx="123">0.055519123351140197</cx:pt>
          <cx:pt idx="124">0.038492207283209803</cx:pt>
          <cx:pt idx="125">0.00854525409983742</cx:pt>
          <cx:pt idx="126">0.018946182735018999</cx:pt>
          <cx:pt idx="127">0.033351401131138401</cx:pt>
          <cx:pt idx="128">0.052084210262527998</cx:pt>
          <cx:pt idx="129">0.0375532423532784</cx:pt>
          <cx:pt idx="130">0.076406109278594397</cx:pt>
          <cx:pt idx="131">0.035827629417504503</cx:pt>
          <cx:pt idx="132">0.012586783441441299</cx:pt>
          <cx:pt idx="133">-0.035709612354887302</cx:pt>
          <cx:pt idx="134">-0.039520157177678303</cx:pt>
          <cx:pt idx="135">-0.054324979152377599</cx:pt>
          <cx:pt idx="136">-0.0287438507545828</cx:pt>
          <cx:pt idx="137">-0.0062598926542577699</cx:pt>
          <cx:pt idx="138">-0.0028604664366637601</cx:pt>
          <cx:pt idx="139">-0.0027680066934013901</cx:pt>
          <cx:pt idx="140">0.00010227543247776</cx:pt>
          <cx:pt idx="141">-0.00074936450503758096</cx:pt>
          <cx:pt idx="142">0.00044558870218015199</cx:pt>
          <cx:pt idx="143">-0.0010623630496392599</cx:pt>
          <cx:pt idx="144">-0.0031783126390716098</cx:pt>
          <cx:pt idx="145">-0.0039583369826493402</cx:pt>
          <cx:pt idx="146">0.0080267698202347599</cx:pt>
          <cx:pt idx="147">0.016004782207142899</cx:pt>
          <cx:pt idx="148">0.0037240333753918802</cx:pt>
          <cx:pt idx="149">0.028372714096521302</cx:pt>
          <cx:pt idx="150">0.0421428848562799</cx:pt>
          <cx:pt idx="151">0.02294625923252</cx:pt>
          <cx:pt idx="152">0.0091321813277138401</cx:pt>
          <cx:pt idx="153">-0.031348601682176902</cx:pt>
          <cx:pt idx="154">-0.044235340350732302</cx:pt>
          <cx:pt idx="155">0.021368415791262099</cx:pt>
          <cx:pt idx="156">0.084449342355773505</cx:pt>
          <cx:pt idx="157">-0.0036366784182024401</cx:pt>
          <cx:pt idx="158">0.0216559939352385</cx:pt>
          <cx:pt idx="159">0.062250019966319702</cx:pt>
          <cx:pt idx="160">0.0302405873172138</cx:pt>
          <cx:pt idx="161">0.037618533123426397</cx:pt>
          <cx:pt idx="162">0.029651311539879301</cx:pt>
          <cx:pt idx="163">-0.0037670435734504701</cx:pt>
          <cx:pt idx="164">-0.0201235161453075</cx:pt>
          <cx:pt idx="165">-0.019952953795776399</cx:pt>
          <cx:pt idx="166">-0.010031038357280401</cx:pt>
          <cx:pt idx="167">-0.0042324665087069904</cx:pt>
          <cx:pt idx="168">6.4118655004326194e-05</cx:pt>
          <cx:pt idx="169">-0.00041812479576555899</cx:pt>
          <cx:pt idx="170">-0.000212870719351533</cx:pt>
          <cx:pt idx="171">-0.0021243504653867601</cx:pt>
          <cx:pt idx="172">-0.00147719458132298</cx:pt>
          <cx:pt idx="173">0.0033685684992239501</cx:pt>
          <cx:pt idx="174">0.0066047689463887803</cx:pt>
          <cx:pt idx="175">0.012040722828042799</cx:pt>
          <cx:pt idx="176">-0.019605335714309599</cx:pt>
          <cx:pt idx="177">0.0227897402363487</cx:pt>
          <cx:pt idx="178">0.0234464242540352</cx:pt>
          <cx:pt idx="179">0.0095637205391881693</cx:pt>
          <cx:pt idx="180">0.014996932978183801</cx:pt>
          <cx:pt idx="181">-0.0059413551383790198</cx:pt>
          <cx:pt idx="182">-0.0077473174957342203</cx:pt>
          <cx:pt idx="183">0.029975768330307101</cx:pt>
          <cx:pt idx="184">0.038106338798468198</cx:pt>
          <cx:pt idx="185">0.0025285528417759401</cx:pt>
          <cx:pt idx="186">0.025058235556814499</cx:pt>
          <cx:pt idx="187">0.056107337656637397</cx:pt>
          <cx:pt idx="188">0.045587386615883303</cx:pt>
          <cx:pt idx="189">0.024761673629368101</cx:pt>
          <cx:pt idx="190">0.051759515698914897</cx:pt>
          <cx:pt idx="191">0.0146652387837351</cx:pt>
          <cx:pt idx="192">0.013230679590875601</cx:pt>
          <cx:pt idx="193">-0.00716617899552456</cx:pt>
          <cx:pt idx="194">-0.0070712756955997299</cx:pt>
          <cx:pt idx="195">-0.00396578633221281</cx:pt>
          <cx:pt idx="196">-0.00065907868382393195</cx:pt>
          <cx:pt idx="197">0.0027920271986519802</cx:pt>
          <cx:pt idx="198">6.6956533469083199e-05</cx:pt>
          <cx:pt idx="199">-9.8780369714540246e-06</cx:pt>
          <cx:pt idx="200">-0.00089842987151315002</cx:pt>
          <cx:pt idx="201">-0.0010255480293564949</cx:pt>
          <cx:pt idx="202">-0.00413910898168125</cx:pt>
          <cx:pt idx="203">-0.0054569878243988503</cx:pt>
          <cx:pt idx="204">0.00053396167425893504</cx:pt>
          <cx:pt idx="205">0.0030542019893466002</cx:pt>
          <cx:pt idx="206">0.0060423865058648</cx:pt>
          <cx:pt idx="207">0.0050068395605747749</cx:pt>
          <cx:pt idx="208">0.011817970839899924</cx:pt>
          <cx:pt idx="209">0.018487261091304351</cx:pt>
          <cx:pt idx="210">0.022879734994569925</cx:pt>
          <cx:pt idx="211">0.023515065148179699</cx:pt>
          <cx:pt idx="212">0.019685732917029651</cx:pt>
          <cx:pt idx="213">0.017798966774010275</cx:pt>
          <cx:pt idx="214">0.0156235970704133</cx:pt>
          <cx:pt idx="215">0.0076058271145877246</cx:pt>
          <cx:pt idx="216">0.011739451517152199</cx:pt>
          <cx:pt idx="217">0.0099583474357085242</cx:pt>
          <cx:pt idx="218">0.013629581451352251</cx:pt>
          <cx:pt idx="219">0.0069752852846472002</cx:pt>
          <cx:pt idx="220">0.0030532285937109752</cx:pt>
          <cx:pt idx="221">-0.0016262694438089025</cx:pt>
          <cx:pt idx="222">-0.0014691201907943024</cx:pt>
          <cx:pt idx="223">-0.00069841427959644003</cx:pt>
          <cx:pt idx="224">6.7456892400092244e-05</cx:pt>
          <cx:pt idx="225">0.00019232092348918251</cx:pt>
          <cx:pt idx="226">-0.0010143303229133949</cx:pt>
          <cx:pt idx="227">-0.00021393720122009675</cx:pt>
          <cx:pt idx="228">-0.00320404704624185</cx:pt>
          <cx:pt idx="229">-0.0093307011849916004</cx:pt>
          <cx:pt idx="230">-0.0122448254690962</cx:pt>
          <cx:pt idx="231">-0.0148826444865818</cx:pt>
          <cx:pt idx="232">-0.0088909477211889503</cx:pt>
          <cx:pt idx="233">-0.0094950795109747001</cx:pt>
          <cx:pt idx="234">-0.0106140897095324</cx:pt>
          <cx:pt idx="235">0.0023379253730472799</cx:pt>
          <cx:pt idx="236">0.00091690226390698495</cx:pt>
          <cx:pt idx="237">0.0047539037194235002</cx:pt>
          <cx:pt idx="238">0.0095755516120291997</cx:pt>
          <cx:pt idx="239">0.0059868930850545503</cx:pt>
          <cx:pt idx="240">0.0020973563583870625</cx:pt>
          <cx:pt idx="241">0.0083626339218555498</cx:pt>
          <cx:pt idx="242">0.0069761142096410253</cx:pt>
          <cx:pt idx="243">-0.0017559383900835001</cx:pt>
          <cx:pt idx="244">0.0053395099238325748</cx:pt>
          <cx:pt idx="245">0.0082695224967953007</cx:pt>
          <cx:pt idx="246">0.017602381049202226</cx:pt>
          <cx:pt idx="247">0.0066498976950244253</cx:pt>
          <cx:pt idx="248">-0.0052844461124726249</cx:pt>
          <cx:pt idx="249">-0.0039141487206749747</cx:pt>
          <cx:pt idx="250">-0.00040690632621265748</cx:pt>
          <cx:pt idx="251">3.2825753498671252e-05</cx:pt>
          <cx:pt idx="252">-5.410762073024575e-05</cx:pt>
          <cx:pt idx="253">-1.6826439785130799e-06</cx:pt>
          <cx:pt idx="254">-0.0012411453181623326</cx:pt>
          <cx:pt idx="255">-0.00051074089791419003</cx:pt>
          <cx:pt idx="256">-0.0056482397693392253</cx:pt>
          <cx:pt idx="257">-0.015066042879075075</cx:pt>
          <cx:pt idx="258">-0.0216449947834765</cx:pt>
          <cx:pt idx="259">-0.020735697812421426</cx:pt>
          <cx:pt idx="260">-0.016810447213313401</cx:pt>
          <cx:pt idx="261">-0.024230800598084849</cx:pt>
          <cx:pt idx="262">-0.02454801444620195</cx:pt>
          <cx:pt idx="263">-0.023313858281617951</cx:pt>
          <cx:pt idx="264">-0.023055165098027051</cx:pt>
          <cx:pt idx="265">-0.03834465248493775</cx:pt>
          <cx:pt idx="266">-0.048079509500067251</cx:pt>
          <cx:pt idx="267">-0.032051265051273252</cx:pt>
          <cx:pt idx="268">-0.016808456788105323</cx:pt>
          <cx:pt idx="269">-0.010697550932382324</cx:pt>
          <cx:pt idx="270">0.0068269091596913998</cx:pt>
          <cx:pt idx="271">-0.0062174581939287996</cx:pt>
          <cx:pt idx="272">-0.011470034411841201</cx:pt>
          <cx:pt idx="273">0.0018740188022101974</cx:pt>
          <cx:pt idx="274">0.016005021298089176</cx:pt>
          <cx:pt idx="275">-0.001836139429713815</cx:pt>
          <cx:pt idx="276">-0.010077970609613025</cx:pt>
          <cx:pt idx="277">-0.00186481925354376</cx:pt>
          <cx:pt idx="278">0.00020682107968951949</cx:pt>
          <cx:pt idx="279">1.144286812164635e-05</cx:pt>
          <cx:pt idx="280">-0.00015229021051294049</cx:pt>
          <cx:pt idx="281">7.2567885395975747e-06</cx:pt>
          <cx:pt idx="282">-0.001555121464459725</cx:pt>
          <cx:pt idx="283">-0.0022468272898584774</cx:pt>
          <cx:pt idx="284">-0.0082469697185893007</cx:pt>
          <cx:pt idx="285">-0.02115743581513535</cx:pt>
          <cx:pt idx="286">-0.02593233439312375</cx:pt>
          <cx:pt idx="287">-0.026126753873000001</cx:pt>
          <cx:pt idx="288">-0.029866754100445501</cx:pt>
          <cx:pt idx="289">-0.042833029513717251</cx:pt>
          <cx:pt idx="290">-0.05247609792588525</cx:pt>
          <cx:pt idx="291">-0.053170172452828998</cx:pt>
          <cx:pt idx="292">-0.045250303256485748</cx:pt>
          <cx:pt idx="293">-0.052679714047886253</cx:pt>
          <cx:pt idx="294">-0.063583475245232252</cx:pt>
          <cx:pt idx="295">-0.042245426075408002</cx:pt>
          <cx:pt idx="296">-0.0021256824621746924</cx:pt>
          <cx:pt idx="297">0.00329884056388015</cx:pt>
          <cx:pt idx="298">0.0045851886902674504</cx:pt>
          <cx:pt idx="299">-0.0173336441818162</cx:pt>
          <cx:pt idx="300">-0.021322503125855999</cx:pt>
          <cx:pt idx="301">-0.00724850271437879</cx:pt>
          <cx:pt idx="302">0.0295011272499037</cx:pt>
          <cx:pt idx="303">-0.031521531331822998</cx:pt>
          <cx:pt idx="304">-0.021151725758112201</cx:pt>
          <cx:pt idx="305">0.0042355479314776703</cx:pt>
          <cx:pt idx="306">-0.00018742302723274301</cx:pt>
          <cx:pt idx="307">0.00031717748224799699</cx:pt>
          <cx:pt idx="308">0.00065675553952785205</cx:pt>
          <cx:pt idx="309">0.00074212392932369799</cx:pt>
          <cx:pt idx="310">-0.0081391032254424008</cx:pt>
          <cx:pt idx="311">-0.0093747666162206107</cx:pt>
          <cx:pt idx="312">-0.045362508561948497</cx:pt>
          <cx:pt idx="313">-0.098957065758208507</cx:pt>
          <cx:pt idx="314">-0.105667363778071</cx:pt>
          <cx:pt idx="315">-0.13326007511405399</cx:pt>
          <cx:pt idx="316">-0.13595360973961901</cx:pt>
          <cx:pt idx="317">-0.166034211345023</cx:pt>
          <cx:pt idx="318">-0.14656922516058299</cx:pt>
          <cx:pt idx="319">-0.14742825013470001</cx:pt>
          <cx:pt idx="320">-0.16019967566964199</cx:pt>
          <cx:pt idx="321">-0.076926915520040801</cx:pt>
          <cx:pt idx="322">-0.0970194184711545</cx:pt>
          <cx:pt idx="323">-0.049567296652057703</cx:pt>
          <cx:pt idx="324">0.020971881940937302</cx:pt>
          <cx:pt idx="325">0.066690260761131701</cx:pt>
          <cx:pt idx="326">-0.0023950417991277502</cx:pt>
          <cx:pt idx="327">0.030633303017832202</cx:pt>
          <cx:pt idx="328">0.021017850408345602</cx:pt>
          <cx:pt idx="329">-0.024158353200213201</cx:pt>
          <cx:pt idx="330">0.033108193303770003</cx:pt>
          <cx:pt idx="331">-0.022107046579305501</cx:pt>
          <cx:pt idx="332">-0.013950169589283299</cx:pt>
          <cx:pt idx="333">0.00181868447048679</cx:pt>
          <cx:pt idx="334">-0.00076652833983419197</cx:pt>
          <cx:pt idx="335">0.00018272942714403899</cx:pt>
          <cx:pt idx="336">-0.00032553069222003897</cx:pt>
          <cx:pt idx="337">-0.00043304280042726903</cx:pt>
          <cx:pt idx="338">-0.0098985315084711093</cx:pt>
          <cx:pt idx="339">-0.0046079382934667203</cx:pt>
          <cx:pt idx="340">-0.039407152676835103</cx:pt>
          <cx:pt idx="341">-0.063872147482859395</cx:pt>
          <cx:pt idx="342">-0.083059313050077299</cx:pt>
          <cx:pt idx="343">-0.094301866434896603</cx:pt>
          <cx:pt idx="344">-0.086838481531532397</cx:pt>
          <cx:pt idx="345">-0.044064956564590897</cx:pt>
          <cx:pt idx="346">0.021724933907489901</cx:pt>
          <cx:pt idx="347">-0.032570252271698803</cx:pt>
          <cx:pt idx="348">0.0200496854627021</cx:pt>
          <cx:pt idx="349">0.051172822281692398</cx:pt>
          <cx:pt idx="350">0.042069147414738897</cx:pt>
          <cx:pt idx="351">0.0094562696591701002</cx:pt>
          <cx:pt idx="352">0.078206481467260794</cx:pt>
          <cx:pt idx="353">0.0131796670228016</cx:pt>
          <cx:pt idx="354">0.0011735565082727</cx:pt>
          <cx:pt idx="355">-0.036574219392002102</cx:pt>
          <cx:pt idx="356">-0.0027452673923611302</cx:pt>
          <cx:pt idx="357">0.0038822246998495998</cx:pt>
          <cx:pt idx="358">0.0051498132746737703</cx:pt>
          <cx:pt idx="359">-0.021949253980731401</cx:pt>
          <cx:pt idx="360">-0.0095757404350711103</cx:pt>
          <cx:pt idx="361">0.0048053257526564901</cx:pt>
          <cx:pt idx="362">0.000114061262130961</cx:pt>
          <cx:pt idx="363">-0.00106135098073712</cx:pt>
          <cx:pt idx="364">0.00048038831840031701</cx:pt>
          <cx:pt idx="365">-0.0016417921281166299</cx:pt>
          <cx:pt idx="366">-0.00284270610743023</cx:pt>
          <cx:pt idx="367">-0.00079246506249673295</cx:pt>
          <cx:pt idx="368">-0.0180800328215849</cx:pt>
          <cx:pt idx="369">-0.016243101765695999</cx:pt>
          <cx:pt idx="370">-0.021282021178712002</cx:pt>
          <cx:pt idx="371">0.0041268684640214</cx:pt>
          <cx:pt idx="372">0.018843015380002999</cx:pt>
          <cx:pt idx="373">0.046798420639602198</cx:pt>
          <cx:pt idx="374">0.058942283778195</cx:pt>
          <cx:pt idx="375">0.031464420983225397</cx:pt>
          <cx:pt idx="376">0.0227101825101572</cx:pt>
          <cx:pt idx="377">0.040770164768443598</cx:pt>
          <cx:pt idx="378">0.0070581835535252898</cx:pt>
          <cx:pt idx="379">0.0319485402531684</cx:pt>
          <cx:pt idx="380">0.0414544429939709</cx:pt>
          <cx:pt idx="381">0.0068069789387640604</cx:pt>
          <cx:pt idx="382">-0.015756402175110502</cx:pt>
          <cx:pt idx="383">-0.0288764764801339</cx:pt>
          <cx:pt idx="384">0.011849768471210401</cx:pt>
          <cx:pt idx="385">0.035479675479552802</cx:pt>
          <cx:pt idx="386">0.028387392973897099</cx:pt>
          <cx:pt idx="387">-0.020743242503718399</cx:pt>
          <cx:pt idx="388">-0.0058631416546793399</cx:pt>
          <cx:pt idx="389">0.0050185867071038098</cx:pt>
          <cx:pt idx="390">0.0013750544806620101</cx:pt>
          <cx:pt idx="391">-0.000208146493700969</cx:pt>
          <cx:pt idx="392">-6.6564506460356395e-05</cx:pt>
          <cx:pt idx="393">0.0012991315367180201</cx:pt>
          <cx:pt idx="394">-0.00048943097313717903</cx:pt>
          <cx:pt idx="395">0.0010140740192252601</cx:pt>
          <cx:pt idx="396">0.0079475272193818194</cx:pt>
          <cx:pt idx="397">0.030298921613267599</cx:pt>
          <cx:pt idx="398">0.0597320268201545</cx:pt>
          <cx:pt idx="399">0.057287182876536197</cx:pt>
          <cx:pt idx="400">0.041724667181812197</cx:pt>
          <cx:pt idx="401">0.079482788265282905</cx:pt>
          <cx:pt idx="402">0.026160173812523401</cx:pt>
          <cx:pt idx="403">0.0047338744249312602</cx:pt>
          <cx:pt idx="404">0.047467545083482901</cx:pt>
          <cx:pt idx="405">0.019597452404264099</cx:pt>
          <cx:pt idx="406">0.030142920052735798</cx:pt>
          <cx:pt idx="407">-0.00115691692441262</cx:pt>
          <cx:pt idx="408">0.037131962662764202</cx:pt>
          <cx:pt idx="409">0.033446554096033698</cx:pt>
          <cx:pt idx="410">0.0328015229026591</cx:pt>
          <cx:pt idx="411">0.0227253547462931</cx:pt>
          <cx:pt idx="412">-0.0057233701959401896</cx:pt>
          <cx:pt idx="413">0.049422831043295402</cx:pt>
          <cx:pt idx="414">0.020088059786874699</cx:pt>
          <cx:pt idx="415">0.010162176487282</cx:pt>
          <cx:pt idx="416">-0.00057417406214545197</cx:pt>
          <cx:pt idx="417">0.0076139692691072</cx:pt>
          <cx:pt idx="418">0.00607405483828697</cx:pt>
          <cx:pt idx="419">-0.0011430793119299901</cx:pt>
          <cx:pt idx="420">-0.00082888225024452603</cx:pt>
          <cx:pt idx="421">0.0043796859182840299</cx:pt>
          <cx:pt idx="422">0.00288190701492603</cx:pt>
          <cx:pt idx="423">0.019911973053321302</cx:pt>
          <cx:pt idx="424">0.050421423469247398</cx:pt>
          <cx:pt idx="425">0.098366408941716693</cx:pt>
          <cx:pt idx="426">0.086934238081249393</cx:pt>
          <cx:pt idx="427">0.00091998891610839395</cx:pt>
          <cx:pt idx="428">0.0029858456793376499</cx:pt>
          <cx:pt idx="429">0.0042401070429914202</cx:pt>
          <cx:pt idx="430">0.0025581866615875001</cx:pt>
          <cx:pt idx="431">-0.0039876329862383398</cx:pt>
          <cx:pt idx="432">-0.026012847906284699</cx:pt>
          <cx:pt idx="433">0.0083230086472446205</cx:pt>
          <cx:pt idx="434">-0.0019901192851806198</cx:pt>
          <cx:pt idx="435">0.0064242949978370999</cx:pt>
          <cx:pt idx="436">-0.0183927107289895</cx:pt>
          <cx:pt idx="437">0.00058836586234530495</cx:pt>
          <cx:pt idx="438">0.078628993285294393</cx:pt>
          <cx:pt idx="439">-0.00017603739102010601</cx:pt>
          <cx:pt idx="440">-0.048283332688230797</cx:pt>
          <cx:pt idx="441">-0.0136421084811288</cx:pt>
          <cx:pt idx="442">-0.026648495655348499</cx:pt>
          <cx:pt idx="443">-0.0025416704737400101</cx:pt>
          <cx:pt idx="444">0.0040711547037331599</cx:pt>
          <cx:pt idx="445">0.0080131649945681602</cx:pt>
          <cx:pt idx="446">0.0031694226089172802</cx:pt>
          <cx:pt idx="447">0.000276393611223519</cx:pt>
          <cx:pt idx="448">0.00019812940977244201</cx:pt>
          <cx:pt idx="449">0.0025831587389112801</cx:pt>
          <cx:pt idx="450">0.0056066972241079101</cx:pt>
          <cx:pt idx="451">0.0376280427786417</cx:pt>
          <cx:pt idx="452">0.0711918336600533</cx:pt>
          <cx:pt idx="453">0.084511775071501996</cx:pt>
          <cx:pt idx="454">0.029001384561521001</cx:pt>
          <cx:pt idx="455">-0.010048831285754</cx:pt>
          <cx:pt idx="456">-0.0112342021701095</cx:pt>
          <cx:pt idx="457">0.038270593248205302</cx:pt>
          <cx:pt idx="458">0.023656724008613801</cx:pt>
          <cx:pt idx="459">0.030449977254659099</cx:pt>
          <cx:pt idx="460">0.055850295187814598</cx:pt>
          <cx:pt idx="461">0.018369097188778501</cx:pt>
          <cx:pt idx="462">-0.00230829591131594</cx:pt>
          <cx:pt idx="463">-0.039736231673095999</cx:pt>
          <cx:pt idx="464">-0.045488993041124998</cx:pt>
          <cx:pt idx="465">0.036317301097895598</cx:pt>
          <cx:pt idx="466">0.061115157808219397</cx:pt>
          <cx:pt idx="467">0.0285772924595167</cx:pt>
          <cx:pt idx="468">-0.0261521324977287</cx:pt>
          <cx:pt idx="469">-0.032567626360164102</cx:pt>
          <cx:pt idx="470">-0.024106989260912801</cx:pt>
          <cx:pt idx="471">-0.0147149510635776</cx:pt>
          <cx:pt idx="472">0.021200564217212298</cx:pt>
          <cx:pt idx="473">0.0140177375421702</cx:pt>
          <cx:pt idx="474">0.0021501069328133502</cx:pt>
          <cx:pt idx="475">0.00046598977284363001</cx:pt>
          <cx:pt idx="476">0.000320351058924176</cx:pt>
          <cx:pt idx="477">0.000563895290580621</cx:pt>
          <cx:pt idx="478">0.0048285076105293303</cx:pt>
          <cx:pt idx="479">0.047580466271648303</cx:pt>
          <cx:pt idx="480">0.041472649863744097</cx:pt>
          <cx:pt idx="481">0.058998484784723297</cx:pt>
          <cx:pt idx="482">0.027295721466950099</cx:pt>
          <cx:pt idx="483">-0.018716914902483301</cx:pt>
          <cx:pt idx="484">0.0105139360284829</cx:pt>
          <cx:pt idx="485">0.0042616100947357903</cx:pt>
          <cx:pt idx="486">-0.0070752074793533097</cx:pt>
          <cx:pt idx="487">0.063523228189087094</cx:pt>
          <cx:pt idx="488">0.035671127491015399</cx:pt>
          <cx:pt idx="489">-0.022409192488066099</cx:pt>
          <cx:pt idx="490">-0.0140541220932862</cx:pt>
          <cx:pt idx="491">-0.00309613727288407</cx:pt>
          <cx:pt idx="492">-0.044102575496276601</cx:pt>
          <cx:pt idx="493">-0.0045141754542822599</cx:pt>
          <cx:pt idx="494">0.046478679942426902</cx:pt>
          <cx:pt idx="495">0.043825934531737297</cx:pt>
          <cx:pt idx="496">-0.023303041346656901</cx:pt>
          <cx:pt idx="497">-0.044102152851330498</cx:pt>
          <cx:pt idx="498">-0.027007397187937699</cx:pt>
          <cx:pt idx="499">-0.0196593381430369</cx:pt>
          <cx:pt idx="500">0.00711305844907641</cx:pt>
          <cx:pt idx="501">0.019563512609792</cx:pt>
          <cx:pt idx="502">0.0034929179666346199</cx:pt>
          <cx:pt idx="503">0.00051065974080292498</cx:pt>
          <cx:pt idx="504">-0.00022989512043979099</cx:pt>
          <cx:pt idx="505">-9.7067192570641803e-05</cx:pt>
          <cx:pt idx="506">0.00370883864621015</cx:pt>
          <cx:pt idx="507">0.060318301390163899</cx:pt>
          <cx:pt idx="508">-0.0044453126755938897</cx:pt>
          <cx:pt idx="509">0.0102615246148797</cx:pt>
          <cx:pt idx="510">0.026633401303367998</cx:pt>
          <cx:pt idx="511">0.0028119309855426699</cx:pt>
          <cx:pt idx="512">0.026588481304318599</cx:pt>
          <cx:pt idx="513">0.0088653994878425697</cx:pt>
          <cx:pt idx="514">-0.035855836868980598</cx:pt>
          <cx:pt idx="515">-0.011045681090163999</cx:pt>
          <cx:pt idx="516">-0.0038815952949391198</cx:pt>
          <cx:pt idx="517">0.018584873571189799</cx:pt>
          <cx:pt idx="518">0.0167148970027447</cx:pt>
          <cx:pt idx="519">0.0043793739133072204</cx:pt>
          <cx:pt idx="520">0.043280462497739397</cx:pt>
          <cx:pt idx="521">0.0066432123296598297</cx:pt>
          <cx:pt idx="522">-0.017425205014908799</cx:pt>
          <cx:pt idx="523">0.060609200589613603</cx:pt>
          <cx:pt idx="524">0.0062731437500377699</cx:pt>
          <cx:pt idx="525">-0.0256763486617268</cx:pt>
          <cx:pt idx="526">-0.0139410486233222</cx:pt>
          <cx:pt idx="527">-0.0181885391546606</cx:pt>
          <cx:pt idx="528">0.00030867093568510002</cx:pt>
          <cx:pt idx="529">0.0132813432476957</cx:pt>
          <cx:pt idx="530">0.0023132351355847798</cx:pt>
          <cx:pt idx="531">0.0010939837181902199</cx:pt>
          <cx:pt idx="532">-0.00034441804212028402</cx:pt>
          <cx:pt idx="533">-0.0010411586383420001</cx:pt>
          <cx:pt idx="534">0.00166957296410554</cx:pt>
          <cx:pt idx="535">0.031802285339985498</cx:pt>
          <cx:pt idx="536">0.0102592211023066</cx:pt>
          <cx:pt idx="537">0.022586794807715499</cx:pt>
          <cx:pt idx="538">0.023919640192577599</cx:pt>
          <cx:pt idx="539">0.028191952135561901</cx:pt>
          <cx:pt idx="540">-0.041497065625824801</cx:pt>
          <cx:pt idx="541">-0.043244819197809203</cx:pt>
          <cx:pt idx="542">-0.0110377768700834</cx:pt>
          <cx:pt idx="543">-0.0090595189882027895</cx:pt>
          <cx:pt idx="544">0.0011636282013248</cx:pt>
          <cx:pt idx="545">0.084045964042118795</cx:pt>
          <cx:pt idx="546">0.039029811795419103</cx:pt>
          <cx:pt idx="547">0.024957500366272801</cx:pt>
          <cx:pt idx="548">0.053313142821676603</cx:pt>
          <cx:pt idx="549">0.0085582115403091599</cx:pt>
          <cx:pt idx="550">-0.048622542401777803</cx:pt>
          <cx:pt idx="551">-0.018160593115128999</cx:pt>
          <cx:pt idx="552">-0.014895301227407899</cx:pt>
          <cx:pt idx="553">-0.040174571210541798</cx:pt>
          <cx:pt idx="554">-0.032229084678611297</cx:pt>
          <cx:pt idx="555">-0.0089912790192052394</cx:pt>
          <cx:pt idx="556">-0.0025912584225200701</cx:pt>
          <cx:pt idx="557">0.0066657690500082096</cx:pt>
          <cx:pt idx="558">0.0028283073171458798</cx:pt>
          <cx:pt idx="559">-0.00029901705930275298</cx:pt>
          <cx:pt idx="560">0.00023572615354456599</cx:pt>
          <cx:pt idx="561">-0.00071093576173439398</cx:pt>
          <cx:pt idx="562">0.00102655742489166</cx:pt>
          <cx:pt idx="563">0.028844301407698</cx:pt>
          <cx:pt idx="564">0.022419738555678199</cx:pt>
          <cx:pt idx="565">0.0239545527393187</cx:pt>
          <cx:pt idx="566">0.038275677103404203</cx:pt>
          <cx:pt idx="567">0.050261118385415297</cx:pt>
          <cx:pt idx="568">0.0036048037536096501</cx:pt>
          <cx:pt idx="569">-0.036904897169701502</cx:pt>
          <cx:pt idx="570">-0.0015309397406755301</cx:pt>
          <cx:pt idx="571">0.0229325856449582</cx:pt>
          <cx:pt idx="572">0.043009820542621299</cx:pt>
          <cx:pt idx="573">0.035844436397507499</cx:pt>
          <cx:pt idx="574">0.041825219077618402</cx:pt>
          <cx:pt idx="575">0.020981817253788601</cx:pt>
          <cx:pt idx="576">0.042563695289001599</cx:pt>
          <cx:pt idx="577">0.00089576041779175497</cx:pt>
          <cx:pt idx="578">0.0129130682441186</cx:pt>
          <cx:pt idx="579">0.0067327346306417799</cx:pt>
          <cx:pt idx="580">-0.020099003439439399</cx:pt>
          <cx:pt idx="581">-0.033523779489022201</cx:pt>
          <cx:pt idx="582">-0.046460791488619403</cx:pt>
          <cx:pt idx="583">-0.0127413876458567</cx:pt>
          <cx:pt idx="584">0.0095501456473868294</cx:pt>
          <cx:pt idx="585">0.0041539242870357197</cx:pt>
          <cx:pt idx="586">0.00192207764022786</cx:pt>
          <cx:pt idx="587">0.00062538617019725496</cx:pt>
          <cx:pt idx="588">-0.00061386979023123403</cx:pt>
          <cx:pt idx="589">-7.4578319240530905e-05</cx:pt>
          <cx:pt idx="590">0.0045522761335857198</cx:pt>
          <cx:pt idx="591">0.012405275020667199</cx:pt>
          <cx:pt idx="592">-0.016493859087556101</cx:pt>
          <cx:pt idx="593">-0.033663062464298801</cx:pt>
          <cx:pt idx="594">-0.0156223682656373</cx:pt>
          <cx:pt idx="595">0.018596577832455899</cx:pt>
          <cx:pt idx="596">0.027749708658063602</cx:pt>
          <cx:pt idx="597">-0.047022223792149702</cx:pt>
          <cx:pt idx="598">0.0048808278901131099</cx:pt>
          <cx:pt idx="599">-0.027502162284140999</cx:pt>
          <cx:pt idx="600">-0.0052812357463975102</cx:pt>
          <cx:pt idx="601">-0.022762802624426998</cx:pt>
          <cx:pt idx="602">0.0106673480287112</cx:pt>
          <cx:pt idx="603">0.0090985252072232504</cx:pt>
          <cx:pt idx="604">0.049799403472383499</cx:pt>
          <cx:pt idx="605">0.046342749918205299</cx:pt>
          <cx:pt idx="606">0.050230510825527701</cx:pt>
          <cx:pt idx="607">0.044939304465928601</cx:pt>
          <cx:pt idx="608">-0.011320794287758</cx:pt>
          <cx:pt idx="609">-0.015620580549361201</cx:pt>
          <cx:pt idx="610">-0.0323282984128812</cx:pt>
          <cx:pt idx="611">0.014517540913806399</cx:pt>
          <cx:pt idx="612">0.0083347990884080903</cx:pt>
          <cx:pt idx="613">0.0038395843391318498</cx:pt>
          <cx:pt idx="614">0.00033931647806471898</cx:pt>
          <cx:pt idx="615">-3.6061703147185597e-05</cx:pt>
          <cx:pt idx="616">0.00013231389247742199</cx:pt>
          <cx:pt idx="617">3.2252172799707501e-05</cx:pt>
          <cx:pt idx="618">0.0023162878975774401</cx:pt>
          <cx:pt idx="619">0.000635103294166312</cx:pt>
          <cx:pt idx="620">-0.014646899154007499</cx:pt>
          <cx:pt idx="621">-0.010576314118927101</cx:pt>
          <cx:pt idx="622">-0.057144592616739001</cx:pt>
          <cx:pt idx="623">-0.035879492539776202</cx:pt>
          <cx:pt idx="624">0.0020183647967208398</cx:pt>
          <cx:pt idx="625">-0.0131850165434608</cx:pt>
          <cx:pt idx="626">-0.00372708227529566</cx:pt>
          <cx:pt idx="627">0.00033475618763656402</cx:pt>
          <cx:pt idx="628">-0.033121340266837003</cx:pt>
          <cx:pt idx="629">0.0070170725780445298</cx:pt>
          <cx:pt idx="630">0.041417418883147997</cx:pt>
          <cx:pt idx="631">0.00087023563428868399</cx:pt>
          <cx:pt idx="632">0.045077604024138497</cx:pt>
          <cx:pt idx="633">0.043857634997344103</cx:pt>
          <cx:pt idx="634">-0.0147515995004054</cx:pt>
          <cx:pt idx="635">-0.023471809456704799</cx:pt>
          <cx:pt idx="636">-0.019046529887262902</cx:pt>
          <cx:pt idx="637">-0.0272771665366929</cx:pt>
          <cx:pt idx="638">-0.0189022612788101</cx:pt>
          <cx:pt idx="639">0.0097615859680092107</cx:pt>
          <cx:pt idx="640">0.0058321088886966899</cx:pt>
          <cx:pt idx="641">0.00119460535819971</cx:pt>
          <cx:pt idx="642">-0.00053229870360214102</cx:pt>
          <cx:pt idx="643">-0.00068883920473755298</cx:pt>
          <cx:pt idx="644">0.00050231852856733603</cx:pt>
          <cx:pt idx="645">0.00055701087280771904</cx:pt>
          <cx:pt idx="646">0.0014255597525722401</cx:pt>
          <cx:pt idx="647">0.0052626166927748196</cx:pt>
          <cx:pt idx="648">0.00368463676028453</cx:pt>
          <cx:pt idx="649">0.0200329712522757</cx:pt>
          <cx:pt idx="650">0.0045701514659184199</cx:pt>
          <cx:pt idx="651">0.0069535901429924702</cx:pt>
          <cx:pt idx="652">0.0040362236426604</cx:pt>
          <cx:pt idx="653">0.022226203903151501</cx:pt>
          <cx:pt idx="654">0.0168490365796212</cx:pt>
          <cx:pt idx="655">-0.010841989344451001</cx:pt>
          <cx:pt idx="656">-0.039245769746284999</cx:pt>
          <cx:pt idx="657">-0.0355163027653074</cx:pt>
          <cx:pt idx="658">-0.037275890922569603</cx:pt>
          <cx:pt idx="659">-0.0030840969009432802</cx:pt>
          <cx:pt idx="660">-0.0034609257856340501</cx:pt>
          <cx:pt idx="661">-0.0090033583041092199</cx:pt>
          <cx:pt idx="662">-0.0374091938313411</cx:pt>
          <cx:pt idx="663">-0.019932257069545</cx:pt>
          <cx:pt idx="664">-0.024710586331837699</cx:pt>
          <cx:pt idx="665">-0.0077488100172128996</cx:pt>
          <cx:pt idx="666">-0.00405674229150319</cx:pt>
          <cx:pt idx="667">-0.0010691595544696801</cx:pt>
          <cx:pt idx="668">0.0010610209627490499</cx:pt>
          <cx:pt idx="669">0.000211741107574912</cx:pt>
          <cx:pt idx="670">0.0010485246252108301</cx:pt>
          <cx:pt idx="671">0.00080709647181298797</cx:pt>
          <cx:pt idx="672">0.00066890765553003796</cx:pt>
          <cx:pt idx="673">-0.00044626522763662997</cx:pt>
          <cx:pt idx="674">5.3648498408493098e-05</cx:pt>
          <cx:pt idx="675">0.0051451924711802101</cx:pt>
          <cx:pt idx="676">0.016579231923335901</cx:pt>
          <cx:pt idx="677">0.0083673599324931899</cx:pt>
          <cx:pt idx="678">-0.011804723876120299</cx:pt>
          <cx:pt idx="679">-0.000390357201303916</cx:pt>
          <cx:pt idx="680">0.0279694602425518</cx:pt>
          <cx:pt idx="681">0.0064248136996810897</cx:pt>
          <cx:pt idx="682">-0.0061180573782531602</cx:pt>
          <cx:pt idx="683">-0.00034435001952264202</cx:pt>
          <cx:pt idx="684">0.010708453561856899</cx:pt>
          <cx:pt idx="685">0.0064362583219546299</cx:pt>
          <cx:pt idx="686">-0.0017810858816136299</cx:pt>
          <cx:pt idx="687">-0.0186767180651763</cx:pt>
          <cx:pt idx="688">-0.016365114294494498</cx:pt>
          <cx:pt idx="689">0.0021361174765504101</cx:pt>
          <cx:pt idx="690">-0.017522200575122798</cx:pt>
          <cx:pt idx="691">-0.032575283078534502</cx:pt>
          <cx:pt idx="692">-0.023028527115162001</cx:pt>
          <cx:pt idx="693">-0.0089456814923523902</cx:pt>
          <cx:pt idx="694">-0.00149696492973151</cx:pt>
          <cx:pt idx="695">-0.0030720951445754002</cx:pt>
          <cx:pt idx="696">0.0022438024566287999</cx:pt>
          <cx:pt idx="697">0.00037449698368732201</cx:pt>
          <cx:pt idx="698">-0.000160128133295184</cx:pt>
          <cx:pt idx="699">8.0940181703844497e-05</cx:pt>
          <cx:pt idx="700">-0.00027977276877841898</cx:pt>
          <cx:pt idx="701">6.1610746593667804e-05</cx:pt>
          <cx:pt idx="702">-2.1464519886184399e-05</cx:pt>
          <cx:pt idx="703">0.00077676318625069095</cx:pt>
          <cx:pt idx="704">0.0059226617970588097</cx:pt>
          <cx:pt idx="705">-0.0018920689334421599</cx:pt>
          <cx:pt idx="706">-0.0241095512668223</cx:pt>
          <cx:pt idx="707">-0.019462626546830401</cx:pt>
          <cx:pt idx="708">-0.00246045289406366</cx:pt>
          <cx:pt idx="709">0.012301314827383799</cx:pt>
          <cx:pt idx="710">0.029467283831938099</cx:pt>
          <cx:pt idx="711">0.051046890885225502</cx:pt>
          <cx:pt idx="712">0.026451003058054</cx:pt>
          <cx:pt idx="713">0.0082479122342304905</cx:pt>
          <cx:pt idx="714">0.0098225208939981892</cx:pt>
          <cx:pt idx="715">-0.010928948062312401</cx:pt>
          <cx:pt idx="716">-0.010207084876472299</cx:pt>
          <cx:pt idx="717">-0.0090090495563980699</cx:pt>
          <cx:pt idx="718">-0.0155435803915986</cx:pt>
          <cx:pt idx="719">-0.0145747934945883</cx:pt>
          <cx:pt idx="720">-0.0118574383295712</cx:pt>
          <cx:pt idx="721">-0.0082410025744990793</cx:pt>
          <cx:pt idx="722">-0.0059205121004820603</cx:pt>
          <cx:pt idx="723">-0.0023985477096361298</cx:pt>
          <cx:pt idx="724">-0.00039989025250681702</cx:pt>
          <cx:pt idx="725">-0.000200387438396945</cx:pt>
          <cx:pt idx="726">-0.00030286227878649702</cx:pt>
          <cx:pt idx="727">-0.00032329868815854601</cx:pt>
          <cx:pt idx="728">0.00041232627084565398</cx:pt>
          <cx:pt idx="729">-0.00013345667050283799</cx:pt>
          <cx:pt idx="730">0.00081170766940907098</cx:pt>
          <cx:pt idx="731">0.000149665963995036</cx:pt>
          <cx:pt idx="732">-0.00015893602533182001</cx:pt>
          <cx:pt idx="733">-0.0064243288418918002</cx:pt>
          <cx:pt idx="734">-0.0063327181161121704</cx:pt>
          <cx:pt idx="735">-0.00049656445587662997</cx:pt>
          <cx:pt idx="736">1.1104568632445799e-05</cx:pt>
          <cx:pt idx="737">-0.00063167615275070896</cx:pt>
          <cx:pt idx="738">0.00034829153461043597</cx:pt>
          <cx:pt idx="739">-0.00163547005400367</cx:pt>
          <cx:pt idx="740">-0.0056413266376783601</cx:pt>
          <cx:pt idx="741">-0.0061024398663584003</cx:pt>
          <cx:pt idx="742">-0.0022589476164698802</cx:pt>
          <cx:pt idx="743">-0.00040037664432569699</cx:pt>
          <cx:pt idx="744">0.0041392499251274497</cx:pt>
          <cx:pt idx="745">0.0033197098712436099</cx:pt>
          <cx:pt idx="746">0.0022211886025014001</cx:pt>
          <cx:pt idx="747">0.0026841992403897901</cx:pt>
          <cx:pt idx="748">0.000385251827003791</cx:pt>
          <cx:pt idx="749">-0.00046817099251214101</cx:pt>
          <cx:pt idx="750">0.000164892021111471</cx:pt>
          <cx:pt idx="751">0.00016673461219808401</cx:pt>
          <cx:pt idx="752">-0.00051927682917208195</cx:pt>
          <cx:pt idx="753">-0.00043134790834093101</cx:pt>
          <cx:pt idx="754">-6.6950768115323902e-06</cx:pt>
          <cx:pt idx="755">-0.00065620627797238697</cx:pt>
          <cx:pt idx="756">0.00055547445383397596</cx:pt>
          <cx:pt idx="757">0.000381017077907173</cx:pt>
          <cx:pt idx="758">0.00061716521457378</cx:pt>
          <cx:pt idx="759">-0.000114835969571622</cx:pt>
          <cx:pt idx="760">-0.000125114331946988</cx:pt>
          <cx:pt idx="761">0.00019098343353336601</cx:pt>
          <cx:pt idx="762">-0.000117264986597576</cx:pt>
          <cx:pt idx="763">-0.00047412256289216202</cx:pt>
          <cx:pt idx="764">0.00024309574037177401</cx:pt>
          <cx:pt idx="765">-0.000179470954528393</cx:pt>
          <cx:pt idx="766">0.00024784806605882898</cx:pt>
          <cx:pt idx="767">0.00013286636141465901</cx:pt>
          <cx:pt idx="768">-0.00027718694773984701</cx:pt>
          <cx:pt idx="769">0.00034800742455590302</cx:pt>
          <cx:pt idx="770">-0.00023075029050016301</cx:pt>
          <cx:pt idx="771">0.00126319976177374</cx:pt>
          <cx:pt idx="772">0.0037316760886727698</cx:pt>
          <cx:pt idx="773">0.0011960740606534899</cx:pt>
          <cx:pt idx="774">0.00073749549325595302</cx:pt>
          <cx:pt idx="775">-9.6635296691965997e-05</cx:pt>
          <cx:pt idx="776">0.00054794382695222399</cx:pt>
          <cx:pt idx="777">-0.00027178594553371602</cx:pt>
          <cx:pt idx="778">-0.0012072613947779799</cx:pt>
          <cx:pt idx="779">-0.00066379055330882404</cx:pt>
          <cx:pt idx="780">0.00017360578765491299</cx:pt>
          <cx:pt idx="781">0.00039688538425196199</cx:pt>
          <cx:pt idx="782">0.00047250058257385601</cx:pt>
          <cx:pt idx="783">0.00017107398639302799</cx:pt>
          <cx:pt idx="784">-9.8780369714540246e-06</cx:pt>
          <cx:pt idx="785">-0.00089842987151315002</cx:pt>
          <cx:pt idx="786">-0.0010255480293564949</cx:pt>
          <cx:pt idx="787">-0.00413910898168125</cx:pt>
          <cx:pt idx="788">-0.0054569878243988503</cx:pt>
          <cx:pt idx="789">0.00053396167425893504</cx:pt>
          <cx:pt idx="790">0.0030542019893466002</cx:pt>
          <cx:pt idx="791">0.0060423865058648</cx:pt>
          <cx:pt idx="792">0.0050068395605747749</cx:pt>
          <cx:pt idx="793">0.011817970839899924</cx:pt>
          <cx:pt idx="794">0.018487261091304351</cx:pt>
          <cx:pt idx="795">0.022879734994569925</cx:pt>
          <cx:pt idx="796">0.023515065148179699</cx:pt>
          <cx:pt idx="797">0.019685732917029651</cx:pt>
          <cx:pt idx="798">0.017798966774010275</cx:pt>
          <cx:pt idx="799">0.0156235970704133</cx:pt>
          <cx:pt idx="800">0.0076058271145877246</cx:pt>
          <cx:pt idx="801">0.011739451517152199</cx:pt>
          <cx:pt idx="802">0.0099583474357085242</cx:pt>
          <cx:pt idx="803">0.013629581451352251</cx:pt>
          <cx:pt idx="804">0.0069752852846472002</cx:pt>
          <cx:pt idx="805">0.0030532285937109752</cx:pt>
          <cx:pt idx="806">-0.0016262694438089025</cx:pt>
          <cx:pt idx="807">-0.0014691201907943024</cx:pt>
          <cx:pt idx="808">-0.00069841427959644003</cx:pt>
          <cx:pt idx="809">6.7456892400092244e-05</cx:pt>
          <cx:pt idx="810">0.00019232092348918251</cx:pt>
          <cx:pt idx="811">-0.0010143303229133949</cx:pt>
          <cx:pt idx="812">-0.00021393720122009675</cx:pt>
          <cx:pt idx="813">-0.00320404704624185</cx:pt>
          <cx:pt idx="814">-0.0093307011849916004</cx:pt>
          <cx:pt idx="815">-0.0122448254690962</cx:pt>
          <cx:pt idx="816">-0.0148826444865818</cx:pt>
          <cx:pt idx="817">-0.0088909477211889503</cx:pt>
          <cx:pt idx="818">-0.0094950795109747001</cx:pt>
          <cx:pt idx="819">-0.0106140897095324</cx:pt>
          <cx:pt idx="820">0.0023379253730472799</cx:pt>
          <cx:pt idx="821">0.00091690226390698495</cx:pt>
          <cx:pt idx="822">0.0047539037194235002</cx:pt>
          <cx:pt idx="823">0.0095755516120291997</cx:pt>
          <cx:pt idx="824">0.0059868930850545503</cx:pt>
          <cx:pt idx="825">0.0020973563583870625</cx:pt>
          <cx:pt idx="826">0.0083626339218555498</cx:pt>
          <cx:pt idx="827">0.0069761142096410253</cx:pt>
          <cx:pt idx="828">-0.0017559383900835001</cx:pt>
          <cx:pt idx="829">0.0053395099238325748</cx:pt>
          <cx:pt idx="830">0.0082695224967953007</cx:pt>
          <cx:pt idx="831">0.017602381049202226</cx:pt>
          <cx:pt idx="832">0.0066498976950244253</cx:pt>
          <cx:pt idx="833">-0.0052844461124726249</cx:pt>
          <cx:pt idx="834">-0.0039141487206749747</cx:pt>
          <cx:pt idx="835">-0.00040690632621265748</cx:pt>
          <cx:pt idx="836">3.2825753498671252e-05</cx:pt>
          <cx:pt idx="837">-5.410762073024575e-05</cx:pt>
          <cx:pt idx="838">-1.6826439785130799e-06</cx:pt>
          <cx:pt idx="839">-0.0012411453181623326</cx:pt>
          <cx:pt idx="840">-0.00051074089791419003</cx:pt>
          <cx:pt idx="841">-0.0056482397693392253</cx:pt>
          <cx:pt idx="842">-0.015066042879075075</cx:pt>
          <cx:pt idx="843">-0.0216449947834765</cx:pt>
          <cx:pt idx="844">-0.020735697812421426</cx:pt>
          <cx:pt idx="845">-0.016810447213313401</cx:pt>
          <cx:pt idx="846">-0.024230800598084849</cx:pt>
          <cx:pt idx="847">-0.02454801444620195</cx:pt>
          <cx:pt idx="848">-0.023313858281617951</cx:pt>
          <cx:pt idx="849">-0.023055165098027051</cx:pt>
          <cx:pt idx="850">-0.03834465248493775</cx:pt>
          <cx:pt idx="851">-0.048079509500067251</cx:pt>
          <cx:pt idx="852">-0.032051265051273252</cx:pt>
          <cx:pt idx="853">-0.016808456788105323</cx:pt>
          <cx:pt idx="854">-0.010697550932382324</cx:pt>
          <cx:pt idx="855">0.0068269091596913998</cx:pt>
          <cx:pt idx="856">-0.0062174581939287996</cx:pt>
          <cx:pt idx="857">-0.011470034411841201</cx:pt>
          <cx:pt idx="858">0.0018740188022101974</cx:pt>
          <cx:pt idx="859">0.016005021298089176</cx:pt>
          <cx:pt idx="860">-0.001836139429713815</cx:pt>
          <cx:pt idx="861">-0.010077970609613025</cx:pt>
          <cx:pt idx="862">-0.00186481925354376</cx:pt>
          <cx:pt idx="863">0.00020682107968951949</cx:pt>
          <cx:pt idx="864">1.144286812164635e-05</cx:pt>
          <cx:pt idx="865">-0.00015229021051294049</cx:pt>
          <cx:pt idx="866">7.2567885395975747e-06</cx:pt>
          <cx:pt idx="867">-0.001555121464459725</cx:pt>
          <cx:pt idx="868">-0.0022468272898584774</cx:pt>
          <cx:pt idx="869">-0.0082469697185893007</cx:pt>
          <cx:pt idx="870">-0.02115743581513535</cx:pt>
          <cx:pt idx="871">-0.02593233439312375</cx:pt>
          <cx:pt idx="872">-0.026126753873000001</cx:pt>
          <cx:pt idx="873">-0.029866754100445501</cx:pt>
          <cx:pt idx="874">-0.042833029513717251</cx:pt>
          <cx:pt idx="875">-0.05247609792588525</cx:pt>
          <cx:pt idx="876">-0.053170172452828998</cx:pt>
          <cx:pt idx="877">-0.045250303256485748</cx:pt>
          <cx:pt idx="878">-0.052679714047886253</cx:pt>
          <cx:pt idx="879">-0.063583475245232252</cx:pt>
          <cx:pt idx="880">-0.042245426075408002</cx:pt>
          <cx:pt idx="881">-0.0021256824621746924</cx:pt>
          <cx:pt idx="882">0.00329884056388015</cx:pt>
          <cx:pt idx="883">0.0045851886902674504</cx:pt>
          <cx:pt idx="884">-9.8780369714540246e-06</cx:pt>
          <cx:pt idx="885">-0.00089842987151315002</cx:pt>
          <cx:pt idx="886">-0.0010255480293564949</cx:pt>
          <cx:pt idx="887">-0.00413910898168125</cx:pt>
          <cx:pt idx="888">-0.0054569878243988503</cx:pt>
          <cx:pt idx="889">0.00053396167425893504</cx:pt>
          <cx:pt idx="890">0.0030542019893466002</cx:pt>
          <cx:pt idx="891">0.0060423865058648</cx:pt>
          <cx:pt idx="892">0.0050068395605747749</cx:pt>
          <cx:pt idx="893">0.011817970839899924</cx:pt>
          <cx:pt idx="894">0.018487261091304351</cx:pt>
          <cx:pt idx="895">0.022879734994569925</cx:pt>
          <cx:pt idx="896">0.023515065148179699</cx:pt>
          <cx:pt idx="897">0.019685732917029651</cx:pt>
          <cx:pt idx="898">0.017798966774010275</cx:pt>
          <cx:pt idx="899">0.0156235970704133</cx:pt>
          <cx:pt idx="900">0.0076058271145877246</cx:pt>
          <cx:pt idx="901">0.011739451517152199</cx:pt>
          <cx:pt idx="902">0.0099583474357085242</cx:pt>
          <cx:pt idx="903">0.013629581451352251</cx:pt>
          <cx:pt idx="904">0.0069752852846472002</cx:pt>
          <cx:pt idx="905">0.0030532285937109752</cx:pt>
          <cx:pt idx="906">-0.0016262694438089025</cx:pt>
          <cx:pt idx="907">-0.0014691201907943024</cx:pt>
          <cx:pt idx="908">-0.00069841427959644003</cx:pt>
          <cx:pt idx="909">6.7456892400092244e-05</cx:pt>
          <cx:pt idx="910">0.00019232092348918251</cx:pt>
          <cx:pt idx="911">-0.0010143303229133949</cx:pt>
          <cx:pt idx="912">-0.00021393720122009675</cx:pt>
          <cx:pt idx="913">-0.00320404704624185</cx:pt>
          <cx:pt idx="914">-0.0093307011849916004</cx:pt>
          <cx:pt idx="915">-0.0122448254690962</cx:pt>
          <cx:pt idx="916">-0.0148826444865818</cx:pt>
          <cx:pt idx="917">-0.0088909477211889503</cx:pt>
          <cx:pt idx="918">-0.0094950795109747001</cx:pt>
          <cx:pt idx="919">-0.0106140897095324</cx:pt>
          <cx:pt idx="920">0.0023379253730472799</cx:pt>
          <cx:pt idx="921">0.00091690226390698495</cx:pt>
          <cx:pt idx="922">0.0047539037194235002</cx:pt>
          <cx:pt idx="923">0.0095755516120291997</cx:pt>
          <cx:pt idx="924">0.0059868930850545503</cx:pt>
          <cx:pt idx="925">0.0020973563583870625</cx:pt>
          <cx:pt idx="926">0.0083626339218555498</cx:pt>
          <cx:pt idx="927">0.0069761142096410253</cx:pt>
          <cx:pt idx="928">-0.0017559383900835001</cx:pt>
          <cx:pt idx="929">0.0053395099238325748</cx:pt>
          <cx:pt idx="930">0.0082695224967953007</cx:pt>
          <cx:pt idx="931">0.017602381049202226</cx:pt>
          <cx:pt idx="932">0.0066498976950244253</cx:pt>
          <cx:pt idx="933">-0.0052844461124726249</cx:pt>
          <cx:pt idx="934">-0.0039141487206749747</cx:pt>
          <cx:pt idx="935">-0.00040690632621265748</cx:pt>
          <cx:pt idx="936">3.2825753498671252e-05</cx:pt>
          <cx:pt idx="937">-5.410762073024575e-05</cx:pt>
          <cx:pt idx="938">-1.6826439785130799e-06</cx:pt>
          <cx:pt idx="939">-0.0012411453181623326</cx:pt>
          <cx:pt idx="940">-0.00051074089791419003</cx:pt>
          <cx:pt idx="941">-0.0056482397693392253</cx:pt>
          <cx:pt idx="942">-0.015066042879075075</cx:pt>
          <cx:pt idx="943">-0.0216449947834765</cx:pt>
          <cx:pt idx="944">-0.020735697812421426</cx:pt>
          <cx:pt idx="945">-0.016810447213313401</cx:pt>
          <cx:pt idx="946">-0.024230800598084849</cx:pt>
          <cx:pt idx="947">-0.02454801444620195</cx:pt>
          <cx:pt idx="948">-0.023313858281617951</cx:pt>
          <cx:pt idx="949">-0.023055165098027051</cx:pt>
          <cx:pt idx="950">-0.03834465248493775</cx:pt>
          <cx:pt idx="951">-0.048079509500067251</cx:pt>
          <cx:pt idx="952">-0.032051265051273252</cx:pt>
          <cx:pt idx="953">-0.016808456788105323</cx:pt>
          <cx:pt idx="954">-0.010697550932382324</cx:pt>
          <cx:pt idx="955">0.0068269091596913998</cx:pt>
          <cx:pt idx="956">-0.0062174581939287996</cx:pt>
          <cx:pt idx="957">-0.011470034411841201</cx:pt>
          <cx:pt idx="958">0.0018740188022101974</cx:pt>
          <cx:pt idx="959">0.016005021298089176</cx:pt>
          <cx:pt idx="960">-0.001836139429713815</cx:pt>
          <cx:pt idx="961">-0.010077970609613025</cx:pt>
          <cx:pt idx="962">-0.00186481925354376</cx:pt>
          <cx:pt idx="963">0.00020682107968951949</cx:pt>
          <cx:pt idx="964">1.144286812164635e-05</cx:pt>
          <cx:pt idx="965">-0.00015229021051294049</cx:pt>
          <cx:pt idx="966">7.2567885395975747e-06</cx:pt>
          <cx:pt idx="967">-0.001555121464459725</cx:pt>
          <cx:pt idx="968">-0.0022468272898584774</cx:pt>
          <cx:pt idx="969">-0.0082469697185893007</cx:pt>
          <cx:pt idx="970">-0.02115743581513535</cx:pt>
          <cx:pt idx="971">-0.02593233439312375</cx:pt>
          <cx:pt idx="972">-0.026126753873000001</cx:pt>
          <cx:pt idx="973">-0.029866754100445501</cx:pt>
          <cx:pt idx="974">-0.042833029513717251</cx:pt>
          <cx:pt idx="975">-0.05247609792588525</cx:pt>
          <cx:pt idx="976">-0.053170172452828998</cx:pt>
          <cx:pt idx="977">-0.045250303256485748</cx:pt>
          <cx:pt idx="978">-0.052679714047886253</cx:pt>
          <cx:pt idx="979">-0.063583475245232252</cx:pt>
          <cx:pt idx="980">-0.042245426075408002</cx:pt>
          <cx:pt idx="981">-0.0021256824621746924</cx:pt>
          <cx:pt idx="982">0.00329884056388015</cx:pt>
          <cx:pt idx="983">0.0045851886902674504</cx:pt>
          <cx:pt idx="984">-9.8780369714540246e-06</cx:pt>
          <cx:pt idx="985">-0.00089842987151315002</cx:pt>
          <cx:pt idx="986">-0.0010255480293564949</cx:pt>
          <cx:pt idx="987">-0.00413910898168125</cx:pt>
          <cx:pt idx="988">-0.0054569878243988503</cx:pt>
          <cx:pt idx="989">0.00053396167425893504</cx:pt>
          <cx:pt idx="990">0.0030542019893466002</cx:pt>
          <cx:pt idx="991">0.0060423865058648</cx:pt>
          <cx:pt idx="992">0.0050068395605747749</cx:pt>
          <cx:pt idx="993">0.011817970839899924</cx:pt>
          <cx:pt idx="994">0.018487261091304351</cx:pt>
          <cx:pt idx="995">0.022879734994569925</cx:pt>
          <cx:pt idx="996">0.023515065148179699</cx:pt>
          <cx:pt idx="997">0.019685732917029651</cx:pt>
          <cx:pt idx="998">0.017798966774010275</cx:pt>
          <cx:pt idx="999">0.0156235970704133</cx:pt>
          <cx:pt idx="1000">0.0076058271145877246</cx:pt>
          <cx:pt idx="1001">0.011739451517152199</cx:pt>
          <cx:pt idx="1002">0.0099583474357085242</cx:pt>
          <cx:pt idx="1003">0.013629581451352251</cx:pt>
          <cx:pt idx="1004">0.0069752852846472002</cx:pt>
          <cx:pt idx="1005">0.0030532285937109752</cx:pt>
          <cx:pt idx="1006">-0.0016262694438089025</cx:pt>
          <cx:pt idx="1007">-0.0014691201907943024</cx:pt>
          <cx:pt idx="1008">-0.00069841427959644003</cx:pt>
          <cx:pt idx="1009">6.7456892400092244e-05</cx:pt>
          <cx:pt idx="1010">0.00019232092348918251</cx:pt>
          <cx:pt idx="1011">-0.0010143303229133949</cx:pt>
          <cx:pt idx="1012">-0.00021393720122009675</cx:pt>
          <cx:pt idx="1013">-0.00320404704624185</cx:pt>
          <cx:pt idx="1014">-0.0093307011849916004</cx:pt>
          <cx:pt idx="1015">-0.0122448254690962</cx:pt>
          <cx:pt idx="1016">-0.0148826444865818</cx:pt>
          <cx:pt idx="1017">-0.0088909477211889503</cx:pt>
          <cx:pt idx="1018">-0.0094950795109747001</cx:pt>
          <cx:pt idx="1019">-0.0106140897095324</cx:pt>
          <cx:pt idx="1020">0.0023379253730472799</cx:pt>
          <cx:pt idx="1021">0.00091690226390698495</cx:pt>
          <cx:pt idx="1022">0.0047539037194235002</cx:pt>
          <cx:pt idx="1023">0.0095755516120291997</cx:pt>
          <cx:pt idx="1024">0.0059868930850545503</cx:pt>
          <cx:pt idx="1025">0.0020973563583870625</cx:pt>
          <cx:pt idx="1026">0.0083626339218555498</cx:pt>
          <cx:pt idx="1027">0.0069761142096410253</cx:pt>
          <cx:pt idx="1028">-0.0017559383900835001</cx:pt>
          <cx:pt idx="1029">0.0053395099238325748</cx:pt>
          <cx:pt idx="1030">0.0082695224967953007</cx:pt>
          <cx:pt idx="1031">0.017602381049202226</cx:pt>
          <cx:pt idx="1032">0.0066498976950244253</cx:pt>
          <cx:pt idx="1033">-0.0052844461124726249</cx:pt>
          <cx:pt idx="1034">-0.0039141487206749747</cx:pt>
          <cx:pt idx="1035">-0.00040690632621265748</cx:pt>
          <cx:pt idx="1036">3.2825753498671252e-05</cx:pt>
          <cx:pt idx="1037">-5.410762073024575e-05</cx:pt>
          <cx:pt idx="1038">-1.6826439785130799e-06</cx:pt>
          <cx:pt idx="1039">-0.0012411453181623326</cx:pt>
          <cx:pt idx="1040">-0.00051074089791419003</cx:pt>
          <cx:pt idx="1041">-0.0056482397693392253</cx:pt>
          <cx:pt idx="1042">-0.015066042879075075</cx:pt>
          <cx:pt idx="1043">-0.0216449947834765</cx:pt>
          <cx:pt idx="1044">-0.020735697812421426</cx:pt>
          <cx:pt idx="1045">-0.016810447213313401</cx:pt>
          <cx:pt idx="1046">-0.024230800598084849</cx:pt>
          <cx:pt idx="1047">-0.02454801444620195</cx:pt>
          <cx:pt idx="1048">-0.023313858281617951</cx:pt>
          <cx:pt idx="1049">-0.023055165098027051</cx:pt>
          <cx:pt idx="1050">-0.03834465248493775</cx:pt>
          <cx:pt idx="1051">-0.048079509500067251</cx:pt>
          <cx:pt idx="1052">-0.032051265051273252</cx:pt>
          <cx:pt idx="1053">-0.016808456788105323</cx:pt>
          <cx:pt idx="1054">-0.010697550932382324</cx:pt>
          <cx:pt idx="1055">0.0068269091596913998</cx:pt>
          <cx:pt idx="1056">-0.0062174581939287996</cx:pt>
          <cx:pt idx="1057">-0.011470034411841201</cx:pt>
          <cx:pt idx="1058">0.0018740188022101974</cx:pt>
          <cx:pt idx="1059">0.016005021298089176</cx:pt>
          <cx:pt idx="1060">-0.001836139429713815</cx:pt>
          <cx:pt idx="1061">-0.010077970609613025</cx:pt>
          <cx:pt idx="1062">-0.00186481925354376</cx:pt>
          <cx:pt idx="1063">0.00020682107968951949</cx:pt>
          <cx:pt idx="1064">1.144286812164635e-05</cx:pt>
          <cx:pt idx="1065">-0.00015229021051294049</cx:pt>
          <cx:pt idx="1066">7.2567885395975747e-06</cx:pt>
          <cx:pt idx="1067">-0.001555121464459725</cx:pt>
          <cx:pt idx="1068">-0.0022468272898584774</cx:pt>
          <cx:pt idx="1069">-0.0082469697185893007</cx:pt>
          <cx:pt idx="1070">-0.02115743581513535</cx:pt>
          <cx:pt idx="1071">-0.02593233439312375</cx:pt>
          <cx:pt idx="1072">-0.026126753873000001</cx:pt>
          <cx:pt idx="1073">-0.029866754100445501</cx:pt>
          <cx:pt idx="1074">-0.042833029513717251</cx:pt>
          <cx:pt idx="1075">-0.05247609792588525</cx:pt>
          <cx:pt idx="1076">-0.053170172452828998</cx:pt>
          <cx:pt idx="1077">-0.045250303256485748</cx:pt>
          <cx:pt idx="1078">-0.052679714047886253</cx:pt>
          <cx:pt idx="1079">-0.063583475245232252</cx:pt>
          <cx:pt idx="1080">-0.042245426075408002</cx:pt>
          <cx:pt idx="1081">-0.0021256824621746924</cx:pt>
          <cx:pt idx="1082">0.00329884056388015</cx:pt>
          <cx:pt idx="1083">0.0045851886902674504</cx:pt>
        </cx:lvl>
      </cx:numDim>
    </cx:data>
    <cx:data id="71">
      <cx:numDim type="val">
        <cx:f>Sheet2!$BT$1:$BT$1084</cx:f>
        <cx:lvl ptCount="1084" formatCode="G/通用格式">
          <cx:pt idx="0">0.00033999630356048899</cx:pt>
          <cx:pt idx="1">-0.00034215911473206101</cx:pt>
          <cx:pt idx="2">-0.000226573854633662</cx:pt>
          <cx:pt idx="3">3.0118054442827801e-05</cx:pt>
          <cx:pt idx="4">-0.00015680087294829399</cx:pt>
          <cx:pt idx="5">0.00076516865936502698</cx:pt>
          <cx:pt idx="6">-0.00052289342094150796</cx:pt>
          <cx:pt idx="7">0.000213858838381226</cx:pt>
          <cx:pt idx="8">-0.000373391211497921</cx:pt>
          <cx:pt idx="9">0.0010910516048210301</cx:pt>
          <cx:pt idx="10">0.00033754405469161002</cx:pt>
          <cx:pt idx="11">-0.000108095138999667</cx:pt>
          <cx:pt idx="12">0.00059071595384705897</cx:pt>
          <cx:pt idx="13">0.000425304176901037</cx:pt>
          <cx:pt idx="14">0.00050395753715331204</cx:pt>
          <cx:pt idx="15">0.00067415106350734695</cx:pt>
          <cx:pt idx="16">0.000219799411243636</cx:pt>
          <cx:pt idx="17">0.000111873262065249</cx:pt>
          <cx:pt idx="18">0.00044125127497514702</cx:pt>
          <cx:pt idx="19">0.00013203764842890101</cx:pt>
          <cx:pt idx="20">-0.00028273784484345298</cx:pt>
          <cx:pt idx="21">0.00063364675734140104</cx:pt>
          <cx:pt idx="22">-7.1729217646701894e-05</cx:pt>
          <cx:pt idx="23">-0.000372039570482133</cx:pt>
          <cx:pt idx="24">-6.8523980173478902e-05</cx:pt>
          <cx:pt idx="25">0.00050535135636383701</cx:pt>
          <cx:pt idx="26">-8.4706945347881802e-05</cx:pt>
          <cx:pt idx="27">-0.00040323253207128601</cx:pt>
          <cx:pt idx="28">-0.0011406032485700901</cx:pt>
          <cx:pt idx="29">0.00054963348790355502</cx:pt>
          <cx:pt idx="30">-0.00019707543914784399</cx:pt>
          <cx:pt idx="31">-0.00059716989565813505</cx:pt>
          <cx:pt idx="32">-0.00019472325170644299</cx:pt>
          <cx:pt idx="33">-0.00023748556934738801</cx:pt>
          <cx:pt idx="34">0.0027421826939199399</cx:pt>
          <cx:pt idx="35">0.0038034416941269398</cx:pt>
          <cx:pt idx="36">0.0037323239896664101</cx:pt>
          <cx:pt idx="37">0.0025083630006641198</cx:pt>
          <cx:pt idx="38">0.0019593802930150399</cx:pt>
          <cx:pt idx="39">0.0053469958584737602</cx:pt>
          <cx:pt idx="40">0.00404930504658062</cx:pt>
          <cx:pt idx="41">0.00251423871056924</cx:pt>
          <cx:pt idx="42">-0.00097484459568303696</cx:pt>
          <cx:pt idx="43">0.0016502194786638699</cx:pt>
          <cx:pt idx="44">0.0086591406526656499</cx:pt>
          <cx:pt idx="45">0.0038659374272366999</cx:pt>
          <cx:pt idx="46">0.00204310062082425</cx:pt>
          <cx:pt idx="47">0.0029001719525678302</cx:pt>
          <cx:pt idx="48">0.00153029752683371</cx:pt>
          <cx:pt idx="49">0.00145057846680832</cx:pt>
          <cx:pt idx="50">0.00082059616079507998</cx:pt>
          <cx:pt idx="51">0.00114045325446395</cx:pt>
          <cx:pt idx="52">4.7455829198039e-05</cx:pt>
          <cx:pt idx="53">0.00012541124427283801</cx:pt>
          <cx:pt idx="54">0.00084979490742986699</cx:pt>
          <cx:pt idx="55">0.00031542917972715698</cx:pt>
          <cx:pt idx="56">0.0010314308955397999</cx:pt>
          <cx:pt idx="57">-0.00088475810858580303</cx:pt>
          <cx:pt idx="58">0.00051051974492216103</cx:pt>
          <cx:pt idx="59">0.00023887622994231701</cx:pt>
          <cx:pt idx="60">0.00048413409678687999</cx:pt>
          <cx:pt idx="61">0.00020033868143293299</cx:pt>
          <cx:pt idx="62">0.0020827350989965601</cx:pt>
          <cx:pt idx="63">0.0076956440855720501</cx:pt>
          <cx:pt idx="64">0.0126287343735304</cx:pt>
          <cx:pt idx="65">0.0187046901238247</cx:pt>
          <cx:pt idx="66">0.028768674340375201</cx:pt>
          <cx:pt idx="67">0.029173054884475601</cx:pt>
          <cx:pt idx="68">0.032166588694430301</cx:pt>
          <cx:pt idx="69">0.025354411280057099</cx:pt>
          <cx:pt idx="70">0.030615902652513498</cx:pt>
          <cx:pt idx="71">0.018786687042091899</cx:pt>
          <cx:pt idx="72">0.024024492184271998</cx:pt>
          <cx:pt idx="73">0.017764441853341199</cx:pt>
          <cx:pt idx="74">0.0106867083212395</cx:pt>
          <cx:pt idx="75">0.0062253640279014101</cx:pt>
          <cx:pt idx="76">0.010686704788975401</cx:pt>
          <cx:pt idx="77">0.0082342343553619898</cx:pt>
          <cx:pt idx="78">0.00622718412999438</cx:pt>
          <cx:pt idx="79">0.0027803473517535298</cx:pt>
          <cx:pt idx="80">0.00097241448892938602</cx:pt>
          <cx:pt idx="81">0.00041963248570832298</cx:pt>
          <cx:pt idx="82">-0.000218449617624659</cx:pt>
          <cx:pt idx="83">-0.00028475788089797898</cx:pt>
          <cx:pt idx="84">0.00031987418106685302</cx:pt>
          <cx:pt idx="85">-0.00025442205798668801</cx:pt>
          <cx:pt idx="86">-0.0014139085948641501</cx:pt>
          <cx:pt idx="87">0.00097524673428742799</cx:pt>
          <cx:pt idx="88">0.00154453765939462</cx:pt>
          <cx:pt idx="89">0.0016051492139131801</cx:pt>
          <cx:pt idx="90">0.0070546579382759402</cx:pt>
          <cx:pt idx="91">0.0089895879231680492</cx:pt>
          <cx:pt idx="92">0.018704754968209201</cx:pt>
          <cx:pt idx="93">0.039301363870896999</cx:pt>
          <cx:pt idx="94">0.044315914611300002</cx:pt>
          <cx:pt idx="95">0.055756734862606801</cx:pt>
          <cx:pt idx="96">0.048757751191997802</cx:pt>
          <cx:pt idx="97">0.018465675417917399</cx:pt>
          <cx:pt idx="98">-0.014412291826807999</cx:pt>
          <cx:pt idx="99">-0.0127534863622946</cx:pt>
          <cx:pt idx="100">0.031813024987249597</cx:pt>
          <cx:pt idx="101">0.0039955896419689302</cx:pt>
          <cx:pt idx="102">-0.018349625402139601</cx:pt>
          <cx:pt idx="103">0.0130597008750587</cx:pt>
          <cx:pt idx="104">0.0027089234995880799</cx:pt>
          <cx:pt idx="105">0.0034104202561438001</cx:pt>
          <cx:pt idx="106">0.0033594934719164901</cx:pt>
          <cx:pt idx="107">0.00695288733463271</cx:pt>
          <cx:pt idx="108">0.0017140453303595201</cx:pt>
          <cx:pt idx="109">0.000219633380559421</cx:pt>
          <cx:pt idx="110">0.0012009408973023699</cx:pt>
          <cx:pt idx="111">0.00056460170674371896</cx:pt>
          <cx:pt idx="112">-0.00012750492459489399</cx:pt>
          <cx:pt idx="113">-0.00035233087543036701</cx:pt>
          <cx:pt idx="114">-0.00378256695291676</cx:pt>
          <cx:pt idx="115">-0.0020495454341426002</cx:pt>
          <cx:pt idx="116">1.0147707746798199e-05</cx:pt>
          <cx:pt idx="117">0.010195191397161</cx:pt>
          <cx:pt idx="118">0.011126732747300401</cx:pt>
          <cx:pt idx="119">0.0034639033083909</cx:pt>
          <cx:pt idx="120">0.0263624993992802</cx:pt>
          <cx:pt idx="121">0.054172408969342403</cx:pt>
          <cx:pt idx="122">0.033043869452605498</cx:pt>
          <cx:pt idx="123">-0.010802532794702</cx:pt>
          <cx:pt idx="124">0.024833111953492099</cx:pt>
          <cx:pt idx="125">-0.049423467233018603</cx:pt>
          <cx:pt idx="126">-0.086853906818640594</cx:pt>
          <cx:pt idx="127">-0.067504755844083594</cx:pt>
          <cx:pt idx="128">-0.0095701794484926699</cx:pt>
          <cx:pt idx="129">0.033744369490315201</cx:pt>
          <cx:pt idx="130">0.036074061843224099</cx:pt>
          <cx:pt idx="131">0.033534421421530999</cx:pt>
          <cx:pt idx="132">0.0170723434651277</cx:pt>
          <cx:pt idx="133">-0.017289054784845801</cx:pt>
          <cx:pt idx="134">-0.0116019761444635</cx:pt>
          <cx:pt idx="135">-0.0085798663572674502</cx:pt>
          <cx:pt idx="136">-0.0108167338896797</cx:pt>
          <cx:pt idx="137">-0.0090549435205940602</cx:pt>
          <cx:pt idx="138">-0.0015008595454762299</cx:pt>
          <cx:pt idx="139">0.0011363493231157</cx:pt>
          <cx:pt idx="140">-0.0016594911290718499</cx:pt>
          <cx:pt idx="141">0.0010932222679672101</cx:pt>
          <cx:pt idx="142">-0.00110045706408751</cx:pt>
          <cx:pt idx="143">-0.0026819735890196502</cx:pt>
          <cx:pt idx="144">0.0046281455765496598</cx:pt>
          <cx:pt idx="145">0.0078169130210323304</cx:pt>
          <cx:pt idx="146">0.012937708199387299</cx:pt>
          <cx:pt idx="147">0.0086931477393861496</cx:pt>
          <cx:pt idx="148">0.0314724890427295</cx:pt>
          <cx:pt idx="149">-0.0052375809503032297</cx:pt>
          <cx:pt idx="150">-0.041013361056818097</cx:pt>
          <cx:pt idx="151">-0.056652205411893301</cx:pt>
          <cx:pt idx="152">0.0055131899996294599</cx:pt>
          <cx:pt idx="153">-0.0199797977076543</cx:pt>
          <cx:pt idx="154">-0.0161108222468535</cx:pt>
          <cx:pt idx="155">-0.023580037542689</cx:pt>
          <cx:pt idx="156">0.037099345152697</cx:pt>
          <cx:pt idx="157">0.066139679631767104</cx:pt>
          <cx:pt idx="158">0.079267141555884602</cx:pt>
          <cx:pt idx="159">0.050968470066701702</cx:pt>
          <cx:pt idx="160">0.0078023871432920701</cx:pt>
          <cx:pt idx="161">-0.010085601078318599</cx:pt>
          <cx:pt idx="162">-0.0084777157622289</cx:pt>
          <cx:pt idx="163">-0.0099507319806900092</cx:pt>
          <cx:pt idx="164">-0.0091026159915907796</cx:pt>
          <cx:pt idx="165">0.0053379851699792797</cx:pt>
          <cx:pt idx="166">0.00034492771087108002</cx:pt>
          <cx:pt idx="167">0.00044037174472741402</cx:pt>
          <cx:pt idx="168">0.00080520051457694405</cx:pt>
          <cx:pt idx="169">0.00055104276575648097</cx:pt>
          <cx:pt idx="170">-0.00091820175789536496</cx:pt>
          <cx:pt idx="171">-0.0048230774879398598</cx:pt>
          <cx:pt idx="172">0.0061246720477246596</cx:pt>
          <cx:pt idx="173">0.018616960531588601</cx:pt>
          <cx:pt idx="174">0.0088645012999060292</cx:pt>
          <cx:pt idx="175">-0.017891483117900901</cx:pt>
          <cx:pt idx="176">-0.039613146103135502</cx:pt>
          <cx:pt idx="177">-0.085740084105497397</cx:pt>
          <cx:pt idx="178">-0.097524808961262505</cx:pt>
          <cx:pt idx="179">-0.063516622692003505</cx:pt>
          <cx:pt idx="180">-0.075986248808286999</cx:pt>
          <cx:pt idx="181">-0.033706420367127898</cx:pt>
          <cx:pt idx="182">0.0073168632406601097</cx:pt>
          <cx:pt idx="183">0.050661231179466297</cx:pt>
          <cx:pt idx="184">0.074803380216408102</cx:pt>
          <cx:pt idx="185">-0.013177892832200999</cx:pt>
          <cx:pt idx="186">-0.0456902606644752</cx:pt>
          <cx:pt idx="187">-0.039570653357869003</cx:pt>
          <cx:pt idx="188">-0.0506499207251528</cx:pt>
          <cx:pt idx="189">-0.033299266042221297</cx:pt>
          <cx:pt idx="190">-0.0079697564804008907</cx:pt>
          <cx:pt idx="191">-0.016555819978684199</cx:pt>
          <cx:pt idx="192">-0.0246550726498675</cx:pt>
          <cx:pt idx="193">0.00175354196027206</cx:pt>
          <cx:pt idx="194">-0.00083837301276453097</cx:pt>
          <cx:pt idx="195">0.0024223188216770698</cx:pt>
          <cx:pt idx="196">-0.00047683007591976898</cx:pt>
          <cx:pt idx="197">-2.78623114824288e-05</cx:pt>
          <cx:pt idx="198">-0.00097918419960408296</cx:pt>
          <cx:pt idx="199">-0.00098095168634661743</cx:pt>
          <cx:pt idx="200">0.0029068995755617</cx:pt>
          <cx:pt idx="201">0.00124271159181495</cx:pt>
          <cx:pt idx="202">-0.0075746128190254999</cx:pt>
          <cx:pt idx="203">-0.01248413917895675</cx:pt>
          <cx:pt idx="204">-0.012649521352655974</cx:pt>
          <cx:pt idx="205">-0.0143558915315622</cx:pt>
          <cx:pt idx="206">-0.0079332296657216757</cx:pt>
          <cx:pt idx="207">-0.0149159234090611</cx:pt>
          <cx:pt idx="208">-0.022062307143180276</cx:pt>
          <cx:pt idx="209">-0.021079524433391075</cx:pt>
          <cx:pt idx="210">-0.00034883432835418999</cx:pt>
          <cx:pt idx="211">0.0059030965786379501</cx:pt>
          <cx:pt idx="212">7.7457762893737997e-05</cx:pt>
          <cx:pt idx="213">-0.0011835170796385276</cx:pt>
          <cx:pt idx="214">-0.016747867840997001</cx:pt>
          <cx:pt idx="215">-0.018186163321592376</cx:pt>
          <cx:pt idx="216">0.0018534597437851776</cx:pt>
          <cx:pt idx="217">-0.0039998210401651253</cx:pt>
          <cx:pt idx="218">-0.0015957763933269599</cx:pt>
          <cx:pt idx="219">-0.0077444735092875999</cx:pt>
          <cx:pt idx="220">0.0020722093801714501</cx:pt>
          <cx:pt idx="221">0.0051472831724259753</cx:pt>
          <cx:pt idx="222">0.00040090037179072748</cx:pt>
          <cx:pt idx="223">0.00024959947852952724</cx:pt>
          <cx:pt idx="224">0.0004224521515838675</cx:pt>
          <cx:pt idx="225">0.00017378633106664924</cx:pt>
          <cx:pt idx="226">0.00034990387932096499</cx:pt>
          <cx:pt idx="227">-0.001163874247466</cx:pt>
          <cx:pt idx="228">-0.0023312775673049852</cx:pt>
          <cx:pt idx="229">-0.0012238839962712324</cx:pt>
          <cx:pt idx="230">-0.0084185306480098251</cx:pt>
          <cx:pt idx="231">-0.01142830910847565</cx:pt>
          <cx:pt idx="232">-0.019068479545419174</cx:pt>
          <cx:pt idx="233">-0.008376931611589325</cx:pt>
          <cx:pt idx="234">3.9578450011308002e-05</cx:pt>
          <cx:pt idx="235">-0.027703557766512</cx:pt>
          <cx:pt idx="236">-0.045863892776503497</cx:pt>
          <cx:pt idx="237">-0.021171997236015601</cx:pt>
          <cx:pt idx="238">0.001854957575032185</cx:pt>
          <cx:pt idx="239">-0.00063621041788906505</cx:pt>
          <cx:pt idx="240">-0.0099873857955713758</cx:pt>
          <cx:pt idx="241">-0.0069215104297401997</cx:pt>
          <cx:pt idx="242">-0.0055164801352898503</cx:pt>
          <cx:pt idx="243">-0.0113800934729416</cx:pt>
          <cx:pt idx="244">0.012121193583932325</cx:pt>
          <cx:pt idx="245">-0.00530643433966645</cx:pt>
          <cx:pt idx="246">-0.010236007744283324</cx:pt>
          <cx:pt idx="247">-0.004797499835396575</cx:pt>
          <cx:pt idx="248">-0.0074489502103335997</cx:pt>
          <cx:pt idx="249">-0.0072485884228158746</cx:pt>
          <cx:pt idx="250">-0.00099311518141944992</cx:pt>
          <cx:pt idx="251">-0.00016988867605378726</cx:pt>
          <cx:pt idx="252">0.00020040451970831349</cx:pt>
          <cx:pt idx="253">-0.00017904989337970951</cx:pt>
          <cx:pt idx="254">-0.00041343975406830252</cx:pt>
          <cx:pt idx="255">-0.0012488941762006274</cx:pt>
          <cx:pt idx="256">-0.0068135171868112252</cx:pt>
          <cx:pt idx="257">-0.0039083631978551253</cx:pt>
          <cx:pt idx="258">-0.010234575394719151</cx:pt>
          <cx:pt idx="259">-0.001943348939640195</cx:pt>
          <cx:pt idx="260">-0.013289101447655325</cx:pt>
          <cx:pt idx="261">-0.012000925118061501</cx:pt>
          <cx:pt idx="262">-0.011992200884152326</cx:pt>
          <cx:pt idx="263">-0.028556074843587499</cx:pt>
          <cx:pt idx="264">-0.032939089576939251</cx:pt>
          <cx:pt idx="265">-0.022490531886345425</cx:pt>
          <cx:pt idx="266">-0.0028265597856940998</cx:pt>
          <cx:pt idx="267">-0.0034035466748860749</cx:pt>
          <cx:pt idx="268">-0.0072348190463221249</cx:pt>
          <cx:pt idx="269">-0.0074196393465069998</cx:pt>
          <cx:pt idx="270">-0.0076895009716563753</cx:pt>
          <cx:pt idx="271">-0.01378787698764595</cx:pt>
          <cx:pt idx="272">0.0035992620935659</cx:pt>
          <cx:pt idx="273">-0.0046966432642441998</cx:pt>
          <cx:pt idx="274">-0.010837059194828975</cx:pt>
          <cx:pt idx="275">-0.010445844251882976</cx:pt>
          <cx:pt idx="276">-0.0083242316246579743</cx:pt>
          <cx:pt idx="277">-0.011642016174583301</cx:pt>
          <cx:pt idx="278">-0.0028862659091942501</cx:pt>
          <cx:pt idx="279">-0.00023920522866612476</cx:pt>
          <cx:pt idx="280">-1.7821083147140324e-06</cx:pt>
          <cx:pt idx="281">0.0001030452047803365</cx:pt>
          <cx:pt idx="282">-0.0013463478134268551</cx:pt>
          <cx:pt idx="283">-0.0050539482557594752</cx:pt>
          <cx:pt idx="284">-0.011063725496140825</cx:pt>
          <cx:pt idx="285">-0.00086475976484336745</cx:pt>
          <cx:pt idx="286">0.000534672443835955</cx:pt>
          <cx:pt idx="287">0.0093612914306008509</cx:pt>
          <cx:pt idx="288">0.0058388249951539751</cx:pt>
          <cx:pt idx="289">-0.0022518080004946327</cx:pt>
          <cx:pt idx="290">-0.0144438416096323</cx:pt>
          <cx:pt idx="291">-0.016530318880159</cx:pt>
          <cx:pt idx="292">-0.024224497424744976</cx:pt>
          <cx:pt idx="293">-0.029677772651715999</cx:pt>
          <cx:pt idx="294">-0.011716802642929574</cx:pt>
          <cx:pt idx="295">-0.0025009973228795001</cx:pt>
          <cx:pt idx="296">0.018036922695195301</cx:pt>
          <cx:pt idx="297">0.011113813836403225</cx:pt>
          <cx:pt idx="298">-0.0058622592495279503</cx:pt>
          <cx:pt idx="299">-0.071247016597012103</cx:pt>
          <cx:pt idx="300">-0.0622013476219717</cx:pt>
          <cx:pt idx="301">-0.0115480412204883</cx:pt>
          <cx:pt idx="302">-0.028760296176822499</cx:pt>
          <cx:pt idx="303">-0.046577488781584499</cx:pt>
          <cx:pt idx="304">-0.046646949267376801</cx:pt>
          <cx:pt idx="305">-0.049281665312387098</cx:pt>
          <cx:pt idx="306">-0.011818322226932699</cx:pt>
          <cx:pt idx="307">-0.00064884037962649401</cx:pt>
          <cx:pt idx="308">0.0010266464923171399</cx:pt>
          <cx:pt idx="309">-0.000733801826711527</cx:pt>
          <cx:pt idx="310">-0.010888049632489599</cx:pt>
          <cx:pt idx="311">-0.022569653407093399</cx:pt>
          <cx:pt idx="312">-0.049998559905455403</cx:pt>
          <cx:pt idx="313">-0.0171710151330812</cx:pt>
          <cx:pt idx="314">-0.00947439005374273</cx:pt>
          <cx:pt idx="315">0.054390963514606101</cx:pt>
          <cx:pt idx="316">0.083941881238980207</cx:pt>
          <cx:pt idx="317">-0.012043441265232</cx:pt>
          <cx:pt idx="318">0.0021026839132270402</cx:pt>
          <cx:pt idx="319">-0.036787692775427198</cx:pt>
          <cx:pt idx="320">-0.067166594341787497</cx:pt>
          <cx:pt idx="321">-0.036158870997062498</cx:pt>
          <cx:pt idx="322">-0.013357838263764099</cx:pt>
          <cx:pt idx="323">-0.0587344978381538</cx:pt>
          <cx:pt idx="324">0.064151099015633706</cx:pt>
          <cx:pt idx="325">-0.026789356653965601</cx:pt>
          <cx:pt idx="326">-0.040106494861608402</cx:pt>
          <cx:pt idx="327">-0.048057592734401799</cx:pt>
          <cx:pt idx="328">-0.068377320534709601</cx:pt>
          <cx:pt idx="329">-0.058174627514814101</cx:pt>
          <cx:pt idx="330">-0.026029550163158902</cx:pt>
          <cx:pt idx="331">-0.029542274599505501</cx:pt>
          <cx:pt idx="332">-0.050865698509690097</cx:pt>
          <cx:pt idx="333">-0.030904749004487898</cx:pt>
          <cx:pt idx="334">-0.023974248656852701</cx:pt>
          <cx:pt idx="335">-0.00141109150919908</cx:pt>
          <cx:pt idx="336">0.00018169124583469499</cx:pt>
          <cx:pt idx="337">-0.00050004431940772005</cx:pt>
          <cx:pt idx="338">-0.0059818933535996099</cx:pt>
          <cx:pt idx="339">-0.0175773904559667</cx:pt>
          <cx:pt idx="340">-0.054973026612208598</cx:pt>
          <cx:pt idx="341">-0.046046795623142803</cx:pt>
          <cx:pt idx="342">-0.0092222782690530407</cx:pt>
          <cx:pt idx="343">0.067439121749899106</cx:pt>
          <cx:pt idx="344">0.102001423343778</cx:pt>
          <cx:pt idx="345">0.013736449807320601</cx:pt>
          <cx:pt idx="346">0.104774387917613</cx:pt>
          <cx:pt idx="347">0.090347757906519693</cx:pt>
          <cx:pt idx="348">0.067871309914731406</cx:pt>
          <cx:pt idx="349">0.059730708748803499</cx:pt>
          <cx:pt idx="350">0.033248379742471003</cx:pt>
          <cx:pt idx="351">-0.0766333176123139</cx:pt>
          <cx:pt idx="352">0.0193360160833836</cx:pt>
          <cx:pt idx="353">-0.076313296100772393</cx:pt>
          <cx:pt idx="354">-0.011806167781302199</cx:pt>
          <cx:pt idx="355">0.0112803643395065</cx:pt>
          <cx:pt idx="356">-0.056507039562089502</cx:pt>
          <cx:pt idx="357">-0.076234892334533594</cx:pt>
          <cx:pt idx="358">0.00084234518055103895</cx:pt>
          <cx:pt idx="359">-0.0188482081176569</cx:pt>
          <cx:pt idx="360">0.0095686090688774806</cx:pt>
          <cx:pt idx="361">0.00094900909084879095</cx:pt>
          <cx:pt idx="362">-0.010173225613939799</cx:pt>
          <cx:pt idx="363">0.00069247343538747605</cx:pt>
          <cx:pt idx="364">0.00014476695582371001</cx:pt>
          <cx:pt idx="365">0.00076552579640892402</cx:pt>
          <cx:pt idx="366">-0.00068889501898954596</cx:pt>
          <cx:pt idx="367">-0.0028274816450057001</cx:pt>
          <cx:pt idx="368">-0.036526165458441902</cx:pt>
          <cx:pt idx="369">-0.0111001248622446</cx:pt>
          <cx:pt idx="370">0.072253956878446102</cx:pt>
          <cx:pt idx="371">0.046536282611400699</cx:pt>
          <cx:pt idx="372">0.070808258272617303</cx:pt>
          <cx:pt idx="373">-0.00341779439638225</cx:pt>
          <cx:pt idx="374">0.034130754408374403</cx:pt>
          <cx:pt idx="375">0.10534550436041799</cx:pt>
          <cx:pt idx="376">0.14094186435483799</cx:pt>
          <cx:pt idx="377">0.093446534250592503</cx:pt>
          <cx:pt idx="378">-0.0013396715999511</cx:pt>
          <cx:pt idx="379">0.0496458443914818</cx:pt>
          <cx:pt idx="380">-0.0046379637458442303</cx:pt>
          <cx:pt idx="381">-0.011590983815704999</cx:pt>
          <cx:pt idx="382">0.067340469841493805</cx:pt>
          <cx:pt idx="383">0.0215008871696276</cx:pt>
          <cx:pt idx="384">-0.060112782260356198</cx:pt>
          <cx:pt idx="385">-0.025121570388611899</cx:pt>
          <cx:pt idx="386">0.038335311905879597</cx:pt>
          <cx:pt idx="387">0.050888253350305897</cx:pt>
          <cx:pt idx="388">0.051966149066178399</cx:pt>
          <cx:pt idx="389">0.020812220577536601</cx:pt>
          <cx:pt idx="390">0.0166715560957208</cx:pt>
          <cx:pt idx="391">0.0059689033709195696</cx:pt>
          <cx:pt idx="392">0.00060990511533396698</cx:pt>
          <cx:pt idx="393">-9.9746476058757397e-06</cx:pt>
          <cx:pt idx="394">-5.75877446865935e-05</cx:pt>
          <cx:pt idx="395">0.0070341205101558902</cx:pt>
          <cx:pt idx="396">0.0024433958861215699</cx:pt>
          <cx:pt idx="397">0.034938862124523101</cx:pt>
          <cx:pt idx="398">0.084210887638298204</cx:pt>
          <cx:pt idx="399">0.057763025875836302</cx:pt>
          <cx:pt idx="400">0.040197442938020703</cx:pt>
          <cx:pt idx="401">-0.0328040831530984</cx:pt>
          <cx:pt idx="402">-0.047533509663700201</cx:pt>
          <cx:pt idx="403">0.0100661498812562</cx:pt>
          <cx:pt idx="404">0.066390901764409205</cx:pt>
          <cx:pt idx="405">0.072404051592528704</cx:pt>
          <cx:pt idx="406">0.066763256173958299</cx:pt>
          <cx:pt idx="407">0.100801263779176</cx:pt>
          <cx:pt idx="408">0.113478179268704</cx:pt>
          <cx:pt idx="409">0.059692490143258899</cx:pt>
          <cx:pt idx="410">0.046443854377114499</cx:pt>
          <cx:pt idx="411">0.037276210258837102</cx:pt>
          <cx:pt idx="412">-0.048964893042065603</cx:pt>
          <cx:pt idx="413">-0.0060180082683772302</cx:pt>
          <cx:pt idx="414">0.033635041292938601</cx:pt>
          <cx:pt idx="415">0.062932711404837693</cx:pt>
          <cx:pt idx="416">0.059107159578881498</cx:pt>
          <cx:pt idx="417">0.032939487824837799</cx:pt>
          <cx:pt idx="418">0.011914215358479001</cx:pt>
          <cx:pt idx="419">0.00023918614576865199</cx:pt>
          <cx:pt idx="420">-0.00051472612797053301</cx:pt>
          <cx:pt idx="421">-0.000167720499753424</cx:pt>
          <cx:pt idx="422">0.0021067010468602599</cx:pt>
          <cx:pt idx="423">0.020121715338305299</cx:pt>
          <cx:pt idx="424">0.0045802937781021201</cx:pt>
          <cx:pt idx="425">0.0236653469717455</cx:pt>
          <cx:pt idx="426">0.043582817664858102</cx:pt>
          <cx:pt idx="427">0.00229427933343887</cx:pt>
          <cx:pt idx="428">-0.057072286277965102</cx:pt>
          <cx:pt idx="429">-0.0431095684421888</cx:pt>
          <cx:pt idx="430">-0.043641869473158498</cx:pt>
          <cx:pt idx="431">-0.041779556765266797</cx:pt>
          <cx:pt idx="432">0.060702091594178803</cx:pt>
          <cx:pt idx="433">0.0910612837472181</cx:pt>
          <cx:pt idx="434">0.089015170489773796</cx:pt>
          <cx:pt idx="435">0.14259270744666</cx:pt>
          <cx:pt idx="436">0.074573536611203695</cx:pt>
          <cx:pt idx="437">0.040240956254742298</cx:pt>
          <cx:pt idx="438">0.077913068070004601</cx:pt>
          <cx:pt idx="439">0.067961524507844706</cx:pt>
          <cx:pt idx="440">-0.023447074588736402</cx:pt>
          <cx:pt idx="441">-0.016236626922931801</cx:pt>
          <cx:pt idx="442">0.0362241744897603</cx:pt>
          <cx:pt idx="443">0.070567656033392906</cx:pt>
          <cx:pt idx="444">0.074484277589949993</cx:pt>
          <cx:pt idx="445">0.054843323742458101</cx:pt>
          <cx:pt idx="446">0.0232933392701179</cx:pt>
          <cx:pt idx="447">0.0071532773763295201</cx:pt>
          <cx:pt idx="448">-0.00052876473645668896</cx:pt>
          <cx:pt idx="449">-0.00056805918917926697</cx:pt>
          <cx:pt idx="450">0.00240858896423848</cx:pt>
          <cx:pt idx="451">0.026494831694655701</cx:pt>
          <cx:pt idx="452">-0.012219383434480801</cx:pt>
          <cx:pt idx="453">0.012992267121014299</cx:pt>
          <cx:pt idx="454">0.031893861794623897</cx:pt>
          <cx:pt idx="455">0.021070590473857901</cx:pt>
          <cx:pt idx="456">-0.037972243009449402</cx:pt>
          <cx:pt idx="457">-0.0082710394531827006</cx:pt>
          <cx:pt idx="458">-0.0048769966181200801</cx:pt>
          <cx:pt idx="459">0.026251300251790999</cx:pt>
          <cx:pt idx="460">0.063851730933026901</cx:pt>
          <cx:pt idx="461">0.038525392314468603</cx:pt>
          <cx:pt idx="462">0.087875101571302294</cx:pt>
          <cx:pt idx="463">0.18327715558201699</cx:pt>
          <cx:pt idx="464">0.12881875918129601</cx:pt>
          <cx:pt idx="465">0.124261450222123</cx:pt>
          <cx:pt idx="466">0.019461579420091898</cx:pt>
          <cx:pt idx="467">0.015942820257650099</cx:pt>
          <cx:pt idx="468">-0.0051593290528293301</cx:pt>
          <cx:pt idx="469">0.048535830126463397</cx:pt>
          <cx:pt idx="470">0.036507316271758197</cx:pt>
          <cx:pt idx="471">0.063981155405244003</cx:pt>
          <cx:pt idx="472">0.047280289163149102</cx:pt>
          <cx:pt idx="473">0.062806304750511202</cx:pt>
          <cx:pt idx="474">0.023914899247884099</cx:pt>
          <cx:pt idx="475">0.00115042124809391</cx:pt>
          <cx:pt idx="476">0.000165458427519557</cx:pt>
          <cx:pt idx="477">-0.00042329382674999798</cx:pt>
          <cx:pt idx="478">0.0122880866873816</cx:pt>
          <cx:pt idx="479">0.029708204652901402</cx:pt>
          <cx:pt idx="480">0.018859391946763601</cx:pt>
          <cx:pt idx="481">0.040761105279764599</cx:pt>
          <cx:pt idx="482">0.029882041642672101</cx:pt>
          <cx:pt idx="483">0.013741542444000301</cx:pt>
          <cx:pt idx="484">0.024939361084427399</cx:pt>
          <cx:pt idx="485">0.028004987326425101</cx:pt>
          <cx:pt idx="486">0.0106106856140026</cx:pt>
          <cx:pt idx="487">0.071613831823844107</cx:pt>
          <cx:pt idx="488">0.066659606532447804</cx:pt>
          <cx:pt idx="489">0.021341829015010499</cx:pt>
          <cx:pt idx="490">0.052114159853942799</cx:pt>
          <cx:pt idx="491">0.114822703628818</cx:pt>
          <cx:pt idx="492">0.13479349811077401</cx:pt>
          <cx:pt idx="493">0.105321438171981</cx:pt>
          <cx:pt idx="494">0.055197516347100101</cx:pt>
          <cx:pt idx="495">-0.00057193961378656198</cx:pt>
          <cx:pt idx="496">-0.0096988177061582293</cx:pt>
          <cx:pt idx="497">0.052888204104194897</cx:pt>
          <cx:pt idx="498">-0.00073683462836310202</cx:pt>
          <cx:pt idx="499">0.0227301470458873</cx:pt>
          <cx:pt idx="500">0.0283517374930124</cx:pt>
          <cx:pt idx="501">0.043213688566194897</cx:pt>
          <cx:pt idx="502">0.00627220932300992</cx:pt>
          <cx:pt idx="503">0.0029120884872062399</cx:pt>
          <cx:pt idx="504">0.00029784879576407602</cx:pt>
          <cx:pt idx="505">-0.00051581596535371296</cx:pt>
          <cx:pt idx="506">0.0098737657289350803</cx:pt>
          <cx:pt idx="507">0.0346337762272537</cx:pt>
          <cx:pt idx="508">0.046790917700821999</cx:pt>
          <cx:pt idx="509">0.048011507206320199</cx:pt>
          <cx:pt idx="510">0.0241792032632475</cx:pt>
          <cx:pt idx="511">0.036076814355555702</cx:pt>
          <cx:pt idx="512">0.028919048999172699</cx:pt>
          <cx:pt idx="513">0.00123048728286431</cx:pt>
          <cx:pt idx="514">-0.037784302018557502</cx:pt>
          <cx:pt idx="515">-0.0113342050098464</cx:pt>
          <cx:pt idx="516">0.039158198687542903</cx:pt>
          <cx:pt idx="517">0.017149114270896298</cx:pt>
          <cx:pt idx="518">0.059633185650947697</cx:pt>
          <cx:pt idx="519">0.092425121936732801</cx:pt>
          <cx:pt idx="520">0.15056820194168299</cx:pt>
          <cx:pt idx="521">0.088829015418123297</cx:pt>
          <cx:pt idx="522">0.101394264928305</cx:pt>
          <cx:pt idx="523">0.083048134348623195</cx:pt>
          <cx:pt idx="524">0.0135393068115079</cx:pt>
          <cx:pt idx="525">0.0233680299313337</cx:pt>
          <cx:pt idx="526">0.0148442260267664</cx:pt>
          <cx:pt idx="527">0.056135042267505597</cx:pt>
          <cx:pt idx="528">0.049872961881093497</cx:pt>
          <cx:pt idx="529">0.016506865713873001</cx:pt>
          <cx:pt idx="530">0.000219557033107237</cx:pt>
          <cx:pt idx="531">0.00038455296872037299</cx:pt>
          <cx:pt idx="532">-0.00010634230854267101</cx:pt>
          <cx:pt idx="533">-0.0011739967719819899</cx:pt>
          <cx:pt idx="534">0.00241171278584812</cx:pt>
          <cx:pt idx="535">0.022497666551947501</cx:pt>
          <cx:pt idx="536">0.069765466067181703</cx:pt>
          <cx:pt idx="537">0.053845571158815698</cx:pt>
          <cx:pt idx="538">0.0049862311358699401</cx:pt>
          <cx:pt idx="539">0.0023379225798130301</cx:pt>
          <cx:pt idx="540">-0.025869690749979701</cx:pt>
          <cx:pt idx="541">-0.062506799912006</cx:pt>
          <cx:pt idx="542">-0.080007732346892901</cx:pt>
          <cx:pt idx="543">-0.045030415439404101</cx:pt>
          <cx:pt idx="544">-0.069967412648225702</cx:pt>
          <cx:pt idx="545">-0.10503912733096001</cx:pt>
          <cx:pt idx="546">-0.0061930575111850102</cx:pt>
          <cx:pt idx="547">0.084060834036017801</cx:pt>
          <cx:pt idx="548">0.061115711850220002</cx:pt>
          <cx:pt idx="549">0.075487403649431198</cx:pt>
          <cx:pt idx="550">0.0873340220132338</cx:pt>
          <cx:pt idx="551">0.030087229826360799</cx:pt>
          <cx:pt idx="552">0.0045383066911154303</cx:pt>
          <cx:pt idx="553">-0.0022544838815625298</cx:pt>
          <cx:pt idx="554">-0.00418041749502388</cx:pt>
          <cx:pt idx="555">0.023702120272475601</cx:pt>
          <cx:pt idx="556">0.017849787154777402</cx:pt>
          <cx:pt idx="557">0.0106882784122934</cx:pt>
          <cx:pt idx="558">0.0148863817783487</cx:pt>
          <cx:pt idx="559">0.00065095342059274001</cx:pt>
          <cx:pt idx="560">0.00055649798641215799</cx:pt>
          <cx:pt idx="561">-0.00092561098691936903</cx:pt>
          <cx:pt idx="562">0.00216268489818249</cx:pt>
          <cx:pt idx="563">0.013037795335852099</cx:pt>
          <cx:pt idx="564">0.050170712096430502</cx:pt>
          <cx:pt idx="565">0.032877697456164499</cx:pt>
          <cx:pt idx="566">-0.020118012492657499</cx:pt>
          <cx:pt idx="567">0.044490472411123798</cx:pt>
          <cx:pt idx="568">0.010700118687704501</cx:pt>
          <cx:pt idx="569">-0.060320053873348899</cx:pt>
          <cx:pt idx="570">-0.039967013787507999</cx:pt>
          <cx:pt idx="571">-0.042113238688869903</cx:pt>
          <cx:pt idx="572">-0.11160881130774</cx:pt>
          <cx:pt idx="573">-0.19233589943604101</cx:pt>
          <cx:pt idx="574">-0.16529912174228301</cx:pt>
          <cx:pt idx="575">-0.073122579718201103</cx:pt>
          <cx:pt idx="576">-0.060984547364912899</cx:pt>
          <cx:pt idx="577">-0.026911087175433199</cx:pt>
          <cx:pt idx="578">0.040167800330034198</cx:pt>
          <cx:pt idx="579">-0.059748377843119801</cx:pt>
          <cx:pt idx="580">-0.036893513573245502</cx:pt>
          <cx:pt idx="581">-0.034970620529398401</cx:pt>
          <cx:pt idx="582">-0.055020948484043097</cx:pt>
          <cx:pt idx="583">-0.034464909159327997</cx:pt>
          <cx:pt idx="584">-0.021013489020438599</cx:pt>
          <cx:pt idx="585">-0.0039040727860947498</cx:pt>
          <cx:pt idx="586">0.0078309348279560504</cx:pt>
          <cx:pt idx="587">-0.00073232257115036896</cx:pt>
          <cx:pt idx="588">0.000136604092352757</cx:pt>
          <cx:pt idx="589">0.00037693763228673798</cx:pt>
          <cx:pt idx="590">-0.001792859261287</cx:pt>
          <cx:pt idx="591">0.00082684372581879999</cx:pt>
          <cx:pt idx="592">0.016654793959821199</cx:pt>
          <cx:pt idx="593">0.0404034083406032</cx:pt>
          <cx:pt idx="594">0.020311311967233101</cx:pt>
          <cx:pt idx="595">-0.0021308005495648801</cx:pt>
          <cx:pt idx="596">-0.014311032877403601</cx:pt>
          <cx:pt idx="597">-0.039996002675466297</cx:pt>
          <cx:pt idx="598">-0.031563037969704402</cx:pt>
          <cx:pt idx="599">-0.087004227295138195</cx:pt>
          <cx:pt idx="600">-0.132751065194784</cx:pt>
          <cx:pt idx="601">-0.20712066536627899</cx:pt>
          <cx:pt idx="602">-0.215599771081358</cx:pt>
          <cx:pt idx="603">-0.19023676490378399</cx:pt>
          <cx:pt idx="604">-0.126314249836352</cx:pt>
          <cx:pt idx="605">-0.033506521541543301</cx:pt>
          <cx:pt idx="606">-0.0148512636597292</cx:pt>
          <cx:pt idx="607">-0.0251832312603587</cx:pt>
          <cx:pt idx="608">-0.041161801816761698</cx:pt>
          <cx:pt idx="609">-0.018167940894937101</cx:pt>
          <cx:pt idx="610">-0.028388598648913899</cx:pt>
          <cx:pt idx="611">-0.040671049857474002</cx:pt>
          <cx:pt idx="612">-0.047373465084323697</cx:pt>
          <cx:pt idx="613">-0.00868684617102412</cx:pt>
          <cx:pt idx="614">0.00568400054806255</cx:pt>
          <cx:pt idx="615">1.81294711803055e-06</cx:pt>
          <cx:pt idx="616">-0.00022847773407646201</cx:pt>
          <cx:pt idx="617">-4.21687093469722e-05</cx:pt>
          <cx:pt idx="618">0.0019946375828420698</cx:pt>
          <cx:pt idx="619">-0.0010852781563672499</cx:pt>
          <cx:pt idx="620">-0.0091581444260140192</cx:pt>
          <cx:pt idx="621">-0.0055100187603703199</cx:pt>
          <cx:pt idx="622">-0.024469544504348101</cx:pt>
          <cx:pt idx="623">-0.0314812355064868</cx:pt>
          <cx:pt idx="624">-0.062442677967877697</cx:pt>
          <cx:pt idx="625">-0.071404481408588794</cx:pt>
          <cx:pt idx="626">-0.0219174645470754</cx:pt>
          <cx:pt idx="627">-0.080093227621942001</cx:pt>
          <cx:pt idx="628">-0.122540707243092</cx:pt>
          <cx:pt idx="629">-0.13140418657300501</cx:pt>
          <cx:pt idx="630">-0.15580092544475599</cx:pt>
          <cx:pt idx="631">-0.12005564839734301</cx:pt>
          <cx:pt idx="632">-0.098236970840708607</cx:pt>
          <cx:pt idx="633">-0.068713275864047102</cx:pt>
          <cx:pt idx="634">-0.061710351346834301</cx:pt>
          <cx:pt idx="635">-0.025509610259972101</cx:pt>
          <cx:pt idx="636">-0.0085350800414014296</cx:pt>
          <cx:pt idx="637">0.0240425013039052</cx:pt>
          <cx:pt idx="638">-0.0095897122931644391</cx:pt>
          <cx:pt idx="639">-0.056549730175247302</cx:pt>
          <cx:pt idx="640">-0.042298152706587398</cx:pt>
          <cx:pt idx="641">-0.016560147225429301</cx:pt>
          <cx:pt idx="642">-0.0064536375097622601</cx:pt>
          <cx:pt idx="643">-6.3470156531959094e-05</cx:pt>
          <cx:pt idx="644">-0.00021415724349659201</cx:pt>
          <cx:pt idx="645">0.00064881084641698402</cx:pt>
          <cx:pt idx="646">-1.0977754880415299e-05</cx:pt>
          <cx:pt idx="647">-0.00106829336596354</cx:pt>
          <cx:pt idx="648">-0.0049545013567593504</cx:pt>
          <cx:pt idx="649">-0.026691701663904301</cx:pt>
          <cx:pt idx="650">-0.0449853939293368</cx:pt>
          <cx:pt idx="651">-0.041781657997302497</cx:pt>
          <cx:pt idx="652">-0.073834839277472197</cx:pt>
          <cx:pt idx="653">-0.097092232495332401</cx:pt>
          <cx:pt idx="654">-0.090418616391682693</cx:pt>
          <cx:pt idx="655">-0.108348644987839</cx:pt>
          <cx:pt idx="656">-0.089891859848379094</cx:pt>
          <cx:pt idx="657">-0.082527446226196594</cx:pt>
          <cx:pt idx="658">-0.085792120409938097</cx:pt>
          <cx:pt idx="659">-0.091474370942434505</cx:pt>
          <cx:pt idx="660">-0.111799336515327</cx:pt>
          <cx:pt idx="661">-0.11086345417490601</cx:pt>
          <cx:pt idx="662">-0.0676347860725178</cx:pt>
          <cx:pt idx="663">-0.033034085460804198</cx:pt>
          <cx:pt idx="664">-0.0189868820603309</cx:pt>
          <cx:pt idx="665">0.028425785763562701</cx:pt>
          <cx:pt idx="666">0.0024172756070234701</cx:pt>
          <cx:pt idx="667">-0.037735960939849003</cx:pt>
          <cx:pt idx="668">-0.049604719229080198</cx:pt>
          <cx:pt idx="669">-0.018038242442804001</cx:pt>
          <cx:pt idx="670">-0.0039128765511461999</cx:pt>
          <cx:pt idx="671">0.00041624892596506897</cx:pt>
          <cx:pt idx="672">0.000151843816295358</cx:pt>
          <cx:pt idx="673">-0.000410157725280682</cx:pt>
          <cx:pt idx="674">0.000282953046816635</cx:pt>
          <cx:pt idx="675">-0.00283544100888095</cx:pt>
          <cx:pt idx="676">-0.00834166722724799</cx:pt>
          <cx:pt idx="677">-0.015739407339801399</cx:pt>
          <cx:pt idx="678">-0.0395310664943017</cx:pt>
          <cx:pt idx="679">-0.058641386371188799</cx:pt>
          <cx:pt idx="680">-0.083657676952425195</cx:pt>
          <cx:pt idx="681">-0.075531252547554203</cx:pt>
          <cx:pt idx="682">-0.071661782203407701</cx:pt>
          <cx:pt idx="683">-0.047791450149928999</cx:pt>
          <cx:pt idx="684">-0.056905039225271299</cx:pt>
          <cx:pt idx="685">-0.079675233262976194</cx:pt>
          <cx:pt idx="686">-0.068659977647940004</cx:pt>
          <cx:pt idx="687">-0.049374044780588301</cx:pt>
          <cx:pt idx="688">-0.065089838498017499</cx:pt>
          <cx:pt idx="689">-0.068389152786816607</cx:pt>
          <cx:pt idx="690">-0.047244518903296999</cx:pt>
          <cx:pt idx="691">-0.025938492794851199</cx:pt>
          <cx:pt idx="692">-0.015892820495487299</cx:pt>
          <cx:pt idx="693">0.0196459323718851</cx:pt>
          <cx:pt idx="694">0.016795209052425701</cx:pt>
          <cx:pt idx="695">-0.010040144029907499</cx:pt>
          <cx:pt idx="696">-0.0023409186796938498</cx:pt>
          <cx:pt idx="697">0.0012349892894572001</cx:pt>
          <cx:pt idx="698">0.0010161055182394</cx:pt>
          <cx:pt idx="699">0.00058304624828625596</cx:pt>
          <cx:pt idx="700">0.00056700848379330298</cx:pt>
          <cx:pt idx="701">5.2392310132156802e-05</cx:pt>
          <cx:pt idx="702">-0.00065990765523742795</cx:pt>
          <cx:pt idx="703">0.000441346046979567</cx:pt>
          <cx:pt idx="704">-0.0021328356177199598</cx:pt>
          <cx:pt idx="705">-0.0070718544536374</cx:pt>
          <cx:pt idx="706">-0.014642284327754799</cx:pt>
          <cx:pt idx="707">-0.023417487155543201</cx:pt>
          <cx:pt idx="708">-0.035175691724912597</cx:pt>
          <cx:pt idx="709">-0.035705542028458201</cx:pt>
          <cx:pt idx="710">-0.0186858398103492</cx:pt>
          <cx:pt idx="711">-0.0123745541937559</cx:pt>
          <cx:pt idx="712">-0.044550948015176201</cx:pt>
          <cx:pt idx="713">-0.049271433873970601</cx:pt>
          <cx:pt idx="714">-0.042805750801338603</cx:pt>
          <cx:pt idx="715">-0.0192651171851503</cx:pt>
          <cx:pt idx="716">-0.049156123427444597</cx:pt>
          <cx:pt idx="717">-0.066163638588478305</cx:pt>
          <cx:pt idx="718">-0.0799661498390241</cx:pt>
          <cx:pt idx="719">-0.101026869210613</cx:pt>
          <cx:pt idx="720">-0.057607001783206602</cx:pt>
          <cx:pt idx="721">-0.0088464623766694207</cx:pt>
          <cx:pt idx="722">0.013393407617181901</cx:pt>
          <cx:pt idx="723">0.0050731355846427902</cx:pt>
          <cx:pt idx="724">0.00039782319684595301</cx:pt>
          <cx:pt idx="725">0.00081265059747802197</cx:pt>
          <cx:pt idx="726">0.00124751297224959</cx:pt>
          <cx:pt idx="727">-0.00036781926138409598</cx:pt>
          <cx:pt idx="728">-0.00040650296495893301</cx:pt>
          <cx:pt idx="729">-0.00035317603622220901</cx:pt>
          <cx:pt idx="730">-0.00021095071014051099</cx:pt>
          <cx:pt idx="731">-0.000153646672595124</cx:pt>
          <cx:pt idx="732">0.000122448776578252</cx:pt>
          <cx:pt idx="733">-0.0090638404321281198</cx:pt>
          <cx:pt idx="734">-0.0087505202048424394</cx:pt>
          <cx:pt idx="735">-0.0046392285516199099</cx:pt>
          <cx:pt idx="736">-0.0144340718020748</cx:pt>
          <cx:pt idx="737">-0.011432469505107099</cx:pt>
          <cx:pt idx="738">-0.00321696278693642</cx:pt>
          <cx:pt idx="739">-0.0047477286542083903</cx:pt>
          <cx:pt idx="740">-0.013970389370747099</cx:pt>
          <cx:pt idx="741">-0.018250298212216499</cx:pt>
          <cx:pt idx="742">-0.037247454000096498</cx:pt>
          <cx:pt idx="743">-0.035425095719948799</cx:pt>
          <cx:pt idx="744">-0.029840291424489102</cx:pt>
          <cx:pt idx="745">-0.039086497061785103</cx:pt>
          <cx:pt idx="746">-0.037861810827614299</cx:pt>
          <cx:pt idx="747">-0.035380745186374699</cx:pt>
          <cx:pt idx="748">-0.021384092771464299</cx:pt>
          <cx:pt idx="749">-0.0086213395395644994</cx:pt>
          <cx:pt idx="750">-0.0034188257270900001</cx:pt>
          <cx:pt idx="751">-0.00048912716760029595</cx:pt>
          <cx:pt idx="752">9.6395374175298901e-05</cx:pt>
          <cx:pt idx="753">0.00046007897031748402</cx:pt>
          <cx:pt idx="754">-0.00051428602581587003</cx:pt>
          <cx:pt idx="755">-0.00079421123255325797</cx:pt>
          <cx:pt idx="756">-6.3722598307393806e-05</cx:pt>
          <cx:pt idx="757">-5.0874858287402902e-05</cx:pt>
          <cx:pt idx="758">-0.00042454732426077101</cx:pt>
          <cx:pt idx="759">6.17760339051396e-05</cx:pt>
          <cx:pt idx="760">-0.00039193370054244498</cx:pt>
          <cx:pt idx="761">8.8199057883014205e-05</cx:pt>
          <cx:pt idx="762">-0.00041246136040466502</cx:pt>
          <cx:pt idx="763">-0.0037015612159229101</cx:pt>
          <cx:pt idx="764">-0.0047973119391364902</cx:pt>
          <cx:pt idx="765">-0.0021911317952330498</cx:pt>
          <cx:pt idx="766">-0.0027855483224382498</cx:pt>
          <cx:pt idx="767">-0.0027410685486230399</cx:pt>
          <cx:pt idx="768">-0.0034010641118903998</cx:pt>
          <cx:pt idx="769">-0.00203039457879799</cx:pt>
          <cx:pt idx="770">-0.0068437993792223699</cx:pt>
          <cx:pt idx="771">-0.0049224049271771198</cx:pt>
          <cx:pt idx="772">-0.0025077077053945701</cx:pt>
          <cx:pt idx="773">-0.0038804090277521201</cx:pt>
          <cx:pt idx="774">-0.0088547167899321304</cx:pt>
          <cx:pt idx="775">-0.0045316696200173702</cx:pt>
          <cx:pt idx="776">-0.00113539449380587</cx:pt>
          <cx:pt idx="777">-0.0011416081013998899</cx:pt>
          <cx:pt idx="778">-0.0015740060691869799</cx:pt>
          <cx:pt idx="779">0.00068360511634722005</cx:pt>
          <cx:pt idx="780">-0.00024653472107347499</cx:pt>
          <cx:pt idx="781">0.00051790732313695899</cx:pt>
          <cx:pt idx="782">-0.00077799902891180495</cx:pt>
          <cx:pt idx="783">0.00046837137274980501</cx:pt>
          <cx:pt idx="784">-0.00098095168634661743</cx:pt>
          <cx:pt idx="785">0.0029068995755617</cx:pt>
          <cx:pt idx="786">0.00124271159181495</cx:pt>
          <cx:pt idx="787">-0.0075746128190254999</cx:pt>
          <cx:pt idx="788">-0.01248413917895675</cx:pt>
          <cx:pt idx="789">-0.012649521352655974</cx:pt>
          <cx:pt idx="790">-0.0143558915315622</cx:pt>
          <cx:pt idx="791">-0.0079332296657216757</cx:pt>
          <cx:pt idx="792">-0.0149159234090611</cx:pt>
          <cx:pt idx="793">-0.022062307143180276</cx:pt>
          <cx:pt idx="794">-0.021079524433391075</cx:pt>
          <cx:pt idx="795">-0.00034883432835418999</cx:pt>
          <cx:pt idx="796">0.0059030965786379501</cx:pt>
          <cx:pt idx="797">7.7457762893737997e-05</cx:pt>
          <cx:pt idx="798">-0.0011835170796385276</cx:pt>
          <cx:pt idx="799">-0.016747867840997001</cx:pt>
          <cx:pt idx="800">-0.018186163321592376</cx:pt>
          <cx:pt idx="801">0.0018534597437851776</cx:pt>
          <cx:pt idx="802">-0.0039998210401651253</cx:pt>
          <cx:pt idx="803">-0.0015957763933269599</cx:pt>
          <cx:pt idx="804">-0.0077444735092875999</cx:pt>
          <cx:pt idx="805">0.0020722093801714501</cx:pt>
          <cx:pt idx="806">0.0051472831724259753</cx:pt>
          <cx:pt idx="807">0.00040090037179072748</cx:pt>
          <cx:pt idx="808">0.00024959947852952724</cx:pt>
          <cx:pt idx="809">0.0004224521515838675</cx:pt>
          <cx:pt idx="810">0.00017378633106664924</cx:pt>
          <cx:pt idx="811">0.00034990387932096499</cx:pt>
          <cx:pt idx="812">-0.001163874247466</cx:pt>
          <cx:pt idx="813">-0.0023312775673049852</cx:pt>
          <cx:pt idx="814">-0.0012238839962712324</cx:pt>
          <cx:pt idx="815">-0.0084185306480098251</cx:pt>
          <cx:pt idx="816">-0.01142830910847565</cx:pt>
          <cx:pt idx="817">-0.019068479545419174</cx:pt>
          <cx:pt idx="818">-0.008376931611589325</cx:pt>
          <cx:pt idx="819">3.9578450011308002e-05</cx:pt>
          <cx:pt idx="820">-0.027703557766512</cx:pt>
          <cx:pt idx="821">-0.045863892776503497</cx:pt>
          <cx:pt idx="822">-0.021171997236015601</cx:pt>
          <cx:pt idx="823">0.001854957575032185</cx:pt>
          <cx:pt idx="824">-0.00063621041788906505</cx:pt>
          <cx:pt idx="825">-0.0099873857955713758</cx:pt>
          <cx:pt idx="826">-0.0069215104297401997</cx:pt>
          <cx:pt idx="827">-0.0055164801352898503</cx:pt>
          <cx:pt idx="828">-0.0113800934729416</cx:pt>
          <cx:pt idx="829">0.012121193583932325</cx:pt>
          <cx:pt idx="830">-0.00530643433966645</cx:pt>
          <cx:pt idx="831">-0.010236007744283324</cx:pt>
          <cx:pt idx="832">-0.004797499835396575</cx:pt>
          <cx:pt idx="833">-0.0074489502103335997</cx:pt>
          <cx:pt idx="834">-0.0072485884228158746</cx:pt>
          <cx:pt idx="835">-0.00099311518141944992</cx:pt>
          <cx:pt idx="836">-0.00016988867605378726</cx:pt>
          <cx:pt idx="837">0.00020040451970831349</cx:pt>
          <cx:pt idx="838">-0.00017904989337970951</cx:pt>
          <cx:pt idx="839">-0.00041343975406830252</cx:pt>
          <cx:pt idx="840">-0.0012488941762006274</cx:pt>
          <cx:pt idx="841">-0.0068135171868112252</cx:pt>
          <cx:pt idx="842">-0.0039083631978551253</cx:pt>
          <cx:pt idx="843">-0.010234575394719151</cx:pt>
          <cx:pt idx="844">-0.001943348939640195</cx:pt>
          <cx:pt idx="845">-0.013289101447655325</cx:pt>
          <cx:pt idx="846">-0.012000925118061501</cx:pt>
          <cx:pt idx="847">-0.011992200884152326</cx:pt>
          <cx:pt idx="848">-0.028556074843587499</cx:pt>
          <cx:pt idx="849">-0.032939089576939251</cx:pt>
          <cx:pt idx="850">-0.022490531886345425</cx:pt>
          <cx:pt idx="851">-0.0028265597856940998</cx:pt>
          <cx:pt idx="852">-0.0034035466748860749</cx:pt>
          <cx:pt idx="853">-0.0072348190463221249</cx:pt>
          <cx:pt idx="854">-0.0074196393465069998</cx:pt>
          <cx:pt idx="855">-0.0076895009716563753</cx:pt>
          <cx:pt idx="856">-0.01378787698764595</cx:pt>
          <cx:pt idx="857">0.0035992620935659</cx:pt>
          <cx:pt idx="858">-0.0046966432642441998</cx:pt>
          <cx:pt idx="859">-0.010837059194828975</cx:pt>
          <cx:pt idx="860">-0.010445844251882976</cx:pt>
          <cx:pt idx="861">-0.0083242316246579743</cx:pt>
          <cx:pt idx="862">-0.011642016174583301</cx:pt>
          <cx:pt idx="863">-0.0028862659091942501</cx:pt>
          <cx:pt idx="864">-0.00023920522866612476</cx:pt>
          <cx:pt idx="865">-1.7821083147140324e-06</cx:pt>
          <cx:pt idx="866">0.0001030452047803365</cx:pt>
          <cx:pt idx="867">-0.0013463478134268551</cx:pt>
          <cx:pt idx="868">-0.0050539482557594752</cx:pt>
          <cx:pt idx="869">-0.011063725496140825</cx:pt>
          <cx:pt idx="870">-0.00086475976484336745</cx:pt>
          <cx:pt idx="871">0.000534672443835955</cx:pt>
          <cx:pt idx="872">0.0093612914306008509</cx:pt>
          <cx:pt idx="873">0.0058388249951539751</cx:pt>
          <cx:pt idx="874">-0.0022518080004946327</cx:pt>
          <cx:pt idx="875">-0.0144438416096323</cx:pt>
          <cx:pt idx="876">-0.016530318880159</cx:pt>
          <cx:pt idx="877">-0.024224497424744976</cx:pt>
          <cx:pt idx="878">-0.029677772651715999</cx:pt>
          <cx:pt idx="879">-0.011716802642929574</cx:pt>
          <cx:pt idx="880">-0.0025009973228795001</cx:pt>
          <cx:pt idx="881">0.018036922695195301</cx:pt>
          <cx:pt idx="882">0.011113813836403225</cx:pt>
          <cx:pt idx="883">-0.0058622592495279503</cx:pt>
          <cx:pt idx="884">-0.00098095168634661743</cx:pt>
          <cx:pt idx="885">0.0029068995755617</cx:pt>
          <cx:pt idx="886">0.00124271159181495</cx:pt>
          <cx:pt idx="887">-0.0075746128190254999</cx:pt>
          <cx:pt idx="888">-0.01248413917895675</cx:pt>
          <cx:pt idx="889">-0.012649521352655974</cx:pt>
          <cx:pt idx="890">-0.0143558915315622</cx:pt>
          <cx:pt idx="891">-0.0079332296657216757</cx:pt>
          <cx:pt idx="892">-0.0149159234090611</cx:pt>
          <cx:pt idx="893">-0.022062307143180276</cx:pt>
          <cx:pt idx="894">-0.021079524433391075</cx:pt>
          <cx:pt idx="895">-0.00034883432835418999</cx:pt>
          <cx:pt idx="896">0.0059030965786379501</cx:pt>
          <cx:pt idx="897">7.7457762893737997e-05</cx:pt>
          <cx:pt idx="898">-0.0011835170796385276</cx:pt>
          <cx:pt idx="899">-0.016747867840997001</cx:pt>
          <cx:pt idx="900">-0.018186163321592376</cx:pt>
          <cx:pt idx="901">0.0018534597437851776</cx:pt>
          <cx:pt idx="902">-0.0039998210401651253</cx:pt>
          <cx:pt idx="903">-0.0015957763933269599</cx:pt>
          <cx:pt idx="904">-0.0077444735092875999</cx:pt>
          <cx:pt idx="905">0.0020722093801714501</cx:pt>
          <cx:pt idx="906">0.0051472831724259753</cx:pt>
          <cx:pt idx="907">0.00040090037179072748</cx:pt>
          <cx:pt idx="908">0.00024959947852952724</cx:pt>
          <cx:pt idx="909">0.0004224521515838675</cx:pt>
          <cx:pt idx="910">0.00017378633106664924</cx:pt>
          <cx:pt idx="911">0.00034990387932096499</cx:pt>
          <cx:pt idx="912">-0.001163874247466</cx:pt>
          <cx:pt idx="913">-0.0023312775673049852</cx:pt>
          <cx:pt idx="914">-0.0012238839962712324</cx:pt>
          <cx:pt idx="915">-0.0084185306480098251</cx:pt>
          <cx:pt idx="916">-0.01142830910847565</cx:pt>
          <cx:pt idx="917">-0.019068479545419174</cx:pt>
          <cx:pt idx="918">-0.008376931611589325</cx:pt>
          <cx:pt idx="919">3.9578450011308002e-05</cx:pt>
          <cx:pt idx="920">-0.027703557766512</cx:pt>
          <cx:pt idx="921">-0.045863892776503497</cx:pt>
          <cx:pt idx="922">-0.021171997236015601</cx:pt>
          <cx:pt idx="923">0.001854957575032185</cx:pt>
          <cx:pt idx="924">-0.00063621041788906505</cx:pt>
          <cx:pt idx="925">-0.0099873857955713758</cx:pt>
          <cx:pt idx="926">-0.0069215104297401997</cx:pt>
          <cx:pt idx="927">-0.0055164801352898503</cx:pt>
          <cx:pt idx="928">-0.0113800934729416</cx:pt>
          <cx:pt idx="929">0.012121193583932325</cx:pt>
          <cx:pt idx="930">-0.00530643433966645</cx:pt>
          <cx:pt idx="931">-0.010236007744283324</cx:pt>
          <cx:pt idx="932">-0.004797499835396575</cx:pt>
          <cx:pt idx="933">-0.0074489502103335997</cx:pt>
          <cx:pt idx="934">-0.0072485884228158746</cx:pt>
          <cx:pt idx="935">-0.00099311518141944992</cx:pt>
          <cx:pt idx="936">-0.00016988867605378726</cx:pt>
          <cx:pt idx="937">0.00020040451970831349</cx:pt>
          <cx:pt idx="938">-0.00017904989337970951</cx:pt>
          <cx:pt idx="939">-0.00041343975406830252</cx:pt>
          <cx:pt idx="940">-0.0012488941762006274</cx:pt>
          <cx:pt idx="941">-0.0068135171868112252</cx:pt>
          <cx:pt idx="942">-0.0039083631978551253</cx:pt>
          <cx:pt idx="943">-0.010234575394719151</cx:pt>
          <cx:pt idx="944">-0.001943348939640195</cx:pt>
          <cx:pt idx="945">-0.013289101447655325</cx:pt>
          <cx:pt idx="946">-0.012000925118061501</cx:pt>
          <cx:pt idx="947">-0.011992200884152326</cx:pt>
          <cx:pt idx="948">-0.028556074843587499</cx:pt>
          <cx:pt idx="949">-0.032939089576939251</cx:pt>
          <cx:pt idx="950">-0.022490531886345425</cx:pt>
          <cx:pt idx="951">-0.0028265597856940998</cx:pt>
          <cx:pt idx="952">-0.0034035466748860749</cx:pt>
          <cx:pt idx="953">-0.0072348190463221249</cx:pt>
          <cx:pt idx="954">-0.0074196393465069998</cx:pt>
          <cx:pt idx="955">-0.0076895009716563753</cx:pt>
          <cx:pt idx="956">-0.01378787698764595</cx:pt>
          <cx:pt idx="957">0.0035992620935659</cx:pt>
          <cx:pt idx="958">-0.0046966432642441998</cx:pt>
          <cx:pt idx="959">-0.010837059194828975</cx:pt>
          <cx:pt idx="960">-0.010445844251882976</cx:pt>
          <cx:pt idx="961">-0.0083242316246579743</cx:pt>
          <cx:pt idx="962">-0.011642016174583301</cx:pt>
          <cx:pt idx="963">-0.0028862659091942501</cx:pt>
          <cx:pt idx="964">-0.00023920522866612476</cx:pt>
          <cx:pt idx="965">-1.7821083147140324e-06</cx:pt>
          <cx:pt idx="966">0.0001030452047803365</cx:pt>
          <cx:pt idx="967">-0.0013463478134268551</cx:pt>
          <cx:pt idx="968">-0.0050539482557594752</cx:pt>
          <cx:pt idx="969">-0.011063725496140825</cx:pt>
          <cx:pt idx="970">-0.00086475976484336745</cx:pt>
          <cx:pt idx="971">0.000534672443835955</cx:pt>
          <cx:pt idx="972">0.0093612914306008509</cx:pt>
          <cx:pt idx="973">0.0058388249951539751</cx:pt>
          <cx:pt idx="974">-0.0022518080004946327</cx:pt>
          <cx:pt idx="975">-0.0144438416096323</cx:pt>
          <cx:pt idx="976">-0.016530318880159</cx:pt>
          <cx:pt idx="977">-0.024224497424744976</cx:pt>
          <cx:pt idx="978">-0.029677772651715999</cx:pt>
          <cx:pt idx="979">-0.011716802642929574</cx:pt>
          <cx:pt idx="980">-0.0025009973228795001</cx:pt>
          <cx:pt idx="981">0.018036922695195301</cx:pt>
          <cx:pt idx="982">0.011113813836403225</cx:pt>
          <cx:pt idx="983">-0.0058622592495279503</cx:pt>
          <cx:pt idx="984">-0.00098095168634661743</cx:pt>
          <cx:pt idx="985">0.0029068995755617</cx:pt>
          <cx:pt idx="986">0.00124271159181495</cx:pt>
          <cx:pt idx="987">-0.0075746128190254999</cx:pt>
          <cx:pt idx="988">-0.01248413917895675</cx:pt>
          <cx:pt idx="989">-0.012649521352655974</cx:pt>
          <cx:pt idx="990">-0.0143558915315622</cx:pt>
          <cx:pt idx="991">-0.0079332296657216757</cx:pt>
          <cx:pt idx="992">-0.0149159234090611</cx:pt>
          <cx:pt idx="993">-0.022062307143180276</cx:pt>
          <cx:pt idx="994">-0.021079524433391075</cx:pt>
          <cx:pt idx="995">-0.00034883432835418999</cx:pt>
          <cx:pt idx="996">0.0059030965786379501</cx:pt>
          <cx:pt idx="997">7.7457762893737997e-05</cx:pt>
          <cx:pt idx="998">-0.0011835170796385276</cx:pt>
          <cx:pt idx="999">-0.016747867840997001</cx:pt>
          <cx:pt idx="1000">-0.018186163321592376</cx:pt>
          <cx:pt idx="1001">0.0018534597437851776</cx:pt>
          <cx:pt idx="1002">-0.0039998210401651253</cx:pt>
          <cx:pt idx="1003">-0.0015957763933269599</cx:pt>
          <cx:pt idx="1004">-0.0077444735092875999</cx:pt>
          <cx:pt idx="1005">0.0020722093801714501</cx:pt>
          <cx:pt idx="1006">0.0051472831724259753</cx:pt>
          <cx:pt idx="1007">0.00040090037179072748</cx:pt>
          <cx:pt idx="1008">0.00024959947852952724</cx:pt>
          <cx:pt idx="1009">0.0004224521515838675</cx:pt>
          <cx:pt idx="1010">0.00017378633106664924</cx:pt>
          <cx:pt idx="1011">0.00034990387932096499</cx:pt>
          <cx:pt idx="1012">-0.001163874247466</cx:pt>
          <cx:pt idx="1013">-0.0023312775673049852</cx:pt>
          <cx:pt idx="1014">-0.0012238839962712324</cx:pt>
          <cx:pt idx="1015">-0.0084185306480098251</cx:pt>
          <cx:pt idx="1016">-0.01142830910847565</cx:pt>
          <cx:pt idx="1017">-0.019068479545419174</cx:pt>
          <cx:pt idx="1018">-0.008376931611589325</cx:pt>
          <cx:pt idx="1019">3.9578450011308002e-05</cx:pt>
          <cx:pt idx="1020">-0.027703557766512</cx:pt>
          <cx:pt idx="1021">-0.045863892776503497</cx:pt>
          <cx:pt idx="1022">-0.021171997236015601</cx:pt>
          <cx:pt idx="1023">0.001854957575032185</cx:pt>
          <cx:pt idx="1024">-0.00063621041788906505</cx:pt>
          <cx:pt idx="1025">-0.0099873857955713758</cx:pt>
          <cx:pt idx="1026">-0.0069215104297401997</cx:pt>
          <cx:pt idx="1027">-0.0055164801352898503</cx:pt>
          <cx:pt idx="1028">-0.0113800934729416</cx:pt>
          <cx:pt idx="1029">0.012121193583932325</cx:pt>
          <cx:pt idx="1030">-0.00530643433966645</cx:pt>
          <cx:pt idx="1031">-0.010236007744283324</cx:pt>
          <cx:pt idx="1032">-0.004797499835396575</cx:pt>
          <cx:pt idx="1033">-0.0074489502103335997</cx:pt>
          <cx:pt idx="1034">-0.0072485884228158746</cx:pt>
          <cx:pt idx="1035">-0.00099311518141944992</cx:pt>
          <cx:pt idx="1036">-0.00016988867605378726</cx:pt>
          <cx:pt idx="1037">0.00020040451970831349</cx:pt>
          <cx:pt idx="1038">-0.00017904989337970951</cx:pt>
          <cx:pt idx="1039">-0.00041343975406830252</cx:pt>
          <cx:pt idx="1040">-0.0012488941762006274</cx:pt>
          <cx:pt idx="1041">-0.0068135171868112252</cx:pt>
          <cx:pt idx="1042">-0.0039083631978551253</cx:pt>
          <cx:pt idx="1043">-0.010234575394719151</cx:pt>
          <cx:pt idx="1044">-0.001943348939640195</cx:pt>
          <cx:pt idx="1045">-0.013289101447655325</cx:pt>
          <cx:pt idx="1046">-0.012000925118061501</cx:pt>
          <cx:pt idx="1047">-0.011992200884152326</cx:pt>
          <cx:pt idx="1048">-0.028556074843587499</cx:pt>
          <cx:pt idx="1049">-0.032939089576939251</cx:pt>
          <cx:pt idx="1050">-0.022490531886345425</cx:pt>
          <cx:pt idx="1051">-0.0028265597856940998</cx:pt>
          <cx:pt idx="1052">-0.0034035466748860749</cx:pt>
          <cx:pt idx="1053">-0.0072348190463221249</cx:pt>
          <cx:pt idx="1054">-0.0074196393465069998</cx:pt>
          <cx:pt idx="1055">-0.0076895009716563753</cx:pt>
          <cx:pt idx="1056">-0.01378787698764595</cx:pt>
          <cx:pt idx="1057">0.0035992620935659</cx:pt>
          <cx:pt idx="1058">-0.0046966432642441998</cx:pt>
          <cx:pt idx="1059">-0.010837059194828975</cx:pt>
          <cx:pt idx="1060">-0.010445844251882976</cx:pt>
          <cx:pt idx="1061">-0.0083242316246579743</cx:pt>
          <cx:pt idx="1062">-0.011642016174583301</cx:pt>
          <cx:pt idx="1063">-0.0028862659091942501</cx:pt>
          <cx:pt idx="1064">-0.00023920522866612476</cx:pt>
          <cx:pt idx="1065">-1.7821083147140324e-06</cx:pt>
          <cx:pt idx="1066">0.0001030452047803365</cx:pt>
          <cx:pt idx="1067">-0.0013463478134268551</cx:pt>
          <cx:pt idx="1068">-0.0050539482557594752</cx:pt>
          <cx:pt idx="1069">-0.011063725496140825</cx:pt>
          <cx:pt idx="1070">-0.00086475976484336745</cx:pt>
          <cx:pt idx="1071">0.000534672443835955</cx:pt>
          <cx:pt idx="1072">0.0093612914306008509</cx:pt>
          <cx:pt idx="1073">0.0058388249951539751</cx:pt>
          <cx:pt idx="1074">-0.0022518080004946327</cx:pt>
          <cx:pt idx="1075">-0.0144438416096323</cx:pt>
          <cx:pt idx="1076">-0.016530318880159</cx:pt>
          <cx:pt idx="1077">-0.024224497424744976</cx:pt>
          <cx:pt idx="1078">-0.029677772651715999</cx:pt>
          <cx:pt idx="1079">-0.011716802642929574</cx:pt>
          <cx:pt idx="1080">-0.0025009973228795001</cx:pt>
          <cx:pt idx="1081">0.018036922695195301</cx:pt>
          <cx:pt idx="1082">0.011113813836403225</cx:pt>
          <cx:pt idx="1083">-0.0058622592495279503</cx:pt>
        </cx:lvl>
      </cx:numDim>
    </cx:data>
    <cx:data id="72">
      <cx:numDim type="val">
        <cx:f>Sheet2!$BU$1:$BU$1084</cx:f>
        <cx:lvl ptCount="1084" formatCode="G/通用格式">
          <cx:pt idx="0">-0.00028943591476319699</cx:pt>
          <cx:pt idx="1">0.00044132295502455397</cx:pt>
          <cx:pt idx="2">0.000117676824493015</cx:pt>
          <cx:pt idx="3">-0.00041555494284938098</cx:pt>
          <cx:pt idx="4">0.00093571287718023297</cx:pt>
          <cx:pt idx="5">-7.4520318304507899e-05</cx:pt>
          <cx:pt idx="6">-0.001045551189215</cx:pt>
          <cx:pt idx="7">-0.00048768151631584003</cx:pt>
          <cx:pt idx="8">-0.000393337207974589</cx:pt>
          <cx:pt idx="9">-0.00043064788556207</cx:pt>
          <cx:pt idx="10">-0.00020914467085600901</cx:pt>
          <cx:pt idx="11">0.00018350265083440399</cx:pt>
          <cx:pt idx="12">0.00020487476282504699</cx:pt>
          <cx:pt idx="13">0.00012482890316330001</cx:pt>
          <cx:pt idx="14">0.00023098025322337401</cx:pt>
          <cx:pt idx="15">-0.00050053024550260805</cx:pt>
          <cx:pt idx="16">-0.00039685355686792202</cx:pt>
          <cx:pt idx="17">-0.00025575758629409602</cx:pt>
          <cx:pt idx="18">-0.00031750309496773199</cx:pt>
          <cx:pt idx="19">-0.000368198061817233</cx:pt>
          <cx:pt idx="20">0.00019762248134683601</cx:pt>
          <cx:pt idx="21">7.3575520226147302e-06</cx:pt>
          <cx:pt idx="22">0.00062662418084055097</cx:pt>
          <cx:pt idx="23">-0.000187838284522574</cx:pt>
          <cx:pt idx="24">-0.00060675755148279203</cx:pt>
          <cx:pt idx="25">-0.000654346788429565</cx:pt>
          <cx:pt idx="26">0.00047341462416880699</cx:pt>
          <cx:pt idx="27">-0.00064202771819016303</cx:pt>
          <cx:pt idx="28">-6.2606786783100601e-05</cx:pt>
          <cx:pt idx="29">5.1013718786341802e-05</cx:pt>
          <cx:pt idx="30">-0.00018666986377523001</cx:pt>
          <cx:pt idx="31">-0.00016405740304782</cx:pt>
          <cx:pt idx="32">5.83266379447495e-05</cx:pt>
          <cx:pt idx="33">0.00050421565808639595</cx:pt>
          <cx:pt idx="34">0.000286138979828083</cx:pt>
          <cx:pt idx="35">0.0012113824277964101</cx:pt>
          <cx:pt idx="36">0.00116675236798899</cx:pt>
          <cx:pt idx="37">-4.7863005877749797e-05</cx:pt>
          <cx:pt idx="38">-0.00076479725812165101</cx:pt>
          <cx:pt idx="39">-0.0019900517691835702</cx:pt>
          <cx:pt idx="40">0.00053247395243419498</cx:pt>
          <cx:pt idx="41">0.00188696151249584</cx:pt>
          <cx:pt idx="42">-0.0026917637300296299</cx:pt>
          <cx:pt idx="43">-0.0031335769236723399</cx:pt>
          <cx:pt idx="44">0.0014489422703226199</cx:pt>
          <cx:pt idx="45">0.00022250777167966601</cx:pt>
          <cx:pt idx="46">2.27621807655255e-05</cx:pt>
          <cx:pt idx="47">0.00085894827104490701</cx:pt>
          <cx:pt idx="48">-0.00010928456653145</cx:pt>
          <cx:pt idx="49">0.00027520604310012601</cx:pt>
          <cx:pt idx="50">-0.00068682881626519704</cx:pt>
          <cx:pt idx="51">0.00037373850331239299</cx:pt>
          <cx:pt idx="52">0.000153435002242053</cx:pt>
          <cx:pt idx="53">-0.00093592699434799501</cx:pt>
          <cx:pt idx="54">0.00016171812746130899</cx:pt>
          <cx:pt idx="55">-1.40994086923954e-05</cx:pt>
          <cx:pt idx="56">-0.00016080639940793499</cx:pt>
          <cx:pt idx="57">-0.00037871992942285499</cx:pt>
          <cx:pt idx="58">3.84966348163262e-05</cx:pt>
          <cx:pt idx="59">0.00071588191521360295</cx:pt>
          <cx:pt idx="60">-0.00026081039983295097</cx:pt>
          <cx:pt idx="61">0.00049505311003881299</cx:pt>
          <cx:pt idx="62">0.00046401609683060602</cx:pt>
          <cx:pt idx="63">0.00130424983225486</cx:pt>
          <cx:pt idx="64">0.00085570242305234496</cx:pt>
          <cx:pt idx="65">-0.0027834897139606299</cx:pt>
          <cx:pt idx="66">-0.0094248857243104198</cx:pt>
          <cx:pt idx="67">-0.010650862963812501</cx:pt>
          <cx:pt idx="68">-0.0093859477126962305</cx:pt>
          <cx:pt idx="69">-0.023086638081151901</cx:pt>
          <cx:pt idx="70">-0.023444913474915799</cx:pt>
          <cx:pt idx="71">-0.030775537057812899</cx:pt>
          <cx:pt idx="72">-0.025728342497328902</cx:pt>
          <cx:pt idx="73">-0.0108575364992124</cx:pt>
          <cx:pt idx="74">-0.000612848858500469</cx:pt>
          <cx:pt idx="75">-0.0025891560132270202</cx:pt>
          <cx:pt idx="76">-0.0070897520074894903</cx:pt>
          <cx:pt idx="77">-0.0057540678194959102</cx:pt>
          <cx:pt idx="78">-0.0022281371574521202</cx:pt>
          <cx:pt idx="79">-0.0023230033067574598</cx:pt>
          <cx:pt idx="80">-0.0019750485786632199</cx:pt>
          <cx:pt idx="81">-0.00016595505587872601</cx:pt>
          <cx:pt idx="82">-3.3159804484166897e-05</cx:pt>
          <cx:pt idx="83">-0.00142989652572676</cx:pt>
          <cx:pt idx="84">-0.00056898085305649303</cx:pt>
          <cx:pt idx="85">0.000103277807870338</cx:pt>
          <cx:pt idx="86">0.00020683944017449299</cx:pt>
          <cx:pt idx="87">0.00034980699199524499</cx:pt>
          <cx:pt idx="88">-0.00061996499003735405</cx:pt>
          <cx:pt idx="89">1.4607024010970799e-05</cx:pt>
          <cx:pt idx="90">0.00070262268163615504</cx:pt>
          <cx:pt idx="91">-0.0019307152032490399</cx:pt>
          <cx:pt idx="92">-0.00453241088334763</cx:pt>
          <cx:pt idx="93">-0.0167907247453584</cx:pt>
          <cx:pt idx="94">-0.0220204941298833</cx:pt>
          <cx:pt idx="95">-0.0124659109406358</cx:pt>
          <cx:pt idx="96">-0.015976187314577599</cx:pt>
          <cx:pt idx="97">-0.048977479128632602</cx:pt>
          <cx:pt idx="98">-0.047470673370784602</cx:pt>
          <cx:pt idx="99">-0.043850891907566997</cx:pt>
          <cx:pt idx="100">-0.054340803527679803</cx:pt>
          <cx:pt idx="101">-0.039459961641565802</cx:pt>
          <cx:pt idx="102">-0.0132300086878801</cx:pt>
          <cx:pt idx="103">-0.0135394880820258</cx:pt>
          <cx:pt idx="104">-0.0083162630981828307</cx:pt>
          <cx:pt idx="105">-0.011128587411022701</cx:pt>
          <cx:pt idx="106">-0.0221397277500128</cx:pt>
          <cx:pt idx="107">-0.019182396012798499</cx:pt>
          <cx:pt idx="108">-0.0200055662859281</cx:pt>
          <cx:pt idx="109">-0.0020771670449243099</cx:pt>
          <cx:pt idx="110">-0.000202641875246381</cx:pt>
          <cx:pt idx="111">-2.49812348517659e-05</cx:pt>
          <cx:pt idx="112">0.00026604436266077901</cx:pt>
          <cx:pt idx="113">-0.00043475321009468001</cx:pt>
          <cx:pt idx="114">-0.00026781432945063399</cx:pt>
          <cx:pt idx="115">0.00083106601752469598</cx:pt>
          <cx:pt idx="116">0.00022793563049283201</cx:pt>
          <cx:pt idx="117">-0.000169500059137053</cx:pt>
          <cx:pt idx="118">-0.0024412385567626998</cx:pt>
          <cx:pt idx="119">0.000129383408778262</cx:pt>
          <cx:pt idx="120">-0.012166735137888501</cx:pt>
          <cx:pt idx="121">-0.0014988878663939899</cx:pt>
          <cx:pt idx="122">0.00069697017036930296</cx:pt>
          <cx:pt idx="123">0.034524955013892203</cx:pt>
          <cx:pt idx="124">0.024286908546762499</cx:pt>
          <cx:pt idx="125">0.038679458348791197</cx:pt>
          <cx:pt idx="126">0.0056121259204325296</cx:pt>
          <cx:pt idx="127">0.0103652360643682</cx:pt>
          <cx:pt idx="128">-0.0458467306187543</cx:pt>
          <cx:pt idx="129">-0.061352684696043901</cx:pt>
          <cx:pt idx="130">-0.026900652871519801</cx:pt>
          <cx:pt idx="131">-0.045778046422486</cx:pt>
          <cx:pt idx="132">-0.061599643266862902</cx:pt>
          <cx:pt idx="133">-0.039209667578917702</cx:pt>
          <cx:pt idx="134">-0.0431022766699646</cx:pt>
          <cx:pt idx="135">-0.028984297516719298</cx:pt>
          <cx:pt idx="136">-0.0167253675815844</cx:pt>
          <cx:pt idx="137">-0.0018462728692257499</cx:pt>
          <cx:pt idx="138">0.0020446888532986598</cx:pt>
          <cx:pt idx="139">0.00026969714323302597</cx:pt>
          <cx:pt idx="140">0.00028503257808928901</cx:pt>
          <cx:pt idx="141">0.00022653923849984701</cx:pt>
          <cx:pt idx="142">-0.00016098896566347801</cx:pt>
          <cx:pt idx="143">0.00024239224454448101</cx:pt>
          <cx:pt idx="144">0.00071760708366089504</cx:pt>
          <cx:pt idx="145">-0.00157124852261253</cx:pt>
          <cx:pt idx="146">-0.018881500176856799</cx:pt>
          <cx:pt idx="147">-0.0210701880205524</cx:pt>
          <cx:pt idx="148">-0.019429449315871698</cx:pt>
          <cx:pt idx="149">-0.0202799514074724</cx:pt>
          <cx:pt idx="150">-0.00701850246698429</cx:pt>
          <cx:pt idx="151">0.0378096701602803</cx:pt>
          <cx:pt idx="152">0.044529071615073003</cx:pt>
          <cx:pt idx="153">0.058301238604681602</cx:pt>
          <cx:pt idx="154">-0.035524574571849599</cx:pt>
          <cx:pt idx="155">-0.046148494955959699</cx:pt>
          <cx:pt idx="156">-0.050478041506309801</cx:pt>
          <cx:pt idx="157">-0.072474531340258302</cx:pt>
          <cx:pt idx="158">-0.104202806431588</cx:pt>
          <cx:pt idx="159">-0.144171314893629</cx:pt>
          <cx:pt idx="160">-0.124684097190447</cx:pt>
          <cx:pt idx="161">-0.102188615106148</cx:pt>
          <cx:pt idx="162">-0.084330243456542706</cx:pt>
          <cx:pt idx="163">-0.073985376065182906</cx:pt>
          <cx:pt idx="164">-0.034506225128005198</cx:pt>
          <cx:pt idx="165">-0.0128257013955999</cx:pt>
          <cx:pt idx="166">0.0096627438983616799</cx:pt>
          <cx:pt idx="167">0.00020472843155993099</cx:pt>
          <cx:pt idx="168">0.00024327394231011401</cx:pt>
          <cx:pt idx="169">0.000173751011677993</cx:pt>
          <cx:pt idx="170">0.0013876187662166101</cx:pt>
          <cx:pt idx="171">-0.0013844552791774799</cx:pt>
          <cx:pt idx="172">-0.0050743211252240903</cx:pt>
          <cx:pt idx="173">-0.025054561259411301</cx:pt>
          <cx:pt idx="174">-0.031705435097921897</cx:pt>
          <cx:pt idx="175">-0.037205362740022299</cx:pt>
          <cx:pt idx="176">-0.036034619767458399</cx:pt>
          <cx:pt idx="177">-0.049320714143843702</cx:pt>
          <cx:pt idx="178">-0.020880330584382201</cx:pt>
          <cx:pt idx="179">-0.0132434198008268</cx:pt>
          <cx:pt idx="180">0.0078002053054445197</cx:pt>
          <cx:pt idx="181">0.044801642562791899</cx:pt>
          <cx:pt idx="182">0.032725393763999001</cx:pt>
          <cx:pt idx="183">-0.0050502810691569798</cx:pt>
          <cx:pt idx="184">-0.044494315315234803</cx:pt>
          <cx:pt idx="185">-0.030835140995284002</cx:pt>
          <cx:pt idx="186">-0.052773006342186499</cx:pt>
          <cx:pt idx="187">-0.060451516308132697</cx:pt>
          <cx:pt idx="188">-0.099686848758601995</cx:pt>
          <cx:pt idx="189">-0.058008331825855998</cx:pt>
          <cx:pt idx="190">-0.020582622324286599</cx:pt>
          <cx:pt idx="191">-0.016510972900533199</cx:pt>
          <cx:pt idx="192">0.011267017551387599</cx:pt>
          <cx:pt idx="193">-0.0061237135543606601</cx:pt>
          <cx:pt idx="194">0.00091317096708861496</cx:pt>
          <cx:pt idx="195">-0.0058928002871356296</cx:pt>
          <cx:pt idx="196">-0.00014313220228216901</cx:pt>
          <cx:pt idx="197">-0.00012874674423219199</cx:pt>
          <cx:pt idx="198">-0.00015194441018780001</cx:pt>
          <cx:pt idx="199">0.00027000602876589748</cx:pt>
          <cx:pt idx="200">-0.0019816566838517327</cx:pt>
          <cx:pt idx="201">-0.004466385331721525</cx:pt>
          <cx:pt idx="202">-0.0082748045078854995</cx:pt>
          <cx:pt idx="203">-0.0087654566036101007</cx:pt>
          <cx:pt idx="204">-0.010856721753046075</cx:pt>
          <cx:pt idx="205">-0.014187462777929099</cx:pt>
          <cx:pt idx="206">-6.7371713981001751e-05</cx:pt>
          <cx:pt idx="207">0.007461384156820525</cx:pt>
          <cx:pt idx="208">0.0097518502133099993</cx:pt>
          <cx:pt idx="209">0.01469156519042175</cx:pt>
          <cx:pt idx="210">0.010895134718321551</cx:pt>
          <cx:pt idx="211">0.0083002023663498754</cx:pt>
          <cx:pt idx="212">-0.0033901269829844749</cx:pt>
          <cx:pt idx="213">-0.0078643322907557007</cx:pt>
          <cx:pt idx="214">-0.0056827039923706751</cx:pt>
          <cx:pt idx="215">-0.0086576644864949995</cx:pt>
          <cx:pt idx="216">-0.0137986809251711</cx:pt>
          <cx:pt idx="217">-0.010947096063319875</cx:pt>
          <cx:pt idx="218">0.010163828993059225</cx:pt>
          <cx:pt idx="219">0.0095955392576782504</cx:pt>
          <cx:pt idx="220">0.0052762202624798251</cx:pt>
          <cx:pt idx="221">0.0093418775367215493</cx:pt>
          <cx:pt idx="222">-0.00066404481075845747</cx:pt>
          <cx:pt idx="223">-0.00071881506053779248</cx:pt>
          <cx:pt idx="224">8.3454823865311006e-05</cx:pt>
          <cx:pt idx="225">-0.00014221410710775375</cx:pt>
          <cx:pt idx="226">0.00012766697213744874</cx:pt>
          <cx:pt idx="227">-0.0011539857397351999</cx:pt>
          <cx:pt idx="228">-0.0050649803224149499</cx:pt>
          <cx:pt idx="229">-0.0077644810421876754</cx:pt>
          <cx:pt idx="230">-0.01056762377568935</cx:pt>
          <cx:pt idx="231">-0.01513247435374215</cx:pt>
          <cx:pt idx="232">-0.0069189257568228</cx:pt>
          <cx:pt idx="233">0.0013729050252822676</cx:pt>
          <cx:pt idx="234">0.0023594675977409827</cx:pt>
          <cx:pt idx="235">0.0062422414719859997</cx:pt>
          <cx:pt idx="236">0.00022978814582072976</cx:pt>
          <cx:pt idx="237">-0.016149326820717201</cx:pt>
          <cx:pt idx="238">-0.028123176562272999</cx:pt>
          <cx:pt idx="239">-0.0055606358706535254</cx:pt>
          <cx:pt idx="240">0.00158283075062706</cx:pt>
          <cx:pt idx="241">-0.005970797192735175</cx:pt>
          <cx:pt idx="242">0.012870452069725175</cx:pt>
          <cx:pt idx="243">0.018273999105726749</cx:pt>
          <cx:pt idx="244">0.022898437465183673</cx:pt>
          <cx:pt idx="245">0.024317950986331827</cx:pt>
          <cx:pt idx="246">0.022197541482263976</cx:pt>
          <cx:pt idx="247">0.023701212794214249</cx:pt>
          <cx:pt idx="248">0.03523058428701125</cx:pt>
          <cx:pt idx="249">0.028670761282788251</cx:pt>
          <cx:pt idx="250">0.0026151214616936249</cx:pt>
          <cx:pt idx="251">0.00047771431416064749</cx:pt>
          <cx:pt idx="252">-0.00031053139881770999</cx:pt>
          <cx:pt idx="253">-1.4753371601996074e-05</cx:pt>
          <cx:pt idx="254">-0.00013935692246487625</cx:pt>
          <cx:pt idx="255">-0.0027036449290397499</cx:pt>
          <cx:pt idx="256">-0.0053225901682353253</cx:pt>
          <cx:pt idx="257">-0.01176637592528895</cx:pt>
          <cx:pt idx="258">-0.016132711755771099</cx:pt>
          <cx:pt idx="259">-0.014095877629274675</cx:pt>
          <cx:pt idx="260">-0.015238025473511701</cx:pt>
          <cx:pt idx="261">-0.006606411676891525</cx:pt>
          <cx:pt idx="262">0.0049613682348268748</cx:pt>
          <cx:pt idx="263">-0.0012960450761283025</cx:pt>
          <cx:pt idx="264">-0.035083476947215753</cx:pt>
          <cx:pt idx="265">-0.038653299979693002</cx:pt>
          <cx:pt idx="266">-0.019328448239649125</cx:pt>
          <cx:pt idx="267">-0.01291047325861785</cx:pt>
          <cx:pt idx="268">0.0003196839800057375</cx:pt>
          <cx:pt idx="269">0.0062024494883732</cx:pt>
          <cx:pt idx="270">0.007184400093798525</cx:pt>
          <cx:pt idx="271">0.0080002888291252992</cx:pt>
          <cx:pt idx="272">0.0079113987561795999</cx:pt>
          <cx:pt idx="273">0.0054038734365522501</cx:pt>
          <cx:pt idx="274">0.0248075878358778</cx:pt>
          <cx:pt idx="275">0.018999369196734926</cx:pt>
          <cx:pt idx="276">0.0428670061388325</cx:pt>
          <cx:pt idx="277">0.033707135705889998</cx:pt>
          <cx:pt idx="278">0.010919109850906276</cx:pt>
          <cx:pt idx="279">0.00063835365179535253</cx:pt>
          <cx:pt idx="280">-3.9360620027865248e-05</cx:pt>
          <cx:pt idx="281">-0.00024055106182495074</cx:pt>
          <cx:pt idx="282">7.8357401094883756e-05</cx:pt>
          <cx:pt idx="283">-0.000783257785022245</cx:pt>
          <cx:pt idx="284">-0.0055065525316442751</cx:pt>
          <cx:pt idx="285">-0.0072532363573982496</cx:pt>
          <cx:pt idx="286">-0.016645719685653874</cx:pt>
          <cx:pt idx="287">-0.016571407246311124</cx:pt>
          <cx:pt idx="288">-0.018891712514284974</cx:pt>
          <cx:pt idx="289">0.0081371326252079497</cx:pt>
          <cx:pt idx="290">0.020398210208227924</cx:pt>
          <cx:pt idx="291">-0.0027236971829540249</cx:pt>
          <cx:pt idx="292">-0.020076590830959799</cx:pt>
          <cx:pt idx="293">-0.0046951517483878749</cx:pt>
          <cx:pt idx="294">0.013095491553056124</cx:pt>
          <cx:pt idx="295">0.0044326246434484998</cx:pt>
          <cx:pt idx="296">0.012626552764524224</cx:pt>
          <cx:pt idx="297">-0.0095517002433714998</cx:pt>
          <cx:pt idx="298">-0.016799751637368149</cx:pt>
          <cx:pt idx="299">-0.039354258728413298</cx:pt>
          <cx:pt idx="300">0.051958374236853101</cx:pt>
          <cx:pt idx="301">0.10057844043506201</cx:pt>
          <cx:pt idx="302">0.14208669880886701</cx:pt>
          <cx:pt idx="303">0.113288187476525</cx:pt>
          <cx:pt idx="304">0.19460440129507001</cx:pt>
          <cx:pt idx="305">0.16782414875401799</cx:pt>
          <cx:pt idx="306">0.039050791967132202</cx:pt>
          <cx:pt idx="307">0.00010600563108452899</cx:pt>
          <cx:pt idx="308">-0.00024208818511980401</cx:pt>
          <cx:pt idx="309">-0.000717144190927008</cx:pt>
          <cx:pt idx="310">0.00200375613176729</cx:pt>
          <cx:pt idx="311">-0.00091775327134342602</cx:pt>
          <cx:pt idx="312">-0.018613846357940299</cx:pt>
          <cx:pt idx="313">-0.030877615858474601</cx:pt>
          <cx:pt idx="314">-0.040185351046008497</cx:pt>
          <cx:pt idx="315">-0.015650069040370199</cx:pt>
          <cx:pt idx="316">-0.050803318931608998</cx:pt>
          <cx:pt idx="317">-0.026988758777009399</cx:pt>
          <cx:pt idx="318">0.026890291010861302</cx:pt>
          <cx:pt idx="319">0.042402574029954697</cx:pt>
          <cx:pt idx="320">0.025725999498202801</cx:pt>
          <cx:pt idx="321">0.124402125570931</cx:pt>
          <cx:pt idx="322">0.122667591877439</cx:pt>
          <cx:pt idx="323">0.042639671982117502</cx:pt>
          <cx:pt idx="324">0.032948212780192603</cx:pt>
          <cx:pt idx="325">0.036702907499695903</cx:pt>
          <cx:pt idx="326">-0.043177069273022499</cx:pt>
          <cx:pt idx="327">-0.058697788470558503</cx:pt>
          <cx:pt idx="328">-0.0090030796759178293</cx:pt>
          <cx:pt idx="329">0.057037167368914198</cx:pt>
          <cx:pt idx="330">0.062288651882473803</cx:pt>
          <cx:pt idx="331">0.069112643605894794</cx:pt>
          <cx:pt idx="332">0.076967704343266302</cx:pt>
          <cx:pt idx="333">0.072519222779325307</cx:pt>
          <cx:pt idx="334">0.0135000415282172</cx:pt>
          <cx:pt idx="335">-0.00048693636174520398</cx:pt>
          <cx:pt idx="336">-0.00091268665633343</cx:pt>
          <cx:pt idx="337">-0.00044436973440680199</cx:pt>
          <cx:pt idx="338">-0.00104520527829301</cx:pt>
          <cx:pt idx="339">-0.0032851570571404698</cx:pt>
          <cx:pt idx="340">-0.0121417366796362</cx:pt>
          <cx:pt idx="341">-0.012518118780855301</cx:pt>
          <cx:pt idx="342">-0.020358347775421899</cx:pt>
          <cx:pt idx="343">-0.0105554297256616</cx:pt>
          <cx:pt idx="344">-0.034791839863958701</cx:pt>
          <cx:pt idx="345">0.0058014822190666704</cx:pt>
          <cx:pt idx="346">0.098991274402205398</cx:pt>
          <cx:pt idx="347">0.072052622555964396</cx:pt>
          <cx:pt idx="348">0.102076897603447</cx:pt>
          <cx:pt idx="349">0.14406750458123799</cx:pt>
          <cx:pt idx="350">0.15335281252762401</cx:pt>
          <cx:pt idx="351">0.088838259037435793</cx:pt>
          <cx:pt idx="352">0.044146659443750902</cx:pt>
          <cx:pt idx="353">-0.034932687997330202</cx:pt>
          <cx:pt idx="354">-0.069611412405965703</cx:pt>
          <cx:pt idx="355">-0.18164096219357501</cx:pt>
          <cx:pt idx="356">-0.1261288251538</cx:pt>
          <cx:pt idx="357">-0.124313701914187</cx:pt>
          <cx:pt idx="358">-0.062175998068786299</cx:pt>
          <cx:pt idx="359">-0.051339298805490402</cx:pt>
          <cx:pt idx="360">-0.034576636979202997</cx:pt>
          <cx:pt idx="361">0.0037793759897983802</cx:pt>
          <cx:pt idx="362">0.0089300201887399597</cx:pt>
          <cx:pt idx="363">-0.0010951633732974599</cx:pt>
          <cx:pt idx="364">0.00013554996263805401</cx:pt>
          <cx:pt idx="365">-0.00036355322966368002</cx:pt>
          <cx:pt idx="366">-0.0051544596335585599</cx:pt>
          <cx:pt idx="367">0.0012377647866870199</cx:pt>
          <cx:pt idx="368">-0.00814255687393752</cx:pt>
          <cx:pt idx="369">-0.0042935101836475602</cx:pt>
          <cx:pt idx="370">-0.060504305555484098</cx:pt>
          <cx:pt idx="371">-0.051856582550032997</cx:pt>
          <cx:pt idx="372">0.0076221418157386596</cx:pt>
          <cx:pt idx="373">0.046470920148774297</cx:pt>
          <cx:pt idx="374">0.120081408662027</cx:pt>
          <cx:pt idx="375">0.12722300453253901</cx:pt>
          <cx:pt idx="376">0.12555483581872701</cx:pt>
          <cx:pt idx="377">0.14517188610963899</cx:pt>
          <cx:pt idx="378">0.092259054406806304</cx:pt>
          <cx:pt idx="379">0.044516694736843498</cx:pt>
          <cx:pt idx="380">0.084649230881246096</cx:pt>
          <cx:pt idx="381">-0.039375583893205703</cx:pt>
          <cx:pt idx="382">-0.076862296363877702</cx:pt>
          <cx:pt idx="383">-0.18296138647923199</cx:pt>
          <cx:pt idx="384">-0.216142773937432</cx:pt>
          <cx:pt idx="385">-0.13268803844785601</cx:pt>
          <cx:pt idx="386">-0.070483730097165895</cx:pt>
          <cx:pt idx="387">-0.052689668982529997</cx:pt>
          <cx:pt idx="388">-0.027261902118032501</cx:pt>
          <cx:pt idx="389">-0.0064647011724244001</cx:pt>
          <cx:pt idx="390">-0.0040691722611524098</cx:pt>
          <cx:pt idx="391">-0.0050459616636045297</cx:pt>
          <cx:pt idx="392">0.00013136399890061601</cx:pt>
          <cx:pt idx="393">-0.00026496388090779398</cx:pt>
          <cx:pt idx="394">-0.00124673546948794</cx:pt>
          <cx:pt idx="395">0.0046708973824241204</cx:pt>
          <cx:pt idx="396">0.00429788097681279</cx:pt>
          <cx:pt idx="397">-0.013176150939953699</cx:pt>
          <cx:pt idx="398">-0.098411747635547206</cx:pt>
          <cx:pt idx="399">-0.085732556421111494</cx:pt>
          <cx:pt idx="400">-0.037151161364752203</cx:pt>
          <cx:pt idx="401">0.0081169235774537999</cx:pt>
          <cx:pt idx="402">0.0032824836548072099</cx:pt>
          <cx:pt idx="403">0.0887434212431185</cx:pt>
          <cx:pt idx="404">0.073513000958377497</cx:pt>
          <cx:pt idx="405">0.031830401939222097</cx:pt>
          <cx:pt idx="406">-0.00969045660587378</cx:pt>
          <cx:pt idx="407">0.023920428815023299</cx:pt>
          <cx:pt idx="408">0.0465110628869101</cx:pt>
          <cx:pt idx="409">0.047753747587982703</cx:pt>
          <cx:pt idx="410">-0.00095645166448246502</cx:pt>
          <cx:pt idx="411">-0.13755856834931099</cx:pt>
          <cx:pt idx="412">-0.142374879794924</cx:pt>
          <cx:pt idx="413">-0.10614540929162899</cx:pt>
          <cx:pt idx="414">-0.067500602805867893</cx:pt>
          <cx:pt idx="415">-0.0243675801666592</cx:pt>
          <cx:pt idx="416">0.0020499608909409898</cx:pt>
          <cx:pt idx="417">-0.0144801570892991</cx:pt>
          <cx:pt idx="418">-0.0060354665776724296</cx:pt>
          <cx:pt idx="419">-0.00014670661823464401</cx:pt>
          <cx:pt idx="420">0.000368951105057354</cx:pt>
          <cx:pt idx="421">2.8392596991815702e-05</cx:pt>
          <cx:pt idx="422">0.0012949280023090001</cx:pt>
          <cx:pt idx="423">0.00053994203714008003</cx:pt>
          <cx:pt idx="424">0.021168294778407599</cx:pt>
          <cx:pt idx="425">-0.0082086654449967603</cx:pt>
          <cx:pt idx="426">-0.059676197087471398</cx:pt>
          <cx:pt idx="427">-0.043211612649436001</cx:pt>
          <cx:pt idx="428">-0.096296453620167505</cx:pt>
          <cx:pt idx="429">-0.14048627967176699</cx:pt>
          <cx:pt idx="430">-0.100829253784585</cx:pt>
          <cx:pt idx="431">-0.040286064731826901</cx:pt>
          <cx:pt idx="432">0.0033651915170509498</cx:pt>
          <cx:pt idx="433">-0.12675282341517999</cx:pt>
          <cx:pt idx="434">-0.16225033300455199</cx:pt>
          <cx:pt idx="435">-0.038620459225134102</cx:pt>
          <cx:pt idx="436">-0.039346562651228198</cx:pt>
          <cx:pt idx="437">0.074848795533551601</cx:pt>
          <cx:pt idx="438">0.014229912532041301</cx:pt>
          <cx:pt idx="439">-0.036898327892154803</cx:pt>
          <cx:pt idx="440">-0.055807890390412201</cx:pt>
          <cx:pt idx="441">-0.075310583065308398</cx:pt>
          <cx:pt idx="442">-0.0356250717687027</cx:pt>
          <cx:pt idx="443">0.0123588775226737</cx:pt>
          <cx:pt idx="444">0.0041222040145932198</cx:pt>
          <cx:pt idx="445">-0.0190770839354031</cx:pt>
          <cx:pt idx="446">-0.011117434791830701</cx:pt>
          <cx:pt idx="447">-0.0042152288985695301</cx:pt>
          <cx:pt idx="448">0.00081516468178932503</cx:pt>
          <cx:pt idx="449">-0.00031853367286064998</cx:pt>
          <cx:pt idx="450">0.00046979961302870101</cx:pt>
          <cx:pt idx="451">0.015751143103491599</cx:pt>
          <cx:pt idx="452">0.032111640774585497</cx:pt>
          <cx:pt idx="453">0.0216581293931375</cx:pt>
          <cx:pt idx="454">-0.0382640232446297</cx:pt>
          <cx:pt idx="455">-0.066001425249782905</cx:pt>
          <cx:pt idx="456">-0.076288274665229097</cx:pt>
          <cx:pt idx="457">-0.16402644008891201</cx:pt>
          <cx:pt idx="458">-0.16164275806682901</cx:pt>
          <cx:pt idx="459">-0.185068605169497</cx:pt>
          <cx:pt idx="460">-0.21962759132034201</cx:pt>
          <cx:pt idx="461">-0.17937267390610601</cx:pt>
          <cx:pt idx="462">-0.14726329515777301</cx:pt>
          <cx:pt idx="463">0.0090650858768405104</cx:pt>
          <cx:pt idx="464">-0.026851354818488202</cx:pt>
          <cx:pt idx="465">0.0268128390333441</cx:pt>
          <cx:pt idx="466">-0.021676420719072699</cx:pt>
          <cx:pt idx="467">0.047947289731534198</cx:pt>
          <cx:pt idx="468">0.0118089094341963</cx:pt>
          <cx:pt idx="469">-0.047171922297716502</cx:pt>
          <cx:pt idx="470">-0.022733209892430498</cx:pt>
          <cx:pt idx="471">-0.0165931586383396</cx:pt>
          <cx:pt idx="472">-0.026601320184418902</cx:pt>
          <cx:pt idx="473">-0.0287610368677544</cx:pt>
          <cx:pt idx="474">-0.0134659379386426</cx:pt>
          <cx:pt idx="475">-0.00284508231718436</cx:pt>
          <cx:pt idx="476">4.0116209818177599e-06</cx:pt>
          <cx:pt idx="477">-0.00021793076947131099</cx:pt>
          <cx:pt idx="478">-0.0041504042959943999</cx:pt>
          <cx:pt idx="479">0.028811043058098298</cx:pt>
          <cx:pt idx="480">0.0666188078463512</cx:pt>
          <cx:pt idx="481">0.087705388827190797</cx:pt>
          <cx:pt idx="482">0.025939840618732099</cx:pt>
          <cx:pt idx="483">-0.048359771688734898</cx:pt>
          <cx:pt idx="484">-0.085884957799766196</cx:pt>
          <cx:pt idx="485">-0.0737294092876946</cx:pt>
          <cx:pt idx="486">-0.14543568870568499</cx:pt>
          <cx:pt idx="487">-0.17147002574662701</cx:pt>
          <cx:pt idx="488">-0.17150846301529701</cx:pt>
          <cx:pt idx="489">-0.108672231239414</cx:pt>
          <cx:pt idx="490">-0.0188522460610713</cx:pt>
          <cx:pt idx="491">0.017732687671245501</cx:pt>
          <cx:pt idx="492">0.019574389566870201</cx:pt>
          <cx:pt idx="493">0.037199594755585999</cx:pt>
          <cx:pt idx="494">-0.032126505571187902</cx:pt>
          <cx:pt idx="495">0.026589943926983599</cx:pt>
          <cx:pt idx="496">-0.024968646437085198</cx:pt>
          <cx:pt idx="497">-0.077123529618742998</cx:pt>
          <cx:pt idx="498">-0.055724961962983599</cx:pt>
          <cx:pt idx="499">-0.051834547574233197</cx:pt>
          <cx:pt idx="500">-0.042154278231709703</cx:pt>
          <cx:pt idx="501">-0.037797887106379699</cx:pt>
          <cx:pt idx="502">-0.0059608993428971703</cx:pt>
          <cx:pt idx="503">0.0017199366211562901</cx:pt>
          <cx:pt idx="504">-0.00027383027689622299</cx:pt>
          <cx:pt idx="505">4.1433026896359998e-05</cx:pt>
          <cx:pt idx="506">-0.00154627875695478</cx:pt>
          <cx:pt idx="507">0.022759419386827101</cx:pt>
          <cx:pt idx="508">0.072149124390969405</cx:pt>
          <cx:pt idx="509">0.071050890686336896</cx:pt>
          <cx:pt idx="510">0.020078861020812099</cx:pt>
          <cx:pt idx="511">0.034445414463851298</cx:pt>
          <cx:pt idx="512">0.082740050844286803</cx:pt>
          <cx:pt idx="513">0.035911331753725399</cx:pt>
          <cx:pt idx="514">0.031733271084891303</cx:pt>
          <cx:pt idx="515">0.026001290854853601</cx:pt>
          <cx:pt idx="516">0.024890472624235001</cx:pt>
          <cx:pt idx="517">0.041848169295315402</cx:pt>
          <cx:pt idx="518">0.0425509636786452</cx:pt>
          <cx:pt idx="519">-0.0098801539591077108</cx:pt>
          <cx:pt idx="520">-0.0087218696851816702</cx:pt>
          <cx:pt idx="521">-0.025409002306532601</cx:pt>
          <cx:pt idx="522">-0.049829436906101102</cx:pt>
          <cx:pt idx="523">-0.036958750198993098</cx:pt>
          <cx:pt idx="524">-0.103333407615584</cx:pt>
          <cx:pt idx="525">-0.101905448736785</cx:pt>
          <cx:pt idx="526">-0.048596030814924598</cx:pt>
          <cx:pt idx="527">-0.050307408499107802</cx:pt>
          <cx:pt idx="528">-0.044183314622435702</cx:pt>
          <cx:pt idx="529">-0.026535037777885202</cx:pt>
          <cx:pt idx="530">-0.0027249939608941201</cx:pt>
          <cx:pt idx="531">6.8907297349129297e-05</cx:pt>
          <cx:pt idx="532">0.00036005117576297499</cx:pt>
          <cx:pt idx="533">0.00153669732010253</cx:pt>
          <cx:pt idx="534">0.0022923171360240001</cx:pt>
          <cx:pt idx="535">0.0129901589736829</cx:pt>
          <cx:pt idx="536">0.050755597836787097</cx:pt>
          <cx:pt idx="537">0.051400943464372399</cx:pt>
          <cx:pt idx="538">0.018626614019757199</cx:pt>
          <cx:pt idx="539">0.0080839450658927794</cx:pt>
          <cx:pt idx="540">0.046352929708787599</cx:pt>
          <cx:pt idx="541">0.0790593429942303</cx:pt>
          <cx:pt idx="542">0.114534730675832</cx:pt>
          <cx:pt idx="543">0.049057244431250202</cx:pt>
          <cx:pt idx="544">0.0253032746150673</cx:pt>
          <cx:pt idx="545">0.078105902091255397</cx:pt>
          <cx:pt idx="546">-0.0051322879269634298</cx:pt>
          <cx:pt idx="547">-0.016866759525044499</cx:pt>
          <cx:pt idx="548">-0.067112353489244297</cx:pt>
          <cx:pt idx="549">-0.024017459952351199</cx:pt>
          <cx:pt idx="550">0.0078853349573713791</cx:pt>
          <cx:pt idx="551">-0.050789483538785998</cx:pt>
          <cx:pt idx="552">-0.072700094706600799</cx:pt>
          <cx:pt idx="553">-0.071451363783697597</cx:pt>
          <cx:pt idx="554">-0.033784810120505999</cx:pt>
          <cx:pt idx="555">-0.034450034149119999</cx:pt>
          <cx:pt idx="556">-0.033506022597914097</cx:pt>
          <cx:pt idx="557">-0.0238498364289376</cx:pt>
          <cx:pt idx="558">-0.0031486191321769799</cx:pt>
          <cx:pt idx="559">-0.0010519104351559699</cx:pt>
          <cx:pt idx="560">0.00015690649221671699</cx:pt>
          <cx:pt idx="561">0.00111669386207607</cx:pt>
          <cx:pt idx="562">-0.00307885550411101</cx:pt>
          <cx:pt idx="563">0.0019249048301948101</cx:pt>
          <cx:pt idx="564">0.042755589982552099</cx:pt>
          <cx:pt idx="565">0.046432620805889599</cx:pt>
          <cx:pt idx="566">0.031766426010566798</cx:pt>
          <cx:pt idx="567">-0.035229370158711297</cx:pt>
          <cx:pt idx="568">0.025636721786016399</cx:pt>
          <cx:pt idx="569">0.061174998267190299</cx:pt>
          <cx:pt idx="570">0.078743187221606295</cx:pt>
          <cx:pt idx="571">0.075223684333224905</cx:pt>
          <cx:pt idx="572">0.043867766720887401</cx:pt>
          <cx:pt idx="573">0.048100545732914897</cx:pt>
          <cx:pt idx="574">-0.0557274710905305</cx:pt>
          <cx:pt idx="575">-0.092209273742176107</cx:pt>
          <cx:pt idx="576">-0.15684806752567301</cx:pt>
          <cx:pt idx="577">-0.064316055127086699</cx:pt>
          <cx:pt idx="578">-0.0096160938338542001</cx:pt>
          <cx:pt idx="579">-0.041641818184225</cx:pt>
          <cx:pt idx="580">-0.075677806647453605</cx:pt>
          <cx:pt idx="581">-0.071629850096960795</cx:pt>
          <cx:pt idx="582">-0.0264774746993682</cx:pt>
          <cx:pt idx="583">-0.0265599558248109</cx:pt>
          <cx:pt idx="584">-0.027203819540349301</cx:pt>
          <cx:pt idx="585">-0.012678083358588299</cx:pt>
          <cx:pt idx="586">-0.0033043327409017801</cx:pt>
          <cx:pt idx="587">-0.000132935489649464</cx:pt>
          <cx:pt idx="588">0.00011106729491497401</cx:pt>
          <cx:pt idx="589">-1.18641770784304e-05</cx:pt>
          <cx:pt idx="590">-0.013813764136835899</cx:pt>
          <cx:pt idx="591">-0.0031492228176736199</cx:pt>
          <cx:pt idx="592">0.0300016134912677</cx:pt>
          <cx:pt idx="593">0.035983068087592801</cx:pt>
          <cx:pt idx="594">0.0201939302371285</cx:pt>
          <cx:pt idx="595">0.0205309664296238</cx:pt>
          <cx:pt idx="596">-0.00135169370577594</cx:pt>
          <cx:pt idx="597">-0.0090048085887159506</cx:pt>
          <cx:pt idx="598">-0.042794797504318499</cx:pt>
          <cx:pt idx="599">0.0151222934012678</cx:pt>
          <cx:pt idx="600">0.0094407730728054192</cx:pt>
          <cx:pt idx="601">-0.0437478723000366</cx:pt>
          <cx:pt idx="602">-0.13811916787658601</cx:pt>
          <cx:pt idx="603">-0.14171468048817701</cx:pt>
          <cx:pt idx="604">-0.134159567888333</cx:pt>
          <cx:pt idx="605">-0.041986380450546201</cx:pt>
          <cx:pt idx="606">-0.0052483766741481096</cx:pt>
          <cx:pt idx="607">-0.051701265051548498</cx:pt>
          <cx:pt idx="608">-0.056103317826953901</cx:pt>
          <cx:pt idx="609">-0.056051009872883098</cx:pt>
          <cx:pt idx="610">-0.027848750980732102</cx:pt>
          <cx:pt idx="611">-0.019435762500701</cx:pt>
          <cx:pt idx="612">-0.023124071709072099</cx:pt>
          <cx:pt idx="613">-0.0060537736476082502</cx:pt>
          <cx:pt idx="614">-0.00068556322912579205</cx:pt>
          <cx:pt idx="615">-0.000108426520240715</cx:pt>
          <cx:pt idx="616">0.00122205630765029</cx:pt>
          <cx:pt idx="617">0.00015386026830597701</cx:pt>
          <cx:pt idx="618">0.0013687173354733301</cx:pt>
          <cx:pt idx="619">0.014868774557029099</cx:pt>
          <cx:pt idx="620">0.042865480634141598</cx:pt>
          <cx:pt idx="621">0.024878610677342899</cx:pt>
          <cx:pt idx="622">0.021765681526166199</cx:pt>
          <cx:pt idx="623">-0.0039452350877346</cx:pt>
          <cx:pt idx="624">0.0192591459467162</cx:pt>
          <cx:pt idx="625">0.070177732033204404</cx:pt>
          <cx:pt idx="626">-0.0088497461885054494</cx:pt>
          <cx:pt idx="627">-0.044399493992246901</cx:pt>
          <cx:pt idx="628">-0.067718727922889105</cx:pt>
          <cx:pt idx="629">-0.054701542774338502</cx:pt>
          <cx:pt idx="630">-0.080933347689331706</cx:pt>
          <cx:pt idx="631">-0.031282637746397099</cx:pt>
          <cx:pt idx="632">0.0106068959853199</cx:pt>
          <cx:pt idx="633">0.028838487425475401</cx:pt>
          <cx:pt idx="634">0.0098833124489899008</cx:pt>
          <cx:pt idx="635">-0.031508038074240602</cx:pt>
          <cx:pt idx="636">-0.069027396057172799</cx:pt>
          <cx:pt idx="637">-0.053561622563624199</cx:pt>
          <cx:pt idx="638">-0.022407739751299699</cx:pt>
          <cx:pt idx="639">-0.00061239196312476299</cx:pt>
          <cx:pt idx="640">-0.0077952931249322798</cx:pt>
          <cx:pt idx="641">-0.0049529569456251803</cx:pt>
          <cx:pt idx="642">-0.00025316700241254997</cx:pt>
          <cx:pt idx="643">-0.000210577603176539</cx:pt>
          <cx:pt idx="644">0.00016120941792380301</cx:pt>
          <cx:pt idx="645">0.00058041679740241596</cx:pt>
          <cx:pt idx="646">0.0037510254368217201</cx:pt>
          <cx:pt idx="647">0.024921759507677801</cx:pt>
          <cx:pt idx="648">0.041381035970965201</cx:pt>
          <cx:pt idx="649">0.025579968000777199</cx:pt>
          <cx:pt idx="650">-0.0038858489261596298</cx:pt>
          <cx:pt idx="651">-0.0088408270977933905</cx:pt>
          <cx:pt idx="652">-0.00164211086323772</cx:pt>
          <cx:pt idx="653">-0.0142655612707025</cx:pt>
          <cx:pt idx="654">0.023520743712717701</cx:pt>
          <cx:pt idx="655">-0.034732905901696302</cx:pt>
          <cx:pt idx="656">-0.056075667310402498</cx:pt>
          <cx:pt idx="657">-0.053804769451322197</cx:pt>
          <cx:pt idx="658">-0.0533347811980922</cx:pt>
          <cx:pt idx="659">0.0095944136114802306</cx:pt>
          <cx:pt idx="660">0.0334537013359174</cx:pt>
          <cx:pt idx="661">-0.010492207935309601</cx:pt>
          <cx:pt idx="662">0.0061570982375027498</cx:pt>
          <cx:pt idx="663">-0.040483987482606003</cx:pt>
          <cx:pt idx="664">-0.048302840319216001</cx:pt>
          <cx:pt idx="665">-0.0485521807936777</cx:pt>
          <cx:pt idx="666">-0.029205320868627701</cx:pt>
          <cx:pt idx="667">0.000227930549494706</cx:pt>
          <cx:pt idx="668">0.0025459959442363398</cx:pt>
          <cx:pt idx="669">-0.00149484062214111</cx:pt>
          <cx:pt idx="670">-0.0018753868407926401</cx:pt>
          <cx:pt idx="671">-0.00034971973102739201</cx:pt>
          <cx:pt idx="672">-0.00018048515608406899</cx:pt>
          <cx:pt idx="673">-0.000631174526025976</cx:pt>
          <cx:pt idx="674">7.0768479577772606e-05</cx:pt>
          <cx:pt idx="675">0.0130754455053397</cx:pt>
          <cx:pt idx="676">0.0081355891284826693</cx:pt>
          <cx:pt idx="677">0.0047687917805637999</cx:pt>
          <cx:pt idx="678">-0.0175249694292791</cx:pt>
          <cx:pt idx="679">-0.0064539521372191299</cx:pt>
          <cx:pt idx="680">-0.0246632840286562</cx:pt>
          <cx:pt idx="681">-0.039714933395046899</cx:pt>
          <cx:pt idx="682">-0.014456103154519199</cx:pt>
          <cx:pt idx="683">-0.036117586556815802</cx:pt>
          <cx:pt idx="684">-0.024575721508192899</cx:pt>
          <cx:pt idx="685">-0.058339424330290497</cx:pt>
          <cx:pt idx="686">-0.04229585105388</cx:pt>
          <cx:pt idx="687">-0.0196699938635338</cx:pt>
          <cx:pt idx="688">-0.0053419307295640298</cx:pt>
          <cx:pt idx="689">0.0124433340526733</cx:pt>
          <cx:pt idx="690">0.00770878696250441</cx:pt>
          <cx:pt idx="691">-0.0312408365605789</cx:pt>
          <cx:pt idx="692">-0.035073638439596301</cx:pt>
          <cx:pt idx="693">-0.055146390658088802</cx:pt>
          <cx:pt idx="694">-0.028137751288548001</cx:pt>
          <cx:pt idx="695">-0.00414474927472166</cx:pt>
          <cx:pt idx="696">-0.0040884431847886798</cx:pt>
          <cx:pt idx="697">-0.0020866168554854602</cx:pt>
          <cx:pt idx="698">0.00051967697985007505</cx:pt>
          <cx:pt idx="699">-0.00056915873273041503</cx:pt>
          <cx:pt idx="700">0.00075510599097321695</cx:pt>
          <cx:pt idx="701">0.00025058365698905102</cx:pt>
          <cx:pt idx="702">9.4407453235697297e-05</cx:pt>
          <cx:pt idx="703">0.00063748120969913096</cx:pt>
          <cx:pt idx="704">-0.0015474778865626801</cx:pt>
          <cx:pt idx="705">-0.0071521560635559997</cx:pt>
          <cx:pt idx="706">-0.020825880183285999</cx:pt>
          <cx:pt idx="707">-0.00062544058947918996</cx:pt>
          <cx:pt idx="708">-0.013883072064841399</cx:pt>
          <cx:pt idx="709">-0.054784009002543099</cx:pt>
          <cx:pt idx="710">-0.02030321084786</cx:pt>
          <cx:pt idx="711">0.0232671774098249</cx:pt>
          <cx:pt idx="712">0.0019276239771613001</cx:pt>
          <cx:pt idx="713">-0.015289459568216099</cx:pt>
          <cx:pt idx="714">0.0045999274603945204</cx:pt>
          <cx:pt idx="715">0.056544715695038703</cx:pt>
          <cx:pt idx="716">0.097508167522423195</cx:pt>
          <cx:pt idx="717">0.049718995677066502</cx:pt>
          <cx:pt idx="718">0.0044078010687340101</cx:pt>
          <cx:pt idx="719">-0.0030412527690551801</cx:pt>
          <cx:pt idx="720">-0.011182588855953199</cx:pt>
          <cx:pt idx="721">-0.017647220747087598</cx:pt>
          <cx:pt idx="722">-0.0109635183754682</cx:pt>
          <cx:pt idx="723">-0.0043705596954958896</cx:pt>
          <cx:pt idx="724">0.0011921551458427</cx:pt>
          <cx:pt idx="725">-0.000108273141113502</cx:pt>
          <cx:pt idx="726">-0.00047649238990113998</cx:pt>
          <cx:pt idx="727">-0.000181625525385139</cx:pt>
          <cx:pt idx="728">-0.000468276162354127</cx:pt>
          <cx:pt idx="729">-0.00050326484584556298</cx:pt>
          <cx:pt idx="730">-0.000100121573894675</cx:pt>
          <cx:pt idx="731">0.000282138021412001</cx:pt>
          <cx:pt idx="732">0.00044909627606564599</cx:pt>
          <cx:pt idx="733">-0.00355057802102853</cx:pt>
          <cx:pt idx="734">-0.0147803663449494</cx:pt>
          <cx:pt idx="735">-0.0193716019903598</cx:pt>
          <cx:pt idx="736">-0.01403922704602</cx:pt>
          <cx:pt idx="737">-0.015012769714525901</cx:pt>
          <cx:pt idx="738">-0.0236369056006577</cx:pt>
          <cx:pt idx="739">0.00307975622390275</cx:pt>
          <cx:pt idx="740">0.0095188292849620604</cx:pt>
          <cx:pt idx="741">0.0129776299271248</cx:pt>
          <cx:pt idx="742">0.0055903962796688602</cx:pt>
          <cx:pt idx="743">0.030430567958782202</cx:pt>
          <cx:pt idx="744">0.040127937489587401</cx:pt>
          <cx:pt idx="745">0.027484895784164201</cx:pt>
          <cx:pt idx="746">0.0053825181168924699</cx:pt>
          <cx:pt idx="747">-0.00051101734033113199</cx:pt>
          <cx:pt idx="748">0.0016712178618822401</cx:pt>
          <cx:pt idx="749">0.00160632783982439</cx:pt>
          <cx:pt idx="750">-0.00080032894519651296</cx:pt>
          <cx:pt idx="751">-0.00034704497686510201</cx:pt>
          <cx:pt idx="752">-0.00054819598726431502</cx:pt>
          <cx:pt idx="753">0.00051255398670139898</cx:pt>
          <cx:pt idx="754">-0.00035851102827675301</cx:pt>
          <cx:pt idx="755">5.9210081594108698e-05</cx:pt>
          <cx:pt idx="756">0.000162322096517331</cx:pt>
          <cx:pt idx="757">-5.9381745649152801e-05</cx:pt>
          <cx:pt idx="758">-0.00036678409650768101</cx:pt>
          <cx:pt idx="759">0.00076284822366644702</cx:pt>
          <cx:pt idx="760">0.000157046798845372</cx:pt>
          <cx:pt idx="761">-0.00033570957575387199</cx:pt>
          <cx:pt idx="762">-0.00060075921771054997</cx:pt>
          <cx:pt idx="763">0.00061805312956527401</cx:pt>
          <cx:pt idx="764">-0.00062293843614953399</cx:pt>
          <cx:pt idx="765">-0.0020456562192700798</cx:pt>
          <cx:pt idx="766">-0.0051292119001910197</cx:pt>
          <cx:pt idx="767">0.00202602447680705</cx:pt>
          <cx:pt idx="768">0.00164017202115984</cx:pt>
          <cx:pt idx="769">-0.0069389770402526899</cx:pt>
          <cx:pt idx="770">-0.0019867533863954499</cx:pt>
          <cx:pt idx="771">0.00106992230963268</cx:pt>
          <cx:pt idx="772">0.00128277014598449</cx:pt>
          <cx:pt idx="773">-0.00114671197739182</cx:pt>
          <cx:pt idx="774">-0.0018346421774354501</cx:pt>
          <cx:pt idx="775">-0.0016770627569942501</cx:pt>
          <cx:pt idx="776">0.00010890664974305101</cx:pt>
          <cx:pt idx="777">7.8842700528659402e-05</cx:pt>
          <cx:pt idx="778">-0.0010504676542889199</cx:pt>
          <cx:pt idx="779">5.6803633352700402e-05</cx:pt>
          <cx:pt idx="780">-0.00019796995988425101</cx:pt>
          <cx:pt idx="781">-0.00032729058324650599</cx:pt>
          <cx:pt idx="782">-0.00040566061390422798</cx:pt>
          <cx:pt idx="783">0.00050256865449982099</cx:pt>
          <cx:pt idx="784">0.00027000602876589748</cx:pt>
          <cx:pt idx="785">-0.0019816566838517327</cx:pt>
          <cx:pt idx="786">-0.004466385331721525</cx:pt>
          <cx:pt idx="787">-0.0082748045078854995</cx:pt>
          <cx:pt idx="788">-0.0087654566036101007</cx:pt>
          <cx:pt idx="789">-0.010856721753046075</cx:pt>
          <cx:pt idx="790">-0.014187462777929099</cx:pt>
          <cx:pt idx="791">-6.7371713981001751e-05</cx:pt>
          <cx:pt idx="792">0.007461384156820525</cx:pt>
          <cx:pt idx="793">0.0097518502133099993</cx:pt>
          <cx:pt idx="794">0.01469156519042175</cx:pt>
          <cx:pt idx="795">0.010895134718321551</cx:pt>
          <cx:pt idx="796">0.0083002023663498754</cx:pt>
          <cx:pt idx="797">-0.0033901269829844749</cx:pt>
          <cx:pt idx="798">-0.0078643322907557007</cx:pt>
          <cx:pt idx="799">-0.0056827039923706751</cx:pt>
          <cx:pt idx="800">-0.0086576644864949995</cx:pt>
          <cx:pt idx="801">-0.0137986809251711</cx:pt>
          <cx:pt idx="802">-0.010947096063319875</cx:pt>
          <cx:pt idx="803">0.010163828993059225</cx:pt>
          <cx:pt idx="804">0.0095955392576782504</cx:pt>
          <cx:pt idx="805">0.0052762202624798251</cx:pt>
          <cx:pt idx="806">0.0093418775367215493</cx:pt>
          <cx:pt idx="807">-0.00066404481075845747</cx:pt>
          <cx:pt idx="808">-0.00071881506053779248</cx:pt>
          <cx:pt idx="809">8.3454823865311006e-05</cx:pt>
          <cx:pt idx="810">-0.00014221410710775375</cx:pt>
          <cx:pt idx="811">0.00012766697213744874</cx:pt>
          <cx:pt idx="812">-0.0011539857397351999</cx:pt>
          <cx:pt idx="813">-0.0050649803224149499</cx:pt>
          <cx:pt idx="814">-0.0077644810421876754</cx:pt>
          <cx:pt idx="815">-0.01056762377568935</cx:pt>
          <cx:pt idx="816">-0.01513247435374215</cx:pt>
          <cx:pt idx="817">-0.0069189257568228</cx:pt>
          <cx:pt idx="818">0.0013729050252822676</cx:pt>
          <cx:pt idx="819">0.0023594675977409827</cx:pt>
          <cx:pt idx="820">0.0062422414719859997</cx:pt>
          <cx:pt idx="821">0.00022978814582072976</cx:pt>
          <cx:pt idx="822">-0.016149326820717201</cx:pt>
          <cx:pt idx="823">-0.028123176562272999</cx:pt>
          <cx:pt idx="824">-0.0055606358706535254</cx:pt>
          <cx:pt idx="825">0.00158283075062706</cx:pt>
          <cx:pt idx="826">-0.005970797192735175</cx:pt>
          <cx:pt idx="827">0.012870452069725175</cx:pt>
          <cx:pt idx="828">0.018273999105726749</cx:pt>
          <cx:pt idx="829">0.022898437465183673</cx:pt>
          <cx:pt idx="830">0.024317950986331827</cx:pt>
          <cx:pt idx="831">0.022197541482263976</cx:pt>
          <cx:pt idx="832">0.023701212794214249</cx:pt>
          <cx:pt idx="833">0.03523058428701125</cx:pt>
          <cx:pt idx="834">0.028670761282788251</cx:pt>
          <cx:pt idx="835">0.0026151214616936249</cx:pt>
          <cx:pt idx="836">0.00047771431416064749</cx:pt>
          <cx:pt idx="837">-0.00031053139881770999</cx:pt>
          <cx:pt idx="838">-1.4753371601996074e-05</cx:pt>
          <cx:pt idx="839">-0.00013935692246487625</cx:pt>
          <cx:pt idx="840">-0.0027036449290397499</cx:pt>
          <cx:pt idx="841">-0.0053225901682353253</cx:pt>
          <cx:pt idx="842">-0.01176637592528895</cx:pt>
          <cx:pt idx="843">-0.016132711755771099</cx:pt>
          <cx:pt idx="844">-0.014095877629274675</cx:pt>
          <cx:pt idx="845">-0.015238025473511701</cx:pt>
          <cx:pt idx="846">-0.006606411676891525</cx:pt>
          <cx:pt idx="847">0.0049613682348268748</cx:pt>
          <cx:pt idx="848">-0.0012960450761283025</cx:pt>
          <cx:pt idx="849">-0.035083476947215753</cx:pt>
          <cx:pt idx="850">-0.038653299979693002</cx:pt>
          <cx:pt idx="851">-0.019328448239649125</cx:pt>
          <cx:pt idx="852">-0.01291047325861785</cx:pt>
          <cx:pt idx="853">0.0003196839800057375</cx:pt>
          <cx:pt idx="854">0.0062024494883732</cx:pt>
          <cx:pt idx="855">0.007184400093798525</cx:pt>
          <cx:pt idx="856">0.0080002888291252992</cx:pt>
          <cx:pt idx="857">0.0079113987561795999</cx:pt>
          <cx:pt idx="858">0.0054038734365522501</cx:pt>
          <cx:pt idx="859">0.0248075878358778</cx:pt>
          <cx:pt idx="860">0.018999369196734926</cx:pt>
          <cx:pt idx="861">0.0428670061388325</cx:pt>
          <cx:pt idx="862">0.033707135705889998</cx:pt>
          <cx:pt idx="863">0.010919109850906276</cx:pt>
          <cx:pt idx="864">0.00063835365179535253</cx:pt>
          <cx:pt idx="865">-3.9360620027865248e-05</cx:pt>
          <cx:pt idx="866">-0.00024055106182495074</cx:pt>
          <cx:pt idx="867">7.8357401094883756e-05</cx:pt>
          <cx:pt idx="868">-0.000783257785022245</cx:pt>
          <cx:pt idx="869">-0.0055065525316442751</cx:pt>
          <cx:pt idx="870">-0.0072532363573982496</cx:pt>
          <cx:pt idx="871">-0.016645719685653874</cx:pt>
          <cx:pt idx="872">-0.016571407246311124</cx:pt>
          <cx:pt idx="873">-0.018891712514284974</cx:pt>
          <cx:pt idx="874">0.0081371326252079497</cx:pt>
          <cx:pt idx="875">0.020398210208227924</cx:pt>
          <cx:pt idx="876">-0.0027236971829540249</cx:pt>
          <cx:pt idx="877">-0.020076590830959799</cx:pt>
          <cx:pt idx="878">-0.0046951517483878749</cx:pt>
          <cx:pt idx="879">0.013095491553056124</cx:pt>
          <cx:pt idx="880">0.0044326246434484998</cx:pt>
          <cx:pt idx="881">0.012626552764524224</cx:pt>
          <cx:pt idx="882">-0.0095517002433714998</cx:pt>
          <cx:pt idx="883">-0.016799751637368149</cx:pt>
          <cx:pt idx="884">0.00027000602876589748</cx:pt>
          <cx:pt idx="885">-0.0019816566838517327</cx:pt>
          <cx:pt idx="886">-0.004466385331721525</cx:pt>
          <cx:pt idx="887">-0.0082748045078854995</cx:pt>
          <cx:pt idx="888">-0.0087654566036101007</cx:pt>
          <cx:pt idx="889">-0.010856721753046075</cx:pt>
          <cx:pt idx="890">-0.014187462777929099</cx:pt>
          <cx:pt idx="891">-6.7371713981001751e-05</cx:pt>
          <cx:pt idx="892">0.007461384156820525</cx:pt>
          <cx:pt idx="893">0.0097518502133099993</cx:pt>
          <cx:pt idx="894">0.01469156519042175</cx:pt>
          <cx:pt idx="895">0.010895134718321551</cx:pt>
          <cx:pt idx="896">0.0083002023663498754</cx:pt>
          <cx:pt idx="897">-0.0033901269829844749</cx:pt>
          <cx:pt idx="898">-0.0078643322907557007</cx:pt>
          <cx:pt idx="899">-0.0056827039923706751</cx:pt>
          <cx:pt idx="900">-0.0086576644864949995</cx:pt>
          <cx:pt idx="901">-0.0137986809251711</cx:pt>
          <cx:pt idx="902">-0.010947096063319875</cx:pt>
          <cx:pt idx="903">0.010163828993059225</cx:pt>
          <cx:pt idx="904">0.0095955392576782504</cx:pt>
          <cx:pt idx="905">0.0052762202624798251</cx:pt>
          <cx:pt idx="906">0.0093418775367215493</cx:pt>
          <cx:pt idx="907">-0.00066404481075845747</cx:pt>
          <cx:pt idx="908">-0.00071881506053779248</cx:pt>
          <cx:pt idx="909">8.3454823865311006e-05</cx:pt>
          <cx:pt idx="910">-0.00014221410710775375</cx:pt>
          <cx:pt idx="911">0.00012766697213744874</cx:pt>
          <cx:pt idx="912">-0.0011539857397351999</cx:pt>
          <cx:pt idx="913">-0.0050649803224149499</cx:pt>
          <cx:pt idx="914">-0.0077644810421876754</cx:pt>
          <cx:pt idx="915">-0.01056762377568935</cx:pt>
          <cx:pt idx="916">-0.01513247435374215</cx:pt>
          <cx:pt idx="917">-0.0069189257568228</cx:pt>
          <cx:pt idx="918">0.0013729050252822676</cx:pt>
          <cx:pt idx="919">0.0023594675977409827</cx:pt>
          <cx:pt idx="920">0.0062422414719859997</cx:pt>
          <cx:pt idx="921">0.00022978814582072976</cx:pt>
          <cx:pt idx="922">-0.016149326820717201</cx:pt>
          <cx:pt idx="923">-0.028123176562272999</cx:pt>
          <cx:pt idx="924">-0.0055606358706535254</cx:pt>
          <cx:pt idx="925">0.00158283075062706</cx:pt>
          <cx:pt idx="926">-0.005970797192735175</cx:pt>
          <cx:pt idx="927">0.012870452069725175</cx:pt>
          <cx:pt idx="928">0.018273999105726749</cx:pt>
          <cx:pt idx="929">0.022898437465183673</cx:pt>
          <cx:pt idx="930">0.024317950986331827</cx:pt>
          <cx:pt idx="931">0.022197541482263976</cx:pt>
          <cx:pt idx="932">0.023701212794214249</cx:pt>
          <cx:pt idx="933">0.03523058428701125</cx:pt>
          <cx:pt idx="934">0.028670761282788251</cx:pt>
          <cx:pt idx="935">0.0026151214616936249</cx:pt>
          <cx:pt idx="936">0.00047771431416064749</cx:pt>
          <cx:pt idx="937">-0.00031053139881770999</cx:pt>
          <cx:pt idx="938">-1.4753371601996074e-05</cx:pt>
          <cx:pt idx="939">-0.00013935692246487625</cx:pt>
          <cx:pt idx="940">-0.0027036449290397499</cx:pt>
          <cx:pt idx="941">-0.0053225901682353253</cx:pt>
          <cx:pt idx="942">-0.01176637592528895</cx:pt>
          <cx:pt idx="943">-0.016132711755771099</cx:pt>
          <cx:pt idx="944">-0.014095877629274675</cx:pt>
          <cx:pt idx="945">-0.015238025473511701</cx:pt>
          <cx:pt idx="946">-0.006606411676891525</cx:pt>
          <cx:pt idx="947">0.0049613682348268748</cx:pt>
          <cx:pt idx="948">-0.0012960450761283025</cx:pt>
          <cx:pt idx="949">-0.035083476947215753</cx:pt>
          <cx:pt idx="950">-0.038653299979693002</cx:pt>
          <cx:pt idx="951">-0.019328448239649125</cx:pt>
          <cx:pt idx="952">-0.01291047325861785</cx:pt>
          <cx:pt idx="953">0.0003196839800057375</cx:pt>
          <cx:pt idx="954">0.0062024494883732</cx:pt>
          <cx:pt idx="955">0.007184400093798525</cx:pt>
          <cx:pt idx="956">0.0080002888291252992</cx:pt>
          <cx:pt idx="957">0.0079113987561795999</cx:pt>
          <cx:pt idx="958">0.0054038734365522501</cx:pt>
          <cx:pt idx="959">0.0248075878358778</cx:pt>
          <cx:pt idx="960">0.018999369196734926</cx:pt>
          <cx:pt idx="961">0.0428670061388325</cx:pt>
          <cx:pt idx="962">0.033707135705889998</cx:pt>
          <cx:pt idx="963">0.010919109850906276</cx:pt>
          <cx:pt idx="964">0.00063835365179535253</cx:pt>
          <cx:pt idx="965">-3.9360620027865248e-05</cx:pt>
          <cx:pt idx="966">-0.00024055106182495074</cx:pt>
          <cx:pt idx="967">7.8357401094883756e-05</cx:pt>
          <cx:pt idx="968">-0.000783257785022245</cx:pt>
          <cx:pt idx="969">-0.0055065525316442751</cx:pt>
          <cx:pt idx="970">-0.0072532363573982496</cx:pt>
          <cx:pt idx="971">-0.016645719685653874</cx:pt>
          <cx:pt idx="972">-0.016571407246311124</cx:pt>
          <cx:pt idx="973">-0.018891712514284974</cx:pt>
          <cx:pt idx="974">0.0081371326252079497</cx:pt>
          <cx:pt idx="975">0.020398210208227924</cx:pt>
          <cx:pt idx="976">-0.0027236971829540249</cx:pt>
          <cx:pt idx="977">-0.020076590830959799</cx:pt>
          <cx:pt idx="978">-0.0046951517483878749</cx:pt>
          <cx:pt idx="979">0.013095491553056124</cx:pt>
          <cx:pt idx="980">0.0044326246434484998</cx:pt>
          <cx:pt idx="981">0.012626552764524224</cx:pt>
          <cx:pt idx="982">-0.0095517002433714998</cx:pt>
          <cx:pt idx="983">-0.016799751637368149</cx:pt>
          <cx:pt idx="984">0.00027000602876589748</cx:pt>
          <cx:pt idx="985">-0.0019816566838517327</cx:pt>
          <cx:pt idx="986">-0.004466385331721525</cx:pt>
          <cx:pt idx="987">-0.0082748045078854995</cx:pt>
          <cx:pt idx="988">-0.0087654566036101007</cx:pt>
          <cx:pt idx="989">-0.010856721753046075</cx:pt>
          <cx:pt idx="990">-0.014187462777929099</cx:pt>
          <cx:pt idx="991">-6.7371713981001751e-05</cx:pt>
          <cx:pt idx="992">0.007461384156820525</cx:pt>
          <cx:pt idx="993">0.0097518502133099993</cx:pt>
          <cx:pt idx="994">0.01469156519042175</cx:pt>
          <cx:pt idx="995">0.010895134718321551</cx:pt>
          <cx:pt idx="996">0.0083002023663498754</cx:pt>
          <cx:pt idx="997">-0.0033901269829844749</cx:pt>
          <cx:pt idx="998">-0.0078643322907557007</cx:pt>
          <cx:pt idx="999">-0.0056827039923706751</cx:pt>
          <cx:pt idx="1000">-0.0086576644864949995</cx:pt>
          <cx:pt idx="1001">-0.0137986809251711</cx:pt>
          <cx:pt idx="1002">-0.010947096063319875</cx:pt>
          <cx:pt idx="1003">0.010163828993059225</cx:pt>
          <cx:pt idx="1004">0.0095955392576782504</cx:pt>
          <cx:pt idx="1005">0.0052762202624798251</cx:pt>
          <cx:pt idx="1006">0.0093418775367215493</cx:pt>
          <cx:pt idx="1007">-0.00066404481075845747</cx:pt>
          <cx:pt idx="1008">-0.00071881506053779248</cx:pt>
          <cx:pt idx="1009">8.3454823865311006e-05</cx:pt>
          <cx:pt idx="1010">-0.00014221410710775375</cx:pt>
          <cx:pt idx="1011">0.00012766697213744874</cx:pt>
          <cx:pt idx="1012">-0.0011539857397351999</cx:pt>
          <cx:pt idx="1013">-0.0050649803224149499</cx:pt>
          <cx:pt idx="1014">-0.0077644810421876754</cx:pt>
          <cx:pt idx="1015">-0.01056762377568935</cx:pt>
          <cx:pt idx="1016">-0.01513247435374215</cx:pt>
          <cx:pt idx="1017">-0.0069189257568228</cx:pt>
          <cx:pt idx="1018">0.0013729050252822676</cx:pt>
          <cx:pt idx="1019">0.0023594675977409827</cx:pt>
          <cx:pt idx="1020">0.0062422414719859997</cx:pt>
          <cx:pt idx="1021">0.00022978814582072976</cx:pt>
          <cx:pt idx="1022">-0.016149326820717201</cx:pt>
          <cx:pt idx="1023">-0.028123176562272999</cx:pt>
          <cx:pt idx="1024">-0.0055606358706535254</cx:pt>
          <cx:pt idx="1025">0.00158283075062706</cx:pt>
          <cx:pt idx="1026">-0.005970797192735175</cx:pt>
          <cx:pt idx="1027">0.012870452069725175</cx:pt>
          <cx:pt idx="1028">0.018273999105726749</cx:pt>
          <cx:pt idx="1029">0.022898437465183673</cx:pt>
          <cx:pt idx="1030">0.024317950986331827</cx:pt>
          <cx:pt idx="1031">0.022197541482263976</cx:pt>
          <cx:pt idx="1032">0.023701212794214249</cx:pt>
          <cx:pt idx="1033">0.03523058428701125</cx:pt>
          <cx:pt idx="1034">0.028670761282788251</cx:pt>
          <cx:pt idx="1035">0.0026151214616936249</cx:pt>
          <cx:pt idx="1036">0.00047771431416064749</cx:pt>
          <cx:pt idx="1037">-0.00031053139881770999</cx:pt>
          <cx:pt idx="1038">-1.4753371601996074e-05</cx:pt>
          <cx:pt idx="1039">-0.00013935692246487625</cx:pt>
          <cx:pt idx="1040">-0.0027036449290397499</cx:pt>
          <cx:pt idx="1041">-0.0053225901682353253</cx:pt>
          <cx:pt idx="1042">-0.01176637592528895</cx:pt>
          <cx:pt idx="1043">-0.016132711755771099</cx:pt>
          <cx:pt idx="1044">-0.014095877629274675</cx:pt>
          <cx:pt idx="1045">-0.015238025473511701</cx:pt>
          <cx:pt idx="1046">-0.006606411676891525</cx:pt>
          <cx:pt idx="1047">0.0049613682348268748</cx:pt>
          <cx:pt idx="1048">-0.0012960450761283025</cx:pt>
          <cx:pt idx="1049">-0.035083476947215753</cx:pt>
          <cx:pt idx="1050">-0.038653299979693002</cx:pt>
          <cx:pt idx="1051">-0.019328448239649125</cx:pt>
          <cx:pt idx="1052">-0.01291047325861785</cx:pt>
          <cx:pt idx="1053">0.0003196839800057375</cx:pt>
          <cx:pt idx="1054">0.0062024494883732</cx:pt>
          <cx:pt idx="1055">0.007184400093798525</cx:pt>
          <cx:pt idx="1056">0.0080002888291252992</cx:pt>
          <cx:pt idx="1057">0.0079113987561795999</cx:pt>
          <cx:pt idx="1058">0.0054038734365522501</cx:pt>
          <cx:pt idx="1059">0.0248075878358778</cx:pt>
          <cx:pt idx="1060">0.018999369196734926</cx:pt>
          <cx:pt idx="1061">0.0428670061388325</cx:pt>
          <cx:pt idx="1062">0.033707135705889998</cx:pt>
          <cx:pt idx="1063">0.010919109850906276</cx:pt>
          <cx:pt idx="1064">0.00063835365179535253</cx:pt>
          <cx:pt idx="1065">-3.9360620027865248e-05</cx:pt>
          <cx:pt idx="1066">-0.00024055106182495074</cx:pt>
          <cx:pt idx="1067">7.8357401094883756e-05</cx:pt>
          <cx:pt idx="1068">-0.000783257785022245</cx:pt>
          <cx:pt idx="1069">-0.0055065525316442751</cx:pt>
          <cx:pt idx="1070">-0.0072532363573982496</cx:pt>
          <cx:pt idx="1071">-0.016645719685653874</cx:pt>
          <cx:pt idx="1072">-0.016571407246311124</cx:pt>
          <cx:pt idx="1073">-0.018891712514284974</cx:pt>
          <cx:pt idx="1074">0.0081371326252079497</cx:pt>
          <cx:pt idx="1075">0.020398210208227924</cx:pt>
          <cx:pt idx="1076">-0.0027236971829540249</cx:pt>
          <cx:pt idx="1077">-0.020076590830959799</cx:pt>
          <cx:pt idx="1078">-0.0046951517483878749</cx:pt>
          <cx:pt idx="1079">0.013095491553056124</cx:pt>
          <cx:pt idx="1080">0.0044326246434484998</cx:pt>
          <cx:pt idx="1081">0.012626552764524224</cx:pt>
          <cx:pt idx="1082">-0.0095517002433714998</cx:pt>
          <cx:pt idx="1083">-0.016799751637368149</cx:pt>
        </cx:lvl>
      </cx:numDim>
    </cx:data>
    <cx:data id="73">
      <cx:numDim type="val">
        <cx:f>Sheet2!$BV$1:$BV$1084</cx:f>
        <cx:lvl ptCount="1084" formatCode="G/通用格式">
          <cx:pt idx="0">-0.00033171713133875398</cx:pt>
          <cx:pt idx="1">-0.00039278267190614302</cx:pt>
          <cx:pt idx="2">0.00033936479376850599</cx:pt>
          <cx:pt idx="3">-0.00067976334047397898</cx:pt>
          <cx:pt idx="4">-0.000170067954924876</cx:pt>
          <cx:pt idx="5">0.00053715423055004301</cx:pt>
          <cx:pt idx="6">7.3478028310341705e-05</cx:pt>
          <cx:pt idx="7">0.0015615585376475101</cx:pt>
          <cx:pt idx="8">-0.000143832381191121</cx:pt>
          <cx:pt idx="9">-0.00059442286310406396</cx:pt>
          <cx:pt idx="10">0.00012682250077669001</cx:pt>
          <cx:pt idx="11">0.00051064728362119503</cx:pt>
          <cx:pt idx="12">0.00093268231035306996</cx:pt>
          <cx:pt idx="13">0.000262531433682941</cx:pt>
          <cx:pt idx="14">-0.00040205564452407898</cx:pt>
          <cx:pt idx="15">-0.00026079249033047602</cx:pt>
          <cx:pt idx="16">0.000208883361188222</cx:pt>
          <cx:pt idx="17">0.000187516032249186</cx:pt>
          <cx:pt idx="18">0.000190255429290163</cx:pt>
          <cx:pt idx="19">0.000963211870977649</cx:pt>
          <cx:pt idx="20">-7.9896201514161405e-05</cx:pt>
          <cx:pt idx="21">-0.00079588286762270505</cx:pt>
          <cx:pt idx="22">0.00050589488564385004</cx:pt>
          <cx:pt idx="23">-0.00034150239149246701</cx:pt>
          <cx:pt idx="24">-0.00018661156043561401</cx:pt>
          <cx:pt idx="25">0.000102302900234925</cx:pt>
          <cx:pt idx="26">-0.00019606644874891</cx:pt>
          <cx:pt idx="27">0.000446810065475367</cx:pt>
          <cx:pt idx="28">-0.00056097429656815003</cx:pt>
          <cx:pt idx="29">-0.00037496665467588302</cx:pt>
          <cx:pt idx="30">-0.00031931560937882098</cx:pt>
          <cx:pt idx="31">-0.00052296262000684597</cx:pt>
          <cx:pt idx="32">-5.6314726860019903e-05</cx:pt>
          <cx:pt idx="33">-0.00085309488755344902</cx:pt>
          <cx:pt idx="34">0.0054728861876788496</cx:pt>
          <cx:pt idx="35">0.010425437814267</cx:pt>
          <cx:pt idx="36">0.0109609824206271</cx:pt>
          <cx:pt idx="37">0.0044901270955470104</cx:pt>
          <cx:pt idx="38">0.00408566784176638</cx:pt>
          <cx:pt idx="39">0.00778950477288209</cx:pt>
          <cx:pt idx="40">0.010325549979009601</cx:pt>
          <cx:pt idx="41">0.0084513178687047295</cx:pt>
          <cx:pt idx="42">0.0026472712751408902</cx:pt>
          <cx:pt idx="43">0.0076264002245449904</cx:pt>
          <cx:pt idx="44">0.011297949594741299</cx:pt>
          <cx:pt idx="45">0.0072859649864805203</cx:pt>
          <cx:pt idx="46">0.0046075782068079598</cx:pt>
          <cx:pt idx="47">0.0028422118238787498</cx:pt>
          <cx:pt idx="48">0.00212607850453319</cx:pt>
          <cx:pt idx="49">0.0021418032388144698</cx:pt>
          <cx:pt idx="50">0.0014060973685285901</cx:pt>
          <cx:pt idx="51">0.00148680872459104</cx:pt>
          <cx:pt idx="52">0.00026718979869778801</cx:pt>
          <cx:pt idx="53">0.00012211803839893301</cx:pt>
          <cx:pt idx="54">-0.00013779113410055199</cx:pt>
          <cx:pt idx="55">-0.00047235203836969798</cx:pt>
          <cx:pt idx="56">-0.00066737462287437402</cx:pt>
          <cx:pt idx="57">-0.00072305959982134804</cx:pt>
          <cx:pt idx="58">0.00112767734521918</cx:pt>
          <cx:pt idx="59">0.00061792100428838303</cx:pt>
          <cx:pt idx="60">-0.000159788870172768</cx:pt>
          <cx:pt idx="61">0.00031851120334007899</cx:pt>
          <cx:pt idx="62">0.0065506626628980399</cx:pt>
          <cx:pt idx="63">0.021683802269220301</cx:pt>
          <cx:pt idx="64">0.027396818190355401</cx:pt>
          <cx:pt idx="65">0.025612013463312901</cx:pt>
          <cx:pt idx="66">0.038856327793405698</cx:pt>
          <cx:pt idx="67">0.0538674881782907</cx:pt>
          <cx:pt idx="68">0.040642850079734401</cx:pt>
          <cx:pt idx="69">-0.017876468443969</cx:pt>
          <cx:pt idx="70">0.015919431056103901</cx:pt>
          <cx:pt idx="71">0.031005133182029701</cx:pt>
          <cx:pt idx="72">0.033933414715289503</cx:pt>
          <cx:pt idx="73">0.0182007912162848</cx:pt>
          <cx:pt idx="74">0.036014028797764899</cx:pt>
          <cx:pt idx="75">0.0092039790785786203</cx:pt>
          <cx:pt idx="76">0.0088634772996198496</cx:pt>
          <cx:pt idx="77">0.0101777569026993</cx:pt>
          <cx:pt idx="78">0.0083427705809355403</cx:pt>
          <cx:pt idx="79">0.0027512923555111802</cx:pt>
          <cx:pt idx="80">-0.00070819764337188098</cx:pt>
          <cx:pt idx="81">-0.00099974772736404491</cx:pt>
          <cx:pt idx="82">-0.00014195897754712799</cx:pt>
          <cx:pt idx="83">-1.81272284483341e-06</cx:pt>
          <cx:pt idx="84">-9.5020803806762194e-05</cx:pt>
          <cx:pt idx="85">0.00032265467373522301</cx:pt>
          <cx:pt idx="86">-0.000113378800816177</cx:pt>
          <cx:pt idx="87">0.00088312046118571</cx:pt>
          <cx:pt idx="88">0.0036968301549378199</cx:pt>
          <cx:pt idx="89">0.00313976936787676</cx:pt>
          <cx:pt idx="90">0.014514546869482</cx:pt>
          <cx:pt idx="91">0.0145929488773596</cx:pt>
          <cx:pt idx="92">0.037937665623833002</cx:pt>
          <cx:pt idx="93">0.079838309162061194</cx:pt>
          <cx:pt idx="94">0.066882255509369201</cx:pt>
          <cx:pt idx="95">0.086568279850277</cx:pt>
          <cx:pt idx="96">0.0518988988211515</cx:pt>
          <cx:pt idx="97">0.072047426333050002</cx:pt>
          <cx:pt idx="98">0.047459832082243303</cx:pt>
          <cx:pt idx="99">0.061060525783972801</cx:pt>
          <cx:pt idx="100">0.026711960319479301</cx:pt>
          <cx:pt idx="101">-0.034748521231540798</cx:pt>
          <cx:pt idx="102">-0.018172184209905899</cx:pt>
          <cx:pt idx="103">-0.0086808500218868399</cx:pt>
          <cx:pt idx="104">-0.0140141356881694</cx:pt>
          <cx:pt idx="105">-0.0042614229662625196</cx:pt>
          <cx:pt idx="106">-0.0035464747569524599</cx:pt>
          <cx:pt idx="107">0.0014187463966931599</cx:pt>
          <cx:pt idx="108">-0.00116466158562222</cx:pt>
          <cx:pt idx="109">-0.0017098007817741899</cx:pt>
          <cx:pt idx="110">0.00050241317202167105</cx:pt>
          <cx:pt idx="111">0.000109941588250205</cx:pt>
          <cx:pt idx="112">-0.00078567791962952404</cx:pt>
          <cx:pt idx="113">7.4830933078624199e-05</cx:pt>
          <cx:pt idx="114">-0.0018539502942911299</cx:pt>
          <cx:pt idx="115">-0.00049912787202755697</cx:pt>
          <cx:pt idx="116">0.00415533487261633</cx:pt>
          <cx:pt idx="117">0.0111012686106347</cx:pt>
          <cx:pt idx="118">0.0089581830328510706</cx:pt>
          <cx:pt idx="119">0.018364982520089002</cx:pt>
          <cx:pt idx="120">0.044162592708758303</cx:pt>
          <cx:pt idx="121">0.117456599484523</cx:pt>
          <cx:pt idx="122">0.109885181915703</cx:pt>
          <cx:pt idx="123">0.092511465581899793</cx:pt>
          <cx:pt idx="124">0.087423048297251504</cx:pt>
          <cx:pt idx="125">0.023483373585216599</cx:pt>
          <cx:pt idx="126">0.080501888010573605</cx:pt>
          <cx:pt idx="127">0.0410567157433765</cx:pt>
          <cx:pt idx="128">0.024232666676110699</cx:pt>
          <cx:pt idx="129">-0.029647386269974499</cx:pt>
          <cx:pt idx="130">-0.100023368273279</cx:pt>
          <cx:pt idx="131">-0.073049244661672397</cx:pt>
          <cx:pt idx="132">-0.0752480510848655</cx:pt>
          <cx:pt idx="133">-0.072804074477971104</cx:pt>
          <cx:pt idx="134">-0.080584477391416304</cx:pt>
          <cx:pt idx="135">-0.067346178362140505</cx:pt>
          <cx:pt idx="136">-0.039563498392143598</cx:pt>
          <cx:pt idx="137">-0.0080897546912912198</cx:pt>
          <cx:pt idx="138">0.0014021380655522601</cx:pt>
          <cx:pt idx="139">-0.00012529821619420799</cx:pt>
          <cx:pt idx="140">0.00014058248460905101</cx:pt>
          <cx:pt idx="141">-0.00015769333373749799</cx:pt>
          <cx:pt idx="142">0.00036277793134322601</cx:pt>
          <cx:pt idx="143">-0.00397155099383563</cx:pt>
          <cx:pt idx="144">0.0068501287079200902</cx:pt>
          <cx:pt idx="145">-0.0359660957092598</cx:pt>
          <cx:pt idx="146">-0.029439294328852401</cx:pt>
          <cx:pt idx="147">0.031838973906583502</cx:pt>
          <cx:pt idx="148">0.017702151858902799</cx:pt>
          <cx:pt idx="149">0.0097484561919876402</cx:pt>
          <cx:pt idx="150">0.068267592856751297</cx:pt>
          <cx:pt idx="151">0.093106012432772597</cx:pt>
          <cx:pt idx="152">0.098939218235538404</cx:pt>
          <cx:pt idx="153">0.0857645929164597</cx:pt>
          <cx:pt idx="154">0.076646075784440201</cx:pt>
          <cx:pt idx="155">0.00027982464140524399</cx:pt>
          <cx:pt idx="156">0.00018742054624182699</cx:pt>
          <cx:pt idx="157">-0.051444885956897501</cx:pt>
          <cx:pt idx="158">-0.101805945335343</cx:pt>
          <cx:pt idx="159">-0.086536028834157994</cx:pt>
          <cx:pt idx="160">-0.076464758892246104</cx:pt>
          <cx:pt idx="161">-0.088124001726786694</cx:pt>
          <cx:pt idx="162">-0.088473302849050195</cx:pt>
          <cx:pt idx="163">-0.079012925318535807</cx:pt>
          <cx:pt idx="164">-0.049549273217659097</cx:pt>
          <cx:pt idx="165">-0.0085896624216474701</cx:pt>
          <cx:pt idx="166">0.00090076849437392302</cx:pt>
          <cx:pt idx="167">7.1936173746919396e-05</cx:pt>
          <cx:pt idx="168">-0.00011472254887016001</cx:pt>
          <cx:pt idx="169">0.00050847904702070704</cx:pt>
          <cx:pt idx="170">0.0026183039745901401</cx:pt>
          <cx:pt idx="171">-0.0095213039536370808</cx:pt>
          <cx:pt idx="172">0.0030019211991256598</cx:pt>
          <cx:pt idx="173">-0.0136986848262034</cx:pt>
          <cx:pt idx="174">-0.027987084653354401</cx:pt>
          <cx:pt idx="175">0.036441245597822101</cx:pt>
          <cx:pt idx="176">0.024801151652978099</cx:pt>
          <cx:pt idx="177">-0.016057431497094099</cx:pt>
          <cx:pt idx="178">0.055020575849733598</cx:pt>
          <cx:pt idx="179">0.14069778582825901</cx:pt>
          <cx:pt idx="180">0.096357615091253804</cx:pt>
          <cx:pt idx="181">0.054221593586200503</cx:pt>
          <cx:pt idx="182">0.061168494235668197</cx:pt>
          <cx:pt idx="183">0.0039910268953174503</cx:pt>
          <cx:pt idx="184">-0.051596526757335198</cx:pt>
          <cx:pt idx="185">-0.057371273768890403</cx:pt>
          <cx:pt idx="186">-0.057468264103975403</cx:pt>
          <cx:pt idx="187">-0.071211642713046697</cx:pt>
          <cx:pt idx="188">-0.128670183167437</cx:pt>
          <cx:pt idx="189">-0.104864831807155</cx:pt>
          <cx:pt idx="190">-0.107501794568163</cx:pt>
          <cx:pt idx="191">-0.072130350236600096</cx:pt>
          <cx:pt idx="192">-0.0233833733910985</cx:pt>
          <cx:pt idx="193">-0.0057503970520232399</cx:pt>
          <cx:pt idx="194">-0.00189961732388951</cx:pt>
          <cx:pt idx="195">-0.00042670477545147801</cx:pt>
          <cx:pt idx="196">1.7051350367261601e-05</cx:pt>
          <cx:pt idx="197">0.00071514652350190497</cx:pt>
          <cx:pt idx="198">-0.0049732785164985803</cx:pt>
          <cx:pt idx="199">-0.0084138587467794748</cx:pt>
          <cx:pt idx="200">0.0035272715480601001</cx:pt>
          <cx:pt idx="201">0.0038344469756765249</cx:pt>
          <cx:pt idx="202">-0.0055690359563181999</cx:pt>
          <cx:pt idx="203">-0.0016488506437099799</cx:pt>
          <cx:pt idx="204">0.014891269113524074</cx:pt>
          <cx:pt idx="205">0.0124873102878812</cx:pt>
          <cx:pt idx="206">0.037626595865642001</cx:pt>
          <cx:pt idx="207">0.040454757070192249</cx:pt>
          <cx:pt idx="208">0.017795065271259899</cx:pt>
          <cx:pt idx="209">0.01076503509102765</cx:pt>
          <cx:pt idx="210">-0.0045273801541922997</cx:pt>
          <cx:pt idx="211">-0.018795803715019474</cx:pt>
          <cx:pt idx="212">-0.040041201695400999</cx:pt>
          <cx:pt idx="213">-0.040753250198581503</cx:pt>
          <cx:pt idx="214">-0.024379078527094374</cx:pt>
          <cx:pt idx="215">-0.0273909031304225</cx:pt>
          <cx:pt idx="216">-0.024146360312620851</cx:pt>
          <cx:pt idx="217">-0.0097434353409887754</cx:pt>
          <cx:pt idx="218">-0.020874841565239551</cx:pt>
          <cx:pt idx="219">-0.019886634958219674</cx:pt>
          <cx:pt idx="220">-0.0064555365520958747</cx:pt>
          <cx:pt idx="221">0.00045623335084323002</cx:pt>
          <cx:pt idx="222">-0.00073451335046227498</cx:pt>
          <cx:pt idx="223">0.000102480908294902</cx:pt>
          <cx:pt idx="224">0.00011013678623107251</cx:pt>
          <cx:pt idx="225">-0.00011792279994816875</cx:pt>
          <cx:pt idx="226">-0.00164220760107149</cx:pt>
          <cx:pt idx="227">-0.0066327689545842752</cx:pt>
          <cx:pt idx="228">0.0037437095591783252</cx:pt>
          <cx:pt idx="229">-0.009317950551880675</cx:pt>
          <cx:pt idx="230">0.0031906431099426999</cx:pt>
          <cx:pt idx="231">-0.00013463544825861675</cx:pt>
          <cx:pt idx="232">0.0069225919212890751</cx:pt>
          <cx:pt idx="233">0.01803216166823075</cx:pt>
          <cx:pt idx="234">0.010169407408546625</cx:pt>
          <cx:pt idx="235">0.015832524321045548</cx:pt>
          <cx:pt idx="236">0.011688574627565999</cx:pt>
          <cx:pt idx="237">-0.010482182457871326</cx:pt>
          <cx:pt idx="238">-0.029411647253131001</cx:pt>
          <cx:pt idx="239">-0.051573743646041247</cx:pt>
          <cx:pt idx="240">-0.036017819790960498</cx:pt>
          <cx:pt idx="241">-0.018887207212328123</cx:pt>
          <cx:pt idx="242">-0.016006438743225999</cx:pt>
          <cx:pt idx="243">-0.0100111134733245</cx:pt>
          <cx:pt idx="244">-0.0011211183093793901</cx:pt>
          <cx:pt idx="245">0.00065962187326932251</cx:pt>
          <cx:pt idx="246">-0.0129827423950483</cx:pt>
          <cx:pt idx="247">-0.018578609053736948</cx:pt>
          <cx:pt idx="248">-0.010048004439976225</cx:pt>
          <cx:pt idx="249">-0.0027951305410798999</cx:pt>
          <cx:pt idx="250">-0.00093691145277412745</cx:pt>
          <cx:pt idx="251">7.9485384202224995e-05</cx:pt>
          <cx:pt idx="252">0.00014014548552543574</cx:pt>
          <cx:pt idx="253">-0.00061484076243505754</cx:pt>
          <cx:pt idx="254">-0.0024499662441244273</cx:pt>
          <cx:pt idx="255">-0.0026137535436051751</cx:pt>
          <cx:pt idx="256">-0.00037932099864059252</cx:pt>
          <cx:pt idx="257">0.0088131813510077504</cx:pt>
          <cx:pt idx="258">0.0020042178867051849</cx:pt>
          <cx:pt idx="259">0.013036056889203149</cx:pt>
          <cx:pt idx="260">0.0060870976173149254</cx:pt>
          <cx:pt idx="261">0.0133611897833042</cx:pt>
          <cx:pt idx="262">0.012461598457856476</cx:pt>
          <cx:pt idx="263">0.0099363192014920755</cx:pt>
          <cx:pt idx="264">-0.016302756612722</cx:pt>
          <cx:pt idx="265">-0.023575818880982251</cx:pt>
          <cx:pt idx="266">-0.02517995086575325</cx:pt>
          <cx:pt idx="267">-0.035620856728869749</cx:pt>
          <cx:pt idx="268">-0.029248755613349251</cx:pt>
          <cx:pt idx="269">-0.0085098256784321997</cx:pt>
          <cx:pt idx="270">-0.0032371319254937002</cx:pt>
          <cx:pt idx="271">-0.0053140932206712996</cx:pt>
          <cx:pt idx="272">0.010156383177468651</cx:pt>
          <cx:pt idx="273">0.0013000712274955049</cx:pt>
          <cx:pt idx="274">-0.0078693591555495743</cx:pt>
          <cx:pt idx="275">-0.013369091632944551</cx:pt>
          <cx:pt idx="276">-0.00084252727449691503</cx:pt>
          <cx:pt idx="277">-0.0037805847352833499</cx:pt>
          <cx:pt idx="278">-0.0058480929594468501</cx:pt>
          <cx:pt idx="279">-0.0068764183442610247</cx:pt>
          <cx:pt idx="280">-4.323519200439125e-05</cx:pt>
          <cx:pt idx="281">-0.00047759191660417247</cx:pt>
          <cx:pt idx="282">-0.0027869419494329999</cx:pt>
          <cx:pt idx="283">0.0016642362824481774</cx:pt>
          <cx:pt idx="284">0.007552149610042325</cx:pt>
          <cx:pt idx="285">0.020270620633397126</cx:pt>
          <cx:pt idx="286">0.02702829395491075</cx:pt>
          <cx:pt idx="287">0.0133864986258785</cx:pt>
          <cx:pt idx="288">0.0020195448009918998</cx:pt>
          <cx:pt idx="289">0.0031726811697391751</cx:pt>
          <cx:pt idx="290">-0.0084661033964364505</cx:pt>
          <cx:pt idx="291">-0.0059714135846586254</cx:pt>
          <cx:pt idx="292">-0.03409478036896</cx:pt>
          <cx:pt idx="293">-0.025168575729685502</cx:pt>
          <cx:pt idx="294">-0.016322064259236276</cx:pt>
          <cx:pt idx="295">-0.0079830363894963004</cx:pt>
          <cx:pt idx="296">-0.0023001869697975249</cx:pt>
          <cx:pt idx="297">0.0086471609238274252</cx:pt>
          <cx:pt idx="298">0.0045320634523860499</cx:pt>
          <cx:pt idx="299">0.037899260735801098</cx:pt>
          <cx:pt idx="300">0.044440637684216897</cx:pt>
          <cx:pt idx="301">0.020784155073540301</cx:pt>
          <cx:pt idx="302">-0.019754075681796199</cx:pt>
          <cx:pt idx="303">0.0073248925889971301</cx:pt>
          <cx:pt idx="304">0.0089251425272205299</cx:pt>
          <cx:pt idx="305">-0.026333055346040898</cx:pt>
          <cx:pt idx="306">-0.019084141631572599</cx:pt>
          <cx:pt idx="307">-0.0084083515109199397</cx:pt>
          <cx:pt idx="308">-4.7168956066413903e-05</cx:pt>
          <cx:pt idx="309">0.00066308495709966697</cx:pt>
          <cx:pt idx="310">-0.0086353729140030196</cx:pt>
          <cx:pt idx="311">0.016335512019709699</cx:pt>
          <cx:pt idx="312">0.038378204780567603</cx:pt>
          <cx:pt idx="313">0.022823556679613201</cx:pt>
          <cx:pt idx="314">0.054447156430535298</cx:pt>
          <cx:pt idx="315">0.022370405017119298</cx:pt>
          <cx:pt idx="316">0.0023234602760565199</cx:pt>
          <cx:pt idx="317">-0.032445298851143202</cx:pt>
          <cx:pt idx="318">-0.090710239486872499</cx:pt>
          <cx:pt idx="319">-0.092676127857021007</cx:pt>
          <cx:pt idx="320">-0.138446606465816</cx:pt>
          <cx:pt idx="321">-0.18545798586262999</cx:pt>
          <cx:pt idx="322">-0.116094649031805</cx:pt>
          <cx:pt idx="323">0.0232558798326267</cx:pt>
          <cx:pt idx="324">0.082604290637292702</cx:pt>
          <cx:pt idx="325">0.076430864393721196</cx:pt>
          <cx:pt idx="326">0.063579942250430801</cx:pt>
          <cx:pt idx="327">0.078724841902548304</cx:pt>
          <cx:pt idx="328">0.0078939124020227895</cx:pt>
          <cx:pt idx="329">0.054982115978395203</cx:pt>
          <cx:pt idx="330">0.00053513616080942705</cx:pt>
          <cx:pt idx="331">0.036788164230309499</cx:pt>
          <cx:pt idx="332">0.059039988401461199</cx:pt>
          <cx:pt idx="333">0.010488565418103699</cx:pt>
          <cx:pt idx="334">0.00077759182562625205</cx:pt>
          <cx:pt idx="335">-0.0013343484574990399</cx:pt>
          <cx:pt idx="336">-8.0073292066703996e-05</cx:pt>
          <cx:pt idx="337">-0.00125105817961984</cx:pt>
          <cx:pt idx="338">-0.0045003549592293199</cx:pt>
          <cx:pt idx="339">0.023776636899388401</cx:pt>
          <cx:pt idx="340">0.036977902963712103</cx:pt>
          <cx:pt idx="341">0.040383155651889602</cx:pt>
          <cx:pt idx="342">0.052722624158119798</cx:pt>
          <cx:pt idx="343">0.016882226577928101</cx:pt>
          <cx:pt idx="344">-0.075498441992436494</cx:pt>
          <cx:pt idx="345">-0.0092896182602941694</cx:pt>
          <cx:pt idx="346">-0.075347262771902498</cx:pt>
          <cx:pt idx="347">-0.044568669683823302</cx:pt>
          <cx:pt idx="348">-0.14471235722168699</cx:pt>
          <cx:pt idx="349">-0.208200388709253</cx:pt>
          <cx:pt idx="350">-0.087571548940212504</cx:pt>
          <cx:pt idx="351">0.023063650778906201</cx:pt>
          <cx:pt idx="352">0.052661099379203199</cx:pt>
          <cx:pt idx="353">0.0123552139512872</cx:pt>
          <cx:pt idx="354">-0.091971260671427996</cx:pt>
          <cx:pt idx="355">0.041526219867998697</cx:pt>
          <cx:pt idx="356">0.0155828767140214</cx:pt>
          <cx:pt idx="357">0.053684446872894899</cx:pt>
          <cx:pt idx="358">0.0113080050408563</cx:pt>
          <cx:pt idx="359">0.070817380835897503</cx:pt>
          <cx:pt idx="360">0.080479511106065396</cx:pt>
          <cx:pt idx="361">-0.0085973148492357807</cx:pt>
          <cx:pt idx="362">-0.011995557652126201</cx:pt>
          <cx:pt idx="363">-0.0060425383209558002</cx:pt>
          <cx:pt idx="364">0.000190599914773017</cx:pt>
          <cx:pt idx="365">0.00114384286389449</cx:pt>
          <cx:pt idx="366">-4.3493179165423198e-05</cx:pt>
          <cx:pt idx="367">0.018247993624727999</cx:pt>
          <cx:pt idx="368">0.0112761440390105</cx:pt>
          <cx:pt idx="369">0.054630205854561499</cx:pt>
          <cx:pt idx="370">0.040909465592056299</cx:pt>
          <cx:pt idx="371">0.035491272140657802</cx:pt>
          <cx:pt idx="372">-0.00261418249384178</cx:pt>
          <cx:pt idx="373">0.027678063910688899</cx:pt>
          <cx:pt idx="374">0.0023360699592756798</cx:pt>
          <cx:pt idx="375">-0.0099302561347832594</cx:pt>
          <cx:pt idx="376">-0.125244237256708</cx:pt>
          <cx:pt idx="377">-0.13760937681832</cx:pt>
          <cx:pt idx="378">-0.032014705482213003</cx:pt>
          <cx:pt idx="379">0.032168982555062502</cx:pt>
          <cx:pt idx="380">-0.024832415110881599</cx:pt>
          <cx:pt idx="381">-0.13122022479005799</cx:pt>
          <cx:pt idx="382">-0.057233610113366001</cx:pt>
          <cx:pt idx="383">0.12996424762853201</cx:pt>
          <cx:pt idx="384">0.045120442861675901</cx:pt>
          <cx:pt idx="385">0.0411642726258592</cx:pt>
          <cx:pt idx="386">0.0283369298124286</cx:pt>
          <cx:pt idx="387">0.074522483349473395</cx:pt>
          <cx:pt idx="388">0.0487182588191317</cx:pt>
          <cx:pt idx="389">-0.00378979475430805</cx:pt>
          <cx:pt idx="390">0.0016324264609108099</cx:pt>
          <cx:pt idx="391">-0.0010290106331492001</cx:pt>
          <cx:pt idx="392">0.00023659714122193</cx:pt>
          <cx:pt idx="393">-0.00083349304902748599</cx:pt>
          <cx:pt idx="394">-0.00104033939270002</cx:pt>
          <cx:pt idx="395">0.0199251983954799</cx:pt>
          <cx:pt idx="396">0.016788270287946001</cx:pt>
          <cx:pt idx="397">0.035263966710130101</cx:pt>
          <cx:pt idx="398">0.058163955429545999</cx:pt>
          <cx:pt idx="399">0.039852012519138599</cx:pt>
          <cx:pt idx="400">0.024207400754336101</cx:pt>
          <cx:pt idx="401">0.0233514557874939</cx:pt>
          <cx:pt idx="402">0.027552224475515901</cx:pt>
          <cx:pt idx="403">0.112540362761421</cx:pt>
          <cx:pt idx="404">-0.052763765341721697</cx:pt>
          <cx:pt idx="405">-0.0231750881346201</cx:pt>
          <cx:pt idx="406">0.0075914588666777198</cx:pt>
          <cx:pt idx="407">0.0326261118195212</cx:pt>
          <cx:pt idx="408">-0.0153318155858583</cx:pt>
          <cx:pt idx="409">-0.076052229553081496</cx:pt>
          <cx:pt idx="410">0.059908223985449399</cx:pt>
          <cx:pt idx="411">-0.0245104099939778</cx:pt>
          <cx:pt idx="412">-0.044295534682750597</cx:pt>
          <cx:pt idx="413">0.031024282492266499</cx:pt>
          <cx:pt idx="414">-0.013147308466906199</cx:pt>
          <cx:pt idx="415">-0.0211745040023971</cx:pt>
          <cx:pt idx="416">0.048049302742419399</cx:pt>
          <cx:pt idx="417">0.0194378849696836</cx:pt>
          <cx:pt idx="418">0.0031409901403495798</cx:pt>
          <cx:pt idx="419">-0.00061192091065853801</cx:pt>
          <cx:pt idx="420">4.54754398273583e-06</cx:pt>
          <cx:pt idx="421">-0.00162575729107375</cx:pt>
          <cx:pt idx="422">-0.0021030846269656299</cx:pt>
          <cx:pt idx="423">0.0230738550132304</cx:pt>
          <cx:pt idx="424">0.021567977783108101</cx:pt>
          <cx:pt idx="425">0.045561588489753398</cx:pt>
          <cx:pt idx="426">0.034271680374167203</cx:pt>
          <cx:pt idx="427">0.054562633970694198</cx:pt>
          <cx:pt idx="428">0.083227745356639002</cx:pt>
          <cx:pt idx="429">0.0425320218087318</cx:pt>
          <cx:pt idx="430">-0.0043539651246206797</cx:pt>
          <cx:pt idx="431">0.057524951305955502</cx:pt>
          <cx:pt idx="432">0.016965085228715301</cx:pt>
          <cx:pt idx="433">0.066214480515745397</cx:pt>
          <cx:pt idx="434">0.010563099145659401</cx:pt>
          <cx:pt idx="435">0.0027828964000889398</cx:pt>
          <cx:pt idx="436">0.0360266163731345</cx:pt>
          <cx:pt idx="437">-0.023721026581127</cx:pt>
          <cx:pt idx="438">0.034501617609991098</cx:pt>
          <cx:pt idx="439">-0.036078430996978397</cx:pt>
          <cx:pt idx="440">-0.023844225572915299</cx:pt>
          <cx:pt idx="441">-0.049956235939295199</cx:pt>
          <cx:pt idx="442">-0.0492271830370756</cx:pt>
          <cx:pt idx="443">0.019048905771751098</cx:pt>
          <cx:pt idx="444">0.066726372488553995</cx:pt>
          <cx:pt idx="445">0.054390991380671501</cx:pt>
          <cx:pt idx="446">0.0035958622741646701</cx:pt>
          <cx:pt idx="447">0.00018580825108022801</cx:pt>
          <cx:pt idx="448">0.000171519795166689</cx:pt>
          <cx:pt idx="449">-0.00134266413358183</cx:pt>
          <cx:pt idx="450">-0.00318937484378816</cx:pt>
          <cx:pt idx="451">0.021569444653929602</cx:pt>
          <cx:pt idx="452">0.030574431075078699</cx:pt>
          <cx:pt idx="453">0.037136747731164599</cx:pt>
          <cx:pt idx="454">0.0185841887838624</cx:pt>
          <cx:pt idx="455">0.022786940136121401</cx:pt>
          <cx:pt idx="456">0.0047379370813029204</cx:pt>
          <cx:pt idx="457">-0.038834337085441303</cx:pt>
          <cx:pt idx="458">-0.040432630110834603</cx:pt>
          <cx:pt idx="459">0.043414087072182798</cx:pt>
          <cx:pt idx="460">0.037263391172209399</cx:pt>
          <cx:pt idx="461">0.021391589506819499</cx:pt>
          <cx:pt idx="462">0.010285879680484999</cx:pt>
          <cx:pt idx="463">-0.0045484899606897796</cx:pt>
          <cx:pt idx="464">0.0696299906406668</cx:pt>
          <cx:pt idx="465">-0.000817168343076634</cx:pt>
          <cx:pt idx="466">0.0036234938761564401</cx:pt>
          <cx:pt idx="467">-0.0132167599618367</cx:pt>
          <cx:pt idx="468">-0.00398953590944415</cx:pt>
          <cx:pt idx="469">-0.037229835277504897</cx:pt>
          <cx:pt idx="470">-0.017497958731132301</cx:pt>
          <cx:pt idx="471">0.058979476398327402</cx:pt>
          <cx:pt idx="472">0.0236728105116269</cx:pt>
          <cx:pt idx="473">0.067182255521619105</cx:pt>
          <cx:pt idx="474">0.00105770658165418</cx:pt>
          <cx:pt idx="475">-0.0014561457452443799</cx:pt>
          <cx:pt idx="476">-0.00056356978619379896</cx:pt>
          <cx:pt idx="477">0.000119481484749641</cx:pt>
          <cx:pt idx="478">0.0035159321484514298</cx:pt>
          <cx:pt idx="479">0.021420880730661899</cx:pt>
          <cx:pt idx="480">0.0414425542725591</cx:pt>
          <cx:pt idx="481">0.0302796517751855</cx:pt>
          <cx:pt idx="482">0.022316913881986901</cx:pt>
          <cx:pt idx="483">0.035300774166596903</cx:pt>
          <cx:pt idx="484">0.0089233976771213204</cx:pt>
          <cx:pt idx="485">-0.039985541065280801</cx:pt>
          <cx:pt idx="486">-0.016407318962571301</cx:pt>
          <cx:pt idx="487">0.052393481142514603</cx:pt>
          <cx:pt idx="488">0.087561824615996403</cx:pt>
          <cx:pt idx="489">0.031209204048619599</cx:pt>
          <cx:pt idx="490">-0.031739384629084301</cx:pt>
          <cx:pt idx="491">-0.092627457544200195</cx:pt>
          <cx:pt idx="492">-0.015022092364805799</cx:pt>
          <cx:pt idx="493">-0.034297876173114097</cx:pt>
          <cx:pt idx="494">-0.014808697211982901</cx:pt>
          <cx:pt idx="495">0.028802077131515801</cx:pt>
          <cx:pt idx="496">0.038908015170770298</cx:pt>
          <cx:pt idx="497">0.017178798128120201</cx:pt>
          <cx:pt idx="498">-0.0156158437338832</cx:pt>
          <cx:pt idx="499">0.056024470445812602</cx:pt>
          <cx:pt idx="500">0.023963239785204701</cx:pt>
          <cx:pt idx="501">0.036852062059698598</cx:pt>
          <cx:pt idx="502">-0.00305935512078955</cx:pt>
          <cx:pt idx="503">0.0028827391916606501</cx:pt>
          <cx:pt idx="504">9.5597319983881297e-05</cx:pt>
          <cx:pt idx="505">-4.67145860384636e-05</cx:pt>
          <cx:pt idx="506">0.00326322514933394</cx:pt>
          <cx:pt idx="507">0.0062784849852692698</cx:pt>
          <cx:pt idx="508">0.0109242763822581</cx:pt>
          <cx:pt idx="509">-0.014534243104139101</cx:pt>
          <cx:pt idx="510">0.013963366782138701</cx:pt>
          <cx:pt idx="511">0.021616188461299</cx:pt>
          <cx:pt idx="512">-0.045646400068042901</cx:pt>
          <cx:pt idx="513">-0.065340688803046998</cx:pt>
          <cx:pt idx="514">0.0504146046517574</cx:pt>
          <cx:pt idx="515">0.099693248849165195</cx:pt>
          <cx:pt idx="516">0.212186353040096</cx:pt>
          <cx:pt idx="517">0.111866292294432</cx:pt>
          <cx:pt idx="518">0.029579247239906702</cx:pt>
          <cx:pt idx="519">-0.056787722606043402</cx:pt>
          <cx:pt idx="520">-0.118536118737676</cx:pt>
          <cx:pt idx="521">-0.102744826574479</cx:pt>
          <cx:pt idx="522">-0.016290254023837498</cx:pt>
          <cx:pt idx="523">-0.0033484966005237499</cx:pt>
          <cx:pt idx="524">0.0026876227236793302</cx:pt>
          <cx:pt idx="525">-0.043171412401716999</cx:pt>
          <cx:pt idx="526">0.00124533250585792</cx:pt>
          <cx:pt idx="527">0.081305170473879806</cx:pt>
          <cx:pt idx="528">0.044296290709565797</cx:pt>
          <cx:pt idx="529">0.038238009854523698</cx:pt>
          <cx:pt idx="530">0.00030037137721427101</cx:pt>
          <cx:pt idx="531">5.7668492977492999e-05</cx:pt>
          <cx:pt idx="532">0.000210816723607953</cx:pt>
          <cx:pt idx="533">-0.000175201248559739</cx:pt>
          <cx:pt idx="534">-0.00208339719562141</cx:pt>
          <cx:pt idx="535">-0.0043033717699691304</cx:pt>
          <cx:pt idx="536">-0.00652981443788347</cx:pt>
          <cx:pt idx="537">-0.051195902738280598</cx:pt>
          <cx:pt idx="538">-0.0425244967910983</cx:pt>
          <cx:pt idx="539">-0.028700100089938101</cx:pt>
          <cx:pt idx="540">-0.056493037480297</cx:pt>
          <cx:pt idx="541">-0.084677057499529099</cx:pt>
          <cx:pt idx="542">0.047448430005196801</cx:pt>
          <cx:pt idx="543">0.15437917689823399</cx:pt>
          <cx:pt idx="544">0.25918935907799201</cx:pt>
          <cx:pt idx="545">0.125498194253818</cx:pt>
          <cx:pt idx="546">0.028182103503707499</cx:pt>
          <cx:pt idx="547">-0.037551831866469598</cx:pt>
          <cx:pt idx="548">-0.076306865452699796</cx:pt>
          <cx:pt idx="549">0.00049358367472460802</cx:pt>
          <cx:pt idx="550">0.072163611638196595</cx:pt>
          <cx:pt idx="551">0.00022361294339087601</cx:pt>
          <cx:pt idx="552">0.041261388204538903</cx:pt>
          <cx:pt idx="553">0.017547703782217199</cx:pt>
          <cx:pt idx="554">0.082287299436682906</cx:pt>
          <cx:pt idx="555">0.079550865173552296</cx:pt>
          <cx:pt idx="556">0.0186181026916931</cx:pt>
          <cx:pt idx="557">0.020926243261390299</cx:pt>
          <cx:pt idx="558">0.0078926062530204292</cx:pt>
          <cx:pt idx="559">-4.5528273299778501e-05</cx:pt>
          <cx:pt idx="560">-5.1717109458880998e-05</cx:pt>
          <cx:pt idx="561">0.0011117427255934</cx:pt>
          <cx:pt idx="562">0.0012687114313192701</cx:pt>
          <cx:pt idx="563">0.0012345909478086699</cx:pt>
          <cx:pt idx="564">0.0046478687675813399</cx:pt>
          <cx:pt idx="565">-0.028613957426780901</cx:pt>
          <cx:pt idx="566">-0.082916132255504996</cx:pt>
          <cx:pt idx="567">-0.058192594246568002</cx:pt>
          <cx:pt idx="568">-0.075424424640493398</cx:pt>
          <cx:pt idx="569">-0.047177184104467501</cx:pt>
          <cx:pt idx="570">0.046859268030193399</cx:pt>
          <cx:pt idx="571">0.16503847913644801</cx:pt>
          <cx:pt idx="572">0.181639203292872</cx:pt>
          <cx:pt idx="573">0.0693938846019031</cx:pt>
          <cx:pt idx="574">0.073753947968534503</cx:pt>
          <cx:pt idx="575">0.106545659784995</cx:pt>
          <cx:pt idx="576">0.052297443739039502</cx:pt>
          <cx:pt idx="577">0.028652924468117898</cx:pt>
          <cx:pt idx="578">0.096081055901390003</cx:pt>
          <cx:pt idx="579">-0.0042587071245617303</cx:pt>
          <cx:pt idx="580">0.0173602529585298</cx:pt>
          <cx:pt idx="581">0.031617314206282297</cx:pt>
          <cx:pt idx="582">0.056182505954971401</cx:pt>
          <cx:pt idx="583">0.032869563401918697</cx:pt>
          <cx:pt idx="584">-0.00361368922167218</cx:pt>
          <cx:pt idx="585">0.013341726969027599</cx:pt>
          <cx:pt idx="586">0.0041164168794384599</cx:pt>
          <cx:pt idx="587">-0.00033429942719249799</cx:pt>
          <cx:pt idx="588">0.00033654853662614699</cx:pt>
          <cx:pt idx="589">0.00041468364412799899</cx:pt>
          <cx:pt idx="590">0.00150990724705727</cx:pt>
          <cx:pt idx="591">0.0058561476099092697</cx:pt>
          <cx:pt idx="592">0.0066475862332481799</cx:pt>
          <cx:pt idx="593">-0.036744956226632902</cx:pt>
          <cx:pt idx="594">-0.050056703135661899</cx:pt>
          <cx:pt idx="595">-0.048778077083519902</cx:pt>
          <cx:pt idx="596">-0.069163368048705598</cx:pt>
          <cx:pt idx="597">-0.017202136573572599</cx:pt>
          <cx:pt idx="598">0.012004663555276501</cx:pt>
          <cx:pt idx="599">0.083194154831249104</cx:pt>
          <cx:pt idx="600">0.057408190199490602</cx:pt>
          <cx:pt idx="601">0.13905763910791899</cx:pt>
          <cx:pt idx="602">0.17888970566603701</cx:pt>
          <cx:pt idx="603">0.079034138216069194</cx:pt>
          <cx:pt idx="604">0.037455379966041098</cx:pt>
          <cx:pt idx="605">0.092621914967331104</cx:pt>
          <cx:pt idx="606">0.044451860701337803</cx:pt>
          <cx:pt idx="607">0.0125701279451935</cx:pt>
          <cx:pt idx="608">-0.0021464018746207899</cx:pt>
          <cx:pt idx="609">-0.0055232336216149303</cx:pt>
          <cx:pt idx="610">0.069418391323976703</cx:pt>
          <cx:pt idx="611">0.035581815506511197</cx:pt>
          <cx:pt idx="612">-0.0062527407483863604</cx:pt>
          <cx:pt idx="613">0.0023689248711480501</cx:pt>
          <cx:pt idx="614">0.0048682229735123898</cx:pt>
          <cx:pt idx="615">0.00075627088499282096</cx:pt>
          <cx:pt idx="616">-0.00050476041424669699</cx:pt>
          <cx:pt idx="617">-0.00035509726881060297</cx:pt>
          <cx:pt idx="618">0.00016359541002467499</cx:pt>
          <cx:pt idx="619">0.0064529762367075303</cx:pt>
          <cx:pt idx="620">0.0066056738400423198</cx:pt>
          <cx:pt idx="621">-0.0120030800439083</cx:pt>
          <cx:pt idx="622">-0.034698250237585701</cx:pt>
          <cx:pt idx="623">-0.048292104885632001</cx:pt>
          <cx:pt idx="624">-0.0440437517819618</cx:pt>
          <cx:pt idx="625">-0.077058307519870195</cx:pt>
          <cx:pt idx="626">-0.088999396168911796</cx:pt>
          <cx:pt idx="627">-0.11512854315723101</cx:pt>
          <cx:pt idx="628">-0.097280266868730397</cx:pt>
          <cx:pt idx="629">0.060251000499486201</cx:pt>
          <cx:pt idx="630">0.0136168198525761</cx:pt>
          <cx:pt idx="631">-0.0083224882480254798</cx:pt>
          <cx:pt idx="632">0.077702509799155703</cx:pt>
          <cx:pt idx="633">0.059590420384545699</cx:pt>
          <cx:pt idx="634">-0.0022174103568372901</cx:pt>
          <cx:pt idx="635">-0.00029969212494679602</cx:pt>
          <cx:pt idx="636">0.0283638507798731</cx:pt>
          <cx:pt idx="637">0.025429076945359199</cx:pt>
          <cx:pt idx="638">0.047928307022026898</cx:pt>
          <cx:pt idx="639">0.0143060473912122</cx:pt>
          <cx:pt idx="640">-0.0093693662823888992</cx:pt>
          <cx:pt idx="641">0.0015690934985176401</cx:pt>
          <cx:pt idx="642">-0.00124108321853439</cx:pt>
          <cx:pt idx="643">-8.4653541815559396e-05</cx:pt>
          <cx:pt idx="644">-0.00016519672247980699</cx:pt>
          <cx:pt idx="645">-0.000227066205516151</cx:pt>
          <cx:pt idx="646">1.66336742650048e-05</cx:pt>
          <cx:pt idx="647">0.0032252079392145602</cx:pt>
          <cx:pt idx="648">-0.0044873712714170004</cx:pt>
          <cx:pt idx="649">-0.027568538834507599</cx:pt>
          <cx:pt idx="650">-0.0890600756687418</cx:pt>
          <cx:pt idx="651">-0.080467120463195402</cx:pt>
          <cx:pt idx="652">0.0010010289097034601</cx:pt>
          <cx:pt idx="653">-0.030323871549367502</cx:pt>
          <cx:pt idx="654">-0.079189827855002295</cx:pt>
          <cx:pt idx="655">-0.15846229898685099</cx:pt>
          <cx:pt idx="656">-0.19005817118648899</cx:pt>
          <cx:pt idx="657">-0.062957784572983802</cx:pt>
          <cx:pt idx="658">-0.0149997348411749</cx:pt>
          <cx:pt idx="659">-0.0298240720236892</cx:pt>
          <cx:pt idx="660">0.0046505973112079399</cx:pt>
          <cx:pt idx="661">-0.017188540298737301</cx:pt>
          <cx:pt idx="662">0.029368218815019401</cx:pt>
          <cx:pt idx="663">0.019086529036376601</cx:pt>
          <cx:pt idx="664">0.091861433756754707</cx:pt>
          <cx:pt idx="665">0.089557336303051599</cx:pt>
          <cx:pt idx="666">0.075486601940990494</cx:pt>
          <cx:pt idx="667">0.039719492591707997</cx:pt>
          <cx:pt idx="668">-0.0037046933629903099</cx:pt>
          <cx:pt idx="669">0.0049075276841406201</cx:pt>
          <cx:pt idx="670">-0.0012899683000600201</cx:pt>
          <cx:pt idx="671">0.0011778860556400301</cx:pt>
          <cx:pt idx="672">0.00045731794454829201</cx:pt>
          <cx:pt idx="673">-1.5481042710841001e-05</cx:pt>
          <cx:pt idx="674">-0.0018355659639265299</cx:pt>
          <cx:pt idx="675">-0.0032644132582954001</cx:pt>
          <cx:pt idx="676">-0.016581585709634399</cx:pt>
          <cx:pt idx="677">-0.045455565821503299</cx:pt>
          <cx:pt idx="678">-0.087084156739757404</cx:pt>
          <cx:pt idx="679">-0.064823853883298296</cx:pt>
          <cx:pt idx="680">-0.031780319665569802</cx:pt>
          <cx:pt idx="681">-0.059997738553037</cx:pt>
          <cx:pt idx="682">-0.104920699162269</cx:pt>
          <cx:pt idx="683">-0.15069764245040501</cx:pt>
          <cx:pt idx="684">-0.13958085198036199</cx:pt>
          <cx:pt idx="685">-0.091541795990484801</cx:pt>
          <cx:pt idx="686">-0.060918673796546301</cx:pt>
          <cx:pt idx="687">-0.00321412310925352</cx:pt>
          <cx:pt idx="688">0.045339800177203203</cx:pt>
          <cx:pt idx="689">-0.042119958276539499</cx:pt>
          <cx:pt idx="690">0.035817542416227803</cx:pt>
          <cx:pt idx="691">0.050320805232696698</cx:pt>
          <cx:pt idx="692">0.082074426250715704</cx:pt>
          <cx:pt idx="693">0.031633303940274499</cx:pt>
          <cx:pt idx="694">0.028702285674601102</cx:pt>
          <cx:pt idx="695">0.020779292112888099</cx:pt>
          <cx:pt idx="696">0.015810988518790502</cx:pt>
          <cx:pt idx="697">0.0050865132176258704</cx:pt>
          <cx:pt idx="698">0.00039447653431872901</cx:pt>
          <cx:pt idx="699">0.000191958556573836</cx:pt>
          <cx:pt idx="700">-0.00031307131451552999</cx:pt>
          <cx:pt idx="701">0.00052709849136021699</cx:pt>
          <cx:pt idx="702">1.0952444340119399e-05</cx:pt>
          <cx:pt idx="703">-0.0013103215808425001</cx:pt>
          <cx:pt idx="704">-0.0027085951291861599</cx:pt>
          <cx:pt idx="705">-0.019646532282413101</cx:pt>
          <cx:pt idx="706">-0.020925868244884498</cx:pt>
          <cx:pt idx="707">-0.0275699438437755</cx:pt>
          <cx:pt idx="708">-0.039227830088599702</cx:pt>
          <cx:pt idx="709">-0.055170433327686397</cx:pt>
          <cx:pt idx="710">-0.040436907778794599</cx:pt>
          <cx:pt idx="711">-0.087686165637134494</cx:pt>
          <cx:pt idx="712">-0.11351083914738</cx:pt>
          <cx:pt idx="713">-0.069782115172574599</cx:pt>
          <cx:pt idx="714">-0.060610462853561801</cx:pt>
          <cx:pt idx="715">-0.052048517287946301</cx:pt>
          <cx:pt idx="716">-0.044008808995994103</cx:pt>
          <cx:pt idx="717">0.0012856055211683799</cx:pt>
          <cx:pt idx="718">0.036137970210018501</cx:pt>
          <cx:pt idx="719">0.072635435187069206</cx:pt>
          <cx:pt idx="720">0.043117003624090197</cx:pt>
          <cx:pt idx="721">0.044030664291570203</cx:pt>
          <cx:pt idx="722">0.0205060254129452</cx:pt>
          <cx:pt idx="723">0.013296981536631799</cx:pt>
          <cx:pt idx="724">0.0056436018350816304</cx:pt>
          <cx:pt idx="725">0.00052971820961009901</cx:pt>
          <cx:pt idx="726">0.00065252812323106401</cx:pt>
          <cx:pt idx="727">-6.59011164185329e-06</cx:pt>
          <cx:pt idx="728">2.9577488305931001e-05</cx:pt>
          <cx:pt idx="729">0.000256484156766114</cx:pt>
          <cx:pt idx="730">0.00044887071816212198</cx:pt>
          <cx:pt idx="731">-0.00061712759641543297</cx:pt>
          <cx:pt idx="732">-0.00149514852920588</cx:pt>
          <cx:pt idx="733">0.000148225511413699</cx:pt>
          <cx:pt idx="734">-0.00204338574162914</cx:pt>
          <cx:pt idx="735">-0.0073042413934760499</cx:pt>
          <cx:pt idx="736">-0.0139350686942086</cx:pt>
          <cx:pt idx="737">-0.021302077593036099</cx:pt>
          <cx:pt idx="738">-0.020542984676856901</cx:pt>
          <cx:pt idx="739">-0.0281885608133088</cx:pt>
          <cx:pt idx="740">-0.0198071967477268</cx:pt>
          <cx:pt idx="741">-0.00245968354585034</cx:pt>
          <cx:pt idx="742">-0.035167414369448403</cx:pt>
          <cx:pt idx="743">-0.039456495686569101</cx:pt>
          <cx:pt idx="744">-0.0161943973833623</cx:pt>
          <cx:pt idx="745">-0.00443802290583452</cx:pt>
          <cx:pt idx="746">-0.0045924941301841299</cx:pt>
          <cx:pt idx="747">-0.0045183560300199304</cx:pt>
          <cx:pt idx="748">0.0068614714850097798</cx:pt>
          <cx:pt idx="749">0.017669260666772602</cx:pt>
          <cx:pt idx="750">-0.0048458947030222896</cx:pt>
          <cx:pt idx="751">0.00050738902446737096</cx:pt>
          <cx:pt idx="752">-0.00060814061940130202</cx:pt>
          <cx:pt idx="753">0.00016529946786900999</cx:pt>
          <cx:pt idx="754">8.0061387908579408e-06</cx:pt>
          <cx:pt idx="755">-0.00054644868173758603</cx:pt>
          <cx:pt idx="756">-0.000264322341588446</cx:pt>
          <cx:pt idx="757">-0.00064357075049424996</cx:pt>
          <cx:pt idx="758">-0.00059831931019037397</cx:pt>
          <cx:pt idx="759">-0.000153193301076067</cx:pt>
          <cx:pt idx="760">-0.00017934416418821501</cx:pt>
          <cx:pt idx="761">-0.00028792732675383899</cx:pt>
          <cx:pt idx="762">0.00016676868601274501</cx:pt>
          <cx:pt idx="763">8.8373915568804002e-05</cx:pt>
          <cx:pt idx="764">-0.00087676204212229199</cx:pt>
          <cx:pt idx="765">-0.00144284283616705</cx:pt>
          <cx:pt idx="766">-0.0078678045942948503</cx:pt>
          <cx:pt idx="767">0.0022514826972759999</cx:pt>
          <cx:pt idx="768">0.0034461405823099501</cx:pt>
          <cx:pt idx="769">-0.0032178974233800801</cx:pt>
          <cx:pt idx="770">-0.0046612401950739697</cx:pt>
          <cx:pt idx="771">-0.0074729524283129404</cx:pt>
          <cx:pt idx="772">-0.0090175993132752992</cx:pt>
          <cx:pt idx="773">-0.012925687754802699</cx:pt>
          <cx:pt idx="774">-0.0112583634712721</cx:pt>
          <cx:pt idx="775">0.0010475658204086901</cx:pt>
          <cx:pt idx="776">0.0024033040618871098</cx:pt>
          <cx:pt idx="777">-0.00221274518073457</cx:pt>
          <cx:pt idx="778">-0.0083389572063807208</cx:pt>
          <cx:pt idx="779">-0.0022089539680409899</cx:pt>
          <cx:pt idx="780">0.00022876302086593801</cx:pt>
          <cx:pt idx="781">-0.00066334196835511096</cx:pt>
          <cx:pt idx="782">1.9063249582600901e-05</cx:pt>
          <cx:pt idx="783">0.00061707718491392895</cx:pt>
          <cx:pt idx="784">-0.0084138587467794748</cx:pt>
          <cx:pt idx="785">0.0035272715480601001</cx:pt>
          <cx:pt idx="786">0.0038344469756765249</cx:pt>
          <cx:pt idx="787">-0.0055690359563181999</cx:pt>
          <cx:pt idx="788">-0.0016488506437099799</cx:pt>
          <cx:pt idx="789">0.014891269113524074</cx:pt>
          <cx:pt idx="790">0.0124873102878812</cx:pt>
          <cx:pt idx="791">0.037626595865642001</cx:pt>
          <cx:pt idx="792">0.040454757070192249</cx:pt>
          <cx:pt idx="793">0.017795065271259899</cx:pt>
          <cx:pt idx="794">0.01076503509102765</cx:pt>
          <cx:pt idx="795">-0.0045273801541922997</cx:pt>
          <cx:pt idx="796">-0.018795803715019474</cx:pt>
          <cx:pt idx="797">-0.040041201695400999</cx:pt>
          <cx:pt idx="798">-0.040753250198581503</cx:pt>
          <cx:pt idx="799">-0.024379078527094374</cx:pt>
          <cx:pt idx="800">-0.0273909031304225</cx:pt>
          <cx:pt idx="801">-0.024146360312620851</cx:pt>
          <cx:pt idx="802">-0.0097434353409887754</cx:pt>
          <cx:pt idx="803">-0.020874841565239551</cx:pt>
          <cx:pt idx="804">-0.019886634958219674</cx:pt>
          <cx:pt idx="805">-0.0064555365520958747</cx:pt>
          <cx:pt idx="806">0.00045623335084323002</cx:pt>
          <cx:pt idx="807">-0.00073451335046227498</cx:pt>
          <cx:pt idx="808">0.000102480908294902</cx:pt>
          <cx:pt idx="809">0.00011013678623107251</cx:pt>
          <cx:pt idx="810">-0.00011792279994816875</cx:pt>
          <cx:pt idx="811">-0.00164220760107149</cx:pt>
          <cx:pt idx="812">-0.0066327689545842752</cx:pt>
          <cx:pt idx="813">0.0037437095591783252</cx:pt>
          <cx:pt idx="814">-0.009317950551880675</cx:pt>
          <cx:pt idx="815">0.0031906431099426999</cx:pt>
          <cx:pt idx="816">-0.00013463544825861675</cx:pt>
          <cx:pt idx="817">0.0069225919212890751</cx:pt>
          <cx:pt idx="818">0.01803216166823075</cx:pt>
          <cx:pt idx="819">0.010169407408546625</cx:pt>
          <cx:pt idx="820">0.015832524321045548</cx:pt>
          <cx:pt idx="821">0.011688574627565999</cx:pt>
          <cx:pt idx="822">-0.010482182457871326</cx:pt>
          <cx:pt idx="823">-0.029411647253131001</cx:pt>
          <cx:pt idx="824">-0.051573743646041247</cx:pt>
          <cx:pt idx="825">-0.036017819790960498</cx:pt>
          <cx:pt idx="826">-0.018887207212328123</cx:pt>
          <cx:pt idx="827">-0.016006438743225999</cx:pt>
          <cx:pt idx="828">-0.0100111134733245</cx:pt>
          <cx:pt idx="829">-0.0011211183093793901</cx:pt>
          <cx:pt idx="830">0.00065962187326932251</cx:pt>
          <cx:pt idx="831">-0.0129827423950483</cx:pt>
          <cx:pt idx="832">-0.018578609053736948</cx:pt>
          <cx:pt idx="833">-0.010048004439976225</cx:pt>
          <cx:pt idx="834">-0.0027951305410798999</cx:pt>
          <cx:pt idx="835">-0.00093691145277412745</cx:pt>
          <cx:pt idx="836">7.9485384202224995e-05</cx:pt>
          <cx:pt idx="837">0.00014014548552543574</cx:pt>
          <cx:pt idx="838">-0.00061484076243505754</cx:pt>
          <cx:pt idx="839">-0.0024499662441244273</cx:pt>
          <cx:pt idx="840">-0.0026137535436051751</cx:pt>
          <cx:pt idx="841">-0.00037932099864059252</cx:pt>
          <cx:pt idx="842">0.0088131813510077504</cx:pt>
          <cx:pt idx="843">0.0020042178867051849</cx:pt>
          <cx:pt idx="844">0.013036056889203149</cx:pt>
          <cx:pt idx="845">0.0060870976173149254</cx:pt>
          <cx:pt idx="846">0.0133611897833042</cx:pt>
          <cx:pt idx="847">0.012461598457856476</cx:pt>
          <cx:pt idx="848">0.0099363192014920755</cx:pt>
          <cx:pt idx="849">-0.016302756612722</cx:pt>
          <cx:pt idx="850">-0.023575818880982251</cx:pt>
          <cx:pt idx="851">-0.02517995086575325</cx:pt>
          <cx:pt idx="852">-0.035620856728869749</cx:pt>
          <cx:pt idx="853">-0.029248755613349251</cx:pt>
          <cx:pt idx="854">-0.0085098256784321997</cx:pt>
          <cx:pt idx="855">-0.0032371319254937002</cx:pt>
          <cx:pt idx="856">-0.0053140932206712996</cx:pt>
          <cx:pt idx="857">0.010156383177468651</cx:pt>
          <cx:pt idx="858">0.0013000712274955049</cx:pt>
          <cx:pt idx="859">-0.0078693591555495743</cx:pt>
          <cx:pt idx="860">-0.013369091632944551</cx:pt>
          <cx:pt idx="861">-0.00084252727449691503</cx:pt>
          <cx:pt idx="862">-0.0037805847352833499</cx:pt>
          <cx:pt idx="863">-0.0058480929594468501</cx:pt>
          <cx:pt idx="864">-0.0068764183442610247</cx:pt>
          <cx:pt idx="865">-4.323519200439125e-05</cx:pt>
          <cx:pt idx="866">-0.00047759191660417247</cx:pt>
          <cx:pt idx="867">-0.0027869419494329999</cx:pt>
          <cx:pt idx="868">0.0016642362824481774</cx:pt>
          <cx:pt idx="869">0.007552149610042325</cx:pt>
          <cx:pt idx="870">0.020270620633397126</cx:pt>
          <cx:pt idx="871">0.02702829395491075</cx:pt>
          <cx:pt idx="872">0.0133864986258785</cx:pt>
          <cx:pt idx="873">0.0020195448009918998</cx:pt>
          <cx:pt idx="874">0.0031726811697391751</cx:pt>
          <cx:pt idx="875">-0.0084661033964364505</cx:pt>
          <cx:pt idx="876">-0.0059714135846586254</cx:pt>
          <cx:pt idx="877">-0.03409478036896</cx:pt>
          <cx:pt idx="878">-0.025168575729685502</cx:pt>
          <cx:pt idx="879">-0.016322064259236276</cx:pt>
          <cx:pt idx="880">-0.0079830363894963004</cx:pt>
          <cx:pt idx="881">-0.0023001869697975249</cx:pt>
          <cx:pt idx="882">0.0086471609238274252</cx:pt>
          <cx:pt idx="883">0.0045320634523860499</cx:pt>
          <cx:pt idx="884">-0.0084138587467794748</cx:pt>
          <cx:pt idx="885">0.0035272715480601001</cx:pt>
          <cx:pt idx="886">0.0038344469756765249</cx:pt>
          <cx:pt idx="887">-0.0055690359563181999</cx:pt>
          <cx:pt idx="888">-0.0016488506437099799</cx:pt>
          <cx:pt idx="889">0.014891269113524074</cx:pt>
          <cx:pt idx="890">0.0124873102878812</cx:pt>
          <cx:pt idx="891">0.037626595865642001</cx:pt>
          <cx:pt idx="892">0.040454757070192249</cx:pt>
          <cx:pt idx="893">0.017795065271259899</cx:pt>
          <cx:pt idx="894">0.01076503509102765</cx:pt>
          <cx:pt idx="895">-0.0045273801541922997</cx:pt>
          <cx:pt idx="896">-0.018795803715019474</cx:pt>
          <cx:pt idx="897">-0.040041201695400999</cx:pt>
          <cx:pt idx="898">-0.040753250198581503</cx:pt>
          <cx:pt idx="899">-0.024379078527094374</cx:pt>
          <cx:pt idx="900">-0.0273909031304225</cx:pt>
          <cx:pt idx="901">-0.024146360312620851</cx:pt>
          <cx:pt idx="902">-0.0097434353409887754</cx:pt>
          <cx:pt idx="903">-0.020874841565239551</cx:pt>
          <cx:pt idx="904">-0.019886634958219674</cx:pt>
          <cx:pt idx="905">-0.0064555365520958747</cx:pt>
          <cx:pt idx="906">0.00045623335084323002</cx:pt>
          <cx:pt idx="907">-0.00073451335046227498</cx:pt>
          <cx:pt idx="908">0.000102480908294902</cx:pt>
          <cx:pt idx="909">0.00011013678623107251</cx:pt>
          <cx:pt idx="910">-0.00011792279994816875</cx:pt>
          <cx:pt idx="911">-0.00164220760107149</cx:pt>
          <cx:pt idx="912">-0.0066327689545842752</cx:pt>
          <cx:pt idx="913">0.0037437095591783252</cx:pt>
          <cx:pt idx="914">-0.009317950551880675</cx:pt>
          <cx:pt idx="915">0.0031906431099426999</cx:pt>
          <cx:pt idx="916">-0.00013463544825861675</cx:pt>
          <cx:pt idx="917">0.0069225919212890751</cx:pt>
          <cx:pt idx="918">0.01803216166823075</cx:pt>
          <cx:pt idx="919">0.010169407408546625</cx:pt>
          <cx:pt idx="920">0.015832524321045548</cx:pt>
          <cx:pt idx="921">0.011688574627565999</cx:pt>
          <cx:pt idx="922">-0.010482182457871326</cx:pt>
          <cx:pt idx="923">-0.029411647253131001</cx:pt>
          <cx:pt idx="924">-0.051573743646041247</cx:pt>
          <cx:pt idx="925">-0.036017819790960498</cx:pt>
          <cx:pt idx="926">-0.018887207212328123</cx:pt>
          <cx:pt idx="927">-0.016006438743225999</cx:pt>
          <cx:pt idx="928">-0.0100111134733245</cx:pt>
          <cx:pt idx="929">-0.0011211183093793901</cx:pt>
          <cx:pt idx="930">0.00065962187326932251</cx:pt>
          <cx:pt idx="931">-0.0129827423950483</cx:pt>
          <cx:pt idx="932">-0.018578609053736948</cx:pt>
          <cx:pt idx="933">-0.010048004439976225</cx:pt>
          <cx:pt idx="934">-0.0027951305410798999</cx:pt>
          <cx:pt idx="935">-0.00093691145277412745</cx:pt>
          <cx:pt idx="936">7.9485384202224995e-05</cx:pt>
          <cx:pt idx="937">0.00014014548552543574</cx:pt>
          <cx:pt idx="938">-0.00061484076243505754</cx:pt>
          <cx:pt idx="939">-0.0024499662441244273</cx:pt>
          <cx:pt idx="940">-0.0026137535436051751</cx:pt>
          <cx:pt idx="941">-0.00037932099864059252</cx:pt>
          <cx:pt idx="942">0.0088131813510077504</cx:pt>
          <cx:pt idx="943">0.0020042178867051849</cx:pt>
          <cx:pt idx="944">0.013036056889203149</cx:pt>
          <cx:pt idx="945">0.0060870976173149254</cx:pt>
          <cx:pt idx="946">0.0133611897833042</cx:pt>
          <cx:pt idx="947">0.012461598457856476</cx:pt>
          <cx:pt idx="948">0.0099363192014920755</cx:pt>
          <cx:pt idx="949">-0.016302756612722</cx:pt>
          <cx:pt idx="950">-0.023575818880982251</cx:pt>
          <cx:pt idx="951">-0.02517995086575325</cx:pt>
          <cx:pt idx="952">-0.035620856728869749</cx:pt>
          <cx:pt idx="953">-0.029248755613349251</cx:pt>
          <cx:pt idx="954">-0.0085098256784321997</cx:pt>
          <cx:pt idx="955">-0.0032371319254937002</cx:pt>
          <cx:pt idx="956">-0.0053140932206712996</cx:pt>
          <cx:pt idx="957">0.010156383177468651</cx:pt>
          <cx:pt idx="958">0.0013000712274955049</cx:pt>
          <cx:pt idx="959">-0.0078693591555495743</cx:pt>
          <cx:pt idx="960">-0.013369091632944551</cx:pt>
          <cx:pt idx="961">-0.00084252727449691503</cx:pt>
          <cx:pt idx="962">-0.0037805847352833499</cx:pt>
          <cx:pt idx="963">-0.0058480929594468501</cx:pt>
          <cx:pt idx="964">-0.0068764183442610247</cx:pt>
          <cx:pt idx="965">-4.323519200439125e-05</cx:pt>
          <cx:pt idx="966">-0.00047759191660417247</cx:pt>
          <cx:pt idx="967">-0.0027869419494329999</cx:pt>
          <cx:pt idx="968">0.0016642362824481774</cx:pt>
          <cx:pt idx="969">0.007552149610042325</cx:pt>
          <cx:pt idx="970">0.020270620633397126</cx:pt>
          <cx:pt idx="971">0.02702829395491075</cx:pt>
          <cx:pt idx="972">0.0133864986258785</cx:pt>
          <cx:pt idx="973">0.0020195448009918998</cx:pt>
          <cx:pt idx="974">0.0031726811697391751</cx:pt>
          <cx:pt idx="975">-0.0084661033964364505</cx:pt>
          <cx:pt idx="976">-0.0059714135846586254</cx:pt>
          <cx:pt idx="977">-0.03409478036896</cx:pt>
          <cx:pt idx="978">-0.025168575729685502</cx:pt>
          <cx:pt idx="979">-0.016322064259236276</cx:pt>
          <cx:pt idx="980">-0.0079830363894963004</cx:pt>
          <cx:pt idx="981">-0.0023001869697975249</cx:pt>
          <cx:pt idx="982">0.0086471609238274252</cx:pt>
          <cx:pt idx="983">0.0045320634523860499</cx:pt>
          <cx:pt idx="984">-0.0084138587467794748</cx:pt>
          <cx:pt idx="985">0.0035272715480601001</cx:pt>
          <cx:pt idx="986">0.0038344469756765249</cx:pt>
          <cx:pt idx="987">-0.0055690359563181999</cx:pt>
          <cx:pt idx="988">-0.0016488506437099799</cx:pt>
          <cx:pt idx="989">0.014891269113524074</cx:pt>
          <cx:pt idx="990">0.0124873102878812</cx:pt>
          <cx:pt idx="991">0.037626595865642001</cx:pt>
          <cx:pt idx="992">0.040454757070192249</cx:pt>
          <cx:pt idx="993">0.017795065271259899</cx:pt>
          <cx:pt idx="994">0.01076503509102765</cx:pt>
          <cx:pt idx="995">-0.0045273801541922997</cx:pt>
          <cx:pt idx="996">-0.018795803715019474</cx:pt>
          <cx:pt idx="997">-0.040041201695400999</cx:pt>
          <cx:pt idx="998">-0.040753250198581503</cx:pt>
          <cx:pt idx="999">-0.024379078527094374</cx:pt>
          <cx:pt idx="1000">-0.0273909031304225</cx:pt>
          <cx:pt idx="1001">-0.024146360312620851</cx:pt>
          <cx:pt idx="1002">-0.0097434353409887754</cx:pt>
          <cx:pt idx="1003">-0.020874841565239551</cx:pt>
          <cx:pt idx="1004">-0.019886634958219674</cx:pt>
          <cx:pt idx="1005">-0.0064555365520958747</cx:pt>
          <cx:pt idx="1006">0.00045623335084323002</cx:pt>
          <cx:pt idx="1007">-0.00073451335046227498</cx:pt>
          <cx:pt idx="1008">0.000102480908294902</cx:pt>
          <cx:pt idx="1009">0.00011013678623107251</cx:pt>
          <cx:pt idx="1010">-0.00011792279994816875</cx:pt>
          <cx:pt idx="1011">-0.00164220760107149</cx:pt>
          <cx:pt idx="1012">-0.0066327689545842752</cx:pt>
          <cx:pt idx="1013">0.0037437095591783252</cx:pt>
          <cx:pt idx="1014">-0.009317950551880675</cx:pt>
          <cx:pt idx="1015">0.0031906431099426999</cx:pt>
          <cx:pt idx="1016">-0.00013463544825861675</cx:pt>
          <cx:pt idx="1017">0.0069225919212890751</cx:pt>
          <cx:pt idx="1018">0.01803216166823075</cx:pt>
          <cx:pt idx="1019">0.010169407408546625</cx:pt>
          <cx:pt idx="1020">0.015832524321045548</cx:pt>
          <cx:pt idx="1021">0.011688574627565999</cx:pt>
          <cx:pt idx="1022">-0.010482182457871326</cx:pt>
          <cx:pt idx="1023">-0.029411647253131001</cx:pt>
          <cx:pt idx="1024">-0.051573743646041247</cx:pt>
          <cx:pt idx="1025">-0.036017819790960498</cx:pt>
          <cx:pt idx="1026">-0.018887207212328123</cx:pt>
          <cx:pt idx="1027">-0.016006438743225999</cx:pt>
          <cx:pt idx="1028">-0.0100111134733245</cx:pt>
          <cx:pt idx="1029">-0.0011211183093793901</cx:pt>
          <cx:pt idx="1030">0.00065962187326932251</cx:pt>
          <cx:pt idx="1031">-0.0129827423950483</cx:pt>
          <cx:pt idx="1032">-0.018578609053736948</cx:pt>
          <cx:pt idx="1033">-0.010048004439976225</cx:pt>
          <cx:pt idx="1034">-0.0027951305410798999</cx:pt>
          <cx:pt idx="1035">-0.00093691145277412745</cx:pt>
          <cx:pt idx="1036">7.9485384202224995e-05</cx:pt>
          <cx:pt idx="1037">0.00014014548552543574</cx:pt>
          <cx:pt idx="1038">-0.00061484076243505754</cx:pt>
          <cx:pt idx="1039">-0.0024499662441244273</cx:pt>
          <cx:pt idx="1040">-0.0026137535436051751</cx:pt>
          <cx:pt idx="1041">-0.00037932099864059252</cx:pt>
          <cx:pt idx="1042">0.0088131813510077504</cx:pt>
          <cx:pt idx="1043">0.0020042178867051849</cx:pt>
          <cx:pt idx="1044">0.013036056889203149</cx:pt>
          <cx:pt idx="1045">0.0060870976173149254</cx:pt>
          <cx:pt idx="1046">0.0133611897833042</cx:pt>
          <cx:pt idx="1047">0.012461598457856476</cx:pt>
          <cx:pt idx="1048">0.0099363192014920755</cx:pt>
          <cx:pt idx="1049">-0.016302756612722</cx:pt>
          <cx:pt idx="1050">-0.023575818880982251</cx:pt>
          <cx:pt idx="1051">-0.02517995086575325</cx:pt>
          <cx:pt idx="1052">-0.035620856728869749</cx:pt>
          <cx:pt idx="1053">-0.029248755613349251</cx:pt>
          <cx:pt idx="1054">-0.0085098256784321997</cx:pt>
          <cx:pt idx="1055">-0.0032371319254937002</cx:pt>
          <cx:pt idx="1056">-0.0053140932206712996</cx:pt>
          <cx:pt idx="1057">0.010156383177468651</cx:pt>
          <cx:pt idx="1058">0.0013000712274955049</cx:pt>
          <cx:pt idx="1059">-0.0078693591555495743</cx:pt>
          <cx:pt idx="1060">-0.013369091632944551</cx:pt>
          <cx:pt idx="1061">-0.00084252727449691503</cx:pt>
          <cx:pt idx="1062">-0.0037805847352833499</cx:pt>
          <cx:pt idx="1063">-0.0058480929594468501</cx:pt>
          <cx:pt idx="1064">-0.0068764183442610247</cx:pt>
          <cx:pt idx="1065">-4.323519200439125e-05</cx:pt>
          <cx:pt idx="1066">-0.00047759191660417247</cx:pt>
          <cx:pt idx="1067">-0.0027869419494329999</cx:pt>
          <cx:pt idx="1068">0.0016642362824481774</cx:pt>
          <cx:pt idx="1069">0.007552149610042325</cx:pt>
          <cx:pt idx="1070">0.020270620633397126</cx:pt>
          <cx:pt idx="1071">0.02702829395491075</cx:pt>
          <cx:pt idx="1072">0.0133864986258785</cx:pt>
          <cx:pt idx="1073">0.0020195448009918998</cx:pt>
          <cx:pt idx="1074">0.0031726811697391751</cx:pt>
          <cx:pt idx="1075">-0.0084661033964364505</cx:pt>
          <cx:pt idx="1076">-0.0059714135846586254</cx:pt>
          <cx:pt idx="1077">-0.03409478036896</cx:pt>
          <cx:pt idx="1078">-0.025168575729685502</cx:pt>
          <cx:pt idx="1079">-0.016322064259236276</cx:pt>
          <cx:pt idx="1080">-0.0079830363894963004</cx:pt>
          <cx:pt idx="1081">-0.0023001869697975249</cx:pt>
          <cx:pt idx="1082">0.0086471609238274252</cx:pt>
          <cx:pt idx="1083">0.0045320634523860499</cx:pt>
        </cx:lvl>
      </cx:numDim>
    </cx:data>
    <cx:data id="74">
      <cx:numDim type="val">
        <cx:f>Sheet2!$BW$1:$BW$1084</cx:f>
        <cx:lvl ptCount="1084" formatCode="G/通用格式">
          <cx:pt idx="0">0.00083517604598199997</cx:pt>
          <cx:pt idx="1">-0.000103288014765546</cx:pt>
          <cx:pt idx="2">5.6484231885809704e-06</cx:pt>
          <cx:pt idx="3">-5.95346063729321e-05</cx:pt>
          <cx:pt idx="4">-0.000235405423428998</cx:pt>
          <cx:pt idx="5">0.00010150621614248701</cx:pt>
          <cx:pt idx="6">-0.00033354235643785101</cx:pt>
          <cx:pt idx="7">5.59769054394199e-05</cx:pt>
          <cx:pt idx="8">0.00017876491668178201</cx:pt>
          <cx:pt idx="9">-0.00050911115104815502</cx:pt>
          <cx:pt idx="10">0.00051085752670788605</cx:pt>
          <cx:pt idx="11">-0.00036360180203930901</cx:pt>
          <cx:pt idx="12">0.000107676819870177</cx:pt>
          <cx:pt idx="13">-9.8641161051705192e-06</cx:pt>
          <cx:pt idx="14">0.00066231804426258498</cx:pt>
          <cx:pt idx="15">3.0589234873292199e-06</cx:pt>
          <cx:pt idx="16">-0.000230737837378239</cx:pt>
          <cx:pt idx="17">0.00090459817495991803</cx:pt>
          <cx:pt idx="18">-0.00039870988005567999</cx:pt>
          <cx:pt idx="19">0.00034538142049132402</cx:pt>
          <cx:pt idx="20">2.8314163872942702e-06</cx:pt>
          <cx:pt idx="21">0.000130185864342539</cx:pt>
          <cx:pt idx="22">-2.97100382730951e-05</cx:pt>
          <cx:pt idx="23">-0.000239872513054836</cx:pt>
          <cx:pt idx="24">-0.00013530487001534001</cx:pt>
          <cx:pt idx="25">-0.00083486231225198297</cx:pt>
          <cx:pt idx="26">0.00079316658076357405</cx:pt>
          <cx:pt idx="27">-2.5615961311606101e-05</cx:pt>
          <cx:pt idx="28">0.00058144588108053805</cx:pt>
          <cx:pt idx="29">0.00037757005821443298</cx:pt>
          <cx:pt idx="30">0.000253337302622831</cx:pt>
          <cx:pt idx="31">0.00028384560019491202</cx:pt>
          <cx:pt idx="32">0.00023160750803802199</cx:pt>
          <cx:pt idx="33">-5.77902678850142e-05</cx:pt>
          <cx:pt idx="34">9.1243616765228794e-05</cx:pt>
          <cx:pt idx="35">-0.00054096753906653799</cx:pt>
          <cx:pt idx="36">-0.00030652340200541198</cx:pt>
          <cx:pt idx="37">-0.00070410554857366003</cx:pt>
          <cx:pt idx="38">-0.00113021133380047</cx:pt>
          <cx:pt idx="39">-0.000658341619661337</cx:pt>
          <cx:pt idx="40">-0.00140228704328015</cx:pt>
          <cx:pt idx="41">-0.00123367995664093</cx:pt>
          <cx:pt idx="42">-0.00049390771357627795</cx:pt>
          <cx:pt idx="43">-0.00034152792243904003</cx:pt>
          <cx:pt idx="44">1.33292799007645e-05</cx:pt>
          <cx:pt idx="45">-0.00038492208394923602</cx:pt>
          <cx:pt idx="46">-0.00070558324364180895</cx:pt>
          <cx:pt idx="47">0.00012745818381207499</cx:pt>
          <cx:pt idx="48">-0.00026576851616343003</cx:pt>
          <cx:pt idx="49">-0.00038510258911336601</cx:pt>
          <cx:pt idx="50">-0.00018862483434251001</cx:pt>
          <cx:pt idx="51">-0.00070061200748770596</cx:pt>
          <cx:pt idx="52">0.00025733599006091598</cx:pt>
          <cx:pt idx="53">0.000188468954425147</cx:pt>
          <cx:pt idx="54">-0.00029383082738172398</cx:pt>
          <cx:pt idx="55">0.00076654935296942305</cx:pt>
          <cx:pt idx="56">-0.00015919528964753</cx:pt>
          <cx:pt idx="57">0.00036699308332105901</cx:pt>
          <cx:pt idx="58">0.00103106855448262</cx:pt>
          <cx:pt idx="59">0.00058672922604666904</cx:pt>
          <cx:pt idx="60">-0.00016712827169014499</cx:pt>
          <cx:pt idx="61">-0.00033163362509836702</cx:pt>
          <cx:pt idx="62">2.7561111517669101e-05</cx:pt>
          <cx:pt idx="63">-0.00092471040866051095</cx:pt>
          <cx:pt idx="64">-0.0012911389271932699</cx:pt>
          <cx:pt idx="65">-0.00284410711023968</cx:pt>
          <cx:pt idx="66">-0.00439839402476785</cx:pt>
          <cx:pt idx="67">-0.0090633954569978494</cx:pt>
          <cx:pt idx="68">-0.0116011295956148</cx:pt>
          <cx:pt idx="69">-0.016971349074383701</cx:pt>
          <cx:pt idx="70">-0.0164467905841311</cx:pt>
          <cx:pt idx="71">-0.0128082231059303</cx:pt>
          <cx:pt idx="72">-0.0105467963209283</cx:pt>
          <cx:pt idx="73">-0.0089497203216841893</cx:pt>
          <cx:pt idx="74">-0.0097737995293352697</cx:pt>
          <cx:pt idx="75">-0.0047176777749945902</cx:pt>
          <cx:pt idx="76">-0.0013520740814605</cx:pt>
          <cx:pt idx="77">-0.00181277593129846</cx:pt>
          <cx:pt idx="78">-0.00227505985610418</cx:pt>
          <cx:pt idx="79">-0.00079826549209848201</cx:pt>
          <cx:pt idx="80">0.000155000279473638</cx:pt>
          <cx:pt idx="81">-0.00036751707836722502</cx:pt>
          <cx:pt idx="82">0.00016223216327467701</cx:pt>
          <cx:pt idx="83">0.00012373727394346601</cx:pt>
          <cx:pt idx="84">0.000188834140791919</cx:pt>
          <cx:pt idx="85">8.1666192204910395e-05</cx:pt>
          <cx:pt idx="86">0.00036864174845637902</cx:pt>
          <cx:pt idx="87">-0.00037464603306880899</cx:pt>
          <cx:pt idx="88">0.00101413181049836</cx:pt>
          <cx:pt idx="89">-0.00019597856268365501</cx:pt>
          <cx:pt idx="90">-6.2332664870753002e-05</cx:pt>
          <cx:pt idx="91">0.0067632193615617398</cx:pt>
          <cx:pt idx="92">0.015940696248516</cx:pt>
          <cx:pt idx="93">0.0062882158983086</cx:pt>
          <cx:pt idx="94">0.011300134215510099</cx:pt>
          <cx:pt idx="95">-0.00022927889045281499</cx:pt>
          <cx:pt idx="96">-0.0085951188918373597</cx:pt>
          <cx:pt idx="97">-0.013878139285073501</cx:pt>
          <cx:pt idx="98">-0.032672958955340302</cx:pt>
          <cx:pt idx="99">-0.023602476987882301</cx:pt>
          <cx:pt idx="100">-0.036694188607489499</cx:pt>
          <cx:pt idx="101">-0.034937068547498402</cx:pt>
          <cx:pt idx="102">-0.026184536336195101</cx:pt>
          <cx:pt idx="103">-0.014563877077170599</cx:pt>
          <cx:pt idx="104">-0.0070658127627157398</cx:pt>
          <cx:pt idx="105">-0.0052948830998220398</cx:pt>
          <cx:pt idx="106">-0.0051998923044504104</cx:pt>
          <cx:pt idx="107">-6.4434064713905499e-05</cx:pt>
          <cx:pt idx="108">0.00049506212922657302</cx:pt>
          <cx:pt idx="109">-0.00057475484316199597</cx:pt>
          <cx:pt idx="110">-0.00088121115319838997</cx:pt>
          <cx:pt idx="111">0.00030106258911658299</cx:pt>
          <cx:pt idx="112">0.00084071730453076697</cx:pt>
          <cx:pt idx="113">0.00044693610737555099</cx:pt>
          <cx:pt idx="114">0.00036617676367415902</cx:pt>
          <cx:pt idx="115">0.000562223753079131</cx:pt>
          <cx:pt idx="116">0.00112682600428539</cx:pt>
          <cx:pt idx="117">-0.0062397821851160199</cx:pt>
          <cx:pt idx="118">-0.0039275916852084501</cx:pt>
          <cx:pt idx="119">0.0089977473719525403</cx:pt>
          <cx:pt idx="120">0.029398491077496199</cx:pt>
          <cx:pt idx="121">0.0254546682759847</cx:pt>
          <cx:pt idx="122">0.031219570889578899</cx:pt>
          <cx:pt idx="123">0.019523744706018999</cx:pt>
          <cx:pt idx="124">-0.019740255033322399</cx:pt>
          <cx:pt idx="125">-0.071535860694527303</cx:pt>
          <cx:pt idx="126">-0.080495179439988102</cx:pt>
          <cx:pt idx="127">-0.058731701976843097</cx:pt>
          <cx:pt idx="128">-0.076795434058546094</cx:pt>
          <cx:pt idx="129">-0.060444371901729597</cx:pt>
          <cx:pt idx="130">-0.013910366886928901</cx:pt>
          <cx:pt idx="131">-0.0073662658209836997</cx:pt>
          <cx:pt idx="132">-0.013576043248864701</cx:pt>
          <cx:pt idx="133">-0.010062321984371</cx:pt>
          <cx:pt idx="134">-0.0087940142935487801</cx:pt>
          <cx:pt idx="135">-0.000562414935377512</cx:pt>
          <cx:pt idx="136">0.0051910201021737696</cx:pt>
          <cx:pt idx="137">0.00181557455932434</cx:pt>
          <cx:pt idx="138">0.00145791053772935</cx:pt>
          <cx:pt idx="139">0.00016503918470128499</cx:pt>
          <cx:pt idx="140">0.00062419738099679905</cx:pt>
          <cx:pt idx="141">0.00028291201766083999</cx:pt>
          <cx:pt idx="142">-0.00018025313176295199</cx:pt>
          <cx:pt idx="143">0.0029108285866307399</cx:pt>
          <cx:pt idx="144">0.00228552833837195</cx:pt>
          <cx:pt idx="145">-0.00459879561046339</cx:pt>
          <cx:pt idx="146">0.0015659629776146899</cx:pt>
          <cx:pt idx="147">0.0088248473851499695</cx:pt>
          <cx:pt idx="148">-0.018208454376940901</cx:pt>
          <cx:pt idx="149">-0.024481907814681299</cx:pt>
          <cx:pt idx="150">-0.0267399542877753</cx:pt>
          <cx:pt idx="151">0.044153920731845597</cx:pt>
          <cx:pt idx="152">-0.035527972528812297</cx:pt>
          <cx:pt idx="153">-0.083801371571316702</cx:pt>
          <cx:pt idx="154">-0.086724073977678603</cx:pt>
          <cx:pt idx="155">-0.065136581104172295</cx:pt>
          <cx:pt idx="156">-0.077626570605746903</cx:pt>
          <cx:pt idx="157">-0.066474958505235895</cx:pt>
          <cx:pt idx="158">-0.046778454450971799</cx:pt>
          <cx:pt idx="159">-0.017726860627402599</cx:pt>
          <cx:pt idx="160">-0.0137599902813729</cx:pt>
          <cx:pt idx="161">-0.0265514517827002</cx:pt>
          <cx:pt idx="162">-0.0228052925986095</cx:pt>
          <cx:pt idx="163">-0.0105927415996765</cx:pt>
          <cx:pt idx="164">0.0049204347200254702</cx:pt>
          <cx:pt idx="165">0.0035533039461692001</cx:pt>
          <cx:pt idx="166">0.0012969554650272099</cx:pt>
          <cx:pt idx="167">0.000398196792337681</cx:pt>
          <cx:pt idx="168">7.85487829580361e-05</cx:pt>
          <cx:pt idx="169">0.000404526196245775</cx:pt>
          <cx:pt idx="170">0.00206949399013602</cx:pt>
          <cx:pt idx="171">0.00334476240043486</cx:pt>
          <cx:pt idx="172">-0.0028413728098270002</cx:pt>
          <cx:pt idx="173">-0.045430319227810503</cx:pt>
          <cx:pt idx="174">-0.013490283815730199</cx:pt>
          <cx:pt idx="175">-0.016001555995752401</cx:pt>
          <cx:pt idx="176">-0.035378509976053199</cx:pt>
          <cx:pt idx="177">-0.0108947303051032</cx:pt>
          <cx:pt idx="178">-0.0284544737950258</cx:pt>
          <cx:pt idx="179">0.00043134725516709302</cx:pt>
          <cx:pt idx="180">-0.032671796987040397</cx:pt>
          <cx:pt idx="181">0.070251359239503194</cx:pt>
          <cx:pt idx="182">0.100397193827178</cx:pt>
          <cx:pt idx="183">0.064141110521247005</cx:pt>
          <cx:pt idx="184">-0.050671676419263401</cx:pt>
          <cx:pt idx="185">-0.059732231104761599</cx:pt>
          <cx:pt idx="186">-0.054365839754655199</cx:pt>
          <cx:pt idx="187">-0.100626889356858</cx:pt>
          <cx:pt idx="188">-0.064551917095743094</cx:pt>
          <cx:pt idx="189">-0.073524871013452703</cx:pt>
          <cx:pt idx="190">-0.062901068626780895</cx:pt>
          <cx:pt idx="191">-0.031309430452099302</cx:pt>
          <cx:pt idx="192">0.0060243693990978198</cx:pt>
          <cx:pt idx="193">0.0045587830252484599</cx:pt>
          <cx:pt idx="194">0.00217280908452525</cx:pt>
          <cx:pt idx="195">0.00029496303601864599</cx:pt>
          <cx:pt idx="196">0.00035306355159757499</cx:pt>
          <cx:pt idx="197">0.00072859257918448002</cx:pt>
          <cx:pt idx="198">0.00026256581397995698</cx:pt>
          <cx:pt idx="199">0.00046710940628710498</cx:pt>
          <cx:pt idx="200">-0.00073510460615496247</cx:pt>
          <cx:pt idx="201">-0.0093453522546785746</cx:pt>
          <cx:pt idx="202">-0.0045562365884823999</cx:pt>
          <cx:pt idx="203">-0.010879012862750651</cx:pt>
          <cx:pt idx="204">-0.0061471127378627498</cx:pt>
          <cx:pt idx="205">-0.0096658207725392742</cx:pt>
          <cx:pt idx="206">0.0044223713448089501</cx:pt>
          <cx:pt idx="207">0.014378470830395925</cx:pt>
          <cx:pt idx="208">0.033603650120369748</cx:pt>
          <cx:pt idx="209">0.061119601150376249</cx:pt>
          <cx:pt idx="210">0.052497192364399002</cx:pt>
          <cx:pt idx="211">0.027312030624987001</cx:pt>
          <cx:pt idx="212">0.006443078664927525</cx:pt>
          <cx:pt idx="213">-0.014303810498133625</cx:pt>
          <cx:pt idx="214">-0.024481797091000849</cx:pt>
          <cx:pt idx="215">-0.02253533010030315</cx:pt>
          <cx:pt idx="216">-0.015602312429329674</cx:pt>
          <cx:pt idx="217">-0.021236334624047275</cx:pt>
          <cx:pt idx="218">-0.024559520130993849</cx:pt>
          <cx:pt idx="219">-0.016844589026084576</cx:pt>
          <cx:pt idx="220">-0.00143462999933823</cx:pt>
          <cx:pt idx="221">-0.00129559767954656</cx:pt>
          <cx:pt idx="222">0.0001385057275572095</cx:pt>
          <cx:pt idx="223">0.00021624130793573501</cx:pt>
          <cx:pt idx="224">-2.8934412637231251e-06</cx:pt>
          <cx:pt idx="225">-0.00017423002836684199</cx:pt>
          <cx:pt idx="226">-0.00074257111037015499</cx:pt>
          <cx:pt idx="227">0.00012724653637750374</cx:pt>
          <cx:pt idx="228">0.00071349319162410498</cx:pt>
          <cx:pt idx="229">-0.01311846529384845</cx:pt>
          <cx:pt idx="230">-0.0089531497435227508</cx:pt>
          <cx:pt idx="231">-0.013044334142144899</cx:pt>
          <cx:pt idx="232">0.0015261473120965199</cx:pt>
          <cx:pt idx="233">0.0018053619438326376</cx:pt>
          <cx:pt idx="234">0.028595729287241248</cx:pt>
          <cx:pt idx="235">0.033951040042811</cx:pt>
          <cx:pt idx="236">0.035420293807068751</cx:pt>
          <cx:pt idx="237">0.044151417734893249</cx:pt>
          <cx:pt idx="238">0.028823656895665</cx:pt>
          <cx:pt idx="239">0.029483987470866502</cx:pt>
          <cx:pt idx="240">0.020743290899992026</cx:pt>
          <cx:pt idx="241">-0.0016248089435681151</cx:pt>
          <cx:pt idx="242">-0.01273305296299245</cx:pt>
          <cx:pt idx="243">-0.010336969608837549</cx:pt>
          <cx:pt idx="244">-0.015115712364666524</cx:pt>
          <cx:pt idx="245">-0.016043112417038225</cx:pt>
          <cx:pt idx="246">-0.01459054856739735</cx:pt>
          <cx:pt idx="247">-0.01592390835631325</cx:pt>
          <cx:pt idx="248">-0.0055818164298900748</cx:pt>
          <cx:pt idx="249">-0.00183696369488835</cx:pt>
          <cx:pt idx="250">0.00128544994654616</cx:pt>
          <cx:pt idx="251">0.00020359794910251999</cx:pt>
          <cx:pt idx="252">7.9212745246572502e-05</cx:pt>
          <cx:pt idx="253">0.00019670175363679251</cx:pt>
          <cx:pt idx="254">-0.00074981820365354495</cx:pt>
          <cx:pt idx="255">0.0016460523744334099</cx:pt>
          <cx:pt idx="256">0.0040143231816513504</cx:pt>
          <cx:pt idx="257">-0.0057101724492234001</cx:pt>
          <cx:pt idx="258">0.00022085606011640476</cx:pt>
          <cx:pt idx="259">0.0024189767252986</cx:pt>
          <cx:pt idx="260">0.016200683436456077</cx:pt>
          <cx:pt idx="261">0.030549855201799751</cx:pt>
          <cx:pt idx="262">0.033982031949228497</cx:pt>
          <cx:pt idx="263">0.030989410189912751</cx:pt>
          <cx:pt idx="264">0.014784351444593474</cx:pt>
          <cx:pt idx="265">0.015473953341607951</cx:pt>
          <cx:pt idx="266">0.01020492599097215</cx:pt>
          <cx:pt idx="267">0.0168037951014894</cx:pt>
          <cx:pt idx="268">0.019363414188806251</cx:pt>
          <cx:pt idx="269">0.0055545220418093001</cx:pt>
          <cx:pt idx="270">-0.012122426762809125</cx:pt>
          <cx:pt idx="271">-0.0112556639976845</cx:pt>
          <cx:pt idx="272">-0.0070795493513853246</cx:pt>
          <cx:pt idx="273">-0.013254624636090151</cx:pt>
          <cx:pt idx="274">-0.0094734772735254758</cx:pt>
          <cx:pt idx="275">-0.013653905939570625</cx:pt>
          <cx:pt idx="276">-0.0056560760967017251</cx:pt>
          <cx:pt idx="277">-0.00037874196144936748</cx:pt>
          <cx:pt idx="278">-0.00025685847932134</cx:pt>
          <cx:pt idx="279">-0.00027635935920961502</cx:pt>
          <cx:pt idx="280">-6.758605443817875e-05</cx:pt>
          <cx:pt idx="281">-1.129607483138455e-05</cx:pt>
          <cx:pt idx="282">-0.00046764901760774501</cx:pt>
          <cx:pt idx="283">0.0058634943265520999</cx:pt>
          <cx:pt idx="284">0.0021356885659809277</cx:pt>
          <cx:pt idx="285">0.006776104356684025</cx:pt>
          <cx:pt idx="286">0.011291182306422575</cx:pt>
          <cx:pt idx="287">0.01181283446021435</cx:pt>
          <cx:pt idx="288">0.027055174628707501</cx:pt>
          <cx:pt idx="289">0.034373579300125502</cx:pt>
          <cx:pt idx="290">0.019738367181424125</cx:pt>
          <cx:pt idx="291">0.010003340838488525</cx:pt>
          <cx:pt idx="292">-0.0054657112473621748</cx:pt>
          <cx:pt idx="293">-0.0015516677796347275</cx:pt>
          <cx:pt idx="294">0.0097865081475575003</cx:pt>
          <cx:pt idx="295">0.0058817139951576752</cx:pt>
          <cx:pt idx="296">0.012892593745735375</cx:pt>
          <cx:pt idx="297">0.0036152997142866999</cx:pt>
          <cx:pt idx="298">-0.0062945270289012749</cx:pt>
          <cx:pt idx="299">-0.027408539603939099</cx:pt>
          <cx:pt idx="300">0.0018669419776845501</cx:pt>
          <cx:pt idx="301">-0.037928101150974801</cx:pt>
          <cx:pt idx="302">-0.0116159362586106</cx:pt>
          <cx:pt idx="303">-0.025105817417951901</cx:pt>
          <cx:pt idx="304">-0.015493657789741501</cx:pt>
          <cx:pt idx="305">0.0044566876382940001</cx:pt>
          <cx:pt idx="306">0.0011251145374339901</cx:pt>
          <cx:pt idx="307">0.000208353608666208</cx:pt>
          <cx:pt idx="308">-0.00059495946328188903</cx:pt>
          <cx:pt idx="309">0.00057240492722905904</cx:pt>
          <cx:pt idx="310">0.0044511854947699497</cx:pt>
          <cx:pt idx="311">0.027722738846179699</cx:pt>
          <cx:pt idx="312">0.035965656626656302</cx:pt>
          <cx:pt idx="313">0.068408534370189594</cx:pt>
          <cx:pt idx="314">0.063385091808168897</cx:pt>
          <cx:pt idx="315">0.062513824270207005</cx:pt>
          <cx:pt idx="316">0.049040831228414301</cx:pt>
          <cx:pt idx="317">0.050633913242443797</cx:pt>
          <cx:pt idx="318">-0.0086439933900973303</cx:pt>
          <cx:pt idx="319">-0.0036197799249235701</cx:pt>
          <cx:pt idx="320">0.0154732280997875</cx:pt>
          <cx:pt idx="321">0.020749698024805498</cx:pt>
          <cx:pt idx="322">0.048658850691936997</cx:pt>
          <cx:pt idx="323">0.057393869908199398</cx:pt>
          <cx:pt idx="324">0.017960557091688902</cx:pt>
          <cx:pt idx="325">0.0090612183326876095</cx:pt>
          <cx:pt idx="326">0.0012700799993983899</cx:pt>
          <cx:pt idx="327">0.012324705040063</cx:pt>
          <cx:pt idx="328">0.047505868255450397</cx:pt>
          <cx:pt idx="329">-0.014397839253488301</cx:pt>
          <cx:pt idx="330">-0.0037389572662606101</cx:pt>
          <cx:pt idx="331">-0.020822497506505999</cx:pt>
          <cx:pt idx="332">-0.0077473458131235903</cx:pt>
          <cx:pt idx="333">0.0058974484642765803</cx:pt>
          <cx:pt idx="334">0.0059555578481186701</cx:pt>
          <cx:pt idx="335">0.00026547023814398101</cx:pt>
          <cx:pt idx="336">-0.00012329523340307499</cx:pt>
          <cx:pt idx="337">0.0012222083005154201</cx:pt>
          <cx:pt idx="338">0.00376175047622531</cx:pt>
          <cx:pt idx="339">0.020326204754562802</cx:pt>
          <cx:pt idx="340">0.058112128465623802</cx:pt>
          <cx:pt idx="341">0.082947745608482698</cx:pt>
          <cx:pt idx="342">0.055553232163963302</cx:pt>
          <cx:pt idx="343">0.055852334406253402</cx:pt>
          <cx:pt idx="344">-8.5338188366127399e-05</cx:pt>
          <cx:pt idx="345">0.0093966846329083999</cx:pt>
          <cx:pt idx="346">-0.053657689180585701</cx:pt>
          <cx:pt idx="347">-0.016221686890269399</cx:pt>
          <cx:pt idx="348">-0.026020650224887799</cx:pt>
          <cx:pt idx="349">-0.0063186355396849603</cx:pt>
          <cx:pt idx="350">0.027295056825060102</cx:pt>
          <cx:pt idx="351">0.043098477693442598</cx:pt>
          <cx:pt idx="352">-0.018365504610946801</cx:pt>
          <cx:pt idx="353">0.0268704863286214</cx:pt>
          <cx:pt idx="354">0.0319644523980534</cx:pt>
          <cx:pt idx="355">0.026194095303273799</cx:pt>
          <cx:pt idx="356">0.038361738506025297</cx:pt>
          <cx:pt idx="357">-0.013763194963846001</cx:pt>
          <cx:pt idx="358">-0.010836356678802001</cx:pt>
          <cx:pt idx="359">-0.020266103676367799</cx:pt>
          <cx:pt idx="360">-0.046507023538572299</cx:pt>
          <cx:pt idx="361">-0.0055691928492904302</cx:pt>
          <cx:pt idx="362">0.0019994673509230502</cx:pt>
          <cx:pt idx="363">9.2280277038563806e-05</cx:pt>
          <cx:pt idx="364">0.00053181474099539799</cx:pt>
          <cx:pt idx="365">0.0017070716833526801</cx:pt>
          <cx:pt idx="366">0.0034731924312858598</cx:pt>
          <cx:pt idx="367">0.0045818063104656496</cx:pt>
          <cx:pt idx="368">0.033368002973130098</cx:pt>
          <cx:pt idx="369">0.0243320878088545</cx:pt>
          <cx:pt idx="370">-0.00442932419070042</cx:pt>
          <cx:pt idx="371">0.0082073943421378092</cx:pt>
          <cx:pt idx="372">0.00222766687742617</cx:pt>
          <cx:pt idx="373">0.00094076993782485395</cx:pt>
          <cx:pt idx="374">-0.054252244342320899</cx:pt>
          <cx:pt idx="375">-0.0027138019789380201</cx:pt>
          <cx:pt idx="376">0.0154349990706275</cx:pt>
          <cx:pt idx="377">0.00660351352918369</cx:pt>
          <cx:pt idx="378">0.036227082568029298</cx:pt>
          <cx:pt idx="379">0.059020977762308503</cx:pt>
          <cx:pt idx="380">0.093534924188448498</cx:pt>
          <cx:pt idx="381">0.026756537673102401</cx:pt>
          <cx:pt idx="382">0.010650161513610999</cx:pt>
          <cx:pt idx="383">-0.0028509305416045501</cx:pt>
          <cx:pt idx="384">0.015569788936137301</cx:pt>
          <cx:pt idx="385">-0.014850062760533</cx:pt>
          <cx:pt idx="386">-0.043735920896089998</cx:pt>
          <cx:pt idx="387">-0.058830815328254002</cx:pt>
          <cx:pt idx="388">-0.058186259040542601</cx:pt>
          <cx:pt idx="389">-0.012131666868282801</cx:pt>
          <cx:pt idx="390">-0.0013622004868213901</cx:pt>
          <cx:pt idx="391">-0.00113501907993311</cx:pt>
          <cx:pt idx="392">-0.00013641894627021799</cx:pt>
          <cx:pt idx="393">0.00077483562721892001</cx:pt>
          <cx:pt idx="394">0.0016111280973824299</cx:pt>
          <cx:pt idx="395">0.00054013656949130598</cx:pt>
          <cx:pt idx="396">0.013145815461947799</cx:pt>
          <cx:pt idx="397">-0.046172776045911197</cx:pt>
          <cx:pt idx="398">-0.055583771853818999</cx:pt>
          <cx:pt idx="399">-0.061519164501849202</cx:pt>
          <cx:pt idx="400">-0.049620972782485298</cx:pt>
          <cx:pt idx="401">-0.0073798652394221403</cx:pt>
          <cx:pt idx="402">-0.049470047470169601</cx:pt>
          <cx:pt idx="403">-0.038742678921394803</cx:pt>
          <cx:pt idx="404">0.0123357049995422</cx:pt>
          <cx:pt idx="405">0.00040775645668438302</cx:pt>
          <cx:pt idx="406">-0.0458254371796619</cx:pt>
          <cx:pt idx="407">0.0204260933593861</cx:pt>
          <cx:pt idx="408">0.054109518844243101</cx:pt>
          <cx:pt idx="409">0.045899111320019198</cx:pt>
          <cx:pt idx="410">-0.0122262151267795</cx:pt>
          <cx:pt idx="411">-0.0125454072357544</cx:pt>
          <cx:pt idx="412">0.029917765905408102</cx:pt>
          <cx:pt idx="413">0.028005159229049299</cx:pt>
          <cx:pt idx="414">-0.0111694891499574</cx:pt>
          <cx:pt idx="415">-0.045643575310702303</cx:pt>
          <cx:pt idx="416">-0.039092560179657197</cx:pt>
          <cx:pt idx="417">-0.011133975108401599</cx:pt>
          <cx:pt idx="418">-0.00230551258802048</cx:pt>
          <cx:pt idx="419">-8.1997205917407306e-05</cx:pt>
          <cx:pt idx="420">-0.00048733049253790099</cx:pt>
          <cx:pt idx="421">-0.000100416702533664</cx:pt>
          <cx:pt idx="422">0.00164925154525037</cx:pt>
          <cx:pt idx="423">-0.0074637806259935501</cx:pt>
          <cx:pt idx="424">-0.0024349265326332301</cx:pt>
          <cx:pt idx="425">-0.029226746415749499</cx:pt>
          <cx:pt idx="426">-0.0318737765851341</cx:pt>
          <cx:pt idx="427">-0.087872997512737694</cx:pt>
          <cx:pt idx="428">-0.042604156474546802</cx:pt>
          <cx:pt idx="429">-0.047128034597287503</cx:pt>
          <cx:pt idx="430">-0.081819220652909003</cx:pt>
          <cx:pt idx="431">-0.041007337988787897</cx:pt>
          <cx:pt idx="432">-0.0082609405867052794</cx:pt>
          <cx:pt idx="433">-0.023851810538791301</cx:pt>
          <cx:pt idx="434">-0.032150393831555102</cx:pt>
          <cx:pt idx="435">-0.0010203892554421501</cx:pt>
          <cx:pt idx="436">0.062672133152872206</cx:pt>
          <cx:pt idx="437">0.087270306115408799</cx:pt>
          <cx:pt idx="438">-0.00928056042423046</cx:pt>
          <cx:pt idx="439">0.027044026516830001</cx:pt>
          <cx:pt idx="440">0.061167896315493298</cx:pt>
          <cx:pt idx="441">0.046866772912342397</cx:pt>
          <cx:pt idx="442">-0.015139006633353</cx:pt>
          <cx:pt idx="443">-0.049592847220431398</cx:pt>
          <cx:pt idx="444">-0.029439450607240299</cx:pt>
          <cx:pt idx="445">-0.027337412834280799</cx:pt>
          <cx:pt idx="446">-0.017602243934100901</cx:pt>
          <cx:pt idx="447">-0.0027757857997649598</cx:pt>
          <cx:pt idx="448">-0.00021346513798967801</cx:pt>
          <cx:pt idx="449">0.00059165809758774399</cx:pt>
          <cx:pt idx="450">0.0032444857726637</cx:pt>
          <cx:pt idx="451">-0.0015241346920811299</cx:pt>
          <cx:pt idx="452">-0.0042807484435642999</cx:pt>
          <cx:pt idx="453">-0.035440500258635002</cx:pt>
          <cx:pt idx="454">-0.058547953771075599</cx:pt>
          <cx:pt idx="455">-0.060879895276161798</cx:pt>
          <cx:pt idx="456">-0.025646284839768399</cx:pt>
          <cx:pt idx="457">-0.049626314942854001</cx:pt>
          <cx:pt idx="458">-0.044912601513517399</cx:pt>
          <cx:pt idx="459">-0.0017079418042221901</cx:pt>
          <cx:pt idx="460">0.022933909564237399</cx:pt>
          <cx:pt idx="461">0.0094034049251377795</cx:pt>
          <cx:pt idx="462">-0.084230271931704903</cx:pt>
          <cx:pt idx="463">-0.075918150242023794</cx:pt>
          <cx:pt idx="464">-0.056197762345591498</cx:pt>
          <cx:pt idx="465">-0.0087625591188043306</cx:pt>
          <cx:pt idx="466">0.0376627967443426</cx:pt>
          <cx:pt idx="467">0.052713744214168197</cx:pt>
          <cx:pt idx="468">0.054096661844667</cx:pt>
          <cx:pt idx="469">0.054746691145800302</cx:pt>
          <cx:pt idx="470">0.012701782996589001</cx:pt>
          <cx:pt idx="471">-0.030968095322487801</cx:pt>
          <cx:pt idx="472">-0.034573105935721597</cx:pt>
          <cx:pt idx="473">-0.039076645081338499</cx:pt>
          <cx:pt idx="474">-0.0149938826403165</cx:pt>
          <cx:pt idx="475">-0.0031341708226624498</cx:pt>
          <cx:pt idx="476">0.00021002406966193099</cx:pt>
          <cx:pt idx="477">0.00075612720667588397</cx:pt>
          <cx:pt idx="478">0.0026405635323528101</cx:pt>
          <cx:pt idx="479">0.0069241909492179302</cx:pt>
          <cx:pt idx="480">-0.0049644999253102102</cx:pt>
          <cx:pt idx="481">-0.0344509233378427</cx:pt>
          <cx:pt idx="482">-0.047585353413282599</cx:pt>
          <cx:pt idx="483">-0.049255594630951499</cx:pt>
          <cx:pt idx="484">-0.023604960827212199</cx:pt>
          <cx:pt idx="485">-0.061019064805050302</cx:pt>
          <cx:pt idx="486">-0.0343512708489217</cx:pt>
          <cx:pt idx="487">-0.013760085462344101</cx:pt>
          <cx:pt idx="488">0.021846673146625001</cx:pt>
          <cx:pt idx="489">-0.036492651110567098</cx:pt>
          <cx:pt idx="490">-0.122748860167327</cx:pt>
          <cx:pt idx="491">-0.092971480648095503</cx:pt>
          <cx:pt idx="492">-0.116472896860743</cx:pt>
          <cx:pt idx="493">-0.030826778872477801</cx:pt>
          <cx:pt idx="494">-0.013454010930444699</cx:pt>
          <cx:pt idx="495">0.073194737668694096</cx:pt>
          <cx:pt idx="496">0.0490439813483734</cx:pt>
          <cx:pt idx="497">0.027887456689868698</cx:pt>
          <cx:pt idx="498">-0.00875450362343606</cx:pt>
          <cx:pt idx="499">-0.044213402902665101</cx:pt>
          <cx:pt idx="500">-0.049078670144418197</cx:pt>
          <cx:pt idx="501">-0.028526837140314901</cx:pt>
          <cx:pt idx="502">-0.0067870934410190903</cx:pt>
          <cx:pt idx="503">-5.7074408026148902e-05</cx:pt>
          <cx:pt idx="504">0.000228380102716274</cx:pt>
          <cx:pt idx="505">-0.000110054547121767</cx:pt>
          <cx:pt idx="506">0.00232925973921678</cx:pt>
          <cx:pt idx="507">0.0111808172267192</cx:pt>
          <cx:pt idx="508">0.01372513874114</cx:pt>
          <cx:pt idx="509">-0.028484622675209698</cx:pt>
          <cx:pt idx="510">-0.041457043585419399</cx:pt>
          <cx:pt idx="511">-0.033366700761655398</cx:pt>
          <cx:pt idx="512">-0.0286830357044363</cx:pt>
          <cx:pt idx="513">-0.031681244659581699</cx:pt>
          <cx:pt idx="514">-0.01809346316576</cx:pt>
          <cx:pt idx="515">0.0235283762351499</cx:pt>
          <cx:pt idx="516">-0.020462393974091199</cx:pt>
          <cx:pt idx="517">-0.070320150221082997</cx:pt>
          <cx:pt idx="518">-0.082162736727691393</cx:pt>
          <cx:pt idx="519">-0.100030547327796</cx:pt>
          <cx:pt idx="520">-0.092448548623715696</cx:pt>
          <cx:pt idx="521">-0.017929404102121502</cx:pt>
          <cx:pt idx="522">0.0084097096558682898</cx:pt>
          <cx:pt idx="523">0.076907106649751006</cx:pt>
          <cx:pt idx="524">0.082305205773342299</cx:pt>
          <cx:pt idx="525">0.042326154047641902</cx:pt>
          <cx:pt idx="526">-0.011148194288218199</cx:pt>
          <cx:pt idx="527">-0.057010118773464999</cx:pt>
          <cx:pt idx="528">-0.0534414763951521</cx:pt>
          <cx:pt idx="529">-0.0146016908765139</cx:pt>
          <cx:pt idx="530">0.00049941196644366604</cx:pt>
          <cx:pt idx="531">0.000732286899955695</cx:pt>
          <cx:pt idx="532">0.00012850762115964101</cx:pt>
          <cx:pt idx="533">0.000146068034179611</cx:pt>
          <cx:pt idx="534">0.00080938143132595897</cx:pt>
          <cx:pt idx="535">0.0057841814965650601</cx:pt>
          <cx:pt idx="536">0.00054116169111441197</cx:pt>
          <cx:pt idx="537">-0.019766777958174199</cx:pt>
          <cx:pt idx="538">-0.055925902311559202</cx:pt>
          <cx:pt idx="539">-0.0241372867682632</cx:pt>
          <cx:pt idx="540">-0.00764743182922139</cx:pt>
          <cx:pt idx="541">-0.0045081568800773601</cx:pt>
          <cx:pt idx="542">-0.034104444698302497</cx:pt>
          <cx:pt idx="543">-0.054935857208134098</cx:pt>
          <cx:pt idx="544">-0.049618424580647198</cx:pt>
          <cx:pt idx="545">-0.056108012132655802</cx:pt>
          <cx:pt idx="546">-0.0043896687841961301</cx:pt>
          <cx:pt idx="547">-0.020138129658941899</cx:pt>
          <cx:pt idx="548">-0.00306699618817591</cx:pt>
          <cx:pt idx="549">-0.026549104714182099</cx:pt>
          <cx:pt idx="550">0.00938218335391665</cx:pt>
          <cx:pt idx="551">0.061887360249258103</cx:pt>
          <cx:pt idx="552">0.046448477567627801</cx:pt>
          <cx:pt idx="553">0.026493736476390299</cx:pt>
          <cx:pt idx="554">-0.00341522003461782</cx:pt>
          <cx:pt idx="555">-0.044553373489600798</cx:pt>
          <cx:pt idx="556">-0.048804396621998598</cx:pt>
          <cx:pt idx="557">-0.0075725891794162798</cx:pt>
          <cx:pt idx="558">-0.0017686238815706799</cx:pt>
          <cx:pt idx="559">-0.00051219443033200202</cx:pt>
          <cx:pt idx="560">2.52917245852023e-05</cx:pt>
          <cx:pt idx="561">-0.00022297200795392701</cx:pt>
          <cx:pt idx="562">0.000100809058856405</cx:pt>
          <cx:pt idx="563">0.0077910191769451102</cx:pt>
          <cx:pt idx="564">0.00095925193406309103</cx:pt>
          <cx:pt idx="565">-0.016582819871260802</cx:pt>
          <cx:pt idx="566">-0.041239971222711599</cx:pt>
          <cx:pt idx="567">-0.018550418357534001</cx:pt>
          <cx:pt idx="568">0.0189847630369177</cx:pt>
          <cx:pt idx="569">-0.0068890185652528699</cx:pt>
          <cx:pt idx="570">-0.034844696652918797</cx:pt>
          <cx:pt idx="571">-0.13145205120999801</cx:pt>
          <cx:pt idx="572">-0.150425448548346</cx:pt>
          <cx:pt idx="573">-0.080898458600448003</cx:pt>
          <cx:pt idx="574">-0.0224299689300517</cx:pt>
          <cx:pt idx="575">-0.034917595180853002</cx:pt>
          <cx:pt idx="576">-0.0064675680951675396</cx:pt>
          <cx:pt idx="577">-0.029546060828696499</cx:pt>
          <cx:pt idx="578">-0.047137047782517497</cx:pt>
          <cx:pt idx="579">0.0199662730867914</cx:pt>
          <cx:pt idx="580">0.041354104887392197</cx:pt>
          <cx:pt idx="581">-0.010586394686897699</cx:pt>
          <cx:pt idx="582">0.0019473388469226801</cx:pt>
          <cx:pt idx="583">-0.012659982791079501</cx:pt>
          <cx:pt idx="584">-0.027017285387586801</cx:pt>
          <cx:pt idx="585">0.00041720002242126298</cx:pt>
          <cx:pt idx="586">-0.0023493406030522601</cx:pt>
          <cx:pt idx="587">0.00065980340660846905</cx:pt>
          <cx:pt idx="588">-0.00046984702062713299</cx:pt>
          <cx:pt idx="589">0.00027384264956941599</cx:pt>
          <cx:pt idx="590">0.0020058498006858198</cx:pt>
          <cx:pt idx="591">0.0076402717101387999</cx:pt>
          <cx:pt idx="592">0.0024803704791838601</cx:pt>
          <cx:pt idx="593">-0.00291214320484081</cx:pt>
          <cx:pt idx="594">-0.0183510550319189</cx:pt>
          <cx:pt idx="595">-0.0068442165791123503</cx:pt>
          <cx:pt idx="596">-0.00168546945286443</cx:pt>
          <cx:pt idx="597">-0.0443709688577959</cx:pt>
          <cx:pt idx="598">-0.034200901640716402</cx:pt>
          <cx:pt idx="599">-0.099713564989257902</cx:pt>
          <cx:pt idx="600">-0.080692074193013594</cx:pt>
          <cx:pt idx="601">-0.088035347564678498</cx:pt>
          <cx:pt idx="602">-0.0605554377251721</cx:pt>
          <cx:pt idx="603">-0.0031218430902133</cx:pt>
          <cx:pt idx="604">-0.0281977657874691</cx:pt>
          <cx:pt idx="605">-0.044088723521346899</cx:pt>
          <cx:pt idx="606">-0.025856371048132602</cx:pt>
          <cx:pt idx="607">-0.0146017081240069</cx:pt>
          <cx:pt idx="608">0.0265101594750582</cx:pt>
          <cx:pt idx="609">-0.0026618816943587398</cx:pt>
          <cx:pt idx="610">-0.0144076487621882</cx:pt>
          <cx:pt idx="611">-0.0159140268449505</cx:pt>
          <cx:pt idx="612">-0.0184173633756026</cx:pt>
          <cx:pt idx="613">-0.0088631988661629895</cx:pt>
          <cx:pt idx="614">-0.0041994672598748301</cx:pt>
          <cx:pt idx="615">-3.80943072307491e-05</cx:pt>
          <cx:pt idx="616">0.00043744813748275001</cx:pt>
          <cx:pt idx="617">-0.000159542203495998</cx:pt>
          <cx:pt idx="618">0.00054777398328423896</cx:pt>
          <cx:pt idx="619">0.0071553831737004399</cx:pt>
          <cx:pt idx="620">0.0071245256760183104</cx:pt>
          <cx:pt idx="621">0.0036611597749421801</cx:pt>
          <cx:pt idx="622">-0.0184840030369583</cx:pt>
          <cx:pt idx="623">-0.032775172684153697</cx:pt>
          <cx:pt idx="624">-0.044253610307051397</cx:pt>
          <cx:pt idx="625">-0.055689206776026998</cx:pt>
          <cx:pt idx="626">-0.0108074373601899</cx:pt>
          <cx:pt idx="627">-0.036619182658575403</cx:pt>
          <cx:pt idx="628">0.015092606157793001</cx:pt>
          <cx:pt idx="629">-0.012472996509526</cx:pt>
          <cx:pt idx="630">-0.032234087016326803</cx:pt>
          <cx:pt idx="631">-0.023842162849033201</cx:pt>
          <cx:pt idx="632">-0.036792883152806398</cx:pt>
          <cx:pt idx="633">-0.0128116245035122</cx:pt>
          <cx:pt idx="634">-0.0099376920792587399</cx:pt>
          <cx:pt idx="635">-0.079687469792156795</cx:pt>
          <cx:pt idx="636">-0.0022295293780304499</cx:pt>
          <cx:pt idx="637">-0.023422462531488698</cx:pt>
          <cx:pt idx="638">0.0066226865026326803</cx:pt>
          <cx:pt idx="639">0.0036497674886578702</cx:pt>
          <cx:pt idx="640">-0.0070607931018195303</cx:pt>
          <cx:pt idx="641">-0.0030021654103560302</cx:pt>
          <cx:pt idx="642">-0.00017841685377158799</cx:pt>
          <cx:pt idx="643">0.00033764472463414903</cx:pt>
          <cx:pt idx="644">-0.00083173006945855602</cx:pt>
          <cx:pt idx="645">-6.4147120466707906e-05</cx:pt>
          <cx:pt idx="646">0.00049018748609213096</cx:pt>
          <cx:pt idx="647">0.0050587567677796699</cx:pt>
          <cx:pt idx="648">0.0049647699196977597</cx:pt>
          <cx:pt idx="649">0.0025865959701520001</cx:pt>
          <cx:pt idx="650">-0.0037800962821066702</cx:pt>
          <cx:pt idx="651">-0.0211534817406661</cx:pt>
          <cx:pt idx="652">-0.040218451571711403</cx:pt>
          <cx:pt idx="653">-0.060871329796592002</cx:pt>
          <cx:pt idx="654">-0.0073372508812079799</cx:pt>
          <cx:pt idx="655">0.033240573399004297</cx:pt>
          <cx:pt idx="656">0.014873718046747199</cx:pt>
          <cx:pt idx="657">0.030870020361654399</cx:pt>
          <cx:pt idx="658">-0.050920171353463502</cx:pt>
          <cx:pt idx="659">-0.027383742154802399</cx:pt>
          <cx:pt idx="660">-0.041226859643432798</cx:pt>
          <cx:pt idx="661">-0.0057669232180999098</cx:pt>
          <cx:pt idx="662">0.0184578443769828</cx:pt>
          <cx:pt idx="663">-0.062881893133622094</cx:pt>
          <cx:pt idx="664">-0.014252723004685299</cx:pt>
          <cx:pt idx="665">-0.015005116612790999</cx:pt>
          <cx:pt idx="666">-0.018827269689458699</cx:pt>
          <cx:pt idx="667">0.0095853096259005798</cx:pt>
          <cx:pt idx="668">0.011781768371138399</cx:pt>
          <cx:pt idx="669">-0.0035343575890721601</cx:pt>
          <cx:pt idx="670">0.00021084398208286899</cx:pt>
          <cx:pt idx="671">0.00037508580585778501</cx:pt>
          <cx:pt idx="672">0.00029239467254445201</cx:pt>
          <cx:pt idx="673">-0.00037375159641136199</cx:pt>
          <cx:pt idx="674">0.00033282097651164298</cx:pt>
          <cx:pt idx="675">0.00231615439814225</cx:pt>
          <cx:pt idx="676">0.0058386578472840204</cx:pt>
          <cx:pt idx="677">0.0040430726869424101</cx:pt>
          <cx:pt idx="678">0.0079942366801262401</cx:pt>
          <cx:pt idx="679">0.028386539366394799</cx:pt>
          <cx:pt idx="680">0.034411047628105401</cx:pt>
          <cx:pt idx="681">0.018794791899544999</cx:pt>
          <cx:pt idx="682">0.040758248122590199</cx:pt>
          <cx:pt idx="683">0.0037282379557400298</cx:pt>
          <cx:pt idx="684">0.0069676181504079501</cx:pt>
          <cx:pt idx="685">0.030144690097641001</cx:pt>
          <cx:pt idx="686">0.0103664867490712</cx:pt>
          <cx:pt idx="687">0.0079306357307691606</cx:pt>
          <cx:pt idx="688">0.026107894349074401</cx:pt>
          <cx:pt idx="689">0.029093150651660401</cx:pt>
          <cx:pt idx="690">-0.0049331231780986697</cx:pt>
          <cx:pt idx="691">-0.032258698804917503</cx:pt>
          <cx:pt idx="692">0.00437897383183609</cx:pt>
          <cx:pt idx="693">-0.0065641273428346299</cx:pt>
          <cx:pt idx="694">-0.015978458194608799</cx:pt>
          <cx:pt idx="695">0.00906479277018633</cx:pt>
          <cx:pt idx="696">-0.00498820898508847</cx:pt>
          <cx:pt idx="697">-0.0028417155910186501</cx:pt>
          <cx:pt idx="698">0.00045836879536117499</cx:pt>
          <cx:pt idx="699">-0.00060663016065867304</cx:pt>
          <cx:pt idx="700">0.00016884063122606899</cx:pt>
          <cx:pt idx="701">0.000381105968059768</cx:pt>
          <cx:pt idx="702">-0.00056592757180845695</cx:pt>
          <cx:pt idx="703">-0.00025269200082941401</cx:pt>
          <cx:pt idx="704">0.0025806992727282901</cx:pt>
          <cx:pt idx="705">0.013873471108717001</cx:pt>
          <cx:pt idx="706">0.016277282873507801</cx:pt>
          <cx:pt idx="707">0.0265862473172894</cx:pt>
          <cx:pt idx="708">0.038378045929569997</cx:pt>
          <cx:pt idx="709">0.041629313508960999</cx:pt>
          <cx:pt idx="710">0.053423754706535702</cx:pt>
          <cx:pt idx="711">-4.1287401377706902e-05</cx:pt>
          <cx:pt idx="712">0.035648152646564103</cx:pt>
          <cx:pt idx="713">0.0517584830926969</cx:pt>
          <cx:pt idx="714">0.0235550935544467</cx:pt>
          <cx:pt idx="715">-0.015366251553758301</cx:pt>
          <cx:pt idx="716">0.061000942850420403</cx:pt>
          <cx:pt idx="717">0.046111451905776001</cx:pt>
          <cx:pt idx="718">0.033303296217989498</cx:pt>
          <cx:pt idx="719">0.072647281062913502</cx:pt>
          <cx:pt idx="720">0.042884248036285502</cx:pt>
          <cx:pt idx="721">0.0077828964659819198</cx:pt>
          <cx:pt idx="722">-0.0222486938991843</cx:pt>
          <cx:pt idx="723">-0.0085825046859772901</cx:pt>
          <cx:pt idx="724">-0.0012318538694424501</cx:pt>
          <cx:pt idx="725">0.00031651941003982601</cx:pt>
          <cx:pt idx="726">-4.0475393346335099e-05</cx:pt>
          <cx:pt idx="727">-0.00041157191488613501</cx:pt>
          <cx:pt idx="728">-0.00024745279319580797</cx:pt>
          <cx:pt idx="729">0.00023936477228204899</cx:pt>
          <cx:pt idx="730">0.00070950877064820603</cx:pt>
          <cx:pt idx="731">-0.00036704861777745102</cx:pt>
          <cx:pt idx="732">8.6019586108095696e-05</cx:pt>
          <cx:pt idx="733">0.010132366224612201</cx:pt>
          <cx:pt idx="734">0.011744069886490301</cx:pt>
          <cx:pt idx="735">0.0060925328003271799</cx:pt>
          <cx:pt idx="736">0.011164217482676099</cx:pt>
          <cx:pt idx="737">0.024934624590209901</cx:pt>
          <cx:pt idx="738">0.046677358765819202</cx:pt>
          <cx:pt idx="739">0.047266709634619299</cx:pt>
          <cx:pt idx="740">0.042649906757077999</cx:pt>
          <cx:pt idx="741">0.054561844924800797</cx:pt>
          <cx:pt idx="742">0.061673719142218898</cx:pt>
          <cx:pt idx="743">0.035395420834162798</cx:pt>
          <cx:pt idx="744">0.072338354980130304</cx:pt>
          <cx:pt idx="745">0.092675240005894693</cx:pt>
          <cx:pt idx="746">0.048261339244801998</cx:pt>
          <cx:pt idx="747">0.032124069853800397</cx:pt>
          <cx:pt idx="748">0.025597008440617599</cx:pt>
          <cx:pt idx="749">0.024172426512684399</cx:pt>
          <cx:pt idx="750">0.0080227453127404598</cx:pt>
          <cx:pt idx="751">0.00097854945098879991</cx:pt>
          <cx:pt idx="752">0.00056593775199591104</cx:pt>
          <cx:pt idx="753">0.00026555657527555898</cx:pt>
          <cx:pt idx="754">7.9891868644001805e-05</cx:pt>
          <cx:pt idx="755">0.00041074494693420401</cx:pt>
          <cx:pt idx="756">0.00023904817880947499</cx:pt>
          <cx:pt idx="757">0.00030197185086543399</cx:pt>
          <cx:pt idx="758">-0.000205516134106345</cx:pt>
          <cx:pt idx="759">-5.5392413069047501e-05</cx:pt>
          <cx:pt idx="760">-0.00057434516054073596</cx:pt>
          <cx:pt idx="761">0.000247435485701154</cx:pt>
          <cx:pt idx="762">0.000187811169066333</cx:pt>
          <cx:pt idx="763">1.32068957808212e-05</cx:pt>
          <cx:pt idx="764">-0.00117388520293848</cx:pt>
          <cx:pt idx="765">-0.0011191189722235199</cx:pt>
          <cx:pt idx="766">-0.0039206111099377898</cx:pt>
          <cx:pt idx="767">-0.0021649516121841402</cx:pt>
          <cx:pt idx="768">0.0010402059710438499</cx:pt>
          <cx:pt idx="769">0.00132861639574177</cx:pt>
          <cx:pt idx="770">0.010921906288381</cx:pt>
          <cx:pt idx="771">0.0080145932856225694</cx:pt>
          <cx:pt idx="772">0.0069467347120448497</cx:pt>
          <cx:pt idx="773">0.0042536757561302497</cx:pt>
          <cx:pt idx="774">0.0063345789495805101</cx:pt>
          <cx:pt idx="775">0.0033359456129292398</cx:pt>
          <cx:pt idx="776">0.00076958414151748699</cx:pt>
          <cx:pt idx="777">0.0023949851048515698</cx:pt>
          <cx:pt idx="778">0.00461865205542864</cx:pt>
          <cx:pt idx="779">-0.00055550109405622604</cx:pt>
          <cx:pt idx="780">-0.000397468702924024</cx:pt>
          <cx:pt idx="781">0.000243939040098368</cx:pt>
          <cx:pt idx="782">0.000115096036203779</cx:pt>
          <cx:pt idx="783">-0.00012532248253909701</cx:pt>
          <cx:pt idx="784">0.00046710940628710498</cx:pt>
          <cx:pt idx="785">-0.00073510460615496247</cx:pt>
          <cx:pt idx="786">-0.0093453522546785746</cx:pt>
          <cx:pt idx="787">-0.0045562365884823999</cx:pt>
          <cx:pt idx="788">-0.010879012862750651</cx:pt>
          <cx:pt idx="789">-0.0061471127378627498</cx:pt>
          <cx:pt idx="790">-0.0096658207725392742</cx:pt>
          <cx:pt idx="791">0.0044223713448089501</cx:pt>
          <cx:pt idx="792">0.014378470830395925</cx:pt>
          <cx:pt idx="793">0.033603650120369748</cx:pt>
          <cx:pt idx="794">0.061119601150376249</cx:pt>
          <cx:pt idx="795">0.052497192364399002</cx:pt>
          <cx:pt idx="796">0.027312030624987001</cx:pt>
          <cx:pt idx="797">0.006443078664927525</cx:pt>
          <cx:pt idx="798">-0.014303810498133625</cx:pt>
          <cx:pt idx="799">-0.024481797091000849</cx:pt>
          <cx:pt idx="800">-0.02253533010030315</cx:pt>
          <cx:pt idx="801">-0.015602312429329674</cx:pt>
          <cx:pt idx="802">-0.021236334624047275</cx:pt>
          <cx:pt idx="803">-0.024559520130993849</cx:pt>
          <cx:pt idx="804">-0.016844589026084576</cx:pt>
          <cx:pt idx="805">-0.00143462999933823</cx:pt>
          <cx:pt idx="806">-0.00129559767954656</cx:pt>
          <cx:pt idx="807">0.0001385057275572095</cx:pt>
          <cx:pt idx="808">0.00021624130793573501</cx:pt>
          <cx:pt idx="809">-2.8934412637231251e-06</cx:pt>
          <cx:pt idx="810">-0.00017423002836684199</cx:pt>
          <cx:pt idx="811">-0.00074257111037015499</cx:pt>
          <cx:pt idx="812">0.00012724653637750374</cx:pt>
          <cx:pt idx="813">0.00071349319162410498</cx:pt>
          <cx:pt idx="814">-0.01311846529384845</cx:pt>
          <cx:pt idx="815">-0.0089531497435227508</cx:pt>
          <cx:pt idx="816">-0.013044334142144899</cx:pt>
          <cx:pt idx="817">0.0015261473120965199</cx:pt>
          <cx:pt idx="818">0.0018053619438326376</cx:pt>
          <cx:pt idx="819">0.028595729287241248</cx:pt>
          <cx:pt idx="820">0.033951040042811</cx:pt>
          <cx:pt idx="821">0.035420293807068751</cx:pt>
          <cx:pt idx="822">0.044151417734893249</cx:pt>
          <cx:pt idx="823">0.028823656895665</cx:pt>
          <cx:pt idx="824">0.029483987470866502</cx:pt>
          <cx:pt idx="825">0.020743290899992026</cx:pt>
          <cx:pt idx="826">-0.0016248089435681151</cx:pt>
          <cx:pt idx="827">-0.01273305296299245</cx:pt>
          <cx:pt idx="828">-0.010336969608837549</cx:pt>
          <cx:pt idx="829">-0.015115712364666524</cx:pt>
          <cx:pt idx="830">-0.016043112417038225</cx:pt>
          <cx:pt idx="831">-0.01459054856739735</cx:pt>
          <cx:pt idx="832">-0.01592390835631325</cx:pt>
          <cx:pt idx="833">-0.0055818164298900748</cx:pt>
          <cx:pt idx="834">-0.00183696369488835</cx:pt>
          <cx:pt idx="835">0.00128544994654616</cx:pt>
          <cx:pt idx="836">0.00020359794910251999</cx:pt>
          <cx:pt idx="837">7.9212745246572502e-05</cx:pt>
          <cx:pt idx="838">0.00019670175363679251</cx:pt>
          <cx:pt idx="839">-0.00074981820365354495</cx:pt>
          <cx:pt idx="840">0.0016460523744334099</cx:pt>
          <cx:pt idx="841">0.0040143231816513504</cx:pt>
          <cx:pt idx="842">-0.0057101724492234001</cx:pt>
          <cx:pt idx="843">0.00022085606011640476</cx:pt>
          <cx:pt idx="844">0.0024189767252986</cx:pt>
          <cx:pt idx="845">0.016200683436456077</cx:pt>
          <cx:pt idx="846">0.030549855201799751</cx:pt>
          <cx:pt idx="847">0.033982031949228497</cx:pt>
          <cx:pt idx="848">0.030989410189912751</cx:pt>
          <cx:pt idx="849">0.014784351444593474</cx:pt>
          <cx:pt idx="850">0.015473953341607951</cx:pt>
          <cx:pt idx="851">0.01020492599097215</cx:pt>
          <cx:pt idx="852">0.0168037951014894</cx:pt>
          <cx:pt idx="853">0.019363414188806251</cx:pt>
          <cx:pt idx="854">0.0055545220418093001</cx:pt>
          <cx:pt idx="855">-0.012122426762809125</cx:pt>
          <cx:pt idx="856">-0.0112556639976845</cx:pt>
          <cx:pt idx="857">-0.0070795493513853246</cx:pt>
          <cx:pt idx="858">-0.013254624636090151</cx:pt>
          <cx:pt idx="859">-0.0094734772735254758</cx:pt>
          <cx:pt idx="860">-0.013653905939570625</cx:pt>
          <cx:pt idx="861">-0.0056560760967017251</cx:pt>
          <cx:pt idx="862">-0.00037874196144936748</cx:pt>
          <cx:pt idx="863">-0.00025685847932134</cx:pt>
          <cx:pt idx="864">-0.00027635935920961502</cx:pt>
          <cx:pt idx="865">-6.758605443817875e-05</cx:pt>
          <cx:pt idx="866">-1.129607483138455e-05</cx:pt>
          <cx:pt idx="867">-0.00046764901760774501</cx:pt>
          <cx:pt idx="868">0.0058634943265520999</cx:pt>
          <cx:pt idx="869">0.0021356885659809277</cx:pt>
          <cx:pt idx="870">0.006776104356684025</cx:pt>
          <cx:pt idx="871">0.011291182306422575</cx:pt>
          <cx:pt idx="872">0.01181283446021435</cx:pt>
          <cx:pt idx="873">0.027055174628707501</cx:pt>
          <cx:pt idx="874">0.034373579300125502</cx:pt>
          <cx:pt idx="875">0.019738367181424125</cx:pt>
          <cx:pt idx="876">0.010003340838488525</cx:pt>
          <cx:pt idx="877">-0.0054657112473621748</cx:pt>
          <cx:pt idx="878">-0.0015516677796347275</cx:pt>
          <cx:pt idx="879">0.0097865081475575003</cx:pt>
          <cx:pt idx="880">0.0058817139951576752</cx:pt>
          <cx:pt idx="881">0.012892593745735375</cx:pt>
          <cx:pt idx="882">0.0036152997142866999</cx:pt>
          <cx:pt idx="883">-0.0062945270289012749</cx:pt>
          <cx:pt idx="884">0.00046710940628710498</cx:pt>
          <cx:pt idx="885">-0.00073510460615496247</cx:pt>
          <cx:pt idx="886">-0.0093453522546785746</cx:pt>
          <cx:pt idx="887">-0.0045562365884823999</cx:pt>
          <cx:pt idx="888">-0.010879012862750651</cx:pt>
          <cx:pt idx="889">-0.0061471127378627498</cx:pt>
          <cx:pt idx="890">-0.0096658207725392742</cx:pt>
          <cx:pt idx="891">0.0044223713448089501</cx:pt>
          <cx:pt idx="892">0.014378470830395925</cx:pt>
          <cx:pt idx="893">0.033603650120369748</cx:pt>
          <cx:pt idx="894">0.061119601150376249</cx:pt>
          <cx:pt idx="895">0.052497192364399002</cx:pt>
          <cx:pt idx="896">0.027312030624987001</cx:pt>
          <cx:pt idx="897">0.006443078664927525</cx:pt>
          <cx:pt idx="898">-0.014303810498133625</cx:pt>
          <cx:pt idx="899">-0.024481797091000849</cx:pt>
          <cx:pt idx="900">-0.02253533010030315</cx:pt>
          <cx:pt idx="901">-0.015602312429329674</cx:pt>
          <cx:pt idx="902">-0.021236334624047275</cx:pt>
          <cx:pt idx="903">-0.024559520130993849</cx:pt>
          <cx:pt idx="904">-0.016844589026084576</cx:pt>
          <cx:pt idx="905">-0.00143462999933823</cx:pt>
          <cx:pt idx="906">-0.00129559767954656</cx:pt>
          <cx:pt idx="907">0.0001385057275572095</cx:pt>
          <cx:pt idx="908">0.00021624130793573501</cx:pt>
          <cx:pt idx="909">-2.8934412637231251e-06</cx:pt>
          <cx:pt idx="910">-0.00017423002836684199</cx:pt>
          <cx:pt idx="911">-0.00074257111037015499</cx:pt>
          <cx:pt idx="912">0.00012724653637750374</cx:pt>
          <cx:pt idx="913">0.00071349319162410498</cx:pt>
          <cx:pt idx="914">-0.01311846529384845</cx:pt>
          <cx:pt idx="915">-0.0089531497435227508</cx:pt>
          <cx:pt idx="916">-0.013044334142144899</cx:pt>
          <cx:pt idx="917">0.0015261473120965199</cx:pt>
          <cx:pt idx="918">0.0018053619438326376</cx:pt>
          <cx:pt idx="919">0.028595729287241248</cx:pt>
          <cx:pt idx="920">0.033951040042811</cx:pt>
          <cx:pt idx="921">0.035420293807068751</cx:pt>
          <cx:pt idx="922">0.044151417734893249</cx:pt>
          <cx:pt idx="923">0.028823656895665</cx:pt>
          <cx:pt idx="924">0.029483987470866502</cx:pt>
          <cx:pt idx="925">0.020743290899992026</cx:pt>
          <cx:pt idx="926">-0.0016248089435681151</cx:pt>
          <cx:pt idx="927">-0.01273305296299245</cx:pt>
          <cx:pt idx="928">-0.010336969608837549</cx:pt>
          <cx:pt idx="929">-0.015115712364666524</cx:pt>
          <cx:pt idx="930">-0.016043112417038225</cx:pt>
          <cx:pt idx="931">-0.01459054856739735</cx:pt>
          <cx:pt idx="932">-0.01592390835631325</cx:pt>
          <cx:pt idx="933">-0.0055818164298900748</cx:pt>
          <cx:pt idx="934">-0.00183696369488835</cx:pt>
          <cx:pt idx="935">0.00128544994654616</cx:pt>
          <cx:pt idx="936">0.00020359794910251999</cx:pt>
          <cx:pt idx="937">7.9212745246572502e-05</cx:pt>
          <cx:pt idx="938">0.00019670175363679251</cx:pt>
          <cx:pt idx="939">-0.00074981820365354495</cx:pt>
          <cx:pt idx="940">0.0016460523744334099</cx:pt>
          <cx:pt idx="941">0.0040143231816513504</cx:pt>
          <cx:pt idx="942">-0.0057101724492234001</cx:pt>
          <cx:pt idx="943">0.00022085606011640476</cx:pt>
          <cx:pt idx="944">0.0024189767252986</cx:pt>
          <cx:pt idx="945">0.016200683436456077</cx:pt>
          <cx:pt idx="946">0.030549855201799751</cx:pt>
          <cx:pt idx="947">0.033982031949228497</cx:pt>
          <cx:pt idx="948">0.030989410189912751</cx:pt>
          <cx:pt idx="949">0.014784351444593474</cx:pt>
          <cx:pt idx="950">0.015473953341607951</cx:pt>
          <cx:pt idx="951">0.01020492599097215</cx:pt>
          <cx:pt idx="952">0.0168037951014894</cx:pt>
          <cx:pt idx="953">0.019363414188806251</cx:pt>
          <cx:pt idx="954">0.0055545220418093001</cx:pt>
          <cx:pt idx="955">-0.012122426762809125</cx:pt>
          <cx:pt idx="956">-0.0112556639976845</cx:pt>
          <cx:pt idx="957">-0.0070795493513853246</cx:pt>
          <cx:pt idx="958">-0.013254624636090151</cx:pt>
          <cx:pt idx="959">-0.0094734772735254758</cx:pt>
          <cx:pt idx="960">-0.013653905939570625</cx:pt>
          <cx:pt idx="961">-0.0056560760967017251</cx:pt>
          <cx:pt idx="962">-0.00037874196144936748</cx:pt>
          <cx:pt idx="963">-0.00025685847932134</cx:pt>
          <cx:pt idx="964">-0.00027635935920961502</cx:pt>
          <cx:pt idx="965">-6.758605443817875e-05</cx:pt>
          <cx:pt idx="966">-1.129607483138455e-05</cx:pt>
          <cx:pt idx="967">-0.00046764901760774501</cx:pt>
          <cx:pt idx="968">0.0058634943265520999</cx:pt>
          <cx:pt idx="969">0.0021356885659809277</cx:pt>
          <cx:pt idx="970">0.006776104356684025</cx:pt>
          <cx:pt idx="971">0.011291182306422575</cx:pt>
          <cx:pt idx="972">0.01181283446021435</cx:pt>
          <cx:pt idx="973">0.027055174628707501</cx:pt>
          <cx:pt idx="974">0.034373579300125502</cx:pt>
          <cx:pt idx="975">0.019738367181424125</cx:pt>
          <cx:pt idx="976">0.010003340838488525</cx:pt>
          <cx:pt idx="977">-0.0054657112473621748</cx:pt>
          <cx:pt idx="978">-0.0015516677796347275</cx:pt>
          <cx:pt idx="979">0.0097865081475575003</cx:pt>
          <cx:pt idx="980">0.0058817139951576752</cx:pt>
          <cx:pt idx="981">0.012892593745735375</cx:pt>
          <cx:pt idx="982">0.0036152997142866999</cx:pt>
          <cx:pt idx="983">-0.0062945270289012749</cx:pt>
          <cx:pt idx="984">0.00046710940628710498</cx:pt>
          <cx:pt idx="985">-0.00073510460615496247</cx:pt>
          <cx:pt idx="986">-0.0093453522546785746</cx:pt>
          <cx:pt idx="987">-0.0045562365884823999</cx:pt>
          <cx:pt idx="988">-0.010879012862750651</cx:pt>
          <cx:pt idx="989">-0.0061471127378627498</cx:pt>
          <cx:pt idx="990">-0.0096658207725392742</cx:pt>
          <cx:pt idx="991">0.0044223713448089501</cx:pt>
          <cx:pt idx="992">0.014378470830395925</cx:pt>
          <cx:pt idx="993">0.033603650120369748</cx:pt>
          <cx:pt idx="994">0.061119601150376249</cx:pt>
          <cx:pt idx="995">0.052497192364399002</cx:pt>
          <cx:pt idx="996">0.027312030624987001</cx:pt>
          <cx:pt idx="997">0.006443078664927525</cx:pt>
          <cx:pt idx="998">-0.014303810498133625</cx:pt>
          <cx:pt idx="999">-0.024481797091000849</cx:pt>
          <cx:pt idx="1000">-0.02253533010030315</cx:pt>
          <cx:pt idx="1001">-0.015602312429329674</cx:pt>
          <cx:pt idx="1002">-0.021236334624047275</cx:pt>
          <cx:pt idx="1003">-0.024559520130993849</cx:pt>
          <cx:pt idx="1004">-0.016844589026084576</cx:pt>
          <cx:pt idx="1005">-0.00143462999933823</cx:pt>
          <cx:pt idx="1006">-0.00129559767954656</cx:pt>
          <cx:pt idx="1007">0.0001385057275572095</cx:pt>
          <cx:pt idx="1008">0.00021624130793573501</cx:pt>
          <cx:pt idx="1009">-2.8934412637231251e-06</cx:pt>
          <cx:pt idx="1010">-0.00017423002836684199</cx:pt>
          <cx:pt idx="1011">-0.00074257111037015499</cx:pt>
          <cx:pt idx="1012">0.00012724653637750374</cx:pt>
          <cx:pt idx="1013">0.00071349319162410498</cx:pt>
          <cx:pt idx="1014">-0.01311846529384845</cx:pt>
          <cx:pt idx="1015">-0.0089531497435227508</cx:pt>
          <cx:pt idx="1016">-0.013044334142144899</cx:pt>
          <cx:pt idx="1017">0.0015261473120965199</cx:pt>
          <cx:pt idx="1018">0.0018053619438326376</cx:pt>
          <cx:pt idx="1019">0.028595729287241248</cx:pt>
          <cx:pt idx="1020">0.033951040042811</cx:pt>
          <cx:pt idx="1021">0.035420293807068751</cx:pt>
          <cx:pt idx="1022">0.044151417734893249</cx:pt>
          <cx:pt idx="1023">0.028823656895665</cx:pt>
          <cx:pt idx="1024">0.029483987470866502</cx:pt>
          <cx:pt idx="1025">0.020743290899992026</cx:pt>
          <cx:pt idx="1026">-0.0016248089435681151</cx:pt>
          <cx:pt idx="1027">-0.01273305296299245</cx:pt>
          <cx:pt idx="1028">-0.010336969608837549</cx:pt>
          <cx:pt idx="1029">-0.015115712364666524</cx:pt>
          <cx:pt idx="1030">-0.016043112417038225</cx:pt>
          <cx:pt idx="1031">-0.01459054856739735</cx:pt>
          <cx:pt idx="1032">-0.01592390835631325</cx:pt>
          <cx:pt idx="1033">-0.0055818164298900748</cx:pt>
          <cx:pt idx="1034">-0.00183696369488835</cx:pt>
          <cx:pt idx="1035">0.00128544994654616</cx:pt>
          <cx:pt idx="1036">0.00020359794910251999</cx:pt>
          <cx:pt idx="1037">7.9212745246572502e-05</cx:pt>
          <cx:pt idx="1038">0.00019670175363679251</cx:pt>
          <cx:pt idx="1039">-0.00074981820365354495</cx:pt>
          <cx:pt idx="1040">0.0016460523744334099</cx:pt>
          <cx:pt idx="1041">0.0040143231816513504</cx:pt>
          <cx:pt idx="1042">-0.0057101724492234001</cx:pt>
          <cx:pt idx="1043">0.00022085606011640476</cx:pt>
          <cx:pt idx="1044">0.0024189767252986</cx:pt>
          <cx:pt idx="1045">0.016200683436456077</cx:pt>
          <cx:pt idx="1046">0.030549855201799751</cx:pt>
          <cx:pt idx="1047">0.033982031949228497</cx:pt>
          <cx:pt idx="1048">0.030989410189912751</cx:pt>
          <cx:pt idx="1049">0.014784351444593474</cx:pt>
          <cx:pt idx="1050">0.015473953341607951</cx:pt>
          <cx:pt idx="1051">0.01020492599097215</cx:pt>
          <cx:pt idx="1052">0.0168037951014894</cx:pt>
          <cx:pt idx="1053">0.019363414188806251</cx:pt>
          <cx:pt idx="1054">0.0055545220418093001</cx:pt>
          <cx:pt idx="1055">-0.012122426762809125</cx:pt>
          <cx:pt idx="1056">-0.0112556639976845</cx:pt>
          <cx:pt idx="1057">-0.0070795493513853246</cx:pt>
          <cx:pt idx="1058">-0.013254624636090151</cx:pt>
          <cx:pt idx="1059">-0.0094734772735254758</cx:pt>
          <cx:pt idx="1060">-0.013653905939570625</cx:pt>
          <cx:pt idx="1061">-0.0056560760967017251</cx:pt>
          <cx:pt idx="1062">-0.00037874196144936748</cx:pt>
          <cx:pt idx="1063">-0.00025685847932134</cx:pt>
          <cx:pt idx="1064">-0.00027635935920961502</cx:pt>
          <cx:pt idx="1065">-6.758605443817875e-05</cx:pt>
          <cx:pt idx="1066">-1.129607483138455e-05</cx:pt>
          <cx:pt idx="1067">-0.00046764901760774501</cx:pt>
          <cx:pt idx="1068">0.0058634943265520999</cx:pt>
          <cx:pt idx="1069">0.0021356885659809277</cx:pt>
          <cx:pt idx="1070">0.006776104356684025</cx:pt>
          <cx:pt idx="1071">0.011291182306422575</cx:pt>
          <cx:pt idx="1072">0.01181283446021435</cx:pt>
          <cx:pt idx="1073">0.027055174628707501</cx:pt>
          <cx:pt idx="1074">0.034373579300125502</cx:pt>
          <cx:pt idx="1075">0.019738367181424125</cx:pt>
          <cx:pt idx="1076">0.010003340838488525</cx:pt>
          <cx:pt idx="1077">-0.0054657112473621748</cx:pt>
          <cx:pt idx="1078">-0.0015516677796347275</cx:pt>
          <cx:pt idx="1079">0.0097865081475575003</cx:pt>
          <cx:pt idx="1080">0.0058817139951576752</cx:pt>
          <cx:pt idx="1081">0.012892593745735375</cx:pt>
          <cx:pt idx="1082">0.0036152997142866999</cx:pt>
          <cx:pt idx="1083">-0.0062945270289012749</cx:pt>
        </cx:lvl>
      </cx:numDim>
    </cx:data>
    <cx:data id="75">
      <cx:numDim type="val">
        <cx:f>Sheet2!$BX$1:$BX$1084</cx:f>
        <cx:lvl ptCount="1084" formatCode="0.00E+00">
          <cx:pt idx="0">-5.1616728686879298e-05</cx:pt>
          <cx:pt idx="1">0.00075474957758482305</cx:pt>
          <cx:pt idx="2">-0.00065996157998502196</cx:pt>
          <cx:pt idx="3">2.73860110678749e-05</cx:pt>
          <cx:pt idx="4">0.00035506768030447701</cx:pt>
          <cx:pt idx="5">-0.00015143794185396199</cx:pt>
          <cx:pt idx="6">0.000255699131357083</cx:pt>
          <cx:pt idx="7">-0.000220007082173415</cx:pt>
          <cx:pt idx="8">-0.00038767609416714602</cx:pt>
          <cx:pt idx="9">0.00066780461736383695</cx:pt>
          <cx:pt idx="10">-0.00032405827863169899</cx:pt>
          <cx:pt idx="11">-0.00098304205207964891</cx:pt>
          <cx:pt idx="12">-0.00067629283006715704</cx:pt>
          <cx:pt idx="13">0.00010559034252159701</cx:pt>
          <cx:pt idx="14">0.00060454691948185098</cx:pt>
          <cx:pt idx="15">0.00070373059999679103</cx:pt>
          <cx:pt idx="16">0.00052558645040037604</cx:pt>
          <cx:pt idx="17">-0.00025165393188097799</cx:pt>
          <cx:pt idx="18">-0.00059470019843349802</cx:pt>
          <cx:pt idx="19">2.1848161604099001e-05</cx:pt>
          <cx:pt idx="20">0.000398850149265777</cx:pt>
          <cx:pt idx="21">0.00084897862298707199</cx:pt>
          <cx:pt idx="22">-0.00017557900895996101</cx:pt>
          <cx:pt idx="23">-0.00015044218187737401</cx:pt>
          <cx:pt idx="24">-0.00068433623836186704</cx:pt>
          <cx:pt idx="25">0.00057144571498630905</cx:pt>
          <cx:pt idx="26">0.00050399330494046795</cx:pt>
          <cx:pt idx="27">0.00043881683682874402</cx:pt>
          <cx:pt idx="28">-0.00053710001608002305</cx:pt>
          <cx:pt idx="29">-0.00015045996343441599</cx:pt>
          <cx:pt idx="30">-0.00012754524108399301</cx:pt>
          <cx:pt idx="31">-0.00050441114606862905</cx:pt>
          <cx:pt idx="32">-0.00051361789410527903</cx:pt>
          <cx:pt idx="33">-4.9001232547013299e-08</cx:pt>
          <cx:pt idx="34">-0.00038035750586792102</cx:pt>
          <cx:pt idx="35">-2.0047103233555801e-05</cx:pt>
          <cx:pt idx="36">-0.00049649954273054005</cx:pt>
          <cx:pt idx="37">-0.00053506034797471899</cx:pt>
          <cx:pt idx="38">-0.0014944837244121401</cx:pt>
          <cx:pt idx="39">-0.00124574881971317</cx:pt>
          <cx:pt idx="40">-0.0012471338582676799</cx:pt>
          <cx:pt idx="41">-0.00167428354011789</cx:pt>
          <cx:pt idx="42">-0.00046498032356362201</cx:pt>
          <cx:pt idx="43">0.00051118589189193199</cx:pt>
          <cx:pt idx="44">0.00036935208416683099</cx:pt>
          <cx:pt idx="45">-0.00044262937364770798</cx:pt>
          <cx:pt idx="46">-0.00068864114034641703</cx:pt>
          <cx:pt idx="47">-0.00012993480636012999</cx:pt>
          <cx:pt idx="48">-0.00079538178666096397</cx:pt>
          <cx:pt idx="49">-0.0010913826000770099</cx:pt>
          <cx:pt idx="50">-0.00035332191140194</cx:pt>
          <cx:pt idx="51">-0.00058495330086783795</cx:pt>
          <cx:pt idx="52">-0.000775995510537603</cx:pt>
          <cx:pt idx="53">0.00016347456794013</cx:pt>
          <cx:pt idx="54">7.6414922730160594e-05</cx:pt>
          <cx:pt idx="55">-0.00038847690077844902</cx:pt>
          <cx:pt idx="56">0.00035053721550476599</cx:pt>
          <cx:pt idx="57">-0.00033280305706933798</cx:pt>
          <cx:pt idx="58">8.1135296721070703e-05</cx:pt>
          <cx:pt idx="59">-0.00012464993098241299</cx:pt>
          <cx:pt idx="60">-2.9344781011678299e-06</cx:pt>
          <cx:pt idx="61">0.00041354174377608197</cx:pt>
          <cx:pt idx="62">-0.00046200285536854697</cx:pt>
          <cx:pt idx="63">-0.0010380404584659599</cx:pt>
          <cx:pt idx="64">-0.00184691427324101</cx:pt>
          <cx:pt idx="65">-0.0031024770506320101</cx:pt>
          <cx:pt idx="66">-0.0053403356577583104</cx:pt>
          <cx:pt idx="67">-0.0050051748890463802</cx:pt>
          <cx:pt idx="68">-0.0059376560111859397</cx:pt>
          <cx:pt idx="69">-0.0178757246467698</cx:pt>
          <cx:pt idx="70">-0.018451411013883801</cx:pt>
          <cx:pt idx="71">-0.014838517877303</cx:pt>
          <cx:pt idx="72">-0.0125073098400563</cx:pt>
          <cx:pt idx="73">-0.011221047938096</cx:pt>
          <cx:pt idx="74">-0.016926402306633101</cx:pt>
          <cx:pt idx="75">-0.021044178610220999</cx:pt>
          <cx:pt idx="76">-0.010301349938137</cx:pt>
          <cx:pt idx="77">-0.0066114394811926398</cx:pt>
          <cx:pt idx="78">-0.00258329098731224</cx:pt>
          <cx:pt idx="79">-0.00079791228110092196</cx:pt>
          <cx:pt idx="80">0.0010559612566480301</cx:pt>
          <cx:pt idx="81">0.00059136659615944805</cx:pt>
          <cx:pt idx="82">0.00069451264800318095</cx:pt>
          <cx:pt idx="83">0.00115595750406939</cx:pt>
          <cx:pt idx="84">0.00058687579397741902</cx:pt>
          <cx:pt idx="85">0.00017637290727400001</cx:pt>
          <cx:pt idx="86">-0.000480079967108037</cx:pt>
          <cx:pt idx="87">-1.0921124689778099e-05</cx:pt>
          <cx:pt idx="88">-0.00061205181323030304</cx:pt>
          <cx:pt idx="89">0.0036626219123619399</cx:pt>
          <cx:pt idx="90">0.00207982019841198</cx:pt>
          <cx:pt idx="91">0.00216969383030449</cx:pt>
          <cx:pt idx="92">0.0019458068696615401</cx:pt>
          <cx:pt idx="93">0.00110007446258652</cx:pt>
          <cx:pt idx="94">0.0023402798290438798</cx:pt>
          <cx:pt idx="95">-0.0016685978596478999</cx:pt>
          <cx:pt idx="96">-0.0095948415808218002</cx:pt>
          <cx:pt idx="97">-0.023100251992457198</cx:pt>
          <cx:pt idx="98">-0.057787839913879299</cx:pt>
          <cx:pt idx="99">-0.069590827177480205</cx:pt>
          <cx:pt idx="100">-0.056579184300112301</cx:pt>
          <cx:pt idx="101">-0.053251077326078602</cx:pt>
          <cx:pt idx="102">-0.058141762933897403</cx:pt>
          <cx:pt idx="103">-0.0489354440756554</cx:pt>
          <cx:pt idx="104">-0.026953197480385001</cx:pt>
          <cx:pt idx="105">-0.0130413574460307</cx:pt>
          <cx:pt idx="106">-0.0054296505086690698</cx:pt>
          <cx:pt idx="107">-0.0023661132797769299</cx:pt>
          <cx:pt idx="108">-0.00043943369605407699</cx:pt>
          <cx:pt idx="109">0.00022504298472317901</cx:pt>
          <cx:pt idx="110">-0.00062229549070259805</cx:pt>
          <cx:pt idx="111">0.00034404522354095101</cx:pt>
          <cx:pt idx="112">-0.000510840685405275</cx:pt>
          <cx:pt idx="113">-1.7526894977739201e-05</cx:pt>
          <cx:pt idx="114">0.00113831793724215</cx:pt>
          <cx:pt idx="115">6.7937344325685501e-05</cx:pt>
          <cx:pt idx="116">0.00096002772820842999</cx:pt>
          <cx:pt idx="117">0.0019101223015930301</cx:pt>
          <cx:pt idx="118">0.0087925789758163501</cx:pt>
          <cx:pt idx="119">0.0184324463835371</cx:pt>
          <cx:pt idx="120">0.0215097544660924</cx:pt>
          <cx:pt idx="121">0.026012969647633201</cx:pt>
          <cx:pt idx="122">0.052992321170771302</cx:pt>
          <cx:pt idx="123">0.057491552553392201</cx:pt>
          <cx:pt idx="124">0.0470563756524119</cx:pt>
          <cx:pt idx="125">-0.0126787228406527</cx:pt>
          <cx:pt idx="126">-0.031445830923844398</cx:pt>
          <cx:pt idx="127">-0.052514722719637301</cx:pt>
          <cx:pt idx="128">-0.076974714023000004</cx:pt>
          <cx:pt idx="129">-0.075199693511055807</cx:pt>
          <cx:pt idx="130">-0.0589457886349323</cx:pt>
          <cx:pt idx="131">-0.044549482313927101</cx:pt>
          <cx:pt idx="132">-0.013916706033654001</cx:pt>
          <cx:pt idx="133">-0.024797228664836801</cx:pt>
          <cx:pt idx="134">-0.0314995447339321</cx:pt>
          <cx:pt idx="135">-0.018934631865884601</cx:pt>
          <cx:pt idx="136">-0.0114111588430412</cx:pt>
          <cx:pt idx="137">-0.00118198855997093</cx:pt>
          <cx:pt idx="138">0.00042688335530464402</cx:pt>
          <cx:pt idx="139">0.00054270172296650397</cx:pt>
          <cx:pt idx="140">0.00091325995511232401</cx:pt>
          <cx:pt idx="141">-0.00081870248961403696</cx:pt>
          <cx:pt idx="142">-0.00042726331847866102</cx:pt>
          <cx:pt idx="143">0.0012431643101400399</cx:pt>
          <cx:pt idx="144">0.0043119152883292801</cx:pt>
          <cx:pt idx="145">-0.00054744580537013096</cx:pt>
          <cx:pt idx="146">0.013578206263787</cx:pt>
          <cx:pt idx="147">0.0162788677299773</cx:pt>
          <cx:pt idx="148">-0.00993651394858369</cx:pt>
          <cx:pt idx="149">-0.020301251515110801</cx:pt>
          <cx:pt idx="150">0.0013609344266516301</cx:pt>
          <cx:pt idx="151">0.065916437316264204</cx:pt>
          <cx:pt idx="152">0.035993716748130601</cx:pt>
          <cx:pt idx="153">-0.0084237318821010002</cx:pt>
          <cx:pt idx="154">-0.037463630919325502</cx:pt>
          <cx:pt idx="155">-0.0067728186608690599</cx:pt>
          <cx:pt idx="156">-0.0028738986413048401</cx:pt>
          <cx:pt idx="157">0.043240586867515703</cx:pt>
          <cx:pt idx="158">0.037588724208240901</cx:pt>
          <cx:pt idx="159">0.0506406756436385</cx:pt>
          <cx:pt idx="160">0.064246172181061101</cx:pt>
          <cx:pt idx="161">0.025762142050920599</cx:pt>
          <cx:pt idx="162">-0.034399985991173901</cx:pt>
          <cx:pt idx="163">-0.037598656863184601</cx:pt>
          <cx:pt idx="164">-0.017921346003295899</cx:pt>
          <cx:pt idx="165">-0.00076876113887141705</cx:pt>
          <cx:pt idx="166">0.00079237492954678404</cx:pt>
          <cx:pt idx="167">-0.00056645418541837096</cx:pt>
          <cx:pt idx="168">-0.00050670226835148897</cx:pt>
          <cx:pt idx="169">-0.00019095922241282699</cx:pt>
          <cx:pt idx="170">-0.00101641344042479</cx:pt>
          <cx:pt idx="171">-0.00080223510982739196</cx:pt>
          <cx:pt idx="172">-0.00157271613862251</cx:pt>
          <cx:pt idx="173">-0.022378132970403999</cx:pt>
          <cx:pt idx="174">-0.021653741738099301</cx:pt>
          <cx:pt idx="175">-0.050576980360384299</cx:pt>
          <cx:pt idx="176">-0.0581239298719156</cx:pt>
          <cx:pt idx="177">0.0224235416505007</cx:pt>
          <cx:pt idx="178">0.045681653548506403</cx:pt>
          <cx:pt idx="179">0.0337389486213098</cx:pt>
          <cx:pt idx="180">0.017295901379533098</cx:pt>
          <cx:pt idx="181">0.11373581975958</cx:pt>
          <cx:pt idx="182">0.17652533778557</cx:pt>
          <cx:pt idx="183">0.26305443554339702</cx:pt>
          <cx:pt idx="184">0.281215079581839</cx:pt>
          <cx:pt idx="185">0.228160438942446</cx:pt>
          <cx:pt idx="186">0.14138168701006601</cx:pt>
          <cx:pt idx="187">0.027084857938413798</cx:pt>
          <cx:pt idx="188">0.0011847120959241301</cx:pt>
          <cx:pt idx="189">-0.0110513880866059</cx:pt>
          <cx:pt idx="190">-0.068528079459567098</cx:pt>
          <cx:pt idx="191">-0.043967755895829901</cx:pt>
          <cx:pt idx="192">-0.029932684207663599</cx:pt>
          <cx:pt idx="193">-0.0035838867381205401</cx:pt>
          <cx:pt idx="194">-0.00056792016732356199</cx:pt>
          <cx:pt idx="195">0.00054269559748607997</cx:pt>
          <cx:pt idx="196">0.000369566173189442</cx:pt>
          <cx:pt idx="197">0.0014063128429013</cx:pt>
          <cx:pt idx="198">-0.0055999344562073002</cx:pt>
          <cx:pt idx="199">-0.002053057207773885</cx:pt>
          <cx:pt idx="200">-0.00124749780485135</cx:pt>
          <cx:pt idx="201">-0.0070047409308572253</cx:pt>
          <cx:pt idx="202">-0.014619081327076275</cx:pt>
          <cx:pt idx="203">-0.021964933186206299</cx:pt>
          <cx:pt idx="204">-0.0006945202716836</cx:pt>
          <cx:pt idx="205">0.008844157831794125</cx:pt>
          <cx:pt idx="206">0.0076055699260661504</cx:pt>
          <cx:pt idx="207">0.0060624818704086997</cx:pt>
          <cx:pt idx="208">0.020944818792635773</cx:pt>
          <cx:pt idx="209">0.05373084162089975</cx:pt>
          <cx:pt idx="210">0.063746078132044998</cx:pt>
          <cx:pt idx="211">0.063103524132125499</cx:pt>
          <cx:pt idx="212">0.052982894992898252</cx:pt>
          <cx:pt idx="213">0.017224316905721977</cx:pt>
          <cx:pt idx="214">0.013132194647157751</cx:pt>
          <cx:pt idx="215">-0.023241301663011301</cx:pt>
          <cx:pt idx="216">-0.0158098186038781</cx:pt>
          <cx:pt idx="217">-0.0001049464788092115</cx:pt>
          <cx:pt idx="218">-0.01106182804839465</cx:pt>
          <cx:pt idx="219">-0.019101735107638573</cx:pt>
          <cx:pt idx="220">-0.0133234856182611</cx:pt>
          <cx:pt idx="221">-0.0059063601942659499</cx:pt>
          <cx:pt idx="222">7.7065744406236002e-05</cx:pt>
          <cx:pt idx="223">0.00036740078197479502</cx:pt>
          <cx:pt idx="224">-0.00021873998009782275</cx:pt>
          <cx:pt idx="225">0.00022707213841810774</cx:pt>
          <cx:pt idx="226">-0.00069171418098129002</cx:pt>
          <cx:pt idx="227">-0.00073726550194973251</cx:pt>
          <cx:pt idx="228">0.0018802860161886599</cx:pt>
          <cx:pt idx="229">-0.0096035586380383998</cx:pt>
          <cx:pt idx="230">-0.0055867662201310999</cx:pt>
          <cx:pt idx="231">-0.01050213444271785</cx:pt>
          <cx:pt idx="232">0.013979170053657375</cx:pt>
          <cx:pt idx="233">0.0027778430604840998</cx:pt>
          <cx:pt idx="234">0.0080067451392096256</cx:pt>
          <cx:pt idx="235">0.0084698645679919006</cx:pt>
          <cx:pt idx="236">0.019499217878722826</cx:pt>
          <cx:pt idx="237">0.0294939834491015</cx:pt>
          <cx:pt idx="238">0.0065246934126938</cx:pt>
          <cx:pt idx="239">-0.01367388358861955</cx:pt>
          <cx:pt idx="240">-0.0039523546376908254</cx:pt>
          <cx:pt idx="241">0.00129960953584023</cx:pt>
          <cx:pt idx="242">0.01482657581749095</cx:pt>
          <cx:pt idx="243">0.0019763136263210974</cx:pt>
          <cx:pt idx="244">-0.012977499330352724</cx:pt>
          <cx:pt idx="245">-0.0024361479130995652</cx:pt>
          <cx:pt idx="246">-0.00316155320039985</cx:pt>
          <cx:pt idx="247">-0.01473751556667215</cx:pt>
          <cx:pt idx="248">-0.014626001546045901</cx:pt>
          <cx:pt idx="249">-0.0047888394468778997</cx:pt>
          <cx:pt idx="250">0.00089931104548364752</cx:pt>
          <cx:pt idx="251">0.00039040465426442</cx:pt>
          <cx:pt idx="252">-0.00016789489926531226</cx:pt>
          <cx:pt idx="253">0.00021488908241197699</cx:pt>
          <cx:pt idx="254">-0.00014225523809450926</cx:pt>
          <cx:pt idx="255">0.00235920474231397</cx:pt>
          <cx:pt idx="256">-0.00032073195111694501</cx:pt>
          <cx:pt idx="257">-0.00962737437007255</cx:pt>
          <cx:pt idx="258">0.0041104889473313</cx:pt>
          <cx:pt idx="259">0.0037152904114553</cx:pt>
          <cx:pt idx="260">0.018582934006687649</cx:pt>
          <cx:pt idx="261">0.011803038285013775</cx:pt>
          <cx:pt idx="262">0.01494510423983105</cx:pt>
          <cx:pt idx="263">0.019825909205109276</cx:pt>
          <cx:pt idx="264">0.0065484274726599753</cx:pt>
          <cx:pt idx="265">-0.012619102357599801</cx:pt>
          <cx:pt idx="266">-0.033077856604456252</cx:pt>
          <cx:pt idx="267">-0.036098227444892751</cx:pt>
          <cx:pt idx="268">-0.023221221646635024</cx:pt>
          <cx:pt idx="269">-0.00024077376901668026</cx:pt>
          <cx:pt idx="270">0.016457429203240299</cx:pt>
          <cx:pt idx="271">0.0017997012941599324</cx:pt>
          <cx:pt idx="272">0.00018727688628329326</cx:pt>
          <cx:pt idx="273">-0.010485909194032824</cx:pt>
          <cx:pt idx="274">-0.0036447269784636999</cx:pt>
          <cx:pt idx="275">-0.0017530078133638049</cx:pt>
          <cx:pt idx="276">-0.010161395632718751</cx:pt>
          <cx:pt idx="277">-0.00229741738531531</cx:pt>
          <cx:pt idx="278">0.00093212642801185255</cx:pt>
          <cx:pt idx="279">-0.0011628084511228251</cx:pt>
          <cx:pt idx="280">-9.1134397463424256e-06</cx:pt>
          <cx:pt idx="281">5.7829153641357752e-05</cx:pt>
          <cx:pt idx="282">-0.00091516893098180755</cx:pt>
          <cx:pt idx="283">0.002504809176249575</cx:pt>
          <cx:pt idx="284">-0.0021115885513183674</cx:pt>
          <cx:pt idx="285">-0.0025346070772319</cx:pt>
          <cx:pt idx="286">0.018867145889526774</cx:pt>
          <cx:pt idx="287">0.011053581000783999</cx:pt>
          <cx:pt idx="288">0.01178574050251615</cx:pt>
          <cx:pt idx="289">3.713501613646325e-06</cx:pt>
          <cx:pt idx="290">0.0043006693756338999</cx:pt>
          <cx:pt idx="291">0.011175731536319275</cx:pt>
          <cx:pt idx="292">-0.010240699124574549</cx:pt>
          <cx:pt idx="293">-0.027747751868709002</cx:pt>
          <cx:pt idx="294">-0.016174881928086051</cx:pt>
          <cx:pt idx="295">-0.029290639452415501</cx:pt>
          <cx:pt idx="296">-0.015003925554332024</cx:pt>
          <cx:pt idx="297">-0.014780345116424525</cx:pt>
          <cx:pt idx="298">0.022137651639761825</cx:pt>
          <cx:pt idx="299">0.067356597577225993</cx:pt>
          <cx:pt idx="300">0.040105839278137399</cx:pt>
          <cx:pt idx="301">-0.016266553092338001</cx:pt>
          <cx:pt idx="302">0.025208199716412701</cx:pt>
          <cx:pt idx="303">0.0331066810839621</cx:pt>
          <cx:pt idx="304">-0.014962756616828801</cx:pt>
          <cx:pt idx="305">-0.0055594751562020204</cx:pt>
          <cx:pt idx="306">0.0011179159992017801</cx:pt>
          <cx:pt idx="307">-0.00039704998917354902</cx:pt>
          <cx:pt idx="308">0.00043815065921175701</cx:pt>
          <cx:pt idx="309">0.00018960555248516799</cx:pt>
          <cx:pt idx="310">-0.0020947771214717202</cx:pt>
          <cx:pt idx="311">0.00032639766827213498</cx:pt>
          <cx:pt idx="312">0.0085369615796407599</cx:pt>
          <cx:pt idx="313">-0.00231627249842137</cx:pt>
          <cx:pt idx="314">0.059663508824091299</cx:pt>
          <cx:pt idx="315">0.023158208187099301</cx:pt>
          <cx:pt idx="316">-0.0081479447620265502</cx:pt>
          <cx:pt idx="317">-0.0162480435539737</cx:pt>
          <cx:pt idx="318">-0.0062482858079360402</cx:pt>
          <cx:pt idx="319">-0.0031015302302411299</cx:pt>
          <cx:pt idx="320">-0.058360474456507702</cx:pt>
          <cx:pt idx="321">-0.0222526329586589</cx:pt>
          <cx:pt idx="322">0.0083991615789123699</cx:pt>
          <cx:pt idx="323">-0.020287590661047301</cx:pt>
          <cx:pt idx="324">-0.072537217628284703</cx:pt>
          <cx:pt idx="325">-0.024236500218951001</cx:pt>
          <cx:pt idx="326">0.071828024462462906</cx:pt>
          <cx:pt idx="327">0.068993775845772404</cx:pt>
          <cx:pt idx="328">0.049185517163678798</cx:pt>
          <cx:pt idx="329">0.027123201326045902</cx:pt>
          <cx:pt idx="330">0.0329030545872077</cx:pt>
          <cx:pt idx="331">0.015012427199101199</cx:pt>
          <cx:pt idx="332">0.0064418922647333102</cx:pt>
          <cx:pt idx="333">0.012959042527455999</cx:pt>
          <cx:pt idx="334">0.0075849727448815503</cx:pt>
          <cx:pt idx="335">0.00089578752121234704</cx:pt>
          <cx:pt idx="336">-0.00078331123391871304</cx:pt>
          <cx:pt idx="337">0.00070818588669112901</cx:pt>
          <cx:pt idx="338">-0.0014875208879407799</cx:pt>
          <cx:pt idx="339">-0.0017041712102944301</cx:pt>
          <cx:pt idx="340">0.0051189798090859901</cx:pt>
          <cx:pt idx="341">-0.0218505121648775</cx:pt>
          <cx:pt idx="342">-0.030170155607484799</cx:pt>
          <cx:pt idx="343">-0.020443969800512399</cx:pt>
          <cx:pt idx="344">-0.100476005407043</cx:pt>
          <cx:pt idx="345">-0.065047014380636994</cx:pt>
          <cx:pt idx="346">-0.085451628659645895</cx:pt>
          <cx:pt idx="347">-0.086257833411131996</cx:pt>
          <cx:pt idx="348">-0.136079992234937</cx:pt>
          <cx:pt idx="349">-0.024044756542079101</cx:pt>
          <cx:pt idx="350">0.097887983488029601</cx:pt>
          <cx:pt idx="351">0.0139616067426938</cx:pt>
          <cx:pt idx="352">-0.074345568657351493</cx:pt>
          <cx:pt idx="353">-0.016609660315677899</cx:pt>
          <cx:pt idx="354">-0.0149507996863336</cx:pt>
          <cx:pt idx="355">0.075296631222137506</cx:pt>
          <cx:pt idx="356">0.069081441136101998</cx:pt>
          <cx:pt idx="357">0.0487839982864159</cx:pt>
          <cx:pt idx="358">0.0067054084132514699</cx:pt>
          <cx:pt idx="359">-0.0149304459174751</cx:pt>
          <cx:pt idx="360">-0.017338835245788099</cx:pt>
          <cx:pt idx="361">0.013322469868671</cx:pt>
          <cx:pt idx="362">0.0119713983411837</cx:pt>
          <cx:pt idx="363">0.00056486061179092004</cx:pt>
          <cx:pt idx="364">0.00052499949565501698</cx:pt>
          <cx:pt idx="365">0.00035163711067903697</cx:pt>
          <cx:pt idx="366">-0.00121172687272315</cx:pt>
          <cx:pt idx="367">-0.0010951052331602399</cx:pt>
          <cx:pt idx="368">-0.0271670854184222</cx:pt>
          <cx:pt idx="369">-0.051773132210584702</cx:pt>
          <cx:pt idx="370">-0.0889571793026597</cx:pt>
          <cx:pt idx="371">-0.030732187987376099</cx:pt>
          <cx:pt idx="372">-0.055240017663553402</cx:pt>
          <cx:pt idx="373">-0.058775768481613103</cx:pt>
          <cx:pt idx="374">-0.026076477685370698</cx:pt>
          <cx:pt idx="375">-0.107695033382864</cx:pt>
          <cx:pt idx="376">-0.13967092780022899</cx:pt>
          <cx:pt idx="377">0.0061165470282002303</cx:pt>
          <cx:pt idx="378">0.061392465533871898</cx:pt>
          <cx:pt idx="379">-0.038652071669656202</cx:pt>
          <cx:pt idx="380">0.028705876465617002</cx:pt>
          <cx:pt idx="381">0.011761425172987601</cx:pt>
          <cx:pt idx="382">0.026561143026266502</cx:pt>
          <cx:pt idx="383">0.026034788000181299</cx:pt>
          <cx:pt idx="384">0.0991485814334402</cx:pt>
          <cx:pt idx="385">0.0063043393127951196</cx:pt>
          <cx:pt idx="386">-0.062441111844915999</cx:pt>
          <cx:pt idx="387">-0.0833529864493604</cx:pt>
          <cx:pt idx="388">-0.052439216722306198</cx:pt>
          <cx:pt idx="389">0.0079784045019196895</cx:pt>
          <cx:pt idx="390">0.0077933063150436403</cx:pt>
          <cx:pt idx="391">-0.00025101984925035797</cx:pt>
          <cx:pt idx="392">0.00068278119821909504</cx:pt>
          <cx:pt idx="393">0.00051580492814627297</cx:pt>
          <cx:pt idx="394">-0.00101911183405731</cx:pt>
          <cx:pt idx="395">-0.0024578144894711598</cx:pt>
          <cx:pt idx="396">-0.016057749467778899</cx:pt>
          <cx:pt idx="397">-0.090188637259978499</cx:pt>
          <cx:pt idx="398">-0.072303434647385104</cx:pt>
          <cx:pt idx="399">-0.076502317774287495</cx:pt>
          <cx:pt idx="400">-0.098204688550115105</cx:pt>
          <cx:pt idx="401">-0.13059313383848101</cx:pt>
          <cx:pt idx="402">0.0050341902588412098</cx:pt>
          <cx:pt idx="403">-0.054968931826568999</cx:pt>
          <cx:pt idx="404">-0.077663867455617194</cx:pt>
          <cx:pt idx="405">0.091531901620566999</cx:pt>
          <cx:pt idx="406">0.024179772271745</cx:pt>
          <cx:pt idx="407">0.0051596408413882196</cx:pt>
          <cx:pt idx="408">0.030673382809012498</cx:pt>
          <cx:pt idx="409">0.0135636342610714</cx:pt>
          <cx:pt idx="410">-0.0223565238888539</cx:pt>
          <cx:pt idx="411">-0.069348910519766202</cx:pt>
          <cx:pt idx="412">0.021868463732507899</cx:pt>
          <cx:pt idx="413">-0.0131727283797807</cx:pt>
          <cx:pt idx="414">-0.081560851402327494</cx:pt>
          <cx:pt idx="415">-0.096680912497304705</cx:pt>
          <cx:pt idx="416">-0.041413792289476198</cx:pt>
          <cx:pt idx="417">0.0052884978913266198</cx:pt>
          <cx:pt idx="418">0.00099350680082487095</cx:pt>
          <cx:pt idx="419">-0.000321904069867249</cx:pt>
          <cx:pt idx="420">0.00037728052835720902</cx:pt>
          <cx:pt idx="421">-0.00123924072313603</cx:pt>
          <cx:pt idx="422">-0.0020787698531677702</cx:pt>
          <cx:pt idx="423">-0.0059276020310457499</cx:pt>
          <cx:pt idx="424">-0.0076769151473118202</cx:pt>
          <cx:pt idx="425">-0.050804129612389601</cx:pt>
          <cx:pt idx="426">-0.014878627923996701</cx:pt>
          <cx:pt idx="427">-0.0170971046769216</cx:pt>
          <cx:pt idx="428">-0.036510553102226</cx:pt>
          <cx:pt idx="429">-0.096118391620931901</cx:pt>
          <cx:pt idx="430">-0.029287930362469301</cx:pt>
          <cx:pt idx="431">-0.0278020291557553</cx:pt>
          <cx:pt idx="432">-0.059962883473089902</cx:pt>
          <cx:pt idx="433">0.074310024557367196</cx:pt>
          <cx:pt idx="434">0.023005531946011199</cx:pt>
          <cx:pt idx="435">0.031603811933045997</cx:pt>
          <cx:pt idx="436">0.026449675765047601</cx:pt>
          <cx:pt idx="437">0.0070976268801301303</cx:pt>
          <cx:pt idx="438">-0.029837285105648099</cx:pt>
          <cx:pt idx="439">-0.0421758338499734</cx:pt>
          <cx:pt idx="440">0.0031987089942938202</cx:pt>
          <cx:pt idx="441">-0.043873087298971603</cx:pt>
          <cx:pt idx="442">-0.059108990236848999</cx:pt>
          <cx:pt idx="443">-0.073183394747884697</cx:pt>
          <cx:pt idx="444">-0.0090415303885117999</cx:pt>
          <cx:pt idx="445">0.0012389177330700599</cx:pt>
          <cx:pt idx="446">-0.0105299628153549</cx:pt>
          <cx:pt idx="447">0.00120733861140537</cx:pt>
          <cx:pt idx="448">-0.00032657057732224203</cx:pt>
          <cx:pt idx="449">-0.000376391364033541</cx:pt>
          <cx:pt idx="450">-2.8219372770272399e-05</cx:pt>
          <cx:pt idx="451">0.0076835017921923496</cx:pt>
          <cx:pt idx="452">0.0082783750760550001</cx:pt>
          <cx:pt idx="453">-0.028137888828318101</cx:pt>
          <cx:pt idx="454">-0.027675756772749999</cx:pt>
          <cx:pt idx="455">-0.0065522756830786099</cx:pt>
          <cx:pt idx="456">-0.0348737150716407</cx:pt>
          <cx:pt idx="457">-0.0560891509934697</cx:pt>
          <cx:pt idx="458">0.028832538218307401</cx:pt>
          <cx:pt idx="459">0.012325362126973299</cx:pt>
          <cx:pt idx="460">-0.067350646461048103</cx:pt>
          <cx:pt idx="461">-0.0190434430940109</cx:pt>
          <cx:pt idx="462">-0.058123213656075298</cx:pt>
          <cx:pt idx="463">-0.033930986160511503</cx:pt>
          <cx:pt idx="464">-0.0025010234026399398</cx:pt>
          <cx:pt idx="465">-0.017638842020129102</cx:pt>
          <cx:pt idx="466">0.018586082175330899</cx:pt>
          <cx:pt idx="467">-0.073636651116046295</cx:pt>
          <cx:pt idx="468">-0.0233859947487625</cx:pt>
          <cx:pt idx="469">-0.035462020321668397</cx:pt>
          <cx:pt idx="470">-0.029275944179117001</cx:pt>
          <cx:pt idx="471">-0.032244311302000499</cx:pt>
          <cx:pt idx="472">-0.0218295139659795</cx:pt>
          <cx:pt idx="473">0.00061023910677119599</cx:pt>
          <cx:pt idx="474">-0.0059946519937700404</cx:pt>
          <cx:pt idx="475">0.00097008844951241798</cx:pt>
          <cx:pt idx="476">0.00025547920377194699</cx:pt>
          <cx:pt idx="477">-0.000231467012751985</cx:pt>
          <cx:pt idx="478">0.00097290312698866004</cx:pt>
          <cx:pt idx="479">0.0164774214445105</cx:pt>
          <cx:pt idx="480">0.0162375191538516</cx:pt>
          <cx:pt idx="481">-0.023405433354680701</cx:pt>
          <cx:pt idx="482">-0.026168788914135498</cx:pt>
          <cx:pt idx="483">-0.0109743060323038</cx:pt>
          <cx:pt idx="484">0.031387877796670197</cx:pt>
          <cx:pt idx="485">0.0084016367742644395</cx:pt>
          <cx:pt idx="486">0.0233649312374372</cx:pt>
          <cx:pt idx="487">-0.0071999203994487903</cx:pt>
          <cx:pt idx="488">-0.067761628825818501</cx:pt>
          <cx:pt idx="489">-0.0083945829144725301</cx:pt>
          <cx:pt idx="490">0.021820109287163301</cx:pt>
          <cx:pt idx="491">0.026365883485828499</cx:pt>
          <cx:pt idx="492">-0.011857165495780799</cx:pt>
          <cx:pt idx="493">-0.032750523557595897</cx:pt>
          <cx:pt idx="494">-0.0864625388944599</cx:pt>
          <cx:pt idx="495">-0.121218765878467</cx:pt>
          <cx:pt idx="496">-0.082400413260295596</cx:pt>
          <cx:pt idx="497">-0.0581009596760989</cx:pt>
          <cx:pt idx="498">-0.048785685636718597</cx:pt>
          <cx:pt idx="499">-0.036592229890362503</cx:pt>
          <cx:pt idx="500">-0.019630337718758099</cx:pt>
          <cx:pt idx="501">0.0073292325913815997</cx:pt>
          <cx:pt idx="502">0.00027228772667152402</cx:pt>
          <cx:pt idx="503">3.3556241606388298e-06</cx:pt>
          <cx:pt idx="504">-0.00022103240861836199</cx:pt>
          <cx:pt idx="505">-0.00013216857889709901</cx:pt>
          <cx:pt idx="506">0.0021918836366853199</cx:pt>
          <cx:pt idx="507">0.0116698823644027</cx:pt>
          <cx:pt idx="508">0.0071579683102161104</cx:pt>
          <cx:pt idx="509">-0.0092266783489081197</cx:pt>
          <cx:pt idx="510">-0.017553283741569999</cx:pt>
          <cx:pt idx="511">-0.024901383301756501</cx:pt>
          <cx:pt idx="512">0.031896359405828897</cx:pt>
          <cx:pt idx="513">0.062390780122900197</cx:pt>
          <cx:pt idx="514">0.041969190797716903</cx:pt>
          <cx:pt idx="515">0.014084909402992399</cx:pt>
          <cx:pt idx="516">-0.0044718169936356199</cx:pt>
          <cx:pt idx="517">0.041600438358558298</cx:pt>
          <cx:pt idx="518">0.026962445314209001</cx:pt>
          <cx:pt idx="519">0.0090048991489059902</cx:pt>
          <cx:pt idx="520">-0.069646505287360105</cx:pt>
          <cx:pt idx="521">-0.072398195229245593</cx:pt>
          <cx:pt idx="522">-0.089006060995716299</cx:pt>
          <cx:pt idx="523">-0.051646798925508698</cx:pt>
          <cx:pt idx="524">-0.045264477433027098</cx:pt>
          <cx:pt idx="525">-0.044834264577497597</cx:pt>
          <cx:pt idx="526">-0.026537063228953099</cx:pt>
          <cx:pt idx="527">-0.0252181288937929</cx:pt>
          <cx:pt idx="528">-0.0041950168164352998</cx:pt>
          <cx:pt idx="529">0.0101810126841599</cx:pt>
          <cx:pt idx="530">0.00117975548780959</cx:pt>
          <cx:pt idx="531">-0.00068927725142673996</cx:pt>
          <cx:pt idx="532">-1.41154488958081e-05</cx:pt>
          <cx:pt idx="533">-0.00015196151898025999</cx:pt>
          <cx:pt idx="534">0.0013998046005853301</cx:pt>
          <cx:pt idx="535">0.0063184560334260103</cx:pt>
          <cx:pt idx="536">0.0015608448306909399</cx:pt>
          <cx:pt idx="537">-0.0044730065502797496</cx:pt>
          <cx:pt idx="538">-0.023062774402043299</cx:pt>
          <cx:pt idx="539">-0.0072196291939003003</cx:pt>
          <cx:pt idx="540">-0.00036489530203976598</cx:pt>
          <cx:pt idx="541">-0.012569951368490401</cx:pt>
          <cx:pt idx="542">0.0034709104128071901</cx:pt>
          <cx:pt idx="543">-0.045863467860259702</cx:pt>
          <cx:pt idx="544">-0.0182620835733085</cx:pt>
          <cx:pt idx="545">0.036535179392360902</cx:pt>
          <cx:pt idx="546">-0.019746012895908702</cx:pt>
          <cx:pt idx="547">-0.040372721524285997</cx:pt>
          <cx:pt idx="548">-0.039907824173081398</cx:pt>
          <cx:pt idx="549">-0.057522129264401201</cx:pt>
          <cx:pt idx="550">-0.036964516238924702</cx:pt>
          <cx:pt idx="551">0.0212721448490116</cx:pt>
          <cx:pt idx="552">0.018785833210804001</cx:pt>
          <cx:pt idx="553">0.0252012037679765</cx:pt>
          <cx:pt idx="554">0.0076344659224168998</cx:pt>
          <cx:pt idx="555">0.020326301737119901</cx:pt>
          <cx:pt idx="556">-0.00913641871072415</cx:pt>
          <cx:pt idx="557">0.00090475156648090903</cx:pt>
          <cx:pt idx="558">0.00131566165947692</cx:pt>
          <cx:pt idx="559">-1.8438393426238299e-05</cx:pt>
          <cx:pt idx="560">-6.7262859068170096e-05</cx:pt>
          <cx:pt idx="561">0.00059991314498458899</cx:pt>
          <cx:pt idx="562">0.00336545179402945</cx:pt>
          <cx:pt idx="563">0.015035009720914899</cx:pt>
          <cx:pt idx="564">0.0321130204862701</cx:pt>
          <cx:pt idx="565">-0.00041000575856885098</cx:pt>
          <cx:pt idx="566">-0.00429157098937434</cx:pt>
          <cx:pt idx="567">0.021235083526665199</cx:pt>
          <cx:pt idx="568">1.47957965615965e-05</cx:pt>
          <cx:pt idx="569">-0.046094517696055798</cx:pt>
          <cx:pt idx="570">-0.051578525727525797</cx:pt>
          <cx:pt idx="571">-0.10282557673432401</cx:pt>
          <cx:pt idx="572">-0.12118044665035201</cx:pt>
          <cx:pt idx="573">-0.086894654583402495</cx:pt>
          <cx:pt idx="574">-0.11415953280251701</cx:pt>
          <cx:pt idx="575">-0.097081700252556705</cx:pt>
          <cx:pt idx="576">-0.023588712784436999</cx:pt>
          <cx:pt idx="577">-0.0065421416956099104</cx:pt>
          <cx:pt idx="578">-0.015362858485981699</cx:pt>
          <cx:pt idx="579">0.031218454989072698</cx:pt>
          <cx:pt idx="580">0.0542618229529973</cx:pt>
          <cx:pt idx="581">0.0399392510763232</cx:pt>
          <cx:pt idx="582">0.0369604544484822</cx:pt>
          <cx:pt idx="583">0.030058814303006699</cx:pt>
          <cx:pt idx="584">-0.000484956830458814</cx:pt>
          <cx:pt idx="585">0.00019703287380565699</cx:pt>
          <cx:pt idx="586">-0.00066467080489940604</cx:pt>
          <cx:pt idx="587">0.00084166748216547805</cx:pt>
          <cx:pt idx="588">-0.00044479944725955801</cx:pt>
          <cx:pt idx="589">0.00069549677058084803</cx:pt>
          <cx:pt idx="590">0.00184099967905362</cx:pt>
          <cx:pt idx="591">0.0094302491379420292</cx:pt>
          <cx:pt idx="592">0.025408676772246799</cx:pt>
          <cx:pt idx="593">0.0093312045790035405</cx:pt>
          <cx:pt idx="594">0.021837512255954799</cx:pt>
          <cx:pt idx="595">0.0266969940933636</cx:pt>
          <cx:pt idx="596">-0.0100614793196532</cx:pt>
          <cx:pt idx="597">-0.033837216267581301</cx:pt>
          <cx:pt idx="598">-0.074916956626135803</cx:pt>
          <cx:pt idx="599">-0.10118047653814299</cx:pt>
          <cx:pt idx="600">-0.114117782034654</cx:pt>
          <cx:pt idx="601">-0.094134202822502594</cx:pt>
          <cx:pt idx="602">-0.093695364648919102</cx:pt>
          <cx:pt idx="603">-0.078778722562297801</cx:pt>
          <cx:pt idx="604">-0.013599192568914601</cx:pt>
          <cx:pt idx="605">0.0241598571935158</cx:pt>
          <cx:pt idx="606">-0.031230085747441801</cx:pt>
          <cx:pt idx="607">0.0124633988877623</cx:pt>
          <cx:pt idx="608">0.033386797550175498</cx:pt>
          <cx:pt idx="609">0.023973554642320701</cx:pt>
          <cx:pt idx="610">0.025668302083475199</cx:pt>
          <cx:pt idx="611">0.025688255413980898</cx:pt>
          <cx:pt idx="612">0.00067320851332043597</cx:pt>
          <cx:pt idx="613">-0.0060898211072476097</cx:pt>
          <cx:pt idx="614">-0.00091376639079016498</cx:pt>
          <cx:pt idx="615">-0.00023468082995107401</cx:pt>
          <cx:pt idx="616">-0.00036708639106700699</cx:pt>
          <cx:pt idx="617">7.3881689718775399e-05</cx:pt>
          <cx:pt idx="618">0.0012902355442823701</cx:pt>
          <cx:pt idx="619">0.0042694242729692296</cx:pt>
          <cx:pt idx="620">0.0151447880086472</cx:pt>
          <cx:pt idx="621">0.024673944443436301</cx:pt>
          <cx:pt idx="622">0.0280716888316727</cx:pt>
          <cx:pt idx="623">0.018732913020884999</cx:pt>
          <cx:pt idx="624">-0.029188156251058198</cx:pt>
          <cx:pt idx="625">-0.0359669659490542</cx:pt>
          <cx:pt idx="626">-0.03054524809949</cx:pt>
          <cx:pt idx="627">-0.0032933862788106401</cx:pt>
          <cx:pt idx="628">-0.030344727944657798</cx:pt>
          <cx:pt idx="629">-0.00042909193028706102</cx:pt>
          <cx:pt idx="630">0.0097156394429686998</cx:pt>
          <cx:pt idx="631">-0.038042499897817002</cx:pt>
          <cx:pt idx="632">0.0327788419511095</cx:pt>
          <cx:pt idx="633">0.0238367338724206</cx:pt>
          <cx:pt idx="634">-0.0074464837864418104</cx:pt>
          <cx:pt idx="635">-0.034202074175527203</cx:pt>
          <cx:pt idx="636">0.017555551791087799</cx:pt>
          <cx:pt idx="637">-0.0078475340273256207</cx:pt>
          <cx:pt idx="638">0.025165214954608502</cx:pt>
          <cx:pt idx="639">0.0299567707739756</cx:pt>
          <cx:pt idx="640">0.0093492240783731896</cx:pt>
          <cx:pt idx="641">-0.000498282913129331</cx:pt>
          <cx:pt idx="642">0.00087135209617212705</cx:pt>
          <cx:pt idx="643">-0.00091641198533103996</cx:pt>
          <cx:pt idx="644">0.00040787328753821801</cx:pt>
          <cx:pt idx="645">-0.000158946631248195</cx:pt>
          <cx:pt idx="646">0.00142167273247382</cx:pt>
          <cx:pt idx="647">0.00468834084786688</cx:pt>
          <cx:pt idx="648">-0.0041262182406514199</cx:pt>
          <cx:pt idx="649">0.00574970701340942</cx:pt>
          <cx:pt idx="650">-0.012661360946278399</cx:pt>
          <cx:pt idx="651">0.0085551448678525405</cx:pt>
          <cx:pt idx="652">0.041619130946091501</cx:pt>
          <cx:pt idx="653">0.0061210740673249102</cx:pt>
          <cx:pt idx="654">0.026344067481903401</cx:pt>
          <cx:pt idx="655">0.078169165317568998</cx:pt>
          <cx:pt idx="656">0.0316384546874292</cx:pt>
          <cx:pt idx="657">0.10202030890845901</cx:pt>
          <cx:pt idx="658">0.023433641885564498</cx:pt>
          <cx:pt idx="659">0.059378234091444403</cx:pt>
          <cx:pt idx="660">0.119721588107892</cx:pt>
          <cx:pt idx="661">0.074351253717276494</cx:pt>
          <cx:pt idx="662">0.034680173936433502</cx:pt>
          <cx:pt idx="663">0.0042390035470072796</cx:pt>
          <cx:pt idx="664">0.0249379314867108</cx:pt>
          <cx:pt idx="665">0.0265868574709766</cx:pt>
          <cx:pt idx="666">0.0535022772460816</cx:pt>
          <cx:pt idx="667">0.052347861669587603</cx:pt>
          <cx:pt idx="668">0.019316218390481601</cx:pt>
          <cx:pt idx="669">0.00088263727690310301</cx:pt>
          <cx:pt idx="670">0.00080879053699572695</cx:pt>
          <cx:pt idx="671">2.65832878835517e-05</cx:pt>
          <cx:pt idx="672">0.00079630076360830799</cx:pt>
          <cx:pt idx="673">-0.00042721390232892102</cx:pt>
          <cx:pt idx="674">0.00023010491849908299</cx:pt>
          <cx:pt idx="675">-0.000121213245750845</cx:pt>
          <cx:pt idx="676">-0.0071193854713543902</cx:pt>
          <cx:pt idx="677">-0.0162723474462526</cx:pt>
          <cx:pt idx="678">-0.012868425604313401</cx:pt>
          <cx:pt idx="679">0.0105443706927457</cx:pt>
          <cx:pt idx="680">0.0116512827176253</cx:pt>
          <cx:pt idx="681">0.023336887364419901</cx:pt>
          <cx:pt idx="682">0.0741605894122329</cx:pt>
          <cx:pt idx="683">0.065052523213013899</cx:pt>
          <cx:pt idx="684">0.0596620887034724</cx:pt>
          <cx:pt idx="685">0.097152569573054806</cx:pt>
          <cx:pt idx="686">0.043251586585361303</cx:pt>
          <cx:pt idx="687">0.0510631903523876</cx:pt>
          <cx:pt idx="688">0.050757757766197703</cx:pt>
          <cx:pt idx="689">0.026253477195274301</cx:pt>
          <cx:pt idx="690">-0.0026443015968175402</cx:pt>
          <cx:pt idx="691">0.01548885619488</cx:pt>
          <cx:pt idx="692">0.055063374453530101</cx:pt>
          <cx:pt idx="693">0.018670653571379699</cx:pt>
          <cx:pt idx="694">0.034741793506421502</cx:pt>
          <cx:pt idx="695">0.032039898072285099</cx:pt>
          <cx:pt idx="696">0.0101620271664003</cx:pt>
          <cx:pt idx="697">0.00139998940951567</cx:pt>
          <cx:pt idx="698">-0.00016059854489983101</cx:pt>
          <cx:pt idx="699">0.00015585661571700801</cx:pt>
          <cx:pt idx="700">0.00042391656559016399</cx:pt>
          <cx:pt idx="701">0.00049732361543106899</cx:pt>
          <cx:pt idx="702">0.00091734002587530005</cx:pt>
          <cx:pt idx="703">-0.0022135619658004801</cx:pt>
          <cx:pt idx="704">-0.0098973654485006203</cx:pt>
          <cx:pt idx="705">-0.012002399980955</cx:pt>
          <cx:pt idx="706">0.0073748118419752198</cx:pt>
          <cx:pt idx="707">0.013512107940699999</cx:pt>
          <cx:pt idx="708">0.0289482918917826</cx:pt>
          <cx:pt idx="709">0.017159718567981899</cx:pt>
          <cx:pt idx="710">0.053931068263058803</cx:pt>
          <cx:pt idx="711">0.014127456536835999</cx:pt>
          <cx:pt idx="712">0.012544770090771601</cx:pt>
          <cx:pt idx="713">0.0376521642382045</cx:pt>
          <cx:pt idx="714">0.043109674612812898</cx:pt>
          <cx:pt idx="715">-0.017448328147576998</cx:pt>
          <cx:pt idx="716">0.00120441331223871</cx:pt>
          <cx:pt idx="717">0.026985910767551101</cx:pt>
          <cx:pt idx="718">0.029578778976440699</cx:pt>
          <cx:pt idx="719">0.099052928426735298</cx:pt>
          <cx:pt idx="720">0.067471378994412995</cx:pt>
          <cx:pt idx="721">0.022695766390231201</cx:pt>
          <cx:pt idx="722">-0.0078714296143050592</cx:pt>
          <cx:pt idx="723">0.00070944953581500599</cx:pt>
          <cx:pt idx="724">0.00066377857415686296</cx:pt>
          <cx:pt idx="725">7.5268997085567904e-05</cx:pt>
          <cx:pt idx="726">-0.00052875694205455201</cx:pt>
          <cx:pt idx="727">-0.00089029104814532202</cx:pt>
          <cx:pt idx="728">0.00059911662043390305</cx:pt>
          <cx:pt idx="729">3.3514112940706302e-06</cx:pt>
          <cx:pt idx="730">0.00037005324828877302</cx:pt>
          <cx:pt idx="731">-0.00021777219681536601</cx:pt>
          <cx:pt idx="732">-0.0023261629506509201</cx:pt>
          <cx:pt idx="733">0.0038913038908117599</cx:pt>
          <cx:pt idx="734">0.0069622304131867901</cx:pt>
          <cx:pt idx="735">0.00602219408364688</cx:pt>
          <cx:pt idx="736">0.018177294602140799</cx:pt>
          <cx:pt idx="737">0.029696235400637101</cx:pt>
          <cx:pt idx="738">0.0382712380127097</cx:pt>
          <cx:pt idx="739">0.042762835756468498</cx:pt>
          <cx:pt idx="740">0.047629566483524698</cx:pt>
          <cx:pt idx="741">0.0486802146489776</cx:pt>
          <cx:pt idx="742">0.032425721435312201</cx:pt>
          <cx:pt idx="743">0.017114504098020799</cx:pt>
          <cx:pt idx="744">0.065569431159178307</cx:pt>
          <cx:pt idx="745">0.070419403238243694</cx:pt>
          <cx:pt idx="746">0.040228038911008498</cx:pt>
          <cx:pt idx="747">0.027918714132601399</cx:pt>
          <cx:pt idx="748">0.012521161468366199</cx:pt>
          <cx:pt idx="749">0.0093941783034427705</cx:pt>
          <cx:pt idx="750">0.0031392139205951301</cx:pt>
          <cx:pt idx="751">0.00105707458442251</cx:pt>
          <cx:pt idx="752">-0.00063075318383738104</cx:pt>
          <cx:pt idx="753">-0.00014950835336650499</cx:pt>
          <cx:pt idx="754">-9.1489587396985806e-05</cx:pt>
          <cx:pt idx="755">-0.0010260551078259601</cx:pt>
          <cx:pt idx="756">-5.0241258510602697e-05</cx:pt>
          <cx:pt idx="757">0.00092828442832798303</cx:pt>
          <cx:pt idx="758">-4.6969022136877601e-05</cx:pt>
          <cx:pt idx="759">-1.52263376815884e-05</cx:pt>
          <cx:pt idx="760">-0.00051812580490829196</cx:pt>
          <cx:pt idx="761">2.3210885827043499e-05</cx:pt>
          <cx:pt idx="762">0.00035107078251273997</cx:pt>
          <cx:pt idx="763">0.00042057877173935201</cx:pt>
          <cx:pt idx="764">0.00057527557261812499</cx:pt>
          <cx:pt idx="765">-2.4386428402287599e-05</cx:pt>
          <cx:pt idx="766">-0.00049790354030231803</cx:pt>
          <cx:pt idx="767">0.0021667871437606699</cx:pt>
          <cx:pt idx="768">0.0049682743209872498</cx:pt>
          <cx:pt idx="769">0.00168647188951938</cx:pt>
          <cx:pt idx="770">0.0064143502756107904</cx:pt>
          <cx:pt idx="771">0.0068517780846648396</cx:pt>
          <cx:pt idx="772">0.0024593371753111101</cx:pt>
          <cx:pt idx="773">0.00149505334459772</cx:pt>
          <cx:pt idx="774">0.0030457763866990101</cx:pt>
          <cx:pt idx="775">0.00012041354366318</cx:pt>
          <cx:pt idx="776">-0.00077794554475928601</cx:pt>
          <cx:pt idx="777">0.00126829512344701</cx:pt>
          <cx:pt idx="778">0.00078010061428767502</cx:pt>
          <cx:pt idx="779">-0.00041009586167460599</cx:pt>
          <cx:pt idx="780">0.00037546270257157499</cx:pt>
          <cx:pt idx="781">0.0011098418813478301</cx:pt>
          <cx:pt idx="782">-0.00034441116286302898</cx:pt>
          <cx:pt idx="783">-0.00054248206698190304</cx:pt>
          <cx:pt idx="784">-0.002053057207773885</cx:pt>
          <cx:pt idx="785">-0.00124749780485135</cx:pt>
          <cx:pt idx="786">-0.0070047409308572253</cx:pt>
          <cx:pt idx="787">-0.014619081327076275</cx:pt>
          <cx:pt idx="788">-0.021964933186206299</cx:pt>
          <cx:pt idx="789">-0.0006945202716836</cx:pt>
          <cx:pt idx="790">0.008844157831794125</cx:pt>
          <cx:pt idx="791">0.0076055699260661504</cx:pt>
          <cx:pt idx="792">0.0060624818704086997</cx:pt>
          <cx:pt idx="793">0.020944818792635773</cx:pt>
          <cx:pt idx="794">0.05373084162089975</cx:pt>
          <cx:pt idx="795">0.063746078132044998</cx:pt>
          <cx:pt idx="796">0.063103524132125499</cx:pt>
          <cx:pt idx="797">0.052982894992898252</cx:pt>
          <cx:pt idx="798">0.017224316905721977</cx:pt>
          <cx:pt idx="799">0.013132194647157751</cx:pt>
          <cx:pt idx="800">-0.023241301663011301</cx:pt>
          <cx:pt idx="801">-0.0158098186038781</cx:pt>
          <cx:pt idx="802">-0.0001049464788092115</cx:pt>
          <cx:pt idx="803">-0.01106182804839465</cx:pt>
          <cx:pt idx="804">-0.019101735107638573</cx:pt>
          <cx:pt idx="805">-0.0133234856182611</cx:pt>
          <cx:pt idx="806">-0.0059063601942659499</cx:pt>
          <cx:pt idx="807">7.7065744406236002e-05</cx:pt>
          <cx:pt idx="808">0.00036740078197479502</cx:pt>
          <cx:pt idx="809">-0.00021873998009782275</cx:pt>
          <cx:pt idx="810">0.00022707213841810774</cx:pt>
          <cx:pt idx="811">-0.00069171418098129002</cx:pt>
          <cx:pt idx="812">-0.00073726550194973251</cx:pt>
          <cx:pt idx="813">0.0018802860161886599</cx:pt>
          <cx:pt idx="814">-0.0096035586380383998</cx:pt>
          <cx:pt idx="815">-0.0055867662201310999</cx:pt>
          <cx:pt idx="816">-0.01050213444271785</cx:pt>
          <cx:pt idx="817">0.013979170053657375</cx:pt>
          <cx:pt idx="818">0.0027778430604840998</cx:pt>
          <cx:pt idx="819">0.0080067451392096256</cx:pt>
          <cx:pt idx="820">0.0084698645679919006</cx:pt>
          <cx:pt idx="821">0.019499217878722826</cx:pt>
          <cx:pt idx="822">0.0294939834491015</cx:pt>
          <cx:pt idx="823">0.0065246934126938</cx:pt>
          <cx:pt idx="824">-0.01367388358861955</cx:pt>
          <cx:pt idx="825">-0.0039523546376908254</cx:pt>
          <cx:pt idx="826">0.00129960953584023</cx:pt>
          <cx:pt idx="827">0.01482657581749095</cx:pt>
          <cx:pt idx="828">0.0019763136263210974</cx:pt>
          <cx:pt idx="829">-0.012977499330352724</cx:pt>
          <cx:pt idx="830">-0.0024361479130995652</cx:pt>
          <cx:pt idx="831">-0.00316155320039985</cx:pt>
          <cx:pt idx="832">-0.01473751556667215</cx:pt>
          <cx:pt idx="833">-0.014626001546045901</cx:pt>
          <cx:pt idx="834">-0.0047888394468778997</cx:pt>
          <cx:pt idx="835">0.00089931104548364752</cx:pt>
          <cx:pt idx="836">0.00039040465426442</cx:pt>
          <cx:pt idx="837">-0.00016789489926531226</cx:pt>
          <cx:pt idx="838">0.00021488908241197699</cx:pt>
          <cx:pt idx="839">-0.00014225523809450926</cx:pt>
          <cx:pt idx="840">0.00235920474231397</cx:pt>
          <cx:pt idx="841">-0.00032073195111694501</cx:pt>
          <cx:pt idx="842">-0.00962737437007255</cx:pt>
          <cx:pt idx="843">0.0041104889473313</cx:pt>
          <cx:pt idx="844">0.0037152904114553</cx:pt>
          <cx:pt idx="845">0.018582934006687649</cx:pt>
          <cx:pt idx="846">0.011803038285013775</cx:pt>
          <cx:pt idx="847">0.01494510423983105</cx:pt>
          <cx:pt idx="848">0.019825909205109276</cx:pt>
          <cx:pt idx="849">0.0065484274726599753</cx:pt>
          <cx:pt idx="850">-0.012619102357599801</cx:pt>
          <cx:pt idx="851">-0.033077856604456252</cx:pt>
          <cx:pt idx="852">-0.036098227444892751</cx:pt>
          <cx:pt idx="853">-0.023221221646635024</cx:pt>
          <cx:pt idx="854">-0.00024077376901668026</cx:pt>
          <cx:pt idx="855">0.016457429203240299</cx:pt>
          <cx:pt idx="856">0.0017997012941599324</cx:pt>
          <cx:pt idx="857">0.00018727688628329326</cx:pt>
          <cx:pt idx="858">-0.010485909194032824</cx:pt>
          <cx:pt idx="859">-0.0036447269784636999</cx:pt>
          <cx:pt idx="860">-0.0017530078133638049</cx:pt>
          <cx:pt idx="861">-0.010161395632718751</cx:pt>
          <cx:pt idx="862">-0.00229741738531531</cx:pt>
          <cx:pt idx="863">0.00093212642801185255</cx:pt>
          <cx:pt idx="864">-0.0011628084511228251</cx:pt>
          <cx:pt idx="865">-9.1134397463424256e-06</cx:pt>
          <cx:pt idx="866">5.7829153641357752e-05</cx:pt>
          <cx:pt idx="867">-0.00091516893098180755</cx:pt>
          <cx:pt idx="868">0.002504809176249575</cx:pt>
          <cx:pt idx="869">-0.0021115885513183674</cx:pt>
          <cx:pt idx="870">-0.0025346070772319</cx:pt>
          <cx:pt idx="871">0.018867145889526774</cx:pt>
          <cx:pt idx="872">0.011053581000783999</cx:pt>
          <cx:pt idx="873">0.01178574050251615</cx:pt>
          <cx:pt idx="874">3.713501613646325e-06</cx:pt>
          <cx:pt idx="875">0.0043006693756338999</cx:pt>
          <cx:pt idx="876">0.011175731536319275</cx:pt>
          <cx:pt idx="877">-0.010240699124574549</cx:pt>
          <cx:pt idx="878">-0.027747751868709002</cx:pt>
          <cx:pt idx="879">-0.016174881928086051</cx:pt>
          <cx:pt idx="880">-0.029290639452415501</cx:pt>
          <cx:pt idx="881">-0.015003925554332024</cx:pt>
          <cx:pt idx="882">-0.014780345116424525</cx:pt>
          <cx:pt idx="883">0.022137651639761825</cx:pt>
          <cx:pt idx="884">-0.002053057207773885</cx:pt>
          <cx:pt idx="885">-0.00124749780485135</cx:pt>
          <cx:pt idx="886">-0.0070047409308572253</cx:pt>
          <cx:pt idx="887">-0.014619081327076275</cx:pt>
          <cx:pt idx="888">-0.021964933186206299</cx:pt>
          <cx:pt idx="889">-0.0006945202716836</cx:pt>
          <cx:pt idx="890">0.008844157831794125</cx:pt>
          <cx:pt idx="891">0.0076055699260661504</cx:pt>
          <cx:pt idx="892">0.0060624818704086997</cx:pt>
          <cx:pt idx="893">0.020944818792635773</cx:pt>
          <cx:pt idx="894">0.05373084162089975</cx:pt>
          <cx:pt idx="895">0.063746078132044998</cx:pt>
          <cx:pt idx="896">0.063103524132125499</cx:pt>
          <cx:pt idx="897">0.052982894992898252</cx:pt>
          <cx:pt idx="898">0.017224316905721977</cx:pt>
          <cx:pt idx="899">0.013132194647157751</cx:pt>
          <cx:pt idx="900">-0.023241301663011301</cx:pt>
          <cx:pt idx="901">-0.0158098186038781</cx:pt>
          <cx:pt idx="902">-0.0001049464788092115</cx:pt>
          <cx:pt idx="903">-0.01106182804839465</cx:pt>
          <cx:pt idx="904">-0.019101735107638573</cx:pt>
          <cx:pt idx="905">-0.0133234856182611</cx:pt>
          <cx:pt idx="906">-0.0059063601942659499</cx:pt>
          <cx:pt idx="907">7.7065744406236002e-05</cx:pt>
          <cx:pt idx="908">0.00036740078197479502</cx:pt>
          <cx:pt idx="909">-0.00021873998009782275</cx:pt>
          <cx:pt idx="910">0.00022707213841810774</cx:pt>
          <cx:pt idx="911">-0.00069171418098129002</cx:pt>
          <cx:pt idx="912">-0.00073726550194973251</cx:pt>
          <cx:pt idx="913">0.0018802860161886599</cx:pt>
          <cx:pt idx="914">-0.0096035586380383998</cx:pt>
          <cx:pt idx="915">-0.0055867662201310999</cx:pt>
          <cx:pt idx="916">-0.01050213444271785</cx:pt>
          <cx:pt idx="917">0.013979170053657375</cx:pt>
          <cx:pt idx="918">0.0027778430604840998</cx:pt>
          <cx:pt idx="919">0.0080067451392096256</cx:pt>
          <cx:pt idx="920">0.0084698645679919006</cx:pt>
          <cx:pt idx="921">0.019499217878722826</cx:pt>
          <cx:pt idx="922">0.0294939834491015</cx:pt>
          <cx:pt idx="923">0.0065246934126938</cx:pt>
          <cx:pt idx="924">-0.01367388358861955</cx:pt>
          <cx:pt idx="925">-0.0039523546376908254</cx:pt>
          <cx:pt idx="926">0.00129960953584023</cx:pt>
          <cx:pt idx="927">0.01482657581749095</cx:pt>
          <cx:pt idx="928">0.0019763136263210974</cx:pt>
          <cx:pt idx="929">-0.012977499330352724</cx:pt>
          <cx:pt idx="930">-0.0024361479130995652</cx:pt>
          <cx:pt idx="931">-0.00316155320039985</cx:pt>
          <cx:pt idx="932">-0.01473751556667215</cx:pt>
          <cx:pt idx="933">-0.014626001546045901</cx:pt>
          <cx:pt idx="934">-0.0047888394468778997</cx:pt>
          <cx:pt idx="935">0.00089931104548364752</cx:pt>
          <cx:pt idx="936">0.00039040465426442</cx:pt>
          <cx:pt idx="937">-0.00016789489926531226</cx:pt>
          <cx:pt idx="938">0.00021488908241197699</cx:pt>
          <cx:pt idx="939">-0.00014225523809450926</cx:pt>
          <cx:pt idx="940">0.00235920474231397</cx:pt>
          <cx:pt idx="941">-0.00032073195111694501</cx:pt>
          <cx:pt idx="942">-0.00962737437007255</cx:pt>
          <cx:pt idx="943">0.0041104889473313</cx:pt>
          <cx:pt idx="944">0.0037152904114553</cx:pt>
          <cx:pt idx="945">0.018582934006687649</cx:pt>
          <cx:pt idx="946">0.011803038285013775</cx:pt>
          <cx:pt idx="947">0.01494510423983105</cx:pt>
          <cx:pt idx="948">0.019825909205109276</cx:pt>
          <cx:pt idx="949">0.0065484274726599753</cx:pt>
          <cx:pt idx="950">-0.012619102357599801</cx:pt>
          <cx:pt idx="951">-0.033077856604456252</cx:pt>
          <cx:pt idx="952">-0.036098227444892751</cx:pt>
          <cx:pt idx="953">-0.023221221646635024</cx:pt>
          <cx:pt idx="954">-0.00024077376901668026</cx:pt>
          <cx:pt idx="955">0.016457429203240299</cx:pt>
          <cx:pt idx="956">0.0017997012941599324</cx:pt>
          <cx:pt idx="957">0.00018727688628329326</cx:pt>
          <cx:pt idx="958">-0.010485909194032824</cx:pt>
          <cx:pt idx="959">-0.0036447269784636999</cx:pt>
          <cx:pt idx="960">-0.0017530078133638049</cx:pt>
          <cx:pt idx="961">-0.010161395632718751</cx:pt>
          <cx:pt idx="962">-0.00229741738531531</cx:pt>
          <cx:pt idx="963">0.00093212642801185255</cx:pt>
          <cx:pt idx="964">-0.0011628084511228251</cx:pt>
          <cx:pt idx="965">-9.1134397463424256e-06</cx:pt>
          <cx:pt idx="966">5.7829153641357752e-05</cx:pt>
          <cx:pt idx="967">-0.00091516893098180755</cx:pt>
          <cx:pt idx="968">0.002504809176249575</cx:pt>
          <cx:pt idx="969">-0.0021115885513183674</cx:pt>
          <cx:pt idx="970">-0.0025346070772319</cx:pt>
          <cx:pt idx="971">0.018867145889526774</cx:pt>
          <cx:pt idx="972">0.011053581000783999</cx:pt>
          <cx:pt idx="973">0.01178574050251615</cx:pt>
          <cx:pt idx="974">3.713501613646325e-06</cx:pt>
          <cx:pt idx="975">0.0043006693756338999</cx:pt>
          <cx:pt idx="976">0.011175731536319275</cx:pt>
          <cx:pt idx="977">-0.010240699124574549</cx:pt>
          <cx:pt idx="978">-0.027747751868709002</cx:pt>
          <cx:pt idx="979">-0.016174881928086051</cx:pt>
          <cx:pt idx="980">-0.029290639452415501</cx:pt>
          <cx:pt idx="981">-0.015003925554332024</cx:pt>
          <cx:pt idx="982">-0.014780345116424525</cx:pt>
          <cx:pt idx="983">0.022137651639761825</cx:pt>
          <cx:pt idx="984">-0.002053057207773885</cx:pt>
          <cx:pt idx="985">-0.00124749780485135</cx:pt>
          <cx:pt idx="986">-0.0070047409308572253</cx:pt>
          <cx:pt idx="987">-0.014619081327076275</cx:pt>
          <cx:pt idx="988">-0.021964933186206299</cx:pt>
          <cx:pt idx="989">-0.0006945202716836</cx:pt>
          <cx:pt idx="990">0.008844157831794125</cx:pt>
          <cx:pt idx="991">0.0076055699260661504</cx:pt>
          <cx:pt idx="992">0.0060624818704086997</cx:pt>
          <cx:pt idx="993">0.020944818792635773</cx:pt>
          <cx:pt idx="994">0.05373084162089975</cx:pt>
          <cx:pt idx="995">0.063746078132044998</cx:pt>
          <cx:pt idx="996">0.063103524132125499</cx:pt>
          <cx:pt idx="997">0.052982894992898252</cx:pt>
          <cx:pt idx="998">0.017224316905721977</cx:pt>
          <cx:pt idx="999">0.013132194647157751</cx:pt>
          <cx:pt idx="1000">-0.023241301663011301</cx:pt>
          <cx:pt idx="1001">-0.0158098186038781</cx:pt>
          <cx:pt idx="1002">-0.0001049464788092115</cx:pt>
          <cx:pt idx="1003">-0.01106182804839465</cx:pt>
          <cx:pt idx="1004">-0.019101735107638573</cx:pt>
          <cx:pt idx="1005">-0.0133234856182611</cx:pt>
          <cx:pt idx="1006">-0.0059063601942659499</cx:pt>
          <cx:pt idx="1007">7.7065744406236002e-05</cx:pt>
          <cx:pt idx="1008">0.00036740078197479502</cx:pt>
          <cx:pt idx="1009">-0.00021873998009782275</cx:pt>
          <cx:pt idx="1010">0.00022707213841810774</cx:pt>
          <cx:pt idx="1011">-0.00069171418098129002</cx:pt>
          <cx:pt idx="1012">-0.00073726550194973251</cx:pt>
          <cx:pt idx="1013">0.0018802860161886599</cx:pt>
          <cx:pt idx="1014">-0.0096035586380383998</cx:pt>
          <cx:pt idx="1015">-0.0055867662201310999</cx:pt>
          <cx:pt idx="1016">-0.01050213444271785</cx:pt>
          <cx:pt idx="1017">0.013979170053657375</cx:pt>
          <cx:pt idx="1018">0.0027778430604840998</cx:pt>
          <cx:pt idx="1019">0.0080067451392096256</cx:pt>
          <cx:pt idx="1020">0.0084698645679919006</cx:pt>
          <cx:pt idx="1021">0.019499217878722826</cx:pt>
          <cx:pt idx="1022">0.0294939834491015</cx:pt>
          <cx:pt idx="1023">0.0065246934126938</cx:pt>
          <cx:pt idx="1024">-0.01367388358861955</cx:pt>
          <cx:pt idx="1025">-0.0039523546376908254</cx:pt>
          <cx:pt idx="1026">0.00129960953584023</cx:pt>
          <cx:pt idx="1027">0.01482657581749095</cx:pt>
          <cx:pt idx="1028">0.0019763136263210974</cx:pt>
          <cx:pt idx="1029">-0.012977499330352724</cx:pt>
          <cx:pt idx="1030">-0.0024361479130995652</cx:pt>
          <cx:pt idx="1031">-0.00316155320039985</cx:pt>
          <cx:pt idx="1032">-0.01473751556667215</cx:pt>
          <cx:pt idx="1033">-0.014626001546045901</cx:pt>
          <cx:pt idx="1034">-0.0047888394468778997</cx:pt>
          <cx:pt idx="1035">0.00089931104548364752</cx:pt>
          <cx:pt idx="1036">0.00039040465426442</cx:pt>
          <cx:pt idx="1037">-0.00016789489926531226</cx:pt>
          <cx:pt idx="1038">0.00021488908241197699</cx:pt>
          <cx:pt idx="1039">-0.00014225523809450926</cx:pt>
          <cx:pt idx="1040">0.00235920474231397</cx:pt>
          <cx:pt idx="1041">-0.00032073195111694501</cx:pt>
          <cx:pt idx="1042">-0.00962737437007255</cx:pt>
          <cx:pt idx="1043">0.0041104889473313</cx:pt>
          <cx:pt idx="1044">0.0037152904114553</cx:pt>
          <cx:pt idx="1045">0.018582934006687649</cx:pt>
          <cx:pt idx="1046">0.011803038285013775</cx:pt>
          <cx:pt idx="1047">0.01494510423983105</cx:pt>
          <cx:pt idx="1048">0.019825909205109276</cx:pt>
          <cx:pt idx="1049">0.0065484274726599753</cx:pt>
          <cx:pt idx="1050">-0.012619102357599801</cx:pt>
          <cx:pt idx="1051">-0.033077856604456252</cx:pt>
          <cx:pt idx="1052">-0.036098227444892751</cx:pt>
          <cx:pt idx="1053">-0.023221221646635024</cx:pt>
          <cx:pt idx="1054">-0.00024077376901668026</cx:pt>
          <cx:pt idx="1055">0.016457429203240299</cx:pt>
          <cx:pt idx="1056">0.0017997012941599324</cx:pt>
          <cx:pt idx="1057">0.00018727688628329326</cx:pt>
          <cx:pt idx="1058">-0.010485909194032824</cx:pt>
          <cx:pt idx="1059">-0.0036447269784636999</cx:pt>
          <cx:pt idx="1060">-0.0017530078133638049</cx:pt>
          <cx:pt idx="1061">-0.010161395632718751</cx:pt>
          <cx:pt idx="1062">-0.00229741738531531</cx:pt>
          <cx:pt idx="1063">0.00093212642801185255</cx:pt>
          <cx:pt idx="1064">-0.0011628084511228251</cx:pt>
          <cx:pt idx="1065">-9.1134397463424256e-06</cx:pt>
          <cx:pt idx="1066">5.7829153641357752e-05</cx:pt>
          <cx:pt idx="1067">-0.00091516893098180755</cx:pt>
          <cx:pt idx="1068">0.002504809176249575</cx:pt>
          <cx:pt idx="1069">-0.0021115885513183674</cx:pt>
          <cx:pt idx="1070">-0.0025346070772319</cx:pt>
          <cx:pt idx="1071">0.018867145889526774</cx:pt>
          <cx:pt idx="1072">0.011053581000783999</cx:pt>
          <cx:pt idx="1073">0.01178574050251615</cx:pt>
          <cx:pt idx="1074">3.713501613646325e-06</cx:pt>
          <cx:pt idx="1075">0.0043006693756338999</cx:pt>
          <cx:pt idx="1076">0.011175731536319275</cx:pt>
          <cx:pt idx="1077">-0.010240699124574549</cx:pt>
          <cx:pt idx="1078">-0.027747751868709002</cx:pt>
          <cx:pt idx="1079">-0.016174881928086051</cx:pt>
          <cx:pt idx="1080">-0.029290639452415501</cx:pt>
          <cx:pt idx="1081">-0.015003925554332024</cx:pt>
          <cx:pt idx="1082">-0.014780345116424525</cx:pt>
          <cx:pt idx="1083">0.022137651639761825</cx:pt>
        </cx:lvl>
      </cx:numDim>
    </cx:data>
    <cx:data id="76">
      <cx:numDim type="val">
        <cx:f>Sheet2!$BY$1:$BY$1084</cx:f>
        <cx:lvl ptCount="1084" formatCode="G/通用格式">
          <cx:pt idx="0">0.00043000145340201998</cx:pt>
          <cx:pt idx="1">-4.9932516524182003e-05</cx:pt>
          <cx:pt idx="2">-0.00049798329539934704</cx:pt>
          <cx:pt idx="3">-0.00026500949071355299</cx:pt>
          <cx:pt idx="4">0.00052500047664622203</cx:pt>
          <cx:pt idx="5">0.000166597727860125</cx:pt>
          <cx:pt idx="6">0.00042823172373803001</cx:pt>
          <cx:pt idx="7">5.4214025375986299e-05</cx:pt>
          <cx:pt idx="8">0.000203933928097932</cx:pt>
          <cx:pt idx="9">0.0010433917824840401</cx:pt>
          <cx:pt idx="10">4.8737305590390799e-05</cx:pt>
          <cx:pt idx="11">-0.00067688923092487803</cx:pt>
          <cx:pt idx="12">-0.00040298326300789198</cx:pt>
          <cx:pt idx="13">-0.000105981954418759</cx:pt>
          <cx:pt idx="14">-0.00025503616660401698</cx:pt>
          <cx:pt idx="15">0.0002364089747305</cx:pt>
          <cx:pt idx="16">-0.000369963026150344</cx:pt>
          <cx:pt idx="17">-0.000188519358983708</cx:pt>
          <cx:pt idx="18">-0.00067069217249095801</cx:pt>
          <cx:pt idx="19">-0.00024822506151045101</cx:pt>
          <cx:pt idx="20">4.1974666920126202e-05</cx:pt>
          <cx:pt idx="21">-0.00043339235488626599</cx:pt>
          <cx:pt idx="22">-0.00030473645187056397</cx:pt>
          <cx:pt idx="23">0.00042642547727168699</cx:pt>
          <cx:pt idx="24">-0.00011504799297544599</cx:pt>
          <cx:pt idx="25">-7.8365639873407001e-07</cx:pt>
          <cx:pt idx="26">-0.00087623668100893595</cx:pt>
          <cx:pt idx="27">-0.00030740933826133601</cx:pt>
          <cx:pt idx="28">-0.00066753604720578598</cx:pt>
          <cx:pt idx="29">4.2136106095986503e-06</cx:pt>
          <cx:pt idx="30">0.000118284270189586</cx:pt>
          <cx:pt idx="31">-0.00020200485982429999</cx:pt>
          <cx:pt idx="32">-0.00064410421434681498</cx:pt>
          <cx:pt idx="33">-6.8140826233355206e-05</cx:pt>
          <cx:pt idx="34">-0.00045765193551557901</cx:pt>
          <cx:pt idx="35">0.00019083412108936301</cx:pt>
          <cx:pt idx="36">0.00118001176070705</cx:pt>
          <cx:pt idx="37">0.00034023715849721998</cx:pt>
          <cx:pt idx="38">-0.00038414014047333299</cx:pt>
          <cx:pt idx="39">-0.00048235157036421501</cx:pt>
          <cx:pt idx="40">0.000100676627952962</cx:pt>
          <cx:pt idx="41">0.0013272234465098601</cx:pt>
          <cx:pt idx="42">-0.00196350320173002</cx:pt>
          <cx:pt idx="43">-0.00177210631625849</cx:pt>
          <cx:pt idx="44">-0.000283043439424402</cx:pt>
          <cx:pt idx="45">0.00016421912325098099</cx:pt>
          <cx:pt idx="46">0.0011371753961920499</cx:pt>
          <cx:pt idx="47">0.0019290578677802299</cx:pt>
          <cx:pt idx="48">0.000106181405491665</cx:pt>
          <cx:pt idx="49">0.000126330725028008</cx:pt>
          <cx:pt idx="50">-0.00084284651573478502</cx:pt>
          <cx:pt idx="51">5.6640053621374302e-05</cx:pt>
          <cx:pt idx="52">0.000227846000629994</cx:pt>
          <cx:pt idx="53">-0.00020669607019577099</cx:pt>
          <cx:pt idx="54">-0.00024910264931852502</cx:pt>
          <cx:pt idx="55">-7.5684364837949703e-05</cx:pt>
          <cx:pt idx="56">7.7120488479822506e-06</cx:pt>
          <cx:pt idx="57">-0.00012424432071301401</cx:pt>
          <cx:pt idx="58">8.3971268171345007e-05</cx:pt>
          <cx:pt idx="59">-2.01458377452032e-06</cx:pt>
          <cx:pt idx="60">-0.00057456198729314797</cx:pt>
          <cx:pt idx="61">0.00024203427646032601</cx:pt>
          <cx:pt idx="62">0.00033507267774617999</cx:pt>
          <cx:pt idx="63">0.00166116825796579</cx:pt>
          <cx:pt idx="64">0.00160282854954095</cx:pt>
          <cx:pt idx="65">0.00022986776134996601</cx:pt>
          <cx:pt idx="66">-0.0027970109770496898</cx:pt>
          <cx:pt idx="67">-0.0024043469496297701</cx:pt>
          <cx:pt idx="68">0.00077075675020808103</cx:pt>
          <cx:pt idx="69">-0.0047903575702924498</cx:pt>
          <cx:pt idx="70">-0.0095400145221111801</cx:pt>
          <cx:pt idx="71">-0.0170130561410641</cx:pt>
          <cx:pt idx="72">-0.014854267810362601</cx:pt>
          <cx:pt idx="73">-0.0055947634485381797</cx:pt>
          <cx:pt idx="74">0.0088921178952318103</cx:pt>
          <cx:pt idx="75">-0.00017056009305665501</cx:pt>
          <cx:pt idx="76">-0.0046318962299080604</cx:pt>
          <cx:pt idx="77">-0.00301798724214226</cx:pt>
          <cx:pt idx="78">-0.0015415860547366999</cx:pt>
          <cx:pt idx="79">-0.00150571651292931</cx:pt>
          <cx:pt idx="80">-0.00083692032498198501</cx:pt>
          <cx:pt idx="81">-0.00044218997148382899</cx:pt>
          <cx:pt idx="82">0.00071441887514589095</cx:pt>
          <cx:pt idx="83">-0.00055306080070006796</cx:pt>
          <cx:pt idx="84">-7.2026053601716803e-06</cx:pt>
          <cx:pt idx="85">-0.00035783922124305002</cx:pt>
          <cx:pt idx="86">-0.0012707559432588199</cx:pt>
          <cx:pt idx="87">-0.00044248413706904702</cx:pt>
          <cx:pt idx="88">0.0011540384552239399</cx:pt>
          <cx:pt idx="89">0.00068976199872100401</cx:pt>
          <cx:pt idx="90">0.00066286304494986498</cx:pt>
          <cx:pt idx="91">-0.00028461911254585502</cx:pt>
          <cx:pt idx="92">-0.00081247587500404698</cx:pt>
          <cx:pt idx="93">-0.0099545785034643106</cx:pt>
          <cx:pt idx="94">-0.021154498319515502</cx:pt>
          <cx:pt idx="95">-0.0116673863072907</cx:pt>
          <cx:pt idx="96">-0.00012539788858970699</cx:pt>
          <cx:pt idx="97">0.0054121746483868499</cx:pt>
          <cx:pt idx="98">-0.0077911192307690202</cx:pt>
          <cx:pt idx="99">-0.046192404524476698</cx:pt>
          <cx:pt idx="100">-0.0200949717337244</cx:pt>
          <cx:pt idx="101">0.0104462255704032</cx:pt>
          <cx:pt idx="102">0.0139879123636135</cx:pt>
          <cx:pt idx="103">0.0032857490291401301</cx:pt>
          <cx:pt idx="104">0.0161712380919465</cx:pt>
          <cx:pt idx="105">-0.0071335862631376097</cx:pt>
          <cx:pt idx="106">-0.025650082311320401</cx:pt>
          <cx:pt idx="107">-0.0137034630466465</cx:pt>
          <cx:pt idx="108">-0.0043698664263877203</cx:pt>
          <cx:pt idx="109">0.0032440240150624</cx:pt>
          <cx:pt idx="110">0.0010610901132602499</cx:pt>
          <cx:pt idx="111">-0.00098092988902737099</cx:pt>
          <cx:pt idx="112">-0.00019642384916593401</cx:pt>
          <cx:pt idx="113">0.0011051511065717601</cx:pt>
          <cx:pt idx="114">-0.0044740414674572402</cx:pt>
          <cx:pt idx="115">-0.00119912394734134</cx:pt>
          <cx:pt idx="116">-0.000226654663848002</cx:pt>
          <cx:pt idx="117">-0.0022832244389193799</cx:pt>
          <cx:pt idx="118">-0.0041913319164526503</cx:pt>
          <cx:pt idx="119">-0.00014955836082006799</cx:pt>
          <cx:pt idx="120">-0.0130013346079897</cx:pt>
          <cx:pt idx="121">-0.016687052703955499</cx:pt>
          <cx:pt idx="122">-0.033102510815107802</cx:pt>
          <cx:pt idx="123">-0.027691136280412199</cx:pt>
          <cx:pt idx="124">-0.035076311588939202</cx:pt>
          <cx:pt idx="125">-0.0225683343771301</cx:pt>
          <cx:pt idx="126">-0.023935092765352901</cx:pt>
          <cx:pt idx="127">-0.015565168522249701</cx:pt>
          <cx:pt idx="128">0.0111387434611904</cx:pt>
          <cx:pt idx="129">0.031525741312393801</cx:pt>
          <cx:pt idx="130">-0.0076436521303727403</cx:pt>
          <cx:pt idx="131">-0.0010900626277448901</cx:pt>
          <cx:pt idx="132">-0.0036614024505620198</cx:pt>
          <cx:pt idx="133">0.010134539328834499</cx:pt>
          <cx:pt idx="134">-0.0131210509634293</cx:pt>
          <cx:pt idx="135">-0.0076749814251818897</cx:pt>
          <cx:pt idx="136">0.017383454161067499</cx:pt>
          <cx:pt idx="137">0.013023295822247601</cx:pt>
          <cx:pt idx="138">0.0048672244449721597</cx:pt>
          <cx:pt idx="139">0.0019309404139265999</cx:pt>
          <cx:pt idx="140">0.00014311901085487799</cx:pt>
          <cx:pt idx="141">-0.000250504928340065</cx:pt>
          <cx:pt idx="142">-0.00118627011243338</cx:pt>
          <cx:pt idx="143">0.0019000706083561101</cx:pt>
          <cx:pt idx="144">-0.0021823138689468901</cx:pt>
          <cx:pt idx="145">-0.0138288252903943</cx:pt>
          <cx:pt idx="146">-0.019035192103417899</cx:pt>
          <cx:pt idx="147">-0.021801230223512099</cx:pt>
          <cx:pt idx="148">-0.0359701377995683</cx:pt>
          <cx:pt idx="149">-0.042199923945132098</cx:pt>
          <cx:pt idx="150">-0.026184672979789301</cx:pt>
          <cx:pt idx="151">-0.013677262973081</cx:pt>
          <cx:pt idx="152">-0.0192435673755929</cx:pt>
          <cx:pt idx="153">0.00840582767063657</cx:pt>
          <cx:pt idx="154">0.0120151139615017</cx:pt>
          <cx:pt idx="155">0.0394851531719961</cx:pt>
          <cx:pt idx="156">0.076253708262410999</cx:pt>
          <cx:pt idx="157">0.098485695108625204</cx:pt>
          <cx:pt idx="158">0.0067506708093197001</cx:pt>
          <cx:pt idx="159">-0.023647360049241801</cx:pt>
          <cx:pt idx="160">0.0218579582267369</cx:pt>
          <cx:pt idx="161">-0.0077408809125042704</cx:pt>
          <cx:pt idx="162">0.00075103356613980302</cx:pt>
          <cx:pt idx="163">-0.019572083439114599</cx:pt>
          <cx:pt idx="164">0.016816163898708499</cx:pt>
          <cx:pt idx="165">0.022429228039963101</cx:pt>
          <cx:pt idx="166">0.0133189309702317</cx:pt>
          <cx:pt idx="167">0.0013131340568516899</cx:pt>
          <cx:pt idx="168">-0.00012448393121669099</cx:pt>
          <cx:pt idx="169">0.00018348626368909599</cx:pt>
          <cx:pt idx="170">0.0014391194292138101</cx:pt>
          <cx:pt idx="171">-0.000662559845897724</cx:pt>
          <cx:pt idx="172">-0.0040281441637581399</cx:pt>
          <cx:pt idx="173">-0.0137826111421937</cx:pt>
          <cx:pt idx="174">-0.022850901168919101</cx:pt>
          <cx:pt idx="175">-0.029956424296212699</cx:pt>
          <cx:pt idx="176">-0.011561913161594099</cx:pt>
          <cx:pt idx="177">-0.036710339168997297</cx:pt>
          <cx:pt idx="178">-0.0348816409379454</cx:pt>
          <cx:pt idx="179">-0.0253561359509685</cx:pt>
          <cx:pt idx="180">-0.012221172837711101</cx:pt>
          <cx:pt idx="181">0.021546614005855402</cx:pt>
          <cx:pt idx="182">0.049824586284704903</cx:pt>
          <cx:pt idx="183">0.0390271532831893</cx:pt>
          <cx:pt idx="184">0.074109467532013598</cx:pt>
          <cx:pt idx="185">0.013426343357433399</cx:pt>
          <cx:pt idx="186">0.000465439095260167</cx:pt>
          <cx:pt idx="187">0.0094458053800625802</cx:pt>
          <cx:pt idx="188">0.0135945081865331</cx:pt>
          <cx:pt idx="189">0.0077345841651005401</cx:pt>
          <cx:pt idx="190">0.0393225515372123</cx:pt>
          <cx:pt idx="191">0.040780014471676299</cx:pt>
          <cx:pt idx="192">0.036207185523396197</cx:pt>
          <cx:pt idx="193">0.031190841478725199</cx:pt>
          <cx:pt idx="194">0.0087644636871453702</cx:pt>
          <cx:pt idx="195">-0.0021569343937812599</cx:pt>
          <cx:pt idx="196">0.000211091396158005</cx:pt>
          <cx:pt idx="197">0.00026350776067470699</cx:pt>
          <cx:pt idx="198">-0.00010812938873501399</cx:pt>
          <cx:pt idx="199">-0.00031392580502526498</cx:pt>
          <cx:pt idx="200">-0.0018358262668608826</cx:pt>
          <cx:pt idx="201">-0.0023527121670523826</cx:pt>
          <cx:pt idx="202">-0.0049902948556235999</cx:pt>
          <cx:pt idx="203">-0.0091647342278696007</cx:pt>
          <cx:pt idx="204">-0.0085381587337926747</cx:pt>
          <cx:pt idx="205">-0.0053188637398701496</cx:pt>
          <cx:pt idx="206">-0.00074213777170742748</cx:pt>
          <cx:pt idx="207">0.012126997439336651</cx:pt>
          <cx:pt idx="208">-0.00031916786052317998</cx:pt>
          <cx:pt idx="209">0.002603318616068375</cx:pt>
          <cx:pt idx="210">-0.0046559505460679503</cx:pt>
          <cx:pt idx="211">-0.001091726185954395</cx:pt>
          <cx:pt idx="212">-0.0012257084537500025</cx:pt>
          <cx:pt idx="213">0.001618360601288165</cx:pt>
          <cx:pt idx="214">0.0020998307831930525</cx:pt>
          <cx:pt idx="215">-0.0092823058423871993</cx:pt>
          <cx:pt idx="216">-0.0031625418887243498</cx:pt>
          <cx:pt idx="217">0.0015424995656518851</cx:pt>
          <cx:pt idx="218">0.013267341593827101</cx:pt>
          <cx:pt idx="219">0.015798124168545875</cx:pt>
          <cx:pt idx="220">0.0076365578618970247</cx:pt>
          <cx:pt idx="221">0.0098516131583145008</cx:pt>
          <cx:pt idx="222">0.0024935526001061774</cx:pt>
          <cx:pt idx="223">-0.00018100669216379649</cx:pt>
          <cx:pt idx="224">-0.00014119295165442551</cx:pt>
          <cx:pt idx="225">-8.5163366923156244e-05</cx:pt>
          <cx:pt idx="226">-0.00021775033538042751</cx:pt>
          <cx:pt idx="227">-0.0012057596326393975</cx:pt>
          <cx:pt idx="228">-0.0042867516041983746</cx:pt>
          <cx:pt idx="229">-0.003459583158490875</cx:pt>
          <cx:pt idx="230">-0.00316462101694</cx:pt>
          <cx:pt idx="231">-0.0090789888922432997</cx:pt>
          <cx:pt idx="232">-0.011728488614364875</cx:pt>
          <cx:pt idx="233">0.0042221620969449753</cx:pt>
          <cx:pt idx="234">0.01322167635949535</cx:pt>
          <cx:pt idx="235">0.0073709175289401003</cx:pt>
          <cx:pt idx="236">0.0037458697462954501</cx:pt>
          <cx:pt idx="237">-0.0138913296003684</cx:pt>
          <cx:pt idx="238">-0.019546204951116801</cx:pt>
          <cx:pt idx="239">-0.01834738938286325</cx:pt>
          <cx:pt idx="240">-0.014009236697216701</cx:pt>
          <cx:pt idx="241">-0.0082017369750878744</cx:pt>
          <cx:pt idx="242">0.00443993873541575</cx:pt>
          <cx:pt idx="243">0.0077957091602679496</cx:pt>
          <cx:pt idx="244">0.0112080180267576</cx:pt>
          <cx:pt idx="245">0.0135028586211419</cx:pt>
          <cx:pt idx="246">0.0058466477365220499</cx:pt>
          <cx:pt idx="247">0.017719228627010024</cx:pt>
          <cx:pt idx="248">0.025676814346514251</cx:pt>
          <cx:pt idx="249">0.019243245429270073</cx:pt>
          <cx:pt idx="250">0.0044836421910307497</cx:pt>
          <cx:pt idx="251">0.00041039335321428752</cx:pt>
          <cx:pt idx="252">-0.00015202173740582099</cx:pt>
          <cx:pt idx="253">-5.5138708619788749e-05</cx:pt>
          <cx:pt idx="254">-0.00013281283974579276</cx:pt>
          <cx:pt idx="255">-0.0019069566452897624</cx:pt>
          <cx:pt idx="256">-0.0040323192538338753</cx:pt>
          <cx:pt idx="257">-0.0063408051538463503</cx:pt>
          <cx:pt idx="258">-0.0069668352312465499</cx:pt>
          <cx:pt idx="259">-0.0045735577212084998</cx:pt>
          <cx:pt idx="260">-0.01340094313362775</cx:pt>
          <cx:pt idx="261">0.00066520530201191752</cx:pt>
          <cx:pt idx="262">0.0030057073737924499</cx:pt>
          <cx:pt idx="263">0.0075396805090100997</cx:pt>
          <cx:pt idx="264">0.0012641435564910426</cx:pt>
          <cx:pt idx="265">-0.0073905129745047496</cx:pt>
          <cx:pt idx="266">-0.017897605323350552</cx:pt>
          <cx:pt idx="267">-0.02651934288227575</cx:pt>
          <cx:pt idx="268">-0.017529304357531</cx:pt>
          <cx:pt idx="269">0.0038340377713434251</cx:pt>
          <cx:pt idx="270">0.0069314430621448498</cx:pt>
          <cx:pt idx="271">0.0058171778044296503</cx:pt>
          <cx:pt idx="272">0.0096265726573016505</cx:pt>
          <cx:pt idx="273">0.001305817947884405</cx:pt>
          <cx:pt idx="274">0.0068701265005069248</cx:pt>
          <cx:pt idx="275">0.021424555523875798</cx:pt>
          <cx:pt idx="276">0.035341759392623247</cx:pt>
          <cx:pt idx="277">0.023954853947004699</cx:pt>
          <cx:pt idx="278">0.0061094282137516996</cx:pt>
          <cx:pt idx="279">0.00033577990041309751</cx:pt>
          <cx:pt idx="280">3.0246283087262499e-05</cx:pt>
          <cx:pt idx="281">-0.0001071986436615995</cx:pt>
          <cx:pt idx="282">-0.00030436356684891751</cx:pt>
          <cx:pt idx="283">-0.00062072819648987252</cx:pt>
          <cx:pt idx="284">-0.0037506926136045751</cx:pt>
          <cx:pt idx="285">-0.007910595034301025</cx:pt>
          <cx:pt idx="286">-0.0082764223326777745</cx:pt>
          <cx:pt idx="287">-0.0042143597409013004</cx:pt>
          <cx:pt idx="288">-0.013211838071408875</cx:pt>
          <cx:pt idx="289">-0.0046872475612879747</cx:pt>
          <cx:pt idx="290">0.0030773959444693501</cx:pt>
          <cx:pt idx="291">0.0073017691237220496</cx:pt>
          <cx:pt idx="292">0.016624746427120824</cx:pt>
          <cx:pt idx="293">0.0044620215270413247</cx:pt>
          <cx:pt idx="294">-0.0053645378350277752</cx:pt>
          <cx:pt idx="295">-0.0013145305097663749</cx:pt>
          <cx:pt idx="296">0.014950415948451975</cx:pt>
          <cx:pt idx="297">-0.003339807722625225</cx:pt>
          <cx:pt idx="298">-0.00027822083096978498</cx:pt>
          <cx:pt idx="299">-0.070016214456651807</cx:pt>
          <cx:pt idx="300">-0.016470675538557099</cx:pt>
          <cx:pt idx="301">-0.0340586176040567</cx:pt>
          <cx:pt idx="302">0.016251216039155698</cx:pt>
          <cx:pt idx="303">0.065722949585694607</cx:pt>
          <cx:pt idx="304">0.117239357340998</cx:pt>
          <cx:pt idx="305">0.082137955048806499</cx:pt>
          <cx:pt idx="306">0.024161451022766699</cx:pt>
          <cx:pt idx="307">-3.8398872837745501e-05</cx:pt>
          <cx:pt idx="308">0.000224043664009473</cx:pt>
          <cx:pt idx="309">-0.00013881978110809901</cx:pt>
          <cx:pt idx="310">-0.0030068761937029399</cx:pt>
          <cx:pt idx="311">-0.0029717737140671999</cx:pt>
          <cx:pt idx="312">-0.016426614318236998</cx:pt>
          <cx:pt idx="313">-0.0351563052246174</cx:pt>
          <cx:pt idx="314">-0.018849057976872498</cx:pt>
          <cx:pt idx="315">-0.0101981669951276</cx:pt>
          <cx:pt idx="316">-0.056946828050432302</cx:pt>
          <cx:pt idx="317">-0.062041767943382897</cx:pt>
          <cx:pt idx="318">-0.0211158284614405</cx:pt>
          <cx:pt idx="319">0.037421122231155603</cx:pt>
          <cx:pt idx="320">0.047528833648048802</cx:pt>
          <cx:pt idx="321">0.052162018164769397</cx:pt>
          <cx:pt idx="322">-0.012161165166578201</cx:pt>
          <cx:pt idx="323">0.0023514226348168902</cx:pt>
          <cx:pt idx="324">0.029548504446483801</cx:pt>
          <cx:pt idx="325">0.0200937748176577</cx:pt>
          <cx:pt idx="326">-0.026115654281055199</cx:pt>
          <cx:pt idx="327">-0.13021803290749501</cx:pt>
          <cx:pt idx="328">-0.108662907411864</cx:pt>
          <cx:pt idx="329">-0.085825022663650205</cx:pt>
          <cx:pt idx="330">-0.070794336623051096</cx:pt>
          <cx:pt idx="331">0.0114970600154522</cx:pt>
          <cx:pt idx="332">0.033370701315192097</cx:pt>
          <cx:pt idx="333">0.027193104467348898</cx:pt>
          <cx:pt idx="334">0.010554188267626099</cx:pt>
          <cx:pt idx="335">0.00037206022673319901</cx:pt>
          <cx:pt idx="336">-0.00076739836333399101</cx:pt>
          <cx:pt idx="337">-0.00038123283730584099</cx:pt>
          <cx:pt idx="338">-0.00272719021990434</cx:pt>
          <cx:pt idx="339">-0.0042919645290163001</cx:pt>
          <cx:pt idx="340">-0.015048263531369101</cx:pt>
          <cx:pt idx="341">-0.018147107828346099</cx:pt>
          <cx:pt idx="342">-0.020549050373956899</cx:pt>
          <cx:pt idx="343">-0.036796203743531902</cx:pt>
          <cx:pt idx="344">-0.056982778952605201</cx:pt>
          <cx:pt idx="345">-0.039464685181665002</cx:pt>
          <cx:pt idx="346">-0.0092723337133128903</cx:pt>
          <cx:pt idx="347">-0.030369435283120302</cx:pt>
          <cx:pt idx="348">-0.025393297634025001</cx:pt>
          <cx:pt idx="349">0.0108175332019238</cx:pt>
          <cx:pt idx="350">0.0085643442159223405</cx:pt>
          <cx:pt idx="351">0.014792720987696999</cx:pt>
          <cx:pt idx="352">-0.055596365350235197</cx:pt>
          <cx:pt idx="353">-0.0074752362168816902</cx:pt>
          <cx:pt idx="354">-0.040057755641212098</cx:pt>
          <cx:pt idx="355">-0.084163210780410294</cx:pt>
          <cx:pt idx="356">-0.095827487938462394</cx:pt>
          <cx:pt idx="357">-0.117699610628238</cx:pt>
          <cx:pt idx="358">-0.084144427277944106</cx:pt>
          <cx:pt idx="359">-0.0147625066030279</cx:pt>
          <cx:pt idx="360">0.0017036517313838201</cx:pt>
          <cx:pt idx="361">-0.00030773764142737902</cx:pt>
          <cx:pt idx="362">0.0031347272875626299</cx:pt>
          <cx:pt idx="363">-0.00067626333302871395</cx:pt>
          <cx:pt idx="364">-0.00016570084715416701</cx:pt>
          <cx:pt idx="365">-0.00080273662451842696</cx:pt>
          <cx:pt idx="366">-0.0041018932438046298</cx:pt>
          <cx:pt idx="367">0.00169895513572306</cx:pt>
          <cx:pt idx="368">-0.0059003750902882502</cx:pt>
          <cx:pt idx="369">-0.00505078575952316</cx:pt>
          <cx:pt idx="370">-0.031294359206234502</cx:pt>
          <cx:pt idx="371">-0.045266983049255097</cx:pt>
          <cx:pt idx="372">-0.038001615327851103</cx:pt>
          <cx:pt idx="373">0.0053878509436336101</cx:pt>
          <cx:pt idx="374">-0.029926254101788299</cx:pt>
          <cx:pt idx="375">-0.030888923475577</cx:pt>
          <cx:pt idx="376">0.038075503836310198</cx:pt>
          <cx:pt idx="377">0.00030875440526571401</cx:pt>
          <cx:pt idx="378">-0.0115955010626668</cx:pt>
          <cx:pt idx="379">-0.021710417964215901</cx:pt>
          <cx:pt idx="380">-0.066773121156394305</cx:pt>
          <cx:pt idx="381">-0.0095961202711831502</cx:pt>
          <cx:pt idx="382">-0.018811082762426198</cx:pt>
          <cx:pt idx="383">-0.061532163180922798</cx:pt>
          <cx:pt idx="384">-0.090896775227542304</cx:pt>
          <cx:pt idx="385">-0.095094435902249794</cx:pt>
          <cx:pt idx="386">-0.074030233742501395</cx:pt>
          <cx:pt idx="387">0.0014494890157082799</cx:pt>
          <cx:pt idx="388">0.0062447900752411198</cx:pt>
          <cx:pt idx="389">-0.0040657890360758196</cx:pt>
          <cx:pt idx="390">0.00022838011774221201</cx:pt>
          <cx:pt idx="391">-0.00069992460270624298</cx:pt>
          <cx:pt idx="392">-0.00022908453309722799</cx:pt>
          <cx:pt idx="393">-1.31108385047132e-05</cx:pt>
          <cx:pt idx="394">-0.0021435026623191399</cx:pt>
          <cx:pt idx="395">0.0042897684219311699</cx:pt>
          <cx:pt idx="396">-0.0010026976447216299</cx:pt>
          <cx:pt idx="397">-0.0022116814674011899</cx:pt>
          <cx:pt idx="398">-0.0488985581816564</cx:pt>
          <cx:pt idx="399">-0.073695171219863798</cx:pt>
          <cx:pt idx="400">-0.056448777681349101</cx:pt>
          <cx:pt idx="401">0.0065785741643858897</cx:pt>
          <cx:pt idx="402">-0.00026148867936962603</cx:pt>
          <cx:pt idx="403">0.018684572340308001</cx:pt>
          <cx:pt idx="404">-0.0068743240852828704</cx:pt>
          <cx:pt idx="405">0.035495572614014599</cx:pt>
          <cx:pt idx="406">0.0096320904049572702</cx:pt>
          <cx:pt idx="407">-0.025936233993000001</cx:pt>
          <cx:pt idx="408">-0.059740766093384801</cx:pt>
          <cx:pt idx="409">-0.012211028620356199</cx:pt>
          <cx:pt idx="410">0.033297208121895197</cx:pt>
          <cx:pt idx="411">-0.042528753609533301</cx:pt>
          <cx:pt idx="412">-0.068917186441653205</cx:pt>
          <cx:pt idx="413">-0.060071794403108503</cx:pt>
          <cx:pt idx="414">-0.064953533582765996</cx:pt>
          <cx:pt idx="415">-0.0123278841319424</cx:pt>
          <cx:pt idx="416">-0.0096210393127357397</cx:pt>
          <cx:pt idx="417">-0.0069393950989441499</cx:pt>
          <cx:pt idx="418">-0.0024523261633973398</cx:pt>
          <cx:pt idx="419">0.00027965515806455598</cx:pt>
          <cx:pt idx="420">0.00028287090959579702</cx:pt>
          <cx:pt idx="421">0.00095621360140547796</cx:pt>
          <cx:pt idx="422">0.0024985524494479101</cx:pt>
          <cx:pt idx="423">-0.0054194121332780598</cx:pt>
          <cx:pt idx="424">-0.0061438804216253796</cx:pt>
          <cx:pt idx="425">0.00256046814148934</cx:pt>
          <cx:pt idx="426">-0.040149070089444502</cx:pt>
          <cx:pt idx="427">-0.070887255437237506</cx:pt>
          <cx:pt idx="428">-0.0650958178157654</cx:pt>
          <cx:pt idx="429">-0.035784355362269399</cx:pt>
          <cx:pt idx="430">-0.087419163271993103</cx:pt>
          <cx:pt idx="431">-0.044189109855591199</cx:pt>
          <cx:pt idx="432">0.056558449107764301</cx:pt>
          <cx:pt idx="433">0.038494074674659401</cx:pt>
          <cx:pt idx="434">-0.014439974762741999</cx:pt>
          <cx:pt idx="435">-0.032458504824574803</cx:pt>
          <cx:pt idx="436">-0.047855385863173103</cx:pt>
          <cx:pt idx="437">0.038951918053455201</cx:pt>
          <cx:pt idx="438">0.067628573515889606</cx:pt>
          <cx:pt idx="439">-0.0046872702227899604</cx:pt>
          <cx:pt idx="440">-0.041569581254798801</cx:pt>
          <cx:pt idx="441">-0.056182291929705398</cx:pt>
          <cx:pt idx="442">-0.030610429406534901</cx:pt>
          <cx:pt idx="443">-0.00076102397354592399</cx:pt>
          <cx:pt idx="444">-0.0022345574313890502</cx:pt>
          <cx:pt idx="445">-0.0088917872587450791</cx:pt>
          <cx:pt idx="446">-0.0039578130895584701</cx:pt>
          <cx:pt idx="447">-0.00033832748696351999</cx:pt>
          <cx:pt idx="448">-0.00014297808152061601</cx:pt>
          <cx:pt idx="449">0.000788708071554715</cx:pt>
          <cx:pt idx="450">0.00359694656311726</cx:pt>
          <cx:pt idx="451">-0.00021720895342054901</cx:pt>
          <cx:pt idx="452">0.022932597305223699</cx:pt>
          <cx:pt idx="453">0.032050823478426402</cx:pt>
          <cx:pt idx="454">-0.0088663412705765506</cx:pt>
          <cx:pt idx="455">-0.0225172922320898</cx:pt>
          <cx:pt idx="456">-0.047919567643539801</cx:pt>
          <cx:pt idx="457">-0.080895481643685402</cx:pt>
          <cx:pt idx="458">-0.092653165356846506</cx:pt>
          <cx:pt idx="459">-0.074764552202073203</cx:pt>
          <cx:pt idx="460">-0.019576347318376999</cx:pt>
          <cx:pt idx="461">-0.00054871795645387703</cx:pt>
          <cx:pt idx="462">-0.0313991009351266</cx:pt>
          <cx:pt idx="463">0.0139688063419608</cx:pt>
          <cx:pt idx="464">-0.0015709932411818099</cx:pt>
          <cx:pt idx="465">0.087045557462310505</cx:pt>
          <cx:pt idx="466">0.071909024744035599</cx:pt>
          <cx:pt idx="467">0.042078437793372801</cx:pt>
          <cx:pt idx="468">-0.0048302195022212197</cx:pt>
          <cx:pt idx="469">-0.062174973167558198</cx:pt>
          <cx:pt idx="470">-0.0305019262772252</cx:pt>
          <cx:pt idx="471">-0.013815034964549101</cx:pt>
          <cx:pt idx="472">-0.010326004017323601</cx:pt>
          <cx:pt idx="473">-0.0120365011829098</cx:pt>
          <cx:pt idx="474">-0.0066454866197487904</cx:pt>
          <cx:pt idx="475">-0.0017586113445666801</cx:pt>
          <cx:pt idx="476">-6.05007599355788e-05</cx:pt>
          <cx:pt idx="477">-8.4933361707218398e-05</cx:pt>
          <cx:pt idx="478">0.00224546423019046</cx:pt>
          <cx:pt idx="479">0.0064265393333116198</cx:pt>
          <cx:pt idx="480">0.041476691159265597</cx:pt>
          <cx:pt idx="481">0.045026505998665103</cx:pt>
          <cx:pt idx="482">0.049955036909363197</cx:pt>
          <cx:pt idx="483">0.045957326533031001</cx:pt>
          <cx:pt idx="484">-0.017548143485372401</cx:pt>
          <cx:pt idx="485">-0.033479183518340297</cx:pt>
          <cx:pt idx="486">-0.071885613212898103</cx:pt>
          <cx:pt idx="487">-0.086674516103789206</cx:pt>
          <cx:pt idx="488">-0.074933084881582804</cx:pt>
          <cx:pt idx="489">-0.038815454668087598</cx:pt>
          <cx:pt idx="490">-0.083069513944876799</cx:pt>
          <cx:pt idx="491">-0.0053380417131213302</cx:pt>
          <cx:pt idx="492">0.042364194130509597</cx:pt>
          <cx:pt idx="493">0.118572231097474</cx:pt>
          <cx:pt idx="494">0.097446676011324104</cx:pt>
          <cx:pt idx="495">0.038723793831108799</cx:pt>
          <cx:pt idx="496">-0.018973271393888599</cx:pt>
          <cx:pt idx="497">-0.078709308491367605</cx:pt>
          <cx:pt idx="498">-0.064578196438053598</cx:pt>
          <cx:pt idx="499">-0.046588752506785701</cx:pt>
          <cx:pt idx="500">-0.031953794999951303</cx:pt>
          <cx:pt idx="501">-0.017176419084927799</cx:pt>
          <cx:pt idx="502">-0.0049984522783524396</cx:pt>
          <cx:pt idx="503">0.00027659546614835102</cx:pt>
          <cx:pt idx="504">-0.00011176951010985801</cx:pt>
          <cx:pt idx="505">-0.00054234023730508096</cx:pt>
          <cx:pt idx="506">0.0044291657825201204</cx:pt>
          <cx:pt idx="507">0.00044189896616794201</cx:pt>
          <cx:pt idx="508">0.034441969735669799</cx:pt>
          <cx:pt idx="509">0.053010516773263197</cx:pt>
          <cx:pt idx="510">0.077516809913692697</cx:pt>
          <cx:pt idx="511">0.094015742652559298</cx:pt>
          <cx:pt idx="512">0.079147711058468004</cx:pt>
          <cx:pt idx="513">0.0076598273747645398</cx:pt>
          <cx:pt idx="514">0.0132838076805873</cx:pt>
          <cx:pt idx="515">-0.00128841026920043</cx:pt>
          <cx:pt idx="516">-0.016257038126432199</cx:pt>
          <cx:pt idx="517">-0.049143550180949902</cx:pt>
          <cx:pt idx="518">-0.065881386386821394</cx:pt>
          <cx:pt idx="519">0.010666132901104</cx:pt>
          <cx:pt idx="520">0.073540186300673702</cx:pt>
          <cx:pt idx="521">0.103824708629933</cx:pt>
          <cx:pt idx="522">0.076993410626806202</cx:pt>
          <cx:pt idx="523">-0.0080259267394683902</cx:pt>
          <cx:pt idx="524">-0.086303785998916097</cx:pt>
          <cx:pt idx="525">-0.104261144603193</cx:pt>
          <cx:pt idx="526">-0.062692472292475196</cx:pt>
          <cx:pt idx="527">-0.041869703051147102</cx:pt>
          <cx:pt idx="528">-0.040704330839866402</cx:pt>
          <cx:pt idx="529">-0.014833494145837799</cx:pt>
          <cx:pt idx="530">-0.0040069280168913996</cx:pt>
          <cx:pt idx="531">-0.00088006922851650599</cx:pt>
          <cx:pt idx="532">0.0012251562916088801</cx:pt>
          <cx:pt idx="533">0.000145773460830459</cx:pt>
          <cx:pt idx="534">0.0046078392127865296</cx:pt>
          <cx:pt idx="535">0.00042914175992875303</cx:pt>
          <cx:pt idx="536">0.018503488525856902</cx:pt>
          <cx:pt idx="537">0.039380912548957897</cx:pt>
          <cx:pt idx="538">0.058083369965478603</cx:pt>
          <cx:pt idx="539">0.041148469262705101</cx:pt>
          <cx:pt idx="540">0.081666026523261701</cx:pt>
          <cx:pt idx="541">0.011299565561495899</cx:pt>
          <cx:pt idx="542">0.029018820120196999</cx:pt>
          <cx:pt idx="543">0.0155371660580561</cx:pt>
          <cx:pt idx="544">-0.0048533617951264704</cx:pt>
          <cx:pt idx="545">-0.0336053557024295</cx:pt>
          <cx:pt idx="546">-0.028207774490710401</cx:pt>
          <cx:pt idx="547">0.0243661617682021</cx:pt>
          <cx:pt idx="548">0.072704709818577296</cx:pt>
          <cx:pt idx="549">0.112776908159004</cx:pt>
          <cx:pt idx="550">0.093216921159621199</cx:pt>
          <cx:pt idx="551">-0.065577105861938198</cx:pt>
          <cx:pt idx="552">-0.095478136082813303</cx:pt>
          <cx:pt idx="553">-0.096266505330412894</cx:pt>
          <cx:pt idx="554">-0.064117961074874497</cx:pt>
          <cx:pt idx="555">-0.039596402638662397</cx:pt>
          <cx:pt idx="556">-0.021397242396849099</cx:pt>
          <cx:pt idx="557">-0.0134955325801302</cx:pt>
          <cx:pt idx="558">-0.00332113123351142</cx:pt>
          <cx:pt idx="559">-0.00038355752931592602</cx:pt>
          <cx:pt idx="560">0.00015145049377900799</cx:pt>
          <cx:pt idx="561">-9.6150855903810506e-05</cx:pt>
          <cx:pt idx="562">0.0013184064897137401</cx:pt>
          <cx:pt idx="563">0.0041573109947221198</cx:pt>
          <cx:pt idx="564">0.0170032783355707</cx:pt>
          <cx:pt idx="565">0.045616745825716801</cx:pt>
          <cx:pt idx="566">0.042803913189460703</cx:pt>
          <cx:pt idx="567">0.0028965442596948399</cx:pt>
          <cx:pt idx="568">0.056713155710746699</cx:pt>
          <cx:pt idx="569">0.035366538688086598</cx:pt>
          <cx:pt idx="570">0.077239666054492701</cx:pt>
          <cx:pt idx="571">0.069563363188269597</cx:pt>
          <cx:pt idx="572">0.017147461184488798</cx:pt>
          <cx:pt idx="573">0.037012288799551298</cx:pt>
          <cx:pt idx="574">-0.0631737381717975</cx:pt>
          <cx:pt idx="575">0.017845736655137098</cx:pt>
          <cx:pt idx="576">0.037184088716589903</cx:pt>
          <cx:pt idx="577">0.092935347319260994</cx:pt>
          <cx:pt idx="578">-0.041239363711528802</cx:pt>
          <cx:pt idx="579">-0.11736419732896</cx:pt>
          <cx:pt idx="580">-0.120149703193927</cx:pt>
          <cx:pt idx="581">-0.089362639046232095</cx:pt>
          <cx:pt idx="582">-0.053859711581461397</cx:pt>
          <cx:pt idx="583">-0.0371070205104993</cx:pt>
          <cx:pt idx="584">-0.015924345973197199</cx:pt>
          <cx:pt idx="585">-0.0055351655294746697</cx:pt>
          <cx:pt idx="586">-0.00208625675590821</cx:pt>
          <cx:pt idx="587">0.00024116219593903399</cx:pt>
          <cx:pt idx="588">6.4363503035635194e-05</cx:pt>
          <cx:pt idx="589">0.00017843473693607401</cx:pt>
          <cx:pt idx="590">-0.00421350782109969</cx:pt>
          <cx:pt idx="591">-0.00019159547323685199</cx:pt>
          <cx:pt idx="592">0.0084373457633233496</cx:pt>
          <cx:pt idx="593">0.0058347218434889299</cx:pt>
          <cx:pt idx="594">-0.00161322453144599</cx:pt>
          <cx:pt idx="595">0.0233906943328668</cx:pt>
          <cx:pt idx="596">-0.00090462263986233803</cx:pt>
          <cx:pt idx="597">0.0022983815396644099</cx:pt>
          <cx:pt idx="598">0.0043626242151368604</cx:pt>
          <cx:pt idx="599">0.061191086626088499</cx:pt>
          <cx:pt idx="600">0.0155341408534899</cx:pt>
          <cx:pt idx="601">0.0121297400670306</cx:pt>
          <cx:pt idx="602">0.0083223803998477199</cx:pt>
          <cx:pt idx="603">0.035528918916692603</cx:pt>
          <cx:pt idx="604">0.024612871522015599</cx:pt>
          <cx:pt idx="605">-0.0150703969434599</cx:pt>
          <cx:pt idx="606">-0.141709420167</cx:pt>
          <cx:pt idx="607">-0.128944658698985</cx:pt>
          <cx:pt idx="608">-0.099159106625635193</cx:pt>
          <cx:pt idx="609">-0.062625294004617998</cx:pt>
          <cx:pt idx="610">-0.032395988501587397</cx:pt>
          <cx:pt idx="611">-0.025702883656982499</cx:pt>
          <cx:pt idx="612">-0.018642594712637201</cx:pt>
          <cx:pt idx="613">-0.0016529718256153899</cx:pt>
          <cx:pt idx="614">-0.00080215735420219802</cx:pt>
          <cx:pt idx="615">0.000243044937677565</cx:pt>
          <cx:pt idx="616">3.82525476763655e-05</cx:pt>
          <cx:pt idx="617">-0.000107786679274904</cx:pt>
          <cx:pt idx="618">-2.0716197573041901e-05</cx:pt>
          <cx:pt idx="619">0.0060960463334756698</cx:pt>
          <cx:pt idx="620">0.0109219134648877</cx:pt>
          <cx:pt idx="621">-0.0076379459618864196</cx:pt>
          <cx:pt idx="622">-0.0148653284664058</cx:pt>
          <cx:pt idx="623">0.0034830762913709702</cx:pt>
          <cx:pt idx="624">-0.034908773166947397</cx:pt>
          <cx:pt idx="625">-0.0401235503633771</cx:pt>
          <cx:pt idx="626">-0.00441522763380813</cx:pt>
          <cx:pt idx="627">0.053532394529125699</cx:pt>
          <cx:pt idx="628">0.041564751138595597</cx:pt>
          <cx:pt idx="629">0.084495904527511004</cx:pt>
          <cx:pt idx="630">0.091060606539722103</cx:pt>
          <cx:pt idx="631">0.106045382949971</cx:pt>
          <cx:pt idx="632">-0.021057313621810701</cx:pt>
          <cx:pt idx="633">-0.104578607905185</cx:pt>
          <cx:pt idx="634">-0.14485628537050099</cx:pt>
          <cx:pt idx="635">-0.073648532844894296</cx:pt>
          <cx:pt idx="636">-0.063187864637269997</cx:pt>
          <cx:pt idx="637">-0.046805026316491499</cx:pt>
          <cx:pt idx="638">-0.019789746428029598</cx:pt>
          <cx:pt idx="639">-0.010356792936946701</cx:pt>
          <cx:pt idx="640">-0.0049774189368364504</cx:pt>
          <cx:pt idx="641">-0.001883624706128</cx:pt>
          <cx:pt idx="642">-5.87932388956819e-05</cx:pt>
          <cx:pt idx="643">0.000149298740832126</cx:pt>
          <cx:pt idx="644">-0.00014049422832255101</cx:pt>
          <cx:pt idx="645">0.000154904755541826</cx:pt>
          <cx:pt idx="646">0.0028399362236339</cx:pt>
          <cx:pt idx="647">0.0142976727736504</cx:pt>
          <cx:pt idx="648">0.023210640382901899</cx:pt>
          <cx:pt idx="649">0.0082237083233674298</cx:pt>
          <cx:pt idx="650">-0.017241157210865998</cx:pt>
          <cx:pt idx="651">0.022960159360763299</cx:pt>
          <cx:pt idx="652">0.0053408425713378496</cx:pt>
          <cx:pt idx="653">-0.026730867926651102</cx:pt>
          <cx:pt idx="654">0.012043610827704001</cx:pt>
          <cx:pt idx="655">0.016586630180467701</cx:pt>
          <cx:pt idx="656">0.027348149722515199</cx:pt>
          <cx:pt idx="657">0.048673947342774797</cx:pt>
          <cx:pt idx="658">0.092284354670246496</cx:pt>
          <cx:pt idx="659">0.048988479653231401</cx:pt>
          <cx:pt idx="660">-0.078748290579821204</cx:pt>
          <cx:pt idx="661">-0.11447453719324301</cx:pt>
          <cx:pt idx="662">-0.066463597364949695</cx:pt>
          <cx:pt idx="663">-0.0455227109268386</cx:pt>
          <cx:pt idx="664">-0.030440893717417102</cx:pt>
          <cx:pt idx="665">-0.024571555727150699</cx:pt>
          <cx:pt idx="666">-0.0139627566477287</cx:pt>
          <cx:pt idx="667">-0.0068081137967086203</cx:pt>
          <cx:pt idx="668">-0.00204506572930331</cx:pt>
          <cx:pt idx="669">-0.00253713412426966</cx:pt>
          <cx:pt idx="670">-0.00141913445245389</cx:pt>
          <cx:pt idx="671">-8.3268274517109893e-05</cx:pt>
          <cx:pt idx="672">-0.00075707200010006201</cx:pt>
          <cx:pt idx="673">-0.00028069336268344701</cx:pt>
          <cx:pt idx="674">6.6773577449785802e-05</cx:pt>
          <cx:pt idx="675">0.0077354382980709003</cx:pt>
          <cx:pt idx="676">0.0010131698685753299</cx:pt>
          <cx:pt idx="677">-0.0056909348753832701</cx:pt>
          <cx:pt idx="678">-0.0098208466065426107</cx:pt>
          <cx:pt idx="679">0.00261528775251928</cx:pt>
          <cx:pt idx="680">-0.0091571457844068799</cx:pt>
          <cx:pt idx="681">0.0099238176768776405</cx:pt>
          <cx:pt idx="682">-0.024139077141692201</cx:pt>
          <cx:pt idx="683">-0.0242658294097805</cx:pt>
          <cx:pt idx="684">0.065608033440295394</cx:pt>
          <cx:pt idx="685">0.043707318362460501</cx:pt>
          <cx:pt idx="686">0.020760643801740301</cx:pt>
          <cx:pt idx="687">-0.021866217400121901</cx:pt>
          <cx:pt idx="688">-0.053594446432515902</cx:pt>
          <cx:pt idx="689">-0.057688918547746999</cx:pt>
          <cx:pt idx="690">-0.018740890504125099</cx:pt>
          <cx:pt idx="691">-0.026861576659865102</cx:pt>
          <cx:pt idx="692">-0.017358880108279202</cx:pt>
          <cx:pt idx="693">-0.018402535374401299</cx:pt>
          <cx:pt idx="694">-0.0129667591690345</cx:pt>
          <cx:pt idx="695">-0.00311903497818918</cx:pt>
          <cx:pt idx="696">-0.0012156733240649899</cx:pt>
          <cx:pt idx="697">-0.00060052369410326103</cx:pt>
          <cx:pt idx="698">0.000224683816257676</cx:pt>
          <cx:pt idx="699">-0.00158528080233549</cx:pt>
          <cx:pt idx="700">0.00037884515013643198</cx:pt>
          <cx:pt idx="701">0.00085864166279802604</cx:pt>
          <cx:pt idx="702">0.00055116708029810603</cx:pt>
          <cx:pt idx="703">3.4436796773010397e-05</cx:pt>
          <cx:pt idx="704">-0.0065844578039879198</cx:pt>
          <cx:pt idx="705">-0.017307193323325001</cx:pt>
          <cx:pt idx="706">-0.0199896262320323</cx:pt>
          <cx:pt idx="707">-0.025367413670925602</cx:pt>
          <cx:pt idx="708">-0.048144505892450902</cx:pt>
          <cx:pt idx="709">-0.0479366581697485</cx:pt>
          <cx:pt idx="710">-0.054146128352261499</cx:pt>
          <cx:pt idx="711">-0.049848080156890899</cx:pt>
          <cx:pt idx="712">-0.053787387557105</cx:pt>
          <cx:pt idx="713">-0.037027151912943798</cx:pt>
          <cx:pt idx="714">-0.033138653254584399</cx:pt>
          <cx:pt idx="715">-0.0210912144635324</cx:pt>
          <cx:pt idx="716">-0.014346492746026999</cx:pt>
          <cx:pt idx="717">-0.0071335979452516098</cx:pt>
          <cx:pt idx="718">-0.0034842002530454902</cx:pt>
          <cx:pt idx="719">-0.00396615640411582</cx:pt>
          <cx:pt idx="720">-0.00571964226964276</cx:pt>
          <cx:pt idx="721">-0.0053963029328430896</cx:pt>
          <cx:pt idx="722">-0.0038708568263121001</cx:pt>
          <cx:pt idx="723">-0.0030752772126661</cx:pt>
          <cx:pt idx="724">-0.0011099422769033499</cx:pt>
          <cx:pt idx="725">0.00036682630005349301</cx:pt>
          <cx:pt idx="726">-0.00015793453293155301</cx:pt>
          <cx:pt idx="727">0.00044538081408872801</cx:pt>
          <cx:pt idx="728">-0.00024090360254981901</cx:pt>
          <cx:pt idx="729">-0.00089968921448245302</cx:pt>
          <cx:pt idx="730">0.000170315525380689</cx:pt>
          <cx:pt idx="731">0.00020554330971006701</cx:pt>
          <cx:pt idx="732">0.00020178929461307299</cx:pt>
          <cx:pt idx="733">-0.0059445640300283299</cx:pt>
          <cx:pt idx="734">-0.0152007707049929</cx:pt>
          <cx:pt idx="735">-0.022184984747764799</cx:pt>
          <cx:pt idx="736">-0.0213135355683974</cx:pt>
          <cx:pt idx="737">-0.0206697772963443</cx:pt>
          <cx:pt idx="738">-0.018531319701751401</cx:pt>
          <cx:pt idx="739">-0.0196335890780589</cx:pt>
          <cx:pt idx="740">-0.034278774223568002</cx:pt>
          <cx:pt idx="741">-0.031938459828292701</cx:pt>
          <cx:pt idx="742">-0.0220221604208161</cx:pt>
          <cx:pt idx="743">-0.019067914750291098</cx:pt>
          <cx:pt idx="744">-0.013896499249319599</cx:pt>
          <cx:pt idx="745">-0.0097006791181625199</cx:pt>
          <cx:pt idx="746">-0.0051325542651202097</cx:pt>
          <cx:pt idx="747">-0.0026229433369985601</cx:pt>
          <cx:pt idx="748">-0.00042887824716792002</cx:pt>
          <cx:pt idx="749">-0.00051342067806509604</cx:pt>
          <cx:pt idx="750">-0.000118110241150837</cx:pt>
          <cx:pt idx="751">-0.00054516577177094502</cx:pt>
          <cx:pt idx="752">0.00051542351616798204</cx:pt>
          <cx:pt idx="753">-0.00014929265528657799</cx:pt>
          <cx:pt idx="754">-0.00055356358149045797</cx:pt>
          <cx:pt idx="755">-0.000290505894773852</cx:pt>
          <cx:pt idx="756">-0.00015982029540820199</cx:pt>
          <cx:pt idx="757">-5.6763533913016099e-05</cx:pt>
          <cx:pt idx="758">-0.00066027727117959605</cx:pt>
          <cx:pt idx="759">-1.9906950833823601e-05</cx:pt>
          <cx:pt idx="760">4.2628492972162602e-05</cx:pt>
          <cx:pt idx="761">0.00048376069229599702</cx:pt>
          <cx:pt idx="762">0.00071302161465771404</cx:pt>
          <cx:pt idx="763">7.1954669326656798e-05</cx:pt>
          <cx:pt idx="764">-0.00068802810078644097</cx:pt>
          <cx:pt idx="765">-0.00093560505395068295</cx:pt>
          <cx:pt idx="766">-0.00185306102554498</cx:pt>
          <cx:pt idx="767">-0.0012672415178720199</cx:pt>
          <cx:pt idx="768">-0.0024662264207059199</cx:pt>
          <cx:pt idx="769">-0.0047216644738306097</cx:pt>
          <cx:pt idx="770">-0.0040987106642158396</cx:pt>
          <cx:pt idx="771">-0.0025983393323104199</cx:pt>
          <cx:pt idx="772">-0.00063319140375963105</cx:pt>
          <cx:pt idx="773">-0.0014993660246915099</cx:pt>
          <cx:pt idx="774">-0.0017973438418996601</cx:pt>
          <cx:pt idx="775">-0.00041465469462694503</cx:pt>
          <cx:pt idx="776">1.26149649650988e-05</cx:pt>
          <cx:pt idx="777">-0.00073833898009408505</cx:pt>
          <cx:pt idx="778">-0.0014706475357183901</cx:pt>
          <cx:pt idx="779">-0.000477386365147953</cx:pt>
          <cx:pt idx="780">0.00017096832520290101</cx:pt>
          <cx:pt idx="781">-0.000306185194701054</cx:pt>
          <cx:pt idx="782">-0.00056622845096928904</cx:pt>
          <cx:pt idx="783">-0.00064158372895070897</cx:pt>
          <cx:pt idx="784">-0.00031392580502526498</cx:pt>
          <cx:pt idx="785">-0.0018358262668608826</cx:pt>
          <cx:pt idx="786">-0.0023527121670523826</cx:pt>
          <cx:pt idx="787">-0.0049902948556235999</cx:pt>
          <cx:pt idx="788">-0.0091647342278696007</cx:pt>
          <cx:pt idx="789">-0.0085381587337926747</cx:pt>
          <cx:pt idx="790">-0.0053188637398701496</cx:pt>
          <cx:pt idx="791">-0.00074213777170742748</cx:pt>
          <cx:pt idx="792">0.012126997439336651</cx:pt>
          <cx:pt idx="793">-0.00031916786052317998</cx:pt>
          <cx:pt idx="794">0.002603318616068375</cx:pt>
          <cx:pt idx="795">-0.0046559505460679503</cx:pt>
          <cx:pt idx="796">-0.001091726185954395</cx:pt>
          <cx:pt idx="797">-0.0012257084537500025</cx:pt>
          <cx:pt idx="798">0.001618360601288165</cx:pt>
          <cx:pt idx="799">0.0020998307831930525</cx:pt>
          <cx:pt idx="800">-0.0092823058423871993</cx:pt>
          <cx:pt idx="801">-0.0031625418887243498</cx:pt>
          <cx:pt idx="802">0.0015424995656518851</cx:pt>
          <cx:pt idx="803">0.013267341593827101</cx:pt>
          <cx:pt idx="804">0.015798124168545875</cx:pt>
          <cx:pt idx="805">0.0076365578618970247</cx:pt>
          <cx:pt idx="806">0.0098516131583145008</cx:pt>
          <cx:pt idx="807">0.0024935526001061774</cx:pt>
          <cx:pt idx="808">-0.00018100669216379649</cx:pt>
          <cx:pt idx="809">-0.00014119295165442551</cx:pt>
          <cx:pt idx="810">-8.5163366923156244e-05</cx:pt>
          <cx:pt idx="811">-0.00021775033538042751</cx:pt>
          <cx:pt idx="812">-0.0012057596326393975</cx:pt>
          <cx:pt idx="813">-0.0042867516041983746</cx:pt>
          <cx:pt idx="814">-0.003459583158490875</cx:pt>
          <cx:pt idx="815">-0.00316462101694</cx:pt>
          <cx:pt idx="816">-0.0090789888922432997</cx:pt>
          <cx:pt idx="817">-0.011728488614364875</cx:pt>
          <cx:pt idx="818">0.0042221620969449753</cx:pt>
          <cx:pt idx="819">0.01322167635949535</cx:pt>
          <cx:pt idx="820">0.0073709175289401003</cx:pt>
          <cx:pt idx="821">0.0037458697462954501</cx:pt>
          <cx:pt idx="822">-0.0138913296003684</cx:pt>
          <cx:pt idx="823">-0.019546204951116801</cx:pt>
          <cx:pt idx="824">-0.01834738938286325</cx:pt>
          <cx:pt idx="825">-0.014009236697216701</cx:pt>
          <cx:pt idx="826">-0.0082017369750878744</cx:pt>
          <cx:pt idx="827">0.00443993873541575</cx:pt>
          <cx:pt idx="828">0.0077957091602679496</cx:pt>
          <cx:pt idx="829">0.0112080180267576</cx:pt>
          <cx:pt idx="830">0.0135028586211419</cx:pt>
          <cx:pt idx="831">0.0058466477365220499</cx:pt>
          <cx:pt idx="832">0.017719228627010024</cx:pt>
          <cx:pt idx="833">0.025676814346514251</cx:pt>
          <cx:pt idx="834">0.019243245429270073</cx:pt>
          <cx:pt idx="835">0.0044836421910307497</cx:pt>
          <cx:pt idx="836">0.00041039335321428752</cx:pt>
          <cx:pt idx="837">-0.00015202173740582099</cx:pt>
          <cx:pt idx="838">-5.5138708619788749e-05</cx:pt>
          <cx:pt idx="839">-0.00013281283974579276</cx:pt>
          <cx:pt idx="840">-0.0019069566452897624</cx:pt>
          <cx:pt idx="841">-0.0040323192538338753</cx:pt>
          <cx:pt idx="842">-0.0063408051538463503</cx:pt>
          <cx:pt idx="843">-0.0069668352312465499</cx:pt>
          <cx:pt idx="844">-0.0045735577212084998</cx:pt>
          <cx:pt idx="845">-0.01340094313362775</cx:pt>
          <cx:pt idx="846">0.00066520530201191752</cx:pt>
          <cx:pt idx="847">0.0030057073737924499</cx:pt>
          <cx:pt idx="848">0.0075396805090100997</cx:pt>
          <cx:pt idx="849">0.0012641435564910426</cx:pt>
          <cx:pt idx="850">-0.0073905129745047496</cx:pt>
          <cx:pt idx="851">-0.017897605323350552</cx:pt>
          <cx:pt idx="852">-0.02651934288227575</cx:pt>
          <cx:pt idx="853">-0.017529304357531</cx:pt>
          <cx:pt idx="854">0.0038340377713434251</cx:pt>
          <cx:pt idx="855">0.0069314430621448498</cx:pt>
          <cx:pt idx="856">0.0058171778044296503</cx:pt>
          <cx:pt idx="857">0.0096265726573016505</cx:pt>
          <cx:pt idx="858">0.001305817947884405</cx:pt>
          <cx:pt idx="859">0.0068701265005069248</cx:pt>
          <cx:pt idx="860">0.021424555523875798</cx:pt>
          <cx:pt idx="861">0.035341759392623247</cx:pt>
          <cx:pt idx="862">0.023954853947004699</cx:pt>
          <cx:pt idx="863">0.0061094282137516996</cx:pt>
          <cx:pt idx="864">0.00033577990041309751</cx:pt>
          <cx:pt idx="865">3.0246283087262499e-05</cx:pt>
          <cx:pt idx="866">-0.0001071986436615995</cx:pt>
          <cx:pt idx="867">-0.00030436356684891751</cx:pt>
          <cx:pt idx="868">-0.00062072819648987252</cx:pt>
          <cx:pt idx="869">-0.0037506926136045751</cx:pt>
          <cx:pt idx="870">-0.007910595034301025</cx:pt>
          <cx:pt idx="871">-0.0082764223326777745</cx:pt>
          <cx:pt idx="872">-0.0042143597409013004</cx:pt>
          <cx:pt idx="873">-0.013211838071408875</cx:pt>
          <cx:pt idx="874">-0.0046872475612879747</cx:pt>
          <cx:pt idx="875">0.0030773959444693501</cx:pt>
          <cx:pt idx="876">0.0073017691237220496</cx:pt>
          <cx:pt idx="877">0.016624746427120824</cx:pt>
          <cx:pt idx="878">0.0044620215270413247</cx:pt>
          <cx:pt idx="879">-0.0053645378350277752</cx:pt>
          <cx:pt idx="880">-0.0013145305097663749</cx:pt>
          <cx:pt idx="881">0.014950415948451975</cx:pt>
          <cx:pt idx="882">-0.003339807722625225</cx:pt>
          <cx:pt idx="883">-0.00027822083096978498</cx:pt>
          <cx:pt idx="884">-0.00031392580502526498</cx:pt>
          <cx:pt idx="885">-0.0018358262668608826</cx:pt>
          <cx:pt idx="886">-0.0023527121670523826</cx:pt>
          <cx:pt idx="887">-0.0049902948556235999</cx:pt>
          <cx:pt idx="888">-0.0091647342278696007</cx:pt>
          <cx:pt idx="889">-0.0085381587337926747</cx:pt>
          <cx:pt idx="890">-0.0053188637398701496</cx:pt>
          <cx:pt idx="891">-0.00074213777170742748</cx:pt>
          <cx:pt idx="892">0.012126997439336651</cx:pt>
          <cx:pt idx="893">-0.00031916786052317998</cx:pt>
          <cx:pt idx="894">0.002603318616068375</cx:pt>
          <cx:pt idx="895">-0.0046559505460679503</cx:pt>
          <cx:pt idx="896">-0.001091726185954395</cx:pt>
          <cx:pt idx="897">-0.0012257084537500025</cx:pt>
          <cx:pt idx="898">0.001618360601288165</cx:pt>
          <cx:pt idx="899">0.0020998307831930525</cx:pt>
          <cx:pt idx="900">-0.0092823058423871993</cx:pt>
          <cx:pt idx="901">-0.0031625418887243498</cx:pt>
          <cx:pt idx="902">0.0015424995656518851</cx:pt>
          <cx:pt idx="903">0.013267341593827101</cx:pt>
          <cx:pt idx="904">0.015798124168545875</cx:pt>
          <cx:pt idx="905">0.0076365578618970247</cx:pt>
          <cx:pt idx="906">0.0098516131583145008</cx:pt>
          <cx:pt idx="907">0.0024935526001061774</cx:pt>
          <cx:pt idx="908">-0.00018100669216379649</cx:pt>
          <cx:pt idx="909">-0.00014119295165442551</cx:pt>
          <cx:pt idx="910">-8.5163366923156244e-05</cx:pt>
          <cx:pt idx="911">-0.00021775033538042751</cx:pt>
          <cx:pt idx="912">-0.0012057596326393975</cx:pt>
          <cx:pt idx="913">-0.0042867516041983746</cx:pt>
          <cx:pt idx="914">-0.003459583158490875</cx:pt>
          <cx:pt idx="915">-0.00316462101694</cx:pt>
          <cx:pt idx="916">-0.0090789888922432997</cx:pt>
          <cx:pt idx="917">-0.011728488614364875</cx:pt>
          <cx:pt idx="918">0.0042221620969449753</cx:pt>
          <cx:pt idx="919">0.01322167635949535</cx:pt>
          <cx:pt idx="920">0.0073709175289401003</cx:pt>
          <cx:pt idx="921">0.0037458697462954501</cx:pt>
          <cx:pt idx="922">-0.0138913296003684</cx:pt>
          <cx:pt idx="923">-0.019546204951116801</cx:pt>
          <cx:pt idx="924">-0.01834738938286325</cx:pt>
          <cx:pt idx="925">-0.014009236697216701</cx:pt>
          <cx:pt idx="926">-0.0082017369750878744</cx:pt>
          <cx:pt idx="927">0.00443993873541575</cx:pt>
          <cx:pt idx="928">0.0077957091602679496</cx:pt>
          <cx:pt idx="929">0.0112080180267576</cx:pt>
          <cx:pt idx="930">0.0135028586211419</cx:pt>
          <cx:pt idx="931">0.0058466477365220499</cx:pt>
          <cx:pt idx="932">0.017719228627010024</cx:pt>
          <cx:pt idx="933">0.025676814346514251</cx:pt>
          <cx:pt idx="934">0.019243245429270073</cx:pt>
          <cx:pt idx="935">0.0044836421910307497</cx:pt>
          <cx:pt idx="936">0.00041039335321428752</cx:pt>
          <cx:pt idx="937">-0.00015202173740582099</cx:pt>
          <cx:pt idx="938">-5.5138708619788749e-05</cx:pt>
          <cx:pt idx="939">-0.00013281283974579276</cx:pt>
          <cx:pt idx="940">-0.0019069566452897624</cx:pt>
          <cx:pt idx="941">-0.0040323192538338753</cx:pt>
          <cx:pt idx="942">-0.0063408051538463503</cx:pt>
          <cx:pt idx="943">-0.0069668352312465499</cx:pt>
          <cx:pt idx="944">-0.0045735577212084998</cx:pt>
          <cx:pt idx="945">-0.01340094313362775</cx:pt>
          <cx:pt idx="946">0.00066520530201191752</cx:pt>
          <cx:pt idx="947">0.0030057073737924499</cx:pt>
          <cx:pt idx="948">0.0075396805090100997</cx:pt>
          <cx:pt idx="949">0.0012641435564910426</cx:pt>
          <cx:pt idx="950">-0.0073905129745047496</cx:pt>
          <cx:pt idx="951">-0.017897605323350552</cx:pt>
          <cx:pt idx="952">-0.02651934288227575</cx:pt>
          <cx:pt idx="953">-0.017529304357531</cx:pt>
          <cx:pt idx="954">0.0038340377713434251</cx:pt>
          <cx:pt idx="955">0.0069314430621448498</cx:pt>
          <cx:pt idx="956">0.0058171778044296503</cx:pt>
          <cx:pt idx="957">0.0096265726573016505</cx:pt>
          <cx:pt idx="958">0.001305817947884405</cx:pt>
          <cx:pt idx="959">0.0068701265005069248</cx:pt>
          <cx:pt idx="960">0.021424555523875798</cx:pt>
          <cx:pt idx="961">0.035341759392623247</cx:pt>
          <cx:pt idx="962">0.023954853947004699</cx:pt>
          <cx:pt idx="963">0.0061094282137516996</cx:pt>
          <cx:pt idx="964">0.00033577990041309751</cx:pt>
          <cx:pt idx="965">3.0246283087262499e-05</cx:pt>
          <cx:pt idx="966">-0.0001071986436615995</cx:pt>
          <cx:pt idx="967">-0.00030436356684891751</cx:pt>
          <cx:pt idx="968">-0.00062072819648987252</cx:pt>
          <cx:pt idx="969">-0.0037506926136045751</cx:pt>
          <cx:pt idx="970">-0.007910595034301025</cx:pt>
          <cx:pt idx="971">-0.0082764223326777745</cx:pt>
          <cx:pt idx="972">-0.0042143597409013004</cx:pt>
          <cx:pt idx="973">-0.013211838071408875</cx:pt>
          <cx:pt idx="974">-0.0046872475612879747</cx:pt>
          <cx:pt idx="975">0.0030773959444693501</cx:pt>
          <cx:pt idx="976">0.0073017691237220496</cx:pt>
          <cx:pt idx="977">0.016624746427120824</cx:pt>
          <cx:pt idx="978">0.0044620215270413247</cx:pt>
          <cx:pt idx="979">-0.0053645378350277752</cx:pt>
          <cx:pt idx="980">-0.0013145305097663749</cx:pt>
          <cx:pt idx="981">0.014950415948451975</cx:pt>
          <cx:pt idx="982">-0.003339807722625225</cx:pt>
          <cx:pt idx="983">-0.00027822083096978498</cx:pt>
          <cx:pt idx="984">-0.00031392580502526498</cx:pt>
          <cx:pt idx="985">-0.0018358262668608826</cx:pt>
          <cx:pt idx="986">-0.0023527121670523826</cx:pt>
          <cx:pt idx="987">-0.0049902948556235999</cx:pt>
          <cx:pt idx="988">-0.0091647342278696007</cx:pt>
          <cx:pt idx="989">-0.0085381587337926747</cx:pt>
          <cx:pt idx="990">-0.0053188637398701496</cx:pt>
          <cx:pt idx="991">-0.00074213777170742748</cx:pt>
          <cx:pt idx="992">0.012126997439336651</cx:pt>
          <cx:pt idx="993">-0.00031916786052317998</cx:pt>
          <cx:pt idx="994">0.002603318616068375</cx:pt>
          <cx:pt idx="995">-0.0046559505460679503</cx:pt>
          <cx:pt idx="996">-0.001091726185954395</cx:pt>
          <cx:pt idx="997">-0.0012257084537500025</cx:pt>
          <cx:pt idx="998">0.001618360601288165</cx:pt>
          <cx:pt idx="999">0.0020998307831930525</cx:pt>
          <cx:pt idx="1000">-0.0092823058423871993</cx:pt>
          <cx:pt idx="1001">-0.0031625418887243498</cx:pt>
          <cx:pt idx="1002">0.0015424995656518851</cx:pt>
          <cx:pt idx="1003">0.013267341593827101</cx:pt>
          <cx:pt idx="1004">0.015798124168545875</cx:pt>
          <cx:pt idx="1005">0.0076365578618970247</cx:pt>
          <cx:pt idx="1006">0.0098516131583145008</cx:pt>
          <cx:pt idx="1007">0.0024935526001061774</cx:pt>
          <cx:pt idx="1008">-0.00018100669216379649</cx:pt>
          <cx:pt idx="1009">-0.00014119295165442551</cx:pt>
          <cx:pt idx="1010">-8.5163366923156244e-05</cx:pt>
          <cx:pt idx="1011">-0.00021775033538042751</cx:pt>
          <cx:pt idx="1012">-0.0012057596326393975</cx:pt>
          <cx:pt idx="1013">-0.0042867516041983746</cx:pt>
          <cx:pt idx="1014">-0.003459583158490875</cx:pt>
          <cx:pt idx="1015">-0.00316462101694</cx:pt>
          <cx:pt idx="1016">-0.0090789888922432997</cx:pt>
          <cx:pt idx="1017">-0.011728488614364875</cx:pt>
          <cx:pt idx="1018">0.0042221620969449753</cx:pt>
          <cx:pt idx="1019">0.01322167635949535</cx:pt>
          <cx:pt idx="1020">0.0073709175289401003</cx:pt>
          <cx:pt idx="1021">0.0037458697462954501</cx:pt>
          <cx:pt idx="1022">-0.0138913296003684</cx:pt>
          <cx:pt idx="1023">-0.019546204951116801</cx:pt>
          <cx:pt idx="1024">-0.01834738938286325</cx:pt>
          <cx:pt idx="1025">-0.014009236697216701</cx:pt>
          <cx:pt idx="1026">-0.0082017369750878744</cx:pt>
          <cx:pt idx="1027">0.00443993873541575</cx:pt>
          <cx:pt idx="1028">0.0077957091602679496</cx:pt>
          <cx:pt idx="1029">0.0112080180267576</cx:pt>
          <cx:pt idx="1030">0.0135028586211419</cx:pt>
          <cx:pt idx="1031">0.0058466477365220499</cx:pt>
          <cx:pt idx="1032">0.017719228627010024</cx:pt>
          <cx:pt idx="1033">0.025676814346514251</cx:pt>
          <cx:pt idx="1034">0.019243245429270073</cx:pt>
          <cx:pt idx="1035">0.0044836421910307497</cx:pt>
          <cx:pt idx="1036">0.00041039335321428752</cx:pt>
          <cx:pt idx="1037">-0.00015202173740582099</cx:pt>
          <cx:pt idx="1038">-5.5138708619788749e-05</cx:pt>
          <cx:pt idx="1039">-0.00013281283974579276</cx:pt>
          <cx:pt idx="1040">-0.0019069566452897624</cx:pt>
          <cx:pt idx="1041">-0.0040323192538338753</cx:pt>
          <cx:pt idx="1042">-0.0063408051538463503</cx:pt>
          <cx:pt idx="1043">-0.0069668352312465499</cx:pt>
          <cx:pt idx="1044">-0.0045735577212084998</cx:pt>
          <cx:pt idx="1045">-0.01340094313362775</cx:pt>
          <cx:pt idx="1046">0.00066520530201191752</cx:pt>
          <cx:pt idx="1047">0.0030057073737924499</cx:pt>
          <cx:pt idx="1048">0.0075396805090100997</cx:pt>
          <cx:pt idx="1049">0.0012641435564910426</cx:pt>
          <cx:pt idx="1050">-0.0073905129745047496</cx:pt>
          <cx:pt idx="1051">-0.017897605323350552</cx:pt>
          <cx:pt idx="1052">-0.02651934288227575</cx:pt>
          <cx:pt idx="1053">-0.017529304357531</cx:pt>
          <cx:pt idx="1054">0.0038340377713434251</cx:pt>
          <cx:pt idx="1055">0.0069314430621448498</cx:pt>
          <cx:pt idx="1056">0.0058171778044296503</cx:pt>
          <cx:pt idx="1057">0.0096265726573016505</cx:pt>
          <cx:pt idx="1058">0.001305817947884405</cx:pt>
          <cx:pt idx="1059">0.0068701265005069248</cx:pt>
          <cx:pt idx="1060">0.021424555523875798</cx:pt>
          <cx:pt idx="1061">0.035341759392623247</cx:pt>
          <cx:pt idx="1062">0.023954853947004699</cx:pt>
          <cx:pt idx="1063">0.0061094282137516996</cx:pt>
          <cx:pt idx="1064">0.00033577990041309751</cx:pt>
          <cx:pt idx="1065">3.0246283087262499e-05</cx:pt>
          <cx:pt idx="1066">-0.0001071986436615995</cx:pt>
          <cx:pt idx="1067">-0.00030436356684891751</cx:pt>
          <cx:pt idx="1068">-0.00062072819648987252</cx:pt>
          <cx:pt idx="1069">-0.0037506926136045751</cx:pt>
          <cx:pt idx="1070">-0.007910595034301025</cx:pt>
          <cx:pt idx="1071">-0.0082764223326777745</cx:pt>
          <cx:pt idx="1072">-0.0042143597409013004</cx:pt>
          <cx:pt idx="1073">-0.013211838071408875</cx:pt>
          <cx:pt idx="1074">-0.0046872475612879747</cx:pt>
          <cx:pt idx="1075">0.0030773959444693501</cx:pt>
          <cx:pt idx="1076">0.0073017691237220496</cx:pt>
          <cx:pt idx="1077">0.016624746427120824</cx:pt>
          <cx:pt idx="1078">0.0044620215270413247</cx:pt>
          <cx:pt idx="1079">-0.0053645378350277752</cx:pt>
          <cx:pt idx="1080">-0.0013145305097663749</cx:pt>
          <cx:pt idx="1081">0.014950415948451975</cx:pt>
          <cx:pt idx="1082">-0.003339807722625225</cx:pt>
          <cx:pt idx="1083">-0.00027822083096978498</cx:pt>
        </cx:lvl>
      </cx:numDim>
    </cx:data>
    <cx:data id="77">
      <cx:numDim type="val">
        <cx:f>Sheet2!$BZ$1:$BZ$1084</cx:f>
        <cx:lvl ptCount="1084" formatCode="G/通用格式">
          <cx:pt idx="0">-0.000473133888503047</cx:pt>
          <cx:pt idx="1">0.00051697813974831705</cx:pt>
          <cx:pt idx="2">0.00033564656208491398</cx:pt>
          <cx:pt idx="3">-1.23848036787969e-05</cx:pt>
          <cx:pt idx="4">-0.00049084330867563803</cx:pt>
          <cx:pt idx="5">-0.00074115524396803996</cx:pt>
          <cx:pt idx="6">0.00062037526310280695</cx:pt>
          <cx:pt idx="7">0.000215430256363182</cx:pt>
          <cx:pt idx="8">-0.000290667686827246</cx:pt>
          <cx:pt idx="9">-7.8356282695254399e-06</cx:pt>
          <cx:pt idx="10">0.000327541380316713</cx:pt>
          <cx:pt idx="11">0.00059256928547753304</cx:pt>
          <cx:pt idx="12">0.00072964153137938803</cx:pt>
          <cx:pt idx="13">0.00024023419563679499</cx:pt>
          <cx:pt idx="14">0.00014769314065053599</cx:pt>
          <cx:pt idx="15">5.6931174613993601e-05</cx:pt>
          <cx:pt idx="16">0.00049200643657140795</cx:pt>
          <cx:pt idx="17">-0.00041753917214177298</cx:pt>
          <cx:pt idx="18">0.00030219540804667398</cx:pt>
          <cx:pt idx="19">-0.00043307224836594001</cx:pt>
          <cx:pt idx="20">-0.00036899111162490901</cx:pt>
          <cx:pt idx="21">0.00050647843097917399</cx:pt>
          <cx:pt idx="22">-0.00066928936538171403</cx:pt>
          <cx:pt idx="23">0.00063912408232788098</cx:pt>
          <cx:pt idx="24">0.000272435448797596</cx:pt>
          <cx:pt idx="25">0.00045223616055721001</cx:pt>
          <cx:pt idx="26">-0.00010557251878878</cx:pt>
          <cx:pt idx="27">0.00025357776521463699</cx:pt>
          <cx:pt idx="28">0.00060371730036320602</cx:pt>
          <cx:pt idx="29">-0.00075058937367377201</cx:pt>
          <cx:pt idx="30">9.5007359106438503e-07</cx:pt>
          <cx:pt idx="31">-0.00057499500468085295</cx:pt>
          <cx:pt idx="32">-0.00043145363752697402</cx:pt>
          <cx:pt idx="33">0.00056142878296382701</cx:pt>
          <cx:pt idx="34">0.000187316630055088</cx:pt>
          <cx:pt idx="35">0.00068944223924429502</cx:pt>
          <cx:pt idx="36">0.000205252581639614</cx:pt>
          <cx:pt idx="37">0.00020197730665346</cx:pt>
          <cx:pt idx="38">-0.00019564097746883601</cx:pt>
          <cx:pt idx="39">-0.00102138897360706</cx:pt>
          <cx:pt idx="40">-0.00017580000476955299</cx:pt>
          <cx:pt idx="41">0.00046041284809139902</cx:pt>
          <cx:pt idx="42">-0.00112165052944595</cx:pt>
          <cx:pt idx="43">-0.0018335782112307299</cx:pt>
          <cx:pt idx="44">-0.00048103322849040001</cx:pt>
          <cx:pt idx="45">0.00104637678577761</cx:pt>
          <cx:pt idx="46">0.00036641257653454898</cx:pt>
          <cx:pt idx="47">0.00092360642458436104</cx:pt>
          <cx:pt idx="48">-0.00040459167192946502</cx:pt>
          <cx:pt idx="49">6.2134656615179897e-05</cx:pt>
          <cx:pt idx="50">0.00057095310845842596</cx:pt>
          <cx:pt idx="51">-0.00020619238657714801</cx:pt>
          <cx:pt idx="52">-9.6330227510815994e-05</cx:pt>
          <cx:pt idx="53">0.00070976404827700304</cx:pt>
          <cx:pt idx="54">-1.43683378812136e-05</cx:pt>
          <cx:pt idx="55">-0.000191615179387195</cx:pt>
          <cx:pt idx="56">-0.00056088159620125801</cx:pt>
          <cx:pt idx="57">0.00053060653197689297</cx:pt>
          <cx:pt idx="58">0.00026755984682431602</cx:pt>
          <cx:pt idx="59">0.00051222636865709504</cx:pt>
          <cx:pt idx="60">-0.000495749207795691</cx:pt>
          <cx:pt idx="61">0.00021980422132077799</cx:pt>
          <cx:pt idx="62">0.000262244641323503</cx:pt>
          <cx:pt idx="63">0.00051691199477047704</cx:pt>
          <cx:pt idx="64">0.00090066557181185105</cx:pt>
          <cx:pt idx="65">-0.00013964780140201201</cx:pt>
          <cx:pt idx="66">-0.0013200371954897</cx:pt>
          <cx:pt idx="67">-0.0018857830969657801</cx:pt>
          <cx:pt idx="68">-0.0013493196822203901</cx:pt>
          <cx:pt idx="69">-0.0061111631888599001</cx:pt>
          <cx:pt idx="70">-0.0069704280598726197</cx:pt>
          <cx:pt idx="71">-0.0115608893244476</cx:pt>
          <cx:pt idx="72">-0.0079608021347913494</cx:pt>
          <cx:pt idx="73">-0.0071571677645411698</cx:pt>
          <cx:pt idx="74">-0.0018058122536569699</cx:pt>
          <cx:pt idx="75">-0.0036016944266969702</cx:pt>
          <cx:pt idx="76">-0.0030233249494551599</cx:pt>
          <cx:pt idx="77">-0.00209734516708873</cx:pt>
          <cx:pt idx="78">0.00012706782167386799</cx:pt>
          <cx:pt idx="79">-0.00019348125325584</cx:pt>
          <cx:pt idx="80">-0.00062904884435404903</cx:pt>
          <cx:pt idx="81">-0.00050813817333829304</cx:pt>
          <cx:pt idx="82">0.00066164255372353398</cx:pt>
          <cx:pt idx="83">-5.0471497829801297e-06</cx:pt>
          <cx:pt idx="84">0.00015908951366744799</cx:pt>
          <cx:pt idx="85">-7.8211710770151998e-06</cx:pt>
          <cx:pt idx="86">2.8828058241116701e-05</cx:pt>
          <cx:pt idx="87">-9.4081493355165595e-05</cx:pt>
          <cx:pt idx="88">0.0010259420916206301</cx:pt>
          <cx:pt idx="89">8.3498589241418102e-05</cx:pt>
          <cx:pt idx="90">0.00081204731795733005</cx:pt>
          <cx:pt idx="91">0.00051365395323580202</cx:pt>
          <cx:pt idx="92">-0.0010906941119041701</cx:pt>
          <cx:pt idx="93">-0.0033839662058070901</cx:pt>
          <cx:pt idx="94">-0.0019745962186187602</cx:pt>
          <cx:pt idx="95">-0.00078058354406437401</cx:pt>
          <cx:pt idx="96">0.00153279431120586</cx:pt>
          <cx:pt idx="97">-0.0034104320979741901</cx:pt>
          <cx:pt idx="98">0.0025959432584524598</cx:pt>
          <cx:pt idx="99">0.00074328627419811496</cx:pt>
          <cx:pt idx="100">-0.0040484278086217098</cx:pt>
          <cx:pt idx="101">-0.0043195868951111599</cx:pt>
          <cx:pt idx="102">-0.0022242538173386501</cx:pt>
          <cx:pt idx="103">-0.0064387535744729598</cx:pt>
          <cx:pt idx="104">0.0012544926835683901</cx:pt>
          <cx:pt idx="105">-0.0089764712329268304</cx:pt>
          <cx:pt idx="106">-0.015709174650379999</cx:pt>
          <cx:pt idx="107">-0.0074329427952579304</cx:pt>
          <cx:pt idx="108">-0.0020216914599589099</cx:pt>
          <cx:pt idx="109">0.0018741887755121601</cx:pt>
          <cx:pt idx="110">0.00079979095651882203</cx:pt>
          <cx:pt idx="111">-0.00037588325595812002</cx:pt>
          <cx:pt idx="112">-0.00090446060469917403</cx:pt>
          <cx:pt idx="113">-0.00016045784299099301</cx:pt>
          <cx:pt idx="114">-0.00016312597181081901</cx:pt>
          <cx:pt idx="115">0.00057423938730497698</cx:pt>
          <cx:pt idx="116">0.00061260537105496996</cx:pt>
          <cx:pt idx="117">0.00169915540192787</cx:pt>
          <cx:pt idx="118">4.66916217537728e-05</cx:pt>
          <cx:pt idx="119">0.00137712013654023</cx:pt>
          <cx:pt idx="120">-0.00261407521266711</cx:pt>
          <cx:pt idx="121">-0.0046286015830811697</cx:pt>
          <cx:pt idx="122">-0.0076200690967028603</cx:pt>
          <cx:pt idx="123">-0.0011924750731706201</cx:pt>
          <cx:pt idx="124">-0.00241698292760738</cx:pt>
          <cx:pt idx="125">0.0109640245160576</cx:pt>
          <cx:pt idx="126">0.0026656240691285298</cx:pt>
          <cx:pt idx="127">-0.00037163481529524698</cx:pt>
          <cx:pt idx="128">-0.0093277477552995303</cx:pt>
          <cx:pt idx="129">-0.0100846473762629</cx:pt>
          <cx:pt idx="130">-0.0082490556735892694</cx:pt>
          <cx:pt idx="131">-0.0136082992543862</cx:pt>
          <cx:pt idx="132">-0.0152414092330828</cx:pt>
          <cx:pt idx="133">-0.0106585033110156</cx:pt>
          <cx:pt idx="134">-0.0122998712216292</cx:pt>
          <cx:pt idx="135">-0.0062864697570544099</cx:pt>
          <cx:pt idx="136">0.0064338104743295503</cx:pt>
          <cx:pt idx="137">0.0035578600433028699</cx:pt>
          <cx:pt idx="138">0.00031632452496891902</cx:pt>
          <cx:pt idx="139">-7.4077306568736802e-05</cx:pt>
          <cx:pt idx="140">0.00022707170346410199</cx:pt>
          <cx:pt idx="141">0.000121152317252909</cx:pt>
          <cx:pt idx="142">0.000199816155801586</cx:pt>
          <cx:pt idx="143">0.00100456583423882</cx:pt>
          <cx:pt idx="144">0.000852809197038578</cx:pt>
          <cx:pt idx="145">-0.00015983543077404799</cx:pt>
          <cx:pt idx="146">-0.0032970947990280199</cx:pt>
          <cx:pt idx="147">-0.0033577560543803101</cx:pt>
          <cx:pt idx="148">-0.0094269546032667607</cx:pt>
          <cx:pt idx="149">-0.0090489753762759105</cx:pt>
          <cx:pt idx="150">-0.0025811868134710801</cx:pt>
          <cx:pt idx="151">0.00160114227508277</cx:pt>
          <cx:pt idx="152">0.00748104430116213</cx:pt>
          <cx:pt idx="153">0.017369052747013398</cx:pt>
          <cx:pt idx="154">0.0038016483975100899</cx:pt>
          <cx:pt idx="155">0.0117515540387442</cx:pt>
          <cx:pt idx="156">0.017015505731278399</cx:pt>
          <cx:pt idx="157">0.0131834856280507</cx:pt>
          <cx:pt idx="158">-0.0095562465377519602</cx:pt>
          <cx:pt idx="159">-0.0146247720146232</cx:pt>
          <cx:pt idx="160">0.0058861801463412399</cx:pt>
          <cx:pt idx="161">-0.0020828226861106299</cx:pt>
          <cx:pt idx="162">0.00161509050165171</cx:pt>
          <cx:pt idx="163">-0.0049196931179040001</cx:pt>
          <cx:pt idx="164">-0.0017722532385780799</cx:pt>
          <cx:pt idx="165">-0.0031867872737796799</cx:pt>
          <cx:pt idx="166">0.0022036568749387898</cx:pt>
          <cx:pt idx="167">-4.9993213383716398e-06</cx:pt>
          <cx:pt idx="168">0.00048610806465312299</cx:pt>
          <cx:pt idx="169">4.3323703139219597e-05</cx:pt>
          <cx:pt idx="170">0.00086396813652430196</cx:pt>
          <cx:pt idx="171">0.00049952231526979797</cx:pt>
          <cx:pt idx="172">2.6647329815778601e-05</cx:pt>
          <cx:pt idx="173">-0.00127950420890524</cx:pt>
          <cx:pt idx="174">-0.0040051707674551304</cx:pt>
          <cx:pt idx="175">-0.0104873749761076</cx:pt>
          <cx:pt idx="176">-0.0031510711131997201</cx:pt>
          <cx:pt idx="177">-0.0089335660309954393</cx:pt>
          <cx:pt idx="178">-0.0025950192779362899</cx:pt>
          <cx:pt idx="179">-0.0034546655481556398</cx:pt>
          <cx:pt idx="180">0.0107697333295449</cx:pt>
          <cx:pt idx="181">0.016191468918668999</cx:pt>
          <cx:pt idx="182">0.010872370476246901</cx:pt>
          <cx:pt idx="183">-0.0070023569955214799</cx:pt>
          <cx:pt idx="184">0.013368901622980199</cx:pt>
          <cx:pt idx="185">0.018533891199017501</cx:pt>
          <cx:pt idx="186">0.0029228872375197299</cx:pt>
          <cx:pt idx="187">0.00192148389426931</cx:pt>
          <cx:pt idx="188">0.0032901397307368201</cx:pt>
          <cx:pt idx="189">0.0090595831978484004</cx:pt>
          <cx:pt idx="190">0.0141824314208636</cx:pt>
          <cx:pt idx="191">0.0098899194541476193</cx:pt>
          <cx:pt idx="192">0.0078865821480927894</cx:pt>
          <cx:pt idx="193">-0.00089140792239814396</cx:pt>
          <cx:pt idx="194">0.0028317004284832202</cx:pt>
          <cx:pt idx="195">-0.00043176107606889903</cx:pt>
          <cx:pt idx="196">-0.000232672955727979</cx:pt>
          <cx:pt idx="197">-2.3656691885793401e-05</cx:pt>
          <cx:pt idx="198">-0.000434567561615079</cx:pt>
          <cx:pt idx="199">-9.1212050558407497e-05</cx:pt>
          <cx:pt idx="200">-0.00048517578866096001</cx:pt>
          <cx:pt idx="201">-0.0007054407051914675</cx:pt>
          <cx:pt idx="202">-0.0014124063281341875</cx:pt>
          <cx:pt idx="203">-0.0036454368562371998</cx:pt>
          <cx:pt idx="204">-0.0011132219885348774</cx:pt>
          <cx:pt idx="205">-0.0011704084628993501</cx:pt>
          <cx:pt idx="206">-0.00196148820816326</cx:pt>
          <cx:pt idx="207">0.000477894401675295</cx:pt>
          <cx:pt idx="208">-0.003707345806666425</cx:pt>
          <cx:pt idx="209">-0.002156096751989545</cx:pt>
          <cx:pt idx="210">0.0021116154382187723</cx:pt>
          <cx:pt idx="211">0.0024254995692657975</cx:pt>
          <cx:pt idx="212">0.0039257621652639754</cx:pt>
          <cx:pt idx="213">0.00171321412259173</cx:pt>
          <cx:pt idx="214">-0.00077994568709334748</cx:pt>
          <cx:pt idx="215">-0.0027693622356032999</cx:pt>
          <cx:pt idx="216">0.00031053932929532249</cx:pt>
          <cx:pt idx="217">0.0014733125390342275</cx:pt>
          <cx:pt idx="218">0.0051642340464273752</cx:pt>
          <cx:pt idx="219">0.0064543440784805752</cx:pt>
          <cx:pt idx="220">0.0031357466572770501</cx:pt>
          <cx:pt idx="221">0.0031235658994610998</cx:pt>
          <cx:pt idx="222">0.00076096434674680752</cx:pt>
          <cx:pt idx="223">-1.1283638955411625e-05</cx:pt>
          <cx:pt idx="224">0.00014709886478979199</cx:pt>
          <cx:pt idx="225">-5.3821909703563501e-05</cx:pt>
          <cx:pt idx="226">-0.00028954579581409002</cx:pt>
          <cx:pt idx="227">-1.3955541252201899e-05</cx:pt>
          <cx:pt idx="228">-0.00089124005326269749</cx:pt>
          <cx:pt idx="229">-0.0010265310471472176</cx:pt>
          <cx:pt idx="230">-0.00187735762730086</cx:pt>
          <cx:pt idx="231">-0.0036366205089869998</cx:pt>
          <cx:pt idx="232">-0.0020907479886568075</cx:pt>
          <cx:pt idx="233">0.00022109437981713726</cx:pt>
          <cx:pt idx="234">0.0013233418624220025</cx:pt>
          <cx:pt idx="235">-0.00028748098151376502</cx:pt>
          <cx:pt idx="236">-0.0016723887391253401</cx:pt>
          <cx:pt idx="237">-0.0044595511315532249</cx:pt>
          <cx:pt idx="238">-0.0029439986114014249</cx:pt>
          <cx:pt idx="239">0.0029946318496633499</cx:pt>
          <cx:pt idx="240">-0.0018212791111044599</cx:pt>
          <cx:pt idx="241">-0.0080923224307265749</cx:pt>
          <cx:pt idx="242">-0.0010249060371798351</cx:pt>
          <cx:pt idx="243">0.0025828309156760748</cx:pt>
          <cx:pt idx="244">0.0064708413981494749</cx:pt>
          <cx:pt idx="245">0.00801390962927475</cx:pt>
          <cx:pt idx="246">0.0069849029625716503</cx:pt>
          <cx:pt idx="247">0.01030855683135805</cx:pt>
          <cx:pt idx="248">0.011316286928164825</cx:pt>
          <cx:pt idx="249">0.0085510632943101</cx:pt>
          <cx:pt idx="250">0.0014810686847277076</cx:pt>
          <cx:pt idx="251">0.00018757013612560801</cx:pt>
          <cx:pt idx="252">1.1958209318154975e-05</cx:pt>
          <cx:pt idx="253">5.3123596768147498e-05</cx:pt>
          <cx:pt idx="254">9.3329380806465005e-06</cx:pt>
          <cx:pt idx="255">-0.00034411375643421253</cx:pt>
          <cx:pt idx="256">-0.0011968314960632924</cx:pt>
          <cx:pt idx="257">-0.0015330597388146349</cx:pt>
          <cx:pt idx="258">-0.003398487263500075</cx:pt>
          <cx:pt idx="259">-0.0024878727597697574</cx:pt>
          <cx:pt idx="260">-0.0043600595293850249</cx:pt>
          <cx:pt idx="261">-0.0011706054461583025</cx:pt>
          <cx:pt idx="262">0.000333577815281145</cx:pt>
          <cx:pt idx="263">0.0010939108737256201</cx:pt>
          <cx:pt idx="264">-0.0033416237074153001</cx:pt>
          <cx:pt idx="265">-0.0062697477349405754</cx:pt>
          <cx:pt idx="266">-0.0052265937702920002</cx:pt>
          <cx:pt idx="267">-0.0079187677088328502</cx:pt>
          <cx:pt idx="268">-0.0070840988553101253</cx:pt>
          <cx:pt idx="269">-0.0081107003982019994</cx:pt>
          <cx:pt idx="270">-0.0058002728202104252</cx:pt>
          <cx:pt idx="271">-0.00017635867847419875</cx:pt>
          <cx:pt idx="272">0.0037987593693300501</cx:pt>
          <cx:pt idx="273">-0.0003867018071683875</cx:pt>
          <cx:pt idx="274">0.0055549316782427501</cx:pt>
          <cx:pt idx="275">0.0075090960596891502</cx:pt>
          <cx:pt idx="276">0.01055193665150525</cx:pt>
          <cx:pt idx="277">0.0080415882606718007</cx:pt>
          <cx:pt idx="278">0.0013847555398066274</cx:pt>
          <cx:pt idx="279">0.00019392394066943824</cx:pt>
          <cx:pt idx="280">0.00012459484138372249</cx:pt>
          <cx:pt idx="281">-6.5840116437653999e-05</cx:pt>
          <cx:pt idx="282">-2.7810790418711998e-05</cx:pt>
          <cx:pt idx="283">-0.0001204557003870575</cx:pt>
          <cx:pt idx="284">-0.0011710406313260575</cx:pt>
          <cx:pt idx="285">-0.0026964388272177498</cx:pt>
          <cx:pt idx="286">-0.0054236231915791751</cx:pt>
          <cx:pt idx="287">-0.0041686580612419503</cx:pt>
          <cx:pt idx="288">-0.0036626463813261251</cx:pt>
          <cx:pt idx="289">0.0019616302567413901</cx:pt>
          <cx:pt idx="290">0.00011760974450990175</cx:pt>
          <cx:pt idx="291">-0.0001148888847615975</cx:pt>
          <cx:pt idx="292">-0.00067473858844327504</cx:pt>
          <cx:pt idx="293">0.0023672719744029951</cx:pt>
          <cx:pt idx="294">0.0033265673738124501</cx:pt>
          <cx:pt idx="295">-0.001434932055067305</cx:pt>
          <cx:pt idx="296">-0.0035288645667657498</cx:pt>
          <cx:pt idx="297">-0.012373469987856624</cx:pt>
          <cx:pt idx="298">-0.0096118039311623247</cx:pt>
          <cx:pt idx="299">-0.0301849018824355</cx:pt>
          <cx:pt idx="300">-0.0063132230769565303</cx:pt>
          <cx:pt idx="301">-0.0053974580680899997</cx:pt>
          <cx:pt idx="302">0.014830819622605299</cx:pt>
          <cx:pt idx="303">0.016638340226479802</cx:pt>
          <cx:pt idx="304">0.038255188066902597</cx:pt>
          <cx:pt idx="305">0.028663534437091399</cx:pt>
          <cx:pt idx="306">0.0071982332364444301</cx:pt>
          <cx:pt idx="307">-0.00029438731659565899</cx:pt>
          <cx:pt idx="308">-0.00013597253842611301</cx:pt>
          <cx:pt idx="309">0.00021556040765692501</cx:pt>
          <cx:pt idx="310">-0.0010322967538250801</cx:pt>
          <cx:pt idx="311">-0.00040196047106152202</cx:pt>
          <cx:pt idx="312">-0.0049930987971151097</cx:pt>
          <cx:pt idx="313">-0.013235253826211</cx:pt>
          <cx:pt idx="314">-0.0164602972424172</cx:pt>
          <cx:pt idx="315">-0.012252635865173601</cx:pt>
          <cx:pt idx="316">-0.0049261427136593396</cx:pt>
          <cx:pt idx="317">-0.0142250423930837</cx:pt>
          <cx:pt idx="318">-0.011006260967509399</cx:pt>
          <cx:pt idx="319">-0.0084381000756658091</cx:pt>
          <cx:pt idx="320">-0.00123679871813208</cx:pt>
          <cx:pt idx="321">0.0251555717918867</cx:pt>
          <cx:pt idx="322">0.016465695917628101</cx:pt>
          <cx:pt idx="323">0.0120531404421914</cx:pt>
          <cx:pt idx="324">-0.0076805482188306998</cx:pt>
          <cx:pt idx="325">-0.0110376270699369</cx:pt>
          <cx:pt idx="326">-0.0251510045675018</cx:pt>
          <cx:pt idx="327">-0.040916143872939299</cx:pt>
          <cx:pt idx="328">-0.0324523618902825</cx:pt>
          <cx:pt idx="329">-0.029208992348657901</cx:pt>
          <cx:pt idx="330">-0.022731579878950501</cx:pt>
          <cx:pt idx="331">-0.0086659731442433607</cx:pt>
          <cx:pt idx="332">0.00367029218885849</cx:pt>
          <cx:pt idx="333">0.0066632874521873097</cx:pt>
          <cx:pt idx="334">0.0019386639341228201</cx:pt>
          <cx:pt idx="335">1.9461182152903798e-06</cx:pt>
          <cx:pt idx="336">0.00094970377403785604</cx:pt>
          <cx:pt idx="337">0.00036121723450557798</cx:pt>
          <cx:pt idx="338">-0.00094543228006182102</cx:pt>
          <cx:pt idx="339">0.00015207225384300399</cx:pt>
          <cx:pt idx="340">-0.0047918509506788901</cx:pt>
          <cx:pt idx="341">-0.0066391557042928999</cx:pt>
          <cx:pt idx="342">-0.011633288089169099</cx:pt>
          <cx:pt idx="343">-0.011547954496589401</cx:pt>
          <cx:pt idx="344">-0.019633825128802899</cx:pt>
          <cx:pt idx="345">-0.027903582658256799</cx:pt>
          <cx:pt idx="346">-0.0025325698772343599</cx:pt>
          <cx:pt idx="347">-0.0061773396889896097</cx:pt>
          <cx:pt idx="348">0.0161814644409927</cx:pt>
          <cx:pt idx="349">0.023348041743416498</cx:pt>
          <cx:pt idx="350">0.019509062070570099</cx:pt>
          <cx:pt idx="351">0.017217035073911698</cx:pt>
          <cx:pt idx="352">0.012411010262980301</cx:pt>
          <cx:pt idx="353">0.0070074207260607804</cx:pt>
          <cx:pt idx="354">-0.0068890881350364202</cx:pt>
          <cx:pt idx="355">-0.034822149562878803</cx:pt>
          <cx:pt idx="356">-0.0394194706566156</cx:pt>
          <cx:pt idx="357">-0.048383675089011501</cx:pt>
          <cx:pt idx="358">-0.030828070818387499</cx:pt>
          <cx:pt idx="359">-0.0147580723474656</cx:pt>
          <cx:pt idx="360">-0.0065895137549051904</cx:pt>
          <cx:pt idx="361">-0.0021686615230504399</cx:pt>
          <cx:pt idx="362">0.0012908772035546199</cx:pt>
          <cx:pt idx="363">0.00033473651335719597</cx:pt>
          <cx:pt idx="364">-2.2837009451202399e-06</cx:pt>
          <cx:pt idx="365">-0.00012293137054776099</cx:pt>
          <cx:pt idx="366">-0.00073439559866405495</cx:pt>
          <cx:pt idx="367">0.0024005848788415502</cx:pt>
          <cx:pt idx="368">-0.00017523935094469401</cx:pt>
          <cx:pt idx="369">0.0017716204698746301</cx:pt>
          <cx:pt idx="370">-0.0143570144634457</cx:pt>
          <cx:pt idx="371">-0.0235353920979403</cx:pt>
          <cx:pt idx="372">-0.036684617777856803</cx:pt>
          <cx:pt idx="373">-0.029917939743913401</cx:pt>
          <cx:pt idx="374">-0.0079656413035409102</cx:pt>
          <cx:pt idx="375">0.00715188204472594</cx:pt>
          <cx:pt idx="376">0.020130955523382201</cx:pt>
          <cx:pt idx="377">0.022989105323775599</cx:pt>
          <cx:pt idx="378">0.0132183961710236</cx:pt>
          <cx:pt idx="379">0.0096912456066037302</cx:pt>
          <cx:pt idx="380">0.025238863344565501</cx:pt>
          <cx:pt idx="381">0.026124166076328701</cx:pt>
          <cx:pt idx="382">0.0051152813433954798</cx:pt>
          <cx:pt idx="383">-0.020810771148868701</cx:pt>
          <cx:pt idx="384">-0.040964894425439401</cx:pt>
          <cx:pt idx="385">-0.037176716837317797</cx:pt>
          <cx:pt idx="386">-0.028264999555290299</cx:pt>
          <cx:pt idx="387">-0.010134762707968099</cx:pt>
          <cx:pt idx="388">-0.0016993652714579501</cx:pt>
          <cx:pt idx="389">-0.00094710942863579701</cx:pt>
          <cx:pt idx="390">9.5649757406315595e-05</cx:pt>
          <cx:pt idx="391">-9.7446585235938705e-05</cx:pt>
          <cx:pt idx="392">-0.00049596283355391997</cx:pt>
          <cx:pt idx="393">0.0015757026675926799</cx:pt>
          <cx:pt idx="394">0.00021551624497551699</cx:pt>
          <cx:pt idx="395">0.0047841772260489301</cx:pt>
          <cx:pt idx="396">0.00380174720573005</cx:pt>
          <cx:pt idx="397">9.7589100961744394e-05</cx:pt>
          <cx:pt idx="398">-0.024625870453845799</cx:pt>
          <cx:pt idx="399">-0.0432879719855188</cx:pt>
          <cx:pt idx="400">-0.053480119843804998</cx:pt>
          <cx:pt idx="401">-0.042522907491807198</cx:pt>
          <cx:pt idx="402">-0.026874621729124502</cx:pt>
          <cx:pt idx="403">-0.011873660127538601</cx:pt>
          <cx:pt idx="404">-0.015665023557723499</cx:pt>
          <cx:pt idx="405">-0.0032720163452728702</cx:pt>
          <cx:pt idx="406">0.00144995105652144</cx:pt>
          <cx:pt idx="407">0.0083678300280967208</cx:pt>
          <cx:pt idx="408">0.018562943984334501</cx:pt>
          <cx:pt idx="409">0.023650886567893398</cx:pt>
          <cx:pt idx="410">0.023869131733197699</cx:pt>
          <cx:pt idx="411">-0.0097069175145530207</cx:pt>
          <cx:pt idx="412">-0.0292724519619957</cx:pt>
          <cx:pt idx="413">-0.0275565813938679</cx:pt>
          <cx:pt idx="414">-0.022495059026715399</cx:pt>
          <cx:pt idx="415">-0.0066729529481571502</cx:pt>
          <cx:pt idx="416">-0.0014708990717226199</cx:pt>
          <cx:pt idx="417">-0.0020871387353164801</cx:pt>
          <cx:pt idx="418">-0.00122589353754546</cx:pt>
          <cx:pt idx="419">-0.000125157447743041</cx:pt>
          <cx:pt idx="420">7.9131095254254708e-06</cx:pt>
          <cx:pt idx="421">0.00080229782240103995</cx:pt>
          <cx:pt idx="422">0.0012633605957999799</cx:pt>
          <cx:pt idx="423">0.000487293435785155</cx:pt>
          <cx:pt idx="424">0.00829176665443122</cx:pt>
          <cx:pt idx="425">0.0082375740531910602</cx:pt>
          <cx:pt idx="426">-0.0174801170311727</cx:pt>
          <cx:pt idx="427">-0.029540731567640501</cx:pt>
          <cx:pt idx="428">-0.053294027489856698</cx:pt>
          <cx:pt idx="429">-0.067376673548596597</cx:pt>
          <cx:pt idx="430">-0.069391211880645703</cx:pt>
          <cx:pt idx="431">-0.065741125574863196</cx:pt>
          <cx:pt idx="432">-0.0227633816281957</cx:pt>
          <cx:pt idx="433">-0.0129067377395981</cx:pt>
          <cx:pt idx="434">-0.013594374546341</cx:pt>
          <cx:pt idx="435">-0.0048994367985803998</cx:pt>
          <cx:pt idx="436">-0.00260875436462204</cx:pt>
          <cx:pt idx="437">0.022268938035746099</cx:pt>
          <cx:pt idx="438">0.0215499173685311</cx:pt>
          <cx:pt idx="439">-0.0025719073329355602</cx:pt>
          <cx:pt idx="440">-0.0121106467131591</cx:pt>
          <cx:pt idx="441">-0.0194842214125002</cx:pt>
          <cx:pt idx="442">-0.0084849908129568698</cx:pt>
          <cx:pt idx="443">0.0032453701019641498</cx:pt>
          <cx:pt idx="444">0.00050933122148912101</cx:pt>
          <cx:pt idx="445">-0.0023052436604643501</cx:pt>
          <cx:pt idx="446">-0.00107219962710521</cx:pt>
          <cx:pt idx="447">0.00034607390695638198</cx:pt>
          <cx:pt idx="448">0.000223488028729032</cx:pt>
          <cx:pt idx="449">0.0011626103543628499</cx:pt>
          <cx:pt idx="450">0.0022660554458864401</cx:pt>
          <cx:pt idx="451">0.0040843512049618599</cx:pt>
          <cx:pt idx="452">0.0187999132126874</cx:pt>
          <cx:pt idx="453">0.024158926806209399</cx:pt>
          <cx:pt idx="454">0.0071392418766229801</cx:pt>
          <cx:pt idx="455">-0.0054217304326763397</cx:pt>
          <cx:pt idx="456">-0.029633044939945601</cx:pt>
          <cx:pt idx="457">-0.062814927609944601</cx:pt>
          <cx:pt idx="458">-0.075601815272666406</cx:pt>
          <cx:pt idx="459">-0.070878253476856001</cx:pt>
          <cx:pt idx="460">-0.046229420530032303</cx:pt>
          <cx:pt idx="461">-0.029532868963622599</cx:pt>
          <cx:pt idx="462">-0.024171581041585299</cx:pt>
          <cx:pt idx="463">0.0063955255263579598</cx:pt>
          <cx:pt idx="464">-0.0015344847811507301</cx:pt>
          <cx:pt idx="465">0.031301402409934197</cx:pt>
          <cx:pt idx="466">0.013643986782934801</cx:pt>
          <cx:pt idx="467">0.0042538227388269302</cx:pt>
          <cx:pt idx="468">0.00192687025920104</cx:pt>
          <cx:pt idx="469">-0.016358831102018401</cx:pt>
          <cx:pt idx="470">-0.0055335320989152899</cx:pt>
          <cx:pt idx="471">-0.0018312338929386599</cx:pt>
          <cx:pt idx="472">-0.00091484001347220305</cx:pt>
          <cx:pt idx="473">-0.00445385014429417</cx:pt>
          <cx:pt idx="474">-0.0026296533252153898</cx:pt>
          <cx:pt idx="475">-0.00014973170789168099</cx:pt>
          <cx:pt idx="476">-0.00056433033861671403</cx:pt>
          <cx:pt idx="477">0.00060161930840960001</cx:pt>
          <cx:pt idx="478">-0.000150956326666558</cx:pt>
          <cx:pt idx="479">0.010904036587035501</cx:pt>
          <cx:pt idx="480">0.027542551178579299</cx:pt>
          <cx:pt idx="481">0.037557621389349198</cx:pt>
          <cx:pt idx="482">0.031037935547193699</cx:pt>
          <cx:pt idx="483">0.025622488126099099</cx:pt>
          <cx:pt idx="484">0.021772414075285001</cx:pt>
          <cx:pt idx="485">0.0046392862182430897</cx:pt>
          <cx:pt idx="486">-0.027635120781362401</cx:pt>
          <cx:pt idx="487">-0.037556599394101498</cx:pt>
          <cx:pt idx="488">-0.0478333461367648</cx:pt>
          <cx:pt idx="489">-0.029689737898640101</cx:pt>
          <cx:pt idx="490">-0.032736258841950298</cx:pt>
          <cx:pt idx="491">-0.0036554246584385502</cx:pt>
          <cx:pt idx="492">0.028914247218865499</cx:pt>
          <cx:pt idx="493">0.034620155570817698</cx:pt>
          <cx:pt idx="494">0.013990973308344101</cx:pt>
          <cx:pt idx="495">-0.0023765910062782999</cx:pt>
          <cx:pt idx="496">-0.015867993041457501</cx:pt>
          <cx:pt idx="497">-0.0211109366068284</cx:pt>
          <cx:pt idx="498">-0.018278488511313098</cx:pt>
          <cx:pt idx="499">-0.012524812155351899</cx:pt>
          <cx:pt idx="500">-0.0092543967440376403</cx:pt>
          <cx:pt idx="501">-0.0062176850917694702</cx:pt>
          <cx:pt idx="502">-0.0022196968721601</cx:pt>
          <cx:pt idx="503">-0.00013815573922939899</cx:pt>
          <cx:pt idx="504">0.00022177791714263499</cx:pt>
          <cx:pt idx="505">-0.00023521005351236199</cx:pt>
          <cx:pt idx="506">0.00047534707355267202</cx:pt>
          <cx:pt idx="507">0.010289986554562499</cx:pt>
          <cx:pt idx="508">0.0288133735020999</cx:pt>
          <cx:pt idx="509">0.033795577265481297</cx:pt>
          <cx:pt idx="510">0.038205861922668803</cx:pt>
          <cx:pt idx="511">0.0520831185533491</cx:pt>
          <cx:pt idx="512">0.073148466443070895</cx:pt>
          <cx:pt idx="513">0.042315360484528497</cx:pt>
          <cx:pt idx="514">0.024467139916561902</cx:pt>
          <cx:pt idx="515">0.0157698223970393</cx:pt>
          <cx:pt idx="516">-0.0031815052338347101</cx:pt>
          <cx:pt idx="517">-0.0029625722527976098</cx:pt>
          <cx:pt idx="518">-0.0098876377089986301</cx:pt>
          <cx:pt idx="519">0.010262012707187299</cx:pt>
          <cx:pt idx="520">0.0138201791656759</cx:pt>
          <cx:pt idx="521">0.0096976683432078697</cx:pt>
          <cx:pt idx="522">0.0068528820354261796</cx:pt>
          <cx:pt idx="523">-0.011947649874969501</cx:pt>
          <cx:pt idx="524">-0.035064176023234202</cx:pt>
          <cx:pt idx="525">-0.025887787901215001</cx:pt>
          <cx:pt idx="526">-0.013780117513836</cx:pt>
          <cx:pt idx="527">-0.01331785046123</cx:pt>
          <cx:pt idx="528">-0.0119345833872769</cx:pt>
          <cx:pt idx="529">-0.0065216664700559496</cx:pt>
          <cx:pt idx="530">-0.0012741303127113599</cx:pt>
          <cx:pt idx="531">-0.00069639071112274702</cx:pt>
          <cx:pt idx="532">0.000255416703861411</cx:pt>
          <cx:pt idx="533">0.000522438715750619</cx:pt>
          <cx:pt idx="534">0.00089314843195037203</cx:pt>
          <cx:pt idx="535">0.0082634777709747007</cx:pt>
          <cx:pt idx="536">0.018530179121303399</cx:pt>
          <cx:pt idx="537">0.017949013859356398</cx:pt>
          <cx:pt idx="538">0.0239930588563614</cx:pt>
          <cx:pt idx="539">0.027700648376916801</cx:pt>
          <cx:pt idx="540">0.058562062009897303</cx:pt>
          <cx:pt idx="541">0.0311437674411577</cx:pt>
          <cx:pt idx="542">0.0331546691512336</cx:pt>
          <cx:pt idx="543">0.0144717737278453</cx:pt>
          <cx:pt idx="544">0.00745167975162149</cx:pt>
          <cx:pt idx="545">0.0142146667652244</cx:pt>
          <cx:pt idx="546">0.0055551642742540904</cx:pt>
          <cx:pt idx="547">0.0054869761139426801</cx:pt>
          <cx:pt idx="548">-0.0143021982561244</cx:pt>
          <cx:pt idx="549">-0.0060477531593066802</cx:pt>
          <cx:pt idx="550">0.017642970144660701</cx:pt>
          <cx:pt idx="551">-0.017691219516794102</cx:pt>
          <cx:pt idx="552">-0.0216202853927774</cx:pt>
          <cx:pt idx="553">-0.024334214054437399</cx:pt>
          <cx:pt idx="554">-0.01793442715159</cx:pt>
          <cx:pt idx="555">-0.0129048530186267</cx:pt>
          <cx:pt idx="556">-0.0064004646870338003</cx:pt>
          <cx:pt idx="557">-0.0051267912967419603</cx:pt>
          <cx:pt idx="558">-0.00103773176540905</cx:pt>
          <cx:pt idx="559">0.00012568404801018701</cx:pt>
          <cx:pt idx="560">-0.000108179164415407</cx:pt>
          <cx:pt idx="561">-0.00031139941409509</cx:pt>
          <cx:pt idx="562">-0.0019735072233192899</cx:pt>
          <cx:pt idx="563">0.0023562617428071102</cx:pt>
          <cx:pt idx="564">0.0059117614997870301</cx:pt>
          <cx:pt idx="565">0.0087214515294873601</cx:pt>
          <cx:pt idx="566">0.0011454273027760799</cx:pt>
          <cx:pt idx="567">-0.0034263198237276201</cx:pt>
          <cx:pt idx="568">0.018070275719771399</cx:pt>
          <cx:pt idx="569">0.028858354130516298</cx:pt>
          <cx:pt idx="570">0.024641353687422499</cx:pt>
          <cx:pt idx="571">0.0268323020550124</cx:pt>
          <cx:pt idx="572">0.0073967395242149599</cx:pt>
          <cx:pt idx="573">0.016200776618957798</cx:pt>
          <cx:pt idx="574">4.4989825131168198e-05</cx:pt>
          <cx:pt idx="575">-0.0281124767736445</cx:pt>
          <cx:pt idx="576">-0.0355252825188688</cx:pt>
          <cx:pt idx="577">-0.0175105315718013</cx:pt>
          <cx:pt idx="578">-0.012925847034346001</cx:pt>
          <cx:pt idx="579">-0.031458851883257498</cx:pt>
          <cx:pt idx="580">-0.025119776232476999</cx:pt>
          <cx:pt idx="581">-0.0226853586342542</cx:pt>
          <cx:pt idx="582">-0.018270359387219999</cx:pt>
          <cx:pt idx="583">-0.0129979284476956</cx:pt>
          <cx:pt idx="584">-0.00447023280299966</cx:pt>
          <cx:pt idx="585">-0.0022107094130024</cx:pt>
          <cx:pt idx="586">2.32882193316703e-05</cx:pt>
          <cx:pt idx="587">3.4042604429034602e-06</cx:pt>
          <cx:pt idx="588">-0.00025357374757633199</cx:pt>
          <cx:pt idx="589">0.00092042963398211003</cx:pt>
          <cx:pt idx="590">-0.0047471405738963796</cx:pt>
          <cx:pt idx="591">-0.0054631830886580903</cx:pt>
          <cx:pt idx="592">-0.011715852133671399</cx:pt>
          <cx:pt idx="593">-0.013224591300210701</cx:pt>
          <cx:pt idx="594">-0.0237311306102354</cx:pt>
          <cx:pt idx="595">-0.0019334542465242401</cx:pt>
          <cx:pt idx="596">0.00061692594321106496</cx:pt>
          <cx:pt idx="597">-0.0079745353191480496</cx:pt>
          <cx:pt idx="598">-0.00241005525769355</cx:pt>
          <cx:pt idx="599">0.0066051379189082998</cx:pt>
          <cx:pt idx="600">0.011779309030352901</cx:pt>
          <cx:pt idx="601">0.0037140021420061799</cx:pt>
          <cx:pt idx="602">-0.010324020400019901</cx:pt>
          <cx:pt idx="603">-0.0268367193136703</cx:pt>
          <cx:pt idx="604">-0.022704317076373201</cx:pt>
          <cx:pt idx="605">-0.0105164910774084</cx:pt>
          <cx:pt idx="606">-0.022591144365417301</cx:pt>
          <cx:pt idx="607">-0.024630847498466599</cx:pt>
          <cx:pt idx="608">-0.0145253705685744</cx:pt>
          <cx:pt idx="609">-0.013195813141046901</cx:pt>
          <cx:pt idx="610">-0.0102548718760929</cx:pt>
          <cx:pt idx="611">-0.0108698698680405</cx:pt>
          <cx:pt idx="612">-0.0066435787944726299</cx:pt>
          <cx:pt idx="613">-0.00094943243871245997</cx:pt>
          <cx:pt idx="614">0.00058578127128434</cx:pt>
          <cx:pt idx="615">0.000307275331477164</cx:pt>
          <cx:pt idx="616">0.000165653376013136</cx:pt>
          <cx:pt idx="617">-0.000735749619510676</cx:pt>
          <cx:pt idx="618">-0.00080974276247739601</cx:pt>
          <cx:pt idx="619">-1.6166290058243799e-05</cx:pt>
          <cx:pt idx="620">-0.0080233040069213803</cx:pt>
          <cx:pt idx="621">-0.016815620506417599</cx:pt>
          <cx:pt idx="622">-0.0255638579963436</cx:pt>
          <cx:pt idx="623">-0.020506021349651501</cx:pt>
          <cx:pt idx="624">-0.0111775203800187</cx:pt>
          <cx:pt idx="625">-0.0025173517261823501</cx:pt>
          <cx:pt idx="626">0.0050616901835110802</cx:pt>
          <cx:pt idx="627">0.017222041511848599</cx:pt>
          <cx:pt idx="628">0.025299617600834101</cx:pt>
          <cx:pt idx="629">0.031729634209391497</cx:pt>
          <cx:pt idx="630">0.024095377204615201</cx:pt>
          <cx:pt idx="631">0.0159000383431009</cx:pt>
          <cx:pt idx="632">0.0066347813665970003</cx:pt>
          <cx:pt idx="633">-0.00180297765779005</cx:pt>
          <cx:pt idx="634">-0.011489131177327701</cx:pt>
          <cx:pt idx="635">-0.0075930424813299502</cx:pt>
          <cx:pt idx="636">-0.013185859935680401</cx:pt>
          <cx:pt idx="637">-0.010796994943672899</cx:pt>
          <cx:pt idx="638">-0.0034020819482043899</cx:pt>
          <cx:pt idx="639">-0.0033014858651189</cx:pt>
          <cx:pt idx="640">-0.0030190677405308002</cx:pt>
          <cx:pt idx="641">-0.00095049236712611601</cx:pt>
          <cx:pt idx="642">-0.00054484132168155803</cx:pt>
          <cx:pt idx="643">-0.00054428305393169798</cx:pt>
          <cx:pt idx="644">1.8715621119312399e-05</cx:pt>
          <cx:pt idx="645">-0.00083746543467345903</cx:pt>
          <cx:pt idx="646">0.00035403957854212599</cx:pt>
          <cx:pt idx="647">0.0064398647110149197</cx:pt>
          <cx:pt idx="648">0.0027018250449725302</cx:pt>
          <cx:pt idx="649">-0.0076749034986976798</cx:pt>
          <cx:pt idx="650">-0.0151718107684177</cx:pt>
          <cx:pt idx="651">-0.0090785131687433195</cx:pt>
          <cx:pt idx="652">-0.017231661379290698</cx:pt>
          <cx:pt idx="653">-0.0081823222874610902</cx:pt>
          <cx:pt idx="654">0.011844315846330901</cx:pt>
          <cx:pt idx="655">0.021827597491481401</cx:pt>
          <cx:pt idx="656">0.0086353902832993403</cx:pt>
          <cx:pt idx="657">0.0047115190325513704</cx:pt>
          <cx:pt idx="658">0.0150670852774523</cx:pt>
          <cx:pt idx="659">0.0075984844184722299</cx:pt>
          <cx:pt idx="660">-0.0043178205866792599</cx:pt>
          <cx:pt idx="661">-0.0130609215864916</cx:pt>
          <cx:pt idx="662">-0.002068883415227</cx:pt>
          <cx:pt idx="663">-0.0081957168246813393</cx:pt>
          <cx:pt idx="664">-0.0097309923774406906</cx:pt>
          <cx:pt idx="665">-0.0075747351880317403</cx:pt>
          <cx:pt idx="666">-0.00292731485544238</cx:pt>
          <cx:pt idx="667">-0.00028073066745701802</cx:pt>
          <cx:pt idx="668">-0.00065134900885544401</cx:pt>
          <cx:pt idx="669">6.2345636042657995e-05</cx:pt>
          <cx:pt idx="670">-0.00037261503569815301</cx:pt>
          <cx:pt idx="671">-0.00075409710059862395</cx:pt>
          <cx:pt idx="672">0.000277747841455543</cx:pt>
          <cx:pt idx="673">0.00032049030123752097</cx:pt>
          <cx:pt idx="674">0.00028930441072981999</cx:pt>
          <cx:pt idx="675">0.0048758976620579203</cx:pt>
          <cx:pt idx="676">0.00027616418496073701</cx:pt>
          <cx:pt idx="677">-0.0042687319380677498</cx:pt>
          <cx:pt idx="678">-0.0044589735517779096</cx:pt>
          <cx:pt idx="679">0.0044269688688205197</cx:pt>
          <cx:pt idx="680">-0.0095115841273801603</cx:pt>
          <cx:pt idx="681">-0.0082113821076903494</cx:pt>
          <cx:pt idx="682">-0.017102432220115999</cx:pt>
          <cx:pt idx="683">-0.0062277961445963096</cx:pt>
          <cx:pt idx="684">0.0014705591977856999</cx:pt>
          <cx:pt idx="685">-0.00238106116080801</cx:pt>
          <cx:pt idx="686">-0.0065371922089207798</cx:pt>
          <cx:pt idx="687">-0.0156402710627477</cx:pt>
          <cx:pt idx="688">-0.019624498021623599</cx:pt>
          <cx:pt idx="689">-0.013999226795393799</cx:pt>
          <cx:pt idx="690">-0.0024096112487301201</cx:pt>
          <cx:pt idx="691">-0.0066137265628664101</cx:pt>
          <cx:pt idx="692">-0.0069255542987746097</cx:pt>
          <cx:pt idx="693">-0.0095873791559381808</cx:pt>
          <cx:pt idx="694">-0.00326592287375923</cx:pt>
          <cx:pt idx="695">-0.00055112941688861404</cx:pt>
          <cx:pt idx="696">0.00037258438385192499</cx:pt>
          <cx:pt idx="697">-0.00014605645033421001</cx:pt>
          <cx:pt idx="698">-0.00018713292218777499</cx:pt>
          <cx:pt idx="699">0.00030372841749515598</cx:pt>
          <cx:pt idx="700">0.00066718679103646805</cx:pt>
          <cx:pt idx="701">-1.14442771576245e-05</cx:pt>
          <cx:pt idx="702">5.4667894413885102e-05</cx:pt>
          <cx:pt idx="703">-0.00035232222536455597</cx:pt>
          <cx:pt idx="704">-3.08508614217303e-06</cx:pt>
          <cx:pt idx="705">-0.0039038984624506401</cx:pt>
          <cx:pt idx="706">-0.0036747195707730598</cx:pt>
          <cx:pt idx="707">-0.00568556922513029</cx:pt>
          <cx:pt idx="708">-0.012612879503201099</cx:pt>
          <cx:pt idx="709">-0.0154319884533264</cx:pt>
          <cx:pt idx="710">-0.021112487073391899</cx:pt>
          <cx:pt idx="711">-0.0167571865663994</cx:pt>
          <cx:pt idx="712">-0.0115658589751149</cx:pt>
          <cx:pt idx="713">-0.0094249282528997592</cx:pt>
          <cx:pt idx="714">-0.0086033980780885096</cx:pt>
          <cx:pt idx="715">-0.0064009051405872399</cx:pt>
          <cx:pt idx="716">-0.0062560177084128596</cx:pt>
          <cx:pt idx="717">-0.0059919133043411597</cx:pt>
          <cx:pt idx="718">-0.0024300038517907998</cx:pt>
          <cx:pt idx="719">-0.0014527874292813399</cx:pt>
          <cx:pt idx="720">-0.0020740603586043502</cx:pt>
          <cx:pt idx="721">-0.0024271580013515001</cx:pt>
          <cx:pt idx="722">-0.0018712583382174601</cx:pt>
          <cx:pt idx="723">-0.000730685376814651</cx:pt>
          <cx:pt idx="724">0.00067531299804799501</cx:pt>
          <cx:pt idx="725">0.00026871486281139099</cx:pt>
          <cx:pt idx="726">0.00053984104519661305</cx:pt>
          <cx:pt idx="727">0.00017899560881648401</cx:pt>
          <cx:pt idx="728">0.00044070505598682802</cx:pt>
          <cx:pt idx="729">0.00011850118710006801</cx:pt>
          <cx:pt idx="730">0.000456174732680421</cx:pt>
          <cx:pt idx="731">2.3142328643034502e-05</cx:pt>
          <cx:pt idx="732">0.00026128349106553102</cx:pt>
          <cx:pt idx="733">-0.0026601798990470099</cx:pt>
          <cx:pt idx="734">-0.0028320160843473899</cx:pt>
          <cx:pt idx="735">-0.0041524911181818596</cx:pt>
          <cx:pt idx="736">-0.0046229715963939403</cx:pt>
          <cx:pt idx="737">-0.0079449586355609895</cx:pt>
          <cx:pt idx="738">-0.0095308048136168496</cx:pt>
          <cx:pt idx="739">-0.0084753492658161504</cx:pt>
          <cx:pt idx="740">-0.0076915647880747501</cx:pt>
          <cx:pt idx="741">-0.0076456006680456099</cx:pt>
          <cx:pt idx="742">-0.0067323844669864297</cx:pt>
          <cx:pt idx="743">-0.0047944731258828402</cx:pt>
          <cx:pt idx="744">-0.0033140471048409901</cx:pt>
          <cx:pt idx="745">-0.0031960321281925999</cx:pt>
          <cx:pt idx="746">-0.0025709825268511702</cx:pt>
          <cx:pt idx="747">-0.0012863438506258401</cx:pt>
          <cx:pt idx="748">-0.00037465588614600602</cx:pt>
          <cx:pt idx="749">-0.00018639291856784301</cx:pt>
          <cx:pt idx="750">0.000180744006247966</cx:pt>
          <cx:pt idx="751">-2.8022964618082502e-07</cx:pt>
          <cx:pt idx="752">0.000924881786123579</cx:pt>
          <cx:pt idx="753">0.00067316033892958602</cx:pt>
          <cx:pt idx="754">0.00078385741199939196</cx:pt>
          <cx:pt idx="755">-0.00017089443409573499</cx:pt>
          <cx:pt idx="756">0.00058806192876208001</cx:pt>
          <cx:pt idx="757">0.000186772038715756</cx:pt>
          <cx:pt idx="758">-0.00018253035586739599</cx:pt>
          <cx:pt idx="759">0.00046736311059003202</cx:pt>
          <cx:pt idx="760">4.5020599351784998e-05</cx:pt>
          <cx:pt idx="761">0.00023626670992797001</cx:pt>
          <cx:pt idx="762">-0.000304658780636579</cx:pt>
          <cx:pt idx="763">-1.55463896247522e-05</cx:pt>
          <cx:pt idx="764">-0.00043717422546089499</cx:pt>
          <cx:pt idx="765">-8.3248935596282197e-05</cx:pt>
          <cx:pt idx="766">-0.00065750873034435304</cx:pt>
          <cx:pt idx="767">3.3086258507473601e-05</cx:pt>
          <cx:pt idx="768">-0.00051146473399569896</cx:pt>
          <cx:pt idx="769">-0.00131237179383236</cx:pt>
          <cx:pt idx="770">-0.0020519852772757502</cx:pt>
          <cx:pt idx="771">-0.0010936240849281601</cx:pt>
          <cx:pt idx="772">-0.00050819799732091395</cx:pt>
          <cx:pt idx="773">-2.63184822106373e-05</cx:pt>
          <cx:pt idx="774">4.1717203510756601e-05</cx:pt>
          <cx:pt idx="775">-0.00012319290128728501</cx:pt>
          <cx:pt idx="776">0.00050647875584272498</cx:pt>
          <cx:pt idx="777">-0.000121516527891929</cx:pt>
          <cx:pt idx="778">0.00024272339540418999</cx:pt>
          <cx:pt idx="779">0.00031881306793673299</cx:pt>
          <cx:pt idx="780">0.00047145720543624299</cx:pt>
          <cx:pt idx="781">0.00054774801471429795</cx:pt>
          <cx:pt idx="782">6.6891466462196797e-05</cx:pt>
          <cx:pt idx="783">0.00020443761214392799</cx:pt>
          <cx:pt idx="784">-9.1212050558407497e-05</cx:pt>
          <cx:pt idx="785">-0.00048517578866096001</cx:pt>
          <cx:pt idx="786">-0.0007054407051914675</cx:pt>
          <cx:pt idx="787">-0.0014124063281341875</cx:pt>
          <cx:pt idx="788">-0.0036454368562371998</cx:pt>
          <cx:pt idx="789">-0.0011132219885348774</cx:pt>
          <cx:pt idx="790">-0.0011704084628993501</cx:pt>
          <cx:pt idx="791">-0.00196148820816326</cx:pt>
          <cx:pt idx="792">0.000477894401675295</cx:pt>
          <cx:pt idx="793">-0.003707345806666425</cx:pt>
          <cx:pt idx="794">-0.002156096751989545</cx:pt>
          <cx:pt idx="795">0.0021116154382187723</cx:pt>
          <cx:pt idx="796">0.0024254995692657975</cx:pt>
          <cx:pt idx="797">0.0039257621652639754</cx:pt>
          <cx:pt idx="798">0.00171321412259173</cx:pt>
          <cx:pt idx="799">-0.00077994568709334748</cx:pt>
          <cx:pt idx="800">-0.0027693622356032999</cx:pt>
          <cx:pt idx="801">0.00031053932929532249</cx:pt>
          <cx:pt idx="802">0.0014733125390342275</cx:pt>
          <cx:pt idx="803">0.0051642340464273752</cx:pt>
          <cx:pt idx="804">0.0064543440784805752</cx:pt>
          <cx:pt idx="805">0.0031357466572770501</cx:pt>
          <cx:pt idx="806">0.0031235658994610998</cx:pt>
          <cx:pt idx="807">0.00076096434674680752</cx:pt>
          <cx:pt idx="808">-1.1283638955411625e-05</cx:pt>
          <cx:pt idx="809">0.00014709886478979199</cx:pt>
          <cx:pt idx="810">-5.3821909703563501e-05</cx:pt>
          <cx:pt idx="811">-0.00028954579581409002</cx:pt>
          <cx:pt idx="812">-1.3955541252201899e-05</cx:pt>
          <cx:pt idx="813">-0.00089124005326269749</cx:pt>
          <cx:pt idx="814">-0.0010265310471472176</cx:pt>
          <cx:pt idx="815">-0.00187735762730086</cx:pt>
          <cx:pt idx="816">-0.0036366205089869998</cx:pt>
          <cx:pt idx="817">-0.0020907479886568075</cx:pt>
          <cx:pt idx="818">0.00022109437981713726</cx:pt>
          <cx:pt idx="819">0.0013233418624220025</cx:pt>
          <cx:pt idx="820">-0.00028748098151376502</cx:pt>
          <cx:pt idx="821">-0.0016723887391253401</cx:pt>
          <cx:pt idx="822">-0.0044595511315532249</cx:pt>
          <cx:pt idx="823">-0.0029439986114014249</cx:pt>
          <cx:pt idx="824">0.0029946318496633499</cx:pt>
          <cx:pt idx="825">-0.0018212791111044599</cx:pt>
          <cx:pt idx="826">-0.0080923224307265749</cx:pt>
          <cx:pt idx="827">-0.0010249060371798351</cx:pt>
          <cx:pt idx="828">0.0025828309156760748</cx:pt>
          <cx:pt idx="829">0.0064708413981494749</cx:pt>
          <cx:pt idx="830">0.00801390962927475</cx:pt>
          <cx:pt idx="831">0.0069849029625716503</cx:pt>
          <cx:pt idx="832">0.01030855683135805</cx:pt>
          <cx:pt idx="833">0.011316286928164825</cx:pt>
          <cx:pt idx="834">0.0085510632943101</cx:pt>
          <cx:pt idx="835">0.0014810686847277076</cx:pt>
          <cx:pt idx="836">0.00018757013612560801</cx:pt>
          <cx:pt idx="837">1.1958209318154975e-05</cx:pt>
          <cx:pt idx="838">5.3123596768147498e-05</cx:pt>
          <cx:pt idx="839">9.3329380806465005e-06</cx:pt>
          <cx:pt idx="840">-0.00034411375643421253</cx:pt>
          <cx:pt idx="841">-0.0011968314960632924</cx:pt>
          <cx:pt idx="842">-0.0015330597388146349</cx:pt>
          <cx:pt idx="843">-0.003398487263500075</cx:pt>
          <cx:pt idx="844">-0.0024878727597697574</cx:pt>
          <cx:pt idx="845">-0.0043600595293850249</cx:pt>
          <cx:pt idx="846">-0.0011706054461583025</cx:pt>
          <cx:pt idx="847">0.000333577815281145</cx:pt>
          <cx:pt idx="848">0.0010939108737256201</cx:pt>
          <cx:pt idx="849">-0.0033416237074153001</cx:pt>
          <cx:pt idx="850">-0.0062697477349405754</cx:pt>
          <cx:pt idx="851">-0.0052265937702920002</cx:pt>
          <cx:pt idx="852">-0.0079187677088328502</cx:pt>
          <cx:pt idx="853">-0.0070840988553101253</cx:pt>
          <cx:pt idx="854">-0.0081107003982019994</cx:pt>
          <cx:pt idx="855">-0.0058002728202104252</cx:pt>
          <cx:pt idx="856">-0.00017635867847419875</cx:pt>
          <cx:pt idx="857">0.0037987593693300501</cx:pt>
          <cx:pt idx="858">-0.0003867018071683875</cx:pt>
          <cx:pt idx="859">0.0055549316782427501</cx:pt>
          <cx:pt idx="860">0.0075090960596891502</cx:pt>
          <cx:pt idx="861">0.01055193665150525</cx:pt>
          <cx:pt idx="862">0.0080415882606718007</cx:pt>
          <cx:pt idx="863">0.0013847555398066274</cx:pt>
          <cx:pt idx="864">0.00019392394066943824</cx:pt>
          <cx:pt idx="865">0.00012459484138372249</cx:pt>
          <cx:pt idx="866">-6.5840116437653999e-05</cx:pt>
          <cx:pt idx="867">-2.7810790418711998e-05</cx:pt>
          <cx:pt idx="868">-0.0001204557003870575</cx:pt>
          <cx:pt idx="869">-0.0011710406313260575</cx:pt>
          <cx:pt idx="870">-0.0026964388272177498</cx:pt>
          <cx:pt idx="871">-0.0054236231915791751</cx:pt>
          <cx:pt idx="872">-0.0041686580612419503</cx:pt>
          <cx:pt idx="873">-0.0036626463813261251</cx:pt>
          <cx:pt idx="874">0.0019616302567413901</cx:pt>
          <cx:pt idx="875">0.00011760974450990175</cx:pt>
          <cx:pt idx="876">-0.0001148888847615975</cx:pt>
          <cx:pt idx="877">-0.00067473858844327504</cx:pt>
          <cx:pt idx="878">0.0023672719744029951</cx:pt>
          <cx:pt idx="879">0.0033265673738124501</cx:pt>
          <cx:pt idx="880">-0.001434932055067305</cx:pt>
          <cx:pt idx="881">-0.0035288645667657498</cx:pt>
          <cx:pt idx="882">-0.012373469987856624</cx:pt>
          <cx:pt idx="883">-0.0096118039311623247</cx:pt>
          <cx:pt idx="884">-9.1212050558407497e-05</cx:pt>
          <cx:pt idx="885">-0.00048517578866096001</cx:pt>
          <cx:pt idx="886">-0.0007054407051914675</cx:pt>
          <cx:pt idx="887">-0.0014124063281341875</cx:pt>
          <cx:pt idx="888">-0.0036454368562371998</cx:pt>
          <cx:pt idx="889">-0.0011132219885348774</cx:pt>
          <cx:pt idx="890">-0.0011704084628993501</cx:pt>
          <cx:pt idx="891">-0.00196148820816326</cx:pt>
          <cx:pt idx="892">0.000477894401675295</cx:pt>
          <cx:pt idx="893">-0.003707345806666425</cx:pt>
          <cx:pt idx="894">-0.002156096751989545</cx:pt>
          <cx:pt idx="895">0.0021116154382187723</cx:pt>
          <cx:pt idx="896">0.0024254995692657975</cx:pt>
          <cx:pt idx="897">0.0039257621652639754</cx:pt>
          <cx:pt idx="898">0.00171321412259173</cx:pt>
          <cx:pt idx="899">-0.00077994568709334748</cx:pt>
          <cx:pt idx="900">-0.0027693622356032999</cx:pt>
          <cx:pt idx="901">0.00031053932929532249</cx:pt>
          <cx:pt idx="902">0.0014733125390342275</cx:pt>
          <cx:pt idx="903">0.0051642340464273752</cx:pt>
          <cx:pt idx="904">0.0064543440784805752</cx:pt>
          <cx:pt idx="905">0.0031357466572770501</cx:pt>
          <cx:pt idx="906">0.0031235658994610998</cx:pt>
          <cx:pt idx="907">0.00076096434674680752</cx:pt>
          <cx:pt idx="908">-1.1283638955411625e-05</cx:pt>
          <cx:pt idx="909">0.00014709886478979199</cx:pt>
          <cx:pt idx="910">-5.3821909703563501e-05</cx:pt>
          <cx:pt idx="911">-0.00028954579581409002</cx:pt>
          <cx:pt idx="912">-1.3955541252201899e-05</cx:pt>
          <cx:pt idx="913">-0.00089124005326269749</cx:pt>
          <cx:pt idx="914">-0.0010265310471472176</cx:pt>
          <cx:pt idx="915">-0.00187735762730086</cx:pt>
          <cx:pt idx="916">-0.0036366205089869998</cx:pt>
          <cx:pt idx="917">-0.0020907479886568075</cx:pt>
          <cx:pt idx="918">0.00022109437981713726</cx:pt>
          <cx:pt idx="919">0.0013233418624220025</cx:pt>
          <cx:pt idx="920">-0.00028748098151376502</cx:pt>
          <cx:pt idx="921">-0.0016723887391253401</cx:pt>
          <cx:pt idx="922">-0.0044595511315532249</cx:pt>
          <cx:pt idx="923">-0.0029439986114014249</cx:pt>
          <cx:pt idx="924">0.0029946318496633499</cx:pt>
          <cx:pt idx="925">-0.0018212791111044599</cx:pt>
          <cx:pt idx="926">-0.0080923224307265749</cx:pt>
          <cx:pt idx="927">-0.0010249060371798351</cx:pt>
          <cx:pt idx="928">0.0025828309156760748</cx:pt>
          <cx:pt idx="929">0.0064708413981494749</cx:pt>
          <cx:pt idx="930">0.00801390962927475</cx:pt>
          <cx:pt idx="931">0.0069849029625716503</cx:pt>
          <cx:pt idx="932">0.01030855683135805</cx:pt>
          <cx:pt idx="933">0.011316286928164825</cx:pt>
          <cx:pt idx="934">0.0085510632943101</cx:pt>
          <cx:pt idx="935">0.0014810686847277076</cx:pt>
          <cx:pt idx="936">0.00018757013612560801</cx:pt>
          <cx:pt idx="937">1.1958209318154975e-05</cx:pt>
          <cx:pt idx="938">5.3123596768147498e-05</cx:pt>
          <cx:pt idx="939">9.3329380806465005e-06</cx:pt>
          <cx:pt idx="940">-0.00034411375643421253</cx:pt>
          <cx:pt idx="941">-0.0011968314960632924</cx:pt>
          <cx:pt idx="942">-0.0015330597388146349</cx:pt>
          <cx:pt idx="943">-0.003398487263500075</cx:pt>
          <cx:pt idx="944">-0.0024878727597697574</cx:pt>
          <cx:pt idx="945">-0.0043600595293850249</cx:pt>
          <cx:pt idx="946">-0.0011706054461583025</cx:pt>
          <cx:pt idx="947">0.000333577815281145</cx:pt>
          <cx:pt idx="948">0.0010939108737256201</cx:pt>
          <cx:pt idx="949">-0.0033416237074153001</cx:pt>
          <cx:pt idx="950">-0.0062697477349405754</cx:pt>
          <cx:pt idx="951">-0.0052265937702920002</cx:pt>
          <cx:pt idx="952">-0.0079187677088328502</cx:pt>
          <cx:pt idx="953">-0.0070840988553101253</cx:pt>
          <cx:pt idx="954">-0.0081107003982019994</cx:pt>
          <cx:pt idx="955">-0.0058002728202104252</cx:pt>
          <cx:pt idx="956">-0.00017635867847419875</cx:pt>
          <cx:pt idx="957">0.0037987593693300501</cx:pt>
          <cx:pt idx="958">-0.0003867018071683875</cx:pt>
          <cx:pt idx="959">0.0055549316782427501</cx:pt>
          <cx:pt idx="960">0.0075090960596891502</cx:pt>
          <cx:pt idx="961">0.01055193665150525</cx:pt>
          <cx:pt idx="962">0.0080415882606718007</cx:pt>
          <cx:pt idx="963">0.0013847555398066274</cx:pt>
          <cx:pt idx="964">0.00019392394066943824</cx:pt>
          <cx:pt idx="965">0.00012459484138372249</cx:pt>
          <cx:pt idx="966">-6.5840116437653999e-05</cx:pt>
          <cx:pt idx="967">-2.7810790418711998e-05</cx:pt>
          <cx:pt idx="968">-0.0001204557003870575</cx:pt>
          <cx:pt idx="969">-0.0011710406313260575</cx:pt>
          <cx:pt idx="970">-0.0026964388272177498</cx:pt>
          <cx:pt idx="971">-0.0054236231915791751</cx:pt>
          <cx:pt idx="972">-0.0041686580612419503</cx:pt>
          <cx:pt idx="973">-0.0036626463813261251</cx:pt>
          <cx:pt idx="974">0.0019616302567413901</cx:pt>
          <cx:pt idx="975">0.00011760974450990175</cx:pt>
          <cx:pt idx="976">-0.0001148888847615975</cx:pt>
          <cx:pt idx="977">-0.00067473858844327504</cx:pt>
          <cx:pt idx="978">0.0023672719744029951</cx:pt>
          <cx:pt idx="979">0.0033265673738124501</cx:pt>
          <cx:pt idx="980">-0.001434932055067305</cx:pt>
          <cx:pt idx="981">-0.0035288645667657498</cx:pt>
          <cx:pt idx="982">-0.012373469987856624</cx:pt>
          <cx:pt idx="983">-0.0096118039311623247</cx:pt>
          <cx:pt idx="984">-9.1212050558407497e-05</cx:pt>
          <cx:pt idx="985">-0.00048517578866096001</cx:pt>
          <cx:pt idx="986">-0.0007054407051914675</cx:pt>
          <cx:pt idx="987">-0.0014124063281341875</cx:pt>
          <cx:pt idx="988">-0.0036454368562371998</cx:pt>
          <cx:pt idx="989">-0.0011132219885348774</cx:pt>
          <cx:pt idx="990">-0.0011704084628993501</cx:pt>
          <cx:pt idx="991">-0.00196148820816326</cx:pt>
          <cx:pt idx="992">0.000477894401675295</cx:pt>
          <cx:pt idx="993">-0.003707345806666425</cx:pt>
          <cx:pt idx="994">-0.002156096751989545</cx:pt>
          <cx:pt idx="995">0.0021116154382187723</cx:pt>
          <cx:pt idx="996">0.0024254995692657975</cx:pt>
          <cx:pt idx="997">0.0039257621652639754</cx:pt>
          <cx:pt idx="998">0.00171321412259173</cx:pt>
          <cx:pt idx="999">-0.00077994568709334748</cx:pt>
          <cx:pt idx="1000">-0.0027693622356032999</cx:pt>
          <cx:pt idx="1001">0.00031053932929532249</cx:pt>
          <cx:pt idx="1002">0.0014733125390342275</cx:pt>
          <cx:pt idx="1003">0.0051642340464273752</cx:pt>
          <cx:pt idx="1004">0.0064543440784805752</cx:pt>
          <cx:pt idx="1005">0.0031357466572770501</cx:pt>
          <cx:pt idx="1006">0.0031235658994610998</cx:pt>
          <cx:pt idx="1007">0.00076096434674680752</cx:pt>
          <cx:pt idx="1008">-1.1283638955411625e-05</cx:pt>
          <cx:pt idx="1009">0.00014709886478979199</cx:pt>
          <cx:pt idx="1010">-5.3821909703563501e-05</cx:pt>
          <cx:pt idx="1011">-0.00028954579581409002</cx:pt>
          <cx:pt idx="1012">-1.3955541252201899e-05</cx:pt>
          <cx:pt idx="1013">-0.00089124005326269749</cx:pt>
          <cx:pt idx="1014">-0.0010265310471472176</cx:pt>
          <cx:pt idx="1015">-0.00187735762730086</cx:pt>
          <cx:pt idx="1016">-0.0036366205089869998</cx:pt>
          <cx:pt idx="1017">-0.0020907479886568075</cx:pt>
          <cx:pt idx="1018">0.00022109437981713726</cx:pt>
          <cx:pt idx="1019">0.0013233418624220025</cx:pt>
          <cx:pt idx="1020">-0.00028748098151376502</cx:pt>
          <cx:pt idx="1021">-0.0016723887391253401</cx:pt>
          <cx:pt idx="1022">-0.0044595511315532249</cx:pt>
          <cx:pt idx="1023">-0.0029439986114014249</cx:pt>
          <cx:pt idx="1024">0.0029946318496633499</cx:pt>
          <cx:pt idx="1025">-0.0018212791111044599</cx:pt>
          <cx:pt idx="1026">-0.0080923224307265749</cx:pt>
          <cx:pt idx="1027">-0.0010249060371798351</cx:pt>
          <cx:pt idx="1028">0.0025828309156760748</cx:pt>
          <cx:pt idx="1029">0.0064708413981494749</cx:pt>
          <cx:pt idx="1030">0.00801390962927475</cx:pt>
          <cx:pt idx="1031">0.0069849029625716503</cx:pt>
          <cx:pt idx="1032">0.01030855683135805</cx:pt>
          <cx:pt idx="1033">0.011316286928164825</cx:pt>
          <cx:pt idx="1034">0.0085510632943101</cx:pt>
          <cx:pt idx="1035">0.0014810686847277076</cx:pt>
          <cx:pt idx="1036">0.00018757013612560801</cx:pt>
          <cx:pt idx="1037">1.1958209318154975e-05</cx:pt>
          <cx:pt idx="1038">5.3123596768147498e-05</cx:pt>
          <cx:pt idx="1039">9.3329380806465005e-06</cx:pt>
          <cx:pt idx="1040">-0.00034411375643421253</cx:pt>
          <cx:pt idx="1041">-0.0011968314960632924</cx:pt>
          <cx:pt idx="1042">-0.0015330597388146349</cx:pt>
          <cx:pt idx="1043">-0.003398487263500075</cx:pt>
          <cx:pt idx="1044">-0.0024878727597697574</cx:pt>
          <cx:pt idx="1045">-0.0043600595293850249</cx:pt>
          <cx:pt idx="1046">-0.0011706054461583025</cx:pt>
          <cx:pt idx="1047">0.000333577815281145</cx:pt>
          <cx:pt idx="1048">0.0010939108737256201</cx:pt>
          <cx:pt idx="1049">-0.0033416237074153001</cx:pt>
          <cx:pt idx="1050">-0.0062697477349405754</cx:pt>
          <cx:pt idx="1051">-0.0052265937702920002</cx:pt>
          <cx:pt idx="1052">-0.0079187677088328502</cx:pt>
          <cx:pt idx="1053">-0.0070840988553101253</cx:pt>
          <cx:pt idx="1054">-0.0081107003982019994</cx:pt>
          <cx:pt idx="1055">-0.0058002728202104252</cx:pt>
          <cx:pt idx="1056">-0.00017635867847419875</cx:pt>
          <cx:pt idx="1057">0.0037987593693300501</cx:pt>
          <cx:pt idx="1058">-0.0003867018071683875</cx:pt>
          <cx:pt idx="1059">0.0055549316782427501</cx:pt>
          <cx:pt idx="1060">0.0075090960596891502</cx:pt>
          <cx:pt idx="1061">0.01055193665150525</cx:pt>
          <cx:pt idx="1062">0.0080415882606718007</cx:pt>
          <cx:pt idx="1063">0.0013847555398066274</cx:pt>
          <cx:pt idx="1064">0.00019392394066943824</cx:pt>
          <cx:pt idx="1065">0.00012459484138372249</cx:pt>
          <cx:pt idx="1066">-6.5840116437653999e-05</cx:pt>
          <cx:pt idx="1067">-2.7810790418711998e-05</cx:pt>
          <cx:pt idx="1068">-0.0001204557003870575</cx:pt>
          <cx:pt idx="1069">-0.0011710406313260575</cx:pt>
          <cx:pt idx="1070">-0.0026964388272177498</cx:pt>
          <cx:pt idx="1071">-0.0054236231915791751</cx:pt>
          <cx:pt idx="1072">-0.0041686580612419503</cx:pt>
          <cx:pt idx="1073">-0.0036626463813261251</cx:pt>
          <cx:pt idx="1074">0.0019616302567413901</cx:pt>
          <cx:pt idx="1075">0.00011760974450990175</cx:pt>
          <cx:pt idx="1076">-0.0001148888847615975</cx:pt>
          <cx:pt idx="1077">-0.00067473858844327504</cx:pt>
          <cx:pt idx="1078">0.0023672719744029951</cx:pt>
          <cx:pt idx="1079">0.0033265673738124501</cx:pt>
          <cx:pt idx="1080">-0.001434932055067305</cx:pt>
          <cx:pt idx="1081">-0.0035288645667657498</cx:pt>
          <cx:pt idx="1082">-0.012373469987856624</cx:pt>
          <cx:pt idx="1083">-0.0096118039311623247</cx:pt>
        </cx:lvl>
      </cx:numDim>
    </cx:data>
    <cx:data id="78">
      <cx:numDim type="val">
        <cx:f>Sheet2!$CA$1:$CA$1084</cx:f>
        <cx:lvl ptCount="1084" formatCode="G/通用格式">
          <cx:pt idx="0">-0.000209189009416463</cx:pt>
          <cx:pt idx="1">-0.00016197095018199699</cx:pt>
          <cx:pt idx="2">-2.1843947539060598e-05</cx:pt>
          <cx:pt idx="3">0.00048171063979500701</cx:pt>
          <cx:pt idx="4">0.00031818114294156598</cx:pt>
          <cx:pt idx="5">0.00064344292482337796</cx:pt>
          <cx:pt idx="6">0.00051882000061365303</cx:pt>
          <cx:pt idx="7">-0.00067754603361544203</cx:pt>
          <cx:pt idx="8">-0.00014483661775594101</cx:pt>
          <cx:pt idx="9">-7.7195787498265801e-06</cx:pt>
          <cx:pt idx="10">-0.00028665877028691798</cx:pt>
          <cx:pt idx="11">-0.000213117907301514</cx:pt>
          <cx:pt idx="12">-2.4657751627455701e-05</cx:pt>
          <cx:pt idx="13">-5.9362897409048899e-05</cx:pt>
          <cx:pt idx="14">0.00011005677164501499</cx:pt>
          <cx:pt idx="15">0.00033595388749321097</cx:pt>
          <cx:pt idx="16">0.00034835931466712598</cx:pt>
          <cx:pt idx="17">0.00028084041665753299</cx:pt>
          <cx:pt idx="18">0.00080741932728104903</cx:pt>
          <cx:pt idx="19">0.000172065722084633</cx:pt>
          <cx:pt idx="20">-0.00070769835913490897</cx:pt>
          <cx:pt idx="21">-0.00022011211033804199</cx:pt>
          <cx:pt idx="22">0.00016911046136627199</cx:pt>
          <cx:pt idx="23">-0.00059260686074971301</cx:pt>
          <cx:pt idx="24">0.00084443441081939697</cx:pt>
          <cx:pt idx="25">0.00036986086578016502</cx:pt>
          <cx:pt idx="26">-0.00052751153453101302</cx:pt>
          <cx:pt idx="27">-0.00046384226350490801</cx:pt>
          <cx:pt idx="28">-0.00021929957099261799</cx:pt>
          <cx:pt idx="29">0.00043384761385269302</cx:pt>
          <cx:pt idx="30">-5.9483117944396301e-05</cx:pt>
          <cx:pt idx="31">-0.00084751950128230595</cx:pt>
          <cx:pt idx="32">-0.00048576668862498602</cx:pt>
          <cx:pt idx="33">-1.8721553588882799e-05</cx:pt>
          <cx:pt idx="34">-0.000255805086477942</cx:pt>
          <cx:pt idx="35">-0.00016256111070457699</cx:pt>
          <cx:pt idx="36">-0.0014788732523129901</cx:pt>
          <cx:pt idx="37">-0.00066480732863602801</cx:pt>
          <cx:pt idx="38">-0.00021589471983402201</cx:pt>
          <cx:pt idx="39">-0.00047744507243061398</cx:pt>
          <cx:pt idx="40">-0.00047457718787765701</cx:pt>
          <cx:pt idx="41">-0.0010068011678690399</cx:pt>
          <cx:pt idx="42">-0.00028596477568564</cx:pt>
          <cx:pt idx="43">0.000394890251214771</cx:pt>
          <cx:pt idx="44">-0.00012343223160524901</cx:pt>
          <cx:pt idx="45">-0.00029291367648493898</cx:pt>
          <cx:pt idx="46">0.00060964779618829601</cx:pt>
          <cx:pt idx="47">8.7059114761197095e-05</cx:pt>
          <cx:pt idx="48">0.00010167195932091999</cx:pt>
          <cx:pt idx="49">-0.00062388352591458195</cx:pt>
          <cx:pt idx="50">-0.00015773420248185599</cx:pt>
          <cx:pt idx="51">0.00012628183641569501</cx:pt>
          <cx:pt idx="52">-5.7010516476233402e-05</cx:pt>
          <cx:pt idx="53">0.00028558875675412202</cx:pt>
          <cx:pt idx="54">-0.00028907731209913299</cx:pt>
          <cx:pt idx="55">1.5597077102234499e-06</cx:pt>
          <cx:pt idx="56">0.00029244046570232603</cx:pt>
          <cx:pt idx="57">-0.000113131047915493</cx:pt>
          <cx:pt idx="58">0.000106489685953791</cx:pt>
          <cx:pt idx="59">9.05760059408599e-05</cx:pt>
          <cx:pt idx="60">0.000137919254034941</cx:pt>
          <cx:pt idx="61">-0.00031080877021836401</cx:pt>
          <cx:pt idx="62">-2.2139795183612302e-05</cx:pt>
          <cx:pt idx="63">-0.00111163652288317</cx:pt>
          <cx:pt idx="64">-0.0013600424097554001</cx:pt>
          <cx:pt idx="65">-0.0032405750522032598</cx:pt>
          <cx:pt idx="66">-0.0045038152127473497</cx:pt>
          <cx:pt idx="67">-0.0080148920868599594</cx:pt>
          <cx:pt idx="68">-0.0084772264422096205</cx:pt>
          <cx:pt idx="69">-0.011605629679516</cx:pt>
          <cx:pt idx="70">-0.0122263098768988</cx:pt>
          <cx:pt idx="71">-0.011336690728653001</cx:pt>
          <cx:pt idx="72">-0.0100677486788677</cx:pt>
          <cx:pt idx="73">-0.0070592333000294299</cx:pt>
          <cx:pt idx="74">-0.0018668154196831901</cx:pt>
          <cx:pt idx="75">-0.0051182657019340702</cx:pt>
          <cx:pt idx="76">-0.0027904268890559599</cx:pt>
          <cx:pt idx="77">-0.0019416044755057201</cx:pt>
          <cx:pt idx="78">-0.00170163303260842</cx:pt>
          <cx:pt idx="79">-0.00091417371777254897</cx:pt>
          <cx:pt idx="80">0.000113527663044971</cx:pt>
          <cx:pt idx="81">0.00051388390201941101</cx:pt>
          <cx:pt idx="82">-5.2666405311916601e-06</cx:pt>
          <cx:pt idx="83">-0.00086079475803373096</cx:pt>
          <cx:pt idx="84">-0.00063290350023998505</cx:pt>
          <cx:pt idx="85">0.00052842374936640799</cx:pt>
          <cx:pt idx="86">0.00050137532215517296</cx:pt>
          <cx:pt idx="87">6.0341564287227497e-05</cx:pt>
          <cx:pt idx="88">-0.000637216977564879</cx:pt>
          <cx:pt idx="89">0.00085011609758763496</cx:pt>
          <cx:pt idx="90">0.00060963179980696503</cx:pt>
          <cx:pt idx="91">-0.0017255952029565601</cx:pt>
          <cx:pt idx="92">-0.0033499918046435199</cx:pt>
          <cx:pt idx="93">-0.0100714492275122</cx:pt>
          <cx:pt idx="94">-0.0149511438390828</cx:pt>
          <cx:pt idx="95">-0.026902537384807999</cx:pt>
          <cx:pt idx="96">-0.0227496621781836</cx:pt>
          <cx:pt idx="97">-0.036234751622479099</cx:pt>
          <cx:pt idx="98">-0.0369692917093081</cx:pt>
          <cx:pt idx="99">-0.037370952144012197</cx:pt>
          <cx:pt idx="100">-0.047751492491028301</cx:pt>
          <cx:pt idx="101">-0.052122558141893399</cx:pt>
          <cx:pt idx="102">-0.036443043919355801</cx:pt>
          <cx:pt idx="103">-0.035420100583507398</cx:pt>
          <cx:pt idx="104">-0.0160028436632965</cx:pt>
          <cx:pt idx="105">-0.0117621830328857</cx:pt>
          <cx:pt idx="106">-0.0120275824443131</cx:pt>
          <cx:pt idx="107">-0.0022546824981249701</cx:pt>
          <cx:pt idx="108">0.0029516641443185099</cx:pt>
          <cx:pt idx="109">-0.00095831065884895497</cx:pt>
          <cx:pt idx="110">-0.00021052418683578899</cx:pt>
          <cx:pt idx="111">0.000111305018874504</cx:pt>
          <cx:pt idx="112">-0.000296251103820463</cx:pt>
          <cx:pt idx="113">-0.00051853611842244101</cx:pt>
          <cx:pt idx="114">-0.00055910066224431102</cx:pt>
          <cx:pt idx="115">0.00033089106133881298</cx:pt>
          <cx:pt idx="116">0.00123581995417716</cx:pt>
          <cx:pt idx="117">-0.0047158372641855698</cx:pt>
          <cx:pt idx="118">-0.0055805848023194396</cx:pt>
          <cx:pt idx="119">-0.00232814507182574</cx:pt>
          <cx:pt idx="120">0.0025782570777806999</cx:pt>
          <cx:pt idx="121">0.013325219832415001</cx:pt>
          <cx:pt idx="122">0.018232126768618299</cx:pt>
          <cx:pt idx="123">0.048747593511097198</cx:pt>
          <cx:pt idx="124">0.020016146943013301</cx:pt>
          <cx:pt idx="125">-0.0128527817142579</cx:pt>
          <cx:pt idx="126">0.010040643491189501</cx:pt>
          <cx:pt idx="127">0.0077009359665528698</cx:pt>
          <cx:pt idx="128">0.00130313353239989</cx:pt>
          <cx:pt idx="129">0.0131661998459615</cx:pt>
          <cx:pt idx="130">0.030566390978531501</cx:pt>
          <cx:pt idx="131">0.018796918620915599</cx:pt>
          <cx:pt idx="132">-0.0058981009498378003</cx:pt>
          <cx:pt idx="133">0.013233995762992</cx:pt>
          <cx:pt idx="134">-0.00026449037872657201</cx:pt>
          <cx:pt idx="135">0.0034642617554820599</cx:pt>
          <cx:pt idx="136">0.0177781026549685</cx:pt>
          <cx:pt idx="137">0.0058842778069189104</cx:pt>
          <cx:pt idx="138">0.00037099359815603698</cx:pt>
          <cx:pt idx="139">0.00074669439356871701</cx:pt>
          <cx:pt idx="140">-0.00076684183322557001</cx:pt>
          <cx:pt idx="141">-0.00029539658181879498</cx:pt>
          <cx:pt idx="142">0.00049191388464203895</cx:pt>
          <cx:pt idx="143">-0.00086568349947273998</cx:pt>
          <cx:pt idx="144">-0.0015145365216993601</cx:pt>
          <cx:pt idx="145">-0.0062815542918356797</cx:pt>
          <cx:pt idx="146">-0.0079018431257508893</cx:pt>
          <cx:pt idx="147">-0.0072629799568625199</cx:pt>
          <cx:pt idx="148">-0.0044673045896362297</cx:pt>
          <cx:pt idx="149">0.020341867344041201</cx:pt>
          <cx:pt idx="150">0.021120631312856301</cx:pt>
          <cx:pt idx="151">0.050588305282693501</cx:pt>
          <cx:pt idx="152">0.016367738805015599</cx:pt>
          <cx:pt idx="153">0.0056392598646912697</cx:pt>
          <cx:pt idx="154">-0.0097886063713143092</cx:pt>
          <cx:pt idx="155">-0.020237924490033699</cx:pt>
          <cx:pt idx="156">-0.037714908980799301</cx:pt>
          <cx:pt idx="157">0.0083622814676816305</cx:pt>
          <cx:pt idx="158">0.044862427573568002</cx:pt>
          <cx:pt idx="159">0.045815975091123298</cx:pt>
          <cx:pt idx="160">0.039800269624444898</cx:pt>
          <cx:pt idx="161">0.01150019416335</cx:pt>
          <cx:pt idx="162">-0.0141509891205981</cx:pt>
          <cx:pt idx="163">-0.0068913458242486599</cx:pt>
          <cx:pt idx="164">0.0079763478804057899</cx:pt>
          <cx:pt idx="165">0.010306333419357799</cx:pt>
          <cx:pt idx="166">0.00130371643312592</cx:pt>
          <cx:pt idx="167">-0.00022290181234349099</cx:pt>
          <cx:pt idx="168">-0.00033615594008046999</cx:pt>
          <cx:pt idx="169">-0.00021355754391605601</cx:pt>
          <cx:pt idx="170">0.0014873271619256099</cx:pt>
          <cx:pt idx="171">-0.00090288135603954097</cx:pt>
          <cx:pt idx="172">-0.0066835031760396103</cx:pt>
          <cx:pt idx="173">-0.0151496187044398</cx:pt>
          <cx:pt idx="174">-0.010731868700062</cx:pt>
          <cx:pt idx="175">-0.0103491236094608</cx:pt>
          <cx:pt idx="176">-0.011465919274395499</cx:pt>
          <cx:pt idx="177">-0.0221959630344718</cx:pt>
          <cx:pt idx="178">-0.0187109607811352</cx:pt>
          <cx:pt idx="179">0.033870488315869002</cx:pt>
          <cx:pt idx="180">0.0077574340108008503</cx:pt>
          <cx:pt idx="181">0.042833252956484998</cx:pt>
          <cx:pt idx="182">-0.022591664980413199</cx:pt>
          <cx:pt idx="183">-0.025032096440523899</cx:pt>
          <cx:pt idx="184">0.023916002425455</cx:pt>
          <cx:pt idx="185">0.0236590459481834</cx:pt>
          <cx:pt idx="186">-0.0156061377461488</cx:pt>
          <cx:pt idx="187">0.0085818989085116905</cx:pt>
          <cx:pt idx="188">0.00053117307872528098</cx:pt>
          <cx:pt idx="189">-0.0027960238313086</cx:pt>
          <cx:pt idx="190">-0.035635374917348701</cx:pt>
          <cx:pt idx="191">-0.0084381249976494595</cx:pt>
          <cx:pt idx="192">0.012816750659115601</cx:pt>
          <cx:pt idx="193">0.0137858413088221</cx:pt>
          <cx:pt idx="194">0.00379630873816141</cx:pt>
          <cx:pt idx="195">0.00016196350455352501</cx:pt>
          <cx:pt idx="196">0.00095464675230078999</cx:pt>
          <cx:pt idx="197">-0.000114569676048321</cx:pt>
          <cx:pt idx="198">0.0013272730014579799</cx:pt>
          <cx:pt idx="199">-0.0012676982154292676</cx:pt>
          <cx:pt idx="200">-0.0036394366009704499</cx:pt>
          <cx:pt idx="201">-0.0045843359933224999</cx:pt>
          <cx:pt idx="202">-0.0075321809681636502</cx:pt>
          <cx:pt idx="203">-0.013732048745928699</cx:pt>
          <cx:pt idx="204">-0.0081299052044314004</cx:pt>
          <cx:pt idx="205">-0.0052512014346012999</cx:pt>
          <cx:pt idx="206">0.0059642107110409754</cx:pt>
          <cx:pt idx="207">0.0065957313373274998</cx:pt>
          <cx:pt idx="208">0.0129367691741168</cx:pt>
          <cx:pt idx="209">0.0061518509552398997</cx:pt>
          <cx:pt idx="210">-0.00099842179123674256</cx:pt>
          <cx:pt idx="211">0.0060928242816988996</cx:pt>
          <cx:pt idx="212">0.015703059556975176</cx:pt>
          <cx:pt idx="213">0.010803555590953626</cx:pt>
          <cx:pt idx="214">0.004548264686679725</cx:pt>
          <cx:pt idx="215">0.0083191887765947242</cx:pt>
          <cx:pt idx="216">0.01018278732912045</cx:pt>
          <cx:pt idx="217">0.004431197520396675</cx:pt>
          <cx:pt idx="218">-0.009762136037517825</cx:pt>
          <cx:pt idx="219">-0.0058248682348849747</cx:pt>
          <cx:pt idx="220">0.0024756805087769252</cx:pt>
          <cx:pt idx="221">0.0046186799759574499</cx:pt>
          <cx:pt idx="222">0.00042297125449891002</cx:pt>
          <cx:pt idx="223">0.00022052555561142276</cx:pt>
          <cx:pt idx="224">4.9862357781189999e-07</cx:pt>
          <cx:pt idx="225">-6.5178225064671251e-05</cx:pt>
          <cx:pt idx="226">-0.00067288431736357</cx:pt>
          <cx:pt idx="227">-0.00082447880021773747</cx:pt>
          <cx:pt idx="228">-0.0042416001524100003</cx:pt>
          <cx:pt idx="229">-0.0085979893879573749</cx:pt>
          <cx:pt idx="230">-0.0028076227907486749</cx:pt>
          <cx:pt idx="231">-0.0081722548355201499</cx:pt>
          <cx:pt idx="232">0.012133194519810099</cx:pt>
          <cx:pt idx="233">0.014406276637814625</cx:pt>
          <cx:pt idx="234">0.012347320190090475</cx:pt>
          <cx:pt idx="235">0.0060506316295855997</cx:pt>
          <cx:pt idx="236">-0.0054109089932378252</cx:pt>
          <cx:pt idx="237">-0.0035123136667874252</cx:pt>
          <cx:pt idx="238">-0.0010088764371945799</cx:pt>
          <cx:pt idx="239">0.0193534293179933</cx:pt>
          <cx:pt idx="240">0.0094256601187712504</cx:pt>
          <cx:pt idx="241">-0.0035940017123232502</cx:pt>
          <cx:pt idx="242">0.0042486008656067</cx:pt>
          <cx:pt idx="243">0.012630004833780574</cx:pt>
          <cx:pt idx="244">0.0052701968064667003</cx:pt>
          <cx:pt idx="245">0.0043712297778678751</cx:pt>
          <cx:pt idx="246">-0.0038701617096960502</cx:pt>
          <cx:pt idx="247">-0.0061545849749571249</cx:pt>
          <cx:pt idx="248">0.0037611545139151249</cx:pt>
          <cx:pt idx="249">0.0066363357443600503</cx:pt>
          <cx:pt idx="250">0.0015433865295905</cx:pt>
          <cx:pt idx="251">0.00029497105218437248</cx:pt>
          <cx:pt idx="252">8.9124062872325248e-05</cx:pt>
          <cx:pt idx="253">-4.8766821748375997e-05</cx:pt>
          <cx:pt idx="254">-0.00084889845194265003</cx:pt>
          <cx:pt idx="255">-9.4970379905614743e-06</cx:pt>
          <cx:pt idx="256">-0.0078335505222680742</cx:pt>
          <cx:pt idx="257">-0.0074446805120486998</cx:pt>
          <cx:pt idx="258">0.00061081842266422497</cx:pt>
          <cx:pt idx="259">0.0048380494818669999</cx:pt>
          <cx:pt idx="260">0.0147016315511284</cx:pt>
          <cx:pt idx="261">0.020682849669955775</cx:pt>
          <cx:pt idx="262">0.012381883647430024</cx:pt>
          <cx:pt idx="263">0.0043889112115991754</cx:pt>
          <cx:pt idx="264">-0.0048038093120346247</cx:pt>
          <cx:pt idx="265">-0.012218293556788676</cx:pt>
          <cx:pt idx="266">-0.0020021920361913276</cx:pt>
          <cx:pt idx="267">0.0022394369008529574</cx:pt>
          <cx:pt idx="268">-0.0116721299518935</cx:pt>
          <cx:pt idx="269">-0.0091146759543418998</cx:pt>
          <cx:pt idx="270">-0.015225371186920925</cx:pt>
          <cx:pt idx="271">-0.0068249178353120754</cx:pt>
          <cx:pt idx="272">0.0050690291213600254</cx:pt>
          <cx:pt idx="273">-0.00065777453848789498</cx:pt>
          <cx:pt idx="274">0.0043134284535464003</cx:pt>
          <cx:pt idx="275">-0.0082464076251809997</cx:pt>
          <cx:pt idx="276">0.003255103839339525</cx:pt>
          <cx:pt idx="277">0.0043514250094474254</cx:pt>
          <cx:pt idx="278">0.002048288440299295</cx:pt>
          <cx:pt idx="279">-0.0007980638982096925</cx:pt>
          <cx:pt idx="280">-5.2833692993720751e-05</cx:pt>
          <cx:pt idx="281">-0.000128038691043236</cx:pt>
          <cx:pt idx="282">-0.00050494432406370752</cx:pt>
          <cx:pt idx="283">0.0033532103164282999</cx:pt>
          <cx:pt idx="284">-0.0039702285522168999</cx:pt>
          <cx:pt idx="285">-0.00092073042311776752</cx:pt>
          <cx:pt idx="286">0.0028490478489478751</cx:pt>
          <cx:pt idx="287">0.015721798841000573</cx:pt>
          <cx:pt idx="288">0.0234772082481591</cx:pt>
          <cx:pt idx="289">0.015439480375783601</cx:pt>
          <cx:pt idx="290">0.0082519514713916744</cx:pt>
          <cx:pt idx="291">-0.00037821442568013999</cx:pt>
          <cx:pt idx="292">0.0001249900177544755</cx:pt>
          <cx:pt idx="293">-0.021477101297661377</cx:pt>
          <cx:pt idx="294">-0.00071812435174117254</cx:pt>
          <cx:pt idx="295">-0.0039483409090592999</cx:pt>
          <cx:pt idx="296">-0.014949537948488875</cx:pt>
          <cx:pt idx="297">-0.0122923497998371</cx:pt>
          <cx:pt idx="298">-0.0046610844989475753</cx:pt>
          <cx:pt idx="299">0.022818703998095199</cx:pt>
          <cx:pt idx="300">0.0420190982639113</cx:pt>
          <cx:pt idx="301">0.014702943701934699</cx:pt>
          <cx:pt idx="302">0.0090043683565323492</cx:pt>
          <cx:pt idx="303">0.00130796426442427</cx:pt>
          <cx:pt idx="304">0.013201011841602399</cx:pt>
          <cx:pt idx="305">0.023126109865385901</cx:pt>
          <cx:pt idx="306">0.0044419979852510904</cx:pt>
          <cx:pt idx="307">4.8026558037582801e-05</cx:pt>
          <cx:pt idx="308">-0.00066987926728127899</cx:pt>
          <cx:pt idx="309">-0.00048971666442180703</cx:pt>
          <cx:pt idx="310">-0.0027356518336406101</cx:pt>
          <cx:pt idx="311">0.00583733007597418</cx:pt>
          <cx:pt idx="312">0.0047362873250146901</cx:pt>
          <cx:pt idx="313">-0.0018538539246092101</cx:pt>
          <cx:pt idx="314">0.030573378021055399</cx:pt>
          <cx:pt idx="315">0.080669023480071003</cx:pt>
          <cx:pt idx="316">0.073604164633574595</cx:pt>
          <cx:pt idx="317">0.025215729983247399</cx:pt>
          <cx:pt idx="318">-0.024076836615228098</cx:pt>
          <cx:pt idx="319">-0.0085736302287626794</cx:pt>
          <cx:pt idx="320">0.0134860546344811</cx:pt>
          <cx:pt idx="321">-0.0092513619721239695</cx:pt>
          <cx:pt idx="322">0.079549304966930606</cx:pt>
          <cx:pt idx="323">0.045565320672918901</cx:pt>
          <cx:pt idx="324">0.031696310042354098</cx:pt>
          <cx:pt idx="325">0.110726603747503</cx:pt>
          <cx:pt idx="326">0.053108405818444802</cx:pt>
          <cx:pt idx="327">0.0288722116396147</cx:pt>
          <cx:pt idx="328">0.0550286699592277</cx:pt>
          <cx:pt idx="329">0.0044931560987362803</cx:pt>
          <cx:pt idx="330">-0.0040421520438554698</cx:pt>
          <cx:pt idx="331">0.0021545727396328502</cx:pt>
          <cx:pt idx="332">0.0131205886030475</cx:pt>
          <cx:pt idx="333">0.019130338198539501</cx:pt>
          <cx:pt idx="334">0.00280378005999652</cx:pt>
          <cx:pt idx="335">0.00051793097613594301</cx:pt>
          <cx:pt idx="336">-2.79099711981357e-05</cx:pt>
          <cx:pt idx="337">-0.00095952519830948605</cx:pt>
          <cx:pt idx="338">-0.0013467714898813001</cx:pt>
          <cx:pt idx="339">-0.012754477310957</cx:pt>
          <cx:pt idx="340">0.0128661578446216</cx:pt>
          <cx:pt idx="341">0.0151245795117654</cx:pt>
          <cx:pt idx="342">0.022462963825669102</cx:pt>
          <cx:pt idx="343">0.055902278957331603</cx:pt>
          <cx:pt idx="344">0.043976136335568801</cx:pt>
          <cx:pt idx="345">-0.0056314413324104499</cx:pt>
          <cx:pt idx="346">0.020435505755590101</cx:pt>
          <cx:pt idx="347">0.062878904164318405</cx:pt>
          <cx:pt idx="348">0.0539579980916223</cx:pt>
          <cx:pt idx="349">0.087804086726545397</cx:pt>
          <cx:pt idx="350">0.14384762330942699</cx:pt>
          <cx:pt idx="351">0.087179510698174895</cx:pt>
          <cx:pt idx="352">0.079299761151038706</cx:pt>
          <cx:pt idx="353">0.097478278925883094</cx:pt>
          <cx:pt idx="354">0.111679039857343</cx:pt>
          <cx:pt idx="355">0.025003586535058499</cx:pt>
          <cx:pt idx="356">0.0151679305536319</cx:pt>
          <cx:pt idx="357">-0.027358773940566999</cx:pt>
          <cx:pt idx="358">-0.0066067513880611198</cx:pt>
          <cx:pt idx="359">-0.012165161936517101</cx:pt>
          <cx:pt idx="360">-0.026290249968112699</cx:pt>
          <cx:pt idx="361">0.0020301549212032098</cx:pt>
          <cx:pt idx="362">0.000441391300754193</cx:pt>
          <cx:pt idx="363">-0.00067521612965967196</cx:pt>
          <cx:pt idx="364">-0.0010494408905313999</cx:pt>
          <cx:pt idx="365">-9.9859571669359495e-05</cx:pt>
          <cx:pt idx="366">-0.0017285893935883301</cx:pt>
          <cx:pt idx="367">-0.016278427042883001</cx:pt>
          <cx:pt idx="368">-0.0046103034049192202</cx:pt>
          <cx:pt idx="369">0.011478059888345001</cx:pt>
          <cx:pt idx="370">-0.0031250625626800402</cx:pt>
          <cx:pt idx="371">0.047985891723314002</cx:pt>
          <cx:pt idx="372">0.043734686834557203</cx:pt>
          <cx:pt idx="373">0.022168139035670002</cx:pt>
          <cx:pt idx="374">0.042960372208448602</cx:pt>
          <cx:pt idx="375">0.0762857194095969</cx:pt>
          <cx:pt idx="376">0.12055966582342301</cx:pt>
          <cx:pt idx="377">0.16605012871326399</cx:pt>
          <cx:pt idx="378">0.11365776500842401</cx:pt>
          <cx:pt idx="379">0.032372880138468202</cx:pt>
          <cx:pt idx="380">0.043586893789461602</cx:pt>
          <cx:pt idx="381">0.037002373400812603</cx:pt>
          <cx:pt idx="382">0.019655842687527202</cx:pt>
          <cx:pt idx="383">-0.0057052135477202604</cx:pt>
          <cx:pt idx="384">-0.0154565964421499</cx:pt>
          <cx:pt idx="385">-0.0231242827360447</cx:pt>
          <cx:pt idx="386">-0.023614339579887501</cx:pt>
          <cx:pt idx="387">-0.041259532578783203</cx:pt>
          <cx:pt idx="388">-0.036387560002358599</cx:pt>
          <cx:pt idx="389">-0.015860221913974602</cx:pt>
          <cx:pt idx="390">-0.0083264152292207207</cx:pt>
          <cx:pt idx="391">6.8237094512513298e-05</cx:pt>
          <cx:pt idx="392">0.000230343102185016</cx:pt>
          <cx:pt idx="393">-0.00010678649919531799</cx:pt>
          <cx:pt idx="394">-0.00162028448938945</cx:pt>
          <cx:pt idx="395">-0.0078458024751833794</cx:pt>
          <cx:pt idx="396">-0.018849689415642201</cx:pt>
          <cx:pt idx="397">-0.0243760823763324</cx:pt>
          <cx:pt idx="398">-0.02477918029781</cx:pt>
          <cx:pt idx="399">-0.0046709167899915997</cx:pt>
          <cx:pt idx="400">0.00082075534100515602</cx:pt>
          <cx:pt idx="401">0.045581348542868799</cx:pt>
          <cx:pt idx="402">0.0394096146462194</cx:pt>
          <cx:pt idx="403">0.0603088504614065</cx:pt>
          <cx:pt idx="404">0.121680624904038</cx:pt>
          <cx:pt idx="405">0.135367607441441</cx:pt>
          <cx:pt idx="406">0.043708788800572197</cx:pt>
          <cx:pt idx="407">-0.0107797799230385</cx:pt>
          <cx:pt idx="408">-0.0110682869332978</cx:pt>
          <cx:pt idx="409">-0.0157423167684238</cx:pt>
          <cx:pt idx="410">-0.027334901775682902</cx:pt>
          <cx:pt idx="411">-0.046930537840993901</cx:pt>
          <cx:pt idx="412">-0.025218588020955699</cx:pt>
          <cx:pt idx="413">-0.000185675706084113</cx:pt>
          <cx:pt idx="414">0.0075593918389217597</cx:pt>
          <cx:pt idx="415">-0.031426542919193799</cx:pt>
          <cx:pt idx="416">-0.016956699293067201</cx:pt>
          <cx:pt idx="417">-0.0067599985721813497</cx:pt>
          <cx:pt idx="418">-0.00357680060657296</cx:pt>
          <cx:pt idx="419">0.00014773332196021201</cx:pt>
          <cx:pt idx="420">0.000267479593940597</cx:pt>
          <cx:pt idx="421">0.00065680153125948003</cx:pt>
          <cx:pt idx="422">0.00083752613235443796</cx:pt>
          <cx:pt idx="423">-0.0074251357432325703</cx:pt>
          <cx:pt idx="424">-0.021191957286361401</cx:pt>
          <cx:pt idx="425">-0.060243041903498502</cx:pt>
          <cx:pt idx="426">-0.084080042236011399</cx:pt>
          <cx:pt idx="427">-0.093486476513190794</cx:pt>
          <cx:pt idx="428">-0.046763043760034297</cx:pt>
          <cx:pt idx="429">-0.0096099143417709195</cx:pt>
          <cx:pt idx="430">0.025494035070135399</cx:pt>
          <cx:pt idx="431">0.0803833340393032</cx:pt>
          <cx:pt idx="432">0.086426591617753803</cx:pt>
          <cx:pt idx="433">0.090247230200295903</cx:pt>
          <cx:pt idx="434">-0.0102018601114627</cx:pt>
          <cx:pt idx="435">-0.044400402952616297</cx:pt>
          <cx:pt idx="436">0.0065414119169845504</cx:pt>
          <cx:pt idx="437">0.030763693145568101</cx:pt>
          <cx:pt idx="438">-0.010239933564971901</cx:pt>
          <cx:pt idx="439">-0.026061479544579901</cx:pt>
          <cx:pt idx="440">-0.0078655411373803504</cx:pt>
          <cx:pt idx="441">0.017220578029945099</cx:pt>
          <cx:pt idx="442">0.0164804660862698</cx:pt>
          <cx:pt idx="443">0.00054241058827839399</cx:pt>
          <cx:pt idx="444">-0.0048996629108093298</cx:pt>
          <cx:pt idx="445">-0.0019176187711969399</cx:pt>
          <cx:pt idx="446">-0.00353770918628552</cx:pt>
          <cx:pt idx="447">-0.0026760785600706198</cx:pt>
          <cx:pt idx="448">2.10011743997018e-05</cx:pt>
          <cx:pt idx="449">-0.00022834697274147801</cx:pt>
          <cx:pt idx="450">0.00294888611390432</cx:pt>
          <cx:pt idx="451">-0.0040230738552108902</cx:pt>
          <cx:pt idx="452">-0.031857793397930101</cx:pt>
          <cx:pt idx="453">-0.092599465814274598</cx:pt>
          <cx:pt idx="454">-0.120290109488396</cx:pt>
          <cx:pt idx="455">-0.082083330963579101</cx:pt>
          <cx:pt idx="456">-0.097757448769681093</cx:pt>
          <cx:pt idx="457">-0.090453538471927705</cx:pt>
          <cx:pt idx="458">-0.10540614545761701</cx:pt>
          <cx:pt idx="459">-0.075694353324563396</cx:pt>
          <cx:pt idx="460">-0.024573338805323901</cx:pt>
          <cx:pt idx="461">-0.036925885587174197</cx:pt>
          <cx:pt idx="462">-0.112390060214745</cx:pt>
          <cx:pt idx="463">-0.072520669811074398</cx:pt>
          <cx:pt idx="464">0.000392649724032412</cx:pt>
          <cx:pt idx="465">-0.0269019099920009</cx:pt>
          <cx:pt idx="466">-0.019310804040398599</cx:pt>
          <cx:pt idx="467">-0.0045292642921044698</cx:pt>
          <cx:pt idx="468">-0.0060245599639634998</cx:pt>
          <cx:pt idx="469">-0.0035192422771451199</cx:pt>
          <cx:pt idx="470">-0.0031428912383750099</cx:pt>
          <cx:pt idx="471">0.00084763497982854902</cx:pt>
          <cx:pt idx="472">-0.0078657534592977401</cx:pt>
          <cx:pt idx="473">-0.022047808864737201</cx:pt>
          <cx:pt idx="474">-0.0174311678490476</cx:pt>
          <cx:pt idx="475">-0.00478594922453134</cx:pt>
          <cx:pt idx="476">-0.00038076912117721002</cx:pt>
          <cx:pt idx="477">-0.00065871759712084503</cx:pt>
          <cx:pt idx="478">0.0017555627981632601</cx:pt>
          <cx:pt idx="479">0.00094059081265479203</cx:pt>
          <cx:pt idx="480">-0.0297882663605222</cx:pt>
          <cx:pt idx="481">-0.076195952651924997</cx:pt>
          <cx:pt idx="482">-0.092225128549526997</cx:pt>
          <cx:pt idx="483">-0.12972988360586801</cx:pt>
          <cx:pt idx="484">-0.119517296988046</cx:pt>
          <cx:pt idx="485">-0.124743659143268</cx:pt>
          <cx:pt idx="486">-0.183495828589817</cx:pt>
          <cx:pt idx="487">-0.18906823825642799</cx:pt>
          <cx:pt idx="488">-0.14881064785582801</cx:pt>
          <cx:pt idx="489">-0.13486729224008401</cx:pt>
          <cx:pt idx="490">-0.122187849882624</cx:pt>
          <cx:pt idx="491">-0.086216166429073607</cx:pt>
          <cx:pt idx="492">-0.054780602675511103</cx:pt>
          <cx:pt idx="493">-0.043417204265816703</cx:pt>
          <cx:pt idx="494">-0.022641031096250201</cx:pt>
          <cx:pt idx="495">0.031840593921122901</cx:pt>
          <cx:pt idx="496">0.0328981866796609</cx:pt>
          <cx:pt idx="497">-0.0029415249708394401</cx:pt>
          <cx:pt idx="498">-0.0116007899894396</cx:pt>
          <cx:pt idx="499">-0.0079632106033455403</cx:pt>
          <cx:pt idx="500">-0.011594065036481801</cx:pt>
          <cx:pt idx="501">-0.016271207170506102</cx:pt>
          <cx:pt idx="502">-0.0032482755108812298</cx:pt>
          <cx:pt idx="503">0.00079808694103458298</cx:pt>
          <cx:pt idx="504">4.7821069010258101e-05</cx:pt>
          <cx:pt idx="505">0.00052265894851442202</cx:pt>
          <cx:pt idx="506">0.0045366946244024898</cx:pt>
          <cx:pt idx="507">0.0059469647923115097</cx:pt>
          <cx:pt idx="508">-0.0071637670553495502</cx:pt>
          <cx:pt idx="509">-0.043596757706215801</cx:pt>
          <cx:pt idx="510">-0.063353505188341902</cx:pt>
          <cx:pt idx="511">-0.104688635487297</cx:pt>
          <cx:pt idx="512">-0.124765395221514</cx:pt>
          <cx:pt idx="513">-0.12707867250848101</cx:pt>
          <cx:pt idx="514">-0.14991791307045199</cx:pt>
          <cx:pt idx="515">-0.127825712065775</cx:pt>
          <cx:pt idx="516">-0.13493540850419</cx:pt>
          <cx:pt idx="517">-0.056216331741583803</cx:pt>
          <cx:pt idx="518">-0.069713015083777904</cx:pt>
          <cx:pt idx="519">-0.11152524160974001</cx:pt>
          <cx:pt idx="520">-0.066892200673234301</cx:pt>
          <cx:pt idx="521">-0.0138894971087976</cx:pt>
          <cx:pt idx="522">-0.0021857185035954602</cx:pt>
          <cx:pt idx="523">0.063794430361387697</cx:pt>
          <cx:pt idx="524">0.0190494534221754</cx:pt>
          <cx:pt idx="525">-0.042144726296311601</cx:pt>
          <cx:pt idx="526">-0.037488053724008</cx:pt>
          <cx:pt idx="527">-0.031009346674919801</cx:pt>
          <cx:pt idx="528">-0.020044213662967401</cx:pt>
          <cx:pt idx="529">-0.0071333969720857602</cx:pt>
          <cx:pt idx="530">0.00099046880335223108</cx:pt>
          <cx:pt idx="531">0.00083561060308410802</cx:pt>
          <cx:pt idx="532">0.000131092400372917</cx:pt>
          <cx:pt idx="533">-0.00061132807188319196</cx:pt>
          <cx:pt idx="534">0.0036788783815724499</cx:pt>
          <cx:pt idx="535">0.019688773585390399</cx:pt>
          <cx:pt idx="536">0.018952178786956202</cx:pt>
          <cx:pt idx="537">0.0033998089637683701</cx:pt>
          <cx:pt idx="538">-0.019810795029716499</cx:pt>
          <cx:pt idx="539">-0.068648322708185106</cx:pt>
          <cx:pt idx="540">-0.081193627323062997</cx:pt>
          <cx:pt idx="541">-0.070694556694061203</cx:pt>
          <cx:pt idx="542">-0.053480822241014303</cx:pt>
          <cx:pt idx="543">-0.067417262780309295</cx:pt>
          <cx:pt idx="544">-0.031919727909581398</cx:pt>
          <cx:pt idx="545">-0.0121379194784259</cx:pt>
          <cx:pt idx="546">-0.034725285028642597</cx:pt>
          <cx:pt idx="547">-0.054371116920989802</cx:pt>
          <cx:pt idx="548">0.00038608756796092999</cx:pt>
          <cx:pt idx="549">0.0084237190389932302</cx:pt>
          <cx:pt idx="550">0.021388917782946201</cx:pt>
          <cx:pt idx="551">0.012590674742237301</cx:pt>
          <cx:pt idx="552">-0.033029201450381102</cx:pt>
          <cx:pt idx="553">-0.072495959431585405</cx:pt>
          <cx:pt idx="554">-0.043463977636935998</cx:pt>
          <cx:pt idx="555">-0.027459637480630301</cx:pt>
          <cx:pt idx="556">-0.021270805472657701</cx:pt>
          <cx:pt idx="557">-0.0033342264631785702</cx:pt>
          <cx:pt idx="558">-0.0017268990147810399</cx:pt>
          <cx:pt idx="559">-0.00019530575886177</cx:pt>
          <cx:pt idx="560">0.00028458449061113299</cx:pt>
          <cx:pt idx="561">-0.00077948445326297901</cx:pt>
          <cx:pt idx="562">0.0013425977576897901</cx:pt>
          <cx:pt idx="563">0.011006813777442901</cx:pt>
          <cx:pt idx="564">0.032057417842481797</cx:pt>
          <cx:pt idx="565">0.0317575058436134</cx:pt>
          <cx:pt idx="566">0.026622708631578201</cx:pt>
          <cx:pt idx="567">-0.038879724460304403</cx:pt>
          <cx:pt idx="568">-0.0084497282595074105</cx:pt>
          <cx:pt idx="569">-0.0054083313612156101</cx:pt>
          <cx:pt idx="570">0.0054103013155810198</cx:pt>
          <cx:pt idx="571">0.0042044649150031303</cx:pt>
          <cx:pt idx="572">-0.014727981110903</cx:pt>
          <cx:pt idx="573">0.00141863949056192</cx:pt>
          <cx:pt idx="574">-0.0209700535882138</cx:pt>
          <cx:pt idx="575">-0.042511520886432799</cx:pt>
          <cx:pt idx="576">-0.031566447869585297</cx:pt>
          <cx:pt idx="577">-0.0026602883704843201</cx:pt>
          <cx:pt idx="578">0.0051370634984404199</cx:pt>
          <cx:pt idx="579">0.022134675409768701</cx:pt>
          <cx:pt idx="580">-0.026073409612432499</cx:pt>
          <cx:pt idx="581">-0.0475199148729189</cx:pt>
          <cx:pt idx="582">-0.0145340765775663</cx:pt>
          <cx:pt idx="583">-0.031834461778828697</cx:pt>
          <cx:pt idx="584">-0.017623292592363601</cx:pt>
          <cx:pt idx="585">-0.0050396176862691801</cx:pt>
          <cx:pt idx="586">-0.0012857871546579701</cx:pt>
          <cx:pt idx="587">0.000226950117421602</cx:pt>
          <cx:pt idx="588">0.000375980789499896</cx:pt>
          <cx:pt idx="589">-0.00026125670397473101</cx:pt>
          <cx:pt idx="590">0.00021190652287286199</cx:pt>
          <cx:pt idx="591">0.0100708526275012</cx:pt>
          <cx:pt idx="592">0.035824312423491399</cx:pt>
          <cx:pt idx="593">0.050509614712859197</cx:pt>
          <cx:pt idx="594">0.038766972227289601</cx:pt>
          <cx:pt idx="595">0.027748891551308299</cx:pt>
          <cx:pt idx="596">0.038963797418548801</cx:pt>
          <cx:pt idx="597">0.044308054498315201</cx:pt>
          <cx:pt idx="598">0.051896722634386903</cx:pt>
          <cx:pt idx="599">-0.012225911587446099</cx:pt>
          <cx:pt idx="600">-0.0123979232923748</cx:pt>
          <cx:pt idx="601">-0.0347484077586558</cx:pt>
          <cx:pt idx="602">-0.063692219804217201</cx:pt>
          <cx:pt idx="603">-0.018557235158022899</cx:pt>
          <cx:pt idx="604">-0.018406404542516401</cx:pt>
          <cx:pt idx="605">-0.026388136484446201</cx:pt>
          <cx:pt idx="606">-0.039073763817013898</cx:pt>
          <cx:pt idx="607">-0.024986366821560101</cx:pt>
          <cx:pt idx="608">0.0069309330942469204</cx:pt>
          <cx:pt idx="609">-0.031363682374246298</cx:pt>
          <cx:pt idx="610">-0.059679946003387697</cx:pt>
          <cx:pt idx="611">-0.036440348419248397</cx:pt>
          <cx:pt idx="612">-0.011225780970061799</cx:pt>
          <cx:pt idx="613">-0.0046255334812066199</cx:pt>
          <cx:pt idx="614">-0.00182562165484166</cx:pt>
          <cx:pt idx="615">0.000101404143507016</cx:pt>
          <cx:pt idx="616">0.00010615532521415001</cx:pt>
          <cx:pt idx="617">0.00024554751830411597</cx:pt>
          <cx:pt idx="618">-0.0021616194517412599</cx:pt>
          <cx:pt idx="619">0.0116000237235997</cx:pt>
          <cx:pt idx="620">0.027393043283867501</cx:pt>
          <cx:pt idx="621">0.034858497000108499</cx:pt>
          <cx:pt idx="622">0.017237721973201101</cx:pt>
          <cx:pt idx="623">0.00186939774932033</cx:pt>
          <cx:pt idx="624">0.035109815518584601</cx:pt>
          <cx:pt idx="625">0.0117106775983714</cx:pt>
          <cx:pt idx="626">0.042419824770019897</cx:pt>
          <cx:pt idx="627">0.012126260327666401</cx:pt>
          <cx:pt idx="628">-0.026063043567829399</cx:pt>
          <cx:pt idx="629">-0.0308427444588939</cx:pt>
          <cx:pt idx="630">0.0052393285060571004</cx:pt>
          <cx:pt idx="631">-0.00317304038770358</cx:pt>
          <cx:pt idx="632">-0.0157563867877182</cx:pt>
          <cx:pt idx="633">-0.016488842316740599</cx:pt>
          <cx:pt idx="634">-0.047223623509754703</cx:pt>
          <cx:pt idx="635">-0.0749520902415068</cx:pt>
          <cx:pt idx="636">-0.037764650342936898</cx:pt>
          <cx:pt idx="637">-0.066015284934019799</cx:pt>
          <cx:pt idx="638">-0.0443696529120024</cx:pt>
          <cx:pt idx="639">-0.015158342400582</cx:pt>
          <cx:pt idx="640">-0.0049996770033592999</cx:pt>
          <cx:pt idx="641">5.59091913888651e-05</cx:pt>
          <cx:pt idx="642">-0.00063757102904222096</cx:pt>
          <cx:pt idx="643">-3.5865682538570397e-05</cx:pt>
          <cx:pt idx="644">-5.6160609529572097e-05</cx:pt>
          <cx:pt idx="645">-2.4099469399447999e-05</cx:pt>
          <cx:pt idx="646">-0.00023998445244647099</cx:pt>
          <cx:pt idx="647">0.0105622096528804</cx:pt>
          <cx:pt idx="648">0.017203027480992599</cx:pt>
          <cx:pt idx="649">0.028927232786969199</cx:pt>
          <cx:pt idx="650">0.0258556963725033</cx:pt>
          <cx:pt idx="651">0.00096897170663378599</cx:pt>
          <cx:pt idx="652">0.024407777793599799</cx:pt>
          <cx:pt idx="653">0.0017927419257541099</cx:pt>
          <cx:pt idx="654">0.023448492003047001</cx:pt>
          <cx:pt idx="655">0.0398248724034901</cx:pt>
          <cx:pt idx="656">0.018084574678320399</cx:pt>
          <cx:pt idx="657">0.0142109930848104</cx:pt>
          <cx:pt idx="658">0.0057772420446487701</cx:pt>
          <cx:pt idx="659">0.014380639273145099</cx:pt>
          <cx:pt idx="660">0.0014863452220370201</cx:pt>
          <cx:pt idx="661">-0.010430734431586401</cx:pt>
          <cx:pt idx="662">-0.033137355027008299</cx:pt>
          <cx:pt idx="663">-0.063753632806026597</cx:pt>
          <cx:pt idx="664">-0.036165325554785299</cx:pt>
          <cx:pt idx="665">-0.039486899852734</cx:pt>
          <cx:pt idx="666">-0.036631863143573203</cx:pt>
          <cx:pt idx="667">-0.00315702901228664</cx:pt>
          <cx:pt idx="668">0.0012821043970612999</cx:pt>
          <cx:pt idx="669">0.00055715555145932703</cx:pt>
          <cx:pt idx="670">-0.000123891254111411</cx:pt>
          <cx:pt idx="671">-7.2335385511139997e-05</cx:pt>
          <cx:pt idx="672">-0.0012043569385484401</cx:pt>
          <cx:pt idx="673">-0.000229348692537692</cx:pt>
          <cx:pt idx="674">-0.00020327812588059399</cx:pt>
          <cx:pt idx="675">0.0031844920172673201</cx:pt>
          <cx:pt idx="676">0.0100342806085268</cx:pt>
          <cx:pt idx="677">0.0169221626308022</cx:pt>
          <cx:pt idx="678">0.0026038441509808</cx:pt>
          <cx:pt idx="679">0.034578424659017198</cx:pt>
          <cx:pt idx="680">0.040018198034669702</cx:pt>
          <cx:pt idx="681">0.035370517153159399</cx:pt>
          <cx:pt idx="682">0.055494125146121003</cx:pt>
          <cx:pt idx="683">0.036382108816668798</cx:pt>
          <cx:pt idx="684">-0.017114898732751301</cx:pt>
          <cx:pt idx="685">-0.040156614541909399</cx:pt>
          <cx:pt idx="686">-0.0467068048740907</cx:pt>
          <cx:pt idx="687">-0.033250364932421499</cx:pt>
          <cx:pt idx="688">-0.041159244063899703</cx:pt>
          <cx:pt idx="689">-0.036581302347667898</cx:pt>
          <cx:pt idx="690">-0.060956469144331803</cx:pt>
          <cx:pt idx="691">-0.050603666271130998</cx:pt>
          <cx:pt idx="692">-0.00098550720872802602</cx:pt>
          <cx:pt idx="693">-0.0123389365684931</cx:pt>
          <cx:pt idx="694">-0.017640374943298499</cx:pt>
          <cx:pt idx="695">-0.0027613851022639901</cx:pt>
          <cx:pt idx="696">-0.0037627341918548699</cx:pt>
          <cx:pt idx="697">-0.0024096113905383702</cx:pt>
          <cx:pt idx="698">-0.00018894332662143201</cx:pt>
          <cx:pt idx="699">-0.00049779264924435505</cx:pt>
          <cx:pt idx="700">0.00027330449318940803</cx:pt>
          <cx:pt idx="701">-0.0011843883066776401</cx:pt>
          <cx:pt idx="702">0.00036217673327054999</cx:pt>
          <cx:pt idx="703">0.00010285659438166299</cx:pt>
          <cx:pt idx="704">-0.00051681665334802197</cx:pt>
          <cx:pt idx="705">0.00595735818497517</cx:pt>
          <cx:pt idx="706">0.00064062151252073101</cx:pt>
          <cx:pt idx="707">0.021873713537290802</cx:pt>
          <cx:pt idx="708">0.063289045620229897</cx:pt>
          <cx:pt idx="709">0.0521766852900259</cx:pt>
          <cx:pt idx="710">0.031208486793686901</cx:pt>
          <cx:pt idx="711">0.000197934776649574</cx:pt>
          <cx:pt idx="712">-0.00253704079831567</cx:pt>
          <cx:pt idx="713">-0.0028056476831412398</cx:pt>
          <cx:pt idx="714">0.0092219853456226696</cx:pt>
          <cx:pt idx="715">-0.0146211963942426</cx:pt>
          <cx:pt idx="716">0.012574480563331301</cx:pt>
          <cx:pt idx="717">0.028900185148584501</cx:pt>
          <cx:pt idx="718">0.0069922753511047504</cx:pt>
          <cx:pt idx="719">0.012786753625806901</cx:pt>
          <cx:pt idx="720">0.0120549677044984</cx:pt>
          <cx:pt idx="721">0.0048299458092956101</cx:pt>
          <cx:pt idx="722">-0.0067472881199238796</cx:pt>
          <cx:pt idx="723">-0.0034160400843218802</cx:pt>
          <cx:pt idx="724">-0.00032905600586808498</cx:pt>
          <cx:pt idx="725">0.00022758925846260499</cx:pt>
          <cx:pt idx="726">-0.00055327107026843705</cx:pt>
          <cx:pt idx="727">7.30158207061844e-05</cx:pt>
          <cx:pt idx="728">0.00032983945504889398</cx:pt>
          <cx:pt idx="729">-0.00011134479213151</cx:pt>
          <cx:pt idx="730">0.000225070241103229</cx:pt>
          <cx:pt idx="731">-0.00050314995209014396</cx:pt>
          <cx:pt idx="732">0.0014125526952956601</cx:pt>
          <cx:pt idx="733">0.0049985455374442203</cx:pt>
          <cx:pt idx="734">0.0095638069921052896</cx:pt>
          <cx:pt idx="735">0.0191666697653529</cx:pt>
          <cx:pt idx="736">0.037771695012321999</cx:pt>
          <cx:pt idx="737">0.049663439154585397</cx:pt>
          <cx:pt idx="738">0.036367864107459902</cx:pt>
          <cx:pt idx="739">0.032337111870177501</cx:pt>
          <cx:pt idx="740">0.045511655764191902</cx:pt>
          <cx:pt idx="741">0.0552654002716629</cx:pt>
          <cx:pt idx="742">0.064274719920811393</cx:pt>
          <cx:pt idx="743">0.045852994509991099</cx:pt>
          <cx:pt idx="744">0.055952856334173101</cx:pt>
          <cx:pt idx="745">0.064121565489471996</cx:pt>
          <cx:pt idx="746">0.034171792327849199</cx:pt>
          <cx:pt idx="747">0.0152293911482518</cx:pt>
          <cx:pt idx="748">0.0155997349698334</cx:pt>
          <cx:pt idx="749">0.011302266348405801</cx:pt>
          <cx:pt idx="750">0.0026882847056364399</cx:pt>
          <cx:pt idx="751">0.00083493308468398199</cx:pt>
          <cx:pt idx="752">0.00051509760835320001</cx:pt>
          <cx:pt idx="753">0.00062894152689239305</cx:pt>
          <cx:pt idx="754">1.2988398846255499e-06</cx:pt>
          <cx:pt idx="755">0.00024108577509156901</cx:pt>
          <cx:pt idx="756">0.000156146296164319</cx:pt>
          <cx:pt idx="757">-0.00063376846777753995</cx:pt>
          <cx:pt idx="758">0.00026110584494378999</cx:pt>
          <cx:pt idx="759">-0.00085482620833945804</cx:pt>
          <cx:pt idx="760">0.00069762224485867604</cx:pt>
          <cx:pt idx="761">0.00106632372411837</cx:pt>
          <cx:pt idx="762">-0.00018216947477420401</cx:pt>
          <cx:pt idx="763">0.00063268543739278401</cx:pt>
          <cx:pt idx="764">0.00026646517396446899</cx:pt>
          <cx:pt idx="765">-0.00099350351757482107</cx:pt>
          <cx:pt idx="766">-0.0032476446890936099</cx:pt>
          <cx:pt idx="767">0.00337595409956685</cx:pt>
          <cx:pt idx="768">0.0042777221813698396</cx:pt>
          <cx:pt idx="769">0.0017727274459739301</cx:pt>
          <cx:pt idx="770">0.0127866632802525</cx:pt>
          <cx:pt idx="771">0.0087346878187205493</cx:pt>
          <cx:pt idx="772">0.0044369078659193496</cx:pt>
          <cx:pt idx="773">0.0020359725664559599</cx:pt>
          <cx:pt idx="774">0.0071185410855498102</cx:pt>
          <cx:pt idx="775">0.0050115677149619202</cx:pt>
          <cx:pt idx="776">0.00054154376009600395</cx:pt>
          <cx:pt idx="777">8.2945222985217001e-05</cx:pt>
          <cx:pt idx="778">-0.00034969291946752498</cx:pt>
          <cx:pt idx="779">-0.00010081323206204999</cx:pt>
          <cx:pt idx="780">-0.00042709784948627601</cx:pt>
          <cx:pt idx="781">1.76761625110223e-05</cx:pt>
          <cx:pt idx="782">0.00055906677402464103</cx:pt>
          <cx:pt idx="783">0.00043049559291234398</cx:pt>
          <cx:pt idx="784">-0.0012676982154292676</cx:pt>
          <cx:pt idx="785">-0.0036394366009704499</cx:pt>
          <cx:pt idx="786">-0.0045843359933224999</cx:pt>
          <cx:pt idx="787">-0.0075321809681636502</cx:pt>
          <cx:pt idx="788">-0.013732048745928699</cx:pt>
          <cx:pt idx="789">-0.0081299052044314004</cx:pt>
          <cx:pt idx="790">-0.0052512014346012999</cx:pt>
          <cx:pt idx="791">0.0059642107110409754</cx:pt>
          <cx:pt idx="792">0.0065957313373274998</cx:pt>
          <cx:pt idx="793">0.0129367691741168</cx:pt>
          <cx:pt idx="794">0.0061518509552398997</cx:pt>
          <cx:pt idx="795">-0.00099842179123674256</cx:pt>
          <cx:pt idx="796">0.0060928242816988996</cx:pt>
          <cx:pt idx="797">0.015703059556975176</cx:pt>
          <cx:pt idx="798">0.010803555590953626</cx:pt>
          <cx:pt idx="799">0.004548264686679725</cx:pt>
          <cx:pt idx="800">0.0083191887765947242</cx:pt>
          <cx:pt idx="801">0.01018278732912045</cx:pt>
          <cx:pt idx="802">0.004431197520396675</cx:pt>
          <cx:pt idx="803">-0.009762136037517825</cx:pt>
          <cx:pt idx="804">-0.0058248682348849747</cx:pt>
          <cx:pt idx="805">0.0024756805087769252</cx:pt>
          <cx:pt idx="806">0.0046186799759574499</cx:pt>
          <cx:pt idx="807">0.00042297125449891002</cx:pt>
          <cx:pt idx="808">0.00022052555561142276</cx:pt>
          <cx:pt idx="809">4.9862357781189999e-07</cx:pt>
          <cx:pt idx="810">-6.5178225064671251e-05</cx:pt>
          <cx:pt idx="811">-0.00067288431736357</cx:pt>
          <cx:pt idx="812">-0.00082447880021773747</cx:pt>
          <cx:pt idx="813">-0.0042416001524100003</cx:pt>
          <cx:pt idx="814">-0.0085979893879573749</cx:pt>
          <cx:pt idx="815">-0.0028076227907486749</cx:pt>
          <cx:pt idx="816">-0.0081722548355201499</cx:pt>
          <cx:pt idx="817">0.012133194519810099</cx:pt>
          <cx:pt idx="818">0.014406276637814625</cx:pt>
          <cx:pt idx="819">0.012347320190090475</cx:pt>
          <cx:pt idx="820">0.0060506316295855997</cx:pt>
          <cx:pt idx="821">-0.0054109089932378252</cx:pt>
          <cx:pt idx="822">-0.0035123136667874252</cx:pt>
          <cx:pt idx="823">-0.0010088764371945799</cx:pt>
          <cx:pt idx="824">0.0193534293179933</cx:pt>
          <cx:pt idx="825">0.0094256601187712504</cx:pt>
          <cx:pt idx="826">-0.0035940017123232502</cx:pt>
          <cx:pt idx="827">0.0042486008656067</cx:pt>
          <cx:pt idx="828">0.012630004833780574</cx:pt>
          <cx:pt idx="829">0.0052701968064667003</cx:pt>
          <cx:pt idx="830">0.0043712297778678751</cx:pt>
          <cx:pt idx="831">-0.0038701617096960502</cx:pt>
          <cx:pt idx="832">-0.0061545849749571249</cx:pt>
          <cx:pt idx="833">0.0037611545139151249</cx:pt>
          <cx:pt idx="834">0.0066363357443600503</cx:pt>
          <cx:pt idx="835">0.0015433865295905</cx:pt>
          <cx:pt idx="836">0.00029497105218437248</cx:pt>
          <cx:pt idx="837">8.9124062872325248e-05</cx:pt>
          <cx:pt idx="838">-4.8766821748375997e-05</cx:pt>
          <cx:pt idx="839">-0.00084889845194265003</cx:pt>
          <cx:pt idx="840">-9.4970379905614743e-06</cx:pt>
          <cx:pt idx="841">-0.0078335505222680742</cx:pt>
          <cx:pt idx="842">-0.0074446805120486998</cx:pt>
          <cx:pt idx="843">0.00061081842266422497</cx:pt>
          <cx:pt idx="844">0.0048380494818669999</cx:pt>
          <cx:pt idx="845">0.0147016315511284</cx:pt>
          <cx:pt idx="846">0.020682849669955775</cx:pt>
          <cx:pt idx="847">0.012381883647430024</cx:pt>
          <cx:pt idx="848">0.0043889112115991754</cx:pt>
          <cx:pt idx="849">-0.0048038093120346247</cx:pt>
          <cx:pt idx="850">-0.012218293556788676</cx:pt>
          <cx:pt idx="851">-0.0020021920361913276</cx:pt>
          <cx:pt idx="852">0.0022394369008529574</cx:pt>
          <cx:pt idx="853">-0.0116721299518935</cx:pt>
          <cx:pt idx="854">-0.0091146759543418998</cx:pt>
          <cx:pt idx="855">-0.015225371186920925</cx:pt>
          <cx:pt idx="856">-0.0068249178353120754</cx:pt>
          <cx:pt idx="857">0.0050690291213600254</cx:pt>
          <cx:pt idx="858">-0.00065777453848789498</cx:pt>
          <cx:pt idx="859">0.0043134284535464003</cx:pt>
          <cx:pt idx="860">-0.0082464076251809997</cx:pt>
          <cx:pt idx="861">0.003255103839339525</cx:pt>
          <cx:pt idx="862">0.0043514250094474254</cx:pt>
          <cx:pt idx="863">0.002048288440299295</cx:pt>
          <cx:pt idx="864">-0.0007980638982096925</cx:pt>
          <cx:pt idx="865">-5.2833692993720751e-05</cx:pt>
          <cx:pt idx="866">-0.000128038691043236</cx:pt>
          <cx:pt idx="867">-0.00050494432406370752</cx:pt>
          <cx:pt idx="868">0.0033532103164282999</cx:pt>
          <cx:pt idx="869">-0.0039702285522168999</cx:pt>
          <cx:pt idx="870">-0.00092073042311776752</cx:pt>
          <cx:pt idx="871">0.0028490478489478751</cx:pt>
          <cx:pt idx="872">0.015721798841000573</cx:pt>
          <cx:pt idx="873">0.0234772082481591</cx:pt>
          <cx:pt idx="874">0.015439480375783601</cx:pt>
          <cx:pt idx="875">0.0082519514713916744</cx:pt>
          <cx:pt idx="876">-0.00037821442568013999</cx:pt>
          <cx:pt idx="877">0.0001249900177544755</cx:pt>
          <cx:pt idx="878">-0.021477101297661377</cx:pt>
          <cx:pt idx="879">-0.00071812435174117254</cx:pt>
          <cx:pt idx="880">-0.0039483409090592999</cx:pt>
          <cx:pt idx="881">-0.014949537948488875</cx:pt>
          <cx:pt idx="882">-0.0122923497998371</cx:pt>
          <cx:pt idx="883">-0.0046610844989475753</cx:pt>
          <cx:pt idx="884">-0.0012676982154292676</cx:pt>
          <cx:pt idx="885">-0.0036394366009704499</cx:pt>
          <cx:pt idx="886">-0.0045843359933224999</cx:pt>
          <cx:pt idx="887">-0.0075321809681636502</cx:pt>
          <cx:pt idx="888">-0.013732048745928699</cx:pt>
          <cx:pt idx="889">-0.0081299052044314004</cx:pt>
          <cx:pt idx="890">-0.0052512014346012999</cx:pt>
          <cx:pt idx="891">0.0059642107110409754</cx:pt>
          <cx:pt idx="892">0.0065957313373274998</cx:pt>
          <cx:pt idx="893">0.0129367691741168</cx:pt>
          <cx:pt idx="894">0.0061518509552398997</cx:pt>
          <cx:pt idx="895">-0.00099842179123674256</cx:pt>
          <cx:pt idx="896">0.0060928242816988996</cx:pt>
          <cx:pt idx="897">0.015703059556975176</cx:pt>
          <cx:pt idx="898">0.010803555590953626</cx:pt>
          <cx:pt idx="899">0.004548264686679725</cx:pt>
          <cx:pt idx="900">0.0083191887765947242</cx:pt>
          <cx:pt idx="901">0.01018278732912045</cx:pt>
          <cx:pt idx="902">0.004431197520396675</cx:pt>
          <cx:pt idx="903">-0.009762136037517825</cx:pt>
          <cx:pt idx="904">-0.0058248682348849747</cx:pt>
          <cx:pt idx="905">0.0024756805087769252</cx:pt>
          <cx:pt idx="906">0.0046186799759574499</cx:pt>
          <cx:pt idx="907">0.00042297125449891002</cx:pt>
          <cx:pt idx="908">0.00022052555561142276</cx:pt>
          <cx:pt idx="909">4.9862357781189999e-07</cx:pt>
          <cx:pt idx="910">-6.5178225064671251e-05</cx:pt>
          <cx:pt idx="911">-0.00067288431736357</cx:pt>
          <cx:pt idx="912">-0.00082447880021773747</cx:pt>
          <cx:pt idx="913">-0.0042416001524100003</cx:pt>
          <cx:pt idx="914">-0.0085979893879573749</cx:pt>
          <cx:pt idx="915">-0.0028076227907486749</cx:pt>
          <cx:pt idx="916">-0.0081722548355201499</cx:pt>
          <cx:pt idx="917">0.012133194519810099</cx:pt>
          <cx:pt idx="918">0.014406276637814625</cx:pt>
          <cx:pt idx="919">0.012347320190090475</cx:pt>
          <cx:pt idx="920">0.0060506316295855997</cx:pt>
          <cx:pt idx="921">-0.0054109089932378252</cx:pt>
          <cx:pt idx="922">-0.0035123136667874252</cx:pt>
          <cx:pt idx="923">-0.0010088764371945799</cx:pt>
          <cx:pt idx="924">0.0193534293179933</cx:pt>
          <cx:pt idx="925">0.0094256601187712504</cx:pt>
          <cx:pt idx="926">-0.0035940017123232502</cx:pt>
          <cx:pt idx="927">0.0042486008656067</cx:pt>
          <cx:pt idx="928">0.012630004833780574</cx:pt>
          <cx:pt idx="929">0.0052701968064667003</cx:pt>
          <cx:pt idx="930">0.0043712297778678751</cx:pt>
          <cx:pt idx="931">-0.0038701617096960502</cx:pt>
          <cx:pt idx="932">-0.0061545849749571249</cx:pt>
          <cx:pt idx="933">0.0037611545139151249</cx:pt>
          <cx:pt idx="934">0.0066363357443600503</cx:pt>
          <cx:pt idx="935">0.0015433865295905</cx:pt>
          <cx:pt idx="936">0.00029497105218437248</cx:pt>
          <cx:pt idx="937">8.9124062872325248e-05</cx:pt>
          <cx:pt idx="938">-4.8766821748375997e-05</cx:pt>
          <cx:pt idx="939">-0.00084889845194265003</cx:pt>
          <cx:pt idx="940">-9.4970379905614743e-06</cx:pt>
          <cx:pt idx="941">-0.0078335505222680742</cx:pt>
          <cx:pt idx="942">-0.0074446805120486998</cx:pt>
          <cx:pt idx="943">0.00061081842266422497</cx:pt>
          <cx:pt idx="944">0.0048380494818669999</cx:pt>
          <cx:pt idx="945">0.0147016315511284</cx:pt>
          <cx:pt idx="946">0.020682849669955775</cx:pt>
          <cx:pt idx="947">0.012381883647430024</cx:pt>
          <cx:pt idx="948">0.0043889112115991754</cx:pt>
          <cx:pt idx="949">-0.0048038093120346247</cx:pt>
          <cx:pt idx="950">-0.012218293556788676</cx:pt>
          <cx:pt idx="951">-0.0020021920361913276</cx:pt>
          <cx:pt idx="952">0.0022394369008529574</cx:pt>
          <cx:pt idx="953">-0.0116721299518935</cx:pt>
          <cx:pt idx="954">-0.0091146759543418998</cx:pt>
          <cx:pt idx="955">-0.015225371186920925</cx:pt>
          <cx:pt idx="956">-0.0068249178353120754</cx:pt>
          <cx:pt idx="957">0.0050690291213600254</cx:pt>
          <cx:pt idx="958">-0.00065777453848789498</cx:pt>
          <cx:pt idx="959">0.0043134284535464003</cx:pt>
          <cx:pt idx="960">-0.0082464076251809997</cx:pt>
          <cx:pt idx="961">0.003255103839339525</cx:pt>
          <cx:pt idx="962">0.0043514250094474254</cx:pt>
          <cx:pt idx="963">0.002048288440299295</cx:pt>
          <cx:pt idx="964">-0.0007980638982096925</cx:pt>
          <cx:pt idx="965">-5.2833692993720751e-05</cx:pt>
          <cx:pt idx="966">-0.000128038691043236</cx:pt>
          <cx:pt idx="967">-0.00050494432406370752</cx:pt>
          <cx:pt idx="968">0.0033532103164282999</cx:pt>
          <cx:pt idx="969">-0.0039702285522168999</cx:pt>
          <cx:pt idx="970">-0.00092073042311776752</cx:pt>
          <cx:pt idx="971">0.0028490478489478751</cx:pt>
          <cx:pt idx="972">0.015721798841000573</cx:pt>
          <cx:pt idx="973">0.0234772082481591</cx:pt>
          <cx:pt idx="974">0.015439480375783601</cx:pt>
          <cx:pt idx="975">0.0082519514713916744</cx:pt>
          <cx:pt idx="976">-0.00037821442568013999</cx:pt>
          <cx:pt idx="977">0.0001249900177544755</cx:pt>
          <cx:pt idx="978">-0.021477101297661377</cx:pt>
          <cx:pt idx="979">-0.00071812435174117254</cx:pt>
          <cx:pt idx="980">-0.0039483409090592999</cx:pt>
          <cx:pt idx="981">-0.014949537948488875</cx:pt>
          <cx:pt idx="982">-0.0122923497998371</cx:pt>
          <cx:pt idx="983">-0.0046610844989475753</cx:pt>
          <cx:pt idx="984">-0.0012676982154292676</cx:pt>
          <cx:pt idx="985">-0.0036394366009704499</cx:pt>
          <cx:pt idx="986">-0.0045843359933224999</cx:pt>
          <cx:pt idx="987">-0.0075321809681636502</cx:pt>
          <cx:pt idx="988">-0.013732048745928699</cx:pt>
          <cx:pt idx="989">-0.0081299052044314004</cx:pt>
          <cx:pt idx="990">-0.0052512014346012999</cx:pt>
          <cx:pt idx="991">0.0059642107110409754</cx:pt>
          <cx:pt idx="992">0.0065957313373274998</cx:pt>
          <cx:pt idx="993">0.0129367691741168</cx:pt>
          <cx:pt idx="994">0.0061518509552398997</cx:pt>
          <cx:pt idx="995">-0.00099842179123674256</cx:pt>
          <cx:pt idx="996">0.0060928242816988996</cx:pt>
          <cx:pt idx="997">0.015703059556975176</cx:pt>
          <cx:pt idx="998">0.010803555590953626</cx:pt>
          <cx:pt idx="999">0.004548264686679725</cx:pt>
          <cx:pt idx="1000">0.0083191887765947242</cx:pt>
          <cx:pt idx="1001">0.01018278732912045</cx:pt>
          <cx:pt idx="1002">0.004431197520396675</cx:pt>
          <cx:pt idx="1003">-0.009762136037517825</cx:pt>
          <cx:pt idx="1004">-0.0058248682348849747</cx:pt>
          <cx:pt idx="1005">0.0024756805087769252</cx:pt>
          <cx:pt idx="1006">0.0046186799759574499</cx:pt>
          <cx:pt idx="1007">0.00042297125449891002</cx:pt>
          <cx:pt idx="1008">0.00022052555561142276</cx:pt>
          <cx:pt idx="1009">4.9862357781189999e-07</cx:pt>
          <cx:pt idx="1010">-6.5178225064671251e-05</cx:pt>
          <cx:pt idx="1011">-0.00067288431736357</cx:pt>
          <cx:pt idx="1012">-0.00082447880021773747</cx:pt>
          <cx:pt idx="1013">-0.0042416001524100003</cx:pt>
          <cx:pt idx="1014">-0.0085979893879573749</cx:pt>
          <cx:pt idx="1015">-0.0028076227907486749</cx:pt>
          <cx:pt idx="1016">-0.0081722548355201499</cx:pt>
          <cx:pt idx="1017">0.012133194519810099</cx:pt>
          <cx:pt idx="1018">0.014406276637814625</cx:pt>
          <cx:pt idx="1019">0.012347320190090475</cx:pt>
          <cx:pt idx="1020">0.0060506316295855997</cx:pt>
          <cx:pt idx="1021">-0.0054109089932378252</cx:pt>
          <cx:pt idx="1022">-0.0035123136667874252</cx:pt>
          <cx:pt idx="1023">-0.0010088764371945799</cx:pt>
          <cx:pt idx="1024">0.0193534293179933</cx:pt>
          <cx:pt idx="1025">0.0094256601187712504</cx:pt>
          <cx:pt idx="1026">-0.0035940017123232502</cx:pt>
          <cx:pt idx="1027">0.0042486008656067</cx:pt>
          <cx:pt idx="1028">0.012630004833780574</cx:pt>
          <cx:pt idx="1029">0.0052701968064667003</cx:pt>
          <cx:pt idx="1030">0.0043712297778678751</cx:pt>
          <cx:pt idx="1031">-0.0038701617096960502</cx:pt>
          <cx:pt idx="1032">-0.0061545849749571249</cx:pt>
          <cx:pt idx="1033">0.0037611545139151249</cx:pt>
          <cx:pt idx="1034">0.0066363357443600503</cx:pt>
          <cx:pt idx="1035">0.0015433865295905</cx:pt>
          <cx:pt idx="1036">0.00029497105218437248</cx:pt>
          <cx:pt idx="1037">8.9124062872325248e-05</cx:pt>
          <cx:pt idx="1038">-4.8766821748375997e-05</cx:pt>
          <cx:pt idx="1039">-0.00084889845194265003</cx:pt>
          <cx:pt idx="1040">-9.4970379905614743e-06</cx:pt>
          <cx:pt idx="1041">-0.0078335505222680742</cx:pt>
          <cx:pt idx="1042">-0.0074446805120486998</cx:pt>
          <cx:pt idx="1043">0.00061081842266422497</cx:pt>
          <cx:pt idx="1044">0.0048380494818669999</cx:pt>
          <cx:pt idx="1045">0.0147016315511284</cx:pt>
          <cx:pt idx="1046">0.020682849669955775</cx:pt>
          <cx:pt idx="1047">0.012381883647430024</cx:pt>
          <cx:pt idx="1048">0.0043889112115991754</cx:pt>
          <cx:pt idx="1049">-0.0048038093120346247</cx:pt>
          <cx:pt idx="1050">-0.012218293556788676</cx:pt>
          <cx:pt idx="1051">-0.0020021920361913276</cx:pt>
          <cx:pt idx="1052">0.0022394369008529574</cx:pt>
          <cx:pt idx="1053">-0.0116721299518935</cx:pt>
          <cx:pt idx="1054">-0.0091146759543418998</cx:pt>
          <cx:pt idx="1055">-0.015225371186920925</cx:pt>
          <cx:pt idx="1056">-0.0068249178353120754</cx:pt>
          <cx:pt idx="1057">0.0050690291213600254</cx:pt>
          <cx:pt idx="1058">-0.00065777453848789498</cx:pt>
          <cx:pt idx="1059">0.0043134284535464003</cx:pt>
          <cx:pt idx="1060">-0.0082464076251809997</cx:pt>
          <cx:pt idx="1061">0.003255103839339525</cx:pt>
          <cx:pt idx="1062">0.0043514250094474254</cx:pt>
          <cx:pt idx="1063">0.002048288440299295</cx:pt>
          <cx:pt idx="1064">-0.0007980638982096925</cx:pt>
          <cx:pt idx="1065">-5.2833692993720751e-05</cx:pt>
          <cx:pt idx="1066">-0.000128038691043236</cx:pt>
          <cx:pt idx="1067">-0.00050494432406370752</cx:pt>
          <cx:pt idx="1068">0.0033532103164282999</cx:pt>
          <cx:pt idx="1069">-0.0039702285522168999</cx:pt>
          <cx:pt idx="1070">-0.00092073042311776752</cx:pt>
          <cx:pt idx="1071">0.0028490478489478751</cx:pt>
          <cx:pt idx="1072">0.015721798841000573</cx:pt>
          <cx:pt idx="1073">0.0234772082481591</cx:pt>
          <cx:pt idx="1074">0.015439480375783601</cx:pt>
          <cx:pt idx="1075">0.0082519514713916744</cx:pt>
          <cx:pt idx="1076">-0.00037821442568013999</cx:pt>
          <cx:pt idx="1077">0.0001249900177544755</cx:pt>
          <cx:pt idx="1078">-0.021477101297661377</cx:pt>
          <cx:pt idx="1079">-0.00071812435174117254</cx:pt>
          <cx:pt idx="1080">-0.0039483409090592999</cx:pt>
          <cx:pt idx="1081">-0.014949537948488875</cx:pt>
          <cx:pt idx="1082">-0.0122923497998371</cx:pt>
          <cx:pt idx="1083">-0.0046610844989475753</cx:pt>
        </cx:lvl>
      </cx:numDim>
    </cx:data>
    <cx:data id="79">
      <cx:numDim type="val">
        <cx:f>Sheet2!$CB$1:$CB$1084</cx:f>
        <cx:lvl ptCount="1084" formatCode="G/通用格式">
          <cx:pt idx="0">-0.00098776591144210499</cx:pt>
          <cx:pt idx="1">0.00032050671148146302</cx:pt>
          <cx:pt idx="2">0.00062032604953740503</cx:pt>
          <cx:pt idx="3">0.00032434336782315599</cx:pt>
          <cx:pt idx="4">8.9462845295516503e-05</cx:pt>
          <cx:pt idx="5">0.000387395304228034</cx:pt>
          <cx:pt idx="6">-0.00071443053951290598</cx:pt>
          <cx:pt idx="7">-0.00099333289089643105</cx:pt>
          <cx:pt idx="8">0.00023092776466007001</cx:pt>
          <cx:pt idx="9">-2.0727732441116499e-05</cx:pt>
          <cx:pt idx="10">-4.1310924242339897e-05</cx:pt>
          <cx:pt idx="11">0.00095520767739823203</cx:pt>
          <cx:pt idx="12">0.00032277838285264099</cx:pt>
          <cx:pt idx="13">0.00036181466674867701</cx:pt>
          <cx:pt idx="14">-0.00061061343942197697</cx:pt>
          <cx:pt idx="15">0.00031191692483231498</cx:pt>
          <cx:pt idx="16">0.000557015190769452</cx:pt>
          <cx:pt idx="17">-7.5700557252666005e-05</cx:pt>
          <cx:pt idx="18">-0.00025645312831801698</cx:pt>
          <cx:pt idx="19">-6.7286029212698496e-05</cx:pt>
          <cx:pt idx="20">-0.00045606512062629402</cx:pt>
          <cx:pt idx="21">-0.000121079946382325</cx:pt>
          <cx:pt idx="22">0.000452218358252074</cx:pt>
          <cx:pt idx="23">0.00039171766401011401</cx:pt>
          <cx:pt idx="24">0.00071961981612901496</cx:pt>
          <cx:pt idx="25">0.00013960160057644</cx:pt>
          <cx:pt idx="26">0.000192793114302839</cx:pt>
          <cx:pt idx="27">0.000355200543263299</cx:pt>
          <cx:pt idx="28">6.0314735864573302e-05</cx:pt>
          <cx:pt idx="29">4.8276000747844898e-05</cx:pt>
          <cx:pt idx="30">-0.00041098994553817001</cx:pt>
          <cx:pt idx="31">-0.00086403086681662001</cx:pt>
          <cx:pt idx="32">1.8040188290610802e-05</cx:pt>
          <cx:pt idx="33">0.00018815034758232899</cx:pt>
          <cx:pt idx="34">0.00043090698329964299</cx:pt>
          <cx:pt idx="35">0.0016923850736596999</cx:pt>
          <cx:pt idx="36">0.0018700949346614601</cx:pt>
          <cx:pt idx="37">0.00086728168852836596</cx:pt>
          <cx:pt idx="38">0.00204363490686828</cx:pt>
          <cx:pt idx="39">0.00304546233139092</cx:pt>
          <cx:pt idx="40">0.001896748352903</cx:pt>
          <cx:pt idx="41">0.0020844439355422401</cx:pt>
          <cx:pt idx="42">0.0011879520780834301</cx:pt>
          <cx:pt idx="43">0.0016501404443336201</cx:pt>
          <cx:pt idx="44">-0.00113107845332755</cx:pt>
          <cx:pt idx="45">0.00082851813202980905</cx:pt>
          <cx:pt idx="46">0.00091928465530758102</cx:pt>
          <cx:pt idx="47">0.0020447059720090999</cx:pt>
          <cx:pt idx="48">0.0024917227571592902</cx:pt>
          <cx:pt idx="49">0.0045034969673844001</cx:pt>
          <cx:pt idx="50">0.00040672896445221397</cx:pt>
          <cx:pt idx="51">0.00026835175702862301</cx:pt>
          <cx:pt idx="52">0.00037156662958137498</cx:pt>
          <cx:pt idx="53">-0.00012294025094690899</cx:pt>
          <cx:pt idx="54">-0.00024449939658234202</cx:pt>
          <cx:pt idx="55">0.000107274467824216</cx:pt>
          <cx:pt idx="56">0.000371503963553338</cx:pt>
          <cx:pt idx="57">-0.000325779126597077</cx:pt>
          <cx:pt idx="58">-0.00096605340336787201</cx:pt>
          <cx:pt idx="59">-2.04807352040946e-06</cx:pt>
          <cx:pt idx="60">0.000178490412329188</cx:pt>
          <cx:pt idx="61">0.00031420621127264698</cx:pt>
          <cx:pt idx="62">0.00046847149340324099</cx:pt>
          <cx:pt idx="63">0.0030743305701260398</cx:pt>
          <cx:pt idx="64">0.0031925617455355899</cx:pt>
          <cx:pt idx="65">-0.00079643176113086797</cx:pt>
          <cx:pt idx="66">0.0011872292432005499</cx:pt>
          <cx:pt idx="67">0.00717683984069558</cx:pt>
          <cx:pt idx="68">-0.00522089719349923</cx:pt>
          <cx:pt idx="69">-0.0242938918597824</cx:pt>
          <cx:pt idx="70">-0.011632984806129801</cx:pt>
          <cx:pt idx="71">0.00053952712374378197</cx:pt>
          <cx:pt idx="72">0.014055844978434101</cx:pt>
          <cx:pt idx="73">0.0113009397045941</cx:pt>
          <cx:pt idx="74">0.023507552495720299</cx:pt>
          <cx:pt idx="75">0.027487371216102702</cx:pt>
          <cx:pt idx="76">0.019838205782796998</cx:pt>
          <cx:pt idx="77">0.020096321285661401</cx:pt>
          <cx:pt idx="78">0.0111720556267606</cx:pt>
          <cx:pt idx="79">0.00287745380336991</cx:pt>
          <cx:pt idx="80">0.00082912140748086496</cx:pt>
          <cx:pt idx="81">-0.00023459476644304401</cx:pt>
          <cx:pt idx="82">0.00015010000809383199</cx:pt>
          <cx:pt idx="83">0.00056606883338232905</cx:pt>
          <cx:pt idx="84">0.000116937103998512</cx:pt>
          <cx:pt idx="85">0.000123704656565181</cx:pt>
          <cx:pt idx="86">-2.0833421711469299e-05</cx:pt>
          <cx:pt idx="87">0.00050492353734925895</cx:pt>
          <cx:pt idx="88">0.0023506680244537999</cx:pt>
          <cx:pt idx="89">2.4641714784365299e-05</cx:pt>
          <cx:pt idx="90">0.0020490876816331599</cx:pt>
          <cx:pt idx="91">0.0039783653896013297</cx:pt>
          <cx:pt idx="92">0.0074310042246665802</cx:pt>
          <cx:pt idx="93">0.0154027006458743</cx:pt>
          <cx:pt idx="94">-0.00319236128731784</cx:pt>
          <cx:pt idx="95">-0.00060163899608273305</cx:pt>
          <cx:pt idx="96">-0.037937070777469703</cx:pt>
          <cx:pt idx="97">-0.0276106103681601</cx:pt>
          <cx:pt idx="98">-0.029493034735870199</cx:pt>
          <cx:pt idx="99">-0.015203856465925</cx:pt>
          <cx:pt idx="100">-0.019186043782729801</cx:pt>
          <cx:pt idx="101">0.000198828769830245</cx:pt>
          <cx:pt idx="102">0.065768613252452396</cx:pt>
          <cx:pt idx="103">0.068908988389270495</cx:pt>
          <cx:pt idx="104">0.078173142170812795</cx:pt>
          <cx:pt idx="105">0.066553069508864804</cx:pt>
          <cx:pt idx="106">0.0344286820627802</cx:pt>
          <cx:pt idx="107">0.019031573587149801</cx:pt>
          <cx:pt idx="108">0.0094213024946820708</cx:pt>
          <cx:pt idx="109">0.00045768363414751002</cx:pt>
          <cx:pt idx="110">-3.7385311502665102e-05</cx:pt>
          <cx:pt idx="111">0.00082842215720869397</cx:pt>
          <cx:pt idx="112">0.00025899728603401002</cx:pt>
          <cx:pt idx="113">-0.00055806628160840898</cx:pt>
          <cx:pt idx="114">-0.00079886680272608598</cx:pt>
          <cx:pt idx="115">0.00072899275413714903</cx:pt>
          <cx:pt idx="116">-0.00088457257505995996</cx:pt>
          <cx:pt idx="117">-0.0093191629762587602</cx:pt>
          <cx:pt idx="118">-0.0199114821688267</cx:pt>
          <cx:pt idx="119">-0.019964193987653599</cx:pt>
          <cx:pt idx="120">-0.0294012723924089</cx:pt>
          <cx:pt idx="121">0.011004078088661599</cx:pt>
          <cx:pt idx="122">0.0044827443583057404</cx:pt>
          <cx:pt idx="123">0.0160540537119735</cx:pt>
          <cx:pt idx="124">-0.00033301775618857997</cx:pt>
          <cx:pt idx="125">-0.073789279865065699</cx:pt>
          <cx:pt idx="126">-0.100734378841644</cx:pt>
          <cx:pt idx="127">-0.065508628070712796</cx:pt>
          <cx:pt idx="128">-0.013053554831043</cx:pt>
          <cx:pt idx="129">-0.018693801631777002</cx:pt>
          <cx:pt idx="130">-0.00542988057354102</cx:pt>
          <cx:pt idx="131">0.037815043793033</cx:pt>
          <cx:pt idx="132">0.052517614350773803</cx:pt>
          <cx:pt idx="133">0.057075982546341601</cx:pt>
          <cx:pt idx="134">0.0311561372050932</cx:pt>
          <cx:pt idx="135">0.0476513916823652</cx:pt>
          <cx:pt idx="136">0.024925639045202098</cx:pt>
          <cx:pt idx="137">0.0042504363670718796</cx:pt>
          <cx:pt idx="138">0.0014426272845722899</cx:pt>
          <cx:pt idx="139">0.00142237395953307</cx:pt>
          <cx:pt idx="140">-0.00031754546079209602</cx:pt>
          <cx:pt idx="141">-4.3518039142610999e-05</cx:pt>
          <cx:pt idx="142">5.0566567623731699e-05</cx:pt>
          <cx:pt idx="143">-0.0016674573294564001</cx:pt>
          <cx:pt idx="144">-0.013690498772401799</cx:pt>
          <cx:pt idx="145">-0.0327519529443039</cx:pt>
          <cx:pt idx="146">-0.056503330642342899</cx:pt>
          <cx:pt idx="147">-0.053192749897438503</cx:pt>
          <cx:pt idx="148">-0.045617303791183401</cx:pt>
          <cx:pt idx="149">-0.0095262035417497497</cx:pt>
          <cx:pt idx="150">-0.018261475649343599</cx:pt>
          <cx:pt idx="151">0.0046053761700634499</cx:pt>
          <cx:pt idx="152">-0.021493242345811299</cx:pt>
          <cx:pt idx="153">-0.051479229020839401</cx:pt>
          <cx:pt idx="154">-0.056343697241741597</cx:pt>
          <cx:pt idx="155">-0.116534159937835</cx:pt>
          <cx:pt idx="156">-0.084018104222294901</cx:pt>
          <cx:pt idx="157">-0.034111839978317501</cx:pt>
          <cx:pt idx="158">-0.044755513521714703</cx:pt>
          <cx:pt idx="159">0.036078001400003702</cx:pt>
          <cx:pt idx="160">0.0678829612381045</cx:pt>
          <cx:pt idx="161">0.029659500050196401</cx:pt>
          <cx:pt idx="162">0.0072099699182251497</cx:pt>
          <cx:pt idx="163">0.028497287085834801</cx:pt>
          <cx:pt idx="164">0.026232511656587999</cx:pt>
          <cx:pt idx="165">0.012303573317611999</cx:pt>
          <cx:pt idx="166">0.0089877533388424708</cx:pt>
          <cx:pt idx="167">0.0028755360074889601</cx:pt>
          <cx:pt idx="168">-0.00057244243467053702</cx:pt>
          <cx:pt idx="169">-0.000144405799701212</cx:pt>
          <cx:pt idx="170">-0.00034776863717118803</cx:pt>
          <cx:pt idx="171">-0.0143019883351911</cx:pt>
          <cx:pt idx="172">-0.0271230266401075</cx:pt>
          <cx:pt idx="173">-0.029334976629872399</cx:pt>
          <cx:pt idx="174">-0.059546222098367498</cx:pt>
          <cx:pt idx="175">-0.037811586918977201</cx:pt>
          <cx:pt idx="176">-0.025942444107340999</cx:pt>
          <cx:pt idx="177">-0.023983611096993301</cx:pt>
          <cx:pt idx="178">-0.047075663701486102</cx:pt>
          <cx:pt idx="179">-0.056967442769010099</cx:pt>
          <cx:pt idx="180">-0.056912364148335601</cx:pt>
          <cx:pt idx="181">-0.079124874939063602</cx:pt>
          <cx:pt idx="182">-0.089204102556529302</cx:pt>
          <cx:pt idx="183">-0.128095681344569</cx:pt>
          <cx:pt idx="184">-0.089527472753852505</cx:pt>
          <cx:pt idx="185">-0.054006514026337903</cx:pt>
          <cx:pt idx="186">-0.0563150766960194</cx:pt>
          <cx:pt idx="187">0.013958203252384701</cx:pt>
          <cx:pt idx="188">0.053212480372920798</cx:pt>
          <cx:pt idx="189">0.0098068220878180408</cx:pt>
          <cx:pt idx="190">0.025243312154817101</cx:pt>
          <cx:pt idx="191">0.043684793564785801</cx:pt>
          <cx:pt idx="192">0.048603888769352802</cx:pt>
          <cx:pt idx="193">0.024487478723232502</cx:pt>
          <cx:pt idx="194">0.0046156980449105003</cx:pt>
          <cx:pt idx="195">0.0012512870935941999</cx:pt>
          <cx:pt idx="196">-0.000140849826178243</cx:pt>
          <cx:pt idx="197">-0.00014987210098050199</cx:pt>
          <cx:pt idx="198">-0.00112986234341883</cx:pt>
          <cx:pt idx="199">-0.0054638503969150999</cx:pt>
          <cx:pt idx="200">-0.0071752026323856502</cx:pt>
          <cx:pt idx="201">-0.0034970810718732001</cx:pt>
          <cx:pt idx="202">-0.009270347247975725</cx:pt>
          <cx:pt idx="203">-0.0075250669365742248</cx:pt>
          <cx:pt idx="204">-0.0030409071513764251</cx:pt>
          <cx:pt idx="205">-0.00099934348767008246</cx:pt>
          <cx:pt idx="206">-0.0113422148315257</cx:pt>
          <cx:pt idx="207">-0.022604268208990926</cx:pt>
          <cx:pt idx="208">-0.019270929993266898</cx:pt>
          <cx:pt idx="209">-0.0093834806804818493</cx:pt>
          <cx:pt idx="210">-0.0068821399409955747</cx:pt>
          <cx:pt idx="211">0.0035141081434090248</cx:pt>
          <cx:pt idx="212">0.00028790065820789748</cx:pt>
          <cx:pt idx="213">0.0096721555616612748</cx:pt>
          <cx:pt idx="214">0.013663826467094825</cx:pt>
          <cx:pt idx="215">0.019205253168408799</cx:pt>
          <cx:pt idx="216">0.0114752213795125</cx:pt>
          <cx:pt idx="217">0.019792021353061975</cx:pt>
          <cx:pt idx="218">0.018804295008291075</cx:pt>
          <cx:pt idx="219">0.021483237647849276</cx:pt>
          <cx:pt idx="220">0.0051801733126816</cx:pt>
          <cx:pt idx="221">0.0034292720508207748</cx:pt>
          <cx:pt idx="222">0.00085746464879479746</cx:pt>
          <cx:pt idx="223">0.00017207148122327801</cx:pt>
          <cx:pt idx="224">3.3911784915233498e-05</cx:pt>
          <cx:pt idx="225">-0.00032425226965431252</cx:pt>
          <cx:pt idx="226">-1.3566088246672475e-05</cx:pt>
          <cx:pt idx="227">-0.0032398963432624002</cx:pt>
          <cx:pt idx="228">-0.0055788397766735002</cx:pt>
          <cx:pt idx="229">-0.0053993911396417252</cx:pt>
          <cx:pt idx="230">-0.00156577217555825</cx:pt>
          <cx:pt idx="231">0.001847392706318</cx:pt>
          <cx:pt idx="232">0.0084560244435944003</cx:pt>
          <cx:pt idx="233">0.014614807442588825</cx:pt>
          <cx:pt idx="234">-0.0096466705929458742</cx:pt>
          <cx:pt idx="235">-0.013025138582402725</cx:pt>
          <cx:pt idx="236">-0.01357526268848595</cx:pt>
          <cx:pt idx="237">-0.013790158917322775</cx:pt>
          <cx:pt idx="238">0.0076568505440467753</cx:pt>
          <cx:pt idx="239">0.023644569158051024</cx:pt>
          <cx:pt idx="240">0.0236125227392802</cx:pt>
          <cx:pt idx="241">0.018072166797340701</cx:pt>
          <cx:pt idx="242">0.013431980447582976</cx:pt>
          <cx:pt idx="243">0.012834026570182851</cx:pt>
          <cx:pt idx="244">0.0075289992243315002</cx:pt>
          <cx:pt idx="245">0.024646222019666875</cx:pt>
          <cx:pt idx="246">0.0033903281603907</cx:pt>
          <cx:pt idx="247">0.0037922122432459248</cx:pt>
          <cx:pt idx="248">0.0062161562987954749</cx:pt>
          <cx:pt idx="249">0.0037581173678393502</cx:pt>
          <cx:pt idx="250">0.000119594226439722</cx:pt>
          <cx:pt idx="251">3.8407820810166499e-05</cx:pt>
          <cx:pt idx="252">-7.5328404165569252e-05</cx:pt>
          <cx:pt idx="253">-0.00038086670554924001</cx:pt>
          <cx:pt idx="254">-0.00092453736106336249</cx:pt>
          <cx:pt idx="255">-0.003400663069225025</cx:pt>
          <cx:pt idx="256">-0.00707514337559015</cx:pt>
          <cx:pt idx="257">-0.012046256606848349</cx:pt>
          <cx:pt idx="258">-0.0082812069639288007</cx:pt>
          <cx:pt idx="259">-0.0040667114409587996</cx:pt>
          <cx:pt idx="260">0.0060142599690709</cx:pt>
          <cx:pt idx="261">0.020609995500893177</cx:pt>
          <cx:pt idx="262">0.0027457979281634249</cx:pt>
          <cx:pt idx="263">-0.000249107578297177</cx:pt>
          <cx:pt idx="264">-0.018619171444595049</cx:pt>
          <cx:pt idx="265">-0.0074736581016207251</cx:pt>
          <cx:pt idx="266">0.0056387209998846749</cx:pt>
          <cx:pt idx="267">0.025757997621821752</cx:pt>
          <cx:pt idx="268">0.024829917960935151</cx:pt>
          <cx:pt idx="269">0.0058367050445369498</cx:pt>
          <cx:pt idx="270">0.0036726796434747998</cx:pt>
          <cx:pt idx="271">-0.0016568188979483676</cx:pt>
          <cx:pt idx="272">-0.0068071231626611502</cx:pt>
          <cx:pt idx="273">-0.0093768468006147996</cx:pt>
          <cx:pt idx="274">-0.014790239422111075</cx:pt>
          <cx:pt idx="275">-0.0090489265033180753</cx:pt>
          <cx:pt idx="276">0.0013865198942408226</cx:pt>
          <cx:pt idx="277">0.00086949976151259249</cx:pt>
          <cx:pt idx="278">-0.00072580462454981001</cx:pt>
          <cx:pt idx="279">0.00021448536773788774</cx:pt>
          <cx:pt idx="280">0.00022077413848471401</cx:pt>
          <cx:pt idx="281">-0.00026583055551420998</cx:pt>
          <cx:pt idx="282">-0.0015048803886870176</cx:pt>
          <cx:pt idx="283">-0.0027892821464136999</cx:pt>
          <cx:pt idx="284">-0.0071522470757292749</cx:pt>
          <cx:pt idx="285">-0.01192083441431975</cx:pt>
          <cx:pt idx="286">-0.0080005129474367744</cx:pt>
          <cx:pt idx="287">0.00286261650816835</cx:pt>
          <cx:pt idx="288">0.01609112198574145</cx:pt>
          <cx:pt idx="289">0.034403391472767747</cx:pt>
          <cx:pt idx="290">0.022591786665360752</cx:pt>
          <cx:pt idx="291">-0.0013428876993124099</cx:pt>
          <cx:pt idx="292">-0.013036669534569899</cx:pt>
          <cx:pt idx="293">-0.022777703437073023</cx:pt>
          <cx:pt idx="294">-0.021170707791742752</cx:pt>
          <cx:pt idx="295">-0.0030927129088358001</cx:pt>
          <cx:pt idx="296">-0.023664956005418424</cx:pt>
          <cx:pt idx="297">-0.026443107294317751</cx:pt>
          <cx:pt idx="298">-0.016132228838109025</cx:pt>
          <cx:pt idx="299">-0.092267509131511702</cx:pt>
          <cx:pt idx="300">-0.13404729957957301</cx:pt>
          <cx:pt idx="301">-0.107409542249256</cx:pt>
          <cx:pt idx="302">-0.076867352891983806</cx:pt>
          <cx:pt idx="303">-0.044016452472423501</cx:pt>
          <cx:pt idx="304">-0.015797053209268601</cx:pt>
          <cx:pt idx="305">0.00083675647964737902</cx:pt>
          <cx:pt idx="306">-0.00016343526835635401</cx:pt>
          <cx:pt idx="307">9.90662770344762e-05</cx:pt>
          <cx:pt idx="308">0.000321371490710372</cx:pt>
          <cx:pt idx="309">-0.0028175748396960499</cx:pt>
          <cx:pt idx="310">-0.0055364372638719104</cx:pt>
          <cx:pt idx="311">-0.0148629384493016</cx:pt>
          <cx:pt idx="312">-0.041065164097640001</cx:pt>
          <cx:pt idx="313">-0.038219800037814097</cx:pt>
          <cx:pt idx="314">-0.0094666417794078694</cx:pt>
          <cx:pt idx="315">-0.0051936228466850001</cx:pt>
          <cx:pt idx="316">0.0336647001904559</cx:pt>
          <cx:pt idx="317">0.074461525136822401</cx:pt>
          <cx:pt idx="318">0.042082948279437801</cx:pt>
          <cx:pt idx="319">-0.0096807672096691205</cx:pt>
          <cx:pt idx="320">-0.017316527667251901</cx:pt>
          <cx:pt idx="321">-0.11793966570349</cx:pt>
          <cx:pt idx="322">-0.085220873731639502</cx:pt>
          <cx:pt idx="323">-0.0976435883645113</cx:pt>
          <cx:pt idx="324">-0.15555244170687499</cx:pt>
          <cx:pt idx="325">-0.16063739713649899</cx:pt>
          <cx:pt idx="326">-0.085851625718335697</cx:pt>
          <cx:pt idx="327">-0.12486853155316301</cx:pt>
          <cx:pt idx="328">-0.14627950885069499</cx:pt>
          <cx:pt idx="329">-0.069844180008080695</cx:pt>
          <cx:pt idx="330">-0.070481567679909804</cx:pt>
          <cx:pt idx="331">-0.028185226775309699</cx:pt>
          <cx:pt idx="332">-0.017460072524696099</cx:pt>
          <cx:pt idx="333">-0.00194835559711995</cx:pt>
          <cx:pt idx="334">0.0030839751066096201</cx:pt>
          <cx:pt idx="335">-0.00105759881000046</cx:pt>
          <cx:pt idx="336">-0.000498735599750458</cx:pt>
          <cx:pt idx="337">-0.0017598123616743499</cx:pt>
          <cx:pt idx="338">-0.00093533354998686703</cx:pt>
          <cx:pt idx="339">-0.028196004718591201</cx:pt>
          <cx:pt idx="340">-0.048347048926563101</cx:pt>
          <cx:pt idx="341">-0.055603423976152699</cx:pt>
          <cx:pt idx="342">-0.048383008037971797</cx:pt>
          <cx:pt idx="343">-0.0093188113039400292</cx:pt>
          <cx:pt idx="344">0.026840033167501401</cx:pt>
          <cx:pt idx="345">0.0491834974264359</cx:pt>
          <cx:pt idx="346">0.089986090013439296</cx:pt>
          <cx:pt idx="347">0.12808067992286501</cx:pt>
          <cx:pt idx="348">0.075880766678074696</cx:pt>
          <cx:pt idx="349">0.00044148179149761601</cx:pt>
          <cx:pt idx="350">-0.045630923303033498</cx:pt>
          <cx:pt idx="351">-0.042629052766368102</cx:pt>
          <cx:pt idx="352">-0.081452079776468095</cx:pt>
          <cx:pt idx="353">-0.048412915987121802</cx:pt>
          <cx:pt idx="354">-0.070636963041897899</cx:pt>
          <cx:pt idx="355">-0.047906084113756901</cx:pt>
          <cx:pt idx="356">-0.029346200219541201</cx:pt>
          <cx:pt idx="357">-0.021802032110149899</cx:pt>
          <cx:pt idx="358">-0.045907453148901899</cx:pt>
          <cx:pt idx="359">-0.0150070089467008</cx:pt>
          <cx:pt idx="360">-0.0088277953679241801</cx:pt>
          <cx:pt idx="361">-0.013275085992448501</cx:pt>
          <cx:pt idx="362">-0.0050079651228757899</cx:pt>
          <cx:pt idx="363">-0.0063657411028600602</cx:pt>
          <cx:pt idx="364">0.00012551752597018701</cx:pt>
          <cx:pt idx="365">0.00030370348527824202</cx:pt>
          <cx:pt idx="366">-0.00240126313615462</cx:pt>
          <cx:pt idx="367">-0.023814374291920799</cx:pt>
          <cx:pt idx="368">-0.053267942577321703</cx:pt>
          <cx:pt idx="369">-0.078322228609375294</cx:pt>
          <cx:pt idx="370">-0.062284584772195603</cx:pt>
          <cx:pt idx="371">0.031383748726583498</cx:pt>
          <cx:pt idx="372">0.063612707208871494</cx:pt>
          <cx:pt idx="373">0.113806822429167</cx:pt>
          <cx:pt idx="374">0.136554306346578</cx:pt>
          <cx:pt idx="375">0.075468860920344397</cx:pt>
          <cx:pt idx="376">0.105277710546429</cx:pt>
          <cx:pt idx="377">0.0093155034512220694</cx:pt>
          <cx:pt idx="378">0.022082433041162801</cx:pt>
          <cx:pt idx="379">0.045319524376912501</cx:pt>
          <cx:pt idx="380">0.014072621823704799</cx:pt>
          <cx:pt idx="381">0.014179411137544499</cx:pt>
          <cx:pt idx="382">0.0193466487273685</cx:pt>
          <cx:pt idx="383">0.046602273731053599</cx:pt>
          <cx:pt idx="384">-0.0098640320798025292</cx:pt>
          <cx:pt idx="385">-0.021745384314368101</cx:pt>
          <cx:pt idx="386">-0.0214792460003091</cx:pt>
          <cx:pt idx="387">-0.0321636256818097</cx:pt>
          <cx:pt idx="388">-0.0493887849806985</cx:pt>
          <cx:pt idx="389">-0.0303968998544983</cx:pt>
          <cx:pt idx="390">-0.0153538137000054</cx:pt>
          <cx:pt idx="391">-0.0053630465476816099</cx:pt>
          <cx:pt idx="392">0.00042232637977079098</cx:pt>
          <cx:pt idx="393">0.00037705166134859703</cx:pt>
          <cx:pt idx="394">-0.00087365007282542203</cx:pt>
          <cx:pt idx="395">-0.0122348252117846</cx:pt>
          <cx:pt idx="396">-0.044061573050053197</cx:pt>
          <cx:pt idx="397">-0.040565526600801899</cx:pt>
          <cx:pt idx="398">-0.025359591536218799</cx:pt>
          <cx:pt idx="399">0.020932783845782298</cx:pt>
          <cx:pt idx="400">0.083673722306918302</cx:pt>
          <cx:pt idx="401">0.072819029078285205</cx:pt>
          <cx:pt idx="402">0.079305145731491805</cx:pt>
          <cx:pt idx="403">0.0494509002531189</cx:pt>
          <cx:pt idx="404">-0.0207003449857803</cx:pt>
          <cx:pt idx="405">-0.037989513772559803</cx:pt>
          <cx:pt idx="406">0.023942757882963499</cx:pt>
          <cx:pt idx="407">0.012110324494662801</cx:pt>
          <cx:pt idx="408">-0.010746312989819999</cx:pt>
          <cx:pt idx="409">0.028664170718674799</cx:pt>
          <cx:pt idx="410">0.070923775246087103</cx:pt>
          <cx:pt idx="411">0.029116308828267701</cx:pt>
          <cx:pt idx="412">0.0052843187465634097</cx:pt>
          <cx:pt idx="413">-0.00081572366596934995</cx:pt>
          <cx:pt idx="414">-0.0078145123688210007</cx:pt>
          <cx:pt idx="415">-0.044896120385391702</cx:pt>
          <cx:pt idx="416">-0.0409945921338042</cx:pt>
          <cx:pt idx="417">-0.030337364386849201</cx:pt>
          <cx:pt idx="418">-0.017689403089308602</cx:pt>
          <cx:pt idx="419">-0.00075745365427803003</cx:pt>
          <cx:pt idx="420">0.00052948528364329798</cx:pt>
          <cx:pt idx="421">-0.00092884061375151099</cx:pt>
          <cx:pt idx="422">0.00124932998398542</cx:pt>
          <cx:pt idx="423">-0.0043036428844573102</cx:pt>
          <cx:pt idx="424">-0.039057209453722</cx:pt>
          <cx:pt idx="425">-0.047412500079240298</cx:pt>
          <cx:pt idx="426">-0.039017060953445301</cx:pt>
          <cx:pt idx="427">0.054699215122778498</cx:pt>
          <cx:pt idx="428">0.106944028791053</cx:pt>
          <cx:pt idx="429">0.058807160318536202</cx:pt>
          <cx:pt idx="430">0.067378196973939403</cx:pt>
          <cx:pt idx="431">0.052710301452619797</cx:pt>
          <cx:pt idx="432">0.0133523826756669</cx:pt>
          <cx:pt idx="433">0.011847933426697601</cx:pt>
          <cx:pt idx="434">0.032955537599348703</cx:pt>
          <cx:pt idx="435">-0.092598953632458694</cx:pt>
          <cx:pt idx="436">0.0199967011490013</cx:pt>
          <cx:pt idx="437">0.105876529319852</cx:pt>
          <cx:pt idx="438">0.063816336446431393</cx:pt>
          <cx:pt idx="439">-0.059243313856745097</cx:pt>
          <cx:pt idx="440">-0.0489044803067143</cx:pt>
          <cx:pt idx="441">-0.035379306149770098</cx:pt>
          <cx:pt idx="442">-0.0695666425687788</cx:pt>
          <cx:pt idx="443">-0.058533674477784299</cx:pt>
          <cx:pt idx="444">-0.053349332769603797</cx:pt>
          <cx:pt idx="445">-0.030960721863242401</cx:pt>
          <cx:pt idx="446">-0.0182413732684194</cx:pt>
          <cx:pt idx="447">-0.0031902266547330299</cx:pt>
          <cx:pt idx="448">7.2650460849031005e-05</cx:pt>
          <cx:pt idx="449">0.00034541863153787002</cx:pt>
          <cx:pt idx="450">-0.00136767370430678</cx:pt>
          <cx:pt idx="451">-0.0105719994949528</cx:pt>
          <cx:pt idx="452">-0.032280184045955097</cx:pt>
          <cx:pt idx="453">-0.046548104217647802</cx:pt>
          <cx:pt idx="454">-0.044152657572118198</cx:pt>
          <cx:pt idx="455">0.00649073482483274</cx:pt>
          <cx:pt idx="456">0.020836631984250498</cx:pt>
          <cx:pt idx="457">0.025999514845432701</cx:pt>
          <cx:pt idx="458">0.023876104352679499</cx:pt>
          <cx:pt idx="459">0.0077618077440072498</cx:pt>
          <cx:pt idx="460">0.023375368311821701</cx:pt>
          <cx:pt idx="461">0.063800846345633197</cx:pt>
          <cx:pt idx="462">-0.013097150564272299</cx:pt>
          <cx:pt idx="463">-0.076137126498398405</cx:pt>
          <cx:pt idx="464">0.0145242697208284</cx:pt>
          <cx:pt idx="465">0.060135338983204598</cx:pt>
          <cx:pt idx="466">-0.0099478188246650903</cx:pt>
          <cx:pt idx="467">-0.049951298597594798</cx:pt>
          <cx:pt idx="468">-0.022908303544207899</cx:pt>
          <cx:pt idx="469">-0.041123122603258497</cx:pt>
          <cx:pt idx="470">-0.0464584509540674</cx:pt>
          <cx:pt idx="471">-0.044584500138941198</cx:pt>
          <cx:pt idx="472">-0.046217711672902499</cx:pt>
          <cx:pt idx="473">-0.0259653168025758</cx:pt>
          <cx:pt idx="474">-0.0267655208261246</cx:pt>
          <cx:pt idx="475">-0.0064764137902454198</cx:pt>
          <cx:pt idx="476">-0.00055378179312695305</cx:pt>
          <cx:pt idx="477">0.00078900850490400696</cx:pt>
          <cx:pt idx="478">-0.0019198049923766899</cx:pt>
          <cx:pt idx="479">-0.014384072151054399</cx:pt>
          <cx:pt idx="480">-0.0241612864710124</cx:pt>
          <cx:pt idx="481">-0.027050353538228301</cx:pt>
          <cx:pt idx="482">-0.035313935819462801</cx:pt>
          <cx:pt idx="483">-0.0080695863684319101</cx:pt>
          <cx:pt idx="484">-0.0043788405729061602</cx:pt>
          <cx:pt idx="485">0.0026282855116462498</cx:pt>
          <cx:pt idx="486">0.074392557003658905</cx:pt>
          <cx:pt idx="487">-0.0028027017703523799</cx:pt>
          <cx:pt idx="488">0.024866391438087099</cx:pt>
          <cx:pt idx="489">0.030633185837400899</cx:pt>
          <cx:pt idx="490">-0.00224661536207163</cx:pt>
          <cx:pt idx="491">-0.00619427412935544</cx:pt>
          <cx:pt idx="492">0.039042969359140998</cx:pt>
          <cx:pt idx="493">0.032782772678164998</cx:pt>
          <cx:pt idx="494">-0.00624007327361674</cx:pt>
          <cx:pt idx="495">-0.029214383037007501</cx:pt>
          <cx:pt idx="496">0.025732605254672799</cx:pt>
          <cx:pt idx="497">-0.0176014001440341</cx:pt>
          <cx:pt idx="498">-0.0046237778353630096</cx:pt>
          <cx:pt idx="499">-0.026070454341078901</cx:pt>
          <cx:pt idx="500">-0.0411885681846869</cx:pt>
          <cx:pt idx="501">-0.032380535889629997</cx:pt>
          <cx:pt idx="502">-0.013631880573157101</cx:pt>
          <cx:pt idx="503">-0.0011454363071437799</cx:pt>
          <cx:pt idx="504">-0.00095275640664685196</cx:pt>
          <cx:pt idx="505">0.00028937272299598901</cx:pt>
          <cx:pt idx="506">-0.0023045438983101399</cx:pt>
          <cx:pt idx="507">-0.0146259931562801</cx:pt>
          <cx:pt idx="508">-0.0235709852908365</cx:pt>
          <cx:pt idx="509">0.0093313935850665598</cx:pt>
          <cx:pt idx="510">-0.00265394743438398</cx:pt>
          <cx:pt idx="511">-0.010857812799978</cx:pt>
          <cx:pt idx="512">-0.0078623774719407402</cx:pt>
          <cx:pt idx="513">-0.0099360240568860201</cx:pt>
          <cx:pt idx="514">-0.0038708534723748199</cx:pt>
          <cx:pt idx="515">-0.0112743271013576</cx:pt>
          <cx:pt idx="516">0.049042074586843898</cx:pt>
          <cx:pt idx="517">0.070424487307118297</cx:pt>
          <cx:pt idx="518">0.074513661081927696</cx:pt>
          <cx:pt idx="519">0.0024169903652172899</cx:pt>
          <cx:pt idx="520">-1.6830223852658699e-05</cx:pt>
          <cx:pt idx="521">0.042691595166549703</cx:pt>
          <cx:pt idx="522">-0.020641663500743101</cx:pt>
          <cx:pt idx="523">0.010128996435237901</cx:pt>
          <cx:pt idx="524">0.0042630554724694299</cx:pt>
          <cx:pt idx="525">-0.062181611876912797</cx:pt>
          <cx:pt idx="526">-0.061583032962279398</cx:pt>
          <cx:pt idx="527">-0.0420516887302851</cx:pt>
          <cx:pt idx="528">-0.036976830598871697</cx:pt>
          <cx:pt idx="529">-0.0182028599279382</cx:pt>
          <cx:pt idx="530">-0.0045482958715166496</cx:pt>
          <cx:pt idx="531">-0.00223070772187502</cx:pt>
          <cx:pt idx="532">-0.00024128383897915499</cx:pt>
          <cx:pt idx="533">-0.0014780015177067499</cx:pt>
          <cx:pt idx="534">-0.0040853962564345401</cx:pt>
          <cx:pt idx="535">-0.0071291793890526697</cx:pt>
          <cx:pt idx="536">-0.034169411690343897</cx:pt>
          <cx:pt idx="537">-0.0120379823660989</cx:pt>
          <cx:pt idx="538">-0.017477893100512398</cx:pt>
          <cx:pt idx="539">-0.0047031240151694798</cx:pt>
          <cx:pt idx="540">0.040203934812821203</cx:pt>
          <cx:pt idx="541">0.035742695575247202</cx:pt>
          <cx:pt idx="542">0.0233414142596036</cx:pt>
          <cx:pt idx="543">0.0012821763168148401</cx:pt>
          <cx:pt idx="544">0.068428862152442899</cx:pt>
          <cx:pt idx="545">0.081224037725727796</cx:pt>
          <cx:pt idx="546">0.0912681494621711</cx:pt>
          <cx:pt idx="547">-0.034244185904048902</cx:pt>
          <cx:pt idx="548">-0.045041022845037602</cx:pt>
          <cx:pt idx="549">0.041741473961623803</cx:pt>
          <cx:pt idx="550">0.050383652375413403</cx:pt>
          <cx:pt idx="551">0.070645173183108104</cx:pt>
          <cx:pt idx="552">0.016402252403580401</cx:pt>
          <cx:pt idx="553">-0.0467275413351982</cx:pt>
          <cx:pt idx="554">-0.047707170302209001</cx:pt>
          <cx:pt idx="555">-0.025089353847169898</cx:pt>
          <cx:pt idx="556">-0.012741492727977</cx:pt>
          <cx:pt idx="557">-0.0142599719281719</cx:pt>
          <cx:pt idx="558">-0.00552925947649637</cx:pt>
          <cx:pt idx="559">-6.9108328215221701e-05</cx:pt>
          <cx:pt idx="560">-0.00025860937041636298</cx:pt>
          <cx:pt idx="561">0.00080602255788834001</cx:pt>
          <cx:pt idx="562">-0.0038149538050957798</cx:pt>
          <cx:pt idx="563">-0.0144674034006069</cx:pt>
          <cx:pt idx="564">-0.0582933949218295</cx:pt>
          <cx:pt idx="565">-0.0420861811974306</cx:pt>
          <cx:pt idx="566">-0.040290972208542601</cx:pt>
          <cx:pt idx="567">-0.041775091786225099</cx:pt>
          <cx:pt idx="568">0.033672376799362497</cx:pt>
          <cx:pt idx="569">0.064338293128539698</cx:pt>
          <cx:pt idx="570">0.020456360074268001</cx:pt>
          <cx:pt idx="571">0.020007950860682199</cx:pt>
          <cx:pt idx="572">0.040928254733744299</cx:pt>
          <cx:pt idx="573">0.052584506671048699</cx:pt>
          <cx:pt idx="574">0.018851175242259901</cx:pt>
          <cx:pt idx="575">0.0046084877155963501</cx:pt>
          <cx:pt idx="576">-0.022358936759738698</cx:pt>
          <cx:pt idx="577">0.016175771770164001</cx:pt>
          <cx:pt idx="578">0.020408266228709199</cx:pt>
          <cx:pt idx="579">0.045421115350086499</cx:pt>
          <cx:pt idx="580">-0.0048870793674014902</cx:pt>
          <cx:pt idx="581">-0.043341713856423797</cx:pt>
          <cx:pt idx="582">-0.0217852428321995</cx:pt>
          <cx:pt idx="583">-0.0190694919155345</cx:pt>
          <cx:pt idx="584">-0.0063731516869759697</cx:pt>
          <cx:pt idx="585">6.6308497494438497e-05</cx:pt>
          <cx:pt idx="586">-0.0016798848622807899</cx:pt>
          <cx:pt idx="587">0.00025585407211886098</cx:pt>
          <cx:pt idx="588">6.5870587330590002e-06</cx:pt>
          <cx:pt idx="589">-0.00063361703749426903</cx:pt>
          <cx:pt idx="590">-0.0017186536449533001</cx:pt>
          <cx:pt idx="591">-0.0065407768275897501</cx:pt>
          <cx:pt idx="592">-0.039174069538712802</cx:pt>
          <cx:pt idx="593">-0.033704492881567003</cx:pt>
          <cx:pt idx="594">-0.047656769004431297</cx:pt>
          <cx:pt idx="595">-0.038645257414020001</cx:pt>
          <cx:pt idx="596">0.023040657293745999</cx:pt>
          <cx:pt idx="597">0.066644948135736001</cx:pt>
          <cx:pt idx="598">0.027934940792928201</cx:pt>
          <cx:pt idx="599">0.045633909263797699</cx:pt>
          <cx:pt idx="600">0.057695837764039297</cx:pt>
          <cx:pt idx="601">0.079552504710660901</cx:pt>
          <cx:pt idx="602">0.042923578659317001</cx:pt>
          <cx:pt idx="603">0.020992879787916099</cx:pt>
          <cx:pt idx="604">-0.015856379261033799</cx:pt>
          <cx:pt idx="605">0.049555596922158898</cx:pt>
          <cx:pt idx="606">0.065202344823755795</cx:pt>
          <cx:pt idx="607">0.034739256800045602</cx:pt>
          <cx:pt idx="608">0.013639346641614</cx:pt>
          <cx:pt idx="609">-0.029841870179020499</cx:pt>
          <cx:pt idx="610">-0.0045064653041297</cx:pt>
          <cx:pt idx="611">-0.0104787691005116</cx:pt>
          <cx:pt idx="612">0.0022838969742272298</cx:pt>
          <cx:pt idx="613">0.0083250957018807092</cx:pt>
          <cx:pt idx="614">-0.0013266200130555401</cx:pt>
          <cx:pt idx="615">0.00040154522457637801</cx:pt>
          <cx:pt idx="616">-0.00072696679494471</cx:pt>
          <cx:pt idx="617">0.00054267641030262203</cx:pt>
          <cx:pt idx="618">-0.0014412503218812101</cx:pt>
          <cx:pt idx="619">0.0031436330822583601</cx:pt>
          <cx:pt idx="620">-0.0025959072480642798</cx:pt>
          <cx:pt idx="621">-0.020954734791378299</cx:pt>
          <cx:pt idx="622">-0.059808711083480501</cx:pt>
          <cx:pt idx="623">-0.049429170085413303</cx:pt>
          <cx:pt idx="624">-0.016250936855927201</cx:pt>
          <cx:pt idx="625">-0.00178902764598104</cx:pt>
          <cx:pt idx="626">0.019677034850200899</cx:pt>
          <cx:pt idx="627">0.0061803889068718296</cx:pt>
          <cx:pt idx="628">0.039549937539695698</cx:pt>
          <cx:pt idx="629">0.024565692916750401</cx:pt>
          <cx:pt idx="630">0.028083574467977001</cx:pt>
          <cx:pt idx="631">0.015225880638549299</cx:pt>
          <cx:pt idx="632">0.075678624786085197</cx:pt>
          <cx:pt idx="633">0.064820247361231903</cx:pt>
          <cx:pt idx="634">0.070173489731108707</cx:pt>
          <cx:pt idx="635">0.030806865625716499</cx:pt>
          <cx:pt idx="636">0.0120327977200678</cx:pt>
          <cx:pt idx="637">-0.015273435939914501</cx:pt>
          <cx:pt idx="638">-0.011204639700002199</cx:pt>
          <cx:pt idx="639">-0.0024300181228000899</cx:pt>
          <cx:pt idx="640">0.0138289592105848</cx:pt>
          <cx:pt idx="641">0.0135491905046622</cx:pt>
          <cx:pt idx="642">0.0023738919010256798</cx:pt>
          <cx:pt idx="643">-0.00019210952121589199</cx:pt>
          <cx:pt idx="644">1.38180605405078e-05</cx:pt>
          <cx:pt idx="645">-0.00066056844117059197</cx:pt>
          <cx:pt idx="646">-0.00029058058388209401</cx:pt>
          <cx:pt idx="647">0.0017207946834330401</cx:pt>
          <cx:pt idx="648">0.0145046255554421</cx:pt>
          <cx:pt idx="649">0.00255602539134782</cx:pt>
          <cx:pt idx="650">-0.035783823492316298</cx:pt>
          <cx:pt idx="651">-0.054152972272684403</cx:pt>
          <cx:pt idx="652">-0.0064376329893000503</cx:pt>
          <cx:pt idx="653">0.011189948938265601</cx:pt>
          <cx:pt idx="654">-0.0033921993960768599</cx:pt>
          <cx:pt idx="655">-0.0481553950185395</cx:pt>
          <cx:pt idx="656">-0.045059430451378599</cx:pt>
          <cx:pt idx="657">-0.048310736809353001</cx:pt>
          <cx:pt idx="658">0.0189945708829443</cx:pt>
          <cx:pt idx="659">0.0209612297953909</cx:pt>
          <cx:pt idx="660">0.051856759006637297</cx:pt>
          <cx:pt idx="661">0.0498371899026753</cx:pt>
          <cx:pt idx="662">0.088980342314237404</cx:pt>
          <cx:pt idx="663">0.023263468830930601</cx:pt>
          <cx:pt idx="664">0.0261285384503957</cx:pt>
          <cx:pt idx="665">-0.00605577288793307</cx:pt>
          <cx:pt idx="666">-0.0031867420663521601</cx:pt>
          <cx:pt idx="667">0.0041908526064655298</cx:pt>
          <cx:pt idx="668">0.011321979509358201</cx:pt>
          <cx:pt idx="669">0.0109735091966571</cx:pt>
          <cx:pt idx="670">0.00154022940511768</cx:pt>
          <cx:pt idx="671">-0.00011249103637238901</cx:pt>
          <cx:pt idx="672">0.00023881384232474399</cx:pt>
          <cx:pt idx="673">5.5662353861858798e-05</cx:pt>
          <cx:pt idx="674">-0.000668792773760495</cx:pt>
          <cx:pt idx="675">-7.5003569764698095e-05</cx:pt>
          <cx:pt idx="676">0.0061759090806962199</cx:pt>
          <cx:pt idx="677">-0.0073567755074647901</cx:pt>
          <cx:pt idx="678">-0.025500148491263901</cx:pt>
          <cx:pt idx="679">-0.0138057155046078</cx:pt>
          <cx:pt idx="680">-0.00689246101937885</cx:pt>
          <cx:pt idx="681">0.0020028065293918201</cx:pt>
          <cx:pt idx="682">-0.015726638576753198</cx:pt>
          <cx:pt idx="683">-0.0129627798263727</cx:pt>
          <cx:pt idx="684">-0.020429375299118799</cx:pt>
          <cx:pt idx="685">-0.022814181731131901</cx:pt>
          <cx:pt idx="686">0.0012698479309845899</cx:pt>
          <cx:pt idx="687">0.029415188927799599</cx:pt>
          <cx:pt idx="688">0.068130275355168898</cx:pt>
          <cx:pt idx="689">0.023730304714862999</cx:pt>
          <cx:pt idx="690">0.035246072560991701</cx:pt>
          <cx:pt idx="691">-0.0058984434392439699</cx:pt>
          <cx:pt idx="692">0.0139933421117906</cx:pt>
          <cx:pt idx="693">-0.00442991383781115</cx:pt>
          <cx:pt idx="694">0.0020202236647493001</cx:pt>
          <cx:pt idx="695">-0.0031368946248472901</cx:pt>
          <cx:pt idx="696">-0.00080995213465397001</cx:pt>
          <cx:pt idx="697">-0.00036989160358778702</cx:pt>
          <cx:pt idx="698">-0.0011742936409394999</cx:pt>
          <cx:pt idx="699">-0.00061058065858106002</cx:pt>
          <cx:pt idx="700">0.00035041173086794599</cx:pt>
          <cx:pt idx="701">-0.00047205206794579801</cx:pt>
          <cx:pt idx="702">0.00030841982187395598</cx:pt>
          <cx:pt idx="703">0.00067098905807317201</cx:pt>
          <cx:pt idx="704">-0.0025243824648298798</cx:pt>
          <cx:pt idx="705">-0.0078991995664497092</cx:pt>
          <cx:pt idx="706">-0.0145571860816013</cx:pt>
          <cx:pt idx="707">-0.0091561606784857294</cx:pt>
          <cx:pt idx="708">-0.0066718472469436399</cx:pt>
          <cx:pt idx="709">-0.0075506422240820201</cx:pt>
          <cx:pt idx="710">-0.037794087249096803</cx:pt>
          <cx:pt idx="711">-0.067197624420706495</cx:pt>
          <cx:pt idx="712">-0.0552034292437142</cx:pt>
          <cx:pt idx="713">0.0147179834910707</cx:pt>
          <cx:pt idx="714">0.015735276335743301</cx:pt>
          <cx:pt idx="715">0.015758753925052001</cx:pt>
          <cx:pt idx="716">0.0401048829962228</cx:pt>
          <cx:pt idx="717">0.058712530695423197</cx:pt>
          <cx:pt idx="718">0.037295707093243799</cx:pt>
          <cx:pt idx="719">0.0027030814220557098</cx:pt>
          <cx:pt idx="720">0.00067423485357230801</cx:pt>
          <cx:pt idx="721">0.0067911363273618804</cx:pt>
          <cx:pt idx="722">0.0138026643971605</cx:pt>
          <cx:pt idx="723">0.0037811077188462799</cx:pt>
          <cx:pt idx="724">0.0020979129050929901</cx:pt>
          <cx:pt idx="725">0.00015936425746905901</cx:pt>
          <cx:pt idx="726">7.6793221498494305e-05</cx:pt>
          <cx:pt idx="727">-0.00043920923285233998</cx:pt>
          <cx:pt idx="728">0.00042928531839697898</cx:pt>
          <cx:pt idx="729">-0.00081935198214761298</cx:pt>
          <cx:pt idx="730">-0.00066131589668705999</cx:pt>
          <cx:pt idx="731">0.000128751866224348</cx:pt>
          <cx:pt idx="732">0.0068145932314341504</cx:pt>
          <cx:pt idx="733">0.017526271120097199</cx:pt>
          <cx:pt idx="734">0.021826911740962199</cx:pt>
          <cx:pt idx="735">0.0165955125222245</cx:pt>
          <cx:pt idx="736">0.029787880023626</cx:pt>
          <cx:pt idx="737">0.023348174760382</cx:pt>
          <cx:pt idx="738">0.0057374190621664904</cx:pt>
          <cx:pt idx="739">0.0065940422115194604</cx:pt>
          <cx:pt idx="740">0.0370737564238224</cx:pt>
          <cx:pt idx="741">0.041619019125790802</cx:pt>
          <cx:pt idx="742">0.017365403521514999</cx:pt>
          <cx:pt idx="743">0.0062947609051902898</cx:pt>
          <cx:pt idx="744">0.0148265821894251</cx:pt>
          <cx:pt idx="745">0.0229885806932234</cx:pt>
          <cx:pt idx="746">0.0016273572811012799</cx:pt>
          <cx:pt idx="747">-0.019233392994531699</cx:pt>
          <cx:pt idx="748">-0.010469733638014799</cx:pt>
          <cx:pt idx="749">-0.0062737340312464798</cx:pt>
          <cx:pt idx="750">-0.00242182643175996</cx:pt>
          <cx:pt idx="751">-0.00085636537456800995</cx:pt>
          <cx:pt idx="752">0.000158566578280587</cx:pt>
          <cx:pt idx="753">0.00053156305217930805</cx:pt>
          <cx:pt idx="754">0.00051651079727298697</cx:pt>
          <cx:pt idx="755">-0.000413386530046797</cx:pt>
          <cx:pt idx="756">0.00021738612593221401</cx:pt>
          <cx:pt idx="757">4.4713064979429102e-05</cx:pt>
          <cx:pt idx="758">-0.00016128542506061501</cx:pt>
          <cx:pt idx="759">-0.00091979414736036397</cx:pt>
          <cx:pt idx="760">-0.00035901194496244999</cx:pt>
          <cx:pt idx="761">7.2119610143194796e-06</cx:pt>
          <cx:pt idx="762">-0.00041771132961752102</cx:pt>
          <cx:pt idx="763">0.0019704495385561502</cx:pt>
          <cx:pt idx="764">-0.000644739007981808</cx:pt>
          <cx:pt idx="765">1.67502814866284e-05</cx:pt>
          <cx:pt idx="766">4.7698313142586198e-06</cx:pt>
          <cx:pt idx="767">-0.0023661226588622998</cx:pt>
          <cx:pt idx="768">-0.00243748472002188</cx:pt>
          <cx:pt idx="769">-0.0024496003386617598</cx:pt>
          <cx:pt idx="770">0.0082393232947354598</cx:pt>
          <cx:pt idx="771">0.0056168028241327999</cx:pt>
          <cx:pt idx="772">-0.00135059484370467</cx:pt>
          <cx:pt idx="773">-0.0053694021910748397</cx:pt>
          <cx:pt idx="774">-0.0090963992110321898</cx:pt>
          <cx:pt idx="775">-0.00143244204794162</cx:pt>
          <cx:pt idx="776">-6.5173509118625101e-05</cx:pt>
          <cx:pt idx="777">-0.0043210361718955502</cx:pt>
          <cx:pt idx="778">-0.0027140956154847701</cx:pt>
          <cx:pt idx="779">0.00057159903387546797</cx:pt>
          <cx:pt idx="780">0.00029352048860061599</cx:pt>
          <cx:pt idx="781">0.00069301888202886704</cx:pt>
          <cx:pt idx="782">0.00059914658261588701</cx:pt>
          <cx:pt idx="783">0.00045825607991035902</cx:pt>
          <cx:pt idx="784">-0.0054638503969150999</cx:pt>
          <cx:pt idx="785">-0.0071752026323856502</cx:pt>
          <cx:pt idx="786">-0.0034970810718732001</cx:pt>
          <cx:pt idx="787">-0.009270347247975725</cx:pt>
          <cx:pt idx="788">-0.0075250669365742248</cx:pt>
          <cx:pt idx="789">-0.0030409071513764251</cx:pt>
          <cx:pt idx="790">-0.00099934348767008246</cx:pt>
          <cx:pt idx="791">-0.0113422148315257</cx:pt>
          <cx:pt idx="792">-0.022604268208990926</cx:pt>
          <cx:pt idx="793">-0.019270929993266898</cx:pt>
          <cx:pt idx="794">-0.0093834806804818493</cx:pt>
          <cx:pt idx="795">-0.0068821399409955747</cx:pt>
          <cx:pt idx="796">0.0035141081434090248</cx:pt>
          <cx:pt idx="797">0.00028790065820789748</cx:pt>
          <cx:pt idx="798">0.0096721555616612748</cx:pt>
          <cx:pt idx="799">0.013663826467094825</cx:pt>
          <cx:pt idx="800">0.019205253168408799</cx:pt>
          <cx:pt idx="801">0.0114752213795125</cx:pt>
          <cx:pt idx="802">0.019792021353061975</cx:pt>
          <cx:pt idx="803">0.018804295008291075</cx:pt>
          <cx:pt idx="804">0.021483237647849276</cx:pt>
          <cx:pt idx="805">0.0051801733126816</cx:pt>
          <cx:pt idx="806">0.0034292720508207748</cx:pt>
          <cx:pt idx="807">0.00085746464879479746</cx:pt>
          <cx:pt idx="808">0.00017207148122327801</cx:pt>
          <cx:pt idx="809">3.3911784915233498e-05</cx:pt>
          <cx:pt idx="810">-0.00032425226965431252</cx:pt>
          <cx:pt idx="811">-1.3566088246672475e-05</cx:pt>
          <cx:pt idx="812">-0.0032398963432624002</cx:pt>
          <cx:pt idx="813">-0.0055788397766735002</cx:pt>
          <cx:pt idx="814">-0.0053993911396417252</cx:pt>
          <cx:pt idx="815">-0.00156577217555825</cx:pt>
          <cx:pt idx="816">0.001847392706318</cx:pt>
          <cx:pt idx="817">0.0084560244435944003</cx:pt>
          <cx:pt idx="818">0.014614807442588825</cx:pt>
          <cx:pt idx="819">-0.0096466705929458742</cx:pt>
          <cx:pt idx="820">-0.013025138582402725</cx:pt>
          <cx:pt idx="821">-0.01357526268848595</cx:pt>
          <cx:pt idx="822">-0.013790158917322775</cx:pt>
          <cx:pt idx="823">0.0076568505440467753</cx:pt>
          <cx:pt idx="824">0.023644569158051024</cx:pt>
          <cx:pt idx="825">0.0236125227392802</cx:pt>
          <cx:pt idx="826">0.018072166797340701</cx:pt>
          <cx:pt idx="827">0.013431980447582976</cx:pt>
          <cx:pt idx="828">0.012834026570182851</cx:pt>
          <cx:pt idx="829">0.0075289992243315002</cx:pt>
          <cx:pt idx="830">0.024646222019666875</cx:pt>
          <cx:pt idx="831">0.0033903281603907</cx:pt>
          <cx:pt idx="832">0.0037922122432459248</cx:pt>
          <cx:pt idx="833">0.0062161562987954749</cx:pt>
          <cx:pt idx="834">0.0037581173678393502</cx:pt>
          <cx:pt idx="835">0.000119594226439722</cx:pt>
          <cx:pt idx="836">3.8407820810166499e-05</cx:pt>
          <cx:pt idx="837">-7.5328404165569252e-05</cx:pt>
          <cx:pt idx="838">-0.00038086670554924001</cx:pt>
          <cx:pt idx="839">-0.00092453736106336249</cx:pt>
          <cx:pt idx="840">-0.003400663069225025</cx:pt>
          <cx:pt idx="841">-0.00707514337559015</cx:pt>
          <cx:pt idx="842">-0.012046256606848349</cx:pt>
          <cx:pt idx="843">-0.0082812069639288007</cx:pt>
          <cx:pt idx="844">-0.0040667114409587996</cx:pt>
          <cx:pt idx="845">0.0060142599690709</cx:pt>
          <cx:pt idx="846">0.020609995500893177</cx:pt>
          <cx:pt idx="847">0.0027457979281634249</cx:pt>
          <cx:pt idx="848">-0.000249107578297177</cx:pt>
          <cx:pt idx="849">-0.018619171444595049</cx:pt>
          <cx:pt idx="850">-0.0074736581016207251</cx:pt>
          <cx:pt idx="851">0.0056387209998846749</cx:pt>
          <cx:pt idx="852">0.025757997621821752</cx:pt>
          <cx:pt idx="853">0.024829917960935151</cx:pt>
          <cx:pt idx="854">0.0058367050445369498</cx:pt>
          <cx:pt idx="855">0.0036726796434747998</cx:pt>
          <cx:pt idx="856">-0.0016568188979483676</cx:pt>
          <cx:pt idx="857">-0.0068071231626611502</cx:pt>
          <cx:pt idx="858">-0.0093768468006147996</cx:pt>
          <cx:pt idx="859">-0.014790239422111075</cx:pt>
          <cx:pt idx="860">-0.0090489265033180753</cx:pt>
          <cx:pt idx="861">0.0013865198942408226</cx:pt>
          <cx:pt idx="862">0.00086949976151259249</cx:pt>
          <cx:pt idx="863">-0.00072580462454981001</cx:pt>
          <cx:pt idx="864">0.00021448536773788774</cx:pt>
          <cx:pt idx="865">0.00022077413848471401</cx:pt>
          <cx:pt idx="866">-0.00026583055551420998</cx:pt>
          <cx:pt idx="867">-0.0015048803886870176</cx:pt>
          <cx:pt idx="868">-0.0027892821464136999</cx:pt>
          <cx:pt idx="869">-0.0071522470757292749</cx:pt>
          <cx:pt idx="870">-0.01192083441431975</cx:pt>
          <cx:pt idx="871">-0.0080005129474367744</cx:pt>
          <cx:pt idx="872">0.00286261650816835</cx:pt>
          <cx:pt idx="873">0.01609112198574145</cx:pt>
          <cx:pt idx="874">0.034403391472767747</cx:pt>
          <cx:pt idx="875">0.022591786665360752</cx:pt>
          <cx:pt idx="876">-0.0013428876993124099</cx:pt>
          <cx:pt idx="877">-0.013036669534569899</cx:pt>
          <cx:pt idx="878">-0.022777703437073023</cx:pt>
          <cx:pt idx="879">-0.021170707791742752</cx:pt>
          <cx:pt idx="880">-0.0030927129088358001</cx:pt>
          <cx:pt idx="881">-0.023664956005418424</cx:pt>
          <cx:pt idx="882">-0.026443107294317751</cx:pt>
          <cx:pt idx="883">-0.016132228838109025</cx:pt>
          <cx:pt idx="884">-0.0054638503969150999</cx:pt>
          <cx:pt idx="885">-0.0071752026323856502</cx:pt>
          <cx:pt idx="886">-0.0034970810718732001</cx:pt>
          <cx:pt idx="887">-0.009270347247975725</cx:pt>
          <cx:pt idx="888">-0.0075250669365742248</cx:pt>
          <cx:pt idx="889">-0.0030409071513764251</cx:pt>
          <cx:pt idx="890">-0.00099934348767008246</cx:pt>
          <cx:pt idx="891">-0.0113422148315257</cx:pt>
          <cx:pt idx="892">-0.022604268208990926</cx:pt>
          <cx:pt idx="893">-0.019270929993266898</cx:pt>
          <cx:pt idx="894">-0.0093834806804818493</cx:pt>
          <cx:pt idx="895">-0.0068821399409955747</cx:pt>
          <cx:pt idx="896">0.0035141081434090248</cx:pt>
          <cx:pt idx="897">0.00028790065820789748</cx:pt>
          <cx:pt idx="898">0.0096721555616612748</cx:pt>
          <cx:pt idx="899">0.013663826467094825</cx:pt>
          <cx:pt idx="900">0.019205253168408799</cx:pt>
          <cx:pt idx="901">0.0114752213795125</cx:pt>
          <cx:pt idx="902">0.019792021353061975</cx:pt>
          <cx:pt idx="903">0.018804295008291075</cx:pt>
          <cx:pt idx="904">0.021483237647849276</cx:pt>
          <cx:pt idx="905">0.0051801733126816</cx:pt>
          <cx:pt idx="906">0.0034292720508207748</cx:pt>
          <cx:pt idx="907">0.00085746464879479746</cx:pt>
          <cx:pt idx="908">0.00017207148122327801</cx:pt>
          <cx:pt idx="909">3.3911784915233498e-05</cx:pt>
          <cx:pt idx="910">-0.00032425226965431252</cx:pt>
          <cx:pt idx="911">-1.3566088246672475e-05</cx:pt>
          <cx:pt idx="912">-0.0032398963432624002</cx:pt>
          <cx:pt idx="913">-0.0055788397766735002</cx:pt>
          <cx:pt idx="914">-0.0053993911396417252</cx:pt>
          <cx:pt idx="915">-0.00156577217555825</cx:pt>
          <cx:pt idx="916">0.001847392706318</cx:pt>
          <cx:pt idx="917">0.0084560244435944003</cx:pt>
          <cx:pt idx="918">0.014614807442588825</cx:pt>
          <cx:pt idx="919">-0.0096466705929458742</cx:pt>
          <cx:pt idx="920">-0.013025138582402725</cx:pt>
          <cx:pt idx="921">-0.01357526268848595</cx:pt>
          <cx:pt idx="922">-0.013790158917322775</cx:pt>
          <cx:pt idx="923">0.0076568505440467753</cx:pt>
          <cx:pt idx="924">0.023644569158051024</cx:pt>
          <cx:pt idx="925">0.0236125227392802</cx:pt>
          <cx:pt idx="926">0.018072166797340701</cx:pt>
          <cx:pt idx="927">0.013431980447582976</cx:pt>
          <cx:pt idx="928">0.012834026570182851</cx:pt>
          <cx:pt idx="929">0.0075289992243315002</cx:pt>
          <cx:pt idx="930">0.024646222019666875</cx:pt>
          <cx:pt idx="931">0.0033903281603907</cx:pt>
          <cx:pt idx="932">0.0037922122432459248</cx:pt>
          <cx:pt idx="933">0.0062161562987954749</cx:pt>
          <cx:pt idx="934">0.0037581173678393502</cx:pt>
          <cx:pt idx="935">0.000119594226439722</cx:pt>
          <cx:pt idx="936">3.8407820810166499e-05</cx:pt>
          <cx:pt idx="937">-7.5328404165569252e-05</cx:pt>
          <cx:pt idx="938">-0.00038086670554924001</cx:pt>
          <cx:pt idx="939">-0.00092453736106336249</cx:pt>
          <cx:pt idx="940">-0.003400663069225025</cx:pt>
          <cx:pt idx="941">-0.00707514337559015</cx:pt>
          <cx:pt idx="942">-0.012046256606848349</cx:pt>
          <cx:pt idx="943">-0.0082812069639288007</cx:pt>
          <cx:pt idx="944">-0.0040667114409587996</cx:pt>
          <cx:pt idx="945">0.0060142599690709</cx:pt>
          <cx:pt idx="946">0.020609995500893177</cx:pt>
          <cx:pt idx="947">0.0027457979281634249</cx:pt>
          <cx:pt idx="948">-0.000249107578297177</cx:pt>
          <cx:pt idx="949">-0.018619171444595049</cx:pt>
          <cx:pt idx="950">-0.0074736581016207251</cx:pt>
          <cx:pt idx="951">0.0056387209998846749</cx:pt>
          <cx:pt idx="952">0.025757997621821752</cx:pt>
          <cx:pt idx="953">0.024829917960935151</cx:pt>
          <cx:pt idx="954">0.0058367050445369498</cx:pt>
          <cx:pt idx="955">0.0036726796434747998</cx:pt>
          <cx:pt idx="956">-0.0016568188979483676</cx:pt>
          <cx:pt idx="957">-0.0068071231626611502</cx:pt>
          <cx:pt idx="958">-0.0093768468006147996</cx:pt>
          <cx:pt idx="959">-0.014790239422111075</cx:pt>
          <cx:pt idx="960">-0.0090489265033180753</cx:pt>
          <cx:pt idx="961">0.0013865198942408226</cx:pt>
          <cx:pt idx="962">0.00086949976151259249</cx:pt>
          <cx:pt idx="963">-0.00072580462454981001</cx:pt>
          <cx:pt idx="964">0.00021448536773788774</cx:pt>
          <cx:pt idx="965">0.00022077413848471401</cx:pt>
          <cx:pt idx="966">-0.00026583055551420998</cx:pt>
          <cx:pt idx="967">-0.0015048803886870176</cx:pt>
          <cx:pt idx="968">-0.0027892821464136999</cx:pt>
          <cx:pt idx="969">-0.0071522470757292749</cx:pt>
          <cx:pt idx="970">-0.01192083441431975</cx:pt>
          <cx:pt idx="971">-0.0080005129474367744</cx:pt>
          <cx:pt idx="972">0.00286261650816835</cx:pt>
          <cx:pt idx="973">0.01609112198574145</cx:pt>
          <cx:pt idx="974">0.034403391472767747</cx:pt>
          <cx:pt idx="975">0.022591786665360752</cx:pt>
          <cx:pt idx="976">-0.0013428876993124099</cx:pt>
          <cx:pt idx="977">-0.013036669534569899</cx:pt>
          <cx:pt idx="978">-0.022777703437073023</cx:pt>
          <cx:pt idx="979">-0.021170707791742752</cx:pt>
          <cx:pt idx="980">-0.0030927129088358001</cx:pt>
          <cx:pt idx="981">-0.023664956005418424</cx:pt>
          <cx:pt idx="982">-0.026443107294317751</cx:pt>
          <cx:pt idx="983">-0.016132228838109025</cx:pt>
          <cx:pt idx="984">-0.0054638503969150999</cx:pt>
          <cx:pt idx="985">-0.0071752026323856502</cx:pt>
          <cx:pt idx="986">-0.0034970810718732001</cx:pt>
          <cx:pt idx="987">-0.009270347247975725</cx:pt>
          <cx:pt idx="988">-0.0075250669365742248</cx:pt>
          <cx:pt idx="989">-0.0030409071513764251</cx:pt>
          <cx:pt idx="990">-0.00099934348767008246</cx:pt>
          <cx:pt idx="991">-0.0113422148315257</cx:pt>
          <cx:pt idx="992">-0.022604268208990926</cx:pt>
          <cx:pt idx="993">-0.019270929993266898</cx:pt>
          <cx:pt idx="994">-0.0093834806804818493</cx:pt>
          <cx:pt idx="995">-0.0068821399409955747</cx:pt>
          <cx:pt idx="996">0.0035141081434090248</cx:pt>
          <cx:pt idx="997">0.00028790065820789748</cx:pt>
          <cx:pt idx="998">0.0096721555616612748</cx:pt>
          <cx:pt idx="999">0.013663826467094825</cx:pt>
          <cx:pt idx="1000">0.019205253168408799</cx:pt>
          <cx:pt idx="1001">0.0114752213795125</cx:pt>
          <cx:pt idx="1002">0.019792021353061975</cx:pt>
          <cx:pt idx="1003">0.018804295008291075</cx:pt>
          <cx:pt idx="1004">0.021483237647849276</cx:pt>
          <cx:pt idx="1005">0.0051801733126816</cx:pt>
          <cx:pt idx="1006">0.0034292720508207748</cx:pt>
          <cx:pt idx="1007">0.00085746464879479746</cx:pt>
          <cx:pt idx="1008">0.00017207148122327801</cx:pt>
          <cx:pt idx="1009">3.3911784915233498e-05</cx:pt>
          <cx:pt idx="1010">-0.00032425226965431252</cx:pt>
          <cx:pt idx="1011">-1.3566088246672475e-05</cx:pt>
          <cx:pt idx="1012">-0.0032398963432624002</cx:pt>
          <cx:pt idx="1013">-0.0055788397766735002</cx:pt>
          <cx:pt idx="1014">-0.0053993911396417252</cx:pt>
          <cx:pt idx="1015">-0.00156577217555825</cx:pt>
          <cx:pt idx="1016">0.001847392706318</cx:pt>
          <cx:pt idx="1017">0.0084560244435944003</cx:pt>
          <cx:pt idx="1018">0.014614807442588825</cx:pt>
          <cx:pt idx="1019">-0.0096466705929458742</cx:pt>
          <cx:pt idx="1020">-0.013025138582402725</cx:pt>
          <cx:pt idx="1021">-0.01357526268848595</cx:pt>
          <cx:pt idx="1022">-0.013790158917322775</cx:pt>
          <cx:pt idx="1023">0.0076568505440467753</cx:pt>
          <cx:pt idx="1024">0.023644569158051024</cx:pt>
          <cx:pt idx="1025">0.0236125227392802</cx:pt>
          <cx:pt idx="1026">0.018072166797340701</cx:pt>
          <cx:pt idx="1027">0.013431980447582976</cx:pt>
          <cx:pt idx="1028">0.012834026570182851</cx:pt>
          <cx:pt idx="1029">0.0075289992243315002</cx:pt>
          <cx:pt idx="1030">0.024646222019666875</cx:pt>
          <cx:pt idx="1031">0.0033903281603907</cx:pt>
          <cx:pt idx="1032">0.0037922122432459248</cx:pt>
          <cx:pt idx="1033">0.0062161562987954749</cx:pt>
          <cx:pt idx="1034">0.0037581173678393502</cx:pt>
          <cx:pt idx="1035">0.000119594226439722</cx:pt>
          <cx:pt idx="1036">3.8407820810166499e-05</cx:pt>
          <cx:pt idx="1037">-7.5328404165569252e-05</cx:pt>
          <cx:pt idx="1038">-0.00038086670554924001</cx:pt>
          <cx:pt idx="1039">-0.00092453736106336249</cx:pt>
          <cx:pt idx="1040">-0.003400663069225025</cx:pt>
          <cx:pt idx="1041">-0.00707514337559015</cx:pt>
          <cx:pt idx="1042">-0.012046256606848349</cx:pt>
          <cx:pt idx="1043">-0.0082812069639288007</cx:pt>
          <cx:pt idx="1044">-0.0040667114409587996</cx:pt>
          <cx:pt idx="1045">0.0060142599690709</cx:pt>
          <cx:pt idx="1046">0.020609995500893177</cx:pt>
          <cx:pt idx="1047">0.0027457979281634249</cx:pt>
          <cx:pt idx="1048">-0.000249107578297177</cx:pt>
          <cx:pt idx="1049">-0.018619171444595049</cx:pt>
          <cx:pt idx="1050">-0.0074736581016207251</cx:pt>
          <cx:pt idx="1051">0.0056387209998846749</cx:pt>
          <cx:pt idx="1052">0.025757997621821752</cx:pt>
          <cx:pt idx="1053">0.024829917960935151</cx:pt>
          <cx:pt idx="1054">0.0058367050445369498</cx:pt>
          <cx:pt idx="1055">0.0036726796434747998</cx:pt>
          <cx:pt idx="1056">-0.0016568188979483676</cx:pt>
          <cx:pt idx="1057">-0.0068071231626611502</cx:pt>
          <cx:pt idx="1058">-0.0093768468006147996</cx:pt>
          <cx:pt idx="1059">-0.014790239422111075</cx:pt>
          <cx:pt idx="1060">-0.0090489265033180753</cx:pt>
          <cx:pt idx="1061">0.0013865198942408226</cx:pt>
          <cx:pt idx="1062">0.00086949976151259249</cx:pt>
          <cx:pt idx="1063">-0.00072580462454981001</cx:pt>
          <cx:pt idx="1064">0.00021448536773788774</cx:pt>
          <cx:pt idx="1065">0.00022077413848471401</cx:pt>
          <cx:pt idx="1066">-0.00026583055551420998</cx:pt>
          <cx:pt idx="1067">-0.0015048803886870176</cx:pt>
          <cx:pt idx="1068">-0.0027892821464136999</cx:pt>
          <cx:pt idx="1069">-0.0071522470757292749</cx:pt>
          <cx:pt idx="1070">-0.01192083441431975</cx:pt>
          <cx:pt idx="1071">-0.0080005129474367744</cx:pt>
          <cx:pt idx="1072">0.00286261650816835</cx:pt>
          <cx:pt idx="1073">0.01609112198574145</cx:pt>
          <cx:pt idx="1074">0.034403391472767747</cx:pt>
          <cx:pt idx="1075">0.022591786665360752</cx:pt>
          <cx:pt idx="1076">-0.0013428876993124099</cx:pt>
          <cx:pt idx="1077">-0.013036669534569899</cx:pt>
          <cx:pt idx="1078">-0.022777703437073023</cx:pt>
          <cx:pt idx="1079">-0.021170707791742752</cx:pt>
          <cx:pt idx="1080">-0.0030927129088358001</cx:pt>
          <cx:pt idx="1081">-0.023664956005418424</cx:pt>
          <cx:pt idx="1082">-0.026443107294317751</cx:pt>
          <cx:pt idx="1083">-0.016132228838109025</cx:pt>
        </cx:lvl>
      </cx:numDim>
    </cx:data>
    <cx:data id="80">
      <cx:numDim type="val">
        <cx:f>Sheet2!$CC$1:$CC$1084</cx:f>
        <cx:lvl ptCount="1084" formatCode="G/通用格式">
          <cx:pt idx="0">-0.00036459412083907099</cx:pt>
          <cx:pt idx="1">-0.00033857489143103398</cx:pt>
          <cx:pt idx="2">0.00047661671925459498</cx:pt>
          <cx:pt idx="3">-0.000297485680922866</cx:pt>
          <cx:pt idx="4">0.00031133895788245302</cx:pt>
          <cx:pt idx="5">5.1536792225700503e-05</cx:pt>
          <cx:pt idx="6">0.000429498798524522</cx:pt>
          <cx:pt idx="7">-8.9082584258957199e-05</cx:pt>
          <cx:pt idx="8">-6.1018947956735201e-05</cx:pt>
          <cx:pt idx="9">0.00012592137062615799</cx:pt>
          <cx:pt idx="10">0.00045059107156216301</cx:pt>
          <cx:pt idx="11">0.00050692258791995798</cx:pt>
          <cx:pt idx="12">0.00024519101124269798</cx:pt>
          <cx:pt idx="13">-0.00096198061568758</cx:pt>
          <cx:pt idx="14">-0.000114002299381185</cx:pt>
          <cx:pt idx="15">-0.00028156098934816701</cx:pt>
          <cx:pt idx="16">0.00070180407531993496</cx:pt>
          <cx:pt idx="17">0.00046656571049444599</cx:pt>
          <cx:pt idx="18">-0.00092601930707199905</cx:pt>
          <cx:pt idx="19">0.00021481527519041899</cx:pt>
          <cx:pt idx="20">-0.000385615126617123</cx:pt>
          <cx:pt idx="21">0.000183910999619168</cx:pt>
          <cx:pt idx="22">-0.00030687747819401297</cx:pt>
          <cx:pt idx="23">-8.3267057237946398e-05</cx:pt>
          <cx:pt idx="24">-8.9190254109022606e-05</cx:pt>
          <cx:pt idx="25">0.000268512920474267</cx:pt>
          <cx:pt idx="26">0.00042498606811872098</cx:pt>
          <cx:pt idx="27">-0.00013869331719944199</cx:pt>
          <cx:pt idx="28">-0.00049180400003053404</cx:pt>
          <cx:pt idx="29">-4.5235232856558799e-05</cx:pt>
          <cx:pt idx="30">9.9025273044859002e-05</cx:pt>
          <cx:pt idx="31">0.00011749716088029801</cx:pt>
          <cx:pt idx="32">0.000201910429132138</cx:pt>
          <cx:pt idx="33">-0.000116979535901696</cx:pt>
          <cx:pt idx="34">0.00021265231068355199</cx:pt>
          <cx:pt idx="35">0.000470803150730559</cx:pt>
          <cx:pt idx="36">-0.00073131488556176405</cx:pt>
          <cx:pt idx="37">-0.00046720616443108801</cx:pt>
          <cx:pt idx="38">0.00020721263311973301</cx:pt>
          <cx:pt idx="39">-0.0012497088654447701</cx:pt>
          <cx:pt idx="40">-0.00045213574465875701</cx:pt>
          <cx:pt idx="41">-0.00128294307310948</cx:pt>
          <cx:pt idx="42">-0.0018508591243241901</cx:pt>
          <cx:pt idx="43">-0.00080131822767369497</cx:pt>
          <cx:pt idx="44">0.0031365696797737101</cx:pt>
          <cx:pt idx="45">0.00026240490566665998</cx:pt>
          <cx:pt idx="46">-0.0017384206706351601</cx:pt>
          <cx:pt idx="47">8.6134220139291194e-05</cx:pt>
          <cx:pt idx="48">-0.00026826966633140202</cx:pt>
          <cx:pt idx="49">-0.0009982992271605881</cx:pt>
          <cx:pt idx="50">0.00052255178344774603</cx:pt>
          <cx:pt idx="51">0.00019103876210999001</cx:pt>
          <cx:pt idx="52">0.00034408585418610298</cx:pt>
          <cx:pt idx="53">-0.00030320620096677597</cx:pt>
          <cx:pt idx="54">0.00024019497989893901</cx:pt>
          <cx:pt idx="55">-0.00018188405172089099</cx:pt>
          <cx:pt idx="56">-0.00067323641691991495</cx:pt>
          <cx:pt idx="57">0.000289155444066033</cx:pt>
          <cx:pt idx="58">-0.00029960338792242</cx:pt>
          <cx:pt idx="59">-0.00024909932491054001</cx:pt>
          <cx:pt idx="60">0.00057104775527011997</cx:pt>
          <cx:pt idx="61">0.000608422615172998</cx:pt>
          <cx:pt idx="62">0.00037499989514729</cx:pt>
          <cx:pt idx="63">-0.00078284399088486697</cx:pt>
          <cx:pt idx="64">0.0011428928062261999</cx:pt>
          <cx:pt idx="65">0.000653823413945757</cx:pt>
          <cx:pt idx="66">0.00177217239340261</cx:pt>
          <cx:pt idx="67">0.0125743860112434</cx:pt>
          <cx:pt idx="68">0.015110050903386499</cx:pt>
          <cx:pt idx="69">0.00179802852806503</cx:pt>
          <cx:pt idx="70">-0.0079295438188409402</cx:pt>
          <cx:pt idx="71">-0.010683703529732601</cx:pt>
          <cx:pt idx="72">-0.0108077891291905</cx:pt>
          <cx:pt idx="73">-0.0084871450987269899</cx:pt>
          <cx:pt idx="74">-0.0180057817264411</cx:pt>
          <cx:pt idx="75">-0.028396277634303101</cx:pt>
          <cx:pt idx="76">-0.0124714095855273</cx:pt>
          <cx:pt idx="77">-0.0094042093966937995</cx:pt>
          <cx:pt idx="78">-0.0037668253413795198</cx:pt>
          <cx:pt idx="79">-0.00108014069925459</cx:pt>
          <cx:pt idx="80">0.00048592584192121499</cx:pt>
          <cx:pt idx="81">0.0011331290222045701</cx:pt>
          <cx:pt idx="82">0.00079039945892355205</cx:pt>
          <cx:pt idx="83">0.00038950214500560102</cx:pt>
          <cx:pt idx="84">-0.000126046067094039</cx:pt>
          <cx:pt idx="85">9.3705652035732995e-05</cx:pt>
          <cx:pt idx="86">0.0023669011366976899</cx:pt>
          <cx:pt idx="87">0.00084502182433182399</cx:pt>
          <cx:pt idx="88">-0.00083321287572463002</cx:pt>
          <cx:pt idx="89">-0.00024567358925202599</cx:pt>
          <cx:pt idx="90">-0.00076986535797907705</cx:pt>
          <cx:pt idx="91">-0.00012034972133331</cx:pt>
          <cx:pt idx="92">0.00063827644703802998</cx:pt>
          <cx:pt idx="93">-0.00371488864227213</cx:pt>
          <cx:pt idx="94">-0.021818686814876202</cx:pt>
          <cx:pt idx="95">0.0059368154312539204</cx:pt>
          <cx:pt idx="96">0.0224948859239095</cx:pt>
          <cx:pt idx="97">0.0022321572430828401</cx:pt>
          <cx:pt idx="98">-0.043114447948625401</cx:pt>
          <cx:pt idx="99">-0.063293237484271805</cx:pt>
          <cx:pt idx="100">-0.0261756917360501</cx:pt>
          <cx:pt idx="101">0.0047226820130019101</cx:pt>
          <cx:pt idx="102">-0.028118647694236699</cx:pt>
          <cx:pt idx="103">-0.0418639709378004</cx:pt>
          <cx:pt idx="104">-0.040087656365773501</cx:pt>
          <cx:pt idx="105">-0.0319586526335216</cx:pt>
          <cx:pt idx="106">-0.0128139807193906</cx:pt>
          <cx:pt idx="107">-0.0069579786236304104</cx:pt>
          <cx:pt idx="108">-0.0035481361152880499</cx:pt>
          <cx:pt idx="109">-9.8162734844127595e-06</cx:pt>
          <cx:pt idx="110">-0.00098990589214129803</cx:pt>
          <cx:pt idx="111">-0.00037853891960412298</cx:pt>
          <cx:pt idx="112">7.6009744818256994e-05</cx:pt>
          <cx:pt idx="113">-0.000162421836830699</cx:pt>
          <cx:pt idx="114">0.0070978731737802699</cx:pt>
          <cx:pt idx="115">0.0015366383548693801</cx:pt>
          <cx:pt idx="116">-0.00145012496229281</cx:pt>
          <cx:pt idx="117">0.00314813495461083</cx:pt>
          <cx:pt idx="118">0.017576457418481</cx:pt>
          <cx:pt idx="119">0.029980923221143201</cx:pt>
          <cx:pt idx="120">0.013506302440334799</cx:pt>
          <cx:pt idx="121">-0.0011866154581198899</cx:pt>
          <cx:pt idx="122">-0.0155635405437954</cx:pt>
          <cx:pt idx="123">-0.0024409224905000901</cx:pt>
          <cx:pt idx="124">0.0302932327154967</cx:pt>
          <cx:pt idx="125">0.079810816023430098</cx:pt>
          <cx:pt idx="126">0.014361189249767399</cx:pt>
          <cx:pt idx="127">-0.011649575038561901</cx:pt>
          <cx:pt idx="128">-0.042191043554223297</cx:pt>
          <cx:pt idx="129">-0.0107994591438637</cx:pt>
          <cx:pt idx="130">0.028624598406345101</cx:pt>
          <cx:pt idx="131">0.0018447289507292301</cx:pt>
          <cx:pt idx="132">0.00163358001974897</cx:pt>
          <cx:pt idx="133">-0.0257882027729208</cx:pt>
          <cx:pt idx="134">-0.026506876526530301</cx:pt>
          <cx:pt idx="135">-0.035025961440569298</cx:pt>
          <cx:pt idx="136">-0.038292373439444402</cx:pt>
          <cx:pt idx="137">-0.0080461724492748993</cx:pt>
          <cx:pt idx="138">-0.0020667628431269001</cx:pt>
          <cx:pt idx="139">-0.0031025845179269802</cx:pt>
          <cx:pt idx="140">0.000161908621711485</cx:pt>
          <cx:pt idx="141">0.00061004329450992198</cx:pt>
          <cx:pt idx="142">0.00076024901498374</cx:pt>
          <cx:pt idx="143">-0.00089341334590157899</cx:pt>
          <cx:pt idx="144">0.00071294985812635301</cx:pt>
          <cx:pt idx="145">0.0165692347176702</cx:pt>
          <cx:pt idx="146">0.022433202890630499</cx:pt>
          <cx:pt idx="147">0.0212409830770665</cx:pt>
          <cx:pt idx="148">0.0081853832700054304</cx:pt>
          <cx:pt idx="149">0.0085064572786933898</cx:pt>
          <cx:pt idx="150">-0.0011686786914433299</cx:pt>
          <cx:pt idx="151">0.012835005226292001</cx:pt>
          <cx:pt idx="152">0.073693857439635094</cx:pt>
          <cx:pt idx="153">0.071863489235804504</cx:pt>
          <cx:pt idx="154">0.046500655962115202</cx:pt>
          <cx:pt idx="155">0.0345293138151078</cx:pt>
          <cx:pt idx="156">0.040161903151086503</cx:pt>
          <cx:pt idx="157">-0.026259286183963702</cx:pt>
          <cx:pt idx="158">-0.032634707991470897</cx:pt>
          <cx:pt idx="159">-0.0163337361683236</cx:pt>
          <cx:pt idx="160">-0.030506681461359101</cx:pt>
          <cx:pt idx="161">-0.0242754749824792</cx:pt>
          <cx:pt idx="162">-0.046994186996215</cx:pt>
          <cx:pt idx="163">-0.056583258172153199</cx:pt>
          <cx:pt idx="164">-0.038763333684417402</cx:pt>
          <cx:pt idx="165">-0.015532272184826499</cx:pt>
          <cx:pt idx="166">-0.0101283495589413</cx:pt>
          <cx:pt idx="167">-0.0039708131656451904</cx:pt>
          <cx:pt idx="168">-0.00057604392779168597</cx:pt>
          <cx:pt idx="169">0.000181733235661208</cx:pt>
          <cx:pt idx="170">-0.0035367628357395502</cx:pt>
          <cx:pt idx="171">-0.0062170852112782499</cx:pt>
          <cx:pt idx="172">-0.0050938705464884599</cx:pt>
          <cx:pt idx="173">0.0019743186736605502</cx:pt>
          <cx:pt idx="174">-0.0097361187050180806</cx:pt>
          <cx:pt idx="175">-0.020927734498397001</cx:pt>
          <cx:pt idx="176">-0.0510297424177929</cx:pt>
          <cx:pt idx="177">-0.019266553742050399</cx:pt>
          <cx:pt idx="178">0.020599469812131</cx:pt>
          <cx:pt idx="179">-0.020156683330683201</cx:pt>
          <cx:pt idx="180">0.067898806493893002</cx:pt>
          <cx:pt idx="181">0.13862024525453001</cx:pt>
          <cx:pt idx="182">0.0807602396162206</cx:pt>
          <cx:pt idx="183">0.030804256898257401</cx:pt>
          <cx:pt idx="184">0.013377015410116599</cx:pt>
          <cx:pt idx="185">-0.052818130691734702</cx:pt>
          <cx:pt idx="186">-0.058748618999227599</cx:pt>
          <cx:pt idx="187">-0.0266597857600381</cx:pt>
          <cx:pt idx="188">-0.023751384378656301</cx:pt>
          <cx:pt idx="189">-0.031805073345657103</cx:pt>
          <cx:pt idx="190">-0.032796354734180203</cx:pt>
          <cx:pt idx="191">-0.0508520549675801</cx:pt>
          <cx:pt idx="192">-0.0371119191343098</cx:pt>
          <cx:pt idx="193">-0.018983248192088499</cx:pt>
          <cx:pt idx="194">-0.0066635439207474202</cx:pt>
          <cx:pt idx="195">-0.0040283258467903602</cx:pt>
          <cx:pt idx="196">0.000502484964416598</cx:pt>
          <cx:pt idx="197">0.00078601502459798699</cx:pt>
          <cx:pt idx="198">0.0022335480019962601</cx:pt>
          <cx:pt idx="199">0.00096332660983962002</cx:pt>
          <cx:pt idx="200">-0.000387840721693165</cx:pt>
          <cx:pt idx="201">-0.0023591872842777801</cx:pt>
          <cx:pt idx="202">-0.00013782853349486224</cx:pt>
          <cx:pt idx="203">0.00070747892465059252</cx:pt>
          <cx:pt idx="204">0.0020870659175005698</cx:pt>
          <cx:pt idx="205">0.0070538690373470499</cx:pt>
          <cx:pt idx="206">0.0071534321151414748</cx:pt>
          <cx:pt idx="207">-0.00071898576555260254</cx:pt>
          <cx:pt idx="208">0.011021673747138125</cx:pt>
          <cx:pt idx="209">0.017917326474116226</cx:pt>
          <cx:pt idx="210">0.0097845288403728258</cx:pt>
          <cx:pt idx="211">0.010925372582202251</cx:pt>
          <cx:pt idx="212">0.023297658573403351</cx:pt>
          <cx:pt idx="213">0.01223474290350445</cx:pt>
          <cx:pt idx="214">-0.012124791842902974</cx:pt>
          <cx:pt idx="215">0.0075522599862171752</cx:pt>
          <cx:pt idx="216">-0.0038739617688744749</cx:pt>
          <cx:pt idx="217">-0.011345848877129925</cx:pt>
          <cx:pt idx="218">-0.0029146093489409251</cx:pt>
          <cx:pt idx="219">-0.0107536733075704</cx:pt>
          <cx:pt idx="220">-0.010020344654173575</cx:pt>
          <cx:pt idx="221">-0.0069096456452604751</cx:pt>
          <cx:pt idx="222">-0.0015423435689454975</cx:pt>
          <cx:pt idx="223">-0.00050865141811019755</cx:pt>
          <cx:pt idx="224">9.9901686826888499e-05</cx:pt>
          <cx:pt idx="225">0.00017637702356377576</cx:pt>
          <cx:pt idx="226">0.00080799730875008005</cx:pt>
          <cx:pt idx="227">0.0014035009857963124</cx:pt>
          <cx:pt idx="228">0.0025775684442280499</cx:pt>
          <cx:pt idx="229">0.0078408711586906744</cx:pt>
          <cx:pt idx="230">-0.0012574544835344775</cx:pt>
          <cx:pt idx="231">0.0095505570305521748</cx:pt>
          <cx:pt idx="232">0.0096699204241483001</cx:pt>
          <cx:pt idx="233">0.023633462057566074</cx:pt>
          <cx:pt idx="234">0.026378902267174251</cx:pt>
          <cx:pt idx="235">0.0156139348226305</cx:pt>
          <cx:pt idx="236">0.0067274877462028754</cx:pt>
          <cx:pt idx="237">0.017169456262552601</cx:pt>
          <cx:pt idx="238">0.046479005675169251</cx:pt>
          <cx:pt idx="239">0.021123408686322401</cx:pt>
          <cx:pt idx="240">0.0073626243623571997</cx:pt>
          <cx:pt idx="241">0.016443952614813875</cx:pt>
          <cx:pt idx="242">-0.0088246388179672747</cx:pt>
          <cx:pt idx="243">-0.010052490741391225</cx:pt>
          <cx:pt idx="244">-0.015677262135968151</cx:pt>
          <cx:pt idx="245">-0.02391943464192995</cx:pt>
          <cx:pt idx="246">-0.0005187176578324925</cx:pt>
          <cx:pt idx="247">-0.0029077285733222248</cx:pt>
          <cx:pt idx="248">-0.011286511665108976</cx:pt>
          <cx:pt idx="249">-0.0053982189494640497</cx:pt>
          <cx:pt idx="250">0.00020483657304453225</cx:pt>
          <cx:pt idx="251">0.0001813588692670245</cx:pt>
          <cx:pt idx="252">-0.00011627196540116524</cx:pt>
          <cx:pt idx="253">0.00031972731855186502</cx:pt>
          <cx:pt idx="254">0.0015303399311847299</cx:pt>
          <cx:pt idx="255">0.00230269475382034</cx:pt>
          <cx:pt idx="256">0.0029714450901851251</cx:pt>
          <cx:pt idx="257">0.014379723866784475</cx:pt>
          <cx:pt idx="258">0.013183473266259325</cx:pt>
          <cx:pt idx="259">0.014583254616866825</cx:pt>
          <cx:pt idx="260">0.014301575893637425</cx:pt>
          <cx:pt idx="261">0.020305818274958577</cx:pt>
          <cx:pt idx="262">0.023612334321858976</cx:pt>
          <cx:pt idx="263">0.0055335600777204749</cx:pt>
          <cx:pt idx="264">0.0073773275209590497</cx:pt>
          <cx:pt idx="265">-0.0089437321266489251</cx:pt>
          <cx:pt idx="266">-0.011485358398245925</cx:pt>
          <cx:pt idx="267">-0.0031327560668634501</cx:pt>
          <cx:pt idx="268">-0.015550347514037575</cx:pt>
          <cx:pt idx="269">-0.0039218452674510754</cx:pt>
          <cx:pt idx="270">-0.0017687158879555599</cx:pt>
          <cx:pt idx="271">-0.012178855686348425</cx:pt>
          <cx:pt idx="272">-0.030572904915138751</cx:pt>
          <cx:pt idx="273">-0.021490007969567376</cx:pt>
          <cx:pt idx="274">-0.00127611214225353</cx:pt>
          <cx:pt idx="275">0.00072539340721354496</cx:pt>
          <cx:pt idx="276">-0.0074268024112493251</cx:pt>
          <cx:pt idx="277">0.00093367025968767495</cx:pt>
          <cx:pt idx="278">0.0056283545456042748</cx:pt>
          <cx:pt idx="279">0.0062510644853819748</cx:pt>
          <cx:pt idx="280">6.9422418180776005e-05</cx:pt>
          <cx:pt idx="281">0.00019856360613118926</cx:pt>
          <cx:pt idx="282">0.0023874792141156398</cx:pt>
          <cx:pt idx="283">0.0011895322693881774</cx:pt>
          <cx:pt idx="284">0.0020459303045456002</cx:pt>
          <cx:pt idx="285">0.011707112146527076</cx:pt>
          <cx:pt idx="286">0.027892138781501</cx:pt>
          <cx:pt idx="287">0.02068474151858685</cx:pt>
          <cx:pt idx="288">0.022566290978066623</cx:pt>
          <cx:pt idx="289">0.010640803346805601</cx:pt>
          <cx:pt idx="290">0.0082852929888781006</cx:pt>
          <cx:pt idx="291">-0.017681579912813574</cx:pt>
          <cx:pt idx="292">-0.034471681124164252</cx:pt>
          <cx:pt idx="293">-0.044122166151767749</cx:pt>
          <cx:pt idx="294">-0.045982136758095253</cx:pt>
          <cx:pt idx="295">-0.013477517211705975</cx:pt>
          <cx:pt idx="296">-0.0091419481781713254</cx:pt>
          <cx:pt idx="297">0.0034168606128532502</cx:pt>
          <cx:pt idx="298">0.0034929534983901998</cx:pt>
          <cx:pt idx="299">0.00088314023304869203</cx:pt>
          <cx:pt idx="300">-0.090615001132081693</cx:pt>
          <cx:pt idx="301">-0.055893667093968397</cx:pt>
          <cx:pt idx="302">-0.010298893823583901</cx:pt>
          <cx:pt idx="303">-0.00050835261702418598</cx:pt>
          <cx:pt idx="304">0.0099821847923738296</cx:pt>
          <cx:pt idx="305">0.017721765305210101</cx:pt>
          <cx:pt idx="306">0.0131860780296839</cx:pt>
          <cx:pt idx="307">0.00721523378780902</cx:pt>
          <cx:pt idx="308">-0.00057977647798996797</cx:pt>
          <cx:pt idx="309">0.00039571338324504102</cx:pt>
          <cx:pt idx="310">0.0032592030716976699</cx:pt>
          <cx:pt idx="311">-0.0040213804686512703</cx:pt>
          <cx:pt idx="312">-0.0056429621561376198</cx:pt>
          <cx:pt idx="313">0.0481079143471786</cx:pt>
          <cx:pt idx="314">0.083261699134613801</cx:pt>
          <cx:pt idx="315">0.050942517899309897</cx:pt>
          <cx:pt idx="316">0.022022919028190601</cx:pt>
          <cx:pt idx="317">-0.074890934503218903</cx:pt>
          <cx:pt idx="318">-0.12222438469492</cx:pt>
          <cx:pt idx="319">-0.079757620245343899</cx:pt>
          <cx:pt idx="320">-0.19612687310195601</cx:pt>
          <cx:pt idx="321">-0.27856414788852502</cx:pt>
          <cx:pt idx="322">-0.113527552839848</cx:pt>
          <cx:pt idx="323">-0.0146674242859297</cx:pt>
          <cx:pt idx="324">-0.029615143991313399</cx:pt>
          <cx:pt idx="325">-0.0461333508999743</cx:pt>
          <cx:pt idx="326">-0.0054149346725145099</cx:pt>
          <cx:pt idx="327">-0.0103004384974122</cx:pt>
          <cx:pt idx="328">-0.0077054587000731697</cx:pt>
          <cx:pt idx="329">-0.00013474086907842999</cx:pt>
          <cx:pt idx="330">0.0073711207646490404</cx:pt>
          <cx:pt idx="331">-0.0024533791703586802</cx:pt>
          <cx:pt idx="332">-0.0239464017954533</cx:pt>
          <cx:pt idx="333">-0.012111002235249999</cx:pt>
          <cx:pt idx="334">-0.015533217595702401</cx:pt>
          <cx:pt idx="335">-0.00089628606054887802</cx:pt>
          <cx:pt idx="336">-7.7011952539428202e-06</cx:pt>
          <cx:pt idx="337">-0.000197681938578022</cx:pt>
          <cx:pt idx="338">0.00097845895951775104</cx:pt>
          <cx:pt idx="339">-0.016955224390312801</cx:pt>
          <cx:pt idx="340">-0.0164889006986817</cx:pt>
          <cx:pt idx="341">-0.0138421225362554</cx:pt>
          <cx:pt idx="342">-0.033189415604072597</cx:pt>
          <cx:pt idx="343">-0.055275571232849097</cx:pt>
          <cx:pt idx="344">-0.098914625414568094</cx:pt>
          <cx:pt idx="345">-0.16116702743466599</cx:pt>
          <cx:pt idx="346">-0.21995395402887</cx:pt>
          <cx:pt idx="347">-0.22450542399944601</cx:pt>
          <cx:pt idx="348">-0.155092243624357</cx:pt>
          <cx:pt idx="349">-0.207481789536028</cx:pt>
          <cx:pt idx="350">-0.0315672073908871</cx:pt>
          <cx:pt idx="351">0.052372258661467698</cx:pt>
          <cx:pt idx="352">0.042623251444524501</cx:pt>
          <cx:pt idx="353">-0.10419375491987599</cx:pt>
          <cx:pt idx="354">-0.0091361423994037599</cx:pt>
          <cx:pt idx="355">-0.0100168784051025</cx:pt>
          <cx:pt idx="356">-0.0128233222148997</cx:pt>
          <cx:pt idx="357">0.0097497635331421102</cx:pt>
          <cx:pt idx="358">-0.063650556291263802</cx:pt>
          <cx:pt idx="359">-0.0368168449286835</cx:pt>
          <cx:pt idx="360">-0.0222570397062926</cx:pt>
          <cx:pt idx="361">-0.00014226626010096599</cx:pt>
          <cx:pt idx="362">-0.0065515686930774199</cx:pt>
          <cx:pt idx="363">0.0010702907649576801</cx:pt>
          <cx:pt idx="364">-0.00038751917620841902</cx:pt>
          <cx:pt idx="365">-0.000204304151778042</cx:pt>
          <cx:pt idx="366">0.00169338220936317</cx:pt>
          <cx:pt idx="367">-0.018347554229816099</cx:pt>
          <cx:pt idx="368">-0.045535466225889797</cx:pt>
          <cx:pt idx="369">-0.076218090423480295</cx:pt>
          <cx:pt idx="370">-0.108015489113669</cx:pt>
          <cx:pt idx="371">-0.16598241568191099</cx:pt>
          <cx:pt idx="372">-0.203193055918819</cx:pt>
          <cx:pt idx="373">-0.225000077477157</cx:pt>
          <cx:pt idx="374">-0.202464706780427</cx:pt>
          <cx:pt idx="375">-0.143841082083315</cx:pt>
          <cx:pt idx="376">-0.055153244594160399</cx:pt>
          <cx:pt idx="377">0.078949379184945295</cx:pt>
          <cx:pt idx="378">0.092729323791865895</cx:pt>
          <cx:pt idx="379">0.058367927577677899</cx:pt>
          <cx:pt idx="380">0.012485088754145</cx:pt>
          <cx:pt idx="381">-0.096844568806471701</cx:pt>
          <cx:pt idx="382">0.0033797996487843701</cx:pt>
          <cx:pt idx="383">0.013943171059152199</cx:pt>
          <cx:pt idx="384">-0.019595114827912999</cx:pt>
          <cx:pt idx="385">0.033495944337978201</cx:pt>
          <cx:pt idx="386">-0.0057839002292783001</cx:pt>
          <cx:pt idx="387">-0.029241770223388499</cx:pt>
          <cx:pt idx="388">-0.0115389042403633</cx:pt>
          <cx:pt idx="389">0.00250881150437185</cx:pt>
          <cx:pt idx="390">0.00026404858079097701</cx:pt>
          <cx:pt idx="391">0.0020998014920186</cx:pt>
          <cx:pt idx="392">0.000198857907244247</cx:pt>
          <cx:pt idx="393">8.9291984154156806e-05</cx:pt>
          <cx:pt idx="394">0.0021956883851470799</cx:pt>
          <cx:pt idx="395">-0.021866242874648199</cx:pt>
          <cx:pt idx="396">-0.053879881320668302</cx:pt>
          <cx:pt idx="397">-0.097142431247857</cx:pt>
          <cx:pt idx="398">-0.114345217621175</cx:pt>
          <cx:pt idx="399">-0.14837573726640599</cx:pt>
          <cx:pt idx="400">-0.22422513281848</cx:pt>
          <cx:pt idx="401">-0.23244872505107</cx:pt>
          <cx:pt idx="402">-0.12583220849419299</cx:pt>
          <cx:pt idx="403">0.00160010162591527</cx:pt>
          <cx:pt idx="404">0.070884155154702796</cx:pt>
          <cx:pt idx="405">0.084138495774561006</cx:pt>
          <cx:pt idx="406">0.045128825878059102</cx:pt>
          <cx:pt idx="407">0.00629457808035993</cx:pt>
          <cx:pt idx="408">-0.050538171996980401</cx:pt>
          <cx:pt idx="409">-0.054546430994388898</cx:pt>
          <cx:pt idx="410">0.016824695650982199</cx:pt>
          <cx:pt idx="411">0.045295018028042998</cx:pt>
          <cx:pt idx="412">0.0045908463729038397</cx:pt>
          <cx:pt idx="413">0.063146710002960196</cx:pt>
          <cx:pt idx="414">0.0240038774482427</cx:pt>
          <cx:pt idx="415">-0.0168713027557932</cx:pt>
          <cx:pt idx="416">-0.0052057625437817098</cx:pt>
          <cx:pt idx="417">0.0137350092679783</cx:pt>
          <cx:pt idx="418">0.0110838936073453</cx:pt>
          <cx:pt idx="419">-4.3013761288831599e-05</cx:pt>
          <cx:pt idx="420">0.00040503260605326898</cx:pt>
          <cx:pt idx="421">-6.09813124136866e-05</cx:pt>
          <cx:pt idx="422">-0.00077477109049855705</cx:pt>
          <cx:pt idx="423">-0.018626030045402302</cx:pt>
          <cx:pt idx="424">-0.056801159287777001</cx:pt>
          <cx:pt idx="425">-0.089804527545001303</cx:pt>
          <cx:pt idx="426">-0.088796315330936001</cx:pt>
          <cx:pt idx="427">-0.110972820758562</cx:pt>
          <cx:pt idx="428">-0.117949342490519</cx:pt>
          <cx:pt idx="429">-0.097450277603355201</cx:pt>
          <cx:pt idx="430">0.016343136185542301</cx:pt>
          <cx:pt idx="431">0.081028488613039198</cx:pt>
          <cx:pt idx="432">0.058152623578185902</cx:pt>
          <cx:pt idx="433">0.084119532712478698</cx:pt>
          <cx:pt idx="434">0.025807178852972502</cx:pt>
          <cx:pt idx="435">0.033302375942272103</cx:pt>
          <cx:pt idx="436">-0.027286440199767101</cx:pt>
          <cx:pt idx="437">-0.048511002195376102</cx:pt>
          <cx:pt idx="438">-0.057340381494537497</cx:pt>
          <cx:pt idx="439">-0.037708706913584397</cx:pt>
          <cx:pt idx="440">-0.071525954938567199</cx:pt>
          <cx:pt idx="441">0.0138455861364199</cx:pt>
          <cx:pt idx="442">-0.0052952351403689696</cx:pt>
          <cx:pt idx="443">-0.0121450647947615</cx:pt>
          <cx:pt idx="444">0.0155235537581293</cx:pt>
          <cx:pt idx="445">0.0189312124096046</cx:pt>
          <cx:pt idx="446">0.0107569792661586</cx:pt>
          <cx:pt idx="447">0.0060944315994565</cx:pt>
          <cx:pt idx="448">-0.00030123441027080902</cx:pt>
          <cx:pt idx="449">-0.00040066474725327002</cx:pt>
          <cx:pt idx="450">-0.00211376046222778</cx:pt>
          <cx:pt idx="451">-0.0090359293922641602</cx:pt>
          <cx:pt idx="452">-0.043059549850158599</cx:pt>
          <cx:pt idx="453">-0.074283783470340994</cx:pt>
          <cx:pt idx="454">-0.076707753914841095</cx:pt>
          <cx:pt idx="455">-0.080992358245866203</cx:pt>
          <cx:pt idx="456">-0.011755616403097901</cx:pt>
          <cx:pt idx="457">0.068251990405820306</cx:pt>
          <cx:pt idx="458">0.105266963592791</cx:pt>
          <cx:pt idx="459">0.086830386244654695</cx:pt>
          <cx:pt idx="460">0.050936081287346398</cx:pt>
          <cx:pt idx="461">0.105343985813766</cx:pt>
          <cx:pt idx="462">-0.0098437125060383598</cx:pt>
          <cx:pt idx="463">-0.017007661586658701</cx:pt>
          <cx:pt idx="464">-0.0272202754991345</cx:pt>
          <cx:pt idx="465">-0.034064684209698798</cx:pt>
          <cx:pt idx="466">-0.058541513578289697</cx:pt>
          <cx:pt idx="467">-0.032025686171134</cx:pt>
          <cx:pt idx="468">-0.069277175364626103</cx:pt>
          <cx:pt idx="469">-0.027237939248216301</cx:pt>
          <cx:pt idx="470">-0.0102853768466578</cx:pt>
          <cx:pt idx="471">-0.0126440864425733</cx:pt>
          <cx:pt idx="472">0.033828219027402802</cx:pt>
          <cx:pt idx="473">0.042460172924607902</cx:pt>
          <cx:pt idx="474">0.024739473259801699</cx:pt>
          <cx:pt idx="475">0.0094505942012348999</cx:pt>
          <cx:pt idx="476">0.000545961124577226</cx:pt>
          <cx:pt idx="477">0.0010405340483508299</cx:pt>
          <cx:pt idx="478">-0.00159116434255583</cx:pt>
          <cx:pt idx="479">0.0036812243193430202</cx:pt>
          <cx:pt idx="480">-0.0130461506013327</cx:pt>
          <cx:pt idx="481">-0.039547540105334199</cx:pt>
          <cx:pt idx="482">-0.044496063313968298</cx:pt>
          <cx:pt idx="483">-0.011491299320357201</cx:pt>
          <cx:pt idx="484">0.044136580842543301</cx:pt>
          <cx:pt idx="485">0.118541148923327</cx:pt>
          <cx:pt idx="486">0.042973839655573297</cx:pt>
          <cx:pt idx="487">0.0222685917096841</cx:pt>
          <cx:pt idx="488">0.030760521352825601</cx:pt>
          <cx:pt idx="489">0.054309732715733701</cx:pt>
          <cx:pt idx="490">0.0054621395862036598</cx:pt>
          <cx:pt idx="491">-0.041299589996665297</cx:pt>
          <cx:pt idx="492">-0.057739831942673597</cx:pt>
          <cx:pt idx="493">-0.065990782173172002</cx:pt>
          <cx:pt idx="494">-0.110617323590678</cx:pt>
          <cx:pt idx="495">-0.099786672348310304</cx:pt>
          <cx:pt idx="496">-0.082196314209116203</cx:pt>
          <cx:pt idx="497">-0.0432112321132474</cx:pt>
          <cx:pt idx="498">0.0071484394988665196</cx:pt>
          <cx:pt idx="499">0.025119609630302801</cx:pt>
          <cx:pt idx="500">0.067035008310188701</cx:pt>
          <cx:pt idx="501">0.062712417179573501</cx:pt>
          <cx:pt idx="502">0.018034914139102898</cx:pt>
          <cx:pt idx="503">0.000214524396259569</cx:pt>
          <cx:pt idx="504">-0.00021521484432855399</cx:pt>
          <cx:pt idx="505">-0.00042229382885500299</cx:pt>
          <cx:pt idx="506">-0.0020833287964773998</cx:pt>
          <cx:pt idx="507">0.0192534974803974</cx:pt>
          <cx:pt idx="508">-0.0010957857438165599</cx:pt>
          <cx:pt idx="509">-0.028102454310825</cx:pt>
          <cx:pt idx="510">-0.029923142944012299</cx:pt>
          <cx:pt idx="511">0.0565833630790607</cx:pt>
          <cx:pt idx="512">0.044162665030227997</cx:pt>
          <cx:pt idx="513">0.00081562225071721598</cx:pt>
          <cx:pt idx="514">-0.00684316349904617</cx:pt>
          <cx:pt idx="515">0.030984177038632401</cx:pt>
          <cx:pt idx="516">0.044420762603720597</cx:pt>
          <cx:pt idx="517">0.061190400541974797</cx:pt>
          <cx:pt idx="518">0.027936820211785202</cx:pt>
          <cx:pt idx="519">-0.080956158735681003</cx:pt>
          <cx:pt idx="520">-0.075895197042380305</cx:pt>
          <cx:pt idx="521">-0.037437427882249699</cx:pt>
          <cx:pt idx="522">-0.022980917247629701</cx:pt>
          <cx:pt idx="523">-0.060869991988411899</cx:pt>
          <cx:pt idx="524">-0.076250651100314301</cx:pt>
          <cx:pt idx="525">-0.032485251637013601</cx:pt>
          <cx:pt idx="526">0.036649259840298501</cx:pt>
          <cx:pt idx="527">0.074855523877637206</cx:pt>
          <cx:pt idx="528">0.0621214808800769</cx:pt>
          <cx:pt idx="529">0.031886274424623898</cx:pt>
          <cx:pt idx="530">0.0074844617313114701</cx:pt>
          <cx:pt idx="531">0.0016833818750085</cx:pt>
          <cx:pt idx="532">0.00055205917968028197</cx:pt>
          <cx:pt idx="533">-0.00051913747955828796</cx:pt>
          <cx:pt idx="534">-0.0010525702233626299</cx:pt>
          <cx:pt idx="535">0.019997321359202999</cx:pt>
          <cx:pt idx="536">0.011274547629063001</cx:pt>
          <cx:pt idx="537">-0.019766614086444399</cx:pt>
          <cx:pt idx="538">0.0035177080080353901</cx:pt>
          <cx:pt idx="539">0.027257523831787402</cx:pt>
          <cx:pt idx="540">-0.0087198780738171992</cx:pt>
          <cx:pt idx="541">0.018066711050711299</cx:pt>
          <cx:pt idx="542">0.014140295144436901</cx:pt>
          <cx:pt idx="543">0.058975405841848003</cx:pt>
          <cx:pt idx="544">0.014879753441446</cx:pt>
          <cx:pt idx="545">0.11628675659998799</cx:pt>
          <cx:pt idx="546">0.0132955831272387</cx:pt>
          <cx:pt idx="547">-0.059984380963188699</cx:pt>
          <cx:pt idx="548">-0.089109950005611102</cx:pt>
          <cx:pt idx="549">-0.093218607965103895</cx:pt>
          <cx:pt idx="550">-0.089402364178246596</cx:pt>
          <cx:pt idx="551">-0.050004507371371701</cx:pt>
          <cx:pt idx="552">-0.060010137725320399</cx:pt>
          <cx:pt idx="553">-0.046323733826545199</cx:pt>
          <cx:pt idx="554">3.62374758249869e-05</cx:pt>
          <cx:pt idx="555">0.060839075198092701</cx:pt>
          <cx:pt idx="556">0.039980834765781202</cx:pt>
          <cx:pt idx="557">0.0251379709265281</cx:pt>
          <cx:pt idx="558">0.0058480303370426799</cx:pt>
          <cx:pt idx="559">-0.000114653069364131</cx:pt>
          <cx:pt idx="560">-0.00048260976832593402</cx:pt>
          <cx:pt idx="561">-0.0013737528712087</cx:pt>
          <cx:pt idx="562">0.000645064143131716</cx:pt>
          <cx:pt idx="563">0.022095617686516598</cx:pt>
          <cx:pt idx="564">0.020902032857490802</cx:pt>
          <cx:pt idx="565">-0.012147740474979799</cx:pt>
          <cx:pt idx="566">0.013061540409275299</cx:pt>
          <cx:pt idx="567">0.0146025942937557</cx:pt>
          <cx:pt idx="568">-0.0084342402646890701</cx:pt>
          <cx:pt idx="569">-0.0082245742113754797</cx:pt>
          <cx:pt idx="570">0.043655142662709201</cx:pt>
          <cx:pt idx="571">0.071845769972290793</cx:pt>
          <cx:pt idx="572">0.097114190829595798</cx:pt>
          <cx:pt idx="573">0.049359338303396297</cx:pt>
          <cx:pt idx="574">0.0606786535426962</cx:pt>
          <cx:pt idx="575">0.014622780442393599</cx:pt>
          <cx:pt idx="576">-0.032351603405139401</cx:pt>
          <cx:pt idx="577">-0.111429102968734</cx:pt>
          <cx:pt idx="578">-0.069142998258922603</cx:pt>
          <cx:pt idx="579">-0.038923584663373798</cx:pt>
          <cx:pt idx="580">-0.027225257215393501</cx:pt>
          <cx:pt idx="581">-0.030728343818610102</cx:pt>
          <cx:pt idx="582">-0.0023501412999549299</cx:pt>
          <cx:pt idx="583">0.0487685512534363</cx:pt>
          <cx:pt idx="584">0.035952896622596299</cx:pt>
          <cx:pt idx="585">0.015263581294809101</cx:pt>
          <cx:pt idx="586">0.0048268763381945799</cx:pt>
          <cx:pt idx="587">0.00080669089509051396</cx:pt>
          <cx:pt idx="588">-7.4040572340483698e-05</cx:pt>
          <cx:pt idx="589">-1.19445387007048e-05</cx:pt>
          <cx:pt idx="590">0.0021221022933166499</cx:pt>
          <cx:pt idx="591">0.0039361994117683803</cx:pt>
          <cx:pt idx="592">-0.00096793670582752498</cx:pt>
          <cx:pt idx="593">0.00018766262254220101</cx:pt>
          <cx:pt idx="594">-0.0333362620007372</cx:pt>
          <cx:pt idx="595">-0.0589847120419573</cx:pt>
          <cx:pt idx="596">-0.080360050856463305</cx:pt>
          <cx:pt idx="597">-0.033101540429373799</cx:pt>
          <cx:pt idx="598">0.057622159277843303</cx:pt>
          <cx:pt idx="599">0.039938586108855097</cx:pt>
          <cx:pt idx="600">0.084900521805117604</cx:pt>
          <cx:pt idx="601">0.0545557518441393</cx:pt>
          <cx:pt idx="602">0.099610320440325306</cx:pt>
          <cx:pt idx="603">0.018813717543278999</cx:pt>
          <cx:pt idx="604">0.0057647640618636196</cx:pt>
          <cx:pt idx="605">-0.053137279006507297</cx:pt>
          <cx:pt idx="606">-0.0068677798536615304</cx:pt>
          <cx:pt idx="607">-0.018169031393216399</cx:pt>
          <cx:pt idx="608">-0.020065216657048</cx:pt>
          <cx:pt idx="609">0.026487164193364599</cx:pt>
          <cx:pt idx="610">0.0453589224091802</cx:pt>
          <cx:pt idx="611">0.058528405990852198</cx:pt>
          <cx:pt idx="612">0.026011950404354601</cx:pt>
          <cx:pt idx="613">-0.0035495653284230901</cx:pt>
          <cx:pt idx="614">0.00065351180015948995</cx:pt>
          <cx:pt idx="615">-9.5920944319569402e-05</cx:pt>
          <cx:pt idx="616">3.5718567726338203e-05</cx:pt>
          <cx:pt idx="617">-0.00036207914406475602</cx:pt>
          <cx:pt idx="618">0.0052294078276512003</cx:pt>
          <cx:pt idx="619">-0.0120356442741913</cx:pt>
          <cx:pt idx="620">-0.0085101690289773706</cx:pt>
          <cx:pt idx="621">0.0211035129835179</cx:pt>
          <cx:pt idx="622">-0.017644756544610601</cx:pt>
          <cx:pt idx="623">-0.0227579834322881</cx:pt>
          <cx:pt idx="624">-0.050814274257734098</cx:pt>
          <cx:pt idx="625">-0.00654989329718668</cx:pt>
          <cx:pt idx="626">0.048897491067321497</cx:pt>
          <cx:pt idx="627">0.014729197739717301</cx:pt>
          <cx:pt idx="628">-0.024117868140960699</cx:pt>
          <cx:pt idx="629">0.045370633379745201</cx:pt>
          <cx:pt idx="630">0.103530118129249</cx:pt>
          <cx:pt idx="631">0.0064104483775830603</cx:pt>
          <cx:pt idx="632">0.055495615834650902</cx:pt>
          <cx:pt idx="633">-0.014315818202487699</cx:pt>
          <cx:pt idx="634">-0.0068755088340347803</cx:pt>
          <cx:pt idx="635">0.0090471607760343204</cx:pt>
          <cx:pt idx="636">0.021071899044718598</cx:pt>
          <cx:pt idx="637">0.057531033103777197</cx:pt>
          <cx:pt idx="638">0.051591629066944901</cx:pt>
          <cx:pt idx="639">0.041407173630049601</cx:pt>
          <cx:pt idx="640">0.0065819181739175097</cx:pt>
          <cx:pt idx="641">-0.013658379116390401</cx:pt>
          <cx:pt idx="642">-0.0026767249334913902</cx:pt>
          <cx:pt idx="643">-0.00089210097724747104</cx:pt>
          <cx:pt idx="644">0.000126065252919676</cx:pt>
          <cx:pt idx="645">-0.00020720650332153799</cx:pt>
          <cx:pt idx="646">0.00090139278471938603</cx:pt>
          <cx:pt idx="647">-0.018583242640054499</cx:pt>
          <cx:pt idx="648">-0.028823426692610201</cx:pt>
          <cx:pt idx="649">-0.014728681864660901</cx:pt>
          <cx:pt idx="650">0.018269975740547499</cx:pt>
          <cx:pt idx="651">0.021615889841512099</cx:pt>
          <cx:pt idx="652">-0.047021732013129897</cx:pt>
          <cx:pt idx="653">-0.019746170182121301</cx:pt>
          <cx:pt idx="654">-0.0093691799932669895</cx:pt>
          <cx:pt idx="655">0.074286918545244399</cx:pt>
          <cx:pt idx="656">0.091739067466211993</cx:pt>
          <cx:pt idx="657">0.056883917616481802</cx:pt>
          <cx:pt idx="658">0.018339320092956201</cx:pt>
          <cx:pt idx="659">0.0043435188767801296</cx:pt>
          <cx:pt idx="660">-0.00062420301513066098</cx:pt>
          <cx:pt idx="661">-0.040282722852537603</cx:pt>
          <cx:pt idx="662">0.0030700024141558598</cx:pt>
          <cx:pt idx="663">0.00914868658092002</cx:pt>
          <cx:pt idx="664">0.0033948900035868602</cx:pt>
          <cx:pt idx="665">0.0092843068470694103</cx:pt>
          <cx:pt idx="666">0.0184867709360023</cx:pt>
          <cx:pt idx="667">0.0052974061585640397</cx:pt>
          <cx:pt idx="668">-3.9349155326199499e-05</cx:pt>
          <cx:pt idx="669">-0.010001098101868999</cx:pt>
          <cx:pt idx="670">-0.00052538793036692303</cx:pt>
          <cx:pt idx="671">-0.00014611434534512899</cx:pt>
          <cx:pt idx="672">0.000636474992334795</cx:pt>
          <cx:pt idx="673">8.0358579355031294e-05</cx:pt>
          <cx:pt idx="674">0.00026248249095105197</cx:pt>
          <cx:pt idx="675">-0.0068723056870265802</cx:pt>
          <cx:pt idx="676">0.0034615731758615401</cx:pt>
          <cx:pt idx="677">0.0090637747400171692</cx:pt>
          <cx:pt idx="678">-0.0216641418530229</cx:pt>
          <cx:pt idx="679">-0.0492497998021637</cx:pt>
          <cx:pt idx="680">-0.018465444312258199</cx:pt>
          <cx:pt idx="681">-0.027431346373593801</cx:pt>
          <cx:pt idx="682">-0.045795220877906502</cx:pt>
          <cx:pt idx="683">0.0102296228067601</cx:pt>
          <cx:pt idx="684">-0.017256367288495202</cx:pt>
          <cx:pt idx="685">-0.028658753510250001</cx:pt>
          <cx:pt idx="686">0.023152760891717101</cx:pt>
          <cx:pt idx="687">0.0221032155953838</cx:pt>
          <cx:pt idx="688">-0.062497623426941998</cx:pt>
          <cx:pt idx="689">-0.0048899410765692198</cx:pt>
          <cx:pt idx="690">-0.0251139951427167</cx:pt>
          <cx:pt idx="691">-0.031379668134896198</cx:pt>
          <cx:pt idx="692">-0.034863553811297097</cx:pt>
          <cx:pt idx="693">-0.020171245450284599</cx:pt>
          <cx:pt idx="694">-0.0015461450547885</cx:pt>
          <cx:pt idx="695">-0.000423632804385283</cx:pt>
          <cx:pt idx="696">0.0113748049904163</cx:pt>
          <cx:pt idx="697">0.0045941994672664401</cx:pt>
          <cx:pt idx="698">0.00121689061453412</cx:pt>
          <cx:pt idx="699">-0.000243114333021473</cx:pt>
          <cx:pt idx="700">0.0001973591774114</cx:pt>
          <cx:pt idx="701">0.00036693648151681302</cx:pt>
          <cx:pt idx="702">-0.00049614575910060705</cx:pt>
          <cx:pt idx="703">0.0022953475506604102</cx:pt>
          <cx:pt idx="704">-0.0017982457677743801</cx:pt>
          <cx:pt idx="705">-0.011517503080827499</cx:pt>
          <cx:pt idx="706">-0.0099332639704703893</cx:pt>
          <cx:pt idx="707">-2.6945145678430599e-05</cx:pt>
          <cx:pt idx="708">0.016193005367525201</cx:pt>
          <cx:pt idx="709">0.0112889641559161</cx:pt>
          <cx:pt idx="710">-0.024925769894476601</cx:pt>
          <cx:pt idx="711">0.0035579386277235299</cx:pt>
          <cx:pt idx="712">0.037084932045254398</cx:pt>
          <cx:pt idx="713">0.0075653132301497002</cx:pt>
          <cx:pt idx="714">0.026688300464329101</cx:pt>
          <cx:pt idx="715">0.047589153174065701</cx:pt>
          <cx:pt idx="716">0.028004096955236799</cx:pt>
          <cx:pt idx="717">-0.034394796798721303</cx:pt>
          <cx:pt idx="718">-0.047775825949376897</cx:pt>
          <cx:pt idx="719">-0.061204723945699903</cx:pt>
          <cx:pt idx="720">-0.038301974309792999</cx:pt>
          <cx:pt idx="721">-0.037142134900717501</cx:pt>
          <cx:pt idx="722">-0.018053096172540199</cx:pt>
          <cx:pt idx="723">-0.0063562621428506902</cx:pt>
          <cx:pt idx="724">-0.0011106682003563201</cx:pt>
          <cx:pt idx="725">0.00064013314424039998</cx:pt>
          <cx:pt idx="726">0.00109667775586681</cx:pt>
          <cx:pt idx="727">-0.000223951674007728</cx:pt>
          <cx:pt idx="728">-0.00087546566342110502</cx:pt>
          <cx:pt idx="729">0.00028585289063372201</cx:pt>
          <cx:pt idx="730">0.00047239794626217598</cx:pt>
          <cx:pt idx="731">-0.0010546121233806099</cx:pt>
          <cx:pt idx="732">-0.0089250046246356404</cx:pt>
          <cx:pt idx="733">-0.040359356329484702</cx:pt>
          <cx:pt idx="734">-0.0379259134092646</cx:pt>
          <cx:pt idx="735">-0.0035328519326978001</cx:pt>
          <cx:pt idx="736">0.011557794274349499</cx:pt>
          <cx:pt idx="737">0.022598805896969401</cx:pt>
          <cx:pt idx="738">0.017810803694119699</cx:pt>
          <cx:pt idx="739">0.023191772779065801</cx:pt>
          <cx:pt idx="740">0.024099635858825501</cx:pt>
          <cx:pt idx="741">0.032420329498321097</cx:pt>
          <cx:pt idx="742">0.039219882890712897</cx:pt>
          <cx:pt idx="743">0.00744901517606005</cx:pt>
          <cx:pt idx="744">-0.018346408881326898</cx:pt>
          <cx:pt idx="745">-0.023813995747157899</cx:pt>
          <cx:pt idx="746">-0.0098403081954838902</cx:pt>
          <cx:pt idx="747">-0.0063230592845721096</cx:pt>
          <cx:pt idx="748">-0.0096670013496664899</cx:pt>
          <cx:pt idx="749">-0.012465461910156199</cx:pt>
          <cx:pt idx="750">-0.0067200030661430203</cx:pt>
          <cx:pt idx="751">-0.00034757746412074001</cx:pt>
          <cx:pt idx="752">0.000193712788124</cx:pt>
          <cx:pt idx="753">0.00090270812803069499</cx:pt>
          <cx:pt idx="754">0.00047235977009496999</cx:pt>
          <cx:pt idx="755">-0.00030173687906867298</cx:pt>
          <cx:pt idx="756">4.2191154663033103e-05</cx:pt>
          <cx:pt idx="757">0.00015791405738479699</cx:pt>
          <cx:pt idx="758">-0.00017010790124272199</cx:pt>
          <cx:pt idx="759">-0.00029211687904035302</cx:pt>
          <cx:pt idx="760">-0.00052494805697244804</cx:pt>
          <cx:pt idx="761">-7.1180295023958205e-05</cx:pt>
          <cx:pt idx="762">6.4047584194708598e-06</cx:pt>
          <cx:pt idx="763">0.00036423107033362398</cx:pt>
          <cx:pt idx="764">0.00068268260059638902</cx:pt>
          <cx:pt idx="765">0.0012794256854073</cx:pt>
          <cx:pt idx="766">0.0066406056771640496</cx:pt>
          <cx:pt idx="767">0.00353525676652783</cx:pt>
          <cx:pt idx="768">0.00228028221562906</cx:pt>
          <cx:pt idx="769">0.00247396497195328</cx:pt>
          <cx:pt idx="770">0.0025973981943150501</cx:pt>
          <cx:pt idx="771">0.0026636119518381302</cx:pt>
          <cx:pt idx="772">0.0012755461720474199</cx:pt>
          <cx:pt idx="773">0.0018610356585027901</cx:pt>
          <cx:pt idx="774">0.00035332462034283799</cx:pt>
          <cx:pt idx="775">0.00065869954239853505</cx:pt>
          <cx:pt idx="776">-0.0010367406101538901</cx:pt>
          <cx:pt idx="777">-0.00194985867424439</cx:pt>
          <cx:pt idx="778">-0.0075619469412671197</cx:pt>
          <cx:pt idx="779">0.00017920957477919901</cx:pt>
          <cx:pt idx="780">0.00094487986710462902</cx:pt>
          <cx:pt idx="781">-0.00024652398319033401</cx:pt>
          <cx:pt idx="782">-7.0114375827809899e-05</cx:pt>
          <cx:pt idx="783">0.00093970704451097804</cx:pt>
          <cx:pt idx="784">0.00096332660983962002</cx:pt>
          <cx:pt idx="785">-0.000387840721693165</cx:pt>
          <cx:pt idx="786">-0.0023591872842777801</cx:pt>
          <cx:pt idx="787">-0.00013782853349486224</cx:pt>
          <cx:pt idx="788">0.00070747892465059252</cx:pt>
          <cx:pt idx="789">0.0020870659175005698</cx:pt>
          <cx:pt idx="790">0.0070538690373470499</cx:pt>
          <cx:pt idx="791">0.0071534321151414748</cx:pt>
          <cx:pt idx="792">-0.00071898576555260254</cx:pt>
          <cx:pt idx="793">0.011021673747138125</cx:pt>
          <cx:pt idx="794">0.017917326474116226</cx:pt>
          <cx:pt idx="795">0.0097845288403728258</cx:pt>
          <cx:pt idx="796">0.010925372582202251</cx:pt>
          <cx:pt idx="797">0.023297658573403351</cx:pt>
          <cx:pt idx="798">0.01223474290350445</cx:pt>
          <cx:pt idx="799">-0.012124791842902974</cx:pt>
          <cx:pt idx="800">0.0075522599862171752</cx:pt>
          <cx:pt idx="801">-0.0038739617688744749</cx:pt>
          <cx:pt idx="802">-0.011345848877129925</cx:pt>
          <cx:pt idx="803">-0.0029146093489409251</cx:pt>
          <cx:pt idx="804">-0.0107536733075704</cx:pt>
          <cx:pt idx="805">-0.010020344654173575</cx:pt>
          <cx:pt idx="806">-0.0069096456452604751</cx:pt>
          <cx:pt idx="807">-0.0015423435689454975</cx:pt>
          <cx:pt idx="808">-0.00050865141811019755</cx:pt>
          <cx:pt idx="809">9.9901686826888499e-05</cx:pt>
          <cx:pt idx="810">0.00017637702356377576</cx:pt>
          <cx:pt idx="811">0.00080799730875008005</cx:pt>
          <cx:pt idx="812">0.0014035009857963124</cx:pt>
          <cx:pt idx="813">0.0025775684442280499</cx:pt>
          <cx:pt idx="814">0.0078408711586906744</cx:pt>
          <cx:pt idx="815">-0.0012574544835344775</cx:pt>
          <cx:pt idx="816">0.0095505570305521748</cx:pt>
          <cx:pt idx="817">0.0096699204241483001</cx:pt>
          <cx:pt idx="818">0.023633462057566074</cx:pt>
          <cx:pt idx="819">0.026378902267174251</cx:pt>
          <cx:pt idx="820">0.0156139348226305</cx:pt>
          <cx:pt idx="821">0.0067274877462028754</cx:pt>
          <cx:pt idx="822">0.017169456262552601</cx:pt>
          <cx:pt idx="823">0.046479005675169251</cx:pt>
          <cx:pt idx="824">0.021123408686322401</cx:pt>
          <cx:pt idx="825">0.0073626243623571997</cx:pt>
          <cx:pt idx="826">0.016443952614813875</cx:pt>
          <cx:pt idx="827">-0.0088246388179672747</cx:pt>
          <cx:pt idx="828">-0.010052490741391225</cx:pt>
          <cx:pt idx="829">-0.015677262135968151</cx:pt>
          <cx:pt idx="830">-0.02391943464192995</cx:pt>
          <cx:pt idx="831">-0.0005187176578324925</cx:pt>
          <cx:pt idx="832">-0.0029077285733222248</cx:pt>
          <cx:pt idx="833">-0.011286511665108976</cx:pt>
          <cx:pt idx="834">-0.0053982189494640497</cx:pt>
          <cx:pt idx="835">0.00020483657304453225</cx:pt>
          <cx:pt idx="836">0.0001813588692670245</cx:pt>
          <cx:pt idx="837">-0.00011627196540116524</cx:pt>
          <cx:pt idx="838">0.00031972731855186502</cx:pt>
          <cx:pt idx="839">0.0015303399311847299</cx:pt>
          <cx:pt idx="840">0.00230269475382034</cx:pt>
          <cx:pt idx="841">0.0029714450901851251</cx:pt>
          <cx:pt idx="842">0.014379723866784475</cx:pt>
          <cx:pt idx="843">0.013183473266259325</cx:pt>
          <cx:pt idx="844">0.014583254616866825</cx:pt>
          <cx:pt idx="845">0.014301575893637425</cx:pt>
          <cx:pt idx="846">0.020305818274958577</cx:pt>
          <cx:pt idx="847">0.023612334321858976</cx:pt>
          <cx:pt idx="848">0.0055335600777204749</cx:pt>
          <cx:pt idx="849">0.0073773275209590497</cx:pt>
          <cx:pt idx="850">-0.0089437321266489251</cx:pt>
          <cx:pt idx="851">-0.011485358398245925</cx:pt>
          <cx:pt idx="852">-0.0031327560668634501</cx:pt>
          <cx:pt idx="853">-0.015550347514037575</cx:pt>
          <cx:pt idx="854">-0.0039218452674510754</cx:pt>
          <cx:pt idx="855">-0.0017687158879555599</cx:pt>
          <cx:pt idx="856">-0.012178855686348425</cx:pt>
          <cx:pt idx="857">-0.030572904915138751</cx:pt>
          <cx:pt idx="858">-0.021490007969567376</cx:pt>
          <cx:pt idx="859">-0.00127611214225353</cx:pt>
          <cx:pt idx="860">0.00072539340721354496</cx:pt>
          <cx:pt idx="861">-0.0074268024112493251</cx:pt>
          <cx:pt idx="862">0.00093367025968767495</cx:pt>
          <cx:pt idx="863">0.0056283545456042748</cx:pt>
          <cx:pt idx="864">0.0062510644853819748</cx:pt>
          <cx:pt idx="865">6.9422418180776005e-05</cx:pt>
          <cx:pt idx="866">0.00019856360613118926</cx:pt>
          <cx:pt idx="867">0.0023874792141156398</cx:pt>
          <cx:pt idx="868">0.0011895322693881774</cx:pt>
          <cx:pt idx="869">0.0020459303045456002</cx:pt>
          <cx:pt idx="870">0.011707112146527076</cx:pt>
          <cx:pt idx="871">0.027892138781501</cx:pt>
          <cx:pt idx="872">0.02068474151858685</cx:pt>
          <cx:pt idx="873">0.022566290978066623</cx:pt>
          <cx:pt idx="874">0.010640803346805601</cx:pt>
          <cx:pt idx="875">0.0082852929888781006</cx:pt>
          <cx:pt idx="876">-0.017681579912813574</cx:pt>
          <cx:pt idx="877">-0.034471681124164252</cx:pt>
          <cx:pt idx="878">-0.044122166151767749</cx:pt>
          <cx:pt idx="879">-0.045982136758095253</cx:pt>
          <cx:pt idx="880">-0.013477517211705975</cx:pt>
          <cx:pt idx="881">-0.0091419481781713254</cx:pt>
          <cx:pt idx="882">0.0034168606128532502</cx:pt>
          <cx:pt idx="883">0.0034929534983901998</cx:pt>
          <cx:pt idx="884">0.00096332660983962002</cx:pt>
          <cx:pt idx="885">-0.000387840721693165</cx:pt>
          <cx:pt idx="886">-0.0023591872842777801</cx:pt>
          <cx:pt idx="887">-0.00013782853349486224</cx:pt>
          <cx:pt idx="888">0.00070747892465059252</cx:pt>
          <cx:pt idx="889">0.0020870659175005698</cx:pt>
          <cx:pt idx="890">0.0070538690373470499</cx:pt>
          <cx:pt idx="891">0.0071534321151414748</cx:pt>
          <cx:pt idx="892">-0.00071898576555260254</cx:pt>
          <cx:pt idx="893">0.011021673747138125</cx:pt>
          <cx:pt idx="894">0.017917326474116226</cx:pt>
          <cx:pt idx="895">0.0097845288403728258</cx:pt>
          <cx:pt idx="896">0.010925372582202251</cx:pt>
          <cx:pt idx="897">0.023297658573403351</cx:pt>
          <cx:pt idx="898">0.01223474290350445</cx:pt>
          <cx:pt idx="899">-0.012124791842902974</cx:pt>
          <cx:pt idx="900">0.0075522599862171752</cx:pt>
          <cx:pt idx="901">-0.0038739617688744749</cx:pt>
          <cx:pt idx="902">-0.011345848877129925</cx:pt>
          <cx:pt idx="903">-0.0029146093489409251</cx:pt>
          <cx:pt idx="904">-0.0107536733075704</cx:pt>
          <cx:pt idx="905">-0.010020344654173575</cx:pt>
          <cx:pt idx="906">-0.0069096456452604751</cx:pt>
          <cx:pt idx="907">-0.0015423435689454975</cx:pt>
          <cx:pt idx="908">-0.00050865141811019755</cx:pt>
          <cx:pt idx="909">9.9901686826888499e-05</cx:pt>
          <cx:pt idx="910">0.00017637702356377576</cx:pt>
          <cx:pt idx="911">0.00080799730875008005</cx:pt>
          <cx:pt idx="912">0.0014035009857963124</cx:pt>
          <cx:pt idx="913">0.0025775684442280499</cx:pt>
          <cx:pt idx="914">0.0078408711586906744</cx:pt>
          <cx:pt idx="915">-0.0012574544835344775</cx:pt>
          <cx:pt idx="916">0.0095505570305521748</cx:pt>
          <cx:pt idx="917">0.0096699204241483001</cx:pt>
          <cx:pt idx="918">0.023633462057566074</cx:pt>
          <cx:pt idx="919">0.026378902267174251</cx:pt>
          <cx:pt idx="920">0.0156139348226305</cx:pt>
          <cx:pt idx="921">0.0067274877462028754</cx:pt>
          <cx:pt idx="922">0.017169456262552601</cx:pt>
          <cx:pt idx="923">0.046479005675169251</cx:pt>
          <cx:pt idx="924">0.021123408686322401</cx:pt>
          <cx:pt idx="925">0.0073626243623571997</cx:pt>
          <cx:pt idx="926">0.016443952614813875</cx:pt>
          <cx:pt idx="927">-0.0088246388179672747</cx:pt>
          <cx:pt idx="928">-0.010052490741391225</cx:pt>
          <cx:pt idx="929">-0.015677262135968151</cx:pt>
          <cx:pt idx="930">-0.02391943464192995</cx:pt>
          <cx:pt idx="931">-0.0005187176578324925</cx:pt>
          <cx:pt idx="932">-0.0029077285733222248</cx:pt>
          <cx:pt idx="933">-0.011286511665108976</cx:pt>
          <cx:pt idx="934">-0.0053982189494640497</cx:pt>
          <cx:pt idx="935">0.00020483657304453225</cx:pt>
          <cx:pt idx="936">0.0001813588692670245</cx:pt>
          <cx:pt idx="937">-0.00011627196540116524</cx:pt>
          <cx:pt idx="938">0.00031972731855186502</cx:pt>
          <cx:pt idx="939">0.0015303399311847299</cx:pt>
          <cx:pt idx="940">0.00230269475382034</cx:pt>
          <cx:pt idx="941">0.0029714450901851251</cx:pt>
          <cx:pt idx="942">0.014379723866784475</cx:pt>
          <cx:pt idx="943">0.013183473266259325</cx:pt>
          <cx:pt idx="944">0.014583254616866825</cx:pt>
          <cx:pt idx="945">0.014301575893637425</cx:pt>
          <cx:pt idx="946">0.020305818274958577</cx:pt>
          <cx:pt idx="947">0.023612334321858976</cx:pt>
          <cx:pt idx="948">0.0055335600777204749</cx:pt>
          <cx:pt idx="949">0.0073773275209590497</cx:pt>
          <cx:pt idx="950">-0.0089437321266489251</cx:pt>
          <cx:pt idx="951">-0.011485358398245925</cx:pt>
          <cx:pt idx="952">-0.0031327560668634501</cx:pt>
          <cx:pt idx="953">-0.015550347514037575</cx:pt>
          <cx:pt idx="954">-0.0039218452674510754</cx:pt>
          <cx:pt idx="955">-0.0017687158879555599</cx:pt>
          <cx:pt idx="956">-0.012178855686348425</cx:pt>
          <cx:pt idx="957">-0.030572904915138751</cx:pt>
          <cx:pt idx="958">-0.021490007969567376</cx:pt>
          <cx:pt idx="959">-0.00127611214225353</cx:pt>
          <cx:pt idx="960">0.00072539340721354496</cx:pt>
          <cx:pt idx="961">-0.0074268024112493251</cx:pt>
          <cx:pt idx="962">0.00093367025968767495</cx:pt>
          <cx:pt idx="963">0.0056283545456042748</cx:pt>
          <cx:pt idx="964">0.0062510644853819748</cx:pt>
          <cx:pt idx="965">6.9422418180776005e-05</cx:pt>
          <cx:pt idx="966">0.00019856360613118926</cx:pt>
          <cx:pt idx="967">0.0023874792141156398</cx:pt>
          <cx:pt idx="968">0.0011895322693881774</cx:pt>
          <cx:pt idx="969">0.0020459303045456002</cx:pt>
          <cx:pt idx="970">0.011707112146527076</cx:pt>
          <cx:pt idx="971">0.027892138781501</cx:pt>
          <cx:pt idx="972">0.02068474151858685</cx:pt>
          <cx:pt idx="973">0.022566290978066623</cx:pt>
          <cx:pt idx="974">0.010640803346805601</cx:pt>
          <cx:pt idx="975">0.0082852929888781006</cx:pt>
          <cx:pt idx="976">-0.017681579912813574</cx:pt>
          <cx:pt idx="977">-0.034471681124164252</cx:pt>
          <cx:pt idx="978">-0.044122166151767749</cx:pt>
          <cx:pt idx="979">-0.045982136758095253</cx:pt>
          <cx:pt idx="980">-0.013477517211705975</cx:pt>
          <cx:pt idx="981">-0.0091419481781713254</cx:pt>
          <cx:pt idx="982">0.0034168606128532502</cx:pt>
          <cx:pt idx="983">0.0034929534983901998</cx:pt>
          <cx:pt idx="984">0.00096332660983962002</cx:pt>
          <cx:pt idx="985">-0.000387840721693165</cx:pt>
          <cx:pt idx="986">-0.0023591872842777801</cx:pt>
          <cx:pt idx="987">-0.00013782853349486224</cx:pt>
          <cx:pt idx="988">0.00070747892465059252</cx:pt>
          <cx:pt idx="989">0.0020870659175005698</cx:pt>
          <cx:pt idx="990">0.0070538690373470499</cx:pt>
          <cx:pt idx="991">0.0071534321151414748</cx:pt>
          <cx:pt idx="992">-0.00071898576555260254</cx:pt>
          <cx:pt idx="993">0.011021673747138125</cx:pt>
          <cx:pt idx="994">0.017917326474116226</cx:pt>
          <cx:pt idx="995">0.0097845288403728258</cx:pt>
          <cx:pt idx="996">0.010925372582202251</cx:pt>
          <cx:pt idx="997">0.023297658573403351</cx:pt>
          <cx:pt idx="998">0.01223474290350445</cx:pt>
          <cx:pt idx="999">-0.012124791842902974</cx:pt>
          <cx:pt idx="1000">0.0075522599862171752</cx:pt>
          <cx:pt idx="1001">-0.0038739617688744749</cx:pt>
          <cx:pt idx="1002">-0.011345848877129925</cx:pt>
          <cx:pt idx="1003">-0.0029146093489409251</cx:pt>
          <cx:pt idx="1004">-0.0107536733075704</cx:pt>
          <cx:pt idx="1005">-0.010020344654173575</cx:pt>
          <cx:pt idx="1006">-0.0069096456452604751</cx:pt>
          <cx:pt idx="1007">-0.0015423435689454975</cx:pt>
          <cx:pt idx="1008">-0.00050865141811019755</cx:pt>
          <cx:pt idx="1009">9.9901686826888499e-05</cx:pt>
          <cx:pt idx="1010">0.00017637702356377576</cx:pt>
          <cx:pt idx="1011">0.00080799730875008005</cx:pt>
          <cx:pt idx="1012">0.0014035009857963124</cx:pt>
          <cx:pt idx="1013">0.0025775684442280499</cx:pt>
          <cx:pt idx="1014">0.0078408711586906744</cx:pt>
          <cx:pt idx="1015">-0.0012574544835344775</cx:pt>
          <cx:pt idx="1016">0.0095505570305521748</cx:pt>
          <cx:pt idx="1017">0.0096699204241483001</cx:pt>
          <cx:pt idx="1018">0.023633462057566074</cx:pt>
          <cx:pt idx="1019">0.026378902267174251</cx:pt>
          <cx:pt idx="1020">0.0156139348226305</cx:pt>
          <cx:pt idx="1021">0.0067274877462028754</cx:pt>
          <cx:pt idx="1022">0.017169456262552601</cx:pt>
          <cx:pt idx="1023">0.046479005675169251</cx:pt>
          <cx:pt idx="1024">0.021123408686322401</cx:pt>
          <cx:pt idx="1025">0.0073626243623571997</cx:pt>
          <cx:pt idx="1026">0.016443952614813875</cx:pt>
          <cx:pt idx="1027">-0.0088246388179672747</cx:pt>
          <cx:pt idx="1028">-0.010052490741391225</cx:pt>
          <cx:pt idx="1029">-0.015677262135968151</cx:pt>
          <cx:pt idx="1030">-0.02391943464192995</cx:pt>
          <cx:pt idx="1031">-0.0005187176578324925</cx:pt>
          <cx:pt idx="1032">-0.0029077285733222248</cx:pt>
          <cx:pt idx="1033">-0.011286511665108976</cx:pt>
          <cx:pt idx="1034">-0.0053982189494640497</cx:pt>
          <cx:pt idx="1035">0.00020483657304453225</cx:pt>
          <cx:pt idx="1036">0.0001813588692670245</cx:pt>
          <cx:pt idx="1037">-0.00011627196540116524</cx:pt>
          <cx:pt idx="1038">0.00031972731855186502</cx:pt>
          <cx:pt idx="1039">0.0015303399311847299</cx:pt>
          <cx:pt idx="1040">0.00230269475382034</cx:pt>
          <cx:pt idx="1041">0.0029714450901851251</cx:pt>
          <cx:pt idx="1042">0.014379723866784475</cx:pt>
          <cx:pt idx="1043">0.013183473266259325</cx:pt>
          <cx:pt idx="1044">0.014583254616866825</cx:pt>
          <cx:pt idx="1045">0.014301575893637425</cx:pt>
          <cx:pt idx="1046">0.020305818274958577</cx:pt>
          <cx:pt idx="1047">0.023612334321858976</cx:pt>
          <cx:pt idx="1048">0.0055335600777204749</cx:pt>
          <cx:pt idx="1049">0.0073773275209590497</cx:pt>
          <cx:pt idx="1050">-0.0089437321266489251</cx:pt>
          <cx:pt idx="1051">-0.011485358398245925</cx:pt>
          <cx:pt idx="1052">-0.0031327560668634501</cx:pt>
          <cx:pt idx="1053">-0.015550347514037575</cx:pt>
          <cx:pt idx="1054">-0.0039218452674510754</cx:pt>
          <cx:pt idx="1055">-0.0017687158879555599</cx:pt>
          <cx:pt idx="1056">-0.012178855686348425</cx:pt>
          <cx:pt idx="1057">-0.030572904915138751</cx:pt>
          <cx:pt idx="1058">-0.021490007969567376</cx:pt>
          <cx:pt idx="1059">-0.00127611214225353</cx:pt>
          <cx:pt idx="1060">0.00072539340721354496</cx:pt>
          <cx:pt idx="1061">-0.0074268024112493251</cx:pt>
          <cx:pt idx="1062">0.00093367025968767495</cx:pt>
          <cx:pt idx="1063">0.0056283545456042748</cx:pt>
          <cx:pt idx="1064">0.0062510644853819748</cx:pt>
          <cx:pt idx="1065">6.9422418180776005e-05</cx:pt>
          <cx:pt idx="1066">0.00019856360613118926</cx:pt>
          <cx:pt idx="1067">0.0023874792141156398</cx:pt>
          <cx:pt idx="1068">0.0011895322693881774</cx:pt>
          <cx:pt idx="1069">0.0020459303045456002</cx:pt>
          <cx:pt idx="1070">0.011707112146527076</cx:pt>
          <cx:pt idx="1071">0.027892138781501</cx:pt>
          <cx:pt idx="1072">0.02068474151858685</cx:pt>
          <cx:pt idx="1073">0.022566290978066623</cx:pt>
          <cx:pt idx="1074">0.010640803346805601</cx:pt>
          <cx:pt idx="1075">0.0082852929888781006</cx:pt>
          <cx:pt idx="1076">-0.017681579912813574</cx:pt>
          <cx:pt idx="1077">-0.034471681124164252</cx:pt>
          <cx:pt idx="1078">-0.044122166151767749</cx:pt>
          <cx:pt idx="1079">-0.045982136758095253</cx:pt>
          <cx:pt idx="1080">-0.013477517211705975</cx:pt>
          <cx:pt idx="1081">-0.0091419481781713254</cx:pt>
          <cx:pt idx="1082">0.0034168606128532502</cx:pt>
          <cx:pt idx="1083">0.0034929534983901998</cx:pt>
        </cx:lvl>
      </cx:numDim>
    </cx:data>
    <cx:data id="81">
      <cx:numDim type="val">
        <cx:f>Sheet2!$CD$1:$CD$1084</cx:f>
        <cx:lvl ptCount="1084" formatCode="0.00E+00">
          <cx:pt idx="0">4.5179629071368797e-05</cx:pt>
          <cx:pt idx="1">0.00066749296623254905</cx:pt>
          <cx:pt idx="2">-0.00030884227437914699</cx:pt>
          <cx:pt idx="3">-0.000582755045542241</cx:pt>
          <cx:pt idx="4">-0.000376444302930578</cx:pt>
          <cx:pt idx="5">-0.00044996615248748401</cx:pt>
          <cx:pt idx="6">0.00032523826435316001</cx:pt>
          <cx:pt idx="7">-0.000109922943520471</cx:pt>
          <cx:pt idx="8">0.00030923555106908402</cx:pt>
          <cx:pt idx="9">0.000869817644809151</cx:pt>
          <cx:pt idx="10">-0.000423580573699633</cx:pt>
          <cx:pt idx="11">0.00020022042436035001</cx:pt>
          <cx:pt idx="12">0.000718440959745006</cx:pt>
          <cx:pt idx="13">0.00060520088781747499</cx:pt>
          <cx:pt idx="14">-1.61089471167902e-05</cx:pt>
          <cx:pt idx="15">0.00019339700541234699</cx:pt>
          <cx:pt idx="16">0.00069078369382287496</cx:pt>
          <cx:pt idx="17">-0.000113089430135861</cx:pt>
          <cx:pt idx="18">-0.00025670467346310599</cx:pt>
          <cx:pt idx="19">-0.00017094825073494399</cx:pt>
          <cx:pt idx="20">-0.00074775938768817298</cx:pt>
          <cx:pt idx="21">0.00013279249467064799</cx:pt>
          <cx:pt idx="22">-7.5409428090091895e-05</cx:pt>
          <cx:pt idx="23">-0.00061917866058781097</cx:pt>
          <cx:pt idx="24">-0.000109028933426811</cx:pt>
          <cx:pt idx="25">6.1357736252149297e-05</cx:pt>
          <cx:pt idx="26">0.00087365778360518997</cx:pt>
          <cx:pt idx="27">0.00041716516602686402</cx:pt>
          <cx:pt idx="28">-0.00012609226139456499</cx:pt>
          <cx:pt idx="29">0.000112282499917844</cx:pt>
          <cx:pt idx="30">-0.00093892905064264396</cx:pt>
          <cx:pt idx="31">-0.000569719709354963</cx:pt>
          <cx:pt idx="32">-3.0436209180490601e-05</cx:pt>
          <cx:pt idx="33">-0.000188648701300082</cx:pt>
          <cx:pt idx="34">0.00081441491710867303</cx:pt>
          <cx:pt idx="35">0.0017989612419699701</cx:pt>
          <cx:pt idx="36">0.00267404395277585</cx:pt>
          <cx:pt idx="37">0.0012892661370821901</cx:pt>
          <cx:pt idx="38">0.0015485422174982501</cx:pt>
          <cx:pt idx="39">0.0019496205322774901</cx:pt>
          <cx:pt idx="40">0.0026191288226139501</cx:pt>
          <cx:pt idx="41">0.0025268474249152098</cx:pt>
          <cx:pt idx="42">0.00019730378102632401</cx:pt>
          <cx:pt idx="43">-0.00019212467167085799</cx:pt>
          <cx:pt idx="44">0.0024094825153673999</cx:pt>
          <cx:pt idx="45">0.00131987719725062</cx:pt>
          <cx:pt idx="46">0.0017757618626205701</cx:pt>
          <cx:pt idx="47">0.00094940052606623505</cx:pt>
          <cx:pt idx="48">0.00053410120838689199</cx:pt>
          <cx:pt idx="49">0.00056532753064175603</cx:pt>
          <cx:pt idx="50">0.00091587817632284799</cx:pt>
          <cx:pt idx="51">0.00089762371573154397</cx:pt>
          <cx:pt idx="52">2.16604942852559e-05</cx:pt>
          <cx:pt idx="53">-0.000244121476965997</cx:pt>
          <cx:pt idx="54">-0.00038918542208917298</cx:pt>
          <cx:pt idx="55">0.00036493411878100698</cx:pt>
          <cx:pt idx="56">0.00035643686999321897</cx:pt>
          <cx:pt idx="57">0.000138456681699845</cx:pt>
          <cx:pt idx="58">-0.000324006851440387</cx:pt>
          <cx:pt idx="59">0.00034098844507279499</cx:pt>
          <cx:pt idx="60">5.5121714071276097e-05</cx:pt>
          <cx:pt idx="61">0.00021077689533322599</cx:pt>
          <cx:pt idx="62">0.00097691684197709393</cx:pt>
          <cx:pt idx="63">0.00313860183169012</cx:pt>
          <cx:pt idx="64">0.0046843119424994396</cx:pt>
          <cx:pt idx="65">0.0056098628555112402</cx:pt>
          <cx:pt idx="66">0.0086427221459487395</cx:pt>
          <cx:pt idx="67">0.010710049670945399</cx:pt>
          <cx:pt idx="68">0.0099606454564683203</cx:pt>
          <cx:pt idx="69">0.00132692109832895</cx:pt>
          <cx:pt idx="70">0.0061560672507894702</cx:pt>
          <cx:pt idx="71">0.0061874296659013197</cx:pt>
          <cx:pt idx="72">0.0082827188192932302</cx:pt>
          <cx:pt idx="73">0.0082124786791638402</cx:pt>
          <cx:pt idx="74">0.0088794389849875498</cx:pt>
          <cx:pt idx="75">0.00531680769685095</cx:pt>
          <cx:pt idx="76">0.00587690864716694</cx:pt>
          <cx:pt idx="77">0.0044659390414521199</cx:pt>
          <cx:pt idx="78">0.0031739967869353299</cx:pt>
          <cx:pt idx="79">0.0011173680803025</cx:pt>
          <cx:pt idx="80">-0.000118896806756485</cx:pt>
          <cx:pt idx="81">0.00061093151026742705</cx:pt>
          <cx:pt idx="82">0.00061162188985508905</cx:pt>
          <cx:pt idx="83">-0.00028050762049877898</cx:pt>
          <cx:pt idx="84">-0.00050059551433810298</cx:pt>
          <cx:pt idx="85">-0.000165380607774099</cx:pt>
          <cx:pt idx="86">0.00012807853041781099</cx:pt>
          <cx:pt idx="87">0.00065576211282464703</cx:pt>
          <cx:pt idx="88">0.00029906917414523898</cx:pt>
          <cx:pt idx="89">-0.00031167429859982901</cx:pt>
          <cx:pt idx="90">0.00090496182893720395</cx:pt>
          <cx:pt idx="91">0.00172178862678678</cx:pt>
          <cx:pt idx="92">0.0066345873877208797</cx:pt>
          <cx:pt idx="93">0.012848427590991999</cx:pt>
          <cx:pt idx="94">0.015671653364670201</cx:pt>
          <cx:pt idx="95">0.020688384794532201</cx:pt>
          <cx:pt idx="96">0.0110558609421013</cx:pt>
          <cx:pt idx="97">0.013344192540675299</cx:pt>
          <cx:pt idx="98">0.0063856726089526698</cx:pt>
          <cx:pt idx="99">0.0044975191570262802</cx:pt>
          <cx:pt idx="100">0.012019700896231601</cx:pt>
          <cx:pt idx="101">0.0068305400347290499</cx:pt>
          <cx:pt idx="102">0.0027455706313287099</cx:pt>
          <cx:pt idx="103">0.00308627688924119</cx:pt>
          <cx:pt idx="104">0.0022280850326852298</cx:pt>
          <cx:pt idx="105">0.0096918444396021809</cx:pt>
          <cx:pt idx="106">0.0067331540847185697</cx:pt>
          <cx:pt idx="107">0.0052929362974857104</cx:pt>
          <cx:pt idx="108">0.00152587272067821</cx:pt>
          <cx:pt idx="109">-0.0015673511315536599</cx:pt>
          <cx:pt idx="110">-0.00065171583923849302</cx:pt>
          <cx:pt idx="111">0.00057700807789871304</cx:pt>
          <cx:pt idx="112">0.0014187518757190201</cx:pt>
          <cx:pt idx="113">-0.00032397814902025701</cx:pt>
          <cx:pt idx="114">-0.0012967991079036001</cx:pt>
          <cx:pt idx="115">-0.00070085225336150795</cx:pt>
          <cx:pt idx="116">-0.00011041406343878101</cx:pt>
          <cx:pt idx="117">-0.00168452843283775</cx:pt>
          <cx:pt idx="118">-0.0012142562893967799</cx:pt>
          <cx:pt idx="119">0.0024085778503768998</cx:pt>
          <cx:pt idx="120">0.0044007494242552696</cx:pt>
          <cx:pt idx="121">0.014153980738881</cx:pt>
          <cx:pt idx="122">0.0208777886874803</cx:pt>
          <cx:pt idx="123">0.025457250152593001</cx:pt>
          <cx:pt idx="124">0.026900433546660302</cx:pt>
          <cx:pt idx="125">0.0060367112709547501</cx:pt>
          <cx:pt idx="126">-0.00055436468935624299</cx:pt>
          <cx:pt idx="127">0.00012265112418382199</cx:pt>
          <cx:pt idx="128">0.0111730138625906</cx:pt>
          <cx:pt idx="129">0.0070134984007305902</cx:pt>
          <cx:pt idx="130">-0.0157218561317485</cx:pt>
          <cx:pt idx="131">-0.0246280524088608</cx:pt>
          <cx:pt idx="132">-0.020021371907892899</cx:pt>
          <cx:pt idx="133">-0.016956289099040098</cx:pt>
          <cx:pt idx="134">-0.016192080273306101</cx:pt>
          <cx:pt idx="135">-0.0104441150805496</cx:pt>
          <cx:pt idx="136">-0.0079387839872590207</cx:pt>
          <cx:pt idx="137">-0.0031853989744956598</cx:pt>
          <cx:pt idx="138">0.00023380898375563</cx:pt>
          <cx:pt idx="139">0.00022274270679181499</cx:pt>
          <cx:pt idx="140">-3.83641016210987e-06</cx:pt>
          <cx:pt idx="141">0.00057610955161725697</cx:pt>
          <cx:pt idx="142">-0.000237137045778941</cx:pt>
          <cx:pt idx="143">-0.0011134390682139099</cx:pt>
          <cx:pt idx="144">-0.00312868587911413</cx:pt>
          <cx:pt idx="145">-0.011585662134931601</cx:pt>
          <cx:pt idx="146">-0.0098791241612799004</cx:pt>
          <cx:pt idx="147">-0.000122563145912912</cx:pt>
          <cx:pt idx="148">0.00329106260168584</cx:pt>
          <cx:pt idx="149">0.0066765087943528399</cx:pt>
          <cx:pt idx="150">0.0164854562749942</cx:pt>
          <cx:pt idx="151">0.031534061201323502</cx:pt>
          <cx:pt idx="152">0.035545952116612801</cx:pt>
          <cx:pt idx="153">0.016628512396744</cx:pt>
          <cx:pt idx="154">0.014663768848381701</cx:pt>
          <cx:pt idx="155">0.0051893559464498296</cx:pt>
          <cx:pt idx="156">-0.0026374281272722902</cx:pt>
          <cx:pt idx="157">0.00182210728542985</cx:pt>
          <cx:pt idx="158">-0.0130632538799449</cx:pt>
          <cx:pt idx="159">-0.017268846290582</cx:pt>
          <cx:pt idx="160">-0.0068699034142093302</cx:pt>
          <cx:pt idx="161">-0.0044083561255929497</cx:pt>
          <cx:pt idx="162">-0.017264612492390901</cx:pt>
          <cx:pt idx="163">-0.0152306287419151</cx:pt>
          <cx:pt idx="164">-0.0072101307225168202</cx:pt>
          <cx:pt idx="165">0.0024782575607573999</cx:pt>
          <cx:pt idx="166">0.0023438890630999099</cx:pt>
          <cx:pt idx="167">0.00026427980050661702</cx:pt>
          <cx:pt idx="168">0.00024977420501056503</cx:pt>
          <cx:pt idx="169">0.00076264514576288001</cx:pt>
          <cx:pt idx="170">-0.000798418047716329</cx:pt>
          <cx:pt idx="171">-0.0028187171624905398</cx:pt>
          <cx:pt idx="172">-0.0042948207037968597</cx:pt>
          <cx:pt idx="173">-0.013427290784920399</cx:pt>
          <cx:pt idx="174">-0.019900967212346202</cx:pt>
          <cx:pt idx="175">-0.0067419216231559597</cx:pt>
          <cx:pt idx="176">-0.0036940546521085898</cx:pt>
          <cx:pt idx="177">-0.00096168681786796195</cx:pt>
          <cx:pt idx="178">-0.0039625636763616296</cx:pt>
          <cx:pt idx="179">0.00544352654649039</cx:pt>
          <cx:pt idx="180">0.0040383889134671001</cx:pt>
          <cx:pt idx="181">0.00350819070863659</cx:pt>
          <cx:pt idx="182">-0.0076052902093524501</cx:pt>
          <cx:pt idx="183">-0.00047003529171583101</cx:pt>
          <cx:pt idx="184">0.000356331622521294</cx:pt>
          <cx:pt idx="185">0.00088945573209852204</cx:pt>
          <cx:pt idx="186">-0.0144805913312083</cx:pt>
          <cx:pt idx="187">-0.0096510887584864598</cx:pt>
          <cx:pt idx="188">-0.0140063821834413</cx:pt>
          <cx:pt idx="189">-0.0047576081865038696</cx:pt>
          <cx:pt idx="190">-0.0019546717087346602</cx:pt>
          <cx:pt idx="191">-0.0103267166639222</cx:pt>
          <cx:pt idx="192">-0.0132734886355249</cx:pt>
          <cx:pt idx="193">0.00118462983820045</cx:pt>
          <cx:pt idx="194">-0.0012879322873294099</cx:pt>
          <cx:pt idx="195">-0.00086216175529998495</cx:pt>
          <cx:pt idx="196">-0.000109948434323965</cx:pt>
          <cx:pt idx="197">0.00044191329934230002</cx:pt>
          <cx:pt idx="198">-0.0014498693333255201</cx:pt>
          <cx:pt idx="199">-0.00130976423323811</cx:pt>
          <cx:pt idx="200">-0.00039214414216356752</cx:pt>
          <cx:pt idx="201">-0.0018215734635392575</cx:pt>
          <cx:pt idx="202">-0.0041002192661026751</cx:pt>
          <cx:pt idx="203">-0.0059725098034407002</cx:pt>
          <cx:pt idx="204">-0.00350472600485985</cx:pt>
          <cx:pt idx="205">-0.00164543960705111</cx:pt>
          <cx:pt idx="206">-0.0038417792313149</cx:pt>
          <cx:pt idx="207">-0.0040339756253632252</cx:pt>
          <cx:pt idx="208">-0.0053023765103562747</cx:pt>
          <cx:pt idx="209">-0.00098962121690157243</cx:pt>
          <cx:pt idx="210">-0.0035026577668927248</cx:pt>
          <cx:pt idx="211">0.0043735122071850751</cx:pt>
          <cx:pt idx="212">7.4916800230100499e-05</cx:pt>
          <cx:pt idx="213">-0.0014822955992325451</cx:pt>
          <cx:pt idx="214">0.00363555410835565</cx:pt>
          <cx:pt idx="215">-0.0015246337773049724</cx:pt>
          <cx:pt idx="216">-0.0057578129012121997</cx:pt>
          <cx:pt idx="217">5.8684487038423998e-05</cx:pt>
          <cx:pt idx="218">0.00061576970614208746</cx:pt>
          <cx:pt idx="219">-0.0012040201175922325</cx:pt>
          <cx:pt idx="220">-0.0014568191403160474</cx:pt>
          <cx:pt idx="221">-0.00052251453244240502</cx:pt>
          <cx:pt idx="222">-0.00031270924879350749</cx:pt>
          <cx:pt idx="223">-0.00025805189741332499</cx:pt>
          <cx:pt idx="224">0.00021108057187042826</cx:pt>
          <cx:pt idx="225">-0.00011098040279424</cx:pt>
          <cx:pt idx="226">-0.000218112164608961</cx:pt>
          <cx:pt idx="227">-0.00056333589347788997</cx:pt>
          <cx:pt idx="228">-0.00044712105635392248</cx:pt>
          <cx:pt idx="229">-0.0025946271681192251</cx:pt>
          <cx:pt idx="230">-0.0014989149779369374</cx:pt>
          <cx:pt idx="231">-0.0055182763687033247</cx:pt>
          <cx:pt idx="232">-0.0050839701405720498</cx:pt>
          <cx:pt idx="233">-0.0025099544088389501</cx:pt>
          <cx:pt idx="234">-0.0017600870701128899</cx:pt>
          <cx:pt idx="235">-0.0037176895374301001</cx:pt>
          <cx:pt idx="236">-0.0028574372849040248</cx:pt>
          <cx:pt idx="237">0.0026416298357052502</cx:pt>
          <cx:pt idx="238">0.00059451627295439998</cx:pt>
          <cx:pt idx="239">0.0012306624384072051</cx:pt>
          <cx:pt idx="240">0.0061798002358494251</cx:pt>
          <cx:pt idx="241">0.0010191828606351326</cx:pt>
          <cx:pt idx="242">0.0032280129472775248</cx:pt>
          <cx:pt idx="243">0.0048018126752956752</cx:pt>
          <cx:pt idx="244">-0.0018656490705192476</cx:pt>
          <cx:pt idx="245">0.00073495184914690499</cx:pt>
          <cx:pt idx="246">-0.00097786270129364005</cx:pt>
          <cx:pt idx="247">-0.0019089311655336074</cx:pt>
          <cx:pt idx="248">-0.001254301954787995</cx:pt>
          <cx:pt idx="249">-0.0004050326703426625</cx:pt>
          <cx:pt idx="250">0.00036400631783766498</cx:pt>
          <cx:pt idx="251">6.6092441475939495e-05</cx:pt>
          <cx:pt idx="252">0.00015973283951684175</cx:pt>
          <cx:pt idx="253">-3.660683466981425e-05</cx:pt>
          <cx:pt idx="254">-0.00013724023106641449</cx:pt>
          <cx:pt idx="255">-7.812097010686225e-05</cx:pt>
          <cx:pt idx="256">-0.00190710127903038</cx:pt>
          <cx:pt idx="257">-0.0023311629250232749</cx:pt>
          <cx:pt idx="258">-0.0023859438417705675</cx:pt>
          <cx:pt idx="259">-0.0054814278134919002</cx:pt>
          <cx:pt idx="260">-0.0038170364955040252</cx:pt>
          <cx:pt idx="261">0.0016671059430729276</cx:pt>
          <cx:pt idx="262">0.00081805308068535749</cx:pt>
          <cx:pt idx="263">-0.004685474995120625</cx:pt>
          <cx:pt idx="264">-0.0033382614324678501</cx:pt>
          <cx:pt idx="265">0.0020412741683051051</cx:pt>
          <cx:pt idx="266">-0.0013264273111417424</cx:pt>
          <cx:pt idx="267">-0.0017524220415560501</cx:pt>
          <cx:pt idx="268">-0.0038458458004531249</cx:pt>
          <cx:pt idx="269">-0.0028506184439396</cx:pt>
          <cx:pt idx="270">-0.00159191136906689</cx:pt>
          <cx:pt idx="271">0.00062034027717531995</cx:pt>
          <cx:pt idx="272">0.0043578950208517748</cx:pt>
          <cx:pt idx="273">-0.00073178949702540754</cx:pt>
          <cx:pt idx="274">-0.00025665275208880249</cx:pt>
          <cx:pt idx="275">0.0021661832334869849</cx:pt>
          <cx:pt idx="276">0.00087422620951518252</cx:pt>
          <cx:pt idx="277">-0.0011111591698059701</cx:pt>
          <cx:pt idx="278">-0.00066271243076588746</cx:pt>
          <cx:pt idx="279">-0.00116850045901983</cx:pt>
          <cx:pt idx="280">0.00013655349496357626</cx:pt>
          <cx:pt idx="281">-0.00043348751551972248</cx:pt>
          <cx:pt idx="282">-0.00065119560899473748</cx:pt>
          <cx:pt idx="283">-0.00030061392045945998</cx:pt>
          <cx:pt idx="284">-0.00114117513801079</cx:pt>
          <cx:pt idx="285">0.0015280666742030851</cx:pt>
          <cx:pt idx="286">0.0035053119046017751</cx:pt>
          <cx:pt idx="287">0.00278450850286785</cx:pt>
          <cx:pt idx="288">0.00062233448427172005</cx:pt>
          <cx:pt idx="289">0.0031230860652367251</cx:pt>
          <cx:pt idx="290">-0.0017636437392858524</cx:pt>
          <cx:pt idx="291">-0.002264035604279045</cx:pt>
          <cx:pt idx="292">-0.0018786399578938451</cx:pt>
          <cx:pt idx="293">-0.0023531581607522099</cx:pt>
          <cx:pt idx="294">0.001087262001995325</cx:pt>
          <cx:pt idx="295">-0.0089011552308574746</cx:pt>
          <cx:pt idx="296">-0.0058305626547428</cx:pt>
          <cx:pt idx="297">-0.004810917019263475</cx:pt>
          <cx:pt idx="298">-0.0011915636100453899</cx:pt>
          <cx:pt idx="299">-0.0019942702875743001</cx:pt>
          <cx:pt idx="300">-0.0064625985992854398</cx:pt>
          <cx:pt idx="301">-0.0032194995067204302</cx:pt>
          <cx:pt idx="302">0.0057792676067437597</cx:pt>
          <cx:pt idx="303">0.0235259400197643</cx:pt>
          <cx:pt idx="304">0.00155759144350353</cx:pt>
          <cx:pt idx="305">-0.014253095037176399</cx:pt>
          <cx:pt idx="306">-0.0040799493176457797</cx:pt>
          <cx:pt idx="307">-0.00082458025805551998</cx:pt>
          <cx:pt idx="308">-0.00060674092187007597</cx:pt>
          <cx:pt idx="309">-0.00048559268835829302</cx:pt>
          <cx:pt idx="310">-0.0046946410489478001</cx:pt>
          <cx:pt idx="311">-0.00528427561049541</cx:pt>
          <cx:pt idx="312">-0.0018738165745868401</cx:pt>
          <cx:pt idx="313">0.0082695348392437598</cx:pt>
          <cx:pt idx="314">0.023818105462546899</cx:pt>
          <cx:pt idx="315">0.033581626625681198</cx:pt>
          <cx:pt idx="316">0.0209424476437668</cx:pt>
          <cx:pt idx="317">0.021054223781979998</cx:pt>
          <cx:pt idx="318">-0.012512256602869301</cx:pt>
          <cx:pt idx="319">-0.00062771483631300802</cx:pt>
          <cx:pt idx="320">-0.0042996245768968802</cx:pt>
          <cx:pt idx="321">-0.0176137649554375</cx:pt>
          <cx:pt idx="322">-0.013373217284182899</cx:pt>
          <cx:pt idx="323">-0.034399830115561601</cx:pt>
          <cx:pt idx="324">-0.017934782637627</cx:pt>
          <cx:pt idx="325">-0.0217572807920084</cx:pt>
          <cx:pt idx="326">-0.0131611148564889</cx:pt>
          <cx:pt idx="327">0.0045486306162444597</cx:pt>
          <cx:pt idx="328">-0.00417544380363163</cx:pt>
          <cx:pt idx="329">0.0133889150456095</cx:pt>
          <cx:pt idx="330">0.0047156517683898998</cx:pt>
          <cx:pt idx="331">0.024295537478832899</cx:pt>
          <cx:pt idx="332">0.0204300298659023</cx:pt>
          <cx:pt idx="333">0.00144388090524118</cx:pt>
          <cx:pt idx="334">0.0019642316175905701</cx:pt>
          <cx:pt idx="335">-0.0011238473188790699</cx:pt>
          <cx:pt idx="336">-3.20103707862069e-05</cx:pt>
          <cx:pt idx="337">-0.00037173119597785198</cx:pt>
          <cx:pt idx="338">-0.0025107778650978298</cx:pt>
          <cx:pt idx="339">-0.0036845056032014799</cx:pt>
          <cx:pt idx="340">0.00351952290659389</cx:pt>
          <cx:pt idx="341">0.018213685252726701</cx:pt>
          <cx:pt idx="342">0.027729336303593002</cx:pt>
          <cx:pt idx="343">0.017261537072868899</cx:pt>
          <cx:pt idx="344">-0.00917119964263397</cx:pt>
          <cx:pt idx="345">0.00472960253361643</cx:pt>
          <cx:pt idx="346">-0.0184416072576871</cx:pt>
          <cx:pt idx="347">-0.0064336141550707</cx:pt>
          <cx:pt idx="348">-0.0246115500583526</cx:pt>
          <cx:pt idx="349">-0.023606074688285499</cx:pt>
          <cx:pt idx="350">-0.025537635330205401</cx:pt>
          <cx:pt idx="351">-0.011593566666990299</cx:pt>
          <cx:pt idx="352">-0.0152306750832718</cx:pt>
          <cx:pt idx="353">0.00100647687316348</cx:pt>
          <cx:pt idx="354">-0.014705158832605701</cx:pt>
          <cx:pt idx="355">0.021904341536103499</cx:pt>
          <cx:pt idx="356">0.014723130191716</cx:pt>
          <cx:pt idx="357">0.0292733093018482</cx:pt>
          <cx:pt idx="358">0.019585409991726001</cx:pt>
          <cx:pt idx="359">0.0321021829230074</cx:pt>
          <cx:pt idx="360">0.025139882153889199</cx:pt>
          <cx:pt idx="361">-0.0020093198947613699</cx:pt>
          <cx:pt idx="362">-0.00149297774839763</cx:pt>
          <cx:pt idx="363">-0.00170934686393361</cx:pt>
          <cx:pt idx="364">-0.00019589170641447199</cx:pt>
          <cx:pt idx="365">0.00088704650280906603</cx:pt>
          <cx:pt idx="366">-0.0012518220907396401</cx:pt>
          <cx:pt idx="367">-0.00310342182754564</cx:pt>
          <cx:pt idx="368">0.0030942767515140901</cx:pt>
          <cx:pt idx="369">0.01694543562626</cx:pt>
          <cx:pt idx="370">0.016489716747911099</cx:pt>
          <cx:pt idx="371">0.010798877117667</cx:pt>
          <cx:pt idx="372">-0.0019962818304394502</cx:pt>
          <cx:pt idx="373">0.00188544052673625</cx:pt>
          <cx:pt idx="374">-0.00190865441121288</cx:pt>
          <cx:pt idx="375">0.0078786586983867393</cx:pt>
          <cx:pt idx="376">0.0048070631619064001</cx:pt>
          <cx:pt idx="377">-0.00095932390812418099</cx:pt>
          <cx:pt idx="378">0.0094083552566273203</cx:pt>
          <cx:pt idx="379">0.0215463960477617</cx:pt>
          <cx:pt idx="380">-0.00278850180683636</cx:pt>
          <cx:pt idx="381">-0.0095185047515582606</cx:pt>
          <cx:pt idx="382">0.0113747253728664</cx:pt>
          <cx:pt idx="383">0.026970696437274601</cx:pt>
          <cx:pt idx="384">0.012333732121082399</cx:pt>
          <cx:pt idx="385">0.018560687262507501</cx:pt>
          <cx:pt idx="386">0.0298351120048219</cx:pt>
          <cx:pt idx="387">0.026481257998046001</cx:pt>
          <cx:pt idx="388">0.0072881474365380098</cx:pt>
          <cx:pt idx="389">0.0010369166915579499</cx:pt>
          <cx:pt idx="390">0.00181156299685119</cx:pt>
          <cx:pt idx="391">0.00117929650398998</cx:pt>
          <cx:pt idx="392">6.0962031631648103e-05</cx:pt>
          <cx:pt idx="393">0.00010049421828405999</cx:pt>
          <cx:pt idx="394">-0.0012711471369349801</cx:pt>
          <cx:pt idx="395">-0.000105296625935207</cx:pt>
          <cx:pt idx="396">0.0056059051647124802</cx:pt>
          <cx:pt idx="397">0.021701099372411801</cx:pt>
          <cx:pt idx="398">0.013895131261810099</cx:pt>
          <cx:pt idx="399">0.0042735493575757301</cx:pt>
          <cx:pt idx="400">-0.0092525761490886097</cx:pt>
          <cx:pt idx="401">-0.0071298553682401303</cx:pt>
          <cx:pt idx="402">0.0147696362312163</cx:pt>
          <cx:pt idx="403">0.034717476179494</cx:pt>
          <cx:pt idx="404">0.021266128738313201</cx:pt>
          <cx:pt idx="405">0.035936264888183099</cx:pt>
          <cx:pt idx="406">0.024425378256186701</cx:pt>
          <cx:pt idx="407">0.0132653218906441</cx:pt>
          <cx:pt idx="408">-0.0036429329650779201</cx:pt>
          <cx:pt idx="409">-0.0023161814571034901</cx:pt>
          <cx:pt idx="410">0.0091922593717959807</cx:pt>
          <cx:pt idx="411">-0.00030675687669691899</cx:pt>
          <cx:pt idx="412">-0.0033140964101267901</cx:pt>
          <cx:pt idx="413">0.0099034317711226196</cx:pt>
          <cx:pt idx="414">0.0061015492579590998</cx:pt>
          <cx:pt idx="415">-0.0037469412705885101</cx:pt>
          <cx:pt idx="416">0.0086062011748180497</cx:pt>
          <cx:pt idx="417">0.0043863215546539802</cx:pt>
          <cx:pt idx="418">0.0012419405646429201</cx:pt>
          <cx:pt idx="419">0.00017743004724265099</cx:pt>
          <cx:pt idx="420">0.00022392667982699599</cx:pt>
          <cx:pt idx="421">-0.00098978247268427305</cx:pt>
          <cx:pt idx="422">-0.00080030056857385899</cx:pt>
          <cx:pt idx="423">0.0019540266123390698</cx:pt>
          <cx:pt idx="424">0.00025654973519440201</cx:pt>
          <cx:pt idx="425">0.0153705397095148</cx:pt>
          <cx:pt idx="426">0.0011735731918756701</cx:pt>
          <cx:pt idx="427">0.0048195489369943102</cx:pt>
          <cx:pt idx="428">0.0040166391169008803</cx:pt>
          <cx:pt idx="429">0.017726135981105898</cx:pt>
          <cx:pt idx="430">0.0071971197489894504</cx:pt>
          <cx:pt idx="431">0.016385421756192699</cx:pt>
          <cx:pt idx="432">0.022030752538045598</cx:pt>
          <cx:pt idx="433">0.041942622715151499</cx:pt>
          <cx:pt idx="434">0.0285083290509901</cx:pt>
          <cx:pt idx="435">-0.0033816965151206701</cx:pt>
          <cx:pt idx="436">0.0087985922315732094</cx:pt>
          <cx:pt idx="437">-0.0046669569871112399</cx:pt>
          <cx:pt idx="438">0.0063320218629122097</cx:pt>
          <cx:pt idx="439">-0.0040220382710767499</cx:pt>
          <cx:pt idx="440">-0.017222750621204999</cx:pt>
          <cx:pt idx="441">-0.0260687294621464</cx:pt>
          <cx:pt idx="442">-0.019706252673144398</cx:pt>
          <cx:pt idx="443">-0.0068948065166258904</cx:pt>
          <cx:pt idx="444">0.0124297329004644</cx:pt>
          <cx:pt idx="445">0.0097678077314880297</cx:pt>
          <cx:pt idx="446">0.00071114363878068798</cx:pt>
          <cx:pt idx="447">0.00090832189168539405</cx:pt>
          <cx:pt idx="448">0.00048825057973188399</cx:pt>
          <cx:pt idx="449">-0.00040488697878209002</cx:pt>
          <cx:pt idx="450">-0.00097613570315632303</cx:pt>
          <cx:pt idx="451">-0.00049200328007175601</cx:pt>
          <cx:pt idx="452">-0.0012745798176042301</cx:pt>
          <cx:pt idx="453">0.0070886794074097696</cx:pt>
          <cx:pt idx="454">0.00453548571186269</cx:pt>
          <cx:pt idx="455">-0.00160722362356056</cx:pt>
          <cx:pt idx="456">-0.0135668700432561</cx:pt>
          <cx:pt idx="457">-0.0049594763169891797</cx:pt>
          <cx:pt idx="458">0.0135197555269802</cx:pt>
          <cx:pt idx="459">0.0229925870352852</cx:pt>
          <cx:pt idx="460">0.028428122953767399</cx:pt>
          <cx:pt idx="461">0.015680791283220499</cx:pt>
          <cx:pt idx="462">-0.00050520751561401104</cx:pt>
          <cx:pt idx="463">-0.0107110418012531</cx:pt>
          <cx:pt idx="464">0.0071728984278934598</cx:pt>
          <cx:pt idx="465">0.0101764529090502</cx:pt>
          <cx:pt idx="466">-0.0039609507427346702</cx:pt>
          <cx:pt idx="467">-0.018898831211438601</cx:pt>
          <cx:pt idx="468">-0.0133029782075051</cx:pt>
          <cx:pt idx="469">-0.027254282530025199</cx:pt>
          <cx:pt idx="470">-0.0171920733369634</cx:pt>
          <cx:pt idx="471">-0.00096473766165663499</cx:pt>
          <cx:pt idx="472">0.0039263247821168098</cx:pt>
          <cx:pt idx="473">0.014425030054368</cx:pt>
          <cx:pt idx="474">0.0030348116503352901</cx:pt>
          <cx:pt idx="475">0.00081446750208460602</cx:pt>
          <cx:pt idx="476">0.00019705147583097299</cx:pt>
          <cx:pt idx="477">-0.000117230830988076</cx:pt>
          <cx:pt idx="478">0.00021742194954366199</cx:pt>
          <cx:pt idx="479">-0.0028917960731011699</cx:pt>
          <cx:pt idx="480">0.00277277239424023</cx:pt>
          <cx:pt idx="481">0.00099139123777178392</cx:pt>
          <cx:pt idx="482">-0.0038023251788550298</cx:pt>
          <cx:pt idx="483">-0.0015173922177794</cx:pt>
          <cx:pt idx="484">-0.0066304417520644497</cx:pt>
          <cx:pt idx="485">0.00127874208002221</cx:pt>
          <cx:pt idx="486">0.0012881100680214299</cx:pt>
          <cx:pt idx="487">0.0136669771330855</cx:pt>
          <cx:pt idx="488">0.022695365822101399</cx:pt>
          <cx:pt idx="489">-0.0050559130856203099</cx:pt>
          <cx:pt idx="490">-0.0299164681456815</cx:pt>
          <cx:pt idx="491">-0.026592458741152999</cx:pt>
          <cx:pt idx="492">0.0074103493961510296</cx:pt>
          <cx:pt idx="493">0.0092628907772489295</cx:pt>
          <cx:pt idx="494">-0.01595766721815</cx:pt>
          <cx:pt idx="495">-0.0118818807183961</cx:pt>
          <cx:pt idx="496">-0.0101435726129955</cx:pt>
          <cx:pt idx="497">-0.0095825312021670106</cx:pt>
          <cx:pt idx="498">-0.0045536389638478501</cx:pt>
          <cx:pt idx="499">0.0066880307898678198</cx:pt>
          <cx:pt idx="500">0.00669461558783809</cx:pt>
          <cx:pt idx="501">0.0070267905656423799</cx:pt>
          <cx:pt idx="502">0.0014085739307182199</cx:pt>
          <cx:pt idx="503">0.0011353377579505801</cx:pt>
          <cx:pt idx="504">-0.00020013703173914099</cx:pt>
          <cx:pt idx="505">-0.00053448401607659101</cx:pt>
          <cx:pt idx="506">3.37819997028094e-05</cx:pt>
          <cx:pt idx="507">-0.0092925546614918003</cx:pt>
          <cx:pt idx="508">0.0028628334242841</cx:pt>
          <cx:pt idx="509">0.0102800598014981</cx:pt>
          <cx:pt idx="510">0.0086115485516763193</cx:pt>
          <cx:pt idx="511">0.0065961186657610303</cx:pt>
          <cx:pt idx="512">0.0023762118286818601</cx:pt>
          <cx:pt idx="513">0.0049767109379086098</cx:pt>
          <cx:pt idx="514">0.0160162818793366</cx:pt>
          <cx:pt idx="515">0.026089217961726599</cx:pt>
          <cx:pt idx="516">0.021661218129486601</cx:pt>
          <cx:pt idx="517">-0.0133749234980416</cx:pt>
          <cx:pt idx="518">-0.026032215722876999</cx:pt>
          <cx:pt idx="519">-0.00154396884216114</cx:pt>
          <cx:pt idx="520">-0.014211180381239001</cx:pt>
          <cx:pt idx="521">-0.00122742037477721</cx:pt>
          <cx:pt idx="522">0.00183766504368862</cx:pt>
          <cx:pt idx="523">-0.0097136954498430895</cx:pt>
          <cx:pt idx="524">-0.0032659273322038999</cx:pt>
          <cx:pt idx="525">-5.1411982103828098e-05</cx:pt>
          <cx:pt idx="526">0.014885801796324901</cx:pt>
          <cx:pt idx="527">0.015049943588543399</cx:pt>
          <cx:pt idx="528">0.0080547064807164892</cx:pt>
          <cx:pt idx="529">0.0018831158777573699</cx:pt>
          <cx:pt idx="530">-0.00066155005800555403</cx:pt>
          <cx:pt idx="531">-0.00034324966265046798</cx:pt>
          <cx:pt idx="532">-0.000299406188296819</cx:pt>
          <cx:pt idx="533">-0.00070440199605991598</cx:pt>
          <cx:pt idx="534">-0.00049355446325838001</cx:pt>
          <cx:pt idx="535">-0.010411042351401899</cx:pt>
          <cx:pt idx="536">0.00202425203269849</cx:pt>
          <cx:pt idx="537">0.00884381395782813</cx:pt>
          <cx:pt idx="538">0.0030307404015745298</cx:pt>
          <cx:pt idx="539">0.0064697365025526898</cx:pt>
          <cx:pt idx="540">0.0083277732958872697</cx:pt>
          <cx:pt idx="541">0.0048310432107323198</cx:pt>
          <cx:pt idx="542">0.034186304769907798</cx:pt>
          <cx:pt idx="543">0.023128104002156501</cx:pt>
          <cx:pt idx="544">0.0149797569867698</cx:pt>
          <cx:pt idx="545">-0.015181059440989001</cx:pt>
          <cx:pt idx="546">-0.019869455427468399</cx:pt>
          <cx:pt idx="547">0.0101250871670951</cx:pt>
          <cx:pt idx="548">-0.0039422286878162197</cx:pt>
          <cx:pt idx="549">0.016270459930804199</cx:pt>
          <cx:pt idx="550">0.018605231925890399</cx:pt>
          <cx:pt idx="551">6.7919749056656598e-05</cx:pt>
          <cx:pt idx="552">0.0036648559253264199</cx:pt>
          <cx:pt idx="553">0.020430706975477199</cx:pt>
          <cx:pt idx="554">0.0274243279183898</cx:pt>
          <cx:pt idx="555">0.014551648385118601</cx:pt>
          <cx:pt idx="556">0.00068360082185197301</cx:pt>
          <cx:pt idx="557">-0.0036774399292009898</cx:pt>
          <cx:pt idx="558">0.00066999619963627297</cx:pt>
          <cx:pt idx="559">-0.00034717141550287398</cx:pt>
          <cx:pt idx="560">0.00096147914536425601</cx:pt>
          <cx:pt idx="561">0.00029081693878682503</cx:pt>
          <cx:pt idx="562">0.00052740873638836396</cx:pt>
          <cx:pt idx="563">-0.00387984411892634</cx:pt>
          <cx:pt idx="564">0.0053525144281831001</cx:pt>
          <cx:pt idx="565">0.0144260802088815</cx:pt>
          <cx:pt idx="566">0.0055213150213953002</cx:pt>
          <cx:pt idx="567">0.0096822808990228004</cx:pt>
          <cx:pt idx="568">0.0047033953585709897</cx:pt>
          <cx:pt idx="569">-0.0024535884724640501</cx:pt>
          <cx:pt idx="570">0.022444063167346099</cx:pt>
          <cx:pt idx="571">0.016156381870328598</cx:pt>
          <cx:pt idx="572">0.0026627823142901198</cx:pt>
          <cx:pt idx="573">-0.023261988106844302</cx:pt>
          <cx:pt idx="574">-0.0148516206595499</cx:pt>
          <cx:pt idx="575">0.021600922462448199</cx:pt>
          <cx:pt idx="576">0.000617330808627113</cx:pt>
          <cx:pt idx="577">-0.00346047664522235</cx:pt>
          <cx:pt idx="578">-0.0035118416884719699</cx:pt>
          <cx:pt idx="579">-0.015810962379945101</cx:pt>
          <cx:pt idx="580">0.0052308073382222103</cx:pt>
          <cx:pt idx="581">0.021901053409213101</cx:pt>
          <cx:pt idx="582">0.0191797496929367</cx:pt>
          <cx:pt idx="583">0.00878570200976872</cx:pt>
          <cx:pt idx="584">-0.00201199838783015</cx:pt>
          <cx:pt idx="585">-0.0038399170172510799</cx:pt>
          <cx:pt idx="586">0.00027446665235603601</cx:pt>
          <cx:pt idx="587">-0.00029682873842643801</cx:pt>
          <cx:pt idx="588">0.00016562515701865199</cx:pt>
          <cx:pt idx="589">0.00082187740685649797</cx:pt>
          <cx:pt idx="590">0.0012631556357436599</cx:pt>
          <cx:pt idx="591">0.0013393956782729601</cx:pt>
          <cx:pt idx="592">0.0072047845269274102</cx:pt>
          <cx:pt idx="593">0.0081122015983004208</cx:pt>
          <cx:pt idx="594">0.0156463908757918</cx:pt>
          <cx:pt idx="595">0.0141015000479866</cx:pt>
          <cx:pt idx="596">0.0057570467646043599</cx:pt>
          <cx:pt idx="597">0.017056056987874699</cx:pt>
          <cx:pt idx="598">0.0078202843344282007</cx:pt>
          <cx:pt idx="599">0.013501114051384501</cx:pt>
          <cx:pt idx="600">0.00767068743193182</cx:pt>
          <cx:pt idx="601">0.0023318237551954398</cx:pt>
          <cx:pt idx="602">0.00332455927942791</cx:pt>
          <cx:pt idx="603">-0.00013137632280356201</cx:pt>
          <cx:pt idx="604">-0.016986444058501901</cx:pt>
          <cx:pt idx="605">0.0037235461259479499</cx:pt>
          <cx:pt idx="606">-0.022184765915491501</cx:pt>
          <cx:pt idx="607">-0.0124012373549583</cx:pt>
          <cx:pt idx="608">-0.0073931346653517199</cx:pt>
          <cx:pt idx="609">-0.000229648089477912</cx:pt>
          <cx:pt idx="610">0.0200066108236014</cx:pt>
          <cx:pt idx="611">0.0116941594701863</cx:pt>
          <cx:pt idx="612">-0.0056544159543875103</cx:pt>
          <cx:pt idx="613">-0.0057165953803678298</cx:pt>
          <cx:pt idx="614">0.00118568561610654</cx:pt>
          <cx:pt idx="615">7.2069918163491299e-05</cx:pt>
          <cx:pt idx="616">-0.00029456921895613502</cx:pt>
          <cx:pt idx="617">0.00037348684592821698</cx:pt>
          <cx:pt idx="618">0.0016847103338459299</cx:pt>
          <cx:pt idx="619">0.0030300293526435902</cx:pt>
          <cx:pt idx="620">0.0047251834122137302</cx:pt>
          <cx:pt idx="621">0.0052659188717152404</cx:pt>
          <cx:pt idx="622">0.0158263675951941</cx:pt>
          <cx:pt idx="623">0.0127298656732632</cx:pt>
          <cx:pt idx="624">0.0032546161780611801</cx:pt>
          <cx:pt idx="625">0.0095328970863629205</cx:pt>
          <cx:pt idx="626">0.0129636199307349</cx:pt>
          <cx:pt idx="627">0.0144747897455613</cx:pt>
          <cx:pt idx="628">0.0141315206492032</cx:pt>
          <cx:pt idx="629">0.016073451300466599</cx:pt>
          <cx:pt idx="630">-0.00093104190252828601</cx:pt>
          <cx:pt idx="631">-0.0131272665453063</cx:pt>
          <cx:pt idx="632">-0.011644392677628901</cx:pt>
          <cx:pt idx="633">-0.0153420688178676</cx:pt>
          <cx:pt idx="634">-0.019803916322370701</cx:pt>
          <cx:pt idx="635">-0.0111962167133589</cx:pt>
          <cx:pt idx="636">-0.0042390648433612002</cx:pt>
          <cx:pt idx="637">-0.0011192756643226599</cx:pt>
          <cx:pt idx="638">0.0125404111009851</cx:pt>
          <cx:pt idx="639">0.0013151201871371601</cx:pt>
          <cx:pt idx="640">-0.0019095395943334</cx:pt>
          <cx:pt idx="641">-0.0029933938419505501</cx:pt>
          <cx:pt idx="642">-0.0011024669202265201</cx:pt>
          <cx:pt idx="643">0.00013215716327932099</cx:pt>
          <cx:pt idx="644">0.00010118111648785799</cx:pt>
          <cx:pt idx="645">-4.53626122101031e-06</cx:pt>
          <cx:pt idx="646">0.00025534582428009798</cx:pt>
          <cx:pt idx="647">0.0011702384191197299</cx:pt>
          <cx:pt idx="648">-0.0040802825116624296</cx:pt>
          <cx:pt idx="649">-0.0102074376710938</cx:pt>
          <cx:pt idx="650">-0.022904165656858998</cx:pt>
          <cx:pt idx="651">-0.0174133576695811</cx:pt>
          <cx:pt idx="652">0.0065126760355136998</cx:pt>
          <cx:pt idx="653">0.0024935674863287602</cx:pt>
          <cx:pt idx="654">0.0065127774124864504</cx:pt>
          <cx:pt idx="655">0.0140495785997489</cx:pt>
          <cx:pt idx="656">0.0115963820235877</cx:pt>
          <cx:pt idx="657">0.031319707337879497</cx:pt>
          <cx:pt idx="658">0.0149982613086319</cx:pt>
          <cx:pt idx="659">0.0072004544860120399</cx:pt>
          <cx:pt idx="660">0.0036903927941781601</cx:pt>
          <cx:pt idx="661">-0.00387332063173798</cx:pt>
          <cx:pt idx="662">0.0085968341793031602</cx:pt>
          <cx:pt idx="663">0.0013065587385807801</cx:pt>
          <cx:pt idx="664">0.0079946528903164695</cx:pt>
          <cx:pt idx="665">0.014648966804965399</cx:pt>
          <cx:pt idx="666">0.0144855459583864</cx:pt>
          <cx:pt idx="667">0.0045453770994237997</cx:pt>
          <cx:pt idx="668">-0.0020000717664273998</cx:pt>
          <cx:pt idx="669">-0.00236510999407244</cx:pt>
          <cx:pt idx="670">-0.00064468591208900695</cx:pt>
          <cx:pt idx="671">-0.00065327369048825501</cx:pt>
          <cx:pt idx="672">0.00067326003126476699</cx:pt>
          <cx:pt idx="673">-2.4858037799675799e-05</cx:pt>
          <cx:pt idx="674">-4.3262289149265302e-05</cx:pt>
          <cx:pt idx="675">-0.0021499723107320299</cx:pt>
          <cx:pt idx="676">-0.0092092645029830198</cx:pt>
          <cx:pt idx="677">-0.019036965206062201</cx:pt>
          <cx:pt idx="678">-0.0245150004541018</cx:pt>
          <cx:pt idx="679">-0.0214093625067646</cx:pt>
          <cx:pt idx="680">-0.0068151404752628403</cx:pt>
          <cx:pt idx="681">0.0033221091701795299</cx:pt>
          <cx:pt idx="682">0.00857446863669847</cx:pt>
          <cx:pt idx="683">0.0115451280261449</cx:pt>
          <cx:pt idx="684">0.023516897447921799</cx:pt>
          <cx:pt idx="685">0.046386869647866702</cx:pt>
          <cx:pt idx="686">0.036762741835007801</cx:pt>
          <cx:pt idx="687">0.025772127332734401</cx:pt>
          <cx:pt idx="688">0.024241745230713301</cx:pt>
          <cx:pt idx="689">-0.0108937405324156</cx:pt>
          <cx:pt idx="690">0.00349810993628676</cx:pt>
          <cx:pt idx="691">0.0068223048734669597</cx:pt>
          <cx:pt idx="692">0.0084592596120645295</cx:pt>
          <cx:pt idx="693">-0.0021097407614038598</cx:pt>
          <cx:pt idx="694">-7.2393067000538699e-05</cx:pt>
          <cx:pt idx="695">0.0012250163908438</cx:pt>
          <cx:pt idx="696">0.00063400681550948796</cx:pt>
          <cx:pt idx="697">0.0012619870302185701</cx:pt>
          <cx:pt idx="698">-0.00027872610510476498</cx:pt>
          <cx:pt idx="699">-0.00011956364777740001</cx:pt>
          <cx:pt idx="700">0.000119644518629115</cx:pt>
          <cx:pt idx="701">-0.000356301314123332</cx:pt>
          <cx:pt idx="702">-0.00030143440236666202</cx:pt>
          <cx:pt idx="703">-0.00142371946576838</cx:pt>
          <cx:pt idx="704">-0.0071421162132504299</cx:pt>
          <cx:pt idx="705">-0.0131591161391148</cx:pt>
          <cx:pt idx="706">-0.0091625644463148408</cx:pt>
          <cx:pt idx="707">-0.012845389924654</cx:pt>
          <cx:pt idx="708">-0.016842980921300401</cx:pt>
          <cx:pt idx="709">-0.0103478481483171</cx:pt>
          <cx:pt idx="710">-0.0013821150846817401</cx:pt>
          <cx:pt idx="711">-0.017639649088668101</cx:pt>
          <cx:pt idx="712">-0.018392960954371401</cx:pt>
          <cx:pt idx="713">0.0058581589264642599</cx:pt>
          <cx:pt idx="714">0.016827124206818499</cx:pt>
          <cx:pt idx="715">0.0094729140021556201</cx:pt>
          <cx:pt idx="716">0.0072902296390267999</cx:pt>
          <cx:pt idx="717">0.0046870658067950299</cx:pt>
          <cx:pt idx="718">0.0024455104428097499</cx:pt>
          <cx:pt idx="719">0.0049562676592545601</cx:pt>
          <cx:pt idx="720">0.0033728566560333201</cx:pt>
          <cx:pt idx="721">-0.0022402041134359498</cx:pt>
          <cx:pt idx="722">-0.0042241922407036496</cx:pt>
          <cx:pt idx="723">-0.0026323450100568602</cx:pt>
          <cx:pt idx="724">-0.00111863523217358</cx:pt>
          <cx:pt idx="725">-0.00084311823761933004</cx:pt>
          <cx:pt idx="726">-0.00049193716633899598</cx:pt>
          <cx:pt idx="727">1.6624824847436998e-05</cx:pt>
          <cx:pt idx="728">0.000439215760952949</cx:pt>
          <cx:pt idx="729">0.00033854349770598701</cx:pt>
          <cx:pt idx="730">-0.00021189933800290901</cx:pt>
          <cx:pt idx="731">-0.00048861538694710302</cx:pt>
          <cx:pt idx="732">0.0010409383964753601</cx:pt>
          <cx:pt idx="733">0.0019816553022115602</cx:pt>
          <cx:pt idx="734">0.0020090294535973201</cx:pt>
          <cx:pt idx="735">-0.00253219291859824</cx:pt>
          <cx:pt idx="736">-0.00364509778466449</cx:pt>
          <cx:pt idx="737">-0.0049672619697018602</cx:pt>
          <cx:pt idx="738">-0.0065800514817928504</cx:pt>
          <cx:pt idx="739">-0.0021797004145837299</cx:pt>
          <cx:pt idx="740">0.0056974773967506699</cx:pt>
          <cx:pt idx="741">0.0080321449692219594</cx:pt>
          <cx:pt idx="742">0.0062670142033480498</cx:pt>
          <cx:pt idx="743">-0.0061820847215049903</cx:pt>
          <cx:pt idx="744">-0.000445542448639227</cx:pt>
          <cx:pt idx="745">0.00032584636407418901</cx:pt>
          <cx:pt idx="746">0.00051543583853888401</cx:pt>
          <cx:pt idx="747">0.00115110529440025</cx:pt>
          <cx:pt idx="748">0.0026871947470125</cx:pt>
          <cx:pt idx="749">0.00135072471761927</cx:pt>
          <cx:pt idx="750">-0.00145767441298273</cx:pt>
          <cx:pt idx="751">0.00015572823355845599</cx:pt>
          <cx:pt idx="752">-0.00033514784533162999</cx:pt>
          <cx:pt idx="753">-0.000369540488562813</cx:pt>
          <cx:pt idx="754">0.00051574806427546202</cx:pt>
          <cx:pt idx="755">0.00040714475717643799</cx:pt>
          <cx:pt idx="756">0.00020130536820640001</cx:pt>
          <cx:pt idx="757">-0.00018035141665035599</cx:pt>
          <cx:pt idx="758">-0.000300838182189181</cx:pt>
          <cx:pt idx="759">0.00057934882557325997</cx:pt>
          <cx:pt idx="760">-0.00056842551004319996</cx:pt>
          <cx:pt idx="761">-0.00055586023805833003</cx:pt>
          <cx:pt idx="762">-7.4616101491749201e-05</cx:pt>
          <cx:pt idx="763">-0.00053149065736878302</cx:pt>
          <cx:pt idx="764">-0.00021781150287347099</cx:pt>
          <cx:pt idx="765">-0.00056511119398906296</cx:pt>
          <cx:pt idx="766">-0.00021540183210735499</cx:pt>
          <cx:pt idx="767">0.000579507051824412</cx:pt>
          <cx:pt idx="768">0.00041590251012819701</cx:pt>
          <cx:pt idx="769">-0.00081230415812433298</cx:pt>
          <cx:pt idx="770">0.00038306123346411498</cx:pt>
          <cx:pt idx="771">-0.0016898713166231399</cx:pt>
          <cx:pt idx="772">-0.0014012905332990899</cx:pt>
          <cx:pt idx="773">-0.0024995715508272301</cx:pt>
          <cx:pt idx="774">-0.0011250840702088801</cx:pt>
          <cx:pt idx="775">0.0015561261988581399</cx:pt>
          <cx:pt idx="776">0.0014098732270033899</cx:pt>
          <cx:pt idx="777">-0.0010069773774138101</cx:pt>
          <cx:pt idx="778">-0.00151759374275239</cx:pt>
          <cx:pt idx="779">-0.00033930423967624003</cx:pt>
          <cx:pt idx="780">-0.00057741432670166404</cx:pt>
          <cx:pt idx="781">0.00062543900029295196</cx:pt>
          <cx:pt idx="782">-0.00025847800367853803</cx:pt>
          <cx:pt idx="783">0.00030475992856904499</cx:pt>
          <cx:pt idx="784">-0.00130976423323811</cx:pt>
          <cx:pt idx="785">-0.00039214414216356752</cx:pt>
          <cx:pt idx="786">-0.0018215734635392575</cx:pt>
          <cx:pt idx="787">-0.0041002192661026751</cx:pt>
          <cx:pt idx="788">-0.0059725098034407002</cx:pt>
          <cx:pt idx="789">-0.00350472600485985</cx:pt>
          <cx:pt idx="790">-0.00164543960705111</cx:pt>
          <cx:pt idx="791">-0.0038417792313149</cx:pt>
          <cx:pt idx="792">-0.0040339756253632252</cx:pt>
          <cx:pt idx="793">-0.0053023765103562747</cx:pt>
          <cx:pt idx="794">-0.00098962121690157243</cx:pt>
          <cx:pt idx="795">-0.0035026577668927248</cx:pt>
          <cx:pt idx="796">0.0043735122071850751</cx:pt>
          <cx:pt idx="797">7.4916800230100499e-05</cx:pt>
          <cx:pt idx="798">-0.0014822955992325451</cx:pt>
          <cx:pt idx="799">0.00363555410835565</cx:pt>
          <cx:pt idx="800">-0.0015246337773049724</cx:pt>
          <cx:pt idx="801">-0.0057578129012121997</cx:pt>
          <cx:pt idx="802">5.8684487038423998e-05</cx:pt>
          <cx:pt idx="803">0.00061576970614208746</cx:pt>
          <cx:pt idx="804">-0.0012040201175922325</cx:pt>
          <cx:pt idx="805">-0.0014568191403160474</cx:pt>
          <cx:pt idx="806">-0.00052251453244240502</cx:pt>
          <cx:pt idx="807">-0.00031270924879350749</cx:pt>
          <cx:pt idx="808">-0.00025805189741332499</cx:pt>
          <cx:pt idx="809">0.00021108057187042826</cx:pt>
          <cx:pt idx="810">-0.00011098040279424</cx:pt>
          <cx:pt idx="811">-0.000218112164608961</cx:pt>
          <cx:pt idx="812">-0.00056333589347788997</cx:pt>
          <cx:pt idx="813">-0.00044712105635392248</cx:pt>
          <cx:pt idx="814">-0.0025946271681192251</cx:pt>
          <cx:pt idx="815">-0.0014989149779369374</cx:pt>
          <cx:pt idx="816">-0.0055182763687033247</cx:pt>
          <cx:pt idx="817">-0.0050839701405720498</cx:pt>
          <cx:pt idx="818">-0.0025099544088389501</cx:pt>
          <cx:pt idx="819">-0.0017600870701128899</cx:pt>
          <cx:pt idx="820">-0.0037176895374301001</cx:pt>
          <cx:pt idx="821">-0.0028574372849040248</cx:pt>
          <cx:pt idx="822">0.0026416298357052502</cx:pt>
          <cx:pt idx="823">0.00059451627295439998</cx:pt>
          <cx:pt idx="824">0.0012306624384072051</cx:pt>
          <cx:pt idx="825">0.0061798002358494251</cx:pt>
          <cx:pt idx="826">0.0010191828606351326</cx:pt>
          <cx:pt idx="827">0.0032280129472775248</cx:pt>
          <cx:pt idx="828">0.0048018126752956752</cx:pt>
          <cx:pt idx="829">-0.0018656490705192476</cx:pt>
          <cx:pt idx="830">0.00073495184914690499</cx:pt>
          <cx:pt idx="831">-0.00097786270129364005</cx:pt>
          <cx:pt idx="832">-0.0019089311655336074</cx:pt>
          <cx:pt idx="833">-0.001254301954787995</cx:pt>
          <cx:pt idx="834">-0.0004050326703426625</cx:pt>
          <cx:pt idx="835">0.00036400631783766498</cx:pt>
          <cx:pt idx="836">6.6092441475939495e-05</cx:pt>
          <cx:pt idx="837">0.00015973283951684175</cx:pt>
          <cx:pt idx="838">-3.660683466981425e-05</cx:pt>
          <cx:pt idx="839">-0.00013724023106641449</cx:pt>
          <cx:pt idx="840">-7.812097010686225e-05</cx:pt>
          <cx:pt idx="841">-0.00190710127903038</cx:pt>
          <cx:pt idx="842">-0.0023311629250232749</cx:pt>
          <cx:pt idx="843">-0.0023859438417705675</cx:pt>
          <cx:pt idx="844">-0.0054814278134919002</cx:pt>
          <cx:pt idx="845">-0.0038170364955040252</cx:pt>
          <cx:pt idx="846">0.0016671059430729276</cx:pt>
          <cx:pt idx="847">0.00081805308068535749</cx:pt>
          <cx:pt idx="848">-0.004685474995120625</cx:pt>
          <cx:pt idx="849">-0.0033382614324678501</cx:pt>
          <cx:pt idx="850">0.0020412741683051051</cx:pt>
          <cx:pt idx="851">-0.0013264273111417424</cx:pt>
          <cx:pt idx="852">-0.0017524220415560501</cx:pt>
          <cx:pt idx="853">-0.0038458458004531249</cx:pt>
          <cx:pt idx="854">-0.0028506184439396</cx:pt>
          <cx:pt idx="855">-0.00159191136906689</cx:pt>
          <cx:pt idx="856">0.00062034027717531995</cx:pt>
          <cx:pt idx="857">0.0043578950208517748</cx:pt>
          <cx:pt idx="858">-0.00073178949702540754</cx:pt>
          <cx:pt idx="859">-0.00025665275208880249</cx:pt>
          <cx:pt idx="860">0.0021661832334869849</cx:pt>
          <cx:pt idx="861">0.00087422620951518252</cx:pt>
          <cx:pt idx="862">-0.0011111591698059701</cx:pt>
          <cx:pt idx="863">-0.00066271243076588746</cx:pt>
          <cx:pt idx="864">-0.00116850045901983</cx:pt>
          <cx:pt idx="865">0.00013655349496357626</cx:pt>
          <cx:pt idx="866">-0.00043348751551972248</cx:pt>
          <cx:pt idx="867">-0.00065119560899473748</cx:pt>
          <cx:pt idx="868">-0.00030061392045945998</cx:pt>
          <cx:pt idx="869">-0.00114117513801079</cx:pt>
          <cx:pt idx="870">0.0015280666742030851</cx:pt>
          <cx:pt idx="871">0.0035053119046017751</cx:pt>
          <cx:pt idx="872">0.00278450850286785</cx:pt>
          <cx:pt idx="873">0.00062233448427172005</cx:pt>
          <cx:pt idx="874">0.0031230860652367251</cx:pt>
          <cx:pt idx="875">-0.0017636437392858524</cx:pt>
          <cx:pt idx="876">-0.002264035604279045</cx:pt>
          <cx:pt idx="877">-0.0018786399578938451</cx:pt>
          <cx:pt idx="878">-0.0023531581607522099</cx:pt>
          <cx:pt idx="879">0.001087262001995325</cx:pt>
          <cx:pt idx="880">-0.0089011552308574746</cx:pt>
          <cx:pt idx="881">-0.0058305626547428</cx:pt>
          <cx:pt idx="882">-0.004810917019263475</cx:pt>
          <cx:pt idx="883">-0.0011915636100453899</cx:pt>
          <cx:pt idx="884">-0.00130976423323811</cx:pt>
          <cx:pt idx="885">-0.00039214414216356752</cx:pt>
          <cx:pt idx="886">-0.0018215734635392575</cx:pt>
          <cx:pt idx="887">-0.0041002192661026751</cx:pt>
          <cx:pt idx="888">-0.0059725098034407002</cx:pt>
          <cx:pt idx="889">-0.00350472600485985</cx:pt>
          <cx:pt idx="890">-0.00164543960705111</cx:pt>
          <cx:pt idx="891">-0.0038417792313149</cx:pt>
          <cx:pt idx="892">-0.0040339756253632252</cx:pt>
          <cx:pt idx="893">-0.0053023765103562747</cx:pt>
          <cx:pt idx="894">-0.00098962121690157243</cx:pt>
          <cx:pt idx="895">-0.0035026577668927248</cx:pt>
          <cx:pt idx="896">0.0043735122071850751</cx:pt>
          <cx:pt idx="897">7.4916800230100499e-05</cx:pt>
          <cx:pt idx="898">-0.0014822955992325451</cx:pt>
          <cx:pt idx="899">0.00363555410835565</cx:pt>
          <cx:pt idx="900">-0.0015246337773049724</cx:pt>
          <cx:pt idx="901">-0.0057578129012121997</cx:pt>
          <cx:pt idx="902">5.8684487038423998e-05</cx:pt>
          <cx:pt idx="903">0.00061576970614208746</cx:pt>
          <cx:pt idx="904">-0.0012040201175922325</cx:pt>
          <cx:pt idx="905">-0.0014568191403160474</cx:pt>
          <cx:pt idx="906">-0.00052251453244240502</cx:pt>
          <cx:pt idx="907">-0.00031270924879350749</cx:pt>
          <cx:pt idx="908">-0.00025805189741332499</cx:pt>
          <cx:pt idx="909">0.00021108057187042826</cx:pt>
          <cx:pt idx="910">-0.00011098040279424</cx:pt>
          <cx:pt idx="911">-0.000218112164608961</cx:pt>
          <cx:pt idx="912">-0.00056333589347788997</cx:pt>
          <cx:pt idx="913">-0.00044712105635392248</cx:pt>
          <cx:pt idx="914">-0.0025946271681192251</cx:pt>
          <cx:pt idx="915">-0.0014989149779369374</cx:pt>
          <cx:pt idx="916">-0.0055182763687033247</cx:pt>
          <cx:pt idx="917">-0.0050839701405720498</cx:pt>
          <cx:pt idx="918">-0.0025099544088389501</cx:pt>
          <cx:pt idx="919">-0.0017600870701128899</cx:pt>
          <cx:pt idx="920">-0.0037176895374301001</cx:pt>
          <cx:pt idx="921">-0.0028574372849040248</cx:pt>
          <cx:pt idx="922">0.0026416298357052502</cx:pt>
          <cx:pt idx="923">0.00059451627295439998</cx:pt>
          <cx:pt idx="924">0.0012306624384072051</cx:pt>
          <cx:pt idx="925">0.0061798002358494251</cx:pt>
          <cx:pt idx="926">0.0010191828606351326</cx:pt>
          <cx:pt idx="927">0.0032280129472775248</cx:pt>
          <cx:pt idx="928">0.0048018126752956752</cx:pt>
          <cx:pt idx="929">-0.0018656490705192476</cx:pt>
          <cx:pt idx="930">0.00073495184914690499</cx:pt>
          <cx:pt idx="931">-0.00097786270129364005</cx:pt>
          <cx:pt idx="932">-0.0019089311655336074</cx:pt>
          <cx:pt idx="933">-0.001254301954787995</cx:pt>
          <cx:pt idx="934">-0.0004050326703426625</cx:pt>
          <cx:pt idx="935">0.00036400631783766498</cx:pt>
          <cx:pt idx="936">6.6092441475939495e-05</cx:pt>
          <cx:pt idx="937">0.00015973283951684175</cx:pt>
          <cx:pt idx="938">-3.660683466981425e-05</cx:pt>
          <cx:pt idx="939">-0.00013724023106641449</cx:pt>
          <cx:pt idx="940">-7.812097010686225e-05</cx:pt>
          <cx:pt idx="941">-0.00190710127903038</cx:pt>
          <cx:pt idx="942">-0.0023311629250232749</cx:pt>
          <cx:pt idx="943">-0.0023859438417705675</cx:pt>
          <cx:pt idx="944">-0.0054814278134919002</cx:pt>
          <cx:pt idx="945">-0.0038170364955040252</cx:pt>
          <cx:pt idx="946">0.0016671059430729276</cx:pt>
          <cx:pt idx="947">0.00081805308068535749</cx:pt>
          <cx:pt idx="948">-0.004685474995120625</cx:pt>
          <cx:pt idx="949">-0.0033382614324678501</cx:pt>
          <cx:pt idx="950">0.0020412741683051051</cx:pt>
          <cx:pt idx="951">-0.0013264273111417424</cx:pt>
          <cx:pt idx="952">-0.0017524220415560501</cx:pt>
          <cx:pt idx="953">-0.0038458458004531249</cx:pt>
          <cx:pt idx="954">-0.0028506184439396</cx:pt>
          <cx:pt idx="955">-0.00159191136906689</cx:pt>
          <cx:pt idx="956">0.00062034027717531995</cx:pt>
          <cx:pt idx="957">0.0043578950208517748</cx:pt>
          <cx:pt idx="958">-0.00073178949702540754</cx:pt>
          <cx:pt idx="959">-0.00025665275208880249</cx:pt>
          <cx:pt idx="960">0.0021661832334869849</cx:pt>
          <cx:pt idx="961">0.00087422620951518252</cx:pt>
          <cx:pt idx="962">-0.0011111591698059701</cx:pt>
          <cx:pt idx="963">-0.00066271243076588746</cx:pt>
          <cx:pt idx="964">-0.00116850045901983</cx:pt>
          <cx:pt idx="965">0.00013655349496357626</cx:pt>
          <cx:pt idx="966">-0.00043348751551972248</cx:pt>
          <cx:pt idx="967">-0.00065119560899473748</cx:pt>
          <cx:pt idx="968">-0.00030061392045945998</cx:pt>
          <cx:pt idx="969">-0.00114117513801079</cx:pt>
          <cx:pt idx="970">0.0015280666742030851</cx:pt>
          <cx:pt idx="971">0.0035053119046017751</cx:pt>
          <cx:pt idx="972">0.00278450850286785</cx:pt>
          <cx:pt idx="973">0.00062233448427172005</cx:pt>
          <cx:pt idx="974">0.0031230860652367251</cx:pt>
          <cx:pt idx="975">-0.0017636437392858524</cx:pt>
          <cx:pt idx="976">-0.002264035604279045</cx:pt>
          <cx:pt idx="977">-0.0018786399578938451</cx:pt>
          <cx:pt idx="978">-0.0023531581607522099</cx:pt>
          <cx:pt idx="979">0.001087262001995325</cx:pt>
          <cx:pt idx="980">-0.0089011552308574746</cx:pt>
          <cx:pt idx="981">-0.0058305626547428</cx:pt>
          <cx:pt idx="982">-0.004810917019263475</cx:pt>
          <cx:pt idx="983">-0.0011915636100453899</cx:pt>
          <cx:pt idx="984">-0.00130976423323811</cx:pt>
          <cx:pt idx="985">-0.00039214414216356752</cx:pt>
          <cx:pt idx="986">-0.0018215734635392575</cx:pt>
          <cx:pt idx="987">-0.0041002192661026751</cx:pt>
          <cx:pt idx="988">-0.0059725098034407002</cx:pt>
          <cx:pt idx="989">-0.00350472600485985</cx:pt>
          <cx:pt idx="990">-0.00164543960705111</cx:pt>
          <cx:pt idx="991">-0.0038417792313149</cx:pt>
          <cx:pt idx="992">-0.0040339756253632252</cx:pt>
          <cx:pt idx="993">-0.0053023765103562747</cx:pt>
          <cx:pt idx="994">-0.00098962121690157243</cx:pt>
          <cx:pt idx="995">-0.0035026577668927248</cx:pt>
          <cx:pt idx="996">0.0043735122071850751</cx:pt>
          <cx:pt idx="997">7.4916800230100499e-05</cx:pt>
          <cx:pt idx="998">-0.0014822955992325451</cx:pt>
          <cx:pt idx="999">0.00363555410835565</cx:pt>
          <cx:pt idx="1000">-0.0015246337773049724</cx:pt>
          <cx:pt idx="1001">-0.0057578129012121997</cx:pt>
          <cx:pt idx="1002">5.8684487038423998e-05</cx:pt>
          <cx:pt idx="1003">0.00061576970614208746</cx:pt>
          <cx:pt idx="1004">-0.0012040201175922325</cx:pt>
          <cx:pt idx="1005">-0.0014568191403160474</cx:pt>
          <cx:pt idx="1006">-0.00052251453244240502</cx:pt>
          <cx:pt idx="1007">-0.00031270924879350749</cx:pt>
          <cx:pt idx="1008">-0.00025805189741332499</cx:pt>
          <cx:pt idx="1009">0.00021108057187042826</cx:pt>
          <cx:pt idx="1010">-0.00011098040279424</cx:pt>
          <cx:pt idx="1011">-0.000218112164608961</cx:pt>
          <cx:pt idx="1012">-0.00056333589347788997</cx:pt>
          <cx:pt idx="1013">-0.00044712105635392248</cx:pt>
          <cx:pt idx="1014">-0.0025946271681192251</cx:pt>
          <cx:pt idx="1015">-0.0014989149779369374</cx:pt>
          <cx:pt idx="1016">-0.0055182763687033247</cx:pt>
          <cx:pt idx="1017">-0.0050839701405720498</cx:pt>
          <cx:pt idx="1018">-0.0025099544088389501</cx:pt>
          <cx:pt idx="1019">-0.0017600870701128899</cx:pt>
          <cx:pt idx="1020">-0.0037176895374301001</cx:pt>
          <cx:pt idx="1021">-0.0028574372849040248</cx:pt>
          <cx:pt idx="1022">0.0026416298357052502</cx:pt>
          <cx:pt idx="1023">0.00059451627295439998</cx:pt>
          <cx:pt idx="1024">0.0012306624384072051</cx:pt>
          <cx:pt idx="1025">0.0061798002358494251</cx:pt>
          <cx:pt idx="1026">0.0010191828606351326</cx:pt>
          <cx:pt idx="1027">0.0032280129472775248</cx:pt>
          <cx:pt idx="1028">0.0048018126752956752</cx:pt>
          <cx:pt idx="1029">-0.0018656490705192476</cx:pt>
          <cx:pt idx="1030">0.00073495184914690499</cx:pt>
          <cx:pt idx="1031">-0.00097786270129364005</cx:pt>
          <cx:pt idx="1032">-0.0019089311655336074</cx:pt>
          <cx:pt idx="1033">-0.001254301954787995</cx:pt>
          <cx:pt idx="1034">-0.0004050326703426625</cx:pt>
          <cx:pt idx="1035">0.00036400631783766498</cx:pt>
          <cx:pt idx="1036">6.6092441475939495e-05</cx:pt>
          <cx:pt idx="1037">0.00015973283951684175</cx:pt>
          <cx:pt idx="1038">-3.660683466981425e-05</cx:pt>
          <cx:pt idx="1039">-0.00013724023106641449</cx:pt>
          <cx:pt idx="1040">-7.812097010686225e-05</cx:pt>
          <cx:pt idx="1041">-0.00190710127903038</cx:pt>
          <cx:pt idx="1042">-0.0023311629250232749</cx:pt>
          <cx:pt idx="1043">-0.0023859438417705675</cx:pt>
          <cx:pt idx="1044">-0.0054814278134919002</cx:pt>
          <cx:pt idx="1045">-0.0038170364955040252</cx:pt>
          <cx:pt idx="1046">0.0016671059430729276</cx:pt>
          <cx:pt idx="1047">0.00081805308068535749</cx:pt>
          <cx:pt idx="1048">-0.004685474995120625</cx:pt>
          <cx:pt idx="1049">-0.0033382614324678501</cx:pt>
          <cx:pt idx="1050">0.0020412741683051051</cx:pt>
          <cx:pt idx="1051">-0.0013264273111417424</cx:pt>
          <cx:pt idx="1052">-0.0017524220415560501</cx:pt>
          <cx:pt idx="1053">-0.0038458458004531249</cx:pt>
          <cx:pt idx="1054">-0.0028506184439396</cx:pt>
          <cx:pt idx="1055">-0.00159191136906689</cx:pt>
          <cx:pt idx="1056">0.00062034027717531995</cx:pt>
          <cx:pt idx="1057">0.0043578950208517748</cx:pt>
          <cx:pt idx="1058">-0.00073178949702540754</cx:pt>
          <cx:pt idx="1059">-0.00025665275208880249</cx:pt>
          <cx:pt idx="1060">0.0021661832334869849</cx:pt>
          <cx:pt idx="1061">0.00087422620951518252</cx:pt>
          <cx:pt idx="1062">-0.0011111591698059701</cx:pt>
          <cx:pt idx="1063">-0.00066271243076588746</cx:pt>
          <cx:pt idx="1064">-0.00116850045901983</cx:pt>
          <cx:pt idx="1065">0.00013655349496357626</cx:pt>
          <cx:pt idx="1066">-0.00043348751551972248</cx:pt>
          <cx:pt idx="1067">-0.00065119560899473748</cx:pt>
          <cx:pt idx="1068">-0.00030061392045945998</cx:pt>
          <cx:pt idx="1069">-0.00114117513801079</cx:pt>
          <cx:pt idx="1070">0.0015280666742030851</cx:pt>
          <cx:pt idx="1071">0.0035053119046017751</cx:pt>
          <cx:pt idx="1072">0.00278450850286785</cx:pt>
          <cx:pt idx="1073">0.00062233448427172005</cx:pt>
          <cx:pt idx="1074">0.0031230860652367251</cx:pt>
          <cx:pt idx="1075">-0.0017636437392858524</cx:pt>
          <cx:pt idx="1076">-0.002264035604279045</cx:pt>
          <cx:pt idx="1077">-0.0018786399578938451</cx:pt>
          <cx:pt idx="1078">-0.0023531581607522099</cx:pt>
          <cx:pt idx="1079">0.001087262001995325</cx:pt>
          <cx:pt idx="1080">-0.0089011552308574746</cx:pt>
          <cx:pt idx="1081">-0.0058305626547428</cx:pt>
          <cx:pt idx="1082">-0.004810917019263475</cx:pt>
          <cx:pt idx="1083">-0.0011915636100453899</cx:pt>
        </cx:lvl>
      </cx:numDim>
    </cx:data>
    <cx:data id="82">
      <cx:numDim type="val">
        <cx:f>Sheet2!$CE$1:$CE$1084</cx:f>
        <cx:lvl ptCount="1084" formatCode="G/通用格式">
          <cx:pt idx="0">-0.0010064328832228599</cx:pt>
          <cx:pt idx="1">0.00070048982040852702</cx:pt>
          <cx:pt idx="2">7.9665347960801805e-05</cx:pt>
          <cx:pt idx="3">0.00029347161077045001</cx:pt>
          <cx:pt idx="4">8.9461514344764699e-05</cx:pt>
          <cx:pt idx="5">-8.7168961797228804e-05</cx:pt>
          <cx:pt idx="6">0.00064195055186994597</cx:pt>
          <cx:pt idx="7">-2.6857155600189699e-05</cx:pt>
          <cx:pt idx="8">6.4622648886857799e-05</cx:pt>
          <cx:pt idx="9">0.000113380989896802</cx:pt>
          <cx:pt idx="10">0.000394008313752979</cx:pt>
          <cx:pt idx="11">-4.7291036284428199e-05</cx:pt>
          <cx:pt idx="12">0.00046295090673889702</cx:pt>
          <cx:pt idx="13">-0.00033973404265996297</cx:pt>
          <cx:pt idx="14">-0.000116167840465574</cx:pt>
          <cx:pt idx="15">-0.00032171807217677798</cx:pt>
          <cx:pt idx="16">-0.00033472014407673502</cx:pt>
          <cx:pt idx="17">-0.00069206433159730695</cx:pt>
          <cx:pt idx="18">-0.00071052739391647103</cx:pt>
          <cx:pt idx="19">-0.00046140809887647299</cx:pt>
          <cx:pt idx="20">-0.00121655488214466</cx:pt>
          <cx:pt idx="21">0.00032319135161079502</cx:pt>
          <cx:pt idx="22">-0.00086377448944864295</cx:pt>
          <cx:pt idx="23">0.000208114034357429</cx:pt>
          <cx:pt idx="24">-0.00030228074608298802</cx:pt>
          <cx:pt idx="25">0.000190601614298126</cx:pt>
          <cx:pt idx="26">-0.00044513676322186299</cx:pt>
          <cx:pt idx="27">-0.00037143661849990998</cx:pt>
          <cx:pt idx="28">0.00129391100999402</cx:pt>
          <cx:pt idx="29">0.00057228482655272996</cx:pt>
          <cx:pt idx="30">-0.00033720905349565901</cx:pt>
          <cx:pt idx="31">-0.00040662367588249602</cx:pt>
          <cx:pt idx="32">0.000693056058539805</cx:pt>
          <cx:pt idx="33">0.00096366621650643503</cx:pt>
          <cx:pt idx="34">0.00015340822194849699</cx:pt>
          <cx:pt idx="35">3.2311142472462799e-05</cx:pt>
          <cx:pt idx="36">-0.0012818311112939699</cx:pt>
          <cx:pt idx="37">-0.00137434100462026</cx:pt>
          <cx:pt idx="38">1.11272132901133e-05</cx:pt>
          <cx:pt idx="39">-0.00256614424783268</cx:pt>
          <cx:pt idx="40">-0.00073297786173767698</cx:pt>
          <cx:pt idx="41">-0.00088349961881723903</cx:pt>
          <cx:pt idx="42">-0.00052773001403478203</cx:pt>
          <cx:pt idx="43">-0.0019624796203206599</cx:pt>
          <cx:pt idx="44">0.0019778257616317502</cx:pt>
          <cx:pt idx="45">0.0010199398623182601</cx:pt>
          <cx:pt idx="46">-0.00077978165339533101</cx:pt>
          <cx:pt idx="47">-0.00027107464017586799</cx:pt>
          <cx:pt idx="48">-0.00053066234837243896</cx:pt>
          <cx:pt idx="49">-0.0023124029386603299</cx:pt>
          <cx:pt idx="50">-0.00043629675626844698</cx:pt>
          <cx:pt idx="51">0.00015174797059931699</cx:pt>
          <cx:pt idx="52">-4.3405921585487599e-05</cx:pt>
          <cx:pt idx="53">-0.00024894253346087399</cx:pt>
          <cx:pt idx="54">-0.000158201861746494</cx:pt>
          <cx:pt idx="55">-0.00090852908287329497</cx:pt>
          <cx:pt idx="56">0.00080732421356708697</cx:pt>
          <cx:pt idx="57">-0.00032076577534325399</cx:pt>
          <cx:pt idx="58">-0.00031130915958534902</cx:pt>
          <cx:pt idx="59">0.00017051479433115399</cx:pt>
          <cx:pt idx="60">-6.9909795258526198e-05</cx:pt>
          <cx:pt idx="61">8.6921887124889502e-05</cx:pt>
          <cx:pt idx="62">-0.00015398837654648101</cx:pt>
          <cx:pt idx="63">-0.00034060523778150999</cx:pt>
          <cx:pt idx="64">-0.0014831802137251699</cx:pt>
          <cx:pt idx="65">-0.00236865921990515</cx:pt>
          <cx:pt idx="66">-0.0057145587422127997</cx:pt>
          <cx:pt idx="67">-0.00379558734580161</cx:pt>
          <cx:pt idx="68">0.0088874461835548695</cx:pt>
          <cx:pt idx="69">0.016357310436764999</cx:pt>
          <cx:pt idx="70">0.011815982015702</cx:pt>
          <cx:pt idx="71">0.0081921061806367306</cx:pt>
          <cx:pt idx="72">0.0034852415832205799</cx:pt>
          <cx:pt idx="73">0.0064475602630343796</cx:pt>
          <cx:pt idx="74">-0.00020673003891938301</cx:pt>
          <cx:pt idx="75">-0.0037358571592594801</cx:pt>
          <cx:pt idx="76">-0.00180289974829863</cx:pt>
          <cx:pt idx="77">-0.00814091326148959</cx:pt>
          <cx:pt idx="78">-0.0061960197505941499</cx:pt>
          <cx:pt idx="79">-0.00243130157747175</cx:pt>
          <cx:pt idx="80">0.00034113324606873302</cx:pt>
          <cx:pt idx="81">-0.00056867679074939495</cx:pt>
          <cx:pt idx="82">-0.000149803205856479</cx:pt>
          <cx:pt idx="83">0.00046037138396893602</cx:pt>
          <cx:pt idx="84">0.00081356216419176195</cx:pt>
          <cx:pt idx="85">-6.9450534334079906e-05</cx:pt>
          <cx:pt idx="86">-0.000120630873640625</cx:pt>
          <cx:pt idx="87">-0.00046663742769299099</cx:pt>
          <cx:pt idx="88">-0.0034265199395720099</cx:pt>
          <cx:pt idx="89">-0.0027075642064706999</cx:pt>
          <cx:pt idx="90">-0.00113638227054835</cx:pt>
          <cx:pt idx="91">-0.00300852000420305</cx:pt>
          <cx:pt idx="92">-0.0094381231871421296</cx:pt>
          <cx:pt idx="93">-0.0118400484090204</cx:pt>
          <cx:pt idx="94">-0.0042804032699231796</cx:pt>
          <cx:pt idx="95">0.018094496655862401</cx:pt>
          <cx:pt idx="96">0.025889873003383801</cx:pt>
          <cx:pt idx="97">0.010767190413318301</cx:pt>
          <cx:pt idx="98">0.038153523550300897</cx:pt>
          <cx:pt idx="99">0.063033440814020403</cx:pt>
          <cx:pt idx="100">0.051246185922517701</cx:pt>
          <cx:pt idx="101">0.058744771826143898</cx:pt>
          <cx:pt idx="102">0.019543580255907699</cx:pt>
          <cx:pt idx="103">-0.0062722457209351198</cx:pt>
          <cx:pt idx="104">-0.037268973542193197</cx:pt>
          <cx:pt idx="105">-0.0383112753751053</cx:pt>
          <cx:pt idx="106">-0.025367617926832502</cx:pt>
          <cx:pt idx="107">-0.0168571521903958</cx:pt>
          <cx:pt idx="108">-0.0081626093835953095</cx:pt>
          <cx:pt idx="109">-0.00086342581946831701</cx:pt>
          <cx:pt idx="110">0.000249572898694849</cx:pt>
          <cx:pt idx="111">-0.00035677042544121699</cx:pt>
          <cx:pt idx="112">-0.00030025329753412603</cx:pt>
          <cx:pt idx="113">-0.000117498872368327</cx:pt>
          <cx:pt idx="114">0.00090498771110506004</cx:pt>
          <cx:pt idx="115">-0.00011704217442834299</cx:pt>
          <cx:pt idx="116">-0.0028683359429326799</cx:pt>
          <cx:pt idx="117">-0.0052764178825299903</cx:pt>
          <cx:pt idx="118">0.0040673199617184503</cx:pt>
          <cx:pt idx="119">0.00261146485221908</cx:pt>
          <cx:pt idx="120">-0.0217000249762038</cx:pt>
          <cx:pt idx="121">-0.0198674865381443</cx:pt>
          <cx:pt idx="122">0.0012532466752839099</cx:pt>
          <cx:pt idx="123">-0.0056486588901933704</cx:pt>
          <cx:pt idx="124">0.00084828354265384398</cx:pt>
          <cx:pt idx="125">0.045096028970588599</cx:pt>
          <cx:pt idx="126">0.12504289866538701</cx:pt>
          <cx:pt idx="127">0.12899107091543199</cx:pt>
          <cx:pt idx="128">0.083545615482453497</cx:pt>
          <cx:pt idx="129">0.10534641491949701</cx:pt>
          <cx:pt idx="130">0.092194404826560702</cx:pt>
          <cx:pt idx="131">0.0510075249607135</cx:pt>
          <cx:pt idx="132">0.030679255263596199</cx:pt>
          <cx:pt idx="133">-0.042184429129625597</cx:pt>
          <cx:pt idx="134">-0.0394463259602814</cx:pt>
          <cx:pt idx="135">-0.050779765196514497</cx:pt>
          <cx:pt idx="136">-0.022674883369559501</cx:pt>
          <cx:pt idx="137">-0.0026222360134832202</cx:pt>
          <cx:pt idx="138">-0.0030756183165799801</cx:pt>
          <cx:pt idx="139">-0.0017948343833930199</cx:pt>
          <cx:pt idx="140">0.00021607316581462099</cx:pt>
          <cx:pt idx="141">0.00029061266501480601</cx:pt>
          <cx:pt idx="142">0.0002824129321737</cx:pt>
          <cx:pt idx="143">-0.0019679663769392101</cx:pt>
          <cx:pt idx="144">-0.00603903385638425</cx:pt>
          <cx:pt idx="145">-7.6191799143610799e-05</cx:pt>
          <cx:pt idx="146">0.0070587020575565802</cx:pt>
          <cx:pt idx="147">-0.0131397979279873</cx:pt>
          <cx:pt idx="148">-0.023899577349486799</cx:pt>
          <cx:pt idx="149">-0.0097713839696818103</cx:pt>
          <cx:pt idx="150">0.0171275585256845</cx:pt>
          <cx:pt idx="151">0.00160427037268803</cx:pt>
          <cx:pt idx="152">0.0037199766470995201</cx:pt>
          <cx:pt idx="153">-0.0106415034514357</cx:pt>
          <cx:pt idx="154">-0.013300836795761901</cx:pt>
          <cx:pt idx="155">0.0251540915481148</cx:pt>
          <cx:pt idx="156">0.093190985309628896</cx:pt>
          <cx:pt idx="157">0.058954089535473597</cx:pt>
          <cx:pt idx="158">0.10153944633802101</cx:pt>
          <cx:pt idx="159">0.094433994006346195</cx:pt>
          <cx:pt idx="160">0.051681919573753003</cx:pt>
          <cx:pt idx="161">0.027034842338481399</cx:pt>
          <cx:pt idx="162">0.0249033394524939</cx:pt>
          <cx:pt idx="163">0.0041803729805455596</cx:pt>
          <cx:pt idx="164">-0.023617045627155199</cx:pt>
          <cx:pt idx="165">-0.013449073377542101</cx:pt>
          <cx:pt idx="166">-0.0095806504972183494</cx:pt>
          <cx:pt idx="167">-0.0030496826300317999</cx:pt>
          <cx:pt idx="168">1.83155765268355e-06</cx:pt>
          <cx:pt idx="169">-3.1098151451932402e-05</cx:pt>
          <cx:pt idx="170">0.00053482150007825701</cx:pt>
          <cx:pt idx="171">0.00046772763799181501</cx:pt>
          <cx:pt idx="172">-0.0036295738297553799</cx:pt>
          <cx:pt idx="173">0.0058546511118857496</cx:pt>
          <cx:pt idx="174">0.0034386743248123099</cx:pt>
          <cx:pt idx="175">-0.026848548442332299</cx:pt>
          <cx:pt idx="176">-0.0238657043169309</cx:pt>
          <cx:pt idx="177">0.036108935708530403</cx:pt>
          <cx:pt idx="178">0.054555206432882697</cx:pt>
          <cx:pt idx="179">0.013767938412221899</cx:pt>
          <cx:pt idx="180">0.042144706134566598</cx:pt>
          <cx:pt idx="181">-0.017203366891126198</cx:pt>
          <cx:pt idx="182">0.0060152907933403903</cx:pt>
          <cx:pt idx="183">0.035077594029846698</cx:pt>
          <cx:pt idx="184">0.060798949957616602</cx:pt>
          <cx:pt idx="185">0.093828794243981203</cx:pt>
          <cx:pt idx="186">0.092486339929149605</cx:pt>
          <cx:pt idx="187">0.084722288486187694</cx:pt>
          <cx:pt idx="188">0.016803442596102499</cx:pt>
          <cx:pt idx="189">-0.0043733109078855697</cx:pt>
          <cx:pt idx="190">0.017349872814812001</cx:pt>
          <cx:pt idx="191">-0.035311766858213099</cx:pt>
          <cx:pt idx="192">-0.0166045606155346</cx:pt>
          <cx:pt idx="193">-0.019365343535938901</cx:pt>
          <cx:pt idx="194">-0.0022835871039631598</cx:pt>
          <cx:pt idx="195">-0.00093208984230005901</cx:pt>
          <cx:pt idx="196">-0.00044251285750878403</cx:pt>
          <cx:pt idx="197">0.0022674281151397399</cx:pt>
          <cx:pt idx="198">0.0030920660076617702</cx:pt>
          <cx:pt idx="199">0.0017049584233315826</cx:pt>
          <cx:pt idx="200">-0.0003472566902806775</cx:pt>
          <cx:pt idx="201">-0.0024582495603419699</cx:pt>
          <cx:pt idx="202">-0.0047140758401547998</cx:pt>
          <cx:pt idx="203">-0.0058494513051190753</cx:pt>
          <cx:pt idx="204">0.0036074638847103501</cx:pt>
          <cx:pt idx="205">0.01405435991093325</cx:pt>
          <cx:pt idx="206">0.0070759401939406502</cx:pt>
          <cx:pt idx="207">-0.00048802105827799749</cx:pt>
          <cx:pt idx="208">0.0046665044632865499</cx:pt>
          <cx:pt idx="209">0.0001181495937481805</cx:pt>
          <cx:pt idx="210">0.0064284846136231999</cx:pt>
          <cx:pt idx="211">0.01720336263389265</cx:pt>
          <cx:pt idx="212">0.01822051900208</cx:pt>
          <cx:pt idx="213">0.028036013908567751</cx:pt>
          <cx:pt idx="214">0.026872454094158251</cx:pt>
          <cx:pt idx="215">0.037515067188900249</cx:pt>
          <cx:pt idx="216">0.022339659560379151</cx:pt>
          <cx:pt idx="217">0.0096485253420395753</cx:pt>
          <cx:pt idx="218">0.0046512243477598502</cx:pt>
          <cx:pt idx="219">-0.012256522619823875</cx:pt>
          <cx:pt idx="220">-0.0078493269288046497</cx:pt>
          <cx:pt idx="221">-0.0054206821992683497</cx:pt>
          <cx:pt idx="222">-0.00085134601838440251</cx:pt>
          <cx:pt idx="223">-0.00045026571941200001</cx:pt>
          <cx:pt idx="224">-0.00025461504763192751</cx:pt>
          <cx:pt idx="225">8.7976789445133243e-06</cx:pt>
          <cx:pt idx="226">-0.00013293360997653376</cx:pt>
          <cx:pt idx="227">-0.0002965837658888125</cx:pt>
          <cx:pt idx="228">-0.0040928838045101498</cx:pt>
          <cx:pt idx="229">-0.0058990911149009251</cx:pt>
          <cx:pt idx="230">-0.0067640371146670247</cx:pt>
          <cx:pt idx="231">0.0020820632032185074</cx:pt>
          <cx:pt idx="232">0.0085865391598820007</cx:pt>
          <cx:pt idx="233">0.001403382428977975</cx:pt>
          <cx:pt idx="234">-0.0071334702005043747</cx:pt>
          <cx:pt idx="235">3.133071709251025e-05</cx:pt>
          <cx:pt idx="236">-0.0098923290424264999</cx:pt>
          <cx:pt idx="237">-0.0081549804888250751</cx:pt>
          <cx:pt idx="238">0.012317463659266325</cx:pt>
          <cx:pt idx="239">0.009067581612598</cx:pt>
          <cx:pt idx="240">0.034173140235975751</cx:pt>
          <cx:pt idx="241">0.042063094941250247</cx:pt>
          <cx:pt idx="242">0.026781195045290002</cx:pt>
          <cx:pt idx="243">0.020372087654268074</cx:pt>
          <cx:pt idx="244">0.016231890885514626</cx:pt>
          <cx:pt idx="245">0.002241703256300475</cx:pt>
          <cx:pt idx="246">0.010892904044035425</cx:pt>
          <cx:pt idx="247">-0.007548317684131025</cx:pt>
          <cx:pt idx="248">-0.018093586997283601</cx:pt>
          <cx:pt idx="249">-0.0060805762928930751</cx:pt>
          <cx:pt idx="250">-0.00080045356617565997</cx:pt>
          <cx:pt idx="251">-1.8726639210506076e-05</cx:pt>
          <cx:pt idx="252">-3.0997757372016251e-06</cx:pt>
          <cx:pt idx="253">8.4139385228193246e-05</cx:pt>
          <cx:pt idx="254">-0.0012280713517828226</cx:pt>
          <cx:pt idx="255">-0.0020097632523359949</cx:pt>
          <cx:pt idx="256">-0.0012808415264518949</cx:pt>
          <cx:pt idx="257">-0.0036072356750031249</cx:pt>
          <cx:pt idx="258">0.0012095055137018175</cx:pt>
          <cx:pt idx="259">0.0018684243905345125</cx:pt>
          <cx:pt idx="260">0.0070892758430397248</cx:pt>
          <cx:pt idx="261">-0.0088937839475429249</cx:pt>
          <cx:pt idx="262">-0.013145243759255675</cx:pt>
          <cx:pt idx="263">-0.0167903660595442</cx:pt>
          <cx:pt idx="264">-0.0086928973557467253</cx:pt>
          <cx:pt idx="265">-0.020064110698316099</cx:pt>
          <cx:pt idx="266">-0.037254518040066999</cx:pt>
          <cx:pt idx="267">-0.031395708502073752</cx:pt>
          <cx:pt idx="268">0.010542510239679099</cx:pt>
          <cx:pt idx="269">0.019908366608198426</cx:pt>
          <cx:pt idx="270">0.020938839545308226</cx:pt>
          <cx:pt idx="271">0.02400295776915725</cx:pt>
          <cx:pt idx="272">0.00091848484870826752</cx:pt>
          <cx:pt idx="273">-0.00057603366916844005</cx:pt>
          <cx:pt idx="274">0.0050525851420196253</cx:pt>
          <cx:pt idx="275">-0.0057517327078307002</cx:pt>
          <cx:pt idx="276">-0.01677320697916615</cx:pt>
          <cx:pt idx="277">-0.0038633591775052499</cx:pt>
          <cx:pt idx="278">-0.00034381574458428</cx:pt>
          <cx:pt idx="279">-0.00014693758356686275</cx:pt>
          <cx:pt idx="280">-0.00017926472628813301</cx:pt>
          <cx:pt idx="281">-0.00014605839085327424</cx:pt>
          <cx:pt idx="282">-0.00041151691200765999</cx:pt>
          <cx:pt idx="283">-0.0024651970926915126</cx:pt>
          <cx:pt idx="284">-0.0042172901172339754</cx:pt>
          <cx:pt idx="285">-0.0059824401346221254</cx:pt>
          <cx:pt idx="286">-0.0080254703346134496</cx:pt>
          <cx:pt idx="287">-0.0078795132056900755</cx:pt>
          <cx:pt idx="288">0.0016674816510153325</cx:pt>
          <cx:pt idx="289">-0.017503586366017398</cx:pt>
          <cx:pt idx="290">-0.02592858535607025</cx:pt>
          <cx:pt idx="291">-0.024862857145949727</cx:pt>
          <cx:pt idx="292">-0.0179443522678241</cx:pt>
          <cx:pt idx="293">-0.015563708517890251</cx:pt>
          <cx:pt idx="294">-0.055328414774666497</cx:pt>
          <cx:pt idx="295">-0.044489198130278997</cx:pt>
          <cx:pt idx="296">-0.010326750768862325</cx:pt>
          <cx:pt idx="297">0.0143038233332149</cx:pt>
          <cx:pt idx="298">0.0079415002240589994</cx:pt>
          <cx:pt idx="299">0.087795850325914596</cx:pt>
          <cx:pt idx="300">-0.0091427211484022292</cx:pt>
          <cx:pt idx="301">-0.0276021563410189</cx:pt>
          <cx:pt idx="302">0.0158829343407982</cx:pt>
          <cx:pt idx="303">-0.043717473227236403</cx:pt>
          <cx:pt idx="304">-0.0447354231586891</cx:pt>
          <cx:pt idx="305">-0.0058299860304162499</cx:pt>
          <cx:pt idx="306">0.00030229361927659498</cx:pt>
          <cx:pt idx="307">0.00012193831903955301</cx:pt>
          <cx:pt idx="308">-6.3310307428073503e-06</cx:pt>
          <cx:pt idx="309">2.94137449091529e-05</cx:pt>
          <cx:pt idx="310">-0.00054274543212467</cx:pt>
          <cx:pt idx="311">-0.0089704124860436208</cx:pt>
          <cx:pt idx="312">-0.0396733862214039</cx:pt>
          <cx:pt idx="313">-0.047915553538064697</cx:pt>
          <cx:pt idx="314">-0.047196846137638797</cx:pt>
          <cx:pt idx="315">-0.087797155339201904</cx:pt>
          <cx:pt idx="316">-0.0519651113207001</cx:pt>
          <cx:pt idx="317">-0.067573792361953697</cx:pt>
          <cx:pt idx="318">-0.0429821141520473</cx:pt>
          <cx:pt idx="319">-0.065636606771561704</cx:pt>
          <cx:pt idx="320">-0.018628218528365902</cx:pt>
          <cx:pt idx="321">0.0035672026173868298</cx:pt>
          <cx:pt idx="322">-0.108223157498616</cx:pt>
          <cx:pt idx="323">-0.12894522134470099</cx:pt>
          <cx:pt idx="324">-0.065205893465075201</cx:pt>
          <cx:pt idx="325">0.040879961542825902</cx:pt>
          <cx:pt idx="326">0.012746752209127099</cx:pt>
          <cx:pt idx="327">0.090487387963191807</cx:pt>
          <cx:pt idx="328">0.0035548375075686199</cx:pt>
          <cx:pt idx="329">-0.049695889936792997</cx:pt>
          <cx:pt idx="330">-0.0084915445233971799</cx:pt>
          <cx:pt idx="331">-0.0287956014407433</cx:pt>
          <cx:pt idx="332">-0.023253541496469399</cx:pt>
          <cx:pt idx="333">-0.000241548987746632</cx:pt>
          <cx:pt idx="334">-0.00146470927651251</cx:pt>
          <cx:pt idx="335">-0.00054101243289526998</cx:pt>
          <cx:pt idx="336">7.7414598509671797e-05</cx:pt>
          <cx:pt idx="337">-0.00055125468853659497</cx:pt>
          <cx:pt idx="338">-0.0027969180161594399</cx:pt>
          <cx:pt idx="339">-0.017699894896882201</cx:pt>
          <cx:pt idx="340">-0.051149593465603597</cx:pt>
          <cx:pt idx="341">-0.072757010807026901</cx:pt>
          <cx:pt idx="342">-0.077145573417044602</cx:pt>
          <cx:pt idx="343">-0.080089626153874396</cx:pt>
          <cx:pt idx="344">-0.078341229352683298</cx:pt>
          <cx:pt idx="345">-0.078418446250134</cx:pt>
          <cx:pt idx="346">-0.013352545490846199</cx:pt>
          <cx:pt idx="347">-0.018604658166625699</cx:pt>
          <cx:pt idx="348">0.027969034854959898</cx:pt>
          <cx:pt idx="349">-0.029538878142329899</cx:pt>
          <cx:pt idx="350">-0.10461595991134801</cx:pt>
          <cx:pt idx="351">-0.14483771794801201</cx:pt>
          <cx:pt idx="352">-0.0261097117690322</cx:pt>
          <cx:pt idx="353">0.0203834960286184</cx:pt>
          <cx:pt idx="354">-0.0053153528925180696</cx:pt>
          <cx:pt idx="355">-0.0078853781998143406</cx:pt>
          <cx:pt idx="356">-0.020711417227600299</cx:pt>
          <cx:pt idx="357">-0.028310508814679398</cx:pt>
          <cx:pt idx="358">-0.052623211154623602</cx:pt>
          <cx:pt idx="359">-0.042362265967111797</cx:pt>
          <cx:pt idx="360">-0.014460578780143301</cx:pt>
          <cx:pt idx="361">0.00470008773514205</cx:pt>
          <cx:pt idx="362">-0.00064262890543466302</cx:pt>
          <cx:pt idx="363">-0.00030916244726685298</cx:pt>
          <cx:pt idx="364">1.85499037397676e-05</cx:pt>
          <cx:pt idx="365">-0.00071728467901889395</cx:pt>
          <cx:pt idx="366">-0.00068840874790003796</cx:pt>
          <cx:pt idx="367">-0.019166061367860299</cx:pt>
          <cx:pt idx="368">-0.059725536612891698</cx:pt>
          <cx:pt idx="369">-0.083122059465505702</cx:pt>
          <cx:pt idx="370">-0.096724596727826406</cx:pt>
          <cx:pt idx="371">-0.095327970445010596</cx:pt>
          <cx:pt idx="372">-0.110014104289198</cx:pt>
          <cx:pt idx="373">-0.058130081960907201</cx:pt>
          <cx:pt idx="374">-0.0059884866198183298</cx:pt>
          <cx:pt idx="375">-0.0228541576724033</cx:pt>
          <cx:pt idx="376">-0.050083291152480898</cx:pt>
          <cx:pt idx="377">-0.043987298552189101</cx:pt>
          <cx:pt idx="378">-0.096424352963890098</cx:pt>
          <cx:pt idx="379">-0.078281915611616001</cx:pt>
          <cx:pt idx="380">-0.0020230841787081399</cx:pt>
          <cx:pt idx="381">-0.00390482251066787</cx:pt>
          <cx:pt idx="382">-0.050559550312431999</cx:pt>
          <cx:pt idx="383">-0.035817371168705502</cx:pt>
          <cx:pt idx="384">-0.0303155259449309</cx:pt>
          <cx:pt idx="385">-0.00371810504089766</cx:pt>
          <cx:pt idx="386">-0.013344388469113899</cx:pt>
          <cx:pt idx="387">-0.039540024828844202</cx:pt>
          <cx:pt idx="388">-0.017315564324629201</cx:pt>
          <cx:pt idx="389">0.0038368373516316201</cx:pt>
          <cx:pt idx="390">-0.00101826939772119</cx:pt>
          <cx:pt idx="391">-0.00080149787078667798</cx:pt>
          <cx:pt idx="392">-0.00065672426473924704</cx:pt>
          <cx:pt idx="393">0.00122965331878156</cx:pt>
          <cx:pt idx="394">0.00086002741444707299</cx:pt>
          <cx:pt idx="395">-0.016776924844920701</cx:pt>
          <cx:pt idx="396">-0.039227762551625099</cx:pt>
          <cx:pt idx="397">-0.074299121972519797</cx:pt>
          <cx:pt idx="398">-0.069200337327668393</cx:pt>
          <cx:pt idx="399">-0.0730512233861315</cx:pt>
          <cx:pt idx="400">-0.089642330045227994</cx:pt>
          <cx:pt idx="401">-0.016583122913591701</cx:pt>
          <cx:pt idx="402">-0.033841408527034003</cx:pt>
          <cx:pt idx="403">-0.057315520189029801</cx:pt>
          <cx:pt idx="404">-0.069349528313083997</cx:pt>
          <cx:pt idx="405">-0.093770065026836102</cx:pt>
          <cx:pt idx="406">-0.0982971274193392</cx:pt>
          <cx:pt idx="407">-0.072234800072852198</cx:pt>
          <cx:pt idx="408">0.0149405846024195</cx:pt>
          <cx:pt idx="409">0.0139319395952826</cx:pt>
          <cx:pt idx="410">-0.039852717215544203</cx:pt>
          <cx:pt idx="411">-0.0150843762029564</cx:pt>
          <cx:pt idx="412">-0.061540295532710197</cx:pt>
          <cx:pt idx="413">0.0019049646838782499</cx:pt>
          <cx:pt idx="414">-0.000115925843448407</cx:pt>
          <cx:pt idx="415">-0.010537437464603099</cx:pt>
          <cx:pt idx="416">-0.0073013320042073296</cx:pt>
          <cx:pt idx="417">0.0036411940721553298</cx:pt>
          <cx:pt idx="418">0.0035707762855704799</cx:pt>
          <cx:pt idx="419">0.00048204812610458002</cx:pt>
          <cx:pt idx="420">3.5442450944263197e-05</cx:pt>
          <cx:pt idx="421">0.0024265463266639701</cx:pt>
          <cx:pt idx="422">0.00106254236782823</cx:pt>
          <cx:pt idx="423">-0.0065834007535819101</cx:pt>
          <cx:pt idx="424">-0.016753802880595602</cx:pt>
          <cx:pt idx="425">-0.051761256905261802</cx:pt>
          <cx:pt idx="426">-0.064862052034898907</cx:pt>
          <cx:pt idx="427">-0.13577859133961201</cx:pt>
          <cx:pt idx="428">-0.107658419795433</cx:pt>
          <cx:pt idx="429">0.018169475787903702</cx:pt>
          <cx:pt idx="430">0.038539768486657598</cx:pt>
          <cx:pt idx="431">-0.033322535093554401</cx:pt>
          <cx:pt idx="432">-0.096863621322165597</cx:pt>
          <cx:pt idx="433">-0.082773404413977195</cx:pt>
          <cx:pt idx="434">-0.081216951399549306</cx:pt>
          <cx:pt idx="435">-0.042595337632382997</cx:pt>
          <cx:pt idx="436">0.00175624616994812</cx:pt>
          <cx:pt idx="437">-0.044107173636262202</cx:pt>
          <cx:pt idx="438">-0.0136167177596481</cx:pt>
          <cx:pt idx="439">-0.040478292900713302</cx:pt>
          <cx:pt idx="440">-0.072687686654131806</cx:pt>
          <cx:pt idx="441">-0.021894366845173398</cx:pt>
          <cx:pt idx="442">-0.0335827745144762</cx:pt>
          <cx:pt idx="443">-0.0171421539780066</cx:pt>
          <cx:pt idx="444">-0.0016953485096983399</cx:pt>
          <cx:pt idx="445">0.0033341127081708498</cx:pt>
          <cx:pt idx="446">0.0022431412547575598</cx:pt>
          <cx:pt idx="447">0.00034465218796353198</cx:pt>
          <cx:pt idx="448">-0.00074583652443137196</cx:pt>
          <cx:pt idx="449">0.0021308035461337898</cx:pt>
          <cx:pt idx="450">0.0054085951371458402</cx:pt>
          <cx:pt idx="451">0.012153859740878801</cx:pt>
          <cx:pt idx="452">-0.016305569065537699</cx:pt>
          <cx:pt idx="453">-0.030498924742795201</cx:pt>
          <cx:pt idx="454">-0.090867250583028802</cx:pt>
          <cx:pt idx="455">-0.145433527107867</cx:pt>
          <cx:pt idx="456">-0.037673531940539601</cx:pt>
          <cx:pt idx="457">0.052636226686971398</cx:pt>
          <cx:pt idx="458">0.0453377801491106</cx:pt>
          <cx:pt idx="459">0.036102375352589797</cx:pt>
          <cx:pt idx="460">-0.024174404565937401</cx:pt>
          <cx:pt idx="461">-0.069912012243418503</cx:pt>
          <cx:pt idx="462">-0.073997155027223996</cx:pt>
          <cx:pt idx="463">-0.023556237964997302</cx:pt>
          <cx:pt idx="464">-0.0025516113581145099</cx:pt>
          <cx:pt idx="465">-0.0088009034566714998</cx:pt>
          <cx:pt idx="466">-0.035272315929447802</cx:pt>
          <cx:pt idx="467">-0.020656310470983898</cx:pt>
          <cx:pt idx="468">-0.050012535005712497</cx:pt>
          <cx:pt idx="469">0.0061054748649251103</cx:pt>
          <cx:pt idx="470">-0.026315973502415099</cx:pt>
          <cx:pt idx="471">-0.030847242047574001</cx:pt>
          <cx:pt idx="472">0.0113282659638627</cx:pt>
          <cx:pt idx="473">0.0098341229537903599</cx:pt>
          <cx:pt idx="474">0.0024144692252365701</cx:pt>
          <cx:pt idx="475">-2.03865696057151e-07</cx:pt>
          <cx:pt idx="476">-0.00026380658078856899</cx:pt>
          <cx:pt idx="477">-0.00014183521935748401</cx:pt>
          <cx:pt idx="478">0.0073799895569771502</cx:pt>
          <cx:pt idx="479">0.025180437982510399</cx:pt>
          <cx:pt idx="480">0.0016836503403153101</cx:pt>
          <cx:pt idx="481">0.0038398865380515502</cx:pt>
          <cx:pt idx="482">-0.063059645730397601</cx:pt>
          <cx:pt idx="483">-0.081811935545112194</cx:pt>
          <cx:pt idx="484">0.052481676075371998</cx:pt>
          <cx:pt idx="485">0.020706295240630099</cx:pt>
          <cx:pt idx="486">0.039322815418897199</cx:pt>
          <cx:pt idx="487">0.056696864233474503</cx:pt>
          <cx:pt idx="488">-0.0321146962588943</cx:pt>
          <cx:pt idx="489">-0.089140837603100403</cx:pt>
          <cx:pt idx="490">-0.089314912409745303</cx:pt>
          <cx:pt idx="491">0.012602657943365601</cx:pt>
          <cx:pt idx="492">0.012662980110823299</cx:pt>
          <cx:pt idx="493">-0.039949267880693501</cx:pt>
          <cx:pt idx="494">-0.043785200707089002</cx:pt>
          <cx:pt idx="495">-0.027628845721885599</cx:pt>
          <cx:pt idx="496">-0.050741062404836397</cx:pt>
          <cx:pt idx="497">-0.0128600710275478</cx:pt>
          <cx:pt idx="498">-0.0205719825507048</cx:pt>
          <cx:pt idx="499">-0.015226817882390799</cx:pt>
          <cx:pt idx="500">0.0082795689805872496</cx:pt>
          <cx:pt idx="501">0.016312807641993401</cx:pt>
          <cx:pt idx="502">0.0039236154713197698</cx:pt>
          <cx:pt idx="503">0.00088184471019332495</cx:pt>
          <cx:pt idx="504">7.4421964003683002e-06</cx:pt>
          <cx:pt idx="505">-0.00010703754700402</cx:pt>
          <cx:pt idx="506">0.0045575196611191901</cx:pt>
          <cx:pt idx="507">0.0589166587410693</cx:pt>
          <cx:pt idx="508">0.026239339506071699</cx:pt>
          <cx:pt idx="509">0.013583761162915301</cx:pt>
          <cx:pt idx="510">-0.0136242948125997</cx:pt>
          <cx:pt idx="511">-0.0160973098345716</cx:pt>
          <cx:pt idx="512">0.040060397382510098</cx:pt>
          <cx:pt idx="513">0.024961631876944699</cx:pt>
          <cx:pt idx="514">0.014214169330222</cx:pt>
          <cx:pt idx="515">-0.028634118549595401</cx:pt>
          <cx:pt idx="516">-0.056081402887446598</cx:pt>
          <cx:pt idx="517">-0.059075491942995703</cx:pt>
          <cx:pt idx="518">-0.020698291354115501</cx:pt>
          <cx:pt idx="519">0.067541805447359701</cx:pt>
          <cx:pt idx="520">0.093730352383834897</cx:pt>
          <cx:pt idx="521">0.0451031113710657</cx:pt>
          <cx:pt idx="522">0.04129120964862</cx:pt>
          <cx:pt idx="523">0.035882998714401697</cx:pt>
          <cx:pt idx="524">-0.0063643565253333704</cx:pt>
          <cx:pt idx="525">0.025514322161360299</cx:pt>
          <cx:pt idx="526">0.0312936506430158</cx:pt>
          <cx:pt idx="527">0.0049138521623063904</cx:pt>
          <cx:pt idx="528">0.0254172228099586</cx:pt>
          <cx:pt idx="529">0.013126511484267</cx:pt>
          <cx:pt idx="530">0.0025250100705664501</cx:pt>
          <cx:pt idx="531">0.000132493911220808</cx:pt>
          <cx:pt idx="532">-0.000912624472104488</cx:pt>
          <cx:pt idx="533">-0.000968012866016004</cx:pt>
          <cx:pt idx="534">-6.7121840213491904e-05</cx:pt>
          <cx:pt idx="535">0.056753648299842398</cx:pt>
          <cx:pt idx="536">0.046261639865778997</cx:pt>
          <cx:pt idx="537">0.035923530342625097</cx:pt>
          <cx:pt idx="538">0.0505269037719338</cx:pt>
          <cx:pt idx="539">0.076210550459557796</cx:pt>
          <cx:pt idx="540">0.030898642050938601</cx:pt>
          <cx:pt idx="541">0.078904655095300105</cx:pt>
          <cx:pt idx="542">0.078200306413169898</cx:pt>
          <cx:pt idx="543">0.019404649174206201</cx:pt>
          <cx:pt idx="544">-0.047048864230013601</cx:pt>
          <cx:pt idx="545">0.0283259301310941</cx:pt>
          <cx:pt idx="546">0.043055327499286901</cx:pt>
          <cx:pt idx="547">0.085991358406330806</cx:pt>
          <cx:pt idx="548">0.088130634377532796</cx:pt>
          <cx:pt idx="549">0.054613407428242</cx:pt>
          <cx:pt idx="550">0.017042536994239001</cx:pt>
          <cx:pt idx="551">0.038492017245773898</cx:pt>
          <cx:pt idx="552">0.019908191530880599</cx:pt>
          <cx:pt idx="553">0.041515805898919997</cx:pt>
          <cx:pt idx="554">0.045507837846926399</cx:pt>
          <cx:pt idx="555">0.053354160543742798</cx:pt>
          <cx:pt idx="556">0.022607595596648201</cx:pt>
          <cx:pt idx="557">0.0149120753600853</cx:pt>
          <cx:pt idx="558">0.0030433547517214801</cx:pt>
          <cx:pt idx="559">4.4095007449859201e-05</cx:pt>
          <cx:pt idx="560">0.00031107170897800299</cx:pt>
          <cx:pt idx="561">-0.0012359068393090499</cx:pt>
          <cx:pt idx="562">0.0038783207354676601</cx:pt>
          <cx:pt idx="563">0.059666615975956599</cx:pt>
          <cx:pt idx="564">0.060983299959003701</cx:pt>
          <cx:pt idx="565">0.0050412176053198201</cx:pt>
          <cx:pt idx="566">0.058678638536946597</cx:pt>
          <cx:pt idx="567">0.10136401853166099</cx:pt>
          <cx:pt idx="568">0.067538277830603594</cx:pt>
          <cx:pt idx="569">0.016862064395167999</cx:pt>
          <cx:pt idx="570">0.0131926138966305</cx:pt>
          <cx:pt idx="571">0.040405967216251802</cx:pt>
          <cx:pt idx="572">0.033832955038231798</cx:pt>
          <cx:pt idx="573">0.0154347539111327</cx:pt>
          <cx:pt idx="574">0.049433365229175102</cx:pt>
          <cx:pt idx="575">0.045447976476247397</cx:pt>
          <cx:pt idx="576">0.039710606824107701</cx:pt>
          <cx:pt idx="577">0.0156323920706537</cx:pt>
          <cx:pt idx="578">0.042772990136972701</cx:pt>
          <cx:pt idx="579">0.070877462760137205</cx:pt>
          <cx:pt idx="580">0.075639179018758801</cx:pt>
          <cx:pt idx="581">0.076930691035536403</cx:pt>
          <cx:pt idx="582">0.046673569296975602</cx:pt>
          <cx:pt idx="583">0.0538997587340748</cx:pt>
          <cx:pt idx="584">0.0246247717516309</cx:pt>
          <cx:pt idx="585">0.011455679097683901</cx:pt>
          <cx:pt idx="586">0.00174048865472723</cx:pt>
          <cx:pt idx="587">-0.00043806300136198001</cx:pt>
          <cx:pt idx="588">0.00084568542761058604</cx:pt>
          <cx:pt idx="589">0.00093606244058504304</cx:pt>
          <cx:pt idx="590">0.0131067451959146</cx:pt>
          <cx:pt idx="591">0.039403656191210702</cx:pt>
          <cx:pt idx="592">0.034620248628418802</cx:pt>
          <cx:pt idx="593">-0.0117881359285395</cx:pt>
          <cx:pt idx="594">0.0167299470767199</cx:pt>
          <cx:pt idx="595">0.041130856204812397</cx:pt>
          <cx:pt idx="596">0.038527604466089001</cx:pt>
          <cx:pt idx="597">-0.027630368801383899</cx:pt>
          <cx:pt idx="598">0.036110179674774798</cx:pt>
          <cx:pt idx="599">0.015255757981739001</cx:pt>
          <cx:pt idx="600">0.028381354950007098</cx:pt>
          <cx:pt idx="601">0.037384969464264201</cx:pt>
          <cx:pt idx="602">0.0054543170180096703</cx:pt>
          <cx:pt idx="603">0.0110155073989745</cx:pt>
          <cx:pt idx="604">0.0044001233872828296</cx:pt>
          <cx:pt idx="605">0.030958516690691499</cx:pt>
          <cx:pt idx="606">0.071487320198062407</cx:pt>
          <cx:pt idx="607">0.100756323834779</cx:pt>
          <cx:pt idx="608">0.080547255864210701</cx:pt>
          <cx:pt idx="609">0.075432862941137296</cx:pt>
          <cx:pt idx="610">0.060563472336469401</cx:pt>
          <cx:pt idx="611">0.0605273386947736</cx:pt>
          <cx:pt idx="612">0.029425144518464699</cx:pt>
          <cx:pt idx="613">0.0089470636282781794</cx:pt>
          <cx:pt idx="614">0.00111465153966112</cx:pt>
          <cx:pt idx="615">-0.00034020115341272999</cx:pt>
          <cx:pt idx="616">-0.00077501449930366404</cx:pt>
          <cx:pt idx="617">0.00023122251766644501</cx:pt>
          <cx:pt idx="618">0.00649353984056294</cx:pt>
          <cx:pt idx="619">0.00356313981716161</cx:pt>
          <cx:pt idx="620">0.00148909349777944</cx:pt>
          <cx:pt idx="621">0.026866717264768102</cx:pt>
          <cx:pt idx="622">0.0123906287233291</cx:pt>
          <cx:pt idx="623">0.051735732605576602</cx:pt>
          <cx:pt idx="624">0.064091878905115293</cx:pt>
          <cx:pt idx="625">0.067659484922903607</cx:pt>
          <cx:pt idx="626">0.029476279222494101</cx:pt>
          <cx:pt idx="627">-0.0105564826811658</cx:pt>
          <cx:pt idx="628">-0.044279544802726702</cx:pt>
          <cx:pt idx="629">-0.017360325070984998</cx:pt>
          <cx:pt idx="630">-0.00349081313616551</cx:pt>
          <cx:pt idx="631">-0.023871073770020401</cx:pt>
          <cx:pt idx="632">0.0050564015558015197</cx:pt>
          <cx:pt idx="633">0.048705162318776501</cx:pt>
          <cx:pt idx="634">0.029004211613295701</cx:pt>
          <cx:pt idx="635">0.048871368254572001</cx:pt>
          <cx:pt idx="636">0.041760650907815</cx:pt>
          <cx:pt idx="637">0.057311832312426501</cx:pt>
          <cx:pt idx="638">0.038194888555316199</cx:pt>
          <cx:pt idx="639">0.0448254154448752</cx:pt>
          <cx:pt idx="640">0.0158628887538502</cx:pt>
          <cx:pt idx="641">0.00119301507261453</cx:pt>
          <cx:pt idx="642">-0.00021527837085412501</cx:pt>
          <cx:pt idx="643">-0.0010319103604228201</cx:pt>
          <cx:pt idx="644">-9.4563480014113794e-05</cx:pt>
          <cx:pt idx="645">9.7114975457849605e-05</cx:pt>
          <cx:pt idx="646">0.0022930740628317099</cx:pt>
          <cx:pt idx="647">-0.00419624265652138</cx:pt>
          <cx:pt idx="648">-0.016411267108194801</cx:pt>
          <cx:pt idx="649">-0.0078514728117475494</cx:pt>
          <cx:pt idx="650">0.010265544918966999</cx:pt>
          <cx:pt idx="651">0.033721515543057301</cx:pt>
          <cx:pt idx="652">0.00199990068829576</cx:pt>
          <cx:pt idx="653">0.015906000372057898</cx:pt>
          <cx:pt idx="654">0.0460604036625962</cx:pt>
          <cx:pt idx="655">0.050346793725361598</cx:pt>
          <cx:pt idx="656">0.016925218213840701</cx:pt>
          <cx:pt idx="657">-0.067791654265543996</cx:pt>
          <cx:pt idx="658">-0.104776424201173</cx:pt>
          <cx:pt idx="659">-0.052478671955679401</cx:pt>
          <cx:pt idx="660">-0.023819021109374099</cx:pt>
          <cx:pt idx="661">-0.042313160759494803</cx:pt>
          <cx:pt idx="662">-0.0217617416824177</cx:pt>
          <cx:pt idx="663">0.012569599308695801</cx:pt>
          <cx:pt idx="664">0.000144298256797401</cx:pt>
          <cx:pt idx="665">0.013936918669319899</cx:pt>
          <cx:pt idx="666">0.012084811541390499</cx:pt>
          <cx:pt idx="667">0.021181988061336199</cx:pt>
          <cx:pt idx="668">0.0035917307661190701</cx:pt>
          <cx:pt idx="669">-0.00090587492691136004</cx:pt>
          <cx:pt idx="670">0.0010303693463809601</cx:pt>
          <cx:pt idx="671">-0.00060392838151416802</cx:pt>
          <cx:pt idx="672">0.000155741579407709</cx:pt>
          <cx:pt idx="673">7.13854883448199e-05</cx:pt>
          <cx:pt idx="674">0.00060513918453952004</cx:pt>
          <cx:pt idx="675">0.00073098629820767501</cx:pt>
          <cx:pt idx="676">0.023430986081702399</cx:pt>
          <cx:pt idx="677">0.0071624017937875796</cx:pt>
          <cx:pt idx="678">-0.0154498546849731</cx:pt>
          <cx:pt idx="679">-0.031482319637292297</cx:pt>
          <cx:pt idx="680">-0.0163276150346294</cx:pt>
          <cx:pt idx="681">-0.028772425178575398</cx:pt>
          <cx:pt idx="682">-0.0038077081661152799</cx:pt>
          <cx:pt idx="683">-0.00050011224781830801</cx:pt>
          <cx:pt idx="684">0.0048190606655548899</cx:pt>
          <cx:pt idx="685">-0.039296913937887701</cx:pt>
          <cx:pt idx="686">-0.014646545971142001</cx:pt>
          <cx:pt idx="687">-0.0078286891529078095</cx:pt>
          <cx:pt idx="688">-0.030042245830506999</cx:pt>
          <cx:pt idx="689">-0.017510575052965102</cx:pt>
          <cx:pt idx="690">-0.0168005585620426</cx:pt>
          <cx:pt idx="691">-0.032369334028553298</cx:pt>
          <cx:pt idx="692">-0.034421887635447498</cx:pt>
          <cx:pt idx="693">-0.0060904268804542298</cx:pt>
          <cx:pt idx="694">-0.0076411140763348196</cx:pt>
          <cx:pt idx="695">-0.000415080496977577</cx:pt>
          <cx:pt idx="696">0.00075694177383657101</cx:pt>
          <cx:pt idx="697">0.00208478255381955</cx:pt>
          <cx:pt idx="698">0.00040600087023818002</cx:pt>
          <cx:pt idx="699">-0.00032427045617395298</cx:pt>
          <cx:pt idx="700">-0.000266468165912283</cx:pt>
          <cx:pt idx="701">-2.9254862902909599e-05</cx:pt>
          <cx:pt idx="702">-0.00046496515389688701</cx:pt>
          <cx:pt idx="703">0.00226447789673605</cx:pt>
          <cx:pt idx="704">0.0087952566712733299</cx:pt>
          <cx:pt idx="705">-0.0099204115939404702</cx:pt>
          <cx:pt idx="706">-0.029434656881890901</cx:pt>
          <cx:pt idx="707">-0.011203447661500899</cx:pt>
          <cx:pt idx="708">0.0160329982242376</cx:pt>
          <cx:pt idx="709">0.033736930154197403</cx:pt>
          <cx:pt idx="710">0.043093519884885398</cx:pt>
          <cx:pt idx="711">0.060888293780376399</cx:pt>
          <cx:pt idx="712">0.055367236437937603</cx:pt>
          <cx:pt idx="713">0.017162412548721199</cx:pt>
          <cx:pt idx="714">0.0060697905784635499</cx:pt>
          <cx:pt idx="715">-0.0147033850501446</cx:pt>
          <cx:pt idx="716">-0.026082445487227501</cx:pt>
          <cx:pt idx="717">-0.030306219939392701</cx:pt>
          <cx:pt idx="718">-0.037173300258404401</cx:pt>
          <cx:pt idx="719">-0.035966128682916099</cx:pt>
          <cx:pt idx="720">-0.023673052807739198</cx:pt>
          <cx:pt idx="721">-0.019848187462753401</cx:pt>
          <cx:pt idx="722">-0.0146832230014116</cx:pt>
          <cx:pt idx="723">-0.00476531678175159</cx:pt>
          <cx:pt idx="724">-0.00273679077034957</cx:pt>
          <cx:pt idx="725">0.00064069729179573695</cx:pt>
          <cx:pt idx="726">0.00081074022280023302</cx:pt>
          <cx:pt idx="727">0.00024198692584952999</cx:pt>
          <cx:pt idx="728">0.000240386876320206</cx:pt>
          <cx:pt idx="729">-0.00045008707556748402</cx:pt>
          <cx:pt idx="730">-9.6973860404790605e-06</cx:pt>
          <cx:pt idx="731">-0.000436496416480644</cx:pt>
          <cx:pt idx="732">-0.0058841977695150297</cx:pt>
          <cx:pt idx="733">-0.033705245841430198</cx:pt>
          <cx:pt idx="734">-0.032784767840159698</cx:pt>
          <cx:pt idx="735">-0.0044188859297329399</cx:pt>
          <cx:pt idx="736">-0.0025176685207950601</cx:pt>
          <cx:pt idx="737">-0.0051388204541763498</cx:pt>
          <cx:pt idx="738">0.0062998583048133501</cx:pt>
          <cx:pt idx="739">0.0056303779975113702</cx:pt>
          <cx:pt idx="740">-0.00336458867151715</cx:pt>
          <cx:pt idx="741">-0.0089258438037683498</cx:pt>
          <cx:pt idx="742">0.0053022673341073202</cx:pt>
          <cx:pt idx="743">0.0084160816270668608</cx:pt>
          <cx:pt idx="744">0.0094969977519330194</cx:pt>
          <cx:pt idx="745">0.0028871645668337902</cx:pt>
          <cx:pt idx="746">-0.0034730426607528599</cx:pt>
          <cx:pt idx="747">-0.00011474305200229101</cx:pt>
          <cx:pt idx="748">1.5345900782203199e-05</cx:pt>
          <cx:pt idx="749">-0.00206588012093238</cx:pt>
          <cx:pt idx="750">-0.00048785610172061701</cx:pt>
          <cx:pt idx="751">-0.000110195333906493</cx:pt>
          <cx:pt idx="752">0.000101804626315268</cx:pt>
          <cx:pt idx="753">0.00019847829816752301</cx:pt>
          <cx:pt idx="754">0.00010520360460069</cx:pt>
          <cx:pt idx="755">-0.00042494684488080198</cx:pt>
          <cx:pt idx="756">0.00047586660456148299</cx:pt>
          <cx:pt idx="757">-0.00020637492612908699</cx:pt>
          <cx:pt idx="758">-0.00062732291022190895</cx:pt>
          <cx:pt idx="759">0.00056101278283752598</cx:pt>
          <cx:pt idx="760">0.00023026235560613499</cx:pt>
          <cx:pt idx="761">-0.00021481274589169299</cx:pt>
          <cx:pt idx="762">-0.00018299541908123801</cx:pt>
          <cx:pt idx="763">0.000211290754017776</cx:pt>
          <cx:pt idx="764">-7.2146078008432501e-05</cx:pt>
          <cx:pt idx="765">-2.21308906870104e-05</cx:pt>
          <cx:pt idx="766">-0.00014652983560935101</cx:pt>
          <cx:pt idx="767">0.00042615545993023301</cx:pt>
          <cx:pt idx="768">-0.00033521516929837603</cx:pt>
          <cx:pt idx="769">-0.000201584169802636</cx:pt>
          <cx:pt idx="770">-0.000193959248715597</cx:pt>
          <cx:pt idx="771">0.0010109575801546501</cx:pt>
          <cx:pt idx="772">-0.00021331325956906201</cx:pt>
          <cx:pt idx="773">0.000340355335361643</cx:pt>
          <cx:pt idx="774">0.00039929079102460802</cx:pt>
          <cx:pt idx="775">0.00018702849504841901</cx:pt>
          <cx:pt idx="776">0.000302915768064911</cx:pt>
          <cx:pt idx="777">-0.000117347569771302</cx:pt>
          <cx:pt idx="778">-0.00192864418390874</cx:pt>
          <cx:pt idx="779">-0.00025500001553613099</cx:pt>
          <cx:pt idx="780">-9.4355743946286695e-06</cx:pt>
          <cx:pt idx="781">0.000448418561871989</cx:pt>
          <cx:pt idx="782">7.0933059293460001e-05</cx:pt>
          <cx:pt idx="783">9.7051871309298694e-05</cx:pt>
          <cx:pt idx="784">0.0017049584233315826</cx:pt>
          <cx:pt idx="785">-0.0003472566902806775</cx:pt>
          <cx:pt idx="786">-0.0024582495603419699</cx:pt>
          <cx:pt idx="787">-0.0047140758401547998</cx:pt>
          <cx:pt idx="788">-0.0058494513051190753</cx:pt>
          <cx:pt idx="789">0.0036074638847103501</cx:pt>
          <cx:pt idx="790">0.01405435991093325</cx:pt>
          <cx:pt idx="791">0.0070759401939406502</cx:pt>
          <cx:pt idx="792">-0.00048802105827799749</cx:pt>
          <cx:pt idx="793">0.0046665044632865499</cx:pt>
          <cx:pt idx="794">0.0001181495937481805</cx:pt>
          <cx:pt idx="795">0.0064284846136231999</cx:pt>
          <cx:pt idx="796">0.01720336263389265</cx:pt>
          <cx:pt idx="797">0.01822051900208</cx:pt>
          <cx:pt idx="798">0.028036013908567751</cx:pt>
          <cx:pt idx="799">0.026872454094158251</cx:pt>
          <cx:pt idx="800">0.037515067188900249</cx:pt>
          <cx:pt idx="801">0.022339659560379151</cx:pt>
          <cx:pt idx="802">0.0096485253420395753</cx:pt>
          <cx:pt idx="803">0.0046512243477598502</cx:pt>
          <cx:pt idx="804">-0.012256522619823875</cx:pt>
          <cx:pt idx="805">-0.0078493269288046497</cx:pt>
          <cx:pt idx="806">-0.0054206821992683497</cx:pt>
          <cx:pt idx="807">-0.00085134601838440251</cx:pt>
          <cx:pt idx="808">-0.00045026571941200001</cx:pt>
          <cx:pt idx="809">-0.00025461504763192751</cx:pt>
          <cx:pt idx="810">8.7976789445133243e-06</cx:pt>
          <cx:pt idx="811">-0.00013293360997653376</cx:pt>
          <cx:pt idx="812">-0.0002965837658888125</cx:pt>
          <cx:pt idx="813">-0.0040928838045101498</cx:pt>
          <cx:pt idx="814">-0.0058990911149009251</cx:pt>
          <cx:pt idx="815">-0.0067640371146670247</cx:pt>
          <cx:pt idx="816">0.0020820632032185074</cx:pt>
          <cx:pt idx="817">0.0085865391598820007</cx:pt>
          <cx:pt idx="818">0.001403382428977975</cx:pt>
          <cx:pt idx="819">-0.0071334702005043747</cx:pt>
          <cx:pt idx="820">3.133071709251025e-05</cx:pt>
          <cx:pt idx="821">-0.0098923290424264999</cx:pt>
          <cx:pt idx="822">-0.0081549804888250751</cx:pt>
          <cx:pt idx="823">0.012317463659266325</cx:pt>
          <cx:pt idx="824">0.009067581612598</cx:pt>
          <cx:pt idx="825">0.034173140235975751</cx:pt>
          <cx:pt idx="826">0.042063094941250247</cx:pt>
          <cx:pt idx="827">0.026781195045290002</cx:pt>
          <cx:pt idx="828">0.020372087654268074</cx:pt>
          <cx:pt idx="829">0.016231890885514626</cx:pt>
          <cx:pt idx="830">0.002241703256300475</cx:pt>
          <cx:pt idx="831">0.010892904044035425</cx:pt>
          <cx:pt idx="832">-0.007548317684131025</cx:pt>
          <cx:pt idx="833">-0.018093586997283601</cx:pt>
          <cx:pt idx="834">-0.0060805762928930751</cx:pt>
          <cx:pt idx="835">-0.00080045356617565997</cx:pt>
          <cx:pt idx="836">-1.8726639210506076e-05</cx:pt>
          <cx:pt idx="837">-3.0997757372016251e-06</cx:pt>
          <cx:pt idx="838">8.4139385228193246e-05</cx:pt>
          <cx:pt idx="839">-0.0012280713517828226</cx:pt>
          <cx:pt idx="840">-0.0020097632523359949</cx:pt>
          <cx:pt idx="841">-0.0012808415264518949</cx:pt>
          <cx:pt idx="842">-0.0036072356750031249</cx:pt>
          <cx:pt idx="843">0.0012095055137018175</cx:pt>
          <cx:pt idx="844">0.0018684243905345125</cx:pt>
          <cx:pt idx="845">0.0070892758430397248</cx:pt>
          <cx:pt idx="846">-0.0088937839475429249</cx:pt>
          <cx:pt idx="847">-0.013145243759255675</cx:pt>
          <cx:pt idx="848">-0.0167903660595442</cx:pt>
          <cx:pt idx="849">-0.0086928973557467253</cx:pt>
          <cx:pt idx="850">-0.020064110698316099</cx:pt>
          <cx:pt idx="851">-0.037254518040066999</cx:pt>
          <cx:pt idx="852">-0.031395708502073752</cx:pt>
          <cx:pt idx="853">0.010542510239679099</cx:pt>
          <cx:pt idx="854">0.019908366608198426</cx:pt>
          <cx:pt idx="855">0.020938839545308226</cx:pt>
          <cx:pt idx="856">0.02400295776915725</cx:pt>
          <cx:pt idx="857">0.00091848484870826752</cx:pt>
          <cx:pt idx="858">-0.00057603366916844005</cx:pt>
          <cx:pt idx="859">0.0050525851420196253</cx:pt>
          <cx:pt idx="860">-0.0057517327078307002</cx:pt>
          <cx:pt idx="861">-0.01677320697916615</cx:pt>
          <cx:pt idx="862">-0.0038633591775052499</cx:pt>
          <cx:pt idx="863">-0.00034381574458428</cx:pt>
          <cx:pt idx="864">-0.00014693758356686275</cx:pt>
          <cx:pt idx="865">-0.00017926472628813301</cx:pt>
          <cx:pt idx="866">-0.00014605839085327424</cx:pt>
          <cx:pt idx="867">-0.00041151691200765999</cx:pt>
          <cx:pt idx="868">-0.0024651970926915126</cx:pt>
          <cx:pt idx="869">-0.0042172901172339754</cx:pt>
          <cx:pt idx="870">-0.0059824401346221254</cx:pt>
          <cx:pt idx="871">-0.0080254703346134496</cx:pt>
          <cx:pt idx="872">-0.0078795132056900755</cx:pt>
          <cx:pt idx="873">0.0016674816510153325</cx:pt>
          <cx:pt idx="874">-0.017503586366017398</cx:pt>
          <cx:pt idx="875">-0.02592858535607025</cx:pt>
          <cx:pt idx="876">-0.024862857145949727</cx:pt>
          <cx:pt idx="877">-0.0179443522678241</cx:pt>
          <cx:pt idx="878">-0.015563708517890251</cx:pt>
          <cx:pt idx="879">-0.055328414774666497</cx:pt>
          <cx:pt idx="880">-0.044489198130278997</cx:pt>
          <cx:pt idx="881">-0.010326750768862325</cx:pt>
          <cx:pt idx="882">0.0143038233332149</cx:pt>
          <cx:pt idx="883">0.0079415002240589994</cx:pt>
          <cx:pt idx="884">0.0017049584233315826</cx:pt>
          <cx:pt idx="885">-0.0003472566902806775</cx:pt>
          <cx:pt idx="886">-0.0024582495603419699</cx:pt>
          <cx:pt idx="887">-0.0047140758401547998</cx:pt>
          <cx:pt idx="888">-0.0058494513051190753</cx:pt>
          <cx:pt idx="889">0.0036074638847103501</cx:pt>
          <cx:pt idx="890">0.01405435991093325</cx:pt>
          <cx:pt idx="891">0.0070759401939406502</cx:pt>
          <cx:pt idx="892">-0.00048802105827799749</cx:pt>
          <cx:pt idx="893">0.0046665044632865499</cx:pt>
          <cx:pt idx="894">0.0001181495937481805</cx:pt>
          <cx:pt idx="895">0.0064284846136231999</cx:pt>
          <cx:pt idx="896">0.01720336263389265</cx:pt>
          <cx:pt idx="897">0.01822051900208</cx:pt>
          <cx:pt idx="898">0.028036013908567751</cx:pt>
          <cx:pt idx="899">0.026872454094158251</cx:pt>
          <cx:pt idx="900">0.037515067188900249</cx:pt>
          <cx:pt idx="901">0.022339659560379151</cx:pt>
          <cx:pt idx="902">0.0096485253420395753</cx:pt>
          <cx:pt idx="903">0.0046512243477598502</cx:pt>
          <cx:pt idx="904">-0.012256522619823875</cx:pt>
          <cx:pt idx="905">-0.0078493269288046497</cx:pt>
          <cx:pt idx="906">-0.0054206821992683497</cx:pt>
          <cx:pt idx="907">-0.00085134601838440251</cx:pt>
          <cx:pt idx="908">-0.00045026571941200001</cx:pt>
          <cx:pt idx="909">-0.00025461504763192751</cx:pt>
          <cx:pt idx="910">8.7976789445133243e-06</cx:pt>
          <cx:pt idx="911">-0.00013293360997653376</cx:pt>
          <cx:pt idx="912">-0.0002965837658888125</cx:pt>
          <cx:pt idx="913">-0.0040928838045101498</cx:pt>
          <cx:pt idx="914">-0.0058990911149009251</cx:pt>
          <cx:pt idx="915">-0.0067640371146670247</cx:pt>
          <cx:pt idx="916">0.0020820632032185074</cx:pt>
          <cx:pt idx="917">0.0085865391598820007</cx:pt>
          <cx:pt idx="918">0.001403382428977975</cx:pt>
          <cx:pt idx="919">-0.0071334702005043747</cx:pt>
          <cx:pt idx="920">3.133071709251025e-05</cx:pt>
          <cx:pt idx="921">-0.0098923290424264999</cx:pt>
          <cx:pt idx="922">-0.0081549804888250751</cx:pt>
          <cx:pt idx="923">0.012317463659266325</cx:pt>
          <cx:pt idx="924">0.009067581612598</cx:pt>
          <cx:pt idx="925">0.034173140235975751</cx:pt>
          <cx:pt idx="926">0.042063094941250247</cx:pt>
          <cx:pt idx="927">0.026781195045290002</cx:pt>
          <cx:pt idx="928">0.020372087654268074</cx:pt>
          <cx:pt idx="929">0.016231890885514626</cx:pt>
          <cx:pt idx="930">0.002241703256300475</cx:pt>
          <cx:pt idx="931">0.010892904044035425</cx:pt>
          <cx:pt idx="932">-0.007548317684131025</cx:pt>
          <cx:pt idx="933">-0.018093586997283601</cx:pt>
          <cx:pt idx="934">-0.0060805762928930751</cx:pt>
          <cx:pt idx="935">-0.00080045356617565997</cx:pt>
          <cx:pt idx="936">-1.8726639210506076e-05</cx:pt>
          <cx:pt idx="937">-3.0997757372016251e-06</cx:pt>
          <cx:pt idx="938">8.4139385228193246e-05</cx:pt>
          <cx:pt idx="939">-0.0012280713517828226</cx:pt>
          <cx:pt idx="940">-0.0020097632523359949</cx:pt>
          <cx:pt idx="941">-0.0012808415264518949</cx:pt>
          <cx:pt idx="942">-0.0036072356750031249</cx:pt>
          <cx:pt idx="943">0.0012095055137018175</cx:pt>
          <cx:pt idx="944">0.0018684243905345125</cx:pt>
          <cx:pt idx="945">0.0070892758430397248</cx:pt>
          <cx:pt idx="946">-0.0088937839475429249</cx:pt>
          <cx:pt idx="947">-0.013145243759255675</cx:pt>
          <cx:pt idx="948">-0.0167903660595442</cx:pt>
          <cx:pt idx="949">-0.0086928973557467253</cx:pt>
          <cx:pt idx="950">-0.020064110698316099</cx:pt>
          <cx:pt idx="951">-0.037254518040066999</cx:pt>
          <cx:pt idx="952">-0.031395708502073752</cx:pt>
          <cx:pt idx="953">0.010542510239679099</cx:pt>
          <cx:pt idx="954">0.019908366608198426</cx:pt>
          <cx:pt idx="955">0.020938839545308226</cx:pt>
          <cx:pt idx="956">0.02400295776915725</cx:pt>
          <cx:pt idx="957">0.00091848484870826752</cx:pt>
          <cx:pt idx="958">-0.00057603366916844005</cx:pt>
          <cx:pt idx="959">0.0050525851420196253</cx:pt>
          <cx:pt idx="960">-0.0057517327078307002</cx:pt>
          <cx:pt idx="961">-0.01677320697916615</cx:pt>
          <cx:pt idx="962">-0.0038633591775052499</cx:pt>
          <cx:pt idx="963">-0.00034381574458428</cx:pt>
          <cx:pt idx="964">-0.00014693758356686275</cx:pt>
          <cx:pt idx="965">-0.00017926472628813301</cx:pt>
          <cx:pt idx="966">-0.00014605839085327424</cx:pt>
          <cx:pt idx="967">-0.00041151691200765999</cx:pt>
          <cx:pt idx="968">-0.0024651970926915126</cx:pt>
          <cx:pt idx="969">-0.0042172901172339754</cx:pt>
          <cx:pt idx="970">-0.0059824401346221254</cx:pt>
          <cx:pt idx="971">-0.0080254703346134496</cx:pt>
          <cx:pt idx="972">-0.0078795132056900755</cx:pt>
          <cx:pt idx="973">0.0016674816510153325</cx:pt>
          <cx:pt idx="974">-0.017503586366017398</cx:pt>
          <cx:pt idx="975">-0.02592858535607025</cx:pt>
          <cx:pt idx="976">-0.024862857145949727</cx:pt>
          <cx:pt idx="977">-0.0179443522678241</cx:pt>
          <cx:pt idx="978">-0.015563708517890251</cx:pt>
          <cx:pt idx="979">-0.055328414774666497</cx:pt>
          <cx:pt idx="980">-0.044489198130278997</cx:pt>
          <cx:pt idx="981">-0.010326750768862325</cx:pt>
          <cx:pt idx="982">0.0143038233332149</cx:pt>
          <cx:pt idx="983">0.0079415002240589994</cx:pt>
          <cx:pt idx="984">0.0017049584233315826</cx:pt>
          <cx:pt idx="985">-0.0003472566902806775</cx:pt>
          <cx:pt idx="986">-0.0024582495603419699</cx:pt>
          <cx:pt idx="987">-0.0047140758401547998</cx:pt>
          <cx:pt idx="988">-0.0058494513051190753</cx:pt>
          <cx:pt idx="989">0.0036074638847103501</cx:pt>
          <cx:pt idx="990">0.01405435991093325</cx:pt>
          <cx:pt idx="991">0.0070759401939406502</cx:pt>
          <cx:pt idx="992">-0.00048802105827799749</cx:pt>
          <cx:pt idx="993">0.0046665044632865499</cx:pt>
          <cx:pt idx="994">0.0001181495937481805</cx:pt>
          <cx:pt idx="995">0.0064284846136231999</cx:pt>
          <cx:pt idx="996">0.01720336263389265</cx:pt>
          <cx:pt idx="997">0.01822051900208</cx:pt>
          <cx:pt idx="998">0.028036013908567751</cx:pt>
          <cx:pt idx="999">0.026872454094158251</cx:pt>
          <cx:pt idx="1000">0.037515067188900249</cx:pt>
          <cx:pt idx="1001">0.022339659560379151</cx:pt>
          <cx:pt idx="1002">0.0096485253420395753</cx:pt>
          <cx:pt idx="1003">0.0046512243477598502</cx:pt>
          <cx:pt idx="1004">-0.012256522619823875</cx:pt>
          <cx:pt idx="1005">-0.0078493269288046497</cx:pt>
          <cx:pt idx="1006">-0.0054206821992683497</cx:pt>
          <cx:pt idx="1007">-0.00085134601838440251</cx:pt>
          <cx:pt idx="1008">-0.00045026571941200001</cx:pt>
          <cx:pt idx="1009">-0.00025461504763192751</cx:pt>
          <cx:pt idx="1010">8.7976789445133243e-06</cx:pt>
          <cx:pt idx="1011">-0.00013293360997653376</cx:pt>
          <cx:pt idx="1012">-0.0002965837658888125</cx:pt>
          <cx:pt idx="1013">-0.0040928838045101498</cx:pt>
          <cx:pt idx="1014">-0.0058990911149009251</cx:pt>
          <cx:pt idx="1015">-0.0067640371146670247</cx:pt>
          <cx:pt idx="1016">0.0020820632032185074</cx:pt>
          <cx:pt idx="1017">0.0085865391598820007</cx:pt>
          <cx:pt idx="1018">0.001403382428977975</cx:pt>
          <cx:pt idx="1019">-0.0071334702005043747</cx:pt>
          <cx:pt idx="1020">3.133071709251025e-05</cx:pt>
          <cx:pt idx="1021">-0.0098923290424264999</cx:pt>
          <cx:pt idx="1022">-0.0081549804888250751</cx:pt>
          <cx:pt idx="1023">0.012317463659266325</cx:pt>
          <cx:pt idx="1024">0.009067581612598</cx:pt>
          <cx:pt idx="1025">0.034173140235975751</cx:pt>
          <cx:pt idx="1026">0.042063094941250247</cx:pt>
          <cx:pt idx="1027">0.026781195045290002</cx:pt>
          <cx:pt idx="1028">0.020372087654268074</cx:pt>
          <cx:pt idx="1029">0.016231890885514626</cx:pt>
          <cx:pt idx="1030">0.002241703256300475</cx:pt>
          <cx:pt idx="1031">0.010892904044035425</cx:pt>
          <cx:pt idx="1032">-0.007548317684131025</cx:pt>
          <cx:pt idx="1033">-0.018093586997283601</cx:pt>
          <cx:pt idx="1034">-0.0060805762928930751</cx:pt>
          <cx:pt idx="1035">-0.00080045356617565997</cx:pt>
          <cx:pt idx="1036">-1.8726639210506076e-05</cx:pt>
          <cx:pt idx="1037">-3.0997757372016251e-06</cx:pt>
          <cx:pt idx="1038">8.4139385228193246e-05</cx:pt>
          <cx:pt idx="1039">-0.0012280713517828226</cx:pt>
          <cx:pt idx="1040">-0.0020097632523359949</cx:pt>
          <cx:pt idx="1041">-0.0012808415264518949</cx:pt>
          <cx:pt idx="1042">-0.0036072356750031249</cx:pt>
          <cx:pt idx="1043">0.0012095055137018175</cx:pt>
          <cx:pt idx="1044">0.0018684243905345125</cx:pt>
          <cx:pt idx="1045">0.0070892758430397248</cx:pt>
          <cx:pt idx="1046">-0.0088937839475429249</cx:pt>
          <cx:pt idx="1047">-0.013145243759255675</cx:pt>
          <cx:pt idx="1048">-0.0167903660595442</cx:pt>
          <cx:pt idx="1049">-0.0086928973557467253</cx:pt>
          <cx:pt idx="1050">-0.020064110698316099</cx:pt>
          <cx:pt idx="1051">-0.037254518040066999</cx:pt>
          <cx:pt idx="1052">-0.031395708502073752</cx:pt>
          <cx:pt idx="1053">0.010542510239679099</cx:pt>
          <cx:pt idx="1054">0.019908366608198426</cx:pt>
          <cx:pt idx="1055">0.020938839545308226</cx:pt>
          <cx:pt idx="1056">0.02400295776915725</cx:pt>
          <cx:pt idx="1057">0.00091848484870826752</cx:pt>
          <cx:pt idx="1058">-0.00057603366916844005</cx:pt>
          <cx:pt idx="1059">0.0050525851420196253</cx:pt>
          <cx:pt idx="1060">-0.0057517327078307002</cx:pt>
          <cx:pt idx="1061">-0.01677320697916615</cx:pt>
          <cx:pt idx="1062">-0.0038633591775052499</cx:pt>
          <cx:pt idx="1063">-0.00034381574458428</cx:pt>
          <cx:pt idx="1064">-0.00014693758356686275</cx:pt>
          <cx:pt idx="1065">-0.00017926472628813301</cx:pt>
          <cx:pt idx="1066">-0.00014605839085327424</cx:pt>
          <cx:pt idx="1067">-0.00041151691200765999</cx:pt>
          <cx:pt idx="1068">-0.0024651970926915126</cx:pt>
          <cx:pt idx="1069">-0.0042172901172339754</cx:pt>
          <cx:pt idx="1070">-0.0059824401346221254</cx:pt>
          <cx:pt idx="1071">-0.0080254703346134496</cx:pt>
          <cx:pt idx="1072">-0.0078795132056900755</cx:pt>
          <cx:pt idx="1073">0.0016674816510153325</cx:pt>
          <cx:pt idx="1074">-0.017503586366017398</cx:pt>
          <cx:pt idx="1075">-0.02592858535607025</cx:pt>
          <cx:pt idx="1076">-0.024862857145949727</cx:pt>
          <cx:pt idx="1077">-0.0179443522678241</cx:pt>
          <cx:pt idx="1078">-0.015563708517890251</cx:pt>
          <cx:pt idx="1079">-0.055328414774666497</cx:pt>
          <cx:pt idx="1080">-0.044489198130278997</cx:pt>
          <cx:pt idx="1081">-0.010326750768862325</cx:pt>
          <cx:pt idx="1082">0.0143038233332149</cx:pt>
          <cx:pt idx="1083">0.0079415002240589994</cx:pt>
        </cx:lvl>
      </cx:numDim>
    </cx:data>
    <cx:data id="83">
      <cx:numDim type="val">
        <cx:f>Sheet2!$CF$1:$CF$1084</cx:f>
        <cx:lvl ptCount="1084" formatCode="G/通用格式">
          <cx:pt idx="0">0.00042808656976641498</cx:pt>
          <cx:pt idx="1">-0.000420038160886822</cx:pt>
          <cx:pt idx="2">0.00076682637103556996</cx:pt>
          <cx:pt idx="3">-0.00036793305921940198</cx:pt>
          <cx:pt idx="4">0.00058808634818571304</cx:pt>
          <cx:pt idx="5">0.00065836716350794295</cx:pt>
          <cx:pt idx="6">-0.00028574395602055599</cx:pt>
          <cx:pt idx="7">-0.00020616229577750001</cx:pt>
          <cx:pt idx="8">-0.00047124459501554801</cx:pt>
          <cx:pt idx="9">0.00027639875046403902</cx:pt>
          <cx:pt idx="10">-0.00056522468161456201</cx:pt>
          <cx:pt idx="11">0.000327370275457982</cx:pt>
          <cx:pt idx="12">-0.0012713200854760399</cx:pt>
          <cx:pt idx="13">-1.7615022675329699e-05</cx:pt>
          <cx:pt idx="14">-0.00036821874526508702</cx:pt>
          <cx:pt idx="15">-0.00016605268660329001</cx:pt>
          <cx:pt idx="16">-5.1164047566585897e-05</cx:pt>
          <cx:pt idx="17">0.00032542864502924801</cx:pt>
          <cx:pt idx="18">-0.00044104053589501903</cx:pt>
          <cx:pt idx="19">0.000217921360446453</cx:pt>
          <cx:pt idx="20">0.000141164017712633</cx:pt>
          <cx:pt idx="21">-0.00011652761453500201</cx:pt>
          <cx:pt idx="22">0.00023113057816363</cx:pt>
          <cx:pt idx="23">-0.00036508076887697998</cx:pt>
          <cx:pt idx="24">0.000159316439682438</cx:pt>
          <cx:pt idx="25">0.00090916404707443795</cx:pt>
          <cx:pt idx="26">0.00091537757644864998</cx:pt>
          <cx:pt idx="27">-0.000208713507075447</cx:pt>
          <cx:pt idx="28">7.0001508965724402e-06</cx:pt>
          <cx:pt idx="29">-0.000116093642941144</cx:pt>
          <cx:pt idx="30">-0.00070849007708094199</cx:pt>
          <cx:pt idx="31">-0.00024516243916442102</cx:pt>
          <cx:pt idx="32">0.00048751971363723801</cx:pt>
          <cx:pt idx="33">-0.000237610880701311</cx:pt>
          <cx:pt idx="34">-0.00060070129545241897</cx:pt>
          <cx:pt idx="35">0.00103253554059003</cx:pt>
          <cx:pt idx="36">0.00017905652565986199</cx:pt>
          <cx:pt idx="37">-0.00024556911194106097</cx:pt>
          <cx:pt idx="38">0.00062994822082097302</cx:pt>
          <cx:pt idx="39">0.0015592801498842601</cx:pt>
          <cx:pt idx="40">0.0016845405662924699</cx:pt>
          <cx:pt idx="41">0.0015147477957120001</cx:pt>
          <cx:pt idx="42">-0.00122874753875315</cx:pt>
          <cx:pt idx="43">0.00047746930843167398</cx:pt>
          <cx:pt idx="44">0.0010690328094241301</cx:pt>
          <cx:pt idx="45">0.0010795113913333501</cx:pt>
          <cx:pt idx="46">0.00097565863083167695</cx:pt>
          <cx:pt idx="47">0.00023891572190523901</cx:pt>
          <cx:pt idx="48">0.00020665718963512199</cx:pt>
          <cx:pt idx="49">-0.00027189581437481002</cx:pt>
          <cx:pt idx="50">-0.00053970455461209205</cx:pt>
          <cx:pt idx="51">0.00017714443821167301</cx:pt>
          <cx:pt idx="52">0.00084090803572103899</cx:pt>
          <cx:pt idx="53">-3.6602324775969403e-05</cx:pt>
          <cx:pt idx="54">4.9240926670044501e-05</cx:pt>
          <cx:pt idx="55">0.000170993384808309</cx:pt>
          <cx:pt idx="56">-0.000259328868772985</cx:pt>
          <cx:pt idx="57">-7.3894368544031197e-05</cx:pt>
          <cx:pt idx="58">-0.00032366166738040597</cx:pt>
          <cx:pt idx="59">0.00179088476239319</cx:pt>
          <cx:pt idx="60">-0.00031807762818690001</cx:pt>
          <cx:pt idx="61">-2.5718980940125399e-05</cx:pt>
          <cx:pt idx="62">-0.000241161470583088</cx:pt>
          <cx:pt idx="63">0.00131897180310422</cx:pt>
          <cx:pt idx="64">0.00054853531222180001</cx:pt>
          <cx:pt idx="65">0.00060108137646914704</cx:pt>
          <cx:pt idx="66">0.0019229036998029</cx:pt>
          <cx:pt idx="67">-0.0013607298031253099</cx:pt>
          <cx:pt idx="68">-0.000376173917022266</cx:pt>
          <cx:pt idx="69">-3.2944294954610501e-05</cx:pt>
          <cx:pt idx="70">-0.0110810478810957</cx:pt>
          <cx:pt idx="71">-0.0068807208619071601</cx:pt>
          <cx:pt idx="72">-0.00135411234090181</cx:pt>
          <cx:pt idx="73">-0.023099292684916301</cx:pt>
          <cx:pt idx="74">-0.0174105326106813</cx:pt>
          <cx:pt idx="75">-0.028417432456885799</cx:pt>
          <cx:pt idx="76">-0.014408390428551399</cx:pt>
          <cx:pt idx="77">-0.0066212974683203104</cx:pt>
          <cx:pt idx="78">-0.0022045433425559799</cx:pt>
          <cx:pt idx="79">-0.00144009036594071</cx:pt>
          <cx:pt idx="80">-0.00057184047919730304</cx:pt>
          <cx:pt idx="81">0.00036406221224577002</cx:pt>
          <cx:pt idx="82">-3.0016622381689499e-05</cx:pt>
          <cx:pt idx="83">-0.00040347074462889501</cx:pt>
          <cx:pt idx="84">0.00019400320480486601</cx:pt>
          <cx:pt idx="85">0.00048569274205748401</cx:pt>
          <cx:pt idx="86">0.00019315036764285499</cx:pt>
          <cx:pt idx="87">0.0053195673534257998</cx:pt>
          <cx:pt idx="88">-0.00014099287331005301</cx:pt>
          <cx:pt idx="89">-0.0076502426657115603</cx:pt>
          <cx:pt idx="90">-0.0085387878456594096</cx:pt>
          <cx:pt idx="91">-0.019233823624970701</cx:pt>
          <cx:pt idx="92">-0.017081206636073501</cx:pt>
          <cx:pt idx="93">-0.0058484535510979398</cx:pt>
          <cx:pt idx="94">0.0033078282214297201</cx:pt>
          <cx:pt idx="95">-0.0047409394439308699</cx:pt>
          <cx:pt idx="96">-0.017723094728680899</cx:pt>
          <cx:pt idx="97">0.0097634201284176204</cx:pt>
          <cx:pt idx="98">0.023225212715806999</cx:pt>
          <cx:pt idx="99">0.043450671342845602</cx:pt>
          <cx:pt idx="100">0.047921694037643799</cx:pt>
          <cx:pt idx="101">0.025435533019499999</cx:pt>
          <cx:pt idx="102">-0.019755040994115899</cx:pt>
          <cx:pt idx="103">-0.0490547961523451</cx:pt>
          <cx:pt idx="104">-0.055255715722896802</cx:pt>
          <cx:pt idx="105">-0.0213791057346388</cx:pt>
          <cx:pt idx="106">0.0077223295103833901</cx:pt>
          <cx:pt idx="107">0.012803396756227299</cx:pt>
          <cx:pt idx="108">0.00093682398284144998</cx:pt>
          <cx:pt idx="109">-0.0082032092655631196</cx:pt>
          <cx:pt idx="110">-0.0028286037565795502</cx:pt>
          <cx:pt idx="111">0.00069964126857570603</cx:pt>
          <cx:pt idx="112">0.000810353349828622</cx:pt>
          <cx:pt idx="113">0.00056006416365669105</cx:pt>
          <cx:pt idx="114">0.00068163213279087405</cx:pt>
          <cx:pt idx="115">0.00036280955189137002</cx:pt>
          <cx:pt idx="116">1.6944248437267299e-05</cx:pt>
          <cx:pt idx="117">-0.0095398897287695406</cx:pt>
          <cx:pt idx="118">-0.0166671553444049</cx:pt>
          <cx:pt idx="119">-0.021721941667650398</cx:pt>
          <cx:pt idx="120">-0.048301926739540903</cx:pt>
          <cx:pt idx="121">-0.037660908841603301</cx:pt>
          <cx:pt idx="122">-0.031449081209003998</cx:pt>
          <cx:pt idx="123">-0.0178444121269552</cx:pt>
          <cx:pt idx="124">-0.0230313651502627</cx:pt>
          <cx:pt idx="125">0.020166674172316001</cx:pt>
          <cx:pt idx="126">0.041680671371213403</cx:pt>
          <cx:pt idx="127">0.118867025212072</cx:pt>
          <cx:pt idx="128">0.168820186864339</cx:pt>
          <cx:pt idx="129">0.18644794264445799</cx:pt>
          <cx:pt idx="130">0.143300955394179</cx:pt>
          <cx:pt idx="131">-0.0021848847048291501</cx:pt>
          <cx:pt idx="132">-0.048422606807233801</cx:pt>
          <cx:pt idx="133">-0.0773507759240155</cx:pt>
          <cx:pt idx="134">-0.048171535711419702</cx:pt>
          <cx:pt idx="135">-0.071210805181125297</cx:pt>
          <cx:pt idx="136">-0.076249467392094095</cx:pt>
          <cx:pt idx="137">-0.041571672728069199</cx:pt>
          <cx:pt idx="138">-0.0083018533220567403</cx:pt>
          <cx:pt idx="139">0.00018212801435480599</cx:pt>
          <cx:pt idx="140">-0.000130542464556456</cx:pt>
          <cx:pt idx="141">-3.8730760666498502e-05</cx:pt>
          <cx:pt idx="142">0.00018250535695656</cx:pt>
          <cx:pt idx="143">-0.0033375261236730002</cx:pt>
          <cx:pt idx="144">-0.0092653934109239808</cx:pt>
          <cx:pt idx="145">-0.026678282112833299</cx:pt>
          <cx:pt idx="146">-0.040710307136625899</cx:pt>
          <cx:pt idx="147">-0.051548291508873703</cx:pt>
          <cx:pt idx="148">-0.0665635404861189</cx:pt>
          <cx:pt idx="149">-0.092563032678322096</cx:pt>
          <cx:pt idx="150">-0.0562698219461319</cx:pt>
          <cx:pt idx="151">-0.046717142675662203</cx:pt>
          <cx:pt idx="152">-0.0320478335199995</cx:pt>
          <cx:pt idx="153">0.026168858219593999</cx:pt>
          <cx:pt idx="154">0.027628554760993299</cx:pt>
          <cx:pt idx="155">0.16150596693185701</cx:pt>
          <cx:pt idx="156">0.193711238162731</cx:pt>
          <cx:pt idx="157">0.230047205092305</cx:pt>
          <cx:pt idx="158">0.20758791441337299</cx:pt>
          <cx:pt idx="159">0.083569437536231694</cx:pt>
          <cx:pt idx="160">0.0276479817692869</cx:pt>
          <cx:pt idx="161">0.0184954133873967</cx:pt>
          <cx:pt idx="162">-0.016565773286006599</cx:pt>
          <cx:pt idx="163">-0.059401869230448399</cx:pt>
          <cx:pt idx="164">-0.046254680083422699</cx:pt>
          <cx:pt idx="165">-0.0057400643440628897</cx:pt>
          <cx:pt idx="166">-0.00120299018218981</cx:pt>
          <cx:pt idx="167">0.00048837461200462696</cx:pt>
          <cx:pt idx="168">-1.01483447580284e-05</cx:pt>
          <cx:pt idx="169">-0.000227953038405537</cx:pt>
          <cx:pt idx="170">-0.0014013428201684699</cx:pt>
          <cx:pt idx="171">-0.0067304232579902899</cx:pt>
          <cx:pt idx="172">-0.012515754853101</cx:pt>
          <cx:pt idx="173">-0.028591586920761299</cx:pt>
          <cx:pt idx="174">-0.052898631274181901</cx:pt>
          <cx:pt idx="175">-0.10088634558838599</cx:pt>
          <cx:pt idx="176">-0.10621414754835699</cx:pt>
          <cx:pt idx="177">-0.112578639430848</cx:pt>
          <cx:pt idx="178">-0.039845607440594899</cx:pt>
          <cx:pt idx="179">-0.0057024681263190503</cx:pt>
          <cx:pt idx="180">0.046333636670542001</cx:pt>
          <cx:pt idx="181">0.036260961725830702</cx:pt>
          <cx:pt idx="182">-0.0083776588712312795</cx:pt>
          <cx:pt idx="183">0.0158208915155694</cx:pt>
          <cx:pt idx="184">0.099054579372923196</cx:pt>
          <cx:pt idx="185">0.215845732774129</cx:pt>
          <cx:pt idx="186">0.22699646653807501</cx:pt>
          <cx:pt idx="187">0.13237157326846699</cx:pt>
          <cx:pt idx="188">0.020525474947142699</cx:pt>
          <cx:pt idx="189">0.063327876327410104</cx:pt>
          <cx:pt idx="190">0.036505137602977203</cx:pt>
          <cx:pt idx="191">-0.088429454902601401</cx:pt>
          <cx:pt idx="192">-0.085522547164841298</cx:pt>
          <cx:pt idx="193">-0.018913486413602999</cx:pt>
          <cx:pt idx="194">-0.011822686800885</cx:pt>
          <cx:pt idx="195">0.00078816092148766503</cx:pt>
          <cx:pt idx="196">0.00012245013968168199</cx:pt>
          <cx:pt idx="197">0.00090221372621728598</cx:pt>
          <cx:pt idx="198">-0.0019017220919829</cx:pt>
          <cx:pt idx="199">-0.00098033456140055259</cx:pt>
          <cx:pt idx="200">-0.0013987036111303476</cx:pt>
          <cx:pt idx="201">-0.0074230005216223997</cx:pt>
          <cx:pt idx="202">-0.015538930184407549</cx:pt>
          <cx:pt idx="203">-0.0143671385999933</cx:pt>
          <cx:pt idx="204">-0.019444487941672601</cx:pt>
          <cx:pt idx="205">-0.0052516871296545749</cx:pt>
          <cx:pt idx="206">0.020466728770087352</cx:pt>
          <cx:pt idx="207">0.018558155152586926</cx:pt>
          <cx:pt idx="208">0.012010994577538949</cx:pt>
          <cx:pt idx="209">0.00028024051810974501</cx:pt>
          <cx:pt idx="210">-0.016310850762494101</cx:pt>
          <cx:pt idx="211">0.0080471607836981752</cx:pt>
          <cx:pt idx="212">-0.0022220377124730099</cx:pt>
          <cx:pt idx="213">0.029009210912806501</cx:pt>
          <cx:pt idx="214">0.067829662632845747</cx:pt>
          <cx:pt idx="215">0.059301490149879503</cx:pt>
          <cx:pt idx="216">0.015486788662084024</cx:pt>
          <cx:pt idx="217">0.017801990881436826</cx:pt>
          <cx:pt idx="218">0.020523683922264124</cx:pt>
          <cx:pt idx="219">0.0015680717222160325</cx:pt>
          <cx:pt idx="220">-0.0041592457809075251</cx:pt>
          <cx:pt idx="221">-0.0020336442826530275</cx:pt>
          <cx:pt idx="222">-0.0030649021128897249</cx:pt>
          <cx:pt idx="223">3.1703572894935753e-05</cx:pt>
          <cx:pt idx="224">0.00097534318784791251</cx:pt>
          <cx:pt idx="225">0.00036450874873821752</cx:pt>
          <cx:pt idx="226">-0.00043897274280165752</cx:pt>
          <cx:pt idx="227">-0.0011615567016292775</cx:pt>
          <cx:pt idx="228">-0.0016444368161714624</cx:pt>
          <cx:pt idx="229">-0.0121116026266966</cx:pt>
          <cx:pt idx="230">-0.012739196647382151</cx:pt>
          <cx:pt idx="231">-0.0109696173161956</cx:pt>
          <cx:pt idx="232">-0.019592195862049126</cx:pt>
          <cx:pt idx="233">-0.015211588824950726</cx:pt>
          <cx:pt idx="234">-0.0026494370781781251</cx:pt>
          <cx:pt idx="235">0.00065687306134098002</cx:pt>
          <cx:pt idx="236">0.012542001398624774</cx:pt>
          <cx:pt idx="237">0.0027360616268550251</cx:pt>
          <cx:pt idx="238">0.0037488063378038751</cx:pt>
          <cx:pt idx="239">-0.019678084269803275</cx:pt>
          <cx:pt idx="240">0.0080170393807237252</cx:pt>
          <cx:pt idx="241">0.014851238508439226</cx:pt>
          <cx:pt idx="242">0.0262315848027595</cx:pt>
          <cx:pt idx="243">0.058741477264885003</cx:pt>
          <cx:pt idx="244">0.04722763402893275</cx:pt>
          <cx:pt idx="245">0.015268360839356175</cx:pt>
          <cx:pt idx="246">0.022561370735789076</cx:pt>
          <cx:pt idx="247">0.022155054378546899</cx:pt>
          <cx:pt idx="248">-0.010462927490626075</cx:pt>
          <cx:pt idx="249">-0.007070049296424125</cx:pt>
          <cx:pt idx="250">-0.0011470897904358999</cx:pt>
          <cx:pt idx="251">0.00011100934118297725</cx:pt>
          <cx:pt idx="252">-0.00021176270190590625</cx:pt>
          <cx:pt idx="253">6.8156029041420747e-05</cx:pt>
          <cx:pt idx="254">3.70944128283135e-05</cx:pt>
          <cx:pt idx="255">-0.0012909056469967925</cx:pt>
          <cx:pt idx="256">-0.0049861318078560247</cx:pt>
          <cx:pt idx="257">-0.01437901760973645</cx:pt>
          <cx:pt idx="258">-0.014585800073802351</cx:pt>
          <cx:pt idx="259">-0.016615111389829924</cx:pt>
          <cx:pt idx="260">-0.014856975030155074</cx:pt>
          <cx:pt idx="261">-0.016626924846594823</cx:pt>
          <cx:pt idx="262">-0.0126768194867268</cx:pt>
          <cx:pt idx="263">-0.016626729753313575</cx:pt>
          <cx:pt idx="264">0.0054399949667167996</cx:pt>
          <cx:pt idx="265">0.0063788125222138496</cx:pt>
          <cx:pt idx="266">-0.018455071873171625</cx:pt>
          <cx:pt idx="267">-0.027663600617162502</cx:pt>
          <cx:pt idx="268">-0.036991013056905497</cx:pt>
          <cx:pt idx="269">-0.02925757415571275</cx:pt>
          <cx:pt idx="270">-0.010019150301686999</cx:pt>
          <cx:pt idx="271">0.043337087452197748</cx:pt>
          <cx:pt idx="272">0.059993255073853002</cx:pt>
          <cx:pt idx="273">0.031585885544275251</cx:pt>
          <cx:pt idx="274">0.0236126535940849</cx:pt>
          <cx:pt idx="275">0.046207721949433997</cx:pt>
          <cx:pt idx="276">0.0059519924715161002</cx:pt>
          <cx:pt idx="277">-0.0025190711278830998</cx:pt>
          <cx:pt idx="278">-0.0030925870150987252</cx:pt>
          <cx:pt idx="279">-7.2975372322410504e-05</cx:pt>
          <cx:pt idx="280">-3.1578379572478247e-05</cx:pt>
          <cx:pt idx="281">0.00010329039829369675</cx:pt>
          <cx:pt idx="282">-0.00028474611076627251</cx:pt>
          <cx:pt idx="283">-0.0016225738394464425</cx:pt>
          <cx:pt idx="284">-0.0080301117683651245</cx:pt>
          <cx:pt idx="285">-0.010831207867405625</cx:pt>
          <cx:pt idx="286">-0.0099596641366795496</cx:pt>
          <cx:pt idx="287">-0.0012070663857471501</cx:pt>
          <cx:pt idx="288">-0.00015069834640134126</cx:pt>
          <cx:pt idx="289">-0.0021230298925988475</cx:pt>
          <cx:pt idx="290">-0.015874169908279275</cx:pt>
          <cx:pt idx="291">-0.0057080944448515249</cx:pt>
          <cx:pt idx="292">0.00090970841101551</cx:pt>
          <cx:pt idx="293">0.0041948547011748504</cx:pt>
          <cx:pt idx="294">-0.0024720703099422323</cx:pt>
          <cx:pt idx="295">-0.029448924150678249</cx:pt>
          <cx:pt idx="296">-0.029576620697423249</cx:pt>
          <cx:pt idx="297">0.0064479567142042751</cx:pt>
          <cx:pt idx="298">0.0064655796537456747</cx:pt>
          <cx:pt idx="299">0.0491239057252583</cx:pt>
          <cx:pt idx="300">0.098114314946867301</cx:pt>
          <cx:pt idx="301">0.12975508340936101</cx:pt>
          <cx:pt idx="302">0.185616971370998</cx:pt>
          <cx:pt idx="303">0.16809361557511199</cx:pt>
          <cx:pt idx="304">0.029083232649763799</cx:pt>
          <cx:pt idx="305">-0.044445189477285103</cx:pt>
          <cx:pt idx="306">-0.0184516505776826</cx:pt>
          <cx:pt idx="307">0.000223956166809085</cx:pt>
          <cx:pt idx="308">-0.00036810267987545702</cx:pt>
          <cx:pt idx="309">0.0036616667841311498</cx:pt>
          <cx:pt idx="310">-0.00193329392033748</cx:pt>
          <cx:pt idx="311">-0.0057493473017607303</cx:pt>
          <cx:pt idx="312">-0.038950162857532999</cx:pt>
          <cx:pt idx="313">-0.053955757298678797</cx:pt>
          <cx:pt idx="314">-0.013717360101657999</cx:pt>
          <cx:pt idx="315">0.081097189658279098</cx:pt>
          <cx:pt idx="316">0.054169187005813801</cx:pt>
          <cx:pt idx="317">0.0015263778405501399</cx:pt>
          <cx:pt idx="318">-0.027166022129646101</cx:pt>
          <cx:pt idx="319">0.017035234992739502</cx:pt>
          <cx:pt idx="320">0.016912032967201</cx:pt>
          <cx:pt idx="321">0.041059619181897697</cx:pt>
          <cx:pt idx="322">-0.014000982022468401</cx:pt>
          <cx:pt idx="323">-0.132540702698</cx:pt>
          <cx:pt idx="324">-0.15363770702339</cx:pt>
          <cx:pt idx="325">-0.117836094271365</cx:pt>
          <cx:pt idx="326">-0.040738668350815598</cx:pt>
          <cx:pt idx="327">-0.037849451519428097</cx:pt>
          <cx:pt idx="328">0.019768712846672001</cx:pt>
          <cx:pt idx="329">0.070212554717491299</cx:pt>
          <cx:pt idx="330">0.090710757123591307</cx:pt>
          <cx:pt idx="331">0.131417687536967</cx:pt>
          <cx:pt idx="332">0.11171596536046199</cx:pt>
          <cx:pt idx="333">0.0044286236386182603</cx:pt>
          <cx:pt idx="334">-0.0057408795810888202</cx:pt>
          <cx:pt idx="335">-0.00046191494478006002</cx:pt>
          <cx:pt idx="336">-0.00024714212183485199</cx:pt>
          <cx:pt idx="337">0.00045169438571845201</cx:pt>
          <cx:pt idx="338">-0.000355440996296708</cx:pt>
          <cx:pt idx="339">-0.0034035984072360499</cx:pt>
          <cx:pt idx="340">-0.042986666150834303</cx:pt>
          <cx:pt idx="341">-0.039301978541036203</cx:pt>
          <cx:pt idx="342">0.056943547745699298</cx:pt>
          <cx:pt idx="343">0.044376642873410803</cx:pt>
          <cx:pt idx="344">-0.031743280841313698</cx:pt>
          <cx:pt idx="345">0.090072889935031694</cx:pt>
          <cx:pt idx="346">0.024528896129783699</cx:pt>
          <cx:pt idx="347">0.0148170759938291</cx:pt>
          <cx:pt idx="348">0.013925433464175</cx:pt>
          <cx:pt idx="349">-0.0113890249066902</cx:pt>
          <cx:pt idx="350">-0.075008269139373598</cx:pt>
          <cx:pt idx="351">-0.14609436783164301</cx:pt>
          <cx:pt idx="352">-0.12991278751396601</cx:pt>
          <cx:pt idx="353">-0.023673887507419802</cx:pt>
          <cx:pt idx="354">-0.068807922713568295</cx:pt>
          <cx:pt idx="355">-0.0133369084429258</cx:pt>
          <cx:pt idx="356">0.000314485617230083</cx:pt>
          <cx:pt idx="357">0.025302810517764299</cx:pt>
          <cx:pt idx="358">0.071504189650463998</cx:pt>
          <cx:pt idx="359">0.113554383985509</cx:pt>
          <cx:pt idx="360">0.10363477855596701</cx:pt>
          <cx:pt idx="361">-0.00099316791350319896</cx:pt>
          <cx:pt idx="362">-0.0092272534174428003</cx:pt>
          <cx:pt idx="363">-0.00094737448285774897</cx:pt>
          <cx:pt idx="364">-0.00059365621988556497</cx:pt>
          <cx:pt idx="365">0.00053360967212565905</cx:pt>
          <cx:pt idx="366">-0.00040508349523245502</cx:pt>
          <cx:pt idx="367">-0.0041569901815365603</cx:pt>
          <cx:pt idx="368">-0.0211220531506142</cx:pt>
          <cx:pt idx="369">0.0359061640537355</cx:pt>
          <cx:pt idx="370">0.065405197840392199</cx:pt>
          <cx:pt idx="371">-0.020170203463929798</cx:pt>
          <cx:pt idx="372">0.020063607188761899</cx:pt>
          <cx:pt idx="373">0.067517871543711902</cx:pt>
          <cx:pt idx="374">0.055835596841563098</cx:pt>
          <cx:pt idx="375">0.0172099950641856</cx:pt>
          <cx:pt idx="376">0.032162553212857901</cx:pt>
          <cx:pt idx="377">-0.017684531464135601</cx:pt>
          <cx:pt idx="378">0.0079941481805763104</cx:pt>
          <cx:pt idx="379">-0.090935652756484103</cx:pt>
          <cx:pt idx="380">-0.153384660554301</cx:pt>
          <cx:pt idx="381">-0.121140291415217</cx:pt>
          <cx:pt idx="382">-0.026899082814443601</cx:pt>
          <cx:pt idx="383">-0.0402063926872872</cx:pt>
          <cx:pt idx="384">-0.037234795754951103</cx:pt>
          <cx:pt idx="385">-0.013486903052948101</cx:pt>
          <cx:pt idx="386">0.096780755902090301</cx:pt>
          <cx:pt idx="387">0.092508290015720807</cx:pt>
          <cx:pt idx="388">0.041457275318364503</cx:pt>
          <cx:pt idx="389">-7.20841843748076e-05</cx:pt>
          <cx:pt idx="390">-0.00484771502852018</cx:pt>
          <cx:pt idx="391">-0.00058156450608437202</cx:pt>
          <cx:pt idx="392">0.00012706872716655899</cx:pt>
          <cx:pt idx="393">-0.0020073260676673</cx:pt>
          <cx:pt idx="394">-0.00157312442633936</cx:pt>
          <cx:pt idx="395">-0.0049366199684899399</cx:pt>
          <cx:pt idx="396">0.0199004183086595</cx:pt>
          <cx:pt idx="397">0.093679637410813005</cx:pt>
          <cx:pt idx="398">0.015481667081617001</cx:pt>
          <cx:pt idx="399">0.0330206888604603</cx:pt>
          <cx:pt idx="400">0.0088060956257447701</cx:pt>
          <cx:pt idx="401">0.069860204436978504</cx:pt>
          <cx:pt idx="402">0.040345625102564502</cx:pt>
          <cx:pt idx="403">0.051272587690176001</cx:pt>
          <cx:pt idx="404">0.039907139445723203</cx:pt>
          <cx:pt idx="405">0.057193449889536903</cx:pt>
          <cx:pt idx="406">0.042051457259802902</cx:pt>
          <cx:pt idx="407">-0.023033176427941698</cx:pt>
          <cx:pt idx="408">-0.112672801537469</cx:pt>
          <cx:pt idx="409">-0.078188405032374897</cx:pt>
          <cx:pt idx="410">-0.059746194718609397</cx:pt>
          <cx:pt idx="411">-0.053434247913239703</cx:pt>
          <cx:pt idx="412">-0.00472154753890092</cx:pt>
          <cx:pt idx="413">0.040312592136391198</cx:pt>
          <cx:pt idx="414">0.037804763970252502</cx:pt>
          <cx:pt idx="415">-0.016312117788901001</cx:pt>
          <cx:pt idx="416">0.024790366575477601</cx:pt>
          <cx:pt idx="417">-0.0125307449675957</cx:pt>
          <cx:pt idx="418">-0.0019656508990835999</cx:pt>
          <cx:pt idx="419">-0.000474813066491207</cx:pt>
          <cx:pt idx="420">-0.000589122411221763</cx:pt>
          <cx:pt idx="421">-0.0023644217804874002</cx:pt>
          <cx:pt idx="422">-0.0028895937341302299</cx:pt>
          <cx:pt idx="423">-0.014207641921741799</cx:pt>
          <cx:pt idx="424">0.016649498212812999</cx:pt>
          <cx:pt idx="425">0.079800100602102506</cx:pt>
          <cx:pt idx="426">0.027971087355447101</cx:pt>
          <cx:pt idx="427">0.0120836883266552</cx:pt>
          <cx:pt idx="428">-0.016715774943029199</cx:pt>
          <cx:pt idx="429">0.081782625777053405</cx:pt>
          <cx:pt idx="430">-0.018167359291984701</cx:pt>
          <cx:pt idx="431">-0.029502225367764201</cx:pt>
          <cx:pt idx="432">0.014878771436185399</cx:pt>
          <cx:pt idx="433">0.0124020878135425</cx:pt>
          <cx:pt idx="434">-0.0288013222687287</cx:pt>
          <cx:pt idx="435">-0.034206567899000499</cx:pt>
          <cx:pt idx="436">-0.0026291673015665399</cx:pt>
          <cx:pt idx="437">-0.067175859534349</cx:pt>
          <cx:pt idx="438">-0.018571389384284102</cx:pt>
          <cx:pt idx="439">-0.041681329117908797</cx:pt>
          <cx:pt idx="440">0.00471610315152727</cx:pt>
          <cx:pt idx="441">-0.0028155613257394301</cx:pt>
          <cx:pt idx="442">0.00745465493831368</cx:pt>
          <cx:pt idx="443">0.00560329441122062</cx:pt>
          <cx:pt idx="444">0.0163634974418429</cx:pt>
          <cx:pt idx="445">-0.0231611527099875</cx:pt>
          <cx:pt idx="446">-0.0033420774919222301</cx:pt>
          <cx:pt idx="447">0.00012386549665268799</cx:pt>
          <cx:pt idx="448">0.00011144830711747201</cx:pt>
          <cx:pt idx="449">-0.0023287782466244501</cx:pt>
          <cx:pt idx="450">-0.0039548156689144199</cx:pt>
          <cx:pt idx="451">-0.0332579407116095</cx:pt>
          <cx:pt idx="452">0.0121942210029458</cx:pt>
          <cx:pt idx="453">0.068331579841577797</cx:pt>
          <cx:pt idx="454">0.026916080423500501</cx:pt>
          <cx:pt idx="455">0.037567398654695501</cx:pt>
          <cx:pt idx="456">0.0270638499726512</cx:pt>
          <cx:pt idx="457">0.032773227983961699</cx:pt>
          <cx:pt idx="458">0.018329541598733599</cx:pt>
          <cx:pt idx="459">-0.063762699380440699</cx:pt>
          <cx:pt idx="460">-0.068742586599071107</cx:pt>
          <cx:pt idx="461">-0.047236773798507499</cx:pt>
          <cx:pt idx="462">-0.0135288826298897</cx:pt>
          <cx:pt idx="463">-0.016792983768640302</cx:pt>
          <cx:pt idx="464">-0.078420807339849102</cx:pt>
          <cx:pt idx="465">-0.026085964571192</cx:pt>
          <cx:pt idx="466">-0.062036744364960497</cx:pt>
          <cx:pt idx="467">-0.086735528022335195</cx:pt>
          <cx:pt idx="468">-0.0294767477318079</cx:pt>
          <cx:pt idx="469">-0.028425162947907801</cx:pt>
          <cx:pt idx="470">0.0288905282860605</cx:pt>
          <cx:pt idx="471">-0.027067137604565399</cx:pt>
          <cx:pt idx="472">-0.0520478379050133</cx:pt>
          <cx:pt idx="473">-0.016850922148388601</cx:pt>
          <cx:pt idx="474">0.00085964576880655198</cx:pt>
          <cx:pt idx="475">0.00033499050895475498</cx:pt>
          <cx:pt idx="476">0.00044427066611122399</cx:pt>
          <cx:pt idx="477">0.000116109572711236</cx:pt>
          <cx:pt idx="478">-0.0074814531304491904</cx:pt>
          <cx:pt idx="479">-0.040799997956228198</cx:pt>
          <cx:pt idx="480">0.049112216196446498</cx:pt>
          <cx:pt idx="481">0.057782347794604602</cx:pt>
          <cx:pt idx="482">0.0193419676009783</cx:pt>
          <cx:pt idx="483">0.0920357241005825</cx:pt>
          <cx:pt idx="484">0.069210266935066406</cx:pt>
          <cx:pt idx="485">0.132474132837753</cx:pt>
          <cx:pt idx="486">0.0236948301943911</cx:pt>
          <cx:pt idx="487">-0.10533806379067601</cx:pt>
          <cx:pt idx="488">-0.0807437443168601</cx:pt>
          <cx:pt idx="489">0.012405784099416501</cx:pt>
          <cx:pt idx="490">0.0087677198867336797</cx:pt>
          <cx:pt idx="491">-0.040522222282200399</cx:pt>
          <cx:pt idx="492">-0.072074898156734304</cx:pt>
          <cx:pt idx="493">-0.11889589569363</cx:pt>
          <cx:pt idx="494">-0.15573887754620599</cx:pt>
          <cx:pt idx="495">-0.067978592621594794</cx:pt>
          <cx:pt idx="496">-0.095125467751199094</cx:pt>
          <cx:pt idx="497">-0.035292918277895498</cx:pt>
          <cx:pt idx="498">0.022567188575264099</cx:pt>
          <cx:pt idx="499">0.0112056577470984</cx:pt>
          <cx:pt idx="500">-0.037488700589658398</cx:pt>
          <cx:pt idx="501">-0.0230179922958842</cx:pt>
          <cx:pt idx="502">-0.0011003503322741699</cx:pt>
          <cx:pt idx="503">0.00073911620454812101</cx:pt>
          <cx:pt idx="504">-0.00031717229706449502</cx:pt>
          <cx:pt idx="505">-4.17311306534151e-05</cx:pt>
          <cx:pt idx="506">0.000106692323761621</cx:pt>
          <cx:pt idx="507">-0.033608453431352797</cx:pt>
          <cx:pt idx="508">0.049848624694947802</cx:pt>
          <cx:pt idx="509">0.054524933343033502</cx:pt>
          <cx:pt idx="510">0.034345662735658103</cx:pt>
          <cx:pt idx="511">0.063073904652877294</cx:pt>
          <cx:pt idx="512">0.16618695147881199</cx:pt>
          <cx:pt idx="513">0.20146054982448899</cx:pt>
          <cx:pt idx="514">-0.013022768523544901</cx:pt>
          <cx:pt idx="515">-0.19112149149816501</cx:pt>
          <cx:pt idx="516">-0.17672776111041699</cx:pt>
          <cx:pt idx="517">-0.113331049201063</cx:pt>
          <cx:pt idx="518">-0.034915011278819401</cx:pt>
          <cx:pt idx="519">-0.027777885051211901</cx:pt>
          <cx:pt idx="520">-0.0095072629949463795</cx:pt>
          <cx:pt idx="521">-0.075525246563140705</cx:pt>
          <cx:pt idx="522">0.0174190969281754</cx:pt>
          <cx:pt idx="523">-0.086991198790312405</cx:pt>
          <cx:pt idx="524">-0.074954936673472194</cx:pt>
          <cx:pt idx="525">-0.0243516550305093</cx:pt>
          <cx:pt idx="526">0.061875220810414001</cx:pt>
          <cx:pt idx="527">0.016390072902840801</cx:pt>
          <cx:pt idx="528">-0.046157378554515502</cx:pt>
          <cx:pt idx="529">-0.036181499842296898</cx:pt>
          <cx:pt idx="530">-0.0022336695111807099</cx:pt>
          <cx:pt idx="531">-0.00064587597074131596</cx:pt>
          <cx:pt idx="532">0.00014443325120002499</cx:pt>
          <cx:pt idx="533">0.00066426544441854204</cx:pt>
          <cx:pt idx="534">0.0076641399903621997</cx:pt>
          <cx:pt idx="535">-0.021311143131153201</cx:pt>
          <cx:pt idx="536">0.026076862474743698</cx:pt>
          <cx:pt idx="537">0.080802225276046594</cx:pt>
          <cx:pt idx="538">0.078957415265637695</cx:pt>
          <cx:pt idx="539">0.057367170774034103</cx:pt>
          <cx:pt idx="540">0.15746606860474899</cx:pt>
          <cx:pt idx="541">0.22526415406656999</cx:pt>
          <cx:pt idx="542">0.0041941438894919497</cx:pt>
          <cx:pt idx="543">-0.224668524328416</cx:pt>
          <cx:pt idx="544">-0.116806106649108</cx:pt>
          <cx:pt idx="545">-0.00234910464975487</cx:pt>
          <cx:pt idx="546">-0.047277481757277098</cx:pt>
          <cx:pt idx="547">-0.034833965330228402</cx:pt>
          <cx:pt idx="548">-0.043297463531097799</cx:pt>
          <cx:pt idx="549">-0.0143813579045248</cx:pt>
          <cx:pt idx="550">-0.031770454118582502</cx:pt>
          <cx:pt idx="551">-0.064666928157029402</cx:pt>
          <cx:pt idx="552">-0.070877852820367501</cx:pt>
          <cx:pt idx="553">0.021768181648739698</cx:pt>
          <cx:pt idx="554">0.053669391194382098</cx:pt>
          <cx:pt idx="555">-0.033227806936286297</cx:pt>
          <cx:pt idx="556">-0.064081744356665804</cx:pt>
          <cx:pt idx="557">-0.046451272654296202</cx:pt>
          <cx:pt idx="558">-0.0024440404956170801</cx:pt>
          <cx:pt idx="559">0.00013169766672370601</cx:pt>
          <cx:pt idx="560">0.00018253248837464799</cx:pt>
          <cx:pt idx="561">0.00096407127200544502</cx:pt>
          <cx:pt idx="562">0.013368530280016</cx:pt>
          <cx:pt idx="563">0.035181107980211498</cx:pt>
          <cx:pt idx="564">0.041256902616977099</cx:pt>
          <cx:pt idx="565">0.103362624383525</cx:pt>
          <cx:pt idx="566">0.074319385514710207</cx:pt>
          <cx:pt idx="567">0.085528735290534397</cx:pt>
          <cx:pt idx="568">0.0510450413435352</cx:pt>
          <cx:pt idx="569">0.0845883092778206</cx:pt>
          <cx:pt idx="570">0.0095606546587360102</cx:pt>
          <cx:pt idx="571">-0.13510236614578</cx:pt>
          <cx:pt idx="572">-0.043584506644168498</cx:pt>
          <cx:pt idx="573">-0.033020488863792302</cx:pt>
          <cx:pt idx="574">-0.025641410917850101</cx:pt>
          <cx:pt idx="575">0.037317639487462501</cx:pt>
          <cx:pt idx="576">-0.041540134931351697</cx:pt>
          <cx:pt idx="577">-0.044696935717009299</cx:pt>
          <cx:pt idx="578">-0.111758556347735</cx:pt>
          <cx:pt idx="579">-0.068693320821420795</cx:pt>
          <cx:pt idx="580">-0.028770405897694699</cx:pt>
          <cx:pt idx="581">0.018021498742342001</cx:pt>
          <cx:pt idx="582">-0.023537381850428099</cx:pt>
          <cx:pt idx="583">-0.045421812394068603</cx:pt>
          <cx:pt idx="584">-0.064809748817226495</cx:pt>
          <cx:pt idx="585">-0.038405347667008101</cx:pt>
          <cx:pt idx="586">-0.00069005305707630195</cx:pt>
          <cx:pt idx="587">5.8649196215023003e-05</cx:pt>
          <cx:pt idx="588">1.8253840921596499e-05</cx:pt>
          <cx:pt idx="589">0.00028010324839000298</cx:pt>
          <cx:pt idx="590">0.023651514864722601</cx:pt>
          <cx:pt idx="591">0.049891566656237098</cx:pt>
          <cx:pt idx="592">0.045819953396892897</cx:pt>
          <cx:pt idx="593">0.027702661816480199</cx:pt>
          <cx:pt idx="594">0.088410872049115602</cx:pt>
          <cx:pt idx="595">0.099799525873749406</cx:pt>
          <cx:pt idx="596">0.076866184683320404</cx:pt>
          <cx:pt idx="597">0.080263008638312094</cx:pt>
          <cx:pt idx="598">0.063862389743718398</cx:pt>
          <cx:pt idx="599">-0.039125527506164798</cx:pt>
          <cx:pt idx="600">-0.083837022477258397</cx:pt>
          <cx:pt idx="601">-0.118875606383194</cx:pt>
          <cx:pt idx="602">-0.091756765629598405</cx:pt>
          <cx:pt idx="603">-0.027258079167188701</cx:pt>
          <cx:pt idx="604">-0.10427294168397901</cx:pt>
          <cx:pt idx="605">-0.046229172011973199</cx:pt>
          <cx:pt idx="606">-0.025130506741787</cx:pt>
          <cx:pt idx="607">-0.033286054278234799</cx:pt>
          <cx:pt idx="608">-0.059742664657273598</cx:pt>
          <cx:pt idx="609">-0.039775308807964503</cx:pt>
          <cx:pt idx="610">-0.020051313625358901</cx:pt>
          <cx:pt idx="611">-0.049976217610167697</cx:pt>
          <cx:pt idx="612">-0.063708546742476696</cx:pt>
          <cx:pt idx="613">-0.029896684521558501</cx:pt>
          <cx:pt idx="614">0.00118731285265081</cx:pt>
          <cx:pt idx="615">-0.00015988775988637501</cx:pt>
          <cx:pt idx="616">9.7439558325158906e-05</cx:pt>
          <cx:pt idx="617">0.00027703408420493302</cx:pt>
          <cx:pt idx="618">0.0125756842778509</cx:pt>
          <cx:pt idx="619">0.033034618351041198</cx:pt>
          <cx:pt idx="620">0.027303813132368598</cx:pt>
          <cx:pt idx="621">0.041705200913327002</cx:pt>
          <cx:pt idx="622">0.11886542576878199</cx:pt>
          <cx:pt idx="623">0.12995828824899899</cx:pt>
          <cx:pt idx="624">0.12914120446942001</cx:pt>
          <cx:pt idx="625">0.14462700096995901</cx:pt>
          <cx:pt idx="626">0.15736702511190001</cx:pt>
          <cx:pt idx="627">0.038531226602804697</cx:pt>
          <cx:pt idx="628">-0.0114423696230761</cx:pt>
          <cx:pt idx="629">-0.0759887700246661</cx:pt>
          <cx:pt idx="630">-0.110420680682688</cx:pt>
          <cx:pt idx="631">-0.097583776083046803</cx:pt>
          <cx:pt idx="632">-0.042144570354495897</cx:pt>
          <cx:pt idx="633">0.048253676406188002</cx:pt>
          <cx:pt idx="634">0.056439658432839303</cx:pt>
          <cx:pt idx="635">0.0138881789648862</cx:pt>
          <cx:pt idx="636">-0.076665828738002401</cx:pt>
          <cx:pt idx="637">-0.10777566146037899</cx:pt>
          <cx:pt idx="638">-0.057155378641414803</cx:pt>
          <cx:pt idx="639">-0.049503180941409403</cx:pt>
          <cx:pt idx="640">-0.0417466088010899</cx:pt>
          <cx:pt idx="641">-0.024294831717451101</cx:pt>
          <cx:pt idx="642">0.00025013264787755501</cx:pt>
          <cx:pt idx="643">0.00034069679090984698</cx:pt>
          <cx:pt idx="644">9.9848713145661295e-05</cx:pt>
          <cx:pt idx="645">0.00085340082473216996</cx:pt>
          <cx:pt idx="646">0.00208538045696384</cx:pt>
          <cx:pt idx="647">0.0101801253073139</cx:pt>
          <cx:pt idx="648">-0.0115013586884802</cx:pt>
          <cx:pt idx="649">0.0030830411985345802</cx:pt>
          <cx:pt idx="650">0.038990400644876001</cx:pt>
          <cx:pt idx="651">0.057032071561665398</cx:pt>
          <cx:pt idx="652">0.10105552628343301</cx:pt>
          <cx:pt idx="653">0.0911412202628685</cx:pt>
          <cx:pt idx="654">0.129050434907126</cx:pt>
          <cx:pt idx="655">0.094652803273930497</cx:pt>
          <cx:pt idx="656">-0.0064057842474186198</cx:pt>
          <cx:pt idx="657">-0.065175551200518003</cx:pt>
          <cx:pt idx="658">-0.140778744072661</cx:pt>
          <cx:pt idx="659">-0.12227727928096201</cx:pt>
          <cx:pt idx="660">-0.019564065233944002</cx:pt>
          <cx:pt idx="661">-0.0035284174849894898</cx:pt>
          <cx:pt idx="662">-0.042154633355584302</cx:pt>
          <cx:pt idx="663">-0.0657419407375886</cx:pt>
          <cx:pt idx="664">-0.10521466913553</cx:pt>
          <cx:pt idx="665">-0.0515385706569687</cx:pt>
          <cx:pt idx="666">0.00164530647457304</cx:pt>
          <cx:pt idx="667">-0.0184197638932969</cx:pt>
          <cx:pt idx="668">-0.0247044264236243</cx:pt>
          <cx:pt idx="669">-0.016939517827834601</cx:pt>
          <cx:pt idx="670">-0.0010316022671833501</cx:pt>
          <cx:pt idx="671">0.00067521599049395905</cx:pt>
          <cx:pt idx="672">0.00027907581885612998</cx:pt>
          <cx:pt idx="673">-0.00022301272931744801</cx:pt>
          <cx:pt idx="674">-0.0011930162963030501</cx:pt>
          <cx:pt idx="675">-0.0039404883006829801</cx:pt>
          <cx:pt idx="676">-0.012631745093392601</cx:pt>
          <cx:pt idx="677">-0.0108218664408071</cx:pt>
          <cx:pt idx="678">0.00190018108404127</cx:pt>
          <cx:pt idx="679">-0.0090455713534095695</cx:pt>
          <cx:pt idx="680">0.020753566233367399</cx:pt>
          <cx:pt idx="681">0.062312570214209301</cx:pt>
          <cx:pt idx="682">0.10739849812011699</cx:pt>
          <cx:pt idx="683">0.060275682924551703</cx:pt>
          <cx:pt idx="684">0.070566638484738306</cx:pt>
          <cx:pt idx="685">0.039914779109495598</cx:pt>
          <cx:pt idx="686">-0.0759021034415365</cx:pt>
          <cx:pt idx="687">-0.060028849179797499</cx:pt>
          <cx:pt idx="688">-0.026573422302308199</cx:pt>
          <cx:pt idx="689">-0.0096039748729352808</cx:pt>
          <cx:pt idx="690">-0.0081864610603311194</cx:pt>
          <cx:pt idx="691">-0.039535217415062301</cx:pt>
          <cx:pt idx="692">-0.0110333175806413</cx:pt>
          <cx:pt idx="693">-0.017318054437995899</cx:pt>
          <cx:pt idx="694">-0.0072960342733320296</cx:pt>
          <cx:pt idx="695">-0.0012545229828334701</cx:pt>
          <cx:pt idx="696">4.6191867502480399e-05</cx:pt>
          <cx:pt idx="697">-6.5964359903147494e-05</cx:pt>
          <cx:pt idx="698">-0.00054232310684788302</cx:pt>
          <cx:pt idx="699">0.00017186142898235399</cx:pt>
          <cx:pt idx="700">0.000842485795670294</cx:pt>
          <cx:pt idx="701">0.00021802723762647899</cx:pt>
          <cx:pt idx="702">0.00059053420428694097</cx:pt>
          <cx:pt idx="703">-0.00061865042935136305</cx:pt>
          <cx:pt idx="704">-0.0053524938989624</cx:pt>
          <cx:pt idx="705">-0.032230870367359797</cx:pt>
          <cx:pt idx="706">-0.0066305365761728597</cx:pt>
          <cx:pt idx="707">-0.000155533777872514</cx:pt>
          <cx:pt idx="708">0.0122135684480553</cx:pt>
          <cx:pt idx="709">0.046069520421870201</cx:pt>
          <cx:pt idx="710">0.080698744392423194</cx:pt>
          <cx:pt idx="711">0.0342744847625681</cx:pt>
          <cx:pt idx="712">-0.0066786319746063201</cx:pt>
          <cx:pt idx="713">0.0128010003910736</cx:pt>
          <cx:pt idx="714">-0.0022242044029851102</cx:pt>
          <cx:pt idx="715">0.0032516354018177701</cx:pt>
          <cx:pt idx="716">0.0052742513378271202</cx:pt>
          <cx:pt idx="717">-0.0225372054509742</cx:pt>
          <cx:pt idx="718">-0.024183471301225699</cx:pt>
          <cx:pt idx="719">-0.0036839737860287799</cx:pt>
          <cx:pt idx="720">-0.0102409473498791</cx:pt>
          <cx:pt idx="721">-0.0154969001190489</cx:pt>
          <cx:pt idx="722">-0.013433935336175699</cx:pt>
          <cx:pt idx="723">-0.00202880913978566</cx:pt>
          <cx:pt idx="724">-0.00089788081919524201</cx:pt>
          <cx:pt idx="725">0.00066273098587224999</cx:pt>
          <cx:pt idx="726">0.00047205214704033898</cx:pt>
          <cx:pt idx="727">-0.00062020654795210599</cx:pt>
          <cx:pt idx="728">-0.00020335015718795499</cx:pt>
          <cx:pt idx="729">0.00039820813264463501</cx:pt>
          <cx:pt idx="730">0.00060573402476963504</cx:pt>
          <cx:pt idx="731">-0.00052854867289339898</cx:pt>
          <cx:pt idx="732">-0.0030403791770403201</cx:pt>
          <cx:pt idx="733">-0.020186731030655498</cx:pt>
          <cx:pt idx="734">-0.020285086252015298</cx:pt>
          <cx:pt idx="735">-0.0140064815335572</cx:pt>
          <cx:pt idx="736">-0.0058082330821204696</cx:pt>
          <cx:pt idx="737">-0.0017640060424408399</cx:pt>
          <cx:pt idx="738">-0.0039567345039569499</cx:pt>
          <cx:pt idx="739">-0.0088889671746648601</cx:pt>
          <cx:pt idx="740">-0.0114312452741987</cx:pt>
          <cx:pt idx="741">-0.00648681148941198</cx:pt>
          <cx:pt idx="742">-0.0083805693215621892</cx:pt>
          <cx:pt idx="743">-0.0133174047534441</cx:pt>
          <cx:pt idx="744">-0.0045680343957115498</cx:pt>
          <cx:pt idx="745">-0.014238138980077499</cx:pt>
          <cx:pt idx="746">-0.0078581535206648703</cx:pt>
          <cx:pt idx="747">-0.0020014608802650202</cx:pt>
          <cx:pt idx="748">0.0038285576343139302</cx:pt>
          <cx:pt idx="749">0.00186452983500099</cx:pt>
          <cx:pt idx="750">0.0022522331789192199</cx:pt>
          <cx:pt idx="751">0.00024904484640083502</cx:pt>
          <cx:pt idx="752">0.00030251308240262999</cx:pt>
          <cx:pt idx="753">0.00058830103067817696</cx:pt>
          <cx:pt idx="754">-0.000198720897700339</cx:pt>
          <cx:pt idx="755">-0.00054550673397380596</cx:pt>
          <cx:pt idx="756">0.00020274861629118599</cx:pt>
          <cx:pt idx="757">-0.00039228380880800299</cx:pt>
          <cx:pt idx="758">0.00032828588048873102</cx:pt>
          <cx:pt idx="759">0.00070597114937843996</cx:pt>
          <cx:pt idx="760">0.000211576924344877</cx:pt>
          <cx:pt idx="761">0.00013791111387098399</cx:pt>
          <cx:pt idx="762">0.00077559558942372198</cx:pt>
          <cx:pt idx="763">0.0010101233759002399</cx:pt>
          <cx:pt idx="764">0.00041302240001275797</cx:pt>
          <cx:pt idx="765">-4.21255014579145e-05</cx:pt>
          <cx:pt idx="766">-0.00050872401562584903</cx:pt>
          <cx:pt idx="767">0.000242538958292639</cx:pt>
          <cx:pt idx="768">-0.00013039287991840201</cx:pt>
          <cx:pt idx="769">-0.00225324159606753</cx:pt>
          <cx:pt idx="770">-0.00269998094833594</cx:pt>
          <cx:pt idx="771">-0.0031142432412067699</cx:pt>
          <cx:pt idx="772">-0.00106591344650296</cx:pt>
          <cx:pt idx="773">-0.00040076347694874401</cx:pt>
          <cx:pt idx="774">0.00032492010865216498</cx:pt>
          <cx:pt idx="775">-0.00027005559327334799</cx:pt>
          <cx:pt idx="776">0.0011065605610530501</cx:pt>
          <cx:pt idx="777">-0.00080286410298322105</cx:pt>
          <cx:pt idx="778">-8.7488217553441895e-06</cx:pt>
          <cx:pt idx="779">0.00050509039265571299</cx:pt>
          <cx:pt idx="780">0.00044631811658695701</cx:pt>
          <cx:pt idx="781">-0.00042739029995451699</cx:pt>
          <cx:pt idx="782">0.00078413144539232803</cx:pt>
          <cx:pt idx="783">0.00035705347869330101</cx:pt>
          <cx:pt idx="784">-0.00098033456140055259</cx:pt>
          <cx:pt idx="785">-0.0013987036111303476</cx:pt>
          <cx:pt idx="786">-0.0074230005216223997</cx:pt>
          <cx:pt idx="787">-0.015538930184407549</cx:pt>
          <cx:pt idx="788">-0.0143671385999933</cx:pt>
          <cx:pt idx="789">-0.019444487941672601</cx:pt>
          <cx:pt idx="790">-0.0052516871296545749</cx:pt>
          <cx:pt idx="791">0.020466728770087352</cx:pt>
          <cx:pt idx="792">0.018558155152586926</cx:pt>
          <cx:pt idx="793">0.012010994577538949</cx:pt>
          <cx:pt idx="794">0.00028024051810974501</cx:pt>
          <cx:pt idx="795">-0.016310850762494101</cx:pt>
          <cx:pt idx="796">0.0080471607836981752</cx:pt>
          <cx:pt idx="797">-0.0022220377124730099</cx:pt>
          <cx:pt idx="798">0.029009210912806501</cx:pt>
          <cx:pt idx="799">0.067829662632845747</cx:pt>
          <cx:pt idx="800">0.059301490149879503</cx:pt>
          <cx:pt idx="801">0.015486788662084024</cx:pt>
          <cx:pt idx="802">0.017801990881436826</cx:pt>
          <cx:pt idx="803">0.020523683922264124</cx:pt>
          <cx:pt idx="804">0.0015680717222160325</cx:pt>
          <cx:pt idx="805">-0.0041592457809075251</cx:pt>
          <cx:pt idx="806">-0.0020336442826530275</cx:pt>
          <cx:pt idx="807">-0.0030649021128897249</cx:pt>
          <cx:pt idx="808">3.1703572894935753e-05</cx:pt>
          <cx:pt idx="809">0.00097534318784791251</cx:pt>
          <cx:pt idx="810">0.00036450874873821752</cx:pt>
          <cx:pt idx="811">-0.00043897274280165752</cx:pt>
          <cx:pt idx="812">-0.0011615567016292775</cx:pt>
          <cx:pt idx="813">-0.0016444368161714624</cx:pt>
          <cx:pt idx="814">-0.0121116026266966</cx:pt>
          <cx:pt idx="815">-0.012739196647382151</cx:pt>
          <cx:pt idx="816">-0.0109696173161956</cx:pt>
          <cx:pt idx="817">-0.019592195862049126</cx:pt>
          <cx:pt idx="818">-0.015211588824950726</cx:pt>
          <cx:pt idx="819">-0.0026494370781781251</cx:pt>
          <cx:pt idx="820">0.00065687306134098002</cx:pt>
          <cx:pt idx="821">0.012542001398624774</cx:pt>
          <cx:pt idx="822">0.0027360616268550251</cx:pt>
          <cx:pt idx="823">0.0037488063378038751</cx:pt>
          <cx:pt idx="824">-0.019678084269803275</cx:pt>
          <cx:pt idx="825">0.0080170393807237252</cx:pt>
          <cx:pt idx="826">0.014851238508439226</cx:pt>
          <cx:pt idx="827">0.0262315848027595</cx:pt>
          <cx:pt idx="828">0.058741477264885003</cx:pt>
          <cx:pt idx="829">0.04722763402893275</cx:pt>
          <cx:pt idx="830">0.015268360839356175</cx:pt>
          <cx:pt idx="831">0.022561370735789076</cx:pt>
          <cx:pt idx="832">0.022155054378546899</cx:pt>
          <cx:pt idx="833">-0.010462927490626075</cx:pt>
          <cx:pt idx="834">-0.007070049296424125</cx:pt>
          <cx:pt idx="835">-0.0011470897904358999</cx:pt>
          <cx:pt idx="836">0.00011100934118297725</cx:pt>
          <cx:pt idx="837">-0.00021176270190590625</cx:pt>
          <cx:pt idx="838">6.8156029041420747e-05</cx:pt>
          <cx:pt idx="839">3.70944128283135e-05</cx:pt>
          <cx:pt idx="840">-0.0012909056469967925</cx:pt>
          <cx:pt idx="841">-0.0049861318078560247</cx:pt>
          <cx:pt idx="842">-0.01437901760973645</cx:pt>
          <cx:pt idx="843">-0.014585800073802351</cx:pt>
          <cx:pt idx="844">-0.016615111389829924</cx:pt>
          <cx:pt idx="845">-0.014856975030155074</cx:pt>
          <cx:pt idx="846">-0.016626924846594823</cx:pt>
          <cx:pt idx="847">-0.0126768194867268</cx:pt>
          <cx:pt idx="848">-0.016626729753313575</cx:pt>
          <cx:pt idx="849">0.0054399949667167996</cx:pt>
          <cx:pt idx="850">0.0063788125222138496</cx:pt>
          <cx:pt idx="851">-0.018455071873171625</cx:pt>
          <cx:pt idx="852">-0.027663600617162502</cx:pt>
          <cx:pt idx="853">-0.036991013056905497</cx:pt>
          <cx:pt idx="854">-0.02925757415571275</cx:pt>
          <cx:pt idx="855">-0.010019150301686999</cx:pt>
          <cx:pt idx="856">0.043337087452197748</cx:pt>
          <cx:pt idx="857">0.059993255073853002</cx:pt>
          <cx:pt idx="858">0.031585885544275251</cx:pt>
          <cx:pt idx="859">0.0236126535940849</cx:pt>
          <cx:pt idx="860">0.046207721949433997</cx:pt>
          <cx:pt idx="861">0.0059519924715161002</cx:pt>
          <cx:pt idx="862">-0.0025190711278830998</cx:pt>
          <cx:pt idx="863">-0.0030925870150987252</cx:pt>
          <cx:pt idx="864">-7.2975372322410504e-05</cx:pt>
          <cx:pt idx="865">-3.1578379572478247e-05</cx:pt>
          <cx:pt idx="866">0.00010329039829369675</cx:pt>
          <cx:pt idx="867">-0.00028474611076627251</cx:pt>
          <cx:pt idx="868">-0.0016225738394464425</cx:pt>
          <cx:pt idx="869">-0.0080301117683651245</cx:pt>
          <cx:pt idx="870">-0.010831207867405625</cx:pt>
          <cx:pt idx="871">-0.0099596641366795496</cx:pt>
          <cx:pt idx="872">-0.0012070663857471501</cx:pt>
          <cx:pt idx="873">-0.00015069834640134126</cx:pt>
          <cx:pt idx="874">-0.0021230298925988475</cx:pt>
          <cx:pt idx="875">-0.015874169908279275</cx:pt>
          <cx:pt idx="876">-0.0057080944448515249</cx:pt>
          <cx:pt idx="877">0.00090970841101551</cx:pt>
          <cx:pt idx="878">0.0041948547011748504</cx:pt>
          <cx:pt idx="879">-0.0024720703099422323</cx:pt>
          <cx:pt idx="880">-0.029448924150678249</cx:pt>
          <cx:pt idx="881">-0.029576620697423249</cx:pt>
          <cx:pt idx="882">0.0064479567142042751</cx:pt>
          <cx:pt idx="883">0.0064655796537456747</cx:pt>
          <cx:pt idx="884">-0.00098033456140055259</cx:pt>
          <cx:pt idx="885">-0.0013987036111303476</cx:pt>
          <cx:pt idx="886">-0.0074230005216223997</cx:pt>
          <cx:pt idx="887">-0.015538930184407549</cx:pt>
          <cx:pt idx="888">-0.0143671385999933</cx:pt>
          <cx:pt idx="889">-0.019444487941672601</cx:pt>
          <cx:pt idx="890">-0.0052516871296545749</cx:pt>
          <cx:pt idx="891">0.020466728770087352</cx:pt>
          <cx:pt idx="892">0.018558155152586926</cx:pt>
          <cx:pt idx="893">0.012010994577538949</cx:pt>
          <cx:pt idx="894">0.00028024051810974501</cx:pt>
          <cx:pt idx="895">-0.016310850762494101</cx:pt>
          <cx:pt idx="896">0.0080471607836981752</cx:pt>
          <cx:pt idx="897">-0.0022220377124730099</cx:pt>
          <cx:pt idx="898">0.029009210912806501</cx:pt>
          <cx:pt idx="899">0.067829662632845747</cx:pt>
          <cx:pt idx="900">0.059301490149879503</cx:pt>
          <cx:pt idx="901">0.015486788662084024</cx:pt>
          <cx:pt idx="902">0.017801990881436826</cx:pt>
          <cx:pt idx="903">0.020523683922264124</cx:pt>
          <cx:pt idx="904">0.0015680717222160325</cx:pt>
          <cx:pt idx="905">-0.0041592457809075251</cx:pt>
          <cx:pt idx="906">-0.0020336442826530275</cx:pt>
          <cx:pt idx="907">-0.0030649021128897249</cx:pt>
          <cx:pt idx="908">3.1703572894935753e-05</cx:pt>
          <cx:pt idx="909">0.00097534318784791251</cx:pt>
          <cx:pt idx="910">0.00036450874873821752</cx:pt>
          <cx:pt idx="911">-0.00043897274280165752</cx:pt>
          <cx:pt idx="912">-0.0011615567016292775</cx:pt>
          <cx:pt idx="913">-0.0016444368161714624</cx:pt>
          <cx:pt idx="914">-0.0121116026266966</cx:pt>
          <cx:pt idx="915">-0.012739196647382151</cx:pt>
          <cx:pt idx="916">-0.0109696173161956</cx:pt>
          <cx:pt idx="917">-0.019592195862049126</cx:pt>
          <cx:pt idx="918">-0.015211588824950726</cx:pt>
          <cx:pt idx="919">-0.0026494370781781251</cx:pt>
          <cx:pt idx="920">0.00065687306134098002</cx:pt>
          <cx:pt idx="921">0.012542001398624774</cx:pt>
          <cx:pt idx="922">0.0027360616268550251</cx:pt>
          <cx:pt idx="923">0.0037488063378038751</cx:pt>
          <cx:pt idx="924">-0.019678084269803275</cx:pt>
          <cx:pt idx="925">0.0080170393807237252</cx:pt>
          <cx:pt idx="926">0.014851238508439226</cx:pt>
          <cx:pt idx="927">0.0262315848027595</cx:pt>
          <cx:pt idx="928">0.058741477264885003</cx:pt>
          <cx:pt idx="929">0.04722763402893275</cx:pt>
          <cx:pt idx="930">0.015268360839356175</cx:pt>
          <cx:pt idx="931">0.022561370735789076</cx:pt>
          <cx:pt idx="932">0.022155054378546899</cx:pt>
          <cx:pt idx="933">-0.010462927490626075</cx:pt>
          <cx:pt idx="934">-0.007070049296424125</cx:pt>
          <cx:pt idx="935">-0.0011470897904358999</cx:pt>
          <cx:pt idx="936">0.00011100934118297725</cx:pt>
          <cx:pt idx="937">-0.00021176270190590625</cx:pt>
          <cx:pt idx="938">6.8156029041420747e-05</cx:pt>
          <cx:pt idx="939">3.70944128283135e-05</cx:pt>
          <cx:pt idx="940">-0.0012909056469967925</cx:pt>
          <cx:pt idx="941">-0.0049861318078560247</cx:pt>
          <cx:pt idx="942">-0.01437901760973645</cx:pt>
          <cx:pt idx="943">-0.014585800073802351</cx:pt>
          <cx:pt idx="944">-0.016615111389829924</cx:pt>
          <cx:pt idx="945">-0.014856975030155074</cx:pt>
          <cx:pt idx="946">-0.016626924846594823</cx:pt>
          <cx:pt idx="947">-0.0126768194867268</cx:pt>
          <cx:pt idx="948">-0.016626729753313575</cx:pt>
          <cx:pt idx="949">0.0054399949667167996</cx:pt>
          <cx:pt idx="950">0.0063788125222138496</cx:pt>
          <cx:pt idx="951">-0.018455071873171625</cx:pt>
          <cx:pt idx="952">-0.027663600617162502</cx:pt>
          <cx:pt idx="953">-0.036991013056905497</cx:pt>
          <cx:pt idx="954">-0.02925757415571275</cx:pt>
          <cx:pt idx="955">-0.010019150301686999</cx:pt>
          <cx:pt idx="956">0.043337087452197748</cx:pt>
          <cx:pt idx="957">0.059993255073853002</cx:pt>
          <cx:pt idx="958">0.031585885544275251</cx:pt>
          <cx:pt idx="959">0.0236126535940849</cx:pt>
          <cx:pt idx="960">0.046207721949433997</cx:pt>
          <cx:pt idx="961">0.0059519924715161002</cx:pt>
          <cx:pt idx="962">-0.0025190711278830998</cx:pt>
          <cx:pt idx="963">-0.0030925870150987252</cx:pt>
          <cx:pt idx="964">-7.2975372322410504e-05</cx:pt>
          <cx:pt idx="965">-3.1578379572478247e-05</cx:pt>
          <cx:pt idx="966">0.00010329039829369675</cx:pt>
          <cx:pt idx="967">-0.00028474611076627251</cx:pt>
          <cx:pt idx="968">-0.0016225738394464425</cx:pt>
          <cx:pt idx="969">-0.0080301117683651245</cx:pt>
          <cx:pt idx="970">-0.010831207867405625</cx:pt>
          <cx:pt idx="971">-0.0099596641366795496</cx:pt>
          <cx:pt idx="972">-0.0012070663857471501</cx:pt>
          <cx:pt idx="973">-0.00015069834640134126</cx:pt>
          <cx:pt idx="974">-0.0021230298925988475</cx:pt>
          <cx:pt idx="975">-0.015874169908279275</cx:pt>
          <cx:pt idx="976">-0.0057080944448515249</cx:pt>
          <cx:pt idx="977">0.00090970841101551</cx:pt>
          <cx:pt idx="978">0.0041948547011748504</cx:pt>
          <cx:pt idx="979">-0.0024720703099422323</cx:pt>
          <cx:pt idx="980">-0.029448924150678249</cx:pt>
          <cx:pt idx="981">-0.029576620697423249</cx:pt>
          <cx:pt idx="982">0.0064479567142042751</cx:pt>
          <cx:pt idx="983">0.0064655796537456747</cx:pt>
          <cx:pt idx="984">-0.00098033456140055259</cx:pt>
          <cx:pt idx="985">-0.0013987036111303476</cx:pt>
          <cx:pt idx="986">-0.0074230005216223997</cx:pt>
          <cx:pt idx="987">-0.015538930184407549</cx:pt>
          <cx:pt idx="988">-0.0143671385999933</cx:pt>
          <cx:pt idx="989">-0.019444487941672601</cx:pt>
          <cx:pt idx="990">-0.0052516871296545749</cx:pt>
          <cx:pt idx="991">0.020466728770087352</cx:pt>
          <cx:pt idx="992">0.018558155152586926</cx:pt>
          <cx:pt idx="993">0.012010994577538949</cx:pt>
          <cx:pt idx="994">0.00028024051810974501</cx:pt>
          <cx:pt idx="995">-0.016310850762494101</cx:pt>
          <cx:pt idx="996">0.0080471607836981752</cx:pt>
          <cx:pt idx="997">-0.0022220377124730099</cx:pt>
          <cx:pt idx="998">0.029009210912806501</cx:pt>
          <cx:pt idx="999">0.067829662632845747</cx:pt>
          <cx:pt idx="1000">0.059301490149879503</cx:pt>
          <cx:pt idx="1001">0.015486788662084024</cx:pt>
          <cx:pt idx="1002">0.017801990881436826</cx:pt>
          <cx:pt idx="1003">0.020523683922264124</cx:pt>
          <cx:pt idx="1004">0.0015680717222160325</cx:pt>
          <cx:pt idx="1005">-0.0041592457809075251</cx:pt>
          <cx:pt idx="1006">-0.0020336442826530275</cx:pt>
          <cx:pt idx="1007">-0.0030649021128897249</cx:pt>
          <cx:pt idx="1008">3.1703572894935753e-05</cx:pt>
          <cx:pt idx="1009">0.00097534318784791251</cx:pt>
          <cx:pt idx="1010">0.00036450874873821752</cx:pt>
          <cx:pt idx="1011">-0.00043897274280165752</cx:pt>
          <cx:pt idx="1012">-0.0011615567016292775</cx:pt>
          <cx:pt idx="1013">-0.0016444368161714624</cx:pt>
          <cx:pt idx="1014">-0.0121116026266966</cx:pt>
          <cx:pt idx="1015">-0.012739196647382151</cx:pt>
          <cx:pt idx="1016">-0.0109696173161956</cx:pt>
          <cx:pt idx="1017">-0.019592195862049126</cx:pt>
          <cx:pt idx="1018">-0.015211588824950726</cx:pt>
          <cx:pt idx="1019">-0.0026494370781781251</cx:pt>
          <cx:pt idx="1020">0.00065687306134098002</cx:pt>
          <cx:pt idx="1021">0.012542001398624774</cx:pt>
          <cx:pt idx="1022">0.0027360616268550251</cx:pt>
          <cx:pt idx="1023">0.0037488063378038751</cx:pt>
          <cx:pt idx="1024">-0.019678084269803275</cx:pt>
          <cx:pt idx="1025">0.0080170393807237252</cx:pt>
          <cx:pt idx="1026">0.014851238508439226</cx:pt>
          <cx:pt idx="1027">0.0262315848027595</cx:pt>
          <cx:pt idx="1028">0.058741477264885003</cx:pt>
          <cx:pt idx="1029">0.04722763402893275</cx:pt>
          <cx:pt idx="1030">0.015268360839356175</cx:pt>
          <cx:pt idx="1031">0.022561370735789076</cx:pt>
          <cx:pt idx="1032">0.022155054378546899</cx:pt>
          <cx:pt idx="1033">-0.010462927490626075</cx:pt>
          <cx:pt idx="1034">-0.007070049296424125</cx:pt>
          <cx:pt idx="1035">-0.0011470897904358999</cx:pt>
          <cx:pt idx="1036">0.00011100934118297725</cx:pt>
          <cx:pt idx="1037">-0.00021176270190590625</cx:pt>
          <cx:pt idx="1038">6.8156029041420747e-05</cx:pt>
          <cx:pt idx="1039">3.70944128283135e-05</cx:pt>
          <cx:pt idx="1040">-0.0012909056469967925</cx:pt>
          <cx:pt idx="1041">-0.0049861318078560247</cx:pt>
          <cx:pt idx="1042">-0.01437901760973645</cx:pt>
          <cx:pt idx="1043">-0.014585800073802351</cx:pt>
          <cx:pt idx="1044">-0.016615111389829924</cx:pt>
          <cx:pt idx="1045">-0.014856975030155074</cx:pt>
          <cx:pt idx="1046">-0.016626924846594823</cx:pt>
          <cx:pt idx="1047">-0.0126768194867268</cx:pt>
          <cx:pt idx="1048">-0.016626729753313575</cx:pt>
          <cx:pt idx="1049">0.0054399949667167996</cx:pt>
          <cx:pt idx="1050">0.0063788125222138496</cx:pt>
          <cx:pt idx="1051">-0.018455071873171625</cx:pt>
          <cx:pt idx="1052">-0.027663600617162502</cx:pt>
          <cx:pt idx="1053">-0.036991013056905497</cx:pt>
          <cx:pt idx="1054">-0.02925757415571275</cx:pt>
          <cx:pt idx="1055">-0.010019150301686999</cx:pt>
          <cx:pt idx="1056">0.043337087452197748</cx:pt>
          <cx:pt idx="1057">0.059993255073853002</cx:pt>
          <cx:pt idx="1058">0.031585885544275251</cx:pt>
          <cx:pt idx="1059">0.0236126535940849</cx:pt>
          <cx:pt idx="1060">0.046207721949433997</cx:pt>
          <cx:pt idx="1061">0.0059519924715161002</cx:pt>
          <cx:pt idx="1062">-0.0025190711278830998</cx:pt>
          <cx:pt idx="1063">-0.0030925870150987252</cx:pt>
          <cx:pt idx="1064">-7.2975372322410504e-05</cx:pt>
          <cx:pt idx="1065">-3.1578379572478247e-05</cx:pt>
          <cx:pt idx="1066">0.00010329039829369675</cx:pt>
          <cx:pt idx="1067">-0.00028474611076627251</cx:pt>
          <cx:pt idx="1068">-0.0016225738394464425</cx:pt>
          <cx:pt idx="1069">-0.0080301117683651245</cx:pt>
          <cx:pt idx="1070">-0.010831207867405625</cx:pt>
          <cx:pt idx="1071">-0.0099596641366795496</cx:pt>
          <cx:pt idx="1072">-0.0012070663857471501</cx:pt>
          <cx:pt idx="1073">-0.00015069834640134126</cx:pt>
          <cx:pt idx="1074">-0.0021230298925988475</cx:pt>
          <cx:pt idx="1075">-0.015874169908279275</cx:pt>
          <cx:pt idx="1076">-0.0057080944448515249</cx:pt>
          <cx:pt idx="1077">0.00090970841101551</cx:pt>
          <cx:pt idx="1078">0.0041948547011748504</cx:pt>
          <cx:pt idx="1079">-0.0024720703099422323</cx:pt>
          <cx:pt idx="1080">-0.029448924150678249</cx:pt>
          <cx:pt idx="1081">-0.029576620697423249</cx:pt>
          <cx:pt idx="1082">0.0064479567142042751</cx:pt>
          <cx:pt idx="1083">0.0064655796537456747</cx:pt>
        </cx:lvl>
      </cx:numDim>
    </cx:data>
    <cx:data id="84">
      <cx:numDim type="val">
        <cx:f>Sheet2!$CG$1:$CG$1084</cx:f>
        <cx:lvl ptCount="1084" formatCode="G/通用格式">
          <cx:pt idx="0">-0.00024604078964066801</cx:pt>
          <cx:pt idx="1">0.00017079401487069199</cx:pt>
          <cx:pt idx="2">-0.000132509421732202</cx:pt>
          <cx:pt idx="3">-0.00099405789271331496</cx:pt>
          <cx:pt idx="4">-1.66120313343745e-05</cx:pt>
          <cx:pt idx="5">0.00026205457160172402</cx:pt>
          <cx:pt idx="6">0.00018823376953963999</cx:pt>
          <cx:pt idx="7">-4.3908392189997397e-05</cx:pt>
          <cx:pt idx="8">-0.000215842472343068</cx:pt>
          <cx:pt idx="9">9.6947092264259294e-05</cx:pt>
          <cx:pt idx="10">-0.00037062181937359899</cx:pt>
          <cx:pt idx="11">-0.00027648174786704799</cx:pt>
          <cx:pt idx="12">0.000375676907807636</cx:pt>
          <cx:pt idx="13">7.4480318718439802e-05</cx:pt>
          <cx:pt idx="14">0.00069640523863275796</cx:pt>
          <cx:pt idx="15">-7.7199110898365297e-05</cx:pt>
          <cx:pt idx="16">-0.00052434067781414095</cx:pt>
          <cx:pt idx="17">0.00093758135597270503</cx:pt>
          <cx:pt idx="18">-0.00023674433115291799</cx:pt>
          <cx:pt idx="19">-0.00057100431694695301</cx:pt>
          <cx:pt idx="20">0.000117744178183309</cx:pt>
          <cx:pt idx="21">0.00025875270021361198</cx:pt>
          <cx:pt idx="22">0.00056803200308369096</cx:pt>
          <cx:pt idx="23">-0.000848559564146292</cx:pt>
          <cx:pt idx="24">0.000110780730521318</cx:pt>
          <cx:pt idx="25">-0.00061709129094094099</cx:pt>
          <cx:pt idx="26">6.3230246806986106e-05</cx:pt>
          <cx:pt idx="27">-0.000149683416608055</cx:pt>
          <cx:pt idx="28">-0.00080820071241307896</cx:pt>
          <cx:pt idx="29">0.000112034519006888</cx:pt>
          <cx:pt idx="30">-2.8895080518668401e-06</cx:pt>
          <cx:pt idx="31">0.00061467085296846398</cx:pt>
          <cx:pt idx="32">0.00010428274076019901</cx:pt>
          <cx:pt idx="33">2.4162002823270599e-05</cx:pt>
          <cx:pt idx="34">-0.000198520501324061</cx:pt>
          <cx:pt idx="35">-0.00016653672280472201</cx:pt>
          <cx:pt idx="36">0.00058724164160130297</cx:pt>
          <cx:pt idx="37">0.000232155260791454</cx:pt>
          <cx:pt idx="38">0.00031717522934644299</cx:pt>
          <cx:pt idx="39">0.00113853413629232</cx:pt>
          <cx:pt idx="40">0.0019964134461520301</cx:pt>
          <cx:pt idx="41">-0.00012317138601220499</cx:pt>
          <cx:pt idx="42">-6.4233707477535994e-05</cx:pt>
          <cx:pt idx="43">-0.00066826227351818096</cx:pt>
          <cx:pt idx="44">0.00046561139885840903</cx:pt>
          <cx:pt idx="45">0.00051132474259326895</cx:pt>
          <cx:pt idx="46">-0.00023289487256273001</cx:pt>
          <cx:pt idx="47">0.00100232115730439</cx:pt>
          <cx:pt idx="48">0.00087458971070488605</cx:pt>
          <cx:pt idx="49">0.00155267024497253</cx:pt>
          <cx:pt idx="50">0.00072020528754919303</cx:pt>
          <cx:pt idx="51">0.00080221986236666805</cx:pt>
          <cx:pt idx="52">-0.00029457035198129499</cx:pt>
          <cx:pt idx="53">0.000125187031870934</cx:pt>
          <cx:pt idx="54">-0.00035216074269583801</cx:pt>
          <cx:pt idx="55">0.00072863792151490699</cx:pt>
          <cx:pt idx="56">0.00021995154043233801</cx:pt>
          <cx:pt idx="57">0.00051388076582249004</cx:pt>
          <cx:pt idx="58">-0.00021138870562134601</cx:pt>
          <cx:pt idx="59">0.00072535879093368904</cx:pt>
          <cx:pt idx="60">0.00030260006887655402</cx:pt>
          <cx:pt idx="61">8.2420615728588897e-05</cx:pt>
          <cx:pt idx="62">-0.000358770704050206</cx:pt>
          <cx:pt idx="63">-0.00030432178760169</cx:pt>
          <cx:pt idx="64">-0.00039029560598919901</cx:pt>
          <cx:pt idx="65">0.00172050160762917</cx:pt>
          <cx:pt idx="66">0.0081978183159319498</cx:pt>
          <cx:pt idx="67">0.0086031903308444197</cx:pt>
          <cx:pt idx="68">0.0023192200175433299</cx:pt>
          <cx:pt idx="69">0.0032237433264118202</cx:pt>
          <cx:pt idx="70">0.0036571899936229699</cx:pt>
          <cx:pt idx="71">0.00065611551006116505</cx:pt>
          <cx:pt idx="72">0.00285457496418072</cx:pt>
          <cx:pt idx="73">-0.0117887897204476</cx:pt>
          <cx:pt idx="74">-0.00158465041871344</cx:pt>
          <cx:pt idx="75">0.0044718042773074698</cx:pt>
          <cx:pt idx="76">0.00233015226017784</cx:pt>
          <cx:pt idx="77">0.0025110872028074201</cx:pt>
          <cx:pt idx="78">0.0014828265384023199</cx:pt>
          <cx:pt idx="79">0.00094682697335298003</cx:pt>
          <cx:pt idx="80">-0.00028643620997235802</cx:pt>
          <cx:pt idx="81">0.00029472294675454897</cx:pt>
          <cx:pt idx="82">-0.00063586277373442501</cx:pt>
          <cx:pt idx="83">7.0992229358766097e-05</cx:pt>
          <cx:pt idx="84">0.000274213679214422</cx:pt>
          <cx:pt idx="85">-0.00062037602345662896</cx:pt>
          <cx:pt idx="86">-7.0338479218033396e-05</cx:pt>
          <cx:pt idx="87">0.00212515700734346</cx:pt>
          <cx:pt idx="88">0.00066049596124963695</cx:pt>
          <cx:pt idx="89">-0.0032202862727416701</cx:pt>
          <cx:pt idx="90">-0.0045385977828567804</cx:pt>
          <cx:pt idx="91">-0.0094531123484194596</cx:pt>
          <cx:pt idx="92">-0.0080854668510122202</cx:pt>
          <cx:pt idx="93">0.0051259638131112102</cx:pt>
          <cx:pt idx="94">0.015331701825222199</cx:pt>
          <cx:pt idx="95">0.0194186758752165</cx:pt>
          <cx:pt idx="96">0.015009612189803999</cx:pt>
          <cx:pt idx="97">0.0271292848257258</cx:pt>
          <cx:pt idx="98">0.0176502169573007</cx:pt>
          <cx:pt idx="99">0.0038984315753715099</cx:pt>
          <cx:pt idx="100">-0.0045345260359456897</cx:pt>
          <cx:pt idx="101">-0.015652045620719601</cx:pt>
          <cx:pt idx="102">-0.0051009408293472697</cx:pt>
          <cx:pt idx="103">0.020908286349004199</cx:pt>
          <cx:pt idx="104">0.019004670679479901</cx:pt>
          <cx:pt idx="105">0.0297873410584624</cx:pt>
          <cx:pt idx="106">0.029320727711125798</cx:pt>
          <cx:pt idx="107">0.017034630007134999</cx:pt>
          <cx:pt idx="108">0.0057648769880909098</cx:pt>
          <cx:pt idx="109">-0.0059629456411555599</cx:pt>
          <cx:pt idx="110">-0.00181707460908442</cx:pt>
          <cx:pt idx="111">-0.00015768917147059399</cx:pt>
          <cx:pt idx="112">0.00094685235100620303</cx:pt>
          <cx:pt idx="113">9.2695227584293905e-05</cx:pt>
          <cx:pt idx="114">0.00065506965078183097</cx:pt>
          <cx:pt idx="115">0.000318789693500899</cx:pt>
          <cx:pt idx="116">-0.00101056856079017</cx:pt>
          <cx:pt idx="117">-0.0038582780360987799</cx:pt>
          <cx:pt idx="118">-0.0066807290011536803</cx:pt>
          <cx:pt idx="119">-0.0097438687711023098</cx:pt>
          <cx:pt idx="120">-0.011281142402256699</cx:pt>
          <cx:pt idx="121">-0.0035576108998244902</cx:pt>
          <cx:pt idx="122">0.017924404016618899</cx:pt>
          <cx:pt idx="123">0.014092755568520699</cx:pt>
          <cx:pt idx="124">0.0218576694190982</cx:pt>
          <cx:pt idx="125">0.0258324422962871</cx:pt>
          <cx:pt idx="126">0.01539425622072</cx:pt>
          <cx:pt idx="127">0.00046600704607525797</cx:pt>
          <cx:pt idx="128">-0.0183270570201578</cx:pt>
          <cx:pt idx="129">-0.0122134050586498</cx:pt>
          <cx:pt idx="130">0.0158124304470104</cx:pt>
          <cx:pt idx="131">0.028155129127484801</cx:pt>
          <cx:pt idx="132">0.024078983695036998</cx:pt>
          <cx:pt idx="133">0.031329893613709303</cx:pt>
          <cx:pt idx="134">0.036944913303288501</cx:pt>
          <cx:pt idx="135">0.0155107698869019</cx:pt>
          <cx:pt idx="136">-0.0106280073410837</cx:pt>
          <cx:pt idx="137">-0.022101464760955501</cx:pt>
          <cx:pt idx="138">-0.0076436475669153401</cx:pt>
          <cx:pt idx="139">0.0017997969942911401</cx:pt>
          <cx:pt idx="140">9.6674858896944496e-05</cx:pt>
          <cx:pt idx="141">0.00018010037888693001</cx:pt>
          <cx:pt idx="142">-0.000146731319213951</cx:pt>
          <cx:pt idx="143">-0.00041716001966778999</cx:pt>
          <cx:pt idx="144">-0.0045056996213100496</cx:pt>
          <cx:pt idx="145">-0.0120597344297615</cx:pt>
          <cx:pt idx="146">-0.0152531838006626</cx:pt>
          <cx:pt idx="147">-0.0075059487593641299</cx:pt>
          <cx:pt idx="148">-0.0114201430497328</cx:pt>
          <cx:pt idx="149">-0.029385680072654199</cx:pt>
          <cx:pt idx="150">-0.0048044900528327796</cx:pt>
          <cx:pt idx="151">0.0118392006969552</cx:pt>
          <cx:pt idx="152">0.0043218306384965504</cx:pt>
          <cx:pt idx="153">0.014840841805583699</cx:pt>
          <cx:pt idx="154">0.0122019368921009</cx:pt>
          <cx:pt idx="155">0.010541949310257001</cx:pt>
          <cx:pt idx="156">-0.0111595321647124</cx:pt>
          <cx:pt idx="157">-0.0096726013240787997</cx:pt>
          <cx:pt idx="158">0.0152971618168778</cx:pt>
          <cx:pt idx="159">0.028283464410799101</cx:pt>
          <cx:pt idx="160">0.0214713852521877</cx:pt>
          <cx:pt idx="161">0.032521895416863497</cx:pt>
          <cx:pt idx="162">0.018044088771972701</cx:pt>
          <cx:pt idx="163">0.00139621786676859</cx:pt>
          <cx:pt idx="164">-0.0041563888471479</cx:pt>
          <cx:pt idx="165">-0.0015189095495832001</cx:pt>
          <cx:pt idx="166">0.0037834749690461998</cx:pt>
          <cx:pt idx="167">0.0017829333244674199</cx:pt>
          <cx:pt idx="168">0.00061249171996392404</cx:pt>
          <cx:pt idx="169">0.00030242422977091001</cx:pt>
          <cx:pt idx="170">-0.000177760366688755</cx:pt>
          <cx:pt idx="171">0.00085216391651307699</cx:pt>
          <cx:pt idx="172">-0.0069282677520942602</cx:pt>
          <cx:pt idx="173">-0.016737490335917701</cx:pt>
          <cx:pt idx="174">-0.025617106811684699</cx:pt>
          <cx:pt idx="175">-0.017149711577284801</cx:pt>
          <cx:pt idx="176">-0.020646028106247199</cx:pt>
          <cx:pt idx="177">-0.033661954013761999</cx:pt>
          <cx:pt idx="178">0.0013296889772782599</cx:pt>
          <cx:pt idx="179">0.0135683063443056</cx:pt>
          <cx:pt idx="180">-0.0080021677583167802</cx:pt>
          <cx:pt idx="181">-0.041135088628144197</cx:pt>
          <cx:pt idx="182">-0.052213063528000099</cx:pt>
          <cx:pt idx="183">-0.045592758205309197</cx:pt>
          <cx:pt idx="184">-0.034933440102396199</cx:pt>
          <cx:pt idx="185">-0.000125933274824268</cx:pt>
          <cx:pt idx="186">0.0203686143810233</cx:pt>
          <cx:pt idx="187">-0.000163707207661208</cx:pt>
          <cx:pt idx="188">0.0093384794927733796</cx:pt>
          <cx:pt idx="189">0.029684516441968799</cx:pt>
          <cx:pt idx="190">0.019447489333197</cx:pt>
          <cx:pt idx="191">-0.029611304555383602</cx:pt>
          <cx:pt idx="192">-0.020525134390339799</cx:pt>
          <cx:pt idx="193">0.000419188026349349</cx:pt>
          <cx:pt idx="194">-0.0020379928237532299</cx:pt>
          <cx:pt idx="195">0.0037185264064231701</cx:pt>
          <cx:pt idx="196">0.00132739853767837</cx:pt>
          <cx:pt idx="197">0.00073281849279797202</cx:pt>
          <cx:pt idx="198">-0.00049680893806312203</cx:pt>
          <cx:pt idx="199">-0.00033988209726863998</cx:pt>
          <cx:pt idx="200">-0.0011600837573292576</cx:pt>
          <cx:pt idx="201">-0.0035166620112490748</cx:pt>
          <cx:pt idx="202">-0.002675229372036425</cx:pt>
          <cx:pt idx="203">0.00043244533800668752</cx:pt>
          <cx:pt idx="204">-0.0081373968860653251</cx:pt>
          <cx:pt idx="205">-0.002641377891479375</cx:pt>
          <cx:pt idx="206">0.0047212677269225</cx:pt>
          <cx:pt idx="207">-0.0030729305141998999</cx:pt>
          <cx:pt idx="208">-0.016493499763744424</cx:pt>
          <cx:pt idx="209">-0.019708627497672826</cx:pt>
          <cx:pt idx="210">-0.022686984035742274</cx:pt>
          <cx:pt idx="211">-0.0099529286442907507</cx:pt>
          <cx:pt idx="212">-0.0036143917771480748</cx:pt>
          <cx:pt idx="213">0.0062178998651589001</cx:pt>
          <cx:pt idx="214">0.010666943107984401</cx:pt>
          <cx:pt idx="215">0.0033493387613858249</cx:pt>
          <cx:pt idx="216">-0.0060347040048301503</cx:pt>
          <cx:pt idx="217">0.0017475763335849325</cx:pt>
          <cx:pt idx="218">0.010740109623630501</cx:pt>
          <cx:pt idx="219">0.0072239533533842749</cx:pt>
          <cx:pt idx="220">0.00050379783910314</cx:pt>
          <cx:pt idx="221">0.00035918087824940751</cx:pt>
          <cx:pt idx="222">-0.00062988918872165995</cx:pt>
          <cx:pt idx="223">0.00046002504727588002</cx:pt>
          <cx:pt idx="224">5.34481334510165e-05</cx:pt>
          <cx:pt idx="225">-7.0706922364045246e-05</cx:pt>
          <cx:pt idx="226">0.00018966483024028275</cx:pt>
          <cx:pt idx="227">-1.7032985010389649e-05</cx:pt>
          <cx:pt idx="228">-0.00075937696702230249</cx:pt>
          <cx:pt idx="229">-0.0010420421826537751</cx:pt>
          <cx:pt idx="230">0.00172532034539045</cx:pt>
          <cx:pt idx="231">-0.0017347506889404025</cx:pt>
          <cx:pt idx="232">-0.0074014118633428253</cx:pt>
          <cx:pt idx="233">-0.0039890937217045503</cx:pt>
          <cx:pt idx="234">-0.0043804479627338752</cx:pt>
          <cx:pt idx="235">-0.011925458439210675</cx:pt>
          <cx:pt idx="236">-0.018648379486362224</cx:pt>
          <cx:pt idx="237">-0.022879738837566874</cx:pt>
          <cx:pt idx="238">-0.016955089405453851</cx:pt>
          <cx:pt idx="239">-0.0060995630865282747</cx:pt>
          <cx:pt idx="240">0.017067732437668477</cx:pt>
          <cx:pt idx="241">0.0143945767310959</cx:pt>
          <cx:pt idx="242">-0.0015168547137974274</cx:pt>
          <cx:pt idx="243">-0.0063494683564236003</cx:pt>
          <cx:pt idx="244">-0.010724613399413401</cx:pt>
          <cx:pt idx="245">-0.0052589539007539248</cx:pt>
          <cx:pt idx="246">2.3244218295659926e-05</cx:pt>
          <cx:pt idx="247">0.00066280234698421999</cx:pt>
          <cx:pt idx="248">-0.0045069636346492751</cx:pt>
          <cx:pt idx="249">-0.0031738414374152249</cx:pt>
          <cx:pt idx="250">-0.00023273180172276724</cx:pt>
          <cx:pt idx="251">-2.8577675150059999e-06</cx:pt>
          <cx:pt idx="252">9.1632441946386503e-05</cx:pt>
          <cx:pt idx="253">8.98528695981975e-06</cx:pt>
          <cx:pt idx="254">2.320395107221485e-05</cx:pt>
          <cx:pt idx="255">-0.00096680293969887503</cx:pt>
          <cx:pt idx="256">-0.0014054402783914826</cx:pt>
          <cx:pt idx="257">-0.0034744766965964752</cx:pt>
          <cx:pt idx="258">-0.00170000267160921</cx:pt>
          <cx:pt idx="259">-0.0054285869826504749</cx:pt>
          <cx:pt idx="260">-0.0088628675333481746</cx:pt>
          <cx:pt idx="261">-0.010648943573763024</cx:pt>
          <cx:pt idx="262">-0.013732424006125026</cx:pt>
          <cx:pt idx="263">-0.027566739680503251</cx:pt>
          <cx:pt idx="264">-0.021991029181367975</cx:pt>
          <cx:pt idx="265">-0.023750046149644575</cx:pt>
          <cx:pt idx="266">-0.016723647154440399</cx:pt>
          <cx:pt idx="267">0.0052404224051018503</cx:pt>
          <cx:pt idx="268">0.0092492099655490257</cx:pt>
          <cx:pt idx="269">-0.0037228895407430749</cx:pt>
          <cx:pt idx="270">-0.0029419427073923499</cx:pt>
          <cx:pt idx="271">0.0058704435833295751</cx:pt>
          <cx:pt idx="272">0.0056270197565105248</cx:pt>
          <cx:pt idx="273">-0.0078459556753530495</cx:pt>
          <cx:pt idx="274">-0.013270614956163201</cx:pt>
          <cx:pt idx="275">0.0027554475999593251</cx:pt>
          <cx:pt idx="276">0.00098603951970636992</cx:pt>
          <cx:pt idx="277">-0.0032371315599638499</cx:pt>
          <cx:pt idx="278">-0.0020814377661203302</cx:pt>
          <cx:pt idx="279">8.1946901402798003e-05</cx:pt>
          <cx:pt idx="280">-1.7494834968383725e-06</cx:pt>
          <cx:pt idx="281">4.5522016989137001e-05</cx:pt>
          <cx:pt idx="282">-0.0002722015782297975</cx:pt>
          <cx:pt idx="283">-0.00074308819849126003</cx:pt>
          <cx:pt idx="284">-0.0023623073098599399</cx:pt>
          <cx:pt idx="285">-0.003447262111699875</cx:pt>
          <cx:pt idx="286">-0.0026212293299041249</cx:pt>
          <cx:pt idx="287">-0.0020511443060953699</cx:pt>
          <cx:pt idx="288">-0.0092045709453352758</cx:pt>
          <cx:pt idx="289">-0.007409542710005</cx:pt>
          <cx:pt idx="290">-0.01551520698636065</cx:pt>
          <cx:pt idx="291">-0.019437762539755474</cx:pt>
          <cx:pt idx="292">-0.017450467386210949</cx:pt>
          <cx:pt idx="293">-0.016018866351281049</cx:pt>
          <cx:pt idx="294">0.0075555844011969747</cx:pt>
          <cx:pt idx="295">0.016203586538917299</cx:pt>
          <cx:pt idx="296">0.0050729187155119752</cx:pt>
          <cx:pt idx="297">0.0063252356065694997</cx:pt>
          <cx:pt idx="298">-0.0010886799121610749</cx:pt>
          <cx:pt idx="299">0.022678414157067499</cx:pt>
          <cx:pt idx="300">0.050846226053010701</cx:pt>
          <cx:pt idx="301">0.010384472386045</cx:pt>
          <cx:pt idx="302">-0.0062451346903022696</cx:pt>
          <cx:pt idx="303">0.0099012220493712704</cx:pt>
          <cx:pt idx="304">-0.0080822096524214206</cx:pt>
          <cx:pt idx="305">-0.022127212281547699</cx:pt>
          <cx:pt idx="306">-0.0081840084842574792</cx:pt>
          <cx:pt idx="307">0.000434657059728583</cx:pt>
          <cx:pt idx="308">0.00045116932266066101</cx:pt>
          <cx:pt idx="309">-0.00018056806053394199</cx:pt>
          <cx:pt idx="310">-0.0011885239471249101</cx:pt>
          <cx:pt idx="311">-0.0016288911956351901</cx:pt>
          <cx:pt idx="312">-0.019114342460369801</cx:pt>
          <cx:pt idx="313">-0.027658945087100699</cx:pt>
          <cx:pt idx="314">-0.012520435911839</cx:pt>
          <cx:pt idx="315">0.021654311283188499</cx:pt>
          <cx:pt idx="316">-0.0070397472376886898</cx:pt>
          <cx:pt idx="317">-0.0196748783128659</cx:pt>
          <cx:pt idx="318">-0.052854895780601097</cx:pt>
          <cx:pt idx="319">-0.060825295235410401</cx:pt>
          <cx:pt idx="320">-0.0695385470974067</cx:pt>
          <cx:pt idx="321">-0.017480942413226699</cx:pt>
          <cx:pt idx="322">0.0336025344226605</cx:pt>
          <cx:pt idx="323">0.0082014570677446004</cx:pt>
          <cx:pt idx="324">-0.043513821195026697</cx:pt>
          <cx:pt idx="325">-0.085879769640692105</cx:pt>
          <cx:pt idx="326">-0.031580653856751899</cx:pt>
          <cx:pt idx="327">0.034750446753227499</cx:pt>
          <cx:pt idx="328">0.031096539192881099</cx:pt>
          <cx:pt idx="329">0.0388868515764123</cx:pt>
          <cx:pt idx="330">0.020708965378688399</cx:pt>
          <cx:pt idx="331">0.0086771065285717996</cx:pt>
          <cx:pt idx="332">0.0040454379521569503</cx:pt>
          <cx:pt idx="333">-0.0043911973451760903</cx:pt>
          <cx:pt idx="334">-0.0023676754182140099</cx:pt>
          <cx:pt idx="335">-0.00011990307607258999</cx:pt>
          <cx:pt idx="336">-2.37517699409148e-05</cx:pt>
          <cx:pt idx="337">-0.000486767991619723</cx:pt>
          <cx:pt idx="338">-0.00033703195689593001</cx:pt>
          <cx:pt idx="339">-0.0017516857582704399</cx:pt>
          <cx:pt idx="340">-0.026290516348503799</cx:pt>
          <cx:pt idx="341">-0.040372011665105997</cx:pt>
          <cx:pt idx="342">0.0029353289079419001</cx:pt>
          <cx:pt idx="343">0.0114315565589142</cx:pt>
          <cx:pt idx="344">-0.0044598549743742801</cx:pt>
          <cx:pt idx="345">0.01290065825986</cx:pt>
          <cx:pt idx="346">-0.033387990441085202</cx:pt>
          <cx:pt idx="347">-0.0045656926808590398</cx:pt>
          <cx:pt idx="348">-0.020931206859129799</cx:pt>
          <cx:pt idx="349">0.019800566099886299</cx:pt>
          <cx:pt idx="350">0.0028692352155970401</cx:pt>
          <cx:pt idx="351">-0.043647752272521802</cx:pt>
          <cx:pt idx="352">-0.107030390880065</cx:pt>
          <cx:pt idx="353">-0.096300198270463599</cx:pt>
          <cx:pt idx="354">-0.061251878073726999</cx:pt>
          <cx:pt idx="355">-0.0028186203576535799</cx:pt>
          <cx:pt idx="356">-0.00394199708822015</cx:pt>
          <cx:pt idx="357">0.025920219236467101</cx:pt>
          <cx:pt idx="358">0.010094692488017899</cx:pt>
          <cx:pt idx="359">0.0101851041312567</cx:pt>
          <cx:pt idx="360">0.0082036120434000794</cx:pt>
          <cx:pt idx="361">-0.0025704357101473002</cx:pt>
          <cx:pt idx="362">-0.0047721536876583204</cx:pt>
          <cx:pt idx="363">-0.00095879073231367904</cx:pt>
          <cx:pt idx="364">0.00018281994552941101</cx:pt>
          <cx:pt idx="365">-0.00012316876446077501</cx:pt>
          <cx:pt idx="366">0.000106535511210216</cx:pt>
          <cx:pt idx="367">-0.0030751632907934099</cx:pt>
          <cx:pt idx="368">-0.022318516585165701</cx:pt>
          <cx:pt idx="369">-0.036877654673787397</cx:pt>
          <cx:pt idx="370">0.0069558096320363203</cx:pt>
          <cx:pt idx="371">0.0147385995101913</cx:pt>
          <cx:pt idx="372">0.038170071267596799</cx:pt>
          <cx:pt idx="373">0.034968109680667298</cx:pt>
          <cx:pt idx="374">0.039317651693486</cx:pt>
          <cx:pt idx="375">0.066236674434763901</cx:pt>
          <cx:pt idx="376">0.071918003315840695</cx:pt>
          <cx:pt idx="377">0.063864903855120198</cx:pt>
          <cx:pt idx="378">0.034258297782709002</cx:pt>
          <cx:pt idx="379">-0.048971166468269899</cx:pt>
          <cx:pt idx="380">-0.13390248505341601</cx:pt>
          <cx:pt idx="381">-0.11276239102275699</cx:pt>
          <cx:pt idx="382">-0.0245719514150218</cx:pt>
          <cx:pt idx="383">-0.00194539728450442</cx:pt>
          <cx:pt idx="384">0.0063608307192049504</cx:pt>
          <cx:pt idx="385">-0.00596793769129825</cx:pt>
          <cx:pt idx="386">-0.018911702165747901</cx:pt>
          <cx:pt idx="387">0.0063801386917789601</cx:pt>
          <cx:pt idx="388">-0.0056939771116688602</cx:pt>
          <cx:pt idx="389">-0.0020284565328582299</cx:pt>
          <cx:pt idx="390">-0.0028757924102259902</cx:pt>
          <cx:pt idx="391">0.00074228872006323302</cx:pt>
          <cx:pt idx="392">-0.000127809092412242</cx:pt>
          <cx:pt idx="393">-0.00013036756420398699</cx:pt>
          <cx:pt idx="394">-0.0010089582163451099</cx:pt>
          <cx:pt idx="395">-0.0034192724647329801</cx:pt>
          <cx:pt idx="396">-0.018550405786516001</cx:pt>
          <cx:pt idx="397">-0.024103821427589399</cx:pt>
          <cx:pt idx="398">-0.020698771638057601</cx:pt>
          <cx:pt idx="399">0.028725712957782201</cx:pt>
          <cx:pt idx="400">0.043593620088730398</cx:pt>
          <cx:pt idx="401">0.059947424849299401</cx:pt>
          <cx:pt idx="402">0.060220713562410398</cx:pt>
          <cx:pt idx="403">0.100838976465913</cx:pt>
          <cx:pt idx="404">0.084691314774344995</cx:pt>
          <cx:pt idx="405">0.047772532110907297</cx:pt>
          <cx:pt idx="406">-0.028054394027375199</cx:pt>
          <cx:pt idx="407">-0.061292588317483299</cx:pt>
          <cx:pt idx="408">-0.065393610759617707</cx:pt>
          <cx:pt idx="409">-0.015573149736205501</cx:pt>
          <cx:pt idx="410">0.0143017835045519</cx:pt>
          <cx:pt idx="411">0.0018593459229480601</cx:pt>
          <cx:pt idx="412">0.037434853994822902</cx:pt>
          <cx:pt idx="413">0.0088944784990439094</cx:pt>
          <cx:pt idx="414">-0.029292357026197698</cx:pt>
          <cx:pt idx="415">-0.039617008462289903</cx:pt>
          <cx:pt idx="416">-0.013377329337126801</cx:pt>
          <cx:pt idx="417">-0.00547654245927708</cx:pt>
          <cx:pt idx="418">-0.00078514493645549799</cx:pt>
          <cx:pt idx="419">-0.00050051404779052303</cx:pt>
          <cx:pt idx="420">0.000214572709488521</cx:pt>
          <cx:pt idx="421">-0.0011331780388925601</cx:pt>
          <cx:pt idx="422">-0.00172052867319508</cx:pt>
          <cx:pt idx="423">-0.0084508568870730102</cx:pt>
          <cx:pt idx="424">-0.0321006704209017</cx:pt>
          <cx:pt idx="425">-0.049555923833519297</cx:pt>
          <cx:pt idx="426">-0.031955047713521902</cx:pt>
          <cx:pt idx="427">0.019133318468925201</cx:pt>
          <cx:pt idx="428">0.011980281659595301</cx:pt>
          <cx:pt idx="429">0.047506347191309098</cx:pt>
          <cx:pt idx="430">0.036901665223822502</cx:pt>
          <cx:pt idx="431">0.041430402282615998</cx:pt>
          <cx:pt idx="432">0.041368857589878898</cx:pt>
          <cx:pt idx="433">-0.036646961356920998</cx:pt>
          <cx:pt idx="434">-0.063862528691365703</cx:pt>
          <cx:pt idx="435">-0.028578691606875699</cx:pt>
          <cx:pt idx="436">0.021462279009467299</cx:pt>
          <cx:pt idx="437">0.047735123807987598</cx:pt>
          <cx:pt idx="438">0.0412381172012765</cx:pt>
          <cx:pt idx="439">0.0197243368063598</cx:pt>
          <cx:pt idx="440">0.0125149261133649</cx:pt>
          <cx:pt idx="441">-0.0045066712155962703</cx:pt>
          <cx:pt idx="442">-0.0297159872885981</cx:pt>
          <cx:pt idx="443">-0.027500240428212998</cx:pt>
          <cx:pt idx="444">0.0011247576538588799</cx:pt>
          <cx:pt idx="445">-0.0066927430786486997</cx:pt>
          <cx:pt idx="446">-0.00152314192480034</cx:pt>
          <cx:pt idx="447">0.00092162185574679999</cx:pt>
          <cx:pt idx="448">0.00063333352567173805</cx:pt>
          <cx:pt idx="449">-0.0013780090053632701</cx:pt>
          <cx:pt idx="450">-0.0020230271160860801</cx:pt>
          <cx:pt idx="451">-0.022158717794923899</cx:pt>
          <cx:pt idx="452">-0.0343913215681282</cx:pt>
          <cx:pt idx="453">-0.027695931436732199</cx:pt>
          <cx:pt idx="454">-0.010356680681715301</cx:pt>
          <cx:pt idx="455">0.0126461340404519</cx:pt>
          <cx:pt idx="456">0.044378972191945802</cx:pt>
          <cx:pt idx="457">0.0548529014617039</cx:pt>
          <cx:pt idx="458">0.033807648426590897</cx:pt>
          <cx:pt idx="459">-0.0333314427921199</cx:pt>
          <cx:pt idx="460">-0.075176516045888306</cx:pt>
          <cx:pt idx="461">-0.103536975139649</cx:pt>
          <cx:pt idx="462">-0.050109426210239803</cx:pt>
          <cx:pt idx="463">0.0038288844675409299</cx:pt>
          <cx:pt idx="464">-0.0084798257509427297</cx:pt>
          <cx:pt idx="465">0.0255393206042097</cx:pt>
          <cx:pt idx="466">0.034183668705871001</cx:pt>
          <cx:pt idx="467">0.010453969458429401</cx:pt>
          <cx:pt idx="468">0.014270700467247001</cx:pt>
          <cx:pt idx="469">-0.0146268440171946</cx:pt>
          <cx:pt idx="470">-0.018230005668166599</cx:pt>
          <cx:pt idx="471">-0.0368513348994483</cx:pt>
          <cx:pt idx="472">-0.020197645270979999</cx:pt>
          <cx:pt idx="473">-0.00020898720736005799</cx:pt>
          <cx:pt idx="474">0.0041651431187490996</cx:pt>
          <cx:pt idx="475">-1.21430605080824e-05</cx:pt>
          <cx:pt idx="476">-0.00042109475313562402</cx:pt>
          <cx:pt idx="477">6.5690001759007697e-05</cx:pt>
          <cx:pt idx="478">-0.000150453169270819</cx:pt>
          <cx:pt idx="479">-0.028640778817285901</cx:pt>
          <cx:pt idx="480">-0.012292421320327001</cx:pt>
          <cx:pt idx="481">-0.022704503855041001</cx:pt>
          <cx:pt idx="482">-0.0010814139401538901</cx:pt>
          <cx:pt idx="483">0.025237156161736999</cx:pt>
          <cx:pt idx="484">0.039281922414163603</cx:pt>
          <cx:pt idx="485">0.080725233261102897</cx:pt>
          <cx:pt idx="486">-0.0073185604549820702</cx:pt>
          <cx:pt idx="487">-0.123276702125032</cx:pt>
          <cx:pt idx="488">-0.13548463901839</cx:pt>
          <cx:pt idx="489">-0.082254556241162402</cx:pt>
          <cx:pt idx="490">-0.0131820027038546</cx:pt>
          <cx:pt idx="491">0.031545013773122202</cx:pt>
          <cx:pt idx="492">0.0029307062263512198</cx:pt>
          <cx:pt idx="493">0.00180871901705666</cx:pt>
          <cx:pt idx="494">0.0164157174353654</cx:pt>
          <cx:pt idx="495">-0.0034934311112382</cx:pt>
          <cx:pt idx="496">-0.022154159573847101</cx:pt>
          <cx:pt idx="497">-0.024941232343130299</cx:pt>
          <cx:pt idx="498">-0.026710857350760401</cx:pt>
          <cx:pt idx="499">-0.0253855518011862</cx:pt>
          <cx:pt idx="500">-0.021077128205985202</cx:pt>
          <cx:pt idx="501">-0.012227107311015201</cx:pt>
          <cx:pt idx="502">-0.00098192032730654889</cx:pt>
          <cx:pt idx="503">0.000191830441970555</cx:pt>
          <cx:pt idx="504">-5.6386160038256802e-05</cx:pt>
          <cx:pt idx="505">-0.00060328377233274195</cx:pt>
          <cx:pt idx="506">-0.000128392266670673</cx:pt>
          <cx:pt idx="507">-0.0267414451950709</cx:pt>
          <cx:pt idx="508">0.011718519389294199</cx:pt>
          <cx:pt idx="509">-0.0067740792181029</cx:pt>
          <cx:pt idx="510">0.0046152284838054903</cx:pt>
          <cx:pt idx="511">0.032285944449766402</cx:pt>
          <cx:pt idx="512">0.081401793382500795</cx:pt>
          <cx:pt idx="513">0.082619586692983193</cx:pt>
          <cx:pt idx="514">-0.026569664542559102</cx:pt>
          <cx:pt idx="515">-0.13785573709104701</cx:pt>
          <cx:pt idx="516">-0.15003822370868999</cx:pt>
          <cx:pt idx="517">-0.076212914805596096</cx:pt>
          <cx:pt idx="518">0.0083484828361383399</cx:pt>
          <cx:pt idx="519">0.025172569725260299</cx:pt>
          <cx:pt idx="520">0.0072691818917725998</cx:pt>
          <cx:pt idx="521">-0.0097676190436559902</cx:pt>
          <cx:pt idx="522">0.018734346895147198</cx:pt>
          <cx:pt idx="523">-0.050447876262612601</cx:pt>
          <cx:pt idx="524">-0.028348222639019701</cx:pt>
          <cx:pt idx="525">-0.019649669644550401</cx:pt>
          <cx:pt idx="526">-0.0087289093872834605</cx:pt>
          <cx:pt idx="527">-0.013507642417288201</cx:pt>
          <cx:pt idx="528">-0.017660502994510101</cx:pt>
          <cx:pt idx="529">-0.0152396629528602</cx:pt>
          <cx:pt idx="530">0.00065294508463394703</cx:pt>
          <cx:pt idx="531">0.00046708010456931797</cx:pt>
          <cx:pt idx="532">-0.00045590069295282698</cx:pt>
          <cx:pt idx="533">-0.00082931251050071301</cx:pt>
          <cx:pt idx="534">7.2680023135471595e-05</cx:pt>
          <cx:pt idx="535">-0.016579659970682101</cx:pt>
          <cx:pt idx="536">0.014885932333265</cx:pt>
          <cx:pt idx="537">0.010679335265730601</cx:pt>
          <cx:pt idx="538">0.015892187441916301</cx:pt>
          <cx:pt idx="539">0.026747457424986999</cx:pt>
          <cx:pt idx="540">0.107343083759292</cx:pt>
          <cx:pt idx="541">0.106308979276864</cx:pt>
          <cx:pt idx="542">-0.017883665535602299</cx:pt>
          <cx:pt idx="543">-0.12601207919881899</cx:pt>
          <cx:pt idx="544">-0.097059231260972004</cx:pt>
          <cx:pt idx="545">-0.023302554638104801</cx:pt>
          <cx:pt idx="546">-0.00912053541607084</cx:pt>
          <cx:pt idx="547">-0.035782336477504603</cx:pt>
          <cx:pt idx="548">-0.050441687465743498</cx:pt>
          <cx:pt idx="549">-0.0482387159144936</cx:pt>
          <cx:pt idx="550">-0.066773911463875193</cx:pt>
          <cx:pt idx="551">-0.045555587885421897</cx:pt>
          <cx:pt idx="552">-0.0124593909378466</cx:pt>
          <cx:pt idx="553">0.0080932309391539906</cx:pt>
          <cx:pt idx="554">0.0201785772046204</cx:pt>
          <cx:pt idx="555">0.000418223062368237</cx:pt>
          <cx:pt idx="556">-0.015040014366429899</cx:pt>
          <cx:pt idx="557">-0.015658521807457599</cx:pt>
          <cx:pt idx="558">0.00057261385237000501</cx:pt>
          <cx:pt idx="559">-0.00026198888311885501</cx:pt>
          <cx:pt idx="560">-9.0113566137820999e-05</cx:pt>
          <cx:pt idx="561">0.00061564338120349696</cx:pt>
          <cx:pt idx="562">0.00410862067266552</cx:pt>
          <cx:pt idx="563">0.0027461512482539001</cx:pt>
          <cx:pt idx="564">0.0176141350972388</cx:pt>
          <cx:pt idx="565">0.028990863344851601</cx:pt>
          <cx:pt idx="566">0.021488399721640499</cx:pt>
          <cx:pt idx="567">0.070713118336783801</cx:pt>
          <cx:pt idx="568">0.091335424601498905</cx:pt>
          <cx:pt idx="569">0.100574753216585</cx:pt>
          <cx:pt idx="570">0.080979598258472105</cx:pt>
          <cx:pt idx="571">-0.033795900085655903</cx:pt>
          <cx:pt idx="572">-0.020407657574308999</cx:pt>
          <cx:pt idx="573">-0.024907152069298898</cx:pt>
          <cx:pt idx="574">-0.042047557101209401</cx:pt>
          <cx:pt idx="575">-0.047698780018642598</cx:pt>
          <cx:pt idx="576">-0.044132634936887898</cx:pt>
          <cx:pt idx="577">-0.070071753838709006</cx:pt>
          <cx:pt idx="578">-0.084304370220269695</cx:pt>
          <cx:pt idx="579">-0.041365137197802097</cx:pt>
          <cx:pt idx="580">-0.0023381155021295302</cx:pt>
          <cx:pt idx="581">0.0260976809961894</cx:pt>
          <cx:pt idx="582">0.013671322448646399</cx:pt>
          <cx:pt idx="583">0.00054688724302395396</cx:pt>
          <cx:pt idx="584">-0.014241417422242201</cx:pt>
          <cx:pt idx="585">-0.0101295251059301</cx:pt>
          <cx:pt idx="586">0.00013368721925522699</cx:pt>
          <cx:pt idx="587">0.00050812118153045597</cx:pt>
          <cx:pt idx="588">-2.73661762087659e-05</cx:pt>
          <cx:pt idx="589">-7.5304834062321199e-05</cx:pt>
          <cx:pt idx="590">0.010901012022833299</cx:pt>
          <cx:pt idx="591">0.0161137783194517</cx:pt>
          <cx:pt idx="592">0.012485229952902899</cx:pt>
          <cx:pt idx="593">0.031143796441189898</cx:pt>
          <cx:pt idx="594">0.032730050624930097</cx:pt>
          <cx:pt idx="595">0.0335941425488991</cx:pt>
          <cx:pt idx="596">0.031530673179614097</cx:pt>
          <cx:pt idx="597">0.048599526867422603</cx:pt>
          <cx:pt idx="598">0.10071801338544401</cx:pt>
          <cx:pt idx="599">0.042742531435878098</cx:pt>
          <cx:pt idx="600">0.0025370503140177102</cx:pt>
          <cx:pt idx="601">-0.042047812219169103</cx:pt>
          <cx:pt idx="602">-0.046495841553369999</cx:pt>
          <cx:pt idx="603">-0.018158822018528101</cx:pt>
          <cx:pt idx="604">-0.0186359576162312</cx:pt>
          <cx:pt idx="605">-0.023502700372718201</cx:pt>
          <cx:pt idx="606">-0.0262686276996206</cx:pt>
          <cx:pt idx="607">-0.026072840782875799</cx:pt>
          <cx:pt idx="608">-0.0131951454112161</cx:pt>
          <cx:pt idx="609">0.0054419670199089103</cx:pt>
          <cx:pt idx="610">0.0105580565816036</cx:pt>
          <cx:pt idx="611">-0.0062598151243706398</cx:pt>
          <cx:pt idx="612">-0.014883142503743301</cx:pt>
          <cx:pt idx="613">-0.0058254248397984001</cx:pt>
          <cx:pt idx="614">0.00132720202079261</cx:pt>
          <cx:pt idx="615">0.00035892467403487798</cx:pt>
          <cx:pt idx="616">0.00028049695775459198</cx:pt>
          <cx:pt idx="617">-0.00062747896340077896</cx:pt>
          <cx:pt idx="618">0.0032451704705497202</cx:pt>
          <cx:pt idx="619">0.0065206556040679504</cx:pt>
          <cx:pt idx="620">-0.0109118522920387</cx:pt>
          <cx:pt idx="621">0.00443773913490515</cx:pt>
          <cx:pt idx="622">0.056990196710513703</cx:pt>
          <cx:pt idx="623">0.033893145166651199</cx:pt>
          <cx:pt idx="624">-0.014562142183184201</cx:pt>
          <cx:pt idx="625">0.034936405953362198</cx:pt>
          <cx:pt idx="626">0.11160573983505601</cx:pt>
          <cx:pt idx="627">0.10342491926960699</cx:pt>
          <cx:pt idx="628">0.080122473955029597</cx:pt>
          <cx:pt idx="629">-0.015488184061332099</cx:pt>
          <cx:pt idx="630">-0.035383418117655198</cx:pt>
          <cx:pt idx="631">0.0090770414822616708</cx:pt>
          <cx:pt idx="632">0.035636917963996297</cx:pt>
          <cx:pt idx="633">0.0378555285532515</cx:pt>
          <cx:pt idx="634">-0.0040094165652749996</cx:pt>
          <cx:pt idx="635">-0.030000897531607701</cx:pt>
          <cx:pt idx="636">-0.034274603961118998</cx:pt>
          <cx:pt idx="637">-0.0269137559097999</cx:pt>
          <cx:pt idx="638">-0.0129193844709451</cx:pt>
          <cx:pt idx="639">-0.0155276663699404</cx:pt>
          <cx:pt idx="640">-0.0043314297481600404</cx:pt>
          <cx:pt idx="641">-0.0042040254421818399</cx:pt>
          <cx:pt idx="642">-0.00035928380032688599</cx:pt>
          <cx:pt idx="643">-0.00031660447350507999</cx:pt>
          <cx:pt idx="644">0.00013455078948189801</cx:pt>
          <cx:pt idx="645">0.000205690478873743</cx:pt>
          <cx:pt idx="646">0.00086512730617227605</cx:pt>
          <cx:pt idx="647">0.0027409132350513701</cx:pt>
          <cx:pt idx="648">-0.0144000347701783</cx:pt>
          <cx:pt idx="649">-0.0080338094066652807</cx:pt>
          <cx:pt idx="650">0.030737856385495602</cx:pt>
          <cx:pt idx="651">0.020704080310316599</cx:pt>
          <cx:pt idx="652">-0.0044011078058796499</cx:pt>
          <cx:pt idx="653">-0.0115124097352894</cx:pt>
          <cx:pt idx="654">0.025980488890294001</cx:pt>
          <cx:pt idx="655">0.025751584904451601</cx:pt>
          <cx:pt idx="656">0.032037079104412301</cx:pt>
          <cx:pt idx="657">0.017410518159787901</cx:pt>
          <cx:pt idx="658">0.0078352734430840402</cx:pt>
          <cx:pt idx="659">0.0194075905690042</cx:pt>
          <cx:pt idx="660">0.018628524190411201</cx:pt>
          <cx:pt idx="661">-0.0041134853678586802</cx:pt>
          <cx:pt idx="662">-0.053789051831228903</cx:pt>
          <cx:pt idx="663">-0.0546867758285247</cx:pt>
          <cx:pt idx="664">-0.050980460171850102</cx:pt>
          <cx:pt idx="665">-0.017947299676159802</cx:pt>
          <cx:pt idx="666">-0.0061525409572769398</cx:pt>
          <cx:pt idx="667">-0.0064637800213159001</cx:pt>
          <cx:pt idx="668">-0.0036427029850431801</cx:pt>
          <cx:pt idx="669">-0.0036763298818226998</cx:pt>
          <cx:pt idx="670">4.5372884330233498e-05</cx:pt>
          <cx:pt idx="671">0.00036912117530411398</cx:pt>
          <cx:pt idx="672">0.00026135439113281401</cx:pt>
          <cx:pt idx="673">-0.00043029475756744699</cx:pt>
          <cx:pt idx="674">-0.00150399166012889</cx:pt>
          <cx:pt idx="675">-0.0023583159768065199</cx:pt>
          <cx:pt idx="676">-0.0076903694663113002</cx:pt>
          <cx:pt idx="677">-0.0019744356982451701</cx:pt>
          <cx:pt idx="678">-0.0041128429752170098</cx:pt>
          <cx:pt idx="679">-0.0093073575502737593</cx:pt>
          <cx:pt idx="680">-0.00149346137778351</cx:pt>
          <cx:pt idx="681">0.012741195773395201</cx:pt>
          <cx:pt idx="682">0.032075677441644801</cx:pt>
          <cx:pt idx="683">0.016227403410727401</cx:pt>
          <cx:pt idx="684">0.0048177944110561199</cx:pt>
          <cx:pt idx="685">-0.017657438154118198</cx:pt>
          <cx:pt idx="686">-0.036419627391493098</cx:pt>
          <cx:pt idx="687">-0.024707214196854201</cx:pt>
          <cx:pt idx="688">-0.016799322182650699</cx:pt>
          <cx:pt idx="689">-0.028357052079879101</cx:pt>
          <cx:pt idx="690">-0.022695360538022801</cx:pt>
          <cx:pt idx="691">-0.027579188428570999</cx:pt>
          <cx:pt idx="692">-0.0101473941680203</cx:pt>
          <cx:pt idx="693">-0.0110841787507914</cx:pt>
          <cx:pt idx="694">-0.0063286984315271003</cx:pt>
          <cx:pt idx="695">-0.0039580212938234603</cx:pt>
          <cx:pt idx="696">-0.0017544309115629299</cx:pt>
          <cx:pt idx="697">1.14573402643909e-05</cx:pt>
          <cx:pt idx="698">-0.00036463047579125103</cx:pt>
          <cx:pt idx="699">0.00091564944440389697</cx:pt>
          <cx:pt idx="700">3.7079641259181899e-05</cx:pt>
          <cx:pt idx="701">-0.000598591407877043</cx:pt>
          <cx:pt idx="702">0.00025996433234962401</cx:pt>
          <cx:pt idx="703">-0.00096021859613277302</cx:pt>
          <cx:pt idx="704">-0.00083982618566718801</cx:pt>
          <cx:pt idx="705">-0.0067538656196581802</cx:pt>
          <cx:pt idx="706">-0.01415553032242</cx:pt>
          <cx:pt idx="707">-0.015203215687746499</cx:pt>
          <cx:pt idx="708">-0.023880498228257999</cx:pt>
          <cx:pt idx="709">-0.018641342124937201</cx:pt>
          <cx:pt idx="710">-0.027351851797297499</cx:pt>
          <cx:pt idx="711">-0.0318724361463774</cx:pt>
          <cx:pt idx="712">-0.029496442398371101</cx:pt>
          <cx:pt idx="713">-0.016156563090579699</cx:pt>
          <cx:pt idx="714">-0.015373493988112099</cx:pt>
          <cx:pt idx="715">-0.0120201013242088</cx:pt>
          <cx:pt idx="716">-0.010905122948334201</cx:pt>
          <cx:pt idx="717">-0.022738707236716799</cx:pt>
          <cx:pt idx="718">-0.019416615473498201</cx:pt>
          <cx:pt idx="719">-0.00729269263975216</cx:pt>
          <cx:pt idx="720">-0.0032373471847042998</cx:pt>
          <cx:pt idx="721">-0.0034121428717465599</cx:pt>
          <cx:pt idx="722">-0.0030768697207373</cx:pt>
          <cx:pt idx="723">-0.00075720925208978796</cx:pt>
          <cx:pt idx="724">-0.00028277604096633502</cx:pt>
          <cx:pt idx="725">0.00047822405195603899</cx:pt>
          <cx:pt idx="726">0.00029347975959350601</cx:pt>
          <cx:pt idx="727">-0.00041000192335517201</cx:pt>
          <cx:pt idx="728">-0.00016334297418426301</cx:pt>
          <cx:pt idx="729">0.00045319025208287803</cx:pt>
          <cx:pt idx="730">-0.00019992107590978601</cx:pt>
          <cx:pt idx="731">-0.00044914171919654901</cx:pt>
          <cx:pt idx="732">-4.6398259712593301e-05</cx:pt>
          <cx:pt idx="733">-0.00341773752460627</cx:pt>
          <cx:pt idx="734">-0.0043539964644193404</cx:pt>
          <cx:pt idx="735">-0.0060730463683698298</cx:pt>
          <cx:pt idx="736">-0.0049089208796065601</cx:pt>
          <cx:pt idx="737">-0.0080806673052514905</cx:pt>
          <cx:pt idx="738">-0.0085467413849729407</cx:pt>
          <cx:pt idx="739">-0.0070815790117098702</cx:pt>
          <cx:pt idx="740">-0.0033325026686971898</cx:pt>
          <cx:pt idx="741">-0.00284609418210408</cx:pt>
          <cx:pt idx="742">-0.0046823343730755399</cx:pt>
          <cx:pt idx="743">-0.0060202289234159304</cx:pt>
          <cx:pt idx="744">-0.0010344176657136701</cx:pt>
          <cx:pt idx="745">-0.0061020275908624704</cx:pt>
          <cx:pt idx="746">-0.0036315585574695601</cx:pt>
          <cx:pt idx="747">-0.00053637844839602301</cx:pt>
          <cx:pt idx="748">-0.00094257199745995698</cx:pt>
          <cx:pt idx="749">-0.0022566466758048402</cx:pt>
          <cx:pt idx="750">-0.0026948246588693599</cx:pt>
          <cx:pt idx="751">0.000395408349523304</cx:pt>
          <cx:pt idx="752">-0.00034815091446914801</cx:pt>
          <cx:pt idx="753">-0.00014415356654652099</cx:pt>
          <cx:pt idx="754">-0.00046789997994869101</cx:pt>
          <cx:pt idx="755">-0.00013585547548805799</cx:pt>
          <cx:pt idx="756">0.00025965593804921097</cx:pt>
          <cx:pt idx="757">-1.03028414242434e-05</cx:pt>
          <cx:pt idx="758">-0.000421867669171949</cx:pt>
          <cx:pt idx="759">-0.00044903645302951997</cx:pt>
          <cx:pt idx="760">-0.000427711065463277</cx:pt>
          <cx:pt idx="761">-0.00031777846751456298</cx:pt>
          <cx:pt idx="762">5.15875286638949e-05</cx:pt>
          <cx:pt idx="763">0.000119212165099006</cx:pt>
          <cx:pt idx="764">-8.7563868962445702e-05</cx:pt>
          <cx:pt idx="765">0.00034143439956687503</cx:pt>
          <cx:pt idx="766">-3.9620938852787001e-05</cx:pt>
          <cx:pt idx="767">0.000139767852649838</cx:pt>
          <cx:pt idx="768">0.00065829346148087197</cx:pt>
          <cx:pt idx="769">-0.000232353263747124</cx:pt>
          <cx:pt idx="770">-0.00043460222347621201</cx:pt>
          <cx:pt idx="771">0.00015945127104121699</cx:pt>
          <cx:pt idx="772">-2.9423044939853199e-05</cx:pt>
          <cx:pt idx="773">0.00033104424011558303</cx:pt>
          <cx:pt idx="774">-0.00069643372798460597</cx:pt>
          <cx:pt idx="775">-0.000227896175310312</cx:pt>
          <cx:pt idx="776">0.00038510836144749802</cx:pt>
          <cx:pt idx="777">-0.00041131613192757201</cx:pt>
          <cx:pt idx="778">-0.0019810247802136802</cx:pt>
          <cx:pt idx="779">-0.00047434920250728399</cx:pt>
          <cx:pt idx="780">-0.00049916944901404095</cx:pt>
          <cx:pt idx="781">0.00014154924502988799</cx:pt>
          <cx:pt idx="782">0.00026243388617516598</cx:pt>
          <cx:pt idx="783">0.00036915974259902701</cx:pt>
          <cx:pt idx="784">-0.00033988209726863998</cx:pt>
          <cx:pt idx="785">-0.0011600837573292576</cx:pt>
          <cx:pt idx="786">-0.0035166620112490748</cx:pt>
          <cx:pt idx="787">-0.002675229372036425</cx:pt>
          <cx:pt idx="788">0.00043244533800668752</cx:pt>
          <cx:pt idx="789">-0.0081373968860653251</cx:pt>
          <cx:pt idx="790">-0.002641377891479375</cx:pt>
          <cx:pt idx="791">0.0047212677269225</cx:pt>
          <cx:pt idx="792">-0.0030729305141998999</cx:pt>
          <cx:pt idx="793">-0.016493499763744424</cx:pt>
          <cx:pt idx="794">-0.019708627497672826</cx:pt>
          <cx:pt idx="795">-0.022686984035742274</cx:pt>
          <cx:pt idx="796">-0.0099529286442907507</cx:pt>
          <cx:pt idx="797">-0.0036143917771480748</cx:pt>
          <cx:pt idx="798">0.0062178998651589001</cx:pt>
          <cx:pt idx="799">0.010666943107984401</cx:pt>
          <cx:pt idx="800">0.0033493387613858249</cx:pt>
          <cx:pt idx="801">-0.0060347040048301503</cx:pt>
          <cx:pt idx="802">0.0017475763335849325</cx:pt>
          <cx:pt idx="803">0.010740109623630501</cx:pt>
          <cx:pt idx="804">0.0072239533533842749</cx:pt>
          <cx:pt idx="805">0.00050379783910314</cx:pt>
          <cx:pt idx="806">0.00035918087824940751</cx:pt>
          <cx:pt idx="807">-0.00062988918872165995</cx:pt>
          <cx:pt idx="808">0.00046002504727588002</cx:pt>
          <cx:pt idx="809">5.34481334510165e-05</cx:pt>
          <cx:pt idx="810">-7.0706922364045246e-05</cx:pt>
          <cx:pt idx="811">0.00018966483024028275</cx:pt>
          <cx:pt idx="812">-1.7032985010389649e-05</cx:pt>
          <cx:pt idx="813">-0.00075937696702230249</cx:pt>
          <cx:pt idx="814">-0.0010420421826537751</cx:pt>
          <cx:pt idx="815">0.00172532034539045</cx:pt>
          <cx:pt idx="816">-0.0017347506889404025</cx:pt>
          <cx:pt idx="817">-0.0074014118633428253</cx:pt>
          <cx:pt idx="818">-0.0039890937217045503</cx:pt>
          <cx:pt idx="819">-0.0043804479627338752</cx:pt>
          <cx:pt idx="820">-0.011925458439210675</cx:pt>
          <cx:pt idx="821">-0.018648379486362224</cx:pt>
          <cx:pt idx="822">-0.022879738837566874</cx:pt>
          <cx:pt idx="823">-0.016955089405453851</cx:pt>
          <cx:pt idx="824">-0.0060995630865282747</cx:pt>
          <cx:pt idx="825">0.017067732437668477</cx:pt>
          <cx:pt idx="826">0.0143945767310959</cx:pt>
          <cx:pt idx="827">-0.0015168547137974274</cx:pt>
          <cx:pt idx="828">-0.0063494683564236003</cx:pt>
          <cx:pt idx="829">-0.010724613399413401</cx:pt>
          <cx:pt idx="830">-0.0052589539007539248</cx:pt>
          <cx:pt idx="831">2.3244218295659926e-05</cx:pt>
          <cx:pt idx="832">0.00066280234698421999</cx:pt>
          <cx:pt idx="833">-0.0045069636346492751</cx:pt>
          <cx:pt idx="834">-0.0031738414374152249</cx:pt>
          <cx:pt idx="835">-0.00023273180172276724</cx:pt>
          <cx:pt idx="836">-2.8577675150059999e-06</cx:pt>
          <cx:pt idx="837">9.1632441946386503e-05</cx:pt>
          <cx:pt idx="838">8.98528695981975e-06</cx:pt>
          <cx:pt idx="839">2.320395107221485e-05</cx:pt>
          <cx:pt idx="840">-0.00096680293969887503</cx:pt>
          <cx:pt idx="841">-0.0014054402783914826</cx:pt>
          <cx:pt idx="842">-0.0034744766965964752</cx:pt>
          <cx:pt idx="843">-0.00170000267160921</cx:pt>
          <cx:pt idx="844">-0.0054285869826504749</cx:pt>
          <cx:pt idx="845">-0.0088628675333481746</cx:pt>
          <cx:pt idx="846">-0.010648943573763024</cx:pt>
          <cx:pt idx="847">-0.013732424006125026</cx:pt>
          <cx:pt idx="848">-0.027566739680503251</cx:pt>
          <cx:pt idx="849">-0.021991029181367975</cx:pt>
          <cx:pt idx="850">-0.023750046149644575</cx:pt>
          <cx:pt idx="851">-0.016723647154440399</cx:pt>
          <cx:pt idx="852">0.0052404224051018503</cx:pt>
          <cx:pt idx="853">0.0092492099655490257</cx:pt>
          <cx:pt idx="854">-0.0037228895407430749</cx:pt>
          <cx:pt idx="855">-0.0029419427073923499</cx:pt>
          <cx:pt idx="856">0.0058704435833295751</cx:pt>
          <cx:pt idx="857">0.0056270197565105248</cx:pt>
          <cx:pt idx="858">-0.0078459556753530495</cx:pt>
          <cx:pt idx="859">-0.013270614956163201</cx:pt>
          <cx:pt idx="860">0.0027554475999593251</cx:pt>
          <cx:pt idx="861">0.00098603951970636992</cx:pt>
          <cx:pt idx="862">-0.0032371315599638499</cx:pt>
          <cx:pt idx="863">-0.0020814377661203302</cx:pt>
          <cx:pt idx="864">8.1946901402798003e-05</cx:pt>
          <cx:pt idx="865">-1.7494834968383725e-06</cx:pt>
          <cx:pt idx="866">4.5522016989137001e-05</cx:pt>
          <cx:pt idx="867">-0.0002722015782297975</cx:pt>
          <cx:pt idx="868">-0.00074308819849126003</cx:pt>
          <cx:pt idx="869">-0.0023623073098599399</cx:pt>
          <cx:pt idx="870">-0.003447262111699875</cx:pt>
          <cx:pt idx="871">-0.0026212293299041249</cx:pt>
          <cx:pt idx="872">-0.0020511443060953699</cx:pt>
          <cx:pt idx="873">-0.0092045709453352758</cx:pt>
          <cx:pt idx="874">-0.007409542710005</cx:pt>
          <cx:pt idx="875">-0.01551520698636065</cx:pt>
          <cx:pt idx="876">-0.019437762539755474</cx:pt>
          <cx:pt idx="877">-0.017450467386210949</cx:pt>
          <cx:pt idx="878">-0.016018866351281049</cx:pt>
          <cx:pt idx="879">0.0075555844011969747</cx:pt>
          <cx:pt idx="880">0.016203586538917299</cx:pt>
          <cx:pt idx="881">0.0050729187155119752</cx:pt>
          <cx:pt idx="882">0.0063252356065694997</cx:pt>
          <cx:pt idx="883">-0.0010886799121610749</cx:pt>
          <cx:pt idx="884">-0.00033988209726863998</cx:pt>
          <cx:pt idx="885">-0.0011600837573292576</cx:pt>
          <cx:pt idx="886">-0.0035166620112490748</cx:pt>
          <cx:pt idx="887">-0.002675229372036425</cx:pt>
          <cx:pt idx="888">0.00043244533800668752</cx:pt>
          <cx:pt idx="889">-0.0081373968860653251</cx:pt>
          <cx:pt idx="890">-0.002641377891479375</cx:pt>
          <cx:pt idx="891">0.0047212677269225</cx:pt>
          <cx:pt idx="892">-0.0030729305141998999</cx:pt>
          <cx:pt idx="893">-0.016493499763744424</cx:pt>
          <cx:pt idx="894">-0.019708627497672826</cx:pt>
          <cx:pt idx="895">-0.022686984035742274</cx:pt>
          <cx:pt idx="896">-0.0099529286442907507</cx:pt>
          <cx:pt idx="897">-0.0036143917771480748</cx:pt>
          <cx:pt idx="898">0.0062178998651589001</cx:pt>
          <cx:pt idx="899">0.010666943107984401</cx:pt>
          <cx:pt idx="900">0.0033493387613858249</cx:pt>
          <cx:pt idx="901">-0.0060347040048301503</cx:pt>
          <cx:pt idx="902">0.0017475763335849325</cx:pt>
          <cx:pt idx="903">0.010740109623630501</cx:pt>
          <cx:pt idx="904">0.0072239533533842749</cx:pt>
          <cx:pt idx="905">0.00050379783910314</cx:pt>
          <cx:pt idx="906">0.00035918087824940751</cx:pt>
          <cx:pt idx="907">-0.00062988918872165995</cx:pt>
          <cx:pt idx="908">0.00046002504727588002</cx:pt>
          <cx:pt idx="909">5.34481334510165e-05</cx:pt>
          <cx:pt idx="910">-7.0706922364045246e-05</cx:pt>
          <cx:pt idx="911">0.00018966483024028275</cx:pt>
          <cx:pt idx="912">-1.7032985010389649e-05</cx:pt>
          <cx:pt idx="913">-0.00075937696702230249</cx:pt>
          <cx:pt idx="914">-0.0010420421826537751</cx:pt>
          <cx:pt idx="915">0.00172532034539045</cx:pt>
          <cx:pt idx="916">-0.0017347506889404025</cx:pt>
          <cx:pt idx="917">-0.0074014118633428253</cx:pt>
          <cx:pt idx="918">-0.0039890937217045503</cx:pt>
          <cx:pt idx="919">-0.0043804479627338752</cx:pt>
          <cx:pt idx="920">-0.011925458439210675</cx:pt>
          <cx:pt idx="921">-0.018648379486362224</cx:pt>
          <cx:pt idx="922">-0.022879738837566874</cx:pt>
          <cx:pt idx="923">-0.016955089405453851</cx:pt>
          <cx:pt idx="924">-0.0060995630865282747</cx:pt>
          <cx:pt idx="925">0.017067732437668477</cx:pt>
          <cx:pt idx="926">0.0143945767310959</cx:pt>
          <cx:pt idx="927">-0.0015168547137974274</cx:pt>
          <cx:pt idx="928">-0.0063494683564236003</cx:pt>
          <cx:pt idx="929">-0.010724613399413401</cx:pt>
          <cx:pt idx="930">-0.0052589539007539248</cx:pt>
          <cx:pt idx="931">2.3244218295659926e-05</cx:pt>
          <cx:pt idx="932">0.00066280234698421999</cx:pt>
          <cx:pt idx="933">-0.0045069636346492751</cx:pt>
          <cx:pt idx="934">-0.0031738414374152249</cx:pt>
          <cx:pt idx="935">-0.00023273180172276724</cx:pt>
          <cx:pt idx="936">-2.8577675150059999e-06</cx:pt>
          <cx:pt idx="937">9.1632441946386503e-05</cx:pt>
          <cx:pt idx="938">8.98528695981975e-06</cx:pt>
          <cx:pt idx="939">2.320395107221485e-05</cx:pt>
          <cx:pt idx="940">-0.00096680293969887503</cx:pt>
          <cx:pt idx="941">-0.0014054402783914826</cx:pt>
          <cx:pt idx="942">-0.0034744766965964752</cx:pt>
          <cx:pt idx="943">-0.00170000267160921</cx:pt>
          <cx:pt idx="944">-0.0054285869826504749</cx:pt>
          <cx:pt idx="945">-0.0088628675333481746</cx:pt>
          <cx:pt idx="946">-0.010648943573763024</cx:pt>
          <cx:pt idx="947">-0.013732424006125026</cx:pt>
          <cx:pt idx="948">-0.027566739680503251</cx:pt>
          <cx:pt idx="949">-0.021991029181367975</cx:pt>
          <cx:pt idx="950">-0.023750046149644575</cx:pt>
          <cx:pt idx="951">-0.016723647154440399</cx:pt>
          <cx:pt idx="952">0.0052404224051018503</cx:pt>
          <cx:pt idx="953">0.0092492099655490257</cx:pt>
          <cx:pt idx="954">-0.0037228895407430749</cx:pt>
          <cx:pt idx="955">-0.0029419427073923499</cx:pt>
          <cx:pt idx="956">0.0058704435833295751</cx:pt>
          <cx:pt idx="957">0.0056270197565105248</cx:pt>
          <cx:pt idx="958">-0.0078459556753530495</cx:pt>
          <cx:pt idx="959">-0.013270614956163201</cx:pt>
          <cx:pt idx="960">0.0027554475999593251</cx:pt>
          <cx:pt idx="961">0.00098603951970636992</cx:pt>
          <cx:pt idx="962">-0.0032371315599638499</cx:pt>
          <cx:pt idx="963">-0.0020814377661203302</cx:pt>
          <cx:pt idx="964">8.1946901402798003e-05</cx:pt>
          <cx:pt idx="965">-1.7494834968383725e-06</cx:pt>
          <cx:pt idx="966">4.5522016989137001e-05</cx:pt>
          <cx:pt idx="967">-0.0002722015782297975</cx:pt>
          <cx:pt idx="968">-0.00074308819849126003</cx:pt>
          <cx:pt idx="969">-0.0023623073098599399</cx:pt>
          <cx:pt idx="970">-0.003447262111699875</cx:pt>
          <cx:pt idx="971">-0.0026212293299041249</cx:pt>
          <cx:pt idx="972">-0.0020511443060953699</cx:pt>
          <cx:pt idx="973">-0.0092045709453352758</cx:pt>
          <cx:pt idx="974">-0.007409542710005</cx:pt>
          <cx:pt idx="975">-0.01551520698636065</cx:pt>
          <cx:pt idx="976">-0.019437762539755474</cx:pt>
          <cx:pt idx="977">-0.017450467386210949</cx:pt>
          <cx:pt idx="978">-0.016018866351281049</cx:pt>
          <cx:pt idx="979">0.0075555844011969747</cx:pt>
          <cx:pt idx="980">0.016203586538917299</cx:pt>
          <cx:pt idx="981">0.0050729187155119752</cx:pt>
          <cx:pt idx="982">0.0063252356065694997</cx:pt>
          <cx:pt idx="983">-0.0010886799121610749</cx:pt>
          <cx:pt idx="984">-0.00033988209726863998</cx:pt>
          <cx:pt idx="985">-0.0011600837573292576</cx:pt>
          <cx:pt idx="986">-0.0035166620112490748</cx:pt>
          <cx:pt idx="987">-0.002675229372036425</cx:pt>
          <cx:pt idx="988">0.00043244533800668752</cx:pt>
          <cx:pt idx="989">-0.0081373968860653251</cx:pt>
          <cx:pt idx="990">-0.002641377891479375</cx:pt>
          <cx:pt idx="991">0.0047212677269225</cx:pt>
          <cx:pt idx="992">-0.0030729305141998999</cx:pt>
          <cx:pt idx="993">-0.016493499763744424</cx:pt>
          <cx:pt idx="994">-0.019708627497672826</cx:pt>
          <cx:pt idx="995">-0.022686984035742274</cx:pt>
          <cx:pt idx="996">-0.0099529286442907507</cx:pt>
          <cx:pt idx="997">-0.0036143917771480748</cx:pt>
          <cx:pt idx="998">0.0062178998651589001</cx:pt>
          <cx:pt idx="999">0.010666943107984401</cx:pt>
          <cx:pt idx="1000">0.0033493387613858249</cx:pt>
          <cx:pt idx="1001">-0.0060347040048301503</cx:pt>
          <cx:pt idx="1002">0.0017475763335849325</cx:pt>
          <cx:pt idx="1003">0.010740109623630501</cx:pt>
          <cx:pt idx="1004">0.0072239533533842749</cx:pt>
          <cx:pt idx="1005">0.00050379783910314</cx:pt>
          <cx:pt idx="1006">0.00035918087824940751</cx:pt>
          <cx:pt idx="1007">-0.00062988918872165995</cx:pt>
          <cx:pt idx="1008">0.00046002504727588002</cx:pt>
          <cx:pt idx="1009">5.34481334510165e-05</cx:pt>
          <cx:pt idx="1010">-7.0706922364045246e-05</cx:pt>
          <cx:pt idx="1011">0.00018966483024028275</cx:pt>
          <cx:pt idx="1012">-1.7032985010389649e-05</cx:pt>
          <cx:pt idx="1013">-0.00075937696702230249</cx:pt>
          <cx:pt idx="1014">-0.0010420421826537751</cx:pt>
          <cx:pt idx="1015">0.00172532034539045</cx:pt>
          <cx:pt idx="1016">-0.0017347506889404025</cx:pt>
          <cx:pt idx="1017">-0.0074014118633428253</cx:pt>
          <cx:pt idx="1018">-0.0039890937217045503</cx:pt>
          <cx:pt idx="1019">-0.0043804479627338752</cx:pt>
          <cx:pt idx="1020">-0.011925458439210675</cx:pt>
          <cx:pt idx="1021">-0.018648379486362224</cx:pt>
          <cx:pt idx="1022">-0.022879738837566874</cx:pt>
          <cx:pt idx="1023">-0.016955089405453851</cx:pt>
          <cx:pt idx="1024">-0.0060995630865282747</cx:pt>
          <cx:pt idx="1025">0.017067732437668477</cx:pt>
          <cx:pt idx="1026">0.0143945767310959</cx:pt>
          <cx:pt idx="1027">-0.0015168547137974274</cx:pt>
          <cx:pt idx="1028">-0.0063494683564236003</cx:pt>
          <cx:pt idx="1029">-0.010724613399413401</cx:pt>
          <cx:pt idx="1030">-0.0052589539007539248</cx:pt>
          <cx:pt idx="1031">2.3244218295659926e-05</cx:pt>
          <cx:pt idx="1032">0.00066280234698421999</cx:pt>
          <cx:pt idx="1033">-0.0045069636346492751</cx:pt>
          <cx:pt idx="1034">-0.0031738414374152249</cx:pt>
          <cx:pt idx="1035">-0.00023273180172276724</cx:pt>
          <cx:pt idx="1036">-2.8577675150059999e-06</cx:pt>
          <cx:pt idx="1037">9.1632441946386503e-05</cx:pt>
          <cx:pt idx="1038">8.98528695981975e-06</cx:pt>
          <cx:pt idx="1039">2.320395107221485e-05</cx:pt>
          <cx:pt idx="1040">-0.00096680293969887503</cx:pt>
          <cx:pt idx="1041">-0.0014054402783914826</cx:pt>
          <cx:pt idx="1042">-0.0034744766965964752</cx:pt>
          <cx:pt idx="1043">-0.00170000267160921</cx:pt>
          <cx:pt idx="1044">-0.0054285869826504749</cx:pt>
          <cx:pt idx="1045">-0.0088628675333481746</cx:pt>
          <cx:pt idx="1046">-0.010648943573763024</cx:pt>
          <cx:pt idx="1047">-0.013732424006125026</cx:pt>
          <cx:pt idx="1048">-0.027566739680503251</cx:pt>
          <cx:pt idx="1049">-0.021991029181367975</cx:pt>
          <cx:pt idx="1050">-0.023750046149644575</cx:pt>
          <cx:pt idx="1051">-0.016723647154440399</cx:pt>
          <cx:pt idx="1052">0.0052404224051018503</cx:pt>
          <cx:pt idx="1053">0.0092492099655490257</cx:pt>
          <cx:pt idx="1054">-0.0037228895407430749</cx:pt>
          <cx:pt idx="1055">-0.0029419427073923499</cx:pt>
          <cx:pt idx="1056">0.0058704435833295751</cx:pt>
          <cx:pt idx="1057">0.0056270197565105248</cx:pt>
          <cx:pt idx="1058">-0.0078459556753530495</cx:pt>
          <cx:pt idx="1059">-0.013270614956163201</cx:pt>
          <cx:pt idx="1060">0.0027554475999593251</cx:pt>
          <cx:pt idx="1061">0.00098603951970636992</cx:pt>
          <cx:pt idx="1062">-0.0032371315599638499</cx:pt>
          <cx:pt idx="1063">-0.0020814377661203302</cx:pt>
          <cx:pt idx="1064">8.1946901402798003e-05</cx:pt>
          <cx:pt idx="1065">-1.7494834968383725e-06</cx:pt>
          <cx:pt idx="1066">4.5522016989137001e-05</cx:pt>
          <cx:pt idx="1067">-0.0002722015782297975</cx:pt>
          <cx:pt idx="1068">-0.00074308819849126003</cx:pt>
          <cx:pt idx="1069">-0.0023623073098599399</cx:pt>
          <cx:pt idx="1070">-0.003447262111699875</cx:pt>
          <cx:pt idx="1071">-0.0026212293299041249</cx:pt>
          <cx:pt idx="1072">-0.0020511443060953699</cx:pt>
          <cx:pt idx="1073">-0.0092045709453352758</cx:pt>
          <cx:pt idx="1074">-0.007409542710005</cx:pt>
          <cx:pt idx="1075">-0.01551520698636065</cx:pt>
          <cx:pt idx="1076">-0.019437762539755474</cx:pt>
          <cx:pt idx="1077">-0.017450467386210949</cx:pt>
          <cx:pt idx="1078">-0.016018866351281049</cx:pt>
          <cx:pt idx="1079">0.0075555844011969747</cx:pt>
          <cx:pt idx="1080">0.016203586538917299</cx:pt>
          <cx:pt idx="1081">0.0050729187155119752</cx:pt>
          <cx:pt idx="1082">0.0063252356065694997</cx:pt>
          <cx:pt idx="1083">-0.0010886799121610749</cx:pt>
        </cx:lvl>
      </cx:numDim>
    </cx:data>
    <cx:data id="85">
      <cx:numDim type="val">
        <cx:f>Sheet2!$CH$1:$CH$1084</cx:f>
        <cx:lvl ptCount="1084" formatCode="G/通用格式">
          <cx:pt idx="0">0.00035632208569640999</cx:pt>
          <cx:pt idx="1">0.00076799306900305004</cx:pt>
          <cx:pt idx="2">0.000181284469472961</cx:pt>
          <cx:pt idx="3">0.00044558250339888299</cx:pt>
          <cx:pt idx="4">0.00117562875065788</cx:pt>
          <cx:pt idx="5">-0.000102048523304709</cx:pt>
          <cx:pt idx="6">-0.000108196976653172</cx:pt>
          <cx:pt idx="7">-0.000171534702068217</cx:pt>
          <cx:pt idx="8">0.000119981383168558</cx:pt>
          <cx:pt idx="9">0.00029217211688445897</cx:pt>
          <cx:pt idx="10">-0.00042675028530866899</cx:pt>
          <cx:pt idx="11">0.000179318086583487</cx:pt>
          <cx:pt idx="12">-0.00051753505999724801</cx:pt>
          <cx:pt idx="13">-0.000158615207336211</cx:pt>
          <cx:pt idx="14">0.00106800841785057</cx:pt>
          <cx:pt idx="15">0.00054917706535110298</cx:pt>
          <cx:pt idx="16">-0.00058386667642449199</cx:pt>
          <cx:pt idx="17">0.00024886666154633202</cx:pt>
          <cx:pt idx="18">0.00023436409687848799</cx:pt>
          <cx:pt idx="19">0.00057371147550036605</cx:pt>
          <cx:pt idx="20">-0.00058505892713317303</cx:pt>
          <cx:pt idx="21">-0.00068669265682714696</cx:pt>
          <cx:pt idx="22">0.00012411425003755201</cx:pt>
          <cx:pt idx="23">-0.0009782209846558431</cx:pt>
          <cx:pt idx="24">-0.00072267990239539197</cx:pt>
          <cx:pt idx="25">-0.00077822647086523604</cx:pt>
          <cx:pt idx="26">0.00046557147439383099</cx:pt>
          <cx:pt idx="27">0.00023724715569280099</cx:pt>
          <cx:pt idx="28">0.00023989908677557399</cx:pt>
          <cx:pt idx="29">0.00077049915176333596</cx:pt>
          <cx:pt idx="30">0.00065951008325653001</cx:pt>
          <cx:pt idx="31">-0.00049716039026401399</cx:pt>
          <cx:pt idx="32">0.00058091533394461902</cx:pt>
          <cx:pt idx="33">0.00063998111261472795</cx:pt>
          <cx:pt idx="34">-0.000134370044914831</cx:pt>
          <cx:pt idx="35">5.03405780679065e-05</cx:pt>
          <cx:pt idx="36">-0.00030950103360894099</cx:pt>
          <cx:pt idx="37">0.00026931167284326201</cx:pt>
          <cx:pt idx="38">-0.00080498901140217205</cx:pt>
          <cx:pt idx="39">-0.0031688336989695999</cx:pt>
          <cx:pt idx="40">-0.00193480726857292</cx:pt>
          <cx:pt idx="41">-0.00118804887643482</cx:pt>
          <cx:pt idx="42">-0.002213222310777</cx:pt>
          <cx:pt idx="43">-0.0026696921598962499</cx:pt>
          <cx:pt idx="44">-0.000787910375908058</cx:pt>
          <cx:pt idx="45">-0.00118955141638625</cx:pt>
          <cx:pt idx="46">-0.00126511178856602</cx:pt>
          <cx:pt idx="47">-1.79210866880695e-05</cx:pt>
          <cx:pt idx="48">0.00053178762907127297</cx:pt>
          <cx:pt idx="49">2.26629996332914e-05</cx:pt>
          <cx:pt idx="50">0.000432921879521051</cx:pt>
          <cx:pt idx="51">0.00015635462362657799</cx:pt>
          <cx:pt idx="52">0.00032722115763482299</cx:pt>
          <cx:pt idx="53">0.00011518290886036</cx:pt>
          <cx:pt idx="54">-0.00017207347358095301</cx:pt>
          <cx:pt idx="55">-0.00047852713685722702</cx:pt>
          <cx:pt idx="56">0.00011922019686853</cx:pt>
          <cx:pt idx="57">-0.00061723072345988095</cx:pt>
          <cx:pt idx="58">-0.00057905183268568605</cx:pt>
          <cx:pt idx="59">-0.00093315060541055697</cx:pt>
          <cx:pt idx="60">0.000112547285323154</cx:pt>
          <cx:pt idx="61">-0.00042031311034400901</cx:pt>
          <cx:pt idx="62">0.00031754175787587199</cx:pt>
          <cx:pt idx="63">4.57149934440701e-05</cx:pt>
          <cx:pt idx="64">-0.00057871706082164901</cx:pt>
          <cx:pt idx="65">-0.00016600447033565899</cx:pt>
          <cx:pt idx="66">0.00199304418836709</cx:pt>
          <cx:pt idx="67">-0.0013488497755836399</cx:pt>
          <cx:pt idx="68">-0.0041525853639212303</cx:pt>
          <cx:pt idx="69">-0.0093990643963584603</cx:pt>
          <cx:pt idx="70">-0.0044242068768787198</cx:pt>
          <cx:pt idx="71">-0.0101817488838154</cx:pt>
          <cx:pt idx="72">-0.035017244217709298</cx:pt>
          <cx:pt idx="73">-0.0378771748364337</cx:pt>
          <cx:pt idx="74">-0.026637328340241202</cx:pt>
          <cx:pt idx="75">-0.0170206688752952</cx:pt>
          <cx:pt idx="76">-0.0080002754810772295</cx:pt>
          <cx:pt idx="77">-0.0074894497258731398</cx:pt>
          <cx:pt idx="78">-0.0034421346177421399</cx:pt>
          <cx:pt idx="79">-0.0011221732303110001</cx:pt>
          <cx:pt idx="80">0.000515600525047572</cx:pt>
          <cx:pt idx="81">0.00027431452699535502</cx:pt>
          <cx:pt idx="82">0.000125800948094439</cx:pt>
          <cx:pt idx="83">-0.00019331086535901801</cx:pt>
          <cx:pt idx="84">-0.00093327054213205197</cx:pt>
          <cx:pt idx="85">-0.000205741775520393</cx:pt>
          <cx:pt idx="86">0.00025306052368091698</cx:pt>
          <cx:pt idx="87">0.000104510792559162</cx:pt>
          <cx:pt idx="88">-0.00048429126335843898</cx:pt>
          <cx:pt idx="89">0.0085802733398890798</cx:pt>
          <cx:pt idx="90">0.0114197082721091</cx:pt>
          <cx:pt idx="91">0.0207623902131704</cx:pt>
          <cx:pt idx="92">0.022889467318505999</cx:pt>
          <cx:pt idx="93">0.018839152995813901</cx:pt>
          <cx:pt idx="94">0.0446483191725894</cx:pt>
          <cx:pt idx="95">0.0440348784258092</cx:pt>
          <cx:pt idx="96">0.088761586222133607</cx:pt>
          <cx:pt idx="97">0.060840852604115002</cx:pt>
          <cx:pt idx="98">0.083545571849594394</cx:pt>
          <cx:pt idx="99">0.078573227575993804</cx:pt>
          <cx:pt idx="100">-0.027988408889433301</cx:pt>
          <cx:pt idx="101">-0.075791901263221106</cx:pt>
          <cx:pt idx="102">-0.064692653498445093</cx:pt>
          <cx:pt idx="103">-0.054861001728897699</cx:pt>
          <cx:pt idx="104">-0.029648475302391598</cx:pt>
          <cx:pt idx="105">-0.049793387843984897</cx:pt>
          <cx:pt idx="106">-0.0465962508972428</cx:pt>
          <cx:pt idx="107">-0.0156519915764405</cx:pt>
          <cx:pt idx="108">0.0096152899911126598</cx:pt>
          <cx:pt idx="109">0.00033032870519318798</cx:pt>
          <cx:pt idx="110">-0.000130164623944429</cx:pt>
          <cx:pt idx="111">0.000374156258527548</cx:pt>
          <cx:pt idx="112">0.00045345834510318101</cx:pt>
          <cx:pt idx="113">-6.1969782310331806e-05</cx:pt>
          <cx:pt idx="114">0.00033625960609861199</cx:pt>
          <cx:pt idx="115">0.00059211639276031197</cx:pt>
          <cx:pt idx="116">-0.0028008883058240801</cx:pt>
          <cx:pt idx="117">-0.0014445354060999599</cx:pt>
          <cx:pt idx="118">0.017077710652879999</cx:pt>
          <cx:pt idx="119">0.038446540292055</cx:pt>
          <cx:pt idx="120">0.070401632816033899</cx:pt>
          <cx:pt idx="121">0.067080658730425805</cx:pt>
          <cx:pt idx="122">0.072800780950804597</cx:pt>
          <cx:pt idx="123">0.083219038440879398</cx:pt>
          <cx:pt idx="124">0.033115921287402698</cx:pt>
          <cx:pt idx="125">-0.000409571498582093</cx:pt>
          <cx:pt idx="126">-0.0098420463799859404</cx:pt>
          <cx:pt idx="127">0.0229786321143957</cx:pt>
          <cx:pt idx="128">-0.0367087303966235</cx:pt>
          <cx:pt idx="129">-0.055114311151454501</cx:pt>
          <cx:pt idx="130">-0.0033667667963009902</cx:pt>
          <cx:pt idx="131">-0.059394737230198703</cx:pt>
          <cx:pt idx="132">-0.070669784872925606</cx:pt>
          <cx:pt idx="133">-0.059557074617950602</cx:pt>
          <cx:pt idx="134">-0.028327511923225902</cx:pt>
          <cx:pt idx="135">-0.018071823633507199</cx:pt>
          <cx:pt idx="136">0.030153500608899202</cx:pt>
          <cx:pt idx="137">0.0095284017309106607</cx:pt>
          <cx:pt idx="138">-0.00032721917999173301</cx:pt>
          <cx:pt idx="139">-3.3374267651566799e-05</cx:pt>
          <cx:pt idx="140">0.00048961255405201396</cx:pt>
          <cx:pt idx="141">0.00039244235331338902</cx:pt>
          <cx:pt idx="142">0.00039644529163778298</cx:pt>
          <cx:pt idx="143">0.0061000191289643001</cx:pt>
          <cx:pt idx="144">0.0133537820891942</cx:pt>
          <cx:pt idx="145">0.031526573610987603</cx:pt>
          <cx:pt idx="146">0.061368273094952297</cx:pt>
          <cx:pt idx="147">0.057414808083540797</cx:pt>
          <cx:pt idx="148">0.0189532591508964</cx:pt>
          <cx:pt idx="149">0.00386502585363231</cx:pt>
          <cx:pt idx="150">0.0083443159010815598</cx:pt>
          <cx:pt idx="151">0.049915506544377</cx:pt>
          <cx:pt idx="152">0.0172807089081944</cx:pt>
          <cx:pt idx="153">0.0109052959111193</cx:pt>
          <cx:pt idx="154">0.0074876560582521302</cx:pt>
          <cx:pt idx="155">0.060612497340243002</cx:pt>
          <cx:pt idx="156">0.058639833669661301</cx:pt>
          <cx:pt idx="157">-0.0421640537089851</cx:pt>
          <cx:pt idx="158">0.0197528502719483</cx:pt>
          <cx:pt idx="159">0.0072231837315210098</cx:pt>
          <cx:pt idx="160">0.00088050051850203004</cx:pt>
          <cx:pt idx="161">-0.049504282041406798</cx:pt>
          <cx:pt idx="162">0.00196339677341641</cx:pt>
          <cx:pt idx="163">0.019345393355011901</cx:pt>
          <cx:pt idx="164">0.019887182974878698</cx:pt>
          <cx:pt idx="165">0.0096695313580850394</cx:pt>
          <cx:pt idx="166">0.00138469678302801</cx:pt>
          <cx:pt idx="167">0.00017713835703260199</cx:pt>
          <cx:pt idx="168">-0.00031023226909212301</cx:pt>
          <cx:pt idx="169">7.5705827801154102e-05</cx:pt>
          <cx:pt idx="170">-0.0021581626033085098</cx:pt>
          <cx:pt idx="171">0.0092515273956572299</cx:pt>
          <cx:pt idx="172">0.0265998071653425</cx:pt>
          <cx:pt idx="173">0.033087462365583499</cx:pt>
          <cx:pt idx="174">0.057692298189520902</cx:pt>
          <cx:pt idx="175">0.0020398631586523502</cx:pt>
          <cx:pt idx="176">0.0211708384711531</cx:pt>
          <cx:pt idx="177">0.049400589125997998</cx:pt>
          <cx:pt idx="178">-0.0091265678170911104</cx:pt>
          <cx:pt idx="179">-0.0043244228095509997</cx:pt>
          <cx:pt idx="180">-0.0094911828734378697</cx:pt>
          <cx:pt idx="181">-0.0078154901705742401</cx:pt>
          <cx:pt idx="182">-0.0069852831550352998</cx:pt>
          <cx:pt idx="183">0.050319088492054402</cx:pt>
          <cx:pt idx="184">0.054460274571406599</cx:pt>
          <cx:pt idx="185">-0.040967311434366202</cx:pt>
          <cx:pt idx="186">-0.046097958996882703</cx:pt>
          <cx:pt idx="187">-0.0430234710995471</cx:pt>
          <cx:pt idx="188">-0.0041086456256153999</cx:pt>
          <cx:pt idx="189">0.039824736120869501</cx:pt>
          <cx:pt idx="190">0.0348118342798793</cx:pt>
          <cx:pt idx="191">0.026279372213770701</cx:pt>
          <cx:pt idx="192">0.049067521370634901</cx:pt>
          <cx:pt idx="193">0.0162959653963386</cx:pt>
          <cx:pt idx="194">0.0029348865448463402</cx:pt>
          <cx:pt idx="195">0.00043866165593514498</cx:pt>
          <cx:pt idx="196">-0.00053684745672882199</cx:pt>
          <cx:pt idx="197">0.0024547062510168402</cx:pt>
          <cx:pt idx="198">-0.0023332618933323301</cx:pt>
          <cx:pt idx="199">0.0046623291299234754</cx:pt>
          <cx:pt idx="200">0.0054115271680339749</cx:pt>
          <cx:pt idx="201">0.0054512090568462996</cx:pt>
          <cx:pt idx="202">0.0040196653967203002</cx:pt>
          <cx:pt idx="203">-0.0022764757167415498</cx:pt>
          <cx:pt idx="204">0.012156075937534675</cx:pt>
          <cx:pt idx="205">0.0019185396823000001</cx:pt>
          <cx:pt idx="206">0.0069294311424763499</cx:pt>
          <cx:pt idx="207">0.015561751001417325</cx:pt>
          <cx:pt idx="208">0.0019264914415643175</cx:pt>
          <cx:pt idx="209">0.0027921436451665001</cx:pt>
          <cx:pt idx="210">0.0083423564867128493</cx:pt>
          <cx:pt idx="211">-0.001880489664051725</cx:pt>
          <cx:pt idx="212">0.020748150210817724</cx:pt>
          <cx:pt idx="213">0.0048622617319418002</cx:pt>
          <cx:pt idx="214">-0.014121144006472476</cx:pt>
          <cx:pt idx="215">-0.014660414522279249</cx:pt>
          <cx:pt idx="216">0.004457928442738025</cx:pt>
          <cx:pt idx="217">0.0031066020305076749</cx:pt>
          <cx:pt idx="218">0.0063471259966291754</cx:pt>
          <cx:pt idx="219">0.0022083248293268349</cx:pt>
          <cx:pt idx="220">0.0032240155723320001</cx:pt>
          <cx:pt idx="221">0.0015433013616907474</cx:pt>
          <cx:pt idx="222">0.00033618008817258002</cx:pt>
          <cx:pt idx="223">-0.00013905205673290125</cx:pt>
          <cx:pt idx="224">-0.00012161519351080725</cx:pt>
          <cx:pt idx="225">-7.073023483170025e-05</cx:pt>
          <cx:pt idx="226">-0.0013477122700561175</cx:pt>
          <cx:pt idx="227">0.00090069610744408248</cx:pt>
          <cx:pt idx="228">0.00033374850123068503</cx:pt>
          <cx:pt idx="229">-0.0045044851422718253</cx:pt>
          <cx:pt idx="230">-0.014025649228109499</cx:pt>
          <cx:pt idx="231">-0.010179887506107649</cx:pt>
          <cx:pt idx="232">-0.00049733756719567252</cx:pt>
          <cx:pt idx="233">-0.0099129485829241998</cx:pt>
          <cx:pt idx="234">0.0068246049861986997</cx:pt>
          <cx:pt idx="235">-0.00348230730317805</cx:pt>
          <cx:pt idx="236">-0.01298563002686475</cx:pt>
          <cx:pt idx="237">-0.0046461727578536501</cx:pt>
          <cx:pt idx="238">0.0029484533491032001</cx:pt>
          <cx:pt idx="239">-0.0040372437007257502</cx:pt>
          <cx:pt idx="240">-0.0063957262479717751</cx:pt>
          <cx:pt idx="241">-0.0020560886502932977</cx:pt>
          <cx:pt idx="242">-0.0078439538112767253</cx:pt>
          <cx:pt idx="243">-0.010460539792649401</cx:pt>
          <cx:pt idx="244">-0.0056238272202645753</cx:pt>
          <cx:pt idx="245">0.0079665008808269006</cx:pt>
          <cx:pt idx="246">0.0091079558687681</cx:pt>
          <cx:pt idx="247">-0.0083980252108773745</cx:pt>
          <cx:pt idx="248">-0.010899894393252875</cx:pt>
          <cx:pt idx="249">0.00020203513972341024</cx:pt>
          <cx:pt idx="250">0.00024314635837374951</cx:pt>
          <cx:pt idx="251">2.2468716860322999e-06</cx:pt>
          <cx:pt idx="252">-0.0001411252568970085</cx:pt>
          <cx:pt idx="253">0.00014254516414257551</cx:pt>
          <cx:pt idx="254">-0.00088530547896591497</cx:pt>
          <cx:pt idx="255">0.00099803606747410497</cx:pt>
          <cx:pt idx="256">0.0032218525746872499</cx:pt>
          <cx:pt idx="257">-0.010917951029112624</cx:pt>
          <cx:pt idx="258">-0.0132470128715981</cx:pt>
          <cx:pt idx="259">-0.00038188747676655503</cx:pt>
          <cx:pt idx="260">0.0033609476337934001</cx:pt>
          <cx:pt idx="261">-0.023982830449922551</cx:pt>
          <cx:pt idx="262">-0.02953018871261125</cx:pt>
          <cx:pt idx="263">-0.0177894424066798</cx:pt>
          <cx:pt idx="264">-0.012842651629228576</cx:pt>
          <cx:pt idx="265">-0.017000369485269725</cx:pt>
          <cx:pt idx="266">-0.0121894693844196</cx:pt>
          <cx:pt idx="267">-0.0093886873160840996</cx:pt>
          <cx:pt idx="268">0.0088914115871408499</cx:pt>
          <cx:pt idx="269">-0.0024061562434872876</cx:pt>
          <cx:pt idx="270">-0.023316839817598824</cx:pt>
          <cx:pt idx="271">-0.015785955750178226</cx:pt>
          <cx:pt idx="272">-0.012353183986655325</cx:pt>
          <cx:pt idx="273">-0.0039905587382478751</cx:pt>
          <cx:pt idx="274">0.0050716950315317002</cx:pt>
          <cx:pt idx="275">-0.014622506269887</cx:pt>
          <cx:pt idx="276">-0.018581765418074176</cx:pt>
          <cx:pt idx="277">-0.00070927573064724755</cx:pt>
          <cx:pt idx="278">-3.9374124312230749e-05</cx:pt>
          <cx:pt idx="279">8.1822958561435255e-05</cx:pt>
          <cx:pt idx="280">0.00012160983346493275</cx:pt>
          <cx:pt idx="281">-3.331666120639275e-05</cx:pt>
          <cx:pt idx="282">0.000549079730160435</cx:pt>
          <cx:pt idx="283">0.003097269847315925</cx:pt>
          <cx:pt idx="284">-0.0034011572032756751</cx:pt>
          <cx:pt idx="285">-0.016677012252813924</cx:pt>
          <cx:pt idx="286">-0.025354544106869999</cx:pt>
          <cx:pt idx="287">-0.017840529617216851</cx:pt>
          <cx:pt idx="288">-0.012359464540992675</cx:pt>
          <cx:pt idx="289">-0.025974572395728</cx:pt>
          <cx:pt idx="290">-0.033048394009024498</cx:pt>
          <cx:pt idx="291">-0.026698158691200999</cx:pt>
          <cx:pt idx="292">-0.0074630372186001749</cx:pt>
          <cx:pt idx="293">0.0057481449399593753</cx:pt>
          <cx:pt idx="294">0.0029944063984710251</cx:pt>
          <cx:pt idx="295">-0.010465248839948999</cx:pt>
          <cx:pt idx="296">-0.0037399316653870499</cx:pt>
          <cx:pt idx="297">-0.017979194504406475</cx:pt>
          <cx:pt idx="298">-0.014883790117528625</cx:pt>
          <cx:pt idx="299">-0.0136526557954276</cx:pt>
          <cx:pt idx="300">0.0051383127302314898</cx:pt>
          <cx:pt idx="301">-0.041739809245472999</cx:pt>
          <cx:pt idx="302">0.00025275962702374502</cx:pt>
          <cx:pt idx="303">-0.062119119014919698</cx:pt>
          <cx:pt idx="304">-0.047881131305496601</cx:pt>
          <cx:pt idx="305">-0.00043551927035184301</cx:pt>
          <cx:pt idx="306">0.000633497871678939</cx:pt>
          <cx:pt idx="307">0.00013017394410397</cx:pt>
          <cx:pt idx="308">-0.00018746145265943501</cx:pt>
          <cx:pt idx="309">-0.00039365027057144399</cx:pt>
          <cx:pt idx="310">0.0073566943716487703</cx:pt>
          <cx:pt idx="311">0.0152607276601134</cx:pt>
          <cx:pt idx="312">0.0089670967769994794</cx:pt>
          <cx:pt idx="313">-0.050916303833207298</cx:pt>
          <cx:pt idx="314">-0.101989260322103</cx:pt>
          <cx:pt idx="315">-0.0669348006447084</cx:pt>
          <cx:pt idx="316">-0.048428243376553097</cx:pt>
          <cx:pt idx="317">-0.070081507241773797</cx:pt>
          <cx:pt idx="318">-0.0050702749170451799</cx:pt>
          <cx:pt idx="319">-0.035261290157695101</cx:pt>
          <cx:pt idx="320">0.070040244611221894</cx:pt>
          <cx:pt idx="321">0.071713009856338897</cx:pt>
          <cx:pt idx="322">0.011696068484356901</cx:pt>
          <cx:pt idx="323">-0.041917204066542299</cx:pt>
          <cx:pt idx="324">-0.081768538512759004</cx:pt>
          <cx:pt idx="325">0.0028702298030965998</cx:pt>
          <cx:pt idx="326">0.038830359176473102</cx:pt>
          <cx:pt idx="327">0.035242323080758198</cx:pt>
          <cx:pt idx="328">0.0244347401107738</cx:pt>
          <cx:pt idx="329">-0.106502426271688</cx:pt>
          <cx:pt idx="330">-0.068892094722912994</cx:pt>
          <cx:pt idx="331">-0.054945904917619297</cx:pt>
          <cx:pt idx="332">-0.036101040288672302</cx:pt>
          <cx:pt idx="333">-0.0036192703862965598</cx:pt>
          <cx:pt idx="334">-0.00013193722459067</cx:pt>
          <cx:pt idx="335">-1.56372604932374e-05</cx:pt>
          <cx:pt idx="336">-0.00082139003212088003</cx:pt>
          <cx:pt idx="337">0.00014302874439142899</cx:pt>
          <cx:pt idx="338">0.0018102958719350499</cx:pt>
          <cx:pt idx="339">0.023147988562824399</cx:pt>
          <cx:pt idx="340">0.016322748125231899</cx:pt>
          <cx:pt idx="341">0.0078000058985202804</cx:pt>
          <cx:pt idx="342">-0.040543826039216198</cx:pt>
          <cx:pt idx="343">0.015061535295225199</cx:pt>
          <cx:pt idx="344">0.083969266245275107</cx:pt>
          <cx:pt idx="345">0.023482240919216399</cx:pt>
          <cx:pt idx="346">0.076533713316135996</cx:pt>
          <cx:pt idx="347">0.087323831831914001</cx:pt>
          <cx:pt idx="348">0.12941130323584801</cx:pt>
          <cx:pt idx="349">0.072478867431544899</cx:pt>
          <cx:pt idx="350">0.047068139315941199</cx:pt>
          <cx:pt idx="351">-0.035595090090662397</cx:pt>
          <cx:pt idx="352">-0.0147435848720807</cx:pt>
          <cx:pt idx="353">-0.00536765546954821</cx:pt>
          <cx:pt idx="354">0.098662372174548901</cx:pt>
          <cx:pt idx="355">-0.01780704396143</cx:pt>
          <cx:pt idx="356">0.0044955963689176197</cx:pt>
          <cx:pt idx="357">-0.072597321744145002</cx:pt>
          <cx:pt idx="358">-0.063315720604141604</cx:pt>
          <cx:pt idx="359">-0.065657631807643405</cx:pt>
          <cx:pt idx="360">-0.037930162928924802</cx:pt>
          <cx:pt idx="361">-0.0026490540375229102</cx:pt>
          <cx:pt idx="362">-0.000144596570467672</cx:pt>
          <cx:pt idx="363">0.00034720466381331198</cx:pt>
          <cx:pt idx="364">-0.00064308916065897604</cx:pt>
          <cx:pt idx="365">0.000413391374088353</cx:pt>
          <cx:pt idx="366">0.00010236617398618299</cx:pt>
          <cx:pt idx="367">0.015383648559422499</cx:pt>
          <cx:pt idx="368">0.0300007194462916</cx:pt>
          <cx:pt idx="369">0.0229930279224312</cx:pt>
          <cx:pt idx="370">-0.028016685355258999</cx:pt>
          <cx:pt idx="371">0.010816523749406601</cx:pt>
          <cx:pt idx="372">0.082733977473027395</cx:pt>
          <cx:pt idx="373">0.046774717277308503</cx:pt>
          <cx:pt idx="374">0.073592326388452797</cx:pt>
          <cx:pt idx="375">0.060552379386267598</cx:pt>
          <cx:pt idx="376">0.075241170441439006</cx:pt>
          <cx:pt idx="377">0.064707028701165695</cx:pt>
          <cx:pt idx="378">0.048299639352375703</cx:pt>
          <cx:pt idx="379">-0.030708296708810898</cx:pt>
          <cx:pt idx="380">0.0306762962545147</cx:pt>
          <cx:pt idx="381">0.0098803119565333795</cx:pt>
          <cx:pt idx="382">0.056741321860960897</cx:pt>
          <cx:pt idx="383">0.00056679771430894702</cx:pt>
          <cx:pt idx="384">-0.0107062714900281</cx:pt>
          <cx:pt idx="385">0.025190669541920601</cx:pt>
          <cx:pt idx="386">-0.047648220669119001</cx:pt>
          <cx:pt idx="387">-0.059077234822752102</cx:pt>
          <cx:pt idx="388">-0.0263122217224173</cx:pt>
          <cx:pt idx="389">0.00044604671732718899</cx:pt>
          <cx:pt idx="390">-0.00119071669508766</cx:pt>
          <cx:pt idx="391">-0.000184383368994778</cx:pt>
          <cx:pt idx="392">0.00069455528299697798</cx:pt>
          <cx:pt idx="393">0.00312810641719917</cx:pt>
          <cx:pt idx="394">0.0039377383551626403</cx:pt>
          <cx:pt idx="395">0.0065249296404620198</cx:pt>
          <cx:pt idx="396">-0.00929516171057055</cx:pt>
          <cx:pt idx="397">-0.0593411619597159</cx:pt>
          <cx:pt idx="398">-0.094372160708667399</cx:pt>
          <cx:pt idx="399">-0.095749435759780302</cx:pt>
          <cx:pt idx="400">-0.016361082103304399</cx:pt>
          <cx:pt idx="401">-0.0075389589152111804</cx:pt>
          <cx:pt idx="402">-0.064365431966984896</cx:pt>
          <cx:pt idx="403">0.0200041172088447</cx:pt>
          <cx:pt idx="404">0.0774690792193094</cx:pt>
          <cx:pt idx="405">0.044525971748885299</cx:pt>
          <cx:pt idx="406">0.099906551155269502</cx:pt>
          <cx:pt idx="407">-0.029427746717226599</cx:pt>
          <cx:pt idx="408">-0.089776882305447198</cx:pt>
          <cx:pt idx="409">-0.0386974277041282</cx:pt>
          <cx:pt idx="410">-0.063002118928564999</cx:pt>
          <cx:pt idx="411">0.054448948637187598</cx:pt>
          <cx:pt idx="412">-0.021144120157706399</cx:pt>
          <cx:pt idx="413">0.0331675835653676</cx:pt>
          <cx:pt idx="414">-0.0125341778767264</cx:pt>
          <cx:pt idx="415">0.0163225268967877</cx:pt>
          <cx:pt idx="416">-0.0107190219971777</cx:pt>
          <cx:pt idx="417">0.0013613714391474199</cx:pt>
          <cx:pt idx="418">-0.00064508847372397101</cx:pt>
          <cx:pt idx="419">0.00057897434516184399</cx:pt>
          <cx:pt idx="420">-0.000115996717573195</cx:pt>
          <cx:pt idx="421">0.0058780580457225796</cx:pt>
          <cx:pt idx="422">0.0055709849802415001</cx:pt>
          <cx:pt idx="423">-0.010508343780115901</cx:pt>
          <cx:pt idx="424">-0.017250798113365901</cx:pt>
          <cx:pt idx="425">-0.061427638089573203</cx:pt>
          <cx:pt idx="426">-0.13293998641739199</cx:pt>
          <cx:pt idx="427">-0.26259879858431101</cx:pt>
          <cx:pt idx="428">-0.20696773879510899</cx:pt>
          <cx:pt idx="429">-0.17637000176950299</cx:pt>
          <cx:pt idx="430">-0.181304635103785</cx:pt>
          <cx:pt idx="431">-0.121230279178518</cx:pt>
          <cx:pt idx="432">0.041628039216271298</cx:pt>
          <cx:pt idx="433">0.074252227432239304</cx:pt>
          <cx:pt idx="434">0.10764644490646701</cx:pt>
          <cx:pt idx="435">0.066172224876421798</cx:pt>
          <cx:pt idx="436">-0.010481602205407999</cx:pt>
          <cx:pt idx="437">-0.048187318188201003</cx:pt>
          <cx:pt idx="438">-0.0121477650604567</cx:pt>
          <cx:pt idx="439">0.075159269407788096</cx:pt>
          <cx:pt idx="440">0.054284133726298998</cx:pt>
          <cx:pt idx="441">0.054038672387434802</cx:pt>
          <cx:pt idx="442">0.030868185111699298</cx:pt>
          <cx:pt idx="443">0.026198104094562101</cx:pt>
          <cx:pt idx="444">0.015701840740908701</cx:pt>
          <cx:pt idx="445">-0.0046060748198477799</cx:pt>
          <cx:pt idx="446">0.00035777097916060702</cx:pt>
          <cx:pt idx="447">0.00018270450108739001</cx:pt>
          <cx:pt idx="448">0.00016927799061410001</cx:pt>
          <cx:pt idx="449">0.00317427153496415</cx:pt>
          <cx:pt idx="450">0.0111869668314779</cx:pt>
          <cx:pt idx="451">0.0212155728858297</cx:pt>
          <cx:pt idx="452">0.0014053622824037799</cx:pt>
          <cx:pt idx="453">-0.028775759063753702</cx:pt>
          <cx:pt idx="454">-0.15089977749493899</cx:pt>
          <cx:pt idx="455">-0.208918518627348</cx:pt>
          <cx:pt idx="456">-0.238892291416862</cx:pt>
          <cx:pt idx="457">-0.25979132605215199</cx:pt>
          <cx:pt idx="458">-0.288959531009853</cx:pt>
          <cx:pt idx="459">-0.25218209470292502</cx:pt>
          <cx:pt idx="460">-0.167794235966957</cx:pt>
          <cx:pt idx="461">-0.034996840545551203</cx:pt>
          <cx:pt idx="462">-0.022607916286668001</cx:pt>
          <cx:pt idx="463">-0.0068359405615227098</cx:pt>
          <cx:pt idx="464">0.027772442236288799</cx:pt>
          <cx:pt idx="465">0.086848626755314004</cx:pt>
          <cx:pt idx="466">0.113676979131395</cx:pt>
          <cx:pt idx="467">0.15440485920991501</cx:pt>
          <cx:pt idx="468">0.031536900554555998</cx:pt>
          <cx:pt idx="469">0.080829711121423897</cx:pt>
          <cx:pt idx="470">0.077864942116690802</cx:pt>
          <cx:pt idx="471">0.030595369558008002</cx:pt>
          <cx:pt idx="472">0.041043525950222801</cx:pt>
          <cx:pt idx="473">-0.014763628501715099</cx:pt>
          <cx:pt idx="474">-0.0016148353764196201</cx:pt>
          <cx:pt idx="475">0.0015471605593568301</cx:pt>
          <cx:pt idx="476">-0.000173524984357468</cx:pt>
          <cx:pt idx="477">0.00129732428946451</cx:pt>
          <cx:pt idx="478">0.0093816227749406299</cx:pt>
          <cx:pt idx="479">0.0473226628198119</cx:pt>
          <cx:pt idx="480">0.0010539899193179999</cx:pt>
          <cx:pt idx="481">-0.0224309269203634</cx:pt>
          <cx:pt idx="482">-0.041984515175204198</cx:pt>
          <cx:pt idx="483">-0.069498883332243702</cx:pt>
          <cx:pt idx="484">-0.054238824975654902</cx:pt>
          <cx:pt idx="485">-0.16807178793205799</cx:pt>
          <cx:pt idx="486">-0.21228617733982</cx:pt>
          <cx:pt idx="487">-0.24853190195989699</cx:pt>
          <cx:pt idx="488">-0.33967530507264698</cx:pt>
          <cx:pt idx="489">-0.30211545734921103</cx:pt>
          <cx:pt idx="490">-0.19901964379825199</cx:pt>
          <cx:pt idx="491">-0.094803208154568802</cx:pt>
          <cx:pt idx="492">-0.0279907195110446</cx:pt>
          <cx:pt idx="493">0.065362244826713198</cx:pt>
          <cx:pt idx="494">0.066624120188909994</cx:pt>
          <cx:pt idx="495">0.090936321491094999</cx:pt>
          <cx:pt idx="496">0.0275195519709877</cx:pt>
          <cx:pt idx="497">0.055077141098248898</cx:pt>
          <cx:pt idx="498">0.0052589257084943103</cx:pt>
          <cx:pt idx="499">-0.0281458061222465</cx:pt>
          <cx:pt idx="500">-0.0093177622407866201</cx:pt>
          <cx:pt idx="501">-0.0014905567494043601</cx:pt>
          <cx:pt idx="502">0.0038296717987615901</cx:pt>
          <cx:pt idx="503">0.00019587731227836799</cx:pt>
          <cx:pt idx="504">-0.00051543919139072805</cx:pt>
          <cx:pt idx="505">0.00048285989166451499</cx:pt>
          <cx:pt idx="506">0.0077699034989714196</cx:pt>
          <cx:pt idx="507">0.071378332978659295</cx:pt>
          <cx:pt idx="508">0.020478861955851999</cx:pt>
          <cx:pt idx="509">0.033302501600409803</cx:pt>
          <cx:pt idx="510">0.0936514832193487</cx:pt>
          <cx:pt idx="511">0.054571595176252499</cx:pt>
          <cx:pt idx="512">0.087166030845900494</cx:pt>
          <cx:pt idx="513">0.066102145361548695</cx:pt>
          <cx:pt idx="514">0.021947621290833101</cx:pt>
          <cx:pt idx="515">-0.041344346333164902</cx:pt>
          <cx:pt idx="516">-0.201596309282669</cx:pt>
          <cx:pt idx="517">-0.19212234014798801</cx:pt>
          <cx:pt idx="518">-0.124111286671964</cx:pt>
          <cx:pt idx="519">-0.046493734523819302</cx:pt>
          <cx:pt idx="520">0.0094594361175528406</cx:pt>
          <cx:pt idx="521">0.039211057818583299</cx:pt>
          <cx:pt idx="522">-0.030466972524506301</cx:pt>
          <cx:pt idx="523">0.118777184853019</cx:pt>
          <cx:pt idx="524">0.0259333671902864</cx:pt>
          <cx:pt idx="525">0.093875476765887297</cx:pt>
          <cx:pt idx="526">0.0093656351505255701</cx:pt>
          <cx:pt idx="527">-0.034562017847821702</cx:pt>
          <cx:pt idx="528">-0.0028431056931368499</cx:pt>
          <cx:pt idx="529">0.0049355416214465703</cx:pt>
          <cx:pt idx="530">0.00157118603607039</cx:pt>
          <cx:pt idx="531">0.00047416801891599899</cx:pt>
          <cx:pt idx="532">0.000217511195522094</cx:pt>
          <cx:pt idx="533">0.000736369499289585</cx:pt>
          <cx:pt idx="534">0.0030829708005376401</cx:pt>
          <cx:pt idx="535">0.068690054198264697</cx:pt>
          <cx:pt idx="536">0.053454788875792199</cx:pt>
          <cx:pt idx="537">0.072231261163772306</cx:pt>
          <cx:pt idx="538">0.12574809838520001</cx:pt>
          <cx:pt idx="539">0.114191269635826</cx:pt>
          <cx:pt idx="540">0.088473122713488006</cx:pt>
          <cx:pt idx="541">0.12407152088977</cx:pt>
          <cx:pt idx="542">0.136892007927992</cx:pt>
          <cx:pt idx="543">0.16378165681697299</cx:pt>
          <cx:pt idx="544">0.084364705936803702</cx:pt>
          <cx:pt idx="545">0.0216551550565122</cx:pt>
          <cx:pt idx="546">-0.0072172466952639099</cx:pt>
          <cx:pt idx="547">-0.0306553189148411</cx:pt>
          <cx:pt idx="548">-0.036636609418570901</cx:pt>
          <cx:pt idx="549">0.026994572598439601</cx:pt>
          <cx:pt idx="550">0.0130422143008484</cx:pt>
          <cx:pt idx="551">0.017537443917741001</cx:pt>
          <cx:pt idx="552">0.045060791107396497</cx:pt>
          <cx:pt idx="553">0.057437133862238698</cx:pt>
          <cx:pt idx="554">-0.0038835738003694001</cx:pt>
          <cx:pt idx="555">0.0049875071072738898</cx:pt>
          <cx:pt idx="556">-0.0090666413350367191</cx:pt>
          <cx:pt idx="557">-0.0012788195365585201</cx:pt>
          <cx:pt idx="558">0.00055763027510559297</cx:pt>
          <cx:pt idx="559">-1.8329095777157002e-05</cx:pt>
          <cx:pt idx="560">-0.00018435741534538299</cx:pt>
          <cx:pt idx="561">0.00025057850157733002</cx:pt>
          <cx:pt idx="562">-0.0038962659043258298</cx:pt>
          <cx:pt idx="563">0.031202467727828202</cx:pt>
          <cx:pt idx="564">0.042146081206455001</cx:pt>
          <cx:pt idx="565">0.0111478241429023</cx:pt>
          <cx:pt idx="566">0.090898098857953996</cx:pt>
          <cx:pt idx="567">0.13385700084573299</cx:pt>
          <cx:pt idx="568">0.101891402153653</cx:pt>
          <cx:pt idx="569">0.0977956789461428</cx:pt>
          <cx:pt idx="570">0.085636846067730393</cx:pt>
          <cx:pt idx="571">0.11202945508494799</cx:pt>
          <cx:pt idx="572">0.10587903686195101</cx:pt>
          <cx:pt idx="573">0.14566783328533101</cx:pt>
          <cx:pt idx="574">0.089505176046608598</cx:pt>
          <cx:pt idx="575">-0.0222963393259995</cx:pt>
          <cx:pt idx="576">-0.035085704982308702</cx:pt>
          <cx:pt idx="577">0.073597514227642699</cx:pt>
          <cx:pt idx="578">-0.012295317857216499</cx:pt>
          <cx:pt idx="579">-0.0077830363243554202</cx:pt>
          <cx:pt idx="580">0.0177473683118714</cx:pt>
          <cx:pt idx="581">-0.028237344585507699</cx:pt>
          <cx:pt idx="582">-0.0059700785719686601</cx:pt>
          <cx:pt idx="583">-0.0223787874336276</cx:pt>
          <cx:pt idx="584">-0.017770952511700699</cx:pt>
          <cx:pt idx="585">-0.0020702367124569299</cx:pt>
          <cx:pt idx="586">-0.0011350376085311701</cx:pt>
          <cx:pt idx="587">-0.00038942347702489697</cx:pt>
          <cx:pt idx="588">0.00028148293437506099</cx:pt>
          <cx:pt idx="589">-5.2401754066271998e-05</cx:pt>
          <cx:pt idx="590">-0.0109704833666768</cx:pt>
          <cx:pt idx="591">-0.0063939410679160402</cx:pt>
          <cx:pt idx="592">-0.0316744635797713</cx:pt>
          <cx:pt idx="593">-0.081412186911153206</cx:pt>
          <cx:pt idx="594">-0.017839229354509101</cx:pt>
          <cx:pt idx="595">0.081764737681294303</cx:pt>
          <cx:pt idx="596">0.072062969507008107</cx:pt>
          <cx:pt idx="597">0.015135042375380299</cx:pt>
          <cx:pt idx="598">0.066545590256467002</cx:pt>
          <cx:pt idx="599">0.021805526283928602</cx:pt>
          <cx:pt idx="600">0.033379462131333498</cx:pt>
          <cx:pt idx="601">0.079294210774253304</cx:pt>
          <cx:pt idx="602">0.051150124193775598</cx:pt>
          <cx:pt idx="603">-0.045745142368127302</cx:pt>
          <cx:pt idx="604">0.0226138865705817</cx:pt>
          <cx:pt idx="605">0.0456190303389961</cx:pt>
          <cx:pt idx="606">-0.014324906686942101</cx:pt>
          <cx:pt idx="607">0.0373799826353775</cx:pt>
          <cx:pt idx="608">0.00586165304234926</cx:pt>
          <cx:pt idx="609">-0.0254308214535597</cx:pt>
          <cx:pt idx="610">-0.054250137029040697</cx:pt>
          <cx:pt idx="611">-0.0188134288146663</cx:pt>
          <cx:pt idx="612">-0.0097258337768159307</cx:pt>
          <cx:pt idx="613">-0.00046134087619536602</cx:pt>
          <cx:pt idx="614">0.00062695902411484604</cx:pt>
          <cx:pt idx="615">0.00024735165507075403</cx:pt>
          <cx:pt idx="616">5.4042677007653899e-05</cx:pt>
          <cx:pt idx="617">0.000201484165311317</cx:pt>
          <cx:pt idx="618">-0.00084968260754349103</cx:pt>
          <cx:pt idx="619">-0.00092543931274292098</cx:pt>
          <cx:pt idx="620">-0.0058315565706131504</cx:pt>
          <cx:pt idx="621">-0.0435009536601038</cx:pt>
          <cx:pt idx="622">-0.092971584732282703</cx:pt>
          <cx:pt idx="623">-0.057878260350020402</cx:pt>
          <cx:pt idx="624">-0.0025862955950315199</cx:pt>
          <cx:pt idx="625">-0.0104775317189599</cx:pt>
          <cx:pt idx="626">0.0155631248311584</cx:pt>
          <cx:pt idx="627">0.0287387928390423</cx:pt>
          <cx:pt idx="628">0.036424510072264799</cx:pt>
          <cx:pt idx="629">0.054988432690210802</cx:pt>
          <cx:pt idx="630">0.0297702465850362</cx:pt>
          <cx:pt idx="631">0.039843865883567899</cx:pt>
          <cx:pt idx="632">0.039891641491752297</cx:pt>
          <cx:pt idx="633">0.042237581364503701</cx:pt>
          <cx:pt idx="634">0.015975011562264201</cx:pt>
          <cx:pt idx="635">0.034511223551238</cx:pt>
          <cx:pt idx="636">-0.0071179650136765403</cx:pt>
          <cx:pt idx="637">-0.056607698052861803</cx:pt>
          <cx:pt idx="638">-0.032307537792511602</cx:pt>
          <cx:pt idx="639">0.0052897032596014599</cx:pt>
          <cx:pt idx="640">-0.0079544257819309308</cx:pt>
          <cx:pt idx="641">-0.0021971981441576199</cx:pt>
          <cx:pt idx="642">0.00020499604857057799</cx:pt>
          <cx:pt idx="643">-0.00061799219192400202</cx:pt>
          <cx:pt idx="644">-0.00041303202084163698</cx:pt>
          <cx:pt idx="645">0.00054107900729260801</cx:pt>
          <cx:pt idx="646">0.0036696673229209501</cx:pt>
          <cx:pt idx="647">0.0112907495709268</cx:pt>
          <cx:pt idx="648">0.0098853779761207995</cx:pt>
          <cx:pt idx="649">0.0131853499096649</cx:pt>
          <cx:pt idx="650">-0.0086974641476983902</cx:pt>
          <cx:pt idx="651">-0.0039604669053774797</cx:pt>
          <cx:pt idx="652">-0.025359621776103201</cx:pt>
          <cx:pt idx="653">0.021760527285353801</cx:pt>
          <cx:pt idx="654">0.060190161744543599</cx:pt>
          <cx:pt idx="655">0.093325563010548798</cx:pt>
          <cx:pt idx="656">0.026228855293319801</cx:pt>
          <cx:pt idx="657">0.00441328753306937</cx:pt>
          <cx:pt idx="658">0.039367794370480998</cx:pt>
          <cx:pt idx="659">0.0616591166441669</cx:pt>
          <cx:pt idx="660">0.00307656565884145</cx:pt>
          <cx:pt idx="661">-0.00181187719010596</cx:pt>
          <cx:pt idx="662">0.0305535039384318</cx:pt>
          <cx:pt idx="663">0.000216363806928614</cx:pt>
          <cx:pt idx="664">-0.028447993692361302</cx:pt>
          <cx:pt idx="665">-0.0560232741916869</cx:pt>
          <cx:pt idx="666">-0.052433317664343303</cx:pt>
          <cx:pt idx="667">-0.0108394872295149</cx:pt>
          <cx:pt idx="668">-0.0044417586252102599</cx:pt>
          <cx:pt idx="669">-0.00134639531534974</cx:pt>
          <cx:pt idx="670">0.00023548389898855499</cx:pt>
          <cx:pt idx="671">-0.000213165921796661</cx:pt>
          <cx:pt idx="672">0.00063535322808756203</cx:pt>
          <cx:pt idx="673">0.000402537813222119</cx:pt>
          <cx:pt idx="674">0.0021210686995080598</cx:pt>
          <cx:pt idx="675">0.0111493516254227</cx:pt>
          <cx:pt idx="676">0.026099940996461998</cx:pt>
          <cx:pt idx="677">0.031825757174513497</cx:pt>
          <cx:pt idx="678">0.037360080707825899</cx:pt>
          <cx:pt idx="679">0.050987646258905901</cx:pt>
          <cx:pt idx="680">0.0072274136468276204</cx:pt>
          <cx:pt idx="681">-0.029225944327852301</cx:pt>
          <cx:pt idx="682">-0.054901305293800301</cx:pt>
          <cx:pt idx="683">-0.0136626624025951</cx:pt>
          <cx:pt idx="684">-0.0316078834709176</cx:pt>
          <cx:pt idx="685">0.0138331549212276</cx:pt>
          <cx:pt idx="686">0.073568491356128904</cx:pt>
          <cx:pt idx="687">0.031818611836153497</cx:pt>
          <cx:pt idx="688">-0.0080622988457152694</cx:pt>
          <cx:pt idx="689">0.0303251404054126</cx:pt>
          <cx:pt idx="690">-0.00152570088812245</cx:pt>
          <cx:pt idx="691">-0.043652845455230099</cx:pt>
          <cx:pt idx="692">-0.061362800247730998</cx:pt>
          <cx:pt idx="693">-0.046540602220721997</cx:pt>
          <cx:pt idx="694">-0.024456883820754199</cx:pt>
          <cx:pt idx="695">-0.0094826846983263307</cx:pt>
          <cx:pt idx="696">-0.0029441223591884901</cx:pt>
          <cx:pt idx="697">-1.8045536386215799e-05</cx:pt>
          <cx:pt idx="698">9.5349224296454197e-05</cx:pt>
          <cx:pt idx="699">-0.00065296292534024701</cx:pt>
          <cx:pt idx="700">2.1179713651775301e-05</cx:pt>
          <cx:pt idx="701">0.00037751167960837503</cx:pt>
          <cx:pt idx="702">0.00015040003993175999</cx:pt>
          <cx:pt idx="703">0.00011838213989043101</cx:pt>
          <cx:pt idx="704">0.0054892254171718304</cx:pt>
          <cx:pt idx="705">0.0058658253817060304</cx:pt>
          <cx:pt idx="706">0.0069066133783875902</cx:pt>
          <cx:pt idx="707">0.013194535527339599</cx:pt>
          <cx:pt idx="708">0.0020828408222145502</cx:pt>
          <cx:pt idx="709">-0.0301102858700345</cx:pt>
          <cx:pt idx="710">-0.0217658363760517</cx:pt>
          <cx:pt idx="711">-0.0194888750132464</cx:pt>
          <cx:pt idx="712">-0.027326655023429802</cx:pt>
          <cx:pt idx="713">-0.0261072341570786</cx:pt>
          <cx:pt idx="714">-0.0163059841806673</cx:pt>
          <cx:pt idx="715">-0.032046479637270003</cx:pt>
          <cx:pt idx="716">-0.0153398454828818</cx:pt>
          <cx:pt idx="717">-0.030202821851780901</cx:pt>
          <cx:pt idx="718">-0.034433746199712602</cx:pt>
          <cx:pt idx="719">-0.0214625964958827</cx:pt>
          <cx:pt idx="720">-0.019325349063432602</cx:pt>
          <cx:pt idx="721">-0.0141707256794935</cx:pt>
          <cx:pt idx="722">-0.0099845230768025508</cx:pt>
          <cx:pt idx="723">-0.0040024536112755601</cx:pt>
          <cx:pt idx="724">0.00036355891909123302</cx:pt>
          <cx:pt idx="725">0.00037429635759709103</cx:pt>
          <cx:pt idx="726">0.000241794967061188</cx:pt>
          <cx:pt idx="727">0.00045482897783325502</cx:pt>
          <cx:pt idx="728">0.00043486930962246699</cx:pt>
          <cx:pt idx="729">-4.9874129509253999e-05</cx:pt>
          <cx:pt idx="730">-0.00030547607179141998</cx:pt>
          <cx:pt idx="731">-0.00029824934149914401</cx:pt>
          <cx:pt idx="732">0.000248026849865805</cx:pt>
          <cx:pt idx="733">-0.00116104449182678</cx:pt>
          <cx:pt idx="734">-0.00081633822345014001</cx:pt>
          <cx:pt idx="735">-0.00341142584490233</cx:pt>
          <cx:pt idx="736">-0.0063912335121549804</cx:pt>
          <cx:pt idx="737">-0.0057203311187066803</cx:pt>
          <cx:pt idx="738">-0.011882813366719199</cx:pt>
          <cx:pt idx="739">-0.0092353243305779899</cx:pt>
          <cx:pt idx="740">-0.0052274263462497297</cx:pt>
          <cx:pt idx="741">0.0066874045470458696</cx:pt>
          <cx:pt idx="742">0.0011095376275996999</cx:pt>
          <cx:pt idx="743">0.0029111776769175199</cx:pt>
          <cx:pt idx="744">0.0068975974431289997</cx:pt>
          <cx:pt idx="745">0.0039450117638006599</cx:pt>
          <cx:pt idx="746">-0.00037862244769050501</cx:pt>
          <cx:pt idx="747">-0.0010832972239422499</cx:pt>
          <cx:pt idx="748">-0.0023623937505808401</cx:pt>
          <cx:pt idx="749">-0.00068023542358463705</cx:pt>
          <cx:pt idx="750">0.00056427899816872105</cx:pt>
          <cx:pt idx="751">0.00063987819188907795</cx:pt>
          <cx:pt idx="752">0.00054885924271906605</cx:pt>
          <cx:pt idx="753">-0.00089122972554974095</cx:pt>
          <cx:pt idx="754">5.0953962123020602e-05</cx:pt>
          <cx:pt idx="755">0.00066566766140842997</cx:pt>
          <cx:pt idx="756">-0.00053508992248627203</cx:pt>
          <cx:pt idx="757">-0.00014785872951334099</cx:pt>
          <cx:pt idx="758">-4.1272983957057699e-05</cx:pt>
          <cx:pt idx="759">-0.00058470010315361397</cx:pt>
          <cx:pt idx="760">0.00036592626874992502</cx:pt>
          <cx:pt idx="761">-0.000119811714069396</cx:pt>
          <cx:pt idx="762">0.000545751503513953</cx:pt>
          <cx:pt idx="763">-0.00087630608317763902</cx:pt>
          <cx:pt idx="764">0.00025132594194450102</cx:pt>
          <cx:pt idx="765">-0.00091896094845821997</cx:pt>
          <cx:pt idx="766">0.00029408258440682603</cx:pt>
          <cx:pt idx="767">0.00076143524275460101</cx:pt>
          <cx:pt idx="768">-0.00040795812360684599</cx:pt>
          <cx:pt idx="769">0.00045113535009520301</cx:pt>
          <cx:pt idx="770">0.000195392428277411</cx:pt>
          <cx:pt idx="771">-0.00016577474831050499</cx:pt>
          <cx:pt idx="772">0.0039112139570744</cx:pt>
          <cx:pt idx="773">0.00044294929506949303</cx:pt>
          <cx:pt idx="774">0.00049778663003193304</cx:pt>
          <cx:pt idx="775">-0.00022729609940483</cx:pt>
          <cx:pt idx="776">6.0972377178762498e-05</cx:pt>
          <cx:pt idx="777">-6.2099457368351704e-05</cx:pt>
          <cx:pt idx="778">-5.4514963839450398e-05</cx:pt>
          <cx:pt idx="779">0.00027788803571678999</cx:pt>
          <cx:pt idx="780">-0.000255006688323253</cx:pt>
          <cx:pt idx="781">-0.00039866098302211299</cx:pt>
          <cx:pt idx="782">0.00018466719021294499</cx:pt>
          <cx:pt idx="783">-0.00053545967097530902</cx:pt>
          <cx:pt idx="784">0.0046623291299234754</cx:pt>
          <cx:pt idx="785">0.0054115271680339749</cx:pt>
          <cx:pt idx="786">0.0054512090568462996</cx:pt>
          <cx:pt idx="787">0.0040196653967203002</cx:pt>
          <cx:pt idx="788">-0.0022764757167415498</cx:pt>
          <cx:pt idx="789">0.012156075937534675</cx:pt>
          <cx:pt idx="790">0.0019185396823000001</cx:pt>
          <cx:pt idx="791">0.0069294311424763499</cx:pt>
          <cx:pt idx="792">0.015561751001417325</cx:pt>
          <cx:pt idx="793">0.0019264914415643175</cx:pt>
          <cx:pt idx="794">0.0027921436451665001</cx:pt>
          <cx:pt idx="795">0.0083423564867128493</cx:pt>
          <cx:pt idx="796">-0.001880489664051725</cx:pt>
          <cx:pt idx="797">0.020748150210817724</cx:pt>
          <cx:pt idx="798">0.0048622617319418002</cx:pt>
          <cx:pt idx="799">-0.014121144006472476</cx:pt>
          <cx:pt idx="800">-0.014660414522279249</cx:pt>
          <cx:pt idx="801">0.004457928442738025</cx:pt>
          <cx:pt idx="802">0.0031066020305076749</cx:pt>
          <cx:pt idx="803">0.0063471259966291754</cx:pt>
          <cx:pt idx="804">0.0022083248293268349</cx:pt>
          <cx:pt idx="805">0.0032240155723320001</cx:pt>
          <cx:pt idx="806">0.0015433013616907474</cx:pt>
          <cx:pt idx="807">0.00033618008817258002</cx:pt>
          <cx:pt idx="808">-0.00013905205673290125</cx:pt>
          <cx:pt idx="809">-0.00012161519351080725</cx:pt>
          <cx:pt idx="810">-7.073023483170025e-05</cx:pt>
          <cx:pt idx="811">-0.0013477122700561175</cx:pt>
          <cx:pt idx="812">0.00090069610744408248</cx:pt>
          <cx:pt idx="813">0.00033374850123068503</cx:pt>
          <cx:pt idx="814">-0.0045044851422718253</cx:pt>
          <cx:pt idx="815">-0.014025649228109499</cx:pt>
          <cx:pt idx="816">-0.010179887506107649</cx:pt>
          <cx:pt idx="817">-0.00049733756719567252</cx:pt>
          <cx:pt idx="818">-0.0099129485829241998</cx:pt>
          <cx:pt idx="819">0.0068246049861986997</cx:pt>
          <cx:pt idx="820">-0.00348230730317805</cx:pt>
          <cx:pt idx="821">-0.01298563002686475</cx:pt>
          <cx:pt idx="822">-0.0046461727578536501</cx:pt>
          <cx:pt idx="823">0.0029484533491032001</cx:pt>
          <cx:pt idx="824">-0.0040372437007257502</cx:pt>
          <cx:pt idx="825">-0.0063957262479717751</cx:pt>
          <cx:pt idx="826">-0.0020560886502932977</cx:pt>
          <cx:pt idx="827">-0.0078439538112767253</cx:pt>
          <cx:pt idx="828">-0.010460539792649401</cx:pt>
          <cx:pt idx="829">-0.0056238272202645753</cx:pt>
          <cx:pt idx="830">0.0079665008808269006</cx:pt>
          <cx:pt idx="831">0.0091079558687681</cx:pt>
          <cx:pt idx="832">-0.0083980252108773745</cx:pt>
          <cx:pt idx="833">-0.010899894393252875</cx:pt>
          <cx:pt idx="834">0.00020203513972341024</cx:pt>
          <cx:pt idx="835">0.00024314635837374951</cx:pt>
          <cx:pt idx="836">2.2468716860322999e-06</cx:pt>
          <cx:pt idx="837">-0.0001411252568970085</cx:pt>
          <cx:pt idx="838">0.00014254516414257551</cx:pt>
          <cx:pt idx="839">-0.00088530547896591497</cx:pt>
          <cx:pt idx="840">0.00099803606747410497</cx:pt>
          <cx:pt idx="841">0.0032218525746872499</cx:pt>
          <cx:pt idx="842">-0.010917951029112624</cx:pt>
          <cx:pt idx="843">-0.0132470128715981</cx:pt>
          <cx:pt idx="844">-0.00038188747676655503</cx:pt>
          <cx:pt idx="845">0.0033609476337934001</cx:pt>
          <cx:pt idx="846">-0.023982830449922551</cx:pt>
          <cx:pt idx="847">-0.02953018871261125</cx:pt>
          <cx:pt idx="848">-0.0177894424066798</cx:pt>
          <cx:pt idx="849">-0.012842651629228576</cx:pt>
          <cx:pt idx="850">-0.017000369485269725</cx:pt>
          <cx:pt idx="851">-0.0121894693844196</cx:pt>
          <cx:pt idx="852">-0.0093886873160840996</cx:pt>
          <cx:pt idx="853">0.0088914115871408499</cx:pt>
          <cx:pt idx="854">-0.0024061562434872876</cx:pt>
          <cx:pt idx="855">-0.023316839817598824</cx:pt>
          <cx:pt idx="856">-0.015785955750178226</cx:pt>
          <cx:pt idx="857">-0.012353183986655325</cx:pt>
          <cx:pt idx="858">-0.0039905587382478751</cx:pt>
          <cx:pt idx="859">0.0050716950315317002</cx:pt>
          <cx:pt idx="860">-0.014622506269887</cx:pt>
          <cx:pt idx="861">-0.018581765418074176</cx:pt>
          <cx:pt idx="862">-0.00070927573064724755</cx:pt>
          <cx:pt idx="863">-3.9374124312230749e-05</cx:pt>
          <cx:pt idx="864">8.1822958561435255e-05</cx:pt>
          <cx:pt idx="865">0.00012160983346493275</cx:pt>
          <cx:pt idx="866">-3.331666120639275e-05</cx:pt>
          <cx:pt idx="867">0.000549079730160435</cx:pt>
          <cx:pt idx="868">0.003097269847315925</cx:pt>
          <cx:pt idx="869">-0.0034011572032756751</cx:pt>
          <cx:pt idx="870">-0.016677012252813924</cx:pt>
          <cx:pt idx="871">-0.025354544106869999</cx:pt>
          <cx:pt idx="872">-0.017840529617216851</cx:pt>
          <cx:pt idx="873">-0.012359464540992675</cx:pt>
          <cx:pt idx="874">-0.025974572395728</cx:pt>
          <cx:pt idx="875">-0.033048394009024498</cx:pt>
          <cx:pt idx="876">-0.026698158691200999</cx:pt>
          <cx:pt idx="877">-0.0074630372186001749</cx:pt>
          <cx:pt idx="878">0.0057481449399593753</cx:pt>
          <cx:pt idx="879">0.0029944063984710251</cx:pt>
          <cx:pt idx="880">-0.010465248839948999</cx:pt>
          <cx:pt idx="881">-0.0037399316653870499</cx:pt>
          <cx:pt idx="882">-0.017979194504406475</cx:pt>
          <cx:pt idx="883">-0.014883790117528625</cx:pt>
          <cx:pt idx="884">0.0046623291299234754</cx:pt>
          <cx:pt idx="885">0.0054115271680339749</cx:pt>
          <cx:pt idx="886">0.0054512090568462996</cx:pt>
          <cx:pt idx="887">0.0040196653967203002</cx:pt>
          <cx:pt idx="888">-0.0022764757167415498</cx:pt>
          <cx:pt idx="889">0.012156075937534675</cx:pt>
          <cx:pt idx="890">0.0019185396823000001</cx:pt>
          <cx:pt idx="891">0.0069294311424763499</cx:pt>
          <cx:pt idx="892">0.015561751001417325</cx:pt>
          <cx:pt idx="893">0.0019264914415643175</cx:pt>
          <cx:pt idx="894">0.0027921436451665001</cx:pt>
          <cx:pt idx="895">0.0083423564867128493</cx:pt>
          <cx:pt idx="896">-0.001880489664051725</cx:pt>
          <cx:pt idx="897">0.020748150210817724</cx:pt>
          <cx:pt idx="898">0.0048622617319418002</cx:pt>
          <cx:pt idx="899">-0.014121144006472476</cx:pt>
          <cx:pt idx="900">-0.014660414522279249</cx:pt>
          <cx:pt idx="901">0.004457928442738025</cx:pt>
          <cx:pt idx="902">0.0031066020305076749</cx:pt>
          <cx:pt idx="903">0.0063471259966291754</cx:pt>
          <cx:pt idx="904">0.0022083248293268349</cx:pt>
          <cx:pt idx="905">0.0032240155723320001</cx:pt>
          <cx:pt idx="906">0.0015433013616907474</cx:pt>
          <cx:pt idx="907">0.00033618008817258002</cx:pt>
          <cx:pt idx="908">-0.00013905205673290125</cx:pt>
          <cx:pt idx="909">-0.00012161519351080725</cx:pt>
          <cx:pt idx="910">-7.073023483170025e-05</cx:pt>
          <cx:pt idx="911">-0.0013477122700561175</cx:pt>
          <cx:pt idx="912">0.00090069610744408248</cx:pt>
          <cx:pt idx="913">0.00033374850123068503</cx:pt>
          <cx:pt idx="914">-0.0045044851422718253</cx:pt>
          <cx:pt idx="915">-0.014025649228109499</cx:pt>
          <cx:pt idx="916">-0.010179887506107649</cx:pt>
          <cx:pt idx="917">-0.00049733756719567252</cx:pt>
          <cx:pt idx="918">-0.0099129485829241998</cx:pt>
          <cx:pt idx="919">0.0068246049861986997</cx:pt>
          <cx:pt idx="920">-0.00348230730317805</cx:pt>
          <cx:pt idx="921">-0.01298563002686475</cx:pt>
          <cx:pt idx="922">-0.0046461727578536501</cx:pt>
          <cx:pt idx="923">0.0029484533491032001</cx:pt>
          <cx:pt idx="924">-0.0040372437007257502</cx:pt>
          <cx:pt idx="925">-0.0063957262479717751</cx:pt>
          <cx:pt idx="926">-0.0020560886502932977</cx:pt>
          <cx:pt idx="927">-0.0078439538112767253</cx:pt>
          <cx:pt idx="928">-0.010460539792649401</cx:pt>
          <cx:pt idx="929">-0.0056238272202645753</cx:pt>
          <cx:pt idx="930">0.0079665008808269006</cx:pt>
          <cx:pt idx="931">0.0091079558687681</cx:pt>
          <cx:pt idx="932">-0.0083980252108773745</cx:pt>
          <cx:pt idx="933">-0.010899894393252875</cx:pt>
          <cx:pt idx="934">0.00020203513972341024</cx:pt>
          <cx:pt idx="935">0.00024314635837374951</cx:pt>
          <cx:pt idx="936">2.2468716860322999e-06</cx:pt>
          <cx:pt idx="937">-0.0001411252568970085</cx:pt>
          <cx:pt idx="938">0.00014254516414257551</cx:pt>
          <cx:pt idx="939">-0.00088530547896591497</cx:pt>
          <cx:pt idx="940">0.00099803606747410497</cx:pt>
          <cx:pt idx="941">0.0032218525746872499</cx:pt>
          <cx:pt idx="942">-0.010917951029112624</cx:pt>
          <cx:pt idx="943">-0.0132470128715981</cx:pt>
          <cx:pt idx="944">-0.00038188747676655503</cx:pt>
          <cx:pt idx="945">0.0033609476337934001</cx:pt>
          <cx:pt idx="946">-0.023982830449922551</cx:pt>
          <cx:pt idx="947">-0.02953018871261125</cx:pt>
          <cx:pt idx="948">-0.0177894424066798</cx:pt>
          <cx:pt idx="949">-0.012842651629228576</cx:pt>
          <cx:pt idx="950">-0.017000369485269725</cx:pt>
          <cx:pt idx="951">-0.0121894693844196</cx:pt>
          <cx:pt idx="952">-0.0093886873160840996</cx:pt>
          <cx:pt idx="953">0.0088914115871408499</cx:pt>
          <cx:pt idx="954">-0.0024061562434872876</cx:pt>
          <cx:pt idx="955">-0.023316839817598824</cx:pt>
          <cx:pt idx="956">-0.015785955750178226</cx:pt>
          <cx:pt idx="957">-0.012353183986655325</cx:pt>
          <cx:pt idx="958">-0.0039905587382478751</cx:pt>
          <cx:pt idx="959">0.0050716950315317002</cx:pt>
          <cx:pt idx="960">-0.014622506269887</cx:pt>
          <cx:pt idx="961">-0.018581765418074176</cx:pt>
          <cx:pt idx="962">-0.00070927573064724755</cx:pt>
          <cx:pt idx="963">-3.9374124312230749e-05</cx:pt>
          <cx:pt idx="964">8.1822958561435255e-05</cx:pt>
          <cx:pt idx="965">0.00012160983346493275</cx:pt>
          <cx:pt idx="966">-3.331666120639275e-05</cx:pt>
          <cx:pt idx="967">0.000549079730160435</cx:pt>
          <cx:pt idx="968">0.003097269847315925</cx:pt>
          <cx:pt idx="969">-0.0034011572032756751</cx:pt>
          <cx:pt idx="970">-0.016677012252813924</cx:pt>
          <cx:pt idx="971">-0.025354544106869999</cx:pt>
          <cx:pt idx="972">-0.017840529617216851</cx:pt>
          <cx:pt idx="973">-0.012359464540992675</cx:pt>
          <cx:pt idx="974">-0.025974572395728</cx:pt>
          <cx:pt idx="975">-0.033048394009024498</cx:pt>
          <cx:pt idx="976">-0.026698158691200999</cx:pt>
          <cx:pt idx="977">-0.0074630372186001749</cx:pt>
          <cx:pt idx="978">0.0057481449399593753</cx:pt>
          <cx:pt idx="979">0.0029944063984710251</cx:pt>
          <cx:pt idx="980">-0.010465248839948999</cx:pt>
          <cx:pt idx="981">-0.0037399316653870499</cx:pt>
          <cx:pt idx="982">-0.017979194504406475</cx:pt>
          <cx:pt idx="983">-0.014883790117528625</cx:pt>
          <cx:pt idx="984">0.0046623291299234754</cx:pt>
          <cx:pt idx="985">0.0054115271680339749</cx:pt>
          <cx:pt idx="986">0.0054512090568462996</cx:pt>
          <cx:pt idx="987">0.0040196653967203002</cx:pt>
          <cx:pt idx="988">-0.0022764757167415498</cx:pt>
          <cx:pt idx="989">0.012156075937534675</cx:pt>
          <cx:pt idx="990">0.0019185396823000001</cx:pt>
          <cx:pt idx="991">0.0069294311424763499</cx:pt>
          <cx:pt idx="992">0.015561751001417325</cx:pt>
          <cx:pt idx="993">0.0019264914415643175</cx:pt>
          <cx:pt idx="994">0.0027921436451665001</cx:pt>
          <cx:pt idx="995">0.0083423564867128493</cx:pt>
          <cx:pt idx="996">-0.001880489664051725</cx:pt>
          <cx:pt idx="997">0.020748150210817724</cx:pt>
          <cx:pt idx="998">0.0048622617319418002</cx:pt>
          <cx:pt idx="999">-0.014121144006472476</cx:pt>
          <cx:pt idx="1000">-0.014660414522279249</cx:pt>
          <cx:pt idx="1001">0.004457928442738025</cx:pt>
          <cx:pt idx="1002">0.0031066020305076749</cx:pt>
          <cx:pt idx="1003">0.0063471259966291754</cx:pt>
          <cx:pt idx="1004">0.0022083248293268349</cx:pt>
          <cx:pt idx="1005">0.0032240155723320001</cx:pt>
          <cx:pt idx="1006">0.0015433013616907474</cx:pt>
          <cx:pt idx="1007">0.00033618008817258002</cx:pt>
          <cx:pt idx="1008">-0.00013905205673290125</cx:pt>
          <cx:pt idx="1009">-0.00012161519351080725</cx:pt>
          <cx:pt idx="1010">-7.073023483170025e-05</cx:pt>
          <cx:pt idx="1011">-0.0013477122700561175</cx:pt>
          <cx:pt idx="1012">0.00090069610744408248</cx:pt>
          <cx:pt idx="1013">0.00033374850123068503</cx:pt>
          <cx:pt idx="1014">-0.0045044851422718253</cx:pt>
          <cx:pt idx="1015">-0.014025649228109499</cx:pt>
          <cx:pt idx="1016">-0.010179887506107649</cx:pt>
          <cx:pt idx="1017">-0.00049733756719567252</cx:pt>
          <cx:pt idx="1018">-0.0099129485829241998</cx:pt>
          <cx:pt idx="1019">0.0068246049861986997</cx:pt>
          <cx:pt idx="1020">-0.00348230730317805</cx:pt>
          <cx:pt idx="1021">-0.01298563002686475</cx:pt>
          <cx:pt idx="1022">-0.0046461727578536501</cx:pt>
          <cx:pt idx="1023">0.0029484533491032001</cx:pt>
          <cx:pt idx="1024">-0.0040372437007257502</cx:pt>
          <cx:pt idx="1025">-0.0063957262479717751</cx:pt>
          <cx:pt idx="1026">-0.0020560886502932977</cx:pt>
          <cx:pt idx="1027">-0.0078439538112767253</cx:pt>
          <cx:pt idx="1028">-0.010460539792649401</cx:pt>
          <cx:pt idx="1029">-0.0056238272202645753</cx:pt>
          <cx:pt idx="1030">0.0079665008808269006</cx:pt>
          <cx:pt idx="1031">0.0091079558687681</cx:pt>
          <cx:pt idx="1032">-0.0083980252108773745</cx:pt>
          <cx:pt idx="1033">-0.010899894393252875</cx:pt>
          <cx:pt idx="1034">0.00020203513972341024</cx:pt>
          <cx:pt idx="1035">0.00024314635837374951</cx:pt>
          <cx:pt idx="1036">2.2468716860322999e-06</cx:pt>
          <cx:pt idx="1037">-0.0001411252568970085</cx:pt>
          <cx:pt idx="1038">0.00014254516414257551</cx:pt>
          <cx:pt idx="1039">-0.00088530547896591497</cx:pt>
          <cx:pt idx="1040">0.00099803606747410497</cx:pt>
          <cx:pt idx="1041">0.0032218525746872499</cx:pt>
          <cx:pt idx="1042">-0.010917951029112624</cx:pt>
          <cx:pt idx="1043">-0.0132470128715981</cx:pt>
          <cx:pt idx="1044">-0.00038188747676655503</cx:pt>
          <cx:pt idx="1045">0.0033609476337934001</cx:pt>
          <cx:pt idx="1046">-0.023982830449922551</cx:pt>
          <cx:pt idx="1047">-0.02953018871261125</cx:pt>
          <cx:pt idx="1048">-0.0177894424066798</cx:pt>
          <cx:pt idx="1049">-0.012842651629228576</cx:pt>
          <cx:pt idx="1050">-0.017000369485269725</cx:pt>
          <cx:pt idx="1051">-0.0121894693844196</cx:pt>
          <cx:pt idx="1052">-0.0093886873160840996</cx:pt>
          <cx:pt idx="1053">0.0088914115871408499</cx:pt>
          <cx:pt idx="1054">-0.0024061562434872876</cx:pt>
          <cx:pt idx="1055">-0.023316839817598824</cx:pt>
          <cx:pt idx="1056">-0.015785955750178226</cx:pt>
          <cx:pt idx="1057">-0.012353183986655325</cx:pt>
          <cx:pt idx="1058">-0.0039905587382478751</cx:pt>
          <cx:pt idx="1059">0.0050716950315317002</cx:pt>
          <cx:pt idx="1060">-0.014622506269887</cx:pt>
          <cx:pt idx="1061">-0.018581765418074176</cx:pt>
          <cx:pt idx="1062">-0.00070927573064724755</cx:pt>
          <cx:pt idx="1063">-3.9374124312230749e-05</cx:pt>
          <cx:pt idx="1064">8.1822958561435255e-05</cx:pt>
          <cx:pt idx="1065">0.00012160983346493275</cx:pt>
          <cx:pt idx="1066">-3.331666120639275e-05</cx:pt>
          <cx:pt idx="1067">0.000549079730160435</cx:pt>
          <cx:pt idx="1068">0.003097269847315925</cx:pt>
          <cx:pt idx="1069">-0.0034011572032756751</cx:pt>
          <cx:pt idx="1070">-0.016677012252813924</cx:pt>
          <cx:pt idx="1071">-0.025354544106869999</cx:pt>
          <cx:pt idx="1072">-0.017840529617216851</cx:pt>
          <cx:pt idx="1073">-0.012359464540992675</cx:pt>
          <cx:pt idx="1074">-0.025974572395728</cx:pt>
          <cx:pt idx="1075">-0.033048394009024498</cx:pt>
          <cx:pt idx="1076">-0.026698158691200999</cx:pt>
          <cx:pt idx="1077">-0.0074630372186001749</cx:pt>
          <cx:pt idx="1078">0.0057481449399593753</cx:pt>
          <cx:pt idx="1079">0.0029944063984710251</cx:pt>
          <cx:pt idx="1080">-0.010465248839948999</cx:pt>
          <cx:pt idx="1081">-0.0037399316653870499</cx:pt>
          <cx:pt idx="1082">-0.017979194504406475</cx:pt>
          <cx:pt idx="1083">-0.014883790117528625</cx:pt>
        </cx:lvl>
      </cx:numDim>
    </cx:data>
    <cx:data id="86">
      <cx:numDim type="val">
        <cx:f>Sheet2!$CI$1:$CI$1084</cx:f>
        <cx:lvl ptCount="1084" formatCode="0.00E+00">
          <cx:pt idx="0">-9.3232067014569097e-05</cx:pt>
          <cx:pt idx="1">0.00053949332580518995</cx:pt>
          <cx:pt idx="2">-0.00099942194451663408</cx:pt>
          <cx:pt idx="3">2.5464295961444299e-05</cx:pt>
          <cx:pt idx="4">0.00016148049360384701</cx:pt>
          <cx:pt idx="5">-0.00020643016206823301</cx:pt>
          <cx:pt idx="6">-7.4699402337201801e-05</cx:pt>
          <cx:pt idx="7">0.000111996422916514</cx:pt>
          <cx:pt idx="8">-0.00053449196922311897</cx:pt>
          <cx:pt idx="9">-0.00049919228303003699</cx:pt>
          <cx:pt idx="10">-0.00010623417195679499</cx:pt>
          <cx:pt idx="11">6.8104171259116396e-05</cx:pt>
          <cx:pt idx="12">-0.000194338599641761</cx:pt>
          <cx:pt idx="13">-0.00036309153682477898</cx:pt>
          <cx:pt idx="14">-0.000216543543058049</cx:pt>
          <cx:pt idx="15">0.00049107086115695296</cx:pt>
          <cx:pt idx="16">0.00011110039032637799</cx:pt>
          <cx:pt idx="17">0.00035179470481044601</cx:pt>
          <cx:pt idx="18">-0.00025983151588854198</cx:pt>
          <cx:pt idx="19">0.00047225439220108798</cx:pt>
          <cx:pt idx="20">-0.00037524680120699699</cx:pt>
          <cx:pt idx="21">0.00043708858786858901</cx:pt>
          <cx:pt idx="22">-0.00020800249253231999</cx:pt>
          <cx:pt idx="23">-0.00077160071956541496</cx:pt>
          <cx:pt idx="24">-0.000148699112755303</cx:pt>
          <cx:pt idx="25">6.1980200316938302e-05</cx:pt>
          <cx:pt idx="26">0.00040163581949630801</cx:pt>
          <cx:pt idx="27">-0.00083539204141706196</cx:pt>
          <cx:pt idx="28">-0.00050266999645935304</cx:pt>
          <cx:pt idx="29">-0.00030845098455140101</cx:pt>
          <cx:pt idx="30">-0.00014592037763307299</cx:pt>
          <cx:pt idx="31">-0.00072993480201451004</cx:pt>
          <cx:pt idx="32">0.000153822437414065</cx:pt>
          <cx:pt idx="33">0.00024062839360593899</cx:pt>
          <cx:pt idx="34">0.000563129932234441</cx:pt>
          <cx:pt idx="35">0.000118375633174986</cx:pt>
          <cx:pt idx="36">-0.00091802579051615703</cx:pt>
          <cx:pt idx="37">-0.00065724715534210595</cx:pt>
          <cx:pt idx="38">-0.00040846304227381099</cx:pt>
          <cx:pt idx="39">-0.00014257730168995201</cx:pt>
          <cx:pt idx="40">-3.3055915646126799e-05</cx:pt>
          <cx:pt idx="41">-0.00054843910298912695</cx:pt>
          <cx:pt idx="42">-0.00112365813812737</cx:pt>
          <cx:pt idx="43">0.00052823213390996797</cx:pt>
          <cx:pt idx="44">-0.00031260143236234002</cx:pt>
          <cx:pt idx="45">-0.00037399519283793303</cx:pt>
          <cx:pt idx="46">7.0568787166976098e-05</cx:pt>
          <cx:pt idx="47">0.00069853752524204305</cx:pt>
          <cx:pt idx="48">-0.00062329596622878801</cx:pt>
          <cx:pt idx="49">-0.0010424442573645899</cx:pt>
          <cx:pt idx="50">0.00062082114283698304</cx:pt>
          <cx:pt idx="51">-0.00048160762766694403</cx:pt>
          <cx:pt idx="52">2.20945804812619e-05</cx:pt>
          <cx:pt idx="53">-0.00028763339425028902</cx:pt>
          <cx:pt idx="54">-0.00082484140661654695</cx:pt>
          <cx:pt idx="55">0.00024099466663486701</cx:pt>
          <cx:pt idx="56">-0.00041266086640994002</cx:pt>
          <cx:pt idx="57">-0.000179595995740026</cx:pt>
          <cx:pt idx="58">0.000209236834249966</cx:pt>
          <cx:pt idx="59">0.00028677117149394601</cx:pt>
          <cx:pt idx="60">0.00028425505086294598</cx:pt>
          <cx:pt idx="61">0.00032085596108911199</cx:pt>
          <cx:pt idx="62">-0.00013878926314588201</cx:pt>
          <cx:pt idx="63">0.00046549370246554199</cx:pt>
          <cx:pt idx="64">-0.0016708413240635401</cx:pt>
          <cx:pt idx="65">-0.0012040652769038499</cx:pt>
          <cx:pt idx="66">-0.0020647850950615298</cx:pt>
          <cx:pt idx="67">-0.0021000960114741802</cx:pt>
          <cx:pt idx="68">-0.0020452373385499399</cx:pt>
          <cx:pt idx="69">-0.0024695132032381399</cx:pt>
          <cx:pt idx="70">-0.0050766292027391701</cx:pt>
          <cx:pt idx="71">-0.00236131397259981</cx:pt>
          <cx:pt idx="72">-0.00089226901155150401</cx:pt>
          <cx:pt idx="73">-0.0029894972741719501</cx:pt>
          <cx:pt idx="74">-0.0050311072959419003</cx:pt>
          <cx:pt idx="75">-0.0041582277042389497</cx:pt>
          <cx:pt idx="76">-0.0025790380139518298</cx:pt>
          <cx:pt idx="77">-0.00245708270901916</cx:pt>
          <cx:pt idx="78">-0.00094482323508693301</cx:pt>
          <cx:pt idx="79">-0.00049472331589162999</cx:pt>
          <cx:pt idx="80">0.000118028961255394</cx:pt>
          <cx:pt idx="81">0.00032646699739298599</cx:pt>
          <cx:pt idx="82">-0.00052999349437358101</cx:pt>
          <cx:pt idx="83">-0.00037234007170020201</cx:pt>
          <cx:pt idx="84">-9.5852260112335903e-05</cx:pt>
          <cx:pt idx="85">-1.2654261704946599e-05</cx:pt>
          <cx:pt idx="86">0.00025171350558233298</cx:pt>
          <cx:pt idx="87">-0.00028528744862507698</cx:pt>
          <cx:pt idx="88">-0.000128082961818775</cx:pt>
          <cx:pt idx="89">-0.00026046898410364002</cx:pt>
          <cx:pt idx="90">0.00035750537016783902</cx:pt>
          <cx:pt idx="91">-0.00073180480633389003</cx:pt>
          <cx:pt idx="92">-0.0022959345795877601</cx:pt>
          <cx:pt idx="93">-0.0045895212073669301</cx:pt>
          <cx:pt idx="94">-0.0028874020621673202</cx:pt>
          <cx:pt idx="95">-0.00840361218703343</cx:pt>
          <cx:pt idx="96">-0.0045782366418967999</cx:pt>
          <cx:pt idx="97">-0.0062149979295621199</cx:pt>
          <cx:pt idx="98">-0.016957969420410501</cx:pt>
          <cx:pt idx="99">-0.0101719984964456</cx:pt>
          <cx:pt idx="100">-0.0071823594650773301</cx:pt>
          <cx:pt idx="101">-0.0128634354433856</cx:pt>
          <cx:pt idx="102">-0.012815107899108599</cx:pt>
          <cx:pt idx="103">-0.0069203171645203501</cx:pt>
          <cx:pt idx="104">-0.0058385880776429004</cx:pt>
          <cx:pt idx="105">0.00248960516964847</cx:pt>
          <cx:pt idx="106">0.0074478985063851401</cx:pt>
          <cx:pt idx="107">0.0051883501848754001</cx:pt>
          <cx:pt idx="108">0.00040986423358590498</cx:pt>
          <cx:pt idx="109">-0.000146496188872735</cx:pt>
          <cx:pt idx="110">-0.00079153085066789803</cx:pt>
          <cx:pt idx="111">8.8134209080374806e-05</cx:pt>
          <cx:pt idx="112">0.000823086954822318</cx:pt>
          <cx:pt idx="113">7.4782322191423704e-05</cx:pt>
          <cx:pt idx="114">0.00046084419563796901</cx:pt>
          <cx:pt idx="115">-0.00036287556026740102</cx:pt>
          <cx:pt idx="116">0.00066508076068660905</cx:pt>
          <cx:pt idx="117">0.0043847291830658702</cx:pt>
          <cx:pt idx="118">0.0038382420901645</cx:pt>
          <cx:pt idx="119">0.0036668357447142501</cx:pt>
          <cx:pt idx="120">0.0017582705993716601</cx:pt>
          <cx:pt idx="121">0.00197306008624324</cx:pt>
          <cx:pt idx="122">0.010082041162416899</cx:pt>
          <cx:pt idx="123">0.010109189371123199</cx:pt>
          <cx:pt idx="124">0.024339034894033398</cx:pt>
          <cx:pt idx="125">0.0119417933223183</cx:pt>
          <cx:pt idx="126">0.0173654364347899</cx:pt>
          <cx:pt idx="127">0.021994024902400398</cx:pt>
          <cx:pt idx="128">0.022663170781235399</cx:pt>
          <cx:pt idx="129">0.010282452928077701</cx:pt>
          <cx:pt idx="130">-0.0077229682967901898</cx:pt>
          <cx:pt idx="131">0.0013469420118578899</cx:pt>
          <cx:pt idx="132">0.0048807261092286801</cx:pt>
          <cx:pt idx="133">0.0028758242377685999</cx:pt>
          <cx:pt idx="134">0.00020780479828554099</cx:pt>
          <cx:pt idx="135">-0.0011688726635098799</cx:pt>
          <cx:pt idx="136">-0.0046977433644545203</cx:pt>
          <cx:pt idx="137">-0.00114523685122219</cx:pt>
          <cx:pt idx="138">0.00054686964446365395</cx:pt>
          <cx:pt idx="139">-0.00043761836965228098</cx:pt>
          <cx:pt idx="140">3.2444822484199498e-05</cx:pt>
          <cx:pt idx="141">0.00012723932134732301</cx:pt>
          <cx:pt idx="142">0.00040940556799363</cx:pt>
          <cx:pt idx="143">0.00066234380190305397</cx:pt>
          <cx:pt idx="144">0.00345333710511806</cx:pt>
          <cx:pt idx="145">0.0058368929733623202</cx:pt>
          <cx:pt idx="146">0.00331475625613902</cx:pt>
          <cx:pt idx="147">-0.00038697337691167601</cx:pt>
          <cx:pt idx="148">-0.0080041308902244895</cx:pt>
          <cx:pt idx="149">-0.0081434486518181404</cx:pt>
          <cx:pt idx="150">-0.0068057725132131801</cx:pt>
          <cx:pt idx="151">0.0151229583463212</cx:pt>
          <cx:pt idx="152">0.025952974115447201</cx:pt>
          <cx:pt idx="153">0.0055814568940730702</cx:pt>
          <cx:pt idx="154">-0.0065567031807684997</cx:pt>
          <cx:pt idx="155">0.0066960151420568997</cx:pt>
          <cx:pt idx="156">-0.00089893726108374397</cx:pt>
          <cx:pt idx="157">-0.00732437793893245</cx:pt>
          <cx:pt idx="158">-0.0089679263656652301</cx:pt>
          <cx:pt idx="159">0.032042510994086698</cx:pt>
          <cx:pt idx="160">0.034457800898460601</cx:pt>
          <cx:pt idx="161">0.040905415515099401</cx:pt>
          <cx:pt idx="162">0.013294645338479299</cx:pt>
          <cx:pt idx="163">0.00067218426694895604</cx:pt>
          <cx:pt idx="164">0.000433072444632945</cx:pt>
          <cx:pt idx="165">0.0052512489086874404</cx:pt>
          <cx:pt idx="166">0.0026536278487889302</cx:pt>
          <cx:pt idx="167">0.00061908574046248604</cx:pt>
          <cx:pt idx="168">4.4696923459282603e-06</cx:pt>
          <cx:pt idx="169">0.00024605510125776602</cx:pt>
          <cx:pt idx="170">-0.0011614132286006499</cx:pt>
          <cx:pt idx="171">0.00108495991140562</cx:pt>
          <cx:pt idx="172">-0.0024227294271999401</cx:pt>
          <cx:pt idx="173">-0.0072976272785016099</cx:pt>
          <cx:pt idx="174">-0.0094916982698589804</cx:pt>
          <cx:pt idx="175">-0.010047362614314799</cx:pt>
          <cx:pt idx="176">-0.0114915585051335</cx:pt>
          <cx:pt idx="177">-0.0058836287279855799</cx:pt>
          <cx:pt idx="178">0.000463295729764215</cx:pt>
          <cx:pt idx="179">0.0151971100574027</cx:pt>
          <cx:pt idx="180">0.0118888086176921</cx:pt>
          <cx:pt idx="181">0.0033286374102716601</cx:pt>
          <cx:pt idx="182">-0.0079275206784782601</cx:pt>
          <cx:pt idx="183">-0.0191542629204016</cx:pt>
          <cx:pt idx="184">-0.012801704622774499</cx:pt>
          <cx:pt idx="185">0.017861384888797099</cx:pt>
          <cx:pt idx="186">0.0200331440649213</cx:pt>
          <cx:pt idx="187">0.017974559181910099</cx:pt>
          <cx:pt idx="188">0.0202384575132828</cx:pt>
          <cx:pt idx="189">0.0073992031923530901</cx:pt>
          <cx:pt idx="190">-0.00150247393259215</cx:pt>
          <cx:pt idx="191">0.0028538336606272999</cx:pt>
          <cx:pt idx="192">0.00066026651106811498</cx:pt>
          <cx:pt idx="193">0.0071104103507394299</cx:pt>
          <cx:pt idx="194">0.00298755206668709</cx:pt>
          <cx:pt idx="195">-0.00034569111407306899</cx:pt>
          <cx:pt idx="196">0.00100507418248881</cx:pt>
          <cx:pt idx="197">-0.00014193976065119299</cx:pt>
          <cx:pt idx="198">-0.0051719230694772496</cx:pt>
          <cx:pt idx="199">-0.001452587637487275</cx:pt>
          <cx:pt idx="200">0.00071362592166431503</cx:pt>
          <cx:pt idx="201">0.00096837485435211502</cx:pt>
          <cx:pt idx="202">-0.0036043294694554748</cx:pt>
          <cx:pt idx="203">-0.0050916675216583747</cx:pt>
          <cx:pt idx="204">-0.0027460276847440751</cx:pt>
          <cx:pt idx="205">-0.0050114414611357998</cx:pt>
          <cx:pt idx="206">-0.002624337112249625</cx:pt>
          <cx:pt idx="207">-0.004931934915334525</cx:pt>
          <cx:pt idx="208">0.0020801351192783575</cx:pt>
          <cx:pt idx="209">0.00165643270115763</cx:pt>
          <cx:pt idx="210">-0.00089432453509107003</cx:pt>
          <cx:pt idx="211">0.0082020538394387745</cx:pt>
          <cx:pt idx="212">0.00203410627849156</cx:pt>
          <cx:pt idx="213">-0.0028537419250350502</cx:pt>
          <cx:pt idx="214">0.0096602044859341492</cx:pt>
          <cx:pt idx="215">0.0052195123377971253</cx:pt>
          <cx:pt idx="216">0.00057612883146016501</cx:pt>
          <cx:pt idx="217">0.0078113702192460248</cx:pt>
          <cx:pt idx="218">0.0045837059345376751</cx:pt>
          <cx:pt idx="219">0.0017042130437481524</cx:pt>
          <cx:pt idx="220">0.00025947221632195499</cx:pt>
          <cx:pt idx="221">0.00037532188201027002</cx:pt>
          <cx:pt idx="222">0.00037733127287032753</cx:pt>
          <cx:pt idx="223">3.429837757288425e-05</cx:pt>
          <cx:pt idx="224">-3.3241594573323501e-05</cx:pt>
          <cx:pt idx="225">-0.00018990340374617576</cx:pt>
          <cx:pt idx="226">-0.00071111876739488001</cx:pt>
          <cx:pt idx="227">-0.00037277534758760501</cx:pt>
          <cx:pt idx="228">0.0028259857665637752</cx:pt>
          <cx:pt idx="229">0.00040539417747744003</cx:pt>
          <cx:pt idx="230">-0.00021361491275096749</cx:pt>
          <cx:pt idx="231">-0.0026524865698787001</cx:pt>
          <cx:pt idx="232">-0.00666845156236475</cx:pt>
          <cx:pt idx="233">-0.0082737627201380001</cx:pt>
          <cx:pt idx="234">-0.0013401622282483126</cx:pt>
          <cx:pt idx="235">-0.0034864291599212001</cx:pt>
          <cx:pt idx="236">0.00040092914947578251</cx:pt>
          <cx:pt idx="237">0.0054259322864481999</cx:pt>
          <cx:pt idx="238">0.0032993888788161998</cx:pt>
          <cx:pt idx="239">0.0030312164336503502</cx:pt>
          <cx:pt idx="240">0.00635653604964765</cx:pt>
          <cx:pt idx="241">0.0040899996064328748</cx:pt>
          <cx:pt idx="242">0.0053229613102286754</cx:pt>
          <cx:pt idx="243">0.0083642194013640505</cx:pt>
          <cx:pt idx="244">0.0020508566261848151</cx:pt>
          <cx:pt idx="245">0.0041825231813581746</cx:pt>
          <cx:pt idx="246">0.0062175870456221251</cx:pt>
          <cx:pt idx="247">0.0024340668312959348</cx:pt>
          <cx:pt idx="248">0.0001755795732345455</cx:pt>
          <cx:pt idx="249">0.00026855690836912252</cx:pt>
          <cx:pt idx="250">0.00150324916138084</cx:pt>
          <cx:pt idx="251">0.0003636310937519275</cx:pt>
          <cx:pt idx="252">-2.23702961755522e-05</cx:pt>
          <cx:pt idx="253">8.9209462077936006e-05</cx:pt>
          <cx:pt idx="254">-8.6401151370133755e-05</cx:pt>
          <cx:pt idx="255">0.001282187300728825</cx:pt>
          <cx:pt idx="256">9.9530280782096999e-05</cx:pt>
          <cx:pt idx="257">-0.0005679971495812675</cx:pt>
          <cx:pt idx="258">-0.0010829852463940125</cx:pt>
          <cx:pt idx="259">-0.002405682890491455</cx:pt>
          <cx:pt idx="260">-0.0034255523073252999</cx:pt>
          <cx:pt idx="261">4.5385127710493249e-05</cx:pt>
          <cx:pt idx="262">0.0048247231591443751</cx:pt>
          <cx:pt idx="263">0.002838418890311575</cx:pt>
          <cx:pt idx="264">-0.0026907689388599</cx:pt>
          <cx:pt idx="265">0.0025151574988543</cx:pt>
          <cx:pt idx="266">0.00072674428673814254</cx:pt>
          <cx:pt idx="267">0.0059344866961922498</cx:pt>
          <cx:pt idx="268">0.0074007442366425752</cx:pt>
          <cx:pt idx="269">-0.00064384593996270998</cx:pt>
          <cx:pt idx="270">-0.0043908169932775501</cx:pt>
          <cx:pt idx="271">-0.0018944160637135951</cx:pt>
          <cx:pt idx="272">0.0016302822285386501</cx:pt>
          <cx:pt idx="273">0.0007088217290409925</cx:pt>
          <cx:pt idx="274">0.0028713286552488251</cx:pt>
          <cx:pt idx="275">0.0055524220917936504</cx:pt>
          <cx:pt idx="276">0.00041521496247583998</cx:pt>
          <cx:pt idx="277">0.00035860768405953752</cx:pt>
          <cx:pt idx="278">-0.00017547655937087651</cx:pt>
          <cx:pt idx="279">-0.0016512169303354899</cx:pt>
          <cx:pt idx="280">-1.4210634425592975e-05</cx:pt>
          <cx:pt idx="281">8.912427029486575e-05</cx:pt>
          <cx:pt idx="282">-0.0003678412926262475</cx:pt>
          <cx:pt idx="283">0.0017584398770373274</cx:pt>
          <cx:pt idx="284">-7.2312563710545251e-05</cx:pt>
          <cx:pt idx="285">0.00044741759791184252</cx:pt>
          <cx:pt idx="286">0.0014447143129942301</cx:pt>
          <cx:pt idx="287">0.0011239715845703651</cx:pt>
          <cx:pt idx="288">0.00016452085093160399</cx:pt>
          <cx:pt idx="289">0.0023749587044674474</cx:pt>
          <cx:pt idx="290">0.0075750007025616496</cx:pt>
          <cx:pt idx="291">0.0056228051618726254</cx:pt>
          <cx:pt idx="292">0.0027182261962753499</cx:pt>
          <cx:pt idx="293">-0.0015122763034859049</cx:pt>
          <cx:pt idx="294">0.00884714193378725</cx:pt>
          <cx:pt idx="295">0.00080934849686622502</cx:pt>
          <cx:pt idx="296">-0.000796907814222495</cx:pt>
          <cx:pt idx="297">-0.005527256955237825</cx:pt>
          <cx:pt idx="298">-0.0044614329584148002</cx:pt>
          <cx:pt idx="299">-0.0044871774586429901</cx:pt>
          <cx:pt idx="300">0.0088205090951569195</cx:pt>
          <cx:pt idx="301">0.0016066707764780901</cx:pt>
          <cx:pt idx="302">0.0101219865717676</cx:pt>
          <cx:pt idx="303">0.0250914128981185</cx:pt>
          <cx:pt idx="304">-0.0048516444102259804</cx:pt>
          <cx:pt idx="305">-0.0078175686048346394</cx:pt>
          <cx:pt idx="306">-0.0026502332437093302</cx:pt>
          <cx:pt idx="307">-0.00173973404019681</cx:pt>
          <cx:pt idx="308">-0.00013241837192201199</cx:pt>
          <cx:pt idx="309">-0.00049538306067040399</cx:pt>
          <cx:pt idx="310">-0.0022985824995796298</cx:pt>
          <cx:pt idx="311">0.0036819856339049702</cx:pt>
          <cx:pt idx="312">0.0092013621929657799</cx:pt>
          <cx:pt idx="313">-0.000108209035484911</cx:pt>
          <cx:pt idx="314">0.0040195616738938596</cx:pt>
          <cx:pt idx="315">0.0114938162294272</cx:pt>
          <cx:pt idx="316">0.015430993542912099</cx:pt>
          <cx:pt idx="317">0.0254240650666398</cx:pt>
          <cx:pt idx="318">0.010581463155550599</cx:pt>
          <cx:pt idx="319">0.0046658130528688902</cx:pt>
          <cx:pt idx="320">-0.00357403960934141</cx:pt>
          <cx:pt idx="321">0.00023267841986227</cx:pt>
          <cx:pt idx="322">0.0332283846731607</cx:pt>
          <cx:pt idx="323">0.0186243547980912</cx:pt>
          <cx:pt idx="324">-0.014684696633461501</cx:pt>
          <cx:pt idx="325">-0.00579983176084273</cx:pt>
          <cx:pt idx="326">0.0091551226455395505</cx:pt>
          <cx:pt idx="327">0.0156654457845035</cx:pt>
          <cx:pt idx="328">0.031659687440322597</cx:pt>
          <cx:pt idx="329">-0.0011402622045682501</cx:pt>
          <cx:pt idx="330">-0.0097341248288261798</cx:pt>
          <cx:pt idx="331">0.0146746533955964</cx:pt>
          <cx:pt idx="332">0.015742286880685099</cx:pt>
          <cx:pt idx="333">0.0104683732668548</cx:pt>
          <cx:pt idx="334">0.0027670975798957699</cx:pt>
          <cx:pt idx="335">0.00044647363617864299</cx:pt>
          <cx:pt idx="336">-0.00089740133969507896</cx:pt>
          <cx:pt idx="337">2.5036799041346901e-05</cx:pt>
          <cx:pt idx="338">-0.0020416194190075298</cx:pt>
          <cx:pt idx="339">0.0059230910914217201</cx:pt>
          <cx:pt idx="340">0.0104959609800899</cx:pt>
          <cx:pt idx="341">-0.0014877240142986299</cx:pt>
          <cx:pt idx="342">0.0062748977279238</cx:pt>
          <cx:pt idx="343">0.017145362259738599</cx:pt>
          <cx:pt idx="344">0.0059238208115786999</cx:pt>
          <cx:pt idx="345">0.035142303579913797</cx:pt>
          <cx:pt idx="346">-0.012992948656138901</cx:pt>
          <cx:pt idx="347">-0.0160114484223268</cx:pt>
          <cx:pt idx="348">-0.032338857446717002</cx:pt>
          <cx:pt idx="349">0.00108722708248362</cx:pt>
          <cx:pt idx="350">0.031640194952332598</cx:pt>
          <cx:pt idx="351">0.0143676641538348</cx:pt>
          <cx:pt idx="352">-0.0155410189051058</cx:pt>
          <cx:pt idx="353">0.040477649658050098</cx:pt>
          <cx:pt idx="354">0.010925157968255</cx:pt>
          <cx:pt idx="355">0.031730146059417798</cx:pt>
          <cx:pt idx="356">0.0092602357878446302</cx:pt>
          <cx:pt idx="357">0.0037649383365582498</cx:pt>
          <cx:pt idx="358">-0.0099442770952344103</cx:pt>
          <cx:pt idx="359">0.0074776007352719996</cx:pt>
          <cx:pt idx="360">0.0029484978489371402</cx:pt>
          <cx:pt idx="361">0.00069775481669901395</cx:pt>
          <cx:pt idx="362">8.4755754675597606e-05</cx:pt>
          <cx:pt idx="363">-0.00118992421992056</cx:pt>
          <cx:pt idx="364">8.5800079286644604e-05</cx:pt>
          <cx:pt idx="365">-0.000827666324009371</cx:pt>
          <cx:pt idx="366">-0.0012109013388703399</cx:pt>
          <cx:pt idx="367">0.0031909644288625602</cx:pt>
          <cx:pt idx="368">-0.0015820309366653799</cx:pt>
          <cx:pt idx="369">-0.011811676567636299</cx:pt>
          <cx:pt idx="370">-0.0110077708373053</cx:pt>
          <cx:pt idx="371">0.00184771668792117</cx:pt>
          <cx:pt idx="372">0.00582216409897686</cx:pt>
          <cx:pt idx="373">0.0114440804518519</cx:pt>
          <cx:pt idx="374">-0.034111674466123801</cx:pt>
          <cx:pt idx="375">-0.0037456138562460498</cx:pt>
          <cx:pt idx="376">-0.00292236357664323</cx:pt>
          <cx:pt idx="377">0.0249825795051292</cx:pt>
          <cx:pt idx="378">0.042249595715683701</cx:pt>
          <cx:pt idx="379">0.019822085845312601</cx:pt>
          <cx:pt idx="380">-0.0022946947912794</cx:pt>
          <cx:pt idx="381">0.035120816278277102</cx:pt>
          <cx:pt idx="382">0.033069550719071798</cx:pt>
          <cx:pt idx="383">0.018995128088793899</cx:pt>
          <cx:pt idx="384">0.00158781275359425</cx:pt>
          <cx:pt idx="385">-0.0258379252068212</cx:pt>
          <cx:pt idx="386">-0.023836811780505</cx:pt>
          <cx:pt idx="387">-0.016768733444283802</cx:pt>
          <cx:pt idx="388">-0.015320515254039701</cx:pt>
          <cx:pt idx="389">-0.00050147583837452999</cx:pt>
          <cx:pt idx="390">0.00340029555201051</cx:pt>
          <cx:pt idx="391">0.00099359608697534491</cx:pt>
          <cx:pt idx="392">0.000338101482700245</cx:pt>
          <cx:pt idx="393">-0.00143746295575361</cx:pt>
          <cx:pt idx="394">-0.00059980986675081996</cx:pt>
          <cx:pt idx="395">-0.0011254287315685201</cx:pt>
          <cx:pt idx="396">-0.0093628163563803102</cx:pt>
          <cx:pt idx="397">-0.025040231957555101</cx:pt>
          <cx:pt idx="398">-0.022918123638041001</cx:pt>
          <cx:pt idx="399">-0.0250354518939544</cx:pt>
          <cx:pt idx="400">-0.032821723077661298</cx:pt>
          <cx:pt idx="401">-0.031021336817464301</cx:pt>
          <cx:pt idx="402">-0.0156880724303795</cx:pt>
          <cx:pt idx="403">0.0020852069546284401</cx:pt>
          <cx:pt idx="404">-0.00029006594603418599</cx:pt>
          <cx:pt idx="405">0.032225561455229097</cx:pt>
          <cx:pt idx="406">0.028318864068176301</cx:pt>
          <cx:pt idx="407">0.0050787008262912197</cx:pt>
          <cx:pt idx="408">0.0230063715234811</cx:pt>
          <cx:pt idx="409">0.038841035783714999</cx:pt>
          <cx:pt idx="410">0.0071194997835293504</cx:pt>
          <cx:pt idx="411">-0.028761216029755801</cx:pt>
          <cx:pt idx="412">-0.043769644943341499</cx:pt>
          <cx:pt idx="413">-0.043333475852584298</cx:pt>
          <cx:pt idx="414">-0.043829611387089497</cx:pt>
          <cx:pt idx="415">-0.039260361871406198</cx:pt>
          <cx:pt idx="416">-0.0155348528807097</cx:pt>
          <cx:pt idx="417">0.0034116719593561698</cx:pt>
          <cx:pt idx="418">0.00155210423516099</cx:pt>
          <cx:pt idx="419">-0.00071891360003825395</cx:pt>
          <cx:pt idx="420">-0.00015295283853410699</cx:pt>
          <cx:pt idx="421">0.000167995319325158</cx:pt>
          <cx:pt idx="422">-0.00056526933612468795</cx:pt>
          <cx:pt idx="423">-0.0033063445869235598</cx:pt>
          <cx:pt idx="424">-0.0134542658541835</cx:pt>
          <cx:pt idx="425">-0.022097218564094499</cx:pt>
          <cx:pt idx="426">-0.0214679322171017</cx:pt>
          <cx:pt idx="427">-0.016512724348178399</cx:pt>
          <cx:pt idx="428">-0.0089907005190505498</cx:pt>
          <cx:pt idx="429">-0.0125748315177632</cx:pt>
          <cx:pt idx="430">-0.017879331933236001</cx:pt>
          <cx:pt idx="431">-0.0046595018514319101</cx:pt>
          <cx:pt idx="432">-0.0088808648828181194</cx:pt>
          <cx:pt idx="433">0.023705626227594801</cx:pt>
          <cx:pt idx="434">0.024287390152005199</cx:pt>
          <cx:pt idx="435">-0.015592229819447301</cx:pt>
          <cx:pt idx="436">0.022278028990116501</cx:pt>
          <cx:pt idx="437">-0.0042289767359075803</cx:pt>
          <cx:pt idx="438">-0.0063866263796492403</cx:pt>
          <cx:pt idx="439">-0.031959519716669403</cx:pt>
          <cx:pt idx="440">-0.050610293023676402</cx:pt>
          <cx:pt idx="441">-0.055260424059169699</cx:pt>
          <cx:pt idx="442">-0.043798778734366599</cx:pt>
          <cx:pt idx="443">-0.038927339233277902</cx:pt>
          <cx:pt idx="444">-0.0093395569949021699</cx:pt>
          <cx:pt idx="445">0.0052275539000686396</cx:pt>
          <cx:pt idx="446">0.00022967717495264199</cx:pt>
          <cx:pt idx="447">-0.00035936638693733402</cx:pt>
          <cx:pt idx="448">-0.00030703276346832702</cx:pt>
          <cx:pt idx="449">-0.00029047794381218799</cx:pt>
          <cx:pt idx="450">-0.00055647011087569002</cx:pt>
          <cx:pt idx="451">-0.0025962359835235002</cx:pt>
          <cx:pt idx="452">-0.0084547546453597293</cx:pt>
          <cx:pt idx="453">-0.025118373145698401</cx:pt>
          <cx:pt idx="454">-0.019103008470729699</cx:pt>
          <cx:pt idx="455">-0.013094362096633101</cx:pt>
          <cx:pt idx="456">-0.016079774798453399</cx:pt>
          <cx:pt idx="457">-0.00067877039838603497</cx:pt>
          <cx:pt idx="458">0.0067803814097328304</cx:pt>
          <cx:pt idx="459">-0.0056814279780356596</cx:pt>
          <cx:pt idx="460">-0.017631493057319599</cx:pt>
          <cx:pt idx="461">-0.0049217726810480396</cx:pt>
          <cx:pt idx="462">-0.0025250174331236598</cx:pt>
          <cx:pt idx="463">-0.023877728716815601</cx:pt>
          <cx:pt idx="464">-0.00222481645666866</cx:pt>
          <cx:pt idx="465">-0.016742258614454001</cx:pt>
          <cx:pt idx="466">-0.0143579570672173</cx:pt>
          <cx:pt idx="467">-0.030477199412186701</cx:pt>
          <cx:pt idx="468">-0.036559847627698802</cx:pt>
          <cx:pt idx="469">-0.0353515087430765</cx:pt>
          <cx:pt idx="470">-0.031003685375837101</cx:pt>
          <cx:pt idx="471">-0.0146246844308211</cx:pt>
          <cx:pt idx="472">-0.0060382901786383003</cx:pt>
          <cx:pt idx="473">0.00422191313022273</cx:pt>
          <cx:pt idx="474">0.00040414932040586798</cx:pt>
          <cx:pt idx="475">-0.00088730383602280804</cx:pt>
          <cx:pt idx="476">-0.00020545887782200199</cx:pt>
          <cx:pt idx="477">0.00046925810351298297</cx:pt>
          <cx:pt idx="478">-0.0015668440034786301</cx:pt>
          <cx:pt idx="479">-0.0019493029235538499</cx:pt>
          <cx:pt idx="480">0.00141665882068401</cx:pt>
          <cx:pt idx="481">-0.0110915854936228</cx:pt>
          <cx:pt idx="482">-0.0190822869040186</cx:pt>
          <cx:pt idx="483">-0.012529124036663499</cx:pt>
          <cx:pt idx="484">-0.011038443664709401</cx:pt>
          <cx:pt idx="485">-0.0093987700958982796</cx:pt>
          <cx:pt idx="486">-0.0068188472203891404</cx:pt>
          <cx:pt idx="487">-0.0124295345526323</cx:pt>
          <cx:pt idx="488">-0.00729806607189334</cx:pt>
          <cx:pt idx="489">-0.0114656863725397</cx:pt>
          <cx:pt idx="490">-0.0052236853227609599</cx:pt>
          <cx:pt idx="491">-0.030925165305572499</cx:pt>
          <cx:pt idx="492">0.0052774478521158304</cx:pt>
          <cx:pt idx="493">-0.018026693100995299</cx:pt>
          <cx:pt idx="494">-0.0326218295215671</cx:pt>
          <cx:pt idx="495">-0.0195197159440086</cx:pt>
          <cx:pt idx="496">-0.025560741188672801</cx:pt>
          <cx:pt idx="497">-0.0140532306400137</cx:pt>
          <cx:pt idx="498">-0.017416719478822801</cx:pt>
          <cx:pt idx="499">-0.000986088879077711</cx:pt>
          <cx:pt idx="500">0.00346634040442963</cx:pt>
          <cx:pt idx="501">-0.000237291094764388</cx:pt>
          <cx:pt idx="502">0.00042101581897670298</cx:pt>
          <cx:pt idx="503">-6.9673055745006994e-05</cx:pt>
          <cx:pt idx="504">-0.00051727224375872495</cx:pt>
          <cx:pt idx="505">-0.00016671546745127501</cx:pt>
          <cx:pt idx="506">0.00021408292419381101</cx:pt>
          <cx:pt idx="507">0.00140655514812928</cx:pt>
          <cx:pt idx="508">0.0086205800134634691</cx:pt>
          <cx:pt idx="509">0.0025841027589532501</cx:pt>
          <cx:pt idx="510">-0.0077849380170582202</cx:pt>
          <cx:pt idx="511">-0.013871043320749401</cx:pt>
          <cx:pt idx="512">-0.0239590162111026</cx:pt>
          <cx:pt idx="513">-0.0085789991513516798</cx:pt>
          <cx:pt idx="514">-0.0112649939623445</cx:pt>
          <cx:pt idx="515">-0.030710560135333399</cx:pt>
          <cx:pt idx="516">-0.031190532104110599</cx:pt>
          <cx:pt idx="517">-0.015125305073582399</cx:pt>
          <cx:pt idx="518">-0.034091293314886001</cx:pt>
          <cx:pt idx="519">-0.0227525549624981</cx:pt>
          <cx:pt idx="520">-0.0025331316609450401</cx:pt>
          <cx:pt idx="521">-0.015912228768912798</cx:pt>
          <cx:pt idx="522">-0.025661393178867301</cx:pt>
          <cx:pt idx="523">-0.0175743889077511</cx:pt>
          <cx:pt idx="524">-0.000167590679996196</cx:pt>
          <cx:pt idx="525">-0.0124678746689166</cx:pt>
          <cx:pt idx="526">-0.0025099856446980599</cx:pt>
          <cx:pt idx="527">0.0073605156073365298</cx:pt>
          <cx:pt idx="528">0.0062206379829144003</cx:pt>
          <cx:pt idx="529">0.00047446177449545998</cx:pt>
          <cx:pt idx="530">-0.00146292024249821</cx:pt>
          <cx:pt idx="531">-0.00028323019430239501</cx:pt>
          <cx:pt idx="532">0.00020172681159825201</cx:pt>
          <cx:pt idx="533">-2.8496246389510101e-06</cx:pt>
          <cx:pt idx="534">0.00052293186398565702</cx:pt>
          <cx:pt idx="535">0.0053958027060762598</cx:pt>
          <cx:pt idx="536">0.0090262730251252105</cx:pt>
          <cx:pt idx="537">0.0019787171446969298</cx:pt>
          <cx:pt idx="538">-0.0022379810330110002</cx:pt>
          <cx:pt idx="539">-0.014147668344827599</cx:pt>
          <cx:pt idx="540">-0.033433425310601998</cx:pt>
          <cx:pt idx="541">-0.0279401958081009</cx:pt>
          <cx:pt idx="542">-0.018173222588709799</cx:pt>
          <cx:pt idx="543">-0.062331078871327703</cx:pt>
          <cx:pt idx="544">-0.055370222835318499</cx:pt>
          <cx:pt idx="545">-0.016079691116968602</cx:pt>
          <cx:pt idx="546">-0.033470416308429597</cx:pt>
          <cx:pt idx="547">-0.0087638530327851898</cx:pt>
          <cx:pt idx="548">0.0084087281889775496</cx:pt>
          <cx:pt idx="549">0.0097569885763600702</cx:pt>
          <cx:pt idx="550">-0.018675673632589498</cx:pt>
          <cx:pt idx="551">-0.0051614799924176698</cx:pt>
          <cx:pt idx="552">0.0037691672984130598</cx:pt>
          <cx:pt idx="553">0.0130856811437139</cx:pt>
          <cx:pt idx="554">0.020875755862837599</cx:pt>
          <cx:pt idx="555">0.020523196818448899</cx:pt>
          <cx:pt idx="556">0.00332896214257875</cx:pt>
          <cx:pt idx="557">-0.000753706104062763</cx:pt>
          <cx:pt idx="558">5.6655380700239901e-06</cx:pt>
          <cx:pt idx="559">-0.00021984798269987201</cx:pt>
          <cx:pt idx="560">0.000130486070357354</cx:pt>
          <cx:pt idx="561">-0.00053856578532730695</cx:pt>
          <cx:pt idx="562">0.00058410783366459097</cx:pt>
          <cx:pt idx="563">0.0089368827123060303</cx:pt>
          <cx:pt idx="564">0.0185258034011451</cx:pt>
          <cx:pt idx="565">0.00288480051888789</cx:pt>
          <cx:pt idx="566">0.013661682801733299</cx:pt>
          <cx:pt idx="567">0.00296064371349304</cx:pt>
          <cx:pt idx="568">-0.018786900035626899</cx:pt>
          <cx:pt idx="569">-0.0297386003234546</cx:pt>
          <cx:pt idx="570">-0.0197174770692463</cx:pt>
          <cx:pt idx="571">-0.030189928469038899</cx:pt>
          <cx:pt idx="572">-0.020449626032096199</cx:pt>
          <cx:pt idx="573">-0.0288238509905899</cx:pt>
          <cx:pt idx="574">-0.017619913646618201</cx:pt>
          <cx:pt idx="575">0.0029574242006783998</cx:pt>
          <cx:pt idx="576">0.0154223732517032</cx:pt>
          <cx:pt idx="577">0.00194276852304362</cx:pt>
          <cx:pt idx="578">0.0039752609487393601</cx:pt>
          <cx:pt idx="579">0.0025007998494473199</cx:pt>
          <cx:pt idx="580">0.033507807738388698</cx:pt>
          <cx:pt idx="581">0.031601854011508002</cx:pt>
          <cx:pt idx="582">0.0296772958154045</cx:pt>
          <cx:pt idx="583">0.019664275791007501</cx:pt>
          <cx:pt idx="584">0.0027907871044832002</cx:pt>
          <cx:pt idx="585">-0.00014032898511239799</cx:pt>
          <cx:pt idx="586">-0.00052064582878819598</cx:pt>
          <cx:pt idx="587">-0.00045883303286140703</cx:pt>
          <cx:pt idx="588">0.00022727457930589901</cx:pt>
          <cx:pt idx="589">0.000507132453761439</cx:pt>
          <cx:pt idx="590">0.0025937102965343799</cx:pt>
          <cx:pt idx="591">0.0085190344126811791</cx:pt>
          <cx:pt idx="592">0.0215180949221093</cx:pt>
          <cx:pt idx="593">0.0119243952331059</cx:pt>
          <cx:pt idx="594">0.031110072971132</cx:pt>
          <cx:pt idx="595">0.027514996092335799</cx:pt>
          <cx:pt idx="596">0.00108664159156783</cx:pt>
          <cx:pt idx="597">0.0058066295314719001</cx:pt>
          <cx:pt idx="598">-0.018279656597734801</cx:pt>
          <cx:pt idx="599">0.0019276327310099801</cx:pt>
          <cx:pt idx="600">0.00339042171784818</cx:pt>
          <cx:pt idx="601">0.021019761577868799</cx:pt>
          <cx:pt idx="602">0.016692438577821701</cx:pt>
          <cx:pt idx="603">0.0095961420586648406</cx:pt>
          <cx:pt idx="604">0.011404460067388</cx:pt>
          <cx:pt idx="605">0.020984445107216001</cx:pt>
          <cx:pt idx="606">-0.0062418653167653701</cx:pt>
          <cx:pt idx="607">0.017877254275079101</cx:pt>
          <cx:pt idx="608">0.026345016722350199</cx:pt>
          <cx:pt idx="609">0.0050649936583552898</cx:pt>
          <cx:pt idx="610">0.0110254609101823</cx:pt>
          <cx:pt idx="611">0.0039169919812186201</cx:pt>
          <cx:pt idx="612">-0.0014548085067846201</cx:pt>
          <cx:pt idx="613">0.00029864398164297802</cx:pt>
          <cx:pt idx="614">0.00046253468653903099</cx:pt>
          <cx:pt idx="615">2.5211316222824699e-05</cx:pt>
          <cx:pt idx="616">-0.00015767525341427101</cx:pt>
          <cx:pt idx="617">0.00013394617263648599</cx:pt>
          <cx:pt idx="618">0.00197932709271999</cx:pt>
          <cx:pt idx="619">0.0055728795244292303</cx:pt>
          <cx:pt idx="620">0.0198825192111616</cx:pt>
          <cx:pt idx="621">0.026032657534480901</cx:pt>
          <cx:pt idx="622">0.0376855507651669</cx:pt>
          <cx:pt idx="623">0.043291254650598</cx:pt>
          <cx:pt idx="624">0.0169912201606294</cx:pt>
          <cx:pt idx="625">0.020635138246482599</cx:pt>
          <cx:pt idx="626">-0.0034478051269558698</cx:pt>
          <cx:pt idx="627">0.023065474656596099</cx:pt>
          <cx:pt idx="628">0.0126220800288568</cx:pt>
          <cx:pt idx="629">0.035276871919690499</cx:pt>
          <cx:pt idx="630">0.027173018697899998</cx:pt>
          <cx:pt idx="631">0.012419049207126101</cx:pt>
          <cx:pt idx="632">0.016674069892489599</cx:pt>
          <cx:pt idx="633">0.0124717346746213</cx:pt>
          <cx:pt idx="634">-0.0035016951729405</cx:pt>
          <cx:pt idx="635">-0.00133178218349574</cx:pt>
          <cx:pt idx="636">0.0123614209909268</cx:pt>
          <cx:pt idx="637">-0.00115157789046162</cx:pt>
          <cx:pt idx="638">0.0042446220327131603</cx:pt>
          <cx:pt idx="639">0.00106801941165575</cx:pt>
          <cx:pt idx="640">0.00118849382052178</cx:pt>
          <cx:pt idx="641">0.00098563528312293298</cx:pt>
          <cx:pt idx="642">5.2938131817219799e-05</cx:pt>
          <cx:pt idx="643">3.6960177118505103e-05</cx:pt>
          <cx:pt idx="644">-0.00063326356375834796</cx:pt>
          <cx:pt idx="645">-0.00042134739457422299</cx:pt>
          <cx:pt idx="646">0.0014148003419231199</cx:pt>
          <cx:pt idx="647">0.0019337609200601701</cx:pt>
          <cx:pt idx="648">0.0049882754579298801</cx:pt>
          <cx:pt idx="649">0.0081197528436032802</cx:pt>
          <cx:pt idx="650">-0.00125095289209001</cx:pt>
          <cx:pt idx="651">0.0059560215439625102</cx:pt>
          <cx:pt idx="652">0.0185974568582335</cx:pt>
          <cx:pt idx="653">0.0118404804564495</cx:pt>
          <cx:pt idx="654">-0.0015323241008393001</cx:pt>
          <cx:pt idx="655">0.0086013031335857096</cx:pt>
          <cx:pt idx="656">0.0147181390044487</cx:pt>
          <cx:pt idx="657">0.031550831836135398</cx:pt>
          <cx:pt idx="658">-0.0099472755094652306</cx:pt>
          <cx:pt idx="659">0.0149040142557238</cx:pt>
          <cx:pt idx="660">0.037473471464407</cx:pt>
          <cx:pt idx="661">0.0226823578195944</cx:pt>
          <cx:pt idx="662">0.012414716372243499</cx:pt>
          <cx:pt idx="663">-0.00010562935578866899</cx:pt>
          <cx:pt idx="664">0.0047972276247833304</cx:pt>
          <cx:pt idx="665">0.00161000002649229</cx:pt>
          <cx:pt idx="666">0.010457199383788701</cx:pt>
          <cx:pt idx="667">0.0059425859658497502</cx:pt>
          <cx:pt idx="668">0.00050999240895800496</cx:pt>
          <cx:pt idx="669">0.0014084928219976699</cx:pt>
          <cx:pt idx="670">-0.00041755700160152299</cx:pt>
          <cx:pt idx="671">0.00047467817454094102</cx:pt>
          <cx:pt idx="672">-0.000142926364558112</cx:pt>
          <cx:pt idx="673">-0.000159808444642254</cx:pt>
          <cx:pt idx="674">0.00020384745423230601</cx:pt>
          <cx:pt idx="675">0.00019824090098560901</cx:pt>
          <cx:pt idx="676">-0.0039896518844131004</cx:pt>
          <cx:pt idx="677">-0.0102564889969216</cx:pt>
          <cx:pt idx="678">-0.00755533700329954</cx:pt>
          <cx:pt idx="679">-0.0052283512745068903</cx:pt>
          <cx:pt idx="680">0.0085906962876234807</cx:pt>
          <cx:pt idx="681">0.020985791270875801</cx:pt>
          <cx:pt idx="682">0.013447105465121</cx:pt>
          <cx:pt idx="683">0.0059695316638947197</cx:pt>
          <cx:pt idx="684">0.012251977347699001</cx:pt>
          <cx:pt idx="685">-0.00205825480917936</cx:pt>
          <cx:pt idx="686">-0.011775374239462399</cx:pt>
          <cx:pt idx="687">0.0036439331478063798</cx:pt>
          <cx:pt idx="688">0.013689745057428799</cx:pt>
          <cx:pt idx="689">-0.0037848007803449801</cx:pt>
          <cx:pt idx="690">-0.00070926526042571305</cx:pt>
          <cx:pt idx="691">-0.0024709979256757699</cx:pt>
          <cx:pt idx="692">0.0014388345992787099</cx:pt>
          <cx:pt idx="693">-0.0032201903382056201</cx:pt>
          <cx:pt idx="694">-0.0056600166970665403</cx:pt>
          <cx:pt idx="695">-0.0020002270642390401</cx:pt>
          <cx:pt idx="696">0.00031472041331347502</cx:pt>
          <cx:pt idx="697">0.000120303232296072</cx:pt>
          <cx:pt idx="698">0.00088267654575899701</cx:pt>
          <cx:pt idx="699">-0.00036506444186153999</cx:pt>
          <cx:pt idx="700">0.00099858709318853501</cx:pt>
          <cx:pt idx="701">-5.3336942947234298e-05</cx:pt>
          <cx:pt idx="702">5.71657010808057e-05</cx:pt>
          <cx:pt idx="703">-0.00085577599486269897</cx:pt>
          <cx:pt idx="704">-0.0089758564541692308</cx:pt>
          <cx:pt idx="705">-0.010140825399376399</cx:pt>
          <cx:pt idx="706">0.00578118737365563</cx:pt>
          <cx:pt idx="707">0.0080926884981961603</cx:pt>
          <cx:pt idx="708">0.0149333416199774</cx:pt>
          <cx:pt idx="709">0.020647271233226499</cx:pt>
          <cx:pt idx="710">0.015347324438282199</cx:pt>
          <cx:pt idx="711">-0.0027109229909527501</cx:pt>
          <cx:pt idx="712">0.0152416358901589</cx:pt>
          <cx:pt idx="713">0.012045943903302299</cx:pt>
          <cx:pt idx="714">0.0190923978168356</cx:pt>
          <cx:pt idx="715">0.0085770171852679808</cx:pt>
          <cx:pt idx="716">0.010168663353363401</cx:pt>
          <cx:pt idx="717">0.015791239659514199</cx:pt>
          <cx:pt idx="718">0.0081417106060212505</cx:pt>
          <cx:pt idx="719">0.0111877044733046</cx:pt>
          <cx:pt idx="720">0.0059761773517291797</cx:pt>
          <cx:pt idx="721">-0.0017785774835529899</cx:pt>
          <cx:pt idx="722">-0.0068209748172412803</cx:pt>
          <cx:pt idx="723">-0.0034156972912157799</cx:pt>
          <cx:pt idx="724">-0.0013470696111972801</cx:pt>
          <cx:pt idx="725">0.00079749543506299101</cx:pt>
          <cx:pt idx="726">0.00066232882188675202</cx:pt>
          <cx:pt idx="727">0.00019815569579006401</cx:pt>
          <cx:pt idx="728">-0.000347717640317239</cx:pt>
          <cx:pt idx="729">-0.00018917107087290999</cx:pt>
          <cx:pt idx="730">-0.00034334057422366799</cx:pt>
          <cx:pt idx="731">-0.00040042947987691799</cx:pt>
          <cx:pt idx="732">0.000189521248804204</cx:pt>
          <cx:pt idx="733">0.00145121536536578</cx:pt>
          <cx:pt idx="734">0.0034411275000633401</cx:pt>
          <cx:pt idx="735">0.0038683477339333402</cx:pt>
          <cx:pt idx="736">0.00723582209955428</cx:pt>
          <cx:pt idx="737">0.011538554379497201</cx:pt>
          <cx:pt idx="738">0.0120963336598136</cx:pt>
          <cx:pt idx="739">0.015081716313462799</cx:pt>
          <cx:pt idx="740">0.016702296954583001</cx:pt>
          <cx:pt idx="741">0.0051421102154458496</cx:pt>
          <cx:pt idx="742">0.0106021604110018</cx:pt>
          <cx:pt idx="743">0.0130403094641687</cx:pt>
          <cx:pt idx="744">0.012158923397094601</cx:pt>
          <cx:pt idx="745">0.0133094887795731</cx:pt>
          <cx:pt idx="746">0.0032814707828902299</cx:pt>
          <cx:pt idx="747">-0.0018047558596792201</cx:pt>
          <cx:pt idx="748">-0.00076586827222167105</cx:pt>
          <cx:pt idx="749">0.000200275506693701</cx:pt>
          <cx:pt idx="750">0.00040678688007122999</cx:pt>
          <cx:pt idx="751">-0.00082763152192599396</cx:pt>
          <cx:pt idx="752">-0.000168635473834399</cx:pt>
          <cx:pt idx="753">0.00031787943650555498</cx:pt>
          <cx:pt idx="754">0.000319837509911877</cx:pt>
          <cx:pt idx="755">0.00015469948204204401</cx:pt>
          <cx:pt idx="756">-0.00040139092549484602</cx:pt>
          <cx:pt idx="757">0.00059240350690514896</cx:pt>
          <cx:pt idx="758">-0.000725140974371416</cx:pt>
          <cx:pt idx="759">0.00026228289908200402</cx:pt>
          <cx:pt idx="760">-3.3932412702876098e-05</cx:pt>
          <cx:pt idx="761">-0.00027217839960793901</cx:pt>
          <cx:pt idx="762">-0.00016194269767564199</cx:pt>
          <cx:pt idx="763">0.0010557635038419</cx:pt>
          <cx:pt idx="764">0.00114774093189864</cx:pt>
          <cx:pt idx="765">3.1125796068050297e-05</cx:pt>
          <cx:pt idx="766">-0.000224887578776683</cx:pt>
          <cx:pt idx="767">0.00097413947022658202</cx:pt>
          <cx:pt idx="768">0.0020197012142633402</cx:pt>
          <cx:pt idx="769">-0.00026011167117598501</cx:pt>
          <cx:pt idx="770">0.0045501997157570296</cx:pt>
          <cx:pt idx="771">0.00331343773936708</cx:pt>
          <cx:pt idx="772">0.000882151537273015</cx:pt>
          <cx:pt idx="773">-0.00167830989022921</cx:pt>
          <cx:pt idx="774">-0.0024451899285084398</cx:pt>
          <cx:pt idx="775">-0.00033468966911999698</cx:pt>
          <cx:pt idx="776">0.000245816674716077</cx:pt>
          <cx:pt idx="777">-0.00025913516604777001</cx:pt>
          <cx:pt idx="778">0.00024746309587984401</cx:pt>
          <cx:pt idx="779">-0.00069344170733049197</cx:pt>
          <cx:pt idx="780">0.00028265976869937899</cx:pt>
          <cx:pt idx="781">0.00037832067029336597</cx:pt>
          <cx:pt idx="782">-0.00025699837926534697</cx:pt>
          <cx:pt idx="783">-0.00086037637490277499</cx:pt>
          <cx:pt idx="784">-0.001452587637487275</cx:pt>
          <cx:pt idx="785">0.00071362592166431503</cx:pt>
          <cx:pt idx="786">0.00096837485435211502</cx:pt>
          <cx:pt idx="787">-0.0036043294694554748</cx:pt>
          <cx:pt idx="788">-0.0050916675216583747</cx:pt>
          <cx:pt idx="789">-0.0027460276847440751</cx:pt>
          <cx:pt idx="790">-0.0050114414611357998</cx:pt>
          <cx:pt idx="791">-0.002624337112249625</cx:pt>
          <cx:pt idx="792">-0.004931934915334525</cx:pt>
          <cx:pt idx="793">0.0020801351192783575</cx:pt>
          <cx:pt idx="794">0.00165643270115763</cx:pt>
          <cx:pt idx="795">-0.00089432453509107003</cx:pt>
          <cx:pt idx="796">0.0082020538394387745</cx:pt>
          <cx:pt idx="797">0.00203410627849156</cx:pt>
          <cx:pt idx="798">-0.0028537419250350502</cx:pt>
          <cx:pt idx="799">0.0096602044859341492</cx:pt>
          <cx:pt idx="800">0.0052195123377971253</cx:pt>
          <cx:pt idx="801">0.00057612883146016501</cx:pt>
          <cx:pt idx="802">0.0078113702192460248</cx:pt>
          <cx:pt idx="803">0.0045837059345376751</cx:pt>
          <cx:pt idx="804">0.0017042130437481524</cx:pt>
          <cx:pt idx="805">0.00025947221632195499</cx:pt>
          <cx:pt idx="806">0.00037532188201027002</cx:pt>
          <cx:pt idx="807">0.00037733127287032753</cx:pt>
          <cx:pt idx="808">3.429837757288425e-05</cx:pt>
          <cx:pt idx="809">-3.3241594573323501e-05</cx:pt>
          <cx:pt idx="810">-0.00018990340374617576</cx:pt>
          <cx:pt idx="811">-0.00071111876739488001</cx:pt>
          <cx:pt idx="812">-0.00037277534758760501</cx:pt>
          <cx:pt idx="813">0.0028259857665637752</cx:pt>
          <cx:pt idx="814">0.00040539417747744003</cx:pt>
          <cx:pt idx="815">-0.00021361491275096749</cx:pt>
          <cx:pt idx="816">-0.0026524865698787001</cx:pt>
          <cx:pt idx="817">-0.00666845156236475</cx:pt>
          <cx:pt idx="818">-0.0082737627201380001</cx:pt>
          <cx:pt idx="819">-0.0013401622282483126</cx:pt>
          <cx:pt idx="820">-0.0034864291599212001</cx:pt>
          <cx:pt idx="821">0.00040092914947578251</cx:pt>
          <cx:pt idx="822">0.0054259322864481999</cx:pt>
          <cx:pt idx="823">0.0032993888788161998</cx:pt>
          <cx:pt idx="824">0.0030312164336503502</cx:pt>
          <cx:pt idx="825">0.00635653604964765</cx:pt>
          <cx:pt idx="826">0.0040899996064328748</cx:pt>
          <cx:pt idx="827">0.0053229613102286754</cx:pt>
          <cx:pt idx="828">0.0083642194013640505</cx:pt>
          <cx:pt idx="829">0.0020508566261848151</cx:pt>
          <cx:pt idx="830">0.0041825231813581746</cx:pt>
          <cx:pt idx="831">0.0062175870456221251</cx:pt>
          <cx:pt idx="832">0.0024340668312959348</cx:pt>
          <cx:pt idx="833">0.0001755795732345455</cx:pt>
          <cx:pt idx="834">0.00026855690836912252</cx:pt>
          <cx:pt idx="835">0.00150324916138084</cx:pt>
          <cx:pt idx="836">0.0003636310937519275</cx:pt>
          <cx:pt idx="837">-2.23702961755522e-05</cx:pt>
          <cx:pt idx="838">8.9209462077936006e-05</cx:pt>
          <cx:pt idx="839">-8.6401151370133755e-05</cx:pt>
          <cx:pt idx="840">0.001282187300728825</cx:pt>
          <cx:pt idx="841">9.9530280782096999e-05</cx:pt>
          <cx:pt idx="842">-0.0005679971495812675</cx:pt>
          <cx:pt idx="843">-0.0010829852463940125</cx:pt>
          <cx:pt idx="844">-0.002405682890491455</cx:pt>
          <cx:pt idx="845">-0.0034255523073252999</cx:pt>
          <cx:pt idx="846">4.5385127710493249e-05</cx:pt>
          <cx:pt idx="847">0.0048247231591443751</cx:pt>
          <cx:pt idx="848">0.002838418890311575</cx:pt>
          <cx:pt idx="849">-0.0026907689388599</cx:pt>
          <cx:pt idx="850">0.0025151574988543</cx:pt>
          <cx:pt idx="851">0.00072674428673814254</cx:pt>
          <cx:pt idx="852">0.0059344866961922498</cx:pt>
          <cx:pt idx="853">0.0074007442366425752</cx:pt>
          <cx:pt idx="854">-0.00064384593996270998</cx:pt>
          <cx:pt idx="855">-0.0043908169932775501</cx:pt>
          <cx:pt idx="856">-0.0018944160637135951</cx:pt>
          <cx:pt idx="857">0.0016302822285386501</cx:pt>
          <cx:pt idx="858">0.0007088217290409925</cx:pt>
          <cx:pt idx="859">0.0028713286552488251</cx:pt>
          <cx:pt idx="860">0.0055524220917936504</cx:pt>
          <cx:pt idx="861">0.00041521496247583998</cx:pt>
          <cx:pt idx="862">0.00035860768405953752</cx:pt>
          <cx:pt idx="863">-0.00017547655937087651</cx:pt>
          <cx:pt idx="864">-0.0016512169303354899</cx:pt>
          <cx:pt idx="865">-1.4210634425592975e-05</cx:pt>
          <cx:pt idx="866">8.912427029486575e-05</cx:pt>
          <cx:pt idx="867">-0.0003678412926262475</cx:pt>
          <cx:pt idx="868">0.0017584398770373274</cx:pt>
          <cx:pt idx="869">-7.2312563710545251e-05</cx:pt>
          <cx:pt idx="870">0.00044741759791184252</cx:pt>
          <cx:pt idx="871">0.0014447143129942301</cx:pt>
          <cx:pt idx="872">0.0011239715845703651</cx:pt>
          <cx:pt idx="873">0.00016452085093160399</cx:pt>
          <cx:pt idx="874">0.0023749587044674474</cx:pt>
          <cx:pt idx="875">0.0075750007025616496</cx:pt>
          <cx:pt idx="876">0.0056228051618726254</cx:pt>
          <cx:pt idx="877">0.0027182261962753499</cx:pt>
          <cx:pt idx="878">-0.0015122763034859049</cx:pt>
          <cx:pt idx="879">0.00884714193378725</cx:pt>
          <cx:pt idx="880">0.00080934849686622502</cx:pt>
          <cx:pt idx="881">-0.000796907814222495</cx:pt>
          <cx:pt idx="882">-0.005527256955237825</cx:pt>
          <cx:pt idx="883">-0.0044614329584148002</cx:pt>
          <cx:pt idx="884">-0.001452587637487275</cx:pt>
          <cx:pt idx="885">0.00071362592166431503</cx:pt>
          <cx:pt idx="886">0.00096837485435211502</cx:pt>
          <cx:pt idx="887">-0.0036043294694554748</cx:pt>
          <cx:pt idx="888">-0.0050916675216583747</cx:pt>
          <cx:pt idx="889">-0.0027460276847440751</cx:pt>
          <cx:pt idx="890">-0.0050114414611357998</cx:pt>
          <cx:pt idx="891">-0.002624337112249625</cx:pt>
          <cx:pt idx="892">-0.004931934915334525</cx:pt>
          <cx:pt idx="893">0.0020801351192783575</cx:pt>
          <cx:pt idx="894">0.00165643270115763</cx:pt>
          <cx:pt idx="895">-0.00089432453509107003</cx:pt>
          <cx:pt idx="896">0.0082020538394387745</cx:pt>
          <cx:pt idx="897">0.00203410627849156</cx:pt>
          <cx:pt idx="898">-0.0028537419250350502</cx:pt>
          <cx:pt idx="899">0.0096602044859341492</cx:pt>
          <cx:pt idx="900">0.0052195123377971253</cx:pt>
          <cx:pt idx="901">0.00057612883146016501</cx:pt>
          <cx:pt idx="902">0.0078113702192460248</cx:pt>
          <cx:pt idx="903">0.0045837059345376751</cx:pt>
          <cx:pt idx="904">0.0017042130437481524</cx:pt>
          <cx:pt idx="905">0.00025947221632195499</cx:pt>
          <cx:pt idx="906">0.00037532188201027002</cx:pt>
          <cx:pt idx="907">0.00037733127287032753</cx:pt>
          <cx:pt idx="908">3.429837757288425e-05</cx:pt>
          <cx:pt idx="909">-3.3241594573323501e-05</cx:pt>
          <cx:pt idx="910">-0.00018990340374617576</cx:pt>
          <cx:pt idx="911">-0.00071111876739488001</cx:pt>
          <cx:pt idx="912">-0.00037277534758760501</cx:pt>
          <cx:pt idx="913">0.0028259857665637752</cx:pt>
          <cx:pt idx="914">0.00040539417747744003</cx:pt>
          <cx:pt idx="915">-0.00021361491275096749</cx:pt>
          <cx:pt idx="916">-0.0026524865698787001</cx:pt>
          <cx:pt idx="917">-0.00666845156236475</cx:pt>
          <cx:pt idx="918">-0.0082737627201380001</cx:pt>
          <cx:pt idx="919">-0.0013401622282483126</cx:pt>
          <cx:pt idx="920">-0.0034864291599212001</cx:pt>
          <cx:pt idx="921">0.00040092914947578251</cx:pt>
          <cx:pt idx="922">0.0054259322864481999</cx:pt>
          <cx:pt idx="923">0.0032993888788161998</cx:pt>
          <cx:pt idx="924">0.0030312164336503502</cx:pt>
          <cx:pt idx="925">0.00635653604964765</cx:pt>
          <cx:pt idx="926">0.0040899996064328748</cx:pt>
          <cx:pt idx="927">0.0053229613102286754</cx:pt>
          <cx:pt idx="928">0.0083642194013640505</cx:pt>
          <cx:pt idx="929">0.0020508566261848151</cx:pt>
          <cx:pt idx="930">0.0041825231813581746</cx:pt>
          <cx:pt idx="931">0.0062175870456221251</cx:pt>
          <cx:pt idx="932">0.0024340668312959348</cx:pt>
          <cx:pt idx="933">0.0001755795732345455</cx:pt>
          <cx:pt idx="934">0.00026855690836912252</cx:pt>
          <cx:pt idx="935">0.00150324916138084</cx:pt>
          <cx:pt idx="936">0.0003636310937519275</cx:pt>
          <cx:pt idx="937">-2.23702961755522e-05</cx:pt>
          <cx:pt idx="938">8.9209462077936006e-05</cx:pt>
          <cx:pt idx="939">-8.6401151370133755e-05</cx:pt>
          <cx:pt idx="940">0.001282187300728825</cx:pt>
          <cx:pt idx="941">9.9530280782096999e-05</cx:pt>
          <cx:pt idx="942">-0.0005679971495812675</cx:pt>
          <cx:pt idx="943">-0.0010829852463940125</cx:pt>
          <cx:pt idx="944">-0.002405682890491455</cx:pt>
          <cx:pt idx="945">-0.0034255523073252999</cx:pt>
          <cx:pt idx="946">4.5385127710493249e-05</cx:pt>
          <cx:pt idx="947">0.0048247231591443751</cx:pt>
          <cx:pt idx="948">0.002838418890311575</cx:pt>
          <cx:pt idx="949">-0.0026907689388599</cx:pt>
          <cx:pt idx="950">0.0025151574988543</cx:pt>
          <cx:pt idx="951">0.00072674428673814254</cx:pt>
          <cx:pt idx="952">0.0059344866961922498</cx:pt>
          <cx:pt idx="953">0.0074007442366425752</cx:pt>
          <cx:pt idx="954">-0.00064384593996270998</cx:pt>
          <cx:pt idx="955">-0.0043908169932775501</cx:pt>
          <cx:pt idx="956">-0.0018944160637135951</cx:pt>
          <cx:pt idx="957">0.0016302822285386501</cx:pt>
          <cx:pt idx="958">0.0007088217290409925</cx:pt>
          <cx:pt idx="959">0.0028713286552488251</cx:pt>
          <cx:pt idx="960">0.0055524220917936504</cx:pt>
          <cx:pt idx="961">0.00041521496247583998</cx:pt>
          <cx:pt idx="962">0.00035860768405953752</cx:pt>
          <cx:pt idx="963">-0.00017547655937087651</cx:pt>
          <cx:pt idx="964">-0.0016512169303354899</cx:pt>
          <cx:pt idx="965">-1.4210634425592975e-05</cx:pt>
          <cx:pt idx="966">8.912427029486575e-05</cx:pt>
          <cx:pt idx="967">-0.0003678412926262475</cx:pt>
          <cx:pt idx="968">0.0017584398770373274</cx:pt>
          <cx:pt idx="969">-7.2312563710545251e-05</cx:pt>
          <cx:pt idx="970">0.00044741759791184252</cx:pt>
          <cx:pt idx="971">0.0014447143129942301</cx:pt>
          <cx:pt idx="972">0.0011239715845703651</cx:pt>
          <cx:pt idx="973">0.00016452085093160399</cx:pt>
          <cx:pt idx="974">0.0023749587044674474</cx:pt>
          <cx:pt idx="975">0.0075750007025616496</cx:pt>
          <cx:pt idx="976">0.0056228051618726254</cx:pt>
          <cx:pt idx="977">0.0027182261962753499</cx:pt>
          <cx:pt idx="978">-0.0015122763034859049</cx:pt>
          <cx:pt idx="979">0.00884714193378725</cx:pt>
          <cx:pt idx="980">0.00080934849686622502</cx:pt>
          <cx:pt idx="981">-0.000796907814222495</cx:pt>
          <cx:pt idx="982">-0.005527256955237825</cx:pt>
          <cx:pt idx="983">-0.0044614329584148002</cx:pt>
          <cx:pt idx="984">-0.001452587637487275</cx:pt>
          <cx:pt idx="985">0.00071362592166431503</cx:pt>
          <cx:pt idx="986">0.00096837485435211502</cx:pt>
          <cx:pt idx="987">-0.0036043294694554748</cx:pt>
          <cx:pt idx="988">-0.0050916675216583747</cx:pt>
          <cx:pt idx="989">-0.0027460276847440751</cx:pt>
          <cx:pt idx="990">-0.0050114414611357998</cx:pt>
          <cx:pt idx="991">-0.002624337112249625</cx:pt>
          <cx:pt idx="992">-0.004931934915334525</cx:pt>
          <cx:pt idx="993">0.0020801351192783575</cx:pt>
          <cx:pt idx="994">0.00165643270115763</cx:pt>
          <cx:pt idx="995">-0.00089432453509107003</cx:pt>
          <cx:pt idx="996">0.0082020538394387745</cx:pt>
          <cx:pt idx="997">0.00203410627849156</cx:pt>
          <cx:pt idx="998">-0.0028537419250350502</cx:pt>
          <cx:pt idx="999">0.0096602044859341492</cx:pt>
          <cx:pt idx="1000">0.0052195123377971253</cx:pt>
          <cx:pt idx="1001">0.00057612883146016501</cx:pt>
          <cx:pt idx="1002">0.0078113702192460248</cx:pt>
          <cx:pt idx="1003">0.0045837059345376751</cx:pt>
          <cx:pt idx="1004">0.0017042130437481524</cx:pt>
          <cx:pt idx="1005">0.00025947221632195499</cx:pt>
          <cx:pt idx="1006">0.00037532188201027002</cx:pt>
          <cx:pt idx="1007">0.00037733127287032753</cx:pt>
          <cx:pt idx="1008">3.429837757288425e-05</cx:pt>
          <cx:pt idx="1009">-3.3241594573323501e-05</cx:pt>
          <cx:pt idx="1010">-0.00018990340374617576</cx:pt>
          <cx:pt idx="1011">-0.00071111876739488001</cx:pt>
          <cx:pt idx="1012">-0.00037277534758760501</cx:pt>
          <cx:pt idx="1013">0.0028259857665637752</cx:pt>
          <cx:pt idx="1014">0.00040539417747744003</cx:pt>
          <cx:pt idx="1015">-0.00021361491275096749</cx:pt>
          <cx:pt idx="1016">-0.0026524865698787001</cx:pt>
          <cx:pt idx="1017">-0.00666845156236475</cx:pt>
          <cx:pt idx="1018">-0.0082737627201380001</cx:pt>
          <cx:pt idx="1019">-0.0013401622282483126</cx:pt>
          <cx:pt idx="1020">-0.0034864291599212001</cx:pt>
          <cx:pt idx="1021">0.00040092914947578251</cx:pt>
          <cx:pt idx="1022">0.0054259322864481999</cx:pt>
          <cx:pt idx="1023">0.0032993888788161998</cx:pt>
          <cx:pt idx="1024">0.0030312164336503502</cx:pt>
          <cx:pt idx="1025">0.00635653604964765</cx:pt>
          <cx:pt idx="1026">0.0040899996064328748</cx:pt>
          <cx:pt idx="1027">0.0053229613102286754</cx:pt>
          <cx:pt idx="1028">0.0083642194013640505</cx:pt>
          <cx:pt idx="1029">0.0020508566261848151</cx:pt>
          <cx:pt idx="1030">0.0041825231813581746</cx:pt>
          <cx:pt idx="1031">0.0062175870456221251</cx:pt>
          <cx:pt idx="1032">0.0024340668312959348</cx:pt>
          <cx:pt idx="1033">0.0001755795732345455</cx:pt>
          <cx:pt idx="1034">0.00026855690836912252</cx:pt>
          <cx:pt idx="1035">0.00150324916138084</cx:pt>
          <cx:pt idx="1036">0.0003636310937519275</cx:pt>
          <cx:pt idx="1037">-2.23702961755522e-05</cx:pt>
          <cx:pt idx="1038">8.9209462077936006e-05</cx:pt>
          <cx:pt idx="1039">-8.6401151370133755e-05</cx:pt>
          <cx:pt idx="1040">0.001282187300728825</cx:pt>
          <cx:pt idx="1041">9.9530280782096999e-05</cx:pt>
          <cx:pt idx="1042">-0.0005679971495812675</cx:pt>
          <cx:pt idx="1043">-0.0010829852463940125</cx:pt>
          <cx:pt idx="1044">-0.002405682890491455</cx:pt>
          <cx:pt idx="1045">-0.0034255523073252999</cx:pt>
          <cx:pt idx="1046">4.5385127710493249e-05</cx:pt>
          <cx:pt idx="1047">0.0048247231591443751</cx:pt>
          <cx:pt idx="1048">0.002838418890311575</cx:pt>
          <cx:pt idx="1049">-0.0026907689388599</cx:pt>
          <cx:pt idx="1050">0.0025151574988543</cx:pt>
          <cx:pt idx="1051">0.00072674428673814254</cx:pt>
          <cx:pt idx="1052">0.0059344866961922498</cx:pt>
          <cx:pt idx="1053">0.0074007442366425752</cx:pt>
          <cx:pt idx="1054">-0.00064384593996270998</cx:pt>
          <cx:pt idx="1055">-0.0043908169932775501</cx:pt>
          <cx:pt idx="1056">-0.0018944160637135951</cx:pt>
          <cx:pt idx="1057">0.0016302822285386501</cx:pt>
          <cx:pt idx="1058">0.0007088217290409925</cx:pt>
          <cx:pt idx="1059">0.0028713286552488251</cx:pt>
          <cx:pt idx="1060">0.0055524220917936504</cx:pt>
          <cx:pt idx="1061">0.00041521496247583998</cx:pt>
          <cx:pt idx="1062">0.00035860768405953752</cx:pt>
          <cx:pt idx="1063">-0.00017547655937087651</cx:pt>
          <cx:pt idx="1064">-0.0016512169303354899</cx:pt>
          <cx:pt idx="1065">-1.4210634425592975e-05</cx:pt>
          <cx:pt idx="1066">8.912427029486575e-05</cx:pt>
          <cx:pt idx="1067">-0.0003678412926262475</cx:pt>
          <cx:pt idx="1068">0.0017584398770373274</cx:pt>
          <cx:pt idx="1069">-7.2312563710545251e-05</cx:pt>
          <cx:pt idx="1070">0.00044741759791184252</cx:pt>
          <cx:pt idx="1071">0.0014447143129942301</cx:pt>
          <cx:pt idx="1072">0.0011239715845703651</cx:pt>
          <cx:pt idx="1073">0.00016452085093160399</cx:pt>
          <cx:pt idx="1074">0.0023749587044674474</cx:pt>
          <cx:pt idx="1075">0.0075750007025616496</cx:pt>
          <cx:pt idx="1076">0.0056228051618726254</cx:pt>
          <cx:pt idx="1077">0.0027182261962753499</cx:pt>
          <cx:pt idx="1078">-0.0015122763034859049</cx:pt>
          <cx:pt idx="1079">0.00884714193378725</cx:pt>
          <cx:pt idx="1080">0.00080934849686622502</cx:pt>
          <cx:pt idx="1081">-0.000796907814222495</cx:pt>
          <cx:pt idx="1082">-0.005527256955237825</cx:pt>
          <cx:pt idx="1083">-0.0044614329584148002</cx:pt>
        </cx:lvl>
      </cx:numDim>
    </cx:data>
    <cx:data id="87">
      <cx:numDim type="val">
        <cx:f>Sheet2!$CJ$1:$CJ$1084</cx:f>
        <cx:lvl ptCount="1084" formatCode="0.00E+00">
          <cx:pt idx="0">-9.8601457953131193e-06</cx:pt>
          <cx:pt idx="1">-0.000125373799127103</cx:pt>
          <cx:pt idx="2">-0.00075445935700906702</cx:pt>
          <cx:pt idx="3">0.00098367498240924394</cx:pt>
          <cx:pt idx="4">-0.00055170756483538497</cx:pt>
          <cx:pt idx="5">-0.000475594539419609</cx:pt>
          <cx:pt idx="6">5.9916041999224601e-05</cx:pt>
          <cx:pt idx="7">0.000258867795038722</cx:pt>
          <cx:pt idx="8">-0.00071092443118656002</cx:pt>
          <cx:pt idx="9">0.00031290184073296201</cx:pt>
          <cx:pt idx="10">-0.00046537813093479601</cx:pt>
          <cx:pt idx="11">0.00038025554980598299</cx:pt>
          <cx:pt idx="12">0.000162716908917332</cx:pt>
          <cx:pt idx="13">-0.000903206182111221</cx:pt>
          <cx:pt idx="14">-0.000289482307781199</cx:pt>
          <cx:pt idx="15">0.00014489317040465501</cx:pt>
          <cx:pt idx="16">-0.00045449474831498198</cx:pt>
          <cx:pt idx="17">0.00053682765785245396</cx:pt>
          <cx:pt idx="18">-0.00103790624071222</cx:pt>
          <cx:pt idx="19">0.00027477085577477599</cx:pt>
          <cx:pt idx="20">6.5894916546600893e-05</cx:pt>
          <cx:pt idx="21">-0.000239369902196114</cx:pt>
          <cx:pt idx="22">5.9677049106767699e-06</cx:pt>
          <cx:pt idx="23">3.3146715537595799e-05</cx:pt>
          <cx:pt idx="24">-0.00061116375178842304</cx:pt>
          <cx:pt idx="25">0.000108147205636821</cx:pt>
          <cx:pt idx="26">1.98189257736051e-05</cx:pt>
          <cx:pt idx="27">0.00031797813892802301</cx:pt>
          <cx:pt idx="28">-0.00011006977898723001</cx:pt>
          <cx:pt idx="29">4.9290850870111901e-05</cx:pt>
          <cx:pt idx="30">-0.00025313572567320499</cx:pt>
          <cx:pt idx="31">0.00057413605747237001</cx:pt>
          <cx:pt idx="32">0.00033569060960324899</cx:pt>
          <cx:pt idx="33">0.00011374885213986299</cx:pt>
          <cx:pt idx="34">-0.00026788965832985899</cx:pt>
          <cx:pt idx="35">-4.7764872130152803e-05</cx:pt>
          <cx:pt idx="36">-0.00123297965923102</cx:pt>
          <cx:pt idx="37">-0.0010625077230461701</cx:pt>
          <cx:pt idx="38">-0.00075023385669156697</cx:pt>
          <cx:pt idx="39">0.00020970503351200201</cx:pt>
          <cx:pt idx="40">-0.00108769521449996</cx:pt>
          <cx:pt idx="41">-0.0018221087319410701</cx:pt>
          <cx:pt idx="42">-7.0481162806702505e-05</cx:pt>
          <cx:pt idx="43">0.00025080467608684702</cx:pt>
          <cx:pt idx="44">-0.00039870797303805198</cx:pt>
          <cx:pt idx="45">4.80714282378689e-05</cx:pt>
          <cx:pt idx="46">-0.000114499917902352</cx:pt>
          <cx:pt idx="47">5.8819664712411402e-05</cx:pt>
          <cx:pt idx="48">0.000219665970080688</cx:pt>
          <cx:pt idx="49">-6.9985326694555497e-05</cx:pt>
          <cx:pt idx="50">1.2768905625988799e-05</cx:pt>
          <cx:pt idx="51">-0.000354062866438309</cx:pt>
          <cx:pt idx="52">0.000344738915160524</cx:pt>
          <cx:pt idx="53">0.00015457828952853401</cx:pt>
          <cx:pt idx="54">-0.00064458401261435099</cx:pt>
          <cx:pt idx="55">0.00041748289143262102</cx:pt>
          <cx:pt idx="56">-0.00049980608053841198</cx:pt>
          <cx:pt idx="57">-0.00053968812975759895</cx:pt>
          <cx:pt idx="58">-0.00035579348547519501</cx:pt>
          <cx:pt idx="59">-0.00071509663166139997</cx:pt>
          <cx:pt idx="60">-5.99153716963281e-05</cx:pt>
          <cx:pt idx="61">0.00056934010310531996</cx:pt>
          <cx:pt idx="62">-0.00061221618056907798</cx:pt>
          <cx:pt idx="63">-0.0016153502298545501</cx:pt>
          <cx:pt idx="64">-0.00116318671667303</cx:pt>
          <cx:pt idx="65">-0.0020351816654175701</cx:pt>
          <cx:pt idx="66">-0.0025091892626381701</cx:pt>
          <cx:pt idx="67">-0.0029328978364113701</cx:pt>
          <cx:pt idx="68">-0.0038114289253991102</cx:pt>
          <cx:pt idx="69">-0.0051555199570202902</cx:pt>
          <cx:pt idx="70">-0.0058714682244897596</cx:pt>
          <cx:pt idx="71">-0.0051668790584912397</cx:pt>
          <cx:pt idx="72">-0.0069029750045899998</cx:pt>
          <cx:pt idx="73">-0.0073299408942475103</cx:pt>
          <cx:pt idx="74">-0.0082933976991836598</cx:pt>
          <cx:pt idx="75">-0.0067657957406686599</cx:pt>
          <cx:pt idx="76">-0.0032480683083492301</cx:pt>
          <cx:pt idx="77">-0.0039104813925398101</cx:pt>
          <cx:pt idx="78">-0.0014472404785270199</cx:pt>
          <cx:pt idx="79">-0.00036321810898645501</cx:pt>
          <cx:pt idx="80">-9.4528175636441806e-05</cx:pt>
          <cx:pt idx="81">0.00072301312991824901</cx:pt>
          <cx:pt idx="82">0.00035215551715481798</cx:pt>
          <cx:pt idx="83">-0.00044495201706461099</cx:pt>
          <cx:pt idx="84">0.00055556421992235499</cx:pt>
          <cx:pt idx="85">-0.00060892037998667905</cx:pt>
          <cx:pt idx="86">0.00133444394163339</cx:pt>
          <cx:pt idx="87">0.00015816825631349501</cx:pt>
          <cx:pt idx="88">0.00010436216713494</cx:pt>
          <cx:pt idx="89">0.00130963467966033</cx:pt>
          <cx:pt idx="90">0.00017843488692802299</cx:pt>
          <cx:pt idx="91">-0.00148135343819523</cx:pt>
          <cx:pt idx="92">-0.0037499645411969099</cx:pt>
          <cx:pt idx="93">-0.0072223353095747702</cx:pt>
          <cx:pt idx="94">-0.0088065089451339097</cx:pt>
          <cx:pt idx="95">-0.013147891361206801</cx:pt>
          <cx:pt idx="96">-0.024191533340013099</cx:pt>
          <cx:pt idx="97">-0.037031687936079097</cx:pt>
          <cx:pt idx="98">-0.027388468056898901</cx:pt>
          <cx:pt idx="99">-0.010188200451203199</cx:pt>
          <cx:pt idx="100">-0.018994103944279101</cx:pt>
          <cx:pt idx="101">-0.0221971391495424</cx:pt>
          <cx:pt idx="102">-0.023130499678078498</cx:pt>
          <cx:pt idx="103">-0.032901758729488501</cx:pt>
          <cx:pt idx="104">-0.030121530617216001</cx:pt>
          <cx:pt idx="105">-0.010125990789666001</cx:pt>
          <cx:pt idx="106">0.0030343206754966201</cx:pt>
          <cx:pt idx="107">0.0015786340477789501</cx:pt>
          <cx:pt idx="108">-0.0024253875419686498</cx:pt>
          <cx:pt idx="109">-8.8581285683110697e-05</cx:pt>
          <cx:pt idx="110">-0.00034330436994826002</cx:pt>
          <cx:pt idx="111">-0.000353676440904496</cx:pt>
          <cx:pt idx="112">-0.00092225211524647396</cx:pt>
          <cx:pt idx="113">0.00029582867449807999</cx:pt>
          <cx:pt idx="114">0.00034022082374728199</cx:pt>
          <cx:pt idx="115">0.00038949517483518898</cx:pt>
          <cx:pt idx="116">0.00027144967025972001</cx:pt>
          <cx:pt idx="117">0.0021209195181755899</cx:pt>
          <cx:pt idx="118">0.0053536960474733298</cx:pt>
          <cx:pt idx="119">0.0092104310218043203</cx:pt>
          <cx:pt idx="120">0.021671502229390301</cx:pt>
          <cx:pt idx="121">0.0220520649840679</cx:pt>
          <cx:pt idx="122">0.023162965160343298</cx:pt>
          <cx:pt idx="123">0.0032649564880884098</cx:pt>
          <cx:pt idx="124">0.0106674871777463</cx:pt>
          <cx:pt idx="125">0.00110234564256002</cx:pt>
          <cx:pt idx="126">0.036426127291281203</cx:pt>
          <cx:pt idx="127">0.053834493757679097</cx:pt>
          <cx:pt idx="128">0.019407457708590401</cx:pt>
          <cx:pt idx="129">-0.032957680935388201</cx:pt>
          <cx:pt idx="130">-0.0470236850912766</cx:pt>
          <cx:pt idx="131">-0.0149341338278394</cx:pt>
          <cx:pt idx="132">-0.0077105739517877199</cx:pt>
          <cx:pt idx="133">-0.0086166358209268604</cx:pt>
          <cx:pt idx="134">-0.0070012401614988097</cx:pt>
          <cx:pt idx="135">-0.0202877863950276</cx:pt>
          <cx:pt idx="136">-0.017598719772806599</cx:pt>
          <cx:pt idx="137">0.0030496090442702901</cx:pt>
          <cx:pt idx="138">0.0031232203139716199</cx:pt>
          <cx:pt idx="139">-0.00039494605332579698</cx:pt>
          <cx:pt idx="140">-0.00050873833929383099</cx:pt>
          <cx:pt idx="141">-0.00021041603611699901</cx:pt>
          <cx:pt idx="142">0.00095191729096449202</cx:pt>
          <cx:pt idx="143">0.0017078399309243401</cx:pt>
          <cx:pt idx="144">0.0010064571480810399</cx:pt>
          <cx:pt idx="145">0.0061364765709964204</cx:pt>
          <cx:pt idx="146">0.011257495620596501</cx:pt>
          <cx:pt idx="147">0.013061933682088399</cx:pt>
          <cx:pt idx="148">0.0049486734484424002</cx:pt>
          <cx:pt idx="149">0.0073582585232546301</cx:pt>
          <cx:pt idx="150">-0.019063768414888899</cx:pt>
          <cx:pt idx="151">-0.0081086086906249095</cx:pt>
          <cx:pt idx="152">-0.0080975202674176006</cx:pt>
          <cx:pt idx="153">-0.069365469384760403</cx:pt>
          <cx:pt idx="154">-0.067693575923763794</cx:pt>
          <cx:pt idx="155">0.0030616478587090598</cx:pt>
          <cx:pt idx="156">-0.025422974569389599</cx:pt>
          <cx:pt idx="157">-0.0117460252486081</cx:pt>
          <cx:pt idx="158">-0.037772393005328898</cx:pt>
          <cx:pt idx="159">0.039827208750581301</cx:pt>
          <cx:pt idx="160">0.0452275735416416</cx:pt>
          <cx:pt idx="161">0.0404192017636507</cx:pt>
          <cx:pt idx="162">0.033523869077600403</cx:pt>
          <cx:pt idx="163">-0.00323250406921956</cx:pt>
          <cx:pt idx="164">-0.0084716981106803795</cx:pt>
          <cx:pt idx="165">0.0105440380751286</cx:pt>
          <cx:pt idx="166">0.00179273882058329</cx:pt>
          <cx:pt idx="167">-0.00036472014340640298</cx:pt>
          <cx:pt idx="168">0.00011535188313253</cx:pt>
          <cx:pt idx="169">-0.00093629856894547202</cx:pt>
          <cx:pt idx="170">-0.0011940963779914599</cx:pt>
          <cx:pt idx="171">0.00415344787870244</cx:pt>
          <cx:pt idx="172">0.00078111239576906404</cx:pt>
          <cx:pt idx="173">-0.0086959013478981103</cx:pt>
          <cx:pt idx="174">-0.014603444066876701</cx:pt>
          <cx:pt idx="175">0.0096038765336703396</cx:pt>
          <cx:pt idx="176">0.00033232683326819802</cx:pt>
          <cx:pt idx="177">-0.047156520141899201</cx:pt>
          <cx:pt idx="178">-0.053245331079178199</cx:pt>
          <cx:pt idx="179">-0.0064850993043337598</cx:pt>
          <cx:pt idx="180">-0.030925571976054101</cx:pt>
          <cx:pt idx="181">-0.050851183314804801</cx:pt>
          <cx:pt idx="182">-0.035847480390228101</cx:pt>
          <cx:pt idx="183">0.0112751717596507</cx:pt>
          <cx:pt idx="184">0.00182859975524432</cx:pt>
          <cx:pt idx="185">0.0076941894933411402</cx:pt>
          <cx:pt idx="186">-0.0285760313112918</cx:pt>
          <cx:pt idx="187">-0.043704877696811702</cx:pt>
          <cx:pt idx="188">-0.0156859372086267</cx:pt>
          <cx:pt idx="189">-0.0161397637073123</cx:pt>
          <cx:pt idx="190">0.0060735412537973599</cx:pt>
          <cx:pt idx="191">0.018185484879118401</cx:pt>
          <cx:pt idx="192">0.0107235460691798</cx:pt>
          <cx:pt idx="193">0.0335757866500467</cx:pt>
          <cx:pt idx="194">0.0040807777428879099</cx:pt>
          <cx:pt idx="195">-0.0026827747389066401</cx:pt>
          <cx:pt idx="196">0.00042575293296599401</cx:pt>
          <cx:pt idx="197">0.00047346787145626998</cx:pt>
          <cx:pt idx="198">-0.0019121687746454601</cx:pt>
          <cx:pt idx="199">0.00037166858007379999</cx:pt>
          <cx:pt idx="200">-0.00053271667814983254</cx:pt>
          <cx:pt idx="201">-0.0070637829654889251</cx:pt>
          <cx:pt idx="202">-0.010409740502831175</cx:pt>
          <cx:pt idx="203">-0.010219371111735175</cx:pt>
          <cx:pt idx="204">-0.016386367173870625</cx:pt>
          <cx:pt idx="205">-0.024493836127384001</cx:pt>
          <cx:pt idx="206">-0.012076810658900625</cx:pt>
          <cx:pt idx="207">-0.0092762070062548246</cx:pt>
          <cx:pt idx="208">0.010433182168210551</cx:pt>
          <cx:pt idx="209">0.014715681352396925</cx:pt>
          <cx:pt idx="210">0.0066122662178576246</cx:pt>
          <cx:pt idx="211">0.022080729691734077</cx:pt>
          <cx:pt idx="212">0.004973166569883925</cx:pt>
          <cx:pt idx="213">-0.013432455712798426</cx:pt>
          <cx:pt idx="214">-0.0087595086509260744</cx:pt>
          <cx:pt idx="215">-0.022495941343026502</cx:pt>
          <cx:pt idx="216">-0.018906539434253126</cx:pt>
          <cx:pt idx="217">-0.0097309627844525248</cx:pt>
          <cx:pt idx="218">0.0043773492901522503</cx:pt>
          <cx:pt idx="219">0.01180276377167375</cx:pt>
          <cx:pt idx="220">0.0075608506813638248</cx:pt>
          <cx:pt idx="221">0.0088460479894306998</cx:pt>
          <cx:pt idx="222">0.0011881340488823075</cx:pt>
          <cx:pt idx="223">-0.0004384952591743975</cx:pt>
          <cx:pt idx="224">7.0838315925751748e-05</cx:pt>
          <cx:pt idx="225">0.0001974005208576985</cx:pt>
          <cx:pt idx="226">0.0001266046025672465</cx:pt>
          <cx:pt idx="227">0.00052189212131902745</cx:pt>
          <cx:pt idx="228">-0.00043749509988556248</cx:pt>
          <cx:pt idx="229">-0.0084366938886403994</cx:pt>
          <cx:pt idx="230">-0.0086982432574387748</cx:pt>
          <cx:pt idx="231">-0.012695626009214126</cx:pt>
          <cx:pt idx="232">-0.0131187067562396</cx:pt>
          <cx:pt idx="233">-0.024218686135681799</cx:pt>
          <cx:pt idx="234">0.00031988600987016249</cx:pt>
          <cx:pt idx="235">0.0073156110424634248</cx:pt>
          <cx:pt idx="236">0.019365329285098501</cx:pt>
          <cx:pt idx="237">0.0250577234501555</cx:pt>
          <cx:pt idx="238">0.011456676638144699</cx:pt>
          <cx:pt idx="239">0.011868224735574575</cx:pt>
          <cx:pt idx="240">0.0045539329625238247</cx:pt>
          <cx:pt idx="241">-0.0041231149320979247</cx:pt>
          <cx:pt idx="242">0.0016874860270273526</cx:pt>
          <cx:pt idx="243">-0.0043863770066015001</cx:pt>
          <cx:pt idx="244">-0.011151303229343075</cx:pt>
          <cx:pt idx="245">-0.003878997739207525</cx:pt>
          <cx:pt idx="246">0.007083071459575525</cx:pt>
          <cx:pt idx="247">0.014855259017135625</cx:pt>
          <cx:pt idx="248">0.0094537775055185246</cx:pt>
          <cx:pt idx="249">0.0084384065513570007</cx:pt>
          <cx:pt idx="250">0.0040010963134160752</cx:pt>
          <cx:pt idx="251">0.00027087366270011248</cx:pt>
          <cx:pt idx="252">3.482672399493175e-05</cx:pt>
          <cx:pt idx="253">0.00012186371719874375</cx:pt>
          <cx:pt idx="254">-0.0002147650659092495</cx:pt>
          <cx:pt idx="255">0.00096355462963123</cx:pt>
          <cx:pt idx="256">-0.001444449768560135</cx:pt>
          <cx:pt idx="257">-0.010498065648179599</cx:pt>
          <cx:pt idx="258">-0.010910540536290826</cx:pt>
          <cx:pt idx="259">-0.011937405620135325</cx:pt>
          <cx:pt idx="260">-0.013343024791180325</cx:pt>
          <cx:pt idx="261">-0.0035951850121659999</cx:pt>
          <cx:pt idx="262">0.020075458277467723</cx:pt>
          <cx:pt idx="263">0.029475255315225751</cx:pt>
          <cx:pt idx="264">0.008655529629033475</cx:pt>
          <cx:pt idx="265">0.0165192328276553</cx:pt>
          <cx:pt idx="266">0.0079330576183481247</cx:pt>
          <cx:pt idx="267">0.0068211406695735249</cx:pt>
          <cx:pt idx="268">-0.0054437547770599748</cx:pt>
          <cx:pt idx="269">-0.0068503887223839502</cx:pt>
          <cx:pt idx="270">-0.0082574007309708999</cx:pt>
          <cx:pt idx="271">-0.0055248184101007753</cx:pt>
          <cx:pt idx="272">-0.0048100415007571</cx:pt>
          <cx:pt idx="273">-0.00025917361538516749</cx:pt>
          <cx:pt idx="274">0.0079359781552720242</cx:pt>
          <cx:pt idx="275">0.0095226932787787991</cx:pt>
          <cx:pt idx="276">0.0021081702187708152</cx:pt>
          <cx:pt idx="277">0.0039609949426856247</cx:pt>
          <cx:pt idx="278">-0.0017397743877522701</cx:pt>
          <cx:pt idx="279">-0.003383715238952725</cx:pt>
          <cx:pt idx="280">3.520545671785425e-05</cx:pt>
          <cx:pt idx="281">0.00026988539252014002</cx:pt>
          <cx:pt idx="282">6.7453734806763001e-06</cx:pt>
          <cx:pt idx="283">0.00033733151410690501</cx:pt>
          <cx:pt idx="284">-0.00035283884107007747</cx:pt>
          <cx:pt idx="285">-0.0063330920244214252</cx:pt>
          <cx:pt idx="286">-0.013225514852059476</cx:pt>
          <cx:pt idx="287">-0.0050549955574738254</cx:pt>
          <cx:pt idx="288">-7.9972495276977998e-05</cx:pt>
          <cx:pt idx="289">-0.00028017948058037002</cx:pt>
          <cx:pt idx="290">0.016478808405763299</cx:pt>
          <cx:pt idx="291">0.029049657191666248</cx:pt>
          <cx:pt idx="292">0.025262472467444251</cx:pt>
          <cx:pt idx="293">0.0049712210887820499</cx:pt>
          <cx:pt idx="294">0.017118757984321775</cx:pt>
          <cx:pt idx="295">-0.00406498451867255</cx:pt>
          <cx:pt idx="296">-0.0071913812443714746</cx:pt>
          <cx:pt idx="297">-0.0060334347505496501</cx:pt>
          <cx:pt idx="298">0.0058490468894543254</cx:pt>
          <cx:pt idx="299">-0.00079126018785457902</cx:pt>
          <cx:pt idx="300">-0.011333228956296499</cx:pt>
          <cx:pt idx="301">-0.0053875100268108303</cx:pt>
          <cx:pt idx="302">-0.0135984516766089</cx:pt>
          <cx:pt idx="303">-0.010504869672217899</cx:pt>
          <cx:pt idx="304">-0.0522016033871643</cx:pt>
          <cx:pt idx="305">-0.038231389149237099</cx:pt>
          <cx:pt idx="306">-0.0087557853054128602</cx:pt>
          <cx:pt idx="307">-0.00265075271859296</cx:pt>
          <cx:pt idx="308">0.00028614632791924301</cx:pt>
          <cx:pt idx="309">0.00082737951651973296</cx:pt>
          <cx:pt idx="310">0.00194484053796424</cx:pt>
          <cx:pt idx="311">-0.0023920846120808899</cx:pt>
          <cx:pt idx="312">-0.0023518913020236002</cx:pt>
          <cx:pt idx="313">-0.012844831655190099</cx:pt>
          <cx:pt idx="314">-0.030208919691227999</cx:pt>
          <cx:pt idx="315">-0.0041516485704695804</cx:pt>
          <cx:pt idx="316">-0.015065916385899601</cx:pt>
          <cx:pt idx="317">0.0099386982735520293</cx:pt>
          <cx:pt idx="318">0.024351412961726802</cx:pt>
          <cx:pt idx="319">0.055313422791584702</cx:pt>
          <cx:pt idx="320">0.076158987948866302</cx:pt>
          <cx:pt idx="321">-0.0066626345139542097</cx:pt>
          <cx:pt idx="322">0.047757153522673901</cx:pt>
          <cx:pt idx="323">0.069070439434032294</cx:pt>
          <cx:pt idx="324">0.072672351137295296</cx:pt>
          <cx:pt idx="325">0.068844897803962204</cx:pt>
          <cx:pt idx="326">0.043917350113594503</cx:pt>
          <cx:pt idx="327">0.00051858070441436997</cx:pt>
          <cx:pt idx="328">0.027311904719265999</cx:pt>
          <cx:pt idx="329">-0.047264126823605902</cx:pt>
          <cx:pt idx="330">-0.070100495660027198</cx:pt>
          <cx:pt idx="331">-0.039524560899172403</cx:pt>
          <cx:pt idx="332">-0.0187608840713821</cx:pt>
          <cx:pt idx="333">0.0015679008300475399</cx:pt>
          <cx:pt idx="334">0.010915427451381301</cx:pt>
          <cx:pt idx="335">-7.3496033198149906e-05</cx:pt>
          <cx:pt idx="336">-0.00086639859416107396</cx:pt>
          <cx:pt idx="337">0.00082901823693434004</cx:pt>
          <cx:pt idx="338">0.0020102515023591901</cx:pt>
          <cx:pt idx="339">-0.00057205965090500598</cx:pt>
          <cx:pt idx="340">0.0024844754356285999</cx:pt>
          <cx:pt idx="341">-0.010774190022949</cx:pt>
          <cx:pt idx="342">-0.025136472817283099</cx:pt>
          <cx:pt idx="343">-0.0144520199293119</cx:pt>
          <cx:pt idx="344">-0.043963342624946798</cx:pt>
          <cx:pt idx="345">-0.033648627294585301</cx:pt>
          <cx:pt idx="346">-0.071263652811873496</cx:pt>
          <cx:pt idx="347">0.026365365191699901</cx:pt>
          <cx:pt idx="348">0.033293444871209901</cx:pt>
          <cx:pt idx="349">0.055892461986438602</cx:pt>
          <cx:pt idx="350">0.14145735750787899</cx:pt>
          <cx:pt idx="351">0.16122794171177901</cx:pt>
          <cx:pt idx="352">0.14232347428157099</cx:pt>
          <cx:pt idx="353">0.13929439561477</cx:pt>
          <cx:pt idx="354">-0.013463388770973</cx:pt>
          <cx:pt idx="355">-0.032753969532481497</cx:pt>
          <cx:pt idx="356">-0.025173468833105499</cx:pt>
          <cx:pt idx="357">-0.057774061244931098</cx:pt>
          <cx:pt idx="358">-0.059343696068816502</cx:pt>
          <cx:pt idx="359">-0.0345583006790725</cx:pt>
          <cx:pt idx="360">-0.023782826815189201</cx:pt>
          <cx:pt idx="361">-0.010361392987579999</cx:pt>
          <cx:pt idx="362">0.0026948908409004301</cx:pt>
          <cx:pt idx="363">-0.0023610683424267601</cx:pt>
          <cx:pt idx="364">0.000115647904688804</cx:pt>
          <cx:pt idx="365">0.00092512631068830805</cx:pt>
          <cx:pt idx="366">0.00047774433482433498</cx:pt>
          <cx:pt idx="367">0.0019454672854504901</cx:pt>
          <cx:pt idx="368">0.0022633129948696098</cx:pt>
          <cx:pt idx="369">-0.0175467185164319</cx:pt>
          <cx:pt idx="370">-0.041269850154777202</cx:pt>
          <cx:pt idx="371">-0.030992946043032901</cx:pt>
          <cx:pt idx="372">-0.071318571766857103</cx:pt>
          <cx:pt idx="373">-0.097914360353197102</cx:pt>
          <cx:pt idx="374">-0.116806606658613</cx:pt>
          <cx:pt idx="375">-0.0131742359828312</cx:pt>
          <cx:pt idx="376">0.043202890990772798</cx:pt>
          <cx:pt idx="377">0.0570942299641191</cx:pt>
          <cx:pt idx="378">0.17755020984022099</cx:pt>
          <cx:pt idx="379">0.18671060562314001</cx:pt>
          <cx:pt idx="380">0.106363096008091</cx:pt>
          <cx:pt idx="381">0.062064535821768602</cx:pt>
          <cx:pt idx="382">-0.040578341277516597</cx:pt>
          <cx:pt idx="383">-0.064707027328617897</cx:pt>
          <cx:pt idx="384">-0.032538441635517702</cx:pt>
          <cx:pt idx="385">-0.081012740081410906</cx:pt>
          <cx:pt idx="386">-0.080601792350001603</cx:pt>
          <cx:pt idx="387">-0.059321998459732399</cx:pt>
          <cx:pt idx="388">-0.030128466413693399</cx:pt>
          <cx:pt idx="389">-0.0050393645472899097</cx:pt>
          <cx:pt idx="390">0.00526277978600096</cx:pt>
          <cx:pt idx="391">-0.000100515258325496</cx:pt>
          <cx:pt idx="392">-0.000244931362014176</cx:pt>
          <cx:pt idx="393">9.4300478060746604e-06</cx:pt>
          <cx:pt idx="394">0.00053459316851933204</cx:pt>
          <cx:pt idx="395">0.0043734818253448101</cx:pt>
          <cx:pt idx="396">-0.0039363166119022004</cx:pt>
          <cx:pt idx="397">-0.021341839443226301</cx:pt>
          <cx:pt idx="398">-0.052128688535937197</cx:pt>
          <cx:pt idx="399">-0.074425895739019199</cx:pt>
          <cx:pt idx="400">-0.114260769709121</cx:pt>
          <cx:pt idx="401">-0.089480895141672304</cx:pt>
          <cx:pt idx="402">-0.057997000225176003</cx:pt>
          <cx:pt idx="403">-0.025468300831423599</cx:pt>
          <cx:pt idx="404">0.019472529680225201</cx:pt>
          <cx:pt idx="405">0.058972303604983699</cx:pt>
          <cx:pt idx="406">0.11643682271733601</cx:pt>
          <cx:pt idx="407">0.042848055524260499</cx:pt>
          <cx:pt idx="408">0.043782569789378903</cx:pt>
          <cx:pt idx="409">-0.058962976241646398</cx:pt>
          <cx:pt idx="410">-0.112099730019058</cx:pt>
          <cx:pt idx="411">-0.0966150968296558</cx:pt>
          <cx:pt idx="412">-0.066984867256570504</cx:pt>
          <cx:pt idx="413">-0.065101650689163307</cx:pt>
          <cx:pt idx="414">-0.059377358723914399</cx:pt>
          <cx:pt idx="415">-0.052032790353937</cx:pt>
          <cx:pt idx="416">-0.021048649357142402</cx:pt>
          <cx:pt idx="417">0.0038413343809901202</cx:pt>
          <cx:pt idx="418">0.00177963698994266</cx:pt>
          <cx:pt idx="419">0.00023168798505933299</cx:pt>
          <cx:pt idx="420">-0.00025801940740574099</cx:pt>
          <cx:pt idx="421">-0.0011128133975804801</cx:pt>
          <cx:pt idx="422">0.00087518649909787405</cx:pt>
          <cx:pt idx="423">-0.0011050266546238001</cx:pt>
          <cx:pt idx="424">-0.0049253280823517596</cx:pt>
          <cx:pt idx="425">-0.035946821238903297</cx:pt>
          <cx:pt idx="426">-0.065521906077342804</cx:pt>
          <cx:pt idx="427">-0.060139488018537197</cx:pt>
          <cx:pt idx="428">-0.022276341379836799</cx:pt>
          <cx:pt idx="429">0.025215291667869399</cx:pt>
          <cx:pt idx="430">0.0384254359895356</cx:pt>
          <cx:pt idx="431">0.021312534636439801</cx:pt>
          <cx:pt idx="432">-0.035601310243692397</cx:pt>
          <cx:pt idx="433">0.089975391350749001</cx:pt>
          <cx:pt idx="434">0.039623196590187697</cx:pt>
          <cx:pt idx="435">-0.077642993384152995</cx:pt>
          <cx:pt idx="436">-0.0014115457414152</cx:pt>
          <cx:pt idx="437">-0.11714528727179099</cx:pt>
          <cx:pt idx="438">-0.098393878631471296</cx:pt>
          <cx:pt idx="439">-0.084017459560705499</cx:pt>
          <cx:pt idx="440">-0.052075514208995997</cx:pt>
          <cx:pt idx="441">-0.052437341181484798</cx:pt>
          <cx:pt idx="442">-0.044502237897621602</cx:pt>
          <cx:pt idx="443">-0.050009293143431499</cx:pt>
          <cx:pt idx="444">-0.024928888765954699</cx:pt>
          <cx:pt idx="445">-0.0023840088350457599</cx:pt>
          <cx:pt idx="446">-0.000405157756036608</cx:pt>
          <cx:pt idx="447">0.00038505859481179701</cx:pt>
          <cx:pt idx="448">-0.00059816366708466905</cx:pt>
          <cx:pt idx="449">0.00056073284177524303</cx:pt>
          <cx:pt idx="450">0.00090818529483365602</cx:pt>
          <cx:pt idx="451">-0.003534150344571</cx:pt>
          <cx:pt idx="452">-0.016443986980538498</cx:pt>
          <cx:pt idx="453">-0.033124770768619</cx:pt>
          <cx:pt idx="454">-0.0161112047203649</cx:pt>
          <cx:pt idx="455">0.0060387516156214897</cx:pt>
          <cx:pt idx="456">0.045093315844745602</cx:pt>
          <cx:pt idx="457">0.100289095997281</cx:pt>
          <cx:pt idx="458">0.10286927481904599</cx:pt>
          <cx:pt idx="459">0.043399201146395297</cx:pt>
          <cx:pt idx="460">-0.017848707157825001</cx:pt>
          <cx:pt idx="461">-0.0163024566491301</cx:pt>
          <cx:pt idx="462">-0.035123247377969999</cx:pt>
          <cx:pt idx="463">-0.0783873906337543</cx:pt>
          <cx:pt idx="464">-0.073145716568103203</cx:pt>
          <cx:pt idx="465">-0.122706881868154</cx:pt>
          <cx:pt idx="466">-0.094550925668477101</cx:pt>
          <cx:pt idx="467">-0.073515690142420001</cx:pt>
          <cx:pt idx="468">-0.016862265604080499</cx:pt>
          <cx:pt idx="469">-0.015691611430849</cx:pt>
          <cx:pt idx="470">-0.057760492055509698</cx:pt>
          <cx:pt idx="471">-0.041759968822265799</cx:pt>
          <cx:pt idx="472">-0.015739528541153399</cx:pt>
          <cx:pt idx="473">-0.0047341906538966496</cx:pt>
          <cx:pt idx="474">-0.00099767578435677696</cx:pt>
          <cx:pt idx="475">2.0689839766820699e-05</cx:pt>
          <cx:pt idx="476">-0.00041324084994609299</cx:pt>
          <cx:pt idx="477">-3.1032884857916997e-05</cx:pt>
          <cx:pt idx="478">0.00088331219945666205</cx:pt>
          <cx:pt idx="479">-0.00348451079852096</cx:pt>
          <cx:pt idx="480">-0.016328838709034999</cx:pt>
          <cx:pt idx="481">-0.039323289270172798</cx:pt>
          <cx:pt idx="482">-0.0071312225520663098</cx:pt>
          <cx:pt idx="483">0.054620970476083802</cx:pt>
          <cx:pt idx="484">0.117699034394046</cx:pt>
          <cx:pt idx="485">0.077744606214103507</cx:pt>
          <cx:pt idx="486">0.041374514651576003</cx:pt>
          <cx:pt idx="487">-0.0276290760988947</cx:pt>
          <cx:pt idx="488">-0.078611948195473597</cx:pt>
          <cx:pt idx="489">-0.122804454517176</cx:pt>
          <cx:pt idx="490">-0.073738779977172805</cx:pt>
          <cx:pt idx="491">-0.11940045274689701</cx:pt>
          <cx:pt idx="492">-0.061244894534439098</cx:pt>
          <cx:pt idx="493">-0.11688480111279501</cx:pt>
          <cx:pt idx="494">-0.0873144472204751</cx:pt>
          <cx:pt idx="495">-0.0346776390831555</cx:pt>
          <cx:pt idx="496">0.0134546536584443</cx:pt>
          <cx:pt idx="497">0.0062938365620503903</cx:pt>
          <cx:pt idx="498">-0.058622385707568801</cx:pt>
          <cx:pt idx="499">-0.034707027739370101</cx:pt>
          <cx:pt idx="500">-0.0134118849569148</cx:pt>
          <cx:pt idx="501">0.0041187121752376699</cx:pt>
          <cx:pt idx="502">0.00070100295958707196</cx:pt>
          <cx:pt idx="503">-0.00067064457151501595</cx:pt>
          <cx:pt idx="504">0.000510394117012281</cx:pt>
          <cx:pt idx="505">-0.00015347449945763699</cx:pt>
          <cx:pt idx="506">0.00315898102450706</cx:pt>
          <cx:pt idx="507">-0.00052287983987469601</cx:pt>
          <cx:pt idx="508">-0.0150786454083617</cx:pt>
          <cx:pt idx="509">-0.0160570083846556</cx:pt>
          <cx:pt idx="510">0.0013621469273018801</cx:pt>
          <cx:pt idx="511">0.062725788252046402</cx:pt>
          <cx:pt idx="512">0.079668534701986302</cx:pt>
          <cx:pt idx="513">0.093169563156436194</cx:pt>
          <cx:pt idx="514">0.0102439083908756</cx:pt>
          <cx:pt idx="515">-0.081969604161166804</cx:pt>
          <cx:pt idx="516">-0.145205404099116</cx:pt>
          <cx:pt idx="517">-0.044599313956594902</cx:pt>
          <cx:pt idx="518">-0.057437825816109102</cx:pt>
          <cx:pt idx="519">-0.084473915935317306</cx:pt>
          <cx:pt idx="520">0.0043724066760437302</cx:pt>
          <cx:pt idx="521">-0.035745353659493703</cx:pt>
          <cx:pt idx="522">-0.057375102934662102</cx:pt>
          <cx:pt idx="523">-0.021143104161626101</cx:pt>
          <cx:pt idx="524">0.037570086120525301</cx:pt>
          <cx:pt idx="525">0.0079180367995247899</cx:pt>
          <cx:pt idx="526">-0.043159147473910003</cx:pt>
          <cx:pt idx="527">-0.0368973755259146</cx:pt>
          <cx:pt idx="528">-0.0190564052450682</cx:pt>
          <cx:pt idx="529">0.0016832816842335</cx:pt>
          <cx:pt idx="530">0.00054454299059315705</cx:pt>
          <cx:pt idx="531">0.00018941890529886699</cx:pt>
          <cx:pt idx="532">-0.000111220266840216</cx:pt>
          <cx:pt idx="533">-0.0011524170711929101</cx:pt>
          <cx:pt idx="534">0.00151184999042911</cx:pt>
          <cx:pt idx="535">0.0040477316356309998</cx:pt>
          <cx:pt idx="536">0.0022261732278554399</cx:pt>
          <cx:pt idx="537">0.0028051887200917498</cx:pt>
          <cx:pt idx="538">0.022840686592947201</cx:pt>
          <cx:pt idx="539">0.033807898904162498</cx:pt>
          <cx:pt idx="540">0.038153752384938198</cx:pt>
          <cx:pt idx="541">0.054020315218494298</cx:pt>
          <cx:pt idx="542">-0.0235294699684147</cx:pt>
          <cx:pt idx="543">-0.16218165974103399</cx:pt>
          <cx:pt idx="544">-0.120234100483688</cx:pt>
          <cx:pt idx="545">-0.0471269390226495</cx:pt>
          <cx:pt idx="546">-0.071712917622920799</cx:pt>
          <cx:pt idx="547">-0.0017034332050992599</cx:pt>
          <cx:pt idx="548">0.047737838713666998</cx:pt>
          <cx:pt idx="549">0.0113786421821229</cx:pt>
          <cx:pt idx="550">-0.0771696434612784</cx:pt>
          <cx:pt idx="551">-0.046226386201036002</cx:pt>
          <cx:pt idx="552">0.00106857434336507</cx:pt>
          <cx:pt idx="553">-0.00320806658545275</cx:pt>
          <cx:pt idx="554">-0.0174727512978692</cx:pt>
          <cx:pt idx="555">-0.017798464351105499</cx:pt>
          <cx:pt idx="556">-0.019082474222459601</cx:pt>
          <cx:pt idx="557">-1.3979177907881501e-05</cx:pt>
          <cx:pt idx="558">-6.7843711716387194e-05</cx:pt>
          <cx:pt idx="559">0.00055747215624086697</cx:pt>
          <cx:pt idx="560">0.00019650998364703699</cx:pt>
          <cx:pt idx="561">0.00029155310705306401</cx:pt>
          <cx:pt idx="562">-0.00056196905172393996</cx:pt>
          <cx:pt idx="563">0.0013356921852466701</cx:pt>
          <cx:pt idx="564">0.020851797382550899</cx:pt>
          <cx:pt idx="565">-0.00388802921041894</cx:pt>
          <cx:pt idx="566">0.0054688910217637696</cx:pt>
          <cx:pt idx="567">0.0046256143230468403</cx:pt>
          <cx:pt idx="568">-0.047106078498092098</cx:pt>
          <cx:pt idx="569">-0.050253494158128</cx:pt>
          <cx:pt idx="570">-0.018291472394113401</cx:pt>
          <cx:pt idx="571">-0.088106255587442894</cx:pt>
          <cx:pt idx="572">-0.088102901000030501</cx:pt>
          <cx:pt idx="573">-0.089749079633086204</cx:pt>
          <cx:pt idx="574">-0.074533230778714293</cx:pt>
          <cx:pt idx="575">-0.048135160115082697</cx:pt>
          <cx:pt idx="576">0.0065998206482314904</cx:pt>
          <cx:pt idx="577">-0.027442932818134799</cx:pt>
          <cx:pt idx="578">-0.061842226000848502</cx:pt>
          <cx:pt idx="579">-0.046260215058793297</cx:pt>
          <cx:pt idx="580">-0.0049331729055246297</cx:pt>
          <cx:pt idx="581">-0.015242083040846</cx:pt>
          <cx:pt idx="582">-0.020309308187828098</cx:pt>
          <cx:pt idx="583">-0.014557589327003601</cx:pt>
          <cx:pt idx="584">-0.010810645480136801</cx:pt>
          <cx:pt idx="585">-0.0054452764631657304</cx:pt>
          <cx:pt idx="586">0.000112024115418784</cx:pt>
          <cx:pt idx="587">-0.00054816371552196498</cx:pt>
          <cx:pt idx="588">-0.0010683403240561401</cx:pt>
          <cx:pt idx="589">0.00024563613766421101</cx:pt>
          <cx:pt idx="590">0.00054201151564657797</cx:pt>
          <cx:pt idx="591">-0.0047561195957340303</cx:pt>
          <cx:pt idx="592">0.0061058244646815</cx:pt>
          <cx:pt idx="593">0.00177194821727286</cx:pt>
          <cx:pt idx="594">0.019367212253131001</cx:pt>
          <cx:pt idx="595">-0.00166890570884965</cx:pt>
          <cx:pt idx="596">-0.048570387343536199</cx:pt>
          <cx:pt idx="597">-0.00309051904423281</cx:pt>
          <cx:pt idx="598">0.014383338291042399</cx:pt>
          <cx:pt idx="599">0.028788597692608699</cx:pt>
          <cx:pt idx="600">-0.021536083339558899</cx:pt>
          <cx:pt idx="601">-0.049038346161914201</cx:pt>
          <cx:pt idx="602">-0.095467674639757305</cx:pt>
          <cx:pt idx="603">-0.0510524109528624</cx:pt>
          <cx:pt idx="604">-0.020528841634069601</cx:pt>
          <cx:pt idx="605">-0.0346549043704912</cx:pt>
          <cx:pt idx="606">-0.0467194005184145</cx:pt>
          <cx:pt idx="607">-0.020082227613378599</cx:pt>
          <cx:pt idx="608">0.020141888435210201</cx:pt>
          <cx:pt idx="609">-0.014952566965736601</cx:pt>
          <cx:pt idx="610">-0.026131163597681601</cx:pt>
          <cx:pt idx="611">-0.019009013123559199</cx:pt>
          <cx:pt idx="612">-0.0107085602350521</cx:pt>
          <cx:pt idx="613">-0.0089945895681430594</cx:pt>
          <cx:pt idx="614">-0.0014188245553386301</cx:pt>
          <cx:pt idx="615">-0.00099662141950596301</cx:pt>
          <cx:pt idx="616">-0.00034536014525194802</cx:pt>
          <cx:pt idx="617">-9.5028684058190299e-05</cx:pt>
          <cx:pt idx="618">2.22520322500573e-05</cx:pt>
          <cx:pt idx="619">-0.0056843020637486596</cx:pt>
          <cx:pt idx="620">0.0038640827205130698</cx:pt>
          <cx:pt idx="621">0.015707136503817901</cx:pt>
          <cx:pt idx="622">0.057835177818294899</cx:pt>
          <cx:pt idx="623">0.062559476833436198</cx:pt>
          <cx:pt idx="624">0.0010648928393414</cx:pt>
          <cx:pt idx="625">0.0214779081404524</cx:pt>
          <cx:pt idx="626">0.089635340884144099</cx:pt>
          <cx:pt idx="627">0.10720880308238501</cx:pt>
          <cx:pt idx="628">0.047972458764049201</cx:pt>
          <cx:pt idx="629">0.043257277852856602</cx:pt>
          <cx:pt idx="630">-0.0090381187387178694</cx:pt>
          <cx:pt idx="631">-0.0274934768037896</cx:pt>
          <cx:pt idx="632">0.0019826058596681402</cx:pt>
          <cx:pt idx="633">-0.032023062345770799</cx:pt>
          <cx:pt idx="634">-0.0208485694434065</cx:pt>
          <cx:pt idx="635">-0.0088393423258387796</cx:pt>
          <cx:pt idx="636">0.0011807035724924399</cx:pt>
          <cx:pt idx="637">-0.031929494958671298</cx:pt>
          <cx:pt idx="638">-0.037222789396346399</cx:pt>
          <cx:pt idx="639">-0.02582917828201</cx:pt>
          <cx:pt idx="640">-0.022154511197022001</cx:pt>
          <cx:pt idx="641">-0.0086820018981390301</cx:pt>
          <cx:pt idx="642">-0.00030481745886505401</cx:pt>
          <cx:pt idx="643">-0.00036546610175670701</cx:pt>
          <cx:pt idx="644">-0.00062273362496355605</cx:pt>
          <cx:pt idx="645">0.00019625545984394899</cx:pt>
          <cx:pt idx="646">-0.00030545275937048799</cx:pt>
          <cx:pt idx="647">-0.0074551207565809498</cx:pt>
          <cx:pt idx="648">-0.019777213398586301</cx:pt>
          <cx:pt idx="649">-0.0098138331614220798</cx:pt>
          <cx:pt idx="650">0.0027009730840190402</cx:pt>
          <cx:pt idx="651">0.017053871531555399</cx:pt>
          <cx:pt idx="652">0.035177861412401402</cx:pt>
          <cx:pt idx="653">0.0253578583003942</cx:pt>
          <cx:pt idx="654">0.0063022779866688302</cx:pt>
          <cx:pt idx="655">0.037818267445833498</cx:pt>
          <cx:pt idx="656">0.055207588625795299</cx:pt>
          <cx:pt idx="657">0.045280625177023401</cx:pt>
          <cx:pt idx="658">-0.0104413651008418</cx:pt>
          <cx:pt idx="659">0.0648183457428083</cx:pt>
          <cx:pt idx="660">0.030803271034107599</cx:pt>
          <cx:pt idx="661">-0.0250128250849758</cx:pt>
          <cx:pt idx="662">-0.0438503838516561</cx:pt>
          <cx:pt idx="663">-0.024516751924356098</cx:pt>
          <cx:pt idx="664">-0.0127616171718487</cx:pt>
          <cx:pt idx="665">-0.023038144830036598</cx:pt>
          <cx:pt idx="666">-0.026571525083989599</cx:pt>
          <cx:pt idx="667">-0.025671898722644901</cx:pt>
          <cx:pt idx="668">-0.0145733303898867</cx:pt>
          <cx:pt idx="669">-0.0064971862976119597</cx:pt>
          <cx:pt idx="670">0.00038553113910701599</cx:pt>
          <cx:pt idx="671">-0.000120882619793535</cx:pt>
          <cx:pt idx="672">-0.000196939947714054</cx:pt>
          <cx:pt idx="673">-4.4936765473657698e-05</cx:pt>
          <cx:pt idx="674">0.00051768670896192601</cx:pt>
          <cx:pt idx="675">-0.00445592486822127</cx:pt>
          <cx:pt idx="676">-0.017573973241839298</cx:pt>
          <cx:pt idx="677">-0.032854094052870403</cx:pt>
          <cx:pt idx="678">-0.024648109405391999</cx:pt>
          <cx:pt idx="679">-0.020444796770974601</cx:pt>
          <cx:pt idx="680">-0.0057797873456847003</cx:pt>
          <cx:pt idx="681">-0.0079040460578316991</cx:pt>
          <cx:pt idx="682">-0.0053496772642408997</cx:pt>
          <cx:pt idx="683">-0.016378720025402801</cx:pt>
          <cx:pt idx="684">-0.024500262604841901</cx:pt>
          <cx:pt idx="685">-0.048541421316887802</cx:pt>
          <cx:pt idx="686">-0.055219278892340497</cx:pt>
          <cx:pt idx="687">0.0091011768857525398</cx:pt>
          <cx:pt idx="688">-0.012437304620164701</cx:pt>
          <cx:pt idx="689">-0.020017852601163399</cx:pt>
          <cx:pt idx="690">-0.020050834780839799</cx:pt>
          <cx:pt idx="691">-0.020902863844507999</cx:pt>
          <cx:pt idx="692">-0.014677345664821</cx:pt>
          <cx:pt idx="693">-0.0115780455548305</cx:pt>
          <cx:pt idx="694">-0.0212467456792601</cx:pt>
          <cx:pt idx="695">-0.015455233777286101</cx:pt>
          <cx:pt idx="696">-0.0066692950416728401</cx:pt>
          <cx:pt idx="697">-0.0021619499552088398</cx:pt>
          <cx:pt idx="698">-4.1069783622289497e-05</cx:pt>
          <cx:pt idx="699">-0.00079445332386847997</cx:pt>
          <cx:pt idx="700">-0.000113578957655345</cx:pt>
          <cx:pt idx="701">0.00022403181281473199</cx:pt>
          <cx:pt idx="702">-0.00055406561624487605</cx:pt>
          <cx:pt idx="703">-0.0024704087187601498</cx:pt>
          <cx:pt idx="704">-0.016036494473801999</cx:pt>
          <cx:pt idx="705">-0.0195115133916113</cx:pt>
          <cx:pt idx="706">-0.020596450609033399</cx:pt>
          <cx:pt idx="707">-0.018782595353384501</cx:pt>
          <cx:pt idx="708">0.0055756419734984599</cx:pt>
          <cx:pt idx="709">0.012386683736810599</cx:pt>
          <cx:pt idx="710">-0.040000597828654498</cx:pt>
          <cx:pt idx="711">-0.051280876787414803</cx:pt>
          <cx:pt idx="712">-0.030699518078441498</cx:pt>
          <cx:pt idx="713">-0.025838150501284799</cx:pt>
          <cx:pt idx="714">0.028849554085033698</cx:pt>
          <cx:pt idx="715">0.013334796952481</cx:pt>
          <cx:pt idx="716">0.048497679764832498</cx:pt>
          <cx:pt idx="717">0.075033834596115997</cx:pt>
          <cx:pt idx="718">0.0246845197366132</cx:pt>
          <cx:pt idx="719">0.018001612507631</cx:pt>
          <cx:pt idx="720">0.0107787745194865</cx:pt>
          <cx:pt idx="721">-0.0077636188424608198</cx:pt>
          <cx:pt idx="722">-0.015732447972745901</cx:pt>
          <cx:pt idx="723">-0.015897831750900499</cx:pt>
          <cx:pt idx="724">-0.0059443509803328897</cx:pt>
          <cx:pt idx="725">-0.00038773715741601602</cx:pt>
          <cx:pt idx="726">-0.00073977633057968704</cx:pt>
          <cx:pt idx="727">0.00021868273319724699</cx:pt>
          <cx:pt idx="728">-5.8334093310928399e-06</cx:pt>
          <cx:pt idx="729">-0.00026741816761710998</cx:pt>
          <cx:pt idx="730">0.00070971255592797503</cx:pt>
          <cx:pt idx="731">0.00044176706599890098</cx:pt>
          <cx:pt idx="732">0.00035963296299894499</cx:pt>
          <cx:pt idx="733">0.0037155424843323798</cx:pt>
          <cx:pt idx="734">0.0058380710691841899</cx:pt>
          <cx:pt idx="735">0.0100183012962163</cx:pt>
          <cx:pt idx="736">0.022116834069007</cx:pt>
          <cx:pt idx="737">0.033831244788754197</cx:pt>
          <cx:pt idx="738">0.016729648104017</cx:pt>
          <cx:pt idx="739">0.018674168926721201</cx:pt>
          <cx:pt idx="740">0.0241903382905828</cx:pt>
          <cx:pt idx="741">-0.0015086588020223901</cx:pt>
          <cx:pt idx="742">0.0381948655387742</cx:pt>
          <cx:pt idx="743">0.058670067598958299</cx:pt>
          <cx:pt idx="744">0.045212320207427298</cx:pt>
          <cx:pt idx="745">0.037074181258488298</cx:pt>
          <cx:pt idx="746">0.020486907652817299</cx:pt>
          <cx:pt idx="747">0.0121219115787376</cx:pt>
          <cx:pt idx="748">0.0082038716413794892</cx:pt>
          <cx:pt idx="749">0.0043044873833624096</cx:pt>
          <cx:pt idx="750">0.00070940242796308298</cx:pt>
          <cx:pt idx="751">-0.00044672419347827199</cx:pt>
          <cx:pt idx="752">0.000143627472054954</cx:pt>
          <cx:pt idx="753">0.00027718459234594799</cx:pt>
          <cx:pt idx="754">-0.000484829697451651</cx:pt>
          <cx:pt idx="755">0.00047133784204442302</cx:pt>
          <cx:pt idx="756">-0.00077696225165403102</cx:pt>
          <cx:pt idx="757">1.9899544170174799e-05</cx:pt>
          <cx:pt idx="758">-0.00032721417694192199</cx:pt>
          <cx:pt idx="759">0.000448556358912753</cx:pt>
          <cx:pt idx="760">-0.00013339282097389401</cx:pt>
          <cx:pt idx="761">-0.00052112643404842796</cx:pt>
          <cx:pt idx="762">4.3574031647275302e-05</cx:pt>
          <cx:pt idx="763">0.00054364205061001195</cx:pt>
          <cx:pt idx="764">0.00076929477981320903</cx:pt>
          <cx:pt idx="765">0.00094935258375460703</cx:pt>
          <cx:pt idx="766">-0.00036849461924687901</cx:pt>
          <cx:pt idx="767">0.0024675516443318601</cx:pt>
          <cx:pt idx="768">0.0059027128420251701</cx:pt>
          <cx:pt idx="769">0.0044698012759196498</cx:pt>
          <cx:pt idx="770">0.0169262679771424</cx:pt>
          <cx:pt idx="771">0.0115710236736138</cx:pt>
          <cx:pt idx="772">0.00421253550672274</cx:pt>
          <cx:pt idx="773">0.0020363201039127598</cx:pt>
          <cx:pt idx="774">0.0021288881977332701</cx:pt>
          <cx:pt idx="775">-0.00030134555723929199</cx:pt>
          <cx:pt idx="776">6.7573943295316004e-06</cx:pt>
          <cx:pt idx="777">-0.000974552486229266</cx:pt>
          <cx:pt idx="778">-0.00095741152825239997</cx:pt>
          <cx:pt idx="779">-0.00025712087249956002</cx:pt>
          <cx:pt idx="780">-0.00028835622094176199</cx:pt>
          <cx:pt idx="781">0.00073134122175178798</cx:pt>
          <cx:pt idx="782">2.4982223915957501e-05</cx:pt>
          <cx:pt idx="783">0.00033546663572335197</cx:pt>
          <cx:pt idx="784">0.00037166858007379999</cx:pt>
          <cx:pt idx="785">-0.00053271667814983254</cx:pt>
          <cx:pt idx="786">-0.0070637829654889251</cx:pt>
          <cx:pt idx="787">-0.010409740502831175</cx:pt>
          <cx:pt idx="788">-0.010219371111735175</cx:pt>
          <cx:pt idx="789">-0.016386367173870625</cx:pt>
          <cx:pt idx="790">-0.024493836127384001</cx:pt>
          <cx:pt idx="791">-0.012076810658900625</cx:pt>
          <cx:pt idx="792">-0.0092762070062548246</cx:pt>
          <cx:pt idx="793">0.010433182168210551</cx:pt>
          <cx:pt idx="794">0.014715681352396925</cx:pt>
          <cx:pt idx="795">0.0066122662178576246</cx:pt>
          <cx:pt idx="796">0.022080729691734077</cx:pt>
          <cx:pt idx="797">0.004973166569883925</cx:pt>
          <cx:pt idx="798">-0.013432455712798426</cx:pt>
          <cx:pt idx="799">-0.0087595086509260744</cx:pt>
          <cx:pt idx="800">-0.022495941343026502</cx:pt>
          <cx:pt idx="801">-0.018906539434253126</cx:pt>
          <cx:pt idx="802">-0.0097309627844525248</cx:pt>
          <cx:pt idx="803">0.0043773492901522503</cx:pt>
          <cx:pt idx="804">0.01180276377167375</cx:pt>
          <cx:pt idx="805">0.0075608506813638248</cx:pt>
          <cx:pt idx="806">0.0088460479894306998</cx:pt>
          <cx:pt idx="807">0.0011881340488823075</cx:pt>
          <cx:pt idx="808">-0.0004384952591743975</cx:pt>
          <cx:pt idx="809">7.0838315925751748e-05</cx:pt>
          <cx:pt idx="810">0.0001974005208576985</cx:pt>
          <cx:pt idx="811">0.0001266046025672465</cx:pt>
          <cx:pt idx="812">0.00052189212131902745</cx:pt>
          <cx:pt idx="813">-0.00043749509988556248</cx:pt>
          <cx:pt idx="814">-0.0084366938886403994</cx:pt>
          <cx:pt idx="815">-0.0086982432574387748</cx:pt>
          <cx:pt idx="816">-0.012695626009214126</cx:pt>
          <cx:pt idx="817">-0.0131187067562396</cx:pt>
          <cx:pt idx="818">-0.024218686135681799</cx:pt>
          <cx:pt idx="819">0.00031988600987016249</cx:pt>
          <cx:pt idx="820">0.0073156110424634248</cx:pt>
          <cx:pt idx="821">0.019365329285098501</cx:pt>
          <cx:pt idx="822">0.0250577234501555</cx:pt>
          <cx:pt idx="823">0.011456676638144699</cx:pt>
          <cx:pt idx="824">0.011868224735574575</cx:pt>
          <cx:pt idx="825">0.0045539329625238247</cx:pt>
          <cx:pt idx="826">-0.0041231149320979247</cx:pt>
          <cx:pt idx="827">0.0016874860270273526</cx:pt>
          <cx:pt idx="828">-0.0043863770066015001</cx:pt>
          <cx:pt idx="829">-0.011151303229343075</cx:pt>
          <cx:pt idx="830">-0.003878997739207525</cx:pt>
          <cx:pt idx="831">0.007083071459575525</cx:pt>
          <cx:pt idx="832">0.014855259017135625</cx:pt>
          <cx:pt idx="833">0.0094537775055185246</cx:pt>
          <cx:pt idx="834">0.0084384065513570007</cx:pt>
          <cx:pt idx="835">0.0040010963134160752</cx:pt>
          <cx:pt idx="836">0.00027087366270011248</cx:pt>
          <cx:pt idx="837">3.482672399493175e-05</cx:pt>
          <cx:pt idx="838">0.00012186371719874375</cx:pt>
          <cx:pt idx="839">-0.0002147650659092495</cx:pt>
          <cx:pt idx="840">0.00096355462963123</cx:pt>
          <cx:pt idx="841">-0.001444449768560135</cx:pt>
          <cx:pt idx="842">-0.010498065648179599</cx:pt>
          <cx:pt idx="843">-0.010910540536290826</cx:pt>
          <cx:pt idx="844">-0.011937405620135325</cx:pt>
          <cx:pt idx="845">-0.013343024791180325</cx:pt>
          <cx:pt idx="846">-0.0035951850121659999</cx:pt>
          <cx:pt idx="847">0.020075458277467723</cx:pt>
          <cx:pt idx="848">0.029475255315225751</cx:pt>
          <cx:pt idx="849">0.008655529629033475</cx:pt>
          <cx:pt idx="850">0.0165192328276553</cx:pt>
          <cx:pt idx="851">0.0079330576183481247</cx:pt>
          <cx:pt idx="852">0.0068211406695735249</cx:pt>
          <cx:pt idx="853">-0.0054437547770599748</cx:pt>
          <cx:pt idx="854">-0.0068503887223839502</cx:pt>
          <cx:pt idx="855">-0.0082574007309708999</cx:pt>
          <cx:pt idx="856">-0.0055248184101007753</cx:pt>
          <cx:pt idx="857">-0.0048100415007571</cx:pt>
          <cx:pt idx="858">-0.00025917361538516749</cx:pt>
          <cx:pt idx="859">0.0079359781552720242</cx:pt>
          <cx:pt idx="860">0.0095226932787787991</cx:pt>
          <cx:pt idx="861">0.0021081702187708152</cx:pt>
          <cx:pt idx="862">0.0039609949426856247</cx:pt>
          <cx:pt idx="863">-0.0017397743877522701</cx:pt>
          <cx:pt idx="864">-0.003383715238952725</cx:pt>
          <cx:pt idx="865">3.520545671785425e-05</cx:pt>
          <cx:pt idx="866">0.00026988539252014002</cx:pt>
          <cx:pt idx="867">6.7453734806763001e-06</cx:pt>
          <cx:pt idx="868">0.00033733151410690501</cx:pt>
          <cx:pt idx="869">-0.00035283884107007747</cx:pt>
          <cx:pt idx="870">-0.0063330920244214252</cx:pt>
          <cx:pt idx="871">-0.013225514852059476</cx:pt>
          <cx:pt idx="872">-0.0050549955574738254</cx:pt>
          <cx:pt idx="873">-7.9972495276977998e-05</cx:pt>
          <cx:pt idx="874">-0.00028017948058037002</cx:pt>
          <cx:pt idx="875">0.016478808405763299</cx:pt>
          <cx:pt idx="876">0.029049657191666248</cx:pt>
          <cx:pt idx="877">0.025262472467444251</cx:pt>
          <cx:pt idx="878">0.0049712210887820499</cx:pt>
          <cx:pt idx="879">0.017118757984321775</cx:pt>
          <cx:pt idx="880">-0.00406498451867255</cx:pt>
          <cx:pt idx="881">-0.0071913812443714746</cx:pt>
          <cx:pt idx="882">-0.0060334347505496501</cx:pt>
          <cx:pt idx="883">0.0058490468894543254</cx:pt>
          <cx:pt idx="884">0.00037166858007379999</cx:pt>
          <cx:pt idx="885">-0.00053271667814983254</cx:pt>
          <cx:pt idx="886">-0.0070637829654889251</cx:pt>
          <cx:pt idx="887">-0.010409740502831175</cx:pt>
          <cx:pt idx="888">-0.010219371111735175</cx:pt>
          <cx:pt idx="889">-0.016386367173870625</cx:pt>
          <cx:pt idx="890">-0.024493836127384001</cx:pt>
          <cx:pt idx="891">-0.012076810658900625</cx:pt>
          <cx:pt idx="892">-0.0092762070062548246</cx:pt>
          <cx:pt idx="893">0.010433182168210551</cx:pt>
          <cx:pt idx="894">0.014715681352396925</cx:pt>
          <cx:pt idx="895">0.0066122662178576246</cx:pt>
          <cx:pt idx="896">0.022080729691734077</cx:pt>
          <cx:pt idx="897">0.004973166569883925</cx:pt>
          <cx:pt idx="898">-0.013432455712798426</cx:pt>
          <cx:pt idx="899">-0.0087595086509260744</cx:pt>
          <cx:pt idx="900">-0.022495941343026502</cx:pt>
          <cx:pt idx="901">-0.018906539434253126</cx:pt>
          <cx:pt idx="902">-0.0097309627844525248</cx:pt>
          <cx:pt idx="903">0.0043773492901522503</cx:pt>
          <cx:pt idx="904">0.01180276377167375</cx:pt>
          <cx:pt idx="905">0.0075608506813638248</cx:pt>
          <cx:pt idx="906">0.0088460479894306998</cx:pt>
          <cx:pt idx="907">0.0011881340488823075</cx:pt>
          <cx:pt idx="908">-0.0004384952591743975</cx:pt>
          <cx:pt idx="909">7.0838315925751748e-05</cx:pt>
          <cx:pt idx="910">0.0001974005208576985</cx:pt>
          <cx:pt idx="911">0.0001266046025672465</cx:pt>
          <cx:pt idx="912">0.00052189212131902745</cx:pt>
          <cx:pt idx="913">-0.00043749509988556248</cx:pt>
          <cx:pt idx="914">-0.0084366938886403994</cx:pt>
          <cx:pt idx="915">-0.0086982432574387748</cx:pt>
          <cx:pt idx="916">-0.012695626009214126</cx:pt>
          <cx:pt idx="917">-0.0131187067562396</cx:pt>
          <cx:pt idx="918">-0.024218686135681799</cx:pt>
          <cx:pt idx="919">0.00031988600987016249</cx:pt>
          <cx:pt idx="920">0.0073156110424634248</cx:pt>
          <cx:pt idx="921">0.019365329285098501</cx:pt>
          <cx:pt idx="922">0.0250577234501555</cx:pt>
          <cx:pt idx="923">0.011456676638144699</cx:pt>
          <cx:pt idx="924">0.011868224735574575</cx:pt>
          <cx:pt idx="925">0.0045539329625238247</cx:pt>
          <cx:pt idx="926">-0.0041231149320979247</cx:pt>
          <cx:pt idx="927">0.0016874860270273526</cx:pt>
          <cx:pt idx="928">-0.0043863770066015001</cx:pt>
          <cx:pt idx="929">-0.011151303229343075</cx:pt>
          <cx:pt idx="930">-0.003878997739207525</cx:pt>
          <cx:pt idx="931">0.007083071459575525</cx:pt>
          <cx:pt idx="932">0.014855259017135625</cx:pt>
          <cx:pt idx="933">0.0094537775055185246</cx:pt>
          <cx:pt idx="934">0.0084384065513570007</cx:pt>
          <cx:pt idx="935">0.0040010963134160752</cx:pt>
          <cx:pt idx="936">0.00027087366270011248</cx:pt>
          <cx:pt idx="937">3.482672399493175e-05</cx:pt>
          <cx:pt idx="938">0.00012186371719874375</cx:pt>
          <cx:pt idx="939">-0.0002147650659092495</cx:pt>
          <cx:pt idx="940">0.00096355462963123</cx:pt>
          <cx:pt idx="941">-0.001444449768560135</cx:pt>
          <cx:pt idx="942">-0.010498065648179599</cx:pt>
          <cx:pt idx="943">-0.010910540536290826</cx:pt>
          <cx:pt idx="944">-0.011937405620135325</cx:pt>
          <cx:pt idx="945">-0.013343024791180325</cx:pt>
          <cx:pt idx="946">-0.0035951850121659999</cx:pt>
          <cx:pt idx="947">0.020075458277467723</cx:pt>
          <cx:pt idx="948">0.029475255315225751</cx:pt>
          <cx:pt idx="949">0.008655529629033475</cx:pt>
          <cx:pt idx="950">0.0165192328276553</cx:pt>
          <cx:pt idx="951">0.0079330576183481247</cx:pt>
          <cx:pt idx="952">0.0068211406695735249</cx:pt>
          <cx:pt idx="953">-0.0054437547770599748</cx:pt>
          <cx:pt idx="954">-0.0068503887223839502</cx:pt>
          <cx:pt idx="955">-0.0082574007309708999</cx:pt>
          <cx:pt idx="956">-0.0055248184101007753</cx:pt>
          <cx:pt idx="957">-0.0048100415007571</cx:pt>
          <cx:pt idx="958">-0.00025917361538516749</cx:pt>
          <cx:pt idx="959">0.0079359781552720242</cx:pt>
          <cx:pt idx="960">0.0095226932787787991</cx:pt>
          <cx:pt idx="961">0.0021081702187708152</cx:pt>
          <cx:pt idx="962">0.0039609949426856247</cx:pt>
          <cx:pt idx="963">-0.0017397743877522701</cx:pt>
          <cx:pt idx="964">-0.003383715238952725</cx:pt>
          <cx:pt idx="965">3.520545671785425e-05</cx:pt>
          <cx:pt idx="966">0.00026988539252014002</cx:pt>
          <cx:pt idx="967">6.7453734806763001e-06</cx:pt>
          <cx:pt idx="968">0.00033733151410690501</cx:pt>
          <cx:pt idx="969">-0.00035283884107007747</cx:pt>
          <cx:pt idx="970">-0.0063330920244214252</cx:pt>
          <cx:pt idx="971">-0.013225514852059476</cx:pt>
          <cx:pt idx="972">-0.0050549955574738254</cx:pt>
          <cx:pt idx="973">-7.9972495276977998e-05</cx:pt>
          <cx:pt idx="974">-0.00028017948058037002</cx:pt>
          <cx:pt idx="975">0.016478808405763299</cx:pt>
          <cx:pt idx="976">0.029049657191666248</cx:pt>
          <cx:pt idx="977">0.025262472467444251</cx:pt>
          <cx:pt idx="978">0.0049712210887820499</cx:pt>
          <cx:pt idx="979">0.017118757984321775</cx:pt>
          <cx:pt idx="980">-0.00406498451867255</cx:pt>
          <cx:pt idx="981">-0.0071913812443714746</cx:pt>
          <cx:pt idx="982">-0.0060334347505496501</cx:pt>
          <cx:pt idx="983">0.0058490468894543254</cx:pt>
          <cx:pt idx="984">0.00037166858007379999</cx:pt>
          <cx:pt idx="985">-0.00053271667814983254</cx:pt>
          <cx:pt idx="986">-0.0070637829654889251</cx:pt>
          <cx:pt idx="987">-0.010409740502831175</cx:pt>
          <cx:pt idx="988">-0.010219371111735175</cx:pt>
          <cx:pt idx="989">-0.016386367173870625</cx:pt>
          <cx:pt idx="990">-0.024493836127384001</cx:pt>
          <cx:pt idx="991">-0.012076810658900625</cx:pt>
          <cx:pt idx="992">-0.0092762070062548246</cx:pt>
          <cx:pt idx="993">0.010433182168210551</cx:pt>
          <cx:pt idx="994">0.014715681352396925</cx:pt>
          <cx:pt idx="995">0.0066122662178576246</cx:pt>
          <cx:pt idx="996">0.022080729691734077</cx:pt>
          <cx:pt idx="997">0.004973166569883925</cx:pt>
          <cx:pt idx="998">-0.013432455712798426</cx:pt>
          <cx:pt idx="999">-0.0087595086509260744</cx:pt>
          <cx:pt idx="1000">-0.022495941343026502</cx:pt>
          <cx:pt idx="1001">-0.018906539434253126</cx:pt>
          <cx:pt idx="1002">-0.0097309627844525248</cx:pt>
          <cx:pt idx="1003">0.0043773492901522503</cx:pt>
          <cx:pt idx="1004">0.01180276377167375</cx:pt>
          <cx:pt idx="1005">0.0075608506813638248</cx:pt>
          <cx:pt idx="1006">0.0088460479894306998</cx:pt>
          <cx:pt idx="1007">0.0011881340488823075</cx:pt>
          <cx:pt idx="1008">-0.0004384952591743975</cx:pt>
          <cx:pt idx="1009">7.0838315925751748e-05</cx:pt>
          <cx:pt idx="1010">0.0001974005208576985</cx:pt>
          <cx:pt idx="1011">0.0001266046025672465</cx:pt>
          <cx:pt idx="1012">0.00052189212131902745</cx:pt>
          <cx:pt idx="1013">-0.00043749509988556248</cx:pt>
          <cx:pt idx="1014">-0.0084366938886403994</cx:pt>
          <cx:pt idx="1015">-0.0086982432574387748</cx:pt>
          <cx:pt idx="1016">-0.012695626009214126</cx:pt>
          <cx:pt idx="1017">-0.0131187067562396</cx:pt>
          <cx:pt idx="1018">-0.024218686135681799</cx:pt>
          <cx:pt idx="1019">0.00031988600987016249</cx:pt>
          <cx:pt idx="1020">0.0073156110424634248</cx:pt>
          <cx:pt idx="1021">0.019365329285098501</cx:pt>
          <cx:pt idx="1022">0.0250577234501555</cx:pt>
          <cx:pt idx="1023">0.011456676638144699</cx:pt>
          <cx:pt idx="1024">0.011868224735574575</cx:pt>
          <cx:pt idx="1025">0.0045539329625238247</cx:pt>
          <cx:pt idx="1026">-0.0041231149320979247</cx:pt>
          <cx:pt idx="1027">0.0016874860270273526</cx:pt>
          <cx:pt idx="1028">-0.0043863770066015001</cx:pt>
          <cx:pt idx="1029">-0.011151303229343075</cx:pt>
          <cx:pt idx="1030">-0.003878997739207525</cx:pt>
          <cx:pt idx="1031">0.007083071459575525</cx:pt>
          <cx:pt idx="1032">0.014855259017135625</cx:pt>
          <cx:pt idx="1033">0.0094537775055185246</cx:pt>
          <cx:pt idx="1034">0.0084384065513570007</cx:pt>
          <cx:pt idx="1035">0.0040010963134160752</cx:pt>
          <cx:pt idx="1036">0.00027087366270011248</cx:pt>
          <cx:pt idx="1037">3.482672399493175e-05</cx:pt>
          <cx:pt idx="1038">0.00012186371719874375</cx:pt>
          <cx:pt idx="1039">-0.0002147650659092495</cx:pt>
          <cx:pt idx="1040">0.00096355462963123</cx:pt>
          <cx:pt idx="1041">-0.001444449768560135</cx:pt>
          <cx:pt idx="1042">-0.010498065648179599</cx:pt>
          <cx:pt idx="1043">-0.010910540536290826</cx:pt>
          <cx:pt idx="1044">-0.011937405620135325</cx:pt>
          <cx:pt idx="1045">-0.013343024791180325</cx:pt>
          <cx:pt idx="1046">-0.0035951850121659999</cx:pt>
          <cx:pt idx="1047">0.020075458277467723</cx:pt>
          <cx:pt idx="1048">0.029475255315225751</cx:pt>
          <cx:pt idx="1049">0.008655529629033475</cx:pt>
          <cx:pt idx="1050">0.0165192328276553</cx:pt>
          <cx:pt idx="1051">0.0079330576183481247</cx:pt>
          <cx:pt idx="1052">0.0068211406695735249</cx:pt>
          <cx:pt idx="1053">-0.0054437547770599748</cx:pt>
          <cx:pt idx="1054">-0.0068503887223839502</cx:pt>
          <cx:pt idx="1055">-0.0082574007309708999</cx:pt>
          <cx:pt idx="1056">-0.0055248184101007753</cx:pt>
          <cx:pt idx="1057">-0.0048100415007571</cx:pt>
          <cx:pt idx="1058">-0.00025917361538516749</cx:pt>
          <cx:pt idx="1059">0.0079359781552720242</cx:pt>
          <cx:pt idx="1060">0.0095226932787787991</cx:pt>
          <cx:pt idx="1061">0.0021081702187708152</cx:pt>
          <cx:pt idx="1062">0.0039609949426856247</cx:pt>
          <cx:pt idx="1063">-0.0017397743877522701</cx:pt>
          <cx:pt idx="1064">-0.003383715238952725</cx:pt>
          <cx:pt idx="1065">3.520545671785425e-05</cx:pt>
          <cx:pt idx="1066">0.00026988539252014002</cx:pt>
          <cx:pt idx="1067">6.7453734806763001e-06</cx:pt>
          <cx:pt idx="1068">0.00033733151410690501</cx:pt>
          <cx:pt idx="1069">-0.00035283884107007747</cx:pt>
          <cx:pt idx="1070">-0.0063330920244214252</cx:pt>
          <cx:pt idx="1071">-0.013225514852059476</cx:pt>
          <cx:pt idx="1072">-0.0050549955574738254</cx:pt>
          <cx:pt idx="1073">-7.9972495276977998e-05</cx:pt>
          <cx:pt idx="1074">-0.00028017948058037002</cx:pt>
          <cx:pt idx="1075">0.016478808405763299</cx:pt>
          <cx:pt idx="1076">0.029049657191666248</cx:pt>
          <cx:pt idx="1077">0.025262472467444251</cx:pt>
          <cx:pt idx="1078">0.0049712210887820499</cx:pt>
          <cx:pt idx="1079">0.017118757984321775</cx:pt>
          <cx:pt idx="1080">-0.00406498451867255</cx:pt>
          <cx:pt idx="1081">-0.0071913812443714746</cx:pt>
          <cx:pt idx="1082">-0.0060334347505496501</cx:pt>
          <cx:pt idx="1083">0.0058490468894543254</cx:pt>
        </cx:lvl>
      </cx:numDim>
    </cx:data>
    <cx:data id="88">
      <cx:numDim type="val">
        <cx:f>Sheet2!$CK$1:$CK$1084</cx:f>
        <cx:lvl ptCount="1084" formatCode="G/通用格式">
          <cx:pt idx="0">0.00024086291490102199</cx:pt>
          <cx:pt idx="1">3.5229573787897998e-05</cx:pt>
          <cx:pt idx="2">0.00060511145534564202</cx:pt>
          <cx:pt idx="3">0.0010838297392836099</cx:pt>
          <cx:pt idx="4">-0.00035944486688927</cx:pt>
          <cx:pt idx="5">-0.00038966030347420302</cx:pt>
          <cx:pt idx="6">0.00062187662427787803</cx:pt>
          <cx:pt idx="7">1.6750754409935001e-06</cx:pt>
          <cx:pt idx="8">-0.00075303322866646604</cx:pt>
          <cx:pt idx="9">0.00052039927695461403</cx:pt>
          <cx:pt idx="10">0.00018165287978507999</cx:pt>
          <cx:pt idx="11">-0.00036369872538163499</cx:pt>
          <cx:pt idx="12">-8.4639180180530707e-05</cx:pt>
          <cx:pt idx="13">0.00057801356905475996</cx:pt>
          <cx:pt idx="14">-3.4389154933501899e-05</cx:pt>
          <cx:pt idx="15">-0.00045673588157997899</cx:pt>
          <cx:pt idx="16">0.000679969443293307</cx:pt>
          <cx:pt idx="17">0.00024044675869309799</cx:pt>
          <cx:pt idx="18">0.00043345347501804599</cx:pt>
          <cx:pt idx="19">-0.000124832022681848</cx:pt>
          <cx:pt idx="20">-0.000222621485135654</cx:pt>
          <cx:pt idx="21">-0.00031468068735820298</cx:pt>
          <cx:pt idx="22">-2.45621970385273e-06</cx:pt>
          <cx:pt idx="23">0.00058640609567595905</cx:pt>
          <cx:pt idx="24">-0.000193515863594073</cx:pt>
          <cx:pt idx="25">-0.00071893369352538398</cx:pt>
          <cx:pt idx="26">-0.00027660349417226002</cx:pt>
          <cx:pt idx="27">-0.00016752932659157399</cx:pt>
          <cx:pt idx="28">0.00097370970157438497</cx:pt>
          <cx:pt idx="29">0.00022170887576903499</cx:pt>
          <cx:pt idx="30">0.00026214774389184001</cx:pt>
          <cx:pt idx="31">0.00040970749247463701</cx:pt>
          <cx:pt idx="32">-0.00140997504031689</cx:pt>
          <cx:pt idx="33">0.00028623350341244302</cx:pt>
          <cx:pt idx="34">-0.00037281358891441999</cx:pt>
          <cx:pt idx="35">0.00068260480197911795</cx:pt>
          <cx:pt idx="36">-0.000162199197023303</cx:pt>
          <cx:pt idx="37">-0.000273921959636215</cx:pt>
          <cx:pt idx="38">-0.0014679521376451299</cx:pt>
          <cx:pt idx="39">-0.0028946034473068898</cx:pt>
          <cx:pt idx="40">-0.0029145989196269098</cx:pt>
          <cx:pt idx="41">-0.00120313699063245</cx:pt>
          <cx:pt idx="42">-0.00086686186054240699</cx:pt>
          <cx:pt idx="43">0.000164251559827152</cx:pt>
          <cx:pt idx="44">0.0012213272524756701</cx:pt>
          <cx:pt idx="45">0.00028840482498958698</cx:pt>
          <cx:pt idx="46">0.00045699350925715798</cx:pt>
          <cx:pt idx="47">-0.00057702365221365902</cx:pt>
          <cx:pt idx="48">2.70833078828986e-05</cx:pt>
          <cx:pt idx="49">-0.00044050105691645</cx:pt>
          <cx:pt idx="50">0.00025266432847159898</cx:pt>
          <cx:pt idx="51">-2.6208062319643099e-05</cx:pt>
          <cx:pt idx="52">-0.00058653788731824203</cx:pt>
          <cx:pt idx="53">0.00032955173067832202</cx:pt>
          <cx:pt idx="54">-0.00082990620311593503</cx:pt>
          <cx:pt idx="55">0.00048614277732612898</cx:pt>
          <cx:pt idx="56">0.00015663863917522001</cx:pt>
          <cx:pt idx="57">1.12822014627149e-05</cx:pt>
          <cx:pt idx="58">5.6327853576356797e-05</cx:pt>
          <cx:pt idx="59">-0.00093630359981553902</cx:pt>
          <cx:pt idx="60">-2.6477153132627198e-05</cx:pt>
          <cx:pt idx="61">-0.00022531869363763199</cx:pt>
          <cx:pt idx="62">0.00080633379510983399</cx:pt>
          <cx:pt idx="63">-0.0010732470568189699</cx:pt>
          <cx:pt idx="64">-0.00111064407629496</cx:pt>
          <cx:pt idx="65">-0.0022946444235807302</cx:pt>
          <cx:pt idx="66">-0.0047265473737220899</cx:pt>
          <cx:pt idx="67">0.00077883937876848601</cx:pt>
          <cx:pt idx="68">0.0046445487096436998</cx:pt>
          <cx:pt idx="69">0.0035169677147516699</cx:pt>
          <cx:pt idx="70">-0.0038497247386928501</cx:pt>
          <cx:pt idx="71">0.0025895700766394802</cx:pt>
          <cx:pt idx="72">0.012420242738822701</cx:pt>
          <cx:pt idx="73">0.01332449186106</cx:pt>
          <cx:pt idx="74">0.00318830801624161</cx:pt>
          <cx:pt idx="75">0.00027430023025930999</cx:pt>
          <cx:pt idx="76">-0.0070604210016003604</cx:pt>
          <cx:pt idx="77">-0.0089516684638888504</cx:pt>
          <cx:pt idx="78">-0.0055464225621824903</cx:pt>
          <cx:pt idx="79">-0.00040755273754614199</cx:pt>
          <cx:pt idx="80">0.00030152357410947301</cx:pt>
          <cx:pt idx="81">0.00064933344897083001</cx:pt>
          <cx:pt idx="82">-9.9596788276282302e-05</cx:pt>
          <cx:pt idx="83">-0.0016832139964416499</cx:pt>
          <cx:pt idx="84">-0.00065546298390605905</cx:pt>
          <cx:pt idx="85">-0.00028041548628712602</cx:pt>
          <cx:pt idx="86">0.00096484205940007897</cx:pt>
          <cx:pt idx="87">-0.00018551534462964199</cx:pt>
          <cx:pt idx="88">-0.0028862349518001301</cx:pt>
          <cx:pt idx="89">0.00037533611623651898</cx:pt>
          <cx:pt idx="90">0.00079425950216626805</cx:pt>
          <cx:pt idx="91">0.00115981719973161</cx:pt>
          <cx:pt idx="92">0.0010330473322388201</cx:pt>
          <cx:pt idx="93">0.00114408594621749</cx:pt>
          <cx:pt idx="94">0.00163406207963377</cx:pt>
          <cx:pt idx="95">0.0025980053911795501</cx:pt>
          <cx:pt idx="96">0.0028869077961907299</cx:pt>
          <cx:pt idx="97">0.00276953184462641</cx:pt>
          <cx:pt idx="98">-0.00247392721932549</cx:pt>
          <cx:pt idx="99">0.0261849524628581</cx:pt>
          <cx:pt idx="100">0.030180015270452699</cx:pt>
          <cx:pt idx="101">0.025166807932546002</cx:pt>
          <cx:pt idx="102">0.022991779698105699</cx:pt>
          <cx:pt idx="103">-0.0088339671715019392</cx:pt>
          <cx:pt idx="104">-0.0432001366475607</cx:pt>
          <cx:pt idx="105">-0.032695869440655001</cx:pt>
          <cx:pt idx="106">-0.0075275619823938003</cx:pt>
          <cx:pt idx="107">-0.0033550906275338702</cx:pt>
          <cx:pt idx="108">-0.0046146405780848202</cx:pt>
          <cx:pt idx="109">0.00031118303176312097</cx:pt>
          <cx:pt idx="110">-0.00068666261840746802</cx:pt>
          <cx:pt idx="111">0.00049728007021040195</cx:pt>
          <cx:pt idx="112">0.000115061034149987</cx:pt>
          <cx:pt idx="113">-0.00062808820984823</cx:pt>
          <cx:pt idx="114">2.6329246816343598e-06</cx:pt>
          <cx:pt idx="115">0.00043687847791839499</cx:pt>
          <cx:pt idx="116">-0.0012312683723722201</cx:pt>
          <cx:pt idx="117">0.0030133627481346401</cx:pt>
          <cx:pt idx="118">0.0090192087880551306</cx:pt>
          <cx:pt idx="119">0.0090193141501522106</cx:pt>
          <cx:pt idx="120">-0.0011191614108010501</cx:pt>
          <cx:pt idx="121">0.0027823019548166598</cx:pt>
          <cx:pt idx="122">0.0074938334287575903</cx:pt>
          <cx:pt idx="123">-0.0027031840741762298</cx:pt>
          <cx:pt idx="124">0.00149614683834443</cx:pt>
          <cx:pt idx="125">0.0020179075277122998</cx:pt>
          <cx:pt idx="126">0.00766202070121021</cx:pt>
          <cx:pt idx="127">0.033751854233813501</cx:pt>
          <cx:pt idx="128">0.0249279104541139</cx:pt>
          <cx:pt idx="129">-0.0058649125425119302</cx:pt>
          <cx:pt idx="130">-0.020574009740520899</cx:pt>
          <cx:pt idx="131">-0.0085126494169223098</cx:pt>
          <cx:pt idx="132">-0.0128202765032656</cx:pt>
          <cx:pt idx="133">-0.057953758319341998</cx:pt>
          <cx:pt idx="134">-0.038357444766157503</cx:pt>
          <cx:pt idx="135">-0.035566676321040103</cx:pt>
          <cx:pt idx="136">-0.024604400630675399</cx:pt>
          <cx:pt idx="137">-0.00719695744147026</cx:pt>
          <cx:pt idx="138">-0.00134472600297143</cx:pt>
          <cx:pt idx="139">-0.00142287815931988</cx:pt>
          <cx:pt idx="140">0.000995988125385169</cx:pt>
          <cx:pt idx="141">0.00041817740077798501</cx:pt>
          <cx:pt idx="142">-0.00055539812930056995</cx:pt>
          <cx:pt idx="143">1.34819480551508e-05</cx:pt>
          <cx:pt idx="144">-0.00055938207740717299</cx:pt>
          <cx:pt idx="145">0.0126812004956921</cx:pt>
          <cx:pt idx="146">0.013388469864451601</cx:pt>
          <cx:pt idx="147">-0.0068570997959061103</cx:pt>
          <cx:pt idx="148">-0.024232133487897</cx:pt>
          <cx:pt idx="149">-0.025537945222856899</cx:pt>
          <cx:pt idx="150">-0.038652685109609702</cx:pt>
          <cx:pt idx="151">-0.049757377120049198</cx:pt>
          <cx:pt idx="152">-0.043588880525771</cx:pt>
          <cx:pt idx="153">-0.045646862063688703</cx:pt>
          <cx:pt idx="154">-0.0079457259693293397</cx:pt>
          <cx:pt idx="155">0.067447349811663407</cx:pt>
          <cx:pt idx="156">0.062800320150217595</cx:pt>
          <cx:pt idx="157">0.0074846935430293001</cx:pt>
          <cx:pt idx="158">-0.0138837466355739</cx:pt>
          <cx:pt idx="159">0.042671145167021897</cx:pt>
          <cx:pt idx="160">0.047414675609030399</cx:pt>
          <cx:pt idx="161">0.031713229979272999</cx:pt>
          <cx:pt idx="162">-0.0090490520882721501</cx:pt>
          <cx:pt idx="163">-0.0370820996046268</cx:pt>
          <cx:pt idx="164">-0.046973070018623199</cx:pt>
          <cx:pt idx="165">-0.0057763186266402804</cx:pt>
          <cx:pt idx="166">-0.00133485893502812</cx:pt>
          <cx:pt idx="167">-0.0028820627944254299</cx:pt>
          <cx:pt idx="168">-0.000463274976479201</cx:pt>
          <cx:pt idx="169">-0.00015932287659082401</cx:pt>
          <cx:pt idx="170">-0.0030102053209210299</cx:pt>
          <cx:pt idx="171">0.0023524120064911001</cx:pt>
          <cx:pt idx="172">0.00203311058309025</cx:pt>
          <cx:pt idx="173">0.00317584266491045</cx:pt>
          <cx:pt idx="174">0.0028780020224614001</cx:pt>
          <cx:pt idx="175">-0.017221718489744301</cx:pt>
          <cx:pt idx="176">-0.044989594916031397</cx:pt>
          <cx:pt idx="177">-0.0182874569134053</cx:pt>
          <cx:pt idx="178">0.0086724524550251206</cx:pt>
          <cx:pt idx="179">-0.016724649829327001</cx:pt>
          <cx:pt idx="180">0.0121469312123618</cx:pt>
          <cx:pt idx="181">0.0560941921986777</cx:pt>
          <cx:pt idx="182">0.081994524455876502</cx:pt>
          <cx:pt idx="183">0.083996568647139405</cx:pt>
          <cx:pt idx="184">0.063450407226070094</cx:pt>
          <cx:pt idx="185">0.042728853284733602</cx:pt>
          <cx:pt idx="186">0.023284462601220999</cx:pt>
          <cx:pt idx="187">0.026653112533028999</cx:pt>
          <cx:pt idx="188">0.038655237251065802</cx:pt>
          <cx:pt idx="189">0.033477285416108102</cx:pt>
          <cx:pt idx="190">-0.012457735786658999</cx:pt>
          <cx:pt idx="191">-0.0390316246854438</cx:pt>
          <cx:pt idx="192">-0.055806504585026999</cx:pt>
          <cx:pt idx="193">-0.0108117500480675</cx:pt>
          <cx:pt idx="194">-0.0062290778595357902</cx:pt>
          <cx:pt idx="195">-0.0042264316524780699</cx:pt>
          <cx:pt idx="196">0.00078899515753836703</cx:pt>
          <cx:pt idx="197">0.00273585715144265</cx:pt>
          <cx:pt idx="198">-0.0056863579345354</cx:pt>
          <cx:pt idx="199">0.00071765557701166998</cx:pt>
          <cx:pt idx="200">0.0048638192963737998</cx:pt>
          <cx:pt idx="201">0.00076066734868589496</cx:pt>
          <cx:pt idx="202">-0.00032754631591158998</cx:pt>
          <cx:pt idx="203">-0.0090298015270558248</cx:pt>
          <cx:pt idx="204">-0.0091605208607653497</cx:pt>
          <cx:pt idx="205">0.0003165701392321575</cx:pt>
          <cx:pt idx="206">0.0055958172204687998</cx:pt>
          <cx:pt idx="207">0.0067497486885075746</cx:pt>
          <cx:pt idx="208">0.014758555154133926</cx:pt>
          <cx:pt idx="209">0.0061708886893373496</cx:pt>
          <cx:pt idx="210">0.0054060492788140747</cx:pt>
          <cx:pt idx="211">0.0127858672902285</cx:pt>
          <cx:pt idx="212">0.0083018083827514251</cx:pt>
          <cx:pt idx="213">0.0064939632450656251</cx:pt>
          <cx:pt idx="214">0.013898709009950275</cx:pt>
          <cx:pt idx="215">0.012999300096247024</cx:pt>
          <cx:pt idx="216">0.01309936221015805</cx:pt>
          <cx:pt idx="217">0.025688134889080751</cx:pt>
          <cx:pt idx="218">0.0086862899086334253</cx:pt>
          <cx:pt idx="219">-0.014233385821696325</cx:pt>
          <cx:pt idx="220">-0.016906014347928426</cx:pt>
          <cx:pt idx="221">-0.0069458481225968746</cx:pt>
          <cx:pt idx="222">-0.002457093618622605</cx:pt>
          <cx:pt idx="223">-0.00070151636342967005</cx:pt>
          <cx:pt idx="224">-0.00011187756179475275</cx:pt>
          <cx:pt idx="225">7.6898634809154754e-05</cx:pt>
          <cx:pt idx="226">-0.0013272163621625575</cx:pt>
          <cx:pt idx="227">-0.00020707220330635074</cx:pt>
          <cx:pt idx="228">0.0055281181446117751</cx:pt>
          <cx:pt idx="229">6.4896436212874002e-06</cx:pt>
          <cx:pt idx="230">0.00068666002204366753</cx:pt>
          <cx:pt idx="231">0.0038352769723465751</cx:pt>
          <cx:pt idx="232">0.0051992227998961249</cx:pt>
          <cx:pt idx="233">0.0085442270100301743</cx:pt>
          <cx:pt idx="234">0.014899002542131026</cx:pt>
          <cx:pt idx="235">0.0035652733757207001</cx:pt>
          <cx:pt idx="236">-0.0097026497219728502</cx:pt>
          <cx:pt idx="237">-0.0062907319067937503</cx:pt>
          <cx:pt idx="238">-0.0072558102748064247</cx:pt>
          <cx:pt idx="239">-0.014754462410090626</cx:pt>
          <cx:pt idx="240">0.0045935027109229249</cx:pt>
          <cx:pt idx="241">0.034846633631741751</cx:pt>
          <cx:pt idx="242">0.027255690974050499</cx:pt>
          <cx:pt idx="243">0.024432614248249076</cx:pt>
          <cx:pt idx="244">0.017081627116642125</cx:pt>
          <cx:pt idx="245">0.016891123447365375</cx:pt>
          <cx:pt idx="246">0.015184900335476301</cx:pt>
          <cx:pt idx="247">-0.013563783079720049</cx:pt>
          <cx:pt idx="248">-0.022377826879012627</cx:pt>
          <cx:pt idx="249">-0.0069074066099014996</cx:pt>
          <cx:pt idx="250">-1.8802026732573326e-05</cx:pt>
          <cx:pt idx="251">9.2010865638340246e-05</cx:pt>
          <cx:pt idx="252">0.000145935933018236</cx:pt>
          <cx:pt idx="253">6.9404930721437245e-05</cx:pt>
          <cx:pt idx="254">-0.000774017948375065</cx:pt>
          <cx:pt idx="255">0.00040563092116320998</cx:pt>
          <cx:pt idx="256">0.0081594942558619755</cx:pt>
          <cx:pt idx="257">0.0021589046794508425</cx:pt>
          <cx:pt idx="258">0.0078457610210806994</cx:pt>
          <cx:pt idx="259">0.015774442989865373</cx:pt>
          <cx:pt idx="260">0.012447507561320025</cx:pt>
          <cx:pt idx="261">-0.0011158719796834525</cx:pt>
          <cx:pt idx="262">0.0010413980624570101</cx:pt>
          <cx:pt idx="263">-0.005679867912278925</cx:pt>
          <cx:pt idx="264">-0.020736888471761274</cx:pt>
          <cx:pt idx="265">-0.021229543006079949</cx:pt>
          <cx:pt idx="266">-0.010967358363635601</cx:pt>
          <cx:pt idx="267">-0.0050769169903872001</cx:pt>
          <cx:pt idx="268">0.0088725379106618252</cx:pt>
          <cx:pt idx="269">0.020325563334896175</cx:pt>
          <cx:pt idx="270">0.029485101801175001</cx:pt>
          <cx:pt idx="271">0.029223191639758998</cx:pt>
          <cx:pt idx="272">0.012634055776598501</cx:pt>
          <cx:pt idx="273">0.0084896742920787995</cx:pt>
          <cx:pt idx="274">0.0035486817087148248</cx:pt>
          <cx:pt idx="275">-0.00088815934949422752</cx:pt>
          <cx:pt idx="276">-0.017002235019190324</cx:pt>
          <cx:pt idx="277">-0.0036287195578222501</cx:pt>
          <cx:pt idx="278">0.00066748925220853005</cx:pt>
          <cx:pt idx="279">-2.5397897208898001e-05</cx:pt>
          <cx:pt idx="280">5.1090081473821498e-05</cx:pt>
          <cx:pt idx="281">1.11989190256122e-06</cx:pt>
          <cx:pt idx="282">-0.0011743322917535475</cx:pt>
          <cx:pt idx="283">-0.00081564231118079749</cx:pt>
          <cx:pt idx="284">0.0047370927206694504</cx:pt>
          <cx:pt idx="285">-0.0018859800435124426</cx:pt>
          <cx:pt idx="286">-0.0025274377214788749</cx:pt>
          <cx:pt idx="287">0.0020656922020859001</cx:pt>
          <cx:pt idx="288">-0.0092132139897914758</cx:pt>
          <cx:pt idx="289">-0.024971676277888023</cx:pt>
          <cx:pt idx="290">-0.022780083077785451</cx:pt>
          <cx:pt idx="291">-0.021866299168327451</cx:pt>
          <cx:pt idx="292">-0.040808278342766999</cx:pt>
          <cx:pt idx="293">-0.037857872200137747</cx:pt>
          <cx:pt idx="294">-0.011480717012978226</cx:pt>
          <cx:pt idx="295">-0.014493297997846825</cx:pt>
          <cx:pt idx="296">0.0083361952905057751</cx:pt>
          <cx:pt idx="297">0.019869922260480101</cx:pt>
          <cx:pt idx="298">0.03071812430202725</cx:pt>
          <cx:pt idx="299">0.11288496279823</cx:pt>
          <cx:pt idx="300">0.024974628218027001</cx:pt>
          <cx:pt idx="301">-0.020826756705040299</cx:pt>
          <cx:pt idx="302">0.00372974867817424</cx:pt>
          <cx:pt idx="303">-0.0110002609326533</cx:pt>
          <cx:pt idx="304">-0.0570098857730435</cx:pt>
          <cx:pt idx="305">-0.013343896022407001</cx:pt>
          <cx:pt idx="306">-0.0055876655971105003</cx:pt>
          <cx:pt idx="307">-0.000851557319230476</cx:pt>
          <cx:pt idx="308">0.000566448588590169</cx:pt>
          <cx:pt idx="309">0.00088494074914082595</cx:pt>
          <cx:pt idx="310">-0.00647170322402363</cx:pt>
          <cx:pt idx="311">0.00144905600411286</cx:pt>
          <cx:pt idx="312">0.0036227706593805801</cx:pt>
          <cx:pt idx="313">-0.043301225085988201</cx:pt>
          <cx:pt idx="314">-0.070564924914606003</cx:pt>
          <cx:pt idx="315">-0.087821206656231901</cx:pt>
          <cx:pt idx="316">-0.105195662947892</cx:pt>
          <cx:pt idx="317">-0.092215059628611304</cx:pt>
          <cx:pt idx="318">-0.082322251347609399</cx:pt>
          <cx:pt idx="319">-0.068918918026592599</cx:pt>
          <cx:pt idx="320">-0.10788425066273601</cx:pt>
          <cx:pt idx="321">-0.15391380851120601</cx:pt>
          <cx:pt idx="322">-0.090481674327658204</cx:pt>
          <cx:pt idx="323">0.0111141118700078</cx:pt>
          <cx:pt idx="324">0.071078461600703205</cx:pt>
          <cx:pt idx="325">0.13362945877353799</cx:pt>
          <cx:pt idx="326">0.052062795204758802</cx:pt>
          <cx:pt idx="327">0.054100061616849097</cx:pt>
          <cx:pt idx="328">0.0013104581714148899</cx:pt>
          <cx:pt idx="329">-0.079093145505678905</cx:pt>
          <cx:pt idx="330">-0.037700107150988101</cx:pt>
          <cx:pt idx="331">-0.018220492946964199</cx:pt>
          <cx:pt idx="332">-0.029838742368450199</cx:pt>
          <cx:pt idx="333">-0.0029293384216213798</cx:pt>
          <cx:pt idx="334">-0.0049456708263173801</cx:pt>
          <cx:pt idx="335">-0.00015324371406375101</cx:pt>
          <cx:pt idx="336">-0.0010021370997786499</cx:pt>
          <cx:pt idx="337">-0.000377288078169325</cx:pt>
          <cx:pt idx="338">-0.00572694737251612</cx:pt>
          <cx:pt idx="339">-0.0011641545212488799</cx:pt>
          <cx:pt idx="340">-0.013146790653677401</cx:pt>
          <cx:pt idx="341">-0.0664872779038993</cx:pt>
          <cx:pt idx="342">-0.099207830916919801</cx:pt>
          <cx:pt idx="343">-0.096288136851195402</cx:pt>
          <cx:pt idx="344">-0.093464194351392402</cx:pt>
          <cx:pt idx="345">-0.0583857819499813</cx:pt>
          <cx:pt idx="346">-0.035691951202972902</cx:pt>
          <cx:pt idx="347">-0.027972225921328302</cx:pt>
          <cx:pt idx="348">-0.077814603471021704</cx:pt>
          <cx:pt idx="349">-0.15864294386205</cx:pt>
          <cx:pt idx="350">-0.0444578615227883</cx:pt>
          <cx:pt idx="351">0.0141067969573752</cx:pt>
          <cx:pt idx="352">0.092822982515668701</cx:pt>
          <cx:pt idx="353">0.098670776629175894</cx:pt>
          <cx:pt idx="354">-0.0222833367065404</cx:pt>
          <cx:pt idx="355">-0.0050281455547577401</cx:pt>
          <cx:pt idx="356">-0.085058857478149896</cx:pt>
          <cx:pt idx="357">-0.088093367947209095</cx:pt>
          <cx:pt idx="358">-0.065201825149461004</cx:pt>
          <cx:pt idx="359">-0.0419343906939071</cx:pt>
          <cx:pt idx="360">-0.0136929273144079</cx:pt>
          <cx:pt idx="361">0.0049631188050342501</cx:pt>
          <cx:pt idx="362">-0.0013301614448558399</cx:pt>
          <cx:pt idx="363">0.00026031617410300601</cx:pt>
          <cx:pt idx="364">0.000530452819677633</cx:pt>
          <cx:pt idx="365">-0.00097668805706883108</cx:pt>
          <cx:pt idx="366">-0.00122037990079052</cx:pt>
          <cx:pt idx="367">-0.00059047007805831497</cx:pt>
          <cx:pt idx="368">-0.036519913898008703</cx:pt>
          <cx:pt idx="369">-0.086638406333958098</cx:pt>
          <cx:pt idx="370">-0.083920036955015501</cx:pt>
          <cx:pt idx="371">-0.065917506937942003</cx:pt>
          <cx:pt idx="372">-0.028381474785255</cx:pt>
          <cx:pt idx="373">-0.021039157882664201</cx:pt>
          <cx:pt idx="374">-0.0030153511096035401</cx:pt>
          <cx:pt idx="375">0.048367962576656001</cx:pt>
          <cx:pt idx="376">-0.045366688054644902</cx:pt>
          <cx:pt idx="377">-0.092653566550622096</cx:pt>
          <cx:pt idx="378">0.036099307306756402</cx:pt>
          <cx:pt idx="379">0.068740032623971797</cx:pt>
          <cx:pt idx="380">0.116055637818896</cx:pt>
          <cx:pt idx="381">0.070315031983478604</cx:pt>
          <cx:pt idx="382">-0.0094649819172499504</cx:pt>
          <cx:pt idx="383">-0.083136761683433605</cx:pt>
          <cx:pt idx="384">-0.090701892877498996</cx:pt>
          <cx:pt idx="385">-0.0951512867617062</cx:pt>
          <cx:pt idx="386">-0.072442429972476505</cx:pt>
          <cx:pt idx="387">-0.058374510492352899</cx:pt>
          <cx:pt idx="388">-0.024091745600966601</cx:pt>
          <cx:pt idx="389">0.0019757566997650501</cx:pt>
          <cx:pt idx="390">0.00021298486516162099</cx:pt>
          <cx:pt idx="391">-0.00072832800698602795</cx:pt>
          <cx:pt idx="392">-0.00053819100247280195</cx:pt>
          <cx:pt idx="393">-0.000914768902875867</cx:pt>
          <cx:pt idx="394">-0.00022587479207683201</cx:pt>
          <cx:pt idx="395">-0.00106384557083398</cx:pt>
          <cx:pt idx="396">-0.036648004071460398</cx:pt>
          <cx:pt idx="397">-0.079893355236678107</cx:pt>
          <cx:pt idx="398">-0.072068400918846795</cx:pt>
          <cx:pt idx="399">-0.0142537782454935</cx:pt>
          <cx:pt idx="400">-0.0094466479406752693</cx:pt>
          <cx:pt idx="401">-0.024978978702306601</cx:pt>
          <cx:pt idx="402">-0.011599975805995101</cx:pt>
          <cx:pt idx="403">0.0228199098442818</cx:pt>
          <cx:pt idx="404">-0.0281312407366275</cx:pt>
          <cx:pt idx="405">-0.055811399209620201</cx:pt>
          <cx:pt idx="406">0.036086925979132198</cx:pt>
          <cx:pt idx="407">0.057223056959400699</cx:pt>
          <cx:pt idx="408">0.013764385671752701</cx:pt>
          <cx:pt idx="409">-0.039441155954910101</cx:pt>
          <cx:pt idx="410">-0.047481115096856798</cx:pt>
          <cx:pt idx="411">-0.065107321986034195</cx:pt>
          <cx:pt idx="412">-0.111304290055734</cx:pt>
          <cx:pt idx="413">-0.052916979552227697</cx:pt>
          <cx:pt idx="414">-0.048910904757063903</cx:pt>
          <cx:pt idx="415">-0.066374441072892504</cx:pt>
          <cx:pt idx="416">-0.022450074259184799</cx:pt>
          <cx:pt idx="417">0.0090913082087110998</cx:pt>
          <cx:pt idx="418">0.0065838488179976399</cx:pt>
          <cx:pt idx="419">-0.000349281542564639</cx:pt>
          <cx:pt idx="420">0.00041166415651167402</cx:pt>
          <cx:pt idx="421">-0.00039324894940781502</cx:pt>
          <cx:pt idx="422">-0.00059529298927257096</cx:pt>
          <cx:pt idx="423">-0.0047468355844908997</cx:pt>
          <cx:pt idx="424">-0.029826549545405701</cx:pt>
          <cx:pt idx="425">-0.077476789865451298</cx:pt>
          <cx:pt idx="426">-0.041986484113383897</cx:pt>
          <cx:pt idx="427">-0.0311581596149068</cx:pt>
          <cx:pt idx="428">-0.0054447253804112304</cx:pt>
          <cx:pt idx="429">-0.0046287172014834298</cx:pt>
          <cx:pt idx="430">-0.0096633861542052505</cx:pt>
          <cx:pt idx="431">0.021555911374175001</cx:pt>
          <cx:pt idx="432">-0.050831090669660003</cx:pt>
          <cx:pt idx="433">0.0094555380338898903</cx:pt>
          <cx:pt idx="434">0.081404486860903999</cx:pt>
          <cx:pt idx="435">0.0113825712733605</cx:pt>
          <cx:pt idx="436">0.0031253862235082002</cx:pt>
          <cx:pt idx="437">-0.10584512601408599</cx:pt>
          <cx:pt idx="438">-0.056335620338749899</cx:pt>
          <cx:pt idx="439">-0.070433725362105098</cx:pt>
          <cx:pt idx="440">-0.114118598093957</cx:pt>
          <cx:pt idx="441">-0.049720736838847999</cx:pt>
          <cx:pt idx="442">-0.0055006363554311304</cx:pt>
          <cx:pt idx="443">-0.0517253678085259</cx:pt>
          <cx:pt idx="444">-0.0130746945596153</cx:pt>
          <cx:pt idx="445">0.020589840023343801</cx:pt>
          <cx:pt idx="446">0.0062155390763965999</cx:pt>
          <cx:pt idx="447">0.00056080619442604597</cx:pt>
          <cx:pt idx="448">0.00040492871512562298</cx:pt>
          <cx:pt idx="449">0.000118660093982848</cx:pt>
          <cx:pt idx="450">0.00033874563417575401</cx:pt>
          <cx:pt idx="451">0.0039989565248893097</cx:pt>
          <cx:pt idx="452">-0.010448926512461799</cx:pt>
          <cx:pt idx="453">-0.069880242958703903</cx:pt>
          <cx:pt idx="454">-0.038571357815787001</cx:pt>
          <cx:pt idx="455">-0.058239918552240103</cx:pt>
          <cx:pt idx="456">-0.036619406354183801</cx:pt>
          <cx:pt idx="457">0.0207828105495695</cx:pt>
          <cx:pt idx="458">0.0120458957305424</cx:pt>
          <cx:pt idx="459">-0.013053136212778199</cx:pt>
          <cx:pt idx="460">-0.040272732989572499</cx:pt>
          <cx:pt idx="461">0.017485024958075</cx:pt>
          <cx:pt idx="462">0.046840725525406503</cx:pt>
          <cx:pt idx="463">-0.0149721564047732</cx:pt>
          <cx:pt idx="464">-0.0174839939394759</cx:pt>
          <cx:pt idx="465">-0.054760190546205699</cx:pt>
          <cx:pt idx="466">-0.034535560969629599</cx:pt>
          <cx:pt idx="467">-0.042059592439212798</cx:pt>
          <cx:pt idx="468">-0.071573717483480695</cx:pt>
          <cx:pt idx="469">0.0053456172621027497</cx:pt>
          <cx:pt idx="470">0.036485917308466002</cx:pt>
          <cx:pt idx="471">-0.00024116139132685001</cx:pt>
          <cx:pt idx="472">0.012797931385098001</cx:pt>
          <cx:pt idx="473">0.029436265323075798</cx:pt>
          <cx:pt idx="474">0.0075525408033115301</cx:pt>
          <cx:pt idx="475">0.000355501620160235</cx:pt>
          <cx:pt idx="476">-0.00036268442031800002</cx:pt>
          <cx:pt idx="477">-0.00052201922093600601</cx:pt>
          <cx:pt idx="478">0.00234783173349633</cx:pt>
          <cx:pt idx="479">0.0097871417392808996</cx:pt>
          <cx:pt idx="480">0.00300544937529476</cx:pt>
          <cx:pt idx="481">-0.0229689857944241</cx:pt>
          <cx:pt idx="482">-0.0419150224833581</cx:pt>
          <cx:pt idx="483">-0.0576551072058335</cx:pt>
          <cx:pt idx="484">-0.00071185939114897499</cx:pt>
          <cx:pt idx="485">-0.024481974378732702</cx:pt>
          <cx:pt idx="486">-0.054530046924404302</cx:pt>
          <cx:pt idx="487">-0.036287725698567898</cx:pt>
          <cx:pt idx="488">-0.052955505717094897</cx:pt>
          <cx:pt idx="489">0.00051198709942040202</cx:pt>
          <cx:pt idx="490">0.0075123986916625397</cx:pt>
          <cx:pt idx="491">-0.035679053058831199</cx:pt>
          <cx:pt idx="492">0.0068339472213729702</cx:pt>
          <cx:pt idx="493">-0.034968741265601198</cx:pt>
          <cx:pt idx="494">-0.080549188833244495</cx:pt>
          <cx:pt idx="495">-0.053049418066621098</cx:pt>
          <cx:pt idx="496">-0.066151417678366797</cx:pt>
          <cx:pt idx="497">-0.0059127210940762504</cx:pt>
          <cx:pt idx="498">0.048412650447576797</cx:pt>
          <cx:pt idx="499">0.048664134630617001</cx:pt>
          <cx:pt idx="500">0.034216182764448502</cx:pt>
          <cx:pt idx="501">0.0250741294481765</cx:pt>
          <cx:pt idx="502">0.0062873970789084199</cx:pt>
          <cx:pt idx="503">0.00023495828186744899</cx:pt>
          <cx:pt idx="504">-0.000299893105953073</cx:pt>
          <cx:pt idx="505">0.00051089054512374796</cx:pt>
          <cx:pt idx="506">0.0027153241088211</cx:pt>
          <cx:pt idx="507">0.026542000486747</cx:pt>
          <cx:pt idx="508">0.017715887491620601</cx:pt>
          <cx:pt idx="509">0.022926309561410799</cx:pt>
          <cx:pt idx="510">-0.036096960227191902</cx:pt>
          <cx:pt idx="511">-0.046333465105313401</cx:pt>
          <cx:pt idx="512">-0.035811490687966602</cx:pt>
          <cx:pt idx="513">-0.035910630316375799</cx:pt>
          <cx:pt idx="514">-0.052045753353372401</cx:pt>
          <cx:pt idx="515">-0.100083216450881</cx:pt>
          <cx:pt idx="516">-0.090223926500341903</cx:pt>
          <cx:pt idx="517">0.032657144628821397</cx:pt>
          <cx:pt idx="518">0.022527210738497099</cx:pt>
          <cx:pt idx="519">0.00827823775197244</cx:pt>
          <cx:pt idx="520">0.053687603508519102</cx:pt>
          <cx:pt idx="521">-0.054205830108763002</cx:pt>
          <cx:pt idx="522">-0.078016429508131202</cx:pt>
          <cx:pt idx="523">-0.0585107578510752</cx:pt>
          <cx:pt idx="524">-0.068560164547873004</cx:pt>
          <cx:pt idx="525">-0.0198759638339218</cx:pt>
          <cx:pt idx="526">0.059000314793133703</cx:pt>
          <cx:pt idx="527">0.074624477586288401</cx:pt>
          <cx:pt idx="528">0.042573066722573598</cx:pt>
          <cx:pt idx="529">0.022217075749866401</cx:pt>
          <cx:pt idx="530">0.0050715879201460702</cx:pt>
          <cx:pt idx="531">0.0013801982858565199</cx:pt>
          <cx:pt idx="532">0.000512621001202881</cx:pt>
          <cx:pt idx="533">0.000127751003424669</cx:pt>
          <cx:pt idx="534">0.0021163220489245301</cx:pt>
          <cx:pt idx="535">0.027623202806362799</cx:pt>
          <cx:pt idx="536">0.028370810398675901</cx:pt>
          <cx:pt idx="537">0.0057494894512692503</cx:pt>
          <cx:pt idx="538">0.0229553949317521</cx:pt>
          <cx:pt idx="539">0.021315058413392599</cx:pt>
          <cx:pt idx="540">-0.0280375346318762</cx:pt>
          <cx:pt idx="541">-0.033278262942391099</cx:pt>
          <cx:pt idx="542">-0.099129938432871795</cx:pt>
          <cx:pt idx="543">-0.132446261809433</cx:pt>
          <cx:pt idx="544">-0.098988785231715698</cx:pt>
          <cx:pt idx="545">0.018296365787828801</cx:pt>
          <cx:pt idx="546">0.0088275439384378797</cx:pt>
          <cx:pt idx="547">0.056938361001030002</cx:pt>
          <cx:pt idx="548">0.0116598831477173</cx:pt>
          <cx:pt idx="549">-0.035352474802558403</cx:pt>
          <cx:pt idx="550">-0.074499952073318207</cx:pt>
          <cx:pt idx="551">-0.030720670036561998</cx:pt>
          <cx:pt idx="552">-0.033708557262272197</cx:pt>
          <cx:pt idx="553">0.0269371262599826</cx:pt>
          <cx:pt idx="554">0.076625893022951794</cx:pt>
          <cx:pt idx="555">0.086238177451884002</cx:pt>
          <cx:pt idx="556">0.0291922489540439</cx:pt>
          <cx:pt idx="557">0.0214015150357603</cx:pt>
          <cx:pt idx="558">0.00473399429540124</cx:pt>
          <cx:pt idx="559">-1.96232645947303e-05</cx:pt>
          <cx:pt idx="560">-0.00025924740248801502</cx:pt>
          <cx:pt idx="561">0.00024635738540232897</cx:pt>
          <cx:pt idx="562">0.00193416501036376</cx:pt>
          <cx:pt idx="563">0.033400207797165703</cx:pt>
          <cx:pt idx="564">0.061258325219202103</cx:pt>
          <cx:pt idx="565">-0.020252664005786201</cx:pt>
          <cx:pt idx="566">0.046546371136898301</cx:pt>
          <cx:pt idx="567">0.090738015553517307</cx:pt>
          <cx:pt idx="568">0.035440688334393601</cx:pt>
          <cx:pt idx="569">-0.036763797488931403</cx:pt>
          <cx:pt idx="570">-0.078160178200915906</cx:pt>
          <cx:pt idx="571">-0.072175299264689297</cx:pt>
          <cx:pt idx="572">-0.022342659232273399</cx:pt>
          <cx:pt idx="573">-0.014575338648945699</cx:pt>
          <cx:pt idx="574">0.056029308957024397</cx:pt>
          <cx:pt idx="575">0.042184055917303502</cx:pt>
          <cx:pt idx="576">-0.026411579731626399</cx:pt>
          <cx:pt idx="577">-0.035120567969501998</cx:pt>
          <cx:pt idx="578">-0.0042094857249945598</cx:pt>
          <cx:pt idx="579">0.049925327599111599</cx:pt>
          <cx:pt idx="580">0.0212704429110839</cx:pt>
          <cx:pt idx="581">0.031237373272910901</cx:pt>
          <cx:pt idx="582">0.054776487243713902</cx:pt>
          <cx:pt idx="583">0.069863158960809899</cx:pt>
          <cx:pt idx="584">0.031732523227764702</cx:pt>
          <cx:pt idx="585">0.0112401965236046</cx:pt>
          <cx:pt idx="586">0.0020771268653906601</cx:pt>
          <cx:pt idx="587">0.00017847227475914601</cx:pt>
          <cx:pt idx="588">-0.00078580548216047798</cx:pt>
          <cx:pt idx="589">0.00077855701495967199</cx:pt>
          <cx:pt idx="590">0.0057267556012873099</cx:pt>
          <cx:pt idx="591">0.0233230803155411</cx:pt>
          <cx:pt idx="592">0.031334709048438998</cx:pt>
          <cx:pt idx="593">0.0148835851740695</cx:pt>
          <cx:pt idx="594">0.059763692377967498</cx:pt>
          <cx:pt idx="595">0.081642337942437998</cx:pt>
          <cx:pt idx="596">0.035108366139617701</cx:pt>
          <cx:pt idx="597">-0.00755103379055633</cx:pt>
          <cx:pt idx="598">-0.014816924675066</cx:pt>
          <cx:pt idx="599">-0.0516371086735617</cx:pt>
          <cx:pt idx="600">0.0016660846959618101</cx:pt>
          <cx:pt idx="601">0.0092265964079623203</cx:pt>
          <cx:pt idx="602">0.035600834972954902</cx:pt>
          <cx:pt idx="603">0.015617830066490399</cx:pt>
          <cx:pt idx="604">-0.0090795763234749003</cx:pt>
          <cx:pt idx="605">0.035897813106990299</cx:pt>
          <cx:pt idx="606">0.0552855339274963</cx:pt>
          <cx:pt idx="607">0.0288986842815427</cx:pt>
          <cx:pt idx="608">0.0101948200908006</cx:pt>
          <cx:pt idx="609">0.0139449076795152</cx:pt>
          <cx:pt idx="610">0.044420193677127802</cx:pt>
          <cx:pt idx="611">0.042924647854325697</cx:pt>
          <cx:pt idx="612">0.018777302247912998</cx:pt>
          <cx:pt idx="613">0.00494108835140325</cx:pt>
          <cx:pt idx="614">0.00086438028158742101</cx:pt>
          <cx:pt idx="615">0.000241900536211114</cx:pt>
          <cx:pt idx="616">-0.00027152213703431701</cx:pt>
          <cx:pt idx="617">-0.00010958181675721899</cx:pt>
          <cx:pt idx="618">0.0043783267180886104</cx:pt>
          <cx:pt idx="619">0.00213897475189923</cx:pt>
          <cx:pt idx="620">0.018367995149131199</cx:pt>
          <cx:pt idx="621">0.048534143381643302</cx:pt>
          <cx:pt idx="622">0.073268601435614297</cx:pt>
          <cx:pt idx="623">0.057470647659789501</cx:pt>
          <cx:pt idx="624">0.0246964513427545</cx:pt>
          <cx:pt idx="625">0.044525552765944498</cx:pt>
          <cx:pt idx="626">0.030272153374097999</cx:pt>
          <cx:pt idx="627">-0.0246326529391073</cx:pt>
          <cx:pt idx="628">-0.053895657195852299</cx:pt>
          <cx:pt idx="629">0.018497824779413401</cx:pt>
          <cx:pt idx="630">0.036734968265817201</cx:pt>
          <cx:pt idx="631">0.0058856779958406701</cx:pt>
          <cx:pt idx="632">0.0168542167519148</cx:pt>
          <cx:pt idx="633">0.0049999060981593098</cx:pt>
          <cx:pt idx="634">0.0042221696188008096</cx:pt>
          <cx:pt idx="635">0.020190548920901202</cx:pt>
          <cx:pt idx="636">0.0042339842079190696</cx:pt>
          <cx:pt idx="637">0.0043696719413639099</cx:pt>
          <cx:pt idx="638">0.016857050337061402</cx:pt>
          <cx:pt idx="639">0.013380092715797501</cx:pt>
          <cx:pt idx="640">0.0040406701224258998</cx:pt>
          <cx:pt idx="641">-0.00103642182542716</cx:pt>
          <cx:pt idx="642">-0.00089816206902487705</cx:pt>
          <cx:pt idx="643">0.00087073797551668805</cx:pt>
          <cx:pt idx="644">0.000170150647638961</cx:pt>
          <cx:pt idx="645">0.00022338075914645199</cx:pt>
          <cx:pt idx="646">0.0016608325624014801</cx:pt>
          <cx:pt idx="647">-0.0066227231569738598</cx:pt>
          <cx:pt idx="648">-0.0163035456803188</cx:pt>
          <cx:pt idx="649">0.0024204666999107401</cx:pt>
          <cx:pt idx="650">0.011861346918424401</cx:pt>
          <cx:pt idx="651">0.0099856110939816802</cx:pt>
          <cx:pt idx="652">-0.016679248601352399</cx:pt>
          <cx:pt idx="653">-0.0148033980947788</cx:pt>
          <cx:pt idx="654">-0.0288284558324905</cx:pt>
          <cx:pt idx="655">0.0043946321389380597</cx:pt>
          <cx:pt idx="656">0.040402211055465098</cx:pt>
          <cx:pt idx="657">0.086213932710194799</cx:pt>
          <cx:pt idx="658">0.0051560680508780099</cx:pt>
          <cx:pt idx="659">0.062839125830047304</cx:pt>
          <cx:pt idx="660">0.0091043164879264695</cx:pt>
          <cx:pt idx="661">-0.037375692751046602</cx:pt>
          <cx:pt idx="662">0.022943779888993598</cx:pt>
          <cx:pt idx="663">0.013365649180475199</cx:pt>
          <cx:pt idx="664">-0.0066123064399833103</cx:pt>
          <cx:pt idx="665">0.0017909046608601501</cx:pt>
          <cx:pt idx="666">-0.00013010455767732001</cx:pt>
          <cx:pt idx="667">0.0029303182698376599</cx:pt>
          <cx:pt idx="668">-0.0029470409585791498</cx:pt>
          <cx:pt idx="669">-0.00075378899292463002</cx:pt>
          <cx:pt idx="670">0.00038860917001007101</cx:pt>
          <cx:pt idx="671">-0.000112214100205583</cx:pt>
          <cx:pt idx="672">-0.00032392336373461599</cx:pt>
          <cx:pt idx="673">-0.000224080104331108</cx:pt>
          <cx:pt idx="674">-0.00021601918765793701</cx:pt>
          <cx:pt idx="675">-0.00313326532199372</cx:pt>
          <cx:pt idx="676">0.00366539379958436</cx:pt>
          <cx:pt idx="677">-0.0080625631383671494</cx:pt>
          <cx:pt idx="678">-0.0013050372692338301</cx:pt>
          <cx:pt idx="679">-0.0079842436091587601</cx:pt>
          <cx:pt idx="680">0.0069929526103482903</cx:pt>
          <cx:pt idx="681">0.0151693132617219</cx:pt>
          <cx:pt idx="682">0.0114891772985938</cx:pt>
          <cx:pt idx="683">-0.0087515809955803995</cx:pt>
          <cx:pt idx="684">0.0046529154153686801</cx:pt>
          <cx:pt idx="685">0.0297095140315186</cx:pt>
          <cx:pt idx="686">0.046221977161133798</cx:pt>
          <cx:pt idx="687">0.084841538735367095</cx:pt>
          <cx:pt idx="688">-0.0070438542814025501</cx:pt>
          <cx:pt idx="689">-0.021706026284082899</cx:pt>
          <cx:pt idx="690">0.0061572298540624598</cx:pt>
          <cx:pt idx="691">-0.0076428123731298297</cx:pt>
          <cx:pt idx="692">-0.035909009270144197</cx:pt>
          <cx:pt idx="693">-0.0181615826621934</cx:pt>
          <cx:pt idx="694">-0.017581983176593301</cx:pt>
          <cx:pt idx="695">-0.0062621188785621498</cx:pt>
          <cx:pt idx="696">0.00269236081221984</cx:pt>
          <cx:pt idx="697">0.0019144499129974701</cx:pt>
          <cx:pt idx="698">0.00054399110284908403</cx:pt>
          <cx:pt idx="699">0.00169917231591424</cx:pt>
          <cx:pt idx="700">0.00088471694944279404</cx:pt>
          <cx:pt idx="701">-0.0010392692364164201</cx:pt>
          <cx:pt idx="702">0.00017665314691240499</cx:pt>
          <cx:pt idx="703">-0.00053426271480929604</cx:pt>
          <cx:pt idx="704">0.0033857314631791698</cx:pt>
          <cx:pt idx="705">0.0018006745691399001</cx:pt>
          <cx:pt idx="706">-0.0067793746330834601</cx:pt>
          <cx:pt idx="707">-0.017021551850936501</cx:pt>
          <cx:pt idx="708">0.0038823983352477701</cx:pt>
          <cx:pt idx="709">0.020443713904316301</cx:pt>
          <cx:pt idx="710">0.010687635753423999</cx:pt>
          <cx:pt idx="711">-0.0020942562228141301</cx:pt>
          <cx:pt idx="712">-0.00151193816440895</cx:pt>
          <cx:pt idx="713">0.0139367258907477</cx:pt>
          <cx:pt idx="714">0.018672593845015999</cx:pt>
          <cx:pt idx="715">-0.016525088790128699</cx:pt>
          <cx:pt idx="716">-0.0308401792373597</cx:pt>
          <cx:pt idx="717">-0.037236114645406</cx:pt>
          <cx:pt idx="718">-0.030048643004788</cx:pt>
          <cx:pt idx="719">-0.016011903509953899</cx:pt>
          <cx:pt idx="720">-0.017817890549864799</cx:pt>
          <cx:pt idx="721">-0.023152909957810702</cx:pt>
          <cx:pt idx="722">-0.024881814331325702</cx:pt>
          <cx:pt idx="723">-0.00577138288886914</cx:pt>
          <cx:pt idx="724">-0.0017876118603991601</cx:pt>
          <cx:pt idx="725">-0.000105567772199755</cx:pt>
          <cx:pt idx="726">0.00031988316958865001</cx:pt>
          <cx:pt idx="727">-7.2544822371196994e-05</cx:pt>
          <cx:pt idx="728">-0.00033324139579492398</cx:pt>
          <cx:pt idx="729">-0.000147009448854582</cx:pt>
          <cx:pt idx="730">0.000119704529201717</cx:pt>
          <cx:pt idx="731">-0.00079215515328532595</cx:pt>
          <cx:pt idx="732">-0.000457921466281826</cx:pt>
          <cx:pt idx="733">-0.00525461674924943</cx:pt>
          <cx:pt idx="734">-0.0045953059896456797</cx:pt>
          <cx:pt idx="735">0.00079882971127256399</cx:pt>
          <cx:pt idx="736">0.0060833329037401403</cx:pt>
          <cx:pt idx="737">0.0025521510312066101</cx:pt>
          <cx:pt idx="738">0.00217739434463101</cx:pt>
          <cx:pt idx="739">0.0016379396549489199</cx:pt>
          <cx:pt idx="740">-0.0022595184285634298</cx:pt>
          <cx:pt idx="741">0.015706079110409998</cx:pt>
          <cx:pt idx="742">0.017036724995579799</cx:pt>
          <cx:pt idx="743">0.0112382670083939</cx:pt>
          <cx:pt idx="744">0.0081935056891834605</cx:pt>
          <cx:pt idx="745">0.0075786613264997296</cx:pt>
          <cx:pt idx="746">0.0061047867776002603</cx:pt>
          <cx:pt idx="747">0.0047392174942864603</cx:pt>
          <cx:pt idx="748">-0.0018874681409618199</cx:pt>
          <cx:pt idx="749">-0.00092399884028133202</cx:pt>
          <cx:pt idx="750">0.00024883307428015999</cx:pt>
          <cx:pt idx="751">-0.000119521498922993</cx:pt>
          <cx:pt idx="752">0.000101820046872279</cx:pt>
          <cx:pt idx="753">2.8121177634458301e-05</cx:pt>
          <cx:pt idx="754">0.00033153214871081102</cx:pt>
          <cx:pt idx="755">0.00045889861512472298</cx:pt>
          <cx:pt idx="756">0.00047873949050187398</cx:pt>
          <cx:pt idx="757">0.00038611307712705203</cx:pt>
          <cx:pt idx="758">0.00032293005488493598</cx:pt>
          <cx:pt idx="759">0.00021067560430455601</cx:pt>
          <cx:pt idx="760">3.88553680821497e-05</cx:pt>
          <cx:pt idx="761">-0.00057755914734635902</cx:pt>
          <cx:pt idx="762">6.7740057804614406e-05</cx:pt>
          <cx:pt idx="763">-0.00042548411969987898</cx:pt>
          <cx:pt idx="764">0.00048896013374583405</cx:pt>
          <cx:pt idx="765">-0.00050538265395096095</cx:pt>
          <cx:pt idx="766">0.0063045171916897803</cx:pt>
          <cx:pt idx="767">0.0011015360253134601</cx:pt>
          <cx:pt idx="768">0.0013626922803673201</cx:pt>
          <cx:pt idx="769">0.0013590315708472999</cx:pt>
          <cx:pt idx="770">0.000429280260207227</cx:pt>
          <cx:pt idx="771">0.0021636573135432602</cx:pt>
          <cx:pt idx="772">0.00088211544511202097</cx:pt>
          <cx:pt idx="773">-0.000113045955336051</cx:pt>
          <cx:pt idx="774">-0.0013085076406538099</cx:pt>
          <cx:pt idx="775">0.00044600431291428097</cx:pt>
          <cx:pt idx="776">-0.0009780751812539241</cx:pt>
          <cx:pt idx="777">-0.00011158652528037499</cx:pt>
          <cx:pt idx="778">0.00034122466645811699</cx:pt>
          <cx:pt idx="779">0.00045328749074348797</cx:pt>
          <cx:pt idx="780">0.000919978262734646</cx:pt>
          <cx:pt idx="781">-0.00042382080552193598</cx:pt>
          <cx:pt idx="782">0.000489204598777569</cx:pt>
          <cx:pt idx="783">-0.000220169755815655</cx:pt>
          <cx:pt idx="784">0.00071765557701166998</cx:pt>
          <cx:pt idx="785">0.0048638192963737998</cx:pt>
          <cx:pt idx="786">0.00076066734868589496</cx:pt>
          <cx:pt idx="787">-0.00032754631591158998</cx:pt>
          <cx:pt idx="788">-0.0090298015270558248</cx:pt>
          <cx:pt idx="789">-0.0091605208607653497</cx:pt>
          <cx:pt idx="790">0.0003165701392321575</cx:pt>
          <cx:pt idx="791">0.0055958172204687998</cx:pt>
          <cx:pt idx="792">0.0067497486885075746</cx:pt>
          <cx:pt idx="793">0.014758555154133926</cx:pt>
          <cx:pt idx="794">0.0061708886893373496</cx:pt>
          <cx:pt idx="795">0.0054060492788140747</cx:pt>
          <cx:pt idx="796">0.0127858672902285</cx:pt>
          <cx:pt idx="797">0.0083018083827514251</cx:pt>
          <cx:pt idx="798">0.0064939632450656251</cx:pt>
          <cx:pt idx="799">0.013898709009950275</cx:pt>
          <cx:pt idx="800">0.012999300096247024</cx:pt>
          <cx:pt idx="801">0.01309936221015805</cx:pt>
          <cx:pt idx="802">0.025688134889080751</cx:pt>
          <cx:pt idx="803">0.0086862899086334253</cx:pt>
          <cx:pt idx="804">-0.014233385821696325</cx:pt>
          <cx:pt idx="805">-0.016906014347928426</cx:pt>
          <cx:pt idx="806">-0.0069458481225968746</cx:pt>
          <cx:pt idx="807">-0.002457093618622605</cx:pt>
          <cx:pt idx="808">-0.00070151636342967005</cx:pt>
          <cx:pt idx="809">-0.00011187756179475275</cx:pt>
          <cx:pt idx="810">7.6898634809154754e-05</cx:pt>
          <cx:pt idx="811">-0.0013272163621625575</cx:pt>
          <cx:pt idx="812">-0.00020707220330635074</cx:pt>
          <cx:pt idx="813">0.0055281181446117751</cx:pt>
          <cx:pt idx="814">6.4896436212874002e-06</cx:pt>
          <cx:pt idx="815">0.00068666002204366753</cx:pt>
          <cx:pt idx="816">0.0038352769723465751</cx:pt>
          <cx:pt idx="817">0.0051992227998961249</cx:pt>
          <cx:pt idx="818">0.0085442270100301743</cx:pt>
          <cx:pt idx="819">0.014899002542131026</cx:pt>
          <cx:pt idx="820">0.0035652733757207001</cx:pt>
          <cx:pt idx="821">-0.0097026497219728502</cx:pt>
          <cx:pt idx="822">-0.0062907319067937503</cx:pt>
          <cx:pt idx="823">-0.0072558102748064247</cx:pt>
          <cx:pt idx="824">-0.014754462410090626</cx:pt>
          <cx:pt idx="825">0.0045935027109229249</cx:pt>
          <cx:pt idx="826">0.034846633631741751</cx:pt>
          <cx:pt idx="827">0.027255690974050499</cx:pt>
          <cx:pt idx="828">0.024432614248249076</cx:pt>
          <cx:pt idx="829">0.017081627116642125</cx:pt>
          <cx:pt idx="830">0.016891123447365375</cx:pt>
          <cx:pt idx="831">0.015184900335476301</cx:pt>
          <cx:pt idx="832">-0.013563783079720049</cx:pt>
          <cx:pt idx="833">-0.022377826879012627</cx:pt>
          <cx:pt idx="834">-0.0069074066099014996</cx:pt>
          <cx:pt idx="835">-1.8802026732573326e-05</cx:pt>
          <cx:pt idx="836">9.2010865638340246e-05</cx:pt>
          <cx:pt idx="837">0.000145935933018236</cx:pt>
          <cx:pt idx="838">6.9404930721437245e-05</cx:pt>
          <cx:pt idx="839">-0.000774017948375065</cx:pt>
          <cx:pt idx="840">0.00040563092116320998</cx:pt>
          <cx:pt idx="841">0.0081594942558619755</cx:pt>
          <cx:pt idx="842">0.0021589046794508425</cx:pt>
          <cx:pt idx="843">0.0078457610210806994</cx:pt>
          <cx:pt idx="844">0.015774442989865373</cx:pt>
          <cx:pt idx="845">0.012447507561320025</cx:pt>
          <cx:pt idx="846">-0.0011158719796834525</cx:pt>
          <cx:pt idx="847">0.0010413980624570101</cx:pt>
          <cx:pt idx="848">-0.005679867912278925</cx:pt>
          <cx:pt idx="849">-0.020736888471761274</cx:pt>
          <cx:pt idx="850">-0.021229543006079949</cx:pt>
          <cx:pt idx="851">-0.010967358363635601</cx:pt>
          <cx:pt idx="852">-0.0050769169903872001</cx:pt>
          <cx:pt idx="853">0.0088725379106618252</cx:pt>
          <cx:pt idx="854">0.020325563334896175</cx:pt>
          <cx:pt idx="855">0.029485101801175001</cx:pt>
          <cx:pt idx="856">0.029223191639758998</cx:pt>
          <cx:pt idx="857">0.012634055776598501</cx:pt>
          <cx:pt idx="858">0.0084896742920787995</cx:pt>
          <cx:pt idx="859">0.0035486817087148248</cx:pt>
          <cx:pt idx="860">-0.00088815934949422752</cx:pt>
          <cx:pt idx="861">-0.017002235019190324</cx:pt>
          <cx:pt idx="862">-0.0036287195578222501</cx:pt>
          <cx:pt idx="863">0.00066748925220853005</cx:pt>
          <cx:pt idx="864">-2.5397897208898001e-05</cx:pt>
          <cx:pt idx="865">5.1090081473821498e-05</cx:pt>
          <cx:pt idx="866">1.11989190256122e-06</cx:pt>
          <cx:pt idx="867">-0.0011743322917535475</cx:pt>
          <cx:pt idx="868">-0.00081564231118079749</cx:pt>
          <cx:pt idx="869">0.0047370927206694504</cx:pt>
          <cx:pt idx="870">-0.0018859800435124426</cx:pt>
          <cx:pt idx="871">-0.0025274377214788749</cx:pt>
          <cx:pt idx="872">0.0020656922020859001</cx:pt>
          <cx:pt idx="873">-0.0092132139897914758</cx:pt>
          <cx:pt idx="874">-0.024971676277888023</cx:pt>
          <cx:pt idx="875">-0.022780083077785451</cx:pt>
          <cx:pt idx="876">-0.021866299168327451</cx:pt>
          <cx:pt idx="877">-0.040808278342766999</cx:pt>
          <cx:pt idx="878">-0.037857872200137747</cx:pt>
          <cx:pt idx="879">-0.011480717012978226</cx:pt>
          <cx:pt idx="880">-0.014493297997846825</cx:pt>
          <cx:pt idx="881">0.0083361952905057751</cx:pt>
          <cx:pt idx="882">0.019869922260480101</cx:pt>
          <cx:pt idx="883">0.03071812430202725</cx:pt>
          <cx:pt idx="884">0.00071765557701166998</cx:pt>
          <cx:pt idx="885">0.0048638192963737998</cx:pt>
          <cx:pt idx="886">0.00076066734868589496</cx:pt>
          <cx:pt idx="887">-0.00032754631591158998</cx:pt>
          <cx:pt idx="888">-0.0090298015270558248</cx:pt>
          <cx:pt idx="889">-0.0091605208607653497</cx:pt>
          <cx:pt idx="890">0.0003165701392321575</cx:pt>
          <cx:pt idx="891">0.0055958172204687998</cx:pt>
          <cx:pt idx="892">0.0067497486885075746</cx:pt>
          <cx:pt idx="893">0.014758555154133926</cx:pt>
          <cx:pt idx="894">0.0061708886893373496</cx:pt>
          <cx:pt idx="895">0.0054060492788140747</cx:pt>
          <cx:pt idx="896">0.0127858672902285</cx:pt>
          <cx:pt idx="897">0.0083018083827514251</cx:pt>
          <cx:pt idx="898">0.0064939632450656251</cx:pt>
          <cx:pt idx="899">0.013898709009950275</cx:pt>
          <cx:pt idx="900">0.012999300096247024</cx:pt>
          <cx:pt idx="901">0.01309936221015805</cx:pt>
          <cx:pt idx="902">0.025688134889080751</cx:pt>
          <cx:pt idx="903">0.0086862899086334253</cx:pt>
          <cx:pt idx="904">-0.014233385821696325</cx:pt>
          <cx:pt idx="905">-0.016906014347928426</cx:pt>
          <cx:pt idx="906">-0.0069458481225968746</cx:pt>
          <cx:pt idx="907">-0.002457093618622605</cx:pt>
          <cx:pt idx="908">-0.00070151636342967005</cx:pt>
          <cx:pt idx="909">-0.00011187756179475275</cx:pt>
          <cx:pt idx="910">7.6898634809154754e-05</cx:pt>
          <cx:pt idx="911">-0.0013272163621625575</cx:pt>
          <cx:pt idx="912">-0.00020707220330635074</cx:pt>
          <cx:pt idx="913">0.0055281181446117751</cx:pt>
          <cx:pt idx="914">6.4896436212874002e-06</cx:pt>
          <cx:pt idx="915">0.00068666002204366753</cx:pt>
          <cx:pt idx="916">0.0038352769723465751</cx:pt>
          <cx:pt idx="917">0.0051992227998961249</cx:pt>
          <cx:pt idx="918">0.0085442270100301743</cx:pt>
          <cx:pt idx="919">0.014899002542131026</cx:pt>
          <cx:pt idx="920">0.0035652733757207001</cx:pt>
          <cx:pt idx="921">-0.0097026497219728502</cx:pt>
          <cx:pt idx="922">-0.0062907319067937503</cx:pt>
          <cx:pt idx="923">-0.0072558102748064247</cx:pt>
          <cx:pt idx="924">-0.014754462410090626</cx:pt>
          <cx:pt idx="925">0.0045935027109229249</cx:pt>
          <cx:pt idx="926">0.034846633631741751</cx:pt>
          <cx:pt idx="927">0.027255690974050499</cx:pt>
          <cx:pt idx="928">0.024432614248249076</cx:pt>
          <cx:pt idx="929">0.017081627116642125</cx:pt>
          <cx:pt idx="930">0.016891123447365375</cx:pt>
          <cx:pt idx="931">0.015184900335476301</cx:pt>
          <cx:pt idx="932">-0.013563783079720049</cx:pt>
          <cx:pt idx="933">-0.022377826879012627</cx:pt>
          <cx:pt idx="934">-0.0069074066099014996</cx:pt>
          <cx:pt idx="935">-1.8802026732573326e-05</cx:pt>
          <cx:pt idx="936">9.2010865638340246e-05</cx:pt>
          <cx:pt idx="937">0.000145935933018236</cx:pt>
          <cx:pt idx="938">6.9404930721437245e-05</cx:pt>
          <cx:pt idx="939">-0.000774017948375065</cx:pt>
          <cx:pt idx="940">0.00040563092116320998</cx:pt>
          <cx:pt idx="941">0.0081594942558619755</cx:pt>
          <cx:pt idx="942">0.0021589046794508425</cx:pt>
          <cx:pt idx="943">0.0078457610210806994</cx:pt>
          <cx:pt idx="944">0.015774442989865373</cx:pt>
          <cx:pt idx="945">0.012447507561320025</cx:pt>
          <cx:pt idx="946">-0.0011158719796834525</cx:pt>
          <cx:pt idx="947">0.0010413980624570101</cx:pt>
          <cx:pt idx="948">-0.005679867912278925</cx:pt>
          <cx:pt idx="949">-0.020736888471761274</cx:pt>
          <cx:pt idx="950">-0.021229543006079949</cx:pt>
          <cx:pt idx="951">-0.010967358363635601</cx:pt>
          <cx:pt idx="952">-0.0050769169903872001</cx:pt>
          <cx:pt idx="953">0.0088725379106618252</cx:pt>
          <cx:pt idx="954">0.020325563334896175</cx:pt>
          <cx:pt idx="955">0.029485101801175001</cx:pt>
          <cx:pt idx="956">0.029223191639758998</cx:pt>
          <cx:pt idx="957">0.012634055776598501</cx:pt>
          <cx:pt idx="958">0.0084896742920787995</cx:pt>
          <cx:pt idx="959">0.0035486817087148248</cx:pt>
          <cx:pt idx="960">-0.00088815934949422752</cx:pt>
          <cx:pt idx="961">-0.017002235019190324</cx:pt>
          <cx:pt idx="962">-0.0036287195578222501</cx:pt>
          <cx:pt idx="963">0.00066748925220853005</cx:pt>
          <cx:pt idx="964">-2.5397897208898001e-05</cx:pt>
          <cx:pt idx="965">5.1090081473821498e-05</cx:pt>
          <cx:pt idx="966">1.11989190256122e-06</cx:pt>
          <cx:pt idx="967">-0.0011743322917535475</cx:pt>
          <cx:pt idx="968">-0.00081564231118079749</cx:pt>
          <cx:pt idx="969">0.0047370927206694504</cx:pt>
          <cx:pt idx="970">-0.0018859800435124426</cx:pt>
          <cx:pt idx="971">-0.0025274377214788749</cx:pt>
          <cx:pt idx="972">0.0020656922020859001</cx:pt>
          <cx:pt idx="973">-0.0092132139897914758</cx:pt>
          <cx:pt idx="974">-0.024971676277888023</cx:pt>
          <cx:pt idx="975">-0.022780083077785451</cx:pt>
          <cx:pt idx="976">-0.021866299168327451</cx:pt>
          <cx:pt idx="977">-0.040808278342766999</cx:pt>
          <cx:pt idx="978">-0.037857872200137747</cx:pt>
          <cx:pt idx="979">-0.011480717012978226</cx:pt>
          <cx:pt idx="980">-0.014493297997846825</cx:pt>
          <cx:pt idx="981">0.0083361952905057751</cx:pt>
          <cx:pt idx="982">0.019869922260480101</cx:pt>
          <cx:pt idx="983">0.03071812430202725</cx:pt>
          <cx:pt idx="984">0.00071765557701166998</cx:pt>
          <cx:pt idx="985">0.0048638192963737998</cx:pt>
          <cx:pt idx="986">0.00076066734868589496</cx:pt>
          <cx:pt idx="987">-0.00032754631591158998</cx:pt>
          <cx:pt idx="988">-0.0090298015270558248</cx:pt>
          <cx:pt idx="989">-0.0091605208607653497</cx:pt>
          <cx:pt idx="990">0.0003165701392321575</cx:pt>
          <cx:pt idx="991">0.0055958172204687998</cx:pt>
          <cx:pt idx="992">0.0067497486885075746</cx:pt>
          <cx:pt idx="993">0.014758555154133926</cx:pt>
          <cx:pt idx="994">0.0061708886893373496</cx:pt>
          <cx:pt idx="995">0.0054060492788140747</cx:pt>
          <cx:pt idx="996">0.0127858672902285</cx:pt>
          <cx:pt idx="997">0.0083018083827514251</cx:pt>
          <cx:pt idx="998">0.0064939632450656251</cx:pt>
          <cx:pt idx="999">0.013898709009950275</cx:pt>
          <cx:pt idx="1000">0.012999300096247024</cx:pt>
          <cx:pt idx="1001">0.01309936221015805</cx:pt>
          <cx:pt idx="1002">0.025688134889080751</cx:pt>
          <cx:pt idx="1003">0.0086862899086334253</cx:pt>
          <cx:pt idx="1004">-0.014233385821696325</cx:pt>
          <cx:pt idx="1005">-0.016906014347928426</cx:pt>
          <cx:pt idx="1006">-0.0069458481225968746</cx:pt>
          <cx:pt idx="1007">-0.002457093618622605</cx:pt>
          <cx:pt idx="1008">-0.00070151636342967005</cx:pt>
          <cx:pt idx="1009">-0.00011187756179475275</cx:pt>
          <cx:pt idx="1010">7.6898634809154754e-05</cx:pt>
          <cx:pt idx="1011">-0.0013272163621625575</cx:pt>
          <cx:pt idx="1012">-0.00020707220330635074</cx:pt>
          <cx:pt idx="1013">0.0055281181446117751</cx:pt>
          <cx:pt idx="1014">6.4896436212874002e-06</cx:pt>
          <cx:pt idx="1015">0.00068666002204366753</cx:pt>
          <cx:pt idx="1016">0.0038352769723465751</cx:pt>
          <cx:pt idx="1017">0.0051992227998961249</cx:pt>
          <cx:pt idx="1018">0.0085442270100301743</cx:pt>
          <cx:pt idx="1019">0.014899002542131026</cx:pt>
          <cx:pt idx="1020">0.0035652733757207001</cx:pt>
          <cx:pt idx="1021">-0.0097026497219728502</cx:pt>
          <cx:pt idx="1022">-0.0062907319067937503</cx:pt>
          <cx:pt idx="1023">-0.0072558102748064247</cx:pt>
          <cx:pt idx="1024">-0.014754462410090626</cx:pt>
          <cx:pt idx="1025">0.0045935027109229249</cx:pt>
          <cx:pt idx="1026">0.034846633631741751</cx:pt>
          <cx:pt idx="1027">0.027255690974050499</cx:pt>
          <cx:pt idx="1028">0.024432614248249076</cx:pt>
          <cx:pt idx="1029">0.017081627116642125</cx:pt>
          <cx:pt idx="1030">0.016891123447365375</cx:pt>
          <cx:pt idx="1031">0.015184900335476301</cx:pt>
          <cx:pt idx="1032">-0.013563783079720049</cx:pt>
          <cx:pt idx="1033">-0.022377826879012627</cx:pt>
          <cx:pt idx="1034">-0.0069074066099014996</cx:pt>
          <cx:pt idx="1035">-1.8802026732573326e-05</cx:pt>
          <cx:pt idx="1036">9.2010865638340246e-05</cx:pt>
          <cx:pt idx="1037">0.000145935933018236</cx:pt>
          <cx:pt idx="1038">6.9404930721437245e-05</cx:pt>
          <cx:pt idx="1039">-0.000774017948375065</cx:pt>
          <cx:pt idx="1040">0.00040563092116320998</cx:pt>
          <cx:pt idx="1041">0.0081594942558619755</cx:pt>
          <cx:pt idx="1042">0.0021589046794508425</cx:pt>
          <cx:pt idx="1043">0.0078457610210806994</cx:pt>
          <cx:pt idx="1044">0.015774442989865373</cx:pt>
          <cx:pt idx="1045">0.012447507561320025</cx:pt>
          <cx:pt idx="1046">-0.0011158719796834525</cx:pt>
          <cx:pt idx="1047">0.0010413980624570101</cx:pt>
          <cx:pt idx="1048">-0.005679867912278925</cx:pt>
          <cx:pt idx="1049">-0.020736888471761274</cx:pt>
          <cx:pt idx="1050">-0.021229543006079949</cx:pt>
          <cx:pt idx="1051">-0.010967358363635601</cx:pt>
          <cx:pt idx="1052">-0.0050769169903872001</cx:pt>
          <cx:pt idx="1053">0.0088725379106618252</cx:pt>
          <cx:pt idx="1054">0.020325563334896175</cx:pt>
          <cx:pt idx="1055">0.029485101801175001</cx:pt>
          <cx:pt idx="1056">0.029223191639758998</cx:pt>
          <cx:pt idx="1057">0.012634055776598501</cx:pt>
          <cx:pt idx="1058">0.0084896742920787995</cx:pt>
          <cx:pt idx="1059">0.0035486817087148248</cx:pt>
          <cx:pt idx="1060">-0.00088815934949422752</cx:pt>
          <cx:pt idx="1061">-0.017002235019190324</cx:pt>
          <cx:pt idx="1062">-0.0036287195578222501</cx:pt>
          <cx:pt idx="1063">0.00066748925220853005</cx:pt>
          <cx:pt idx="1064">-2.5397897208898001e-05</cx:pt>
          <cx:pt idx="1065">5.1090081473821498e-05</cx:pt>
          <cx:pt idx="1066">1.11989190256122e-06</cx:pt>
          <cx:pt idx="1067">-0.0011743322917535475</cx:pt>
          <cx:pt idx="1068">-0.00081564231118079749</cx:pt>
          <cx:pt idx="1069">0.0047370927206694504</cx:pt>
          <cx:pt idx="1070">-0.0018859800435124426</cx:pt>
          <cx:pt idx="1071">-0.0025274377214788749</cx:pt>
          <cx:pt idx="1072">0.0020656922020859001</cx:pt>
          <cx:pt idx="1073">-0.0092132139897914758</cx:pt>
          <cx:pt idx="1074">-0.024971676277888023</cx:pt>
          <cx:pt idx="1075">-0.022780083077785451</cx:pt>
          <cx:pt idx="1076">-0.021866299168327451</cx:pt>
          <cx:pt idx="1077">-0.040808278342766999</cx:pt>
          <cx:pt idx="1078">-0.037857872200137747</cx:pt>
          <cx:pt idx="1079">-0.011480717012978226</cx:pt>
          <cx:pt idx="1080">-0.014493297997846825</cx:pt>
          <cx:pt idx="1081">0.0083361952905057751</cx:pt>
          <cx:pt idx="1082">0.019869922260480101</cx:pt>
          <cx:pt idx="1083">0.03071812430202725</cx:pt>
        </cx:lvl>
      </cx:numDim>
    </cx:data>
    <cx:data id="89">
      <cx:numDim type="val">
        <cx:f>Sheet2!$CL$1:$CL$1084</cx:f>
        <cx:lvl ptCount="1084" formatCode="G/通用格式">
          <cx:pt idx="0">-0.00026591392083302799</cx:pt>
          <cx:pt idx="1">0.00012899812676529199</cx:pt>
          <cx:pt idx="2">7.6265995166128095e-05</cx:pt>
          <cx:pt idx="3">-0.00068385830649367004</cx:pt>
          <cx:pt idx="4">-0.00027092827389233701</cx:pt>
          <cx:pt idx="5">2.5743198093935499e-05</cx:pt>
          <cx:pt idx="6">5.4814441808692198e-05</cx:pt>
          <cx:pt idx="7">0.00026194916990523201</cx:pt>
          <cx:pt idx="8">0.00054326620895972998</cx:pt>
          <cx:pt idx="9">-0.000363985798569261</cx:pt>
          <cx:pt idx="10">-9.0260953741870005e-05</cx:pt>
          <cx:pt idx="11">0.000311576054983182</cx:pt>
          <cx:pt idx="12">0.00034532374966912802</cx:pt>
          <cx:pt idx="13">-0.000209529974637187</cx:pt>
          <cx:pt idx="14">-0.000204702407259465</cx:pt>
          <cx:pt idx="15">0.000220752440384961</cx:pt>
          <cx:pt idx="16">-0.000102510123664263</cx:pt>
          <cx:pt idx="17">0.00021275343551950299</cx:pt>
          <cx:pt idx="18">0.00104741475149839</cx:pt>
          <cx:pt idx="19">-0.00075875368162721</cx:pt>
          <cx:pt idx="20">-1.4824743089068601e-05</cx:pt>
          <cx:pt idx="21">0.00030862422052724601</cx:pt>
          <cx:pt idx="22">0.00028855194398102498</cx:pt>
          <cx:pt idx="23">0.00024463181441720401</cx:pt>
          <cx:pt idx="24">-0.000148501621864689</cx:pt>
          <cx:pt idx="25">-0.00020764611796225799</cx:pt>
          <cx:pt idx="26">-0.00033711693348200501</cx:pt>
          <cx:pt idx="27">-0.00068160740289261704</cx:pt>
          <cx:pt idx="28">7.1922049402221998e-05</cx:pt>
          <cx:pt idx="29">2.8361324729668999e-05</cx:pt>
          <cx:pt idx="30">0.00050803153862405404</cx:pt>
          <cx:pt idx="31">-0.00065425623435240801</cx:pt>
          <cx:pt idx="32">-0.000541469758435867</cx:pt>
          <cx:pt idx="33">-0.0014045981222364399</cx:pt>
          <cx:pt idx="34">0.00076184515080633805</cx:pt>
          <cx:pt idx="35">0.00090748995909015597</cx:pt>
          <cx:pt idx="36">0.0021023488214063101</cx:pt>
          <cx:pt idx="37">0.0015122573986553901</cx:pt>
          <cx:pt idx="38">0.00183373040486098</cx:pt>
          <cx:pt idx="39">0.0034159994490169199</cx:pt>
          <cx:pt idx="40">0.0049418785444624302</cx:pt>
          <cx:pt idx="41">0.0036057996762832302</cx:pt>
          <cx:pt idx="42">-0.00013901457735181701</cx:pt>
          <cx:pt idx="43">-0.00062613692725325303</cx:pt>
          <cx:pt idx="44">0.0047738010474677999</cx:pt>
          <cx:pt idx="45">0.00279946692899084</cx:pt>
          <cx:pt idx="46">0.0019065389950034899</cx:pt>
          <cx:pt idx="47">0.0014742125447330401</cx:pt>
          <cx:pt idx="48">0.00111753231987655</cx:pt>
          <cx:pt idx="49">0.00047209007684025501</cx:pt>
          <cx:pt idx="50">0.00068198492234912498</cx:pt>
          <cx:pt idx="51">0.00046507706703701298</cx:pt>
          <cx:pt idx="52">-0.00013286126880609399</cx:pt>
          <cx:pt idx="53">5.99340446406862e-05</cx:pt>
          <cx:pt idx="54">-5.9117475783161502e-05</cx:pt>
          <cx:pt idx="55">-0.000408347086695229</cx:pt>
          <cx:pt idx="56">-0.000303298949096336</cx:pt>
          <cx:pt idx="57">0.00024152116223975599</cx:pt>
          <cx:pt idx="58">0.00061108368125460395</cx:pt>
          <cx:pt idx="59">-0.00050472903425100501</cx:pt>
          <cx:pt idx="60">-0.00028415337122609</cx:pt>
          <cx:pt idx="61">0.00066708935203930704</cx:pt>
          <cx:pt idx="62">0.00176190364858583</cx:pt>
          <cx:pt idx="63">0.00347997860474091</cx:pt>
          <cx:pt idx="64">0.0095163269619611395</cx:pt>
          <cx:pt idx="65">0.0138979325129794</cx:pt>
          <cx:pt idx="66">0.0153052797673468</cx:pt>
          <cx:pt idx="67">0.017157562582028899</cx:pt>
          <cx:pt idx="68">0.020100938749624798</cx:pt>
          <cx:pt idx="69">0.0060766376969973498</cx:pt>
          <cx:pt idx="70">0.018202814162958499</cx:pt>
          <cx:pt idx="71">0.013810259648676401</cx:pt>
          <cx:pt idx="72">0.012448686880475001</cx:pt>
          <cx:pt idx="73">0.014391918937303599</cx:pt>
          <cx:pt idx="74">0.0122067844580826</cx:pt>
          <cx:pt idx="75">0.0037684759736282699</cx:pt>
          <cx:pt idx="76">0.010542062090696899</cx:pt>
          <cx:pt idx="77">0.0085341487779323801</cx:pt>
          <cx:pt idx="78">0.0056283528959711103</cx:pt>
          <cx:pt idx="79">0.0038266966575904201</cx:pt>
          <cx:pt idx="80">0.00073309647903283101</cx:pt>
          <cx:pt idx="81">-0.00080681327826117395</cx:pt>
          <cx:pt idx="82">0.00030687098886290399</cx:pt>
          <cx:pt idx="83">0.00050621200862396301</cx:pt>
          <cx:pt idx="84">-0.000230719188828356</cx:pt>
          <cx:pt idx="85">-0.00083550777031093796</cx:pt>
          <cx:pt idx="86">-0.00100104275004783</cx:pt>
          <cx:pt idx="87">0.00090812611120089104</cx:pt>
          <cx:pt idx="88">-0.00056234295116076502</cx:pt>
          <cx:pt idx="89">-0.0026693309562998801</cx:pt>
          <cx:pt idx="90">-0.0010633186967455</cx:pt>
          <cx:pt idx="91">0.0019252993118237299</cx:pt>
          <cx:pt idx="92">0.0107456230649569</cx:pt>
          <cx:pt idx="93">0.020970203728218399</cx:pt>
          <cx:pt idx="94">0.0224404242814377</cx:pt>
          <cx:pt idx="95">0.034939714347877397</cx:pt>
          <cx:pt idx="96">0.016459703658286699</cx:pt>
          <cx:pt idx="97">0.011100437344926901</cx:pt>
          <cx:pt idx="98">0.0034039568497172702</cx:pt>
          <cx:pt idx="99">0.0100130129674472</cx:pt>
          <cx:pt idx="100">0.025555476388138799</cx:pt>
          <cx:pt idx="101">-0.0093184766072551897</cx:pt>
          <cx:pt idx="102">-0.018025390222035299</cx:pt>
          <cx:pt idx="103">-0.0063961485133794396</cx:pt>
          <cx:pt idx="104">-0.0060348936682196796</cx:pt>
          <cx:pt idx="105">0.0125063925542772</cx:pt>
          <cx:pt idx="106">0.015893571107719301</cx:pt>
          <cx:pt idx="107">0.012044695534278199</cx:pt>
          <cx:pt idx="108">0.00560595347099493</cx:pt>
          <cx:pt idx="109">-0.0032561948652293699</cx:pt>
          <cx:pt idx="110">-0.00017338809342437001</cx:pt>
          <cx:pt idx="111">-0.00093168580567761297</cx:pt>
          <cx:pt idx="112">0.000134364061634598</cx:pt>
          <cx:pt idx="113">0.000640663997722924</cx:pt>
          <cx:pt idx="114">-0.00053881901016158604</cx:pt>
          <cx:pt idx="115">-2.1753996883206199e-05</cx:pt>
          <cx:pt idx="116">-0.0014434698562836299</cx:pt>
          <cx:pt idx="117">-0.00744375012928897</cx:pt>
          <cx:pt idx="118">-0.0032455710553580298</cx:pt>
          <cx:pt idx="119">0.0018611737975668401</cx:pt>
          <cx:pt idx="120">0.00058766694401122795</cx:pt>
          <cx:pt idx="121">0.0063837081230243703</cx:pt>
          <cx:pt idx="122">0.014205818923763099</cx:pt>
          <cx:pt idx="123">0.0135130445897511</cx:pt>
          <cx:pt idx="124">0.022862109125482599</cx:pt>
          <cx:pt idx="125">0.0074238503610644197</cx:pt>
          <cx:pt idx="126">1.6284136925697999e-05</cx:pt>
          <cx:pt idx="127">-0.00069958001771758</cx:pt>
          <cx:pt idx="128">0.0215314610171689</cx:pt>
          <cx:pt idx="129">0.0031517646960616099</cx:pt>
          <cx:pt idx="130">-0.024733398427421501</cx:pt>
          <cx:pt idx="131">-0.036699606844959702</cx:pt>
          <cx:pt idx="132">-0.034396169499699897</cx:pt>
          <cx:pt idx="133">-0.031627519751288698</cx:pt>
          <cx:pt idx="134">-0.017243146276320599</cx:pt>
          <cx:pt idx="135">-0.014865493906014699</cx:pt>
          <cx:pt idx="136">-0.019758612591218701</cx:pt>
          <cx:pt idx="137">-0.0114658446641659</cx:pt>
          <cx:pt idx="138">-0.00373812877562817</cx:pt>
          <cx:pt idx="139">0.00095960827637498901</cx:pt>
          <cx:pt idx="140">-0.00073380883863884301</cx:pt>
          <cx:pt idx="141">-0.00038205048061358299</cx:pt>
          <cx:pt idx="142">-3.3786624955029802e-05</cx:pt>
          <cx:pt idx="143">-0.0014904205269809501</cx:pt>
          <cx:pt idx="144">-0.0088995198812890398</cx:pt>
          <cx:pt idx="145">-0.027700113353836101</cx:pt>
          <cx:pt idx="146">-0.0225908728897696</cx:pt>
          <cx:pt idx="147">-0.0147745579863898</cx:pt>
          <cx:pt idx="148">-0.017470510025018399</cx:pt>
          <cx:pt idx="149">-0.030555485747538299</cx:pt>
          <cx:pt idx="150">-0.018466918867927701</cx:pt>
          <cx:pt idx="151">0.0028336630457616199</cx:pt>
          <cx:pt idx="152">0.032325059131886602</cx:pt>
          <cx:pt idx="153">0.038076398820117797</cx:pt>
          <cx:pt idx="154">0.054088876362994601</cx:pt>
          <cx:pt idx="155">0.072107558889505305</cx:pt>
          <cx:pt idx="156">0.077305825001974596</cx:pt>
          <cx:pt idx="157">0.0546774525928947</cx:pt>
          <cx:pt idx="158">0.017447489216114699</cx:pt>
          <cx:pt idx="159">-0.0105478400295121</cx:pt>
          <cx:pt idx="160">-0.012220255088531799</cx:pt>
          <cx:pt idx="161">-0.018652970763047599</cx:pt>
          <cx:pt idx="162">-0.029647973189411699</cx:pt>
          <cx:pt idx="163">-0.021979267379399099</cx:pt>
          <cx:pt idx="164">-0.0191073530896285</cx:pt>
          <cx:pt idx="165">-0.00091478962604732103</cx:pt>
          <cx:pt idx="166">0.00119692549698557</cx:pt>
          <cx:pt idx="167">0.0016868579307134</cx:pt>
          <cx:pt idx="168">-0.000369306291482276</cx:pt>
          <cx:pt idx="169">-0.000235920562197721</cx:pt>
          <cx:pt idx="170">-0.00044649654141026298</cx:pt>
          <cx:pt idx="171">-0.0059710813348857897</cx:pt>
          <cx:pt idx="172">-0.0121464979313342</cx:pt>
          <cx:pt idx="173">-0.030501118217642401</cx:pt>
          <cx:pt idx="174">-0.039538859619531297</cx:pt>
          <cx:pt idx="175">-0.032200946229955403</cx:pt>
          <cx:pt idx="176">-0.040577177564285603</cx:pt>
          <cx:pt idx="177">-0.049188216025443099</cx:pt>
          <cx:pt idx="178">-0.0509783372623199</cx:pt>
          <cx:pt idx="179">-0.0071957208100227798</cx:pt>
          <cx:pt idx="180">0.022920661199353501</cx:pt>
          <cx:pt idx="181">0.030607540963367701</cx:pt>
          <cx:pt idx="182">-0.0020084135998469899</cx:pt>
          <cx:pt idx="183">0.022147141104206399</cx:pt>
          <cx:pt idx="184">0.032141368044133797</cx:pt>
          <cx:pt idx="185">0.016944100451962599</cx:pt>
          <cx:pt idx="186">-0.021411360792696298</cx:pt>
          <cx:pt idx="187">-0.0047292861640173597</cx:pt>
          <cx:pt idx="188">-0.028724097243625499</cx:pt>
          <cx:pt idx="189">-0.0134419404323445</cx:pt>
          <cx:pt idx="190">-0.0092484208456809196</cx:pt>
          <cx:pt idx="191">-0.014100597486997799</cx:pt>
          <cx:pt idx="192">-0.023959563512045898</cx:pt>
          <cx:pt idx="193">-0.0097747542075956092</cx:pt>
          <cx:pt idx="194">-0.0027585872955675299</cx:pt>
          <cx:pt idx="195">7.9833934050048102e-05</cx:pt>
          <cx:pt idx="196">0.00035133503643818698</cx:pt>
          <cx:pt idx="197">-0.00021410770867665599</cx:pt>
          <cx:pt idx="198">0.00057624894542458304</cx:pt>
          <cx:pt idx="199">-0.0012100410508336726</cx:pt>
          <cx:pt idx="200">-0.0026946956717262501</cx:pt>
          <cx:pt idx="201">-0.0067267426556012</cx:pt>
          <cx:pt idx="202">-0.00835291000819075</cx:pt>
          <cx:pt idx="203">-0.014515353629637075</cx:pt>
          <cx:pt idx="204">-0.015507305636250074</cx:pt>
          <cx:pt idx="205">-0.0098049611861415007</cx:pt>
          <cx:pt idx="206">-0.011084333695464301</cx:pt>
          <cx:pt idx="207">-0.0022964054086913473</cx:pt>
          <cx:pt idx="208">-0.0025820770805950501</cx:pt>
          <cx:pt idx="209">0.0012027589437717326</cx:pt>
          <cx:pt idx="210">-0.0097271547923448252</cx:pt>
          <cx:pt idx="211">0.0075419067242621252</cx:pt>
          <cx:pt idx="212">0.0023204497516128076</cx:pt>
          <cx:pt idx="213">0.0025495934772379</cx:pt>
          <cx:pt idx="214">0.0041433575013060751</cx:pt>
          <cx:pt idx="215">-0.00104453831080688</cx:pt>
          <cx:pt idx="216">-0.0085271912587622997</cx:pt>
          <cx:pt idx="217">-0.0037437789190182748</cx:pt>
          <cx:pt idx="218">-0.0017049995501941825</cx:pt>
          <cx:pt idx="219">-0.0034810606020333002</cx:pt>
          <cx:pt idx="220">-0.00098066586278958254</cx:pt>
          <cx:pt idx="221">-0.0039032032168012502</cx:pt>
          <cx:pt idx="222">-0.00061634080728068246</cx:pt>
          <cx:pt idx="223">-0.00022301150889716549</cx:pt>
          <cx:pt idx="224">0.00014626101782267925</cx:pt>
          <cx:pt idx="225">0.00025612921512576498</cx:pt>
          <cx:pt idx="226">-0.00010245343437931675</cx:pt>
          <cx:pt idx="227">-0.0019040164244204551</cx:pt>
          <cx:pt idx="228">-0.0045299398635814253</cx:pt>
          <cx:pt idx="229">-0.00932614383056685</cx:pt>
          <cx:pt idx="230">-0.0094034684982336747</cx:pt>
          <cx:pt idx="231">-0.017092998797234277</cx:pt>
          <cx:pt idx="232">-0.018502851011223526</cx:pt>
          <cx:pt idx="233">-0.010595968715219201</cx:pt>
          <cx:pt idx="234">-0.0085006875664758001</cx:pt>
          <cx:pt idx="235">-0.006398978325623925</cx:pt>
          <cx:pt idx="236">0.00066192181229851751</cx:pt>
          <cx:pt idx="237">0.0047821113838011249</cx:pt>
          <cx:pt idx="238">0.0014720755205023675</cx:pt>
          <cx:pt idx="239">0.0049708281051124752</cx:pt>
          <cx:pt idx="240">0.010165428573138275</cx:pt>
          <cx:pt idx="241">0.00340188900078725</cx:pt>
          <cx:pt idx="242">0.00041975764125142749</cx:pt>
          <cx:pt idx="243">0.0067169136186811503</cx:pt>
          <cx:pt idx="244">-0.0072060660544231254</cx:pt>
          <cx:pt idx="245">-0.0063822266588434498</cx:pt>
          <cx:pt idx="246">-0.0057562917832443498</cx:pt>
          <cx:pt idx="247">-0.0060284179094408996</cx:pt>
          <cx:pt idx="248">-0.0031443409134306001</cx:pt>
          <cx:pt idx="249">-0.0037087357122266499</cx:pt>
          <cx:pt idx="250">2.2247164987777074e-05</cx:pt>
          <cx:pt idx="251">-2.7007487093188748e-05</cx:pt>
          <cx:pt idx="252">-2.6359864194446001e-05</cx:pt>
          <cx:pt idx="253">-0.00038674511385436498</cx:pt>
          <cx:pt idx="254">-0.00041530971156880501</cx:pt>
          <cx:pt idx="255">-0.0015000565710616501</cx:pt>
          <cx:pt idx="256">-0.0061487896035444748</cx:pt>
          <cx:pt idx="257">-0.0091962475979670746</cx:pt>
          <cx:pt idx="258">-0.0060704919977184251</cx:pt>
          <cx:pt idx="259">-0.014487102160033726</cx:pt>
          <cx:pt idx="260">-0.015297171073631675</cx:pt>
          <cx:pt idx="261">-0.0059636646196949252</cx:pt>
          <cx:pt idx="262">-0.0069883672274251999</cx:pt>
          <cx:pt idx="263">-0.0095720277000034496</cx:pt>
          <cx:pt idx="264">0.0022483939049386076</cx:pt>
          <cx:pt idx="265">0.0070717285648255251</cx:pt>
          <cx:pt idx="266">0.0020882045778375475</cx:pt>
          <cx:pt idx="267">-0.0074538564871411252</cx:pt>
          <cx:pt idx="268">-0.0048115910656773998</cx:pt>
          <cx:pt idx="269">0.0022334758142413501</cx:pt>
          <cx:pt idx="270">-0.0018509511566166975</cx:pt>
          <cx:pt idx="271">-0.0022682187556362474</cx:pt>
          <cx:pt idx="272">0.00076005191403134495</cx:pt>
          <cx:pt idx="273">-0.003376852455858375</cx:pt>
          <cx:pt idx="274">-0.0077889277160926003</cx:pt>
          <cx:pt idx="275">-0.00036442999905908252</cx:pt>
          <cx:pt idx="276">-0.0011624457049319724</cx:pt>
          <cx:pt idx="277">-0.00563763729662235</cx:pt>
          <cx:pt idx="278">-0.0024529579751279501</cx:pt>
          <cx:pt idx="279">-0.0012109823266134401</cx:pt>
          <cx:pt idx="280">-5.750615227847475e-05</cx:pt>
          <cx:pt idx="281">-0.00018938348753832075</cx:pt>
          <cx:pt idx="282">-0.0010971655596051101</cx:pt>
          <cx:pt idx="283">-0.00055574133665706746</cx:pt>
          <cx:pt idx="284">-0.0052319235042855754</cx:pt>
          <cx:pt idx="285">0.0018534778395163625</cx:pt>
          <cx:pt idx="286">0.00190180213623192</cx:pt>
          <cx:pt idx="287">-0.0029339248974531501</cx:pt>
          <cx:pt idx="288">-0.01198919817417975</cx:pt>
          <cx:pt idx="289">-0.0025840415593659251</cx:pt>
          <cx:pt idx="290">-0.0023443544787352501</cx:pt>
          <cx:pt idx="291">0.001905369013039385</cx:pt>
          <cx:pt idx="292">0.0037050958582250499</cx:pt>
          <cx:pt idx="293">-0.0025538377397499252</cx:pt>
          <cx:pt idx="294">-0.003174927207988175</cx:pt>
          <cx:pt idx="295">-0.022464307089286675</cx:pt>
          <cx:pt idx="296">-0.0098830303052163497</cx:pt>
          <cx:pt idx="297">0.00090448437580086004</cx:pt>
          <cx:pt idx="298">-0.0021675945792901624</cx:pt>
          <cx:pt idx="299">-0.028829298864475501</cx:pt>
          <cx:pt idx="300">-0.047972820693389803</cx:pt>
          <cx:pt idx="301">-0.012800693378784001</cx:pt>
          <cx:pt idx="302">-0.0037815325952520601</cx:pt>
          <cx:pt idx="303">0.0173303331709199</cx:pt>
          <cx:pt idx="304">-0.014520202396385899</cx:pt>
          <cx:pt idx="305">-0.034063343880678498</cx:pt>
          <cx:pt idx="306">-0.0115403328978993</cx:pt>
          <cx:pt idx="307">-0.0017670835641577999</cx:pt>
          <cx:pt idx="308">0.00012339415211501899</cx:pt>
          <cx:pt idx="309">-0.000474446214114778</cx:pt>
          <cx:pt idx="310">-0.0041304345214376896</cx:pt>
          <cx:pt idx="311">-0.0073333487747566598</cx:pt>
          <cx:pt idx="312">-0.0112608931844176</cx:pt>
          <cx:pt idx="313">0.018478614081039599</cx:pt>
          <cx:pt idx="314">0.045838469637595497</cx:pt>
          <cx:pt idx="315">0.030529264652760301</cx:pt>
          <cx:pt idx="316">-0.035046891258777899</cx:pt>
          <cx:pt idx="317">0.0094658982644374601</cx:pt>
          <cx:pt idx="318">0.011130469467484101</cx:pt>
          <cx:pt idx="319">0.00665569244049423</cx:pt>
          <cx:pt idx="320">-0.013945713631470199</cx:pt>
          <cx:pt idx="321">-0.044996308962089698</cx:pt>
          <cx:pt idx="322">-0.060967248213103203</cx:pt>
          <cx:pt idx="323">-0.12630327371932901</cx:pt>
          <cx:pt idx="324">-0.0394445875285728</cx:pt>
          <cx:pt idx="325">-0.0257043640587548</cx:pt>
          <cx:pt idx="326">-0.038432774733293297</cx:pt>
          <cx:pt idx="327">0.0045711517488769299</cx:pt>
          <cx:pt idx="328">-0.045872079127132599</cx:pt>
          <cx:pt idx="329">0.0092331269429958996</cx:pt>
          <cx:pt idx="330">0.0155544939199296</cx:pt>
          <cx:pt idx="331">0.0234694977619322</cx:pt>
          <cx:pt idx="332">0.0064712349381545803</cx:pt>
          <cx:pt idx="333">-0.0117863424871414</cx:pt>
          <cx:pt idx="334">-0.0053789500046057901</cx:pt>
          <cx:pt idx="335">-0.00038129225307800097</cx:pt>
          <cx:pt idx="336">0.000477331588133389</cx:pt>
          <cx:pt idx="337">-0.00090798578951258502</cx:pt>
          <cx:pt idx="338">-0.00177913404354729</cx:pt>
          <cx:pt idx="339">-0.0047694561430644397</cx:pt>
          <cx:pt idx="340">0.0035458183029722199</cx:pt>
          <cx:pt idx="341">0.033512731001620298</cx:pt>
          <cx:pt idx="342">0.044649984546337299</cx:pt>
          <cx:pt idx="343">0.0120321573643583</cx:pt>
          <cx:pt idx="344">-0.025780968100252901</cx:pt>
          <cx:pt idx="345">0.0026029148685366601</cx:pt>
          <cx:pt idx="346">-0.0048444874732741202</cx:pt>
          <cx:pt idx="347">-0.018792977646714601</cx:pt>
          <cx:pt idx="348">-0.067356091156002801</cx:pt>
          <cx:pt idx="349">-0.066943470561927607</cx:pt>
          <cx:pt idx="350">-0.093552631005329095</cx:pt>
          <cx:pt idx="351">-0.11695590260592401</cx:pt>
          <cx:pt idx="352">-0.053644870237444402</cx:pt>
          <cx:pt idx="353">-0.0047551256510454396</cx:pt>
          <cx:pt idx="354">-0.033756809897607397</cx:pt>
          <cx:pt idx="355">0.0141401874045393</cx:pt>
          <cx:pt idx="356">0.00065865913820866101</cx:pt>
          <cx:pt idx="357">0.038600890780153399</cx:pt>
          <cx:pt idx="358">0.042434164565795997</cx:pt>
          <cx:pt idx="359">0.036171486819014997</cx:pt>
          <cx:pt idx="360">0.021078863011050102</cx:pt>
          <cx:pt idx="361">-0.0064453748570085503</cx:pt>
          <cx:pt idx="362">-0.0084624031222648392</cx:pt>
          <cx:pt idx="363">-0.0024406645341079301</cx:pt>
          <cx:pt idx="364">0.00047450676702150997</cx:pt>
          <cx:pt idx="365">0.00065277737345495999</cx:pt>
          <cx:pt idx="366">-0.0013123554544186599</cx:pt>
          <cx:pt idx="367">-0.0022922919973468198</cx:pt>
          <cx:pt idx="368">0.0052526807284153298</cx:pt>
          <cx:pt idx="369">0.037678444458509999</cx:pt>
          <cx:pt idx="370">0.059264043172151802</cx:pt>
          <cx:pt idx="371">0.042769938360690103</cx:pt>
          <cx:pt idx="372">0.036427234195258298</cx:pt>
          <cx:pt idx="373">0.020750573583387399</cx:pt>
          <cx:pt idx="374">-0.00017688845880020799</cx:pt>
          <cx:pt idx="375">-0.043590067525764699</cx:pt>
          <cx:pt idx="376">-0.0572918448593496</cx:pt>
          <cx:pt idx="377">-0.058477328356966798</cx:pt>
          <cx:pt idx="378">-0.061539871586827798</cx:pt>
          <cx:pt idx="379">-0.0391107861836055</cx:pt>
          <cx:pt idx="380">-0.030466505811791101</cx:pt>
          <cx:pt idx="381">-0.0131951541068395</cx:pt>
          <cx:pt idx="382">0.00028905119245520002</cx:pt>
          <cx:pt idx="383">0.0095106759185653398</cx:pt>
          <cx:pt idx="384">0.00133614236634094</cx:pt>
          <cx:pt idx="385">0.039200636342654901</cx:pt>
          <cx:pt idx="386">0.062426988124311203</cx:pt>
          <cx:pt idx="387">0.036854288041066198</cx:pt>
          <cx:pt idx="388">0.0063013951432581202</cx:pt>
          <cx:pt idx="389">0.0013122134238084499</cx:pt>
          <cx:pt idx="390">0.00061639120575487797</cx:pt>
          <cx:pt idx="391">0.00201424795874018</cx:pt>
          <cx:pt idx="392">0.000357658195397057</cx:pt>
          <cx:pt idx="393">-0.00066870932233800402</cx:pt>
          <cx:pt idx="394">-0.00078831307851389202</cx:pt>
          <cx:pt idx="395">0.0060134886267535102</cx:pt>
          <cx:pt idx="396">0.016005778730823799</cx:pt>
          <cx:pt idx="397">0.056441896948498903</cx:pt>
          <cx:pt idx="398">0.057465029519675803</cx:pt>
          <cx:pt idx="399">0.059218483335094399</cx:pt>
          <cx:pt idx="400">0.052065691627372901</cx:pt>
          <cx:pt idx="401">0.043783449704899599</cx:pt>
          <cx:pt idx="402">0.018532976717929299</cx:pt>
          <cx:pt idx="403">0.0128014011466286</cx:pt>
          <cx:pt idx="404">-0.027086895143399001</cx:pt>
          <cx:pt idx="405">-0.0075415842940986097</cx:pt>
          <cx:pt idx="406">-0.0109123972165013</cx:pt>
          <cx:pt idx="407">-0.0155089326662055</cx:pt>
          <cx:pt idx="408">0.018944885482009899</cx:pt>
          <cx:pt idx="409">-0.0227879323692524</cx:pt>
          <cx:pt idx="410">-0.0174253542552672</cx:pt>
          <cx:pt idx="411">0.00198031450542517</cx:pt>
          <cx:pt idx="412">-0.014990127378360999</cx:pt>
          <cx:pt idx="413">0.026296364835975999</cx:pt>
          <cx:pt idx="414">0.029305394353423098</cx:pt>
          <cx:pt idx="415">-0.0029757005519658098</cx:pt>
          <cx:pt idx="416">0.0122705996253894</cx:pt>
          <cx:pt idx="417">0.011622161266293399</cx:pt>
          <cx:pt idx="418">0.0039332577921865801</cx:pt>
          <cx:pt idx="419">-0.000185830807894746</cx:pt>
          <cx:pt idx="420">0.000123014912521914</cx:pt>
          <cx:pt idx="421">-0.00053357229113451901</cx:pt>
          <cx:pt idx="422">-0.0012018351843590799</cx:pt>
          <cx:pt idx="423">0.0141103016493854</cx:pt>
          <cx:pt idx="424">0.020981325365486699</cx:pt>
          <cx:pt idx="425">0.039970167907527797</cx:pt>
          <cx:pt idx="426">0.0176133801791531</cx:pt>
          <cx:pt idx="427">0.0367384506702833</cx:pt>
          <cx:pt idx="428">0.0437254054178908</cx:pt>
          <cx:pt idx="429">0.089459510032684195</cx:pt>
          <cx:pt idx="430">0.068475341412077506</cx:pt>
          <cx:pt idx="431">0.040981562224363999</cx:pt>
          <cx:pt idx="432">0.040087873164215901</cx:pt>
          <cx:pt idx="433">0.0507540644079005</cx:pt>
          <cx:pt idx="434">0.0257405564297183</cx:pt>
          <cx:pt idx="435">0.0213048464080581</cx:pt>
          <cx:pt idx="436">0.051726643414115002</cx:pt>
          <cx:pt idx="437">-0.0088607993406166503</cx:pt>
          <cx:pt idx="438">0.0029658427276419001</cx:pt>
          <cx:pt idx="439">0.0151285039084117</cx:pt>
          <cx:pt idx="440">-0.023514738728381401</cx:pt>
          <cx:pt idx="441">-0.0090046780919439892</cx:pt>
          <cx:pt idx="442">-4.8807343085545503e-05</cx:pt>
          <cx:pt idx="443">-0.00291567337251428</cx:pt>
          <cx:pt idx="444">0.023003099982214802</cx:pt>
          <cx:pt idx="445">0.027417139627179801</cx:pt>
          <cx:pt idx="446">0.0097777985879738804</cx:pt>
          <cx:pt idx="447">0.00210665415092255</cx:pt>
          <cx:pt idx="448">-0.00035574708460916902</cx:pt>
          <cx:pt idx="449">-0.00059603218043700304</cx:pt>
          <cx:pt idx="450">-0.00188825097880983</cx:pt>
          <cx:pt idx="451">0.0096386632747948002</cx:pt>
          <cx:pt idx="452">0.010657960022439201</cx:pt>
          <cx:pt idx="453">0.028808417850779301</cx:pt>
          <cx:pt idx="454">0.029881948918524699</cx:pt>
          <cx:pt idx="455">0.021379027397112501</cx:pt>
          <cx:pt idx="456">0.0089671401081602899</cx:pt>
          <cx:pt idx="457">0.040743416009949997</cx:pt>
          <cx:pt idx="458">0.072572663288742206</cx:pt>
          <cx:pt idx="459">0.077357600340600102</cx:pt>
          <cx:pt idx="460">0.092521219670079494</cx:pt>
          <cx:pt idx="461">0.059177836652730201</cx:pt>
          <cx:pt idx="462">0.0300616908170631</cx:pt>
          <cx:pt idx="463">0.043245506592647101</cx:pt>
          <cx:pt idx="464">0.045249868354716602</cx:pt>
          <cx:pt idx="465">0.051808192205978897</cx:pt>
          <cx:pt idx="466">-0.0040151188306204004</cx:pt>
          <cx:pt idx="467">0.0027417643974043198</cx:pt>
          <cx:pt idx="468">0.012030625336688101</cx:pt>
          <cx:pt idx="469">0.018379120363146002</cx:pt>
          <cx:pt idx="470">0.0105937117321988</cx:pt>
          <cx:pt idx="471">0.000420823591767938</cx:pt>
          <cx:pt idx="472">0.0076285741480253202</cx:pt>
          <cx:pt idx="473">0.0372243347024366</cx:pt>
          <cx:pt idx="474">0.012224661996725899</cx:pt>
          <cx:pt idx="475">0.0021794079678192999</cx:pt>
          <cx:pt idx="476">-5.0587885310230401e-05</cx:pt>
          <cx:pt idx="477">-0.00017739803769683301</cx:pt>
          <cx:pt idx="478">0.0033404720831696801</cx:pt>
          <cx:pt idx="479">0.00010854995136518</cx:pt>
          <cx:pt idx="480">0.025411453581749399</cx:pt>
          <cx:pt idx="481">0.028014745282846702</cx:pt>
          <cx:pt idx="482">0.0126745035558183</cx:pt>
          <cx:pt idx="483">0.016460200016110801</cx:pt>
          <cx:pt idx="484">0.020476099594627001</cx:pt>
          <cx:pt idx="485">0.029642687073016299</cx:pt>
          <cx:pt idx="486">0.015741975620920699</cx:pt>
          <cx:pt idx="487">0.032521243499077403</cx:pt>
          <cx:pt idx="488">0.060514105708607199</cx:pt>
          <cx:pt idx="489">0.040144846757629402</cx:pt>
          <cx:pt idx="490">0.022892784619986201</cx:pt>
          <cx:pt idx="491">0.0309246527160906</cx:pt>
          <cx:pt idx="492">0.035534867913054997</cx:pt>
          <cx:pt idx="493">0.0126932929399337</cx:pt>
          <cx:pt idx="494">-0.023829597007871899</cx:pt>
          <cx:pt idx="495">-0.021568119329739</cx:pt>
          <cx:pt idx="496">-0.012473656130239701</cx:pt>
          <cx:pt idx="497">0.032289769167948498</cx:pt>
          <cx:pt idx="498">0.022958310878033201</cx:pt>
          <cx:pt idx="499">0.018657613304463</cx:pt>
          <cx:pt idx="500">0.0147580965620788</cx:pt>
          <cx:pt idx="501">0.024442166758069699</cx:pt>
          <cx:pt idx="502">0.0055740683844473799</cx:pt>
          <cx:pt idx="503">0.0024159527242801201</cx:pt>
          <cx:pt idx="504">0.000160876512666377</cx:pt>
          <cx:pt idx="505">0.00059024948143600699</cx:pt>
          <cx:pt idx="506">0.0027928982866946401</cx:pt>
          <cx:pt idx="507">-0.0034804777035706601</cx:pt>
          <cx:pt idx="508">0.0341752370828163</cx:pt>
          <cx:pt idx="509">0.031802727770241297</cx:pt>
          <cx:pt idx="510">0.040084344092668998</cx:pt>
          <cx:pt idx="511">0.060585987489295702</cx:pt>
          <cx:pt idx="512">0.045855980008042398</cx:pt>
          <cx:pt idx="513">0.031344204463109898</cx:pt>
          <cx:pt idx="514">0.00338939255748063</cx:pt>
          <cx:pt idx="515">0.017554222269909901</cx:pt>
          <cx:pt idx="516">0.038371363425605397</cx:pt>
          <cx:pt idx="517">0.00691296252530071</cx:pt>
          <cx:pt idx="518">0.030540125641949401</cx:pt>
          <cx:pt idx="519">0.0277968194264171</cx:pt>
          <cx:pt idx="520">0.0213813776303633</cx:pt>
          <cx:pt idx="521">-0.0069254540853661102</cx:pt>
          <cx:pt idx="522">0.00143004174940568</cx:pt>
          <cx:pt idx="523">-0.0031461664337310599</cx:pt>
          <cx:pt idx="524">-0.0016669794888776201</cx:pt>
          <cx:pt idx="525">0.033389559453576398</cx:pt>
          <cx:pt idx="526">0.042439302237503598</cx:pt>
          <cx:pt idx="527">0.030348318375229</cx:pt>
          <cx:pt idx="528">0.0197683947030779</cx:pt>
          <cx:pt idx="529">0.0078975204656460702</cx:pt>
          <cx:pt idx="530">0.0019646170967100801</cx:pt>
          <cx:pt idx="531">0.0012946771219556599</cx:pt>
          <cx:pt idx="532">-0.00033313765256533798</cx:pt>
          <cx:pt idx="533">-0.000329377942143625</cx:pt>
          <cx:pt idx="534">-0.00071925541862152603</cx:pt>
          <cx:pt idx="535">-0.0046981907755245904</cx:pt>
          <cx:pt idx="536">0.028068696502266299</cx:pt>
          <cx:pt idx="537">0.0299030029448983</cx:pt>
          <cx:pt idx="538">0.024514373980166801</cx:pt>
          <cx:pt idx="539">0.061088387462935899</cx:pt>
          <cx:pt idx="540">0.0252127174631873</cx:pt>
          <cx:pt idx="541">0.0180694277377587</cx:pt>
          <cx:pt idx="542">0.036394440786186602</cx:pt>
          <cx:pt idx="543">0.027193815977765601</cx:pt>
          <cx:pt idx="544">0.00050394029044004195</cx:pt>
          <cx:pt idx="545">-0.0206895303369534</cx:pt>
          <cx:pt idx="546">0.012943520085939899</cx:pt>
          <cx:pt idx="547">0.037559866325038903</cx:pt>
          <cx:pt idx="548">0.0277277677526429</cx:pt>
          <cx:pt idx="549">0.027292522569985302</cx:pt>
          <cx:pt idx="550">0.037514436151571497</cx:pt>
          <cx:pt idx="551">0.0031848061683957302</cx:pt>
          <cx:pt idx="552">-0.00553851999394178</cx:pt>
          <cx:pt idx="553">0.037003934894933498</cx:pt>
          <cx:pt idx="554">0.050791649760870798</cx:pt>
          <cx:pt idx="555">0.038314767030756099</cx:pt>
          <cx:pt idx="556">0.0058934501448792897</cx:pt>
          <cx:pt idx="557">-0.00304836601738585</cx:pt>
          <cx:pt idx="558">0.0050830902451893603</cx:pt>
          <cx:pt idx="559">0.00035125878146426501</cx:pt>
          <cx:pt idx="560">2.6834197249164299e-06</cx:pt>
          <cx:pt idx="561">0.00063705508445104303</cx:pt>
          <cx:pt idx="562">0.0020872381003288702</cx:pt>
          <cx:pt idx="563">0.00819796108531398</cx:pt>
          <cx:pt idx="564">0.0228827091450629</cx:pt>
          <cx:pt idx="565">0.0277180314889625</cx:pt>
          <cx:pt idx="566">0.015192289298455701</cx:pt>
          <cx:pt idx="567">0.054921724771858603</cx:pt>
          <cx:pt idx="568">0.033327483206857897</cx:pt>
          <cx:pt idx="569">-0.0062402405920153996</cx:pt>
          <cx:pt idx="570">0.023480765994238199</cx:pt>
          <cx:pt idx="571">0.018880221192814101</cx:pt>
          <cx:pt idx="572">-0.0083238577661851106</cx:pt>
          <cx:pt idx="573">-0.056622554220437403</cx:pt>
          <cx:pt idx="574">-0.039715807753484697</cx:pt>
          <cx:pt idx="575">0.026802916214998401</cx:pt>
          <cx:pt idx="576">0.025996607469174201</cx:pt>
          <cx:pt idx="577">0.0142346842778464</cx:pt>
          <cx:pt idx="578">0.0184923555877579</cx:pt>
          <cx:pt idx="579">-0.0095073042266540907</cx:pt>
          <cx:pt idx="580">0.0110048378679311</cx:pt>
          <cx:pt idx="581">0.052645140481529802</cx:pt>
          <cx:pt idx="582">0.050241625934897199</cx:pt>
          <cx:pt idx="583">0.035750041751530202</cx:pt>
          <cx:pt idx="584">0.0076068535816728299</cx:pt>
          <cx:pt idx="585">-0.0063006591115747097</cx:pt>
          <cx:pt idx="586">0.0026736426024584802</cx:pt>
          <cx:pt idx="587">-0.00020644770916409901</cx:pt>
          <cx:pt idx="588">-0.000425186854044029</cx:pt>
          <cx:pt idx="589">0.00109194219765332</cx:pt>
          <cx:pt idx="590">0.00522154020397032</cx:pt>
          <cx:pt idx="591">0.0098464386394630701</cx:pt>
          <cx:pt idx="592">0.020505764769871801</cx:pt>
          <cx:pt idx="593">0.019427750641625701</cx:pt>
          <cx:pt idx="594">0.017320370628049</cx:pt>
          <cx:pt idx="595">0.033163777799835002</cx:pt>
          <cx:pt idx="596">0.051027913216913898</cx:pt>
          <cx:pt idx="597">0.034920666194634999</cx:pt>
          <cx:pt idx="598">0.022527952997660899</cx:pt>
          <cx:pt idx="599">0.0148755656883366</cx:pt>
          <cx:pt idx="600">0.0024324045412157198</cx:pt>
          <cx:pt idx="601">-0.035094268681474701</cx:pt>
          <cx:pt idx="602">-0.043078554991793597</cx:pt>
          <cx:pt idx="603">-0.045990548696369801</cx:pt>
          <cx:pt idx="604">-0.038886456358764199</cx:pt>
          <cx:pt idx="605">-0.00060240355314670395</cx:pt>
          <cx:pt idx="606">-0.0077822742964773197</cx:pt>
          <cx:pt idx="607">0.0017713329235481399</cx:pt>
          <cx:pt idx="608">0.019829223798206098</cx:pt>
          <cx:pt idx="609">0.0356300952779895</cx:pt>
          <cx:pt idx="610">0.067011775649223004</cx:pt>
          <cx:pt idx="611">0.046955470071148003</cx:pt>
          <cx:pt idx="612">0.0013804418528854401</cx:pt>
          <cx:pt idx="613">-0.0095333439221996497</cx:pt>
          <cx:pt idx="614">0.00064003666188052399</cx:pt>
          <cx:pt idx="615">-3.3201187477726098e-06</cx:pt>
          <cx:pt idx="616">-0.00041490830646566602</cx:pt>
          <cx:pt idx="617">-0.00019244223903833299</cx:pt>
          <cx:pt idx="618">0.0031764409013403799</cx:pt>
          <cx:pt idx="619">0.0095523597262760097</cx:pt>
          <cx:pt idx="620">0.018465834461489299</cx:pt>
          <cx:pt idx="621">0.0096161654044718495</cx:pt>
          <cx:pt idx="622">0.0077807663017753796</cx:pt>
          <cx:pt idx="623">0.0142469351251381</cx:pt>
          <cx:pt idx="624">0.0256274453728761</cx:pt>
          <cx:pt idx="625">0.025924394538852098</cx:pt>
          <cx:pt idx="626">0.043059533635220797</cx:pt>
          <cx:pt idx="627">0.034371951564580602</cx:pt>
          <cx:pt idx="628">0.0199660934529509</cx:pt>
          <cx:pt idx="629">-0.0321690215788967</cx:pt>
          <cx:pt idx="630">-0.076838113134872196</cx:pt>
          <cx:pt idx="631">-0.0597908884070169</cx:pt>
          <cx:pt idx="632">-0.038149824888845697</cx:pt>
          <cx:pt idx="633">-0.030375622250573501</cx:pt>
          <cx:pt idx="634">-0.015928412153373199</cx:pt>
          <cx:pt idx="635">0.0187592447687858</cx:pt>
          <cx:pt idx="636">0.0165690864908868</cx:pt>
          <cx:pt idx="637">0.032972264840816397</cx:pt>
          <cx:pt idx="638">0.045504552432365598</cx:pt>
          <cx:pt idx="639">0.017109371222631599</cx:pt>
          <cx:pt idx="640">0.00123749369852513</cx:pt>
          <cx:pt idx="641">-0.0101229586294254</cx:pt>
          <cx:pt idx="642">-0.0029163571549892099</cx:pt>
          <cx:pt idx="643">-0.000130509036716626</cx:pt>
          <cx:pt idx="644">0.00040794714441253399</cx:pt>
          <cx:pt idx="645">0.00066490732936107699</cx:pt>
          <cx:pt idx="646">-7.7865477619758699e-05</cx:pt>
          <cx:pt idx="647">0.0066271014595497002</cx:pt>
          <cx:pt idx="648">0.0015937500625506</cx:pt>
          <cx:pt idx="649">-0.0212423959187777</cx:pt>
          <cx:pt idx="650">-0.049287675447610001</cx:pt>
          <cx:pt idx="651">-0.024433728297291801</cx:pt>
          <cx:pt idx="652">0.019885398219356799</cx:pt>
          <cx:pt idx="653">0.017263887568725499</cx:pt>
          <cx:pt idx="654">0.026604548667884802</cx:pt>
          <cx:pt idx="655">0.0152241973095417</cx:pt>
          <cx:pt idx="656">-0.0069072983677409003</cx:pt>
          <cx:pt idx="657">-0.020523778568982</cx:pt>
          <cx:pt idx="658">-0.031932847771452701</cx:pt>
          <cx:pt idx="659">-0.00119908760692739</cx:pt>
          <cx:pt idx="660">-0.010528520311114</cx:pt>
          <cx:pt idx="661">-0.0078023034997751501</cx:pt>
          <cx:pt idx="662">0.016688393687636902</cx:pt>
          <cx:pt idx="663">0.0018551819640383199</cx:pt>
          <cx:pt idx="664">0.0072308224664427703</cx:pt>
          <cx:pt idx="665">0.0280910590984726</cx:pt>
          <cx:pt idx="666">0.0248752044343972</cx:pt>
          <cx:pt idx="667">0.0090143192167459404</cx:pt>
          <cx:pt idx="668">-0.0053397689911436098</cx:pt>
          <cx:pt idx="669">-0.0083671608230154893</cx:pt>
          <cx:pt idx="670">-0.00149350125504354</cx:pt>
          <cx:pt idx="671">-0.00028514004965048899</cx:pt>
          <cx:pt idx="672">0.000765266084484497</cx:pt>
          <cx:pt idx="673">-0.000335920826979157</cx:pt>
          <cx:pt idx="674">0.00067149893866452997</cx:pt>
          <cx:pt idx="675">-0.0013414623869867099</cx:pt>
          <cx:pt idx="676">-0.013702047166847999</cx:pt>
          <cx:pt idx="677">-0.038606047162366798</cx:pt>
          <cx:pt idx="678">-0.050996963177116203</cx:pt>
          <cx:pt idx="679">-0.041198799115665902</cx:pt>
          <cx:pt idx="680">-0.0118107225167094</cx:pt>
          <cx:pt idx="681">0.00326311568748054</cx:pt>
          <cx:pt idx="682">-0.0029591399728275299</cx:pt>
          <cx:pt idx="683">-0.0022232830839384599</cx:pt>
          <cx:pt idx="684">-0.025456966112101301</cx:pt>
          <cx:pt idx="685">0.0056526472478549104</cx:pt>
          <cx:pt idx="686">0.0142268786164086</cx:pt>
          <cx:pt idx="687">0.0121497491058359</cx:pt>
          <cx:pt idx="688">0.026959540250312601</cx:pt>
          <cx:pt idx="689">-0.0162499655758713</cx:pt>
          <cx:pt idx="690">0.0029603173024359301</cx:pt>
          <cx:pt idx="691">-0.0024549117612591102</cx:pt>
          <cx:pt idx="692">-0.0034008218643951601</cx:pt>
          <cx:pt idx="693">-0.0085155070033464605</cx:pt>
          <cx:pt idx="694">0.0016165439837835299</cx:pt>
          <cx:pt idx="695">0.0025441005902353598</cx:pt>
          <cx:pt idx="696">-0.00016371865656928999</cx:pt>
          <cx:pt idx="697">0.0015755152642905701</cx:pt>
          <cx:pt idx="698">0.00021141565072653801</cx:pt>
          <cx:pt idx="699">-0.00038069456164662699</cx:pt>
          <cx:pt idx="700">0.000826603035310681</cx:pt>
          <cx:pt idx="701">-2.28829229913433e-05</cx:pt>
          <cx:pt idx="702">6.08682137059662e-05</cx:pt>
          <cx:pt idx="703">-0.0015727265595904701</cx:pt>
          <cx:pt idx="704">-0.010087165080469101</cx:pt>
          <cx:pt idx="705">-0.0234372411399121</cx:pt>
          <cx:pt idx="706">-0.0116035907177168</cx:pt>
          <cx:pt idx="707">-0.0142675189028863</cx:pt>
          <cx:pt idx="708">-0.020395202026055399</cx:pt>
          <cx:pt idx="709">-0.029263959288466999</cx:pt>
          <cx:pt idx="710">-0.0369027090860959</cx:pt>
          <cx:pt idx="711">-0.054553495177898301</cx:pt>
          <cx:pt idx="712">-0.060959893881050803</cx:pt>
          <cx:pt idx="713">-0.0060356006875957498</cx:pt>
          <cx:pt idx="714">0.0140218703768582</cx:pt>
          <cx:pt idx="715">0.015772009750676001</cx:pt>
          <cx:pt idx="716">0.013825174051632401</cx:pt>
          <cx:pt idx="717">-0.019324725688795098</cx:pt>
          <cx:pt idx="718">-0.013223999765587699</cx:pt>
          <cx:pt idx="719">-0.013263818965581001</cx:pt>
          <cx:pt idx="720">-0.008215648172432</cx:pt>
          <cx:pt idx="721">-0.0063259940745720401</cx:pt>
          <cx:pt idx="722">-0.0049763348007605696</cx:pt>
          <cx:pt idx="723">-0.00090395097530443795</cx:pt>
          <cx:pt idx="724">-0.0019290030404301899</cx:pt>
          <cx:pt idx="725">0.00012121197572199801</cx:pt>
          <cx:pt idx="726">0.00027620259708463599</cx:pt>
          <cx:pt idx="727">-0.00074256396630478197</cx:pt>
          <cx:pt idx="728">-0.00044869611667778202</cx:pt>
          <cx:pt idx="729">-0.00076521283233380499</cx:pt>
          <cx:pt idx="730">0.00059088587490663995</cx:pt>
          <cx:pt idx="731">-0.00035119602712488601</cx:pt>
          <cx:pt idx="732">0.00209204592209999</cx:pt>
          <cx:pt idx="733">0.0028028883875314201</cx:pt>
          <cx:pt idx="734">0.0064195729191715298</cx:pt>
          <cx:pt idx="735">-0.0020878979873406398</cx:pt>
          <cx:pt idx="736">-0.00799936689963931</cx:pt>
          <cx:pt idx="737">-0.016251282559965999</cx:pt>
          <cx:pt idx="738">-0.023493905099909802</cx:pt>
          <cx:pt idx="739">-0.0115663083456242</cx:pt>
          <cx:pt idx="740">0.00010644386279580799</cx:pt>
          <cx:pt idx="741">0.0021525585961518299</cx:pt>
          <cx:pt idx="742">-0.0083918614713647602</cx:pt>
          <cx:pt idx="743">-0.020298021266616</cx:pt>
          <cx:pt idx="744">-0.0127543288904341</cx:pt>
          <cx:pt idx="745">-0.018987494847898499</cx:pt>
          <cx:pt idx="746">-0.0062040341459562304</cx:pt>
          <cx:pt idx="747">-0.0063860973602129301</cx:pt>
          <cx:pt idx="748">-0.0012202721940894499</cx:pt>
          <cx:pt idx="749">-0.0014301227305742201</cx:pt>
          <cx:pt idx="750">-0.0053735608215706096</cx:pt>
          <cx:pt idx="751">0.00076794206108894995</cx:pt>
          <cx:pt idx="752">-0.00029096888670812398</cx:pt>
          <cx:pt idx="753">-0.000216924411464183</cx:pt>
          <cx:pt idx="754">-0.000191812973845816</cx:pt>
          <cx:pt idx="755">0.00033881281627441798</cx:pt>
          <cx:pt idx="756">0.00041355618076239202</cx:pt>
          <cx:pt idx="757">0.00051513143590048904</cx:pt>
          <cx:pt idx="758">7.6296924012045497e-05</cx:pt>
          <cx:pt idx="759">0.00030441186470354698</cx:pt>
          <cx:pt idx="760">-0.00025948491348936698</cx:pt>
          <cx:pt idx="761">0.00049799338348647301</cx:pt>
          <cx:pt idx="762">-0.00048240385990224003</cx:pt>
          <cx:pt idx="763">-0.00016206808458476499</cx:pt>
          <cx:pt idx="764">-0.00093598408195369302</cx:pt>
          <cx:pt idx="765">-0.00076489691319330303</cx:pt>
          <cx:pt idx="766">0.00098584332371139008</cx:pt>
          <cx:pt idx="767">-0.00038269516043366202</cx:pt>
          <cx:pt idx="768">-0.00090473770513118496</cx:pt>
          <cx:pt idx="769">-0.0025726645667509601</cx:pt>
          <cx:pt idx="770">-0.00060362916433509095</cx:pt>
          <cx:pt idx="771">-0.00257667176656701</cx:pt>
          <cx:pt idx="772">-0.0030486191384922301</cx:pt>
          <cx:pt idx="773">-0.0026694609846811702</cx:pt>
          <cx:pt idx="774">-0.00239870749849226</cx:pt>
          <cx:pt idx="775">-8.0456658385310798e-07</cx:pt>
          <cx:pt idx="776">0.000402522343620643</cx:pt>
          <cx:pt idx="777">-0.00264259672782841</cx:pt>
          <cx:pt idx="778">-0.0062533262493939803</cx:pt>
          <cx:pt idx="779">-0.0010725623451704599</cx:pt>
          <cx:pt idx="780">0.00026520216097944698</cx:pt>
          <cx:pt idx="781">0.00020928509612070601</cx:pt>
          <cx:pt idx="782">0.000120632984046711</cx:pt>
          <cx:pt idx="783">-0.00086107252129490302</cx:pt>
          <cx:pt idx="784">-0.0012100410508336726</cx:pt>
          <cx:pt idx="785">-0.0026946956717262501</cx:pt>
          <cx:pt idx="786">-0.0067267426556012</cx:pt>
          <cx:pt idx="787">-0.00835291000819075</cx:pt>
          <cx:pt idx="788">-0.014515353629637075</cx:pt>
          <cx:pt idx="789">-0.015507305636250074</cx:pt>
          <cx:pt idx="790">-0.0098049611861415007</cx:pt>
          <cx:pt idx="791">-0.011084333695464301</cx:pt>
          <cx:pt idx="792">-0.0022964054086913473</cx:pt>
          <cx:pt idx="793">-0.0025820770805950501</cx:pt>
          <cx:pt idx="794">0.0012027589437717326</cx:pt>
          <cx:pt idx="795">-0.0097271547923448252</cx:pt>
          <cx:pt idx="796">0.0075419067242621252</cx:pt>
          <cx:pt idx="797">0.0023204497516128076</cx:pt>
          <cx:pt idx="798">0.0025495934772379</cx:pt>
          <cx:pt idx="799">0.0041433575013060751</cx:pt>
          <cx:pt idx="800">-0.00104453831080688</cx:pt>
          <cx:pt idx="801">-0.0085271912587622997</cx:pt>
          <cx:pt idx="802">-0.0037437789190182748</cx:pt>
          <cx:pt idx="803">-0.0017049995501941825</cx:pt>
          <cx:pt idx="804">-0.0034810606020333002</cx:pt>
          <cx:pt idx="805">-0.00098066586278958254</cx:pt>
          <cx:pt idx="806">-0.0039032032168012502</cx:pt>
          <cx:pt idx="807">-0.00061634080728068246</cx:pt>
          <cx:pt idx="808">-0.00022301150889716549</cx:pt>
          <cx:pt idx="809">0.00014626101782267925</cx:pt>
          <cx:pt idx="810">0.00025612921512576498</cx:pt>
          <cx:pt idx="811">-0.00010245343437931675</cx:pt>
          <cx:pt idx="812">-0.0019040164244204551</cx:pt>
          <cx:pt idx="813">-0.0045299398635814253</cx:pt>
          <cx:pt idx="814">-0.00932614383056685</cx:pt>
          <cx:pt idx="815">-0.0094034684982336747</cx:pt>
          <cx:pt idx="816">-0.017092998797234277</cx:pt>
          <cx:pt idx="817">-0.018502851011223526</cx:pt>
          <cx:pt idx="818">-0.010595968715219201</cx:pt>
          <cx:pt idx="819">-0.0085006875664758001</cx:pt>
          <cx:pt idx="820">-0.006398978325623925</cx:pt>
          <cx:pt idx="821">0.00066192181229851751</cx:pt>
          <cx:pt idx="822">0.0047821113838011249</cx:pt>
          <cx:pt idx="823">0.0014720755205023675</cx:pt>
          <cx:pt idx="824">0.0049708281051124752</cx:pt>
          <cx:pt idx="825">0.010165428573138275</cx:pt>
          <cx:pt idx="826">0.00340188900078725</cx:pt>
          <cx:pt idx="827">0.00041975764125142749</cx:pt>
          <cx:pt idx="828">0.0067169136186811503</cx:pt>
          <cx:pt idx="829">-0.0072060660544231254</cx:pt>
          <cx:pt idx="830">-0.0063822266588434498</cx:pt>
          <cx:pt idx="831">-0.0057562917832443498</cx:pt>
          <cx:pt idx="832">-0.0060284179094408996</cx:pt>
          <cx:pt idx="833">-0.0031443409134306001</cx:pt>
          <cx:pt idx="834">-0.0037087357122266499</cx:pt>
          <cx:pt idx="835">2.2247164987777074e-05</cx:pt>
          <cx:pt idx="836">-2.7007487093188748e-05</cx:pt>
          <cx:pt idx="837">-2.6359864194446001e-05</cx:pt>
          <cx:pt idx="838">-0.00038674511385436498</cx:pt>
          <cx:pt idx="839">-0.00041530971156880501</cx:pt>
          <cx:pt idx="840">-0.0015000565710616501</cx:pt>
          <cx:pt idx="841">-0.0061487896035444748</cx:pt>
          <cx:pt idx="842">-0.0091962475979670746</cx:pt>
          <cx:pt idx="843">-0.0060704919977184251</cx:pt>
          <cx:pt idx="844">-0.014487102160033726</cx:pt>
          <cx:pt idx="845">-0.015297171073631675</cx:pt>
          <cx:pt idx="846">-0.0059636646196949252</cx:pt>
          <cx:pt idx="847">-0.0069883672274251999</cx:pt>
          <cx:pt idx="848">-0.0095720277000034496</cx:pt>
          <cx:pt idx="849">0.0022483939049386076</cx:pt>
          <cx:pt idx="850">0.0070717285648255251</cx:pt>
          <cx:pt idx="851">0.0020882045778375475</cx:pt>
          <cx:pt idx="852">-0.0074538564871411252</cx:pt>
          <cx:pt idx="853">-0.0048115910656773998</cx:pt>
          <cx:pt idx="854">0.0022334758142413501</cx:pt>
          <cx:pt idx="855">-0.0018509511566166975</cx:pt>
          <cx:pt idx="856">-0.0022682187556362474</cx:pt>
          <cx:pt idx="857">0.00076005191403134495</cx:pt>
          <cx:pt idx="858">-0.003376852455858375</cx:pt>
          <cx:pt idx="859">-0.0077889277160926003</cx:pt>
          <cx:pt idx="860">-0.00036442999905908252</cx:pt>
          <cx:pt idx="861">-0.0011624457049319724</cx:pt>
          <cx:pt idx="862">-0.00563763729662235</cx:pt>
          <cx:pt idx="863">-0.0024529579751279501</cx:pt>
          <cx:pt idx="864">-0.0012109823266134401</cx:pt>
          <cx:pt idx="865">-5.750615227847475e-05</cx:pt>
          <cx:pt idx="866">-0.00018938348753832075</cx:pt>
          <cx:pt idx="867">-0.0010971655596051101</cx:pt>
          <cx:pt idx="868">-0.00055574133665706746</cx:pt>
          <cx:pt idx="869">-0.0052319235042855754</cx:pt>
          <cx:pt idx="870">0.0018534778395163625</cx:pt>
          <cx:pt idx="871">0.00190180213623192</cx:pt>
          <cx:pt idx="872">-0.0029339248974531501</cx:pt>
          <cx:pt idx="873">-0.01198919817417975</cx:pt>
          <cx:pt idx="874">-0.0025840415593659251</cx:pt>
          <cx:pt idx="875">-0.0023443544787352501</cx:pt>
          <cx:pt idx="876">0.001905369013039385</cx:pt>
          <cx:pt idx="877">0.0037050958582250499</cx:pt>
          <cx:pt idx="878">-0.0025538377397499252</cx:pt>
          <cx:pt idx="879">-0.003174927207988175</cx:pt>
          <cx:pt idx="880">-0.022464307089286675</cx:pt>
          <cx:pt idx="881">-0.0098830303052163497</cx:pt>
          <cx:pt idx="882">0.00090448437580086004</cx:pt>
          <cx:pt idx="883">-0.0021675945792901624</cx:pt>
          <cx:pt idx="884">-0.0012100410508336726</cx:pt>
          <cx:pt idx="885">-0.0026946956717262501</cx:pt>
          <cx:pt idx="886">-0.0067267426556012</cx:pt>
          <cx:pt idx="887">-0.00835291000819075</cx:pt>
          <cx:pt idx="888">-0.014515353629637075</cx:pt>
          <cx:pt idx="889">-0.015507305636250074</cx:pt>
          <cx:pt idx="890">-0.0098049611861415007</cx:pt>
          <cx:pt idx="891">-0.011084333695464301</cx:pt>
          <cx:pt idx="892">-0.0022964054086913473</cx:pt>
          <cx:pt idx="893">-0.0025820770805950501</cx:pt>
          <cx:pt idx="894">0.0012027589437717326</cx:pt>
          <cx:pt idx="895">-0.0097271547923448252</cx:pt>
          <cx:pt idx="896">0.0075419067242621252</cx:pt>
          <cx:pt idx="897">0.0023204497516128076</cx:pt>
          <cx:pt idx="898">0.0025495934772379</cx:pt>
          <cx:pt idx="899">0.0041433575013060751</cx:pt>
          <cx:pt idx="900">-0.00104453831080688</cx:pt>
          <cx:pt idx="901">-0.0085271912587622997</cx:pt>
          <cx:pt idx="902">-0.0037437789190182748</cx:pt>
          <cx:pt idx="903">-0.0017049995501941825</cx:pt>
          <cx:pt idx="904">-0.0034810606020333002</cx:pt>
          <cx:pt idx="905">-0.00098066586278958254</cx:pt>
          <cx:pt idx="906">-0.0039032032168012502</cx:pt>
          <cx:pt idx="907">-0.00061634080728068246</cx:pt>
          <cx:pt idx="908">-0.00022301150889716549</cx:pt>
          <cx:pt idx="909">0.00014626101782267925</cx:pt>
          <cx:pt idx="910">0.00025612921512576498</cx:pt>
          <cx:pt idx="911">-0.00010245343437931675</cx:pt>
          <cx:pt idx="912">-0.0019040164244204551</cx:pt>
          <cx:pt idx="913">-0.0045299398635814253</cx:pt>
          <cx:pt idx="914">-0.00932614383056685</cx:pt>
          <cx:pt idx="915">-0.0094034684982336747</cx:pt>
          <cx:pt idx="916">-0.017092998797234277</cx:pt>
          <cx:pt idx="917">-0.018502851011223526</cx:pt>
          <cx:pt idx="918">-0.010595968715219201</cx:pt>
          <cx:pt idx="919">-0.0085006875664758001</cx:pt>
          <cx:pt idx="920">-0.006398978325623925</cx:pt>
          <cx:pt idx="921">0.00066192181229851751</cx:pt>
          <cx:pt idx="922">0.0047821113838011249</cx:pt>
          <cx:pt idx="923">0.0014720755205023675</cx:pt>
          <cx:pt idx="924">0.0049708281051124752</cx:pt>
          <cx:pt idx="925">0.010165428573138275</cx:pt>
          <cx:pt idx="926">0.00340188900078725</cx:pt>
          <cx:pt idx="927">0.00041975764125142749</cx:pt>
          <cx:pt idx="928">0.0067169136186811503</cx:pt>
          <cx:pt idx="929">-0.0072060660544231254</cx:pt>
          <cx:pt idx="930">-0.0063822266588434498</cx:pt>
          <cx:pt idx="931">-0.0057562917832443498</cx:pt>
          <cx:pt idx="932">-0.0060284179094408996</cx:pt>
          <cx:pt idx="933">-0.0031443409134306001</cx:pt>
          <cx:pt idx="934">-0.0037087357122266499</cx:pt>
          <cx:pt idx="935">2.2247164987777074e-05</cx:pt>
          <cx:pt idx="936">-2.7007487093188748e-05</cx:pt>
          <cx:pt idx="937">-2.6359864194446001e-05</cx:pt>
          <cx:pt idx="938">-0.00038674511385436498</cx:pt>
          <cx:pt idx="939">-0.00041530971156880501</cx:pt>
          <cx:pt idx="940">-0.0015000565710616501</cx:pt>
          <cx:pt idx="941">-0.0061487896035444748</cx:pt>
          <cx:pt idx="942">-0.0091962475979670746</cx:pt>
          <cx:pt idx="943">-0.0060704919977184251</cx:pt>
          <cx:pt idx="944">-0.014487102160033726</cx:pt>
          <cx:pt idx="945">-0.015297171073631675</cx:pt>
          <cx:pt idx="946">-0.0059636646196949252</cx:pt>
          <cx:pt idx="947">-0.0069883672274251999</cx:pt>
          <cx:pt idx="948">-0.0095720277000034496</cx:pt>
          <cx:pt idx="949">0.0022483939049386076</cx:pt>
          <cx:pt idx="950">0.0070717285648255251</cx:pt>
          <cx:pt idx="951">0.0020882045778375475</cx:pt>
          <cx:pt idx="952">-0.0074538564871411252</cx:pt>
          <cx:pt idx="953">-0.0048115910656773998</cx:pt>
          <cx:pt idx="954">0.0022334758142413501</cx:pt>
          <cx:pt idx="955">-0.0018509511566166975</cx:pt>
          <cx:pt idx="956">-0.0022682187556362474</cx:pt>
          <cx:pt idx="957">0.00076005191403134495</cx:pt>
          <cx:pt idx="958">-0.003376852455858375</cx:pt>
          <cx:pt idx="959">-0.0077889277160926003</cx:pt>
          <cx:pt idx="960">-0.00036442999905908252</cx:pt>
          <cx:pt idx="961">-0.0011624457049319724</cx:pt>
          <cx:pt idx="962">-0.00563763729662235</cx:pt>
          <cx:pt idx="963">-0.0024529579751279501</cx:pt>
          <cx:pt idx="964">-0.0012109823266134401</cx:pt>
          <cx:pt idx="965">-5.750615227847475e-05</cx:pt>
          <cx:pt idx="966">-0.00018938348753832075</cx:pt>
          <cx:pt idx="967">-0.0010971655596051101</cx:pt>
          <cx:pt idx="968">-0.00055574133665706746</cx:pt>
          <cx:pt idx="969">-0.0052319235042855754</cx:pt>
          <cx:pt idx="970">0.0018534778395163625</cx:pt>
          <cx:pt idx="971">0.00190180213623192</cx:pt>
          <cx:pt idx="972">-0.0029339248974531501</cx:pt>
          <cx:pt idx="973">-0.01198919817417975</cx:pt>
          <cx:pt idx="974">-0.0025840415593659251</cx:pt>
          <cx:pt idx="975">-0.0023443544787352501</cx:pt>
          <cx:pt idx="976">0.001905369013039385</cx:pt>
          <cx:pt idx="977">0.0037050958582250499</cx:pt>
          <cx:pt idx="978">-0.0025538377397499252</cx:pt>
          <cx:pt idx="979">-0.003174927207988175</cx:pt>
          <cx:pt idx="980">-0.022464307089286675</cx:pt>
          <cx:pt idx="981">-0.0098830303052163497</cx:pt>
          <cx:pt idx="982">0.00090448437580086004</cx:pt>
          <cx:pt idx="983">-0.0021675945792901624</cx:pt>
          <cx:pt idx="984">-0.0012100410508336726</cx:pt>
          <cx:pt idx="985">-0.0026946956717262501</cx:pt>
          <cx:pt idx="986">-0.0067267426556012</cx:pt>
          <cx:pt idx="987">-0.00835291000819075</cx:pt>
          <cx:pt idx="988">-0.014515353629637075</cx:pt>
          <cx:pt idx="989">-0.015507305636250074</cx:pt>
          <cx:pt idx="990">-0.0098049611861415007</cx:pt>
          <cx:pt idx="991">-0.011084333695464301</cx:pt>
          <cx:pt idx="992">-0.0022964054086913473</cx:pt>
          <cx:pt idx="993">-0.0025820770805950501</cx:pt>
          <cx:pt idx="994">0.0012027589437717326</cx:pt>
          <cx:pt idx="995">-0.0097271547923448252</cx:pt>
          <cx:pt idx="996">0.0075419067242621252</cx:pt>
          <cx:pt idx="997">0.0023204497516128076</cx:pt>
          <cx:pt idx="998">0.0025495934772379</cx:pt>
          <cx:pt idx="999">0.0041433575013060751</cx:pt>
          <cx:pt idx="1000">-0.00104453831080688</cx:pt>
          <cx:pt idx="1001">-0.0085271912587622997</cx:pt>
          <cx:pt idx="1002">-0.0037437789190182748</cx:pt>
          <cx:pt idx="1003">-0.0017049995501941825</cx:pt>
          <cx:pt idx="1004">-0.0034810606020333002</cx:pt>
          <cx:pt idx="1005">-0.00098066586278958254</cx:pt>
          <cx:pt idx="1006">-0.0039032032168012502</cx:pt>
          <cx:pt idx="1007">-0.00061634080728068246</cx:pt>
          <cx:pt idx="1008">-0.00022301150889716549</cx:pt>
          <cx:pt idx="1009">0.00014626101782267925</cx:pt>
          <cx:pt idx="1010">0.00025612921512576498</cx:pt>
          <cx:pt idx="1011">-0.00010245343437931675</cx:pt>
          <cx:pt idx="1012">-0.0019040164244204551</cx:pt>
          <cx:pt idx="1013">-0.0045299398635814253</cx:pt>
          <cx:pt idx="1014">-0.00932614383056685</cx:pt>
          <cx:pt idx="1015">-0.0094034684982336747</cx:pt>
          <cx:pt idx="1016">-0.017092998797234277</cx:pt>
          <cx:pt idx="1017">-0.018502851011223526</cx:pt>
          <cx:pt idx="1018">-0.010595968715219201</cx:pt>
          <cx:pt idx="1019">-0.0085006875664758001</cx:pt>
          <cx:pt idx="1020">-0.006398978325623925</cx:pt>
          <cx:pt idx="1021">0.00066192181229851751</cx:pt>
          <cx:pt idx="1022">0.0047821113838011249</cx:pt>
          <cx:pt idx="1023">0.0014720755205023675</cx:pt>
          <cx:pt idx="1024">0.0049708281051124752</cx:pt>
          <cx:pt idx="1025">0.010165428573138275</cx:pt>
          <cx:pt idx="1026">0.00340188900078725</cx:pt>
          <cx:pt idx="1027">0.00041975764125142749</cx:pt>
          <cx:pt idx="1028">0.0067169136186811503</cx:pt>
          <cx:pt idx="1029">-0.0072060660544231254</cx:pt>
          <cx:pt idx="1030">-0.0063822266588434498</cx:pt>
          <cx:pt idx="1031">-0.0057562917832443498</cx:pt>
          <cx:pt idx="1032">-0.0060284179094408996</cx:pt>
          <cx:pt idx="1033">-0.0031443409134306001</cx:pt>
          <cx:pt idx="1034">-0.0037087357122266499</cx:pt>
          <cx:pt idx="1035">2.2247164987777074e-05</cx:pt>
          <cx:pt idx="1036">-2.7007487093188748e-05</cx:pt>
          <cx:pt idx="1037">-2.6359864194446001e-05</cx:pt>
          <cx:pt idx="1038">-0.00038674511385436498</cx:pt>
          <cx:pt idx="1039">-0.00041530971156880501</cx:pt>
          <cx:pt idx="1040">-0.0015000565710616501</cx:pt>
          <cx:pt idx="1041">-0.0061487896035444748</cx:pt>
          <cx:pt idx="1042">-0.0091962475979670746</cx:pt>
          <cx:pt idx="1043">-0.0060704919977184251</cx:pt>
          <cx:pt idx="1044">-0.014487102160033726</cx:pt>
          <cx:pt idx="1045">-0.015297171073631675</cx:pt>
          <cx:pt idx="1046">-0.0059636646196949252</cx:pt>
          <cx:pt idx="1047">-0.0069883672274251999</cx:pt>
          <cx:pt idx="1048">-0.0095720277000034496</cx:pt>
          <cx:pt idx="1049">0.0022483939049386076</cx:pt>
          <cx:pt idx="1050">0.0070717285648255251</cx:pt>
          <cx:pt idx="1051">0.0020882045778375475</cx:pt>
          <cx:pt idx="1052">-0.0074538564871411252</cx:pt>
          <cx:pt idx="1053">-0.0048115910656773998</cx:pt>
          <cx:pt idx="1054">0.0022334758142413501</cx:pt>
          <cx:pt idx="1055">-0.0018509511566166975</cx:pt>
          <cx:pt idx="1056">-0.0022682187556362474</cx:pt>
          <cx:pt idx="1057">0.00076005191403134495</cx:pt>
          <cx:pt idx="1058">-0.003376852455858375</cx:pt>
          <cx:pt idx="1059">-0.0077889277160926003</cx:pt>
          <cx:pt idx="1060">-0.00036442999905908252</cx:pt>
          <cx:pt idx="1061">-0.0011624457049319724</cx:pt>
          <cx:pt idx="1062">-0.00563763729662235</cx:pt>
          <cx:pt idx="1063">-0.0024529579751279501</cx:pt>
          <cx:pt idx="1064">-0.0012109823266134401</cx:pt>
          <cx:pt idx="1065">-5.750615227847475e-05</cx:pt>
          <cx:pt idx="1066">-0.00018938348753832075</cx:pt>
          <cx:pt idx="1067">-0.0010971655596051101</cx:pt>
          <cx:pt idx="1068">-0.00055574133665706746</cx:pt>
          <cx:pt idx="1069">-0.0052319235042855754</cx:pt>
          <cx:pt idx="1070">0.0018534778395163625</cx:pt>
          <cx:pt idx="1071">0.00190180213623192</cx:pt>
          <cx:pt idx="1072">-0.0029339248974531501</cx:pt>
          <cx:pt idx="1073">-0.01198919817417975</cx:pt>
          <cx:pt idx="1074">-0.0025840415593659251</cx:pt>
          <cx:pt idx="1075">-0.0023443544787352501</cx:pt>
          <cx:pt idx="1076">0.001905369013039385</cx:pt>
          <cx:pt idx="1077">0.0037050958582250499</cx:pt>
          <cx:pt idx="1078">-0.0025538377397499252</cx:pt>
          <cx:pt idx="1079">-0.003174927207988175</cx:pt>
          <cx:pt idx="1080">-0.022464307089286675</cx:pt>
          <cx:pt idx="1081">-0.0098830303052163497</cx:pt>
          <cx:pt idx="1082">0.00090448437580086004</cx:pt>
          <cx:pt idx="1083">-0.0021675945792901624</cx:pt>
        </cx:lvl>
      </cx:numDim>
    </cx:data>
    <cx:data id="90">
      <cx:numDim type="val">
        <cx:f>Sheet2!$CM$1:$CM$1084</cx:f>
        <cx:lvl ptCount="1084" formatCode="G/通用格式">
          <cx:pt idx="0">0.00031016512693613797</cx:pt>
          <cx:pt idx="1">-0.00062182433535618996</cx:pt>
          <cx:pt idx="2">0.00020976998466521601</cx:pt>
          <cx:pt idx="3">0.00027740178464858399</cx:pt>
          <cx:pt idx="4">0.00044933035311753799</cx:pt>
          <cx:pt idx="5">0.00073712103280372499</cx:pt>
          <cx:pt idx="6">-0.00043909896125967599</cx:pt>
          <cx:pt idx="7">-0.00055847991899391999</cx:pt>
          <cx:pt idx="8">-8.7476851476713695e-05</cx:pt>
          <cx:pt idx="9">1.6563485513016801e-05</cx:pt>
          <cx:pt idx="10">-0.00015679504328386501</cx:pt>
          <cx:pt idx="11">0.00072930296855380295</cx:pt>
          <cx:pt idx="12">0.000664683182495574</cx:pt>
          <cx:pt idx="13">0.00036695709801209898</cx:pt>
          <cx:pt idx="14">0.00054574148135379599</cx:pt>
          <cx:pt idx="15">-0.00033761591411621299</cx:pt>
          <cx:pt idx="16">0.00102823255877126</cx:pt>
          <cx:pt idx="17">0.00011019827714235401</cx:pt>
          <cx:pt idx="18">0.000121314053611923</cx:pt>
          <cx:pt idx="19">0.00049394281580201604</cx:pt>
          <cx:pt idx="20">-0.00048205046581772698</cx:pt>
          <cx:pt idx="21">0.00023157932966102199</cx:pt>
          <cx:pt idx="22">0.000724689523160271</cx:pt>
          <cx:pt idx="23">0.00024196311581492399</cx:pt>
          <cx:pt idx="24">0.000125776565623831</cx:pt>
          <cx:pt idx="25">0.00029891401623667602</cx:pt>
          <cx:pt idx="26">-0.000358170771251896</cx:pt>
          <cx:pt idx="27">-0.00027583462360979399</cx:pt>
          <cx:pt idx="28">-2.7593173382580901e-05</cx:pt>
          <cx:pt idx="29">-0.000263856655965016</cx:pt>
          <cx:pt idx="30">-1.8262155450304598e-05</cx:pt>
          <cx:pt idx="31">0.00017878956290789101</cx:pt>
          <cx:pt idx="32">-0.00080892590548527004</cx:pt>
          <cx:pt idx="33">0.000372608620182625</cx:pt>
          <cx:pt idx="34">-0.00016662015769365</cx:pt>
          <cx:pt idx="35">9.3227893973181106e-05</cx:pt>
          <cx:pt idx="36">-0.0016905227545941199</cx:pt>
          <cx:pt idx="37">0.00010831097773894499</cx:pt>
          <cx:pt idx="38">-0.00051734263253587595</cx:pt>
          <cx:pt idx="39">0.00038012951747796601</cx:pt>
          <cx:pt idx="40">-0.00035497325317062299</cx:pt>
          <cx:pt idx="41">-0.0022459844070624401</cx:pt>
          <cx:pt idx="42">0.0024864602815567599</cx:pt>
          <cx:pt idx="43">0.0040912234581415297</cx:pt>
          <cx:pt idx="44">0.00050262925306949504</cx:pt>
          <cx:pt idx="45">-0.00075453477243956095</cx:pt>
          <cx:pt idx="46">-0.00044192305510471999</cx:pt>
          <cx:pt idx="47">-0.00131676258152031</cx:pt>
          <cx:pt idx="48">-0.0013784762784380801</cx:pt>
          <cx:pt idx="49">-0.00024680360982649299</cx:pt>
          <cx:pt idx="50">-2.7478969075959202e-05</cx:pt>
          <cx:pt idx="51">0.0011701869203527299</cx:pt>
          <cx:pt idx="52">-0.000142404180296921</cx:pt>
          <cx:pt idx="53">0.00026051649977535199</cx:pt>
          <cx:pt idx="54">-0.00026258663896866301</cx:pt>
          <cx:pt idx="55">-0.00115201453789392</cx:pt>
          <cx:pt idx="56">-0.00012348310527548499</cx:pt>
          <cx:pt idx="57">-0.00016843513029717399</cx:pt>
          <cx:pt idx="58">-0.000195475973952502</cx:pt>
          <cx:pt idx="59">-0.00024890121020295801</cx:pt>
          <cx:pt idx="60">-0.00047084496245057301</cx:pt>
          <cx:pt idx="61">-0.00060470351243704099</cx:pt>
          <cx:pt idx="62">-0.00070708400273283096</cx:pt>
          <cx:pt idx="63">-0.0030998645089457101</cx:pt>
          <cx:pt idx="64">-0.0027880322075506101</cx:pt>
          <cx:pt idx="65">0.0050832281474330297</cx:pt>
          <cx:pt idx="66">0.016679283819196301</cx:pt>
          <cx:pt idx="67">0.0086574646749541708</cx:pt>
          <cx:pt idx="68">0.0063631801891112097</cx:pt>
          <cx:pt idx="69">0.046890153180473203</cx:pt>
          <cx:pt idx="70">0.033296314276389002</cx:pt>
          <cx:pt idx="71">0.026179361600466501</cx:pt>
          <cx:pt idx="72">-0.0076263447748223098</cx:pt>
          <cx:pt idx="73">-0.037462064884919301</cx:pt>
          <cx:pt idx="74">-0.045642554814980203</cx:pt>
          <cx:pt idx="75">-0.020498462411845001</cx:pt>
          <cx:pt idx="76">-0.0095539809556498198</cx:pt>
          <cx:pt idx="77">-0.0068356878199620002</cx:pt>
          <cx:pt idx="78">-0.0034696632357449201</cx:pt>
          <cx:pt idx="79">-0.0011242415380008401</cx:pt>
          <cx:pt idx="80">0.00267945694131624</cx:pt>
          <cx:pt idx="81">0.00183906572253597</cx:pt>
          <cx:pt idx="82">-0.00028376228080015999</cx:pt>
          <cx:pt idx="83">0.00086644859782974396</cx:pt>
          <cx:pt idx="84">-0.0001801959610619</cx:pt>
          <cx:pt idx="85">1.44197497867724e-05</cx:pt>
          <cx:pt idx="86">0.0035770620837454799</cx:pt>
          <cx:pt idx="87">0.00032345793025246401</cx:pt>
          <cx:pt idx="88">-9.5352075140604997e-07</cx:pt>
          <cx:pt idx="89">0.0028123743937419699</cx:pt>
          <cx:pt idx="90">0.0013409560283141901</cx:pt>
          <cx:pt idx="91">0.0012353503721858001</cx:pt>
          <cx:pt idx="92">0.00439320345495122</cx:pt>
          <cx:pt idx="93">0.0092048130052922901</cx:pt>
          <cx:pt idx="94">0.045486891213310003</cx:pt>
          <cx:pt idx="95">0.024181106906700701</cx:pt>
          <cx:pt idx="96">0.044979665674459102</cx:pt>
          <cx:pt idx="97">0.0359234376848356</cx:pt>
          <cx:pt idx="98">0.030084112057241499</cx:pt>
          <cx:pt idx="99">-0.0096737572880290102</cx:pt>
          <cx:pt idx="100">-0.0131602364579514</cx:pt>
          <cx:pt idx="101">-0.016445769723619399</cx:pt>
          <cx:pt idx="102">-0.0669017189693248</cx:pt>
          <cx:pt idx="103">-0.057511382935827297</cx:pt>
          <cx:pt idx="104">-0.053624947071868698</cx:pt>
          <cx:pt idx="105">-0.036751217431887001</cx:pt>
          <cx:pt idx="106">-0.012110643428131101</cx:pt>
          <cx:pt idx="107">-0.0050793010437171797</cx:pt>
          <cx:pt idx="108">0.00065360638507020797</cx:pt>
          <cx:pt idx="109">0.00185681207346299</cx:pt>
          <cx:pt idx="110">-7.5556370441193596e-05</cx:pt>
          <cx:pt idx="111">-0.00044283263777991101</cx:pt>
          <cx:pt idx="112">2.1544103319234799e-05</cx:pt>
          <cx:pt idx="113">0.000220742416356469</cx:pt>
          <cx:pt idx="114">0.0103495406512704</cx:pt>
          <cx:pt idx="115">0.0023339909777273702</cx:pt>
          <cx:pt idx="116">0.0038742951623721399</cx:pt>
          <cx:pt idx="117">0.037685847182846802</cx:pt>
          <cx:pt idx="118">0.057178270600297502</cx:pt>
          <cx:pt idx="119">0.053611812071540303</cx:pt>
          <cx:pt idx="120">0.098950228517641098</cx:pt>
          <cx:pt idx="121">0.036742743435265797</cx:pt>
          <cx:pt idx="122">0.083746293836587701</cx:pt>
          <cx:pt idx="123">0.073953518644026398</cx:pt>
          <cx:pt idx="124">0.041294708253340001</cx:pt>
          <cx:pt idx="125">0.10139546923925299</cx:pt>
          <cx:pt idx="126">0.033500800097946301</cx:pt>
          <cx:pt idx="127">0.055779272807761203</cx:pt>
          <cx:pt idx="128">-0.025344884570070801</cx:pt>
          <cx:pt idx="129">-0.057087018076653499</cx:pt>
          <cx:pt idx="130">-0.087052205873653102</cx:pt>
          <cx:pt idx="131">-0.095766219878303097</cx:pt>
          <cx:pt idx="132">-0.067099051543363195</cx:pt>
          <cx:pt idx="133">-0.040542827519986398</cx:pt>
          <cx:pt idx="134">-0.022632815483343598</cx:pt>
          <cx:pt idx="135">-0.033809517661402201</cx:pt>
          <cx:pt idx="136">-0.022726028171057001</cx:pt>
          <cx:pt idx="137">-0.0037332461320234299</cx:pt>
          <cx:pt idx="138">0.00046641988856938602</cx:pt>
          <cx:pt idx="139">-0.00080089834811319601</cx:pt>
          <cx:pt idx="140">-0.00045343889080064599</cx:pt>
          <cx:pt idx="141">0.00013924823054634999</cx:pt>
          <cx:pt idx="142">0.00112932924674268</cx:pt>
          <cx:pt idx="143">0.0057092843698273001</cx:pt>
          <cx:pt idx="144">0.029858452172420901</cx:pt>
          <cx:pt idx="145">0.065959775272086393</cx:pt>
          <cx:pt idx="146">0.099697882358025194</cx:pt>
          <cx:pt idx="147">0.082210854980507606</cx:pt>
          <cx:pt idx="148">0.046973356050913101</cx:pt>
          <cx:pt idx="149">-0.0053869779673886902</cx:pt>
          <cx:pt idx="150">0.0088084798636094402</cx:pt>
          <cx:pt idx="151">-0.022398631554549901</cx:pt>
          <cx:pt idx="152">0.00028641439497314298</cx:pt>
          <cx:pt idx="153">0.103280685129998</cx:pt>
          <cx:pt idx="154">0.13268497670971</cx:pt>
          <cx:pt idx="155">0.14496343435739101</cx:pt>
          <cx:pt idx="156">0.022752769673697298</cx:pt>
          <cx:pt idx="157">-0.023846927066171</cx:pt>
          <cx:pt idx="158">-0.062078772635869299</cx:pt>
          <cx:pt idx="159">-0.10102051764249401</cx:pt>
          <cx:pt idx="160">-0.138352847460531</cx:pt>
          <cx:pt idx="161">-0.10322007973896299</cx:pt>
          <cx:pt idx="162">-0.061966306981273603</cx:pt>
          <cx:pt idx="163">-0.064515280819068502</cx:pt>
          <cx:pt idx="164">-0.027565987539068099</cx:pt>
          <cx:pt idx="165">-0.0062180861000814399</cx:pt>
          <cx:pt idx="166">-0.00081009258624569402</cx:pt>
          <cx:pt idx="167">-0.00084922426418194703</cx:pt>
          <cx:pt idx="168">4.9821858714602297e-05</cx:pt>
          <cx:pt idx="169">-0.00047372056120971201</cx:pt>
          <cx:pt idx="170">-0.0014267853349256899</cx:pt>
          <cx:pt idx="171">0.0090101990941243298</cx:pt>
          <cx:pt idx="172">0.024965207749488801</cx:pt>
          <cx:pt idx="173">0.0309906398617655</cx:pt>
          <cx:pt idx="174">0.057972338157315798</cx:pt>
          <cx:pt idx="175">-0.0125784495855501</cx:pt>
          <cx:pt idx="176">-0.046833560320131203</cx:pt>
          <cx:pt idx="177">-0.0428159954595159</cx:pt>
          <cx:pt idx="178">0.0102249106474398</cx:pt>
          <cx:pt idx="179">0.065150070623436904</cx:pt>
          <cx:pt idx="180">-0.0013409120586273999</cx:pt>
          <cx:pt idx="181">0.13877182647646399</cx:pt>
          <cx:pt idx="182">0.12634040285749801</cx:pt>
          <cx:pt idx="183">0.106640058157228</cx:pt>
          <cx:pt idx="184">0.081598959148994593</cx:pt>
          <cx:pt idx="185">0.0042550696155830899</cx:pt>
          <cx:pt idx="186">-0.0109548299960912</cx:pt>
          <cx:pt idx="187">-0.14408396847784399</cx:pt>
          <cx:pt idx="188">-0.12680433865920501</cx:pt>
          <cx:pt idx="189">-0.106141692697065</cx:pt>
          <cx:pt idx="190">-0.086211027929594397</cx:pt>
          <cx:pt idx="191">-0.063757547106754894</cx:pt>
          <cx:pt idx="192">-0.027424253096432899</cx:pt>
          <cx:pt idx="193">-0.0096295457512338405</cx:pt>
          <cx:pt idx="194">-0.0011505996569604699</cx:pt>
          <cx:pt idx="195">-0.00033215821285328598</cx:pt>
          <cx:pt idx="196">0.00059759539310367301</cx:pt>
          <cx:pt idx="197">0.00068413734347515405</cx:pt>
          <cx:pt idx="198">0.00038561320817419997</cx:pt>
          <cx:pt idx="199">0.00249559658418088</cx:pt>
          <cx:pt idx="200">0.0060214449519204504</cx:pt>
          <cx:pt idx="201">-0.00175397355357095</cx:pt>
          <cx:pt idx="202">-0.0024735471741925575</cx:pt>
          <cx:pt idx="203">-0.014483090953247625</cx:pt>
          <cx:pt idx="204">-0.0143742954954377</cx:pt>
          <cx:pt idx="205">-0.0090893351576087252</cx:pt>
          <cx:pt idx="206">0.015772534419373724</cx:pt>
          <cx:pt idx="207">0.0167804681363788</cx:pt>
          <cx:pt idx="208">0.015730606224604274</cx:pt>
          <cx:pt idx="209">0.01211999720899465</cx:pt>
          <cx:pt idx="210">0.027413091868460249</cx:pt>
          <cx:pt idx="211">0.021539445420744451</cx:pt>
          <cx:pt idx="212">0.028215077707105251</cx:pt>
          <cx:pt idx="213">-0.0049095996677424999</cx:pt>
          <cx:pt idx="214">-0.01274178173861645</cx:pt>
          <cx:pt idx="215">-0.032576898905768252</cx:pt>
          <cx:pt idx="216">-0.038143653471320753</cx:pt>
          <cx:pt idx="217">-0.02590204364187525</cx:pt>
          <cx:pt idx="218">-0.026167559454466</cx:pt>
          <cx:pt idx="219">-0.021910172366716</cx:pt>
          <cx:pt idx="220">-0.012846349174369651</cx:pt>
          <cx:pt idx="221">-0.002588328011883325</cx:pt>
          <cx:pt idx="222">-0.00028726285387362999</cx:pt>
          <cx:pt idx="223">-0.00016256888062109675</cx:pt>
          <cx:pt idx="224">-0.00010664367689853375</cx:pt>
          <cx:pt idx="225">0.00016586779309690674</cx:pt>
          <cx:pt idx="226">0.00011380446064274</cx:pt>
          <cx:pt idx="227">0.0023423773959381027</cx:pt>
          <cx:pt idx="228">0.0076243217617790252</cx:pt>
          <cx:pt idx="229">-0.0035841652118081</cx:pt>
          <cx:pt idx="230">-0.018220613528487049</cx:pt>
          <cx:pt idx="231">-0.0073212890808674247</cx:pt>
          <cx:pt idx="232">-0.011123102544332325</cx:pt>
          <cx:pt idx="233">0.0042372173623101746</cx:pt>
          <cx:pt idx="234">0.02549415921084075</cx:pt>
          <cx:pt idx="235">-0.010772242542275325</cx:pt>
          <cx:pt idx="236">-0.0092091834789817251</cx:pt>
          <cx:pt idx="237">0.0085894759369287508</cx:pt>
          <cx:pt idx="238">0.035244813320103749</cx:pt>
          <cx:pt idx="239">0.065610711347856995</cx:pt>
          <cx:pt idx="240">0.031348558830876748</cx:pt>
          <cx:pt idx="241">0.00041558087449614751</cx:pt>
          <cx:pt idx="242">-0.029901000066547501</cx:pt>
          <cx:pt idx="243">-0.052166136030960999</cx:pt>
          <cx:pt idx="244">-0.038632191607412499</cx:pt>
          <cx:pt idx="245">-0.030077111623784999</cx:pt>
          <cx:pt idx="246">-0.02267393494405285</cx:pt>
          <cx:pt idx="247">-0.020438992003520302</cx:pt>
          <cx:pt idx="248">-0.011974239250673825</cx:pt>
          <cx:pt idx="249">-0.002439627144819375</cx:pt>
          <cx:pt idx="250">4.6792287361111748e-05</cx:pt>
          <cx:pt idx="251">-6.508739023079975e-05</cx:pt>
          <cx:pt idx="252">-0.0001016799075480365</cx:pt>
          <cx:pt idx="253">-0.00019471702767047974</cx:pt>
          <cx:pt idx="254">-0.00014334862011366876</cx:pt>
          <cx:pt idx="255">-4.9014862855190247e-05</cx:pt>
          <cx:pt idx="256">0.00633029928353975</cx:pt>
          <cx:pt idx="257">-0.0031267024525216749</cx:pt>
          <cx:pt idx="258">-0.0047029439251695254</cx:pt>
          <cx:pt idx="259">0.0042184194817399502</cx:pt>
          <cx:pt idx="260">-0.0094101738401513244</cx:pt>
          <cx:pt idx="261">-0.018325214386435949</cx:pt>
          <cx:pt idx="262">-0.017641541627060376</cx:pt>
          <cx:pt idx="263">-0.0096971749171606992</cx:pt>
          <cx:pt idx="264">-0.0061799470523723251</cx:pt>
          <cx:pt idx="265">0.0039674107552257754</cx:pt>
          <cx:pt idx="266">0.043162755797164248</cx:pt>
          <cx:pt idx="267">0.083145576973469748</cx:pt>
          <cx:pt idx="268">0.039849025083882252</cx:pt>
          <cx:pt idx="269">-0.0188398806835068</cx:pt>
          <cx:pt idx="270">-0.053881542720164002</cx:pt>
          <cx:pt idx="271">-0.056233459589345502</cx:pt>
          <cx:pt idx="272">-0.050618346927408499</cx:pt>
          <cx:pt idx="273">-0.0321101828049115</cx:pt>
          <cx:pt idx="274">-0.024916387622217324</cx:pt>
          <cx:pt idx="275">-0.017458784886362551</cx:pt>
          <cx:pt idx="276">-0.01001054257698355</cx:pt>
          <cx:pt idx="277">-0.0033917022109067</cx:pt>
          <cx:pt idx="278">-0.0013028041190109624</cx:pt>
          <cx:pt idx="279">-0.00017063277629860801</cx:pt>
          <cx:pt idx="280">-0.00011474162714307375</cx:pt>
          <cx:pt idx="281">8.5680893015081499e-05</cx:pt>
          <cx:pt idx="282">-0.00033001584666848501</cx:pt>
          <cx:pt idx="283">-0.00017315758216419501</cx:pt>
          <cx:pt idx="284">-0.0022900145867197474</cx:pt>
          <cx:pt idx="285">-0.0093230831382527246</cx:pt>
          <cx:pt idx="286">-0.0082766618179497247</cx:pt>
          <cx:pt idx="287">-0.0067555392049003246</cx:pt>
          <cx:pt idx="288">-0.0271624879325825</cx:pt>
          <cx:pt idx="289">-0.028192876850426249</cx:pt>
          <cx:pt idx="290">-0.0096181447064699246</cx:pt>
          <cx:pt idx="291">-0.00092960749132652498</cx:pt>
          <cx:pt idx="292">0.0014695590649965249</cx:pt>
          <cx:pt idx="293">0.025163049053059501</cx:pt>
          <cx:pt idx="294">0.059962171087818747</cx:pt>
          <cx:pt idx="295">0.053030612666421749</cx:pt>
          <cx:pt idx="296">0.0147350499208675</cx:pt>
          <cx:pt idx="297">-0.030579818604880751</cx:pt>
          <cx:pt idx="298">-0.055267779007632252</cx:pt>
          <cx:pt idx="299">-0.18683175305472599</cx:pt>
          <cx:pt idx="300">-0.18146205169024901</cx:pt>
          <cx:pt idx="301">-0.11469211504377499</cx:pt>
          <cx:pt idx="302">-0.0602007408813338</cx:pt>
          <cx:pt idx="303">-0.031183077481376501</cx:pt>
          <cx:pt idx="304">-0.039557491348807601</cx:pt>
          <cx:pt idx="305">-0.014792088075898701</cx:pt>
          <cx:pt idx="306">-0.00682991258739032</cx:pt>
          <cx:pt idx="307">-0.00035948957432771998</cx:pt>
          <cx:pt idx="308">-5.05075125963896e-05</cx:pt>
          <cx:pt idx="309">0.00145425992433401</cx:pt>
          <cx:pt idx="310">0.0032631633990565598</cx:pt>
          <cx:pt idx="311">9.0232720254647996e-05</cx:pt>
          <cx:pt idx="312">-0.022803661046412099</cx:pt>
          <cx:pt idx="313">-0.055682223024304998</cx:pt>
          <cx:pt idx="314">-0.093910214367232694</cx:pt>
          <cx:pt idx="315">-0.047575680579426897</cx:pt>
          <cx:pt idx="316">0.025695371215656401</cx:pt>
          <cx:pt idx="317">-0.046400483998929098</cx:pt>
          <cx:pt idx="318">-0.010607093602060901</cx:pt>
          <cx:pt idx="319">0.045952338314286599</cx:pt>
          <cx:pt idx="320">0.123223483061423</cx:pt>
          <cx:pt idx="321">0.0934946375883033</cx:pt>
          <cx:pt idx="322">0.20389607004684601</cx:pt>
          <cx:pt idx="323">0.124437711152037</cx:pt>
          <cx:pt idx="324">-0.11000677851427999</cx:pt>
          <cx:pt idx="325">-0.17131480172858099</cx:pt>
          <cx:pt idx="326">-0.20039880252395001</cx:pt>
          <cx:pt idx="327">-0.183564592292386</cx:pt>
          <cx:pt idx="328">-0.108706465137275</cx:pt>
          <cx:pt idx="329">-0.082480425758316295</cx:pt>
          <cx:pt idx="330">-0.0456639944838493</cx:pt>
          <cx:pt idx="331">-0.0114027308376931</cx:pt>
          <cx:pt idx="332">-0.045394737427915999</cx:pt>
          <cx:pt idx="333">-0.0191886447469354</cx:pt>
          <cx:pt idx="334">-0.0118425606525101</cx:pt>
          <cx:pt idx="335">0.00148103830367068</cx:pt>
          <cx:pt idx="336">-0.00044654612587543402</cx:pt>
          <cx:pt idx="337">-0.00030239039571305801</cx:pt>
          <cx:pt idx="338">0.0033233650764274199</cx:pt>
          <cx:pt idx="339">-0.00191917116652359</cx:pt>
          <cx:pt idx="340">-0.030389774262626301</cx:pt>
          <cx:pt idx="341">-0.051380891827811297</cx:pt>
          <cx:pt idx="342">-0.086570151656437902</cx:pt>
          <cx:pt idx="343">-0.034790643541552202</cx:pt>
          <cx:pt idx="344">0.057001852454854902</cx:pt>
          <cx:pt idx="345">0.0298894374990963</cx:pt>
          <cx:pt idx="346">-0.028486511580219701</cx:pt>
          <cx:pt idx="347">-0.0086085616847541794</cx:pt>
          <cx:pt idx="348">0.132478257491943</cx:pt>
          <cx:pt idx="349">0.0082219664720652001</cx:pt>
          <cx:pt idx="350">0.12128601594706299</cx:pt>
          <cx:pt idx="351">-0.0066622518111858001</cx:pt>
          <cx:pt idx="352">-0.065754319936952604</cx:pt>
          <cx:pt idx="353">-0.186823033529745</cx:pt>
          <cx:pt idx="354">-0.13638094259839501</cx:pt>
          <cx:pt idx="355">-0.11259003525434901</cx:pt>
          <cx:pt idx="356">-0.073760372314518</cx:pt>
          <cx:pt idx="357">-0.055968907787600101</cx:pt>
          <cx:pt idx="358">-0.039177095128140098</cx:pt>
          <cx:pt idx="359">-0.024061622889131901</cx:pt>
          <cx:pt idx="360">-0.0093760782859165608</cx:pt>
          <cx:pt idx="361">0.0084840234225448397</cx:pt>
          <cx:pt idx="362">0.0061684751917936596</cx:pt>
          <cx:pt idx="363">0.0056925809263604198</cx:pt>
          <cx:pt idx="364">0.00045644853511639703</cx:pt>
          <cx:pt idx="365">0.000142168109914396</cx:pt>
          <cx:pt idx="366">0.00115813307819788</cx:pt>
          <cx:pt idx="367">-0.00046823670056637701</cx:pt>
          <cx:pt idx="368">-0.0099106361902065992</cx:pt>
          <cx:pt idx="369">-0.055321303777731298</cx:pt>
          <cx:pt idx="370">-0.043305059480537297</cx:pt>
          <cx:pt idx="371">-0.051929251072360703</cx:pt>
          <cx:pt idx="372">-0.0089171235816511204</cx:pt>
          <cx:pt idx="373">-0.027878315269068601</cx:pt>
          <cx:pt idx="374">-0.018944513306333999</cx:pt>
          <cx:pt idx="375">0.071615884881373798</cx:pt>
          <cx:pt idx="376">0.073904528859428595</cx:pt>
          <cx:pt idx="377">0.0093389910797299202</cx:pt>
          <cx:pt idx="378">0.039455940931146502</cx:pt>
          <cx:pt idx="379">-0.057556819469307699</cx:pt>
          <cx:pt idx="380">-0.0313012252298955</cx:pt>
          <cx:pt idx="381">-0.0119748652383765</cx:pt>
          <cx:pt idx="382">-0.055713291547492702</cx:pt>
          <cx:pt idx="383">-0.0257874847176187</cx:pt>
          <cx:pt idx="384">0.014435634345446599</cx:pt>
          <cx:pt idx="385">-0.00063167446932535401</cx:pt>
          <cx:pt idx="386">-0.0285326508062397</cx:pt>
          <cx:pt idx="387">-0.0024918809496502002</cx:pt>
          <cx:pt idx="388">0.028085301532249599</cx:pt>
          <cx:pt idx="389">0.024564320876084299</cx:pt>
          <cx:pt idx="390">0.0088473326532260404</cx:pt>
          <cx:pt idx="391">0.0039351340500515296</cx:pt>
          <cx:pt idx="392">5.7694089737316401e-05</cx:pt>
          <cx:pt idx="393">-0.00029292533849168301</cx:pt>
          <cx:pt idx="394">0.00126163843103177</cx:pt>
          <cx:pt idx="395">0.0058527674901199403</cx:pt>
          <cx:pt idx="396">-0.00042393172935858698</cx:pt>
          <cx:pt idx="397">-0.037669657712045099</cx:pt>
          <cx:pt idx="398">-0.048421241975617701</cx:pt>
          <cx:pt idx="399">-0.046908770429022403</cx:pt>
          <cx:pt idx="400">0.014055752656636999</cx:pt>
          <cx:pt idx="401">0.0013585835084371301</cx:pt>
          <cx:pt idx="402">-0.044284003199958302</cx:pt>
          <cx:pt idx="403">-0.0167324235800646</cx:pt>
          <cx:pt idx="404">-0.0201701499953671</cx:pt>
          <cx:pt idx="405">-0.019478390984539299</cx:pt>
          <cx:pt idx="406">0.070049085905696598</cx:pt>
          <cx:pt idx="407">-0.0116480052451412</cx:pt>
          <cx:pt idx="408">-0.0509171413179118</cx:pt>
          <cx:pt idx="409">0.041820432602977201</cx:pt>
          <cx:pt idx="410">-0.079941650394474206</cx:pt>
          <cx:pt idx="411">-0.0073726330363190901</cx:pt>
          <cx:pt idx="412">0.0044547559791393099</cx:pt>
          <cx:pt idx="413">0.039745316795485097</cx:pt>
          <cx:pt idx="414">0.013280618756861101</cx:pt>
          <cx:pt idx="415">0.0215404493532723</cx:pt>
          <cx:pt idx="416">0.033938213885756699</cx:pt>
          <cx:pt idx="417">0.0158490688250888</cx:pt>
          <cx:pt idx="418">0.0096357022956650995</cx:pt>
          <cx:pt idx="419">-0.00087036501628330099</cx:pt>
          <cx:pt idx="420">-6.5380593781651304e-05</cx:pt>
          <cx:pt idx="421">0.00054564222250196904</cx:pt>
          <cx:pt idx="422">-0.00042073052302491197</cx:pt>
          <cx:pt idx="423">0.0073265172401367701</cx:pt>
          <cx:pt idx="424">-0.0045160144883106997</cx:pt>
          <cx:pt idx="425">-0.030213670847474599</cx:pt>
          <cx:pt idx="426">-0.023635836071001701</cx:pt>
          <cx:pt idx="427">-0.025281212846719098</cx:pt>
          <cx:pt idx="428">-0.037780766584271201</cx:pt>
          <cx:pt idx="429">-0.0407665513121553</cx:pt>
          <cx:pt idx="430">-0.060958495676550699</cx:pt>
          <cx:pt idx="431">-0.041281990262072597</cx:pt>
          <cx:pt idx="432">-0.021859245040230301</cx:pt>
          <cx:pt idx="433">0.065731776041975998</cx:pt>
          <cx:pt idx="434">0.063131027629828002</cx:pt>
          <cx:pt idx="435">-0.048000529693085998</cx:pt>
          <cx:pt idx="436">-0.016385763712659498</cx:pt>
          <cx:pt idx="437">-0.0119362306734656</cx:pt>
          <cx:pt idx="438">-0.095111619680445902</cx:pt>
          <cx:pt idx="439">-0.097105619380580696</cx:pt>
          <cx:pt idx="440">-0.095357529630668195</cx:pt>
          <cx:pt idx="441">0.0032161655349210901</cx:pt>
          <cx:pt idx="442">0.026156804671489901</cx:pt>
          <cx:pt idx="443">0.0094677893790622303</cx:pt>
          <cx:pt idx="444">0.035260789148113203</cx:pt>
          <cx:pt idx="445">0.020760015683261201</cx:pt>
          <cx:pt idx="446">0.014548358702904199</cx:pt>
          <cx:pt idx="447">0.00252390657530212</cx:pt>
          <cx:pt idx="448">-0.00152368326185046</cx:pt>
          <cx:pt idx="449">-0.00039385752856210203</cx:pt>
          <cx:pt idx="450">0.00098097414404133693</cx:pt>
          <cx:pt idx="451">0.0049667432119929397</cx:pt>
          <cx:pt idx="452">-0.0107614877394791</cx:pt>
          <cx:pt idx="453">-0.035571535280506501</cx:pt>
          <cx:pt idx="454">0.000111700689900815</cx:pt>
          <cx:pt idx="455">-0.022682121733895</cx:pt>
          <cx:pt idx="456">-0.037008775120214901</cx:pt>
          <cx:pt idx="457">-0.042659839903363202</cx:pt>
          <cx:pt idx="458">-0.0076534365080315903</cx:pt>
          <cx:pt idx="459">0.0029491597101647601</cx:pt>
          <cx:pt idx="460">-0.066760187198929705</cx:pt>
          <cx:pt idx="461">-0.015372670663803101</cx:pt>
          <cx:pt idx="462">-0.0101183565605959</cx:pt>
          <cx:pt idx="463">-0.13966718678282999</cx:pt>
          <cx:pt idx="464">-0.0348185902057414</cx:pt>
          <cx:pt idx="465">-0.13900728454611799</cx:pt>
          <cx:pt idx="466">-0.075414004886547106</cx:pt>
          <cx:pt idx="467">-0.0598630589645558</cx:pt>
          <cx:pt idx="468">-0.102190377678938</cx:pt>
          <cx:pt idx="469">-0.035588828514809101</cx:pt>
          <cx:pt idx="470">0.022328114533717799</cx:pt>
          <cx:pt idx="471">0.0147167363495574</cx:pt>
          <cx:pt idx="472">0.051466846885585602</cx:pt>
          <cx:pt idx="473">0.0252934467119919</cx:pt>
          <cx:pt idx="474">0.013184346211579601</cx:pt>
          <cx:pt idx="475">0.0067473383724854898</cx:pt>
          <cx:pt idx="476">-0.00014831973907687601</cx:pt>
          <cx:pt idx="477">0.00031729431995383901</cx:pt>
          <cx:pt idx="478">0.00168618690894351</cx:pt>
          <cx:pt idx="479">0.0056534545961632997</cx:pt>
          <cx:pt idx="480">-0.026119967481122101</cx:pt>
          <cx:pt idx="481">-0.0286761708262365</cx:pt>
          <cx:pt idx="482">-0.00478177619875449</cx:pt>
          <cx:pt idx="483">-0.052079352625285201</cx:pt>
          <cx:pt idx="484">-0.015899969620650899</cx:pt>
          <cx:pt idx="485">-0.043729609562902901</cx:pt>
          <cx:pt idx="486">-0.055635654178970401</cx:pt>
          <cx:pt idx="487">-0.11250547412039499</cx:pt>
          <cx:pt idx="488">-0.0802746967699694</cx:pt>
          <cx:pt idx="489">0.031397042597393898</cx:pt>
          <cx:pt idx="490">0.084062452710692903</cx:pt>
          <cx:pt idx="491">-0.073609694032241504</cx:pt>
          <cx:pt idx="492">-0.056712329721629498</cx:pt>
          <cx:pt idx="493">-0.085294175522004897</cx:pt>
          <cx:pt idx="494">-0.069554901299437505</cx:pt>
          <cx:pt idx="495">-0.041087612987592698</cx:pt>
          <cx:pt idx="496">-0.076986303664783706</cx:pt>
          <cx:pt idx="497">-0.018506755972609101</cx:pt>
          <cx:pt idx="498">0.059687585992705398</cx:pt>
          <cx:pt idx="499">0.050963629559939903</cx:pt>
          <cx:pt idx="500">0.053100267450626903</cx:pt>
          <cx:pt idx="501">0.049306084862756103</cx:pt>
          <cx:pt idx="502">0.0128528863187859</cx:pt>
          <cx:pt idx="503">0.00063300385592692204</cx:pt>
          <cx:pt idx="504">0.00069526516630711503</cx:pt>
          <cx:pt idx="505">-7.9252148660908107e-06</cx:pt>
          <cx:pt idx="506">0.0015101875885265501</cx:pt>
          <cx:pt idx="507">0.0046038107371599501</cx:pt>
          <cx:pt idx="508">-0.0130726345615089</cx:pt>
          <cx:pt idx="509">0.0134515003841223</cx:pt>
          <cx:pt idx="510">-0.015267491515321601</cx:pt>
          <cx:pt idx="511">-0.068149549087065206</cx:pt>
          <cx:pt idx="512">-0.0085465203434901705</cx:pt>
          <cx:pt idx="513">0.032075569175191797</cx:pt>
          <cx:pt idx="514">-0.036281618447330001</cx:pt>
          <cx:pt idx="515">-0.13439185719864399</cx:pt>
          <cx:pt idx="516">-0.16124728963005699</cx:pt>
          <cx:pt idx="517">0.0067224907589628997</cx:pt>
          <cx:pt idx="518">0.030970274920989499</cx:pt>
          <cx:pt idx="519">-0.00741483535373582</cx:pt>
          <cx:pt idx="520">-0.045469855257847101</cx:pt>
          <cx:pt idx="521">0.0073110385235131397</cx:pt>
          <cx:pt idx="522">0.029676790715737599</cx:pt>
          <cx:pt idx="523">0.062358091294706298</cx:pt>
          <cx:pt idx="524">-0.0063601972128028697</cx:pt>
          <cx:pt idx="525">0.082529467757942093</cx:pt>
          <cx:pt idx="526">0.13385023776121099</cx:pt>
          <cx:pt idx="527">0.082408438140403203</cx:pt>
          <cx:pt idx="528">0.070132457598969994</cx:pt>
          <cx:pt idx="529">0.039308202690318102</cx:pt>
          <cx:pt idx="530">0.0057832238536199999</cx:pt>
          <cx:pt idx="531">0.0032677816269277198</cx:pt>
          <cx:pt idx="532">1.67669340142091e-05</cx:pt>
          <cx:pt idx="533">-0.00030813315720721701</cx:pt>
          <cx:pt idx="534">-0.0080394656274007797</cx:pt>
          <cx:pt idx="535">0.0022334977667966098</cx:pt>
          <cx:pt idx="536">-0.011379506979098101</cx:pt>
          <cx:pt idx="537">-0.0157512315120459</cx:pt>
          <cx:pt idx="538">-0.0202861254090782</cx:pt>
          <cx:pt idx="539">-0.0386878450715425</cx:pt>
          <cx:pt idx="540">-0.050211081396774</cx:pt>
          <cx:pt idx="541">0.096596587974799503</cx:pt>
          <cx:pt idx="542">-0.029939674710682099</cx:pt>
          <cx:pt idx="543">-0.10436102532248399</cx:pt>
          <cx:pt idx="544">-0.041170397323065502</cx:pt>
          <cx:pt idx="545">0.102027758425788</cx:pt>
          <cx:pt idx="546">0.043657859448058001</cx:pt>
          <cx:pt idx="547">0.00070727241279189301</cx:pt>
          <cx:pt idx="548">-0.039899207741664298</cx:pt>
          <cx:pt idx="549">-0.016797605452776102</cx:pt>
          <cx:pt idx="550">0.098229592951639896</cx:pt>
          <cx:pt idx="551">0.054112248709240897</cx:pt>
          <cx:pt idx="552">-0.0092441274194291195</cx:pt>
          <cx:pt idx="553">0.033696925252686701</cx:pt>
          <cx:pt idx="554">0.075544992235372505</cx:pt>
          <cx:pt idx="555">0.057027028255503501</cx:pt>
          <cx:pt idx="556">0.056769485632486703</cx:pt>
          <cx:pt idx="557">0.043309250223438199</cx:pt>
          <cx:pt idx="558">0.0060532841779763801</cx:pt>
          <cx:pt idx="559">0.00097230398495450998</cx:pt>
          <cx:pt idx="560">-0.000311145480880359</cx:pt>
          <cx:pt idx="561">0.00013559291893197999</cx:pt>
          <cx:pt idx="562">-0.0056009949932945497</cx:pt>
          <cx:pt idx="563">0.0018102237674909899</cx:pt>
          <cx:pt idx="564">-0.027198149049253901</cx:pt>
          <cx:pt idx="565">-0.085775618956866598</cx:pt>
          <cx:pt idx="566">-0.0521978213763368</cx:pt>
          <cx:pt idx="567">-0.032014177611004897</cx:pt>
          <cx:pt idx="568">-0.030158909435955499</cx:pt>
          <cx:pt idx="569">0.11787541878316</cx:pt>
          <cx:pt idx="570">0.0077684428303377902</cx:pt>
          <cx:pt idx="571">0.085894736228986995</cx:pt>
          <cx:pt idx="572">0.12708692599608101</cx:pt>
          <cx:pt idx="573">0.035275330809352599</cx:pt>
          <cx:pt idx="574">-0.0011842256558191201</cx:pt>
          <cx:pt idx="575">-0.061062860689631203</cx:pt>
          <cx:pt idx="576">0.0090378849800556993</cx:pt>
          <cx:pt idx="577">-0.0230864580062696</cx:pt>
          <cx:pt idx="578">0.098811549085489003</cx:pt>
          <cx:pt idx="579">0.0096771054942962394</cx:pt>
          <cx:pt idx="580">0.0241430745189141</cx:pt>
          <cx:pt idx="581">0.020861854030591102</cx:pt>
          <cx:pt idx="582">0.027070717328099701</cx:pt>
          <cx:pt idx="583">0.029651525795989401</cx:pt>
          <cx:pt idx="584">0.0538783787034358</cx:pt>
          <cx:pt idx="585">0.0218677420185629</cx:pt>
          <cx:pt idx="586">0.0019484713955245799</cx:pt>
          <cx:pt idx="587">7.17620211500734e-05</cx:pt>
          <cx:pt idx="588">-0.000229319386819779</cx:pt>
          <cx:pt idx="589">0.00018278919755322201</cx:pt>
          <cx:pt idx="590">0.0024351318937191899</cx:pt>
          <cx:pt idx="591">0.0040130729576994496</cx:pt>
          <cx:pt idx="592">-0.013968706820351401</cx:pt>
          <cx:pt idx="593">-0.082548072921636004</cx:pt>
          <cx:pt idx="594">-0.113675961866088</cx:pt>
          <cx:pt idx="595">-0.081085743577984995</cx:pt>
          <cx:pt idx="596">-0.037058282968490501</cx:pt>
          <cx:pt idx="597">0.023097923376163999</cx:pt>
          <cx:pt idx="598">0.034209705905154403</cx:pt>
          <cx:pt idx="599">0.00491810065715656</cx:pt>
          <cx:pt idx="600">-0.0024525135250743498</cx:pt>
          <cx:pt idx="601">-0.093720665620202898</cx:pt>
          <cx:pt idx="602">-0.045670527211078199</cx:pt>
          <cx:pt idx="603">0.010317901911517</cx:pt>
          <cx:pt idx="604">-0.0024096193236952199</cx:pt>
          <cx:pt idx="605">-0.15991827412825199</cx:pt>
          <cx:pt idx="606">-0.042699191139183502</cx:pt>
          <cx:pt idx="607">-0.029075716160447299</cx:pt>
          <cx:pt idx="608">0.035860318036879599</cx:pt>
          <cx:pt idx="609">-0.0145441020004089</cx:pt>
          <cx:pt idx="610">-0.018569772070748902</cx:pt>
          <cx:pt idx="611">0.016539975921919602</cx:pt>
          <cx:pt idx="612">0.028715142570128901</cx:pt>
          <cx:pt idx="613">0.0126536631042277</cx:pt>
          <cx:pt idx="614">0.00014300994616073799</cx:pt>
          <cx:pt idx="615">0.000177214291089377</cx:pt>
          <cx:pt idx="616">-0.00077452623720532503</cx:pt>
          <cx:pt idx="617">-0.000131030148362391</cx:pt>
          <cx:pt idx="618">0.00129340361482722</cx:pt>
          <cx:pt idx="619">0.0062914201303392696</cx:pt>
          <cx:pt idx="620">0.0169095654320531</cx:pt>
          <cx:pt idx="621">-0.0081402867401281897</cx:pt>
          <cx:pt idx="622">-0.035428669502051501</cx:pt>
          <cx:pt idx="623">-0.014491262625241599</cx:pt>
          <cx:pt idx="624">0.00132342567629502</cx:pt>
          <cx:pt idx="625">0.045366631014487999</cx:pt>
          <cx:pt idx="626">0.031842886323764398</cx:pt>
          <cx:pt idx="627">0.00019959674943105201</cx:pt>
          <cx:pt idx="628">-0.072798254724268194</cx:pt>
          <cx:pt idx="629">0.0084047423451937692</cx:pt>
          <cx:pt idx="630">0.000215668856171703</cx:pt>
          <cx:pt idx="631">0.0055066121945728397</cx:pt>
          <cx:pt idx="632">-0.105994482351482</cx:pt>
          <cx:pt idx="633">-0.166432835921969</cx:pt>
          <cx:pt idx="634">0.055590495495309498</cx:pt>
          <cx:pt idx="635">0.041546960295058902</cx:pt>
          <cx:pt idx="636">0.059057733770873699</cx:pt>
          <cx:pt idx="637">-0.0100885089311969</cx:pt>
          <cx:pt idx="638">-0.0061252589215637704</cx:pt>
          <cx:pt idx="639">0.0091929886591482005</cx:pt>
          <cx:pt idx="640">0.0084039514439998002</cx:pt>
          <cx:pt idx="641">0.0026178639774192998</cx:pt>
          <cx:pt idx="642">0.00087792871262640595</cx:pt>
          <cx:pt idx="643">0.00012703475109054801</cx:pt>
          <cx:pt idx="644">5.0838240805324103e-05</cx:pt>
          <cx:pt idx="645">0.00028470842505439598</cx:pt>
          <cx:pt idx="646">0.00068266103752886304</cx:pt>
          <cx:pt idx="647">0.00353785401327551</cx:pt>
          <cx:pt idx="648">0.0104562794407707</cx:pt>
          <cx:pt idx="649">0.0077724848067647198</cx:pt>
          <cx:pt idx="650">-0.0010710220189757999</cx:pt>
          <cx:pt idx="651">0.0258103141508432</cx:pt>
          <cx:pt idx="652">0.032778657493712698</cx:pt>
          <cx:pt idx="653">0.085085990062681902</cx:pt>
          <cx:pt idx="654">0.0060886350845215896</cx:pt>
          <cx:pt idx="655">0.0201891982521516</cx:pt>
          <cx:pt idx="656">0.026965198258076299</cx:pt>
          <cx:pt idx="657">0.0296847765260887</cx:pt>
          <cx:pt idx="658">-0.051446700426894698</cx:pt>
          <cx:pt idx="659">-0.034360533910516002</cx:pt>
          <cx:pt idx="660">-0.058993473847748903</cx:pt>
          <cx:pt idx="661">0.0068556216461542604</cx:pt>
          <cx:pt idx="662">-0.0197913656089777</cx:pt>
          <cx:pt idx="663">-0.018218953968476798</cx:pt>
          <cx:pt idx="664">-0.018520555691399401</cx:pt>
          <cx:pt idx="665">-0.039895308080914703</cx:pt>
          <cx:pt idx="666">-0.0112399465080596</cx:pt>
          <cx:pt idx="667">-0.00329880933667128</cx:pt>
          <cx:pt idx="668">0.0012190104942977301</cx:pt>
          <cx:pt idx="669">-0.0019220939870146199</cx:pt>
          <cx:pt idx="670">0.00158428885669509</cx:pt>
          <cx:pt idx="671">0.00026861491490564498</cx:pt>
          <cx:pt idx="672">-0.00011937346127870901</cx:pt>
          <cx:pt idx="673">0.00047117330925027</cx:pt>
          <cx:pt idx="674">0.00064297694655594795</cx:pt>
          <cx:pt idx="675">0.00046214368855852398</cx:pt>
          <cx:pt idx="676">0.0117295287084438</cx:pt>
          <cx:pt idx="677">0.020026359035439398</cx:pt>
          <cx:pt idx="678">0.023598952122688598</cx:pt>
          <cx:pt idx="679">0.025239123132378</cx:pt>
          <cx:pt idx="680">0.058912312537335899</cx:pt>
          <cx:pt idx="681">0.079856224050239094</cx:pt>
          <cx:pt idx="682">0.012891621588474801</cx:pt>
          <cx:pt idx="683">-0.0025840164124983</cx:pt>
          <cx:pt idx="684">-0.106805481281607</cx:pt>
          <cx:pt idx="685">-0.084587375606112597</cx:pt>
          <cx:pt idx="686">-0.031488652883098801</cx:pt>
          <cx:pt idx="687">-0.022398555325313201</cx:pt>
          <cx:pt idx="688">-0.090172950604745103</cx:pt>
          <cx:pt idx="689">0.0076654459854828003</cx:pt>
          <cx:pt idx="690">-0.037716099787958902</cx:pt>
          <cx:pt idx="691">-0.0309762353962993</cx:pt>
          <cx:pt idx="692">-0.062355128659953303</cx:pt>
          <cx:pt idx="693">-0.010777194582347001</cx:pt>
          <cx:pt idx="694">0.00037098800701312803</cx:pt>
          <cx:pt idx="695">0.00120094406594189</cx:pt>
          <cx:pt idx="696">0.0012362800621066</cx:pt>
          <cx:pt idx="697">-0.00026524673157992101</cx:pt>
          <cx:pt idx="698">-0.000414811649427091</cx:pt>
          <cx:pt idx="699">-0.0010995714705441099</cx:pt>
          <cx:pt idx="700">-0.00062420837747670301</cx:pt>
          <cx:pt idx="701">0.00048205471525265402</cx:pt>
          <cx:pt idx="702">-4.1582663329746101e-05</cx:pt>
          <cx:pt idx="703">0.00031510064646718199</cx:pt>
          <cx:pt idx="704">0.011935749335503801</cx:pt>
          <cx:pt idx="705">0.027939275006189299</cx:pt>
          <cx:pt idx="706">0.0263990231235674</cx:pt>
          <cx:pt idx="707">0.016990911695788601</cx:pt>
          <cx:pt idx="708">0.025732002317220101</cx:pt>
          <cx:pt idx="709">0.031457536358546999</cx:pt>
          <cx:pt idx="710">0.0124166124026943</cx:pt>
          <cx:pt idx="711">-0.03073995345345</cx:pt>
          <cx:pt idx="712">-0.060930689344080399</cx:pt>
          <cx:pt idx="713">-0.038253680186212398</cx:pt>
          <cx:pt idx="714">-0.019472580033916501</cx:pt>
          <cx:pt idx="715">-0.0237353695196264</cx:pt>
          <cx:pt idx="716">-0.048504025883854399</cx:pt>
          <cx:pt idx="717">-0.0580037507044079</cx:pt>
          <cx:pt idx="718">-0.0110114383554769</cx:pt>
          <cx:pt idx="719">-0.0098439941188219401</cx:pt>
          <cx:pt idx="720">-0.012362223729305901</cx:pt>
          <cx:pt idx="721">-0.00873638812865799</cx:pt>
          <cx:pt idx="722">-0.0026915148536195998</cx:pt>
          <cx:pt idx="723">-0.00065260662717406498</cx:pt>
          <cx:pt idx="724">-0.00094207363062489104</cx:pt>
          <cx:pt idx="725">0.000182042890286865</cx:pt>
          <cx:pt idx="726">-1.8316169321858799e-05</cx:pt>
          <cx:pt idx="727">-0.00051285923975571003</cx:pt>
          <cx:pt idx="728">-0.00041969277433501</cx:pt>
          <cx:pt idx="729">-0.00063676968460545005</cx:pt>
          <cx:pt idx="730">0.00012497339715464799</cx:pt>
          <cx:pt idx="731">3.1140139107484202e-05</cx:pt>
          <cx:pt idx="732">0.00017288855267931001</cx:pt>
          <cx:pt idx="733">-0.000189366621370733</cx:pt>
          <cx:pt idx="734">-0.00029839496097708898</cx:pt>
          <cx:pt idx="735">0.00063926110517874301</cx:pt>
          <cx:pt idx="736">0.0037451592956709401</cx:pt>
          <cx:pt idx="737">-0.0091501929548764398</cx:pt>
          <cx:pt idx="738">-0.0036685277098917001</cx:pt>
          <cx:pt idx="739">-0.0160977214597279</cx:pt>
          <cx:pt idx="740">-0.042143603678448403</cx:pt>
          <cx:pt idx="741">-0.0132946106086359</cx:pt>
          <cx:pt idx="742">-0.0030150314779451501</cx:pt>
          <cx:pt idx="743">0.0162745124141884</cx:pt>
          <cx:pt idx="744">-0.0239738718686506</cx:pt>
          <cx:pt idx="745">-0.0138250845909107</cx:pt>
          <cx:pt idx="746">0.0036907215628265498</cx:pt>
          <cx:pt idx="747">0.0037026326312434399</cx:pt>
          <cx:pt idx="748">-0.0030687875290824301</cx:pt>
          <cx:pt idx="749">-0.0025987942113842302</cx:pt>
          <cx:pt idx="750">-0.0014446634088890399</cx:pt>
          <cx:pt idx="751">-9.9620444703419703e-05</cx:pt>
          <cx:pt idx="752">0.00037409117204595399</cx:pt>
          <cx:pt idx="753">-0.00067760659017679597</cx:pt>
          <cx:pt idx="754">0.00016184713506672301</cx:pt>
          <cx:pt idx="755">-0.000219845255298157</cx:pt>
          <cx:pt idx="756">-9.5044471974645002e-05</cx:pt>
          <cx:pt idx="757">-0.00039243808723589001</cx:pt>
          <cx:pt idx="758">0.00060156264069469699</cx:pt>
          <cx:pt idx="759">0.00075365509935847305</cx:pt>
          <cx:pt idx="760">-0.000248350984716789</cx:pt>
          <cx:pt idx="761">0.00054255251334255203</cx:pt>
          <cx:pt idx="762">0.000822902564968933</cx:pt>
          <cx:pt idx="763">-0.00084556335738117296</cx:pt>
          <cx:pt idx="764">-0.00034927643978355602</cx:pt>
          <cx:pt idx="765">0.00040338012214204702</cx:pt>
          <cx:pt idx="766">-0.00025317764322471502</cx:pt>
          <cx:pt idx="767">-0.00093852890223369097</cx:pt>
          <cx:pt idx="768">-0.0026234864160023198</cx:pt>
          <cx:pt idx="769">-4.9050705058424302e-05</cx:pt>
          <cx:pt idx="770">-0.0027775245516348901</cx:pt>
          <cx:pt idx="771">-0.00192776448484844</cx:pt>
          <cx:pt idx="772">0.00046993452850772199</cx:pt>
          <cx:pt idx="773">-0.0010244785737955099</cx:pt>
          <cx:pt idx="774">-0.0028768510587146899</cx:pt>
          <cx:pt idx="775">6.0489996510319903e-05</cx:pt>
          <cx:pt idx="776">0.00073596812863769396</cx:pt>
          <cx:pt idx="777">-0.000157396760729395</cx:pt>
          <cx:pt idx="778">9.2014401948157094e-05</cx:pt>
          <cx:pt idx="779">-0.00023053540598508599</cx:pt>
          <cx:pt idx="780">-0.000222023780916617</cx:pt>
          <cx:pt idx="781">0.00042135338122429298</cx:pt>
          <cx:pt idx="782">-3.7583321121894798e-05</cx:pt>
          <cx:pt idx="783">2.16203579613621e-05</cx:pt>
          <cx:pt idx="784">0.00249559658418088</cx:pt>
          <cx:pt idx="785">0.0060214449519204504</cx:pt>
          <cx:pt idx="786">-0.00175397355357095</cx:pt>
          <cx:pt idx="787">-0.0024735471741925575</cx:pt>
          <cx:pt idx="788">-0.014483090953247625</cx:pt>
          <cx:pt idx="789">-0.0143742954954377</cx:pt>
          <cx:pt idx="790">-0.0090893351576087252</cx:pt>
          <cx:pt idx="791">0.015772534419373724</cx:pt>
          <cx:pt idx="792">0.0167804681363788</cx:pt>
          <cx:pt idx="793">0.015730606224604274</cx:pt>
          <cx:pt idx="794">0.01211999720899465</cx:pt>
          <cx:pt idx="795">0.027413091868460249</cx:pt>
          <cx:pt idx="796">0.021539445420744451</cx:pt>
          <cx:pt idx="797">0.028215077707105251</cx:pt>
          <cx:pt idx="798">-0.0049095996677424999</cx:pt>
          <cx:pt idx="799">-0.01274178173861645</cx:pt>
          <cx:pt idx="800">-0.032576898905768252</cx:pt>
          <cx:pt idx="801">-0.038143653471320753</cx:pt>
          <cx:pt idx="802">-0.02590204364187525</cx:pt>
          <cx:pt idx="803">-0.026167559454466</cx:pt>
          <cx:pt idx="804">-0.021910172366716</cx:pt>
          <cx:pt idx="805">-0.012846349174369651</cx:pt>
          <cx:pt idx="806">-0.002588328011883325</cx:pt>
          <cx:pt idx="807">-0.00028726285387362999</cx:pt>
          <cx:pt idx="808">-0.00016256888062109675</cx:pt>
          <cx:pt idx="809">-0.00010664367689853375</cx:pt>
          <cx:pt idx="810">0.00016586779309690674</cx:pt>
          <cx:pt idx="811">0.00011380446064274</cx:pt>
          <cx:pt idx="812">0.0023423773959381027</cx:pt>
          <cx:pt idx="813">0.0076243217617790252</cx:pt>
          <cx:pt idx="814">-0.0035841652118081</cx:pt>
          <cx:pt idx="815">-0.018220613528487049</cx:pt>
          <cx:pt idx="816">-0.0073212890808674247</cx:pt>
          <cx:pt idx="817">-0.011123102544332325</cx:pt>
          <cx:pt idx="818">0.0042372173623101746</cx:pt>
          <cx:pt idx="819">0.02549415921084075</cx:pt>
          <cx:pt idx="820">-0.010772242542275325</cx:pt>
          <cx:pt idx="821">-0.0092091834789817251</cx:pt>
          <cx:pt idx="822">0.0085894759369287508</cx:pt>
          <cx:pt idx="823">0.035244813320103749</cx:pt>
          <cx:pt idx="824">0.065610711347856995</cx:pt>
          <cx:pt idx="825">0.031348558830876748</cx:pt>
          <cx:pt idx="826">0.00041558087449614751</cx:pt>
          <cx:pt idx="827">-0.029901000066547501</cx:pt>
          <cx:pt idx="828">-0.052166136030960999</cx:pt>
          <cx:pt idx="829">-0.038632191607412499</cx:pt>
          <cx:pt idx="830">-0.030077111623784999</cx:pt>
          <cx:pt idx="831">-0.02267393494405285</cx:pt>
          <cx:pt idx="832">-0.020438992003520302</cx:pt>
          <cx:pt idx="833">-0.011974239250673825</cx:pt>
          <cx:pt idx="834">-0.002439627144819375</cx:pt>
          <cx:pt idx="835">4.6792287361111748e-05</cx:pt>
          <cx:pt idx="836">-6.508739023079975e-05</cx:pt>
          <cx:pt idx="837">-0.0001016799075480365</cx:pt>
          <cx:pt idx="838">-0.00019471702767047974</cx:pt>
          <cx:pt idx="839">-0.00014334862011366876</cx:pt>
          <cx:pt idx="840">-4.9014862855190247e-05</cx:pt>
          <cx:pt idx="841">0.00633029928353975</cx:pt>
          <cx:pt idx="842">-0.0031267024525216749</cx:pt>
          <cx:pt idx="843">-0.0047029439251695254</cx:pt>
          <cx:pt idx="844">0.0042184194817399502</cx:pt>
          <cx:pt idx="845">-0.0094101738401513244</cx:pt>
          <cx:pt idx="846">-0.018325214386435949</cx:pt>
          <cx:pt idx="847">-0.017641541627060376</cx:pt>
          <cx:pt idx="848">-0.0096971749171606992</cx:pt>
          <cx:pt idx="849">-0.0061799470523723251</cx:pt>
          <cx:pt idx="850">0.0039674107552257754</cx:pt>
          <cx:pt idx="851">0.043162755797164248</cx:pt>
          <cx:pt idx="852">0.083145576973469748</cx:pt>
          <cx:pt idx="853">0.039849025083882252</cx:pt>
          <cx:pt idx="854">-0.0188398806835068</cx:pt>
          <cx:pt idx="855">-0.053881542720164002</cx:pt>
          <cx:pt idx="856">-0.056233459589345502</cx:pt>
          <cx:pt idx="857">-0.050618346927408499</cx:pt>
          <cx:pt idx="858">-0.0321101828049115</cx:pt>
          <cx:pt idx="859">-0.024916387622217324</cx:pt>
          <cx:pt idx="860">-0.017458784886362551</cx:pt>
          <cx:pt idx="861">-0.01001054257698355</cx:pt>
          <cx:pt idx="862">-0.0033917022109067</cx:pt>
          <cx:pt idx="863">-0.0013028041190109624</cx:pt>
          <cx:pt idx="864">-0.00017063277629860801</cx:pt>
          <cx:pt idx="865">-0.00011474162714307375</cx:pt>
          <cx:pt idx="866">8.5680893015081499e-05</cx:pt>
          <cx:pt idx="867">-0.00033001584666848501</cx:pt>
          <cx:pt idx="868">-0.00017315758216419501</cx:pt>
          <cx:pt idx="869">-0.0022900145867197474</cx:pt>
          <cx:pt idx="870">-0.0093230831382527246</cx:pt>
          <cx:pt idx="871">-0.0082766618179497247</cx:pt>
          <cx:pt idx="872">-0.0067555392049003246</cx:pt>
          <cx:pt idx="873">-0.0271624879325825</cx:pt>
          <cx:pt idx="874">-0.028192876850426249</cx:pt>
          <cx:pt idx="875">-0.0096181447064699246</cx:pt>
          <cx:pt idx="876">-0.00092960749132652498</cx:pt>
          <cx:pt idx="877">0.0014695590649965249</cx:pt>
          <cx:pt idx="878">0.025163049053059501</cx:pt>
          <cx:pt idx="879">0.059962171087818747</cx:pt>
          <cx:pt idx="880">0.053030612666421749</cx:pt>
          <cx:pt idx="881">0.0147350499208675</cx:pt>
          <cx:pt idx="882">-0.030579818604880751</cx:pt>
          <cx:pt idx="883">-0.055267779007632252</cx:pt>
          <cx:pt idx="884">0.00249559658418088</cx:pt>
          <cx:pt idx="885">0.0060214449519204504</cx:pt>
          <cx:pt idx="886">-0.00175397355357095</cx:pt>
          <cx:pt idx="887">-0.0024735471741925575</cx:pt>
          <cx:pt idx="888">-0.014483090953247625</cx:pt>
          <cx:pt idx="889">-0.0143742954954377</cx:pt>
          <cx:pt idx="890">-0.0090893351576087252</cx:pt>
          <cx:pt idx="891">0.015772534419373724</cx:pt>
          <cx:pt idx="892">0.0167804681363788</cx:pt>
          <cx:pt idx="893">0.015730606224604274</cx:pt>
          <cx:pt idx="894">0.01211999720899465</cx:pt>
          <cx:pt idx="895">0.027413091868460249</cx:pt>
          <cx:pt idx="896">0.021539445420744451</cx:pt>
          <cx:pt idx="897">0.028215077707105251</cx:pt>
          <cx:pt idx="898">-0.0049095996677424999</cx:pt>
          <cx:pt idx="899">-0.01274178173861645</cx:pt>
          <cx:pt idx="900">-0.032576898905768252</cx:pt>
          <cx:pt idx="901">-0.038143653471320753</cx:pt>
          <cx:pt idx="902">-0.02590204364187525</cx:pt>
          <cx:pt idx="903">-0.026167559454466</cx:pt>
          <cx:pt idx="904">-0.021910172366716</cx:pt>
          <cx:pt idx="905">-0.012846349174369651</cx:pt>
          <cx:pt idx="906">-0.002588328011883325</cx:pt>
          <cx:pt idx="907">-0.00028726285387362999</cx:pt>
          <cx:pt idx="908">-0.00016256888062109675</cx:pt>
          <cx:pt idx="909">-0.00010664367689853375</cx:pt>
          <cx:pt idx="910">0.00016586779309690674</cx:pt>
          <cx:pt idx="911">0.00011380446064274</cx:pt>
          <cx:pt idx="912">0.0023423773959381027</cx:pt>
          <cx:pt idx="913">0.0076243217617790252</cx:pt>
          <cx:pt idx="914">-0.0035841652118081</cx:pt>
          <cx:pt idx="915">-0.018220613528487049</cx:pt>
          <cx:pt idx="916">-0.0073212890808674247</cx:pt>
          <cx:pt idx="917">-0.011123102544332325</cx:pt>
          <cx:pt idx="918">0.0042372173623101746</cx:pt>
          <cx:pt idx="919">0.02549415921084075</cx:pt>
          <cx:pt idx="920">-0.010772242542275325</cx:pt>
          <cx:pt idx="921">-0.0092091834789817251</cx:pt>
          <cx:pt idx="922">0.0085894759369287508</cx:pt>
          <cx:pt idx="923">0.035244813320103749</cx:pt>
          <cx:pt idx="924">0.065610711347856995</cx:pt>
          <cx:pt idx="925">0.031348558830876748</cx:pt>
          <cx:pt idx="926">0.00041558087449614751</cx:pt>
          <cx:pt idx="927">-0.029901000066547501</cx:pt>
          <cx:pt idx="928">-0.052166136030960999</cx:pt>
          <cx:pt idx="929">-0.038632191607412499</cx:pt>
          <cx:pt idx="930">-0.030077111623784999</cx:pt>
          <cx:pt idx="931">-0.02267393494405285</cx:pt>
          <cx:pt idx="932">-0.020438992003520302</cx:pt>
          <cx:pt idx="933">-0.011974239250673825</cx:pt>
          <cx:pt idx="934">-0.002439627144819375</cx:pt>
          <cx:pt idx="935">4.6792287361111748e-05</cx:pt>
          <cx:pt idx="936">-6.508739023079975e-05</cx:pt>
          <cx:pt idx="937">-0.0001016799075480365</cx:pt>
          <cx:pt idx="938">-0.00019471702767047974</cx:pt>
          <cx:pt idx="939">-0.00014334862011366876</cx:pt>
          <cx:pt idx="940">-4.9014862855190247e-05</cx:pt>
          <cx:pt idx="941">0.00633029928353975</cx:pt>
          <cx:pt idx="942">-0.0031267024525216749</cx:pt>
          <cx:pt idx="943">-0.0047029439251695254</cx:pt>
          <cx:pt idx="944">0.0042184194817399502</cx:pt>
          <cx:pt idx="945">-0.0094101738401513244</cx:pt>
          <cx:pt idx="946">-0.018325214386435949</cx:pt>
          <cx:pt idx="947">-0.017641541627060376</cx:pt>
          <cx:pt idx="948">-0.0096971749171606992</cx:pt>
          <cx:pt idx="949">-0.0061799470523723251</cx:pt>
          <cx:pt idx="950">0.0039674107552257754</cx:pt>
          <cx:pt idx="951">0.043162755797164248</cx:pt>
          <cx:pt idx="952">0.083145576973469748</cx:pt>
          <cx:pt idx="953">0.039849025083882252</cx:pt>
          <cx:pt idx="954">-0.0188398806835068</cx:pt>
          <cx:pt idx="955">-0.053881542720164002</cx:pt>
          <cx:pt idx="956">-0.056233459589345502</cx:pt>
          <cx:pt idx="957">-0.050618346927408499</cx:pt>
          <cx:pt idx="958">-0.0321101828049115</cx:pt>
          <cx:pt idx="959">-0.024916387622217324</cx:pt>
          <cx:pt idx="960">-0.017458784886362551</cx:pt>
          <cx:pt idx="961">-0.01001054257698355</cx:pt>
          <cx:pt idx="962">-0.0033917022109067</cx:pt>
          <cx:pt idx="963">-0.0013028041190109624</cx:pt>
          <cx:pt idx="964">-0.00017063277629860801</cx:pt>
          <cx:pt idx="965">-0.00011474162714307375</cx:pt>
          <cx:pt idx="966">8.5680893015081499e-05</cx:pt>
          <cx:pt idx="967">-0.00033001584666848501</cx:pt>
          <cx:pt idx="968">-0.00017315758216419501</cx:pt>
          <cx:pt idx="969">-0.0022900145867197474</cx:pt>
          <cx:pt idx="970">-0.0093230831382527246</cx:pt>
          <cx:pt idx="971">-0.0082766618179497247</cx:pt>
          <cx:pt idx="972">-0.0067555392049003246</cx:pt>
          <cx:pt idx="973">-0.0271624879325825</cx:pt>
          <cx:pt idx="974">-0.028192876850426249</cx:pt>
          <cx:pt idx="975">-0.0096181447064699246</cx:pt>
          <cx:pt idx="976">-0.00092960749132652498</cx:pt>
          <cx:pt idx="977">0.0014695590649965249</cx:pt>
          <cx:pt idx="978">0.025163049053059501</cx:pt>
          <cx:pt idx="979">0.059962171087818747</cx:pt>
          <cx:pt idx="980">0.053030612666421749</cx:pt>
          <cx:pt idx="981">0.0147350499208675</cx:pt>
          <cx:pt idx="982">-0.030579818604880751</cx:pt>
          <cx:pt idx="983">-0.055267779007632252</cx:pt>
          <cx:pt idx="984">0.00249559658418088</cx:pt>
          <cx:pt idx="985">0.0060214449519204504</cx:pt>
          <cx:pt idx="986">-0.00175397355357095</cx:pt>
          <cx:pt idx="987">-0.0024735471741925575</cx:pt>
          <cx:pt idx="988">-0.014483090953247625</cx:pt>
          <cx:pt idx="989">-0.0143742954954377</cx:pt>
          <cx:pt idx="990">-0.0090893351576087252</cx:pt>
          <cx:pt idx="991">0.015772534419373724</cx:pt>
          <cx:pt idx="992">0.0167804681363788</cx:pt>
          <cx:pt idx="993">0.015730606224604274</cx:pt>
          <cx:pt idx="994">0.01211999720899465</cx:pt>
          <cx:pt idx="995">0.027413091868460249</cx:pt>
          <cx:pt idx="996">0.021539445420744451</cx:pt>
          <cx:pt idx="997">0.028215077707105251</cx:pt>
          <cx:pt idx="998">-0.0049095996677424999</cx:pt>
          <cx:pt idx="999">-0.01274178173861645</cx:pt>
          <cx:pt idx="1000">-0.032576898905768252</cx:pt>
          <cx:pt idx="1001">-0.038143653471320753</cx:pt>
          <cx:pt idx="1002">-0.02590204364187525</cx:pt>
          <cx:pt idx="1003">-0.026167559454466</cx:pt>
          <cx:pt idx="1004">-0.021910172366716</cx:pt>
          <cx:pt idx="1005">-0.012846349174369651</cx:pt>
          <cx:pt idx="1006">-0.002588328011883325</cx:pt>
          <cx:pt idx="1007">-0.00028726285387362999</cx:pt>
          <cx:pt idx="1008">-0.00016256888062109675</cx:pt>
          <cx:pt idx="1009">-0.00010664367689853375</cx:pt>
          <cx:pt idx="1010">0.00016586779309690674</cx:pt>
          <cx:pt idx="1011">0.00011380446064274</cx:pt>
          <cx:pt idx="1012">0.0023423773959381027</cx:pt>
          <cx:pt idx="1013">0.0076243217617790252</cx:pt>
          <cx:pt idx="1014">-0.0035841652118081</cx:pt>
          <cx:pt idx="1015">-0.018220613528487049</cx:pt>
          <cx:pt idx="1016">-0.0073212890808674247</cx:pt>
          <cx:pt idx="1017">-0.011123102544332325</cx:pt>
          <cx:pt idx="1018">0.0042372173623101746</cx:pt>
          <cx:pt idx="1019">0.02549415921084075</cx:pt>
          <cx:pt idx="1020">-0.010772242542275325</cx:pt>
          <cx:pt idx="1021">-0.0092091834789817251</cx:pt>
          <cx:pt idx="1022">0.0085894759369287508</cx:pt>
          <cx:pt idx="1023">0.035244813320103749</cx:pt>
          <cx:pt idx="1024">0.065610711347856995</cx:pt>
          <cx:pt idx="1025">0.031348558830876748</cx:pt>
          <cx:pt idx="1026">0.00041558087449614751</cx:pt>
          <cx:pt idx="1027">-0.029901000066547501</cx:pt>
          <cx:pt idx="1028">-0.052166136030960999</cx:pt>
          <cx:pt idx="1029">-0.038632191607412499</cx:pt>
          <cx:pt idx="1030">-0.030077111623784999</cx:pt>
          <cx:pt idx="1031">-0.02267393494405285</cx:pt>
          <cx:pt idx="1032">-0.020438992003520302</cx:pt>
          <cx:pt idx="1033">-0.011974239250673825</cx:pt>
          <cx:pt idx="1034">-0.002439627144819375</cx:pt>
          <cx:pt idx="1035">4.6792287361111748e-05</cx:pt>
          <cx:pt idx="1036">-6.508739023079975e-05</cx:pt>
          <cx:pt idx="1037">-0.0001016799075480365</cx:pt>
          <cx:pt idx="1038">-0.00019471702767047974</cx:pt>
          <cx:pt idx="1039">-0.00014334862011366876</cx:pt>
          <cx:pt idx="1040">-4.9014862855190247e-05</cx:pt>
          <cx:pt idx="1041">0.00633029928353975</cx:pt>
          <cx:pt idx="1042">-0.0031267024525216749</cx:pt>
          <cx:pt idx="1043">-0.0047029439251695254</cx:pt>
          <cx:pt idx="1044">0.0042184194817399502</cx:pt>
          <cx:pt idx="1045">-0.0094101738401513244</cx:pt>
          <cx:pt idx="1046">-0.018325214386435949</cx:pt>
          <cx:pt idx="1047">-0.017641541627060376</cx:pt>
          <cx:pt idx="1048">-0.0096971749171606992</cx:pt>
          <cx:pt idx="1049">-0.0061799470523723251</cx:pt>
          <cx:pt idx="1050">0.0039674107552257754</cx:pt>
          <cx:pt idx="1051">0.043162755797164248</cx:pt>
          <cx:pt idx="1052">0.083145576973469748</cx:pt>
          <cx:pt idx="1053">0.039849025083882252</cx:pt>
          <cx:pt idx="1054">-0.0188398806835068</cx:pt>
          <cx:pt idx="1055">-0.053881542720164002</cx:pt>
          <cx:pt idx="1056">-0.056233459589345502</cx:pt>
          <cx:pt idx="1057">-0.050618346927408499</cx:pt>
          <cx:pt idx="1058">-0.0321101828049115</cx:pt>
          <cx:pt idx="1059">-0.024916387622217324</cx:pt>
          <cx:pt idx="1060">-0.017458784886362551</cx:pt>
          <cx:pt idx="1061">-0.01001054257698355</cx:pt>
          <cx:pt idx="1062">-0.0033917022109067</cx:pt>
          <cx:pt idx="1063">-0.0013028041190109624</cx:pt>
          <cx:pt idx="1064">-0.00017063277629860801</cx:pt>
          <cx:pt idx="1065">-0.00011474162714307375</cx:pt>
          <cx:pt idx="1066">8.5680893015081499e-05</cx:pt>
          <cx:pt idx="1067">-0.00033001584666848501</cx:pt>
          <cx:pt idx="1068">-0.00017315758216419501</cx:pt>
          <cx:pt idx="1069">-0.0022900145867197474</cx:pt>
          <cx:pt idx="1070">-0.0093230831382527246</cx:pt>
          <cx:pt idx="1071">-0.0082766618179497247</cx:pt>
          <cx:pt idx="1072">-0.0067555392049003246</cx:pt>
          <cx:pt idx="1073">-0.0271624879325825</cx:pt>
          <cx:pt idx="1074">-0.028192876850426249</cx:pt>
          <cx:pt idx="1075">-0.0096181447064699246</cx:pt>
          <cx:pt idx="1076">-0.00092960749132652498</cx:pt>
          <cx:pt idx="1077">0.0014695590649965249</cx:pt>
          <cx:pt idx="1078">0.025163049053059501</cx:pt>
          <cx:pt idx="1079">0.059962171087818747</cx:pt>
          <cx:pt idx="1080">0.053030612666421749</cx:pt>
          <cx:pt idx="1081">0.0147350499208675</cx:pt>
          <cx:pt idx="1082">-0.030579818604880751</cx:pt>
          <cx:pt idx="1083">-0.055267779007632252</cx:pt>
        </cx:lvl>
      </cx:numDim>
    </cx:data>
    <cx:data id="91">
      <cx:numDim type="val">
        <cx:f>Sheet2!$CN$1:$CN$1084</cx:f>
        <cx:lvl ptCount="1084" formatCode="0.00E+00">
          <cx:pt idx="0">-1.0568767694978599e-05</cx:pt>
          <cx:pt idx="1">-0.000101803885087409</cx:pt>
          <cx:pt idx="2">0.00018073800317754899</cx:pt>
          <cx:pt idx="3">0.00072891241738900299</cx:pt>
          <cx:pt idx="4">-0.00050559446778591097</cx:pt>
          <cx:pt idx="5">-6.6004400396879498e-05</cx:pt>
          <cx:pt idx="6">-0.00062339667807638998</cx:pt>
          <cx:pt idx="7">-0.00020614798303948399</cx:pt>
          <cx:pt idx="8">8.9175797628229605e-05</cx:pt>
          <cx:pt idx="9">-0.00024048427377740299</cx:pt>
          <cx:pt idx="10">0.00049693430896030101</cx:pt>
          <cx:pt idx="11">-8.2114108561024692e-06</cx:pt>
          <cx:pt idx="12">3.0509581503310099e-05</cx:pt>
          <cx:pt idx="13">8.0826692538898896e-05</cx:pt>
          <cx:pt idx="14">-0.00020254790599062299</cx:pt>
          <cx:pt idx="15">0.00058323730119042298</cx:pt>
          <cx:pt idx="16">-0.00074976204141894505</cx:pt>
          <cx:pt idx="17">0.00038182401660255701</cx:pt>
          <cx:pt idx="18">-0.00073042164912016298</cx:pt>
          <cx:pt idx="19">-0.00031828442992231498</cx:pt>
          <cx:pt idx="20">2.4492366376965799e-05</cx:pt>
          <cx:pt idx="21">-0.00037012492040630602</cx:pt>
          <cx:pt idx="22">-0.00010445716802401</cx:pt>
          <cx:pt idx="23">-9.3322927309580196e-05</cx:pt>
          <cx:pt idx="24">0.00025627272277893299</cx:pt>
          <cx:pt idx="25">4.4055720428973297e-05</cx:pt>
          <cx:pt idx="26">2.9688202192218202e-06</cx:pt>
          <cx:pt idx="27">-9.3784313086538298e-05</cx:pt>
          <cx:pt idx="28">-9.4526472867890507e-06</cx:pt>
          <cx:pt idx="29">0.00012518915432134099</cx:pt>
          <cx:pt idx="30">-0.00063707188634756903</cx:pt>
          <cx:pt idx="31">-0.00031984393786360399</cx:pt>
          <cx:pt idx="32">0.000229521737870933</cx:pt>
          <cx:pt idx="33">-0.00063834944945623598</cx:pt>
          <cx:pt idx="34">-0.00013889709851337001</cx:pt>
          <cx:pt idx="35">0.000173689701593117</cx:pt>
          <cx:pt idx="36">0.000257124793170932</cx:pt>
          <cx:pt idx="37">1.52855011374705e-05</cx:pt>
          <cx:pt idx="38">0.000197494434439965</cx:pt>
          <cx:pt idx="39">-0.000117153087650471</cx:pt>
          <cx:pt idx="40">0.000919010004461111</cx:pt>
          <cx:pt idx="41">0.00099024436661545993</cx:pt>
          <cx:pt idx="42">-0.0013951634905355499</cx:pt>
          <cx:pt idx="43">0.00039001505996206798</cx:pt>
          <cx:pt idx="44">0.00320502869057498</cx:pt>
          <cx:pt idx="45">0.00024075620992830801</cx:pt>
          <cx:pt idx="46">-0.00117852590675262</cx:pt>
          <cx:pt idx="47">0.00045875334861436503</cx:pt>
          <cx:pt idx="48">0.00168381568157525</cx:pt>
          <cx:pt idx="49">0.0018111105344548299</cx:pt>
          <cx:pt idx="50">0.000413027038121428</cx:pt>
          <cx:pt idx="51">0.00039157786288899999</cx:pt>
          <cx:pt idx="52">-0.000122035588715616</cx:pt>
          <cx:pt idx="53">8.9480668421209296e-05</cx:pt>
          <cx:pt idx="54">-2.0711489149047099e-05</cx:pt>
          <cx:pt idx="55">-0.00020915219921428999</cx:pt>
          <cx:pt idx="56">0.00017087685834028701</cx:pt>
          <cx:pt idx="57">-0.00064865403257424498</cx:pt>
          <cx:pt idx="58">-0.00032583764490746097</cx:pt>
          <cx:pt idx="59">0.00142322713572304</cx:pt>
          <cx:pt idx="60">0.00026600941542809101</cx:pt>
          <cx:pt idx="61">-0.00017950494291760099</cx:pt>
          <cx:pt idx="62">-0.00020373467998954499</cx:pt>
          <cx:pt idx="63">0.0010614742924802401</cx:pt>
          <cx:pt idx="64">0.00057947551218848995</cx:pt>
          <cx:pt idx="65">-0.00127883552399398</cx:pt>
          <cx:pt idx="66">-0.0012927113212910001</cx:pt>
          <cx:pt idx="67">-0.00121695670310078</cx:pt>
          <cx:pt idx="68">-0.0026552282177515398</cx:pt>
          <cx:pt idx="69">-0.0057390398798021101</cx:pt>
          <cx:pt idx="70">-0.0134433998061947</cx:pt>
          <cx:pt idx="71">-0.016012637614503399</cx:pt>
          <cx:pt idx="72">-0.0139488867431214</cx:pt>
          <cx:pt idx="73">-0.0134509445460472</cx:pt>
          <cx:pt idx="74">-0.0065497863312726397</cx:pt>
          <cx:pt idx="75">-0.0029889649373179799</cx:pt>
          <cx:pt idx="76">-0.0046560475684764699</cx:pt>
          <cx:pt idx="77">-0.0024171867640461601</cx:pt>
          <cx:pt idx="78">-9.6790181786860006e-05</cx:pt>
          <cx:pt idx="79">-0.00058679718293472196</cx:pt>
          <cx:pt idx="80">-0.00096364519223999699</cx:pt>
          <cx:pt idx="81">-0.00048964032857155197</cx:pt>
          <cx:pt idx="82">-8.7398520927737896e-05</cx:pt>
          <cx:pt idx="83">-0.00016592587199151999</cx:pt>
          <cx:pt idx="84">-0.00022912912698105</cx:pt>
          <cx:pt idx="85">-0.00032460562486321</cx:pt>
          <cx:pt idx="86">-1.65334417192544e-06</cx:pt>
          <cx:pt idx="87">0.0018206743980916801</cx:pt>
          <cx:pt idx="88">0.0012597834501208</cx:pt>
          <cx:pt idx="89">-0.00070080136826570095</cx:pt>
          <cx:pt idx="90">-0.0011672085900703601</cx:pt>
          <cx:pt idx="91">-0.0032800735840538202</cx:pt>
          <cx:pt idx="92">-0.0086692439032336494</cx:pt>
          <cx:pt idx="93">-0.0101429874570238</cx:pt>
          <cx:pt idx="94">-0.020064892635372401</cx:pt>
          <cx:pt idx="95">-0.013187870548218201</cx:pt>
          <cx:pt idx="96">-0.0130208617984931</cx:pt>
          <cx:pt idx="97">-0.015238998826334499</cx:pt>
          <cx:pt idx="98">-0.021654554282325499</cx:pt>
          <cx:pt idx="99">-0.022155019853162601</cx:pt>
          <cx:pt idx="100">-0.031660268976573501</cx:pt>
          <cx:pt idx="101">-0.022687747685084501</cx:pt>
          <cx:pt idx="102">-0.025172707090219799</cx:pt>
          <cx:pt idx="103">-0.020227101778115101</cx:pt>
          <cx:pt idx="104">-0.0093098668487723701</cx:pt>
          <cx:pt idx="105">-0.0034134773047682998</cx:pt>
          <cx:pt idx="106">-0.0096116733432874395</cx:pt>
          <cx:pt idx="107">-0.0153814478817948</cx:pt>
          <cx:pt idx="108">-0.014895892885082199</cx:pt>
          <cx:pt idx="109">0.00205894834269074</cx:pt>
          <cx:pt idx="110">0.0022753585493140902</cx:pt>
          <cx:pt idx="111">0.00048522768933153101</cx:pt>
          <cx:pt idx="112">-0.00033477162884864502</cx:pt>
          <cx:pt idx="113">-0.00025473933346660597</cx:pt>
          <cx:pt idx="114">0.00027328274008983698</cx:pt>
          <cx:pt idx="115">0.000145759315062468</cx:pt>
          <cx:pt idx="116">-2.00428771478357e-06</cx:pt>
          <cx:pt idx="117">-0.00356600632739724</cx:pt>
          <cx:pt idx="118">-0.0068220917621351898</cx:pt>
          <cx:pt idx="119">-0.013032945822600899</cx:pt>
          <cx:pt idx="120">-0.022184151740130598</cx:pt>
          <cx:pt idx="121">-0.028926486363016202</cx:pt>
          <cx:pt idx="122">-0.0396451007644106</cx:pt>
          <cx:pt idx="123">-0.020376871417687899</cx:pt>
          <cx:pt idx="124">-0.0105074487475629</cx:pt>
          <cx:pt idx="125">-0.010228139642478601</cx:pt>
          <cx:pt idx="126">-0.0021005672651294399</cx:pt>
          <cx:pt idx="127">0.0076997768310989303</cx:pt>
          <cx:pt idx="128">-0.040289059193992303</cx:pt>
          <cx:pt idx="129">-0.049300240570854699</cx:pt>
          <cx:pt idx="130">-0.050926160921873201</cx:pt>
          <cx:pt idx="131">-0.057904964282575397</cx:pt>
          <cx:pt idx="132">-0.049810533010777501</cx:pt>
          <cx:pt idx="133">-0.044246115862662298</cx:pt>
          <cx:pt idx="134">-0.043853406222779501</cx:pt>
          <cx:pt idx="135">-0.020880732214557898</cx:pt>
          <cx:pt idx="136">-0.0085555172046888409</cx:pt>
          <cx:pt idx="137">0.0138674397652995</cx:pt>
          <cx:pt idx="138">0.010441313944801999</cx:pt>
          <cx:pt idx="139">0.0013901051378412601</cx:pt>
          <cx:pt idx="140">0.00096415164333490098</cx:pt>
          <cx:pt idx="141">-0.0010124171691802599</cx:pt>
          <cx:pt idx="142">0.00050359499208759296</cx:pt>
          <cx:pt idx="143">0.00030764037834596998</cx:pt>
          <cx:pt idx="144">-4.50271901725353e-05</cx:pt>
          <cx:pt idx="145">-0.0052004721617930497</cx:pt>
          <cx:pt idx="146">-0.013839116641912799</cx:pt>
          <cx:pt idx="147">-0.0272565727577888</cx:pt>
          <cx:pt idx="148">-0.040575913683718601</cx:pt>
          <cx:pt idx="149">-0.0481104796014271</cx:pt>
          <cx:pt idx="150">-0.045721323599220001</cx:pt>
          <cx:pt idx="151">-0.0044660171074078501</cx:pt>
          <cx:pt idx="152">-0.027518354292067101</cx:pt>
          <cx:pt idx="153">-0.038017217053851103</cx:pt>
          <cx:pt idx="154">-0.020491805232547899</cx:pt>
          <cx:pt idx="155">-0.040086271544226497</cx:pt>
          <cx:pt idx="156">-0.063830456841329403</cx:pt>
          <cx:pt idx="157">-0.084685992325572904</cx:pt>
          <cx:pt idx="158">-0.12858246222779299</cx:pt>
          <cx:pt idx="159">-0.13047402004359701</cx:pt>
          <cx:pt idx="160">-0.074960872025998701</cx:pt>
          <cx:pt idx="161">-0.062199021245962001</cx:pt>
          <cx:pt idx="162">-0.048358551122332297</cx:pt>
          <cx:pt idx="163">-0.038484206240180903</cx:pt>
          <cx:pt idx="164">-0.011803515349687099</cx:pt>
          <cx:pt idx="165">0.00051330604130994596</cx:pt>
          <cx:pt idx="166">0.0128268073627134</cx:pt>
          <cx:pt idx="167">0.00079968246404415804</cx:pt>
          <cx:pt idx="168">-0.00028500606790825598</cx:pt>
          <cx:pt idx="169">0.000325284952172065</cx:pt>
          <cx:pt idx="170">0.0012312497071926701</cx:pt>
          <cx:pt idx="171">0.0031816725606462299</cx:pt>
          <cx:pt idx="172">0.0026215952569171902</cx:pt>
          <cx:pt idx="173">0.0092066375059327108</cx:pt>
          <cx:pt idx="174">-0.000209372752728485</cx:pt>
          <cx:pt idx="175">-0.035905031920049298</cx:pt>
          <cx:pt idx="176">-0.055915493551289698</cx:pt>
          <cx:pt idx="177">-0.068809549124665498</cx:pt>
          <cx:pt idx="178">-0.075677197697597495</cx:pt>
          <cx:pt idx="179">-0.080034273015098897</cx:pt>
          <cx:pt idx="180">-0.11773338017375599</cx:pt>
          <cx:pt idx="181">-0.086081484720123599</cx:pt>
          <cx:pt idx="182">-0.066276366437204498</cx:pt>
          <cx:pt idx="183">-0.136009424872193</cx:pt>
          <cx:pt idx="184">-0.19596596335330699</cx:pt>
          <cx:pt idx="185">-0.159534199441139</cx:pt>
          <cx:pt idx="186">-0.17786671295956399</cx:pt>
          <cx:pt idx="187">-0.11164430012651599</cx:pt>
          <cx:pt idx="188">-0.065247069434084801</cx:pt>
          <cx:pt idx="189">-0.084775284168099305</cx:pt>
          <cx:pt idx="190">-0.051204970165210001</cx:pt>
          <cx:pt idx="191">-0.027851369973856802</cx:pt>
          <cx:pt idx="192">0.010809552994226399</cx:pt>
          <cx:pt idx="193">-0.0042754843521195501</cx:pt>
          <cx:pt idx="194">-0.00037771273888234798</cx:pt>
          <cx:pt idx="195">-0.0014547358055873401</cx:pt>
          <cx:pt idx="196">0.000683293180563486</cx:pt>
          <cx:pt idx="197">-0.00049482315300929699</cx:pt>
          <cx:pt idx="198">0.0010240891561546801</cx:pt>
          <cx:pt idx="199">0.00036158658298001502</cx:pt>
          <cx:pt idx="200">-0.00029602939748641998</cx:pt>
          <cx:pt idx="201">0.0060489567556941248</cx:pt>
          <cx:pt idx="202">0.0010178843302832074</cx:pt>
          <cx:pt idx="203">-0.0040163521424085996</cx:pt>
          <cx:pt idx="204">-0.011724713984393625</cx:pt>
          <cx:pt idx="205">-0.016964145204289974</cx:pt>
          <cx:pt idx="206">-0.0164227017477253</cx:pt>
          <cx:pt idx="207">-0.0138859921638648</cx:pt>
          <cx:pt idx="208">-0.0040076540475090751</cx:pt>
          <cx:pt idx="209">-0.0067083483769343252</cx:pt>
          <cx:pt idx="210">-0.019554536236124374</cx:pt>
          <cx:pt idx="211">-0.017707845050939523</cx:pt>
          <cx:pt idx="212">-0.020071730860145926</cx:pt>
          <cx:pt idx="213">-0.022048593668843725</cx:pt>
          <cx:pt idx="214">-0.038733046010628498</cx:pt>
          <cx:pt idx="215">-0.038990596642324502</cx:pt>
          <cx:pt idx="216">-0.022990134620512224</cx:pt>
          <cx:pt idx="217">-0.013637612520241775</cx:pt>
          <cx:pt idx="218">-0.0050874149814959498</cx:pt>
          <cx:pt idx="219">-0.0027322558080746001</cx:pt>
          <cx:pt idx="220">0.0055556561235488499</cx:pt>
          <cx:pt idx="221">0.0079167137308938998</cx:pt>
          <cx:pt idx="222">-0.0012062818506170074</cx:pt>
          <cx:pt idx="223">6.1219679172211754e-05</cx:pt>
          <cx:pt idx="224">0.00066760698518693502</cx:pt>
          <cx:pt idx="225">-0.00033806407588915499</cx:pt>
          <cx:pt idx="226">-0.00014448574612700574</cx:pt>
          <cx:pt idx="227">-0.00074682593631600748</cx:pt>
          <cx:pt idx="228">-0.0016687856749819875</cx:pt>
          <cx:pt idx="229">0.0042773461785623997</cx:pt>
          <cx:pt idx="230">4.7884006780274751e-05</cx:pt>
          <cx:pt idx="231">-0.0055104112237220502</cx:pt>
          <cx:pt idx="232">-0.012065577347539574</cx:pt>
          <cx:pt idx="233">-0.016636974702042</cx:pt>
          <cx:pt idx="234">-0.014453453370427725</cx:pt>
          <cx:pt idx="235">0.0051747429557730748</cx:pt>
          <cx:pt idx="236">0.013391022458942249</cx:pt>
          <cx:pt idx="237">-0.0016847070444611174</cx:pt>
          <cx:pt idx="238">-0.0082737526599259998</cx:pt>
          <cx:pt idx="239">0.013400578011510299</cx:pt>
          <cx:pt idx="240">0.0364039453355125</cx:pt>
          <cx:pt idx="241">0.035034253418307251</cx:pt>
          <cx:pt idx="242">0.019064620479695725</cx:pt>
          <cx:pt idx="243">0.0072595362246033997</cx:pt>
          <cx:pt idx="244">0.015696861440259825</cx:pt>
          <cx:pt idx="245">0.018656456305765848</cx:pt>
          <cx:pt idx="246">0.01291586888289175</cx:pt>
          <cx:pt idx="247">0.019388082426844776</cx:pt>
          <cx:pt idx="248">0.028507591467591749</cx:pt>
          <cx:pt idx="249">0.021485194516251676</cx:pt>
          <cx:pt idx="250">-0.0018939362483727325</cx:pt>
          <cx:pt idx="251">0.00037492331606332752</cx:pt>
          <cx:pt idx="252">3.1644759680854251e-05</cx:pt>
          <cx:pt idx="253">-0.00013257885272678101</cx:pt>
          <cx:pt idx="254">-0.00042209841494144252</cx:pt>
          <cx:pt idx="255">-0.0014895813708343075</cx:pt>
          <cx:pt idx="256">-0.0045800095002468</cx:pt>
          <cx:pt idx="257">-0.0067641653603939247</cx:pt>
          <cx:pt idx="258">-0.0061879819733647503</cx:pt>
          <cx:pt idx="259">-0.0083410536157677503</cx:pt>
          <cx:pt idx="260">-0.017083347722233026</cx:pt>
          <cx:pt idx="261">-0.0083801786169232003</cx:pt>
          <cx:pt idx="262">0.017071884854964626</cx:pt>
          <cx:pt idx="263">0.023736531457324451</cx:pt>
          <cx:pt idx="264">0.023237229732141877</cx:pt>
          <cx:pt idx="265">0.017441640288055699</cx:pt>
          <cx:pt idx="266">0.022858778088672399</cx:pt>
          <cx:pt idx="267">0.034528834898229999</cx:pt>
          <cx:pt idx="268">0.046458699237675247</cx:pt>
          <cx:pt idx="269">0.060915124989224002</cx:pt>
          <cx:pt idx="270">0.058225855288975503</cx:pt>
          <cx:pt idx="271">0.040408832199208253</cx:pt>
          <cx:pt idx="272">0.026965954147688251</cx:pt>
          <cx:pt idx="273">0.011178310645144076</cx:pt>
          <cx:pt idx="274">0.0038020193362371</cx:pt>
          <cx:pt idx="275">0.0082084963343427245</cx:pt>
          <cx:pt idx="276">0.03213478885333175</cx:pt>
          <cx:pt idx="277">0.021486632041249825</cx:pt>
          <cx:pt idx="278">0.0046126952738265248</cx:pt>
          <cx:pt idx="279">-0.00027655839118491502</cx:pt>
          <cx:pt idx="280">-0.00022572039056827249</cx:pt>
          <cx:pt idx="281">5.3650872809053e-07</cx:pt>
          <cx:pt idx="282">-0.0003362336234646225</cx:pt>
          <cx:pt idx="283">0.0017569127577207275</cx:pt>
          <cx:pt idx="284">-0.0034952063827256501</cx:pt>
          <cx:pt idx="285">-0.0085317828733422248</cx:pt>
          <cx:pt idx="286">-0.0065597940131229254</cx:pt>
          <cx:pt idx="287">-0.0070750561234548997</cx:pt>
          <cx:pt idx="288">0.0050334533051732749</cx:pt>
          <cx:pt idx="289">0.019151181024815424</cx:pt>
          <cx:pt idx="290">0.02878566355304225</cx:pt>
          <cx:pt idx="291">0.021299795463480674</cx:pt>
          <cx:pt idx="292">0.017561954632216523</cx:pt>
          <cx:pt idx="293">0.020729229787994151</cx:pt>
          <cx:pt idx="294">0.02713632853391075</cx:pt>
          <cx:pt idx="295">0.033890585640274251</cx:pt>
          <cx:pt idx="296">0.033955016400816503</cx:pt>
          <cx:pt idx="297">0.0075590226870749502</cx:pt>
          <cx:pt idx="298">0.019502047453036825</cx:pt>
          <cx:pt idx="299">0.105933984088912</cx:pt>
          <cx:pt idx="300">0.12566474358912</cx:pt>
          <cx:pt idx="301">0.082311996352914099</cx:pt>
          <cx:pt idx="302">0.067831059435038504</cx:pt>
          <cx:pt idx="303">0.109616432090866</cx:pt>
          <cx:pt idx="304">0.14977865190835299</cx:pt>
          <cx:pt idx="305">0.118912293710405</cx:pt>
          <cx:pt idx="306">0.033313773070251802</cx:pt>
          <cx:pt idx="307">3.2328701448800702e-05</cx:pt>
          <cx:pt idx="308">0.00018547413876535501</cx:pt>
          <cx:pt idx="309">0.0012500739460684601</cx:pt>
          <cx:pt idx="310">-0.00044374577319328202</cx:pt>
          <cx:pt idx="311">0.00016461826748077801</cx:pt>
          <cx:pt idx="312">-0.017981671232363099</cx:pt>
          <cx:pt idx="313">-0.044217609736925997</cx:pt>
          <cx:pt idx="314">-0.0380941820010961</cx:pt>
          <cx:pt idx="315">0.0013511999135374601</cx:pt>
          <cx:pt idx="316">0.022065718468093101</cx:pt>
          <cx:pt idx="317">0.014516695381677399</cx:pt>
          <cx:pt idx="318">0.0089909708049035406</cx:pt>
          <cx:pt idx="319">0.117691651221053</cx:pt>
          <cx:pt idx="320">0.049762411017555602</cx:pt>
          <cx:pt idx="321">0.046787745753038901</cx:pt>
          <cx:pt idx="322">0.093254804061100496</cx:pt>
          <cx:pt idx="323">0.049627429016653603</cx:pt>
          <cx:pt idx="324">-0.0015795135702731499</cx:pt>
          <cx:pt idx="325">-0.0250963855836626</cx:pt>
          <cx:pt idx="326">-0.0049287234664211798</cx:pt>
          <cx:pt idx="327">0.056646432420980199</cx:pt>
          <cx:pt idx="328">0.042785131349046303</cx:pt>
          <cx:pt idx="329">0.071467791521566196</cx:pt>
          <cx:pt idx="330">0.080706525498490903</cx:pt>
          <cx:pt idx="331">0.099483644325746495</cx:pt>
          <cx:pt idx="332">0.092111759832125606</cx:pt>
          <cx:pt idx="333">0.068084706366062495</cx:pt>
          <cx:pt idx="334">0.0180822035634534</cx:pt>
          <cx:pt idx="335">-0.00028817002489887899</cx:pt>
          <cx:pt idx="336">0.00061577288640446404</cx:pt>
          <cx:pt idx="337">0.00073874118351349098</cx:pt>
          <cx:pt idx="338">-0.00295920951826669</cx:pt>
          <cx:pt idx="339">-0.0155343713021354</cx:pt>
          <cx:pt idx="340">-0.024581267444174399</cx:pt>
          <cx:pt idx="341">-0.051171367003102597</cx:pt>
          <cx:pt idx="342">-0.014631301006271099</cx:pt>
          <cx:pt idx="343">0.071892420828617798</cx:pt>
          <cx:pt idx="344">0.041763855766190801</cx:pt>
          <cx:pt idx="345">0.077993014159635193</cx:pt>
          <cx:pt idx="346">0.0804069605657564</cx:pt>
          <cx:pt idx="347">0.100450247259022</cx:pt>
          <cx:pt idx="348">0.061802937307204597</cx:pt>
          <cx:pt idx="349">0.099993633973123205</cx:pt>
          <cx:pt idx="350">0.085159144215180504</cx:pt>
          <cx:pt idx="351">0.0210711004140288</cx:pt>
          <cx:pt idx="352">-0.111579916638563</cx:pt>
          <cx:pt idx="353">-0.087952867230094003</cx:pt>
          <cx:pt idx="354">-0.053987312912768301</cx:pt>
          <cx:pt idx="355">-0.030996119114013499</cx:pt>
          <cx:pt idx="356">-0.029039117539102599</cx:pt>
          <cx:pt idx="357">-0.042654735360712202</cx:pt>
          <cx:pt idx="358">-0.045827380240908398</cx:pt>
          <cx:pt idx="359">-0.0166760800601439</cx:pt>
          <cx:pt idx="360">0.0065562267641507696</cx:pt>
          <cx:pt idx="361">0.027690309432366601</cx:pt>
          <cx:pt idx="362">0.0068629845902525499</cx:pt>
          <cx:pt idx="363">-0.00135556538648125</cx:pt>
          <cx:pt idx="364">0.00021853060451094199</cx:pt>
          <cx:pt idx="365">0.00071198536696010395</cx:pt>
          <cx:pt idx="366">-0.0053405312191409501</cx:pt>
          <cx:pt idx="367">-0.012839668337525799</cx:pt>
          <cx:pt idx="368">-0.025570180509779099</cx:pt>
          <cx:pt idx="369">-0.0108227057892598</cx:pt>
          <cx:pt idx="370">-0.0093593343368041596</cx:pt>
          <cx:pt idx="371">0.023759921586119202</cx:pt>
          <cx:pt idx="372">0.0619683528415211</cx:pt>
          <cx:pt idx="373">0.070130526411084596</cx:pt>
          <cx:pt idx="374">0.052833051093511302</cx:pt>
          <cx:pt idx="375">0.061494686701778101</cx:pt>
          <cx:pt idx="376">0.057369200105958702</cx:pt>
          <cx:pt idx="377">0.051819687394721599</cx:pt>
          <cx:pt idx="378">0.058287646437387701</cx:pt>
          <cx:pt idx="379">-0.038080154757446902</cx:pt>
          <cx:pt idx="380">-0.086791342173293803</cx:pt>
          <cx:pt idx="381">-0.13318062444996501</cx:pt>
          <cx:pt idx="382">-0.080795729532150695</cx:pt>
          <cx:pt idx="383">-0.117862631113238</cx:pt>
          <cx:pt idx="384">-0.126152894014643</cx:pt>
          <cx:pt idx="385">-0.081874730945183494</cx:pt>
          <cx:pt idx="386">-0.0583752590982431</cx:pt>
          <cx:pt idx="387">-0.0052507674734788299</cx:pt>
          <cx:pt idx="388">0.0022857872035101198</cx:pt>
          <cx:pt idx="389">0.012014381341813899</cx:pt>
          <cx:pt idx="390">-0.0037308371388505802</cx:pt>
          <cx:pt idx="391">-0.0044910345749865398</cx:pt>
          <cx:pt idx="392">-0.00026473859525232501</cx:pt>
          <cx:pt idx="393">0.00019686247933943499</cx:pt>
          <cx:pt idx="394">-0.0015742785529555699</cx:pt>
          <cx:pt idx="395">-0.0036774131547714899</cx:pt>
          <cx:pt idx="396">0.0066960636873872204</cx:pt>
          <cx:pt idx="397">0.00440975727327266</cx:pt>
          <cx:pt idx="398">0.028939274940844299</cx:pt>
          <cx:pt idx="399">0.025588652892557299</cx:pt>
          <cx:pt idx="400">0.0137346976113242</cx:pt>
          <cx:pt idx="401">0.0506943552905025</cx:pt>
          <cx:pt idx="402">0.057564607294627</cx:pt>
          <cx:pt idx="403">0.086185999810272099</cx:pt>
          <cx:pt idx="404">-0.0043553626782481701</cx:pt>
          <cx:pt idx="405">0.055313658627187803</cx:pt>
          <cx:pt idx="406">0.051747869763318299</cx:pt>
          <cx:pt idx="407">-0.0080033540524218107</cx:pt>
          <cx:pt idx="408">-0.090109862814824096</cx:pt>
          <cx:pt idx="409">-0.066272414930779996</cx:pt>
          <cx:pt idx="410">-0.038588404953983697</cx:pt>
          <cx:pt idx="411">-0.122110453616361</cx:pt>
          <cx:pt idx="412">-0.059871016266232202</cx:pt>
          <cx:pt idx="413">-0.038688019985178297</cx:pt>
          <cx:pt idx="414">-0.026261730510509</cx:pt>
          <cx:pt idx="415">-0.0091231109359626705</cx:pt>
          <cx:pt idx="416">0.0107477602245751</cx:pt>
          <cx:pt idx="417">-0.0046671997889406996</cx:pt>
          <cx:pt idx="418">-0.0050023291873216103</cx:pt>
          <cx:pt idx="419">-2.85366598411127e-05</cx:pt>
          <cx:pt idx="420">-0.00054813278647169702</cx:pt>
          <cx:pt idx="421">-0.00064817293438418605</cx:pt>
          <cx:pt idx="422">0.0010876279084536199</cx:pt>
          <cx:pt idx="423">-0.00668158150498785</cx:pt>
          <cx:pt idx="424">0.0140898585733401</cx:pt>
          <cx:pt idx="425">0.0270774412539872</cx:pt>
          <cx:pt idx="426">0.051942573338120003</cx:pt>
          <cx:pt idx="427">0.024410331572426201</cx:pt>
          <cx:pt idx="428">0.0291323988117317</cx:pt>
          <cx:pt idx="429">0.020637646558047899</cx:pt>
          <cx:pt idx="430">0.056250948416843999</cx:pt>
          <cx:pt idx="431">0.141230437688185</cx:pt>
          <cx:pt idx="432">0.11213100721885599</cx:pt>
          <cx:pt idx="433">-0.0032149171746719599</cx:pt>
          <cx:pt idx="434">-0.104595641290236</cx:pt>
          <cx:pt idx="435">-0.113483955724148</cx:pt>
          <cx:pt idx="436">-0.11346609792149601</cx:pt>
          <cx:pt idx="437">-0.0202214467064709</cx:pt>
          <cx:pt idx="438">0.046659209029212598</cx:pt>
          <cx:pt idx="439">-0.048876027902375802</cx:pt>
          <cx:pt idx="440">-0.067390388938626297</cx:pt>
          <cx:pt idx="441">-0.061721854885369999</cx:pt>
          <cx:pt idx="442">-0.075731374867558904</cx:pt>
          <cx:pt idx="443">-0.019805860321310299</cx:pt>
          <cx:pt idx="444">0.0130724656606635</cx:pt>
          <cx:pt idx="445">0.00078658292529092198</cx:pt>
          <cx:pt idx="446">-0.010506171964108999</cx:pt>
          <cx:pt idx="447">-0.0026647215961753401</cx:pt>
          <cx:pt idx="448">0.00089460560431004496</cx:pt>
          <cx:pt idx="449">-7.8747429308991999e-05</cx:pt>
          <cx:pt idx="450">0.000770782283453462</cx:pt>
          <cx:pt idx="451">-0.0040521891264173803</cx:pt>
          <cx:pt idx="452">-0.0088380653687465498</cx:pt>
          <cx:pt idx="453">0.0311826520718156</cx:pt>
          <cx:pt idx="454">-0.023840310333775899</cx:pt>
          <cx:pt idx="455">0.0085616652726188507</cx:pt>
          <cx:pt idx="456">0.068449386151076499</cx:pt>
          <cx:pt idx="457">0.055433721214462502</cx:pt>
          <cx:pt idx="458">0.023756891096292001</cx:pt>
          <cx:pt idx="459">0.0038149156107640698</cx:pt>
          <cx:pt idx="460">-0.0164262518756483</cx:pt>
          <cx:pt idx="461">-0.052102906370753301</cx:pt>
          <cx:pt idx="462">-0.105862452188064</cx:pt>
          <cx:pt idx="463">-0.083978350319197897</cx:pt>
          <cx:pt idx="464">-0.150017106937262</cx:pt>
          <cx:pt idx="465">-0.050755823197455398</cx:pt>
          <cx:pt idx="466">0.017255907084239099</cx:pt>
          <cx:pt idx="467">-0.0034007276948280498</cx:pt>
          <cx:pt idx="468">-0.031991888140045402</cx:pt>
          <cx:pt idx="469">-0.075550270086019305</cx:pt>
          <cx:pt idx="470">-0.067724856612417894</cx:pt>
          <cx:pt idx="471">-0.045259565031753199</cx:pt>
          <cx:pt idx="472">-0.024170016896708502</cx:pt>
          <cx:pt idx="473">-0.0064127880152251397</cx:pt>
          <cx:pt idx="474">-0.0070871144138562898</cx:pt>
          <cx:pt idx="475">-0.00204499016925455</cx:pt>
          <cx:pt idx="476">-0.000113533962276104</cx:pt>
          <cx:pt idx="477">-0.00017651037702163001</cx:pt>
          <cx:pt idx="478">0.00077968665543045104</cx:pt>
          <cx:pt idx="479">-0.0041885649009848896</cx:pt>
          <cx:pt idx="480">-0.012695079150893801</cx:pt>
          <cx:pt idx="481">0.020816462401266</cx:pt>
          <cx:pt idx="482">-0.0283490473555069</cx:pt>
          <cx:pt idx="483">0.018521352835911602</cx:pt>
          <cx:pt idx="484">0.022607627791668701</cx:pt>
          <cx:pt idx="485">0.069966651071786304</cx:pt>
          <cx:pt idx="486">0.0119827017001347</cx:pt>
          <cx:pt idx="487">-0.052867775926180999</cx:pt>
          <cx:pt idx="488">-0.073665922257290906</cx:pt>
          <cx:pt idx="489">-0.061414193346459797</cx:pt>
          <cx:pt idx="490">-0.022899649659684801</cx:pt>
          <cx:pt idx="491">-0.036487645089744197</cx:pt>
          <cx:pt idx="492">-0.091810057400775802</cx:pt>
          <cx:pt idx="493">-0.019180684773448999</cx:pt>
          <cx:pt idx="494">-0.027397746106926298</cx:pt>
          <cx:pt idx="495">-0.026654827118657</cx:pt>
          <cx:pt idx="496">-0.0075251099976099099</cx:pt>
          <cx:pt idx="497">-0.0921715289795592</cx:pt>
          <cx:pt idx="498">-0.066315100860034601</cx:pt>
          <cx:pt idx="499">-0.052178364221230997</cx:pt>
          <cx:pt idx="500">-0.0496854331884325</cx:pt>
          <cx:pt idx="501">-0.029427504658220201</cx:pt>
          <cx:pt idx="502">-0.0044458193126296298</cx:pt>
          <cx:pt idx="503">0.00225738636405816</cx:pt>
          <cx:pt idx="504">-0.00012515182604833799</cx:pt>
          <cx:pt idx="505">-9.9299068845136297e-05</cx:pt>
          <cx:pt idx="506">0.0029489900035892199</cx:pt>
          <cx:pt idx="507">-0.021606527763695399</cx:pt>
          <cx:pt idx="508">-0.0210128354466134</cx:pt>
          <cx:pt idx="509">-0.0049829136393779198</cx:pt>
          <cx:pt idx="510">-0.047248929139288298</cx:pt>
          <cx:pt idx="511">-0.0135365914032008</cx:pt>
          <cx:pt idx="512">0.052403364251877201</cx:pt>
          <cx:pt idx="513">-0.015575901201548999</cx:pt>
          <cx:pt idx="514">-0.0710540185322137</cx:pt>
          <cx:pt idx="515">-0.048130949446811899</cx:pt>
          <cx:pt idx="516">-0.0064499319587208699</cx:pt>
          <cx:pt idx="517">-0.066727373622191194</cx:pt>
          <cx:pt idx="518">-0.063489504164992799</cx:pt>
          <cx:pt idx="519">-0.046588489497656101</cx:pt>
          <cx:pt idx="520">-0.049406750896134298</cx:pt>
          <cx:pt idx="521">-0.022585012254856499</cx:pt>
          <cx:pt idx="522">-0.0169387670827525</cx:pt>
          <cx:pt idx="523">-0.036693923950565498</cx:pt>
          <cx:pt idx="524">-0.0457895829706794</cx:pt>
          <cx:pt idx="525">-0.084670334809712894</cx:pt>
          <cx:pt idx="526">-0.053236036913505397</cx:pt>
          <cx:pt idx="527">-0.048391148103381201</cx:pt>
          <cx:pt idx="528">-0.0361508470114493</cx:pt>
          <cx:pt idx="529">-0.026508208527854099</cx:pt>
          <cx:pt idx="530">-0.0021747789134955202</cx:pt>
          <cx:pt idx="531">-0.00021948815769085299</cx:pt>
          <cx:pt idx="532">0.00051424044209192005</cx:pt>
          <cx:pt idx="533">0.0016387518497644801</cx:pt>
          <cx:pt idx="534">0.0038559976257794598</cx:pt>
          <cx:pt idx="535">-0.025485149421315301</cx:pt>
          <cx:pt idx="536">-0.0170645353230734</cx:pt>
          <cx:pt idx="537">-0.025192330464083701</cx:pt>
          <cx:pt idx="538">0.00518711365377826</cx:pt>
          <cx:pt idx="539">0.0045831268542347904</cx:pt>
          <cx:pt idx="540">-0.011629929408716599</cx:pt>
          <cx:pt idx="541">-0.077342751905816701</cx:pt>
          <cx:pt idx="542">-0.083051228345510694</cx:pt>
          <cx:pt idx="543">-0.096462093456728695</cx:pt>
          <cx:pt idx="544">-0.062256292740285997</cx:pt>
          <cx:pt idx="545">-0.071317257706709797</cx:pt>
          <cx:pt idx="546">-0.027032217937634301</cx:pt>
          <cx:pt idx="547">0.030406640597516001</cx:pt>
          <cx:pt idx="548">-0.0043064521112958602</cx:pt>
          <cx:pt idx="549">-0.0070891476810287799</cx:pt>
          <cx:pt idx="550">0.0257949715459302</cx:pt>
          <cx:pt idx="551">-0.0129371993986947</cx:pt>
          <cx:pt idx="552">-0.058377233550452899</cx:pt>
          <cx:pt idx="553">-0.084099669037746794</cx:pt>
          <cx:pt idx="554">-0.046032269790832997</cx:pt>
          <cx:pt idx="555">-0.014684257619739099</cx:pt>
          <cx:pt idx="556">-0.020863226625302701</cx:pt>
          <cx:pt idx="557">-0.0186319884136248</cx:pt>
          <cx:pt idx="558">-0.0038469939855827798</cx:pt>
          <cx:pt idx="559">0.00055113631458088795</cx:pt>
          <cx:pt idx="560">0.00033853587875789902</cx:pt>
          <cx:pt idx="561">0.0013231403594528199</cx:pt>
          <cx:pt idx="562">-0.00087582223893284904</cx:pt>
          <cx:pt idx="563">-0.012423291157552601</cx:pt>
          <cx:pt idx="564">-0.017270803801537001</cx:pt>
          <cx:pt idx="565">-0.039431350070730502</cx:pt>
          <cx:pt idx="566">0.028844854995698301</cx:pt>
          <cx:pt idx="567">-0.012204474923084701</cx:pt>
          <cx:pt idx="568">-0.017861813950732101</cx:pt>
          <cx:pt idx="569">-0.0151369343395694</cx:pt>
          <cx:pt idx="570">-0.064828702282679604</cx:pt>
          <cx:pt idx="571">-0.038924074064123702</cx:pt>
          <cx:pt idx="572">-0.0967756896884749</cx:pt>
          <cx:pt idx="573">-0.0889183957743611</cx:pt>
          <cx:pt idx="574">-0.090255343943437899</cx:pt>
          <cx:pt idx="575">-0.030656564979759101</cx:pt>
          <cx:pt idx="576">-0.068246658156556603</cx:pt>
          <cx:pt idx="577">0.015347989531036801</cx:pt>
          <cx:pt idx="578">-0.025200673069387999</cx:pt>
          <cx:pt idx="579">-0.0282919822935217</cx:pt>
          <cx:pt idx="580">-0.063230262406794593</cx:pt>
          <cx:pt idx="581">-0.070998408067584895</cx:pt>
          <cx:pt idx="582">-0.0084402367158241606</cx:pt>
          <cx:pt idx="583">0.0014378204162637299</cx:pt>
          <cx:pt idx="584">-0.0124617699171396</cx:pt>
          <cx:pt idx="585">-0.012619884953707401</cx:pt>
          <cx:pt idx="586">-0.0014576865546696201</cx:pt>
          <cx:pt idx="587">7.9879555497012401e-05</cx:pt>
          <cx:pt idx="588">0.00012724051653761</cx:pt>
          <cx:pt idx="589">-5.8635119169784199e-05</cx:pt>
          <cx:pt idx="590">-0.0049404172692647796</cx:pt>
          <cx:pt idx="591">0.0045308716496419797</cx:pt>
          <cx:pt idx="592">-0.0109115049528831</cx:pt>
          <cx:pt idx="593">-0.042020325993171098</cx:pt>
          <cx:pt idx="594">-0.021584790474046201</cx:pt>
          <cx:pt idx="595">-0.023631035114919201</cx:pt>
          <cx:pt idx="596">-0.063493835475189497</cx:pt>
          <cx:pt idx="597">-0.046007008843447599</cx:pt>
          <cx:pt idx="598">-0.0536445760436879</cx:pt>
          <cx:pt idx="599">-0.033095053629506301</cx:pt>
          <cx:pt idx="600">-0.063720763088683699</cx:pt>
          <cx:pt idx="601">-0.066118375769354601</cx:pt>
          <cx:pt idx="602">-0.045302909431985797</cx:pt>
          <cx:pt idx="603">-0.0147315260174203</cx:pt>
          <cx:pt idx="604">-0.0530764487208105</cx:pt>
          <cx:pt idx="605">-0.0081453267894641308</cx:pt>
          <cx:pt idx="606">-0.024538270387301799</cx:pt>
          <cx:pt idx="607">-0.0322645163761296</cx:pt>
          <cx:pt idx="608">-0.050212754558228802</cx:pt>
          <cx:pt idx="609">-0.043950306369758503</cx:pt>
          <cx:pt idx="610">0.0031149012506479202</cx:pt>
          <cx:pt idx="611">0.00770367278150021</cx:pt>
          <cx:pt idx="612">0.0031076156152598502</cx:pt>
          <cx:pt idx="613">-0.00387165937995744</cx:pt>
          <cx:pt idx="614">-0.00019631236618726701</cx:pt>
          <cx:pt idx="615">-0.00071608649748069997</cx:pt>
          <cx:pt idx="616">-0.00058177317587889603</cx:pt>
          <cx:pt idx="617">-1.57953160486927e-05</cx:pt>
          <cx:pt idx="618">-0.00069653667220773499</cx:pt>
          <cx:pt idx="619">0.0101526750295995</cx:pt>
          <cx:pt idx="620">-0.0022361314705470199</cx:pt>
          <cx:pt idx="621">-0.0368791698918116</cx:pt>
          <cx:pt idx="622">-0.0228600111896766</cx:pt>
          <cx:pt idx="623">0.00366226527448614</cx:pt>
          <cx:pt idx="624">-0.013017484085099401</cx:pt>
          <cx:pt idx="625">0.0050468248326169599</cx:pt>
          <cx:pt idx="626">0.0076848535762758501</cx:pt>
          <cx:pt idx="627">-0.0094685635954396795</cx:pt>
          <cx:pt idx="628">0.010269654659047601</cx:pt>
          <cx:pt idx="629">-0.0016479764625161499</cx:pt>
          <cx:pt idx="630">-0.011213846080296901</cx:pt>
          <cx:pt idx="631">-0.017990995159942999</cx:pt>
          <cx:pt idx="632">0.017356573990749202</cx:pt>
          <cx:pt idx="633">0.032533747422636497</cx:pt>
          <cx:pt idx="634">0.00045254909133853798</cx:pt>
          <cx:pt idx="635">-0.0623118825516977</cx:pt>
          <cx:pt idx="636">-0.053647637198767403</cx:pt>
          <cx:pt idx="637">-0.032494388031817499</cx:pt>
          <cx:pt idx="638">0.00270137770652552</cx:pt>
          <cx:pt idx="639">0.019233909342731201</cx:pt>
          <cx:pt idx="640">0.019603350657831201</cx:pt>
          <cx:pt idx="641">-0.0034372579809691601</cx:pt>
          <cx:pt idx="642">-8.4238769585960201e-05</cx:pt>
          <cx:pt idx="643">0.00055371067074741801</cx:pt>
          <cx:pt idx="644">-0.000289436057798795</cx:pt>
          <cx:pt idx="645">-0.00085491473171322703</cx:pt>
          <cx:pt idx="646">0.00020158035377606501</cx:pt>
          <cx:pt idx="647">0.0057061069123914999</cx:pt>
          <cx:pt idx="648">-0.0056730426468829904</cx:pt>
          <cx:pt idx="649">-0.027935198597484501</cx:pt>
          <cx:pt idx="650">-0.042075589238506503</cx:pt>
          <cx:pt idx="651">-0.018387099064652499</cx:pt>
          <cx:pt idx="652">0.019087931703579399</cx:pt>
          <cx:pt idx="653">0.031399166355394498</cx:pt>
          <cx:pt idx="654">0.046284116975391899</cx:pt>
          <cx:pt idx="655">-0.00364862982741218</cx:pt>
          <cx:pt idx="656">0.060016221476724703</cx:pt>
          <cx:pt idx="657">0.013148195451292999</cx:pt>
          <cx:pt idx="658">0.022207790042248501</cx:pt>
          <cx:pt idx="659">0.0081844307648102702</cx:pt>
          <cx:pt idx="660">0.051387472052465299</cx:pt>
          <cx:pt idx="661">-0.038588296653006497</cx:pt>
          <cx:pt idx="662">-0.0508910182676501</cx:pt>
          <cx:pt idx="663">-0.045618504135687798</cx:pt>
          <cx:pt idx="664">-0.045648035355293298</cx:pt>
          <cx:pt idx="665">-0.0126403503639225</cx:pt>
          <cx:pt idx="666">0.015140266362684901</cx:pt>
          <cx:pt idx="667">0.025531714325961099</cx:pt>
          <cx:pt idx="668">0.014895000119667099</cx:pt>
          <cx:pt idx="669">-1.0620242927824e-05</cx:pt>
          <cx:pt idx="670">-0.00065868728254466001</cx:pt>
          <cx:pt idx="671">0.00065124999936172099</cx:pt>
          <cx:pt idx="672">0.00060039105813940099</cx:pt>
          <cx:pt idx="673">-0.00027695251836420401</cx:pt>
          <cx:pt idx="674">0.00048946766756357901</cx:pt>
          <cx:pt idx="675">0.0029136888034750601</cx:pt>
          <cx:pt idx="676">-0.0038559072696277702</cx:pt>
          <cx:pt idx="677">-0.021648662690436402</cx:pt>
          <cx:pt idx="678">-0.039481443604183999</cx:pt>
          <cx:pt idx="679">-0.036031176137287103</cx:pt>
          <cx:pt idx="680">-0.0117051595948773</cx:pt>
          <cx:pt idx="681">-0.0042697295731999501</cx:pt>
          <cx:pt idx="682">0.023529605238862199</cx:pt>
          <cx:pt idx="683">0.0013845660700799001</cx:pt>
          <cx:pt idx="684">0.106955853710551</cx:pt>
          <cx:pt idx="685">0.037310250424094402</cx:pt>
          <cx:pt idx="686">0.031429413038255298</cx:pt>
          <cx:pt idx="687">0.020514558428819898</cx:pt>
          <cx:pt idx="688">0.020084985085858001</cx:pt>
          <cx:pt idx="689">-0.00357772399127814</cx:pt>
          <cx:pt idx="690">-0.027459010869541299</cx:pt>
          <cx:pt idx="691">-0.023898675120666301</cx:pt>
          <cx:pt idx="692">0.0042241979688872099</cx:pt>
          <cx:pt idx="693">0.022044362220432601</cx:pt>
          <cx:pt idx="694">0.021591200939637799</cx:pt>
          <cx:pt idx="695">0.0315467520777628</cx:pt>
          <cx:pt idx="696">0.0162959334418483</cx:pt>
          <cx:pt idx="697">-0.00035207672157592699</cx:pt>
          <cx:pt idx="698">8.2650679775264903e-05</cx:pt>
          <cx:pt idx="699">3.4143436738731898e-05</cx:pt>
          <cx:pt idx="700">0.00089965873657417298</cx:pt>
          <cx:pt idx="701">0.00037942502315134799</cx:pt>
          <cx:pt idx="702">0.00076648146227932599</cx:pt>
          <cx:pt idx="703">-0.000341498419922102</cx:pt>
          <cx:pt idx="704">-0.0058771308897422898</cx:pt>
          <cx:pt idx="705">-0.0055583491444458301</cx:pt>
          <cx:pt idx="706">-0.0125823155964937</cx:pt>
          <cx:pt idx="707">0.00045723088624896499</cx:pt>
          <cx:pt idx="708">-0.026725767377435799</cx:pt>
          <cx:pt idx="709">-0.055927529970193603</cx:pt>
          <cx:pt idx="710">-0.031846881886515202</cx:pt>
          <cx:pt idx="711">0.016041997590647599</cx:pt>
          <cx:pt idx="712">0.0315973366110852</cx:pt>
          <cx:pt idx="713">0.010706387397629399</cx:pt>
          <cx:pt idx="714">-0.044407917518270897</cx:pt>
          <cx:pt idx="715">0.0012364375795054399</cx:pt>
          <cx:pt idx="716">0.045542156551974501</cx:pt>
          <cx:pt idx="717">0.0304457680164066</cx:pt>
          <cx:pt idx="718">-0.014947324051739</cx:pt>
          <cx:pt idx="719">0.00326338219601751</cx:pt>
          <cx:pt idx="720">0.015707557646865801</cx:pt>
          <cx:pt idx="721">0.0227400892769767</cx:pt>
          <cx:pt idx="722">0.0234543418064528</cx:pt>
          <cx:pt idx="723">0.030992622699970902</cx:pt>
          <cx:pt idx="724">0.015656624935489801</cx:pt>
          <cx:pt idx="725">-0.00048707380904866598</cx:pt>
          <cx:pt idx="726">-9.4717451065529296e-05</cx:pt>
          <cx:pt idx="727">0.00048163351579000698</cx:pt>
          <cx:pt idx="728">0.000115078996977593</cx:pt>
          <cx:pt idx="729">0.00039187276388874401</cx:pt>
          <cx:pt idx="730">0.00018160754339123099</cx:pt>
          <cx:pt idx="731">0.00056788160322143895</cx:pt>
          <cx:pt idx="732">0.00016720387626562399</cx:pt>
          <cx:pt idx="733">0.0045612225641086602</cx:pt>
          <cx:pt idx="734">0.00094787832297716496</cx:pt>
          <cx:pt idx="735">-0.0032229841202798398</cx:pt>
          <cx:pt idx="736">0.0057465329089711002</cx:pt>
          <cx:pt idx="737">0.00570158622824602</cx:pt>
          <cx:pt idx="738">0.0108942815916697</cx:pt>
          <cx:pt idx="739">0.045747727815705699</cx:pt>
          <cx:pt idx="740">0.055615011160371403</cx:pt>
          <cx:pt idx="741">0.029664171515366499</cx:pt>
          <cx:pt idx="742">0.001425952175837</cx:pt>
          <cx:pt idx="743">0.0164490787457609</cx:pt>
          <cx:pt idx="744">0.055565572516389099</cx:pt>
          <cx:pt idx="745">0.055124439631314699</cx:pt>
          <cx:pt idx="746">0.0020141143943142401</cx:pt>
          <cx:pt idx="747">0.012451320852671499</cx:pt>
          <cx:pt idx="748">0.017424221984551298</cx:pt>
          <cx:pt idx="749">-0.0018808945701688101</cx:pt>
          <cx:pt idx="750">-0.000215718106234818</cx:pt>
          <cx:pt idx="751">-0.00019110691101293699</cx:pt>
          <cx:pt idx="752">-0.00063347890611174904</cx:pt>
          <cx:pt idx="753">0.00044360890557101099</cx:pt>
          <cx:pt idx="754">-0.00023224498109478299</cx:pt>
          <cx:pt idx="755">7.4398880238576598e-06</cx:pt>
          <cx:pt idx="756">-0.00026936508970121399</cx:pt>
          <cx:pt idx="757">-0.00064016087020420196</cx:pt>
          <cx:pt idx="758">0.00015277376780088701</cx:pt>
          <cx:pt idx="759">0.00016605370059384001</cx:pt>
          <cx:pt idx="760">0.00037536098841108598</cx:pt>
          <cx:pt idx="761">-0.00037547330016708702</cx:pt>
          <cx:pt idx="762">-0.00053507159148573401</cx:pt>
          <cx:pt idx="763">0.0036928027679420899</cx:pt>
          <cx:pt idx="764">0.000266698857964684</cx:pt>
          <cx:pt idx="765">-0.0032088568501379101</cx:pt>
          <cx:pt idx="766">-0.0034536188580464901</cx:pt>
          <cx:pt idx="767">0.00194189579799057</cx:pt>
          <cx:pt idx="768">0.0012440999283805901</cx:pt>
          <cx:pt idx="769">-0.0068366010565686797</cx:pt>
          <cx:pt idx="770">-0.00327557271431431</cx:pt>
          <cx:pt idx="771">-0.00086381407488950797</cx:pt>
          <cx:pt idx="772">-0.0046858880643033301</cx:pt>
          <cx:pt idx="773">-0.0081237471284954094</cx:pt>
          <cx:pt idx="774">-0.0086390334262401395</cx:pt>
          <cx:pt idx="775">-0.0042597390805815399</cx:pt>
          <cx:pt idx="776">-0.0014835620582983901</cx:pt>
          <cx:pt idx="777">-0.0016327209874555701</cx:pt>
          <cx:pt idx="778">-0.0025587403350856002</cx:pt>
          <cx:pt idx="779">-2.0919608725437201e-05</cx:pt>
          <cx:pt idx="780">0.00032338833083107198</cx:pt>
          <cx:pt idx="781">-0.00017381555238292701</cx:pt>
          <cx:pt idx="782">0.00085080684822665099</cx:pt>
          <cx:pt idx="783">-0.000441842629210993</cx:pt>
          <cx:pt idx="784">0.00036158658298001502</cx:pt>
          <cx:pt idx="785">-0.00029602939748641998</cx:pt>
          <cx:pt idx="786">0.0060489567556941248</cx:pt>
          <cx:pt idx="787">0.0010178843302832074</cx:pt>
          <cx:pt idx="788">-0.0040163521424085996</cx:pt>
          <cx:pt idx="789">-0.011724713984393625</cx:pt>
          <cx:pt idx="790">-0.016964145204289974</cx:pt>
          <cx:pt idx="791">-0.0164227017477253</cx:pt>
          <cx:pt idx="792">-0.0138859921638648</cx:pt>
          <cx:pt idx="793">-0.0040076540475090751</cx:pt>
          <cx:pt idx="794">-0.0067083483769343252</cx:pt>
          <cx:pt idx="795">-0.019554536236124374</cx:pt>
          <cx:pt idx="796">-0.017707845050939523</cx:pt>
          <cx:pt idx="797">-0.020071730860145926</cx:pt>
          <cx:pt idx="798">-0.022048593668843725</cx:pt>
          <cx:pt idx="799">-0.038733046010628498</cx:pt>
          <cx:pt idx="800">-0.038990596642324502</cx:pt>
          <cx:pt idx="801">-0.022990134620512224</cx:pt>
          <cx:pt idx="802">-0.013637612520241775</cx:pt>
          <cx:pt idx="803">-0.0050874149814959498</cx:pt>
          <cx:pt idx="804">-0.0027322558080746001</cx:pt>
          <cx:pt idx="805">0.0055556561235488499</cx:pt>
          <cx:pt idx="806">0.0079167137308938998</cx:pt>
          <cx:pt idx="807">-0.0012062818506170074</cx:pt>
          <cx:pt idx="808">6.1219679172211754e-05</cx:pt>
          <cx:pt idx="809">0.00066760698518693502</cx:pt>
          <cx:pt idx="810">-0.00033806407588915499</cx:pt>
          <cx:pt idx="811">-0.00014448574612700574</cx:pt>
          <cx:pt idx="812">-0.00074682593631600748</cx:pt>
          <cx:pt idx="813">-0.0016687856749819875</cx:pt>
          <cx:pt idx="814">0.0042773461785623997</cx:pt>
          <cx:pt idx="815">4.7884006780274751e-05</cx:pt>
          <cx:pt idx="816">-0.0055104112237220502</cx:pt>
          <cx:pt idx="817">-0.012065577347539574</cx:pt>
          <cx:pt idx="818">-0.016636974702042</cx:pt>
          <cx:pt idx="819">-0.014453453370427725</cx:pt>
          <cx:pt idx="820">0.0051747429557730748</cx:pt>
          <cx:pt idx="821">0.013391022458942249</cx:pt>
          <cx:pt idx="822">-0.0016847070444611174</cx:pt>
          <cx:pt idx="823">-0.0082737526599259998</cx:pt>
          <cx:pt idx="824">0.013400578011510299</cx:pt>
          <cx:pt idx="825">0.0364039453355125</cx:pt>
          <cx:pt idx="826">0.035034253418307251</cx:pt>
          <cx:pt idx="827">0.019064620479695725</cx:pt>
          <cx:pt idx="828">0.0072595362246033997</cx:pt>
          <cx:pt idx="829">0.015696861440259825</cx:pt>
          <cx:pt idx="830">0.018656456305765848</cx:pt>
          <cx:pt idx="831">0.01291586888289175</cx:pt>
          <cx:pt idx="832">0.019388082426844776</cx:pt>
          <cx:pt idx="833">0.028507591467591749</cx:pt>
          <cx:pt idx="834">0.021485194516251676</cx:pt>
          <cx:pt idx="835">-0.0018939362483727325</cx:pt>
          <cx:pt idx="836">0.00037492331606332752</cx:pt>
          <cx:pt idx="837">3.1644759680854251e-05</cx:pt>
          <cx:pt idx="838">-0.00013257885272678101</cx:pt>
          <cx:pt idx="839">-0.00042209841494144252</cx:pt>
          <cx:pt idx="840">-0.0014895813708343075</cx:pt>
          <cx:pt idx="841">-0.0045800095002468</cx:pt>
          <cx:pt idx="842">-0.0067641653603939247</cx:pt>
          <cx:pt idx="843">-0.0061879819733647503</cx:pt>
          <cx:pt idx="844">-0.0083410536157677503</cx:pt>
          <cx:pt idx="845">-0.017083347722233026</cx:pt>
          <cx:pt idx="846">-0.0083801786169232003</cx:pt>
          <cx:pt idx="847">0.017071884854964626</cx:pt>
          <cx:pt idx="848">0.023736531457324451</cx:pt>
          <cx:pt idx="849">0.023237229732141877</cx:pt>
          <cx:pt idx="850">0.017441640288055699</cx:pt>
          <cx:pt idx="851">0.022858778088672399</cx:pt>
          <cx:pt idx="852">0.034528834898229999</cx:pt>
          <cx:pt idx="853">0.046458699237675247</cx:pt>
          <cx:pt idx="854">0.060915124989224002</cx:pt>
          <cx:pt idx="855">0.058225855288975503</cx:pt>
          <cx:pt idx="856">0.040408832199208253</cx:pt>
          <cx:pt idx="857">0.026965954147688251</cx:pt>
          <cx:pt idx="858">0.011178310645144076</cx:pt>
          <cx:pt idx="859">0.0038020193362371</cx:pt>
          <cx:pt idx="860">0.0082084963343427245</cx:pt>
          <cx:pt idx="861">0.03213478885333175</cx:pt>
          <cx:pt idx="862">0.021486632041249825</cx:pt>
          <cx:pt idx="863">0.0046126952738265248</cx:pt>
          <cx:pt idx="864">-0.00027655839118491502</cx:pt>
          <cx:pt idx="865">-0.00022572039056827249</cx:pt>
          <cx:pt idx="866">5.3650872809053e-07</cx:pt>
          <cx:pt idx="867">-0.0003362336234646225</cx:pt>
          <cx:pt idx="868">0.0017569127577207275</cx:pt>
          <cx:pt idx="869">-0.0034952063827256501</cx:pt>
          <cx:pt idx="870">-0.0085317828733422248</cx:pt>
          <cx:pt idx="871">-0.0065597940131229254</cx:pt>
          <cx:pt idx="872">-0.0070750561234548997</cx:pt>
          <cx:pt idx="873">0.0050334533051732749</cx:pt>
          <cx:pt idx="874">0.019151181024815424</cx:pt>
          <cx:pt idx="875">0.02878566355304225</cx:pt>
          <cx:pt idx="876">0.021299795463480674</cx:pt>
          <cx:pt idx="877">0.017561954632216523</cx:pt>
          <cx:pt idx="878">0.020729229787994151</cx:pt>
          <cx:pt idx="879">0.02713632853391075</cx:pt>
          <cx:pt idx="880">0.033890585640274251</cx:pt>
          <cx:pt idx="881">0.033955016400816503</cx:pt>
          <cx:pt idx="882">0.0075590226870749502</cx:pt>
          <cx:pt idx="883">0.019502047453036825</cx:pt>
          <cx:pt idx="884">0.00036158658298001502</cx:pt>
          <cx:pt idx="885">-0.00029602939748641998</cx:pt>
          <cx:pt idx="886">0.0060489567556941248</cx:pt>
          <cx:pt idx="887">0.0010178843302832074</cx:pt>
          <cx:pt idx="888">-0.0040163521424085996</cx:pt>
          <cx:pt idx="889">-0.011724713984393625</cx:pt>
          <cx:pt idx="890">-0.016964145204289974</cx:pt>
          <cx:pt idx="891">-0.0164227017477253</cx:pt>
          <cx:pt idx="892">-0.0138859921638648</cx:pt>
          <cx:pt idx="893">-0.0040076540475090751</cx:pt>
          <cx:pt idx="894">-0.0067083483769343252</cx:pt>
          <cx:pt idx="895">-0.019554536236124374</cx:pt>
          <cx:pt idx="896">-0.017707845050939523</cx:pt>
          <cx:pt idx="897">-0.020071730860145926</cx:pt>
          <cx:pt idx="898">-0.022048593668843725</cx:pt>
          <cx:pt idx="899">-0.038733046010628498</cx:pt>
          <cx:pt idx="900">-0.038990596642324502</cx:pt>
          <cx:pt idx="901">-0.022990134620512224</cx:pt>
          <cx:pt idx="902">-0.013637612520241775</cx:pt>
          <cx:pt idx="903">-0.0050874149814959498</cx:pt>
          <cx:pt idx="904">-0.0027322558080746001</cx:pt>
          <cx:pt idx="905">0.0055556561235488499</cx:pt>
          <cx:pt idx="906">0.0079167137308938998</cx:pt>
          <cx:pt idx="907">-0.0012062818506170074</cx:pt>
          <cx:pt idx="908">6.1219679172211754e-05</cx:pt>
          <cx:pt idx="909">0.00066760698518693502</cx:pt>
          <cx:pt idx="910">-0.00033806407588915499</cx:pt>
          <cx:pt idx="911">-0.00014448574612700574</cx:pt>
          <cx:pt idx="912">-0.00074682593631600748</cx:pt>
          <cx:pt idx="913">-0.0016687856749819875</cx:pt>
          <cx:pt idx="914">0.0042773461785623997</cx:pt>
          <cx:pt idx="915">4.7884006780274751e-05</cx:pt>
          <cx:pt idx="916">-0.0055104112237220502</cx:pt>
          <cx:pt idx="917">-0.012065577347539574</cx:pt>
          <cx:pt idx="918">-0.016636974702042</cx:pt>
          <cx:pt idx="919">-0.014453453370427725</cx:pt>
          <cx:pt idx="920">0.0051747429557730748</cx:pt>
          <cx:pt idx="921">0.013391022458942249</cx:pt>
          <cx:pt idx="922">-0.0016847070444611174</cx:pt>
          <cx:pt idx="923">-0.0082737526599259998</cx:pt>
          <cx:pt idx="924">0.013400578011510299</cx:pt>
          <cx:pt idx="925">0.0364039453355125</cx:pt>
          <cx:pt idx="926">0.035034253418307251</cx:pt>
          <cx:pt idx="927">0.019064620479695725</cx:pt>
          <cx:pt idx="928">0.0072595362246033997</cx:pt>
          <cx:pt idx="929">0.015696861440259825</cx:pt>
          <cx:pt idx="930">0.018656456305765848</cx:pt>
          <cx:pt idx="931">0.01291586888289175</cx:pt>
          <cx:pt idx="932">0.019388082426844776</cx:pt>
          <cx:pt idx="933">0.028507591467591749</cx:pt>
          <cx:pt idx="934">0.021485194516251676</cx:pt>
          <cx:pt idx="935">-0.0018939362483727325</cx:pt>
          <cx:pt idx="936">0.00037492331606332752</cx:pt>
          <cx:pt idx="937">3.1644759680854251e-05</cx:pt>
          <cx:pt idx="938">-0.00013257885272678101</cx:pt>
          <cx:pt idx="939">-0.00042209841494144252</cx:pt>
          <cx:pt idx="940">-0.0014895813708343075</cx:pt>
          <cx:pt idx="941">-0.0045800095002468</cx:pt>
          <cx:pt idx="942">-0.0067641653603939247</cx:pt>
          <cx:pt idx="943">-0.0061879819733647503</cx:pt>
          <cx:pt idx="944">-0.0083410536157677503</cx:pt>
          <cx:pt idx="945">-0.017083347722233026</cx:pt>
          <cx:pt idx="946">-0.0083801786169232003</cx:pt>
          <cx:pt idx="947">0.017071884854964626</cx:pt>
          <cx:pt idx="948">0.023736531457324451</cx:pt>
          <cx:pt idx="949">0.023237229732141877</cx:pt>
          <cx:pt idx="950">0.017441640288055699</cx:pt>
          <cx:pt idx="951">0.022858778088672399</cx:pt>
          <cx:pt idx="952">0.034528834898229999</cx:pt>
          <cx:pt idx="953">0.046458699237675247</cx:pt>
          <cx:pt idx="954">0.060915124989224002</cx:pt>
          <cx:pt idx="955">0.058225855288975503</cx:pt>
          <cx:pt idx="956">0.040408832199208253</cx:pt>
          <cx:pt idx="957">0.026965954147688251</cx:pt>
          <cx:pt idx="958">0.011178310645144076</cx:pt>
          <cx:pt idx="959">0.0038020193362371</cx:pt>
          <cx:pt idx="960">0.0082084963343427245</cx:pt>
          <cx:pt idx="961">0.03213478885333175</cx:pt>
          <cx:pt idx="962">0.021486632041249825</cx:pt>
          <cx:pt idx="963">0.0046126952738265248</cx:pt>
          <cx:pt idx="964">-0.00027655839118491502</cx:pt>
          <cx:pt idx="965">-0.00022572039056827249</cx:pt>
          <cx:pt idx="966">5.3650872809053e-07</cx:pt>
          <cx:pt idx="967">-0.0003362336234646225</cx:pt>
          <cx:pt idx="968">0.0017569127577207275</cx:pt>
          <cx:pt idx="969">-0.0034952063827256501</cx:pt>
          <cx:pt idx="970">-0.0085317828733422248</cx:pt>
          <cx:pt idx="971">-0.0065597940131229254</cx:pt>
          <cx:pt idx="972">-0.0070750561234548997</cx:pt>
          <cx:pt idx="973">0.0050334533051732749</cx:pt>
          <cx:pt idx="974">0.019151181024815424</cx:pt>
          <cx:pt idx="975">0.02878566355304225</cx:pt>
          <cx:pt idx="976">0.021299795463480674</cx:pt>
          <cx:pt idx="977">0.017561954632216523</cx:pt>
          <cx:pt idx="978">0.020729229787994151</cx:pt>
          <cx:pt idx="979">0.02713632853391075</cx:pt>
          <cx:pt idx="980">0.033890585640274251</cx:pt>
          <cx:pt idx="981">0.033955016400816503</cx:pt>
          <cx:pt idx="982">0.0075590226870749502</cx:pt>
          <cx:pt idx="983">0.019502047453036825</cx:pt>
          <cx:pt idx="984">0.00036158658298001502</cx:pt>
          <cx:pt idx="985">-0.00029602939748641998</cx:pt>
          <cx:pt idx="986">0.0060489567556941248</cx:pt>
          <cx:pt idx="987">0.0010178843302832074</cx:pt>
          <cx:pt idx="988">-0.0040163521424085996</cx:pt>
          <cx:pt idx="989">-0.011724713984393625</cx:pt>
          <cx:pt idx="990">-0.016964145204289974</cx:pt>
          <cx:pt idx="991">-0.0164227017477253</cx:pt>
          <cx:pt idx="992">-0.0138859921638648</cx:pt>
          <cx:pt idx="993">-0.0040076540475090751</cx:pt>
          <cx:pt idx="994">-0.0067083483769343252</cx:pt>
          <cx:pt idx="995">-0.019554536236124374</cx:pt>
          <cx:pt idx="996">-0.017707845050939523</cx:pt>
          <cx:pt idx="997">-0.020071730860145926</cx:pt>
          <cx:pt idx="998">-0.022048593668843725</cx:pt>
          <cx:pt idx="999">-0.038733046010628498</cx:pt>
          <cx:pt idx="1000">-0.038990596642324502</cx:pt>
          <cx:pt idx="1001">-0.022990134620512224</cx:pt>
          <cx:pt idx="1002">-0.013637612520241775</cx:pt>
          <cx:pt idx="1003">-0.0050874149814959498</cx:pt>
          <cx:pt idx="1004">-0.0027322558080746001</cx:pt>
          <cx:pt idx="1005">0.0055556561235488499</cx:pt>
          <cx:pt idx="1006">0.0079167137308938998</cx:pt>
          <cx:pt idx="1007">-0.0012062818506170074</cx:pt>
          <cx:pt idx="1008">6.1219679172211754e-05</cx:pt>
          <cx:pt idx="1009">0.00066760698518693502</cx:pt>
          <cx:pt idx="1010">-0.00033806407588915499</cx:pt>
          <cx:pt idx="1011">-0.00014448574612700574</cx:pt>
          <cx:pt idx="1012">-0.00074682593631600748</cx:pt>
          <cx:pt idx="1013">-0.0016687856749819875</cx:pt>
          <cx:pt idx="1014">0.0042773461785623997</cx:pt>
          <cx:pt idx="1015">4.7884006780274751e-05</cx:pt>
          <cx:pt idx="1016">-0.0055104112237220502</cx:pt>
          <cx:pt idx="1017">-0.012065577347539574</cx:pt>
          <cx:pt idx="1018">-0.016636974702042</cx:pt>
          <cx:pt idx="1019">-0.014453453370427725</cx:pt>
          <cx:pt idx="1020">0.0051747429557730748</cx:pt>
          <cx:pt idx="1021">0.013391022458942249</cx:pt>
          <cx:pt idx="1022">-0.0016847070444611174</cx:pt>
          <cx:pt idx="1023">-0.0082737526599259998</cx:pt>
          <cx:pt idx="1024">0.013400578011510299</cx:pt>
          <cx:pt idx="1025">0.0364039453355125</cx:pt>
          <cx:pt idx="1026">0.035034253418307251</cx:pt>
          <cx:pt idx="1027">0.019064620479695725</cx:pt>
          <cx:pt idx="1028">0.0072595362246033997</cx:pt>
          <cx:pt idx="1029">0.015696861440259825</cx:pt>
          <cx:pt idx="1030">0.018656456305765848</cx:pt>
          <cx:pt idx="1031">0.01291586888289175</cx:pt>
          <cx:pt idx="1032">0.019388082426844776</cx:pt>
          <cx:pt idx="1033">0.028507591467591749</cx:pt>
          <cx:pt idx="1034">0.021485194516251676</cx:pt>
          <cx:pt idx="1035">-0.0018939362483727325</cx:pt>
          <cx:pt idx="1036">0.00037492331606332752</cx:pt>
          <cx:pt idx="1037">3.1644759680854251e-05</cx:pt>
          <cx:pt idx="1038">-0.00013257885272678101</cx:pt>
          <cx:pt idx="1039">-0.00042209841494144252</cx:pt>
          <cx:pt idx="1040">-0.0014895813708343075</cx:pt>
          <cx:pt idx="1041">-0.0045800095002468</cx:pt>
          <cx:pt idx="1042">-0.0067641653603939247</cx:pt>
          <cx:pt idx="1043">-0.0061879819733647503</cx:pt>
          <cx:pt idx="1044">-0.0083410536157677503</cx:pt>
          <cx:pt idx="1045">-0.017083347722233026</cx:pt>
          <cx:pt idx="1046">-0.0083801786169232003</cx:pt>
          <cx:pt idx="1047">0.017071884854964626</cx:pt>
          <cx:pt idx="1048">0.023736531457324451</cx:pt>
          <cx:pt idx="1049">0.023237229732141877</cx:pt>
          <cx:pt idx="1050">0.017441640288055699</cx:pt>
          <cx:pt idx="1051">0.022858778088672399</cx:pt>
          <cx:pt idx="1052">0.034528834898229999</cx:pt>
          <cx:pt idx="1053">0.046458699237675247</cx:pt>
          <cx:pt idx="1054">0.060915124989224002</cx:pt>
          <cx:pt idx="1055">0.058225855288975503</cx:pt>
          <cx:pt idx="1056">0.040408832199208253</cx:pt>
          <cx:pt idx="1057">0.026965954147688251</cx:pt>
          <cx:pt idx="1058">0.011178310645144076</cx:pt>
          <cx:pt idx="1059">0.0038020193362371</cx:pt>
          <cx:pt idx="1060">0.0082084963343427245</cx:pt>
          <cx:pt idx="1061">0.03213478885333175</cx:pt>
          <cx:pt idx="1062">0.021486632041249825</cx:pt>
          <cx:pt idx="1063">0.0046126952738265248</cx:pt>
          <cx:pt idx="1064">-0.00027655839118491502</cx:pt>
          <cx:pt idx="1065">-0.00022572039056827249</cx:pt>
          <cx:pt idx="1066">5.3650872809053e-07</cx:pt>
          <cx:pt idx="1067">-0.0003362336234646225</cx:pt>
          <cx:pt idx="1068">0.0017569127577207275</cx:pt>
          <cx:pt idx="1069">-0.0034952063827256501</cx:pt>
          <cx:pt idx="1070">-0.0085317828733422248</cx:pt>
          <cx:pt idx="1071">-0.0065597940131229254</cx:pt>
          <cx:pt idx="1072">-0.0070750561234548997</cx:pt>
          <cx:pt idx="1073">0.0050334533051732749</cx:pt>
          <cx:pt idx="1074">0.019151181024815424</cx:pt>
          <cx:pt idx="1075">0.02878566355304225</cx:pt>
          <cx:pt idx="1076">0.021299795463480674</cx:pt>
          <cx:pt idx="1077">0.017561954632216523</cx:pt>
          <cx:pt idx="1078">0.020729229787994151</cx:pt>
          <cx:pt idx="1079">0.02713632853391075</cx:pt>
          <cx:pt idx="1080">0.033890585640274251</cx:pt>
          <cx:pt idx="1081">0.033955016400816503</cx:pt>
          <cx:pt idx="1082">0.0075590226870749502</cx:pt>
          <cx:pt idx="1083">0.019502047453036825</cx:pt>
        </cx:lvl>
      </cx:numDim>
    </cx:data>
    <cx:data id="92">
      <cx:numDim type="val">
        <cx:f>Sheet2!$CO$1:$CO$1084</cx:f>
        <cx:lvl ptCount="1084" formatCode="G/通用格式">
          <cx:pt idx="0">0.00020219335368241401</cx:pt>
          <cx:pt idx="1">0.00025047348796683298</cx:pt>
          <cx:pt idx="2">-0.00032767694111574198</cx:pt>
          <cx:pt idx="3">0.00065462254322470003</cx:pt>
          <cx:pt idx="4">-0.000154039950674868</cx:pt>
          <cx:pt idx="5">-0.00047938191033422198</cx:pt>
          <cx:pt idx="6">0.000152525718330627</cx:pt>
          <cx:pt idx="7">3.3552267134023499e-05</cx:pt>
          <cx:pt idx="8">0.00037638429541271199</cx:pt>
          <cx:pt idx="9">-0.00046596439448287201</cx:pt>
          <cx:pt idx="10">-0.00068002811547407003</cx:pt>
          <cx:pt idx="11">-0.00060477453981402397</cx:pt>
          <cx:pt idx="12">-0.00048583497854325699</cx:pt>
          <cx:pt idx="13">-0.00012138768056331401</cx:pt>
          <cx:pt idx="14">0.00014494249992356</cx:pt>
          <cx:pt idx="15">-9.8209606413109402e-06</cx:pt>
          <cx:pt idx="16">-0.00030807168771121001</cx:pt>
          <cx:pt idx="17">0.00014257017280756799</cx:pt>
          <cx:pt idx="18">0.00018042338177141101</cx:pt>
          <cx:pt idx="19">0.00020141552380219699</cx:pt>
          <cx:pt idx="20">-3.3152127690343098e-05</cx:pt>
          <cx:pt idx="21">-0.00028280422274694898</cx:pt>
          <cx:pt idx="22">0.00020835821675236599</cx:pt>
          <cx:pt idx="23">-8.96980677461216e-05</cx:pt>
          <cx:pt idx="24">0.0013154296103698199</cx:pt>
          <cx:pt idx="25">0.00055165351483969197</cx:pt>
          <cx:pt idx="26">0.00021834442897834</cx:pt>
          <cx:pt idx="27">0.00031178513827740702</cx:pt>
          <cx:pt idx="28">0.00076606159300088501</cx:pt>
          <cx:pt idx="29">-0.00035482746017269899</cx:pt>
          <cx:pt idx="30">-0.00064201593916496304</cx:pt>
          <cx:pt idx="31">-0.00024439759081216702</cx:pt>
          <cx:pt idx="32">-0.0010572874882229699</cx:pt>
          <cx:pt idx="33">-1.52454015308117e-05</cx:pt>
          <cx:pt idx="34">-0.00150322536424074</cx:pt>
          <cx:pt idx="35">-0.0033376986144607202</cx:pt>
          <cx:pt idx="36">-0.0017915951507712299</cx:pt>
          <cx:pt idx="37">-0.00058945027505292297</cx:pt>
          <cx:pt idx="38">-0.000692121011663849</cx:pt>
          <cx:pt idx="39">-0.00190147115826931</cx:pt>
          <cx:pt idx="40">-0.0031414102856022899</cx:pt>
          <cx:pt idx="41">-0.00132879574687294</cx:pt>
          <cx:pt idx="42">-0.00044548830991004198</cx:pt>
          <cx:pt idx="43">-0.0015435190830666099</cx:pt>
          <cx:pt idx="44">-0.00306204821125655</cx:pt>
          <cx:pt idx="45">-0.00290001086020801</cx:pt>
          <cx:pt idx="46">-0.0011541916179234101</cx:pt>
          <cx:pt idx="47">-0.00089765572813841699</cx:pt>
          <cx:pt idx="48">-1.37399203699667e-05</cx:pt>
          <cx:pt idx="49">-0.00136297810768106</cx:pt>
          <cx:pt idx="50">-0.0012648420611598599</cx:pt>
          <cx:pt idx="51">-0.00087471126881320002</cx:pt>
          <cx:pt idx="52">-0.000271247568009926</cx:pt>
          <cx:pt idx="53">-0.00051661717843186805</cx:pt>
          <cx:pt idx="54">-0.00067344499595517503</cx:pt>
          <cx:pt idx="55">1.0286276541475299e-05</cx:pt>
          <cx:pt idx="56">0.00043126572838469101</cx:pt>
          <cx:pt idx="57">8.5491180178838306e-05</cx:pt>
          <cx:pt idx="58">-0.00064209757161565</cx:pt>
          <cx:pt idx="59">-0.00071581413946324895</cx:pt>
          <cx:pt idx="60">-6.6222694026524893e-05</cx:pt>
          <cx:pt idx="61">-0.00049285172368477496</cx:pt>
          <cx:pt idx="62">-0.00141406511328417</cx:pt>
          <cx:pt idx="63">-0.0044988332416640896</cx:pt>
          <cx:pt idx="64">-0.0038596029081087598</cx:pt>
          <cx:pt idx="65">-0.0031886132672510302</cx:pt>
          <cx:pt idx="66">-0.0093105641366308597</cx:pt>
          <cx:pt idx="67">-0.0102025585418549</cx:pt>
          <cx:pt idx="68">-0.016930272930102901</cx:pt>
          <cx:pt idx="69">-0.016232340679404499</cx:pt>
          <cx:pt idx="70">-0.0122087928217916</cx:pt>
          <cx:pt idx="71">-0.0098391512278810309</cx:pt>
          <cx:pt idx="72">-0.0040812762654523702</cx:pt>
          <cx:pt idx="73">0.00050133041413100805</cx:pt>
          <cx:pt idx="74">-0.0013035976666994999</cx:pt>
          <cx:pt idx="75">-0.0033913652397879199</cx:pt>
          <cx:pt idx="76">-0.0025292114898149698</cx:pt>
          <cx:pt idx="77">-0.00259960048827738</cx:pt>
          <cx:pt idx="78">-0.0010887659507978699</cx:pt>
          <cx:pt idx="79">-0.00069146155136381798</cx:pt>
          <cx:pt idx="80">0.00054698980768164303</cx:pt>
          <cx:pt idx="81">-1.7484785586247801e-05</cx:pt>
          <cx:pt idx="82">-0.00024404881405212499</cx:pt>
          <cx:pt idx="83">0.00025837287246350198</cx:pt>
          <cx:pt idx="84">-5.2340878415750996e-06</cx:pt>
          <cx:pt idx="85">0.00045996507911367102</cx:pt>
          <cx:pt idx="86">0.000538801161750443</cx:pt>
          <cx:pt idx="87">-0.00071094080389282695</cx:pt>
          <cx:pt idx="88">0.00055889374457819302</cx:pt>
          <cx:pt idx="89">-0.00043342727026017102</cx:pt>
          <cx:pt idx="90">-0.0043251000128596701</cx:pt>
          <cx:pt idx="91">-0.0098241926988610808</cx:pt>
          <cx:pt idx="92">-0.0133741304469865</cx:pt>
          <cx:pt idx="93">-0.017783414477837899</cx:pt>
          <cx:pt idx="94">-0.018100742632372199</cx:pt>
          <cx:pt idx="95">-0.015776521824618899</cx:pt>
          <cx:pt idx="96">-0.0324750668879073</cx:pt>
          <cx:pt idx="97">-0.038626630377349903</cx:pt>
          <cx:pt idx="98">-0.024399446862795399</cx:pt>
          <cx:pt idx="99">-0.018133249755503501</cx:pt>
          <cx:pt idx="100">-0.0112836491397391</cx:pt>
          <cx:pt idx="101">0.022421890664461801</cx:pt>
          <cx:pt idx="102">0.036577923998510398</cx:pt>
          <cx:pt idx="103">0.019071382649110801</cx:pt>
          <cx:pt idx="104">0.019922461911093502</cx:pt>
          <cx:pt idx="105">0.017680472804497999</cx:pt>
          <cx:pt idx="106">0.012360022861415101</cx:pt>
          <cx:pt idx="107">-0.00162904104542081</cx:pt>
          <cx:pt idx="108">-0.0046214501783471999</cx:pt>
          <cx:pt idx="109">-0.0012983335623403</cx:pt>
          <cx:pt idx="110">-0.0010881377978964801</cx:pt>
          <cx:pt idx="111">-7.3290255563653205e-05</cx:pt>
          <cx:pt idx="112">0.00065547023640025604</cx:pt>
          <cx:pt idx="113">0.00027839170380931097</cx:pt>
          <cx:pt idx="114">0.00048496205708087098</cx:pt>
          <cx:pt idx="115">-0.00031155135096821399</cx:pt>
          <cx:pt idx="116">0.00113210313879602</cx:pt>
          <cx:pt idx="117">-0.0024349995790262499</cx:pt>
          <cx:pt idx="118">-0.0094578295788448497</cx:pt>
          <cx:pt idx="119">-0.0148339754760657</cx:pt>
          <cx:pt idx="120">-0.022666844899882899</cx:pt>
          <cx:pt idx="121">-0.0362246193877978</cx:pt>
          <cx:pt idx="122">-0.0369209910130485</cx:pt>
          <cx:pt idx="123">-0.0111735012303791</cx:pt>
          <cx:pt idx="124">-0.0258838014214515</cx:pt>
          <cx:pt idx="125">-0.0231320733156202</cx:pt>
          <cx:pt idx="126">-0.015367676722987399</cx:pt>
          <cx:pt idx="127">0.017967776878253499</cx:pt>
          <cx:pt idx="128">0.029895350720289999</cx:pt>
          <cx:pt idx="129">0.021618460336307901</cx:pt>
          <cx:pt idx="130">0.017422755710077099</cx:pt>
          <cx:pt idx="131">0.0056892925365988403</cx:pt>
          <cx:pt idx="132">0.018124699559436599</cx:pt>
          <cx:pt idx="133">0.029988184004841399</cx:pt>
          <cx:pt idx="134">0.017100245801858</cx:pt>
          <cx:pt idx="135">0.0128142095248853</cx:pt>
          <cx:pt idx="136">0.0025936530320033501</cx:pt>
          <cx:pt idx="137">0.0091982529355477908</cx:pt>
          <cx:pt idx="138">0.0063710626317570298</cx:pt>
          <cx:pt idx="139">-0.00077069763425732199</cx:pt>
          <cx:pt idx="140">0.00029252812060954298</cx:pt>
          <cx:pt idx="141">7.5961288577716099e-05</cx:pt>
          <cx:pt idx="142">-0.00016068345914458699</cx:pt>
          <cx:pt idx="143">0.0012822168366397901</cx:pt>
          <cx:pt idx="144">0.0015526823763304101</cx:pt>
          <cx:pt idx="145">0.0074703167937981603</cx:pt>
          <cx:pt idx="146">0.0072639290017055503</cx:pt>
          <cx:pt idx="147">-0.0027357475109465999</cx:pt>
          <cx:pt idx="148">-0.00323531706201194</cx:pt>
          <cx:pt idx="149">-0.0017605739289956201</cx:pt>
          <cx:pt idx="150">-0.0053472064759835999</cx:pt>
          <cx:pt idx="151">0.0182262784326289</cx:pt>
          <cx:pt idx="152">0.027604923642222501</cx:pt>
          <cx:pt idx="153">-0.0031499245069618498</cx:pt>
          <cx:pt idx="154">0.023020902059394398</cx:pt>
          <cx:pt idx="155">0.0156698085232563</cx:pt>
          <cx:pt idx="156">0.032383559114824302</cx:pt>
          <cx:pt idx="157">0.022495304789276201</cx:pt>
          <cx:pt idx="158">-0.029192210602119101</cx:pt>
          <cx:pt idx="159">-0.036822069650215797</cx:pt>
          <cx:pt idx="160">-0.011332392163057099</cx:pt>
          <cx:pt idx="161">-0.0146379370966474</cx:pt>
          <cx:pt idx="162">-0.0094927188614746891</cx:pt>
          <cx:pt idx="163">-0.0009773145956519561</cx:pt>
          <cx:pt idx="164">0.0044310890063539001</cx:pt>
          <cx:pt idx="165">-0.0013642864750979401</cx:pt>
          <cx:pt idx="166">-0.0035245708512336399</cx:pt>
          <cx:pt idx="167">-0.00068757344159420101</cx:pt>
          <cx:pt idx="168">0.000267331468790263</cx:pt>
          <cx:pt idx="169">-0.00034321630509515701</cx:pt>
          <cx:pt idx="170">0.00197815213517176</cx:pt>
          <cx:pt idx="171">0.0012965377000182399</cx:pt>
          <cx:pt idx="172">4.8965660577119497e-05</cx:pt>
          <cx:pt idx="173">0.024123898978171202</cx:pt>
          <cx:pt idx="174">0.043035198230687903</cx:pt>
          <cx:pt idx="175">0.018496564659162499</cx:pt>
          <cx:pt idx="176">0.0155965006549933</cx:pt>
          <cx:pt idx="177">0.016117697520517799</cx:pt>
          <cx:pt idx="178">0.0236559608817924</cx:pt>
          <cx:pt idx="179">0.027541762653993801</cx:pt>
          <cx:pt idx="180">0.010103774570178799</cx:pt>
          <cx:pt idx="181">0.0077200639769726296</cx:pt>
          <cx:pt idx="182">0.0046411441377750898</cx:pt>
          <cx:pt idx="183">-0.0133728652362757</cx:pt>
          <cx:pt idx="184">-0.00050034682446588601</cx:pt>
          <cx:pt idx="185">0.0045325413441958196</cx:pt>
          <cx:pt idx="186">-0.0096222814405869592</cx:pt>
          <cx:pt idx="187">-0.00034098331150829903</cx:pt>
          <cx:pt idx="188">0.016433440576240198</cx:pt>
          <cx:pt idx="189">0.00869341607805405</cx:pt>
          <cx:pt idx="190">0.0196663901732957</cx:pt>
          <cx:pt idx="191">0.037773716123450603</cx:pt>
          <cx:pt idx="192">0.017811362446937599</cx:pt>
          <cx:pt idx="193">-0.0048469972095845498</cx:pt>
          <cx:pt idx="194">-0.0029571419909737201</cx:pt>
          <cx:pt idx="195">-0.0042941072417234799</cx:pt>
          <cx:pt idx="196">0.00085307051072857005</cx:pt>
          <cx:pt idx="197">-0.000176489596575447</cx:pt>
          <cx:pt idx="198">0.0051521502136009402</cx:pt>
          <cx:pt idx="199">0.00128749057606107</cx:pt>
          <cx:pt idx="200">0.00060343694285607745</cx:pt>
          <cx:pt idx="201">0.0017597911537186276</cx:pt>
          <cx:pt idx="202">0.0089559743434482753</cx:pt>
          <cx:pt idx="203">0.0059465778428065752</cx:pt>
          <cx:pt idx="204">0.0024971996971696227</cx:pt>
          <cx:pt idx="205">-0.00278393017195935</cx:pt>
          <cx:pt idx="206">-0.0010613472748450324</cx:pt>
          <cx:pt idx="207">-0.00073255324598022495</cx:pt>
          <cx:pt idx="208">0.0037271005529308501</cx:pt>
          <cx:pt idx="209">-0.0083749892576819255</cx:pt>
          <cx:pt idx="210">-0.01528981551686715</cx:pt>
          <cx:pt idx="211">-0.018297441097365974</cx:pt>
          <cx:pt idx="212">-0.0047019046413807504</cx:pt>
          <cx:pt idx="213">0.00029023368362636248</cx:pt>
          <cx:pt idx="214">-0.0087566973592048993</cx:pt>
          <cx:pt idx="215">0.0022592357699953627</cx:pt>
          <cx:pt idx="216">0.00034059636052165748</cx:pt>
          <cx:pt idx="217">0.00349262405292895</cx:pt>
          <cx:pt idx="218">0.0040729544589431501</cx:pt>
          <cx:pt idx="219">0.0131301683978327</cx:pt>
          <cx:pt idx="220">0.0050680016737973503</cx:pt>
          <cx:pt idx="221">-0.00017038803574627299</cx:pt>
          <cx:pt idx="222">0.00020899300725553651</cx:pt>
          <cx:pt idx="223">-0.00058743033432558502</cx:pt>
          <cx:pt idx="224">-0.00013387752396059875</cx:pt>
          <cx:pt idx="225">0.00024384063521478474</cx:pt>
          <cx:pt idx="226">0.0010632523871522449</cx:pt>
          <cx:pt idx="227">0.0015124560614528724</cx:pt>
          <cx:pt idx="228">0.0024618294071584398</cx:pt>
          <cx:pt idx="229">0.0044497944525288997</cx:pt>
          <cx:pt idx="230">0.0084558418644984507</cx:pt>
          <cx:pt idx="231">0.0081354573244840495</cx:pt>
          <cx:pt idx="232">0.0046218745597363248</cx:pt>
          <cx:pt idx="233">-0.00251862154243865</cx:pt>
          <cx:pt idx="234">-0.006164703718001925</cx:pt>
          <cx:pt idx="235">0.00041761478070931498</cx:pt>
          <cx:pt idx="236">0.00362829405124935</cx:pt>
          <cx:pt idx="237">-0.00048933302403250754</cx:pt>
          <cx:pt idx="238">-0.0083133086281829503</cx:pt>
          <cx:pt idx="239">-0.00082845061059641501</cx:pt>
          <cx:pt idx="240">0.0012587300263226275</cx:pt>
          <cx:pt idx="241">0.0025109942869813249</cx:pt>
          <cx:pt idx="242">0.0046137115507406002</cx:pt>
          <cx:pt idx="243">0.0017256936953495775</cx:pt>
          <cx:pt idx="244">0.0045289151130110247</cx:pt>
          <cx:pt idx="245">0.0090689734183592996</cx:pt>
          <cx:pt idx="246">0.0090163123026719243</cx:pt>
          <cx:pt idx="247">0.01090002284065405</cx:pt>
          <cx:pt idx="248">0.01782830205483095</cx:pt>
          <cx:pt idx="249">0.0094135712937409247</cx:pt>
          <cx:pt idx="250">0.00103664769505527</cx:pt>
          <cx:pt idx="251">0.00022314378010574099</cx:pt>
          <cx:pt idx="252">0.00033096453604739999</cx:pt>
          <cx:pt idx="253">-1.55995941628567e-05</cx:pt>
          <cx:pt idx="254">0.00067223835842570505</cx:pt>
          <cx:pt idx="255">0.0010386837805540475</cx:pt>
          <cx:pt idx="256">0.0046840655017828499</cx:pt>
          <cx:pt idx="257">0.0020034451142732601</cx:pt>
          <cx:pt idx="258">0.0095361343078424008</cx:pt>
          <cx:pt idx="259">0.0043407388032040001</cx:pt>
          <cx:pt idx="260">0.0026288973852861999</cx:pt>
          <cx:pt idx="261">0.0043887787781275254</cx:pt>
          <cx:pt idx="262">-0.0044468548345467001</cx:pt>
          <cx:pt idx="263">-0.0010996565606282175</cx:pt>
          <cx:pt idx="264">0.0019655221398108126</cx:pt>
          <cx:pt idx="265">0.0056977581807487248</cx:pt>
          <cx:pt idx="266">0.0099426872478887256</cx:pt>
          <cx:pt idx="267">0.014689750590403575</cx:pt>
          <cx:pt idx="268">0.017364164148089025</cx:pt>
          <cx:pt idx="269">0.022504568829649726</cx:pt>
          <cx:pt idx="270">0.012635168949063275</cx:pt>
          <cx:pt idx="271">0.0096100917355754992</cx:pt>
          <cx:pt idx="272">0.0121140873875082</cx:pt>
          <cx:pt idx="273">0.0077198898030306998</cx:pt>
          <cx:pt idx="274">0.0080447975089023745</cx:pt>
          <cx:pt idx="275">0.0086123775133307</cx:pt>
          <cx:pt idx="276">0.01176746252733255</cx:pt>
          <cx:pt idx="277">0.0093567823928340753</cx:pt>
          <cx:pt idx="278">0.0023143619447393324</cx:pt>
          <cx:pt idx="279">0.00038841067580667001</cx:pt>
          <cx:pt idx="280">-7.3072730420996006e-05</cx:pt>
          <cx:pt idx="281">0.00023135576471528424</cx:pt>
          <cx:pt idx="282">0.00082551228453255749</cx:pt>
          <cx:pt idx="283">0.0005445220649166675</cx:pt>
          <cx:pt idx="284">0.00144968412653706</cx:pt>
          <cx:pt idx="285">-0.0039142449287830746</cx:pt>
          <cx:pt idx="286">-0.0033632784660913252</cx:pt>
          <cx:pt idx="287">-0.0064742804005390002</cx:pt>
          <cx:pt idx="288">-0.0020515602381633948</cx:pt>
          <cx:pt idx="289">-0.0014169577854738125</cx:pt>
          <cx:pt idx="290">-0.00065791623651556747</cx:pt>
          <cx:pt idx="291">-0.0052432691313429002</cx:pt>
          <cx:pt idx="292">0.00060389313054549248</cx:pt>
          <cx:pt idx="293">-0.0022087066395349748</cx:pt>
          <cx:pt idx="294">-0.00025488141229591501</cx:pt>
          <cx:pt idx="295">0.0065570915691388499</cx:pt>
          <cx:pt idx="296">0.0096925585325276752</cx:pt>
          <cx:pt idx="297">0.010941666737078425</cx:pt>
          <cx:pt idx="298">0.014076236642716474</cx:pt>
          <cx:pt idx="299">0.039702456549640198</cx:pt>
          <cx:pt idx="300">0.042497590748381303</cx:pt>
          <cx:pt idx="301">-0.017427224603151398</cx:pt>
          <cx:pt idx="302">0.0014283049029579799</cx:pt>
          <cx:pt idx="303">0.036096394565576798</cx:pt>
          <cx:pt idx="304">0.041485869823252898</cx:pt>
          <cx:pt idx="305">0.033342694417333001</cx:pt>
          <cx:pt idx="306">0.0078747563077284696</cx:pt>
          <cx:pt idx="307">0.000390627953641653</cx:pt>
          <cx:pt idx="308">0.00113298575493977</cx:pt>
          <cx:pt idx="309">-0.00099307195312286307</cx:pt>
          <cx:pt idx="310">0.0053867903479532901</cx:pt>
          <cx:pt idx="311">-0.00078026546364291197</cx:pt>
          <cx:pt idx="312">-0.0076701763639188099</cx:pt>
          <cx:pt idx="313">-0.0054914020661162204</cx:pt>
          <cx:pt idx="314">-0.0078962910072407893</cx:pt>
          <cx:pt idx="315">-0.023028103095624902</cx:pt>
          <cx:pt idx="316">0.0021697006354318899</cx:pt>
          <cx:pt idx="317">-0.0185856873503824</cx:pt>
          <cx:pt idx="318">-0.0238630833882576</cx:pt>
          <cx:pt idx="319">-0.023936730790473499</cx:pt>
          <cx:pt idx="320">-0.028247460196418099</cx:pt>
          <cx:pt idx="321">-0.035362994107281498</cx:pt>
          <cx:pt idx="322">-0.026361784586123298</cx:pt>
          <cx:pt idx="323">-0.029844849687655699</cx:pt>
          <cx:pt idx="324">-0.018868963298216201</cx:pt>
          <cx:pt idx="325">0.019758565205310101</cx:pt>
          <cx:pt idx="326">0.0205662846611494</cx:pt>
          <cx:pt idx="327">-0.0076863437239402801</cx:pt>
          <cx:pt idx="328">-0.048723610552245701</cx:pt>
          <cx:pt idx="329">-0.049678249982691401</cx:pt>
          <cx:pt idx="330">-0.012565810107492</cx:pt>
          <cx:pt idx="331">0.0069719157489161101</cx:pt>
          <cx:pt idx="332">0.0148411316775931</cx:pt>
          <cx:pt idx="333">0.0125760761960611</cx:pt>
          <cx:pt idx="334">0.00399579071165433</cx:pt>
          <cx:pt idx="335">-0.000447824269013079</cx:pt>
          <cx:pt idx="336">-0.000148861520108999</cx:pt>
          <cx:pt idx="337">-0.00027236120305778097</cx:pt>
          <cx:pt idx="338">0.00370921781652359</cx:pt>
          <cx:pt idx="339">-0.0014723302038175999</cx:pt>
          <cx:pt idx="340">0.00019820697407101499</cx:pt>
          <cx:pt idx="341">-0.0067207242485430602</cx:pt>
          <cx:pt idx="342">-0.0074752315340586104</cx:pt>
          <cx:pt idx="343">0.0096433056733829601</cx:pt>
          <cx:pt idx="344">0.0051139257848094796</cx:pt>
          <cx:pt idx="345">-0.057304633191116297</cx:pt>
          <cx:pt idx="346">-0.022991932323469199</cx:pt>
          <cx:pt idx="347">-0.0310825819310049</cx:pt>
          <cx:pt idx="348">-0.026149524310785401</cx:pt>
          <cx:pt idx="349">-0.028611645607860101</cx:pt>
          <cx:pt idx="350">-0.044194694823090401</cx:pt>
          <cx:pt idx="351">-0.035516977266514801</cx:pt>
          <cx:pt idx="352">-0.0292473080210367</cx:pt>
          <cx:pt idx="353">-0.0042226951472875904</cx:pt>
          <cx:pt idx="354">-0.0118355119242086</cx:pt>
          <cx:pt idx="355">-0.066175134086780898</cx:pt>
          <cx:pt idx="356">-0.063232025861226199</cx:pt>
          <cx:pt idx="357">-0.053531303211360501</cx:pt>
          <cx:pt idx="358">-0.0376946118450922</cx:pt>
          <cx:pt idx="359">-0.0071719397642323601</cx:pt>
          <cx:pt idx="360">-0.0034254205497991999</cx:pt>
          <cx:pt idx="361">0.0073894867275645197</cx:pt>
          <cx:pt idx="362">0.0029395687616689901</cx:pt>
          <cx:pt idx="363">0.000280174202997509</cx:pt>
          <cx:pt idx="364">0.00079903598499089497</cx:pt>
          <cx:pt idx="365">-0.00037355523570245302</cx:pt>
          <cx:pt idx="366">0.00083830194226335399</cx:pt>
          <cx:pt idx="367">-0.00101567565754028</cx:pt>
          <cx:pt idx="368">0.0053637084508829499</cx:pt>
          <cx:pt idx="369">0.00042063465082272099</cx:pt>
          <cx:pt idx="370">0.0053024474322560097</cx:pt>
          <cx:pt idx="371">0.043799721283027102</cx:pt>
          <cx:pt idx="372">0.0251512969056738</cx:pt>
          <cx:pt idx="373">0.0065913842469353797</cx:pt>
          <cx:pt idx="374">0.0031650507708112499</cx:pt>
          <cx:pt idx="375">-0.043051327685597301</cx:pt>
          <cx:pt idx="376">-0.037848185605396802</cx:pt>
          <cx:pt idx="377">-0.047523361703196002</cx:pt>
          <cx:pt idx="378">-0.013015199213961401</cx:pt>
          <cx:pt idx="379">-0.010318366293014501</cx:pt>
          <cx:pt idx="380">-0.011874353420198099</cx:pt>
          <cx:pt idx="381">0.0104505591223477</cx:pt>
          <cx:pt idx="382">-0.026829226255575701</cx:pt>
          <cx:pt idx="383">-0.075977029472115404</cx:pt>
          <cx:pt idx="384">-0.030851089302956599</cx:pt>
          <cx:pt idx="385">-0.0401864995813851</cx:pt>
          <cx:pt idx="386">-0.042210953377161103</cx:pt>
          <cx:pt idx="387">-0.0273961960645712</cx:pt>
          <cx:pt idx="388">-0.0151277563201756</cx:pt>
          <cx:pt idx="389">-0.0059248454640149096</cx:pt>
          <cx:pt idx="390">-0.0080868412901241495</cx:pt>
          <cx:pt idx="391">-0.0010676497776297301</cx:pt>
          <cx:pt idx="392">-0.000137460458740796</cx:pt>
          <cx:pt idx="393">0.00075680219651447602</cx:pt>
          <cx:pt idx="394">0.000477364890453264</cx:pt>
          <cx:pt idx="395">0.0024183206745540301</cx:pt>
          <cx:pt idx="396">0.0045844560781889403</cx:pt>
          <cx:pt idx="397">0.0070378078774438304</cx:pt>
          <cx:pt idx="398">0.027800283135908498</cx:pt>
          <cx:pt idx="399">0.050678158832778597</cx:pt>
          <cx:pt idx="400">0.065247816977286502</cx:pt>
          <cx:pt idx="401">0.070065780479402304</cx:pt>
          <cx:pt idx="402">0.042609430787477302</cx:pt>
          <cx:pt idx="403">-0.035570933774489201</cx:pt>
          <cx:pt idx="404">-0.033126191397983402</cx:pt>
          <cx:pt idx="405">-0.024755420707559601</cx:pt>
          <cx:pt idx="406">0.027344392548192101</cx:pt>
          <cx:pt idx="407">0.026500911045365901</cx:pt>
          <cx:pt idx="408">0.026502868835575</cx:pt>
          <cx:pt idx="409">0.0303519283230149</cx:pt>
          <cx:pt idx="410">-0.019481545899328899</cx:pt>
          <cx:pt idx="411">-0.0160535606792628</cx:pt>
          <cx:pt idx="412">-0.0168913517703531</cx:pt>
          <cx:pt idx="413">-0.041508680615979503</cx:pt>
          <cx:pt idx="414">-0.044064053651247499</cx:pt>
          <cx:pt idx="415">-0.021961607042667999</cx:pt>
          <cx:pt idx="416">-0.032600878689014699</cx:pt>
          <cx:pt idx="417">-0.018096448612869898</cx:pt>
          <cx:pt idx="418">-0.0057241976807422996</cx:pt>
          <cx:pt idx="419">-0.00069935361282319399</cx:pt>
          <cx:pt idx="420">0.00016031672637181001</cx:pt>
          <cx:pt idx="421">0.00035067629913499999</cx:pt>
          <cx:pt idx="422">-0.00050438989816560802</cx:pt>
          <cx:pt idx="423">0.0021505764812803901</cx:pt>
          <cx:pt idx="424">0.00075494645638653202</cx:pt>
          <cx:pt idx="425">0.0111613891627995</cx:pt>
          <cx:pt idx="426">0.042921030473956498</cx:pt>
          <cx:pt idx="427">0.073480150640788305</cx:pt>
          <cx:pt idx="428">0.080595689448964905</cx:pt>
          <cx:pt idx="429">0.088826957813466195</cx:pt>
          <cx:pt idx="430">0.091353020146122094</cx:pt>
          <cx:pt idx="431">0.051307739372551703</cx:pt>
          <cx:pt idx="432">-0.00439403934995518</cx:pt>
          <cx:pt idx="433">-0.0268169009260707</cx:pt>
          <cx:pt idx="434">0.031309534450466303</cx:pt>
          <cx:pt idx="435">0.0297193764405949</cx:pt>
          <cx:pt idx="436">0.0129009775346948</cx:pt>
          <cx:pt idx="437">0.038742018436343201</cx:pt>
          <cx:pt idx="438">-0.0119959894678621</cx:pt>
          <cx:pt idx="439">-0.023519611869090101</cx:pt>
          <cx:pt idx="440">-0.033458382787216502</cx:pt>
          <cx:pt idx="441">-0.016092546803424399</cx:pt>
          <cx:pt idx="442">-0.00636279564355079</cx:pt>
          <cx:pt idx="443">-0.0056714590135570602</cx:pt>
          <cx:pt idx="444">-0.029710433504032199</cx:pt>
          <cx:pt idx="445">-0.018999045502296499</cx:pt>
          <cx:pt idx="446">-0.00360204768999214</cx:pt>
          <cx:pt idx="447">-0.0015560184429438801</cx:pt>
          <cx:pt idx="448">-8.8142334351373096e-06</cx:pt>
          <cx:pt idx="449">0.00046859374252776302</cx:pt>
          <cx:pt idx="450">-3.7824742189187898e-05</cx:pt>
          <cx:pt idx="451">-0.0041070988898407801</cx:pt>
          <cx:pt idx="452">-0.013066300687411899</cx:pt>
          <cx:pt idx="453">-0.0095810203013784092</cx:pt>
          <cx:pt idx="454">0.027901218823533702</cx:pt>
          <cx:pt idx="455">0.049804552534520097</cx:pt>
          <cx:pt idx="456">0.059808100123333</cx:pt>
          <cx:pt idx="457">0.066363422663999902</cx:pt>
          <cx:pt idx="458">0.071823978949946396</cx:pt>
          <cx:pt idx="459">0.052023056566743497</cx:pt>
          <cx:pt idx="460">0.057515408743420399</cx:pt>
          <cx:pt idx="461">0.063028287432962807</cx:pt>
          <cx:pt idx="462">-0.0062961760815324203</cx:pt>
          <cx:pt idx="463">0.019609854739550101</cx:pt>
          <cx:pt idx="464">-0.0094701684550936895</cx:pt>
          <cx:pt idx="465">-0.0149561324825041</cx:pt>
          <cx:pt idx="466">-0.0104240796989597</cx:pt>
          <cx:pt idx="467">-0.032529568414895002</cx:pt>
          <cx:pt idx="468">-0.018334246464691902</cx:pt>
          <cx:pt idx="469">-0.0182660071889813</cx:pt>
          <cx:pt idx="470">-0.0125450941006002</cx:pt>
          <cx:pt idx="471">-0.018721052926552201</cx:pt>
          <cx:pt idx="472">-0.022041702000616701</cx:pt>
          <cx:pt idx="473">-0.023854918028529098</cx:pt>
          <cx:pt idx="474">-0.0125341899150228</cx:pt>
          <cx:pt idx="475">-0.00160995513533736</cx:pt>
          <cx:pt idx="476">0.00047600791820290002</cx:pt>
          <cx:pt idx="477">0.00025145661572637098</cx:pt>
          <cx:pt idx="478">0.00042477076650272798</cx:pt>
          <cx:pt idx="479">-0.010477101480810999</cx:pt>
          <cx:pt idx="480">-0.037342673161219898</cx:pt>
          <cx:pt idx="481">-0.033306460014217498</cx:pt>
          <cx:pt idx="482">-0.010368325682752699</cx:pt>
          <cx:pt idx="483">0.021871733619698599</cx:pt>
          <cx:pt idx="484">0.0215871799307592</cx:pt>
          <cx:pt idx="485">0.045947693389306703</cx:pt>
          <cx:pt idx="486">0.042145547657133901</cx:pt>
          <cx:pt idx="487">0.044227631690466902</cx:pt>
          <cx:pt idx="488">0.037268562372704497</cx:pt>
          <cx:pt idx="489">0.043806913079140898</cx:pt>
          <cx:pt idx="490">-0.0011943543296988599</cx:pt>
          <cx:pt idx="491">0.0188784955697942</cx:pt>
          <cx:pt idx="492">0.0142986024332713</cx:pt>
          <cx:pt idx="493">0.0056402559198584397</cx:pt>
          <cx:pt idx="494">-0.0090807211842304798</cx:pt>
          <cx:pt idx="495">-0.052315312866475901</cx:pt>
          <cx:pt idx="496">-0.034642529293605201</cx:pt>
          <cx:pt idx="497">-0.0177213911647989</cx:pt>
          <cx:pt idx="498">0.0058903112290916802</cx:pt>
          <cx:pt idx="499">-0.0044631813766617696</cx:pt>
          <cx:pt idx="500">-0.0185848277349622</cx:pt>
          <cx:pt idx="501">-0.0196159176896335</cx:pt>
          <cx:pt idx="502">-0.0051129745468854</cx:pt>
          <cx:pt idx="503">-0.00083036366663001798</cx:pt>
          <cx:pt idx="504">0.000290525987133324</cx:pt>
          <cx:pt idx="505">-0.000155764272607306</cx:pt>
          <cx:pt idx="506">-0.00031290061893958699</cx:pt>
          <cx:pt idx="507">-0.018782434089098399</cx:pt>
          <cx:pt idx="508">-0.0611326838650319</cx:pt>
          <cx:pt idx="509">-0.048005631987155399</cx:pt>
          <cx:pt idx="510">-0.0490818231100962</cx:pt>
          <cx:pt idx="511">-0.063141817734701802</cx:pt>
          <cx:pt idx="512">-0.042972269785535297</cx:pt>
          <cx:pt idx="513">-0.035673205658403803</cx:pt>
          <cx:pt idx="514">0.0127144112816446</cx:pt>
          <cx:pt idx="515">0.054963204601368998</cx:pt>
          <cx:pt idx="516">0.035621325923850401</cx:pt>
          <cx:pt idx="517">0.061180332884134402</cx:pt>
          <cx:pt idx="518">0.023230828351257001</cx:pt>
          <cx:pt idx="519">0.0087041915402296995</cx:pt>
          <cx:pt idx="520">0.0419392663299758</cx:pt>
          <cx:pt idx="521">0.031101521884749999</cx:pt>
          <cx:pt idx="522">-0.036188780899289903</cx:pt>
          <cx:pt idx="523">-0.038852115924237499</cx:pt>
          <cx:pt idx="524">-0.015083650833454899</cx:pt>
          <cx:pt idx="525">-0.0260328185984052</cx:pt>
          <cx:pt idx="526">-0.0053533886561698604</cx:pt>
          <cx:pt idx="527">-0.0233310684209765</cx:pt>
          <cx:pt idx="528">-0.024177081470680099</cx:pt>
          <cx:pt idx="529">-0.013123368929060001</cx:pt>
          <cx:pt idx="530">-0.00144689173318654</cx:pt>
          <cx:pt idx="531">-0.0013458249113687301</cx:pt>
          <cx:pt idx="532">-0.00064223140389212195</cx:pt>
          <cx:pt idx="533">-0.00063142224071044699</cx:pt>
          <cx:pt idx="534">0.00036758765968295301</cx:pt>
          <cx:pt idx="535">-0.021376557054655999</cx:pt>
          <cx:pt idx="536">-0.0517855258016474</cx:pt>
          <cx:pt idx="537">-0.064056243212562897</cx:pt>
          <cx:pt idx="538">-0.060018043862154001</cx:pt>
          <cx:pt idx="539">-0.0783423959806408</cx:pt>
          <cx:pt idx="540">-0.091254298049992105</cx:pt>
          <cx:pt idx="541">-0.091962343110995895</cx:pt>
          <cx:pt idx="542">-0.066971136288279998</cx:pt>
          <cx:pt idx="543">-0.040906998678774099</cx:pt>
          <cx:pt idx="544">-0.0153657036005534</cx:pt>
          <cx:pt idx="545">0.026228975381789501</cx:pt>
          <cx:pt idx="546">0.029929965847940099</cx:pt>
          <cx:pt idx="547">0.0524637774554274</cx:pt>
          <cx:pt idx="548">-0.0013957596212581099</cx:pt>
          <cx:pt idx="549">0.025139621349668399</cx:pt>
          <cx:pt idx="550">-0.0070138461677559296</cx:pt>
          <cx:pt idx="551">-0.0250059428530706</cx:pt>
          <cx:pt idx="552">-0.047090787877020202</cx:pt>
          <cx:pt idx="553">-0.033042984575144201</cx:pt>
          <cx:pt idx="554">-0.023082643346345699</cx:pt>
          <cx:pt idx="555">-0.025986325445091201</cx:pt>
          <cx:pt idx="556">-0.0129213880780001</cx:pt>
          <cx:pt idx="557">-0.0081632493843055692</cx:pt>
          <cx:pt idx="558">-0.0060706560092510398</cx:pt>
          <cx:pt idx="559">-0.00051053169198631899</cx:pt>
          <cx:pt idx="560">5.7265181067563098e-05</cx:pt>
          <cx:pt idx="561">0.00068989964451008398</cx:pt>
          <cx:pt idx="562">-0.0011121494796936999</cx:pt>
          <cx:pt idx="563">-0.0138566329877946</cx:pt>
          <cx:pt idx="564">-0.033024293934069401</cx:pt>
          <cx:pt idx="565">-0.053336201024693303</cx:pt>
          <cx:pt idx="566">-0.046553201828869697</cx:pt>
          <cx:pt idx="567">-0.0605116504255978</cx:pt>
          <cx:pt idx="568">-0.067275187527034999</cx:pt>
          <cx:pt idx="569">-0.074575053401966795</cx:pt>
          <cx:pt idx="570">-0.082829899408140603</cx:pt>
          <cx:pt idx="571">-0.087094102519675004</cx:pt>
          <cx:pt idx="572">-0.059986974084241099</cx:pt>
          <cx:pt idx="573">0.017987550341345498</cx:pt>
          <cx:pt idx="574">0.0046143267422028497</cx:pt>
          <cx:pt idx="575">-0.0053405765017498002</cx:pt>
          <cx:pt idx="576">-0.0253681977830807</cx:pt>
          <cx:pt idx="577">0.017534774859793802</cx:pt>
          <cx:pt idx="578">-0.00236670936221415</cx:pt>
          <cx:pt idx="579">-0.030870004836110299</cx:pt>
          <cx:pt idx="580">-0.037842800805196697</cx:pt>
          <cx:pt idx="581">-0.022081620131101501</cx:pt>
          <cx:pt idx="582">-0.0068706187722124903</cx:pt>
          <cx:pt idx="583">-0.0020312779442507802</cx:pt>
          <cx:pt idx="584">0.00061404495170005698</cx:pt>
          <cx:pt idx="585">0.0036437785926117</cx:pt>
          <cx:pt idx="586">-0.0034919149225045702</cx:pt>
          <cx:pt idx="587">0.00044153868827887102</cx:pt>
          <cx:pt idx="588">-0.00067269458209987204</cx:pt>
          <cx:pt idx="589">0.00027150987817392401</cx:pt>
          <cx:pt idx="590">0.000215919192161623</cx:pt>
          <cx:pt idx="591">-0.0085433407543511301</cx:pt>
          <cx:pt idx="592">-0.015623046795275101</cx:pt>
          <cx:pt idx="593">-0.0242445809804991</cx:pt>
          <cx:pt idx="594">-0.0089823831089523194</cx:pt>
          <cx:pt idx="595">0.0021826127075888001</cx:pt>
          <cx:pt idx="596">-0.022000083205816999</cx:pt>
          <cx:pt idx="597">-0.028746393870015201</cx:pt>
          <cx:pt idx="598">-0.0578014893126155</cx:pt>
          <cx:pt idx="599">-0.017753938312783601</cx:pt>
          <cx:pt idx="600">-0.0018065757610429801</cx:pt>
          <cx:pt idx="601">-0.0025244774521313599</cx:pt>
          <cx:pt idx="602">0.00451401638543685</cx:pt>
          <cx:pt idx="603">0.017307056361204599</cx:pt>
          <cx:pt idx="604">0.0172178959579498</cx:pt>
          <cx:pt idx="605">-0.00066954240587689001</cx:pt>
          <cx:pt idx="606">-0.0130347205970518</cx:pt>
          <cx:pt idx="607">-0.055785647345004803</cx:pt>
          <cx:pt idx="608">-0.036868615100833203</cx:pt>
          <cx:pt idx="609">-0.00029747170764076201</cx:pt>
          <cx:pt idx="610">0.0044248558555457498</cx:pt>
          <cx:pt idx="611">0.0030642583935321598</cx:pt>
          <cx:pt idx="612">0.0158183046239554</cx:pt>
          <cx:pt idx="613">0.0112987571931111</cx:pt>
          <cx:pt idx="614">-0.00462367410147044</cx:pt>
          <cx:pt idx="615">0.000482747797506546</cx:pt>
          <cx:pt idx="616">0.00028297394350153</cx:pt>
          <cx:pt idx="617">4.246332695924e-05</cx:pt>
          <cx:pt idx="618">-0.0018878471703879999</cx:pt>
          <cx:pt idx="619">-0.010380941282253701</cx:pt>
          <cx:pt idx="620">-0.0138960137206485</cx:pt>
          <cx:pt idx="621">-0.0133031257793271</cx:pt>
          <cx:pt idx="622">-0.00140718933456283</cx:pt>
          <cx:pt idx="623">0.034630466764076398</cx:pt>
          <cx:pt idx="624">0.0035507727340426602</cx:pt>
          <cx:pt idx="625">0.0013098469733044101</cx:pt>
          <cx:pt idx="626">0.00632633188330622</cx:pt>
          <cx:pt idx="627">0.060125274512334403</cx:pt>
          <cx:pt idx="628">0.027818674026571202</cx:pt>
          <cx:pt idx="629">0.010467201374527699</cx:pt>
          <cx:pt idx="630">0.011176202166364699</cx:pt>
          <cx:pt idx="631">-0.0022303653465268998</cx:pt>
          <cx:pt idx="632">-0.016618007675223201</cx:pt>
          <cx:pt idx="633">-0.017625338716347898</cx:pt>
          <cx:pt idx="634">-0.013447670905573699</cx:pt>
          <cx:pt idx="635">-0.027296492587628</cx:pt>
          <cx:pt idx="636">-0.027021861754486499</cx:pt>
          <cx:pt idx="637">-0.022302547453934202</cx:pt>
          <cx:pt idx="638">-0.00075610145685170698</cx:pt>
          <cx:pt idx="639">0.0102806896867506</cx:pt>
          <cx:pt idx="640">0.017348673798858301</cx:pt>
          <cx:pt idx="641">0.0132734069049268</cx:pt>
          <cx:pt idx="642">0.00356979740927574</cx:pt>
          <cx:pt idx="643">0.00070239811301657496</cx:pt>
          <cx:pt idx="644">-0.00035904370592060802</cx:pt>
          <cx:pt idx="645">-0.00024691248602669102</cx:pt>
          <cx:pt idx="646">-0.00079316888409409797</cx:pt>
          <cx:pt idx="647">-0.0045853327653020103</cx:pt>
          <cx:pt idx="648">-0.0051864326402802901</cx:pt>
          <cx:pt idx="649">0.0026995366437850498</cx:pt>
          <cx:pt idx="650">0.0127629251999095</cx:pt>
          <cx:pt idx="651">0.041541185836247697</cx:pt>
          <cx:pt idx="652">0.021966862307240799</cx:pt>
          <cx:pt idx="653">0.0187996206652788</cx:pt>
          <cx:pt idx="654">0.030552934091203601</cx:pt>
          <cx:pt idx="655">0.042708874518003197</cx:pt>
          <cx:pt idx="656">-0.0023374216588814599</cx:pt>
          <cx:pt idx="657">0.0129882821343519</cx:pt>
          <cx:pt idx="658">0.047448549081974302</cx:pt>
          <cx:pt idx="659">0.0068399473253342403</cx:pt>
          <cx:pt idx="660">-0.0084154077998336504</cx:pt>
          <cx:pt idx="661">-0.0130373536735974</cx:pt>
          <cx:pt idx="662">-0.0255464873577513</cx:pt>
          <cx:pt idx="663">-0.0394979054283058</cx:pt>
          <cx:pt idx="664">-0.037915545343293597</cx:pt>
          <cx:pt idx="665">-0.0197167430263302</cx:pt>
          <cx:pt idx="666">-0.0027882905383160299</cx:pt>
          <cx:pt idx="667">0.0071149074482385697</cx:pt>
          <cx:pt idx="668">0.0127095748727189</cx:pt>
          <cx:pt idx="669">0.0123778574852691</cx:pt>
          <cx:pt idx="670">0.00129500034216468</cx:pt>
          <cx:pt idx="671">3.9058624462274301e-05</cx:pt>
          <cx:pt idx="672">0.00021204116426170501</cx:pt>
          <cx:pt idx="673">-0.00031339499811172</cx:pt>
          <cx:pt idx="674">-0.00022526514202031599</cx:pt>
          <cx:pt idx="675">0.0020151741146116802</cx:pt>
          <cx:pt idx="676">0.0055493811708481897</cx:pt>
          <cx:pt idx="677">0.0090627720323218502</cx:pt>
          <cx:pt idx="678">0.017956138784200899</cx:pt>
          <cx:pt idx="679">0.033180121098835003</cx:pt>
          <cx:pt idx="680">0.0454732756437633</cx:pt>
          <cx:pt idx="681">0.048192657338257699</cx:pt>
          <cx:pt idx="682">0.050784490991127702</cx:pt>
          <cx:pt idx="683">0.049385089607936701</cx:pt>
          <cx:pt idx="684">0.015767028135413301</cx:pt>
          <cx:pt idx="685">0.042875016202192098</cx:pt>
          <cx:pt idx="686">0.044838117446973899</cx:pt>
          <cx:pt idx="687">0.0043630122829001897</cx:pt>
          <cx:pt idx="688">-0.0163979445062504</cx:pt>
          <cx:pt idx="689">-0.036805247143488901</cx:pt>
          <cx:pt idx="690">-0.040177730562461801</cx:pt>
          <cx:pt idx="691">-0.035035198431725402</cx:pt>
          <cx:pt idx="692">-0.0230873092254157</cx:pt>
          <cx:pt idx="693">-0.0021628595188178498</cx:pt>
          <cx:pt idx="694">0.0092013502235292702</cx:pt>
          <cx:pt idx="695">0.0086850413554233393</cx:pt>
          <cx:pt idx="696">-0.00119638246988713</cx:pt>
          <cx:pt idx="697">-0.00148962887011132</cx:pt>
          <cx:pt idx="698">-0.0014184571894909001</cx:pt>
          <cx:pt idx="699">-0.00047553939615411502</cx:pt>
          <cx:pt idx="700">-0.00022862778574306501</cx:pt>
          <cx:pt idx="701">0.000178810615956499</cx:pt>
          <cx:pt idx="702">-7.67621635556787e-06</cx:pt>
          <cx:pt idx="703">0.00078870349209265295</cx:pt>
          <cx:pt idx="704">0.00380069329065723</cx:pt>
          <cx:pt idx="705">0.010897851495706301</cx:pt>
          <cx:pt idx="706">0.0044192286194719398</cx:pt>
          <cx:pt idx="707">0.0094977305539356901</cx:pt>
          <cx:pt idx="708">0.017168058670892002</cx:pt>
          <cx:pt idx="709">0.0149644018892194</cx:pt>
          <cx:pt idx="710">0.012804239239937801</cx:pt>
          <cx:pt idx="711">0.0254379984360729</cx:pt>
          <cx:pt idx="712">0.032233333364176601</cx:pt>
          <cx:pt idx="713">0.033264983146152498</cx:pt>
          <cx:pt idx="714">0.0024466800820701698</cx:pt>
          <cx:pt idx="715">-0.0073718193562213701</cx:pt>
          <cx:pt idx="716">-0.00062114486895027503</cx:pt>
          <cx:pt idx="717">-0.0097839045663099602</cx:pt>
          <cx:pt idx="718">-0.0029020024853816098</cx:pt>
          <cx:pt idx="719">0.0021742919332865601</cx:pt>
          <cx:pt idx="720">0.00054378687298410004</cx:pt>
          <cx:pt idx="721">0.0065869903608784903</cx:pt>
          <cx:pt idx="722">0.00764474854966139</cx:pt>
          <cx:pt idx="723">0.00459827799474599</cx:pt>
          <cx:pt idx="724">0.00145387595336726</cx:pt>
          <cx:pt idx="725">-0.00059869186842402295</cx:pt>
          <cx:pt idx="726">-0.00044458608641086898</cx:pt>
          <cx:pt idx="727">0.00092190867561761495</cx:pt>
          <cx:pt idx="728">0.00060113446421431404</cx:pt>
          <cx:pt idx="729">0.00070059376270740202</cx:pt>
          <cx:pt idx="730">-0.00018719416763679901</cx:pt>
          <cx:pt idx="731">-0.00028852181164079198</cx:pt>
          <cx:pt idx="732">-0.00072140556747970997</cx:pt>
          <cx:pt idx="733">0.0029194704212077999</cx:pt>
          <cx:pt idx="734">0.0031588987558658702</cx:pt>
          <cx:pt idx="735">0.0057641214039084497</cx:pt>
          <cx:pt idx="736">0.0065615689552131597</cx:pt>
          <cx:pt idx="737">0.0122335217753766</cx:pt>
          <cx:pt idx="738">0.014974350462961101</cx:pt>
          <cx:pt idx="739">0.015734282506293201</cx:pt>
          <cx:pt idx="740">0.017872971248557398</cx:pt>
          <cx:pt idx="741">0.016562413229853402</cx:pt>
          <cx:pt idx="742">0.016889150817389498</cx:pt>
          <cx:pt idx="743">0.0120273719197031</cx:pt>
          <cx:pt idx="744">0.0128681588384244</cx:pt>
          <cx:pt idx="745">0.0160374286836132</cx:pt>
          <cx:pt idx="746">0.011107696174741701</cx:pt>
          <cx:pt idx="747">0.0060887825934215298</cx:pt>
          <cx:pt idx="748">0.0046181267183381704</cx:pt>
          <cx:pt idx="749">0.0029582390073148298</cx:pt>
          <cx:pt idx="750">0.0013603281522415901</cx:pt>
          <cx:pt idx="751">-1.6347081653043601e-05</cx:pt>
          <cx:pt idx="752">0.00068163671925693299</cx:pt>
          <cx:pt idx="753">9.8902926387124302e-05</cx:pt>
          <cx:pt idx="754">4.1656640517830597e-05</cx:pt>
          <cx:pt idx="755">0.00044031466830537802</cx:pt>
          <cx:pt idx="756">0.00018536605540595799</cx:pt>
          <cx:pt idx="757">-4.8144901623984103e-05</cx:pt>
          <cx:pt idx="758">0.00041774768506291899</cx:pt>
          <cx:pt idx="759">-0.00051249233992661401</cx:pt>
          <cx:pt idx="760">-2.3399217322137802e-05</cx:pt>
          <cx:pt idx="761">0.00036194223160336</cx:pt>
          <cx:pt idx="762">-0.00058611652722855196</cx:pt>
          <cx:pt idx="763">0.00048750482540372398</cx:pt>
          <cx:pt idx="764">0.00090361387974153499</cx:pt>
          <cx:pt idx="765">-0.00037519125837336202</cx:pt>
          <cx:pt idx="766">0.00030160675273700098</cx:pt>
          <cx:pt idx="767">-7.6398944648287107e-05</cx:pt>
          <cx:pt idx="768">0.00071585228327622702</cx:pt>
          <cx:pt idx="769">0.0012336659104976401</cx:pt>
          <cx:pt idx="770">0.0025712832657367002</cx:pt>
          <cx:pt idx="771">0.0014402280938158999</cx:pt>
          <cx:pt idx="772">0.0016601570787007</cx:pt>
          <cx:pt idx="773">0.00090629947869436296</cx:pt>
          <cx:pt idx="774">0.00180360162149958</cx:pt>
          <cx:pt idx="775">-0.00039994235597763103</cx:pt>
          <cx:pt idx="776">0.00067880426157757305</cx:pt>
          <cx:pt idx="777">0.00066997944947624997</cx:pt>
          <cx:pt idx="778">0.00050105172667663496</cx:pt>
          <cx:pt idx="779">-4.4192499998278498e-05</cx:pt>
          <cx:pt idx="780">0.00028152826963373501</cx:pt>
          <cx:pt idx="781">-0.00033829629684678801</cx:pt>
          <cx:pt idx="782">-0.00033795840311767901</cx:pt>
          <cx:pt idx="783">-0.00047273935733700202</cx:pt>
          <cx:pt idx="784">0.00128749057606107</cx:pt>
          <cx:pt idx="785">0.00060343694285607745</cx:pt>
          <cx:pt idx="786">0.0017597911537186276</cx:pt>
          <cx:pt idx="787">0.0089559743434482753</cx:pt>
          <cx:pt idx="788">0.0059465778428065752</cx:pt>
          <cx:pt idx="789">0.0024971996971696227</cx:pt>
          <cx:pt idx="790">-0.00278393017195935</cx:pt>
          <cx:pt idx="791">-0.0010613472748450324</cx:pt>
          <cx:pt idx="792">-0.00073255324598022495</cx:pt>
          <cx:pt idx="793">0.0037271005529308501</cx:pt>
          <cx:pt idx="794">-0.0083749892576819255</cx:pt>
          <cx:pt idx="795">-0.01528981551686715</cx:pt>
          <cx:pt idx="796">-0.018297441097365974</cx:pt>
          <cx:pt idx="797">-0.0047019046413807504</cx:pt>
          <cx:pt idx="798">0.00029023368362636248</cx:pt>
          <cx:pt idx="799">-0.0087566973592048993</cx:pt>
          <cx:pt idx="800">0.0022592357699953627</cx:pt>
          <cx:pt idx="801">0.00034059636052165748</cx:pt>
          <cx:pt idx="802">0.00349262405292895</cx:pt>
          <cx:pt idx="803">0.0040729544589431501</cx:pt>
          <cx:pt idx="804">0.0131301683978327</cx:pt>
          <cx:pt idx="805">0.0050680016737973503</cx:pt>
          <cx:pt idx="806">-0.00017038803574627299</cx:pt>
          <cx:pt idx="807">0.00020899300725553651</cx:pt>
          <cx:pt idx="808">-0.00058743033432558502</cx:pt>
          <cx:pt idx="809">-0.00013387752396059875</cx:pt>
          <cx:pt idx="810">0.00024384063521478474</cx:pt>
          <cx:pt idx="811">0.0010632523871522449</cx:pt>
          <cx:pt idx="812">0.0015124560614528724</cx:pt>
          <cx:pt idx="813">0.0024618294071584398</cx:pt>
          <cx:pt idx="814">0.0044497944525288997</cx:pt>
          <cx:pt idx="815">0.0084558418644984507</cx:pt>
          <cx:pt idx="816">0.0081354573244840495</cx:pt>
          <cx:pt idx="817">0.0046218745597363248</cx:pt>
          <cx:pt idx="818">-0.00251862154243865</cx:pt>
          <cx:pt idx="819">-0.006164703718001925</cx:pt>
          <cx:pt idx="820">0.00041761478070931498</cx:pt>
          <cx:pt idx="821">0.00362829405124935</cx:pt>
          <cx:pt idx="822">-0.00048933302403250754</cx:pt>
          <cx:pt idx="823">-0.0083133086281829503</cx:pt>
          <cx:pt idx="824">-0.00082845061059641501</cx:pt>
          <cx:pt idx="825">0.0012587300263226275</cx:pt>
          <cx:pt idx="826">0.0025109942869813249</cx:pt>
          <cx:pt idx="827">0.0046137115507406002</cx:pt>
          <cx:pt idx="828">0.0017256936953495775</cx:pt>
          <cx:pt idx="829">0.0045289151130110247</cx:pt>
          <cx:pt idx="830">0.0090689734183592996</cx:pt>
          <cx:pt idx="831">0.0090163123026719243</cx:pt>
          <cx:pt idx="832">0.01090002284065405</cx:pt>
          <cx:pt idx="833">0.01782830205483095</cx:pt>
          <cx:pt idx="834">0.0094135712937409247</cx:pt>
          <cx:pt idx="835">0.00103664769505527</cx:pt>
          <cx:pt idx="836">0.00022314378010574099</cx:pt>
          <cx:pt idx="837">0.00033096453604739999</cx:pt>
          <cx:pt idx="838">-1.55995941628567e-05</cx:pt>
          <cx:pt idx="839">0.00067223835842570505</cx:pt>
          <cx:pt idx="840">0.0010386837805540475</cx:pt>
          <cx:pt idx="841">0.0046840655017828499</cx:pt>
          <cx:pt idx="842">0.0020034451142732601</cx:pt>
          <cx:pt idx="843">0.0095361343078424008</cx:pt>
          <cx:pt idx="844">0.0043407388032040001</cx:pt>
          <cx:pt idx="845">0.0026288973852861999</cx:pt>
          <cx:pt idx="846">0.0043887787781275254</cx:pt>
          <cx:pt idx="847">-0.0044468548345467001</cx:pt>
          <cx:pt idx="848">-0.0010996565606282175</cx:pt>
          <cx:pt idx="849">0.0019655221398108126</cx:pt>
          <cx:pt idx="850">0.0056977581807487248</cx:pt>
          <cx:pt idx="851">0.0099426872478887256</cx:pt>
          <cx:pt idx="852">0.014689750590403575</cx:pt>
          <cx:pt idx="853">0.017364164148089025</cx:pt>
          <cx:pt idx="854">0.022504568829649726</cx:pt>
          <cx:pt idx="855">0.012635168949063275</cx:pt>
          <cx:pt idx="856">0.0096100917355754992</cx:pt>
          <cx:pt idx="857">0.0121140873875082</cx:pt>
          <cx:pt idx="858">0.0077198898030306998</cx:pt>
          <cx:pt idx="859">0.0080447975089023745</cx:pt>
          <cx:pt idx="860">0.0086123775133307</cx:pt>
          <cx:pt idx="861">0.01176746252733255</cx:pt>
          <cx:pt idx="862">0.0093567823928340753</cx:pt>
          <cx:pt idx="863">0.0023143619447393324</cx:pt>
          <cx:pt idx="864">0.00038841067580667001</cx:pt>
          <cx:pt idx="865">-7.3072730420996006e-05</cx:pt>
          <cx:pt idx="866">0.00023135576471528424</cx:pt>
          <cx:pt idx="867">0.00082551228453255749</cx:pt>
          <cx:pt idx="868">0.0005445220649166675</cx:pt>
          <cx:pt idx="869">0.00144968412653706</cx:pt>
          <cx:pt idx="870">-0.0039142449287830746</cx:pt>
          <cx:pt idx="871">-0.0033632784660913252</cx:pt>
          <cx:pt idx="872">-0.0064742804005390002</cx:pt>
          <cx:pt idx="873">-0.0020515602381633948</cx:pt>
          <cx:pt idx="874">-0.0014169577854738125</cx:pt>
          <cx:pt idx="875">-0.00065791623651556747</cx:pt>
          <cx:pt idx="876">-0.0052432691313429002</cx:pt>
          <cx:pt idx="877">0.00060389313054549248</cx:pt>
          <cx:pt idx="878">-0.0022087066395349748</cx:pt>
          <cx:pt idx="879">-0.00025488141229591501</cx:pt>
          <cx:pt idx="880">0.0065570915691388499</cx:pt>
          <cx:pt idx="881">0.0096925585325276752</cx:pt>
          <cx:pt idx="882">0.010941666737078425</cx:pt>
          <cx:pt idx="883">0.014076236642716474</cx:pt>
          <cx:pt idx="884">0.00128749057606107</cx:pt>
          <cx:pt idx="885">0.00060343694285607745</cx:pt>
          <cx:pt idx="886">0.0017597911537186276</cx:pt>
          <cx:pt idx="887">0.0089559743434482753</cx:pt>
          <cx:pt idx="888">0.0059465778428065752</cx:pt>
          <cx:pt idx="889">0.0024971996971696227</cx:pt>
          <cx:pt idx="890">-0.00278393017195935</cx:pt>
          <cx:pt idx="891">-0.0010613472748450324</cx:pt>
          <cx:pt idx="892">-0.00073255324598022495</cx:pt>
          <cx:pt idx="893">0.0037271005529308501</cx:pt>
          <cx:pt idx="894">-0.0083749892576819255</cx:pt>
          <cx:pt idx="895">-0.01528981551686715</cx:pt>
          <cx:pt idx="896">-0.018297441097365974</cx:pt>
          <cx:pt idx="897">-0.0047019046413807504</cx:pt>
          <cx:pt idx="898">0.00029023368362636248</cx:pt>
          <cx:pt idx="899">-0.0087566973592048993</cx:pt>
          <cx:pt idx="900">0.0022592357699953627</cx:pt>
          <cx:pt idx="901">0.00034059636052165748</cx:pt>
          <cx:pt idx="902">0.00349262405292895</cx:pt>
          <cx:pt idx="903">0.0040729544589431501</cx:pt>
          <cx:pt idx="904">0.0131301683978327</cx:pt>
          <cx:pt idx="905">0.0050680016737973503</cx:pt>
          <cx:pt idx="906">-0.00017038803574627299</cx:pt>
          <cx:pt idx="907">0.00020899300725553651</cx:pt>
          <cx:pt idx="908">-0.00058743033432558502</cx:pt>
          <cx:pt idx="909">-0.00013387752396059875</cx:pt>
          <cx:pt idx="910">0.00024384063521478474</cx:pt>
          <cx:pt idx="911">0.0010632523871522449</cx:pt>
          <cx:pt idx="912">0.0015124560614528724</cx:pt>
          <cx:pt idx="913">0.0024618294071584398</cx:pt>
          <cx:pt idx="914">0.0044497944525288997</cx:pt>
          <cx:pt idx="915">0.0084558418644984507</cx:pt>
          <cx:pt idx="916">0.0081354573244840495</cx:pt>
          <cx:pt idx="917">0.0046218745597363248</cx:pt>
          <cx:pt idx="918">-0.00251862154243865</cx:pt>
          <cx:pt idx="919">-0.006164703718001925</cx:pt>
          <cx:pt idx="920">0.00041761478070931498</cx:pt>
          <cx:pt idx="921">0.00362829405124935</cx:pt>
          <cx:pt idx="922">-0.00048933302403250754</cx:pt>
          <cx:pt idx="923">-0.0083133086281829503</cx:pt>
          <cx:pt idx="924">-0.00082845061059641501</cx:pt>
          <cx:pt idx="925">0.0012587300263226275</cx:pt>
          <cx:pt idx="926">0.0025109942869813249</cx:pt>
          <cx:pt idx="927">0.0046137115507406002</cx:pt>
          <cx:pt idx="928">0.0017256936953495775</cx:pt>
          <cx:pt idx="929">0.0045289151130110247</cx:pt>
          <cx:pt idx="930">0.0090689734183592996</cx:pt>
          <cx:pt idx="931">0.0090163123026719243</cx:pt>
          <cx:pt idx="932">0.01090002284065405</cx:pt>
          <cx:pt idx="933">0.01782830205483095</cx:pt>
          <cx:pt idx="934">0.0094135712937409247</cx:pt>
          <cx:pt idx="935">0.00103664769505527</cx:pt>
          <cx:pt idx="936">0.00022314378010574099</cx:pt>
          <cx:pt idx="937">0.00033096453604739999</cx:pt>
          <cx:pt idx="938">-1.55995941628567e-05</cx:pt>
          <cx:pt idx="939">0.00067223835842570505</cx:pt>
          <cx:pt idx="940">0.0010386837805540475</cx:pt>
          <cx:pt idx="941">0.0046840655017828499</cx:pt>
          <cx:pt idx="942">0.0020034451142732601</cx:pt>
          <cx:pt idx="943">0.0095361343078424008</cx:pt>
          <cx:pt idx="944">0.0043407388032040001</cx:pt>
          <cx:pt idx="945">0.0026288973852861999</cx:pt>
          <cx:pt idx="946">0.0043887787781275254</cx:pt>
          <cx:pt idx="947">-0.0044468548345467001</cx:pt>
          <cx:pt idx="948">-0.0010996565606282175</cx:pt>
          <cx:pt idx="949">0.0019655221398108126</cx:pt>
          <cx:pt idx="950">0.0056977581807487248</cx:pt>
          <cx:pt idx="951">0.0099426872478887256</cx:pt>
          <cx:pt idx="952">0.014689750590403575</cx:pt>
          <cx:pt idx="953">0.017364164148089025</cx:pt>
          <cx:pt idx="954">0.022504568829649726</cx:pt>
          <cx:pt idx="955">0.012635168949063275</cx:pt>
          <cx:pt idx="956">0.0096100917355754992</cx:pt>
          <cx:pt idx="957">0.0121140873875082</cx:pt>
          <cx:pt idx="958">0.0077198898030306998</cx:pt>
          <cx:pt idx="959">0.0080447975089023745</cx:pt>
          <cx:pt idx="960">0.0086123775133307</cx:pt>
          <cx:pt idx="961">0.01176746252733255</cx:pt>
          <cx:pt idx="962">0.0093567823928340753</cx:pt>
          <cx:pt idx="963">0.0023143619447393324</cx:pt>
          <cx:pt idx="964">0.00038841067580667001</cx:pt>
          <cx:pt idx="965">-7.3072730420996006e-05</cx:pt>
          <cx:pt idx="966">0.00023135576471528424</cx:pt>
          <cx:pt idx="967">0.00082551228453255749</cx:pt>
          <cx:pt idx="968">0.0005445220649166675</cx:pt>
          <cx:pt idx="969">0.00144968412653706</cx:pt>
          <cx:pt idx="970">-0.0039142449287830746</cx:pt>
          <cx:pt idx="971">-0.0033632784660913252</cx:pt>
          <cx:pt idx="972">-0.0064742804005390002</cx:pt>
          <cx:pt idx="973">-0.0020515602381633948</cx:pt>
          <cx:pt idx="974">-0.0014169577854738125</cx:pt>
          <cx:pt idx="975">-0.00065791623651556747</cx:pt>
          <cx:pt idx="976">-0.0052432691313429002</cx:pt>
          <cx:pt idx="977">0.00060389313054549248</cx:pt>
          <cx:pt idx="978">-0.0022087066395349748</cx:pt>
          <cx:pt idx="979">-0.00025488141229591501</cx:pt>
          <cx:pt idx="980">0.0065570915691388499</cx:pt>
          <cx:pt idx="981">0.0096925585325276752</cx:pt>
          <cx:pt idx="982">0.010941666737078425</cx:pt>
          <cx:pt idx="983">0.014076236642716474</cx:pt>
          <cx:pt idx="984">0.00128749057606107</cx:pt>
          <cx:pt idx="985">0.00060343694285607745</cx:pt>
          <cx:pt idx="986">0.0017597911537186276</cx:pt>
          <cx:pt idx="987">0.0089559743434482753</cx:pt>
          <cx:pt idx="988">0.0059465778428065752</cx:pt>
          <cx:pt idx="989">0.0024971996971696227</cx:pt>
          <cx:pt idx="990">-0.00278393017195935</cx:pt>
          <cx:pt idx="991">-0.0010613472748450324</cx:pt>
          <cx:pt idx="992">-0.00073255324598022495</cx:pt>
          <cx:pt idx="993">0.0037271005529308501</cx:pt>
          <cx:pt idx="994">-0.0083749892576819255</cx:pt>
          <cx:pt idx="995">-0.01528981551686715</cx:pt>
          <cx:pt idx="996">-0.018297441097365974</cx:pt>
          <cx:pt idx="997">-0.0047019046413807504</cx:pt>
          <cx:pt idx="998">0.00029023368362636248</cx:pt>
          <cx:pt idx="999">-0.0087566973592048993</cx:pt>
          <cx:pt idx="1000">0.0022592357699953627</cx:pt>
          <cx:pt idx="1001">0.00034059636052165748</cx:pt>
          <cx:pt idx="1002">0.00349262405292895</cx:pt>
          <cx:pt idx="1003">0.0040729544589431501</cx:pt>
          <cx:pt idx="1004">0.0131301683978327</cx:pt>
          <cx:pt idx="1005">0.0050680016737973503</cx:pt>
          <cx:pt idx="1006">-0.00017038803574627299</cx:pt>
          <cx:pt idx="1007">0.00020899300725553651</cx:pt>
          <cx:pt idx="1008">-0.00058743033432558502</cx:pt>
          <cx:pt idx="1009">-0.00013387752396059875</cx:pt>
          <cx:pt idx="1010">0.00024384063521478474</cx:pt>
          <cx:pt idx="1011">0.0010632523871522449</cx:pt>
          <cx:pt idx="1012">0.0015124560614528724</cx:pt>
          <cx:pt idx="1013">0.0024618294071584398</cx:pt>
          <cx:pt idx="1014">0.0044497944525288997</cx:pt>
          <cx:pt idx="1015">0.0084558418644984507</cx:pt>
          <cx:pt idx="1016">0.0081354573244840495</cx:pt>
          <cx:pt idx="1017">0.0046218745597363248</cx:pt>
          <cx:pt idx="1018">-0.00251862154243865</cx:pt>
          <cx:pt idx="1019">-0.006164703718001925</cx:pt>
          <cx:pt idx="1020">0.00041761478070931498</cx:pt>
          <cx:pt idx="1021">0.00362829405124935</cx:pt>
          <cx:pt idx="1022">-0.00048933302403250754</cx:pt>
          <cx:pt idx="1023">-0.0083133086281829503</cx:pt>
          <cx:pt idx="1024">-0.00082845061059641501</cx:pt>
          <cx:pt idx="1025">0.0012587300263226275</cx:pt>
          <cx:pt idx="1026">0.0025109942869813249</cx:pt>
          <cx:pt idx="1027">0.0046137115507406002</cx:pt>
          <cx:pt idx="1028">0.0017256936953495775</cx:pt>
          <cx:pt idx="1029">0.0045289151130110247</cx:pt>
          <cx:pt idx="1030">0.0090689734183592996</cx:pt>
          <cx:pt idx="1031">0.0090163123026719243</cx:pt>
          <cx:pt idx="1032">0.01090002284065405</cx:pt>
          <cx:pt idx="1033">0.01782830205483095</cx:pt>
          <cx:pt idx="1034">0.0094135712937409247</cx:pt>
          <cx:pt idx="1035">0.00103664769505527</cx:pt>
          <cx:pt idx="1036">0.00022314378010574099</cx:pt>
          <cx:pt idx="1037">0.00033096453604739999</cx:pt>
          <cx:pt idx="1038">-1.55995941628567e-05</cx:pt>
          <cx:pt idx="1039">0.00067223835842570505</cx:pt>
          <cx:pt idx="1040">0.0010386837805540475</cx:pt>
          <cx:pt idx="1041">0.0046840655017828499</cx:pt>
          <cx:pt idx="1042">0.0020034451142732601</cx:pt>
          <cx:pt idx="1043">0.0095361343078424008</cx:pt>
          <cx:pt idx="1044">0.0043407388032040001</cx:pt>
          <cx:pt idx="1045">0.0026288973852861999</cx:pt>
          <cx:pt idx="1046">0.0043887787781275254</cx:pt>
          <cx:pt idx="1047">-0.0044468548345467001</cx:pt>
          <cx:pt idx="1048">-0.0010996565606282175</cx:pt>
          <cx:pt idx="1049">0.0019655221398108126</cx:pt>
          <cx:pt idx="1050">0.0056977581807487248</cx:pt>
          <cx:pt idx="1051">0.0099426872478887256</cx:pt>
          <cx:pt idx="1052">0.014689750590403575</cx:pt>
          <cx:pt idx="1053">0.017364164148089025</cx:pt>
          <cx:pt idx="1054">0.022504568829649726</cx:pt>
          <cx:pt idx="1055">0.012635168949063275</cx:pt>
          <cx:pt idx="1056">0.0096100917355754992</cx:pt>
          <cx:pt idx="1057">0.0121140873875082</cx:pt>
          <cx:pt idx="1058">0.0077198898030306998</cx:pt>
          <cx:pt idx="1059">0.0080447975089023745</cx:pt>
          <cx:pt idx="1060">0.0086123775133307</cx:pt>
          <cx:pt idx="1061">0.01176746252733255</cx:pt>
          <cx:pt idx="1062">0.0093567823928340753</cx:pt>
          <cx:pt idx="1063">0.0023143619447393324</cx:pt>
          <cx:pt idx="1064">0.00038841067580667001</cx:pt>
          <cx:pt idx="1065">-7.3072730420996006e-05</cx:pt>
          <cx:pt idx="1066">0.00023135576471528424</cx:pt>
          <cx:pt idx="1067">0.00082551228453255749</cx:pt>
          <cx:pt idx="1068">0.0005445220649166675</cx:pt>
          <cx:pt idx="1069">0.00144968412653706</cx:pt>
          <cx:pt idx="1070">-0.0039142449287830746</cx:pt>
          <cx:pt idx="1071">-0.0033632784660913252</cx:pt>
          <cx:pt idx="1072">-0.0064742804005390002</cx:pt>
          <cx:pt idx="1073">-0.0020515602381633948</cx:pt>
          <cx:pt idx="1074">-0.0014169577854738125</cx:pt>
          <cx:pt idx="1075">-0.00065791623651556747</cx:pt>
          <cx:pt idx="1076">-0.0052432691313429002</cx:pt>
          <cx:pt idx="1077">0.00060389313054549248</cx:pt>
          <cx:pt idx="1078">-0.0022087066395349748</cx:pt>
          <cx:pt idx="1079">-0.00025488141229591501</cx:pt>
          <cx:pt idx="1080">0.0065570915691388499</cx:pt>
          <cx:pt idx="1081">0.0096925585325276752</cx:pt>
          <cx:pt idx="1082">0.010941666737078425</cx:pt>
          <cx:pt idx="1083">0.014076236642716474</cx:pt>
        </cx:lvl>
      </cx:numDim>
    </cx:data>
    <cx:data id="93">
      <cx:numDim type="val">
        <cx:f>Sheet2!$CP$1:$CP$1084</cx:f>
        <cx:lvl ptCount="1084" formatCode="0.00E+00">
          <cx:pt idx="0">3.3743120725293903e-05</cx:pt>
          <cx:pt idx="1">-0.00011009235982279601</cx:pt>
          <cx:pt idx="2">0.00039709880519136998</cx:pt>
          <cx:pt idx="3">-8.8939880177041505e-05</cx:pt>
          <cx:pt idx="4">0.00053990793841572496</cx:pt>
          <cx:pt idx="5">0.00037898753154820899</cx:pt>
          <cx:pt idx="6">-0.00056982838440988303</cx:pt>
          <cx:pt idx="7">0.000808241810998797</cx:pt>
          <cx:pt idx="8">0.00020728698685669401</cx:pt>
          <cx:pt idx="9">-0.00025593114235019298</cx:pt>
          <cx:pt idx="10">-0.00043450273993533601</cx:pt>
          <cx:pt idx="11">-9.6466378170210595e-05</cx:pt>
          <cx:pt idx="12">6.7891210496690395e-05</cx:pt>
          <cx:pt idx="13">0.00028074571010385001</cx:pt>
          <cx:pt idx="14">-0.00072681234057906296</cx:pt>
          <cx:pt idx="15">-0.00040780999231478299</cx:pt>
          <cx:pt idx="16">-0.00033794702975867503</cx:pt>
          <cx:pt idx="17">0.00010186153146347701</cx:pt>
          <cx:pt idx="18">0.00044482174738407702</cx:pt>
          <cx:pt idx="19">-0.00036882767554513498</cx:pt>
          <cx:pt idx="20">-6.3087339527582198e-05</cx:pt>
          <cx:pt idx="21">0.00035879016570858298</cx:pt>
          <cx:pt idx="22">0.00021170215145473799</cx:pt>
          <cx:pt idx="23">-0.000455397014825348</cx:pt>
          <cx:pt idx="24">0.00020891937342220099</cx:pt>
          <cx:pt idx="25">0.00085106665997671405</cx:pt>
          <cx:pt idx="26">0.000205845759168811</cx:pt>
          <cx:pt idx="27">0.00056231008503325496</cx:pt>
          <cx:pt idx="28">0.00012734514032659801</cx:pt>
          <cx:pt idx="29">-0.0013027032473514001</cx:pt>
          <cx:pt idx="30">0.00069372109897909999</cx:pt>
          <cx:pt idx="31">-4.1618132054037098e-05</cx:pt>
          <cx:pt idx="32">0.00063510803812427599</cx:pt>
          <cx:pt idx="33">-0.00054428992915370102</cx:pt>
          <cx:pt idx="34">0.00059082641377737697</cx:pt>
          <cx:pt idx="35">-0.00078736426993818197</cx:pt>
          <cx:pt idx="36">-0.00089264867459930698</cx:pt>
          <cx:pt idx="37">0.00084974581059350405</cx:pt>
          <cx:pt idx="38">0.00046110664690891801</cx:pt>
          <cx:pt idx="39">-0.000117577470351912</cx:pt>
          <cx:pt idx="40">0.000610612174067176</cx:pt>
          <cx:pt idx="41">0.00049526108402510002</cx:pt>
          <cx:pt idx="42">-0.00095078145663180695</cx:pt>
          <cx:pt idx="43">-0.00047877554486342599</cx:pt>
          <cx:pt idx="44">0.00025256275594919898</cx:pt>
          <cx:pt idx="45">-0.00033535399023245299</cx:pt>
          <cx:pt idx="46">-0.0010843992736582499</cx:pt>
          <cx:pt idx="47">-0.00108978327233982</cx:pt>
          <cx:pt idx="48">3.7138377503759402e-05</cx:pt>
          <cx:pt idx="49">-0.00039429066296124102</cx:pt>
          <cx:pt idx="50">0.00042796946455667399</cx:pt>
          <cx:pt idx="51">-0.00037808280476658298</cx:pt>
          <cx:pt idx="52">-0.00032076333039393498</cx:pt>
          <cx:pt idx="53">0.000171123810063004</cx:pt>
          <cx:pt idx="54">0.00017775338111502599</cx:pt>
          <cx:pt idx="55">0.000424823083362261</cx:pt>
          <cx:pt idx="56">-0.00041517635595029101</cx:pt>
          <cx:pt idx="57">-6.5405292957701393e-05</cx:pt>
          <cx:pt idx="58">-0.00049211332144453296</cx:pt>
          <cx:pt idx="59">-0.00094967156827679598</cx:pt>
          <cx:pt idx="60">-0.00060920148975168796</cx:pt>
          <cx:pt idx="61">-0.000110560327202314</cx:pt>
          <cx:pt idx="62">-0.00154709120998632</cx:pt>
          <cx:pt idx="63">-0.00172887849691239</cx:pt>
          <cx:pt idx="64">-0.0026600658829495898</cx:pt>
          <cx:pt idx="65">-0.0063200878719141904</cx:pt>
          <cx:pt idx="66">-0.00498757582282028</cx:pt>
          <cx:pt idx="67">-0.0102977530441718</cx:pt>
          <cx:pt idx="68">-0.011260046066114599</cx:pt>
          <cx:pt idx="69">-0.0067527385761634298</cx:pt>
          <cx:pt idx="70">-0.017410883565630801</cx:pt>
          <cx:pt idx="71">-0.020463053997815901</cx:pt>
          <cx:pt idx="72">-0.027924015149656301</cx:pt>
          <cx:pt idx="73">-0.017036133367766899</cx:pt>
          <cx:pt idx="74">-0.0090900370947173299</cx:pt>
          <cx:pt idx="75">-0.0076923581905232602</cx:pt>
          <cx:pt idx="76">-0.0057375346768777299</cx:pt>
          <cx:pt idx="77">-0.0035874495594482702</cx:pt>
          <cx:pt idx="78">-0.0012514250053823599</cx:pt>
          <cx:pt idx="79">-0.0021247306932907599</cx:pt>
          <cx:pt idx="80">0.00091484147795105103</cx:pt>
          <cx:pt idx="81">0.00043763226831275198</cx:pt>
          <cx:pt idx="82">-0.00063194459668525595</cx:pt>
          <cx:pt idx="83">-0.000255294394871344</cx:pt>
          <cx:pt idx="84">0.00051338478219061802</cx:pt>
          <cx:pt idx="85">0.00045595144016420902</cx:pt>
          <cx:pt idx="86">-0.00016318849597013899</cx:pt>
          <cx:pt idx="87">-0.0011332055849486301</cx:pt>
          <cx:pt idx="88">-0.00122326697537875</cx:pt>
          <cx:pt idx="89">0.00174653895144459</cx:pt>
          <cx:pt idx="90">0.0013007715480252799</cx:pt>
          <cx:pt idx="91">0.00230665523267132</cx:pt>
          <cx:pt idx="92">-0.0017272086899530301</cx:pt>
          <cx:pt idx="93">-0.0235010356614965</cx:pt>
          <cx:pt idx="94">-0.015845102642787299</cx:pt>
          <cx:pt idx="95">-0.012376647547474201</cx:pt>
          <cx:pt idx="96">0.0045046221303160798</cx:pt>
          <cx:pt idx="97">0.0120263124277583</cx:pt>
          <cx:pt idx="98">0.029669491917377701</cx:pt>
          <cx:pt idx="99">0.039011241165829803</cx:pt>
          <cx:pt idx="100">-0.0050284174996726204</cx:pt>
          <cx:pt idx="101">-0.00434482919840911</cx:pt>
          <cx:pt idx="102">0.0075623389315423901</cx:pt>
          <cx:pt idx="103">0.013625525951647999</cx:pt>
          <cx:pt idx="104">0.024805134632283201</cx:pt>
          <cx:pt idx="105">-0.0066145351886234402</cx:pt>
          <cx:pt idx="106">-0.0111765734447351</cx:pt>
          <cx:pt idx="107">-0.0060844060798708396</cx:pt>
          <cx:pt idx="108">7.7281077415289004e-05</cx:pt>
          <cx:pt idx="109">-0.00021921930245121299</cx:pt>
          <cx:pt idx="110">0.000861505861414079</cx:pt>
          <cx:pt idx="111">0.00048353602449716299</cx:pt>
          <cx:pt idx="112">0.00029588734234917098</cx:pt>
          <cx:pt idx="113">-0.00069400525067605395</cx:pt>
          <cx:pt idx="114">0.00035448718347374001</cx:pt>
          <cx:pt idx="115">0.00041801664192425198</cx:pt>
          <cx:pt idx="116">-0.00037672436063061998</cx:pt>
          <cx:pt idx="117">0.0078595267718057707</cx:pt>
          <cx:pt idx="118">0.016568194877801999</cx:pt>
          <cx:pt idx="119">0.013985800498555899</cx:pt>
          <cx:pt idx="120">0.020814734834412998</cx:pt>
          <cx:pt idx="121">0.0029209542382848401</cx:pt>
          <cx:pt idx="122">0.0041317932268553903</cx:pt>
          <cx:pt idx="123">0.014490366335996799</cx:pt>
          <cx:pt idx="124">0.0083951677907385201</cx:pt>
          <cx:pt idx="125">0.022021291451620701</cx:pt>
          <cx:pt idx="126">0.0208588441584256</cx:pt>
          <cx:pt idx="127">0.0539580956282808</cx:pt>
          <cx:pt idx="128">0.057312193015429398</cx:pt>
          <cx:pt idx="129">0.045861033079763198</cx:pt>
          <cx:pt idx="130">0.034626351488017799</cx:pt>
          <cx:pt idx="131">0.0028071050630964498</cx:pt>
          <cx:pt idx="132">-0.018585758870390899</cx:pt>
          <cx:pt idx="133">-0.0147545398013213</cx:pt>
          <cx:pt idx="134">-0.018925638620020099</cx:pt>
          <cx:pt idx="135">-0.015883515726117198</cx:pt>
          <cx:pt idx="136">0.0121652267562667</cx:pt>
          <cx:pt idx="137">0.0069760559022136997</cx:pt>
          <cx:pt idx="138">0.0038218265994975301</cx:pt>
          <cx:pt idx="139">0.00015929494059780801</cx:pt>
          <cx:pt idx="140">-8.3573253451178699e-05</cx:pt>
          <cx:pt idx="141">4.5839188817762098e-05</cx:pt>
          <cx:pt idx="142">-0.00021178071654699899</cx:pt>
          <cx:pt idx="143">0.0043476585650262696</cx:pt>
          <cx:pt idx="144">0.0031457288287390999</cx:pt>
          <cx:pt idx="145">0.021361547749376601</cx:pt>
          <cx:pt idx="146">0.024363800102036301</cx:pt>
          <cx:pt idx="147">0.00119380642068363</cx:pt>
          <cx:pt idx="148">-0.00041323637799465401</cx:pt>
          <cx:pt idx="149">-0.029103812250222402</cx:pt>
          <cx:pt idx="150">-0.051597149244945101</cx:pt>
          <cx:pt idx="151">-0.020850561694255601</cx:pt>
          <cx:pt idx="152">-0.0046013500637374404</cx:pt>
          <cx:pt idx="153">0.039911816549825098</cx:pt>
          <cx:pt idx="154">-0.0034064979560758202</cx:pt>
          <cx:pt idx="155">-0.0031812017380941902</cx:pt>
          <cx:pt idx="156">0.047208636645029702</cx:pt>
          <cx:pt idx="157">0.041857156131312398</cx:pt>
          <cx:pt idx="158">0.020790746626708</cx:pt>
          <cx:pt idx="159">-0.040704771256550601</cx:pt>
          <cx:pt idx="160">-0.0266476213866568</cx:pt>
          <cx:pt idx="161">-0.044606953365817902</cx:pt>
          <cx:pt idx="162">-0.024284566334293801</cx:pt>
          <cx:pt idx="163">0.0016847359520166601</cx:pt>
          <cx:pt idx="164">0.0100930703397887</cx:pt>
          <cx:pt idx="165">0.00867838830465875</cx:pt>
          <cx:pt idx="166">0.00220468752239189</cx:pt>
          <cx:pt idx="167">-0.00034398397456011801</cx:pt>
          <cx:pt idx="168">-0.000450847145352025</cx:pt>
          <cx:pt idx="169">0.00010509922081100801</cx:pt>
          <cx:pt idx="170">0.0028978479132609702</cx:pt>
          <cx:pt idx="171">0.017393596202497901</cx:pt>
          <cx:pt idx="172">0.026119236943770201</cx:pt>
          <cx:pt idx="173">0.028367742341961499</cx:pt>
          <cx:pt idx="174">0.034750489337293002</cx:pt>
          <cx:pt idx="175">-0.030409080761741699</cx:pt>
          <cx:pt idx="176">-0.041676852813654998</cx:pt>
          <cx:pt idx="177">-0.0457385785675474</cx:pt>
          <cx:pt idx="178">-0.084558668012189406</cx:pt>
          <cx:pt idx="179">-0.065595198542181293</cx:pt>
          <cx:pt idx="180">-0.052911664842985699</cx:pt>
          <cx:pt idx="181">-0.047484187073932198</cx:pt>
          <cx:pt idx="182">-0.034991128489240297</cx:pt>
          <cx:pt idx="183">-0.048916318735557497</cx:pt>
          <cx:pt idx="184">-0.0055751579174354304</cx:pt>
          <cx:pt idx="185">0.039247057675870098</cx:pt>
          <cx:pt idx="186">0.067745939416056805</cx:pt>
          <cx:pt idx="187">-0.0407689004914428</cx:pt>
          <cx:pt idx="188">-0.023861270630156101</cx:pt>
          <cx:pt idx="189">0.039361777054425701</cx:pt>
          <cx:pt idx="190">-0.00175575513949975</cx:pt>
          <cx:pt idx="191">0.0094542112686247393</cx:pt>
          <cx:pt idx="192">0.033645376778757299</cx:pt>
          <cx:pt idx="193">0.018989018107265401</cx:pt>
          <cx:pt idx="194">0.0057869212997266398</cx:pt>
          <cx:pt idx="195">0.00223416270853628</cx:pt>
          <cx:pt idx="196">0.00037951602875855499</cx:pt>
          <cx:pt idx="197">-0.00016051682459722699</cx:pt>
          <cx:pt idx="198">0.0140631407297042</cx:pt>
          <cx:pt idx="199">0.011417943252696275</cx:pt>
          <cx:pt idx="200">0.012258886851129325</cx:pt>
          <cx:pt idx="201">0.0072462242898338504</cx:pt>
          <cx:pt idx="202">0.0135351856271708</cx:pt>
          <cx:pt idx="203">0.013554248445347949</cx:pt>
          <cx:pt idx="204">-0.01556878328694925</cx:pt>
          <cx:pt idx="205">-0.021425249127063652</cx:pt>
          <cx:pt idx="206">-0.020036486651445626</cx:pt>
          <cx:pt idx="207">-0.028316892153955501</cx:pt>
          <cx:pt idx="208">-0.036138548783585002</cx:pt>
          <cx:pt idx="209">-0.034573224833273998</cx:pt>
          <cx:pt idx="210">-0.031582009971857498</cx:pt>
          <cx:pt idx="211">-0.046677290204338751</cx:pt>
          <cx:pt idx="212">-0.029410876954739502</cx:pt>
          <cx:pt idx="213">-0.017807382500384175</cx:pt>
          <cx:pt idx="214">-0.016512520368411748</cx:pt>
          <cx:pt idx="215">-0.030030176816720499</cx:pt>
          <cx:pt idx="216">-0.0169761609247105</cx:pt>
          <cx:pt idx="217">-9.0257895103885747e-05</cx:pt>
          <cx:pt idx="218">0.0013579385468809725</cx:pt>
          <cx:pt idx="219">0.00031768707191098502</cx:pt>
          <cx:pt idx="220">0.0073688497906273251</cx:pt>
          <cx:pt idx="221">0.0075385162120339246</cx:pt>
          <cx:pt idx="222">0.0022585802720604974</cx:pt>
          <cx:pt idx="223">0.00039066483791127252</cx:pt>
          <cx:pt idx="224">-0.0001612916693749</cx:pt>
          <cx:pt idx="225">0.00038444731485137251</cx:pt>
          <cx:pt idx="226">0.003915101873563925</cx:pt>
          <cx:pt idx="227">0.0093511511825285758</cx:pt>
          <cx:pt idx="228">0.013309298275743075</cx:pt>
          <cx:pt idx="229">0.012791030760874575</cx:pt>
          <cx:pt idx="230">0.018663212817598925</cx:pt>
          <cx:pt idx="231">0.019528586592799324</cx:pt>
          <cx:pt idx="232">-0.0085190300862902999</cx:pt>
          <cx:pt idx="233">-0.016348278687147774</cx:pt>
          <cx:pt idx="234">-0.017506166313120176</cx:pt>
          <cx:pt idx="235">-0.0210802366778624</cx:pt>
          <cx:pt idx="236">-0.0048319995147727253</cx:pt>
          <cx:pt idx="237">-0.030014543748461749</cx:pt>
          <cx:pt idx="238">-0.042829931990058003</cx:pt>
          <cx:pt idx="239">-0.04281232329469925</cx:pt>
          <cx:pt idx="240">-0.037413842944639002</cx:pt>
          <cx:pt idx="241">-0.033776328908691748</cx:pt>
          <cx:pt idx="242">-0.0029269274998757252</cx:pt>
          <cx:pt idx="243">-0.010025418106767299</cx:pt>
          <cx:pt idx="244">-0.011010494440227375</cx:pt>
          <cx:pt idx="245">-0.0083044655319860997</cx:pt>
          <cx:pt idx="246">0.0089102020585887995</cx:pt>
          <cx:pt idx="247">0.019430726067459575</cx:pt>
          <cx:pt idx="248">0.015983947064721424</cx:pt>
          <cx:pt idx="249">0.0091039472930811247</cx:pt>
          <cx:pt idx="250">-4.4630285705009751e-05</cx:pt>
          <cx:pt idx="251">0.00041548226379359998</cx:pt>
          <cx:pt idx="252">-4.2119958662473503e-05</cx:pt>
          <cx:pt idx="253">0.00082112586083541751</cx:pt>
          <cx:pt idx="254">0.0036235367777383998</cx:pt>
          <cx:pt idx="255">0.0067050116557863249</cx:pt>
          <cx:pt idx="256">0.022034428819273574</cx:pt>
          <cx:pt idx="257">0.02125709771615835</cx:pt>
          <cx:pt idx="258">0.033654137466910497</cx:pt>
          <cx:pt idx="259">0.032326452714894247</cx:pt>
          <cx:pt idx="260">0.0082900034562650507</cx:pt>
          <cx:pt idx="261">-0.014514815581727725</cx:pt>
          <cx:pt idx="262">-0.011526507454103</cx:pt>
          <cx:pt idx="263">0.020317457271960625</cx:pt>
          <cx:pt idx="264">0.034725530472305498</cx:pt>
          <cx:pt idx="265">0.012215518722596875</cx:pt>
          <cx:pt idx="266">0.00039749658045999252</cx:pt>
          <cx:pt idx="267">-0.022930836023326101</cx:pt>
          <cx:pt idx="268">-0.017838937611042924</cx:pt>
          <cx:pt idx="269">-0.0027578674000622752</cx:pt>
          <cx:pt idx="270">0.023492559932090675</cx:pt>
          <cx:pt idx="271">0.0071377189314440004</cx:pt>
          <cx:pt idx="272">0.0066871159895844998</cx:pt>
          <cx:pt idx="273">0.0194412202159546</cx:pt>
          <cx:pt idx="274">0.015137731259905024</cx:pt>
          <cx:pt idx="275">0.019711351910223451</cx:pt>
          <cx:pt idx="276">0.017928058456064624</cx:pt>
          <cx:pt idx="277">0.018288076641247375</cx:pt>
          <cx:pt idx="278">0.0025405578664786498</cx:pt>
          <cx:pt idx="279">6.0086663915706253e-05</cx:pt>
          <cx:pt idx="280">0.00027967307520636498</cx:pt>
          <cx:pt idx="281">0.00067668539262201997</cx:pt>
          <cx:pt idx="282">0.0040845516182980001</cx:pt>
          <cx:pt idx="283">0.010185526336332375</cx:pt>
          <cx:pt idx="284">0.018284969576199551</cx:pt>
          <cx:pt idx="285">0.016817236124258124</cx:pt>
          <cx:pt idx="286">0.024223808930278926</cx:pt>
          <cx:pt idx="287">0.00227250704273567</cx:pt>
          <cx:pt idx="288">-0.0073074801612566251</cx:pt>
          <cx:pt idx="289">0.0042557917319983249</cx:pt>
          <cx:pt idx="290">0.0240101822901066</cx:pt>
          <cx:pt idx="291">0.040662939712621249</cx:pt>
          <cx:pt idx="292">0.039194842561441248</cx:pt>
          <cx:pt idx="293">0.044508548954167247</cx:pt>
          <cx:pt idx="294">-0.0014156649481785126</cx:pt>
          <cx:pt idx="295">-0.02537575490463825</cx:pt>
          <cx:pt idx="296">-0.016158629950639249</cx:pt>
          <cx:pt idx="297">0.0011435463940216424</cx:pt>
          <cx:pt idx="298">0.041600422902385997</cx:pt>
          <cx:pt idx="299">0.14303851534523701</cx:pt>
          <cx:pt idx="300">0.13836446332535501</cx:pt>
          <cx:pt idx="301">0.078423301095214198</cx:pt>
          <cx:pt idx="302">-0.0067096667992074003</cx:pt>
          <cx:pt idx="303">0.019486969631788101</cx:pt>
          <cx:pt idx="304">0.038514432930885398</cx:pt>
          <cx:pt idx="305">0.0508570744133965</cx:pt>
          <cx:pt idx="306">0.0134415362887429</cx:pt>
          <cx:pt idx="307">-0.00049029327823569397</cx:pt>
          <cx:pt idx="308">-0.00087436105075628398</cx:pt>
          <cx:pt idx="309">0.0050886019713236802</cx:pt>
          <cx:pt idx="310">0.024761199809363199</cx:pt>
          <cx:pt idx="311">0.067789552958614302</cx:pt>
          <cx:pt idx="312">0.10821417418804399</cx:pt>
          <cx:pt idx="313">0.102824388335122</cx:pt>
          <cx:pt idx="314">0.042974347960076702</cx:pt>
          <cx:pt idx="315">-0.0160808249934704</cx:pt>
          <cx:pt idx="316">-0.0270804109524918</cx:pt>
          <cx:pt idx="317">0.069265030757790197</cx:pt>
          <cx:pt idx="318">0.130809049992516</cx:pt>
          <cx:pt idx="319">0.151152814073619</cx:pt>
          <cx:pt idx="320">0.18939373371709101</cx:pt>
          <cx:pt idx="321">0.14996718979040999</cx:pt>
          <cx:pt idx="322">-0.020436510707908501</cx:pt>
          <cx:pt idx="323">-0.031940354940929103</cx:pt>
          <cx:pt idx="324">-0.038901796113271499</cx:pt>
          <cx:pt idx="325">0.0378288486393661</cx:pt>
          <cx:pt idx="326">0.13550774385455</cx:pt>
          <cx:pt idx="327">0.16171367975016601</cx:pt>
          <cx:pt idx="328">0.100035682878028</cx:pt>
          <cx:pt idx="329">-0.068374470583950603</cx:pt>
          <cx:pt idx="330">-0.049185062392061003</cx:pt>
          <cx:pt idx="331">-0.0088225845656459707</cx:pt>
          <cx:pt idx="332">-0.010590548720303501</cx:pt>
          <cx:pt idx="333">0.0146754798038835</cx:pt>
          <cx:pt idx="334">0.0026901736057840199</cx:pt>
          <cx:pt idx="335">-0.00044764128334576903</cx:pt>
          <cx:pt idx="336">7.3826300520984001e-05</cx:pt>
          <cx:pt idx="337">0.0051328872284077997</cx:pt>
          <cx:pt idx="338">0.018109999740575301</cx:pt>
          <cx:pt idx="339">0.0631778113534084</cx:pt>
          <cx:pt idx="340">0.072704659447801995</cx:pt>
          <cx:pt idx="341">0.061860700694743399</cx:pt>
          <cx:pt idx="342">0.049440478793103398</cx:pt>
          <cx:pt idx="343">0.079604020949081103</cx:pt>
          <cx:pt idx="344">0.117427047768667</cx:pt>
          <cx:pt idx="345">0.18930605466309</cx:pt>
          <cx:pt idx="346">0.132269660888927</cx:pt>
          <cx:pt idx="347">0.12351729889887</cx:pt>
          <cx:pt idx="348">0.116777048827079</cx:pt>
          <cx:pt idx="349">0.043221989873002499</cx:pt>
          <cx:pt idx="350">0.015348659602673301</cx:pt>
          <cx:pt idx="351">-0.062589971640442901</cx:pt>
          <cx:pt idx="352">-0.0070154759915272199</cx:pt>
          <cx:pt idx="353">-0.0114039505392022</cx:pt>
          <cx:pt idx="354">0.039696203818581403</cx:pt>
          <cx:pt idx="355">0.020169139314694301</cx:pt>
          <cx:pt idx="356">0.016928243803949201</cx:pt>
          <cx:pt idx="357">-0.10299515705445</cx:pt>
          <cx:pt idx="358">-0.074374114647864295</cx:pt>
          <cx:pt idx="359">-0.068199806712809605</cx:pt>
          <cx:pt idx="360">-0.0211463904880635</cx:pt>
          <cx:pt idx="361">0.0099071385540177807</cx:pt>
          <cx:pt idx="362">0.0015724959582487899</cx:pt>
          <cx:pt idx="363">-0.00050356025748165396</cx:pt>
          <cx:pt idx="364">0.00034576342367151201</cx:pt>
          <cx:pt idx="365">0.0014508666822669401</cx:pt>
          <cx:pt idx="366">0.0115015024335777</cx:pt>
          <cx:pt idx="367">0.041791657530149101</cx:pt>
          <cx:pt idx="368">0.047541140022701898</cx:pt>
          <cx:pt idx="369">0.038406540995739598</cx:pt>
          <cx:pt idx="370">0.059349706007313603</cx:pt>
          <cx:pt idx="371">0.065378361854895303</cx:pt>
          <cx:pt idx="372">0.047793444188688</cx:pt>
          <cx:pt idx="373">0.071356080846296202</cx:pt>
          <cx:pt idx="374">0.079857321540157997</cx:pt>
          <cx:pt idx="375">0.059170167272081298</cx:pt>
          <cx:pt idx="376">0.0019961629843838402</cx:pt>
          <cx:pt idx="377">-0.021131983432572301</cx:pt>
          <cx:pt idx="378">-0.019957302319796099</cx:pt>
          <cx:pt idx="379">-0.078529287878119206</cx:pt>
          <cx:pt idx="380">-0.00069667799850703805</cx:pt>
          <cx:pt idx="381">-0.030657938660657101</cx:pt>
          <cx:pt idx="382">-0.035729866070421203</cx:pt>
          <cx:pt idx="383">-0.092625931576367102</cx:pt>
          <cx:pt idx="384">0.035671747317630197</cx:pt>
          <cx:pt idx="385">-0.086034308933779002</cx:pt>
          <cx:pt idx="386">-0.108410701522123</cx:pt>
          <cx:pt idx="387">-0.069490071903444597</cx:pt>
          <cx:pt idx="388">0.0061737680972469696</cx:pt>
          <cx:pt idx="389">0.0066783852340132699</cx:pt>
          <cx:pt idx="390">-0.000537165156097965</cx:pt>
          <cx:pt idx="391">-0.00055184342915204603</cx:pt>
          <cx:pt idx="392">-0.000293343867519884</cx:pt>
          <cx:pt idx="393">0.0029454822419693102</cx:pt>
          <cx:pt idx="394">0.0064355089754383702</cx:pt>
          <cx:pt idx="395">0.0140951912340334</cx:pt>
          <cx:pt idx="396">-0.026846915609840601</cx:pt>
          <cx:pt idx="397">-0.034190737417274401</cx:pt>
          <cx:pt idx="398">-0.034066062483274498</cx:pt>
          <cx:pt idx="399">-0.045558696605868497</cx:pt>
          <cx:pt idx="400">-0.044693822352603697</cx:pt>
          <cx:pt idx="401">-0.037979702481441703</cx:pt>
          <cx:pt idx="402">0.0119995292386609</cx:pt>
          <cx:pt idx="403">-0.060820303700156599</cx:pt>
          <cx:pt idx="404">-0.074302242156307596</cx:pt>
          <cx:pt idx="405">-0.062335182237464697</cx:pt>
          <cx:pt idx="406">-0.058838408480535301</cx:pt>
          <cx:pt idx="407">-0.023272859319234701</cx:pt>
          <cx:pt idx="408">-0.054756488875990897</cx:pt>
          <cx:pt idx="409">-0.088280888799128904</cx:pt>
          <cx:pt idx="410">-0.120559591607516</cx:pt>
          <cx:pt idx="411">-0.0131788584740892</cx:pt>
          <cx:pt idx="412">0.016844131732271901</cx:pt>
          <cx:pt idx="413">-0.067649298603893293</cx:pt>
          <cx:pt idx="414">-0.049586564369112698</cx:pt>
          <cx:pt idx="415">0.039084709664683297</cx:pt>
          <cx:pt idx="416">-0.00117491060686091</cx:pt>
          <cx:pt idx="417">-0.0092920668795442706</cx:pt>
          <cx:pt idx="418">0.001051910845828</cx:pt>
          <cx:pt idx="419">0.00047533568521579401</cx:pt>
          <cx:pt idx="420">-0.000121085835530601</cx:pt>
          <cx:pt idx="421">0.0010459054369048701</cx:pt>
          <cx:pt idx="422">0.0026873909886646701</cx:pt>
          <cx:pt idx="423">-0.0030755513688468998</cx:pt>
          <cx:pt idx="424">-0.052223845092998503</cx:pt>
          <cx:pt idx="425">-0.096919578124928102</cx:pt>
          <cx:pt idx="426">-0.033342282139566699</cx:pt>
          <cx:pt idx="427">-0.10190498307960701</cx:pt>
          <cx:pt idx="428">-0.10998923772282999</cx:pt>
          <cx:pt idx="429">-0.098878372293373096</cx:pt>
          <cx:pt idx="430">-0.0897903519799087</cx:pt>
          <cx:pt idx="431">-0.100293982625852</cx:pt>
          <cx:pt idx="432">-0.078778880517151706</cx:pt>
          <cx:pt idx="433">-0.055592699775537699</cx:pt>
          <cx:pt idx="434">-0.0035048151952662399</cx:pt>
          <cx:pt idx="435">0.079518325117256303</cx:pt>
          <cx:pt idx="436">0.028536685290712498</cx:pt>
          <cx:pt idx="437">-0.0270321039726889</cx:pt>
          <cx:pt idx="438">-0.051782892244164103</cx:pt>
          <cx:pt idx="439">0.034746612858567297</cx:pt>
          <cx:pt idx="440">0.064494069024962603</cx:pt>
          <cx:pt idx="441">0.0620949121279354</cx:pt>
          <cx:pt idx="442">0.063351225477524503</cx:pt>
          <cx:pt idx="443">0.034357316198617101</cx:pt>
          <cx:pt idx="444">0.0034044780746026399</cx:pt>
          <cx:pt idx="445">-0.0030764075534411798</cx:pt>
          <cx:pt idx="446">0.0078769054401315198</cx:pt>
          <cx:pt idx="447">0.00031229073648160103</cx:pt>
          <cx:pt idx="448">-0.00033130848509156701</cx:pt>
          <cx:pt idx="449">0.00040516902263854299</cx:pt>
          <cx:pt idx="450">0.0058930902457857903</cx:pt>
          <cx:pt idx="451">-0.0013545442909826001</cx:pt>
          <cx:pt idx="452">-0.049720558353941298</cx:pt>
          <cx:pt idx="453">-0.114035039736841</cx:pt>
          <cx:pt idx="454">-0.11519738545722299</cx:pt>
          <cx:pt idx="455">-0.13053838084539099</cx:pt>
          <cx:pt idx="456">-0.119854411190866</cx:pt>
          <cx:pt idx="457">-0.13499433133209501</cx:pt>
          <cx:pt idx="458">-0.117524161789005</cx:pt>
          <cx:pt idx="459">-0.12887065425873301</cx:pt>
          <cx:pt idx="460">-0.078030114095239994</cx:pt>
          <cx:pt idx="461">-0.033286265657341801</cx:pt>
          <cx:pt idx="462">0.045532147160288201</cx:pt>
          <cx:pt idx="463">0.046351323870789898</cx:pt>
          <cx:pt idx="464">-0.038630039105883703</cx:pt>
          <cx:pt idx="465">-0.036922412295389999</cx:pt>
          <cx:pt idx="466">0.017629718918131899</cx:pt>
          <cx:pt idx="467">0.0265114262672244</cx:pt>
          <cx:pt idx="468">0.0074781582575564999</cx:pt>
          <cx:pt idx="469">0.085484294319110601</cx:pt>
          <cx:pt idx="470">0.067806362796714995</cx:pt>
          <cx:pt idx="471">0.0273189976958454</cx:pt>
          <cx:pt idx="472">-0.0010287486752976599</cx:pt>
          <cx:pt idx="473">-0.0124739675707906</cx:pt>
          <cx:pt idx="474">0.0011850310147516799</cx:pt>
          <cx:pt idx="475">0.00028546301362097502</cx:pt>
          <cx:pt idx="476">-0.00025708221562988998</cx:pt>
          <cx:pt idx="477">0.00086036475943751696</cx:pt>
          <cx:pt idx="478">0.0051395041757377703</cx:pt>
          <cx:pt idx="479">0.0054802687547567796</cx:pt>
          <cx:pt idx="480">-0.048604968734532503</cx:pt>
          <cx:pt idx="481">-0.0929792018004343</cx:pt>
          <cx:pt idx="482">-0.099845567799103793</cx:pt>
          <cx:pt idx="483">-0.122261547871993</cx:pt>
          <cx:pt idx="484">-0.098235287936633706</cx:pt>
          <cx:pt idx="485">-0.148382604472199</cx:pt>
          <cx:pt idx="486">-0.123060213648822</cx:pt>
          <cx:pt idx="487">-0.098883073354839507</cx:pt>
          <cx:pt idx="488">-0.13378531354485601</cx:pt>
          <cx:pt idx="489">-0.036232560494215901</cx:pt>
          <cx:pt idx="490">-0.028183633041098499</cx:pt>
          <cx:pt idx="491">-0.018333049002388201</cx:pt>
          <cx:pt idx="492">-0.059727626881852701</cx:pt>
          <cx:pt idx="493">-0.023730978753042101</cx:pt>
          <cx:pt idx="494">-0.0014038472826704499</cx:pt>
          <cx:pt idx="495">-0.058474754751350097</cx:pt>
          <cx:pt idx="496">0.0150171794379763</cx:pt>
          <cx:pt idx="497">0.0510381851761285</cx:pt>
          <cx:pt idx="498">0.050696983294839099</cx:pt>
          <cx:pt idx="499">-0.00093619790712068005</cx:pt>
          <cx:pt idx="500">-0.015868043467270099</cx:pt>
          <cx:pt idx="501">-0.00029427833276503398</cx:pt>
          <cx:pt idx="502">0.0024770768021007</cx:pt>
          <cx:pt idx="503">0.00020920281062626099</cx:pt>
          <cx:pt idx="504">0.0010281179472383</cx:pt>
          <cx:pt idx="505">-0.00043489285874750999</cx:pt>
          <cx:pt idx="506">0.0072730727851733597</cx:pt>
          <cx:pt idx="507">0.0148295805710083</cx:pt>
          <cx:pt idx="508">-0.0285633795335711</cx:pt>
          <cx:pt idx="509">-0.074866936993212202</cx:pt>
          <cx:pt idx="510">-0.0715899935263037</cx:pt>
          <cx:pt idx="511">-0.063995154548679101</cx:pt>
          <cx:pt idx="512">-0.0450074392295855</cx:pt>
          <cx:pt idx="513">-0.034763206594243798</cx:pt>
          <cx:pt idx="514">-0.041666849007050602</cx:pt>
          <cx:pt idx="515">-0.077344683180650395</cx:pt>
          <cx:pt idx="516">-0.050063013785355701</cx:pt>
          <cx:pt idx="517">-0.050733755493777198</cx:pt>
          <cx:pt idx="518">-0.088518013699908096</cx:pt>
          <cx:pt idx="519">-0.0018226923838331999</cx:pt>
          <cx:pt idx="520">-0.00323063263587005</cx:pt>
          <cx:pt idx="521">0.0027447667542508402</cx:pt>
          <cx:pt idx="522">-0.014569570917321299</cx:pt>
          <cx:pt idx="523">-0.051723598842180397</cx:pt>
          <cx:pt idx="524">-0.011783116738505999</cx:pt>
          <cx:pt idx="525">0.041034124399000102</cx:pt>
          <cx:pt idx="526">0.020648661195896902</cx:pt>
          <cx:pt idx="527">-0.0097688517774765504</cx:pt>
          <cx:pt idx="528">-0.014592842365181199</cx:pt>
          <cx:pt idx="529">0.0061775018443784701</cx:pt>
          <cx:pt idx="530">0.00067742879109239601</cx:pt>
          <cx:pt idx="531">-5.6040685799534503e-05</cx:pt>
          <cx:pt idx="532">-0.00027142941442211702</cx:pt>
          <cx:pt idx="533">0.0029019599608140702</cx:pt>
          <cx:pt idx="534">0.0077132443536614996</cx:pt>
          <cx:pt idx="535">0.015949159151565001</cx:pt>
          <cx:pt idx="536">0.0133119842173308</cx:pt>
          <cx:pt idx="537">-0.0263623155847383</cx:pt>
          <cx:pt idx="538">-0.032547430941136102</cx:pt>
          <cx:pt idx="539">0.00096415474833242202</cx:pt>
          <cx:pt idx="540">0.033309758807593098</cx:pt>
          <cx:pt idx="541">0.0084779145277560294</cx:pt>
          <cx:pt idx="542">-0.044943712534968899</cx:pt>
          <cx:pt idx="543">0.0103657686195753</cx:pt>
          <cx:pt idx="544">0.0506236351227278</cx:pt>
          <cx:pt idx="545">0.0133567011787442</cx:pt>
          <cx:pt idx="546">-0.070543558131006795</cx:pt>
          <cx:pt idx="547">-0.053708968005458102</cx:pt>
          <cx:pt idx="548">-0.024719166321494599</cx:pt>
          <cx:pt idx="549">0.034133477072041202</cx:pt>
          <cx:pt idx="550">-0.026534448612770999</cx:pt>
          <cx:pt idx="551">-0.016468352085799099</cx:pt>
          <cx:pt idx="552">-0.046507673145546498</cx:pt>
          <cx:pt idx="553">-0.057176789165623</cx:pt>
          <cx:pt idx="554">-0.050621253916997198</cx:pt>
          <cx:pt idx="555">-0.014379662889052</cx:pt>
          <cx:pt idx="556">0.0018117742265971301</cx:pt>
          <cx:pt idx="557">-0.00028388134263058399</cx:pt>
          <cx:pt idx="558">2.1618247943393999e-06</cx:pt>
          <cx:pt idx="559">-0.00045139303936723502</cx:pt>
          <cx:pt idx="560">-0.000317835624824572</cx:pt>
          <cx:pt idx="561">-0.00035770158464922501</cx:pt>
          <cx:pt idx="562">0.0032912203732949402</cx:pt>
          <cx:pt idx="563">0.0132172712346746</cx:pt>
          <cx:pt idx="564">0.046522218220555897</cx:pt>
          <cx:pt idx="565">0.0074206735000022696</cx:pt>
          <cx:pt idx="566">0.0131816221283976</cx:pt>
          <cx:pt idx="567">0.024158579471151399</cx:pt>
          <cx:pt idx="568">0.017485838584123399</cx:pt>
          <cx:pt idx="569">-0.050375526249987597</cx:pt>
          <cx:pt idx="570">0.0026034979032768199</cx:pt>
          <cx:pt idx="571">0.053827955395699997</cx:pt>
          <cx:pt idx="572">0.01506617561215</cx:pt>
          <cx:pt idx="573">-0.0129509683554845</cx:pt>
          <cx:pt idx="574">-0.073876609934559301</cx:pt>
          <cx:pt idx="575">-0.13010527147220899</cx:pt>
          <cx:pt idx="576">-0.062580764010041201</cx:pt>
          <cx:pt idx="577">0.047979005247537197</cx:pt>
          <cx:pt idx="578">0.017986427908458998</cx:pt>
          <cx:pt idx="579">0.028601238504798499</cx:pt>
          <cx:pt idx="580">-0.021679732806397799</cx:pt>
          <cx:pt idx="581">-0.046031441206726399</cx:pt>
          <cx:pt idx="582">-0.018198346736623499</cx:pt>
          <cx:pt idx="583">0.0084451393685778999</cx:pt>
          <cx:pt idx="584">0.0066577613638244904</cx:pt>
          <cx:pt idx="585">0.00065964726266501503</cx:pt>
          <cx:pt idx="586">6.8344065170067398e-06</cx:pt>
          <cx:pt idx="587">-0.000320328695083416</cx:pt>
          <cx:pt idx="588">-0.00014042942636896601</cx:pt>
          <cx:pt idx="589">0.00090477447376290999</cx:pt>
          <cx:pt idx="590">0.00093806760987317497</cx:pt>
          <cx:pt idx="591">0.0018166349740367199</cx:pt>
          <cx:pt idx="592">0.022794041554458799</cx:pt>
          <cx:pt idx="593">-0.015305382805247099</cx:pt>
          <cx:pt idx="594">0.0121767294191048</cx:pt>
          <cx:pt idx="595">0.036780456650933997</cx:pt>
          <cx:pt idx="596">0.032310196522069401</cx:pt>
          <cx:pt idx="597">0.0130250939363643</cx:pt>
          <cx:pt idx="598">0.0059532089096289596</cx:pt>
          <cx:pt idx="599">0.026085753134381901</cx:pt>
          <cx:pt idx="600">0.0023081544581184201</cx:pt>
          <cx:pt idx="601">-0.011040460948361201</cx:pt>
          <cx:pt idx="602">-0.14402760752199401</cx:pt>
          <cx:pt idx="603">-0.113228156075749</cx:pt>
          <cx:pt idx="604">-0.070046360840814198</cx:pt>
          <cx:pt idx="605">0.029888527001788401</cx:pt>
          <cx:pt idx="606">0.098121015208870496</cx:pt>
          <cx:pt idx="607">0.051685073476346301</cx:pt>
          <cx:pt idx="608">0.0068901979990268099</cx:pt>
          <cx:pt idx="609">0.011939255359292999</cx:pt>
          <cx:pt idx="610">-0.024626217502679799</cx:pt>
          <cx:pt idx="611">0.0030998783121799901</cx:pt>
          <cx:pt idx="612">-0.0027154364174408301</cx:pt>
          <cx:pt idx="613">0.00031553860928401303</cx:pt>
          <cx:pt idx="614">0.00056479693504045002</cx:pt>
          <cx:pt idx="615">0.00018954416831378401</cx:pt>
          <cx:pt idx="616">4.1076135679665302e-05</cx:pt>
          <cx:pt idx="617">0.00039807343335276202</cx:pt>
          <cx:pt idx="618">0.00102202219101435</cx:pt>
          <cx:pt idx="619">-0.00087911159369595396</cx:pt>
          <cx:pt idx="620">-0.00443690031775891</cx:pt>
          <cx:pt idx="621">-0.037001493267968297</cx:pt>
          <cx:pt idx="622">-0.0035898551077300001</cx:pt>
          <cx:pt idx="623">0.031619630386350003</cx:pt>
          <cx:pt idx="624">0.047002194081708103</cx:pt>
          <cx:pt idx="625">0.11243612065624101</cx:pt>
          <cx:pt idx="626">0.096112852667588899</cx:pt>
          <cx:pt idx="627">0.029545430660854199</cx:pt>
          <cx:pt idx="628">0.017945501151544401</cx:pt>
          <cx:pt idx="629">-0.036497661497576703</cx:pt>
          <cx:pt idx="630">-0.093727322873225799</cx:pt>
          <cx:pt idx="631">-0.014862855492671001</cx:pt>
          <cx:pt idx="632">-0.035395832724315401</cx:pt>
          <cx:pt idx="633">0.079184652173998393</cx:pt>
          <cx:pt idx="634">0.109254720351993</cx:pt>
          <cx:pt idx="635">0.087915921055076604</cx:pt>
          <cx:pt idx="636">0.0388109907379591</cx:pt>
          <cx:pt idx="637">-0.0030781983676150702</cx:pt>
          <cx:pt idx="638">-0.030636320164479099</cx:pt>
          <cx:pt idx="639">-0.0132188724511499</cx:pt>
          <cx:pt idx="640">-0.00761584521343984</cx:pt>
          <cx:pt idx="641">-0.0045285418367100403</cx:pt>
          <cx:pt idx="642">4.9445662647041397e-05</cx:pt>
          <cx:pt idx="643">-7.5696856370827102e-06</cx:pt>
          <cx:pt idx="644">-0.00039406314611389599</cx:pt>
          <cx:pt idx="645">6.2638820237171701e-05</cx:pt>
          <cx:pt idx="646">0.0011703208763465601</cx:pt>
          <cx:pt idx="647">0.0037761343152476401</cx:pt>
          <cx:pt idx="648">0.011422604521028799</cx:pt>
          <cx:pt idx="649">-0.0064019327357345097</cx:pt>
          <cx:pt idx="650">0.00062071399933507504</cx:pt>
          <cx:pt idx="651">0.0163075015402195</cx:pt>
          <cx:pt idx="652">-0.052731504758513702</cx:pt>
          <cx:pt idx="653">0.053582786878720298</cx:pt>
          <cx:pt idx="654">0.102245097649988</cx:pt>
          <cx:pt idx="655">0.066467608131448599</cx:pt>
          <cx:pt idx="656">0.019969602421750401</cx:pt>
          <cx:pt idx="657">-0.050281658310165199</cx:pt>
          <cx:pt idx="658">-0.040127812792887602</cx:pt>
          <cx:pt idx="659">0.0038012585913609598</cx:pt>
          <cx:pt idx="660">0.031690018650465099</cx:pt>
          <cx:pt idx="661">0.089460565058620795</cx:pt>
          <cx:pt idx="662">0.0955133012414731</cx:pt>
          <cx:pt idx="663">0.089002433753420804</cx:pt>
          <cx:pt idx="664">0.025213218101862299</cx:pt>
          <cx:pt idx="665">-0.0176125941381555</cx:pt>
          <cx:pt idx="666">-0.052748251553548398</cx:pt>
          <cx:pt idx="667">-0.0258819206122772</cx:pt>
          <cx:pt idx="668">-0.0064324856925212903</cx:pt>
          <cx:pt idx="669">-0.0060728649350918597</cx:pt>
          <cx:pt idx="670">-6.1407927647260199e-05</cx:pt>
          <cx:pt idx="671">0.000149870340251795</cx:pt>
          <cx:pt idx="672">-0.00017882365707925301</cx:pt>
          <cx:pt idx="673">1.2147126962439e-05</cx:pt>
          <cx:pt idx="674">0.00017377240271695</cx:pt>
          <cx:pt idx="675">0.00430781239758957</cx:pt>
          <cx:pt idx="676">0.0089451382920488799</cx:pt>
          <cx:pt idx="677">0.021507395434783499</cx:pt>
          <cx:pt idx="678">0.031089616298507601</cx:pt>
          <cx:pt idx="679">-0.029385109411488999</cx:pt>
          <cx:pt idx="680">-0.055131322638421403</cx:pt>
          <cx:pt idx="681">-0.041595558917166799</cx:pt>
          <cx:pt idx="682">0.054207666032287397</cx:pt>
          <cx:pt idx="683">0.065134893640677094</cx:pt>
          <cx:pt idx="684">0.0073385490865322204</cx:pt>
          <cx:pt idx="685">0.027681578458089499</cx:pt>
          <cx:pt idx="686">0.0231342879108862</cx:pt>
          <cx:pt idx="687">0.030332221923985499</cx:pt>
          <cx:pt idx="688">0.102891358916557</cx:pt>
          <cx:pt idx="689">0.112402417601315</cx:pt>
          <cx:pt idx="690">0.064820745053552301</cx:pt>
          <cx:pt idx="691">0.052927982267933597</cx:pt>
          <cx:pt idx="692">0.0081181126268954195</cx:pt>
          <cx:pt idx="693">-0.000385573591456654</cx:pt>
          <cx:pt idx="694">-0.0093241313240863405</cx:pt>
          <cx:pt idx="695">-0.0185986745558974</cx:pt>
          <cx:pt idx="696">-0.0035798537907675699</cx:pt>
          <cx:pt idx="697">-0.0034952696085799998</cx:pt>
          <cx:pt idx="698">0.00013659287695407999</cx:pt>
          <cx:pt idx="699">-0.000286168081698821</cx:pt>
          <cx:pt idx="700">0.00047270849797559502</cx:pt>
          <cx:pt idx="701">0.00091696536543659001</cx:pt>
          <cx:pt idx="702">-0.00040206467452340799</cx:pt>
          <cx:pt idx="703">0.0030135466398294101</cx:pt>
          <cx:pt idx="704">0.0136367889152821</cx:pt>
          <cx:pt idx="705">0.016445175095717902</cx:pt>
          <cx:pt idx="706">0.021384594233876199</cx:pt>
          <cx:pt idx="707">0.0085655440684585405</cx:pt>
          <cx:pt idx="708">-0.011075431609183201</cx:pt>
          <cx:pt idx="709">0.00032442675695228498</cx:pt>
          <cx:pt idx="710">0.016185278854885899</cx:pt>
          <cx:pt idx="711">0.041434052843967298</cx:pt>
          <cx:pt idx="712">0.0549665009900248</cx:pt>
          <cx:pt idx="713">0.067775769061260205</cx:pt>
          <cx:pt idx="714">0.039692819076200099</cx:pt>
          <cx:pt idx="715">0.060454970353143303</cx:pt>
          <cx:pt idx="716">0.104501391835982</cx:pt>
          <cx:pt idx="717">0.0788746350491321</cx:pt>
          <cx:pt idx="718">0.0598519494031097</cx:pt>
          <cx:pt idx="719">0.066565531283288695</cx:pt>
          <cx:pt idx="720">0.028605068041509901</cx:pt>
          <cx:pt idx="721">0.017247422783662099</cx:pt>
          <cx:pt idx="722">0.012693426424136799</cx:pt>
          <cx:pt idx="723">-0.0056497495516016202</cx:pt>
          <cx:pt idx="724">0.00294739356190944</cx:pt>
          <cx:pt idx="725">-0.00050245611686549404</cx:pt>
          <cx:pt idx="726">0.000426716873151285</cx:pt>
          <cx:pt idx="727">-0.000240283179211871</cx:pt>
          <cx:pt idx="728">-0.00023443005949992801</cx:pt>
          <cx:pt idx="729">-0.000256117911743512</cx:pt>
          <cx:pt idx="730">0.00023255227112189299</cx:pt>
          <cx:pt idx="731">0.000136590772336369</cx:pt>
          <cx:pt idx="732">-0.0055690474322596202</cx:pt>
          <cx:pt idx="733">-0.0124137408010935</cx:pt>
          <cx:pt idx="734">-0.022003627082379001</cx:pt>
          <cx:pt idx="735">-0.0117168649849638</cx:pt>
          <cx:pt idx="736">-0.012489415834291299</cx:pt>
          <cx:pt idx="737">-0.0041318122796667302</cx:pt>
          <cx:pt idx="738">-0.032172894675826097</cx:pt>
          <cx:pt idx="739">-0.032531931231563602</cx:pt>
          <cx:pt idx="740">-0.0054424994716433502</cx:pt>
          <cx:pt idx="741">0.042907846229776503</cx:pt>
          <cx:pt idx="742">0.021153565485386099</cx:pt>
          <cx:pt idx="743">0.016720887135369601</cx:pt>
          <cx:pt idx="744">0.0102620164473764</cx:pt>
          <cx:pt idx="745">0.024195407402335702</cx:pt>
          <cx:pt idx="746">0.017800783690693201</cx:pt>
          <cx:pt idx="747">0.042161887856622303</cx:pt>
          <cx:pt idx="748">0.012461055800235399</cx:pt>
          <cx:pt idx="749">0.0091464749218061192</cx:pt>
          <cx:pt idx="750">0.012140567881773</cx:pt>
          <cx:pt idx="751">-0.00054052182748878395</cx:pt>
          <cx:pt idx="752">0.000120180087757538</cx:pt>
          <cx:pt idx="753">-0.00087009880984680195</cx:pt>
          <cx:pt idx="754">-5.2382827064497903e-05</cx:pt>
          <cx:pt idx="755">0.00012215575361128499</cx:pt>
          <cx:pt idx="756">0.00062920658090483096</cx:pt>
          <cx:pt idx="757">-0.000216419918983019</cx:pt>
          <cx:pt idx="758">0.000361733576163076</cx:pt>
          <cx:pt idx="759">0.00051376995760469505</cx:pt>
          <cx:pt idx="760">-6.0603219205744799e-06</cx:pt>
          <cx:pt idx="761">-0.000165535268276428</cx:pt>
          <cx:pt idx="762">0.000385950780340213</cx:pt>
          <cx:pt idx="763">0.00148143288030631</cx:pt>
          <cx:pt idx="764">0.0071088114396022301</cx:pt>
          <cx:pt idx="765">0.0077083059004866804</cx:pt>
          <cx:pt idx="766">0.0162743481810118</cx:pt>
          <cx:pt idx="767">0.0011516316578961199</cx:pt>
          <cx:pt idx="768">-0.0021862043302631499</cx:pt>
          <cx:pt idx="769">0.0103355095555173</cx:pt>
          <cx:pt idx="770">-0.0108899978278627</cx:pt>
          <cx:pt idx="771">-0.0091328177785642197</cx:pt>
          <cx:pt idx="772">0.0071506176054780398</cx:pt>
          <cx:pt idx="773">0.013406707056039</cx:pt>
          <cx:pt idx="774">0.0061177650052163298</cx:pt>
          <cx:pt idx="775">-0.0017297130105863501</cx:pt>
          <cx:pt idx="776">-0.0025846393844749702</cx:pt>
          <cx:pt idx="777">0.0054611382182047597</cx:pt>
          <cx:pt idx="778">0.012891843986213399</cx:pt>
          <cx:pt idx="779">0.0024977136662166599</cx:pt>
          <cx:pt idx="780">0.00060957114501394003</cx:pt>
          <cx:pt idx="781">-0.000101001412897887</cx:pt>
          <cx:pt idx="782">-0.000188351610645577</cx:pt>
          <cx:pt idx="783">-0.000178525352375173</cx:pt>
          <cx:pt idx="784">0.011417943252696275</cx:pt>
          <cx:pt idx="785">0.012258886851129325</cx:pt>
          <cx:pt idx="786">0.0072462242898338504</cx:pt>
          <cx:pt idx="787">0.0135351856271708</cx:pt>
          <cx:pt idx="788">0.013554248445347949</cx:pt>
          <cx:pt idx="789">-0.01556878328694925</cx:pt>
          <cx:pt idx="790">-0.021425249127063652</cx:pt>
          <cx:pt idx="791">-0.020036486651445626</cx:pt>
          <cx:pt idx="792">-0.028316892153955501</cx:pt>
          <cx:pt idx="793">-0.036138548783585002</cx:pt>
          <cx:pt idx="794">-0.034573224833273998</cx:pt>
          <cx:pt idx="795">-0.031582009971857498</cx:pt>
          <cx:pt idx="796">-0.046677290204338751</cx:pt>
          <cx:pt idx="797">-0.029410876954739502</cx:pt>
          <cx:pt idx="798">-0.017807382500384175</cx:pt>
          <cx:pt idx="799">-0.016512520368411748</cx:pt>
          <cx:pt idx="800">-0.030030176816720499</cx:pt>
          <cx:pt idx="801">-0.0169761609247105</cx:pt>
          <cx:pt idx="802">-9.0257895103885747e-05</cx:pt>
          <cx:pt idx="803">0.0013579385468809725</cx:pt>
          <cx:pt idx="804">0.00031768707191098502</cx:pt>
          <cx:pt idx="805">0.0073688497906273251</cx:pt>
          <cx:pt idx="806">0.0075385162120339246</cx:pt>
          <cx:pt idx="807">0.0022585802720604974</cx:pt>
          <cx:pt idx="808">0.00039066483791127252</cx:pt>
          <cx:pt idx="809">-0.0001612916693749</cx:pt>
          <cx:pt idx="810">0.00038444731485137251</cx:pt>
          <cx:pt idx="811">0.003915101873563925</cx:pt>
          <cx:pt idx="812">0.0093511511825285758</cx:pt>
          <cx:pt idx="813">0.013309298275743075</cx:pt>
          <cx:pt idx="814">0.012791030760874575</cx:pt>
          <cx:pt idx="815">0.018663212817598925</cx:pt>
          <cx:pt idx="816">0.019528586592799324</cx:pt>
          <cx:pt idx="817">-0.0085190300862902999</cx:pt>
          <cx:pt idx="818">-0.016348278687147774</cx:pt>
          <cx:pt idx="819">-0.017506166313120176</cx:pt>
          <cx:pt idx="820">-0.0210802366778624</cx:pt>
          <cx:pt idx="821">-0.0048319995147727253</cx:pt>
          <cx:pt idx="822">-0.030014543748461749</cx:pt>
          <cx:pt idx="823">-0.042829931990058003</cx:pt>
          <cx:pt idx="824">-0.04281232329469925</cx:pt>
          <cx:pt idx="825">-0.037413842944639002</cx:pt>
          <cx:pt idx="826">-0.033776328908691748</cx:pt>
          <cx:pt idx="827">-0.0029269274998757252</cx:pt>
          <cx:pt idx="828">-0.010025418106767299</cx:pt>
          <cx:pt idx="829">-0.011010494440227375</cx:pt>
          <cx:pt idx="830">-0.0083044655319860997</cx:pt>
          <cx:pt idx="831">0.0089102020585887995</cx:pt>
          <cx:pt idx="832">0.019430726067459575</cx:pt>
          <cx:pt idx="833">0.015983947064721424</cx:pt>
          <cx:pt idx="834">0.0091039472930811247</cx:pt>
          <cx:pt idx="835">-4.4630285705009751e-05</cx:pt>
          <cx:pt idx="836">0.00041548226379359998</cx:pt>
          <cx:pt idx="837">-4.2119958662473503e-05</cx:pt>
          <cx:pt idx="838">0.00082112586083541751</cx:pt>
          <cx:pt idx="839">0.0036235367777383998</cx:pt>
          <cx:pt idx="840">0.0067050116557863249</cx:pt>
          <cx:pt idx="841">0.022034428819273574</cx:pt>
          <cx:pt idx="842">0.02125709771615835</cx:pt>
          <cx:pt idx="843">0.033654137466910497</cx:pt>
          <cx:pt idx="844">0.032326452714894247</cx:pt>
          <cx:pt idx="845">0.0082900034562650507</cx:pt>
          <cx:pt idx="846">-0.014514815581727725</cx:pt>
          <cx:pt idx="847">-0.011526507454103</cx:pt>
          <cx:pt idx="848">0.020317457271960625</cx:pt>
          <cx:pt idx="849">0.034725530472305498</cx:pt>
          <cx:pt idx="850">0.012215518722596875</cx:pt>
          <cx:pt idx="851">0.00039749658045999252</cx:pt>
          <cx:pt idx="852">-0.022930836023326101</cx:pt>
          <cx:pt idx="853">-0.017838937611042924</cx:pt>
          <cx:pt idx="854">-0.0027578674000622752</cx:pt>
          <cx:pt idx="855">0.023492559932090675</cx:pt>
          <cx:pt idx="856">0.0071377189314440004</cx:pt>
          <cx:pt idx="857">0.0066871159895844998</cx:pt>
          <cx:pt idx="858">0.0194412202159546</cx:pt>
          <cx:pt idx="859">0.015137731259905024</cx:pt>
          <cx:pt idx="860">0.019711351910223451</cx:pt>
          <cx:pt idx="861">0.017928058456064624</cx:pt>
          <cx:pt idx="862">0.018288076641247375</cx:pt>
          <cx:pt idx="863">0.0025405578664786498</cx:pt>
          <cx:pt idx="864">6.0086663915706253e-05</cx:pt>
          <cx:pt idx="865">0.00027967307520636498</cx:pt>
          <cx:pt idx="866">0.00067668539262201997</cx:pt>
          <cx:pt idx="867">0.0040845516182980001</cx:pt>
          <cx:pt idx="868">0.010185526336332375</cx:pt>
          <cx:pt idx="869">0.018284969576199551</cx:pt>
          <cx:pt idx="870">0.016817236124258124</cx:pt>
          <cx:pt idx="871">0.024223808930278926</cx:pt>
          <cx:pt idx="872">0.00227250704273567</cx:pt>
          <cx:pt idx="873">-0.0073074801612566251</cx:pt>
          <cx:pt idx="874">0.0042557917319983249</cx:pt>
          <cx:pt idx="875">0.0240101822901066</cx:pt>
          <cx:pt idx="876">0.040662939712621249</cx:pt>
          <cx:pt idx="877">0.039194842561441248</cx:pt>
          <cx:pt idx="878">0.044508548954167247</cx:pt>
          <cx:pt idx="879">-0.0014156649481785126</cx:pt>
          <cx:pt idx="880">-0.02537575490463825</cx:pt>
          <cx:pt idx="881">-0.016158629950639249</cx:pt>
          <cx:pt idx="882">0.0011435463940216424</cx:pt>
          <cx:pt idx="883">0.041600422902385997</cx:pt>
          <cx:pt idx="884">0.011417943252696275</cx:pt>
          <cx:pt idx="885">0.012258886851129325</cx:pt>
          <cx:pt idx="886">0.0072462242898338504</cx:pt>
          <cx:pt idx="887">0.0135351856271708</cx:pt>
          <cx:pt idx="888">0.013554248445347949</cx:pt>
          <cx:pt idx="889">-0.01556878328694925</cx:pt>
          <cx:pt idx="890">-0.021425249127063652</cx:pt>
          <cx:pt idx="891">-0.020036486651445626</cx:pt>
          <cx:pt idx="892">-0.028316892153955501</cx:pt>
          <cx:pt idx="893">-0.036138548783585002</cx:pt>
          <cx:pt idx="894">-0.034573224833273998</cx:pt>
          <cx:pt idx="895">-0.031582009971857498</cx:pt>
          <cx:pt idx="896">-0.046677290204338751</cx:pt>
          <cx:pt idx="897">-0.029410876954739502</cx:pt>
          <cx:pt idx="898">-0.017807382500384175</cx:pt>
          <cx:pt idx="899">-0.016512520368411748</cx:pt>
          <cx:pt idx="900">-0.030030176816720499</cx:pt>
          <cx:pt idx="901">-0.0169761609247105</cx:pt>
          <cx:pt idx="902">-9.0257895103885747e-05</cx:pt>
          <cx:pt idx="903">0.0013579385468809725</cx:pt>
          <cx:pt idx="904">0.00031768707191098502</cx:pt>
          <cx:pt idx="905">0.0073688497906273251</cx:pt>
          <cx:pt idx="906">0.0075385162120339246</cx:pt>
          <cx:pt idx="907">0.0022585802720604974</cx:pt>
          <cx:pt idx="908">0.00039066483791127252</cx:pt>
          <cx:pt idx="909">-0.0001612916693749</cx:pt>
          <cx:pt idx="910">0.00038444731485137251</cx:pt>
          <cx:pt idx="911">0.003915101873563925</cx:pt>
          <cx:pt idx="912">0.0093511511825285758</cx:pt>
          <cx:pt idx="913">0.013309298275743075</cx:pt>
          <cx:pt idx="914">0.012791030760874575</cx:pt>
          <cx:pt idx="915">0.018663212817598925</cx:pt>
          <cx:pt idx="916">0.019528586592799324</cx:pt>
          <cx:pt idx="917">-0.0085190300862902999</cx:pt>
          <cx:pt idx="918">-0.016348278687147774</cx:pt>
          <cx:pt idx="919">-0.017506166313120176</cx:pt>
          <cx:pt idx="920">-0.0210802366778624</cx:pt>
          <cx:pt idx="921">-0.0048319995147727253</cx:pt>
          <cx:pt idx="922">-0.030014543748461749</cx:pt>
          <cx:pt idx="923">-0.042829931990058003</cx:pt>
          <cx:pt idx="924">-0.04281232329469925</cx:pt>
          <cx:pt idx="925">-0.037413842944639002</cx:pt>
          <cx:pt idx="926">-0.033776328908691748</cx:pt>
          <cx:pt idx="927">-0.0029269274998757252</cx:pt>
          <cx:pt idx="928">-0.010025418106767299</cx:pt>
          <cx:pt idx="929">-0.011010494440227375</cx:pt>
          <cx:pt idx="930">-0.0083044655319860997</cx:pt>
          <cx:pt idx="931">0.0089102020585887995</cx:pt>
          <cx:pt idx="932">0.019430726067459575</cx:pt>
          <cx:pt idx="933">0.015983947064721424</cx:pt>
          <cx:pt idx="934">0.0091039472930811247</cx:pt>
          <cx:pt idx="935">-4.4630285705009751e-05</cx:pt>
          <cx:pt idx="936">0.00041548226379359998</cx:pt>
          <cx:pt idx="937">-4.2119958662473503e-05</cx:pt>
          <cx:pt idx="938">0.00082112586083541751</cx:pt>
          <cx:pt idx="939">0.0036235367777383998</cx:pt>
          <cx:pt idx="940">0.0067050116557863249</cx:pt>
          <cx:pt idx="941">0.022034428819273574</cx:pt>
          <cx:pt idx="942">0.02125709771615835</cx:pt>
          <cx:pt idx="943">0.033654137466910497</cx:pt>
          <cx:pt idx="944">0.032326452714894247</cx:pt>
          <cx:pt idx="945">0.0082900034562650507</cx:pt>
          <cx:pt idx="946">-0.014514815581727725</cx:pt>
          <cx:pt idx="947">-0.011526507454103</cx:pt>
          <cx:pt idx="948">0.020317457271960625</cx:pt>
          <cx:pt idx="949">0.034725530472305498</cx:pt>
          <cx:pt idx="950">0.012215518722596875</cx:pt>
          <cx:pt idx="951">0.00039749658045999252</cx:pt>
          <cx:pt idx="952">-0.022930836023326101</cx:pt>
          <cx:pt idx="953">-0.017838937611042924</cx:pt>
          <cx:pt idx="954">-0.0027578674000622752</cx:pt>
          <cx:pt idx="955">0.023492559932090675</cx:pt>
          <cx:pt idx="956">0.0071377189314440004</cx:pt>
          <cx:pt idx="957">0.0066871159895844998</cx:pt>
          <cx:pt idx="958">0.0194412202159546</cx:pt>
          <cx:pt idx="959">0.015137731259905024</cx:pt>
          <cx:pt idx="960">0.019711351910223451</cx:pt>
          <cx:pt idx="961">0.017928058456064624</cx:pt>
          <cx:pt idx="962">0.018288076641247375</cx:pt>
          <cx:pt idx="963">0.0025405578664786498</cx:pt>
          <cx:pt idx="964">6.0086663915706253e-05</cx:pt>
          <cx:pt idx="965">0.00027967307520636498</cx:pt>
          <cx:pt idx="966">0.00067668539262201997</cx:pt>
          <cx:pt idx="967">0.0040845516182980001</cx:pt>
          <cx:pt idx="968">0.010185526336332375</cx:pt>
          <cx:pt idx="969">0.018284969576199551</cx:pt>
          <cx:pt idx="970">0.016817236124258124</cx:pt>
          <cx:pt idx="971">0.024223808930278926</cx:pt>
          <cx:pt idx="972">0.00227250704273567</cx:pt>
          <cx:pt idx="973">-0.0073074801612566251</cx:pt>
          <cx:pt idx="974">0.0042557917319983249</cx:pt>
          <cx:pt idx="975">0.0240101822901066</cx:pt>
          <cx:pt idx="976">0.040662939712621249</cx:pt>
          <cx:pt idx="977">0.039194842561441248</cx:pt>
          <cx:pt idx="978">0.044508548954167247</cx:pt>
          <cx:pt idx="979">-0.0014156649481785126</cx:pt>
          <cx:pt idx="980">-0.02537575490463825</cx:pt>
          <cx:pt idx="981">-0.016158629950639249</cx:pt>
          <cx:pt idx="982">0.0011435463940216424</cx:pt>
          <cx:pt idx="983">0.041600422902385997</cx:pt>
          <cx:pt idx="984">0.011417943252696275</cx:pt>
          <cx:pt idx="985">0.012258886851129325</cx:pt>
          <cx:pt idx="986">0.0072462242898338504</cx:pt>
          <cx:pt idx="987">0.0135351856271708</cx:pt>
          <cx:pt idx="988">0.013554248445347949</cx:pt>
          <cx:pt idx="989">-0.01556878328694925</cx:pt>
          <cx:pt idx="990">-0.021425249127063652</cx:pt>
          <cx:pt idx="991">-0.020036486651445626</cx:pt>
          <cx:pt idx="992">-0.028316892153955501</cx:pt>
          <cx:pt idx="993">-0.036138548783585002</cx:pt>
          <cx:pt idx="994">-0.034573224833273998</cx:pt>
          <cx:pt idx="995">-0.031582009971857498</cx:pt>
          <cx:pt idx="996">-0.046677290204338751</cx:pt>
          <cx:pt idx="997">-0.029410876954739502</cx:pt>
          <cx:pt idx="998">-0.017807382500384175</cx:pt>
          <cx:pt idx="999">-0.016512520368411748</cx:pt>
          <cx:pt idx="1000">-0.030030176816720499</cx:pt>
          <cx:pt idx="1001">-0.0169761609247105</cx:pt>
          <cx:pt idx="1002">-9.0257895103885747e-05</cx:pt>
          <cx:pt idx="1003">0.0013579385468809725</cx:pt>
          <cx:pt idx="1004">0.00031768707191098502</cx:pt>
          <cx:pt idx="1005">0.0073688497906273251</cx:pt>
          <cx:pt idx="1006">0.0075385162120339246</cx:pt>
          <cx:pt idx="1007">0.0022585802720604974</cx:pt>
          <cx:pt idx="1008">0.00039066483791127252</cx:pt>
          <cx:pt idx="1009">-0.0001612916693749</cx:pt>
          <cx:pt idx="1010">0.00038444731485137251</cx:pt>
          <cx:pt idx="1011">0.003915101873563925</cx:pt>
          <cx:pt idx="1012">0.0093511511825285758</cx:pt>
          <cx:pt idx="1013">0.013309298275743075</cx:pt>
          <cx:pt idx="1014">0.012791030760874575</cx:pt>
          <cx:pt idx="1015">0.018663212817598925</cx:pt>
          <cx:pt idx="1016">0.019528586592799324</cx:pt>
          <cx:pt idx="1017">-0.0085190300862902999</cx:pt>
          <cx:pt idx="1018">-0.016348278687147774</cx:pt>
          <cx:pt idx="1019">-0.017506166313120176</cx:pt>
          <cx:pt idx="1020">-0.0210802366778624</cx:pt>
          <cx:pt idx="1021">-0.0048319995147727253</cx:pt>
          <cx:pt idx="1022">-0.030014543748461749</cx:pt>
          <cx:pt idx="1023">-0.042829931990058003</cx:pt>
          <cx:pt idx="1024">-0.04281232329469925</cx:pt>
          <cx:pt idx="1025">-0.037413842944639002</cx:pt>
          <cx:pt idx="1026">-0.033776328908691748</cx:pt>
          <cx:pt idx="1027">-0.0029269274998757252</cx:pt>
          <cx:pt idx="1028">-0.010025418106767299</cx:pt>
          <cx:pt idx="1029">-0.011010494440227375</cx:pt>
          <cx:pt idx="1030">-0.0083044655319860997</cx:pt>
          <cx:pt idx="1031">0.0089102020585887995</cx:pt>
          <cx:pt idx="1032">0.019430726067459575</cx:pt>
          <cx:pt idx="1033">0.015983947064721424</cx:pt>
          <cx:pt idx="1034">0.0091039472930811247</cx:pt>
          <cx:pt idx="1035">-4.4630285705009751e-05</cx:pt>
          <cx:pt idx="1036">0.00041548226379359998</cx:pt>
          <cx:pt idx="1037">-4.2119958662473503e-05</cx:pt>
          <cx:pt idx="1038">0.00082112586083541751</cx:pt>
          <cx:pt idx="1039">0.0036235367777383998</cx:pt>
          <cx:pt idx="1040">0.0067050116557863249</cx:pt>
          <cx:pt idx="1041">0.022034428819273574</cx:pt>
          <cx:pt idx="1042">0.02125709771615835</cx:pt>
          <cx:pt idx="1043">0.033654137466910497</cx:pt>
          <cx:pt idx="1044">0.032326452714894247</cx:pt>
          <cx:pt idx="1045">0.0082900034562650507</cx:pt>
          <cx:pt idx="1046">-0.014514815581727725</cx:pt>
          <cx:pt idx="1047">-0.011526507454103</cx:pt>
          <cx:pt idx="1048">0.020317457271960625</cx:pt>
          <cx:pt idx="1049">0.034725530472305498</cx:pt>
          <cx:pt idx="1050">0.012215518722596875</cx:pt>
          <cx:pt idx="1051">0.00039749658045999252</cx:pt>
          <cx:pt idx="1052">-0.022930836023326101</cx:pt>
          <cx:pt idx="1053">-0.017838937611042924</cx:pt>
          <cx:pt idx="1054">-0.0027578674000622752</cx:pt>
          <cx:pt idx="1055">0.023492559932090675</cx:pt>
          <cx:pt idx="1056">0.0071377189314440004</cx:pt>
          <cx:pt idx="1057">0.0066871159895844998</cx:pt>
          <cx:pt idx="1058">0.0194412202159546</cx:pt>
          <cx:pt idx="1059">0.015137731259905024</cx:pt>
          <cx:pt idx="1060">0.019711351910223451</cx:pt>
          <cx:pt idx="1061">0.017928058456064624</cx:pt>
          <cx:pt idx="1062">0.018288076641247375</cx:pt>
          <cx:pt idx="1063">0.0025405578664786498</cx:pt>
          <cx:pt idx="1064">6.0086663915706253e-05</cx:pt>
          <cx:pt idx="1065">0.00027967307520636498</cx:pt>
          <cx:pt idx="1066">0.00067668539262201997</cx:pt>
          <cx:pt idx="1067">0.0040845516182980001</cx:pt>
          <cx:pt idx="1068">0.010185526336332375</cx:pt>
          <cx:pt idx="1069">0.018284969576199551</cx:pt>
          <cx:pt idx="1070">0.016817236124258124</cx:pt>
          <cx:pt idx="1071">0.024223808930278926</cx:pt>
          <cx:pt idx="1072">0.00227250704273567</cx:pt>
          <cx:pt idx="1073">-0.0073074801612566251</cx:pt>
          <cx:pt idx="1074">0.0042557917319983249</cx:pt>
          <cx:pt idx="1075">0.0240101822901066</cx:pt>
          <cx:pt idx="1076">0.040662939712621249</cx:pt>
          <cx:pt idx="1077">0.039194842561441248</cx:pt>
          <cx:pt idx="1078">0.044508548954167247</cx:pt>
          <cx:pt idx="1079">-0.0014156649481785126</cx:pt>
          <cx:pt idx="1080">-0.02537575490463825</cx:pt>
          <cx:pt idx="1081">-0.016158629950639249</cx:pt>
          <cx:pt idx="1082">0.0011435463940216424</cx:pt>
          <cx:pt idx="1083">0.041600422902385997</cx:pt>
        </cx:lvl>
      </cx:numDim>
    </cx:data>
    <cx:data id="94">
      <cx:numDim type="val">
        <cx:f>Sheet2!$CQ$1:$CQ$1084</cx:f>
        <cx:lvl ptCount="1084" formatCode="G/通用格式">
          <cx:pt idx="0">0.00024859851367246399</cx:pt>
          <cx:pt idx="1">-0.00081183836848046104</cx:pt>
          <cx:pt idx="2">-0.00079255840257367205</cx:pt>
          <cx:pt idx="3">0.00022988392415262699</cx:pt>
          <cx:pt idx="4">-0.00016072028464893199</cx:pt>
          <cx:pt idx="5">0.00057238067720730504</cx:pt>
          <cx:pt idx="6">-0.00051798453922035899</cx:pt>
          <cx:pt idx="7">-0.000110938091144961</cx:pt>
          <cx:pt idx="8">0.00022510979707818799</cx:pt>
          <cx:pt idx="9">-0.00026782316588889901</cx:pt>
          <cx:pt idx="10">7.9113004544299693e-06</cx:pt>
          <cx:pt idx="11">-8.9661538473202802e-05</cx:pt>
          <cx:pt idx="12">0.00024651122717703401</cx:pt>
          <cx:pt idx="13">0.00050953989934526204</cx:pt>
          <cx:pt idx="14">0.00105436487874973</cx:pt>
          <cx:pt idx="15">0.000289896857181058</cx:pt>
          <cx:pt idx="16">0.00030122887788810001</cx:pt>
          <cx:pt idx="17">-9.3912870905681005e-06</cx:pt>
          <cx:pt idx="18">0.00022507715256233799</cx:pt>
          <cx:pt idx="19">6.6864517924394794e-05</cx:pt>
          <cx:pt idx="20">0.000117383663796149</cx:pt>
          <cx:pt idx="21">0.00024641537701567898</cx:pt>
          <cx:pt idx="22">0.00069371742428184604</cx:pt>
          <cx:pt idx="23">-0.00043760327914662802</cx:pt>
          <cx:pt idx="24">-4.08130661245315e-06</cx:pt>
          <cx:pt idx="25">0.00040124400540518502</cx:pt>
          <cx:pt idx="26">0.00014140317455322001</cx:pt>
          <cx:pt idx="27">0.000100572784197074</cx:pt>
          <cx:pt idx="28">-0.00056272701806875901</cx:pt>
          <cx:pt idx="29">0.00058153434939452295</cx:pt>
          <cx:pt idx="30">0.00023693822800166601</cx:pt>
          <cx:pt idx="31">-0.00012470513463850601</cx:pt>
          <cx:pt idx="32">-0.00081658449933544601</cx:pt>
          <cx:pt idx="33">0.00011588551910323</cx:pt>
          <cx:pt idx="34">0.00124947833972685</cx:pt>
          <cx:pt idx="35">0.000317837489755612</cx:pt>
          <cx:pt idx="36">0.00050588209477274795</cx:pt>
          <cx:pt idx="37">2.8535498039774102e-06</cx:pt>
          <cx:pt idx="38">-0.00068913446730213405</cx:pt>
          <cx:pt idx="39">-0.00047409639453619302</cx:pt>
          <cx:pt idx="40">-0.00083851019005068005</cx:pt>
          <cx:pt idx="41">-0.00054796695220249599</cx:pt>
          <cx:pt idx="42">0.00067959483732544601</cx:pt>
          <cx:pt idx="43">-0.00064373412681336404</cx:pt>
          <cx:pt idx="44">-0.010911048243201001</cx:pt>
          <cx:pt idx="45">-0.0046403320694498196</cx:pt>
          <cx:pt idx="46">-0.00094940218357749198</cx:pt>
          <cx:pt idx="47">-0.00017464101949253401</cx:pt>
          <cx:pt idx="48">0.0014173272190167699</cx:pt>
          <cx:pt idx="49">0.0036882295993783299</cx:pt>
          <cx:pt idx="50">-9.7079227641447694e-05</cx:pt>
          <cx:pt idx="51">0.00051841920466695602</cx:pt>
          <cx:pt idx="52">-0.00028984804753264502</cx:pt>
          <cx:pt idx="53">-5.5536964120609199e-05</cx:pt>
          <cx:pt idx="54">0.00045544683006412998</cx:pt>
          <cx:pt idx="55">-0.00019715563829516899</cx:pt>
          <cx:pt idx="56">-0.00048815117479953198</cx:pt>
          <cx:pt idx="57">-0.00090956426362448397</cx:pt>
          <cx:pt idx="58">-0.00016253758068838801</cx:pt>
          <cx:pt idx="59">0.00027698482873976402</cx:pt>
          <cx:pt idx="60">0.00038000108735604501</cx:pt>
          <cx:pt idx="61">-0.0010393279673198</cx:pt>
          <cx:pt idx="62">-0.00050583306784969095</cx:pt>
          <cx:pt idx="63">-0.000392481874938907</cx:pt>
          <cx:pt idx="64">-0.0046758846562620299</cx:pt>
          <cx:pt idx="65">-0.0148188614970136</cx:pt>
          <cx:pt idx="66">-0.017004603352515298</cx:pt>
          <cx:pt idx="67">-0.0070171148949397296</cx:pt>
          <cx:pt idx="68">-0.00474053779666587</cx:pt>
          <cx:pt idx="69">-0.021087880294421501</cx:pt>
          <cx:pt idx="70">-0.032780297876828401</cx:pt>
          <cx:pt idx="71">-0.024771029302926899</cx:pt>
          <cx:pt idx="72">-0.010585330061413101</cx:pt>
          <cx:pt idx="73">0.0023938473408737101</cx:pt>
          <cx:pt idx="74">0.026645651369601901</cx:pt>
          <cx:pt idx="75">0.038444770278249003</cx:pt>
          <cx:pt idx="76">0.021800956204003099</cx:pt>
          <cx:pt idx="77">0.017679540045041599</cx:pt>
          <cx:pt idx="78">0.0093319919943621599</cx:pt>
          <cx:pt idx="79">0.0028219938193133299</cx:pt>
          <cx:pt idx="80">-0.0017181287086601</cx:pt>
          <cx:pt idx="81">-0.0011721615046567299</cx:pt>
          <cx:pt idx="82">-9.4096980343478598e-05</cx:pt>
          <cx:pt idx="83">-0.00016440684063515201</cx:pt>
          <cx:pt idx="84">2.72532007779313e-05</cx:pt>
          <cx:pt idx="85">-0.00024538152151706703</cx:pt>
          <cx:pt idx="86">-6.2321527346768102e-05</cx:pt>
          <cx:pt idx="87">0.00072262035991695398</cx:pt>
          <cx:pt idx="88">0.00052015806599680996</cx:pt>
          <cx:pt idx="89">-0.00095416300888453195</cx:pt>
          <cx:pt idx="90">-0.00070227010138277702</cx:pt>
          <cx:pt idx="91">-0.0024373668918650998</cx:pt>
          <cx:pt idx="92">-0.0081931652552026304</cx:pt>
          <cx:pt idx="93">-0.021021049330199999</cx:pt>
          <cx:pt idx="94">-0.0343840411429212</cx:pt>
          <cx:pt idx="95">-0.038557771245501402</cx:pt>
          <cx:pt idx="96">-0.0536588036959477</cx:pt>
          <cx:pt idx="97">-0.042268541836205702</cx:pt>
          <cx:pt idx="98">-0.042407182395391901</cx:pt>
          <cx:pt idx="99">-0.021578157316748899</cx:pt>
          <cx:pt idx="100">-0.022637818678732598</cx:pt>
          <cx:pt idx="101">0.022408058145836799</cx:pt>
          <cx:pt idx="102">0.064384019546276899</cx:pt>
          <cx:pt idx="103">0.042546820763652897</cx:pt>
          <cx:pt idx="104">0.032954220390764399</cx:pt>
          <cx:pt idx="105">0.050251100190466101</cx:pt>
          <cx:pt idx="106">0.036351736832915198</cx:pt>
          <cx:pt idx="107">0.0199045178055605</cx:pt>
          <cx:pt idx="108">0.0046153509911912296</cx:pt>
          <cx:pt idx="109">-0.00268564041220063</cx:pt>
          <cx:pt idx="110">-0.000179325399656852</cx:pt>
          <cx:pt idx="111">0.00040558913281228697</cx:pt>
          <cx:pt idx="112">0.00054547871969882805</cx:pt>
          <cx:pt idx="113">-0.00049351759015502203</cx:pt>
          <cx:pt idx="114">-0.0013186955238527699</cx:pt>
          <cx:pt idx="115">0.00012813045712453601</cx:pt>
          <cx:pt idx="116">0.00089759598961585102</cx:pt>
          <cx:pt idx="117">0.0044691964241098097</cx:pt>
          <cx:pt idx="118">-0.00026229239834538903</cx:pt>
          <cx:pt idx="119">-0.010288761178806999</cx:pt>
          <cx:pt idx="120">-0.034105923936834003</cx:pt>
          <cx:pt idx="121">-0.028705234147837301</cx:pt>
          <cx:pt idx="122">-0.047626238584810299</cx:pt>
          <cx:pt idx="123">-0.071786341594176004</cx:pt>
          <cx:pt idx="124">-0.078186940371750197</cx:pt>
          <cx:pt idx="125">-0.063144465050507498</cx:pt>
          <cx:pt idx="126">-0.0519685907250328</cx:pt>
          <cx:pt idx="127">-0.033397455512730399</cx:pt>
          <cx:pt idx="128">-0.0105579160966984</cx:pt>
          <cx:pt idx="129">0.031953500709488998</cx:pt>
          <cx:pt idx="130">0.066662990455433196</cx:pt>
          <cx:pt idx="131">0.070101627847757003</cx:pt>
          <cx:pt idx="132">0.036468243057006598</cx:pt>
          <cx:pt idx="133">0.062332709531771398</cx:pt>
          <cx:pt idx="134">0.059511531002287399</cx:pt>
          <cx:pt idx="135">0.0583483224199835</cx:pt>
          <cx:pt idx="136">0.0190437280287367</cx:pt>
          <cx:pt idx="137">-0.000810073216944936</cx:pt>
          <cx:pt idx="138">-0.0026864298892649401</cx:pt>
          <cx:pt idx="139">-0.00015751055654954099</cx:pt>
          <cx:pt idx="140">-0.00028017888957573102</cx:pt>
          <cx:pt idx="141">0.000116922764392286</cx:pt>
          <cx:pt idx="142">-0.00094862729198229897</cx:pt>
          <cx:pt idx="143">-0.00082691509681501098</cx:pt>
          <cx:pt idx="144">-0.0027832210153730299</cx:pt>
          <cx:pt idx="145">-0.00042565260315265997</cx:pt>
          <cx:pt idx="146">-0.011920301250075401</cx:pt>
          <cx:pt idx="147">-0.035382622556214299</cx:pt>
          <cx:pt idx="148">-0.0557489910695846</cx:pt>
          <cx:pt idx="149">-0.035010890665147197</cx:pt>
          <cx:pt idx="150">-0.0600209581812369</cx:pt>
          <cx:pt idx="151">-0.053874607635726803</cx:pt>
          <cx:pt idx="152">-0.048386474651938599</cx:pt>
          <cx:pt idx="153">-0.081366700593030902</cx:pt>
          <cx:pt idx="154">-0.096978821655141906</cx:pt>
          <cx:pt idx="155">-0.078231479463640397</cx:pt>
          <cx:pt idx="156">-0.032146445937219097</cx:pt>
          <cx:pt idx="157">0.037575010000235803</cx:pt>
          <cx:pt idx="158">0.057673740957192798</cx:pt>
          <cx:pt idx="159">0.085727248243135101</cx:pt>
          <cx:pt idx="160">0.0587367981074918</cx:pt>
          <cx:pt idx="161">0.024046310519432301</cx:pt>
          <cx:pt idx="162">0.030968471897443201</cx:pt>
          <cx:pt idx="163">0.050611917648827998</cx:pt>
          <cx:pt idx="164">0.0183740378122478</cx:pt>
          <cx:pt idx="165">0.00443474345561389</cx:pt>
          <cx:pt idx="166">0.00039090456565641399</cx:pt>
          <cx:pt idx="167">0.00016945020136038201</cx:pt>
          <cx:pt idx="168">0.00067199793459752103</cx:pt>
          <cx:pt idx="169">-0.00074354414878345296</cx:pt>
          <cx:pt idx="170">0.00095767744208916799</cx:pt>
          <cx:pt idx="171">-0.0042665099016105804</cx:pt>
          <cx:pt idx="172">-0.0082059041113335795</cx:pt>
          <cx:pt idx="173">0.00043694256359881102</cx:pt>
          <cx:pt idx="174">-0.025194662471304901</cx:pt>
          <cx:pt idx="175">-0.057786904808522097</cx:pt>
          <cx:pt idx="176">-0.059778456670033099</cx:pt>
          <cx:pt idx="177">-0.040068607809985099</cx:pt>
          <cx:pt idx="178">-0.042033201270377199</cx:pt>
          <cx:pt idx="179">-0.0113280713843851</cx:pt>
          <cx:pt idx="180">0.000530571608360539</cx:pt>
          <cx:pt idx="181">-0.065213981374494204</cx:pt>
          <cx:pt idx="182">-0.035783916744563903</cx:pt>
          <cx:pt idx="183">-0.016538672504743002</cx:pt>
          <cx:pt idx="184">0.0092855346839958303</cx:pt>
          <cx:pt idx="185">0.078468706737692601</cx:pt>
          <cx:pt idx="186">0.058422729859700602</cx:pt>
          <cx:pt idx="187">0.037892318062985597</cx:pt>
          <cx:pt idx="188">0.047473682291313699</cx:pt>
          <cx:pt idx="189">0.032831260761448003</cx:pt>
          <cx:pt idx="190">0.031378309037396003</cx:pt>
          <cx:pt idx="191">0.0516354502035331</cx:pt>
          <cx:pt idx="192">0.035312889041373002</cx:pt>
          <cx:pt idx="193">0.025164061722323602</cx:pt>
          <cx:pt idx="194">0.0091908127582886901</cx:pt>
          <cx:pt idx="195">0.00380347626796248</cx:pt>
          <cx:pt idx="196">-0.00049039015567545001</cx:pt>
          <cx:pt idx="197">-0.0019648534339626799</cx:pt>
          <cx:pt idx="198">-0.00063897450878213496</cx:pt>
          <cx:pt idx="199">-0.0016791768691111399</cx:pt>
          <cx:pt idx="200">-0.0036836176864061751</cx:pt>
          <cx:pt idx="201">-0.0046789977234917004</cx:pt>
          <cx:pt idx="202">-0.0087228051057771493</cx:pt>
          <cx:pt idx="203">-0.0091332905869394247</cx:pt>
          <cx:pt idx="204">-0.012594851880654975</cx:pt>
          <cx:pt idx="205">-0.0012003650081745701</cx:pt>
          <cx:pt idx="206">-0.0034792939235693998</cx:pt>
          <cx:pt idx="207">0.0021148914879536773</cx:pt>
          <cx:pt idx="208">-0.0055846968109966753</cx:pt>
          <cx:pt idx="209">-0.0070557268356715502</cx:pt>
          <cx:pt idx="210">0.013767304206589824</cx:pt>
          <cx:pt idx="211">0.016197005877484249</cx:pt>
          <cx:pt idx="212">0.016146826094048727</cx:pt>
          <cx:pt idx="213">0.02603754059318375</cx:pt>
          <cx:pt idx="214">0.003305621829063425</cx:pt>
          <cx:pt idx="215">0.0057415021599983001</cx:pt>
          <cx:pt idx="216">0.01057358098981675</cx:pt>
          <cx:pt idx="217">0.0014632043253880601</cx:pt>
          <cx:pt idx="218">0.008324386995020425</cx:pt>
          <cx:pt idx="219">0.012537167094037426</cx:pt>
          <cx:pt idx="220">0.0081322954124401492</cx:pt>
          <cx:pt idx="221">0.0037476819291534002</cx:pt>
          <cx:pt idx="222">0.0018674693821604351</cx:pt>
          <cx:pt idx="223">0.00055425663926348995</cx:pt>
          <cx:pt idx="224">1.0015935851276349e-05</cx:pt>
          <cx:pt idx="225">3.0035323864074749e-05</cx:pt>
          <cx:pt idx="226">-0.00061478890441878499</cx:pt>
          <cx:pt idx="227">-0.0024275819868430823</cx:pt>
          <cx:pt idx="228">-0.0057343205425678997</cx:pt>
          <cx:pt idx="229">-0.006086507220665175</cx:pt>
          <cx:pt idx="230">-0.0019989491774292725</cx:pt>
          <cx:pt idx="231">-0.0041300507462239252</cx:pt>
          <cx:pt idx="232">-9.0002118679438994e-05</cx:pt>
          <cx:pt idx="233">-0.0087943371565521004</cx:pt>
          <cx:pt idx="234">-0.022425087550633577</cx:pt>
          <cx:pt idx="235">-0.0083011128967950005</cx:pt>
          <cx:pt idx="236">-0.0073867676070990497</cx:pt>
          <cx:pt idx="237">-0.0052962351968588754</cx:pt>
          <cx:pt idx="238">0.0045188536535000247</cx:pt>
          <cx:pt idx="239">0.010931826446528625</cx:pt>
          <cx:pt idx="240">0.019430604586424351</cx:pt>
          <cx:pt idx="241">0.0059853572994006746</cx:pt>
          <cx:pt idx="242">-0.0098408602989823492</cx:pt>
          <cx:pt idx="243">-0.0014946514727168976</cx:pt>
          <cx:pt idx="244">-0.0031037990095146252</cx:pt>
          <cx:pt idx="245">-0.0049220625367230753</cx:pt>
          <cx:pt idx="246">-0.0030663932381345248</cx:pt>
          <cx:pt idx="247">0.0032913516855469999</cx:pt>
          <cx:pt idx="248">0.0060117029247388496</cx:pt>
          <cx:pt idx="249">0.0030030707970403752</cx:pt>
          <cx:pt idx="250">-0.00020978415312155626</cx:pt>
          <cx:pt idx="251">4.9024400541710249e-05</cx:pt>
          <cx:pt idx="252">-4.5339833611933003e-05</cx:pt>
          <cx:pt idx="253">-0.00036587053616788002</cx:pt>
          <cx:pt idx="254">-0.001164360161610545</cx:pt>
          <cx:pt idx="255">-0.0036877950338795751</cx:pt>
          <cx:pt idx="256">-0.0060007677825772996</cx:pt>
          <cx:pt idx="257">-0.0079463668895409754</cx:pt>
          <cx:pt idx="258">-0.0036693981402665002</cx:pt>
          <cx:pt idx="259">-0.0068386924470005498</cx:pt>
          <cx:pt idx="260">-0.0050917907174237746</cx:pt>
          <cx:pt idx="261">-0.0065153769411227004</cx:pt>
          <cx:pt idx="262">-0.020051536061095575</cx:pt>
          <cx:pt idx="263">-0.00027466680595941999</cx:pt>
          <cx:pt idx="264">-0.014095560738817001</cx:pt>
          <cx:pt idx="265">0.0011362513821952574</cx:pt>
          <cx:pt idx="266">0.0012224396952226024</cx:pt>
          <cx:pt idx="267">0.012902123020754174</cx:pt>
          <cx:pt idx="268">0.016230364604008299</cx:pt>
          <cx:pt idx="269">-0.016472786572525874</cx:pt>
          <cx:pt idx="270">-0.023623261197241251</cx:pt>
          <cx:pt idx="271">-0.018560928398533974</cx:pt>
          <cx:pt idx="272">-0.024208263446360876</cx:pt>
          <cx:pt idx="273">-0.013673251889831175</cx:pt>
          <cx:pt idx="274">-0.011737628440273274</cx:pt>
          <cx:pt idx="275">-0.0090540884054449242</cx:pt>
          <cx:pt idx="276">-0.0074122336819155248</cx:pt>
          <cx:pt idx="277">-0.00024731726745769352</cx:pt>
          <cx:pt idx="278">-0.00097009537016385001</cx:pt>
          <cx:pt idx="279">-6.2995189380128998e-06</cx:pt>
          <cx:pt idx="280">-8.9566293357615248e-05</cx:pt>
          <cx:pt idx="281">4.52382792522585e-05</cx:pt>
          <cx:pt idx="282">-0.0013830125824596049</cx:pt>
          <cx:pt idx="283">-0.0030997644880646751</cx:pt>
          <cx:pt idx="284">-0.0046260253191425004</cx:pt>
          <cx:pt idx="285">-0.011258488185195625</cx:pt>
          <cx:pt idx="286">-0.013587314926486224</cx:pt>
          <cx:pt idx="287">-0.0086633360646409755</cx:pt>
          <cx:pt idx="288">-0.0059396080140577496</cx:pt>
          <cx:pt idx="289">-0.015478814267295376</cx:pt>
          <cx:pt idx="290">-0.01053998789223605</cx:pt>
          <cx:pt idx="291">-0.00073752880372600252</cx:pt>
          <cx:pt idx="292">0.021142495987887325</cx:pt>
          <cx:pt idx="293">0.020512128122877275</cx:pt>
          <cx:pt idx="294">0.026756382756343251</cx:pt>
          <cx:pt idx="295">0.011376388366352975</cx:pt>
          <cx:pt idx="296">-0.021268883458846099</cx:pt>
          <cx:pt idx="297">-0.024768642410035974</cx:pt>
          <cx:pt idx="298">-0.031388386271775502</cx:pt>
          <cx:pt idx="299">-0.12411241993584</cx:pt>
          <cx:pt idx="300">-0.13609369669518501</cx:pt>
          <cx:pt idx="301">-0.082692369094330906</cx:pt>
          <cx:pt idx="302">-0.074395274969091096</cx:pt>
          <cx:pt idx="303">-0.066644414681925904</cx:pt>
          <cx:pt idx="304">-0.0414323211195489</cx:pt>
          <cx:pt idx="305">-0.00682589891090151</cx:pt>
          <cx:pt idx="306">-0.0047545909981806201</cx:pt>
          <cx:pt idx="307">0.00064105367610920903</cx:pt>
          <cx:pt idx="308">8.39698615513313e-06</cx:pt>
          <cx:pt idx="309">-0.0010358927056105299</cx:pt>
          <cx:pt idx="310">-0.0042766670037170298</cx:pt>
          <cx:pt idx="311">-0.011134547647961599</cx:pt>
          <cx:pt idx="312">-0.025013955740126301</cx:pt>
          <cx:pt idx="313">-0.043384430247799401</cx:pt>
          <cx:pt idx="314">-0.028550930996069701</cx:pt>
          <cx:pt idx="315">-0.042429747534226001</cx:pt>
          <cx:pt idx="316">-0.0765053289958076</cx:pt>
          <cx:pt idx="317">-0.078663058462296903</cx:pt>
          <cx:pt idx="318">-0.0258666311728117</cx:pt>
          <cx:pt idx="319">0.00351687924748553</cx:pt>
          <cx:pt idx="320">0.109297174358597</cx:pt>
          <cx:pt idx="321">0.089569741134378503</cx:pt>
          <cx:pt idx="322">0.054241698045582501</cx:pt>
          <cx:pt idx="323">-0.0125530941716104</cx:pt>
          <cx:pt idx="324">-0.042263873970214298</cx:pt>
          <cx:pt idx="325">-0.056049720004218803</cx:pt>
          <cx:pt idx="326">-0.095453655796165104</cx:pt>
          <cx:pt idx="327">-0.123721122594165</cx:pt>
          <cx:pt idx="328">-0.10325989702555</cx:pt>
          <cx:pt idx="329">-0.078085836855429497</cx:pt>
          <cx:pt idx="330">-0.084887268785893893</cx:pt>
          <cx:pt idx="331">-0.065841289732431696</cx:pt>
          <cx:pt idx="332">-0.030052787397499298</cx:pt>
          <cx:pt idx="333">-0.0077720419967110699</cx:pt>
          <cx:pt idx="334">0.00017036198081047399</cx:pt>
          <cx:pt idx="335">-0.00032940421830506298</cx:pt>
          <cx:pt idx="336">0.00080285652805124001</cx:pt>
          <cx:pt idx="337">-0.0012758668124011</cx:pt>
          <cx:pt idx="338">-0.0026541132219067899</cx:pt>
          <cx:pt idx="339">-0.011493938601659899</cx:pt>
          <cx:pt idx="340">-0.0199210227196201</cx:pt>
          <cx:pt idx="341">-0.044641615035854502</cx:pt>
          <cx:pt idx="342">-0.0118455469111473</cx:pt>
          <cx:pt idx="343">-0.057085427318505799</cx:pt>
          <cx:pt idx="344">-0.116411565646051</cx:pt>
          <cx:pt idx="345">-0.076027779230736503</cx:pt>
          <cx:pt idx="346">0.0419560880074877</cx:pt>
          <cx:pt idx="347">0.115819617558405</cx:pt>
          <cx:pt idx="348">0.13724365653575599</cx:pt>
          <cx:pt idx="349">0.12616429410467001</cx:pt>
          <cx:pt idx="350">0.0782489408174257</cx:pt>
          <cx:pt idx="351">0.0311888548081398</cx:pt>
          <cx:pt idx="352">0.014888330818027901</cx:pt>
          <cx:pt idx="353">-0.032288202879356402</cx:pt>
          <cx:pt idx="354">-0.076193361623646899</cx:pt>
          <cx:pt idx="355">-0.105549707346393</cx:pt>
          <cx:pt idx="356">-0.049561791702847503</cx:pt>
          <cx:pt idx="357">-0.052478424233718401</cx:pt>
          <cx:pt idx="358">-0.076109819764425005</cx:pt>
          <cx:pt idx="359">-0.046494546589529701</cx:pt>
          <cx:pt idx="360">-0.028711700245398</cx:pt>
          <cx:pt idx="361">-0.023192133713351701</cx:pt>
          <cx:pt idx="362">-0.011729360111208099</cx:pt>
          <cx:pt idx="363">-0.0023989439376191301</cx:pt>
          <cx:pt idx="364">5.5553871838452799e-05</cx:pt>
          <cx:pt idx="365">0.00080145317451501305</cx:pt>
          <cx:pt idx="366">-0.0028000511080719199</cx:pt>
          <cx:pt idx="367">-0.0058665571458084301</cx:pt>
          <cx:pt idx="368">-0.032868665038434601</cx:pt>
          <cx:pt idx="369">-0.045466559502607903</cx:pt>
          <cx:pt idx="370">-0.028228338666750501</cx:pt>
          <cx:pt idx="371">-0.043966545034074003</cx:pt>
          <cx:pt idx="372">-0.0616581671521211</cx:pt>
          <cx:pt idx="373">-0.0107657595110802</cx:pt>
          <cx:pt idx="374">0.012823303266034701</cx:pt>
          <cx:pt idx="375">0.0024100761124448899</cx:pt>
          <cx:pt idx="376">0.067401494293141101</cx:pt>
          <cx:pt idx="377">0.054970847839219301</cx:pt>
          <cx:pt idx="378">0.083828293927466893</cx:pt>
          <cx:pt idx="379">0.077708562306559495</cx:pt>
          <cx:pt idx="380">0.050117766479743302</cx:pt>
          <cx:pt idx="381">0.010141273358399599</cx:pt>
          <cx:pt idx="382">-0.073966628953863994</cx:pt>
          <cx:pt idx="383">-0.070422467895817506</cx:pt>
          <cx:pt idx="384">-0.0326461302186105</cx:pt>
          <cx:pt idx="385">-0.065517889739251101</cx:pt>
          <cx:pt idx="386">-0.071386053586599205</cx:pt>
          <cx:pt idx="387">-0.051312824690696299</cx:pt>
          <cx:pt idx="388">-0.050581903393708501</cx:pt>
          <cx:pt idx="389">-0.030805350486748099</cx:pt>
          <cx:pt idx="390">-0.016995144428738101</cx:pt>
          <cx:pt idx="391">-0.0028204531732846298</cx:pt>
          <cx:pt idx="392">-0.00028521699677847598</cx:pt>
          <cx:pt idx="393">0.00045961568753474699</cx:pt>
          <cx:pt idx="394">7.9568574827007995e-05</cx:pt>
          <cx:pt idx="395">-0.00201766542652289</cx:pt>
          <cx:pt idx="396">-0.030047113440797201</cx:pt>
          <cx:pt idx="397">-0.039266779080864601</cx:pt>
          <cx:pt idx="398">-0.037216845231157203</cx:pt>
          <cx:pt idx="399">-0.020753300143894898</cx:pt>
          <cx:pt idx="400">-0.0160040327678929</cx:pt>
          <cx:pt idx="401">0.0079750616677417095</cx:pt>
          <cx:pt idx="402">-0.0056740309597851203</cx:pt>
          <cx:pt idx="403">-0.044657181533550798</cx:pt>
          <cx:pt idx="404">-0.0082333171356955403</cx:pt>
          <cx:pt idx="405">0.0372258103936422</cx:pt>
          <cx:pt idx="406">0.058819009965766098</cx:pt>
          <cx:pt idx="407">0.037803687261790002</cx:pt>
          <cx:pt idx="408">0.085710884607851798</cx:pt>
          <cx:pt idx="409">-0.046116261707082599</cx:pt>
          <cx:pt idx="410">-0.072468831794238894</cx:pt>
          <cx:pt idx="411">-0.078915061931166694</cx:pt>
          <cx:pt idx="412">-0.0652243679743401</cx:pt>
          <cx:pt idx="413">-0.062961992074642106</cx:pt>
          <cx:pt idx="414">-0.048597502276024301</cx:pt>
          <cx:pt idx="415">-0.058602975178730803</cx:pt>
          <cx:pt idx="416">-0.041868933203541597</cx:pt>
          <cx:pt idx="417">-0.023426774163576899</cx:pt>
          <cx:pt idx="418">-0.010516510156957299</cx:pt>
          <cx:pt idx="419">3.5207920763147798e-05</cx:pt>
          <cx:pt idx="420">-0.00015022354599481699</cx:pt>
          <cx:pt idx="421">0.00014891293786435501</cx:pt>
          <cx:pt idx="422">0.00078714309215087398</cx:pt>
          <cx:pt idx="423">0.0014824063675695201</cx:pt>
          <cx:pt idx="424">-0.00088918267233578999</cx:pt>
          <cx:pt idx="425">-0.027619651998882399</cx:pt>
          <cx:pt idx="426">-0.028321749644775799</cx:pt>
          <cx:pt idx="427">0.035914525009372499</cx:pt>
          <cx:pt idx="428">0.0472446424784813</cx:pt>
          <cx:pt idx="429">-0.0070314814087817003</cx:pt>
          <cx:pt idx="430">-0.020590848351228999</cx:pt>
          <cx:pt idx="431">-0.057967223964704398</cx:pt>
          <cx:pt idx="432">-0.034961739162175397</cx:pt>
          <cx:pt idx="433">0.0125022285542844</cx:pt>
          <cx:pt idx="434">0.047966659038852298</cx:pt>
          <cx:pt idx="435">0.052195547244100103</cx:pt>
          <cx:pt idx="436">0.119050670260789</cx:pt>
          <cx:pt idx="437">0.030456626601264799</cx:pt>
          <cx:pt idx="438">-0.046697546729057099</cx:pt>
          <cx:pt idx="439">-0.058864679803694302</cx:pt>
          <cx:pt idx="440">-0.045900018718230198</cx:pt>
          <cx:pt idx="441">-0.0021104515175237701</cx:pt>
          <cx:pt idx="442">-0.015712113771102099</cx:pt>
          <cx:pt idx="443">-0.0147997910366909</cx:pt>
          <cx:pt idx="444">-0.0297242670778541</cx:pt>
          <cx:pt idx="445">-0.022052865660455501</cx:pt>
          <cx:pt idx="446">-0.0187366840049966</cx:pt>
          <cx:pt idx="447">-0.00187240229275173</cx:pt>
          <cx:pt idx="448">-0.000438822480763439</cx:pt>
          <cx:pt idx="449">-0.00034217184919956001</cx:pt>
          <cx:pt idx="450">-0.000937689007675554</cx:pt>
          <cx:pt idx="451">0.0043057385701519603</cx:pt>
          <cx:pt idx="452">0.015777890515471599</cx:pt>
          <cx:pt idx="453">0.0119373920383924</cx:pt>
          <cx:pt idx="454">0.011656628691652401</cx:pt>
          <cx:pt idx="455">0.017786416134270799</cx:pt>
          <cx:pt idx="456">0.034627901733425698</cx:pt>
          <cx:pt idx="457">-0.0033856191474374701</cx:pt>
          <cx:pt idx="458">-0.068666863269567197</cx:pt>
          <cx:pt idx="459">-0.067593196032173605</cx:pt>
          <cx:pt idx="460">0.0106473796270587</cx:pt>
          <cx:pt idx="461">0.040679921035239201</cx:pt>
          <cx:pt idx="462">0.043920350406203797</cx:pt>
          <cx:pt idx="463">0.092562717723999099</cx:pt>
          <cx:pt idx="464">0.078306750054887006</cx:pt>
          <cx:pt idx="465">0.0123616705742879</cx:pt>
          <cx:pt idx="466">-0.024862537658833301</cx:pt>
          <cx:pt idx="467">-0.044738552152243899</cx:pt>
          <cx:pt idx="468">-0.016686189057070401</cx:pt>
          <cx:pt idx="469">-0.0012263403378522601</cx:pt>
          <cx:pt idx="470">-0.022514373594778401</cx:pt>
          <cx:pt idx="471">-0.0215588699451882</cx:pt>
          <cx:pt idx="472">-0.024949675241998599</cx:pt>
          <cx:pt idx="473">-0.038881416258049799</cx:pt>
          <cx:pt idx="474">-0.027777364392564501</cx:pt>
          <cx:pt idx="475">-0.00188549301133363</cx:pt>
          <cx:pt idx="476">-0.00042337812499858399</cx:pt>
          <cx:pt idx="477">6.0667969319479399e-05</cx:pt>
          <cx:pt idx="478">-0.0023103168095203099</cx:pt>
          <cx:pt idx="479">0.0039465314462453103</cx:pt>
          <cx:pt idx="480">0.029303536050284001</cx:pt>
          <cx:pt idx="481">0.0228800284266465</cx:pt>
          <cx:pt idx="482">0.022550419411406699</cx:pt>
          <cx:pt idx="483">0.031991483021074997</cx:pt>
          <cx:pt idx="484">0.048143293693938403</cx:pt>
          <cx:pt idx="485">0.0134687417088722</cx:pt>
          <cx:pt idx="486">-0.0090766670477175401</cx:pt>
          <cx:pt idx="487">-0.077572491420421094</cx:pt>
          <cx:pt idx="488">-0.0062562585033978397</cx:pt>
          <cx:pt idx="489">-0.0095777738844682395</cx:pt>
          <cx:pt idx="490">0.033803697985557303</cx:pt>
          <cx:pt idx="491">0.068611186359484197</cx:pt>
          <cx:pt idx="492">0.049527638224411502</cx:pt>
          <cx:pt idx="493">0.0026595812060532099</cx:pt>
          <cx:pt idx="494">0.031415324239790599</cx:pt>
          <cx:pt idx="495">0.014115274344966899</cx:pt>
          <cx:pt idx="496">0.020064234010990101</cx:pt>
          <cx:pt idx="497">0.012169820924211599</cx:pt>
          <cx:pt idx="498">-0.0051700797759435396</cx:pt>
          <cx:pt idx="499">0.00055484649184563595</cx:pt>
          <cx:pt idx="500">-0.0082788230644933597</cx:pt>
          <cx:pt idx="501">-0.030437270990068901</cx:pt>
          <cx:pt idx="502">-0.0136055090008954</cx:pt>
          <cx:pt idx="503">-0.0029959022346278401</cx:pt>
          <cx:pt idx="504">-0.00019325457599036699</cx:pt>
          <cx:pt idx="505">-0.00033131934091034098</cx:pt>
          <cx:pt idx="506">-0.0024202567547459402</cx:pt>
          <cx:pt idx="507">-0.00397171913727084</cx:pt>
          <cx:pt idx="508">0.022188736076212301</cx:pt>
          <cx:pt idx="509">0.022701798923023899</cx:pt>
          <cx:pt idx="510">0.0034204695009825599</cx:pt>
          <cx:pt idx="511">0.026063592378828999</cx:pt>
          <cx:pt idx="512">0.0223848777197025</cx:pt>
          <cx:pt idx="513">0.032014332649157901</cx:pt>
          <cx:pt idx="514">-0.0218746867360823</cx:pt>
          <cx:pt idx="515">-0.022052709624520401</cx:pt>
          <cx:pt idx="516">0.0153483360997908</cx:pt>
          <cx:pt idx="517">0.0276702735899854</cx:pt>
          <cx:pt idx="518">0.030838636132073698</cx:pt>
          <cx:pt idx="519">-0.020747973074988602</cx:pt>
          <cx:pt idx="520">0.020082049180066699</cx:pt>
          <cx:pt idx="521">0.026373929500918599</cx:pt>
          <cx:pt idx="522">-0.011526823959778399</cx:pt>
          <cx:pt idx="523">-0.0228027149900062</cx:pt>
          <cx:pt idx="524">-0.0046067806023537402</cx:pt>
          <cx:pt idx="525">-0.040341386107737999</cx:pt>
          <cx:pt idx="526">-0.045175181383527503</cx:pt>
          <cx:pt idx="527">-0.0027819495116325902</cx:pt>
          <cx:pt idx="528">0.0073395307275272203</cx:pt>
          <cx:pt idx="529">-0.00027057451883498001</cx:pt>
          <cx:pt idx="530">-0.0020365757808025898</cx:pt>
          <cx:pt idx="531">0.00037296444493930203</cx:pt>
          <cx:pt idx="532">8.4341378041327203e-05</cx:pt>
          <cx:pt idx="533">-0.00168173674190516</cx:pt>
          <cx:pt idx="534">-0.0047732582592169602</cx:pt>
          <cx:pt idx="535">-0.012988532121328099</cx:pt>
          <cx:pt idx="536">0.0027606795344786998</cx:pt>
          <cx:pt idx="537">0.015851543910460401</cx:pt>
          <cx:pt idx="538">0.014344499995694499</cx:pt>
          <cx:pt idx="539">0.0098638362769497695</cx:pt>
          <cx:pt idx="540">0.069996905451794794</cx:pt>
          <cx:pt idx="541">0.030180554690366099</cx:pt>
          <cx:pt idx="542">-0.0053045972673021798</cx:pt>
          <cx:pt idx="543">0.011230108596887301</cx:pt>
          <cx:pt idx="544">0.024465416241246801</cx:pt>
          <cx:pt idx="545">-0.018225749989605501</cx:pt>
          <cx:pt idx="546">-0.020811063067343202</cx:pt>
          <cx:pt idx="547">-0.046121379965257198</cx:pt>
          <cx:pt idx="548">0.045798850312060602</cx:pt>
          <cx:pt idx="549">0.0583836303228134</cx:pt>
          <cx:pt idx="550">-0.0225702037157108</cx:pt>
          <cx:pt idx="551">-0.00087295899116228404</cx:pt>
          <cx:pt idx="552">0.0046133015924305198</cx:pt>
          <cx:pt idx="553">-0.053484309654941699</cx:pt>
          <cx:pt idx="554">-0.058342695062216801</cx:pt>
          <cx:pt idx="555">-0.0064853815554298403</cx:pt>
          <cx:pt idx="556">0.0087731879867552105</cx:pt>
          <cx:pt idx="557">0.0069883315492907903</cx:pt>
          <cx:pt idx="558">-0.0057513778610296098</cx:pt>
          <cx:pt idx="559">0.000241482063630062</cx:pt>
          <cx:pt idx="560">-0.00050453998489218899</cx:pt>
          <cx:pt idx="561">-0.0010094700769774699</cx:pt>
          <cx:pt idx="562">-0.0029009051735030601</cx:pt>
          <cx:pt idx="563">-0.019626597681557799</cx:pt>
          <cx:pt idx="564">-0.029410030910232698</cx:pt>
          <cx:pt idx="565">0.0100846827264709</cx:pt>
          <cx:pt idx="566">0.00497598825508868</cx:pt>
          <cx:pt idx="567">-0.019626371886347201</cx:pt>
          <cx:pt idx="568">0.028447786385529101</cx:pt>
          <cx:pt idx="569">0.019811065354541701</cx:pt>
          <cx:pt idx="570">0.0038980230113157799</cx:pt>
          <cx:pt idx="571">-0.018684477185028699</cx:pt>
          <cx:pt idx="572">-0.071776873157696597</cx:pt>
          <cx:pt idx="573">-0.101943658085289</cx:pt>
          <cx:pt idx="574">-0.075498771087209704</cx:pt>
          <cx:pt idx="575">-0.060831096325157603</cx:pt>
          <cx:pt idx="576">0.046319309105233498</cx:pt>
          <cx:pt idx="577">0.074949032374446001</cx:pt>
          <cx:pt idx="578">-0.017801071969453498</cx:pt>
          <cx:pt idx="579">0.031561010835298803</cx:pt>
          <cx:pt idx="580">-0.0201054977367475</cx:pt>
          <cx:pt idx="581">-0.049704354467541997</cx:pt>
          <cx:pt idx="582">-0.051914472856246403</cx:pt>
          <cx:pt idx="583">-0.027419409707598499</cx:pt>
          <cx:pt idx="584">-0.00347793203066757</cx:pt>
          <cx:pt idx="585">0.0010063497965747399</cx:pt>
          <cx:pt idx="586">-0.0014272986236800499</cx:pt>
          <cx:pt idx="587">0.000126487051718479</cx:pt>
          <cx:pt idx="588">0.00030036535262516401</cx:pt>
          <cx:pt idx="589">-3.7478504682580702e-05</cx:pt>
          <cx:pt idx="590">-0.0026461025425068602</cx:pt>
          <cx:pt idx="591">-0.012612567975362201</cx:pt>
          <cx:pt idx="592">-0.015024410852239401</cx:pt>
          <cx:pt idx="593">-0.0067370505429599501</cx:pt>
          <cx:pt idx="594">-0.029438780844560399</cx:pt>
          <cx:pt idx="595">-0.066128006468846104</cx:pt>
          <cx:pt idx="596">-0.0076529111289270297</cx:pt>
          <cx:pt idx="597">0.0103625745142459</cx:pt>
          <cx:pt idx="598">-0.016072825657274501</cx:pt>
          <cx:pt idx="599">0.0118092206514796</cx:pt>
          <cx:pt idx="600">-0.039347333400157503</cx:pt>
          <cx:pt idx="601">-0.041920674701136501</cx:pt>
          <cx:pt idx="602">-0.050812710441822201</cx:pt>
          <cx:pt idx="603">-0.062177923796987798</cx:pt>
          <cx:pt idx="604">-0.0041327414895917097</cx:pt>
          <cx:pt idx="605">0.058882300737743899</cx:pt>
          <cx:pt idx="606">-0.019153558663528698</cx:pt>
          <cx:pt idx="607">-0.0073502994301936101</cx:pt>
          <cx:pt idx="608">-0.0107305547759934</cx:pt>
          <cx:pt idx="609">-0.013693219217858901</cx:pt>
          <cx:pt idx="610">-0.029448286497249301</cx:pt>
          <cx:pt idx="611">-0.014473241806996801</cx:pt>
          <cx:pt idx="612">0.0085214995393685499</cx:pt>
          <cx:pt idx="613">-0.0010111624351003699</cx:pt>
          <cx:pt idx="614">-0.0010347231001466299</cx:pt>
          <cx:pt idx="615">0.00067862516609563104</cx:pt>
          <cx:pt idx="616">-8.1792430597217e-05</cx:pt>
          <cx:pt idx="617">0.00035806666212112999</cx:pt>
          <cx:pt idx="618">-0.0042033230816815297</cx:pt>
          <cx:pt idx="619">-0.0099667882823443708</cx:pt>
          <cx:pt idx="620">-0.0147410081710494</cx:pt>
          <cx:pt idx="621">-0.037864391265006903</cx:pt>
          <cx:pt idx="622">-0.043785208661662099</cx:pt>
          <cx:pt idx="623">-0.0704575282349576</cx:pt>
          <cx:pt idx="624">-0.0144315509671285</cx:pt>
          <cx:pt idx="625">-0.012719707646400199</cx:pt>
          <cx:pt idx="626">-0.016702266484296499</cx:pt>
          <cx:pt idx="627">-0.037322829789975399</cx:pt>
          <cx:pt idx="628">-0.013670029029430601</cx:pt>
          <cx:pt idx="629">-0.046467765240503597</cx:pt>
          <cx:pt idx="630">-0.051784474135137398</cx:pt>
          <cx:pt idx="631">-0.091313842697817102</cx:pt>
          <cx:pt idx="632">0.010832159289067399</cx:pt>
          <cx:pt idx="633">0.033455805308632201</cx:pt>
          <cx:pt idx="634">0.0085786727495271598</cx:pt>
          <cx:pt idx="635">-0.0053085386878791996</cx:pt>
          <cx:pt idx="636">-0.010482939415287801</cx:pt>
          <cx:pt idx="637">-0.0096393330251944506</cx:pt>
          <cx:pt idx="638">-0.00733417309508383</cx:pt>
          <cx:pt idx="639">-0.0077632681878140502</cx:pt>
          <cx:pt idx="640">-0.00049916447474585197</cx:pt>
          <cx:pt idx="641">-0.00074565713837902703</cx:pt>
          <cx:pt idx="642">-2.1907553505105999e-05</cx:pt>
          <cx:pt idx="643">-0.00059294519342104198</cx:pt>
          <cx:pt idx="644">-2.4667220243874299e-05</cx:pt>
          <cx:pt idx="645">0.000249283280995389</cx:pt>
          <cx:pt idx="646">-0.00111729183126013</cx:pt>
          <cx:pt idx="647">-0.0076890777130518501</cx:pt>
          <cx:pt idx="648">-0.012811154308352999</cx:pt>
          <cx:pt idx="649">-0.014096480362040101</cx:pt>
          <cx:pt idx="650">-0.0150852249687076</cx:pt>
          <cx:pt idx="651">-0.034124134379366497</cx:pt>
          <cx:pt idx="652">-0.00029037271480854499</cx:pt>
          <cx:pt idx="653">0.0053384591826351902</cx:pt>
          <cx:pt idx="654">-0.015161884671315899</cx:pt>
          <cx:pt idx="655">-0.053461075086869599</cx:pt>
          <cx:pt idx="656">-0.0094847028201136899</cx:pt>
          <cx:pt idx="657">-0.040539574377726401</cx:pt>
          <cx:pt idx="658">-0.075150665697151994</cx:pt>
          <cx:pt idx="659">-0.033588167024224298</cx:pt>
          <cx:pt idx="660">0.030378969557368799</cx:pt>
          <cx:pt idx="661">0.058929889205764897</cx:pt>
          <cx:pt idx="662">0.032253040322702202</cx:pt>
          <cx:pt idx="663">0.0133237045750845</cx:pt>
          <cx:pt idx="664">-0.0055204177251995702</cx:pt>
          <cx:pt idx="665">0.0024573309438636801</cx:pt>
          <cx:pt idx="666">7.3803308304312403e-05</cx:pt>
          <cx:pt idx="667">-0.0035758285046847602</cx:pt>
          <cx:pt idx="668">-0.0028759051759049302</cx:pt>
          <cx:pt idx="669">-0.00053334696957118405</cx:pt>
          <cx:pt idx="670">-0.00022738335425789399</cx:pt>
          <cx:pt idx="671">0.00016665736187872101</cx:pt>
          <cx:pt idx="672">-3.7666421627939798e-05</cx:pt>
          <cx:pt idx="673">-0.00034277921902555998</cx:pt>
          <cx:pt idx="674">0.00010480676716291999</cx:pt>
          <cx:pt idx="675">-0.0025946958680516398</cx:pt>
          <cx:pt idx="676">-0.0032450028364232101</cx:pt>
          <cx:pt idx="677">0.0091158116339803193</cx:pt>
          <cx:pt idx="678">0.0017053233188355501</cx:pt>
          <cx:pt idx="679">-0.0055856717109523</cx:pt>
          <cx:pt idx="680">0.0026256374359518398</cx:pt>
          <cx:pt idx="681">0.00065414000188070696</cx:pt>
          <cx:pt idx="682">0.023476122348882501</cx:pt>
          <cx:pt idx="683">-0.0031425617052702401</cx:pt>
          <cx:pt idx="684">-0.035434903481490497</cx:pt>
          <cx:pt idx="685">-0.084238931946275103</cx:pt>
          <cx:pt idx="686">-0.079067803062719405</cx:pt>
          <cx:pt idx="687">0.0019377037268895499</cx:pt>
          <cx:pt idx="688">0.069166016533592195</cx:pt>
          <cx:pt idx="689">0.039581070585212097</cx:pt>
          <cx:pt idx="690">0.016566659233721401</cx:pt>
          <cx:pt idx="691">-0.0049081317761398699</cx:pt>
          <cx:pt idx="692">0.0041163440833638099</cx:pt>
          <cx:pt idx="693">0.0020711423947819101</cx:pt>
          <cx:pt idx="694">0.0079432096352449692</cx:pt>
          <cx:pt idx="695">0.0066269708330505004</cx:pt>
          <cx:pt idx="696">-0.0028269367366146499</cx:pt>
          <cx:pt idx="697">-0.000429299867304504</cx:pt>
          <cx:pt idx="698">-0.00129597359142084</cx:pt>
          <cx:pt idx="699">-0.00028951285244929801</cx:pt>
          <cx:pt idx="700">-0.00054578313860009504</cx:pt>
          <cx:pt idx="701">0.00014320576992627701</cx:pt>
          <cx:pt idx="702">-0.00016621442326859</cx:pt>
          <cx:pt idx="703">-0.00062004421588938595</cx:pt>
          <cx:pt idx="704">-0.0068633235211760504</cx:pt>
          <cx:pt idx="705">-0.0024336453868076201</cx:pt>
          <cx:pt idx="706">-0.0025872431675435402</cx:pt>
          <cx:pt idx="707">-0.0048671550392893302</cx:pt>
          <cx:pt idx="708">0.00077302583332051404</cx:pt>
          <cx:pt idx="709">-0.0099293170398701905</cx:pt>
          <cx:pt idx="710">-0.037800363514035401</cx:pt>
          <cx:pt idx="711">-0.0225125851527401</cx:pt>
          <cx:pt idx="712">-0.043056869149090203</cx:pt>
          <cx:pt idx="713">-0.0200563955454106</cx:pt>
          <cx:pt idx="714">0.0070742450169636196</cx:pt>
          <cx:pt idx="715">0.0021052575005059298</cx:pt>
          <cx:pt idx="716">0.0062499757730520196</cx:pt>
          <cx:pt idx="717">0.0194779668083357</cx:pt>
          <cx:pt idx="718">0.0053990907443713697</cx:pt>
          <cx:pt idx="719">-0.0042413552011026003</cx:pt>
          <cx:pt idx="720">0.0058521156709431697</cx:pt>
          <cx:pt idx="721">0.0077372975797121903</cx:pt>
          <cx:pt idx="722">0.011106372102031799</cx:pt>
          <cx:pt idx="723">0.0043637977436435599</cx:pt>
          <cx:pt idx="724">-0.00053264353426543101</cx:pt>
          <cx:pt idx="725">-0.00030331757556370699</cx:pt>
          <cx:pt idx="726">-0.00102813687828246</cx:pt>
          <cx:pt idx="727">-4.3591165711991802e-06</cx:pt>
          <cx:pt idx="728">-0.00067318554996586199</cx:pt>
          <cx:pt idx="729">-0.00079800635120113098</cx:pt>
          <cx:pt idx="730">0.00030210866180502901</cx:pt>
          <cx:pt idx="731">0.000228270803926132</cx:pt>
          <cx:pt idx="732">0.00101386239495598</cx:pt>
          <cx:pt idx="733">0.0015848559324014801</cx:pt>
          <cx:pt idx="734">0.0012599578192797199</cx:pt>
          <cx:pt idx="735">0.0093558811230550799</cx:pt>
          <cx:pt idx="736">0.0062796334036285704</cx:pt>
          <cx:pt idx="737">-0.0068862598382044898</cx:pt>
          <cx:pt idx="738">-0.0117368684965156</cx:pt>
          <cx:pt idx="739">-0.0021463632917900601</cx:pt>
          <cx:pt idx="740">-0.0059681001240314098</cx:pt>
          <cx:pt idx="741">-0.0492393303438136</cx:pt>
          <cx:pt idx="742">-0.0121521946400677</cx:pt>
          <cx:pt idx="743">0.0143232103316276</cx:pt>
          <cx:pt idx="744">0.0164277429697335</cx:pt>
          <cx:pt idx="745">0.0067748826464913399</cx:pt>
          <cx:pt idx="746">0.0011526638052418599</cx:pt>
          <cx:pt idx="747">-0.0057563711165514904</cx:pt>
          <cx:pt idx="748">-0.0055404214106757202</cx:pt>
          <cx:pt idx="749">-0.0043319715108223102</cx:pt>
          <cx:pt idx="750">-0.0020209460756728799</cx:pt>
          <cx:pt idx="751">-0.00048486553580371299</cx:pt>
          <cx:pt idx="752">0.000117662226078948</cx:pt>
          <cx:pt idx="753">-0.00039820730859919202</cx:pt>
          <cx:pt idx="754">0.00029677522821889099</cx:pt>
          <cx:pt idx="755">0.00054306055631641204</cx:pt>
          <cx:pt idx="756">-0.00070888691106845098</cx:pt>
          <cx:pt idx="757">0.000337365437850422</cx:pt>
          <cx:pt idx="758">0.000331763844283934</cx:pt>
          <cx:pt idx="759">-0.00052680318332302804</cx:pt>
          <cx:pt idx="760">0.000109088666311865</cx:pt>
          <cx:pt idx="761">1.6307500711833599e-06</cx:pt>
          <cx:pt idx="762">-0.00099865054004102103</cx:pt>
          <cx:pt idx="763">-2.1994015315095702e-06</cx:pt>
          <cx:pt idx="764">-0.00085246153477151895</cx:pt>
          <cx:pt idx="765">-0.0010117026798636701</cx:pt>
          <cx:pt idx="766">-0.00082824693326573101</cx:pt>
          <cx:pt idx="767">-0.00039762124071033401</cx:pt>
          <cx:pt idx="768">-0.00094597233395344303</cx:pt>
          <cx:pt idx="769">-0.00324678272939407</cx:pt>
          <cx:pt idx="770">-0.0029198428630457401</cx:pt>
          <cx:pt idx="771">0.00297998368835775</cx:pt>
          <cx:pt idx="772">0.00075410876561611399</cx:pt>
          <cx:pt idx="773">-0.0012520943018484499</cx:pt>
          <cx:pt idx="774">-0.000695688337257603</cx:pt>
          <cx:pt idx="775">-0.00114733014958064</cx:pt>
          <cx:pt idx="776">0.00056214447039903601</cx:pt>
          <cx:pt idx="777">-0.00023735687683934899</cx:pt>
          <cx:pt idx="778">-0.00097969999710976097</cx:pt>
          <cx:pt idx="779">0.00049517449640952603</cx:pt>
          <cx:pt idx="780">0.00036967405954988798</cx:pt>
          <cx:pt idx="781">-0.0001141742576</cx:pt>
          <cx:pt idx="782">0.00022194058451365301</cx:pt>
          <cx:pt idx="783">0.00022788089935422</cx:pt>
          <cx:pt idx="784">-0.0016791768691111399</cx:pt>
          <cx:pt idx="785">-0.0036836176864061751</cx:pt>
          <cx:pt idx="786">-0.0046789977234917004</cx:pt>
          <cx:pt idx="787">-0.0087228051057771493</cx:pt>
          <cx:pt idx="788">-0.0091332905869394247</cx:pt>
          <cx:pt idx="789">-0.012594851880654975</cx:pt>
          <cx:pt idx="790">-0.0012003650081745701</cx:pt>
          <cx:pt idx="791">-0.0034792939235693998</cx:pt>
          <cx:pt idx="792">0.0021148914879536773</cx:pt>
          <cx:pt idx="793">-0.0055846968109966753</cx:pt>
          <cx:pt idx="794">-0.0070557268356715502</cx:pt>
          <cx:pt idx="795">0.013767304206589824</cx:pt>
          <cx:pt idx="796">0.016197005877484249</cx:pt>
          <cx:pt idx="797">0.016146826094048727</cx:pt>
          <cx:pt idx="798">0.02603754059318375</cx:pt>
          <cx:pt idx="799">0.003305621829063425</cx:pt>
          <cx:pt idx="800">0.0057415021599983001</cx:pt>
          <cx:pt idx="801">0.01057358098981675</cx:pt>
          <cx:pt idx="802">0.0014632043253880601</cx:pt>
          <cx:pt idx="803">0.008324386995020425</cx:pt>
          <cx:pt idx="804">0.012537167094037426</cx:pt>
          <cx:pt idx="805">0.0081322954124401492</cx:pt>
          <cx:pt idx="806">0.0037476819291534002</cx:pt>
          <cx:pt idx="807">0.0018674693821604351</cx:pt>
          <cx:pt idx="808">0.00055425663926348995</cx:pt>
          <cx:pt idx="809">1.0015935851276349e-05</cx:pt>
          <cx:pt idx="810">3.0035323864074749e-05</cx:pt>
          <cx:pt idx="811">-0.00061478890441878499</cx:pt>
          <cx:pt idx="812">-0.0024275819868430823</cx:pt>
          <cx:pt idx="813">-0.0057343205425678997</cx:pt>
          <cx:pt idx="814">-0.006086507220665175</cx:pt>
          <cx:pt idx="815">-0.0019989491774292725</cx:pt>
          <cx:pt idx="816">-0.0041300507462239252</cx:pt>
          <cx:pt idx="817">-9.0002118679438994e-05</cx:pt>
          <cx:pt idx="818">-0.0087943371565521004</cx:pt>
          <cx:pt idx="819">-0.022425087550633577</cx:pt>
          <cx:pt idx="820">-0.0083011128967950005</cx:pt>
          <cx:pt idx="821">-0.0073867676070990497</cx:pt>
          <cx:pt idx="822">-0.0052962351968588754</cx:pt>
          <cx:pt idx="823">0.0045188536535000247</cx:pt>
          <cx:pt idx="824">0.010931826446528625</cx:pt>
          <cx:pt idx="825">0.019430604586424351</cx:pt>
          <cx:pt idx="826">0.0059853572994006746</cx:pt>
          <cx:pt idx="827">-0.0098408602989823492</cx:pt>
          <cx:pt idx="828">-0.0014946514727168976</cx:pt>
          <cx:pt idx="829">-0.0031037990095146252</cx:pt>
          <cx:pt idx="830">-0.0049220625367230753</cx:pt>
          <cx:pt idx="831">-0.0030663932381345248</cx:pt>
          <cx:pt idx="832">0.0032913516855469999</cx:pt>
          <cx:pt idx="833">0.0060117029247388496</cx:pt>
          <cx:pt idx="834">0.0030030707970403752</cx:pt>
          <cx:pt idx="835">-0.00020978415312155626</cx:pt>
          <cx:pt idx="836">4.9024400541710249e-05</cx:pt>
          <cx:pt idx="837">-4.5339833611933003e-05</cx:pt>
          <cx:pt idx="838">-0.00036587053616788002</cx:pt>
          <cx:pt idx="839">-0.001164360161610545</cx:pt>
          <cx:pt idx="840">-0.0036877950338795751</cx:pt>
          <cx:pt idx="841">-0.0060007677825772996</cx:pt>
          <cx:pt idx="842">-0.0079463668895409754</cx:pt>
          <cx:pt idx="843">-0.0036693981402665002</cx:pt>
          <cx:pt idx="844">-0.0068386924470005498</cx:pt>
          <cx:pt idx="845">-0.0050917907174237746</cx:pt>
          <cx:pt idx="846">-0.0065153769411227004</cx:pt>
          <cx:pt idx="847">-0.020051536061095575</cx:pt>
          <cx:pt idx="848">-0.00027466680595941999</cx:pt>
          <cx:pt idx="849">-0.014095560738817001</cx:pt>
          <cx:pt idx="850">0.0011362513821952574</cx:pt>
          <cx:pt idx="851">0.0012224396952226024</cx:pt>
          <cx:pt idx="852">0.012902123020754174</cx:pt>
          <cx:pt idx="853">0.016230364604008299</cx:pt>
          <cx:pt idx="854">-0.016472786572525874</cx:pt>
          <cx:pt idx="855">-0.023623261197241251</cx:pt>
          <cx:pt idx="856">-0.018560928398533974</cx:pt>
          <cx:pt idx="857">-0.024208263446360876</cx:pt>
          <cx:pt idx="858">-0.013673251889831175</cx:pt>
          <cx:pt idx="859">-0.011737628440273274</cx:pt>
          <cx:pt idx="860">-0.0090540884054449242</cx:pt>
          <cx:pt idx="861">-0.0074122336819155248</cx:pt>
          <cx:pt idx="862">-0.00024731726745769352</cx:pt>
          <cx:pt idx="863">-0.00097009537016385001</cx:pt>
          <cx:pt idx="864">-6.2995189380128998e-06</cx:pt>
          <cx:pt idx="865">-8.9566293357615248e-05</cx:pt>
          <cx:pt idx="866">4.52382792522585e-05</cx:pt>
          <cx:pt idx="867">-0.0013830125824596049</cx:pt>
          <cx:pt idx="868">-0.0030997644880646751</cx:pt>
          <cx:pt idx="869">-0.0046260253191425004</cx:pt>
          <cx:pt idx="870">-0.011258488185195625</cx:pt>
          <cx:pt idx="871">-0.013587314926486224</cx:pt>
          <cx:pt idx="872">-0.0086633360646409755</cx:pt>
          <cx:pt idx="873">-0.0059396080140577496</cx:pt>
          <cx:pt idx="874">-0.015478814267295376</cx:pt>
          <cx:pt idx="875">-0.01053998789223605</cx:pt>
          <cx:pt idx="876">-0.00073752880372600252</cx:pt>
          <cx:pt idx="877">0.021142495987887325</cx:pt>
          <cx:pt idx="878">0.020512128122877275</cx:pt>
          <cx:pt idx="879">0.026756382756343251</cx:pt>
          <cx:pt idx="880">0.011376388366352975</cx:pt>
          <cx:pt idx="881">-0.021268883458846099</cx:pt>
          <cx:pt idx="882">-0.024768642410035974</cx:pt>
          <cx:pt idx="883">-0.031388386271775502</cx:pt>
          <cx:pt idx="884">-0.0016791768691111399</cx:pt>
          <cx:pt idx="885">-0.0036836176864061751</cx:pt>
          <cx:pt idx="886">-0.0046789977234917004</cx:pt>
          <cx:pt idx="887">-0.0087228051057771493</cx:pt>
          <cx:pt idx="888">-0.0091332905869394247</cx:pt>
          <cx:pt idx="889">-0.012594851880654975</cx:pt>
          <cx:pt idx="890">-0.0012003650081745701</cx:pt>
          <cx:pt idx="891">-0.0034792939235693998</cx:pt>
          <cx:pt idx="892">0.0021148914879536773</cx:pt>
          <cx:pt idx="893">-0.0055846968109966753</cx:pt>
          <cx:pt idx="894">-0.0070557268356715502</cx:pt>
          <cx:pt idx="895">0.013767304206589824</cx:pt>
          <cx:pt idx="896">0.016197005877484249</cx:pt>
          <cx:pt idx="897">0.016146826094048727</cx:pt>
          <cx:pt idx="898">0.02603754059318375</cx:pt>
          <cx:pt idx="899">0.003305621829063425</cx:pt>
          <cx:pt idx="900">0.0057415021599983001</cx:pt>
          <cx:pt idx="901">0.01057358098981675</cx:pt>
          <cx:pt idx="902">0.0014632043253880601</cx:pt>
          <cx:pt idx="903">0.008324386995020425</cx:pt>
          <cx:pt idx="904">0.012537167094037426</cx:pt>
          <cx:pt idx="905">0.0081322954124401492</cx:pt>
          <cx:pt idx="906">0.0037476819291534002</cx:pt>
          <cx:pt idx="907">0.0018674693821604351</cx:pt>
          <cx:pt idx="908">0.00055425663926348995</cx:pt>
          <cx:pt idx="909">1.0015935851276349e-05</cx:pt>
          <cx:pt idx="910">3.0035323864074749e-05</cx:pt>
          <cx:pt idx="911">-0.00061478890441878499</cx:pt>
          <cx:pt idx="912">-0.0024275819868430823</cx:pt>
          <cx:pt idx="913">-0.0057343205425678997</cx:pt>
          <cx:pt idx="914">-0.006086507220665175</cx:pt>
          <cx:pt idx="915">-0.0019989491774292725</cx:pt>
          <cx:pt idx="916">-0.0041300507462239252</cx:pt>
          <cx:pt idx="917">-9.0002118679438994e-05</cx:pt>
          <cx:pt idx="918">-0.0087943371565521004</cx:pt>
          <cx:pt idx="919">-0.022425087550633577</cx:pt>
          <cx:pt idx="920">-0.0083011128967950005</cx:pt>
          <cx:pt idx="921">-0.0073867676070990497</cx:pt>
          <cx:pt idx="922">-0.0052962351968588754</cx:pt>
          <cx:pt idx="923">0.0045188536535000247</cx:pt>
          <cx:pt idx="924">0.010931826446528625</cx:pt>
          <cx:pt idx="925">0.019430604586424351</cx:pt>
          <cx:pt idx="926">0.0059853572994006746</cx:pt>
          <cx:pt idx="927">-0.0098408602989823492</cx:pt>
          <cx:pt idx="928">-0.0014946514727168976</cx:pt>
          <cx:pt idx="929">-0.0031037990095146252</cx:pt>
          <cx:pt idx="930">-0.0049220625367230753</cx:pt>
          <cx:pt idx="931">-0.0030663932381345248</cx:pt>
          <cx:pt idx="932">0.0032913516855469999</cx:pt>
          <cx:pt idx="933">0.0060117029247388496</cx:pt>
          <cx:pt idx="934">0.0030030707970403752</cx:pt>
          <cx:pt idx="935">-0.00020978415312155626</cx:pt>
          <cx:pt idx="936">4.9024400541710249e-05</cx:pt>
          <cx:pt idx="937">-4.5339833611933003e-05</cx:pt>
          <cx:pt idx="938">-0.00036587053616788002</cx:pt>
          <cx:pt idx="939">-0.001164360161610545</cx:pt>
          <cx:pt idx="940">-0.0036877950338795751</cx:pt>
          <cx:pt idx="941">-0.0060007677825772996</cx:pt>
          <cx:pt idx="942">-0.0079463668895409754</cx:pt>
          <cx:pt idx="943">-0.0036693981402665002</cx:pt>
          <cx:pt idx="944">-0.0068386924470005498</cx:pt>
          <cx:pt idx="945">-0.0050917907174237746</cx:pt>
          <cx:pt idx="946">-0.0065153769411227004</cx:pt>
          <cx:pt idx="947">-0.020051536061095575</cx:pt>
          <cx:pt idx="948">-0.00027466680595941999</cx:pt>
          <cx:pt idx="949">-0.014095560738817001</cx:pt>
          <cx:pt idx="950">0.0011362513821952574</cx:pt>
          <cx:pt idx="951">0.0012224396952226024</cx:pt>
          <cx:pt idx="952">0.012902123020754174</cx:pt>
          <cx:pt idx="953">0.016230364604008299</cx:pt>
          <cx:pt idx="954">-0.016472786572525874</cx:pt>
          <cx:pt idx="955">-0.023623261197241251</cx:pt>
          <cx:pt idx="956">-0.018560928398533974</cx:pt>
          <cx:pt idx="957">-0.024208263446360876</cx:pt>
          <cx:pt idx="958">-0.013673251889831175</cx:pt>
          <cx:pt idx="959">-0.011737628440273274</cx:pt>
          <cx:pt idx="960">-0.0090540884054449242</cx:pt>
          <cx:pt idx="961">-0.0074122336819155248</cx:pt>
          <cx:pt idx="962">-0.00024731726745769352</cx:pt>
          <cx:pt idx="963">-0.00097009537016385001</cx:pt>
          <cx:pt idx="964">-6.2995189380128998e-06</cx:pt>
          <cx:pt idx="965">-8.9566293357615248e-05</cx:pt>
          <cx:pt idx="966">4.52382792522585e-05</cx:pt>
          <cx:pt idx="967">-0.0013830125824596049</cx:pt>
          <cx:pt idx="968">-0.0030997644880646751</cx:pt>
          <cx:pt idx="969">-0.0046260253191425004</cx:pt>
          <cx:pt idx="970">-0.011258488185195625</cx:pt>
          <cx:pt idx="971">-0.013587314926486224</cx:pt>
          <cx:pt idx="972">-0.0086633360646409755</cx:pt>
          <cx:pt idx="973">-0.0059396080140577496</cx:pt>
          <cx:pt idx="974">-0.015478814267295376</cx:pt>
          <cx:pt idx="975">-0.01053998789223605</cx:pt>
          <cx:pt idx="976">-0.00073752880372600252</cx:pt>
          <cx:pt idx="977">0.021142495987887325</cx:pt>
          <cx:pt idx="978">0.020512128122877275</cx:pt>
          <cx:pt idx="979">0.026756382756343251</cx:pt>
          <cx:pt idx="980">0.011376388366352975</cx:pt>
          <cx:pt idx="981">-0.021268883458846099</cx:pt>
          <cx:pt idx="982">-0.024768642410035974</cx:pt>
          <cx:pt idx="983">-0.031388386271775502</cx:pt>
          <cx:pt idx="984">-0.0016791768691111399</cx:pt>
          <cx:pt idx="985">-0.0036836176864061751</cx:pt>
          <cx:pt idx="986">-0.0046789977234917004</cx:pt>
          <cx:pt idx="987">-0.0087228051057771493</cx:pt>
          <cx:pt idx="988">-0.0091332905869394247</cx:pt>
          <cx:pt idx="989">-0.012594851880654975</cx:pt>
          <cx:pt idx="990">-0.0012003650081745701</cx:pt>
          <cx:pt idx="991">-0.0034792939235693998</cx:pt>
          <cx:pt idx="992">0.0021148914879536773</cx:pt>
          <cx:pt idx="993">-0.0055846968109966753</cx:pt>
          <cx:pt idx="994">-0.0070557268356715502</cx:pt>
          <cx:pt idx="995">0.013767304206589824</cx:pt>
          <cx:pt idx="996">0.016197005877484249</cx:pt>
          <cx:pt idx="997">0.016146826094048727</cx:pt>
          <cx:pt idx="998">0.02603754059318375</cx:pt>
          <cx:pt idx="999">0.003305621829063425</cx:pt>
          <cx:pt idx="1000">0.0057415021599983001</cx:pt>
          <cx:pt idx="1001">0.01057358098981675</cx:pt>
          <cx:pt idx="1002">0.0014632043253880601</cx:pt>
          <cx:pt idx="1003">0.008324386995020425</cx:pt>
          <cx:pt idx="1004">0.012537167094037426</cx:pt>
          <cx:pt idx="1005">0.0081322954124401492</cx:pt>
          <cx:pt idx="1006">0.0037476819291534002</cx:pt>
          <cx:pt idx="1007">0.0018674693821604351</cx:pt>
          <cx:pt idx="1008">0.00055425663926348995</cx:pt>
          <cx:pt idx="1009">1.0015935851276349e-05</cx:pt>
          <cx:pt idx="1010">3.0035323864074749e-05</cx:pt>
          <cx:pt idx="1011">-0.00061478890441878499</cx:pt>
          <cx:pt idx="1012">-0.0024275819868430823</cx:pt>
          <cx:pt idx="1013">-0.0057343205425678997</cx:pt>
          <cx:pt idx="1014">-0.006086507220665175</cx:pt>
          <cx:pt idx="1015">-0.0019989491774292725</cx:pt>
          <cx:pt idx="1016">-0.0041300507462239252</cx:pt>
          <cx:pt idx="1017">-9.0002118679438994e-05</cx:pt>
          <cx:pt idx="1018">-0.0087943371565521004</cx:pt>
          <cx:pt idx="1019">-0.022425087550633577</cx:pt>
          <cx:pt idx="1020">-0.0083011128967950005</cx:pt>
          <cx:pt idx="1021">-0.0073867676070990497</cx:pt>
          <cx:pt idx="1022">-0.0052962351968588754</cx:pt>
          <cx:pt idx="1023">0.0045188536535000247</cx:pt>
          <cx:pt idx="1024">0.010931826446528625</cx:pt>
          <cx:pt idx="1025">0.019430604586424351</cx:pt>
          <cx:pt idx="1026">0.0059853572994006746</cx:pt>
          <cx:pt idx="1027">-0.0098408602989823492</cx:pt>
          <cx:pt idx="1028">-0.0014946514727168976</cx:pt>
          <cx:pt idx="1029">-0.0031037990095146252</cx:pt>
          <cx:pt idx="1030">-0.0049220625367230753</cx:pt>
          <cx:pt idx="1031">-0.0030663932381345248</cx:pt>
          <cx:pt idx="1032">0.0032913516855469999</cx:pt>
          <cx:pt idx="1033">0.0060117029247388496</cx:pt>
          <cx:pt idx="1034">0.0030030707970403752</cx:pt>
          <cx:pt idx="1035">-0.00020978415312155626</cx:pt>
          <cx:pt idx="1036">4.9024400541710249e-05</cx:pt>
          <cx:pt idx="1037">-4.5339833611933003e-05</cx:pt>
          <cx:pt idx="1038">-0.00036587053616788002</cx:pt>
          <cx:pt idx="1039">-0.001164360161610545</cx:pt>
          <cx:pt idx="1040">-0.0036877950338795751</cx:pt>
          <cx:pt idx="1041">-0.0060007677825772996</cx:pt>
          <cx:pt idx="1042">-0.0079463668895409754</cx:pt>
          <cx:pt idx="1043">-0.0036693981402665002</cx:pt>
          <cx:pt idx="1044">-0.0068386924470005498</cx:pt>
          <cx:pt idx="1045">-0.0050917907174237746</cx:pt>
          <cx:pt idx="1046">-0.0065153769411227004</cx:pt>
          <cx:pt idx="1047">-0.020051536061095575</cx:pt>
          <cx:pt idx="1048">-0.00027466680595941999</cx:pt>
          <cx:pt idx="1049">-0.014095560738817001</cx:pt>
          <cx:pt idx="1050">0.0011362513821952574</cx:pt>
          <cx:pt idx="1051">0.0012224396952226024</cx:pt>
          <cx:pt idx="1052">0.012902123020754174</cx:pt>
          <cx:pt idx="1053">0.016230364604008299</cx:pt>
          <cx:pt idx="1054">-0.016472786572525874</cx:pt>
          <cx:pt idx="1055">-0.023623261197241251</cx:pt>
          <cx:pt idx="1056">-0.018560928398533974</cx:pt>
          <cx:pt idx="1057">-0.024208263446360876</cx:pt>
          <cx:pt idx="1058">-0.013673251889831175</cx:pt>
          <cx:pt idx="1059">-0.011737628440273274</cx:pt>
          <cx:pt idx="1060">-0.0090540884054449242</cx:pt>
          <cx:pt idx="1061">-0.0074122336819155248</cx:pt>
          <cx:pt idx="1062">-0.00024731726745769352</cx:pt>
          <cx:pt idx="1063">-0.00097009537016385001</cx:pt>
          <cx:pt idx="1064">-6.2995189380128998e-06</cx:pt>
          <cx:pt idx="1065">-8.9566293357615248e-05</cx:pt>
          <cx:pt idx="1066">4.52382792522585e-05</cx:pt>
          <cx:pt idx="1067">-0.0013830125824596049</cx:pt>
          <cx:pt idx="1068">-0.0030997644880646751</cx:pt>
          <cx:pt idx="1069">-0.0046260253191425004</cx:pt>
          <cx:pt idx="1070">-0.011258488185195625</cx:pt>
          <cx:pt idx="1071">-0.013587314926486224</cx:pt>
          <cx:pt idx="1072">-0.0086633360646409755</cx:pt>
          <cx:pt idx="1073">-0.0059396080140577496</cx:pt>
          <cx:pt idx="1074">-0.015478814267295376</cx:pt>
          <cx:pt idx="1075">-0.01053998789223605</cx:pt>
          <cx:pt idx="1076">-0.00073752880372600252</cx:pt>
          <cx:pt idx="1077">0.021142495987887325</cx:pt>
          <cx:pt idx="1078">0.020512128122877275</cx:pt>
          <cx:pt idx="1079">0.026756382756343251</cx:pt>
          <cx:pt idx="1080">0.011376388366352975</cx:pt>
          <cx:pt idx="1081">-0.021268883458846099</cx:pt>
          <cx:pt idx="1082">-0.024768642410035974</cx:pt>
          <cx:pt idx="1083">-0.031388386271775502</cx:pt>
        </cx:lvl>
      </cx:numDim>
    </cx:data>
    <cx:data id="95">
      <cx:numDim type="val">
        <cx:f>Sheet2!$CR$1:$CR$1084</cx:f>
        <cx:lvl ptCount="1084" formatCode="G/通用格式">
          <cx:pt idx="0">-0.00054174213475529796</cx:pt>
          <cx:pt idx="1">0.00018001480009496599</cx:pt>
          <cx:pt idx="2">-0.00073311137785937296</cx:pt>
          <cx:pt idx="3">7.4866639806081201e-05</cx:pt>
          <cx:pt idx="4">-0.00050904677518778699</cx:pt>
          <cx:pt idx="5">-0.00016573840520502</cx:pt>
          <cx:pt idx="6">-0.000208822155883842</cx:pt>
          <cx:pt idx="7">0.00069928705510100301</cx:pt>
          <cx:pt idx="8">0.00045500196509809098</cx:pt>
          <cx:pt idx="9">-0.000270535518775084</cx:pt>
          <cx:pt idx="10">-0.00094196674824064297</cx:pt>
          <cx:pt idx="11">-0.00029813331946610002</cx:pt>
          <cx:pt idx="12">-5.8145563780182898e-05</cx:pt>
          <cx:pt idx="13">0.00042515578142156599</cx:pt>
          <cx:pt idx="14">9.7867304352541999e-06</cx:pt>
          <cx:pt idx="15">-0.00049408518438530998</cx:pt>
          <cx:pt idx="16">-0.00055170323846193202</cx:pt>
          <cx:pt idx="17">0.00073554584952231902</cx:pt>
          <cx:pt idx="18">-0.00045168248727954898</cx:pt>
          <cx:pt idx="19">-0.00014104499412194901</cx:pt>
          <cx:pt idx="20">-0.00084832735346552905</cx:pt>
          <cx:pt idx="21">-0.00040137890601569501</cx:pt>
          <cx:pt idx="22">-0.000142986568129531</cx:pt>
          <cx:pt idx="23">-0.00065605898135797096</cx:pt>
          <cx:pt idx="24">-9.9676145351637206e-05</cx:pt>
          <cx:pt idx="25">0.000450126105092287</cx:pt>
          <cx:pt idx="26">0.00036723435702097499</cx:pt>
          <cx:pt idx="27">0.00032182854616297397</cx:pt>
          <cx:pt idx="28">0.000291728092279026</cx:pt>
          <cx:pt idx="29">0.00085521028277698804</cx:pt>
          <cx:pt idx="30">-7.5429170799296499e-05</cx:pt>
          <cx:pt idx="31">0.000120734376172761</cx:pt>
          <cx:pt idx="32">8.7082096834096897e-05</cx:pt>
          <cx:pt idx="33">4.1454084008770799e-05</cx:pt>
          <cx:pt idx="34">0.00016853708264660301</cx:pt>
          <cx:pt idx="35">-0.00013769361928614901</cx:pt>
          <cx:pt idx="36">-0.00109708741156289</cx:pt>
          <cx:pt idx="37">0.00030436315447948897</cx:pt>
          <cx:pt idx="38">0.00101633211779084</cx:pt>
          <cx:pt idx="39">0.00076185124799504303</cx:pt>
          <cx:pt idx="40">-0.00028315996682094698</cx:pt>
          <cx:pt idx="41">-0.00182952281996929</cx:pt>
          <cx:pt idx="42">0.00138485044799005</cx:pt>
          <cx:pt idx="43">0.00141035219999776</cx:pt>
          <cx:pt idx="44">-0.0055961294535191901</cx:pt>
          <cx:pt idx="45">-0.0045493613186494896</cx:pt>
          <cx:pt idx="46">-0.00083958468844252097</cx:pt>
          <cx:pt idx="47">-0.0010388869918313099</cx:pt>
          <cx:pt idx="48">-0.00134325889565671</cx:pt>
          <cx:pt idx="49">0.00049403525677775497</cx:pt>
          <cx:pt idx="50">-0.00041732954876505301</cx:pt>
          <cx:pt idx="51">0.00027681571785235902</cx:pt>
          <cx:pt idx="52">0.000408244645535674</cx:pt>
          <cx:pt idx="53">6.1450186299276695e-05</cx:pt>
          <cx:pt idx="54">0.00085585704303922704</cx:pt>
          <cx:pt idx="55">0.00034030057123192101</cx:pt>
          <cx:pt idx="56">-0.00014853390987242299</cx:pt>
          <cx:pt idx="57">0.00022240528804023799</cx:pt>
          <cx:pt idx="58">-0.00048805401470701</cx:pt>
          <cx:pt idx="59">-0.00047613186017508201</cx:pt>
          <cx:pt idx="60">0.00016683176806386001</cx:pt>
          <cx:pt idx="61">-0.0004463148812453</cx:pt>
          <cx:pt idx="62">-0.00022071473081805999</cx:pt>
          <cx:pt idx="63">-0.00249082033260942</cx:pt>
          <cx:pt idx="64">-0.0028436143494689802</cx:pt>
          <cx:pt idx="65">0.00375088124454357</cx:pt>
          <cx:pt idx="66">0.0135325039485079</cx:pt>
          <cx:pt idx="67">0.0103985785612031</cx:pt>
          <cx:pt idx="68">0.0045810842419815598</cx:pt>
          <cx:pt idx="69">0.040033089122723103</cx:pt>
          <cx:pt idx="70">0.027545028578975801</cx:pt>
          <cx:pt idx="71">0.020160189268944501</cx:pt>
          <cx:pt idx="72">-0.0028035970132593599</cx:pt>
          <cx:pt idx="73">-0.020284750052339699</cx:pt>
          <cx:pt idx="74">-0.029065247488876501</cx:pt>
          <cx:pt idx="75">-0.0185231310623</cx:pt>
          <cx:pt idx="76">-0.0067422264874423803</cx:pt>
          <cx:pt idx="77">-0.0034494944889063902</cx:pt>
          <cx:pt idx="78">-0.0010470139904836899</cx:pt>
          <cx:pt idx="79">0.00032254494896232698</cx:pt>
          <cx:pt idx="80">0.0012895042137920801</cx:pt>
          <cx:pt idx="81">0.00065985756974157198</cx:pt>
          <cx:pt idx="82">-9.7088253874624898e-05</cx:pt>
          <cx:pt idx="83">3.7603218127172702e-05</cx:pt>
          <cx:pt idx="84">0.00020143058022903401</cx:pt>
          <cx:pt idx="85">0.000692802260607498</cx:pt>
          <cx:pt idx="86">0.00355570636464998</cx:pt>
          <cx:pt idx="87">0.00098575920219526108</cx:pt>
          <cx:pt idx="88">0.000261025694083144</cx:pt>
          <cx:pt idx="89">-0.0024121976361743199</cx:pt>
          <cx:pt idx="90">-0.0047207205509179097</cx:pt>
          <cx:pt idx="91">-0.0083635190900436598</cx:pt>
          <cx:pt idx="92">-0.0100955465168877</cx:pt>
          <cx:pt idx="93">-0.0089161635464007401</cx:pt>
          <cx:pt idx="94">0.0087772844710460405</cx:pt>
          <cx:pt idx="95">-0.0027564990360901299</cx:pt>
          <cx:pt idx="96">0.0097114065996986593</cx:pt>
          <cx:pt idx="97">0.014051661023351701</cx:pt>
          <cx:pt idx="98">0.022660933439365601</cx:pt>
          <cx:pt idx="99">0.0035608788370181102</cx:pt>
          <cx:pt idx="100">0.017732927850742201</cx:pt>
          <cx:pt idx="101">0.0288028950442775</cx:pt>
          <cx:pt idx="102">-0.0120231679670395</cx:pt>
          <cx:pt idx="103">-0.029101916492548299</cx:pt>
          <cx:pt idx="104">-0.039485680678020697</cx:pt>
          <cx:pt idx="105">-0.0300401704852842</cx:pt>
          <cx:pt idx="106">-0.0134505157002803</cx:pt>
          <cx:pt idx="107">0.0035868750973105999</cx:pt>
          <cx:pt idx="108">0.0011329075033816899</cx:pt>
          <cx:pt idx="109">-0.00059841252989227198</cx:pt>
          <cx:pt idx="110">-0.00038032033288122499</cx:pt>
          <cx:pt idx="111">0.00087420497307314697</cx:pt>
          <cx:pt idx="112">-0.00064072957877737795</cx:pt>
          <cx:pt idx="113">-0.000205707148203577</cx:pt>
          <cx:pt idx="114">0.0079763464118463596</cx:pt>
          <cx:pt idx="115">0.00077138136937322799</cx:pt>
          <cx:pt idx="116">0.0019890229653078402</cx:pt>
          <cx:pt idx="117">0.018040259851345899</cx:pt>
          <cx:pt idx="118">0.023132308835459001</cx:pt>
          <cx:pt idx="119">0.0036030409591051599</cx:pt>
          <cx:pt idx="120">-0.0011310495567706</cx:pt>
          <cx:pt idx="121">-0.068937963983143905</cx:pt>
          <cx:pt idx="122">-0.051678614445837302</cx:pt>
          <cx:pt idx="123">-0.043153136212396997</cx:pt>
          <cx:pt idx="124">-0.020033802000502799</cx:pt>
          <cx:pt idx="125">0.063157577092703004</cx:pt>
          <cx:pt idx="126">0.067786888900070105</cx:pt>
          <cx:pt idx="127">0.060022943072374699</cx:pt>
          <cx:pt idx="128">0.030381632941050601</cx:pt>
          <cx:pt idx="129">-0.0189334221776183</cx:pt>
          <cx:pt idx="130">-0.051009763552625598</cx:pt>
          <cx:pt idx="131">-0.071927011505384303</cx:pt>
          <cx:pt idx="132">-0.054000035453053201</cx:pt>
          <cx:pt idx="133">-0.045291251121864599</cx:pt>
          <cx:pt idx="134">-0.029098274036392601</cx:pt>
          <cx:pt idx="135">-0.018087720090895501</cx:pt>
          <cx:pt idx="136">-0.0163917418687284</cx:pt>
          <cx:pt idx="137">-0.0082233715633193392</cx:pt>
          <cx:pt idx="138">-0.0018880903439602</cx:pt>
          <cx:pt idx="139">-0.00048955564305259004</cx:pt>
          <cx:pt idx="140">-0.00038114270559830602</cx:pt>
          <cx:pt idx="141">0.000166395863860683</cx:pt>
          <cx:pt idx="142">0.00068407661816419999</cx:pt>
          <cx:pt idx="143">0.00115703163862921</cx:pt>
          <cx:pt idx="144">0.0136894056950771</cx:pt>
          <cx:pt idx="145">0.0288346611890553</cx:pt>
          <cx:pt idx="146">0.031341797494206097</cx:pt>
          <cx:pt idx="147">-0.016432116438840599</cx:pt>
          <cx:pt idx="148">-0.034824512709837899</cx:pt>
          <cx:pt idx="149">-0.125795669697359</cx:pt>
          <cx:pt idx="150">-0.12104241171918199</cx:pt>
          <cx:pt idx="151">-0.120413461194638</cx:pt>
          <cx:pt idx="152">-0.024786538099892601</cx:pt>
          <cx:pt idx="153">0.070490168765596495</cx:pt>
          <cx:pt idx="154">0.123624052864187</cx:pt>
          <cx:pt idx="155">0.10475795191441301</cx:pt>
          <cx:pt idx="156">0.045836545848370401</cx:pt>
          <cx:pt idx="157">-0.00657235789157673</cx:pt>
          <cx:pt idx="158">-0.10062991981960299</cx:pt>
          <cx:pt idx="159">-0.13389400230922699</cx:pt>
          <cx:pt idx="160">-0.17512042462678601</cx:pt>
          <cx:pt idx="161">-0.107548380345238</cx:pt>
          <cx:pt idx="162">-0.047059017928813097</cx:pt>
          <cx:pt idx="163">-0.029075966374341899</cx:pt>
          <cx:pt idx="164">-0.017946385364500699</cx:pt>
          <cx:pt idx="165">-0.0112586880134522</cx:pt>
          <cx:pt idx="166">-0.00028056805886649</cx:pt>
          <cx:pt idx="167">0.00060713145286279903</cx:pt>
          <cx:pt idx="168">0.00031315495878342999</cx:pt>
          <cx:pt idx="169">0.00017571806658719599</cx:pt>
          <cx:pt idx="170">-0.0039405982736420899</cx:pt>
          <cx:pt idx="171">0.010067444171571301</cx:pt>
          <cx:pt idx="172">0.021707943585586299</cx:pt>
          <cx:pt idx="173">0.0212758721036105</cx:pt>
          <cx:pt idx="174">0.0057260009731940004</cx:pt>
          <cx:pt idx="175">-0.042879738049369003</cx:pt>
          <cx:pt idx="176">-0.051457530746055302</cx:pt>
          <cx:pt idx="177">-0.065911626580956895</cx:pt>
          <cx:pt idx="178">0.0123025658896654</cx:pt>
          <cx:pt idx="179">0.0143616956537814</cx:pt>
          <cx:pt idx="180">-0.041958338491224503</cx:pt>
          <cx:pt idx="181">-0.0038978820320635498</cx:pt>
          <cx:pt idx="182">-0.033768054229179799</cx:pt>
          <cx:pt idx="183">0.0684181012784911</cx:pt>
          <cx:pt idx="184">0.14972139865550199</cx:pt>
          <cx:pt idx="185">0.038387791199065401</cx:pt>
          <cx:pt idx="186">-0.093862038223205893</cx:pt>
          <cx:pt idx="187">-0.20309187738561299</cx:pt>
          <cx:pt idx="188">-0.21426986062724299</cx:pt>
          <cx:pt idx="189">-0.112530051525044</cx:pt>
          <cx:pt idx="190">-0.035362488410208198</cx:pt>
          <cx:pt idx="191">-0.019529640486690598</cx:pt>
          <cx:pt idx="192">-0.0048942939509881199</cx:pt>
          <cx:pt idx="193">-0.0101176989753019</cx:pt>
          <cx:pt idx="194">-0.0032857051820838301</cx:pt>
          <cx:pt idx="195">-0.00089341723443530599</cx:pt>
          <cx:pt idx="196">-2.3809071055723698e-05</cx:pt>
          <cx:pt idx="197">0.00020139638696095699</cx:pt>
          <cx:pt idx="198">0.00268561506552877</cx:pt>
          <cx:pt idx="199">0.0073202046909235253</cx:pt>
          <cx:pt idx="200">0.0048325515945081996</cx:pt>
          <cx:pt idx="201">-0.001298637969905985</cx:pt>
          <cx:pt idx="202">-0.0059350360519284497</cx:pt>
          <cx:pt idx="203">-0.0059696492054764749</cx:pt>
          <cx:pt idx="204">-0.0083771722449065503</cx:pt>
          <cx:pt idx="205">-0.0011113540995136225</cx:pt>
          <cx:pt idx="206">0.0125933140208133</cx:pt>
          <cx:pt idx="207">-0.0036187760899242249</cx:pt>
          <cx:pt idx="208">-0.024720606370352526</cx:pt>
          <cx:pt idx="209">-0.040683651793947249</cx:pt>
          <cx:pt idx="210">0.00074620843525317502</cx:pt>
          <cx:pt idx="211">0.034430230037235249</cx:pt>
          <cx:pt idx="212">0.038776044158933251</cx:pt>
          <cx:pt idx="213">0.005383599563224325</cx:pt>
          <cx:pt idx="214">-0.026622216407146002</cx:pt>
          <cx:pt idx="215">-0.043847138423618502</cx:pt>
          <cx:pt idx="216">-0.042740951876406252</cx:pt>
          <cx:pt idx="217">-0.027029338750436501</cx:pt>
          <cx:pt idx="218">-0.013788200136216126</cx:pt>
          <cx:pt idx="219">-0.0084289575302834256</cx:pt>
          <cx:pt idx="220">-0.00337876178998015</cx:pt>
          <cx:pt idx="221">-0.0018565727062024625</cx:pt>
          <cx:pt idx="222">0.000193966374589568</cx:pt>
          <cx:pt idx="223">-0.00019225083639552476</cx:pt>
          <cx:pt idx="224">-0.00015723985299250025</cx:pt>
          <cx:pt idx="225">0.0002939440661615325</cx:pt>
          <cx:pt idx="226">0.0020516877090945352</cx:pt>
          <cx:pt idx="227">0.0058471215770588749</cx:pt>
          <cx:pt idx="228">0.0084957601330763258</cx:pt>
          <cx:pt idx="229">0.0088599152974474758</cx:pt>
          <cx:pt idx="230">-0.005393772409137975</cx:pt>
          <cx:pt idx="231">0.0065659796358302248</cx:pt>
          <cx:pt idx="232">-0.0013205263433448849</cx:pt>
          <cx:pt idx="233">0.0070228466787303247</cx:pt>
          <cx:pt idx="234">0.015991750918043175</cx:pt>
          <cx:pt idx="235">-0.015949086204886699</cx:pt>
          <cx:pt idx="236">-0.028463583498904751</cx:pt>
          <cx:pt idx="237">-0.0091648436284009257</cx:pt>
          <cx:pt idx="238">0.046843255979319751</cx:pt>
          <cx:pt idx="239">0.05974666032753375</cx:pt>
          <cx:pt idx="240">0.022503477545691201</cx:pt>
          <cx:pt idx="241">-0.00519564192716865</cx:pt>
          <cx:pt idx="242">-0.044850194065150999</cx:pt>
          <cx:pt idx="243">-0.049147301641815001</cx:pt>
          <cx:pt idx="244">-0.027086434452662251</cx:pt>
          <cx:pt idx="245">-0.021073652480528875</cx:pt>
          <cx:pt idx="246">-0.013940697269006475</cx:pt>
          <cx:pt idx="247">-0.0066351782648080247</cx:pt>
          <cx:pt idx="248">-0.0042031143200131999</cx:pt>
          <cx:pt idx="249">-0.0055407633400072504</cx:pt>
          <cx:pt idx="250">0.00015105527480489399</cx:pt>
          <cx:pt idx="251">-6.4563607050120998e-05</cx:pt>
          <cx:pt idx="252">5.717205686234975e-05</cx:pt>
          <cx:pt idx="253">0.000105125070546917</cx:pt>
          <cx:pt idx="254">0.002753209775037675</cx:pt>
          <cx:pt idx="255">0.0046450084285155754</cx:pt>
          <cx:pt idx="256">0.0061914843748408247</cx:pt>
          <cx:pt idx="257">0.0058828502048953752</cx:pt>
          <cx:pt idx="258">0.001868515091526825</cx:pt>
          <cx:pt idx="259">0.0098721453866071254</cx:pt>
          <cx:pt idx="260">0.0047635599309180246</cx:pt>
          <cx:pt idx="261">-0.003215410743021225</cx:pt>
          <cx:pt idx="262">-0.014114733390490426</cx:pt>
          <cx:pt idx="263">-0.0076930390214744746</cx:pt>
          <cx:pt idx="264">-0.011613371859592075</cx:pt>
          <cx:pt idx="265">0.01070416879222455</cx:pt>
          <cx:pt idx="266">0.046275938274820003</cx:pt>
          <cx:pt idx="267">0.068402726498458744</cx:pt>
          <cx:pt idx="268">0.0085494830632972252</cx:pt>
          <cx:pt idx="269">-0.027102697339164251</cx:pt>
          <cx:pt idx="270">-0.051750791969988753</cx:pt>
          <cx:pt idx="271">-0.048322854122936</cx:pt>
          <cx:pt idx="272">-0.026284591802180499</cx:pt>
          <cx:pt idx="273">-0.0054090242775051249</cx:pt>
          <cx:pt idx="274">-0.00084647670868966249</cx:pt>
          <cx:pt idx="275">0.0059056060856814497</cx:pt>
          <cx:pt idx="276">-0.00033622244954416248</cx:pt>
          <cx:pt idx="277">0.0025749696882869252</cx:pt>
          <cx:pt idx="278">0.0021009487517012551</cx:pt>
          <cx:pt idx="279">0.003045571458178175</cx:pt>
          <cx:pt idx="280">5.1299228268723501e-05</cx:pt>
          <cx:pt idx="281">0.00010143828020420625</cx:pt>
          <cx:pt idx="282">0.0012352863855231424</cx:pt>
          <cx:pt idx="283">-0.00046619917232373253</cx:pt>
          <cx:pt idx="284">-0.0010524284541514675</cx:pt>
          <cx:pt idx="285">-0.0013394051524483375</cx:pt>
          <cx:pt idx="286">0.0062020865648712746</cx:pt>
          <cx:pt idx="287">0.0048985932264548502</cx:pt>
          <cx:pt idx="288">-0.0190640962582674</cx:pt>
          <cx:pt idx="289">-0.019209320542535574</cx:pt>
          <cx:pt idx="290">-0.0094172911975504495</cx:pt>
          <cx:pt idx="291">-0.0069411024240449001</cx:pt>
          <cx:pt idx="292">-0.0059507486462638502</cx:pt>
          <cx:pt idx="293">0.021583817382174623</cx:pt>
          <cx:pt idx="294">0.051381416553986502</cx:pt>
          <cx:pt idx="295">0.057915474038615751</cx:pt>
          <cx:pt idx="296">0.0065159259880357753</cx:pt>
          <cx:pt idx="297">-0.034356832815681748</cx:pt>
          <cx:pt idx="298">-0.051772439466495249</cx:pt>
          <cx:pt idx="299">-0.103017757417268</cx:pt>
          <cx:pt idx="300">-0.049879967338550699</cx:pt>
          <cx:pt idx="301">0.0067484975587005303</cx:pt>
          <cx:pt idx="302">0.026971298763759598</cx:pt>
          <cx:pt idx="303">0.025233317977055601</cx:pt>
          <cx:pt idx="304">0.013803296799641301</cx:pt>
          <cx:pt idx="305">0.0050710920261496702</cx:pt>
          <cx:pt idx="306">0.0049229362316110404</cx:pt>
          <cx:pt idx="307">0.0036106109306837499</cx:pt>
          <cx:pt idx="308">5.5837826771057297e-05</cx:pt>
          <cx:pt idx="309">0.00091772768406121904</cx:pt>
          <cx:pt idx="310">0.0034082401408535999</cx:pt>
          <cx:pt idx="311">-0.00193914879122601</cx:pt>
          <cx:pt idx="312">-2.8234413040940701e-06</cx:pt>
          <cx:pt idx="313">0.0049536198961516202</cx:pt>
          <cx:pt idx="314">-0.0114273122881576</cx:pt>
          <cx:pt idx="315">0.0010920691577192799</cx:pt>
          <cx:pt idx="316">0.0093310667488390592</cx:pt>
          <cx:pt idx="317">0.033229527833340197</cx:pt>
          <cx:pt idx="318">0.0478255199480878</cx:pt>
          <cx:pt idx="319">-0.0026445240584889898</cx:pt>
          <cx:pt idx="320">0.013146754828856799</cx:pt>
          <cx:pt idx="321">0.0884427070929516</cx:pt>
          <cx:pt idx="322">0.19175286292952301</cx:pt>
          <cx:pt idx="323">0.15146146719412601</cx:pt>
          <cx:pt idx="324">-0.048214815680635001</cx:pt>
          <cx:pt idx="325">-0.15676294348602901</cx:pt>
          <cx:pt idx="326">-0.161928294371112</cx:pt>
          <cx:pt idx="327">-0.040031677642949397</cx:pt>
          <cx:pt idx="328">0.031397276148737399</cx:pt>
          <cx:pt idx="329">0.025524211931719699</cx:pt>
          <cx:pt idx="330">0.034621074578953102</cx:pt>
          <cx:pt idx="331">0.035066743991142298</cx:pt>
          <cx:pt idx="332">-0.012298827692276099</cx:pt>
          <cx:pt idx="333">-0.019487908074328601</cx:pt>
          <cx:pt idx="334">-0.0098543634281278106</cx:pt>
          <cx:pt idx="335">0.0015603795021423899</cx:pt>
          <cx:pt idx="336">0.00078309883035682798</cx:pt>
          <cx:pt idx="337">0.0015954289991095001</cx:pt>
          <cx:pt idx="338">0.0028870405904910402</cx:pt>
          <cx:pt idx="339">0.0028637820977347201</cx:pt>
          <cx:pt idx="340">-0.0121472458374702</cx:pt>
          <cx:pt idx="341">-0.011188674489759499</cx:pt>
          <cx:pt idx="342">-0.041879246465390298</cx:pt>
          <cx:pt idx="343">0.0030775331531696301</cx:pt>
          <cx:pt idx="344">0.073356782368227305</cx:pt>
          <cx:pt idx="345">0.0052652146181062101</cx:pt>
          <cx:pt idx="346">-0.049206207664622498</cx:pt>
          <cx:pt idx="347">-0.052937122800025799</cx:pt>
          <cx:pt idx="348">0.066192002378645198</cx:pt>
          <cx:pt idx="349">0.074151759621886998</cx:pt>
          <cx:pt idx="350">0.14966430437631001</cx:pt>
          <cx:pt idx="351">0.048245110227255902</cx:pt>
          <cx:pt idx="352">-0.033439719628311403</cx:pt>
          <cx:pt idx="353">-0.146504963132328</cx:pt>
          <cx:pt idx="354">-0.075693916770434605</cx:pt>
          <cx:pt idx="355">0.033221320570128297</cx:pt>
          <cx:pt idx="356">0.086458383848291895</cx:pt>
          <cx:pt idx="357">0.0263025380628263</cx:pt>
          <cx:pt idx="358">0.018536548276938201</cx:pt>
          <cx:pt idx="359">0.010884294467916601</cx:pt>
          <cx:pt idx="360">-0.00028720737793036798</cx:pt>
          <cx:pt idx="361">0.00042730918766510103</cx:pt>
          <cx:pt idx="362">-0.0031365112380567</cx:pt>
          <cx:pt idx="363">0.0039753491406955103</cx:pt>
          <cx:pt idx="364">0.000125884086992577</cx:pt>
          <cx:pt idx="365">0.00037398287694467402</cx:pt>
          <cx:pt idx="366">0.0025621066709749498</cx:pt>
          <cx:pt idx="367">0.0031411427794634499</cx:pt>
          <cx:pt idx="368">-0.00077492841665618203</cx:pt>
          <cx:pt idx="369">-0.0172972284517144</cx:pt>
          <cx:pt idx="370">-0.030026411838719499</cx:pt>
          <cx:pt idx="371">-0.026501487786922101</cx:pt>
          <cx:pt idx="372">-0.027385007695756299</cx:pt>
          <cx:pt idx="373">-0.0394963308304946</cx:pt>
          <cx:pt idx="374">-0.044838865925465703</cx:pt>
          <cx:pt idx="375">0.028542832139500301</cx:pt>
          <cx:pt idx="376">0.096198290853338003</cx:pt>
          <cx:pt idx="377">0.089117381766952594</cx:pt>
          <cx:pt idx="378">0.090135774438210206</cx:pt>
          <cx:pt idx="379">-0.0013183231423832601</cx:pt>
          <cx:pt idx="380">-0.0112700405340804</cx:pt>
          <cx:pt idx="381">0.037579439483683801</cx:pt>
          <cx:pt idx="382">0.024263496064945701</cx:pt>
          <cx:pt idx="383">0.096453309210436503</cx:pt>
          <cx:pt idx="384">0.13698849990574999</cx:pt>
          <cx:pt idx="385">0.069998584482926701</cx:pt>
          <cx:pt idx="386">0.026097873860630401</cx:pt>
          <cx:pt idx="387">0.018831847861884101</cx:pt>
          <cx:pt idx="388">0.017472480314312099</cx:pt>
          <cx:pt idx="389">0.0137743200604124</cx:pt>
          <cx:pt idx="390">0.00299626004132843</cx:pt>
          <cx:pt idx="391">0.0053297313809494203</cx:pt>
          <cx:pt idx="392">5.8174634849170103e-05</cx:pt>
          <cx:pt idx="393">-0.00022385169005965699</cx:pt>
          <cx:pt idx="394">-2.3832484709281899e-05</cx:pt>
          <cx:pt idx="395">-0.0020321884992282502</cx:pt>
          <cx:pt idx="396">0.0014227871825910499</cx:pt>
          <cx:pt idx="397">-0.0086978003281615295</cx:pt>
          <cx:pt idx="398">-0.064953250384590003</cx:pt>
          <cx:pt idx="399">-0.062858992987480003</cx:pt>
          <cx:pt idx="400">0.026223872176654998</cx:pt>
          <cx:pt idx="401">0.023717263917655499</cx:pt>
          <cx:pt idx="402">-0.015073918942987</cx:pt>
          <cx:pt idx="403">-0.031431539784518701</cx:pt>
          <cx:pt idx="404">0.067316648825008096</cx:pt>
          <cx:pt idx="405">0.087655513311375402</cx:pt>
          <cx:pt idx="406">0.062610301840633306</cx:pt>
          <cx:pt idx="407">-0.037110012016687899</cx:pt>
          <cx:pt idx="408">-0.0188439446829913</cx:pt>
          <cx:pt idx="409">0.071558063021669796</cx:pt>
          <cx:pt idx="410">0.0050356219581217197</cx:pt>
          <cx:pt idx="411">1.3027619000617899e-05</cx:pt>
          <cx:pt idx="412">0.030243531034444299</cx:pt>
          <cx:pt idx="413">0.049547707022285802</cx:pt>
          <cx:pt idx="414">0.0305137893368586</cx:pt>
          <cx:pt idx="415">0.0445501967048108</cx:pt>
          <cx:pt idx="416">0.0059260859544725299</cx:pt>
          <cx:pt idx="417">0.0098313411149766102</cx:pt>
          <cx:pt idx="418">0.0083141935249096202</cx:pt>
          <cx:pt idx="419">0.00073688380775790302</cx:pt>
          <cx:pt idx="420">0.00057878917083639702</cx:pt>
          <cx:pt idx="421">-0.00050377654901040099</cx:pt>
          <cx:pt idx="422">-0.00016322251550799599</cx:pt>
          <cx:pt idx="423">0.010387178519010099</cx:pt>
          <cx:pt idx="424">0.00114395439179571</cx:pt>
          <cx:pt idx="425">-0.0111351427521549</cx:pt>
          <cx:pt idx="426">-0.0519531814179649</cx:pt>
          <cx:pt idx="427">-0.024376994172401599</cx:pt>
          <cx:pt idx="428">-0.0118711519400277</cx:pt>
          <cx:pt idx="429">0.035102309491252197</cx:pt>
          <cx:pt idx="430">0.0067239937523325098</cx:pt>
          <cx:pt idx="431">-0.0111474052258606</cx:pt>
          <cx:pt idx="432">0.0158020050213575</cx:pt>
          <cx:pt idx="433">0.053796968435565203</cx:pt>
          <cx:pt idx="434">0.0119190087620055</cx:pt>
          <cx:pt idx="435">-0.035581447514312699</cx:pt>
          <cx:pt idx="436">0.0048833543391093902</cx:pt>
          <cx:pt idx="437">-0.0195655758596141</cx:pt>
          <cx:pt idx="438">-0.076452416033110093</cx:pt>
          <cx:pt idx="439">-0.051392272644948403</cx:pt>
          <cx:pt idx="440">-0.044191643809462097</cx:pt>
          <cx:pt idx="441">0.0079855342310115804</cx:pt>
          <cx:pt idx="442">0.035618005032732401</cx:pt>
          <cx:pt idx="443">0.020670281847761499</cx:pt>
          <cx:pt idx="444">0.0043447062344934397</cx:pt>
          <cx:pt idx="445">0.012697639613252701</cx:pt>
          <cx:pt idx="446">0.016386868912077399</cx:pt>
          <cx:pt idx="447">0.0017548167565482301</cx:pt>
          <cx:pt idx="448">3.84959101672853e-05</cx:pt>
          <cx:pt idx="449">-0.000181387146705813</cx:pt>
          <cx:pt idx="450">-0.000163205389987965</cx:pt>
          <cx:pt idx="451">0.0083681867619355994</cx:pt>
          <cx:pt idx="452">0.0058306923170910099</cx:pt>
          <cx:pt idx="453">-0.0012191017712877799</cx:pt>
          <cx:pt idx="454">0.018202873277982801</cx:pt>
          <cx:pt idx="455">0.0609847371781344</cx:pt>
          <cx:pt idx="456">0.021200360598808698</cx:pt>
          <cx:pt idx="457">0.019402590149924601</cx:pt>
          <cx:pt idx="458">0.047119655827210102</cx:pt>
          <cx:pt idx="459">0.052041855891941699</cx:pt>
          <cx:pt idx="460">0.015920729366065801</cx:pt>
          <cx:pt idx="461">0.0062555060547348001</cx:pt>
          <cx:pt idx="462">0.0141773783258965</cx:pt>
          <cx:pt idx="463">-0.053615760983053401</cx:pt>
          <cx:pt idx="464">0.047087757267831903</cx:pt>
          <cx:pt idx="465">-0.071145122929071894</cx:pt>
          <cx:pt idx="466">-0.042318598538449402</cx:pt>
          <cx:pt idx="467">-0.0065833614880061401</cx:pt>
          <cx:pt idx="468">-0.032768972424336601</cx:pt>
          <cx:pt idx="469">-0.014095377152452</cx:pt>
          <cx:pt idx="470">-0.0066172282643868503</cx:pt>
          <cx:pt idx="471">-0.0011492659302284301</cx:pt>
          <cx:pt idx="472">0.028876639019945999</cx:pt>
          <cx:pt idx="473">0.016579394399154301</cx:pt>
          <cx:pt idx="474">0.012057019168981799</cx:pt>
          <cx:pt idx="475">0.0059771660686320401</cx:pt>
          <cx:pt idx="476">0.000457939965842226</cx:pt>
          <cx:pt idx="477">6.8308012626392496e-05</cx:pt>
          <cx:pt idx="478">-0.00063164803546046601</cx:pt>
          <cx:pt idx="479">-0.00192297063579189</cx:pt>
          <cx:pt idx="480">-0.018623328579594499</cx:pt>
          <cx:pt idx="481">-0.00075694662421513595</cx:pt>
          <cx:pt idx="482">0.030521465984382701</cx:pt>
          <cx:pt idx="483">0.034926255151021199</cx:pt>
          <cx:pt idx="484">-0.0108793437129341</cx:pt>
          <cx:pt idx="485">-0.053268657714626702</cx:pt>
          <cx:pt idx="486">-0.082929722472394399</cx:pt>
          <cx:pt idx="487">-0.033402416328863899</cx:pt>
          <cx:pt idx="488">0.0299504871059997</cx:pt>
          <cx:pt idx="489">0.10721996857515199</cx:pt>
          <cx:pt idx="490">0.136045156449393</cx:pt>
          <cx:pt idx="491">0.014844891940841499</cx:pt>
          <cx:pt idx="492">0.0168645934264753</cx:pt>
          <cx:pt idx="493">-0.085796617210003603</cx:pt>
          <cx:pt idx="494">-0.0079829421376687807</cx:pt>
          <cx:pt idx="495">-0.019403636406013201</cx:pt>
          <cx:pt idx="496">-0.025313002812125399</cx:pt>
          <cx:pt idx="497">0.0237039748551271</cx:pt>
          <cx:pt idx="498">0.028934320254755699</cx:pt>
          <cx:pt idx="499">0.0077452952343591702</cx:pt>
          <cx:pt idx="500">0.029068414053898199</cx:pt>
          <cx:pt idx="501">0.040771050309225197</cx:pt>
          <cx:pt idx="502">0.0099959609596308504</cx:pt>
          <cx:pt idx="503">-0.00013584273073792799</cx:pt>
          <cx:pt idx="504">0.00024934207600606499</cx:pt>
          <cx:pt idx="505">0.000230052213849426</cx:pt>
          <cx:pt idx="506">-0.000323430742308707</cx:pt>
          <cx:pt idx="507">-0.0053214422276823799</cx:pt>
          <cx:pt idx="508">-0.0148427762665317</cx:pt>
          <cx:pt idx="509">-0.026831096596797301</cx:pt>
          <cx:pt idx="510">-0.0037774703075537999</cx:pt>
          <cx:pt idx="511">-0.0042555668296631799</cx:pt>
          <cx:pt idx="512">-0.054479357887615598</cx:pt>
          <cx:pt idx="513">-0.043038770748191103</cx:pt>
          <cx:pt idx="514">-0.117338775177491</cx:pt>
          <cx:pt idx="515">-0.11185222834129099</cx:pt>
          <cx:pt idx="516">-0.067447396099400397</cx:pt>
          <cx:pt idx="517">0.043107803122171898</cx:pt>
          <cx:pt idx="518">0.014550601791939</cx:pt>
          <cx:pt idx="519">-0.00083017283027788595</cx:pt>
          <cx:pt idx="520">-0.047072628074191103</cx:pt>
          <cx:pt idx="521">-0.020250713139842402</cx:pt>
          <cx:pt idx="522">0.0306614284881318</cx:pt>
          <cx:pt idx="523">0.0028024501449658099</cx:pt>
          <cx:pt idx="524">0.0071922984325290496</cx:pt>
          <cx:pt idx="525">0.0482738343885094</cx:pt>
          <cx:pt idx="526">0.062377552440884297</cx:pt>
          <cx:pt idx="527">0.0054512604790983099</cx:pt>
          <cx:pt idx="528">0.022169735442955699</cx:pt>
          <cx:pt idx="529">0.025473010002284299</cx:pt>
          <cx:pt idx="530">0.0035464028937549599</cx:pt>
          <cx:pt idx="531">0.0029795115764067299</cx:pt>
          <cx:pt idx="532">0.00045469479714082601</cx:pt>
          <cx:pt idx="533">0.00050808686104803099</cx:pt>
          <cx:pt idx="534">-0.0032622355686031199</cx:pt>
          <cx:pt idx="535">-0.0053257874986141198</cx:pt>
          <cx:pt idx="536">-0.0028465182359963502</cx:pt>
          <cx:pt idx="537">-0.020667348800883299</cx:pt>
          <cx:pt idx="538">-0.0129458161395897</cx:pt>
          <cx:pt idx="539">0.0033004017270715398</cx:pt>
          <cx:pt idx="540">-0.073372063773698995</cx:pt>
          <cx:pt idx="541">-0.0050640397131589297</cx:pt>
          <cx:pt idx="542">-0.10534373125660899</cx:pt>
          <cx:pt idx="543">-0.077478499814769994</cx:pt>
          <cx:pt idx="544">-0.037534771456193702</cx:pt>
          <cx:pt idx="545">0.0020077474475913102</cx:pt>
          <cx:pt idx="546">-0.034976854232731898</cx:pt>
          <cx:pt idx="547">0.0073193940778653599</cx:pt>
          <cx:pt idx="548">0.048350936880334601</cx:pt>
          <cx:pt idx="549">0.0278464473634818</cx:pt>
          <cx:pt idx="550">0.049139364576265297</cx:pt>
          <cx:pt idx="551">0.018362273477482201</cx:pt>
          <cx:pt idx="552">-0.0039485832848954001</cx:pt>
          <cx:pt idx="553">0.0048449757875346803</cx:pt>
          <cx:pt idx="554">-0.0103591176551246</cx:pt>
          <cx:pt idx="555">-0.026769479563817498</cx:pt>
          <cx:pt idx="556">0.0072256133569158403</cx:pt>
          <cx:pt idx="557">0.0151252567688555</cx:pt>
          <cx:pt idx="558">0.0043448024810153899</cx:pt>
          <cx:pt idx="559">0.00126369580710741</cx:pt>
          <cx:pt idx="560">9.4997478746564106e-05</cx:pt>
          <cx:pt idx="561">-0.00163411567750329</cx:pt>
          <cx:pt idx="562">-0.0036796027307690301</cx:pt>
          <cx:pt idx="563">-0.0036807718959628801</cx:pt>
          <cx:pt idx="564">-0.0029825427562517699</cx:pt>
          <cx:pt idx="565">-0.02941300023757</cx:pt>
          <cx:pt idx="566">0.012623336800059899</cx:pt>
          <cx:pt idx="567">-0.0077048861120083603</cx:pt>
          <cx:pt idx="568">-0.067243739236522507</cx:pt>
          <cx:pt idx="569">0.013169084391606601</cx:pt>
          <cx:pt idx="570">-0.033308629493650301</cx:pt>
          <cx:pt idx="571">0.096193982974913203</cx:pt>
          <cx:pt idx="572">0.14011026325026499</cx:pt>
          <cx:pt idx="573">-0.0029818276175653398</cx:pt>
          <cx:pt idx="574">0.020449301988951899</cx:pt>
          <cx:pt idx="575">0.0080791761726979692</cx:pt>
          <cx:pt idx="576">0.10483066233328001</cx:pt>
          <cx:pt idx="577">0.047806615581508297</cx:pt>
          <cx:pt idx="578">0.103849947137912</cx:pt>
          <cx:pt idx="579">-0.012135508330100801</cx:pt>
          <cx:pt idx="580">0.0110952891684771</cx:pt>
          <cx:pt idx="581">-0.00082396580946709097</cx:pt>
          <cx:pt idx="582">-0.030837597361103499</cx:pt>
          <cx:pt idx="583">-0.034153912809520202</cx:pt>
          <cx:pt idx="584">0.0055181782668161598</cx:pt>
          <cx:pt idx="585">-0.0077356756611522198</cx:pt>
          <cx:pt idx="586">0.0026905204387599698</cx:pt>
          <cx:pt idx="587">0.00052634006267610197</cx:pt>
          <cx:pt idx="588">1.28990585498123e-05</cx:pt>
          <cx:pt idx="589">0.00038557729830860998</cx:pt>
          <cx:pt idx="590">1.01852398938579e-05</cx:pt>
          <cx:pt idx="591">0.00013065317859909799</cx:pt>
          <cx:pt idx="592">-0.0058746335423112304</cx:pt>
          <cx:pt idx="593">-0.0278751130029854</cx:pt>
          <cx:pt idx="594">-0.047432814642835101</cx:pt>
          <cx:pt idx="595">-0.0550209588500951</cx:pt>
          <cx:pt idx="596">-0.062806227054521394</cx:pt>
          <cx:pt idx="597">-0.033184637499295101</cx:pt>
          <cx:pt idx="598">-0.0053351995352694699</cx:pt>
          <cx:pt idx="599">0.033421657533793399</cx:pt>
          <cx:pt idx="600">0.026949526087410601</cx:pt>
          <cx:pt idx="601">-0.042267752595508801</cx:pt>
          <cx:pt idx="602">-0.036419419157970798</cx:pt>
          <cx:pt idx="603">-0.0211944340053676</cx:pt>
          <cx:pt idx="604">0.051843592596241002</cx:pt>
          <cx:pt idx="605">-0.0698700733752501</cx:pt>
          <cx:pt idx="606">-0.0106010037646067</cx:pt>
          <cx:pt idx="607">-0.0257782899500218</cx:pt>
          <cx:pt idx="608">-0.0079335159802244298</cx:pt>
          <cx:pt idx="609">0.00295264860599406</cx:pt>
          <cx:pt idx="610">-0.032072608349786903</cx:pt>
          <cx:pt idx="611">-0.033761400567585302</cx:pt>
          <cx:pt idx="612">-0.023266277987358201</cx:pt>
          <cx:pt idx="613">-0.016878737204437201</cx:pt>
          <cx:pt idx="614">-0.00049457468039516503</cx:pt>
          <cx:pt idx="615">0.00067839593286601299</cx:pt>
          <cx:pt idx="616">-0.00036280774032083901</cx:pt>
          <cx:pt idx="617">-0.00019170286556391601</cx:pt>
          <cx:pt idx="618">2.9580012042354301e-05</cx:pt>
          <cx:pt idx="619">0.00070933719744169005</cx:pt>
          <cx:pt idx="620">0.0046447113546644603</cx:pt>
          <cx:pt idx="621">-0.0078677142124890295</cx:pt>
          <cx:pt idx="622">-0.036941213121407697</cx:pt>
          <cx:pt idx="623">-0.0310960400182578</cx:pt>
          <cx:pt idx="624">-0.056147564886582103</cx:pt>
          <cx:pt idx="625">-0.035379374836423602</cx:pt>
          <cx:pt idx="626">-0.00450927651068086</cx:pt>
          <cx:pt idx="627">-0.0176678226288693</cx:pt>
          <cx:pt idx="628">-0.081427033505828805</cx:pt>
          <cx:pt idx="629">-0.0262703287509258</cx:pt>
          <cx:pt idx="630">-0.062613924767198001</cx:pt>
          <cx:pt idx="631">-0.061700279498904199</cx:pt>
          <cx:pt idx="632">-0.034302303741123898</cx:pt>
          <cx:pt idx="633">-0.065007162241013605</cx:pt>
          <cx:pt idx="634">0.052118896291991297</cx:pt>
          <cx:pt idx="635">0.073257273146623503</cx:pt>
          <cx:pt idx="636">0.0576026110160665</cx:pt>
          <cx:pt idx="637">0.027233039242578999</cx:pt>
          <cx:pt idx="638">-0.0033249500310100601</cx:pt>
          <cx:pt idx="639">-0.032326546259897997</cx:pt>
          <cx:pt idx="640">-0.035311608939723703</cx:pt>
          <cx:pt idx="641">-0.022014171161230001</cx:pt>
          <cx:pt idx="642">-0.0030538489258855402</cx:pt>
          <cx:pt idx="643">-0.000103423136382028</cx:pt>
          <cx:pt idx="644">0.00076420678661793596</cx:pt>
          <cx:pt idx="645">-0.00088450099226420405</cx:pt>
          <cx:pt idx="646">-0.000236818245070607</cx:pt>
          <cx:pt idx="647">0.000235425273701871</cx:pt>
          <cx:pt idx="648">0.0023347599151856699</cx:pt>
          <cx:pt idx="649">-0.0037732005421860699</cx:pt>
          <cx:pt idx="650">-0.0147587509480804</cx:pt>
          <cx:pt idx="651">-0.019890883276623299</cx:pt>
          <cx:pt idx="652">-0.045084427543216898</cx:pt>
          <cx:pt idx="653">-0.0217813162972543</cx:pt>
          <cx:pt idx="654">-0.070231848595994503</cx:pt>
          <cx:pt idx="655">0.012947171270406401</cx:pt>
          <cx:pt idx="656">0.0142578688098221</cx:pt>
          <cx:pt idx="657">-0.0019651828241345499</cx:pt>
          <cx:pt idx="658">-0.069888135500004195</cx:pt>
          <cx:pt idx="659">-0.058641599274194198</cx:pt>
          <cx:pt idx="660">-0.051511213124859498</cx:pt>
          <cx:pt idx="661">0.045839938918497802</cx:pt>
          <cx:pt idx="662">0.028963454987137701</cx:pt>
          <cx:pt idx="663">0.074643260621412397</cx:pt>
          <cx:pt idx="664">0.038847684409202998</cx:pt>
          <cx:pt idx="665">0.0100419706102844</cx:pt>
          <cx:pt idx="666">0.00706717894469641</cx:pt>
          <cx:pt idx="667">-0.0262467525545272</cx:pt>
          <cx:pt idx="668">-0.0311597949345916</cx:pt>
          <cx:pt idx="669">-0.019932818306127802</cx:pt>
          <cx:pt idx="670">-0.00123066421111282</cx:pt>
          <cx:pt idx="671">-0.00024377329083668099</cx:pt>
          <cx:pt idx="672">-0.00045177082241281699</cx:pt>
          <cx:pt idx="673">-0.00015499912349942199</cx:pt>
          <cx:pt idx="674">-0.00087845569977495401</cx:pt>
          <cx:pt idx="675">0.00035426887260312</cx:pt>
          <cx:pt idx="676">0.00168613154597148</cx:pt>
          <cx:pt idx="677">0.0025210397952413</cx:pt>
          <cx:pt idx="678">0.018981370069948902</cx:pt>
          <cx:pt idx="679">0.011046324527383701</cx:pt>
          <cx:pt idx="680">0.018965414580333399</cx:pt>
          <cx:pt idx="681">0.033285510165015103</cx:pt>
          <cx:pt idx="682">-0.0096433668837205208</cx:pt>
          <cx:pt idx="683">0.014743554592975199</cx:pt>
          <cx:pt idx="684">-0.063984896408021505</cx:pt>
          <cx:pt idx="685">-0.057208929275529799</cx:pt>
          <cx:pt idx="686">-0.056408944857700503</cx:pt>
          <cx:pt idx="687">-0.054850127790329599</cx:pt>
          <cx:pt idx="688">-0.098565611421446306</cx:pt>
          <cx:pt idx="689">3.6960596966471798e-05</cx:pt>
          <cx:pt idx="690">0.016421370739134401</cx:pt>
          <cx:pt idx="691">0.073542330454916593</cx:pt>
          <cx:pt idx="692">0.0143629284495288</cx:pt>
          <cx:pt idx="693">0.026144425708884901</cx:pt>
          <cx:pt idx="694">0.0149188288146649</cx:pt>
          <cx:pt idx="695">-0.0053809504307786599</cx:pt>
          <cx:pt idx="696">-0.0044083333603907498</cx:pt>
          <cx:pt idx="697">0.00092759227679001298</cx:pt>
          <cx:pt idx="698">-6.5389658446230503e-05</cx:pt>
          <cx:pt idx="699">0.00033914585387365901</cx:pt>
          <cx:pt idx="700">-0.00019012769415517199</cx:pt>
          <cx:pt idx="701">-0.00046467106590507198</cx:pt>
          <cx:pt idx="702">0.00042328799119403402</cx:pt>
          <cx:pt idx="703">8.6082537259871405e-05</cx:pt>
          <cx:pt idx="704">0.00332761873794289</cx:pt>
          <cx:pt idx="705">0.010804751430425001</cx:pt>
          <cx:pt idx="706">0.0197524996347632</cx:pt>
          <cx:pt idx="707">0.011915570923161201</cx:pt>
          <cx:pt idx="708">0.020334470325295201</cx:pt>
          <cx:pt idx="709">0.037763131059049597</cx:pt>
          <cx:pt idx="710">-0.0067914625178897101</cx:pt>
          <cx:pt idx="711">-0.034814075772370001</cx:pt>
          <cx:pt idx="712">-0.076006922793000101</cx:pt>
          <cx:pt idx="713">-0.066870074499856394</cx:pt>
          <cx:pt idx="714">-0.043487629839999598</cx:pt>
          <cx:pt idx="715">-0.047781065892703797</cx:pt>
          <cx:pt idx="716">-0.103545757483383</cx:pt>
          <cx:pt idx="717">-0.052839258525723999</cx:pt>
          <cx:pt idx="718">0.0118216947793082</cx:pt>
          <cx:pt idx="719">-0.0100993942400796</cx:pt>
          <cx:pt idx="720">-0.0092744215722969404</cx:pt>
          <cx:pt idx="721">-0.00821742939433329</cx:pt>
          <cx:pt idx="722">-0.0043207023937416296</cx:pt>
          <cx:pt idx="723">-0.010208411003286399</cx:pt>
          <cx:pt idx="724">-0.0066754648023664596</cx:pt>
          <cx:pt idx="725">0.00014641801815197601</cx:pt>
          <cx:pt idx="726">0.00015610910550887801</cx:pt>
          <cx:pt idx="727">-0.000637943603222416</cx:pt>
          <cx:pt idx="728">-0.00047046829814578501</cx:pt>
          <cx:pt idx="729">0.000152963522875088</cx:pt>
          <cx:pt idx="730">-0.00062885309937220997</cx:pt>
          <cx:pt idx="731">0.00051277794691702901</cx:pt>
          <cx:pt idx="732">-0.0015543871721810001</cx:pt>
          <cx:pt idx="733">-0.00096437377055025504</cx:pt>
          <cx:pt idx="734">-0.00131239689533862</cx:pt>
          <cx:pt idx="735">-0.0067230578975315198</cx:pt>
          <cx:pt idx="736">-0.00381050267453765</cx:pt>
          <cx:pt idx="737">0.00106004139416344</cx:pt>
          <cx:pt idx="738">-0.0025611413958305301</cx:pt>
          <cx:pt idx="739">-0.0225522358770801</cx:pt>
          <cx:pt idx="740">-0.0518839022311623</cx:pt>
          <cx:pt idx="741">-0.032218542244257298</cx:pt>
          <cx:pt idx="742">-0.033463027256560703</cx:pt>
          <cx:pt idx="743">-0.012930581688866001</cx:pt>
          <cx:pt idx="744">-0.041143772107711897</cx:pt>
          <cx:pt idx="745">-0.0427084265994436</cx:pt>
          <cx:pt idx="746">-0.0065203167459249702</cx:pt>
          <cx:pt idx="747">0.0015678042733311701</cx:pt>
          <cx:pt idx="748">-0.0071968454808506097</cx:pt>
          <cx:pt idx="749">-0.00181236749895895</cx:pt>
          <cx:pt idx="750">-0.0021418372460074199</cx:pt>
          <cx:pt idx="751">-0.000560321028039437</cx:pt>
          <cx:pt idx="752">-0.000146914223036137</cx:pt>
          <cx:pt idx="753">-0.00010437301250090799</cx:pt>
          <cx:pt idx="754">-9.4565210409110301e-05</cx:pt>
          <cx:pt idx="755">0.00088931235848948296</cx:pt>
          <cx:pt idx="756">-0.00024388453261845901</cx:pt>
          <cx:pt idx="757">-3.8774897189662602e-05</cx:pt>
          <cx:pt idx="758">-0.0011735418759413899</cx:pt>
          <cx:pt idx="759">0.000338561682973764</cx:pt>
          <cx:pt idx="760">-9.60771474282597e-05</cx:pt>
          <cx:pt idx="761">-0.00046730967925957698</cx:pt>
          <cx:pt idx="762">6.2084197531590406e-05</cx:pt>
          <cx:pt idx="763">-0.00039771694450983899</cx:pt>
          <cx:pt idx="764">-0.00085488203338251101</cx:pt>
          <cx:pt idx="765">0.00036785859872185799</cx:pt>
          <cx:pt idx="766">-1.3711741999724701e-06</cx:pt>
          <cx:pt idx="767">-0.0010506903291546501</cx:pt>
          <cx:pt idx="768">-0.0045340610441096402</cx:pt>
          <cx:pt idx="769">-0.0017008391475531301</cx:pt>
          <cx:pt idx="770">-0.010645014422202699</cx:pt>
          <cx:pt idx="771">-0.0033313839490801199</cx:pt>
          <cx:pt idx="772">-0.000217873013555132</cx:pt>
          <cx:pt idx="773">0.00098699306401323094</cx:pt>
          <cx:pt idx="774">0.0043125752907408298</cx:pt>
          <cx:pt idx="775">0.0057308625051210402</cx:pt>
          <cx:pt idx="776">0.00218275593719936</cx:pt>
          <cx:pt idx="777">0.0022549578418385001</cx:pt>
          <cx:pt idx="778">0.00044030789664614901</cx:pt>
          <cx:pt idx="779">0.00025084488950295102</cx:pt>
          <cx:pt idx="780">-0.00031997869444395899</cx:pt>
          <cx:pt idx="781">-0.000114326492367504</cx:pt>
          <cx:pt idx="782">0.000340778776292217</cx:pt>
          <cx:pt idx="783">-0.00017242603390207599</cx:pt>
          <cx:pt idx="784">0.0073202046909235253</cx:pt>
          <cx:pt idx="785">0.0048325515945081996</cx:pt>
          <cx:pt idx="786">-0.001298637969905985</cx:pt>
          <cx:pt idx="787">-0.0059350360519284497</cx:pt>
          <cx:pt idx="788">-0.0059696492054764749</cx:pt>
          <cx:pt idx="789">-0.0083771722449065503</cx:pt>
          <cx:pt idx="790">-0.0011113540995136225</cx:pt>
          <cx:pt idx="791">0.0125933140208133</cx:pt>
          <cx:pt idx="792">-0.0036187760899242249</cx:pt>
          <cx:pt idx="793">-0.024720606370352526</cx:pt>
          <cx:pt idx="794">-0.040683651793947249</cx:pt>
          <cx:pt idx="795">0.00074620843525317502</cx:pt>
          <cx:pt idx="796">0.034430230037235249</cx:pt>
          <cx:pt idx="797">0.038776044158933251</cx:pt>
          <cx:pt idx="798">0.005383599563224325</cx:pt>
          <cx:pt idx="799">-0.026622216407146002</cx:pt>
          <cx:pt idx="800">-0.043847138423618502</cx:pt>
          <cx:pt idx="801">-0.042740951876406252</cx:pt>
          <cx:pt idx="802">-0.027029338750436501</cx:pt>
          <cx:pt idx="803">-0.013788200136216126</cx:pt>
          <cx:pt idx="804">-0.0084289575302834256</cx:pt>
          <cx:pt idx="805">-0.00337876178998015</cx:pt>
          <cx:pt idx="806">-0.0018565727062024625</cx:pt>
          <cx:pt idx="807">0.000193966374589568</cx:pt>
          <cx:pt idx="808">-0.00019225083639552476</cx:pt>
          <cx:pt idx="809">-0.00015723985299250025</cx:pt>
          <cx:pt idx="810">0.0002939440661615325</cx:pt>
          <cx:pt idx="811">0.0020516877090945352</cx:pt>
          <cx:pt idx="812">0.0058471215770588749</cx:pt>
          <cx:pt idx="813">0.0084957601330763258</cx:pt>
          <cx:pt idx="814">0.0088599152974474758</cx:pt>
          <cx:pt idx="815">-0.005393772409137975</cx:pt>
          <cx:pt idx="816">0.0065659796358302248</cx:pt>
          <cx:pt idx="817">-0.0013205263433448849</cx:pt>
          <cx:pt idx="818">0.0070228466787303247</cx:pt>
          <cx:pt idx="819">0.015991750918043175</cx:pt>
          <cx:pt idx="820">-0.015949086204886699</cx:pt>
          <cx:pt idx="821">-0.028463583498904751</cx:pt>
          <cx:pt idx="822">-0.0091648436284009257</cx:pt>
          <cx:pt idx="823">0.046843255979319751</cx:pt>
          <cx:pt idx="824">0.05974666032753375</cx:pt>
          <cx:pt idx="825">0.022503477545691201</cx:pt>
          <cx:pt idx="826">-0.00519564192716865</cx:pt>
          <cx:pt idx="827">-0.044850194065150999</cx:pt>
          <cx:pt idx="828">-0.049147301641815001</cx:pt>
          <cx:pt idx="829">-0.027086434452662251</cx:pt>
          <cx:pt idx="830">-0.021073652480528875</cx:pt>
          <cx:pt idx="831">-0.013940697269006475</cx:pt>
          <cx:pt idx="832">-0.0066351782648080247</cx:pt>
          <cx:pt idx="833">-0.0042031143200131999</cx:pt>
          <cx:pt idx="834">-0.0055407633400072504</cx:pt>
          <cx:pt idx="835">0.00015105527480489399</cx:pt>
          <cx:pt idx="836">-6.4563607050120998e-05</cx:pt>
          <cx:pt idx="837">5.717205686234975e-05</cx:pt>
          <cx:pt idx="838">0.000105125070546917</cx:pt>
          <cx:pt idx="839">0.002753209775037675</cx:pt>
          <cx:pt idx="840">0.0046450084285155754</cx:pt>
          <cx:pt idx="841">0.0061914843748408247</cx:pt>
          <cx:pt idx="842">0.0058828502048953752</cx:pt>
          <cx:pt idx="843">0.001868515091526825</cx:pt>
          <cx:pt idx="844">0.0098721453866071254</cx:pt>
          <cx:pt idx="845">0.0047635599309180246</cx:pt>
          <cx:pt idx="846">-0.003215410743021225</cx:pt>
          <cx:pt idx="847">-0.014114733390490426</cx:pt>
          <cx:pt idx="848">-0.0076930390214744746</cx:pt>
          <cx:pt idx="849">-0.011613371859592075</cx:pt>
          <cx:pt idx="850">0.01070416879222455</cx:pt>
          <cx:pt idx="851">0.046275938274820003</cx:pt>
          <cx:pt idx="852">0.068402726498458744</cx:pt>
          <cx:pt idx="853">0.0085494830632972252</cx:pt>
          <cx:pt idx="854">-0.027102697339164251</cx:pt>
          <cx:pt idx="855">-0.051750791969988753</cx:pt>
          <cx:pt idx="856">-0.048322854122936</cx:pt>
          <cx:pt idx="857">-0.026284591802180499</cx:pt>
          <cx:pt idx="858">-0.0054090242775051249</cx:pt>
          <cx:pt idx="859">-0.00084647670868966249</cx:pt>
          <cx:pt idx="860">0.0059056060856814497</cx:pt>
          <cx:pt idx="861">-0.00033622244954416248</cx:pt>
          <cx:pt idx="862">0.0025749696882869252</cx:pt>
          <cx:pt idx="863">0.0021009487517012551</cx:pt>
          <cx:pt idx="864">0.003045571458178175</cx:pt>
          <cx:pt idx="865">5.1299228268723501e-05</cx:pt>
          <cx:pt idx="866">0.00010143828020420625</cx:pt>
          <cx:pt idx="867">0.0012352863855231424</cx:pt>
          <cx:pt idx="868">-0.00046619917232373253</cx:pt>
          <cx:pt idx="869">-0.0010524284541514675</cx:pt>
          <cx:pt idx="870">-0.0013394051524483375</cx:pt>
          <cx:pt idx="871">0.0062020865648712746</cx:pt>
          <cx:pt idx="872">0.0048985932264548502</cx:pt>
          <cx:pt idx="873">-0.0190640962582674</cx:pt>
          <cx:pt idx="874">-0.019209320542535574</cx:pt>
          <cx:pt idx="875">-0.0094172911975504495</cx:pt>
          <cx:pt idx="876">-0.0069411024240449001</cx:pt>
          <cx:pt idx="877">-0.0059507486462638502</cx:pt>
          <cx:pt idx="878">0.021583817382174623</cx:pt>
          <cx:pt idx="879">0.051381416553986502</cx:pt>
          <cx:pt idx="880">0.057915474038615751</cx:pt>
          <cx:pt idx="881">0.0065159259880357753</cx:pt>
          <cx:pt idx="882">-0.034356832815681748</cx:pt>
          <cx:pt idx="883">-0.051772439466495249</cx:pt>
          <cx:pt idx="884">0.0073202046909235253</cx:pt>
          <cx:pt idx="885">0.0048325515945081996</cx:pt>
          <cx:pt idx="886">-0.001298637969905985</cx:pt>
          <cx:pt idx="887">-0.0059350360519284497</cx:pt>
          <cx:pt idx="888">-0.0059696492054764749</cx:pt>
          <cx:pt idx="889">-0.0083771722449065503</cx:pt>
          <cx:pt idx="890">-0.0011113540995136225</cx:pt>
          <cx:pt idx="891">0.0125933140208133</cx:pt>
          <cx:pt idx="892">-0.0036187760899242249</cx:pt>
          <cx:pt idx="893">-0.024720606370352526</cx:pt>
          <cx:pt idx="894">-0.040683651793947249</cx:pt>
          <cx:pt idx="895">0.00074620843525317502</cx:pt>
          <cx:pt idx="896">0.034430230037235249</cx:pt>
          <cx:pt idx="897">0.038776044158933251</cx:pt>
          <cx:pt idx="898">0.005383599563224325</cx:pt>
          <cx:pt idx="899">-0.026622216407146002</cx:pt>
          <cx:pt idx="900">-0.043847138423618502</cx:pt>
          <cx:pt idx="901">-0.042740951876406252</cx:pt>
          <cx:pt idx="902">-0.027029338750436501</cx:pt>
          <cx:pt idx="903">-0.013788200136216126</cx:pt>
          <cx:pt idx="904">-0.0084289575302834256</cx:pt>
          <cx:pt idx="905">-0.00337876178998015</cx:pt>
          <cx:pt idx="906">-0.0018565727062024625</cx:pt>
          <cx:pt idx="907">0.000193966374589568</cx:pt>
          <cx:pt idx="908">-0.00019225083639552476</cx:pt>
          <cx:pt idx="909">-0.00015723985299250025</cx:pt>
          <cx:pt idx="910">0.0002939440661615325</cx:pt>
          <cx:pt idx="911">0.0020516877090945352</cx:pt>
          <cx:pt idx="912">0.0058471215770588749</cx:pt>
          <cx:pt idx="913">0.0084957601330763258</cx:pt>
          <cx:pt idx="914">0.0088599152974474758</cx:pt>
          <cx:pt idx="915">-0.005393772409137975</cx:pt>
          <cx:pt idx="916">0.0065659796358302248</cx:pt>
          <cx:pt idx="917">-0.0013205263433448849</cx:pt>
          <cx:pt idx="918">0.0070228466787303247</cx:pt>
          <cx:pt idx="919">0.015991750918043175</cx:pt>
          <cx:pt idx="920">-0.015949086204886699</cx:pt>
          <cx:pt idx="921">-0.028463583498904751</cx:pt>
          <cx:pt idx="922">-0.0091648436284009257</cx:pt>
          <cx:pt idx="923">0.046843255979319751</cx:pt>
          <cx:pt idx="924">0.05974666032753375</cx:pt>
          <cx:pt idx="925">0.022503477545691201</cx:pt>
          <cx:pt idx="926">-0.00519564192716865</cx:pt>
          <cx:pt idx="927">-0.044850194065150999</cx:pt>
          <cx:pt idx="928">-0.049147301641815001</cx:pt>
          <cx:pt idx="929">-0.027086434452662251</cx:pt>
          <cx:pt idx="930">-0.021073652480528875</cx:pt>
          <cx:pt idx="931">-0.013940697269006475</cx:pt>
          <cx:pt idx="932">-0.0066351782648080247</cx:pt>
          <cx:pt idx="933">-0.0042031143200131999</cx:pt>
          <cx:pt idx="934">-0.0055407633400072504</cx:pt>
          <cx:pt idx="935">0.00015105527480489399</cx:pt>
          <cx:pt idx="936">-6.4563607050120998e-05</cx:pt>
          <cx:pt idx="937">5.717205686234975e-05</cx:pt>
          <cx:pt idx="938">0.000105125070546917</cx:pt>
          <cx:pt idx="939">0.002753209775037675</cx:pt>
          <cx:pt idx="940">0.0046450084285155754</cx:pt>
          <cx:pt idx="941">0.0061914843748408247</cx:pt>
          <cx:pt idx="942">0.0058828502048953752</cx:pt>
          <cx:pt idx="943">0.001868515091526825</cx:pt>
          <cx:pt idx="944">0.0098721453866071254</cx:pt>
          <cx:pt idx="945">0.0047635599309180246</cx:pt>
          <cx:pt idx="946">-0.003215410743021225</cx:pt>
          <cx:pt idx="947">-0.014114733390490426</cx:pt>
          <cx:pt idx="948">-0.0076930390214744746</cx:pt>
          <cx:pt idx="949">-0.011613371859592075</cx:pt>
          <cx:pt idx="950">0.01070416879222455</cx:pt>
          <cx:pt idx="951">0.046275938274820003</cx:pt>
          <cx:pt idx="952">0.068402726498458744</cx:pt>
          <cx:pt idx="953">0.0085494830632972252</cx:pt>
          <cx:pt idx="954">-0.027102697339164251</cx:pt>
          <cx:pt idx="955">-0.051750791969988753</cx:pt>
          <cx:pt idx="956">-0.048322854122936</cx:pt>
          <cx:pt idx="957">-0.026284591802180499</cx:pt>
          <cx:pt idx="958">-0.0054090242775051249</cx:pt>
          <cx:pt idx="959">-0.00084647670868966249</cx:pt>
          <cx:pt idx="960">0.0059056060856814497</cx:pt>
          <cx:pt idx="961">-0.00033622244954416248</cx:pt>
          <cx:pt idx="962">0.0025749696882869252</cx:pt>
          <cx:pt idx="963">0.0021009487517012551</cx:pt>
          <cx:pt idx="964">0.003045571458178175</cx:pt>
          <cx:pt idx="965">5.1299228268723501e-05</cx:pt>
          <cx:pt idx="966">0.00010143828020420625</cx:pt>
          <cx:pt idx="967">0.0012352863855231424</cx:pt>
          <cx:pt idx="968">-0.00046619917232373253</cx:pt>
          <cx:pt idx="969">-0.0010524284541514675</cx:pt>
          <cx:pt idx="970">-0.0013394051524483375</cx:pt>
          <cx:pt idx="971">0.0062020865648712746</cx:pt>
          <cx:pt idx="972">0.0048985932264548502</cx:pt>
          <cx:pt idx="973">-0.0190640962582674</cx:pt>
          <cx:pt idx="974">-0.019209320542535574</cx:pt>
          <cx:pt idx="975">-0.0094172911975504495</cx:pt>
          <cx:pt idx="976">-0.0069411024240449001</cx:pt>
          <cx:pt idx="977">-0.0059507486462638502</cx:pt>
          <cx:pt idx="978">0.021583817382174623</cx:pt>
          <cx:pt idx="979">0.051381416553986502</cx:pt>
          <cx:pt idx="980">0.057915474038615751</cx:pt>
          <cx:pt idx="981">0.0065159259880357753</cx:pt>
          <cx:pt idx="982">-0.034356832815681748</cx:pt>
          <cx:pt idx="983">-0.051772439466495249</cx:pt>
          <cx:pt idx="984">0.0073202046909235253</cx:pt>
          <cx:pt idx="985">0.0048325515945081996</cx:pt>
          <cx:pt idx="986">-0.001298637969905985</cx:pt>
          <cx:pt idx="987">-0.0059350360519284497</cx:pt>
          <cx:pt idx="988">-0.0059696492054764749</cx:pt>
          <cx:pt idx="989">-0.0083771722449065503</cx:pt>
          <cx:pt idx="990">-0.0011113540995136225</cx:pt>
          <cx:pt idx="991">0.0125933140208133</cx:pt>
          <cx:pt idx="992">-0.0036187760899242249</cx:pt>
          <cx:pt idx="993">-0.024720606370352526</cx:pt>
          <cx:pt idx="994">-0.040683651793947249</cx:pt>
          <cx:pt idx="995">0.00074620843525317502</cx:pt>
          <cx:pt idx="996">0.034430230037235249</cx:pt>
          <cx:pt idx="997">0.038776044158933251</cx:pt>
          <cx:pt idx="998">0.005383599563224325</cx:pt>
          <cx:pt idx="999">-0.026622216407146002</cx:pt>
          <cx:pt idx="1000">-0.043847138423618502</cx:pt>
          <cx:pt idx="1001">-0.042740951876406252</cx:pt>
          <cx:pt idx="1002">-0.027029338750436501</cx:pt>
          <cx:pt idx="1003">-0.013788200136216126</cx:pt>
          <cx:pt idx="1004">-0.0084289575302834256</cx:pt>
          <cx:pt idx="1005">-0.00337876178998015</cx:pt>
          <cx:pt idx="1006">-0.0018565727062024625</cx:pt>
          <cx:pt idx="1007">0.000193966374589568</cx:pt>
          <cx:pt idx="1008">-0.00019225083639552476</cx:pt>
          <cx:pt idx="1009">-0.00015723985299250025</cx:pt>
          <cx:pt idx="1010">0.0002939440661615325</cx:pt>
          <cx:pt idx="1011">0.0020516877090945352</cx:pt>
          <cx:pt idx="1012">0.0058471215770588749</cx:pt>
          <cx:pt idx="1013">0.0084957601330763258</cx:pt>
          <cx:pt idx="1014">0.0088599152974474758</cx:pt>
          <cx:pt idx="1015">-0.005393772409137975</cx:pt>
          <cx:pt idx="1016">0.0065659796358302248</cx:pt>
          <cx:pt idx="1017">-0.0013205263433448849</cx:pt>
          <cx:pt idx="1018">0.0070228466787303247</cx:pt>
          <cx:pt idx="1019">0.015991750918043175</cx:pt>
          <cx:pt idx="1020">-0.015949086204886699</cx:pt>
          <cx:pt idx="1021">-0.028463583498904751</cx:pt>
          <cx:pt idx="1022">-0.0091648436284009257</cx:pt>
          <cx:pt idx="1023">0.046843255979319751</cx:pt>
          <cx:pt idx="1024">0.05974666032753375</cx:pt>
          <cx:pt idx="1025">0.022503477545691201</cx:pt>
          <cx:pt idx="1026">-0.00519564192716865</cx:pt>
          <cx:pt idx="1027">-0.044850194065150999</cx:pt>
          <cx:pt idx="1028">-0.049147301641815001</cx:pt>
          <cx:pt idx="1029">-0.027086434452662251</cx:pt>
          <cx:pt idx="1030">-0.021073652480528875</cx:pt>
          <cx:pt idx="1031">-0.013940697269006475</cx:pt>
          <cx:pt idx="1032">-0.0066351782648080247</cx:pt>
          <cx:pt idx="1033">-0.0042031143200131999</cx:pt>
          <cx:pt idx="1034">-0.0055407633400072504</cx:pt>
          <cx:pt idx="1035">0.00015105527480489399</cx:pt>
          <cx:pt idx="1036">-6.4563607050120998e-05</cx:pt>
          <cx:pt idx="1037">5.717205686234975e-05</cx:pt>
          <cx:pt idx="1038">0.000105125070546917</cx:pt>
          <cx:pt idx="1039">0.002753209775037675</cx:pt>
          <cx:pt idx="1040">0.0046450084285155754</cx:pt>
          <cx:pt idx="1041">0.0061914843748408247</cx:pt>
          <cx:pt idx="1042">0.0058828502048953752</cx:pt>
          <cx:pt idx="1043">0.001868515091526825</cx:pt>
          <cx:pt idx="1044">0.0098721453866071254</cx:pt>
          <cx:pt idx="1045">0.0047635599309180246</cx:pt>
          <cx:pt idx="1046">-0.003215410743021225</cx:pt>
          <cx:pt idx="1047">-0.014114733390490426</cx:pt>
          <cx:pt idx="1048">-0.0076930390214744746</cx:pt>
          <cx:pt idx="1049">-0.011613371859592075</cx:pt>
          <cx:pt idx="1050">0.01070416879222455</cx:pt>
          <cx:pt idx="1051">0.046275938274820003</cx:pt>
          <cx:pt idx="1052">0.068402726498458744</cx:pt>
          <cx:pt idx="1053">0.0085494830632972252</cx:pt>
          <cx:pt idx="1054">-0.027102697339164251</cx:pt>
          <cx:pt idx="1055">-0.051750791969988753</cx:pt>
          <cx:pt idx="1056">-0.048322854122936</cx:pt>
          <cx:pt idx="1057">-0.026284591802180499</cx:pt>
          <cx:pt idx="1058">-0.0054090242775051249</cx:pt>
          <cx:pt idx="1059">-0.00084647670868966249</cx:pt>
          <cx:pt idx="1060">0.0059056060856814497</cx:pt>
          <cx:pt idx="1061">-0.00033622244954416248</cx:pt>
          <cx:pt idx="1062">0.0025749696882869252</cx:pt>
          <cx:pt idx="1063">0.0021009487517012551</cx:pt>
          <cx:pt idx="1064">0.003045571458178175</cx:pt>
          <cx:pt idx="1065">5.1299228268723501e-05</cx:pt>
          <cx:pt idx="1066">0.00010143828020420625</cx:pt>
          <cx:pt idx="1067">0.0012352863855231424</cx:pt>
          <cx:pt idx="1068">-0.00046619917232373253</cx:pt>
          <cx:pt idx="1069">-0.0010524284541514675</cx:pt>
          <cx:pt idx="1070">-0.0013394051524483375</cx:pt>
          <cx:pt idx="1071">0.0062020865648712746</cx:pt>
          <cx:pt idx="1072">0.0048985932264548502</cx:pt>
          <cx:pt idx="1073">-0.0190640962582674</cx:pt>
          <cx:pt idx="1074">-0.019209320542535574</cx:pt>
          <cx:pt idx="1075">-0.0094172911975504495</cx:pt>
          <cx:pt idx="1076">-0.0069411024240449001</cx:pt>
          <cx:pt idx="1077">-0.0059507486462638502</cx:pt>
          <cx:pt idx="1078">0.021583817382174623</cx:pt>
          <cx:pt idx="1079">0.051381416553986502</cx:pt>
          <cx:pt idx="1080">0.057915474038615751</cx:pt>
          <cx:pt idx="1081">0.0065159259880357753</cx:pt>
          <cx:pt idx="1082">-0.034356832815681748</cx:pt>
          <cx:pt idx="1083">-0.051772439466495249</cx:pt>
        </cx:lvl>
      </cx:numDim>
    </cx:data>
    <cx:data id="96">
      <cx:numDim type="val">
        <cx:f>Sheet2!$CS$1:$CS$1084</cx:f>
        <cx:lvl ptCount="1084" formatCode="G/通用格式">
          <cx:pt idx="0">0.0012021965704363299</cx:pt>
          <cx:pt idx="1">-0.00039037569911644598</cx:pt>
          <cx:pt idx="2">-0.00068996092890141595</cx:pt>
          <cx:pt idx="3">-0.00020438891291363299</cx:pt>
          <cx:pt idx="4">0.00026422412397905198</cx:pt>
          <cx:pt idx="5">-0.00045840198913781602</cx:pt>
          <cx:pt idx="6">0.000225297802393053</cx:pt>
          <cx:pt idx="7">-0.000250884201634061</cx:pt>
          <cx:pt idx="8">0.000431178181260634</cx:pt>
          <cx:pt idx="9">-0.00038358974323234599</cx:pt>
          <cx:pt idx="10">8.4500222045622605e-05</cx:pt>
          <cx:pt idx="11">-3.7469523281356197e-05</cx:pt>
          <cx:pt idx="12">-9.1488633286025198e-05</cx:pt>
          <cx:pt idx="13">8.0910105515343204e-05</cx:pt>
          <cx:pt idx="14">5.9168164216563103e-07</cx:pt>
          <cx:pt idx="15">0.00064140394049946804</cx:pt>
          <cx:pt idx="16">0.00035359325260476201</cx:pt>
          <cx:pt idx="17">7.8730587757611502e-05</cx:pt>
          <cx:pt idx="18">-0.00059281338708666305</cx:pt>
          <cx:pt idx="19">0.00034561886756761401</cx:pt>
          <cx:pt idx="20">-0.00056970805227234697</cx:pt>
          <cx:pt idx="21">0.00033852913046068301</cx:pt>
          <cx:pt idx="22">0.00038702043762696702</cx:pt>
          <cx:pt idx="23">0.00089289111835403397</cx:pt>
          <cx:pt idx="24">0.00029164090049892702</cx:pt>
          <cx:pt idx="25">-0.00065251956237566096</cx:pt>
          <cx:pt idx="26">0.00031470213252711801</cx:pt>
          <cx:pt idx="27">-2.77528541203655e-05</cx:pt>
          <cx:pt idx="28">0.00021227282457054</cx:pt>
          <cx:pt idx="29">-0.000169790013430565</cx:pt>
          <cx:pt idx="30">-0.00086512423416628</cx:pt>
          <cx:pt idx="31">0.00029097754094192601</cx:pt>
          <cx:pt idx="32">4.9653345669323298e-05</cx:pt>
          <cx:pt idx="33">-0.00087372367788902201</cx:pt>
          <cx:pt idx="34">0.00072241337477742501</cx:pt>
          <cx:pt idx="35">0.00019123883062391201</cx:pt>
          <cx:pt idx="36">0.00071135943824070095</cx:pt>
          <cx:pt idx="37">0.000801809997236611</cx:pt>
          <cx:pt idx="38">0.00057485238132083097</cx:pt>
          <cx:pt idx="39">0.00145404769236676</cx:pt>
          <cx:pt idx="40">0.0029668850799911902</cx:pt>
          <cx:pt idx="41">0.0024251422987513998</cx:pt>
          <cx:pt idx="42">-0.00015726049675188601</cx:pt>
          <cx:pt idx="43">5.8569678823505099e-05</cx:pt>
          <cx:pt idx="44">0.0010896670192683301</cx:pt>
          <cx:pt idx="45">0.00090051489652107498</cx:pt>
          <cx:pt idx="46">0.00061904147932781504</cx:pt>
          <cx:pt idx="47">0.00061004065633698699</cx:pt>
          <cx:pt idx="48">0.00045230643429311701</cx:pt>
          <cx:pt idx="49">0.000329224575721662</cx:pt>
          <cx:pt idx="50">0.0011664269342745301</cx:pt>
          <cx:pt idx="51">0.000197748634743647</cx:pt>
          <cx:pt idx="52">2.78863709250681e-05</cx:pt>
          <cx:pt idx="53">-3.9080693237585499e-05</cx:pt>
          <cx:pt idx="54">0.00085858381439222304</cx:pt>
          <cx:pt idx="55">-0.00076172382669647198</cx:pt>
          <cx:pt idx="56">-0.00012824213871677199</cx:pt>
          <cx:pt idx="57">-0.00056961869829807597</cx:pt>
          <cx:pt idx="58">-5.9750303037517201e-05</cx:pt>
          <cx:pt idx="59">-0.000298133085205274</cx:pt>
          <cx:pt idx="60">-0.00029176880125520799</cx:pt>
          <cx:pt idx="61">0.00013038284847011799</cx:pt>
          <cx:pt idx="62">0.00047142170545205698</cx:pt>
          <cx:pt idx="63">0.0024926615075080002</cx:pt>
          <cx:pt idx="64">0.0053099022175660798</cx:pt>
          <cx:pt idx="65">0.0049005354344390196</cx:pt>
          <cx:pt idx="66">0.0071899293231058297</cx:pt>
          <cx:pt idx="67">0.0107815673098821</cx:pt>
          <cx:pt idx="68">0.00358618852566462</cx:pt>
          <cx:pt idx="69">-0.0041733818322327596</cx:pt>
          <cx:pt idx="70">0.0029150567784354299</cx:pt>
          <cx:pt idx="71">0.0051145160371083801</cx:pt>
          <cx:pt idx="72">0.012478680714057999</cx:pt>
          <cx:pt idx="73">0.0166811379902445</cx:pt>
          <cx:pt idx="74">0.0155444424921025</cx:pt>
          <cx:pt idx="75">0.0094307716393293509</cx:pt>
          <cx:pt idx="76">0.0067631301896911196</cx:pt>
          <cx:pt idx="77">0.0035204845558906698</cx:pt>
          <cx:pt idx="78">0.0022063556782988998</cx:pt>
          <cx:pt idx="79">0.0010860451885086101</cx:pt>
          <cx:pt idx="80">0.00069717098126230296</cx:pt>
          <cx:pt idx="81">-0.00035434997540643699</cx:pt>
          <cx:pt idx="82">0.00046422572026633602</cx:pt>
          <cx:pt idx="83">0.00027532312171857099</cx:pt>
          <cx:pt idx="84">-9.4625448033047602e-05</cx:pt>
          <cx:pt idx="85">7.9473676256179503e-05</cx:pt>
          <cx:pt idx="86">-6.98138531218803e-05</cx:pt>
          <cx:pt idx="87">-0.000229343855328897</cx:pt>
          <cx:pt idx="88">-9.6132963569427597e-05</cx:pt>
          <cx:pt idx="89">-0.00027320300767685798</cx:pt>
          <cx:pt idx="90">0.00026379040089371099</cx:pt>
          <cx:pt idx="91">0.00039232277461863401</cx:pt>
          <cx:pt idx="92">0.0070962478262508698</cx:pt>
          <cx:pt idx="93">0.014529428957628101</cx:pt>
          <cx:pt idx="94">0.0117245017456656</cx:pt>
          <cx:pt idx="95">0.0116931625361094</cx:pt>
          <cx:pt idx="96">0.013856720937600899</cx:pt>
          <cx:pt idx="97">0.0043237783499515698</cx:pt>
          <cx:pt idx="98">-0.00563282533292765</cx:pt>
          <cx:pt idx="99">0.0040138664146079197</cx:pt>
          <cx:pt idx="100">0.0137286943518195</cx:pt>
          <cx:pt idx="101">0.0192225143421321</cx:pt>
          <cx:pt idx="102">0.030015220328326101</cx:pt>
          <cx:pt idx="103">0.020151516403046899</cx:pt>
          <cx:pt idx="104">0.0106264337719656</cx:pt>
          <cx:pt idx="105">0.0084555915091855099</cx:pt>
          <cx:pt idx="106">0.0039913082373874004</cx:pt>
          <cx:pt idx="107">0.0038897669354743098</cx:pt>
          <cx:pt idx="108">0.0015871476228405299</cx:pt>
          <cx:pt idx="109">-0.00055372301982557597</cx:pt>
          <cx:pt idx="110">0.00062422826427420701</cx:pt>
          <cx:pt idx="111">0.00016731181631741499</cx:pt>
          <cx:pt idx="112">-8.0469720970799302e-05</cx:pt>
          <cx:pt idx="113">-0.000604031021654147</cx:pt>
          <cx:pt idx="114">0.00039872832770476799</cx:pt>
          <cx:pt idx="115">-0.000138946930567934</cx:pt>
          <cx:pt idx="116">-0.00043894753941248503</cx:pt>
          <cx:pt idx="117">-0.00110330720993497</cx:pt>
          <cx:pt idx="118">-0.0056055411372442597</cx:pt>
          <cx:pt idx="119">-0.0093015645328900706</cx:pt>
          <cx:pt idx="120">-0.012492174573352799</cx:pt>
          <cx:pt idx="121">0.0088297285322961293</cx:pt>
          <cx:pt idx="122">0.0200368709075141</cx:pt>
          <cx:pt idx="123">0.033791683997808297</cx:pt>
          <cx:pt idx="124">0.024898331037508901</cx:pt>
          <cx:pt idx="125">-0.021596053380189901</cx:pt>
          <cx:pt idx="126">-0.0042169782169998501</cx:pt>
          <cx:pt idx="127">0.011291753014491999</cx:pt>
          <cx:pt idx="128">0.038720563885083902</cx:pt>
          <cx:pt idx="129">0.038604311485184499</cx:pt>
          <cx:pt idx="130">0.011630519364852401</cx:pt>
          <cx:pt idx="131">0.00027650078367621002</cx:pt>
          <cx:pt idx="132">-0.0082295408010862707</cx:pt>
          <cx:pt idx="133">-0.0069355610150409804</cx:pt>
          <cx:pt idx="134">-0.0084651503296355006</cx:pt>
          <cx:pt idx="135">-0.0066419736902708099</cx:pt>
          <cx:pt idx="136">-0.0026410941554980498</cx:pt>
          <cx:pt idx="137">0.00033662767352695902</cx:pt>
          <cx:pt idx="138">0.00048292666978454001</cx:pt>
          <cx:pt idx="139">-0.00021080551236770599</cx:pt>
          <cx:pt idx="140">2.80530312338743e-05</cx:pt>
          <cx:pt idx="141">-1.4265833362891e-05</cx:pt>
          <cx:pt idx="142">0.000230314542087091</cx:pt>
          <cx:pt idx="143">-0.00095782709497904304</cx:pt>
          <cx:pt idx="144">-0.0030788510943401399</cx:pt>
          <cx:pt idx="145">-0.012168599575435099</cx:pt>
          <cx:pt idx="146">-0.010109101927547701</cx:pt>
          <cx:pt idx="147">0.0160930394052324</cx:pt>
          <cx:pt idx="148">0.0125369386334415</cx:pt>
          <cx:pt idx="149">0.0055469934174136098</cx:pt>
          <cx:pt idx="150">0.019563681755682499</cx:pt>
          <cx:pt idx="151">0.0323326340432884</cx:pt>
          <cx:pt idx="152">0.020951330719632</cx:pt>
          <cx:pt idx="153">-0.002142432619029</cx:pt>
          <cx:pt idx="154">-0.0029932205428227299</cx:pt>
          <cx:pt idx="155">-0.023863465965417201</cx:pt>
          <cx:pt idx="156">0.016487585464703299</cx:pt>
          <cx:pt idx="157">0.0226168898715556</cx:pt>
          <cx:pt idx="158">-0.014247744341706999</cx:pt>
          <cx:pt idx="159">0.0190987247515946</cx:pt>
          <cx:pt idx="160">0.022042107673223298</cx:pt>
          <cx:pt idx="161">0.0238724331615916</cx:pt>
          <cx:pt idx="162">0.0163005777436371</cx:pt>
          <cx:pt idx="163">0.0041880197933995599</cx:pt>
          <cx:pt idx="164">0.0083573980374657998</cx:pt>
          <cx:pt idx="165">0.0126471491596125</cx:pt>
          <cx:pt idx="166">0.0072915208825513698</cx:pt>
          <cx:pt idx="167">-3.6218607289876899e-05</cx:pt>
          <cx:pt idx="168">-0.000517113188406521</cx:pt>
          <cx:pt idx="169">0.00058420569023806502</cx:pt>
          <cx:pt idx="170">-0.0015364057366709699</cx:pt>
          <cx:pt idx="171">-0.0050946052033837797</cx:pt>
          <cx:pt idx="172">-0.0054652151718148703</cx:pt>
          <cx:pt idx="173">-0.00062765505425644501</cx:pt>
          <cx:pt idx="174">-0.0022281636846189102</cx:pt>
          <cx:pt idx="175">0.023126131599286</cx:pt>
          <cx:pt idx="176">0.037265791661054599</cx:pt>
          <cx:pt idx="177">0.040977292548510402</cx:pt>
          <cx:pt idx="178">0.066949381262640204</cx:pt>
          <cx:pt idx="179">0.053260108005419499</cx:pt>
          <cx:pt idx="180">0.061821214327561498</cx:pt>
          <cx:pt idx="181">0.0104968063618146</cx:pt>
          <cx:pt idx="182">-0.011075069270534201</cx:pt>
          <cx:pt idx="183">-0.0150087879704618</cx:pt>
          <cx:pt idx="184">-0.048888445220473503</cx:pt>
          <cx:pt idx="185">0.0077798099152815003</cx:pt>
          <cx:pt idx="186">-0.00381539182673463</cx:pt>
          <cx:pt idx="187">0.045913632593988001</cx:pt>
          <cx:pt idx="188">0.0035462615547407301</cx:pt>
          <cx:pt idx="189">-0.0097110629456371705</cx:pt>
          <cx:pt idx="190">0.0187853957283074</cx:pt>
          <cx:pt idx="191">0.026234244060955699</cx:pt>
          <cx:pt idx="192">0.020239908391798699</cx:pt>
          <cx:pt idx="193">0.025082800638004599</cx:pt>
          <cx:pt idx="194">0.00370232791319847</cx:pt>
          <cx:pt idx="195">0.00020323351938477099</cx:pt>
          <cx:pt idx="196">-0.00049792869140323904</cx:pt>
          <cx:pt idx="197">0.00010316736208450401</cx:pt>
          <cx:pt idx="198">-0.0098331174812603898</cx:pt>
          <cx:pt idx="199">-0.0040260899058160004</cx:pt>
          <cx:pt idx="200">-0.00052751896688197752</cx:pt>
          <cx:pt idx="201">0.0032826211894284498</cx:pt>
          <cx:pt idx="202">-0.0030672924126858001</cx:pt>
          <cx:pt idx="203">0.0057215257118557747</cx:pt>
          <cx:pt idx="204">0.011715705601961874</cx:pt>
          <cx:pt idx="205">0.013833958847720099</cx:pt>
          <cx:pt idx="206">0.021229822042904425</cx:pt>
          <cx:pt idx="207">0.013201585653190524</cx:pt>
          <cx:pt idx="208">0.0096487357080429492</cx:pt>
          <cx:pt idx="209">0.00015862149186002676</cx:pt>
          <cx:pt idx="210">-0.0073989493004962253</cx:pt>
          <cx:pt idx="211">0.0061268340603181752</cx:pt>
          <cx:pt idx="212">-0.0032710677241397498</cx:pt>
          <cx:pt idx="213">-0.0073403788509022001</cx:pt>
          <cx:pt idx="214">-0.0015341134577933424</cx:pt>
          <cx:pt idx="215">-0.0030939780839426998</cx:pt>
          <cx:pt idx="216">-0.0067055929297505749</cx:pt>
          <cx:pt idx="217">0.0071626704144413253</cx:pt>
          <cx:pt idx="218">0.008848922665649725</cx:pt>
          <cx:pt idx="219">0.0066001195914906254</cx:pt>
          <cx:pt idx="220">0.003685052221543425</cx:pt>
          <cx:pt idx="221">0.0037367618667624499</cx:pt>
          <cx:pt idx="222">0.0010089073893431999</cx:pt>
          <cx:pt idx="223">5.9625038989025502e-05</cx:pt>
          <cx:pt idx="224">3.32872626166645e-05</cx:pt>
          <cx:pt idx="225">-0.00022065745403453325</cx:pt>
          <cx:pt idx="226">-0.001350654673763605</cx:pt>
          <cx:pt idx="227">-0.0016438191176239025</cx:pt>
          <cx:pt idx="228">0.0022934698523752201</cx:pt>
          <cx:pt idx="229">-0.0016320087027280024</cx:pt>
          <cx:pt idx="230">0.0057700805749359499</cx:pt>
          <cx:pt idx="231">0.0108514266857109</cx:pt>
          <cx:pt idx="232">0.0024515567960742024</cx:pt>
          <cx:pt idx="233">0.014733441562393951</cx:pt>
          <cx:pt idx="234">0.013618422712714824</cx:pt>
          <cx:pt idx="235">0.0075219499104175001</cx:pt>
          <cx:pt idx="236">0.0081163080854131757</cx:pt>
          <cx:pt idx="237">0.0041224771727185749</cx:pt>
          <cx:pt idx="238">-0.01305558101025955</cx:pt>
          <cx:pt idx="239">-0.0067117074385372498</cx:pt>
          <cx:pt idx="240">0.00636476030831105</cx:pt>
          <cx:pt idx="241">0.0033301546538558749</cx:pt>
          <cx:pt idx="242">-0.0026682523033064749</cx:pt>
          <cx:pt idx="243">-0.0049276052493027996</cx:pt>
          <cx:pt idx="244">-0.0013769206578039424</cx:pt>
          <cx:pt idx="245">0.0051708709220050749</cx:pt>
          <cx:pt idx="246">0.005577351306995975</cx:pt>
          <cx:pt idx="247">0.0052386674114539254</cx:pt>
          <cx:pt idx="248">0.00136538648112737</cx:pt>
          <cx:pt idx="249">0.0024020427676752</cx:pt>
          <cx:pt idx="250">0.00179196510623823</cx:pt>
          <cx:pt idx="251">0.00029189705269534998</cx:pt>
          <cx:pt idx="252">-3.3377502377393499e-05</cx:pt>
          <cx:pt idx="253">-0.00024521185624913952</cx:pt>
          <cx:pt idx="254">0.00036327558708833252</cx:pt>
          <cx:pt idx="255">0.00072554230959602755</cx:pt>
          <cx:pt idx="256">-0.00052715879610981502</cx:pt>
          <cx:pt idx="257">0.0033117037854430501</cx:pt>
          <cx:pt idx="258">0.0061442579547387249</cx:pt>
          <cx:pt idx="259">0.0066980217154459752</cx:pt>
          <cx:pt idx="260">0.011635883025863899</cx:pt>
          <cx:pt idx="261">0.013701060200638099</cx:pt>
          <cx:pt idx="262">0.0059069836672117747</cx:pt>
          <cx:pt idx="263">0.0021554139542561573</cx:pt>
          <cx:pt idx="264">-0.0020586118830150501</cx:pt>
          <cx:pt idx="265">-0.0067280619359556997</cx:pt>
          <cx:pt idx="266">-0.01154403953380125</cx:pt>
          <cx:pt idx="267">-0.0061261110479022751</cx:pt>
          <cx:pt idx="268">0.00721675856268805</cx:pt>
          <cx:pt idx="269">-0.0045262828586400501</cx:pt>
          <cx:pt idx="270">-0.0020595438672134227</cx:pt>
          <cx:pt idx="271">-0.0023430027142365526</cx:pt>
          <cx:pt idx="272">-0.0041789933296142749</cx:pt>
          <cx:pt idx="273">-0.0019649471290447175</cx:pt>
          <cx:pt idx="274">0.0051205753418672997</cx:pt>
          <cx:pt idx="275">0.0098286400030517009</cx:pt>
          <cx:pt idx="276">0.0095449891249303493</cx:pt>
          <cx:pt idx="277">0.0058004126722527999</cx:pt>
          <cx:pt idx="278">0.00073543734964239753</cx:pt>
          <cx:pt idx="279">-0.0030709749457054252</cx:pt>
          <cx:pt idx="280">6.0226856215801752e-05</cx:pt>
          <cx:pt idx="281">-0.00016905745397788726</cx:pt>
          <cx:pt idx="282">-0.00099772016903997506</cx:pt>
          <cx:pt idx="283">0.0010798831186726574</cx:pt>
          <cx:pt idx="284">0.00060140197962239503</cx:pt>
          <cx:pt idx="285">0.0049063388105582998</cx:pt>
          <cx:pt idx="286">0.01074571113124095</cx:pt>
          <cx:pt idx="287">0.0062469931411937253</cx:pt>
          <cx:pt idx="288">0.0056942349560721254</cx:pt>
          <cx:pt idx="289">0.0016280164622358775</cx:pt>
          <cx:pt idx="290">0.00064739050598660501</cx:pt>
          <cx:pt idx="291">0.0024547108533320649</cx:pt>
          <cx:pt idx="292">0.0095093526294613498</cx:pt>
          <cx:pt idx="293">0.0027635153405508252</cx:pt>
          <cx:pt idx="294">-0.0026199522271309751</cx:pt>
          <cx:pt idx="295">-0.010779931321792474</cx:pt>
          <cx:pt idx="296">-0.011114277628043</cx:pt>
          <cx:pt idx="297">-0.0097017676079913257</cx:pt>
          <cx:pt idx="298">0.00089134640608166005</cx:pt>
          <cx:pt idx="299">0.00738632230038849</cx:pt>
          <cx:pt idx="300">0.00238487425288541</cx:pt>
          <cx:pt idx="301">-0.0091675954564936091</cx:pt>
          <cx:pt idx="302">0.0058468354758276697</cx:pt>
          <cx:pt idx="303">0.036665715065147902</cx:pt>
          <cx:pt idx="304">0.030693894423391401</cx:pt>
          <cx:pt idx="305">0.0104673465293729</cx:pt>
          <cx:pt idx="306">0.0015191434823046</cx:pt>
          <cx:pt idx="307">-0.0037610841391730399</cx:pt>
          <cx:pt idx="308">0.00015930158151070101</cx:pt>
          <cx:pt idx="309">-0.00029152155745389098</cx:pt>
          <cx:pt idx="310">-0.0037789533438368698</cx:pt>
          <cx:pt idx="311">0.0048795027668948297</cx:pt>
          <cx:pt idx="312">0.012409851112779599</cx:pt>
          <cx:pt idx="313">-0.0064926230812113401</cx:pt>
          <cx:pt idx="314">-0.00035257547423961897</cx:pt>
          <cx:pt idx="315">-0.0044667016611386204</cx:pt>
          <cx:pt idx="316">-0.027383584806191699</cx:pt>
          <cx:pt idx="317">-0.0024188880616376101</cx:pt>
          <cx:pt idx="318">-0.024076796702762401</cx:pt>
          <cx:pt idx="319">0.012084251236147699</cx:pt>
          <cx:pt idx="320">0.062331550166704101</cx:pt>
          <cx:pt idx="321">0.036683937777541802</cx:pt>
          <cx:pt idx="322">-0.0112759669236711</cx:pt>
          <cx:pt idx="323">-0.079771297296198307</cx:pt>
          <cx:pt idx="324">-0.089236389679199293</cx:pt>
          <cx:pt idx="325">-0.060421394622647999</cx:pt>
          <cx:pt idx="326">-0.036959196038169301</cx:pt>
          <cx:pt idx="327">-0.0069034813343025001</cx:pt>
          <cx:pt idx="328">-0.0287082890683306</cx:pt>
          <cx:pt idx="329">-0.022974483140280499</cx:pt>
          <cx:pt idx="330">-0.049082660392388101</cx:pt>
          <cx:pt idx="331">0.0046256092311179001</cx:pt>
          <cx:pt idx="332">0.024807072414245301</cx:pt>
          <cx:pt idx="333">0.0187773367136451</cx:pt>
          <cx:pt idx="334">0.0061912491908660298</cx:pt>
          <cx:pt idx="335">0.00035128240921498797</cx:pt>
          <cx:pt idx="336">-0.00053041979818056696</cx:pt>
          <cx:pt idx="337">-0.000795016943402377</cx:pt>
          <cx:pt idx="338">-0.0031651191367085998</cx:pt>
          <cx:pt idx="339">0.010261160211550401</cx:pt>
          <cx:pt idx="340">-0.013271015831672501</cx:pt>
          <cx:pt idx="341">-0.0232140782998085</cx:pt>
          <cx:pt idx="342">-0.0068115966893767003</cx:pt>
          <cx:pt idx="343">-0.00880299134122642</cx:pt>
          <cx:pt idx="344">0.0019558556667114801</cx:pt>
          <cx:pt idx="345">0.035617139270830302</cx:pt>
          <cx:pt idx="346">0.0094603098566499594</cx:pt>
          <cx:pt idx="347">0.089189908643310695</cx:pt>
          <cx:pt idx="348">0.0938509480034313</cx:pt>
          <cx:pt idx="349">0.046913498781761299</cx:pt>
          <cx:pt idx="350">-0.058798149270582002</cx:pt>
          <cx:pt idx="351">-0.090309442579224797</cx:pt>
          <cx:pt idx="352">-0.098622844316568203</cx:pt>
          <cx:pt idx="353">-0.041833184435529601</cx:pt>
          <cx:pt idx="354">-0.061296546984648599</cx:pt>
          <cx:pt idx="355">-0.034432015682793297</cx:pt>
          <cx:pt idx="356">-0.015031343695912001</cx:pt>
          <cx:pt idx="357">-0.0154478600138376</cx:pt>
          <cx:pt idx="358">-0.042037419225891</cx:pt>
          <cx:pt idx="359">0.0056336495035725102</cx:pt>
          <cx:pt idx="360">0.0186552466432332</cx:pt>
          <cx:pt idx="361">0.00577945345580742</cx:pt>
          <cx:pt idx="362">-7.1728532257301996e-05</cx:pt>
          <cx:pt idx="363">-0.0011312946436500999</cx:pt>
          <cx:pt idx="364">0.00098700943713989704</cx:pt>
          <cx:pt idx="365">0.00041443653797242801</cx:pt>
          <cx:pt idx="366">-0.00211639440157823</cx:pt>
          <cx:pt idx="367">0.0050008236073550202</cx:pt>
          <cx:pt idx="368">-0.033538748698892402</cx:pt>
          <cx:pt idx="369">-0.020260589064478401</cx:pt>
          <cx:pt idx="370">-0.0146735156177601</cx:pt>
          <cx:pt idx="371">0.00159836071068082</cx:pt>
          <cx:pt idx="372">0.016054621270295999</cx:pt>
          <cx:pt idx="373">0.026912782789037099</cx:pt>
          <cx:pt idx="374">-0.00121420600526006</cx:pt>
          <cx:pt idx="375">0.076959192934313303</cx:pt>
          <cx:pt idx="376">0.061438480475634202</cx:pt>
          <cx:pt idx="377">0.0196545668043802</cx:pt>
          <cx:pt idx="378">-0.082015094302520297</cx:pt>
          <cx:pt idx="379">-0.061330905355610102</cx:pt>
          <cx:pt idx="380">-0.082580489258760395</cx:pt>
          <cx:pt idx="381">-0.050575273291247301</cx:pt>
          <cx:pt idx="382">-0.018971926741585401</cx:pt>
          <cx:pt idx="383">-0.011799932832224301</cx:pt>
          <cx:pt idx="384">-0.0088856412733236204</cx:pt>
          <cx:pt idx="385">-0.0248670202902984</cx:pt>
          <cx:pt idx="386">-0.028461156798206998</cx:pt>
          <cx:pt idx="387">0.0072787966166160201</cx:pt>
          <cx:pt idx="388">0.0010105904489127501</cx:pt>
          <cx:pt idx="389">0.0049752096999134401</cx:pt>
          <cx:pt idx="390">0.0038174797620013001</cx:pt>
          <cx:pt idx="391">0.00055139542975374105</cx:pt>
          <cx:pt idx="392">0.00063739885603694203</cx:pt>
          <cx:pt idx="393">-0.00041608073886661003</cx:pt>
          <cx:pt idx="394">-0.00164545838480696</cx:pt>
          <cx:pt idx="395">-0.0082060966246383302</cx:pt>
          <cx:pt idx="396">-0.033628181705584098</cx:pt>
          <cx:pt idx="397">-0.036966108419259798</cx:pt>
          <cx:pt idx="398">-0.011330832097454901</cx:pt>
          <cx:pt idx="399">-0.025088409847379499</cx:pt>
          <cx:pt idx="400">-0.0379053674667921</cx:pt>
          <cx:pt idx="401">-0.057125730790900303</cx:pt>
          <cx:pt idx="402">-0.0099341003518987701</cx:pt>
          <cx:pt idx="403">0.043812838325226797</cx:pt>
          <cx:pt idx="404">-0.0086344247710255194</cx:pt>
          <cx:pt idx="405">-0.017829285718016698</cx:pt>
          <cx:pt idx="406">-0.045071106631792202</cx:pt>
          <cx:pt idx="407">-0.059055397888200502</cx:pt>
          <cx:pt idx="408">-0.021324812277419499</cx:pt>
          <cx:pt idx="409">0.017813668651313699</cx:pt>
          <cx:pt idx="410">-0.017400906330013999</cx:pt>
          <cx:pt idx="411">-0.0521572468059587</cx:pt>
          <cx:pt idx="412">-0.035246049718251501</cx:pt>
          <cx:pt idx="413">-0.055438018264656802</cx:pt>
          <cx:pt idx="414">-0.041253121604461297</cx:pt>
          <cx:pt idx="415">-0.0096665434145973006</cx:pt>
          <cx:pt idx="416">-0.00082140162693987299</cx:pt>
          <cx:pt idx="417">0.00495687116141421</cx:pt>
          <cx:pt idx="418">0.0034086880263650898</cx:pt>
          <cx:pt idx="419">-0.000113010446547106</cx:pt>
          <cx:pt idx="420">-0.00034509193846626098</cx:pt>
          <cx:pt idx="421">-0.00040094888136098201</cx:pt>
          <cx:pt idx="422">-0.0010396983472745699</cx:pt>
          <cx:pt idx="423">-0.015511658278686001</cx:pt>
          <cx:pt idx="424">-0.032946015470120597</cx:pt>
          <cx:pt idx="425">-0.032943220880738103</cx:pt>
          <cx:pt idx="426">-0.015088833801610999</cx:pt>
          <cx:pt idx="427">-0.0050457982659647804</cx:pt>
          <cx:pt idx="428">-0.016874852921998199</cx:pt>
          <cx:pt idx="429">-0.0175537524153026</cx:pt>
          <cx:pt idx="430">-0.0107175506501696</cx:pt>
          <cx:pt idx="431">0.028532703066056</cx:pt>
          <cx:pt idx="432">0.0453338285862065</cx:pt>
          <cx:pt idx="433">0.013029685852437399</cx:pt>
          <cx:pt idx="434">-0.0096310539761925995</cx:pt>
          <cx:pt idx="435">-0.038381128286145698</cx:pt>
          <cx:pt idx="436">0.0397311428971244</cx:pt>
          <cx:pt idx="437">-0.0053584934091335202</cx:pt>
          <cx:pt idx="438">-0.017489709282476399</cx:pt>
          <cx:pt idx="439">-0.048607115246255703</cx:pt>
          <cx:pt idx="440">-0.061859449410744602</cx:pt>
          <cx:pt idx="441">-0.059516580319754299</cx:pt>
          <cx:pt idx="442">-0.045208615524551403</cx:pt>
          <cx:pt idx="443">-0.0084824049250060898</cx:pt>
          <cx:pt idx="444">0.0074722757007155104</cx:pt>
          <cx:pt idx="445">0.0140434347005098</cx:pt>
          <cx:pt idx="446">0.00097638481809614395</cx:pt>
          <cx:pt idx="447">-0.00030388537271208699</cx:pt>
          <cx:pt idx="448">-0.00027143733120739698</cx:pt>
          <cx:pt idx="449">-0.00083844618564417198</cx:pt>
          <cx:pt idx="450">-0.00188193576599921</cx:pt>
          <cx:pt idx="451">-0.0112230621415124</cx:pt>
          <cx:pt idx="452">-0.0155877557202957</cx:pt>
          <cx:pt idx="453">-0.027862114010260199</cx:pt>
          <cx:pt idx="454">-0.046005846984385999</cx:pt>
          <cx:pt idx="455">-0.021956561974806901</cx:pt>
          <cx:pt idx="456">-0.036485662857214302</cx:pt>
          <cx:pt idx="457">-0.00168832715334704</cx:pt>
          <cx:pt idx="458">0.0313316370364186</cx:pt>
          <cx:pt idx="459">0.031328135145537103</cx:pt>
          <cx:pt idx="460">0.036373763744418197</cx:pt>
          <cx:pt idx="461">0.047461505766100802</cx:pt>
          <cx:pt idx="462">0.034243364117795903</cx:pt>
          <cx:pt idx="463">0.0278099158906671</cx:pt>
          <cx:pt idx="464">-0.0038683172249305599</cx:pt>
          <cx:pt idx="465">-0.033508849823155003</cx:pt>
          <cx:pt idx="466">-0.027631129358591799</cx:pt>
          <cx:pt idx="467">-0.021048194379969101</cx:pt>
          <cx:pt idx="468">-0.067265045418720998</cx:pt>
          <cx:pt idx="469">-0.044891047762654103</cx:pt>
          <cx:pt idx="470">-0.023246337915880801</cx:pt>
          <cx:pt idx="471">0.0157955813089516</cx:pt>
          <cx:pt idx="472">0.0063882094732250197</cx:pt>
          <cx:pt idx="473">0.0196465020721362</cx:pt>
          <cx:pt idx="474">0.0037426637906421102</cx:pt>
          <cx:pt idx="475">-0.00047076506065936501</cx:pt>
          <cx:pt idx="476">-0.00087187051786704998</cx:pt>
          <cx:pt idx="477">-0.00045056339025861401</cx:pt>
          <cx:pt idx="478">-0.0024573278490165299</cx:pt>
          <cx:pt idx="479">-0.0042628870593484003</cx:pt>
          <cx:pt idx="480">-0.0045963425878072601</cx:pt>
          <cx:pt idx="481">-0.0132574895825271</cx:pt>
          <cx:pt idx="482">-0.027137501482755101</cx:pt>
          <cx:pt idx="483">-0.031516072460969997</cx:pt>
          <cx:pt idx="484">-0.0391195313686825</cx:pt>
          <cx:pt idx="485">-0.013485071416371499</cx:pt>
          <cx:pt idx="486">-0.00052316918939898497</cx:pt>
          <cx:pt idx="487">0.00534827384758663</cx:pt>
          <cx:pt idx="488">0.0080544124879274905</cx:pt>
          <cx:pt idx="489">0.053137656785320002</cx:pt>
          <cx:pt idx="490">0.0339886459302342</cx:pt>
          <cx:pt idx="491">-0.0148667400766496</cx:pt>
          <cx:pt idx="492">0.0011278310464078801</cx:pt>
          <cx:pt idx="493">-0.0041144022079992104</cx:pt>
          <cx:pt idx="494">-0.0105530423049402</cx:pt>
          <cx:pt idx="495">-0.027309881295029901</cx:pt>
          <cx:pt idx="496">-0.049013684746860103</cx:pt>
          <cx:pt idx="497">-0.0088599554069871203</cx:pt>
          <cx:pt idx="498">0.015744917795034102</cx:pt>
          <cx:pt idx="499">0.018359324511090298</cx:pt>
          <cx:pt idx="500">0.00654692579616233</cx:pt>
          <cx:pt idx="501">0.00102668321191343</cx:pt>
          <cx:pt idx="502">-0.0031570595909354501</cx:pt>
          <cx:pt idx="503">0.00094977421868768397</cx:pt>
          <cx:pt idx="504">-0.00026263669443085799</cx:pt>
          <cx:pt idx="505">-0.00089050565536365103</cx:pt>
          <cx:pt idx="506">-0.0018781449095573301</cx:pt>
          <cx:pt idx="507">-0.0054489538857751896</cx:pt>
          <cx:pt idx="508">0.0040081600794352303</cx:pt>
          <cx:pt idx="509">0.00019273407159965</cx:pt>
          <cx:pt idx="510">-0.0077672689134277604</cx:pt>
          <cx:pt idx="511">-0.028982167421460099</cx:pt>
          <cx:pt idx="512">-0.0111798375526649</cx:pt>
          <cx:pt idx="513">0.0061654856100890002</cx:pt>
          <cx:pt idx="514">0.010351781085208799</cx:pt>
          <cx:pt idx="515">-0.049437305517239599</cx:pt>
          <cx:pt idx="516">-0.030871148079350999</cx:pt>
          <cx:pt idx="517">-0.000339713479210057</cx:pt>
          <cx:pt idx="518">-0.035204367540843599</cx:pt>
          <cx:pt idx="519">-0.021308125274859702</cx:pt>
          <cx:pt idx="520">-0.041993006671919297</cx:pt>
          <cx:pt idx="521">-0.033350131047358601</cx:pt>
          <cx:pt idx="522">-0.039749793043073599</cx:pt>
          <cx:pt idx="523">-0.036618635443024197</cx:pt>
          <cx:pt idx="524">-0.0133260324925841</cx:pt>
          <cx:pt idx="525">0.00450516067552566</cx:pt>
          <cx:pt idx="526">0.029431072254320401</cx:pt>
          <cx:pt idx="527">0.032120314269045103</cx:pt>
          <cx:pt idx="528">0.0183296196029871</cx:pt>
          <cx:pt idx="529">0.0035587403558660601</cx:pt>
          <cx:pt idx="530">-0.0026578191773142098</cx:pt>
          <cx:pt idx="531">-0.000212063980688577</cx:pt>
          <cx:pt idx="532">-0.00016526654218158699</cx:pt>
          <cx:pt idx="533">-0.00024665887979658099</cx:pt>
          <cx:pt idx="534">-0.0013038646885372</cx:pt>
          <cx:pt idx="535">-0.0031846172096576201</cx:pt>
          <cx:pt idx="536">0.0019954236169636799</cx:pt>
          <cx:pt idx="537">-0.011570581881588099</cx:pt>
          <cx:pt idx="538">-0.0019266383043144699</cx:pt>
          <cx:pt idx="539">-0.0044275206638757199</cx:pt>
          <cx:pt idx="540">0.023071272557790901</cx:pt>
          <cx:pt idx="541">0.01030320372704</cx:pt>
          <cx:pt idx="542">0.040767455911385503</cx:pt>
          <cx:pt idx="543">-0.050621480368257102</cx:pt>
          <cx:pt idx="544">-0.046341753656727797</cx:pt>
          <cx:pt idx="545">-0.0086472555365409501</cx:pt>
          <cx:pt idx="546">-0.045996151722919203</cx:pt>
          <cx:pt idx="547">-0.056301382582198099</cx:pt>
          <cx:pt idx="548">-0.066869263603686599</cx:pt>
          <cx:pt idx="549">-0.0071087491903781804</cx:pt>
          <cx:pt idx="550">-0.0116883994714909</cx:pt>
          <cx:pt idx="551">-0.00706145127669041</cx:pt>
          <cx:pt idx="552">-0.00116172347061605</cx:pt>
          <cx:pt idx="553">0.041587663768295299</cx:pt>
          <cx:pt idx="554">0.071987999170332995</cx:pt>
          <cx:pt idx="555">0.063379191147892894</cx:pt>
          <cx:pt idx="556">0.014115014904817799</cx:pt>
          <cx:pt idx="557">0.0077230424881460898</cx:pt>
          <cx:pt idx="558">0.00286550780080336</cx:pt>
          <cx:pt idx="559">-0.000216821668009339</cx:pt>
          <cx:pt idx="560">-0.00051430832264442495</cx:pt>
          <cx:pt idx="561">-0.00030035115351671998</cx:pt>
          <cx:pt idx="562">0.00021047795348046999</cx:pt>
          <cx:pt idx="563">0.0037155512781476799</cx:pt>
          <cx:pt idx="564">0.0089634682844711294</cx:pt>
          <cx:pt idx="565">-0.0105954850567304</cx:pt>
          <cx:pt idx="566">0.0114697532973495</cx:pt>
          <cx:pt idx="567">0.0187299097726451</cx:pt>
          <cx:pt idx="568">0.038843488323873798</cx:pt>
          <cx:pt idx="569">0.066604757406858603</cx:pt>
          <cx:pt idx="570">0.038272011522380397</cx:pt>
          <cx:pt idx="571">0.0093292752172475599</cx:pt>
          <cx:pt idx="572">0.0066352827978348504</cx:pt>
          <cx:pt idx="573">-0.019093039324291902</cx:pt>
          <cx:pt idx="574">-0.025532734280417101</cx:pt>
          <cx:pt idx="575">-0.0119141158566578</cx:pt>
          <cx:pt idx="576">-0.043905473372823502</cx:pt>
          <cx:pt idx="577">0.0068837688752298202</cx:pt>
          <cx:pt idx="578">0.057364363243414998</cx:pt>
          <cx:pt idx="579">0.033006935119207097</cx:pt>
          <cx:pt idx="580">0.0231788137519526</cx:pt>
          <cx:pt idx="581">0.0548781295871636</cx:pt>
          <cx:pt idx="582">0.086087721237537093</cx:pt>
          <cx:pt idx="583">0.053858038228501701</cx:pt>
          <cx:pt idx="584">0.0075607617155788098</cx:pt>
          <cx:pt idx="585">0.0061841236295664499</cx:pt>
          <cx:pt idx="586">0.000358251276362814</cx:pt>
          <cx:pt idx="587">-0.00033077479885577601</cx:pt>
          <cx:pt idx="588">-0.00010033630852936199</cx:pt>
          <cx:pt idx="589">0.00080127374265841602</cx:pt>
          <cx:pt idx="590">0.00082093802769889798</cx:pt>
          <cx:pt idx="591">0.0065169614161472997</cx:pt>
          <cx:pt idx="592">0.017365852011145599</cx:pt>
          <cx:pt idx="593">0.0021476258558836801</cx:pt>
          <cx:pt idx="594">0.017155264753933301</cx:pt>
          <cx:pt idx="595">0.036239981082236299</cx:pt>
          <cx:pt idx="596">0.047648203528740003</cx:pt>
          <cx:pt idx="597">0.071616290629035906</cx:pt>
          <cx:pt idx="598">-0.015910114914698001</cx:pt>
          <cx:pt idx="599">0.0149160925120961</cx:pt>
          <cx:pt idx="600">-0.00136816929893013</cx:pt>
          <cx:pt idx="601">0.013359901836968301</cx:pt>
          <cx:pt idx="602">0.021995319813977201</cx:pt>
          <cx:pt idx="603">-0.00151719882259241</cx:pt>
          <cx:pt idx="604">-0.010215467584313799</cx:pt>
          <cx:pt idx="605">0.092133897586497801</cx:pt>
          <cx:pt idx="606">0.076130902999775193</cx:pt>
          <cx:pt idx="607">0.048947994239383702</cx:pt>
          <cx:pt idx="608">0.0287107876752817</cx:pt>
          <cx:pt idx="609">0.033935009180733999</cx:pt>
          <cx:pt idx="610">0.077311812564223606</cx:pt>
          <cx:pt idx="611">0.032211480934391502</cx:pt>
          <cx:pt idx="612">0.0085083615823139998</cx:pt>
          <cx:pt idx="613">0.0041916378483893499</cx:pt>
          <cx:pt idx="614">0.000597070516806717</cx:pt>
          <cx:pt idx="615">0.00076138656991789897</cx:pt>
          <cx:pt idx="616">0.00082904047147283198</cx:pt>
          <cx:pt idx="617">-0.00045736781744651301</cx:pt>
          <cx:pt idx="618">0.00089971296730900101</cx:pt>
          <cx:pt idx="619">0.0094371672286845693</cx:pt>
          <cx:pt idx="620">0.0215028595898238</cx:pt>
          <cx:pt idx="621">0.012597484673424199</cx:pt>
          <cx:pt idx="622">0.012831958731468401</cx:pt>
          <cx:pt idx="623">0.058584857027828799</cx:pt>
          <cx:pt idx="624">0.045798070214804899</cx:pt>
          <cx:pt idx="625">0.069592467406518296</cx:pt>
          <cx:pt idx="626">0.015420682323955499</cx:pt>
          <cx:pt idx="627">0.047889711153910303</cx:pt>
          <cx:pt idx="628">0.0175663273629879</cx:pt>
          <cx:pt idx="629">-0.0031201717348597799</cx:pt>
          <cx:pt idx="630">0.010513192367624101</cx:pt>
          <cx:pt idx="631">0.034610139474268303</cx:pt>
          <cx:pt idx="632">-0.0048583830880912704</cx:pt>
          <cx:pt idx="633">0.053017814685102402</cx:pt>
          <cx:pt idx="634">0.0363840026019513</cx:pt>
          <cx:pt idx="635">0.0412465150272198</cx:pt>
          <cx:pt idx="636">0.042993332921719002</cx:pt>
          <cx:pt idx="637">0.051280152645576803</cx:pt>
          <cx:pt idx="638">0.037671205918343102</cx:pt>
          <cx:pt idx="639">0.013213349996168199</cx:pt>
          <cx:pt idx="640">0.0051368181246762698</cx:pt>
          <cx:pt idx="641">0.00079501195133445195</cx:pt>
          <cx:pt idx="642">-8.7929016903730902e-05</cx:pt>
          <cx:pt idx="643">0.000112813242620541</cx:pt>
          <cx:pt idx="644">0.000195101741289551</cx:pt>
          <cx:pt idx="645">-0.00093380613246958003</cx:pt>
          <cx:pt idx="646">0.00063631004830249195</cx:pt>
          <cx:pt idx="647">0.0063203616109464801</cx:pt>
          <cx:pt idx="648">0.0107760971354093</cx:pt>
          <cx:pt idx="649">0.0010284952229346199</cx:pt>
          <cx:pt idx="650">-0.018931232274426401</cx:pt>
          <cx:pt idx="651">0.023029876009608</cx:pt>
          <cx:pt idx="652">0.058514833982580498</cx:pt>
          <cx:pt idx="653">0.076966617052412006</cx:pt>
          <cx:pt idx="654">0.046149824426443199</cx:pt>
          <cx:pt idx="655">0.066346464069064595</cx:pt>
          <cx:pt idx="656">0.053238910120534298</cx:pt>
          <cx:pt idx="657">0.053275662163449602</cx:pt>
          <cx:pt idx="658">0.0419684293055963</cx:pt>
          <cx:pt idx="659">0.064232192822531203</cx:pt>
          <cx:pt idx="660">0.053414566518451403</cx:pt>
          <cx:pt idx="661">0.041351908399660499</cx:pt>
          <cx:pt idx="662">0.038091015433786297</cx:pt>
          <cx:pt idx="663">0.042507364659059001</cx:pt>
          <cx:pt idx="664">0.0454265562986556</cx:pt>
          <cx:pt idx="665">0.0279517780570862</cx:pt>
          <cx:pt idx="666">0.033834834473726601</cx:pt>
          <cx:pt idx="667">0.015465778732262601</cx:pt>
          <cx:pt idx="668">0.0010773234697151099</cx:pt>
          <cx:pt idx="669">0.0029374670518951301</cx:pt>
          <cx:pt idx="670">-0.00101698094130435</cx:pt>
          <cx:pt idx="671">0.00039603573373292098</cx:pt>
          <cx:pt idx="672">-3.5616947813841402e-05</cx:pt>
          <cx:pt idx="673">-0.00055534591562312501</cx:pt>
          <cx:pt idx="674">0.000110986273888416</cx:pt>
          <cx:pt idx="675">5.2277879374722801e-05</cx:pt>
          <cx:pt idx="676">-0.0097065901156093599</cx:pt>
          <cx:pt idx="677">-0.020574874527572399</cx:pt>
          <cx:pt idx="678">-0.0124945203234981</cx:pt>
          <cx:pt idx="679">0.00676323905211796</cx:pt>
          <cx:pt idx="680">0.043710413197702802</cx:pt>
          <cx:pt idx="681">0.0662465319730597</cx:pt>
          <cx:pt idx="682">0.0480042752848516</cx:pt>
          <cx:pt idx="683">0.078275151036352103</cx:pt>
          <cx:pt idx="684">0.099754187153165502</cx:pt>
          <cx:pt idx="685">0.080437866604383804</cx:pt>
          <cx:pt idx="686">0.085209644385789804</cx:pt>
          <cx:pt idx="687">0.046708117445020299</cx:pt>
          <cx:pt idx="688">0.055331573211257999</cx:pt>
          <cx:pt idx="689">0.019354864476596002</cx:pt>
          <cx:pt idx="690">0.032110985655746799</cx:pt>
          <cx:pt idx="691">0.019348912296603599</cx:pt>
          <cx:pt idx="692">0.016980002820263799</cx:pt>
          <cx:pt idx="693">-0.0056474287606418103</cx:pt>
          <cx:pt idx="694">0.0017868746064233</cx:pt>
          <cx:pt idx="695">0.0034399824414124099</cx:pt>
          <cx:pt idx="696">0.0069228855887823303</cx:pt>
          <cx:pt idx="697">0.0019765684849093299</cx:pt>
          <cx:pt idx="698">-2.3105926680140399e-05</cx:pt>
          <cx:pt idx="699">-0.000474228068646336</cx:pt>
          <cx:pt idx="700">0.000135806968066297</cx:pt>
          <cx:pt idx="701">0.000131388799403392</cx:pt>
          <cx:pt idx="702">-0.00038445932175296002</cx:pt>
          <cx:pt idx="703">-0.00112896085090207</cx:pt>
          <cx:pt idx="704">-0.0068178657910614804</cx:pt>
          <cx:pt idx="705">-0.016374620548123602</cx:pt>
          <cx:pt idx="706">0.010540203981284101</cx:pt>
          <cx:pt idx="707">0.010215695404461499</cx:pt>
          <cx:pt idx="708">-0.00038554406881306899</cx:pt>
          <cx:pt idx="709">0.0095471690407769993</cx:pt>
          <cx:pt idx="710">0.038357330154489097</cx:pt>
          <cx:pt idx="711">0.0110637828671493</cx:pt>
          <cx:pt idx="712">0.029407968923116701</cx:pt>
          <cx:pt idx="713">0.031808045815783698</cx:pt>
          <cx:pt idx="714">0.032324462764335302</cx:pt>
          <cx:pt idx="715">0.045701382113854799</cx:pt>
          <cx:pt idx="716">0.036141396232975402</cx:pt>
          <cx:pt idx="717">0.035717755358297597</cx:pt>
          <cx:pt idx="718">0.0159346384353291</cx:pt>
          <cx:pt idx="719">0.021637780989360301</cx:pt>
          <cx:pt idx="720">0.0085515572956747395</cx:pt>
          <cx:pt idx="721">0.0045681849062314504</cx:pt>
          <cx:pt idx="722">0.0054776243067576197</cx:pt>
          <cx:pt idx="723">0.0055974127533602704</cx:pt>
          <cx:pt idx="724">0.0041445052193447201</cx:pt>
          <cx:pt idx="725">0.00043161422944276099</cx:pt>
          <cx:pt idx="726">-0.00042195032493915201</cx:pt>
          <cx:pt idx="727">0.00038812547412252099</cx:pt>
          <cx:pt idx="728">-0.00039640917653367799</cx:pt>
          <cx:pt idx="729">-9.2890092680455406e-05</cx:pt>
          <cx:pt idx="730">-0.00020342246324007299</cx:pt>
          <cx:pt idx="731">0.00060599416491032303</cx:pt>
          <cx:pt idx="732">0.00054300209329413501</cx:pt>
          <cx:pt idx="733">0.00063393557430162901</cx:pt>
          <cx:pt idx="734">-0.0034731024608504798</cx:pt>
          <cx:pt idx="735">-0.0091528304701740705</cx:pt>
          <cx:pt idx="736">-0.0112751848499845</cx:pt>
          <cx:pt idx="737">-0.016998569150545002</cx:pt>
          <cx:pt idx="738">-0.022864873257922198</cx:pt>
          <cx:pt idx="739">-0.00914603056032646</cx:pt>
          <cx:pt idx="740">0.0019185258019793999</cx:pt>
          <cx:pt idx="741">-0.0075921900265670302</cx:pt>
          <cx:pt idx="742">-0.034605813720716999</cx:pt>
          <cx:pt idx="743">-0.0237895629118881</cx:pt>
          <cx:pt idx="744">-0.00030882210151901199</cx:pt>
          <cx:pt idx="745">0.0049571215901099402</cx:pt>
          <cx:pt idx="746">-0.0052113293489402298</cx:pt>
          <cx:pt idx="747">-0.0074159694593361504</cx:pt>
          <cx:pt idx="748">-0.0028535104479725198</cx:pt>
          <cx:pt idx="749">-0.0051673783101919401</cx:pt>
          <cx:pt idx="750">-0.00121141024703222</cx:pt>
          <cx:pt idx="751">0.000210565104574555</cx:pt>
          <cx:pt idx="752">-0.00018710813393172301</cx:pt>
          <cx:pt idx="753">-0.00059224381776840096</cx:pt>
          <cx:pt idx="754">0.00028817976975022098</cx:pt>
          <cx:pt idx="755">-0.00024521253941679402</cx:pt>
          <cx:pt idx="756">-0.00070352996139238502</cx:pt>
          <cx:pt idx="757">-0.00030763754291996401</cx:pt>
          <cx:pt idx="758">0.00036302554257676</cx:pt>
          <cx:pt idx="759">-3.81765008486601e-05</cx:pt>
          <cx:pt idx="760">-0.00074090769320435304</cx:pt>
          <cx:pt idx="761">0.00040116243639594102</cx:pt>
          <cx:pt idx="762">0.00120791024175061</cx:pt>
          <cx:pt idx="763">0.00024374587981778399</cx:pt>
          <cx:pt idx="764">-0.00084545438263906999</cx:pt>
          <cx:pt idx="765">-0.00056235455002479702</cx:pt>
          <cx:pt idx="766">-0.00040167355343882403</cx:pt>
          <cx:pt idx="767">0.00041887153915424601</cx:pt>
          <cx:pt idx="768">-0.00090840559464982703</cx:pt>
          <cx:pt idx="769">-0.0049064946870675001</cx:pt>
          <cx:pt idx="770">-0.0068355837694457303</cx:pt>
          <cx:pt idx="771">-0.00140457754466137</cx:pt>
          <cx:pt idx="772">-0.0038941662317213801</cx:pt>
          <cx:pt idx="773">-0.0049628762742118804</cx:pt>
          <cx:pt idx="774">-0.0061700562459106097</cx:pt>
          <cx:pt idx="775">-0.0033534764684196201</cx:pt>
          <cx:pt idx="776">-0.0028041704972105001</cx:pt>
          <cx:pt idx="777">-0.0032819231691222799</cx:pt>
          <cx:pt idx="778">-0.0024305595292771201</cx:pt>
          <cx:pt idx="779">0.00065925723480851595</cx:pt>
          <cx:pt idx="780">-0.00024782523981392899</cx:pt>
          <cx:pt idx="781">0.00017301825260595001</cx:pt>
          <cx:pt idx="782">0.00033273016948878802</cx:pt>
          <cx:pt idx="783">0.00033701751264892998</cx:pt>
          <cx:pt idx="784">-0.0040260899058160004</cx:pt>
          <cx:pt idx="785">-0.00052751896688197752</cx:pt>
          <cx:pt idx="786">0.0032826211894284498</cx:pt>
          <cx:pt idx="787">-0.0030672924126858001</cx:pt>
          <cx:pt idx="788">0.0057215257118557747</cx:pt>
          <cx:pt idx="789">0.011715705601961874</cx:pt>
          <cx:pt idx="790">0.013833958847720099</cx:pt>
          <cx:pt idx="791">0.021229822042904425</cx:pt>
          <cx:pt idx="792">0.013201585653190524</cx:pt>
          <cx:pt idx="793">0.0096487357080429492</cx:pt>
          <cx:pt idx="794">0.00015862149186002676</cx:pt>
          <cx:pt idx="795">-0.0073989493004962253</cx:pt>
          <cx:pt idx="796">0.0061268340603181752</cx:pt>
          <cx:pt idx="797">-0.0032710677241397498</cx:pt>
          <cx:pt idx="798">-0.0073403788509022001</cx:pt>
          <cx:pt idx="799">-0.0015341134577933424</cx:pt>
          <cx:pt idx="800">-0.0030939780839426998</cx:pt>
          <cx:pt idx="801">-0.0067055929297505749</cx:pt>
          <cx:pt idx="802">0.0071626704144413253</cx:pt>
          <cx:pt idx="803">0.008848922665649725</cx:pt>
          <cx:pt idx="804">0.0066001195914906254</cx:pt>
          <cx:pt idx="805">0.003685052221543425</cx:pt>
          <cx:pt idx="806">0.0037367618667624499</cx:pt>
          <cx:pt idx="807">0.0010089073893431999</cx:pt>
          <cx:pt idx="808">5.9625038989025502e-05</cx:pt>
          <cx:pt idx="809">3.32872626166645e-05</cx:pt>
          <cx:pt idx="810">-0.00022065745403453325</cx:pt>
          <cx:pt idx="811">-0.001350654673763605</cx:pt>
          <cx:pt idx="812">-0.0016438191176239025</cx:pt>
          <cx:pt idx="813">0.0022934698523752201</cx:pt>
          <cx:pt idx="814">-0.0016320087027280024</cx:pt>
          <cx:pt idx="815">0.0057700805749359499</cx:pt>
          <cx:pt idx="816">0.0108514266857109</cx:pt>
          <cx:pt idx="817">0.0024515567960742024</cx:pt>
          <cx:pt idx="818">0.014733441562393951</cx:pt>
          <cx:pt idx="819">0.013618422712714824</cx:pt>
          <cx:pt idx="820">0.0075219499104175001</cx:pt>
          <cx:pt idx="821">0.0081163080854131757</cx:pt>
          <cx:pt idx="822">0.0041224771727185749</cx:pt>
          <cx:pt idx="823">-0.01305558101025955</cx:pt>
          <cx:pt idx="824">-0.0067117074385372498</cx:pt>
          <cx:pt idx="825">0.00636476030831105</cx:pt>
          <cx:pt idx="826">0.0033301546538558749</cx:pt>
          <cx:pt idx="827">-0.0026682523033064749</cx:pt>
          <cx:pt idx="828">-0.0049276052493027996</cx:pt>
          <cx:pt idx="829">-0.0013769206578039424</cx:pt>
          <cx:pt idx="830">0.0051708709220050749</cx:pt>
          <cx:pt idx="831">0.005577351306995975</cx:pt>
          <cx:pt idx="832">0.0052386674114539254</cx:pt>
          <cx:pt idx="833">0.00136538648112737</cx:pt>
          <cx:pt idx="834">0.0024020427676752</cx:pt>
          <cx:pt idx="835">0.00179196510623823</cx:pt>
          <cx:pt idx="836">0.00029189705269534998</cx:pt>
          <cx:pt idx="837">-3.3377502377393499e-05</cx:pt>
          <cx:pt idx="838">-0.00024521185624913952</cx:pt>
          <cx:pt idx="839">0.00036327558708833252</cx:pt>
          <cx:pt idx="840">0.00072554230959602755</cx:pt>
          <cx:pt idx="841">-0.00052715879610981502</cx:pt>
          <cx:pt idx="842">0.0033117037854430501</cx:pt>
          <cx:pt idx="843">0.0061442579547387249</cx:pt>
          <cx:pt idx="844">0.0066980217154459752</cx:pt>
          <cx:pt idx="845">0.011635883025863899</cx:pt>
          <cx:pt idx="846">0.013701060200638099</cx:pt>
          <cx:pt idx="847">0.0059069836672117747</cx:pt>
          <cx:pt idx="848">0.0021554139542561573</cx:pt>
          <cx:pt idx="849">-0.0020586118830150501</cx:pt>
          <cx:pt idx="850">-0.0067280619359556997</cx:pt>
          <cx:pt idx="851">-0.01154403953380125</cx:pt>
          <cx:pt idx="852">-0.0061261110479022751</cx:pt>
          <cx:pt idx="853">0.00721675856268805</cx:pt>
          <cx:pt idx="854">-0.0045262828586400501</cx:pt>
          <cx:pt idx="855">-0.0020595438672134227</cx:pt>
          <cx:pt idx="856">-0.0023430027142365526</cx:pt>
          <cx:pt idx="857">-0.0041789933296142749</cx:pt>
          <cx:pt idx="858">-0.0019649471290447175</cx:pt>
          <cx:pt idx="859">0.0051205753418672997</cx:pt>
          <cx:pt idx="860">0.0098286400030517009</cx:pt>
          <cx:pt idx="861">0.0095449891249303493</cx:pt>
          <cx:pt idx="862">0.0058004126722527999</cx:pt>
          <cx:pt idx="863">0.00073543734964239753</cx:pt>
          <cx:pt idx="864">-0.0030709749457054252</cx:pt>
          <cx:pt idx="865">6.0226856215801752e-05</cx:pt>
          <cx:pt idx="866">-0.00016905745397788726</cx:pt>
          <cx:pt idx="867">-0.00099772016903997506</cx:pt>
          <cx:pt idx="868">0.0010798831186726574</cx:pt>
          <cx:pt idx="869">0.00060140197962239503</cx:pt>
          <cx:pt idx="870">0.0049063388105582998</cx:pt>
          <cx:pt idx="871">0.01074571113124095</cx:pt>
          <cx:pt idx="872">0.0062469931411937253</cx:pt>
          <cx:pt idx="873">0.0056942349560721254</cx:pt>
          <cx:pt idx="874">0.0016280164622358775</cx:pt>
          <cx:pt idx="875">0.00064739050598660501</cx:pt>
          <cx:pt idx="876">0.0024547108533320649</cx:pt>
          <cx:pt idx="877">0.0095093526294613498</cx:pt>
          <cx:pt idx="878">0.0027635153405508252</cx:pt>
          <cx:pt idx="879">-0.0026199522271309751</cx:pt>
          <cx:pt idx="880">-0.010779931321792474</cx:pt>
          <cx:pt idx="881">-0.011114277628043</cx:pt>
          <cx:pt idx="882">-0.0097017676079913257</cx:pt>
          <cx:pt idx="883">0.00089134640608166005</cx:pt>
          <cx:pt idx="884">-0.0040260899058160004</cx:pt>
          <cx:pt idx="885">-0.00052751896688197752</cx:pt>
          <cx:pt idx="886">0.0032826211894284498</cx:pt>
          <cx:pt idx="887">-0.0030672924126858001</cx:pt>
          <cx:pt idx="888">0.0057215257118557747</cx:pt>
          <cx:pt idx="889">0.011715705601961874</cx:pt>
          <cx:pt idx="890">0.013833958847720099</cx:pt>
          <cx:pt idx="891">0.021229822042904425</cx:pt>
          <cx:pt idx="892">0.013201585653190524</cx:pt>
          <cx:pt idx="893">0.0096487357080429492</cx:pt>
          <cx:pt idx="894">0.00015862149186002676</cx:pt>
          <cx:pt idx="895">-0.0073989493004962253</cx:pt>
          <cx:pt idx="896">0.0061268340603181752</cx:pt>
          <cx:pt idx="897">-0.0032710677241397498</cx:pt>
          <cx:pt idx="898">-0.0073403788509022001</cx:pt>
          <cx:pt idx="899">-0.0015341134577933424</cx:pt>
          <cx:pt idx="900">-0.0030939780839426998</cx:pt>
          <cx:pt idx="901">-0.0067055929297505749</cx:pt>
          <cx:pt idx="902">0.0071626704144413253</cx:pt>
          <cx:pt idx="903">0.008848922665649725</cx:pt>
          <cx:pt idx="904">0.0066001195914906254</cx:pt>
          <cx:pt idx="905">0.003685052221543425</cx:pt>
          <cx:pt idx="906">0.0037367618667624499</cx:pt>
          <cx:pt idx="907">0.0010089073893431999</cx:pt>
          <cx:pt idx="908">5.9625038989025502e-05</cx:pt>
          <cx:pt idx="909">3.32872626166645e-05</cx:pt>
          <cx:pt idx="910">-0.00022065745403453325</cx:pt>
          <cx:pt idx="911">-0.001350654673763605</cx:pt>
          <cx:pt idx="912">-0.0016438191176239025</cx:pt>
          <cx:pt idx="913">0.0022934698523752201</cx:pt>
          <cx:pt idx="914">-0.0016320087027280024</cx:pt>
          <cx:pt idx="915">0.0057700805749359499</cx:pt>
          <cx:pt idx="916">0.0108514266857109</cx:pt>
          <cx:pt idx="917">0.0024515567960742024</cx:pt>
          <cx:pt idx="918">0.014733441562393951</cx:pt>
          <cx:pt idx="919">0.013618422712714824</cx:pt>
          <cx:pt idx="920">0.0075219499104175001</cx:pt>
          <cx:pt idx="921">0.0081163080854131757</cx:pt>
          <cx:pt idx="922">0.0041224771727185749</cx:pt>
          <cx:pt idx="923">-0.01305558101025955</cx:pt>
          <cx:pt idx="924">-0.0067117074385372498</cx:pt>
          <cx:pt idx="925">0.00636476030831105</cx:pt>
          <cx:pt idx="926">0.0033301546538558749</cx:pt>
          <cx:pt idx="927">-0.0026682523033064749</cx:pt>
          <cx:pt idx="928">-0.0049276052493027996</cx:pt>
          <cx:pt idx="929">-0.0013769206578039424</cx:pt>
          <cx:pt idx="930">0.0051708709220050749</cx:pt>
          <cx:pt idx="931">0.005577351306995975</cx:pt>
          <cx:pt idx="932">0.0052386674114539254</cx:pt>
          <cx:pt idx="933">0.00136538648112737</cx:pt>
          <cx:pt idx="934">0.0024020427676752</cx:pt>
          <cx:pt idx="935">0.00179196510623823</cx:pt>
          <cx:pt idx="936">0.00029189705269534998</cx:pt>
          <cx:pt idx="937">-3.3377502377393499e-05</cx:pt>
          <cx:pt idx="938">-0.00024521185624913952</cx:pt>
          <cx:pt idx="939">0.00036327558708833252</cx:pt>
          <cx:pt idx="940">0.00072554230959602755</cx:pt>
          <cx:pt idx="941">-0.00052715879610981502</cx:pt>
          <cx:pt idx="942">0.0033117037854430501</cx:pt>
          <cx:pt idx="943">0.0061442579547387249</cx:pt>
          <cx:pt idx="944">0.0066980217154459752</cx:pt>
          <cx:pt idx="945">0.011635883025863899</cx:pt>
          <cx:pt idx="946">0.013701060200638099</cx:pt>
          <cx:pt idx="947">0.0059069836672117747</cx:pt>
          <cx:pt idx="948">0.0021554139542561573</cx:pt>
          <cx:pt idx="949">-0.0020586118830150501</cx:pt>
          <cx:pt idx="950">-0.0067280619359556997</cx:pt>
          <cx:pt idx="951">-0.01154403953380125</cx:pt>
          <cx:pt idx="952">-0.0061261110479022751</cx:pt>
          <cx:pt idx="953">0.00721675856268805</cx:pt>
          <cx:pt idx="954">-0.0045262828586400501</cx:pt>
          <cx:pt idx="955">-0.0020595438672134227</cx:pt>
          <cx:pt idx="956">-0.0023430027142365526</cx:pt>
          <cx:pt idx="957">-0.0041789933296142749</cx:pt>
          <cx:pt idx="958">-0.0019649471290447175</cx:pt>
          <cx:pt idx="959">0.0051205753418672997</cx:pt>
          <cx:pt idx="960">0.0098286400030517009</cx:pt>
          <cx:pt idx="961">0.0095449891249303493</cx:pt>
          <cx:pt idx="962">0.0058004126722527999</cx:pt>
          <cx:pt idx="963">0.00073543734964239753</cx:pt>
          <cx:pt idx="964">-0.0030709749457054252</cx:pt>
          <cx:pt idx="965">6.0226856215801752e-05</cx:pt>
          <cx:pt idx="966">-0.00016905745397788726</cx:pt>
          <cx:pt idx="967">-0.00099772016903997506</cx:pt>
          <cx:pt idx="968">0.0010798831186726574</cx:pt>
          <cx:pt idx="969">0.00060140197962239503</cx:pt>
          <cx:pt idx="970">0.0049063388105582998</cx:pt>
          <cx:pt idx="971">0.01074571113124095</cx:pt>
          <cx:pt idx="972">0.0062469931411937253</cx:pt>
          <cx:pt idx="973">0.0056942349560721254</cx:pt>
          <cx:pt idx="974">0.0016280164622358775</cx:pt>
          <cx:pt idx="975">0.00064739050598660501</cx:pt>
          <cx:pt idx="976">0.0024547108533320649</cx:pt>
          <cx:pt idx="977">0.0095093526294613498</cx:pt>
          <cx:pt idx="978">0.0027635153405508252</cx:pt>
          <cx:pt idx="979">-0.0026199522271309751</cx:pt>
          <cx:pt idx="980">-0.010779931321792474</cx:pt>
          <cx:pt idx="981">-0.011114277628043</cx:pt>
          <cx:pt idx="982">-0.0097017676079913257</cx:pt>
          <cx:pt idx="983">0.00089134640608166005</cx:pt>
          <cx:pt idx="984">-0.0040260899058160004</cx:pt>
          <cx:pt idx="985">-0.00052751896688197752</cx:pt>
          <cx:pt idx="986">0.0032826211894284498</cx:pt>
          <cx:pt idx="987">-0.0030672924126858001</cx:pt>
          <cx:pt idx="988">0.0057215257118557747</cx:pt>
          <cx:pt idx="989">0.011715705601961874</cx:pt>
          <cx:pt idx="990">0.013833958847720099</cx:pt>
          <cx:pt idx="991">0.021229822042904425</cx:pt>
          <cx:pt idx="992">0.013201585653190524</cx:pt>
          <cx:pt idx="993">0.0096487357080429492</cx:pt>
          <cx:pt idx="994">0.00015862149186002676</cx:pt>
          <cx:pt idx="995">-0.0073989493004962253</cx:pt>
          <cx:pt idx="996">0.0061268340603181752</cx:pt>
          <cx:pt idx="997">-0.0032710677241397498</cx:pt>
          <cx:pt idx="998">-0.0073403788509022001</cx:pt>
          <cx:pt idx="999">-0.0015341134577933424</cx:pt>
          <cx:pt idx="1000">-0.0030939780839426998</cx:pt>
          <cx:pt idx="1001">-0.0067055929297505749</cx:pt>
          <cx:pt idx="1002">0.0071626704144413253</cx:pt>
          <cx:pt idx="1003">0.008848922665649725</cx:pt>
          <cx:pt idx="1004">0.0066001195914906254</cx:pt>
          <cx:pt idx="1005">0.003685052221543425</cx:pt>
          <cx:pt idx="1006">0.0037367618667624499</cx:pt>
          <cx:pt idx="1007">0.0010089073893431999</cx:pt>
          <cx:pt idx="1008">5.9625038989025502e-05</cx:pt>
          <cx:pt idx="1009">3.32872626166645e-05</cx:pt>
          <cx:pt idx="1010">-0.00022065745403453325</cx:pt>
          <cx:pt idx="1011">-0.001350654673763605</cx:pt>
          <cx:pt idx="1012">-0.0016438191176239025</cx:pt>
          <cx:pt idx="1013">0.0022934698523752201</cx:pt>
          <cx:pt idx="1014">-0.0016320087027280024</cx:pt>
          <cx:pt idx="1015">0.0057700805749359499</cx:pt>
          <cx:pt idx="1016">0.0108514266857109</cx:pt>
          <cx:pt idx="1017">0.0024515567960742024</cx:pt>
          <cx:pt idx="1018">0.014733441562393951</cx:pt>
          <cx:pt idx="1019">0.013618422712714824</cx:pt>
          <cx:pt idx="1020">0.0075219499104175001</cx:pt>
          <cx:pt idx="1021">0.0081163080854131757</cx:pt>
          <cx:pt idx="1022">0.0041224771727185749</cx:pt>
          <cx:pt idx="1023">-0.01305558101025955</cx:pt>
          <cx:pt idx="1024">-0.0067117074385372498</cx:pt>
          <cx:pt idx="1025">0.00636476030831105</cx:pt>
          <cx:pt idx="1026">0.0033301546538558749</cx:pt>
          <cx:pt idx="1027">-0.0026682523033064749</cx:pt>
          <cx:pt idx="1028">-0.0049276052493027996</cx:pt>
          <cx:pt idx="1029">-0.0013769206578039424</cx:pt>
          <cx:pt idx="1030">0.0051708709220050749</cx:pt>
          <cx:pt idx="1031">0.005577351306995975</cx:pt>
          <cx:pt idx="1032">0.0052386674114539254</cx:pt>
          <cx:pt idx="1033">0.00136538648112737</cx:pt>
          <cx:pt idx="1034">0.0024020427676752</cx:pt>
          <cx:pt idx="1035">0.00179196510623823</cx:pt>
          <cx:pt idx="1036">0.00029189705269534998</cx:pt>
          <cx:pt idx="1037">-3.3377502377393499e-05</cx:pt>
          <cx:pt idx="1038">-0.00024521185624913952</cx:pt>
          <cx:pt idx="1039">0.00036327558708833252</cx:pt>
          <cx:pt idx="1040">0.00072554230959602755</cx:pt>
          <cx:pt idx="1041">-0.00052715879610981502</cx:pt>
          <cx:pt idx="1042">0.0033117037854430501</cx:pt>
          <cx:pt idx="1043">0.0061442579547387249</cx:pt>
          <cx:pt idx="1044">0.0066980217154459752</cx:pt>
          <cx:pt idx="1045">0.011635883025863899</cx:pt>
          <cx:pt idx="1046">0.013701060200638099</cx:pt>
          <cx:pt idx="1047">0.0059069836672117747</cx:pt>
          <cx:pt idx="1048">0.0021554139542561573</cx:pt>
          <cx:pt idx="1049">-0.0020586118830150501</cx:pt>
          <cx:pt idx="1050">-0.0067280619359556997</cx:pt>
          <cx:pt idx="1051">-0.01154403953380125</cx:pt>
          <cx:pt idx="1052">-0.0061261110479022751</cx:pt>
          <cx:pt idx="1053">0.00721675856268805</cx:pt>
          <cx:pt idx="1054">-0.0045262828586400501</cx:pt>
          <cx:pt idx="1055">-0.0020595438672134227</cx:pt>
          <cx:pt idx="1056">-0.0023430027142365526</cx:pt>
          <cx:pt idx="1057">-0.0041789933296142749</cx:pt>
          <cx:pt idx="1058">-0.0019649471290447175</cx:pt>
          <cx:pt idx="1059">0.0051205753418672997</cx:pt>
          <cx:pt idx="1060">0.0098286400030517009</cx:pt>
          <cx:pt idx="1061">0.0095449891249303493</cx:pt>
          <cx:pt idx="1062">0.0058004126722527999</cx:pt>
          <cx:pt idx="1063">0.00073543734964239753</cx:pt>
          <cx:pt idx="1064">-0.0030709749457054252</cx:pt>
          <cx:pt idx="1065">6.0226856215801752e-05</cx:pt>
          <cx:pt idx="1066">-0.00016905745397788726</cx:pt>
          <cx:pt idx="1067">-0.00099772016903997506</cx:pt>
          <cx:pt idx="1068">0.0010798831186726574</cx:pt>
          <cx:pt idx="1069">0.00060140197962239503</cx:pt>
          <cx:pt idx="1070">0.0049063388105582998</cx:pt>
          <cx:pt idx="1071">0.01074571113124095</cx:pt>
          <cx:pt idx="1072">0.0062469931411937253</cx:pt>
          <cx:pt idx="1073">0.0056942349560721254</cx:pt>
          <cx:pt idx="1074">0.0016280164622358775</cx:pt>
          <cx:pt idx="1075">0.00064739050598660501</cx:pt>
          <cx:pt idx="1076">0.0024547108533320649</cx:pt>
          <cx:pt idx="1077">0.0095093526294613498</cx:pt>
          <cx:pt idx="1078">0.0027635153405508252</cx:pt>
          <cx:pt idx="1079">-0.0026199522271309751</cx:pt>
          <cx:pt idx="1080">-0.010779931321792474</cx:pt>
          <cx:pt idx="1081">-0.011114277628043</cx:pt>
          <cx:pt idx="1082">-0.0097017676079913257</cx:pt>
          <cx:pt idx="1083">0.00089134640608166005</cx:pt>
        </cx:lvl>
      </cx:numDim>
    </cx:data>
    <cx:data id="97">
      <cx:numDim type="val">
        <cx:f>Sheet2!$CT$1:$CT$1084</cx:f>
        <cx:lvl ptCount="1084" formatCode="G/通用格式">
          <cx:pt idx="0">-0.000359791800768381</cx:pt>
          <cx:pt idx="1">0.00042602639259364301</cx:pt>
          <cx:pt idx="2">0.00058589673458545901</cx:pt>
          <cx:pt idx="3">-9.2768706400732495e-05</cx:pt>
          <cx:pt idx="4">-7.6399896079597796e-06</cx:pt>
          <cx:pt idx="5">-0.00020846072270855499</cx:pt>
          <cx:pt idx="6">0.000264061591401439</cx:pt>
          <cx:pt idx="7">-0.000126967586356615</cx:pt>
          <cx:pt idx="8">0.000493010777593263</cx:pt>
          <cx:pt idx="9">0.00029841648444344301</cx:pt>
          <cx:pt idx="10">-0.00028249772032153998</cx:pt>
          <cx:pt idx="11">-0.00021158086013245799</cx:pt>
          <cx:pt idx="12">0.00031349049867980902</cx:pt>
          <cx:pt idx="13">-0.00015248067898752799</cx:pt>
          <cx:pt idx="14">0.00074259542374311403</cx:pt>
          <cx:pt idx="15">-0.00027698606837126</cx:pt>
          <cx:pt idx="16">-1.36441662164454e-06</cx:pt>
          <cx:pt idx="17">0.000573924864065925</cx:pt>
          <cx:pt idx="18">9.4983730082704302e-05</cx:pt>
          <cx:pt idx="19">-0.00017177750238996301</cx:pt>
          <cx:pt idx="20">0.00057285284166310195</cx:pt>
          <cx:pt idx="21">-0.000189593398475805</cx:pt>
          <cx:pt idx="22">-0.00085785561351411704</cx:pt>
          <cx:pt idx="23">-0.00049636504215531702</cx:pt>
          <cx:pt idx="24">-0.00027046850669410199</cx:pt>
          <cx:pt idx="25">0.00035145209238289</cx:pt>
          <cx:pt idx="26">0.000243500469508588</cx:pt>
          <cx:pt idx="27">-0.00036144024657713299</cx:pt>
          <cx:pt idx="28">-4.7261608309134198e-05</cx:pt>
          <cx:pt idx="29">0.00018191877681711499</cx:pt>
          <cx:pt idx="30">0.00011150606248198799</cx:pt>
          <cx:pt idx="31">0.00041201314785480899</cx:pt>
          <cx:pt idx="32">-0.000236182793216994</cx:pt>
          <cx:pt idx="33">0.00047419335348048602</cx:pt>
          <cx:pt idx="34">0.00029950022155639299</cx:pt>
          <cx:pt idx="35">-0.00097212869228299596</cx:pt>
          <cx:pt idx="36">-0.0012142976529878799</cx:pt>
          <cx:pt idx="37">-0.00076055361963783103</cx:pt>
          <cx:pt idx="38">-0.00077275624577957398</cx:pt>
          <cx:pt idx="39">0.00046576247378322098</cx:pt>
          <cx:pt idx="40">-0.0022129238840507002</cx:pt>
          <cx:pt idx="41">-0.000289235807714401</cx:pt>
          <cx:pt idx="42">-0.00163581167870211</cx:pt>
          <cx:pt idx="43">-0.00148623004621056</cx:pt>
          <cx:pt idx="44">-0.00093356765404786302</cx:pt>
          <cx:pt idx="45">-0.00012785013172888601</cx:pt>
          <cx:pt idx="46">0.00098647716319566394</cx:pt>
          <cx:pt idx="47">-0.00034824448651246198</cx:pt>
          <cx:pt idx="48">6.6992058037135995e-05</cx:pt>
          <cx:pt idx="49">6.0738171853806102e-06</cx:pt>
          <cx:pt idx="50">-0.00030599378893874702</cx:pt>
          <cx:pt idx="51">2.89273225389293e-05</cx:pt>
          <cx:pt idx="52">-0.00129847748588469</cx:pt>
          <cx:pt idx="53">-0.00052738910636034898</cx:pt>
          <cx:pt idx="54">0.00048649250651860499</cx:pt>
          <cx:pt idx="55">0.00022649809766443001</cx:pt>
          <cx:pt idx="56">0.00052374756408762196</cx:pt>
          <cx:pt idx="57">-0.00048420920496470302</cx:pt>
          <cx:pt idx="58">-0.00024968178962100999</cx:pt>
          <cx:pt idx="59">-0.00049770389890328205</cx:pt>
          <cx:pt idx="60">0.00025934934858026201</cx:pt>
          <cx:pt idx="61">1.9833556200518502e-05</cx:pt>
          <cx:pt idx="62">-0.000102506484818278</cx:pt>
          <cx:pt idx="63">2.6806016447854099e-05</cx:pt>
          <cx:pt idx="64">-0.00142381886683139</cx:pt>
          <cx:pt idx="65">-0.0014187120234964801</cx:pt>
          <cx:pt idx="66">-0.0026432921292439101</cx:pt>
          <cx:pt idx="67">-0.0046296392780137896</cx:pt>
          <cx:pt idx="68">-0.00465646622947686</cx:pt>
          <cx:pt idx="69">-0.0050792581793779202</cx:pt>
          <cx:pt idx="70">-0.0065450704605073502</cx:pt>
          <cx:pt idx="71">-0.0057157562082278002</cx:pt>
          <cx:pt idx="72">-0.0051294680546076603</cx:pt>
          <cx:pt idx="73">-0.0037610552431063399</cx:pt>
          <cx:pt idx="74">-0.00085539910601596604</cx:pt>
          <cx:pt idx="75">0.000366412316653608</cx:pt>
          <cx:pt idx="76">0.00434992819888976</cx:pt>
          <cx:pt idx="77">0.00361422717110509</cx:pt>
          <cx:pt idx="78">0.00017407553895377499</cx:pt>
          <cx:pt idx="79">0.00096824291252030901</cx:pt>
          <cx:pt idx="80">0.0010674287963000301</cx:pt>
          <cx:pt idx="81">5.0466268347752101e-05</cx:pt>
          <cx:pt idx="82">0.00030034267430282901</cx:pt>
          <cx:pt idx="83">-0.000357398601998463</cx:pt>
          <cx:pt idx="84">-0.000160982411453619</cx:pt>
          <cx:pt idx="85">0.00077808005470205203</cx:pt>
          <cx:pt idx="86">6.3051858845666599e-05</cx:pt>
          <cx:pt idx="87">0.00050598723859741402</cx:pt>
          <cx:pt idx="88">0.00054536498671755305</cx:pt>
          <cx:pt idx="89">-0.0015094864369917199</cx:pt>
          <cx:pt idx="90">-0.00092543528501816896</cx:pt>
          <cx:pt idx="91">-0.00178293400203258</cx:pt>
          <cx:pt idx="92">-0.0033563041085899799</cx:pt>
          <cx:pt idx="93">-0.0040630092701150304</cx:pt>
          <cx:pt idx="94">-0.0077858737378378997</cx:pt>
          <cx:pt idx="95">-0.0083773558623152292</cx:pt>
          <cx:pt idx="96">-0.016513036236965099</cx:pt>
          <cx:pt idx="97">-0.027328745012130101</cx:pt>
          <cx:pt idx="98">-0.030419335237365199</cx:pt>
          <cx:pt idx="99">-0.060108089960242701</cx:pt>
          <cx:pt idx="100">-0.041857481279199499</cx:pt>
          <cx:pt idx="101">-0.019542835527061101</cx:pt>
          <cx:pt idx="102">-0.0104509050650912</cx:pt>
          <cx:pt idx="103">-0.00039483689055422701</cx:pt>
          <cx:pt idx="104">0.0059373227060690696</cx:pt>
          <cx:pt idx="105">0.00791542824699463</cx:pt>
          <cx:pt idx="106">0.0075714716159267998</cx:pt>
          <cx:pt idx="107">0.0060388353123029198</cx:pt>
          <cx:pt idx="108">0.0036221854530878801</cx:pt>
          <cx:pt idx="109">0.00080660040075766304</cx:pt>
          <cx:pt idx="110">0.00084652771263152196</cx:pt>
          <cx:pt idx="111">-8.3997216539113899e-05</cx:pt>
          <cx:pt idx="112">-0.00024224946759774299</cx:pt>
          <cx:pt idx="113">-0.00049065139280258803</cx:pt>
          <cx:pt idx="114">-0.00040373185730265199</cx:pt>
          <cx:pt idx="115">0.00031104676591490901</cx:pt>
          <cx:pt idx="116">-0.00073532913682729402</cx:pt>
          <cx:pt idx="117">0.000531444451085695</cx:pt>
          <cx:pt idx="118">-0.0050736771098485404</cx:pt>
          <cx:pt idx="119">-0.0090335381709795593</cx:pt>
          <cx:pt idx="120">-0.023705602099344501</cx:pt>
          <cx:pt idx="121">-0.0209066913260487</cx:pt>
          <cx:pt idx="122">-0.041438738445407103</cx:pt>
          <cx:pt idx="123">-0.050644262059118497</cx:pt>
          <cx:pt idx="124">-0.043348789919078902</cx:pt>
          <cx:pt idx="125">-0.039814249558986999</cx:pt>
          <cx:pt idx="126">-0.060676619906184198</cx:pt>
          <cx:pt idx="127">-0.089142350938852893</cx:pt>
          <cx:pt idx="128">-0.067473613110743194</cx:pt>
          <cx:pt idx="129">-0.050673937465048599</cx:pt>
          <cx:pt idx="130">-0.028569200054928599</cx:pt>
          <cx:pt idx="131">-0.028042267005924201</cx:pt>
          <cx:pt idx="132">-0.0067953408341985596</cx:pt>
          <cx:pt idx="133">0.00301405293540607</cx:pt>
          <cx:pt idx="134">0.014030017334075299</cx:pt>
          <cx:pt idx="135">0.0205793023541209</cx:pt>
          <cx:pt idx="136">0.0103132318244287</cx:pt>
          <cx:pt idx="137">0.00112443856260571</cx:pt>
          <cx:pt idx="138">-0.0019320862436037901</cx:pt>
          <cx:pt idx="139">0.00028068492839828399</cx:pt>
          <cx:pt idx="140">1.6287053137684399e-05</cx:pt>
          <cx:pt idx="141">0.00097509341510049999</cx:pt>
          <cx:pt idx="142">-0.00028965526729388298</cx:pt>
          <cx:pt idx="143">-0.0020537340952925501</cx:pt>
          <cx:pt idx="144">-0.0065046799150218397</cx:pt>
          <cx:pt idx="145">-0.0111004740786839</cx:pt>
          <cx:pt idx="146">-0.020030173705762499</cx:pt>
          <cx:pt idx="147">-0.024998188228811401</cx:pt>
          <cx:pt idx="148">-0.0106686452711592</cx:pt>
          <cx:pt idx="149">-0.0021485907976702499</cx:pt>
          <cx:pt idx="150">-0.015501946446628501</cx:pt>
          <cx:pt idx="151">-0.063774961870055394</cx:pt>
          <cx:pt idx="152">-0.068162665225113397</cx:pt>
          <cx:pt idx="153">-0.088255469666983999</cx:pt>
          <cx:pt idx="154">-0.053880364073484302</cx:pt>
          <cx:pt idx="155">-0.084354085790515898</cx:pt>
          <cx:pt idx="156">-0.0439388730724216</cx:pt>
          <cx:pt idx="157">-0.0261978946815998</cx:pt>
          <cx:pt idx="158">-0.073278986340906099</cx:pt>
          <cx:pt idx="159">-0.096383289051425</cx:pt>
          <cx:pt idx="160">-0.069863476423551799</cx:pt>
          <cx:pt idx="161">-0.040790724200960103</cx:pt>
          <cx:pt idx="162">0.0169928016951316</cx:pt>
          <cx:pt idx="163">0.0343130501514727</cx:pt>
          <cx:pt idx="164">0.0080041821168362892</cx:pt>
          <cx:pt idx="165">-0.027158199478345999</cx:pt>
          <cx:pt idx="166">-0.026509489626337999</cx:pt>
          <cx:pt idx="167">0.00029142555226687302</cx:pt>
          <cx:pt idx="168">0.00059835917324106702</cx:pt>
          <cx:pt idx="169">0.00013093879134882001</cx:pt>
          <cx:pt idx="170">-0.00038740181549315998</cx:pt>
          <cx:pt idx="171">-0.010900922488750299</cx:pt>
          <cx:pt idx="172">-0.0048498167664079101</cx:pt>
          <cx:pt idx="173">0.0265832837710222</cx:pt>
          <cx:pt idx="174">-0.025197478370300799</cx:pt>
          <cx:pt idx="175">-0.055963994279213898</cx:pt>
          <cx:pt idx="176">-0.019653669905438199</cx:pt>
          <cx:pt idx="177">-0.013416798488236599</cx:pt>
          <cx:pt idx="178">-0.048480027480434201</cx:pt>
          <cx:pt idx="179">-0.12106768649711599</cx:pt>
          <cx:pt idx="180">-0.0968414166060559</cx:pt>
          <cx:pt idx="181">-0.054091920064426098</cx:pt>
          <cx:pt idx="182">-0.0081067666738488392</cx:pt>
          <cx:pt idx="183">-0.059981036207843903</cx:pt>
          <cx:pt idx="184">0.0133009782457633</cx:pt>
          <cx:pt idx="185">0.043644725393510803</cx:pt>
          <cx:pt idx="186">-0.061703570515128203</cx:pt>
          <cx:pt idx="187">-0.0603790119177047</cx:pt>
          <cx:pt idx="188">-0.079304765386387602</cx:pt>
          <cx:pt idx="189">-0.042048168602506</cx:pt>
          <cx:pt idx="190">0.078231399636159799</cx:pt>
          <cx:pt idx="191">0.052502222770687397</cx:pt>
          <cx:pt idx="192">-0.0042711211327997002</cx:pt>
          <cx:pt idx="193">-0.044202420206609597</cx:pt>
          <cx:pt idx="194">-0.00080541452655698298</cx:pt>
          <cx:pt idx="195">0.0011468077275497801</cx:pt>
          <cx:pt idx="196">-0.000111494127261349</cx:pt>
          <cx:pt idx="197">-0.0023756660953748502</cx:pt>
          <cx:pt idx="198">-0.00106345744698425</cx:pt>
          <cx:pt idx="199">-0.0013103619992092875</cx:pt>
          <cx:pt idx="200">0.00022823101420986101</cx:pt>
          <cx:pt idx="201">0.0072582168265623503</cx:pt>
          <cx:pt idx="202">-0.00596289171660785</cx:pt>
          <cx:pt idx="203">-0.015355765344651225</cx:pt>
          <cx:pt idx="204">-0.0077951013007887</cx:pt>
          <cx:pt idx="205">0.00036941498079212252</cx:pt>
          <cx:pt idx="206">-0.013727566660165275</cx:pt>
          <cx:pt idx="207">-0.010203341608970025</cx:pt>
          <cx:pt idx="208">0.0041560003170195252</cx:pt>
          <cx:pt idx="209">0.0043748262249443002</cx:pt>
          <cx:pt idx="210">0.010790609302329574</cx:pt>
          <cx:pt idx="211">0.0045185623296859247</cx:pt>
          <cx:pt idx="212">-0.016389991722724324</cx:pt>
          <cx:pt idx="213">0.0011492148783319325</cx:pt>
          <cx:pt idx="214">-0.0080963781065753002</cx:pt>
          <cx:pt idx="215">0.0040008798453891499</cx:pt>
          <cx:pt idx="216">-0.011678710849454725</cx:pt>
          <cx:pt idx="217">-0.010541938081259574</cx:pt>
          <cx:pt idx="218">0.0090506658205529757</cx:pt>
          <cx:pt idx="219">0.027483670970373499</cx:pt>
          <cx:pt idx="220">0.0186167238069566</cx:pt>
          <cx:pt idx="221">-0.0016926641064054749</cx:pt>
          <cx:pt idx="222">-0.0004625605670943875</cx:pt>
          <cx:pt idx="223">0.00021849403617462624</cx:pt>
          <cx:pt idx="224">-5.4259753988115748e-05</cx:pt>
          <cx:pt idx="225">-0.00048060912626783002</cx:pt>
          <cx:pt idx="226">0.001056081814253955</cx:pt>
          <cx:pt idx="227">-0.000117789841567864</cx:pt>
          <cx:pt idx="228">0.0051644332463208747</cx:pt>
          <cx:pt idx="229">0.0075380653710737247</cx:pt>
          <cx:pt idx="230">-0.0052535773212492752</cx:pt>
          <cx:pt idx="231">0.0018752190877692749</cx:pt>
          <cx:pt idx="232">0.011688233758651851</cx:pt>
          <cx:pt idx="233">0.0098795436885769743</cx:pt>
          <cx:pt idx="234">-0.019271781603432975</cx:pt>
          <cx:pt idx="235">0.0071969430001105252</cx:pt>
          <cx:pt idx="236">-0.0018403307741655425</cx:pt>
          <cx:pt idx="237">-0.0055448317388045749</cx:pt>
          <cx:pt idx="238">0.011609576523767874</cx:pt>
          <cx:pt idx="239">0.0079022784383105497</cx:pt>
          <cx:pt idx="240">-0.028389895089974498</cx:pt>
          <cx:pt idx="241">-0.013332995571675599</cx:pt>
          <cx:pt idx="242">-0.0054167161787662252</cx:pt>
          <cx:pt idx="243">-0.0053115044115080497</cx:pt>
          <cx:pt idx="244">-0.013225630031170801</cx:pt>
          <cx:pt idx="245">-0.0076763645242630251</cx:pt>
          <cx:pt idx="246">0.015814628198460825</cx:pt>
          <cx:pt idx="247">0.017742210933583451</cx:pt>
          <cx:pt idx="248">0.012059018594343326</cx:pt>
          <cx:pt idx="249">0.0026469712076354749</cx:pt>
          <cx:pt idx="250">-0.0013806114615464949</cx:pt>
          <cx:pt idx="251">-0.00042316355765905999</cx:pt>
          <cx:pt idx="252">-0.00014972001400439576</cx:pt>
          <cx:pt idx="253">-0.00015804635908851</cx:pt>
          <cx:pt idx="254">0.00141816494933503</cx:pt>
          <cx:pt idx="255">-0.00091457424024018498</cx:pt>
          <cx:pt idx="256">0.0017995785857239826</cx:pt>
          <cx:pt idx="257">-0.0016722485739685249</cx:pt>
          <cx:pt idx="258">-0.014582222032393351</cx:pt>
          <cx:pt idx="259">-0.012742965754936325</cx:pt>
          <cx:pt idx="260">0.0098935560562941251</cx:pt>
          <cx:pt idx="261">0.0053263696029685996</cx:pt>
          <cx:pt idx="262">-0.0025505697975519502</cx:pt>
          <cx:pt idx="263">0.016107304784132876</cx:pt>
          <cx:pt idx="264">0.01232223687281035</cx:pt>
          <cx:pt idx="265">-0.0050186271858862503</cx:pt>
          <cx:pt idx="266">0.0098493748471690252</cx:pt>
          <cx:pt idx="267">0.0040459601881463999</cx:pt>
          <cx:pt idx="268">-0.0068627582288036497</cx:pt>
          <cx:pt idx="269">-0.004213315493842725</cx:pt>
          <cx:pt idx="270">-0.008401015971887275</cx:pt>
          <cx:pt idx="271">-0.0014572061548491751</cx:pt>
          <cx:pt idx="272">-0.0039712561527758252</cx:pt>
          <cx:pt idx="273">-0.0010248344275573225</cx:pt>
          <cx:pt idx="274">0.0065987780500496246</cx:pt>
          <cx:pt idx="275">0.0014177140979340975</cx:pt>
          <cx:pt idx="276">-0.0049634012476757246</cx:pt>
          <cx:pt idx="277">-0.0056522897429758748</cx:pt>
          <cx:pt idx="278">-0.0019802312361795276</cx:pt>
          <cx:pt idx="279">-6.7060250615571751e-05</cx:pt>
          <cx:pt idx="280">-4.7310396770418501e-05</cx:pt>
          <cx:pt idx="281">-0.00023186189042989576</cx:pt>
          <cx:pt idx="282">-0.0016419249335353674</cx:pt>
          <cx:pt idx="283">-0.0038358705665198752</cx:pt>
          <cx:pt idx="284">-0.0020776059614615624</cx:pt>
          <cx:pt idx="285">-0.014990484457022325</cx:pt>
          <cx:pt idx="286">-0.018487770043587624</cx:pt>
          <cx:pt idx="287">0.0044215838274177504</cx:pt>
          <cx:pt idx="288">0.014454316742218426</cx:pt>
          <cx:pt idx="289">0.002786876175824625</cx:pt>
          <cx:pt idx="290">0.013497415747231199</cx:pt>
          <cx:pt idx="291">0.01396658183874745</cx:pt>
          <cx:pt idx="292">0.024674341800767576</cx:pt>
          <cx:pt idx="293">-0.01507000801443305</cx:pt>
          <cx:pt idx="294">-0.016162555385263174</cx:pt>
          <cx:pt idx="295">0.017024131135356575</cx:pt>
          <cx:pt idx="296">-0.0075299693460515252</cx:pt>
          <cx:pt idx="297">-0.0032904037132518498</cx:pt>
          <cx:pt idx="298">-0.022565127323820974</cx:pt>
          <cx:pt idx="299">0.0249387698264209</cx:pt>
          <cx:pt idx="300">-0.080633212226429593</cx:pt>
          <cx:pt idx="301">-0.076602565779606197</cx:pt>
          <cx:pt idx="302">-0.059775208518168102</cx:pt>
          <cx:pt idx="303">-0.029399918966888899</cx:pt>
          <cx:pt idx="304">-0.041361140738476999</cx:pt>
          <cx:pt idx="305">-0.0113196070237366</cx:pt>
          <cx:pt idx="306">-0.0072724102232060604</cx:pt>
          <cx:pt idx="307">-0.00089346605350581305</cx:pt>
          <cx:pt idx="308">0.00015943769015142601</cx:pt>
          <cx:pt idx="309">-0.00200350432519517</cx:pt>
          <cx:pt idx="310">-0.015344550950970599</cx:pt>
          <cx:pt idx="311">-0.031697129610151802</cx:pt>
          <cx:pt idx="312">-0.066558736141878794</cx:pt>
          <cx:pt idx="313">-0.095170815622267799</cx:pt>
          <cx:pt idx="314">-0.048010405622482898</cx:pt>
          <cx:pt idx="315">-0.047462102946534301</cx:pt>
          <cx:pt idx="316">0.039915653160101303</cx:pt>
          <cx:pt idx="317">0.092204673211052399</cx:pt>
          <cx:pt idx="318">0.12972138124718</cx:pt>
          <cx:pt idx="319">0.072624450074275093</cx:pt>
          <cx:pt idx="320">0.082893783915605895</cx:pt>
          <cx:pt idx="321">-0.22349903527116499</cx:pt>
          <cx:pt idx="322">-0.094353838977325494</cx:pt>
          <cx:pt idx="323">0.041144121076444003</cx:pt>
          <cx:pt idx="324">0.0140293579988192</cx:pt>
          <cx:pt idx="325">-0.0153712192853459</cx:pt>
          <cx:pt idx="326">-0.031681604221884499</cx:pt>
          <cx:pt idx="327">0.0448807761305373</cx:pt>
          <cx:pt idx="328">-0.045439688012148198</cx:pt>
          <cx:pt idx="329">-0.0420278206746275</cx:pt>
          <cx:pt idx="330">-0.081187191904803696</cx:pt>
          <cx:pt idx="331">-0.074482173809443303</cx:pt>
          <cx:pt idx="332">-0.0451670065461049</cx:pt>
          <cx:pt idx="333">-0.0181443792694603</cx:pt>
          <cx:pt idx="334">-0.00613139414324727</cx:pt>
          <cx:pt idx="335">-0.00068186002945437596</cx:pt>
          <cx:pt idx="336">-0.0010309677177478601</cx:pt>
          <cx:pt idx="337">0.0011566246789864701</cx:pt>
          <cx:pt idx="338">-3.6139160853864998e-05</cx:pt>
          <cx:pt idx="339">-0.049997972319693398</cx:pt>
          <cx:pt idx="340">-0.095899822555243402</cx:pt>
          <cx:pt idx="341">-0.117277332994956</cx:pt>
          <cx:pt idx="342">-0.056942006088671698</cx:pt>
          <cx:pt idx="343">-0.070973427399162695</cx:pt>
          <cx:pt idx="344">0.0020218429954155901</cx:pt>
          <cx:pt idx="345">0.046507570200858203</cx:pt>
          <cx:pt idx="346">0.19145928040882099</cx:pt>
          <cx:pt idx="347">0.223093741792215</cx:pt>
          <cx:pt idx="348">0.177163609573043</cx:pt>
          <cx:pt idx="349">0.12373343192578699</cx:pt>
          <cx:pt idx="350">0.0899395248092274</cx:pt>
          <cx:pt idx="351">0.15752413589403899</cx:pt>
          <cx:pt idx="352">0.117006927359413</cx:pt>
          <cx:pt idx="353">0.068108865309833996</cx:pt>
          <cx:pt idx="354">0.010315676672908799</cx:pt>
          <cx:pt idx="355">0.084148537643350799</cx:pt>
          <cx:pt idx="356">0.0340838464942428</cx:pt>
          <cx:pt idx="357">-0.011473409024291399</cx:pt>
          <cx:pt idx="358">-0.067087164421509193</cx:pt>
          <cx:pt idx="359">-0.044276413937839001</cx:pt>
          <cx:pt idx="360">-0.0082493594226305499</cx:pt>
          <cx:pt idx="361">-0.017239753202703701</cx:pt>
          <cx:pt idx="362">-0.015987773272145501</cx:pt>
          <cx:pt idx="363">-0.0026982084681518</cx:pt>
          <cx:pt idx="364">0.00070287885639712703</cx:pt>
          <cx:pt idx="365">0.0023849032595142801</cx:pt>
          <cx:pt idx="366">0.000161634908137237</cx:pt>
          <cx:pt idx="367">-0.045056249330555097</cx:pt>
          <cx:pt idx="368">-0.091149106266178698</cx:pt>
          <cx:pt idx="369">-0.086603824384339903</cx:pt>
          <cx:pt idx="370">-0.048701795159015702</cx:pt>
          <cx:pt idx="371">-0.038705844047691201</cx:pt>
          <cx:pt idx="372">-0.027317999549871901</cx:pt>
          <cx:pt idx="373">0.029434835061589001</cx:pt>
          <cx:pt idx="374">0.19131764491752301</cx:pt>
          <cx:pt idx="375">0.17838392027483899</cx:pt>
          <cx:pt idx="376">0.19041673538380699</cx:pt>
          <cx:pt idx="377">0.20625226839838201</cx:pt>
          <cx:pt idx="378">0.15185472412878001</cx:pt>
          <cx:pt idx="379">0.22692369500345</cx:pt>
          <cx:pt idx="380">0.15658264621948101</cx:pt>
          <cx:pt idx="381">0.158490755671403</cx:pt>
          <cx:pt idx="382">0.13633272558631701</cx:pt>
          <cx:pt idx="383">0.11580947959664301</cx:pt>
          <cx:pt idx="384">0.056072444623563998</cx:pt>
          <cx:pt idx="385">-0.021539870572823899</cx:pt>
          <cx:pt idx="386">-0.053298630080434103</cx:pt>
          <cx:pt idx="387">-0.042183149643247299</cx:pt>
          <cx:pt idx="388">-0.041956623052274003</cx:pt>
          <cx:pt idx="389">-0.044031998448375298</cx:pt>
          <cx:pt idx="390">-0.030405176990694401</cx:pt>
          <cx:pt idx="391">-0.0010669674277475299</cx:pt>
          <cx:pt idx="392">0.00042081648540907699</cx:pt>
          <cx:pt idx="393">0.00154952214134823</cx:pt>
          <cx:pt idx="394">0.00053217428531718899</cx:pt>
          <cx:pt idx="395">-0.018674769543348999</cx:pt>
          <cx:pt idx="396">-0.033149350952974603</cx:pt>
          <cx:pt idx="397">-0.032516897197663298</cx:pt>
          <cx:pt idx="398">-0.070280200265703793</cx:pt>
          <cx:pt idx="399">-0.080101632416490598</cx:pt>
          <cx:pt idx="400">-0.027546659155228401</cx:pt>
          <cx:pt idx="401">-0.060961968317820699</cx:pt>
          <cx:pt idx="402">0.025463383939987701</cx:pt>
          <cx:pt idx="403">0.155409097143135</cx:pt>
          <cx:pt idx="404">0.216002527792333</cx:pt>
          <cx:pt idx="405">0.15984449670131401</cx:pt>
          <cx:pt idx="406">0.217758038881875</cx:pt>
          <cx:pt idx="407">0.26549928646418702</cx:pt>
          <cx:pt idx="408">0.13723467874923001</cx:pt>
          <cx:pt idx="409">0.101825811101002</cx:pt>
          <cx:pt idx="410">0.0820490676168317</cx:pt>
          <cx:pt idx="411">0.028153816289627501</cx:pt>
          <cx:pt idx="412">-0.030409337153021802</cx:pt>
          <cx:pt idx="413">-0.068862907040479301</cx:pt>
          <cx:pt idx="414">-0.075387274391000694</cx:pt>
          <cx:pt idx="415">-0.062125461878021503</cx:pt>
          <cx:pt idx="416">-0.0501690791285948</cx:pt>
          <cx:pt idx="417">-0.031490217039353098</cx:pt>
          <cx:pt idx="418">-0.0131278650386092</cx:pt>
          <cx:pt idx="419">9.4384695453324401e-05</cx:pt>
          <cx:pt idx="420">-0.00066760782917732095</cx:pt>
          <cx:pt idx="421">-0.00052643706009185699</cx:pt>
          <cx:pt idx="422">0.0014168560662468699</cx:pt>
          <cx:pt idx="423">0.0095424181440132393</cx:pt>
          <cx:pt idx="424">0.017157921878342901</cx:pt>
          <cx:pt idx="425">-0.036361406584669603</cx:pt>
          <cx:pt idx="426">-0.11036310491154799</cx:pt>
          <cx:pt idx="427">-0.104679270131826</cx:pt>
          <cx:pt idx="428">-0.163987961246225</cx:pt>
          <cx:pt idx="429">-0.176595563863679</cx:pt>
          <cx:pt idx="430">-0.108102625650949</cx:pt>
          <cx:pt idx="431">-0.0509506289199671</cx:pt>
          <cx:pt idx="432">-0.0024288406052130999</cx:pt>
          <cx:pt idx="433">0.074391419896094796</cx:pt>
          <cx:pt idx="434">0.206145213797369</cx:pt>
          <cx:pt idx="435">0.12038534226447301</cx:pt>
          <cx:pt idx="436">0.0057640080793362001</cx:pt>
          <cx:pt idx="437">0.060996450842498898</cx:pt>
          <cx:pt idx="438">0.025755610642405901</cx:pt>
          <cx:pt idx="439">-0.0622004872045702</cx:pt>
          <cx:pt idx="440">-0.116994709467329</cx:pt>
          <cx:pt idx="441">-0.108854915494697</cx:pt>
          <cx:pt idx="442">-0.087267971391151097</cx:pt>
          <cx:pt idx="443">-0.050308828654729298</cx:pt>
          <cx:pt idx="444">-0.058576740785477498</cx:pt>
          <cx:pt idx="445">-0.039475232669966803</cx:pt>
          <cx:pt idx="446">-0.0098319372364073197</cx:pt>
          <cx:pt idx="447">1.43826065370874e-05</cx:pt>
          <cx:pt idx="448">0.00050890398182189495</cx:pt>
          <cx:pt idx="449">0.00060072893483996902</cx:pt>
          <cx:pt idx="450">6.1747408503691598e-05</cx:pt>
          <cx:pt idx="451">-0.00052499542492167499</cx:pt>
          <cx:pt idx="452">0.0016728052450670401</cx:pt>
          <cx:pt idx="453">-0.026476400919631601</cx:pt>
          <cx:pt idx="454">-0.065287005438439696</cx:pt>
          <cx:pt idx="455">-0.098790416459877503</cx:pt>
          <cx:pt idx="456">-0.18742220542954799</cx:pt>
          <cx:pt idx="457">-0.24852587093582501</cx:pt>
          <cx:pt idx="458">-0.20737202739774199</cx:pt>
          <cx:pt idx="459">-0.16958229063290101</cx:pt>
          <cx:pt idx="460">-0.077164766108271998</cx:pt>
          <cx:pt idx="461">-0.032944265067742999</cx:pt>
          <cx:pt idx="462">-0.0024088281996077101</cx:pt>
          <cx:pt idx="463">-0.010529492705585199</cx:pt>
          <cx:pt idx="464">-0.00362156124391342</cx:pt>
          <cx:pt idx="465">0.018788904033300202</cx:pt>
          <cx:pt idx="466">-0.100452504948718</cx:pt>
          <cx:pt idx="467">-0.15725741603082499</cx:pt>
          <cx:pt idx="468">-0.11822636174083299</cx:pt>
          <cx:pt idx="469">-0.096865521147218803</cx:pt>
          <cx:pt idx="470">-0.095575936284406304</cx:pt>
          <cx:pt idx="471">-0.060003775989749202</cx:pt>
          <cx:pt idx="472">-0.054545718840116698</cx:pt>
          <cx:pt idx="473">-0.0404441701146332</cx:pt>
          <cx:pt idx="474">-0.025437460146823999</cx:pt>
          <cx:pt idx="475">0.00028328941278379298</cx:pt>
          <cx:pt idx="476">0.00024143681966815999</cx:pt>
          <cx:pt idx="477">-5.2136816376487201e-05</cx:pt>
          <cx:pt idx="478">-0.0019720085542903002</cx:pt>
          <cx:pt idx="479">-0.0033199072555103902</cx:pt>
          <cx:pt idx="480">0.0011169467494887</cx:pt>
          <cx:pt idx="481">-0.0184363513566147</cx:pt>
          <cx:pt idx="482">-0.065322789368932196</cx:pt>
          <cx:pt idx="483">-0.104459149745153</cx:pt>
          <cx:pt idx="484">-0.146213237063202</cx:pt>
          <cx:pt idx="485">-0.170985269037183</cx:pt>
          <cx:pt idx="486">-0.21823451984129599</cx:pt>
          <cx:pt idx="487">-0.2798127817403</cx:pt>
          <cx:pt idx="488">-0.183816935228893</cx:pt>
          <cx:pt idx="489">-0.094214942846950395</cx:pt>
          <cx:pt idx="490">-0.17156473623178201</cx:pt>
          <cx:pt idx="491">-0.076641907658563699</cx:pt>
          <cx:pt idx="492">0.0165821360646548</cx:pt>
          <cx:pt idx="493">-0.120301196163164</cx:pt>
          <cx:pt idx="494">-0.16547919514207199</cx:pt>
          <cx:pt idx="495">-0.16845823632097601</cx:pt>
          <cx:pt idx="496">-0.13310797527981</cx:pt>
          <cx:pt idx="497">-0.091991954700833795</cx:pt>
          <cx:pt idx="498">-0.099943417405088997</cx:pt>
          <cx:pt idx="499">-0.058797564286040299</cx:pt>
          <cx:pt idx="500">-0.0309561099286134</cx:pt>
          <cx:pt idx="501">-0.020763160563122499</cx:pt>
          <cx:pt idx="502">-0.012620087853990601</cx:pt>
          <cx:pt idx="503">-0.00065719936817368698</cx:pt>
          <cx:pt idx="504">-0.0010877784007100001</cx:pt>
          <cx:pt idx="505">-9.8416330678153494e-05</cx:pt>
          <cx:pt idx="506">-0.0056597279867881996</cx:pt>
          <cx:pt idx="507">-0.0011586499858755399</cx:pt>
          <cx:pt idx="508">-0.00069325571137554499</cx:pt>
          <cx:pt idx="509">-0.014029477444935601</cx:pt>
          <cx:pt idx="510">-0.055561104720342099</cx:pt>
          <cx:pt idx="511">-0.095294338175495194</cx:pt>
          <cx:pt idx="512">-0.13235924566335</cx:pt>
          <cx:pt idx="513">-0.177022273930313</cx:pt>
          <cx:pt idx="514">-0.20526860342335801</cx:pt>
          <cx:pt idx="515">-0.13092785128100601</cx:pt>
          <cx:pt idx="516">-0.110487064743547</cx:pt>
          <cx:pt idx="517">-0.13210430013255101</cx:pt>
          <cx:pt idx="518">-0.104851224330438</cx:pt>
          <cx:pt idx="519">-0.12629896284763401</cx:pt>
          <cx:pt idx="520">-0.098478766602352594</cx:pt>
          <cx:pt idx="521">-0.21590935822302501</cx:pt>
          <cx:pt idx="522">-0.16259918945958499</cx:pt>
          <cx:pt idx="523">-0.159979045427252</cx:pt>
          <cx:pt idx="524">-0.12650664488781199</cx:pt>
          <cx:pt idx="525">-0.074341119304188102</cx:pt>
          <cx:pt idx="526">-0.111466183073993</cx:pt>
          <cx:pt idx="527">-0.089468062674953705</cx:pt>
          <cx:pt idx="528">-0.027300416288582499</cx:pt>
          <cx:pt idx="529">-0.012814689156656799</cx:pt>
          <cx:pt idx="530">-0.0025731446116797601</cx:pt>
          <cx:pt idx="531">-0.00085559376119193097</cx:pt>
          <cx:pt idx="532">0.00028786209242066601</cx:pt>
          <cx:pt idx="533">-0.0028674811685499299</cx:pt>
          <cx:pt idx="534">-0.0064336378580501603</cx:pt>
          <cx:pt idx="535">-0.0035868849108944599</cx:pt>
          <cx:pt idx="536">-0.0042628955905344903</cx:pt>
          <cx:pt idx="537">-0.021966392833564101</cx:pt>
          <cx:pt idx="538">-0.059097634178116497</cx:pt>
          <cx:pt idx="539">-0.104989122816616</cx:pt>
          <cx:pt idx="540">-0.1163317121313</cx:pt>
          <cx:pt idx="541">-0.12156904858192601</cx:pt>
          <cx:pt idx="542">-0.1076564780001</cx:pt>
          <cx:pt idx="543">-0.043639677372344698</cx:pt>
          <cx:pt idx="544">-0.13588952245524299</cx:pt>
          <cx:pt idx="545">-0.120056361732506</cx:pt>
          <cx:pt idx="546">-0.061919587191647599</cx:pt>
          <cx:pt idx="547">-0.15952192784479899</cx:pt>
          <cx:pt idx="548">-0.141269325865711</cx:pt>
          <cx:pt idx="549">-0.19476927543109601</cx:pt>
          <cx:pt idx="550">-0.0963412046489769</cx:pt>
          <cx:pt idx="551">-0.111593327351976</cx:pt>
          <cx:pt idx="552">-0.10484100785344699</cx:pt>
          <cx:pt idx="553">-0.043114010652865499</cx:pt>
          <cx:pt idx="554">-0.098367424272455706</cx:pt>
          <cx:pt idx="555">-0.085012430677733203</cx:pt>
          <cx:pt idx="556">-0.0239123870335958</cx:pt>
          <cx:pt idx="557">-0.0075766380091604199</cx:pt>
          <cx:pt idx="558">-0.00068699396351751404</cx:pt>
          <cx:pt idx="559">-0.000235604411901722</cx:pt>
          <cx:pt idx="560">-0.000188635139198195</cx:pt>
          <cx:pt idx="561">-2.6665006668265301e-05</cx:pt>
          <cx:pt idx="562">-0.0046108025541902299</cx:pt>
          <cx:pt idx="563">-0.025742691314166798</cx:pt>
          <cx:pt idx="564">-0.038311034843830603</cx:pt>
          <cx:pt idx="565">-0.040371883404208303</cx:pt>
          <cx:pt idx="566">-0.085626792319422801</cx:pt>
          <cx:pt idx="567">-0.106334895301448</cx:pt>
          <cx:pt idx="568">-0.104753292420488</cx:pt>
          <cx:pt idx="569">-0.023889875830872102</cx:pt>
          <cx:pt idx="570">-0.029121837189392</cx:pt>
          <cx:pt idx="571">-0.106412424486656</cx:pt>
          <cx:pt idx="572">-0.14693715297985599</cx:pt>
          <cx:pt idx="573">-0.117937673331953</cx:pt>
          <cx:pt idx="574">-0.070062433861257295</cx:pt>
          <cx:pt idx="575">-0.14818354918439</cx:pt>
          <cx:pt idx="576">-0.11488642555992799</cx:pt>
          <cx:pt idx="577">-0.16159639619465299</cx:pt>
          <cx:pt idx="578">-0.066979088684221602</cx:pt>
          <cx:pt idx="579">-0.066866691682117299</cx:pt>
          <cx:pt idx="580">-0.10268969611107499</cx:pt>
          <cx:pt idx="581">-0.054755199544535303</cx:pt>
          <cx:pt idx="582">-0.078542339791151605</cx:pt>
          <cx:pt idx="583">-0.071616913809510893</cx:pt>
          <cx:pt idx="584">-0.0213091124687067</cx:pt>
          <cx:pt idx="585">-0.0059604660558062999</cx:pt>
          <cx:pt idx="586">-0.00026189829352162399</cx:pt>
          <cx:pt idx="587">-0.00033275585200633198</cx:pt>
          <cx:pt idx="588">-0.00045723378939822298</cx:pt>
          <cx:pt idx="589">-4.49979805470482e-06</cx:pt>
          <cx:pt idx="590">-0.0045072610411895104</cx:pt>
          <cx:pt idx="591">-0.025515452577871699</cx:pt>
          <cx:pt idx="592">-0.039304158656111803</cx:pt>
          <cx:pt idx="593">-0.037122333592788097</cx:pt>
          <cx:pt idx="594">-0.073955193401427005</cx:pt>
          <cx:pt idx="595">-0.076435823533902603</cx:pt>
          <cx:pt idx="596">0.031805592783507003</cx:pt>
          <cx:pt idx="597">0.039061822078304401</cx:pt>
          <cx:pt idx="598">0.053085631686170601</cx:pt>
          <cx:pt idx="599">-0.099397970856037798</cx:pt>
          <cx:pt idx="600">-0.121784087631333</cx:pt>
          <cx:pt idx="601">-0.12588502880680899</cx:pt>
          <cx:pt idx="602">-0.105458761684583</cx:pt>
          <cx:pt idx="603">-0.14631660506666899</cx:pt>
          <cx:pt idx="604">-0.110432441205913</cx:pt>
          <cx:pt idx="605">-0.114163258770084</cx:pt>
          <cx:pt idx="606">-0.026658606553888398</cx:pt>
          <cx:pt idx="607">0.0088122239118197197</cx:pt>
          <cx:pt idx="608">-0.074801199703732807</cx:pt>
          <cx:pt idx="609">-0.058609643658351002</cx:pt>
          <cx:pt idx="610">-0.053037233226276403</cx:pt>
          <cx:pt idx="611">-0.030282750541262199</cx:pt>
          <cx:pt idx="612">-0.0094211840936338394</cx:pt>
          <cx:pt idx="613">-0.0046884266009111497</cx:pt>
          <cx:pt idx="614">-0.00043509092989139198</cx:pt>
          <cx:pt idx="615">-0.000242997646739347</cx:pt>
          <cx:pt idx="616">-0.00055891757767857005</cx:pt>
          <cx:pt idx="617">-5.1311521569028598e-05</cx:pt>
          <cx:pt idx="618">-0.00157707753324419</cx:pt>
          <cx:pt idx="619">-0.0091090420936434206</cx:pt>
          <cx:pt idx="620">-0.020203545638049498</cx:pt>
          <cx:pt idx="621">-0.036754203400056903</cx:pt>
          <cx:pt idx="622">-0.018952935729651999</cx:pt>
          <cx:pt idx="623">0.0115584283022658</cx:pt>
          <cx:pt idx="624">0.084686897138851996</cx:pt>
          <cx:pt idx="625">0.048194794246667602</cx:pt>
          <cx:pt idx="626">0.073962124075999003</cx:pt>
          <cx:pt idx="627">-0.019328783568900401</cx:pt>
          <cx:pt idx="628">-0.035896362644972299</cx:pt>
          <cx:pt idx="629">-0.112362565755407</cx:pt>
          <cx:pt idx="630">-0.070741736063316796</cx:pt>
          <cx:pt idx="631">-0.121808204490876</cx:pt>
          <cx:pt idx="632">-0.053154293498453999</cx:pt>
          <cx:pt idx="633">-0.045661228464913502</cx:pt>
          <cx:pt idx="634">-0.012444222614168001</cx:pt>
          <cx:pt idx="635">0.0521506828676499</cx:pt>
          <cx:pt idx="636">-0.036329567410514602</cx:pt>
          <cx:pt idx="637">-0.017327834767283501</cx:pt>
          <cx:pt idx="638">-0.025102271998176599</cx:pt>
          <cx:pt idx="639">-0.0061405560063485503</cx:pt>
          <cx:pt idx="640">0.0020970500050477301</cx:pt>
          <cx:pt idx="641">-0.0015882008407572801</cx:pt>
          <cx:pt idx="642">0.00024291689128442799</cx:pt>
          <cx:pt idx="643">-7.4350329970365096e-05</cx:pt>
          <cx:pt idx="644">0.000141775789217447</cx:pt>
          <cx:pt idx="645">-0.00037958441784362198</cx:pt>
          <cx:pt idx="646">-0.0027860889968564198</cx:pt>
          <cx:pt idx="647">-0.0050811774672408997</cx:pt>
          <cx:pt idx="648">-0.013900280750452699</cx:pt>
          <cx:pt idx="649">-0.0026014481548315501</cx:pt>
          <cx:pt idx="650">0.016688537493051402</cx:pt>
          <cx:pt idx="651">0.0299877963342145</cx:pt>
          <cx:pt idx="652">0.077424584847897701</cx:pt>
          <cx:pt idx="653">0.077966412095255094</cx:pt>
          <cx:pt idx="654">0.044324952004140002</cx:pt>
          <cx:pt idx="655">0.034373281937532203</cx:pt>
          <cx:pt idx="656">0.013494701414081701</cx:pt>
          <cx:pt idx="657">-0.102568720102969</cx:pt>
          <cx:pt idx="658">0.017814942681742399</cx:pt>
          <cx:pt idx="659">-0.154368964465457</cx:pt>
          <cx:pt idx="660">-0.024694248047184501</cx:pt>
          <cx:pt idx="661">0.020750037621343299</cx:pt>
          <cx:pt idx="662">0.033721464303358699</cx:pt>
          <cx:pt idx="663">0.0615866465079234</cx:pt>
          <cx:pt idx="664">0.0074400917147078504</cx:pt>
          <cx:pt idx="665">0.025255979533546899</cx:pt>
          <cx:pt idx="666">0.028055499389699</cx:pt>
          <cx:pt idx="667">0.027231415165054899</cx:pt>
          <cx:pt idx="668">0.010934616105708299</cx:pt>
          <cx:pt idx="669">0.000214940716551915</cx:pt>
          <cx:pt idx="670">0.00026695324905853601</cx:pt>
          <cx:pt idx="671">0.000565099201935281</cx:pt>
          <cx:pt idx="672">5.8742406952697297e-05</cx:pt>
          <cx:pt idx="673">-0.00041354424138113601</cx:pt>
          <cx:pt idx="674">-0.00103371124428973</cx:pt>
          <cx:pt idx="675">-0.0020466796318338899</cx:pt>
          <cx:pt idx="676">0.0070869661228829201</cx:pt>
          <cx:pt idx="677">0.046538055321952099</cx:pt>
          <cx:pt idx="678">0.031384242005782499</cx:pt>
          <cx:pt idx="679">0.027647716648289199</cx:pt>
          <cx:pt idx="680">0.0143229599994983</cx:pt>
          <cx:pt idx="681">-0.00221303624011558</cx:pt>
          <cx:pt idx="682">0.0049467387939599004</cx:pt>
          <cx:pt idx="683">-0.060679408688637797</cx:pt>
          <cx:pt idx="684">-0.070658325421088602</cx:pt>
          <cx:pt idx="685">0.0101614904695353</cx:pt>
          <cx:pt idx="686">0.017152223670493499</cx:pt>
          <cx:pt idx="687">-0.094227728216345105</cx:pt>
          <cx:pt idx="688">0.023146208982544301</cx:pt>
          <cx:pt idx="689">0.0219770256200543</cx:pt>
          <cx:pt idx="690">0.0232591604535573</cx:pt>
          <cx:pt idx="691">0.067794228074011406</cx:pt>
          <cx:pt idx="692">0.055178777849514402</cx:pt>
          <cx:pt idx="693">0.052360698874675503</cx:pt>
          <cx:pt idx="694">0.057219920414152498</cx:pt>
          <cx:pt idx="695">0.033234055232022303</cx:pt>
          <cx:pt idx="696">0.010962099855996599</cx:pt>
          <cx:pt idx="697">0.0020158603148976999</cx:pt>
          <cx:pt idx="698">-5.9910972119986303e-05</cx:pt>
          <cx:pt idx="699">0.00017437244395711399</cx:pt>
          <cx:pt idx="700">-0.00100980619508518</cx:pt>
          <cx:pt idx="701">0.00053561048573700005</cx:pt>
          <cx:pt idx="702">-3.43827499325663e-05</cx:pt>
          <cx:pt idx="703">0.000109353252814217</cx:pt>
          <cx:pt idx="704">0.014374490244904</cx:pt>
          <cx:pt idx="705">0.018752712567604801</cx:pt>
          <cx:pt idx="706">0.0144108549395072</cx:pt>
          <cx:pt idx="707">-0.0092468017392204095</cx:pt>
          <cx:pt idx="708">-0.042033768181623202</cx:pt>
          <cx:pt idx="709">-0.030005696237876699</cx:pt>
          <cx:pt idx="710">-0.0087636364737009899</cx:pt>
          <cx:pt idx="711">-0.0399219740833111</cx:pt>
          <cx:pt idx="712">-0.072805572432984703</cx:pt>
          <cx:pt idx="713">-0.032196973102419202</cx:pt>
          <cx:pt idx="714">-0.015720390953368701</cx:pt>
          <cx:pt idx="715">-0.039815304966223597</cx:pt>
          <cx:pt idx="716">-0.040618683943892099</cx:pt>
          <cx:pt idx="717">0.028148921340608899</cx:pt>
          <cx:pt idx="718">0.062334090854162701</cx:pt>
          <cx:pt idx="719">0.0168388240498972</cx:pt>
          <cx:pt idx="720">0.030981286958883001</cx:pt>
          <cx:pt idx="721">0.028108304506204499</cx:pt>
          <cx:pt idx="722">0.039288921219473701</cx:pt>
          <cx:pt idx="723">0.020076035601163202</cx:pt>
          <cx:pt idx="724">0.0015952802200892701</cx:pt>
          <cx:pt idx="725">0.000183676193111795</cx:pt>
          <cx:pt idx="726">-8.2859887228226096e-05</cx:pt>
          <cx:pt idx="727">-6.2535742551011995e-05</cx:pt>
          <cx:pt idx="728">-0.00046971492921066998</cx:pt>
          <cx:pt idx="729">-0.000734661581475678</cx:pt>
          <cx:pt idx="730">0.00011709537255718699</cx:pt>
          <cx:pt idx="731">0.00031322252689374298</cx:pt>
          <cx:pt idx="732">0.0045905332405887997</cx:pt>
          <cx:pt idx="733">-0.00043368229043224202</cx:pt>
          <cx:pt idx="734">0.0032903002859019401</cx:pt>
          <cx:pt idx="735">0.0084129889919037203</cx:pt>
          <cx:pt idx="736">-0.0127313525348691</cx:pt>
          <cx:pt idx="737">-0.034270126296040301</cx:pt>
          <cx:pt idx="738">-0.0241147900336986</cx:pt>
          <cx:pt idx="739">-0.048044990711924002</cx:pt>
          <cx:pt idx="740">-0.051931659140699499</cx:pt>
          <cx:pt idx="741">-0.084129077861936796</cx:pt>
          <cx:pt idx="742">-0.063276327023538206</cx:pt>
          <cx:pt idx="743">-0.051546826637327202</cx:pt>
          <cx:pt idx="744">-0.026092150033198699</cx:pt>
          <cx:pt idx="745">-0.042508896842577797</cx:pt>
          <cx:pt idx="746">0.0142794205309785</cx:pt>
          <cx:pt idx="747">-0.0019116494956677901</cx:pt>
          <cx:pt idx="748">-0.0077454275132209397</cx:pt>
          <cx:pt idx="749">-0.0081168406140521201</cx:pt>
          <cx:pt idx="750">-0.0053882583710731496</cx:pt>
          <cx:pt idx="751">0.000193792835410019</cx:pt>
          <cx:pt idx="752">8.4648222943737195e-05</cx:pt>
          <cx:pt idx="753">-0.00034116249550614002</cx:pt>
          <cx:pt idx="754">-0.00083742176096389604</cx:pt>
          <cx:pt idx="755">2.5787053314682298e-05</cx:pt>
          <cx:pt idx="756">-0.00019499379876907001</cx:pt>
          <cx:pt idx="757">1.08853307267201e-05</cx:pt>
          <cx:pt idx="758">0.00072097679250352495</cx:pt>
          <cx:pt idx="759">-0.00051470030147615403</cx:pt>
          <cx:pt idx="760">0.00055218886977801503</cx:pt>
          <cx:pt idx="761">0.000194042802381178</cx:pt>
          <cx:pt idx="762">-0.00019525844964006801</cx:pt>
          <cx:pt idx="763">-0.00073639501922541698</cx:pt>
          <cx:pt idx="764">-0.0018129671329970599</cx:pt>
          <cx:pt idx="765">-0.0021408778719212099</cx:pt>
          <cx:pt idx="766">-0.0167356785422264</cx:pt>
          <cx:pt idx="767">-0.0051375475919492796</cx:pt>
          <cx:pt idx="768">-0.0042781560749037603</cx:pt>
          <cx:pt idx="769">-0.0058688284563409897</cx:pt>
          <cx:pt idx="770">-0.012556124477938</cx:pt>
          <cx:pt idx="771">-0.0032514731986104102</cx:pt>
          <cx:pt idx="772">-0.0073178777232017203</cx:pt>
          <cx:pt idx="773">0.00130866083122506</cx:pt>
          <cx:pt idx="774">0.012917808360768701</cx:pt>
          <cx:pt idx="775">-0.0030780943617540902</cx:pt>
          <cx:pt idx="776">0.00071978985369628898</cx:pt>
          <cx:pt idx="777">-0.00051523140218962904</cx:pt>
          <cx:pt idx="778">-4.2689635081736099e-05</cx:pt>
          <cx:pt idx="779">-0.00064730107584792698</cx:pt>
          <cx:pt idx="780">-0.00020695942834845899</cx:pt>
          <cx:pt idx="781">-0.00061448194156454405</cx:pt>
          <cx:pt idx="782">0.00015036002940015201</cx:pt>
          <cx:pt idx="783">0.000261182775232768</cx:pt>
          <cx:pt idx="784">-0.0013103619992092875</cx:pt>
          <cx:pt idx="785">0.00022823101420986101</cx:pt>
          <cx:pt idx="786">0.0072582168265623503</cx:pt>
          <cx:pt idx="787">-0.00596289171660785</cx:pt>
          <cx:pt idx="788">-0.015355765344651225</cx:pt>
          <cx:pt idx="789">-0.0077951013007887</cx:pt>
          <cx:pt idx="790">0.00036941498079212252</cx:pt>
          <cx:pt idx="791">-0.013727566660165275</cx:pt>
          <cx:pt idx="792">-0.010203341608970025</cx:pt>
          <cx:pt idx="793">0.0041560003170195252</cx:pt>
          <cx:pt idx="794">0.0043748262249443002</cx:pt>
          <cx:pt idx="795">0.010790609302329574</cx:pt>
          <cx:pt idx="796">0.0045185623296859247</cx:pt>
          <cx:pt idx="797">-0.016389991722724324</cx:pt>
          <cx:pt idx="798">0.0011492148783319325</cx:pt>
          <cx:pt idx="799">-0.0080963781065753002</cx:pt>
          <cx:pt idx="800">0.0040008798453891499</cx:pt>
          <cx:pt idx="801">-0.011678710849454725</cx:pt>
          <cx:pt idx="802">-0.010541938081259574</cx:pt>
          <cx:pt idx="803">0.0090506658205529757</cx:pt>
          <cx:pt idx="804">0.027483670970373499</cx:pt>
          <cx:pt idx="805">0.0186167238069566</cx:pt>
          <cx:pt idx="806">-0.0016926641064054749</cx:pt>
          <cx:pt idx="807">-0.0004625605670943875</cx:pt>
          <cx:pt idx="808">0.00021849403617462624</cx:pt>
          <cx:pt idx="809">-5.4259753988115748e-05</cx:pt>
          <cx:pt idx="810">-0.00048060912626783002</cx:pt>
          <cx:pt idx="811">0.001056081814253955</cx:pt>
          <cx:pt idx="812">-0.000117789841567864</cx:pt>
          <cx:pt idx="813">0.0051644332463208747</cx:pt>
          <cx:pt idx="814">0.0075380653710737247</cx:pt>
          <cx:pt idx="815">-0.0052535773212492752</cx:pt>
          <cx:pt idx="816">0.0018752190877692749</cx:pt>
          <cx:pt idx="817">0.011688233758651851</cx:pt>
          <cx:pt idx="818">0.0098795436885769743</cx:pt>
          <cx:pt idx="819">-0.019271781603432975</cx:pt>
          <cx:pt idx="820">0.0071969430001105252</cx:pt>
          <cx:pt idx="821">-0.0018403307741655425</cx:pt>
          <cx:pt idx="822">-0.0055448317388045749</cx:pt>
          <cx:pt idx="823">0.011609576523767874</cx:pt>
          <cx:pt idx="824">0.0079022784383105497</cx:pt>
          <cx:pt idx="825">-0.028389895089974498</cx:pt>
          <cx:pt idx="826">-0.013332995571675599</cx:pt>
          <cx:pt idx="827">-0.0054167161787662252</cx:pt>
          <cx:pt idx="828">-0.0053115044115080497</cx:pt>
          <cx:pt idx="829">-0.013225630031170801</cx:pt>
          <cx:pt idx="830">-0.0076763645242630251</cx:pt>
          <cx:pt idx="831">0.015814628198460825</cx:pt>
          <cx:pt idx="832">0.017742210933583451</cx:pt>
          <cx:pt idx="833">0.012059018594343326</cx:pt>
          <cx:pt idx="834">0.0026469712076354749</cx:pt>
          <cx:pt idx="835">-0.0013806114615464949</cx:pt>
          <cx:pt idx="836">-0.00042316355765905999</cx:pt>
          <cx:pt idx="837">-0.00014972001400439576</cx:pt>
          <cx:pt idx="838">-0.00015804635908851</cx:pt>
          <cx:pt idx="839">0.00141816494933503</cx:pt>
          <cx:pt idx="840">-0.00091457424024018498</cx:pt>
          <cx:pt idx="841">0.0017995785857239826</cx:pt>
          <cx:pt idx="842">-0.0016722485739685249</cx:pt>
          <cx:pt idx="843">-0.014582222032393351</cx:pt>
          <cx:pt idx="844">-0.012742965754936325</cx:pt>
          <cx:pt idx="845">0.0098935560562941251</cx:pt>
          <cx:pt idx="846">0.0053263696029685996</cx:pt>
          <cx:pt idx="847">-0.0025505697975519502</cx:pt>
          <cx:pt idx="848">0.016107304784132876</cx:pt>
          <cx:pt idx="849">0.01232223687281035</cx:pt>
          <cx:pt idx="850">-0.0050186271858862503</cx:pt>
          <cx:pt idx="851">0.0098493748471690252</cx:pt>
          <cx:pt idx="852">0.0040459601881463999</cx:pt>
          <cx:pt idx="853">-0.0068627582288036497</cx:pt>
          <cx:pt idx="854">-0.004213315493842725</cx:pt>
          <cx:pt idx="855">-0.008401015971887275</cx:pt>
          <cx:pt idx="856">-0.0014572061548491751</cx:pt>
          <cx:pt idx="857">-0.0039712561527758252</cx:pt>
          <cx:pt idx="858">-0.0010248344275573225</cx:pt>
          <cx:pt idx="859">0.0065987780500496246</cx:pt>
          <cx:pt idx="860">0.0014177140979340975</cx:pt>
          <cx:pt idx="861">-0.0049634012476757246</cx:pt>
          <cx:pt idx="862">-0.0056522897429758748</cx:pt>
          <cx:pt idx="863">-0.0019802312361795276</cx:pt>
          <cx:pt idx="864">-6.7060250615571751e-05</cx:pt>
          <cx:pt idx="865">-4.7310396770418501e-05</cx:pt>
          <cx:pt idx="866">-0.00023186189042989576</cx:pt>
          <cx:pt idx="867">-0.0016419249335353674</cx:pt>
          <cx:pt idx="868">-0.0038358705665198752</cx:pt>
          <cx:pt idx="869">-0.0020776059614615624</cx:pt>
          <cx:pt idx="870">-0.014990484457022325</cx:pt>
          <cx:pt idx="871">-0.018487770043587624</cx:pt>
          <cx:pt idx="872">0.0044215838274177504</cx:pt>
          <cx:pt idx="873">0.014454316742218426</cx:pt>
          <cx:pt idx="874">0.002786876175824625</cx:pt>
          <cx:pt idx="875">0.013497415747231199</cx:pt>
          <cx:pt idx="876">0.01396658183874745</cx:pt>
          <cx:pt idx="877">0.024674341800767576</cx:pt>
          <cx:pt idx="878">-0.01507000801443305</cx:pt>
          <cx:pt idx="879">-0.016162555385263174</cx:pt>
          <cx:pt idx="880">0.017024131135356575</cx:pt>
          <cx:pt idx="881">-0.0075299693460515252</cx:pt>
          <cx:pt idx="882">-0.0032904037132518498</cx:pt>
          <cx:pt idx="883">-0.022565127323820974</cx:pt>
          <cx:pt idx="884">-0.0013103619992092875</cx:pt>
          <cx:pt idx="885">0.00022823101420986101</cx:pt>
          <cx:pt idx="886">0.0072582168265623503</cx:pt>
          <cx:pt idx="887">-0.00596289171660785</cx:pt>
          <cx:pt idx="888">-0.015355765344651225</cx:pt>
          <cx:pt idx="889">-0.0077951013007887</cx:pt>
          <cx:pt idx="890">0.00036941498079212252</cx:pt>
          <cx:pt idx="891">-0.013727566660165275</cx:pt>
          <cx:pt idx="892">-0.010203341608970025</cx:pt>
          <cx:pt idx="893">0.0041560003170195252</cx:pt>
          <cx:pt idx="894">0.0043748262249443002</cx:pt>
          <cx:pt idx="895">0.010790609302329574</cx:pt>
          <cx:pt idx="896">0.0045185623296859247</cx:pt>
          <cx:pt idx="897">-0.016389991722724324</cx:pt>
          <cx:pt idx="898">0.0011492148783319325</cx:pt>
          <cx:pt idx="899">-0.0080963781065753002</cx:pt>
          <cx:pt idx="900">0.0040008798453891499</cx:pt>
          <cx:pt idx="901">-0.011678710849454725</cx:pt>
          <cx:pt idx="902">-0.010541938081259574</cx:pt>
          <cx:pt idx="903">0.0090506658205529757</cx:pt>
          <cx:pt idx="904">0.027483670970373499</cx:pt>
          <cx:pt idx="905">0.0186167238069566</cx:pt>
          <cx:pt idx="906">-0.0016926641064054749</cx:pt>
          <cx:pt idx="907">-0.0004625605670943875</cx:pt>
          <cx:pt idx="908">0.00021849403617462624</cx:pt>
          <cx:pt idx="909">-5.4259753988115748e-05</cx:pt>
          <cx:pt idx="910">-0.00048060912626783002</cx:pt>
          <cx:pt idx="911">0.001056081814253955</cx:pt>
          <cx:pt idx="912">-0.000117789841567864</cx:pt>
          <cx:pt idx="913">0.0051644332463208747</cx:pt>
          <cx:pt idx="914">0.0075380653710737247</cx:pt>
          <cx:pt idx="915">-0.0052535773212492752</cx:pt>
          <cx:pt idx="916">0.0018752190877692749</cx:pt>
          <cx:pt idx="917">0.011688233758651851</cx:pt>
          <cx:pt idx="918">0.0098795436885769743</cx:pt>
          <cx:pt idx="919">-0.019271781603432975</cx:pt>
          <cx:pt idx="920">0.0071969430001105252</cx:pt>
          <cx:pt idx="921">-0.0018403307741655425</cx:pt>
          <cx:pt idx="922">-0.0055448317388045749</cx:pt>
          <cx:pt idx="923">0.011609576523767874</cx:pt>
          <cx:pt idx="924">0.0079022784383105497</cx:pt>
          <cx:pt idx="925">-0.028389895089974498</cx:pt>
          <cx:pt idx="926">-0.013332995571675599</cx:pt>
          <cx:pt idx="927">-0.0054167161787662252</cx:pt>
          <cx:pt idx="928">-0.0053115044115080497</cx:pt>
          <cx:pt idx="929">-0.013225630031170801</cx:pt>
          <cx:pt idx="930">-0.0076763645242630251</cx:pt>
          <cx:pt idx="931">0.015814628198460825</cx:pt>
          <cx:pt idx="932">0.017742210933583451</cx:pt>
          <cx:pt idx="933">0.012059018594343326</cx:pt>
          <cx:pt idx="934">0.0026469712076354749</cx:pt>
          <cx:pt idx="935">-0.0013806114615464949</cx:pt>
          <cx:pt idx="936">-0.00042316355765905999</cx:pt>
          <cx:pt idx="937">-0.00014972001400439576</cx:pt>
          <cx:pt idx="938">-0.00015804635908851</cx:pt>
          <cx:pt idx="939">0.00141816494933503</cx:pt>
          <cx:pt idx="940">-0.00091457424024018498</cx:pt>
          <cx:pt idx="941">0.0017995785857239826</cx:pt>
          <cx:pt idx="942">-0.0016722485739685249</cx:pt>
          <cx:pt idx="943">-0.014582222032393351</cx:pt>
          <cx:pt idx="944">-0.012742965754936325</cx:pt>
          <cx:pt idx="945">0.0098935560562941251</cx:pt>
          <cx:pt idx="946">0.0053263696029685996</cx:pt>
          <cx:pt idx="947">-0.0025505697975519502</cx:pt>
          <cx:pt idx="948">0.016107304784132876</cx:pt>
          <cx:pt idx="949">0.01232223687281035</cx:pt>
          <cx:pt idx="950">-0.0050186271858862503</cx:pt>
          <cx:pt idx="951">0.0098493748471690252</cx:pt>
          <cx:pt idx="952">0.0040459601881463999</cx:pt>
          <cx:pt idx="953">-0.0068627582288036497</cx:pt>
          <cx:pt idx="954">-0.004213315493842725</cx:pt>
          <cx:pt idx="955">-0.008401015971887275</cx:pt>
          <cx:pt idx="956">-0.0014572061548491751</cx:pt>
          <cx:pt idx="957">-0.0039712561527758252</cx:pt>
          <cx:pt idx="958">-0.0010248344275573225</cx:pt>
          <cx:pt idx="959">0.0065987780500496246</cx:pt>
          <cx:pt idx="960">0.0014177140979340975</cx:pt>
          <cx:pt idx="961">-0.0049634012476757246</cx:pt>
          <cx:pt idx="962">-0.0056522897429758748</cx:pt>
          <cx:pt idx="963">-0.0019802312361795276</cx:pt>
          <cx:pt idx="964">-6.7060250615571751e-05</cx:pt>
          <cx:pt idx="965">-4.7310396770418501e-05</cx:pt>
          <cx:pt idx="966">-0.00023186189042989576</cx:pt>
          <cx:pt idx="967">-0.0016419249335353674</cx:pt>
          <cx:pt idx="968">-0.0038358705665198752</cx:pt>
          <cx:pt idx="969">-0.0020776059614615624</cx:pt>
          <cx:pt idx="970">-0.014990484457022325</cx:pt>
          <cx:pt idx="971">-0.018487770043587624</cx:pt>
          <cx:pt idx="972">0.0044215838274177504</cx:pt>
          <cx:pt idx="973">0.014454316742218426</cx:pt>
          <cx:pt idx="974">0.002786876175824625</cx:pt>
          <cx:pt idx="975">0.013497415747231199</cx:pt>
          <cx:pt idx="976">0.01396658183874745</cx:pt>
          <cx:pt idx="977">0.024674341800767576</cx:pt>
          <cx:pt idx="978">-0.01507000801443305</cx:pt>
          <cx:pt idx="979">-0.016162555385263174</cx:pt>
          <cx:pt idx="980">0.017024131135356575</cx:pt>
          <cx:pt idx="981">-0.0075299693460515252</cx:pt>
          <cx:pt idx="982">-0.0032904037132518498</cx:pt>
          <cx:pt idx="983">-0.022565127323820974</cx:pt>
          <cx:pt idx="984">-0.0013103619992092875</cx:pt>
          <cx:pt idx="985">0.00022823101420986101</cx:pt>
          <cx:pt idx="986">0.0072582168265623503</cx:pt>
          <cx:pt idx="987">-0.00596289171660785</cx:pt>
          <cx:pt idx="988">-0.015355765344651225</cx:pt>
          <cx:pt idx="989">-0.0077951013007887</cx:pt>
          <cx:pt idx="990">0.00036941498079212252</cx:pt>
          <cx:pt idx="991">-0.013727566660165275</cx:pt>
          <cx:pt idx="992">-0.010203341608970025</cx:pt>
          <cx:pt idx="993">0.0041560003170195252</cx:pt>
          <cx:pt idx="994">0.0043748262249443002</cx:pt>
          <cx:pt idx="995">0.010790609302329574</cx:pt>
          <cx:pt idx="996">0.0045185623296859247</cx:pt>
          <cx:pt idx="997">-0.016389991722724324</cx:pt>
          <cx:pt idx="998">0.0011492148783319325</cx:pt>
          <cx:pt idx="999">-0.0080963781065753002</cx:pt>
          <cx:pt idx="1000">0.0040008798453891499</cx:pt>
          <cx:pt idx="1001">-0.011678710849454725</cx:pt>
          <cx:pt idx="1002">-0.010541938081259574</cx:pt>
          <cx:pt idx="1003">0.0090506658205529757</cx:pt>
          <cx:pt idx="1004">0.027483670970373499</cx:pt>
          <cx:pt idx="1005">0.0186167238069566</cx:pt>
          <cx:pt idx="1006">-0.0016926641064054749</cx:pt>
          <cx:pt idx="1007">-0.0004625605670943875</cx:pt>
          <cx:pt idx="1008">0.00021849403617462624</cx:pt>
          <cx:pt idx="1009">-5.4259753988115748e-05</cx:pt>
          <cx:pt idx="1010">-0.00048060912626783002</cx:pt>
          <cx:pt idx="1011">0.001056081814253955</cx:pt>
          <cx:pt idx="1012">-0.000117789841567864</cx:pt>
          <cx:pt idx="1013">0.0051644332463208747</cx:pt>
          <cx:pt idx="1014">0.0075380653710737247</cx:pt>
          <cx:pt idx="1015">-0.0052535773212492752</cx:pt>
          <cx:pt idx="1016">0.0018752190877692749</cx:pt>
          <cx:pt idx="1017">0.011688233758651851</cx:pt>
          <cx:pt idx="1018">0.0098795436885769743</cx:pt>
          <cx:pt idx="1019">-0.019271781603432975</cx:pt>
          <cx:pt idx="1020">0.0071969430001105252</cx:pt>
          <cx:pt idx="1021">-0.0018403307741655425</cx:pt>
          <cx:pt idx="1022">-0.0055448317388045749</cx:pt>
          <cx:pt idx="1023">0.011609576523767874</cx:pt>
          <cx:pt idx="1024">0.0079022784383105497</cx:pt>
          <cx:pt idx="1025">-0.028389895089974498</cx:pt>
          <cx:pt idx="1026">-0.013332995571675599</cx:pt>
          <cx:pt idx="1027">-0.0054167161787662252</cx:pt>
          <cx:pt idx="1028">-0.0053115044115080497</cx:pt>
          <cx:pt idx="1029">-0.013225630031170801</cx:pt>
          <cx:pt idx="1030">-0.0076763645242630251</cx:pt>
          <cx:pt idx="1031">0.015814628198460825</cx:pt>
          <cx:pt idx="1032">0.017742210933583451</cx:pt>
          <cx:pt idx="1033">0.012059018594343326</cx:pt>
          <cx:pt idx="1034">0.0026469712076354749</cx:pt>
          <cx:pt idx="1035">-0.0013806114615464949</cx:pt>
          <cx:pt idx="1036">-0.00042316355765905999</cx:pt>
          <cx:pt idx="1037">-0.00014972001400439576</cx:pt>
          <cx:pt idx="1038">-0.00015804635908851</cx:pt>
          <cx:pt idx="1039">0.00141816494933503</cx:pt>
          <cx:pt idx="1040">-0.00091457424024018498</cx:pt>
          <cx:pt idx="1041">0.0017995785857239826</cx:pt>
          <cx:pt idx="1042">-0.0016722485739685249</cx:pt>
          <cx:pt idx="1043">-0.014582222032393351</cx:pt>
          <cx:pt idx="1044">-0.012742965754936325</cx:pt>
          <cx:pt idx="1045">0.0098935560562941251</cx:pt>
          <cx:pt idx="1046">0.0053263696029685996</cx:pt>
          <cx:pt idx="1047">-0.0025505697975519502</cx:pt>
          <cx:pt idx="1048">0.016107304784132876</cx:pt>
          <cx:pt idx="1049">0.01232223687281035</cx:pt>
          <cx:pt idx="1050">-0.0050186271858862503</cx:pt>
          <cx:pt idx="1051">0.0098493748471690252</cx:pt>
          <cx:pt idx="1052">0.0040459601881463999</cx:pt>
          <cx:pt idx="1053">-0.0068627582288036497</cx:pt>
          <cx:pt idx="1054">-0.004213315493842725</cx:pt>
          <cx:pt idx="1055">-0.008401015971887275</cx:pt>
          <cx:pt idx="1056">-0.0014572061548491751</cx:pt>
          <cx:pt idx="1057">-0.0039712561527758252</cx:pt>
          <cx:pt idx="1058">-0.0010248344275573225</cx:pt>
          <cx:pt idx="1059">0.0065987780500496246</cx:pt>
          <cx:pt idx="1060">0.0014177140979340975</cx:pt>
          <cx:pt idx="1061">-0.0049634012476757246</cx:pt>
          <cx:pt idx="1062">-0.0056522897429758748</cx:pt>
          <cx:pt idx="1063">-0.0019802312361795276</cx:pt>
          <cx:pt idx="1064">-6.7060250615571751e-05</cx:pt>
          <cx:pt idx="1065">-4.7310396770418501e-05</cx:pt>
          <cx:pt idx="1066">-0.00023186189042989576</cx:pt>
          <cx:pt idx="1067">-0.0016419249335353674</cx:pt>
          <cx:pt idx="1068">-0.0038358705665198752</cx:pt>
          <cx:pt idx="1069">-0.0020776059614615624</cx:pt>
          <cx:pt idx="1070">-0.014990484457022325</cx:pt>
          <cx:pt idx="1071">-0.018487770043587624</cx:pt>
          <cx:pt idx="1072">0.0044215838274177504</cx:pt>
          <cx:pt idx="1073">0.014454316742218426</cx:pt>
          <cx:pt idx="1074">0.002786876175824625</cx:pt>
          <cx:pt idx="1075">0.013497415747231199</cx:pt>
          <cx:pt idx="1076">0.01396658183874745</cx:pt>
          <cx:pt idx="1077">0.024674341800767576</cx:pt>
          <cx:pt idx="1078">-0.01507000801443305</cx:pt>
          <cx:pt idx="1079">-0.016162555385263174</cx:pt>
          <cx:pt idx="1080">0.017024131135356575</cx:pt>
          <cx:pt idx="1081">-0.0075299693460515252</cx:pt>
          <cx:pt idx="1082">-0.0032904037132518498</cx:pt>
          <cx:pt idx="1083">-0.022565127323820974</cx:pt>
        </cx:lvl>
      </cx:numDim>
    </cx:data>
    <cx:data id="98">
      <cx:numDim type="val">
        <cx:f>Sheet2!$CU$1:$CU$1084</cx:f>
        <cx:lvl ptCount="1084" formatCode="G/通用格式">
          <cx:pt idx="0">-0.00057155845859159103</cx:pt>
          <cx:pt idx="1">-0.00066504242507064298</cx:pt>
          <cx:pt idx="2">-0.00018533290139434799</cx:pt>
          <cx:pt idx="3">0.000171080786702731</cx:pt>
          <cx:pt idx="4">-0.00046324755299441601</cx:pt>
          <cx:pt idx="5">0.00020014210311283801</cx:pt>
          <cx:pt idx="6">0.00020982604466162399</cx:pt>
          <cx:pt idx="7">0.00042033104493312203</cx:pt>
          <cx:pt idx="8">-0.00028126112993736099</cx:pt>
          <cx:pt idx="9">-0.000276811612807662</cx:pt>
          <cx:pt idx="10">0.00024669634675923599</cx:pt>
          <cx:pt idx="11">0.00053745076126982298</cx:pt>
          <cx:pt idx="12">0.00031999860103518603</cx:pt>
          <cx:pt idx="13">-0.00049452883661492495</cx:pt>
          <cx:pt idx="14">-0.00017770267363928499</cx:pt>
          <cx:pt idx="15">5.4384640138547103e-05</cx:pt>
          <cx:pt idx="16">-0.00105167325633819</cx:pt>
          <cx:pt idx="17">0.000465153132278283</cx:pt>
          <cx:pt idx="18">0.00023346359964456599</cx:pt>
          <cx:pt idx="19">-3.1709713942800201e-05</cx:pt>
          <cx:pt idx="20">0.00062599574394562598</cx:pt>
          <cx:pt idx="21">0.00048380462557467399</cx:pt>
          <cx:pt idx="22">-0.000242506171931813</cx:pt>
          <cx:pt idx="23">9.3738089098776103e-05</cx:pt>
          <cx:pt idx="24">2.9322534577248799e-05</cx:pt>
          <cx:pt idx="25">0.0012272927864307201</cx:pt>
          <cx:pt idx="26">0.00016624421634212999</cx:pt>
          <cx:pt idx="27">-8.7662700509127405e-05</cx:pt>
          <cx:pt idx="28">0.00016036278520474901</cx:pt>
          <cx:pt idx="29">0.00050496313267576998</cx:pt>
          <cx:pt idx="30">-0.00047827626224930102</cx:pt>
          <cx:pt idx="31">0.00026204439508284102</cx:pt>
          <cx:pt idx="32">0.000797651116450983</cx:pt>
          <cx:pt idx="33">0.00010214164649395099</cx:pt>
          <cx:pt idx="34">0.000422737697868376</cx:pt>
          <cx:pt idx="35">-0.00059370125869312202</cx:pt>
          <cx:pt idx="36">0.000161030799869349</cx:pt>
          <cx:pt idx="37">-0.00033647360156324703</cx:pt>
          <cx:pt idx="38">0.00090070561538086401</cx:pt>
          <cx:pt idx="39">0.00056688889090958795</cx:pt>
          <cx:pt idx="40">0.00023160738549014501</cx:pt>
          <cx:pt idx="41">-0.00017225483622897999</cx:pt>
          <cx:pt idx="42">0.00053005028240678904</cx:pt>
          <cx:pt idx="43">0.00032909198231470099</cx:pt>
          <cx:pt idx="44">0.00014321016713954101</cx:pt>
          <cx:pt idx="45">0.00018143095290392799</cx:pt>
          <cx:pt idx="46">0.00067949063924706396</cx:pt>
          <cx:pt idx="47">0.00033484874383660402</cx:pt>
          <cx:pt idx="48">0.00044679152537283702</cx:pt>
          <cx:pt idx="49">0.00041863095997395999</cx:pt>
          <cx:pt idx="50">-0.00040263320071058298</cx:pt>
          <cx:pt idx="51">0.00037321502732935198</cx:pt>
          <cx:pt idx="52">-3.6438191737122299e-05</cx:pt>
          <cx:pt idx="53">-0.00018968466573935101</cx:pt>
          <cx:pt idx="54">2.4112547295481202e-06</cx:pt>
          <cx:pt idx="55">-0.0011890916197741801</cx:pt>
          <cx:pt idx="56">0.00079061874312120995</cx:pt>
          <cx:pt idx="57">0.00031019330255653598</cx:pt>
          <cx:pt idx="58">-0.00032811020843931599</cx:pt>
          <cx:pt idx="59">0.00044020397539187302</cx:pt>
          <cx:pt idx="60">-0.000275669002394265</cx:pt>
          <cx:pt idx="61">-0.00044692412318689202</cx:pt>
          <cx:pt idx="62">-0.00060525537140777201</cx:pt>
          <cx:pt idx="63">0.00042668309905505899</cx:pt>
          <cx:pt idx="64">0.00130669141302521</cx:pt>
          <cx:pt idx="65">-0.00060091514364853701</cx:pt>
          <cx:pt idx="66">0.00045369906773509201</cx:pt>
          <cx:pt idx="67">-0.00069095106741090095</cx:pt>
          <cx:pt idx="68">0.0017094065530738401</cx:pt>
          <cx:pt idx="69">0.0013500444175083301</cx:pt>
          <cx:pt idx="70">-0.0038232851645105901</cx:pt>
          <cx:pt idx="71">-0.0057116400057043498</cx:pt>
          <cx:pt idx="72">-0.021351099959123598</cx:pt>
          <cx:pt idx="73">-0.023232805076134101</cx:pt>
          <cx:pt idx="74">-0.011664968474914199</cx:pt>
          <cx:pt idx="75">-0.012437581002026301</cx:pt>
          <cx:pt idx="76">-0.0046657015853054902</cx:pt>
          <cx:pt idx="77">-0.0012627313378335901</cx:pt>
          <cx:pt idx="78">-0.00021161416890729499</cx:pt>
          <cx:pt idx="79">0.00014318043751915599</cx:pt>
          <cx:pt idx="80">-0.00015705760603218499</cx:pt>
          <cx:pt idx="81">-0.000244070051706486</cx:pt>
          <cx:pt idx="82">-8.4987506290846302e-05</cx:pt>
          <cx:pt idx="83">-0.00020763725581809199</cx:pt>
          <cx:pt idx="84">0.00026476605356813598</cx:pt>
          <cx:pt idx="85">-0.00062538429464341404</cx:pt>
          <cx:pt idx="86">-0.00081901131152132005</cx:pt>
          <cx:pt idx="87">-0.00038935875908414599</cx:pt>
          <cx:pt idx="88">0.00043538113473371901</cx:pt>
          <cx:pt idx="89">-0.0027331110217118201</cx:pt>
          <cx:pt idx="90">-0.0029832176619501399</cx:pt>
          <cx:pt idx="91">-0.00380285434917233</cx:pt>
          <cx:pt idx="92">-0.0035495272444580101</cx:pt>
          <cx:pt idx="93">-0.0063937682377639901</cx:pt>
          <cx:pt idx="94">-0.00055466829939157503</cx:pt>
          <cx:pt idx="95">0.0097628008620474892</cx:pt>
          <cx:pt idx="96">-0.0027103877584303002</cx:pt>
          <cx:pt idx="97">0.032921022780006401</cx:pt>
          <cx:pt idx="98">0.021787759239847399</cx:pt>
          <cx:pt idx="99">-0.035867696427130502</cx:pt>
          <cx:pt idx="100">-0.029438385874260699</cx:pt>
          <cx:pt idx="101">-0.0099605130652109606</cx:pt>
          <cx:pt idx="102">-0.0231127578561592</cx:pt>
          <cx:pt idx="103">-0.027433416901531799</cx:pt>
          <cx:pt idx="104">-0.015226953511010799</cx:pt>
          <cx:pt idx="105">-0.0079414272107718002</cx:pt>
          <cx:pt idx="106">-0.00115303709540375</cx:pt>
          <cx:pt idx="107">-0.00051318392400815998</cx:pt>
          <cx:pt idx="108">-0.0016389330231463099</cx:pt>
          <cx:pt idx="109">-0.0015519006451784</cx:pt>
          <cx:pt idx="110">-0.000447157495790279</cx:pt>
          <cx:pt idx="111">-9.2165287406134695e-05</cx:pt>
          <cx:pt idx="112">-0.00019688787670310801</cx:pt>
          <cx:pt idx="113">0.00080754128592853698</cx:pt>
          <cx:pt idx="114">3.20125519963818e-06</cx:pt>
          <cx:pt idx="115">-0.00018707622131675401</cx:pt>
          <cx:pt idx="116">-0.000133722752322509</cx:pt>
          <cx:pt idx="117">-0.0045431097999129198</cx:pt>
          <cx:pt idx="118">-0.00020065886124118201</cx:pt>
          <cx:pt idx="119">0.0175195032885411</cx:pt>
          <cx:pt idx="120">0.0208944711609131</cx:pt>
          <cx:pt idx="121">0.026467980883995299</cx:pt>
          <cx:pt idx="122">0.0107150089722383</cx:pt>
          <cx:pt idx="123">0.040290540886890401</cx:pt>
          <cx:pt idx="124">0.0408165718097694</cx:pt>
          <cx:pt idx="125">0.0596096128247375</cx:pt>
          <cx:pt idx="126">0.059583491374937202</cx:pt>
          <cx:pt idx="127">0.061949117658894798</cx:pt>
          <cx:pt idx="128">0.049780295983934901</cx:pt>
          <cx:pt idx="129">0.026911547160714599</cx:pt>
          <cx:pt idx="130">-0.020485718090629299</cx:pt>
          <cx:pt idx="131">-0.052376849911336502</cx:pt>
          <cx:pt idx="132">-0.0271426871279986</cx:pt>
          <cx:pt idx="133">-0.0137731919158559</cx:pt>
          <cx:pt idx="134">-0.011595542570817401</cx:pt>
          <cx:pt idx="135">-0.016959988387355199</cx:pt>
          <cx:pt idx="136">-0.0129440727924471</cx:pt>
          <cx:pt idx="137">-0.0045031470719180296</cx:pt>
          <cx:pt idx="138">-2.23815256066748e-05</cx:pt>
          <cx:pt idx="139">-5.1722834507717802e-05</cx:pt>
          <cx:pt idx="140">-1.8630384495400199e-05</cx:pt>
          <cx:pt idx="141">-0.000155642431073323</cx:pt>
          <cx:pt idx="142">0.000101887853826833</cx:pt>
          <cx:pt idx="143">0.00085972542955708097</cx:pt>
          <cx:pt idx="144">-0.0026502070661465001</cx:pt>
          <cx:pt idx="145">-0.023019960904226301</cx:pt>
          <cx:pt idx="146">-0.018378996085349701</cx:pt>
          <cx:pt idx="147">0.024106707247628398</cx:pt>
          <cx:pt idx="148">0.0177500162557351</cx:pt>
          <cx:pt idx="149">0.0086702028909514308</cx:pt>
          <cx:pt idx="150">0.056439334091231801</cx:pt>
          <cx:pt idx="151">0.078235566173005894</cx:pt>
          <cx:pt idx="152">0.065571755532211007</cx:pt>
          <cx:pt idx="153">0.10486354794476201</cx:pt>
          <cx:pt idx="154">0.118937875028927</cx:pt>
          <cx:pt idx="155">0.12515725864284899</cx:pt>
          <cx:pt idx="156">0.023997670476975701</cx:pt>
          <cx:pt idx="157">0.047501870617057802</cx:pt>
          <cx:pt idx="158">0.0257654846597038</cx:pt>
          <cx:pt idx="159">-0.028911006905696701</cx:pt>
          <cx:pt idx="160">-0.010123119955606901</cx:pt>
          <cx:pt idx="161">0.0115143602041944</cx:pt>
          <cx:pt idx="162">-0.023469362319788301</cx:pt>
          <cx:pt idx="163">-0.032754159399780498</cx:pt>
          <cx:pt idx="164">-0.0071045647104649601</cx:pt>
          <cx:pt idx="165">0.00122942850436711</cx:pt>
          <cx:pt idx="166">-0.00084267660180684697</cx:pt>
          <cx:pt idx="167">6.5848008870488098e-06</cx:pt>
          <cx:pt idx="168">0.00021269270137157001</cx:pt>
          <cx:pt idx="169">0.00091125970804115596</cx:pt>
          <cx:pt idx="170">-0.0026802296958039098</cx:pt>
          <cx:pt idx="171">-0.0047760095712894102</cx:pt>
          <cx:pt idx="172">-0.0080355395084006302</cx:pt>
          <cx:pt idx="173">-0.031768460033988102</cx:pt>
          <cx:pt idx="174">-0.033878651466088198</cx:pt>
          <cx:pt idx="175">-0.0131015251646623</cx:pt>
          <cx:pt idx="176">0.0063531944526398799</cx:pt>
          <cx:pt idx="177">-0.00038564585544983</cx:pt>
          <cx:pt idx="178">0.029416967101058102</cx:pt>
          <cx:pt idx="179">0.069222348877547704</cx:pt>
          <cx:pt idx="180">0.080966232372151906</cx:pt>
          <cx:pt idx="181">0.151736767035066</cx:pt>
          <cx:pt idx="182">0.21384118440965399</cx:pt>
          <cx:pt idx="183">0.22226352672187399</cx:pt>
          <cx:pt idx="184">0.096352336306241196</cx:pt>
          <cx:pt idx="185">0.076433214970820104</cx:pt>
          <cx:pt idx="186">0.0612239356392765</cx:pt>
          <cx:pt idx="187">-0.016106079279433399</cx:pt>
          <cx:pt idx="188">-0.074942867476087194</cx:pt>
          <cx:pt idx="189">-0.028401779583288302</cx:pt>
          <cx:pt idx="190">-0.016879102888765998</cx:pt>
          <cx:pt idx="191">0.00031723728198721803</cx:pt>
          <cx:pt idx="192">-0.018545826229891899</cx:pt>
          <cx:pt idx="193">-0.0019952630319983499</cx:pt>
          <cx:pt idx="194">-0.00056869372068854595</cx:pt>
          <cx:pt idx="195">-0.00140055423331662</cx:pt>
          <cx:pt idx="196">-0.00013549426495198201</cx:pt>
          <cx:pt idx="197">-0.00013102090816598599</cx:pt>
          <cx:pt idx="198">-0.012385295101861401</cx:pt>
          <cx:pt idx="199">-0.0040903490503481996</cx:pt>
          <cx:pt idx="200">-0.0016813233070530199</cx:pt>
          <cx:pt idx="201">-0.000396160065160965</cx:pt>
          <cx:pt idx="202">-0.0060804976726824252</cx:pt>
          <cx:pt idx="203">-0.0058571042089899496</cx:pt>
          <cx:pt idx="204">-0.003363689832804675</cx:pt>
          <cx:pt idx="205">-0.00098149054816069501</cx:pt>
          <cx:pt idx="206">0.011951740692811475</cx:pt>
          <cx:pt idx="207">0.018600941753909701</cx:pt>
          <cx:pt idx="208">0.012185458354582875</cx:pt>
          <cx:pt idx="209">0.042515009907481249</cx:pt>
          <cx:pt idx="210">0.034142783473853751</cx:pt>
          <cx:pt idx="211">0.045799301262132247</cx:pt>
          <cx:pt idx="212">0.020048427285479224</cx:pt>
          <cx:pt idx="213">0.00129529311394809</cx:pt>
          <cx:pt idx="214">0.0085838413684908993</cx:pt>
          <cx:pt idx="215">-0.01947429900102365</cx:pt>
          <cx:pt idx="216">-0.0277315108369885</cx:pt>
          <cx:pt idx="217">-0.005333345770620025</cx:pt>
          <cx:pt idx="218">0.0018673693649177525</cx:pt>
          <cx:pt idx="219">-0.0036501233064619998</cx:pt>
          <cx:pt idx="220">-0.0062051661642799254</cx:pt>
          <cx:pt idx="221">-0.001591745978686845</cx:pt>
          <cx:pt idx="222">-0.00024865883643005073</cx:pt>
          <cx:pt idx="223">9.1974917305831497e-07</cx:pt>
          <cx:pt idx="224">9.5645814539451753e-05</cx:pt>
          <cx:pt idx="225">-9.7934361288995006e-05</cx:pt>
          <cx:pt idx="226">-0.0025046829809894748</cx:pt>
          <cx:pt idx="227">-0.0019486830314147351</cx:pt>
          <cx:pt idx="228">0.0035007748608681501</cx:pt>
          <cx:pt idx="229">-0.0050318445866037254</cx:pt>
          <cx:pt idx="230">0.00033498257813025</cx:pt>
          <cx:pt idx="231">-0.0042639867636543004</cx:pt>
          <cx:pt idx="232">-0.0078861705125523492</cx:pt>
          <cx:pt idx="233">0.0050415294411422003</cx:pt>
          <cx:pt idx="234">0.010642208448857699</cx:pt>
          <cx:pt idx="235">0.017624594313872425</cx:pt>
          <cx:pt idx="236">0.010203779201371376</cx:pt>
          <cx:pt idx="237">0.000466039498242395</cx:pt>
          <cx:pt idx="238">-0.0066110127058157248</cx:pt>
          <cx:pt idx="239">-0.00075011266175127253</cx:pt>
          <cx:pt idx="240">0.025395529406125252</cx:pt>
          <cx:pt idx="241">0.026624878248572251</cx:pt>
          <cx:pt idx="242">0.003582896488764825</cx:pt>
          <cx:pt idx="243">-0.0026464713497585499</cx:pt>
          <cx:pt idx="244">-0.0081632961013267755</cx:pt>
          <cx:pt idx="245">0.00090884262183569002</cx:pt>
          <cx:pt idx="246">-0.00058028584628630746</cx:pt>
          <cx:pt idx="247">-0.00079044085205170003</cx:pt>
          <cx:pt idx="248">-0.0026613377777422748</cx:pt>
          <cx:pt idx="249">0.0039858008375993001</cx:pt>
          <cx:pt idx="250">0.0012495531351345</cx:pt>
          <cx:pt idx="251">6.0853548106474753e-05</cx:pt>
          <cx:pt idx="252">0.00012813188819959701</cx:pt>
          <cx:pt idx="253">-1.34679801543003e-05</cx:pt>
          <cx:pt idx="254">0.00084110588397833495</cx:pt>
          <cx:pt idx="255">0.00092015599940473754</cx:pt>
          <cx:pt idx="256">-0.0040150073873395503</cx:pt>
          <cx:pt idx="257">-0.0055691052903990247</cx:pt>
          <cx:pt idx="258">-0.0070635807235813501</cx:pt>
          <cx:pt idx="259">-0.0068561414094891254</cx:pt>
          <cx:pt idx="260">-0.00077298540813197246</cx:pt>
          <cx:pt idx="261">0.0043069492557563753</cx:pt>
          <cx:pt idx="262">0.017679825076228624</cx:pt>
          <cx:pt idx="263">0.0051346420815336748</cx:pt>
          <cx:pt idx="264">-0.019231467896980475</cx:pt>
          <cx:pt idx="265">-0.01434461207629055</cx:pt>
          <cx:pt idx="266">-0.037978413963635001</cx:pt>
          <cx:pt idx="267">-0.02949822225320025</cx:pt>
          <cx:pt idx="268">-0.0074037973748212003</cx:pt>
          <cx:pt idx="269">0.018511687703665802</cx:pt>
          <cx:pt idx="270">0.0076684197543011997</cx:pt>
          <cx:pt idx="271">-0.00027695159716921252</cx:pt>
          <cx:pt idx="272">0.0023499435734991576</cx:pt>
          <cx:pt idx="273">-0.0030995980552865252</cx:pt>
          <cx:pt idx="274">-0.0032449964093408498</cx:pt>
          <cx:pt idx="275">0.0088597434590976503</cx:pt>
          <cx:pt idx="276">0.0088372142453855499</cx:pt>
          <cx:pt idx="277">0.0051754274391137252</cx:pt>
          <cx:pt idx="278">0.0011291537323991924</cx:pt>
          <cx:pt idx="279">0.00018959725635853949</cx:pt>
          <cx:pt idx="280">-0.00011884780018292199</cx:pt>
          <cx:pt idx="281">7.8803129711566748e-05</cx:pt>
          <cx:pt idx="282">8.6868253730288254e-05</cx:pt>
          <cx:pt idx="283">0.001521449727563735</cx:pt>
          <cx:pt idx="284">-0.0071450966241990996</cx:pt>
          <cx:pt idx="285">-0.0041155115729179497</cx:pt>
          <cx:pt idx="286">0.0025885159466435249</cx:pt>
          <cx:pt idx="287">0.0062581005993137999</cx:pt>
          <cx:pt idx="288">0.0062880825607575502</cx:pt>
          <cx:pt idx="289">0.010472884303563674</cx:pt>
          <cx:pt idx="290">0.012997615945218576</cx:pt>
          <cx:pt idx="291">-0.0060910554031690248</cx:pt>
          <cx:pt idx="292">-0.016346800516639452</cx:pt>
          <cx:pt idx="293">-0.02644823512401575</cx:pt>
          <cx:pt idx="294">-0.032200041067666253</cx:pt>
          <cx:pt idx="295">-0.0260995482398555</cx:pt>
          <cx:pt idx="296">0.0093646137834384</cx:pt>
          <cx:pt idx="297">0.01267151064325365</cx:pt>
          <cx:pt idx="298">0.010799142313028726</cx:pt>
          <cx:pt idx="299">-0.025633590869297999</cx:pt>
          <cx:pt idx="300">-0.0027226484854704302</cx:pt>
          <cx:pt idx="301">-0.00181114297804275</cx:pt>
          <cx:pt idx="302">0.0496802687947255</cx:pt>
          <cx:pt idx="303">0.0318781551445858</cx:pt>
          <cx:pt idx="304">0.034222007492920002</cx:pt>
          <cx:pt idx="305">0.0045122870506350797</cx:pt>
          <cx:pt idx="306">0.00010230023667886101</cx:pt>
          <cx:pt idx="307">0.00070356371426497902</cx:pt>
          <cx:pt idx="308">-9.9285177165756995e-05</cx:pt>
          <cx:pt idx="309">0.000105768563885449</cx:pt>
          <cx:pt idx="310">-0.0032972323376218998</cx:pt>
          <cx:pt idx="311">-0.0029343786119301698</cx:pt>
          <cx:pt idx="312">-0.019414479289285001</cx:pt>
          <cx:pt idx="313">-0.055375503220653398</cx:pt>
          <cx:pt idx="314">-0.0133528009242634</cx:pt>
          <cx:pt idx="315">0.044542218776445798</cx:pt>
          <cx:pt idx="316">0.042303596837224303</cx:pt>
          <cx:pt idx="317">0.040501384273764797</cx:pt>
          <cx:pt idx="318">0.015049059979188499</cx:pt>
          <cx:pt idx="319">0.0127319966082744</cx:pt>
          <cx:pt idx="320">0.0041233830247881997</cx:pt>
          <cx:pt idx="321">0.0576947100089951</cx:pt>
          <cx:pt idx="322">-0.024473246856534299</cx:pt>
          <cx:pt idx="323">-0.033262410203514801</cx:pt>
          <cx:pt idx="324">0.018112040054637599</cx:pt>
          <cx:pt idx="325">0.035592833834423902</cx:pt>
          <cx:pt idx="326">0.012416620789461</cx:pt>
          <cx:pt idx="327">-0.0138860927939454</cx:pt>
          <cx:pt idx="328">-0.043886872965394799</cx:pt>
          <cx:pt idx="329">0.0098693543350759604</cx:pt>
          <cx:pt idx="330">0.0038252998727127201</cx:pt>
          <cx:pt idx="331">0.0018550178450826901</cx:pt>
          <cx:pt idx="332">0.0114724236965002</cx:pt>
          <cx:pt idx="333">0.0025380548937548701</cx:pt>
          <cx:pt idx="334">0.0031439782539734902</cx:pt>
          <cx:pt idx="335">-0.000103902175076099</cx:pt>
          <cx:pt idx="336">-6.8150370178541401e-05</cx:pt>
          <cx:pt idx="337">-0.00014619016327228101</cx:pt>
          <cx:pt idx="338">-0.0022139998896522298</cx:pt>
          <cx:pt idx="339">-0.00087243857108020397</cx:pt>
          <cx:pt idx="340">-0.0246760678498213</cx:pt>
          <cx:pt idx="341">-0.062173613335572898</cx:pt>
          <cx:pt idx="342">-0.023455865355243501</cx:pt>
          <cx:pt idx="343">0.037381617433493303</cx:pt>
          <cx:pt idx="344">0.020219596287810199</cx:pt>
          <cx:pt idx="345">0.084122591914382802</cx:pt>
          <cx:pt idx="346">-0.011763828870540199</cx:pt>
          <cx:pt idx="347">0.037537327914338101</cx:pt>
          <cx:pt idx="348">-0.011795920868918199</cx:pt>
          <cx:pt idx="349">0.062864410785322095</cx:pt>
          <cx:pt idx="350">-0.0015047791294779799</cx:pt>
          <cx:pt idx="351">0.0073753721902742398</cx:pt>
          <cx:pt idx="352">-0.043179347473727002</cx:pt>
          <cx:pt idx="353">0.033685104329007398</cx:pt>
          <cx:pt idx="354">-0.042321857026284403</cx:pt>
          <cx:pt idx="355">0.041633417039201898</cx:pt>
          <cx:pt idx="356">-0.010563646396599</cx:pt>
          <cx:pt idx="357">-0.0041505453642864398</cx:pt>
          <cx:pt idx="358">-0.0484144198918358</cx:pt>
          <cx:pt idx="359">-0.016852959872582899</cx:pt>
          <cx:pt idx="360">-0.0090487321006720405</cx:pt>
          <cx:pt idx="361">-0.0098772697873123708</cx:pt>
          <cx:pt idx="362">-0.0042716486210334099</cx:pt>
          <cx:pt idx="363">-0.00064353195119146904</cx:pt>
          <cx:pt idx="364">-0.00026157844118539198</cx:pt>
          <cx:pt idx="365">-0.00079952957703382697</cx:pt>
          <cx:pt idx="366">-0.0024101521343377701</cx:pt>
          <cx:pt idx="367">0.0079998423452685794</cx:pt>
          <cx:pt idx="368">-0.027920387841066201</cx:pt>
          <cx:pt idx="369">-0.055909231168088998</cx:pt>
          <cx:pt idx="370">-0.034606545293891101</cx:pt>
          <cx:pt idx="371">0.017179752247952498</cx:pt>
          <cx:pt idx="372">0.0144887571601957</cx:pt>
          <cx:pt idx="373">0.084837357584259795</cx:pt>
          <cx:pt idx="374">0.051151882517010999</cx:pt>
          <cx:pt idx="375">-0.0148748137456906</cx:pt>
          <cx:pt idx="376">-0.024234462850040599</cx:pt>
          <cx:pt idx="377">0.0069283437524886998</cx:pt>
          <cx:pt idx="378">-0.034225118089547701</cx:pt>
          <cx:pt idx="379">-0.00728606059879984</cx:pt>
          <cx:pt idx="380">-0.066295000585258002</cx:pt>
          <cx:pt idx="381">-0.050937541505852599</cx:pt>
          <cx:pt idx="382">0.028270501507775599</cx:pt>
          <cx:pt idx="383">-0.0057676062640963296</cx:pt>
          <cx:pt idx="384">-0.045280606422488698</cx:pt>
          <cx:pt idx="385">-0.056902279128630301</cx:pt>
          <cx:pt idx="386">-0.046352740498395703</cx:pt>
          <cx:pt idx="387">-0.021643019759222299</cx:pt>
          <cx:pt idx="388">-0.028089614230643298</cx:pt>
          <cx:pt idx="389">-0.0107019562358823</cx:pt>
          <cx:pt idx="390">-0.0057821700743812604</cx:pt>
          <cx:pt idx="391">-0.000244429992169278</cx:pt>
          <cx:pt idx="392">8.5656309733504003e-05</cx:pt>
          <cx:pt idx="393">-0.00081234198717258603</cx:pt>
          <cx:pt idx="394">-0.00212906799326169</cx:pt>
          <cx:pt idx="395">0.0072831409889337704</cx:pt>
          <cx:pt idx="396">0.0065082861369823797</cx:pt>
          <cx:pt idx="397">-0.040288587325393199</cx:pt>
          <cx:pt idx="398">-0.032723434297259997</cx:pt>
          <cx:pt idx="399">-0.027696095168893702</cx:pt>
          <cx:pt idx="400">-0.033877664734842099</cx:pt>
          <cx:pt idx="401">-0.025418318876189401</cx:pt>
          <cx:pt idx="402">-0.0166903665988491</cx:pt>
          <cx:pt idx="403">-0.063200091203202802</cx:pt>
          <cx:pt idx="404">-0.065566550943660706</cx:pt>
          <cx:pt idx="405">0.0148114140668254</cx:pt>
          <cx:pt idx="406">-0.0689172125123724</cx:pt>
          <cx:pt idx="407">-0.050362947147934399</cx:pt>
          <cx:pt idx="408">-0.075786998309002304</cx:pt>
          <cx:pt idx="409">-0.042623641054339002</cx:pt>
          <cx:pt idx="410">-0.0066625627987232103</cx:pt>
          <cx:pt idx="411">-0.120450962427238</cx:pt>
          <cx:pt idx="412">-0.0726517047800357</cx:pt>
          <cx:pt idx="413">-0.030898094084236601</cx:pt>
          <cx:pt idx="414">-0.062958535575048297</cx:pt>
          <cx:pt idx="415">-0.041233160025468701</cx:pt>
          <cx:pt idx="416">-0.019668851746154799</cx:pt>
          <cx:pt idx="417">-0.013814787688444</cx:pt>
          <cx:pt idx="418">-0.0017170397313545499</cx:pt>
          <cx:pt idx="419">-9.3706148932826494e-05</cx:pt>
          <cx:pt idx="420">-0.000164268622100497</cx:pt>
          <cx:pt idx="421">-0.00103832954836836</cx:pt>
          <cx:pt idx="422">-0.00187452273941241</cx:pt>
          <cx:pt idx="423">0.0019679787668905198</cx:pt>
          <cx:pt idx="424">0.014041672584264401</cx:pt>
          <cx:pt idx="425">-0.010367441159355799</cx:pt>
          <cx:pt idx="426">-0.013268227376087601</cx:pt>
          <cx:pt idx="427">-0.020941507258217199</cx:pt>
          <cx:pt idx="428">-0.052583068836685898</cx:pt>
          <cx:pt idx="429">-0.040984288090583701</cx:pt>
          <cx:pt idx="430">-0.087067414982064203</cx:pt>
          <cx:pt idx="431">-0.066697712172634094</cx:pt>
          <cx:pt idx="432">-0.0209059532979393</cx:pt>
          <cx:pt idx="433">-0.065762432148369895</cx:pt>
          <cx:pt idx="434">-0.081356942632199003</cx:pt>
          <cx:pt idx="435">-0.062612095698579298</cx:pt>
          <cx:pt idx="436">-0.031035811557426601</cx:pt>
          <cx:pt idx="437">-0.069144224773532006</cx:pt>
          <cx:pt idx="438">-0.038015925280628297</cx:pt>
          <cx:pt idx="439">-0.085887915773747298</cx:pt>
          <cx:pt idx="440">-0.047307862484706198</cx:pt>
          <cx:pt idx="441">0.0052671210647206304</cx:pt>
          <cx:pt idx="442">-0.050094546464477301</cx:pt>
          <cx:pt idx="443">-0.032062248378481401</cx:pt>
          <cx:pt idx="444">0.00134193142670283</cx:pt>
          <cx:pt idx="445">-0.0103868440019468</cx:pt>
          <cx:pt idx="446">-0.0020033230674389099</cx:pt>
          <cx:pt idx="447">2.8064020099918401e-05</cx:pt>
          <cx:pt idx="448">-6.9573609772638503e-05</cx:pt>
          <cx:pt idx="449">-0.00021480178478768301</cx:pt>
          <cx:pt idx="450">-0.0019021531961097701</cx:pt>
          <cx:pt idx="451">0.00427313725203289</cx:pt>
          <cx:pt idx="452">0.030540209622996101</cx:pt>
          <cx:pt idx="453">0.0030423911588336001</cx:pt>
          <cx:pt idx="454">-0.067791489026749793</cx:pt>
          <cx:pt idx="455">-0.049815003665765599</cx:pt>
          <cx:pt idx="456">-0.054791586335450101</cx:pt>
          <cx:pt idx="457">-0.060763188718634203</cx:pt>
          <cx:pt idx="458">-0.013516886051733</cx:pt>
          <cx:pt idx="459">0.0068555743011378999</cx:pt>
          <cx:pt idx="460">-0.0017437503009975399</cx:pt>
          <cx:pt idx="461">-0.048219539990186397</cx:pt>
          <cx:pt idx="462">-0.0719293365157474</cx:pt>
          <cx:pt idx="463">-0.106954847477101</cx:pt>
          <cx:pt idx="464">-0.040128978705563097</cx:pt>
          <cx:pt idx="465">-0.076681666182484495</cx:pt>
          <cx:pt idx="466">-0.063551854990480397</cx:pt>
          <cx:pt idx="467">-0.0153373994298261</cx:pt>
          <cx:pt idx="468">0.047530803799508803</cx:pt>
          <cx:pt idx="469">0.025324266472900901</cx:pt>
          <cx:pt idx="470">-0.00748356519515345</cx:pt>
          <cx:pt idx="471">-0.018040195031837399</cx:pt>
          <cx:pt idx="472">-0.0169550907464124</cx:pt>
          <cx:pt idx="473">-0.0041892452855192101</cx:pt>
          <cx:pt idx="474">-0.0012947214415291201</cx:pt>
          <cx:pt idx="475">0.00105138912505243</cx:pt>
          <cx:pt idx="476">-1.1313494389591901e-05</cx:pt>
          <cx:pt idx="477">-0.00019780320602526001</cx:pt>
          <cx:pt idx="478">-0.00441784338614171</cx:pt>
          <cx:pt idx="479">0.0025041134481349901</cx:pt>
          <cx:pt idx="480">0.038825004747224598</cx:pt>
          <cx:pt idx="481">0.0022835917417865599</cx:pt>
          <cx:pt idx="482">-0.059983331513805999</cx:pt>
          <cx:pt idx="483">-0.073468971201286204</cx:pt>
          <cx:pt idx="484">-0.103979963218781</cx:pt>
          <cx:pt idx="485">-0.051870607593148002</cx:pt>
          <cx:pt idx="486">-0.0069317740768638902</cx:pt>
          <cx:pt idx="487">0.030139803693460299</cx:pt>
          <cx:pt idx="488">0.039096466114525399</cx:pt>
          <cx:pt idx="489">-0.0117405158145669</cx:pt>
          <cx:pt idx="490">-0.073398226079062101</cx:pt>
          <cx:pt idx="491">-0.047482852800084498</cx:pt>
          <cx:pt idx="492">0.0151221543715605</cx:pt>
          <cx:pt idx="493">-0.057639836363561098</cx:pt>
          <cx:pt idx="494">-0.071463371548136798</cx:pt>
          <cx:pt idx="495">0.00151848933964145</cx:pt>
          <cx:pt idx="496">0.0055186247495354196</cx:pt>
          <cx:pt idx="497">-0.00048615475167826302</cx:pt>
          <cx:pt idx="498">0.0065287448671850499</cx:pt>
          <cx:pt idx="499">0.0014397906028068199</cx:pt>
          <cx:pt idx="500">-0.0145189887013829</cx:pt>
          <cx:pt idx="501">-0.0052824603522566198</cx:pt>
          <cx:pt idx="502">-0.0050464855604272201</cx:pt>
          <cx:pt idx="503">0.00085629457645202095</cx:pt>
          <cx:pt idx="504">-0.00022289849508545299</cx:pt>
          <cx:pt idx="505">0.00035425922245910902</cx:pt>
          <cx:pt idx="506">-0.00068254887839911196</cx:pt>
          <cx:pt idx="507">-0.0058598762723595203</cx:pt>
          <cx:pt idx="508">0.014427196740205501</cx:pt>
          <cx:pt idx="509">-0.0099591936444037195</cx:pt>
          <cx:pt idx="510">-0.038962296759619798</cx:pt>
          <cx:pt idx="511">-0.029479883449383602</cx:pt>
          <cx:pt idx="512">0.020808626325328101</cx:pt>
          <cx:pt idx="513">0.010245093787037101</cx:pt>
          <cx:pt idx="514">0.017107376549926299</cx:pt>
          <cx:pt idx="515">0.0084869384052676505</cx:pt>
          <cx:pt idx="516">0.019502002716693601</cx:pt>
          <cx:pt idx="517">-0.13159780801155099</cx:pt>
          <cx:pt idx="518">-0.21992939710107401</cx:pt>
          <cx:pt idx="519">-0.0024696601585914701</cx:pt>
          <cx:pt idx="520">0.00666556116186659</cx:pt>
          <cx:pt idx="521">-0.092034412407024202</cx:pt>
          <cx:pt idx="522">-0.0128137246350456</cx:pt>
          <cx:pt idx="523">-0.0043957455632441201</cx:pt>
          <cx:pt idx="524">-0.028200989447562001</cx:pt>
          <cx:pt idx="525">0.0124607587081954</cx:pt>
          <cx:pt idx="526">0.021091238603405001</cx:pt>
          <cx:pt idx="527">-0.0092731780631815103</cx:pt>
          <cx:pt idx="528">-0.0120417483548432</cx:pt>
          <cx:pt idx="529">-0.0029453961722212098</cx:pt>
          <cx:pt idx="530">-0.00213431631753014</cx:pt>
          <cx:pt idx="531">-0.00091213117079732295</cx:pt>
          <cx:pt idx="532">-0.00036598461089091302</cx:pt>
          <cx:pt idx="533">0.00020949073934040501</cx:pt>
          <cx:pt idx="534">0.00341770375329172</cx:pt>
          <cx:pt idx="535">-0.0043999408859540703</cx:pt>
          <cx:pt idx="536">0.0031201209548186401</cx:pt>
          <cx:pt idx="537">-0.0300322293543956</cx:pt>
          <cx:pt idx="538">-0.025665673042678101</cx:pt>
          <cx:pt idx="539">-0.0035528690320096902</cx:pt>
          <cx:pt idx="540">0.028274452978190201</cx:pt>
          <cx:pt idx="541">-0.0087807370382777892</cx:pt>
          <cx:pt idx="542">0.010706229608601099</cx:pt>
          <cx:pt idx="543">-0.0255440300839841</cx:pt>
          <cx:pt idx="544">-0.046011633798192501</cx:pt>
          <cx:pt idx="545">-0.132805401914254</cx:pt>
          <cx:pt idx="546">-0.213639935755083</cx:pt>
          <cx:pt idx="547">-0.082942687104930801</cx:pt>
          <cx:pt idx="548">0.017833789763106001</cx:pt>
          <cx:pt idx="549">-0.010484103776207499</cx:pt>
          <cx:pt idx="550">0.045801477036812102</cx:pt>
          <cx:pt idx="551">0.038437579752548801</cx:pt>
          <cx:pt idx="552">0.038050336993242603</cx:pt>
          <cx:pt idx="553">0.031283557478105302</cx:pt>
          <cx:pt idx="554">0.0042517655683184203</cx:pt>
          <cx:pt idx="555">-0.024876915668128101</cx:pt>
          <cx:pt idx="556">-0.020049918836371701</cx:pt>
          <cx:pt idx="557">-0.0061817827680269296</cx:pt>
          <cx:pt idx="558">0.00098417003882444597</cx:pt>
          <cx:pt idx="559">-0.00066965868166598804</cx:pt>
          <cx:pt idx="560">0.00020836480766631599</cx:pt>
          <cx:pt idx="561">-9.4033346684226004e-05</cx:pt>
          <cx:pt idx="562">0.0015672145019136499</cx:pt>
          <cx:pt idx="563">0.0061680366215006903</cx:pt>
          <cx:pt idx="564">0.0091817010587559103</cx:pt>
          <cx:pt idx="565">-0.015780328488896399</cx:pt>
          <cx:pt idx="566">-0.019928362757040002</cx:pt>
          <cx:pt idx="567">0.0032493911544015201</cx:pt>
          <cx:pt idx="568">0.019037741149095299</cx:pt>
          <cx:pt idx="569">0.0052670343335591997</cx:pt>
          <cx:pt idx="570">0.0381138927018847</cx:pt>
          <cx:pt idx="571">0.025990507605941199</cx:pt>
          <cx:pt idx="572">0.020410723078946501</cx:pt>
          <cx:pt idx="573">-0.042524908220544402</cx:pt>
          <cx:pt idx="574">-0.089132258690200097</cx:pt>
          <cx:pt idx="575">0.0050697962184652603</cx:pt>
          <cx:pt idx="576">0.049703689592357499</cx:pt>
          <cx:pt idx="577">0.0522088374512234</cx:pt>
          <cx:pt idx="578">3.9801186724104197e-05</cx:pt>
          <cx:pt idx="579">0.017720152094818101</cx:pt>
          <cx:pt idx="580">0.014688085151120699</cx:pt>
          <cx:pt idx="581">-0.0215181028885712</cx:pt>
          <cx:pt idx="582">-0.034808559587585199</cx:pt>
          <cx:pt idx="583">-0.025061322071009199</cx:pt>
          <cx:pt idx="584">-0.0248728203397213</cx:pt>
          <cx:pt idx="585">-0.0071015677102047097</cx:pt>
          <cx:pt idx="586">3.9015572413079499e-05</cx:pt>
          <cx:pt idx="587">0.00069603452350472698</cx:pt>
          <cx:pt idx="588">-0.00097529492262754796</cx:pt>
          <cx:pt idx="589">0.00056321352311341599</cx:pt>
          <cx:pt idx="590">0.0035961838138778902</cx:pt>
          <cx:pt idx="591">0.013810222141628701</cx:pt>
          <cx:pt idx="592">0.0125207568153318</cx:pt>
          <cx:pt idx="593">-0.049264377764565798</cx:pt>
          <cx:pt idx="594">-0.035265571980346799</cx:pt>
          <cx:pt idx="595">-0.0281008381668497</cx:pt>
          <cx:pt idx="596">-0.0064736205782917897</cx:pt>
          <cx:pt idx="597">0.021892056581637901</cx:pt>
          <cx:pt idx="598">0.0025213786322812099</cx:pt>
          <cx:pt idx="599">0.042204407227372197</cx:pt>
          <cx:pt idx="600">0.017220391256714901</cx:pt>
          <cx:pt idx="601">0.035874903934124097</cx:pt>
          <cx:pt idx="602">0.0812664578378266</cx:pt>
          <cx:pt idx="603">0.062060174080908997</cx:pt>
          <cx:pt idx="604">0.0153721738311163</cx:pt>
          <cx:pt idx="605">0.057379031121382901</cx:pt>
          <cx:pt idx="606">-0.055939584729399999</cx:pt>
          <cx:pt idx="607">-0.010225840372583899</cx:pt>
          <cx:pt idx="608">-0.0435048030504342</cx:pt>
          <cx:pt idx="609">-0.074291284634839305</cx:pt>
          <cx:pt idx="610">-0.0030441118051954198</cx:pt>
          <cx:pt idx="611">0.0038947072642344402</cx:pt>
          <cx:pt idx="612">-0.0085953416443603006</cx:pt>
          <cx:pt idx="613">-0.0106767762750335</cx:pt>
          <cx:pt idx="614">0.00041409282541134899</cx:pt>
          <cx:pt idx="615">0.00014333094098388201</cx:pt>
          <cx:pt idx="616">0.000472948563850253</cx:pt>
          <cx:pt idx="617">-0.000194259672970988</cx:pt>
          <cx:pt idx="618">0.0059359109802584898</cx:pt>
          <cx:pt idx="619">0.0164956115347898</cx:pt>
          <cx:pt idx="620">0.013964582101323701</cx:pt>
          <cx:pt idx="621">0.0096570180009424803</cx:pt>
          <cx:pt idx="622">0.014622578880674499</cx:pt>
          <cx:pt idx="623">0.00329950110469837</cx:pt>
          <cx:pt idx="624">-0.0088222848252854699</cx:pt>
          <cx:pt idx="625">0.033707952034760298</cx:pt>
          <cx:pt idx="626">0.017904848147885798</cx:pt>
          <cx:pt idx="627">0.067275444381101807</cx:pt>
          <cx:pt idx="628">0.110844677626524</cx:pt>
          <cx:pt idx="629">0.102024734227827</cx:pt>
          <cx:pt idx="630">0.15121459148661001</cx:pt>
          <cx:pt idx="631">0.108792661259676</cx:pt>
          <cx:pt idx="632">0.056493175608122101</cx:pt>
          <cx:pt idx="633">0.035588894511651002</cx:pt>
          <cx:pt idx="634">-0.022985674353312301</cx:pt>
          <cx:pt idx="635">-0.048365304822876203</cx:pt>
          <cx:pt idx="636">-0.030607315515147199</cx:pt>
          <cx:pt idx="637">-0.015966537726712599</cx:pt>
          <cx:pt idx="638">0.014192996983410601</cx:pt>
          <cx:pt idx="639">0.014679800213986099</cx:pt>
          <cx:pt idx="640">0.00297697735199295</cx:pt>
          <cx:pt idx="641">-0.00151267762524718</cx:pt>
          <cx:pt idx="642">-0.0011066029196242801</cx:pt>
          <cx:pt idx="643">-0.000302298657689255</cx:pt>
          <cx:pt idx="644">0.00038388681972084898</cx:pt>
          <cx:pt idx="645">0.00036051455631444903</cx:pt>
          <cx:pt idx="646">0.0036463515552246101</cx:pt>
          <cx:pt idx="647">0.0112961487250619</cx:pt>
          <cx:pt idx="648">0.016422940654168501</cx:pt>
          <cx:pt idx="649">0.040151141437487103</cx:pt>
          <cx:pt idx="650">0.040711046857009103</cx:pt>
          <cx:pt idx="651">0.10509888299252</cx:pt>
          <cx:pt idx="652">0.124488487380496</cx:pt>
          <cx:pt idx="653">0.086634147577335799</cx:pt>
          <cx:pt idx="654">0.096788296555705602</cx:pt>
          <cx:pt idx="655">0.14358786753466299</cx:pt>
          <cx:pt idx="656">0.113227344620346</cx:pt>
          <cx:pt idx="657">0.111886586060414</cx:pt>
          <cx:pt idx="658">0.14536234598703399</cx:pt>
          <cx:pt idx="659">0.135717576434388</cx:pt>
          <cx:pt idx="660">0.100999847230442</cx:pt>
          <cx:pt idx="661">0.064460808734819797</cx:pt>
          <cx:pt idx="662">0.0154480282877881</cx:pt>
          <cx:pt idx="663">-0.011996246015113701</cx:pt>
          <cx:pt idx="664">0.035282860431847897</cx:pt>
          <cx:pt idx="665">0.050234820204473299</cx:pt>
          <cx:pt idx="666">0.040243287937123097</cx:pt>
          <cx:pt idx="667">0.025909239652650001</cx:pt>
          <cx:pt idx="668">0.0079503184362645501</cx:pt>
          <cx:pt idx="669">0.0039833128491105997</cx:pt>
          <cx:pt idx="670">-0.00130907743039889</cx:pt>
          <cx:pt idx="671">8.0698779434522694e-05</cx:pt>
          <cx:pt idx="672">0.00023038195995894899</cx:pt>
          <cx:pt idx="673">0.00057522230971254697</cx:pt>
          <cx:pt idx="674">-0.0011212462151794101</cx:pt>
          <cx:pt idx="675">7.39870018928747e-06</cx:pt>
          <cx:pt idx="676">-0.0028484235664753702</cx:pt>
          <cx:pt idx="677">0.011698117476250901</cx:pt>
          <cx:pt idx="678">0.0379478798739427</cx:pt>
          <cx:pt idx="679">0.081371154274475804</cx:pt>
          <cx:pt idx="680">0.080937872956454604</cx:pt>
          <cx:pt idx="681">0.080994644187910594</cx:pt>
          <cx:pt idx="682">0.056818645593665097</cx:pt>
          <cx:pt idx="683">0.059067877107986597</cx:pt>
          <cx:pt idx="684">0.11037148309563501</cx:pt>
          <cx:pt idx="685">0.089492571650267305</cx:pt>
          <cx:pt idx="686">0.066609385909386795</cx:pt>
          <cx:pt idx="687">0.095750303548315902</cx:pt>
          <cx:pt idx="688">0.081773076053896193</cx:pt>
          <cx:pt idx="689">0.031189632843801399</cx:pt>
          <cx:pt idx="690">0.052690071956891703</cx:pt>
          <cx:pt idx="691">0.0146956026553592</cx:pt>
          <cx:pt idx="692">0.066243549307985206</cx:pt>
          <cx:pt idx="693">0.026139335545721201</cx:pt>
          <cx:pt idx="694">0.0064360422231198302</cx:pt>
          <cx:pt idx="695">0.0049476545714966401</cx:pt>
          <cx:pt idx="696">0.0057592305121712496</cx:pt>
          <cx:pt idx="697">0.00145285545643888</cx:pt>
          <cx:pt idx="698">-0.000175522226841324</cx:pt>
          <cx:pt idx="699">-0.00046120403000403999</cx:pt>
          <cx:pt idx="700">-0.00042305520597971699</cx:pt>
          <cx:pt idx="701">0.00022550227316246699</cx:pt>
          <cx:pt idx="702">0.00016260865155291699</cx:pt>
          <cx:pt idx="703">-0.000282990320164697</cx:pt>
          <cx:pt idx="704">-0.0065073298612929797</cx:pt>
          <cx:pt idx="705">-0.010039528142474699</cx:pt>
          <cx:pt idx="706">0.032212287904607</cx:pt>
          <cx:pt idx="707">0.0221820816387223</cx:pt>
          <cx:pt idx="708">0.014307179144690299</cx:pt>
          <cx:pt idx="709">0.024895605892197199</cx:pt>
          <cx:pt idx="710">0.075099071528355404</cx:pt>
          <cx:pt idx="711">0.030628965314331399</cx:pt>
          <cx:pt idx="712">0.0090465362510110808</cx:pt>
          <cx:pt idx="713">0.026953099476452899</cx:pt>
          <cx:pt idx="714">0.059983239337372901</cx:pt>
          <cx:pt idx="715">0.072829016667167901</cx:pt>
          <cx:pt idx="716">0.043581085647619699</cx:pt>
          <cx:pt idx="717">0.041538081313434803</cx:pt>
          <cx:pt idx="718">0.027088140216298399</cx:pt>
          <cx:pt idx="719">0.051084799455621901</cx:pt>
          <cx:pt idx="720">0.034718303950630899</cx:pt>
          <cx:pt idx="721">0.012057396685179401</cx:pt>
          <cx:pt idx="722">-0.00077437050131904002</cx:pt>
          <cx:pt idx="723">-0.00150340904902554</cx:pt>
          <cx:pt idx="724">-8.9564154860867997e-06</cx:pt>
          <cx:pt idx="725">0.00079037639362964599</cx:pt>
          <cx:pt idx="726">-0.000458471421559672</cx:pt>
          <cx:pt idx="727">-0.00055911742256717399</cx:pt>
          <cx:pt idx="728">-7.66868229773985e-05</cx:pt>
          <cx:pt idx="729">-0.00074142827778782804</cx:pt>
          <cx:pt idx="730">-0.00029806822554973402</cx:pt>
          <cx:pt idx="731">-0.00036504907814288002</cx:pt>
          <cx:pt idx="732">-0.00031803245914234903</cx:pt>
          <cx:pt idx="733">-0.00089690330771427095</cx:pt>
          <cx:pt idx="734">-0.0016214220281221799</cx:pt>
          <cx:pt idx="735">-0.00771072858407561</cx:pt>
          <cx:pt idx="736">-0.012656682994988899</cx:pt>
          <cx:pt idx="737">-0.0107477601101205</cx:pt>
          <cx:pt idx="738">-0.0063353922004144797</cx:pt>
          <cx:pt idx="739">-0.0094610359949872692</cx:pt>
          <cx:pt idx="740">0.0046797458528460203</cx:pt>
          <cx:pt idx="741">0.011618820175669399</cx:pt>
          <cx:pt idx="742">0.0047107310385995603</cx:pt>
          <cx:pt idx="743">-0.0018976222176509199</cx:pt>
          <cx:pt idx="744">0.022450621647324299</cx:pt>
          <cx:pt idx="745">0.0049980557457759102</cx:pt>
          <cx:pt idx="746">-0.0038309678677716699</cx:pt>
          <cx:pt idx="747">-0.0070044593896911598</cx:pt>
          <cx:pt idx="748">0.00339379711897792</cx:pt>
          <cx:pt idx="749">0.0059574605165009197</cx:pt>
          <cx:pt idx="750">0.00078035025678534599</cx:pt>
          <cx:pt idx="751">-0.00068581598574481704</cx:pt>
          <cx:pt idx="752">0.00017749087283076801</cx:pt>
          <cx:pt idx="753">-9.8164327726715104e-06</cx:pt>
          <cx:pt idx="754">0.00032488058515429399</cx:pt>
          <cx:pt idx="755">-5.06339209457001e-05</cx:pt>
          <cx:pt idx="756">0.00033829048399414098</cx:pt>
          <cx:pt idx="757">-0.000257835427971015</cx:pt>
          <cx:pt idx="758">0.00059432653492995098</cx:pt>
          <cx:pt idx="759">-0.00061395644657105805</cx:pt>
          <cx:pt idx="760">-0.000369988812858074</cx:pt>
          <cx:pt idx="761">0.00030250752358112099</cx:pt>
          <cx:pt idx="762">-0.00061737760031267198</cx:pt>
          <cx:pt idx="763">0.00031914803381182698</cx:pt>
          <cx:pt idx="764">-0.0011173662023843799</cx:pt>
          <cx:pt idx="765">-0.000940806607741451</cx:pt>
          <cx:pt idx="766">-0.00078682977694426095</cx:pt>
          <cx:pt idx="767">0.00037839129381367798</cx:pt>
          <cx:pt idx="768">-0.00171046597853644</cx:pt>
          <cx:pt idx="769">-0.0078491264271336493</cx:pt>
          <cx:pt idx="770">-0.0078640711318312302</cx:pt>
          <cx:pt idx="771">-8.8885259655880998e-05</cx:pt>
          <cx:pt idx="772">-0.00124101864095337</cx:pt>
          <cx:pt idx="773">-0.0024249596067779499</cx:pt>
          <cx:pt idx="774">-0.00071459796348535603</cx:pt>
          <cx:pt idx="775">-0.000221638883266771</cx:pt>
          <cx:pt idx="776">-7.3387366900465895e-05</cx:pt>
          <cx:pt idx="777">-0.00052105724977937699</cx:pt>
          <cx:pt idx="778">-0.00028306411248734298</cx:pt>
          <cx:pt idx="779">0.00038321655395521202</cx:pt>
          <cx:pt idx="780">0.00021088083995788001</cx:pt>
          <cx:pt idx="781">-0.000415307207399336</cx:pt>
          <cx:pt idx="782">-0.00014007963095635201</cx:pt>
          <cx:pt idx="783">0.00092888977143173199</cx:pt>
          <cx:pt idx="784">-0.0040903490503481996</cx:pt>
          <cx:pt idx="785">-0.0016813233070530199</cx:pt>
          <cx:pt idx="786">-0.000396160065160965</cx:pt>
          <cx:pt idx="787">-0.0060804976726824252</cx:pt>
          <cx:pt idx="788">-0.0058571042089899496</cx:pt>
          <cx:pt idx="789">-0.003363689832804675</cx:pt>
          <cx:pt idx="790">-0.00098149054816069501</cx:pt>
          <cx:pt idx="791">0.011951740692811475</cx:pt>
          <cx:pt idx="792">0.018600941753909701</cx:pt>
          <cx:pt idx="793">0.012185458354582875</cx:pt>
          <cx:pt idx="794">0.042515009907481249</cx:pt>
          <cx:pt idx="795">0.034142783473853751</cx:pt>
          <cx:pt idx="796">0.045799301262132247</cx:pt>
          <cx:pt idx="797">0.020048427285479224</cx:pt>
          <cx:pt idx="798">0.00129529311394809</cx:pt>
          <cx:pt idx="799">0.0085838413684908993</cx:pt>
          <cx:pt idx="800">-0.01947429900102365</cx:pt>
          <cx:pt idx="801">-0.0277315108369885</cx:pt>
          <cx:pt idx="802">-0.005333345770620025</cx:pt>
          <cx:pt idx="803">0.0018673693649177525</cx:pt>
          <cx:pt idx="804">-0.0036501233064619998</cx:pt>
          <cx:pt idx="805">-0.0062051661642799254</cx:pt>
          <cx:pt idx="806">-0.001591745978686845</cx:pt>
          <cx:pt idx="807">-0.00024865883643005073</cx:pt>
          <cx:pt idx="808">9.1974917305831497e-07</cx:pt>
          <cx:pt idx="809">9.5645814539451753e-05</cx:pt>
          <cx:pt idx="810">-9.7934361288995006e-05</cx:pt>
          <cx:pt idx="811">-0.0025046829809894748</cx:pt>
          <cx:pt idx="812">-0.0019486830314147351</cx:pt>
          <cx:pt idx="813">0.0035007748608681501</cx:pt>
          <cx:pt idx="814">-0.0050318445866037254</cx:pt>
          <cx:pt idx="815">0.00033498257813025</cx:pt>
          <cx:pt idx="816">-0.0042639867636543004</cx:pt>
          <cx:pt idx="817">-0.0078861705125523492</cx:pt>
          <cx:pt idx="818">0.0050415294411422003</cx:pt>
          <cx:pt idx="819">0.010642208448857699</cx:pt>
          <cx:pt idx="820">0.017624594313872425</cx:pt>
          <cx:pt idx="821">0.010203779201371376</cx:pt>
          <cx:pt idx="822">0.000466039498242395</cx:pt>
          <cx:pt idx="823">-0.0066110127058157248</cx:pt>
          <cx:pt idx="824">-0.00075011266175127253</cx:pt>
          <cx:pt idx="825">0.025395529406125252</cx:pt>
          <cx:pt idx="826">0.026624878248572251</cx:pt>
          <cx:pt idx="827">0.003582896488764825</cx:pt>
          <cx:pt idx="828">-0.0026464713497585499</cx:pt>
          <cx:pt idx="829">-0.0081632961013267755</cx:pt>
          <cx:pt idx="830">0.00090884262183569002</cx:pt>
          <cx:pt idx="831">-0.00058028584628630746</cx:pt>
          <cx:pt idx="832">-0.00079044085205170003</cx:pt>
          <cx:pt idx="833">-0.0026613377777422748</cx:pt>
          <cx:pt idx="834">0.0039858008375993001</cx:pt>
          <cx:pt idx="835">0.0012495531351345</cx:pt>
          <cx:pt idx="836">6.0853548106474753e-05</cx:pt>
          <cx:pt idx="837">0.00012813188819959701</cx:pt>
          <cx:pt idx="838">-1.34679801543003e-05</cx:pt>
          <cx:pt idx="839">0.00084110588397833495</cx:pt>
          <cx:pt idx="840">0.00092015599940473754</cx:pt>
          <cx:pt idx="841">-0.0040150073873395503</cx:pt>
          <cx:pt idx="842">-0.0055691052903990247</cx:pt>
          <cx:pt idx="843">-0.0070635807235813501</cx:pt>
          <cx:pt idx="844">-0.0068561414094891254</cx:pt>
          <cx:pt idx="845">-0.00077298540813197246</cx:pt>
          <cx:pt idx="846">0.0043069492557563753</cx:pt>
          <cx:pt idx="847">0.017679825076228624</cx:pt>
          <cx:pt idx="848">0.0051346420815336748</cx:pt>
          <cx:pt idx="849">-0.019231467896980475</cx:pt>
          <cx:pt idx="850">-0.01434461207629055</cx:pt>
          <cx:pt idx="851">-0.037978413963635001</cx:pt>
          <cx:pt idx="852">-0.02949822225320025</cx:pt>
          <cx:pt idx="853">-0.0074037973748212003</cx:pt>
          <cx:pt idx="854">0.018511687703665802</cx:pt>
          <cx:pt idx="855">0.0076684197543011997</cx:pt>
          <cx:pt idx="856">-0.00027695159716921252</cx:pt>
          <cx:pt idx="857">0.0023499435734991576</cx:pt>
          <cx:pt idx="858">-0.0030995980552865252</cx:pt>
          <cx:pt idx="859">-0.0032449964093408498</cx:pt>
          <cx:pt idx="860">0.0088597434590976503</cx:pt>
          <cx:pt idx="861">0.0088372142453855499</cx:pt>
          <cx:pt idx="862">0.0051754274391137252</cx:pt>
          <cx:pt idx="863">0.0011291537323991924</cx:pt>
          <cx:pt idx="864">0.00018959725635853949</cx:pt>
          <cx:pt idx="865">-0.00011884780018292199</cx:pt>
          <cx:pt idx="866">7.8803129711566748e-05</cx:pt>
          <cx:pt idx="867">8.6868253730288254e-05</cx:pt>
          <cx:pt idx="868">0.001521449727563735</cx:pt>
          <cx:pt idx="869">-0.0071450966241990996</cx:pt>
          <cx:pt idx="870">-0.0041155115729179497</cx:pt>
          <cx:pt idx="871">0.0025885159466435249</cx:pt>
          <cx:pt idx="872">0.0062581005993137999</cx:pt>
          <cx:pt idx="873">0.0062880825607575502</cx:pt>
          <cx:pt idx="874">0.010472884303563674</cx:pt>
          <cx:pt idx="875">0.012997615945218576</cx:pt>
          <cx:pt idx="876">-0.0060910554031690248</cx:pt>
          <cx:pt idx="877">-0.016346800516639452</cx:pt>
          <cx:pt idx="878">-0.02644823512401575</cx:pt>
          <cx:pt idx="879">-0.032200041067666253</cx:pt>
          <cx:pt idx="880">-0.0260995482398555</cx:pt>
          <cx:pt idx="881">0.0093646137834384</cx:pt>
          <cx:pt idx="882">0.01267151064325365</cx:pt>
          <cx:pt idx="883">0.010799142313028726</cx:pt>
          <cx:pt idx="884">-0.0040903490503481996</cx:pt>
          <cx:pt idx="885">-0.0016813233070530199</cx:pt>
          <cx:pt idx="886">-0.000396160065160965</cx:pt>
          <cx:pt idx="887">-0.0060804976726824252</cx:pt>
          <cx:pt idx="888">-0.0058571042089899496</cx:pt>
          <cx:pt idx="889">-0.003363689832804675</cx:pt>
          <cx:pt idx="890">-0.00098149054816069501</cx:pt>
          <cx:pt idx="891">0.011951740692811475</cx:pt>
          <cx:pt idx="892">0.018600941753909701</cx:pt>
          <cx:pt idx="893">0.012185458354582875</cx:pt>
          <cx:pt idx="894">0.042515009907481249</cx:pt>
          <cx:pt idx="895">0.034142783473853751</cx:pt>
          <cx:pt idx="896">0.045799301262132247</cx:pt>
          <cx:pt idx="897">0.020048427285479224</cx:pt>
          <cx:pt idx="898">0.00129529311394809</cx:pt>
          <cx:pt idx="899">0.0085838413684908993</cx:pt>
          <cx:pt idx="900">-0.01947429900102365</cx:pt>
          <cx:pt idx="901">-0.0277315108369885</cx:pt>
          <cx:pt idx="902">-0.005333345770620025</cx:pt>
          <cx:pt idx="903">0.0018673693649177525</cx:pt>
          <cx:pt idx="904">-0.0036501233064619998</cx:pt>
          <cx:pt idx="905">-0.0062051661642799254</cx:pt>
          <cx:pt idx="906">-0.001591745978686845</cx:pt>
          <cx:pt idx="907">-0.00024865883643005073</cx:pt>
          <cx:pt idx="908">9.1974917305831497e-07</cx:pt>
          <cx:pt idx="909">9.5645814539451753e-05</cx:pt>
          <cx:pt idx="910">-9.7934361288995006e-05</cx:pt>
          <cx:pt idx="911">-0.0025046829809894748</cx:pt>
          <cx:pt idx="912">-0.0019486830314147351</cx:pt>
          <cx:pt idx="913">0.0035007748608681501</cx:pt>
          <cx:pt idx="914">-0.0050318445866037254</cx:pt>
          <cx:pt idx="915">0.00033498257813025</cx:pt>
          <cx:pt idx="916">-0.0042639867636543004</cx:pt>
          <cx:pt idx="917">-0.0078861705125523492</cx:pt>
          <cx:pt idx="918">0.0050415294411422003</cx:pt>
          <cx:pt idx="919">0.010642208448857699</cx:pt>
          <cx:pt idx="920">0.017624594313872425</cx:pt>
          <cx:pt idx="921">0.010203779201371376</cx:pt>
          <cx:pt idx="922">0.000466039498242395</cx:pt>
          <cx:pt idx="923">-0.0066110127058157248</cx:pt>
          <cx:pt idx="924">-0.00075011266175127253</cx:pt>
          <cx:pt idx="925">0.025395529406125252</cx:pt>
          <cx:pt idx="926">0.026624878248572251</cx:pt>
          <cx:pt idx="927">0.003582896488764825</cx:pt>
          <cx:pt idx="928">-0.0026464713497585499</cx:pt>
          <cx:pt idx="929">-0.0081632961013267755</cx:pt>
          <cx:pt idx="930">0.00090884262183569002</cx:pt>
          <cx:pt idx="931">-0.00058028584628630746</cx:pt>
          <cx:pt idx="932">-0.00079044085205170003</cx:pt>
          <cx:pt idx="933">-0.0026613377777422748</cx:pt>
          <cx:pt idx="934">0.0039858008375993001</cx:pt>
          <cx:pt idx="935">0.0012495531351345</cx:pt>
          <cx:pt idx="936">6.0853548106474753e-05</cx:pt>
          <cx:pt idx="937">0.00012813188819959701</cx:pt>
          <cx:pt idx="938">-1.34679801543003e-05</cx:pt>
          <cx:pt idx="939">0.00084110588397833495</cx:pt>
          <cx:pt idx="940">0.00092015599940473754</cx:pt>
          <cx:pt idx="941">-0.0040150073873395503</cx:pt>
          <cx:pt idx="942">-0.0055691052903990247</cx:pt>
          <cx:pt idx="943">-0.0070635807235813501</cx:pt>
          <cx:pt idx="944">-0.0068561414094891254</cx:pt>
          <cx:pt idx="945">-0.00077298540813197246</cx:pt>
          <cx:pt idx="946">0.0043069492557563753</cx:pt>
          <cx:pt idx="947">0.017679825076228624</cx:pt>
          <cx:pt idx="948">0.0051346420815336748</cx:pt>
          <cx:pt idx="949">-0.019231467896980475</cx:pt>
          <cx:pt idx="950">-0.01434461207629055</cx:pt>
          <cx:pt idx="951">-0.037978413963635001</cx:pt>
          <cx:pt idx="952">-0.02949822225320025</cx:pt>
          <cx:pt idx="953">-0.0074037973748212003</cx:pt>
          <cx:pt idx="954">0.018511687703665802</cx:pt>
          <cx:pt idx="955">0.0076684197543011997</cx:pt>
          <cx:pt idx="956">-0.00027695159716921252</cx:pt>
          <cx:pt idx="957">0.0023499435734991576</cx:pt>
          <cx:pt idx="958">-0.0030995980552865252</cx:pt>
          <cx:pt idx="959">-0.0032449964093408498</cx:pt>
          <cx:pt idx="960">0.0088597434590976503</cx:pt>
          <cx:pt idx="961">0.0088372142453855499</cx:pt>
          <cx:pt idx="962">0.0051754274391137252</cx:pt>
          <cx:pt idx="963">0.0011291537323991924</cx:pt>
          <cx:pt idx="964">0.00018959725635853949</cx:pt>
          <cx:pt idx="965">-0.00011884780018292199</cx:pt>
          <cx:pt idx="966">7.8803129711566748e-05</cx:pt>
          <cx:pt idx="967">8.6868253730288254e-05</cx:pt>
          <cx:pt idx="968">0.001521449727563735</cx:pt>
          <cx:pt idx="969">-0.0071450966241990996</cx:pt>
          <cx:pt idx="970">-0.0041155115729179497</cx:pt>
          <cx:pt idx="971">0.0025885159466435249</cx:pt>
          <cx:pt idx="972">0.0062581005993137999</cx:pt>
          <cx:pt idx="973">0.0062880825607575502</cx:pt>
          <cx:pt idx="974">0.010472884303563674</cx:pt>
          <cx:pt idx="975">0.012997615945218576</cx:pt>
          <cx:pt idx="976">-0.0060910554031690248</cx:pt>
          <cx:pt idx="977">-0.016346800516639452</cx:pt>
          <cx:pt idx="978">-0.02644823512401575</cx:pt>
          <cx:pt idx="979">-0.032200041067666253</cx:pt>
          <cx:pt idx="980">-0.0260995482398555</cx:pt>
          <cx:pt idx="981">0.0093646137834384</cx:pt>
          <cx:pt idx="982">0.01267151064325365</cx:pt>
          <cx:pt idx="983">0.010799142313028726</cx:pt>
          <cx:pt idx="984">-0.0040903490503481996</cx:pt>
          <cx:pt idx="985">-0.0016813233070530199</cx:pt>
          <cx:pt idx="986">-0.000396160065160965</cx:pt>
          <cx:pt idx="987">-0.0060804976726824252</cx:pt>
          <cx:pt idx="988">-0.0058571042089899496</cx:pt>
          <cx:pt idx="989">-0.003363689832804675</cx:pt>
          <cx:pt idx="990">-0.00098149054816069501</cx:pt>
          <cx:pt idx="991">0.011951740692811475</cx:pt>
          <cx:pt idx="992">0.018600941753909701</cx:pt>
          <cx:pt idx="993">0.012185458354582875</cx:pt>
          <cx:pt idx="994">0.042515009907481249</cx:pt>
          <cx:pt idx="995">0.034142783473853751</cx:pt>
          <cx:pt idx="996">0.045799301262132247</cx:pt>
          <cx:pt idx="997">0.020048427285479224</cx:pt>
          <cx:pt idx="998">0.00129529311394809</cx:pt>
          <cx:pt idx="999">0.0085838413684908993</cx:pt>
          <cx:pt idx="1000">-0.01947429900102365</cx:pt>
          <cx:pt idx="1001">-0.0277315108369885</cx:pt>
          <cx:pt idx="1002">-0.005333345770620025</cx:pt>
          <cx:pt idx="1003">0.0018673693649177525</cx:pt>
          <cx:pt idx="1004">-0.0036501233064619998</cx:pt>
          <cx:pt idx="1005">-0.0062051661642799254</cx:pt>
          <cx:pt idx="1006">-0.001591745978686845</cx:pt>
          <cx:pt idx="1007">-0.00024865883643005073</cx:pt>
          <cx:pt idx="1008">9.1974917305831497e-07</cx:pt>
          <cx:pt idx="1009">9.5645814539451753e-05</cx:pt>
          <cx:pt idx="1010">-9.7934361288995006e-05</cx:pt>
          <cx:pt idx="1011">-0.0025046829809894748</cx:pt>
          <cx:pt idx="1012">-0.0019486830314147351</cx:pt>
          <cx:pt idx="1013">0.0035007748608681501</cx:pt>
          <cx:pt idx="1014">-0.0050318445866037254</cx:pt>
          <cx:pt idx="1015">0.00033498257813025</cx:pt>
          <cx:pt idx="1016">-0.0042639867636543004</cx:pt>
          <cx:pt idx="1017">-0.0078861705125523492</cx:pt>
          <cx:pt idx="1018">0.0050415294411422003</cx:pt>
          <cx:pt idx="1019">0.010642208448857699</cx:pt>
          <cx:pt idx="1020">0.017624594313872425</cx:pt>
          <cx:pt idx="1021">0.010203779201371376</cx:pt>
          <cx:pt idx="1022">0.000466039498242395</cx:pt>
          <cx:pt idx="1023">-0.0066110127058157248</cx:pt>
          <cx:pt idx="1024">-0.00075011266175127253</cx:pt>
          <cx:pt idx="1025">0.025395529406125252</cx:pt>
          <cx:pt idx="1026">0.026624878248572251</cx:pt>
          <cx:pt idx="1027">0.003582896488764825</cx:pt>
          <cx:pt idx="1028">-0.0026464713497585499</cx:pt>
          <cx:pt idx="1029">-0.0081632961013267755</cx:pt>
          <cx:pt idx="1030">0.00090884262183569002</cx:pt>
          <cx:pt idx="1031">-0.00058028584628630746</cx:pt>
          <cx:pt idx="1032">-0.00079044085205170003</cx:pt>
          <cx:pt idx="1033">-0.0026613377777422748</cx:pt>
          <cx:pt idx="1034">0.0039858008375993001</cx:pt>
          <cx:pt idx="1035">0.0012495531351345</cx:pt>
          <cx:pt idx="1036">6.0853548106474753e-05</cx:pt>
          <cx:pt idx="1037">0.00012813188819959701</cx:pt>
          <cx:pt idx="1038">-1.34679801543003e-05</cx:pt>
          <cx:pt idx="1039">0.00084110588397833495</cx:pt>
          <cx:pt idx="1040">0.00092015599940473754</cx:pt>
          <cx:pt idx="1041">-0.0040150073873395503</cx:pt>
          <cx:pt idx="1042">-0.0055691052903990247</cx:pt>
          <cx:pt idx="1043">-0.0070635807235813501</cx:pt>
          <cx:pt idx="1044">-0.0068561414094891254</cx:pt>
          <cx:pt idx="1045">-0.00077298540813197246</cx:pt>
          <cx:pt idx="1046">0.0043069492557563753</cx:pt>
          <cx:pt idx="1047">0.017679825076228624</cx:pt>
          <cx:pt idx="1048">0.0051346420815336748</cx:pt>
          <cx:pt idx="1049">-0.019231467896980475</cx:pt>
          <cx:pt idx="1050">-0.01434461207629055</cx:pt>
          <cx:pt idx="1051">-0.037978413963635001</cx:pt>
          <cx:pt idx="1052">-0.02949822225320025</cx:pt>
          <cx:pt idx="1053">-0.0074037973748212003</cx:pt>
          <cx:pt idx="1054">0.018511687703665802</cx:pt>
          <cx:pt idx="1055">0.0076684197543011997</cx:pt>
          <cx:pt idx="1056">-0.00027695159716921252</cx:pt>
          <cx:pt idx="1057">0.0023499435734991576</cx:pt>
          <cx:pt idx="1058">-0.0030995980552865252</cx:pt>
          <cx:pt idx="1059">-0.0032449964093408498</cx:pt>
          <cx:pt idx="1060">0.0088597434590976503</cx:pt>
          <cx:pt idx="1061">0.0088372142453855499</cx:pt>
          <cx:pt idx="1062">0.0051754274391137252</cx:pt>
          <cx:pt idx="1063">0.0011291537323991924</cx:pt>
          <cx:pt idx="1064">0.00018959725635853949</cx:pt>
          <cx:pt idx="1065">-0.00011884780018292199</cx:pt>
          <cx:pt idx="1066">7.8803129711566748e-05</cx:pt>
          <cx:pt idx="1067">8.6868253730288254e-05</cx:pt>
          <cx:pt idx="1068">0.001521449727563735</cx:pt>
          <cx:pt idx="1069">-0.0071450966241990996</cx:pt>
          <cx:pt idx="1070">-0.0041155115729179497</cx:pt>
          <cx:pt idx="1071">0.0025885159466435249</cx:pt>
          <cx:pt idx="1072">0.0062581005993137999</cx:pt>
          <cx:pt idx="1073">0.0062880825607575502</cx:pt>
          <cx:pt idx="1074">0.010472884303563674</cx:pt>
          <cx:pt idx="1075">0.012997615945218576</cx:pt>
          <cx:pt idx="1076">-0.0060910554031690248</cx:pt>
          <cx:pt idx="1077">-0.016346800516639452</cx:pt>
          <cx:pt idx="1078">-0.02644823512401575</cx:pt>
          <cx:pt idx="1079">-0.032200041067666253</cx:pt>
          <cx:pt idx="1080">-0.0260995482398555</cx:pt>
          <cx:pt idx="1081">0.0093646137834384</cx:pt>
          <cx:pt idx="1082">0.01267151064325365</cx:pt>
          <cx:pt idx="1083">0.010799142313028726</cx:pt>
        </cx:lvl>
      </cx:numDim>
    </cx:data>
    <cx:data id="99">
      <cx:numDim type="val">
        <cx:f>Sheet2!$CV$1:$CV$1084</cx:f>
        <cx:lvl ptCount="1084" formatCode="G/通用格式">
          <cx:pt idx="0">0.000276948229166608</cx:pt>
          <cx:pt idx="1">-0.000143586520262235</cx:pt>
          <cx:pt idx="2">-0.00018695709124119401</cx:pt>
          <cx:pt idx="3">-0.00083473762659174095</cx:pt>
          <cx:pt idx="4">-0.00083379641575715303</cx:pt>
          <cx:pt idx="5">0.000155557076868897</cx:pt>
          <cx:pt idx="6">-0.00032967767611207898</cx:pt>
          <cx:pt idx="7">0.00082544376613415897</cx:pt>
          <cx:pt idx="8">0.00028817792616682599</cx:pt>
          <cx:pt idx="9">-2.1235919770611801e-05</cx:pt>
          <cx:pt idx="10">-0.00016369302569252099</cx:pt>
          <cx:pt idx="11">-0.00060449320601286302</cx:pt>
          <cx:pt idx="12">0.00031244217673167201</cx:pt>
          <cx:pt idx="13">0.00020168558092522701</cx:pt>
          <cx:pt idx="14">0.00067645451764500395</cx:pt>
          <cx:pt idx="15">0.00029038469903813801</cx:pt>
          <cx:pt idx="16">6.2361032595501894e-05</cx:pt>
          <cx:pt idx="17">0.00075097556853782898</cx:pt>
          <cx:pt idx="18">0.00013550579228622199</cx:pt>
          <cx:pt idx="19">0.00014411571418880201</cx:pt>
          <cx:pt idx="20">0.000375238919339661</cx:pt>
          <cx:pt idx="21">7.3023396713274097e-05</cx:pt>
          <cx:pt idx="22">-0.00028012625292203299</cx:pt>
          <cx:pt idx="23">6.6759501083080399e-05</cx:pt>
          <cx:pt idx="24">-0.00058546127925114501</cx:pt>
          <cx:pt idx="25">-0.00037791423108912302</cx:pt>
          <cx:pt idx="26">-0.00065696521838435403</cx:pt>
          <cx:pt idx="27">7.5990377390219602e-05</cx:pt>
          <cx:pt idx="28">-0.00014503327825719</cx:pt>
          <cx:pt idx="29">0.00044307998290577698</cx:pt>
          <cx:pt idx="30">-0.00060586453512703905</cx:pt>
          <cx:pt idx="31">-0.000338742986823676</cx:pt>
          <cx:pt idx="32">0.00093468073577301903</cx:pt>
          <cx:pt idx="33">-0.00068245096121255597</cx:pt>
          <cx:pt idx="34">-0.00017504534921141001</cx:pt>
          <cx:pt idx="35">-9.6247590027194693e-05</cx:pt>
          <cx:pt idx="36">-0.000395920581593005</cx:pt>
          <cx:pt idx="37">-0.00069392081974461995</cx:pt>
          <cx:pt idx="38">-0.00050659406977539105</cx:pt>
          <cx:pt idx="39">-0.00101575445887109</cx:pt>
          <cx:pt idx="40">-0.00048327351527812599</cx:pt>
          <cx:pt idx="41">-0.0013868957040964801</cx:pt>
          <cx:pt idx="42">1.29935664113503e-05</cx:pt>
          <cx:pt idx="43">0.00027922739148042398</cx:pt>
          <cx:pt idx="44">0.00037177729187596898</cx:pt>
          <cx:pt idx="45">-0.00033534796723623902</cx:pt>
          <cx:pt idx="46">-0.00032656830141544502</cx:pt>
          <cx:pt idx="47">-0.00022580105299742801</cx:pt>
          <cx:pt idx="48">-0.000154931977738709</cx:pt>
          <cx:pt idx="49">-0.00047715017774688798</cx:pt>
          <cx:pt idx="50">-0.00034088276809408902</cx:pt>
          <cx:pt idx="51">-0.00015822731811854899</cx:pt>
          <cx:pt idx="52">0.00041371902732213398</cx:pt>
          <cx:pt idx="53">-0.000396221090432212</cx:pt>
          <cx:pt idx="54">0.000249399297066816</cx:pt>
          <cx:pt idx="55">-0.00035393926624835599</cx:pt>
          <cx:pt idx="56">1.5981079672500099e-05</cx:pt>
          <cx:pt idx="57">0.00059338896118922395</cx:pt>
          <cx:pt idx="58">0.00032485605043426901</cx:pt>
          <cx:pt idx="59">-2.0717595800469601e-05</cx:pt>
          <cx:pt idx="60">0.00033953032134132399</cx:pt>
          <cx:pt idx="61">-0.00050999506797481996</cx:pt>
          <cx:pt idx="62">0.00036255747894449301</cx:pt>
          <cx:pt idx="63">-0.000180552033487999</cx:pt>
          <cx:pt idx="64">-0.00048135170409343398</cx:pt>
          <cx:pt idx="65">-0.0011467763506808901</cx:pt>
          <cx:pt idx="66">-0.0021863613966423799</cx:pt>
          <cx:pt idx="67">-0.0054258819887908899</cx:pt>
          <cx:pt idx="68">-0.0064878788601760301</cx:pt>
          <cx:pt idx="69">-0.0096353333717096399</cx:pt>
          <cx:pt idx="70">-0.0116103531872637</cx:pt>
          <cx:pt idx="71">-0.0076764232724370199</cx:pt>
          <cx:pt idx="72">-0.0106618082409534</cx:pt>
          <cx:pt idx="73">-0.0100214780366564</cx:pt>
          <cx:pt idx="74">-0.0115013137252173</cx:pt>
          <cx:pt idx="75">-0.0094826440951427792</cx:pt>
          <cx:pt idx="76">-0.0034280709624253201</cx:pt>
          <cx:pt idx="77">-0.0033279312040109298</cx:pt>
          <cx:pt idx="78">-0.0018121018914973</cx:pt>
          <cx:pt idx="79">-0.00017899938789042101</cx:pt>
          <cx:pt idx="80">4.7633906850457997e-05</cx:pt>
          <cx:pt idx="81">0.00057173735140762002</cx:pt>
          <cx:pt idx="82">-0.000103653597081948</cx:pt>
          <cx:pt idx="83">-0.00026770248113313998</cx:pt>
          <cx:pt idx="84">-0.00020326818115734601</cx:pt>
          <cx:pt idx="85">6.1009334953236302e-05</cx:pt>
          <cx:pt idx="86">0.000576263462420318</cx:pt>
          <cx:pt idx="87">-0.00028666974938778498</cx:pt>
          <cx:pt idx="88">-0.00050450591007534205</cx:pt>
          <cx:pt idx="89">0.0021271493654732901</cx:pt>
          <cx:pt idx="90">0.00091873273736712505</cx:pt>
          <cx:pt idx="91">0.0024752557786755598</cx:pt>
          <cx:pt idx="92">0.0037436019282597699</cx:pt>
          <cx:pt idx="93">0.0037545062432380299</cx:pt>
          <cx:pt idx="94">0.0074162914396069101</cx:pt>
          <cx:pt idx="95">0.0060401379032152301</cx:pt>
          <cx:pt idx="96">0.0062203683946675196</cx:pt>
          <cx:pt idx="97">0.00096911878137702996</cx:pt>
          <cx:pt idx="98">-0.015141777610701099</cx:pt>
          <cx:pt idx="99">-0.016403189201176099</cx:pt>
          <cx:pt idx="100">-0.0284528490352805</cx:pt>
          <cx:pt idx="101">-0.034188655307521999</cx:pt>
          <cx:pt idx="102">-0.030743732337895301</cx:pt>
          <cx:pt idx="103">-0.0200144344630372</cx:pt>
          <cx:pt idx="104">-0.0086409602772643396</cx:pt>
          <cx:pt idx="105">-0.0058755964493366298</cx:pt>
          <cx:pt idx="106">-0.00281122011645102</cx:pt>
          <cx:pt idx="107">-0.00091458733571209399</cx:pt>
          <cx:pt idx="108">-0.000235877002747288</cx:pt>
          <cx:pt idx="109">0.00056214925781357698</cx:pt>
          <cx:pt idx="110">0.00052215566662782396</cx:pt>
          <cx:pt idx="111">-0.00058205530541698895</cx:pt>
          <cx:pt idx="112">8.9157119138613295e-06</cx:pt>
          <cx:pt idx="113">-0.000125909467794171</cx:pt>
          <cx:pt idx="114">-4.5322660897008897e-05</cx:pt>
          <cx:pt idx="115">-0.00038844208845371198</cx:pt>
          <cx:pt idx="116">-0.000925303330305478</cx:pt>
          <cx:pt idx="117">-0.00068862694362435695</cx:pt>
          <cx:pt idx="118">0.0016388192768832001</cx:pt>
          <cx:pt idx="119">0.0100242182202777</cx:pt>
          <cx:pt idx="120">0.018934569302763202</cx:pt>
          <cx:pt idx="121">0.023966171391058999</cx:pt>
          <cx:pt idx="122">0.034472302340887502</cx:pt>
          <cx:pt idx="123">0.035749250781916299</cx:pt>
          <cx:pt idx="124">0.022122993658192799</cx:pt>
          <cx:pt idx="125">0.0081378988334501103</cx:pt>
          <cx:pt idx="126">0.00011973515144117999</cx:pt>
          <cx:pt idx="127">-0.0012079856297012199</cx:pt>
          <cx:pt idx="128">-0.020333427008127999</cx:pt>
          <cx:pt idx="129">-0.0416237554339218</cx:pt>
          <cx:pt idx="130">-0.039527643197891003</cx:pt>
          <cx:pt idx="131">-0.033543125060782601</cx:pt>
          <cx:pt idx="132">-0.020748876826229001</cx:pt>
          <cx:pt idx="133">-0.017856469467392101</cx:pt>
          <cx:pt idx="134">-0.0149351272472162</cx:pt>
          <cx:pt idx="135">-0.0058620050951159698</cx:pt>
          <cx:pt idx="136">-0.00045523340375900202</cx:pt>
          <cx:pt idx="137">0.00087784392788293499</cx:pt>
          <cx:pt idx="138">0.0014112812081906801</cx:pt>
          <cx:pt idx="139">0.00030590801085980597</cx:pt>
          <cx:pt idx="140">-0.00040182255496972098</cx:pt>
          <cx:pt idx="141">-0.00017642266786711201</cx:pt>
          <cx:pt idx="142">0.00068915270626400697</cx:pt>
          <cx:pt idx="143">0.000386791811653186</cx:pt>
          <cx:pt idx="144">0.0020268880132008498</cx:pt>
          <cx:pt idx="145">0.0040243066802642599</cx:pt>
          <cx:pt idx="146">0.0113286615921277</cx:pt>
          <cx:pt idx="147">0.013496785945037599</cx:pt>
          <cx:pt idx="148">0.00019142226936414301</cx:pt>
          <cx:pt idx="149">-0.0042109969403057602</cx:pt>
          <cx:pt idx="150">0.00181640633276614</cx:pt>
          <cx:pt idx="151">0.026063085710598798</cx:pt>
          <cx:pt idx="152">0.017708668054481298</cx:pt>
          <cx:pt idx="153">-0.0010761015407348301</cx:pt>
          <cx:pt idx="154">-0.0129579448170379</cx:pt>
          <cx:pt idx="155">-0.012637173025948601</cx:pt>
          <cx:pt idx="156">-0.020652574365341701</cx:pt>
          <cx:pt idx="157">-0.0238576257391989</cx:pt>
          <cx:pt idx="158">-0.027945221588108301</cx:pt>
          <cx:pt idx="159">-0.023991990307371099</cx:pt>
          <cx:pt idx="160">-0.013998525702579799</cx:pt>
          <cx:pt idx="161">-0.0091385632472117204</cx:pt>
          <cx:pt idx="162">-0.0092690127205853692</cx:pt>
          <cx:pt idx="163">-0.0092778256717621094</cx:pt>
          <cx:pt idx="164">0.00015912376845090699</cx:pt>
          <cx:pt idx="165">0.0046175186544817797</cx:pt>
          <cx:pt idx="166">0.00167405539034564</cx:pt>
          <cx:pt idx="167">-0.000564915374417575</cx:pt>
          <cx:pt idx="168">-0.00047125143648999899</cx:pt>
          <cx:pt idx="169">-0.00025653965147299297</cx:pt>
          <cx:pt idx="170">0.00062811514762888801</cx:pt>
          <cx:pt idx="171">0.0014919017425475301</cx:pt>
          <cx:pt idx="172">0.0030692481779014602</cx:pt>
          <cx:pt idx="173">-0.0073819879583852197</cx:pt>
          <cx:pt idx="174">0.00060885025371703303</cx:pt>
          <cx:pt idx="175">-0.0146358687021069</cx:pt>
          <cx:pt idx="176">-0.018667507445443501</cx:pt>
          <cx:pt idx="177">0.0082380512972916407</cx:pt>
          <cx:pt idx="178">0.0028629267478836999</cx:pt>
          <cx:pt idx="179">-0.0012911243631804101</cx:pt>
          <cx:pt idx="180">-0.021025923445621</cx:pt>
          <cx:pt idx="181">-0.010845929568416899</cx:pt>
          <cx:pt idx="182">-0.0037609717477836602</cx:pt>
          <cx:pt idx="183">-0.00549082242128404</cx:pt>
          <cx:pt idx="184">-0.0070329336042253901</cx:pt>
          <cx:pt idx="185">0.018792009268637801</cx:pt>
          <cx:pt idx="186">0.0230103410036459</cx:pt>
          <cx:pt idx="187">-0.0063647690662853801</cx:pt>
          <cx:pt idx="188">-0.0019780092268887198</cx:pt>
          <cx:pt idx="189">0.00244835559753085</cx:pt>
          <cx:pt idx="190">-0.016530370920259399</cx:pt>
          <cx:pt idx="191">-0.0135633346849054</cx:pt>
          <cx:pt idx="192">0.00186703213041431</cx:pt>
          <cx:pt idx="193">0.0061933187845517801</cx:pt>
          <cx:pt idx="194">0.0020764064211073398</cx:pt>
          <cx:pt idx="195">-0.00024521147806614901</cx:pt>
          <cx:pt idx="196">-0.00024112013787880201</cx:pt>
          <cx:pt idx="197">0.00073992839596454896</cx:pt>
          <cx:pt idx="198">0.0016508852179499399</cx:pt>
          <cx:pt idx="199">0.0012567171211605424</cx:pt>
          <cx:pt idx="200">0.00092719591371111503</cx:pt>
          <cx:pt idx="201">-0.0031788379037897751</cx:pt>
          <cx:pt idx="202">-0.00019568932962151124</cx:pt>
          <cx:pt idx="203">-0.0029336777581365249</cx:pt>
          <cx:pt idx="204">0.001320726525356755</cx:pt>
          <cx:pt idx="205">-0.00117172547262435</cx:pt>
          <cx:pt idx="206">-0.00015273796997409826</cx:pt>
          <cx:pt idx="207">-0.0086463231648242992</cx:pt>
          <cx:pt idx="208">-0.0011626254226843799</cx:pt>
          <cx:pt idx="209">0.0047464782126562504</cx:pt>
          <cx:pt idx="210">0.00092226922677084752</cx:pt>
          <cx:pt idx="211">0.0019826270774301775</cx:pt>
          <cx:pt idx="212">0.0064767053436465003</cx:pt>
          <cx:pt idx="213">0.0083476433025457507</cx:pt>
          <cx:pt idx="214">0.0085414643221989744</cx:pt>
          <cx:pt idx="215">0.0053758477503595501</cx:pt>
          <cx:pt idx="216">0.0040964307294213999</cx:pt>
          <cx:pt idx="217">0.0011217026023323199</cx:pt>
          <cx:pt idx="218">-0.004406086124719725</cx:pt>
          <cx:pt idx="219">-0.0072545176127954249</cx:pt>
          <cx:pt idx="220">-0.001887381379124085</cx:pt>
          <cx:pt idx="221">-0.00032823193339487502</cx:pt>
          <cx:pt idx="222">0.00020949465327338475</cx:pt>
          <cx:pt idx="223">7.0270936811992499e-05</cx:pt>
          <cx:pt idx="224">-0.00020860735592369024</cx:pt>
          <cx:pt idx="225">0.00021566426592606851</cx:pt>
          <cx:pt idx="226">0.00030346308308324749</cx:pt>
          <cx:pt idx="227">0.0014885577085071275</cx:pt>
          <cx:pt idx="228">0.00208149516167356</cx:pt>
          <cx:pt idx="229">-0.00096355306809563495</cx:pt>
          <cx:pt idx="230">0.0026224588960776</cx:pt>
          <cx:pt idx="231">-0.0010252898983222074</cx:pt>
          <cx:pt idx="232">-8.1191276692638503e-05</cx:pt>
          <cx:pt idx="233">-0.0023661825327196827</cx:pt>
          <cx:pt idx="234">0.0017031982484728926</cx:pt>
          <cx:pt idx="235">-0.0049582854180546254</cx:pt>
          <cx:pt idx="236">-0.0033601847170471998</cx:pt>
          <cx:pt idx="237">0.0058989550662112249</cx:pt>
          <cx:pt idx="238">0.0084609450523953252</cx:pt>
          <cx:pt idx="239">0.0088259708178175245</cx:pt>
          <cx:pt idx="240">0.0107845481437506</cx:pt>
          <cx:pt idx="241">0.013569969677642525</cx:pt>
          <cx:pt idx="242">0.013822149352220925</cx:pt>
          <cx:pt idx="243">0.0078963617451753999</cx:pt>
          <cx:pt idx="244">0.0021758659728420976</cx:pt>
          <cx:pt idx="245">7.9573965101536494e-05</cx:pt>
          <cx:pt idx="246">0.0024456473749657299</cx:pt>
          <cx:pt idx="247">-0.0058081674185398498</cx:pt>
          <cx:pt idx="248">-0.0055813857788050746</cx:pt>
          <cx:pt idx="249">-0.0017504960369211251</cx:pt>
          <cx:pt idx="250">0.0004942616046177225</cx:pt>
          <cx:pt idx="251">8.2173801162890248e-05</cx:pt>
          <cx:pt idx="252">0.0002009511439137455</cx:pt>
          <cx:pt idx="253">-5.1698836819641249e-05</cx:pt>
          <cx:pt idx="254">0.000451045713971025</cx:pt>
          <cx:pt idx="255">0.0025577800084552751</cx:pt>
          <cx:pt idx="256">0.0058444606586004</cx:pt>
          <cx:pt idx="257">0.0048440227193325249</cx:pt>
          <cx:pt idx="258">0.010932960718495449</cx:pt>
          <cx:pt idx="259">0.00288582453474565</cx:pt>
          <cx:pt idx="260">0.0066541136930002246</cx:pt>
          <cx:pt idx="261">0.00718683495102365</cx:pt>
          <cx:pt idx="262">0.0047896752874578754</cx:pt>
          <cx:pt idx="263">0.003137165044942325</cx:pt>
          <cx:pt idx="264">0.0075418466222393751</cx:pt>
          <cx:pt idx="265">0.0095395794586720251</cx:pt>
          <cx:pt idx="266">0.0086012671759244756</cx:pt>
          <cx:pt idx="267">0.0082350929918199502</cx:pt>
          <cx:pt idx="268">0.011268895456817149</cx:pt>
          <cx:pt idx="269">0.010709270720523001</cx:pt>
          <cx:pt idx="270">0.001124007202074985</cx:pt>
          <cx:pt idx="271">-0.0022309032332157074</cx:pt>
          <cx:pt idx="272">0.002889398613109875</cx:pt>
          <cx:pt idx="273">-0.00011741711245717375</cx:pt>
          <cx:pt idx="274">0.00307840051404205</cx:pt>
          <cx:pt idx="275">-0.0036808000315636498</cx:pt>
          <cx:pt idx="276">-0.0046119576306750502</cx:pt>
          <cx:pt idx="277">0.00013372174779446676</cx:pt>
          <cx:pt idx="278">0.0010084873017661925</cx:pt>
          <cx:pt idx="279">0.00049309856232151246</cx:pt>
          <cx:pt idx="280">1.3425570267269126e-05</cx:pt>
          <cx:pt idx="281">0.00014155098550439749</cx:pt>
          <cx:pt idx="282">0.00032000306229032499</cx:pt>
          <cx:pt idx="283">0.0033133563090483749</cx:pt>
          <cx:pt idx="284">0.0058366716925909003</cx:pt>
          <cx:pt idx="285">0.0086052974708415494</cx:pt>
          <cx:pt idx="286">0.011601236886890525</cx:pt>
          <cx:pt idx="287">0.0034738302222482001</cx:pt>
          <cx:pt idx="288">0.0087093254658969742</cx:pt>
          <cx:pt idx="289">0.012675000817129776</cx:pt>
          <cx:pt idx="290">0.0099929845600039008</cx:pt>
          <cx:pt idx="291">0.0096133522922957002</cx:pt>
          <cx:pt idx="292">0.0095477839157695494</cx:pt>
          <cx:pt idx="293">0.0100761926064312</cx:pt>
          <cx:pt idx="294">0.0063356295233305496</cx:pt>
          <cx:pt idx="295">0.0025548725769441749</cx:pt>
          <cx:pt idx="296">0.0060186756920554002</cx:pt>
          <cx:pt idx="297">-0.0067584619580508751</cx:pt>
          <cx:pt idx="298">-0.0038058786433398748</cx:pt>
          <cx:pt idx="299">-0.000103727676482804</cx:pt>
          <cx:pt idx="300">0.0116510696227959</cx:pt>
          <cx:pt idx="301">-0.0012817204013928099</cx:pt>
          <cx:pt idx="302">0.021505136933235601</cx:pt>
          <cx:pt idx="303">0.0097090326100176799</cx:pt>
          <cx:pt idx="304">-0.0054237781991457101</cx:pt>
          <cx:pt idx="305">0.00276955624918011</cx:pt>
          <cx:pt idx="306">0.0031644120251695098</cx:pt>
          <cx:pt idx="307">0.0012452140359267901</cx:pt>
          <cx:pt idx="308">-0.00056567954195610697</cx:pt>
          <cx:pt idx="309">0.0011602620652034501</cx:pt>
          <cx:pt idx="310">0.0041882257664273802</cx:pt>
          <cx:pt idx="311">0.0106658919947659</cx:pt>
          <cx:pt idx="312">0.0342851106162664</cx:pt>
          <cx:pt idx="313">0.035254335815090999</cx:pt>
          <cx:pt idx="314">0.032267823415413302</cx:pt>
          <cx:pt idx="315">0.017468786622023801</cx:pt>
          <cx:pt idx="316">0.033545410891779599</cx:pt>
          <cx:pt idx="317">0.0375996907321378</cx:pt>
          <cx:pt idx="318">0.0292242561159924</cx:pt>
          <cx:pt idx="319">0.057142635504318202</cx:pt>
          <cx:pt idx="320">0.031171142888021999</cx:pt>
          <cx:pt idx="321">0.022542431472160201</cx:pt>
          <cx:pt idx="322">0.021573760650849198</cx:pt>
          <cx:pt idx="323">0.0033417942539199102</cx:pt>
          <cx:pt idx="324">-0.041356973329250701</cx:pt>
          <cx:pt idx="325">-0.042805817313540599</cx:pt>
          <cx:pt idx="326">0.0117127616073644</cx:pt>
          <cx:pt idx="327">0.023900064013274099</cx:pt>
          <cx:pt idx="328">0.037308209047016198</cx:pt>
          <cx:pt idx="329">-0.0124586708585947</cx:pt>
          <cx:pt idx="330">0.019097237003501799</cx:pt>
          <cx:pt idx="331">0.0042337201216471696</cx:pt>
          <cx:pt idx="332">0.0012185253892254</cx:pt>
          <cx:pt idx="333">0.0043028567175148</cx:pt>
          <cx:pt idx="334">0.0039756075900350702</cx:pt>
          <cx:pt idx="335">0.00050313529062303403</cx:pt>
          <cx:pt idx="336">-0.00014799862370656799</cx:pt>
          <cx:pt idx="337">0.0014406116659107201</cx:pt>
          <cx:pt idx="338">0.0037151174263820902</cx:pt>
          <cx:pt idx="339">0.00095467197161318003</cx:pt>
          <cx:pt idx="340">0.021794305086684101</cx:pt>
          <cx:pt idx="341">0.0104807720941695</cx:pt>
          <cx:pt idx="342">-0.0032348881073349101</cx:pt>
          <cx:pt idx="343">-0.00141235435036818</cx:pt>
          <cx:pt idx="344">-0.0089281552586854499</cx:pt>
          <cx:pt idx="345">-0.00547116629091224</cx:pt>
          <cx:pt idx="346">-0.0079446859307681604</cx:pt>
          <cx:pt idx="347">-0.0072575837686302798</cx:pt>
          <cx:pt idx="348">-0.038449151012383102</cx:pt>
          <cx:pt idx="349">-0.024638190417029301</cx:pt>
          <cx:pt idx="350">0.029666948439387601</cx:pt>
          <cx:pt idx="351">0.0030542392169924</cx:pt>
          <cx:pt idx="352">-0.041105572121040698</cx:pt>
          <cx:pt idx="353">-0.014540211427580199</cx:pt>
          <cx:pt idx="354">0.0122200255023032</cx:pt>
          <cx:pt idx="355">0.052599558697923203</cx:pt>
          <cx:pt idx="356">0.038892515832944001</cx:pt>
          <cx:pt idx="357">0.0090436991084706497</cx:pt>
          <cx:pt idx="358">0.0011397930091849699</cx:pt>
          <cx:pt idx="359">-0.011982085404913899</cx:pt>
          <cx:pt idx="360">-0.013442705782847401</cx:pt>
          <cx:pt idx="361">0.0050451383137655901</cx:pt>
          <cx:pt idx="362">0.0047864836067483098</cx:pt>
          <cx:pt idx="363">0.0012943090060640601</cx:pt>
          <cx:pt idx="364">0.00073837794956214302</cx:pt>
          <cx:pt idx="365">0.0018671685346513</cx:pt>
          <cx:pt idx="366">0.00200044901038662</cx:pt>
          <cx:pt idx="367">-0.0050563148064013</cx:pt>
          <cx:pt idx="368">-0.0083053515398804692</cx:pt>
          <cx:pt idx="369">-0.028403218573475102</cx:pt>
          <cx:pt idx="370">-0.048877864108548698</cx:pt>
          <cx:pt idx="371">-0.038466906045155701</cx:pt>
          <cx:pt idx="372">-0.040732844255308202</cx:pt>
          <cx:pt idx="373">-0.042436250406060201</cx:pt>
          <cx:pt idx="374">-0.057429130993883998</cx:pt>
          <cx:pt idx="375">-0.049303869753974397</cx:pt>
          <cx:pt idx="376">-0.074967933565064301</cx:pt>
          <cx:pt idx="377">-0.019958986618323901</cx:pt>
          <cx:pt idx="378">0.025005577359266899</cx:pt>
          <cx:pt idx="379">-0.024297975811876999</cx:pt>
          <cx:pt idx="380">-0.0063487452984185297</cx:pt>
          <cx:pt idx="381">-0.00026323988997475602</cx:pt>
          <cx:pt idx="382">0.0052428906535898698</cx:pt>
          <cx:pt idx="383">0.035933260033826998</cx:pt>
          <cx:pt idx="384">0.047725516782713799</cx:pt>
          <cx:pt idx="385">0.016873854179451701</cx:pt>
          <cx:pt idx="386">-0.016670844341061801</cx:pt>
          <cx:pt idx="387">-0.041912379742717602</cx:pt>
          <cx:pt idx="388">-0.019013299868348699</cx:pt>
          <cx:pt idx="389">-0.000840205725921227</cx:pt>
          <cx:pt idx="390">0.0026645855020285998</cx:pt>
          <cx:pt idx="391">0.0012252972952099899</cx:pt>
          <cx:pt idx="392">-0.000278343745254021</cx:pt>
          <cx:pt idx="393">0.00098180133933615794</cx:pt>
          <cx:pt idx="394">0.0030697778733627498</cx:pt>
          <cx:pt idx="395">-0.0054033616019452304</cx:pt>
          <cx:pt idx="396">-0.033947481321004398</cx:pt>
          <cx:pt idx="397">-0.064611684460811905</cx:pt>
          <cx:pt idx="398">-0.061911174794015401</cx:pt>
          <cx:pt idx="399">-0.062848206453893996</cx:pt>
          <cx:pt idx="400">-0.069948659038312003</cx:pt>
          <cx:pt idx="401">-0.052268942136144698</cx:pt>
          <cx:pt idx="402">-0.055082923095976503</cx:pt>
          <cx:pt idx="403">-0.053184849569668298</cx:pt>
          <cx:pt idx="404">-0.043835219445415102</cx:pt>
          <cx:pt idx="405">-0.012451069760391001</cx:pt>
          <cx:pt idx="406">-0.019585380754108699</cx:pt>
          <cx:pt idx="407">-0.010022289108386101</cx:pt>
          <cx:pt idx="408">-0.00349238514812374</cx:pt>
          <cx:pt idx="409">0.0125337467084486</cx:pt>
          <cx:pt idx="410">0.0144229198364493</cx:pt>
          <cx:pt idx="411">0.019585413530994099</cx:pt>
          <cx:pt idx="412">0.0270045260991542</cx:pt>
          <cx:pt idx="413">0.024031370396471699</cx:pt>
          <cx:pt idx="414">-0.0075509120364324299</cx:pt>
          <cx:pt idx="415">-0.019533013700915602</cx:pt>
          <cx:pt idx="416">-0.00718476545643026</cx:pt>
          <cx:pt idx="417">0.0030214699054484399</cx:pt>
          <cx:pt idx="418">0.0018145617256289199</cx:pt>
          <cx:pt idx="419">0.00089919770900275995</cx:pt>
          <cx:pt idx="420">0.00027432165228696002</cx:pt>
          <cx:pt idx="421">-0.00056665982454447302</cx:pt>
          <cx:pt idx="422">-0.00040433130009897</cx:pt>
          <cx:pt idx="423">-0.0096640188194995705</cx:pt>
          <cx:pt idx="424">-0.029645492848386499</cx:pt>
          <cx:pt idx="425">-0.048717297989905303</cx:pt>
          <cx:pt idx="426">-0.0273326799591927</cx:pt>
          <cx:pt idx="427">-0.0329550301830124</cx:pt>
          <cx:pt idx="428">-0.026369242853957399</cx:pt>
          <cx:pt idx="429">-0.035003905756992797</cx:pt>
          <cx:pt idx="430">-0.033059793511182302</cx:pt>
          <cx:pt idx="431">-0.028464222404632401</cx:pt>
          <cx:pt idx="432">-0.014825045544078401</cx:pt>
          <cx:pt idx="433">0.0200215159609336</cx:pt>
          <cx:pt idx="434">0.0085489937872043099</cx:pt>
          <cx:pt idx="435">0.00365605135742543</cx:pt>
          <cx:pt idx="436">-0.0017443967151601701</cx:pt>
          <cx:pt idx="437">0.0134273168225192</cx:pt>
          <cx:pt idx="438">0.026048783772063901</cx:pt>
          <cx:pt idx="439">0.0192535016384336</cx:pt>
          <cx:pt idx="440">0.0297834541124436</cx:pt>
          <cx:pt idx="441">0.0095256293518889805</cx:pt>
          <cx:pt idx="442">0.0035548835438284402</cx:pt>
          <cx:pt idx="443">-0.010924438745226301</cx:pt>
          <cx:pt idx="444">-0.0035971548860358202</cx:pt>
          <cx:pt idx="445">-0.00424205055091725</cx:pt>
          <cx:pt idx="446">-0.0018928603666507099</cx:pt>
          <cx:pt idx="447">-0.000290905392561704</cx:pt>
          <cx:pt idx="448">0.00018035956867973099</cx:pt>
          <cx:pt idx="449">0.00050456024149879398</cx:pt>
          <cx:pt idx="450">0.0016583359619495399</cx:pt>
          <cx:pt idx="451">-0.0031483525534767801</cx:pt>
          <cx:pt idx="452">-0.023798961485584299</cx:pt>
          <cx:pt idx="453">-0.039905716826078401</cx:pt>
          <cx:pt idx="454">-0.043268980976156203</cx:pt>
          <cx:pt idx="455">-0.0181270555884042</cx:pt>
          <cx:pt idx="456">-0.00107725651967792</cx:pt>
          <cx:pt idx="457">-0.0054489567923904896</cx:pt>
          <cx:pt idx="458">-0.0019506419311372</cx:pt>
          <cx:pt idx="459">0.00085778055797003903</cx:pt>
          <cx:pt idx="460">0.0102691598851865</cx:pt>
          <cx:pt idx="461">0.014778718903866599</cx:pt>
          <cx:pt idx="462">-0.032744676778192601</cx:pt>
          <cx:pt idx="463">-0.034942770435862101</cx:pt>
          <cx:pt idx="464">-0.0068455398284059396</cx:pt>
          <cx:pt idx="465">0.0146581319889088</cx:pt>
          <cx:pt idx="466">0.029179837133773302</cx:pt>
          <cx:pt idx="467">0.0141768312902533</cx:pt>
          <cx:pt idx="468">-0.0044393743272710803</cx:pt>
          <cx:pt idx="469">0.010628836235304299</cx:pt>
          <cx:pt idx="470">0.0106370876431751</cx:pt>
          <cx:pt idx="471">-0.0028951848109392002</cx:pt>
          <cx:pt idx="472">-0.0053873966240440196</cx:pt>
          <cx:pt idx="473">-0.0079343343549738501</cx:pt>
          <cx:pt idx="474">-0.0025176766886259899</cx:pt>
          <cx:pt idx="475">-0.000292264616542291</cx:pt>
          <cx:pt idx="476">-0.0011700473173823301</cx:pt>
          <cx:pt idx="477">-0.00025793899949675699</cx:pt>
          <cx:pt idx="478">0.00033846263813799198</cx:pt>
          <cx:pt idx="479">0.0052022464213085</cx:pt>
          <cx:pt idx="480">-0.013018321037729701</cx:pt>
          <cx:pt idx="481">-0.0260380941728371</cx:pt>
          <cx:pt idx="482">-0.021045082211831899</cx:pt>
          <cx:pt idx="483">-0.0066104146994935701</cx:pt>
          <cx:pt idx="484">0.019263580335096099</cx:pt>
          <cx:pt idx="485">0.0060739521771978004</cx:pt>
          <cx:pt idx="486">-0.0085577925878592594</cx:pt>
          <cx:pt idx="487">-0.0054311663082584304</cx:pt>
          <cx:pt idx="488">0.00225901934403341</cx:pt>
          <cx:pt idx="489">0.010550449722511899</cx:pt>
          <cx:pt idx="490">-0.0310667715153304</cx:pt>
          <cx:pt idx="491">-0.029923379449374201</cx:pt>
          <cx:pt idx="492">-0.0072572207161008002</cx:pt>
          <cx:pt idx="493">0.0245857037519953</cx:pt>
          <cx:pt idx="494">-0.013852985704313</cx:pt>
          <cx:pt idx="495">-0.0095636035523432601</cx:pt>
          <cx:pt idx="496">-0.00590013531064126</cx:pt>
          <cx:pt idx="497">0.0137727208781515</cx:pt>
          <cx:pt idx="498">0.0123546384157518</cx:pt>
          <cx:pt idx="499">-0.0057592763962379502</cx:pt>
          <cx:pt idx="500">-0.0037263466908113402</cx:pt>
          <cx:pt idx="501">-0.00363668056268978</cx:pt>
          <cx:pt idx="502">-0.00038324547968390799</cx:pt>
          <cx:pt idx="503">-0.00028681337439748997</cx:pt>
          <cx:pt idx="504">0.000187195807523605</cx:pt>
          <cx:pt idx="505">0.000143695742801821</cx:pt>
          <cx:pt idx="506">0.000962550229592823</cx:pt>
          <cx:pt idx="507">0.010248856956161199</cx:pt>
          <cx:pt idx="508">0.0015619784265693899</cx:pt>
          <cx:pt idx="509">-0.012968637008256101</cx:pt>
          <cx:pt idx="510">0.00128424899381522</cx:pt>
          <cx:pt idx="511">0.0083119697951527707</cx:pt>
          <cx:pt idx="512">0.0127726832597659</cx:pt>
          <cx:pt idx="513">0.010310440597123299</cx:pt>
          <cx:pt idx="514">0.000110899074407509</cx:pt>
          <cx:pt idx="515">0.0038359053084463502</cx:pt>
          <cx:pt idx="516">-0.0125737647805654</cx:pt>
          <cx:pt idx="517">-0.00355563557310441</cx:pt>
          <cx:pt idx="518">-0.0276407625374279</cx:pt>
          <cx:pt idx="519">0.00777037405217312</cx:pt>
          <cx:pt idx="520">-0.0109185002781798</cx:pt>
          <cx:pt idx="521">0.0153422156315736</cx:pt>
          <cx:pt idx="522">-0.0081152566024233399</cx:pt>
          <cx:pt idx="523">-0.00040356427227936602</cx:pt>
          <cx:pt idx="524">0.00372964067075</cx:pt>
          <cx:pt idx="525">0.0108449742238365</cx:pt>
          <cx:pt idx="526">0.00987508156832596</cx:pt>
          <cx:pt idx="527">-0.0080383050047033704</cx:pt>
          <cx:pt idx="528">-0.0091134619671617602</cx:pt>
          <cx:pt idx="529">-0.00150885967239041</cx:pt>
          <cx:pt idx="530">0.00058241706998661102</cx:pt>
          <cx:pt idx="531">0.00021201632424489001</cx:pt>
          <cx:pt idx="532">3.7972575007470703e-05</cx:pt>
          <cx:pt idx="533">0.00043379150347592002</cx:pt>
          <cx:pt idx="534">-2.5216253911145799e-05</cx:pt>
          <cx:pt idx="535">0.0105868415819926</cx:pt>
          <cx:pt idx="536">0.0152864843416283</cx:pt>
          <cx:pt idx="537">-0.00208711231701334</cx:pt>
          <cx:pt idx="538">-0.0022744441942690301</cx:pt>
          <cx:pt idx="539">0.0144320484105976</cx:pt>
          <cx:pt idx="540">0.019712794606341299</cx:pt>
          <cx:pt idx="541">0.0094841815215293591</cx:pt>
          <cx:pt idx="542">-5.4542222039651999e-05</cx:pt>
          <cx:pt idx="543">-0.024162149821609399</cx:pt>
          <cx:pt idx="544">-0.0120246782517029</cx:pt>
          <cx:pt idx="545">-0.0011108800263888901</cx:pt>
          <cx:pt idx="546">0.0045959387677241403</cx:pt>
          <cx:pt idx="547">0.0177722551417493</cx:pt>
          <cx:pt idx="548">-0.0144965356568425</cx:pt>
          <cx:pt idx="549">0.0025959812044484502</cx:pt>
          <cx:pt idx="550">0.0015283189588971399</cx:pt>
          <cx:pt idx="551">0.024588889602768099</cx:pt>
          <cx:pt idx="552">-0.0063407772886231398</cx:pt>
          <cx:pt idx="553">-0.0054943543943324199</cx:pt>
          <cx:pt idx="554">0.00248551291172903</cx:pt>
          <cx:pt idx="555">0.00034357905278549299</cx:pt>
          <cx:pt idx="556">-0.012641068369450999</cx:pt>
          <cx:pt idx="557">-0.0037308792998366901</cx:pt>
          <cx:pt idx="558">-0.00043234743844093002</cx:pt>
          <cx:pt idx="559">0.00060523863533294199</cx:pt>
          <cx:pt idx="560">0.00081695425843246201</cx:pt>
          <cx:pt idx="561">-0.00041919398429223398</cx:pt>
          <cx:pt idx="562">-0.00055845545413459095</cx:pt>
          <cx:pt idx="563">0.011699672627735001</cx:pt>
          <cx:pt idx="564">0.0231160872774827</cx:pt>
          <cx:pt idx="565">-0.00123558527169425</cx:pt>
          <cx:pt idx="566">-0.00185387770011144</cx:pt>
          <cx:pt idx="567">0.0177927334800554</cx:pt>
          <cx:pt idx="568">0.035688909080097198</cx:pt>
          <cx:pt idx="569">0.0117736749279925</cx:pt>
          <cx:pt idx="570">-0.00075206768921863196</cx:pt>
          <cx:pt idx="571">-0.033300272833186401</cx:pt>
          <cx:pt idx="572">-0.045297764644324702</cx:pt>
          <cx:pt idx="573">-0.0053804079393047002</cx:pt>
          <cx:pt idx="574">-0.0030645089458877801</cx:pt>
          <cx:pt idx="575">-0.013200902839446801</cx:pt>
          <cx:pt idx="576">-0.024439031941317201</cx:pt>
          <cx:pt idx="577">-0.011113211845776899</cx:pt>
          <cx:pt idx="578">0.00830749261782689</cx:pt>
          <cx:pt idx="579">0.0119020499731117</cx:pt>
          <cx:pt idx="580">-0.0070107196166349604</cx:pt>
          <cx:pt idx="581">-0.0182285877164266</cx:pt>
          <cx:pt idx="582">-0.0059681998086213196</cx:pt>
          <cx:pt idx="583">0.0048899001905624902</cx:pt>
          <cx:pt idx="584">-0.0073653548906597397</cx:pt>
          <cx:pt idx="585">-0.00029082785516163802</cx:pt>
          <cx:pt idx="586">-0.00055463496559468302</cx:pt>
          <cx:pt idx="587">0.00034710085287280399</cx:pt>
          <cx:pt idx="588">-0.00046310700188566099</cx:pt>
          <cx:pt idx="589">0.00026810333110379299</cx:pt>
          <cx:pt idx="590">0.000118568325676063</cx:pt>
          <cx:pt idx="591">0.0058807431986383496</cx:pt>
          <cx:pt idx="592">0.0129202252479286</cx:pt>
          <cx:pt idx="593">0.00059513473966650305</cx:pt>
          <cx:pt idx="594">0.0033080248795239798</cx:pt>
          <cx:pt idx="595">0.016907676443452299</cx:pt>
          <cx:pt idx="596">0.016126327333059201</cx:pt>
          <cx:pt idx="597">0.0098991134950549096</cx:pt>
          <cx:pt idx="598">-0.00089229944472603599</cx:pt>
          <cx:pt idx="599">-0.031562567213604398</cx:pt>
          <cx:pt idx="600">-0.00760452349591253</cx:pt>
          <cx:pt idx="601">0.014154286822075399</cx:pt>
          <cx:pt idx="602">0.0088949396192795696</cx:pt>
          <cx:pt idx="603">-0.0096033242737376505</cx:pt>
          <cx:pt idx="604">-0.012432139208912001</cx:pt>
          <cx:pt idx="605">0.0016823891549995599</cx:pt>
          <cx:pt idx="606">0.012876326781532801</cx:pt>
          <cx:pt idx="607">0.0043297809436102499</cx:pt>
          <cx:pt idx="608">-0.016283640053726799</cx:pt>
          <cx:pt idx="609">-0.018932469028740798</cx:pt>
          <cx:pt idx="610">-0.011722199706578699</cx:pt>
          <cx:pt idx="611">-0.0050850834392960498</cx:pt>
          <cx:pt idx="612">-0.0089272624671088204</cx:pt>
          <cx:pt idx="613">-0.00269277453291847</cx:pt>
          <cx:pt idx="614">-0.00134292534295692</cx:pt>
          <cx:pt idx="615">-0.00081759577953915703</cx:pt>
          <cx:pt idx="616">0.000417902053566255</cx:pt>
          <cx:pt idx="617">0.000284573903716563</cx:pt>
          <cx:pt idx="618">0.00085806699919536804</cx:pt>
          <cx:pt idx="619">0.00049484215036862999</cx:pt>
          <cx:pt idx="620">0.0051674411891190998</cx:pt>
          <cx:pt idx="621">0.0070809850768410601</cx:pt>
          <cx:pt idx="622">0.0039816880883757396</cx:pt>
          <cx:pt idx="623">0.0084009968736369501</cx:pt>
          <cx:pt idx="624">-0.00091003638209861102</cx:pt>
          <cx:pt idx="625">0.0086965925232213893</cx:pt>
          <cx:pt idx="626">-0.0023266991326699299</cx:pt>
          <cx:pt idx="627">-0.0030446347154979101</cx:pt>
          <cx:pt idx="628">0.0049108624758216497</cx:pt>
          <cx:pt idx="629">0.0125999717613208</cx:pt>
          <cx:pt idx="630">0.018586332984936699</cx:pt>
          <cx:pt idx="631">0.0028066831611780101</cx:pt>
          <cx:pt idx="632">-0.0083440840319788396</cx:pt>
          <cx:pt idx="633">0.014088871529126201</cx:pt>
          <cx:pt idx="634">0.014520717004274</cx:pt>
          <cx:pt idx="635">-0.0104325785214275</cx:pt>
          <cx:pt idx="636">-0.0144873299326736</cx:pt>
          <cx:pt idx="637">-0.025767049999610901</cx:pt>
          <cx:pt idx="638">-0.0052403131119518201</cx:pt>
          <cx:pt idx="639">0.00153091280729018</cx:pt>
          <cx:pt idx="640">-0.0030377782583961401</cx:pt>
          <cx:pt idx="641">-0.0020214499029634998</cx:pt>
          <cx:pt idx="642">-0.000234533765648092</cx:pt>
          <cx:pt idx="643">0.00025490768866331601</cx:pt>
          <cx:pt idx="644">-7.4593621548229601e-05</cx:pt>
          <cx:pt idx="645">-0.00028924992621064902</cx:pt>
          <cx:pt idx="646">0.00090490214918110797</cx:pt>
          <cx:pt idx="647">0.000447536178191114</cx:pt>
          <cx:pt idx="648">-0.00051105675656899904</cx:pt>
          <cx:pt idx="649">0.0014601961006980599</cx:pt>
          <cx:pt idx="650">0.00064142195511129299</cx:pt>
          <cx:pt idx="651">0.0030512017498019002</cx:pt>
          <cx:pt idx="652">-0.0027083301965158098</cx:pt>
          <cx:pt idx="653">-0.0245260449427122</cx:pt>
          <cx:pt idx="654">-0.018915343056863401</cx:pt>
          <cx:pt idx="655">0.0143621257117988</cx:pt>
          <cx:pt idx="656">-0.0122085033349826</cx:pt>
          <cx:pt idx="657">-0.0033006781495028199</cx:pt>
          <cx:pt idx="658">-0.00068319415402475598</cx:pt>
          <cx:pt idx="659">0.017111865485242499</cx:pt>
          <cx:pt idx="660">0.0190885263026629</cx:pt>
          <cx:pt idx="661">0.019187060712277</cx:pt>
          <cx:pt idx="662">0.0203329801604611</cx:pt>
          <cx:pt idx="663">-0.00829438551579313</cx:pt>
          <cx:pt idx="664">-0.022480516885237199</cx:pt>
          <cx:pt idx="665">-0.0273254387516099</cx:pt>
          <cx:pt idx="666">-0.010037799844665799</cx:pt>
          <cx:pt idx="667">0.00420593681038086</cx:pt>
          <cx:pt idx="668">-0.000208063189253012</cx:pt>
          <cx:pt idx="669">-0.00014655105494133</cx:pt>
          <cx:pt idx="670">-0.00063384191099993597</cx:pt>
          <cx:pt idx="671">2.6895129169705001e-05</cx:pt>
          <cx:pt idx="672">-0.000194567839593928</cx:pt>
          <cx:pt idx="673">-0.00014078891274446501</cx:pt>
          <cx:pt idx="674">0.00043928021375378801</cx:pt>
          <cx:pt idx="675">0.0013195589560336799</cx:pt>
          <cx:pt idx="676">0.0044259736386519496</cx:pt>
          <cx:pt idx="677">0.0025924781094153601</cx:pt>
          <cx:pt idx="678">0.00072372780990707898</cx:pt>
          <cx:pt idx="679">-0.0097294587719829306</cx:pt>
          <cx:pt idx="680">-0.0083542752967664495</cx:pt>
          <cx:pt idx="681">-0.018234057473873098</cx:pt>
          <cx:pt idx="682">-0.016545711988773401</cx:pt>
          <cx:pt idx="683">-0.0108854967130928</cx:pt>
          <cx:pt idx="684">-0.0076094112976466798</cx:pt>
          <cx:pt idx="685">0.00308295109192009</cx:pt>
          <cx:pt idx="686">0.0135240476245947</cx:pt>
          <cx:pt idx="687">0.015082613744763201</cx:pt>
          <cx:pt idx="688">0.0113676021567702</cx:pt>
          <cx:pt idx="689">-0.00053646142372882103</cx:pt>
          <cx:pt idx="690">-0.0032699236846926599</cx:pt>
          <cx:pt idx="691">-0.00326351188759135</cx:pt>
          <cx:pt idx="692">-0.0083185979660975202</cx:pt>
          <cx:pt idx="693">-0.014393438377156001</cx:pt>
          <cx:pt idx="694">-0.0096150024353941193</cx:pt>
          <cx:pt idx="695">0.00097272035752064899</cx:pt>
          <cx:pt idx="696">-0.00032159036616993299</cx:pt>
          <cx:pt idx="697">-0.00107690495633541</cx:pt>
          <cx:pt idx="698">0.00056579038566221802</cx:pt>
          <cx:pt idx="699">0.00029154704992955498</cx:pt>
          <cx:pt idx="700">0.00069040811208662296</cx:pt>
          <cx:pt idx="701">0.00085076706727364097</cx:pt>
          <cx:pt idx="702">0.00010669808257896</cx:pt>
          <cx:pt idx="703">-0.00046423811031600401</cx:pt>
          <cx:pt idx="704">-0.00084824589319020904</cx:pt>
          <cx:pt idx="705">-0.0018310293500309</cx:pt>
          <cx:pt idx="706">0.0047216038889552701</cx:pt>
          <cx:pt idx="707">0.012546478341905001</cx:pt>
          <cx:pt idx="708">0.027984493706138099</cx:pt>
          <cx:pt idx="709">0.0194678956305505</cx:pt>
          <cx:pt idx="710">0.025917295257313299</cx:pt>
          <cx:pt idx="711">0.0271142912701933</cx:pt>
          <cx:pt idx="712">0.040210661551421299</cx:pt>
          <cx:pt idx="713">0.027934503997663999</cx:pt>
          <cx:pt idx="714">0.024143788716107801</cx:pt>
          <cx:pt idx="715">0.022997139710309401</cx:pt>
          <cx:pt idx="716">0.048875449226239799</cx:pt>
          <cx:pt idx="717">0.024910253867881201</cx:pt>
          <cx:pt idx="718">0.020170750035623099</cx:pt>
          <cx:pt idx="719">0.046584223239618201</cx:pt>
          <cx:pt idx="720">0.025622693697369501</cx:pt>
          <cx:pt idx="721">0.0025832860385858998</cx:pt>
          <cx:pt idx="722">-0.00728435466946524</cx:pt>
          <cx:pt idx="723">-0.0044425527154193104</cx:pt>
          <cx:pt idx="724">-0.0012676596784596699</cx:pt>
          <cx:pt idx="725">-3.1764359276865599e-05</cx:pt>
          <cx:pt idx="726">-4.7355031139329499e-07</cx:pt>
          <cx:pt idx="727">-0.00034150963252404598</cx:pt>
          <cx:pt idx="728">0.00027826854315808798</cx:pt>
          <cx:pt idx="729">-0.00053980237707867995</cx:pt>
          <cx:pt idx="730">-0.00040160242144962599</cx:pt>
          <cx:pt idx="731">0.00084504102598494005</cx:pt>
          <cx:pt idx="732">-0.00337016997513234</cx:pt>
          <cx:pt idx="733">-0.0099787032503761992</cx:pt>
          <cx:pt idx="734">-0.0069937891266456699</cx:pt>
          <cx:pt idx="735">0.0052851832618193402</cx:pt>
          <cx:pt idx="736">0.015419123747436999</cx:pt>
          <cx:pt idx="737">0.024574467451557998</cx:pt>
          <cx:pt idx="738">0.0250162535095645</cx:pt>
          <cx:pt idx="739">0.026221138088982701</cx:pt>
          <cx:pt idx="740">0.030650637594480699</cx:pt>
          <cx:pt idx="741">0.040299184149919003</cx:pt>
          <cx:pt idx="742">0.042648500439414698</cx:pt>
          <cx:pt idx="743">0.031548896386436397</cx:pt>
          <cx:pt idx="744">0.034547451674598398</cx:pt>
          <cx:pt idx="745">0.039881951740982302</cx:pt>
          <cx:pt idx="746">0.0258440599891059</cx:pt>
          <cx:pt idx="747">0.0248937269653157</cx:pt>
          <cx:pt idx="748">0.012161879220878399</cx:pt>
          <cx:pt idx="749">0.00438463531232178</cx:pt>
          <cx:pt idx="750">0.0032945271901963901</cx:pt>
          <cx:pt idx="751">0.00063180537900684396</cx:pt>
          <cx:pt idx="752">-0.00069231540247250702</cx:pt>
          <cx:pt idx="753">-0.00030357452050658502</cx:pt>
          <cx:pt idx="754">-0.00062106592285998501</cx:pt>
          <cx:pt idx="755">-9.5876693686700694e-05</cx:pt>
          <cx:pt idx="756">0.00080973749271063698</cx:pt>
          <cx:pt idx="757">-0.000186537888182412</cx:pt>
          <cx:pt idx="758">0.00057652540946182202</cx:pt>
          <cx:pt idx="759">0.00045754779391384898</cx:pt>
          <cx:pt idx="760">-0.00069055739485095202</cx:pt>
          <cx:pt idx="761">0.00029930446392863002</cx:pt>
          <cx:pt idx="762">0.00085832811328434902</cx:pt>
          <cx:pt idx="763">0.0023618822740180301</cx:pt>
          <cx:pt idx="764">0.00301208136928173</cx:pt>
          <cx:pt idx="765">0.0015133923602477901</cx:pt>
          <cx:pt idx="766">0.0043191253589269897</cx:pt>
          <cx:pt idx="767">0.0034256285562682801</cx:pt>
          <cx:pt idx="768">0.0031862075889816698</cx:pt>
          <cx:pt idx="769">0.0033808177646355701</cx:pt>
          <cx:pt idx="770">0.0062965097943173997</cx:pt>
          <cx:pt idx="771">0.0045372336783358501</cx:pt>
          <cx:pt idx="772">0.0036990313578654402</cx:pt>
          <cx:pt idx="773">0.00303331115839284</cx:pt>
          <cx:pt idx="774">0.0038029663279978199</cx:pt>
          <cx:pt idx="775">0.0028521822416269502</cx:pt>
          <cx:pt idx="776">-0.000171412433985412</cx:pt>
          <cx:pt idx="777">0.000100731364459788</cx:pt>
          <cx:pt idx="778">0.00017782710094319001</cx:pt>
          <cx:pt idx="779">6.0116288471435099e-05</cx:pt>
          <cx:pt idx="780">2.6340471524517401e-05</cx:pt>
          <cx:pt idx="781">0.00027091785832780599</cx:pt>
          <cx:pt idx="782">-0.00055088198154489801</cx:pt>
          <cx:pt idx="783">-0.00051097587882615605</cx:pt>
          <cx:pt idx="784">0.0012567171211605424</cx:pt>
          <cx:pt idx="785">0.00092719591371111503</cx:pt>
          <cx:pt idx="786">-0.0031788379037897751</cx:pt>
          <cx:pt idx="787">-0.00019568932962151124</cx:pt>
          <cx:pt idx="788">-0.0029336777581365249</cx:pt>
          <cx:pt idx="789">0.001320726525356755</cx:pt>
          <cx:pt idx="790">-0.00117172547262435</cx:pt>
          <cx:pt idx="791">-0.00015273796997409826</cx:pt>
          <cx:pt idx="792">-0.0086463231648242992</cx:pt>
          <cx:pt idx="793">-0.0011626254226843799</cx:pt>
          <cx:pt idx="794">0.0047464782126562504</cx:pt>
          <cx:pt idx="795">0.00092226922677084752</cx:pt>
          <cx:pt idx="796">0.0019826270774301775</cx:pt>
          <cx:pt idx="797">0.0064767053436465003</cx:pt>
          <cx:pt idx="798">0.0083476433025457507</cx:pt>
          <cx:pt idx="799">0.0085414643221989744</cx:pt>
          <cx:pt idx="800">0.0053758477503595501</cx:pt>
          <cx:pt idx="801">0.0040964307294213999</cx:pt>
          <cx:pt idx="802">0.0011217026023323199</cx:pt>
          <cx:pt idx="803">-0.004406086124719725</cx:pt>
          <cx:pt idx="804">-0.0072545176127954249</cx:pt>
          <cx:pt idx="805">-0.001887381379124085</cx:pt>
          <cx:pt idx="806">-0.00032823193339487502</cx:pt>
          <cx:pt idx="807">0.00020949465327338475</cx:pt>
          <cx:pt idx="808">7.0270936811992499e-05</cx:pt>
          <cx:pt idx="809">-0.00020860735592369024</cx:pt>
          <cx:pt idx="810">0.00021566426592606851</cx:pt>
          <cx:pt idx="811">0.00030346308308324749</cx:pt>
          <cx:pt idx="812">0.0014885577085071275</cx:pt>
          <cx:pt idx="813">0.00208149516167356</cx:pt>
          <cx:pt idx="814">-0.00096355306809563495</cx:pt>
          <cx:pt idx="815">0.0026224588960776</cx:pt>
          <cx:pt idx="816">-0.0010252898983222074</cx:pt>
          <cx:pt idx="817">-8.1191276692638503e-05</cx:pt>
          <cx:pt idx="818">-0.0023661825327196827</cx:pt>
          <cx:pt idx="819">0.0017031982484728926</cx:pt>
          <cx:pt idx="820">-0.0049582854180546254</cx:pt>
          <cx:pt idx="821">-0.0033601847170471998</cx:pt>
          <cx:pt idx="822">0.0058989550662112249</cx:pt>
          <cx:pt idx="823">0.0084609450523953252</cx:pt>
          <cx:pt idx="824">0.0088259708178175245</cx:pt>
          <cx:pt idx="825">0.0107845481437506</cx:pt>
          <cx:pt idx="826">0.013569969677642525</cx:pt>
          <cx:pt idx="827">0.013822149352220925</cx:pt>
          <cx:pt idx="828">0.0078963617451753999</cx:pt>
          <cx:pt idx="829">0.0021758659728420976</cx:pt>
          <cx:pt idx="830">7.9573965101536494e-05</cx:pt>
          <cx:pt idx="831">0.0024456473749657299</cx:pt>
          <cx:pt idx="832">-0.0058081674185398498</cx:pt>
          <cx:pt idx="833">-0.0055813857788050746</cx:pt>
          <cx:pt idx="834">-0.0017504960369211251</cx:pt>
          <cx:pt idx="835">0.0004942616046177225</cx:pt>
          <cx:pt idx="836">8.2173801162890248e-05</cx:pt>
          <cx:pt idx="837">0.0002009511439137455</cx:pt>
          <cx:pt idx="838">-5.1698836819641249e-05</cx:pt>
          <cx:pt idx="839">0.000451045713971025</cx:pt>
          <cx:pt idx="840">0.0025577800084552751</cx:pt>
          <cx:pt idx="841">0.0058444606586004</cx:pt>
          <cx:pt idx="842">0.0048440227193325249</cx:pt>
          <cx:pt idx="843">0.010932960718495449</cx:pt>
          <cx:pt idx="844">0.00288582453474565</cx:pt>
          <cx:pt idx="845">0.0066541136930002246</cx:pt>
          <cx:pt idx="846">0.00718683495102365</cx:pt>
          <cx:pt idx="847">0.0047896752874578754</cx:pt>
          <cx:pt idx="848">0.003137165044942325</cx:pt>
          <cx:pt idx="849">0.0075418466222393751</cx:pt>
          <cx:pt idx="850">0.0095395794586720251</cx:pt>
          <cx:pt idx="851">0.0086012671759244756</cx:pt>
          <cx:pt idx="852">0.0082350929918199502</cx:pt>
          <cx:pt idx="853">0.011268895456817149</cx:pt>
          <cx:pt idx="854">0.010709270720523001</cx:pt>
          <cx:pt idx="855">0.001124007202074985</cx:pt>
          <cx:pt idx="856">-0.0022309032332157074</cx:pt>
          <cx:pt idx="857">0.002889398613109875</cx:pt>
          <cx:pt idx="858">-0.00011741711245717375</cx:pt>
          <cx:pt idx="859">0.00307840051404205</cx:pt>
          <cx:pt idx="860">-0.0036808000315636498</cx:pt>
          <cx:pt idx="861">-0.0046119576306750502</cx:pt>
          <cx:pt idx="862">0.00013372174779446676</cx:pt>
          <cx:pt idx="863">0.0010084873017661925</cx:pt>
          <cx:pt idx="864">0.00049309856232151246</cx:pt>
          <cx:pt idx="865">1.3425570267269126e-05</cx:pt>
          <cx:pt idx="866">0.00014155098550439749</cx:pt>
          <cx:pt idx="867">0.00032000306229032499</cx:pt>
          <cx:pt idx="868">0.0033133563090483749</cx:pt>
          <cx:pt idx="869">0.0058366716925909003</cx:pt>
          <cx:pt idx="870">0.0086052974708415494</cx:pt>
          <cx:pt idx="871">0.011601236886890525</cx:pt>
          <cx:pt idx="872">0.0034738302222482001</cx:pt>
          <cx:pt idx="873">0.0087093254658969742</cx:pt>
          <cx:pt idx="874">0.012675000817129776</cx:pt>
          <cx:pt idx="875">0.0099929845600039008</cx:pt>
          <cx:pt idx="876">0.0096133522922957002</cx:pt>
          <cx:pt idx="877">0.0095477839157695494</cx:pt>
          <cx:pt idx="878">0.0100761926064312</cx:pt>
          <cx:pt idx="879">0.0063356295233305496</cx:pt>
          <cx:pt idx="880">0.0025548725769441749</cx:pt>
          <cx:pt idx="881">0.0060186756920554002</cx:pt>
          <cx:pt idx="882">-0.0067584619580508751</cx:pt>
          <cx:pt idx="883">-0.0038058786433398748</cx:pt>
          <cx:pt idx="884">0.0012567171211605424</cx:pt>
          <cx:pt idx="885">0.00092719591371111503</cx:pt>
          <cx:pt idx="886">-0.0031788379037897751</cx:pt>
          <cx:pt idx="887">-0.00019568932962151124</cx:pt>
          <cx:pt idx="888">-0.0029336777581365249</cx:pt>
          <cx:pt idx="889">0.001320726525356755</cx:pt>
          <cx:pt idx="890">-0.00117172547262435</cx:pt>
          <cx:pt idx="891">-0.00015273796997409826</cx:pt>
          <cx:pt idx="892">-0.0086463231648242992</cx:pt>
          <cx:pt idx="893">-0.0011626254226843799</cx:pt>
          <cx:pt idx="894">0.0047464782126562504</cx:pt>
          <cx:pt idx="895">0.00092226922677084752</cx:pt>
          <cx:pt idx="896">0.0019826270774301775</cx:pt>
          <cx:pt idx="897">0.0064767053436465003</cx:pt>
          <cx:pt idx="898">0.0083476433025457507</cx:pt>
          <cx:pt idx="899">0.0085414643221989744</cx:pt>
          <cx:pt idx="900">0.0053758477503595501</cx:pt>
          <cx:pt idx="901">0.0040964307294213999</cx:pt>
          <cx:pt idx="902">0.0011217026023323199</cx:pt>
          <cx:pt idx="903">-0.004406086124719725</cx:pt>
          <cx:pt idx="904">-0.0072545176127954249</cx:pt>
          <cx:pt idx="905">-0.001887381379124085</cx:pt>
          <cx:pt idx="906">-0.00032823193339487502</cx:pt>
          <cx:pt idx="907">0.00020949465327338475</cx:pt>
          <cx:pt idx="908">7.0270936811992499e-05</cx:pt>
          <cx:pt idx="909">-0.00020860735592369024</cx:pt>
          <cx:pt idx="910">0.00021566426592606851</cx:pt>
          <cx:pt idx="911">0.00030346308308324749</cx:pt>
          <cx:pt idx="912">0.0014885577085071275</cx:pt>
          <cx:pt idx="913">0.00208149516167356</cx:pt>
          <cx:pt idx="914">-0.00096355306809563495</cx:pt>
          <cx:pt idx="915">0.0026224588960776</cx:pt>
          <cx:pt idx="916">-0.0010252898983222074</cx:pt>
          <cx:pt idx="917">-8.1191276692638503e-05</cx:pt>
          <cx:pt idx="918">-0.0023661825327196827</cx:pt>
          <cx:pt idx="919">0.0017031982484728926</cx:pt>
          <cx:pt idx="920">-0.0049582854180546254</cx:pt>
          <cx:pt idx="921">-0.0033601847170471998</cx:pt>
          <cx:pt idx="922">0.0058989550662112249</cx:pt>
          <cx:pt idx="923">0.0084609450523953252</cx:pt>
          <cx:pt idx="924">0.0088259708178175245</cx:pt>
          <cx:pt idx="925">0.0107845481437506</cx:pt>
          <cx:pt idx="926">0.013569969677642525</cx:pt>
          <cx:pt idx="927">0.013822149352220925</cx:pt>
          <cx:pt idx="928">0.0078963617451753999</cx:pt>
          <cx:pt idx="929">0.0021758659728420976</cx:pt>
          <cx:pt idx="930">7.9573965101536494e-05</cx:pt>
          <cx:pt idx="931">0.0024456473749657299</cx:pt>
          <cx:pt idx="932">-0.0058081674185398498</cx:pt>
          <cx:pt idx="933">-0.0055813857788050746</cx:pt>
          <cx:pt idx="934">-0.0017504960369211251</cx:pt>
          <cx:pt idx="935">0.0004942616046177225</cx:pt>
          <cx:pt idx="936">8.2173801162890248e-05</cx:pt>
          <cx:pt idx="937">0.0002009511439137455</cx:pt>
          <cx:pt idx="938">-5.1698836819641249e-05</cx:pt>
          <cx:pt idx="939">0.000451045713971025</cx:pt>
          <cx:pt idx="940">0.0025577800084552751</cx:pt>
          <cx:pt idx="941">0.0058444606586004</cx:pt>
          <cx:pt idx="942">0.0048440227193325249</cx:pt>
          <cx:pt idx="943">0.010932960718495449</cx:pt>
          <cx:pt idx="944">0.00288582453474565</cx:pt>
          <cx:pt idx="945">0.0066541136930002246</cx:pt>
          <cx:pt idx="946">0.00718683495102365</cx:pt>
          <cx:pt idx="947">0.0047896752874578754</cx:pt>
          <cx:pt idx="948">0.003137165044942325</cx:pt>
          <cx:pt idx="949">0.0075418466222393751</cx:pt>
          <cx:pt idx="950">0.0095395794586720251</cx:pt>
          <cx:pt idx="951">0.0086012671759244756</cx:pt>
          <cx:pt idx="952">0.0082350929918199502</cx:pt>
          <cx:pt idx="953">0.011268895456817149</cx:pt>
          <cx:pt idx="954">0.010709270720523001</cx:pt>
          <cx:pt idx="955">0.001124007202074985</cx:pt>
          <cx:pt idx="956">-0.0022309032332157074</cx:pt>
          <cx:pt idx="957">0.002889398613109875</cx:pt>
          <cx:pt idx="958">-0.00011741711245717375</cx:pt>
          <cx:pt idx="959">0.00307840051404205</cx:pt>
          <cx:pt idx="960">-0.0036808000315636498</cx:pt>
          <cx:pt idx="961">-0.0046119576306750502</cx:pt>
          <cx:pt idx="962">0.00013372174779446676</cx:pt>
          <cx:pt idx="963">0.0010084873017661925</cx:pt>
          <cx:pt idx="964">0.00049309856232151246</cx:pt>
          <cx:pt idx="965">1.3425570267269126e-05</cx:pt>
          <cx:pt idx="966">0.00014155098550439749</cx:pt>
          <cx:pt idx="967">0.00032000306229032499</cx:pt>
          <cx:pt idx="968">0.0033133563090483749</cx:pt>
          <cx:pt idx="969">0.0058366716925909003</cx:pt>
          <cx:pt idx="970">0.0086052974708415494</cx:pt>
          <cx:pt idx="971">0.011601236886890525</cx:pt>
          <cx:pt idx="972">0.0034738302222482001</cx:pt>
          <cx:pt idx="973">0.0087093254658969742</cx:pt>
          <cx:pt idx="974">0.012675000817129776</cx:pt>
          <cx:pt idx="975">0.0099929845600039008</cx:pt>
          <cx:pt idx="976">0.0096133522922957002</cx:pt>
          <cx:pt idx="977">0.0095477839157695494</cx:pt>
          <cx:pt idx="978">0.0100761926064312</cx:pt>
          <cx:pt idx="979">0.0063356295233305496</cx:pt>
          <cx:pt idx="980">0.0025548725769441749</cx:pt>
          <cx:pt idx="981">0.0060186756920554002</cx:pt>
          <cx:pt idx="982">-0.0067584619580508751</cx:pt>
          <cx:pt idx="983">-0.0038058786433398748</cx:pt>
          <cx:pt idx="984">0.0012567171211605424</cx:pt>
          <cx:pt idx="985">0.00092719591371111503</cx:pt>
          <cx:pt idx="986">-0.0031788379037897751</cx:pt>
          <cx:pt idx="987">-0.00019568932962151124</cx:pt>
          <cx:pt idx="988">-0.0029336777581365249</cx:pt>
          <cx:pt idx="989">0.001320726525356755</cx:pt>
          <cx:pt idx="990">-0.00117172547262435</cx:pt>
          <cx:pt idx="991">-0.00015273796997409826</cx:pt>
          <cx:pt idx="992">-0.0086463231648242992</cx:pt>
          <cx:pt idx="993">-0.0011626254226843799</cx:pt>
          <cx:pt idx="994">0.0047464782126562504</cx:pt>
          <cx:pt idx="995">0.00092226922677084752</cx:pt>
          <cx:pt idx="996">0.0019826270774301775</cx:pt>
          <cx:pt idx="997">0.0064767053436465003</cx:pt>
          <cx:pt idx="998">0.0083476433025457507</cx:pt>
          <cx:pt idx="999">0.0085414643221989744</cx:pt>
          <cx:pt idx="1000">0.0053758477503595501</cx:pt>
          <cx:pt idx="1001">0.0040964307294213999</cx:pt>
          <cx:pt idx="1002">0.0011217026023323199</cx:pt>
          <cx:pt idx="1003">-0.004406086124719725</cx:pt>
          <cx:pt idx="1004">-0.0072545176127954249</cx:pt>
          <cx:pt idx="1005">-0.001887381379124085</cx:pt>
          <cx:pt idx="1006">-0.00032823193339487502</cx:pt>
          <cx:pt idx="1007">0.00020949465327338475</cx:pt>
          <cx:pt idx="1008">7.0270936811992499e-05</cx:pt>
          <cx:pt idx="1009">-0.00020860735592369024</cx:pt>
          <cx:pt idx="1010">0.00021566426592606851</cx:pt>
          <cx:pt idx="1011">0.00030346308308324749</cx:pt>
          <cx:pt idx="1012">0.0014885577085071275</cx:pt>
          <cx:pt idx="1013">0.00208149516167356</cx:pt>
          <cx:pt idx="1014">-0.00096355306809563495</cx:pt>
          <cx:pt idx="1015">0.0026224588960776</cx:pt>
          <cx:pt idx="1016">-0.0010252898983222074</cx:pt>
          <cx:pt idx="1017">-8.1191276692638503e-05</cx:pt>
          <cx:pt idx="1018">-0.0023661825327196827</cx:pt>
          <cx:pt idx="1019">0.0017031982484728926</cx:pt>
          <cx:pt idx="1020">-0.0049582854180546254</cx:pt>
          <cx:pt idx="1021">-0.0033601847170471998</cx:pt>
          <cx:pt idx="1022">0.0058989550662112249</cx:pt>
          <cx:pt idx="1023">0.0084609450523953252</cx:pt>
          <cx:pt idx="1024">0.0088259708178175245</cx:pt>
          <cx:pt idx="1025">0.0107845481437506</cx:pt>
          <cx:pt idx="1026">0.013569969677642525</cx:pt>
          <cx:pt idx="1027">0.013822149352220925</cx:pt>
          <cx:pt idx="1028">0.0078963617451753999</cx:pt>
          <cx:pt idx="1029">0.0021758659728420976</cx:pt>
          <cx:pt idx="1030">7.9573965101536494e-05</cx:pt>
          <cx:pt idx="1031">0.0024456473749657299</cx:pt>
          <cx:pt idx="1032">-0.0058081674185398498</cx:pt>
          <cx:pt idx="1033">-0.0055813857788050746</cx:pt>
          <cx:pt idx="1034">-0.0017504960369211251</cx:pt>
          <cx:pt idx="1035">0.0004942616046177225</cx:pt>
          <cx:pt idx="1036">8.2173801162890248e-05</cx:pt>
          <cx:pt idx="1037">0.0002009511439137455</cx:pt>
          <cx:pt idx="1038">-5.1698836819641249e-05</cx:pt>
          <cx:pt idx="1039">0.000451045713971025</cx:pt>
          <cx:pt idx="1040">0.0025577800084552751</cx:pt>
          <cx:pt idx="1041">0.0058444606586004</cx:pt>
          <cx:pt idx="1042">0.0048440227193325249</cx:pt>
          <cx:pt idx="1043">0.010932960718495449</cx:pt>
          <cx:pt idx="1044">0.00288582453474565</cx:pt>
          <cx:pt idx="1045">0.0066541136930002246</cx:pt>
          <cx:pt idx="1046">0.00718683495102365</cx:pt>
          <cx:pt idx="1047">0.0047896752874578754</cx:pt>
          <cx:pt idx="1048">0.003137165044942325</cx:pt>
          <cx:pt idx="1049">0.0075418466222393751</cx:pt>
          <cx:pt idx="1050">0.0095395794586720251</cx:pt>
          <cx:pt idx="1051">0.0086012671759244756</cx:pt>
          <cx:pt idx="1052">0.0082350929918199502</cx:pt>
          <cx:pt idx="1053">0.011268895456817149</cx:pt>
          <cx:pt idx="1054">0.010709270720523001</cx:pt>
          <cx:pt idx="1055">0.001124007202074985</cx:pt>
          <cx:pt idx="1056">-0.0022309032332157074</cx:pt>
          <cx:pt idx="1057">0.002889398613109875</cx:pt>
          <cx:pt idx="1058">-0.00011741711245717375</cx:pt>
          <cx:pt idx="1059">0.00307840051404205</cx:pt>
          <cx:pt idx="1060">-0.0036808000315636498</cx:pt>
          <cx:pt idx="1061">-0.0046119576306750502</cx:pt>
          <cx:pt idx="1062">0.00013372174779446676</cx:pt>
          <cx:pt idx="1063">0.0010084873017661925</cx:pt>
          <cx:pt idx="1064">0.00049309856232151246</cx:pt>
          <cx:pt idx="1065">1.3425570267269126e-05</cx:pt>
          <cx:pt idx="1066">0.00014155098550439749</cx:pt>
          <cx:pt idx="1067">0.00032000306229032499</cx:pt>
          <cx:pt idx="1068">0.0033133563090483749</cx:pt>
          <cx:pt idx="1069">0.0058366716925909003</cx:pt>
          <cx:pt idx="1070">0.0086052974708415494</cx:pt>
          <cx:pt idx="1071">0.011601236886890525</cx:pt>
          <cx:pt idx="1072">0.0034738302222482001</cx:pt>
          <cx:pt idx="1073">0.0087093254658969742</cx:pt>
          <cx:pt idx="1074">0.012675000817129776</cx:pt>
          <cx:pt idx="1075">0.0099929845600039008</cx:pt>
          <cx:pt idx="1076">0.0096133522922957002</cx:pt>
          <cx:pt idx="1077">0.0095477839157695494</cx:pt>
          <cx:pt idx="1078">0.0100761926064312</cx:pt>
          <cx:pt idx="1079">0.0063356295233305496</cx:pt>
          <cx:pt idx="1080">0.0025548725769441749</cx:pt>
          <cx:pt idx="1081">0.0060186756920554002</cx:pt>
          <cx:pt idx="1082">-0.0067584619580508751</cx:pt>
          <cx:pt idx="1083">-0.0038058786433398748</cx:pt>
        </cx:lvl>
      </cx:numDim>
    </cx:data>
    <cx:data id="100">
      <cx:numDim type="val">
        <cx:f>Sheet2!$CW$1:$CW$1084</cx:f>
        <cx:lvl ptCount="1084" formatCode="0.00E+00">
          <cx:pt idx="0">6.1542254912987096e-05</cx:pt>
          <cx:pt idx="1">-0.00015793423246599701</cx:pt>
          <cx:pt idx="2">-0.00031807603621102</cx:pt>
          <cx:pt idx="3">-0.00047215124184211998</cx:pt>
          <cx:pt idx="4">-0.00051798496210254898</cx:pt>
          <cx:pt idx="5">0.00013387353492897</cx:pt>
          <cx:pt idx="6">0.000193636006082021</cx:pt>
          <cx:pt idx="7">0.00012819039626409099</cx:pt>
          <cx:pt idx="8">0.00012890221005735299</cx:pt>
          <cx:pt idx="9">6.5901892766073096e-05</cx:pt>
          <cx:pt idx="10">-8.1685490109606506e-05</cx:pt>
          <cx:pt idx="11">0.00036112579355050098</cx:pt>
          <cx:pt idx="12">-0.00071691159875717999</cx:pt>
          <cx:pt idx="13">-0.000483125970746916</cx:pt>
          <cx:pt idx="14">-4.6141628010873899e-05</cx:pt>
          <cx:pt idx="15">-0.00021624912615215999</cx:pt>
          <cx:pt idx="16">0.00048529489404126202</cx:pt>
          <cx:pt idx="17">0.00042745057648846797</cx:pt>
          <cx:pt idx="18">6.3188264544754204e-05</cx:pt>
          <cx:pt idx="19">-0.00026298707450860302</cx:pt>
          <cx:pt idx="20">-0.00060186762572804399</cx:pt>
          <cx:pt idx="21">-0.00017681667767518701</cx:pt>
          <cx:pt idx="22">-0.00022511817377048301</cx:pt>
          <cx:pt idx="23">-0.00055267155621073396</cx:pt>
          <cx:pt idx="24">0.00031826425524198501</cx:pt>
          <cx:pt idx="25">0.00037244223427185702</cx:pt>
          <cx:pt idx="26">0.00047909602659010098</cx:pt>
          <cx:pt idx="27">8.5443208977737596e-05</cx:pt>
          <cx:pt idx="28">8.9439969443041301e-05</cx:pt>
          <cx:pt idx="29">-0.00073432938070904202</cx:pt>
          <cx:pt idx="30">-0.00044300892483746198</cx:pt>
          <cx:pt idx="31">0.00042024165259666103</cx:pt>
          <cx:pt idx="32">0.00087540422194624999</cx:pt>
          <cx:pt idx="33">-0.000156854971894119</cx:pt>
          <cx:pt idx="34">-0.000297864613190881</cx:pt>
          <cx:pt idx="35">-9.34310987009969e-05</cx:pt>
          <cx:pt idx="36">0.00098097073722745406</cx:pt>
          <cx:pt idx="37">-0.00044531954180386399</cx:pt>
          <cx:pt idx="38">0.00039073857571846299</cx:pt>
          <cx:pt idx="39">8.2556258707731101e-06</cx:pt>
          <cx:pt idx="40">-0.00021472606179275599</cx:pt>
          <cx:pt idx="41">0.00022059739688528701</cx:pt>
          <cx:pt idx="42">0.00050996303434078499</cx:pt>
          <cx:pt idx="43">-0.00018676070782725</cx:pt>
          <cx:pt idx="44">-0.00051678728393832597</cx:pt>
          <cx:pt idx="45">0.00058683449088921399</cx:pt>
          <cx:pt idx="46">0.00010152465632188401</cx:pt>
          <cx:pt idx="47">0.000111006492349826</cx:pt>
          <cx:pt idx="48">9.8474895098085203e-05</cx:pt>
          <cx:pt idx="49">-3.1807085350637903e-05</cx:pt>
          <cx:pt idx="50">-0.00063297402083696205</cx:pt>
          <cx:pt idx="51">-0.00047509367138265498</cx:pt>
          <cx:pt idx="52">0.00018353453258950899</cx:pt>
          <cx:pt idx="53">0.00081902267796522799</cx:pt>
          <cx:pt idx="54">0.00059776986992010302</cx:pt>
          <cx:pt idx="55">-0.00070752165389252998</cx:pt>
          <cx:pt idx="56">0.00048625079609556499</cx:pt>
          <cx:pt idx="57">0.00023899119129721001</cx:pt>
          <cx:pt idx="58">2.84335384148582e-05</cx:pt>
          <cx:pt idx="59">0.00044176580462284198</cx:pt>
          <cx:pt idx="60">0.00027430128494408299</cx:pt>
          <cx:pt idx="61">0.000435655830942352</cx:pt>
          <cx:pt idx="62">-0.00093948621208096001</cx:pt>
          <cx:pt idx="63">-0.00067365047186701804</cx:pt>
          <cx:pt idx="64">1.9052777961248298e-05</cx:pt>
          <cx:pt idx="65">-0.00038392148937793299</cx:pt>
          <cx:pt idx="66">0.00030943502688001302</cx:pt>
          <cx:pt idx="67">-0.0026575585147672002</cx:pt>
          <cx:pt idx="68">-0.00644758819830082</cx:pt>
          <cx:pt idx="69">-0.0064891680772112296</cx:pt>
          <cx:pt idx="70">-0.0052278463786457697</cx:pt>
          <cx:pt idx="71">-0.0032007115670482501</cx:pt>
          <cx:pt idx="72">-0.0025643314192507899</cx:pt>
          <cx:pt idx="73">0.00056391093258011701</cx:pt>
          <cx:pt idx="74">0.0035044928161620599</cx:pt>
          <cx:pt idx="75">-0.00161289301563209</cx:pt>
          <cx:pt idx="76">-8.9444350279424599e-05</cx:pt>
          <cx:pt idx="77">-0.0011413766188605101</cx:pt>
          <cx:pt idx="78">-0.00125392333792034</cx:pt>
          <cx:pt idx="79">-0.0010374036846645101</cx:pt>
          <cx:pt idx="80">0.00026194693073155301</cx:pt>
          <cx:pt idx="81">-8.1705203812758206e-05</cx:pt>
          <cx:pt idx="82">-0.00013932883916892999</cx:pt>
          <cx:pt idx="83">0.00021260479809472</cx:pt>
          <cx:pt idx="84">-0.00068233288872401095</cx:pt>
          <cx:pt idx="85">2.1574343209010999e-05</cx:pt>
          <cx:pt idx="86">0.00031565727420948</cx:pt>
          <cx:pt idx="87">5.84624426107152e-05</cx:pt>
          <cx:pt idx="88">8.2993787024709695e-05</cx:pt>
          <cx:pt idx="89">0.0013718164032472801</cx:pt>
          <cx:pt idx="90">0.0012446146359930499</cx:pt>
          <cx:pt idx="91">0.0033051401434729998</cx:pt>
          <cx:pt idx="92">0.0056924094873055499</cx:pt>
          <cx:pt idx="93">-0.0011516659372796301</cx:pt>
          <cx:pt idx="94">0.00037987665690928198</cx:pt>
          <cx:pt idx="95">-0.0020448497624571999</cx:pt>
          <cx:pt idx="96">-0.0073664196958214898</cx:pt>
          <cx:pt idx="97">-0.016841725837129</cx:pt>
          <cx:pt idx="98">-0.026606422949101999</cx:pt>
          <cx:pt idx="99">-0.033290920176640398</cx:pt>
          <cx:pt idx="100">-0.030249668141834898</cx:pt>
          <cx:pt idx="101">-0.0089831299834330792</cx:pt>
          <cx:pt idx="102">-0.0053464550307167503</cx:pt>
          <cx:pt idx="103">-0.0138460391964777</cx:pt>
          <cx:pt idx="104">-0.011706000782465999</cx:pt>
          <cx:pt idx="105">-0.0085518270384266903</cx:pt>
          <cx:pt idx="106">-0.0083921007511463096</cx:pt>
          <cx:pt idx="107">-0.0036629618053837299</cx:pt>
          <cx:pt idx="108">-0.0018937882890689599</cx:pt>
          <cx:pt idx="109">6.5661056917610499e-06</cx:pt>
          <cx:pt idx="110">0.000194569120960656</cx:pt>
          <cx:pt idx="111">-0.00087587405025979395</cx:pt>
          <cx:pt idx="112">0.00071941872298371705</cx:pt>
          <cx:pt idx="113">0.00048994479110076202</cx:pt>
          <cx:pt idx="114">0.00050131879681165295</cx:pt>
          <cx:pt idx="115">0.00084708908427236598</cx:pt>
          <cx:pt idx="116">0.00155711683616011</cx:pt>
          <cx:pt idx="117">-0.000499154344474256</cx:pt>
          <cx:pt idx="118">0.0089122791707221694</cx:pt>
          <cx:pt idx="119">0.010971288796914299</cx:pt>
          <cx:pt idx="120">0.0307109158084292</cx:pt>
          <cx:pt idx="121">0.010029038846881199</cx:pt>
          <cx:pt idx="122">0.018311054731594299</cx:pt>
          <cx:pt idx="123">-0.00036380844454694399</cx:pt>
          <cx:pt idx="124">-0.039603271335743498</cx:pt>
          <cx:pt idx="125">-0.047720147450229698</cx:pt>
          <cx:pt idx="126">-0.067451090395778304</cx:pt>
          <cx:pt idx="127">-0.0790660725976981</cx:pt>
          <cx:pt idx="128">-0.066340766426752004</cx:pt>
          <cx:pt idx="129">-0.036634364442966201</cx:pt>
          <cx:pt idx="130">-0.0034784313020936402</cx:pt>
          <cx:pt idx="131">-0.0132272682345473</cx:pt>
          <cx:pt idx="132">-0.0177643194188522</cx:pt>
          <cx:pt idx="133">-0.024432244687733602</cx:pt>
          <cx:pt idx="134">-0.020472472238685702</cx:pt>
          <cx:pt idx="135">-0.0125994385581795</cx:pt>
          <cx:pt idx="136">-0.0031126551205328998</cx:pt>
          <cx:pt idx="137">-0.00087513337238578404</cx:pt>
          <cx:pt idx="138">-0.00078762347239319497</cx:pt>
          <cx:pt idx="139">0.000152951553028239</cx:pt>
          <cx:pt idx="140">5.2966193337148199e-05</cx:pt>
          <cx:pt idx="141">0.00063815901602827898</cx:pt>
          <cx:pt idx="142">0.00056451471334965496</cx:pt>
          <cx:pt idx="143">0.0038330178664911</cx:pt>
          <cx:pt idx="144">0.0151102875459033</cx:pt>
          <cx:pt idx="145">0.018089737624047499</cx:pt>
          <cx:pt idx="146">0.028928051927270299</cx:pt>
          <cx:pt idx="147">0.0247195117926674</cx:pt>
          <cx:pt idx="148">-0.0055814221301432902</cx:pt>
          <cx:pt idx="149">-0.040593030475557602</cx:pt>
          <cx:pt idx="150">-0.019674882883151602</cx:pt>
          <cx:pt idx="151">-0.0216856612123087</cx:pt>
          <cx:pt idx="152">-0.0345941221887648</cx:pt>
          <cx:pt idx="153">-0.021866510926612601</cx:pt>
          <cx:pt idx="154">-0.0348730768674358</cx:pt>
          <cx:pt idx="155">-0.021726277928285801</cx:pt>
          <cx:pt idx="156">-0.0093779523843012403</cx:pt>
          <cx:pt idx="157">-0.035728871300526301</cx:pt>
          <cx:pt idx="158">-0.0296118245019923</cx:pt>
          <cx:pt idx="159">-0.024438004819848699</cx:pt>
          <cx:pt idx="160">-0.0094444958012121407</cx:pt>
          <cx:pt idx="161">-0.0415455283626225</cx:pt>
          <cx:pt idx="162">-0.021403300383307199</cx:pt>
          <cx:pt idx="163">-0.0021659072529025699</cx:pt>
          <cx:pt idx="164">0.00051174539409696098</cx:pt>
          <cx:pt idx="165">0.0020331652320876902</cx:pt>
          <cx:pt idx="166">0.00052527891108307303</cx:pt>
          <cx:pt idx="167">-0.00093772959627612396</cx:pt>
          <cx:pt idx="168">0.00038286130918572598</cx:pt>
          <cx:pt idx="169">0.00030866172457842802</cx:pt>
          <cx:pt idx="170">0.0026122137955478099</cx:pt>
          <cx:pt idx="171">0.012172255170228701</cx:pt>
          <cx:pt idx="172">0.0275632530611804</cx:pt>
          <cx:pt idx="173">0.031270706103875098</cx:pt>
          <cx:pt idx="174">0.034160504364979603</cx:pt>
          <cx:pt idx="175">0.0130182422787039</cx:pt>
          <cx:pt idx="176">-0.0079149588752961408</cx:pt>
          <cx:pt idx="177">0.0166431080339733</cx:pt>
          <cx:pt idx="178">0.0131978426541787</cx:pt>
          <cx:pt idx="179">0.017472199091328199</cx:pt>
          <cx:pt idx="180">-0.0097668923472997299</cx:pt>
          <cx:pt idx="181">-0.014602440890873101</cx:pt>
          <cx:pt idx="182">-0.00343462633230776</cx:pt>
          <cx:pt idx="183">0.027439655060265401</cx:pt>
          <cx:pt idx="184">0.023823793028356698</cx:pt>
          <cx:pt idx="185">-0.00072058518962440595</cx:pt>
          <cx:pt idx="186">-0.0033397118339168401</cx:pt>
          <cx:pt idx="187">-0.0125678242072763</cx:pt>
          <cx:pt idx="188">0.0030175322525624101</cx:pt>
          <cx:pt idx="189">0.0227085214645339</cx:pt>
          <cx:pt idx="190">0.0071822036287144501</cx:pt>
          <cx:pt idx="191">0.0115686041989011</cx:pt>
          <cx:pt idx="192">0.0055582399602017302</cx:pt>
          <cx:pt idx="193">-0.00069867243152268803</cx:pt>
          <cx:pt idx="194">0.00038958490301408902</cx:pt>
          <cx:pt idx="195">7.3661060830623197e-05</cx:pt>
          <cx:pt idx="196">-0.000130903930827223</cx:pt>
          <cx:pt idx="197">0.0014410208327867401</cx:pt>
          <cx:pt idx="198">0.00151487017501958</cx:pt>
          <cx:pt idx="199">0.0032694901041666999</cx:pt>
          <cx:pt idx="200">0.0081444202030861255</cx:pt>
          <cx:pt idx="201">0.0084877786960850746</cx:pt>
          <cx:pt idx="202">0.00560278610668055</cx:pt>
          <cx:pt idx="203">0.0013126310251192026</cx:pt>
          <cx:pt idx="204">0.0066240674474492001</cx:pt>
          <cx:pt idx="205">0.0020813002439872799</cx:pt>
          <cx:pt idx="206">0.0034344349933253999</cx:pt>
          <cx:pt idx="207">0.0061167324430106253</cx:pt>
          <cx:pt idx="208">0.0081631615627819742</cx:pt>
          <cx:pt idx="209">0.0034634917616723749</cx:pt>
          <cx:pt idx="210">0.0044619613453071253</cx:pt>
          <cx:pt idx="211">-0.0057774355331608749</cx:pt>
          <cx:pt idx="212">0.0017233097545342249</cx:pt>
          <cx:pt idx="213">0.0052715983177406252</cx:pt>
          <cx:pt idx="214">0.001977493580228295</cx:pt>
          <cx:pt idx="215">-0.0027045776159041251</cx:pt>
          <cx:pt idx="216">0.005415457322849225</cx:pt>
          <cx:pt idx="217">0.00363650558080465</cx:pt>
          <cx:pt idx="218">0.0020003559035116376</cx:pt>
          <cx:pt idx="219">-0.0015792491560971175</cx:pt>
          <cx:pt idx="220">-0.0018589155222818825</cx:pt>
          <cx:pt idx="221">-0.0018245256421048576</cx:pt>
          <cx:pt idx="222">0.00055952150956047498</cx:pt>
          <cx:pt idx="223">0.00014901747957801501</cx:pt>
          <cx:pt idx="224">-0.0002096471643703205</cx:pt>
          <cx:pt idx="225">0.00012813681822751349</cx:pt>
          <cx:pt idx="226">0.00047980099337069501</cx:pt>
          <cx:pt idx="227">0.0036846254234089749</cx:pt>
          <cx:pt idx="228">0.0091158188455166492</cx:pt>
          <cx:pt idx="229">0.0046092231106118001</cx:pt>
          <cx:pt idx="230">-0.0037826683915086249</cx:pt>
          <cx:pt idx="231">0.00023084927391577701</cx:pt>
          <cx:pt idx="232">0.0047379073787543</cx:pt>
          <cx:pt idx="233">0.0039982107580958503</cx:pt>
          <cx:pt idx="234">0.0108634227550317</cx:pt>
          <cx:pt idx="235">0.0026161247593083502</cx:pt>
          <cx:pt idx="236">-0.0018735423938544349</cx:pt>
          <cx:pt idx="237">0.0047081673988786247</cx:pt>
          <cx:pt idx="238">0.0038970193562161749</cx:pt>
          <cx:pt idx="239">0.0013964954976845075</cx:pt>
          <cx:pt idx="240">0.0043841762005607998</cx:pt>
          <cx:pt idx="241">0.00058810732463968247</cx:pt>
          <cx:pt idx="242">0.0013708187528283175</cx:pt>
          <cx:pt idx="243">0.0038955765185474749</cx:pt>
          <cx:pt idx="244">0.0072153693290448497</cx:pt>
          <cx:pt idx="245">0.0073777191514639746</cx:pt>
          <cx:pt idx="246">0.0082227132430620006</cx:pt>
          <cx:pt idx="247">-0.0032728490263995249</cx:pt>
          <cx:pt idx="248">-0.002641943690693625</cx:pt>
          <cx:pt idx="249">-0.00083257374005706248</cx:pt>
          <cx:pt idx="250">8.6170360121976005e-05</cx:pt>
          <cx:pt idx="251">-4.7429662329288002e-05</cx:pt>
          <cx:pt idx="252">0.00013109139402914924</cx:pt>
          <cx:pt idx="253">0.00012654165378654</cx:pt>
          <cx:pt idx="254">0.0014644877743257825</cx:pt>
          <cx:pt idx="255">0.0038263031499814748</cx:pt>
          <cx:pt idx="256">0.0083424115087349492</cx:pt>
          <cx:pt idx="257">0.0031217451738117749</cx:pt>
          <cx:pt idx="258">0.010259298137196849</cx:pt>
          <cx:pt idx="259">0.01597980556869525</cx:pt>
          <cx:pt idx="260">0.0087749128820996999</cx:pt>
          <cx:pt idx="261">-0.0024835567620595449</cx:pt>
          <cx:pt idx="262">0.001807008529378985</cx:pt>
          <cx:pt idx="263">-0.0050317265222515747</cx:pt>
          <cx:pt idx="264">-0.0085125159335210001</cx:pt>
          <cx:pt idx="265">-0.0064329539389772249</cx:pt>
          <cx:pt idx="266">-0.0034977916422895502</cx:pt>
          <cx:pt idx="267">0.00123759141045292</cx:pt>
          <cx:pt idx="268">0.0058743660525944503</cx:pt>
          <cx:pt idx="269">-0.00099094898364461494</cx:pt>
          <cx:pt idx="270">-0.000412340366431445</cx:pt>
          <cx:pt idx="271">0.0033250532514470001</cx:pt>
          <cx:pt idx="272">0.0062889591649694749</cx:pt>
          <cx:pt idx="273">0.00260353011371135</cx:pt>
          <cx:pt idx="274">0.0042904774128039499</cx:pt>
          <cx:pt idx="275">0.0039896546101806504</cx:pt>
          <cx:pt idx="276">-0.002347138980457865</cx:pt>
          <cx:pt idx="277">-7.3526783917097753e-05</cx:pt>
          <cx:pt idx="278">-0.00031990293372099749</cx:pt>
          <cx:pt idx="279">-2.5980714873319749e-05</cx:pt>
          <cx:pt idx="280">-7.0929958719546254e-05</cx:pt>
          <cx:pt idx="281">0.00017109027197620099</cx:pt>
          <cx:pt idx="282">0.00053540878292076752</cx:pt>
          <cx:pt idx="283">0.0044176246947555502</cx:pt>
          <cx:pt idx="284">0.0036267350950285999</cx:pt>
          <cx:pt idx="285">0.00037907676143943998</cx:pt>
          <cx:pt idx="286">0.0080242308292961008</cx:pt>
          <cx:pt idx="287">0.0063863230488520502</cx:pt>
          <cx:pt idx="288">-0.00094303583171288254</cx:pt>
          <cx:pt idx="289">-0.021948271876926623</cx:pt>
          <cx:pt idx="290">-0.02387458717317165</cx:pt>
          <cx:pt idx="291">-0.027385395439710251</cx:pt>
          <cx:pt idx="292">-0.024784692530479425</cx:pt>
          <cx:pt idx="293">-0.011726247505047201</cx:pt>
          <cx:pt idx="294">-0.012275498052881775</cx:pt>
          <cx:pt idx="295">-0.013187174191476626</cx:pt>
          <cx:pt idx="296">-0.0070471169230343</cx:pt>
          <cx:pt idx="297">-0.00040121381951286749</cx:pt>
          <cx:pt idx="298">0.0098937473919906756</cx:pt>
          <cx:pt idx="299">0.029662040059853401</cx:pt>
          <cx:pt idx="300">0.049134775987964903</cx:pt>
          <cx:pt idx="301">0.0050973515622272101</cx:pt>
          <cx:pt idx="302">0.0080488528541041507</cx:pt>
          <cx:pt idx="303">0.0054925707227131797</cx:pt>
          <cx:pt idx="304">-0.0061514625269889897</cx:pt>
          <cx:pt idx="305">0.0032857193174154701</cx:pt>
          <cx:pt idx="306">0.00053686598103306704</cx:pt>
          <cx:pt idx="307">-0.00035743100773215299</cx:pt>
          <cx:pt idx="308">0.00059289065363478301</cx:pt>
          <cx:pt idx="309">1.6614513140809799e-05</cx:pt>
          <cx:pt idx="310">-0.000822240487647508</cx:pt>
          <cx:pt idx="311">0.0071520392716357597</cx:pt>
          <cx:pt idx="312">-0.0035290165036148801</cx:pt>
          <cx:pt idx="313">-0.026175365020752</cx:pt>
          <cx:pt idx="314">-0.0124642255083656</cx:pt>
          <cx:pt idx="315">-0.040911783041650301</cx:pt>
          <cx:pt idx="316">-0.085402672728378898</cx:pt>
          <cx:pt idx="317">-0.13253803632474401</cx:pt>
          <cx:pt idx="318">-0.12461486602965299</cx:pt>
          <cx:pt idx="319">-0.083121288168119201</cx:pt>
          <cx:pt idx="320">-0.035024686906019897</cx:pt>
          <cx:pt idx="321">0.00765660564524867</cx:pt>
          <cx:pt idx="322">-0.0227656660074151</cx:pt>
          <cx:pt idx="323">-0.058900888617885602</cx:pt>
          <cx:pt idx="324">-0.036002137447955301</cx:pt>
          <cx:pt idx="325">0.011829434387184401</cx:pt>
          <cx:pt idx="326">0.015781572783989801</cx:pt>
          <cx:pt idx="327">0.021537548198011899</cx:pt>
          <cx:pt idx="328">0.02983108838331</cx:pt>
          <cx:pt idx="329">-0.024712364318899602</cx:pt>
          <cx:pt idx="330">-0.0057598430234359803</cx:pt>
          <cx:pt idx="331">-0.0149923181952602</cx:pt>
          <cx:pt idx="332">-0.016170416917600398</cx:pt>
          <cx:pt idx="333">0.0018774743416427699</cx:pt>
          <cx:pt idx="334">0.00046597431702595998</cx:pt>
          <cx:pt idx="335">0.00098648811767037495</cx:pt>
          <cx:pt idx="336">0.000424948775719661</cx:pt>
          <cx:pt idx="337">-0.0016990591237071001</cx:pt>
          <cx:pt idx="338">-0.0023656021358128801</cx:pt>
          <cx:pt idx="339">-0.0056295623110502301</cx:pt>
          <cx:pt idx="340">-0.0195253992559196</cx:pt>
          <cx:pt idx="341">-0.049333785585157199</cx:pt>
          <cx:pt idx="342">-0.0532762867350281</cx:pt>
          <cx:pt idx="343">-0.083461028582386201</cx:pt>
          <cx:pt idx="344">-0.12725344057646901</cx:pt>
          <cx:pt idx="345">-0.118829671039295</cx:pt>
          <cx:pt idx="346">-0.064863329985255902</cx:pt>
          <cx:pt idx="347">-0.0061955010496477997</cx:pt>
          <cx:pt idx="348">0.020130200104316098</cx:pt>
          <cx:pt idx="349">0.021610593105770501</cx:pt>
          <cx:pt idx="350">0.047543419223764899</cx:pt>
          <cx:pt idx="351">-0.032095012300277601</cx:pt>
          <cx:pt idx="352">-0.030580356384478601</cx:pt>
          <cx:pt idx="353">-0.018047090349772602</cx:pt>
          <cx:pt idx="354">-0.0048836993993863599</cx:pt>
          <cx:pt idx="355">-0.034813182698966001</cx:pt>
          <cx:pt idx="356">-0.0197178491208738</cx:pt>
          <cx:pt idx="357">-0.035390120142200901</cx:pt>
          <cx:pt idx="358">-0.018802124240167001</cx:pt>
          <cx:pt idx="359">-0.024413892957393799</cx:pt>
          <cx:pt idx="360">-0.019703213240112399</cx:pt>
          <cx:pt idx="361">-4.9182392992868599e-05</cx:pt>
          <cx:pt idx="362">-0.00045314871221650399</cx:pt>
          <cx:pt idx="363">-0.00022221971868744401</cx:pt>
          <cx:pt idx="364">0.000149408633902901</cx:pt>
          <cx:pt idx="365">-0.00029412108575450202</cx:pt>
          <cx:pt idx="366">-0.00107231112290862</cx:pt>
          <cx:pt idx="367">-0.0088563641468070095</cx:pt>
          <cx:pt idx="368">-0.030644542606087601</cx:pt>
          <cx:pt idx="369">-0.054973648763774002</cx:pt>
          <cx:pt idx="370">-0.055892650901837301</cx:pt>
          <cx:pt idx="371">-0.079833163507510005</cx:pt>
          <cx:pt idx="372">-0.088216147772808395</cx:pt>
          <cx:pt idx="373">-0.055244693796461797</cx:pt>
          <cx:pt idx="374">0.0115328209997264</cx:pt>
          <cx:pt idx="375">0.018151748585298701</cx:pt>
          <cx:pt idx="376">-0.0049997872037508898</cx:pt>
          <cx:pt idx="377">-0.0240221478920737</cx:pt>
          <cx:pt idx="378">0.0078295739452970102</cx:pt>
          <cx:pt idx="379">-0.031189266740043801</cx:pt>
          <cx:pt idx="380">0.018395482525257301</cx:pt>
          <cx:pt idx="381">-0.0026120991292609098</cx:pt>
          <cx:pt idx="382">-0.0321928242734313</cx:pt>
          <cx:pt idx="383">-0.046541077538581901</cx:pt>
          <cx:pt idx="384">-0.0364329753058832</cx:pt>
          <cx:pt idx="385">-0.019353562252220499</cx:pt>
          <cx:pt idx="386">-0.0266018496466103</cx:pt>
          <cx:pt idx="387">-0.022286124031341201</cx:pt>
          <cx:pt idx="388">-0.0095416760215850799</cx:pt>
          <cx:pt idx="389">-0.0028794208172656</cx:pt>
          <cx:pt idx="390">-0.00079605202405774495</cx:pt>
          <cx:pt idx="391">-7.6329920675112896e-05</cx:pt>
          <cx:pt idx="392">7.6847288804990696e-05</cx:pt>
          <cx:pt idx="393">-0.00024981140317574302</cx:pt>
          <cx:pt idx="394">-0.00046311214343461201</cx:pt>
          <cx:pt idx="395">-0.00466850336831453</cx:pt>
          <cx:pt idx="396">-0.023937766528903798</cx:pt>
          <cx:pt idx="397">-0.043656448200096003</cx:pt>
          <cx:pt idx="398">-0.035574640710808798</cx:pt>
          <cx:pt idx="399">-0.031772183189188001</cx:pt>
          <cx:pt idx="400">-0.0039152603369273301</cx:pt>
          <cx:pt idx="401">0.0263821755981315</cx:pt>
          <cx:pt idx="402">0.023260737624069501</cx:pt>
          <cx:pt idx="403">0.0126276004773874</cx:pt>
          <cx:pt idx="404">0.012222472785699099</cx:pt>
          <cx:pt idx="405">0.034977979485071399</cx:pt>
          <cx:pt idx="406">0.059691241625104599</cx:pt>
          <cx:pt idx="407">0.024403102024721599</cx:pt>
          <cx:pt idx="408">-0.0051279706869210599</cx:pt>
          <cx:pt idx="409">-0.0056387552535702599</cx:pt>
          <cx:pt idx="410">-0.041032129540217399</cx:pt>
          <cx:pt idx="411">-0.029360361920433498</cx:pt>
          <cx:pt idx="412">-0.028714687022500698</cx:pt>
          <cx:pt idx="413">0.0065417597352900097</cx:pt>
          <cx:pt idx="414">-0.0044776309697351496</cx:pt>
          <cx:pt idx="415">0.0073291692406801901</cx:pt>
          <cx:pt idx="416">0.00295589190365885</cx:pt>
          <cx:pt idx="417">0.00070218268094077803</cx:pt>
          <cx:pt idx="418">0.0010311318344743601</cx:pt>
          <cx:pt idx="419">-0.00062943134413774202</cx:pt>
          <cx:pt idx="420">0.00036373097394161598</cx:pt>
          <cx:pt idx="421">0.00096495336256762398</cx:pt>
          <cx:pt idx="422">0.00051367759496316503</cx:pt>
          <cx:pt idx="423">-0.00167913033300666</cx:pt>
          <cx:pt idx="424">-0.015978999185741902</cx:pt>
          <cx:pt idx="425">-0.0132081838776252</cx:pt>
          <cx:pt idx="426">-0.0071227838578809396</cx:pt>
          <cx:pt idx="427">-0.023548941016031898</cx:pt>
          <cx:pt idx="428">-0.00189368872438339</cx:pt>
          <cx:pt idx="429">0.0234847314597912</cx:pt>
          <cx:pt idx="430">0.055909731239617497</cx:pt>
          <cx:pt idx="431">0.034028896621911102</cx:pt>
          <cx:pt idx="432">0.062261501034546599</cx:pt>
          <cx:pt idx="433">0.088303476936185898</cx:pt>
          <cx:pt idx="434">0.072639715966507895</cx:pt>
          <cx:pt idx="435">0.0080023015971686599</cx:pt>
          <cx:pt idx="436">-0.0125677292229615</cx:pt>
          <cx:pt idx="437">-0.034089034890846602</cx:pt>
          <cx:pt idx="438">-0.0126650746440201</cx:pt>
          <cx:pt idx="439">-0.040438494661337601</cx:pt>
          <cx:pt idx="440">-0.0307372862890457</cx:pt>
          <cx:pt idx="441">0.0105506292013899</cx:pt>
          <cx:pt idx="442">0.017475227658730198</cx:pt>
          <cx:pt idx="443">0.019811323615767901</cx:pt>
          <cx:pt idx="444">0.012036841262719001</cx:pt>
          <cx:pt idx="445">0.0024598000624131999</cx:pt>
          <cx:pt idx="446">0.0017969317745271901</cx:pt>
          <cx:pt idx="447">0.00057527461243376697</cx:pt>
          <cx:pt idx="448">-0.00074512032812036697</cx:pt>
          <cx:pt idx="449">0.00022252920968122199</cx:pt>
          <cx:pt idx="450">0.0030115703379040501</cx:pt>
          <cx:pt idx="451">0.0023327818580970499</cx:pt>
          <cx:pt idx="452">-0.0086432145963286095</cx:pt>
          <cx:pt idx="453">-0.0111393218681784</cx:pt>
          <cx:pt idx="454">-0.033980216850412297</cx:pt>
          <cx:pt idx="455">-0.033771749613422899</cx:pt>
          <cx:pt idx="456">-0.0597406944160494</cx:pt>
          <cx:pt idx="457">-0.0250653142527218</cx:pt>
          <cx:pt idx="458">-0.0092797584935125493</cx:pt>
          <cx:pt idx="459">0.0085257912273308395</cx:pt>
          <cx:pt idx="460">0.057985389615348298</cx:pt>
          <cx:pt idx="461">0.064907383982933997</cx:pt>
          <cx:pt idx="462">0.038579522226889498</cx:pt>
          <cx:pt idx="463">0.0137381853951387</cx:pt>
          <cx:pt idx="464">0.0151127531005308</cx:pt>
          <cx:pt idx="465">0.0022212745288958799</cx:pt>
          <cx:pt idx="466">0.0161862609738125</cx:pt>
          <cx:pt idx="467">-0.0230190385427918</cx:pt>
          <cx:pt idx="468">-0.041269792048612197</cx:pt>
          <cx:pt idx="469">0.0079821957430870095</cx:pt>
          <cx:pt idx="470">0.0336898539387743</cx:pt>
          <cx:pt idx="471">0.023306162696745701</cx:pt>
          <cx:pt idx="472">0.027767647321568899</cx:pt>
          <cx:pt idx="473">0.0064831240802550099</cx:pt>
          <cx:pt idx="474">0.0058047011872518501</cx:pt>
          <cx:pt idx="475">9.0834278818753802e-05</cx:pt>
          <cx:pt idx="476">0.00060145910151029598</cx:pt>
          <cx:pt idx="477">0.00045984286999683702</cx:pt>
          <cx:pt idx="478">0.0019683461583108702</cx:pt>
          <cx:pt idx="479">0.0054377913554549302</cx:pt>
          <cx:pt idx="480">-0.017308053414900298</cx:pt>
          <cx:pt idx="481">-0.022222050950809501</cx:pt>
          <cx:pt idx="482">-0.048039579327822601</cx:pt>
          <cx:pt idx="483">-0.052544952593766903</cx:pt>
          <cx:pt idx="484">-0.091352638046781995</cx:pt>
          <cx:pt idx="485">-0.13666907842345299</cx:pt>
          <cx:pt idx="486">-0.11616214960679599</cx:pt>
          <cx:pt idx="487">-0.077218436451878605</cx:pt>
          <cx:pt idx="488">-0.045975938783996098</cx:pt>
          <cx:pt idx="489">-0.033093287441366602</cx:pt>
          <cx:pt idx="490">-0.018860465369761499</cx:pt>
          <cx:pt idx="491">-0.00127803132993494</cx:pt>
          <cx:pt idx="492">-0.0065108144992312902</cx:pt>
          <cx:pt idx="493">-0.0097174985134790195</cx:pt>
          <cx:pt idx="494">-0.0066485869398130197</cx:pt>
          <cx:pt idx="495">-0.020913941908945299</cx:pt>
          <cx:pt idx="496">-0.033098785546960698</cx:pt>
          <cx:pt idx="497">-0.0041400960838486704</cx:pt>
          <cx:pt idx="498">0.020087413717607899</cx:pt>
          <cx:pt idx="499">0.0031290092547577898</cx:pt>
          <cx:pt idx="500">-0.018165468842641998</cx:pt>
          <cx:pt idx="501">-0.00041762251046270502</cx:pt>
          <cx:pt idx="502">0.0031679845176780098</cx:pt>
          <cx:pt idx="503">-7.6827818364017199e-06</cx:pt>
          <cx:pt idx="504">-0.00059096081595214696</cx:pt>
          <cx:pt idx="505">0.00060603196884022705</cx:pt>
          <cx:pt idx="506">0.0045932317086408202</cx:pt>
          <cx:pt idx="507">0.0107454610431909</cx:pt>
          <cx:pt idx="508">-0.015654742350812701</cx:pt>
          <cx:pt idx="509">-0.0295772206328472</cx:pt>
          <cx:pt idx="510">-0.042270424699085901</cx:pt>
          <cx:pt idx="511">-0.065322548559038907</cx:pt>
          <cx:pt idx="512">-0.10918818235283199</cx:pt>
          <cx:pt idx="513">-0.124813942588286</cx:pt>
          <cx:pt idx="514">-0.141036327445276</cx:pt>
          <cx:pt idx="515">-0.17685197877985001</cx:pt>
          <cx:pt idx="516">-0.17671983996408799</cx:pt>
          <cx:pt idx="517">-0.1094710408673</cx:pt>
          <cx:pt idx="518">-0.073391258225413397</cx:pt>
          <cx:pt idx="519">-0.041033698232026398</cx:pt>
          <cx:pt idx="520">0.0023206700508824601</cx:pt>
          <cx:pt idx="521">0.0128849771622818</cx:pt>
          <cx:pt idx="522">-0.021795249619304301</cx:pt>
          <cx:pt idx="523">-0.00065923692355000904</cx:pt>
          <cx:pt idx="524">-0.018594144606814401</cx:pt>
          <cx:pt idx="525">0.029782308610483199</cx:pt>
          <cx:pt idx="526">0.0175894833300307</cx:pt>
          <cx:pt idx="527">-0.0050654674383651399</cx:pt>
          <cx:pt idx="528">-0.019049260265411899</cx:pt>
          <cx:pt idx="529">0.0017728232259205999</cx:pt>
          <cx:pt idx="530">0.00158024045177438</cx:pt>
          <cx:pt idx="531">0.000281496826416541</cx:pt>
          <cx:pt idx="532">-0.00036059009832073799</cx:pt>
          <cx:pt idx="533">0.00016215250086164899</cx:pt>
          <cx:pt idx="534">0.0039211727760843501</cx:pt>
          <cx:pt idx="535">0.0152098256321474</cx:pt>
          <cx:pt idx="536">-0.0012314480980280299</cx:pt>
          <cx:pt idx="537">-0.0063504555171953799</cx:pt>
          <cx:pt idx="538">-0.012114776303567399</cx:pt>
          <cx:pt idx="539">-0.0144393752878509</cx:pt>
          <cx:pt idx="540">-0.059411186325146498</cx:pt>
          <cx:pt idx="541">-0.081101487609520795</cx:pt>
          <cx:pt idx="542">-0.073790256526235998</cx:pt>
          <cx:pt idx="543">-0.090461343567583702</cx:pt>
          <cx:pt idx="544">-0.095246607980933498</cx:pt>
          <cx:pt idx="545">-0.053532659256973598</cx:pt>
          <cx:pt idx="546">-0.052521979831647699</cx:pt>
          <cx:pt idx="547">-0.013709577381835701</cx:pt>
          <cx:pt idx="548">-0.019201639542994899</cx:pt>
          <cx:pt idx="549">-0.017157192545124701</cx:pt>
          <cx:pt idx="550">0.0082266850849918895</cx:pt>
          <cx:pt idx="551">0.0115220413680158</cx:pt>
          <cx:pt idx="552">0.019252124194619101</cx:pt>
          <cx:pt idx="553">0.0426554257519286</cx:pt>
          <cx:pt idx="554">0.0152290706557104</cx:pt>
          <cx:pt idx="555">-0.0048660531328864999</cx:pt>
          <cx:pt idx="556">-0.019524022882062599</cx:pt>
          <cx:pt idx="557">0.0033804698473298201</cx:pt>
          <cx:pt idx="558">0.000880665287036604</cx:pt>
          <cx:pt idx="559">9.3811772335568303e-05</cx:pt>
          <cx:pt idx="560">-2.29566743823751e-05</cx:pt>
          <cx:pt idx="561">1.68762220468361e-05</cx:pt>
          <cx:pt idx="562">0.00077947216762270502</cx:pt>
          <cx:pt idx="563">0.0240830700552121</cx:pt>
          <cx:pt idx="564">0.030165192274557599</cx:pt>
          <cx:pt idx="565">-0.0096766224614813195</cx:pt>
          <cx:pt idx="566">-0.0022044888311872099</cx:pt>
          <cx:pt idx="567">0.028515524708289799</cx:pt>
          <cx:pt idx="568">0.0186808263027726</cx:pt>
          <cx:pt idx="569">0.024689831468197199</cx:pt>
          <cx:pt idx="570">0.021479894814649101</cx:pt>
          <cx:pt idx="571">0.027306554839379601</cx:pt>
          <cx:pt idx="572">-0.00165192451124313</cx:pt>
          <cx:pt idx="573">-0.0059907232302029304</cx:pt>
          <cx:pt idx="574">-0.0076446271062000897</cx:pt>
          <cx:pt idx="575">-0.011217197415411599</cx:pt>
          <cx:pt idx="576">-0.047596399444420602</cx:pt>
          <cx:pt idx="577">-0.014921493789555</cx:pt>
          <cx:pt idx="578">0.0365811349404613</cx:pt>
          <cx:pt idx="579">0.0109380640551887</cx:pt>
          <cx:pt idx="580">0.029060532158366001</cx:pt>
          <cx:pt idx="581">0.014401735970019701</cx:pt>
          <cx:pt idx="582">-0.0159926931131096</cx:pt>
          <cx:pt idx="583">-0.025023847659795598</cx:pt>
          <cx:pt idx="584">-0.016353081735044898</cx:pt>
          <cx:pt idx="585">-0.00076552862844499897</cx:pt>
          <cx:pt idx="586">0.00052719309508561399</cx:pt>
          <cx:pt idx="587">0.00039960090040618002</cx:pt>
          <cx:pt idx="588">-0.00066555706220552903</cx:pt>
          <cx:pt idx="589">0.00046787512506368697</cx:pt>
          <cx:pt idx="590">0.0032213827958174901</cx:pt>
          <cx:pt idx="591">0.0228293664293031</cx:pt>
          <cx:pt idx="592">0.0389621192352161</cx:pt>
          <cx:pt idx="593">-0.013549102145312899</cx:pt>
          <cx:pt idx="594">-0.0083572433692727897</cx:pt>
          <cx:pt idx="595">0.037509071543517201</cx:pt>
          <cx:pt idx="596">0.032298012042244598</cx:pt>
          <cx:pt idx="597">0.0226856923987428</cx:pt>
          <cx:pt idx="598">0.079961710535364106</cx:pt>
          <cx:pt idx="599">0.076994997818680896</cx:pt>
          <cx:pt idx="600">0.071156602845650896</cx:pt>
          <cx:pt idx="601">0.051819195471119101</cx:pt>
          <cx:pt idx="602">0.046686427469621199</cx:pt>
          <cx:pt idx="603">0.0045608789543540402</cx:pt>
          <cx:pt idx="604">-0.0149640372838132</cx:pt>
          <cx:pt idx="605">0.00063446483832272304</cx:pt>
          <cx:pt idx="606">0.0199378866408924</cx:pt>
          <cx:pt idx="607">0.0219055188509867</cx:pt>
          <cx:pt idx="608">0.037340430369722899</cx:pt>
          <cx:pt idx="609">0.00021833699782747201</cx:pt>
          <cx:pt idx="610">-0.035126624069557598</cx:pt>
          <cx:pt idx="611">-0.023291340957244999</cx:pt>
          <cx:pt idx="612">-0.0080060531197432405</cx:pt>
          <cx:pt idx="613">0.00046668434315596499</cx:pt>
          <cx:pt idx="614">-0.00027182514102688598</cx:pt>
          <cx:pt idx="615">4.0183654898047397e-05</cx:pt>
          <cx:pt idx="616">0.000142005131892981</cx:pt>
          <cx:pt idx="617">-0.000178422816037701</cx:pt>
          <cx:pt idx="618">0.0038722387894924502</cx:pt>
          <cx:pt idx="619">0.012123488668249799</cx:pt>
          <cx:pt idx="620">0.039247328221438997</cx:pt>
          <cx:pt idx="621">0.0293582300868491</cx:pt>
          <cx:pt idx="622">-0.0190472819174973</cx:pt>
          <cx:pt idx="623">0.0195533583470257</cx:pt>
          <cx:pt idx="624">0.024845572805302502</cx:pt>
          <cx:pt idx="625">-0.0109323068325146</cx:pt>
          <cx:pt idx="626">0.0185435149523362</cx:pt>
          <cx:pt idx="627">0.043089146145066801</cx:pt>
          <cx:pt idx="628">0.032060896101908702</cx:pt>
          <cx:pt idx="629">0.050263550777107001</cx:pt>
          <cx:pt idx="630">-0.0098649902291866893</cx:pt>
          <cx:pt idx="631">0.0048963608881796702</cx:pt>
          <cx:pt idx="632">0.011520036273562601</cx:pt>
          <cx:pt idx="633">0.010381330625311699</cx:pt>
          <cx:pt idx="634">0.032543278852875002</cx:pt>
          <cx:pt idx="635">0.020827127316992902</cx:pt>
          <cx:pt idx="636">0.0097974144657312304</cx:pt>
          <cx:pt idx="637">-0.0184428970028046</cx:pt>
          <cx:pt idx="638">-0.0192923545896167</cx:pt>
          <cx:pt idx="639">-0.0082943888855555002</cx:pt>
          <cx:pt idx="640">-0.0035033973519353299</cx:pt>
          <cx:pt idx="641">0.00102316681797561</cx:pt>
          <cx:pt idx="642">0.00033676812801940599</cx:pt>
          <cx:pt idx="643">-0.00043918170841880303</cx:pt>
          <cx:pt idx="644">0.00012940523847705399</cx:pt>
          <cx:pt idx="645">-0.00026635920444073499</cx:pt>
          <cx:pt idx="646">0.0028567208273674802</cx:pt>
          <cx:pt idx="647">0.0075243821865910998</cx:pt>
          <cx:pt idx="648">0.033711715163366802</cx:pt>
          <cx:pt idx="649">0.041380760042029202</cx:pt>
          <cx:pt idx="650">0.0205453449926189</cx:pt>
          <cx:pt idx="651">0.034356413041239597</cx:pt>
          <cx:pt idx="652">0.0250084008458832</cx:pt>
          <cx:pt idx="653">0.028795050322727899</cx:pt>
          <cx:pt idx="654">0.0220495372515866</cx:pt>
          <cx:pt idx="655">0.056095940029119599</cx:pt>
          <cx:pt idx="656">-0.0052808498838763903</cx:pt>
          <cx:pt idx="657">0.00078436817806278405</cx:pt>
          <cx:pt idx="658">-0.0029556784399534502</cx:pt>
          <cx:pt idx="659">0.045274360792958997</cx:pt>
          <cx:pt idx="660">0.0358896406358142</cx:pt>
          <cx:pt idx="661">0.034178543974583302</cx:pt>
          <cx:pt idx="662">0.0150146639431915</cx:pt>
          <cx:pt idx="663">-0.0062114418323144602</cx:pt>
          <cx:pt idx="664">-0.0099532073509488103</cx:pt>
          <cx:pt idx="665">-0.0295815928196177</cx:pt>
          <cx:pt idx="666">-0.0250259445346354</cx:pt>
          <cx:pt idx="667">-0.0098381077196544302</cx:pt>
          <cx:pt idx="668">-0.0037399037049065898</cx:pt>
          <cx:pt idx="669">0.00094343461997514495</cx:pt>
          <cx:pt idx="670">3.8080428606543399e-05</cx:pt>
          <cx:pt idx="671">-0.000152283260559738</cx:pt>
          <cx:pt idx="672">0.000596906787943467</cx:pt>
          <cx:pt idx="673">0.00039615796182013299</cx:pt>
          <cx:pt idx="674">0.0021856769974267099</cx:pt>
          <cx:pt idx="675">0.0067065055956266103</cx:pt>
          <cx:pt idx="676">0.022944773115922301</cx:pt>
          <cx:pt idx="677">0.023896054001637201</cx:pt>
          <cx:pt idx="678">0.036096094836886597</cx:pt>
          <cx:pt idx="679">0.052191372315397701</cx:pt>
          <cx:pt idx="680">0.0391541591056963</cx:pt>
          <cx:pt idx="681">0.039802313762882797</cx:pt>
          <cx:pt idx="682">0.0152332165538302</cx:pt>
          <cx:pt idx="683">-0.00081847164326279902</cx:pt>
          <cx:pt idx="684">-0.019634025246149999</cx:pt>
          <cx:pt idx="685">-0.027594516693943302</cx:pt>
          <cx:pt idx="686">0.0128071552324132</cx:pt>
          <cx:pt idx="687">0.0153270842159832</cx:pt>
          <cx:pt idx="688">-0.0077481618645633202</cx:pt>
          <cx:pt idx="689">0.020557409295829401</cx:pt>
          <cx:pt idx="690">-0.026229221165688599</cx:pt>
          <cx:pt idx="691">-0.056556423149756702</cx:pt>
          <cx:pt idx="692">-0.033036222627664501</cx:pt>
          <cx:pt idx="693">-0.015084209194916501</cx:pt>
          <cx:pt idx="694">-0.0085431911681708803</cx:pt>
          <cx:pt idx="695">-0.0066036761235661297</cx:pt>
          <cx:pt idx="696">-0.0044116734195001903</cx:pt>
          <cx:pt idx="697">0.00027975810080803901</cx:pt>
          <cx:pt idx="698">0.00015791189008735099</cx:pt>
          <cx:pt idx="699">0.00011123321823535401</cx:pt>
          <cx:pt idx="700">-0.00057736899725218901</cx:pt>
          <cx:pt idx="701">0.00037769542133033699</cx:pt>
          <cx:pt idx="702">0.000275448084221266</cx:pt>
          <cx:pt idx="703">0.00013108930765619799</cx:pt>
          <cx:pt idx="704">0.0066381431402329502</cx:pt>
          <cx:pt idx="705">0.010664426189751299</cx:pt>
          <cx:pt idx="706">0.013959029266034101</cx:pt>
          <cx:pt idx="707">0.028082226242192001</cx:pt>
          <cx:pt idx="708">0.045475458921051398</cx:pt>
          <cx:pt idx="709">0.043212038002465897</cx:pt>
          <cx:pt idx="710">0.034441395446176401</cx:pt>
          <cx:pt idx="711">0.028157807505013</cx:pt>
          <cx:pt idx="712">0.00047019367257334098</cx:pt>
          <cx:pt idx="713">-0.0151702070301892</cx:pt>
          <cx:pt idx="714">-0.040313687258345297</cx:pt>
          <cx:pt idx="715">-0.019394803228656599</cx:pt>
          <cx:pt idx="716">0.00121998570664148</cx:pt>
          <cx:pt idx="717">-0.022008142970643001</cx:pt>
          <cx:pt idx="718">-0.023677978192202</cx:pt>
          <cx:pt idx="719">-0.0042870611753418704</cx:pt>
          <cx:pt idx="720">-0.0064948567425198497</cx:pt>
          <cx:pt idx="721">-0.0031199160205688699</cx:pt>
          <cx:pt idx="722">-0.00125588939778445</cx:pt>
          <cx:pt idx="723">-0.00149691829111707</cx:pt>
          <cx:pt idx="724">-0.00066460584040041405</cx:pt>
          <cx:pt idx="725">0.000841176384700289</cx:pt>
          <cx:pt idx="726">-0.00017133669574902801</cx:pt>
          <cx:pt idx="727">5.2824930685417399e-05</cx:pt>
          <cx:pt idx="728">-0.00033167902086438198</cx:pt>
          <cx:pt idx="729">0.00014634031332154</cx:pt>
          <cx:pt idx="730">-0.00045568241114308697</cx:pt>
          <cx:pt idx="731">9.9151624576533199e-06</cx:pt>
          <cx:pt idx="732">-0.00069231867913586997</cx:pt>
          <cx:pt idx="733">-0.0039422353252864303</cx:pt>
          <cx:pt idx="734">-0.0030125528685505101</cx:pt>
          <cx:pt idx="735">0.000216084008935882</cx:pt>
          <cx:pt idx="736">0.0018194270018840901</cx:pt>
          <cx:pt idx="737">0.00046489473237044298</cx:pt>
          <cx:pt idx="738">0.0018313600557803801</cx:pt>
          <cx:pt idx="739">0.0033308288182237202</cx:pt>
          <cx:pt idx="740">-0.0015146637903441099</cx:pt>
          <cx:pt idx="741">0.00239692507687486</cx:pt>
          <cx:pt idx="742">-0.0031553775869092699</cx:pt>
          <cx:pt idx="743">-0.00114221347278994</cx:pt>
          <cx:pt idx="744">-0.0037255094730481498</cx:pt>
          <cx:pt idx="745">-2.11646417752415e-05</cx:pt>
          <cx:pt idx="746">0.00045625897899943102</cx:pt>
          <cx:pt idx="747">-9.0703267495241996e-05</cx:pt>
          <cx:pt idx="748">-0.0013823177265439</cx:pt>
          <cx:pt idx="749">0.00088172579090734296</cx:pt>
          <cx:pt idx="750">0.0019486099702844999</cx:pt>
          <cx:pt idx="751">-0.0010061714193053</cx:pt>
          <cx:pt idx="752">-0.00040939747070530702</cx:pt>
          <cx:pt idx="753">-0.00035546723632025101</cx:pt>
          <cx:pt idx="754">0.00036104183978059097</cx:pt>
          <cx:pt idx="755">0.00039005132188598698</cx:pt>
          <cx:pt idx="756">-0.000376115558325233</cx:pt>
          <cx:pt idx="757">5.9625039428477098e-05</cx:pt>
          <cx:pt idx="758">-1.12814655123097e-05</cx:pt>
          <cx:pt idx="759">-0.00027662378980099098</cx:pt>
          <cx:pt idx="760">0.00049179126454518295</cx:pt>
          <cx:pt idx="761">-0.00012864163761069501</cx:pt>
          <cx:pt idx="762">0.00018861523500996699</cx:pt>
          <cx:pt idx="763">0.00034360925163599398</cx:pt>
          <cx:pt idx="764">0.00040947647012459798</cx:pt>
          <cx:pt idx="765">0.00062696323375673697</cx:pt>
          <cx:pt idx="766">8.9155920628707297e-05</cx:pt>
          <cx:pt idx="767">-0.00013661461210602799</cx:pt>
          <cx:pt idx="768">-0.00032796114990494202</cx:pt>
          <cx:pt idx="769">-2.57106299361874e-05</cx:pt>
          <cx:pt idx="770">-0.000199161877393518</cx:pt>
          <cx:pt idx="771">0.00014017080010031899</cx:pt>
          <cx:pt idx="772">-0.000122600269614888</cx:pt>
          <cx:pt idx="773">0.00038437043196876602</cx:pt>
          <cx:pt idx="774">-0.0032764535305695999</cx:pt>
          <cx:pt idx="775">-0.00174120231152925</cx:pt>
          <cx:pt idx="776">-2.18561857271716e-05</cx:pt>
          <cx:pt idx="777">-9.60012506195364e-05</cx:pt>
          <cx:pt idx="778">0.00045227544308670202</cx:pt>
          <cx:pt idx="779">0.00050486287731565298</cx:pt>
          <cx:pt idx="780">0.00019442611638759399</cx:pt>
          <cx:pt idx="781">0.00096295967717741201</cx:pt>
          <cx:pt idx="782">0.00073366590546190499</cx:pt>
          <cx:pt idx="783">0.00028803910206487697</cx:pt>
          <cx:pt idx="784">0.0032694901041666999</cx:pt>
          <cx:pt idx="785">0.0081444202030861255</cx:pt>
          <cx:pt idx="786">0.0084877786960850746</cx:pt>
          <cx:pt idx="787">0.00560278610668055</cx:pt>
          <cx:pt idx="788">0.0013126310251192026</cx:pt>
          <cx:pt idx="789">0.0066240674474492001</cx:pt>
          <cx:pt idx="790">0.0020813002439872799</cx:pt>
          <cx:pt idx="791">0.0034344349933253999</cx:pt>
          <cx:pt idx="792">0.0061167324430106253</cx:pt>
          <cx:pt idx="793">0.0081631615627819742</cx:pt>
          <cx:pt idx="794">0.0034634917616723749</cx:pt>
          <cx:pt idx="795">0.0044619613453071253</cx:pt>
          <cx:pt idx="796">-0.0057774355331608749</cx:pt>
          <cx:pt idx="797">0.0017233097545342249</cx:pt>
          <cx:pt idx="798">0.0052715983177406252</cx:pt>
          <cx:pt idx="799">0.001977493580228295</cx:pt>
          <cx:pt idx="800">-0.0027045776159041251</cx:pt>
          <cx:pt idx="801">0.005415457322849225</cx:pt>
          <cx:pt idx="802">0.00363650558080465</cx:pt>
          <cx:pt idx="803">0.0020003559035116376</cx:pt>
          <cx:pt idx="804">-0.0015792491560971175</cx:pt>
          <cx:pt idx="805">-0.0018589155222818825</cx:pt>
          <cx:pt idx="806">-0.0018245256421048576</cx:pt>
          <cx:pt idx="807">0.00055952150956047498</cx:pt>
          <cx:pt idx="808">0.00014901747957801501</cx:pt>
          <cx:pt idx="809">-0.0002096471643703205</cx:pt>
          <cx:pt idx="810">0.00012813681822751349</cx:pt>
          <cx:pt idx="811">0.00047980099337069501</cx:pt>
          <cx:pt idx="812">0.0036846254234089749</cx:pt>
          <cx:pt idx="813">0.0091158188455166492</cx:pt>
          <cx:pt idx="814">0.0046092231106118001</cx:pt>
          <cx:pt idx="815">-0.0037826683915086249</cx:pt>
          <cx:pt idx="816">0.00023084927391577701</cx:pt>
          <cx:pt idx="817">0.0047379073787543</cx:pt>
          <cx:pt idx="818">0.0039982107580958503</cx:pt>
          <cx:pt idx="819">0.0108634227550317</cx:pt>
          <cx:pt idx="820">0.0026161247593083502</cx:pt>
          <cx:pt idx="821">-0.0018735423938544349</cx:pt>
          <cx:pt idx="822">0.0047081673988786247</cx:pt>
          <cx:pt idx="823">0.0038970193562161749</cx:pt>
          <cx:pt idx="824">0.0013964954976845075</cx:pt>
          <cx:pt idx="825">0.0043841762005607998</cx:pt>
          <cx:pt idx="826">0.00058810732463968247</cx:pt>
          <cx:pt idx="827">0.0013708187528283175</cx:pt>
          <cx:pt idx="828">0.0038955765185474749</cx:pt>
          <cx:pt idx="829">0.0072153693290448497</cx:pt>
          <cx:pt idx="830">0.0073777191514639746</cx:pt>
          <cx:pt idx="831">0.0082227132430620006</cx:pt>
          <cx:pt idx="832">-0.0032728490263995249</cx:pt>
          <cx:pt idx="833">-0.002641943690693625</cx:pt>
          <cx:pt idx="834">-0.00083257374005706248</cx:pt>
          <cx:pt idx="835">8.6170360121976005e-05</cx:pt>
          <cx:pt idx="836">-4.7429662329288002e-05</cx:pt>
          <cx:pt idx="837">0.00013109139402914924</cx:pt>
          <cx:pt idx="838">0.00012654165378654</cx:pt>
          <cx:pt idx="839">0.0014644877743257825</cx:pt>
          <cx:pt idx="840">0.0038263031499814748</cx:pt>
          <cx:pt idx="841">0.0083424115087349492</cx:pt>
          <cx:pt idx="842">0.0031217451738117749</cx:pt>
          <cx:pt idx="843">0.010259298137196849</cx:pt>
          <cx:pt idx="844">0.01597980556869525</cx:pt>
          <cx:pt idx="845">0.0087749128820996999</cx:pt>
          <cx:pt idx="846">-0.0024835567620595449</cx:pt>
          <cx:pt idx="847">0.001807008529378985</cx:pt>
          <cx:pt idx="848">-0.0050317265222515747</cx:pt>
          <cx:pt idx="849">-0.0085125159335210001</cx:pt>
          <cx:pt idx="850">-0.0064329539389772249</cx:pt>
          <cx:pt idx="851">-0.0034977916422895502</cx:pt>
          <cx:pt idx="852">0.00123759141045292</cx:pt>
          <cx:pt idx="853">0.0058743660525944503</cx:pt>
          <cx:pt idx="854">-0.00099094898364461494</cx:pt>
          <cx:pt idx="855">-0.000412340366431445</cx:pt>
          <cx:pt idx="856">0.0033250532514470001</cx:pt>
          <cx:pt idx="857">0.0062889591649694749</cx:pt>
          <cx:pt idx="858">0.00260353011371135</cx:pt>
          <cx:pt idx="859">0.0042904774128039499</cx:pt>
          <cx:pt idx="860">0.0039896546101806504</cx:pt>
          <cx:pt idx="861">-0.002347138980457865</cx:pt>
          <cx:pt idx="862">-7.3526783917097753e-05</cx:pt>
          <cx:pt idx="863">-0.00031990293372099749</cx:pt>
          <cx:pt idx="864">-2.5980714873319749e-05</cx:pt>
          <cx:pt idx="865">-7.0929958719546254e-05</cx:pt>
          <cx:pt idx="866">0.00017109027197620099</cx:pt>
          <cx:pt idx="867">0.00053540878292076752</cx:pt>
          <cx:pt idx="868">0.0044176246947555502</cx:pt>
          <cx:pt idx="869">0.0036267350950285999</cx:pt>
          <cx:pt idx="870">0.00037907676143943998</cx:pt>
          <cx:pt idx="871">0.0080242308292961008</cx:pt>
          <cx:pt idx="872">0.0063863230488520502</cx:pt>
          <cx:pt idx="873">-0.00094303583171288254</cx:pt>
          <cx:pt idx="874">-0.021948271876926623</cx:pt>
          <cx:pt idx="875">-0.02387458717317165</cx:pt>
          <cx:pt idx="876">-0.027385395439710251</cx:pt>
          <cx:pt idx="877">-0.024784692530479425</cx:pt>
          <cx:pt idx="878">-0.011726247505047201</cx:pt>
          <cx:pt idx="879">-0.012275498052881775</cx:pt>
          <cx:pt idx="880">-0.013187174191476626</cx:pt>
          <cx:pt idx="881">-0.0070471169230343</cx:pt>
          <cx:pt idx="882">-0.00040121381951286749</cx:pt>
          <cx:pt idx="883">0.0098937473919906756</cx:pt>
          <cx:pt idx="884">0.0032694901041666999</cx:pt>
          <cx:pt idx="885">0.0081444202030861255</cx:pt>
          <cx:pt idx="886">0.0084877786960850746</cx:pt>
          <cx:pt idx="887">0.00560278610668055</cx:pt>
          <cx:pt idx="888">0.0013126310251192026</cx:pt>
          <cx:pt idx="889">0.0066240674474492001</cx:pt>
          <cx:pt idx="890">0.0020813002439872799</cx:pt>
          <cx:pt idx="891">0.0034344349933253999</cx:pt>
          <cx:pt idx="892">0.0061167324430106253</cx:pt>
          <cx:pt idx="893">0.0081631615627819742</cx:pt>
          <cx:pt idx="894">0.0034634917616723749</cx:pt>
          <cx:pt idx="895">0.0044619613453071253</cx:pt>
          <cx:pt idx="896">-0.0057774355331608749</cx:pt>
          <cx:pt idx="897">0.0017233097545342249</cx:pt>
          <cx:pt idx="898">0.0052715983177406252</cx:pt>
          <cx:pt idx="899">0.001977493580228295</cx:pt>
          <cx:pt idx="900">-0.0027045776159041251</cx:pt>
          <cx:pt idx="901">0.005415457322849225</cx:pt>
          <cx:pt idx="902">0.00363650558080465</cx:pt>
          <cx:pt idx="903">0.0020003559035116376</cx:pt>
          <cx:pt idx="904">-0.0015792491560971175</cx:pt>
          <cx:pt idx="905">-0.0018589155222818825</cx:pt>
          <cx:pt idx="906">-0.0018245256421048576</cx:pt>
          <cx:pt idx="907">0.00055952150956047498</cx:pt>
          <cx:pt idx="908">0.00014901747957801501</cx:pt>
          <cx:pt idx="909">-0.0002096471643703205</cx:pt>
          <cx:pt idx="910">0.00012813681822751349</cx:pt>
          <cx:pt idx="911">0.00047980099337069501</cx:pt>
          <cx:pt idx="912">0.0036846254234089749</cx:pt>
          <cx:pt idx="913">0.0091158188455166492</cx:pt>
          <cx:pt idx="914">0.0046092231106118001</cx:pt>
          <cx:pt idx="915">-0.0037826683915086249</cx:pt>
          <cx:pt idx="916">0.00023084927391577701</cx:pt>
          <cx:pt idx="917">0.0047379073787543</cx:pt>
          <cx:pt idx="918">0.0039982107580958503</cx:pt>
          <cx:pt idx="919">0.0108634227550317</cx:pt>
          <cx:pt idx="920">0.0026161247593083502</cx:pt>
          <cx:pt idx="921">-0.0018735423938544349</cx:pt>
          <cx:pt idx="922">0.0047081673988786247</cx:pt>
          <cx:pt idx="923">0.0038970193562161749</cx:pt>
          <cx:pt idx="924">0.0013964954976845075</cx:pt>
          <cx:pt idx="925">0.0043841762005607998</cx:pt>
          <cx:pt idx="926">0.00058810732463968247</cx:pt>
          <cx:pt idx="927">0.0013708187528283175</cx:pt>
          <cx:pt idx="928">0.0038955765185474749</cx:pt>
          <cx:pt idx="929">0.0072153693290448497</cx:pt>
          <cx:pt idx="930">0.0073777191514639746</cx:pt>
          <cx:pt idx="931">0.0082227132430620006</cx:pt>
          <cx:pt idx="932">-0.0032728490263995249</cx:pt>
          <cx:pt idx="933">-0.002641943690693625</cx:pt>
          <cx:pt idx="934">-0.00083257374005706248</cx:pt>
          <cx:pt idx="935">8.6170360121976005e-05</cx:pt>
          <cx:pt idx="936">-4.7429662329288002e-05</cx:pt>
          <cx:pt idx="937">0.00013109139402914924</cx:pt>
          <cx:pt idx="938">0.00012654165378654</cx:pt>
          <cx:pt idx="939">0.0014644877743257825</cx:pt>
          <cx:pt idx="940">0.0038263031499814748</cx:pt>
          <cx:pt idx="941">0.0083424115087349492</cx:pt>
          <cx:pt idx="942">0.0031217451738117749</cx:pt>
          <cx:pt idx="943">0.010259298137196849</cx:pt>
          <cx:pt idx="944">0.01597980556869525</cx:pt>
          <cx:pt idx="945">0.0087749128820996999</cx:pt>
          <cx:pt idx="946">-0.0024835567620595449</cx:pt>
          <cx:pt idx="947">0.001807008529378985</cx:pt>
          <cx:pt idx="948">-0.0050317265222515747</cx:pt>
          <cx:pt idx="949">-0.0085125159335210001</cx:pt>
          <cx:pt idx="950">-0.0064329539389772249</cx:pt>
          <cx:pt idx="951">-0.0034977916422895502</cx:pt>
          <cx:pt idx="952">0.00123759141045292</cx:pt>
          <cx:pt idx="953">0.0058743660525944503</cx:pt>
          <cx:pt idx="954">-0.00099094898364461494</cx:pt>
          <cx:pt idx="955">-0.000412340366431445</cx:pt>
          <cx:pt idx="956">0.0033250532514470001</cx:pt>
          <cx:pt idx="957">0.0062889591649694749</cx:pt>
          <cx:pt idx="958">0.00260353011371135</cx:pt>
          <cx:pt idx="959">0.0042904774128039499</cx:pt>
          <cx:pt idx="960">0.0039896546101806504</cx:pt>
          <cx:pt idx="961">-0.002347138980457865</cx:pt>
          <cx:pt idx="962">-7.3526783917097753e-05</cx:pt>
          <cx:pt idx="963">-0.00031990293372099749</cx:pt>
          <cx:pt idx="964">-2.5980714873319749e-05</cx:pt>
          <cx:pt idx="965">-7.0929958719546254e-05</cx:pt>
          <cx:pt idx="966">0.00017109027197620099</cx:pt>
          <cx:pt idx="967">0.00053540878292076752</cx:pt>
          <cx:pt idx="968">0.0044176246947555502</cx:pt>
          <cx:pt idx="969">0.0036267350950285999</cx:pt>
          <cx:pt idx="970">0.00037907676143943998</cx:pt>
          <cx:pt idx="971">0.0080242308292961008</cx:pt>
          <cx:pt idx="972">0.0063863230488520502</cx:pt>
          <cx:pt idx="973">-0.00094303583171288254</cx:pt>
          <cx:pt idx="974">-0.021948271876926623</cx:pt>
          <cx:pt idx="975">-0.02387458717317165</cx:pt>
          <cx:pt idx="976">-0.027385395439710251</cx:pt>
          <cx:pt idx="977">-0.024784692530479425</cx:pt>
          <cx:pt idx="978">-0.011726247505047201</cx:pt>
          <cx:pt idx="979">-0.012275498052881775</cx:pt>
          <cx:pt idx="980">-0.013187174191476626</cx:pt>
          <cx:pt idx="981">-0.0070471169230343</cx:pt>
          <cx:pt idx="982">-0.00040121381951286749</cx:pt>
          <cx:pt idx="983">0.0098937473919906756</cx:pt>
          <cx:pt idx="984">0.0032694901041666999</cx:pt>
          <cx:pt idx="985">0.0081444202030861255</cx:pt>
          <cx:pt idx="986">0.0084877786960850746</cx:pt>
          <cx:pt idx="987">0.00560278610668055</cx:pt>
          <cx:pt idx="988">0.0013126310251192026</cx:pt>
          <cx:pt idx="989">0.0066240674474492001</cx:pt>
          <cx:pt idx="990">0.0020813002439872799</cx:pt>
          <cx:pt idx="991">0.0034344349933253999</cx:pt>
          <cx:pt idx="992">0.0061167324430106253</cx:pt>
          <cx:pt idx="993">0.0081631615627819742</cx:pt>
          <cx:pt idx="994">0.0034634917616723749</cx:pt>
          <cx:pt idx="995">0.0044619613453071253</cx:pt>
          <cx:pt idx="996">-0.0057774355331608749</cx:pt>
          <cx:pt idx="997">0.0017233097545342249</cx:pt>
          <cx:pt idx="998">0.0052715983177406252</cx:pt>
          <cx:pt idx="999">0.001977493580228295</cx:pt>
          <cx:pt idx="1000">-0.0027045776159041251</cx:pt>
          <cx:pt idx="1001">0.005415457322849225</cx:pt>
          <cx:pt idx="1002">0.00363650558080465</cx:pt>
          <cx:pt idx="1003">0.0020003559035116376</cx:pt>
          <cx:pt idx="1004">-0.0015792491560971175</cx:pt>
          <cx:pt idx="1005">-0.0018589155222818825</cx:pt>
          <cx:pt idx="1006">-0.0018245256421048576</cx:pt>
          <cx:pt idx="1007">0.00055952150956047498</cx:pt>
          <cx:pt idx="1008">0.00014901747957801501</cx:pt>
          <cx:pt idx="1009">-0.0002096471643703205</cx:pt>
          <cx:pt idx="1010">0.00012813681822751349</cx:pt>
          <cx:pt idx="1011">0.00047980099337069501</cx:pt>
          <cx:pt idx="1012">0.0036846254234089749</cx:pt>
          <cx:pt idx="1013">0.0091158188455166492</cx:pt>
          <cx:pt idx="1014">0.0046092231106118001</cx:pt>
          <cx:pt idx="1015">-0.0037826683915086249</cx:pt>
          <cx:pt idx="1016">0.00023084927391577701</cx:pt>
          <cx:pt idx="1017">0.0047379073787543</cx:pt>
          <cx:pt idx="1018">0.0039982107580958503</cx:pt>
          <cx:pt idx="1019">0.0108634227550317</cx:pt>
          <cx:pt idx="1020">0.0026161247593083502</cx:pt>
          <cx:pt idx="1021">-0.0018735423938544349</cx:pt>
          <cx:pt idx="1022">0.0047081673988786247</cx:pt>
          <cx:pt idx="1023">0.0038970193562161749</cx:pt>
          <cx:pt idx="1024">0.0013964954976845075</cx:pt>
          <cx:pt idx="1025">0.0043841762005607998</cx:pt>
          <cx:pt idx="1026">0.00058810732463968247</cx:pt>
          <cx:pt idx="1027">0.0013708187528283175</cx:pt>
          <cx:pt idx="1028">0.0038955765185474749</cx:pt>
          <cx:pt idx="1029">0.0072153693290448497</cx:pt>
          <cx:pt idx="1030">0.0073777191514639746</cx:pt>
          <cx:pt idx="1031">0.0082227132430620006</cx:pt>
          <cx:pt idx="1032">-0.0032728490263995249</cx:pt>
          <cx:pt idx="1033">-0.002641943690693625</cx:pt>
          <cx:pt idx="1034">-0.00083257374005706248</cx:pt>
          <cx:pt idx="1035">8.6170360121976005e-05</cx:pt>
          <cx:pt idx="1036">-4.7429662329288002e-05</cx:pt>
          <cx:pt idx="1037">0.00013109139402914924</cx:pt>
          <cx:pt idx="1038">0.00012654165378654</cx:pt>
          <cx:pt idx="1039">0.0014644877743257825</cx:pt>
          <cx:pt idx="1040">0.0038263031499814748</cx:pt>
          <cx:pt idx="1041">0.0083424115087349492</cx:pt>
          <cx:pt idx="1042">0.0031217451738117749</cx:pt>
          <cx:pt idx="1043">0.010259298137196849</cx:pt>
          <cx:pt idx="1044">0.01597980556869525</cx:pt>
          <cx:pt idx="1045">0.0087749128820996999</cx:pt>
          <cx:pt idx="1046">-0.0024835567620595449</cx:pt>
          <cx:pt idx="1047">0.001807008529378985</cx:pt>
          <cx:pt idx="1048">-0.0050317265222515747</cx:pt>
          <cx:pt idx="1049">-0.0085125159335210001</cx:pt>
          <cx:pt idx="1050">-0.0064329539389772249</cx:pt>
          <cx:pt idx="1051">-0.0034977916422895502</cx:pt>
          <cx:pt idx="1052">0.00123759141045292</cx:pt>
          <cx:pt idx="1053">0.0058743660525944503</cx:pt>
          <cx:pt idx="1054">-0.00099094898364461494</cx:pt>
          <cx:pt idx="1055">-0.000412340366431445</cx:pt>
          <cx:pt idx="1056">0.0033250532514470001</cx:pt>
          <cx:pt idx="1057">0.0062889591649694749</cx:pt>
          <cx:pt idx="1058">0.00260353011371135</cx:pt>
          <cx:pt idx="1059">0.0042904774128039499</cx:pt>
          <cx:pt idx="1060">0.0039896546101806504</cx:pt>
          <cx:pt idx="1061">-0.002347138980457865</cx:pt>
          <cx:pt idx="1062">-7.3526783917097753e-05</cx:pt>
          <cx:pt idx="1063">-0.00031990293372099749</cx:pt>
          <cx:pt idx="1064">-2.5980714873319749e-05</cx:pt>
          <cx:pt idx="1065">-7.0929958719546254e-05</cx:pt>
          <cx:pt idx="1066">0.00017109027197620099</cx:pt>
          <cx:pt idx="1067">0.00053540878292076752</cx:pt>
          <cx:pt idx="1068">0.0044176246947555502</cx:pt>
          <cx:pt idx="1069">0.0036267350950285999</cx:pt>
          <cx:pt idx="1070">0.00037907676143943998</cx:pt>
          <cx:pt idx="1071">0.0080242308292961008</cx:pt>
          <cx:pt idx="1072">0.0063863230488520502</cx:pt>
          <cx:pt idx="1073">-0.00094303583171288254</cx:pt>
          <cx:pt idx="1074">-0.021948271876926623</cx:pt>
          <cx:pt idx="1075">-0.02387458717317165</cx:pt>
          <cx:pt idx="1076">-0.027385395439710251</cx:pt>
          <cx:pt idx="1077">-0.024784692530479425</cx:pt>
          <cx:pt idx="1078">-0.011726247505047201</cx:pt>
          <cx:pt idx="1079">-0.012275498052881775</cx:pt>
          <cx:pt idx="1080">-0.013187174191476626</cx:pt>
          <cx:pt idx="1081">-0.0070471169230343</cx:pt>
          <cx:pt idx="1082">-0.00040121381951286749</cx:pt>
          <cx:pt idx="1083">0.0098937473919906756</cx:pt>
        </cx:lvl>
      </cx:numDim>
    </cx:data>
    <cx:data id="101">
      <cx:numDim type="val">
        <cx:f>Sheet2!$CX$1:$CX$1084</cx:f>
        <cx:lvl ptCount="1084" formatCode="0.00E+00">
          <cx:pt idx="0">-4.0922784827045101e-05</cx:pt>
          <cx:pt idx="1">4.2196716288191203e-05</cx:pt>
          <cx:pt idx="2">-9.6085031469590604e-05</cx:pt>
          <cx:pt idx="3">0.00051562060600683797</cx:pt>
          <cx:pt idx="4">0.00039668188849453897</cx:pt>
          <cx:pt idx="5">-0.00034906320986023102</cx:pt>
          <cx:pt idx="6">6.8756621030294305e-05</cx:pt>
          <cx:pt idx="7">3.2374036086607503e-05</cx:pt>
          <cx:pt idx="8">0.00028129208425831201</cx:pt>
          <cx:pt idx="9">0.00038859938345449802</cx:pt>
          <cx:pt idx="10">0.00035400164346044601</cx:pt>
          <cx:pt idx="11">0.00055359849916559404</cx:pt>
          <cx:pt idx="12">0.00060985342579169101</cx:pt>
          <cx:pt idx="13">-0.0014362880747937599</cx:pt>
          <cx:pt idx="14">-0.00071455632221961696</cx:pt>
          <cx:pt idx="15">3.2922933446877703e-05</cx:pt>
          <cx:pt idx="16">4.2386675102681898e-05</cx:pt>
          <cx:pt idx="17">-0.00083733864101241001</cx:pt>
          <cx:pt idx="18">-0.00050774641353767296</cx:pt>
          <cx:pt idx="19">0.000704627849299861</cx:pt>
          <cx:pt idx="20">0.00084074176290111998</cx:pt>
          <cx:pt idx="21">0.00053086812807894295</cx:pt>
          <cx:pt idx="22">0.00039994228198679099</cx:pt>
          <cx:pt idx="23">-0.00037284765749216303</cx:pt>
          <cx:pt idx="24">0.00081979293840279196</cx:pt>
          <cx:pt idx="25">-2.43519564244833e-05</cx:pt>
          <cx:pt idx="26">0.000517844952200528</cx:pt>
          <cx:pt idx="27">-0.00067684680286454399</cx:pt>
          <cx:pt idx="28">-0.00019807603244414</cx:pt>
          <cx:pt idx="29">0.00041757970828889499</cx:pt>
          <cx:pt idx="30">-7.2190045588164598e-06</cx:pt>
          <cx:pt idx="31">-3.0033076517447901e-05</cx:pt>
          <cx:pt idx="32">0.00078670554578292901</cx:pt>
          <cx:pt idx="33">-7.0497571861319704e-05</cx:pt>
          <cx:pt idx="34">-0.00019004256229313899</cx:pt>
          <cx:pt idx="35">0.00060220479148376195</cx:pt>
          <cx:pt idx="36">-0.00078299586606645399</cx:pt>
          <cx:pt idx="37">-0.0010296229031342</cx:pt>
          <cx:pt idx="38">-0.00032881761173332499</cx:pt>
          <cx:pt idx="39">-7.4489184326162404e-05</cx:pt>
          <cx:pt idx="40">-0.000220080164146963</cx:pt>
          <cx:pt idx="41">-0.0020818213572633198</cx:pt>
          <cx:pt idx="42">-0.00096919545512412595</cx:pt>
          <cx:pt idx="43">-0.00031036285543477798</cx:pt>
          <cx:pt idx="44">-0.0020119362859806499</cx:pt>
          <cx:pt idx="45">-0.0013019955412064601</cx:pt>
          <cx:pt idx="46">-0.0011104499531304</cx:pt>
          <cx:pt idx="47">-0.00041503423848759301</cx:pt>
          <cx:pt idx="48">-0.00062156429610393002</cx:pt>
          <cx:pt idx="49">-0.00076759151689510504</cx:pt>
          <cx:pt idx="50">-0.00057335605548194403</cx:pt>
          <cx:pt idx="51">-0.000275628416061814</cx:pt>
          <cx:pt idx="52">6.9877891169995893e-05</cx:pt>
          <cx:pt idx="53">-0.00020601321540086699</cx:pt>
          <cx:pt idx="54">-0.00038326169584831801</cx:pt>
          <cx:pt idx="55">-0.00027236422299303298</cx:pt>
          <cx:pt idx="56">-4.8138668669036102e-05</cx:pt>
          <cx:pt idx="57">-0.000174601121128997</cx:pt>
          <cx:pt idx="58">0.000933338628483369</cx:pt>
          <cx:pt idx="59">0.000478759128960741</cx:pt>
          <cx:pt idx="60">-0.00041421056072305</cx:pt>
          <cx:pt idx="61">0.00030708759980254601</cx:pt>
          <cx:pt idx="62">0.00041972289836434898</cx:pt>
          <cx:pt idx="63">-0.0012274204091111799</cx:pt>
          <cx:pt idx="64">-0.00392385874617978</cx:pt>
          <cx:pt idx="65">-0.0076423191529918603</cx:pt>
          <cx:pt idx="66">-0.0061080271807408904</cx:pt>
          <cx:pt idx="67">-0.0085423940293038597</cx:pt>
          <cx:pt idx="68">-0.014863854603795501</cx:pt>
          <cx:pt idx="69">-0.0147461909124124</cx:pt>
          <cx:pt idx="70">-0.016238770242338</cx:pt>
          <cx:pt idx="71">-0.012819875736627699</cx:pt>
          <cx:pt idx="72">-0.013486535683831499</cx:pt>
          <cx:pt idx="73">-0.0100969332148575</cx:pt>
          <cx:pt idx="74">-0.00835901675308489</cx:pt>
          <cx:pt idx="75">-0.0089808488170899092</cx:pt>
          <cx:pt idx="76">-0.0039243962461964297</cx:pt>
          <cx:pt idx="77">-0.0040641229279240101</cx:pt>
          <cx:pt idx="78">-0.0016305417070306401</cx:pt>
          <cx:pt idx="79">-0.00025867236633205198</cx:pt>
          <cx:pt idx="80">-0.00064314342775596204</cx:pt>
          <cx:pt idx="81">5.8084190292579398e-05</cx:pt>
          <cx:pt idx="82">2.7839390135550099e-05</cx:pt>
          <cx:pt idx="83">-0.00024541434466127099</cx:pt>
          <cx:pt idx="84">1.10964726653111e-05</cx:pt>
          <cx:pt idx="85">9.2916405896885103e-05</cx:pt>
          <cx:pt idx="86">0.00135460711768494</cx:pt>
          <cx:pt idx="87">0.00059865222910612196</cx:pt>
          <cx:pt idx="88">-0.00046884831892071298</cx:pt>
          <cx:pt idx="89">-0.00034412129518818701</cx:pt>
          <cx:pt idx="90">0.00031803473605099199</cx:pt>
          <cx:pt idx="91">0.0020107549930340799</cx:pt>
          <cx:pt idx="92">-0.0047745543097087199</cx:pt>
          <cx:pt idx="93">-0.022211322971427399</cx:pt>
          <cx:pt idx="94">-0.027369291822992602</cx:pt>
          <cx:pt idx="95">-0.043501263559475901</cx:pt>
          <cx:pt idx="96">-0.043581530743436799</cx:pt>
          <cx:pt idx="97">-0.0492654432718653</cx:pt>
          <cx:pt idx="98">-0.037463371532658801</cx:pt>
          <cx:pt idx="99">-0.027035089062403098</cx:pt>
          <cx:pt idx="100">-0.0247206457364752</cx:pt>
          <cx:pt idx="101">-0.017232989947043</cx:pt>
          <cx:pt idx="102">-0.0037769186442805601</cx:pt>
          <cx:pt idx="103">-0.0155127318148958</cx:pt>
          <cx:pt idx="104">-0.0067080305773657501</cx:pt>
          <cx:pt idx="105">-0.0091068540766465703</cx:pt>
          <cx:pt idx="106">-0.0107063169040406</cx:pt>
          <cx:pt idx="107">0.00074966071138835304</cx:pt>
          <cx:pt idx="108">-0.0017037729848515799</cx:pt>
          <cx:pt idx="109">-0.00065555443114577395</cx:pt>
          <cx:pt idx="110">-0.0010166983780173599</cx:pt>
          <cx:pt idx="111">-0.00039190338714907401</cx:pt>
          <cx:pt idx="112">-3.2951095730049501e-05</cx:pt>
          <cx:pt idx="113">-0.00055593036307015104</cx:pt>
          <cx:pt idx="114">0.0040584080192118998</cx:pt>
          <cx:pt idx="115">0.0015619970936238401</cx:pt>
          <cx:pt idx="116">0.00082092818375923803</cx:pt>
          <cx:pt idx="117">0.0050071583543506203</cx:pt>
          <cx:pt idx="118">0.00639325946088174</cx:pt>
          <cx:pt idx="119">0.010007813875125501</cx:pt>
          <cx:pt idx="120">-0.0058551498240595702</cx:pt>
          <cx:pt idx="121">-0.035212975357964998</cx:pt>
          <cx:pt idx="122">-0.022781458845826798</cx:pt>
          <cx:pt idx="123">-0.00010249292587656</cx:pt>
          <cx:pt idx="124">0.0014113400832150499</cx:pt>
          <cx:pt idx="125">-0.011094356943555501</cx:pt>
          <cx:pt idx="126">-0.0072743010012641203</cx:pt>
          <cx:pt idx="127">0.033887529622778301</cx:pt>
          <cx:pt idx="128">0.060368875485826499</cx:pt>
          <cx:pt idx="129">0.066420790750256101</cx:pt>
          <cx:pt idx="130">0.0400732685444797</cx:pt>
          <cx:pt idx="131">0.0070171954302828696</cx:pt>
          <cx:pt idx="132">-0.0054619964122817298</cx:pt>
          <cx:pt idx="133">0.0100060422912125</cx:pt>
          <cx:pt idx="134">-0.00077500891961472898</cx:pt>
          <cx:pt idx="135">-0.0029456955073648302</cx:pt>
          <cx:pt idx="136">0.00048530389380484798</cx:pt>
          <cx:pt idx="137">0.0044693062155573204</cx:pt>
          <cx:pt idx="138">0.0013798911660485901</cx:pt>
          <cx:pt idx="139">-7.7988467496180103e-06</cx:pt>
          <cx:pt idx="140">-4.9829327555162803e-05</cx:pt>
          <cx:pt idx="141">0.00077185818980629497</cx:pt>
          <cx:pt idx="142">0.0012479285562731299</cx:pt>
          <cx:pt idx="143">0.00051517195021158404</cx:pt>
          <cx:pt idx="144">0.0077998573367742798</cx:pt>
          <cx:pt idx="145">0.0344380574251823</cx:pt>
          <cx:pt idx="146">0.038776406427730198</cx:pt>
          <cx:pt idx="147">0.0126236333415983</cx:pt>
          <cx:pt idx="148">0.0043424617280695202</cx:pt>
          <cx:pt idx="149">0.0038523794830993999</cx:pt>
          <cx:pt idx="150">-0.038419371559782603</cx:pt>
          <cx:pt idx="151">0.024956193759559601</cx:pt>
          <cx:pt idx="152">0.065175232250036505</cx:pt>
          <cx:pt idx="153">0.014276399966498999</cx:pt>
          <cx:pt idx="154">-0.031557093517849702</cx:pt>
          <cx:pt idx="155">-0.0456414413446821</cx:pt>
          <cx:pt idx="156">-0.0234692233435073</cx:pt>
          <cx:pt idx="157">-0.010254500049298501</cx:pt>
          <cx:pt idx="158">-0.0184368670296358</cx:pt>
          <cx:pt idx="159">-0.028443334073065801</cx:pt>
          <cx:pt idx="160">-0.0219039090244369</cx:pt>
          <cx:pt idx="161">0.0039518332230644004</cx:pt>
          <cx:pt idx="162">-0.00067909295435027595</cx:pt>
          <cx:pt idx="163">-0.0094699460365771492</cx:pt>
          <cx:pt idx="164">0.0060696731033814504</cx:pt>
          <cx:pt idx="165">0.012811021959545</cx:pt>
          <cx:pt idx="166">-0.00026001068490994497</cx:pt>
          <cx:pt idx="167">-0.00017058032597137401</cx:pt>
          <cx:pt idx="168">0.000197747124361619</cx:pt>
          <cx:pt idx="169">-0.00099788153128757898</cx:pt>
          <cx:pt idx="170">0.0010317877905157099</cx:pt>
          <cx:pt idx="171">0.0062093999286920096</cx:pt>
          <cx:pt idx="172">0.023151371186748301</cx:pt>
          <cx:pt idx="173">0.034800128584115603</cx:pt>
          <cx:pt idx="174">0.043629604786909498</cx:pt>
          <cx:pt idx="175">0.016539181242151701</cx:pt>
          <cx:pt idx="176">0.023443974152303398</cx:pt>
          <cx:pt idx="177">0.0184331419428264</cx:pt>
          <cx:pt idx="178">-0.034594046325628701</cx:pt>
          <cx:pt idx="179">0.023532335431677001</cx:pt>
          <cx:pt idx="180">0.034118285329804501</cx:pt>
          <cx:pt idx="181">0.051006347197259501</cx:pt>
          <cx:pt idx="182">-0.019793280624467498</cx:pt>
          <cx:pt idx="183">-0.043262957531685499</cx:pt>
          <cx:pt idx="184">0.0192926214472155</cx:pt>
          <cx:pt idx="185">0.019152689263421199</cx:pt>
          <cx:pt idx="186">-0.0386609774069335</cx:pt>
          <cx:pt idx="187">-0.033393323439175199</cx:pt>
          <cx:pt idx="188">-0.024231974836386699</cx:pt>
          <cx:pt idx="189">-0.0244342362206111</cx:pt>
          <cx:pt idx="190">-0.0282377624064616</cx:pt>
          <cx:pt idx="191">-0.00107166172481805</cx:pt>
          <cx:pt idx="192">0.00058327251195046804</cx:pt>
          <cx:pt idx="193">0.0052804288848560801</cx:pt>
          <cx:pt idx="194">-0.0066447780091884196</cx:pt>
          <cx:pt idx="195">-0.0086526094008817899</cx:pt>
          <cx:pt idx="196">0.00080395758253606301</cx:pt>
          <cx:pt idx="197">-4.2771057256798601e-05</cx:pt>
          <cx:pt idx="198">0.0063111791207063998</cx:pt>
          <cx:pt idx="199">0.0051535132365234998</cx:pt>
          <cx:pt idx="200">0.0061379164849833254</cx:pt>
          <cx:pt idx="201">0.0013414266411029374</cx:pt>
          <cx:pt idx="202">0.011906087943860975</cx:pt>
          <cx:pt idx="203">0.0074610447916648249</cx:pt>
          <cx:pt idx="204">0.0073240109729303749</cx:pt>
          <cx:pt idx="205">-2.814489124411325e-06</cx:pt>
          <cx:pt idx="206">-0.0013171370429337975</cx:pt>
          <cx:pt idx="207">-0.00380071723697785</cx:pt>
          <cx:pt idx="208">0.0130767680919386</cx:pt>
          <cx:pt idx="209">0.0030938750057641</cx:pt>
          <cx:pt idx="210">-0.0090923613110830501</cx:pt>
          <cx:pt idx="211">-0.0050184578454081502</cx:pt>
          <cx:pt idx="212">0.0083336125408551252</cx:pt>
          <cx:pt idx="213">0.0084624785214507999</cx:pt>
          <cx:pt idx="214">-0.0011161198765595199</cx:pt>
          <cx:pt idx="215">-0.0037812080958498748</cx:pt>
          <cx:pt idx="216">-0.0057771776883197247</cx:pt>
          <cx:pt idx="217">-0.0057674454461270246</cx:pt>
          <cx:pt idx="218">-0.0077714840650454</cx:pt>
          <cx:pt idx="219">-0.00045219113046243503</cx:pt>
          <cx:pt idx="220">-0.0013532934600082626</cx:pt>
          <cx:pt idx="221">-0.0001373347524369405</cx:pt>
          <cx:pt idx="222">-0.0010756928820145799</cx:pt>
          <cx:pt idx="223">-0.00144365295712382</cx:pt>
          <cx:pt idx="224">-0.000180991401159204</cx:pt>
          <cx:pt idx="225">-0.00016861506634343099</cx:pt>
          <cx:pt idx="226">0.0017581722055749526</cx:pt>
          <cx:pt idx="227">0.0053179938289866753</cx:pt>
          <cx:pt idx="228">0.0078211269659032492</cx:pt>
          <cx:pt idx="229">0.0079072131187393757</cx:pt>
          <cx:pt idx="230">0.01484301232212825</cx:pt>
          <cx:pt idx="231">0.010467150768104099</cx:pt>
          <cx:pt idx="232">0.0178675686751038</cx:pt>
          <cx:pt idx="233">0.0099076366431931993</cx:pt>
          <cx:pt idx="234">0.0095592128090114248</cx:pt>
          <cx:pt idx="235">0.0092793769116815503</cx:pt>
          <cx:pt idx="236">0.0084875016681724251</cx:pt>
          <cx:pt idx="237">0.011820220821112224</cx:pt>
          <cx:pt idx="238">0.010315977676807499</cx:pt>
          <cx:pt idx="239">0.017817504064136049</cx:pt>
          <cx:pt idx="240">0.0026637957023423501</cx:pt>
          <cx:pt idx="241">-0.0015351816122233775</cx:pt>
          <cx:pt idx="242">0.00860962382492725</cx:pt>
          <cx:pt idx="243">0.0057659195169451997</cx:pt>
          <cx:pt idx="244">-0.0066902470695632751</cx:pt>
          <cx:pt idx="245">-0.0013663597837601474</cx:pt>
          <cx:pt idx="246">0.00026634794918711248</cx:pt>
          <cx:pt idx="247">0.0022458739754387651</cx:pt>
          <cx:pt idx="248">0.00717762651043285</cx:pt>
          <cx:pt idx="249">0.0061341544463368253</cx:pt>
          <cx:pt idx="250">0.0023488872844821475</cx:pt>
          <cx:pt idx="251">0.0002606507853371025</cx:pt>
          <cx:pt idx="252">-6.8693396992015001e-05</cx:pt>
          <cx:pt idx="253">0.0002655154669361425</cx:pt>
          <cx:pt idx="254">0.00097008322268400248</cx:pt>
          <cx:pt idx="255">0.0053617607409102751</cx:pt>
          <cx:pt idx="256">0.012072715901506201</cx:pt>
          <cx:pt idx="257">0.0055682875665742501</cx:pt>
          <cx:pt idx="258">0.015925850882191901</cx:pt>
          <cx:pt idx="259">0.0062827208992407247</cx:pt>
          <cx:pt idx="260">0.0017068597089824325</cx:pt>
          <cx:pt idx="261">0.002263541951987645</cx:pt>
          <cx:pt idx="262">0.001170219633112945</cx:pt>
          <cx:pt idx="263">0.0056283082265621252</cx:pt>
          <cx:pt idx="264">-0.0035853955967212249</cx:pt>
          <cx:pt idx="265">0.0058287230989909752</cx:pt>
          <cx:pt idx="266">0.010371046040473975</cx:pt>
          <cx:pt idx="267">0.0018944678916838625</cx:pt>
          <cx:pt idx="268">0.0079661732577689746</cx:pt>
          <cx:pt idx="269">0.01814075180212885</cx:pt>
          <cx:pt idx="270">0.0029946743721331001</cx:pt>
          <cx:pt idx="271">0.0032529420847992002</cx:pt>
          <cx:pt idx="272">0.0105591684611809</cx:pt>
          <cx:pt idx="273">0.013754170437208149</cx:pt>
          <cx:pt idx="274">0.010504698852572976</cx:pt>
          <cx:pt idx="275">0.0082393707402119501</cx:pt>
          <cx:pt idx="276">0.0083391875276583993</cx:pt>
          <cx:pt idx="277">0.0078429370788610248</cx:pt>
          <cx:pt idx="278">0.0028668692891192999</cx:pt>
          <cx:pt idx="279">0.00034258780226153248</cx:pt>
          <cx:pt idx="280">-0.00013401928660932899</cx:pt>
          <cx:pt idx="281">0.00035065576243147501</cx:pt>
          <cx:pt idx="282">0.0016908046971599376</cx:pt>
          <cx:pt idx="283">0.0046043843008005498</cx:pt>
          <cx:pt idx="284">0.014450516606488099</cx:pt>
          <cx:pt idx="285">0.0095318904880946249</cx:pt>
          <cx:pt idx="286">0.0060661100278624749</cx:pt>
          <cx:pt idx="287">0.00019719729540712625</cx:pt>
          <cx:pt idx="288">-0.0045659547567997753</cx:pt>
          <cx:pt idx="289">-0.00027965782359064002</cx:pt>
          <cx:pt idx="290">0.0044742814843011999</cx:pt>
          <cx:pt idx="291">-0.0075566777320359999</cx:pt>
          <cx:pt idx="292">-0.004616367240387725</cx:pt>
          <cx:pt idx="293">-0.001429916781135005</cx:pt>
          <cx:pt idx="294">0.010875707933696599</cx:pt>
          <cx:pt idx="295">-0.0085503359397583502</cx:pt>
          <cx:pt idx="296">-0.0014028590286269075</cx:pt>
          <cx:pt idx="297">0.0035988835044972502</cx:pt>
          <cx:pt idx="298">0.0035879782619827501</cx:pt>
          <cx:pt idx="299">5.0109908766074102e-05</cx:pt>
          <cx:pt idx="300">0.050406785117640997</cx:pt>
          <cx:pt idx="301">0.0198865059552377</cx:pt>
          <cx:pt idx="302">0.054487022624250703</cx:pt>
          <cx:pt idx="303">0.060075296732576701</cx:pt>
          <cx:pt idx="304">0.024019722173800301</cx:pt>
          <cx:pt idx="305">0.015083726295900501</cx:pt>
          <cx:pt idx="306">0.0099078291959140696</cx:pt>
          <cx:pt idx="307">0.0013961471102027099</cx:pt>
          <cx:pt idx="308">7.9411294463514298e-05</cx:pt>
          <cx:pt idx="309">0.0014589213254102399</cx:pt>
          <cx:pt idx="310">0.0093193719641699296</cx:pt>
          <cx:pt idx="311">0.0228184780942727</cx:pt>
          <cx:pt idx="312">0.059793576870892699</cx:pt>
          <cx:pt idx="313">0.054278981436762998</cx:pt>
          <cx:pt idx="314">0.023896595263276699</cx:pt>
          <cx:pt idx="315">0.025516697846444301</cx:pt>
          <cx:pt idx="316">0.0031476836205729</cx:pt>
          <cx:pt idx="317">0.0127658301156129</cx:pt>
          <cx:pt idx="318">0.0011199777418701201</cx:pt>
          <cx:pt idx="319">0.0161570965811874</cx:pt>
          <cx:pt idx="320">0.059083377105082602</cx:pt>
          <cx:pt idx="321">0.030586120240512198</cx:pt>
          <cx:pt idx="322">0.083239137101909805</cx:pt>
          <cx:pt idx="323">0.0117326329706568</cx:pt>
          <cx:pt idx="324">-0.021808217403222401</cx:pt>
          <cx:pt idx="325">0.041418570890442999</cx:pt>
          <cx:pt idx="326">0.017086950060705701</cx:pt>
          <cx:pt idx="327">-0.0168650878309946</cx:pt>
          <cx:pt idx="328">0.036104437986704097</cx:pt>
          <cx:pt idx="329">0.0022664027269698201</cx:pt>
          <cx:pt idx="330">0.048479695832975803</cx:pt>
          <cx:pt idx="331">0.067654996703067002</cx:pt>
          <cx:pt idx="332">0.046832756248001997</cx:pt>
          <cx:pt idx="333">0.025972287828129399</cx:pt>
          <cx:pt idx="334">0.0155605171701784</cx:pt>
          <cx:pt idx="335">0.00159198486066296</cx:pt>
          <cx:pt idx="336">0.00015414799793717001</cx:pt>
          <cx:pt idx="337">0.00120892010697393</cx:pt>
          <cx:pt idx="338">0.0084599425875091401</cx:pt>
          <cx:pt idx="339">0.018554265173075801</cx:pt>
          <cx:pt idx="340">0.061482179550065401</cx:pt>
          <cx:pt idx="341">0.059520731480999997</cx:pt>
          <cx:pt idx="342">-0.016429698010289599</cx:pt>
          <cx:pt idx="343">-0.028624394576163</cx:pt>
          <cx:pt idx="344">-0.033864756650256997</cx:pt>
          <cx:pt idx="345">-0.0481625343219306</cx:pt>
          <cx:pt idx="346">-0.038450756496137002</cx:pt>
          <cx:pt idx="347">0.0172365936087252</cx:pt>
          <cx:pt idx="348">0.036243284726654501</cx:pt>
          <cx:pt idx="349">0.047280980314211199</cx:pt>
          <cx:pt idx="350">0.047283706653333098</cx:pt>
          <cx:pt idx="351">0.0375747956466157</cx:pt>
          <cx:pt idx="352">0.0177996905631185</cx:pt>
          <cx:pt idx="353">0.057277414609052203</cx:pt>
          <cx:pt idx="354">0.067894694726947494</cx:pt>
          <cx:pt idx="355">0.020635194570296399</cx:pt>
          <cx:pt idx="356">0.053474869674462099</cx:pt>
          <cx:pt idx="357">0.034107682336732899</cx:pt>
          <cx:pt idx="358">0.0576737366150342</cx:pt>
          <cx:pt idx="359">0.053044930163490003</cx:pt>
          <cx:pt idx="360">0.010689743395548901</cx:pt>
          <cx:pt idx="361">0.0150564417330091</cx:pt>
          <cx:pt idx="362">0.013784422066905101</cx:pt>
          <cx:pt idx="363">0.00162451261988232</cx:pt>
          <cx:pt idx="364">-0.00035487226998872598</cx:pt>
          <cx:pt idx="365">0.00013765231400740199</cx:pt>
          <cx:pt idx="366">0.0048686804605733401</cx:pt>
          <cx:pt idx="367">0.0072272823424388601</cx:pt>
          <cx:pt idx="368">0.044151840643822</cx:pt>
          <cx:pt idx="369">0.0096773480800309702</cx:pt>
          <cx:pt idx="370">-0.0577213201627369</cx:pt>
          <cx:pt idx="371">-0.025946150303803501</cx:pt>
          <cx:pt idx="372">-0.028396492252885899</cx:pt>
          <cx:pt idx="373">-0.029745300740921899</cx:pt>
          <cx:pt idx="374">-0.025398502685801901</cx:pt>
          <cx:pt idx="375">0.081125615198079898</cx:pt>
          <cx:pt idx="376">0.084418463633195107</cx:pt>
          <cx:pt idx="377">0.103509579267521</cx:pt>
          <cx:pt idx="378">0.104658724647998</cx:pt>
          <cx:pt idx="379">0.053821968025300898</cx:pt>
          <cx:pt idx="380">0.051080766056003798</cx:pt>
          <cx:pt idx="381">0.056051993761938798</cx:pt>
          <cx:pt idx="382">0.041148351718432501</cx:pt>
          <cx:pt idx="383">0.067878170349743194</cx:pt>
          <cx:pt idx="384">0.095253313013905605</cx:pt>
          <cx:pt idx="385">0.054285067467929903</cx:pt>
          <cx:pt idx="386">0.038138123221431897</cx:pt>
          <cx:pt idx="387">0.012849713713053299</cx:pt>
          <cx:pt idx="388">-0.014886539107084</cx:pt>
          <cx:pt idx="389">0.0016588637019426299</cx:pt>
          <cx:pt idx="390">-0.0024162678842552699</cx:pt>
          <cx:pt idx="391">0.000274515955790314</cx:pt>
          <cx:pt idx="392">0.00015410801160887101</cx:pt>
          <cx:pt idx="393">0.00037996460826233801</cx:pt>
          <cx:pt idx="394">0.0016401613587190701</cx:pt>
          <cx:pt idx="395">0.00155606016869216</cx:pt>
          <cx:pt idx="396">0.00992596857600468</cx:pt>
          <cx:pt idx="397">-0.015188288052565399</cx:pt>
          <cx:pt idx="398">-0.072887353232844898</cx:pt>
          <cx:pt idx="399">-0.071691557998337097</cx:pt>
          <cx:pt idx="400">-0.074969743745363596</cx:pt>
          <cx:pt idx="401">-0.0049304592358528701</cx:pt>
          <cx:pt idx="402">-0.0116131492537873</cx:pt>
          <cx:pt idx="403">0.047059202110349703</cx:pt>
          <cx:pt idx="404">0.148565414263373</cx:pt>
          <cx:pt idx="405">0.129392266648892</cx:pt>
          <cx:pt idx="406">0.12687241051114601</cx:pt>
          <cx:pt idx="407">0.065322506548346995</cx:pt>
          <cx:pt idx="408">0.0077589386736488701</cx:pt>
          <cx:pt idx="409">0.061768328852908498</cx:pt>
          <cx:pt idx="410">0.040298518728878102</cx:pt>
          <cx:pt idx="411">0.057817155495778302</cx:pt>
          <cx:pt idx="412">0.02337826192422</cx:pt>
          <cx:pt idx="413">0.031991153294706698</cx:pt>
          <cx:pt idx="414">0.046245534144821701</cx:pt>
          <cx:pt idx="415">0.013448310304104901</cx:pt>
          <cx:pt idx="416">-0.025798676789205499</cx:pt>
          <cx:pt idx="417">-0.0074254535281651499</cx:pt>
          <cx:pt idx="418">-0.0052019100985139502</cx:pt>
          <cx:pt idx="419">-0.00095164237758064497</cx:pt>
          <cx:pt idx="420">0.00077062388459200404</cx:pt>
          <cx:pt idx="421">-0.00079516136412853902</cx:pt>
          <cx:pt idx="422">0.0013841114952858301</cx:pt>
          <cx:pt idx="423">0.0018999250290721401</cx:pt>
          <cx:pt idx="424">-0.0058838340639167496</cx:pt>
          <cx:pt idx="425">-0.0357783895744406</cx:pt>
          <cx:pt idx="426">-0.085476801558092994</cx:pt>
          <cx:pt idx="427">-0.077725606036121997</cx:pt>
          <cx:pt idx="428">-0.060743102972261202</cx:pt>
          <cx:pt idx="429">-0.034864152470880601</cx:pt>
          <cx:pt idx="430">-0.0128832774257359</cx:pt>
          <cx:pt idx="431">0.049611019629622798</cx:pt>
          <cx:pt idx="432">0.097015281102143899</cx:pt>
          <cx:pt idx="433">0.16315919356966599</cx:pt>
          <cx:pt idx="434">0.13506442225217599</cx:pt>
          <cx:pt idx="435">0.067757017506237999</cx:pt>
          <cx:pt idx="436">0.082712506369953101</cx:pt>
          <cx:pt idx="437">0.096979133007062998</cx:pt>
          <cx:pt idx="438">0.026210567611526701</cx:pt>
          <cx:pt idx="439">-0.016943278273102699</cx:pt>
          <cx:pt idx="440">0.0129389706276702</cx:pt>
          <cx:pt idx="441">0.037425749054603698</cx:pt>
          <cx:pt idx="442">0.068847291606841499</cx:pt>
          <cx:pt idx="443">0.0030379868835110901</cx:pt>
          <cx:pt idx="444">-0.022064540206703901</cx:pt>
          <cx:pt idx="445">-0.0066202507102067704</cx:pt>
          <cx:pt idx="446">-0.00174945649565049</cx:pt>
          <cx:pt idx="447">-0.0012209817545304801</cx:pt>
          <cx:pt idx="448">0.000464900893619226</cx:pt>
          <cx:pt idx="449">-0.00033723864046182503</cx:pt>
          <cx:pt idx="450">0.0014199109880532301</cx:pt>
          <cx:pt idx="451">0.00191170887210192</cx:pt>
          <cx:pt idx="452">-0.0031520457916503499</cx:pt>
          <cx:pt idx="453">-0.0570243482534371</cx:pt>
          <cx:pt idx="454">-0.0585474777684813</cx:pt>
          <cx:pt idx="455">-0.052671172022038998</cx:pt>
          <cx:pt idx="456">-0.060976904959379997</cx:pt>
          <cx:pt idx="457">-0.043824979302483698</cx:pt>
          <cx:pt idx="458">-0.023631640777009799</cx:pt>
          <cx:pt idx="459">-0.0022032600926945299</cx:pt>
          <cx:pt idx="460">0.076116299391863901</cx:pt>
          <cx:pt idx="461">0.10722604237166</cx:pt>
          <cx:pt idx="462">0.071212105216859903</cx:pt>
          <cx:pt idx="463">0.0424832498235845</cx:pt>
          <cx:pt idx="464">0.061311028648455203</cx:pt>
          <cx:pt idx="465">-0.00070568861756139698</cx:pt>
          <cx:pt idx="466">-0.0259353481231493</cx:pt>
          <cx:pt idx="467">-0.042027152017442497</cx:pt>
          <cx:pt idx="468">-0.024539461399065401</cx:pt>
          <cx:pt idx="469">0.0020792166538868301</cx:pt>
          <cx:pt idx="470">0.00035872017886458599</cx:pt>
          <cx:pt idx="471">-0.0085885794579015802</cx:pt>
          <cx:pt idx="472">-0.0020459691971345499</cx:pt>
          <cx:pt idx="473">-0.019345443686203601</cx:pt>
          <cx:pt idx="474">-0.0147969675111378</cx:pt>
          <cx:pt idx="475">-0.0035831290390440401</cx:pt>
          <cx:pt idx="476">0.000240681680313865</cx:pt>
          <cx:pt idx="477">0.00038938363687913199</cx:pt>
          <cx:pt idx="478">0.00027385493832300997</cx:pt>
          <cx:pt idx="479">-0.0038402554747817398</cx:pt>
          <cx:pt idx="480">-0.013017261251809799</cx:pt>
          <cx:pt idx="481">-0.0533423871680202</cx:pt>
          <cx:pt idx="482">-0.068028348174201295</cx:pt>
          <cx:pt idx="483">-0.0637774620679879</cx:pt>
          <cx:pt idx="484">-0.0596077602437304</cx:pt>
          <cx:pt idx="485">-0.075734000971149795</cx:pt>
          <cx:pt idx="486">-0.12042216575318</cx:pt>
          <cx:pt idx="487">-0.065403258840603301</cx:pt>
          <cx:pt idx="488">-0.058469774741060403</cx:pt>
          <cx:pt idx="489">0.0020897862203466699</cx:pt>
          <cx:pt idx="490">-0.029197569145737401</cx:pt>
          <cx:pt idx="491">-0.041076337048853398</cx:pt>
          <cx:pt idx="492">-0.0207287053065402</cx:pt>
          <cx:pt idx="493">-0.062225596402220702</cx:pt>
          <cx:pt idx="494">-0.057265660113574299</cx:pt>
          <cx:pt idx="495">-0.060384641982738303</cx:pt>
          <cx:pt idx="496">-0.0254604696939984</cx:pt>
          <cx:pt idx="497">-0.0269237013859027</cx:pt>
          <cx:pt idx="498">-0.0086382325888146004</cx:pt>
          <cx:pt idx="499">0.014122998545799599</cx:pt>
          <cx:pt idx="500">0.0075209331376694302</cx:pt>
          <cx:pt idx="501">-0.0062252935416226901</cx:pt>
          <cx:pt idx="502">-0.0025862709877532298</cx:pt>
          <cx:pt idx="503">0.00056911415346927495</cx:pt>
          <cx:pt idx="504">0.00063392638814782003</cx:pt>
          <cx:pt idx="505">-0.000149324685486697</cx:pt>
          <cx:pt idx="506">0.00352618922456473</cx:pt>
          <cx:pt idx="507">-0.0017755151313627599</cx:pt>
          <cx:pt idx="508">-0.0092088778401976101</cx:pt>
          <cx:pt idx="509">-0.037942750925875797</cx:pt>
          <cx:pt idx="510">-0.052151499138084097</cx:pt>
          <cx:pt idx="511">-0.068473363713801999</cx:pt>
          <cx:pt idx="512">-0.089037022139074107</cx:pt>
          <cx:pt idx="513">-0.088918739842463804</cx:pt>
          <cx:pt idx="514">-0.075798625304413905</cx:pt>
          <cx:pt idx="515">-0.068032285836083797</cx:pt>
          <cx:pt idx="516">-0.124808878365832</cx:pt>
          <cx:pt idx="517">-0.0544628977204831</cx:pt>
          <cx:pt idx="518">-0.11378841728845999</cx:pt>
          <cx:pt idx="519">-0.114281744839086</cx:pt>
          <cx:pt idx="520">-0.077757697056341807</cx:pt>
          <cx:pt idx="521">-0.053124445118103401</cx:pt>
          <cx:pt idx="522">-0.069674570833112195</cx:pt>
          <cx:pt idx="523">-0.044114505978298003</cx:pt>
          <cx:pt idx="524">-0.029101475103683799</cx:pt>
          <cx:pt idx="525">-0.064548519064420495</cx:pt>
          <cx:pt idx="526">-0.039831741040077903</cx:pt>
          <cx:pt idx="527">-0.023934898739914501</cx:pt>
          <cx:pt idx="528">-0.019143519872112599</cx:pt>
          <cx:pt idx="529">-0.00369499257679929</cx:pt>
          <cx:pt idx="530">0.00178749794849014</cx:pt>
          <cx:pt idx="531">2.8330456906149801e-05</cx:pt>
          <cx:pt idx="532">0.00096385493514706102</cx:pt>
          <cx:pt idx="533">-0.00019707735343886101</cx:pt>
          <cx:pt idx="534">0.0031122054667728398</cx:pt>
          <cx:pt idx="535">-0.00234452516776155</cx:pt>
          <cx:pt idx="536">-0.0145658532798266</cx:pt>
          <cx:pt idx="537">-0.034804529784471801</cx:pt>
          <cx:pt idx="538">-0.030661523899204401</cx:pt>
          <cx:pt idx="539">-0.030912954423862101</cx:pt>
          <cx:pt idx="540">-0.0148915694349803</cx:pt>
          <cx:pt idx="541">0.0090764996237150397</cx:pt>
          <cx:pt idx="542">-0.026466905835972401</cx:pt>
          <cx:pt idx="543">-0.056307803727415603</cx:pt>
          <cx:pt idx="544">-0.073479878057659598</cx:pt>
          <cx:pt idx="545">-0.085999974049875499</cx:pt>
          <cx:pt idx="546">-0.122750311627115</cx:pt>
          <cx:pt idx="547">-0.030135233790728501</cx:pt>
          <cx:pt idx="548">-0.035791439374396897</cx:pt>
          <cx:pt idx="549">-0.0076073713943173504</cx:pt>
          <cx:pt idx="550">-0.038807850236859197</cx:pt>
          <cx:pt idx="551">-0.0210374430724149</cx:pt>
          <cx:pt idx="552">-0.063913519222491805</cx:pt>
          <cx:pt idx="553">-0.082827950064438896</cx:pt>
          <cx:pt idx="554">-0.056094681737143402</cx:pt>
          <cx:pt idx="555">-0.035809170424974397</cx:pt>
          <cx:pt idx="556">-0.030941789729674998</cx:pt>
          <cx:pt idx="557">-0.00508310868588776</cx:pt>
          <cx:pt idx="558">-0.00064999597379877404</cx:pt>
          <cx:pt idx="559">0.000602588414405042</cx:pt>
          <cx:pt idx="560">0.00054851191607647597</cx:pt>
          <cx:pt idx="561">0.00054075149161833297</cx:pt>
          <cx:pt idx="562">-0.0016083236530146201</cx:pt>
          <cx:pt idx="563">-0.0045658029779712299</cx:pt>
          <cx:pt idx="564">0.0095262473147006907</cx:pt>
          <cx:pt idx="565">-0.0204178002396108</cx:pt>
          <cx:pt idx="566">-0.0040757619439663302</cx:pt>
          <cx:pt idx="567">0.0156636000623494</cx:pt>
          <cx:pt idx="568">0.053489056974018498</cx:pt>
          <cx:pt idx="569">0.0248567257307916</cx:pt>
          <cx:pt idx="570">0.028314765629819001</cx:pt>
          <cx:pt idx="571">0.037127897823470903</cx:pt>
          <cx:pt idx="572">-0.0041362845690039503</cx:pt>
          <cx:pt idx="573">-0.046414947023614497</cx:pt>
          <cx:pt idx="574">-0.053318424577126301</cx:pt>
          <cx:pt idx="575">-0.025602889551975899</cx:pt>
          <cx:pt idx="576">-0.0529201558636214</cx:pt>
          <cx:pt idx="577">-0.0066618392213356002</cx:pt>
          <cx:pt idx="578">-0.032472219594956497</cx:pt>
          <cx:pt idx="579">-0.0046458220609734502</cx:pt>
          <cx:pt idx="580">-0.027705024706140498</cx:pt>
          <cx:pt idx="581">-0.040347819627117101</cx:pt>
          <cx:pt idx="582">-0.0092433758232212306</cx:pt>
          <cx:pt idx="583">-0.038327368714903901</cx:pt>
          <cx:pt idx="584">-0.026576681154302399</cx:pt>
          <cx:pt idx="585">-0.0116167555302803</cx:pt>
          <cx:pt idx="586">-0.0017004126643870999</cx:pt>
          <cx:pt idx="587">-5.9298972380529402e-05</cx:pt>
          <cx:pt idx="588">0.000708410197706221</cx:pt>
          <cx:pt idx="589">0.00034333668805760001</cx:pt>
          <cx:pt idx="590">-0.0054595335563123503</cx:pt>
          <cx:pt idx="591">-0.0040277604368937096</cx:pt>
          <cx:pt idx="592">0.016621613419381301</cx:pt>
          <cx:pt idx="593">0.021941724570807002</cx:pt>
          <cx:pt idx="594">0.017160118516876498</cx:pt>
          <cx:pt idx="595">0.032147873607928201</cx:pt>
          <cx:pt idx="596">0.049032685403785102</cx:pt>
          <cx:pt idx="597">0.029503865566337301</cx:pt>
          <cx:pt idx="598">0.050722558311534098</cx:pt>
          <cx:pt idx="599">0.051219787442428499</cx:pt>
          <cx:pt idx="600">0.026409226456163299</cx:pt>
          <cx:pt idx="601">-0.0081865585631655802</cx:pt>
          <cx:pt idx="602">-0.050544056649484102</cx:pt>
          <cx:pt idx="603">-0.0070200329096550898</cx:pt>
          <cx:pt idx="604">-0.041911988909211197</cx:pt>
          <cx:pt idx="605">-0.00821051374570342</cx:pt>
          <cx:pt idx="606">-0.0189773079189384</cx:pt>
          <cx:pt idx="607">-0.0143524159310438</cx:pt>
          <cx:pt idx="608">0.0217964256064327</cx:pt>
          <cx:pt idx="609">0.0033000705087850202</cx:pt>
          <cx:pt idx="610">-0.045271667304435298</cx:pt>
          <cx:pt idx="611">-0.052985051455669598</cx:pt>
          <cx:pt idx="612">-0.027082444279443198</cx:pt>
          <cx:pt idx="613">-0.012692200292351401</cx:pt>
          <cx:pt idx="614">-0.0011786934969320901</cx:pt>
          <cx:pt idx="615">0.00016459867925204099</cx:pt>
          <cx:pt idx="616">0.00021756191071878301</cx:pt>
          <cx:pt idx="617">0.00065501859209135798</cx:pt>
          <cx:pt idx="618">-0.0017557572390005599</cx:pt>
          <cx:pt idx="619">-0.0068757740195435199</cx:pt>
          <cx:pt idx="620">0.015593625818810899</cx:pt>
          <cx:pt idx="621">0.030806339455145802</cx:pt>
          <cx:pt idx="622">0.035239695513507099</cx:pt>
          <cx:pt idx="623">0.0290595686651971</cx:pt>
          <cx:pt idx="624">-9.5417442292025797e-05</cx:pt>
          <cx:pt idx="625">-0.033393846749564401</cx:pt>
          <cx:pt idx="626">-0.018378129283539501</cx:pt>
          <cx:pt idx="627">0.018480336053181501</cx:pt>
          <cx:pt idx="628">-0.023929971842906701</cx:pt>
          <cx:pt idx="629">-0.0012082549881527801</cx:pt>
          <cx:pt idx="630">0.049008712971086603</cx:pt>
          <cx:pt idx="631">0.0120914832665098</cx:pt>
          <cx:pt idx="632">-0.0131442205585399</cx:pt>
          <cx:pt idx="633">0.00610100105367852</cx:pt>
          <cx:pt idx="634">-0.00205032717461972</cx:pt>
          <cx:pt idx="635">0.0066368626596334203</cx:pt>
          <cx:pt idx="636">-0.0038846942670192801</cx:pt>
          <cx:pt idx="637">-0.066175907131008099</cx:pt>
          <cx:pt idx="638">-0.053000779150803097</cx:pt>
          <cx:pt idx="639">-0.052398368570243999</cx:pt>
          <cx:pt idx="640">-0.029545336271010501</cx:pt>
          <cx:pt idx="641">-0.0107062919313386</cx:pt>
          <cx:pt idx="642">0.00039827580728572201</cx:pt>
          <cx:pt idx="643">-0.00035072063207706203</cx:pt>
          <cx:pt idx="644">-0.00051952824306374502</cx:pt>
          <cx:pt idx="645">0.000149694277492848</cx:pt>
          <cx:pt idx="646">0.00013255663791570901</cx:pt>
          <cx:pt idx="647">-0.0103704369654274</cx:pt>
          <cx:pt idx="648">-0.00101805398098754</cx:pt>
          <cx:pt idx="649">0.011661655151100001</cx:pt>
          <cx:pt idx="650">0.023951018579854599</cx:pt>
          <cx:pt idx="651">0.0020909094078846</cx:pt>
          <cx:pt idx="652">-0.035601315613569197</cx:pt>
          <cx:pt idx="653">-0.054611165025612703</cx:pt>
          <cx:pt idx="654">-0.0749925898319697</cx:pt>
          <cx:pt idx="655">-0.043469902415808698</cx:pt>
          <cx:pt idx="656">-0.028847869515241001</cx:pt>
          <cx:pt idx="657">0.019375892668061102</cx:pt>
          <cx:pt idx="658">-0.000403300917930822</cx:pt>
          <cx:pt idx="659">-0.0028613353435329998</cx:pt>
          <cx:pt idx="660">-0.014615475601026801</cx:pt>
          <cx:pt idx="661">-0.012963017060026401</cx:pt>
          <cx:pt idx="662">0.0056862875802845599</cx:pt>
          <cx:pt idx="663">-0.025957714349796001</cx:pt>
          <cx:pt idx="664">-0.0454623580412973</cx:pt>
          <cx:pt idx="665">-0.058816307399605701</cx:pt>
          <cx:pt idx="666">-0.053698776067214501</cx:pt>
          <cx:pt idx="667">-0.042331561083479997</cx:pt>
          <cx:pt idx="668">-0.018094009042734002</cx:pt>
          <cx:pt idx="669">-0.00447579822921288</cx:pt>
          <cx:pt idx="670">-6.7863895403634603e-05</cx:pt>
          <cx:pt idx="671">-9.8136482157019805e-05</cx:pt>
          <cx:pt idx="672">0.00027365642725701199</cx:pt>
          <cx:pt idx="673">0.00066126228437153405</cx:pt>
          <cx:pt idx="674">1.12329361179374e-05</cx:pt>
          <cx:pt idx="675">-0.00058488074028791004</cx:pt>
          <cx:pt idx="676">0.0070053709587891899</cx:pt>
          <cx:pt idx="677">0.017898809401306899</cx:pt>
          <cx:pt idx="678">0.017726002425365501</cx:pt>
          <cx:pt idx="679">0.00043341716883598302</cx:pt>
          <cx:pt idx="680">0.015869518868110801</cx:pt>
          <cx:pt idx="681">0.0064940942689955799</cx:pt>
          <cx:pt idx="682">0.035815941579990199</cx:pt>
          <cx:pt idx="683">0.018054059616149701</cx:pt>
          <cx:pt idx="684">-0.039331767425077803</cx:pt>
          <cx:pt idx="685">-0.037862120589501398</cx:pt>
          <cx:pt idx="686">-0.072516891844768394</cx:pt>
          <cx:pt idx="687">-0.037627403748020302</cx:pt>
          <cx:pt idx="688">-0.052498225058910303</cx:pt>
          <cx:pt idx="689">-0.065282707030949905</cx:pt>
          <cx:pt idx="690">-0.050258648090039902</cx:pt>
          <cx:pt idx="691">-0.0073919788329125597</cx:pt>
          <cx:pt idx="692">-0.0219716345404769</cx:pt>
          <cx:pt idx="693">-0.0351560894014495</cx:pt>
          <cx:pt idx="694">-0.037253528881152201</cx:pt>
          <cx:pt idx="695">-0.027171652981905398</cx:pt>
          <cx:pt idx="696">-0.015884766096598699</cx:pt>
          <cx:pt idx="697">-0.0037524463606789199</cx:pt>
          <cx:pt idx="698">-0.00071849033152559898</cx:pt>
          <cx:pt idx="699">0.00023531044796670599</cx:pt>
          <cx:pt idx="700">-0.00046358996405714399</cx:pt>
          <cx:pt idx="701">-0.000462262225925435</cx:pt>
          <cx:pt idx="702">-0.00030871788399074098</cx:pt>
          <cx:pt idx="703">0.00090679885406005803</cx:pt>
          <cx:pt idx="704">0.0056897171806870898</cx:pt>
          <cx:pt idx="705">0.020426959317161299</cx:pt>
          <cx:pt idx="706">0.0048673596184236898</cx:pt>
          <cx:pt idx="707">0.0069341544268559097</cx:pt>
          <cx:pt idx="708">0.021014915051840999</cx:pt>
          <cx:pt idx="709">0.0300341321894032</cx:pt>
          <cx:pt idx="710">0.010984048968925899</cx:pt>
          <cx:pt idx="711">0.0070979340400331098</cx:pt>
          <cx:pt idx="712">-0.00023421650440139699</cx:pt>
          <cx:pt idx="713">0.0072326875701123504</cx:pt>
          <cx:pt idx="714">0.0158703466855061</cx:pt>
          <cx:pt idx="715">-0.00082947758314900002</cx:pt>
          <cx:pt idx="716">0.030572535472897101</cx:pt>
          <cx:pt idx="717">0.014934979524074099</cx:pt>
          <cx:pt idx="718">0.0267715822143718</cx:pt>
          <cx:pt idx="719">0.02925842123456</cx:pt>
          <cx:pt idx="720">0.0067326845419245799</cx:pt>
          <cx:pt idx="721">-0.0125893460176176</cx:pt>
          <cx:pt idx="722">-0.020578502476708099</cx:pt>
          <cx:pt idx="723">-0.01537005541838</cx:pt>
          <cx:pt idx="724">-0.0064019524819975701</cx:pt>
          <cx:pt idx="725">-0.00096923088201294398</cx:pt>
          <cx:pt idx="726">-0.000101887522322312</cx:pt>
          <cx:pt idx="727">8.2182897771469599e-05</cx:pt>
          <cx:pt idx="728">0.00025445027445213298</cx:pt>
          <cx:pt idx="729">-0.000299018346665403</cx:pt>
          <cx:pt idx="730">0.000252781255922217</cx:pt>
          <cx:pt idx="731">4.7323819238317498e-05</cx:pt>
          <cx:pt idx="732">-0.0013427969326789901</cx:pt>
          <cx:pt idx="733">0.0014256898709834899</cx:pt>
          <cx:pt idx="734">0.00417616346740748</cx:pt>
          <cx:pt idx="735">0.014361424374644501</cx:pt>
          <cx:pt idx="736">0.020691523861429299</cx:pt>
          <cx:pt idx="737">0.0306967074692658</cx:pt>
          <cx:pt idx="738">0.018849831502717001</cx:pt>
          <cx:pt idx="739">0.015764117180179098</cx:pt>
          <cx:pt idx="740">0.0271039664736034</cx:pt>
          <cx:pt idx="741">0.048957999308614802</cx:pt>
          <cx:pt idx="742">0.066943751739230298</cx:pt>
          <cx:pt idx="743">0.036575584060015702</cx:pt>
          <cx:pt idx="744">0.027381219813002601</cx:pt>
          <cx:pt idx="745">0.032714949766663302</cx:pt>
          <cx:pt idx="746">0.032197639402031103</cx:pt>
          <cx:pt idx="747">0.0205313094571693</cx:pt>
          <cx:pt idx="748">0.0123937640981107</cx:pt>
          <cx:pt idx="749">0.0113885978096378</cx:pt>
          <cx:pt idx="750">0.0038169019586337498</cx:pt>
          <cx:pt idx="751">0.00072106087684980895</cx:pt>
          <cx:pt idx="752">-0.00010676353008924499</cx:pt>
          <cx:pt idx="753">0.00018041930100517499</cx:pt>
          <cx:pt idx="754">0.00050381602233401802</cx:pt>
          <cx:pt idx="755">0.00027832108789428202</cx:pt>
          <cx:pt idx="756">0.00077561761564034495</cx:pt>
          <cx:pt idx="757">0.00071768545636302303</cx:pt>
          <cx:pt idx="758">-2.9468495351303199e-05</cx:pt>
          <cx:pt idx="759">0.00032616812949177201</cx:pt>
          <cx:pt idx="760">-0.00067579952629941305</cx:pt>
          <cx:pt idx="761">-0.00043829435921165103</cx:pt>
          <cx:pt idx="762">0.00068241216553201201</cx:pt>
          <cx:pt idx="763">0.0020353620043158998</cx:pt>
          <cx:pt idx="764">0.0028103807958315299</cx:pt>
          <cx:pt idx="765">0.00255573970983184</cx:pt>
          <cx:pt idx="766">0.00416073874059776</cx:pt>
          <cx:pt idx="767">0.00292163381740306</cx:pt>
          <cx:pt idx="768">0.0038862695885197602</cx:pt>
          <cx:pt idx="769">0.0065316141760307601</cx:pt>
          <cx:pt idx="770">0.0121339758968592</cx:pt>
          <cx:pt idx="771">0.0082684539724634295</cx:pt>
          <cx:pt idx="772">0.0075601730591612999</cx:pt>
          <cx:pt idx="773">0.0065472363057094496</cx:pt>
          <cx:pt idx="774">0.00976992102629551</cx:pt>
          <cx:pt idx="775">0.0067318342275646103</cx:pt>
          <cx:pt idx="776">0.0035696534646864298</cx:pt>
          <cx:pt idx="777">0.00157530698182076</cx:pt>
          <cx:pt idx="778">0.00217141116164128</cx:pt>
          <cx:pt idx="779">-0.000242888788607109</cx:pt>
          <cx:pt idx="780">0.00054670437255418397</cx:pt>
          <cx:pt idx="781">0.00019797185060851401</cx:pt>
          <cx:pt idx="782">0.00029082081183855901</cx:pt>
          <cx:pt idx="783">0.0011118973675486501</cx:pt>
          <cx:pt idx="784">0.0051535132365234998</cx:pt>
          <cx:pt idx="785">0.0061379164849833254</cx:pt>
          <cx:pt idx="786">0.0013414266411029374</cx:pt>
          <cx:pt idx="787">0.011906087943860975</cx:pt>
          <cx:pt idx="788">0.0074610447916648249</cx:pt>
          <cx:pt idx="789">0.0073240109729303749</cx:pt>
          <cx:pt idx="790">-2.814489124411325e-06</cx:pt>
          <cx:pt idx="791">-0.0013171370429337975</cx:pt>
          <cx:pt idx="792">-0.00380071723697785</cx:pt>
          <cx:pt idx="793">0.0130767680919386</cx:pt>
          <cx:pt idx="794">0.0030938750057641</cx:pt>
          <cx:pt idx="795">-0.0090923613110830501</cx:pt>
          <cx:pt idx="796">-0.0050184578454081502</cx:pt>
          <cx:pt idx="797">0.0083336125408551252</cx:pt>
          <cx:pt idx="798">0.0084624785214507999</cx:pt>
          <cx:pt idx="799">-0.0011161198765595199</cx:pt>
          <cx:pt idx="800">-0.0037812080958498748</cx:pt>
          <cx:pt idx="801">-0.0057771776883197247</cx:pt>
          <cx:pt idx="802">-0.0057674454461270246</cx:pt>
          <cx:pt idx="803">-0.0077714840650454</cx:pt>
          <cx:pt idx="804">-0.00045219113046243503</cx:pt>
          <cx:pt idx="805">-0.0013532934600082626</cx:pt>
          <cx:pt idx="806">-0.0001373347524369405</cx:pt>
          <cx:pt idx="807">-0.0010756928820145799</cx:pt>
          <cx:pt idx="808">-0.00144365295712382</cx:pt>
          <cx:pt idx="809">-0.000180991401159204</cx:pt>
          <cx:pt idx="810">-0.00016861506634343099</cx:pt>
          <cx:pt idx="811">0.0017581722055749526</cx:pt>
          <cx:pt idx="812">0.0053179938289866753</cx:pt>
          <cx:pt idx="813">0.0078211269659032492</cx:pt>
          <cx:pt idx="814">0.0079072131187393757</cx:pt>
          <cx:pt idx="815">0.01484301232212825</cx:pt>
          <cx:pt idx="816">0.010467150768104099</cx:pt>
          <cx:pt idx="817">0.0178675686751038</cx:pt>
          <cx:pt idx="818">0.0099076366431931993</cx:pt>
          <cx:pt idx="819">0.0095592128090114248</cx:pt>
          <cx:pt idx="820">0.0092793769116815503</cx:pt>
          <cx:pt idx="821">0.0084875016681724251</cx:pt>
          <cx:pt idx="822">0.011820220821112224</cx:pt>
          <cx:pt idx="823">0.010315977676807499</cx:pt>
          <cx:pt idx="824">0.017817504064136049</cx:pt>
          <cx:pt idx="825">0.0026637957023423501</cx:pt>
          <cx:pt idx="826">-0.0015351816122233775</cx:pt>
          <cx:pt idx="827">0.00860962382492725</cx:pt>
          <cx:pt idx="828">0.0057659195169451997</cx:pt>
          <cx:pt idx="829">-0.0066902470695632751</cx:pt>
          <cx:pt idx="830">-0.0013663597837601474</cx:pt>
          <cx:pt idx="831">0.00026634794918711248</cx:pt>
          <cx:pt idx="832">0.0022458739754387651</cx:pt>
          <cx:pt idx="833">0.00717762651043285</cx:pt>
          <cx:pt idx="834">0.0061341544463368253</cx:pt>
          <cx:pt idx="835">0.0023488872844821475</cx:pt>
          <cx:pt idx="836">0.0002606507853371025</cx:pt>
          <cx:pt idx="837">-6.8693396992015001e-05</cx:pt>
          <cx:pt idx="838">0.0002655154669361425</cx:pt>
          <cx:pt idx="839">0.00097008322268400248</cx:pt>
          <cx:pt idx="840">0.0053617607409102751</cx:pt>
          <cx:pt idx="841">0.012072715901506201</cx:pt>
          <cx:pt idx="842">0.0055682875665742501</cx:pt>
          <cx:pt idx="843">0.015925850882191901</cx:pt>
          <cx:pt idx="844">0.0062827208992407247</cx:pt>
          <cx:pt idx="845">0.0017068597089824325</cx:pt>
          <cx:pt idx="846">0.002263541951987645</cx:pt>
          <cx:pt idx="847">0.001170219633112945</cx:pt>
          <cx:pt idx="848">0.0056283082265621252</cx:pt>
          <cx:pt idx="849">-0.0035853955967212249</cx:pt>
          <cx:pt idx="850">0.0058287230989909752</cx:pt>
          <cx:pt idx="851">0.010371046040473975</cx:pt>
          <cx:pt idx="852">0.0018944678916838625</cx:pt>
          <cx:pt idx="853">0.0079661732577689746</cx:pt>
          <cx:pt idx="854">0.01814075180212885</cx:pt>
          <cx:pt idx="855">0.0029946743721331001</cx:pt>
          <cx:pt idx="856">0.0032529420847992002</cx:pt>
          <cx:pt idx="857">0.0105591684611809</cx:pt>
          <cx:pt idx="858">0.013754170437208149</cx:pt>
          <cx:pt idx="859">0.010504698852572976</cx:pt>
          <cx:pt idx="860">0.0082393707402119501</cx:pt>
          <cx:pt idx="861">0.0083391875276583993</cx:pt>
          <cx:pt idx="862">0.0078429370788610248</cx:pt>
          <cx:pt idx="863">0.0028668692891192999</cx:pt>
          <cx:pt idx="864">0.00034258780226153248</cx:pt>
          <cx:pt idx="865">-0.00013401928660932899</cx:pt>
          <cx:pt idx="866">0.00035065576243147501</cx:pt>
          <cx:pt idx="867">0.0016908046971599376</cx:pt>
          <cx:pt idx="868">0.0046043843008005498</cx:pt>
          <cx:pt idx="869">0.014450516606488099</cx:pt>
          <cx:pt idx="870">0.0095318904880946249</cx:pt>
          <cx:pt idx="871">0.0060661100278624749</cx:pt>
          <cx:pt idx="872">0.00019719729540712625</cx:pt>
          <cx:pt idx="873">-0.0045659547567997753</cx:pt>
          <cx:pt idx="874">-0.00027965782359064002</cx:pt>
          <cx:pt idx="875">0.0044742814843011999</cx:pt>
          <cx:pt idx="876">-0.0075566777320359999</cx:pt>
          <cx:pt idx="877">-0.004616367240387725</cx:pt>
          <cx:pt idx="878">-0.001429916781135005</cx:pt>
          <cx:pt idx="879">0.010875707933696599</cx:pt>
          <cx:pt idx="880">-0.0085503359397583502</cx:pt>
          <cx:pt idx="881">-0.0014028590286269075</cx:pt>
          <cx:pt idx="882">0.0035988835044972502</cx:pt>
          <cx:pt idx="883">0.0035879782619827501</cx:pt>
          <cx:pt idx="884">0.0051535132365234998</cx:pt>
          <cx:pt idx="885">0.0061379164849833254</cx:pt>
          <cx:pt idx="886">0.0013414266411029374</cx:pt>
          <cx:pt idx="887">0.011906087943860975</cx:pt>
          <cx:pt idx="888">0.0074610447916648249</cx:pt>
          <cx:pt idx="889">0.0073240109729303749</cx:pt>
          <cx:pt idx="890">-2.814489124411325e-06</cx:pt>
          <cx:pt idx="891">-0.0013171370429337975</cx:pt>
          <cx:pt idx="892">-0.00380071723697785</cx:pt>
          <cx:pt idx="893">0.0130767680919386</cx:pt>
          <cx:pt idx="894">0.0030938750057641</cx:pt>
          <cx:pt idx="895">-0.0090923613110830501</cx:pt>
          <cx:pt idx="896">-0.0050184578454081502</cx:pt>
          <cx:pt idx="897">0.0083336125408551252</cx:pt>
          <cx:pt idx="898">0.0084624785214507999</cx:pt>
          <cx:pt idx="899">-0.0011161198765595199</cx:pt>
          <cx:pt idx="900">-0.0037812080958498748</cx:pt>
          <cx:pt idx="901">-0.0057771776883197247</cx:pt>
          <cx:pt idx="902">-0.0057674454461270246</cx:pt>
          <cx:pt idx="903">-0.0077714840650454</cx:pt>
          <cx:pt idx="904">-0.00045219113046243503</cx:pt>
          <cx:pt idx="905">-0.0013532934600082626</cx:pt>
          <cx:pt idx="906">-0.0001373347524369405</cx:pt>
          <cx:pt idx="907">-0.0010756928820145799</cx:pt>
          <cx:pt idx="908">-0.00144365295712382</cx:pt>
          <cx:pt idx="909">-0.000180991401159204</cx:pt>
          <cx:pt idx="910">-0.00016861506634343099</cx:pt>
          <cx:pt idx="911">0.0017581722055749526</cx:pt>
          <cx:pt idx="912">0.0053179938289866753</cx:pt>
          <cx:pt idx="913">0.0078211269659032492</cx:pt>
          <cx:pt idx="914">0.0079072131187393757</cx:pt>
          <cx:pt idx="915">0.01484301232212825</cx:pt>
          <cx:pt idx="916">0.010467150768104099</cx:pt>
          <cx:pt idx="917">0.0178675686751038</cx:pt>
          <cx:pt idx="918">0.0099076366431931993</cx:pt>
          <cx:pt idx="919">0.0095592128090114248</cx:pt>
          <cx:pt idx="920">0.0092793769116815503</cx:pt>
          <cx:pt idx="921">0.0084875016681724251</cx:pt>
          <cx:pt idx="922">0.011820220821112224</cx:pt>
          <cx:pt idx="923">0.010315977676807499</cx:pt>
          <cx:pt idx="924">0.017817504064136049</cx:pt>
          <cx:pt idx="925">0.0026637957023423501</cx:pt>
          <cx:pt idx="926">-0.0015351816122233775</cx:pt>
          <cx:pt idx="927">0.00860962382492725</cx:pt>
          <cx:pt idx="928">0.0057659195169451997</cx:pt>
          <cx:pt idx="929">-0.0066902470695632751</cx:pt>
          <cx:pt idx="930">-0.0013663597837601474</cx:pt>
          <cx:pt idx="931">0.00026634794918711248</cx:pt>
          <cx:pt idx="932">0.0022458739754387651</cx:pt>
          <cx:pt idx="933">0.00717762651043285</cx:pt>
          <cx:pt idx="934">0.0061341544463368253</cx:pt>
          <cx:pt idx="935">0.0023488872844821475</cx:pt>
          <cx:pt idx="936">0.0002606507853371025</cx:pt>
          <cx:pt idx="937">-6.8693396992015001e-05</cx:pt>
          <cx:pt idx="938">0.0002655154669361425</cx:pt>
          <cx:pt idx="939">0.00097008322268400248</cx:pt>
          <cx:pt idx="940">0.0053617607409102751</cx:pt>
          <cx:pt idx="941">0.012072715901506201</cx:pt>
          <cx:pt idx="942">0.0055682875665742501</cx:pt>
          <cx:pt idx="943">0.015925850882191901</cx:pt>
          <cx:pt idx="944">0.0062827208992407247</cx:pt>
          <cx:pt idx="945">0.0017068597089824325</cx:pt>
          <cx:pt idx="946">0.002263541951987645</cx:pt>
          <cx:pt idx="947">0.001170219633112945</cx:pt>
          <cx:pt idx="948">0.0056283082265621252</cx:pt>
          <cx:pt idx="949">-0.0035853955967212249</cx:pt>
          <cx:pt idx="950">0.0058287230989909752</cx:pt>
          <cx:pt idx="951">0.010371046040473975</cx:pt>
          <cx:pt idx="952">0.0018944678916838625</cx:pt>
          <cx:pt idx="953">0.0079661732577689746</cx:pt>
          <cx:pt idx="954">0.01814075180212885</cx:pt>
          <cx:pt idx="955">0.0029946743721331001</cx:pt>
          <cx:pt idx="956">0.0032529420847992002</cx:pt>
          <cx:pt idx="957">0.0105591684611809</cx:pt>
          <cx:pt idx="958">0.013754170437208149</cx:pt>
          <cx:pt idx="959">0.010504698852572976</cx:pt>
          <cx:pt idx="960">0.0082393707402119501</cx:pt>
          <cx:pt idx="961">0.0083391875276583993</cx:pt>
          <cx:pt idx="962">0.0078429370788610248</cx:pt>
          <cx:pt idx="963">0.0028668692891192999</cx:pt>
          <cx:pt idx="964">0.00034258780226153248</cx:pt>
          <cx:pt idx="965">-0.00013401928660932899</cx:pt>
          <cx:pt idx="966">0.00035065576243147501</cx:pt>
          <cx:pt idx="967">0.0016908046971599376</cx:pt>
          <cx:pt idx="968">0.0046043843008005498</cx:pt>
          <cx:pt idx="969">0.014450516606488099</cx:pt>
          <cx:pt idx="970">0.0095318904880946249</cx:pt>
          <cx:pt idx="971">0.0060661100278624749</cx:pt>
          <cx:pt idx="972">0.00019719729540712625</cx:pt>
          <cx:pt idx="973">-0.0045659547567997753</cx:pt>
          <cx:pt idx="974">-0.00027965782359064002</cx:pt>
          <cx:pt idx="975">0.0044742814843011999</cx:pt>
          <cx:pt idx="976">-0.0075566777320359999</cx:pt>
          <cx:pt idx="977">-0.004616367240387725</cx:pt>
          <cx:pt idx="978">-0.001429916781135005</cx:pt>
          <cx:pt idx="979">0.010875707933696599</cx:pt>
          <cx:pt idx="980">-0.0085503359397583502</cx:pt>
          <cx:pt idx="981">-0.0014028590286269075</cx:pt>
          <cx:pt idx="982">0.0035988835044972502</cx:pt>
          <cx:pt idx="983">0.0035879782619827501</cx:pt>
          <cx:pt idx="984">0.0051535132365234998</cx:pt>
          <cx:pt idx="985">0.0061379164849833254</cx:pt>
          <cx:pt idx="986">0.0013414266411029374</cx:pt>
          <cx:pt idx="987">0.011906087943860975</cx:pt>
          <cx:pt idx="988">0.0074610447916648249</cx:pt>
          <cx:pt idx="989">0.0073240109729303749</cx:pt>
          <cx:pt idx="990">-2.814489124411325e-06</cx:pt>
          <cx:pt idx="991">-0.0013171370429337975</cx:pt>
          <cx:pt idx="992">-0.00380071723697785</cx:pt>
          <cx:pt idx="993">0.0130767680919386</cx:pt>
          <cx:pt idx="994">0.0030938750057641</cx:pt>
          <cx:pt idx="995">-0.0090923613110830501</cx:pt>
          <cx:pt idx="996">-0.0050184578454081502</cx:pt>
          <cx:pt idx="997">0.0083336125408551252</cx:pt>
          <cx:pt idx="998">0.0084624785214507999</cx:pt>
          <cx:pt idx="999">-0.0011161198765595199</cx:pt>
          <cx:pt idx="1000">-0.0037812080958498748</cx:pt>
          <cx:pt idx="1001">-0.0057771776883197247</cx:pt>
          <cx:pt idx="1002">-0.0057674454461270246</cx:pt>
          <cx:pt idx="1003">-0.0077714840650454</cx:pt>
          <cx:pt idx="1004">-0.00045219113046243503</cx:pt>
          <cx:pt idx="1005">-0.0013532934600082626</cx:pt>
          <cx:pt idx="1006">-0.0001373347524369405</cx:pt>
          <cx:pt idx="1007">-0.0010756928820145799</cx:pt>
          <cx:pt idx="1008">-0.00144365295712382</cx:pt>
          <cx:pt idx="1009">-0.000180991401159204</cx:pt>
          <cx:pt idx="1010">-0.00016861506634343099</cx:pt>
          <cx:pt idx="1011">0.0017581722055749526</cx:pt>
          <cx:pt idx="1012">0.0053179938289866753</cx:pt>
          <cx:pt idx="1013">0.0078211269659032492</cx:pt>
          <cx:pt idx="1014">0.0079072131187393757</cx:pt>
          <cx:pt idx="1015">0.01484301232212825</cx:pt>
          <cx:pt idx="1016">0.010467150768104099</cx:pt>
          <cx:pt idx="1017">0.0178675686751038</cx:pt>
          <cx:pt idx="1018">0.0099076366431931993</cx:pt>
          <cx:pt idx="1019">0.0095592128090114248</cx:pt>
          <cx:pt idx="1020">0.0092793769116815503</cx:pt>
          <cx:pt idx="1021">0.0084875016681724251</cx:pt>
          <cx:pt idx="1022">0.011820220821112224</cx:pt>
          <cx:pt idx="1023">0.010315977676807499</cx:pt>
          <cx:pt idx="1024">0.017817504064136049</cx:pt>
          <cx:pt idx="1025">0.0026637957023423501</cx:pt>
          <cx:pt idx="1026">-0.0015351816122233775</cx:pt>
          <cx:pt idx="1027">0.00860962382492725</cx:pt>
          <cx:pt idx="1028">0.0057659195169451997</cx:pt>
          <cx:pt idx="1029">-0.0066902470695632751</cx:pt>
          <cx:pt idx="1030">-0.0013663597837601474</cx:pt>
          <cx:pt idx="1031">0.00026634794918711248</cx:pt>
          <cx:pt idx="1032">0.0022458739754387651</cx:pt>
          <cx:pt idx="1033">0.00717762651043285</cx:pt>
          <cx:pt idx="1034">0.0061341544463368253</cx:pt>
          <cx:pt idx="1035">0.0023488872844821475</cx:pt>
          <cx:pt idx="1036">0.0002606507853371025</cx:pt>
          <cx:pt idx="1037">-6.8693396992015001e-05</cx:pt>
          <cx:pt idx="1038">0.0002655154669361425</cx:pt>
          <cx:pt idx="1039">0.00097008322268400248</cx:pt>
          <cx:pt idx="1040">0.0053617607409102751</cx:pt>
          <cx:pt idx="1041">0.012072715901506201</cx:pt>
          <cx:pt idx="1042">0.0055682875665742501</cx:pt>
          <cx:pt idx="1043">0.015925850882191901</cx:pt>
          <cx:pt idx="1044">0.0062827208992407247</cx:pt>
          <cx:pt idx="1045">0.0017068597089824325</cx:pt>
          <cx:pt idx="1046">0.002263541951987645</cx:pt>
          <cx:pt idx="1047">0.001170219633112945</cx:pt>
          <cx:pt idx="1048">0.0056283082265621252</cx:pt>
          <cx:pt idx="1049">-0.0035853955967212249</cx:pt>
          <cx:pt idx="1050">0.0058287230989909752</cx:pt>
          <cx:pt idx="1051">0.010371046040473975</cx:pt>
          <cx:pt idx="1052">0.0018944678916838625</cx:pt>
          <cx:pt idx="1053">0.0079661732577689746</cx:pt>
          <cx:pt idx="1054">0.01814075180212885</cx:pt>
          <cx:pt idx="1055">0.0029946743721331001</cx:pt>
          <cx:pt idx="1056">0.0032529420847992002</cx:pt>
          <cx:pt idx="1057">0.0105591684611809</cx:pt>
          <cx:pt idx="1058">0.013754170437208149</cx:pt>
          <cx:pt idx="1059">0.010504698852572976</cx:pt>
          <cx:pt idx="1060">0.0082393707402119501</cx:pt>
          <cx:pt idx="1061">0.0083391875276583993</cx:pt>
          <cx:pt idx="1062">0.0078429370788610248</cx:pt>
          <cx:pt idx="1063">0.0028668692891192999</cx:pt>
          <cx:pt idx="1064">0.00034258780226153248</cx:pt>
          <cx:pt idx="1065">-0.00013401928660932899</cx:pt>
          <cx:pt idx="1066">0.00035065576243147501</cx:pt>
          <cx:pt idx="1067">0.0016908046971599376</cx:pt>
          <cx:pt idx="1068">0.0046043843008005498</cx:pt>
          <cx:pt idx="1069">0.014450516606488099</cx:pt>
          <cx:pt idx="1070">0.0095318904880946249</cx:pt>
          <cx:pt idx="1071">0.0060661100278624749</cx:pt>
          <cx:pt idx="1072">0.00019719729540712625</cx:pt>
          <cx:pt idx="1073">-0.0045659547567997753</cx:pt>
          <cx:pt idx="1074">-0.00027965782359064002</cx:pt>
          <cx:pt idx="1075">0.0044742814843011999</cx:pt>
          <cx:pt idx="1076">-0.0075566777320359999</cx:pt>
          <cx:pt idx="1077">-0.004616367240387725</cx:pt>
          <cx:pt idx="1078">-0.001429916781135005</cx:pt>
          <cx:pt idx="1079">0.010875707933696599</cx:pt>
          <cx:pt idx="1080">-0.0085503359397583502</cx:pt>
          <cx:pt idx="1081">-0.0014028590286269075</cx:pt>
          <cx:pt idx="1082">0.0035988835044972502</cx:pt>
          <cx:pt idx="1083">0.0035879782619827501</cx:pt>
        </cx:lvl>
      </cx:numDim>
    </cx:data>
    <cx:data id="102">
      <cx:numDim type="val">
        <cx:f>Sheet2!$CY$1:$CY$1084</cx:f>
        <cx:lvl ptCount="1084" formatCode="0.00E+00">
          <cx:pt idx="0">3.7217001839086703e-05</cx:pt>
          <cx:pt idx="1">-0.00077322147348311105</cx:pt>
          <cx:pt idx="2">-0.00080499451296401497</cx:pt>
          <cx:pt idx="3">0.00029163349736212199</cx:pt>
          <cx:pt idx="4">4.9075674087054899e-05</cx:pt>
          <cx:pt idx="5">-1.47252073065372e-05</cx:pt>
          <cx:pt idx="6">-0.00087411229886978799</cx:pt>
          <cx:pt idx="7">-0.00025746463851637302</cx:pt>
          <cx:pt idx="8">5.65967964337082e-05</cx:pt>
          <cx:pt idx="9">-0.00044139359067746299</cx:pt>
          <cx:pt idx="10">0.000106313920792561</cx:pt>
          <cx:pt idx="11">-0.00031069947539462297</cx:pt>
          <cx:pt idx="12">-0.0001084516516645</cx:pt>
          <cx:pt idx="13">-0.00040504583263360999</cx:pt>
          <cx:pt idx="14">-0.00088246247510473895</cx:pt>
          <cx:pt idx="15">0.00034778361448067901</cx:pt>
          <cx:pt idx="16">0.00027671956588798499</cx:pt>
          <cx:pt idx="17">-0.000267080679085035</cx:pt>
          <cx:pt idx="18">0.00065069205975527703</cx:pt>
          <cx:pt idx="19">0.000682854362865854</cx:pt>
          <cx:pt idx="20">0.000368791988951634</cx:pt>
          <cx:pt idx="21">-0.00032986100696771301</cx:pt>
          <cx:pt idx="22">-0.00012770472621345501</cx:pt>
          <cx:pt idx="23">6.1083109145324504e-05</cx:pt>
          <cx:pt idx="24">-0.00041241155590814298</cx:pt>
          <cx:pt idx="25">-0.00051111387998343497</cx:pt>
          <cx:pt idx="26">0.00059789118036688898</cx:pt>
          <cx:pt idx="27">5.4192649857383098e-06</cx:pt>
          <cx:pt idx="28">0.00089738924925094796</cx:pt>
          <cx:pt idx="29">0.00040404504533224399</cx:pt>
          <cx:pt idx="30">5.6236932136241297e-05</cx:pt>
          <cx:pt idx="31">0.00031583098825446699</cx:pt>
          <cx:pt idx="32">-0.00040536182004265902</cx:pt>
          <cx:pt idx="33">-0.000117260789783615</cx:pt>
          <cx:pt idx="34">-0.00032447619669654699</cx:pt>
          <cx:pt idx="35">0.00014312472493504801</cx:pt>
          <cx:pt idx="36">0.00031598246154755302</cx:pt>
          <cx:pt idx="37">-0.000377617270457484</cx:pt>
          <cx:pt idx="38">-0.000347686620514268</cx:pt>
          <cx:pt idx="39">3.5792946060794699e-05</cx:pt>
          <cx:pt idx="40">0.00072765472495911097</cx:pt>
          <cx:pt idx="41">0.00059548538582357001</cx:pt>
          <cx:pt idx="42">-0.00053582491717631305</cx:pt>
          <cx:pt idx="43">0.00098995516661500092</cx:pt>
          <cx:pt idx="44">0.0030934479751961101</cx:pt>
          <cx:pt idx="45">-0.00042419617356741798</cx:pt>
          <cx:pt idx="46">-0.00087296881217453705</cx:pt>
          <cx:pt idx="47">-0.00087690655204624205</cx:pt>
          <cx:pt idx="48">-0.0010570156349301301</cx:pt>
          <cx:pt idx="49">0.00050522381662979196</cx:pt>
          <cx:pt idx="50">-0.00011559776536239</cx:pt>
          <cx:pt idx="51">0.00083318325931227601</cx:pt>
          <cx:pt idx="52">-0.00071932872421487598</cx:pt>
          <cx:pt idx="53">0.00063891733596838595</cx:pt>
          <cx:pt idx="54">9.9304364488898993e-05</cx:pt>
          <cx:pt idx="55">0.00101240336612755</cx:pt>
          <cx:pt idx="56">-0.00016646233249923499</cx:pt>
          <cx:pt idx="57">5.4109015775012203e-05</cx:pt>
          <cx:pt idx="58">-0.000161949152248645</cx:pt>
          <cx:pt idx="59">0.00069946529441934397</cx:pt>
          <cx:pt idx="60">0.00015855750638211501</cx:pt>
          <cx:pt idx="61">-0.00035534225554343101</cx:pt>
          <cx:pt idx="62">-0.00072850202391326298</cx:pt>
          <cx:pt idx="63">-0.00121292250970378</cx:pt>
          <cx:pt idx="64">-0.00088704404323528604</cx:pt>
          <cx:pt idx="65">-0.0041263115602623197</cx:pt>
          <cx:pt idx="66">-0.0029558291133941401</cx:pt>
          <cx:pt idx="67">-0.0042877212356757502</cx:pt>
          <cx:pt idx="68">-0.0028762008853130999</cx:pt>
          <cx:pt idx="69">-0.0064782939875795403</cx:pt>
          <cx:pt idx="70">-0.0095500040007606996</cx:pt>
          <cx:pt idx="71">-0.010039777463491301</cx:pt>
          <cx:pt idx="72">-0.0092201857716044493</cx:pt>
          <cx:pt idx="73">-0.0116791040575593</cx:pt>
          <cx:pt idx="74">-0.011458917369628299</cx:pt>
          <cx:pt idx="75">-0.00640378295185004</cx:pt>
          <cx:pt idx="76">-0.0064761292517874899</cx:pt>
          <cx:pt idx="77">-0.0039893747688142999</cx:pt>
          <cx:pt idx="78">-0.0020470685025554699</cx:pt>
          <cx:pt idx="79">-0.00076181643812737402</cx:pt>
          <cx:pt idx="80">-0.00040167519294464002</cx:pt>
          <cx:pt idx="81">0.000241832293112915</cx:pt>
          <cx:pt idx="82">-0.00014868306721412799</cx:pt>
          <cx:pt idx="83">0.00014219691284094</cx:pt>
          <cx:pt idx="84">-0.0011670586433532499</cx:pt>
          <cx:pt idx="85">-0.00042089984992107598</cx:pt>
          <cx:pt idx="86">0.00038630212582363801</cx:pt>
          <cx:pt idx="87">0.00110077629223536</cx:pt>
          <cx:pt idx="88">0.00037180401670002298</cx:pt>
          <cx:pt idx="89">-0.00015193188283669999</cx:pt>
          <cx:pt idx="90">-0.00022519409326581799</cx:pt>
          <cx:pt idx="91">-0.0052457254676468801</cx:pt>
          <cx:pt idx="92">-0.0098626841972671696</cx:pt>
          <cx:pt idx="93">-0.0165746303457068</cx:pt>
          <cx:pt idx="94">-0.0222161928270578</cx:pt>
          <cx:pt idx="95">-0.022554341342820201</cx:pt>
          <cx:pt idx="96">-0.016832915879928498</cx:pt>
          <cx:pt idx="97">-0.017835937985541801</cx:pt>
          <cx:pt idx="98">-0.016819853678051999</cx:pt>
          <cx:pt idx="99">-0.0065795114030630202</cx:pt>
          <cx:pt idx="100">-0.0034118722015125599</cx:pt>
          <cx:pt idx="101">0.0089922605667629198</cx:pt>
          <cx:pt idx="102">0.0055567020309452301</cx:pt>
          <cx:pt idx="103">0.00080975292628010303</cx:pt>
          <cx:pt idx="104">0.00208708062924042</cx:pt>
          <cx:pt idx="105">-0.0086713556725132798</cx:pt>
          <cx:pt idx="106">-0.01552707543134</cx:pt>
          <cx:pt idx="107">-0.012136477243453</cx:pt>
          <cx:pt idx="108">-0.0076755191078640098</cx:pt>
          <cx:pt idx="109">0.000724316556347634</cx:pt>
          <cx:pt idx="110">0.00068846923367518005</cx:pt>
          <cx:pt idx="111">0.00041495941261131199</cx:pt>
          <cx:pt idx="112">8.0550197187424205e-05</cx:pt>
          <cx:pt idx="113">-0.00049458905068416805</cx:pt>
          <cx:pt idx="114">3.6805080968087497e-05</cx:pt>
          <cx:pt idx="115">0.00044007482076823499</cx:pt>
          <cx:pt idx="116">0.00066587113282987596</cx:pt>
          <cx:pt idx="117">0.00085445074715590603</cx:pt>
          <cx:pt idx="118">-0.0015124136068227401</cx:pt>
          <cx:pt idx="119">-0.0061160392191055403</cx:pt>
          <cx:pt idx="120">-0.013971425829971001</cx:pt>
          <cx:pt idx="121">-0.0199661319552281</cx:pt>
          <cx:pt idx="122">-0.025796607010200201</cx:pt>
          <cx:pt idx="123">-0.018054661337765801</cx:pt>
          <cx:pt idx="124">-0.021403569583476601</cx:pt>
          <cx:pt idx="125">-0.027757523838844701</cx:pt>
          <cx:pt idx="126">-0.0196571657627676</cx:pt>
          <cx:pt idx="127">0.0066929492845821496</cx:pt>
          <cx:pt idx="128">0.0042448209798968996</cx:pt>
          <cx:pt idx="129">0.013124021935678</cx:pt>
          <cx:pt idx="130">0.021590428003427999</cx:pt>
          <cx:pt idx="131">0.018196635668400799</cx:pt>
          <cx:pt idx="132">0.011660394836507699</cx:pt>
          <cx:pt idx="133">-0.0094527745398524793</cx:pt>
          <cx:pt idx="134">-0.020788406381091699</cx:pt>
          <cx:pt idx="135">-0.020332227724797799</cx:pt>
          <cx:pt idx="136">-0.0097462923349982394</cx:pt>
          <cx:pt idx="137">0.0026438787491471802</cx:pt>
          <cx:pt idx="138">0.0044391268209191797</cx:pt>
          <cx:pt idx="139">-0.00082227169133692799</cx:pt>
          <cx:pt idx="140">-1.32312405279398e-06</cx:pt>
          <cx:pt idx="141">-0.00021723405852885799</cx:pt>
          <cx:pt idx="142">-0.00044502237297782999</cx:pt>
          <cx:pt idx="143">0.00014237466681139</cx:pt>
          <cx:pt idx="144">0.0010983208964671499</cx:pt>
          <cx:pt idx="145">0.0013800646356707501</cx:pt>
          <cx:pt idx="146">-0.0024828605088395199</cx:pt>
          <cx:pt idx="147">-0.0110254059511967</cx:pt>
          <cx:pt idx="148">-0.022735954615544299</cx:pt>
          <cx:pt idx="149">-0.031350614108831103</cx:pt>
          <cx:pt idx="150">-0.0402607620100702</cx:pt>
          <cx:pt idx="151">-0.047260739145516303</cx:pt>
          <cx:pt idx="152">-0.051325587977481997</cx:pt>
          <cx:pt idx="153">-0.043622638558408297</cx:pt>
          <cx:pt idx="154">-0.034429486543391598</cx:pt>
          <cx:pt idx="155">-0.029378838115290198</cx:pt>
          <cx:pt idx="156">-0.038820827631173199</cx:pt>
          <cx:pt idx="157">-0.032623781741365203</cx:pt>
          <cx:pt idx="158">-0.0136572816862723</cx:pt>
          <cx:pt idx="159">-0.022121436641071999</cx:pt>
          <cx:pt idx="160">-0.0074468727211883601</cx:pt>
          <cx:pt idx="161">0.0031987820635594301</cx:pt>
          <cx:pt idx="162">-0.00548869213930454</cx:pt>
          <cx:pt idx="163">-0.019625451219436998</cx:pt>
          <cx:pt idx="164">-0.0080413085484389892</cx:pt>
          <cx:pt idx="165">-0.0045970368580734297</cx:pt>
          <cx:pt idx="166">0.00119306746344351</cx:pt>
          <cx:pt idx="167">-0.000347993508495457</cx:pt>
          <cx:pt idx="168">2.0873786125328399e-05</cx:pt>
          <cx:pt idx="169">-0.00031425780121821902</cx:pt>
          <cx:pt idx="170">0.00037637865790773401</cx:pt>
          <cx:pt idx="171">0.0020125934163141598</cx:pt>
          <cx:pt idx="172">0.0031670458657546601</cx:pt>
          <cx:pt idx="173">-0.0010914253799898101</cx:pt>
          <cx:pt idx="174">-0.0102227910073546</cx:pt>
          <cx:pt idx="175">-0.0267969230832454</cx:pt>
          <cx:pt idx="176">-0.034808683124770902</cx:pt>
          <cx:pt idx="177">-0.075800787628393207</cx:pt>
          <cx:pt idx="178">-0.079863344402219205</cx:pt>
          <cx:pt idx="179">-0.076609091840879606</cx:pt>
          <cx:pt idx="180">-0.081478426160691397</cx:pt>
          <cx:pt idx="181">-0.043065791323043903</cx:pt>
          <cx:pt idx="182">-0.042817802424292603</cx:pt>
          <cx:pt idx="183">-0.090862964398200005</cx:pt>
          <cx:pt idx="184">-0.10635920729342099</cx:pt>
          <cx:pt idx="185">-0.081744028200282495</cx:pt>
          <cx:pt idx="186">-0.070453480281928896</cx:pt>
          <cx:pt idx="187">-0.044465561375051803</cx:pt>
          <cx:pt idx="188">-0.0119486767821445</cx:pt>
          <cx:pt idx="189">0.035422686624642097</cx:pt>
          <cx:pt idx="190">0.030600378199429901</cx:pt>
          <cx:pt idx="191">-0.0091517893306074204</cx:pt>
          <cx:pt idx="192">-0.017344489051771099</cx:pt>
          <cx:pt idx="193">-0.0082148843635505599</cx:pt>
          <cx:pt idx="194">3.7238171891545002e-05</cx:pt>
          <cx:pt idx="195">8.1511955677597205e-06</cx:pt>
          <cx:pt idx="196">0.000112840176480714</cx:pt>
          <cx:pt idx="197">0.00033443214681520801</cx:pt>
          <cx:pt idx="198">-0.00031950407861912902</cx:pt>
          <cx:pt idx="199">0.00014055157516563576</cx:pt>
          <cx:pt idx="200">-0.00017974864177075999</cx:pt>
          <cx:pt idx="201">-0.0028815662626767752</cx:pt>
          <cx:pt idx="202">-0.0029208721571677252</cx:pt>
          <cx:pt idx="203">-0.0013990253777577924</cx:pt>
          <cx:pt idx="204">-0.010807429617402674</cx:pt>
          <cx:pt idx="205">-0.015416611960543076</cx:pt>
          <cx:pt idx="206">-0.015696600108338427</cx:pt>
          <cx:pt idx="207">-0.01403635909118635</cx:pt>
          <cx:pt idx="208">-0.012821473513798176</cx:pt>
          <cx:pt idx="209">-0.0130077422575622</cx:pt>
          <cx:pt idx="210">-0.020056254430048399</cx:pt>
          <cx:pt idx="211">-0.028759657401857</cx:pt>
          <cx:pt idx="212">-0.022211331601136274</cx:pt>
          <cx:pt idx="213">-0.017434131308317224</cx:pt>
          <cx:pt idx="214">-0.0170071645827173</cx:pt>
          <cx:pt idx="215">-0.0050755285938971504</cx:pt>
          <cx:pt idx="216">-0.0054398426033443496</cx:pt>
          <cx:pt idx="217">-0.0033994716121384752</cx:pt>
          <cx:pt idx="218">0.0021325949505133801</cx:pt>
          <cx:pt idx="219">0.0022708334078224827</cx:pt>
          <cx:pt idx="220">-0.0030716471923155002</cx:pt>
          <cx:pt idx="221">0.00092115202241618995</cx:pt>
          <cx:pt idx="222">-0.0010356753729745525</cx:pt>
          <cx:pt idx="223">6.8677910090773244e-05</cx:pt>
          <cx:pt idx="224">0.00024128026962862476</cx:pt>
          <cx:pt idx="225">0.00030860976508550997</cx:pt>
          <cx:pt idx="226">-0.00018061856327306576</cx:pt>
          <cx:pt idx="227">-0.00017624049958283526</cx:pt>
          <cx:pt idx="228">-0.0013112643268631426</cx:pt>
          <cx:pt idx="229">-0.0028485832191473249</cx:pt>
          <cx:pt idx="230">0.00095625251933947246</cx:pt>
          <cx:pt idx="231">-0.0030059424673907751</cx:pt>
          <cx:pt idx="232">-0.013602236930610251</cx:pt>
          <cx:pt idx="233">-0.015918169649436573</cx:pt>
          <cx:pt idx="234">-0.011658676101951124</cx:pt>
          <cx:pt idx="235">-0.01206084828624205</cx:pt>
          <cx:pt idx="236">-0.0053579177858030002</cx:pt>
          <cx:pt idx="237">-0.0114660900965583</cx:pt>
          <cx:pt idx="238">-0.0164894437561749</cx:pt>
          <cx:pt idx="239">-0.0088786143528338749</cx:pt>
          <cx:pt idx="240">0.00054745825069410254</cx:pt>
          <cx:pt idx="241">0.0015100263471780301</cx:pt>
          <cx:pt idx="242">0.0038284713004383499</cx:pt>
          <cx:pt idx="243">0.0049212532173565004</cx:pt>
          <cx:pt idx="244">-0.00056944484165387995</cx:pt>
          <cx:pt idx="245">-0.0021523866744382575</cx:pt>
          <cx:pt idx="246">0.0024641433211973775</cx:pt>
          <cx:pt idx="247">0.0084493217704405751</cx:pt>
          <cx:pt idx="248">0.0029134635007773998</cx:pt>
          <cx:pt idx="249">0.00068742035966887498</cx:pt>
          <cx:pt idx="250">-0.0015903550585652875</cx:pt>
          <cx:pt idx="251">-4.955774484638875e-05</cx:pt>
          <cx:pt idx="252">-7.2116388645285749e-06</cx:pt>
          <cx:pt idx="253">-4.3271449311886003e-05</cx:pt>
          <cx:pt idx="254">-0.00010926604968390249</cx:pt>
          <cx:pt idx="255">-0.0002924601750086975</cx:pt>
          <cx:pt idx="256">-0.0014854974836674951</cx:pt>
          <cx:pt idx="257">-0.00046291572636242501</cx:pt>
          <cx:pt idx="258">-0.00029966871954793253</cx:pt>
          <cx:pt idx="259">-0.0061874943925594502</cx:pt>
          <cx:pt idx="260">-0.015631661959814525</cx:pt>
          <cx:pt idx="261">-0.010127029367561024</cx:pt>
          <cx:pt idx="262">-0.00160748302387283</cx:pt>
          <cx:pt idx="263">-5.306763405742575e-05</cx:pt>
          <cx:pt idx="264">0.003878693912815325</cx:pt>
          <cx:pt idx="265">-7.3679836547460004e-05</cx:pt>
          <cx:pt idx="266">-0.0032724044637058749</cx:pt>
          <cx:pt idx="267">0.0021416684951958025</cx:pt>
          <cx:pt idx="268">0.0131343669957063</cx:pt>
          <cx:pt idx="269">0.013463500105645025</cx:pt>
          <cx:pt idx="270">0.01190486667800825</cx:pt>
          <cx:pt idx="271">0.00245221710760261</cx:pt>
          <cx:pt idx="272">0.0015630012049086225</cx:pt>
          <cx:pt idx="273">-0.00081125858333586998</cx:pt>
          <cx:pt idx="274">0.0080656213569860503</cx:pt>
          <cx:pt idx="275">0.010540435780011076</cx:pt>
          <cx:pt idx="276">0.0081499895518494254</cx:pt>
          <cx:pt idx="277">0.0020932192911375424</cx:pt>
          <cx:pt idx="278">0.0001020908646143495</cx:pt>
          <cx:pt idx="279">0.00032499921897333249</cx:pt>
          <cx:pt idx="280">3.3282373956872749e-05</cx:pt>
          <cx:pt idx="281">0.0002007089280327055</cx:pt>
          <cx:pt idx="282">0.00067461560126460499</cx:pt>
          <cx:pt idx="283">0.00088578325099166746</cx:pt>
          <cx:pt idx="284">0.00056237165207301254</cx:pt>
          <cx:pt idx="285">-0.0017851307277986775</cx:pt>
          <cx:pt idx="286">-0.001245153379834565</cx:pt>
          <cx:pt idx="287">-0.0098377944690933757</cx:pt>
          <cx:pt idx="288">-0.0048367873374800504</cx:pt>
          <cx:pt idx="289">0.0039256715757376749</cx:pt>
          <cx:pt idx="290">0.0043189305439184002</cx:pt>
          <cx:pt idx="291">0.0045505233012639503</cx:pt>
          <cx:pt idx="292">0.0012900083090411074</cx:pt>
          <cx:pt idx="293">0.0107026180301792</cx:pt>
          <cx:pt idx="294">0.010332705817050675</cx:pt>
          <cx:pt idx="295">0.015390455935482725</cx:pt>
          <cx:pt idx="296">0.019423500428861099</cx:pt>
          <cx:pt idx="297">0.010208533805888775</cx:pt>
          <cx:pt idx="298">0.0099911268333132495</cx:pt>
          <cx:pt idx="299">0.0123647902313262</cx:pt>
          <cx:pt idx="300">0.042344119762893699</cx:pt>
          <cx:pt idx="301">0.035152345327577897</cx:pt>
          <cx:pt idx="302">0.067446949995126598</cx:pt>
          <cx:pt idx="303">0.057473092357204499</cx:pt>
          <cx:pt idx="304">0.030071949997582</cx:pt>
          <cx:pt idx="305">0.023758715407845701</cx:pt>
          <cx:pt idx="306">0.0054221222692001697</cx:pt>
          <cx:pt idx="307">-0.00043687212478926598</cx:pt>
          <cx:pt idx="308">-9.6172953762790398e-05</cx:pt>
          <cx:pt idx="309">0.00121784223626355</cx:pt>
          <cx:pt idx="310">0.0062824447688897504</cx:pt>
          <cx:pt idx="311">0.0140035990255176</cx:pt>
          <cx:pt idx="312">0.016107313176644399</cx:pt>
          <cx:pt idx="313">-0.0071888088911721401</cx:pt>
          <cx:pt idx="314">-0.011127013001044799</cx:pt>
          <cx:pt idx="315">0.0068634228273036597</cx:pt>
          <cx:pt idx="316">0.031725394817892903</cx:pt>
          <cx:pt idx="317">0.0043717044433230498</cx:pt>
          <cx:pt idx="318">0.026642356337462699</cx:pt>
          <cx:pt idx="319">0.063531245325694097</cx:pt>
          <cx:pt idx="320">0.0419061613822512</cx:pt>
          <cx:pt idx="321">0.050505786324676401</cx:pt>
          <cx:pt idx="322">0.060367303598432002</cx:pt>
          <cx:pt idx="323">0.066538220545834401</cx:pt>
          <cx:pt idx="324">0.0326446553720042</cx:pt>
          <cx:pt idx="325">0.052615021378454203</cx:pt>
          <cx:pt idx="326">0.037972826975186801</cx:pt>
          <cx:pt idx="327">0.049140907368027398</cx:pt>
          <cx:pt idx="328">0.072250953195404102</cx:pt>
          <cx:pt idx="329">0.063252322077692297</cx:pt>
          <cx:pt idx="330">0.074164485379575804</cx:pt>
          <cx:pt idx="331">0.048262870661272897</cx:pt>
          <cx:pt idx="332">0.020718635961265001</cx:pt>
          <cx:pt idx="333">0.0130805146010212</cx:pt>
          <cx:pt idx="334">0.0037699705263725199</cx:pt>
          <cx:pt idx="335">0.00157841059461182</cx:pt>
          <cx:pt idx="336">0.00091131965738733202</cx:pt>
          <cx:pt idx="337">0.000253100021826596</cx:pt>
          <cx:pt idx="338">0.0049621513909204901</cx:pt>
          <cx:pt idx="339">0.015929179428861701</cx:pt>
          <cx:pt idx="340">0.018684764281357399</cx:pt>
          <cx:pt idx="341">0.012456020040745201</cx:pt>
          <cx:pt idx="342">0.022987267684242699</cx:pt>
          <cx:pt idx="343">0.0537463748036019</cx:pt>
          <cx:pt idx="344">0.055282587952765</cx:pt>
          <cx:pt idx="345">0.049082088654729197</cx:pt>
          <cx:pt idx="346">0.070402830924413004</cx:pt>
          <cx:pt idx="347">0.043183009834691297</cx:pt>
          <cx:pt idx="348">0.034197562624849999</cx:pt>
          <cx:pt idx="349">0.0081674052321791396</cx:pt>
          <cx:pt idx="350">0.0237143697320489</cx:pt>
          <cx:pt idx="351">0.017054993852707898</cx:pt>
          <cx:pt idx="352">0.0027440850346933301</cx:pt>
          <cx:pt idx="353">0.0116131349705386</cx:pt>
          <cx:pt idx="354">0.026831640937517501</cx:pt>
          <cx:pt idx="355">0.051820652502960897</cx:pt>
          <cx:pt idx="356">0.032304398563209699</cx:pt>
          <cx:pt idx="357">0.039691559145764797</cx:pt>
          <cx:pt idx="358">0.056464948304902202</cx:pt>
          <cx:pt idx="359">0.017397186911364399</cx:pt>
          <cx:pt idx="360">0.0092198831968793599</cx:pt>
          <cx:pt idx="361">0.0067452292801957496</cx:pt>
          <cx:pt idx="362">0.00533403854164749</cx:pt>
          <cx:pt idx="363">0.0013453846854286501</cx:pt>
          <cx:pt idx="364">0.00038404067031013199</cx:pt>
          <cx:pt idx="365">0.0013123717353264301</cx:pt>
          <cx:pt idx="366">0.0022625614159565298</cx:pt>
          <cx:pt idx="367">0.0084156783294908402</cx:pt>
          <cx:pt idx="368">0.029846298879484499</cx:pt>
          <cx:pt idx="369">0.032952480331209802</cx:pt>
          <cx:pt idx="370">0.0290238695503586</cx:pt>
          <cx:pt idx="371">0.035253226035543102</cx:pt>
          <cx:pt idx="372">0.0263583029601549</cx:pt>
          <cx:pt idx="373">0.010565465811909</cx:pt>
          <cx:pt idx="374">0.025484928574716001</cx:pt>
          <cx:pt idx="375">0.024038630204926099</cx:pt>
          <cx:pt idx="376">0.028504678173814399</cx:pt>
          <cx:pt idx="377">-0.0053853460253076701</cx:pt>
          <cx:pt idx="378">-0.0140110782028841</cx:pt>
          <cx:pt idx="379">-0.044182781806983498</cx:pt>
          <cx:pt idx="380">-0.034308544715651097</cx:pt>
          <cx:pt idx="381">-0.041725762989561301</cx:pt>
          <cx:pt idx="382">-0.0015370558948325399</cx:pt>
          <cx:pt idx="383">0.0033151061750503401</cx:pt>
          <cx:pt idx="384">-0.00054138056159073404</cx:pt>
          <cx:pt idx="385">0.051625548375866699</cx:pt>
          <cx:pt idx="386">0.043817610715373802</cx:pt>
          <cx:pt idx="387">0.042501172521496398</cx:pt>
          <cx:pt idx="388">0.034083913951371003</cx:pt>
          <cx:pt idx="389">0.0079827011037270496</cx:pt>
          <cx:pt idx="390">0.00204791868497467</cx:pt>
          <cx:pt idx="391">-0.00135601674506352</cx:pt>
          <cx:pt idx="392">0.00116473527293421</cx:pt>
          <cx:pt idx="393">0.0018137361459779401</cx:pt>
          <cx:pt idx="394">0.0019830758382595099</cx:pt>
          <cx:pt idx="395">0.00073745420236774801</cx:pt>
          <cx:pt idx="396">-0.0050591275550718401</cx:pt>
          <cx:pt idx="397">0.0234431632568502</cx:pt>
          <cx:pt idx="398">0.042663790963219102</cx:pt>
          <cx:pt idx="399">0.031528908005235397</cx:pt>
          <cx:pt idx="400">-0.0013389718214482601</cx:pt>
          <cx:pt idx="401">0.018683314402554399</cx:pt>
          <cx:pt idx="402">0.0020594618588774399</cx:pt>
          <cx:pt idx="403">0.0054208001557286599</cx:pt>
          <cx:pt idx="404">-0.00017238025562953799</cx:pt>
          <cx:pt idx="405">-0.015042694791801099</cx:pt>
          <cx:pt idx="406">-0.042882941740097699</cx:pt>
          <cx:pt idx="407">-0.058399623598365598</cx:pt>
          <cx:pt idx="408">-0.078816417135491201</cx:pt>
          <cx:pt idx="409">-0.039982475456172201</cx:pt>
          <cx:pt idx="410">-0.0024532552303413299</cx:pt>
          <cx:pt idx="411">-0.0155193069105554</cx:pt>
          <cx:pt idx="412">0.017369096356713701</cx:pt>
          <cx:pt idx="413">0.0272754832464066</cx:pt>
          <cx:pt idx="414">0.0222662391524443</cx:pt>
          <cx:pt idx="415">0.041644929498175297</cx:pt>
          <cx:pt idx="416">0.047623781355006202</cx:pt>
          <cx:pt idx="417">-0.0055692277911519299</cx:pt>
          <cx:pt idx="418">-8.8314098529141302e-05</cx:pt>
          <cx:pt idx="419">-0.00067704044919232999</cx:pt>
          <cx:pt idx="420">-0.000149300416141613</cx:pt>
          <cx:pt idx="421">0.000405311827707452</cx:pt>
          <cx:pt idx="422">0.00059959328481214895</cx:pt>
          <cx:pt idx="423">-0.013191837734732001</cx:pt>
          <cx:pt idx="424">-0.0153609908998221</cx:pt>
          <cx:pt idx="425">0.043662190222441097</cx:pt>
          <cx:pt idx="426">0.075461837042357593</cx:pt>
          <cx:pt idx="427">0.056717692580485403</cx:pt>
          <cx:pt idx="428">0.0110070726702719</cx:pt>
          <cx:pt idx="429">0.021541387143073999</cx:pt>
          <cx:pt idx="430">-0.00537228956282938</cx:pt>
          <cx:pt idx="431">0.0052406960706593998</cx:pt>
          <cx:pt idx="432">0.0026965983581834899</cx:pt>
          <cx:pt idx="433">-0.036004206523925199</cx:pt>
          <cx:pt idx="434">-0.055575469961320498</cx:pt>
          <cx:pt idx="435">-0.0294103142348561</cx:pt>
          <cx:pt idx="436">-0.053671902403984</cx:pt>
          <cx:pt idx="437">-0.055298410770248899</cx:pt>
          <cx:pt idx="438">-0.0098323835811449795</cx:pt>
          <cx:pt idx="439">0.0070880971787541103</cx:pt>
          <cx:pt idx="440">0.0043413132420485698</cx:pt>
          <cx:pt idx="441">-0.013543492830406499</cx:pt>
          <cx:pt idx="442">0.0047232020312319998</cx:pt>
          <cx:pt idx="443">0.044270846154914598</cx:pt>
          <cx:pt idx="444">0.0443161207107899</cx:pt>
          <cx:pt idx="445">-0.00075981329515655103</cx:pt>
          <cx:pt idx="446">-0.0012720868716171901</cx:pt>
          <cx:pt idx="447">-0.0018956047151779799</cx:pt>
          <cx:pt idx="448">-0.00046976280850238302</cx:pt>
          <cx:pt idx="449">-0.00089600707175767705</cx:pt>
          <cx:pt idx="450">-0.0012283052813396201</cx:pt>
          <cx:pt idx="451">-0.013099344601344501</cx:pt>
          <cx:pt idx="452">0.00157211192064023</cx:pt>
          <cx:pt idx="453">0.037211080007443997</cx:pt>
          <cx:pt idx="454">0.034273800479314297</cx:pt>
          <cx:pt idx="455">0.0526720153793468</cx:pt>
          <cx:pt idx="456">0.053369682815549102</cx:pt>
          <cx:pt idx="457">0.012550191516919201</cx:pt>
          <cx:pt idx="458">-0.015915213262517599</cx:pt>
          <cx:pt idx="459">-0.034831004492341</cx:pt>
          <cx:pt idx="460">-0.0380589204065616</cx:pt>
          <cx:pt idx="461">-0.039331712235942597</cx:pt>
          <cx:pt idx="462">-0.023489796979035901</cx:pt>
          <cx:pt idx="463">0.0077022648023038296</cx:pt>
          <cx:pt idx="464">-0.028614399817362</cx:pt>
          <cx:pt idx="465">-0.0296216377453032</cx:pt>
          <cx:pt idx="466">-0.0017388571917399101</cx:pt>
          <cx:pt idx="467">-0.0151819882645596</cx:pt>
          <cx:pt idx="468">-0.023753952382303101</cx:pt>
          <cx:pt idx="469">-0.029007964406054899</cx:pt>
          <cx:pt idx="470">0.0101533535894356</cx:pt>
          <cx:pt idx="471">0.030558023993938799</cx:pt>
          <cx:pt idx="472">0.0092392187468074705</cx:pt>
          <cx:pt idx="473">-0.0110130152283613</cx:pt>
          <cx:pt idx="474">-0.00045071852427982497</cx:pt>
          <cx:pt idx="475">0.00041566002784746602</cx:pt>
          <cx:pt idx="476">-4.2170067533631402e-05</cx:pt>
          <cx:pt idx="477">6.2894240931488001e-05</cx:pt>
          <cx:pt idx="478">-0.0027785202521426302</cx:pt>
          <cx:pt idx="479">-0.0078949266346592696</cx:pt>
          <cx:pt idx="480">-0.0014952531674898</cx:pt>
          <cx:pt idx="481">0.0161746178433456</cx:pt>
          <cx:pt idx="482">0.016864628588536199</cx:pt>
          <cx:pt idx="483">0.030415222417197199</cx:pt>
          <cx:pt idx="484">0.026104121553930801</cx:pt>
          <cx:pt idx="485">0.0058907515167733304</cx:pt>
          <cx:pt idx="486">-0.0273387710466882</cx:pt>
          <cx:pt idx="487">-0.038964975742561803</cx:pt>
          <cx:pt idx="488">-0.019199507760418399</cx:pt>
          <cx:pt idx="489">0.0085364564421151305</cx:pt>
          <cx:pt idx="490">-0.000896032958603886</cx:pt>
          <cx:pt idx="491">-0.00410177235013638</cx:pt>
          <cx:pt idx="492">-0.0184805728584439</cx:pt>
          <cx:pt idx="493">0.0101606537453081</cx:pt>
          <cx:pt idx="494">-0.0358730198284299</cx:pt>
          <cx:pt idx="495">-0.018531157352378501</cx:pt>
          <cx:pt idx="496">-0.016349651045637001</cx:pt>
          <cx:pt idx="497">-0.024867923056699701</cx:pt>
          <cx:pt idx="498">0.0092344267612707708</cx:pt>
          <cx:pt idx="499">0.0086680376183103595</cx:pt>
          <cx:pt idx="500">-0.0052291919743406301</cx:pt>
          <cx:pt idx="501">-0.012207998175308699</cx:pt>
          <cx:pt idx="502">7.3411807774636004e-05</cx:pt>
          <cx:pt idx="503">0.00161167579221223</cx:pt>
          <cx:pt idx="504">-0.000135262934798996</cx:pt>
          <cx:pt idx="505">0.000368637154476357</cx:pt>
          <cx:pt idx="506">0.00037720209073000498</cx:pt>
          <cx:pt idx="507">-0.0142066810234196</cx:pt>
          <cx:pt idx="508">-0.0073157987947103497</cx:pt>
          <cx:pt idx="509">0.0029792433581940299</cx:pt>
          <cx:pt idx="510">-0.0106992706419044</cx:pt>
          <cx:pt idx="511">-0.00751261816851092</cx:pt>
          <cx:pt idx="512">0.0073254588395613796</cx:pt>
          <cx:pt idx="513">-0.0250950619739801</cx:pt>
          <cx:pt idx="514">-0.039868856981001698</cx:pt>
          <cx:pt idx="515">-0.019642287121186399</cx:pt>
          <cx:pt idx="516">-0.0198147717573561</cx:pt>
          <cx:pt idx="517">-0.0136941343507533</cx:pt>
          <cx:pt idx="518">-0.013630911288732899</cx:pt>
          <cx:pt idx="519">0.0088970646498149307</cx:pt>
          <cx:pt idx="520">-0.0035172254319300001</cx:pt>
          <cx:pt idx="521">0.0222422809681809</cx:pt>
          <cx:pt idx="522">-0.00715746083322255</cx:pt>
          <cx:pt idx="523">-0.028839221102208001</cx:pt>
          <cx:pt idx="524">-0.034236667519084697</cx:pt>
          <cx:pt idx="525">-0.018065078816302101</cx:pt>
          <cx:pt idx="526">0.0046548073557674896</cx:pt>
          <cx:pt idx="527">-0.0058027563075892102</cx:pt>
          <cx:pt idx="528">-0.0083360212318680307</cx:pt>
          <cx:pt idx="529">-0.0097975291154226395</cx:pt>
          <cx:pt idx="530">-0.00087411999286100795</cx:pt>
          <cx:pt idx="531">7.9966759823077503e-05</cx:pt>
          <cx:pt idx="532">-9.1559111249996704e-07</cx:pt>
          <cx:pt idx="533">0.00133230058950293</cx:pt>
          <cx:pt idx="534">0.0021088693559131902</cx:pt>
          <cx:pt idx="535">-0.0072568931397436302</cx:pt>
          <cx:pt idx="536">-0.0038176281423271501</cx:pt>
          <cx:pt idx="537">0.0015058891389032299</cx:pt>
          <cx:pt idx="538">-0.0011858239113728701</cx:pt>
          <cx:pt idx="539">-0.0133919188478379</cx:pt>
          <cx:pt idx="540">-0.00625598069684467</cx:pt>
          <cx:pt idx="541">-0.0336994721114783</cx:pt>
          <cx:pt idx="542">-0.054507541216191502</cx:pt>
          <cx:pt idx="543">-0.060702855980214798</cx:pt>
          <cx:pt idx="544">-0.0165069804677258</cx:pt>
          <cx:pt idx="545">0.0034722077407794102</cx:pt>
          <cx:pt idx="546">-0.0023919184003288602</cx:pt>
          <cx:pt idx="547">0.0130212112696673</cx:pt>
          <cx:pt idx="548">-0.0064381670098309996</cx:pt>
          <cx:pt idx="549">0.024809435528923899</cx:pt>
          <cx:pt idx="550">-0.015913028173537801</cx:pt>
          <cx:pt idx="551">-0.036817980699302803</cx:pt>
          <cx:pt idx="552">-0.033550199028085398</cx:pt>
          <cx:pt idx="553">-0.0303060652655084</cx:pt>
          <cx:pt idx="554">-0.0026899190956416602</cx:pt>
          <cx:pt idx="555">-0.016407168982286401</cx:pt>
          <cx:pt idx="556">-0.015937392163808201</cx:pt>
          <cx:pt idx="557">-0.0095890464260586193</cx:pt>
          <cx:pt idx="558">-0.00099186671791802591</cx:pt>
          <cx:pt idx="559">-0.000196319251530073</cx:pt>
          <cx:pt idx="560">-0.00064456891853704903</cx:pt>
          <cx:pt idx="561">0.0016720083192553201</cx:pt>
          <cx:pt idx="562">0.00019551567935101501</cx:pt>
          <cx:pt idx="563">-0.00048738657601657003</cx:pt>
          <cx:pt idx="564">0.0087081262980230403</cx:pt>
          <cx:pt idx="565">0.0079266039603248899</cx:pt>
          <cx:pt idx="566">0.0079742079711086801</cx:pt>
          <cx:pt idx="567">-0.015170859952984001</cx:pt>
          <cx:pt idx="568">0.0030186002479847302</cx:pt>
          <cx:pt idx="569">-0.0016689983019004999</cx:pt>
          <cx:pt idx="570">-0.018722930957424701</cx:pt>
          <cx:pt idx="571">-0.034869603508067303</cx:pt>
          <cx:pt idx="572">-0.023136200091214601</cx:pt>
          <cx:pt idx="573">-0.0130535689800588</cx:pt>
          <cx:pt idx="574">-0.031892484479075001</cx:pt>
          <cx:pt idx="575">-0.046614330114023599</cx:pt>
          <cx:pt idx="576">-0.048077810546805502</cx:pt>
          <cx:pt idx="577">-0.0147760278859223</cx:pt>
          <cx:pt idx="578">-0.050265028812148602</cx:pt>
          <cx:pt idx="579">-0.055471147976865302</cx:pt>
          <cx:pt idx="580">-0.050853615085302298</cx:pt>
          <cx:pt idx="581">-0.029223859447226701</cx:pt>
          <cx:pt idx="582">-0.0083863916785180403</cx:pt>
          <cx:pt idx="583">-0.0126544801080895</cx:pt>
          <cx:pt idx="584">-0.016567610384003801</cx:pt>
          <cx:pt idx="585">-0.0051818971026903297</cx:pt>
          <cx:pt idx="586">0.00065046500675751699</cx:pt>
          <cx:pt idx="587">0.000134686476167095</cx:pt>
          <cx:pt idx="588">0.00057202100625396797</cx:pt>
          <cx:pt idx="589">-0.00029431383245860898</cx:pt>
          <cx:pt idx="590">-0.00066100359596284002</cx:pt>
          <cx:pt idx="591">0.00355052278911204</cx:pt>
          <cx:pt idx="592">0.0051984027628966699</cx:pt>
          <cx:pt idx="593">0.0091124335303247195</cx:pt>
          <cx:pt idx="594">0.0091936841847182101</cx:pt>
          <cx:pt idx="595">-0.0096136792967981693</cx:pt>
          <cx:pt idx="596">-0.021262669135389801</cx:pt>
          <cx:pt idx="597">-0.00585722410477371</cx:pt>
          <cx:pt idx="598">-0.013109692866696001</cx:pt>
          <cx:pt idx="599">-0.026957477557992101</cx:pt>
          <cx:pt idx="600">-0.035312948245894898</cx:pt>
          <cx:pt idx="601">-0.049876716922525002</cx:pt>
          <cx:pt idx="602">-0.0656267999685783</cx:pt>
          <cx:pt idx="603">-0.067423879010004101</cx:pt>
          <cx:pt idx="604">-0.055767965400173002</cx:pt>
          <cx:pt idx="605">-0.036900125595341497</cx:pt>
          <cx:pt idx="606">-0.039983982359232798</cx:pt>
          <cx:pt idx="607">-0.050244743373273899</cx:pt>
          <cx:pt idx="608">-0.047892700719865997</cx:pt>
          <cx:pt idx="609">-0.0269477539096094</cx:pt>
          <cx:pt idx="610">-0.019428122135963899</cx:pt>
          <cx:pt idx="611">-0.016596892245877799</cx:pt>
          <cx:pt idx="612">-0.015816949517805601</cx:pt>
          <cx:pt idx="613">-0.0020682123207885999</cx:pt>
          <cx:pt idx="614">0.00086876089542643395</cx:pt>
          <cx:pt idx="615">-0.00019486929909914499</cx:pt>
          <cx:pt idx="616">-4.3886549184947897e-05</cx:pt>
          <cx:pt idx="617">-0.00063536661381541099</cx:pt>
          <cx:pt idx="618">0.00072788020533269397</cx:pt>
          <cx:pt idx="619">0.0058624125750301398</cx:pt>
          <cx:pt idx="620">0.000100021120409379</cx:pt>
          <cx:pt idx="621">-0.0058622081913307202</cx:pt>
          <cx:pt idx="622">0.0075642087001065198</cx:pt>
          <cx:pt idx="623">0.0025216616666797198</cx:pt>
          <cx:pt idx="624">0.0096582478186557595</cx:pt>
          <cx:pt idx="625">0.022982674487024599</cx:pt>
          <cx:pt idx="626">-0.012494444633977799</cx:pt>
          <cx:pt idx="627">-0.024166735366677499</cx:pt>
          <cx:pt idx="628">-0.0133599139815627</cx:pt>
          <cx:pt idx="629">-0.0121823832776461</cx:pt>
          <cx:pt idx="630">-0.0191427120591184</cx:pt>
          <cx:pt idx="631">-0.038916917252150698</cx:pt>
          <cx:pt idx="632">-0.026796534315046999</cx:pt>
          <cx:pt idx="633">0.0049246051583003601</cx:pt>
          <cx:pt idx="634">-0.0084092429513829593</cx:pt>
          <cx:pt idx="635">-0.045089738679508801</cx:pt>
          <cx:pt idx="636">-0.039715286523202303</cx:pt>
          <cx:pt idx="637">-0.0277234961786396</cx:pt>
          <cx:pt idx="638">-0.018974366847220901</cx:pt>
          <cx:pt idx="639">-0.010906452056704799</cx:pt>
          <cx:pt idx="640">-0.0060013351613472498</cx:pt>
          <cx:pt idx="641">6.7067262342058098e-05</cx:pt>
          <cx:pt idx="642">-0.00015349908849775901</cx:pt>
          <cx:pt idx="643">-0.000227666810888249</cx:pt>
          <cx:pt idx="644">3.71421934643298e-05</cx:pt>
          <cx:pt idx="645">-0.00054133636692294104</cx:pt>
          <cx:pt idx="646">1.59888330186687e-05</cx:pt>
          <cx:pt idx="647">0.0029882995851232899</cx:pt>
          <cx:pt idx="648">-0.0032038992176081</cx:pt>
          <cx:pt idx="649">-0.0066694668849217502</cx:pt>
          <cx:pt idx="650">-0.0043760512063941602</cx:pt>
          <cx:pt idx="651">-0.00553609878670274</cx:pt>
          <cx:pt idx="652">0.0014113814525288199</cx:pt>
          <cx:pt idx="653">-0.0039615762682887901</cx:pt>
          <cx:pt idx="654">0.0028113257397970499</cx:pt>
          <cx:pt idx="655">-0.0097018499621499606</cx:pt>
          <cx:pt idx="656">-0.0023035719859930701</cx:pt>
          <cx:pt idx="657">0.0072006039776343301</cx:pt>
          <cx:pt idx="658">0.0087655025065671993</cx:pt>
          <cx:pt idx="659">-0.0218843018551255</cx:pt>
          <cx:pt idx="660">0.0082979772928211803</cx:pt>
          <cx:pt idx="661">0.0066349396243291798</cx:pt>
          <cx:pt idx="662">-0.011613514992177</cx:pt>
          <cx:pt idx="663">-0.037805848406460701</cx:pt>
          <cx:pt idx="664">-0.040385788241835099</cx:pt>
          <cx:pt idx="665">-0.025067793658240599</cx:pt>
          <cx:pt idx="666">-0.017778066416497301</cx:pt>
          <cx:pt idx="667">-0.0022996141234538502</cx:pt>
          <cx:pt idx="668">0.00101098020939051</cx:pt>
          <cx:pt idx="669">-2.9042183011876599e-05</cx:pt>
          <cx:pt idx="670">-0.00018307291836146001</cx:pt>
          <cx:pt idx="671">-0.000118435052620614</cx:pt>
          <cx:pt idx="672">0.00040840524279710499</cx:pt>
          <cx:pt idx="673">-0.00029856641617131502</cx:pt>
          <cx:pt idx="674">0.00097598393445449396</cx:pt>
          <cx:pt idx="675">0.0012862415348503799</cx:pt>
          <cx:pt idx="676">0.00170793336622808</cx:pt>
          <cx:pt idx="677">-0.0012171719105784299</cx:pt>
          <cx:pt idx="678">-0.0037169845961036499</cx:pt>
          <cx:pt idx="679">-0.016013197562093101</cx:pt>
          <cx:pt idx="680">-0.019219049272307699</cx:pt>
          <cx:pt idx="681">-0.027542776899585598</cx:pt>
          <cx:pt idx="682">-0.0053785894123725897</cx:pt>
          <cx:pt idx="683">-0.021340411187043499</cx:pt>
          <cx:pt idx="684">-0.0103455124629954</cx:pt>
          <cx:pt idx="685">-0.0020600033086200999</cx:pt>
          <cx:pt idx="686">0.0070329358499072996</cx:pt>
          <cx:pt idx="687">-0.020502984719863299</cx:pt>
          <cx:pt idx="688">0.0024057050976088699</cx:pt>
          <cx:pt idx="689">0.0079172385566648601</cx:pt>
          <cx:pt idx="690">0.0035901667023574301</cx:pt>
          <cx:pt idx="691">-0.0167559873669994</cx:pt>
          <cx:pt idx="692">-0.016121574351363299</cx:pt>
          <cx:pt idx="693">-0.0121432697963062</cx:pt>
          <cx:pt idx="694">-0.0060524604547133303</cx:pt>
          <cx:pt idx="695">0.00184118055343681</cx:pt>
          <cx:pt idx="696">0.00149461708702952</cx:pt>
          <cx:pt idx="697">-0.00028703044066009101</cx:pt>
          <cx:pt idx="698">0.00069945122381958301</cx:pt>
          <cx:pt idx="699">0.00052924365254191003</cx:pt>
          <cx:pt idx="700">-0.00023245592285234899</cx:pt>
          <cx:pt idx="701">0.00017136313551563201</cx:pt>
          <cx:pt idx="702">-0.00061431225118196097</cx:pt>
          <cx:pt idx="703">0.00079417671463178805</cx:pt>
          <cx:pt idx="704">0.00059986786708059398</cx:pt>
          <cx:pt idx="705">0.0019801832970359201</cx:pt>
          <cx:pt idx="706">-0.00051806658890675298</cx:pt>
          <cx:pt idx="707">0.0083126178210297698</cx:pt>
          <cx:pt idx="708">-0.0081557969245163193</cx:pt>
          <cx:pt idx="709">-0.018015909783334599</cx:pt>
          <cx:pt idx="710">-0.0048525066050334898</cx:pt>
          <cx:pt idx="711">0.0181174013795289</cx:pt>
          <cx:pt idx="712">0.0081655266626070207</cx:pt>
          <cx:pt idx="713">0.0088883625525425797</cx:pt>
          <cx:pt idx="714">0.0077431250719444001</cx:pt>
          <cx:pt idx="715">-0.00092358694086660501</cx:pt>
          <cx:pt idx="716">0.0208836909839493</cx:pt>
          <cx:pt idx="717">0.030591126117034399</cx:pt>
          <cx:pt idx="718">0.016184074447251898</cx:pt>
          <cx:pt idx="719">0.013790574681193501</cx:pt>
          <cx:pt idx="720">0.0023458402809715898</cx:pt>
          <cx:pt idx="721">0.00079129856391852598</cx:pt>
          <cx:pt idx="722">0.0031818994025265899</cx:pt>
          <cx:pt idx="723">0.00034358159184480101</cx:pt>
          <cx:pt idx="724">0.0017353355067406999</cx:pt>
          <cx:pt idx="725">0.00052952632195996899</cx:pt>
          <cx:pt idx="726">0.00020320842279427799</cx:pt>
          <cx:pt idx="727">-0.00020902063168210601</cx:pt>
          <cx:pt idx="728">-0.00063668899627667601</cx:pt>
          <cx:pt idx="729">9.6371691209980396e-05</cx:pt>
          <cx:pt idx="730">0.00031890902428127402</cx:pt>
          <cx:pt idx="731">0.00020350456641899799</cx:pt>
          <cx:pt idx="732">-0.00013562462981989601</cx:pt>
          <cx:pt idx="733">-0.0013116695995394501</cx:pt>
          <cx:pt idx="734">-0.0025878746175677899</cx:pt>
          <cx:pt idx="735">-0.00066836424202958405</cx:pt>
          <cx:pt idx="736">0.0067901241818880296</cx:pt>
          <cx:pt idx="737">0.0065992249269927004</cx:pt>
          <cx:pt idx="738">0.00369221096309418</cx:pt>
          <cx:pt idx="739">0.0114240488837944</cx:pt>
          <cx:pt idx="740">0.0177298438745544</cx:pt>
          <cx:pt idx="741">0.026631954358095799</cx:pt>
          <cx:pt idx="742">0.0083526292782028395</cx:pt>
          <cx:pt idx="743">-0.0058475434270164198</cx:pt>
          <cx:pt idx="744">0.014583885581960001</cx:pt>
          <cx:pt idx="745">0.031668141752472199</cx:pt>
          <cx:pt idx="746">0.0214435317112192</cx:pt>
          <cx:pt idx="747">0.0151814655882708</cx:pt>
          <cx:pt idx="748">0.00500802034724665</cx:pt>
          <cx:pt idx="749">0.0021636576393602</cx:pt>
          <cx:pt idx="750">0.0033345150870089501</cx:pt>
          <cx:pt idx="751">0.00060114251740196495</cx:pt>
          <cx:pt idx="752">0.00069859643320542705</cx:pt>
          <cx:pt idx="753">-0.00033715382875793199</cx:pt>
          <cx:pt idx="754">-0.00036526378038315599</cx:pt>
          <cx:pt idx="755">0.00033483513771594999</cx:pt>
          <cx:pt idx="756">0.00068146111272001601</cx:pt>
          <cx:pt idx="757">-0.00042396181603770002</cx:pt>
          <cx:pt idx="758">-0.00047104214661014202</cx:pt>
          <cx:pt idx="759">-0.00080113065187522605</cx:pt>
          <cx:pt idx="760">-0.00031535530890440002</cx:pt>
          <cx:pt idx="761">0.00046151409234148602</cx:pt>
          <cx:pt idx="762">0.0011082924465858699</cx:pt>
          <cx:pt idx="763">0.0016021139844004501</cx:pt>
          <cx:pt idx="764">0.00274516405568981</cx:pt>
          <cx:pt idx="765">0.00107518701577903</cx:pt>
          <cx:pt idx="766">0.00355676043892297</cx:pt>
          <cx:pt idx="767">0.0032697773251236001</cx:pt>
          <cx:pt idx="768">0.00246638191009824</cx:pt>
          <cx:pt idx="769">0.00061312764332157102</cx:pt>
          <cx:pt idx="770">0.00095152822447431196</cx:pt>
          <cx:pt idx="771">0.000157101685886384</cx:pt>
          <cx:pt idx="772">0.0013252497233295999</cx:pt>
          <cx:pt idx="773">0.00272377048669081</cx:pt>
          <cx:pt idx="774">0.0036349151249220201</cx:pt>
          <cx:pt idx="775">-0.0013882598938964</cx:pt>
          <cx:pt idx="776">-0.00078335669741257704</cx:pt>
          <cx:pt idx="777">0.0023520118685228701</cx:pt>
          <cx:pt idx="778">0.0027103899845716301</cx:pt>
          <cx:pt idx="779">-0.00051034719132341097</cx:pt>
          <cx:pt idx="780">-0.000239774980817821</cx:pt>
          <cx:pt idx="781">0.00043672746483598799</cx:pt>
          <cx:pt idx="782">-0.000309638106747323</cx:pt>
          <cx:pt idx="783">0.00061603330418792495</cx:pt>
          <cx:pt idx="784">0.00014055157516563576</cx:pt>
          <cx:pt idx="785">-0.00017974864177075999</cx:pt>
          <cx:pt idx="786">-0.0028815662626767752</cx:pt>
          <cx:pt idx="787">-0.0029208721571677252</cx:pt>
          <cx:pt idx="788">-0.0013990253777577924</cx:pt>
          <cx:pt idx="789">-0.010807429617402674</cx:pt>
          <cx:pt idx="790">-0.015416611960543076</cx:pt>
          <cx:pt idx="791">-0.015696600108338427</cx:pt>
          <cx:pt idx="792">-0.01403635909118635</cx:pt>
          <cx:pt idx="793">-0.012821473513798176</cx:pt>
          <cx:pt idx="794">-0.0130077422575622</cx:pt>
          <cx:pt idx="795">-0.020056254430048399</cx:pt>
          <cx:pt idx="796">-0.028759657401857</cx:pt>
          <cx:pt idx="797">-0.022211331601136274</cx:pt>
          <cx:pt idx="798">-0.017434131308317224</cx:pt>
          <cx:pt idx="799">-0.0170071645827173</cx:pt>
          <cx:pt idx="800">-0.0050755285938971504</cx:pt>
          <cx:pt idx="801">-0.0054398426033443496</cx:pt>
          <cx:pt idx="802">-0.0033994716121384752</cx:pt>
          <cx:pt idx="803">0.0021325949505133801</cx:pt>
          <cx:pt idx="804">0.0022708334078224827</cx:pt>
          <cx:pt idx="805">-0.0030716471923155002</cx:pt>
          <cx:pt idx="806">0.00092115202241618995</cx:pt>
          <cx:pt idx="807">-0.0010356753729745525</cx:pt>
          <cx:pt idx="808">6.8677910090773244e-05</cx:pt>
          <cx:pt idx="809">0.00024128026962862476</cx:pt>
          <cx:pt idx="810">0.00030860976508550997</cx:pt>
          <cx:pt idx="811">-0.00018061856327306576</cx:pt>
          <cx:pt idx="812">-0.00017624049958283526</cx:pt>
          <cx:pt idx="813">-0.0013112643268631426</cx:pt>
          <cx:pt idx="814">-0.0028485832191473249</cx:pt>
          <cx:pt idx="815">0.00095625251933947246</cx:pt>
          <cx:pt idx="816">-0.0030059424673907751</cx:pt>
          <cx:pt idx="817">-0.013602236930610251</cx:pt>
          <cx:pt idx="818">-0.015918169649436573</cx:pt>
          <cx:pt idx="819">-0.011658676101951124</cx:pt>
          <cx:pt idx="820">-0.01206084828624205</cx:pt>
          <cx:pt idx="821">-0.0053579177858030002</cx:pt>
          <cx:pt idx="822">-0.0114660900965583</cx:pt>
          <cx:pt idx="823">-0.0164894437561749</cx:pt>
          <cx:pt idx="824">-0.0088786143528338749</cx:pt>
          <cx:pt idx="825">0.00054745825069410254</cx:pt>
          <cx:pt idx="826">0.0015100263471780301</cx:pt>
          <cx:pt idx="827">0.0038284713004383499</cx:pt>
          <cx:pt idx="828">0.0049212532173565004</cx:pt>
          <cx:pt idx="829">-0.00056944484165387995</cx:pt>
          <cx:pt idx="830">-0.0021523866744382575</cx:pt>
          <cx:pt idx="831">0.0024641433211973775</cx:pt>
          <cx:pt idx="832">0.0084493217704405751</cx:pt>
          <cx:pt idx="833">0.0029134635007773998</cx:pt>
          <cx:pt idx="834">0.00068742035966887498</cx:pt>
          <cx:pt idx="835">-0.0015903550585652875</cx:pt>
          <cx:pt idx="836">-4.955774484638875e-05</cx:pt>
          <cx:pt idx="837">-7.2116388645285749e-06</cx:pt>
          <cx:pt idx="838">-4.3271449311886003e-05</cx:pt>
          <cx:pt idx="839">-0.00010926604968390249</cx:pt>
          <cx:pt idx="840">-0.0002924601750086975</cx:pt>
          <cx:pt idx="841">-0.0014854974836674951</cx:pt>
          <cx:pt idx="842">-0.00046291572636242501</cx:pt>
          <cx:pt idx="843">-0.00029966871954793253</cx:pt>
          <cx:pt idx="844">-0.0061874943925594502</cx:pt>
          <cx:pt idx="845">-0.015631661959814525</cx:pt>
          <cx:pt idx="846">-0.010127029367561024</cx:pt>
          <cx:pt idx="847">-0.00160748302387283</cx:pt>
          <cx:pt idx="848">-5.306763405742575e-05</cx:pt>
          <cx:pt idx="849">0.003878693912815325</cx:pt>
          <cx:pt idx="850">-7.3679836547460004e-05</cx:pt>
          <cx:pt idx="851">-0.0032724044637058749</cx:pt>
          <cx:pt idx="852">0.0021416684951958025</cx:pt>
          <cx:pt idx="853">0.0131343669957063</cx:pt>
          <cx:pt idx="854">0.013463500105645025</cx:pt>
          <cx:pt idx="855">0.01190486667800825</cx:pt>
          <cx:pt idx="856">0.00245221710760261</cx:pt>
          <cx:pt idx="857">0.0015630012049086225</cx:pt>
          <cx:pt idx="858">-0.00081125858333586998</cx:pt>
          <cx:pt idx="859">0.0080656213569860503</cx:pt>
          <cx:pt idx="860">0.010540435780011076</cx:pt>
          <cx:pt idx="861">0.0081499895518494254</cx:pt>
          <cx:pt idx="862">0.0020932192911375424</cx:pt>
          <cx:pt idx="863">0.0001020908646143495</cx:pt>
          <cx:pt idx="864">0.00032499921897333249</cx:pt>
          <cx:pt idx="865">3.3282373956872749e-05</cx:pt>
          <cx:pt idx="866">0.0002007089280327055</cx:pt>
          <cx:pt idx="867">0.00067461560126460499</cx:pt>
          <cx:pt idx="868">0.00088578325099166746</cx:pt>
          <cx:pt idx="869">0.00056237165207301254</cx:pt>
          <cx:pt idx="870">-0.0017851307277986775</cx:pt>
          <cx:pt idx="871">-0.001245153379834565</cx:pt>
          <cx:pt idx="872">-0.0098377944690933757</cx:pt>
          <cx:pt idx="873">-0.0048367873374800504</cx:pt>
          <cx:pt idx="874">0.0039256715757376749</cx:pt>
          <cx:pt idx="875">0.0043189305439184002</cx:pt>
          <cx:pt idx="876">0.0045505233012639503</cx:pt>
          <cx:pt idx="877">0.0012900083090411074</cx:pt>
          <cx:pt idx="878">0.0107026180301792</cx:pt>
          <cx:pt idx="879">0.010332705817050675</cx:pt>
          <cx:pt idx="880">0.015390455935482725</cx:pt>
          <cx:pt idx="881">0.019423500428861099</cx:pt>
          <cx:pt idx="882">0.010208533805888775</cx:pt>
          <cx:pt idx="883">0.0099911268333132495</cx:pt>
          <cx:pt idx="884">0.00014055157516563576</cx:pt>
          <cx:pt idx="885">-0.00017974864177075999</cx:pt>
          <cx:pt idx="886">-0.0028815662626767752</cx:pt>
          <cx:pt idx="887">-0.0029208721571677252</cx:pt>
          <cx:pt idx="888">-0.0013990253777577924</cx:pt>
          <cx:pt idx="889">-0.010807429617402674</cx:pt>
          <cx:pt idx="890">-0.015416611960543076</cx:pt>
          <cx:pt idx="891">-0.015696600108338427</cx:pt>
          <cx:pt idx="892">-0.01403635909118635</cx:pt>
          <cx:pt idx="893">-0.012821473513798176</cx:pt>
          <cx:pt idx="894">-0.0130077422575622</cx:pt>
          <cx:pt idx="895">-0.020056254430048399</cx:pt>
          <cx:pt idx="896">-0.028759657401857</cx:pt>
          <cx:pt idx="897">-0.022211331601136274</cx:pt>
          <cx:pt idx="898">-0.017434131308317224</cx:pt>
          <cx:pt idx="899">-0.0170071645827173</cx:pt>
          <cx:pt idx="900">-0.0050755285938971504</cx:pt>
          <cx:pt idx="901">-0.0054398426033443496</cx:pt>
          <cx:pt idx="902">-0.0033994716121384752</cx:pt>
          <cx:pt idx="903">0.0021325949505133801</cx:pt>
          <cx:pt idx="904">0.0022708334078224827</cx:pt>
          <cx:pt idx="905">-0.0030716471923155002</cx:pt>
          <cx:pt idx="906">0.00092115202241618995</cx:pt>
          <cx:pt idx="907">-0.0010356753729745525</cx:pt>
          <cx:pt idx="908">6.8677910090773244e-05</cx:pt>
          <cx:pt idx="909">0.00024128026962862476</cx:pt>
          <cx:pt idx="910">0.00030860976508550997</cx:pt>
          <cx:pt idx="911">-0.00018061856327306576</cx:pt>
          <cx:pt idx="912">-0.00017624049958283526</cx:pt>
          <cx:pt idx="913">-0.0013112643268631426</cx:pt>
          <cx:pt idx="914">-0.0028485832191473249</cx:pt>
          <cx:pt idx="915">0.00095625251933947246</cx:pt>
          <cx:pt idx="916">-0.0030059424673907751</cx:pt>
          <cx:pt idx="917">-0.013602236930610251</cx:pt>
          <cx:pt idx="918">-0.015918169649436573</cx:pt>
          <cx:pt idx="919">-0.011658676101951124</cx:pt>
          <cx:pt idx="920">-0.01206084828624205</cx:pt>
          <cx:pt idx="921">-0.0053579177858030002</cx:pt>
          <cx:pt idx="922">-0.0114660900965583</cx:pt>
          <cx:pt idx="923">-0.0164894437561749</cx:pt>
          <cx:pt idx="924">-0.0088786143528338749</cx:pt>
          <cx:pt idx="925">0.00054745825069410254</cx:pt>
          <cx:pt idx="926">0.0015100263471780301</cx:pt>
          <cx:pt idx="927">0.0038284713004383499</cx:pt>
          <cx:pt idx="928">0.0049212532173565004</cx:pt>
          <cx:pt idx="929">-0.00056944484165387995</cx:pt>
          <cx:pt idx="930">-0.0021523866744382575</cx:pt>
          <cx:pt idx="931">0.0024641433211973775</cx:pt>
          <cx:pt idx="932">0.0084493217704405751</cx:pt>
          <cx:pt idx="933">0.0029134635007773998</cx:pt>
          <cx:pt idx="934">0.00068742035966887498</cx:pt>
          <cx:pt idx="935">-0.0015903550585652875</cx:pt>
          <cx:pt idx="936">-4.955774484638875e-05</cx:pt>
          <cx:pt idx="937">-7.2116388645285749e-06</cx:pt>
          <cx:pt idx="938">-4.3271449311886003e-05</cx:pt>
          <cx:pt idx="939">-0.00010926604968390249</cx:pt>
          <cx:pt idx="940">-0.0002924601750086975</cx:pt>
          <cx:pt idx="941">-0.0014854974836674951</cx:pt>
          <cx:pt idx="942">-0.00046291572636242501</cx:pt>
          <cx:pt idx="943">-0.00029966871954793253</cx:pt>
          <cx:pt idx="944">-0.0061874943925594502</cx:pt>
          <cx:pt idx="945">-0.015631661959814525</cx:pt>
          <cx:pt idx="946">-0.010127029367561024</cx:pt>
          <cx:pt idx="947">-0.00160748302387283</cx:pt>
          <cx:pt idx="948">-5.306763405742575e-05</cx:pt>
          <cx:pt idx="949">0.003878693912815325</cx:pt>
          <cx:pt idx="950">-7.3679836547460004e-05</cx:pt>
          <cx:pt idx="951">-0.0032724044637058749</cx:pt>
          <cx:pt idx="952">0.0021416684951958025</cx:pt>
          <cx:pt idx="953">0.0131343669957063</cx:pt>
          <cx:pt idx="954">0.013463500105645025</cx:pt>
          <cx:pt idx="955">0.01190486667800825</cx:pt>
          <cx:pt idx="956">0.00245221710760261</cx:pt>
          <cx:pt idx="957">0.0015630012049086225</cx:pt>
          <cx:pt idx="958">-0.00081125858333586998</cx:pt>
          <cx:pt idx="959">0.0080656213569860503</cx:pt>
          <cx:pt idx="960">0.010540435780011076</cx:pt>
          <cx:pt idx="961">0.0081499895518494254</cx:pt>
          <cx:pt idx="962">0.0020932192911375424</cx:pt>
          <cx:pt idx="963">0.0001020908646143495</cx:pt>
          <cx:pt idx="964">0.00032499921897333249</cx:pt>
          <cx:pt idx="965">3.3282373956872749e-05</cx:pt>
          <cx:pt idx="966">0.0002007089280327055</cx:pt>
          <cx:pt idx="967">0.00067461560126460499</cx:pt>
          <cx:pt idx="968">0.00088578325099166746</cx:pt>
          <cx:pt idx="969">0.00056237165207301254</cx:pt>
          <cx:pt idx="970">-0.0017851307277986775</cx:pt>
          <cx:pt idx="971">-0.001245153379834565</cx:pt>
          <cx:pt idx="972">-0.0098377944690933757</cx:pt>
          <cx:pt idx="973">-0.0048367873374800504</cx:pt>
          <cx:pt idx="974">0.0039256715757376749</cx:pt>
          <cx:pt idx="975">0.0043189305439184002</cx:pt>
          <cx:pt idx="976">0.0045505233012639503</cx:pt>
          <cx:pt idx="977">0.0012900083090411074</cx:pt>
          <cx:pt idx="978">0.0107026180301792</cx:pt>
          <cx:pt idx="979">0.010332705817050675</cx:pt>
          <cx:pt idx="980">0.015390455935482725</cx:pt>
          <cx:pt idx="981">0.019423500428861099</cx:pt>
          <cx:pt idx="982">0.010208533805888775</cx:pt>
          <cx:pt idx="983">0.0099911268333132495</cx:pt>
          <cx:pt idx="984">0.00014055157516563576</cx:pt>
          <cx:pt idx="985">-0.00017974864177075999</cx:pt>
          <cx:pt idx="986">-0.0028815662626767752</cx:pt>
          <cx:pt idx="987">-0.0029208721571677252</cx:pt>
          <cx:pt idx="988">-0.0013990253777577924</cx:pt>
          <cx:pt idx="989">-0.010807429617402674</cx:pt>
          <cx:pt idx="990">-0.015416611960543076</cx:pt>
          <cx:pt idx="991">-0.015696600108338427</cx:pt>
          <cx:pt idx="992">-0.01403635909118635</cx:pt>
          <cx:pt idx="993">-0.012821473513798176</cx:pt>
          <cx:pt idx="994">-0.0130077422575622</cx:pt>
          <cx:pt idx="995">-0.020056254430048399</cx:pt>
          <cx:pt idx="996">-0.028759657401857</cx:pt>
          <cx:pt idx="997">-0.022211331601136274</cx:pt>
          <cx:pt idx="998">-0.017434131308317224</cx:pt>
          <cx:pt idx="999">-0.0170071645827173</cx:pt>
          <cx:pt idx="1000">-0.0050755285938971504</cx:pt>
          <cx:pt idx="1001">-0.0054398426033443496</cx:pt>
          <cx:pt idx="1002">-0.0033994716121384752</cx:pt>
          <cx:pt idx="1003">0.0021325949505133801</cx:pt>
          <cx:pt idx="1004">0.0022708334078224827</cx:pt>
          <cx:pt idx="1005">-0.0030716471923155002</cx:pt>
          <cx:pt idx="1006">0.00092115202241618995</cx:pt>
          <cx:pt idx="1007">-0.0010356753729745525</cx:pt>
          <cx:pt idx="1008">6.8677910090773244e-05</cx:pt>
          <cx:pt idx="1009">0.00024128026962862476</cx:pt>
          <cx:pt idx="1010">0.00030860976508550997</cx:pt>
          <cx:pt idx="1011">-0.00018061856327306576</cx:pt>
          <cx:pt idx="1012">-0.00017624049958283526</cx:pt>
          <cx:pt idx="1013">-0.0013112643268631426</cx:pt>
          <cx:pt idx="1014">-0.0028485832191473249</cx:pt>
          <cx:pt idx="1015">0.00095625251933947246</cx:pt>
          <cx:pt idx="1016">-0.0030059424673907751</cx:pt>
          <cx:pt idx="1017">-0.013602236930610251</cx:pt>
          <cx:pt idx="1018">-0.015918169649436573</cx:pt>
          <cx:pt idx="1019">-0.011658676101951124</cx:pt>
          <cx:pt idx="1020">-0.01206084828624205</cx:pt>
          <cx:pt idx="1021">-0.0053579177858030002</cx:pt>
          <cx:pt idx="1022">-0.0114660900965583</cx:pt>
          <cx:pt idx="1023">-0.0164894437561749</cx:pt>
          <cx:pt idx="1024">-0.0088786143528338749</cx:pt>
          <cx:pt idx="1025">0.00054745825069410254</cx:pt>
          <cx:pt idx="1026">0.0015100263471780301</cx:pt>
          <cx:pt idx="1027">0.0038284713004383499</cx:pt>
          <cx:pt idx="1028">0.0049212532173565004</cx:pt>
          <cx:pt idx="1029">-0.00056944484165387995</cx:pt>
          <cx:pt idx="1030">-0.0021523866744382575</cx:pt>
          <cx:pt idx="1031">0.0024641433211973775</cx:pt>
          <cx:pt idx="1032">0.0084493217704405751</cx:pt>
          <cx:pt idx="1033">0.0029134635007773998</cx:pt>
          <cx:pt idx="1034">0.00068742035966887498</cx:pt>
          <cx:pt idx="1035">-0.0015903550585652875</cx:pt>
          <cx:pt idx="1036">-4.955774484638875e-05</cx:pt>
          <cx:pt idx="1037">-7.2116388645285749e-06</cx:pt>
          <cx:pt idx="1038">-4.3271449311886003e-05</cx:pt>
          <cx:pt idx="1039">-0.00010926604968390249</cx:pt>
          <cx:pt idx="1040">-0.0002924601750086975</cx:pt>
          <cx:pt idx="1041">-0.0014854974836674951</cx:pt>
          <cx:pt idx="1042">-0.00046291572636242501</cx:pt>
          <cx:pt idx="1043">-0.00029966871954793253</cx:pt>
          <cx:pt idx="1044">-0.0061874943925594502</cx:pt>
          <cx:pt idx="1045">-0.015631661959814525</cx:pt>
          <cx:pt idx="1046">-0.010127029367561024</cx:pt>
          <cx:pt idx="1047">-0.00160748302387283</cx:pt>
          <cx:pt idx="1048">-5.306763405742575e-05</cx:pt>
          <cx:pt idx="1049">0.003878693912815325</cx:pt>
          <cx:pt idx="1050">-7.3679836547460004e-05</cx:pt>
          <cx:pt idx="1051">-0.0032724044637058749</cx:pt>
          <cx:pt idx="1052">0.0021416684951958025</cx:pt>
          <cx:pt idx="1053">0.0131343669957063</cx:pt>
          <cx:pt idx="1054">0.013463500105645025</cx:pt>
          <cx:pt idx="1055">0.01190486667800825</cx:pt>
          <cx:pt idx="1056">0.00245221710760261</cx:pt>
          <cx:pt idx="1057">0.0015630012049086225</cx:pt>
          <cx:pt idx="1058">-0.00081125858333586998</cx:pt>
          <cx:pt idx="1059">0.0080656213569860503</cx:pt>
          <cx:pt idx="1060">0.010540435780011076</cx:pt>
          <cx:pt idx="1061">0.0081499895518494254</cx:pt>
          <cx:pt idx="1062">0.0020932192911375424</cx:pt>
          <cx:pt idx="1063">0.0001020908646143495</cx:pt>
          <cx:pt idx="1064">0.00032499921897333249</cx:pt>
          <cx:pt idx="1065">3.3282373956872749e-05</cx:pt>
          <cx:pt idx="1066">0.0002007089280327055</cx:pt>
          <cx:pt idx="1067">0.00067461560126460499</cx:pt>
          <cx:pt idx="1068">0.00088578325099166746</cx:pt>
          <cx:pt idx="1069">0.00056237165207301254</cx:pt>
          <cx:pt idx="1070">-0.0017851307277986775</cx:pt>
          <cx:pt idx="1071">-0.001245153379834565</cx:pt>
          <cx:pt idx="1072">-0.0098377944690933757</cx:pt>
          <cx:pt idx="1073">-0.0048367873374800504</cx:pt>
          <cx:pt idx="1074">0.0039256715757376749</cx:pt>
          <cx:pt idx="1075">0.0043189305439184002</cx:pt>
          <cx:pt idx="1076">0.0045505233012639503</cx:pt>
          <cx:pt idx="1077">0.0012900083090411074</cx:pt>
          <cx:pt idx="1078">0.0107026180301792</cx:pt>
          <cx:pt idx="1079">0.010332705817050675</cx:pt>
          <cx:pt idx="1080">0.015390455935482725</cx:pt>
          <cx:pt idx="1081">0.019423500428861099</cx:pt>
          <cx:pt idx="1082">0.010208533805888775</cx:pt>
          <cx:pt idx="1083">0.0099911268333132495</cx:pt>
        </cx:lvl>
      </cx:numDim>
    </cx:data>
    <cx:data id="103">
      <cx:numDim type="val">
        <cx:f>Sheet2!$CZ$1:$CZ$1084</cx:f>
        <cx:lvl ptCount="1084" formatCode="G/通用格式">
          <cx:pt idx="0">0.00028360570346371299</cx:pt>
          <cx:pt idx="1">0.000209166068140785</cx:pt>
          <cx:pt idx="2">0.00032003070860811301</cx:pt>
          <cx:pt idx="3">0.00026913475291969602</cx:pt>
          <cx:pt idx="4">-0.000121923133279104</cx:pt>
          <cx:pt idx="5">0.00053963387096704499</cx:pt>
          <cx:pt idx="6">0.00049861664302965005</cx:pt>
          <cx:pt idx="7">-0.000147250737647568</cx:pt>
          <cx:pt idx="8">0.00112994829049783</cx:pt>
          <cx:pt idx="9">0.000113026072434112</cx:pt>
          <cx:pt idx="10">-0.00016597310919845101</cx:pt>
          <cx:pt idx="11">0.000349192346717952</cx:pt>
          <cx:pt idx="12">-0.00057454478132704795</cx:pt>
          <cx:pt idx="13">-9.1770955716255996e-05</cx:pt>
          <cx:pt idx="14">0.00068118913562273799</cx:pt>
          <cx:pt idx="15">0.00039203647247763201</cx:pt>
          <cx:pt idx="16">0.00038702338633941099</cx:pt>
          <cx:pt idx="17">9.6566285555042296e-05</cx:pt>
          <cx:pt idx="18">-0.00036781843569598602</cx:pt>
          <cx:pt idx="19">0.00023907253115717199</cx:pt>
          <cx:pt idx="20">-0.000362366813676626</cx:pt>
          <cx:pt idx="21">0.00050495739661842603</cx:pt>
          <cx:pt idx="22">-0.000151270850292476</cx:pt>
          <cx:pt idx="23">-0.00043249334880489599</cx:pt>
          <cx:pt idx="24">-0.00061812640017808401</cx:pt>
          <cx:pt idx="25">0.00036851291664258398</cx:pt>
          <cx:pt idx="26">-4.1673559376975701e-05</cx:pt>
          <cx:pt idx="27">0.00049817645410907003</cx:pt>
          <cx:pt idx="28">-0.00024820654352427599</cx:pt>
          <cx:pt idx="29">-3.5706942998454002e-05</cx:pt>
          <cx:pt idx="30">0.00023693333690764099</cx:pt>
          <cx:pt idx="31">0.00047502403364652702</cx:pt>
          <cx:pt idx="32">-0.00080692357863142205</cx:pt>
          <cx:pt idx="33">0.00031111329294034599</cx:pt>
          <cx:pt idx="34">-0.00024440351560830797</cx:pt>
          <cx:pt idx="35">-0.00026506363433040998</cx:pt>
          <cx:pt idx="36">-0.00023254225309872901</cx:pt>
          <cx:pt idx="37">-0.0011386762647804399</cx:pt>
          <cx:pt idx="38">-0.00029517410488052298</cx:pt>
          <cx:pt idx="39">-0.00051904007719411505</cx:pt>
          <cx:pt idx="40">-0.0011611422920475799</cx:pt>
          <cx:pt idx="41">-0.000839263424564823</cx:pt>
          <cx:pt idx="42">-0.00020304103812750999</cx:pt>
          <cx:pt idx="43">-0.0019130982330690901</cx:pt>
          <cx:pt idx="44">-0.0058190954762256802</cx:pt>
          <cx:pt idx="45">-0.00115176580093237</cx:pt>
          <cx:pt idx="46">0.00024233221050721699</cx:pt>
          <cx:pt idx="47">0.00023453162817434301</cx:pt>
          <cx:pt idx="48">-0.00033456637077983398</cx:pt>
          <cx:pt idx="49">-0.00027840614082278798</cx:pt>
          <cx:pt idx="50">-6.7841152784072696e-05</cx:pt>
          <cx:pt idx="51">0.00035245106817710398</cx:pt>
          <cx:pt idx="52">-0.00050659455853446496</cx:pt>
          <cx:pt idx="53">0.00030155515790273202</cx:pt>
          <cx:pt idx="54">-0.00010060553346626401</cx:pt>
          <cx:pt idx="55">-0.00038834618017597898</cx:pt>
          <cx:pt idx="56">0.000136748322917833</cx:pt>
          <cx:pt idx="57">-2.3695737497570401e-05</cx:pt>
          <cx:pt idx="58">-0.00033928932202785598</cx:pt>
          <cx:pt idx="59">-0.00046227540837866601</cx:pt>
          <cx:pt idx="60">-0.00042597281002309601</cx:pt>
          <cx:pt idx="61">-0.00089920453613028103</cx:pt>
          <cx:pt idx="62">-0.00051503090225414204</cx:pt>
          <cx:pt idx="63">-0.00139544859734068</cx:pt>
          <cx:pt idx="64">-0.0024286723109854399</cx:pt>
          <cx:pt idx="65">-0.0025887523584298198</cx:pt>
          <cx:pt idx="66">-0.0018365234303440599</cx:pt>
          <cx:pt idx="67">-0.00019227103965925401</cx:pt>
          <cx:pt idx="68">-0.00280466617671166</cx:pt>
          <cx:pt idx="69">-0.0062326477956711202</cx:pt>
          <cx:pt idx="70">-0.0087097075242393695</cx:pt>
          <cx:pt idx="71">-0.0185332582992715</cx:pt>
          <cx:pt idx="72">-0.018654590163797401</cx:pt>
          <cx:pt idx="73">-0.0074325151708241697</cx:pt>
          <cx:pt idx="74">-0.00517442076856662</cx:pt>
          <cx:pt idx="75">-0.0096778769256875997</cx:pt>
          <cx:pt idx="76">-0.0034213032418194699</cx:pt>
          <cx:pt idx="77">-0.0016590593923364199</cx:pt>
          <cx:pt idx="78">-0.00134905224024801</cx:pt>
          <cx:pt idx="79">-0.00083642526550826198</cx:pt>
          <cx:pt idx="80">-0.00023357156194822099</cx:pt>
          <cx:pt idx="81">-0.00048722011035047801</cx:pt>
          <cx:pt idx="82">-0.00042023564737503599</cx:pt>
          <cx:pt idx="83">-0.00062806934151461897</cx:pt>
          <cx:pt idx="84">0.00043060453241263699</cx:pt>
          <cx:pt idx="85">-0.00093798832381497695</cx:pt>
          <cx:pt idx="86">0.00246459547664156</cx:pt>
          <cx:pt idx="87">0.00118906222321121</cx:pt>
          <cx:pt idx="88">-0.00071803705504641603</cx:pt>
          <cx:pt idx="89">0.00030172927696372901</cx:pt>
          <cx:pt idx="90">-0.00074747927700406802</cx:pt>
          <cx:pt idx="91">-0.0019413159548803799</cx:pt>
          <cx:pt idx="92">-0.0042576819795579002</cx:pt>
          <cx:pt idx="93">-0.0035486515424636199</cx:pt>
          <cx:pt idx="94">-0.00134671892669005</cx:pt>
          <cx:pt idx="95">-0.0026256083754536402</cx:pt>
          <cx:pt idx="96">-0.0056668701101963703</cx:pt>
          <cx:pt idx="97">-0.013940277934577999</cx:pt>
          <cx:pt idx="98">-0.0173531011916453</cx:pt>
          <cx:pt idx="99">-0.040435248342123899</cx:pt>
          <cx:pt idx="100">-0.033559552012843698</cx:pt>
          <cx:pt idx="101">-0.0042605015936507404</cx:pt>
          <cx:pt idx="102">0.014513688098183399</cx:pt>
          <cx:pt idx="103">0.00445581845989876</cx:pt>
          <cx:pt idx="104">-0.014738717450092399</cx:pt>
          <cx:pt idx="105">-0.00137180910701596</cx:pt>
          <cx:pt idx="106">0.0087302022741373095</cx:pt>
          <cx:pt idx="107">0.000112540301863966</cx:pt>
          <cx:pt idx="108">-0.00037205282325633999</cx:pt>
          <cx:pt idx="109">0.012235353466737601</cx:pt>
          <cx:pt idx="110">0.0028702064811718699</cx:pt>
          <cx:pt idx="111">0.00062633475452160696</cx:pt>
          <cx:pt idx="112">0.00059859803396137602</cx:pt>
          <cx:pt idx="113">-0.000161823134734185</cx:pt>
          <cx:pt idx="114">0.0073020230413712098</cx:pt>
          <cx:pt idx="115">0.0016177213615058601</cx:pt>
          <cx:pt idx="116">3.3885965894091399e-05</cx:pt>
          <cx:pt idx="117">0.0020764112041002001</cx:pt>
          <cx:pt idx="118">0.0021775321439741302</cx:pt>
          <cx:pt idx="119">0.0015206309830358099</cx:pt>
          <cx:pt idx="120">0.00057242947793869595</cx:pt>
          <cx:pt idx="121">-0.0022656443405401701</cx:pt>
          <cx:pt idx="122">0.00017739909688923401</cx:pt>
          <cx:pt idx="123">0.014054464757639801</cx:pt>
          <cx:pt idx="124">0.0072648685585977703</cx:pt>
          <cx:pt idx="125">0.0174100629710656</cx:pt>
          <cx:pt idx="126">0.0151733723727808</cx:pt>
          <cx:pt idx="127">-0.0022379151869824799</cx:pt>
          <cx:pt idx="128">-0.027130466845427598</cx:pt>
          <cx:pt idx="129">-0.083368326974536597</cx:pt>
          <cx:pt idx="130">-0.0348834586051898</cx:pt>
          <cx:pt idx="131">-0.024919640790604401</cx:pt>
          <cx:pt idx="132">-0.019905070338195999</cx:pt>
          <cx:pt idx="133">0.024121740388863999</cx:pt>
          <cx:pt idx="134">0.0312157972217725</cx:pt>
          <cx:pt idx="135">0.0304875454304133</cx:pt>
          <cx:pt idx="136">0.021802575036124601</cx:pt>
          <cx:pt idx="137">0.026339049197681999</cx:pt>
          <cx:pt idx="138">0.010604152613597199</cx:pt>
          <cx:pt idx="139">0.000234012256486059</cx:pt>
          <cx:pt idx="140">-0.000349058170437617</cx:pt>
          <cx:pt idx="141">-0.00033697901443105103</cx:pt>
          <cx:pt idx="142">0.00096656833160478097</cx:pt>
          <cx:pt idx="143">0.00029604534296978998</cx:pt>
          <cx:pt idx="144">7.60059963178442e-05</cx:pt>
          <cx:pt idx="145">0.018848822655122902</cx:pt>
          <cx:pt idx="146">0.020478690256335998</cx:pt>
          <cx:pt idx="147">0.0103674167980556</cx:pt>
          <cx:pt idx="148">0.00037685936821416901</cx:pt>
          <cx:pt idx="149">0.0053820434480218501</cx:pt>
          <cx:pt idx="150">-0.016503727405502901</cx:pt>
          <cx:pt idx="151">-0.033752998965033497</cx:pt>
          <cx:pt idx="152">-0.036569226189986301</cx:pt>
          <cx:pt idx="153">-0.080598179479537804</cx:pt>
          <cx:pt idx="154">-0.13467329572307299</cx:pt>
          <cx:pt idx="155">-0.165012639553407</cx:pt>
          <cx:pt idx="156">-0.193790974526309</cx:pt>
          <cx:pt idx="157">-0.15114630997747699</cx:pt>
          <cx:pt idx="158">-0.0672509504201136</cx:pt>
          <cx:pt idx="159">-0.0064731039730278996</cx:pt>
          <cx:pt idx="160">-0.0031409879378871699</cx:pt>
          <cx:pt idx="161">0.0250202958738877</cx:pt>
          <cx:pt idx="162">0.0205543827403179</cx:pt>
          <cx:pt idx="163">0.0098975113829274097</cx:pt>
          <cx:pt idx="164">0.0188978643227244</cx:pt>
          <cx:pt idx="165">0.016776883097103099</cx:pt>
          <cx:pt idx="166">0.0025213162333906302</cx:pt>
          <cx:pt idx="167">0.00030136221728522801</cx:pt>
          <cx:pt idx="168">0.00012822220134083199</cx:pt>
          <cx:pt idx="169">0.00023875454624255299</cx:pt>
          <cx:pt idx="170">0.0015552256471298501</cx:pt>
          <cx:pt idx="171">0.0029963616107126201</cx:pt>
          <cx:pt idx="172">0.00140702786364492</cx:pt>
          <cx:pt idx="173">0.013407854952915001</cx:pt>
          <cx:pt idx="174">0.021321297368479802</cx:pt>
          <cx:pt idx="175">0.0085423156792960708</cx:pt>
          <cx:pt idx="176">-0.0064483054246051103</cx:pt>
          <cx:pt idx="177">-0.0278145526294164</cx:pt>
          <cx:pt idx="178">-0.076231551781033899</cx:pt>
          <cx:pt idx="179">-0.14098846477643601</cx:pt>
          <cx:pt idx="180">-0.178074419794024</cx:pt>
          <cx:pt idx="181">-0.137256902604978</cx:pt>
          <cx:pt idx="182">-0.092545860690342804</cx:pt>
          <cx:pt idx="183">-0.017210443823467699</cx:pt>
          <cx:pt idx="184">0.0150990841894944</cx:pt>
          <cx:pt idx="185">0.106697666206993</cx:pt>
          <cx:pt idx="186">0.18849322143814101</cx:pt>
          <cx:pt idx="187">0.073998432243633103</cx:pt>
          <cx:pt idx="188">0.054757732520356102</cx:pt>
          <cx:pt idx="189">0.021631346264147401</cx:pt>
          <cx:pt idx="190">-0.038628634644321203</cx:pt>
          <cx:pt idx="191">0.0010082989292330201</cx:pt>
          <cx:pt idx="192">0.0093234350397556898</cx:pt>
          <cx:pt idx="193">0.014180348997947701</cx:pt>
          <cx:pt idx="194">0.0052934867452951503</cx:pt>
          <cx:pt idx="195">0.0015723077992665299</cx:pt>
          <cx:pt idx="196">0.000195687180339226</cx:pt>
          <cx:pt idx="197">-0.000364787971894421</cx:pt>
          <cx:pt idx="198">0.0046363150071832698</cx:pt>
          <cx:pt idx="199">0.0034949416094755248</cx:pt>
          <cx:pt idx="200">0.0011513422810927926</cx:pt>
          <cx:pt idx="201">-0.0012799969411207901</cx:pt>
          <cx:pt idx="202">0.00089331580575238755</cx:pt>
          <cx:pt idx="203">0.0007331793209336175</cx:pt>
          <cx:pt idx="204">-0.00965865061811985</cx:pt>
          <cx:pt idx="205">-0.028809155070643751</cx:pt>
          <cx:pt idx="206">-0.0339569849659975</cx:pt>
          <cx:pt idx="207">-0.034751042454053499</cx:pt>
          <cx:pt idx="208">-0.011371657340787326</cx:pt>
          <cx:pt idx="209">0.0054395331223226501</cx:pt>
          <cx:pt idx="210">0.0161842639416412</cx:pt>
          <cx:pt idx="211">0.034111425778207999</cx:pt>
          <cx:pt idx="212">0.043812814900258998</cx:pt>
          <cx:pt idx="213">0.039377188275975</cx:pt>
          <cx:pt idx="214">0.044672167774858502</cx:pt>
          <cx:pt idx="215">0.037660994463796997</cx:pt>
          <cx:pt idx="216">0.0241150011108726</cx:pt>
          <cx:pt idx="217">0.0071797548897040752</cx:pt>
          <cx:pt idx="218">-0.0067495273348978499</cx:pt>
          <cx:pt idx="219">-0.0069376504923435002</cx:pt>
          <cx:pt idx="220">-0.0073698619652914502</cx:pt>
          <cx:pt idx="221">0.00071157324559957503</cx:pt>
          <cx:pt idx="222">-0.00054498450142446747</cx:pt>
          <cx:pt idx="223">0.00057902828005700752</cx:pt>
          <cx:pt idx="224">-0.0013146819611462601</cx:pt>
          <cx:pt idx="225">-0.000122006681462809</cx:pt>
          <cx:pt idx="226">0.00075726306850620255</cx:pt>
          <cx:pt idx="227">0.0042700427977650753</cx:pt>
          <cx:pt idx="228">0.0029605368943130001</cx:pt>
          <cx:pt idx="229">0.0016966540870381026</cx:pt>
          <cx:pt idx="230">0.0035854512116232249</cx:pt>
          <cx:pt idx="231">0.00030449164500615249</cx:pt>
          <cx:pt idx="232">-0.0069510568663346001</cx:pt>
          <cx:pt idx="233">-0.024838628069465775</cx:pt>
          <cx:pt idx="234">-0.021012530236206899</cx:pt>
          <cx:pt idx="235">-0.0037093372613066999</cx:pt>
          <cx:pt idx="236">-0.00028342450247873999</cx:pt>
          <cx:pt idx="237">0.015603908642256701</cx:pt>
          <cx:pt idx="238">0.019409615296051175</cx:pt>
          <cx:pt idx="239">0.040249857174103253</cx:pt>
          <cx:pt idx="240">0.030872998068548749</cx:pt>
          <cx:pt idx="241">0.024046560197875023</cx:pt>
          <cx:pt idx="242">0.029808082797881</cx:pt>
          <cx:pt idx="243">0.02074012621654385</cx:pt>
          <cx:pt idx="244">0.010403355544284926</cx:pt>
          <cx:pt idx="245">0.001983445056028205</cx:pt>
          <cx:pt idx="246">-0.006695517211089675</cx:pt>
          <cx:pt idx="247">-0.013784285344749675</cx:pt>
          <cx:pt idx="248">-0.012555030418698449</cx:pt>
          <cx:pt idx="249">-0.0042282951293041247</cx:pt>
          <cx:pt idx="250">-0.00010866120541662275</cx:pt>
          <cx:pt idx="251">0.00018497933195626751</cx:pt>
          <cx:pt idx="252">-6.8045658242618998e-05</cx:pt>
          <cx:pt idx="253">0.00039178195212763748</cx:pt>
          <cx:pt idx="254">0.00078613893875609752</cx:pt>
          <cx:pt idx="255">0.00312318696804965</cx:pt>
          <cx:pt idx="256">0.0034153007505685999</cx:pt>
          <cx:pt idx="257">0.0023143244225872798</cx:pt>
          <cx:pt idx="258">0.002019107924107485</cx:pt>
          <cx:pt idx="259">-0.0067375070038430997</cx:pt>
          <cx:pt idx="260">-0.0094067650770874242</cx:pt>
          <cx:pt idx="261">-0.0064003883624605502</cx:pt>
          <cx:pt idx="262">-0.00025371286085741998</cx:pt>
          <cx:pt idx="263">-0.0056490201591592</cx:pt>
          <cx:pt idx="264">-0.02024196678894645</cx:pt>
          <cx:pt idx="265">0.025110054350509999</cx:pt>
          <cx:pt idx="266">0.013866413131713475</cx:pt>
          <cx:pt idx="267">0.021762490108992099</cx:pt>
          <cx:pt idx="268">0.0039949447953207496</cx:pt>
          <cx:pt idx="269">-0.0090174766187266758</cx:pt>
          <cx:pt idx="270">-0.017168836362923726</cx:pt>
          <cx:pt idx="271">-0.0060605262073492499</cx:pt>
          <cx:pt idx="272">-0.0015801813324929825</cx:pt>
          <cx:pt idx="273">-0.012148106463082875</cx:pt>
          <cx:pt idx="274">-0.0095179005719352242</cx:pt>
          <cx:pt idx="275">-0.018738963368326374</cx:pt>
          <cx:pt idx="276">-0.0067081181846925754</cx:pt>
          <cx:pt idx="277">0.00091802810764695752</cx:pt>
          <cx:pt idx="278">0.0010159786108609075</cx:pt>
          <cx:pt idx="279">0.00047200910851988249</cx:pt>
          <cx:pt idx="280">0.000135601782718062</cx:pt>
          <cx:pt idx="281">0.00046042524711417752</cx:pt>
          <cx:pt idx="282">0.0005687509340053</cx:pt>
          <cx:pt idx="283">0.0012789745302210951</cx:pt>
          <cx:pt idx="284">0.0035018282788860751</cx:pt>
          <cx:pt idx="285">0.00051290306116393751</cx:pt>
          <cx:pt idx="286">-0.0080486091133283744</cx:pt>
          <cx:pt idx="287">-0.014352516002241276</cx:pt>
          <cx:pt idx="288">-0.01114111435445435</cx:pt>
          <cx:pt idx="289">0.0047746613153955</cx:pt>
          <cx:pt idx="290">0.0074900641429981752</cx:pt>
          <cx:pt idx="291">0.001896111733671975</cx:pt>
          <cx:pt idx="292">0.0024360834288047052</cx:pt>
          <cx:pt idx="293">-0.0046477127803929751</cx:pt>
          <cx:pt idx="294">-0.013057309220909625</cx:pt>
          <cx:pt idx="295">-0.019447754201428174</cx:pt>
          <cx:pt idx="296">-0.0032284140786753251</cx:pt>
          <cx:pt idx="297">-0.025645839488031751</cx:pt>
          <cx:pt idx="298">-0.010203579490450825</cx:pt>
          <cx:pt idx="299">-4.52956044659469e-05</cx:pt>
          <cx:pt idx="300">-0.016347431349210802</cx:pt>
          <cx:pt idx="301">-0.071889474167970702</cx:pt>
          <cx:pt idx="302">-0.037152914298742901</cx:pt>
          <cx:pt idx="303">0.0067626737154760997</cx:pt>
          <cx:pt idx="304">0.015502500714856</cx:pt>
          <cx:pt idx="305">0.016151579189631799</cx:pt>
          <cx:pt idx="306">0.0052342966876414501</cx:pt>
          <cx:pt idx="307">0.0016953544423055501</cx:pt>
          <cx:pt idx="308">0.000208666486463802</cx:pt>
          <cx:pt idx="309">-0.0014873713939638101</cx:pt>
          <cx:pt idx="310">0.0014405818814250001</cx:pt>
          <cx:pt idx="311">0.0071924855602923197</cx:pt>
          <cx:pt idx="312">0.0068594875002253803</cx:pt>
          <cx:pt idx="313">-0.027656566926008298</cx:pt>
          <cx:pt idx="314">-0.046127056412333098</cx:pt>
          <cx:pt idx="315">-0.0131947118524355</cx:pt>
          <cx:pt idx="316">-0.018315377197404</cx:pt>
          <cx:pt idx="317">0.0080115712927129098</cx:pt>
          <cx:pt idx="318">0.028149214408594601</cx:pt>
          <cx:pt idx="319">0.083891901276290606</cx:pt>
          <cx:pt idx="320">-0.072413111289290302</cx:pt>
          <cx:pt idx="321">-0.114469887062086</cx:pt>
          <cx:pt idx="322">-0.087175767391728595</cx:pt>
          <cx:pt idx="323">-0.054529827720235298</cx:pt>
          <cx:pt idx="324">-0.025962933411153299</cx:pt>
          <cx:pt idx="325">-0.0240649560870578</cx:pt>
          <cx:pt idx="326">0.069194832505741294</cx:pt>
          <cx:pt idx="327">0.015829417122342801</cx:pt>
          <cx:pt idx="328">-0.0231874368726038</cx:pt>
          <cx:pt idx="329">-0.0566599596426667</cx:pt>
          <cx:pt idx="330">0.033030533223255602</cx:pt>
          <cx:pt idx="331">0.052924443326173201</cx:pt>
          <cx:pt idx="332">0.0391357894706654</cx:pt>
          <cx:pt idx="333">0.0230307383189811</cx:pt>
          <cx:pt idx="334">0.013401375884523101</cx:pt>
          <cx:pt idx="335">0.000366517034444677</cx:pt>
          <cx:pt idx="336">0.00045298193334462102</cx:pt>
          <cx:pt idx="337">0.0017206757451033901</cx:pt>
          <cx:pt idx="338">0.00084637535811597797</cx:pt>
          <cx:pt idx="339">0.0057139610565556196</cx:pt>
          <cx:pt idx="340">0.0054108099085871698</cx:pt>
          <cx:pt idx="341">-0.040374279472675897</cx:pt>
          <cx:pt idx="342">-0.038361418874974601</cx:pt>
          <cx:pt idx="343">-0.0036220502985637301</cx:pt>
          <cx:pt idx="344">-0.078015309478992406</cx:pt>
          <cx:pt idx="345">-0.048445497748146098</cx:pt>
          <cx:pt idx="346">-0.012916711528766601</cx:pt>
          <cx:pt idx="347">0.00346052045465181</cx:pt>
          <cx:pt idx="348">-0.21014239980237001</cx:pt>
          <cx:pt idx="349">-0.27184636249805699</cx:pt>
          <cx:pt idx="350">-0.079595599360818003</cx:pt>
          <cx:pt idx="351">0.130766232253652</cx:pt>
          <cx:pt idx="352">0.063940022154088894</cx:pt>
          <cx:pt idx="353">0.037595139494657502</cx:pt>
          <cx:pt idx="354">0.060979812772950698</cx:pt>
          <cx:pt idx="355">-0.011388405566096599</cx:pt>
          <cx:pt idx="356">-0.050692723667338298</cx:pt>
          <cx:pt idx="357">-0.0147411942346412</cx:pt>
          <cx:pt idx="358">0.034705987030609398</cx:pt>
          <cx:pt idx="359">0.0263186110998773</cx:pt>
          <cx:pt idx="360">0.0112858628393475</cx:pt>
          <cx:pt idx="361">0.0210600894264239</cx:pt>
          <cx:pt idx="362">0.015966419884318399</cx:pt>
          <cx:pt idx="363">0.00265444938950176</cx:pt>
          <cx:pt idx="364">6.1657121326049301e-05</cx:pt>
          <cx:pt idx="365">0.00029986747975439701</cx:pt>
          <cx:pt idx="366">0.00187017180139738</cx:pt>
          <cx:pt idx="367">0.0025995901299837999</cx:pt>
          <cx:pt idx="368">-0.0060384023982674</cx:pt>
          <cx:pt idx="369">-0.053401717312258103</cx:pt>
          <cx:pt idx="370">-0.036328712373283403</cx:pt>
          <cx:pt idx="371">0.016544460532518599</cx:pt>
          <cx:pt idx="372">-0.020390895995426799</cx:pt>
          <cx:pt idx="373">-0.064556769892197899</cx:pt>
          <cx:pt idx="374">-0.046426849140453301</cx:pt>
          <cx:pt idx="375">-0.026730564697557101</cx:pt>
          <cx:pt idx="376">-0.14954368313887001</cx:pt>
          <cx:pt idx="377">-0.086183081501236006</cx:pt>
          <cx:pt idx="378">0.117624211189857</cx:pt>
          <cx:pt idx="379">0.15189910251869901</cx:pt>
          <cx:pt idx="380">0.0409226054069095</cx:pt>
          <cx:pt idx="381">0.026967721599402202</cx:pt>
          <cx:pt idx="382">-0.0582989732482566</cx:pt>
          <cx:pt idx="383">-0.045062347292668198</cx:pt>
          <cx:pt idx="384">-0.081002479077055795</cx:pt>
          <cx:pt idx="385">-0.039378638267993302</cx:pt>
          <cx:pt idx="386">-0.023533468187176901</cx:pt>
          <cx:pt idx="387">-0.027984663490962</cx:pt>
          <cx:pt idx="388">-0.0127175680326564</cx:pt>
          <cx:pt idx="389">0.015606890605219</cx:pt>
          <cx:pt idx="390">0.0080330296408679999</cx:pt>
          <cx:pt idx="391">0.00015154336954825899</cx:pt>
          <cx:pt idx="392">-4.6591674803923902e-05</cx:pt>
          <cx:pt idx="393">-0.00017044312687650899</cx:pt>
          <cx:pt idx="394">-0.00031798775663621803</cx:pt>
          <cx:pt idx="395">6.9625875713865299e-05</cx:pt>
          <cx:pt idx="396">-0.01604373087156</cx:pt>
          <cx:pt idx="397">-0.060364639191191297</cx:pt>
          <cx:pt idx="398">-0.044917627330730098</cx:pt>
          <cx:pt idx="399">-0.050230100880381601</cx:pt>
          <cx:pt idx="400">-0.050869935592405498</cx:pt>
          <cx:pt idx="401">-0.049449307236879</cx:pt>
          <cx:pt idx="402">-0.0073702221684494897</cx:pt>
          <cx:pt idx="403">0.0096224493401974899</cx:pt>
          <cx:pt idx="404">-0.0082239339832535993</cx:pt>
          <cx:pt idx="405">0.058547604783138897</cx:pt>
          <cx:pt idx="406">0.15217834145936701</cx:pt>
          <cx:pt idx="407">0.15908626683620999</cx:pt>
          <cx:pt idx="408">0.061401679067800197</cx:pt>
          <cx:pt idx="409">0.0379391189373086</cx:pt>
          <cx:pt idx="410">-0.049476821017128102</cx:pt>
          <cx:pt idx="411">-0.100619065689225</cx:pt>
          <cx:pt idx="412">-0.050074459569543303</cx:pt>
          <cx:pt idx="413">-0.064706420982971802</cx:pt>
          <cx:pt idx="414">-0.067804022172124598</cx:pt>
          <cx:pt idx="415">-0.065528693510039301</cx:pt>
          <cx:pt idx="416">-0.031894872658205203</cx:pt>
          <cx:pt idx="417">-0.0040209516861062101</cx:pt>
          <cx:pt idx="418">0.000540788171595738</cx:pt>
          <cx:pt idx="419">-6.3920876577162701e-05</cx:pt>
          <cx:pt idx="420">-0.00034066029126024201</cx:pt>
          <cx:pt idx="421">0.000118093377954125</cx:pt>
          <cx:pt idx="422">-0.000249905965053443</cx:pt>
          <cx:pt idx="423">-0.0059738421971340296</cx:pt>
          <cx:pt idx="424">-0.026900180385733101</cx:pt>
          <cx:pt idx="425">-0.050237857333399902</cx:pt>
          <cx:pt idx="426">-0.024535427016643501</cx:pt>
          <cx:pt idx="427">-0.061906443578811601</cx:pt>
          <cx:pt idx="428">0.0141251353900317</cx:pt>
          <cx:pt idx="429">-0.029787133522781999</cx:pt>
          <cx:pt idx="430">0.0486646999362303</cx:pt>
          <cx:pt idx="431">0.0691520211181086</cx:pt>
          <cx:pt idx="432">0.013973969016446</cx:pt>
          <cx:pt idx="433">0.11749149185754799</cx:pt>
          <cx:pt idx="434">0.127543817698201</cx:pt>
          <cx:pt idx="435">0.089356548451314299</cx:pt>
          <cx:pt idx="436">0.0462237142548989</cx:pt>
          <cx:pt idx="437">0.0302265034547805</cx:pt>
          <cx:pt idx="438">-0.0109592407241299</cx:pt>
          <cx:pt idx="439">-0.073768751240058897</cx:pt>
          <cx:pt idx="440">-0.080470347788073507</cx:pt>
          <cx:pt idx="441">-0.10206622944741001</cx:pt>
          <cx:pt idx="442">-0.071697346137380005</cx:pt>
          <cx:pt idx="443">-0.058999156894633302</cx:pt>
          <cx:pt idx="444">-0.026685014538711901</cx:pt>
          <cx:pt idx="445">-0.0104934682772249</cx:pt>
          <cx:pt idx="446">-0.0016852851873603301</cx:pt>
          <cx:pt idx="447">0.00028931067126088898</cx:pt>
          <cx:pt idx="448">0.00054596697458709803</cx:pt>
          <cx:pt idx="449">-0.00013851753100216</cx:pt>
          <cx:pt idx="450">0.00048497689413283399</cx:pt>
          <cx:pt idx="451">-0.0137809465275253</cx:pt>
          <cx:pt idx="452">-0.025960414802051902</cx:pt>
          <cx:pt idx="453">-0.0492535986341145</cx:pt>
          <cx:pt idx="454">-0.053227079003273503</cx:pt>
          <cx:pt idx="455">-0.057428807040053799</cx:pt>
          <cx:pt idx="456">-0.0368740777566159</cx:pt>
          <cx:pt idx="457">0.050174386401859297</cx:pt>
          <cx:pt idx="458">0.085830353124817502</cx:pt>
          <cx:pt idx="459">0.043424123509959403</cx:pt>
          <cx:pt idx="460">-0.021908566572316501</cx:pt>
          <cx:pt idx="461">0.035377976099525699</cx:pt>
          <cx:pt idx="462">-0.00346019479969538</cx:pt>
          <cx:pt idx="463">-0.039255823705175302</cx:pt>
          <cx:pt idx="464">-0.018834935848336998</cx:pt>
          <cx:pt idx="465">-0.064488523634335701</cx:pt>
          <cx:pt idx="466">-0.0416403172244438</cx:pt>
          <cx:pt idx="467">-0.091946576693395399</cx:pt>
          <cx:pt idx="468">-0.14145335130730199</cx:pt>
          <cx:pt idx="469">-0.13439896377824001</cx:pt>
          <cx:pt idx="470">-0.092023905817284896</cx:pt>
          <cx:pt idx="471">-0.057644431587643499</cx:pt>
          <cx:pt idx="472">-0.030204919614851299</cx:pt>
          <cx:pt idx="473">-0.017266223397323199</cx:pt>
          <cx:pt idx="474">-0.0028844615544827202</cx:pt>
          <cx:pt idx="475">-0.00046115518219072099</cx:pt>
          <cx:pt idx="476">-7.7567541183182006e-05</cx:pt>
          <cx:pt idx="477">0.00069030418109115204</cx:pt>
          <cx:pt idx="478">-0.0086041921787151192</cx:pt>
          <cx:pt idx="479">-0.020591096228230198</cx:pt>
          <cx:pt idx="480">-0.050684621355239802</cx:pt>
          <cx:pt idx="481">-0.092026334466758605</cx:pt>
          <cx:pt idx="482">-0.0700319354589823</cx:pt>
          <cx:pt idx="483">-0.038803512197215298</cx:pt>
          <cx:pt idx="484">-0.011920781890212799</cx:pt>
          <cx:pt idx="485">0.041288003257790098</cx:pt>
          <cx:pt idx="486">0.032441937218893498</cx:pt>
          <cx:pt idx="487">0.045364498590141897</cx:pt>
          <cx:pt idx="488">0.036778204538204601</cx:pt>
          <cx:pt idx="489">0.00053719886895916603</cx:pt>
          <cx:pt idx="490">-0.041750862313044597</cx:pt>
          <cx:pt idx="491">-0.0412430214037003</cx:pt>
          <cx:pt idx="492">-0.061751572433335802</cx:pt>
          <cx:pt idx="493">-0.06123074794194</cx:pt>
          <cx:pt idx="494">-0.056750350417019001</cx:pt>
          <cx:pt idx="495">-0.101639023586266</cx:pt>
          <cx:pt idx="496">-0.10805463137139899</cx:pt>
          <cx:pt idx="497">-0.107823752930714</cx:pt>
          <cx:pt idx="498">-0.074983064187351497</cx:pt>
          <cx:pt idx="499">-0.045414806600719601</cx:pt>
          <cx:pt idx="500">-0.028318991900427502</cx:pt>
          <cx:pt idx="501">-0.0113527070600746</cx:pt>
          <cx:pt idx="502">-0.00234622531864776</cx:pt>
          <cx:pt idx="503">-0.00021445923613311999</cx:pt>
          <cx:pt idx="504">0.00086904256444375301</cx:pt>
          <cx:pt idx="505">0.00038531438432961099</cx:pt>
          <cx:pt idx="506">-0.0045450050001874303</cx:pt>
          <cx:pt idx="507">-0.0277136274739689</cx:pt>
          <cx:pt idx="508">-0.068387298917360298</cx:pt>
          <cx:pt idx="509">-0.094621476964344003</cx:pt>
          <cx:pt idx="510">-0.099015808157094307</cx:pt>
          <cx:pt idx="511">-0.041702182802989797</cx:pt>
          <cx:pt idx="512">-0.034102877277742999</cx:pt>
          <cx:pt idx="513">-0.027062422869272799</cx:pt>
          <cx:pt idx="514">-0.029232868820242602</cx:pt>
          <cx:pt idx="515">0.010983392287643799</cx:pt>
          <cx:pt idx="516">0.017999489144922699</cx:pt>
          <cx:pt idx="517">0.13724297519519499</cx:pt>
          <cx:pt idx="518">0.055605225094844897</cx:pt>
          <cx:pt idx="519">-0.0021416486187055398</cx:pt>
          <cx:pt idx="520">0.0149120769284154</cx:pt>
          <cx:pt idx="521">-0.045443055126056502</cx:pt>
          <cx:pt idx="522">-0.057492484601233698</cx:pt>
          <cx:pt idx="523">-0.104557473462195</cx:pt>
          <cx:pt idx="524">-0.088542554363836706</cx:pt>
          <cx:pt idx="525">-0.098836336253772403</cx:pt>
          <cx:pt idx="526">-0.071153523737526495</cx:pt>
          <cx:pt idx="527">-0.057469334802289503</cx:pt>
          <cx:pt idx="528">-0.033670096228609302</cx:pt>
          <cx:pt idx="529">-0.0088129121901578695</cx:pt>
          <cx:pt idx="530">0.00088884933692760803</cx:pt>
          <cx:pt idx="531">-3.4878696185886399e-05</cx:pt>
          <cx:pt idx="532">0.00045622147354998903</cx:pt>
          <cx:pt idx="533">-0.00026220532409137998</cx:pt>
          <cx:pt idx="534">0.0023176582057859801</cx:pt>
          <cx:pt idx="535">-0.028316361428958998</cx:pt>
          <cx:pt idx="536">-0.060837438796159</cx:pt>
          <cx:pt idx="537">-0.103695109073582</cx:pt>
          <cx:pt idx="538">-0.065596133271703896</cx:pt>
          <cx:pt idx="539">-0.019482103192661401</cx:pt>
          <cx:pt idx="540">-0.054320614944793399</cx:pt>
          <cx:pt idx="541">-0.10738980458632599</cx:pt>
          <cx:pt idx="542">-0.092758340051254606</cx:pt>
          <cx:pt idx="543">-0.071949218361333597</cx:pt>
          <cx:pt idx="544">0.063982600980428295</cx:pt>
          <cx:pt idx="545">0.063906648236377303</cx:pt>
          <cx:pt idx="546">0.018705855192389698</cx:pt>
          <cx:pt idx="547">0.063799908549383194</cx:pt>
          <cx:pt idx="548">0.0031093007438170199</cx:pt>
          <cx:pt idx="549">-0.049747990668199099</cx:pt>
          <cx:pt idx="550">-0.072988208378258895</cx:pt>
          <cx:pt idx="551">-0.100881209508123</cx:pt>
          <cx:pt idx="552">-0.113085238791846</cx:pt>
          <cx:pt idx="553">-0.092825184587663895</cx:pt>
          <cx:pt idx="554">-0.064514055245728105</cx:pt>
          <cx:pt idx="555">-0.049909716823315901</cx:pt>
          <cx:pt idx="556">-0.031126602366506301</cx:pt>
          <cx:pt idx="557">-0.0061044767763694203</cx:pt>
          <cx:pt idx="558">-0.00083714662909643595</cx:pt>
          <cx:pt idx="559">-0.00012201611776671599</cx:pt>
          <cx:pt idx="560">-0.000167643545121958</cx:pt>
          <cx:pt idx="561">0.000421572935279914</cx:pt>
          <cx:pt idx="562">0.00137745940940657</cx:pt>
          <cx:pt idx="563">-0.00318031347580388</cx:pt>
          <cx:pt idx="564">-0.025789506114634</cx:pt>
          <cx:pt idx="565">-0.050616729964504198</cx:pt>
          <cx:pt idx="566">-0.048924634852433098</cx:pt>
          <cx:pt idx="567">-0.050885505968530802</cx:pt>
          <cx:pt idx="568">-0.067781635665769405</cx:pt>
          <cx:pt idx="569">-0.12468807992917801</cx:pt>
          <cx:pt idx="570">-0.082639545729035105</cx:pt>
          <cx:pt idx="571">-0.071566294892337207</cx:pt>
          <cx:pt idx="572">-0.021827746675364801</cx:pt>
          <cx:pt idx="573">-0.0098984589506114704</cx:pt>
          <cx:pt idx="574">0.0023139002327012999</cx:pt>
          <cx:pt idx="575">0.060534657174455803</cx:pt>
          <cx:pt idx="576">-0.031493086812000699</cx:pt>
          <cx:pt idx="577">-0.044989502924122897</cx:pt>
          <cx:pt idx="578">-0.0870987546100844</cx:pt>
          <cx:pt idx="579">-0.081749595396906502</cx:pt>
          <cx:pt idx="580">-0.082516352827791101</cx:pt>
          <cx:pt idx="581">-0.060467850213775903</cx:pt>
          <cx:pt idx="582">-0.0349347637802042</cx:pt>
          <cx:pt idx="583">-0.0310808919878032</cx:pt>
          <cx:pt idx="584">-0.018984890920695</cx:pt>
          <cx:pt idx="585">-0.0068497324207225799</cx:pt>
          <cx:pt idx="586">-0.0010024898547855399</cx:pt>
          <cx:pt idx="587">-0.00028799740472303299</cx:pt>
          <cx:pt idx="588">0.00023107713556781801</cx:pt>
          <cx:pt idx="589">-0.00031070955539136701</cx:pt>
          <cx:pt idx="590">0.0021082605541973198</cx:pt>
          <cx:pt idx="591">0.0101095673982278</cx:pt>
          <cx:pt idx="592">-0.018780064923583702</cx:pt>
          <cx:pt idx="593">-0.018385914151711601</cx:pt>
          <cx:pt idx="594">0.0100976745198835</cx:pt>
          <cx:pt idx="595">-0.0147186967109119</cx:pt>
          <cx:pt idx="596">-0.10972114076089801</cx:pt>
          <cx:pt idx="597">-0.040995125950570699</cx:pt>
          <cx:pt idx="598">0.012566148422736101</cx:pt>
          <cx:pt idx="599">-0.073920837056882793</cx:pt>
          <cx:pt idx="600">-0.075626401042775904</cx:pt>
          <cx:pt idx="601">0.0122525697937024</cx:pt>
          <cx:pt idx="602">0.063876304580679499</cx:pt>
          <cx:pt idx="603">0.021053577899950701</cx:pt>
          <cx:pt idx="604">-0.062970199529710197</cx:pt>
          <cx:pt idx="605">-0.067412265459831602</cx:pt>
          <cx:pt idx="606">-0.075392025892235495</cx:pt>
          <cx:pt idx="607">-0.066354388119321303</cx:pt>
          <cx:pt idx="608">-0.039951810250273903</cx:pt>
          <cx:pt idx="609">-0.037979173204203999</cx:pt>
          <cx:pt idx="610">-0.033666871780616503</cx:pt>
          <cx:pt idx="611">-0.0185046172035854</cx:pt>
          <cx:pt idx="612">-0.0044496342358521998</cx:pt>
          <cx:pt idx="613">-0.0010873560414813299</cx:pt>
          <cx:pt idx="614">-0.0050858008286200204</cx:pt>
          <cx:pt idx="615">0.00034460875901023698</cx:pt>
          <cx:pt idx="616">4.6509270623137096e-06</cx:pt>
          <cx:pt idx="617">-0.00020295022062838801</cx:pt>
          <cx:pt idx="618">-0.00292053053737284</cx:pt>
          <cx:pt idx="619">-0.011908438460489701</cx:pt>
          <cx:pt idx="620">-0.0095517602815179698</cx:pt>
          <cx:pt idx="621">0.0093846763458859395</cx:pt>
          <cx:pt idx="622">0.034572108247791999</cx:pt>
          <cx:pt idx="623">0.0109119474484792</cx:pt>
          <cx:pt idx="624">-0.033815994929639798</cx:pt>
          <cx:pt idx="625">0.0093430908502511595</cx:pt>
          <cx:pt idx="626">0.026360600511804999</cx:pt>
          <cx:pt idx="627">-0.065274322964025702</cx:pt>
          <cx:pt idx="628">-0.062601678176319203</cx:pt>
          <cx:pt idx="629">0.042849078596878601</cx:pt>
          <cx:pt idx="630">0.057760404236879503</cx:pt>
          <cx:pt idx="631">-0.029733771184269599</cx:pt>
          <cx:pt idx="632">-0.074578125060041606</cx:pt>
          <cx:pt idx="633">-0.074584370354996099</cx:pt>
          <cx:pt idx="634">-0.073066348007764598</cx:pt>
          <cx:pt idx="635">-0.067229307562494595</cx:pt>
          <cx:pt idx="636">-0.044714285213633201</cx:pt>
          <cx:pt idx="637">-0.037622785654814903</cx:pt>
          <cx:pt idx="638">-0.022861114804490299</cx:pt>
          <cx:pt idx="639">-0.0075807227878250802</cx:pt>
          <cx:pt idx="640">-0.0012686778915206099</cx:pt>
          <cx:pt idx="641">-0.00039001173679569298</cx:pt>
          <cx:pt idx="642">-0.00068686084049139704</cx:pt>
          <cx:pt idx="643">0.00064545953454846596</cx:pt>
          <cx:pt idx="644">0.000239070258963575</cx:pt>
          <cx:pt idx="645">-0.000168614451252601</cx:pt>
          <cx:pt idx="646">-0.00136764917386308</cx:pt>
          <cx:pt idx="647">-0.016249554526915701</cx:pt>
          <cx:pt idx="648">-0.0094094763838061205</cx:pt>
          <cx:pt idx="649">0.018288353963118599</cx:pt>
          <cx:pt idx="650">0.0214399230022311</cx:pt>
          <cx:pt idx="651">0.0014100986354894499</cx:pt>
          <cx:pt idx="652">0.0181202008806996</cx:pt>
          <cx:pt idx="653">-0.00142337884624953</cx:pt>
          <cx:pt idx="654">0.0039589018952375602</cx:pt>
          <cx:pt idx="655">-0.086935392052729196</cx:pt>
          <cx:pt idx="656">-0.096881657956903205</cx:pt>
          <cx:pt idx="657">-0.0026195503226791</cx:pt>
          <cx:pt idx="658">-0.079913555400403805</cx:pt>
          <cx:pt idx="659">-0.047809499415561799</cx:pt>
          <cx:pt idx="660">-0.062212162782861298</cx:pt>
          <cx:pt idx="661">-0.067024521700420794</cx:pt>
          <cx:pt idx="662">-0.084233476097217305</cx:pt>
          <cx:pt idx="663">-0.083949471291529201</cx:pt>
          <cx:pt idx="664">-0.039023522222635901</cx:pt>
          <cx:pt idx="665">-0.021185702331481801</cx:pt>
          <cx:pt idx="666">-0.0042297146467173601</cx:pt>
          <cx:pt idx="667">-0.0015510914195227901</cx:pt>
          <cx:pt idx="668">0.0019377392855187199</cx:pt>
          <cx:pt idx="669">-0.00032279550334372398</cx:pt>
          <cx:pt idx="670">0.00107426828268026</cx:pt>
          <cx:pt idx="671">-2.7598446530464299e-05</cx:pt>
          <cx:pt idx="672">-0.00032828696054608799</cx:pt>
          <cx:pt idx="673">0.00040190174906439198</cx:pt>
          <cx:pt idx="674">-0.0013288382682931201</cx:pt>
          <cx:pt idx="675">-0.00053130474011829697</cx:pt>
          <cx:pt idx="676">0.016482397768902701</cx:pt>
          <cx:pt idx="677">0.028412555713879101</cx:pt>
          <cx:pt idx="678">0.0072515056858192296</cx:pt>
          <cx:pt idx="679">0.0310760634753019</cx:pt>
          <cx:pt idx="680">0.083984233610539902</cx:pt>
          <cx:pt idx="681">0.045616085089356502</cx:pt>
          <cx:pt idx="682">0.013780285860759</cx:pt>
          <cx:pt idx="683">-0.0030141646124293001</cx:pt>
          <cx:pt idx="684">0.00731512050055186</cx:pt>
          <cx:pt idx="685">0.0176145853570824</cx:pt>
          <cx:pt idx="686">-0.031575178866833399</cx:pt>
          <cx:pt idx="687">-0.0052842631360758103</cx:pt>
          <cx:pt idx="688">-0.0064946600881160797</cx:pt>
          <cx:pt idx="689">-0.043801587415185098</cx:pt>
          <cx:pt idx="690">-0.093791307740827196</cx:pt>
          <cx:pt idx="691">-0.067803714741951196</cx:pt>
          <cx:pt idx="692">-0.032533572438716497</cx:pt>
          <cx:pt idx="693">-0.0171624107049963</cx:pt>
          <cx:pt idx="694">-0.0069130205944178897</cx:pt>
          <cx:pt idx="695">0.000314671289252855</cx:pt>
          <cx:pt idx="696">-0.0021257345998085802</cx:pt>
          <cx:pt idx="697">-0.0037156876460984201</cx:pt>
          <cx:pt idx="698">-0.00027247696750097301</cx:pt>
          <cx:pt idx="699">-3.4545068487144201e-05</cx:pt>
          <cx:pt idx="700">0.00114272832490987</cx:pt>
          <cx:pt idx="701">3.8511324262504101e-07</cx:pt>
          <cx:pt idx="702">0.000110962695414288</cx:pt>
          <cx:pt idx="703">0.00025953616761364198</cx:pt>
          <cx:pt idx="704">0.00057733680527040398</cx:pt>
          <cx:pt idx="705">0.0089804261705875195</cx:pt>
          <cx:pt idx="706">-0.00079820675346373203</cx:pt>
          <cx:pt idx="707">0.0381460389646186</cx:pt>
          <cx:pt idx="708">0.122737906517316</cx:pt>
          <cx:pt idx="709">0.10668640066056</cx:pt>
          <cx:pt idx="710">0.058660431886413303</cx:pt>
          <cx:pt idx="711">0.084502457282816301</cx:pt>
          <cx:pt idx="712">0.085901902076659903</cx:pt>
          <cx:pt idx="713">0.016324227076482799</cx:pt>
          <cx:pt idx="714">0.0154631889901592</cx:pt>
          <cx:pt idx="715">0.040975698650352103</cx:pt>
          <cx:pt idx="716">0.091809774124078106</cx:pt>
          <cx:pt idx="717">0.046605921945869801</cx:pt>
          <cx:pt idx="718">-0.019998173245352299</cx:pt>
          <cx:pt idx="719">-0.019591185147634398</cx:pt>
          <cx:pt idx="720">-0.0160113261753283</cx:pt>
          <cx:pt idx="721">-0.0040851059898389698</cx:pt>
          <cx:pt idx="722">-0.0050379640376761198</cx:pt>
          <cx:pt idx="723">-0.000417377603514214</cx:pt>
          <cx:pt idx="724">0.00019209539829700899</cx:pt>
          <cx:pt idx="725">-0.00054987269398639198</cx:pt>
          <cx:pt idx="726">-0.0012569498108236899</cx:pt>
          <cx:pt idx="727">-0.000104400448372924</cx:pt>
          <cx:pt idx="728">0.00066088652404317004</cx:pt>
          <cx:pt idx="729">0.000255792215645328</cx:pt>
          <cx:pt idx="730">0.00032628170721087801</cx:pt>
          <cx:pt idx="731">0.00012848524262062499</cx:pt>
          <cx:pt idx="732">-0.0082911754126365894</cx:pt>
          <cx:pt idx="733">-0.0107154569242708</cx:pt>
          <cx:pt idx="734">0.000390108057786887</cx:pt>
          <cx:pt idx="735">0.034825364310128101</cx:pt>
          <cx:pt idx="736">0.076505670555819805</cx:pt>
          <cx:pt idx="737">0.097383180416679094</cx:pt>
          <cx:pt idx="738">0.095795993247001401</cx:pt>
          <cx:pt idx="739">0.083210128999842897</cx:pt>
          <cx:pt idx="740">0.085286050178062803</cx:pt>
          <cx:pt idx="741">0.097104488716278706</cx:pt>
          <cx:pt idx="742">0.12179055087059</cx:pt>
          <cx:pt idx="743">0.082372026093182907</cx:pt>
          <cx:pt idx="744">0.076665638212871604</cx:pt>
          <cx:pt idx="745">0.0695549686615059</cx:pt>
          <cx:pt idx="746">0.041176019414591099</cx:pt>
          <cx:pt idx="747">0.019298834898192601</cx:pt>
          <cx:pt idx="748">0.0102523627482648</cx:pt>
          <cx:pt idx="749">0.0047660086694175201</cx:pt>
          <cx:pt idx="750">0.0015443958946492801</cx:pt>
          <cx:pt idx="751">0.000206734506692509</cx:pt>
          <cx:pt idx="752">-0.000102258986667348</cx:pt>
          <cx:pt idx="753">-8.0135805607146698e-05</cx:pt>
          <cx:pt idx="754">-0.00084383615885508798</cx:pt>
          <cx:pt idx="755">0.00033986708877123899</cx:pt>
          <cx:pt idx="756">0.000239569060977141</cx:pt>
          <cx:pt idx="757">0.00010495324822082499</cx:pt>
          <cx:pt idx="758">0.00047969175263379402</cx:pt>
          <cx:pt idx="759">0.00032354638657063598</cx:pt>
          <cx:pt idx="760">-0.00057735589861036395</cx:pt>
          <cx:pt idx="761">2.59197294650545e-05</cx:pt>
          <cx:pt idx="762">-0.00017154047595303</cx:pt>
          <cx:pt idx="763">0.00053524487257587097</cx:pt>
          <cx:pt idx="764">0.00210430240963077</cx:pt>
          <cx:pt idx="765">0.0024805046498668801</cx:pt>
          <cx:pt idx="766">0.0096346899562516405</cx:pt>
          <cx:pt idx="767">0.0094711825095683804</cx:pt>
          <cx:pt idx="768">0.012853866068132399</cx:pt>
          <cx:pt idx="769">0.011029904720663199</cx:pt>
          <cx:pt idx="770">0.023118355842351699</cx:pt>
          <cx:pt idx="771">0.0089893821019346801</cx:pt>
          <cx:pt idx="772">0.0075100147738524697</cx:pt>
          <cx:pt idx="773">0.00701644496348905</cx:pt>
          <cx:pt idx="774">0.0101195580278595</cx:pt>
          <cx:pt idx="775">0.00147973354727478</cx:pt>
          <cx:pt idx="776">0.00034408218871528001</cx:pt>
          <cx:pt idx="777">0.00053807366438877796</cx:pt>
          <cx:pt idx="778">-0.00060095084578149101</cx:pt>
          <cx:pt idx="779">-0.00044820606343107797</cx:pt>
          <cx:pt idx="780">0.00050865908082760303</cx:pt>
          <cx:pt idx="781">0.00027727741771527099</cx:pt>
          <cx:pt idx="782">0.000209249800384716</cx:pt>
          <cx:pt idx="783">-0.00054543058596402596</cx:pt>
          <cx:pt idx="784">0.0034949416094755248</cx:pt>
          <cx:pt idx="785">0.0011513422810927926</cx:pt>
          <cx:pt idx="786">-0.0012799969411207901</cx:pt>
          <cx:pt idx="787">0.00089331580575238755</cx:pt>
          <cx:pt idx="788">0.0007331793209336175</cx:pt>
          <cx:pt idx="789">-0.00965865061811985</cx:pt>
          <cx:pt idx="790">-0.028809155070643751</cx:pt>
          <cx:pt idx="791">-0.0339569849659975</cx:pt>
          <cx:pt idx="792">-0.034751042454053499</cx:pt>
          <cx:pt idx="793">-0.011371657340787326</cx:pt>
          <cx:pt idx="794">0.0054395331223226501</cx:pt>
          <cx:pt idx="795">0.0161842639416412</cx:pt>
          <cx:pt idx="796">0.034111425778207999</cx:pt>
          <cx:pt idx="797">0.043812814900258998</cx:pt>
          <cx:pt idx="798">0.039377188275975</cx:pt>
          <cx:pt idx="799">0.044672167774858502</cx:pt>
          <cx:pt idx="800">0.037660994463796997</cx:pt>
          <cx:pt idx="801">0.0241150011108726</cx:pt>
          <cx:pt idx="802">0.0071797548897040752</cx:pt>
          <cx:pt idx="803">-0.0067495273348978499</cx:pt>
          <cx:pt idx="804">-0.0069376504923435002</cx:pt>
          <cx:pt idx="805">-0.0073698619652914502</cx:pt>
          <cx:pt idx="806">0.00071157324559957503</cx:pt>
          <cx:pt idx="807">-0.00054498450142446747</cx:pt>
          <cx:pt idx="808">0.00057902828005700752</cx:pt>
          <cx:pt idx="809">-0.0013146819611462601</cx:pt>
          <cx:pt idx="810">-0.000122006681462809</cx:pt>
          <cx:pt idx="811">0.00075726306850620255</cx:pt>
          <cx:pt idx="812">0.0042700427977650753</cx:pt>
          <cx:pt idx="813">0.0029605368943130001</cx:pt>
          <cx:pt idx="814">0.0016966540870381026</cx:pt>
          <cx:pt idx="815">0.0035854512116232249</cx:pt>
          <cx:pt idx="816">0.00030449164500615249</cx:pt>
          <cx:pt idx="817">-0.0069510568663346001</cx:pt>
          <cx:pt idx="818">-0.024838628069465775</cx:pt>
          <cx:pt idx="819">-0.021012530236206899</cx:pt>
          <cx:pt idx="820">-0.0037093372613066999</cx:pt>
          <cx:pt idx="821">-0.00028342450247873999</cx:pt>
          <cx:pt idx="822">0.015603908642256701</cx:pt>
          <cx:pt idx="823">0.019409615296051175</cx:pt>
          <cx:pt idx="824">0.040249857174103253</cx:pt>
          <cx:pt idx="825">0.030872998068548749</cx:pt>
          <cx:pt idx="826">0.024046560197875023</cx:pt>
          <cx:pt idx="827">0.029808082797881</cx:pt>
          <cx:pt idx="828">0.02074012621654385</cx:pt>
          <cx:pt idx="829">0.010403355544284926</cx:pt>
          <cx:pt idx="830">0.001983445056028205</cx:pt>
          <cx:pt idx="831">-0.006695517211089675</cx:pt>
          <cx:pt idx="832">-0.013784285344749675</cx:pt>
          <cx:pt idx="833">-0.012555030418698449</cx:pt>
          <cx:pt idx="834">-0.0042282951293041247</cx:pt>
          <cx:pt idx="835">-0.00010866120541662275</cx:pt>
          <cx:pt idx="836">0.00018497933195626751</cx:pt>
          <cx:pt idx="837">-6.8045658242618998e-05</cx:pt>
          <cx:pt idx="838">0.00039178195212763748</cx:pt>
          <cx:pt idx="839">0.00078613893875609752</cx:pt>
          <cx:pt idx="840">0.00312318696804965</cx:pt>
          <cx:pt idx="841">0.0034153007505685999</cx:pt>
          <cx:pt idx="842">0.0023143244225872798</cx:pt>
          <cx:pt idx="843">0.002019107924107485</cx:pt>
          <cx:pt idx="844">-0.0067375070038430997</cx:pt>
          <cx:pt idx="845">-0.0094067650770874242</cx:pt>
          <cx:pt idx="846">-0.0064003883624605502</cx:pt>
          <cx:pt idx="847">-0.00025371286085741998</cx:pt>
          <cx:pt idx="848">-0.0056490201591592</cx:pt>
          <cx:pt idx="849">-0.02024196678894645</cx:pt>
          <cx:pt idx="850">0.025110054350509999</cx:pt>
          <cx:pt idx="851">0.013866413131713475</cx:pt>
          <cx:pt idx="852">0.021762490108992099</cx:pt>
          <cx:pt idx="853">0.0039949447953207496</cx:pt>
          <cx:pt idx="854">-0.0090174766187266758</cx:pt>
          <cx:pt idx="855">-0.017168836362923726</cx:pt>
          <cx:pt idx="856">-0.0060605262073492499</cx:pt>
          <cx:pt idx="857">-0.0015801813324929825</cx:pt>
          <cx:pt idx="858">-0.012148106463082875</cx:pt>
          <cx:pt idx="859">-0.0095179005719352242</cx:pt>
          <cx:pt idx="860">-0.018738963368326374</cx:pt>
          <cx:pt idx="861">-0.0067081181846925754</cx:pt>
          <cx:pt idx="862">0.00091802810764695752</cx:pt>
          <cx:pt idx="863">0.0010159786108609075</cx:pt>
          <cx:pt idx="864">0.00047200910851988249</cx:pt>
          <cx:pt idx="865">0.000135601782718062</cx:pt>
          <cx:pt idx="866">0.00046042524711417752</cx:pt>
          <cx:pt idx="867">0.0005687509340053</cx:pt>
          <cx:pt idx="868">0.0012789745302210951</cx:pt>
          <cx:pt idx="869">0.0035018282788860751</cx:pt>
          <cx:pt idx="870">0.00051290306116393751</cx:pt>
          <cx:pt idx="871">-0.0080486091133283744</cx:pt>
          <cx:pt idx="872">-0.014352516002241276</cx:pt>
          <cx:pt idx="873">-0.01114111435445435</cx:pt>
          <cx:pt idx="874">0.0047746613153955</cx:pt>
          <cx:pt idx="875">0.0074900641429981752</cx:pt>
          <cx:pt idx="876">0.001896111733671975</cx:pt>
          <cx:pt idx="877">0.0024360834288047052</cx:pt>
          <cx:pt idx="878">-0.0046477127803929751</cx:pt>
          <cx:pt idx="879">-0.013057309220909625</cx:pt>
          <cx:pt idx="880">-0.019447754201428174</cx:pt>
          <cx:pt idx="881">-0.0032284140786753251</cx:pt>
          <cx:pt idx="882">-0.025645839488031751</cx:pt>
          <cx:pt idx="883">-0.010203579490450825</cx:pt>
          <cx:pt idx="884">0.0034949416094755248</cx:pt>
          <cx:pt idx="885">0.0011513422810927926</cx:pt>
          <cx:pt idx="886">-0.0012799969411207901</cx:pt>
          <cx:pt idx="887">0.00089331580575238755</cx:pt>
          <cx:pt idx="888">0.0007331793209336175</cx:pt>
          <cx:pt idx="889">-0.00965865061811985</cx:pt>
          <cx:pt idx="890">-0.028809155070643751</cx:pt>
          <cx:pt idx="891">-0.0339569849659975</cx:pt>
          <cx:pt idx="892">-0.034751042454053499</cx:pt>
          <cx:pt idx="893">-0.011371657340787326</cx:pt>
          <cx:pt idx="894">0.0054395331223226501</cx:pt>
          <cx:pt idx="895">0.0161842639416412</cx:pt>
          <cx:pt idx="896">0.034111425778207999</cx:pt>
          <cx:pt idx="897">0.043812814900258998</cx:pt>
          <cx:pt idx="898">0.039377188275975</cx:pt>
          <cx:pt idx="899">0.044672167774858502</cx:pt>
          <cx:pt idx="900">0.037660994463796997</cx:pt>
          <cx:pt idx="901">0.0241150011108726</cx:pt>
          <cx:pt idx="902">0.0071797548897040752</cx:pt>
          <cx:pt idx="903">-0.0067495273348978499</cx:pt>
          <cx:pt idx="904">-0.0069376504923435002</cx:pt>
          <cx:pt idx="905">-0.0073698619652914502</cx:pt>
          <cx:pt idx="906">0.00071157324559957503</cx:pt>
          <cx:pt idx="907">-0.00054498450142446747</cx:pt>
          <cx:pt idx="908">0.00057902828005700752</cx:pt>
          <cx:pt idx="909">-0.0013146819611462601</cx:pt>
          <cx:pt idx="910">-0.000122006681462809</cx:pt>
          <cx:pt idx="911">0.00075726306850620255</cx:pt>
          <cx:pt idx="912">0.0042700427977650753</cx:pt>
          <cx:pt idx="913">0.0029605368943130001</cx:pt>
          <cx:pt idx="914">0.0016966540870381026</cx:pt>
          <cx:pt idx="915">0.0035854512116232249</cx:pt>
          <cx:pt idx="916">0.00030449164500615249</cx:pt>
          <cx:pt idx="917">-0.0069510568663346001</cx:pt>
          <cx:pt idx="918">-0.024838628069465775</cx:pt>
          <cx:pt idx="919">-0.021012530236206899</cx:pt>
          <cx:pt idx="920">-0.0037093372613066999</cx:pt>
          <cx:pt idx="921">-0.00028342450247873999</cx:pt>
          <cx:pt idx="922">0.015603908642256701</cx:pt>
          <cx:pt idx="923">0.019409615296051175</cx:pt>
          <cx:pt idx="924">0.040249857174103253</cx:pt>
          <cx:pt idx="925">0.030872998068548749</cx:pt>
          <cx:pt idx="926">0.024046560197875023</cx:pt>
          <cx:pt idx="927">0.029808082797881</cx:pt>
          <cx:pt idx="928">0.02074012621654385</cx:pt>
          <cx:pt idx="929">0.010403355544284926</cx:pt>
          <cx:pt idx="930">0.001983445056028205</cx:pt>
          <cx:pt idx="931">-0.006695517211089675</cx:pt>
          <cx:pt idx="932">-0.013784285344749675</cx:pt>
          <cx:pt idx="933">-0.012555030418698449</cx:pt>
          <cx:pt idx="934">-0.0042282951293041247</cx:pt>
          <cx:pt idx="935">-0.00010866120541662275</cx:pt>
          <cx:pt idx="936">0.00018497933195626751</cx:pt>
          <cx:pt idx="937">-6.8045658242618998e-05</cx:pt>
          <cx:pt idx="938">0.00039178195212763748</cx:pt>
          <cx:pt idx="939">0.00078613893875609752</cx:pt>
          <cx:pt idx="940">0.00312318696804965</cx:pt>
          <cx:pt idx="941">0.0034153007505685999</cx:pt>
          <cx:pt idx="942">0.0023143244225872798</cx:pt>
          <cx:pt idx="943">0.002019107924107485</cx:pt>
          <cx:pt idx="944">-0.0067375070038430997</cx:pt>
          <cx:pt idx="945">-0.0094067650770874242</cx:pt>
          <cx:pt idx="946">-0.0064003883624605502</cx:pt>
          <cx:pt idx="947">-0.00025371286085741998</cx:pt>
          <cx:pt idx="948">-0.0056490201591592</cx:pt>
          <cx:pt idx="949">-0.02024196678894645</cx:pt>
          <cx:pt idx="950">0.025110054350509999</cx:pt>
          <cx:pt idx="951">0.013866413131713475</cx:pt>
          <cx:pt idx="952">0.021762490108992099</cx:pt>
          <cx:pt idx="953">0.0039949447953207496</cx:pt>
          <cx:pt idx="954">-0.0090174766187266758</cx:pt>
          <cx:pt idx="955">-0.017168836362923726</cx:pt>
          <cx:pt idx="956">-0.0060605262073492499</cx:pt>
          <cx:pt idx="957">-0.0015801813324929825</cx:pt>
          <cx:pt idx="958">-0.012148106463082875</cx:pt>
          <cx:pt idx="959">-0.0095179005719352242</cx:pt>
          <cx:pt idx="960">-0.018738963368326374</cx:pt>
          <cx:pt idx="961">-0.0067081181846925754</cx:pt>
          <cx:pt idx="962">0.00091802810764695752</cx:pt>
          <cx:pt idx="963">0.0010159786108609075</cx:pt>
          <cx:pt idx="964">0.00047200910851988249</cx:pt>
          <cx:pt idx="965">0.000135601782718062</cx:pt>
          <cx:pt idx="966">0.00046042524711417752</cx:pt>
          <cx:pt idx="967">0.0005687509340053</cx:pt>
          <cx:pt idx="968">0.0012789745302210951</cx:pt>
          <cx:pt idx="969">0.0035018282788860751</cx:pt>
          <cx:pt idx="970">0.00051290306116393751</cx:pt>
          <cx:pt idx="971">-0.0080486091133283744</cx:pt>
          <cx:pt idx="972">-0.014352516002241276</cx:pt>
          <cx:pt idx="973">-0.01114111435445435</cx:pt>
          <cx:pt idx="974">0.0047746613153955</cx:pt>
          <cx:pt idx="975">0.0074900641429981752</cx:pt>
          <cx:pt idx="976">0.001896111733671975</cx:pt>
          <cx:pt idx="977">0.0024360834288047052</cx:pt>
          <cx:pt idx="978">-0.0046477127803929751</cx:pt>
          <cx:pt idx="979">-0.013057309220909625</cx:pt>
          <cx:pt idx="980">-0.019447754201428174</cx:pt>
          <cx:pt idx="981">-0.0032284140786753251</cx:pt>
          <cx:pt idx="982">-0.025645839488031751</cx:pt>
          <cx:pt idx="983">-0.010203579490450825</cx:pt>
          <cx:pt idx="984">0.0034949416094755248</cx:pt>
          <cx:pt idx="985">0.0011513422810927926</cx:pt>
          <cx:pt idx="986">-0.0012799969411207901</cx:pt>
          <cx:pt idx="987">0.00089331580575238755</cx:pt>
          <cx:pt idx="988">0.0007331793209336175</cx:pt>
          <cx:pt idx="989">-0.00965865061811985</cx:pt>
          <cx:pt idx="990">-0.028809155070643751</cx:pt>
          <cx:pt idx="991">-0.0339569849659975</cx:pt>
          <cx:pt idx="992">-0.034751042454053499</cx:pt>
          <cx:pt idx="993">-0.011371657340787326</cx:pt>
          <cx:pt idx="994">0.0054395331223226501</cx:pt>
          <cx:pt idx="995">0.0161842639416412</cx:pt>
          <cx:pt idx="996">0.034111425778207999</cx:pt>
          <cx:pt idx="997">0.043812814900258998</cx:pt>
          <cx:pt idx="998">0.039377188275975</cx:pt>
          <cx:pt idx="999">0.044672167774858502</cx:pt>
          <cx:pt idx="1000">0.037660994463796997</cx:pt>
          <cx:pt idx="1001">0.0241150011108726</cx:pt>
          <cx:pt idx="1002">0.0071797548897040752</cx:pt>
          <cx:pt idx="1003">-0.0067495273348978499</cx:pt>
          <cx:pt idx="1004">-0.0069376504923435002</cx:pt>
          <cx:pt idx="1005">-0.0073698619652914502</cx:pt>
          <cx:pt idx="1006">0.00071157324559957503</cx:pt>
          <cx:pt idx="1007">-0.00054498450142446747</cx:pt>
          <cx:pt idx="1008">0.00057902828005700752</cx:pt>
          <cx:pt idx="1009">-0.0013146819611462601</cx:pt>
          <cx:pt idx="1010">-0.000122006681462809</cx:pt>
          <cx:pt idx="1011">0.00075726306850620255</cx:pt>
          <cx:pt idx="1012">0.0042700427977650753</cx:pt>
          <cx:pt idx="1013">0.0029605368943130001</cx:pt>
          <cx:pt idx="1014">0.0016966540870381026</cx:pt>
          <cx:pt idx="1015">0.0035854512116232249</cx:pt>
          <cx:pt idx="1016">0.00030449164500615249</cx:pt>
          <cx:pt idx="1017">-0.0069510568663346001</cx:pt>
          <cx:pt idx="1018">-0.024838628069465775</cx:pt>
          <cx:pt idx="1019">-0.021012530236206899</cx:pt>
          <cx:pt idx="1020">-0.0037093372613066999</cx:pt>
          <cx:pt idx="1021">-0.00028342450247873999</cx:pt>
          <cx:pt idx="1022">0.015603908642256701</cx:pt>
          <cx:pt idx="1023">0.019409615296051175</cx:pt>
          <cx:pt idx="1024">0.040249857174103253</cx:pt>
          <cx:pt idx="1025">0.030872998068548749</cx:pt>
          <cx:pt idx="1026">0.024046560197875023</cx:pt>
          <cx:pt idx="1027">0.029808082797881</cx:pt>
          <cx:pt idx="1028">0.02074012621654385</cx:pt>
          <cx:pt idx="1029">0.010403355544284926</cx:pt>
          <cx:pt idx="1030">0.001983445056028205</cx:pt>
          <cx:pt idx="1031">-0.006695517211089675</cx:pt>
          <cx:pt idx="1032">-0.013784285344749675</cx:pt>
          <cx:pt idx="1033">-0.012555030418698449</cx:pt>
          <cx:pt idx="1034">-0.0042282951293041247</cx:pt>
          <cx:pt idx="1035">-0.00010866120541662275</cx:pt>
          <cx:pt idx="1036">0.00018497933195626751</cx:pt>
          <cx:pt idx="1037">-6.8045658242618998e-05</cx:pt>
          <cx:pt idx="1038">0.00039178195212763748</cx:pt>
          <cx:pt idx="1039">0.00078613893875609752</cx:pt>
          <cx:pt idx="1040">0.00312318696804965</cx:pt>
          <cx:pt idx="1041">0.0034153007505685999</cx:pt>
          <cx:pt idx="1042">0.0023143244225872798</cx:pt>
          <cx:pt idx="1043">0.002019107924107485</cx:pt>
          <cx:pt idx="1044">-0.0067375070038430997</cx:pt>
          <cx:pt idx="1045">-0.0094067650770874242</cx:pt>
          <cx:pt idx="1046">-0.0064003883624605502</cx:pt>
          <cx:pt idx="1047">-0.00025371286085741998</cx:pt>
          <cx:pt idx="1048">-0.0056490201591592</cx:pt>
          <cx:pt idx="1049">-0.02024196678894645</cx:pt>
          <cx:pt idx="1050">0.025110054350509999</cx:pt>
          <cx:pt idx="1051">0.013866413131713475</cx:pt>
          <cx:pt idx="1052">0.021762490108992099</cx:pt>
          <cx:pt idx="1053">0.0039949447953207496</cx:pt>
          <cx:pt idx="1054">-0.0090174766187266758</cx:pt>
          <cx:pt idx="1055">-0.017168836362923726</cx:pt>
          <cx:pt idx="1056">-0.0060605262073492499</cx:pt>
          <cx:pt idx="1057">-0.0015801813324929825</cx:pt>
          <cx:pt idx="1058">-0.012148106463082875</cx:pt>
          <cx:pt idx="1059">-0.0095179005719352242</cx:pt>
          <cx:pt idx="1060">-0.018738963368326374</cx:pt>
          <cx:pt idx="1061">-0.0067081181846925754</cx:pt>
          <cx:pt idx="1062">0.00091802810764695752</cx:pt>
          <cx:pt idx="1063">0.0010159786108609075</cx:pt>
          <cx:pt idx="1064">0.00047200910851988249</cx:pt>
          <cx:pt idx="1065">0.000135601782718062</cx:pt>
          <cx:pt idx="1066">0.00046042524711417752</cx:pt>
          <cx:pt idx="1067">0.0005687509340053</cx:pt>
          <cx:pt idx="1068">0.0012789745302210951</cx:pt>
          <cx:pt idx="1069">0.0035018282788860751</cx:pt>
          <cx:pt idx="1070">0.00051290306116393751</cx:pt>
          <cx:pt idx="1071">-0.0080486091133283744</cx:pt>
          <cx:pt idx="1072">-0.014352516002241276</cx:pt>
          <cx:pt idx="1073">-0.01114111435445435</cx:pt>
          <cx:pt idx="1074">0.0047746613153955</cx:pt>
          <cx:pt idx="1075">0.0074900641429981752</cx:pt>
          <cx:pt idx="1076">0.001896111733671975</cx:pt>
          <cx:pt idx="1077">0.0024360834288047052</cx:pt>
          <cx:pt idx="1078">-0.0046477127803929751</cx:pt>
          <cx:pt idx="1079">-0.013057309220909625</cx:pt>
          <cx:pt idx="1080">-0.019447754201428174</cx:pt>
          <cx:pt idx="1081">-0.0032284140786753251</cx:pt>
          <cx:pt idx="1082">-0.025645839488031751</cx:pt>
          <cx:pt idx="1083">-0.010203579490450825</cx:pt>
        </cx:lvl>
      </cx:numDim>
    </cx:data>
    <cx:data id="104">
      <cx:numDim type="val">
        <cx:f>Sheet2!$DA$1:$DA$1084</cx:f>
        <cx:lvl ptCount="1084" formatCode="0.00E+00">
          <cx:pt idx="0">-3.0581930159842803e-05</cx:pt>
          <cx:pt idx="1">7.2992342292748096e-05</cx:pt>
          <cx:pt idx="2">-0.00038510223962097097</cx:pt>
          <cx:pt idx="3">0.00024777693453366102</cx:pt>
          <cx:pt idx="4">2.9313224640606601e-05</cx:pt>
          <cx:pt idx="5">-0.00027827468619831699</cx:pt>
          <cx:pt idx="6">-0.00032105306149963098</cx:pt>
          <cx:pt idx="7">-0.00070131061922729598</cx:pt>
          <cx:pt idx="8">-0.00039375589842938398</cx:pt>
          <cx:pt idx="9">-0.00027909406201459303</cx:pt>
          <cx:pt idx="10">1.4629495925216999e-05</cx:pt>
          <cx:pt idx="11">-2.85369838480019e-05</cx:pt>
          <cx:pt idx="12">-0.00090374061408501905</cx:pt>
          <cx:pt idx="13">0.0012012699648598199</cx:pt>
          <cx:pt idx="14">0.000247134112137216</cx:pt>
          <cx:pt idx="15">-0.00036180046597706798</cx:pt>
          <cx:pt idx="16">-0.00023649132004859301</cx:pt>
          <cx:pt idx="17">-0.00024705843195908599</cx:pt>
          <cx:pt idx="18">9.7667299326313801e-05</cx:pt>
          <cx:pt idx="19">0.00044832767406228298</cx:pt>
          <cx:pt idx="20">-0.00099900397602406196</cx:pt>
          <cx:pt idx="21">-0.000101056105871628</cx:pt>
          <cx:pt idx="22">-0.00051818949794646895</cx:pt>
          <cx:pt idx="23">0.00086921705215136605</cx:pt>
          <cx:pt idx="24">-5.0827763090345198e-05</cx:pt>
          <cx:pt idx="25">0.00047104019510966003</cx:pt>
          <cx:pt idx="26">7.0870978168786601e-05</cx:pt>
          <cx:pt idx="27">2.91648057783523e-05</cx:pt>
          <cx:pt idx="28">-0.000466841087933241</cx:pt>
          <cx:pt idx="29">-2.6351548554582999e-05</cx:pt>
          <cx:pt idx="30">0.00053789003768042601</cx:pt>
          <cx:pt idx="31">-0.00031953256302315103</cx:pt>
          <cx:pt idx="32">0.00041888573693473299</cx:pt>
          <cx:pt idx="33">0.000398165212603103</cx:pt>
          <cx:pt idx="34">-0.00029140567183118103</cx:pt>
          <cx:pt idx="35">-4.3269583843138998e-05</cx:pt>
          <cx:pt idx="36">-0.00031046701601295798</cx:pt>
          <cx:pt idx="37">2.7292532628937499e-05</cx:pt>
          <cx:pt idx="38">-0.00094327011566929799</cx:pt>
          <cx:pt idx="39">0.000156846571023143</cx:pt>
          <cx:pt idx="40">-0.00091617059606383404</cx:pt>
          <cx:pt idx="41">-0.000898190238001984</cx:pt>
          <cx:pt idx="42">0.000280388197736363</cx:pt>
          <cx:pt idx="43">-0.00010420411119235</cx:pt>
          <cx:pt idx="44">-0.00041414307100263802</cx:pt>
          <cx:pt idx="45">-0.00087953690256380797</cx:pt>
          <cx:pt idx="46">-4.3057174169952601e-05</cx:pt>
          <cx:pt idx="47">0.00013654815284049</cx:pt>
          <cx:pt idx="48">0.000336592708207885</cx:pt>
          <cx:pt idx="49">-0.00067787212702967404</cx:pt>
          <cx:pt idx="50">0.00022250330981736001</cx:pt>
          <cx:pt idx="51">-0.00064683725193917898</cx:pt>
          <cx:pt idx="52">0.00025721294948222401</cx:pt>
          <cx:pt idx="53">2.4183218954031499e-05</cx:pt>
          <cx:pt idx="54">-0.00030192634926679799</cx:pt>
          <cx:pt idx="55">0.000335234539246773</cx:pt>
          <cx:pt idx="56">0.00039604042479500799</cx:pt>
          <cx:pt idx="57">-0.000105541189651233</cx:pt>
          <cx:pt idx="58">-0.00024263851543302299</cx:pt>
          <cx:pt idx="59">0.000308868657040083</cx:pt>
          <cx:pt idx="60">7.3364571727039298e-05</cx:pt>
          <cx:pt idx="61">0.000214857671072228</cx:pt>
          <cx:pt idx="62">-0.00097091133339547602</cx:pt>
          <cx:pt idx="63">-0.0020151654182230098</cx:pt>
          <cx:pt idx="64">-0.0015116164482950299</cx:pt>
          <cx:pt idx="65">-0.00122902014669348</cx:pt>
          <cx:pt idx="66">0.0031006620315720199</cx:pt>
          <cx:pt idx="67">-0.0035447343457208902</cx:pt>
          <cx:pt idx="68">-0.013338523510806799</cx:pt>
          <cx:pt idx="69">-0.0218733956485592</cx:pt>
          <cx:pt idx="70">-0.0118017009224763</cx:pt>
          <cx:pt idx="71">-0.0070880891107479201</cx:pt>
          <cx:pt idx="72">-0.0069017493029522202</cx:pt>
          <cx:pt idx="73">-0.00093053428258674296</cx:pt>
          <cx:pt idx="74">0.00291558628151863</cx:pt>
          <cx:pt idx="75">-0.00166060481966993</cx:pt>
          <cx:pt idx="76">-0.0014572926726998999</cx:pt>
          <cx:pt idx="77">-0.00020780062754715599</cx:pt>
          <cx:pt idx="78">-0.00066131946309891496</cx:pt>
          <cx:pt idx="79">0.000724234080077482</cx:pt>
          <cx:pt idx="80">0.0020141930582346398</cx:pt>
          <cx:pt idx="81">0.0020062721160275599</cx:pt>
          <cx:pt idx="82">-0.00010544631047623099</cx:pt>
          <cx:pt idx="83">0.00059680210035022499</cx:pt>
          <cx:pt idx="84">-0.00044290851654374202</cx:pt>
          <cx:pt idx="85">-0.00078166648879256001</cx:pt>
          <cx:pt idx="86">-0.00069135006656721699</cx:pt>
          <cx:pt idx="87">0.00017916208731382299</cx:pt>
          <cx:pt idx="88">-2.70312850690111e-05</cx:pt>
          <cx:pt idx="89">0.00051580197233274002</cx:pt>
          <cx:pt idx="90">-0.00104137608418664</cx:pt>
          <cx:pt idx="91">0.0016513214548267</cx:pt>
          <cx:pt idx="92">0.0076682509647035798</cx:pt>
          <cx:pt idx="93">8.3979591288695595e-05</cx:pt>
          <cx:pt idx="94">0.0055162411585961404</cx:pt>
          <cx:pt idx="95">-0.0032374930048675601</cx:pt>
          <cx:pt idx="96">-0.017517428615118801</cx:pt>
          <cx:pt idx="97">-0.032297257652054601</cx:pt>
          <cx:pt idx="98">-0.033448023131088502</cx:pt>
          <cx:pt idx="99">-0.0266634805964494</cx:pt>
          <cx:pt idx="100">-0.027928571942224902</cx:pt>
          <cx:pt idx="101">-0.0058263333274083604</cx:pt>
          <cx:pt idx="102">0.0031472470149757101</cx:pt>
          <cx:pt idx="103">-0.00043710128716168502</cx:pt>
          <cx:pt idx="104">-0.0047154906675665499</cx:pt>
          <cx:pt idx="105">-0.0051861590457910004</cx:pt>
          <cx:pt idx="106">-0.0032870346304713599</cx:pt>
          <cx:pt idx="107">-0.0032847851891734301</cx:pt>
          <cx:pt idx="108">0.00039049148399974602</cx:pt>
          <cx:pt idx="109">0.00068871222686252601</cx:pt>
          <cx:pt idx="110">-0.000368451472757857</cx:pt>
          <cx:pt idx="111">1.6583951683169099e-05</cx:pt>
          <cx:pt idx="112">0.000190815723744301</cx:pt>
          <cx:pt idx="113">0.0003960236457406</cx:pt>
          <cx:pt idx="114">0.00059215474065136197</cx:pt>
          <cx:pt idx="115">0.00056344599710805496</cx:pt>
          <cx:pt idx="116">0.0016805433299504401</cx:pt>
          <cx:pt idx="117">-0.0024384340705635101</cx:pt>
          <cx:pt idx="118">0.0070184440404270302</cx:pt>
          <cx:pt idx="119">0.021645709066771501</cx:pt>
          <cx:pt idx="120">0.030945700787134101</cx:pt>
          <cx:pt idx="121">-0.0049545952966399704</cx:pt>
          <cx:pt idx="122">0.00050256610612644202</cx:pt>
          <cx:pt idx="123">-0.0112580295020915</cx:pt>
          <cx:pt idx="124">-0.059595121397891103</cx:pt>
          <cx:pt idx="125">-0.077985347676400196</cx:pt>
          <cx:pt idx="126">-0.078423864387634906</cx:pt>
          <cx:pt idx="127">-0.064689998489959002</cx:pt>
          <cx:pt idx="128">-0.058419038771317398</cx:pt>
          <cx:pt idx="129">-0.0246721190922688</cx:pt>
          <cx:pt idx="130">0.0022844924847338298</cx:pt>
          <cx:pt idx="131">-0.0143445886997846</cx:pt>
          <cx:pt idx="132">-0.0265229629009066</cx:pt>
          <cx:pt idx="133">-0.022100698769834001</cx:pt>
          <cx:pt idx="134">-0.0154997370545611</cx:pt>
          <cx:pt idx="135">-0.0094857693911453503</cx:pt>
          <cx:pt idx="136">-0.00107590520287973</cx:pt>
          <cx:pt idx="137">0.00086823473700332497</cx:pt>
          <cx:pt idx="138">0.000930740287339592</cx:pt>
          <cx:pt idx="139">0.00021098579288087699</cx:pt>
          <cx:pt idx="140">-0.00030286122933050502</cx:pt>
          <cx:pt idx="141">0.00120835369040381</cx:pt>
          <cx:pt idx="142">-0.00023594926016720701</cx:pt>
          <cx:pt idx="143">0.0047352768675118896</cx:pt>
          <cx:pt idx="144">0.016019069814966199</cx:pt>
          <cx:pt idx="145">0.0110110455697425</cx:pt>
          <cx:pt idx="146">0.027499399468829001</cx:pt>
          <cx:pt idx="147">0.037493910027543202</cx:pt>
          <cx:pt idx="148">-0.0083299201636000703</cx:pt>
          <cx:pt idx="149">-0.03416304413955</cx:pt>
          <cx:pt idx="150">-0.051787832635195402</cx:pt>
          <cx:pt idx="151">-0.054648908848223397</cx:pt>
          <cx:pt idx="152">-0.083400149613033894</cx:pt>
          <cx:pt idx="153">-0.093309210169984197</cx:pt>
          <cx:pt idx="154">-0.078801686521696598</cx:pt>
          <cx:pt idx="155">-0.0460034522057884</cx:pt>
          <cx:pt idx="156">-0.021605917354711401</cx:pt>
          <cx:pt idx="157">-0.0031051807029106701</cx:pt>
          <cx:pt idx="158">-0.018846449928343299</cx:pt>
          <cx:pt idx="159">-0.0132242023850557</cx:pt>
          <cx:pt idx="160">-0.00213142223164776</cx:pt>
          <cx:pt idx="161">-0.025228107942788899</cx:pt>
          <cx:pt idx="162">-0.021567246909475899</cx:pt>
          <cx:pt idx="163">-0.0127963980413022</cx:pt>
          <cx:pt idx="164">-0.0060284084035545603</cx:pt>
          <cx:pt idx="165">-0.0018700353070663599</cx:pt>
          <cx:pt idx="166">0.000105379171501719</cx:pt>
          <cx:pt idx="167">0.00071256385637505804</cx:pt>
          <cx:pt idx="168">0.00056716624970727398</cx:pt>
          <cx:pt idx="169">5.0488798635653102e-05</cx:pt>
          <cx:pt idx="170">0.0023291175127565702</cx:pt>
          <cx:pt idx="171">0.0145919670348813</cx:pt>
          <cx:pt idx="172">0.028142075037001401</cx:pt>
          <cx:pt idx="173">0.022494917995034499</cx:pt>
          <cx:pt idx="174">0.0505410011846174</cx:pt>
          <cx:pt idx="175">0.036054746670229697</cx:pt>
          <cx:pt idx="176">-0.00151696248184612</cx:pt>
          <cx:pt idx="177">7.0718829379109196e-05</cx:pt>
          <cx:pt idx="178">-0.0077838555164538997</cx:pt>
          <cx:pt idx="179">-0.038367787446469702</cx:pt>
          <cx:pt idx="180">-0.057993940262541802</cx:pt>
          <cx:pt idx="181">-0.029011241411418601</cx:pt>
          <cx:pt idx="182">-0.014377739222604701</cx:pt>
          <cx:pt idx="183">0.022096601935049899</cx:pt>
          <cx:pt idx="184">-0.0016356992106646099</cx:pt>
          <cx:pt idx="185">-0.0464882879263483</cx:pt>
          <cx:pt idx="186">-0.035649737997008199</cx:pt>
          <cx:pt idx="187">-0.0171617510294431</cx:pt>
          <cx:pt idx="188">-0.024738388645112901</cx:pt>
          <cx:pt idx="189">-0.0136946233744749</cx:pt>
          <cx:pt idx="190">-0.0134609640499863</cx:pt>
          <cx:pt idx="191">-0.0096648505659313894</cx:pt>
          <cx:pt idx="192">-0.0066121763157392498</cx:pt>
          <cx:pt idx="193">-0.0039872340717658997</cx:pt>
          <cx:pt idx="194">0.00076702202341539301</cx:pt>
          <cx:pt idx="195">0.00058118787201001003</cx:pt>
          <cx:pt idx="196">-0.00120279693268341</cx:pt>
          <cx:pt idx="197">0.00069720360893042602</cx:pt>
          <cx:pt idx="198">-0.0020300388442661501</cx:pt>
          <cx:pt idx="199">0.0052975241062169246</cx:pt>
          <cx:pt idx="200">0.01006247269888485</cx:pt>
          <cx:pt idx="201">0.0098585153020512</cx:pt>
          <cx:pt idx="202">0.0088624054440426241</cx:pt>
          <cx:pt idx="203">-0.001685527471123605</cx:pt>
          <cx:pt idx="204">0.00161223653057419</cx:pt>
          <cx:pt idx="205">0.0028189838752624751</cx:pt>
          <cx:pt idx="206">0.011552017651825026</cx:pt>
          <cx:pt idx="207">0.01230903685616375</cx:pt>
          <cx:pt idx="208">0.019673545627526351</cx:pt>
          <cx:pt idx="209">0.023529091016491002</cx:pt>
          <cx:pt idx="210">0.013431600283861625</cx:pt>
          <cx:pt idx="211">-0.012227559418199399</cx:pt>
          <cx:pt idx="212">-0.011541276455866825</cx:pt>
          <cx:pt idx="213">-0.010130602233486949</cx:pt>
          <cx:pt idx="214">-0.01560429434838965</cx:pt>
          <cx:pt idx="215">-0.013701118951679725</cx:pt>
          <cx:pt idx="216">-0.0045520914684658003</cx:pt>
          <cx:pt idx="217">-0.0075651098303702504</cx:pt>
          <cx:pt idx="218">-0.0034714549173520998</cx:pt>
          <cx:pt idx="219">-0.0044143993140625002</cx:pt>
          <cx:pt idx="220">-0.0011438794598185851</cx:pt>
          <cx:pt idx="221">-0.00076947324869691995</cx:pt>
          <cx:pt idx="222">0.00062541213182878746</cx:pt>
          <cx:pt idx="223">-0.00016357191033651851</cx:pt>
          <cx:pt idx="224">0.00015751974867021901</cx:pt>
          <cx:pt idx="225">-0.00017043244380468125</cx:pt>
          <cx:pt idx="226">-0.00068588066214041003</cx:pt>
          <cx:pt idx="227">0.0014833936436980024</cx:pt>
          <cx:pt idx="228">0.0085822785971554749</cx:pt>
          <cx:pt idx="229">0.0029267417926578752</cx:pt>
          <cx:pt idx="230">-0.0037295667796334248</cx:pt>
          <cx:pt idx="231">-0.0098019735724178252</cx:pt>
          <cx:pt idx="232">0.003411734187303075</cx:pt>
          <cx:pt idx="233">0.015008872502817175</cx:pt>
          <cx:pt idx="234">0.035261068207131499</cx:pt>
          <cx:pt idx="235">0.030530141437360998</cx:pt>
          <cx:pt idx="236">0.01843863041569635</cx:pt>
          <cx:pt idx="237">0.02210298449245145</cx:pt>
          <cx:pt idx="238">0.010445763054116625</cx:pt>
          <cx:pt idx="239">-0.0050074420760372251</cx:pt>
          <cx:pt idx="240">-0.0049252470451350248</cx:pt>
          <cx:pt idx="241">-0.0023222444002526073</cx:pt>
          <cx:pt idx="242">-0.012075593679276426</cx:pt>
          <cx:pt idx="243">-0.011007913714472024</cx:pt>
          <cx:pt idx="244">-0.010032802594257499</cx:pt>
          <cx:pt idx="245">-0.0086959292312750996</cx:pt>
          <cx:pt idx="246">0.0010588111583223301</cx:pt>
          <cx:pt idx="247">-0.0026133030728799499</cx:pt>
          <cx:pt idx="248">-0.00313721906396435</cx:pt>
          <cx:pt idx="249">-0.00056989548902658003</cx:pt>
          <cx:pt idx="250">0.00028057249835078998</cx:pt>
          <cx:pt idx="251">0.00020362719072445474</cx:pt>
          <cx:pt idx="252">5.9948639451436999e-06</cx:pt>
          <cx:pt idx="253">-0.00013705650987770325</cx:pt>
          <cx:pt idx="254">-6.0317390902178748e-05</cx:pt>
          <cx:pt idx="255">-0.00095007354112028753</cx:pt>
          <cx:pt idx="256">0.0074503085133484498</cx:pt>
          <cx:pt idx="257">0.0067911221016734502</cx:pt>
          <cx:pt idx="258">0.0072229107799036</cx:pt>
          <cx:pt idx="259">0.012228639272913726</cx:pt>
          <cx:pt idx="260">0.016163975403953201</cx:pt>
          <cx:pt idx="261">0.0253579638863475</cx:pt>
          <cx:pt idx="262">0.025381822651748251</cx:pt>
          <cx:pt idx="263">0.02145674020651115</cx:pt>
          <cx:pt idx="264">0.0054347122985226254</cx:pt>
          <cx:pt idx="265">0.0012943961693462249</cx:pt>
          <cx:pt idx="266">0.00389201727226355</cx:pt>
          <cx:pt idx="267">0.0031738608126497749</cx:pt>
          <cx:pt idx="268">0.0049003223287996502</cx:pt>
          <cx:pt idx="269">8.0267588012386255e-05</cx:pt>
          <cx:pt idx="270">-0.014558703235450726</cx:pt>
          <cx:pt idx="271">-0.010860873898260249</cx:pt>
          <cx:pt idx="272">-0.012974492462709625</cx:pt>
          <cx:pt idx="273">-0.01010885626752895</cx:pt>
          <cx:pt idx="274">-0.0028401402219626749</cx:pt>
          <cx:pt idx="275">-0.00034429608192074998</cx:pt>
          <cx:pt idx="276">-0.0029504205012010252</cx:pt>
          <cx:pt idx="277">-0.00078950113999233995</cx:pt>
          <cx:pt idx="278">-3.5406954433330749e-05</cx:pt>
          <cx:pt idx="279">0.0017556786789916325</cx:pt>
          <cx:pt idx="280">-0.0001135468439542445</cx:pt>
          <cx:pt idx="281">-7.16765364092425e-05</cx:pt>
          <cx:pt idx="282">-0.00068600367488790752</cx:pt>
          <cx:pt idx="283">0.0022091202989000824</cx:pt>
          <cx:pt idx="284">0.0023823819026680998</cx:pt>
          <cx:pt idx="285">0.0053292369631544748</cx:pt>
          <cx:pt idx="286">0.0097362363951969001</cx:pt>
          <cx:pt idx="287">0.0048505949975049751</cx:pt>
          <cx:pt idx="288">0.011956832534878651</cx:pt>
          <cx:pt idx="289">0.0082453743107052755</cx:pt>
          <cx:pt idx="290">0.0032438003453037251</cx:pt>
          <cx:pt idx="291">0.00096228049043211748</cx:pt>
          <cx:pt idx="292">-0.027529013896895251</cx:pt>
          <cx:pt idx="293">-0.021890057759828774</cx:pt>
          <cx:pt idx="294">-0.011263990933511849</cx:pt>
          <cx:pt idx="295">-0.0011787036261438075</cx:pt>
          <cx:pt idx="296">0.0067252224373010004</cx:pt>
          <cx:pt idx="297">0.017747676724342774</cx:pt>
          <cx:pt idx="298">0.00064019669468589496</cx:pt>
          <cx:pt idx="299">-0.035186355162275702</cx:pt>
          <cx:pt idx="300">-0.035236833469753301</cx:pt>
          <cx:pt idx="301">-0.054499698525608598</cx:pt>
          <cx:pt idx="302">-0.025880367062407698</cx:pt>
          <cx:pt idx="303">-0.0035339886558491498</cx:pt>
          <cx:pt idx="304">-9.9648825272559497e-05</cx:pt>
          <cx:pt idx="305">0.0077690266143062396</cx:pt>
          <cx:pt idx="306">0.0031923760733782898</cx:pt>
          <cx:pt idx="307">0.0016129384659606201</cx:pt>
          <cx:pt idx="308">0.00072834985220936405</cx:pt>
          <cx:pt idx="309">-0.00030409453083411801</cx:pt>
          <cx:pt idx="310">-0.0061580685778553704</cx:pt>
          <cx:pt idx="311">0.0100804847647051</cx:pt>
          <cx:pt idx="312">-0.0040669980485816002</cx:pt>
          <cx:pt idx="313">-0.015704619569234302</cx:pt>
          <cx:pt idx="314">-0.0038021356604287702</cx:pt>
          <cx:pt idx="315">-0.058144437514674303</cx:pt>
          <cx:pt idx="316">-0.061466698097291599</cx:pt>
          <cx:pt idx="317">-0.047515737666400097</cx:pt>
          <cx:pt idx="318">-0.080010470703789499</cx:pt>
          <cx:pt idx="319">-0.035029193969743397</cx:pt>
          <cx:pt idx="320">-0.088752343471599202</cx:pt>
          <cx:pt idx="321">-0.042566240619251003</cx:pt>
          <cx:pt idx="322">-0.0092536311945809902</cx:pt>
          <cx:pt idx="323">-0.0078495915593542898</cx:pt>
          <cx:pt idx="324">0.014379085186186099</cx:pt>
          <cx:pt idx="325">0.0105400478838468</cx:pt>
          <cx:pt idx="326">-0.052262969870458698</cx:pt>
          <cx:pt idx="327">-0.056036564518591597</cx:pt>
          <cx:pt idx="328">-0.056384555571209298</cx:pt>
          <cx:pt idx="329">-0.074784544446547196</cx:pt>
          <cx:pt idx="330">-0.033258406560928301</cx:pt>
          <cx:pt idx="331">-0.012955017505395299</cx:pt>
          <cx:pt idx="332">-0.0044528867351800198</cx:pt>
          <cx:pt idx="333">0.0072176068140621299</cx:pt>
          <cx:pt idx="334">0.00052005190551577705</cx:pt>
          <cx:pt idx="335">-4.4310140765479203e-05</cx:pt>
          <cx:pt idx="336">5.0911529102056799e-05</cx:pt>
          <cx:pt idx="337">-0.00046966235663387399</cx:pt>
          <cx:pt idx="338">-0.0057817760670506703</cx:pt>
          <cx:pt idx="339">-0.0094114186010504797</cx:pt>
          <cx:pt idx="340">-0.0195268630931698</cx:pt>
          <cx:pt idx="341">-0.038836636276872998</cx:pt>
          <cx:pt idx="342">-0.058353839510430001</cx:pt>
          <cx:pt idx="343">-0.10500878588995299</cx:pt>
          <cx:pt idx="344">-0.103659572626859</cx:pt>
          <cx:pt idx="345">-0.071264455023426099</cx:pt>
          <cx:pt idx="346">-0.059823265605637103</cx:pt>
          <cx:pt idx="347">-0.010213786841175399</cx:pt>
          <cx:pt idx="348">0.0027492455161981298</cx:pt>
          <cx:pt idx="349">0.041542245155150002</cx:pt>
          <cx:pt idx="350">0.089356513416222694</cx:pt>
          <cx:pt idx="351">0.048666571505846003</cx:pt>
          <cx:pt idx="352">0.0085614889134438699</cx:pt>
          <cx:pt idx="353">-0.021180924830218301</cx:pt>
          <cx:pt idx="354">-0.067894509796914901</cx:pt>
          <cx:pt idx="355">-0.070366214311616604</cx:pt>
          <cx:pt idx="356">-0.076194417282826804</cx:pt>
          <cx:pt idx="357">-0.067148604562772898</cx:pt>
          <cx:pt idx="358">-0.038935069084238702</cx:pt>
          <cx:pt idx="359">-0.019946831800093101</cx:pt>
          <cx:pt idx="360">-0.0136361389062119</cx:pt>
          <cx:pt idx="361">0.0016640119527221999</cx:pt>
          <cx:pt idx="362">0.0022315492320144998</cx:pt>
          <cx:pt idx="363">7.4649098456065901e-05</cx:pt>
          <cx:pt idx="364">4.5996609558113299e-05</cx:pt>
          <cx:pt idx="365">-0.00028285264268896102</cx:pt>
          <cx:pt idx="366">-0.00041483996686169999</cx:pt>
          <cx:pt idx="367">-0.0178229674768925</cx:pt>
          <cx:pt idx="368">-0.047194792232526303</cx:pt>
          <cx:pt idx="369">-0.076400066028356195</cx:pt>
          <cx:pt idx="370">-0.081744203691566694</cx:pt>
          <cx:pt idx="371">-0.099174382814744</cx:pt>
          <cx:pt idx="372">-0.048447198669754603</cx:pt>
          <cx:pt idx="373">-0.019314362566907502</cx:pt>
          <cx:pt idx="374">0.010638845752373401</cx:pt>
          <cx:pt idx="375">0.043023900986717302</cx:pt>
          <cx:pt idx="376">0.046593326751705799</cx:pt>
          <cx:pt idx="377">0.025665261429596901</cx:pt>
          <cx:pt idx="378">0.062867428477362305</cx:pt>
          <cx:pt idx="379">-0.018205685486402001</cx:pt>
          <cx:pt idx="380">0.026832833865966601</cx:pt>
          <cx:pt idx="381">0.0108263437796334</cx:pt>
          <cx:pt idx="382">-0.053945392032175597</cx:pt>
          <cx:pt idx="383">-0.065945941379851394</cx:pt>
          <cx:pt idx="384">-0.066801266164678005</cx:pt>
          <cx:pt idx="385">-0.069517113012224699</cx:pt>
          <cx:pt idx="386">-0.054735152709467903</cx:pt>
          <cx:pt idx="387">-0.019929121387810101</cx:pt>
          <cx:pt idx="388">0.0022933788468503902</cx:pt>
          <cx:pt idx="389">0.00113982927363478</cx:pt>
          <cx:pt idx="390">0.0055430592454148797</cx:pt>
          <cx:pt idx="391">-0.00042377423576962401</cx:pt>
          <cx:pt idx="392">-0.000171344681563272</cx:pt>
          <cx:pt idx="393">-0.00013702821549812201</cx:pt>
          <cx:pt idx="394">-0.00099720800792142401</cx:pt>
          <cx:pt idx="395">-0.0146982415441986</cx:pt>
          <cx:pt idx="396">-0.036374543936433197</cx:pt>
          <cx:pt idx="397">-0.080085516316129604</cx:pt>
          <cx:pt idx="398">-0.084034024229307294</cx:pt>
          <cx:pt idx="399">-0.055115608180243997</cx:pt>
          <cx:pt idx="400">0.013396011219476599</cx:pt>
          <cx:pt idx="401">0.044836025749931903</cx:pt>
          <cx:pt idx="402">0.043795617917853302</cx:pt>
          <cx:pt idx="403">0.046180794753631398</cx:pt>
          <cx:pt idx="404">0.039395587719400403</cx:pt>
          <cx:pt idx="405">0.024401949308080598</cx:pt>
          <cx:pt idx="406">0.0131585024606625</cx:pt>
          <cx:pt idx="407">0.018318953190621601</cx:pt>
          <cx:pt idx="408">0.013404834359523599</cx:pt>
          <cx:pt idx="409">0.012463866694544299</cx:pt>
          <cx:pt idx="410">-0.031872561763471099</cx:pt>
          <cx:pt idx="411">-0.018098392210979398</cx:pt>
          <cx:pt idx="412">-0.029913605240714701</cx:pt>
          <cx:pt idx="413">-0.029694845647968399</cx:pt>
          <cx:pt idx="414">-0.029752173143633799</cx:pt>
          <cx:pt idx="415">0.0024434822566567699</cx:pt>
          <cx:pt idx="416">0.019298364772078899</cx:pt>
          <cx:pt idx="417">0.0073353846579197104</cx:pt>
          <cx:pt idx="418">0.0053706387044592501</cx:pt>
          <cx:pt idx="419">-0.000105890118233926</cx:pt>
          <cx:pt idx="420">0.00048182324239039599</cx:pt>
          <cx:pt idx="421">0.000869121285037493</cx:pt>
          <cx:pt idx="422">0.00044349986038087899</cx:pt>
          <cx:pt idx="423">-0.0101972547657659</cx:pt>
          <cx:pt idx="424">-0.023682812265849802</cx:pt>
          <cx:pt idx="425">-0.042454295981331998</cx:pt>
          <cx:pt idx="426">-0.049918020336760398</cx:pt>
          <cx:pt idx="427">-0.025591621878940801</cx:pt>
          <cx:pt idx="428">0.0202862045573322</cx:pt>
          <cx:pt idx="429">0.020458972032045299</cx:pt>
          <cx:pt idx="430">0.026616458764790699</cx:pt>
          <cx:pt idx="431">0.0152399618384107</cx:pt>
          <cx:pt idx="432">0.0436504097479724</cx:pt>
          <cx:pt idx="433">0.025275250431185201</cx:pt>
          <cx:pt idx="434">0.0290867444366869</cx:pt>
          <cx:pt idx="435">0.038848472452143998</cx:pt>
          <cx:pt idx="436">-0.033675027155119698</cx:pt>
          <cx:pt idx="437">-0.011721390360468801</cx:pt>
          <cx:pt idx="438">0.021944176146590399</cx:pt>
          <cx:pt idx="439">0.036492301764380598</cx:pt>
          <cx:pt idx="440">0.0248894833817726</cx:pt>
          <cx:pt idx="441">0.022683446685047699</cx:pt>
          <cx:pt idx="442">0.027228002972510799</cx:pt>
          <cx:pt idx="443">0.0218880066601694</cx:pt>
          <cx:pt idx="444">0.0240858748333036</cx:pt>
          <cx:pt idx="445">0.0091198059187072005</cx:pt>
          <cx:pt idx="446">-0.0029520568042644899</cx:pt>
          <cx:pt idx="447">0.0023652747842893098</cx:pt>
          <cx:pt idx="448">0.00016586322017445699</cx:pt>
          <cx:pt idx="449">0.00026455223579691101</cx:pt>
          <cx:pt idx="450">0.0022553820732219899</cx:pt>
          <cx:pt idx="451">-0.000286045046356233</cx:pt>
          <cx:pt idx="452">-0.017412917862171199</cx:pt>
          <cx:pt idx="453">-0.027784037935689999</cx:pt>
          <cx:pt idx="454">-0.0232140649227266</cx:pt>
          <cx:pt idx="455">-0.016788985865830299</cx:pt>
          <cx:pt idx="456">0.0095674979091865606</cx:pt>
          <cx:pt idx="457">0.038546381027462197</cx:pt>
          <cx:pt idx="458">0.024551126391214099</cx:pt>
          <cx:pt idx="459">0.0060831357870606301</cx:pt>
          <cx:pt idx="460">0.045425818890987298</cx:pt>
          <cx:pt idx="461">0.0473437841168938</cx:pt>
          <cx:pt idx="462">0.0077218395215406001</cx:pt>
          <cx:pt idx="463">-0.020161150359034</cx:pt>
          <cx:pt idx="464">-0.0649582362696563</cx:pt>
          <cx:pt idx="465">-0.037768330837636498</cx:pt>
          <cx:pt idx="466">0.039984150439865501</cx:pt>
          <cx:pt idx="467">0.049686639872238099</cx:pt>
          <cx:pt idx="468">0.0136915749560654</cx:pt>
          <cx:pt idx="469">0.046286954722745598</cx:pt>
          <cx:pt idx="470">0.042957589375431302</cx:pt>
          <cx:pt idx="471">0.039695055072752401</cx:pt>
          <cx:pt idx="472">0.0338992416738245</cx:pt>
          <cx:pt idx="473">0.013738501660723001</cx:pt>
          <cx:pt idx="474">0.0085206159399352794</cx:pt>
          <cx:pt idx="475">0.0032877568059067499</cx:pt>
          <cx:pt idx="476">0.00034896047801278999</cx:pt>
          <cx:pt idx="477">-0.00061132784698063401</cx:pt>
          <cx:pt idx="478">0.0030301796655893198</cx:pt>
          <cx:pt idx="479">0.0035961543078089999</cx:pt>
          <cx:pt idx="480">-0.0054337365235588696</cx:pt>
          <cx:pt idx="481">-0.023373726515242201</cx:pt>
          <cx:pt idx="482">-0.0322158285855393</cx:pt>
          <cx:pt idx="483">-0.020961806902766798</cx:pt>
          <cx:pt idx="484">-0.0141860782664897</cx:pt>
          <cx:pt idx="485">-0.0051316975836203796</cx:pt>
          <cx:pt idx="486">-0.026552711142497999</cx:pt>
          <cx:pt idx="487">-0.023975269691925798</cx:pt>
          <cx:pt idx="488">0.012392592276919599</cx:pt>
          <cx:pt idx="489">-0.00767672745408757</cx:pt>
          <cx:pt idx="490">-0.022968108253849501</cx:pt>
          <cx:pt idx="491">-0.068978805272697105</cx:pt>
          <cx:pt idx="492">-0.095011107180567697</cx:pt>
          <cx:pt idx="493">-0.0287556651315857</cx:pt>
          <cx:pt idx="494">0.024184592993895301</cx:pt>
          <cx:pt idx="495">0.028480377238236002</cx:pt>
          <cx:pt idx="496">-0.0083028429222208096</cx:pt>
          <cx:pt idx="497">0.0181027097430339</cx:pt>
          <cx:pt idx="498">0.041942330786090103</cx:pt>
          <cx:pt idx="499">0.031760825228799798</cx:pt>
          <cx:pt idx="500">-0.0091647862515576699</cx:pt>
          <cx:pt idx="501">0.0047616972271599901</cx:pt>
          <cx:pt idx="502">0.0034356389022172501</cx:pt>
          <cx:pt idx="503">0.00059956549670673795</cx:pt>
          <cx:pt idx="504">-0.00035810611336417202</cx:pt>
          <cx:pt idx="505">0.00024221926183000701</cx:pt>
          <cx:pt idx="506">0.0037859610836663599</cx:pt>
          <cx:pt idx="507">0.0108580819691553</cx:pt>
          <cx:pt idx="508">0.0045833310050262203</cx:pt>
          <cx:pt idx="509">-0.021209042849478402</cx:pt>
          <cx:pt idx="510">-0.044193555544930298</cx:pt>
          <cx:pt idx="511">-0.057028836354572399</cx:pt>
          <cx:pt idx="512">-0.079369351874440996</cx:pt>
          <cx:pt idx="513">-0.052885347243869299</cx:pt>
          <cx:pt idx="514">-0.061278074848780902</cx:pt>
          <cx:pt idx="515">-0.065918764458155296</cx:pt>
          <cx:pt idx="516">-0.071797108900883894</cx:pt>
          <cx:pt idx="517">-0.068521088054632195</cx:pt>
          <cx:pt idx="518">-0.084887998517234997</cx:pt>
          <cx:pt idx="519">-0.084948462509002703</cx:pt>
          <cx:pt idx="520">-0.0417202507092512</cx:pt>
          <cx:pt idx="521">0.0137085861467077</cx:pt>
          <cx:pt idx="522">0.029104460165872498</cx:pt>
          <cx:pt idx="523">0.031470804073460201</cx:pt>
          <cx:pt idx="524">0.022589168461673199</cx:pt>
          <cx:pt idx="525">0.055811585137380902</cx:pt>
          <cx:pt idx="526">0.040940756591239899</cx:pt>
          <cx:pt idx="527">0.034053828548043397</cx:pt>
          <cx:pt idx="528">0.0015048532721314101</cx:pt>
          <cx:pt idx="529">0.0080063521509679304</cx:pt>
          <cx:pt idx="530">0.000390131915453274</cx:pt>
          <cx:pt idx="531">0.00053250971515088103</cx:pt>
          <cx:pt idx="532">-6.6003189454508706e-05</cx:pt>
          <cx:pt idx="533">-0.00059842176918321497</cx:pt>
          <cx:pt idx="534">0.0039686989039967001</cx:pt>
          <cx:pt idx="535">0.0096494780467876497</cx:pt>
          <cx:pt idx="536">0.012118604718373701</cx:pt>
          <cx:pt idx="537">-0.0056713779105469</cx:pt>
          <cx:pt idx="538">-0.035929669945481801</cx:pt>
          <cx:pt idx="539">-0.059844240372638899</cx:pt>
          <cx:pt idx="540">-0.089656550271330696</cx:pt>
          <cx:pt idx="541">-0.050898381695915998</cx:pt>
          <cx:pt idx="542">-0.050846921064234503</cx:pt>
          <cx:pt idx="543">-0.039788171945588598</cx:pt>
          <cx:pt idx="544">-0.076868905936422899</cx:pt>
          <cx:pt idx="545">-0.038573553061846302</cx:pt>
          <cx:pt idx="546">-0.029565004759843399</cx:pt>
          <cx:pt idx="547">-0.022721568422362601</cx:pt>
          <cx:pt idx="548">0.00189838519387973</cx:pt>
          <cx:pt idx="549">-0.0052975795609647401</cx:pt>
          <cx:pt idx="550">0.028658318404905798</cx:pt>
          <cx:pt idx="551">0.0101247364108171</cx:pt>
          <cx:pt idx="552">0.0288130511204337</cx:pt>
          <cx:pt idx="553">0.077032109649503702</cx:pt>
          <cx:pt idx="554">0.032099070585138501</cx:pt>
          <cx:pt idx="555">0.0064850595492089297</cx:pt>
          <cx:pt idx="556">-0.0011387960533785</cx:pt>
          <cx:pt idx="557">0.017254936481385499</cx:pt>
          <cx:pt idx="558">0.004161660470088</cx:pt>
          <cx:pt idx="559">6.9762976112995202e-05</cx:pt>
          <cx:pt idx="560">-0.00027315659877189203</cx:pt>
          <cx:pt idx="561">0.00044268967876102901</cx:pt>
          <cx:pt idx="562">0.0031040034932306401</cx:pt>
          <cx:pt idx="563">0.0193835781596839</cx:pt>
          <cx:pt idx="564">0.029355865331040398</cx:pt>
          <cx:pt idx="565">0.0022073924262370598</cx:pt>
          <cx:pt idx="566">-0.021405837378757699</cx:pt>
          <cx:pt idx="567">-0.040699484283448599</cx:pt>
          <cx:pt idx="568">-0.048235820560439902</cx:pt>
          <cx:pt idx="569">-0.023736512873697199</cx:pt>
          <cx:pt idx="570">-0.0039732099556501997</cx:pt>
          <cx:pt idx="571">-0.028783099918056599</cx:pt>
          <cx:pt idx="572">-0.052690537936643203</cx:pt>
          <cx:pt idx="573">-0.038209499119542002</cx:pt>
          <cx:pt idx="574">-0.00744669258423387</cx:pt>
          <cx:pt idx="575">0.014858896484604299</cx:pt>
          <cx:pt idx="576">-0.00094657109440374795</cx:pt>
          <cx:pt idx="577">-0.022949197715158</cx:pt>
          <cx:pt idx="578">0.022964954822722799</cx:pt>
          <cx:pt idx="579">-0.015524908150055101</cx:pt>
          <cx:pt idx="580">0.0244486688618719</cx:pt>
          <cx:pt idx="581">0.033846301289593102</cx:pt>
          <cx:pt idx="582">-0.0062542360358933203</cx:pt>
          <cx:pt idx="583">0.0019302648354598299</cx:pt>
          <cx:pt idx="584">-0.0117210578188471</cx:pt>
          <cx:pt idx="585">0.012621093961568399</cx:pt>
          <cx:pt idx="586">-0.00031574940795773599</cx:pt>
          <cx:pt idx="587">-0.000108622227729003</cx:pt>
          <cx:pt idx="588">0.00070635380832712404</cx:pt>
          <cx:pt idx="589">0.00011615039174640701</cx:pt>
          <cx:pt idx="590">0.00228438567732218</cx:pt>
          <cx:pt idx="591">0.017467644317024699</cx:pt>
          <cx:pt idx="592">0.0234870169822072</cx:pt>
          <cx:pt idx="593">0.0019429018794339299</cx:pt>
          <cx:pt idx="594">-0.017814400333310901</cx:pt>
          <cx:pt idx="595">-0.00151030332277502</cx:pt>
          <cx:pt idx="596">-0.029721189196270599</cx:pt>
          <cx:pt idx="597">-0.053470856383024699</cx:pt>
          <cx:pt idx="598">-0.00349249713878252</cx:pt>
          <cx:pt idx="599">0.0097259671478233303</cx:pt>
          <cx:pt idx="600">0.016843545250733401</cx:pt>
          <cx:pt idx="601">-0.028657363164796799</cx:pt>
          <cx:pt idx="602">-0.013451143258722899</cx:pt>
          <cx:pt idx="603">0.020150279928613801</cx:pt>
          <cx:pt idx="604">-0.0033985137380157298</cx:pt>
          <cx:pt idx="605">-0.027901599050160701</cx:pt>
          <cx:pt idx="606">-0.0021838004096891698</cx:pt>
          <cx:pt idx="607">-0.0196353826257968</cx:pt>
          <cx:pt idx="608">0.021653273320142299</cx:pt>
          <cx:pt idx="609">0.016822236712258999</cx:pt>
          <cx:pt idx="610">-0.0063730247692202003</cx:pt>
          <cx:pt idx="611">-0.00092308093230647503</cx:pt>
          <cx:pt idx="612">0.0037511733767409002</cx:pt>
          <cx:pt idx="613">0.012139597026343801</cx:pt>
          <cx:pt idx="614">0.00021804763633638299</cx:pt>
          <cx:pt idx="615">-0.00022753517768557099</cx:pt>
          <cx:pt idx="616">-0.00030459077225711701</cx:pt>
          <cx:pt idx="617">-3.5760190151049003e-05</cx:pt>
          <cx:pt idx="618">0.00361216408945909</cx:pt>
          <cx:pt idx="619">0.0106413795656384</cx:pt>
          <cx:pt idx="620">0.0222203281359231</cx:pt>
          <cx:pt idx="621">0.0252337635657198</cx:pt>
          <cx:pt idx="622">-0.0042362917330521698</cx:pt>
          <cx:pt idx="623">0.00085454535760866096</cx:pt>
          <cx:pt idx="624">-0.020182699687086102</cx:pt>
          <cx:pt idx="625">-0.065010754756896494</cx:pt>
          <cx:pt idx="626">-0.056201133865867198</cx:pt>
          <cx:pt idx="627">-0.00111964152548717</cx:pt>
          <cx:pt idx="628">-0.0057401744595523803</cx:pt>
          <cx:pt idx="629">-0.010366739214846699</cx:pt>
          <cx:pt idx="630">-0.030987485784933801</cx:pt>
          <cx:pt idx="631">-0.00151288716753271</cx:pt>
          <cx:pt idx="632">-0.017399800814276799</cx:pt>
          <cx:pt idx="633">-0.0048309470332794499</cx:pt>
          <cx:pt idx="634">0.014515723703801201</cx:pt>
          <cx:pt idx="635">-0.016246628797615702</cx:pt>
          <cx:pt idx="636">0.0048502773398913903</cx:pt>
          <cx:pt idx="637">0.0072351504026192696</cx:pt>
          <cx:pt idx="638">0.0108452504993493</cx:pt>
          <cx:pt idx="639">0.0116598605111855</cx:pt>
          <cx:pt idx="640">0.00491261283162602</cx:pt>
          <cx:pt idx="641">0.0065362273793506398</cx:pt>
          <cx:pt idx="642">0.000135584003392053</cx:pt>
          <cx:pt idx="643">0.00060938458514403797</cx:pt>
          <cx:pt idx="644">0.00046198537345345798</cx:pt>
          <cx:pt idx="645">2.06756707418012e-05</cx:pt>
          <cx:pt idx="646">0.0038897601673422298</cx:pt>
          <cx:pt idx="647">0.0065320286575168999</cx:pt>
          <cx:pt idx="648">0.017803512698719499</cx:pt>
          <cx:pt idx="649">0.0283190252830334</cx:pt>
          <cx:pt idx="650">0.028704115070204001</cx:pt>
          <cx:pt idx="651">0.0334180375082785</cx:pt>
          <cx:pt idx="652">0.0068487943939742604</cx:pt>
          <cx:pt idx="653">-0.0080018478849613901</cx:pt>
          <cx:pt idx="654">-0.028163579991357601</cx:pt>
          <cx:pt idx="655">-0.016826356454411901</cx:pt>
          <cx:pt idx="656">-0.037052061927210701</cx:pt>
          <cx:pt idx="657">0.032197297213135898</cx:pt>
          <cx:pt idx="658">0.0120011244228972</cx:pt>
          <cx:pt idx="659">0.022681439486062299</cx:pt>
          <cx:pt idx="660">-0.0271223975980486</cx:pt>
          <cx:pt idx="661">-0.022560397629119398</cx:pt>
          <cx:pt idx="662">-0.035387650978539097</cx:pt>
          <cx:pt idx="663">-0.047799799597201903</cx:pt>
          <cx:pt idx="664">-0.022629156810787299</cx:pt>
          <cx:pt idx="665">-0.024660969385346499</cx:pt>
          <cx:pt idx="666">-0.0120381479413406</cx:pt>
          <cx:pt idx="667">9.9874277750261497e-05</cx:pt>
          <cx:pt idx="668">0.0026866334687945001</cx:pt>
          <cx:pt idx="669">0.0033432557396723601</cx:pt>
          <cx:pt idx="670">-4.2526644735407897e-05</cx:pt>
          <cx:pt idx="671">0.00048472617317074998</cx:pt>
          <cx:pt idx="672">-0.00038977485670667301</cx:pt>
          <cx:pt idx="673">0.000121520600171246</cx:pt>
          <cx:pt idx="674">0.0010593850446660199</cx:pt>
          <cx:pt idx="675">0.0059294322106086504</cx:pt>
          <cx:pt idx="676">0.016719596125286701</cx:pt>
          <cx:pt idx="677">0.015707253116071001</cx:pt>
          <cx:pt idx="678">0.035986632013880797</cx:pt>
          <cx:pt idx="679">0.040174011572429502</cx:pt>
          <cx:pt idx="680">0.035939445478568303</cx:pt>
          <cx:pt idx="681">0.049554153694161898</cx:pt>
          <cx:pt idx="682">0.045555297349272501</cx:pt>
          <cx:pt idx="683">0.0203314969492168</cx:pt>
          <cx:pt idx="684">-0.013107487170102201</cx:pt>
          <cx:pt idx="685">0.011621660688450001</cx:pt>
          <cx:pt idx="686">0.0387179713017674</cx:pt>
          <cx:pt idx="687">0.018586159808888301</cx:pt>
          <cx:pt idx="688">-0.039338503285620698</cx:pt>
          <cx:pt idx="689">0.017023316887005199</cx:pt>
          <cx:pt idx="690">-0.025499015311595801</cx:pt>
          <cx:pt idx="691">-0.059642591346326997</cx:pt>
          <cx:pt idx="692">-0.029400429640636199</cx:pt>
          <cx:pt idx="693">-0.013865302590636799</cx:pt>
          <cx:pt idx="694">-0.0079013258895754505</cx:pt>
          <cx:pt idx="695">-0.00078789263949323397</cx:pt>
          <cx:pt idx="696">-0.0012052949591083099</cx:pt>
          <cx:pt idx="697">0.0017737793550702901</cx:pt>
          <cx:pt idx="698">0.00074079459000337398</cx:pt>
          <cx:pt idx="699">-4.7268754625506101e-05</cx:pt>
          <cx:pt idx="700">-0.000698512154350725</cx:pt>
          <cx:pt idx="701">0.000250283491994451</cx:pt>
          <cx:pt idx="702">0.00085813826138342699</cx:pt>
          <cx:pt idx="703">0.00093117937647484096</cx:pt>
          <cx:pt idx="704">0.0082210279549134405</cx:pt>
          <cx:pt idx="705">0.0151985883064642</cx:pt>
          <cx:pt idx="706">0.019442434634337799</cx:pt>
          <cx:pt idx="707">0.031355124195620802</cx:pt>
          <cx:pt idx="708">0.047879818372997603</cx:pt>
          <cx:pt idx="709">0.058702778234916299</cx:pt>
          <cx:pt idx="710">0.078822252770094595</cx:pt>
          <cx:pt idx="711">0.062481969365497103</cx:pt>
          <cx:pt idx="712">0.0496722394814803</cx:pt>
          <cx:pt idx="713">0.029168974627364602</cx:pt>
          <cx:pt idx="714">-0.026763113002596501</cx:pt>
          <cx:pt idx="715">0.0026048753098354598</cx:pt>
          <cx:pt idx="716">0.015090375337958</cx:pt>
          <cx:pt idx="717">-0.012084400644236999</cx:pt>
          <cx:pt idx="718">-0.0052361355945677798</cx:pt>
          <cx:pt idx="719">0.010389433964581999</cx:pt>
          <cx:pt idx="720">-0.010786889229120401</cx:pt>
          <cx:pt idx="721">-0.0152667129600057</cx:pt>
          <cx:pt idx="722">-0.0099736636188303002</cx:pt>
          <cx:pt idx="723">-0.0017053235537392701</cx:pt>
          <cx:pt idx="724">0.0013914531758204101</cx:pt>
          <cx:pt idx="725">0.00063382332173103704</cx:pt>
          <cx:pt idx="726">0.0011821350717627201</cx:pt>
          <cx:pt idx="727">0.000190259308382048</cx:pt>
          <cx:pt idx="728">0.00042393953671804102</cx:pt>
          <cx:pt idx="729">-0.00060599419313326199</cx:pt>
          <cx:pt idx="730">-5.1238341171455602e-05</cx:pt>
          <cx:pt idx="731">-0.00039540289008000899</cx:pt>
          <cx:pt idx="732">-0.00026719547540593897</cx:pt>
          <cx:pt idx="733">-0.000120649472383015</cx:pt>
          <cx:pt idx="734">-0.00077602584887599799</cx:pt>
          <cx:pt idx="735">0.00062861120604568404</cx:pt>
          <cx:pt idx="736">-0.0022872438722310699</cx:pt>
          <cx:pt idx="737">-0.0073344941804664599</cx:pt>
          <cx:pt idx="738">0.0024105768849378198</cx:pt>
          <cx:pt idx="739">0.0077938893000254004</cx:pt>
          <cx:pt idx="740">-0.0040709694351193102</cx:pt>
          <cx:pt idx="741">0.0101959958158401</cx:pt>
          <cx:pt idx="742">0.0067654177031247001</cx:pt>
          <cx:pt idx="743">0.010414222042010601</cx:pt>
          <cx:pt idx="744">0.0070975534378645696</cx:pt>
          <cx:pt idx="745">0.0096048539113412802</cx:pt>
          <cx:pt idx="746">0.0043410176974607697</cx:pt>
          <cx:pt idx="747">0.0061891776333818701</cx:pt>
          <cx:pt idx="748">0.00053844227716760796</cx:pt>
          <cx:pt idx="749">-0.00176550231302508</cx:pt>
          <cx:pt idx="750">-0.0011010658592462499</cx:pt>
          <cx:pt idx="751">-0.00105090883684272</cx:pt>
          <cx:pt idx="752">0.00044347916855059301</cx:pt>
          <cx:pt idx="753">-2.4920731137437999e-05</cx:pt>
          <cx:pt idx="754">0.00090401375804007695</cx:pt>
          <cx:pt idx="755">-0.00041498711922359201</cx:pt>
          <cx:pt idx="756">-0.00057534168840169605</cx:pt>
          <cx:pt idx="757">-0.00074728269531894797</cx:pt>
          <cx:pt idx="758">-0.000499364276107254</cx:pt>
          <cx:pt idx="759">-0.000231788433296286</cx:pt>
          <cx:pt idx="760">0.00045248479442228697</cx:pt>
          <cx:pt idx="761">0.00039210485128951598</cx:pt>
          <cx:pt idx="762">0.00030142730531025001</cx:pt>
          <cx:pt idx="763">0.00043365480897704801</cx:pt>
          <cx:pt idx="764">-0.00056902145197265403</cx:pt>
          <cx:pt idx="765">0.00030178540302682198</cx:pt>
          <cx:pt idx="766">0.00045888752967054099</cx:pt>
          <cx:pt idx="767">0.00016515093813811599</cx:pt>
          <cx:pt idx="768">0.00042105075238975002</cx:pt>
          <cx:pt idx="769">-0.000396067412284003</cx:pt>
          <cx:pt idx="770">-0.00153834632124221</cx:pt>
          <cx:pt idx="771">-0.00085725551869052599</cx:pt>
          <cx:pt idx="772">-0.00079982467126734995</cx:pt>
          <cx:pt idx="773">0.0011010686284348599</cx:pt>
          <cx:pt idx="774">0.0010599104684294301</cx:pt>
          <cx:pt idx="775">-0.0047689105778650296</cx:pt>
          <cx:pt idx="776">-0.0012550886174059301</cx:pt>
          <cx:pt idx="777">-0.00072525326154716297</cx:pt>
          <cx:pt idx="778">-0.0031170114080113702</cx:pt>
          <cx:pt idx="779">-9.4041843948518007e-05</cx:pt>
          <cx:pt idx="780">-0.00067221046319333104</cx:pt>
          <cx:pt idx="781">0.000228812672231608</cx:pt>
          <cx:pt idx="782">0.0010534524796913601</cx:pt>
          <cx:pt idx="783">-0.000211263378958096</cx:pt>
          <cx:pt idx="784">0.0052975241062169246</cx:pt>
          <cx:pt idx="785">0.01006247269888485</cx:pt>
          <cx:pt idx="786">0.0098585153020512</cx:pt>
          <cx:pt idx="787">0.0088624054440426241</cx:pt>
          <cx:pt idx="788">-0.001685527471123605</cx:pt>
          <cx:pt idx="789">0.00161223653057419</cx:pt>
          <cx:pt idx="790">0.0028189838752624751</cx:pt>
          <cx:pt idx="791">0.011552017651825026</cx:pt>
          <cx:pt idx="792">0.01230903685616375</cx:pt>
          <cx:pt idx="793">0.019673545627526351</cx:pt>
          <cx:pt idx="794">0.023529091016491002</cx:pt>
          <cx:pt idx="795">0.013431600283861625</cx:pt>
          <cx:pt idx="796">-0.012227559418199399</cx:pt>
          <cx:pt idx="797">-0.011541276455866825</cx:pt>
          <cx:pt idx="798">-0.010130602233486949</cx:pt>
          <cx:pt idx="799">-0.01560429434838965</cx:pt>
          <cx:pt idx="800">-0.013701118951679725</cx:pt>
          <cx:pt idx="801">-0.0045520914684658003</cx:pt>
          <cx:pt idx="802">-0.0075651098303702504</cx:pt>
          <cx:pt idx="803">-0.0034714549173520998</cx:pt>
          <cx:pt idx="804">-0.0044143993140625002</cx:pt>
          <cx:pt idx="805">-0.0011438794598185851</cx:pt>
          <cx:pt idx="806">-0.00076947324869691995</cx:pt>
          <cx:pt idx="807">0.00062541213182878746</cx:pt>
          <cx:pt idx="808">-0.00016357191033651851</cx:pt>
          <cx:pt idx="809">0.00015751974867021901</cx:pt>
          <cx:pt idx="810">-0.00017043244380468125</cx:pt>
          <cx:pt idx="811">-0.00068588066214041003</cx:pt>
          <cx:pt idx="812">0.0014833936436980024</cx:pt>
          <cx:pt idx="813">0.0085822785971554749</cx:pt>
          <cx:pt idx="814">0.0029267417926578752</cx:pt>
          <cx:pt idx="815">-0.0037295667796334248</cx:pt>
          <cx:pt idx="816">-0.0098019735724178252</cx:pt>
          <cx:pt idx="817">0.003411734187303075</cx:pt>
          <cx:pt idx="818">0.015008872502817175</cx:pt>
          <cx:pt idx="819">0.035261068207131499</cx:pt>
          <cx:pt idx="820">0.030530141437360998</cx:pt>
          <cx:pt idx="821">0.01843863041569635</cx:pt>
          <cx:pt idx="822">0.02210298449245145</cx:pt>
          <cx:pt idx="823">0.010445763054116625</cx:pt>
          <cx:pt idx="824">-0.0050074420760372251</cx:pt>
          <cx:pt idx="825">-0.0049252470451350248</cx:pt>
          <cx:pt idx="826">-0.0023222444002526073</cx:pt>
          <cx:pt idx="827">-0.012075593679276426</cx:pt>
          <cx:pt idx="828">-0.011007913714472024</cx:pt>
          <cx:pt idx="829">-0.010032802594257499</cx:pt>
          <cx:pt idx="830">-0.0086959292312750996</cx:pt>
          <cx:pt idx="831">0.0010588111583223301</cx:pt>
          <cx:pt idx="832">-0.0026133030728799499</cx:pt>
          <cx:pt idx="833">-0.00313721906396435</cx:pt>
          <cx:pt idx="834">-0.00056989548902658003</cx:pt>
          <cx:pt idx="835">0.00028057249835078998</cx:pt>
          <cx:pt idx="836">0.00020362719072445474</cx:pt>
          <cx:pt idx="837">5.9948639451436999e-06</cx:pt>
          <cx:pt idx="838">-0.00013705650987770325</cx:pt>
          <cx:pt idx="839">-6.0317390902178748e-05</cx:pt>
          <cx:pt idx="840">-0.00095007354112028753</cx:pt>
          <cx:pt idx="841">0.0074503085133484498</cx:pt>
          <cx:pt idx="842">0.0067911221016734502</cx:pt>
          <cx:pt idx="843">0.0072229107799036</cx:pt>
          <cx:pt idx="844">0.012228639272913726</cx:pt>
          <cx:pt idx="845">0.016163975403953201</cx:pt>
          <cx:pt idx="846">0.0253579638863475</cx:pt>
          <cx:pt idx="847">0.025381822651748251</cx:pt>
          <cx:pt idx="848">0.02145674020651115</cx:pt>
          <cx:pt idx="849">0.0054347122985226254</cx:pt>
          <cx:pt idx="850">0.0012943961693462249</cx:pt>
          <cx:pt idx="851">0.00389201727226355</cx:pt>
          <cx:pt idx="852">0.0031738608126497749</cx:pt>
          <cx:pt idx="853">0.0049003223287996502</cx:pt>
          <cx:pt idx="854">8.0267588012386255e-05</cx:pt>
          <cx:pt idx="855">-0.014558703235450726</cx:pt>
          <cx:pt idx="856">-0.010860873898260249</cx:pt>
          <cx:pt idx="857">-0.012974492462709625</cx:pt>
          <cx:pt idx="858">-0.01010885626752895</cx:pt>
          <cx:pt idx="859">-0.0028401402219626749</cx:pt>
          <cx:pt idx="860">-0.00034429608192074998</cx:pt>
          <cx:pt idx="861">-0.0029504205012010252</cx:pt>
          <cx:pt idx="862">-0.00078950113999233995</cx:pt>
          <cx:pt idx="863">-3.5406954433330749e-05</cx:pt>
          <cx:pt idx="864">0.0017556786789916325</cx:pt>
          <cx:pt idx="865">-0.0001135468439542445</cx:pt>
          <cx:pt idx="866">-7.16765364092425e-05</cx:pt>
          <cx:pt idx="867">-0.00068600367488790752</cx:pt>
          <cx:pt idx="868">0.0022091202989000824</cx:pt>
          <cx:pt idx="869">0.0023823819026680998</cx:pt>
          <cx:pt idx="870">0.0053292369631544748</cx:pt>
          <cx:pt idx="871">0.0097362363951969001</cx:pt>
          <cx:pt idx="872">0.0048505949975049751</cx:pt>
          <cx:pt idx="873">0.011956832534878651</cx:pt>
          <cx:pt idx="874">0.0082453743107052755</cx:pt>
          <cx:pt idx="875">0.0032438003453037251</cx:pt>
          <cx:pt idx="876">0.00096228049043211748</cx:pt>
          <cx:pt idx="877">-0.027529013896895251</cx:pt>
          <cx:pt idx="878">-0.021890057759828774</cx:pt>
          <cx:pt idx="879">-0.011263990933511849</cx:pt>
          <cx:pt idx="880">-0.0011787036261438075</cx:pt>
          <cx:pt idx="881">0.0067252224373010004</cx:pt>
          <cx:pt idx="882">0.017747676724342774</cx:pt>
          <cx:pt idx="883">0.00064019669468589496</cx:pt>
          <cx:pt idx="884">0.0052975241062169246</cx:pt>
          <cx:pt idx="885">0.01006247269888485</cx:pt>
          <cx:pt idx="886">0.0098585153020512</cx:pt>
          <cx:pt idx="887">0.0088624054440426241</cx:pt>
          <cx:pt idx="888">-0.001685527471123605</cx:pt>
          <cx:pt idx="889">0.00161223653057419</cx:pt>
          <cx:pt idx="890">0.0028189838752624751</cx:pt>
          <cx:pt idx="891">0.011552017651825026</cx:pt>
          <cx:pt idx="892">0.01230903685616375</cx:pt>
          <cx:pt idx="893">0.019673545627526351</cx:pt>
          <cx:pt idx="894">0.023529091016491002</cx:pt>
          <cx:pt idx="895">0.013431600283861625</cx:pt>
          <cx:pt idx="896">-0.012227559418199399</cx:pt>
          <cx:pt idx="897">-0.011541276455866825</cx:pt>
          <cx:pt idx="898">-0.010130602233486949</cx:pt>
          <cx:pt idx="899">-0.01560429434838965</cx:pt>
          <cx:pt idx="900">-0.013701118951679725</cx:pt>
          <cx:pt idx="901">-0.0045520914684658003</cx:pt>
          <cx:pt idx="902">-0.0075651098303702504</cx:pt>
          <cx:pt idx="903">-0.0034714549173520998</cx:pt>
          <cx:pt idx="904">-0.0044143993140625002</cx:pt>
          <cx:pt idx="905">-0.0011438794598185851</cx:pt>
          <cx:pt idx="906">-0.00076947324869691995</cx:pt>
          <cx:pt idx="907">0.00062541213182878746</cx:pt>
          <cx:pt idx="908">-0.00016357191033651851</cx:pt>
          <cx:pt idx="909">0.00015751974867021901</cx:pt>
          <cx:pt idx="910">-0.00017043244380468125</cx:pt>
          <cx:pt idx="911">-0.00068588066214041003</cx:pt>
          <cx:pt idx="912">0.0014833936436980024</cx:pt>
          <cx:pt idx="913">0.0085822785971554749</cx:pt>
          <cx:pt idx="914">0.0029267417926578752</cx:pt>
          <cx:pt idx="915">-0.0037295667796334248</cx:pt>
          <cx:pt idx="916">-0.0098019735724178252</cx:pt>
          <cx:pt idx="917">0.003411734187303075</cx:pt>
          <cx:pt idx="918">0.015008872502817175</cx:pt>
          <cx:pt idx="919">0.035261068207131499</cx:pt>
          <cx:pt idx="920">0.030530141437360998</cx:pt>
          <cx:pt idx="921">0.01843863041569635</cx:pt>
          <cx:pt idx="922">0.02210298449245145</cx:pt>
          <cx:pt idx="923">0.010445763054116625</cx:pt>
          <cx:pt idx="924">-0.0050074420760372251</cx:pt>
          <cx:pt idx="925">-0.0049252470451350248</cx:pt>
          <cx:pt idx="926">-0.0023222444002526073</cx:pt>
          <cx:pt idx="927">-0.012075593679276426</cx:pt>
          <cx:pt idx="928">-0.011007913714472024</cx:pt>
          <cx:pt idx="929">-0.010032802594257499</cx:pt>
          <cx:pt idx="930">-0.0086959292312750996</cx:pt>
          <cx:pt idx="931">0.0010588111583223301</cx:pt>
          <cx:pt idx="932">-0.0026133030728799499</cx:pt>
          <cx:pt idx="933">-0.00313721906396435</cx:pt>
          <cx:pt idx="934">-0.00056989548902658003</cx:pt>
          <cx:pt idx="935">0.00028057249835078998</cx:pt>
          <cx:pt idx="936">0.00020362719072445474</cx:pt>
          <cx:pt idx="937">5.9948639451436999e-06</cx:pt>
          <cx:pt idx="938">-0.00013705650987770325</cx:pt>
          <cx:pt idx="939">-6.0317390902178748e-05</cx:pt>
          <cx:pt idx="940">-0.00095007354112028753</cx:pt>
          <cx:pt idx="941">0.0074503085133484498</cx:pt>
          <cx:pt idx="942">0.0067911221016734502</cx:pt>
          <cx:pt idx="943">0.0072229107799036</cx:pt>
          <cx:pt idx="944">0.012228639272913726</cx:pt>
          <cx:pt idx="945">0.016163975403953201</cx:pt>
          <cx:pt idx="946">0.0253579638863475</cx:pt>
          <cx:pt idx="947">0.025381822651748251</cx:pt>
          <cx:pt idx="948">0.02145674020651115</cx:pt>
          <cx:pt idx="949">0.0054347122985226254</cx:pt>
          <cx:pt idx="950">0.0012943961693462249</cx:pt>
          <cx:pt idx="951">0.00389201727226355</cx:pt>
          <cx:pt idx="952">0.0031738608126497749</cx:pt>
          <cx:pt idx="953">0.0049003223287996502</cx:pt>
          <cx:pt idx="954">8.0267588012386255e-05</cx:pt>
          <cx:pt idx="955">-0.014558703235450726</cx:pt>
          <cx:pt idx="956">-0.010860873898260249</cx:pt>
          <cx:pt idx="957">-0.012974492462709625</cx:pt>
          <cx:pt idx="958">-0.01010885626752895</cx:pt>
          <cx:pt idx="959">-0.0028401402219626749</cx:pt>
          <cx:pt idx="960">-0.00034429608192074998</cx:pt>
          <cx:pt idx="961">-0.0029504205012010252</cx:pt>
          <cx:pt idx="962">-0.00078950113999233995</cx:pt>
          <cx:pt idx="963">-3.5406954433330749e-05</cx:pt>
          <cx:pt idx="964">0.0017556786789916325</cx:pt>
          <cx:pt idx="965">-0.0001135468439542445</cx:pt>
          <cx:pt idx="966">-7.16765364092425e-05</cx:pt>
          <cx:pt idx="967">-0.00068600367488790752</cx:pt>
          <cx:pt idx="968">0.0022091202989000824</cx:pt>
          <cx:pt idx="969">0.0023823819026680998</cx:pt>
          <cx:pt idx="970">0.0053292369631544748</cx:pt>
          <cx:pt idx="971">0.0097362363951969001</cx:pt>
          <cx:pt idx="972">0.0048505949975049751</cx:pt>
          <cx:pt idx="973">0.011956832534878651</cx:pt>
          <cx:pt idx="974">0.0082453743107052755</cx:pt>
          <cx:pt idx="975">0.0032438003453037251</cx:pt>
          <cx:pt idx="976">0.00096228049043211748</cx:pt>
          <cx:pt idx="977">-0.027529013896895251</cx:pt>
          <cx:pt idx="978">-0.021890057759828774</cx:pt>
          <cx:pt idx="979">-0.011263990933511849</cx:pt>
          <cx:pt idx="980">-0.0011787036261438075</cx:pt>
          <cx:pt idx="981">0.0067252224373010004</cx:pt>
          <cx:pt idx="982">0.017747676724342774</cx:pt>
          <cx:pt idx="983">0.00064019669468589496</cx:pt>
          <cx:pt idx="984">0.0052975241062169246</cx:pt>
          <cx:pt idx="985">0.01006247269888485</cx:pt>
          <cx:pt idx="986">0.0098585153020512</cx:pt>
          <cx:pt idx="987">0.0088624054440426241</cx:pt>
          <cx:pt idx="988">-0.001685527471123605</cx:pt>
          <cx:pt idx="989">0.00161223653057419</cx:pt>
          <cx:pt idx="990">0.0028189838752624751</cx:pt>
          <cx:pt idx="991">0.011552017651825026</cx:pt>
          <cx:pt idx="992">0.01230903685616375</cx:pt>
          <cx:pt idx="993">0.019673545627526351</cx:pt>
          <cx:pt idx="994">0.023529091016491002</cx:pt>
          <cx:pt idx="995">0.013431600283861625</cx:pt>
          <cx:pt idx="996">-0.012227559418199399</cx:pt>
          <cx:pt idx="997">-0.011541276455866825</cx:pt>
          <cx:pt idx="998">-0.010130602233486949</cx:pt>
          <cx:pt idx="999">-0.01560429434838965</cx:pt>
          <cx:pt idx="1000">-0.013701118951679725</cx:pt>
          <cx:pt idx="1001">-0.0045520914684658003</cx:pt>
          <cx:pt idx="1002">-0.0075651098303702504</cx:pt>
          <cx:pt idx="1003">-0.0034714549173520998</cx:pt>
          <cx:pt idx="1004">-0.0044143993140625002</cx:pt>
          <cx:pt idx="1005">-0.0011438794598185851</cx:pt>
          <cx:pt idx="1006">-0.00076947324869691995</cx:pt>
          <cx:pt idx="1007">0.00062541213182878746</cx:pt>
          <cx:pt idx="1008">-0.00016357191033651851</cx:pt>
          <cx:pt idx="1009">0.00015751974867021901</cx:pt>
          <cx:pt idx="1010">-0.00017043244380468125</cx:pt>
          <cx:pt idx="1011">-0.00068588066214041003</cx:pt>
          <cx:pt idx="1012">0.0014833936436980024</cx:pt>
          <cx:pt idx="1013">0.0085822785971554749</cx:pt>
          <cx:pt idx="1014">0.0029267417926578752</cx:pt>
          <cx:pt idx="1015">-0.0037295667796334248</cx:pt>
          <cx:pt idx="1016">-0.0098019735724178252</cx:pt>
          <cx:pt idx="1017">0.003411734187303075</cx:pt>
          <cx:pt idx="1018">0.015008872502817175</cx:pt>
          <cx:pt idx="1019">0.035261068207131499</cx:pt>
          <cx:pt idx="1020">0.030530141437360998</cx:pt>
          <cx:pt idx="1021">0.01843863041569635</cx:pt>
          <cx:pt idx="1022">0.02210298449245145</cx:pt>
          <cx:pt idx="1023">0.010445763054116625</cx:pt>
          <cx:pt idx="1024">-0.0050074420760372251</cx:pt>
          <cx:pt idx="1025">-0.0049252470451350248</cx:pt>
          <cx:pt idx="1026">-0.0023222444002526073</cx:pt>
          <cx:pt idx="1027">-0.012075593679276426</cx:pt>
          <cx:pt idx="1028">-0.011007913714472024</cx:pt>
          <cx:pt idx="1029">-0.010032802594257499</cx:pt>
          <cx:pt idx="1030">-0.0086959292312750996</cx:pt>
          <cx:pt idx="1031">0.0010588111583223301</cx:pt>
          <cx:pt idx="1032">-0.0026133030728799499</cx:pt>
          <cx:pt idx="1033">-0.00313721906396435</cx:pt>
          <cx:pt idx="1034">-0.00056989548902658003</cx:pt>
          <cx:pt idx="1035">0.00028057249835078998</cx:pt>
          <cx:pt idx="1036">0.00020362719072445474</cx:pt>
          <cx:pt idx="1037">5.9948639451436999e-06</cx:pt>
          <cx:pt idx="1038">-0.00013705650987770325</cx:pt>
          <cx:pt idx="1039">-6.0317390902178748e-05</cx:pt>
          <cx:pt idx="1040">-0.00095007354112028753</cx:pt>
          <cx:pt idx="1041">0.0074503085133484498</cx:pt>
          <cx:pt idx="1042">0.0067911221016734502</cx:pt>
          <cx:pt idx="1043">0.0072229107799036</cx:pt>
          <cx:pt idx="1044">0.012228639272913726</cx:pt>
          <cx:pt idx="1045">0.016163975403953201</cx:pt>
          <cx:pt idx="1046">0.0253579638863475</cx:pt>
          <cx:pt idx="1047">0.025381822651748251</cx:pt>
          <cx:pt idx="1048">0.02145674020651115</cx:pt>
          <cx:pt idx="1049">0.0054347122985226254</cx:pt>
          <cx:pt idx="1050">0.0012943961693462249</cx:pt>
          <cx:pt idx="1051">0.00389201727226355</cx:pt>
          <cx:pt idx="1052">0.0031738608126497749</cx:pt>
          <cx:pt idx="1053">0.0049003223287996502</cx:pt>
          <cx:pt idx="1054">8.0267588012386255e-05</cx:pt>
          <cx:pt idx="1055">-0.014558703235450726</cx:pt>
          <cx:pt idx="1056">-0.010860873898260249</cx:pt>
          <cx:pt idx="1057">-0.012974492462709625</cx:pt>
          <cx:pt idx="1058">-0.01010885626752895</cx:pt>
          <cx:pt idx="1059">-0.0028401402219626749</cx:pt>
          <cx:pt idx="1060">-0.00034429608192074998</cx:pt>
          <cx:pt idx="1061">-0.0029504205012010252</cx:pt>
          <cx:pt idx="1062">-0.00078950113999233995</cx:pt>
          <cx:pt idx="1063">-3.5406954433330749e-05</cx:pt>
          <cx:pt idx="1064">0.0017556786789916325</cx:pt>
          <cx:pt idx="1065">-0.0001135468439542445</cx:pt>
          <cx:pt idx="1066">-7.16765364092425e-05</cx:pt>
          <cx:pt idx="1067">-0.00068600367488790752</cx:pt>
          <cx:pt idx="1068">0.0022091202989000824</cx:pt>
          <cx:pt idx="1069">0.0023823819026680998</cx:pt>
          <cx:pt idx="1070">0.0053292369631544748</cx:pt>
          <cx:pt idx="1071">0.0097362363951969001</cx:pt>
          <cx:pt idx="1072">0.0048505949975049751</cx:pt>
          <cx:pt idx="1073">0.011956832534878651</cx:pt>
          <cx:pt idx="1074">0.0082453743107052755</cx:pt>
          <cx:pt idx="1075">0.0032438003453037251</cx:pt>
          <cx:pt idx="1076">0.00096228049043211748</cx:pt>
          <cx:pt idx="1077">-0.027529013896895251</cx:pt>
          <cx:pt idx="1078">-0.021890057759828774</cx:pt>
          <cx:pt idx="1079">-0.011263990933511849</cx:pt>
          <cx:pt idx="1080">-0.0011787036261438075</cx:pt>
          <cx:pt idx="1081">0.0067252224373010004</cx:pt>
          <cx:pt idx="1082">0.017747676724342774</cx:pt>
          <cx:pt idx="1083">0.00064019669468589496</cx:pt>
        </cx:lvl>
      </cx:numDim>
    </cx:data>
    <cx:data id="105">
      <cx:numDim type="val">
        <cx:f>Sheet2!$DB$1:$DB$1084</cx:f>
        <cx:lvl ptCount="1084" formatCode="G/通用格式">
          <cx:pt idx="0">-0.00091336247940042303</cx:pt>
          <cx:pt idx="1">0.00062246508923004002</cx:pt>
          <cx:pt idx="2">-0.00122852688777199</cx:pt>
          <cx:pt idx="3">-2.1393070987842801e-05</cx:pt>
          <cx:pt idx="4">-0.00036145818360199</cx:pt>
          <cx:pt idx="5">0.00026586182285546502</cx:pt>
          <cx:pt idx="6">0.000340912510287748</cx:pt>
          <cx:pt idx="7">0.00074177916857780604</cx:pt>
          <cx:pt idx="8">0.00021679148647882099</cx:pt>
          <cx:pt idx="9">0.00080561778479673</cx:pt>
          <cx:pt idx="10">-0.00045652308177016</cx:pt>
          <cx:pt idx="11">-0.00063329302919536699</cx:pt>
          <cx:pt idx="12">0.00063903028831353197</cx:pt>
          <cx:pt idx="13">0.00062673014689508099</cx:pt>
          <cx:pt idx="14">-0.00079942048907519995</cx:pt>
          <cx:pt idx="15">0.00013175309894106099</cx:pt>
          <cx:pt idx="16">0.00055497776072493195</cx:pt>
          <cx:pt idx="17">0.00070690282359623302</cx:pt>
          <cx:pt idx="18">-0.00010302941507967899</cx:pt>
          <cx:pt idx="19">-0.00055907513075181695</cx:pt>
          <cx:pt idx="20">0.000363430401956926</cx:pt>
          <cx:pt idx="21">1.39799180094227e-05</cx:pt>
          <cx:pt idx="22">0.000332640292440857</cx:pt>
          <cx:pt idx="23">0.00027032131120680302</cx:pt>
          <cx:pt idx="24">-0.00034575926927035499</cx:pt>
          <cx:pt idx="25">0.000108588715583495</cx:pt>
          <cx:pt idx="26">-0.00029360644838702702</cx:pt>
          <cx:pt idx="27">-0.00073856399582536403</cx:pt>
          <cx:pt idx="28">-0.00013164777878090899</cx:pt>
          <cx:pt idx="29">6.0725731271117599e-05</cx:pt>
          <cx:pt idx="30">0.00061573616622012401</cx:pt>
          <cx:pt idx="31">0.00010289896222979501</cx:pt>
          <cx:pt idx="32">-3.1526108123976097e-05</cx:pt>
          <cx:pt idx="33">0.00025799447648498802</cx:pt>
          <cx:pt idx="34">0.0046424705293862598</cx:pt>
          <cx:pt idx="35">0.0093326189043312097</cx:pt>
          <cx:pt idx="36">0.0090261780174572901</cx:pt>
          <cx:pt idx="37">0.0041291314320696104</cx:pt>
          <cx:pt idx="38">0.00279874868116366</cx:pt>
          <cx:pt idx="39">0.0056437070869370396</cx:pt>
          <cx:pt idx="40">0.0076712035040753896</cx:pt>
          <cx:pt idx="41">0.0058333257288688198</cx:pt>
          <cx:pt idx="42">0.0011684600440099</cx:pt>
          <cx:pt idx="43">0.0066958108517986498</cx:pt>
          <cx:pt idx="44">0.0074903934196869203</cx:pt>
          <cx:pt idx="45">0.0060943647623737402</cx:pt>
          <cx:pt idx="46">0.0052439531272375599</cx:pt>
          <cx:pt idx="47">0.0042158738966679302</cx:pt>
          <cx:pt idx="48">0.0030379436558479501</cx:pt>
          <cx:pt idx="49">0.0019944924633110502</cx:pt>
          <cx:pt idx="50">0.0017310917838232001</cx:pt>
          <cx:pt idx="51">0.00142749197649682</cx:pt>
          <cx:pt idx="52">-0.000358448421103056</cx:pt>
          <cx:pt idx="53">-0.00026225949055300001</cx:pt>
          <cx:pt idx="54">-0.00061833734829356201</cx:pt>
          <cx:pt idx="55">-1.6896508237143901e-05</cx:pt>
          <cx:pt idx="56">0.00025893752673028698</cx:pt>
          <cx:pt idx="57">-0.00020470849461878899</cx:pt>
          <cx:pt idx="58">0.000396804103022665</cx:pt>
          <cx:pt idx="59">0.00119948502974912</cx:pt>
          <cx:pt idx="60">0.00036083485748985401</cx:pt>
          <cx:pt idx="61">0.00057723115901490204</cx:pt>
          <cx:pt idx="62">0.0057411084312274504</cx:pt>
          <cx:pt idx="63">0.0157000174441729</cx:pt>
          <cx:pt idx="64">0.019125716349534101</cx:pt>
          <cx:pt idx="65">0.018287409468602099</cx:pt>
          <cx:pt idx="66">0.027731726353793701</cx:pt>
          <cx:pt idx="67">0.036020598658918102</cx:pt>
          <cx:pt idx="68">0.036351251558814801</cx:pt>
          <cx:pt idx="69">0.017693185489528099</cx:pt>
          <cx:pt idx="70">0.0264448694699118</cx:pt>
          <cx:pt idx="71">0.029997202240267799</cx:pt>
          <cx:pt idx="72">0.034534512071296201</cx:pt>
          <cx:pt idx="73">0.026675998933887599</cx:pt>
          <cx:pt idx="74">0.039315159055241501</cx:pt>
          <cx:pt idx="75">0.025067068645533801</cx:pt>
          <cx:pt idx="76">0.0140464286867777</cx:pt>
          <cx:pt idx="77">0.0123382853520131</cx:pt>
          <cx:pt idx="78">0.0089506214557457907</cx:pt>
          <cx:pt idx="79">0.0035220936370372702</cx:pt>
          <cx:pt idx="80">0.000517718661893383</cx:pt>
          <cx:pt idx="81">-0.00038926630323991298</cx:pt>
          <cx:pt idx="82">0.00023679926345533499</cx:pt>
          <cx:pt idx="83">0.00059463174502930396</cx:pt>
          <cx:pt idx="84">-1.5645774525808002e-05</cx:pt>
          <cx:pt idx="85">0.00019456241907369999</cx:pt>
          <cx:pt idx="86">-0.0010552745715302399</cx:pt>
          <cx:pt idx="87">0.0028938643003911801</cx:pt>
          <cx:pt idx="88">0.00323617497530433</cx:pt>
          <cx:pt idx="89">-0.0011023646807418899</cx:pt>
          <cx:pt idx="90">0.0055018078972327404</cx:pt>
          <cx:pt idx="91">0.0075042615876370102</cx:pt>
          <cx:pt idx="92">0.020445219305613702</cx:pt>
          <cx:pt idx="93">0.041085936936881902</cx:pt>
          <cx:pt idx="94">0.031395723001482703</cx:pt>
          <cx:pt idx="95">0.043065801107323498</cx:pt>
          <cx:pt idx="96">0.048646008930592698</cx:pt>
          <cx:pt idx="97">0.073382320472570595</cx:pt>
          <cx:pt idx="98">0.044767794684745697</cx:pt>
          <cx:pt idx="99">0.032254527068468902</cx:pt>
          <cx:pt idx="100">0.0024887635983830698</cx:pt>
          <cx:pt idx="101">-0.0229588005178465</cx:pt>
          <cx:pt idx="102">0.020474096491153199</cx:pt>
          <cx:pt idx="103">0.025631408886957301</cx:pt>
          <cx:pt idx="104">-0.0081672128937321994</cx:pt>
          <cx:pt idx="105">0.0079446564467270005</cx:pt>
          <cx:pt idx="106">0.0051963401697356802</cx:pt>
          <cx:pt idx="107">0.00258751059629664</cx:pt>
          <cx:pt idx="108">-0.00078107180230606299</cx:pt>
          <cx:pt idx="109">-0.00934514816601178</cx:pt>
          <cx:pt idx="110">-0.0015760563786972701</cx:pt>
          <cx:pt idx="111">-0.00020375428744162001</cx:pt>
          <cx:pt idx="112">-0.000238047282882521</cx:pt>
          <cx:pt idx="113">-0.00038707601709851599</cx:pt>
          <cx:pt idx="114">-0.0010528140303109901</cx:pt>
          <cx:pt idx="115">-0.00057351992357247401</cx:pt>
          <cx:pt idx="116">0.0014196663900703399</cx:pt>
          <cx:pt idx="117">-0.000135232673866883</cx:pt>
          <cx:pt idx="118">0.00134726749530801</cx:pt>
          <cx:pt idx="119">-0.0021840940317725101</cx:pt>
          <cx:pt idx="120">-0.00022989938830773499</cx:pt>
          <cx:pt idx="121">0.025921887929254799</cx:pt>
          <cx:pt idx="122">0.040262401047706398</cx:pt>
          <cx:pt idx="123">0.0219290182976783</cx:pt>
          <cx:pt idx="124">0.058979898288554503</cx:pt>
          <cx:pt idx="125">0.063269579667870696</cx:pt>
          <cx:pt idx="126">0.089437710678648905</cx:pt>
          <cx:pt idx="127">0.017252583175048599</cx:pt>
          <cx:pt idx="128">0.0084362948858704902</cx:pt>
          <cx:pt idx="129">-0.0078102293569613304</cx:pt>
          <cx:pt idx="130">-0.020456511964525501</cx:pt>
          <cx:pt idx="131">0.0015151531608427701</cx:pt>
          <cx:pt idx="132">-0.0069546617575800898</cx:pt>
          <cx:pt idx="133">-0.0215066417395363</cx:pt>
          <cx:pt idx="134">-0.050189773683503303</cx:pt>
          <cx:pt idx="135">-0.066270846371025594</cx:pt>
          <cx:pt idx="136">-0.058403249754036199</cx:pt>
          <cx:pt idx="137">-0.031342587991208003</cx:pt>
          <cx:pt idx="138">-0.0064045719080374104</cx:pt>
          <cx:pt idx="139">0.00229691471699106</cx:pt>
          <cx:pt idx="140">4.6648695379383998e-06</cx:pt>
          <cx:pt idx="141">-0.00026813709061511101</cx:pt>
          <cx:pt idx="142">0.000118353273326426</cx:pt>
          <cx:pt idx="143">-0.0013715065664423</cx:pt>
          <cx:pt idx="144">-0.0064790286612666096</cx:pt>
          <cx:pt idx="145">-0.024895665337706201</cx:pt>
          <cx:pt idx="146">-0.0280227213843279</cx:pt>
          <cx:pt idx="147">-0.015991472800688501</cx:pt>
          <cx:pt idx="148">-0.0068919192379742998</cx:pt>
          <cx:pt idx="149">-0.034322849295939102</cx:pt>
          <cx:pt idx="150">0.023004847208434199</cx:pt>
          <cx:pt idx="151">0.00030605489839917297</cx:pt>
          <cx:pt idx="152">0.034023926127531197</cx:pt>
          <cx:pt idx="153">0.072244549286461193</cx:pt>
          <cx:pt idx="154">0.0596567465165515</cx:pt>
          <cx:pt idx="155">0.0090644824834039701</cx:pt>
          <cx:pt idx="156">-0.036403528182768603</cx:pt>
          <cx:pt idx="157">-0.032742487253262703</cx:pt>
          <cx:pt idx="158">-0.043949792109932502</cx:pt>
          <cx:pt idx="159">-0.0030432966518953398</cx:pt>
          <cx:pt idx="160">-0.031224741440354399</cx:pt>
          <cx:pt idx="161">-0.068472524638227394</cx:pt>
          <cx:pt idx="162">-0.074413730619470805</cx:pt>
          <cx:pt idx="163">-0.070358607476763396</cx:pt>
          <cx:pt idx="164">-0.047402183790396901</cx:pt>
          <cx:pt idx="165">-0.014614284877636699</cx:pt>
          <cx:pt idx="166">0.0041730382966916396</cx:pt>
          <cx:pt idx="167">0.0028800600358897701</cx:pt>
          <cx:pt idx="168">0.000220596718712686</cx:pt>
          <cx:pt idx="169">0.000102032856178441</cx:pt>
          <cx:pt idx="170">-0.00042984281484237602</cx:pt>
          <cx:pt idx="171">-0.0016065049951420299</cx:pt>
          <cx:pt idx="172">-0.0079416578856794495</cx:pt>
          <cx:pt idx="173">-0.024831802518555698</cx:pt>
          <cx:pt idx="174">-0.040539583185910499</cx:pt>
          <cx:pt idx="175">-0.020844422517530901</cx:pt>
          <cx:pt idx="176">-0.028462053466978401</cx:pt>
          <cx:pt idx="177">-0.062805634849913097</cx:pt>
          <cx:pt idx="178">-0.0132981354859548</cx:pt>
          <cx:pt idx="179">0.0624633955477863</cx:pt>
          <cx:pt idx="180">0.063211249291759697</cx:pt>
          <cx:pt idx="181">0.0076117604017273202</cx:pt>
          <cx:pt idx="182">-0.0078619712455186407</cx:pt>
          <cx:pt idx="183">-0.056238252060058003</cx:pt>
          <cx:pt idx="184">-0.062648240656990303</cx:pt>
          <cx:pt idx="185">-0.067270822020071203</cx:pt>
          <cx:pt idx="186">-0.114990376674526</cx:pt>
          <cx:pt idx="187">-0.0600586317239016</cx:pt>
          <cx:pt idx="188">-0.090815894158923799</cx:pt>
          <cx:pt idx="189">-0.10718064416659299</cx:pt>
          <cx:pt idx="190">-0.0733491479582567</cx:pt>
          <cx:pt idx="191">-0.057888456892680101</cx:pt>
          <cx:pt idx="192">-0.013134441265062699</cx:pt>
          <cx:pt idx="193">0.00160104752182008</cx:pt>
          <cx:pt idx="194">0.00246234707208841</cx:pt>
          <cx:pt idx="195">0.0030915772076862001</cx:pt>
          <cx:pt idx="196">0.00027299347749552502</cx:pt>
          <cx:pt idx="197">0.00024033498418713701</cx:pt>
          <cx:pt idx="198">0.0021710337155181302</cx:pt>
          <cx:pt idx="199">-0.0022050765073919425</cx:pt>
          <cx:pt idx="200">-0.0028904069340022751</cx:pt>
          <cx:pt idx="201">-0.0058603770412149246</cx:pt>
          <cx:pt idx="202">-0.00677126275647345</cx:pt>
          <cx:pt idx="203">-0.0055547835171966499</cx:pt>
          <cx:pt idx="204">-0.00886556896937085</cx:pt>
          <cx:pt idx="205">-0.0058109090051953003</cx:pt>
          <cx:pt idx="206">0.0088953531422253755</cx:pt>
          <cx:pt idx="207">0.02179540083817955</cx:pt>
          <cx:pt idx="208">0.0078495332432650007</cx:pt>
          <cx:pt idx="209">0.0028402371458820749</cx:pt>
          <cx:pt idx="210">-0.015895360022749251</cx:pt>
          <cx:pt idx="211">-0.016226434574185149</cx:pt>
          <cx:pt idx="212">-0.016645487096931626</cx:pt>
          <cx:pt idx="213">-0.019022687923993999</cx:pt>
          <cx:pt idx="214">-0.023961481924104699</cx:pt>
          <cx:pt idx="215">-0.028436053470035999</cx:pt>
          <cx:pt idx="216">-0.02622438507357875</cx:pt>
          <cx:pt idx="217">-0.0223753780035588</cx:pt>
          <cx:pt idx="218">-0.019067025721181425</cx:pt>
          <cx:pt idx="219">-0.012789718113428725</cx:pt>
          <cx:pt idx="220">0.00051248098949981254</cx:pt>
          <cx:pt idx="221">0.0031428269711018999</cx:pt>
          <cx:pt idx="222">0.00119520306083462</cx:pt>
          <cx:pt idx="223">0.00033408860778451002</cx:pt>
          <cx:pt idx="224">0.00030494509895846999</cx:pt>
          <cx:pt idx="225">-1.2295714194317051e-05</cx:pt>
          <cx:pt idx="226">-0.000333648853788755</cx:pt>
          <cx:pt idx="227">-0.0028354927867844</cx:pt>
          <cx:pt idx="228">-0.0056802939557627002</cx:pt>
          <cx:pt idx="229">-0.0049089653150944249</cx:pt>
          <cx:pt idx="230">-0.0033815355076039499</cx:pt>
          <cx:pt idx="231">-0.0068514398478735751</cx:pt>
          <cx:pt idx="232">-0.010751366269234825</cx:pt>
          <cx:pt idx="233">0.01122340714427565</cx:pt>
          <cx:pt idx="234">0.0111786043514238</cx:pt>
          <cx:pt idx="235">0.019755620418763924</cx:pt>
          <cx:pt idx="236">0.025936418753454999</cx:pt>
          <cx:pt idx="237">0.01269103813556475</cx:pt>
          <cx:pt idx="238">-0.015055264015384125</cx:pt>
          <cx:pt idx="239">-0.033277341072721248</cx:pt>
          <cx:pt idx="240">-0.025569723839392249</cx:pt>
          <cx:pt idx="241">-0.026098081081574749</cx:pt>
          <cx:pt idx="242">-0.041317882094788247</cx:pt>
          <cx:pt idx="243">-0.021345092698186074</cx:pt>
          <cx:pt idx="244">-0.011582559400793601</cx:pt>
          <cx:pt idx="245">-0.01370364200356675</cx:pt>
          <cx:pt idx="246">-0.018427917706179475</cx:pt>
          <cx:pt idx="247">-0.010440785003686824</cx:pt>
          <cx:pt idx="248">-0.0039486158412889247</cx:pt>
          <cx:pt idx="249">0.0031095049631372751</cx:pt>
          <cx:pt idx="250">0.00057583094747479995</cx:pt>
          <cx:pt idx="251">6.4068967502237746e-05</cx:pt>
          <cx:pt idx="252">-0.00014993491756109875</cx:pt>
          <cx:pt idx="253">-0.00040157682126413998</cx:pt>
          <cx:pt idx="254">0.000100945667256383</cx:pt>
          <cx:pt idx="255">-0.00189714455706653</cx:pt>
          <cx:pt idx="256">-0.00630580750228795</cx:pt>
          <cx:pt idx="257">-0.010919981246783925</cx:pt>
          <cx:pt idx="258">-0.01362938135411795</cx:pt>
          <cx:pt idx="259">-0.0059767452557481998</cx:pt>
          <cx:pt idx="260">-0.0010627690064695825</cx:pt>
          <cx:pt idx="261">0.010439100901858201</cx:pt>
          <cx:pt idx="262">0.011431938999846651</cx:pt>
          <cx:pt idx="263">0.010624532376708126</cx:pt>
          <cx:pt idx="264">0.021692272500767999</cx:pt>
          <cx:pt idx="265">0.0119139898119847</cx:pt>
          <cx:pt idx="266">-5.3009519525404002e-06</cx:pt>
          <cx:pt idx="267">-0.019873136283908299</cx:pt>
          <cx:pt idx="268">-0.032257685157511748</cx:pt>
          <cx:pt idx="269">-0.031536622012045747</cx:pt>
          <cx:pt idx="270">-0.021720326692221976</cx:pt>
          <cx:pt idx="271">-0.0078948332473892258</cx:pt>
          <cx:pt idx="272">-0.0054198510869681504</cx:pt>
          <cx:pt idx="273">-0.0051431126881856751</cx:pt>
          <cx:pt idx="274">-0.0085278869537537254</cx:pt>
          <cx:pt idx="275">0.0011179122800925275</cx:pt>
          <cx:pt idx="276">0.0076044402619950251</cx:pt>
          <cx:pt idx="277">0.00087813384313435001</cx:pt>
          <cx:pt idx="278">-0.0021540662653251725</cx:pt>
          <cx:pt idx="279">-0.0046526956104489996</cx:pt>
          <cx:pt idx="280">-4.1672939130601251e-05</cx:pt>
          <cx:pt idx="281">-0.00014313263904906101</cx:pt>
          <cx:pt idx="282">-0.00020855466544225526</cx:pt>
          <cx:pt idx="283">-0.001306258328609385</cx:pt>
          <cx:pt idx="284">-0.0041466667614830496</cx:pt>
          <cx:pt idx="285">-0.0096774130019571004</cx:pt>
          <cx:pt idx="286">-0.0072330493669668502</cx:pt>
          <cx:pt idx="287">0.00144029413992446</cx:pt>
          <cx:pt idx="288">0.0081561170767827252</cx:pt>
          <cx:pt idx="289">0.010362976885394099</cx:pt>
          <cx:pt idx="290">0.0065980978601479501</cx:pt>
          <cx:pt idx="291">0.0024496358254547626</cx:pt>
          <cx:pt idx="292">-1.4598065852195201e-05</cx:pt>
          <cx:pt idx="293">0.0083301236506709252</cx:pt>
          <cx:pt idx="294">0.0087731102140418994</cx:pt>
          <cx:pt idx="295">-0.0094075466209184999</cx:pt>
          <cx:pt idx="296">-0.019791316316661527</cx:pt>
          <cx:pt idx="297">-0.0074911109937508746</cx:pt>
          <cx:pt idx="298">0.0063089678332209752</cx:pt>
          <cx:pt idx="299">0.00016369937940585</cx:pt>
          <cx:pt idx="300">0.020537982709708</cx:pt>
          <cx:pt idx="301">0.048560555481895799</cx:pt>
          <cx:pt idx="302">0.017851414811302101</cx:pt>
          <cx:pt idx="303">0.022809857168485201</cx:pt>
          <cx:pt idx="304">0.026037032976914402</cx:pt>
          <cx:pt idx="305">-0.0048492887812073204</cx:pt>
          <cx:pt idx="306">-0.0047543416700764002</cx:pt>
          <cx:pt idx="307">-0.0055838043942114902</cx:pt>
          <cx:pt idx="308">-2.6452299308195101e-05</cx:pt>
          <cx:pt idx="309">-0.00046599078331879601</cx:pt>
          <cx:pt idx="310">-0.00319492068744783</cx:pt>
          <cx:pt idx="311">-0.0076309647805825904</cx:pt>
          <cx:pt idx="312">-0.031307498476322498</cx:pt>
          <cx:pt idx="313">-0.055196057832684199</cx:pt>
          <cx:pt idx="314">-0.018142109850969899</cx:pt>
          <cx:pt idx="315">0.033928115786138101</cx:pt>
          <cx:pt idx="316">0.011604720933213001</cx:pt>
          <cx:pt idx="317">0.025172496890630801</cx:pt>
          <cx:pt idx="318">-0.043676166272018001</cx:pt>
          <cx:pt idx="319">-0.0068650747058550702</cx:pt>
          <cx:pt idx="320">-0.064169490314367</cx:pt>
          <cx:pt idx="321">-0.063597890859696707</cx:pt>
          <cx:pt idx="322">-0.036133811739675399</cx:pt>
          <cx:pt idx="323">-0.066338245981645796</cx:pt>
          <cx:pt idx="324">-0.029764651588228101</cx:pt>
          <cx:pt idx="325">0.023082665439071798</cx:pt>
          <cx:pt idx="326">0.098107216824343702</cx:pt>
          <cx:pt idx="327">0.055284514324716302</cx:pt>
          <cx:pt idx="328">-0.0045809834218201702</cx:pt>
          <cx:pt idx="329">0.064454597937411207</cx:pt>
          <cx:pt idx="330">0.035907402679764798</cx:pt>
          <cx:pt idx="331">0.022854066100786299</cx:pt>
          <cx:pt idx="332">0.046772405061731699</cx:pt>
          <cx:pt idx="333">0.017656145244134901</cx:pt>
          <cx:pt idx="334">0.0037609374422333699</cx:pt>
          <cx:pt idx="335">-0.0016183616402093901</cx:pt>
          <cx:pt idx="336">-2.8163432193101201e-05</cx:pt>
          <cx:pt idx="337">-0.00056115163147395599</cx:pt>
          <cx:pt idx="338">-0.00177850735045542</cx:pt>
          <cx:pt idx="339">-0.0093594536727648493</cx:pt>
          <cx:pt idx="340">-0.038246340222441097</cx:pt>
          <cx:pt idx="341">-0.067989933076234202</cx:pt>
          <cx:pt idx="342">-0.038208918111375501</cx:pt>
          <cx:pt idx="343">-0.000478887518681873</cx:pt>
          <cx:pt idx="344">0.015476746229994899</cx:pt>
          <cx:pt idx="345">0.054313994500136603</cx:pt>
          <cx:pt idx="346">0.032348151740875797</cx:pt>
          <cx:pt idx="347">0.039627349863766398</cx:pt>
          <cx:pt idx="348">-0.082503127712550403</cx:pt>
          <cx:pt idx="349">-0.084317518124431307</cx:pt>
          <cx:pt idx="350">-0.017053011699551798</cx:pt>
          <cx:pt idx="351">-0.034380786932249899</cx:pt>
          <cx:pt idx="352">0.0016999519993878599</cx:pt>
          <cx:pt idx="353">0.0131966298262302</cx:pt>
          <cx:pt idx="354">-0.0086976815990906994</cx:pt>
          <cx:pt idx="355">-0.044747451165578503</cx:pt>
          <cx:pt idx="356">0.0108492447944015</cx:pt>
          <cx:pt idx="357">0.064331847656558</cx:pt>
          <cx:pt idx="358">0.036367670998077202</cx:pt>
          <cx:pt idx="359">0.0536322176758431</cx:pt>
          <cx:pt idx="360">0.076571124818276701</cx:pt>
          <cx:pt idx="361">0.0084828415293090494</cx:pt>
          <cx:pt idx="362">-0.003147098659948</cx:pt>
          <cx:pt idx="363">-0.0048894575258131897</cx:pt>
          <cx:pt idx="364">-0.00080488229188331801</cx:pt>
          <cx:pt idx="365">0.00012332352070421201</cx:pt>
          <cx:pt idx="366">3.3340260308206701e-05</cx:pt>
          <cx:pt idx="367">-0.0026929841988216898</cx:pt>
          <cx:pt idx="368">-0.0424440024435426</cx:pt>
          <cx:pt idx="369">-0.071775019855743499</cx:pt>
          <cx:pt idx="370">-0.041646658262170497</cx:pt>
          <cx:pt idx="371">-0.00317429887907115</cx:pt>
          <cx:pt idx="372">0.022605230775127501</cx:pt>
          <cx:pt idx="373">0.057796259944638599</cx:pt>
          <cx:pt idx="374">0.10301584258674</cx:pt>
          <cx:pt idx="375">0.043636219309811701</cx:pt>
          <cx:pt idx="376">-0.057867410432245497</cx:pt>
          <cx:pt idx="377">-0.0244197273815486</cx:pt>
          <cx:pt idx="378">-0.0084499076974256498</cx:pt>
          <cx:pt idx="379">0.016933686747977902</cx:pt>
          <cx:pt idx="380">-0.047486834971572599</cx:pt>
          <cx:pt idx="381">-0.094828416797683904</cx:pt>
          <cx:pt idx="382">-0.052613070121299198</cx:pt>
          <cx:pt idx="383">-0.032941058297607198</cx:pt>
          <cx:pt idx="384">0.023885885267752201</cx:pt>
          <cx:pt idx="385">0.069186835358070395</cx:pt>
          <cx:pt idx="386">0.037531867767092698</cx:pt>
          <cx:pt idx="387">0.069951839413170902</cx:pt>
          <cx:pt idx="388">0.053955820899694903</cx:pt>
          <cx:pt idx="389">0.020521175269207902</cx:pt>
          <cx:pt idx="390">0.0147540893074024</cx:pt>
          <cx:pt idx="391">0.00179665264538744</cx:pt>
          <cx:pt idx="392">-0.00025613482971103998</cx:pt>
          <cx:pt idx="393">-0.00078730118229366998</cx:pt>
          <cx:pt idx="394">-0.00143969652538292</cx:pt>
          <cx:pt idx="395">0.00160109237708306</cx:pt>
          <cx:pt idx="396">-0.0389842304584406</cx:pt>
          <cx:pt idx="397">-0.070720356553321095</cx:pt>
          <cx:pt idx="398">-0.0523904588828389</cx:pt>
          <cx:pt idx="399">-0.020138746279773401</cx:pt>
          <cx:pt idx="400">0.020825203413322099</cx:pt>
          <cx:pt idx="401">0.0323304818037266</cx:pt>
          <cx:pt idx="402">0.12479422509737501</cx:pt>
          <cx:pt idx="403">0.079911178528375607</cx:pt>
          <cx:pt idx="404">-0.056080217051396798</cx:pt>
          <cx:pt idx="405">-0.029316454028101201</cx:pt>
          <cx:pt idx="406">-0.049569701037862401</cx:pt>
          <cx:pt idx="407">-0.015079614954048101</cx:pt>
          <cx:pt idx="408">-0.058699440153104798</cx:pt>
          <cx:pt idx="409">-0.112490168278103</cx:pt>
          <cx:pt idx="410">-0.053279938429046401</cx:pt>
          <cx:pt idx="411">-0.069147259031444794</cx:pt>
          <cx:pt idx="412">0.061107662405649799</cx:pt>
          <cx:pt idx="413">0.090137370599001607</cx:pt>
          <cx:pt idx="414">0.063080064663167498</cx:pt>
          <cx:pt idx="415">0.036741941316214902</cx:pt>
          <cx:pt idx="416">0.041436178077035798</cx:pt>
          <cx:pt idx="417">0.018590512607519202</cx:pt>
          <cx:pt idx="418">0.00327566856457871</cx:pt>
          <cx:pt idx="419">-0.0012144589428761299</cx:pt>
          <cx:pt idx="420">0.00027817799021557003</cx:pt>
          <cx:pt idx="421">-0.00150189387839046</cx:pt>
          <cx:pt idx="422">-0.0018279195719922399</cx:pt>
          <cx:pt idx="423">0.00111771738111649</cx:pt>
          <cx:pt idx="424">-0.026440423809351798</cx:pt>
          <cx:pt idx="425">-0.059308837664636301</cx:pt>
          <cx:pt idx="426">-0.088246136444673398</cx:pt>
          <cx:pt idx="427">-0.018978035648759502</cx:pt>
          <cx:pt idx="428">0.063205065431421195</cx:pt>
          <cx:pt idx="429">0.112228467595048</cx:pt>
          <cx:pt idx="430">0.13124856617679101</cx:pt>
          <cx:pt idx="431">0.0939162817182808</cx:pt>
          <cx:pt idx="432">-0.019450656404440901</cx:pt>
          <cx:pt idx="433">-0.063085619579049804</cx:pt>
          <cx:pt idx="434">-0.048271164342879001</cx:pt>
          <cx:pt idx="435">-0.0579038500023712</cx:pt>
          <cx:pt idx="436">-0.051515629234841903</cx:pt>
          <cx:pt idx="437">-0.081028118412892397</cx:pt>
          <cx:pt idx="438">-0.0743687998336902</cx:pt>
          <cx:pt idx="439">-0.025329256461836699</cx:pt>
          <cx:pt idx="440">0.036234296519004901</cx:pt>
          <cx:pt idx="441">0.083468975269644197</cx:pt>
          <cx:pt idx="442">0.026730908170594401</cx:pt>
          <cx:pt idx="443">0.036943014081553399</cx:pt>
          <cx:pt idx="444">0.043490612497374903</cx:pt>
          <cx:pt idx="445">0.0415715086864753</cx:pt>
          <cx:pt idx="446">0.0097236311598720201</cx:pt>
          <cx:pt idx="447">0.0046235051574937697</cx:pt>
          <cx:pt idx="448">0.00018894175578631101</cx:pt>
          <cx:pt idx="449">-0.000192409575367273</cx:pt>
          <cx:pt idx="450">-0.0034308649522507102</cx:pt>
          <cx:pt idx="451">7.0966133621939303e-05</cx:pt>
          <cx:pt idx="452">-0.019321008676745799</cx:pt>
          <cx:pt idx="453">-0.0208961618121025</cx:pt>
          <cx:pt idx="454">-0.065074319107318201</cx:pt>
          <cx:pt idx="455">-0.029687268028237498</cx:pt>
          <cx:pt idx="456">0.066798322687732198</cx:pt>
          <cx:pt idx="457">0.132215361683022</cx:pt>
          <cx:pt idx="458">0.11351771913650099</cx:pt>
          <cx:pt idx="459">0.12756864975262899</cx:pt>
          <cx:pt idx="460">0.0433092461825711</cx:pt>
          <cx:pt idx="461">-0.052150199264999399</cx:pt>
          <cx:pt idx="462">0.0296271828459766</cx:pt>
          <cx:pt idx="463">0.0038040588025016601</cx:pt>
          <cx:pt idx="464">-0.0224281932216591</cx:pt>
          <cx:pt idx="465">-0.0120532055887094</cx:pt>
          <cx:pt idx="466">-0.085149424466235205</cx:pt>
          <cx:pt idx="467">-0.0422041905868481</cx:pt>
          <cx:pt idx="468">-0.016361956077571502</cx:pt>
          <cx:pt idx="469">0.030783989628269001</cx:pt>
          <cx:pt idx="470">0.018968702051199798</cx:pt>
          <cx:pt idx="471">0.051945489178800097</cx:pt>
          <cx:pt idx="472">0.0103977305770564</cx:pt>
          <cx:pt idx="473">0.054696285261004701</cx:pt>
          <cx:pt idx="474">0.012946044700052201</cx:pt>
          <cx:pt idx="475">0.0016118423269907999</cx:pt>
          <cx:pt idx="476">-0.00031557199662768701</cx:pt>
          <cx:pt idx="477">-0.00065701908397516298</cx:pt>
          <cx:pt idx="478">-0.0032746692390291398</cx:pt>
          <cx:pt idx="479">-0.0049518571807861504</cx:pt>
          <cx:pt idx="480">-0.00638397735958694</cx:pt>
          <cx:pt idx="481">-0.0062181321114808197</cx:pt>
          <cx:pt idx="482">-0.033841721503276301</cx:pt>
          <cx:pt idx="483">-0.035601256633529602</cx:pt>
          <cx:pt idx="484">0.0074612745977871899</cx:pt>
          <cx:pt idx="485">0.085330948089322706</cx:pt>
          <cx:pt idx="486">0.087000373999924302</cx:pt>
          <cx:pt idx="487">0.092155717275284696</cx:pt>
          <cx:pt idx="488">0.0100264427559124</cx:pt>
          <cx:pt idx="489">-0.0115288865900911</cx:pt>
          <cx:pt idx="490">0.0050580838660168404</cx:pt>
          <cx:pt idx="491">-0.044671476300344799</cx:pt>
          <cx:pt idx="492">-0.025370251384716901</cx:pt>
          <cx:pt idx="493">-0.041472044794788103</cx:pt>
          <cx:pt idx="494">-0.062981584207505603</cx:pt>
          <cx:pt idx="495">-0.080249045743295</cx:pt>
          <cx:pt idx="496">-0.045583865617032503</cx:pt>
          <cx:pt idx="497">0.0184209906271568</cx:pt>
          <cx:pt idx="498">0.027885476513365301</cx:pt>
          <cx:pt idx="499">0.0164483485969017</cx:pt>
          <cx:pt idx="500">-0.00096185138698929803</cx:pt>
          <cx:pt idx="501">0.024885379349902301</cx:pt>
          <cx:pt idx="502">0.0019660005583000502</cx:pt>
          <cx:pt idx="503">0.00309550971643262</cx:pt>
          <cx:pt idx="504">0.00063542235930786305</cx:pt>
          <cx:pt idx="505">-0.00097752603778563296</cx:pt>
          <cx:pt idx="506">-0.0032551016041449201</cx:pt>
          <cx:pt idx="507">-0.0104956751347553</cx:pt>
          <cx:pt idx="508">0.016042741414131902</cx:pt>
          <cx:pt idx="509">0.0013334959176872501</cx:pt>
          <cx:pt idx="510">-0.015620897040512401</cx:pt>
          <cx:pt idx="511">0.0099787659962655706</cx:pt>
          <cx:pt idx="512">0.0265968949602008</cx:pt>
          <cx:pt idx="513">0.067592044521455993</cx:pt>
          <cx:pt idx="514">0.078986320186332795</cx:pt>
          <cx:pt idx="515">-0.022862142394284701</cx:pt>
          <cx:pt idx="516">-0.0476623792591373</cx:pt>
          <cx:pt idx="517">-0.12021184499460499</cx:pt>
          <cx:pt idx="518">-0.046216243476468702</cx:pt>
          <cx:pt idx="519">-0.012695145870378</cx:pt>
          <cx:pt idx="520">-0.0711754403903746</cx:pt>
          <cx:pt idx="521">-0.086066286584837906</cx:pt>
          <cx:pt idx="522">-0.065800204887755703</cx:pt>
          <cx:pt idx="523">-0.097133739283928794</cx:pt>
          <cx:pt idx="524">-0.074042573454454294</cx:pt>
          <cx:pt idx="525">0.0079417187163831494</cx:pt>
          <cx:pt idx="526">0.014817675865372099</cx:pt>
          <cx:pt idx="527">0.031424624181254801</cx:pt>
          <cx:pt idx="528">0.0056619507482691296</cx:pt>
          <cx:pt idx="529">0.021211777041298702</cx:pt>
          <cx:pt idx="530">0.0010318736058310301</cx:pt>
          <cx:pt idx="531">0.0011360287606079699</cx:pt>
          <cx:pt idx="532">0.00099010622021064804</cx:pt>
          <cx:pt idx="533">-0.00093367141989933596</cx:pt>
          <cx:pt idx="534">0.0023437371624726402</cx:pt>
          <cx:pt idx="535">-0.0093509591632144097</cx:pt>
          <cx:pt idx="536">0.017739706942844099</cx:pt>
          <cx:pt idx="537">0.00044649819415617902</cx:pt>
          <cx:pt idx="538">-0.041678292747015101</cx:pt>
          <cx:pt idx="539">-0.0044058219586651497</cx:pt>
          <cx:pt idx="540">0.067869603500447406</cx:pt>
          <cx:pt idx="541">0.083372346813889303</cx:pt>
          <cx:pt idx="542">0.14016631449142999</cx:pt>
          <cx:pt idx="543">0.052801187498169998</cx:pt>
          <cx:pt idx="544">-0.078749900520390895</cx:pt>
          <cx:pt idx="545">-0.13420412855049299</cx:pt>
          <cx:pt idx="546">-0.011515423693615801</cx:pt>
          <cx:pt idx="547">0.029081495426593201</cx:pt>
          <cx:pt idx="548">-0.0772186826526335</cx:pt>
          <cx:pt idx="549">-0.038071935686884099</cx:pt>
          <cx:pt idx="550">-0.074490622574441404</cx:pt>
          <cx:pt idx="551">-0.0722031632527812</cx:pt>
          <cx:pt idx="552">-0.036856405262677298</cx:pt>
          <cx:pt idx="553">0.0037095856082156502</cx:pt>
          <cx:pt idx="554">0.0233790391292788</cx:pt>
          <cx:pt idx="555">0.027259286604754102</cx:pt>
          <cx:pt idx="556">-0.0016824236859367099</cx:pt>
          <cx:pt idx="557">0.019887701741805701</cx:pt>
          <cx:pt idx="558">0.0050453179976455301</cx:pt>
          <cx:pt idx="559">-0.00087596974123660301</cx:pt>
          <cx:pt idx="560">6.9979898495590499e-05</cx:pt>
          <cx:pt idx="561">0.00056326633665765595</cx:pt>
          <cx:pt idx="562">0.00305493634063915</cx:pt>
          <cx:pt idx="563">0.0068309794298345803</cx:pt>
          <cx:pt idx="564">0.019062287006513801</cx:pt>
          <cx:pt idx="565">0.0137730806424834</cx:pt>
          <cx:pt idx="566">-0.021244161060609199</cx:pt>
          <cx:pt idx="567">-0.016020790343010599</cx:pt>
          <cx:pt idx="568">0.033288723104075497</cx:pt>
          <cx:pt idx="569">0.17367257066375499</cx:pt>
          <cx:pt idx="570">0.16678572299405101</cx:pt>
          <cx:pt idx="571">0.070700420034109202</cx:pt>
          <cx:pt idx="572">-0.019096165207971801</cx:pt>
          <cx:pt idx="573">-0.044264334227321803</cx:pt>
          <cx:pt idx="574">0.086149313499250396</cx:pt>
          <cx:pt idx="575">0.083554960174191895</cx:pt>
          <cx:pt idx="576">-0.032196354452020098</cx:pt>
          <cx:pt idx="577">-0.076837151550466595</cx:pt>
          <cx:pt idx="578">-0.060518831879178898</cx:pt>
          <cx:pt idx="579">-0.071261973762939301</cx:pt>
          <cx:pt idx="580">-0.061666009759530897</cx:pt>
          <cx:pt idx="581">-0.013004966959505201</cx:pt>
          <cx:pt idx="582">-0.0096865850441967792</cx:pt>
          <cx:pt idx="583">-0.0026638587876484398</cx:pt>
          <cx:pt idx="584">-0.018117510749265299</cx:pt>
          <cx:pt idx="585">0.0054817901041127803</cx:pt>
          <cx:pt idx="586">0.00210961463969644</cx:pt>
          <cx:pt idx="587">-4.7613045709421003e-05</cx:pt>
          <cx:pt idx="588">-0.000444917536778918</cx:pt>
          <cx:pt idx="589">-0.00014477986711307399</cx:pt>
          <cx:pt idx="590">0.0023521131501751998</cx:pt>
          <cx:pt idx="591">0.0108408896321715</cx:pt>
          <cx:pt idx="592">0.021896552338006098</cx:pt>
          <cx:pt idx="593">0.00235947389487055</cx:pt>
          <cx:pt idx="594">-0.00093090634230892796</cx:pt>
          <cx:pt idx="595">-0.0043273533067183902</cx:pt>
          <cx:pt idx="596">0.036411728262101997</cx:pt>
          <cx:pt idx="597">0.147405707960095</cx:pt>
          <cx:pt idx="598">0.101798854434939</cx:pt>
          <cx:pt idx="599">0.071160155360204494</cx:pt>
          <cx:pt idx="600">0.028996869074265502</cx:pt>
          <cx:pt idx="601">0.067718497914763101</cx:pt>
          <cx:pt idx="602">0.101455107801469</cx:pt>
          <cx:pt idx="603">0.024421553973949801</cx:pt>
          <cx:pt idx="604">-0.070571598963780097</cx:pt>
          <cx:pt idx="605">-0.041154779108726398</cx:pt>
          <cx:pt idx="606">-0.021306338859668102</cx:pt>
          <cx:pt idx="607">-0.0185438145776664</cx:pt>
          <cx:pt idx="608">-0.019742980364292399</cx:pt>
          <cx:pt idx="609">-0.042277587258267899</cx:pt>
          <cx:pt idx="610">0.00728046725003455</cx:pt>
          <cx:pt idx="611">0.0054278301152471597</cx:pt>
          <cx:pt idx="612">-0.00096298422075356805</cx:pt>
          <cx:pt idx="613">0.012184448561932799</cx:pt>
          <cx:pt idx="614">0.0031506268100305601</cx:pt>
          <cx:pt idx="615">-6.7244627909845804e-05</cx:pt>
          <cx:pt idx="616">0.00014512156946029899</cx:pt>
          <cx:pt idx="617">2.1386662657184101e-05</cx:pt>
          <cx:pt idx="618">0.0025962934134719702</cx:pt>
          <cx:pt idx="619">0.0204875710425515</cx:pt>
          <cx:pt idx="620">0.016347807013167698</cx:pt>
          <cx:pt idx="621">0.0140327238186389</cx:pt>
          <cx:pt idx="622">0.0056828254254862199</cx:pt>
          <cx:pt idx="623">0.0172311294858076</cx:pt>
          <cx:pt idx="624">0.036969725811935999</cx:pt>
          <cx:pt idx="625">0.071650138365889904</cx:pt>
          <cx:pt idx="626">0.085668149322661896</cx:pt>
          <cx:pt idx="627">0.062161725783942703</cx:pt>
          <cx:pt idx="628">0.060560422125977897</cx:pt>
          <cx:pt idx="629">0.057028700574494301</cx:pt>
          <cx:pt idx="630">0.00138337086422811</cx:pt>
          <cx:pt idx="631">-0.010605510341531401</cx:pt>
          <cx:pt idx="632">-0.034905018484008302</cx:pt>
          <cx:pt idx="633">-0.047723948692437901</cx:pt>
          <cx:pt idx="634">-0.0097004935230729002</cx:pt>
          <cx:pt idx="635">0.01361911790431</cx:pt>
          <cx:pt idx="636">-0.019056964331860299</cx:pt>
          <cx:pt idx="637">-0.044953957954810601</cx:pt>
          <cx:pt idx="638">-0.0148662346054135</cx:pt>
          <cx:pt idx="639">-0.0062964127023597896</cx:pt>
          <cx:pt idx="640">-0.00171286390187631</cx:pt>
          <cx:pt idx="641">0.0089563267788233397</cx:pt>
          <cx:pt idx="642">-0.0014543025376507999</cx:pt>
          <cx:pt idx="643">-1.26127111367482e-05</cx:pt>
          <cx:pt idx="644">-0.00063858254101961296</cx:pt>
          <cx:pt idx="645">0.00095023973109497999</cx:pt>
          <cx:pt idx="646">-0.00045680452256709799</cx:pt>
          <cx:pt idx="647">0.0131092802611483</cx:pt>
          <cx:pt idx="648">0.018295490007893999</cx:pt>
          <cx:pt idx="649">-0.0054481495308299098</cx:pt>
          <cx:pt idx="650">-0.051276900915243798</cx:pt>
          <cx:pt idx="651">-0.0186003204796092</cx:pt>
          <cx:pt idx="652">0.046322741150064101</cx:pt>
          <cx:pt idx="653">0.034882079683320098</cx:pt>
          <cx:pt idx="654">0.0922985456425338</cx:pt>
          <cx:pt idx="655">0.052913819573553199</cx:pt>
          <cx:pt idx="656">0.039056156834863902</cx:pt>
          <cx:pt idx="657">0.037132352867082399</cx:pt>
          <cx:pt idx="658">0.063457223625091902</cx:pt>
          <cx:pt idx="659">0.024106943015846601</cx:pt>
          <cx:pt idx="660">-0.021816923673692801</cx:pt>
          <cx:pt idx="661">-0.055707879575512903</cx:pt>
          <cx:pt idx="662">-0.018926721416229399</cx:pt>
          <cx:pt idx="663">-0.021733778345411299</cx:pt>
          <cx:pt idx="664">-0.0262068179410706</cx:pt>
          <cx:pt idx="665">-0.0298164144259505</cx:pt>
          <cx:pt idx="666">-0.00314893305972744</cx:pt>
          <cx:pt idx="667">0.0060650801769716704</cx:pt>
          <cx:pt idx="668">-0.011626432479061401</cx:pt>
          <cx:pt idx="669">0.00576529827014344</cx:pt>
          <cx:pt idx="670">-0.0016702417535810401</cx:pt>
          <cx:pt idx="671">-0.00025873781643955701</cx:pt>
          <cx:pt idx="672">-0.00102475649661855</cx:pt>
          <cx:pt idx="673">-0.000150279965087272</cx:pt>
          <cx:pt idx="674">-0.00054660643017729205</cx:pt>
          <cx:pt idx="675">-0.0042278156905589002</cx:pt>
          <cx:pt idx="676">-0.010882726601051501</cx:pt>
          <cx:pt idx="677">-0.035130344178988297</cx:pt>
          <cx:pt idx="678">-0.057939800979372902</cx:pt>
          <cx:pt idx="679">-0.0600449647438073</cx:pt>
          <cx:pt idx="680">-0.062442469317995797</cx:pt>
          <cx:pt idx="681">-0.016123348991120699</cx:pt>
          <cx:pt idx="682">0.030590982845095701</cx:pt>
          <cx:pt idx="683">0.0213986488453775</cx:pt>
          <cx:pt idx="684">-0.0270826058272075</cx:pt>
          <cx:pt idx="685">-0.0023815267203136899</cx:pt>
          <cx:pt idx="686">0.0096469498764990801</cx:pt>
          <cx:pt idx="687">-0.024996045930913799</cx:pt>
          <cx:pt idx="688">-0.0097071799842205</cx:pt>
          <cx:pt idx="689">-0.0542280314614179</cx:pt>
          <cx:pt idx="690">-0.021478760793998599</cx:pt>
          <cx:pt idx="691">-0.034722179130239401</cx:pt>
          <cx:pt idx="692">-0.027125373540692499</cx:pt>
          <cx:pt idx="693">-0.045515030068727903</cx:pt>
          <cx:pt idx="694">-0.021649592460087502</cx:pt>
          <cx:pt idx="695">-0.00587267603320012</cx:pt>
          <cx:pt idx="696">0.0069730947482312599</cx:pt>
          <cx:pt idx="697">0.0033067615212458699</cx:pt>
          <cx:pt idx="698">0.00073942576472755997</cx:pt>
          <cx:pt idx="699">-0.00085803222051210597</cx:pt>
          <cx:pt idx="700">-0.00070620063977461299</cx:pt>
          <cx:pt idx="701">0.00079092619190272305</cx:pt>
          <cx:pt idx="702">-0.00020195067584610399</cx:pt>
          <cx:pt idx="703">-0.0032514859424971</cx:pt>
          <cx:pt idx="704">-0.0081693362119780802</cx:pt>
          <cx:pt idx="705">-0.0254771515292792</cx:pt>
          <cx:pt idx="706">-0.0232875177393497</cx:pt>
          <cx:pt idx="707">-0.041769139139166502</cx:pt>
          <cx:pt idx="708">-0.059410929552558403</cx:pt>
          <cx:pt idx="709">-0.0531322786741594</cx:pt>
          <cx:pt idx="710">-0.0121910495345784</cx:pt>
          <cx:pt idx="711">-0.0155911320774276</cx:pt>
          <cx:pt idx="712">-0.033605188309139</cx:pt>
          <cx:pt idx="713">0.0185840657116427</cx:pt>
          <cx:pt idx="714">0.036057146134641602</cx:pt>
          <cx:pt idx="715">0.0232022370429328</cx:pt>
          <cx:pt idx="716">-0.00041230051040784099</cx:pt>
          <cx:pt idx="717">-0.031815643867308903</cx:pt>
          <cx:pt idx="718">-0.0286087795953185</cx:pt>
          <cx:pt idx="719">-0.012171437397717</cx:pt>
          <cx:pt idx="720">-0.0111302014291119</cx:pt>
          <cx:pt idx="721">-0.00155102653558234</cx:pt>
          <cx:pt idx="722">0.0086444697716222003</cx:pt>
          <cx:pt idx="723">0.010168300016512401</cx:pt>
          <cx:pt idx="724">0.0057498141106562704</cx:pt>
          <cx:pt idx="725">0.00091490096978971897</cx:pt>
          <cx:pt idx="726">0.00044939753093115498</cx:pt>
          <cx:pt idx="727">-0.00022643308564814101</cx:pt>
          <cx:pt idx="728">0.00108689395383025</cx:pt>
          <cx:pt idx="729">0.00051122091884657701</cx:pt>
          <cx:pt idx="730">-0.00056611518449896001</cx:pt>
          <cx:pt idx="731">0.00046812311851602699</cx:pt>
          <cx:pt idx="732">0.00075489856363014998</cx:pt>
          <cx:pt idx="733">-0.0081827145309895499</cx:pt>
          <cx:pt idx="734">-0.0094576301879880503</cx:pt>
          <cx:pt idx="735">-0.0140096081371229</cx:pt>
          <cx:pt idx="736">-0.016677472940268698</cx:pt>
          <cx:pt idx="737">-0.027542122165615399</cx:pt>
          <cx:pt idx="738">-0.019351848466530899</cx:pt>
          <cx:pt idx="739">0.0084278752921183898</cx:pt>
          <cx:pt idx="740">0.018130146221512801</cx:pt>
          <cx:pt idx="741">0.018242847312570799</cx:pt>
          <cx:pt idx="742">0.0095266889926963402</cx:pt>
          <cx:pt idx="743">0.0077670940570225598</cx:pt>
          <cx:pt idx="744">-0.0070540616018667504</cx:pt>
          <cx:pt idx="745">-0.0132069079596346</cx:pt>
          <cx:pt idx="746">-0.025939671044897399</cx:pt>
          <cx:pt idx="747">-0.013819382147141601</cx:pt>
          <cx:pt idx="748">-0.0039800972590288896</cx:pt>
          <cx:pt idx="749">-0.0087661463784082603</cx:pt>
          <cx:pt idx="750">-0.0023596048603005001</cx:pt>
          <cx:pt idx="751">-6.9241493935876002e-05</cx:pt>
          <cx:pt idx="752">0.000188111317339208</cx:pt>
          <cx:pt idx="753">-0.00032572770337528601</cx:pt>
          <cx:pt idx="754">1.46848405842957e-05</cx:pt>
          <cx:pt idx="755">0.000155706093831198</cx:pt>
          <cx:pt idx="756">-0.00087593309443855004</cx:pt>
          <cx:pt idx="757">-0.000267712532206882</cx:pt>
          <cx:pt idx="758">0.00016188028743899501</cx:pt>
          <cx:pt idx="759">0.000686252459103744</cx:pt>
          <cx:pt idx="760">0.000206649741024049</cx:pt>
          <cx:pt idx="761">-0.00037045983627588698</cx:pt>
          <cx:pt idx="762">-5.54506180584706e-05</cx:pt>
          <cx:pt idx="763">5.4490482780784698e-05</cx:pt>
          <cx:pt idx="764">-0.000914668734567577</cx:pt>
          <cx:pt idx="765">-0.0017538576517601399</cx:pt>
          <cx:pt idx="766">0.0010495037040574101</cx:pt>
          <cx:pt idx="767">0.000105134842437867</cx:pt>
          <cx:pt idx="768">-0.00078753767194948698</cx:pt>
          <cx:pt idx="769">-0.00103195951228911</cx:pt>
          <cx:pt idx="770">-0.0030818136362349298</cx:pt>
          <cx:pt idx="771">-0.0028608146681428602</cx:pt>
          <cx:pt idx="772">-0.001619956429789</cx:pt>
          <cx:pt idx="773">-0.0037479817353525198</cx:pt>
          <cx:pt idx="774">-0.0089978056750697304</cx:pt>
          <cx:pt idx="775">8.3878538170863002e-05</cx:pt>
          <cx:pt idx="776">-0.00038537333610936202</cx:pt>
          <cx:pt idx="777">-0.0041302792840207103</cx:pt>
          <cx:pt idx="778">-0.0038163636721609798</cx:pt>
          <cx:pt idx="779">-8.3007288832327494e-05</cx:pt>
          <cx:pt idx="780">6.8550012427756604e-05</cx:pt>
          <cx:pt idx="781">5.9489213010775901e-05</cx:pt>
          <cx:pt idx="782">0.00046227887793078899</cx:pt>
          <cx:pt idx="783">-1.03114398794445e-05</cx:pt>
          <cx:pt idx="784">-0.0022050765073919425</cx:pt>
          <cx:pt idx="785">-0.0028904069340022751</cx:pt>
          <cx:pt idx="786">-0.0058603770412149246</cx:pt>
          <cx:pt idx="787">-0.00677126275647345</cx:pt>
          <cx:pt idx="788">-0.0055547835171966499</cx:pt>
          <cx:pt idx="789">-0.00886556896937085</cx:pt>
          <cx:pt idx="790">-0.0058109090051953003</cx:pt>
          <cx:pt idx="791">0.0088953531422253755</cx:pt>
          <cx:pt idx="792">0.02179540083817955</cx:pt>
          <cx:pt idx="793">0.0078495332432650007</cx:pt>
          <cx:pt idx="794">0.0028402371458820749</cx:pt>
          <cx:pt idx="795">-0.015895360022749251</cx:pt>
          <cx:pt idx="796">-0.016226434574185149</cx:pt>
          <cx:pt idx="797">-0.016645487096931626</cx:pt>
          <cx:pt idx="798">-0.019022687923993999</cx:pt>
          <cx:pt idx="799">-0.023961481924104699</cx:pt>
          <cx:pt idx="800">-0.028436053470035999</cx:pt>
          <cx:pt idx="801">-0.02622438507357875</cx:pt>
          <cx:pt idx="802">-0.0223753780035588</cx:pt>
          <cx:pt idx="803">-0.019067025721181425</cx:pt>
          <cx:pt idx="804">-0.012789718113428725</cx:pt>
          <cx:pt idx="805">0.00051248098949981254</cx:pt>
          <cx:pt idx="806">0.0031428269711018999</cx:pt>
          <cx:pt idx="807">0.00119520306083462</cx:pt>
          <cx:pt idx="808">0.00033408860778451002</cx:pt>
          <cx:pt idx="809">0.00030494509895846999</cx:pt>
          <cx:pt idx="810">-1.2295714194317051e-05</cx:pt>
          <cx:pt idx="811">-0.000333648853788755</cx:pt>
          <cx:pt idx="812">-0.0028354927867844</cx:pt>
          <cx:pt idx="813">-0.0056802939557627002</cx:pt>
          <cx:pt idx="814">-0.0049089653150944249</cx:pt>
          <cx:pt idx="815">-0.0033815355076039499</cx:pt>
          <cx:pt idx="816">-0.0068514398478735751</cx:pt>
          <cx:pt idx="817">-0.010751366269234825</cx:pt>
          <cx:pt idx="818">0.01122340714427565</cx:pt>
          <cx:pt idx="819">0.0111786043514238</cx:pt>
          <cx:pt idx="820">0.019755620418763924</cx:pt>
          <cx:pt idx="821">0.025936418753454999</cx:pt>
          <cx:pt idx="822">0.01269103813556475</cx:pt>
          <cx:pt idx="823">-0.015055264015384125</cx:pt>
          <cx:pt idx="824">-0.033277341072721248</cx:pt>
          <cx:pt idx="825">-0.025569723839392249</cx:pt>
          <cx:pt idx="826">-0.026098081081574749</cx:pt>
          <cx:pt idx="827">-0.041317882094788247</cx:pt>
          <cx:pt idx="828">-0.021345092698186074</cx:pt>
          <cx:pt idx="829">-0.011582559400793601</cx:pt>
          <cx:pt idx="830">-0.01370364200356675</cx:pt>
          <cx:pt idx="831">-0.018427917706179475</cx:pt>
          <cx:pt idx="832">-0.010440785003686824</cx:pt>
          <cx:pt idx="833">-0.0039486158412889247</cx:pt>
          <cx:pt idx="834">0.0031095049631372751</cx:pt>
          <cx:pt idx="835">0.00057583094747479995</cx:pt>
          <cx:pt idx="836">6.4068967502237746e-05</cx:pt>
          <cx:pt idx="837">-0.00014993491756109875</cx:pt>
          <cx:pt idx="838">-0.00040157682126413998</cx:pt>
          <cx:pt idx="839">0.000100945667256383</cx:pt>
          <cx:pt idx="840">-0.00189714455706653</cx:pt>
          <cx:pt idx="841">-0.00630580750228795</cx:pt>
          <cx:pt idx="842">-0.010919981246783925</cx:pt>
          <cx:pt idx="843">-0.01362938135411795</cx:pt>
          <cx:pt idx="844">-0.0059767452557481998</cx:pt>
          <cx:pt idx="845">-0.0010627690064695825</cx:pt>
          <cx:pt idx="846">0.010439100901858201</cx:pt>
          <cx:pt idx="847">0.011431938999846651</cx:pt>
          <cx:pt idx="848">0.010624532376708126</cx:pt>
          <cx:pt idx="849">0.021692272500767999</cx:pt>
          <cx:pt idx="850">0.0119139898119847</cx:pt>
          <cx:pt idx="851">-5.3009519525404002e-06</cx:pt>
          <cx:pt idx="852">-0.019873136283908299</cx:pt>
          <cx:pt idx="853">-0.032257685157511748</cx:pt>
          <cx:pt idx="854">-0.031536622012045747</cx:pt>
          <cx:pt idx="855">-0.021720326692221976</cx:pt>
          <cx:pt idx="856">-0.0078948332473892258</cx:pt>
          <cx:pt idx="857">-0.0054198510869681504</cx:pt>
          <cx:pt idx="858">-0.0051431126881856751</cx:pt>
          <cx:pt idx="859">-0.0085278869537537254</cx:pt>
          <cx:pt idx="860">0.0011179122800925275</cx:pt>
          <cx:pt idx="861">0.0076044402619950251</cx:pt>
          <cx:pt idx="862">0.00087813384313435001</cx:pt>
          <cx:pt idx="863">-0.0021540662653251725</cx:pt>
          <cx:pt idx="864">-0.0046526956104489996</cx:pt>
          <cx:pt idx="865">-4.1672939130601251e-05</cx:pt>
          <cx:pt idx="866">-0.00014313263904906101</cx:pt>
          <cx:pt idx="867">-0.00020855466544225526</cx:pt>
          <cx:pt idx="868">-0.001306258328609385</cx:pt>
          <cx:pt idx="869">-0.0041466667614830496</cx:pt>
          <cx:pt idx="870">-0.0096774130019571004</cx:pt>
          <cx:pt idx="871">-0.0072330493669668502</cx:pt>
          <cx:pt idx="872">0.00144029413992446</cx:pt>
          <cx:pt idx="873">0.0081561170767827252</cx:pt>
          <cx:pt idx="874">0.010362976885394099</cx:pt>
          <cx:pt idx="875">0.0065980978601479501</cx:pt>
          <cx:pt idx="876">0.0024496358254547626</cx:pt>
          <cx:pt idx="877">-1.4598065852195201e-05</cx:pt>
          <cx:pt idx="878">0.0083301236506709252</cx:pt>
          <cx:pt idx="879">0.0087731102140418994</cx:pt>
          <cx:pt idx="880">-0.0094075466209184999</cx:pt>
          <cx:pt idx="881">-0.019791316316661527</cx:pt>
          <cx:pt idx="882">-0.0074911109937508746</cx:pt>
          <cx:pt idx="883">0.0063089678332209752</cx:pt>
          <cx:pt idx="884">-0.0022050765073919425</cx:pt>
          <cx:pt idx="885">-0.0028904069340022751</cx:pt>
          <cx:pt idx="886">-0.0058603770412149246</cx:pt>
          <cx:pt idx="887">-0.00677126275647345</cx:pt>
          <cx:pt idx="888">-0.0055547835171966499</cx:pt>
          <cx:pt idx="889">-0.00886556896937085</cx:pt>
          <cx:pt idx="890">-0.0058109090051953003</cx:pt>
          <cx:pt idx="891">0.0088953531422253755</cx:pt>
          <cx:pt idx="892">0.02179540083817955</cx:pt>
          <cx:pt idx="893">0.0078495332432650007</cx:pt>
          <cx:pt idx="894">0.0028402371458820749</cx:pt>
          <cx:pt idx="895">-0.015895360022749251</cx:pt>
          <cx:pt idx="896">-0.016226434574185149</cx:pt>
          <cx:pt idx="897">-0.016645487096931626</cx:pt>
          <cx:pt idx="898">-0.019022687923993999</cx:pt>
          <cx:pt idx="899">-0.023961481924104699</cx:pt>
          <cx:pt idx="900">-0.028436053470035999</cx:pt>
          <cx:pt idx="901">-0.02622438507357875</cx:pt>
          <cx:pt idx="902">-0.0223753780035588</cx:pt>
          <cx:pt idx="903">-0.019067025721181425</cx:pt>
          <cx:pt idx="904">-0.012789718113428725</cx:pt>
          <cx:pt idx="905">0.00051248098949981254</cx:pt>
          <cx:pt idx="906">0.0031428269711018999</cx:pt>
          <cx:pt idx="907">0.00119520306083462</cx:pt>
          <cx:pt idx="908">0.00033408860778451002</cx:pt>
          <cx:pt idx="909">0.00030494509895846999</cx:pt>
          <cx:pt idx="910">-1.2295714194317051e-05</cx:pt>
          <cx:pt idx="911">-0.000333648853788755</cx:pt>
          <cx:pt idx="912">-0.0028354927867844</cx:pt>
          <cx:pt idx="913">-0.0056802939557627002</cx:pt>
          <cx:pt idx="914">-0.0049089653150944249</cx:pt>
          <cx:pt idx="915">-0.0033815355076039499</cx:pt>
          <cx:pt idx="916">-0.0068514398478735751</cx:pt>
          <cx:pt idx="917">-0.010751366269234825</cx:pt>
          <cx:pt idx="918">0.01122340714427565</cx:pt>
          <cx:pt idx="919">0.0111786043514238</cx:pt>
          <cx:pt idx="920">0.019755620418763924</cx:pt>
          <cx:pt idx="921">0.025936418753454999</cx:pt>
          <cx:pt idx="922">0.01269103813556475</cx:pt>
          <cx:pt idx="923">-0.015055264015384125</cx:pt>
          <cx:pt idx="924">-0.033277341072721248</cx:pt>
          <cx:pt idx="925">-0.025569723839392249</cx:pt>
          <cx:pt idx="926">-0.026098081081574749</cx:pt>
          <cx:pt idx="927">-0.041317882094788247</cx:pt>
          <cx:pt idx="928">-0.021345092698186074</cx:pt>
          <cx:pt idx="929">-0.011582559400793601</cx:pt>
          <cx:pt idx="930">-0.01370364200356675</cx:pt>
          <cx:pt idx="931">-0.018427917706179475</cx:pt>
          <cx:pt idx="932">-0.010440785003686824</cx:pt>
          <cx:pt idx="933">-0.0039486158412889247</cx:pt>
          <cx:pt idx="934">0.0031095049631372751</cx:pt>
          <cx:pt idx="935">0.00057583094747479995</cx:pt>
          <cx:pt idx="936">6.4068967502237746e-05</cx:pt>
          <cx:pt idx="937">-0.00014993491756109875</cx:pt>
          <cx:pt idx="938">-0.00040157682126413998</cx:pt>
          <cx:pt idx="939">0.000100945667256383</cx:pt>
          <cx:pt idx="940">-0.00189714455706653</cx:pt>
          <cx:pt idx="941">-0.00630580750228795</cx:pt>
          <cx:pt idx="942">-0.010919981246783925</cx:pt>
          <cx:pt idx="943">-0.01362938135411795</cx:pt>
          <cx:pt idx="944">-0.0059767452557481998</cx:pt>
          <cx:pt idx="945">-0.0010627690064695825</cx:pt>
          <cx:pt idx="946">0.010439100901858201</cx:pt>
          <cx:pt idx="947">0.011431938999846651</cx:pt>
          <cx:pt idx="948">0.010624532376708126</cx:pt>
          <cx:pt idx="949">0.021692272500767999</cx:pt>
          <cx:pt idx="950">0.0119139898119847</cx:pt>
          <cx:pt idx="951">-5.3009519525404002e-06</cx:pt>
          <cx:pt idx="952">-0.019873136283908299</cx:pt>
          <cx:pt idx="953">-0.032257685157511748</cx:pt>
          <cx:pt idx="954">-0.031536622012045747</cx:pt>
          <cx:pt idx="955">-0.021720326692221976</cx:pt>
          <cx:pt idx="956">-0.0078948332473892258</cx:pt>
          <cx:pt idx="957">-0.0054198510869681504</cx:pt>
          <cx:pt idx="958">-0.0051431126881856751</cx:pt>
          <cx:pt idx="959">-0.0085278869537537254</cx:pt>
          <cx:pt idx="960">0.0011179122800925275</cx:pt>
          <cx:pt idx="961">0.0076044402619950251</cx:pt>
          <cx:pt idx="962">0.00087813384313435001</cx:pt>
          <cx:pt idx="963">-0.0021540662653251725</cx:pt>
          <cx:pt idx="964">-0.0046526956104489996</cx:pt>
          <cx:pt idx="965">-4.1672939130601251e-05</cx:pt>
          <cx:pt idx="966">-0.00014313263904906101</cx:pt>
          <cx:pt idx="967">-0.00020855466544225526</cx:pt>
          <cx:pt idx="968">-0.001306258328609385</cx:pt>
          <cx:pt idx="969">-0.0041466667614830496</cx:pt>
          <cx:pt idx="970">-0.0096774130019571004</cx:pt>
          <cx:pt idx="971">-0.0072330493669668502</cx:pt>
          <cx:pt idx="972">0.00144029413992446</cx:pt>
          <cx:pt idx="973">0.0081561170767827252</cx:pt>
          <cx:pt idx="974">0.010362976885394099</cx:pt>
          <cx:pt idx="975">0.0065980978601479501</cx:pt>
          <cx:pt idx="976">0.0024496358254547626</cx:pt>
          <cx:pt idx="977">-1.4598065852195201e-05</cx:pt>
          <cx:pt idx="978">0.0083301236506709252</cx:pt>
          <cx:pt idx="979">0.0087731102140418994</cx:pt>
          <cx:pt idx="980">-0.0094075466209184999</cx:pt>
          <cx:pt idx="981">-0.019791316316661527</cx:pt>
          <cx:pt idx="982">-0.0074911109937508746</cx:pt>
          <cx:pt idx="983">0.0063089678332209752</cx:pt>
          <cx:pt idx="984">-0.0022050765073919425</cx:pt>
          <cx:pt idx="985">-0.0028904069340022751</cx:pt>
          <cx:pt idx="986">-0.0058603770412149246</cx:pt>
          <cx:pt idx="987">-0.00677126275647345</cx:pt>
          <cx:pt idx="988">-0.0055547835171966499</cx:pt>
          <cx:pt idx="989">-0.00886556896937085</cx:pt>
          <cx:pt idx="990">-0.0058109090051953003</cx:pt>
          <cx:pt idx="991">0.0088953531422253755</cx:pt>
          <cx:pt idx="992">0.02179540083817955</cx:pt>
          <cx:pt idx="993">0.0078495332432650007</cx:pt>
          <cx:pt idx="994">0.0028402371458820749</cx:pt>
          <cx:pt idx="995">-0.015895360022749251</cx:pt>
          <cx:pt idx="996">-0.016226434574185149</cx:pt>
          <cx:pt idx="997">-0.016645487096931626</cx:pt>
          <cx:pt idx="998">-0.019022687923993999</cx:pt>
          <cx:pt idx="999">-0.023961481924104699</cx:pt>
          <cx:pt idx="1000">-0.028436053470035999</cx:pt>
          <cx:pt idx="1001">-0.02622438507357875</cx:pt>
          <cx:pt idx="1002">-0.0223753780035588</cx:pt>
          <cx:pt idx="1003">-0.019067025721181425</cx:pt>
          <cx:pt idx="1004">-0.012789718113428725</cx:pt>
          <cx:pt idx="1005">0.00051248098949981254</cx:pt>
          <cx:pt idx="1006">0.0031428269711018999</cx:pt>
          <cx:pt idx="1007">0.00119520306083462</cx:pt>
          <cx:pt idx="1008">0.00033408860778451002</cx:pt>
          <cx:pt idx="1009">0.00030494509895846999</cx:pt>
          <cx:pt idx="1010">-1.2295714194317051e-05</cx:pt>
          <cx:pt idx="1011">-0.000333648853788755</cx:pt>
          <cx:pt idx="1012">-0.0028354927867844</cx:pt>
          <cx:pt idx="1013">-0.0056802939557627002</cx:pt>
          <cx:pt idx="1014">-0.0049089653150944249</cx:pt>
          <cx:pt idx="1015">-0.0033815355076039499</cx:pt>
          <cx:pt idx="1016">-0.0068514398478735751</cx:pt>
          <cx:pt idx="1017">-0.010751366269234825</cx:pt>
          <cx:pt idx="1018">0.01122340714427565</cx:pt>
          <cx:pt idx="1019">0.0111786043514238</cx:pt>
          <cx:pt idx="1020">0.019755620418763924</cx:pt>
          <cx:pt idx="1021">0.025936418753454999</cx:pt>
          <cx:pt idx="1022">0.01269103813556475</cx:pt>
          <cx:pt idx="1023">-0.015055264015384125</cx:pt>
          <cx:pt idx="1024">-0.033277341072721248</cx:pt>
          <cx:pt idx="1025">-0.025569723839392249</cx:pt>
          <cx:pt idx="1026">-0.026098081081574749</cx:pt>
          <cx:pt idx="1027">-0.041317882094788247</cx:pt>
          <cx:pt idx="1028">-0.021345092698186074</cx:pt>
          <cx:pt idx="1029">-0.011582559400793601</cx:pt>
          <cx:pt idx="1030">-0.01370364200356675</cx:pt>
          <cx:pt idx="1031">-0.018427917706179475</cx:pt>
          <cx:pt idx="1032">-0.010440785003686824</cx:pt>
          <cx:pt idx="1033">-0.0039486158412889247</cx:pt>
          <cx:pt idx="1034">0.0031095049631372751</cx:pt>
          <cx:pt idx="1035">0.00057583094747479995</cx:pt>
          <cx:pt idx="1036">6.4068967502237746e-05</cx:pt>
          <cx:pt idx="1037">-0.00014993491756109875</cx:pt>
          <cx:pt idx="1038">-0.00040157682126413998</cx:pt>
          <cx:pt idx="1039">0.000100945667256383</cx:pt>
          <cx:pt idx="1040">-0.00189714455706653</cx:pt>
          <cx:pt idx="1041">-0.00630580750228795</cx:pt>
          <cx:pt idx="1042">-0.010919981246783925</cx:pt>
          <cx:pt idx="1043">-0.01362938135411795</cx:pt>
          <cx:pt idx="1044">-0.0059767452557481998</cx:pt>
          <cx:pt idx="1045">-0.0010627690064695825</cx:pt>
          <cx:pt idx="1046">0.010439100901858201</cx:pt>
          <cx:pt idx="1047">0.011431938999846651</cx:pt>
          <cx:pt idx="1048">0.010624532376708126</cx:pt>
          <cx:pt idx="1049">0.021692272500767999</cx:pt>
          <cx:pt idx="1050">0.0119139898119847</cx:pt>
          <cx:pt idx="1051">-5.3009519525404002e-06</cx:pt>
          <cx:pt idx="1052">-0.019873136283908299</cx:pt>
          <cx:pt idx="1053">-0.032257685157511748</cx:pt>
          <cx:pt idx="1054">-0.031536622012045747</cx:pt>
          <cx:pt idx="1055">-0.021720326692221976</cx:pt>
          <cx:pt idx="1056">-0.0078948332473892258</cx:pt>
          <cx:pt idx="1057">-0.0054198510869681504</cx:pt>
          <cx:pt idx="1058">-0.0051431126881856751</cx:pt>
          <cx:pt idx="1059">-0.0085278869537537254</cx:pt>
          <cx:pt idx="1060">0.0011179122800925275</cx:pt>
          <cx:pt idx="1061">0.0076044402619950251</cx:pt>
          <cx:pt idx="1062">0.00087813384313435001</cx:pt>
          <cx:pt idx="1063">-0.0021540662653251725</cx:pt>
          <cx:pt idx="1064">-0.0046526956104489996</cx:pt>
          <cx:pt idx="1065">-4.1672939130601251e-05</cx:pt>
          <cx:pt idx="1066">-0.00014313263904906101</cx:pt>
          <cx:pt idx="1067">-0.00020855466544225526</cx:pt>
          <cx:pt idx="1068">-0.001306258328609385</cx:pt>
          <cx:pt idx="1069">-0.0041466667614830496</cx:pt>
          <cx:pt idx="1070">-0.0096774130019571004</cx:pt>
          <cx:pt idx="1071">-0.0072330493669668502</cx:pt>
          <cx:pt idx="1072">0.00144029413992446</cx:pt>
          <cx:pt idx="1073">0.0081561170767827252</cx:pt>
          <cx:pt idx="1074">0.010362976885394099</cx:pt>
          <cx:pt idx="1075">0.0065980978601479501</cx:pt>
          <cx:pt idx="1076">0.0024496358254547626</cx:pt>
          <cx:pt idx="1077">-1.4598065852195201e-05</cx:pt>
          <cx:pt idx="1078">0.0083301236506709252</cx:pt>
          <cx:pt idx="1079">0.0087731102140418994</cx:pt>
          <cx:pt idx="1080">-0.0094075466209184999</cx:pt>
          <cx:pt idx="1081">-0.019791316316661527</cx:pt>
          <cx:pt idx="1082">-0.0074911109937508746</cx:pt>
          <cx:pt idx="1083">0.0063089678332209752</cx:pt>
        </cx:lvl>
      </cx:numDim>
    </cx:data>
    <cx:data id="106">
      <cx:numDim type="val">
        <cx:f>Sheet2!$DC$1:$DC$1084</cx:f>
        <cx:lvl ptCount="1084" formatCode="G/通用格式">
          <cx:pt idx="0">-0.00067412869269489197</cx:pt>
          <cx:pt idx="1">-0.00034926980594864802</cx:pt>
          <cx:pt idx="2">-0.00067041541750839705</cx:pt>
          <cx:pt idx="3">-0.00062425751683613999</cx:pt>
          <cx:pt idx="4">6.5770611654680195e-05</cx:pt>
          <cx:pt idx="5">0.00039534287416889599</cx:pt>
          <cx:pt idx="6">-0.0011594588543833799</cx:pt>
          <cx:pt idx="7">-0.00057493788602863303</cx:pt>
          <cx:pt idx="8">-0.00034257895550516301</cx:pt>
          <cx:pt idx="9">0.000548161389244341</cx:pt>
          <cx:pt idx="10">-0.00045586881417087499</cx:pt>
          <cx:pt idx="11">-0.000379896192610204</cx:pt>
          <cx:pt idx="12">0.00041895669899395999</cx:pt>
          <cx:pt idx="13">-0.00066833003578993901</cx:pt>
          <cx:pt idx="14">0.00081868889917268599</cx:pt>
          <cx:pt idx="15">-0.000108882275693305</cx:pt>
          <cx:pt idx="16">0.000112003950211673</cx:pt>
          <cx:pt idx="17">-0.00055535462341701504</cx:pt>
          <cx:pt idx="18">-0.00013728748318350101</cx:pt>
          <cx:pt idx="19">0.00050594838652375104</cx:pt>
          <cx:pt idx="20">-0.00150853113682695</cx:pt>
          <cx:pt idx="21">0.000150496812170544</cx:pt>
          <cx:pt idx="22">-8.1639394397049506e-05</cx:pt>
          <cx:pt idx="23">-0.00037264137044246598</cx:pt>
          <cx:pt idx="24">-0.00025157384742451402</cx:pt>
          <cx:pt idx="25">8.2292020559901997e-05</cx:pt>
          <cx:pt idx="26">-0.000530079984441322</cx:pt>
          <cx:pt idx="27">0.00079621438768219099</cx:pt>
          <cx:pt idx="28">-0.00056668979530188001</cx:pt>
          <cx:pt idx="29">-0.00077498606010612599</cx:pt>
          <cx:pt idx="30">0.00046103926648810502</cx:pt>
          <cx:pt idx="31">0.00070816469129296705</cx:pt>
          <cx:pt idx="32">-0.00060812655933676501</cx:pt>
          <cx:pt idx="33">-0.00024656290832876802</cx:pt>
          <cx:pt idx="34">0.00021671425836474999</cx:pt>
          <cx:pt idx="35">0.00011853607980347101</cx:pt>
          <cx:pt idx="36">0.00028471074034130403</cx:pt>
          <cx:pt idx="37">-0.00020660589305532501</cx:pt>
          <cx:pt idx="38">-4.8443135207591803e-05</cx:pt>
          <cx:pt idx="39">-0.00085009819693337399</cx:pt>
          <cx:pt idx="40">-0.00050028391482156</cx:pt>
          <cx:pt idx="41">-0.000298213951776085</cx:pt>
          <cx:pt idx="42">0.00078809265088096501</cx:pt>
          <cx:pt idx="43">-0.00014820113208868801</cx:pt>
          <cx:pt idx="44">-0.000345045153207704</cx:pt>
          <cx:pt idx="45">0.00048838400266483799</cx:pt>
          <cx:pt idx="46">-0.00064763190430384802</cx:pt>
          <cx:pt idx="47">0.00031771937751076299</cx:pt>
          <cx:pt idx="48">0.00046650236111447701</cx:pt>
          <cx:pt idx="49">0.00015207880252958301</cx:pt>
          <cx:pt idx="50">0.00061951297635037795</cx:pt>
          <cx:pt idx="51">-0.00058477044115632802</cx:pt>
          <cx:pt idx="52">-0.000167431555719212</cx:pt>
          <cx:pt idx="53">0.00016600803336138599</cx:pt>
          <cx:pt idx="54">-0.00044588889138053001</cx:pt>
          <cx:pt idx="55">0.00076067201336184895</cx:pt>
          <cx:pt idx="56">-0.00018857492323772</cx:pt>
          <cx:pt idx="57">-0.0011343524562877399</cx:pt>
          <cx:pt idx="58">-0.000108631411891775</cx:pt>
          <cx:pt idx="59">-0.00096800277266531295</cx:pt>
          <cx:pt idx="60">-0.00012317167063688499</cx:pt>
          <cx:pt idx="61">0.00038984916181754298</cx:pt>
          <cx:pt idx="62">0.00020904189177713001</cx:pt>
          <cx:pt idx="63">0.00061410328801995301</cx:pt>
          <cx:pt idx="64">0.00056451728123759599</cx:pt>
          <cx:pt idx="65">-0.0020618364586827802</cx:pt>
          <cx:pt idx="66">-0.00103086638874297</cx:pt>
          <cx:pt idx="67">-0.0027704744761355101</cx:pt>
          <cx:pt idx="68">-0.0055707756901388003</cx:pt>
          <cx:pt idx="69">-0.0074403556922971398</cx:pt>
          <cx:pt idx="70">-0.0048224790836322697</cx:pt>
          <cx:pt idx="71">-0.0057595753913148202</cx:pt>
          <cx:pt idx="72">-0.00329442717445186</cx:pt>
          <cx:pt idx="73">0.00021282336793798499</cx:pt>
          <cx:pt idx="74">0.0047393729579046804</cx:pt>
          <cx:pt idx="75">-0.0015455321300391299</cx:pt>
          <cx:pt idx="76">-0.00062266804830001096</cx:pt>
          <cx:pt idx="77">0.00025739876108153898</cx:pt>
          <cx:pt idx="78">-0.00011534469007340501</cx:pt>
          <cx:pt idx="79">-0.00057737153171934295</cx:pt>
          <cx:pt idx="80">2.4292900672636299e-06</cx:pt>
          <cx:pt idx="81">0.00056295505844694701</cx:pt>
          <cx:pt idx="82">-0.00030305417316563399</cx:pt>
          <cx:pt idx="83">0.000195951467861478</cx:pt>
          <cx:pt idx="84">0.000382840858273304</cx:pt>
          <cx:pt idx="85">-0.000442490721800853</cx:pt>
          <cx:pt idx="86">0.00025034576991339</cx:pt>
          <cx:pt idx="87">-0.000109325406662618</cx:pt>
          <cx:pt idx="88">-0.00055560288313255502</cx:pt>
          <cx:pt idx="89">-0.00045550430922676103</cx:pt>
          <cx:pt idx="90">0.000428509056533629</cx:pt>
          <cx:pt idx="91">0.00082893013675574504</cx:pt>
          <cx:pt idx="92">0.00017329777230377</cx:pt>
          <cx:pt idx="93">-0.0072405233529524897</cx:pt>
          <cx:pt idx="94">-0.0065919296999849501</cx:pt>
          <cx:pt idx="95">-0.015435821283385401</cx:pt>
          <cx:pt idx="96">-0.010443629985245</cx:pt>
          <cx:pt idx="97">-0.0046706722317946502</cx:pt>
          <cx:pt idx="98">-0.0023633854023501302</cx:pt>
          <cx:pt idx="99">-0.013971103841467099</cx:pt>
          <cx:pt idx="100">-0.023570429746185301</cx:pt>
          <cx:pt idx="101">-0.0113115230465499</cx:pt>
          <cx:pt idx="102">-0.0095334364752530602</cx:pt>
          <cx:pt idx="103">-0.024578361353494699</cx:pt>
          <cx:pt idx="104">-0.0137941499074501</cx:pt>
          <cx:pt idx="105">-0.010887882046652499</cx:pt>
          <cx:pt idx="106">-0.0098424563117199305</cx:pt>
          <cx:pt idx="107">-0.00553031996501702</cx:pt>
          <cx:pt idx="108">0.0030417503551803098</cx:pt>
          <cx:pt idx="109">-3.6893700850957199e-05</cx:pt>
          <cx:pt idx="110">-0.00068316995787992899</cx:pt>
          <cx:pt idx="111">-0.00018382250046632701</cx:pt>
          <cx:pt idx="112">2.0080011256451599e-05</cx:pt>
          <cx:pt idx="113">9.7268787361335803e-05</cx:pt>
          <cx:pt idx="114">-0.00035407692775025199</cx:pt>
          <cx:pt idx="115">0.00051746010010875903</cx:pt>
          <cx:pt idx="116">0.0020438166871862701</cx:pt>
          <cx:pt idx="117">-0.0096986951527540301</cx:pt>
          <cx:pt idx="118">-0.0026529177957482402</cx:pt>
          <cx:pt idx="119">0.0020154230692388201</cx:pt>
          <cx:pt idx="120">0.0187935509415545</cx:pt>
          <cx:pt idx="121">0.018336006924014998</cx:pt>
          <cx:pt idx="122">0.00816992919351648</cx:pt>
          <cx:pt idx="123">-0.0044374376831045103</cx:pt>
          <cx:pt idx="124">-0.048948276733453103</cx:pt>
          <cx:pt idx="125">-0.045866016503952702</cx:pt>
          <cx:pt idx="126">-0.022747413790766599</cx:pt>
          <cx:pt idx="127">-0.0084235536579059002</cx:pt>
          <cx:pt idx="128">-0.043962784493177899</cx:pt>
          <cx:pt idx="129">-0.040178106937961103</cx:pt>
          <cx:pt idx="130">0.00106229825827441</cx:pt>
          <cx:pt idx="131">-0.020094917561317101</cx:pt>
          <cx:pt idx="132">-0.028355129994598102</cx:pt>
          <cx:pt idx="133">-0.0144770937576011</cx:pt>
          <cx:pt idx="134">-0.0021835127716798501</cx:pt>
          <cx:pt idx="135">0.00284526284713791</cx:pt>
          <cx:pt idx="136">0.0170961868601016</cx:pt>
          <cx:pt idx="137">0.0087990990286343808</cx:pt>
          <cx:pt idx="138">0.0016036018369329601</cx:pt>
          <cx:pt idx="139">-0.00027646846919812299</cx:pt>
          <cx:pt idx="140">0.000248853893278813</cx:pt>
          <cx:pt idx="141">-1.0944124937589001e-05</cx:pt>
          <cx:pt idx="142">-9.6045268382254998e-05</cx:pt>
          <cx:pt idx="143">0.00117770138087479</cx:pt>
          <cx:pt idx="144">0.00679932344866877</cx:pt>
          <cx:pt idx="145">0.00061441989856997499</cx:pt>
          <cx:pt idx="146">0.011970982473572599</cx:pt>
          <cx:pt idx="147">0.014530352119022399</cx:pt>
          <cx:pt idx="148">-0.0076261261435266198</cx:pt>
          <cx:pt idx="149">-0.0281316624608716</cx:pt>
          <cx:pt idx="150">-0.020188083921648801</cx:pt>
          <cx:pt idx="151">-0.020380411868371501</cx:pt>
          <cx:pt idx="152">-0.038674192718324098</cx:pt>
          <cx:pt idx="153">0.0191658427504907</cx:pt>
          <cx:pt idx="154">0.0054767848873702504</cx:pt>
          <cx:pt idx="155">-0.0070471696412060802</cx:pt>
          <cx:pt idx="156">0.033130502927829597</cx:pt>
          <cx:pt idx="157">0.0354089963494282</cx:pt>
          <cx:pt idx="158">-0.0064660616437509496</cx:pt>
          <cx:pt idx="159">-0.017081244509764199</cx:pt>
          <cx:pt idx="160">0.0206685500749327</cx:pt>
          <cx:pt idx="161">-0.0185383256504064</cx:pt>
          <cx:pt idx="162">-0.011718410218410099</cx:pt>
          <cx:pt idx="163">-0.0042878055243002703</cx:pt>
          <cx:pt idx="164">0.0071435889786698997</cx:pt>
          <cx:pt idx="165">0.0110183749560389</cx:pt>
          <cx:pt idx="166">0.0031684216495422601</cx:pt>
          <cx:pt idx="167">0.00021845532113070801</cx:pt>
          <cx:pt idx="168">0.00014805487391123101</cx:pt>
          <cx:pt idx="169">-0.00073226637162242302</cx:pt>
          <cx:pt idx="170">0.0046097180672547396</cx:pt>
          <cx:pt idx="171">0.0083770870400229104</cx:pt>
          <cx:pt idx="172">0.012155895941108901</cx:pt>
          <cx:pt idx="173">0.00779491676121335</cx:pt>
          <cx:pt idx="174">0.0165762262537901</cx:pt>
          <cx:pt idx="175">-0.0023105683740095601</cx:pt>
          <cx:pt idx="176">-0.0215977958199665</cx:pt>
          <cx:pt idx="177">0.0049524117586013496</cx:pt>
          <cx:pt idx="178">0.0039746286476457001</cx:pt>
          <cx:pt idx="179">-0.0017463654934670701</cx:pt>
          <cx:pt idx="180">-0.0092087694048567995</cx:pt>
          <cx:pt idx="181">0.0038682576056769799</cx:pt>
          <cx:pt idx="182">-0.0054605803824337397</cx:pt>
          <cx:pt idx="183">0.024760474815348901</cx:pt>
          <cx:pt idx="184">0.062452102388341799</cx:pt>
          <cx:pt idx="185">0.057477233114963298</cx:pt>
          <cx:pt idx="186">0.0363392719403412</cx:pt>
          <cx:pt idx="187">0.024332311362907401</cx:pt>
          <cx:pt idx="188">0.015225686246769799</cx:pt>
          <cx:pt idx="189">0.0089618910613488492</cx:pt>
          <cx:pt idx="190">-0.0051217120006241002</cx:pt>
          <cx:pt idx="191">0.0032317934219289598</cx:pt>
          <cx:pt idx="192">0.0133925339029236</cx:pt>
          <cx:pt idx="193">0.0148164088117404</cx:pt>
          <cx:pt idx="194">0.0045119989688163298</cx:pt>
          <cx:pt idx="195">-0.00012466441703774399</cx:pt>
          <cx:pt idx="196">8.4336823334200805e-06</cx:pt>
          <cx:pt idx="197">0.00099126415039022496</cx:pt>
          <cx:pt idx="198">0.00311676171456244</cx:pt>
          <cx:pt idx="199">0.0021420616020126726</cx:pt>
          <cx:pt idx="200">0.0027243500316174751</cx:pt>
          <cx:pt idx="201">0.0049262211079137254</cx:pt>
          <cx:pt idx="202">0.0063226320394044752</cx:pt>
          <cx:pt idx="203">-0.00216855467714321</cx:pt>
          <cx:pt idx="204">0.003659795505137225</cx:pt>
          <cx:pt idx="205">0.0039468263894500751</cx:pt>
          <cx:pt idx="206">0.0093423539194107501</cx:pt>
          <cx:pt idx="207">0.0060340358999261753</cx:pt>
          <cx:pt idx="208">0.0052004959860330749</cx:pt>
          <cx:pt idx="209">0.0042366418459180502</cx:pt>
          <cx:pt idx="210">0.008154258863196975</cx:pt>
          <cx:pt idx="211">-0.00283970060271655</cx:pt>
          <cx:pt idx="212">0.0135556200554876</cx:pt>
          <cx:pt idx="213">0.021912358638969599</cx:pt>
          <cx:pt idx="214">0.014920355592156275</cx:pt>
          <cx:pt idx="215">0.00752440368095095</cx:pt>
          <cx:pt idx="216">0.0099386385896155002</cx:pt>
          <cx:pt idx="217">-0.0029512234934701001</cx:pt>
          <cx:pt idx="218">-0.0040553603859351502</cx:pt>
          <cx:pt idx="219">0.00084826378768686748</cx:pt>
          <cx:pt idx="220">0.00086767060059272753</cx:pt>
          <cx:pt idx="221">0.0020519959756146399</cx:pt>
          <cx:pt idx="222">0.00065326385609804495</cx:pt>
          <cx:pt idx="223">0.00013646211646983026</cx:pt>
          <cx:pt idx="224">5.6728686148826501e-05</cx:pt>
          <cx:pt idx="225">-1.887482259452395e-05</cx:pt>
          <cx:pt idx="226">-0.00018135492074567949</cx:pt>
          <cx:pt idx="227">0.00020814576052139474</cx:pt>
          <cx:pt idx="228">0.0014658700937385701</cx:pt>
          <cx:pt idx="229">-0.00078617717539123495</cx:pt>
          <cx:pt idx="230">0.00098078151926214501</cx:pt>
          <cx:pt idx="231">-0.0025897377709768001</cx:pt>
          <cx:pt idx="232">0.0068937820781716499</cx:pt>
          <cx:pt idx="233">0.0090655264365550256</cx:pt>
          <cx:pt idx="234">0.0077471902877165998</cx:pt>
          <cx:pt idx="235">0.00033497760810970498</cx:pt>
          <cx:pt idx="236">-0.0011403218212051474</cx:pt>
          <cx:pt idx="237">0.0092253447356605497</cx:pt>
          <cx:pt idx="238">0.0081719702784840993</cx:pt>
          <cx:pt idx="239">-0.00088970906342008746</cx:pt>
          <cx:pt idx="240">0.0019984096182693923</cx:pt>
          <cx:pt idx="241">0.0059294273198498499</cx:pt>
          <cx:pt idx="242">-0.0015030800599361224</cx:pt>
          <cx:pt idx="243">-0.0020175840136237399</cx:pt>
          <cx:pt idx="244">-0.0030248372212832251</cx:pt>
          <cx:pt idx="245">-0.0076012288119896246</cx:pt>
          <cx:pt idx="246">-0.0028422450872670748</cx:pt>
          <cx:pt idx="247">-0.0045394315246252001</cx:pt>
          <cx:pt idx="248">-0.0015817388995621976</cx:pt>
          <cx:pt idx="249">0.00068392776365476754</cx:pt>
          <cx:pt idx="250">0.00032034595856578999</cx:pt>
          <cx:pt idx="251">-8.3809602870337253e-05</cx:pt>
          <cx:pt idx="252">-8.0394786415653494e-05</cx:pt>
          <cx:pt idx="253">2.691663451829825e-05</cx:pt>
          <cx:pt idx="254">-0.00081399044331722755</cx:pt>
          <cx:pt idx="255">-0.00097605186866168254</cx:pt>
          <cx:pt idx="256">-1.7954273398192626e-05</cx:pt>
          <cx:pt idx="257">-0.0063023884821579749</cx:pt>
          <cx:pt idx="258">0.0045514169858238748</cx:pt>
          <cx:pt idx="259">0.011896671258312475</cx:pt>
          <cx:pt idx="260">0.012376943779398275</cx:pt>
          <cx:pt idx="261">0.0084949025826707505</cx:pt>
          <cx:pt idx="262">0.0045884612262596502</cx:pt>
          <cx:pt idx="263">0.005698134485082375</cx:pt>
          <cx:pt idx="264">-6.1922862984930744e-05</cx:pt>
          <cx:pt idx="265">0.0029795173447041499</cx:pt>
          <cx:pt idx="266">0.0034460362410949998</cx:pt>
          <cx:pt idx="267">-0.015320142764074649</cx:pt>
          <cx:pt idx="268">-0.019161709844669202</cx:pt>
          <cx:pt idx="269">-0.014951852706716151</cx:pt>
          <cx:pt idx="270">-0.022423371529064099</cx:pt>
          <cx:pt idx="271">-0.013623257770133399</cx:pt>
          <cx:pt idx="272">-0.012747610112331675</cx:pt>
          <cx:pt idx="273">-0.0095273836895098246</cx:pt>
          <cx:pt idx="274">-0.0013136452052919375</cx:pt>
          <cx:pt idx="275">-0.0044326101639045002</cx:pt>
          <cx:pt idx="276">-0.00027132390222902252</cx:pt>
          <cx:pt idx="277">0.0018146158143353801</cx:pt>
          <cx:pt idx="278">0.00039083420275991498</cx:pt>
          <cx:pt idx="279">-5.2067041226668253e-05</cx:pt>
          <cx:pt idx="280">0.00013330184106549926</cx:pt>
          <cx:pt idx="281">-2.491989793231645e-05</cx:pt>
          <cx:pt idx="282">-0.00012539491530950351</cx:pt>
          <cx:pt idx="283">0.0045967337812145752</cx:pt>
          <cx:pt idx="284">0.0025096464582929001</cx:pt>
          <cx:pt idx="285">-0.0034315646042403</cx:pt>
          <cx:pt idx="286">0.0046432660807227246</cx:pt>
          <cx:pt idx="287">0.0093963838550942744</cx:pt>
          <cx:pt idx="288">0.016460557048660649</cx:pt>
          <cx:pt idx="289">0.0087781208292312257</cx:pt>
          <cx:pt idx="290">0.0026734778094131498</cx:pt>
          <cx:pt idx="291">0.002656176537591275</cx:pt>
          <cx:pt idx="292">-0.0058682462659123752</cx:pt>
          <cx:pt idx="293">-0.019122304131987226</cx:pt>
          <cx:pt idx="294">-0.012774793234903849</cx:pt>
          <cx:pt idx="295">-0.024781009218665974</cx:pt>
          <cx:pt idx="296">-0.0175069556874391</cx:pt>
          <cx:pt idx="297">-0.013821043414573025</cx:pt>
          <cx:pt idx="298">-0.0098421401635024747</cx:pt>
          <cx:pt idx="299">-0.047782871586027197</cx:pt>
          <cx:pt idx="300">-0.032789211806733602</cx:pt>
          <cx:pt idx="301">-0.055157296941305903</cx:pt>
          <cx:pt idx="302">-0.035060029783638903</cx:pt>
          <cx:pt idx="303">-0.018513318986653701</cx:pt>
          <cx:pt idx="304">0.0013403862606835</cx:pt>
          <cx:pt idx="305">0.0080852457713383296</cx:pt>
          <cx:pt idx="306">0.0020963913293109799</cx:pt>
          <cx:pt idx="307">0.00062548719517499496</cx:pt>
          <cx:pt idx="308">0.00018542867928934801</cx:pt>
          <cx:pt idx="309">-0.00054109002702191296</cx:pt>
          <cx:pt idx="310">9.4937524673764697e-05</cx:pt>
          <cx:pt idx="311">0.011763326350246701</cx:pt>
          <cx:pt idx="312">0.010664716048008799</cx:pt>
          <cx:pt idx="313">-0.027033073590444</cx:pt>
          <cx:pt idx="314">-0.0035276150433204202</cx:pt>
          <cx:pt idx="315">0.018195721279476901</cx:pt>
          <cx:pt idx="316">-0.027065735487530999</cx:pt>
          <cx:pt idx="317">-0.0451692578256409</cx:pt>
          <cx:pt idx="318">-0.0690143046190244</cx:pt>
          <cx:pt idx="319">-0.085406126050530107</cx:pt>
          <cx:pt idx="320">-0.0590731814710517</cx:pt>
          <cx:pt idx="321">-0.0123065710749924</cx:pt>
          <cx:pt idx="322">-0.018672877722875701</cx:pt>
          <cx:pt idx="323">-0.053365899290398797</cx:pt>
          <cx:pt idx="324">-0.0045377080229001502</cx:pt>
          <cx:pt idx="325">0.049191850949309099</cx:pt>
          <cx:pt idx="326">0.040754187360452797</cx:pt>
          <cx:pt idx="327">-0.055893462325302498</cx:pt>
          <cx:pt idx="328">-0.0448507735402318</cx:pt>
          <cx:pt idx="329">-0.075485694490556698</cx:pt>
          <cx:pt idx="330">-0.065145470541247294</cx:pt>
          <cx:pt idx="331">-0.024983026883557202</cx:pt>
          <cx:pt idx="332">-0.010579081555146501</cx:pt>
          <cx:pt idx="333">0.00048770901783366799</cx:pt>
          <cx:pt idx="334">0.0014008467490360999</cx:pt>
          <cx:pt idx="335">-0.000110381214717889</cx:pt>
          <cx:pt idx="336">0.00022017347133688</cx:pt>
          <cx:pt idx="337">-0.0010703073353709599</cx:pt>
          <cx:pt idx="338">-0.00143448080439652</cx:pt>
          <cx:pt idx="339">-0.0098065255550202207</cx:pt>
          <cx:pt idx="340">-0.0075619269842912102</cx:pt>
          <cx:pt idx="341">-0.024196798628957801</cx:pt>
          <cx:pt idx="342">-0.021707507654408102</cx:pt>
          <cx:pt idx="343">-0.034480530478644203</cx:pt>
          <cx:pt idx="344">-0.054982127917779802</cx:pt>
          <cx:pt idx="345">-0.058686789172727502</cx:pt>
          <cx:pt idx="346">-0.0275411453370231</cx:pt>
          <cx:pt idx="347">0.0095236438642463395</cx:pt>
          <cx:pt idx="348">0.040988690676234701</cx:pt>
          <cx:pt idx="349">0.053384302257987702</cx:pt>
          <cx:pt idx="350">0.064003722899337798</cx:pt>
          <cx:pt idx="351">0.018889701253639701</cx:pt>
          <cx:pt idx="352">0.0022986373272181298</cx:pt>
          <cx:pt idx="353">0.0107355285247585</cx:pt>
          <cx:pt idx="354">0.062309557749359701</cx:pt>
          <cx:pt idx="355">-0.049403776106566502</cx:pt>
          <cx:pt idx="356">-0.021552503459654399</cx:pt>
          <cx:pt idx="357">-0.050089626711176803</cx:pt>
          <cx:pt idx="358">-0.043655019131995702</cx:pt>
          <cx:pt idx="359">-0.016414420208948101</cx:pt>
          <cx:pt idx="360">-0.014493073289865601</cx:pt>
          <cx:pt idx="361">-0.0010070876765767001</cx:pt>
          <cx:pt idx="362">0.0022804570847620399</cx:pt>
          <cx:pt idx="363">0.000961277329589302</cx:pt>
          <cx:pt idx="364">0.00030847087389991601</cx:pt>
          <cx:pt idx="365">-0.00072819008321954105</cx:pt>
          <cx:pt idx="366">-0.00142507131162428</cx:pt>
          <cx:pt idx="367">-0.0095135869007760901</cx:pt>
          <cx:pt idx="368">-0.021292266761012701</cx:pt>
          <cx:pt idx="369">-0.016846467684688299</cx:pt>
          <cx:pt idx="370">-0.024251472794693901</cx:pt>
          <cx:pt idx="371">-0.028272332673772799</cx:pt>
          <cx:pt idx="372">-0.033436914065354803</cx:pt>
          <cx:pt idx="373">0.014318660434601</cx:pt>
          <cx:pt idx="374">0.064969769810127698</cx:pt>
          <cx:pt idx="375">0.045429123058524097</cx:pt>
          <cx:pt idx="376">0.071611307788633102</cx:pt>
          <cx:pt idx="377">0.061307950682569702</cx:pt>
          <cx:pt idx="378">0.070588251147104403</cx:pt>
          <cx:pt idx="379">-0.00370850071584653</cx:pt>
          <cx:pt idx="380">0.0041627422351997803</cx:pt>
          <cx:pt idx="381">-0.00062738720485785602</cx:pt>
          <cx:pt idx="382">0.023334244723208601</cx:pt>
          <cx:pt idx="383">-0.058334927204563701</cx:pt>
          <cx:pt idx="384">-0.023819861891001302</cx:pt>
          <cx:pt idx="385">-0.0163600963390753</cx:pt>
          <cx:pt idx="386">-0.033556063270633797</cx:pt>
          <cx:pt idx="387">-0.020298567076968699</cx:pt>
          <cx:pt idx="388">-0.0056170161178407197</cx:pt>
          <cx:pt idx="389">-0.00209281220487349</cx:pt>
          <cx:pt idx="390">0.0014859369875133599</cx:pt>
          <cx:pt idx="391">-0.00034789952270212999</cx:pt>
          <cx:pt idx="392">-5.10401173296416e-05</cx:pt>
          <cx:pt idx="393">0.00061076529096826195</cx:pt>
          <cx:pt idx="394">0.000173221837151438</cx:pt>
          <cx:pt idx="395">-0.0050361885799680099</cx:pt>
          <cx:pt idx="396">-0.022507584771031701</cx:pt>
          <cx:pt idx="397">-0.021858773767621301</cx:pt>
          <cx:pt idx="398">-0.0195122488771458</cx:pt>
          <cx:pt idx="399">-0.017701342343459998</cx:pt>
          <cx:pt idx="400">0.027588556753441299</cx:pt>
          <cx:pt idx="401">0.065542646764200393</cx:pt>
          <cx:pt idx="402">0.060500629885338997</cx:pt>
          <cx:pt idx="403">0.0167688072766423</cx:pt>
          <cx:pt idx="404">0.049341928384060298</cx:pt>
          <cx:pt idx="405">0.042834696342949001</cx:pt>
          <cx:pt idx="406">0.0479991319910772</cx:pt>
          <cx:pt idx="407">-0.035870308671415697</cx:pt>
          <cx:pt idx="408">-0.042635136812501702</cx:pt>
          <cx:pt idx="409">-0.00211062821632731</cx:pt>
          <cx:pt idx="410">0.0064753874194997101</cx:pt>
          <cx:pt idx="411">-0.025258275900716502</cx:pt>
          <cx:pt idx="412">-0.0098499261729931599</cx:pt>
          <cx:pt idx="413">0.0053905281416682001</cx:pt>
          <cx:pt idx="414">-0.0049641058580986797</cx:pt>
          <cx:pt idx="415">0.0071097848611535201</cx:pt>
          <cx:pt idx="416">0.0041753724595689698</cx:pt>
          <cx:pt idx="417">-0.00155289699049264</cx:pt>
          <cx:pt idx="418">-0.000110750904488836</cx:pt>
          <cx:pt idx="419">-0.00060798949160268399</cx:pt>
          <cx:pt idx="420">0.000372081183272516</cx:pt>
          <cx:pt idx="421">0.0034473649843360498</cx:pt>
          <cx:pt idx="422">0.0016026795199750299</cx:pt>
          <cx:pt idx="423">-0.0051093156828925599</cx:pt>
          <cx:pt idx="424">-0.026565993405760199</cx:pt>
          <cx:pt idx="425">-0.032402802891333897</cx:pt>
          <cx:pt idx="426">-0.046796410952719601</cx:pt>
          <cx:pt idx="427">-0.0621825568022693</cx:pt>
          <cx:pt idx="428">0.0026091138732258</cx:pt>
          <cx:pt idx="429">0.040116997793234799</cx:pt>
          <cx:pt idx="430">0.080123563388269994</cx:pt>
          <cx:pt idx="431">0.0600233657208116</cx:pt>
          <cx:pt idx="432">0.075602118231863094</cx:pt>
          <cx:pt idx="433">0.046902240522930197</cx:pt>
          <cx:pt idx="434">0.024342521503135699</cx:pt>
          <cx:pt idx="435">-0.024286428399046399</cx:pt>
          <cx:pt idx="436">-0.035594913068462603</cx:pt>
          <cx:pt idx="437">-0.019673564017073399</cx:pt>
          <cx:pt idx="438">-0.0067233346592518997</cx:pt>
          <cx:pt idx="439">-0.015756025665389001</cx:pt>
          <cx:pt idx="440">0.0177590424075703</cx:pt>
          <cx:pt idx="441">0.024818148117532499</cx:pt>
          <cx:pt idx="442">0.018202092431385201</cx:pt>
          <cx:pt idx="443">0.014751454833123</cx:pt>
          <cx:pt idx="444">0.011935652772849199</cx:pt>
          <cx:pt idx="445">-0.0026301268407959199</cx:pt>
          <cx:pt idx="446">-2.3139839718150299e-05</cx:pt>
          <cx:pt idx="447">-0.00099371940632883701</cx:pt>
          <cx:pt idx="448">0.00027196478797743002</cx:pt>
          <cx:pt idx="449">0.0016450522930758201</cx:pt>
          <cx:pt idx="450">0.0049150986912741002</cx:pt>
          <cx:pt idx="451">0.00097342082716927298</cx:pt>
          <cx:pt idx="452">-0.024307559675958899</cx:pt>
          <cx:pt idx="453">-0.053056579506526397</cx:pt>
          <cx:pt idx="454">-0.091020016141745999</cx:pt>
          <cx:pt idx="455">-0.098487822587986995</cx:pt>
          <cx:pt idx="456">-0.080859396430337793</cx:pt>
          <cx:pt idx="457">-0.032132063186880597</cx:pt>
          <cx:pt idx="458">-0.0124447688666421</cx:pt>
          <cx:pt idx="459">0.0052232519564704696</cx:pt>
          <cx:pt idx="460">0.023001413784134599</cx:pt>
          <cx:pt idx="461">0.077024990474112903</cx:pt>
          <cx:pt idx="462">0.023256837673086402</cx:pt>
          <cx:pt idx="463">-0.0209125705380542</cx:pt>
          <cx:pt idx="464">-0.0093303778072710009</cx:pt>
          <cx:pt idx="465">-0.0060523166989186498</cx:pt>
          <cx:pt idx="466">0.025738976310243501</cx:pt>
          <cx:pt idx="467">0.0142756303157774</cx:pt>
          <cx:pt idx="468">-0.00243939350935303</cx:pt>
          <cx:pt idx="469">0.0298637451470068</cx:pt>
          <cx:pt idx="470">0.027750757024193599</cx:pt>
          <cx:pt idx="471">0.0027288713871142802</cx:pt>
          <cx:pt idx="472">0.0216992195179645</cx:pt>
          <cx:pt idx="473">-0.0031685914406631901</cx:pt>
          <cx:pt idx="474">-0.00105155435202292</cx:pt>
          <cx:pt idx="475">-0.00141901997558321</cx:pt>
          <cx:pt idx="476">0.00013501275944617701</cx:pt>
          <cx:pt idx="477">0.00137094663358093</cx:pt>
          <cx:pt idx="478">0.0038398086971984098</cx:pt>
          <cx:pt idx="479">0.0089431104083302296</cx:pt>
          <cx:pt idx="480">-0.030621556786749899</cx:pt>
          <cx:pt idx="481">-0.066974822409875498</cx:pt>
          <cx:pt idx="482">-0.099675700378711901</cx:pt>
          <cx:pt idx="483">-0.122652765326075</cx:pt>
          <cx:pt idx="484">-0.137676791208869</cx:pt>
          <cx:pt idx="485">-0.16237172719271301</cx:pt>
          <cx:pt idx="486">-0.17353999496064201</cx:pt>
          <cx:pt idx="487">-0.12777675804010599</cx:pt>
          <cx:pt idx="488">-0.106055154946274</cx:pt>
          <cx:pt idx="489">-0.075728239326584498</cx:pt>
          <cx:pt idx="490">-0.047864521113258798</cx:pt>
          <cx:pt idx="491">-0.010406852713285101</cx:pt>
          <cx:pt idx="492">-0.037232704379030403</cx:pt>
          <cx:pt idx="493">-0.0106345843287858</cx:pt>
          <cx:pt idx="494">0.015635677768718999</cx:pt>
          <cx:pt idx="495">0.0053739136647118803</cx:pt>
          <cx:pt idx="496">-0.0041289920803521396</cx:pt>
          <cx:pt idx="497">0.0059538414086408196</cx:pt>
          <cx:pt idx="498">-0.0010043724632905499</cx:pt>
          <cx:pt idx="499">-0.019492879693937801</cx:pt>
          <cx:pt idx="500">-0.021300192500827399</cx:pt>
          <cx:pt idx="501">-0.0069945768997446197</cx:pt>
          <cx:pt idx="502">-0.000356684604060392</cx:pt>
          <cx:pt idx="503">0.00039319204998327598</cx:pt>
          <cx:pt idx="504">-4.5692304176313297e-05</cx:pt>
          <cx:pt idx="505">-0.00077911677690061095</cx:pt>
          <cx:pt idx="506">0.0052113354280745403</cx:pt>
          <cx:pt idx="507">0.014572515971430401</cx:pt>
          <cx:pt idx="508">-0.030443803173291099</cx:pt>
          <cx:pt idx="509">-0.061674354481248701</cx:pt>
          <cx:pt idx="510">-0.0894395402364523</cx:pt>
          <cx:pt idx="511">-0.11739836151291</cx:pt>
          <cx:pt idx="512">-0.122747084031718</cx:pt>
          <cx:pt idx="513">-0.14220168613051801</cx:pt>
          <cx:pt idx="514">-0.179509471624965</cx:pt>
          <cx:pt idx="515">-0.20238626129725201</cx:pt>
          <cx:pt idx="516">-0.195329683951977</cx:pt>
          <cx:pt idx="517">-0.111269418641808</cx:pt>
          <cx:pt idx="518">-0.093107274460785802</cx:pt>
          <cx:pt idx="519">-0.042426146348456102</cx:pt>
          <cx:pt idx="520">-0.0023727826722547401</cx:pt>
          <cx:pt idx="521">-0.0071479108408891599</cx:pt>
          <cx:pt idx="522">-0.0145044536963513</cx:pt>
          <cx:pt idx="523">0.043042307270476102</cx:pt>
          <cx:pt idx="524">0.00141300160205292</cx:pt>
          <cx:pt idx="525">0.035426164955221502</cx:pt>
          <cx:pt idx="526">0.0090890807195795204</cx:pt>
          <cx:pt idx="527">-0.0021465017305715502</cx:pt>
          <cx:pt idx="528">-0.018815906026659501</cx:pt>
          <cx:pt idx="529">-0.00035882724308659299</cx:pt>
          <cx:pt idx="530">0.00109836987826519</cx:pt>
          <cx:pt idx="531">-0.000103684328693671</cx:pt>
          <cx:pt idx="532">4.1176459577952199e-05</cx:pt>
          <cx:pt idx="533">-0.00066438374821355204</cx:pt>
          <cx:pt idx="534">0.0045359183633348196</cx:pt>
          <cx:pt idx="535">0.022201487535754499</cx:pt>
          <cx:pt idx="536">-3.6053755505554798e-06</cx:pt>
          <cx:pt idx="537">-0.016673356521381601</cx:pt>
          <cx:pt idx="538">-0.039862157626555497</cx:pt>
          <cx:pt idx="539">-0.072645841244878107</cx:pt>
          <cx:pt idx="540">-0.089780043336113502</cx:pt>
          <cx:pt idx="541">-0.086726462367928095</cx:pt>
          <cx:pt idx="542">-0.046047162141170397</cx:pt>
          <cx:pt idx="543">-0.039242720769403203</cx:pt>
          <cx:pt idx="544">-0.049824428413725502</cx:pt>
          <cx:pt idx="545">-0.017815567427013599</cx:pt>
          <cx:pt idx="546">-0.0213124322808366</cx:pt>
          <cx:pt idx="547">0.0061866907499327399</cx:pt>
          <cx:pt idx="548">-0.00074220772671006402</cx:pt>
          <cx:pt idx="549">0.0021846049729364598</cx:pt>
          <cx:pt idx="550">-0.0101025089935355</cx:pt>
          <cx:pt idx="551">-0.00065033394657994703</cx:pt>
          <cx:pt idx="552">0.017101047551386798</cx:pt>
          <cx:pt idx="553">0.048708184276565203</cx:pt>
          <cx:pt idx="554">0.0100718456390837</cx:pt>
          <cx:pt idx="555">-0.0094543674966562595</cx:pt>
          <cx:pt idx="556">-0.012636053681660301</cx:pt>
          <cx:pt idx="557">0.00440872220165376</cx:pt>
          <cx:pt idx="558">0.00070129957116439004</cx:pt>
          <cx:pt idx="559">0.00066263530091398705</cx:pt>
          <cx:pt idx="560">0.0015826864076953901</cx:pt>
          <cx:pt idx="561">0.00031502954181091301</cx:pt>
          <cx:pt idx="562">0.0024494793689903102</cx:pt>
          <cx:pt idx="563">0.0260320532398256</cx:pt>
          <cx:pt idx="564">0.026075284044302101</cx:pt>
          <cx:pt idx="565">0.016691152587997599</cx:pt>
          <cx:pt idx="566">0.0029355983794017602</cx:pt>
          <cx:pt idx="567">-0.036030758632548801</cx:pt>
          <cx:pt idx="568">-0.030267985423974499</cx:pt>
          <cx:pt idx="569">-0.0067873782465028799</cx:pt>
          <cx:pt idx="570">0.0068970123533597903</cx:pt>
          <cx:pt idx="571">0.042796579554042501</cx:pt>
          <cx:pt idx="572">0.037435445014591</cx:pt>
          <cx:pt idx="573">0.053176214870005699</cx:pt>
          <cx:pt idx="574">0.0242149829281386</cx:pt>
          <cx:pt idx="575">0.0363228051645113</cx:pt>
          <cx:pt idx="576">0.0166131251751378</cx:pt>
          <cx:pt idx="577">0.036285515652473198</cx:pt>
          <cx:pt idx="578">-0.0236612598958084</cx:pt>
          <cx:pt idx="579">-0.0228313755002949</cx:pt>
          <cx:pt idx="580">0.028161052654406299</cx:pt>
          <cx:pt idx="581">0.032245457655168001</cx:pt>
          <cx:pt idx="582">-0.0058821025774294699</cx:pt>
          <cx:pt idx="583">-0.025090962626524101</cx:pt>
          <cx:pt idx="584">-0.011200002968482999</cx:pt>
          <cx:pt idx="585">0.0027666453135873599</cx:pt>
          <cx:pt idx="586">5.6979924220531498e-05</cx:pt>
          <cx:pt idx="587">-0.00092903565407206998</cx:pt>
          <cx:pt idx="588">5.1608205790935099e-05</cx:pt>
          <cx:pt idx="589">0.00048172801689919998</cx:pt>
          <cx:pt idx="590">0.0012298301298464</cx:pt>
          <cx:pt idx="591">0.023134561181784499</cx:pt>
          <cx:pt idx="592">0.029251158695844898</cx:pt>
          <cx:pt idx="593">0.019014999019020901</cx:pt>
          <cx:pt idx="594">0.020210908173295201</cx:pt>
          <cx:pt idx="595">0.048347657371603202</cx:pt>
          <cx:pt idx="596">0.0120175528865693</cx:pt>
          <cx:pt idx="597">-0.00352970416643541</cx:pt>
          <cx:pt idx="598">0.0753120872495157</cx:pt>
          <cx:pt idx="599">0.082570798770474602</cx:pt>
          <cx:pt idx="600">0.070527472224788598</cx:pt>
          <cx:pt idx="601">0.048265230539431901</cx:pt>
          <cx:pt idx="602">0.035509585505451302</cx:pt>
          <cx:pt idx="603">0.00063377924148052699</cx:pt>
          <cx:pt idx="604">0.025497070580053599</cx:pt>
          <cx:pt idx="605">0.0124982624330028</cx:pt>
          <cx:pt idx="606">-0.020205357706653802</cx:pt>
          <cx:pt idx="607">-0.0062410560916320397</cx:pt>
          <cx:pt idx="608">0.053443206138498199</cx:pt>
          <cx:pt idx="609">0.021553288936299701</cx:pt>
          <cx:pt idx="610">-0.037532930635907201</cx:pt>
          <cx:pt idx="611">-0.0126488427541628</cx:pt>
          <cx:pt idx="612">-0.00192491942386712</cx:pt>
          <cx:pt idx="613">0.00135342036041349</cx:pt>
          <cx:pt idx="614">-0.00042393050327026101</cx:pt>
          <cx:pt idx="615">0.00032674679734683601</cx:pt>
          <cx:pt idx="616">-4.8639908665542501e-05</cx:pt>
          <cx:pt idx="617">4.6984704971596103e-05</cx:pt>
          <cx:pt idx="618">0.00198997980617169</cx:pt>
          <cx:pt idx="619">0.0148474814491337</cx:pt>
          <cx:pt idx="620">0.021527116580019299</cx:pt>
          <cx:pt idx="621">0.023904099248965499</cx:pt>
          <cx:pt idx="622">0.0019670615605935902</cx:pt>
          <cx:pt idx="623">0.019135269019441899</cx:pt>
          <cx:pt idx="624">0.058975477597064702</cx:pt>
          <cx:pt idx="625">0.020053561994428301</cx:pt>
          <cx:pt idx="626">0.048753766732479803</cx:pt>
          <cx:pt idx="627">0.093635636854488294</cx:pt>
          <cx:pt idx="628">0.046522586860142601</cx:pt>
          <cx:pt idx="629">0.019304507559264199</cx:pt>
          <cx:pt idx="630">-0.0085869151644960492</cx:pt>
          <cx:pt idx="631">0.0152539273899286</cx:pt>
          <cx:pt idx="632">0.019396661774960001</cx:pt>
          <cx:pt idx="633">0.043220832237813901</cx:pt>
          <cx:pt idx="634">0.0034370061971344002</cx:pt>
          <cx:pt idx="635">0.0048474567991076299</cx:pt>
          <cx:pt idx="636">0.020149836459472801</cx:pt>
          <cx:pt idx="637">-0.0076705950519967304</cx:pt>
          <cx:pt idx="638">-0.0120694654575235</cx:pt>
          <cx:pt idx="639">0.014029242593392</cx:pt>
          <cx:pt idx="640">-0.00248312487678099</cx:pt>
          <cx:pt idx="641">0.00048934579949669798</cx:pt>
          <cx:pt idx="642">-0.000484551860549052</cx:pt>
          <cx:pt idx="643">0.00041434947352222002</cx:pt>
          <cx:pt idx="644">0.00031958999599353798</cx:pt>
          <cx:pt idx="645">-0.00030480166777654299</cx:pt>
          <cx:pt idx="646">0.0022379229333855302</cx:pt>
          <cx:pt idx="647">0.010107556310420301</cx:pt>
          <cx:pt idx="648">0.0288052711283633</cx:pt>
          <cx:pt idx="649">0.037258948605192903</cx:pt>
          <cx:pt idx="650">0.021319481158299101</cx:pt>
          <cx:pt idx="651">0.026210754662613901</cx:pt>
          <cx:pt idx="652">0.064164553596730206</cx:pt>
          <cx:pt idx="653">0.070876049038323105</cx:pt>
          <cx:pt idx="654">0.079588983413050401</cx:pt>
          <cx:pt idx="655">0.070241146769113402</cx:pt>
          <cx:pt idx="656">-0.0037883486106659301</cx:pt>
          <cx:pt idx="657">-0.00336702411746401</cx:pt>
          <cx:pt idx="658">-0.010331901551731099</cx:pt>
          <cx:pt idx="659">0.029953093983312001</cx:pt>
          <cx:pt idx="660">0.0017483593400185501</cx:pt>
          <cx:pt idx="661">0.0015911642857004101</cx:pt>
          <cx:pt idx="662">-0.0130821819395214</cx:pt>
          <cx:pt idx="663">-0.0135217326041123</cx:pt>
          <cx:pt idx="664">-0.00025269194501436801</cx:pt>
          <cx:pt idx="665">-0.022375106747954801</cx:pt>
          <cx:pt idx="666">-0.019639772267860098</cx:pt>
          <cx:pt idx="667">-0.00047138871148548402</cx:pt>
          <cx:pt idx="668">-0.00085508746128334196</cx:pt>
          <cx:pt idx="669">9.4180781710084897e-05</cx:pt>
          <cx:pt idx="670">0.000282178468115683</cx:pt>
          <cx:pt idx="671">-0.00078526987688669304</cx:pt>
          <cx:pt idx="672">0.000276111138190498</cx:pt>
          <cx:pt idx="673">0.000227172252530183</cx:pt>
          <cx:pt idx="674">0.0024792852804964502</cx:pt>
          <cx:pt idx="675">0.0083455558940241301</cx:pt>
          <cx:pt idx="676">0.022149130596050601</cx:pt>
          <cx:pt idx="677">0.0300897920817127</cx:pt>
          <cx:pt idx="678">0.037910670979211102</cx:pt>
          <cx:pt idx="679">0.067489336700928104</cx:pt>
          <cx:pt idx="680">0.076726494242849094</cx:pt>
          <cx:pt idx="681">0.074026050346181704</cx:pt>
          <cx:pt idx="682">0.053084171417156302</cx:pt>
          <cx:pt idx="683">0.022204772467701799</cx:pt>
          <cx:pt idx="684">-0.0209790633061804</cx:pt>
          <cx:pt idx="685">-0.011920845365277301</cx:pt>
          <cx:pt idx="686">0.023070159321927099</cx:pt>
          <cx:pt idx="687">-0.0094104204295141804</cx:pt>
          <cx:pt idx="688">-0.051308688458909901</cx:pt>
          <cx:pt idx="689">-0.016194035537783601</cx:pt>
          <cx:pt idx="690">-0.031807045732916997</cx:pt>
          <cx:pt idx="691">-0.049703113222169401</cx:pt>
          <cx:pt idx="692">-0.0101728121331913</cx:pt>
          <cx:pt idx="693">-0.011821107551616999</cx:pt>
          <cx:pt idx="694">-0.010822906681460199</cx:pt>
          <cx:pt idx="695">-0.0044106896192096798</cx:pt>
          <cx:pt idx="696">-0.0068114654399355498</cx:pt>
          <cx:pt idx="697">0.00052931282075896599</cx:pt>
          <cx:pt idx="698">0.00066130942998398104</cx:pt>
          <cx:pt idx="699">0.00026116705578013</cx:pt>
          <cx:pt idx="700">0.00054408878548213298</cx:pt>
          <cx:pt idx="701">0.000201549106416888</cx:pt>
          <cx:pt idx="702">0.0014638350316488</cx:pt>
          <cx:pt idx="703">0.000414906776873208</cx:pt>
          <cx:pt idx="704">0.0037674293501721999</cx:pt>
          <cx:pt idx="705">0.0105918199186833</cx:pt>
          <cx:pt idx="706">0.01292803695984</cx:pt>
          <cx:pt idx="707">0.029358571263196801</cx:pt>
          <cx:pt idx="708">0.0519453411130762</cx:pt>
          <cx:pt idx="709">0.036008685866360697</cx:pt>
          <cx:pt idx="710">0.0076330708318004103</cx:pt>
          <cx:pt idx="711">0.012126092115235999</cx:pt>
          <cx:pt idx="712">-0.0077176564914932496</cx:pt>
          <cx:pt idx="713">-0.00028062940272516502</cx:pt>
          <cx:pt idx="714">-0.015054548680444899</cx:pt>
          <cx:pt idx="715">-0.025967806363344999</cx:pt>
          <cx:pt idx="716">-0.0197879787424033</cx:pt>
          <cx:pt idx="717">-0.0236743755803339</cx:pt>
          <cx:pt idx="718">-0.026011551995998701</cx:pt>
          <cx:pt idx="719">0.0039924440906853598</cx:pt>
          <cx:pt idx="720">-0.0010432118108679601</cx:pt>
          <cx:pt idx="721">-0.00094120793939826697</cx:pt>
          <cx:pt idx="722">0.0032726729217486001</cx:pt>
          <cx:pt idx="723">-0.00121958673853039</cx:pt>
          <cx:pt idx="724">0.000226364153611684</cx:pt>
          <cx:pt idx="725">-0.00055096079836499702</cx:pt>
          <cx:pt idx="726">0.00020445823062433801</cx:pt>
          <cx:pt idx="727">0.00046758379410009101</cx:pt>
          <cx:pt idx="728">-0.00030737031289532099</cx:pt>
          <cx:pt idx="729">-0.00033467578374511502</cx:pt>
          <cx:pt idx="730">0.00021125874111774601</cx:pt>
          <cx:pt idx="731">0.00022500515610430699</cx:pt>
          <cx:pt idx="732">-0.00031720820392583198</cx:pt>
          <cx:pt idx="733">0.0022322908909361799</cx:pt>
          <cx:pt idx="734">0.0032268166932371998</cx:pt>
          <cx:pt idx="735">0.0052613133338191304</cx:pt>
          <cx:pt idx="736">0.011428136044807</cx:pt>
          <cx:pt idx="737">0.0088155152487287194</cx:pt>
          <cx:pt idx="738">-0.00271217942560889</cx:pt>
          <cx:pt idx="739">0.00071661815447067402</cx:pt>
          <cx:pt idx="740">8.4757455160645097e-05</cx:pt>
          <cx:pt idx="741">0.0018601810363194299</cx:pt>
          <cx:pt idx="742">0.0022282139632607599</cx:pt>
          <cx:pt idx="743">-0.00018071982266665499</cx:pt>
          <cx:pt idx="744">0.0034052315854696202</cx:pt>
          <cx:pt idx="745">0.0058095852095266</cx:pt>
          <cx:pt idx="746">0.00094303368285845004</cx:pt>
          <cx:pt idx="747">0.00179080969254322</cx:pt>
          <cx:pt idx="748">0.00304691103619499</cx:pt>
          <cx:pt idx="749">0.0066978999347745696</cx:pt>
          <cx:pt idx="750">0.0022415635082721698</cx:pt>
          <cx:pt idx="751">-0.0011649369181626001</cx:pt>
          <cx:pt idx="752">-0.00064116013214294101</cx:pt>
          <cx:pt idx="753">-0.00012870136823462199</cx:pt>
          <cx:pt idx="754">-0.00022564206933419999</cx:pt>
          <cx:pt idx="755">-0.00076774292088288402</cx:pt>
          <cx:pt idx="756">-0.00021822745590370301</cx:pt>
          <cx:pt idx="757">7.3881326568669303e-05</cx:pt>
          <cx:pt idx="758">-0.000492756026800217</cx:pt>
          <cx:pt idx="759">0.00088675286556493601</cx:pt>
          <cx:pt idx="760">0.000124081044596359</cx:pt>
          <cx:pt idx="761">0.000243668634546837</cx:pt>
          <cx:pt idx="762">-0.00080420161240435601</cx:pt>
          <cx:pt idx="763">-0.00030312119612573799</cx:pt>
          <cx:pt idx="764">-0.00031140084329730198</cx:pt>
          <cx:pt idx="765">-0.00024107633744280301</cx:pt>
          <cx:pt idx="766">-0.00118299165891791</cx:pt>
          <cx:pt idx="767">0.00023269495419815301</cx:pt>
          <cx:pt idx="768">-0.00045296045225380702</cx:pt>
          <cx:pt idx="769">-0.0010996043292670599</cx:pt>
          <cx:pt idx="770">-0.0012618494810955</cx:pt>
          <cx:pt idx="771">-0.0012503364647886001</cx:pt>
          <cx:pt idx="772">4.4967067395281499e-05</cx:pt>
          <cx:pt idx="773">-0.00070819807621984397</cx:pt>
          <cx:pt idx="774">-0.0037978150660689198</cx:pt>
          <cx:pt idx="775">-0.0035206911927400798</cx:pt>
          <cx:pt idx="776">-0.0012083530705468499</cx:pt>
          <cx:pt idx="777">0.00108216071124044</cx:pt>
          <cx:pt idx="778">0.00069591491062832704</cx:pt>
          <cx:pt idx="779">-0.00074363124667130103</cx:pt>
          <cx:pt idx="780">-0.00043855872297452402</cx:pt>
          <cx:pt idx="781">5.6748342539916299e-05</cx:pt>
          <cx:pt idx="782">0.00016907590289415899</cx:pt>
          <cx:pt idx="783">-0.000218180600709069</cx:pt>
          <cx:pt idx="784">0.0021420616020126726</cx:pt>
          <cx:pt idx="785">0.0027243500316174751</cx:pt>
          <cx:pt idx="786">0.0049262211079137254</cx:pt>
          <cx:pt idx="787">0.0063226320394044752</cx:pt>
          <cx:pt idx="788">-0.00216855467714321</cx:pt>
          <cx:pt idx="789">0.003659795505137225</cx:pt>
          <cx:pt idx="790">0.0039468263894500751</cx:pt>
          <cx:pt idx="791">0.0093423539194107501</cx:pt>
          <cx:pt idx="792">0.0060340358999261753</cx:pt>
          <cx:pt idx="793">0.0052004959860330749</cx:pt>
          <cx:pt idx="794">0.0042366418459180502</cx:pt>
          <cx:pt idx="795">0.008154258863196975</cx:pt>
          <cx:pt idx="796">-0.00283970060271655</cx:pt>
          <cx:pt idx="797">0.0135556200554876</cx:pt>
          <cx:pt idx="798">0.021912358638969599</cx:pt>
          <cx:pt idx="799">0.014920355592156275</cx:pt>
          <cx:pt idx="800">0.00752440368095095</cx:pt>
          <cx:pt idx="801">0.0099386385896155002</cx:pt>
          <cx:pt idx="802">-0.0029512234934701001</cx:pt>
          <cx:pt idx="803">-0.0040553603859351502</cx:pt>
          <cx:pt idx="804">0.00084826378768686748</cx:pt>
          <cx:pt idx="805">0.00086767060059272753</cx:pt>
          <cx:pt idx="806">0.0020519959756146399</cx:pt>
          <cx:pt idx="807">0.00065326385609804495</cx:pt>
          <cx:pt idx="808">0.00013646211646983026</cx:pt>
          <cx:pt idx="809">5.6728686148826501e-05</cx:pt>
          <cx:pt idx="810">-1.887482259452395e-05</cx:pt>
          <cx:pt idx="811">-0.00018135492074567949</cx:pt>
          <cx:pt idx="812">0.00020814576052139474</cx:pt>
          <cx:pt idx="813">0.0014658700937385701</cx:pt>
          <cx:pt idx="814">-0.00078617717539123495</cx:pt>
          <cx:pt idx="815">0.00098078151926214501</cx:pt>
          <cx:pt idx="816">-0.0025897377709768001</cx:pt>
          <cx:pt idx="817">0.0068937820781716499</cx:pt>
          <cx:pt idx="818">0.0090655264365550256</cx:pt>
          <cx:pt idx="819">0.0077471902877165998</cx:pt>
          <cx:pt idx="820">0.00033497760810970498</cx:pt>
          <cx:pt idx="821">-0.0011403218212051474</cx:pt>
          <cx:pt idx="822">0.0092253447356605497</cx:pt>
          <cx:pt idx="823">0.0081719702784840993</cx:pt>
          <cx:pt idx="824">-0.00088970906342008746</cx:pt>
          <cx:pt idx="825">0.0019984096182693923</cx:pt>
          <cx:pt idx="826">0.0059294273198498499</cx:pt>
          <cx:pt idx="827">-0.0015030800599361224</cx:pt>
          <cx:pt idx="828">-0.0020175840136237399</cx:pt>
          <cx:pt idx="829">-0.0030248372212832251</cx:pt>
          <cx:pt idx="830">-0.0076012288119896246</cx:pt>
          <cx:pt idx="831">-0.0028422450872670748</cx:pt>
          <cx:pt idx="832">-0.0045394315246252001</cx:pt>
          <cx:pt idx="833">-0.0015817388995621976</cx:pt>
          <cx:pt idx="834">0.00068392776365476754</cx:pt>
          <cx:pt idx="835">0.00032034595856578999</cx:pt>
          <cx:pt idx="836">-8.3809602870337253e-05</cx:pt>
          <cx:pt idx="837">-8.0394786415653494e-05</cx:pt>
          <cx:pt idx="838">2.691663451829825e-05</cx:pt>
          <cx:pt idx="839">-0.00081399044331722755</cx:pt>
          <cx:pt idx="840">-0.00097605186866168254</cx:pt>
          <cx:pt idx="841">-1.7954273398192626e-05</cx:pt>
          <cx:pt idx="842">-0.0063023884821579749</cx:pt>
          <cx:pt idx="843">0.0045514169858238748</cx:pt>
          <cx:pt idx="844">0.011896671258312475</cx:pt>
          <cx:pt idx="845">0.012376943779398275</cx:pt>
          <cx:pt idx="846">0.0084949025826707505</cx:pt>
          <cx:pt idx="847">0.0045884612262596502</cx:pt>
          <cx:pt idx="848">0.005698134485082375</cx:pt>
          <cx:pt idx="849">-6.1922862984930744e-05</cx:pt>
          <cx:pt idx="850">0.0029795173447041499</cx:pt>
          <cx:pt idx="851">0.0034460362410949998</cx:pt>
          <cx:pt idx="852">-0.015320142764074649</cx:pt>
          <cx:pt idx="853">-0.019161709844669202</cx:pt>
          <cx:pt idx="854">-0.014951852706716151</cx:pt>
          <cx:pt idx="855">-0.022423371529064099</cx:pt>
          <cx:pt idx="856">-0.013623257770133399</cx:pt>
          <cx:pt idx="857">-0.012747610112331675</cx:pt>
          <cx:pt idx="858">-0.0095273836895098246</cx:pt>
          <cx:pt idx="859">-0.0013136452052919375</cx:pt>
          <cx:pt idx="860">-0.0044326101639045002</cx:pt>
          <cx:pt idx="861">-0.00027132390222902252</cx:pt>
          <cx:pt idx="862">0.0018146158143353801</cx:pt>
          <cx:pt idx="863">0.00039083420275991498</cx:pt>
          <cx:pt idx="864">-5.2067041226668253e-05</cx:pt>
          <cx:pt idx="865">0.00013330184106549926</cx:pt>
          <cx:pt idx="866">-2.491989793231645e-05</cx:pt>
          <cx:pt idx="867">-0.00012539491530950351</cx:pt>
          <cx:pt idx="868">0.0045967337812145752</cx:pt>
          <cx:pt idx="869">0.0025096464582929001</cx:pt>
          <cx:pt idx="870">-0.0034315646042403</cx:pt>
          <cx:pt idx="871">0.0046432660807227246</cx:pt>
          <cx:pt idx="872">0.0093963838550942744</cx:pt>
          <cx:pt idx="873">0.016460557048660649</cx:pt>
          <cx:pt idx="874">0.0087781208292312257</cx:pt>
          <cx:pt idx="875">0.0026734778094131498</cx:pt>
          <cx:pt idx="876">0.002656176537591275</cx:pt>
          <cx:pt idx="877">-0.0058682462659123752</cx:pt>
          <cx:pt idx="878">-0.019122304131987226</cx:pt>
          <cx:pt idx="879">-0.012774793234903849</cx:pt>
          <cx:pt idx="880">-0.024781009218665974</cx:pt>
          <cx:pt idx="881">-0.0175069556874391</cx:pt>
          <cx:pt idx="882">-0.013821043414573025</cx:pt>
          <cx:pt idx="883">-0.0098421401635024747</cx:pt>
          <cx:pt idx="884">0.0021420616020126726</cx:pt>
          <cx:pt idx="885">0.0027243500316174751</cx:pt>
          <cx:pt idx="886">0.0049262211079137254</cx:pt>
          <cx:pt idx="887">0.0063226320394044752</cx:pt>
          <cx:pt idx="888">-0.00216855467714321</cx:pt>
          <cx:pt idx="889">0.003659795505137225</cx:pt>
          <cx:pt idx="890">0.0039468263894500751</cx:pt>
          <cx:pt idx="891">0.0093423539194107501</cx:pt>
          <cx:pt idx="892">0.0060340358999261753</cx:pt>
          <cx:pt idx="893">0.0052004959860330749</cx:pt>
          <cx:pt idx="894">0.0042366418459180502</cx:pt>
          <cx:pt idx="895">0.008154258863196975</cx:pt>
          <cx:pt idx="896">-0.00283970060271655</cx:pt>
          <cx:pt idx="897">0.0135556200554876</cx:pt>
          <cx:pt idx="898">0.021912358638969599</cx:pt>
          <cx:pt idx="899">0.014920355592156275</cx:pt>
          <cx:pt idx="900">0.00752440368095095</cx:pt>
          <cx:pt idx="901">0.0099386385896155002</cx:pt>
          <cx:pt idx="902">-0.0029512234934701001</cx:pt>
          <cx:pt idx="903">-0.0040553603859351502</cx:pt>
          <cx:pt idx="904">0.00084826378768686748</cx:pt>
          <cx:pt idx="905">0.00086767060059272753</cx:pt>
          <cx:pt idx="906">0.0020519959756146399</cx:pt>
          <cx:pt idx="907">0.00065326385609804495</cx:pt>
          <cx:pt idx="908">0.00013646211646983026</cx:pt>
          <cx:pt idx="909">5.6728686148826501e-05</cx:pt>
          <cx:pt idx="910">-1.887482259452395e-05</cx:pt>
          <cx:pt idx="911">-0.00018135492074567949</cx:pt>
          <cx:pt idx="912">0.00020814576052139474</cx:pt>
          <cx:pt idx="913">0.0014658700937385701</cx:pt>
          <cx:pt idx="914">-0.00078617717539123495</cx:pt>
          <cx:pt idx="915">0.00098078151926214501</cx:pt>
          <cx:pt idx="916">-0.0025897377709768001</cx:pt>
          <cx:pt idx="917">0.0068937820781716499</cx:pt>
          <cx:pt idx="918">0.0090655264365550256</cx:pt>
          <cx:pt idx="919">0.0077471902877165998</cx:pt>
          <cx:pt idx="920">0.00033497760810970498</cx:pt>
          <cx:pt idx="921">-0.0011403218212051474</cx:pt>
          <cx:pt idx="922">0.0092253447356605497</cx:pt>
          <cx:pt idx="923">0.0081719702784840993</cx:pt>
          <cx:pt idx="924">-0.00088970906342008746</cx:pt>
          <cx:pt idx="925">0.0019984096182693923</cx:pt>
          <cx:pt idx="926">0.0059294273198498499</cx:pt>
          <cx:pt idx="927">-0.0015030800599361224</cx:pt>
          <cx:pt idx="928">-0.0020175840136237399</cx:pt>
          <cx:pt idx="929">-0.0030248372212832251</cx:pt>
          <cx:pt idx="930">-0.0076012288119896246</cx:pt>
          <cx:pt idx="931">-0.0028422450872670748</cx:pt>
          <cx:pt idx="932">-0.0045394315246252001</cx:pt>
          <cx:pt idx="933">-0.0015817388995621976</cx:pt>
          <cx:pt idx="934">0.00068392776365476754</cx:pt>
          <cx:pt idx="935">0.00032034595856578999</cx:pt>
          <cx:pt idx="936">-8.3809602870337253e-05</cx:pt>
          <cx:pt idx="937">-8.0394786415653494e-05</cx:pt>
          <cx:pt idx="938">2.691663451829825e-05</cx:pt>
          <cx:pt idx="939">-0.00081399044331722755</cx:pt>
          <cx:pt idx="940">-0.00097605186866168254</cx:pt>
          <cx:pt idx="941">-1.7954273398192626e-05</cx:pt>
          <cx:pt idx="942">-0.0063023884821579749</cx:pt>
          <cx:pt idx="943">0.0045514169858238748</cx:pt>
          <cx:pt idx="944">0.011896671258312475</cx:pt>
          <cx:pt idx="945">0.012376943779398275</cx:pt>
          <cx:pt idx="946">0.0084949025826707505</cx:pt>
          <cx:pt idx="947">0.0045884612262596502</cx:pt>
          <cx:pt idx="948">0.005698134485082375</cx:pt>
          <cx:pt idx="949">-6.1922862984930744e-05</cx:pt>
          <cx:pt idx="950">0.0029795173447041499</cx:pt>
          <cx:pt idx="951">0.0034460362410949998</cx:pt>
          <cx:pt idx="952">-0.015320142764074649</cx:pt>
          <cx:pt idx="953">-0.019161709844669202</cx:pt>
          <cx:pt idx="954">-0.014951852706716151</cx:pt>
          <cx:pt idx="955">-0.022423371529064099</cx:pt>
          <cx:pt idx="956">-0.013623257770133399</cx:pt>
          <cx:pt idx="957">-0.012747610112331675</cx:pt>
          <cx:pt idx="958">-0.0095273836895098246</cx:pt>
          <cx:pt idx="959">-0.0013136452052919375</cx:pt>
          <cx:pt idx="960">-0.0044326101639045002</cx:pt>
          <cx:pt idx="961">-0.00027132390222902252</cx:pt>
          <cx:pt idx="962">0.0018146158143353801</cx:pt>
          <cx:pt idx="963">0.00039083420275991498</cx:pt>
          <cx:pt idx="964">-5.2067041226668253e-05</cx:pt>
          <cx:pt idx="965">0.00013330184106549926</cx:pt>
          <cx:pt idx="966">-2.491989793231645e-05</cx:pt>
          <cx:pt idx="967">-0.00012539491530950351</cx:pt>
          <cx:pt idx="968">0.0045967337812145752</cx:pt>
          <cx:pt idx="969">0.0025096464582929001</cx:pt>
          <cx:pt idx="970">-0.0034315646042403</cx:pt>
          <cx:pt idx="971">0.0046432660807227246</cx:pt>
          <cx:pt idx="972">0.0093963838550942744</cx:pt>
          <cx:pt idx="973">0.016460557048660649</cx:pt>
          <cx:pt idx="974">0.0087781208292312257</cx:pt>
          <cx:pt idx="975">0.0026734778094131498</cx:pt>
          <cx:pt idx="976">0.002656176537591275</cx:pt>
          <cx:pt idx="977">-0.0058682462659123752</cx:pt>
          <cx:pt idx="978">-0.019122304131987226</cx:pt>
          <cx:pt idx="979">-0.012774793234903849</cx:pt>
          <cx:pt idx="980">-0.024781009218665974</cx:pt>
          <cx:pt idx="981">-0.0175069556874391</cx:pt>
          <cx:pt idx="982">-0.013821043414573025</cx:pt>
          <cx:pt idx="983">-0.0098421401635024747</cx:pt>
          <cx:pt idx="984">0.0021420616020126726</cx:pt>
          <cx:pt idx="985">0.0027243500316174751</cx:pt>
          <cx:pt idx="986">0.0049262211079137254</cx:pt>
          <cx:pt idx="987">0.0063226320394044752</cx:pt>
          <cx:pt idx="988">-0.00216855467714321</cx:pt>
          <cx:pt idx="989">0.003659795505137225</cx:pt>
          <cx:pt idx="990">0.0039468263894500751</cx:pt>
          <cx:pt idx="991">0.0093423539194107501</cx:pt>
          <cx:pt idx="992">0.0060340358999261753</cx:pt>
          <cx:pt idx="993">0.0052004959860330749</cx:pt>
          <cx:pt idx="994">0.0042366418459180502</cx:pt>
          <cx:pt idx="995">0.008154258863196975</cx:pt>
          <cx:pt idx="996">-0.00283970060271655</cx:pt>
          <cx:pt idx="997">0.0135556200554876</cx:pt>
          <cx:pt idx="998">0.021912358638969599</cx:pt>
          <cx:pt idx="999">0.014920355592156275</cx:pt>
          <cx:pt idx="1000">0.00752440368095095</cx:pt>
          <cx:pt idx="1001">0.0099386385896155002</cx:pt>
          <cx:pt idx="1002">-0.0029512234934701001</cx:pt>
          <cx:pt idx="1003">-0.0040553603859351502</cx:pt>
          <cx:pt idx="1004">0.00084826378768686748</cx:pt>
          <cx:pt idx="1005">0.00086767060059272753</cx:pt>
          <cx:pt idx="1006">0.0020519959756146399</cx:pt>
          <cx:pt idx="1007">0.00065326385609804495</cx:pt>
          <cx:pt idx="1008">0.00013646211646983026</cx:pt>
          <cx:pt idx="1009">5.6728686148826501e-05</cx:pt>
          <cx:pt idx="1010">-1.887482259452395e-05</cx:pt>
          <cx:pt idx="1011">-0.00018135492074567949</cx:pt>
          <cx:pt idx="1012">0.00020814576052139474</cx:pt>
          <cx:pt idx="1013">0.0014658700937385701</cx:pt>
          <cx:pt idx="1014">-0.00078617717539123495</cx:pt>
          <cx:pt idx="1015">0.00098078151926214501</cx:pt>
          <cx:pt idx="1016">-0.0025897377709768001</cx:pt>
          <cx:pt idx="1017">0.0068937820781716499</cx:pt>
          <cx:pt idx="1018">0.0090655264365550256</cx:pt>
          <cx:pt idx="1019">0.0077471902877165998</cx:pt>
          <cx:pt idx="1020">0.00033497760810970498</cx:pt>
          <cx:pt idx="1021">-0.0011403218212051474</cx:pt>
          <cx:pt idx="1022">0.0092253447356605497</cx:pt>
          <cx:pt idx="1023">0.0081719702784840993</cx:pt>
          <cx:pt idx="1024">-0.00088970906342008746</cx:pt>
          <cx:pt idx="1025">0.0019984096182693923</cx:pt>
          <cx:pt idx="1026">0.0059294273198498499</cx:pt>
          <cx:pt idx="1027">-0.0015030800599361224</cx:pt>
          <cx:pt idx="1028">-0.0020175840136237399</cx:pt>
          <cx:pt idx="1029">-0.0030248372212832251</cx:pt>
          <cx:pt idx="1030">-0.0076012288119896246</cx:pt>
          <cx:pt idx="1031">-0.0028422450872670748</cx:pt>
          <cx:pt idx="1032">-0.0045394315246252001</cx:pt>
          <cx:pt idx="1033">-0.0015817388995621976</cx:pt>
          <cx:pt idx="1034">0.00068392776365476754</cx:pt>
          <cx:pt idx="1035">0.00032034595856578999</cx:pt>
          <cx:pt idx="1036">-8.3809602870337253e-05</cx:pt>
          <cx:pt idx="1037">-8.0394786415653494e-05</cx:pt>
          <cx:pt idx="1038">2.691663451829825e-05</cx:pt>
          <cx:pt idx="1039">-0.00081399044331722755</cx:pt>
          <cx:pt idx="1040">-0.00097605186866168254</cx:pt>
          <cx:pt idx="1041">-1.7954273398192626e-05</cx:pt>
          <cx:pt idx="1042">-0.0063023884821579749</cx:pt>
          <cx:pt idx="1043">0.0045514169858238748</cx:pt>
          <cx:pt idx="1044">0.011896671258312475</cx:pt>
          <cx:pt idx="1045">0.012376943779398275</cx:pt>
          <cx:pt idx="1046">0.0084949025826707505</cx:pt>
          <cx:pt idx="1047">0.0045884612262596502</cx:pt>
          <cx:pt idx="1048">0.005698134485082375</cx:pt>
          <cx:pt idx="1049">-6.1922862984930744e-05</cx:pt>
          <cx:pt idx="1050">0.0029795173447041499</cx:pt>
          <cx:pt idx="1051">0.0034460362410949998</cx:pt>
          <cx:pt idx="1052">-0.015320142764074649</cx:pt>
          <cx:pt idx="1053">-0.019161709844669202</cx:pt>
          <cx:pt idx="1054">-0.014951852706716151</cx:pt>
          <cx:pt idx="1055">-0.022423371529064099</cx:pt>
          <cx:pt idx="1056">-0.013623257770133399</cx:pt>
          <cx:pt idx="1057">-0.012747610112331675</cx:pt>
          <cx:pt idx="1058">-0.0095273836895098246</cx:pt>
          <cx:pt idx="1059">-0.0013136452052919375</cx:pt>
          <cx:pt idx="1060">-0.0044326101639045002</cx:pt>
          <cx:pt idx="1061">-0.00027132390222902252</cx:pt>
          <cx:pt idx="1062">0.0018146158143353801</cx:pt>
          <cx:pt idx="1063">0.00039083420275991498</cx:pt>
          <cx:pt idx="1064">-5.2067041226668253e-05</cx:pt>
          <cx:pt idx="1065">0.00013330184106549926</cx:pt>
          <cx:pt idx="1066">-2.491989793231645e-05</cx:pt>
          <cx:pt idx="1067">-0.00012539491530950351</cx:pt>
          <cx:pt idx="1068">0.0045967337812145752</cx:pt>
          <cx:pt idx="1069">0.0025096464582929001</cx:pt>
          <cx:pt idx="1070">-0.0034315646042403</cx:pt>
          <cx:pt idx="1071">0.0046432660807227246</cx:pt>
          <cx:pt idx="1072">0.0093963838550942744</cx:pt>
          <cx:pt idx="1073">0.016460557048660649</cx:pt>
          <cx:pt idx="1074">0.0087781208292312257</cx:pt>
          <cx:pt idx="1075">0.0026734778094131498</cx:pt>
          <cx:pt idx="1076">0.002656176537591275</cx:pt>
          <cx:pt idx="1077">-0.0058682462659123752</cx:pt>
          <cx:pt idx="1078">-0.019122304131987226</cx:pt>
          <cx:pt idx="1079">-0.012774793234903849</cx:pt>
          <cx:pt idx="1080">-0.024781009218665974</cx:pt>
          <cx:pt idx="1081">-0.0175069556874391</cx:pt>
          <cx:pt idx="1082">-0.013821043414573025</cx:pt>
          <cx:pt idx="1083">-0.0098421401635024747</cx:pt>
        </cx:lvl>
      </cx:numDim>
    </cx:data>
    <cx:data id="107">
      <cx:numDim type="val">
        <cx:f>Sheet2!$DD$1:$DD$1084</cx:f>
        <cx:lvl ptCount="1084" formatCode="G/通用格式">
          <cx:pt idx="0">-0.000494893877304582</cx:pt>
          <cx:pt idx="1">0.000933697240391457</cx:pt>
          <cx:pt idx="2">-0.00049750849322796999</cx:pt>
          <cx:pt idx="3">8.2992192458619402e-05</cx:pt>
          <cx:pt idx="4">-0.00088307792859856405</cx:pt>
          <cx:pt idx="5">-8.6077195912416304e-05</cx:pt>
          <cx:pt idx="6">0.00048446875710542598</cx:pt>
          <cx:pt idx="7">0.00031326584362113401</cx:pt>
          <cx:pt idx="8">-3.0902200702731002e-05</cx:pt>
          <cx:pt idx="9">0.00032831807603916902</cx:pt>
          <cx:pt idx="10">0.00031509405622068498</cx:pt>
          <cx:pt idx="11">3.3721867808698902e-05</cx:pt>
          <cx:pt idx="12">0.00091577580311288497</cx:pt>
          <cx:pt idx="13">-0.00011090985983456101</cx:pt>
          <cx:pt idx="14">0.00039555269622191998</cx:pt>
          <cx:pt idx="15">0.00053326962025887796</cx:pt>
          <cx:pt idx="16">-8.1639180225019799e-05</cx:pt>
          <cx:pt idx="17">-0.00054018135222516596</cx:pt>
          <cx:pt idx="18">0.00051818390077746105</cx:pt>
          <cx:pt idx="19">0.00027891351405174197</cx:pt>
          <cx:pt idx="20">0.00022984262319872999</cx:pt>
          <cx:pt idx="21">-0.00051347356149913405</cx:pt>
          <cx:pt idx="22">2.635773951871e-05</cx:pt>
          <cx:pt idx="23">0.00025068218932227998</cx:pt>
          <cx:pt idx="24">-0.00024565278226873602</cx:pt>
          <cx:pt idx="25">0.00016705548010053601</cx:pt>
          <cx:pt idx="26">0.00037533274838241</cx:pt>
          <cx:pt idx="27">0.000185470070737124</cx:pt>
          <cx:pt idx="28">0.00076475481686158703</cx:pt>
          <cx:pt idx="29">-0.000402101045208055</cx:pt>
          <cx:pt idx="30">-0.00030033129841912598</cx:pt>
          <cx:pt idx="31">-9.4236037083698495e-05</cx:pt>
          <cx:pt idx="32">0.00025115323635203901</cx:pt>
          <cx:pt idx="33">-0.00070211983410981005</cx:pt>
          <cx:pt idx="34">9.7854351608608604e-05</cx:pt>
          <cx:pt idx="35">-1.52401161405237e-05</cx:pt>
          <cx:pt idx="36">0.00027012424788622598</cx:pt>
          <cx:pt idx="37">-0.00059845901860329596</cx:pt>
          <cx:pt idx="38">-0.0010914638680891899</cx:pt>
          <cx:pt idx="39">0.00064742725589583198</cx:pt>
          <cx:pt idx="40">0.0013470787143254599</cx:pt>
          <cx:pt idx="41">0.00086388279486734898</cx:pt>
          <cx:pt idx="42">-0.00115977883005224</cx:pt>
          <cx:pt idx="43">0.00080369176384702105</cx:pt>
          <cx:pt idx="44">0.0052655149472381002</cx:pt>
          <cx:pt idx="45">-0.00014813723067554901</cx:pt>
          <cx:pt idx="46">-0.00152559819238897</cx:pt>
          <cx:pt idx="47">-0.00089649811030586603</cx:pt>
          <cx:pt idx="48">-0.000164878051385604</cx:pt>
          <cx:pt idx="49">-0.00013942725576112299</cx:pt>
          <cx:pt idx="50">0.000219934182415559</cx:pt>
          <cx:pt idx="51">-2.86865026950083e-05</cx:pt>
          <cx:pt idx="52">0.00023660665450612699</cx:pt>
          <cx:pt idx="53">0.000158756598885182</cx:pt>
          <cx:pt idx="54">-0.00058026864155179801</cx:pt>
          <cx:pt idx="55">-7.1181610426134101e-05</cx:pt>
          <cx:pt idx="56">0.00018424724884853299</cx:pt>
          <cx:pt idx="57">0.00024530753123230798</cx:pt>
          <cx:pt idx="58">8.8614030476039297e-05</cx:pt>
          <cx:pt idx="59">0.0019889107627053299</cx:pt>
          <cx:pt idx="60">-3.99834501356706e-05</cx:pt>
          <cx:pt idx="61">-0.000154040718974996</cx:pt>
          <cx:pt idx="62">-0.00079301575142824905</cx:pt>
          <cx:pt idx="63">-0.00126900295103094</cx:pt>
          <cx:pt idx="64">-0.0035366899764776001</cx:pt>
          <cx:pt idx="65">-0.0100492209197337</cx:pt>
          <cx:pt idx="66">-0.0081531588574647908</cx:pt>
          <cx:pt idx="67">-0.012414178216996599</cx:pt>
          <cx:pt idx="68">-0.0062093949132602001</cx:pt>
          <cx:pt idx="69">-0.019065167769639801</cx:pt>
          <cx:pt idx="70">-0.021906049470202998</cx:pt>
          <cx:pt idx="71">-0.023340671284344999</cx:pt>
          <cx:pt idx="72">-0.038413311259715498</cx:pt>
          <cx:pt idx="73">-0.028960224316171401</cx:pt>
          <cx:pt idx="74">-0.018413108351101999</cx:pt>
          <cx:pt idx="75">-0.012229470213611499</cx:pt>
          <cx:pt idx="76">-0.013688684956261601</cx:pt>
          <cx:pt idx="77">-0.0086166482653790791</cx:pt>
          <cx:pt idx="78">-0.0031482666723089102</cx:pt>
          <cx:pt idx="79">-0.00160082508000104</cx:pt>
          <cx:pt idx="80">3.0043627518086901e-05</cx:pt>
          <cx:pt idx="81">0.00069499653356277298</cx:pt>
          <cx:pt idx="82">-0.000700447081499028</cx:pt>
          <cx:pt idx="83">0.00026985974888404501</cx:pt>
          <cx:pt idx="84">0.00098144079506961505</cx:pt>
          <cx:pt idx="85">-2.4030070966521198e-05</cx:pt>
          <cx:pt idx="86">0.00045293062632068801</cx:pt>
          <cx:pt idx="87">0.0037285894235100899</cx:pt>
          <cx:pt idx="88">0.0011832639527995801</cx:pt>
          <cx:pt idx="89">-0.00159276409317476</cx:pt>
          <cx:pt idx="90">-0.0043300425485918899</cx:pt>
          <cx:pt idx="91">-0.0052810008293327996</cx:pt>
          <cx:pt idx="92">-0.0086904181761361492</cx:pt>
          <cx:pt idx="93">-0.018638952979014099</cx:pt>
          <cx:pt idx="94">-0.033238465501907601</cx:pt>
          <cx:pt idx="95">-0.028007187419873101</cx:pt>
          <cx:pt idx="96">-0.00309492439360479</cx:pt>
          <cx:pt idx="97">0.0038249357411713199</cx:pt>
          <cx:pt idx="98">-0.010070972170008999</cx:pt>
          <cx:pt idx="99">-0.023281626894923701</cx:pt>
          <cx:pt idx="100">-0.0210958078236393</cx:pt>
          <cx:pt idx="101">-0.025649246941306599</cx:pt>
          <cx:pt idx="102">-0.049725923816946301</cx:pt>
          <cx:pt idx="103">-0.028648805831942001</cx:pt>
          <cx:pt idx="104">-0.0093813880670869203</cx:pt>
          <cx:pt idx="105">-0.0160062294719116</cx:pt>
          <cx:pt idx="106">-0.0205944634485354</cx:pt>
          <cx:pt idx="107">-0.0107985782644266</cx:pt>
          <cx:pt idx="108">-0.0026197991939930498</cx:pt>
          <cx:pt idx="109">0.00082157742101913696</cx:pt>
          <cx:pt idx="110">0.00067157987330605296</cx:pt>
          <cx:pt idx="111">0.00026916432580153702</cx:pt>
          <cx:pt idx="112">0.00037082101241425302</cx:pt>
          <cx:pt idx="113">-0.00077557950399034196</cx:pt>
          <cx:pt idx="114">-0.00041859828549773299</cx:pt>
          <cx:pt idx="115">0.00047589947603766697</cx:pt>
          <cx:pt idx="116">0.00153720003545061</cx:pt>
          <cx:pt idx="117">-0.00043399591161200502</cx:pt>
          <cx:pt idx="118">-0.00150686225986357</cx:pt>
          <cx:pt idx="119">-0.0027539207184054701</cx:pt>
          <cx:pt idx="120">-0.00130542637732823</cx:pt>
          <cx:pt idx="121">-0.010921345184089101</cx:pt>
          <cx:pt idx="122">-0.0432688759962239</cx:pt>
          <cx:pt idx="123">-0.0052522919387440001</cx:pt>
          <cx:pt idx="124">-0.0036500964376372201</cx:pt>
          <cx:pt idx="125">0.020363917950889002</cx:pt>
          <cx:pt idx="126">-0.00126182127207879</cx:pt>
          <cx:pt idx="127">0.038064089866857199</cx:pt>
          <cx:pt idx="128">-0.029526162846755001</cx:pt>
          <cx:pt idx="129">0.0057164950300968203</cx:pt>
          <cx:pt idx="130">-0.00045762018712877298</cx:pt>
          <cx:pt idx="131">-0.014454090106353699</cx:pt>
          <cx:pt idx="132">-0.032227710233030699</cx:pt>
          <cx:pt idx="133">-0.031823581561633903</cx:pt>
          <cx:pt idx="134">-0.035993966016541097</cx:pt>
          <cx:pt idx="135">-0.0120810030869137</cx:pt>
          <cx:pt idx="136">-0.0015734678524829901</cx:pt>
          <cx:pt idx="137">0.00509857002672296</cx:pt>
          <cx:pt idx="138">0.0046188858897866399</cx:pt>
          <cx:pt idx="139">0.00063145667371349598</cx:pt>
          <cx:pt idx="140">0.000122041654072448</cx:pt>
          <cx:pt idx="141">-0.00011365382598182201</cx:pt>
          <cx:pt idx="142">-0.000703977903664941</cx:pt>
          <cx:pt idx="143">0.00124672358968841</cx:pt>
          <cx:pt idx="144">2.46660660555524e-05</cx:pt>
          <cx:pt idx="145">2.2499956633173301e-05</cx:pt>
          <cx:pt idx="146">0.0031262075400352602</cx:pt>
          <cx:pt idx="147">-0.0061029128130726598</cx:pt>
          <cx:pt idx="148">-0.0233909438590756</cx:pt>
          <cx:pt idx="149">-0.0313928078281107</cx:pt>
          <cx:pt idx="150">-0.0538576678079122</cx:pt>
          <cx:pt idx="151">-0.0918014274135492</cx:pt>
          <cx:pt idx="152">-0.088892009535634406</cx:pt>
          <cx:pt idx="153">-0.0332811385624718</cx:pt>
          <cx:pt idx="154">0.038571184601057198</cx:pt>
          <cx:pt idx="155">0.056994135211588297</cx:pt>
          <cx:pt idx="156">-0.052277462067119099</cx:pt>
          <cx:pt idx="157">-0.089697349655269806</cx:pt>
          <cx:pt idx="158">-0.076652022450308305</cx:pt>
          <cx:pt idx="159">-0.102275821320613</cx:pt>
          <cx:pt idx="160">-0.107199445717198</cx:pt>
          <cx:pt idx="161">-0.060606333322384603</cx:pt>
          <cx:pt idx="162">-0.050227491549316702</cx:pt>
          <cx:pt idx="163">-0.0311455249209543</cx:pt>
          <cx:pt idx="164">-0.0040220269928970204</cx:pt>
          <cx:pt idx="165">0.00054532676020712203</cx:pt>
          <cx:pt idx="166">-0.00042910316714429901</cx:pt>
          <cx:pt idx="167">-0.000134826703052526</cx:pt>
          <cx:pt idx="168">-0.000450408328442475</cx:pt>
          <cx:pt idx="169">-0.00063612267854882404</cx:pt>
          <cx:pt idx="170">0.0038534256269169799</cx:pt>
          <cx:pt idx="171">0.0048251804919003799</cx:pt>
          <cx:pt idx="172">0.0102923593146195</cx:pt>
          <cx:pt idx="173">0.0085394422120262398</cx:pt>
          <cx:pt idx="174">-0.011895715724522001</cx:pt>
          <cx:pt idx="175">-0.0573664512175006</cx:pt>
          <cx:pt idx="176">-0.056216416755272197</cx:pt>
          <cx:pt idx="177">-0.0900360110791594</cx:pt>
          <cx:pt idx="178">-0.077376372479584593</cx:pt>
          <cx:pt idx="179">-0.0641716631142841</cx:pt>
          <cx:pt idx="180">-0.100225632528898</cx:pt>
          <cx:pt idx="181">-0.024252572705713699</cx:pt>
          <cx:pt idx="182">-0.0560432286743189</cx:pt>
          <cx:pt idx="183">-0.066031456241264802</cx:pt>
          <cx:pt idx="184">-0.060332942592623</cx:pt>
          <cx:pt idx="185">-0.082222504923859005</cx:pt>
          <cx:pt idx="186">-0.11770912514472601</cx:pt>
          <cx:pt idx="187">-0.20081439855076799</cx:pt>
          <cx:pt idx="188">-0.16054992186606801</cx:pt>
          <cx:pt idx="189">-0.0576107980117034</cx:pt>
          <cx:pt idx="190">-0.052729532033859598</cx:pt>
          <cx:pt idx="191">-0.052917819176746601</cx:pt>
          <cx:pt idx="192">-0.021825107187982098</cx:pt>
          <cx:pt idx="193">-0.0123813769368734</cx:pt>
          <cx:pt idx="194">-0.0050076822911802703</cx:pt>
          <cx:pt idx="195">-0.00085387741439236402</cx:pt>
          <cx:pt idx="196">-0.000382862482237577</cx:pt>
          <cx:pt idx="197">-0.00014821984754391401</cx:pt>
          <cx:pt idx="198">0.0150594599870727</cx:pt>
          <cx:pt idx="199">0.0044790015426107001</cx:pt>
          <cx:pt idx="200">0.0013886344373627601</cx:pt>
          <cx:pt idx="201">0.00068632967165035746</cx:pt>
          <cx:pt idx="202">0.0044024678614150003</cx:pt>
          <cx:pt idx="203">0.00137921884971294</cx:pt>
          <cx:pt idx="204">-0.0060862441304067498</cx:pt>
          <cx:pt idx="205">-0.0010807145090948799</cx:pt>
          <cx:pt idx="206">0.0010846538511374724</cx:pt>
          <cx:pt idx="207">0.01347024565000185</cx:pt>
          <cx:pt idx="208">0.014197263128825076</cx:pt>
          <cx:pt idx="209">-6.6285266226638994e-05</cx:pt>
          <cx:pt idx="210">0.0032151807178318502</cx:pt>
          <cx:pt idx="211">-0.01033742139916395</cx:pt>
          <cx:pt idx="212">0.0014527573774836275</cx:pt>
          <cx:pt idx="213">0.0079038165594147742</cx:pt>
          <cx:pt idx="214">-0.027848386501742251</cx:pt>
          <cx:pt idx="215">-0.023792233497226999</cx:pt>
          <cx:pt idx="216">-0.0256671409761885</cx:pt>
          <cx:pt idx="217">-0.022863642709350724</cx:pt>
          <cx:pt idx="218">-0.0068404075153755996</cx:pt>
          <cx:pt idx="219">-0.01198680411092525</cx:pt>
          <cx:pt idx="220">-0.012661183080588251</cx:pt>
          <cx:pt idx="221">-0.0058482424681909999</cx:pt>
          <cx:pt idx="222">-0.0033887890415753002</cx:pt>
          <cx:pt idx="223">9.4711550310431242e-06</cx:pt>
          <cx:pt idx="224">0.00064088710333603247</cx:pt>
          <cx:pt idx="225">0.000320012847070115</cx:pt>
          <cx:pt idx="226">0.003376344639839025</cx:pt>
          <cx:pt idx="227">0.0051637301868339</cx:pt>
          <cx:pt idx="228">0.0027662921117647251</cx:pt>
          <cx:pt idx="229">0.0048809018301016749</cx:pt>
          <cx:pt idx="230">0.0096973955745440245</cx:pt>
          <cx:pt idx="231">0.01373475552412735</cx:pt>
          <cx:pt idx="232">0.0064344047746670002</cx:pt>
          <cx:pt idx="233">0.014770756972817951</cx:pt>
          <cx:pt idx="234">0.018685132041701375</cx:pt>
          <cx:pt idx="235">0.027891116841199499</cx:pt>
          <cx:pt idx="236">0.033428604877201</cx:pt>
          <cx:pt idx="237">0.022762924344082374</cx:pt>
          <cx:pt idx="238">0.030965318444765251</cx:pt>
          <cx:pt idx="239">0.036127661648420253</cx:pt>
          <cx:pt idx="240">0.04251915604711775</cx:pt>
          <cx:pt idx="241">0.041500765898960748</cx:pt>
          <cx:pt idx="242">0.028171749274038</cx:pt>
          <cx:pt idx="243">0.0087209568312836255</cx:pt>
          <cx:pt idx="244">-0.0070947936677652999</cx:pt>
          <cx:pt idx="245">-0.01698752696941265</cx:pt>
          <cx:pt idx="246">-0.0012800325191656551</cx:pt>
          <cx:pt idx="247">-0.00067379251034997505</cx:pt>
          <cx:pt idx="248">-0.012419714931638175</cx:pt>
          <cx:pt idx="249">-0.0066210029740767246</cx:pt>
          <cx:pt idx="250">-0.0028224055986525</cx:pt>
          <cx:pt idx="251">-0.00027069665518694502</cx:pt>
          <cx:pt idx="252">8.8331566532678753e-05</cx:pt>
          <cx:pt idx="253">0.00071373248033437505</cx:pt>
          <cx:pt idx="254">0.0030231944318767001</cx:pt>
          <cx:pt idx="255">0.0053968299004200004</cx:pt>
          <cx:pt idx="256">0.005114671107841225</cx:pt>
          <cx:pt idx="257">0.0052291755575621752</cx:pt>
          <cx:pt idx="258">0.012365368632251425</cx:pt>
          <cx:pt idx="259">0.014783277985493675</cx:pt>
          <cx:pt idx="260">0.00655645524580575</cx:pt>
          <cx:pt idx="261">0.0027208846497410498</cx:pt>
          <cx:pt idx="262">0.023776464737709026</cx:pt>
          <cx:pt idx="263">0.016549453417006001</cx:pt>
          <cx:pt idx="264">0.02301937062018275</cx:pt>
          <cx:pt idx="265">0.035070989239745748</cx:pt>
          <cx:pt idx="266">0.037049404241984253</cx:pt>
          <cx:pt idx="267">0.0301540491042195</cx:pt>
          <cx:pt idx="268">0.029537984668169499</cx:pt>
          <cx:pt idx="269">0.050245173380486251</cx:pt>
          <cx:pt idx="270">0.044550742283650503</cx:pt>
          <cx:pt idx="271">0.028202724522018</cx:pt>
          <cx:pt idx="272">0.016046030500316551</cx:pt>
          <cx:pt idx="273">-0.0016733877006513726</cx:pt>
          <cx:pt idx="274">-0.0030828564877981748</cx:pt>
          <cx:pt idx="275">-0.00188356163202448</cx:pt>
          <cx:pt idx="276">-0.0011368895459941851</cx:pt>
          <cx:pt idx="277">-0.0013848760576458199</cx:pt>
          <cx:pt idx="278">-0.00317033059383195</cx:pt>
          <cx:pt idx="279">-1.321878242779305e-05</cx:pt>
          <cx:pt idx="280">-0.000209304121882107</cx:pt>
          <cx:pt idx="281">0.00060060032486315999</cx:pt>
          <cx:pt idx="282">0.0042283140643401751</cx:pt>
          <cx:pt idx="283">0.00618667694065635</cx:pt>
          <cx:pt idx="284">0.0014452144470332</cx:pt>
          <cx:pt idx="285">-0.001037386463526475</cx:pt>
          <cx:pt idx="286">0.013170059015019525</cx:pt>
          <cx:pt idx="287">0.0033623658453058752</cx:pt>
          <cx:pt idx="288">0.0093399623313523746</cx:pt>
          <cx:pt idx="289">-0.0010403575981879751</cx:pt>
          <cx:pt idx="290">0.011836592436892125</cx:pt>
          <cx:pt idx="291">0.013816113253525275</cx:pt>
          <cx:pt idx="292">-0.0048921859302617499</cx:pt>
          <cx:pt idx="293">0.026417458526803252</cx:pt>
          <cx:pt idx="294">0.02549603706054775</cx:pt>
          <cx:pt idx="295">0.02592596788081725</cx:pt>
          <cx:pt idx="296">0.039612187363956497</cx:pt>
          <cx:pt idx="297">0.041949718683093502</cx:pt>
          <cx:pt idx="298">0.042113126078205498</cx:pt>
          <cx:pt idx="299">0.114117533413301</cx:pt>
          <cx:pt idx="300">0.044389742095510297</cx:pt>
          <cx:pt idx="301">-0.036829125805578601</cx:pt>
          <cx:pt idx="302">-0.015193927243826901</cx:pt>
          <cx:pt idx="303">-0.0119651515557918</cx:pt>
          <cx:pt idx="304">-0.00641003533171031</cx:pt>
          <cx:pt idx="305">-0.011443455103170099</cx:pt>
          <cx:pt idx="306">-0.0086157735109731702</cx:pt>
          <cx:pt idx="307">-0.00022974846453672199</cx:pt>
          <cx:pt idx="308">-0.000353215590697015</cx:pt>
          <cx:pt idx="309">0.0052226548865974302</cx:pt>
          <cx:pt idx="310">0.016440076437447201</cx:pt>
          <cx:pt idx="311">0.033122483456916603</cx:pt>
          <cx:pt idx="312">-0.0014574413862275799</cx:pt>
          <cx:pt idx="313">-0.027937952586031201</cx:pt>
          <cx:pt idx="314">-0.0044376327044617801</cx:pt>
          <cx:pt idx="315">0.016478858188763001</cx:pt>
          <cx:pt idx="316">-0.024629026691228802</cx:pt>
          <cx:pt idx="317">-0.066549735074855607</cx:pt>
          <cx:pt idx="318">-0.0020989701164886702</cx:pt>
          <cx:pt idx="319">0.082947226097541099</cx:pt>
          <cx:pt idx="320">0.0127245942719673</cx:pt>
          <cx:pt idx="321">0.010084522939806301</cx:pt>
          <cx:pt idx="322">-0.0212769448375386</cx:pt>
          <cx:pt idx="323">0.088759271854741903</cx:pt>
          <cx:pt idx="324">0.0087454493285740592</cx:pt>
          <cx:pt idx="325">0.091900131486843603</cx:pt>
          <cx:pt idx="326">0.15672423591744</cx:pt>
          <cx:pt idx="327">0.081172451889837599</cx:pt>
          <cx:pt idx="328">0.024604645290288201</cx:pt>
          <cx:pt idx="329">-0.072425534867222502</cx:pt>
          <cx:pt idx="330">-0.043885122484510701</cx:pt>
          <cx:pt idx="331">-0.0054499653390036804</cx:pt>
          <cx:pt idx="332">-0.0187205404440982</cx:pt>
          <cx:pt idx="333">-0.0141165827692583</cx:pt>
          <cx:pt idx="334">-0.0018380935185085901</cx:pt>
          <cx:pt idx="335">-0.00045280932454324599</cx:pt>
          <cx:pt idx="336">0.000286874911049968</cx:pt>
          <cx:pt idx="337">0.0032604368484788798</cx:pt>
          <cx:pt idx="338">0.0121524485234322</cx:pt>
          <cx:pt idx="339">0.013533074523128</cx:pt>
          <cx:pt idx="340">-0.0183879774042938</cx:pt>
          <cx:pt idx="341">-0.038132058685715099</cx:pt>
          <cx:pt idx="342">-0.0040844085671401598</cx:pt>
          <cx:pt idx="343">0.018064997693383399</cx:pt>
          <cx:pt idx="344">-0.033237415031199397</cx:pt>
          <cx:pt idx="345">0.0080468607753465902</cx:pt>
          <cx:pt idx="346">0.042036256260584298</cx:pt>
          <cx:pt idx="347">-0.0017375309099203499</cx:pt>
          <cx:pt idx="348">-0.031544321224285</cx:pt>
          <cx:pt idx="349">-0.16339214371086799</cx:pt>
          <cx:pt idx="350">-0.146337445746791</cx:pt>
          <cx:pt idx="351">-0.059010564935204499</cx:pt>
          <cx:pt idx="352">-0.0473652905939261</cx:pt>
          <cx:pt idx="353">0.063387305671362595</cx:pt>
          <cx:pt idx="354">0.119982214562738</cx:pt>
          <cx:pt idx="355">0.091114832667613999</cx:pt>
          <cx:pt idx="356">0.039470112955219801</cx:pt>
          <cx:pt idx="357">-0.049317072327235797</cx:pt>
          <cx:pt idx="358">-0.015424248887237899</cx:pt>
          <cx:pt idx="359">-0.0088958984463406096</cx:pt>
          <cx:pt idx="360">0.0010709410685636701</cx:pt>
          <cx:pt idx="361">-0.014039893329612901</cx:pt>
          <cx:pt idx="362">-0.00072863383290771102</cx:pt>
          <cx:pt idx="363">0.00014348552174298299</cx:pt>
          <cx:pt idx="364">-0.00069906088994530402</cx:pt>
          <cx:pt idx="365">0.0023141792268918399</cx:pt>
          <cx:pt idx="366">0.0089299553087084892</cx:pt>
          <cx:pt idx="367">-0.0054972991301479399</cx:pt>
          <cx:pt idx="368">-0.043683328347932399</cx:pt>
          <cx:pt idx="369">-0.0061915118183399403</cx:pt>
          <cx:pt idx="370">0.010936934689651401</cx:pt>
          <cx:pt idx="371">0.015666685788853899</cx:pt>
          <cx:pt idx="372">-0.00060593039918414805</cx:pt>
          <cx:pt idx="373">-0.0361809377224762</cx:pt>
          <cx:pt idx="374">0.0032512825421530901</cx:pt>
          <cx:pt idx="375">0.00032672317613676599</cx:pt>
          <cx:pt idx="376">0.0030513140765090498</cx:pt>
          <cx:pt idx="377">-0.118597327241519</cx:pt>
          <cx:pt idx="378">-0.13044507342638501</cx:pt>
          <cx:pt idx="379">-0.13906778837741901</cx:pt>
          <cx:pt idx="380">-0.0301008628409744</cx:pt>
          <cx:pt idx="381">0.0053286688113984501</cx:pt>
          <cx:pt idx="382">0.023768558415503498</cx:pt>
          <cx:pt idx="383">0.070020992543603805</cx:pt>
          <cx:pt idx="384">-0.034684903789864899</cx:pt>
          <cx:pt idx="385">-0.019404995775370599</cx:pt>
          <cx:pt idx="386">-0.0118348678349655</cx:pt>
          <cx:pt idx="387">0.0070923951915796597</cx:pt>
          <cx:pt idx="388">0.050170504390618702</cx:pt>
          <cx:pt idx="389">-0.0141889141687358</cx:pt>
          <cx:pt idx="390">-0.0058752289279126102</cx:pt>
          <cx:pt idx="391">-0.00163781137823245</cx:pt>
          <cx:pt idx="392">0.00021369920520108001</cx:pt>
          <cx:pt idx="393">0.00209561481851557</cx:pt>
          <cx:pt idx="394">0.0049130425359553897</cx:pt>
          <cx:pt idx="395">-0.0090896754081965202</cx:pt>
          <cx:pt idx="396">-0.061868194809430399</cx:pt>
          <cx:pt idx="397">-0.0103146957997679</cx:pt>
          <cx:pt idx="398">0.031660446755625002</cx:pt>
          <cx:pt idx="399">0.036267137329769397</cx:pt>
          <cx:pt idx="400">-0.033100402616900199</cx:pt>
          <cx:pt idx="401">0.00061679598087062296</cx:pt>
          <cx:pt idx="402">0.014814834632208399</cx:pt>
          <cx:pt idx="403">0.0618712780235295</cx:pt>
          <cx:pt idx="404">0.067356772019924294</cx:pt>
          <cx:pt idx="405">-0.069170433490084102</cx:pt>
          <cx:pt idx="406">-0.095847643369917399</cx:pt>
          <cx:pt idx="407">-0.039949721600514201</cx:pt>
          <cx:pt idx="408">-0.0799201642218825</cx:pt>
          <cx:pt idx="409">0.0085563277813247799</cx:pt>
          <cx:pt idx="410">0.049866706562683001</cx:pt>
          <cx:pt idx="411">0.032705638331596301</cx:pt>
          <cx:pt idx="412">-0.0144091442226337</cx:pt>
          <cx:pt idx="413">-0.044547080067155201</cx:pt>
          <cx:pt idx="414">0.0036925837711122198</cx:pt>
          <cx:pt idx="415">0.034388111837211403</cx:pt>
          <cx:pt idx="416">0.091238537132786499</cx:pt>
          <cx:pt idx="417">-0.0103668039351596</cx:pt>
          <cx:pt idx="418">-0.00146994908854918</cx:pt>
          <cx:pt idx="419">9.4382476795555507e-06</cx:pt>
          <cx:pt idx="420">-0.00098966903239691099</cx:pt>
          <cx:pt idx="421">0.00050854702395418405</cx:pt>
          <cx:pt idx="422">-7.5962362927677307e-05</cx:pt>
          <cx:pt idx="423">-0.019959673878482201</cx:pt>
          <cx:pt idx="424">-0.066716398598524601</cx:pt>
          <cx:pt idx="425">0.020574261729640799</cx:pt>
          <cx:pt idx="426">0.072844271023971993</cx:pt>
          <cx:pt idx="427">0.043715801167213103</cx:pt>
          <cx:pt idx="428">-0.059829632524878301</cx:pt>
          <cx:pt idx="429">-0.025156210346292399</cx:pt>
          <cx:pt idx="430">-0.0259892602980667</cx:pt>
          <cx:pt idx="431">-0.0075650679960491104</cx:pt>
          <cx:pt idx="432">-0.035544208223311301</cx:pt>
          <cx:pt idx="433">-0.093749131591552196</cx:pt>
          <cx:pt idx="434">-0.17968480915582599</cx:pt>
          <cx:pt idx="435">-0.034660741750471201</cx:pt>
          <cx:pt idx="436">-0.038814220558485997</cx:pt>
          <cx:pt idx="437">0.0029537009377115899</cx:pt>
          <cx:pt idx="438">-0.019408379957748498</cx:pt>
          <cx:pt idx="439">-0.00317847184704761</cx:pt>
          <cx:pt idx="440">-0.0078351520499385704</cx:pt>
          <cx:pt idx="441">-0.021943032031443301</cx:pt>
          <cx:pt idx="442">0.0030301634220877599</cx:pt>
          <cx:pt idx="443">0.046174803326996201</cx:pt>
          <cx:pt idx="444">0.073045262141477593</cx:pt>
          <cx:pt idx="445">-0.00093198318424999899</cx:pt>
          <cx:pt idx="446">0.0030178436727209801</cx:pt>
          <cx:pt idx="447">-0.0010576285598979001</cx:pt>
          <cx:pt idx="448">-0.00019619174875129899</cx:pt>
          <cx:pt idx="449">0.00041618291440263002</cx:pt>
          <cx:pt idx="450">0.0025105482908339299</cx:pt>
          <cx:pt idx="451">-0.023422563558610401</cx:pt>
          <cx:pt idx="452">-0.035271143322810401</cx:pt>
          <cx:pt idx="453">0.012895959145077501</cx:pt>
          <cx:pt idx="454">-0.0056125971399746703</cx:pt>
          <cx:pt idx="455">-0.012116143238166699</cx:pt>
          <cx:pt idx="456">-0.0266289781390734</cx:pt>
          <cx:pt idx="457">-0.051021108734704501</cx:pt>
          <cx:pt idx="458">0.0028340171392698798</cx:pt>
          <cx:pt idx="459">-0.039075024501218102</cx:pt>
          <cx:pt idx="460">-0.071731880163656697</cx:pt>
          <cx:pt idx="461">-0.16839455543278101</cx:pt>
          <cx:pt idx="462">-0.15912047754932801</cx:pt>
          <cx:pt idx="463">-0.040609833085558003</cx:pt>
          <cx:pt idx="464">-0.0072406995244722501</cx:pt>
          <cx:pt idx="465">0.012446921990559801</cx:pt>
          <cx:pt idx="466">-0.067898787209369205</cx:pt>
          <cx:pt idx="467">-0.040391138601205002</cx:pt>
          <cx:pt idx="468">-0.032108336230342399</cx:pt>
          <cx:pt idx="469">-0.018387011192852701</cx:pt>
          <cx:pt idx="470">0.026036794965500099</cx:pt>
          <cx:pt idx="471">0.0096867910851651199</cx:pt>
          <cx:pt idx="472">0.014787567952284</cx:pt>
          <cx:pt idx="473">-0.012128488698580801</cx:pt>
          <cx:pt idx="474">0.0037517159882876601</cx:pt>
          <cx:pt idx="475">0.0021895336506777999</cx:pt>
          <cx:pt idx="476">-0.000128305710988431</cx:pt>
          <cx:pt idx="477">-0.000269825120003202</cx:pt>
          <cx:pt idx="478">-0.00021254823073700899</cx:pt>
          <cx:pt idx="479">-0.013862311682787599</cx:pt>
          <cx:pt idx="480">-0.034840548743379801</cx:pt>
          <cx:pt idx="481">-0.0044048821976132397</cx:pt>
          <cx:pt idx="482">-0.039987492328200598</cx:pt>
          <cx:pt idx="483">-0.043005147234515699</cx:pt>
          <cx:pt idx="484">-0.036580723506107499</cx:pt>
          <cx:pt idx="485">-0.041271133879660298</cx:pt>
          <cx:pt idx="486">0.0115830838861732</cx:pt>
          <cx:pt idx="487">-0.016474925498664</cx:pt>
          <cx:pt idx="488">-0.086827335095897601</cx:pt>
          <cx:pt idx="489">-0.12314768083585199</cx:pt>
          <cx:pt idx="490">-0.096786525729868803</cx:pt>
          <cx:pt idx="491">-0.056048388013384097</cx:pt>
          <cx:pt idx="492">-0.055806050876674597</cx:pt>
          <cx:pt idx="493">0.038361419754093601</cx:pt>
          <cx:pt idx="494">-0.045197922976462697</cx:pt>
          <cx:pt idx="495">-0.037826731779580701</cx:pt>
          <cx:pt idx="496">-0.039268951017644001</cx:pt>
          <cx:pt idx="497">0.000281620509118353</cx:pt>
          <cx:pt idx="498">0.066093496333146304</cx:pt>
          <cx:pt idx="499">0.013444521543433599</cx:pt>
          <cx:pt idx="500">0.00501321757101771</cx:pt>
          <cx:pt idx="501">-0.0048700679449305501</cx:pt>
          <cx:pt idx="502">0.00095187641080081496</cx:pt>
          <cx:pt idx="503">0.00369790828678365</cx:pt>
          <cx:pt idx="504">-6.3598201719904001e-05</cx:pt>
          <cx:pt idx="505">-0.00033894029983607001</cx:pt>
          <cx:pt idx="506">0.0020289996919651901</cx:pt>
          <cx:pt idx="507">-0.0059918422046841601</cx:pt>
          <cx:pt idx="508">-0.037937678348951197</cx:pt>
          <cx:pt idx="509">-0.017522694159865199</cx:pt>
          <cx:pt idx="510">-0.075616936366606699</cx:pt>
          <cx:pt idx="511">-0.073814725571718295</cx:pt>
          <cx:pt idx="512">-0.010082790833954801</cx:pt>
          <cx:pt idx="513">0.030122879376237099</cx:pt>
          <cx:pt idx="514">0.103663677378216</cx:pt>
          <cx:pt idx="515">0.095046679271334297</cx:pt>
          <cx:pt idx="516">-0.0282771910891167</cx:pt>
          <cx:pt idx="517">-0.064812905777219598</cx:pt>
          <cx:pt idx="518">-0.050279625451964099</cx:pt>
          <cx:pt idx="519">-0.034979856043190698</cx:pt>
          <cx:pt idx="520">-0.016391991104991298</cx:pt>
          <cx:pt idx="521">0.035908025173639599</cx:pt>
          <cx:pt idx="522">0.043415903191862899</cx:pt>
          <cx:pt idx="523">-0.024323682142347199</cx:pt>
          <cx:pt idx="524">-0.02732765764918</cx:pt>
          <cx:pt idx="525">0.0557832119753627</cx:pt>
          <cx:pt idx="526">0.069900006236589096</cx:pt>
          <cx:pt idx="527">-0.020350864636581801</cx:pt>
          <cx:pt idx="528">-0.0114849680300083</cx:pt>
          <cx:pt idx="529">-0.0080850573449830297</cx:pt>
          <cx:pt idx="530">-0.00038228413618900499</cx:pt>
          <cx:pt idx="531">-0.00036112701352508702</cx:pt>
          <cx:pt idx="532">-0.00015141267990223899</cx:pt>
          <cx:pt idx="533">0.00333624983392199</cx:pt>
          <cx:pt idx="534">0.00601892039842094</cx:pt>
          <cx:pt idx="535">0.0063618320380618102</cx:pt>
          <cx:pt idx="536">-0.019895062177071599</cx:pt>
          <cx:pt idx="537">-0.018842489371480298</cx:pt>
          <cx:pt idx="538">-0.0325636541431433</cx:pt>
          <cx:pt idx="539">-0.079542771425053893</cx:pt>
          <cx:pt idx="540">0.0023967167768112201</cx:pt>
          <cx:pt idx="541">0.031641814964042399</cx:pt>
          <cx:pt idx="542">0.027711953117612601</cx:pt>
          <cx:pt idx="543">0.0067351575389938698</cx:pt>
          <cx:pt idx="544">0.057247708110759403</cx:pt>
          <cx:pt idx="545">-0.0031736569712740902</cx:pt>
          <cx:pt idx="546">0.0120167651142816</cx:pt>
          <cx:pt idx="547">-0.010759410117139099</cx:pt>
          <cx:pt idx="548">-0.0594639336801236</cx:pt>
          <cx:pt idx="549">0.027605783115536901</cx:pt>
          <cx:pt idx="550">0.010016894595029399</cx:pt>
          <cx:pt idx="551">-0.0173570292640709</cx:pt>
          <cx:pt idx="552">0.018623920779595501</cx:pt>
          <cx:pt idx="553">0.037893619204117698</cx:pt>
          <cx:pt idx="554">0.0218897401444367</cx:pt>
          <cx:pt idx="555">-0.042076191765217902</cx:pt>
          <cx:pt idx="556">-0.023402454149447499</cx:pt>
          <cx:pt idx="557">-0.0047212689357004397</cx:pt>
          <cx:pt idx="558">0.0020411563236110999</cx:pt>
          <cx:pt idx="559">-0.00064526506459526502</cx:pt>
          <cx:pt idx="560">-0.00099255579958246101</cx:pt>
          <cx:pt idx="561">0.0015468260860298799</cx:pt>
          <cx:pt idx="562">0.00315116625132442</cx:pt>
          <cx:pt idx="563">0.012829739921470001</cx:pt>
          <cx:pt idx="564">0.0022653983290419301</cx:pt>
          <cx:pt idx="565">-0.0031085404047473501</cx:pt>
          <cx:pt idx="566">-0.018602836598361299</cx:pt>
          <cx:pt idx="567">-0.031726587176460701</cx:pt>
          <cx:pt idx="568">0.031689904901386699</cx:pt>
          <cx:pt idx="569">0.032128543476452498</cx:pt>
          <cx:pt idx="570">0.049592374026393202</cx:pt>
          <cx:pt idx="571">0.055446327806369801</cx:pt>
          <cx:pt idx="572">0.0692287305558556</cx:pt>
          <cx:pt idx="573">0.028095458192478599</cx:pt>
          <cx:pt idx="574">-0.0071265226219556698</cx:pt>
          <cx:pt idx="575">-0.041170895107248001</cx:pt>
          <cx:pt idx="576">-0.089401177132480705</cx:pt>
          <cx:pt idx="577">-0.023681861735783301</cx:pt>
          <cx:pt idx="578">-0.0759209510793597</cx:pt>
          <cx:pt idx="579">-0.0210472929166204</cx:pt>
          <cx:pt idx="580">-0.0143673714911599</cx:pt>
          <cx:pt idx="581">-0.0093844174432552805</cx:pt>
          <cx:pt idx="582">-0.031215118256002101</cx:pt>
          <cx:pt idx="583">-0.034133003861792501</cx:pt>
          <cx:pt idx="584">-0.030062043249227</cx:pt>
          <cx:pt idx="585">-0.0061670678531024099</cx:pt>
          <cx:pt idx="586">0.00075362229600157103</cx:pt>
          <cx:pt idx="587">-0.00044586119505200599</cx:pt>
          <cx:pt idx="588">0.00052766604584663496</cx:pt>
          <cx:pt idx="589">-0.00040860069256514202</cx:pt>
          <cx:pt idx="590">0.0023533270621320401</cx:pt>
          <cx:pt idx="591">0.013024867112420201</cx:pt>
          <cx:pt idx="592">0.0048381616131284704</cx:pt>
          <cx:pt idx="593">-0.0170981875403769</cx:pt>
          <cx:pt idx="594">-0.044885922538861603</cx:pt>
          <cx:pt idx="595">-0.060270645652360101</cx:pt>
          <cx:pt idx="596">-0.031740694958828898</cx:pt>
          <cx:pt idx="597">0.020491825099303501</cx:pt>
          <cx:pt idx="598">0.033158838544177303</cx:pt>
          <cx:pt idx="599">0.0274119820309453</cx:pt>
          <cx:pt idx="600">0.080998216702832193</cx:pt>
          <cx:pt idx="601">0.0158057948599181</cx:pt>
          <cx:pt idx="602">-0.038419235334421702</cx:pt>
          <cx:pt idx="603">-0.00203460202931262</cx:pt>
          <cx:pt idx="604">-0.0146684642867029</cx:pt>
          <cx:pt idx="605">-0.032987412188481197</cx:pt>
          <cx:pt idx="606">-0.078094656224915807</cx:pt>
          <cx:pt idx="607">-0.071572579632130401</cx:pt>
          <cx:pt idx="608">-0.090324919074770804</cx:pt>
          <cx:pt idx="609">-0.082980770725110301</cx:pt>
          <cx:pt idx="610">-0.057154646825809598</cx:pt>
          <cx:pt idx="611">-0.042013577527716603</cx:pt>
          <cx:pt idx="612">-0.028200492434163602</cx:pt>
          <cx:pt idx="613">-0.0116964779394988</cx:pt>
          <cx:pt idx="614">0.0079185799849866099</cx:pt>
          <cx:pt idx="615">0.000149410012696195</cx:pt>
          <cx:pt idx="616">0.00051747247561234296</cx:pt>
          <cx:pt idx="617">0.00060413203927216902</cx:pt>
          <cx:pt idx="618">0.0020778853549834899</cx:pt>
          <cx:pt idx="619">0.0081655457150753407</cx:pt>
          <cx:pt idx="620">-0.0085007039282914299</cx:pt>
          <cx:pt idx="621">-0.0049192413177619604</cx:pt>
          <cx:pt idx="622">0.0072960938683195196</cx:pt>
          <cx:pt idx="623">-0.025092136407223398</cx:pt>
          <cx:pt idx="624">-0.012705951592796199</cx:pt>
          <cx:pt idx="625">0.031174857538690901</cx:pt>
          <cx:pt idx="626">0.021449427560562801</cx:pt>
          <cx:pt idx="627">-0.021256430479029101</cx:pt>
          <cx:pt idx="628">0.069626860774402999</cx:pt>
          <cx:pt idx="629">0.0303519712530179</cx:pt>
          <cx:pt idx="630">0.038144977346713703</cx:pt>
          <cx:pt idx="631">0.020249344388829599</cx:pt>
          <cx:pt idx="632">-0.036064266362720698</cx:pt>
          <cx:pt idx="633">-0.030416345194552601</cx:pt>
          <cx:pt idx="634">-0.074536020665249697</cx:pt>
          <cx:pt idx="635">-0.11811728240411</cx:pt>
          <cx:pt idx="636">-0.098056048747898597</cx:pt>
          <cx:pt idx="637">-0.078119267674531104</cx:pt>
          <cx:pt idx="638">-0.049881697337423897</cx:pt>
          <cx:pt idx="639">-0.028169826681076302</cx:pt>
          <cx:pt idx="640">-0.0150685002803392</cx:pt>
          <cx:pt idx="641">-0.0056873359464805701</cx:pt>
          <cx:pt idx="642">0.00127815958371921</cx:pt>
          <cx:pt idx="643">-0.00019807185208291301</cx:pt>
          <cx:pt idx="644">-0.00018295350517155701</cx:pt>
          <cx:pt idx="645">0.00010939626621966299</cx:pt>
          <cx:pt idx="646">0.00035584211050505502</cx:pt>
          <cx:pt idx="647">0.0029577501730423499</cx:pt>
          <cx:pt idx="648">0.0081113393240538293</cx:pt>
          <cx:pt idx="649">0.0246643478736411</cx:pt>
          <cx:pt idx="650">0.053563538783588098</cx:pt>
          <cx:pt idx="651">0.036139153476182399</cx:pt>
          <cx:pt idx="652">-0.040665130987085997</cx:pt>
          <cx:pt idx="653">-0.065286453981897405</cx:pt>
          <cx:pt idx="654">-0.0027851274739021199</cx:pt>
          <cx:pt idx="655">0.0149389793368758</cx:pt>
          <cx:pt idx="656">0.019949068339796299</cx:pt>
          <cx:pt idx="657">0.00141186731984564</cx:pt>
          <cx:pt idx="658">-0.020238121115942299</cx:pt>
          <cx:pt idx="659">-0.046554463142594302</cx:pt>
          <cx:pt idx="660">-0.063710041410489707</cx:pt>
          <cx:pt idx="661">-0.024877566256627699</cx:pt>
          <cx:pt idx="662">-0.094596945745543906</cx:pt>
          <cx:pt idx="663">-0.13083525671479099</cx:pt>
          <cx:pt idx="664">-0.095500367856820104</cx:pt>
          <cx:pt idx="665">-0.0632116614293389</cx:pt>
          <cx:pt idx="666">-0.045668401508344003</cx:pt>
          <cx:pt idx="667">-0.015632859489380199</cx:pt>
          <cx:pt idx="668">0.0020161213232193702</cx:pt>
          <cx:pt idx="669">-0.00103257188742266</cx:pt>
          <cx:pt idx="670">0.00057780336748338801</cx:pt>
          <cx:pt idx="671">-0.000161416297896122</cx:pt>
          <cx:pt idx="672">0.000632434605466551</cx:pt>
          <cx:pt idx="673">-0.000222666051046262</cx:pt>
          <cx:pt idx="674">0.000234047646914706</cx:pt>
          <cx:pt idx="675">0.0019981823174769898</cx:pt>
          <cx:pt idx="676">0.0176782684908454</cx:pt>
          <cx:pt idx="677">0.042607606876823002</cx:pt>
          <cx:pt idx="678">0.048066734050816198</cx:pt>
          <cx:pt idx="679">0.0215364605258151</cx:pt>
          <cx:pt idx="680">-0.031754169258878098</cx:pt>
          <cx:pt idx="681">-0.123795746754745</cx:pt>
          <cx:pt idx="682">-0.079459170348574096</cx:pt>
          <cx:pt idx="683">-0.081212456472038702</cx:pt>
          <cx:pt idx="684">-0.047625774858292801</cx:pt>
          <cx:pt idx="685">-0.021699504659040698</cx:pt>
          <cx:pt idx="686">-0.029515473794737901</cx:pt>
          <cx:pt idx="687">-0.045790314091160897</cx:pt>
          <cx:pt idx="688">-0.026196184727006799</cx:pt>
          <cx:pt idx="689">-0.026030342798400798</cx:pt>
          <cx:pt idx="690">-0.076545451033948705</cx:pt>
          <cx:pt idx="691">-0.072078651183017997</cx:pt>
          <cx:pt idx="692">-0.046853773865537102</cx:pt>
          <cx:pt idx="693">-0.0334940769071169</cx:pt>
          <cx:pt idx="694">-0.022982944658041099</cx:pt>
          <cx:pt idx="695">-0.0052885247391348499</cx:pt>
          <cx:pt idx="696">0.00055465819124725</cx:pt>
          <cx:pt idx="697">-0.00084562475474886595</cx:pt>
          <cx:pt idx="698">-0.00017261785189461899</cx:pt>
          <cx:pt idx="699">0.00049006188164868697</cx:pt>
          <cx:pt idx="700">-0.00030446258525717099</cx:pt>
          <cx:pt idx="701">0.000340740878430389</cx:pt>
          <cx:pt idx="702">-0.00044703372576701701</cx:pt>
          <cx:pt idx="703">0.0015581251736056199</cx:pt>
          <cx:pt idx="704">0.0070161464987687104</cx:pt>
          <cx:pt idx="705">0.00254358559606157</cx:pt>
          <cx:pt idx="706">0.0090363488457498899</cx:pt>
          <cx:pt idx="707">0.0436400359605272</cx:pt>
          <cx:pt idx="708">0.0187429723252115</cx:pt>
          <cx:pt idx="709">-0.020560933804047301</cx:pt>
          <cx:pt idx="710">-0.017549383317435899</cx:pt>
          <cx:pt idx="711">0.0126539146997571</cx:pt>
          <cx:pt idx="712">0.0122754841734945</cx:pt>
          <cx:pt idx="713">0.031859992703172302</cx:pt>
          <cx:pt idx="714">0.0277068964784709</cx:pt>
          <cx:pt idx="715">-0.0087660727007195603</cx:pt>
          <cx:pt idx="716">-0.0069382413698229999</cx:pt>
          <cx:pt idx="717">-0.031995648022989202</cx:pt>
          <cx:pt idx="718">-0.016942195435279798</cx:pt>
          <cx:pt idx="719">0.0094370237800027006</cx:pt>
          <cx:pt idx="720">-0.0078390006832566791</cx:pt>
          <cx:pt idx="721">-0.0024664273069391002</cx:pt>
          <cx:pt idx="722">0.0010368171426466399</cx:pt>
          <cx:pt idx="723">0.0016729510042077899</cx:pt>
          <cx:pt idx="724">0.00268486461648794</cx:pt>
          <cx:pt idx="725">-4.8391079134329702e-05</cx:pt>
          <cx:pt idx="726">0.00051111466427413701</cx:pt>
          <cx:pt idx="727">0.00043812457920692902</cx:pt>
          <cx:pt idx="728">-0.00026289813035886602</cx:pt>
          <cx:pt idx="729">-0.000301133785566335</cx:pt>
          <cx:pt idx="730">-0.00030421891249147001</cx:pt>
          <cx:pt idx="731">-0.00017790932074333401</cx:pt>
          <cx:pt idx="732">-0.0048721479318767696</cx:pt>
          <cx:pt idx="733">-0.0212050921989476</cx:pt>
          <cx:pt idx="734">-0.017705034300392601</cx:pt>
          <cx:pt idx="735">0.0045195783300899803</cx:pt>
          <cx:pt idx="736">0.0277021774218228</cx:pt>
          <cx:pt idx="737">0.031908797792523501</cx:pt>
          <cx:pt idx="738">0.027856392208137501</cx:pt>
          <cx:pt idx="739">0.011541562645379999</cx:pt>
          <cx:pt idx="740">0.025160249803394201</cx:pt>
          <cx:pt idx="741">0.082470128482627594</cx:pt>
          <cx:pt idx="742">0.071010333232005604</cx:pt>
          <cx:pt idx="743">0.027776715245613998</cx:pt>
          <cx:pt idx="744">0.044695706466942799</cx:pt>
          <cx:pt idx="745">0.0529907804553367</cx:pt>
          <cx:pt idx="746">0.028773491909367</cx:pt>
          <cx:pt idx="747">0.0266909052320656</cx:pt>
          <cx:pt idx="748">0.0064227082600331296</cx:pt>
          <cx:pt idx="749">0.0042916589190483698</cx:pt>
          <cx:pt idx="750">0.0070558239192161599</cx:pt>
          <cx:pt idx="751">-0.00026619244441904801</cx:pt>
          <cx:pt idx="752">-0.00055152953887193604</cx:pt>
          <cx:pt idx="753">-0.00066433958070159001</cx:pt>
          <cx:pt idx="754">0.00064621524987579497</cx:pt>
          <cx:pt idx="755">0.00055661302164046098</cx:pt>
          <cx:pt idx="756">-0.00066967508035417199</cx:pt>
          <cx:pt idx="757">-0.00033699076111997701</cx:pt>
          <cx:pt idx="758">-0.00053897411908913298</cx:pt>
          <cx:pt idx="759">0.000668624509847817</cx:pt>
          <cx:pt idx="760">0.00034415005441874099</cx:pt>
          <cx:pt idx="761">-8.7422619763226597e-05</cx:pt>
          <cx:pt idx="762">0.0010484439150931801</cx:pt>
          <cx:pt idx="763">0.0049640868284866503</cx:pt>
          <cx:pt idx="764">0.0062629730435549797</cx:pt>
          <cx:pt idx="765">0.0021414122853581699</cx:pt>
          <cx:pt idx="766">0.0083737870305888203</cx:pt>
          <cx:pt idx="767">0.0049678314034838399</cx:pt>
          <cx:pt idx="768">0.0047860108540412599</cx:pt>
          <cx:pt idx="769">0.0054616034624956596</cx:pt>
          <cx:pt idx="770">0.0045790092879921503</cx:pt>
          <cx:pt idx="771">0.0027984720186225499</cx:pt>
          <cx:pt idx="772">0.0060961874013276598</cx:pt>
          <cx:pt idx="773">0.010545951529193</cx:pt>
          <cx:pt idx="774">0.0132709421357134</cx:pt>
          <cx:pt idx="775">0.0022286175977580302</cx:pt>
          <cx:pt idx="776">-0.00051229110069410096</cx:pt>
          <cx:pt idx="777">0.0048806634196623096</cx:pt>
          <cx:pt idx="778">0.0062727346277475704</cx:pt>
          <cx:pt idx="779">0.0011202000677452599</cx:pt>
          <cx:pt idx="780">-0.00027905462121084003</cx:pt>
          <cx:pt idx="781">-0.000100283934860681</cx:pt>
          <cx:pt idx="782">0.000551697927213382</cx:pt>
          <cx:pt idx="783">-0.00032013702194035401</cx:pt>
          <cx:pt idx="784">0.0044790015426107001</cx:pt>
          <cx:pt idx="785">0.0013886344373627601</cx:pt>
          <cx:pt idx="786">0.00068632967165035746</cx:pt>
          <cx:pt idx="787">0.0044024678614150003</cx:pt>
          <cx:pt idx="788">0.00137921884971294</cx:pt>
          <cx:pt idx="789">-0.0060862441304067498</cx:pt>
          <cx:pt idx="790">-0.0010807145090948799</cx:pt>
          <cx:pt idx="791">0.0010846538511374724</cx:pt>
          <cx:pt idx="792">0.01347024565000185</cx:pt>
          <cx:pt idx="793">0.014197263128825076</cx:pt>
          <cx:pt idx="794">-6.6285266226638994e-05</cx:pt>
          <cx:pt idx="795">0.0032151807178318502</cx:pt>
          <cx:pt idx="796">-0.01033742139916395</cx:pt>
          <cx:pt idx="797">0.0014527573774836275</cx:pt>
          <cx:pt idx="798">0.0079038165594147742</cx:pt>
          <cx:pt idx="799">-0.027848386501742251</cx:pt>
          <cx:pt idx="800">-0.023792233497226999</cx:pt>
          <cx:pt idx="801">-0.0256671409761885</cx:pt>
          <cx:pt idx="802">-0.022863642709350724</cx:pt>
          <cx:pt idx="803">-0.0068404075153755996</cx:pt>
          <cx:pt idx="804">-0.01198680411092525</cx:pt>
          <cx:pt idx="805">-0.012661183080588251</cx:pt>
          <cx:pt idx="806">-0.0058482424681909999</cx:pt>
          <cx:pt idx="807">-0.0033887890415753002</cx:pt>
          <cx:pt idx="808">9.4711550310431242e-06</cx:pt>
          <cx:pt idx="809">0.00064088710333603247</cx:pt>
          <cx:pt idx="810">0.000320012847070115</cx:pt>
          <cx:pt idx="811">0.003376344639839025</cx:pt>
          <cx:pt idx="812">0.0051637301868339</cx:pt>
          <cx:pt idx="813">0.0027662921117647251</cx:pt>
          <cx:pt idx="814">0.0048809018301016749</cx:pt>
          <cx:pt idx="815">0.0096973955745440245</cx:pt>
          <cx:pt idx="816">0.01373475552412735</cx:pt>
          <cx:pt idx="817">0.0064344047746670002</cx:pt>
          <cx:pt idx="818">0.014770756972817951</cx:pt>
          <cx:pt idx="819">0.018685132041701375</cx:pt>
          <cx:pt idx="820">0.027891116841199499</cx:pt>
          <cx:pt idx="821">0.033428604877201</cx:pt>
          <cx:pt idx="822">0.022762924344082374</cx:pt>
          <cx:pt idx="823">0.030965318444765251</cx:pt>
          <cx:pt idx="824">0.036127661648420253</cx:pt>
          <cx:pt idx="825">0.04251915604711775</cx:pt>
          <cx:pt idx="826">0.041500765898960748</cx:pt>
          <cx:pt idx="827">0.028171749274038</cx:pt>
          <cx:pt idx="828">0.0087209568312836255</cx:pt>
          <cx:pt idx="829">-0.0070947936677652999</cx:pt>
          <cx:pt idx="830">-0.01698752696941265</cx:pt>
          <cx:pt idx="831">-0.0012800325191656551</cx:pt>
          <cx:pt idx="832">-0.00067379251034997505</cx:pt>
          <cx:pt idx="833">-0.012419714931638175</cx:pt>
          <cx:pt idx="834">-0.0066210029740767246</cx:pt>
          <cx:pt idx="835">-0.0028224055986525</cx:pt>
          <cx:pt idx="836">-0.00027069665518694502</cx:pt>
          <cx:pt idx="837">8.8331566532678753e-05</cx:pt>
          <cx:pt idx="838">0.00071373248033437505</cx:pt>
          <cx:pt idx="839">0.0030231944318767001</cx:pt>
          <cx:pt idx="840">0.0053968299004200004</cx:pt>
          <cx:pt idx="841">0.005114671107841225</cx:pt>
          <cx:pt idx="842">0.0052291755575621752</cx:pt>
          <cx:pt idx="843">0.012365368632251425</cx:pt>
          <cx:pt idx="844">0.014783277985493675</cx:pt>
          <cx:pt idx="845">0.00655645524580575</cx:pt>
          <cx:pt idx="846">0.0027208846497410498</cx:pt>
          <cx:pt idx="847">0.023776464737709026</cx:pt>
          <cx:pt idx="848">0.016549453417006001</cx:pt>
          <cx:pt idx="849">0.02301937062018275</cx:pt>
          <cx:pt idx="850">0.035070989239745748</cx:pt>
          <cx:pt idx="851">0.037049404241984253</cx:pt>
          <cx:pt idx="852">0.0301540491042195</cx:pt>
          <cx:pt idx="853">0.029537984668169499</cx:pt>
          <cx:pt idx="854">0.050245173380486251</cx:pt>
          <cx:pt idx="855">0.044550742283650503</cx:pt>
          <cx:pt idx="856">0.028202724522018</cx:pt>
          <cx:pt idx="857">0.016046030500316551</cx:pt>
          <cx:pt idx="858">-0.0016733877006513726</cx:pt>
          <cx:pt idx="859">-0.0030828564877981748</cx:pt>
          <cx:pt idx="860">-0.00188356163202448</cx:pt>
          <cx:pt idx="861">-0.0011368895459941851</cx:pt>
          <cx:pt idx="862">-0.0013848760576458199</cx:pt>
          <cx:pt idx="863">-0.00317033059383195</cx:pt>
          <cx:pt idx="864">-1.321878242779305e-05</cx:pt>
          <cx:pt idx="865">-0.000209304121882107</cx:pt>
          <cx:pt idx="866">0.00060060032486315999</cx:pt>
          <cx:pt idx="867">0.0042283140643401751</cx:pt>
          <cx:pt idx="868">0.00618667694065635</cx:pt>
          <cx:pt idx="869">0.0014452144470332</cx:pt>
          <cx:pt idx="870">-0.001037386463526475</cx:pt>
          <cx:pt idx="871">0.013170059015019525</cx:pt>
          <cx:pt idx="872">0.0033623658453058752</cx:pt>
          <cx:pt idx="873">0.0093399623313523746</cx:pt>
          <cx:pt idx="874">-0.0010403575981879751</cx:pt>
          <cx:pt idx="875">0.011836592436892125</cx:pt>
          <cx:pt idx="876">0.013816113253525275</cx:pt>
          <cx:pt idx="877">-0.0048921859302617499</cx:pt>
          <cx:pt idx="878">0.026417458526803252</cx:pt>
          <cx:pt idx="879">0.02549603706054775</cx:pt>
          <cx:pt idx="880">0.02592596788081725</cx:pt>
          <cx:pt idx="881">0.039612187363956497</cx:pt>
          <cx:pt idx="882">0.041949718683093502</cx:pt>
          <cx:pt idx="883">0.042113126078205498</cx:pt>
          <cx:pt idx="884">0.0044790015426107001</cx:pt>
          <cx:pt idx="885">0.0013886344373627601</cx:pt>
          <cx:pt idx="886">0.00068632967165035746</cx:pt>
          <cx:pt idx="887">0.0044024678614150003</cx:pt>
          <cx:pt idx="888">0.00137921884971294</cx:pt>
          <cx:pt idx="889">-0.0060862441304067498</cx:pt>
          <cx:pt idx="890">-0.0010807145090948799</cx:pt>
          <cx:pt idx="891">0.0010846538511374724</cx:pt>
          <cx:pt idx="892">0.01347024565000185</cx:pt>
          <cx:pt idx="893">0.014197263128825076</cx:pt>
          <cx:pt idx="894">-6.6285266226638994e-05</cx:pt>
          <cx:pt idx="895">0.0032151807178318502</cx:pt>
          <cx:pt idx="896">-0.01033742139916395</cx:pt>
          <cx:pt idx="897">0.0014527573774836275</cx:pt>
          <cx:pt idx="898">0.0079038165594147742</cx:pt>
          <cx:pt idx="899">-0.027848386501742251</cx:pt>
          <cx:pt idx="900">-0.023792233497226999</cx:pt>
          <cx:pt idx="901">-0.0256671409761885</cx:pt>
          <cx:pt idx="902">-0.022863642709350724</cx:pt>
          <cx:pt idx="903">-0.0068404075153755996</cx:pt>
          <cx:pt idx="904">-0.01198680411092525</cx:pt>
          <cx:pt idx="905">-0.012661183080588251</cx:pt>
          <cx:pt idx="906">-0.0058482424681909999</cx:pt>
          <cx:pt idx="907">-0.0033887890415753002</cx:pt>
          <cx:pt idx="908">9.4711550310431242e-06</cx:pt>
          <cx:pt idx="909">0.00064088710333603247</cx:pt>
          <cx:pt idx="910">0.000320012847070115</cx:pt>
          <cx:pt idx="911">0.003376344639839025</cx:pt>
          <cx:pt idx="912">0.0051637301868339</cx:pt>
          <cx:pt idx="913">0.0027662921117647251</cx:pt>
          <cx:pt idx="914">0.0048809018301016749</cx:pt>
          <cx:pt idx="915">0.0096973955745440245</cx:pt>
          <cx:pt idx="916">0.01373475552412735</cx:pt>
          <cx:pt idx="917">0.0064344047746670002</cx:pt>
          <cx:pt idx="918">0.014770756972817951</cx:pt>
          <cx:pt idx="919">0.018685132041701375</cx:pt>
          <cx:pt idx="920">0.027891116841199499</cx:pt>
          <cx:pt idx="921">0.033428604877201</cx:pt>
          <cx:pt idx="922">0.022762924344082374</cx:pt>
          <cx:pt idx="923">0.030965318444765251</cx:pt>
          <cx:pt idx="924">0.036127661648420253</cx:pt>
          <cx:pt idx="925">0.04251915604711775</cx:pt>
          <cx:pt idx="926">0.041500765898960748</cx:pt>
          <cx:pt idx="927">0.028171749274038</cx:pt>
          <cx:pt idx="928">0.0087209568312836255</cx:pt>
          <cx:pt idx="929">-0.0070947936677652999</cx:pt>
          <cx:pt idx="930">-0.01698752696941265</cx:pt>
          <cx:pt idx="931">-0.0012800325191656551</cx:pt>
          <cx:pt idx="932">-0.00067379251034997505</cx:pt>
          <cx:pt idx="933">-0.012419714931638175</cx:pt>
          <cx:pt idx="934">-0.0066210029740767246</cx:pt>
          <cx:pt idx="935">-0.0028224055986525</cx:pt>
          <cx:pt idx="936">-0.00027069665518694502</cx:pt>
          <cx:pt idx="937">8.8331566532678753e-05</cx:pt>
          <cx:pt idx="938">0.00071373248033437505</cx:pt>
          <cx:pt idx="939">0.0030231944318767001</cx:pt>
          <cx:pt idx="940">0.0053968299004200004</cx:pt>
          <cx:pt idx="941">0.005114671107841225</cx:pt>
          <cx:pt idx="942">0.0052291755575621752</cx:pt>
          <cx:pt idx="943">0.012365368632251425</cx:pt>
          <cx:pt idx="944">0.014783277985493675</cx:pt>
          <cx:pt idx="945">0.00655645524580575</cx:pt>
          <cx:pt idx="946">0.0027208846497410498</cx:pt>
          <cx:pt idx="947">0.023776464737709026</cx:pt>
          <cx:pt idx="948">0.016549453417006001</cx:pt>
          <cx:pt idx="949">0.02301937062018275</cx:pt>
          <cx:pt idx="950">0.035070989239745748</cx:pt>
          <cx:pt idx="951">0.037049404241984253</cx:pt>
          <cx:pt idx="952">0.0301540491042195</cx:pt>
          <cx:pt idx="953">0.029537984668169499</cx:pt>
          <cx:pt idx="954">0.050245173380486251</cx:pt>
          <cx:pt idx="955">0.044550742283650503</cx:pt>
          <cx:pt idx="956">0.028202724522018</cx:pt>
          <cx:pt idx="957">0.016046030500316551</cx:pt>
          <cx:pt idx="958">-0.0016733877006513726</cx:pt>
          <cx:pt idx="959">-0.0030828564877981748</cx:pt>
          <cx:pt idx="960">-0.00188356163202448</cx:pt>
          <cx:pt idx="961">-0.0011368895459941851</cx:pt>
          <cx:pt idx="962">-0.0013848760576458199</cx:pt>
          <cx:pt idx="963">-0.00317033059383195</cx:pt>
          <cx:pt idx="964">-1.321878242779305e-05</cx:pt>
          <cx:pt idx="965">-0.000209304121882107</cx:pt>
          <cx:pt idx="966">0.00060060032486315999</cx:pt>
          <cx:pt idx="967">0.0042283140643401751</cx:pt>
          <cx:pt idx="968">0.00618667694065635</cx:pt>
          <cx:pt idx="969">0.0014452144470332</cx:pt>
          <cx:pt idx="970">-0.001037386463526475</cx:pt>
          <cx:pt idx="971">0.013170059015019525</cx:pt>
          <cx:pt idx="972">0.0033623658453058752</cx:pt>
          <cx:pt idx="973">0.0093399623313523746</cx:pt>
          <cx:pt idx="974">-0.0010403575981879751</cx:pt>
          <cx:pt idx="975">0.011836592436892125</cx:pt>
          <cx:pt idx="976">0.013816113253525275</cx:pt>
          <cx:pt idx="977">-0.0048921859302617499</cx:pt>
          <cx:pt idx="978">0.026417458526803252</cx:pt>
          <cx:pt idx="979">0.02549603706054775</cx:pt>
          <cx:pt idx="980">0.02592596788081725</cx:pt>
          <cx:pt idx="981">0.039612187363956497</cx:pt>
          <cx:pt idx="982">0.041949718683093502</cx:pt>
          <cx:pt idx="983">0.042113126078205498</cx:pt>
          <cx:pt idx="984">0.0044790015426107001</cx:pt>
          <cx:pt idx="985">0.0013886344373627601</cx:pt>
          <cx:pt idx="986">0.00068632967165035746</cx:pt>
          <cx:pt idx="987">0.0044024678614150003</cx:pt>
          <cx:pt idx="988">0.00137921884971294</cx:pt>
          <cx:pt idx="989">-0.0060862441304067498</cx:pt>
          <cx:pt idx="990">-0.0010807145090948799</cx:pt>
          <cx:pt idx="991">0.0010846538511374724</cx:pt>
          <cx:pt idx="992">0.01347024565000185</cx:pt>
          <cx:pt idx="993">0.014197263128825076</cx:pt>
          <cx:pt idx="994">-6.6285266226638994e-05</cx:pt>
          <cx:pt idx="995">0.0032151807178318502</cx:pt>
          <cx:pt idx="996">-0.01033742139916395</cx:pt>
          <cx:pt idx="997">0.0014527573774836275</cx:pt>
          <cx:pt idx="998">0.0079038165594147742</cx:pt>
          <cx:pt idx="999">-0.027848386501742251</cx:pt>
          <cx:pt idx="1000">-0.023792233497226999</cx:pt>
          <cx:pt idx="1001">-0.0256671409761885</cx:pt>
          <cx:pt idx="1002">-0.022863642709350724</cx:pt>
          <cx:pt idx="1003">-0.0068404075153755996</cx:pt>
          <cx:pt idx="1004">-0.01198680411092525</cx:pt>
          <cx:pt idx="1005">-0.012661183080588251</cx:pt>
          <cx:pt idx="1006">-0.0058482424681909999</cx:pt>
          <cx:pt idx="1007">-0.0033887890415753002</cx:pt>
          <cx:pt idx="1008">9.4711550310431242e-06</cx:pt>
          <cx:pt idx="1009">0.00064088710333603247</cx:pt>
          <cx:pt idx="1010">0.000320012847070115</cx:pt>
          <cx:pt idx="1011">0.003376344639839025</cx:pt>
          <cx:pt idx="1012">0.0051637301868339</cx:pt>
          <cx:pt idx="1013">0.0027662921117647251</cx:pt>
          <cx:pt idx="1014">0.0048809018301016749</cx:pt>
          <cx:pt idx="1015">0.0096973955745440245</cx:pt>
          <cx:pt idx="1016">0.01373475552412735</cx:pt>
          <cx:pt idx="1017">0.0064344047746670002</cx:pt>
          <cx:pt idx="1018">0.014770756972817951</cx:pt>
          <cx:pt idx="1019">0.018685132041701375</cx:pt>
          <cx:pt idx="1020">0.027891116841199499</cx:pt>
          <cx:pt idx="1021">0.033428604877201</cx:pt>
          <cx:pt idx="1022">0.022762924344082374</cx:pt>
          <cx:pt idx="1023">0.030965318444765251</cx:pt>
          <cx:pt idx="1024">0.036127661648420253</cx:pt>
          <cx:pt idx="1025">0.04251915604711775</cx:pt>
          <cx:pt idx="1026">0.041500765898960748</cx:pt>
          <cx:pt idx="1027">0.028171749274038</cx:pt>
          <cx:pt idx="1028">0.0087209568312836255</cx:pt>
          <cx:pt idx="1029">-0.0070947936677652999</cx:pt>
          <cx:pt idx="1030">-0.01698752696941265</cx:pt>
          <cx:pt idx="1031">-0.0012800325191656551</cx:pt>
          <cx:pt idx="1032">-0.00067379251034997505</cx:pt>
          <cx:pt idx="1033">-0.012419714931638175</cx:pt>
          <cx:pt idx="1034">-0.0066210029740767246</cx:pt>
          <cx:pt idx="1035">-0.0028224055986525</cx:pt>
          <cx:pt idx="1036">-0.00027069665518694502</cx:pt>
          <cx:pt idx="1037">8.8331566532678753e-05</cx:pt>
          <cx:pt idx="1038">0.00071373248033437505</cx:pt>
          <cx:pt idx="1039">0.0030231944318767001</cx:pt>
          <cx:pt idx="1040">0.0053968299004200004</cx:pt>
          <cx:pt idx="1041">0.005114671107841225</cx:pt>
          <cx:pt idx="1042">0.0052291755575621752</cx:pt>
          <cx:pt idx="1043">0.012365368632251425</cx:pt>
          <cx:pt idx="1044">0.014783277985493675</cx:pt>
          <cx:pt idx="1045">0.00655645524580575</cx:pt>
          <cx:pt idx="1046">0.0027208846497410498</cx:pt>
          <cx:pt idx="1047">0.023776464737709026</cx:pt>
          <cx:pt idx="1048">0.016549453417006001</cx:pt>
          <cx:pt idx="1049">0.02301937062018275</cx:pt>
          <cx:pt idx="1050">0.035070989239745748</cx:pt>
          <cx:pt idx="1051">0.037049404241984253</cx:pt>
          <cx:pt idx="1052">0.0301540491042195</cx:pt>
          <cx:pt idx="1053">0.029537984668169499</cx:pt>
          <cx:pt idx="1054">0.050245173380486251</cx:pt>
          <cx:pt idx="1055">0.044550742283650503</cx:pt>
          <cx:pt idx="1056">0.028202724522018</cx:pt>
          <cx:pt idx="1057">0.016046030500316551</cx:pt>
          <cx:pt idx="1058">-0.0016733877006513726</cx:pt>
          <cx:pt idx="1059">-0.0030828564877981748</cx:pt>
          <cx:pt idx="1060">-0.00188356163202448</cx:pt>
          <cx:pt idx="1061">-0.0011368895459941851</cx:pt>
          <cx:pt idx="1062">-0.0013848760576458199</cx:pt>
          <cx:pt idx="1063">-0.00317033059383195</cx:pt>
          <cx:pt idx="1064">-1.321878242779305e-05</cx:pt>
          <cx:pt idx="1065">-0.000209304121882107</cx:pt>
          <cx:pt idx="1066">0.00060060032486315999</cx:pt>
          <cx:pt idx="1067">0.0042283140643401751</cx:pt>
          <cx:pt idx="1068">0.00618667694065635</cx:pt>
          <cx:pt idx="1069">0.0014452144470332</cx:pt>
          <cx:pt idx="1070">-0.001037386463526475</cx:pt>
          <cx:pt idx="1071">0.013170059015019525</cx:pt>
          <cx:pt idx="1072">0.0033623658453058752</cx:pt>
          <cx:pt idx="1073">0.0093399623313523746</cx:pt>
          <cx:pt idx="1074">-0.0010403575981879751</cx:pt>
          <cx:pt idx="1075">0.011836592436892125</cx:pt>
          <cx:pt idx="1076">0.013816113253525275</cx:pt>
          <cx:pt idx="1077">-0.0048921859302617499</cx:pt>
          <cx:pt idx="1078">0.026417458526803252</cx:pt>
          <cx:pt idx="1079">0.02549603706054775</cx:pt>
          <cx:pt idx="1080">0.02592596788081725</cx:pt>
          <cx:pt idx="1081">0.039612187363956497</cx:pt>
          <cx:pt idx="1082">0.041949718683093502</cx:pt>
          <cx:pt idx="1083">0.042113126078205498</cx:pt>
        </cx:lvl>
      </cx:numDim>
    </cx:data>
    <cx:data id="108">
      <cx:numDim type="val">
        <cx:f>Sheet2!$DE$1:$DE$1084</cx:f>
        <cx:lvl ptCount="1084" formatCode="G/通用格式">
          <cx:pt idx="0">-0.00063438772036541796</cx:pt>
          <cx:pt idx="1">-0.00020241009980900799</cx:pt>
          <cx:pt idx="2">0.000808817960904596</cx:pt>
          <cx:pt idx="3">-0.00033325837262348498</cx:pt>
          <cx:pt idx="4">-0.00017730395837545801</cx:pt>
          <cx:pt idx="5">0.00013274909302664399</cx:pt>
          <cx:pt idx="6">-0.00011354864150450301</cx:pt>
          <cx:pt idx="7">0.00022595789132243</cx:pt>
          <cx:pt idx="8">-0.00026189857872090599</cx:pt>
          <cx:pt idx="9">-0.000183794299185471</cx:pt>
          <cx:pt idx="10">0.00077680728593950202</cx:pt>
          <cx:pt idx="11">-0.00018733414486354999</cx:pt>
          <cx:pt idx="12">-0.00025868638272181902</cx:pt>
          <cx:pt idx="13">0.0011561446027524699</cx:pt>
          <cx:pt idx="14">9.4086731877644704e-05</cx:pt>
          <cx:pt idx="15">-0.00099809163359719706</cx:pt>
          <cx:pt idx="16">-0.00036440982344172101</cx:pt>
          <cx:pt idx="17">0.00047386228396866902</cx:pt>
          <cx:pt idx="18">0.00125255353789852</cx:pt>
          <cx:pt idx="19">0.00057615483819912204</cx:pt>
          <cx:pt idx="20">-5.2240898745731098e-05</cx:pt>
          <cx:pt idx="21">0.00028652024857877401</cx:pt>
          <cx:pt idx="22">-0.00044144397813537399</cx:pt>
          <cx:pt idx="23">0.00046935744362424102</cx:pt>
          <cx:pt idx="24">-0.00029506323192806598</cx:pt>
          <cx:pt idx="25">0.00097543787402449298</cx:pt>
          <cx:pt idx="26">-0.000141271366507765</cx:pt>
          <cx:pt idx="27">1.7624868860027101e-05</cx:pt>
          <cx:pt idx="28">-4.3879203662898603e-05</cx:pt>
          <cx:pt idx="29">0.00016798717601871499</cx:pt>
          <cx:pt idx="30">-0.00012770254156262801</cx:pt>
          <cx:pt idx="31">-0.00036439139939272499</cx:pt>
          <cx:pt idx="32">-0.00013788794619569301</cx:pt>
          <cx:pt idx="33">6.0529645965130699e-05</cx:pt>
          <cx:pt idx="34">0.00190774537410224</cx:pt>
          <cx:pt idx="35">0.0036024250063232698</cx:pt>
          <cx:pt idx="36">0.0026684583622019198</cx:pt>
          <cx:pt idx="37">0.0011359735893965799</cx:pt>
          <cx:pt idx="38">0.00058256401416387302</cx:pt>
          <cx:pt idx="39">0.00175107910693644</cx:pt>
          <cx:pt idx="40">0.0036645011099851899</cx:pt>
          <cx:pt idx="41">0.0029134591061933902</cx:pt>
          <cx:pt idx="42">0.0015312568730668501</cx:pt>
          <cx:pt idx="43">0.0026439789271935801</cx:pt>
          <cx:pt idx="44">0.00191594796234073</cx:pt>
          <cx:pt idx="45">0.000765327532230411</cx:pt>
          <cx:pt idx="46">0.00135395744346158</cx:pt>
          <cx:pt idx="47">0.00162864294507964</cx:pt>
          <cx:pt idx="48">0.0010340184063490801</cx:pt>
          <cx:pt idx="49">0.00133981701982466</cx:pt>
          <cx:pt idx="50">0.00051103932677753995</cx:pt>
          <cx:pt idx="51">0.00059061509481054598</cx:pt>
          <cx:pt idx="52">-3.2111399300291797e-05</cx:pt>
          <cx:pt idx="53">0.00041239554562524699</cx:pt>
          <cx:pt idx="54">-0.00071172779067755695</cx:pt>
          <cx:pt idx="55">-0.000102582182538887</cx:pt>
          <cx:pt idx="56">1.73264952358173e-05</cx:pt>
          <cx:pt idx="57">-0.00072261592478951495</cx:pt>
          <cx:pt idx="58">-0.000356970503754211</cx:pt>
          <cx:pt idx="59">-0.000486972299335519</cx:pt>
          <cx:pt idx="60">0.000306987675649925</cx:pt>
          <cx:pt idx="61">0.00069144543517561901</cx:pt>
          <cx:pt idx="62">0.00098839263545151199</cx:pt>
          <cx:pt idx="63">0.0071264684249736998</cx:pt>
          <cx:pt idx="64">0.0088494293935605893</cx:pt>
          <cx:pt idx="65">0.0087062699896682302</cx:pt>
          <cx:pt idx="66">0.012550286040009399</cx:pt>
          <cx:pt idx="67">0.0137521945938572</cx:pt>
          <cx:pt idx="68">0.012043513693242599</cx:pt>
          <cx:pt idx="69">0.00445190342589838</cx:pt>
          <cx:pt idx="70">0.012598754232900401</cx:pt>
          <cx:pt idx="71">0.0147324362095847</cx:pt>
          <cx:pt idx="72">0.017453297407989201</cx:pt>
          <cx:pt idx="73">0.018227997091492799</cx:pt>
          <cx:pt idx="74">0.015573761930061899</cx:pt>
          <cx:pt idx="75">0.0069037269284116199</cx:pt>
          <cx:pt idx="76">0.0064824364950979499</cx:pt>
          <cx:pt idx="77">0.0044187696270111499</cx:pt>
          <cx:pt idx="78">0.0025767236552790302</cx:pt>
          <cx:pt idx="79">0.00127089580696174</cx:pt>
          <cx:pt idx="80">-0.00020369334519348799</cx:pt>
          <cx:pt idx="81">-0.00086848307760624204</cx:pt>
          <cx:pt idx="82">-4.22707862672654e-05</cx:pt>
          <cx:pt idx="83">-1.2301598843556701e-05</cx:pt>
          <cx:pt idx="84">-8.8937521754401096e-05</cx:pt>
          <cx:pt idx="85">-0.00065914197108869602</cx:pt>
          <cx:pt idx="86">-0.00093992511045628603</cx:pt>
          <cx:pt idx="87">0.00027058370116719399</cx:pt>
          <cx:pt idx="88">0.000338382202114474</cx:pt>
          <cx:pt idx="89">-0.00165402898631537</cx:pt>
          <cx:pt idx="90">0.00026585324128633702</cx:pt>
          <cx:pt idx="91">0.000166316398061619</cx:pt>
          <cx:pt idx="92">0.0070518232253180902</cx:pt>
          <cx:pt idx="93">0.021013659119253399</cx:pt>
          <cx:pt idx="94">0.017856380632780101</cx:pt>
          <cx:pt idx="95">0.020436843732203901</cx:pt>
          <cx:pt idx="96">0.019152472630698199</cx:pt>
          <cx:pt idx="97">0.010357141966447899</cx:pt>
          <cx:pt idx="98">-0.00362770034518917</cx:pt>
          <cx:pt idx="99">0.0016790247694152001</cx:pt>
          <cx:pt idx="100">0.0171671096376242</cx:pt>
          <cx:pt idx="101">0.019192362093350301</cx:pt>
          <cx:pt idx="102">0.024048697266127399</cx:pt>
          <cx:pt idx="103">0.024167271344126998</cx:pt>
          <cx:pt idx="104">0.0087596672664645506</cx:pt>
          <cx:pt idx="105">0.0072156458786498999</cx:pt>
          <cx:pt idx="106">0.00464856584252422</cx:pt>
          <cx:pt idx="107">0.0047529240286351597</cx:pt>
          <cx:pt idx="108">0.0012681194097640799</cx:pt>
          <cx:pt idx="109">-0.0019896635603088501</cx:pt>
          <cx:pt idx="110">-0.00075831207816431999</cx:pt>
          <cx:pt idx="111">-8.3513484105891196e-05</cx:pt>
          <cx:pt idx="112">0.00058032625110437301</cx:pt>
          <cx:pt idx="113">0.00075094700858223905</cx:pt>
          <cx:pt idx="114">-0.0011232315967521899</cx:pt>
          <cx:pt idx="115">3.9014008348247203e-06</cx:pt>
          <cx:pt idx="116">0.00058416887747166795</cx:pt>
          <cx:pt idx="117">-0.0023646412171766901</cx:pt>
          <cx:pt idx="118">-0.0064870082584354196</cx:pt>
          <cx:pt idx="119">-0.00283729281104096</cx:pt>
          <cx:pt idx="120">0.00517664932368808</cx:pt>
          <cx:pt idx="121">0.0216305769225691</cx:pt>
          <cx:pt idx="122">0.025021154227207</cx:pt>
          <cx:pt idx="123">0.0195940860607722</cx:pt>
          <cx:pt idx="124">0.0095806266877525494</cx:pt>
          <cx:pt idx="125">-0.014750826507945101</cx:pt>
          <cx:pt idx="126">-0.0070854861051058296</cx:pt>
          <cx:pt idx="127">0.020944922042316499</cx:pt>
          <cx:pt idx="128">0.0568039751262535</cx:pt>
          <cx:pt idx="129">0.060668461030754101</cx:pt>
          <cx:pt idx="130">0.021619576069800001</cx:pt>
          <cx:pt idx="131">0.010725895077594199</cx:pt>
          <cx:pt idx="132">-0.0060381396726217496</cx:pt>
          <cx:pt idx="133">-0.0139830727013768</cx:pt>
          <cx:pt idx="134">-0.022074945665606499</cx:pt>
          <cx:pt idx="135">-0.021641934568319199</cx:pt>
          <cx:pt idx="136">-0.010336271751461</cx:pt>
          <cx:pt idx="137">-0.0038868086763925399</cx:pt>
          <cx:pt idx="138">0.000710763539485464</cx:pt>
          <cx:pt idx="139">0.000132728513044194</cx:pt>
          <cx:pt idx="140">0.00034846641363075798</cx:pt>
          <cx:pt idx="141">-0.00053833298950022599</cx:pt>
          <cx:pt idx="142">-0.00088477709098541701</cx:pt>
          <cx:pt idx="143">-0.00104689371904232</cx:pt>
          <cx:pt idx="144">-0.0021401440817521099</cx:pt>
          <cx:pt idx="145">-0.020937727719583101</cx:pt>
          <cx:pt idx="146">-0.031529341869771702</cx:pt>
          <cx:pt idx="147">-0.00149624367352545</cx:pt>
          <cx:pt idx="148">8.5524389243753701e-05</cx:pt>
          <cx:pt idx="149">-0.0090563488538443794</cx:pt>
          <cx:pt idx="150">0.00056959989572242197</cx:pt>
          <cx:pt idx="151">-0.015830942589658899</cx:pt>
          <cx:pt idx="152">-0.023370610242268799</cx:pt>
          <cx:pt idx="153">-0.037396458253942701</cx:pt>
          <cx:pt idx="154">-0.0204077852164255</cx:pt>
          <cx:pt idx="155">0.0138002258014795</cx:pt>
          <cx:pt idx="156">0.044587307124146297</cx:pt>
          <cx:pt idx="157">0.040753017341920397</cx:pt>
          <cx:pt idx="158">-0.012242687600344899</cx:pt>
          <cx:pt idx="159">0.0083670109962326895</cx:pt>
          <cx:pt idx="160">0.0085043400512930002</cx:pt>
          <cx:pt idx="161">0.0111894357466096</cx:pt>
          <cx:pt idx="162">-0.0078679987897211697</cx:pt>
          <cx:pt idx="163">-0.017774775053644599</cx:pt>
          <cx:pt idx="164">-0.0069224233877528104</cx:pt>
          <cx:pt idx="165">0.0054904659335879699</cx:pt>
          <cx:pt idx="166">0.0065477590946761803</cx:pt>
          <cx:pt idx="167">0.00053482398978509397</cx:pt>
          <cx:pt idx="168">0.000101461941312607</cx:pt>
          <cx:pt idx="169">-0.00043753366729500499</cx:pt>
          <cx:pt idx="170">-0.0017283903764714701</cx:pt>
          <cx:pt idx="171">-0.00326444498571795</cx:pt>
          <cx:pt idx="172">-0.0061757148634139503</cx:pt>
          <cx:pt idx="173">-0.023367721511902102</cx:pt>
          <cx:pt idx="174">-0.034704336812952701</cx:pt>
          <cx:pt idx="175">-0.0067033338854393196</cx:pt>
          <cx:pt idx="176">-0.00205893118990214</cx:pt>
          <cx:pt idx="177">-0.0050632362510031302</cx:pt>
          <cx:pt idx="178">0.0053389816887437604</cx:pt>
          <cx:pt idx="179">0.0032921757715182998</cx:pt>
          <cx:pt idx="180">0.013631861826991901</cx:pt>
          <cx:pt idx="181">-0.0115659070014915</cx:pt>
          <cx:pt idx="182">-0.011304897580101799</cx:pt>
          <cx:pt idx="183">-0.017889524238143099</cx:pt>
          <cx:pt idx="184">-0.012516850744182399</cx:pt>
          <cx:pt idx="185">0.0073034856220642796</cx:pt>
          <cx:pt idx="186">-0.031002630812497701</cx:pt>
          <cx:pt idx="187">-0.0055883462514195398</cx:pt>
          <cx:pt idx="188">-0.015871625706683799</cx:pt>
          <cx:pt idx="189">-0.0075592067120368398</cx:pt>
          <cx:pt idx="190">0.0021509245582303602</cx:pt>
          <cx:pt idx="191">-0.00269282459596413</cx:pt>
          <cx:pt idx="192">0.000269934721699682</cx:pt>
          <cx:pt idx="193">0.016010357307019999</cx:pt>
          <cx:pt idx="194">0.0016430918247669101</cx:pt>
          <cx:pt idx="195">0.000518421097723312</cx:pt>
          <cx:pt idx="196">8.8454754275461999e-05</cx:pt>
          <cx:pt idx="197">-0.00065024343669205101</cx:pt>
          <cx:pt idx="198">-0.0066277054607693604</cx:pt>
          <cx:pt idx="199">-0.002527210668967625</cx:pt>
          <cx:pt idx="200">-0.0018901568149318974</cx:pt>
          <cx:pt idx="201">-0.0060048034596920001</cx:pt>
          <cx:pt idx="202">-0.010637230837056625</cx:pt>
          <cx:pt idx="203">-0.0044708695041441497</cx:pt>
          <cx:pt idx="204">0.0027291239298941001</cx:pt>
          <cx:pt idx="205">0.0044016441789601997</cx:pt>
          <cx:pt idx="206">0.01221909997191655</cx:pt>
          <cx:pt idx="207">0.0045368465552363003</cx:pt>
          <cx:pt idx="208">-0.00023092274191165776</cx:pt>
          <cx:pt idx="209">-0.00049496367198730755</cx:pt>
          <cx:pt idx="210">-0.0075251805768224503</cx:pt>
          <cx:pt idx="211">0.0027816541790924498</cx:pt>
          <cx:pt idx="212">-0.0085586359882539997</cx:pt>
          <cx:pt idx="213">-0.015487763064899974</cx:pt>
          <cx:pt idx="214">-0.0080733850043876992</cx:pt>
          <cx:pt idx="215">-0.01171910101460925</cx:pt>
          <cx:pt idx="216">-0.017417357921126427</cx:pt>
          <cx:pt idx="217">-0.00366072696903185</cx:pt>
          <cx:pt idx="218">0.0038171313300502498</cx:pt>
          <cx:pt idx="219">0.0010631442989924975</cx:pt>
          <cx:pt idx="220">0.001957853886793425</cx:pt>
          <cx:pt idx="221">0.0037015422797611751</cx:pt>
          <cx:pt idx="222">-0.00035677988276988751</cx:pt>
          <cx:pt idx="223">2.1382034732086775e-06</cx:pt>
          <cx:pt idx="224">5.0236541613924748e-05</cx:pt>
          <cx:pt idx="225">9.9991757475611493e-06</cx:pt>
          <cx:pt idx="226">-0.0014331644813902575</cx:pt>
          <cx:pt idx="227">-0.0027709328250266501</cx:pt>
          <cx:pt idx="228">-0.0022189125326266298</cx:pt>
          <cx:pt idx="229">-0.0084584434904024248</cx:pt>
          <cx:pt idx="230">-0.0026186270595923</cx:pt>
          <cx:pt idx="231">0.0019280514193173075</cx:pt>
          <cx:pt idx="232">0.000463779773786685</cx:pt>
          <cx:pt idx="233">0.0091857441679012251</cx:pt>
          <cx:pt idx="234">0.0098162873932309998</cx:pt>
          <cx:pt idx="235">0.0016367010109902276</cx:pt>
          <cx:pt idx="236">0.0018852569083445876</cx:pt>
          <cx:pt idx="237">0.0050969116146229246</cx:pt>
          <cx:pt idx="238">-0.0080447566973846744</cx:pt>
          <cx:pt idx="239">-0.012255669887305976</cx:pt>
          <cx:pt idx="240">-0.0052698740074342753</cx:pt>
          <cx:pt idx="241">-0.0092418459840974253</cx:pt>
          <cx:pt idx="242">-0.013236831903874625</cx:pt>
          <cx:pt idx="243">-0.0070728552018947</cx:pt>
          <cx:pt idx="244">-0.003463624790515775</cx:pt>
          <cx:pt idx="245">-0.0047758564536566003</cx:pt>
          <cx:pt idx="246">-0.0021192373404747326</cx:pt>
          <cx:pt idx="247">0.0041723331048539748</cx:pt>
          <cx:pt idx="248">0.0015467470040186049</cx:pt>
          <cx:pt idx="249">0.0013952886452200375</cx:pt>
          <cx:pt idx="250">0.0004580067667697575</cx:pt>
          <cx:pt idx="251">0.00027269786424903</cx:pt>
          <cx:pt idx="252">8.6566205690731995e-05</cx:pt>
          <cx:pt idx="253">-0.00025941861025685002</cx:pt>
          <cx:pt idx="254">-0.00025127700916670001</cx:pt>
          <cx:pt idx="255">-0.0013923536816200426</cx:pt>
          <cx:pt idx="256">-0.001218559196082565</cx:pt>
          <cx:pt idx="257">-0.00089030771147741248</cx:pt>
          <cx:pt idx="258">-0.0013475624200085801</cx:pt>
          <cx:pt idx="259">0.00428416564870785</cx:pt>
          <cx:pt idx="260">0.01141055912508215</cx:pt>
          <cx:pt idx="261">0.0079950309208333004</cx:pt>
          <cx:pt idx="262">0.0070224906061408746</cx:pt>
          <cx:pt idx="263">-0.001590376390956825</cx:pt>
          <cx:pt idx="264">-0.0048129529399064249</cx:pt>
          <cx:pt idx="265">-0.0051360474033207001</cx:pt>
          <cx:pt idx="266">-0.0150443665149959</cx:pt>
          <cx:pt idx="267">-0.011708229019955975</cx:pt>
          <cx:pt idx="268">-0.00068646267602159004</cx:pt>
          <cx:pt idx="269">-0.0109812462960301</cx:pt>
          <cx:pt idx="270">-0.0096187857897108257</cx:pt>
          <cx:pt idx="271">-0.0066408036216745996</cx:pt>
          <cx:pt idx="272">-0.0074380290660233496</cx:pt>
          <cx:pt idx="273">-0.0157236244130784</cx:pt>
          <cx:pt idx="274">-0.00175731100647129</cx:pt>
          <cx:pt idx="275">0.007412232261773925</cx:pt>
          <cx:pt idx="276">0.006221894159976025</cx:pt>
          <cx:pt idx="277">0.0017376382234691151</cx:pt>
          <cx:pt idx="278">-0.00092159518978081247</cx:pt>
          <cx:pt idx="279">-0.0027084634714993751</cx:pt>
          <cx:pt idx="280">0.00013883755895938775</cx:pt>
          <cx:pt idx="281">-0.00022395213856684176</cx:pt>
          <cx:pt idx="282">-0.0004974720005676425</cx:pt>
          <cx:pt idx="283">0.00011736608504644</cx:pt>
          <cx:pt idx="284">0.00027498835187302252</cx:pt>
          <cx:pt idx="285">0.0030544833807139749</cx:pt>
          <cx:pt idx="286">0.0053881421426663998</cx:pt>
          <cx:pt idx="287">0.0053711227583368749</cx:pt>
          <cx:pt idx="288">0.0077362770612609752</cx:pt>
          <cx:pt idx="289">0.0047585719521340249</cx:pt>
          <cx:pt idx="290">0.002459635038104225</cx:pt>
          <cx:pt idx="291">-0.00059363252761252254</cx:pt>
          <cx:pt idx="292">0.0056881795524215501</cx:pt>
          <cx:pt idx="293">-0.0053871416083569748</cx:pt>
          <cx:pt idx="294">-0.012571523441384826</cx:pt>
          <cx:pt idx="295">-0.015109544817016625</cx:pt>
          <cx:pt idx="296">-0.00050238277025477251</cx:pt>
          <cx:pt idx="297">-0.0089775050034389507</cx:pt>
          <cx:pt idx="298">-0.0043079065605575997</cx:pt>
          <cx:pt idx="299">-0.022709630279470198</cx:pt>
          <cx:pt idx="300">-0.036783068419315702</cx:pt>
          <cx:pt idx="301">-0.049548629350378202</cx:pt>
          <cx:pt idx="302">-0.026386061020528699</cx:pt>
          <cx:pt idx="303">0.0215733381062218</cx:pt>
          <cx:pt idx="304">0.018247108473038301</cx:pt>
          <cx:pt idx="305">0.00060013256232285795</cx:pt>
          <cx:pt idx="306">-0.0023764970956219001</cx:pt>
          <cx:pt idx="307">-0.0023666238621942799</cx:pt>
          <cx:pt idx="308">-3.3354453234610398e-05</cx:pt>
          <cx:pt idx="309">-0.00075035074440867597</cx:pt>
          <cx:pt idx="310">-0.0033394213068410799</cx:pt>
          <cx:pt idx="311">0.00096381856907555195</cx:pt>
          <cx:pt idx="312">0.0084724149693126694</cx:pt>
          <cx:pt idx="313">0.0052141429056705496</cx:pt>
          <cx:pt idx="314">0.0105655397860268</cx:pt>
          <cx:pt idx="315">0.0305367159872992</cx:pt>
          <cx:pt idx="316">0.023583610569557399</cx:pt>
          <cx:pt idx="317">0.017740513645189401</cx:pt>
          <cx:pt idx="318">-0.0098290395037762095</cx:pt>
          <cx:pt idx="319">0.032788708237166002</cx:pt>
          <cx:pt idx="320">0.053677238095157898</cx:pt>
          <cx:pt idx="321">0.016766648684257798</cx:pt>
          <cx:pt idx="322">-0.0160136490820601</cx:pt>
          <cx:pt idx="323">-0.050703281979238402</cx:pt>
          <cx:pt idx="324">-0.038113889206521201</cx:pt>
          <cx:pt idx="325">-0.0351789406411505</cx:pt>
          <cx:pt idx="326">-0.041747414311531297</cx:pt>
          <cx:pt idx="327">-0.0224207557504295</cx:pt>
          <cx:pt idx="328">-0.056376412189238202</cx:pt>
          <cx:pt idx="329">-0.053061158054843099</cx:pt>
          <cx:pt idx="330">-0.047557161763127402</cx:pt>
          <cx:pt idx="331">-0.0013011807549094801</cx:pt>
          <cx:pt idx="332">0.020437258026536901</cx:pt>
          <cx:pt idx="333">0.011837018542327099</cx:pt>
          <cx:pt idx="334">0.0036827701701167099</cx:pt>
          <cx:pt idx="335">-6.9505880333341902e-05</cx:pt>
          <cx:pt idx="336">0.00021110319662287399</cx:pt>
          <cx:pt idx="337">-0.000185070367261065</cx:pt>
          <cx:pt idx="338">-0.00281477970001014</cx:pt>
          <cx:pt idx="339">0.00519768126554417</cx:pt>
          <cx:pt idx="340">0.0019032283713886001</cx:pt>
          <cx:pt idx="341">0.00126872311088704</cx:pt>
          <cx:pt idx="342">0.016237045722369201</cx:pt>
          <cx:pt idx="343">0.034141355876048003</cx:pt>
          <cx:pt idx="344">0.021716052951446199</cx:pt>
          <cx:pt idx="345">0.026330208624005799</cx:pt>
          <cx:pt idx="346">-0.0027621842393391501</cx:pt>
          <cx:pt idx="347">0.072709357796198595</cx:pt>
          <cx:pt idx="348">0.071471087805112896</cx:pt>
          <cx:pt idx="349">0.0198751816550693</cx:pt>
          <cx:pt idx="350">-0.027592446661206499</cx:pt>
          <cx:pt idx="351">-0.049292949853607</cx:pt>
          <cx:pt idx="352">-0.049000977673492298</cx:pt>
          <cx:pt idx="353">-0.019804614116413401</cx:pt>
          <cx:pt idx="354">-0.076283231784914293</cx:pt>
          <cx:pt idx="355">-0.036769174211616101</cx:pt>
          <cx:pt idx="356">-0.044760705959798502</cx:pt>
          <cx:pt idx="357">-0.049099747124297398</cx:pt>
          <cx:pt idx="358">-0.048772387173329899</cx:pt>
          <cx:pt idx="359">0.00387789581903862</cx:pt>
          <cx:pt idx="360">0.0244616926752621</cx:pt>
          <cx:pt idx="361">0.0059977273398287402</cx:pt>
          <cx:pt idx="362">-0.00066013346428029003</cx:pt>
          <cx:pt idx="363">-0.0011772413533802299</cx:pt>
          <cx:pt idx="364">0.00056688278003134702</cx:pt>
          <cx:pt idx="365">0.0010101949467789099</cx:pt>
          <cx:pt idx="366">-0.00036100986664716698</cx:pt>
          <cx:pt idx="367">0.0028973596470241799</cx:pt>
          <cx:pt idx="368">-0.010971215502547999</cx:pt>
          <cx:pt idx="369">-0.0075276870297746497</cx:pt>
          <cx:pt idx="370">-0.0044825197599640803</cx:pt>
          <cx:pt idx="371">0.0034150433172850502</cx:pt>
          <cx:pt idx="372">0.00231164333266059</cx:pt>
          <cx:pt idx="373">-0.0039168912221866298</cx:pt>
          <cx:pt idx="374">-0.0108559996551183</cx:pt>
          <cx:pt idx="375">0.063650015712039001</cx:pt>
          <cx:pt idx="376">0.0425743027032938</cx:pt>
          <cx:pt idx="377">0.022227599399050599</cx:pt>
          <cx:pt idx="378">-0.0338640024153678</cx:pt>
          <cx:pt idx="379">-0.046179474652612303</cx:pt>
          <cx:pt idx="380">-0.046042456551014702</cx:pt>
          <cx:pt idx="381">-0.054269262287392303</cx:pt>
          <cx:pt idx="382">-0.020226854775060699</cx:pt>
          <cx:pt idx="383">0.00128386524523585</cx:pt>
          <cx:pt idx="384">0.014596185612586</cx:pt>
          <cx:pt idx="385">-0.017208247525686199</cx:pt>
          <cx:pt idx="386">-0.0135872048673479</cx:pt>
          <cx:pt idx="387">0.00939703199124701</cx:pt>
          <cx:pt idx="388">0.0112725062240394</cx:pt>
          <cx:pt idx="389">0.0085637122175478298</cx:pt>
          <cx:pt idx="390">0.0082773850406705398</cx:pt>
          <cx:pt idx="391">0.00061513777219028305</cx:pt>
          <cx:pt idx="392">-0.00097964295390307802</cx:pt>
          <cx:pt idx="393">-0.00066993047916728897</cx:pt>
          <cx:pt idx="394">-0.0011435943190972399</cx:pt>
          <cx:pt idx="395">-0.00130064624646893</cx:pt>
          <cx:pt idx="396">-0.022752984908237801</cx:pt>
          <cx:pt idx="397">-0.021400808049785999</cx:pt>
          <cx:pt idx="398">-0.0075213728241361596</cx:pt>
          <cx:pt idx="399">-0.031560582745755197</cx:pt>
          <cx:pt idx="400">-0.049874642248698101</cx:pt>
          <cx:pt idx="401">-0.060201590407640698</cx:pt>
          <cx:pt idx="402">-0.0355264908913238</cx:pt>
          <cx:pt idx="403">-0.012694964692432699</cx:pt>
          <cx:pt idx="404">-0.036014815037865099</cx:pt>
          <cx:pt idx="405">-0.0010342864046054101</cx:pt>
          <cx:pt idx="406">-0.036224642536816898</cx:pt>
          <cx:pt idx="407">-0.046525610265762803</cx:pt>
          <cx:pt idx="408">-0.030541239173155099</cx:pt>
          <cx:pt idx="409">-0.021306282584384401</cx:pt>
          <cx:pt idx="410">0.0078238736600534202</cx:pt>
          <cx:pt idx="411">0.0094882402023924207</cx:pt>
          <cx:pt idx="412">0.0144162878107842</cx:pt>
          <cx:pt idx="413">-0.0061736446318125596</cx:pt>
          <cx:pt idx="414">-0.017450590104406999</cx:pt>
          <cx:pt idx="415">-0.0036176797951697798</cx:pt>
          <cx:pt idx="416">0.016474193217340002</cx:pt>
          <cx:pt idx="417">0.011829045959429499</cx:pt>
          <cx:pt idx="418">0.0039144793204896099</cx:pt>
          <cx:pt idx="419">-0.000315453813260404</cx:pt>
          <cx:pt idx="420">0.000213416280552846</cx:pt>
          <cx:pt idx="421">-0.00102515811388846</cx:pt>
          <cx:pt idx="422">-0.00078905384493326903</cx:pt>
          <cx:pt idx="423">-0.0054058371077074204</cx:pt>
          <cx:pt idx="424">-0.0248407562794958</cx:pt>
          <cx:pt idx="425">-0.017289397822921399</cx:pt>
          <cx:pt idx="426">-0.0095064513215361995</cx:pt>
          <cx:pt idx="427">-0.0272231768633312</cx:pt>
          <cx:pt idx="428">-0.0301796384108057</cx:pt>
          <cx:pt idx="429">-0.037372615950204899</cx:pt>
          <cx:pt idx="430">-0.043035827429130702</cx:pt>
          <cx:pt idx="431">-0.020775492250301501</cx:pt>
          <cx:pt idx="432">0.014399633878063599</cx:pt>
          <cx:pt idx="433">0.052591163662970702</cx:pt>
          <cx:pt idx="434">0.020051295890317001</cx:pt>
          <cx:pt idx="435">0.0048098113924772397</cx:pt>
          <cx:pt idx="436">0.038548624563924799</cx:pt>
          <cx:pt idx="437">-0.0072402224011102398</cx:pt>
          <cx:pt idx="438">0.023012825116705399</cx:pt>
          <cx:pt idx="439">0.017996778889577101</cx:pt>
          <cx:pt idx="440">0.010969777002535401</cx:pt>
          <cx:pt idx="441">-0.010712922478171299</cx:pt>
          <cx:pt idx="442">-0.024140690913688399</cx:pt>
          <cx:pt idx="443">-0.0033667517961673199</cx:pt>
          <cx:pt idx="444">0.018020963219660398</cx:pt>
          <cx:pt idx="445">0.024035385610883302</cx:pt>
          <cx:pt idx="446">0.0040441476138766497</cx:pt>
          <cx:pt idx="447">0.00085144466607386796</cx:pt>
          <cx:pt idx="448">0.00021165740957383101</cx:pt>
          <cx:pt idx="449">-0.00050858398170177299</cx:pt>
          <cx:pt idx="450">-0.0016074951950763401</cx:pt>
          <cx:pt idx="451">-0.0038225980146345002</cx:pt>
          <cx:pt idx="452">-0.013512549126183999</cx:pt>
          <cx:pt idx="453">-0.0137074531214519</cx:pt>
          <cx:pt idx="454">-0.030589270254445199</cx:pt>
          <cx:pt idx="455">-0.044464303229343298</cx:pt>
          <cx:pt idx="456">-0.0574938526719114</cx:pt>
          <cx:pt idx="457">-0.041124580562506799</cx:pt>
          <cx:pt idx="458">-0.0037772555214408798</cx:pt>
          <cx:pt idx="459">0.02237888020951</cx:pt>
          <cx:pt idx="460">0.054819508422552003</cx:pt>
          <cx:pt idx="461">0.074753725272924607</cx:pt>
          <cx:pt idx="462">0.056619972818674598</cx:pt>
          <cx:pt idx="463">0.022289988860792601</cx:pt>
          <cx:pt idx="464">0.0220392196310903</cx:pt>
          <cx:pt idx="465">0.00054182101731764997</cx:pt>
          <cx:pt idx="466">0.00163502113392883</cx:pt>
          <cx:pt idx="467">0.0135660833889106</cx:pt>
          <cx:pt idx="468">-0.0037282853323402001</cx:pt>
          <cx:pt idx="469">-0.010617215707051601</cx:pt>
          <cx:pt idx="470">-0.0148350765388578</cx:pt>
          <cx:pt idx="471">0.014806392620363601</cx:pt>
          <cx:pt idx="472">0.0109180737965523</cx:pt>
          <cx:pt idx="473">0.029921564357751999</cx:pt>
          <cx:pt idx="474">0.0081257724653629806</cx:pt>
          <cx:pt idx="475">0.00083431264091351695</cx:pt>
          <cx:pt idx="476">0.00077966515618911397</cx:pt>
          <cx:pt idx="477">-0.00022896604045090401</cx:pt>
          <cx:pt idx="478">-0.0020906590253962098</cx:pt>
          <cx:pt idx="479">-0.00021366070072603499</cx:pt>
          <cx:pt idx="480">-0.0058216395934855801</cx:pt>
          <cx:pt idx="481">-0.0097033476251207895</cx:pt>
          <cx:pt idx="482">-0.029631446384805801</cx:pt>
          <cx:pt idx="483">-0.045612672223968101</cx:pt>
          <cx:pt idx="484">-0.075611714676065103</cx:pt>
          <cx:pt idx="485">-0.056429323962690799</cx:pt>
          <cx:pt idx="486">-0.0154414758784322</cx:pt>
          <cx:pt idx="487">0.035835907745945299</cx:pt>
          <cx:pt idx="488">0.051928706081108202</cx:pt>
          <cx:pt idx="489">0.059998028826269402</cx:pt>
          <cx:pt idx="490">0.010280108473335801</cx:pt>
          <cx:pt idx="491">-0.030154654275647501</cx:pt>
          <cx:pt idx="492">-0.0142795475982068</cx:pt>
          <cx:pt idx="493">-0.028707465392515501</cx:pt>
          <cx:pt idx="494">-0.0145280218272017</cx:pt>
          <cx:pt idx="495">0.0090192975509024494</cx:pt>
          <cx:pt idx="496">-0.0028653425718984599</cx:pt>
          <cx:pt idx="497">-0.000183386285947667</cx:pt>
          <cx:pt idx="498">0.0060787565448609604</cx:pt>
          <cx:pt idx="499">0.015747228653931199</cx:pt>
          <cx:pt idx="500">0.0071950392889251202</cx:pt>
          <cx:pt idx="501">0.0085055299938475003</cx:pt>
          <cx:pt idx="502">-0.00046478312582477798</cx:pt>
          <cx:pt idx="503">0.00070039439886233304</cx:pt>
          <cx:pt idx="504">0.00027891555042394901</cx:pt>
          <cx:pt idx="505">-0.00013340569591146001</cx:pt>
          <cx:pt idx="506">-0.00074070477682775199</cx:pt>
          <cx:pt idx="507">-0.00311702822567088</cx:pt>
          <cx:pt idx="508">-0.0027713462232833801</cx:pt>
          <cx:pt idx="509">-0.0078813704342059199</cx:pt>
          <cx:pt idx="510">-0.020804287613521599</cx:pt>
          <cx:pt idx="511">-0.0310749783096551</cx:pt>
          <cx:pt idx="512">-0.053873388780696099</cx:pt>
          <cx:pt idx="513">-0.039423289980392497</cx:pt>
          <cx:pt idx="514">0.032925910373228201</cx:pt>
          <cx:pt idx="515">0.027366231863447801</cx:pt>
          <cx:pt idx="516">0.040065302159463703</cx:pt>
          <cx:pt idx="517">0.0137384660598394</cx:pt>
          <cx:pt idx="518">-0.032150537295628098</cx:pt>
          <cx:pt idx="519">-0.018946319637446599</cx:pt>
          <cx:pt idx="520">-0.049512617602125997</cx:pt>
          <cx:pt idx="521">-0.048489412413022397</cx:pt>
          <cx:pt idx="522">-0.026990672639084001</cx:pt>
          <cx:pt idx="523">-0.013616372301831299</cx:pt>
          <cx:pt idx="524">0.0010164364328289</cx:pt>
          <cx:pt idx="525">0.0070704666894208998</cx:pt>
          <cx:pt idx="526">0.0266247962742528</cx:pt>
          <cx:pt idx="527">0.020802588410899901</cx:pt>
          <cx:pt idx="528">0.0143439696764043</cx:pt>
          <cx:pt idx="529">0.010821604714069301</cx:pt>
          <cx:pt idx="530">-0.00022211105194869799</cx:pt>
          <cx:pt idx="531">0.00029547085608792802</cx:pt>
          <cx:pt idx="532">-0.00088539035581531103</cx:pt>
          <cx:pt idx="533">0.00014641872567927</cx:pt>
          <cx:pt idx="534">0.0010464945308087401</cx:pt>
          <cx:pt idx="535">-0.0034389715990338801</cx:pt>
          <cx:pt idx="536">-0.0058392074640850498</cx:pt>
          <cx:pt idx="537">-0.0230721410398365</cx:pt>
          <cx:pt idx="538">-0.026083627881002401</cx:pt>
          <cx:pt idx="539">-0.027514898763646101</cx:pt>
          <cx:pt idx="540">-0.0311312446092195</cx:pt>
          <cx:pt idx="541">-0.0017899834720423501</cx:pt>
          <cx:pt idx="542">0.070786292854605803</cx:pt>
          <cx:pt idx="543">0.040315913653814102</cx:pt>
          <cx:pt idx="544">0.01596290627007</cx:pt>
          <cx:pt idx="545">0.026318468618747499</cx:pt>
          <cx:pt idx="546">0.0033946382073427599</cx:pt>
          <cx:pt idx="547">0.0097521555952842596</cx:pt>
          <cx:pt idx="548">-0.031695449119292098</cx:pt>
          <cx:pt idx="549">0.00538168307956599</cx:pt>
          <cx:pt idx="550">0.022053200879755298</cx:pt>
          <cx:pt idx="551">0.0082128328116289808</cx:pt>
          <cx:pt idx="552">0.0150750884039991</cx:pt>
          <cx:pt idx="553">0.033437892153111097</cx:pt>
          <cx:pt idx="554">0.046858318347579503</cx:pt>
          <cx:pt idx="555">0.028086119080126901</cx:pt>
          <cx:pt idx="556">0.0029786196605604501</cx:pt>
          <cx:pt idx="557">0.011298081551064701</cx:pt>
          <cx:pt idx="558">0.0047496349849757702</cx:pt>
          <cx:pt idx="559">0.000129191249144745</cx:pt>
          <cx:pt idx="560">-0.000232296534760993</cx:pt>
          <cx:pt idx="561">-0.00012038599846164401</cx:pt>
          <cx:pt idx="562">0.00086252446764786502</cx:pt>
          <cx:pt idx="563">0.0037710985994217198</cx:pt>
          <cx:pt idx="564">0.00034830954834384699</cx:pt>
          <cx:pt idx="565">-0.0155237841167587</cx:pt>
          <cx:pt idx="566">-0.018624346588001401</cx:pt>
          <cx:pt idx="567">-0.0010043063012400899</cx:pt>
          <cx:pt idx="568">0.016059094279630499</cx:pt>
          <cx:pt idx="569">0.056381791025474998</cx:pt>
          <cx:pt idx="570">0.093264126341834494</cx:pt>
          <cx:pt idx="571">0.081053940790689796</cx:pt>
          <cx:pt idx="572">0.061607838790813503</cx:pt>
          <cx:pt idx="573">0.041312940454665999</cx:pt>
          <cx:pt idx="574">0.048738319731453698</cx:pt>
          <cx:pt idx="575">0.050324077130132601</cx:pt>
          <cx:pt idx="576">-0.018996488467139999</cx:pt>
          <cx:pt idx="577">0.013862935270658501</cx:pt>
          <cx:pt idx="578">0.061941242448130297</cx:pt>
          <cx:pt idx="579">0.0178567938531001</cx:pt>
          <cx:pt idx="580">0.0215006601323251</cx:pt>
          <cx:pt idx="581">0.041580446676816797</cx:pt>
          <cx:pt idx="582">0.048530687599304199</cx:pt>
          <cx:pt idx="583">0.0240483594432838</cx:pt>
          <cx:pt idx="584">-0.0059239016770410097</cx:pt>
          <cx:pt idx="585">0.0055567204290530199</cx:pt>
          <cx:pt idx="586">-0.000261888970410086</cx:pt>
          <cx:pt idx="587">0.00033698708839972002</cx:pt>
          <cx:pt idx="588">0.000146330638845008</cx:pt>
          <cx:pt idx="589">0.00079759813660425596</cx:pt>
          <cx:pt idx="590">0.00268554996245927</cx:pt>
          <cx:pt idx="591">0.0067576812227536</cx:pt>
          <cx:pt idx="592">0.0095529354329080308</cx:pt>
          <cx:pt idx="593">-0.00628343836387045</cx:pt>
          <cx:pt idx="594">-0.0090577764726944808</cx:pt>
          <cx:pt idx="595">0.0043516505924976502</cx:pt>
          <cx:pt idx="596">0.018256357777486298</cx:pt>
          <cx:pt idx="597">0.076323322417146205</cx:pt>
          <cx:pt idx="598">0.060233566570508497</cx:pt>
          <cx:pt idx="599">0.070460252595787295</cx:pt>
          <cx:pt idx="600">0.058450846029273897</cx:pt>
          <cx:pt idx="601">0.072394591563176194</cx:pt>
          <cx:pt idx="602">0.067256872905551005</cx:pt>
          <cx:pt idx="603">0.0252589451556035</cx:pt>
          <cx:pt idx="604">-0.033637317883237899</cx:pt>
          <cx:pt idx="605">0.034003829461795497</cx:pt>
          <cx:pt idx="606">0.040888470967667102</cx:pt>
          <cx:pt idx="607">0.017058490045304499</cx:pt>
          <cx:pt idx="608">-0.0067612661781692399</cx:pt>
          <cx:pt idx="609">0.0079060724484991199</cx:pt>
          <cx:pt idx="610">0.0466213756419631</cx:pt>
          <cx:pt idx="611">0.020238600520489401</cx:pt>
          <cx:pt idx="612">0.00059873061451711299</cx:pt>
          <cx:pt idx="613">0.0028213084167859901</cx:pt>
          <cx:pt idx="614">0.00115257983895867</cx:pt>
          <cx:pt idx="615">-8.1607201128085303e-05</cx:pt>
          <cx:pt idx="616">-0.00018100472562952</cx:pt>
          <cx:pt idx="617">0.000103858393832111</cx:pt>
          <cx:pt idx="618">0.0022908092653688198</cx:pt>
          <cx:pt idx="619">0.0063864744043151903</cx:pt>
          <cx:pt idx="620">0.0148228866292569</cx:pt>
          <cx:pt idx="621">0.0096093864078196905</cx:pt>
          <cx:pt idx="622">0.0023769187877188298</cx:pt>
          <cx:pt idx="623">0.0101026300710951</cx:pt>
          <cx:pt idx="624">0.0174366872259979</cx:pt>
          <cx:pt idx="625">0.0603451507691634</cx:pt>
          <cx:pt idx="626">0.033525967596195402</cx:pt>
          <cx:pt idx="627">0.036496395225316697</cx:pt>
          <cx:pt idx="628">0.031989764150238201</cx:pt>
          <cx:pt idx="629">0.0091539064547174892</cx:pt>
          <cx:pt idx="630">0.0027296093811164301</cx:pt>
          <cx:pt idx="631">0.0041846573378031401</cx:pt>
          <cx:pt idx="632">-0.033404792242548602</cx:pt>
          <cx:pt idx="633">0.010330528335566899</cx:pt>
          <cx:pt idx="634">0.011796076106328201</cx:pt>
          <cx:pt idx="635">0.00220195609966412</cx:pt>
          <cx:pt idx="636">-0.00044844636270171699</cx:pt>
          <cx:pt idx="637">0.0151684826167635</cx:pt>
          <cx:pt idx="638">0.0202728712551602</cx:pt>
          <cx:pt idx="639">0.0019169980619834601</cx:pt>
          <cx:pt idx="640">-0.0044227730576698997</cx:pt>
          <cx:pt idx="641">0.0011335180140689999</cx:pt>
          <cx:pt idx="642">-0.0013802059462034899</cx:pt>
          <cx:pt idx="643">0.00086937174482045495</cx:pt>
          <cx:pt idx="644">0.00013835647285767699</cx:pt>
          <cx:pt idx="645">0.000204042776409496</cx:pt>
          <cx:pt idx="646">-0.00024558002293608702</cx:pt>
          <cx:pt idx="647">0.0055041581495953503</cx:pt>
          <cx:pt idx="648">0.0084450739700459593</cx:pt>
          <cx:pt idx="649">0.0031587207702656402</cx:pt>
          <cx:pt idx="650">-0.020840263693102701</cx:pt>
          <cx:pt idx="651">-0.00835034601829787</cx:pt>
          <cx:pt idx="652">0.0127571105348596</cx:pt>
          <cx:pt idx="653">0.0290155247436748</cx:pt>
          <cx:pt idx="654">0.026938739604640001</cx:pt>
          <cx:pt idx="655">0.0049224026531469499</cx:pt>
          <cx:pt idx="656">0.018365091438208699</cx:pt>
          <cx:pt idx="657">0.019558563716839401</cx:pt>
          <cx:pt idx="658">-0.00124093883805415</cx:pt>
          <cx:pt idx="659">0.0124601341590005</cx:pt>
          <cx:pt idx="660">0.025973547144384102</cx:pt>
          <cx:pt idx="661">0.018817002744181101</cx:pt>
          <cx:pt idx="662">0.0248562974906851</cx:pt>
          <cx:pt idx="663">0.0090356266131594205</cx:pt>
          <cx:pt idx="664">0.0073441519420745904</cx:pt>
          <cx:pt idx="665">0.015601531483379101</cx:pt>
          <cx:pt idx="666">0.018604541285392701</cx:pt>
          <cx:pt idx="667">0.0039487457525373198</cx:pt>
          <cx:pt idx="668">-0.00808125665104459</cx:pt>
          <cx:pt idx="669">0.00059150487982693697</cx:pt>
          <cx:pt idx="670">-0.0010759433451532801</cx:pt>
          <cx:pt idx="671">0.00052788658157776401</cx:pt>
          <cx:pt idx="672">-6.7124549253416203e-05</cx:pt>
          <cx:pt idx="673">4.7786175188919001e-05</cx:pt>
          <cx:pt idx="674">-0.0013938662017248401</cx:pt>
          <cx:pt idx="675">-0.00065757422881029402</cx:pt>
          <cx:pt idx="676">-0.0059312531721868204</cx:pt>
          <cx:pt idx="677">-0.0153999317199162</cx:pt>
          <cx:pt idx="678">-0.0244099163352108</cx:pt>
          <cx:pt idx="679">-0.0206140110496787</cx:pt>
          <cx:pt idx="680">-0.016758600721868001</cx:pt>
          <cx:pt idx="681">0.0016801945471569401</cx:pt>
          <cx:pt idx="682">-0.019780069715104799</cx:pt>
          <cx:pt idx="683">-0.00210907871027917</cx:pt>
          <cx:pt idx="684">0.045321107513189303</cx:pt>
          <cx:pt idx="685">0.026366428640389301</cx:pt>
          <cx:pt idx="686">0.0273124899105282</cx:pt>
          <cx:pt idx="687">0.021309177130420701</cx:pt>
          <cx:pt idx="688">0.0528436754572911</cx:pt>
          <cx:pt idx="689">0.014995233365587699</cx:pt>
          <cx:pt idx="690">0.017661671569712701</cx:pt>
          <cx:pt idx="691">0.000279477163762055</cx:pt>
          <cx:pt idx="692">-0.0072343734616895196</cx:pt>
          <cx:pt idx="693">-0.016580952056324701</cx:pt>
          <cx:pt idx="694">-0.0028283556274704301</cx:pt>
          <cx:pt idx="695">-0.000925856761997339</cx:pt>
          <cx:pt idx="696">0.0037978243262364402</cx:pt>
          <cx:pt idx="697">0.0022640872982409499</cx:pt>
          <cx:pt idx="698">-1.00340535884941e-05</cx:pt>
          <cx:pt idx="699">-6.1476803344544904e-05</cx:pt>
          <cx:pt idx="700">0.00075315639361785505</cx:pt>
          <cx:pt idx="701">-0.00056883310392751301</cx:pt>
          <cx:pt idx="702">0.000355548200486593</cx:pt>
          <cx:pt idx="703">-0.00056994941013443698</cx:pt>
          <cx:pt idx="704">-0.0049182378397475898</cx:pt>
          <cx:pt idx="705">-0.014910033332833601</cx:pt>
          <cx:pt idx="706">-0.0108100087781463</cx:pt>
          <cx:pt idx="707">-0.018860148732988701</cx:pt>
          <cx:pt idx="708">-0.0343279651759247</cx:pt>
          <cx:pt idx="709">-0.0276285979351466</cx:pt>
          <cx:pt idx="710">-0.00744862838597906</cx:pt>
          <cx:pt idx="711">-0.011975383491513799</cx:pt>
          <cx:pt idx="712">-0.0125693409053659</cx:pt>
          <cx:pt idx="713">-0.018995084588108099</cx:pt>
          <cx:pt idx="714">-0.00064460054124964303</cx:pt>
          <cx:pt idx="715">0.019499255106536901</cx:pt>
          <cx:pt idx="716">0.035718396413338502</cx:pt>
          <cx:pt idx="717">0.038536311184835699</cx:pt>
          <cx:pt idx="718">0.016256193861414098</cx:pt>
          <cx:pt idx="719">0.0085171623080500906</cx:pt>
          <cx:pt idx="720">-0.00341052482319956</cx:pt>
          <cx:pt idx="721">-0.00224280348608832</cx:pt>
          <cx:pt idx="722">-0.0037999138762046299</cx:pt>
          <cx:pt idx="723">-0.0011675935630359</cx:pt>
          <cx:pt idx="724">0.00130232486117709</cx:pt>
          <cx:pt idx="725">0.00032721396991139097</cx:pt>
          <cx:pt idx="726">0.000192108740023493</cx:pt>
          <cx:pt idx="727">-0.0010862058238428</cx:pt>
          <cx:pt idx="728">-0.00071148115876420201</cx:pt>
          <cx:pt idx="729">0.0011989682168299001</cx:pt>
          <cx:pt idx="730">-5.6959806015603302e-05</cx:pt>
          <cx:pt idx="731">0.00052129219534665196</cx:pt>
          <cx:pt idx="732">-0.00071039870464610101</cx:pt>
          <cx:pt idx="733">-0.0022975622094461101</cx:pt>
          <cx:pt idx="734">-0.0047876325375263403</cx:pt>
          <cx:pt idx="735">-0.00704990557079903</cx:pt>
          <cx:pt idx="736">-0.0087631185262147093</cx:pt>
          <cx:pt idx="737">-0.0125595669850027</cx:pt>
          <cx:pt idx="738">-0.0134735455023974</cx:pt>
          <cx:pt idx="739">-0.0115310861082977</cx:pt>
          <cx:pt idx="740">-0.0142190324176063</cx:pt>
          <cx:pt idx="741">-0.020420685920182199</cx:pt>
          <cx:pt idx="742">-0.028013330575386599</cx:pt>
          <cx:pt idx="743">-0.016755093312687999</cx:pt>
          <cx:pt idx="744">-0.0073296075420291196</cx:pt>
          <cx:pt idx="745">-0.0051405865160647603</cx:pt>
          <cx:pt idx="746">-0.0078177124947212701</cx:pt>
          <cx:pt idx="747">-0.0040779927549694697</cx:pt>
          <cx:pt idx="748">-0.000145212935945724</cx:pt>
          <cx:pt idx="749">0.0013390322614212299</cx:pt>
          <cx:pt idx="750">0.00050742788153910101</cx:pt>
          <cx:pt idx="751">-0.00080567394122371195</cx:pt>
          <cx:pt idx="752">0.00029748192618153098</cx:pt>
          <cx:pt idx="753">-1.55800726580813e-05</cx:pt>
          <cx:pt idx="754">0.00035353599210311102</cx:pt>
          <cx:pt idx="755">-0.000618317282368337</cx:pt>
          <cx:pt idx="756">-6.9996113988390706e-05</cx:pt>
          <cx:pt idx="757">-0.000119037792701276</cx:pt>
          <cx:pt idx="758">-0.00072178961927755797</cx:pt>
          <cx:pt idx="759">0.000221403395895873</cx:pt>
          <cx:pt idx="760">0.00017345171768686599</cx:pt>
          <cx:pt idx="761">-0.00031963016939632802</cx:pt>
          <cx:pt idx="762">0.00035945975748647102</cx:pt>
          <cx:pt idx="763">0.00013422623057962599</cx:pt>
          <cx:pt idx="764">-0.00041863661190048699</cx:pt>
          <cx:pt idx="765">0.00041093134208233502</cx:pt>
          <cx:pt idx="766">-4.5452446673439099e-05</cx:pt>
          <cx:pt idx="767">-0.00044662092492014601</cx:pt>
          <cx:pt idx="768">-0.00028598252699752602</cx:pt>
          <cx:pt idx="769">-0.00234001862396537</cx:pt>
          <cx:pt idx="770">-0.0041272875737938504</cx:pt>
          <cx:pt idx="771">-0.0027431326167614099</cx:pt>
          <cx:pt idx="772">-0.00092866886320737397</cx:pt>
          <cx:pt idx="773">-0.0016003822959043299</cx:pt>
          <cx:pt idx="774">-0.0028596518867531001</cx:pt>
          <cx:pt idx="775">-0.0010657847597034401</cx:pt>
          <cx:pt idx="776">-0.00095477157978362398</cx:pt>
          <cx:pt idx="777">1.90225349703529e-05</cx:pt>
          <cx:pt idx="778">-0.00048089570826604798</cx:pt>
          <cx:pt idx="779">-0.00061854749319339205</cx:pt>
          <cx:pt idx="780">-0.0010470178562632399</cx:pt>
          <cx:pt idx="781">0.000443852062960605</cx:pt>
          <cx:pt idx="782">-0.00013039076182941401</cx:pt>
          <cx:pt idx="783">-0.00080891440283531295</cx:pt>
          <cx:pt idx="784">-0.002527210668967625</cx:pt>
          <cx:pt idx="785">-0.0018901568149318974</cx:pt>
          <cx:pt idx="786">-0.0060048034596920001</cx:pt>
          <cx:pt idx="787">-0.010637230837056625</cx:pt>
          <cx:pt idx="788">-0.0044708695041441497</cx:pt>
          <cx:pt idx="789">0.0027291239298941001</cx:pt>
          <cx:pt idx="790">0.0044016441789601997</cx:pt>
          <cx:pt idx="791">0.01221909997191655</cx:pt>
          <cx:pt idx="792">0.0045368465552363003</cx:pt>
          <cx:pt idx="793">-0.00023092274191165776</cx:pt>
          <cx:pt idx="794">-0.00049496367198730755</cx:pt>
          <cx:pt idx="795">-0.0075251805768224503</cx:pt>
          <cx:pt idx="796">0.0027816541790924498</cx:pt>
          <cx:pt idx="797">-0.0085586359882539997</cx:pt>
          <cx:pt idx="798">-0.015487763064899974</cx:pt>
          <cx:pt idx="799">-0.0080733850043876992</cx:pt>
          <cx:pt idx="800">-0.01171910101460925</cx:pt>
          <cx:pt idx="801">-0.017417357921126427</cx:pt>
          <cx:pt idx="802">-0.00366072696903185</cx:pt>
          <cx:pt idx="803">0.0038171313300502498</cx:pt>
          <cx:pt idx="804">0.0010631442989924975</cx:pt>
          <cx:pt idx="805">0.001957853886793425</cx:pt>
          <cx:pt idx="806">0.0037015422797611751</cx:pt>
          <cx:pt idx="807">-0.00035677988276988751</cx:pt>
          <cx:pt idx="808">2.1382034732086775e-06</cx:pt>
          <cx:pt idx="809">5.0236541613924748e-05</cx:pt>
          <cx:pt idx="810">9.9991757475611493e-06</cx:pt>
          <cx:pt idx="811">-0.0014331644813902575</cx:pt>
          <cx:pt idx="812">-0.0027709328250266501</cx:pt>
          <cx:pt idx="813">-0.0022189125326266298</cx:pt>
          <cx:pt idx="814">-0.0084584434904024248</cx:pt>
          <cx:pt idx="815">-0.0026186270595923</cx:pt>
          <cx:pt idx="816">0.0019280514193173075</cx:pt>
          <cx:pt idx="817">0.000463779773786685</cx:pt>
          <cx:pt idx="818">0.0091857441679012251</cx:pt>
          <cx:pt idx="819">0.0098162873932309998</cx:pt>
          <cx:pt idx="820">0.0016367010109902276</cx:pt>
          <cx:pt idx="821">0.0018852569083445876</cx:pt>
          <cx:pt idx="822">0.0050969116146229246</cx:pt>
          <cx:pt idx="823">-0.0080447566973846744</cx:pt>
          <cx:pt idx="824">-0.012255669887305976</cx:pt>
          <cx:pt idx="825">-0.0052698740074342753</cx:pt>
          <cx:pt idx="826">-0.0092418459840974253</cx:pt>
          <cx:pt idx="827">-0.013236831903874625</cx:pt>
          <cx:pt idx="828">-0.0070728552018947</cx:pt>
          <cx:pt idx="829">-0.003463624790515775</cx:pt>
          <cx:pt idx="830">-0.0047758564536566003</cx:pt>
          <cx:pt idx="831">-0.0021192373404747326</cx:pt>
          <cx:pt idx="832">0.0041723331048539748</cx:pt>
          <cx:pt idx="833">0.0015467470040186049</cx:pt>
          <cx:pt idx="834">0.0013952886452200375</cx:pt>
          <cx:pt idx="835">0.0004580067667697575</cx:pt>
          <cx:pt idx="836">0.00027269786424903</cx:pt>
          <cx:pt idx="837">8.6566205690731995e-05</cx:pt>
          <cx:pt idx="838">-0.00025941861025685002</cx:pt>
          <cx:pt idx="839">-0.00025127700916670001</cx:pt>
          <cx:pt idx="840">-0.0013923536816200426</cx:pt>
          <cx:pt idx="841">-0.001218559196082565</cx:pt>
          <cx:pt idx="842">-0.00089030771147741248</cx:pt>
          <cx:pt idx="843">-0.0013475624200085801</cx:pt>
          <cx:pt idx="844">0.00428416564870785</cx:pt>
          <cx:pt idx="845">0.01141055912508215</cx:pt>
          <cx:pt idx="846">0.0079950309208333004</cx:pt>
          <cx:pt idx="847">0.0070224906061408746</cx:pt>
          <cx:pt idx="848">-0.001590376390956825</cx:pt>
          <cx:pt idx="849">-0.0048129529399064249</cx:pt>
          <cx:pt idx="850">-0.0051360474033207001</cx:pt>
          <cx:pt idx="851">-0.0150443665149959</cx:pt>
          <cx:pt idx="852">-0.011708229019955975</cx:pt>
          <cx:pt idx="853">-0.00068646267602159004</cx:pt>
          <cx:pt idx="854">-0.0109812462960301</cx:pt>
          <cx:pt idx="855">-0.0096187857897108257</cx:pt>
          <cx:pt idx="856">-0.0066408036216745996</cx:pt>
          <cx:pt idx="857">-0.0074380290660233496</cx:pt>
          <cx:pt idx="858">-0.0157236244130784</cx:pt>
          <cx:pt idx="859">-0.00175731100647129</cx:pt>
          <cx:pt idx="860">0.007412232261773925</cx:pt>
          <cx:pt idx="861">0.006221894159976025</cx:pt>
          <cx:pt idx="862">0.0017376382234691151</cx:pt>
          <cx:pt idx="863">-0.00092159518978081247</cx:pt>
          <cx:pt idx="864">-0.0027084634714993751</cx:pt>
          <cx:pt idx="865">0.00013883755895938775</cx:pt>
          <cx:pt idx="866">-0.00022395213856684176</cx:pt>
          <cx:pt idx="867">-0.0004974720005676425</cx:pt>
          <cx:pt idx="868">0.00011736608504644</cx:pt>
          <cx:pt idx="869">0.00027498835187302252</cx:pt>
          <cx:pt idx="870">0.0030544833807139749</cx:pt>
          <cx:pt idx="871">0.0053881421426663998</cx:pt>
          <cx:pt idx="872">0.0053711227583368749</cx:pt>
          <cx:pt idx="873">0.0077362770612609752</cx:pt>
          <cx:pt idx="874">0.0047585719521340249</cx:pt>
          <cx:pt idx="875">0.002459635038104225</cx:pt>
          <cx:pt idx="876">-0.00059363252761252254</cx:pt>
          <cx:pt idx="877">0.0056881795524215501</cx:pt>
          <cx:pt idx="878">-0.0053871416083569748</cx:pt>
          <cx:pt idx="879">-0.012571523441384826</cx:pt>
          <cx:pt idx="880">-0.015109544817016625</cx:pt>
          <cx:pt idx="881">-0.00050238277025477251</cx:pt>
          <cx:pt idx="882">-0.0089775050034389507</cx:pt>
          <cx:pt idx="883">-0.0043079065605575997</cx:pt>
          <cx:pt idx="884">-0.002527210668967625</cx:pt>
          <cx:pt idx="885">-0.0018901568149318974</cx:pt>
          <cx:pt idx="886">-0.0060048034596920001</cx:pt>
          <cx:pt idx="887">-0.010637230837056625</cx:pt>
          <cx:pt idx="888">-0.0044708695041441497</cx:pt>
          <cx:pt idx="889">0.0027291239298941001</cx:pt>
          <cx:pt idx="890">0.0044016441789601997</cx:pt>
          <cx:pt idx="891">0.01221909997191655</cx:pt>
          <cx:pt idx="892">0.0045368465552363003</cx:pt>
          <cx:pt idx="893">-0.00023092274191165776</cx:pt>
          <cx:pt idx="894">-0.00049496367198730755</cx:pt>
          <cx:pt idx="895">-0.0075251805768224503</cx:pt>
          <cx:pt idx="896">0.0027816541790924498</cx:pt>
          <cx:pt idx="897">-0.0085586359882539997</cx:pt>
          <cx:pt idx="898">-0.015487763064899974</cx:pt>
          <cx:pt idx="899">-0.0080733850043876992</cx:pt>
          <cx:pt idx="900">-0.01171910101460925</cx:pt>
          <cx:pt idx="901">-0.017417357921126427</cx:pt>
          <cx:pt idx="902">-0.00366072696903185</cx:pt>
          <cx:pt idx="903">0.0038171313300502498</cx:pt>
          <cx:pt idx="904">0.0010631442989924975</cx:pt>
          <cx:pt idx="905">0.001957853886793425</cx:pt>
          <cx:pt idx="906">0.0037015422797611751</cx:pt>
          <cx:pt idx="907">-0.00035677988276988751</cx:pt>
          <cx:pt idx="908">2.1382034732086775e-06</cx:pt>
          <cx:pt idx="909">5.0236541613924748e-05</cx:pt>
          <cx:pt idx="910">9.9991757475611493e-06</cx:pt>
          <cx:pt idx="911">-0.0014331644813902575</cx:pt>
          <cx:pt idx="912">-0.0027709328250266501</cx:pt>
          <cx:pt idx="913">-0.0022189125326266298</cx:pt>
          <cx:pt idx="914">-0.0084584434904024248</cx:pt>
          <cx:pt idx="915">-0.0026186270595923</cx:pt>
          <cx:pt idx="916">0.0019280514193173075</cx:pt>
          <cx:pt idx="917">0.000463779773786685</cx:pt>
          <cx:pt idx="918">0.0091857441679012251</cx:pt>
          <cx:pt idx="919">0.0098162873932309998</cx:pt>
          <cx:pt idx="920">0.0016367010109902276</cx:pt>
          <cx:pt idx="921">0.0018852569083445876</cx:pt>
          <cx:pt idx="922">0.0050969116146229246</cx:pt>
          <cx:pt idx="923">-0.0080447566973846744</cx:pt>
          <cx:pt idx="924">-0.012255669887305976</cx:pt>
          <cx:pt idx="925">-0.0052698740074342753</cx:pt>
          <cx:pt idx="926">-0.0092418459840974253</cx:pt>
          <cx:pt idx="927">-0.013236831903874625</cx:pt>
          <cx:pt idx="928">-0.0070728552018947</cx:pt>
          <cx:pt idx="929">-0.003463624790515775</cx:pt>
          <cx:pt idx="930">-0.0047758564536566003</cx:pt>
          <cx:pt idx="931">-0.0021192373404747326</cx:pt>
          <cx:pt idx="932">0.0041723331048539748</cx:pt>
          <cx:pt idx="933">0.0015467470040186049</cx:pt>
          <cx:pt idx="934">0.0013952886452200375</cx:pt>
          <cx:pt idx="935">0.0004580067667697575</cx:pt>
          <cx:pt idx="936">0.00027269786424903</cx:pt>
          <cx:pt idx="937">8.6566205690731995e-05</cx:pt>
          <cx:pt idx="938">-0.00025941861025685002</cx:pt>
          <cx:pt idx="939">-0.00025127700916670001</cx:pt>
          <cx:pt idx="940">-0.0013923536816200426</cx:pt>
          <cx:pt idx="941">-0.001218559196082565</cx:pt>
          <cx:pt idx="942">-0.00089030771147741248</cx:pt>
          <cx:pt idx="943">-0.0013475624200085801</cx:pt>
          <cx:pt idx="944">0.00428416564870785</cx:pt>
          <cx:pt idx="945">0.01141055912508215</cx:pt>
          <cx:pt idx="946">0.0079950309208333004</cx:pt>
          <cx:pt idx="947">0.0070224906061408746</cx:pt>
          <cx:pt idx="948">-0.001590376390956825</cx:pt>
          <cx:pt idx="949">-0.0048129529399064249</cx:pt>
          <cx:pt idx="950">-0.0051360474033207001</cx:pt>
          <cx:pt idx="951">-0.0150443665149959</cx:pt>
          <cx:pt idx="952">-0.011708229019955975</cx:pt>
          <cx:pt idx="953">-0.00068646267602159004</cx:pt>
          <cx:pt idx="954">-0.0109812462960301</cx:pt>
          <cx:pt idx="955">-0.0096187857897108257</cx:pt>
          <cx:pt idx="956">-0.0066408036216745996</cx:pt>
          <cx:pt idx="957">-0.0074380290660233496</cx:pt>
          <cx:pt idx="958">-0.0157236244130784</cx:pt>
          <cx:pt idx="959">-0.00175731100647129</cx:pt>
          <cx:pt idx="960">0.007412232261773925</cx:pt>
          <cx:pt idx="961">0.006221894159976025</cx:pt>
          <cx:pt idx="962">0.0017376382234691151</cx:pt>
          <cx:pt idx="963">-0.00092159518978081247</cx:pt>
          <cx:pt idx="964">-0.0027084634714993751</cx:pt>
          <cx:pt idx="965">0.00013883755895938775</cx:pt>
          <cx:pt idx="966">-0.00022395213856684176</cx:pt>
          <cx:pt idx="967">-0.0004974720005676425</cx:pt>
          <cx:pt idx="968">0.00011736608504644</cx:pt>
          <cx:pt idx="969">0.00027498835187302252</cx:pt>
          <cx:pt idx="970">0.0030544833807139749</cx:pt>
          <cx:pt idx="971">0.0053881421426663998</cx:pt>
          <cx:pt idx="972">0.0053711227583368749</cx:pt>
          <cx:pt idx="973">0.0077362770612609752</cx:pt>
          <cx:pt idx="974">0.0047585719521340249</cx:pt>
          <cx:pt idx="975">0.002459635038104225</cx:pt>
          <cx:pt idx="976">-0.00059363252761252254</cx:pt>
          <cx:pt idx="977">0.0056881795524215501</cx:pt>
          <cx:pt idx="978">-0.0053871416083569748</cx:pt>
          <cx:pt idx="979">-0.012571523441384826</cx:pt>
          <cx:pt idx="980">-0.015109544817016625</cx:pt>
          <cx:pt idx="981">-0.00050238277025477251</cx:pt>
          <cx:pt idx="982">-0.0089775050034389507</cx:pt>
          <cx:pt idx="983">-0.0043079065605575997</cx:pt>
          <cx:pt idx="984">-0.002527210668967625</cx:pt>
          <cx:pt idx="985">-0.0018901568149318974</cx:pt>
          <cx:pt idx="986">-0.0060048034596920001</cx:pt>
          <cx:pt idx="987">-0.010637230837056625</cx:pt>
          <cx:pt idx="988">-0.0044708695041441497</cx:pt>
          <cx:pt idx="989">0.0027291239298941001</cx:pt>
          <cx:pt idx="990">0.0044016441789601997</cx:pt>
          <cx:pt idx="991">0.01221909997191655</cx:pt>
          <cx:pt idx="992">0.0045368465552363003</cx:pt>
          <cx:pt idx="993">-0.00023092274191165776</cx:pt>
          <cx:pt idx="994">-0.00049496367198730755</cx:pt>
          <cx:pt idx="995">-0.0075251805768224503</cx:pt>
          <cx:pt idx="996">0.0027816541790924498</cx:pt>
          <cx:pt idx="997">-0.0085586359882539997</cx:pt>
          <cx:pt idx="998">-0.015487763064899974</cx:pt>
          <cx:pt idx="999">-0.0080733850043876992</cx:pt>
          <cx:pt idx="1000">-0.01171910101460925</cx:pt>
          <cx:pt idx="1001">-0.017417357921126427</cx:pt>
          <cx:pt idx="1002">-0.00366072696903185</cx:pt>
          <cx:pt idx="1003">0.0038171313300502498</cx:pt>
          <cx:pt idx="1004">0.0010631442989924975</cx:pt>
          <cx:pt idx="1005">0.001957853886793425</cx:pt>
          <cx:pt idx="1006">0.0037015422797611751</cx:pt>
          <cx:pt idx="1007">-0.00035677988276988751</cx:pt>
          <cx:pt idx="1008">2.1382034732086775e-06</cx:pt>
          <cx:pt idx="1009">5.0236541613924748e-05</cx:pt>
          <cx:pt idx="1010">9.9991757475611493e-06</cx:pt>
          <cx:pt idx="1011">-0.0014331644813902575</cx:pt>
          <cx:pt idx="1012">-0.0027709328250266501</cx:pt>
          <cx:pt idx="1013">-0.0022189125326266298</cx:pt>
          <cx:pt idx="1014">-0.0084584434904024248</cx:pt>
          <cx:pt idx="1015">-0.0026186270595923</cx:pt>
          <cx:pt idx="1016">0.0019280514193173075</cx:pt>
          <cx:pt idx="1017">0.000463779773786685</cx:pt>
          <cx:pt idx="1018">0.0091857441679012251</cx:pt>
          <cx:pt idx="1019">0.0098162873932309998</cx:pt>
          <cx:pt idx="1020">0.0016367010109902276</cx:pt>
          <cx:pt idx="1021">0.0018852569083445876</cx:pt>
          <cx:pt idx="1022">0.0050969116146229246</cx:pt>
          <cx:pt idx="1023">-0.0080447566973846744</cx:pt>
          <cx:pt idx="1024">-0.012255669887305976</cx:pt>
          <cx:pt idx="1025">-0.0052698740074342753</cx:pt>
          <cx:pt idx="1026">-0.0092418459840974253</cx:pt>
          <cx:pt idx="1027">-0.013236831903874625</cx:pt>
          <cx:pt idx="1028">-0.0070728552018947</cx:pt>
          <cx:pt idx="1029">-0.003463624790515775</cx:pt>
          <cx:pt idx="1030">-0.0047758564536566003</cx:pt>
          <cx:pt idx="1031">-0.0021192373404747326</cx:pt>
          <cx:pt idx="1032">0.0041723331048539748</cx:pt>
          <cx:pt idx="1033">0.0015467470040186049</cx:pt>
          <cx:pt idx="1034">0.0013952886452200375</cx:pt>
          <cx:pt idx="1035">0.0004580067667697575</cx:pt>
          <cx:pt idx="1036">0.00027269786424903</cx:pt>
          <cx:pt idx="1037">8.6566205690731995e-05</cx:pt>
          <cx:pt idx="1038">-0.00025941861025685002</cx:pt>
          <cx:pt idx="1039">-0.00025127700916670001</cx:pt>
          <cx:pt idx="1040">-0.0013923536816200426</cx:pt>
          <cx:pt idx="1041">-0.001218559196082565</cx:pt>
          <cx:pt idx="1042">-0.00089030771147741248</cx:pt>
          <cx:pt idx="1043">-0.0013475624200085801</cx:pt>
          <cx:pt idx="1044">0.00428416564870785</cx:pt>
          <cx:pt idx="1045">0.01141055912508215</cx:pt>
          <cx:pt idx="1046">0.0079950309208333004</cx:pt>
          <cx:pt idx="1047">0.0070224906061408746</cx:pt>
          <cx:pt idx="1048">-0.001590376390956825</cx:pt>
          <cx:pt idx="1049">-0.0048129529399064249</cx:pt>
          <cx:pt idx="1050">-0.0051360474033207001</cx:pt>
          <cx:pt idx="1051">-0.0150443665149959</cx:pt>
          <cx:pt idx="1052">-0.011708229019955975</cx:pt>
          <cx:pt idx="1053">-0.00068646267602159004</cx:pt>
          <cx:pt idx="1054">-0.0109812462960301</cx:pt>
          <cx:pt idx="1055">-0.0096187857897108257</cx:pt>
          <cx:pt idx="1056">-0.0066408036216745996</cx:pt>
          <cx:pt idx="1057">-0.0074380290660233496</cx:pt>
          <cx:pt idx="1058">-0.0157236244130784</cx:pt>
          <cx:pt idx="1059">-0.00175731100647129</cx:pt>
          <cx:pt idx="1060">0.007412232261773925</cx:pt>
          <cx:pt idx="1061">0.006221894159976025</cx:pt>
          <cx:pt idx="1062">0.0017376382234691151</cx:pt>
          <cx:pt idx="1063">-0.00092159518978081247</cx:pt>
          <cx:pt idx="1064">-0.0027084634714993751</cx:pt>
          <cx:pt idx="1065">0.00013883755895938775</cx:pt>
          <cx:pt idx="1066">-0.00022395213856684176</cx:pt>
          <cx:pt idx="1067">-0.0004974720005676425</cx:pt>
          <cx:pt idx="1068">0.00011736608504644</cx:pt>
          <cx:pt idx="1069">0.00027498835187302252</cx:pt>
          <cx:pt idx="1070">0.0030544833807139749</cx:pt>
          <cx:pt idx="1071">0.0053881421426663998</cx:pt>
          <cx:pt idx="1072">0.0053711227583368749</cx:pt>
          <cx:pt idx="1073">0.0077362770612609752</cx:pt>
          <cx:pt idx="1074">0.0047585719521340249</cx:pt>
          <cx:pt idx="1075">0.002459635038104225</cx:pt>
          <cx:pt idx="1076">-0.00059363252761252254</cx:pt>
          <cx:pt idx="1077">0.0056881795524215501</cx:pt>
          <cx:pt idx="1078">-0.0053871416083569748</cx:pt>
          <cx:pt idx="1079">-0.012571523441384826</cx:pt>
          <cx:pt idx="1080">-0.015109544817016625</cx:pt>
          <cx:pt idx="1081">-0.00050238277025477251</cx:pt>
          <cx:pt idx="1082">-0.0089775050034389507</cx:pt>
          <cx:pt idx="1083">-0.0043079065605575997</cx:pt>
        </cx:lvl>
      </cx:numDim>
    </cx:data>
    <cx:data id="109">
      <cx:numDim type="val">
        <cx:f>Sheet2!$DF$1:$DF$1084</cx:f>
        <cx:lvl ptCount="1084" formatCode="G/通用格式">
          <cx:pt idx="0">0.00029130350027404401</cx:pt>
          <cx:pt idx="1">0.00013092043352925899</cx:pt>
          <cx:pt idx="2">-0.00034109091340297002</cx:pt>
          <cx:pt idx="3">-0.00014660287893797399</cx:pt>
          <cx:pt idx="4">4.8605339482055802e-05</cx:pt>
          <cx:pt idx="5">-0.00037500705850530602</cx:pt>
          <cx:pt idx="6">-0.00035414682936332802</cx:pt>
          <cx:pt idx="7">-0.00033122885093437898</cx:pt>
          <cx:pt idx="8">-0.00024980648757793</cx:pt>
          <cx:pt idx="9">0.00019188919843295899</cx:pt>
          <cx:pt idx="10">0.0010260575714526399</cx:pt>
          <cx:pt idx="11">-0.00016450706623164299</cx:pt>
          <cx:pt idx="12">0.000273490497368437</cx:pt>
          <cx:pt idx="13">-0.00127748719395942</cx:pt>
          <cx:pt idx="14">-0.00031684000764852302</cx:pt>
          <cx:pt idx="15">-0.00048915321201869002</cx:pt>
          <cx:pt idx="16">-0.00065350029793000098</cx:pt>
          <cx:pt idx="17">-0.00023759592673569299</cx:pt>
          <cx:pt idx="18">0.000698441467980424</cx:pt>
          <cx:pt idx="19">-1.4792022663409599e-06</cx:pt>
          <cx:pt idx="20">0.00024749529897779399</cx:pt>
          <cx:pt idx="21">0.000135234281700789</cx:pt>
          <cx:pt idx="22">-0.00017957476378398701</cx:pt>
          <cx:pt idx="23">-0.00031669924649533899</cx:pt>
          <cx:pt idx="24">-0.00072038035006905996</cx:pt>
          <cx:pt idx="25">-0.000220022413782532</cx:pt>
          <cx:pt idx="26">0.00070883373152083704</cx:pt>
          <cx:pt idx="27">0.00024566663153220301</cx:pt>
          <cx:pt idx="28">-0.00035272541030155398</cx:pt>
          <cx:pt idx="29">0.00019111456837766401</cx:pt>
          <cx:pt idx="30">0.00037330895126399101</cx:pt>
          <cx:pt idx="31">-0.00043676653944079699</cx:pt>
          <cx:pt idx="32">0.00031405867374149899</cx:pt>
          <cx:pt idx="33">-0.00037022623578424898</cx:pt>
          <cx:pt idx="34">-0.0084515338194156801</cx:pt>
          <cx:pt idx="35">-0.015661710931209698</cx:pt>
          <cx:pt idx="36">-0.0133771500363393</cx:pt>
          <cx:pt idx="37">-0.0048683383055167602</cx:pt>
          <cx:pt idx="38">-0.00188325578363102</cx:pt>
          <cx:pt idx="39">-0.00129488816442892</cx:pt>
          <cx:pt idx="40">-0.0089707865256102998</cx:pt>
          <cx:pt idx="41">-0.0060456488506784103</cx:pt>
          <cx:pt idx="42">0.000117387038680957</cx:pt>
          <cx:pt idx="43">-0.0083097241826938506</cx:pt>
          <cx:pt idx="44">-0.0050944978938876296</cx:pt>
          <cx:pt idx="45">-0.0025226163378042898</cx:pt>
          <cx:pt idx="46">-0.0035484785514385002</cx:pt>
          <cx:pt idx="47">-0.0048128505814704703</cx:pt>
          <cx:pt idx="48">-0.0015637241406227199</cx:pt>
          <cx:pt idx="49">-0.00109877201185982</cx:pt>
          <cx:pt idx="50">-0.00171216618971347</cx:pt>
          <cx:pt idx="51">-0.0025756737612243098</cx:pt>
          <cx:pt idx="52">2.4093982796110201e-05</cx:pt>
          <cx:pt idx="53">0.00021660886554309599</cx:pt>
          <cx:pt idx="54">-0.00058478573793089498</cx:pt>
          <cx:pt idx="55">-0.000315071614961348</cx:pt>
          <cx:pt idx="56">0.00066740548324542104</cx:pt>
          <cx:pt idx="57">0.00042570381883596202</cx:pt>
          <cx:pt idx="58">-0.00035380976685691398</cx:pt>
          <cx:pt idx="59">-0.0010471301372899399</cx:pt>
          <cx:pt idx="60">-0.00022906564084545399</cx:pt>
          <cx:pt idx="61">-0.00053499724252484802</cx:pt>
          <cx:pt idx="62">-0.0074533671367417696</cx:pt>
          <cx:pt idx="63">-0.0236373707338981</cx:pt>
          <cx:pt idx="64">-0.026150578623723698</cx:pt>
          <cx:pt idx="65">-0.0102179890165094</cx:pt>
          <cx:pt idx="66">-0.024316941638743601</cx:pt>
          <cx:pt idx="67">-0.024925437371630599</cx:pt>
          <cx:pt idx="68">-0.019170711798485601</cx:pt>
          <cx:pt idx="69">-0.0018151403110579301</cx:pt>
          <cx:pt idx="70">-0.0048679343049380002</cx:pt>
          <cx:pt idx="71">-0.022892141211059001</cx:pt>
          <cx:pt idx="72">-0.012375440723976699</cx:pt>
          <cx:pt idx="73">0.0032087545319302501</cx:pt>
          <cx:pt idx="74">-0.012584532066760201</cx:pt>
          <cx:pt idx="75">-0.0098396232541842401</cx:pt>
          <cx:pt idx="76">-0.0025002541849141399</cx:pt>
          <cx:pt idx="77">-0.00089205994351575495</cx:pt>
          <cx:pt idx="78">-0.0023948598164431401</cx:pt>
          <cx:pt idx="79">-0.00211940191672091</cx:pt>
          <cx:pt idx="80">-0.00037960269983449498</cx:pt>
          <cx:pt idx="81">-0.00032943519000473302</cx:pt>
          <cx:pt idx="82">-0.00027329921994805398</cx:pt>
          <cx:pt idx="83">0.00051161820882671398</cx:pt>
          <cx:pt idx="84">0.00080927589086956099</cx:pt>
          <cx:pt idx="85">0.00023608303947487901</cx:pt>
          <cx:pt idx="86">-7.9214708649182606e-05</cx:pt>
          <cx:pt idx="87">-0.0033040089938442098</cx:pt>
          <cx:pt idx="88">-0.0060754362686778604</cx:pt>
          <cx:pt idx="89">-0.0048862689621031897</cx:pt>
          <cx:pt idx="90">-0.0144104449498762</cx:pt>
          <cx:pt idx="91">-0.0146538153238695</cx:pt>
          <cx:pt idx="92">-0.0286999563284722</cx:pt>
          <cx:pt idx="93">-0.053170627231133097</cx:pt>
          <cx:pt idx="94">-0.0328353108834991</cx:pt>
          <cx:pt idx="95">-0.0027031211591607499</cx:pt>
          <cx:pt idx="96">-0.048618319380116203</cx:pt>
          <cx:pt idx="97">-0.069765731037177897</cx:pt>
          <cx:pt idx="98">-0.057585836105991002</cx:pt>
          <cx:pt idx="99">-0.043918342235799997</cx:pt>
          <cx:pt idx="100">-0.048059651561823298</cx:pt>
          <cx:pt idx="101">-0.077303394011474597</cx:pt>
          <cx:pt idx="102">-0.099378832075532594</cx:pt>
          <cx:pt idx="103">-0.054580292871087503</cx:pt>
          <cx:pt idx="104">-0.014267723786556399</cx:pt>
          <cx:pt idx="105">-5.5798085939261197e-05</cx:pt>
          <cx:pt idx="106">0.013143196857171699</cx:pt>
          <cx:pt idx="107">0.0126252232221919</cx:pt>
          <cx:pt idx="108">0.0064820606541653803</cx:pt>
          <cx:pt idx="109">0.0035682571259951102</cx:pt>
          <cx:pt idx="110">-0.00021511536817640599</cx:pt>
          <cx:pt idx="111">-0.00026401543030160499</cx:pt>
          <cx:pt idx="112">2.7230986426739801e-06</cx:pt>
          <cx:pt idx="113">0.00049740360069878097</cx:pt>
          <cx:pt idx="114">0.00044485791490607999</cx:pt>
          <cx:pt idx="115">-0.0010045054808236001</cx:pt>
          <cx:pt idx="116">-0.0034501977044521601</cx:pt>
          <cx:pt idx="117">-0.014612178892421701</cx:pt>
          <cx:pt idx="118">-0.0077583502649922502</cx:pt>
          <cx:pt idx="119">0.0100412587314629</cx:pt>
          <cx:pt idx="120">-0.0051097114156750502</cx:pt>
          <cx:pt idx="121">-0.040433717805120298</cx:pt>
          <cx:pt idx="122">-0.024888906695925798</cx:pt>
          <cx:pt idx="123">-0.0010065284087625</cx:pt>
          <cx:pt idx="124">0.044972113350728801</cx:pt>
          <cx:pt idx="125">0.12808152109085699</cx:pt>
          <cx:pt idx="126">0.058367344101626202</cx:pt>
          <cx:pt idx="127">-0.050592421081385203</cx:pt>
          <cx:pt idx="128">-0.064403366696176495</cx:pt>
          <cx:pt idx="129">-0.10243088869567001</cx:pt>
          <cx:pt idx="130">-0.087653043959974294</cx:pt>
          <cx:pt idx="131">-0.025354632691959401</cx:pt>
          <cx:pt idx="132">0.013967867282746601</cx:pt>
          <cx:pt idx="133">0.0051892544769376603</cx:pt>
          <cx:pt idx="134">0.0473959537689886</cx:pt>
          <cx:pt idx="135">0.0752526183418291</cx:pt>
          <cx:pt idx="136">0.030718804065561</cx:pt>
          <cx:pt idx="137">0.010674211522233501</cx:pt>
          <cx:pt idx="138">-0.0019720861256753001</cx:pt>
          <cx:pt idx="139">0.00026693692064917398</cx:pt>
          <cx:pt idx="140">-0.00026350144126523298</cx:pt>
          <cx:pt idx="141">-0.00063416859098443896</cx:pt>
          <cx:pt idx="142">-0.00042883199937126197</cx:pt>
          <cx:pt idx="143">-0.0025965596707842602</cx:pt>
          <cx:pt idx="144">-0.0097999302507540201</cx:pt>
          <cx:pt idx="145">0.0033083620162268198</cx:pt>
          <cx:pt idx="146">0.0107988477623744</cx:pt>
          <cx:pt idx="147">0.0028065667577756299</cx:pt>
          <cx:pt idx="148">0.051629351224020202</cx:pt>
          <cx:pt idx="149">0.086823020412300195</cx:pt>
          <cx:pt idx="150">0.068504431659458603</cx:pt>
          <cx:pt idx="151">0.017012469901470699</cx:pt>
          <cx:pt idx="152">0.030949077417258899</cx:pt>
          <cx:pt idx="153">0.012576533256346801</cx:pt>
          <cx:pt idx="154">-0.114769013449107</cx:pt>
          <cx:pt idx="155">-0.10426444658574401</cx:pt>
          <cx:pt idx="156">-0.11264398936373</cx:pt>
          <cx:pt idx="157">-0.095880838366059401</cx:pt>
          <cx:pt idx="158">-0.029137539816942601</cx:pt>
          <cx:pt idx="159">0.000134356486991877</cx:pt>
          <cx:pt idx="160">-0.0315752532194193</cx:pt>
          <cx:pt idx="161">-0.0089289441704974697</cx:pt>
          <cx:pt idx="162">0.021580118522998001</cx:pt>
          <cx:pt idx="163">0.0596966322601096</cx:pt>
          <cx:pt idx="164">0.029286409650184801</cx:pt>
          <cx:pt idx="165">-0.0074977411537045001</cx:pt>
          <cx:pt idx="166">-0.0011656686406701299</cx:pt>
          <cx:pt idx="167">-7.7452787549414195e-05</cx:pt>
          <cx:pt idx="168">0.00050222722278614798</cx:pt>
          <cx:pt idx="169">-0.00011458162307990001</cx:pt>
          <cx:pt idx="170">0.00323233141466467</cx:pt>
          <cx:pt idx="171">0.011496182256817099</cx:pt>
          <cx:pt idx="172">0.0137549423354695</cx:pt>
          <cx:pt idx="173">0.021077019877375799</cx:pt>
          <cx:pt idx="174">0.028053900955209501</cx:pt>
          <cx:pt idx="175">-0.0057878679867469597</cx:pt>
          <cx:pt idx="176">0.053018852864402902</cx:pt>
          <cx:pt idx="177">0.013531695271307599</cx:pt>
          <cx:pt idx="178">-0.055346423562502203</cx:pt>
          <cx:pt idx="179">0.024686532023324999</cx:pt>
          <cx:pt idx="180">0.056864853479823202</cx:pt>
          <cx:pt idx="181">0.057193127763076099</cx:pt>
          <cx:pt idx="182">-0.0486815035309675</cx:pt>
          <cx:pt idx="183">-0.108278774351992</cx:pt>
          <cx:pt idx="184">-0.14904306731533201</cx:pt>
          <cx:pt idx="185">-0.075503325074465305</cx:pt>
          <cx:pt idx="186">0.0045130200535481602</cx:pt>
          <cx:pt idx="187">0.058167340454353199</cx:pt>
          <cx:pt idx="188">0.0046012823294359897</cx:pt>
          <cx:pt idx="189">-0.035056205203144397</cx:pt>
          <cx:pt idx="190">0.016514955887836798</cx:pt>
          <cx:pt idx="191">0.070875709031608503</cx:pt>
          <cx:pt idx="192">0.0011439151245959301</cx:pt>
          <cx:pt idx="193">-0.011071742495020199</cx:pt>
          <cx:pt idx="194">-0.0030565212361829</cx:pt>
          <cx:pt idx="195">-0.000862244937952846</cx:pt>
          <cx:pt idx="196">0.00060614364232037198</cx:pt>
          <cx:pt idx="197">-0.00066315229788977401</cx:pt>
          <cx:pt idx="198">0.0096929520436145802</cx:pt>
          <cx:pt idx="199">0.0085915911328021</cx:pt>
          <cx:pt idx="200">0.0036800512557488502</cx:pt>
          <cx:pt idx="201">0.002001444119184495</cx:pt>
          <cx:pt idx="202">0.01459178525111705</cx:pt>
          <cx:pt idx="203">0.0053678484238066249</cx:pt>
          <cx:pt idx="204">-0.00817046527588885</cx:pt>
          <cx:pt idx="205">-0.0088841925439794248</cx:pt>
          <cx:pt idx="206">-0.0215920531703141</cx:pt>
          <cx:pt idx="207">-0.004928186126860975</cx:pt>
          <cx:pt idx="208">0.018267510342254326</cx:pt>
          <cx:pt idx="209">0.016646539194083751</cx:pt>
          <cx:pt idx="210">-0.0133776348217719</cx:pt>
          <cx:pt idx="211">-0.015572786254328499</cx:pt>
          <cx:pt idx="212">-0.03353028996254425</cx:pt>
          <cx:pt idx="213">-0.016510099403998026</cx:pt>
          <cx:pt idx="214">-0.0078793982710972758</cx:pt>
          <cx:pt idx="215">-0.0055034730218397497</cx:pt>
          <cx:pt idx="216">-0.010577107624875249</cx:pt>
          <cx:pt idx="217">0.01239344761473195</cx:pt>
          <cx:pt idx="218">0.020427816110659476</cx:pt>
          <cx:pt idx="219">0.0099838360417242242</cx:pt>
          <cx:pt idx="220">0.0084214782693037005</cx:pt>
          <cx:pt idx="221">0.010564790590670951</cx:pt>
          <cx:pt idx="222">0.0025232915800335</cx:pt>
          <cx:pt idx="223">-7.0139940586161746e-05</cx:pt>
          <cx:pt idx="224">-0.00044426220756802002</cx:pt>
          <cx:pt idx="225">0.00049595016388851245</cx:pt>
          <cx:pt idx="226">0.0074205528140321754</cx:pt>
          <cx:pt idx="227">0.0074279433119314254</cx:pt>
          <cx:pt idx="228">-0.0038812470941711752</cx:pt>
          <cx:pt idx="229">0.0063368849999445752</cx:pt>
          <cx:pt idx="230">0.0071543562467233247</cx:pt>
          <cx:pt idx="231">-0.0019025090580817076</cx:pt>
          <cx:pt idx="232">-0.0072406283648129496</cx:pt>
          <cx:pt idx="233">-0.0056199766779899</cx:pt>
          <cx:pt idx="234">-0.0057947101751422252</cx:pt>
          <cx:pt idx="235">0.00067636852439355245</cx:pt>
          <cx:pt idx="236">0.010235241475826251</cx:pt>
          <cx:pt idx="237">0.0012096539033933024</cx:pt>
          <cx:pt idx="238">-0.026219592053026999</cx:pt>
          <cx:pt idx="239">-0.021451971749584874</cx:pt>
          <cx:pt idx="240">-0.0154185816284583</cx:pt>
          <cx:pt idx="241">-0.01023737352480065</cx:pt>
          <cx:pt idx="242">-0.017699327886834499</cx:pt>
          <cx:pt idx="243">-0.021212233775510601</cx:pt>
          <cx:pt idx="244">-0.0050216349908337246</cx:pt>
          <cx:pt idx="245">0.00052838744919697005</cx:pt>
          <cx:pt idx="246">-0.0013675643529438926</cx:pt>
          <cx:pt idx="247">0.0057252423236809503</cx:pt>
          <cx:pt idx="248">0.0088191686825778246</cx:pt>
          <cx:pt idx="249">0.0090758404201729745</cx:pt>
          <cx:pt idx="250">0.0027227887109596248</cx:pt>
          <cx:pt idx="251">3.8344829201950251e-05</cx:pt>
          <cx:pt idx="252">7.2480831817211249e-06</cx:pt>
          <cx:pt idx="253">0.00045013163257661749</cx:pt>
          <cx:pt idx="254">0.0027917845397233752</cx:pt>
          <cx:pt idx="255">0.0044730097413389997</cx:pt>
          <cx:pt idx="256">0.0129183331906862</cx:pt>
          <cx:pt idx="257">0.022571169771891626</cx:pt>
          <cx:pt idx="258">0.00739146022177625</cx:pt>
          <cx:pt idx="259">-0.0035931082996689501</cx:pt>
          <cx:pt idx="260">-0.01366086254397985</cx:pt>
          <cx:pt idx="261">-0.0030531086785028001</cx:pt>
          <cx:pt idx="262">-0.014799062993790276</cx:pt>
          <cx:pt idx="263">-0.00630765597042295</cx:pt>
          <cx:pt idx="264">-0.0062535312814452253</cx:pt>
          <cx:pt idx="265">-0.028897455457777999</cx:pt>
          <cx:pt idx="266">-0.033228780446863247</cx:pt>
          <cx:pt idx="267">-0.043790116328579751</cx:pt>
          <cx:pt idx="268">-0.032283799009730253</cx:pt>
          <cx:pt idx="269">-0.0023039024790460802</cx:pt>
          <cx:pt idx="270">-0.0062694663148222</cx:pt>
          <cx:pt idx="271">0.019972847692223523</cx:pt>
          <cx:pt idx="272">0.018545611838963</cx:pt>
          <cx:pt idx="273">0.023295066975226576</cx:pt>
          <cx:pt idx="274">0.0026205806306868001</cx:pt>
          <cx:pt idx="275">0.020513245471151225</cx:pt>
          <cx:pt idx="276">0.0079545384203596244</cx:pt>
          <cx:pt idx="277">0.00082019965073295252</cx:pt>
          <cx:pt idx="278">0.00189150754017637</cx:pt>
          <cx:pt idx="279">0.0002419051718489175</cx:pt>
          <cx:pt idx="280">6.3682916722157757e-05</cx:pt>
          <cx:pt idx="281">0.00062238800470261501</cx:pt>
          <cx:pt idx="282">0.0037438977237182502</cx:pt>
          <cx:pt idx="283">0.0017949987410698</cx:pt>
          <cx:pt idx="284">0.016047861193886501</cx:pt>
          <cx:pt idx="285">0.018924632048072026</cx:pt>
          <cx:pt idx="286">-0.0051999217582690748</cx:pt>
          <cx:pt idx="287">0.0078652547661996995</cx:pt>
          <cx:pt idx="288">-0.0012201521573402599</cx:pt>
          <cx:pt idx="289">-0.0065709017096171746</cx:pt>
          <cx:pt idx="290">-0.0025121870065638249</cx:pt>
          <cx:pt idx="291">0.011935114780464976</cx:pt>
          <cx:pt idx="292">-0.00056219636921160752</cx:pt>
          <cx:pt idx="293">-0.016933363649707975</cx:pt>
          <cx:pt idx="294">-0.041278318107324997</cx:pt>
          <cx:pt idx="295">-0.053428986967811502</cx:pt>
          <cx:pt idx="296">-0.045219233986276003</cx:pt>
          <cx:pt idx="297">0.009654013906306675</cx:pt>
          <cx:pt idx="298">0.03068529500271475</cx:pt>
          <cx:pt idx="299">0.135051932658938</cx:pt>
          <cx:pt idx="300">0.098782627593241995</cx:pt>
          <cx:pt idx="301">0.11561253929156901</cx:pt>
          <cx:pt idx="302">0.092405979408065303</cx:pt>
          <cx:pt idx="303">0.077634528320237803</cx:pt>
          <cx:pt idx="304">0.000920066938945097</cx:pt>
          <cx:pt idx="305">-0.013994753009380899</cx:pt>
          <cx:pt idx="306">-0.012017963668539499</cx:pt>
          <cx:pt idx="307">-0.00037091973801384501</cx:pt>
          <cx:pt idx="308">-2.14535290924073e-07</cx:pt>
          <cx:pt idx="309">0.00646563136397526</cx:pt>
          <cx:pt idx="310">0.0172770442359482</cx:pt>
          <cx:pt idx="311">0.015829730497403299</cx:pt>
          <cx:pt idx="312">-0.0053943423622478401</cx:pt>
          <cx:pt idx="313">0.050493587706749998</cx:pt>
          <cx:pt idx="314">0.0093686419135794504</cx:pt>
          <cx:pt idx="315">-0.0490751022140637</cx:pt>
          <cx:pt idx="316">-0.015452932705988799</cx:pt>
          <cx:pt idx="317">0.072777002629878906</cx:pt>
          <cx:pt idx="318">0.074813029566808201</cx:pt>
          <cx:pt idx="319">0.026184354957749598</cx:pt>
          <cx:pt idx="320">0.062718391082748196</cx:pt>
          <cx:pt idx="321">-0.00742731946681114</cx:pt>
          <cx:pt idx="322">-0.19119764659078101</cx:pt>
          <cx:pt idx="323">-0.28764699613160299</cx:pt>
          <cx:pt idx="324">-0.20735382349058901</cx:pt>
          <cx:pt idx="325">-0.0218627802799428</cx:pt>
          <cx:pt idx="326">0.20334298706436399</cx:pt>
          <cx:pt idx="327">0.20703541615103599</cx:pt>
          <cx:pt idx="328">0.11466902617953401</cx:pt>
          <cx:pt idx="329">0.102236924996798</cx:pt>
          <cx:pt idx="330">0.093603775471668302</cx:pt>
          <cx:pt idx="331">0.0567166300498907</cx:pt>
          <cx:pt idx="332">-0.0081899083287412192</cx:pt>
          <cx:pt idx="333">-0.0154298730675338</cx:pt>
          <cx:pt idx="334">-0.0090866787276355707</cx:pt>
          <cx:pt idx="335">0.000289309262817307</cx:pt>
          <cx:pt idx="336">-0.00066883172375568705</cx:pt>
          <cx:pt idx="337">0.0031658196786337701</cx:pt>
          <cx:pt idx="338">0.0144074416813988</cx:pt>
          <cx:pt idx="339">0.0150357296731887</cx:pt>
          <cx:pt idx="340">-0.013064079362398499</cx:pt>
          <cx:pt idx="341">0.037797985061935699</cx:pt>
          <cx:pt idx="342">-0.0095366355831302697</cx:pt>
          <cx:pt idx="343">-0.099384842078917499</cx:pt>
          <cx:pt idx="344">0.015161262408028099</cx:pt>
          <cx:pt idx="345">0.039303233740528298</cx:pt>
          <cx:pt idx="346">0.086313413784921106</cx:pt>
          <cx:pt idx="347">0.101441626725625</cx:pt>
          <cx:pt idx="348">0.103877232041794</cx:pt>
          <cx:pt idx="349">-0.0282916404452116</cx:pt>
          <cx:pt idx="350">-0.240771397645545</cx:pt>
          <cx:pt idx="351">-0.39825694154562102</cx:pt>
          <cx:pt idx="352">-0.26393763440012002</cx:pt>
          <cx:pt idx="353">0.021264322992910999</cx:pt>
          <cx:pt idx="354">0.15865152218152301</cx:pt>
          <cx:pt idx="355">0.127540215796725</cx:pt>
          <cx:pt idx="356">0.023429264325213001</cx:pt>
          <cx:pt idx="357">0.022358167353363802</cx:pt>
          <cx:pt idx="358">0.10183669526789001</cx:pt>
          <cx:pt idx="359">0.014027039097082399</cx:pt>
          <cx:pt idx="360">-0.0024512512179788101</cx:pt>
          <cx:pt idx="361">-0.022602982521544499</cx:pt>
          <cx:pt idx="362">-0.0061581498708061701</cx:pt>
          <cx:pt idx="363">-8.8351690045189197e-05</cx:pt>
          <cx:pt idx="364">-4.9480680842468999e-05</cx:pt>
          <cx:pt idx="365">3.38850074612265e-05</cx:pt>
          <cx:pt idx="366">0.012489481335204101</cx:pt>
          <cx:pt idx="367">0.0120911059011134</cx:pt>
          <cx:pt idx="368">0.0122907564026598</cx:pt>
          <cx:pt idx="369">0.010601665352152</cx:pt>
          <cx:pt idx="370">-0.0039077504475300597</cx:pt>
          <cx:pt idx="371">-0.045305526986119303</cx:pt>
          <cx:pt idx="372">0.038684399200276602</cx:pt>
          <cx:pt idx="373">0.100966248815653</cx:pt>
          <cx:pt idx="374">0.070582854579836499</cx:pt>
          <cx:pt idx="375">0.13452559517538301</cx:pt>
          <cx:pt idx="376">0.040712568523278897</cx:pt>
          <cx:pt idx="377">-0.15495392562257301</cx:pt>
          <cx:pt idx="378">-0.31350014747173199</cx:pt>
          <cx:pt idx="379">-0.41444166489885897</cx:pt>
          <cx:pt idx="380">-0.27656914005183098</cx:pt>
          <cx:pt idx="381">0.10426045276908499</cx:pt>
          <cx:pt idx="382">0.13020827961602199</cx:pt>
          <cx:pt idx="383">0.032303375582506802</cx:pt>
          <cx:pt idx="384">0.0075015752196526796</cx:pt>
          <cx:pt idx="385">0.051804188436696298</cx:pt>
          <cx:pt idx="386">0.062734585204948595</cx:pt>
          <cx:pt idx="387">-0.049173946569195402</cx:pt>
          <cx:pt idx="388">-0.0349854302502077</cx:pt>
          <cx:pt idx="389">-0.0109678144187801</cx:pt>
          <cx:pt idx="390">-0.0038326310260493501</cx:pt>
          <cx:pt idx="391">0.000145151557699999</cx:pt>
          <cx:pt idx="392">0.00045935133950820398</cx:pt>
          <cx:pt idx="393">-0.0020647702009835801</cx:pt>
          <cx:pt idx="394">0.0029447852631680101</cx:pt>
          <cx:pt idx="395">0.019149695562034101</cx:pt>
          <cx:pt idx="396">0.0018458707987372999</cx:pt>
          <cx:pt idx="397">0.051103268473889102</cx:pt>
          <cx:pt idx="398">-0.0315933040823244</cx:pt>
          <cx:pt idx="399">0.029070668944447701</cx:pt>
          <cx:pt idx="400">0.10862645184466201</cx:pt>
          <cx:pt idx="401">0.087875031461104897</cx:pt>
          <cx:pt idx="402">0.096877382503123693</cx:pt>
          <cx:pt idx="403">0.0968278324867035</cx:pt>
          <cx:pt idx="404">-0.0081605552805705805</cx:pt>
          <cx:pt idx="405">-0.20664242624665899</cx:pt>
          <cx:pt idx="406">-0.21989825838303301</cx:pt>
          <cx:pt idx="407">-0.31827606644142897</cx:pt>
          <cx:pt idx="408">-0.047297629213399299</cx:pt>
          <cx:pt idx="409">0.13319223964135599</cx:pt>
          <cx:pt idx="410">0.116301191350854</cx:pt>
          <cx:pt idx="411">0.13738960992618099</cx:pt>
          <cx:pt idx="412">0.029264744681280701</cx:pt>
          <cx:pt idx="413">0.0082259664244671692</cx:pt>
          <cx:pt idx="414">0.0283883205890656</cx:pt>
          <cx:pt idx="415">-0.061769807010690798</cx:pt>
          <cx:pt idx="416">-0.077895140591803497</cx:pt>
          <cx:pt idx="417">-0.0166025215745912</cx:pt>
          <cx:pt idx="418">-0.0014561289504089799</cx:pt>
          <cx:pt idx="419">-0.000225082855871222</cx:pt>
          <cx:pt idx="420">8.8379846462062296e-05</cx:pt>
          <cx:pt idx="421">-0.0025956904293839901</cx:pt>
          <cx:pt idx="422">-0.000307690791162007</cx:pt>
          <cx:pt idx="423">0.029532711719628301</cx:pt>
          <cx:pt idx="424">-0.019279564720559101</cx:pt>
          <cx:pt idx="425">-0.026821706585147799</cx:pt>
          <cx:pt idx="426">-0.058271721721999598</cx:pt>
          <cx:pt idx="427">0.068906459549250898</cx:pt>
          <cx:pt idx="428">0.032837048748383703</cx:pt>
          <cx:pt idx="429">0.045659839624512401</cx:pt>
          <cx:pt idx="430">0.18426505848497499</cx:pt>
          <cx:pt idx="431">0.070444116833224199</cx:pt>
          <cx:pt idx="432">-0.087185580131372495</cx:pt>
          <cx:pt idx="433">-0.141764069760316</cx:pt>
          <cx:pt idx="434">-0.27609347150233998</cx:pt>
          <cx:pt idx="435">-0.309899095898588</cx:pt>
          <cx:pt idx="436">-0.107194057772542</cx:pt>
          <cx:pt idx="437">0.17857294640405399</cx:pt>
          <cx:pt idx="438">0.108829415859011</cx:pt>
          <cx:pt idx="439">0.151810086875071</cx:pt>
          <cx:pt idx="440">1.7536290057778898e-05</cx:pt>
          <cx:pt idx="441">-0.0057826659678507303</cx:pt>
          <cx:pt idx="442">0.050646391830607602</cx:pt>
          <cx:pt idx="443">-0.0953783849582448</cx:pt>
          <cx:pt idx="444">-0.130039344187758</cx:pt>
          <cx:pt idx="445">-0.0561968174196485</cx:pt>
          <cx:pt idx="446">-0.0081866502545625604</cx:pt>
          <cx:pt idx="447">0.000114222092535462</cx:pt>
          <cx:pt idx="448">-0.00035206154719204398</cx:pt>
          <cx:pt idx="449">-0.00172179080673438</cx:pt>
          <cx:pt idx="450">-0.0021158770062552402</cx:pt>
          <cx:pt idx="451">-0.0068136022368683298</cx:pt>
          <cx:pt idx="452">0.000167899829118758</cx:pt>
          <cx:pt idx="453">-0.033566103523242602</cx:pt>
          <cx:pt idx="454">0.063020576199074294</cx:pt>
          <cx:pt idx="455">0.136229870450565</cx:pt>
          <cx:pt idx="456">0.0774968770310141</cx:pt>
          <cx:pt idx="457">0.0281131288660663</cx:pt>
          <cx:pt idx="458">0.0617837585103461</cx:pt>
          <cx:pt idx="459">-0.0092276014808596492</cx:pt>
          <cx:pt idx="460">-0.14263044759437599</cx:pt>
          <cx:pt idx="461">-0.18906401335072301</cx:pt>
          <cx:pt idx="462">-0.236895059222652</cx:pt>
          <cx:pt idx="463">-0.13874793839508401</cx:pt>
          <cx:pt idx="464">-0.063728926897698296</cx:pt>
          <cx:pt idx="465">0.15683444105748001</cx:pt>
          <cx:pt idx="466">0.16539254552788099</cx:pt>
          <cx:pt idx="467">0.099421590985716804</cx:pt>
          <cx:pt idx="468">0.030621196680953901</cx:pt>
          <cx:pt idx="469">0.0420891208432259</cx:pt>
          <cx:pt idx="470">-0.00145417899527766</cx:pt>
          <cx:pt idx="471">-0.0875642716422773</cx:pt>
          <cx:pt idx="472">-0.065261518648809705</cx:pt>
          <cx:pt idx="473">-0.051879499150796697</cx:pt>
          <cx:pt idx="474">-0.015397093357138601</cx:pt>
          <cx:pt idx="475">-9.3228248140797998e-05</cx:pt>
          <cx:pt idx="476">0.00038591821670794799</cx:pt>
          <cx:pt idx="477">-0.000103354608322965</cx:pt>
          <cx:pt idx="478">0.0057998149424030102</cx:pt>
          <cx:pt idx="479">-0.035710026911093901</cx:pt>
          <cx:pt idx="480">-0.00335840006582589</cx:pt>
          <cx:pt idx="481">-0.019087394720223701</cx:pt>
          <cx:pt idx="482">0.010718096085735601</cx:pt>
          <cx:pt idx="483">0.050489094490945498</cx:pt>
          <cx:pt idx="484">0.084510514191464603</cx:pt>
          <cx:pt idx="485">0.054673006406287597</cx:pt>
          <cx:pt idx="486">-0.042128512750615701</cx:pt>
          <cx:pt idx="487">-0.045926314723786103</cx:pt>
          <cx:pt idx="488">-0.122535162194447</cx:pt>
          <cx:pt idx="489">-0.146015773771633</cx:pt>
          <cx:pt idx="490">-0.064687860280322806</cx:pt>
          <cx:pt idx="491">-0.0156691709608862</cx:pt>
          <cx:pt idx="492">0.093752952897896299</cx:pt>
          <cx:pt idx="493">0.12372940601905601</cx:pt>
          <cx:pt idx="494">0.287978116566867</cx:pt>
          <cx:pt idx="495">0.15482129754906901</cx:pt>
          <cx:pt idx="496">0.042897043235403803</cx:pt>
          <cx:pt idx="497">0.073751161444393795</cx:pt>
          <cx:pt idx="498">0.056792007201240703</cx:pt>
          <cx:pt idx="499">-0.0310599225436663</cx:pt>
          <cx:pt idx="500">-0.0040964453251294396</cx:pt>
          <cx:pt idx="501">-0.0086755414899377103</cx:pt>
          <cx:pt idx="502">-0.00164246584497107</cx:pt>
          <cx:pt idx="503">-0.0026001987587607601</cx:pt>
          <cx:pt idx="504">0.00075888225295554302</cx:pt>
          <cx:pt idx="505">0.00059257133613947299</cx:pt>
          <cx:pt idx="506">0.00029563978882234798</cx:pt>
          <cx:pt idx="507">-0.036215345026571102</cx:pt>
          <cx:pt idx="508">-0.029816132132527699</cx:pt>
          <cx:pt idx="509">0.015046083422304899</cx:pt>
          <cx:pt idx="510">0.027833691133061299</cx:pt>
          <cx:pt idx="511">0.052513241128951602</cx:pt>
          <cx:pt idx="512">0.045355328508504801</cx:pt>
          <cx:pt idx="513">-0.0124414619264519</cx:pt>
          <cx:pt idx="514">-0.10565613105130101</cx:pt>
          <cx:pt idx="515">-0.118779163249932</cx:pt>
          <cx:pt idx="516">-0.156390139486454</cx:pt>
          <cx:pt idx="517">-0.024028572292651901</cx:pt>
          <cx:pt idx="518">0.038145206201937301</cx:pt>
          <cx:pt idx="519">0.041498762933130602</cx:pt>
          <cx:pt idx="520">0.14657888397404201</cx:pt>
          <cx:pt idx="521">0.152254987270072</cx:pt>
          <cx:pt idx="522">0.22449490984836501</cx:pt>
          <cx:pt idx="523">0.071333682545072802</cx:pt>
          <cx:pt idx="524">0.061619095516038898</cx:pt>
          <cx:pt idx="525">0.117791925025698</cx:pt>
          <cx:pt idx="526">0.032957758553813901</cx:pt>
          <cx:pt idx="527">-0.040313789016884399</cx:pt>
          <cx:pt idx="528">-0.021469539857507401</cx:pt>
          <cx:pt idx="529">-0.017350806832680799</cx:pt>
          <cx:pt idx="530">-0.0014282657856378601</cx:pt>
          <cx:pt idx="531">-2.21522162837493e-05</cx:pt>
          <cx:pt idx="532">0.00017700595795029701</cx:pt>
          <cx:pt idx="533">0.00035191308210576498</cx:pt>
          <cx:pt idx="534">0.0041733548122794796</cx:pt>
          <cx:pt idx="535">0.000360517533450384</cx:pt>
          <cx:pt idx="536">-0.041488255145748401</cx:pt>
          <cx:pt idx="537">0.018265580321626101</cx:pt>
          <cx:pt idx="538">0.053562317981728703</cx:pt>
          <cx:pt idx="539">0.088513438684843099</cx:pt>
          <cx:pt idx="540">0.063678160510458798</cx:pt>
          <cx:pt idx="541">0.025574636827603098</cx:pt>
          <cx:pt idx="542">-0.071091511450471004</cx:pt>
          <cx:pt idx="543">-0.10215341620554901</cx:pt>
          <cx:pt idx="544">-0.16412998349495</cx:pt>
          <cx:pt idx="545">-0.066706353551012093</cx:pt>
          <cx:pt idx="546">-0.0268571730734634</cx:pt>
          <cx:pt idx="547">0.076648338206192101</cx:pt>
          <cx:pt idx="548">0.076503578712719594</cx:pt>
          <cx:pt idx="549">0.052251266817003199</cx:pt>
          <cx:pt idx="550">0.121982513719574</cx:pt>
          <cx:pt idx="551">0.0581178814466808</cx:pt>
          <cx:pt idx="552">0.011304091773244001</cx:pt>
          <cx:pt idx="553">0.033482526683049497</cx:pt>
          <cx:pt idx="554">-0.031994505263056403</cx:pt>
          <cx:pt idx="555">-0.043401491119109403</cx:pt>
          <cx:pt idx="556">-0.0071854347939998902</cx:pt>
          <cx:pt idx="557">-0.014253086503653801</cx:pt>
          <cx:pt idx="558">-0.0011505842878398</cx:pt>
          <cx:pt idx="559">-0.00067826629366125998</cx:pt>
          <cx:pt idx="560">-0.00011643094615371401</cx:pt>
          <cx:pt idx="561">-0.00022504670007408601</cx:pt>
          <cx:pt idx="562">0.0134008767220321</cx:pt>
          <cx:pt idx="563">0.0130181320382415</cx:pt>
          <cx:pt idx="564">-0.034584888533207202</cx:pt>
          <cx:pt idx="565">0.036209173026737998</cx:pt>
          <cx:pt idx="566">0.029679735702750398</cx:pt>
          <cx:pt idx="567">0.049795658741970499</cx:pt>
          <cx:pt idx="568">-0.0335463610592329</cx:pt>
          <cx:pt idx="569">-0.106807146179597</cx:pt>
          <cx:pt idx="570">-0.043106098682209</cx:pt>
          <cx:pt idx="571">-0.027685474907285901</cx:pt>
          <cx:pt idx="572">0.046521534363362302</cx:pt>
          <cx:pt idx="573">0.023390324492458699</cx:pt>
          <cx:pt idx="574">-0.029141800083746401</cx:pt>
          <cx:pt idx="575">0.053093046588010201</cx:pt>
          <cx:pt idx="576">0.024534281024763099</cx:pt>
          <cx:pt idx="577">-0.0291987585795392</cx:pt>
          <cx:pt idx="578">0.062434083415477098</cx:pt>
          <cx:pt idx="579">0.059843891040565103</cx:pt>
          <cx:pt idx="580">0.049932373446758299</cx:pt>
          <cx:pt idx="581">0.020573573248499202</cx:pt>
          <cx:pt idx="582">-0.034633495930870298</cx:pt>
          <cx:pt idx="583">-0.0080758916252734406</cx:pt>
          <cx:pt idx="584">0.0164060757985535</cx:pt>
          <cx:pt idx="585">-0.018211122027731501</cx:pt>
          <cx:pt idx="586">-0.00033193445277666901</cx:pt>
          <cx:pt idx="587">-0.000337818540207416</cx:pt>
          <cx:pt idx="588">-0.00012417412350939299</cx:pt>
          <cx:pt idx="589">-0.00082363363193804697</cx:pt>
          <cx:pt idx="590">0.022702662119664901</cx:pt>
          <cx:pt idx="591">0.0069817034237336798</cx:pt>
          <cx:pt idx="592">-0.023653397934771999</cx:pt>
          <cx:pt idx="593">0.0054235299641456798</cx:pt>
          <cx:pt idx="594">-0.015824866370111799</cx:pt>
          <cx:pt idx="595">-0.042552654140617797</cx:pt>
          <cx:pt idx="596">-0.072419229338271496</cx:pt>
          <cx:pt idx="597">-0.102711792411214</cx:pt>
          <cx:pt idx="598">-0.0113683200440137</cx:pt>
          <cx:pt idx="599">0.075676717694522597</cx:pt>
          <cx:pt idx="600">0.12137686165474899</cx:pt>
          <cx:pt idx="601">0.11412210487256901</cx:pt>
          <cx:pt idx="602">0.035671026219814501</cx:pt>
          <cx:pt idx="603">0.10544830901378199</cx:pt>
          <cx:pt idx="604">0.026583856642447602</cx:pt>
          <cx:pt idx="605">-0.0210964974516126</cx:pt>
          <cx:pt idx="606">0.051300280817787702</cx:pt>
          <cx:pt idx="607">0.038533424161012603</cx:pt>
          <cx:pt idx="608">0.087811262572118798</cx:pt>
          <cx:pt idx="609">0.017407643875359601</cx:pt>
          <cx:pt idx="610">0.023150671277932799</cx:pt>
          <cx:pt idx="611">0.038787154306048198</cx:pt>
          <cx:pt idx="612">0.024235366652479301</cx:pt>
          <cx:pt idx="613">-0.015863580451241002</cx:pt>
          <cx:pt idx="614">-0.0067700626225438302</cx:pt>
          <cx:pt idx="615">-0.00053912122981773704</cx:pt>
          <cx:pt idx="616">-0.00021123692391054801</cx:pt>
          <cx:pt idx="617">0.00045277231821273898</cx:pt>
          <cx:pt idx="618">0.0027013615540068601</cx:pt>
          <cx:pt idx="619">-0.023798069818812301</cx:pt>
          <cx:pt idx="620">-0.048040677691219398</cx:pt>
          <cx:pt idx="621">-0.048380790696197398</cx:pt>
          <cx:pt idx="622">-0.027478976346013501</cx:pt>
          <cx:pt idx="623">-0.087759807084486094</cx:pt>
          <cx:pt idx="624">-0.066624999476037602</cx:pt>
          <cx:pt idx="625">-0.043835037513973302</cx:pt>
          <cx:pt idx="626">-0.000193682273839794</cx:pt>
          <cx:pt idx="627">0.084531396444829696</cx:pt>
          <cx:pt idx="628">0.121660109511408</cx:pt>
          <cx:pt idx="629">0.041945815966867299</cx:pt>
          <cx:pt idx="630">0.072784768642209702</cx:pt>
          <cx:pt idx="631">0.064571154442278803</cx:pt>
          <cx:pt idx="632">-0.027099810613786999</cx:pt>
          <cx:pt idx="633">-0.051162387699191701</cx:pt>
          <cx:pt idx="634">0.0028747967945543101</cx:pt>
          <cx:pt idx="635">0.072499894024780395</cx:pt>
          <cx:pt idx="636">0.0126289446556685</cx:pt>
          <cx:pt idx="637">0.018123614037313399</cx:pt>
          <cx:pt idx="638">0.0144738865013463</cx:pt>
          <cx:pt idx="639">0.023849657600677102</cx:pt>
          <cx:pt idx="640">0.022146852527369299</cx:pt>
          <cx:pt idx="641">-0.018956896061366101</cx:pt>
          <cx:pt idx="642">-0.00575165848774637</cx:pt>
          <cx:pt idx="643">0.00051043495666273095</cx:pt>
          <cx:pt idx="644">0.00012862013456210901</cx:pt>
          <cx:pt idx="645">-4.1090519059179103e-05</cx:pt>
          <cx:pt idx="646">-0.0044590623547743702</cx:pt>
          <cx:pt idx="647">-0.016087417234211299</cx:pt>
          <cx:pt idx="648">-0.030013257135749101</cx:pt>
          <cx:pt idx="649">-0.040066806751863498</cx:pt>
          <cx:pt idx="650">-0.0098167514438100706</cx:pt>
          <cx:pt idx="651">-0.015699890732237199</cx:pt>
          <cx:pt idx="652">-0.0069547525354792398</cx:pt>
          <cx:pt idx="653">-0.0047424523162950998</cx:pt>
          <cx:pt idx="654">-0.0093430937536766196</cx:pt>
          <cx:pt idx="655">-0.033210206474574303</cx:pt>
          <cx:pt idx="656">-0.0120424112691697</cx:pt>
          <cx:pt idx="657">-0.057554912827552498</cx:pt>
          <cx:pt idx="658">0.0277685259191515</cx:pt>
          <cx:pt idx="659">0.088687907570093594</cx:pt>
          <cx:pt idx="660">0.061161490255954097</cx:pt>
          <cx:pt idx="661">0.017282054564626999</cx:pt>
          <cx:pt idx="662">0.024620733428052499</cx:pt>
          <cx:pt idx="663">-0.0073939729278064501</cx:pt>
          <cx:pt idx="664">-0.045242770956664</cx:pt>
          <cx:pt idx="665">-0.0135259892701958</cx:pt>
          <cx:pt idx="666">-0.0296604784159494</cx:pt>
          <cx:pt idx="667">-0.0177923017905839</cx:pt>
          <cx:pt idx="668">0.00014389194381778301</cx:pt>
          <cx:pt idx="669">-0.0187539213008324</cx:pt>
          <cx:pt idx="670">-0.00359581540791039</cx:pt>
          <cx:pt idx="671">-1.60762940127862e-05</cx:pt>
          <cx:pt idx="672">0.00042056916333211398</cx:pt>
          <cx:pt idx="673">-0.00053112865648560401</cx:pt>
          <cx:pt idx="674">-0.00176207741242033</cx:pt>
          <cx:pt idx="675">-0.00156046424179524</cx:pt>
          <cx:pt idx="676">-0.0027068069899832199</cx:pt>
          <cx:pt idx="677">-0.015339702962362501</cx:pt>
          <cx:pt idx="678">-0.0069900414314163703</cx:pt>
          <cx:pt idx="679">-0.0148021555446356</cx:pt>
          <cx:pt idx="680">0.0021338164598497002</cx:pt>
          <cx:pt idx="681">0.069133546446449298</cx:pt>
          <cx:pt idx="682">0.064409976161484694</cx:pt>
          <cx:pt idx="683">0.042638124613528401</cx:pt>
          <cx:pt idx="684">-0.0151108537778768</cx:pt>
          <cx:pt idx="685">-0.020785436511331599</cx:pt>
          <cx:pt idx="686">-0.0107737245150023</cx:pt>
          <cx:pt idx="687">0.066714756994425597</cx:pt>
          <cx:pt idx="688">0.066289064369955505</cx:pt>
          <cx:pt idx="689">0.021857932398367998</cx:pt>
          <cx:pt idx="690">-0.0068865286868844099</cx:pt>
          <cx:pt idx="691">-0.029378181738080201</cx:pt>
          <cx:pt idx="692">-0.0632967904365246</cx:pt>
          <cx:pt idx="693">-0.012484462207241601</cx:pt>
          <cx:pt idx="694">-0.013009737356375201</cx:pt>
          <cx:pt idx="695">-0.016155287838535901</cx:pt>
          <cx:pt idx="696">-0.0085018265995519208</cx:pt>
          <cx:pt idx="697">-0.0020025463602980102</cx:pt>
          <cx:pt idx="698">-0.00050276964109962903</cx:pt>
          <cx:pt idx="699">0.00013577300583988199</cx:pt>
          <cx:pt idx="700">0.00030906371654055502</cx:pt>
          <cx:pt idx="701">-0.00090552914863034997</cx:pt>
          <cx:pt idx="702">0.00061551345583392403</cx:pt>
          <cx:pt idx="703">-0.0013326742620149001</cx:pt>
          <cx:pt idx="704">-0.0056929217264136698</cx:pt>
          <cx:pt idx="705">-0.0139662541418853</cx:pt>
          <cx:pt idx="706">-0.010132032117473299</cx:pt>
          <cx:pt idx="707">-0.022782337756940101</cx:pt>
          <cx:pt idx="708">0.0179089230974613</cx:pt>
          <cx:pt idx="709">0.064958183474673095</cx:pt>
          <cx:pt idx="710">-0.0070017258694175999</cx:pt>
          <cx:pt idx="711">-0.0292428342714003</cx:pt>
          <cx:pt idx="712">-0.027516304457185999</cx:pt>
          <cx:pt idx="713">-0.031517756162500597</cx:pt>
          <cx:pt idx="714">0.063361832555266798</cx:pt>
          <cx:pt idx="715">0.082009341187781803</cx:pt>
          <cx:pt idx="716">0.086392943642110795</cx:pt>
          <cx:pt idx="717">0.077757674576663605</cx:pt>
          <cx:pt idx="718">0.041744478682299899</cx:pt>
          <cx:pt idx="719">-0.084517330101963495</cx:pt>
          <cx:pt idx="720">-0.0759201591029421</cx:pt>
          <cx:pt idx="721">-0.016927348601890602</cx:pt>
          <cx:pt idx="722">-0.014729332239733399</cx:pt>
          <cx:pt idx="723">-0.0101653721119318</cx:pt>
          <cx:pt idx="724">-0.0059402333923207797</cx:pt>
          <cx:pt idx="725">0.00031213021229050899</cx:pt>
          <cx:pt idx="726">0.00066495097574984299</cx:pt>
          <cx:pt idx="727">-0.00061909938530313902</cx:pt>
          <cx:pt idx="728">-0.00041454934469039299</cx:pt>
          <cx:pt idx="729">-0.000287510556505054</cx:pt>
          <cx:pt idx="730">-3.7367430564524901e-05</cx:pt>
          <cx:pt idx="731">-0.00014322451429550601</cx:pt>
          <cx:pt idx="732">-9.3204016098262599e-05</cx:pt>
          <cx:pt idx="733">-0.0049271585688234198</cx:pt>
          <cx:pt idx="734">-0.0023398370572415999</cx:pt>
          <cx:pt idx="735">0.0056104282956485896</cx:pt>
          <cx:pt idx="736">0.0011466400546792401</cx:pt>
          <cx:pt idx="737">-0.00076700464512430299</cx:pt>
          <cx:pt idx="738">-0.046233318770223797</cx:pt>
          <cx:pt idx="739">-0.072433843335263204</cx:pt>
          <cx:pt idx="740">-0.041873587117798698</cx:pt>
          <cx:pt idx="741">-0.040423223381996103</cx:pt>
          <cx:pt idx="742">0.00495880075425851</cx:pt>
          <cx:pt idx="743">0.0198100692198073</cx:pt>
          <cx:pt idx="744">0.0036565352831309599</cx:pt>
          <cx:pt idx="745">-0.026693528049939901</cx:pt>
          <cx:pt idx="746">-0.0023144743090081701</cx:pt>
          <cx:pt idx="747">-0.0145492228740201</cx:pt>
          <cx:pt idx="748">-0.027321959508255101</cx:pt>
          <cx:pt idx="749">0.00046317226437687199</cx:pt>
          <cx:pt idx="750">0.00232675128409065</cx:pt>
          <cx:pt idx="751">-0.0010986656579482</cx:pt>
          <cx:pt idx="752">0.00098345182584381606</cx:pt>
          <cx:pt idx="753">-0.00025329772007490599</cx:pt>
          <cx:pt idx="754">-0.00057523221909392005</cx:pt>
          <cx:pt idx="755">-2.2649397283461299e-05</cx:pt>
          <cx:pt idx="756">0.00080049261119349803</cx:pt>
          <cx:pt idx="757">-0.00087294406845190502</cx:pt>
          <cx:pt idx="758">0.00029374261638920698</cx:pt>
          <cx:pt idx="759">-0.000106172449027883</cx:pt>
          <cx:pt idx="760">0.00059140875898142705</cx:pt>
          <cx:pt idx="761">-0.00041480650334336399</cx:pt>
          <cx:pt idx="762">-0.00027629123247833402</cx:pt>
          <cx:pt idx="763">-0.0046280347693753304</cx:pt>
          <cx:pt idx="764">-0.0027588870212758901</cx:pt>
          <cx:pt idx="765">0.0056143533564991903</cx:pt>
          <cx:pt idx="766">0.0061508054966346402</cx:pt>
          <cx:pt idx="767">0.0050025846538010801</cx:pt>
          <cx:pt idx="768">0.0049955307372308603</cx:pt>
          <cx:pt idx="769">0.012346161659503601</cx:pt>
          <cx:pt idx="770">0.017982696069454001</cx:pt>
          <cx:pt idx="771">0.0040885315289616803</cx:pt>
          <cx:pt idx="772">0.010610294228366001</cx:pt>
          <cx:pt idx="773">0.019712249070536501</cx:pt>
          <cx:pt idx="774">0.0202462360150991</cx:pt>
          <cx:pt idx="775">0.0044275599201498697</cx:pt>
          <cx:pt idx="776">0.00239561369560801</cx:pt>
          <cx:pt idx="777">0.0055370991876933099</cx:pt>
          <cx:pt idx="778">0.0115177400840604</cx:pt>
          <cx:pt idx="779">0.00104140342448069</cx:pt>
          <cx:pt idx="780">0.00026972149232615099</cx:pt>
          <cx:pt idx="781">-0.00040627364783740603</cx:pt>
          <cx:pt idx="782">0.000161866251393876</cx:pt>
          <cx:pt idx="783">0.00038053913671854702</cx:pt>
          <cx:pt idx="784">0.0085915911328021</cx:pt>
          <cx:pt idx="785">0.0036800512557488502</cx:pt>
          <cx:pt idx="786">0.002001444119184495</cx:pt>
          <cx:pt idx="787">0.01459178525111705</cx:pt>
          <cx:pt idx="788">0.0053678484238066249</cx:pt>
          <cx:pt idx="789">-0.00817046527588885</cx:pt>
          <cx:pt idx="790">-0.0088841925439794248</cx:pt>
          <cx:pt idx="791">-0.0215920531703141</cx:pt>
          <cx:pt idx="792">-0.004928186126860975</cx:pt>
          <cx:pt idx="793">0.018267510342254326</cx:pt>
          <cx:pt idx="794">0.016646539194083751</cx:pt>
          <cx:pt idx="795">-0.0133776348217719</cx:pt>
          <cx:pt idx="796">-0.015572786254328499</cx:pt>
          <cx:pt idx="797">-0.03353028996254425</cx:pt>
          <cx:pt idx="798">-0.016510099403998026</cx:pt>
          <cx:pt idx="799">-0.0078793982710972758</cx:pt>
          <cx:pt idx="800">-0.0055034730218397497</cx:pt>
          <cx:pt idx="801">-0.010577107624875249</cx:pt>
          <cx:pt idx="802">0.01239344761473195</cx:pt>
          <cx:pt idx="803">0.020427816110659476</cx:pt>
          <cx:pt idx="804">0.0099838360417242242</cx:pt>
          <cx:pt idx="805">0.0084214782693037005</cx:pt>
          <cx:pt idx="806">0.010564790590670951</cx:pt>
          <cx:pt idx="807">0.0025232915800335</cx:pt>
          <cx:pt idx="808">-7.0139940586161746e-05</cx:pt>
          <cx:pt idx="809">-0.00044426220756802002</cx:pt>
          <cx:pt idx="810">0.00049595016388851245</cx:pt>
          <cx:pt idx="811">0.0074205528140321754</cx:pt>
          <cx:pt idx="812">0.0074279433119314254</cx:pt>
          <cx:pt idx="813">-0.0038812470941711752</cx:pt>
          <cx:pt idx="814">0.0063368849999445752</cx:pt>
          <cx:pt idx="815">0.0071543562467233247</cx:pt>
          <cx:pt idx="816">-0.0019025090580817076</cx:pt>
          <cx:pt idx="817">-0.0072406283648129496</cx:pt>
          <cx:pt idx="818">-0.0056199766779899</cx:pt>
          <cx:pt idx="819">-0.0057947101751422252</cx:pt>
          <cx:pt idx="820">0.00067636852439355245</cx:pt>
          <cx:pt idx="821">0.010235241475826251</cx:pt>
          <cx:pt idx="822">0.0012096539033933024</cx:pt>
          <cx:pt idx="823">-0.026219592053026999</cx:pt>
          <cx:pt idx="824">-0.021451971749584874</cx:pt>
          <cx:pt idx="825">-0.0154185816284583</cx:pt>
          <cx:pt idx="826">-0.01023737352480065</cx:pt>
          <cx:pt idx="827">-0.017699327886834499</cx:pt>
          <cx:pt idx="828">-0.021212233775510601</cx:pt>
          <cx:pt idx="829">-0.0050216349908337246</cx:pt>
          <cx:pt idx="830">0.00052838744919697005</cx:pt>
          <cx:pt idx="831">-0.0013675643529438926</cx:pt>
          <cx:pt idx="832">0.0057252423236809503</cx:pt>
          <cx:pt idx="833">0.0088191686825778246</cx:pt>
          <cx:pt idx="834">0.0090758404201729745</cx:pt>
          <cx:pt idx="835">0.0027227887109596248</cx:pt>
          <cx:pt idx="836">3.8344829201950251e-05</cx:pt>
          <cx:pt idx="837">7.2480831817211249e-06</cx:pt>
          <cx:pt idx="838">0.00045013163257661749</cx:pt>
          <cx:pt idx="839">0.0027917845397233752</cx:pt>
          <cx:pt idx="840">0.0044730097413389997</cx:pt>
          <cx:pt idx="841">0.0129183331906862</cx:pt>
          <cx:pt idx="842">0.022571169771891626</cx:pt>
          <cx:pt idx="843">0.00739146022177625</cx:pt>
          <cx:pt idx="844">-0.0035931082996689501</cx:pt>
          <cx:pt idx="845">-0.01366086254397985</cx:pt>
          <cx:pt idx="846">-0.0030531086785028001</cx:pt>
          <cx:pt idx="847">-0.014799062993790276</cx:pt>
          <cx:pt idx="848">-0.00630765597042295</cx:pt>
          <cx:pt idx="849">-0.0062535312814452253</cx:pt>
          <cx:pt idx="850">-0.028897455457777999</cx:pt>
          <cx:pt idx="851">-0.033228780446863247</cx:pt>
          <cx:pt idx="852">-0.043790116328579751</cx:pt>
          <cx:pt idx="853">-0.032283799009730253</cx:pt>
          <cx:pt idx="854">-0.0023039024790460802</cx:pt>
          <cx:pt idx="855">-0.0062694663148222</cx:pt>
          <cx:pt idx="856">0.019972847692223523</cx:pt>
          <cx:pt idx="857">0.018545611838963</cx:pt>
          <cx:pt idx="858">0.023295066975226576</cx:pt>
          <cx:pt idx="859">0.0026205806306868001</cx:pt>
          <cx:pt idx="860">0.020513245471151225</cx:pt>
          <cx:pt idx="861">0.0079545384203596244</cx:pt>
          <cx:pt idx="862">0.00082019965073295252</cx:pt>
          <cx:pt idx="863">0.00189150754017637</cx:pt>
          <cx:pt idx="864">0.0002419051718489175</cx:pt>
          <cx:pt idx="865">6.3682916722157757e-05</cx:pt>
          <cx:pt idx="866">0.00062238800470261501</cx:pt>
          <cx:pt idx="867">0.0037438977237182502</cx:pt>
          <cx:pt idx="868">0.0017949987410698</cx:pt>
          <cx:pt idx="869">0.016047861193886501</cx:pt>
          <cx:pt idx="870">0.018924632048072026</cx:pt>
          <cx:pt idx="871">-0.0051999217582690748</cx:pt>
          <cx:pt idx="872">0.0078652547661996995</cx:pt>
          <cx:pt idx="873">-0.0012201521573402599</cx:pt>
          <cx:pt idx="874">-0.0065709017096171746</cx:pt>
          <cx:pt idx="875">-0.0025121870065638249</cx:pt>
          <cx:pt idx="876">0.011935114780464976</cx:pt>
          <cx:pt idx="877">-0.00056219636921160752</cx:pt>
          <cx:pt idx="878">-0.016933363649707975</cx:pt>
          <cx:pt idx="879">-0.041278318107324997</cx:pt>
          <cx:pt idx="880">-0.053428986967811502</cx:pt>
          <cx:pt idx="881">-0.045219233986276003</cx:pt>
          <cx:pt idx="882">0.009654013906306675</cx:pt>
          <cx:pt idx="883">0.03068529500271475</cx:pt>
          <cx:pt idx="884">0.0085915911328021</cx:pt>
          <cx:pt idx="885">0.0036800512557488502</cx:pt>
          <cx:pt idx="886">0.002001444119184495</cx:pt>
          <cx:pt idx="887">0.01459178525111705</cx:pt>
          <cx:pt idx="888">0.0053678484238066249</cx:pt>
          <cx:pt idx="889">-0.00817046527588885</cx:pt>
          <cx:pt idx="890">-0.0088841925439794248</cx:pt>
          <cx:pt idx="891">-0.0215920531703141</cx:pt>
          <cx:pt idx="892">-0.004928186126860975</cx:pt>
          <cx:pt idx="893">0.018267510342254326</cx:pt>
          <cx:pt idx="894">0.016646539194083751</cx:pt>
          <cx:pt idx="895">-0.0133776348217719</cx:pt>
          <cx:pt idx="896">-0.015572786254328499</cx:pt>
          <cx:pt idx="897">-0.03353028996254425</cx:pt>
          <cx:pt idx="898">-0.016510099403998026</cx:pt>
          <cx:pt idx="899">-0.0078793982710972758</cx:pt>
          <cx:pt idx="900">-0.0055034730218397497</cx:pt>
          <cx:pt idx="901">-0.010577107624875249</cx:pt>
          <cx:pt idx="902">0.01239344761473195</cx:pt>
          <cx:pt idx="903">0.020427816110659476</cx:pt>
          <cx:pt idx="904">0.0099838360417242242</cx:pt>
          <cx:pt idx="905">0.0084214782693037005</cx:pt>
          <cx:pt idx="906">0.010564790590670951</cx:pt>
          <cx:pt idx="907">0.0025232915800335</cx:pt>
          <cx:pt idx="908">-7.0139940586161746e-05</cx:pt>
          <cx:pt idx="909">-0.00044426220756802002</cx:pt>
          <cx:pt idx="910">0.00049595016388851245</cx:pt>
          <cx:pt idx="911">0.0074205528140321754</cx:pt>
          <cx:pt idx="912">0.0074279433119314254</cx:pt>
          <cx:pt idx="913">-0.0038812470941711752</cx:pt>
          <cx:pt idx="914">0.0063368849999445752</cx:pt>
          <cx:pt idx="915">0.0071543562467233247</cx:pt>
          <cx:pt idx="916">-0.0019025090580817076</cx:pt>
          <cx:pt idx="917">-0.0072406283648129496</cx:pt>
          <cx:pt idx="918">-0.0056199766779899</cx:pt>
          <cx:pt idx="919">-0.0057947101751422252</cx:pt>
          <cx:pt idx="920">0.00067636852439355245</cx:pt>
          <cx:pt idx="921">0.010235241475826251</cx:pt>
          <cx:pt idx="922">0.0012096539033933024</cx:pt>
          <cx:pt idx="923">-0.026219592053026999</cx:pt>
          <cx:pt idx="924">-0.021451971749584874</cx:pt>
          <cx:pt idx="925">-0.0154185816284583</cx:pt>
          <cx:pt idx="926">-0.01023737352480065</cx:pt>
          <cx:pt idx="927">-0.017699327886834499</cx:pt>
          <cx:pt idx="928">-0.021212233775510601</cx:pt>
          <cx:pt idx="929">-0.0050216349908337246</cx:pt>
          <cx:pt idx="930">0.00052838744919697005</cx:pt>
          <cx:pt idx="931">-0.0013675643529438926</cx:pt>
          <cx:pt idx="932">0.0057252423236809503</cx:pt>
          <cx:pt idx="933">0.0088191686825778246</cx:pt>
          <cx:pt idx="934">0.0090758404201729745</cx:pt>
          <cx:pt idx="935">0.0027227887109596248</cx:pt>
          <cx:pt idx="936">3.8344829201950251e-05</cx:pt>
          <cx:pt idx="937">7.2480831817211249e-06</cx:pt>
          <cx:pt idx="938">0.00045013163257661749</cx:pt>
          <cx:pt idx="939">0.0027917845397233752</cx:pt>
          <cx:pt idx="940">0.0044730097413389997</cx:pt>
          <cx:pt idx="941">0.0129183331906862</cx:pt>
          <cx:pt idx="942">0.022571169771891626</cx:pt>
          <cx:pt idx="943">0.00739146022177625</cx:pt>
          <cx:pt idx="944">-0.0035931082996689501</cx:pt>
          <cx:pt idx="945">-0.01366086254397985</cx:pt>
          <cx:pt idx="946">-0.0030531086785028001</cx:pt>
          <cx:pt idx="947">-0.014799062993790276</cx:pt>
          <cx:pt idx="948">-0.00630765597042295</cx:pt>
          <cx:pt idx="949">-0.0062535312814452253</cx:pt>
          <cx:pt idx="950">-0.028897455457777999</cx:pt>
          <cx:pt idx="951">-0.033228780446863247</cx:pt>
          <cx:pt idx="952">-0.043790116328579751</cx:pt>
          <cx:pt idx="953">-0.032283799009730253</cx:pt>
          <cx:pt idx="954">-0.0023039024790460802</cx:pt>
          <cx:pt idx="955">-0.0062694663148222</cx:pt>
          <cx:pt idx="956">0.019972847692223523</cx:pt>
          <cx:pt idx="957">0.018545611838963</cx:pt>
          <cx:pt idx="958">0.023295066975226576</cx:pt>
          <cx:pt idx="959">0.0026205806306868001</cx:pt>
          <cx:pt idx="960">0.020513245471151225</cx:pt>
          <cx:pt idx="961">0.0079545384203596244</cx:pt>
          <cx:pt idx="962">0.00082019965073295252</cx:pt>
          <cx:pt idx="963">0.00189150754017637</cx:pt>
          <cx:pt idx="964">0.0002419051718489175</cx:pt>
          <cx:pt idx="965">6.3682916722157757e-05</cx:pt>
          <cx:pt idx="966">0.00062238800470261501</cx:pt>
          <cx:pt idx="967">0.0037438977237182502</cx:pt>
          <cx:pt idx="968">0.0017949987410698</cx:pt>
          <cx:pt idx="969">0.016047861193886501</cx:pt>
          <cx:pt idx="970">0.018924632048072026</cx:pt>
          <cx:pt idx="971">-0.0051999217582690748</cx:pt>
          <cx:pt idx="972">0.0078652547661996995</cx:pt>
          <cx:pt idx="973">-0.0012201521573402599</cx:pt>
          <cx:pt idx="974">-0.0065709017096171746</cx:pt>
          <cx:pt idx="975">-0.0025121870065638249</cx:pt>
          <cx:pt idx="976">0.011935114780464976</cx:pt>
          <cx:pt idx="977">-0.00056219636921160752</cx:pt>
          <cx:pt idx="978">-0.016933363649707975</cx:pt>
          <cx:pt idx="979">-0.041278318107324997</cx:pt>
          <cx:pt idx="980">-0.053428986967811502</cx:pt>
          <cx:pt idx="981">-0.045219233986276003</cx:pt>
          <cx:pt idx="982">0.009654013906306675</cx:pt>
          <cx:pt idx="983">0.03068529500271475</cx:pt>
          <cx:pt idx="984">0.0085915911328021</cx:pt>
          <cx:pt idx="985">0.0036800512557488502</cx:pt>
          <cx:pt idx="986">0.002001444119184495</cx:pt>
          <cx:pt idx="987">0.01459178525111705</cx:pt>
          <cx:pt idx="988">0.0053678484238066249</cx:pt>
          <cx:pt idx="989">-0.00817046527588885</cx:pt>
          <cx:pt idx="990">-0.0088841925439794248</cx:pt>
          <cx:pt idx="991">-0.0215920531703141</cx:pt>
          <cx:pt idx="992">-0.004928186126860975</cx:pt>
          <cx:pt idx="993">0.018267510342254326</cx:pt>
          <cx:pt idx="994">0.016646539194083751</cx:pt>
          <cx:pt idx="995">-0.0133776348217719</cx:pt>
          <cx:pt idx="996">-0.015572786254328499</cx:pt>
          <cx:pt idx="997">-0.03353028996254425</cx:pt>
          <cx:pt idx="998">-0.016510099403998026</cx:pt>
          <cx:pt idx="999">-0.0078793982710972758</cx:pt>
          <cx:pt idx="1000">-0.0055034730218397497</cx:pt>
          <cx:pt idx="1001">-0.010577107624875249</cx:pt>
          <cx:pt idx="1002">0.01239344761473195</cx:pt>
          <cx:pt idx="1003">0.020427816110659476</cx:pt>
          <cx:pt idx="1004">0.0099838360417242242</cx:pt>
          <cx:pt idx="1005">0.0084214782693037005</cx:pt>
          <cx:pt idx="1006">0.010564790590670951</cx:pt>
          <cx:pt idx="1007">0.0025232915800335</cx:pt>
          <cx:pt idx="1008">-7.0139940586161746e-05</cx:pt>
          <cx:pt idx="1009">-0.00044426220756802002</cx:pt>
          <cx:pt idx="1010">0.00049595016388851245</cx:pt>
          <cx:pt idx="1011">0.0074205528140321754</cx:pt>
          <cx:pt idx="1012">0.0074279433119314254</cx:pt>
          <cx:pt idx="1013">-0.0038812470941711752</cx:pt>
          <cx:pt idx="1014">0.0063368849999445752</cx:pt>
          <cx:pt idx="1015">0.0071543562467233247</cx:pt>
          <cx:pt idx="1016">-0.0019025090580817076</cx:pt>
          <cx:pt idx="1017">-0.0072406283648129496</cx:pt>
          <cx:pt idx="1018">-0.0056199766779899</cx:pt>
          <cx:pt idx="1019">-0.0057947101751422252</cx:pt>
          <cx:pt idx="1020">0.00067636852439355245</cx:pt>
          <cx:pt idx="1021">0.010235241475826251</cx:pt>
          <cx:pt idx="1022">0.0012096539033933024</cx:pt>
          <cx:pt idx="1023">-0.026219592053026999</cx:pt>
          <cx:pt idx="1024">-0.021451971749584874</cx:pt>
          <cx:pt idx="1025">-0.0154185816284583</cx:pt>
          <cx:pt idx="1026">-0.01023737352480065</cx:pt>
          <cx:pt idx="1027">-0.017699327886834499</cx:pt>
          <cx:pt idx="1028">-0.021212233775510601</cx:pt>
          <cx:pt idx="1029">-0.0050216349908337246</cx:pt>
          <cx:pt idx="1030">0.00052838744919697005</cx:pt>
          <cx:pt idx="1031">-0.0013675643529438926</cx:pt>
          <cx:pt idx="1032">0.0057252423236809503</cx:pt>
          <cx:pt idx="1033">0.0088191686825778246</cx:pt>
          <cx:pt idx="1034">0.0090758404201729745</cx:pt>
          <cx:pt idx="1035">0.0027227887109596248</cx:pt>
          <cx:pt idx="1036">3.8344829201950251e-05</cx:pt>
          <cx:pt idx="1037">7.2480831817211249e-06</cx:pt>
          <cx:pt idx="1038">0.00045013163257661749</cx:pt>
          <cx:pt idx="1039">0.0027917845397233752</cx:pt>
          <cx:pt idx="1040">0.0044730097413389997</cx:pt>
          <cx:pt idx="1041">0.0129183331906862</cx:pt>
          <cx:pt idx="1042">0.022571169771891626</cx:pt>
          <cx:pt idx="1043">0.00739146022177625</cx:pt>
          <cx:pt idx="1044">-0.0035931082996689501</cx:pt>
          <cx:pt idx="1045">-0.01366086254397985</cx:pt>
          <cx:pt idx="1046">-0.0030531086785028001</cx:pt>
          <cx:pt idx="1047">-0.014799062993790276</cx:pt>
          <cx:pt idx="1048">-0.00630765597042295</cx:pt>
          <cx:pt idx="1049">-0.0062535312814452253</cx:pt>
          <cx:pt idx="1050">-0.028897455457777999</cx:pt>
          <cx:pt idx="1051">-0.033228780446863247</cx:pt>
          <cx:pt idx="1052">-0.043790116328579751</cx:pt>
          <cx:pt idx="1053">-0.032283799009730253</cx:pt>
          <cx:pt idx="1054">-0.0023039024790460802</cx:pt>
          <cx:pt idx="1055">-0.0062694663148222</cx:pt>
          <cx:pt idx="1056">0.019972847692223523</cx:pt>
          <cx:pt idx="1057">0.018545611838963</cx:pt>
          <cx:pt idx="1058">0.023295066975226576</cx:pt>
          <cx:pt idx="1059">0.0026205806306868001</cx:pt>
          <cx:pt idx="1060">0.020513245471151225</cx:pt>
          <cx:pt idx="1061">0.0079545384203596244</cx:pt>
          <cx:pt idx="1062">0.00082019965073295252</cx:pt>
          <cx:pt idx="1063">0.00189150754017637</cx:pt>
          <cx:pt idx="1064">0.0002419051718489175</cx:pt>
          <cx:pt idx="1065">6.3682916722157757e-05</cx:pt>
          <cx:pt idx="1066">0.00062238800470261501</cx:pt>
          <cx:pt idx="1067">0.0037438977237182502</cx:pt>
          <cx:pt idx="1068">0.0017949987410698</cx:pt>
          <cx:pt idx="1069">0.016047861193886501</cx:pt>
          <cx:pt idx="1070">0.018924632048072026</cx:pt>
          <cx:pt idx="1071">-0.0051999217582690748</cx:pt>
          <cx:pt idx="1072">0.0078652547661996995</cx:pt>
          <cx:pt idx="1073">-0.0012201521573402599</cx:pt>
          <cx:pt idx="1074">-0.0065709017096171746</cx:pt>
          <cx:pt idx="1075">-0.0025121870065638249</cx:pt>
          <cx:pt idx="1076">0.011935114780464976</cx:pt>
          <cx:pt idx="1077">-0.00056219636921160752</cx:pt>
          <cx:pt idx="1078">-0.016933363649707975</cx:pt>
          <cx:pt idx="1079">-0.041278318107324997</cx:pt>
          <cx:pt idx="1080">-0.053428986967811502</cx:pt>
          <cx:pt idx="1081">-0.045219233986276003</cx:pt>
          <cx:pt idx="1082">0.009654013906306675</cx:pt>
          <cx:pt idx="1083">0.03068529500271475</cx:pt>
        </cx:lvl>
      </cx:numDim>
    </cx:data>
    <cx:data id="110">
      <cx:numDim type="val">
        <cx:f>Sheet2!$DG$1:$DG$1084</cx:f>
        <cx:lvl ptCount="1084" formatCode="G/通用格式">
          <cx:pt idx="0">-0.00056028020913638</cx:pt>
          <cx:pt idx="1">-0.00028770958695050798</cx:pt>
          <cx:pt idx="2">-0.00059653780726648203</cx:pt>
          <cx:pt idx="3">0.00036029360155558402</cx:pt>
          <cx:pt idx="4">0.00026402033526376901</cx:pt>
          <cx:pt idx="5">-0.00031900479146264402</cx:pt>
          <cx:pt idx="6">0.00046373189605999302</cx:pt>
          <cx:pt idx="7">4.9498766322332101e-05</cx:pt>
          <cx:pt idx="8">0.00029297624438677901</cx:pt>
          <cx:pt idx="9">0.00032384769844629097</cx:pt>
          <cx:pt idx="10">5.8571700328842599e-05</cx:pt>
          <cx:pt idx="11">0.000237532321461129</cx:pt>
          <cx:pt idx="12">0.00065198190757718402</cx:pt>
          <cx:pt idx="13">0.00029838829637967901</cx:pt>
          <cx:pt idx="14">-0.000336899619929022</cx:pt>
          <cx:pt idx="15">-0.00018701701372514701</cx:pt>
          <cx:pt idx="16">-0.00020765183936896999</cx:pt>
          <cx:pt idx="17">0.00033033444034415898</cx:pt>
          <cx:pt idx="18">9.7609274368855794e-05</cx:pt>
          <cx:pt idx="19">0.00037933313686434699</cx:pt>
          <cx:pt idx="20">0.0014574784611505001</cx:pt>
          <cx:pt idx="21">5.8919677517653399e-05</cx:pt>
          <cx:pt idx="22">-0.000190744324201387</cx:pt>
          <cx:pt idx="23">-0.00013717904571235401</cx:pt>
          <cx:pt idx="24">0.00080133399688779995</cx:pt>
          <cx:pt idx="25">-0.00033518493108266299</cx:pt>
          <cx:pt idx="26">-0.00022777140675629901</cx:pt>
          <cx:pt idx="27">0.0010548453736220599</cx:pt>
          <cx:pt idx="28">0.000432129526848489</cx:pt>
          <cx:pt idx="29">-0.00050812361714272004</cx:pt>
          <cx:pt idx="30">0.00011122879411799401</cx:pt>
          <cx:pt idx="31">5.67626692715005e-05</cx:pt>
          <cx:pt idx="32">0.000101851285297273</cx:pt>
          <cx:pt idx="33">-0.000104870973144249</cx:pt>
          <cx:pt idx="34">9.9468919009915995e-05</cx:pt>
          <cx:pt idx="35">0.00023413977592418701</cx:pt>
          <cx:pt idx="36">0.00083936215348125198</cx:pt>
          <cx:pt idx="37">-0.000238207887151889</cx:pt>
          <cx:pt idx="38">-0.00039477036726265</cx:pt>
          <cx:pt idx="39">-0.00126010933751373</cx:pt>
          <cx:pt idx="40">0.0013315153669898601</cx:pt>
          <cx:pt idx="41">0.0015957682572738201</cx:pt>
          <cx:pt idx="42">-0.00141874206806166</cx:pt>
          <cx:pt idx="43">-0.0034205204708669802</cx:pt>
          <cx:pt idx="44">-1.97711034034297e-05</cx:pt>
          <cx:pt idx="45">0.00062923859520620199</cx:pt>
          <cx:pt idx="46">0.00069838441197416997</cx:pt>
          <cx:pt idx="47">0.00067356098638300199</cx:pt>
          <cx:pt idx="48">0.00062094892505685899</cx:pt>
          <cx:pt idx="49">0.0015585060447212899</cx:pt>
          <cx:pt idx="50">-0.00079382160861300396</cx:pt>
          <cx:pt idx="51">0.00094826361988265603</cx:pt>
          <cx:pt idx="52">-0.00074552953782861496</cx:pt>
          <cx:pt idx="53">-0.000217221489290974</cx:pt>
          <cx:pt idx="54">0.000812170506602905</cx:pt>
          <cx:pt idx="55">8.4457442577379402e-05</cx:pt>
          <cx:pt idx="56">-3.37494211284911e-05</cx:pt>
          <cx:pt idx="57">0.00032400724493749999</cx:pt>
          <cx:pt idx="58">-0.000575486081282164</cx:pt>
          <cx:pt idx="59">0.0010566685402908799</cx:pt>
          <cx:pt idx="60">0.00058477261417181898</cx:pt>
          <cx:pt idx="61">3.75608045392018e-05</cx:pt>
          <cx:pt idx="62">0.00036740149001531001</cx:pt>
          <cx:pt idx="63">0.00088971262666715802</cx:pt>
          <cx:pt idx="64">0.00129747606423492</cx:pt>
          <cx:pt idx="65">-3.9704345642086002e-05</cx:pt>
          <cx:pt idx="66">-0.0031716970687044798</cx:pt>
          <cx:pt idx="67">-0.0044202142840517999</cx:pt>
          <cx:pt idx="68">-0.0027948703360014702</cx:pt>
          <cx:pt idx="69">-0.010808448327638999</cx:pt>
          <cx:pt idx="70">-0.0134186156142396</cx:pt>
          <cx:pt idx="71">-0.017526606722120398</cx:pt>
          <cx:pt idx="72">-0.0178644701944712</cx:pt>
          <cx:pt idx="73">-0.0086220315474218791</cx:pt>
          <cx:pt idx="74">-0.0023190255851869</cx:pt>
          <cx:pt idx="75">-0.0056964925853432496</cx:pt>
          <cx:pt idx="76">-0.0079907115007007198</cx:pt>
          <cx:pt idx="77">-0.0032611101951015901</cx:pt>
          <cx:pt idx="78">-0.00094812221443949104</cx:pt>
          <cx:pt idx="79">-0.0012519647623898201</cx:pt>
          <cx:pt idx="80">-0.0018509686579934799</cx:pt>
          <cx:pt idx="81">-0.0013249000258520401</cx:pt>
          <cx:pt idx="82">-0.00029957952159807101</cx:pt>
          <cx:pt idx="83">-0.00066152508072001405</cx:pt>
          <cx:pt idx="84">0.00025069253589980202</cx:pt>
          <cx:pt idx="85">-0.00057193441773875197</cx:pt>
          <cx:pt idx="86">-0.00084705067431840495</cx:pt>
          <cx:pt idx="87">0.00081673535832476295</cx:pt>
          <cx:pt idx="88">0.0035187199807135698</cx:pt>
          <cx:pt idx="89">0.00041520489699859001</cx:pt>
          <cx:pt idx="90">0.00013946990760034601</cx:pt>
          <cx:pt idx="91">-0.0016092763633452701</cx:pt>
          <cx:pt idx="92">-0.0049958148580739404</cx:pt>
          <cx:pt idx="93">-0.0098180804282974096</cx:pt>
          <cx:pt idx="94">-0.017263714408138401</cx:pt>
          <cx:pt idx="95">-0.0098781969283795699</cx:pt>
          <cx:pt idx="96">-0.0050663795710953197</cx:pt>
          <cx:pt idx="97">-0.015327620983952199</cx:pt>
          <cx:pt idx="98">-0.021787333595902798</cx:pt>
          <cx:pt idx="99">-0.0590168044684906</cx:pt>
          <cx:pt idx="100">-0.049310892782717899</cx:pt>
          <cx:pt idx="101">-0.017788100935085802</cx:pt>
          <cx:pt idx="102">2.6916937641093499e-05</cx:pt>
          <cx:pt idx="103">-0.024616448035021599</cx:pt>
          <cx:pt idx="104">-0.0098275368089592099</cx:pt>
          <cx:pt idx="105">-0.0017518147200974599</cx:pt>
          <cx:pt idx="106">-0.0209124348623386</cx:pt>
          <cx:pt idx="107">-0.0108312550300477</cx:pt>
          <cx:pt idx="108">-0.0055530943045263804</cx:pt>
          <cx:pt idx="109">0.0040131159532531303</cx:pt>
          <cx:pt idx="110">0.0024055200498693799</cx:pt>
          <cx:pt idx="111">-0.00052263496809550796</cx:pt>
          <cx:pt idx="112">-0.000445145018485491</cx:pt>
          <cx:pt idx="113">-0.00039158262508309799</cx:pt>
          <cx:pt idx="114">-0.00159223238698683</cx:pt>
          <cx:pt idx="115">-0.000186064977015359</cx:pt>
          <cx:pt idx="116">0.0013475726683846801</cx:pt>
          <cx:pt idx="117">0.0013231420801886201</cx:pt>
          <cx:pt idx="118">-0.0036291384663259198</cx:pt>
          <cx:pt idx="119">0.00134299676976688</cx:pt>
          <cx:pt idx="120">-0.0124763101177032</cx:pt>
          <cx:pt idx="121">-0.0228720334756198</cx:pt>
          <cx:pt idx="122">-0.044810454759085502</cx:pt>
          <cx:pt idx="123">-0.035251546993023498</cx:pt>
          <cx:pt idx="124">-0.042744512048720998</cx:pt>
          <cx:pt idx="125">-0.0137690329531293</cx:pt>
          <cx:pt idx="126">0.0074564232738647401</cx:pt>
          <cx:pt idx="127">-0.020225085986466301</cx:pt>
          <cx:pt idx="128">-0.0402279471221356</cx:pt>
          <cx:pt idx="129">-0.018661527396704299</cx:pt>
          <cx:pt idx="130">-0.0108582474802454</cx:pt>
          <cx:pt idx="131">-0.032120300477415403</cx:pt>
          <cx:pt idx="132">-0.032794756328645702</cx:pt>
          <cx:pt idx="133">0.0149661257899583</cx:pt>
          <cx:pt idx="134">0.0044370978360124503</cx:pt>
          <cx:pt idx="135">0.014312622925889701</cx:pt>
          <cx:pt idx="136">0.033399470895082599</cx:pt>
          <cx:pt idx="137">0.0169441382902175</cx:pt>
          <cx:pt idx="138">0.0081874558975697596</cx:pt>
          <cx:pt idx="139">0.0019819153439576999</cx:pt>
          <cx:pt idx="140">6.0427578773743202e-05</cx:pt>
          <cx:pt idx="141">8.4077739035803598e-05</cx:pt>
          <cx:pt idx="142">-0.00069870221145973703</cx:pt>
          <cx:pt idx="143">0.0028143358161346302</cx:pt>
          <cx:pt idx="144">-0.000207018601933564</cx:pt>
          <cx:pt idx="145">-0.0049196863664018303</cx:pt>
          <cx:pt idx="146">-0.0126360417521033</cx:pt>
          <cx:pt idx="147">-0.0137292248042108</cx:pt>
          <cx:pt idx="148">-0.0291179297685225</cx:pt>
          <cx:pt idx="149">-0.0375731024723827</cx:pt>
          <cx:pt idx="150">-0.036838790261140703</cx:pt>
          <cx:pt idx="151">-0.0135312373797641</cx:pt>
          <cx:pt idx="152">-0.00461870377848843</cx:pt>
          <cx:pt idx="153">0.0094657018369645306</cx:pt>
          <cx:pt idx="154">0.018257438710084499</cx:pt>
          <cx:pt idx="155">-0.020307849636200699</cx:pt>
          <cx:pt idx="156">-0.042981034949802301</cx:pt>
          <cx:pt idx="157">0.016380587285586001</cx:pt>
          <cx:pt idx="158">-0.039868465285489901</cx:pt>
          <cx:pt idx="159">-0.063633527324893802</cx:pt>
          <cx:pt idx="160">0.017286006573373799</cx:pt>
          <cx:pt idx="161">0.0140237962035374</cx:pt>
          <cx:pt idx="162">0.0074910774657807799</cx:pt>
          <cx:pt idx="163">0.00366613125145434</cx:pt>
          <cx:pt idx="164">0.024773173389565799</cx:pt>
          <cx:pt idx="165">0.017530203449435299</cx:pt>
          <cx:pt idx="166">0.010179922595692</cx:pt>
          <cx:pt idx="167">0.0015623694796462501</cx:pt>
          <cx:pt idx="168">-0.00017936394529489901</cx:pt>
          <cx:pt idx="169">0.000227800032513196</cx:pt>
          <cx:pt idx="170">0.000548038323917834</cx:pt>
          <cx:pt idx="171">-0.0028036455797094198</cx:pt>
          <cx:pt idx="172">-0.0075164415155854498</cx:pt>
          <cx:pt idx="173">-0.013491346540317899</cx:pt>
          <cx:pt idx="174">-0.022242119515814</cx:pt>
          <cx:pt idx="175">-0.026260563875956301</cx:pt>
          <cx:pt idx="176">-0.0098403076850635002</cx:pt>
          <cx:pt idx="177">-0.034319552874341401</cx:pt>
          <cx:pt idx="178">-0.042809538840123</cx:pt>
          <cx:pt idx="179">-0.017809797652358399</cx:pt>
          <cx:pt idx="180">-0.028997581247364901</cx:pt>
          <cx:pt idx="181">0.045759506148021697</cx:pt>
          <cx:pt idx="182">0.060798007238276303</cx:pt>
          <cx:pt idx="183">-0.0302724963510985</cx:pt>
          <cx:pt idx="184">-0.074931642531519904</cx:pt>
          <cx:pt idx="185">-0.030366688084731801</cx:pt>
          <cx:pt idx="186">-0.052445939127940197</cx:pt>
          <cx:pt idx="187">-0.016437268995903601</cx:pt>
          <cx:pt idx="188">0.054130464189061499</cx:pt>
          <cx:pt idx="189">0.099425332173078002</cx:pt>
          <cx:pt idx="190">0.090330092157303699</cx:pt>
          <cx:pt idx="191">0.058727371396892297</cx:pt>
          <cx:pt idx="192">0.052357502855232899</cx:pt>
          <cx:pt idx="193">0.021925852367164302</cx:pt>
          <cx:pt idx="194">0.0092324607440764407</cx:pt>
          <cx:pt idx="195">-0.00083054121754526399</cx:pt>
          <cx:pt idx="196">0.000169959943977114</cx:pt>
          <cx:pt idx="197">-2.8927703278990502e-06</cx:pt>
          <cx:pt idx="198">-0.00089200690557639901</cx:pt>
          <cx:pt idx="199">-0.0017793875007707926</cx:pt>
          <cx:pt idx="200">-0.0060580285565743752</cx:pt>
          <cx:pt idx="201">-0.005221078328126575</cx:pt>
          <cx:pt idx="202">-0.0094822658592315992</cx:pt>
          <cx:pt idx="203">-0.014760335739843949</cx:pt>
          <cx:pt idx="204">-0.021588852037002199</cx:pt>
          <cx:pt idx="205">-0.0141865799928045</cx:pt>
          <cx:pt idx="206">-0.0094288545206864995</cx:pt>
          <cx:pt idx="207">0.0030909615805161002</cx:pt>
          <cx:pt idx="208">0.0033513140031407001</cx:pt>
          <cx:pt idx="209">0.017070251285325976</cx:pt>
          <cx:pt idx="210">0.01451837829300905</cx:pt>
          <cx:pt idx="211">0.0093176042766080994</cx:pt>
          <cx:pt idx="212">-0.002863718260052025</cx:pt>
          <cx:pt idx="213">0.0016592507038745124</cx:pt>
          <cx:pt idx="214">-0.0023169679714614426</cx:pt>
          <cx:pt idx="215">-0.012711946232312326</cx:pt>
          <cx:pt idx="216">-0.0023432442769053602</cx:pt>
          <cx:pt idx="217">0.0154173180980404</cx:pt>
          <cx:pt idx="218">0.025581043598603751</cx:pt>
          <cx:pt idx="219">0.024368802175835352</cx:pt>
          <cx:pt idx="220">0.016198215007160725</cx:pt>
          <cx:pt idx="221">0.011674882318923226</cx:pt>
          <cx:pt idx="222">0.0013327292903755376</cx:pt>
          <cx:pt idx="223">0.00011101993331949749</cx:pt>
          <cx:pt idx="224">1.7511847123328125e-05</cx:pt>
          <cx:pt idx="225">9.2172247058889756e-05</cx:pt>
          <cx:pt idx="226">-0.00070623482056374751</cx:pt>
          <cx:pt idx="227">-0.0037695199614129248</cx:pt>
          <cx:pt idx="228">-0.0079119119649068252</cx:pt>
          <cx:pt idx="229">-0.003344008741066475</cx:pt>
          <cx:pt idx="230">-0.0022839224541182975</cx:pt>
          <cx:pt idx="231">-0.017256288571110601</cx:pt>
          <cx:pt idx="232">-0.0151040209862024</cx:pt>
          <cx:pt idx="233">-0.0035573731279288749</cx:pt>
          <cx:pt idx="234">-0.0036798523861895</cx:pt>
          <cx:pt idx="235">-0.0029260736100261251</cx:pt>
          <cx:pt idx="236">0.0097555711468700242</cx:pt>
          <cx:pt idx="237">0.0078549708702286506</cx:pt>
          <cx:pt idx="238">0.0043435953056547997</cx:pt>
          <cx:pt idx="239">0.0084758298885156003</cx:pt>
          <cx:pt idx="240">0.021958234394769249</cx:pt>
          <cx:pt idx="241">0.01338450295650215</cx:pt>
          <cx:pt idx="242">0.0038883053099450001</cx:pt>
          <cx:pt idx="243">-0.0001252194184375635</cx:pt>
          <cx:pt idx="244">0.0041414028563927499</cx:pt>
          <cx:pt idx="245">0.012869024201212576</cx:pt>
          <cx:pt idx="246">0.020020621570530351</cx:pt>
          <cx:pt idx="247">0.024731657510081724</cx:pt>
          <cx:pt idx="248">0.035454228821430747</cx:pt>
          <cx:pt idx="249">0.023017734521433551</cx:pt>
          <cx:pt idx="250">0.0021005180166567025</cx:pt>
          <cx:pt idx="251">0.00030174495508160501</cx:pt>
          <cx:pt idx="252">-5.5337889952791998e-05</cx:pt>
          <cx:pt idx="253">-6.7444603157148996e-05</cx:pt>
          <cx:pt idx="254">-0.00079571855220366252</cx:pt>
          <cx:pt idx="255">-0.004758181632269225</cx:pt>
          <cx:pt idx="256">-0.0093856024446952006</cx:pt>
          <cx:pt idx="257">-0.0093353434910118001</cx:pt>
          <cx:pt idx="258">-0.0064791485914997499</cx:pt>
          <cx:pt idx="259">-0.0047991418831257503</cx:pt>
          <cx:pt idx="260">-0.0028736425532957001</cx:pt>
          <cx:pt idx="261">0.0016668875238776575</cx:pt>
          <cx:pt idx="262">-0.0041275318067264749</cx:pt>
          <cx:pt idx="263">-0.0034975952686693251</cx:pt>
          <cx:pt idx="264">-0.0105122141007261</cx:pt>
          <cx:pt idx="265">0.01040119490018185</cx:pt>
          <cx:pt idx="266">0.0042400113775854752</cx:pt>
          <cx:pt idx="267">-0.016380430140661224</cx:pt>
          <cx:pt idx="268">-0.0037637458459322251</cx:pt>
          <cx:pt idx="269">0.016796315158081276</cx:pt>
          <cx:pt idx="270">0.0035818086061859249</cx:pt>
          <cx:pt idx="271">-0.0049502914119492749</cx:pt>
          <cx:pt idx="272">0.00099147762143491757</cx:pt>
          <cx:pt idx="273">-0.0022983500100091101</cx:pt>
          <cx:pt idx="274">0.010899627644808325</cx:pt>
          <cx:pt idx="275">0.02428674457317315</cx:pt>
          <cx:pt idx="276">0.051141149598934003</cx:pt>
          <cx:pt idx="277">0.02857963630366275</cx:pt>
          <cx:pt idx="278">0.0060886552251271002</cx:pt>
          <cx:pt idx="279">0.00068731034535801747</cx:pt>
          <cx:pt idx="280">5.1304225938989247e-05</cx:pt>
          <cx:pt idx="281">-0.00030546297934114501</cx:pt>
          <cx:pt idx="282">-0.0010382610964032326</cx:pt>
          <cx:pt idx="283">-0.003129611559972675</cx:pt>
          <cx:pt idx="284">-0.0090255089254013994</cx:pt>
          <cx:pt idx="285">-0.01011971024101325</cx:pt>
          <cx:pt idx="286">-0.0050161972576183251</cx:pt>
          <cx:pt idx="287">-0.00079980087517461001</cx:pt>
          <cx:pt idx="288">0.0083077046494264492</cx:pt>
          <cx:pt idx="289">0.0022207382575338275</cx:pt>
          <cx:pt idx="290">-0.0082653308077035009</cx:pt>
          <cx:pt idx="291">-0.0090539046720879007</cx:pt>
          <cx:pt idx="292">0.022354102950565176</cx:pt>
          <cx:pt idx="293">0.027649935052193</cx:pt>
          <cx:pt idx="294">0.0058562952530381253</cx:pt>
          <cx:pt idx="295">0.00085643820756525497</cx:pt>
          <cx:pt idx="296">0.034223497732486001</cx:pt>
          <cx:pt idx="297">0.0214413630487209</cx:pt>
          <cx:pt idx="298">0.0031242557952184499</cx:pt>
          <cx:pt idx="299">-0.115897292841109</cx:pt>
          <cx:pt idx="300">0.00261472063915049</cx:pt>
          <cx:pt idx="301">0.00450665985096671</cx:pt>
          <cx:pt idx="302">0.080571168749649993</cx:pt>
          <cx:pt idx="303">0.115311616685968</cx:pt>
          <cx:pt idx="304">0.198371154339646</cx:pt>
          <cx:pt idx="305">0.112609566865591</cx:pt>
          <cx:pt idx="306">0.034507327504747401</cx:pt>
          <cx:pt idx="307">0.0014133063281460299</cx:pt>
          <cx:pt idx="308">-0.00036296585951310899</cx:pt>
          <cx:pt idx="309">-0.0027262217246661899</cx:pt>
          <cx:pt idx="310">-0.0074115302220912598</cx:pt>
          <cx:pt idx="311">-0.011109844784917101</cx:pt>
          <cx:pt idx="312">-0.032818343516444998</cx:pt>
          <cx:pt idx="313">-0.032312563239588699</cx:pt>
          <cx:pt idx="314">0.0138130106811704</cx:pt>
          <cx:pt idx="315">0.046609463317255899</cx:pt>
          <cx:pt idx="316">0.018583389435207799</cx:pt>
          <cx:pt idx="317">-0.063949006477612202</cx:pt>
          <cx:pt idx="318">-0.129022873925287</cx:pt>
          <cx:pt idx="319">-0.023664213286948701</cx:pt>
          <cx:pt idx="320">0.069822845397575106</cx:pt>
          <cx:pt idx="321">0.123914656036496</cx:pt>
          <cx:pt idx="322">0.10249457665171</cx:pt>
          <cx:pt idx="323">0.163958217687414</cx:pt>
          <cx:pt idx="324">0.213893041309478</cx:pt>
          <cx:pt idx="325">0.200216942636366</cx:pt>
          <cx:pt idx="326">0.065445259237638206</cx:pt>
          <cx:pt idx="327">-0.068764452763059494</cx:pt>
          <cx:pt idx="328">-0.062082872568032403</cx:pt>
          <cx:pt idx="329">-0.015615620791111401</cx:pt>
          <cx:pt idx="330">0.0047102968047236099</cx:pt>
          <cx:pt idx="331">0.055718188630428503</cx:pt>
          <cx:pt idx="332">0.107807152136322</cx:pt>
          <cx:pt idx="333">0.071546229524766095</cx:pt>
          <cx:pt idx="334">0.0235556781143565</cx:pt>
          <cx:pt idx="335">0.00027174051307447502</cx:pt>
          <cx:pt idx="336">0.000149544922365296</cx:pt>
          <cx:pt idx="337">-0.00090103108284372803</cx:pt>
          <cx:pt idx="338">-0.0068996828068225496</cx:pt>
          <cx:pt idx="339">-0.00946962009426504</cx:pt>
          <cx:pt idx="340">-0.0146906048403679</cx:pt>
          <cx:pt idx="341">0.0044177418816691398</cx:pt>
          <cx:pt idx="342">0.0171175429796297</cx:pt>
          <cx:pt idx="343">0.012212930355599</cx:pt>
          <cx:pt idx="344">-0.0094080371133970202</cx:pt>
          <cx:pt idx="345">-0.0283003888113426</cx:pt>
          <cx:pt idx="346">-0.036698942694419902</cx:pt>
          <cx:pt idx="347">-0.079188333816762796</cx:pt>
          <cx:pt idx="348">0.0047886409758902499</cx:pt>
          <cx:pt idx="349">0.13343719988915601</cx:pt>
          <cx:pt idx="350">0.15256556847788999</cx:pt>
          <cx:pt idx="351">0.164985784492482</cx:pt>
          <cx:pt idx="352">-0.0131206343390066</cx:pt>
          <cx:pt idx="353">0.069237061377660794</cx:pt>
          <cx:pt idx="354">0.067113057283740701</cx:pt>
          <cx:pt idx="355">-0.015357500938535299</cx:pt>
          <cx:pt idx="356">-0.057266465222980199</cx:pt>
          <cx:pt idx="357">-0.058622010857720397</cx:pt>
          <cx:pt idx="358">-0.037297635452545497</cx:pt>
          <cx:pt idx="359">-0.0051459109235658896</cx:pt>
          <cx:pt idx="360">0.0094321306022277993</cx:pt>
          <cx:pt idx="361">0.013645116805209899</cx:pt>
          <cx:pt idx="362">0.0072011989740897297</cx:pt>
          <cx:pt idx="363">-0.00058761749124560997</cx:pt>
          <cx:pt idx="364">5.6700748859018499e-05</cx:pt>
          <cx:pt idx="365">0.00099142261603069309</cx:pt>
          <cx:pt idx="366">-0.0065806651535668904</cx:pt>
          <cx:pt idx="367">0.0027139346309876201</cx:pt>
          <cx:pt idx="368">0.0048706020292131899</cx:pt>
          <cx:pt idx="369">0.0069230643942178203</cx:pt>
          <cx:pt idx="370">0.0066665065367908401</cx:pt>
          <cx:pt idx="371">-0.0137949212009986</cx:pt>
          <cx:pt idx="372">0.0296009938037942</cx:pt>
          <cx:pt idx="373">-0.0133303498095893</cx:pt>
          <cx:pt idx="374">-0.049208571704288898</cx:pt>
          <cx:pt idx="375">-0.039813520263815003</cx:pt>
          <cx:pt idx="376">0.10233472520183901</cx:pt>
          <cx:pt idx="377">0.095428926904681396</cx:pt>
          <cx:pt idx="378">0.032666387325429501</cx:pt>
          <cx:pt idx="379">-0.030253054399309899</cx:pt>
          <cx:pt idx="380">-0.15231278396140199</cx:pt>
          <cx:pt idx="381">-0.125750495471843</cx:pt>
          <cx:pt idx="382">-0.0059817275012828096</cx:pt>
          <cx:pt idx="383">-0.070171107834246293</cx:pt>
          <cx:pt idx="384">-0.103802853180713</cx:pt>
          <cx:pt idx="385">-0.054007608391977199</cx:pt>
          <cx:pt idx="386">-0.039553690879210797</cx:pt>
          <cx:pt idx="387">0.017422614385239801</cx:pt>
          <cx:pt idx="388">0.0028040253632392802</cx:pt>
          <cx:pt idx="389">-0.000154869333578981</cx:pt>
          <cx:pt idx="390">-0.0027055024122863498</cx:pt>
          <cx:pt idx="391">-0.0029440306629820901</cx:pt>
          <cx:pt idx="392">1.43816036815783e-05</cx:pt>
          <cx:pt idx="393">-0.000126463493250975</cx:pt>
          <cx:pt idx="394">-0.0026957874371048101</cx:pt>
          <cx:pt idx="395">0.0078919965013820696</cx:pt>
          <cx:pt idx="396">0.017888083882212601</cx:pt>
          <cx:pt idx="397">0.031278138426925499</cx:pt>
          <cx:pt idx="398">0.022381536707084398</cx:pt>
          <cx:pt idx="399">-0.0092605381009862198</cx:pt>
          <cx:pt idx="400">-0.022208501113005701</cx:pt>
          <cx:pt idx="401">-0.0099857769879805307</cx:pt>
          <cx:pt idx="402">-0.013398847225120299</cx:pt>
          <cx:pt idx="403">0.018126116706356402</cx:pt>
          <cx:pt idx="404">0.026103688304794401</cx:pt>
          <cx:pt idx="405">0.109318909911618</cx:pt>
          <cx:pt idx="406">-0.035460435040145601</cx:pt>
          <cx:pt idx="407">-0.12087625922799</cx:pt>
          <cx:pt idx="408">-0.185752324214325</cx:pt>
          <cx:pt idx="409">-0.16549812929028701</cx:pt>
          <cx:pt idx="410">-0.071672509819166202</cx:pt>
          <cx:pt idx="411">-0.133429554682511</cx:pt>
          <cx:pt idx="412">-0.0515286019922164</cx:pt>
          <cx:pt idx="413">-0.0258957337820971</cx:pt>
          <cx:pt idx="414">-0.030172161528269601</cx:pt>
          <cx:pt idx="415">0.0060903157647526802</cx:pt>
          <cx:pt idx="416">0.0064044330954370803</cx:pt>
          <cx:pt idx="417">-0.0155492575839998</cx:pt>
          <cx:pt idx="418">-0.0075782481004772898</cx:pt>
          <cx:pt idx="419">-0.00034641476108287399</cx:pt>
          <cx:pt idx="420">0.00013595790398297899</cx:pt>
          <cx:pt idx="421">-5.2008085473394002e-06</cx:pt>
          <cx:pt idx="422">0.00054347541589218698</cx:pt>
          <cx:pt idx="423">-0.000876255876234139</cx:pt>
          <cx:pt idx="424">0.019577852176922001</cx:pt>
          <cx:pt idx="425">0.057853960735706401</cx:pt>
          <cx:pt idx="426">0.043432915634655303</cx:pt>
          <cx:pt idx="427">0.0061597251058250098</cx:pt>
          <cx:pt idx="428">-0.037232492889708702</cx:pt>
          <cx:pt idx="429">-0.018646250897133201</cx:pt>
          <cx:pt idx="430">-0.0075064729322489102</cx:pt>
          <cx:pt idx="431">0.0121176363947133</cx:pt>
          <cx:pt idx="432">0.033678541445070799</cx:pt>
          <cx:pt idx="433">-0.082927928227301495</cx:pt>
          <cx:pt idx="434">-0.18452643505408101</cx:pt>
          <cx:pt idx="435">-0.128674761582108</cx:pt>
          <cx:pt idx="436">-0.15123098620334</cx:pt>
          <cx:pt idx="437">-0.121140665371074</cx:pt>
          <cx:pt idx="438">-0.087483841631714604</cx:pt>
          <cx:pt idx="439">-0.096308967222718006</cx:pt>
          <cx:pt idx="440">-0.030391789443707701</cx:pt>
          <cx:pt idx="441">-0.036020155742246103</cx:pt>
          <cx:pt idx="442">-0.0186856903444153</cx:pt>
          <cx:pt idx="443">0.0393172158099417</cx:pt>
          <cx:pt idx="444">0.0179545219664713</cx:pt>
          <cx:pt idx="445">-0.019966009080591599</cx:pt>
          <cx:pt idx="446">-0.0093447171305695905</cx:pt>
          <cx:pt idx="447">-0.00054510269012837502</cx:pt>
          <cx:pt idx="448">0.000173759667050202</cx:pt>
          <cx:pt idx="449">6.9803074471601204e-05</cx:pt>
          <cx:pt idx="450">0.0024806995761948</cx:pt>
          <cx:pt idx="451">0.0148247958784698</cx:pt>
          <cx:pt idx="452">0.029736622344609599</cx:pt>
          <cx:pt idx="453">0.073572051911906494</cx:pt>
          <cx:pt idx="454">0.0389001637970302</cx:pt>
          <cx:pt idx="455">0.0036048306261741601</cx:pt>
          <cx:pt idx="456">-0.031970960845633903</cx:pt>
          <cx:pt idx="457">-0.036035553497071798</cx:pt>
          <cx:pt idx="458">0.047884289407742898</cx:pt>
          <cx:pt idx="459">-0.023779884310589298</cx:pt>
          <cx:pt idx="460">-0.087303117501022195</cx:pt>
          <cx:pt idx="461">-0.14221202847977099</cx:pt>
          <cx:pt idx="462">-0.176285971314879</cx:pt>
          <cx:pt idx="463">-0.022322552010536699</cx:pt>
          <cx:pt idx="464">-0.0387648170678596</cx:pt>
          <cx:pt idx="465">-0.031832831320584398</cx:pt>
          <cx:pt idx="466">-0.025769745049761799</cx:pt>
          <cx:pt idx="467">-0.021537797465683</cx:pt>
          <cx:pt idx="468">-0.015542854285818501</cx:pt>
          <cx:pt idx="469">-0.031916055252786402</cx:pt>
          <cx:pt idx="470">-0.0143654014397935</cx:pt>
          <cx:pt idx="471">0.010623806454254699</cx:pt>
          <cx:pt idx="472">-0.0185007592151217</cx:pt>
          <cx:pt idx="473">-0.035053371552874697</cx:pt>
          <cx:pt idx="474">-0.0126986718807364</cx:pt>
          <cx:pt idx="475">-0.0040431897382330901</cx:pt>
          <cx:pt idx="476">-2.0065351399920699e-05</cx:pt>
          <cx:pt idx="477">-0.00023845255971512901</cx:pt>
          <cx:pt idx="478">0.0017087813536271</cx:pt>
          <cx:pt idx="479">0.0223612606853354</cx:pt>
          <cx:pt idx="480">0.059243769010138503</cx:pt>
          <cx:pt idx="481">0.059960024836835699</cx:pt>
          <cx:pt idx="482">0.087009980371958298</cx:pt>
          <cx:pt idx="483">0.047735171988223898</cx:pt>
          <cx:pt idx="484">-0.022137772983387899</cx:pt>
          <cx:pt idx="485">-0.010946112091411799</cx:pt>
          <cx:pt idx="486">-0.067145224777327997</cx:pt>
          <cx:pt idx="487">-0.13027189789348201</cx:pt>
          <cx:pt idx="488">-0.17474962546192199</cx:pt>
          <cx:pt idx="489">-0.17047871053907601</cx:pt>
          <cx:pt idx="490">-0.084290074634665604</cx:pt>
          <cx:pt idx="491">0.088494341511616406</cx:pt>
          <cx:pt idx="492">0.11492844785452</cx:pt>
          <cx:pt idx="493">0.125323354144006</cx:pt>
          <cx:pt idx="494">0.034928446523477097</cx:pt>
          <cx:pt idx="495">-0.036152386291520899</cx:pt>
          <cx:pt idx="496">-0.064030877129892499</cx:pt>
          <cx:pt idx="497">-0.085272477143849501</cx:pt>
          <cx:pt idx="498">-0.053247750068233499</cx:pt>
          <cx:pt idx="499">-0.046132854719029601</cx:pt>
          <cx:pt idx="500">-0.050888712332154799</cx:pt>
          <cx:pt idx="501">-0.042367316533567602</cx:pt>
          <cx:pt idx="502">-0.00613710710351263</cx:pt>
          <cx:pt idx="503">0.00389343638012577</cx:pt>
          <cx:pt idx="504">0.00059817752493540903</cx:pt>
          <cx:pt idx="505">0.000197316689848248</cx:pt>
          <cx:pt idx="506">0.0029974867617977101</cx:pt>
          <cx:pt idx="507">-0.000351842133714933</cx:pt>
          <cx:pt idx="508">0.041667738111863299</cx:pt>
          <cx:pt idx="509">0.080369974574140801</cx:pt>
          <cx:pt idx="510">0.103850429439102</cx:pt>
          <cx:pt idx="511">0.105310911021207</cx:pt>
          <cx:pt idx="512">0.083268354240422698</cx:pt>
          <cx:pt idx="513">0.00722345164901595</cx:pt>
          <cx:pt idx="514">-0.066958268982220501</cx:pt>
          <cx:pt idx="515">-0.095150342515540498</cx:pt>
          <cx:pt idx="516">-0.138529104747591</cx:pt>
          <cx:pt idx="517">-0.152702571855446</cx:pt>
          <cx:pt idx="518">-0.063605707562466696</cx:pt>
          <cx:pt idx="519">0.097082374643388106</cx:pt>
          <cx:pt idx="520">0.13077339344053801</cx:pt>
          <cx:pt idx="521">0.058567231050753198</cx:pt>
          <cx:pt idx="522">0.0058956615003245699</cx:pt>
          <cx:pt idx="523">-0.069286903035021302</cx:pt>
          <cx:pt idx="524">-0.13191353803195699</cx:pt>
          <cx:pt idx="525">-0.12843463797019999</cx:pt>
          <cx:pt idx="526">-0.066859050708566195</cx:pt>
          <cx:pt idx="527">-0.076265048042301498</cx:pt>
          <cx:pt idx="528">-0.054681219700584899</cx:pt>
          <cx:pt idx="529">-0.029038684791931099</cx:pt>
          <cx:pt idx="530">-0.0042369115448725302</cx:pt>
          <cx:pt idx="531">-0.00154239416292877</cx:pt>
          <cx:pt idx="532">-0.00078774038733768405</cx:pt>
          <cx:pt idx="533">0.00089329332536889695</cx:pt>
          <cx:pt idx="534">0.0066300330704149703</cx:pt>
          <cx:pt idx="535">-0.017275647731831701</cx:pt>
          <cx:pt idx="536">0.0283300678359878</cx:pt>
          <cx:pt idx="537">0.080201227264196595</cx:pt>
          <cx:pt idx="538">0.102493727885359</cx:pt>
          <cx:pt idx="539">0.065251451716346096</cx:pt>
          <cx:pt idx="540">0.057615430150016002</cx:pt>
          <cx:pt idx="541">-0.040479788063041498</cx:pt>
          <cx:pt idx="542">-0.087902785818439397</cx:pt>
          <cx:pt idx="543">-0.100694074451301</cx:pt>
          <cx:pt idx="544">-0.11116624389070801</cx:pt>
          <cx:pt idx="545">-0.046893352295223997</cx:pt>
          <cx:pt idx="546">-0.012464722568992399</cx:pt>
          <cx:pt idx="547">0.023226430501949401</cx:pt>
          <cx:pt idx="548">0.0624690756641747</cx:pt>
          <cx:pt idx="549">0.0947725079745248</cx:pt>
          <cx:pt idx="550">0.071369405055913396</cx:pt>
          <cx:pt idx="551">-0.0896563574176273</cx:pt>
          <cx:pt idx="552">-0.10643381171838399</cx:pt>
          <cx:pt idx="553">-0.110000057411208</cx:pt>
          <cx:pt idx="554">-0.058985944649241999</cx:pt>
          <cx:pt idx="555">-0.0599571986913068</cx:pt>
          <cx:pt idx="556">-0.039199550425381098</cx:pt>
          <cx:pt idx="557">-0.0240807607728474</cx:pt>
          <cx:pt idx="558">-0.0037291586287206699</cx:pt>
          <cx:pt idx="559">4.6893467167318603e-05</cx:pt>
          <cx:pt idx="560">-0.00051318280390193899</cx:pt>
          <cx:pt idx="561">0.00231226889232604</cx:pt>
          <cx:pt idx="562">0.00218323070829787</cx:pt>
          <cx:pt idx="563">0.00664271936872867</cx:pt>
          <cx:pt idx="564">0.014765168954475799</cx:pt>
          <cx:pt idx="565">0.073252406406001003</cx:pt>
          <cx:pt idx="566">0.103491709814968</cx:pt>
          <cx:pt idx="567">0.0453882939786047</cx:pt>
          <cx:pt idx="568">0.053280735971729401</cx:pt>
          <cx:pt idx="569">-0.013501328786523799</cx:pt>
          <cx:pt idx="570">0.0156046925896624</cx:pt>
          <cx:pt idx="571">0.015342539202957001</cx:pt>
          <cx:pt idx="572">-0.052196025059109898</cx:pt>
          <cx:pt idx="573">-0.0044735353724805801</cx:pt>
          <cx:pt idx="574">-0.144365615899366</cx:pt>
          <cx:pt idx="575">-0.062774161987003696</cx:pt>
          <cx:pt idx="576">-0.0128601887792566</cx:pt>
          <cx:pt idx="577">0.11106254730043499</cx:pt>
          <cx:pt idx="578">-0.0043597431182008798</cx:pt>
          <cx:pt idx="579">-0.089675083128794297</cx:pt>
          <cx:pt idx="580">-0.108519014629804</cx:pt>
          <cx:pt idx="581">-0.090100786145649897</cx:pt>
          <cx:pt idx="582">-0.052896356930496199</cx:pt>
          <cx:pt idx="583">-0.067003558269146404</cx:pt>
          <cx:pt idx="584">-0.044414717460993201</cx:pt>
          <cx:pt idx="585">-0.015930557141273598</cx:pt>
          <cx:pt idx="586">-0.0021112363907910599</cx:pt>
          <cx:pt idx="587">-0.00048439327981078902</cx:pt>
          <cx:pt idx="588">-0.0011363514541080199</cx:pt>
          <cx:pt idx="589">0.0011106177165572499</cx:pt>
          <cx:pt idx="590">-0.0057853456181494803</cx:pt>
          <cx:pt idx="591">0.01161795207391</cx:pt>
          <cx:pt idx="592">0.0074759228560256196</cx:pt>
          <cx:pt idx="593">0.026115598921617598</cx:pt>
          <cx:pt idx="594">0.056801776442733397</cx:pt>
          <cx:pt idx="595">0.062949236059148095</cx:pt>
          <cx:pt idx="596">0.0029476537454082899</cx:pt>
          <cx:pt idx="597">0.0056926815546816901</cx:pt>
          <cx:pt idx="598">0.0286895004500573</cx:pt>
          <cx:pt idx="599">0.056871924145654597</cx:pt>
          <cx:pt idx="600">0.0124596226141783</cx:pt>
          <cx:pt idx="601">-0.0279466644258589</cx:pt>
          <cx:pt idx="602">-0.0707213551650719</cx:pt>
          <cx:pt idx="603">0.00313614192083657</cx:pt>
          <cx:pt idx="604">-0.0087170780172049992</cx:pt>
          <cx:pt idx="605">-0.0215638241262875</cx:pt>
          <cx:pt idx="606">-0.131083061194915</cx:pt>
          <cx:pt idx="607">-0.124482959525993</cx:pt>
          <cx:pt idx="608">-0.108460851518108</cx:pt>
          <cx:pt idx="609">-0.064352491624551394</cx:pt>
          <cx:pt idx="610">-0.042739787469051403</cx:pt>
          <cx:pt idx="611">-0.054413070612112598</cx:pt>
          <cx:pt idx="612">-0.046837470414084703</cx:pt>
          <cx:pt idx="613">-0.0051474014610468303</cx:pt>
          <cx:pt idx="614">-0.000119408788456039</cx:pt>
          <cx:pt idx="615">0.000411184357747946</cx:pt>
          <cx:pt idx="616">0.00056621054873645801</cx:pt>
          <cx:pt idx="617">-0.00108238570977422</cx:pt>
          <cx:pt idx="618">0.00135022709445282</cx:pt>
          <cx:pt idx="619">0.023714109349776601</cx:pt>
          <cx:pt idx="620">0.0251292164827484</cx:pt>
          <cx:pt idx="621">0.0187440021615796</cx:pt>
          <cx:pt idx="622">0.029952698727100099</cx:pt>
          <cx:pt idx="623">0.015625693675253599</cx:pt>
          <cx:pt idx="624">-0.039000138259496601</cx:pt>
          <cx:pt idx="625">0.0092053025964838192</cx:pt>
          <cx:pt idx="626">0.050493840386821698</cx:pt>
          <cx:pt idx="627">0.102528494936345</cx:pt>
          <cx:pt idx="628">0.070369560211305596</cx:pt>
          <cx:pt idx="629">0.0418077210625293</cx:pt>
          <cx:pt idx="630">0.033844614473719198</cx:pt>
          <cx:pt idx="631">0.035136294207918299</cx:pt>
          <cx:pt idx="632">-0.087896546224534203</cx:pt>
          <cx:pt idx="633">-0.124310699206216</cx:pt>
          <cx:pt idx="634">-0.11791249069549201</cx:pt>
          <cx:pt idx="635">-0.099799191884790597</cx:pt>
          <cx:pt idx="636">-0.095378172552473203</cx:pt>
          <cx:pt idx="637">-0.062076508311393698</cx:pt>
          <cx:pt idx="638">-0.024541247744072299</cx:pt>
          <cx:pt idx="639">-0.024052864115502601</cx:pt>
          <cx:pt idx="640">-0.021588751446266902</cx:pt>
          <cx:pt idx="641">-0.00185622742176127</cx:pt>
          <cx:pt idx="642">-0.0013754115918602199</cx:pt>
          <cx:pt idx="643">7.8079252700504994e-05</cx:pt>
          <cx:pt idx="644">-0.000209081355768233</cx:pt>
          <cx:pt idx="645">0.00016596624999798399</cx:pt>
          <cx:pt idx="646">0.0031219251807830901</cx:pt>
          <cx:pt idx="647">0.023787792296898799</cx:pt>
          <cx:pt idx="648">0.0196985811389233</cx:pt>
          <cx:pt idx="649">8.0660581636074594e-05</cx:pt>
          <cx:pt idx="650">0.0018071577542042401</cx:pt>
          <cx:pt idx="651">-0.00047776113253019498</cx:pt>
          <cx:pt idx="652">-0.031771038760506499</cx:pt>
          <cx:pt idx="653">-0.027442338707210401</cx:pt>
          <cx:pt idx="654">0.022583203470179301</cx:pt>
          <cx:pt idx="655">0.051755021089480602</cx:pt>
          <cx:pt idx="656">0.022005262635331199</cx:pt>
          <cx:pt idx="657">-0.0165607040016666</cx:pt>
          <cx:pt idx="658">-0.0084740759282981703</cx:pt>
          <cx:pt idx="659">-0.019120734353696801</cx:pt>
          <cx:pt idx="660">-0.069361930717317097</cx:pt>
          <cx:pt idx="661">-0.13378700081321901</cx:pt>
          <cx:pt idx="662">-0.085457419467762696</cx:pt>
          <cx:pt idx="663">-0.081592212697002495</cx:pt>
          <cx:pt idx="664">-0.074727477655032196</cx:pt>
          <cx:pt idx="665">-0.035937708869546003</cx:pt>
          <cx:pt idx="666">-0.015158942752338599</cx:pt>
          <cx:pt idx="667">-0.0063874140232450596</cx:pt>
          <cx:pt idx="668">-0.0042942647491883796</cx:pt>
          <cx:pt idx="669">-0.0011501950536732101</cx:pt>
          <cx:pt idx="670">-0.00290375963054226</cx:pt>
          <cx:pt idx="671">-0.00071094406144441697</cx:pt>
          <cx:pt idx="672">-0.000236831679511723</cx:pt>
          <cx:pt idx="673">-0.000447943064714858</cx:pt>
          <cx:pt idx="674">0.0024709699378657099</cx:pt>
          <cx:pt idx="675">0.013992368763672601</cx:pt>
          <cx:pt idx="676">-0.00101644729257422</cx:pt>
          <cx:pt idx="677">-0.014351546986946601</cx:pt>
          <cx:pt idx="678">-0.0131459334157878</cx:pt>
          <cx:pt idx="679">-0.0074037054104035098</cx:pt>
          <cx:pt idx="680">-0.0200809773740202</cx:pt>
          <cx:pt idx="681">-0.0178803063387395</cx:pt>
          <cx:pt idx="682">-0.0042623789758315196</cx:pt>
          <cx:pt idx="683">-0.0057406613276432799</cx:pt>
          <cx:pt idx="684">0.096086270126930898</cx:pt>
          <cx:pt idx="685">0.00071996756384794095</cx:pt>
          <cx:pt idx="686">-0.010446502687973</cx:pt>
          <cx:pt idx="687">-0.0025203788893639598</cx:pt>
          <cx:pt idx="688">-0.024934717989368801</cx:pt>
          <cx:pt idx="689">-0.030409858488925301</cx:pt>
          <cx:pt idx="690">0.00076221880110417404</cx:pt>
          <cx:pt idx="691">-0.047256767925865598</cx:pt>
          <cx:pt idx="692">-0.031918576443056602</cx:pt>
          <cx:pt idx="693">-0.023632278284661901</cx:pt>
          <cx:pt idx="694">-0.013915206029337599</cx:pt>
          <cx:pt idx="695">0.0019233341687336801</cx:pt>
          <cx:pt idx="696">0.00035479984103490501</cx:pt>
          <cx:pt idx="697">-0.00093351252708244405</cx:pt>
          <cx:pt idx="698">-0.00025382191159663102</cx:pt>
          <cx:pt idx="699">-0.00020498725318177799</cx:pt>
          <cx:pt idx="700">0.00077601466503498097</cx:pt>
          <cx:pt idx="701">0.00084870515479778803</cx:pt>
          <cx:pt idx="702">0.00074760343802047103</cx:pt>
          <cx:pt idx="703">0.00047236823599368702</cx:pt>
          <cx:pt idx="704">-0.0109636804926114</cx:pt>
          <cx:pt idx="705">-0.028030954072185098</cx:pt>
          <cx:pt idx="706">-0.020225670082602201</cx:pt>
          <cx:pt idx="707">-0.010895938940249201</cx:pt>
          <cx:pt idx="708">-0.044549657990187598</cx:pt>
          <cx:pt idx="709">-0.053944947079918197</cx:pt>
          <cx:pt idx="710">-0.0057836102692986396</cx:pt>
          <cx:pt idx="711">-0.00074405600335058803</cx:pt>
          <cx:pt idx="712">0.0024570914328163498</cx:pt>
          <cx:pt idx="713">-0.050026845691987898</cx:pt>
          <cx:pt idx="714">-0.034146166431221397</cx:pt>
          <cx:pt idx="715">0.0061321760326586696</cx:pt>
          <cx:pt idx="716">0.057836762565013203</cx:pt>
          <cx:pt idx="717">0.0644029809712513</cx:pt>
          <cx:pt idx="718">0.026457662134603099</cx:pt>
          <cx:pt idx="719">0.019455511751659299</cx:pt>
          <cx:pt idx="720">0.021036315809812699</cx:pt>
          <cx:pt idx="721">0.0136055344094999</cx:pt>
          <cx:pt idx="722">0.0114823735874203</cx:pt>
          <cx:pt idx="723">0.00161998797474492</cx:pt>
          <cx:pt idx="724">0.00058159499306197201</cx:pt>
          <cx:pt idx="725">0.000311136964019812</cx:pt>
          <cx:pt idx="726">-0.00055494870539543899</cx:pt>
          <cx:pt idx="727">-0.00050231804072616904</cx:pt>
          <cx:pt idx="728">2.6589158075831802e-05</cx:pt>
          <cx:pt idx="729">0.0013672537714025199</cx:pt>
          <cx:pt idx="730">-0.00045073181022454599</cx:pt>
          <cx:pt idx="731">-0.00013169488395352801</cx:pt>
          <cx:pt idx="732">0.0011382745320028501</cx:pt>
          <cx:pt idx="733">-0.0026393251730305002</cx:pt>
          <cx:pt idx="734">-0.012192266168794701</cx:pt>
          <cx:pt idx="735">-0.025511392592570899</cx:pt>
          <cx:pt idx="736">-0.031497087670131901</cx:pt>
          <cx:pt idx="737">-0.026236655871533399</cx:pt>
          <cx:pt idx="738">-0.013739410468678199</cx:pt>
          <cx:pt idx="739">0.0056721356353952104</cx:pt>
          <cx:pt idx="740">-0.0072249053804259002</cx:pt>
          <cx:pt idx="741">-0.049515183171687099</cx:pt>
          <cx:pt idx="742">-0.053348016113403701</cx:pt>
          <cx:pt idx="743">-0.020755514802671401</cx:pt>
          <cx:pt idx="744">0.024356331785970801</cx:pt>
          <cx:pt idx="745">0.021355160917687601</cx:pt>
          <cx:pt idx="746">-0.0060554303503447902</cx:pt>
          <cx:pt idx="747">-0.0080820648226336</cx:pt>
          <cx:pt idx="748">0.0030780032855396802</cx:pt>
          <cx:pt idx="749">0.00175973908518536</cx:pt>
          <cx:pt idx="750">-0.00117371099402954</cx:pt>
          <cx:pt idx="751">-0.000582350146897068</cx:pt>
          <cx:pt idx="752">0.00021877269133483199</cx:pt>
          <cx:pt idx="753">-0.00055874939621459595</cx:pt>
          <cx:pt idx="754">-0.000267454255154513</cx:pt>
          <cx:pt idx="755">0.00050273347913320295</cx:pt>
          <cx:pt idx="756">-0.00023264295410884599</cx:pt>
          <cx:pt idx="757">-0.00011396567964687101</cx:pt>
          <cx:pt idx="758">-0.00021361063943011</cx:pt>
          <cx:pt idx="759">-0.00041703349893339197</cx:pt>
          <cx:pt idx="760">0.00029818492946008301</cx:pt>
          <cx:pt idx="761">0.00031040542881321701</cx:pt>
          <cx:pt idx="762">-0.00095742717200544098</cx:pt>
          <cx:pt idx="763">-0.0016482002082679099</cx:pt>
          <cx:pt idx="764">-0.0036032996636276098</cx:pt>
          <cx:pt idx="765">-0.0066883679699041004</cx:pt>
          <cx:pt idx="766">-0.0103905944988366</cx:pt>
          <cx:pt idx="767">0.000291973507037616</cx:pt>
          <cx:pt idx="768">0.00094203472741067598</cx:pt>
          <cx:pt idx="769">-0.014572434036132001</cx:pt>
          <cx:pt idx="770">-0.0106940188401462</cx:pt>
          <cx:pt idx="771">-0.00108026616943157</cx:pt>
          <cx:pt idx="772">-0.00289181261511717</cx:pt>
          <cx:pt idx="773">-0.0070676473809626198</cx:pt>
          <cx:pt idx="774">-0.00430008450584862</cx:pt>
          <cx:pt idx="775">-0.0010565973369806401</cx:pt>
          <cx:pt idx="776">0.00032290888680338399</cx:pt>
          <cx:pt idx="777">-0.00054646630279131395</cx:pt>
          <cx:pt idx="778">-0.0031526355286533199</cx:pt>
          <cx:pt idx="779">-0.00032465086801365802</cx:pt>
          <cx:pt idx="780">-0.00064036601884421098</cx:pt>
          <cx:pt idx="781">-4.4964952077407701e-05</cx:pt>
          <cx:pt idx="782">0.00063663891625715503</cx:pt>
          <cx:pt idx="783">0.00016866879674099199</cx:pt>
          <cx:pt idx="784">-0.0017793875007707926</cx:pt>
          <cx:pt idx="785">-0.0060580285565743752</cx:pt>
          <cx:pt idx="786">-0.005221078328126575</cx:pt>
          <cx:pt idx="787">-0.0094822658592315992</cx:pt>
          <cx:pt idx="788">-0.014760335739843949</cx:pt>
          <cx:pt idx="789">-0.021588852037002199</cx:pt>
          <cx:pt idx="790">-0.0141865799928045</cx:pt>
          <cx:pt idx="791">-0.0094288545206864995</cx:pt>
          <cx:pt idx="792">0.0030909615805161002</cx:pt>
          <cx:pt idx="793">0.0033513140031407001</cx:pt>
          <cx:pt idx="794">0.017070251285325976</cx:pt>
          <cx:pt idx="795">0.01451837829300905</cx:pt>
          <cx:pt idx="796">0.0093176042766080994</cx:pt>
          <cx:pt idx="797">-0.002863718260052025</cx:pt>
          <cx:pt idx="798">0.0016592507038745124</cx:pt>
          <cx:pt idx="799">-0.0023169679714614426</cx:pt>
          <cx:pt idx="800">-0.012711946232312326</cx:pt>
          <cx:pt idx="801">-0.0023432442769053602</cx:pt>
          <cx:pt idx="802">0.0154173180980404</cx:pt>
          <cx:pt idx="803">0.025581043598603751</cx:pt>
          <cx:pt idx="804">0.024368802175835352</cx:pt>
          <cx:pt idx="805">0.016198215007160725</cx:pt>
          <cx:pt idx="806">0.011674882318923226</cx:pt>
          <cx:pt idx="807">0.0013327292903755376</cx:pt>
          <cx:pt idx="808">0.00011101993331949749</cx:pt>
          <cx:pt idx="809">1.7511847123328125e-05</cx:pt>
          <cx:pt idx="810">9.2172247058889756e-05</cx:pt>
          <cx:pt idx="811">-0.00070623482056374751</cx:pt>
          <cx:pt idx="812">-0.0037695199614129248</cx:pt>
          <cx:pt idx="813">-0.0079119119649068252</cx:pt>
          <cx:pt idx="814">-0.003344008741066475</cx:pt>
          <cx:pt idx="815">-0.0022839224541182975</cx:pt>
          <cx:pt idx="816">-0.017256288571110601</cx:pt>
          <cx:pt idx="817">-0.0151040209862024</cx:pt>
          <cx:pt idx="818">-0.0035573731279288749</cx:pt>
          <cx:pt idx="819">-0.0036798523861895</cx:pt>
          <cx:pt idx="820">-0.0029260736100261251</cx:pt>
          <cx:pt idx="821">0.0097555711468700242</cx:pt>
          <cx:pt idx="822">0.0078549708702286506</cx:pt>
          <cx:pt idx="823">0.0043435953056547997</cx:pt>
          <cx:pt idx="824">0.0084758298885156003</cx:pt>
          <cx:pt idx="825">0.021958234394769249</cx:pt>
          <cx:pt idx="826">0.01338450295650215</cx:pt>
          <cx:pt idx="827">0.0038883053099450001</cx:pt>
          <cx:pt idx="828">-0.0001252194184375635</cx:pt>
          <cx:pt idx="829">0.0041414028563927499</cx:pt>
          <cx:pt idx="830">0.012869024201212576</cx:pt>
          <cx:pt idx="831">0.020020621570530351</cx:pt>
          <cx:pt idx="832">0.024731657510081724</cx:pt>
          <cx:pt idx="833">0.035454228821430747</cx:pt>
          <cx:pt idx="834">0.023017734521433551</cx:pt>
          <cx:pt idx="835">0.0021005180166567025</cx:pt>
          <cx:pt idx="836">0.00030174495508160501</cx:pt>
          <cx:pt idx="837">-5.5337889952791998e-05</cx:pt>
          <cx:pt idx="838">-6.7444603157148996e-05</cx:pt>
          <cx:pt idx="839">-0.00079571855220366252</cx:pt>
          <cx:pt idx="840">-0.004758181632269225</cx:pt>
          <cx:pt idx="841">-0.0093856024446952006</cx:pt>
          <cx:pt idx="842">-0.0093353434910118001</cx:pt>
          <cx:pt idx="843">-0.0064791485914997499</cx:pt>
          <cx:pt idx="844">-0.0047991418831257503</cx:pt>
          <cx:pt idx="845">-0.0028736425532957001</cx:pt>
          <cx:pt idx="846">0.0016668875238776575</cx:pt>
          <cx:pt idx="847">-0.0041275318067264749</cx:pt>
          <cx:pt idx="848">-0.0034975952686693251</cx:pt>
          <cx:pt idx="849">-0.0105122141007261</cx:pt>
          <cx:pt idx="850">0.01040119490018185</cx:pt>
          <cx:pt idx="851">0.0042400113775854752</cx:pt>
          <cx:pt idx="852">-0.016380430140661224</cx:pt>
          <cx:pt idx="853">-0.0037637458459322251</cx:pt>
          <cx:pt idx="854">0.016796315158081276</cx:pt>
          <cx:pt idx="855">0.0035818086061859249</cx:pt>
          <cx:pt idx="856">-0.0049502914119492749</cx:pt>
          <cx:pt idx="857">0.00099147762143491757</cx:pt>
          <cx:pt idx="858">-0.0022983500100091101</cx:pt>
          <cx:pt idx="859">0.010899627644808325</cx:pt>
          <cx:pt idx="860">0.02428674457317315</cx:pt>
          <cx:pt idx="861">0.051141149598934003</cx:pt>
          <cx:pt idx="862">0.02857963630366275</cx:pt>
          <cx:pt idx="863">0.0060886552251271002</cx:pt>
          <cx:pt idx="864">0.00068731034535801747</cx:pt>
          <cx:pt idx="865">5.1304225938989247e-05</cx:pt>
          <cx:pt idx="866">-0.00030546297934114501</cx:pt>
          <cx:pt idx="867">-0.0010382610964032326</cx:pt>
          <cx:pt idx="868">-0.003129611559972675</cx:pt>
          <cx:pt idx="869">-0.0090255089254013994</cx:pt>
          <cx:pt idx="870">-0.01011971024101325</cx:pt>
          <cx:pt idx="871">-0.0050161972576183251</cx:pt>
          <cx:pt idx="872">-0.00079980087517461001</cx:pt>
          <cx:pt idx="873">0.0083077046494264492</cx:pt>
          <cx:pt idx="874">0.0022207382575338275</cx:pt>
          <cx:pt idx="875">-0.0082653308077035009</cx:pt>
          <cx:pt idx="876">-0.0090539046720879007</cx:pt>
          <cx:pt idx="877">0.022354102950565176</cx:pt>
          <cx:pt idx="878">0.027649935052193</cx:pt>
          <cx:pt idx="879">0.0058562952530381253</cx:pt>
          <cx:pt idx="880">0.00085643820756525497</cx:pt>
          <cx:pt idx="881">0.034223497732486001</cx:pt>
          <cx:pt idx="882">0.0214413630487209</cx:pt>
          <cx:pt idx="883">0.0031242557952184499</cx:pt>
          <cx:pt idx="884">-0.0017793875007707926</cx:pt>
          <cx:pt idx="885">-0.0060580285565743752</cx:pt>
          <cx:pt idx="886">-0.005221078328126575</cx:pt>
          <cx:pt idx="887">-0.0094822658592315992</cx:pt>
          <cx:pt idx="888">-0.014760335739843949</cx:pt>
          <cx:pt idx="889">-0.021588852037002199</cx:pt>
          <cx:pt idx="890">-0.0141865799928045</cx:pt>
          <cx:pt idx="891">-0.0094288545206864995</cx:pt>
          <cx:pt idx="892">0.0030909615805161002</cx:pt>
          <cx:pt idx="893">0.0033513140031407001</cx:pt>
          <cx:pt idx="894">0.017070251285325976</cx:pt>
          <cx:pt idx="895">0.01451837829300905</cx:pt>
          <cx:pt idx="896">0.0093176042766080994</cx:pt>
          <cx:pt idx="897">-0.002863718260052025</cx:pt>
          <cx:pt idx="898">0.0016592507038745124</cx:pt>
          <cx:pt idx="899">-0.0023169679714614426</cx:pt>
          <cx:pt idx="900">-0.012711946232312326</cx:pt>
          <cx:pt idx="901">-0.0023432442769053602</cx:pt>
          <cx:pt idx="902">0.0154173180980404</cx:pt>
          <cx:pt idx="903">0.025581043598603751</cx:pt>
          <cx:pt idx="904">0.024368802175835352</cx:pt>
          <cx:pt idx="905">0.016198215007160725</cx:pt>
          <cx:pt idx="906">0.011674882318923226</cx:pt>
          <cx:pt idx="907">0.0013327292903755376</cx:pt>
          <cx:pt idx="908">0.00011101993331949749</cx:pt>
          <cx:pt idx="909">1.7511847123328125e-05</cx:pt>
          <cx:pt idx="910">9.2172247058889756e-05</cx:pt>
          <cx:pt idx="911">-0.00070623482056374751</cx:pt>
          <cx:pt idx="912">-0.0037695199614129248</cx:pt>
          <cx:pt idx="913">-0.0079119119649068252</cx:pt>
          <cx:pt idx="914">-0.003344008741066475</cx:pt>
          <cx:pt idx="915">-0.0022839224541182975</cx:pt>
          <cx:pt idx="916">-0.017256288571110601</cx:pt>
          <cx:pt idx="917">-0.0151040209862024</cx:pt>
          <cx:pt idx="918">-0.0035573731279288749</cx:pt>
          <cx:pt idx="919">-0.0036798523861895</cx:pt>
          <cx:pt idx="920">-0.0029260736100261251</cx:pt>
          <cx:pt idx="921">0.0097555711468700242</cx:pt>
          <cx:pt idx="922">0.0078549708702286506</cx:pt>
          <cx:pt idx="923">0.0043435953056547997</cx:pt>
          <cx:pt idx="924">0.0084758298885156003</cx:pt>
          <cx:pt idx="925">0.021958234394769249</cx:pt>
          <cx:pt idx="926">0.01338450295650215</cx:pt>
          <cx:pt idx="927">0.0038883053099450001</cx:pt>
          <cx:pt idx="928">-0.0001252194184375635</cx:pt>
          <cx:pt idx="929">0.0041414028563927499</cx:pt>
          <cx:pt idx="930">0.012869024201212576</cx:pt>
          <cx:pt idx="931">0.020020621570530351</cx:pt>
          <cx:pt idx="932">0.024731657510081724</cx:pt>
          <cx:pt idx="933">0.035454228821430747</cx:pt>
          <cx:pt idx="934">0.023017734521433551</cx:pt>
          <cx:pt idx="935">0.0021005180166567025</cx:pt>
          <cx:pt idx="936">0.00030174495508160501</cx:pt>
          <cx:pt idx="937">-5.5337889952791998e-05</cx:pt>
          <cx:pt idx="938">-6.7444603157148996e-05</cx:pt>
          <cx:pt idx="939">-0.00079571855220366252</cx:pt>
          <cx:pt idx="940">-0.004758181632269225</cx:pt>
          <cx:pt idx="941">-0.0093856024446952006</cx:pt>
          <cx:pt idx="942">-0.0093353434910118001</cx:pt>
          <cx:pt idx="943">-0.0064791485914997499</cx:pt>
          <cx:pt idx="944">-0.0047991418831257503</cx:pt>
          <cx:pt idx="945">-0.0028736425532957001</cx:pt>
          <cx:pt idx="946">0.0016668875238776575</cx:pt>
          <cx:pt idx="947">-0.0041275318067264749</cx:pt>
          <cx:pt idx="948">-0.0034975952686693251</cx:pt>
          <cx:pt idx="949">-0.0105122141007261</cx:pt>
          <cx:pt idx="950">0.01040119490018185</cx:pt>
          <cx:pt idx="951">0.0042400113775854752</cx:pt>
          <cx:pt idx="952">-0.016380430140661224</cx:pt>
          <cx:pt idx="953">-0.0037637458459322251</cx:pt>
          <cx:pt idx="954">0.016796315158081276</cx:pt>
          <cx:pt idx="955">0.0035818086061859249</cx:pt>
          <cx:pt idx="956">-0.0049502914119492749</cx:pt>
          <cx:pt idx="957">0.00099147762143491757</cx:pt>
          <cx:pt idx="958">-0.0022983500100091101</cx:pt>
          <cx:pt idx="959">0.010899627644808325</cx:pt>
          <cx:pt idx="960">0.02428674457317315</cx:pt>
          <cx:pt idx="961">0.051141149598934003</cx:pt>
          <cx:pt idx="962">0.02857963630366275</cx:pt>
          <cx:pt idx="963">0.0060886552251271002</cx:pt>
          <cx:pt idx="964">0.00068731034535801747</cx:pt>
          <cx:pt idx="965">5.1304225938989247e-05</cx:pt>
          <cx:pt idx="966">-0.00030546297934114501</cx:pt>
          <cx:pt idx="967">-0.0010382610964032326</cx:pt>
          <cx:pt idx="968">-0.003129611559972675</cx:pt>
          <cx:pt idx="969">-0.0090255089254013994</cx:pt>
          <cx:pt idx="970">-0.01011971024101325</cx:pt>
          <cx:pt idx="971">-0.0050161972576183251</cx:pt>
          <cx:pt idx="972">-0.00079980087517461001</cx:pt>
          <cx:pt idx="973">0.0083077046494264492</cx:pt>
          <cx:pt idx="974">0.0022207382575338275</cx:pt>
          <cx:pt idx="975">-0.0082653308077035009</cx:pt>
          <cx:pt idx="976">-0.0090539046720879007</cx:pt>
          <cx:pt idx="977">0.022354102950565176</cx:pt>
          <cx:pt idx="978">0.027649935052193</cx:pt>
          <cx:pt idx="979">0.0058562952530381253</cx:pt>
          <cx:pt idx="980">0.00085643820756525497</cx:pt>
          <cx:pt idx="981">0.034223497732486001</cx:pt>
          <cx:pt idx="982">0.0214413630487209</cx:pt>
          <cx:pt idx="983">0.0031242557952184499</cx:pt>
          <cx:pt idx="984">-0.0017793875007707926</cx:pt>
          <cx:pt idx="985">-0.0060580285565743752</cx:pt>
          <cx:pt idx="986">-0.005221078328126575</cx:pt>
          <cx:pt idx="987">-0.0094822658592315992</cx:pt>
          <cx:pt idx="988">-0.014760335739843949</cx:pt>
          <cx:pt idx="989">-0.021588852037002199</cx:pt>
          <cx:pt idx="990">-0.0141865799928045</cx:pt>
          <cx:pt idx="991">-0.0094288545206864995</cx:pt>
          <cx:pt idx="992">0.0030909615805161002</cx:pt>
          <cx:pt idx="993">0.0033513140031407001</cx:pt>
          <cx:pt idx="994">0.017070251285325976</cx:pt>
          <cx:pt idx="995">0.01451837829300905</cx:pt>
          <cx:pt idx="996">0.0093176042766080994</cx:pt>
          <cx:pt idx="997">-0.002863718260052025</cx:pt>
          <cx:pt idx="998">0.0016592507038745124</cx:pt>
          <cx:pt idx="999">-0.0023169679714614426</cx:pt>
          <cx:pt idx="1000">-0.012711946232312326</cx:pt>
          <cx:pt idx="1001">-0.0023432442769053602</cx:pt>
          <cx:pt idx="1002">0.0154173180980404</cx:pt>
          <cx:pt idx="1003">0.025581043598603751</cx:pt>
          <cx:pt idx="1004">0.024368802175835352</cx:pt>
          <cx:pt idx="1005">0.016198215007160725</cx:pt>
          <cx:pt idx="1006">0.011674882318923226</cx:pt>
          <cx:pt idx="1007">0.0013327292903755376</cx:pt>
          <cx:pt idx="1008">0.00011101993331949749</cx:pt>
          <cx:pt idx="1009">1.7511847123328125e-05</cx:pt>
          <cx:pt idx="1010">9.2172247058889756e-05</cx:pt>
          <cx:pt idx="1011">-0.00070623482056374751</cx:pt>
          <cx:pt idx="1012">-0.0037695199614129248</cx:pt>
          <cx:pt idx="1013">-0.0079119119649068252</cx:pt>
          <cx:pt idx="1014">-0.003344008741066475</cx:pt>
          <cx:pt idx="1015">-0.0022839224541182975</cx:pt>
          <cx:pt idx="1016">-0.017256288571110601</cx:pt>
          <cx:pt idx="1017">-0.0151040209862024</cx:pt>
          <cx:pt idx="1018">-0.0035573731279288749</cx:pt>
          <cx:pt idx="1019">-0.0036798523861895</cx:pt>
          <cx:pt idx="1020">-0.0029260736100261251</cx:pt>
          <cx:pt idx="1021">0.0097555711468700242</cx:pt>
          <cx:pt idx="1022">0.0078549708702286506</cx:pt>
          <cx:pt idx="1023">0.0043435953056547997</cx:pt>
          <cx:pt idx="1024">0.0084758298885156003</cx:pt>
          <cx:pt idx="1025">0.021958234394769249</cx:pt>
          <cx:pt idx="1026">0.01338450295650215</cx:pt>
          <cx:pt idx="1027">0.0038883053099450001</cx:pt>
          <cx:pt idx="1028">-0.0001252194184375635</cx:pt>
          <cx:pt idx="1029">0.0041414028563927499</cx:pt>
          <cx:pt idx="1030">0.012869024201212576</cx:pt>
          <cx:pt idx="1031">0.020020621570530351</cx:pt>
          <cx:pt idx="1032">0.024731657510081724</cx:pt>
          <cx:pt idx="1033">0.035454228821430747</cx:pt>
          <cx:pt idx="1034">0.023017734521433551</cx:pt>
          <cx:pt idx="1035">0.0021005180166567025</cx:pt>
          <cx:pt idx="1036">0.00030174495508160501</cx:pt>
          <cx:pt idx="1037">-5.5337889952791998e-05</cx:pt>
          <cx:pt idx="1038">-6.7444603157148996e-05</cx:pt>
          <cx:pt idx="1039">-0.00079571855220366252</cx:pt>
          <cx:pt idx="1040">-0.004758181632269225</cx:pt>
          <cx:pt idx="1041">-0.0093856024446952006</cx:pt>
          <cx:pt idx="1042">-0.0093353434910118001</cx:pt>
          <cx:pt idx="1043">-0.0064791485914997499</cx:pt>
          <cx:pt idx="1044">-0.0047991418831257503</cx:pt>
          <cx:pt idx="1045">-0.0028736425532957001</cx:pt>
          <cx:pt idx="1046">0.0016668875238776575</cx:pt>
          <cx:pt idx="1047">-0.0041275318067264749</cx:pt>
          <cx:pt idx="1048">-0.0034975952686693251</cx:pt>
          <cx:pt idx="1049">-0.0105122141007261</cx:pt>
          <cx:pt idx="1050">0.01040119490018185</cx:pt>
          <cx:pt idx="1051">0.0042400113775854752</cx:pt>
          <cx:pt idx="1052">-0.016380430140661224</cx:pt>
          <cx:pt idx="1053">-0.0037637458459322251</cx:pt>
          <cx:pt idx="1054">0.016796315158081276</cx:pt>
          <cx:pt idx="1055">0.0035818086061859249</cx:pt>
          <cx:pt idx="1056">-0.0049502914119492749</cx:pt>
          <cx:pt idx="1057">0.00099147762143491757</cx:pt>
          <cx:pt idx="1058">-0.0022983500100091101</cx:pt>
          <cx:pt idx="1059">0.010899627644808325</cx:pt>
          <cx:pt idx="1060">0.02428674457317315</cx:pt>
          <cx:pt idx="1061">0.051141149598934003</cx:pt>
          <cx:pt idx="1062">0.02857963630366275</cx:pt>
          <cx:pt idx="1063">0.0060886552251271002</cx:pt>
          <cx:pt idx="1064">0.00068731034535801747</cx:pt>
          <cx:pt idx="1065">5.1304225938989247e-05</cx:pt>
          <cx:pt idx="1066">-0.00030546297934114501</cx:pt>
          <cx:pt idx="1067">-0.0010382610964032326</cx:pt>
          <cx:pt idx="1068">-0.003129611559972675</cx:pt>
          <cx:pt idx="1069">-0.0090255089254013994</cx:pt>
          <cx:pt idx="1070">-0.01011971024101325</cx:pt>
          <cx:pt idx="1071">-0.0050161972576183251</cx:pt>
          <cx:pt idx="1072">-0.00079980087517461001</cx:pt>
          <cx:pt idx="1073">0.0083077046494264492</cx:pt>
          <cx:pt idx="1074">0.0022207382575338275</cx:pt>
          <cx:pt idx="1075">-0.0082653308077035009</cx:pt>
          <cx:pt idx="1076">-0.0090539046720879007</cx:pt>
          <cx:pt idx="1077">0.022354102950565176</cx:pt>
          <cx:pt idx="1078">0.027649935052193</cx:pt>
          <cx:pt idx="1079">0.0058562952530381253</cx:pt>
          <cx:pt idx="1080">0.00085643820756525497</cx:pt>
          <cx:pt idx="1081">0.034223497732486001</cx:pt>
          <cx:pt idx="1082">0.0214413630487209</cx:pt>
          <cx:pt idx="1083">0.0031242557952184499</cx:pt>
        </cx:lvl>
      </cx:numDim>
    </cx:data>
    <cx:data id="111">
      <cx:numDim type="val">
        <cx:f>Sheet2!$DH$1:$DH$1084</cx:f>
        <cx:lvl ptCount="1084" formatCode="G/通用格式">
          <cx:pt idx="0">-0.00042934701644990899</cx:pt>
          <cx:pt idx="1">-1.11978326852915e-05</cx:pt>
          <cx:pt idx="2">-0.00010474418248439801</cx:pt>
          <cx:pt idx="3">-0.00020746279127998099</cx:pt>
          <cx:pt idx="4">0.00015465747032771001</cx:pt>
          <cx:pt idx="5">0.00076174399736572099</cx:pt>
          <cx:pt idx="6">-0.00038827752163321202</cx:pt>
          <cx:pt idx="7">-5.7256136838085e-05</cx:pt>
          <cx:pt idx="8">-0.00036871196215224202</cx:pt>
          <cx:pt idx="9">2.300312790577e-05</cx:pt>
          <cx:pt idx="10">0.00035059348413897198</cx:pt>
          <cx:pt idx="11">0.00103548969568318</cx:pt>
          <cx:pt idx="12">0.0010603961369305801</cx:pt>
          <cx:pt idx="13">7.3339809929092595e-05</cx:pt>
          <cx:pt idx="14">0.000452941119901239</cx:pt>
          <cx:pt idx="15">-0.00017432592417620699</cx:pt>
          <cx:pt idx="16">0.00045911116462051601</cx:pt>
          <cx:pt idx="17">0.00042347763926926601</cx:pt>
          <cx:pt idx="18">0.000199613180550137</cx:pt>
          <cx:pt idx="19">0.000576845500490287</cx:pt>
          <cx:pt idx="20">-0.00031886389961274</cx:pt>
          <cx:pt idx="21">3.8747321084571e-05</cx:pt>
          <cx:pt idx="22">-0.00041669863154504902</cx:pt>
          <cx:pt idx="23">0.00045124233747985198</cx:pt>
          <cx:pt idx="24">0.00060967259126602899</cx:pt>
          <cx:pt idx="25">-0.00027662528496272601</cx:pt>
          <cx:pt idx="26">-0.00044207001580325099</cx:pt>
          <cx:pt idx="27">0.00028589663518009998</cx:pt>
          <cx:pt idx="28">-0.00021833885069434301</cx:pt>
          <cx:pt idx="29">2.2476027415821999e-05</cx:pt>
          <cx:pt idx="30">-0.000216256813069142</cx:pt>
          <cx:pt idx="31">0.00063675464568848197</cx:pt>
          <cx:pt idx="32">0.00060185974800478501</cx:pt>
          <cx:pt idx="33">0.00061077513645209195</cx:pt>
          <cx:pt idx="34">0.00088815647464592399</cx:pt>
          <cx:pt idx="35">0.00096509968943895295</cx:pt>
          <cx:pt idx="36">0.00045299297032348399</cx:pt>
          <cx:pt idx="37">0.00026504177565689102</cx:pt>
          <cx:pt idx="38">-0.00021791589721292199</cx:pt>
          <cx:pt idx="39">-0.00067219734858450005</cx:pt>
          <cx:pt idx="40">0.00091759004004732096</cx:pt>
          <cx:pt idx="41">0.000262090223896225</cx:pt>
          <cx:pt idx="42">7.0015423098291604e-05</cx:pt>
          <cx:pt idx="43">-0.000310771015623511</cx:pt>
          <cx:pt idx="44">-0.000513374588912042</cx:pt>
          <cx:pt idx="45">-0.00041379954686120998</cx:pt>
          <cx:pt idx="46">-0.00090690616376582704</cx:pt>
          <cx:pt idx="47">-4.0099857837750802e-05</cx:pt>
          <cx:pt idx="48">7.7439268561820001e-05</cx:pt>
          <cx:pt idx="49">0.00031022031803346799</cx:pt>
          <cx:pt idx="50">0.00061621386089378899</cx:pt>
          <cx:pt idx="51">0.00018224225630868399</cx:pt>
          <cx:pt idx="52">0.00024397342781063401</cx:pt>
          <cx:pt idx="53">-9.9581034086850605e-05</cx:pt>
          <cx:pt idx="54">0.000439765262871579</cx:pt>
          <cx:pt idx="55">-4.23400449361063e-05</cx:pt>
          <cx:pt idx="56">1.5420245422194001e-06</cx:pt>
          <cx:pt idx="57">-0.00062044541786015703</cx:pt>
          <cx:pt idx="58">-0.00028238871405256898</cx:pt>
          <cx:pt idx="59">0.00025439203236431499</cx:pt>
          <cx:pt idx="60">0.000645623518291688</cx:pt>
          <cx:pt idx="61">0.00041692036127444101</cx:pt>
          <cx:pt idx="62">0.00072363399327352105</cx:pt>
          <cx:pt idx="63">0.0019391922560532901</cx:pt>
          <cx:pt idx="64">0.00197702908729936</cx:pt>
          <cx:pt idx="65">-0.0023539829878917299</cx:pt>
          <cx:pt idx="66">-0.00020135161020830899</cx:pt>
          <cx:pt idx="67">-0.00020723943158294301</cx:pt>
          <cx:pt idx="68">-0.0064026428795021604</cx:pt>
          <cx:pt idx="69">-0.0137021849919282</cx:pt>
          <cx:pt idx="70">-0.019982377028517601</cx:pt>
          <cx:pt idx="71">-0.0146171064791836</cx:pt>
          <cx:pt idx="72">-0.012425993446010799</cx:pt>
          <cx:pt idx="73">-0.013820753495903001</cx:pt>
          <cx:pt idx="74">-0.00592590777279519</cx:pt>
          <cx:pt idx="75">-0.00158662663804394</cx:pt>
          <cx:pt idx="76">9.01812023195534e-05</cx:pt>
          <cx:pt idx="77">-9.9966067506589401e-05</cx:pt>
          <cx:pt idx="78">-6.1954882113257598e-05</cx:pt>
          <cx:pt idx="79">0.00030171459657417999</cx:pt>
          <cx:pt idx="80">0.00047164405174987501</cx:pt>
          <cx:pt idx="81">-0.00031039148322871998</cx:pt>
          <cx:pt idx="82">-4.9075381793555199e-05</cx:pt>
          <cx:pt idx="83">6.06889645904285e-05</cx:pt>
          <cx:pt idx="84">-0.000161721982291589</cx:pt>
          <cx:pt idx="85">0.000154948155883321</cx:pt>
          <cx:pt idx="86">-0.000350118688955116</cx:pt>
          <cx:pt idx="87">0.0018891401674792801</cx:pt>
          <cx:pt idx="88">0.00142201931801853</cx:pt>
          <cx:pt idx="89">0.0021844349553597599</cx:pt>
          <cx:pt idx="90">0.00313375168320249</cx:pt>
          <cx:pt idx="91">0.0018935678074680599</cx:pt>
          <cx:pt idx="92">0.0029167459260552001</cx:pt>
          <cx:pt idx="93">0.0077916806876547097</cx:pt>
          <cx:pt idx="94">0.0047761399297951796</cx:pt>
          <cx:pt idx="95">0.0070697579522424796</cx:pt>
          <cx:pt idx="96">0.00048661027319908001</cx:pt>
          <cx:pt idx="97">0.016315047135769201</cx:pt>
          <cx:pt idx="98">0.016712924146253302</cx:pt>
          <cx:pt idx="99">0.0095105708990652002</cx:pt>
          <cx:pt idx="100">0.0073895785150893904</cx:pt>
          <cx:pt idx="101">0.010830044931245701</cx:pt>
          <cx:pt idx="102">0.012410659510575401</cx:pt>
          <cx:pt idx="103">0.0080986064393252094</cx:pt>
          <cx:pt idx="104">0.00423273879669229</cx:pt>
          <cx:pt idx="105">-0.00130873681923069</cx:pt>
          <cx:pt idx="106">-0.0058911348484481296</cx:pt>
          <cx:pt idx="107">-0.0045858894183632704</cx:pt>
          <cx:pt idx="108">-0.00015271813029871901</cx:pt>
          <cx:pt idx="109">0.0026819989775717298</cx:pt>
          <cx:pt idx="110">0.00046527074446877601</cx:pt>
          <cx:pt idx="111">0.00046120714551079199</cx:pt>
          <cx:pt idx="112">0.00043670571973650701</cx:pt>
          <cx:pt idx="113">-7.6480464938846805e-06</cx:pt>
          <cx:pt idx="114">-0.00032689682819938702</cx:pt>
          <cx:pt idx="115">-0.00022969247676081999</cx:pt>
          <cx:pt idx="116">0.00042927210860175798</cx:pt>
          <cx:pt idx="117">0.000663643689533176</cx:pt>
          <cx:pt idx="118">-0.00388761843228489</cx:pt>
          <cx:pt idx="119">0.0046773006950004596</cx:pt>
          <cx:pt idx="120">0.00304548366407233</cx:pt>
          <cx:pt idx="121">0.0238369702669506</cx:pt>
          <cx:pt idx="122">0.015464351693747099</cx:pt>
          <cx:pt idx="123">0.027279419630275799</cx:pt>
          <cx:pt idx="124">0.0073295514756981</cx:pt>
          <cx:pt idx="125">-0.024631848197762801</cx:pt>
          <cx:pt idx="126">-0.011338304658603301</cx:pt>
          <cx:pt idx="127">0.019185473421945199</cx:pt>
          <cx:pt idx="128">-0.00066384628909061196</cx:pt>
          <cx:pt idx="129">0.0141608609516357</cx:pt>
          <cx:pt idx="130">0.044054871506492399</cx:pt>
          <cx:pt idx="131">0.024640290243597499</cx:pt>
          <cx:pt idx="132">0.0209124927269809</cx:pt>
          <cx:pt idx="133">0.0212949629356857</cx:pt>
          <cx:pt idx="134">0.0073152966713523598</cx:pt>
          <cx:pt idx="135">-0.00040093422301592201</cx:pt>
          <cx:pt idx="136">0.0082082467196365506</cx:pt>
          <cx:pt idx="137">0.0041680415794453198</cx:pt>
          <cx:pt idx="138">0.0024566104706899902</cx:pt>
          <cx:pt idx="139">-0.000152678030490587</cx:pt>
          <cx:pt idx="140">-0.00071742558324873603</cx:pt>
          <cx:pt idx="141">9.89697976474069e-05</cx:pt>
          <cx:pt idx="142">-0.00065808256926778996</cx:pt>
          <cx:pt idx="143">0.00058201515095076997</cx:pt>
          <cx:pt idx="144">-0.00010967134959737199</cx:pt>
          <cx:pt idx="145">0.0049257993874641604</cx:pt>
          <cx:pt idx="146">0.0089572845208358808</cx:pt>
          <cx:pt idx="147">0.0209231441055397</cx:pt>
          <cx:pt idx="148">0.0116249030091066</cx:pt>
          <cx:pt idx="149">0.023186061341347899</cx:pt>
          <cx:pt idx="150">0.035413956081822899</cx:pt>
          <cx:pt idx="151">0.050290767129008297</cx:pt>
          <cx:pt idx="152">-0.0013756182811329599</cx:pt>
          <cx:pt idx="153">-0.00070296198845571105</cx:pt>
          <cx:pt idx="154">0.0045008774445738902</cx:pt>
          <cx:pt idx="155">0.021167850860003699</cx:pt>
          <cx:pt idx="156">-0.00163506375813811</cx:pt>
          <cx:pt idx="157">-0.0128783475452726</cx:pt>
          <cx:pt idx="158">0.046397294947244899</cx:pt>
          <cx:pt idx="159">0.034665633145063303</cx:pt>
          <cx:pt idx="160">0.033066199852408502</cx:pt>
          <cx:pt idx="161">0.033577707297603399</cx:pt>
          <cx:pt idx="162">0.0130598450242523</cx:pt>
          <cx:pt idx="163">-0.00088159087431340295</cx:pt>
          <cx:pt idx="164">0.0056435351923593002</cx:pt>
          <cx:pt idx="165">0.0026630171818863499</cx:pt>
          <cx:pt idx="166">0.000334186610664163</cx:pt>
          <cx:pt idx="167">-0.000222763745786481</cx:pt>
          <cx:pt idx="168">0.00037368138291311599</cx:pt>
          <cx:pt idx="169">0.00029275857428207399</cx:pt>
          <cx:pt idx="170">0.00060921263371127403</cx:pt>
          <cx:pt idx="171">-0.0024125070033140798</cx:pt>
          <cx:pt idx="172">-0.0045327617349898803</cx:pt>
          <cx:pt idx="173">0.017143466091996899</cx:pt>
          <cx:pt idx="174">0.013599982553186601</cx:pt>
          <cx:pt idx="175">0.0126334171908172</cx:pt>
          <cx:pt idx="176">0.0109004595234478</cx:pt>
          <cx:pt idx="177">-0.028835079405517199</cx:pt>
          <cx:pt idx="178">0.0010246030443473899</cx:pt>
          <cx:pt idx="179">0.0047691608696134201</cx:pt>
          <cx:pt idx="180">-0.021274496916317401</cx:pt>
          <cx:pt idx="181">-0.0229525958791593</cx:pt>
          <cx:pt idx="182">-0.016244519167100201</cx:pt>
          <cx:pt idx="183">-0.0248595919872358</cx:pt>
          <cx:pt idx="184">-0.058581408118232099</cx:pt>
          <cx:pt idx="185">-0.066086984185925096</cx:pt>
          <cx:pt idx="186">-0.0185129936737587</cx:pt>
          <cx:pt idx="187">-0.0070926372579113604</cx:pt>
          <cx:pt idx="188">0.00464717319576254</cx:pt>
          <cx:pt idx="189">0.019922636135217001</cx:pt>
          <cx:pt idx="190">0.0035631645853997701</cx:pt>
          <cx:pt idx="191">-0.00567816571671074</cx:pt>
          <cx:pt idx="192">-0.00016532704268254299</cx:pt>
          <cx:pt idx="193">0.0020588576871989001</cx:pt>
          <cx:pt idx="194">-0.00116782966975847</cx:pt>
          <cx:pt idx="195">-0.00029758450179721499</cx:pt>
          <cx:pt idx="196">7.1928911610205597e-05</cx:pt>
          <cx:pt idx="197">-4.8404167731141699e-05</cx:pt>
          <cx:pt idx="198">-0.00073044608270237798</cx:pt>
          <cx:pt idx="199">-0.0027312813223982998</cx:pt>
          <cx:pt idx="200">-0.0045098286426916</cx:pt>
          <cx:pt idx="201">0.00055512852846005501</cx:pt>
          <cx:pt idx="202">-0.0030357286089989252</cx:pt>
          <cx:pt idx="203">-0.00083392343448713505</cx:pt>
          <cx:pt idx="204">-0.003413321597781</cx:pt>
          <cx:pt idx="205">-0.0039616837150719501</cx:pt>
          <cx:pt idx="206">-0.0001290452841984145</cx:pt>
          <cx:pt idx="207">0.00380464570625055</cx:pt>
          <cx:pt idx="208">-0.0042340469591493502</cx:pt>
          <cx:pt idx="209">-0.0036277916884333</cx:pt>
          <cx:pt idx="210">-0.00074753684028062495</cx:pt>
          <cx:pt idx="211">-0.0098468520193100255</cx:pt>
          <cx:pt idx="212">-0.01454944172900815</cx:pt>
          <cx:pt idx="213">-0.0120964873488999</cx:pt>
          <cx:pt idx="214">-0.0041892704113397003</cx:pt>
          <cx:pt idx="215">0.0069939242673812754</cx:pt>
          <cx:pt idx="216">0.0038593759877875249</cx:pt>
          <cx:pt idx="217">-0.00225235975634907</cx:pt>
          <cx:pt idx="218">-0.0035137600564219252</cx:pt>
          <cx:pt idx="219">0.0014237763687169976</cx:pt>
          <cx:pt idx="220">0.0038073052765930501</cx:pt>
          <cx:pt idx="221">0.002512397282417075</cx:pt>
          <cx:pt idx="222">-0.00056942390574453504</cx:pt>
          <cx:pt idx="223">0.0003159230333572</cx:pt>
          <cx:pt idx="224">9.4448372720282495e-05</cx:pt>
          <cx:pt idx="225">-0.00012457503050764676</cx:pt>
          <cx:pt idx="226">-0.00076621985799989255</cx:pt>
          <cx:pt idx="227">-0.0031348747048543751</cx:pt>
          <cx:pt idx="228">-0.0064940221240689247</cx:pt>
          <cx:pt idx="229">-0.0052452513091672251</cx:pt>
          <cx:pt idx="230">-0.0034402986502250249</cx:pt>
          <cx:pt idx="231">-0.0057984458609851254</cx:pt>
          <cx:pt idx="232">-0.0047497730907416751</cx:pt>
          <cx:pt idx="233">-0.0074253096819803747</cx:pt>
          <cx:pt idx="234">-0.0044962956041926499</cx:pt>
          <cx:pt idx="235">-0.0010045446927766</cx:pt>
          <cx:pt idx="236">0.00033609780022144747</cx:pt>
          <cx:pt idx="237">-0.00032081859802233001</cx:pt>
          <cx:pt idx="238">0.0076747881454243749</cx:pt>
          <cx:pt idx="239">0.0065569715549212747</cx:pt>
          <cx:pt idx="240">-0.0026794808014663002</cx:pt>
          <cx:pt idx="241">-0.0043546019659869498</cx:pt>
          <cx:pt idx="242">0.0030487624053196498</cx:pt>
          <cx:pt idx="243">0.0074035735891624498</cx:pt>
          <cx:pt idx="244">0.0065137480771177746</cx:pt>
          <cx:pt idx="245">0.0023755066891777725</cx:pt>
          <cx:pt idx="246">-0.0053841489223353254</cx:pt>
          <cx:pt idx="247">0.00065290364164958246</cx:pt>
          <cx:pt idx="248">0.0053017044806738254</cx:pt>
          <cx:pt idx="249">0.00188879296590831</cx:pt>
          <cx:pt idx="250">-0.00085798460084528249</cx:pt>
          <cx:pt idx="251">-0.00012243580517909425</cx:pt>
          <cx:pt idx="252">-2.962735718734575e-05</cx:pt>
          <cx:pt idx="253">0.00010343415137741425</cx:pt>
          <cx:pt idx="254">-0.00053910780350598249</cx:pt>
          <cx:pt idx="255">-0.0027080211155915499</cx:pt>
          <cx:pt idx="256">-0.0060698536201807254</cx:pt>
          <cx:pt idx="257">-0.0063153247108167498</cx:pt>
          <cx:pt idx="258">-0.0056721780515476498</cx:pt>
          <cx:pt idx="259">-0.0014313975902004626</cx:pt>
          <cx:pt idx="260">-0.0014786841851647924</cx:pt>
          <cx:pt idx="261">-0.0063276331894545996</cx:pt>
          <cx:pt idx="262">0.0015233299372324675</cx:pt>
          <cx:pt idx="263">0.012431782606887825</cx:pt>
          <cx:pt idx="264">0.0088108933231754259</cx:pt>
          <cx:pt idx="265">0.010094829209240125</cx:pt>
          <cx:pt idx="266">0.0089576042448288005</cx:pt>
          <cx:pt idx="267">0.0094382752467268745</cx:pt>
          <cx:pt idx="268">0.0064890641214141254</cx:pt>
          <cx:pt idx="269">-0.0043743102099254496</cx:pt>
          <cx:pt idx="270">0.0045083633107149499</cx:pt>
          <cx:pt idx="271">0.0029191359343801251</cx:pt>
          <cx:pt idx="272">0.0028226602812222502</cx:pt>
          <cx:pt idx="273">0.00098359007323127749</cx:pt>
          <cx:pt idx="274">-0.0045980774385458003</cx:pt>
          <cx:pt idx="275">-0.0017646429389107925</cx:pt>
          <cx:pt idx="276">0.0027646287308201001</cx:pt>
          <cx:pt idx="277">0.0013293675737820301</cx:pt>
          <cx:pt idx="278">6.1571508624614496e-05</cx:pt>
          <cx:pt idx="279">0.00042965476870339002</cx:pt>
          <cx:pt idx="280">0.00024864808085988852</cx:pt>
          <cx:pt idx="281">-7.0134990591211004e-05</cx:pt>
          <cx:pt idx="282">-0.0004098346212896575</cx:pt>
          <cx:pt idx="283">-0.00064518350437275745</cx:pt>
          <cx:pt idx="284">-0.0040576632433033501</cx:pt>
          <cx:pt idx="285">-0.0037805273610859</cx:pt>
          <cx:pt idx="286">0.0037991853362955748</cx:pt>
          <cx:pt idx="287">0.0017876324104050575</cx:pt>
          <cx:pt idx="288">0.0031867611180038499</cx:pt>
          <cx:pt idx="289">-0.0023344019363648726</cx:pt>
          <cx:pt idx="290">0.0024611728891467074</cx:pt>
          <cx:pt idx="291">0.011142949231863776</cx:pt>
          <cx:pt idx="292">0.010256821069550275</cx:pt>
          <cx:pt idx="293">0.0046981616471077747</cx:pt>
          <cx:pt idx="294">0.0022553298066072926</cx:pt>
          <cx:pt idx="295">0.0131358371307853</cx:pt>
          <cx:pt idx="296">0.0089029970795389008</cx:pt>
          <cx:pt idx="297">0.0048148658758921251</cx:pt>
          <cx:pt idx="298">-0.00038923169861286003</cx:pt>
          <cx:pt idx="299">-0.029923636742945601</cx:pt>
          <cx:pt idx="300">-0.025269419982654698</cx:pt>
          <cx:pt idx="301">-0.010004148504261699</cx:pt>
          <cx:pt idx="302">0.0033851072119263099</cx:pt>
          <cx:pt idx="303">-0.0052998305904577696</cx:pt>
          <cx:pt idx="304">0.0128186921745239</cx:pt>
          <cx:pt idx="305">0.0130204837193728</cx:pt>
          <cx:pt idx="306">0.0024099847252201799</cx:pt>
          <cx:pt idx="307">0.00065855134604047205</cx:pt>
          <cx:pt idx="308">-0.00044008490433254698</cx:pt>
          <cx:pt idx="309">-0.00055943565135834904</cx:pt>
          <cx:pt idx="310">-0.00039071017974935402</cx:pt>
          <cx:pt idx="311">0.0030835450641806001</cx:pt>
          <cx:pt idx="312">-0.015935842093680101</cx:pt>
          <cx:pt idx="313">-0.019484228606741202</cx:pt>
          <cx:pt idx="314">0.0150236585654009</cx:pt>
          <cx:pt idx="315">0.022394758901977101</cx:pt>
          <cx:pt idx="316">-0.010847664517063999</cx:pt>
          <cx:pt idx="317">-0.028505906894930901</cx:pt>
          <cx:pt idx="318">0.019551397998757901</cx:pt>
          <cx:pt idx="319">0.040500727234225098</cx:pt>
          <cx:pt idx="320">0.017458927501541301</cx:pt>
          <cx:pt idx="321">-0.0415168740307683</cx:pt>
          <cx:pt idx="322">-0.045539495258000599</cx:pt>
          <cx:pt idx="323">0.0067072804652641704</cx:pt>
          <cx:pt idx="324">0.032652648724036698</cx:pt>
          <cx:pt idx="325">0.061458434196657599</cx:pt>
          <cx:pt idx="326">0.032903481710945197</cx:pt>
          <cx:pt idx="327">-0.015647673162799799</cx:pt>
          <cx:pt idx="328">-0.0089637561198562792</cx:pt>
          <cx:pt idx="329">-0.00137990576946209</cx:pt>
          <cx:pt idx="330">0.011697596854719499</cx:pt>
          <cx:pt idx="331">0.0190289674303359</cx:pt>
          <cx:pt idx="332">0.028061717631904501</cx:pt>
          <cx:pt idx="333">0.0024059709344629301</cx:pt>
          <cx:pt idx="334">0.00050346759154735402</cx:pt>
          <cx:pt idx="335">-0.00023273626067103301</cx:pt>
          <cx:pt idx="336">0.00016308490805774101</cx:pt>
          <cx:pt idx="337">-0.00012775010235439499</cx:pt>
          <cx:pt idx="338">0.00015709311817858901</cx:pt>
          <cx:pt idx="339">-0.0028659421823420401</cx:pt>
          <cx:pt idx="340">-0.0043087888033048402</cx:pt>
          <cx:pt idx="341">0.0013443240899921501</cx:pt>
          <cx:pt idx="342">0.0455523332095083</cx:pt>
          <cx:pt idx="343">0.036564749010878202</cx:pt>
          <cx:pt idx="344">-0.0017903993262423201</cx:pt>
          <cx:pt idx="345">-0.0060461018617887401</cx:pt>
          <cx:pt idx="346">0.024815065805833501</cx:pt>
          <cx:pt idx="347">0.00072639480380301796</cx:pt>
          <cx:pt idx="348">-0.0345634135366506</cx:pt>
          <cx:pt idx="349">-0.056042730880466997</cx:pt>
          <cx:pt idx="350">-0.048584868017382501</cx:pt>
          <cx:pt idx="351">-0.0182417894108233</cx:pt>
          <cx:pt idx="352">0.021690680276504799</cx:pt>
          <cx:pt idx="353">0.043290439867609103</cx:pt>
          <cx:pt idx="354">0.068307341872700794</cx:pt>
          <cx:pt idx="355">0.023987465541419301</cx:pt>
          <cx:pt idx="356">0.0097421013061365705</cx:pt>
          <cx:pt idx="357">0.037412818329184999</cx:pt>
          <cx:pt idx="358">0.032191948599370197</cx:pt>
          <cx:pt idx="359">0.030746788379963301</cx:pt>
          <cx:pt idx="360">0.017096909239159401</cx:pt>
          <cx:pt idx="361">-0.0020173307482266901</cx:pt>
          <cx:pt idx="362">-0.0018047680491535499</cx:pt>
          <cx:pt idx="363">-0.00053500500386032001</cx:pt>
          <cx:pt idx="364">-0.00065106447499131801</cx:pt>
          <cx:pt idx="365">-0.000109286542221172</cx:pt>
          <cx:pt idx="366">0.00020843913148452901</cx:pt>
          <cx:pt idx="367">0.00057135263455594199</cx:pt>
          <cx:pt idx="368">0.0140443236027449</cx:pt>
          <cx:pt idx="369">0.0220804089920934</cx:pt>
          <cx:pt idx="370">0.037340825474749303</cx:pt>
          <cx:pt idx="371">0.037240468900374302</cx:pt>
          <cx:pt idx="372">-0.00711799735526165</cx:pt>
          <cx:pt idx="373">0.011221703861161799</cx:pt>
          <cx:pt idx="374">-0.0076360038064027299</cx:pt>
          <cx:pt idx="375">-0.045438539470503199</cx:pt>
          <cx:pt idx="376">-0.033211804839463697</cx:pt>
          <cx:pt idx="377">-0.034316490219740502</cx:pt>
          <cx:pt idx="378">-0.0023792648569267798</cx:pt>
          <cx:pt idx="379">-0.034383919174109198</cx:pt>
          <cx:pt idx="380">-0.050841547471402501</cx:pt>
          <cx:pt idx="381">-0.0120714011100024</cx:pt>
          <cx:pt idx="382">-0.0037799634212524699</cx:pt>
          <cx:pt idx="383">-0.0081339761235055992</cx:pt>
          <cx:pt idx="384">-0.0187548365742406</cx:pt>
          <cx:pt idx="385">0.034469504684619803</cx:pt>
          <cx:pt idx="386">0.047864765413802898</cx:pt>
          <cx:pt idx="387">0.044025939096290899</cx:pt>
          <cx:pt idx="388">0.015896408681551601</cx:pt>
          <cx:pt idx="389">0.00077524853298628898</cx:pt>
          <cx:pt idx="390">-0.00297116047550704</cx:pt>
          <cx:pt idx="391">-0.0020646650590593601</cx:pt>
          <cx:pt idx="392">-0.000197322910735489</cx:pt>
          <cx:pt idx="393">0.00038784543142767001</cx:pt>
          <cx:pt idx="394">-0.00026121780732163999</cx:pt>
          <cx:pt idx="395">0.0030269681235826</cx:pt>
          <cx:pt idx="396">0.0207964517605356</cx:pt>
          <cx:pt idx="397">0.018916353901626999</cx:pt>
          <cx:pt idx="398">0.031638183986061198</cx:pt>
          <cx:pt idx="399">0.035868521004923402</cx:pt>
          <cx:pt idx="400">0.0262478387519921</cx:pt>
          <cx:pt idx="401">0.0287985823442992</cx:pt>
          <cx:pt idx="402">0.016876227063425699</cx:pt>
          <cx:pt idx="403">-0.0109859869299968</cx:pt>
          <cx:pt idx="404">-0.0147053742828394</cx:pt>
          <cx:pt idx="405">0.0094956177245527403</cx:pt>
          <cx:pt idx="406">0.033271042617095403</cx:pt>
          <cx:pt idx="407">0.0038221659991565702</cx:pt>
          <cx:pt idx="408">-0.049621671602652899</cx:pt>
          <cx:pt idx="409">-0.043360285446292002</cx:pt>
          <cx:pt idx="410">-0.0076447361219151499</cx:pt>
          <cx:pt idx="411">-0.00289894033946121</cx:pt>
          <cx:pt idx="412">0.031577652174979799</cx:pt>
          <cx:pt idx="413">0.069776751151781002</cx:pt>
          <cx:pt idx="414">0.059156451080148199</cx:pt>
          <cx:pt idx="415">0.053899633417780098</cx:pt>
          <cx:pt idx="416">0.039472553392640601</cx:pt>
          <cx:pt idx="417">-0.0067051128495338999</cx:pt>
          <cx:pt idx="418">-0.0050896879056157697</cx:pt>
          <cx:pt idx="419">0.000162547108425154</cx:pt>
          <cx:pt idx="420">-0.00051106029603213904</cx:pt>
          <cx:pt idx="421">0.00036848499907346798</cx:pt>
          <cx:pt idx="422">0.00142346039453486</cx:pt>
          <cx:pt idx="423">-0.00248100710996626</cx:pt>
          <cx:pt idx="424">0.014201523858646901</cx:pt>
          <cx:pt idx="425">0.037712095206183502</cx:pt>
          <cx:pt idx="426">0.0185705921559286</cx:pt>
          <cx:pt idx="427">0.032100985199134499</cx:pt>
          <cx:pt idx="428">0.025391173661566301</cx:pt>
          <cx:pt idx="429">0.023710082482616399</cx:pt>
          <cx:pt idx="430">0.013883625447481601</cx:pt>
          <cx:pt idx="431">-0.0025511711855661801</cx:pt>
          <cx:pt idx="432">0.0170399369576405</cx:pt>
          <cx:pt idx="433">-0.0121830655226142</cx:pt>
          <cx:pt idx="434">-0.019781780630512801</cx:pt>
          <cx:pt idx="435">-0.042204920285345303</cx:pt>
          <cx:pt idx="436">-0.069060237574102401</cx:pt>
          <cx:pt idx="437">-0.068904941157583194</cx:pt>
          <cx:pt idx="438">-0.029657392271493301</cx:pt>
          <cx:pt idx="439">-0.000626667427986361</cx:pt>
          <cx:pt idx="440">0.0531467758369061</cx:pt>
          <cx:pt idx="441">0.089016510218297207</cx:pt>
          <cx:pt idx="442">0.031781549738614898</cx:pt>
          <cx:pt idx="443">0.0536001234409293</cx:pt>
          <cx:pt idx="444">0.0381939157129388</cx:pt>
          <cx:pt idx="445">-0.012514690490298601</cx:pt>
          <cx:pt idx="446">-0.011930759918279601</cx:pt>
          <cx:pt idx="447">-0.0027406389104455199</cx:pt>
          <cx:pt idx="448">-0.000198862465523335</cx:pt>
          <cx:pt idx="449">-0.00042532574459445299</cx:pt>
          <cx:pt idx="450">0.0014143490706988501</cx:pt>
          <cx:pt idx="451">1.3799842799415201e-06</cx:pt>
          <cx:pt idx="452">0.0091895827580694093</cx:pt>
          <cx:pt idx="453">0.031132790567193799</cx:pt>
          <cx:pt idx="454">-0.0040445715648661697</cx:pt>
          <cx:pt idx="455">0.0280409092998666</cx:pt>
          <cx:pt idx="456">0.049162128868518999</cx:pt>
          <cx:pt idx="457">0.0045881019476848002</cx:pt>
          <cx:pt idx="458">-0.032659756586464098</cx:pt>
          <cx:pt idx="459">-0.049900604889772403</cx:pt>
          <cx:pt idx="460">-0.026899582987205999</cx:pt>
          <cx:pt idx="461">-0.041653972603214399</cx:pt>
          <cx:pt idx="462">-0.055534002797729402</cx:pt>
          <cx:pt idx="463">-0.093878363228370801</cx:pt>
          <cx:pt idx="464">-0.111107470171915</cx:pt>
          <cx:pt idx="465">-0.095718632878232193</cx:pt>
          <cx:pt idx="466">-0.0552713252194778</cx:pt>
          <cx:pt idx="467">-0.00409016140232099</cx:pt>
          <cx:pt idx="468">0.0591571511814801</cx:pt>
          <cx:pt idx="469">0.049989525834158902</cx:pt>
          <cx:pt idx="470">0.056800543391606902</cx:pt>
          <cx:pt idx="471">0.042974437978027497</cx:pt>
          <cx:pt idx="472">0.016879719423019</cx:pt>
          <cx:pt idx="473">-0.0181669202333643</cx:pt>
          <cx:pt idx="474">-0.0097839769655010903</cx:pt>
          <cx:pt idx="475">-0.00260824856177068</cx:pt>
          <cx:pt idx="476">-0.00029685651955759401</cx:pt>
          <cx:pt idx="477">0.00017214537300566801</cx:pt>
          <cx:pt idx="478">-0.0016265832460532501</cx:pt>
          <cx:pt idx="479">0.00097395369291783395</cx:pt>
          <cx:pt idx="480">-0.0049308538831974299</cx:pt>
          <cx:pt idx="481">-0.00736653329143141</cx:pt>
          <cx:pt idx="482">0.014081628868537</cx:pt>
          <cx:pt idx="483">0.041615676527857297</cx:pt>
          <cx:pt idx="484">0.035831911535365399</cx:pt>
          <cx:pt idx="485">0.011414258136190099</cx:pt>
          <cx:pt idx="486">0.031729375389223602</cx:pt>
          <cx:pt idx="487">-0.0024055472640661002</cx:pt>
          <cx:pt idx="488">0.011873996118500801</cx:pt>
          <cx:pt idx="489">-0.030773354099509001</cx:pt>
          <cx:pt idx="490">-0.055916878643978901</cx:pt>
          <cx:pt idx="491">-0.110143175530351</cx:pt>
          <cx:pt idx="492">-0.11377399796365401</cx:pt>
          <cx:pt idx="493">-0.064070411002850602</cx:pt>
          <cx:pt idx="494">-0.040133875634920997</cx:pt>
          <cx:pt idx="495">0.038190371489694501</cx:pt>
          <cx:pt idx="496">0.080684866560673293</cx:pt>
          <cx:pt idx="497">0.038047129611735397</cx:pt>
          <cx:pt idx="498">0.049830916927721201</cx:pt>
          <cx:pt idx="499">0.0365615821753505</cx:pt>
          <cx:pt idx="500">0.0074920891782409996</cx:pt>
          <cx:pt idx="501">-0.017416284609709599</cx:pt>
          <cx:pt idx="502">-0.0045176325218227904</cx:pt>
          <cx:pt idx="503">0.00018176599888917799</cx:pt>
          <cx:pt idx="504">-0.00040148366994409798</cx:pt>
          <cx:pt idx="505">-0.00045632142604264402</cx:pt>
          <cx:pt idx="506">-0.0011084526167831699</cx:pt>
          <cx:pt idx="507">-0.00705316503787215</cx:pt>
          <cx:pt idx="508">-0.025507116703280399</cx:pt>
          <cx:pt idx="509">-0.0088434566427435194</cx:pt>
          <cx:pt idx="510">0.012568868048013399</cx:pt>
          <cx:pt idx="511">0.010797596729124901</cx:pt>
          <cx:pt idx="512">0.0131106292433559</cx:pt>
          <cx:pt idx="513">0.0043273655059347703</cx:pt>
          <cx:pt idx="514">0.0345776876402012</cx:pt>
          <cx:pt idx="515">0.0379774239468064</cx:pt>
          <cx:pt idx="516">0.024777345760649602</cx:pt>
          <cx:pt idx="517">-0.021671966873245001</cx:pt>
          <cx:pt idx="518">-0.065579467010527207</cx:pt>
          <cx:pt idx="519">-0.077725703859549994</cx:pt>
          <cx:pt idx="520">-0.055400760185656601</cx:pt>
          <cx:pt idx="521">0.016609036948333301</cx:pt>
          <cx:pt idx="522">0.033358145192446197</cx:pt>
          <cx:pt idx="523">0.066667228196728504</cx:pt>
          <cx:pt idx="524">0.056717921284336802</cx:pt>
          <cx:pt idx="525">0.0204534524771634</cx:pt>
          <cx:pt idx="526">0.029059029609185001</cx:pt>
          <cx:pt idx="527">0.0130316303380259</cx:pt>
          <cx:pt idx="528">0.0045349749926316798</cx:pt>
          <cx:pt idx="529">-0.0081992635297718601</cx:pt>
          <cx:pt idx="530">-0.0017693017199311601</cx:pt>
          <cx:pt idx="531">-0.00127200044791276</cx:pt>
          <cx:pt idx="532">0.000141184521661629</cx:pt>
          <cx:pt idx="533">-0.00027732078178881203</cx:pt>
          <cx:pt idx="534">0.00173762689600619</cx:pt>
          <cx:pt idx="535">0.00131319953037446</cx:pt>
          <cx:pt idx="536">-0.0161754619179756</cx:pt>
          <cx:pt idx="537">-0.0044269096839696003</cx:pt>
          <cx:pt idx="538">0.0058033391649392699</cx:pt>
          <cx:pt idx="539">-0.0048678332973933498</cx:pt>
          <cx:pt idx="540">0.00353965046297979</cx:pt>
          <cx:pt idx="541">-0.0054624256322001099</cx:pt>
          <cx:pt idx="542">0.012115934973578499</cx:pt>
          <cx:pt idx="543">0.041833883144151103</cx:pt>
          <cx:pt idx="544">0.067774667669196903</cx:pt>
          <cx:pt idx="545">-0.028439678158298499</cx:pt>
          <cx:pt idx="546">-0.051776084760747701</cx:pt>
          <cx:pt idx="547">-0.0376172195188859</cx:pt>
          <cx:pt idx="548">0.00220224194341583</cx:pt>
          <cx:pt idx="549">0.057434154215865799</cx:pt>
          <cx:pt idx="550">0.059869692584131502</cx:pt>
          <cx:pt idx="551">0.046023571459394202</cx:pt>
          <cx:pt idx="552">0.0477502752377277</cx:pt>
          <cx:pt idx="553">0.00011878041660506599</cx:pt>
          <cx:pt idx="554">-0.0032091045231395902</cx:pt>
          <cx:pt idx="555">-0.0080438218910813993</cx:pt>
          <cx:pt idx="556">0.0053117391723480198</cx:pt>
          <cx:pt idx="557">-0.0066473535989348201</cx:pt>
          <cx:pt idx="558">-0.0020367402634785198</cx:pt>
          <cx:pt idx="559">0.00055851201550850198</cx:pt>
          <cx:pt idx="560">-0.00024612809419500301</cx:pt>
          <cx:pt idx="561">0.00040566510025154002</cx:pt>
          <cx:pt idx="562">0.0015053982097987099</cx:pt>
          <cx:pt idx="563">0.00130018572866157</cx:pt>
          <cx:pt idx="564">-0.00215894720662334</cx:pt>
          <cx:pt idx="565">0.0092525436643208104</cx:pt>
          <cx:pt idx="566">0.000329932745674971</cx:pt>
          <cx:pt idx="567">-0.0066305149618241799</cx:pt>
          <cx:pt idx="568">0.0048921073858699199</cx:pt>
          <cx:pt idx="569">0.0178566976561862</cx:pt>
          <cx:pt idx="570">0.0149982463914205</cx:pt>
          <cx:pt idx="571">0.017437205244599501</cx:pt>
          <cx:pt idx="572">0.017896003555006802</cx:pt>
          <cx:pt idx="573">-0.0146403024803319</cx:pt>
          <cx:pt idx="574">-0.011788853747995201</cx:pt>
          <cx:pt idx="575">-0.0067220842119736198</cx:pt>
          <cx:pt idx="576">0.040627695222356298</cx:pt>
          <cx:pt idx="577">0.085353388154628396</cx:pt>
          <cx:pt idx="578">0.039228914282242497</cx:pt>
          <cx:pt idx="579">0.0284326871335642</cx:pt>
          <cx:pt idx="580">-0.023195884644426502</cx:pt>
          <cx:pt idx="581">-0.033102640337685597</cx:pt>
          <cx:pt idx="582">-0.0212749941489568</cx:pt>
          <cx:pt idx="583">-0.0204955133798609</cx:pt>
          <cx:pt idx="584">-0.00048035738968234699</cx:pt>
          <cx:pt idx="585">0.0026854367739307401</cx:pt>
          <cx:pt idx="586">-0.0014287085958141401</cx:pt>
          <cx:pt idx="587">-0.000635224119916751</cx:pt>
          <cx:pt idx="588">-0.00054722221080282397</cx:pt>
          <cx:pt idx="589">-1.3532685091329001e-05</cx:pt>
          <cx:pt idx="590">-0.000960328819766218</cx:pt>
          <cx:pt idx="591">0.0030391944229738602</cx:pt>
          <cx:pt idx="592">0.0077019138141955603</cx:pt>
          <cx:pt idx="593">0.0059057785544722298</cx:pt>
          <cx:pt idx="594">0.0106372405625327</cx:pt>
          <cx:pt idx="595">-0.00482335003560635</cx:pt>
          <cx:pt idx="596">-0.0012500330539477601</cx:pt>
          <cx:pt idx="597">0.000103707693166404</cx:pt>
          <cx:pt idx="598">0.014851522203826999</cx:pt>
          <cx:pt idx="599">-0.0073178589371108499</cx:pt>
          <cx:pt idx="600">-0.0079340312846922292</cx:pt>
          <cx:pt idx="601">-0.0090359049655381798</cx:pt>
          <cx:pt idx="602">0.029213695523743199</cx:pt>
          <cx:pt idx="603">0.040851263296103599</cx:pt>
          <cx:pt idx="604">0.070010314062009193</cx:pt>
          <cx:pt idx="605">0.046776133456179203</cx:pt>
          <cx:pt idx="606">0.0171283954428906</cx:pt>
          <cx:pt idx="607">-0.0192182056789428</cx:pt>
          <cx:pt idx="608">-0.029029180698987401</cx:pt>
          <cx:pt idx="609">-0.026762647349758001</cx:pt>
          <cx:pt idx="610">-0.021604180253956599</cx:pt>
          <cx:pt idx="611">-0.0211980515778393</cx:pt>
          <cx:pt idx="612">-0.00105234605460696</cx:pt>
          <cx:pt idx="613">0.0070790032100044101</cx:pt>
          <cx:pt idx="614">0.00064614581243490796</cx:pt>
          <cx:pt idx="615">-0.00053894180050060203</cx:pt>
          <cx:pt idx="616">-0.00051878097665888304</cx:pt>
          <cx:pt idx="617">-5.6408820255846297e-05</cx:pt>
          <cx:pt idx="618">0.00040435772572182703</cx:pt>
          <cx:pt idx="619">0.0027266822396608699</cx:pt>
          <cx:pt idx="620">0.00262781396123643</cx:pt>
          <cx:pt idx="621">0.0068994908468263498</cx:pt>
          <cx:pt idx="622">-0.0080556844257402803</cx:pt>
          <cx:pt idx="623">-0.0187988455047907</cx:pt>
          <cx:pt idx="624">-0.020025866710945701</cx:pt>
          <cx:pt idx="625">-0.011372124693755901</cx:pt>
          <cx:pt idx="626">-0.0194033520989828</cx:pt>
          <cx:pt idx="627">-0.023464854124762801</cx:pt>
          <cx:pt idx="628">-0.015759386342716002</cx:pt>
          <cx:pt idx="629">0.0121704848021212</cx:pt>
          <cx:pt idx="630">0.037183578675218203</cx:pt>
          <cx:pt idx="631">0.027314303546534999</cx:pt>
          <cx:pt idx="632">0.085089548786007996</cx:pt>
          <cx:pt idx="633">0.066369590006629897</cx:pt>
          <cx:pt idx="634">0.021113264077430399</cx:pt>
          <cx:pt idx="635">-0.040188115297079198</cx:pt>
          <cx:pt idx="636">-0.041950903855547797</cx:pt>
          <cx:pt idx="637">-0.026670325483310602</cx:pt>
          <cx:pt idx="638">-0.0052007778877992796</cx:pt>
          <cx:pt idx="639">-0.0038837830795837702</cx:pt>
          <cx:pt idx="640">0.00368110796900698</cx:pt>
          <cx:pt idx="641">0.0064394202200325499</cx:pt>
          <cx:pt idx="642">0.000272573638694985</cx:pt>
          <cx:pt idx="643">-0.00066683707482659705</cx:pt>
          <cx:pt idx="644">-0.00018843194104159</cx:pt>
          <cx:pt idx="645">-0.00081914349318780596</cx:pt>
          <cx:pt idx="646">-0.00081923082750273203</cx:pt>
          <cx:pt idx="647">0.0013315328664780699</cx:pt>
          <cx:pt idx="648">0.0018166492792968301</cx:pt>
          <cx:pt idx="649">0.0084627039306824792</cx:pt>
          <cx:pt idx="650">0.0111449905392478</cx:pt>
          <cx:pt idx="651">-0.017866862678228301</cx:pt>
          <cx:pt idx="652">-0.027913203341223599</cx:pt>
          <cx:pt idx="653">-0.020112695020418001</cx:pt>
          <cx:pt idx="654">0.0095144275223644405</cx:pt>
          <cx:pt idx="655">0.0014401221457078701</cx:pt>
          <cx:pt idx="656">-0.0048138914613333203</cx:pt>
          <cx:pt idx="657">0.024794020844602201</cx:pt>
          <cx:pt idx="658">0.062386031045593697</cx:pt>
          <cx:pt idx="659">0.020665939317882801</cx:pt>
          <cx:pt idx="660">0.012485912764251201</cx:pt>
          <cx:pt idx="661">0.0014937075956949499</cx:pt>
          <cx:pt idx="662">-0.0388638063612212</cx:pt>
          <cx:pt idx="663">-0.043525979630629402</cx:pt>
          <cx:pt idx="664">-0.032024702040067299</cx:pt>
          <cx:pt idx="665">-0.019511969923398299</cx:pt>
          <cx:pt idx="666">-0.0067735093529199698</cx:pt>
          <cx:pt idx="667">0.0090873217358142105</cx:pt>
          <cx:pt idx="668">0.011746674704941101</cx:pt>
          <cx:pt idx="669">0.0045632593741385397</cx:pt>
          <cx:pt idx="670">0.00022741111719884301</cx:pt>
          <cx:pt idx="671">-0.000213205128940306</cx:pt>
          <cx:pt idx="672">-0.00016336399118597</cx:pt>
          <cx:pt idx="673">-0.00017303511429152499</cx:pt>
          <cx:pt idx="674">0.00060240625400403904</cx:pt>
          <cx:pt idx="675">0.00044819117368717902</cx:pt>
          <cx:pt idx="676">0.00026797062613264001</cx:pt>
          <cx:pt idx="677">0.0032153278291591498</cx:pt>
          <cx:pt idx="678">-0.0031689726059141899</cx:pt>
          <cx:pt idx="679">-0.0027972446666023102</cx:pt>
          <cx:pt idx="680">0.00092588264915008595</cx:pt>
          <cx:pt idx="681">0.0082962107667805696</cx:pt>
          <cx:pt idx="682">0.0092192231628741503</cx:pt>
          <cx:pt idx="683">0.00129944632891873</cx:pt>
          <cx:pt idx="684">0.0127232216043435</cx:pt>
          <cx:pt idx="685">0.022683288539679599</cx:pt>
          <cx:pt idx="686">0.046839851981974899</cx:pt>
          <cx:pt idx="687">-0.00026977071616837597</cx:pt>
          <cx:pt idx="688">-0.0025735999513111498</cx:pt>
          <cx:pt idx="689">0.0013023338662039401</cx:pt>
          <cx:pt idx="690">-0.0067232819368026999</cx:pt>
          <cx:pt idx="691">-0.0155918810516791</cx:pt>
          <cx:pt idx="692">-0.000154165342838013</cx:pt>
          <cx:pt idx="693">0.0029479921062707101</cx:pt>
          <cx:pt idx="694">0.00695575003084461</cx:pt>
          <cx:pt idx="695">0.0118801718705209</cx:pt>
          <cx:pt idx="696">0.0055688676222270996</cx:pt>
          <cx:pt idx="697">-0.00048981798858048996</cx:pt>
          <cx:pt idx="698">-0.0010579213375922999</cx:pt>
          <cx:pt idx="699">-0.00049427898824113195</cx:pt>
          <cx:pt idx="700">8.71826391062835e-05</cx:pt>
          <cx:pt idx="701">0.00098816802198890309</cx:pt>
          <cx:pt idx="702">1.8641883211090899e-05</cx:pt>
          <cx:pt idx="703">0.0010933779214533799</cx:pt>
          <cx:pt idx="704">-0.00017058532751331999</cx:pt>
          <cx:pt idx="705">-0.0037246326346443101</cx:pt>
          <cx:pt idx="706">-0.0060112248741095</cx:pt>
          <cx:pt idx="707">-0.010182075354843299</cx:pt>
          <cx:pt idx="708">-0.0136556881778815</cx:pt>
          <cx:pt idx="709">-0.014479527305286399</cx:pt>
          <cx:pt idx="710">-0.0097364306573766799</cx:pt>
          <cx:pt idx="711">0.0044763229212544803</cx:pt>
          <cx:pt idx="712">0.0031917769521170401</cx:pt>
          <cx:pt idx="713">0.00406761853333301</cx:pt>
          <cx:pt idx="714">-0.00077956409102298402</cx:pt>
          <cx:pt idx="715">-0.0200381571091875</cx:pt>
          <cx:pt idx="716">-0.0130158189754923</cx:pt>
          <cx:pt idx="717">-4.6129614878082503e-05</cx:pt>
          <cx:pt idx="718">-0.00035505169464439398</cx:pt>
          <cx:pt idx="719">0.0148614705257425</cx:pt>
          <cx:pt idx="720">0.0123422053832549</cx:pt>
          <cx:pt idx="721">0.0159182393201403</cx:pt>
          <cx:pt idx="722">0.013691736326572401</cx:pt>
          <cx:pt idx="723">0.010955962888338999</cx:pt>
          <cx:pt idx="724">0.0050080718929886798</cx:pt>
          <cx:pt idx="725">-0.00051529333863669302</cx:pt>
          <cx:pt idx="726">-0.00066228147144898502</cx:pt>
          <cx:pt idx="727">-9.7873026966268997e-05</cx:pt>
          <cx:pt idx="728">0.00066406620344889201</cx:pt>
          <cx:pt idx="729">-0.00041868669941596301</cx:pt>
          <cx:pt idx="730">-0.000199936851193154</cx:pt>
          <cx:pt idx="731">8.6671585059212798e-05</cx:pt>
          <cx:pt idx="732">0.00091416085250160698</cx:pt>
          <cx:pt idx="733">-0.00082998701407552701</cx:pt>
          <cx:pt idx="734">-0.0022150964050058198</cx:pt>
          <cx:pt idx="735">-0.0044949530167282701</cx:pt>
          <cx:pt idx="736">-0.0035723059770805801</cx:pt>
          <cx:pt idx="737">-0.0030522196628670699</cx:pt>
          <cx:pt idx="738">-0.0052623431199348104</cx:pt>
          <cx:pt idx="739">-0.0044278802836854201</cx:pt>
          <cx:pt idx="740">0.00093380180304397805</cx:pt>
          <cx:pt idx="741">0.0068941259535449696</cx:pt>
          <cx:pt idx="742">0.0098076491757502996</cx:pt>
          <cx:pt idx="743">0.0074328713377033</cx:pt>
          <cx:pt idx="744">0.019413443333271298</cx:pt>
          <cx:pt idx="745">0.024135563136199401</cx:pt>
          <cx:pt idx="746">0.015588205536189699</cx:pt>
          <cx:pt idx="747">0.015934012575612101</cx:pt>
          <cx:pt idx="748">0.010840561611353799</cx:pt>
          <cx:pt idx="749">0.0055561978709578203</cx:pt>
          <cx:pt idx="750">0.0033523351479854101</cx:pt>
          <cx:pt idx="751">0.00062180086289500701</cx:pt>
          <cx:pt idx="752">-0.00040773130861450601</cx:pt>
          <cx:pt idx="753">3.8841657427640799e-05</cx:pt>
          <cx:pt idx="754">0.00023920456619100201</cx:pt>
          <cx:pt idx="755">0.00084909474990457995</cx:pt>
          <cx:pt idx="756">-0.00033185753858757999</cx:pt>
          <cx:pt idx="757">-0.000213510461065258</cx:pt>
          <cx:pt idx="758">0.00037039544646524301</cx:pt>
          <cx:pt idx="759">-0.00051702170483710502</cx:pt>
          <cx:pt idx="760">-0.00076783744990250897</cx:pt>
          <cx:pt idx="761">0.00035246764208275402</cx:pt>
          <cx:pt idx="762">0.0011287332303048299</cx:pt>
          <cx:pt idx="763">-0.00054904284997461903</cx:pt>
          <cx:pt idx="764">-0.00075830264664563795</cx:pt>
          <cx:pt idx="765">-0.00132150561557575</cx:pt>
          <cx:pt idx="766">-0.0014402559753707001</cx:pt>
          <cx:pt idx="767">-0.00055937048062011598</cx:pt>
          <cx:pt idx="768">-0.0014582282739158999</cx:pt>
          <cx:pt idx="769">-0.0033846811817614801</cx:pt>
          <cx:pt idx="770">0.00052345507104162498</cx:pt>
          <cx:pt idx="771">-0.00033510835237110401</cx:pt>
          <cx:pt idx="772">-0.00129315616653498</cx:pt>
          <cx:pt idx="773">-0.00075218379548367895</cx:pt>
          <cx:pt idx="774">0.0027792037637573899</cx:pt>
          <cx:pt idx="775">-0.00072803932875880001</cx:pt>
          <cx:pt idx="776">-0.00043036140315491102</cx:pt>
          <cx:pt idx="777">0.00081859097870952402</cx:pt>
          <cx:pt idx="778">0.0029092846840291699</cx:pt>
          <cx:pt idx="779">-0.00033651829226289499</cx:pt>
          <cx:pt idx="780">0.000100376495466605</cx:pt>
          <cx:pt idx="781">-0.000339338521817501</cx:pt>
          <cx:pt idx="782">2.2246864353368099e-05</cx:pt>
          <cx:pt idx="783">-0.00040095164772484102</cx:pt>
          <cx:pt idx="784">-0.0027312813223982998</cx:pt>
          <cx:pt idx="785">-0.0045098286426916</cx:pt>
          <cx:pt idx="786">0.00055512852846005501</cx:pt>
          <cx:pt idx="787">-0.0030357286089989252</cx:pt>
          <cx:pt idx="788">-0.00083392343448713505</cx:pt>
          <cx:pt idx="789">-0.003413321597781</cx:pt>
          <cx:pt idx="790">-0.0039616837150719501</cx:pt>
          <cx:pt idx="791">-0.0001290452841984145</cx:pt>
          <cx:pt idx="792">0.00380464570625055</cx:pt>
          <cx:pt idx="793">-0.0042340469591493502</cx:pt>
          <cx:pt idx="794">-0.0036277916884333</cx:pt>
          <cx:pt idx="795">-0.00074753684028062495</cx:pt>
          <cx:pt idx="796">-0.0098468520193100255</cx:pt>
          <cx:pt idx="797">-0.01454944172900815</cx:pt>
          <cx:pt idx="798">-0.0120964873488999</cx:pt>
          <cx:pt idx="799">-0.0041892704113397003</cx:pt>
          <cx:pt idx="800">0.0069939242673812754</cx:pt>
          <cx:pt idx="801">0.0038593759877875249</cx:pt>
          <cx:pt idx="802">-0.00225235975634907</cx:pt>
          <cx:pt idx="803">-0.0035137600564219252</cx:pt>
          <cx:pt idx="804">0.0014237763687169976</cx:pt>
          <cx:pt idx="805">0.0038073052765930501</cx:pt>
          <cx:pt idx="806">0.002512397282417075</cx:pt>
          <cx:pt idx="807">-0.00056942390574453504</cx:pt>
          <cx:pt idx="808">0.0003159230333572</cx:pt>
          <cx:pt idx="809">9.4448372720282495e-05</cx:pt>
          <cx:pt idx="810">-0.00012457503050764676</cx:pt>
          <cx:pt idx="811">-0.00076621985799989255</cx:pt>
          <cx:pt idx="812">-0.0031348747048543751</cx:pt>
          <cx:pt idx="813">-0.0064940221240689247</cx:pt>
          <cx:pt idx="814">-0.0052452513091672251</cx:pt>
          <cx:pt idx="815">-0.0034402986502250249</cx:pt>
          <cx:pt idx="816">-0.0057984458609851254</cx:pt>
          <cx:pt idx="817">-0.0047497730907416751</cx:pt>
          <cx:pt idx="818">-0.0074253096819803747</cx:pt>
          <cx:pt idx="819">-0.0044962956041926499</cx:pt>
          <cx:pt idx="820">-0.0010045446927766</cx:pt>
          <cx:pt idx="821">0.00033609780022144747</cx:pt>
          <cx:pt idx="822">-0.00032081859802233001</cx:pt>
          <cx:pt idx="823">0.0076747881454243749</cx:pt>
          <cx:pt idx="824">0.0065569715549212747</cx:pt>
          <cx:pt idx="825">-0.0026794808014663002</cx:pt>
          <cx:pt idx="826">-0.0043546019659869498</cx:pt>
          <cx:pt idx="827">0.0030487624053196498</cx:pt>
          <cx:pt idx="828">0.0074035735891624498</cx:pt>
          <cx:pt idx="829">0.0065137480771177746</cx:pt>
          <cx:pt idx="830">0.0023755066891777725</cx:pt>
          <cx:pt idx="831">-0.0053841489223353254</cx:pt>
          <cx:pt idx="832">0.00065290364164958246</cx:pt>
          <cx:pt idx="833">0.0053017044806738254</cx:pt>
          <cx:pt idx="834">0.00188879296590831</cx:pt>
          <cx:pt idx="835">-0.00085798460084528249</cx:pt>
          <cx:pt idx="836">-0.00012243580517909425</cx:pt>
          <cx:pt idx="837">-2.962735718734575e-05</cx:pt>
          <cx:pt idx="838">0.00010343415137741425</cx:pt>
          <cx:pt idx="839">-0.00053910780350598249</cx:pt>
          <cx:pt idx="840">-0.0027080211155915499</cx:pt>
          <cx:pt idx="841">-0.0060698536201807254</cx:pt>
          <cx:pt idx="842">-0.0063153247108167498</cx:pt>
          <cx:pt idx="843">-0.0056721780515476498</cx:pt>
          <cx:pt idx="844">-0.0014313975902004626</cx:pt>
          <cx:pt idx="845">-0.0014786841851647924</cx:pt>
          <cx:pt idx="846">-0.0063276331894545996</cx:pt>
          <cx:pt idx="847">0.0015233299372324675</cx:pt>
          <cx:pt idx="848">0.012431782606887825</cx:pt>
          <cx:pt idx="849">0.0088108933231754259</cx:pt>
          <cx:pt idx="850">0.010094829209240125</cx:pt>
          <cx:pt idx="851">0.0089576042448288005</cx:pt>
          <cx:pt idx="852">0.0094382752467268745</cx:pt>
          <cx:pt idx="853">0.0064890641214141254</cx:pt>
          <cx:pt idx="854">-0.0043743102099254496</cx:pt>
          <cx:pt idx="855">0.0045083633107149499</cx:pt>
          <cx:pt idx="856">0.0029191359343801251</cx:pt>
          <cx:pt idx="857">0.0028226602812222502</cx:pt>
          <cx:pt idx="858">0.00098359007323127749</cx:pt>
          <cx:pt idx="859">-0.0045980774385458003</cx:pt>
          <cx:pt idx="860">-0.0017646429389107925</cx:pt>
          <cx:pt idx="861">0.0027646287308201001</cx:pt>
          <cx:pt idx="862">0.0013293675737820301</cx:pt>
          <cx:pt idx="863">6.1571508624614496e-05</cx:pt>
          <cx:pt idx="864">0.00042965476870339002</cx:pt>
          <cx:pt idx="865">0.00024864808085988852</cx:pt>
          <cx:pt idx="866">-7.0134990591211004e-05</cx:pt>
          <cx:pt idx="867">-0.0004098346212896575</cx:pt>
          <cx:pt idx="868">-0.00064518350437275745</cx:pt>
          <cx:pt idx="869">-0.0040576632433033501</cx:pt>
          <cx:pt idx="870">-0.0037805273610859</cx:pt>
          <cx:pt idx="871">0.0037991853362955748</cx:pt>
          <cx:pt idx="872">0.0017876324104050575</cx:pt>
          <cx:pt idx="873">0.0031867611180038499</cx:pt>
          <cx:pt idx="874">-0.0023344019363648726</cx:pt>
          <cx:pt idx="875">0.0024611728891467074</cx:pt>
          <cx:pt idx="876">0.011142949231863776</cx:pt>
          <cx:pt idx="877">0.010256821069550275</cx:pt>
          <cx:pt idx="878">0.0046981616471077747</cx:pt>
          <cx:pt idx="879">0.0022553298066072926</cx:pt>
          <cx:pt idx="880">0.0131358371307853</cx:pt>
          <cx:pt idx="881">0.0089029970795389008</cx:pt>
          <cx:pt idx="882">0.0048148658758921251</cx:pt>
          <cx:pt idx="883">-0.00038923169861286003</cx:pt>
          <cx:pt idx="884">-0.0027312813223982998</cx:pt>
          <cx:pt idx="885">-0.0045098286426916</cx:pt>
          <cx:pt idx="886">0.00055512852846005501</cx:pt>
          <cx:pt idx="887">-0.0030357286089989252</cx:pt>
          <cx:pt idx="888">-0.00083392343448713505</cx:pt>
          <cx:pt idx="889">-0.003413321597781</cx:pt>
          <cx:pt idx="890">-0.0039616837150719501</cx:pt>
          <cx:pt idx="891">-0.0001290452841984145</cx:pt>
          <cx:pt idx="892">0.00380464570625055</cx:pt>
          <cx:pt idx="893">-0.0042340469591493502</cx:pt>
          <cx:pt idx="894">-0.0036277916884333</cx:pt>
          <cx:pt idx="895">-0.00074753684028062495</cx:pt>
          <cx:pt idx="896">-0.0098468520193100255</cx:pt>
          <cx:pt idx="897">-0.01454944172900815</cx:pt>
          <cx:pt idx="898">-0.0120964873488999</cx:pt>
          <cx:pt idx="899">-0.0041892704113397003</cx:pt>
          <cx:pt idx="900">0.0069939242673812754</cx:pt>
          <cx:pt idx="901">0.0038593759877875249</cx:pt>
          <cx:pt idx="902">-0.00225235975634907</cx:pt>
          <cx:pt idx="903">-0.0035137600564219252</cx:pt>
          <cx:pt idx="904">0.0014237763687169976</cx:pt>
          <cx:pt idx="905">0.0038073052765930501</cx:pt>
          <cx:pt idx="906">0.002512397282417075</cx:pt>
          <cx:pt idx="907">-0.00056942390574453504</cx:pt>
          <cx:pt idx="908">0.0003159230333572</cx:pt>
          <cx:pt idx="909">9.4448372720282495e-05</cx:pt>
          <cx:pt idx="910">-0.00012457503050764676</cx:pt>
          <cx:pt idx="911">-0.00076621985799989255</cx:pt>
          <cx:pt idx="912">-0.0031348747048543751</cx:pt>
          <cx:pt idx="913">-0.0064940221240689247</cx:pt>
          <cx:pt idx="914">-0.0052452513091672251</cx:pt>
          <cx:pt idx="915">-0.0034402986502250249</cx:pt>
          <cx:pt idx="916">-0.0057984458609851254</cx:pt>
          <cx:pt idx="917">-0.0047497730907416751</cx:pt>
          <cx:pt idx="918">-0.0074253096819803747</cx:pt>
          <cx:pt idx="919">-0.0044962956041926499</cx:pt>
          <cx:pt idx="920">-0.0010045446927766</cx:pt>
          <cx:pt idx="921">0.00033609780022144747</cx:pt>
          <cx:pt idx="922">-0.00032081859802233001</cx:pt>
          <cx:pt idx="923">0.0076747881454243749</cx:pt>
          <cx:pt idx="924">0.0065569715549212747</cx:pt>
          <cx:pt idx="925">-0.0026794808014663002</cx:pt>
          <cx:pt idx="926">-0.0043546019659869498</cx:pt>
          <cx:pt idx="927">0.0030487624053196498</cx:pt>
          <cx:pt idx="928">0.0074035735891624498</cx:pt>
          <cx:pt idx="929">0.0065137480771177746</cx:pt>
          <cx:pt idx="930">0.0023755066891777725</cx:pt>
          <cx:pt idx="931">-0.0053841489223353254</cx:pt>
          <cx:pt idx="932">0.00065290364164958246</cx:pt>
          <cx:pt idx="933">0.0053017044806738254</cx:pt>
          <cx:pt idx="934">0.00188879296590831</cx:pt>
          <cx:pt idx="935">-0.00085798460084528249</cx:pt>
          <cx:pt idx="936">-0.00012243580517909425</cx:pt>
          <cx:pt idx="937">-2.962735718734575e-05</cx:pt>
          <cx:pt idx="938">0.00010343415137741425</cx:pt>
          <cx:pt idx="939">-0.00053910780350598249</cx:pt>
          <cx:pt idx="940">-0.0027080211155915499</cx:pt>
          <cx:pt idx="941">-0.0060698536201807254</cx:pt>
          <cx:pt idx="942">-0.0063153247108167498</cx:pt>
          <cx:pt idx="943">-0.0056721780515476498</cx:pt>
          <cx:pt idx="944">-0.0014313975902004626</cx:pt>
          <cx:pt idx="945">-0.0014786841851647924</cx:pt>
          <cx:pt idx="946">-0.0063276331894545996</cx:pt>
          <cx:pt idx="947">0.0015233299372324675</cx:pt>
          <cx:pt idx="948">0.012431782606887825</cx:pt>
          <cx:pt idx="949">0.0088108933231754259</cx:pt>
          <cx:pt idx="950">0.010094829209240125</cx:pt>
          <cx:pt idx="951">0.0089576042448288005</cx:pt>
          <cx:pt idx="952">0.0094382752467268745</cx:pt>
          <cx:pt idx="953">0.0064890641214141254</cx:pt>
          <cx:pt idx="954">-0.0043743102099254496</cx:pt>
          <cx:pt idx="955">0.0045083633107149499</cx:pt>
          <cx:pt idx="956">0.0029191359343801251</cx:pt>
          <cx:pt idx="957">0.0028226602812222502</cx:pt>
          <cx:pt idx="958">0.00098359007323127749</cx:pt>
          <cx:pt idx="959">-0.0045980774385458003</cx:pt>
          <cx:pt idx="960">-0.0017646429389107925</cx:pt>
          <cx:pt idx="961">0.0027646287308201001</cx:pt>
          <cx:pt idx="962">0.0013293675737820301</cx:pt>
          <cx:pt idx="963">6.1571508624614496e-05</cx:pt>
          <cx:pt idx="964">0.00042965476870339002</cx:pt>
          <cx:pt idx="965">0.00024864808085988852</cx:pt>
          <cx:pt idx="966">-7.0134990591211004e-05</cx:pt>
          <cx:pt idx="967">-0.0004098346212896575</cx:pt>
          <cx:pt idx="968">-0.00064518350437275745</cx:pt>
          <cx:pt idx="969">-0.0040576632433033501</cx:pt>
          <cx:pt idx="970">-0.0037805273610859</cx:pt>
          <cx:pt idx="971">0.0037991853362955748</cx:pt>
          <cx:pt idx="972">0.0017876324104050575</cx:pt>
          <cx:pt idx="973">0.0031867611180038499</cx:pt>
          <cx:pt idx="974">-0.0023344019363648726</cx:pt>
          <cx:pt idx="975">0.0024611728891467074</cx:pt>
          <cx:pt idx="976">0.011142949231863776</cx:pt>
          <cx:pt idx="977">0.010256821069550275</cx:pt>
          <cx:pt idx="978">0.0046981616471077747</cx:pt>
          <cx:pt idx="979">0.0022553298066072926</cx:pt>
          <cx:pt idx="980">0.0131358371307853</cx:pt>
          <cx:pt idx="981">0.0089029970795389008</cx:pt>
          <cx:pt idx="982">0.0048148658758921251</cx:pt>
          <cx:pt idx="983">-0.00038923169861286003</cx:pt>
          <cx:pt idx="984">-0.0027312813223982998</cx:pt>
          <cx:pt idx="985">-0.0045098286426916</cx:pt>
          <cx:pt idx="986">0.00055512852846005501</cx:pt>
          <cx:pt idx="987">-0.0030357286089989252</cx:pt>
          <cx:pt idx="988">-0.00083392343448713505</cx:pt>
          <cx:pt idx="989">-0.003413321597781</cx:pt>
          <cx:pt idx="990">-0.0039616837150719501</cx:pt>
          <cx:pt idx="991">-0.0001290452841984145</cx:pt>
          <cx:pt idx="992">0.00380464570625055</cx:pt>
          <cx:pt idx="993">-0.0042340469591493502</cx:pt>
          <cx:pt idx="994">-0.0036277916884333</cx:pt>
          <cx:pt idx="995">-0.00074753684028062495</cx:pt>
          <cx:pt idx="996">-0.0098468520193100255</cx:pt>
          <cx:pt idx="997">-0.01454944172900815</cx:pt>
          <cx:pt idx="998">-0.0120964873488999</cx:pt>
          <cx:pt idx="999">-0.0041892704113397003</cx:pt>
          <cx:pt idx="1000">0.0069939242673812754</cx:pt>
          <cx:pt idx="1001">0.0038593759877875249</cx:pt>
          <cx:pt idx="1002">-0.00225235975634907</cx:pt>
          <cx:pt idx="1003">-0.0035137600564219252</cx:pt>
          <cx:pt idx="1004">0.0014237763687169976</cx:pt>
          <cx:pt idx="1005">0.0038073052765930501</cx:pt>
          <cx:pt idx="1006">0.002512397282417075</cx:pt>
          <cx:pt idx="1007">-0.00056942390574453504</cx:pt>
          <cx:pt idx="1008">0.0003159230333572</cx:pt>
          <cx:pt idx="1009">9.4448372720282495e-05</cx:pt>
          <cx:pt idx="1010">-0.00012457503050764676</cx:pt>
          <cx:pt idx="1011">-0.00076621985799989255</cx:pt>
          <cx:pt idx="1012">-0.0031348747048543751</cx:pt>
          <cx:pt idx="1013">-0.0064940221240689247</cx:pt>
          <cx:pt idx="1014">-0.0052452513091672251</cx:pt>
          <cx:pt idx="1015">-0.0034402986502250249</cx:pt>
          <cx:pt idx="1016">-0.0057984458609851254</cx:pt>
          <cx:pt idx="1017">-0.0047497730907416751</cx:pt>
          <cx:pt idx="1018">-0.0074253096819803747</cx:pt>
          <cx:pt idx="1019">-0.0044962956041926499</cx:pt>
          <cx:pt idx="1020">-0.0010045446927766</cx:pt>
          <cx:pt idx="1021">0.00033609780022144747</cx:pt>
          <cx:pt idx="1022">-0.00032081859802233001</cx:pt>
          <cx:pt idx="1023">0.0076747881454243749</cx:pt>
          <cx:pt idx="1024">0.0065569715549212747</cx:pt>
          <cx:pt idx="1025">-0.0026794808014663002</cx:pt>
          <cx:pt idx="1026">-0.0043546019659869498</cx:pt>
          <cx:pt idx="1027">0.0030487624053196498</cx:pt>
          <cx:pt idx="1028">0.0074035735891624498</cx:pt>
          <cx:pt idx="1029">0.0065137480771177746</cx:pt>
          <cx:pt idx="1030">0.0023755066891777725</cx:pt>
          <cx:pt idx="1031">-0.0053841489223353254</cx:pt>
          <cx:pt idx="1032">0.00065290364164958246</cx:pt>
          <cx:pt idx="1033">0.0053017044806738254</cx:pt>
          <cx:pt idx="1034">0.00188879296590831</cx:pt>
          <cx:pt idx="1035">-0.00085798460084528249</cx:pt>
          <cx:pt idx="1036">-0.00012243580517909425</cx:pt>
          <cx:pt idx="1037">-2.962735718734575e-05</cx:pt>
          <cx:pt idx="1038">0.00010343415137741425</cx:pt>
          <cx:pt idx="1039">-0.00053910780350598249</cx:pt>
          <cx:pt idx="1040">-0.0027080211155915499</cx:pt>
          <cx:pt idx="1041">-0.0060698536201807254</cx:pt>
          <cx:pt idx="1042">-0.0063153247108167498</cx:pt>
          <cx:pt idx="1043">-0.0056721780515476498</cx:pt>
          <cx:pt idx="1044">-0.0014313975902004626</cx:pt>
          <cx:pt idx="1045">-0.0014786841851647924</cx:pt>
          <cx:pt idx="1046">-0.0063276331894545996</cx:pt>
          <cx:pt idx="1047">0.0015233299372324675</cx:pt>
          <cx:pt idx="1048">0.012431782606887825</cx:pt>
          <cx:pt idx="1049">0.0088108933231754259</cx:pt>
          <cx:pt idx="1050">0.010094829209240125</cx:pt>
          <cx:pt idx="1051">0.0089576042448288005</cx:pt>
          <cx:pt idx="1052">0.0094382752467268745</cx:pt>
          <cx:pt idx="1053">0.0064890641214141254</cx:pt>
          <cx:pt idx="1054">-0.0043743102099254496</cx:pt>
          <cx:pt idx="1055">0.0045083633107149499</cx:pt>
          <cx:pt idx="1056">0.0029191359343801251</cx:pt>
          <cx:pt idx="1057">0.0028226602812222502</cx:pt>
          <cx:pt idx="1058">0.00098359007323127749</cx:pt>
          <cx:pt idx="1059">-0.0045980774385458003</cx:pt>
          <cx:pt idx="1060">-0.0017646429389107925</cx:pt>
          <cx:pt idx="1061">0.0027646287308201001</cx:pt>
          <cx:pt idx="1062">0.0013293675737820301</cx:pt>
          <cx:pt idx="1063">6.1571508624614496e-05</cx:pt>
          <cx:pt idx="1064">0.00042965476870339002</cx:pt>
          <cx:pt idx="1065">0.00024864808085988852</cx:pt>
          <cx:pt idx="1066">-7.0134990591211004e-05</cx:pt>
          <cx:pt idx="1067">-0.0004098346212896575</cx:pt>
          <cx:pt idx="1068">-0.00064518350437275745</cx:pt>
          <cx:pt idx="1069">-0.0040576632433033501</cx:pt>
          <cx:pt idx="1070">-0.0037805273610859</cx:pt>
          <cx:pt idx="1071">0.0037991853362955748</cx:pt>
          <cx:pt idx="1072">0.0017876324104050575</cx:pt>
          <cx:pt idx="1073">0.0031867611180038499</cx:pt>
          <cx:pt idx="1074">-0.0023344019363648726</cx:pt>
          <cx:pt idx="1075">0.0024611728891467074</cx:pt>
          <cx:pt idx="1076">0.011142949231863776</cx:pt>
          <cx:pt idx="1077">0.010256821069550275</cx:pt>
          <cx:pt idx="1078">0.0046981616471077747</cx:pt>
          <cx:pt idx="1079">0.0022553298066072926</cx:pt>
          <cx:pt idx="1080">0.0131358371307853</cx:pt>
          <cx:pt idx="1081">0.0089029970795389008</cx:pt>
          <cx:pt idx="1082">0.0048148658758921251</cx:pt>
          <cx:pt idx="1083">-0.00038923169861286003</cx:pt>
        </cx:lvl>
      </cx:numDim>
    </cx:data>
    <cx:data id="112">
      <cx:numDim type="val">
        <cx:f>Sheet2!$DI$1:$DI$1084</cx:f>
        <cx:lvl ptCount="1084" formatCode="G/通用格式">
          <cx:pt idx="0">-0.00056899323591547699</cx:pt>
          <cx:pt idx="1">0.00048971985471624397</cx:pt>
          <cx:pt idx="2">-8.4361734372451495e-05</cx:pt>
          <cx:pt idx="3">-2.9847109315457301e-05</cx:pt>
          <cx:pt idx="4">-5.0548839259322003e-05</cx:pt>
          <cx:pt idx="5">0.00043571501247517902</cx:pt>
          <cx:pt idx="6">0.00063687911193576298</cx:pt>
          <cx:pt idx="7">0.00019757529104428</cx:pt>
          <cx:pt idx="8">-6.9015469076752907e-05</cx:pt>
          <cx:pt idx="9">-0.00025891566072577202</cx:pt>
          <cx:pt idx="10">-0.00035990368416117</cx:pt>
          <cx:pt idx="11">-0.000218521521096802</cx:pt>
          <cx:pt idx="12">-0.0007820154312318</cx:pt>
          <cx:pt idx="13">0.000377230721924146</cx:pt>
          <cx:pt idx="14">0.00036147897941651299</cx:pt>
          <cx:pt idx="15">-0.00019209638500250099</cx:pt>
          <cx:pt idx="16">-3.7470934178794703e-05</cx:pt>
          <cx:pt idx="17">-0.000370858636775411</cx:pt>
          <cx:pt idx="18">0.00013328465833170201</cx:pt>
          <cx:pt idx="19">0.000148896557533159</cx:pt>
          <cx:pt idx="20">-0.00021612219391166899</cx:pt>
          <cx:pt idx="21">0.000114376622897521</cx:pt>
          <cx:pt idx="22">-0.000126426626812677</cx:pt>
          <cx:pt idx="23">-0.00055220773138392205</cx:pt>
          <cx:pt idx="24">-0.00033997692073746302</cx:pt>
          <cx:pt idx="25">0.00063011569879546799</cx:pt>
          <cx:pt idx="26">-0.00113954562285784</cx:pt>
          <cx:pt idx="27">0.00065927551984521599</cx:pt>
          <cx:pt idx="28">-9.4739625319365301e-05</cx:pt>
          <cx:pt idx="29">0.00054108144363113899</cx:pt>
          <cx:pt idx="30">0.00021530236748749801</cx:pt>
          <cx:pt idx="31">0.00079192185079979998</cx:pt>
          <cx:pt idx="32">0.00018181120293918001</cx:pt>
          <cx:pt idx="33">8.0688941430523203e-05</cx:pt>
          <cx:pt idx="34">0.0042015757323606798</cx:pt>
          <cx:pt idx="35">0.0077689680430950798</cx:pt>
          <cx:pt idx="36">0.0084799982069535904</cx:pt>
          <cx:pt idx="37">0.0032992952740227301</cx:pt>
          <cx:pt idx="38">0.00325328258010458</cx:pt>
          <cx:pt idx="39">0.0078753898807675492</cx:pt>
          <cx:pt idx="40">0.0065611839957893598</cx:pt>
          <cx:pt idx="41">0.0050063444715583898</cx:pt>
          <cx:pt idx="42">0.0018984841602593199</cx:pt>
          <cx:pt idx="43">0.0054418852896946802</cx:pt>
          <cx:pt idx="44">0.0068053253264453604</cx:pt>
          <cx:pt idx="45">0.0056288970720550198</cx:pt>
          <cx:pt idx="46">0.00447721343186406</cx:pt>
          <cx:pt idx="47">0.0050454550473147796</cx:pt>
          <cx:pt idx="48">0.00499401519468961</cx:pt>
          <cx:pt idx="49">0.00449482146362855</cx:pt>
          <cx:pt idx="50">0.0017273396845927001</cx:pt>
          <cx:pt idx="51">0.00080404982387039198</cx:pt>
          <cx:pt idx="52">0.00018703453930134201</cx:pt>
          <cx:pt idx="53">0.00056606166986183405</cx:pt>
          <cx:pt idx="54">0.00012813194401308301</cx:pt>
          <cx:pt idx="55">-0.00044992385502776102</cx:pt>
          <cx:pt idx="56">0.00025677306982252099</cx:pt>
          <cx:pt idx="57">-0.00061250365746483</cx:pt>
          <cx:pt idx="58">0.00088687340002144397</cx:pt>
          <cx:pt idx="59">5.9050380335902799e-05</cx:pt>
          <cx:pt idx="60">-0.00052110267872993701</cx:pt>
          <cx:pt idx="61">0.00090230779087697999</cx:pt>
          <cx:pt idx="62">0.0056925779794298999</cx:pt>
          <cx:pt idx="63">0.016199085119884601</cx:pt>
          <cx:pt idx="64">0.022412466918728301</cx:pt>
          <cx:pt idx="65">0.023856480210013999</cx:pt>
          <cx:pt idx="66">0.037258859656164899</cx:pt>
          <cx:pt idx="67">0.052876159356077201</cx:pt>
          <cx:pt idx="68">0.042403383935699202</cx:pt>
          <cx:pt idx="69">0.0108183485574119</cx:pt>
          <cx:pt idx="70">0.042267581762557703</cx:pt>
          <cx:pt idx="71">0.054090101741033701</cx:pt>
          <cx:pt idx="72">0.059287947356070098</cx:pt>
          <cx:pt idx="73">0.0441038651431679</cx:pt>
          <cx:pt idx="74">0.058623465715708901</cx:pt>
          <cx:pt idx="75">0.042759443917386702</cx:pt>
          <cx:pt idx="76">0.028893482667950901</cx:pt>
          <cx:pt idx="77">0.027680811783859501</cx:pt>
          <cx:pt idx="78">0.0165482636366155</cx:pt>
          <cx:pt idx="79">0.0054141451655043997</cx:pt>
          <cx:pt idx="80">0.00191088208664869</cx:pt>
          <cx:pt idx="81">0.00022427987459936499</cx:pt>
          <cx:pt idx="82">0.000382420982823995</cx:pt>
          <cx:pt idx="83">-0.000167902767630384</cx:pt>
          <cx:pt idx="84">4.5959807347520097e-06</cx:pt>
          <cx:pt idx="85">0.00033602008985056202</cx:pt>
          <cx:pt idx="86">-0.0029461221367874202</cx:pt>
          <cx:pt idx="87">-0.00010971837358870301</cx:pt>
          <cx:pt idx="88">0.00158801254688522</cx:pt>
          <cx:pt idx="89">0.0023978345333494</cx:pt>
          <cx:pt idx="90">0.012272756242205</cx:pt>
          <cx:pt idx="91">0.0051802879301105099</cx:pt>
          <cx:pt idx="92">0.020426091477741999</cx:pt>
          <cx:pt idx="93">0.060084871523516298</cx:pt>
          <cx:pt idx="94">0.040088197569397702</cx:pt>
          <cx:pt idx="95">0.0402427658980705</cx:pt>
          <cx:pt idx="96">0.0124654662016903</cx:pt>
          <cx:pt idx="97">0.031927598044024598</cx:pt>
          <cx:pt idx="98">0.049867347902256401</cx:pt>
          <cx:pt idx="99">0.060561116818325197</cx:pt>
          <cx:pt idx="100">0.061747747525039899</cx:pt>
          <cx:pt idx="101">0.0022859829347517601</cx:pt>
          <cx:pt idx="102">0.0473109746686717</cx:pt>
          <cx:pt idx="103">0.0744796513782532</cx:pt>
          <cx:pt idx="104">0.053064104914052099</cx:pt>
          <cx:pt idx="105">0.042240440808751098</cx:pt>
          <cx:pt idx="106">0.020311721925308699</cx:pt>
          <cx:pt idx="107">0.014397585794624501</cx:pt>
          <cx:pt idx="108">0.0048891301324543602</cx:pt>
          <cx:pt idx="109">-0.0010778203898510401</cx:pt>
          <cx:pt idx="110">0.00010396477811294101</cx:pt>
          <cx:pt idx="111">-0.000190060774234809</cx:pt>
          <cx:pt idx="112">-0.00033393218744487597</cx:pt>
          <cx:pt idx="113">0.000590118251692003</cx:pt>
          <cx:pt idx="114">-0.0084645115228940207</cx:pt>
          <cx:pt idx="115">-0.0021685244024556702</cx:pt>
          <cx:pt idx="116">0.0016239715195695201</cx:pt>
          <cx:pt idx="117">0.0091404638950272794</cx:pt>
          <cx:pt idx="118">0.0063246577885755799</cx:pt>
          <cx:pt idx="119">-0.0065521687187854996</cx:pt>
          <cx:pt idx="120">0.00657571583416784</cx:pt>
          <cx:pt idx="121">0.039138338258226497</cx:pt>
          <cx:pt idx="122">0.029397615305463101</cx:pt>
          <cx:pt idx="123">-0.052926243281032098</cx:pt>
          <cx:pt idx="124">-0.067379976635605202</cx:pt>
          <cx:pt idx="125">-0.098093723825733101</cx:pt>
          <cx:pt idx="126">-0.074678005553872898</cx:pt>
          <cx:pt idx="127">-0.053469451218117803</cx:pt>
          <cx:pt idx="128">0.00190035623008956</cx:pt>
          <cx:pt idx="129">-0.0032494649000142802</cx:pt>
          <cx:pt idx="130">-0.0225120371318022</cx:pt>
          <cx:pt idx="131">0.060572715491692602</cx:pt>
          <cx:pt idx="132">0.030032989901034</cx:pt>
          <cx:pt idx="133">-0.018434477849786399</cx:pt>
          <cx:pt idx="134">-0.052537282601899903</cx:pt>
          <cx:pt idx="135">-0.029681140369033601</cx:pt>
          <cx:pt idx="136">-0.032446348605777602</cx:pt>
          <cx:pt idx="137">-0.0115681435371416</cx:pt>
          <cx:pt idx="138">-0.0022150386174442098</cx:pt>
          <cx:pt idx="139">-5.35208719005122e-05</cx:pt>
          <cx:pt idx="140">-0.00021134455785616301</cx:pt>
          <cx:pt idx="141">-9.7234868539934903e-05</cx:pt>
          <cx:pt idx="142">-0.00097178056865779598</cx:pt>
          <cx:pt idx="143">-0.00058649131061273103</cx:pt>
          <cx:pt idx="144">0.0147645613010418</cx:pt>
          <cx:pt idx="145">0.00771649342687663</cx:pt>
          <cx:pt idx="146">-0.0029129700535279902</cx:pt>
          <cx:pt idx="147">-0.0075801985877889198</cx:pt>
          <cx:pt idx="148">0.00219101741327967</cx:pt>
          <cx:pt idx="149">0.0090317722420924992</cx:pt>
          <cx:pt idx="150">-0.0072134856263924903</cx:pt>
          <cx:pt idx="151">-0.0824656301226116</cx:pt>
          <cx:pt idx="152">-0.057398478491374999</cx:pt>
          <cx:pt idx="153">-0.084901044013382096</cx:pt>
          <cx:pt idx="154">-0.045289997521564797</cx:pt>
          <cx:pt idx="155">-0.022560118608115201</cx:pt>
          <cx:pt idx="156">0.0112859985332576</cx:pt>
          <cx:pt idx="157">0.037736636024958803</cx:pt>
          <cx:pt idx="158">0.011189309035445801</cx:pt>
          <cx:pt idx="159">0.0269576535407379</cx:pt>
          <cx:pt idx="160">-0.0116459724981978</cx:pt>
          <cx:pt idx="161">-0.047643145391589002</cx:pt>
          <cx:pt idx="162">-0.052282666691623202</cx:pt>
          <cx:pt idx="163">-0.0304396175568513</cx:pt>
          <cx:pt idx="164">-0.041966002516614899</cx:pt>
          <cx:pt idx="165">-0.015426571615140799</cx:pt>
          <cx:pt idx="166">-0.00120384151501715</cx:pt>
          <cx:pt idx="167">0.00026194567312148902</cx:pt>
          <cx:pt idx="168">-0.000197812353597735</cx:pt>
          <cx:pt idx="169">0.00030355545106731702</cx:pt>
          <cx:pt idx="170">7.8474372444016703e-05</cx:pt>
          <cx:pt idx="171">0.0020890661152465099</cx:pt>
          <cx:pt idx="172">0.0140558863093372</cx:pt>
          <cx:pt idx="173">0.017535503177588899</cx:pt>
          <cx:pt idx="174">-0.0050078100013680998</cx:pt>
          <cx:pt idx="175">-0.0052523180112718998</cx:pt>
          <cx:pt idx="176">0.0029955897434542399</cx:pt>
          <cx:pt idx="177">-0.024945865303418999</cx:pt>
          <cx:pt idx="178">-0.063653854208710697</cx:pt>
          <cx:pt idx="179">-0.022790265160649002</cx:pt>
          <cx:pt idx="180">-0.072302594376387905</cx:pt>
          <cx:pt idx="181">-0.090262479362251194</cx:pt>
          <cx:pt idx="182">-0.0246923269431568</cx:pt>
          <cx:pt idx="183">0.011907923356759101</cx:pt>
          <cx:pt idx="184">0.037126497021122702</cx:pt>
          <cx:pt idx="185">-0.0231751838349924</cx:pt>
          <cx:pt idx="186">-0.105977214901982</cx:pt>
          <cx:pt idx="187">-0.097058396987633896</cx:pt>
          <cx:pt idx="188">-0.101036770180309</cx:pt>
          <cx:pt idx="189">-0.0899183105120685</cx:pt>
          <cx:pt idx="190">-0.060524800756003999</cx:pt>
          <cx:pt idx="191">-0.039307692833028797</cx:pt>
          <cx:pt idx="192">-0.0169725912110575</cx:pt>
          <cx:pt idx="193">-0.010074209216385899</cx:pt>
          <cx:pt idx="194">-0.0015856357972548799</cx:pt>
          <cx:pt idx="195">0.0010553611447239801</cx:pt>
          <cx:pt idx="196">-0.00040483210452554001</cx:pt>
          <cx:pt idx="197">-0.000348002767411699</cx:pt>
          <cx:pt idx="198">-0.00098811614730940495</cx:pt>
          <cx:pt idx="199">-0.0032481183540661752</cx:pt>
          <cx:pt idx="200">0.00069844037775710255</cx:pt>
          <cx:pt idx="201">0.00089171096933376504</cx:pt>
          <cx:pt idx="202">-0.0062291632934786253</cx:pt>
          <cx:pt idx="203">-0.011466819316741724</cx:pt>
          <cx:pt idx="204">-0.0037799377241139499</cx:pt>
          <cx:pt idx="205">-0.0063430379108269002</cx:pt>
          <cx:pt idx="206">-0.0073744275688308247</cx:pt>
          <cx:pt idx="207">-0.013507017443355675</cx:pt>
          <cx:pt idx="208">-0.021161520992546173</cx:pt>
          <cx:pt idx="209">-0.0053509083195235497</cx:pt>
          <cx:pt idx="210">-0.0037435944171769001</cx:pt>
          <cx:pt idx="211">-0.0024573156966522999</cx:pt>
          <cx:pt idx="212">-0.0088303495933097255</cx:pt>
          <cx:pt idx="213">-0.016395617198599725</cx:pt>
          <cx:pt idx="214">-0.035367948992318501</cx:pt>
          <cx:pt idx="215">-0.043360444343077252</cx:pt>
          <cx:pt idx="216">-0.028241757577016</cx:pt>
          <cx:pt idx="217">-0.024445070921223975</cx:pt>
          <cx:pt idx="218">-0.019232037122081401</cx:pt>
          <cx:pt idx="219">-0.01426350927165005</cx:pt>
          <cx:pt idx="220">-0.0037974097352916499</cx:pt>
          <cx:pt idx="221">9.4900563915071746e-05</cx:pt>
          <cx:pt idx="222">-0.00057214487750256997</cx:pt>
          <cx:pt idx="223">-0.00018797979012819674</cx:pt>
          <cx:pt idx="224">0.00023608104230708751</cx:pt>
          <cx:pt idx="225">-0.00029545673246508998</cx:pt>
          <cx:pt idx="226">-0.0010558749754573651</cx:pt>
          <cx:pt idx="227">-0.0041091687344887249</cx:pt>
          <cx:pt idx="228">-0.0013488783996125899</cx:pt>
          <cx:pt idx="229">-0.0011508747664685124</cx:pt>
          <cx:pt idx="230">-0.0067503936030029249</cx:pt>
          <cx:pt idx="231">-0.0027497058712650001</cx:pt>
          <cx:pt idx="232">0.0037705918036610498</cx:pt>
          <cx:pt idx="233">0.0080526945940472498</cx:pt>
          <cx:pt idx="234">-0.008629543696936675</cx:pt>
          <cx:pt idx="235">-0.0191406377294982</cx:pt>
          <cx:pt idx="236">-0.0094441196694411995</cx:pt>
          <cx:pt idx="237">0.00070236345996221752</cx:pt>
          <cx:pt idx="238">0.00164506591407055</cx:pt>
          <cx:pt idx="239">-0.010759057026436024</cx:pt>
          <cx:pt idx="240">-0.018002510494062825</cx:pt>
          <cx:pt idx="241">-0.017367551186756851</cx:pt>
          <cx:pt idx="242">-0.037302825334000998</cx:pt>
          <cx:pt idx="243">-0.039087439016023753</cx:pt>
          <cx:pt idx="244">-0.018015228647216951</cx:pt>
          <cx:pt idx="245">-0.017722209987403623</cx:pt>
          <cx:pt idx="246">-0.024427535662406626</cx:pt>
          <cx:pt idx="247">-0.022293964076037575</cx:pt>
          <cx:pt idx="248">-0.012904856083805901</cx:pt>
          <cx:pt idx="249">-0.003618936089286825</cx:pt>
          <cx:pt idx="250">-0.0024177102551131901</cx:pt>
          <cx:pt idx="251">-0.00027231154341785251</cx:pt>
          <cx:pt idx="252">-1.4513595379774849e-05</cx:pt>
          <cx:pt idx="253">-0.00021433851255875724</cx:pt>
          <cx:pt idx="254">-0.00093374818346824502</cx:pt>
          <cx:pt idx="255">-0.003732186775484825</cx:pt>
          <cx:pt idx="256">-0.0057884359832100496</cx:pt>
          <cx:pt idx="257">-0.01030531162138045</cx:pt>
          <cx:pt idx="258">-0.016184088797602775</cx:pt>
          <cx:pt idx="259">0.0038442433456710749</cx:pt>
          <cx:pt idx="260">-0.0046260638058957752</cx:pt>
          <cx:pt idx="261">-0.0047360436840288497</cx:pt>
          <cx:pt idx="262">-0.015994143245501202</cx:pt>
          <cx:pt idx="263">-0.01341161966369115</cx:pt>
          <cx:pt idx="264">-0.00020026466617404699</cx:pt>
          <cx:pt idx="265">-0.014906480674966124</cx:pt>
          <cx:pt idx="266">-0.0066997991410122498</cx:pt>
          <cx:pt idx="267">-0.009126930272046925</cx:pt>
          <cx:pt idx="268">-0.018867360101736477</cx:pt>
          <cx:pt idx="269">-0.019722739290143801</cx:pt>
          <cx:pt idx="270">-0.035796941891615502</cx:pt>
          <cx:pt idx="271">-0.031611273474827749</cx:pt>
          <cx:pt idx="272">-0.0141928992769493</cx:pt>
          <cx:pt idx="273">-0.0191076887859025</cx:pt>
          <cx:pt idx="274">-0.025289406253262248</cx:pt>
          <cx:pt idx="275">-0.026329746204904251</cx:pt>
          <cx:pt idx="276">-0.012879742826493051</cx:pt>
          <cx:pt idx="277">-0.0098257223363603496</cx:pt>
          <cx:pt idx="278">-0.0065934473514195503</cx:pt>
          <cx:pt idx="279">-0.0046900028272910746</cx:pt>
          <cx:pt idx="280">7.0799859448243257e-05</cx:pt>
          <cx:pt idx="281">-0.00011072324787144925</cx:pt>
          <cx:pt idx="282">-0.001721768680655985</cx:pt>
          <cx:pt idx="283">-0.0055008358758284496</cx:pt>
          <cx:pt idx="284">-0.010466592224488026</cx:pt>
          <cx:pt idx="285">-0.0114429079459594</cx:pt>
          <cx:pt idx="286">-0.012471419658455725</cx:pt>
          <cx:pt idx="287">0.0032846260201844502</cx:pt>
          <cx:pt idx="288">0.0024148668678980975</cx:pt>
          <cx:pt idx="289">-0.0044731598294486252</cx:pt>
          <cx:pt idx="290">-0.017282674398746874</cx:pt>
          <cx:pt idx="291">-0.0064914219204003001</cx:pt>
          <cx:pt idx="292">-0.0090563662097996756</cx:pt>
          <cx:pt idx="293">-0.011119615651717899</cx:pt>
          <cx:pt idx="294">-0.0073795925574713997</cx:pt>
          <cx:pt idx="295">-0.011017273090929199</cx:pt>
          <cx:pt idx="296">-0.0245616001659665</cx:pt>
          <cx:pt idx="297">-0.020747296435122398</cx:pt>
          <cx:pt idx="298">-0.02814717938877</cx:pt>
          <cx:pt idx="299">-0.10188730467990501</cx:pt>
          <cx:pt idx="300">-0.040855794903068003</cx:pt>
          <cx:pt idx="301">-0.038125233860205797</cx:pt>
          <cx:pt idx="302">-0.0533810881828614</cx:pt>
          <cx:pt idx="303">-0.072063539607777893</cx:pt>
          <cx:pt idx="304">-0.0602512848697635</cx:pt>
          <cx:pt idx="305">-0.041248172829720903</cx:pt>
          <cx:pt idx="306">-0.022601300674642701</cx:pt>
          <cx:pt idx="307">-0.0061912507591154204</cx:pt>
          <cx:pt idx="308">-0.00036801182748202697</cx:pt>
          <cx:pt idx="309">-0.0014666924620785099</cx:pt>
          <cx:pt idx="310">-0.013132539235357</cx:pt>
          <cx:pt idx="311">-0.027859102692009401</cx:pt>
          <cx:pt idx="312">-0.079512538805177793</cx:pt>
          <cx:pt idx="313">-0.096222130800351399</cx:pt>
          <cx:pt idx="314">-0.041088984573109201</cx:pt>
          <cx:pt idx="315">-0.011614799448322499</cx:pt>
          <cx:pt idx="316">-0.015827881123902401</cx:pt>
          <cx:pt idx="317">-0.056443987489376603</cx:pt>
          <cx:pt idx="318">-0.085778556738123901</cx:pt>
          <cx:pt idx="319">-0.0222900901703981</cx:pt>
          <cx:pt idx="320">-0.0049375850530475798</cx:pt>
          <cx:pt idx="321">-0.071099638176334995</cx:pt>
          <cx:pt idx="322">-0.066960132136762898</cx:pt>
          <cx:pt idx="323">-0.074445703977216005</cx:pt>
          <cx:pt idx="324">-0.048889637791069203</cx:pt>
          <cx:pt idx="325">-0.057553753572122203</cx:pt>
          <cx:pt idx="326">-0.0397015591976232</cx:pt>
          <cx:pt idx="327">-0.020919718376174401</cx:pt>
          <cx:pt idx="328">0.021403835600271998</cx:pt>
          <cx:pt idx="329">0.025941815547177401</cx:pt>
          <cx:pt idx="330">-0.028226049655214101</cx:pt>
          <cx:pt idx="331">-0.019032845899833999</cx:pt>
          <cx:pt idx="332">-0.012228238559331001</cx:pt>
          <cx:pt idx="333">-0.0143210715977478</cx:pt>
          <cx:pt idx="334">-0.012640089092569799</cx:pt>
          <cx:pt idx="335">-0.00226141431038192</cx:pt>
          <cx:pt idx="336">0.00023785222970585</cx:pt>
          <cx:pt idx="337">-0.0011381612517985</cx:pt>
          <cx:pt idx="338">-0.0084308152921343995</cx:pt>
          <cx:pt idx="339">-0.040724028790633297</cx:pt>
          <cx:pt idx="340">-0.0979646240800814</cx:pt>
          <cx:pt idx="341">-0.125858211409246</cx:pt>
          <cx:pt idx="342">-0.026404586739699198</cx:pt>
          <cx:pt idx="343">-0.0045291630610850703</cx:pt>
          <cx:pt idx="344">-0.030341323848976198</cx:pt>
          <cx:pt idx="345">-0.071202519764568706</cx:pt>
          <cx:pt idx="346">-0.0132283548855323</cx:pt>
          <cx:pt idx="347">0.062211224368025703</cx:pt>
          <cx:pt idx="348">0.030858674459644801</cx:pt>
          <cx:pt idx="349">-0.0020433775646829301</cx:pt>
          <cx:pt idx="350">-0.00089202340097311802</cx:pt>
          <cx:pt idx="351">-0.055508013710388701</cx:pt>
          <cx:pt idx="352">0.028836099743960099</cx:pt>
          <cx:pt idx="353">0.0069619134562827097</cx:pt>
          <cx:pt idx="354">-0.00367173254980011</cx:pt>
          <cx:pt idx="355">0.031131733571750302</cx:pt>
          <cx:pt idx="356">0.0430143873292467</cx:pt>
          <cx:pt idx="357">0.057182467047945898</cx:pt>
          <cx:pt idx="358">0.0097168076781561606</cx:pt>
          <cx:pt idx="359">0.038911881228096502</cx:pt>
          <cx:pt idx="360">0.027241305238669099</cx:pt>
          <cx:pt idx="361">-0.026074066878805102</cx:pt>
          <cx:pt idx="362">-0.024422825675172299</cx:pt>
          <cx:pt idx="363">-0.0072381332357517496</cx:pt>
          <cx:pt idx="364">-0.00067151047207802798</cx:pt>
          <cx:pt idx="365">0.00053873212745280698</cx:pt>
          <cx:pt idx="366">-0.0035914035204469299</cx:pt>
          <cx:pt idx="367">-0.037167883149790797</cx:pt>
          <cx:pt idx="368">-0.096534798694997995</cx:pt>
          <cx:pt idx="369">-0.113719713283135</cx:pt>
          <cx:pt idx="370">-0.030406200116574401</cx:pt>
          <cx:pt idx="371">0.023595609772153199</cx:pt>
          <cx:pt idx="372">0.032351405232694801</cx:pt>
          <cx:pt idx="373">-0.034243872444145701</cx:pt>
          <cx:pt idx="374">-0.0096862102684778292</cx:pt>
          <cx:pt idx="375">-0.0301138073157728</cx:pt>
          <cx:pt idx="376">-0.00030625024542201099</cx:pt>
          <cx:pt idx="377">0.023024617911622001</cx:pt>
          <cx:pt idx="378">-0.019940746726264402</cx:pt>
          <cx:pt idx="379">0.045231524562629397</cx:pt>
          <cx:pt idx="380">0.095155356662656204</cx:pt>
          <cx:pt idx="381">0.016412244384275899</cx:pt>
          <cx:pt idx="382">0.00730224266606588</cx:pt>
          <cx:pt idx="383">0.083740299742199903</cx:pt>
          <cx:pt idx="384">0.060509708464882898</cx:pt>
          <cx:pt idx="385">0.089256532299325994</cx:pt>
          <cx:pt idx="386">0.050462224379853697</cx:pt>
          <cx:pt idx="387">0.067175279580017302</cx:pt>
          <cx:pt idx="388">0.0086761769181778695</cx:pt>
          <cx:pt idx="389">-0.0213855883054761</cx:pt>
          <cx:pt idx="390">-0.0062092262472200699</cx:pt>
          <cx:pt idx="391">-0.0016522495015766699</cx:pt>
          <cx:pt idx="392">0.00030902110339873102</cx:pt>
          <cx:pt idx="393">0.00039778285819499999</cx:pt>
          <cx:pt idx="394">0.000533550960100299</cx:pt>
          <cx:pt idx="395">-0.011605308075086</cx:pt>
          <cx:pt idx="396">-0.043781796779880401</cx:pt>
          <cx:pt idx="397">-0.067334450758963896</cx:pt>
          <cx:pt idx="398">0.013037565661354699</cx:pt>
          <cx:pt idx="399">0.064637234911526495</cx:pt>
          <cx:pt idx="400">0.036825960298076103</cx:pt>
          <cx:pt idx="401">-0.0108433883100748</cx:pt>
          <cx:pt idx="402">0.015342224702016001</cx:pt>
          <cx:pt idx="403">0.028728662308457699</cx:pt>
          <cx:pt idx="404">0.0100454121788462</cx:pt>
          <cx:pt idx="405">0.083838091780757504</cx:pt>
          <cx:pt idx="406">0.041057518214924003</cx:pt>
          <cx:pt idx="407">0.031146437652787701</cx:pt>
          <cx:pt idx="408">0.065340208351508694</cx:pt>
          <cx:pt idx="409">0.0241097729886579</cx:pt>
          <cx:pt idx="410">0.026047035215035201</cx:pt>
          <cx:pt idx="411">0.035723861544982298</cx:pt>
          <cx:pt idx="412">0.055179593178446902</cx:pt>
          <cx:pt idx="413">0.082529981986618303</cx:pt>
          <cx:pt idx="414">0.085750619528792094</cx:pt>
          <cx:pt idx="415">0.042857554406181803</cx:pt>
          <cx:pt idx="416">0.0155431862168836</cx:pt>
          <cx:pt idx="417">0.0078475026416573602</cx:pt>
          <cx:pt idx="418">-0.0076714074123299999</cx:pt>
          <cx:pt idx="419">-0.000485202316780516</cx:pt>
          <cx:pt idx="420">-0.000264956701788844</cx:pt>
          <cx:pt idx="421">-0.000224095543876605</cx:pt>
          <cx:pt idx="422">0.00158386956086866</cx:pt>
          <cx:pt idx="423">0.0040883312956517997</cx:pt>
          <cx:pt idx="424">-0.0068521803081233899</cx:pt>
          <cx:pt idx="425">-0.038835842577849999</cx:pt>
          <cx:pt idx="426">-0.0103277024444028</cx:pt>
          <cx:pt idx="427">0.060809487905873302</cx:pt>
          <cx:pt idx="428">0.051227213105045702</cx:pt>
          <cx:pt idx="429">0.010605098625590901</cx:pt>
          <cx:pt idx="430">0.031252851224270302</cx:pt>
          <cx:pt idx="431">-0.0080748311606388297</cx:pt>
          <cx:pt idx="432">0.041712918845435203</cx:pt>
          <cx:pt idx="433">0.095095459649347902</cx:pt>
          <cx:pt idx="434">0.037522660351194601</cx:pt>
          <cx:pt idx="435">-0.041836964585307501</cx:pt>
          <cx:pt idx="436">-0.0036619917652398501</cx:pt>
          <cx:pt idx="437">0.0072538109367491204</cx:pt>
          <cx:pt idx="438">0.050530015413481899</cx:pt>
          <cx:pt idx="439">0.053464736381025398</cx:pt>
          <cx:pt idx="440">0.0305422627407166</cx:pt>
          <cx:pt idx="441">0.068746917321048998</cx:pt>
          <cx:pt idx="442">0.07508559701709</cx:pt>
          <cx:pt idx="443">0.016334568714908099</cx:pt>
          <cx:pt idx="444">0.0045553425487025899</cx:pt>
          <cx:pt idx="445">0.023313835419878401</cx:pt>
          <cx:pt idx="446">-0.0046564333779452998</cx:pt>
          <cx:pt idx="447">0.0040255540749654199</cx:pt>
          <cx:pt idx="448">-6.1572521074698404e-05</cx:pt>
          <cx:pt idx="449">0.00015337834116243001</cx:pt>
          <cx:pt idx="450">0.00054200991377184799</cx:pt>
          <cx:pt idx="451">-0.0012838590841284499</cx:pt>
          <cx:pt idx="452">-0.035304455478471802</cx:pt>
          <cx:pt idx="453">-0.032529114681780498</cx:pt>
          <cx:pt idx="454">-0.0245313828360815</cx:pt>
          <cx:pt idx="455">0.0029778206260690399</cx:pt>
          <cx:pt idx="456">-0.0154483500540986</cx:pt>
          <cx:pt idx="457">-0.00730411251211223</cx:pt>
          <cx:pt idx="458">0.0025398644546032198</cx:pt>
          <cx:pt idx="459">0.061290884361630799</cx:pt>
          <cx:pt idx="460">0.057049488259728498</cx:pt>
          <cx:pt idx="461">0.055664619551735801</cx:pt>
          <cx:pt idx="462">0.022820713659313398</cx:pt>
          <cx:pt idx="463">-0.040722097918950102</cx:pt>
          <cx:pt idx="464">0.032602143978515401</cx:pt>
          <cx:pt idx="465">0.082626694477208704</cx:pt>
          <cx:pt idx="466">0.058435897404005198</cx:pt>
          <cx:pt idx="467">0.018488577186560998</cx:pt>
          <cx:pt idx="468">0.038782087652997198</cx:pt>
          <cx:pt idx="469">0.093113906674613903</cx:pt>
          <cx:pt idx="470">0.047598279741474098</cx:pt>
          <cx:pt idx="471">-0.0043909440922586104</cx:pt>
          <cx:pt idx="472">-0.0099886165337787405</cx:pt>
          <cx:pt idx="473">0.032097144122723298</cx:pt>
          <cx:pt idx="474">-0.0024272839956618101</cx:pt>
          <cx:pt idx="475">0.00089912161453781496</cx:pt>
          <cx:pt idx="476">-0.00027864754405313802</cx:pt>
          <cx:pt idx="477">-0.00021452192440164601</cx:pt>
          <cx:pt idx="478">0.00075299929108169495</cx:pt>
          <cx:pt idx="479">-0.0041841139105967401</cx:pt>
          <cx:pt idx="480">-0.039899432383808699</cx:pt>
          <cx:pt idx="481">-0.075930158654185703</cx:pt>
          <cx:pt idx="482">-0.063367641343234304</cx:pt>
          <cx:pt idx="483">-0.0027221083723910698</cx:pt>
          <cx:pt idx="484">0.018724764506420799</cx:pt>
          <cx:pt idx="485">-0.031631370736252898</cx:pt>
          <cx:pt idx="486">0.051262640234133197</cx:pt>
          <cx:pt idx="487">0.059608092782935503</cx:pt>
          <cx:pt idx="488">0.0099085523720132598</cx:pt>
          <cx:pt idx="489">-0.0298137817417355</cx:pt>
          <cx:pt idx="490">-0.070111751442806597</cx:pt>
          <cx:pt idx="491">-0.0843028246735847</cx:pt>
          <cx:pt idx="492">0.042647391172262801</cx:pt>
          <cx:pt idx="493">0.065009956513255807</cx:pt>
          <cx:pt idx="494">0.116024604018601</cx:pt>
          <cx:pt idx="495">0.019651143303607701</cx:pt>
          <cx:pt idx="496">0.065410652238488701</cx:pt>
          <cx:pt idx="497">0.095330247391514994</cx:pt>
          <cx:pt idx="498">0.0130029979737404</cx:pt>
          <cx:pt idx="499">0.0011431631890465601</cx:pt>
          <cx:pt idx="500">-0.0165714407934986</cx:pt>
          <cx:pt idx="501">0.0166701510558574</cx:pt>
          <cx:pt idx="502">-0.00382460017954758</cx:pt>
          <cx:pt idx="503">0.0016372798508375</cx:pt>
          <cx:pt idx="504">-0.00053714717407090295</cx:pt>
          <cx:pt idx="505">-0.000219322002502694</cx:pt>
          <cx:pt idx="506">-0.00122722285422108</cx:pt>
          <cx:pt idx="507">-0.0056563378575227499</cx:pt>
          <cx:pt idx="508">-0.032862082728215503</cx:pt>
          <cx:pt idx="509">-0.063179320646758894</cx:pt>
          <cx:pt idx="510">-0.081271456332438805</cx:pt>
          <cx:pt idx="511">-0.019618020167989102</cx:pt>
          <cx:pt idx="512">-0.0061853802740925203</cx:pt>
          <cx:pt idx="513">0.00078657431415794397</cx:pt>
          <cx:pt idx="514">0.024585295298482801</cx:pt>
          <cx:pt idx="515">0.0057303697746970399</cx:pt>
          <cx:pt idx="516">0.092657712994657498</cx:pt>
          <cx:pt idx="517">0.041130997812947899</cx:pt>
          <cx:pt idx="518">0.00429558706567695</cx:pt>
          <cx:pt idx="519">0.024076629853495998</cx:pt>
          <cx:pt idx="520">0.048642977206578598</cx:pt>
          <cx:pt idx="521">0.059283492501639903</cx:pt>
          <cx:pt idx="522">0.099749061471427397</cx:pt>
          <cx:pt idx="523">0.039581511901230701</cx:pt>
          <cx:pt idx="524">-0.0025396056672707598</cx:pt>
          <cx:pt idx="525">-0.021455934111847801</cx:pt>
          <cx:pt idx="526">-0.062209093140516002</cx:pt>
          <cx:pt idx="527">-0.0110247442288156</cx:pt>
          <cx:pt idx="528">-0.013959239044782201</cx:pt>
          <cx:pt idx="529">0.0099346857026553007</cx:pt>
          <cx:pt idx="530">-0.0021038057073800701</cx:pt>
          <cx:pt idx="531">-0.00079675107771433199</cx:pt>
          <cx:pt idx="532">0.00016321454209460601</cx:pt>
          <cx:pt idx="533">-0.0014436401312243499</cx:pt>
          <cx:pt idx="534">-0.0020744512675300599</cx:pt>
          <cx:pt idx="535">-0.0105719570851074</cx:pt>
          <cx:pt idx="536">-0.0124771718482335</cx:pt>
          <cx:pt idx="537">-0.034295796549992499</cx:pt>
          <cx:pt idx="538">-0.088057461381719396</cx:pt>
          <cx:pt idx="539">-0.051613598792213701</cx:pt>
          <cx:pt idx="540">-0.0281786282688441</cx:pt>
          <cx:pt idx="541">-0.0031216231405087401</cx:pt>
          <cx:pt idx="542">0.035455223311521199</cx:pt>
          <cx:pt idx="543">0.064994591030286694</cx:pt>
          <cx:pt idx="544">0.066721996281674495</cx:pt>
          <cx:pt idx="545">0.0250026590780997</cx:pt>
          <cx:pt idx="546">0.092489763136131095</cx:pt>
          <cx:pt idx="547">0.102223846191275</cx:pt>
          <cx:pt idx="548">0.031460026456619702</cx:pt>
          <cx:pt idx="549">0.039303996101765902</cx:pt>
          <cx:pt idx="550">0.0985073068938669</cx:pt>
          <cx:pt idx="551">0.016834442469367401</cx:pt>
          <cx:pt idx="552">-0.0150429573606824</cx:pt>
          <cx:pt idx="553">-0.069619681744768694</cx:pt>
          <cx:pt idx="554">-0.072305417553768403</cx:pt>
          <cx:pt idx="555">-0.0313548064740461</cx:pt>
          <cx:pt idx="556">-0.0074420197949749602</cx:pt>
          <cx:pt idx="557">0.0098918601617192202</cx:pt>
          <cx:pt idx="558">0.0029058744059642602</cx:pt>
          <cx:pt idx="559">-0.00027698094946280901</cx:pt>
          <cx:pt idx="560">-0.00066241302741994103</cx:pt>
          <cx:pt idx="561">-7.6602940655350497e-05</cx:pt>
          <cx:pt idx="562">-0.00042159299402466102</cx:pt>
          <cx:pt idx="563">-0.0073040277719544598</cx:pt>
          <cx:pt idx="564">-0.016100874934987401</cx:pt>
          <cx:pt idx="565">-0.035722713687417397</cx:pt>
          <cx:pt idx="566">-0.11046133223997701</cx:pt>
          <cx:pt idx="567">-0.089114687544325097</cx:pt>
          <cx:pt idx="568">-0.080993829177750207</cx:pt>
          <cx:pt idx="569">-0.040847930906381599</cx:pt>
          <cx:pt idx="570">0.030759805910539</cx:pt>
          <cx:pt idx="571">0.060862565118254802</cx:pt>
          <cx:pt idx="572">0.063150598130534502</cx:pt>
          <cx:pt idx="573">0.040034568441689802</cx:pt>
          <cx:pt idx="574">0.095519136633219995</cx:pt>
          <cx:pt idx="575">0.088461425465098206</cx:pt>
          <cx:pt idx="576">-0.0228600108519748</cx:pt>
          <cx:pt idx="577">0.016282694398454801</cx:pt>
          <cx:pt idx="578">0.027512047103731199</cx:pt>
          <cx:pt idx="579">-0.0276933700154555</cx:pt>
          <cx:pt idx="580">-0.053458903871169097</cx:pt>
          <cx:pt idx="581">-0.076247635967263</cx:pt>
          <cx:pt idx="582">-0.075732632569155994</cx:pt>
          <cx:pt idx="583">-0.050721902063008403</cx:pt>
          <cx:pt idx="584">-0.025744188976063499</cx:pt>
          <cx:pt idx="585">0.0085520128529678902</cx:pt>
          <cx:pt idx="586">0.00143939430370972</cx:pt>
          <cx:pt idx="587">7.1450831086220299e-05</cx:pt>
          <cx:pt idx="588">0.00013653162515415599</cx:pt>
          <cx:pt idx="589">-0.000443605575620919</cx:pt>
          <cx:pt idx="590">-0.0011732318596222699</cx:pt>
          <cx:pt idx="591">-0.00313745608565048</cx:pt>
          <cx:pt idx="592">-0.0091050836907942499</cx:pt>
          <cx:pt idx="593">-0.023073003604309</cx:pt>
          <cx:pt idx="594">-0.062424991781211199</cx:pt>
          <cx:pt idx="595">-0.086307721008706303</cx:pt>
          <cx:pt idx="596">-0.103116814542</cx:pt>
          <cx:pt idx="597">-0.067526011799151395</cx:pt>
          <cx:pt idx="598">-0.041444086842194798</cx:pt>
          <cx:pt idx="599">0.0060172863241052896</cx:pt>
          <cx:pt idx="600">0.048054625494484998</cx:pt>
          <cx:pt idx="601">0.101509740736594</cx:pt>
          <cx:pt idx="602">0.0999958612155461</cx:pt>
          <cx:pt idx="603">0.011999382503821401</cx:pt>
          <cx:pt idx="604">-0.0022106851674032701</cx:pt>
          <cx:pt idx="605">0.0271913241298842</cx:pt>
          <cx:pt idx="606">-0.0062383860956373802</cx:pt>
          <cx:pt idx="607">-0.040537376464511998</cx:pt>
          <cx:pt idx="608">-0.056695710548781801</cx:pt>
          <cx:pt idx="609">-0.070123833464437804</cx:pt>
          <cx:pt idx="610">-0.049617477806179699</cx:pt>
          <cx:pt idx="611">-0.055369530747789102</cx:pt>
          <cx:pt idx="612">-0.0336832245384611</cx:pt>
          <cx:pt idx="613">0.014686061865022901</cx:pt>
          <cx:pt idx="614">0.0113056062979629</cx:pt>
          <cx:pt idx="615">3.2231302269620999e-05</cx:pt>
          <cx:pt idx="616">0.00065973583375547303</cx:pt>
          <cx:pt idx="617">-0.00064221581290639499</cx:pt>
          <cx:pt idx="618">-0.00067648123751048105</cx:pt>
          <cx:pt idx="619">-0.0040083828510792596</cx:pt>
          <cx:pt idx="620">-0.0082972245495936594</cx:pt>
          <cx:pt idx="621">-0.016857443456271499</cx:pt>
          <cx:pt idx="622">-0.043429003613916203</cx:pt>
          <cx:pt idx="623">-0.046209786857128801</cx:pt>
          <cx:pt idx="624">-0.0666766666275493</cx:pt>
          <cx:pt idx="625">-0.100861258428077</cx:pt>
          <cx:pt idx="626">-0.11277444934580701</cx:pt>
          <cx:pt idx="627">-0.17295354197250201</cx:pt>
          <cx:pt idx="628">-0.070891867689668001</cx:pt>
          <cx:pt idx="629">-0.031740947442846799</cx:pt>
          <cx:pt idx="630">-0.0466282929333839</cx:pt>
          <cx:pt idx="631">-0.015124261104440101</cx:pt>
          <cx:pt idx="632">-0.062143549957597903</cx:pt>
          <cx:pt idx="633">-0.097560971430721899</cx:pt>
          <cx:pt idx="634">-0.113564449975776</cx:pt>
          <cx:pt idx="635">-0.084363123380461105</cx:pt>
          <cx:pt idx="636">-0.073957846325303098</cx:pt>
          <cx:pt idx="637">-0.059079680128182897</cx:pt>
          <cx:pt idx="638">-0.033898086256807201</cx:pt>
          <cx:pt idx="639">-0.0526700478063667</cx:pt>
          <cx:pt idx="640">-0.033328387845797398</cx:pt>
          <cx:pt idx="641">0.00439474246588277</cx:pt>
          <cx:pt idx="642">7.6965199217656903e-05</cx:pt>
          <cx:pt idx="643">0.000130184317354828</cx:pt>
          <cx:pt idx="644">3.4594453923006402e-05</cx:pt>
          <cx:pt idx="645">-0.00047010237448033798</cx:pt>
          <cx:pt idx="646">-0.00034850359579734799</cx:pt>
          <cx:pt idx="647">-0.00184286713688008</cx:pt>
          <cx:pt idx="648">-0.0065120705550571001</cx:pt>
          <cx:pt idx="649">-0.016466445621950099</cx:pt>
          <cx:pt idx="650">-0.030942493196676898</cx:pt>
          <cx:pt idx="651">-0.044125361395176997</cx:pt>
          <cx:pt idx="652">-0.048199585463859697</cx:pt>
          <cx:pt idx="653">-0.072335053883056999</cx:pt>
          <cx:pt idx="654">-0.099885947999259303</cx:pt>
          <cx:pt idx="655">-0.14418541691122699</cx:pt>
          <cx:pt idx="656">-0.087169934073181396</cx:pt>
          <cx:pt idx="657">-0.090586932911371404</cx:pt>
          <cx:pt idx="658">-0.055045754562267797</cx:pt>
          <cx:pt idx="659">-0.070144374239050997</cx:pt>
          <cx:pt idx="660">-0.097578382086524501</cx:pt>
          <cx:pt idx="661">-0.124633743718934</cx:pt>
          <cx:pt idx="662">-0.090801209010068301</cx:pt>
          <cx:pt idx="663">-0.074203005851772294</cx:pt>
          <cx:pt idx="664">-0.0240503452004407</cx:pt>
          <cx:pt idx="665">-0.0117042183125765</cx:pt>
          <cx:pt idx="666">0.00019618085063785899</cx:pt>
          <cx:pt idx="667">-0.0108688192465196</cx:pt>
          <cx:pt idx="668">-0.030770799457691199</cx:pt>
          <cx:pt idx="669">0.0031152084761858199</cx:pt>
          <cx:pt idx="670">-0.000475822746244824</cx:pt>
          <cx:pt idx="671">0.00054305231578754404</cx:pt>
          <cx:pt idx="672">-0.00058818837297257504</cx:pt>
          <cx:pt idx="673">0.00074449913692245799</cx:pt>
          <cx:pt idx="674">-0.000227393649353226</cx:pt>
          <cx:pt idx="675">-0.00017255924596744899</cx:pt>
          <cx:pt idx="676">-0.00163638560505989</cx:pt>
          <cx:pt idx="677">-0.00046224628487704701</cx:pt>
          <cx:pt idx="678">-0.0070456251200397002</cx:pt>
          <cx:pt idx="679">-0.017542865789614798</cx:pt>
          <cx:pt idx="680">-0.032750464999474198</cx:pt>
          <cx:pt idx="681">-0.036712887774976603</cx:pt>
          <cx:pt idx="682">-0.024943861649175701</cx:pt>
          <cx:pt idx="683">-0.0044760902871829296</cx:pt>
          <cx:pt idx="684">-0.019688505835740201</cx:pt>
          <cx:pt idx="685">-0.078381972476137998</cx:pt>
          <cx:pt idx="686">-0.052584164774702402</cx:pt>
          <cx:pt idx="687">-0.0374024819788795</cx:pt>
          <cx:pt idx="688">-0.020068521766285399</cx:pt>
          <cx:pt idx="689">-0.040186072692592799</cx:pt>
          <cx:pt idx="690">-0.036194854099537203</cx:pt>
          <cx:pt idx="691">-0.044986345005949099</cx:pt>
          <cx:pt idx="692">-0.022018357699224899</cx:pt>
          <cx:pt idx="693">0.00012457391398971001</cx:pt>
          <cx:pt idx="694">-0.0030834582087981401</cx:pt>
          <cx:pt idx="695">-0.0029408977945429302</cx:pt>
          <cx:pt idx="696">0.00100264652250657</cx:pt>
          <cx:pt idx="697">0.000268980448413959</cx:pt>
          <cx:pt idx="698">-0.00046327040936725299</cx:pt>
          <cx:pt idx="699">-0.00054417661767506903</cx:pt>
          <cx:pt idx="700">-0.00070479872185765099</cx:pt>
          <cx:pt idx="701">-8.3551355971218499e-05</cx:pt>
          <cx:pt idx="702">-7.6866286825599695e-05</cx:pt>
          <cx:pt idx="703">0.00047246077541764899</cx:pt>
          <cx:pt idx="704">-0.000117154759590419</cx:pt>
          <cx:pt idx="705">0.0017736069707645801</cx:pt>
          <cx:pt idx="706">0.00266117485695215</cx:pt>
          <cx:pt idx="707">-0.0024873692531593799</cx:pt>
          <cx:pt idx="708">-0.0109908689801766</cx:pt>
          <cx:pt idx="709">-0.0091499412117416103</cx:pt>
          <cx:pt idx="710">0.0096170973112027491</cx:pt>
          <cx:pt idx="711">0.0147131378628691</cx:pt>
          <cx:pt idx="712">-0.0026953362286169001</cx:pt>
          <cx:pt idx="713">-0.058734856210967697</cx:pt>
          <cx:pt idx="714">-0.0576670526086265</cx:pt>
          <cx:pt idx="715">-0.016490808121394199</cx:pt>
          <cx:pt idx="716">-0.023650005703559501</cx:pt>
          <cx:pt idx="717">-0.042568343426355397</cx:pt>
          <cx:pt idx="718">-0.0362954616608012</cx:pt>
          <cx:pt idx="719">-0.047870320722140702</cx:pt>
          <cx:pt idx="720">-0.032852665420458997</cx:pt>
          <cx:pt idx="721">-0.0077785052952102302</cx:pt>
          <cx:pt idx="722">0.00351463069092785</cx:pt>
          <cx:pt idx="723">4.0811757063802598e-05</cx:pt>
          <cx:pt idx="724">-0.0012084965500009301</cx:pt>
          <cx:pt idx="725">-8.4189568128108404e-05</cx:pt>
          <cx:pt idx="726">-0.00042263111864961701</cx:pt>
          <cx:pt idx="727">7.6545133591471496e-05</cx:pt>
          <cx:pt idx="728">0.00027738240922273698</cx:pt>
          <cx:pt idx="729">-0.00013006287533533101</cx:pt>
          <cx:pt idx="730">-0.000184003319607448</cx:pt>
          <cx:pt idx="731">-8.2505471649969498e-05</cx:pt>
          <cx:pt idx="732">0.00109358321811841</cx:pt>
          <cx:pt idx="733">0.00092577052830698596</cx:pt>
          <cx:pt idx="734">-0.00019410147881655199</cx:pt>
          <cx:pt idx="735">-0.00174783935640879</cx:pt>
          <cx:pt idx="736">-0.0023761208957712001</cx:pt>
          <cx:pt idx="737">0.0020972042646988302</cx:pt>
          <cx:pt idx="738">0.015013613028247099</cx:pt>
          <cx:pt idx="739">0.0154300833118976</cx:pt>
          <cx:pt idx="740">0.0033219852923600099</cx:pt>
          <cx:pt idx="741">-0.0106425311649328</cx:pt>
          <cx:pt idx="742">-0.0165098655662387</cx:pt>
          <cx:pt idx="743">-0.0118693752407106</cx:pt>
          <cx:pt idx="744">-0.020919800356386398</cx:pt>
          <cx:pt idx="745">-0.0266252151155669</cx:pt>
          <cx:pt idx="746">-0.017720604744176999</cx:pt>
          <cx:pt idx="747">-0.024973286846551299</cx:pt>
          <cx:pt idx="748">-0.0215222807031401</cx:pt>
          <cx:pt idx="749">-0.0091174141937074397</cx:pt>
          <cx:pt idx="750">-0.0022364759650186699</cx:pt>
          <cx:pt idx="751">-0.00072666710863195495</cx:pt>
          <cx:pt idx="752">-0.00054798105898196602</cx:pt>
          <cx:pt idx="753">-3.98216815581338e-05</cx:pt>
          <cx:pt idx="754">-7.5001803461780203e-05</cx:pt>
          <cx:pt idx="755">-0.00014352465250999001</cx:pt>
          <cx:pt idx="756">0.0010978880939954299</cx:pt>
          <cx:pt idx="757">-0.00017169114174884101</cx:pt>
          <cx:pt idx="758">8.6541337780427805e-06</cx:pt>
          <cx:pt idx="759">-0.00078036900686395303</cx:pt>
          <cx:pt idx="760">-4.5994567401417602e-06</cx:pt>
          <cx:pt idx="761">4.9246156870523899e-06</cx:pt>
          <cx:pt idx="762">-0.00021277792067682101</cx:pt>
          <cx:pt idx="763">-0.0026125232807209299</cx:pt>
          <cx:pt idx="764">-0.00165875179952029</cx:pt>
          <cx:pt idx="765">-0.00073161670875947205</cx:pt>
          <cx:pt idx="766">-0.0012369814082853301</cx:pt>
          <cx:pt idx="767">0.00044487754144442298</cx:pt>
          <cx:pt idx="768">0.00021851300759215299</cx:pt>
          <cx:pt idx="769">-0.0039148307284435297</cx:pt>
          <cx:pt idx="770">-0.000432691251596648</cx:pt>
          <cx:pt idx="771">-0.00051276998652086505</cx:pt>
          <cx:pt idx="772">-0.00331386833224325</cx:pt>
          <cx:pt idx="773">-0.00344080918589444</cx:pt>
          <cx:pt idx="774">-0.0035810506675978001</cx:pt>
          <cx:pt idx="775">-0.0025641222549359498</cx:pt>
          <cx:pt idx="776">-0.000148225738091815</cx:pt>
          <cx:pt idx="777">-0.0023356892795398702</cx:pt>
          <cx:pt idx="778">-0.0017335539165934399</cx:pt>
          <cx:pt idx="779">-0.00018045670726675301</cx:pt>
          <cx:pt idx="780">0.0012943210129066701</cx:pt>
          <cx:pt idx="781">-0.00043626175897475697</cx:pt>
          <cx:pt idx="782">0.00064850089070657999</cx:pt>
          <cx:pt idx="783">-0.00082196404741478098</cx:pt>
          <cx:pt idx="784">-0.0032481183540661752</cx:pt>
          <cx:pt idx="785">0.00069844037775710255</cx:pt>
          <cx:pt idx="786">0.00089171096933376504</cx:pt>
          <cx:pt idx="787">-0.0062291632934786253</cx:pt>
          <cx:pt idx="788">-0.011466819316741724</cx:pt>
          <cx:pt idx="789">-0.0037799377241139499</cx:pt>
          <cx:pt idx="790">-0.0063430379108269002</cx:pt>
          <cx:pt idx="791">-0.0073744275688308247</cx:pt>
          <cx:pt idx="792">-0.013507017443355675</cx:pt>
          <cx:pt idx="793">-0.021161520992546173</cx:pt>
          <cx:pt idx="794">-0.0053509083195235497</cx:pt>
          <cx:pt idx="795">-0.0037435944171769001</cx:pt>
          <cx:pt idx="796">-0.0024573156966522999</cx:pt>
          <cx:pt idx="797">-0.0088303495933097255</cx:pt>
          <cx:pt idx="798">-0.016395617198599725</cx:pt>
          <cx:pt idx="799">-0.035367948992318501</cx:pt>
          <cx:pt idx="800">-0.043360444343077252</cx:pt>
          <cx:pt idx="801">-0.028241757577016</cx:pt>
          <cx:pt idx="802">-0.024445070921223975</cx:pt>
          <cx:pt idx="803">-0.019232037122081401</cx:pt>
          <cx:pt idx="804">-0.01426350927165005</cx:pt>
          <cx:pt idx="805">-0.0037974097352916499</cx:pt>
          <cx:pt idx="806">9.4900563915071746e-05</cx:pt>
          <cx:pt idx="807">-0.00057214487750256997</cx:pt>
          <cx:pt idx="808">-0.00018797979012819674</cx:pt>
          <cx:pt idx="809">0.00023608104230708751</cx:pt>
          <cx:pt idx="810">-0.00029545673246508998</cx:pt>
          <cx:pt idx="811">-0.0010558749754573651</cx:pt>
          <cx:pt idx="812">-0.0041091687344887249</cx:pt>
          <cx:pt idx="813">-0.0013488783996125899</cx:pt>
          <cx:pt idx="814">-0.0011508747664685124</cx:pt>
          <cx:pt idx="815">-0.0067503936030029249</cx:pt>
          <cx:pt idx="816">-0.0027497058712650001</cx:pt>
          <cx:pt idx="817">0.0037705918036610498</cx:pt>
          <cx:pt idx="818">0.0080526945940472498</cx:pt>
          <cx:pt idx="819">-0.008629543696936675</cx:pt>
          <cx:pt idx="820">-0.0191406377294982</cx:pt>
          <cx:pt idx="821">-0.0094441196694411995</cx:pt>
          <cx:pt idx="822">0.00070236345996221752</cx:pt>
          <cx:pt idx="823">0.00164506591407055</cx:pt>
          <cx:pt idx="824">-0.010759057026436024</cx:pt>
          <cx:pt idx="825">-0.018002510494062825</cx:pt>
          <cx:pt idx="826">-0.017367551186756851</cx:pt>
          <cx:pt idx="827">-0.037302825334000998</cx:pt>
          <cx:pt idx="828">-0.039087439016023753</cx:pt>
          <cx:pt idx="829">-0.018015228647216951</cx:pt>
          <cx:pt idx="830">-0.017722209987403623</cx:pt>
          <cx:pt idx="831">-0.024427535662406626</cx:pt>
          <cx:pt idx="832">-0.022293964076037575</cx:pt>
          <cx:pt idx="833">-0.012904856083805901</cx:pt>
          <cx:pt idx="834">-0.003618936089286825</cx:pt>
          <cx:pt idx="835">-0.0024177102551131901</cx:pt>
          <cx:pt idx="836">-0.00027231154341785251</cx:pt>
          <cx:pt idx="837">-1.4513595379774849e-05</cx:pt>
          <cx:pt idx="838">-0.00021433851255875724</cx:pt>
          <cx:pt idx="839">-0.00093374818346824502</cx:pt>
          <cx:pt idx="840">-0.003732186775484825</cx:pt>
          <cx:pt idx="841">-0.0057884359832100496</cx:pt>
          <cx:pt idx="842">-0.01030531162138045</cx:pt>
          <cx:pt idx="843">-0.016184088797602775</cx:pt>
          <cx:pt idx="844">0.0038442433456710749</cx:pt>
          <cx:pt idx="845">-0.0046260638058957752</cx:pt>
          <cx:pt idx="846">-0.0047360436840288497</cx:pt>
          <cx:pt idx="847">-0.015994143245501202</cx:pt>
          <cx:pt idx="848">-0.01341161966369115</cx:pt>
          <cx:pt idx="849">-0.00020026466617404699</cx:pt>
          <cx:pt idx="850">-0.014906480674966124</cx:pt>
          <cx:pt idx="851">-0.0066997991410122498</cx:pt>
          <cx:pt idx="852">-0.009126930272046925</cx:pt>
          <cx:pt idx="853">-0.018867360101736477</cx:pt>
          <cx:pt idx="854">-0.019722739290143801</cx:pt>
          <cx:pt idx="855">-0.035796941891615502</cx:pt>
          <cx:pt idx="856">-0.031611273474827749</cx:pt>
          <cx:pt idx="857">-0.0141928992769493</cx:pt>
          <cx:pt idx="858">-0.0191076887859025</cx:pt>
          <cx:pt idx="859">-0.025289406253262248</cx:pt>
          <cx:pt idx="860">-0.026329746204904251</cx:pt>
          <cx:pt idx="861">-0.012879742826493051</cx:pt>
          <cx:pt idx="862">-0.0098257223363603496</cx:pt>
          <cx:pt idx="863">-0.0065934473514195503</cx:pt>
          <cx:pt idx="864">-0.0046900028272910746</cx:pt>
          <cx:pt idx="865">7.0799859448243257e-05</cx:pt>
          <cx:pt idx="866">-0.00011072324787144925</cx:pt>
          <cx:pt idx="867">-0.001721768680655985</cx:pt>
          <cx:pt idx="868">-0.0055008358758284496</cx:pt>
          <cx:pt idx="869">-0.010466592224488026</cx:pt>
          <cx:pt idx="870">-0.0114429079459594</cx:pt>
          <cx:pt idx="871">-0.012471419658455725</cx:pt>
          <cx:pt idx="872">0.0032846260201844502</cx:pt>
          <cx:pt idx="873">0.0024148668678980975</cx:pt>
          <cx:pt idx="874">-0.0044731598294486252</cx:pt>
          <cx:pt idx="875">-0.017282674398746874</cx:pt>
          <cx:pt idx="876">-0.0064914219204003001</cx:pt>
          <cx:pt idx="877">-0.0090563662097996756</cx:pt>
          <cx:pt idx="878">-0.011119615651717899</cx:pt>
          <cx:pt idx="879">-0.0073795925574713997</cx:pt>
          <cx:pt idx="880">-0.011017273090929199</cx:pt>
          <cx:pt idx="881">-0.0245616001659665</cx:pt>
          <cx:pt idx="882">-0.020747296435122398</cx:pt>
          <cx:pt idx="883">-0.02814717938877</cx:pt>
          <cx:pt idx="884">-0.0032481183540661752</cx:pt>
          <cx:pt idx="885">0.00069844037775710255</cx:pt>
          <cx:pt idx="886">0.00089171096933376504</cx:pt>
          <cx:pt idx="887">-0.0062291632934786253</cx:pt>
          <cx:pt idx="888">-0.011466819316741724</cx:pt>
          <cx:pt idx="889">-0.0037799377241139499</cx:pt>
          <cx:pt idx="890">-0.0063430379108269002</cx:pt>
          <cx:pt idx="891">-0.0073744275688308247</cx:pt>
          <cx:pt idx="892">-0.013507017443355675</cx:pt>
          <cx:pt idx="893">-0.021161520992546173</cx:pt>
          <cx:pt idx="894">-0.0053509083195235497</cx:pt>
          <cx:pt idx="895">-0.0037435944171769001</cx:pt>
          <cx:pt idx="896">-0.0024573156966522999</cx:pt>
          <cx:pt idx="897">-0.0088303495933097255</cx:pt>
          <cx:pt idx="898">-0.016395617198599725</cx:pt>
          <cx:pt idx="899">-0.035367948992318501</cx:pt>
          <cx:pt idx="900">-0.043360444343077252</cx:pt>
          <cx:pt idx="901">-0.028241757577016</cx:pt>
          <cx:pt idx="902">-0.024445070921223975</cx:pt>
          <cx:pt idx="903">-0.019232037122081401</cx:pt>
          <cx:pt idx="904">-0.01426350927165005</cx:pt>
          <cx:pt idx="905">-0.0037974097352916499</cx:pt>
          <cx:pt idx="906">9.4900563915071746e-05</cx:pt>
          <cx:pt idx="907">-0.00057214487750256997</cx:pt>
          <cx:pt idx="908">-0.00018797979012819674</cx:pt>
          <cx:pt idx="909">0.00023608104230708751</cx:pt>
          <cx:pt idx="910">-0.00029545673246508998</cx:pt>
          <cx:pt idx="911">-0.0010558749754573651</cx:pt>
          <cx:pt idx="912">-0.0041091687344887249</cx:pt>
          <cx:pt idx="913">-0.0013488783996125899</cx:pt>
          <cx:pt idx="914">-0.0011508747664685124</cx:pt>
          <cx:pt idx="915">-0.0067503936030029249</cx:pt>
          <cx:pt idx="916">-0.0027497058712650001</cx:pt>
          <cx:pt idx="917">0.0037705918036610498</cx:pt>
          <cx:pt idx="918">0.0080526945940472498</cx:pt>
          <cx:pt idx="919">-0.008629543696936675</cx:pt>
          <cx:pt idx="920">-0.0191406377294982</cx:pt>
          <cx:pt idx="921">-0.0094441196694411995</cx:pt>
          <cx:pt idx="922">0.00070236345996221752</cx:pt>
          <cx:pt idx="923">0.00164506591407055</cx:pt>
          <cx:pt idx="924">-0.010759057026436024</cx:pt>
          <cx:pt idx="925">-0.018002510494062825</cx:pt>
          <cx:pt idx="926">-0.017367551186756851</cx:pt>
          <cx:pt idx="927">-0.037302825334000998</cx:pt>
          <cx:pt idx="928">-0.039087439016023753</cx:pt>
          <cx:pt idx="929">-0.018015228647216951</cx:pt>
          <cx:pt idx="930">-0.017722209987403623</cx:pt>
          <cx:pt idx="931">-0.024427535662406626</cx:pt>
          <cx:pt idx="932">-0.022293964076037575</cx:pt>
          <cx:pt idx="933">-0.012904856083805901</cx:pt>
          <cx:pt idx="934">-0.003618936089286825</cx:pt>
          <cx:pt idx="935">-0.0024177102551131901</cx:pt>
          <cx:pt idx="936">-0.00027231154341785251</cx:pt>
          <cx:pt idx="937">-1.4513595379774849e-05</cx:pt>
          <cx:pt idx="938">-0.00021433851255875724</cx:pt>
          <cx:pt idx="939">-0.00093374818346824502</cx:pt>
          <cx:pt idx="940">-0.003732186775484825</cx:pt>
          <cx:pt idx="941">-0.0057884359832100496</cx:pt>
          <cx:pt idx="942">-0.01030531162138045</cx:pt>
          <cx:pt idx="943">-0.016184088797602775</cx:pt>
          <cx:pt idx="944">0.0038442433456710749</cx:pt>
          <cx:pt idx="945">-0.0046260638058957752</cx:pt>
          <cx:pt idx="946">-0.0047360436840288497</cx:pt>
          <cx:pt idx="947">-0.015994143245501202</cx:pt>
          <cx:pt idx="948">-0.01341161966369115</cx:pt>
          <cx:pt idx="949">-0.00020026466617404699</cx:pt>
          <cx:pt idx="950">-0.014906480674966124</cx:pt>
          <cx:pt idx="951">-0.0066997991410122498</cx:pt>
          <cx:pt idx="952">-0.009126930272046925</cx:pt>
          <cx:pt idx="953">-0.018867360101736477</cx:pt>
          <cx:pt idx="954">-0.019722739290143801</cx:pt>
          <cx:pt idx="955">-0.035796941891615502</cx:pt>
          <cx:pt idx="956">-0.031611273474827749</cx:pt>
          <cx:pt idx="957">-0.0141928992769493</cx:pt>
          <cx:pt idx="958">-0.0191076887859025</cx:pt>
          <cx:pt idx="959">-0.025289406253262248</cx:pt>
          <cx:pt idx="960">-0.026329746204904251</cx:pt>
          <cx:pt idx="961">-0.012879742826493051</cx:pt>
          <cx:pt idx="962">-0.0098257223363603496</cx:pt>
          <cx:pt idx="963">-0.0065934473514195503</cx:pt>
          <cx:pt idx="964">-0.0046900028272910746</cx:pt>
          <cx:pt idx="965">7.0799859448243257e-05</cx:pt>
          <cx:pt idx="966">-0.00011072324787144925</cx:pt>
          <cx:pt idx="967">-0.001721768680655985</cx:pt>
          <cx:pt idx="968">-0.0055008358758284496</cx:pt>
          <cx:pt idx="969">-0.010466592224488026</cx:pt>
          <cx:pt idx="970">-0.0114429079459594</cx:pt>
          <cx:pt idx="971">-0.012471419658455725</cx:pt>
          <cx:pt idx="972">0.0032846260201844502</cx:pt>
          <cx:pt idx="973">0.0024148668678980975</cx:pt>
          <cx:pt idx="974">-0.0044731598294486252</cx:pt>
          <cx:pt idx="975">-0.017282674398746874</cx:pt>
          <cx:pt idx="976">-0.0064914219204003001</cx:pt>
          <cx:pt idx="977">-0.0090563662097996756</cx:pt>
          <cx:pt idx="978">-0.011119615651717899</cx:pt>
          <cx:pt idx="979">-0.0073795925574713997</cx:pt>
          <cx:pt idx="980">-0.011017273090929199</cx:pt>
          <cx:pt idx="981">-0.0245616001659665</cx:pt>
          <cx:pt idx="982">-0.020747296435122398</cx:pt>
          <cx:pt idx="983">-0.02814717938877</cx:pt>
          <cx:pt idx="984">-0.0032481183540661752</cx:pt>
          <cx:pt idx="985">0.00069844037775710255</cx:pt>
          <cx:pt idx="986">0.00089171096933376504</cx:pt>
          <cx:pt idx="987">-0.0062291632934786253</cx:pt>
          <cx:pt idx="988">-0.011466819316741724</cx:pt>
          <cx:pt idx="989">-0.0037799377241139499</cx:pt>
          <cx:pt idx="990">-0.0063430379108269002</cx:pt>
          <cx:pt idx="991">-0.0073744275688308247</cx:pt>
          <cx:pt idx="992">-0.013507017443355675</cx:pt>
          <cx:pt idx="993">-0.021161520992546173</cx:pt>
          <cx:pt idx="994">-0.0053509083195235497</cx:pt>
          <cx:pt idx="995">-0.0037435944171769001</cx:pt>
          <cx:pt idx="996">-0.0024573156966522999</cx:pt>
          <cx:pt idx="997">-0.0088303495933097255</cx:pt>
          <cx:pt idx="998">-0.016395617198599725</cx:pt>
          <cx:pt idx="999">-0.035367948992318501</cx:pt>
          <cx:pt idx="1000">-0.043360444343077252</cx:pt>
          <cx:pt idx="1001">-0.028241757577016</cx:pt>
          <cx:pt idx="1002">-0.024445070921223975</cx:pt>
          <cx:pt idx="1003">-0.019232037122081401</cx:pt>
          <cx:pt idx="1004">-0.01426350927165005</cx:pt>
          <cx:pt idx="1005">-0.0037974097352916499</cx:pt>
          <cx:pt idx="1006">9.4900563915071746e-05</cx:pt>
          <cx:pt idx="1007">-0.00057214487750256997</cx:pt>
          <cx:pt idx="1008">-0.00018797979012819674</cx:pt>
          <cx:pt idx="1009">0.00023608104230708751</cx:pt>
          <cx:pt idx="1010">-0.00029545673246508998</cx:pt>
          <cx:pt idx="1011">-0.0010558749754573651</cx:pt>
          <cx:pt idx="1012">-0.0041091687344887249</cx:pt>
          <cx:pt idx="1013">-0.0013488783996125899</cx:pt>
          <cx:pt idx="1014">-0.0011508747664685124</cx:pt>
          <cx:pt idx="1015">-0.0067503936030029249</cx:pt>
          <cx:pt idx="1016">-0.0027497058712650001</cx:pt>
          <cx:pt idx="1017">0.0037705918036610498</cx:pt>
          <cx:pt idx="1018">0.0080526945940472498</cx:pt>
          <cx:pt idx="1019">-0.008629543696936675</cx:pt>
          <cx:pt idx="1020">-0.0191406377294982</cx:pt>
          <cx:pt idx="1021">-0.0094441196694411995</cx:pt>
          <cx:pt idx="1022">0.00070236345996221752</cx:pt>
          <cx:pt idx="1023">0.00164506591407055</cx:pt>
          <cx:pt idx="1024">-0.010759057026436024</cx:pt>
          <cx:pt idx="1025">-0.018002510494062825</cx:pt>
          <cx:pt idx="1026">-0.017367551186756851</cx:pt>
          <cx:pt idx="1027">-0.037302825334000998</cx:pt>
          <cx:pt idx="1028">-0.039087439016023753</cx:pt>
          <cx:pt idx="1029">-0.018015228647216951</cx:pt>
          <cx:pt idx="1030">-0.017722209987403623</cx:pt>
          <cx:pt idx="1031">-0.024427535662406626</cx:pt>
          <cx:pt idx="1032">-0.022293964076037575</cx:pt>
          <cx:pt idx="1033">-0.012904856083805901</cx:pt>
          <cx:pt idx="1034">-0.003618936089286825</cx:pt>
          <cx:pt idx="1035">-0.0024177102551131901</cx:pt>
          <cx:pt idx="1036">-0.00027231154341785251</cx:pt>
          <cx:pt idx="1037">-1.4513595379774849e-05</cx:pt>
          <cx:pt idx="1038">-0.00021433851255875724</cx:pt>
          <cx:pt idx="1039">-0.00093374818346824502</cx:pt>
          <cx:pt idx="1040">-0.003732186775484825</cx:pt>
          <cx:pt idx="1041">-0.0057884359832100496</cx:pt>
          <cx:pt idx="1042">-0.01030531162138045</cx:pt>
          <cx:pt idx="1043">-0.016184088797602775</cx:pt>
          <cx:pt idx="1044">0.0038442433456710749</cx:pt>
          <cx:pt idx="1045">-0.0046260638058957752</cx:pt>
          <cx:pt idx="1046">-0.0047360436840288497</cx:pt>
          <cx:pt idx="1047">-0.015994143245501202</cx:pt>
          <cx:pt idx="1048">-0.01341161966369115</cx:pt>
          <cx:pt idx="1049">-0.00020026466617404699</cx:pt>
          <cx:pt idx="1050">-0.014906480674966124</cx:pt>
          <cx:pt idx="1051">-0.0066997991410122498</cx:pt>
          <cx:pt idx="1052">-0.009126930272046925</cx:pt>
          <cx:pt idx="1053">-0.018867360101736477</cx:pt>
          <cx:pt idx="1054">-0.019722739290143801</cx:pt>
          <cx:pt idx="1055">-0.035796941891615502</cx:pt>
          <cx:pt idx="1056">-0.031611273474827749</cx:pt>
          <cx:pt idx="1057">-0.0141928992769493</cx:pt>
          <cx:pt idx="1058">-0.0191076887859025</cx:pt>
          <cx:pt idx="1059">-0.025289406253262248</cx:pt>
          <cx:pt idx="1060">-0.026329746204904251</cx:pt>
          <cx:pt idx="1061">-0.012879742826493051</cx:pt>
          <cx:pt idx="1062">-0.0098257223363603496</cx:pt>
          <cx:pt idx="1063">-0.0065934473514195503</cx:pt>
          <cx:pt idx="1064">-0.0046900028272910746</cx:pt>
          <cx:pt idx="1065">7.0799859448243257e-05</cx:pt>
          <cx:pt idx="1066">-0.00011072324787144925</cx:pt>
          <cx:pt idx="1067">-0.001721768680655985</cx:pt>
          <cx:pt idx="1068">-0.0055008358758284496</cx:pt>
          <cx:pt idx="1069">-0.010466592224488026</cx:pt>
          <cx:pt idx="1070">-0.0114429079459594</cx:pt>
          <cx:pt idx="1071">-0.012471419658455725</cx:pt>
          <cx:pt idx="1072">0.0032846260201844502</cx:pt>
          <cx:pt idx="1073">0.0024148668678980975</cx:pt>
          <cx:pt idx="1074">-0.0044731598294486252</cx:pt>
          <cx:pt idx="1075">-0.017282674398746874</cx:pt>
          <cx:pt idx="1076">-0.0064914219204003001</cx:pt>
          <cx:pt idx="1077">-0.0090563662097996756</cx:pt>
          <cx:pt idx="1078">-0.011119615651717899</cx:pt>
          <cx:pt idx="1079">-0.0073795925574713997</cx:pt>
          <cx:pt idx="1080">-0.011017273090929199</cx:pt>
          <cx:pt idx="1081">-0.0245616001659665</cx:pt>
          <cx:pt idx="1082">-0.020747296435122398</cx:pt>
          <cx:pt idx="1083">-0.02814717938877</cx:pt>
        </cx:lvl>
      </cx:numDim>
    </cx:data>
    <cx:data id="113">
      <cx:numDim type="val">
        <cx:f>Sheet2!$DJ$1:$DJ$1084</cx:f>
        <cx:lvl ptCount="1084" formatCode="G/通用格式">
          <cx:pt idx="0">0.000105740182737057</cx:pt>
          <cx:pt idx="1">-0.00051870480076608402</cx:pt>
          <cx:pt idx="2">0.00028138340661942602</cx:pt>
          <cx:pt idx="3">-0.00037946669836784702</cx:pt>
          <cx:pt idx="4">-8.8033110507383696e-05</cx:pt>
          <cx:pt idx="5">2.4375714345393899e-05</cx:pt>
          <cx:pt idx="6">0.00013290768706985401</cx:pt>
          <cx:pt idx="7">0.00034831652094005102</cx:pt>
          <cx:pt idx="8">-5.8562874843375598e-05</cx:pt>
          <cx:pt idx="9">-0.00047207846938701002</cx:pt>
          <cx:pt idx="10">-2.4563580447129799e-05</cx:pt>
          <cx:pt idx="11">-0.00042164231584031599</cx:pt>
          <cx:pt idx="12">-0.00022866283717672801</cx:pt>
          <cx:pt idx="13">0.00092958426553527997</cx:pt>
          <cx:pt idx="14">0.00014895634254196799</cx:pt>
          <cx:pt idx="15">0.00070293816727092699</cx:pt>
          <cx:pt idx="16">-6.4543414350562997e-05</cx:pt>
          <cx:pt idx="17">-0.00036030990621765897</cx:pt>
          <cx:pt idx="18">0.00047271819447851701</cx:pt>
          <cx:pt idx="19">-0.00049099443335822498</cx:pt>
          <cx:pt idx="20">0.00016606644391072801</cx:pt>
          <cx:pt idx="21">-0.00018633189537627001</cx:pt>
          <cx:pt idx="22">0.00029242596478367398</cx:pt>
          <cx:pt idx="23">0.00018513642809354699</cx:pt>
          <cx:pt idx="24">-4.2719345965390703e-05</cx:pt>
          <cx:pt idx="25">0.00023336597712578301</cx:pt>
          <cx:pt idx="26">-0.00053774052973275298</cx:pt>
          <cx:pt idx="27">0.00013626943061109201</cx:pt>
          <cx:pt idx="28">-0.00016814898225348099</cx:pt>
          <cx:pt idx="29">0.00067872519623055397</cx:pt>
          <cx:pt idx="30">-0.00041425084505979998</cx:pt>
          <cx:pt idx="31">-0.00046511700927363701</cx:pt>
          <cx:pt idx="32">5.0839395424809703e-05</cx:pt>
          <cx:pt idx="33">0.00052458040314540396</cx:pt>
          <cx:pt idx="34">0.00015980057051125701</cx:pt>
          <cx:pt idx="35">-0.00039397428281458399</cx:pt>
          <cx:pt idx="36">-0.00067280111219064805</cx:pt>
          <cx:pt idx="37">-1.7518343548780601e-05</cx:pt>
          <cx:pt idx="38">-0.00126652931773095</cx:pt>
          <cx:pt idx="39">-0.0051393012900408297</cx:pt>
          <cx:pt idx="40">-0.00044808695906084798</cx:pt>
          <cx:pt idx="41">-0.00087749766384535399</cx:pt>
          <cx:pt idx="42">-0.0016023872288160601</cx:pt>
          <cx:pt idx="43">0.00078202890029143303</cx:pt>
          <cx:pt idx="44">0.0046617607224478802</cx:pt>
          <cx:pt idx="45">0.0028118579120106602</cx:pt>
          <cx:pt idx="46">-0.00031436881185705802</cx:pt>
          <cx:pt idx="47">-0.00050176511376801003</cx:pt>
          <cx:pt idx="48">-0.00129123384419999</cx:pt>
          <cx:pt idx="49">-0.0020684093647600202</cx:pt>
          <cx:pt idx="50">-0.00032461688248049798</cx:pt>
          <cx:pt idx="51">-0.00020857295253352899</cx:pt>
          <cx:pt idx="52">-0.00027549467870410999</cx:pt>
          <cx:pt idx="53">-0.00011155548279591901</cx:pt>
          <cx:pt idx="54">-2.7106635515420299e-05</cx:pt>
          <cx:pt idx="55">0.000227468090608306</cx:pt>
          <cx:pt idx="56">-2.6621376378200099e-05</cx:pt>
          <cx:pt idx="57">-0.000197950023268279</cx:pt>
          <cx:pt idx="58">0.00013252838144872699</cx:pt>
          <cx:pt idx="59">-0.00016231393347519501</cx:pt>
          <cx:pt idx="60">-8.1850446390409294e-05</cx:pt>
          <cx:pt idx="61">0.00088590229301361602</cx:pt>
          <cx:pt idx="62">8.0898874809113005e-05</cx:pt>
          <cx:pt idx="63">0.00034163480975137701</cx:pt>
          <cx:pt idx="64">-0.00089957445462889095</cx:pt>
          <cx:pt idx="65">-0.0020327746999481999</cx:pt>
          <cx:pt idx="66">-0.0059497992431225199</cx:pt>
          <cx:pt idx="67">-0.0050957709148053499</cx:pt>
          <cx:pt idx="68">-0.00053969821910543098</cx:pt>
          <cx:pt idx="69">-9.2133984794076304e-05</cx:pt>
          <cx:pt idx="70">-0.0054220674364219099</cx:pt>
          <cx:pt idx="71">-0.0017708133403246001</cx:pt>
          <cx:pt idx="72">0.0091692569413666398</cx:pt>
          <cx:pt idx="73">0.0062643235917902501</cx:pt>
          <cx:pt idx="74">0.00121575777159121</cx:pt>
          <cx:pt idx="75">-0.0077714423731333497</cx:pt>
          <cx:pt idx="76">-0.00079256325148467004</cx:pt>
          <cx:pt idx="77">-0.0029516861912865602</cx:pt>
          <cx:pt idx="78">-0.0033968592379104399</cx:pt>
          <cx:pt idx="79">-0.00092961491162825405</cx:pt>
          <cx:pt idx="80">-6.2692384829600697e-05</cx:pt>
          <cx:pt idx="81">-0.00061785802012703697</cx:pt>
          <cx:pt idx="82">0.00069076114869155605</cx:pt>
          <cx:pt idx="83">0.00062651124761949702</cx:pt>
          <cx:pt idx="84">-0.00039078907362930198</cx:pt>
          <cx:pt idx="85">-0.00063273597921781398</cx:pt>
          <cx:pt idx="86">-0.00037629909899548702</cx:pt>
          <cx:pt idx="87">7.1405717326294499e-05</cx:pt>
          <cx:pt idx="88">-0.00015783659408496101</cx:pt>
          <cx:pt idx="89">0.00062491104629618295</cx:pt>
          <cx:pt idx="90">-0.00011259977267863901</cx:pt>
          <cx:pt idx="91">0.0011822651918414499</cx:pt>
          <cx:pt idx="92">0.0022837611545580201</cx:pt>
          <cx:pt idx="93">0.0059528395159555098</cx:pt>
          <cx:pt idx="94">0.00151929486032606</cx:pt>
          <cx:pt idx="95">0.00021641778583708499</cx:pt>
          <cx:pt idx="96">0.0097330027869956797</cx:pt>
          <cx:pt idx="97">0.0125166231734723</cx:pt>
          <cx:pt idx="98">0.00091727445936881495</cx:pt>
          <cx:pt idx="99">-0.00228734099682889</cx:pt>
          <cx:pt idx="100">0.0091424863520864607</cx:pt>
          <cx:pt idx="101">0.0047232940513298903</cx:pt>
          <cx:pt idx="102">0.0153493611353165</cx:pt>
          <cx:pt idx="103">0.00173751195590375</cx:pt>
          <cx:pt idx="104">-0.0043460367539866398</cx:pt>
          <cx:pt idx="105">-0.0069672424120274896</cx:pt>
          <cx:pt idx="106">-0.0026726440872691399</cx:pt>
          <cx:pt idx="107">-0.0041868579561342104</cx:pt>
          <cx:pt idx="108">-0.0035651967605893199</cx:pt>
          <cx:pt idx="109">5.0043464686679403e-05</cx:pt>
          <cx:pt idx="110">-0.000179515484058862</cx:pt>
          <cx:pt idx="111">-0.00071277526670990201</cx:pt>
          <cx:pt idx="112">0.000106827289579457</cx:pt>
          <cx:pt idx="113">-0.000559469162560314</cx:pt>
          <cx:pt idx="114">0.00097920420312142898</cx:pt>
          <cx:pt idx="115">-0.00041028740685090801</cx:pt>
          <cx:pt idx="116">0.00067003578789580896</cx:pt>
          <cx:pt idx="117">0.0024501021297122002</cx:pt>
          <cx:pt idx="118">0.0056187505146667004</cx:pt>
          <cx:pt idx="119">0.0081863204195871796</cx:pt>
          <cx:pt idx="120">0.0056839277666906503</cx:pt>
          <cx:pt idx="121">0.0018827953672978901</cx:pt>
          <cx:pt idx="122">-0.0029476112264602799</cx:pt>
          <cx:pt idx="123">-0.0024147765337599199</cx:pt>
          <cx:pt idx="124">-0.017014644240861701</cx:pt>
          <cx:pt idx="125">-0.035368269612232703</cx:pt>
          <cx:pt idx="126">-0.028080899725098699</cx:pt>
          <cx:pt idx="127">-0.022518143927712501</cx:pt>
          <cx:pt idx="128">-0.0155929435060836</cx:pt>
          <cx:pt idx="129">0.0116187079172324</cx:pt>
          <cx:pt idx="130">0.043394520052747597</cx:pt>
          <cx:pt idx="131">0.037194145529076801</cx:pt>
          <cx:pt idx="132">0.046598837023318997</cx:pt>
          <cx:pt idx="133">0.0126423468727444</cx:pt>
          <cx:pt idx="134">0.0025214550833856202</cx:pt>
          <cx:pt idx="135">-0.0082050828059543508</cx:pt>
          <cx:pt idx="136">-0.0079311424742442398</cx:pt>
          <cx:pt idx="137">-0.0020805204180538101</cx:pt>
          <cx:pt idx="138">-0.0010071700227781699</cx:pt>
          <cx:pt idx="139">-0.00171132532095727</cx:pt>
          <cx:pt idx="140">0.00056837958279330595</cx:pt>
          <cx:pt idx="141">-0.000338846839898144</cx:pt>
          <cx:pt idx="142">0.00040294321829244798</cx:pt>
          <cx:pt idx="143">-0.00050925180426691702</cx:pt>
          <cx:pt idx="144">-0.0014877201575578299</cx:pt>
          <cx:pt idx="145">-0.0046514898027378102</cx:pt>
          <cx:pt idx="146">-0.0029511112492230001</cx:pt>
          <cx:pt idx="147">0.00235727617461746</cx:pt>
          <cx:pt idx="148">-0.013942917989958999</cx:pt>
          <cx:pt idx="149">-0.027722508267235001</cx:pt>
          <cx:pt idx="150">-0.0246122244708065</cx:pt>
          <cx:pt idx="151">0.00022925341536303</cx:pt>
          <cx:pt idx="152">0.0043125883427853904</cx:pt>
          <cx:pt idx="153">-0.0144362578036427</cx:pt>
          <cx:pt idx="154">-0.021393245216358801</cx:pt>
          <cx:pt idx="155">0.036960133033192497</cx:pt>
          <cx:pt idx="156">0.055312520926371303</cx:pt>
          <cx:pt idx="157">0.048740248048396502</cx:pt>
          <cx:pt idx="158">0.073963360346830806</cx:pt>
          <cx:pt idx="159">0.060169677507498902</cx:pt>
          <cx:pt idx="160">0.055219408940813501</cx:pt>
          <cx:pt idx="161">0.052535649082354703</cx:pt>
          <cx:pt idx="162">0.0282133495063377</cx:pt>
          <cx:pt idx="163">-0.0063393272686262901</cx:pt>
          <cx:pt idx="164">-0.016536543273696601</cx:pt>
          <cx:pt idx="165">-0.0088071661011623996</cx:pt>
          <cx:pt idx="166">-0.00463320568102751</cx:pt>
          <cx:pt idx="167">-0.00131324517336878</cx:pt>
          <cx:pt idx="168">8.0082409430179007e-05</cx:pt>
          <cx:pt idx="169">0.00030918343368981798</cx:pt>
          <cx:pt idx="170">0.00078773902755513697</cx:pt>
          <cx:pt idx="171">-0.0019030039228830099</cx:pt>
          <cx:pt idx="172">-0.00049131339829108604</cx:pt>
          <cx:pt idx="173">-0.00366139730311859</cx:pt>
          <cx:pt idx="174">-0.0069619921487483897</cx:pt>
          <cx:pt idx="175">-0.0045654565729626303</cx:pt>
          <cx:pt idx="176">-0.016668286408186499</cx:pt>
          <cx:pt idx="177">-0.0065285546343996897</cx:pt>
          <cx:pt idx="178">0.032334679270467202</cx:pt>
          <cx:pt idx="179">0.043171222009801002</cx:pt>
          <cx:pt idx="180">0.047510180282688802</cx:pt>
          <cx:pt idx="181">0.0421665724761391</cx:pt>
          <cx:pt idx="182">0.057353367078071697</cx:pt>
          <cx:pt idx="183">0.065677547424384503</cx:pt>
          <cx:pt idx="184">0.066173837903909197</cx:pt>
          <cx:pt idx="185">0.030303711329495799</cx:pt>
          <cx:pt idx="186">0.030327174863368299</cx:pt>
          <cx:pt idx="187">0.015263870228340699</cx:pt>
          <cx:pt idx="188">0.019259668446111201</cx:pt>
          <cx:pt idx="189">0.0403295320668361</cx:pt>
          <cx:pt idx="190">0.0316958219098483</cx:pt>
          <cx:pt idx="191">-0.019973388518964401</cx:pt>
          <cx:pt idx="192">-0.0294156279704271</cx:pt>
          <cx:pt idx="193">-0.0143927804320886</cx:pt>
          <cx:pt idx="194">-0.0018730229968168201</cx:pt>
          <cx:pt idx="195">-0.00052633872821839596</cx:pt>
          <cx:pt idx="196">-5.8568745448015902e-05</cx:pt>
          <cx:pt idx="197">0.00077219673335191604</cx:pt>
          <cx:pt idx="198">0.00085032094878280699</cx:pt>
          <cx:pt idx="199">-0.0002280929923726605</cx:pt>
          <cx:pt idx="200">-0.00092076530378463247</cx:pt>
          <cx:pt idx="201">-0.0018134135279461124</cx:pt>
          <cx:pt idx="202">-3.9716693605121753e-05</cx:pt>
          <cx:pt idx="203">0.0022094954668264674</cx:pt>
          <cx:pt idx="204">0.0090734872611336493</cx:pt>
          <cx:pt idx="205">0.0085069734780399246</cx:pt>
          <cx:pt idx="206">0.012148258327184599</cx:pt>
          <cx:pt idx="207">0.016991852187106124</cx:pt>
          <cx:pt idx="208">0.010938014586979501</cx:pt>
          <cx:pt idx="209">0.0060356526665144754</cx:pt>
          <cx:pt idx="210">0.016458686793503749</cx:pt>
          <cx:pt idx="211">0.019536671139890025</cx:pt>
          <cx:pt idx="212">0.0080873711752700757</cx:pt>
          <cx:pt idx="213">-0.0081916386560075254</cx:pt>
          <cx:pt idx="214">-0.0083171341634505</cx:pt>
          <cx:pt idx="215">-0.0052332101960293753</cx:pt>
          <cx:pt idx="216">0.0043605855964960749</cx:pt>
          <cx:pt idx="217">0.0097370785973934747</cx:pt>
          <cx:pt idx="218">0.0044530014718115497</cx:pt>
          <cx:pt idx="219">-0.010567018941873525</cx:pt>
          <cx:pt idx="220">-0.012302400439236675</cx:pt>
          <cx:pt idx="221">-0.00486318356400685</cx:pt>
          <cx:pt idx="222">-0.00042174073097624751</cx:pt>
          <cx:pt idx="223">-3.4158367816964502e-05</cx:pt>
          <cx:pt idx="224">-0.00023030106727132976</cx:pt>
          <cx:pt idx="225">-5.6610175943567998e-05</cx:pt>
          <cx:pt idx="226">-0.00084040545934521249</cx:pt>
          <cx:pt idx="227">-0.00016980031059646026</cx:pt>
          <cx:pt idx="228">-0.00031807533515572502</cx:pt>
          <cx:pt idx="229">-0.00380445644705265</cx:pt>
          <cx:pt idx="230">0.0010200894925884</cx:pt>
          <cx:pt idx="231">0.0079867490785671749</cx:pt>
          <cx:pt idx="232">0.0070918309784028253</cx:pt>
          <cx:pt idx="233">-0.0044372530127958247</cx:pt>
          <cx:pt idx="234">0.00045157728416074999</cx:pt>
          <cx:pt idx="235">0.0047517169148524746</cx:pt>
          <cx:pt idx="236">-0.0096587378950868247</cx:pt>
          <cx:pt idx="237">-0.0077695455284856</cx:pt>
          <cx:pt idx="238">0.0010212096061298775</cx:pt>
          <cx:pt idx="239">-0.0062586414335593253</cx:pt>
          <cx:pt idx="240">-0.0075437766728218498</cx:pt>
          <cx:pt idx="241">-0.0067377470614353001</cx:pt>
          <cx:pt idx="242">-0.0041378920018660496</cx:pt>
          <cx:pt idx="243">0.0016301930501205974</cx:pt>
          <cx:pt idx="244">0.004740049409239</cx:pt>
          <cx:pt idx="245">0.0092522996742773755</cx:pt>
          <cx:pt idx="246">0.0055113142331079997</cx:pt>
          <cx:pt idx="247">-0.010652351743212799</cx:pt>
          <cx:pt idx="248">-0.0123944931028163</cx:pt>
          <cx:pt idx="249">-0.0035402737169523001</cx:pt>
          <cx:pt idx="250">7.283073574889225e-05</cx:pt>
          <cx:pt idx="251">8.3272492468894506e-05</cx:pt>
          <cx:pt idx="252">0.000184190903184569</cx:pt>
          <cx:pt idx="253">4.8860069727300502e-05</cx:pt>
          <cx:pt idx="254">0.0003068501457346025</cx:pt>
          <cx:pt idx="255">-0.00016304643287153199</cx:pt>
          <cx:pt idx="256">-0.0027388405327361501</cx:pt>
          <cx:pt idx="257">-0.0053995983077723504</cx:pt>
          <cx:pt idx="258">0.0008182730137733</cx:pt>
          <cx:pt idx="259">0.0049823571235885749</cx:pt>
          <cx:pt idx="260">0.0022745123741053125</cx:pt>
          <cx:pt idx="261">-0.013721147658606376</cx:pt>
          <cx:pt idx="262">-0.0090515572447510007</cx:pt>
          <cx:pt idx="263">-0.006022660107877025</cx:pt>
          <cx:pt idx="264">-0.018958437053387026</cx:pt>
          <cx:pt idx="265">-0.0254871125523825</cx:pt>
          <cx:pt idx="266">-0.0277899669380395</cx:pt>
          <cx:pt idx="267">-0.028127115359867751</cx:pt>
          <cx:pt idx="268">-0.024284665975340299</cx:pt>
          <cx:pt idx="269">-0.01751545348415905</cx:pt>
          <cx:pt idx="270">0.012024038249423399</cx:pt>
          <cx:pt idx="271">0.0043814904119789753</cx:pt>
          <cx:pt idx="272">0.00042756166393115248</cx:pt>
          <cx:pt idx="273">-0.00080055331968870505</cx:pt>
          <cx:pt idx="274">-3.5755610051345749e-05</cx:pt>
          <cx:pt idx="275">-0.0046802479404452497</cx:pt>
          <cx:pt idx="276">-0.0095929997798306996</cx:pt>
          <cx:pt idx="277">-0.0016424366753376824</cx:pt>
          <cx:pt idx="278">0.000272324890132175</cx:pt>
          <cx:pt idx="279">0.00028583420498844999</cx:pt>
          <cx:pt idx="280">-7.2854090470957756e-05</cx:pt>
          <cx:pt idx="281">-0.00010778454025230525</cx:pt>
          <cx:pt idx="282">-0.00088389835534747501</cx:pt>
          <cx:pt idx="283">-0.00071801120181725253</cx:pt>
          <cx:pt idx="284">-0.0033966896705892998</cx:pt>
          <cx:pt idx="285">-0.0072119065582561251</cx:pt>
          <cx:pt idx="286">0.00106845765508938</cx:pt>
          <cx:pt idx="287">-0.0038220741828046</cx:pt>
          <cx:pt idx="288">-0.010258948156272676</cx:pt>
          <cx:pt idx="289">-0.029909360242495249</cx:pt>
          <cx:pt idx="290">-0.025241983687194249</cx:pt>
          <cx:pt idx="291">-0.0293559863772795</cx:pt>
          <cx:pt idx="292">-0.037484316153509001</cx:pt>
          <cx:pt idx="293">-0.0408945831164165</cx:pt>
          <cx:pt idx="294">-0.0359841270255645</cx:pt>
          <cx:pt idx="295">-0.029945707274012748</cx:pt>
          <cx:pt idx="296">-0.014095267832901425</cx:pt>
          <cx:pt idx="297">-0.014399599205117575</cx:pt>
          <cx:pt idx="298">0.010744970854738901</cx:pt>
          <cx:pt idx="299">0.034955907049970897</cx:pt>
          <cx:pt idx="300">0.00095454321059926196</cx:pt>
          <cx:pt idx="301">-0.00144655375576902</cx:pt>
          <cx:pt idx="302">0.0079202787969584899</cx:pt>
          <cx:pt idx="303">-0.0177323791398241</cx:pt>
          <cx:pt idx="304">-0.031477215008047697</cx:pt>
          <cx:pt idx="305">-0.0040347434603774596</cx:pt>
          <cx:pt idx="306">0.00068128435159718105</cx:pt>
          <cx:pt idx="307">-0.000327308990771301</cx:pt>
          <cx:pt idx="308">0.00038709713926840002</cx:pt>
          <cx:pt idx="309">0.00015081279323366</cx:pt>
          <cx:pt idx="310">-0.0060823452738272398</cx:pt>
          <cx:pt idx="311">-0.0020430619647377499</cx:pt>
          <cx:pt idx="312">-0.0078257618363778998</cx:pt>
          <cx:pt idx="313">-0.0462769267339792</cx:pt>
          <cx:pt idx="314">-0.019837509210220799</cx:pt>
          <cx:pt idx="315">-0.053583503844503298</cx:pt>
          <cx:pt idx="316">-0.089044958535877794</cx:pt>
          <cx:pt idx="317">-0.13175501506478199</cx:pt>
          <cx:pt idx="318">-0.14241220038519101</cx:pt>
          <cx:pt idx="319">-0.13142955012155899</cx:pt>
          <cx:pt idx="320">-0.12171254396992</cx:pt>
          <cx:pt idx="321">-0.093904711971110902</cx:pt>
          <cx:pt idx="322">-0.070541329007047099</cx:pt>
          <cx:pt idx="323">-0.073093773369869303</cx:pt>
          <cx:pt idx="324">-0.049117454685895998</cx:pt>
          <cx:pt idx="325">0.0147506015190391</cx:pt>
          <cx:pt idx="326">0.056326058719428203</cx:pt>
          <cx:pt idx="327">0.0431454690936455</cx:pt>
          <cx:pt idx="328">0.024795902065598199</cx:pt>
          <cx:pt idx="329">0.00054065701704132402</cx:pt>
          <cx:pt idx="330">0.0030743899890797199</cx:pt>
          <cx:pt idx="331">-0.017125454625480499</cx:pt>
          <cx:pt idx="332">-0.015003972110995301</cx:pt>
          <cx:pt idx="333">0.0010941371716540499</cx:pt>
          <cx:pt idx="334">0.000545383660355969</cx:pt>
          <cx:pt idx="335">-1.26171515393787e-05</cx:pt>
          <cx:pt idx="336">0.00062210386950043903</cx:pt>
          <cx:pt idx="337">-0.00061152747423331901</cx:pt>
          <cx:pt idx="338">-0.010091044906720701</cx:pt>
          <cx:pt idx="339">-0.0081421376455372806</cx:pt>
          <cx:pt idx="340">-0.0127467179283087</cx:pt>
          <cx:pt idx="341">-0.055642153919137301</cx:pt>
          <cx:pt idx="342">-0.051610599306430402</cx:pt>
          <cx:pt idx="343">-0.060308809515531997</cx:pt>
          <cx:pt idx="344">-0.0882373175920248</cx:pt>
          <cx:pt idx="345">-0.069645059490762898</cx:pt>
          <cx:pt idx="346">-0.059029541668146501</cx:pt>
          <cx:pt idx="347">-0.053176894148505301</cx:pt>
          <cx:pt idx="348">-0.031297816500189597</cx:pt>
          <cx:pt idx="349">-0.0063821392338624999</cx:pt>
          <cx:pt idx="350">0.0056680604111606697</cx:pt>
          <cx:pt idx="351">-0.049391795237115503</cx:pt>
          <cx:pt idx="352">-0.032772055124080601</cx:pt>
          <cx:pt idx="353">-0.019557518508396501</cx:pt>
          <cx:pt idx="354">0.0244567057941226</cx:pt>
          <cx:pt idx="355">0.030605263019304298</cx:pt>
          <cx:pt idx="356">0.0291122399136448</cx:pt>
          <cx:pt idx="357">0.016474137626198801</cx:pt>
          <cx:pt idx="358">-0.018588138143611699</cx:pt>
          <cx:pt idx="359">-0.0250424786318756</cx:pt>
          <cx:pt idx="360">-0.0099044496804927204</cx:pt>
          <cx:pt idx="361">0.0042859453883300298</cx:pt>
          <cx:pt idx="362">-0.00059634213729169497</cx:pt>
          <cx:pt idx="363">0.00025755725947967299</cx:pt>
          <cx:pt idx="364">-0.00056039477661675504</cx:pt>
          <cx:pt idx="365">-0.0017979540333627701</cx:pt>
          <cx:pt idx="366">-0.0027683221411458898</cx:pt>
          <cx:pt idx="367">-0.0085082456607504103</cx:pt>
          <cx:pt idx="368">-0.015977499641619201</cx:pt>
          <cx:pt idx="369">-0.043377794919488698</cx:pt>
          <cx:pt idx="370">-0.046623997329881303</cx:pt>
          <cx:pt idx="371">-0.0479319823856399</cx:pt>
          <cx:pt idx="372">-0.073111882615120194</cx:pt>
          <cx:pt idx="373">0.019144182891710299</cx:pt>
          <cx:pt idx="374">0.070272125180945097</cx:pt>
          <cx:pt idx="375">0.024165101912716699</cx:pt>
          <cx:pt idx="376">-0.0042277857959493901</cx:pt>
          <cx:pt idx="377">0.0017755784504920899</cx:pt>
          <cx:pt idx="378">-0.0224788174997257</cx:pt>
          <cx:pt idx="379">-0.052611491539031802</cx:pt>
          <cx:pt idx="380">-0.0366958708865446</cx:pt>
          <cx:pt idx="381">-0.021408156724645001</cx:pt>
          <cx:pt idx="382">0.020978030202909899</cx:pt>
          <cx:pt idx="383">0.034969842887761199</cx:pt>
          <cx:pt idx="384">0.0414138644278235</cx:pt>
          <cx:pt idx="385">0.0062177894819538696</cx:pt>
          <cx:pt idx="386">-0.0268173281937618</cx:pt>
          <cx:pt idx="387">-0.034380825233277998</cx:pt>
          <cx:pt idx="388">-0.017201065140917699</cx:pt>
          <cx:pt idx="389">0.0014944156179566501</cx:pt>
          <cx:pt idx="390">0.00065759682290940195</cx:pt>
          <cx:pt idx="391">-0.000423519288621542</cx:pt>
          <cx:pt idx="392">-5.2774040937157303e-05</cx:pt>
          <cx:pt idx="393">0.00053968705665224795</cx:pt>
          <cx:pt idx="394">-0.00028842282003807503</cx:pt>
          <cx:pt idx="395">-0.0041706489411157304</cx:pt>
          <cx:pt idx="396">-0.0055255160106336696</cx:pt>
          <cx:pt idx="397">-0.021212693043112098</cx:pt>
          <cx:pt idx="398">-0.0090029779616499495</cx:pt>
          <cx:pt idx="399">-0.0044919934389992498</cx:pt>
          <cx:pt idx="400">-0.0154907496937379</cx:pt>
          <cx:pt idx="401">0.020533483419993798</cx:pt>
          <cx:pt idx="402">0.065494010927422006</cx:pt>
          <cx:pt idx="403">0.042453876706359597</cx:pt>
          <cx:pt idx="404">0.045430496924938599</cx:pt>
          <cx:pt idx="405">0.050435902506218003</cx:pt>
          <cx:pt idx="406">-0.012889361318188601</cx:pt>
          <cx:pt idx="407">-0.073652341843605001</cx:pt>
          <cx:pt idx="408">-0.051522665330058497</cx:pt>
          <cx:pt idx="409">-0.0115493261632877</cx:pt>
          <cx:pt idx="410">0.045047383562479101</cx:pt>
          <cx:pt idx="411">0.0094075318666804898</cx:pt>
          <cx:pt idx="412">-0.0210136742748376</cx:pt>
          <cx:pt idx="413">-0.0159665174509231</cx:pt>
          <cx:pt idx="414">-0.014841234404129299</cx:pt>
          <cx:pt idx="415">-0.026447194636139201</cx:pt>
          <cx:pt idx="416">-0.0159465861638345</cx:pt>
          <cx:pt idx="417">0.00182340119738112</cx:pt>
          <cx:pt idx="418">0.0039671037371858796</cx:pt>
          <cx:pt idx="419">0.00060607219870134697</cx:pt>
          <cx:pt idx="420">0.00034800684969009898</cx:pt>
          <cx:pt idx="421">0.0016839569276093599</cx:pt>
          <cx:pt idx="422">0.00078081105359471901</cx:pt>
          <cx:pt idx="423">0.00103095185891555</cx:pt>
          <cx:pt idx="424">0.012926638892718801</cx:pt>
          <cx:pt idx="425">0.0156669445379077</cx:pt>
          <cx:pt idx="426">0.0259239502514453</cx:pt>
          <cx:pt idx="427">-0.0034457678780538199</cx:pt>
          <cx:pt idx="428">0.0036620926682470701</cx:pt>
          <cx:pt idx="429">0.018633929133491701</cx:pt>
          <cx:pt idx="430">0.038900029252892897</cx:pt>
          <cx:pt idx="431">0.028314854223041801</cx:pt>
          <cx:pt idx="432">0.027781923183345499</cx:pt>
          <cx:pt idx="433">0.0829645395493782</cx:pt>
          <cx:pt idx="434">0.022255657287998401</cx:pt>
          <cx:pt idx="435">-0.018950907818795801</cx:pt>
          <cx:pt idx="436">-0.0234734309550352</cx:pt>
          <cx:pt idx="437">-0.0165002452270748</cx:pt>
          <cx:pt idx="438">0.0190145019213054</cx:pt>
          <cx:pt idx="439">-0.044793188445497199</cx:pt>
          <cx:pt idx="440">-0.058065555801796301</cx:pt>
          <cx:pt idx="441">-0.0323159664471179</cx:pt>
          <cx:pt idx="442">-0.0246388623719907</cx:pt>
          <cx:pt idx="443">-0.0142144945161126</cx:pt>
          <cx:pt idx="444">-0.0061448938124669499</cx:pt>
          <cx:pt idx="445">0.00125788420378742</cx:pt>
          <cx:pt idx="446">0.0040451658214591896</cx:pt>
          <cx:pt idx="447">-0.000266050625812827</cx:pt>
          <cx:pt idx="448">6.0082552457963001e-05</cx:pt>
          <cx:pt idx="449">0.0013303499513579601</cx:pt>
          <cx:pt idx="450">0.0039352898612322901</cx:pt>
          <cx:pt idx="451">0.0115248960210556</cx:pt>
          <cx:pt idx="452">0.031316720524837201</cx:pt>
          <cx:pt idx="453">0.0304473046251998</cx:pt>
          <cx:pt idx="454">0.012960975727672099</cx:pt>
          <cx:pt idx="455">0.0077835688705357002</cx:pt>
          <cx:pt idx="456">-0.016999224878197501</cx:pt>
          <cx:pt idx="457">-0.0085365790341137698</cx:pt>
          <cx:pt idx="458">0.0052089446401590396</cx:pt>
          <cx:pt idx="459">0.0108951729978214</cx:pt>
          <cx:pt idx="460">0.023457530698951401</cx:pt>
          <cx:pt idx="461">0.052726243635419501</cx:pt>
          <cx:pt idx="462">0.030531517259143</cx:pt>
          <cx:pt idx="463">0.018830899768354999</cx:pt>
          <cx:pt idx="464">0.00902915391030178</cx:pt>
          <cx:pt idx="465">-0.0080318325981537202</cx:pt>
          <cx:pt idx="466">-0.022112208539385499</cx:pt>
          <cx:pt idx="467">-0.055005387021551097</cx:pt>
          <cx:pt idx="468">-0.040226502854731297</cx:pt>
          <cx:pt idx="469">-0.037322659739297402</cx:pt>
          <cx:pt idx="470">-0.034843060456408198</cx:pt>
          <cx:pt idx="471">-0.016157610618368901</cx:pt>
          <cx:pt idx="472">0.00090462624535874196</cx:pt>
          <cx:pt idx="473">0.0058289724976615899</cx:pt>
          <cx:pt idx="474">0.0035004916483800099</cx:pt>
          <cx:pt idx="475">0.000216974789604718</cx:pt>
          <cx:pt idx="476">0.00084020453750607296</cx:pt>
          <cx:pt idx="477">0.0012868522752443601</cx:pt>
          <cx:pt idx="478">0.0057415803003846699</cx:pt>
          <cx:pt idx="479">0.017550556060458002</cx:pt>
          <cx:pt idx="480">0.0274705387684748</cx:pt>
          <cx:pt idx="481">0.036666656570934798</cx:pt>
          <cx:pt idx="482">0.013538151693563099</cx:pt>
          <cx:pt idx="483">-0.0053359297751455802</cx:pt>
          <cx:pt idx="484">-0.0099356211506376902</cx:pt>
          <cx:pt idx="485">-0.021824979668443802</cx:pt>
          <cx:pt idx="486">-0.0155375691920107</cx:pt>
          <cx:pt idx="487">-0.021143903108283301</cx:pt>
          <cx:pt idx="488">0.017150044946988699</cx:pt>
          <cx:pt idx="489">0.059830194098439503</cx:pt>
          <cx:pt idx="490">0.091442451126710206</cx:pt>
          <cx:pt idx="491">0.071612222901181105</cx:pt>
          <cx:pt idx="492">0.059421879150638401</cx:pt>
          <cx:pt idx="493">-0.000612359766650995</cx:pt>
          <cx:pt idx="494">-0.033480752764154201</cx:pt>
          <cx:pt idx="495">-0.052120060744863701</cx:pt>
          <cx:pt idx="496">-0.042201222391776497</cx:pt>
          <cx:pt idx="497">-0.052311741634162301</cx:pt>
          <cx:pt idx="498">-0.040075819716971703</cx:pt>
          <cx:pt idx="499">-0.024576960971904101</cx:pt>
          <cx:pt idx="500">-0.010780543636828401</cx:pt>
          <cx:pt idx="501">0.0071363207588263098</cx:pt>
          <cx:pt idx="502">0.0025398871012289</cx:pt>
          <cx:pt idx="503">0.00062839636351951595</cx:pt>
          <cx:pt idx="504">-0.00038742405542050898</cx:pt>
          <cx:pt idx="505">0.000129895024428965</cx:pt>
          <cx:pt idx="506">0.0034329290329574999</cx:pt>
          <cx:pt idx="507">0.0202731645406472</cx:pt>
          <cx:pt idx="508">0.0091993372568988808</cx:pt>
          <cx:pt idx="509">-0.00080977280996807097</cx:pt>
          <cx:pt idx="510">-0.00043006341974466302</cx:pt>
          <cx:pt idx="511">-0.0047873530713393297</cx:pt>
          <cx:pt idx="512">-0.0134503610477973</cx:pt>
          <cx:pt idx="513">0.0183382183880368</cx:pt>
          <cx:pt idx="514">0.00304699306412022</cx:pt>
          <cx:pt idx="515">-0.044397807171057201</cx:pt>
          <cx:pt idx="516">-0.0154616086339596</cx:pt>
          <cx:pt idx="517">0.029758034920354701</cx:pt>
          <cx:pt idx="518">0.042833908832941803</cx:pt>
          <cx:pt idx="519">0.043660848354954401</cx:pt>
          <cx:pt idx="520">0.066698189592775001</cx:pt>
          <cx:pt idx="521">0.042232386785527702</cx:pt>
          <cx:pt idx="522">-0.0233421047541989</cx:pt>
          <cx:pt idx="523">0.00064998623120071002</cx:pt>
          <cx:pt idx="524">-0.0242284801390046</cx:pt>
          <cx:pt idx="525">-0.034980960093393403</cx:pt>
          <cx:pt idx="526">-0.034648165714387301</cx:pt>
          <cx:pt idx="527">-0.0195120710865892</cx:pt>
          <cx:pt idx="528">-0.0078577687992714609</cx:pt>
          <cx:pt idx="529">0.0075128899804183698</cx:pt>
          <cx:pt idx="530">0.0022343695663238801</cx:pt>
          <cx:pt idx="531">0.000101644261880127</cx:pt>
          <cx:pt idx="532">-0.00038314056856857403</cx:pt>
          <cx:pt idx="533">-0.00038461623725037099</cx:pt>
          <cx:pt idx="534">-0.00048263788940175299</cx:pt>
          <cx:pt idx="535">0.016349171150128499</cx:pt>
          <cx:pt idx="536">0.0119519671729615</cx:pt>
          <cx:pt idx="537">0.0072363216035467399</cx:pt>
          <cx:pt idx="538">0.0031757158211686101</cx:pt>
          <cx:pt idx="539">0.0065610556092548997</cx:pt>
          <cx:pt idx="540">-0.020603073748351099</cx:pt>
          <cx:pt idx="541">-0.023189565798866801</cx:pt>
          <cx:pt idx="542">-0.027628856759589999</cx:pt>
          <cx:pt idx="543">-0.0610502591147336</cx:pt>
          <cx:pt idx="544">-0.071376768777083002</cx:pt>
          <cx:pt idx="545">0.037653158400821</cx:pt>
          <cx:pt idx="546">0.019573597159883702</cx:pt>
          <cx:pt idx="547">0.018249818295494401</cx:pt>
          <cx:pt idx="548">0.069755500487455199</cx:pt>
          <cx:pt idx="549">0.0558348083462216</cx:pt>
          <cx:pt idx="550">0.011491273271849799</cx:pt>
          <cx:pt idx="551">0.0049576757050855697</cx:pt>
          <cx:pt idx="552">-0.020111390672129199</cx:pt>
          <cx:pt idx="553">-0.0076069060943991197</cx:pt>
          <cx:pt idx="554">-0.034362469670147999</cx:pt>
          <cx:pt idx="555">-0.013863565727351901</cx:pt>
          <cx:pt idx="556">-0.0022365205696981598</cx:pt>
          <cx:pt idx="557">0.0071187231604548</cx:pt>
          <cx:pt idx="558">0.0023469166185400301</cx:pt>
          <cx:pt idx="559">0.00090916950441132004</cx:pt>
          <cx:pt idx="560">0.00020255456019354701</cx:pt>
          <cx:pt idx="561">0.00085772150698087903</cx:pt>
          <cx:pt idx="562">-0.000308100068273376</cx:pt>
          <cx:pt idx="563">0.022729061232216199</cx:pt>
          <cx:pt idx="564">0.032679092588260801</cx:pt>
          <cx:pt idx="565">0.015805922492989101</cx:pt>
          <cx:pt idx="566">0.0068447647459843799</cx:pt>
          <cx:pt idx="567">0.0023911560065082698</cx:pt>
          <cx:pt idx="568">-0.0175525142199448</cx:pt>
          <cx:pt idx="569">-0.0385457020720162</cx:pt>
          <cx:pt idx="570">-0.033865579471382301</cx:pt>
          <cx:pt idx="571">-0.023739410835949</cx:pt>
          <cx:pt idx="572">-0.028683584062086501</cx:pt>
          <cx:pt idx="573">0.00914853332252487</cx:pt>
          <cx:pt idx="574">-0.011634725076917299</cx:pt>
          <cx:pt idx="575">-0.034749463165046901</cx:pt>
          <cx:pt idx="576">0.057504546457642199</cx:pt>
          <cx:pt idx="577">0.035568035252518698</cx:pt>
          <cx:pt idx="578">0.00717464154325152</cx:pt>
          <cx:pt idx="579">-0.0061778596749900404</cx:pt>
          <cx:pt idx="580">-0.0192774473465675</cx:pt>
          <cx:pt idx="581">-0.022508073480785401</cx:pt>
          <cx:pt idx="582">-0.037890110998090101</cx:pt>
          <cx:pt idx="583">-0.019950700819610201</cx:pt>
          <cx:pt idx="584">0.00304919176079264</cx:pt>
          <cx:pt idx="585">0.0041000937219961304</cx:pt>
          <cx:pt idx="586">0.00083467580297238899</cx:pt>
          <cx:pt idx="587">0.00034174987975603102</cx:pt>
          <cx:pt idx="588">0.00104923060742467</cx:pt>
          <cx:pt idx="589">-0.00038643827879138301</cx:pt>
          <cx:pt idx="590">0.0017116348615474799</cx:pt>
          <cx:pt idx="591">0.0211926053970963</cx:pt>
          <cx:pt idx="592">0.029157815168822598</cx:pt>
          <cx:pt idx="593">-0.00047739904067899998</cx:pt>
          <cx:pt idx="594">-0.0022745786244056702</cx:pt>
          <cx:pt idx="595">0.00134668591605043</cx:pt>
          <cx:pt idx="596">-0.0042035084387616302</cx:pt>
          <cx:pt idx="597">-0.043273199655962998</cx:pt>
          <cx:pt idx="598">0.010143534351906999</cx:pt>
          <cx:pt idx="599">0.00025371774960001702</cx:pt>
          <cx:pt idx="600">-0.016843547344327001</cx:pt>
          <cx:pt idx="601">-0.046357308661960903</cx:pt>
          <cx:pt idx="602">-0.062762225479488495</cx:pt>
          <cx:pt idx="603">-0.053267671227045399</cx:pt>
          <cx:pt idx="604">0.0416058045989307</cx:pt>
          <cx:pt idx="605">0.00014277098017698899</cx:pt>
          <cx:pt idx="606">0.0083964644166573208</cx:pt>
          <cx:pt idx="607">0.023447366323626099</cx:pt>
          <cx:pt idx="608">-0.00013819361753392799</cx:pt>
          <cx:pt idx="609">0.0086370564409264591</cx:pt>
          <cx:pt idx="610">-0.0178590933570839</cx:pt>
          <cx:pt idx="611">0.0053381174139329702</cx:pt>
          <cx:pt idx="612">0.0074984172528455998</cx:pt>
          <cx:pt idx="613">0.0040228653128093197</cx:pt>
          <cx:pt idx="614">0.00071163141043336698</cx:pt>
          <cx:pt idx="615">-0.000235512262546018</cx:pt>
          <cx:pt idx="616">-0.00040227085221041902</cx:pt>
          <cx:pt idx="617">-0.000445609372901655</cx:pt>
          <cx:pt idx="618">0.00109166548302395</cx:pt>
          <cx:pt idx="619">0.0082840111480385701</cx:pt>
          <cx:pt idx="620">0.018876821779983601</cx:pt>
          <cx:pt idx="621">0.022391268171449499</cx:pt>
          <cx:pt idx="622">-0.010723468839573499</cx:pt>
          <cx:pt idx="623">0.00852776205887887</cx:pt>
          <cx:pt idx="624">0.0073899979145251099</cx:pt>
          <cx:pt idx="625">-0.0109788263285143</cx:pt>
          <cx:pt idx="626">0.000528877452513225</cx:pt>
          <cx:pt idx="627">0.00070846702782560299</cx:pt>
          <cx:pt idx="628">-0.028829658536276399</cx:pt>
          <cx:pt idx="629">-0.035021830775314601</cx:pt>
          <cx:pt idx="630">-0.047319841656615201</cx:pt>
          <cx:pt idx="631">-0.037996847963218901</cx:pt>
          <cx:pt idx="632">0.040236982409701201</cx:pt>
          <cx:pt idx="633">0.045499072725029802</cx:pt>
          <cx:pt idx="634">0.025507312156752799</cx:pt>
          <cx:pt idx="635">0.0240908245065443</cx:pt>
          <cx:pt idx="636">0.024644107644594598</cx:pt>
          <cx:pt idx="637">0.0045076044689695404</cx:pt>
          <cx:pt idx="638">-0.0051962389852540803</cx:pt>
          <cx:pt idx="639">0.012938174180074299</cx:pt>
          <cx:pt idx="640">0.0052144247129872097</cx:pt>
          <cx:pt idx="641">0.00094967782437818996</cx:pt>
          <cx:pt idx="642">0.000203000470397095</cx:pt>
          <cx:pt idx="643">0.00012822967068608601</cx:pt>
          <cx:pt idx="644">-0.00029848000209991898</cx:pt>
          <cx:pt idx="645">-0.00046708358807516699</cx:pt>
          <cx:pt idx="646">0.00042106024413811598</cx:pt>
          <cx:pt idx="647">0.0092986801569725306</cx:pt>
          <cx:pt idx="648">0.015908290497748102</cx:pt>
          <cx:pt idx="649">0.027630900551651801</cx:pt>
          <cx:pt idx="650">0.0031973663984294302</cx:pt>
          <cx:pt idx="651">0.0133802916332132</cx:pt>
          <cx:pt idx="652">0.016213882460229</cx:pt>
          <cx:pt idx="653">0.0074928973846242197</cx:pt>
          <cx:pt idx="654">0.0071994100621588196</cx:pt>
          <cx:pt idx="655">0.0109610021232093</cx:pt>
          <cx:pt idx="656">-0.035105273906385397</cx:pt>
          <cx:pt idx="657">-0.036595748083723803</cx:pt>
          <cx:pt idx="658">-0.042327318923922899</cx:pt>
          <cx:pt idx="659">-0.0104802046668856</cx:pt>
          <cx:pt idx="660">0.032103118423913397</cx:pt>
          <cx:pt idx="661">0.048862993655127702</cx:pt>
          <cx:pt idx="662">0.056035760282048999</cx:pt>
          <cx:pt idx="663">0.067977311756910602</cx:pt>
          <cx:pt idx="664">0.042113258515849503</cx:pt>
          <cx:pt idx="665">0.0052165633387298103</cx:pt>
          <cx:pt idx="666">0.00151022362084312</cx:pt>
          <cx:pt idx="667">0.00748351451285173</cx:pt>
          <cx:pt idx="668">0.00140254990392453</cx:pt>
          <cx:pt idx="669">0.00048119351066135498</cx:pt>
          <cx:pt idx="670">-0.00018052983544908599</cx:pt>
          <cx:pt idx="671">-0.00055238342226924197</cx:pt>
          <cx:pt idx="672">6.4954781254282596e-05</cx:pt>
          <cx:pt idx="673">-0.000124370639737131</cx:pt>
          <cx:pt idx="674">-0.00041082198907941002</cx:pt>
          <cx:pt idx="675">0.0042291661725627301</cx:pt>
          <cx:pt idx="676">0.0101655149742285</cx:pt>
          <cx:pt idx="677">0.0074442417135717103</cx:pt>
          <cx:pt idx="678">0.00041490747838567998</cx:pt>
          <cx:pt idx="679">0.0151482916410247</cx:pt>
          <cx:pt idx="680">0.025316295861405599</cx:pt>
          <cx:pt idx="681">0.0076807874068479196</cx:pt>
          <cx:pt idx="682">-0.0183867742659805</cx:pt>
          <cx:pt idx="683">-0.014593450981707799</cx:pt>
          <cx:pt idx="684">-0.0058567153699819801</cx:pt>
          <cx:pt idx="685">-0.017279645374163301</cx:pt>
          <cx:pt idx="686">-0.0034690665367116099</cx:pt>
          <cx:pt idx="687">-0.014012498102589799</cx:pt>
          <cx:pt idx="688">0.0092543738719860508</cx:pt>
          <cx:pt idx="689">0.056770210164983403</cx:pt>
          <cx:pt idx="690">0.040879969898153901</cx:pt>
          <cx:pt idx="691">0.039930333157272999</cx:pt>
          <cx:pt idx="692">0.021686407264984199</cx:pt>
          <cx:pt idx="693">-0.0016242110473536401</cx:pt>
          <cx:pt idx="694">0.00101569478431306</cx:pt>
          <cx:pt idx="695">0.0015641894756593601</cx:pt>
          <cx:pt idx="696">0.0038670684761784599</cx:pt>
          <cx:pt idx="697">-0.00040909473004662898</cx:pt>
          <cx:pt idx="698">-0.000114626060540293</cx:pt>
          <cx:pt idx="699">-0.00088555435524433795</cx:pt>
          <cx:pt idx="700">0.000123000769052351</cx:pt>
          <cx:pt idx="701">0.00013694115064890201</cx:pt>
          <cx:pt idx="702">0.000243495913273746</cx:pt>
          <cx:pt idx="703">-0.000119403612138637</cx:pt>
          <cx:pt idx="704">0.00045484827514159001</cx:pt>
          <cx:pt idx="705">-0.0032638213841645202</cx:pt>
          <cx:pt idx="706">-0.0057519869347390897</cx:pt>
          <cx:pt idx="707">-0.0089555125359708602</cx:pt>
          <cx:pt idx="708">-0.0049883318030148997</cx:pt>
          <cx:pt idx="709">0.0064343581115810598</cx:pt>
          <cx:pt idx="710">0.0145016760305549</cx:pt>
          <cx:pt idx="711">0.00210466941781585</cx:pt>
          <cx:pt idx="712">0.000885001984186748</cx:pt>
          <cx:pt idx="713">0.0137132989484617</cx:pt>
          <cx:pt idx="714">-0.010505897549784799</cx:pt>
          <cx:pt idx="715">-0.032462288673446402</cx:pt>
          <cx:pt idx="716">-0.021304888299016101</cx:pt>
          <cx:pt idx="717">-0.0155882523007149</cx:pt>
          <cx:pt idx="718">-0.021453351232892201</cx:pt>
          <cx:pt idx="719">0.0302886856002209</cx:pt>
          <cx:pt idx="720">0.0115676009171392</cx:pt>
          <cx:pt idx="721">-0.0076595777429391996</cx:pt>
          <cx:pt idx="722">-0.0119620192712931</cx:pt>
          <cx:pt idx="723">-0.0031895755879093701</cx:pt>
          <cx:pt idx="724">-0.00033052236798814498</cx:pt>
          <cx:pt idx="725">8.0959629856837004e-06</cx:pt>
          <cx:pt idx="726">-5.2631052371723601e-05</cx:pt>
          <cx:pt idx="727">-0.00022101838734718299</cx:pt>
          <cx:pt idx="728">-0.00038003520686866101</cx:pt>
          <cx:pt idx="729">-0.00065698269274467496</cx:pt>
          <cx:pt idx="730">0.00032359381101785802</cx:pt>
          <cx:pt idx="731">0.000173640258604337</cx:pt>
          <cx:pt idx="732">-0.00013102152245015599</cx:pt>
          <cx:pt idx="733">-0.00043410739345444902</cx:pt>
          <cx:pt idx="734">-0.00079292664726391695</cx:pt>
          <cx:pt idx="735">-0.00024345842447604001</cx:pt>
          <cx:pt idx="736">0.00080206141057413401</cx:pt>
          <cx:pt idx="737">0.00228305224130572</cx:pt>
          <cx:pt idx="738">0.0026781726334018201</cx:pt>
          <cx:pt idx="739">8.7770415270982499e-05</cx:pt>
          <cx:pt idx="740">0.00016544339745584399</cx:pt>
          <cx:pt idx="741">-0.00057534804668383295</cx:pt>
          <cx:pt idx="742">0.0018764387423612699</cx:pt>
          <cx:pt idx="743">0.0025446928428911001</cx:pt>
          <cx:pt idx="744">0.0145975986193772</cx:pt>
          <cx:pt idx="745">0.014684670418444999</cx:pt>
          <cx:pt idx="746">0.015353067539138799</cx:pt>
          <cx:pt idx="747">0.0206454006309639</cx:pt>
          <cx:pt idx="748">0.0055366686294630301</cx:pt>
          <cx:pt idx="749">-0.00037155661070648402</cx:pt>
          <cx:pt idx="750">0.000457396184346781</cx:pt>
          <cx:pt idx="751">-7.3829581566603898e-06</cx:pt>
          <cx:pt idx="752">0.00027000854142444799</cx:pt>
          <cx:pt idx="753">0.00058830661656031</cx:pt>
          <cx:pt idx="754">0.00054943863661870704</cx:pt>
          <cx:pt idx="755">-0.000620206945332401</cx:pt>
          <cx:pt idx="756">8.9362402542348903e-05</cx:pt>
          <cx:pt idx="757">-0.00056731960859244396</cx:pt>
          <cx:pt idx="758">0.00031968782964726802</cx:pt>
          <cx:pt idx="759">0.000613705181272931</cx:pt>
          <cx:pt idx="760">4.6327279347005399e-05</cx:pt>
          <cx:pt idx="761">-0.000147723094700739</cx:pt>
          <cx:pt idx="762">-0.00031645218298219699</cx:pt>
          <cx:pt idx="763">0.00053520023206923904</cx:pt>
          <cx:pt idx="764">-0.000439461667798783</cx:pt>
          <cx:pt idx="765">-0.00055954488916935504</cx:pt>
          <cx:pt idx="766">-8.1615915832426006e-05</cx:pt>
          <cx:pt idx="767">0.000221420034872576</cx:pt>
          <cx:pt idx="768">0.000298175124848932</cx:pt>
          <cx:pt idx="769">0.00057737728410091403</cx:pt>
          <cx:pt idx="770">0.00048451942788923298</cx:pt>
          <cx:pt idx="771">0.00082069648617930601</cx:pt>
          <cx:pt idx="772">0.0039829651917113497</cx:pt>
          <cx:pt idx="773">0.0012516089546550199</cx:pt>
          <cx:pt idx="774">0.00051957857123356103</cx:pt>
          <cx:pt idx="775">0.00015639274452964401</cx:pt>
          <cx:pt idx="776">0.00021267767771536799</cx:pt>
          <cx:pt idx="777">0.00095457953132803896</cx:pt>
          <cx:pt idx="778">-0.00027781304565249298</cx:pt>
          <cx:pt idx="779">0.00012664468757503901</cx:pt>
          <cx:pt idx="780">-0.000231558466790048</cx:pt>
          <cx:pt idx="781">0.000192629459856761</cx:pt>
          <cx:pt idx="782">-0.00058949563039936595</cx:pt>
          <cx:pt idx="783">0.000100650239602108</cx:pt>
          <cx:pt idx="784">-0.0002280929923726605</cx:pt>
          <cx:pt idx="785">-0.00092076530378463247</cx:pt>
          <cx:pt idx="786">-0.0018134135279461124</cx:pt>
          <cx:pt idx="787">-3.9716693605121753e-05</cx:pt>
          <cx:pt idx="788">0.0022094954668264674</cx:pt>
          <cx:pt idx="789">0.0090734872611336493</cx:pt>
          <cx:pt idx="790">0.0085069734780399246</cx:pt>
          <cx:pt idx="791">0.012148258327184599</cx:pt>
          <cx:pt idx="792">0.016991852187106124</cx:pt>
          <cx:pt idx="793">0.010938014586979501</cx:pt>
          <cx:pt idx="794">0.0060356526665144754</cx:pt>
          <cx:pt idx="795">0.016458686793503749</cx:pt>
          <cx:pt idx="796">0.019536671139890025</cx:pt>
          <cx:pt idx="797">0.0080873711752700757</cx:pt>
          <cx:pt idx="798">-0.0081916386560075254</cx:pt>
          <cx:pt idx="799">-0.0083171341634505</cx:pt>
          <cx:pt idx="800">-0.0052332101960293753</cx:pt>
          <cx:pt idx="801">0.0043605855964960749</cx:pt>
          <cx:pt idx="802">0.0097370785973934747</cx:pt>
          <cx:pt idx="803">0.0044530014718115497</cx:pt>
          <cx:pt idx="804">-0.010567018941873525</cx:pt>
          <cx:pt idx="805">-0.012302400439236675</cx:pt>
          <cx:pt idx="806">-0.00486318356400685</cx:pt>
          <cx:pt idx="807">-0.00042174073097624751</cx:pt>
          <cx:pt idx="808">-3.4158367816964502e-05</cx:pt>
          <cx:pt idx="809">-0.00023030106727132976</cx:pt>
          <cx:pt idx="810">-5.6610175943567998e-05</cx:pt>
          <cx:pt idx="811">-0.00084040545934521249</cx:pt>
          <cx:pt idx="812">-0.00016980031059646026</cx:pt>
          <cx:pt idx="813">-0.00031807533515572502</cx:pt>
          <cx:pt idx="814">-0.00380445644705265</cx:pt>
          <cx:pt idx="815">0.0010200894925884</cx:pt>
          <cx:pt idx="816">0.0079867490785671749</cx:pt>
          <cx:pt idx="817">0.0070918309784028253</cx:pt>
          <cx:pt idx="818">-0.0044372530127958247</cx:pt>
          <cx:pt idx="819">0.00045157728416074999</cx:pt>
          <cx:pt idx="820">0.0047517169148524746</cx:pt>
          <cx:pt idx="821">-0.0096587378950868247</cx:pt>
          <cx:pt idx="822">-0.0077695455284856</cx:pt>
          <cx:pt idx="823">0.0010212096061298775</cx:pt>
          <cx:pt idx="824">-0.0062586414335593253</cx:pt>
          <cx:pt idx="825">-0.0075437766728218498</cx:pt>
          <cx:pt idx="826">-0.0067377470614353001</cx:pt>
          <cx:pt idx="827">-0.0041378920018660496</cx:pt>
          <cx:pt idx="828">0.0016301930501205974</cx:pt>
          <cx:pt idx="829">0.004740049409239</cx:pt>
          <cx:pt idx="830">0.0092522996742773755</cx:pt>
          <cx:pt idx="831">0.0055113142331079997</cx:pt>
          <cx:pt idx="832">-0.010652351743212799</cx:pt>
          <cx:pt idx="833">-0.0123944931028163</cx:pt>
          <cx:pt idx="834">-0.0035402737169523001</cx:pt>
          <cx:pt idx="835">7.283073574889225e-05</cx:pt>
          <cx:pt idx="836">8.3272492468894506e-05</cx:pt>
          <cx:pt idx="837">0.000184190903184569</cx:pt>
          <cx:pt idx="838">4.8860069727300502e-05</cx:pt>
          <cx:pt idx="839">0.0003068501457346025</cx:pt>
          <cx:pt idx="840">-0.00016304643287153199</cx:pt>
          <cx:pt idx="841">-0.0027388405327361501</cx:pt>
          <cx:pt idx="842">-0.0053995983077723504</cx:pt>
          <cx:pt idx="843">0.0008182730137733</cx:pt>
          <cx:pt idx="844">0.0049823571235885749</cx:pt>
          <cx:pt idx="845">0.0022745123741053125</cx:pt>
          <cx:pt idx="846">-0.013721147658606376</cx:pt>
          <cx:pt idx="847">-0.0090515572447510007</cx:pt>
          <cx:pt idx="848">-0.006022660107877025</cx:pt>
          <cx:pt idx="849">-0.018958437053387026</cx:pt>
          <cx:pt idx="850">-0.0254871125523825</cx:pt>
          <cx:pt idx="851">-0.0277899669380395</cx:pt>
          <cx:pt idx="852">-0.028127115359867751</cx:pt>
          <cx:pt idx="853">-0.024284665975340299</cx:pt>
          <cx:pt idx="854">-0.01751545348415905</cx:pt>
          <cx:pt idx="855">0.012024038249423399</cx:pt>
          <cx:pt idx="856">0.0043814904119789753</cx:pt>
          <cx:pt idx="857">0.00042756166393115248</cx:pt>
          <cx:pt idx="858">-0.00080055331968870505</cx:pt>
          <cx:pt idx="859">-3.5755610051345749e-05</cx:pt>
          <cx:pt idx="860">-0.0046802479404452497</cx:pt>
          <cx:pt idx="861">-0.0095929997798306996</cx:pt>
          <cx:pt idx="862">-0.0016424366753376824</cx:pt>
          <cx:pt idx="863">0.000272324890132175</cx:pt>
          <cx:pt idx="864">0.00028583420498844999</cx:pt>
          <cx:pt idx="865">-7.2854090470957756e-05</cx:pt>
          <cx:pt idx="866">-0.00010778454025230525</cx:pt>
          <cx:pt idx="867">-0.00088389835534747501</cx:pt>
          <cx:pt idx="868">-0.00071801120181725253</cx:pt>
          <cx:pt idx="869">-0.0033966896705892998</cx:pt>
          <cx:pt idx="870">-0.0072119065582561251</cx:pt>
          <cx:pt idx="871">0.00106845765508938</cx:pt>
          <cx:pt idx="872">-0.0038220741828046</cx:pt>
          <cx:pt idx="873">-0.010258948156272676</cx:pt>
          <cx:pt idx="874">-0.029909360242495249</cx:pt>
          <cx:pt idx="875">-0.025241983687194249</cx:pt>
          <cx:pt idx="876">-0.0293559863772795</cx:pt>
          <cx:pt idx="877">-0.037484316153509001</cx:pt>
          <cx:pt idx="878">-0.0408945831164165</cx:pt>
          <cx:pt idx="879">-0.0359841270255645</cx:pt>
          <cx:pt idx="880">-0.029945707274012748</cx:pt>
          <cx:pt idx="881">-0.014095267832901425</cx:pt>
          <cx:pt idx="882">-0.014399599205117575</cx:pt>
          <cx:pt idx="883">0.010744970854738901</cx:pt>
          <cx:pt idx="884">-0.0002280929923726605</cx:pt>
          <cx:pt idx="885">-0.00092076530378463247</cx:pt>
          <cx:pt idx="886">-0.0018134135279461124</cx:pt>
          <cx:pt idx="887">-3.9716693605121753e-05</cx:pt>
          <cx:pt idx="888">0.0022094954668264674</cx:pt>
          <cx:pt idx="889">0.0090734872611336493</cx:pt>
          <cx:pt idx="890">0.0085069734780399246</cx:pt>
          <cx:pt idx="891">0.012148258327184599</cx:pt>
          <cx:pt idx="892">0.016991852187106124</cx:pt>
          <cx:pt idx="893">0.010938014586979501</cx:pt>
          <cx:pt idx="894">0.0060356526665144754</cx:pt>
          <cx:pt idx="895">0.016458686793503749</cx:pt>
          <cx:pt idx="896">0.019536671139890025</cx:pt>
          <cx:pt idx="897">0.0080873711752700757</cx:pt>
          <cx:pt idx="898">-0.0081916386560075254</cx:pt>
          <cx:pt idx="899">-0.0083171341634505</cx:pt>
          <cx:pt idx="900">-0.0052332101960293753</cx:pt>
          <cx:pt idx="901">0.0043605855964960749</cx:pt>
          <cx:pt idx="902">0.0097370785973934747</cx:pt>
          <cx:pt idx="903">0.0044530014718115497</cx:pt>
          <cx:pt idx="904">-0.010567018941873525</cx:pt>
          <cx:pt idx="905">-0.012302400439236675</cx:pt>
          <cx:pt idx="906">-0.00486318356400685</cx:pt>
          <cx:pt idx="907">-0.00042174073097624751</cx:pt>
          <cx:pt idx="908">-3.4158367816964502e-05</cx:pt>
          <cx:pt idx="909">-0.00023030106727132976</cx:pt>
          <cx:pt idx="910">-5.6610175943567998e-05</cx:pt>
          <cx:pt idx="911">-0.00084040545934521249</cx:pt>
          <cx:pt idx="912">-0.00016980031059646026</cx:pt>
          <cx:pt idx="913">-0.00031807533515572502</cx:pt>
          <cx:pt idx="914">-0.00380445644705265</cx:pt>
          <cx:pt idx="915">0.0010200894925884</cx:pt>
          <cx:pt idx="916">0.0079867490785671749</cx:pt>
          <cx:pt idx="917">0.0070918309784028253</cx:pt>
          <cx:pt idx="918">-0.0044372530127958247</cx:pt>
          <cx:pt idx="919">0.00045157728416074999</cx:pt>
          <cx:pt idx="920">0.0047517169148524746</cx:pt>
          <cx:pt idx="921">-0.0096587378950868247</cx:pt>
          <cx:pt idx="922">-0.0077695455284856</cx:pt>
          <cx:pt idx="923">0.0010212096061298775</cx:pt>
          <cx:pt idx="924">-0.0062586414335593253</cx:pt>
          <cx:pt idx="925">-0.0075437766728218498</cx:pt>
          <cx:pt idx="926">-0.0067377470614353001</cx:pt>
          <cx:pt idx="927">-0.0041378920018660496</cx:pt>
          <cx:pt idx="928">0.0016301930501205974</cx:pt>
          <cx:pt idx="929">0.004740049409239</cx:pt>
          <cx:pt idx="930">0.0092522996742773755</cx:pt>
          <cx:pt idx="931">0.0055113142331079997</cx:pt>
          <cx:pt idx="932">-0.010652351743212799</cx:pt>
          <cx:pt idx="933">-0.0123944931028163</cx:pt>
          <cx:pt idx="934">-0.0035402737169523001</cx:pt>
          <cx:pt idx="935">7.283073574889225e-05</cx:pt>
          <cx:pt idx="936">8.3272492468894506e-05</cx:pt>
          <cx:pt idx="937">0.000184190903184569</cx:pt>
          <cx:pt idx="938">4.8860069727300502e-05</cx:pt>
          <cx:pt idx="939">0.0003068501457346025</cx:pt>
          <cx:pt idx="940">-0.00016304643287153199</cx:pt>
          <cx:pt idx="941">-0.0027388405327361501</cx:pt>
          <cx:pt idx="942">-0.0053995983077723504</cx:pt>
          <cx:pt idx="943">0.0008182730137733</cx:pt>
          <cx:pt idx="944">0.0049823571235885749</cx:pt>
          <cx:pt idx="945">0.0022745123741053125</cx:pt>
          <cx:pt idx="946">-0.013721147658606376</cx:pt>
          <cx:pt idx="947">-0.0090515572447510007</cx:pt>
          <cx:pt idx="948">-0.006022660107877025</cx:pt>
          <cx:pt idx="949">-0.018958437053387026</cx:pt>
          <cx:pt idx="950">-0.0254871125523825</cx:pt>
          <cx:pt idx="951">-0.0277899669380395</cx:pt>
          <cx:pt idx="952">-0.028127115359867751</cx:pt>
          <cx:pt idx="953">-0.024284665975340299</cx:pt>
          <cx:pt idx="954">-0.01751545348415905</cx:pt>
          <cx:pt idx="955">0.012024038249423399</cx:pt>
          <cx:pt idx="956">0.0043814904119789753</cx:pt>
          <cx:pt idx="957">0.00042756166393115248</cx:pt>
          <cx:pt idx="958">-0.00080055331968870505</cx:pt>
          <cx:pt idx="959">-3.5755610051345749e-05</cx:pt>
          <cx:pt idx="960">-0.0046802479404452497</cx:pt>
          <cx:pt idx="961">-0.0095929997798306996</cx:pt>
          <cx:pt idx="962">-0.0016424366753376824</cx:pt>
          <cx:pt idx="963">0.000272324890132175</cx:pt>
          <cx:pt idx="964">0.00028583420498844999</cx:pt>
          <cx:pt idx="965">-7.2854090470957756e-05</cx:pt>
          <cx:pt idx="966">-0.00010778454025230525</cx:pt>
          <cx:pt idx="967">-0.00088389835534747501</cx:pt>
          <cx:pt idx="968">-0.00071801120181725253</cx:pt>
          <cx:pt idx="969">-0.0033966896705892998</cx:pt>
          <cx:pt idx="970">-0.0072119065582561251</cx:pt>
          <cx:pt idx="971">0.00106845765508938</cx:pt>
          <cx:pt idx="972">-0.0038220741828046</cx:pt>
          <cx:pt idx="973">-0.010258948156272676</cx:pt>
          <cx:pt idx="974">-0.029909360242495249</cx:pt>
          <cx:pt idx="975">-0.025241983687194249</cx:pt>
          <cx:pt idx="976">-0.0293559863772795</cx:pt>
          <cx:pt idx="977">-0.037484316153509001</cx:pt>
          <cx:pt idx="978">-0.0408945831164165</cx:pt>
          <cx:pt idx="979">-0.0359841270255645</cx:pt>
          <cx:pt idx="980">-0.029945707274012748</cx:pt>
          <cx:pt idx="981">-0.014095267832901425</cx:pt>
          <cx:pt idx="982">-0.014399599205117575</cx:pt>
          <cx:pt idx="983">0.010744970854738901</cx:pt>
          <cx:pt idx="984">-0.0002280929923726605</cx:pt>
          <cx:pt idx="985">-0.00092076530378463247</cx:pt>
          <cx:pt idx="986">-0.0018134135279461124</cx:pt>
          <cx:pt idx="987">-3.9716693605121753e-05</cx:pt>
          <cx:pt idx="988">0.0022094954668264674</cx:pt>
          <cx:pt idx="989">0.0090734872611336493</cx:pt>
          <cx:pt idx="990">0.0085069734780399246</cx:pt>
          <cx:pt idx="991">0.012148258327184599</cx:pt>
          <cx:pt idx="992">0.016991852187106124</cx:pt>
          <cx:pt idx="993">0.010938014586979501</cx:pt>
          <cx:pt idx="994">0.0060356526665144754</cx:pt>
          <cx:pt idx="995">0.016458686793503749</cx:pt>
          <cx:pt idx="996">0.019536671139890025</cx:pt>
          <cx:pt idx="997">0.0080873711752700757</cx:pt>
          <cx:pt idx="998">-0.0081916386560075254</cx:pt>
          <cx:pt idx="999">-0.0083171341634505</cx:pt>
          <cx:pt idx="1000">-0.0052332101960293753</cx:pt>
          <cx:pt idx="1001">0.0043605855964960749</cx:pt>
          <cx:pt idx="1002">0.0097370785973934747</cx:pt>
          <cx:pt idx="1003">0.0044530014718115497</cx:pt>
          <cx:pt idx="1004">-0.010567018941873525</cx:pt>
          <cx:pt idx="1005">-0.012302400439236675</cx:pt>
          <cx:pt idx="1006">-0.00486318356400685</cx:pt>
          <cx:pt idx="1007">-0.00042174073097624751</cx:pt>
          <cx:pt idx="1008">-3.4158367816964502e-05</cx:pt>
          <cx:pt idx="1009">-0.00023030106727132976</cx:pt>
          <cx:pt idx="1010">-5.6610175943567998e-05</cx:pt>
          <cx:pt idx="1011">-0.00084040545934521249</cx:pt>
          <cx:pt idx="1012">-0.00016980031059646026</cx:pt>
          <cx:pt idx="1013">-0.00031807533515572502</cx:pt>
          <cx:pt idx="1014">-0.00380445644705265</cx:pt>
          <cx:pt idx="1015">0.0010200894925884</cx:pt>
          <cx:pt idx="1016">0.0079867490785671749</cx:pt>
          <cx:pt idx="1017">0.0070918309784028253</cx:pt>
          <cx:pt idx="1018">-0.0044372530127958247</cx:pt>
          <cx:pt idx="1019">0.00045157728416074999</cx:pt>
          <cx:pt idx="1020">0.0047517169148524746</cx:pt>
          <cx:pt idx="1021">-0.0096587378950868247</cx:pt>
          <cx:pt idx="1022">-0.0077695455284856</cx:pt>
          <cx:pt idx="1023">0.0010212096061298775</cx:pt>
          <cx:pt idx="1024">-0.0062586414335593253</cx:pt>
          <cx:pt idx="1025">-0.0075437766728218498</cx:pt>
          <cx:pt idx="1026">-0.0067377470614353001</cx:pt>
          <cx:pt idx="1027">-0.0041378920018660496</cx:pt>
          <cx:pt idx="1028">0.0016301930501205974</cx:pt>
          <cx:pt idx="1029">0.004740049409239</cx:pt>
          <cx:pt idx="1030">0.0092522996742773755</cx:pt>
          <cx:pt idx="1031">0.0055113142331079997</cx:pt>
          <cx:pt idx="1032">-0.010652351743212799</cx:pt>
          <cx:pt idx="1033">-0.0123944931028163</cx:pt>
          <cx:pt idx="1034">-0.0035402737169523001</cx:pt>
          <cx:pt idx="1035">7.283073574889225e-05</cx:pt>
          <cx:pt idx="1036">8.3272492468894506e-05</cx:pt>
          <cx:pt idx="1037">0.000184190903184569</cx:pt>
          <cx:pt idx="1038">4.8860069727300502e-05</cx:pt>
          <cx:pt idx="1039">0.0003068501457346025</cx:pt>
          <cx:pt idx="1040">-0.00016304643287153199</cx:pt>
          <cx:pt idx="1041">-0.0027388405327361501</cx:pt>
          <cx:pt idx="1042">-0.0053995983077723504</cx:pt>
          <cx:pt idx="1043">0.0008182730137733</cx:pt>
          <cx:pt idx="1044">0.0049823571235885749</cx:pt>
          <cx:pt idx="1045">0.0022745123741053125</cx:pt>
          <cx:pt idx="1046">-0.013721147658606376</cx:pt>
          <cx:pt idx="1047">-0.0090515572447510007</cx:pt>
          <cx:pt idx="1048">-0.006022660107877025</cx:pt>
          <cx:pt idx="1049">-0.018958437053387026</cx:pt>
          <cx:pt idx="1050">-0.0254871125523825</cx:pt>
          <cx:pt idx="1051">-0.0277899669380395</cx:pt>
          <cx:pt idx="1052">-0.028127115359867751</cx:pt>
          <cx:pt idx="1053">-0.024284665975340299</cx:pt>
          <cx:pt idx="1054">-0.01751545348415905</cx:pt>
          <cx:pt idx="1055">0.012024038249423399</cx:pt>
          <cx:pt idx="1056">0.0043814904119789753</cx:pt>
          <cx:pt idx="1057">0.00042756166393115248</cx:pt>
          <cx:pt idx="1058">-0.00080055331968870505</cx:pt>
          <cx:pt idx="1059">-3.5755610051345749e-05</cx:pt>
          <cx:pt idx="1060">-0.0046802479404452497</cx:pt>
          <cx:pt idx="1061">-0.0095929997798306996</cx:pt>
          <cx:pt idx="1062">-0.0016424366753376824</cx:pt>
          <cx:pt idx="1063">0.000272324890132175</cx:pt>
          <cx:pt idx="1064">0.00028583420498844999</cx:pt>
          <cx:pt idx="1065">-7.2854090470957756e-05</cx:pt>
          <cx:pt idx="1066">-0.00010778454025230525</cx:pt>
          <cx:pt idx="1067">-0.00088389835534747501</cx:pt>
          <cx:pt idx="1068">-0.00071801120181725253</cx:pt>
          <cx:pt idx="1069">-0.0033966896705892998</cx:pt>
          <cx:pt idx="1070">-0.0072119065582561251</cx:pt>
          <cx:pt idx="1071">0.00106845765508938</cx:pt>
          <cx:pt idx="1072">-0.0038220741828046</cx:pt>
          <cx:pt idx="1073">-0.010258948156272676</cx:pt>
          <cx:pt idx="1074">-0.029909360242495249</cx:pt>
          <cx:pt idx="1075">-0.025241983687194249</cx:pt>
          <cx:pt idx="1076">-0.0293559863772795</cx:pt>
          <cx:pt idx="1077">-0.037484316153509001</cx:pt>
          <cx:pt idx="1078">-0.0408945831164165</cx:pt>
          <cx:pt idx="1079">-0.0359841270255645</cx:pt>
          <cx:pt idx="1080">-0.029945707274012748</cx:pt>
          <cx:pt idx="1081">-0.014095267832901425</cx:pt>
          <cx:pt idx="1082">-0.014399599205117575</cx:pt>
          <cx:pt idx="1083">0.010744970854738901</cx:pt>
        </cx:lvl>
      </cx:numDim>
    </cx:data>
    <cx:data id="114">
      <cx:numDim type="val">
        <cx:f>Sheet2!$DK$1:$DK$1084</cx:f>
        <cx:lvl ptCount="1084" formatCode="G/通用格式">
          <cx:pt idx="0">-0.00032648579313898602</cx:pt>
          <cx:pt idx="1">-2.6814403924479799e-05</cx:pt>
          <cx:pt idx="2">0.00032171327239732301</cx:pt>
          <cx:pt idx="3">-9.6092703461573702e-05</cx:pt>
          <cx:pt idx="4">-0.00013426177938198101</cx:pt>
          <cx:pt idx="5">0.00015914215177224099</cx:pt>
          <cx:pt idx="6">-0.00043639275090372702</cx:pt>
          <cx:pt idx="7">-0.000107370298522651</cx:pt>
          <cx:pt idx="8">0.00094901861100690104</cx:pt>
          <cx:pt idx="9">-0.00064765505961293104</cx:pt>
          <cx:pt idx="10">0.000200564223427903</cx:pt>
          <cx:pt idx="11">-0.00037650868260614501</cx:pt>
          <cx:pt idx="12">0.00034079046588063598</cx:pt>
          <cx:pt idx="13">-0.000218176303655447</cx:pt>
          <cx:pt idx="14">-0.00055193498245758796</cx:pt>
          <cx:pt idx="15">0.00025547253767423502</cx:pt>
          <cx:pt idx="16">-0.00049732784778053901</cx:pt>
          <cx:pt idx="17">-0.000237461137136745</cx:pt>
          <cx:pt idx="18">-0.00013920210841718799</cx:pt>
          <cx:pt idx="19">-0.00048332421854257199</cx:pt>
          <cx:pt idx="20">-2.08212464791737e-05</cx:pt>
          <cx:pt idx="21">0.00033480990735776698</cx:pt>
          <cx:pt idx="22">0.000113833670662438</cx:pt>
          <cx:pt idx="23">-0.00070533524288378402</cx:pt>
          <cx:pt idx="24">-0.00058823121862164904</cx:pt>
          <cx:pt idx="25">-0.00045108307689405202</cx:pt>
          <cx:pt idx="26">-1.7083321774093399e-05</cx:pt>
          <cx:pt idx="27">0.00091191214850027801</cx:pt>
          <cx:pt idx="28">0.00038194268604350599</cx:pt>
          <cx:pt idx="29">0.00046766941832343799</cx:pt>
          <cx:pt idx="30">0.00037847539799399098</cx:pt>
          <cx:pt idx="31">8.45316465546589e-05</cx:pt>
          <cx:pt idx="32">-0.000452743299401656</cx:pt>
          <cx:pt idx="33">0.00019592174885909301</cx:pt>
          <cx:pt idx="34">-0.00083341339354644399</cx:pt>
          <cx:pt idx="35">0.00024875141868203101</cx:pt>
          <cx:pt idx="36">-0.00054679830367884805</cx:pt>
          <cx:pt idx="37">-0.00099476915279338293</cx:pt>
          <cx:pt idx="38">-0.00071747375438421703</cx:pt>
          <cx:pt idx="39">-0.00090171996249661295</cx:pt>
          <cx:pt idx="40">-0.00160385417728882</cx:pt>
          <cx:pt idx="41">-0.0021109162998805301</cx:pt>
          <cx:pt idx="42">-0.00073606359348357697</cx:pt>
          <cx:pt idx="43">-0.0016718764056649999</cx:pt>
          <cx:pt idx="44">-0.0025760451513527302</cx:pt>
          <cx:pt idx="45">-0.00052159272619778699</cx:pt>
          <cx:pt idx="46">-0.00026839898820665798</cx:pt>
          <cx:pt idx="47">-0.00132258522212273</cx:pt>
          <cx:pt idx="48">-0.00021396926212318199</cx:pt>
          <cx:pt idx="49">-0.00053882888251885702</cx:pt>
          <cx:pt idx="50">-0.000127218105881337</cx:pt>
          <cx:pt idx="51">-0.00103975080475516</cx:pt>
          <cx:pt idx="52">-4.10030059383398e-05</cx:pt>
          <cx:pt idx="53">-0.000134784997720242</cx:pt>
          <cx:pt idx="54">-0.000369829810455638</cx:pt>
          <cx:pt idx="55">0.00050358299701926297</cx:pt>
          <cx:pt idx="56">0.00037037991260974</cx:pt>
          <cx:pt idx="57">0.000182197488294778</cx:pt>
          <cx:pt idx="58">0.00053774071378695401</cx:pt>
          <cx:pt idx="59">-0.00114299869278588</cx:pt>
          <cx:pt idx="60">-0.00088195899454819495</cx:pt>
          <cx:pt idx="61">1.21747752563959e-05</cx:pt>
          <cx:pt idx="62">-0.00113316418468176</cx:pt>
          <cx:pt idx="63">-0.0014405608612227199</cx:pt>
          <cx:pt idx="64">-0.00108810016372945</cx:pt>
          <cx:pt idx="65">-0.0022839107530029899</cx:pt>
          <cx:pt idx="66">-0.0079942161979414793</cx:pt>
          <cx:pt idx="67">-0.0094441111124976898</cx:pt>
          <cx:pt idx="68">-0.010407428301908999</cx:pt>
          <cx:pt idx="69">-0.014691998116409101</cx:pt>
          <cx:pt idx="70">-0.0208857361929333</cx:pt>
          <cx:pt idx="71">-0.018024497999938102</cx:pt>
          <cx:pt idx="72">-0.016921771919640401</cx:pt>
          <cx:pt idx="73">-0.0084360185366491296</cx:pt>
          <cx:pt idx="74">-0.0030008480739882899</cx:pt>
          <cx:pt idx="75">-0.0046249028425066601</cx:pt>
          <cx:pt idx="76">-0.00243419639570004</cx:pt>
          <cx:pt idx="77">-0.0020582399298458998</cx:pt>
          <cx:pt idx="78">-0.00166797933575979</cx:pt>
          <cx:pt idx="79">-0.00031330146221765297</cx:pt>
          <cx:pt idx="80">-0.0009775574093018049</cx:pt>
          <cx:pt idx="81">-0.00090900846339969405</cx:pt>
          <cx:pt idx="82">0.000333949146878031</cx:pt>
          <cx:pt idx="83">-0.00032717386015422502</cx:pt>
          <cx:pt idx="84">-0.000150650833174908</cx:pt>
          <cx:pt idx="85">0.000286743512060138</cx:pt>
          <cx:pt idx="86">0.00135537948919676</cx:pt>
          <cx:pt idx="87">-0.0021730177508604101</cx:pt>
          <cx:pt idx="88">-0.0015629192388234799</cx:pt>
          <cx:pt idx="89">0.00019311381788411199</cx:pt>
          <cx:pt idx="90">-0.000252881059954326</cx:pt>
          <cx:pt idx="91">-0.00282220638723857</cx:pt>
          <cx:pt idx="92">-0.0044519537621452504</cx:pt>
          <cx:pt idx="93">-0.0073639805734469297</cx:pt>
          <cx:pt idx="94">-0.0119945450680223</cx:pt>
          <cx:pt idx="95">-0.0094602584474996806</cx:pt>
          <cx:pt idx="96">-0.034853036814256701</cx:pt>
          <cx:pt idx="97">-0.057428713176442901</cx:pt>
          <cx:pt idx="98">-0.0400337934627275</cx:pt>
          <cx:pt idx="99">-0.035806487538940203</cx:pt>
          <cx:pt idx="100">-0.038100976033983797</cx:pt>
          <cx:pt idx="101">0.010650622313789901</cx:pt>
          <cx:pt idx="102">0.045384709968244397</cx:pt>
          <cx:pt idx="103">0.0060254345324749397</cx:pt>
          <cx:pt idx="104">0.0027752778448877002</cx:pt>
          <cx:pt idx="105">0.016500564240041999</cx:pt>
          <cx:pt idx="106">0.021953265247216101</cx:pt>
          <cx:pt idx="107">0.0040337847896924602</cx:pt>
          <cx:pt idx="108">-0.0018865760980598899</cx:pt>
          <cx:pt idx="109">-0.00024542989090941398</cx:pt>
          <cx:pt idx="110">-0.00045629958048454402</cx:pt>
          <cx:pt idx="111">0.00020462655569065399</cx:pt>
          <cx:pt idx="112">-0.000112145309175026</cx:pt>
          <cx:pt idx="113">-0.000464369666959525</cx:pt>
          <cx:pt idx="114">0.0036169628527083701</cx:pt>
          <cx:pt idx="115">0.00153467006494971</cx:pt>
          <cx:pt idx="116">-0.000135520324491781</cx:pt>
          <cx:pt idx="117">-0.00029955351213784801</cx:pt>
          <cx:pt idx="118">-0.00057199002347794396</cx:pt>
          <cx:pt idx="119">-0.0026128132898145702</cx:pt>
          <cx:pt idx="120">-0.0046525040347546801</cx:pt>
          <cx:pt idx="121">-0.016881759949191302</cx:pt>
          <cx:pt idx="122">-0.0256866077655107</cx:pt>
          <cx:pt idx="123">-0.00071858350669532303</cx:pt>
          <cx:pt idx="124">-0.0265249317128828</cx:pt>
          <cx:pt idx="125">-0.019324985603089099</cx:pt>
          <cx:pt idx="126">-0.019580181967016899</cx:pt>
          <cx:pt idx="127">0.017476530679917699</cx:pt>
          <cx:pt idx="128">0.016748746868305901</cx:pt>
          <cx:pt idx="129">0.030157785909701001</cx:pt>
          <cx:pt idx="130">0.022240142666384199</cx:pt>
          <cx:pt idx="131">-0.0029082656172393301</cx:pt>
          <cx:pt idx="132">-0.0024346655938805601</cx:pt>
          <cx:pt idx="133">0.028916700341663701</cx:pt>
          <cx:pt idx="134">0.040373498132816397</cx:pt>
          <cx:pt idx="135">0.025704421670777199</cx:pt>
          <cx:pt idx="136">0.0094796056258195701</cx:pt>
          <cx:pt idx="137">0.0152937692029784</cx:pt>
          <cx:pt idx="138">0.0101183267392629</cx:pt>
          <cx:pt idx="139">-0.00133518840134482</cx:pt>
          <cx:pt idx="140">-0.00056044690048805005</cx:pt>
          <cx:pt idx="141">0.00037496590413555001</cx:pt>
          <cx:pt idx="142">0.00037060746204103001</cx:pt>
          <cx:pt idx="143">-0.0010084063082805</cx:pt>
          <cx:pt idx="144">0.0055488729907882698</cx:pt>
          <cx:pt idx="145">0.0284431904030416</cx:pt>
          <cx:pt idx="146">0.025868498449500898</cx:pt>
          <cx:pt idx="147">0.010576961840715</cx:pt>
          <cx:pt idx="148">0.0085423758477202304</cx:pt>
          <cx:pt idx="149">0.015541516691156301</cx:pt>
          <cx:pt idx="150">0.0014843048938375299</cx:pt>
          <cx:pt idx="151">0.055895225215812999</cx:pt>
          <cx:pt idx="152">0.11183719800576999</cx:pt>
          <cx:pt idx="153">0.089200057364460295</cx:pt>
          <cx:pt idx="154">0.056695919968932099</cx:pt>
          <cx:pt idx="155">-0.0064487227983742804</cx:pt>
          <cx:pt idx="156">-0.032022652072393798</cx:pt>
          <cx:pt idx="157">-0.015973869651542998</cx:pt>
          <cx:pt idx="158">-0.069050699720124897</cx:pt>
          <cx:pt idx="159">-0.054258923577685698</cx:pt>
          <cx:pt idx="160">-0.033314167501844197</cx:pt>
          <cx:pt idx="161">-0.040390621897903801</cx:pt>
          <cx:pt idx="162">-0.020242954236168099</cx:pt>
          <cx:pt idx="163">-0.0197291578399857</cx:pt>
          <cx:pt idx="164">0.0080799701636880602</cx:pt>
          <cx:pt idx="165">0.0069262620768519396</cx:pt>
          <cx:pt idx="166">-0.0047740412914523802</cx:pt>
          <cx:pt idx="167">-0.0011911983525787601</cx:pt>
          <cx:pt idx="168">0.00019055915086617399</cx:pt>
          <cx:pt idx="169">-0.00073397676527178703</cx:pt>
          <cx:pt idx="170">-2.8386508394917401e-05</cx:pt>
          <cx:pt idx="171">-0.0019334603578192401</cx:pt>
          <cx:pt idx="172">0.0045704809449858604</cx:pt>
          <cx:pt idx="173">0.024841423634069298</cx:pt>
          <cx:pt idx="174">0.0177882936105337</cx:pt>
          <cx:pt idx="175">-0.00106734410460673</cx:pt>
          <cx:pt idx="176">0.0028979649373150201</cx:pt>
          <cx:pt idx="177">-0.00313904320242884</cx:pt>
          <cx:pt idx="178">0.044935168500416199</cx:pt>
          <cx:pt idx="179">0.10515758781315</cx:pt>
          <cx:pt idx="180">0.079201522706080704</cx:pt>
          <cx:pt idx="181">0.032141182828987203</cx:pt>
          <cx:pt idx="182">0.0322667058481989</cx:pt>
          <cx:pt idx="183">0.011313144562286</cx:pt>
          <cx:pt idx="184">-0.019546958131094201</cx:pt>
          <cx:pt idx="185">-0.030550901614821699</cx:pt>
          <cx:pt idx="186">-0.018436109005176098</cx:pt>
          <cx:pt idx="187">0.021176769008054801</cx:pt>
          <cx:pt idx="188">-0.00368393462594162</cx:pt>
          <cx:pt idx="189">-0.0605825029238806</cx:pt>
          <cx:pt idx="190">-0.0016408715299775099</cx:pt>
          <cx:pt idx="191">0.032157908809506301</cx:pt>
          <cx:pt idx="192">0.0150135763443499</cx:pt>
          <cx:pt idx="193">0.0031969531277351699</cx:pt>
          <cx:pt idx="194">5.6867292857997397e-05</cx:pt>
          <cx:pt idx="195">-0.0098201299422562699</cx:pt>
          <cx:pt idx="196">7.1421958244797299e-06</cx:pt>
          <cx:pt idx="197">-0.00095791945450193099</cx:pt>
          <cx:pt idx="198">0.000214764511744787</cx:pt>
          <cx:pt idx="199">-0.00019096305211010976</cx:pt>
          <cx:pt idx="200">-0.0023470188238709951</cx:pt>
          <cx:pt idx="201">-0.0044405823522729003</cx:pt>
          <cx:pt idx="202">-0.0013220298138431699</cx:pt>
          <cx:pt idx="203">-0.0028850500516676252</cx:pt>
          <cx:pt idx="204">-0.017983822167689251</cx:pt>
          <cx:pt idx="205">-0.003317075186240975</cx:pt>
          <cx:pt idx="206">0.011474092017210525</cx:pt>
          <cx:pt idx="207">0.01202246716554365</cx:pt>
          <cx:pt idx="208">0.0066754286090628502</cx:pt>
          <cx:pt idx="209">-0.0032971616749521999</cx:pt>
          <cx:pt idx="210">-0.0063031404982653253</cx:pt>
          <cx:pt idx="211">-0.0110962920198631</cx:pt>
          <cx:pt idx="212">-0.0014511423487012199</cx:pt>
          <cx:pt idx="213">-0.0020276750428699425</cx:pt>
          <cx:pt idx="214">-0.0133509567989974</cx:pt>
          <cx:pt idx="215">0.00066589516858935754</cx:pt>
          <cx:pt idx="216">-0.0082047250827475757</cx:pt>
          <cx:pt idx="217">-0.0139262018198543</cx:pt>
          <cx:pt idx="218">0.00091636764001294495</cx:pt>
          <cx:pt idx="219">0.014054758602295126</cx:pt>
          <cx:pt idx="220">0.007152073804892075</cx:pt>
          <cx:pt idx="221">0.0011589885818695125</cx:pt>
          <cx:pt idx="222">0.00088942617137493748</cx:pt>
          <cx:pt idx="223">-0.001553094404634095</cx:pt>
          <cx:pt idx="224">-3.1317837687879998e-05</cx:pt>
          <cx:pt idx="225">-0.00011175043169438576</cx:pt>
          <cx:pt idx="226">0.00050226852970997504</cx:pt>
          <cx:pt idx="227">0.000193537664296182</cx:pt>
          <cx:pt idx="228">-0.0061378359988890751</cx:pt>
          <cx:pt idx="229">-0.0075444024630200498</cx:pt>
          <cx:pt idx="230">-0.0038736373405581499</cx:pt>
          <cx:pt idx="231">-0.011594650521179551</cx:pt>
          <cx:pt idx="232">-0.016932818040910451</cx:pt>
          <cx:pt idx="233">-0.00050198104506021498</cx:pt>
          <cx:pt idx="234">0.0021931597212115949</cx:pt>
          <cx:pt idx="235">0.00020824552033286151</cx:pt>
          <cx:pt idx="236">0.0001504627946820235</cx:pt>
          <cx:pt idx="237">0.013072480400938075</cx:pt>
          <cx:pt idx="238">0.0042937463896705504</cx:pt>
          <cx:pt idx="239">0.0083250041311649994</cx:pt>
          <cx:pt idx="240">-0.0049844212950551497</cx:pt>
          <cx:pt idx="241">-0.003891687749112875</cx:pt>
          <cx:pt idx="242">0.0026948994478237999</cx:pt>
          <cx:pt idx="243">-0.0059546793007919999</cx:pt>
          <cx:pt idx="244">-0.015127953054542851</cx:pt>
          <cx:pt idx="245">-0.006488084176127425</cx:pt>
          <cx:pt idx="246">0.0014523476277621774</cx:pt>
          <cx:pt idx="247">0.010272109820964326</cx:pt>
          <cx:pt idx="248">0.026097444314849751</cx:pt>
          <cx:pt idx="249">0.016201698016478024</cx:pt>
          <cx:pt idx="250">0.0033641077144671251</cx:pt>
          <cx:pt idx="251">0.00024796984346542176</cx:pt>
          <cx:pt idx="252">6.2139983461618995e-05</cx:pt>
          <cx:pt idx="253">0.00014045917353095426</cx:pt>
          <cx:pt idx="254">0.00013563140690434449</cx:pt>
          <cx:pt idx="255">-0.0003826609412707</cx:pt>
          <cx:pt idx="256">-0.004989974514560425</cx:pt>
          <cx:pt idx="257">-0.0065520103614081253</cx:pt>
          <cx:pt idx="258">-0.0011718399082699124</cx:pt>
          <cx:pt idx="259">-0.012409140178261325</cx:pt>
          <cx:pt idx="260">-0.017242596330013151</cx:pt>
          <cx:pt idx="261">-0.0013389155709085849</cx:pt>
          <cx:pt idx="262">-0.012898379234251399</cx:pt>
          <cx:pt idx="263">-0.025589034308487999</cx:pt>
          <cx:pt idx="264">-0.0035956861491276749</cx:pt>
          <cx:pt idx="265">0.0092406716891370502</cx:pt>
          <cx:pt idx="266">0.0054884160488027</cx:pt>
          <cx:pt idx="267">0.0037984023910142</cx:pt>
          <cx:pt idx="268">0.0087209044391614501</cx:pt>
          <cx:pt idx="269">0.018612725680162374</cx:pt>
          <cx:pt idx="270">0.0044985700587886748</cx:pt>
          <cx:pt idx="271">0.0084762159190167503</cx:pt>
          <cx:pt idx="272">0.0082525862038455248</cx:pt>
          <cx:pt idx="273">0.014748878794138475</cx:pt>
          <cx:pt idx="274">0.020295244152185823</cx:pt>
          <cx:pt idx="275">0.01247910012236705</cx:pt>
          <cx:pt idx="276">0.021719155609532251</cx:pt>
          <cx:pt idx="277">0.017186036042986526</cx:pt>
          <cx:pt idx="278">0.0063923683248696501</cx:pt>
          <cx:pt idx="279">0.00070705382837808251</cx:pt>
          <cx:pt idx="280">0.0001766412872313045</cx:pt>
          <cx:pt idx="281">0.0003833754639949825</cx:pt>
          <cx:pt idx="282">0.00070114908336256997</cx:pt>
          <cx:pt idx="283">-0.00075477654870903499</cx:pt>
          <cx:pt idx="284">-0.00093895945360370501</cx:pt>
          <cx:pt idx="285">-0.0039160759806782996</cx:pt>
          <cx:pt idx="286">-0.0083320941916788255</cx:pt>
          <cx:pt idx="287">-0.0196557148899681</cx:pt>
          <cx:pt idx="288">-0.01835129631610035</cx:pt>
          <cx:pt idx="289">-0.010624951894461675</cx:pt>
          <cx:pt idx="290">-0.0067762323619646996</cx:pt>
          <cx:pt idx="291">-0.0166059429329692</cx:pt>
          <cx:pt idx="292">0.0031917240359894249</cx:pt>
          <cx:pt idx="293">-0.00542741082736005</cx:pt>
          <cx:pt idx="294">-0.0034913745819631749</cx:pt>
          <cx:pt idx="295">-0.00035207393947802749</cx:pt>
          <cx:pt idx="296">0.00245894385025586</cx:pt>
          <cx:pt idx="297">0.0045402845246490251</cx:pt>
          <cx:pt idx="298">0.0049327014532523248</cx:pt>
          <cx:pt idx="299">0.075223696407686794</cx:pt>
          <cx:pt idx="300">0.122557155046376</cx:pt>
          <cx:pt idx="301">0.092780900180234299</cx:pt>
          <cx:pt idx="302">0.083623278757115602</cx:pt>
          <cx:pt idx="303">0.111786286814784</cx:pt>
          <cx:pt idx="304">0.104572242670772</cx:pt>
          <cx:pt idx="305">0.069646515583917795</cx:pt>
          <cx:pt idx="306">0.023308682059690899</cx:pt>
          <cx:pt idx="307">0.0016761753282492999</cx:pt>
          <cx:pt idx="308">0.00029955535971690097</cx:pt>
          <cx:pt idx="309">-0.0024669261516606601</cx:pt>
          <cx:pt idx="310">0.0028317008197020202</cx:pt>
          <cx:pt idx="311">0.000512120941984481</cx:pt>
          <cx:pt idx="312">-0.00125072174645184</cx:pt>
          <cx:pt idx="313">-0.0215492042360842</cx:pt>
          <cx:pt idx="314">-0.0292218444974091</cx:pt>
          <cx:pt idx="315">-0.059202671847007102</cx:pt>
          <cx:pt idx="316">0.011186312275457</cx:pt>
          <cx:pt idx="317">0.042739363083294603</cx:pt>
          <cx:pt idx="318">0.0260628229411708</cx:pt>
          <cx:pt idx="319">-0.00465596135081072</cx:pt>
          <cx:pt idx="320">-0.00055290856293460503</cx:pt>
          <cx:pt idx="321">-0.028936163783911398</cx:pt>
          <cx:pt idx="322">-0.0329603299855541</cx:pt>
          <cx:pt idx="323">-0.055469994648516797</cx:pt>
          <cx:pt idx="324">-0.036245032755280703</cx:pt>
          <cx:pt idx="325">-0.0149816972516525</cx:pt>
          <cx:pt idx="326">-0.00027187612423439799</cx:pt>
          <cx:pt idx="327">0.016390002223339199</cx:pt>
          <cx:pt idx="328">0.062019006291795999</cx:pt>
          <cx:pt idx="329">0.073657272546501701</cx:pt>
          <cx:pt idx="330">0.0538993701660107</cx:pt>
          <cx:pt idx="331">0.109275536170754</cx:pt>
          <cx:pt idx="332">0.11459735548050599</cx:pt>
          <cx:pt idx="333">0.052304005827732002</cx:pt>
          <cx:pt idx="334">0.0190795466945782</cx:pt>
          <cx:pt idx="335">-0.00021851022326859799</cx:pt>
          <cx:pt idx="336">-0.00053167029891599302</cx:pt>
          <cx:pt idx="337">-9.8257276273645404e-05</cx:pt>
          <cx:pt idx="338">0.00290872900337126</cx:pt>
          <cx:pt idx="339">0.0077591977417669801</cx:pt>
          <cx:pt idx="340">0.0053153641853532401</cx:pt>
          <cx:pt idx="341">-0.015781710430600102</cx:pt>
          <cx:pt idx="342">-0.039475039803265499</cx:pt>
          <cx:pt idx="343">-0.017784040542726899</cx:pt>
          <cx:pt idx="344">0.054546572309720001</cx:pt>
          <cx:pt idx="345">0.046916965926712899</cx:pt>
          <cx:pt idx="346">0.027088415957286099</cx:pt>
          <cx:pt idx="347">0.00031968922930818801</cx:pt>
          <cx:pt idx="348">-0.046720875912309903</cx:pt>
          <cx:pt idx="349">-0.020936771234226399</cx:pt>
          <cx:pt idx="350">-0.062692856266713406</cx:pt>
          <cx:pt idx="351">-0.063009545644850104</cx:pt>
          <cx:pt idx="352">-0.043185018883955102</cx:pt>
          <cx:pt idx="353">-0.033993953534827898</cx:pt>
          <cx:pt idx="354">-0.045232930446439501</cx:pt>
          <cx:pt idx="355">-0.038631622759357401</cx:pt>
          <cx:pt idx="356">0.051720706605414002</cx:pt>
          <cx:pt idx="357">0.033909997938247401</cx:pt>
          <cx:pt idx="358">-0.0131372886926353</cx:pt>
          <cx:pt idx="359">0.060082722144110201</cx:pt>
          <cx:pt idx="360">0.055530264048454001</cx:pt>
          <cx:pt idx="361">0.0293902872020032</cx:pt>
          <cx:pt idx="362">0.0140757657021796</cx:pt>
          <cx:pt idx="363">-0.000126113273484843</cx:pt>
          <cx:pt idx="364">-0.000100411728912038</cx:pt>
          <cx:pt idx="365">-0.00018393197833642001</cx:pt>
          <cx:pt idx="366">0.00154258922579376</cx:pt>
          <cx:pt idx="367">0.0025198504623370498</cx:pt>
          <cx:pt idx="368">-0.0061550561122133999</cx:pt>
          <cx:pt idx="369">-0.029776406585274501</cx:pt>
          <cx:pt idx="370">-0.056276581218322998</cx:pt>
          <cx:pt idx="371">-0.0067341789165498199</cx:pt>
          <cx:pt idx="372">0.0293338108691262</cx:pt>
          <cx:pt idx="373">0.097343620988524407</cx:pt>
          <cx:pt idx="374">0.067358267360282095</cx:pt>
          <cx:pt idx="375">-0.010327202966287899</cx:pt>
          <cx:pt idx="376">-0.026717509848853301</cx:pt>
          <cx:pt idx="377">-0.043912068517837799</cx:pt>
          <cx:pt idx="378">-0.0310469609810194</cx:pt>
          <cx:pt idx="379">-0.056586422688760102</cx:pt>
          <cx:pt idx="380">-0.095846655215251694</cx:pt>
          <cx:pt idx="381">-0.077124953120403794</cx:pt>
          <cx:pt idx="382">-0.098494240335191705</cx:pt>
          <cx:pt idx="383">-0.0141557058714825</cx:pt>
          <cx:pt idx="384">0.046677977621766897</cx:pt>
          <cx:pt idx="385">-0.0219565742840039</cx:pt>
          <cx:pt idx="386">-0.048487440620979497</cx:pt>
          <cx:pt idx="387">0.0126894314541382</cx:pt>
          <cx:pt idx="388">0.017240166688014501</cx:pt>
          <cx:pt idx="389">-0.0015185722562843099</cx:pt>
          <cx:pt idx="390">-0.015126720067693999</cx:pt>
          <cx:pt idx="391">0.00043673781201102702</cx:pt>
          <cx:pt idx="392">-0.000239680093256953</cx:pt>
          <cx:pt idx="393">-0.00029442572383333302</cx:pt>
          <cx:pt idx="394">0.00061231734691281404</cx:pt>
          <cx:pt idx="395">0.00036961343814257401</cx:pt>
          <cx:pt idx="396">-0.0076969781915362696</cx:pt>
          <cx:pt idx="397">-0.043367148944188298</cx:pt>
          <cx:pt idx="398">-0.071374634743873497</cx:pt>
          <cx:pt idx="399">-0.047972067008024297</cx:pt>
          <cx:pt idx="400">0.0047055104088962801</cx:pt>
          <cx:pt idx="401">0.071468761353680396</cx:pt>
          <cx:pt idx="402">0.089667898112186895</cx:pt>
          <cx:pt idx="403">0.013938126972225901</cx:pt>
          <cx:pt idx="404">0.0160059261188614</cx:pt>
          <cx:pt idx="405">0.026531360077019599</cx:pt>
          <cx:pt idx="406">0.0316289041167334</cx:pt>
          <cx:pt idx="407">-0.023575754611005199</cx:pt>
          <cx:pt idx="408">-0.074353092265240395</cx:pt>
          <cx:pt idx="409">-0.049196376186162002</cx:pt>
          <cx:pt idx="410">-0.063721104628896699</cx:pt>
          <cx:pt idx="411">0.015313063346063799</cx:pt>
          <cx:pt idx="412">-0.031836274845111603</cx:pt>
          <cx:pt idx="413">-0.064606176854834704</cx:pt>
          <cx:pt idx="414">-0.039112489020438602</cx:pt>
          <cx:pt idx="415">-0.020715347139447199</cx:pt>
          <cx:pt idx="416">-0.0313670452044017</cx:pt>
          <cx:pt idx="417">-0.022898674197492599</cx:pt>
          <cx:pt idx="418">-0.0125677052415234</cx:pt>
          <cx:pt idx="419">0.00017385190586910801</cx:pt>
          <cx:pt idx="420">0.000198503628929208</cx:pt>
          <cx:pt idx="421">0.00036937586019443399</cx:pt>
          <cx:pt idx="422">-0.00033496743695441702</cx:pt>
          <cx:pt idx="423">0.00175106455217723</cx:pt>
          <cx:pt idx="424">-0.011440511262980501</cx:pt>
          <cx:pt idx="425">-0.041396044430560199</cx:pt>
          <cx:pt idx="426">-0.062642577613004902</cx:pt>
          <cx:pt idx="427">-0.053998206757244198</cx:pt>
          <cx:pt idx="428">-0.0607900416539661</cx:pt>
          <cx:pt idx="429">0.037159581933466301</cx:pt>
          <cx:pt idx="430">0.091652638044554702</cx:pt>
          <cx:pt idx="431">0.061987508910094302</cx:pt>
          <cx:pt idx="432">0.060825785717330397</cx:pt>
          <cx:pt idx="433">0.084474687612134794</cx:pt>
          <cx:pt idx="434">0.086624776711790599</cx:pt>
          <cx:pt idx="435">0.014930653631195299</cx:pt>
          <cx:pt idx="436">-0.028406052562628299</cx:pt>
          <cx:pt idx="437">0.048090686645765698</cx:pt>
          <cx:pt idx="438">-0.044726919376914698</cx:pt>
          <cx:pt idx="439">-0.089327536945661895</cx:pt>
          <cx:pt idx="440">-0.077272808294835293</cx:pt>
          <cx:pt idx="441">-0.062164227672608097</cx:pt>
          <cx:pt idx="442">-0.032609662178082303</cx:pt>
          <cx:pt idx="443">-0.039374404749449199</cx:pt>
          <cx:pt idx="444">-0.048929300803611901</cx:pt>
          <cx:pt idx="445">-0.027593132490315801</cx:pt>
          <cx:pt idx="446">-0.0044042645459723903</cx:pt>
          <cx:pt idx="447">-0.000646572611925037</cx:pt>
          <cx:pt idx="448">0.00036171051081084502</cx:pt>
          <cx:pt idx="449">-0.00010030179919116</cx:pt>
          <cx:pt idx="450">-0.00065768876908945696</cx:pt>
          <cx:pt idx="451">0.00037127501566584201</cx:pt>
          <cx:pt idx="452">-0.018030991475039101</cx:pt>
          <cx:pt idx="453">-0.016005020184586601</cx:pt>
          <cx:pt idx="454">-0.057013398474911402</cx:pt>
          <cx:pt idx="455">-0.093867174545761697</cx:pt>
          <cx:pt idx="456">-0.12700002278497599</cx:pt>
          <cx:pt idx="457">-0.018160816427935201</cx:pt>
          <cx:pt idx="458">0.0287280824781273</cx:pt>
          <cx:pt idx="459">0.014440204924935</cx:pt>
          <cx:pt idx="460">0.14568907555027599</cx:pt>
          <cx:pt idx="461">0.17418372167424001</cx:pt>
          <cx:pt idx="462">0.0605247630796035</cx:pt>
          <cx:pt idx="463">0.0101306631640954</cx:pt>
          <cx:pt idx="464">0.033918901395420399</cx:pt>
          <cx:pt idx="465">-0.0043990855257659001</cx:pt>
          <cx:pt idx="466">-0.123595628283098</cx:pt>
          <cx:pt idx="467">-0.11856214148883799</cx:pt>
          <cx:pt idx="468">-0.083304146748696906</cx:pt>
          <cx:pt idx="469">-0.071628056038367902</cx:pt>
          <cx:pt idx="470">-0.049156256547136998</cx:pt>
          <cx:pt idx="471">-0.048457302121894801</cx:pt>
          <cx:pt idx="472">-0.044727346221679898</cx:pt>
          <cx:pt idx="473">-0.029511260152124401</cx:pt>
          <cx:pt idx="474">-0.0119179173867672</cx:pt>
          <cx:pt idx="475">-0.0010646629979244801</cx:pt>
          <cx:pt idx="476">-0.00044438315449447398</cx:pt>
          <cx:pt idx="477">-4.8409374090461099e-05</cx:pt>
          <cx:pt idx="478">-5.8350792543589901e-05</cx:pt>
          <cx:pt idx="479">-0.0022366208375143399</cx:pt>
          <cx:pt idx="480">-0.020792575538034801</cx:pt>
          <cx:pt idx="481">-0.0152451631053017</cx:pt>
          <cx:pt idx="482">-0.036388211789264303</cx:pt>
          <cx:pt idx="483">-0.081174094242043193</cx:pt>
          <cx:pt idx="484">-0.078608272065132795</cx:pt>
          <cx:pt idx="485">0.00038770956002638499</cx:pt>
          <cx:pt idx="486">0.0164608925427948</cx:pt>
          <cx:pt idx="487">0.076852954497155998</cx:pt>
          <cx:pt idx="488">0.099931073396437295</cx:pt>
          <cx:pt idx="489">0.110794650355549</cx:pt>
          <cx:pt idx="490">0.042739789646720497</cx:pt>
          <cx:pt idx="491">0.0050996023132140501</cx:pt>
          <cx:pt idx="492">0.0050747221709733304</cx:pt>
          <cx:pt idx="493">-0.066502215703853895</cx:pt>
          <cx:pt idx="494">-0.087178363896984495</cx:pt>
          <cx:pt idx="495">-0.090136582264164794</cx:pt>
          <cx:pt idx="496">-0.043873929669820899</cx:pt>
          <cx:pt idx="497">-0.029239194435397201</cx:pt>
          <cx:pt idx="498">-0.0204123426977584</cx:pt>
          <cx:pt idx="499">-0.0084706453400199399</cx:pt>
          <cx:pt idx="500">-0.0080513936249660602</cx:pt>
          <cx:pt idx="501">-0.0033474139174911898</cx:pt>
          <cx:pt idx="502">-0.0022547634435184198</cx:pt>
          <cx:pt idx="503">-0.00069943830791122097</cx:pt>
          <cx:pt idx="504">5.6928859279990099e-05</cx:pt>
          <cx:pt idx="505">0.00028923523176797899</cx:pt>
          <cx:pt idx="506">0.0013399607568867801</cx:pt>
          <cx:pt idx="507">-0.0048708735075459302</cx:pt>
          <cx:pt idx="508">-0.029237832971736901</cx:pt>
          <cx:pt idx="509">-0.025740163402222901</cx:pt>
          <cx:pt idx="510">-0.0152026531182118</cx:pt>
          <cx:pt idx="511">-0.051925596099254803</cx:pt>
          <cx:pt idx="512">-0.0360008099757975</cx:pt>
          <cx:pt idx="513">-0.057780338186598799</cx:pt>
          <cx:pt idx="514">-2.7138421755824499e-05</cx:pt>
          <cx:pt idx="515">0.073058691473210299</cx:pt>
          <cx:pt idx="516">0.092028985340093294</cx:pt>
          <cx:pt idx="517">0.12158661960882799</cx:pt>
          <cx:pt idx="518">0.035616797196205599</cx:pt>
          <cx:pt idx="519">-0.031423015867447703</cx:pt>
          <cx:pt idx="520">-0.01558477715245</cx:pt>
          <cx:pt idx="521">-0.022860931025969498</cx:pt>
          <cx:pt idx="522">-0.050935496239801203</cx:pt>
          <cx:pt idx="523">-0.084606865446659602</cx:pt>
          <cx:pt idx="524">-0.053029476377370197</cx:pt>
          <cx:pt idx="525">-0.073297881990536801</cx:pt>
          <cx:pt idx="526">-0.053832877166985101</cx:pt>
          <cx:pt idx="527">-0.045383591120164997</cx:pt>
          <cx:pt idx="528">-0.021585906016920099</cx:pt>
          <cx:pt idx="529">-0.00634300174369609</cx:pt>
          <cx:pt idx="530">0.0025008587704350299</cx:pt>
          <cx:pt idx="531">0.00025156772198621703</cx:pt>
          <cx:pt idx="532">0.000475469308371883</cx:pt>
          <cx:pt idx="533">-6.1190976206752697e-05</cx:pt>
          <cx:pt idx="534">0.00016627004548549999</cx:pt>
          <cx:pt idx="535">-0.0076013568920698703</cx:pt>
          <cx:pt idx="536">-0.026240755556101</cx:pt>
          <cx:pt idx="537">-0.050997805043856703</cx:pt>
          <cx:pt idx="538">-0.014408834456559201</cx:pt>
          <cx:pt idx="539">-0.0115416264530455</cx:pt>
          <cx:pt idx="540">-0.010650623239744099</cx:pt>
          <cx:pt idx="541">-0.034360402630306403</cx:pt>
          <cx:pt idx="542">-0.067291996725184502</cx:pt>
          <cx:pt idx="543">-0.058935925865906402</cx:pt>
          <cx:pt idx="544">0.0154784912001264</cx:pt>
          <cx:pt idx="545">0.017861725521024701</cx:pt>
          <cx:pt idx="546">-0.0269925660167083</cx:pt>
          <cx:pt idx="547">-0.033946846421834098</cx:pt>
          <cx:pt idx="548">-0.076522260560951197</cx:pt>
          <cx:pt idx="549">-0.051867577085058798</cx:pt>
          <cx:pt idx="550">-0.083223558671629005</cx:pt>
          <cx:pt idx="551">-0.10605274486498401</cx:pt>
          <cx:pt idx="552">-0.101926553831823</cx:pt>
          <cx:pt idx="553">-0.087127490996712298</cx:pt>
          <cx:pt idx="554">-0.064044136515627001</cx:pt>
          <cx:pt idx="555">-0.0485960632975432</cx:pt>
          <cx:pt idx="556">-0.027501492411279801</cx:pt>
          <cx:pt idx="557">-0.0073383740197371199</cx:pt>
          <cx:pt idx="558">-0.00135340414682328</cx:pt>
          <cx:pt idx="559">0.000357161728691674</cx:pt>
          <cx:pt idx="560">-0.00053434751145731195</cx:pt>
          <cx:pt idx="561">-0.00022336730081343401</cx:pt>
          <cx:pt idx="562">-0.00079997877715793405</cx:pt>
          <cx:pt idx="563">-0.015181439657453199</cx:pt>
          <cx:pt idx="564">-0.025265890556059999</cx:pt>
          <cx:pt idx="565">-0.025495163412265601</cx:pt>
          <cx:pt idx="566">-0.00710833361644131</cx:pt>
          <cx:pt idx="567">0.018009252189833201</cx:pt>
          <cx:pt idx="568">-0.026920701212194701</cx:pt>
          <cx:pt idx="569">-0.039036799933370302</cx:pt>
          <cx:pt idx="570">-0.036031108944662597</cx:pt>
          <cx:pt idx="571">-0.0027647056477870802</cx:pt>
          <cx:pt idx="572">-0.0039634276742827497</cx:pt>
          <cx:pt idx="573">0.013686884307846999</cx:pt>
          <cx:pt idx="574">-0.029630708809846001</cx:pt>
          <cx:pt idx="575">-0.022408737469903399</cx:pt>
          <cx:pt idx="576">-0.080840121626331807</cx:pt>
          <cx:pt idx="577">-0.034222024592946501</cx:pt>
          <cx:pt idx="578">-0.079571452538689399</cx:pt>
          <cx:pt idx="579">-0.048521356850877502</cx:pt>
          <cx:pt idx="580">-0.081689799316252198</cx:pt>
          <cx:pt idx="581">-0.078115202247926896</cx:pt>
          <cx:pt idx="582">-0.048904426977920197</cx:pt>
          <cx:pt idx="583">-0.0338622854585564</cx:pt>
          <cx:pt idx="584">-0.0193065441563403</cx:pt>
          <cx:pt idx="585">-0.0081955101234222894</cx:pt>
          <cx:pt idx="586">-0.0010295992530409701</cx:pt>
          <cx:pt idx="587">0.00032591368391666098</cx:pt>
          <cx:pt idx="588">-6.04679708727252e-05</cx:pt>
          <cx:pt idx="589">-0.000114787863653522</cx:pt>
          <cx:pt idx="590">-0.00122900634891436</cx:pt>
          <cx:pt idx="591">-0.011539381988745601</cx:pt>
          <cx:pt idx="592">-0.016400230341886</cx:pt>
          <cx:pt idx="593">-0.0127022375707753</cx:pt>
          <cx:pt idx="594">0.016781777759637701</cx:pt>
          <cx:pt idx="595">0.054063429554905201</cx:pt>
          <cx:pt idx="596">-0.010519887857699001</cx:pt>
          <cx:pt idx="597">-0.0082030759895696699</cx:pt>
          <cx:pt idx="598">-0.0013639731859026701</cx:pt>
          <cx:pt idx="599">0.056772178153901599</cx:pt>
          <cx:pt idx="600">0.032913594380310898</cx:pt>
          <cx:pt idx="601">-0.0104283747634746</cx:pt>
          <cx:pt idx="602">-0.035956438660353897</cx:pt>
          <cx:pt idx="603">-0.00173732975402111</cx:pt>
          <cx:pt idx="604">-0.089868440713118794</cx:pt>
          <cx:pt idx="605">-0.075234893709250003</cx:pt>
          <cx:pt idx="606">-0.10030535772478601</cx:pt>
          <cx:pt idx="607">-0.11397265033078301</cx:pt>
          <cx:pt idx="608">-0.092666254231775602</cx:pt>
          <cx:pt idx="609">-0.070375374534367305</cx:pt>
          <cx:pt idx="610">-0.041072802253018202</cx:pt>
          <cx:pt idx="611">-0.026835933990123802</cx:pt>
          <cx:pt idx="612">-0.0096523115811069805</cx:pt>
          <cx:pt idx="613">-0.0072216820744664904</cx:pt>
          <cx:pt idx="614">-0.0052401184673171401</cx:pt>
          <cx:pt idx="615">0.00043306226712592702</cx:pt>
          <cx:pt idx="616">-0.00033632867477921199</cx:pt>
          <cx:pt idx="617">8.0102410711299903e-05</cx:pt>
          <cx:pt idx="618">-0.0014122112725309</cx:pt>
          <cx:pt idx="619">-0.0063040515073466896</cx:pt>
          <cx:pt idx="620">-0.0011677069588049999</cx:pt>
          <cx:pt idx="621">0.0116212274531387</cx:pt>
          <cx:pt idx="622">0.045223995024737</cx:pt>
          <cx:pt idx="623">0.082235712686617404</cx:pt>
          <cx:pt idx="624">0.026047512485373701</cx:pt>
          <cx:pt idx="625">0.015208040517562299</cx:pt>
          <cx:pt idx="626">0.042088217412613503</cx:pt>
          <cx:pt idx="627">0.098270039933050099</cx:pt>
          <cx:pt idx="628">0.027325512534098199</cx:pt>
          <cx:pt idx="629">-0.025078642134416601</cx:pt>
          <cx:pt idx="630">-0.0025731260787382501</cx:pt>
          <cx:pt idx="631">-0.0549253676151127</cx:pt>
          <cx:pt idx="632">-0.114352767155249</cx:pt>
          <cx:pt idx="633">-0.102858294236049</cx:pt>
          <cx:pt idx="634">-0.130159616120606</cx:pt>
          <cx:pt idx="635">-0.116675386964204</cx:pt>
          <cx:pt idx="636">-0.093071590978838506</cx:pt>
          <cx:pt idx="637">-0.062815821581053699</cx:pt>
          <cx:pt idx="638">-0.033183728790433999</cx:pt>
          <cx:pt idx="639">-0.020243403878289198</cx:pt>
          <cx:pt idx="640">-0.0059990063497374598</cx:pt>
          <cx:pt idx="641">-0.0023561620980752998</cx:pt>
          <cx:pt idx="642">-2.9274222583142501e-05</cx:pt>
          <cx:pt idx="643">-0.000109068677376676</cx:pt>
          <cx:pt idx="644">-0.0012638512187183599</cx:pt>
          <cx:pt idx="645">1.19395063254134e-05</cx:pt>
          <cx:pt idx="646">-0.00092663596991075499</cx:pt>
          <cx:pt idx="647">-0.012306936469443201</cx:pt>
          <cx:pt idx="648">0.0037003018587924599</cx:pt>
          <cx:pt idx="649">0.028324305990140901</cx:pt>
          <cx:pt idx="650">0.0615151761052872</cx:pt>
          <cx:pt idx="651">0.085784080597842302</cx:pt>
          <cx:pt idx="652">0.063710018260932297</cx:pt>
          <cx:pt idx="653">0.041168685870904699</cx:pt>
          <cx:pt idx="654">0.0145089884970824</cx:pt>
          <cx:pt idx="655">0.033832029717923998</cx:pt>
          <cx:pt idx="656">0.010716483875193901</cx:pt>
          <cx:pt idx="657">0.031855191085082599</cx:pt>
          <cx:pt idx="658">0.024886572988467099</cx:pt>
          <cx:pt idx="659">-0.042312553986800602</cx:pt>
          <cx:pt idx="660">-0.10341643074644</cx:pt>
          <cx:pt idx="661">-0.099733832463589106</cx:pt>
          <cx:pt idx="662">-0.097341245385656999</cx:pt>
          <cx:pt idx="663">-0.0866869112734487</cx:pt>
          <cx:pt idx="664">-0.060564492616616901</cx:pt>
          <cx:pt idx="665">-0.038791576661184102</cx:pt>
          <cx:pt idx="666">-0.015073093429442099</cx:pt>
          <cx:pt idx="667">-0.016716404095309501</cx:pt>
          <cx:pt idx="668">-0.0021148702037889502</cx:pt>
          <cx:pt idx="669">-0.00077959083127514999</cx:pt>
          <cx:pt idx="670">0.000117530974689242</cx:pt>
          <cx:pt idx="671">-0.00052268262808195299</cx:pt>
          <cx:pt idx="672">0.00066656530964482198</cx:pt>
          <cx:pt idx="673">0.000196748041568734</cx:pt>
          <cx:pt idx="674">0.00121656403889949</cx:pt>
          <cx:pt idx="675">0.000116878380818712</cx:pt>
          <cx:pt idx="676">0.0046571449163112996</cx:pt>
          <cx:pt idx="677">0.031206336643010799</cx:pt>
          <cx:pt idx="678">0.042525768206682302</cx:pt>
          <cx:pt idx="679">0.0546654980070597</cx:pt>
          <cx:pt idx="680">0.084519487173239899</cx:pt>
          <cx:pt idx="681">0.069853976510856702</cx:pt>
          <cx:pt idx="682">0.083415844104671705</cx:pt>
          <cx:pt idx="683">0.090216585167016305</cx:pt>
          <cx:pt idx="684">0.029115264040409101</cx:pt>
          <cx:pt idx="685">0.034720952133287401</cx:pt>
          <cx:pt idx="686">0.0120675771646888</cx:pt>
          <cx:pt idx="687">-0.037060572314373902</cx:pt>
          <cx:pt idx="688">-0.083918888778839906</cx:pt>
          <cx:pt idx="689">-0.11210581191869</cx:pt>
          <cx:pt idx="690">-0.098747880861644197</cx:pt>
          <cx:pt idx="691">-0.051205154022115097</cx:pt>
          <cx:pt idx="692">-0.035958979986493299</cx:pt>
          <cx:pt idx="693">-0.021944472191688699</cx:pt>
          <cx:pt idx="694">-0.0071040843661061203</cx:pt>
          <cx:pt idx="695">-0.0024853598732064801</cx:pt>
          <cx:pt idx="696">-0.0047915158176097703</cx:pt>
          <cx:pt idx="697">-0.0033139467866273699</cx:pt>
          <cx:pt idx="698">-0.000196723239807146</cx:pt>
          <cx:pt idx="699">0.00069194299953481296</cx:pt>
          <cx:pt idx="700">9.5435804543971006e-05</cx:pt>
          <cx:pt idx="701">-0.00055870170613513202</cx:pt>
          <cx:pt idx="702">0.000284648819205026</cx:pt>
          <cx:pt idx="703">0.00109441869078097</cx:pt>
          <cx:pt idx="704">0.0077794014776563503</cx:pt>
          <cx:pt idx="705">0.026909438727006602</cx:pt>
          <cx:pt idx="706">-0.00019833462541323801</cx:pt>
          <cx:pt idx="707">-0.0010802197724373401</cx:pt>
          <cx:pt idx="708">0.015440937305195799</cx:pt>
          <cx:pt idx="709">0.021793821888473699</cx:pt>
          <cx:pt idx="710">0.011327263378164301</cx:pt>
          <cx:pt idx="711">0.020820433900087001</cx:pt>
          <cx:pt idx="712">0.022475062147619101</cx:pt>
          <cx:pt idx="713">-0.0020177726148825599</cx:pt>
          <cx:pt idx="714">-0.017551069436153199</cx:pt>
          <cx:pt idx="715">-0.036472577843599203</cx:pt>
          <cx:pt idx="716">-0.039460919896362703</cx:pt>
          <cx:pt idx="717">-0.039677772909972098</cx:pt>
          <cx:pt idx="718">-0.026858602752281101</cx:pt>
          <cx:pt idx="719">-0.013781633025358999</cx:pt>
          <cx:pt idx="720">-0.012158463248217699</cx:pt>
          <cx:pt idx="721">-0.0065371749501345802</cx:pt>
          <cx:pt idx="722">0.0010295849384393001</cx:pt>
          <cx:pt idx="723">1.2236385144457701e-05</cx:pt>
          <cx:pt idx="724">0.00020305830435835199</cx:pt>
          <cx:pt idx="725">-0.000171014921939712</cx:pt>
          <cx:pt idx="726">-0.00077413837895240196</cx:pt>
          <cx:pt idx="727">0.00062502261759371297</cx:pt>
          <cx:pt idx="728">-0.000487454220715723</cx:pt>
          <cx:pt idx="729">0.00058626733179366797</cx:pt>
          <cx:pt idx="730">0.00030387327892872302</cx:pt>
          <cx:pt idx="731">-0.00042129263472135401</cx:pt>
          <cx:pt idx="732">0.00116257588673567</cx:pt>
          <cx:pt idx="733">0.0124856931887417</cx:pt>
          <cx:pt idx="734">0.0120082499974356</cx:pt>
          <cx:pt idx="735">0.0125046774647003</cx:pt>
          <cx:pt idx="736">0.011501068128394199</cx:pt>
          <cx:pt idx="737">0.018037822155561298</cx:pt>
          <cx:pt idx="738">0.018655740748998902</cx:pt>
          <cx:pt idx="739">0.0241890075627859</cx:pt>
          <cx:pt idx="740">0.033542681984004799</cx:pt>
          <cx:pt idx="741">0.035560340459982798</cx:pt>
          <cx:pt idx="742">0.044824087703969701</cx:pt>
          <cx:pt idx="743">0.036007289835334598</cx:pt>
          <cx:pt idx="744">0.0243333962463003</cx:pt>
          <cx:pt idx="745">0.023090837040086201</cx:pt>
          <cx:pt idx="746">0.0218423595704768</cx:pt>
          <cx:pt idx="747">0.0131231069222173</cx:pt>
          <cx:pt idx="748">0.0064065990702547003</cx:pt>
          <cx:pt idx="749">0.0017318691381582</cx:pt>
          <cx:pt idx="750">0.00152358536810428</cx:pt>
          <cx:pt idx="751">0.00124738544064004</cx:pt>
          <cx:pt idx="752">-0.000110977997737617</cx:pt>
          <cx:pt idx="753">2.7074213348318802e-06</cx:pt>
          <cx:pt idx="754">-0.00045984485742616099</cx:pt>
          <cx:pt idx="755">0.00016873804914174201</cx:pt>
          <cx:pt idx="756">0.00081951608776178195</cx:pt>
          <cx:pt idx="757">-0.00021295687091139201</cx:pt>
          <cx:pt idx="758">0.00028648111568527901</cx:pt>
          <cx:pt idx="759">-0.00029409400456176601</cx:pt>
          <cx:pt idx="760">0.00029860456672015898</cx:pt>
          <cx:pt idx="761">-0.00084334584423492102</cx:pt>
          <cx:pt idx="762">0.00051748239223843996</cx:pt>
          <cx:pt idx="763">7.0330501589847496e-05</cx:pt>
          <cx:pt idx="764">0.0010526633164681101</cx:pt>
          <cx:pt idx="765">-1.4072033675431799e-05</cx:pt>
          <cx:pt idx="766">0.00109831731275646</cx:pt>
          <cx:pt idx="767">0.00091745657995570898</cx:pt>
          <cx:pt idx="768">0.00103948290345469</cx:pt>
          <cx:pt idx="769">0.0032933110296173699</cx:pt>
          <cx:pt idx="770">0.0068355241828405603</cx:pt>
          <cx:pt idx="771">0.0049707824053446198</cx:pt>
          <cx:pt idx="772">0.00297941347454256</cx:pt>
          <cx:pt idx="773">0.0020176031833023501</cx:pt>
          <cx:pt idx="774">0.0050037951981976702</cx:pt>
          <cx:pt idx="775">0.00096878940689010295</cx:pt>
          <cx:pt idx="776">1.3493877905174e-05</cx:pt>
          <cx:pt idx="777">0.00022437825757115899</cx:pt>
          <cx:pt idx="778">0.0015882424348316901</cx:pt>
          <cx:pt idx="779">5.8501513105522698e-05</cx:pt>
          <cx:pt idx="780">0.00035396532580802599</cx:pt>
          <cx:pt idx="781">-0.00054308227630233395</cx:pt>
          <cx:pt idx="782">-0.00026959119816832898</cx:pt>
          <cx:pt idx="783">0.00034869939771419302</cx:pt>
          <cx:pt idx="784">-0.00019096305211010976</cx:pt>
          <cx:pt idx="785">-0.0023470188238709951</cx:pt>
          <cx:pt idx="786">-0.0044405823522729003</cx:pt>
          <cx:pt idx="787">-0.0013220298138431699</cx:pt>
          <cx:pt idx="788">-0.0028850500516676252</cx:pt>
          <cx:pt idx="789">-0.017983822167689251</cx:pt>
          <cx:pt idx="790">-0.003317075186240975</cx:pt>
          <cx:pt idx="791">0.011474092017210525</cx:pt>
          <cx:pt idx="792">0.01202246716554365</cx:pt>
          <cx:pt idx="793">0.0066754286090628502</cx:pt>
          <cx:pt idx="794">-0.0032971616749521999</cx:pt>
          <cx:pt idx="795">-0.0063031404982653253</cx:pt>
          <cx:pt idx="796">-0.0110962920198631</cx:pt>
          <cx:pt idx="797">-0.0014511423487012199</cx:pt>
          <cx:pt idx="798">-0.0020276750428699425</cx:pt>
          <cx:pt idx="799">-0.0133509567989974</cx:pt>
          <cx:pt idx="800">0.00066589516858935754</cx:pt>
          <cx:pt idx="801">-0.0082047250827475757</cx:pt>
          <cx:pt idx="802">-0.0139262018198543</cx:pt>
          <cx:pt idx="803">0.00091636764001294495</cx:pt>
          <cx:pt idx="804">0.014054758602295126</cx:pt>
          <cx:pt idx="805">0.007152073804892075</cx:pt>
          <cx:pt idx="806">0.0011589885818695125</cx:pt>
          <cx:pt idx="807">0.00088942617137493748</cx:pt>
          <cx:pt idx="808">-0.001553094404634095</cx:pt>
          <cx:pt idx="809">-3.1317837687879998e-05</cx:pt>
          <cx:pt idx="810">-0.00011175043169438576</cx:pt>
          <cx:pt idx="811">0.00050226852970997504</cx:pt>
          <cx:pt idx="812">0.000193537664296182</cx:pt>
          <cx:pt idx="813">-0.0061378359988890751</cx:pt>
          <cx:pt idx="814">-0.0075444024630200498</cx:pt>
          <cx:pt idx="815">-0.0038736373405581499</cx:pt>
          <cx:pt idx="816">-0.011594650521179551</cx:pt>
          <cx:pt idx="817">-0.016932818040910451</cx:pt>
          <cx:pt idx="818">-0.00050198104506021498</cx:pt>
          <cx:pt idx="819">0.0021931597212115949</cx:pt>
          <cx:pt idx="820">0.00020824552033286151</cx:pt>
          <cx:pt idx="821">0.0001504627946820235</cx:pt>
          <cx:pt idx="822">0.013072480400938075</cx:pt>
          <cx:pt idx="823">0.0042937463896705504</cx:pt>
          <cx:pt idx="824">0.0083250041311649994</cx:pt>
          <cx:pt idx="825">-0.0049844212950551497</cx:pt>
          <cx:pt idx="826">-0.003891687749112875</cx:pt>
          <cx:pt idx="827">0.0026948994478237999</cx:pt>
          <cx:pt idx="828">-0.0059546793007919999</cx:pt>
          <cx:pt idx="829">-0.015127953054542851</cx:pt>
          <cx:pt idx="830">-0.006488084176127425</cx:pt>
          <cx:pt idx="831">0.0014523476277621774</cx:pt>
          <cx:pt idx="832">0.010272109820964326</cx:pt>
          <cx:pt idx="833">0.026097444314849751</cx:pt>
          <cx:pt idx="834">0.016201698016478024</cx:pt>
          <cx:pt idx="835">0.0033641077144671251</cx:pt>
          <cx:pt idx="836">0.00024796984346542176</cx:pt>
          <cx:pt idx="837">6.2139983461618995e-05</cx:pt>
          <cx:pt idx="838">0.00014045917353095426</cx:pt>
          <cx:pt idx="839">0.00013563140690434449</cx:pt>
          <cx:pt idx="840">-0.0003826609412707</cx:pt>
          <cx:pt idx="841">-0.004989974514560425</cx:pt>
          <cx:pt idx="842">-0.0065520103614081253</cx:pt>
          <cx:pt idx="843">-0.0011718399082699124</cx:pt>
          <cx:pt idx="844">-0.012409140178261325</cx:pt>
          <cx:pt idx="845">-0.017242596330013151</cx:pt>
          <cx:pt idx="846">-0.0013389155709085849</cx:pt>
          <cx:pt idx="847">-0.012898379234251399</cx:pt>
          <cx:pt idx="848">-0.025589034308487999</cx:pt>
          <cx:pt idx="849">-0.0035956861491276749</cx:pt>
          <cx:pt idx="850">0.0092406716891370502</cx:pt>
          <cx:pt idx="851">0.0054884160488027</cx:pt>
          <cx:pt idx="852">0.0037984023910142</cx:pt>
          <cx:pt idx="853">0.0087209044391614501</cx:pt>
          <cx:pt idx="854">0.018612725680162374</cx:pt>
          <cx:pt idx="855">0.0044985700587886748</cx:pt>
          <cx:pt idx="856">0.0084762159190167503</cx:pt>
          <cx:pt idx="857">0.0082525862038455248</cx:pt>
          <cx:pt idx="858">0.014748878794138475</cx:pt>
          <cx:pt idx="859">0.020295244152185823</cx:pt>
          <cx:pt idx="860">0.01247910012236705</cx:pt>
          <cx:pt idx="861">0.021719155609532251</cx:pt>
          <cx:pt idx="862">0.017186036042986526</cx:pt>
          <cx:pt idx="863">0.0063923683248696501</cx:pt>
          <cx:pt idx="864">0.00070705382837808251</cx:pt>
          <cx:pt idx="865">0.0001766412872313045</cx:pt>
          <cx:pt idx="866">0.0003833754639949825</cx:pt>
          <cx:pt idx="867">0.00070114908336256997</cx:pt>
          <cx:pt idx="868">-0.00075477654870903499</cx:pt>
          <cx:pt idx="869">-0.00093895945360370501</cx:pt>
          <cx:pt idx="870">-0.0039160759806782996</cx:pt>
          <cx:pt idx="871">-0.0083320941916788255</cx:pt>
          <cx:pt idx="872">-0.0196557148899681</cx:pt>
          <cx:pt idx="873">-0.01835129631610035</cx:pt>
          <cx:pt idx="874">-0.010624951894461675</cx:pt>
          <cx:pt idx="875">-0.0067762323619646996</cx:pt>
          <cx:pt idx="876">-0.0166059429329692</cx:pt>
          <cx:pt idx="877">0.0031917240359894249</cx:pt>
          <cx:pt idx="878">-0.00542741082736005</cx:pt>
          <cx:pt idx="879">-0.0034913745819631749</cx:pt>
          <cx:pt idx="880">-0.00035207393947802749</cx:pt>
          <cx:pt idx="881">0.00245894385025586</cx:pt>
          <cx:pt idx="882">0.0045402845246490251</cx:pt>
          <cx:pt idx="883">0.0049327014532523248</cx:pt>
          <cx:pt idx="884">-0.00019096305211010976</cx:pt>
          <cx:pt idx="885">-0.0023470188238709951</cx:pt>
          <cx:pt idx="886">-0.0044405823522729003</cx:pt>
          <cx:pt idx="887">-0.0013220298138431699</cx:pt>
          <cx:pt idx="888">-0.0028850500516676252</cx:pt>
          <cx:pt idx="889">-0.017983822167689251</cx:pt>
          <cx:pt idx="890">-0.003317075186240975</cx:pt>
          <cx:pt idx="891">0.011474092017210525</cx:pt>
          <cx:pt idx="892">0.01202246716554365</cx:pt>
          <cx:pt idx="893">0.0066754286090628502</cx:pt>
          <cx:pt idx="894">-0.0032971616749521999</cx:pt>
          <cx:pt idx="895">-0.0063031404982653253</cx:pt>
          <cx:pt idx="896">-0.0110962920198631</cx:pt>
          <cx:pt idx="897">-0.0014511423487012199</cx:pt>
          <cx:pt idx="898">-0.0020276750428699425</cx:pt>
          <cx:pt idx="899">-0.0133509567989974</cx:pt>
          <cx:pt idx="900">0.00066589516858935754</cx:pt>
          <cx:pt idx="901">-0.0082047250827475757</cx:pt>
          <cx:pt idx="902">-0.0139262018198543</cx:pt>
          <cx:pt idx="903">0.00091636764001294495</cx:pt>
          <cx:pt idx="904">0.014054758602295126</cx:pt>
          <cx:pt idx="905">0.007152073804892075</cx:pt>
          <cx:pt idx="906">0.0011589885818695125</cx:pt>
          <cx:pt idx="907">0.00088942617137493748</cx:pt>
          <cx:pt idx="908">-0.001553094404634095</cx:pt>
          <cx:pt idx="909">-3.1317837687879998e-05</cx:pt>
          <cx:pt idx="910">-0.00011175043169438576</cx:pt>
          <cx:pt idx="911">0.00050226852970997504</cx:pt>
          <cx:pt idx="912">0.000193537664296182</cx:pt>
          <cx:pt idx="913">-0.0061378359988890751</cx:pt>
          <cx:pt idx="914">-0.0075444024630200498</cx:pt>
          <cx:pt idx="915">-0.0038736373405581499</cx:pt>
          <cx:pt idx="916">-0.011594650521179551</cx:pt>
          <cx:pt idx="917">-0.016932818040910451</cx:pt>
          <cx:pt idx="918">-0.00050198104506021498</cx:pt>
          <cx:pt idx="919">0.0021931597212115949</cx:pt>
          <cx:pt idx="920">0.00020824552033286151</cx:pt>
          <cx:pt idx="921">0.0001504627946820235</cx:pt>
          <cx:pt idx="922">0.013072480400938075</cx:pt>
          <cx:pt idx="923">0.0042937463896705504</cx:pt>
          <cx:pt idx="924">0.0083250041311649994</cx:pt>
          <cx:pt idx="925">-0.0049844212950551497</cx:pt>
          <cx:pt idx="926">-0.003891687749112875</cx:pt>
          <cx:pt idx="927">0.0026948994478237999</cx:pt>
          <cx:pt idx="928">-0.0059546793007919999</cx:pt>
          <cx:pt idx="929">-0.015127953054542851</cx:pt>
          <cx:pt idx="930">-0.006488084176127425</cx:pt>
          <cx:pt idx="931">0.0014523476277621774</cx:pt>
          <cx:pt idx="932">0.010272109820964326</cx:pt>
          <cx:pt idx="933">0.026097444314849751</cx:pt>
          <cx:pt idx="934">0.016201698016478024</cx:pt>
          <cx:pt idx="935">0.0033641077144671251</cx:pt>
          <cx:pt idx="936">0.00024796984346542176</cx:pt>
          <cx:pt idx="937">6.2139983461618995e-05</cx:pt>
          <cx:pt idx="938">0.00014045917353095426</cx:pt>
          <cx:pt idx="939">0.00013563140690434449</cx:pt>
          <cx:pt idx="940">-0.0003826609412707</cx:pt>
          <cx:pt idx="941">-0.004989974514560425</cx:pt>
          <cx:pt idx="942">-0.0065520103614081253</cx:pt>
          <cx:pt idx="943">-0.0011718399082699124</cx:pt>
          <cx:pt idx="944">-0.012409140178261325</cx:pt>
          <cx:pt idx="945">-0.017242596330013151</cx:pt>
          <cx:pt idx="946">-0.0013389155709085849</cx:pt>
          <cx:pt idx="947">-0.012898379234251399</cx:pt>
          <cx:pt idx="948">-0.025589034308487999</cx:pt>
          <cx:pt idx="949">-0.0035956861491276749</cx:pt>
          <cx:pt idx="950">0.0092406716891370502</cx:pt>
          <cx:pt idx="951">0.0054884160488027</cx:pt>
          <cx:pt idx="952">0.0037984023910142</cx:pt>
          <cx:pt idx="953">0.0087209044391614501</cx:pt>
          <cx:pt idx="954">0.018612725680162374</cx:pt>
          <cx:pt idx="955">0.0044985700587886748</cx:pt>
          <cx:pt idx="956">0.0084762159190167503</cx:pt>
          <cx:pt idx="957">0.0082525862038455248</cx:pt>
          <cx:pt idx="958">0.014748878794138475</cx:pt>
          <cx:pt idx="959">0.020295244152185823</cx:pt>
          <cx:pt idx="960">0.01247910012236705</cx:pt>
          <cx:pt idx="961">0.021719155609532251</cx:pt>
          <cx:pt idx="962">0.017186036042986526</cx:pt>
          <cx:pt idx="963">0.0063923683248696501</cx:pt>
          <cx:pt idx="964">0.00070705382837808251</cx:pt>
          <cx:pt idx="965">0.0001766412872313045</cx:pt>
          <cx:pt idx="966">0.0003833754639949825</cx:pt>
          <cx:pt idx="967">0.00070114908336256997</cx:pt>
          <cx:pt idx="968">-0.00075477654870903499</cx:pt>
          <cx:pt idx="969">-0.00093895945360370501</cx:pt>
          <cx:pt idx="970">-0.0039160759806782996</cx:pt>
          <cx:pt idx="971">-0.0083320941916788255</cx:pt>
          <cx:pt idx="972">-0.0196557148899681</cx:pt>
          <cx:pt idx="973">-0.01835129631610035</cx:pt>
          <cx:pt idx="974">-0.010624951894461675</cx:pt>
          <cx:pt idx="975">-0.0067762323619646996</cx:pt>
          <cx:pt idx="976">-0.0166059429329692</cx:pt>
          <cx:pt idx="977">0.0031917240359894249</cx:pt>
          <cx:pt idx="978">-0.00542741082736005</cx:pt>
          <cx:pt idx="979">-0.0034913745819631749</cx:pt>
          <cx:pt idx="980">-0.00035207393947802749</cx:pt>
          <cx:pt idx="981">0.00245894385025586</cx:pt>
          <cx:pt idx="982">0.0045402845246490251</cx:pt>
          <cx:pt idx="983">0.0049327014532523248</cx:pt>
          <cx:pt idx="984">-0.00019096305211010976</cx:pt>
          <cx:pt idx="985">-0.0023470188238709951</cx:pt>
          <cx:pt idx="986">-0.0044405823522729003</cx:pt>
          <cx:pt idx="987">-0.0013220298138431699</cx:pt>
          <cx:pt idx="988">-0.0028850500516676252</cx:pt>
          <cx:pt idx="989">-0.017983822167689251</cx:pt>
          <cx:pt idx="990">-0.003317075186240975</cx:pt>
          <cx:pt idx="991">0.011474092017210525</cx:pt>
          <cx:pt idx="992">0.01202246716554365</cx:pt>
          <cx:pt idx="993">0.0066754286090628502</cx:pt>
          <cx:pt idx="994">-0.0032971616749521999</cx:pt>
          <cx:pt idx="995">-0.0063031404982653253</cx:pt>
          <cx:pt idx="996">-0.0110962920198631</cx:pt>
          <cx:pt idx="997">-0.0014511423487012199</cx:pt>
          <cx:pt idx="998">-0.0020276750428699425</cx:pt>
          <cx:pt idx="999">-0.0133509567989974</cx:pt>
          <cx:pt idx="1000">0.00066589516858935754</cx:pt>
          <cx:pt idx="1001">-0.0082047250827475757</cx:pt>
          <cx:pt idx="1002">-0.0139262018198543</cx:pt>
          <cx:pt idx="1003">0.00091636764001294495</cx:pt>
          <cx:pt idx="1004">0.014054758602295126</cx:pt>
          <cx:pt idx="1005">0.007152073804892075</cx:pt>
          <cx:pt idx="1006">0.0011589885818695125</cx:pt>
          <cx:pt idx="1007">0.00088942617137493748</cx:pt>
          <cx:pt idx="1008">-0.001553094404634095</cx:pt>
          <cx:pt idx="1009">-3.1317837687879998e-05</cx:pt>
          <cx:pt idx="1010">-0.00011175043169438576</cx:pt>
          <cx:pt idx="1011">0.00050226852970997504</cx:pt>
          <cx:pt idx="1012">0.000193537664296182</cx:pt>
          <cx:pt idx="1013">-0.0061378359988890751</cx:pt>
          <cx:pt idx="1014">-0.0075444024630200498</cx:pt>
          <cx:pt idx="1015">-0.0038736373405581499</cx:pt>
          <cx:pt idx="1016">-0.011594650521179551</cx:pt>
          <cx:pt idx="1017">-0.016932818040910451</cx:pt>
          <cx:pt idx="1018">-0.00050198104506021498</cx:pt>
          <cx:pt idx="1019">0.0021931597212115949</cx:pt>
          <cx:pt idx="1020">0.00020824552033286151</cx:pt>
          <cx:pt idx="1021">0.0001504627946820235</cx:pt>
          <cx:pt idx="1022">0.013072480400938075</cx:pt>
          <cx:pt idx="1023">0.0042937463896705504</cx:pt>
          <cx:pt idx="1024">0.0083250041311649994</cx:pt>
          <cx:pt idx="1025">-0.0049844212950551497</cx:pt>
          <cx:pt idx="1026">-0.003891687749112875</cx:pt>
          <cx:pt idx="1027">0.0026948994478237999</cx:pt>
          <cx:pt idx="1028">-0.0059546793007919999</cx:pt>
          <cx:pt idx="1029">-0.015127953054542851</cx:pt>
          <cx:pt idx="1030">-0.006488084176127425</cx:pt>
          <cx:pt idx="1031">0.0014523476277621774</cx:pt>
          <cx:pt idx="1032">0.010272109820964326</cx:pt>
          <cx:pt idx="1033">0.026097444314849751</cx:pt>
          <cx:pt idx="1034">0.016201698016478024</cx:pt>
          <cx:pt idx="1035">0.0033641077144671251</cx:pt>
          <cx:pt idx="1036">0.00024796984346542176</cx:pt>
          <cx:pt idx="1037">6.2139983461618995e-05</cx:pt>
          <cx:pt idx="1038">0.00014045917353095426</cx:pt>
          <cx:pt idx="1039">0.00013563140690434449</cx:pt>
          <cx:pt idx="1040">-0.0003826609412707</cx:pt>
          <cx:pt idx="1041">-0.004989974514560425</cx:pt>
          <cx:pt idx="1042">-0.0065520103614081253</cx:pt>
          <cx:pt idx="1043">-0.0011718399082699124</cx:pt>
          <cx:pt idx="1044">-0.012409140178261325</cx:pt>
          <cx:pt idx="1045">-0.017242596330013151</cx:pt>
          <cx:pt idx="1046">-0.0013389155709085849</cx:pt>
          <cx:pt idx="1047">-0.012898379234251399</cx:pt>
          <cx:pt idx="1048">-0.025589034308487999</cx:pt>
          <cx:pt idx="1049">-0.0035956861491276749</cx:pt>
          <cx:pt idx="1050">0.0092406716891370502</cx:pt>
          <cx:pt idx="1051">0.0054884160488027</cx:pt>
          <cx:pt idx="1052">0.0037984023910142</cx:pt>
          <cx:pt idx="1053">0.0087209044391614501</cx:pt>
          <cx:pt idx="1054">0.018612725680162374</cx:pt>
          <cx:pt idx="1055">0.0044985700587886748</cx:pt>
          <cx:pt idx="1056">0.0084762159190167503</cx:pt>
          <cx:pt idx="1057">0.0082525862038455248</cx:pt>
          <cx:pt idx="1058">0.014748878794138475</cx:pt>
          <cx:pt idx="1059">0.020295244152185823</cx:pt>
          <cx:pt idx="1060">0.01247910012236705</cx:pt>
          <cx:pt idx="1061">0.021719155609532251</cx:pt>
          <cx:pt idx="1062">0.017186036042986526</cx:pt>
          <cx:pt idx="1063">0.0063923683248696501</cx:pt>
          <cx:pt idx="1064">0.00070705382837808251</cx:pt>
          <cx:pt idx="1065">0.0001766412872313045</cx:pt>
          <cx:pt idx="1066">0.0003833754639949825</cx:pt>
          <cx:pt idx="1067">0.00070114908336256997</cx:pt>
          <cx:pt idx="1068">-0.00075477654870903499</cx:pt>
          <cx:pt idx="1069">-0.00093895945360370501</cx:pt>
          <cx:pt idx="1070">-0.0039160759806782996</cx:pt>
          <cx:pt idx="1071">-0.0083320941916788255</cx:pt>
          <cx:pt idx="1072">-0.0196557148899681</cx:pt>
          <cx:pt idx="1073">-0.01835129631610035</cx:pt>
          <cx:pt idx="1074">-0.010624951894461675</cx:pt>
          <cx:pt idx="1075">-0.0067762323619646996</cx:pt>
          <cx:pt idx="1076">-0.0166059429329692</cx:pt>
          <cx:pt idx="1077">0.0031917240359894249</cx:pt>
          <cx:pt idx="1078">-0.00542741082736005</cx:pt>
          <cx:pt idx="1079">-0.0034913745819631749</cx:pt>
          <cx:pt idx="1080">-0.00035207393947802749</cx:pt>
          <cx:pt idx="1081">0.00245894385025586</cx:pt>
          <cx:pt idx="1082">0.0045402845246490251</cx:pt>
          <cx:pt idx="1083">0.0049327014532523248</cx:pt>
        </cx:lvl>
      </cx:numDim>
    </cx:data>
    <cx:data id="115">
      <cx:numDim type="val">
        <cx:f>Sheet2!$DL$1:$DL$1084</cx:f>
        <cx:lvl ptCount="1084" formatCode="G/通用格式">
          <cx:pt idx="0">0.00063669014470909603</cx:pt>
          <cx:pt idx="1">9.1409616080436305e-05</cx:pt>
          <cx:pt idx="2">-0.00061356569137888204</cx:pt>
          <cx:pt idx="3">0.00059534160520885004</cx:pt>
          <cx:pt idx="4">0.000177841208346718</cx:pt>
          <cx:pt idx="5">-8.4361800946336301e-05</cx:pt>
          <cx:pt idx="6">-0.00022947001728204701</cx:pt>
          <cx:pt idx="7">5.0292440959095002e-05</cx:pt>
          <cx:pt idx="8">0.00044643844304089099</cx:pt>
          <cx:pt idx="9">-0.00019506212849555599</cx:pt>
          <cx:pt idx="10">0.00063763076961393099</cx:pt>
          <cx:pt idx="11">-0.000175485775626977</cx:pt>
          <cx:pt idx="12">-7.5219640413555898e-05</cx:pt>
          <cx:pt idx="13">-0.00016591526959109301</cx:pt>
          <cx:pt idx="14">-0.00032060513817075702</cx:pt>
          <cx:pt idx="15">0.00066616319913859396</cx:pt>
          <cx:pt idx="16">0.00025508218893258698</cx:pt>
          <cx:pt idx="17">-0.00021556247878530199</cx:pt>
          <cx:pt idx="18">-0.00060570859814155001</cx:pt>
          <cx:pt idx="19">-0.00063707163340488801</cx:pt>
          <cx:pt idx="20">-4.6820767933380401e-05</cx:pt>
          <cx:pt idx="21">-0.000495252274781613</cx:pt>
          <cx:pt idx="22">-0.00020123743296529</cx:pt>
          <cx:pt idx="23">-0.00058854494431393898</cx:pt>
          <cx:pt idx="24">0.00059097626099984001</cx:pt>
          <cx:pt idx="25">0.000133480181830251</cx:pt>
          <cx:pt idx="26">7.6563415381828602e-05</cx:pt>
          <cx:pt idx="27">0.00032922354466706</cx:pt>
          <cx:pt idx="28">3.7603158497437701e-05</cx:pt>
          <cx:pt idx="29">0.00050181984574404796</cx:pt>
          <cx:pt idx="30">-0.00016469886224102501</cx:pt>
          <cx:pt idx="31">-0.00049075354027821401</cx:pt>
          <cx:pt idx="32">-0.00051106582391681401</cx:pt>
          <cx:pt idx="33">1.9869223420559999e-05</cx:pt>
          <cx:pt idx="34">-0.0040516011847436997</cx:pt>
          <cx:pt idx="35">-0.0079546564848078996</cx:pt>
          <cx:pt idx="36">-0.0048932211151485596</cx:pt>
          <cx:pt idx="37">-0.0024065103327660401</cx:pt>
          <cx:pt idx="38">-0.00160891648576593</cx:pt>
          <cx:pt idx="39">-0.00099271831683584604</cx:pt>
          <cx:pt idx="40">-0.0061774033281642099</cx:pt>
          <cx:pt idx="41">-0.0036518959599696299</cx:pt>
          <cx:pt idx="42">-0.0014787762528645899</cx:pt>
          <cx:pt idx="43">-0.0066077406698296396</cx:pt>
          <cx:pt idx="44">-0.0062771635644488901</cx:pt>
          <cx:pt idx="45">-0.00325559900018674</cx:pt>
          <cx:pt idx="46">-0.00056980714570359803</cx:pt>
          <cx:pt idx="47">-0.0033207162172633601</cx:pt>
          <cx:pt idx="48">-0.00082433228467287099</cx:pt>
          <cx:pt idx="49">-0.00053818129205849402</cx:pt>
          <cx:pt idx="50">-0.00093796233284900799</cx:pt>
          <cx:pt idx="51">-0.00087781682013418801</cx:pt>
          <cx:pt idx="52">-0.00056013437273632997</cx:pt>
          <cx:pt idx="53">-0.0010350098806779901</cx:pt>
          <cx:pt idx="54">-0.00016262375411498799</cx:pt>
          <cx:pt idx="55">0.000128841306679331</cx:pt>
          <cx:pt idx="56">0.00055239705014676602</cx:pt>
          <cx:pt idx="57">0.00092159022759571204</cx:pt>
          <cx:pt idx="58">0.00031973235847518599</cx:pt>
          <cx:pt idx="59">0.00039642769372993898</cx:pt>
          <cx:pt idx="60">-0.00041994511842352502</cx:pt>
          <cx:pt idx="61">-0.00023069270611724099</cx:pt>
          <cx:pt idx="62">-0.0033358542236434602</cx:pt>
          <cx:pt idx="63">-0.012079784103979</cx:pt>
          <cx:pt idx="64">-0.0114251154024938</cx:pt>
          <cx:pt idx="65">-0.0063142387047587104</cx:pt>
          <cx:pt idx="66">-0.0133838303273609</cx:pt>
          <cx:pt idx="67">-0.0127683150790947</cx:pt>
          <cx:pt idx="68">-0.030281118257311699</cx:pt>
          <cx:pt idx="69">-0.031755769442518803</cx:pt>
          <cx:pt idx="70">-0.0250108565781441</cx:pt>
          <cx:pt idx="71">-0.033833447214877299</cx:pt>
          <cx:pt idx="72">-0.026389061736065301</cx:pt>
          <cx:pt idx="73">-0.00359141170879422</cx:pt>
          <cx:pt idx="74">-0.0085702921898975805</cx:pt>
          <cx:pt idx="75">-0.0051665247594020599</cx:pt>
          <cx:pt idx="76">-0.0017040273348048699</cx:pt>
          <cx:pt idx="77">0.00078367103869137996</cx:pt>
          <cx:pt idx="78">-0.0024319718647221799</cx:pt>
          <cx:pt idx="79">-0.0015172032662502299</cx:pt>
          <cx:pt idx="80">0.00027673434369535901</cx:pt>
          <cx:pt idx="81">1.1095570643320099e-05</cx:pt>
          <cx:pt idx="82">0.000171122361110204</cx:pt>
          <cx:pt idx="83">0.00045707963563354303</cx:pt>
          <cx:pt idx="84">-0.00078478327926198295</cx:pt>
          <cx:pt idx="85">-0.00011818553907178001</cx:pt>
          <cx:pt idx="86">-0.00055391733094516398</cx:pt>
          <cx:pt idx="87">-0.00032259854072420202</cx:pt>
          <cx:pt idx="88">-0.00024685704287470602</cx:pt>
          <cx:pt idx="89">-0.00130426325202448</cx:pt>
          <cx:pt idx="90">-0.010185331162085099</cx:pt>
          <cx:pt idx="91">-0.0187243061823055</cx:pt>
          <cx:pt idx="92">-0.0228043947218711</cx:pt>
          <cx:pt idx="93">-0.028524581301525902</cx:pt>
          <cx:pt idx="94">-0.019194730196583101</cx:pt>
          <cx:pt idx="95">-0.015349016420049899</cx:pt>
          <cx:pt idx="96">-0.066255079175326803</cx:pt>
          <cx:pt idx="97">-0.086242439981067204</cx:pt>
          <cx:pt idx="98">-0.0654780581286247</cx:pt>
          <cx:pt idx="99">-0.054019515352410299</cx:pt>
          <cx:pt idx="100">-0.00090160276449254798</cx:pt>
          <cx:pt idx="101">0.046032203311035198</cx:pt>
          <cx:pt idx="102">0.047979090133917199</cx:pt>
          <cx:pt idx="103">0.024992017059952298</cx:pt>
          <cx:pt idx="104">0.031585444136079097</cx:pt>
          <cx:pt idx="105">0.0232351398821324</cx:pt>
          <cx:pt idx="106">0.0154865433460326</cx:pt>
          <cx:pt idx="107">0.0098471525177343394</cx:pt>
          <cx:pt idx="108">0.00610126945076034</cx:pt>
          <cx:pt idx="109">-9.9298899184190197e-05</cx:pt>
          <cx:pt idx="110">0.000129582623913572</cx:pt>
          <cx:pt idx="111">-0.00018620703505439699</cx:pt>
          <cx:pt idx="112">-0.00020517345199381801</cx:pt>
          <cx:pt idx="113">9.6744727659662201e-05</cx:pt>
          <cx:pt idx="114">-0.00089594682551445302</cx:pt>
          <cx:pt idx="115">-0.00045161897259156001</cx:pt>
          <cx:pt idx="116">-0.00046246260408579697</cx:pt>
          <cx:pt idx="117">-0.0017711885346113701</cx:pt>
          <cx:pt idx="118">-0.016082367048820202</cx:pt>
          <cx:pt idx="119">-0.027425810788039202</cx:pt>
          <cx:pt idx="120">-0.034300402468425001</cx:pt>
          <cx:pt idx="121">-0.039210077387596</cx:pt>
          <cx:pt idx="122">-0.013653103154555301</cx:pt>
          <cx:pt idx="123">-0.028993473586588998</cx:pt>
          <cx:pt idx="124">-0.067220765034574401</cx:pt>
          <cx:pt idx="125">-0.073572442411372202</cx:pt>
          <cx:pt idx="126">-0.065733206922424098</cx:pt>
          <cx:pt idx="127">-0.0099155793480368293</cx:pt>
          <cx:pt idx="128">0.019769245679111001</cx:pt>
          <cx:pt idx="129">0.022850409575561</cx:pt>
          <cx:pt idx="130">0.0268022253649534</cx:pt>
          <cx:pt idx="131">-0.0037011729207684098</cx:pt>
          <cx:pt idx="132">0.012814296753224199</cx:pt>
          <cx:pt idx="133">0.033494780822935701</cx:pt>
          <cx:pt idx="134">0.039336405934648801</cx:pt>
          <cx:pt idx="135">0.047459149670093903</cx:pt>
          <cx:pt idx="136">0.046235651222445398</cx:pt>
          <cx:pt idx="137">0.0074509543540296104</cx:pt>
          <cx:pt idx="138">0.00057879317440004603</cx:pt>
          <cx:pt idx="139">-0.00049675141720126196</cx:pt>
          <cx:pt idx="140">0.00038753838348140298</cx:pt>
          <cx:pt idx="141">0.00098059933618099707</cx:pt>
          <cx:pt idx="142">0.00077545594072192504</cx:pt>
          <cx:pt idx="143">-0.00118984566499044</cx:pt>
          <cx:pt idx="144">-0.016164686102240401</cx:pt>
          <cx:pt idx="145">-0.021271172120249999</cx:pt>
          <cx:pt idx="146">-0.0158398970138399</cx:pt>
          <cx:pt idx="147">-0.0294571556844869</cx:pt>
          <cx:pt idx="148">-0.015706475692043701</cx:pt>
          <cx:pt idx="149">-0.021239277818978199</cx:pt>
          <cx:pt idx="150">-0.019329010693121498</cx:pt>
          <cx:pt idx="151">0.017904499839552199</cx:pt>
          <cx:pt idx="152">0.027539851324395199</cx:pt>
          <cx:pt idx="153">-0.0148680387270215</cx:pt>
          <cx:pt idx="154">-0.015243244836727199</cx:pt>
          <cx:pt idx="155">0.017777358585356801</cx:pt>
          <cx:pt idx="156">0.032313428949321203</cx:pt>
          <cx:pt idx="157">0.053309858586595697</cx:pt>
          <cx:pt idx="158">0.028410591783989299</cx:pt>
          <cx:pt idx="159">-0.031489577582837901</cx:pt>
          <cx:pt idx="160">-0.035423815267154601</cx:pt>
          <cx:pt idx="161">-0.0034317397138236699</cx:pt>
          <cx:pt idx="162">0.022170949641183699</cx:pt>
          <cx:pt idx="163">0.047830464181364003</cx:pt>
          <cx:pt idx="164">0.043735374658420201</cx:pt>
          <cx:pt idx="165">0.00910160663152201</cx:pt>
          <cx:pt idx="166">0.00139725551233952</cx:pt>
          <cx:pt idx="167">0.000987517083372895</cx:pt>
          <cx:pt idx="168">-0.000192722227458005</cx:pt>
          <cx:pt idx="169">-0.00021273906781654601</cx:pt>
          <cx:pt idx="170">1.7494481180107199e-05</cx:pt>
          <cx:pt idx="171">-0.0099371357894146497</cx:pt>
          <cx:pt idx="172">-0.020034247106260901</cx:pt>
          <cx:pt idx="173">-0.0048946509434764597</cx:pt>
          <cx:pt idx="174">0.0073276222054594001</cx:pt>
          <cx:pt idx="175">-0.0136312434873629</cx:pt>
          <cx:pt idx="176">-0.006877374594081</cx:pt>
          <cx:pt idx="177">0.037051987306860101</cx:pt>
          <cx:pt idx="178">0.051840414769087899</cx:pt>
          <cx:pt idx="179">0.0310973735739613</cx:pt>
          <cx:pt idx="180">0.0031037888464333402</cx:pt>
          <cx:pt idx="181">-0.012023861545814</cx:pt>
          <cx:pt idx="182">0.00495808323094531</cx:pt>
          <cx:pt idx="183">-0.0094788604614330502</cx:pt>
          <cx:pt idx="184">0.0400590793071645</cx:pt>
          <cx:pt idx="185">0.045830515952960803</cx:pt>
          <cx:pt idx="186">0.0056600153034611998</cx:pt>
          <cx:pt idx="187">-0.0307824402271261</cx:pt>
          <cx:pt idx="188">-0.046205222148564901</cx:pt>
          <cx:pt idx="189">-0.0310356046221558</cx:pt>
          <cx:pt idx="190">0.0152768748167115</cx:pt>
          <cx:pt idx="191">0.043867576570466797</cx:pt>
          <cx:pt idx="192">0.035215982495857598</cx:pt>
          <cx:pt idx="193">0.025117626238042999</cx:pt>
          <cx:pt idx="194">0.0041623390538079999</cx:pt>
          <cx:pt idx="195">0.0010220898859145599</cx:pt>
          <cx:pt idx="196">-0.000388159630752428</cx:pt>
          <cx:pt idx="197">-0.00059116516761598896</cx:pt>
          <cx:pt idx="198">0.000916227769444926</cx:pt>
          <cx:pt idx="199">-0.0027452765546715999</cx:pt>
          <cx:pt idx="200">-0.0088529182039598503</cx:pt>
          <cx:pt idx="201">-0.0066387008463656746</cx:pt>
          <cx:pt idx="202">0.0010439956103008375</cx:pt>
          <cx:pt idx="203">0.002511946685834575</cx:pt>
          <cx:pt idx="204">0.019755877547249948</cx:pt>
          <cx:pt idx="205">0.028684110477775498</cx:pt>
          <cx:pt idx="206">0.023918595436264348</cx:pt>
          <cx:pt idx="207">0.01298231496101125</cx:pt>
          <cx:pt idx="208">0.004761406171789725</cx:pt>
          <cx:pt idx="209">-0.00044417239251903502</cx:pt>
          <cx:pt idx="210">0.0041552146734725997</cx:pt>
          <cx:pt idx="211">-0.0030715577759220501</cx:pt>
          <cx:pt idx="212">-0.0040698400291953249</cx:pt>
          <cx:pt idx="213">0.010850730324478225</cx:pt>
          <cx:pt idx="214">-0.0033820330842452748</cx:pt>
          <cx:pt idx="215">-0.0021705368834682975</cx:pt>
          <cx:pt idx="216">-0.010577752489824149</cx:pt>
          <cx:pt idx="217">-0.0080214478600003757</cx:pt>
          <cx:pt idx="218">0.00053101144270744749</cx:pt>
          <cx:pt idx="219">0.0086570076519100255</cx:pt>
          <cx:pt idx="220">0.0070494625684221499</cx:pt>
          <cx:pt idx="221">0.0036167600867095498</cx:pt>
          <cx:pt idx="222">0.0017500945874112926</cx:pt>
          <cx:pt idx="223">0.00019345081755922774</cx:pt>
          <cx:pt idx="224">-9.6579929704329254e-05</cx:pt>
          <cx:pt idx="225">1.3405875685160375e-05</cx:pt>
          <cx:pt idx="226">0.00015298340226802226</cx:pt>
          <cx:pt idx="227">-0.0027065709684022999</cx:pt>
          <cx:pt idx="228">-0.011697373581482449</cx:pt>
          <cx:pt idx="229">-0.0069787343965858001</cx:pt>
          <cx:pt idx="230">-0.001344211977163985</cx:pt>
          <cx:pt idx="231">0.0042369537563106</cx:pt>
          <cx:pt idx="232">0.020687790138230199</cx:pt>
          <cx:pt idx="233">0.015226641804575825</cx:pt>
          <cx:pt idx="234">0.0091864772178939253</cx:pt>
          <cx:pt idx="235">0.0097652247601524248</cx:pt>
          <cx:pt idx="236">0.0032739319529913251</cx:pt>
          <cx:pt idx="237">-0.0082728912837701247</cx:pt>
          <cx:pt idx="238">-0.0039669388603680248</cx:pt>
          <cx:pt idx="239">0.0028773054759970002</cx:pt>
          <cx:pt idx="240">0.0085101702935858753</cx:pt>
          <cx:pt idx="241">0.0062561926604951749</cx:pt>
          <cx:pt idx="242">-0.0064263828410582252</cx:pt>
          <cx:pt idx="243">-0.0203584024541574</cx:pt>
          <cx:pt idx="244">-0.012814964007803575</cx:pt>
          <cx:pt idx="245">-0.0088317701123106496</cx:pt>
          <cx:pt idx="246">-0.005040634976229575</cx:pt>
          <cx:pt idx="247">0.0043363703818956496</cx:pt>
          <cx:pt idx="248">0.0070297957987818004</cx:pt>
          <cx:pt idx="249">0.0020961190887549201</cx:pt>
          <cx:pt idx="250">-9.3861440139033497e-05</cx:pt>
          <cx:pt idx="251">-3.0945362588989252e-05</cx:pt>
          <cx:pt idx="252">5.4414553521016746e-06</cx:pt>
          <cx:pt idx="253">-3.2302564169165503e-05</cx:pt>
          <cx:pt idx="254">-0.001044154894121145</cx:pt>
          <cx:pt idx="255">-0.002583815404600225</cx:pt>
          <cx:pt idx="256">-0.002760225983259275</cx:pt>
          <cx:pt idx="257">-0.01092442736611355</cx:pt>
          <cx:pt idx="258">-0.0042935342062283503</cx:pt>
          <cx:pt idx="259">-0.0066938816520801248</cx:pt>
          <cx:pt idx="260">0.0028033400445038252</cx:pt>
          <cx:pt idx="261">0.0093610282839324994</cx:pt>
          <cx:pt idx="262">-0.001233002063454175</cx:pt>
          <cx:pt idx="263">0.0058060594705475251</cx:pt>
          <cx:pt idx="264">-0.0054566037830389496</cx:pt>
          <cx:pt idx="265">-0.022797134261924801</cx:pt>
          <cx:pt idx="266">-0.018752116221848376</cx:pt>
          <cx:pt idx="267">0.0063383350407890003</cx:pt>
          <cx:pt idx="268">0.010328331065129851</cx:pt>
          <cx:pt idx="269">0.010008821718329499</cx:pt>
          <cx:pt idx="270">-0.00220105725260142</cx:pt>
          <cx:pt idx="271">-0.016172701936482577</cx:pt>
          <cx:pt idx="272">-0.00996063108620035</cx:pt>
          <cx:pt idx="273">-0.0083105290134404004</cx:pt>
          <cx:pt idx="274">-0.01291201534539225</cx:pt>
          <cx:pt idx="275">-0.0067761615957418501</cx:pt>
          <cx:pt idx="276">-0.00321107428667095</cx:pt>
          <cx:pt idx="277">-0.00077510629008069245</cx:pt>
          <cx:pt idx="278">-0.00089071362777336</cx:pt>
          <cx:pt idx="279">-0.00021306348950991125</cx:pt>
          <cx:pt idx="280">0.000133596298263702</cx:pt>
          <cx:pt idx="281">-9.167089189711425e-06</cx:pt>
          <cx:pt idx="282">0.00017602763174767475</cx:pt>
          <cx:pt idx="283">-0.0037020201091581251</cx:pt>
          <cx:pt idx="284">-0.0050272223392907253</cx:pt>
          <cx:pt idx="285">-0.011903319571354751</cx:pt>
          <cx:pt idx="286">-0.020876372795719824</cx:pt>
          <cx:pt idx="287">-0.016534318821243024</cx:pt>
          <cx:pt idx="288">0.00089530035677246251</cx:pt>
          <cx:pt idx="289">0.0086232485094041751</cx:pt>
          <cx:pt idx="290">0.006649548788163125</cx:pt>
          <cx:pt idx="291">0.0065678106276058747</cx:pt>
          <cx:pt idx="292">-0.00082518587784050003</cx:pt>
          <cx:pt idx="293">-0.018157560799094224</cx:pt>
          <cx:pt idx="294">-0.015126370069958725</cx:pt>
          <cx:pt idx="295">0.0084983627862688493</cx:pt>
          <cx:pt idx="296">-0.00089891177810780504</cx:pt>
          <cx:pt idx="297">0.00024462276991592973</cx:pt>
          <cx:pt idx="298">-0.001624421802711575</cx:pt>
          <cx:pt idx="299">-0.050455896677112498</cx:pt>
          <cx:pt idx="300">-0.0136491376283219</cx:pt>
          <cx:pt idx="301">-0.042294150285561598</cx:pt>
          <cx:pt idx="302">-0.041936176070878801</cx:pt>
          <cx:pt idx="303">-0.0563454656787271</cx:pt>
          <cx:pt idx="304">-0.0234801842492398</cx:pt>
          <cx:pt idx="305">-0.0013353835673669101</cx:pt>
          <cx:pt idx="306">-0.0053562115012652702</cx:pt>
          <cx:pt idx="307">0.000423610160276852</cx:pt>
          <cx:pt idx="308">-0.00044067687699607302</cx:pt>
          <cx:pt idx="309">-0.0013468752997468599</cx:pt>
          <cx:pt idx="310">0.00604516717423958</cx:pt>
          <cx:pt idx="311">-0.0109646257954966</cx:pt>
          <cx:pt idx="312">-0.045414325055911399</cx:pt>
          <cx:pt idx="313">-0.0176612653177011</cx:pt>
          <cx:pt idx="314">-0.0180856883855222</cx:pt>
          <cx:pt idx="315">-0.017080298689845501</cx:pt>
          <cx:pt idx="316">0.0128176095720636</cx:pt>
          <cx:pt idx="317">0.058443767762429898</cx:pt>
          <cx:pt idx="318">0.094460136776697304</cx:pt>
          <cx:pt idx="319">0.046569280650665401</cx:pt>
          <cx:pt idx="320">0.010328659416422199</cx:pt>
          <cx:pt idx="321">-0.058378650479253301</cx:pt>
          <cx:pt idx="322">-0.0280462644753324</cx:pt>
          <cx:pt idx="323">0.034310173501676297</cx:pt>
          <cx:pt idx="324">-0.0523758258167085</cx:pt>
          <cx:pt idx="325">-0.034402301811972402</cx:pt>
          <cx:pt idx="326">-0.029683921818291201</cx:pt>
          <cx:pt idx="327">-0.055655336013708201</cx:pt>
          <cx:pt idx="328">-0.0144391275206562</cx:pt>
          <cx:pt idx="329">-0.024697765451529699</cx:pt>
          <cx:pt idx="330">-0.0279245567612686</cx:pt>
          <cx:pt idx="331">-0.044018203716274198</cx:pt>
          <cx:pt idx="332">-0.0345904492843708</cx:pt>
          <cx:pt idx="333">-0.0096671641232825498</cx:pt>
          <cx:pt idx="334">-0.0055071128121314799</cx:pt>
          <cx:pt idx="335">0.000194549497672576</cx:pt>
          <cx:pt idx="336">-6.6754028218896802e-05</cx:pt>
          <cx:pt idx="337">0.00024474963395449897</cx:pt>
          <cx:pt idx="338">0.0054201695848687297</cx:pt>
          <cx:pt idx="339">-0.0100775922772425</cx:pt>
          <cx:pt idx="340">-0.030024611060048501</cx:pt>
          <cx:pt idx="341">-0.019122102632767101</cx:pt>
          <cx:pt idx="342">-0.0086429756829878197</cx:pt>
          <cx:pt idx="343">0.0033581572523906701</cx:pt>
          <cx:pt idx="344">0.011982707363606101</cx:pt>
          <cx:pt idx="345">0.0094076669058939695</cx:pt>
          <cx:pt idx="346">0.082903636898185196</cx:pt>
          <cx:pt idx="347">0.0063241992356959697</cx:pt>
          <cx:pt idx="348">0.00061399138197295298</cx:pt>
          <cx:pt idx="349">-0.0090841600837890599</cx:pt>
          <cx:pt idx="350">0.0148608069424993</cx:pt>
          <cx:pt idx="351">0.034399321726397397</cx:pt>
          <cx:pt idx="352">-0.0062474363271178002</cx:pt>
          <cx:pt idx="353">0.032951372087879897</cx:pt>
          <cx:pt idx="354">0.0177575005862236</cx:pt>
          <cx:pt idx="355">-0.065676180917036503</cx:pt>
          <cx:pt idx="356">-0.045075940460552001</cx:pt>
          <cx:pt idx="357">-0.030757585798743901</cx:pt>
          <cx:pt idx="358">-0.038123345109778398</cx:pt>
          <cx:pt idx="359">-0.036901834276916803</cx:pt>
          <cx:pt idx="360">-0.0310408600344288</cx:pt>
          <cx:pt idx="361">-0.0116807405344409</cx:pt>
          <cx:pt idx="362">-0.0076645551104293601</cx:pt>
          <cx:pt idx="363">-0.00112190119325481</cx:pt>
          <cx:pt idx="364">-0.00065718132760401505</cx:pt>
          <cx:pt idx="365">-0.00045071792330401099</cx:pt>
          <cx:pt idx="366">0.00064401279067478098</cx:pt>
          <cx:pt idx="367">-0.0073892062340915002</cx:pt>
          <cx:pt idx="368">-0.013491614126021199</cx:pt>
          <cx:pt idx="369">-0.0039877925440490701</cx:pt>
          <cx:pt idx="370">0.026438261335097898</cx:pt>
          <cx:pt idx="371">0.060857128415012597</cx:pt>
          <cx:pt idx="372">0.0522050669829437</cx:pt>
          <cx:pt idx="373">0.0031820173458429199</cx:pt>
          <cx:pt idx="374">0.031546836242989498</cx:pt>
          <cx:pt idx="375">-0.089893406140592505</cx:pt>
          <cx:pt idx="376">-0.039321366755242199</cx:pt>
          <cx:pt idx="377">-0.010420825299092501</cx:pt>
          <cx:pt idx="378">0.0055076424699312997</cx:pt>
          <cx:pt idx="379">-0.0045175906006301898</cx:pt>
          <cx:pt idx="380">0.036086839617523299</cx:pt>
          <cx:pt idx="381">0.076360337353496899</cx:pt>
          <cx:pt idx="382">-0.000289683280067039</cx:pt>
          <cx:pt idx="383">-0.079354359907062605</cx:pt>
          <cx:pt idx="384">-0.042866617419483097</cx:pt>
          <cx:pt idx="385">-0.039079800704781398</cx:pt>
          <cx:pt idx="386">-0.043492393932127602</cx:pt>
          <cx:pt idx="387">-0.050993037394121497</cx:pt>
          <cx:pt idx="388">-0.033554073506440997</cx:pt>
          <cx:pt idx="389">-0.0125345875039817</cx:pt>
          <cx:pt idx="390">-0.0095786702380860102</cx:pt>
          <cx:pt idx="391">-0.00271417589822728</cx:pt>
          <cx:pt idx="392">0.00012037526275548799</cx:pt>
          <cx:pt idx="393">0.00055827253377422204</cx:pt>
          <cx:pt idx="394">0.00119584544736855</cx:pt>
          <cx:pt idx="395">0.0011308968143292099</cx:pt>
          <cx:pt idx="396">-0.013882454028151499</cx:pt>
          <cx:pt idx="397">0.00185448762225271</cx:pt>
          <cx:pt idx="398">0.015930340512630599</cx:pt>
          <cx:pt idx="399">0.088147538438164197</cx:pt>
          <cx:pt idx="400">0.049522520561303497</cx:pt>
          <cx:pt idx="401">0.045703165312059001</cx:pt>
          <cx:pt idx="402">0.040709611757542702</cx:pt>
          <cx:pt idx="403">-0.0803917547631052</cx:pt>
          <cx:pt idx="404">-0.083585506934374207</cx:pt>
          <cx:pt idx="405">-0.098155945869321401</cx:pt>
          <cx:pt idx="406">-0.072433392086359294</cx:pt>
          <cx:pt idx="407">-0.018408430101297599</cx:pt>
          <cx:pt idx="408">0.069049152966082994</cx:pt>
          <cx:pt idx="409">0.096615676505644302</cx:pt>
          <cx:pt idx="410">-0.0037701389158942898</cx:pt>
          <cx:pt idx="411">-0.019813377554372499</cx:pt>
          <cx:pt idx="412">-0.00862533311566171</cx:pt>
          <cx:pt idx="413">-0.081233016119216003</cx:pt>
          <cx:pt idx="414">-0.070588400788674802</cx:pt>
          <cx:pt idx="415">-0.064307169141566201</cx:pt>
          <cx:pt idx="416">-0.0307529102358658</cx:pt>
          <cx:pt idx="417">-0.0216325532418408</cx:pt>
          <cx:pt idx="418">-0.0096976357180136308</cx:pt>
          <cx:pt idx="419">-0.00069796952559920099</cx:pt>
          <cx:pt idx="420">-0.00019207980066048101</cx:pt>
          <cx:pt idx="421">0.000111121123015798</cx:pt>
          <cx:pt idx="422">0.00060775358834465798</cx:pt>
          <cx:pt idx="423">0.0024051290077768401</cx:pt>
          <cx:pt idx="424">-0.0112376595584431</cx:pt>
          <cx:pt idx="425">-0.0116153658163765</cx:pt>
          <cx:pt idx="426">-0.0010753562407018701</cx:pt>
          <cx:pt idx="427">0.065303831102123303</cx:pt>
          <cx:pt idx="428">0.057494023656708602</cx:pt>
          <cx:pt idx="429">0.050781188213240201</cx:pt>
          <cx:pt idx="430">0.0869415682143614</cx:pt>
          <cx:pt idx="431">-0.0071879214699137302</cx:pt>
          <cx:pt idx="432">-0.118940075173478</cx:pt>
          <cx:pt idx="433">-0.14291722853309999</cx:pt>
          <cx:pt idx="434">-0.122782273670876</cx:pt>
          <cx:pt idx="435">0.0069587296998316703</cx:pt>
          <cx:pt idx="436">0.065225102655977293</cx:pt>
          <cx:pt idx="437">0.080229767944353506</cx:pt>
          <cx:pt idx="438">-0.015032907090932</cx:pt>
          <cx:pt idx="439">-0.021819483045196202</cx:pt>
          <cx:pt idx="440">-0.0245359390186809</cx:pt>
          <cx:pt idx="441">-0.022889286737582899</cx:pt>
          <cx:pt idx="442">-0.0285507244318935</cx:pt>
          <cx:pt idx="443">-0.0155091030884474</cx:pt>
          <cx:pt idx="444">-0.039657233594141902</cx:pt>
          <cx:pt idx="445">-0.0420660045548562</cx:pt>
          <cx:pt idx="446">-0.0163461225527439</cx:pt>
          <cx:pt idx="447">-0.0054451054521807802</cx:pt>
          <cx:pt idx="448">3.7912443277811801e-05</cx:pt>
          <cx:pt idx="449">0.00054551478616458198</cx:pt>
          <cx:pt idx="450">-0.00073696670113662297</cx:pt>
          <cx:pt idx="451">-0.0196728642277464</cx:pt>
          <cx:pt idx="452">-0.028700116637054199</cx:pt>
          <cx:pt idx="453">-0.025806826542543598</cx:pt>
          <cx:pt idx="454">0.033528564112512399</cx:pt>
          <cx:pt idx="455">0.084047169614296702</cx:pt>
          <cx:pt idx="456">0.085002665735459504</cx:pt>
          <cx:pt idx="457">0.037852820892908902</cx:pt>
          <cx:pt idx="458">0.050507224136475799</cx:pt>
          <cx:pt idx="459">0.043601221583949301</cx:pt>
          <cx:pt idx="460">0.018691765316744002</cx:pt>
          <cx:pt idx="461">-0.0060988294517130403</cx:pt>
          <cx:pt idx="462">-0.10731453083713</cx:pt>
          <cx:pt idx="463">0.032042406168579202</cx:pt>
          <cx:pt idx="464">0.0229588380716109</cx:pt>
          <cx:pt idx="465">0.059288826470091503</cx:pt>
          <cx:pt idx="466">0.039975980635728402</cx:pt>
          <cx:pt idx="467">-0.021071838219261001</cx:pt>
          <cx:pt idx="468">0.0030808427619854399</cx:pt>
          <cx:pt idx="469">-0.0136955629348414</cx:pt>
          <cx:pt idx="470">-0.0324556900323461</cx:pt>
          <cx:pt idx="471">-0.0039586645018484697</cx:pt>
          <cx:pt idx="472">-0.0342878624653917</cx:pt>
          <cx:pt idx="473">-0.043130384374635497</cx:pt>
          <cx:pt idx="474">-0.018612283176462199</cx:pt>
          <cx:pt idx="475">-0.0016775139749998201</cx:pt>
          <cx:pt idx="476">0.00060407566153059704</cx:pt>
          <cx:pt idx="477">0.00048877208363101699</cx:pt>
          <cx:pt idx="478">-0.0047490184868523699</cx:pt>
          <cx:pt idx="479">-0.032041639424577502</cx:pt>
          <cx:pt idx="480">-0.047316812836139498</cx:pt>
          <cx:pt idx="481">-0.025060723733612601</cx:pt>
          <cx:pt idx="482">0.0458706736503144</cx:pt>
          <cx:pt idx="483">0.095716887584737897</cx:pt>
          <cx:pt idx="484">0.083320406205803305</cx:pt>
          <cx:pt idx="485">0.016261603053273999</cx:pt>
          <cx:pt idx="486">0.071875502422954096</cx:pt>
          <cx:pt idx="487">0.044289579143861398</cx:pt>
          <cx:pt idx="488">0.034611170024460403</cx:pt>
          <cx:pt idx="489">0.0033674912460102502</cx:pt>
          <cx:pt idx="490">-0.054133839555448003</cx:pt>
          <cx:pt idx="491">0.061565939865858899</cx:pt>
          <cx:pt idx="492">0.0606281389169274</cx:pt>
          <cx:pt idx="493">0.1299049028698</cx:pt>
          <cx:pt idx="494">0.041197357459733103</cx:pt>
          <cx:pt idx="495">-0.036708527614753801</cx:pt>
          <cx:pt idx="496">-0.041190260288105698</cx:pt>
          <cx:pt idx="497">-0.067714825635722495</cx:pt>
          <cx:pt idx="498">-0.020448744956417901</cx:pt>
          <cx:pt idx="499">-0.00351812721617142</cx:pt>
          <cx:pt idx="500">-0.029496850148445702</cx:pt>
          <cx:pt idx="501">-0.043216947740381401</cx:pt>
          <cx:pt idx="502">-0.011731753256679901</cx:pt>
          <cx:pt idx="503">-0.00384273168525848</cx:pt>
          <cx:pt idx="504">-0.00051676909331188495</cx:pt>
          <cx:pt idx="505">-0.0012552712014564601</cx:pt>
          <cx:pt idx="506">-0.0047728110284464701</cx:pt>
          <cx:pt idx="507">-0.023995089201851599</cx:pt>
          <cx:pt idx="508">-0.037820596672067899</cx:pt>
          <cx:pt idx="509">0.0028965931695460901</cx:pt>
          <cx:pt idx="510">0.017816662945176</cx:pt>
          <cx:pt idx="511">0.033682773205925401</cx:pt>
          <cx:pt idx="512">0.021714642020472599</cx:pt>
          <cx:pt idx="513">0.0126156763191399</cx:pt>
          <cx:pt idx="514">0.043482358349043501</cx:pt>
          <cx:pt idx="515">0.086722042351510195</cx:pt>
          <cx:pt idx="516">0.024649794923874101</cx:pt>
          <cx:pt idx="517">-0.021937105149639199</cx:pt>
          <cx:pt idx="518">0.011888101809920301</cx:pt>
          <cx:pt idx="519">0.063487811082077794</cx:pt>
          <cx:pt idx="520">0.14697766017665001</cx:pt>
          <cx:pt idx="521">0.16898995403438699</cx:pt>
          <cx:pt idx="522">0.0068288293066783596</cx:pt>
          <cx:pt idx="523">-0.063241156859635203</cx:pt>
          <cx:pt idx="524">-0.075052262637744394</cx:pt>
          <cx:pt idx="525">-0.068934218516440202</cx:pt>
          <cx:pt idx="526">-0.035254563169277602</cx:pt>
          <cx:pt idx="527">-0.020288301154839601</cx:pt>
          <cx:pt idx="528">-0.034908741018653801</cx:pt>
          <cx:pt idx="529">-0.026636295214620902</cx:pt>
          <cx:pt idx="530">-0.0037064414726725899</cx:pt>
          <cx:pt idx="531">-0.0013047696504167601</cx:pt>
          <cx:pt idx="532">-0.00015083620835958</cx:pt>
          <cx:pt idx="533">1.06545361470836e-05</cx:pt>
          <cx:pt idx="534">-0.00069918726251998696</cx:pt>
          <cx:pt idx="535">-0.0157318823610973</cx:pt>
          <cx:pt idx="536">-0.0171446439803827</cx:pt>
          <cx:pt idx="537">0.010900509366942999</cx:pt>
          <cx:pt idx="538">-0.015215750209715599</cx:pt>
          <cx:pt idx="539">-0.0140324755937656</cx:pt>
          <cx:pt idx="540">-0.023880374038818299</cx:pt>
          <cx:pt idx="541">-0.028358974767169101</cx:pt>
          <cx:pt idx="542">-0.0054199850151046003</cx:pt>
          <cx:pt idx="543">-0.0191432823070385</cx:pt>
          <cx:pt idx="544">-0.083027099636460502</cx:pt>
          <cx:pt idx="545">-0.133465889666676</cx:pt>
          <cx:pt idx="546">-0.023412074696773501</cx:pt>
          <cx:pt idx="547">0.090962824555822996</cx:pt>
          <cx:pt idx="548">0.14663144461455299</cx:pt>
          <cx:pt idx="549">0.102130371213191</cx:pt>
          <cx:pt idx="550">-0.017057922571264601</cx:pt>
          <cx:pt idx="551">-0.064556437987914397</cx:pt>
          <cx:pt idx="552">-0.105715870911214</cx:pt>
          <cx:pt idx="553">-0.087068056821602499</cx:pt>
          <cx:pt idx="554">-0.083015141520481103</cx:pt>
          <cx:pt idx="555">-0.044774382988775299</cx:pt>
          <cx:pt idx="556">-0.0295122965384534</cx:pt>
          <cx:pt idx="557">-0.024978842720050201</cx:pt>
          <cx:pt idx="558">-0.0120358442249519</cx:pt>
          <cx:pt idx="559">0.00041343796645176698</cx:pt>
          <cx:pt idx="560">0.00060610534505151602</cx:pt>
          <cx:pt idx="561">0.000203028075102316</cx:pt>
          <cx:pt idx="562">-0.00063336542299646695</cx:pt>
          <cx:pt idx="563">-0.0091461350297844506</cx:pt>
          <cx:pt idx="564">-0.0066024289089192199</cx:pt>
          <cx:pt idx="565">0.0046567984353689</cx:pt>
          <cx:pt idx="566">-0.0253756780924571</cx:pt>
          <cx:pt idx="567">-0.055473538432227798</cx:pt>
          <cx:pt idx="568">-0.069689464543990096</cx:pt>
          <cx:pt idx="569">-0.080659173783653296</cx:pt>
          <cx:pt idx="570">-0.098615852289404796</cx:pt>
          <cx:pt idx="571">-0.196196266809533</cx:pt>
          <cx:pt idx="572">-0.23800518218894501</cx:pt>
          <cx:pt idx="573">-0.186356241767034</cx:pt>
          <cx:pt idx="574">0.0068091152844215099</cx:pt>
          <cx:pt idx="575">0.104159595912898</cx:pt>
          <cx:pt idx="576">0.127995065674847</cx:pt>
          <cx:pt idx="577">0.12819920322356401</cx:pt>
          <cx:pt idx="578">0.0026647498004165999</cx:pt>
          <cx:pt idx="579">-0.044793893423660497</cx:pt>
          <cx:pt idx="580">-0.100911014987302</cx:pt>
          <cx:pt idx="581">-0.087419194163451994</cx:pt>
          <cx:pt idx="582">-0.070087323734325704</cx:pt>
          <cx:pt idx="583">-0.0303034963918088</cx:pt>
          <cx:pt idx="584">-0.0066659795502174799</cx:pt>
          <cx:pt idx="585">-0.00093830999414839698</cx:pt>
          <cx:pt idx="586">-0.0040133972006666796</cx:pt>
          <cx:pt idx="587">0.000105680164515258</cx:pt>
          <cx:pt idx="588">0.00053559058251071801</cx:pt>
          <cx:pt idx="589">0.00019794508464893</cx:pt>
          <cx:pt idx="590">0.00015743405781979899</cx:pt>
          <cx:pt idx="591">-0.0048837599193247098</cx:pt>
          <cx:pt idx="592">-0.0035073928914256501</cx:pt>
          <cx:pt idx="593">-0.0011777528729621</cx:pt>
          <cx:pt idx="594">-0.0298110129740288</cx:pt>
          <cx:pt idx="595">-0.0363318597490533</cx:pt>
          <cx:pt idx="596">-0.043401949887039201</cx:pt>
          <cx:pt idx="597">-0.050878303799663002</cx:pt>
          <cx:pt idx="598">-0.075783238148010607</cx:pt>
          <cx:pt idx="599">-0.136261812532469</cx:pt>
          <cx:pt idx="600">-0.155965979076959</cx:pt>
          <cx:pt idx="601">-0.106990007326749</cx:pt>
          <cx:pt idx="602">0.030392237684083601</cx:pt>
          <cx:pt idx="603">0.089999433359826603</cx:pt>
          <cx:pt idx="604">0.10498476182064199</cx:pt>
          <cx:pt idx="605">0.048026205818768</cx:pt>
          <cx:pt idx="606">0.015512296961781601</cx:pt>
          <cx:pt idx="607">-0.080870456703287505</cx:pt>
          <cx:pt idx="608">-0.085710794080151198</cx:pt>
          <cx:pt idx="609">-0.034363195121830503</cx:pt>
          <cx:pt idx="610">-0.031098663956738701</cx:pt>
          <cx:pt idx="611">-0.020259349152948799</cx:pt>
          <cx:pt idx="612">-0.00089922986046750799</cx:pt>
          <cx:pt idx="613">0.00179401863671535</cx:pt>
          <cx:pt idx="614">-0.0029177946096482399</cx:pt>
          <cx:pt idx="615">-9.54247507018879e-05</cx:pt>
          <cx:pt idx="616">0.000558112732948576</cx:pt>
          <cx:pt idx="617">0.00096771423609847004</cx:pt>
          <cx:pt idx="618">-0.0028954059088788001</cx:pt>
          <cx:pt idx="619">-0.0055466713122305699</cx:pt>
          <cx:pt idx="620">-0.011708279464113701</cx:pt>
          <cx:pt idx="621">-0.0092294225885670694</cx:pt>
          <cx:pt idx="622">-0.016314770259872699</cx:pt>
          <cx:pt idx="623">-0.011276989466596899</cx:pt>
          <cx:pt idx="624">-0.041659993103901102</cx:pt>
          <cx:pt idx="625">-0.037438532065078002</cx:pt>
          <cx:pt idx="626">-0.0277357624232118</cx:pt>
          <cx:pt idx="627">-0.068344490903580093</cx:pt>
          <cx:pt idx="628">-0.080945410057529504</cx:pt>
          <cx:pt idx="629">-0.018845427330726802</cx:pt>
          <cx:pt idx="630">0.055669509636938702</cx:pt>
          <cx:pt idx="631">-0.0112740121132823</cx:pt>
          <cx:pt idx="632">0.042250534396778498</cx:pt>
          <cx:pt idx="633">0.0263911102919311</cx:pt>
          <cx:pt idx="634">-0.0171306885519781</cx:pt>
          <cx:pt idx="635">-0.029874177165115499</cx:pt>
          <cx:pt idx="636">-0.050426606450862499</cx:pt>
          <cx:pt idx="637">-0.0586691046616407</cx:pt>
          <cx:pt idx="638">-0.025627619037324301</cx:pt>
          <cx:pt idx="639">-0.0080240245178142405</cx:pt>
          <cx:pt idx="640">-0.00191198592904489</cx:pt>
          <cx:pt idx="641">0.0037060412575595099</cx:pt>
          <cx:pt idx="642">0.0039449317212183104</cx:pt>
          <cx:pt idx="643">-5.8330610118374803e-06</cx:pt>
          <cx:pt idx="644">-0.00033127153071212199</cx:pt>
          <cx:pt idx="645">0.00068460180883908996</cx:pt>
          <cx:pt idx="646">-0.0020154962996928199</cx:pt>
          <cx:pt idx="647">-0.00499295063210441</cx:pt>
          <cx:pt idx="648">-0.015992194599008601</cx:pt>
          <cx:pt idx="649">-0.011448032631549801</cx:pt>
          <cx:pt idx="650">0.0013804099537824399</cx:pt>
          <cx:pt idx="651">-0.011591898075761499</cx:pt>
          <cx:pt idx="652">-0.047528352733176203</cx:pt>
          <cx:pt idx="653">-0.068962904761793106</cx:pt>
          <cx:pt idx="654">-0.021713054476145799</cx:pt>
          <cx:pt idx="655">-0.0125482343598683</cx:pt>
          <cx:pt idx="656">-0.0027290623027052502</cx:pt>
          <cx:pt idx="657">0.0301534710680346</cx:pt>
          <cx:pt idx="658">0.086243499794202205</cx:pt>
          <cx:pt idx="659">0.037843416230720302</cx:pt>
          <cx:pt idx="660">0.037864484617696002</cx:pt>
          <cx:pt idx="661">0.066329338845978802</cx:pt>
          <cx:pt idx="662">0.013407212786911199</cx:pt>
          <cx:pt idx="663">-0.0031306317400716299</cx:pt>
          <cx:pt idx="664">-0.046889984448129002</cx:pt>
          <cx:pt idx="665">-0.027415500031823799</cx:pt>
          <cx:pt idx="666">-0.025777760304584001</cx:pt>
          <cx:pt idx="667">0.00049024768193038301</cx:pt>
          <cx:pt idx="668">0.0018899934519049299</cx:pt>
          <cx:pt idx="669">0.0038539590902947401</cx:pt>
          <cx:pt idx="670">0.0024021730208428002</cx:pt>
          <cx:pt idx="671">-0.00121195048760834</cx:pt>
          <cx:pt idx="672">0.00012614327279815199</cx:pt>
          <cx:pt idx="673">0.00038851196152064698</cx:pt>
          <cx:pt idx="674">5.4969120848449e-05</cx:pt>
          <cx:pt idx="675">-0.00022918121890455799</cx:pt>
          <cx:pt idx="676">-0.0036554284232099398</cx:pt>
          <cx:pt idx="677">-0.0073934018520022604</cx:pt>
          <cx:pt idx="678">-0.0046616916939140399</cx:pt>
          <cx:pt idx="679">-0.011804955929639401</cx:pt>
          <cx:pt idx="680">-0.037724187227755598</cx:pt>
          <cx:pt idx="681">-0.059649217224247798</cx:pt>
          <cx:pt idx="682">-0.039406159576051002</cx:pt>
          <cx:pt idx="683">-0.0011976388041597401</cx:pt>
          <cx:pt idx="684">0.031392022995376197</cx:pt>
          <cx:pt idx="685">0.083416928932720097</cx:pt>
          <cx:pt idx="686">0.075182915682283205</cx:pt>
          <cx:pt idx="687">0.019956532821759101</cx:pt>
          <cx:pt idx="688">0.029705900781674101</cx:pt>
          <cx:pt idx="689">0.043773964721727898</cx:pt>
          <cx:pt idx="690">-0.0055892891775646001</cx:pt>
          <cx:pt idx="691">-0.0126582162140085</cx:pt>
          <cx:pt idx="692">-0.022925228828781001</cx:pt>
          <cx:pt idx="693">-0.013831683434856501</cx:pt>
          <cx:pt idx="694">-0.00077060912048595499</cx:pt>
          <cx:pt idx="695">0.0031753538778589801</cx:pt>
          <cx:pt idx="696">-0.0071391972192430897</cx:pt>
          <cx:pt idx="697">-0.0044521842386372598</cx:pt>
          <cx:pt idx="698">0.00014542305677669001</cx:pt>
          <cx:pt idx="699">0.000132543747750587</cx:pt>
          <cx:pt idx="700">7.9605318390965998e-05</cx:pt>
          <cx:pt idx="701">-0.00082357798484340499</cx:pt>
          <cx:pt idx="702">-0.00069526326660793202</cx:pt>
          <cx:pt idx="703">0.00089305185161977596</cx:pt>
          <cx:pt idx="704">0.000455634744900008</cx:pt>
          <cx:pt idx="705">0.00167704951684228</cx:pt>
          <cx:pt idx="706">-0.0017483196767810599</cx:pt>
          <cx:pt idx="707">-0.013737332079622</cx:pt>
          <cx:pt idx="708">-0.029510001056613399</cx:pt>
          <cx:pt idx="709">-0.051241161658670903</cx:pt>
          <cx:pt idx="710">-0.058402350231018703</cx:pt>
          <cx:pt idx="711">-0.020072412819338699</cx:pt>
          <cx:pt idx="712">0.019851068004722298</cx:pt>
          <cx:pt idx="713">0.076443906592009295</cx:pt>
          <cx:pt idx="714">0.054666928057008402</cx:pt>
          <cx:pt idx="715">0.024838142074804899</cx:pt>
          <cx:pt idx="716">0.0137873126071028</cx:pt>
          <cx:pt idx="717">-0.018684832738783599</cx:pt>
          <cx:pt idx="718">-0.0242582937721233</cx:pt>
          <cx:pt idx="719">-0.045684132581634097</cx:pt>
          <cx:pt idx="720">-0.030285167323534298</cx:pt>
          <cx:pt idx="721">-0.018550440902938101</cx:pt>
          <cx:pt idx="722">-0.0057781522405277903</cx:pt>
          <cx:pt idx="723">0.0010353272401949999</cx:pt>
          <cx:pt idx="724">-0.00038660354789846402</cx:pt>
          <cx:pt idx="725">-0.000111696484442166</cx:pt>
          <cx:pt idx="726">-0.00048477066070992799</cx:pt>
          <cx:pt idx="727">-0.00066920726815222395</cx:pt>
          <cx:pt idx="728">-0.00049234588640129702</cx:pt>
          <cx:pt idx="729">-0.000202728941375177</cx:pt>
          <cx:pt idx="730">-0.00086685042649862197</cx:pt>
          <cx:pt idx="731">0.00024898097077775201</cx:pt>
          <cx:pt idx="732">0.00010720343671331601</cx:pt>
          <cx:pt idx="733">0.00195172934738279</cx:pt>
          <cx:pt idx="734">0.0035666618201615</cx:pt>
          <cx:pt idx="735">0.00208620867310985</cx:pt>
          <cx:pt idx="736">0.0030542780462227501</cx:pt>
          <cx:pt idx="737">0.0044089196550308497</cx:pt>
          <cx:pt idx="738">0.0038520998543103602</cx:pt>
          <cx:pt idx="739">0.012058775348233301</cx:pt>
          <cx:pt idx="740">0.0139882940621521</cx:pt>
          <cx:pt idx="741">0.0129961153335738</cx:pt>
          <cx:pt idx="742">0.014181179432744599</cx:pt>
          <cx:pt idx="743">0.0063010430601570999</cx:pt>
          <cx:pt idx="744">0.014838665471854799</cx:pt>
          <cx:pt idx="745">0.0060185390146682803</cx:pt>
          <cx:pt idx="746">-0.00062298781872044005</cx:pt>
          <cx:pt idx="747">0.0028987088756270902</cx:pt>
          <cx:pt idx="748">0.00121947658080831</cx:pt>
          <cx:pt idx="749">-0.0027880717451791701</cx:pt>
          <cx:pt idx="750">-0.00171897493138533</cx:pt>
          <cx:pt idx="751">-0.00046334363979396202</cx:pt>
          <cx:pt idx="752">-7.7953474678300305e-05</cx:pt>
          <cx:pt idx="753">-0.00011168611295132801</cx:pt>
          <cx:pt idx="754">0.000364688389212955</cx:pt>
          <cx:pt idx="755">0.0012128750849596599</cx:pt>
          <cx:pt idx="756">-0.000289210730716421</cx:pt>
          <cx:pt idx="757">0.00028432623955976699</cx:pt>
          <cx:pt idx="758">0.00025238820734056202</cx:pt>
          <cx:pt idx="759">0.000246061037704187</cx:pt>
          <cx:pt idx="760">0.00039229063580518498</cx:pt>
          <cx:pt idx="761">-0.000119941746896264</cx:pt>
          <cx:pt idx="762">-0.00037255178954363402</cx:pt>
          <cx:pt idx="763">-0.00015804012061676099</cx:pt>
          <cx:pt idx="764">-0.00041246881981572999</cx:pt>
          <cx:pt idx="765">0.00163044012578491</cx:pt>
          <cx:pt idx="766">0.00105194110218624</cx:pt>
          <cx:pt idx="767">0.0031895999799035298</cx:pt>
          <cx:pt idx="768">0.00352277067821053</cx:pt>
          <cx:pt idx="769">0.00037105722008580602</cx:pt>
          <cx:pt idx="770">0.0032253832234661901</cx:pt>
          <cx:pt idx="771">0.00035269087813279398</cx:pt>
          <cx:pt idx="772">0.0017304167048011201</cx:pt>
          <cx:pt idx="773">0.00174123665935423</cx:pt>
          <cx:pt idx="774">-0.00035207214441718902</cx:pt>
          <cx:pt idx="775">-0.0013837774343875</cx:pt>
          <cx:pt idx="776">0.00065754137227305904</cx:pt>
          <cx:pt idx="777">0.00065600335039234302</cx:pt>
          <cx:pt idx="778">0.00094841195444526005</cx:pt>
          <cx:pt idx="779">-0.000139792670155017</cx:pt>
          <cx:pt idx="780">-0.00037853135034216699</cx:pt>
          <cx:pt idx="781">1.2016828875538601e-05</cx:pt>
          <cx:pt idx="782">0.00079852178151871699</cx:pt>
          <cx:pt idx="783">-0.00045404611762782398</cx:pt>
          <cx:pt idx="784">-0.0027452765546715999</cx:pt>
          <cx:pt idx="785">-0.0088529182039598503</cx:pt>
          <cx:pt idx="786">-0.0066387008463656746</cx:pt>
          <cx:pt idx="787">0.0010439956103008375</cx:pt>
          <cx:pt idx="788">0.002511946685834575</cx:pt>
          <cx:pt idx="789">0.019755877547249948</cx:pt>
          <cx:pt idx="790">0.028684110477775498</cx:pt>
          <cx:pt idx="791">0.023918595436264348</cx:pt>
          <cx:pt idx="792">0.01298231496101125</cx:pt>
          <cx:pt idx="793">0.004761406171789725</cx:pt>
          <cx:pt idx="794">-0.00044417239251903502</cx:pt>
          <cx:pt idx="795">0.0041552146734725997</cx:pt>
          <cx:pt idx="796">-0.0030715577759220501</cx:pt>
          <cx:pt idx="797">-0.0040698400291953249</cx:pt>
          <cx:pt idx="798">0.010850730324478225</cx:pt>
          <cx:pt idx="799">-0.0033820330842452748</cx:pt>
          <cx:pt idx="800">-0.0021705368834682975</cx:pt>
          <cx:pt idx="801">-0.010577752489824149</cx:pt>
          <cx:pt idx="802">-0.0080214478600003757</cx:pt>
          <cx:pt idx="803">0.00053101144270744749</cx:pt>
          <cx:pt idx="804">0.0086570076519100255</cx:pt>
          <cx:pt idx="805">0.0070494625684221499</cx:pt>
          <cx:pt idx="806">0.0036167600867095498</cx:pt>
          <cx:pt idx="807">0.0017500945874112926</cx:pt>
          <cx:pt idx="808">0.00019345081755922774</cx:pt>
          <cx:pt idx="809">-9.6579929704329254e-05</cx:pt>
          <cx:pt idx="810">1.3405875685160375e-05</cx:pt>
          <cx:pt idx="811">0.00015298340226802226</cx:pt>
          <cx:pt idx="812">-0.0027065709684022999</cx:pt>
          <cx:pt idx="813">-0.011697373581482449</cx:pt>
          <cx:pt idx="814">-0.0069787343965858001</cx:pt>
          <cx:pt idx="815">-0.001344211977163985</cx:pt>
          <cx:pt idx="816">0.0042369537563106</cx:pt>
          <cx:pt idx="817">0.020687790138230199</cx:pt>
          <cx:pt idx="818">0.015226641804575825</cx:pt>
          <cx:pt idx="819">0.0091864772178939253</cx:pt>
          <cx:pt idx="820">0.0097652247601524248</cx:pt>
          <cx:pt idx="821">0.0032739319529913251</cx:pt>
          <cx:pt idx="822">-0.0082728912837701247</cx:pt>
          <cx:pt idx="823">-0.0039669388603680248</cx:pt>
          <cx:pt idx="824">0.0028773054759970002</cx:pt>
          <cx:pt idx="825">0.0085101702935858753</cx:pt>
          <cx:pt idx="826">0.0062561926604951749</cx:pt>
          <cx:pt idx="827">-0.0064263828410582252</cx:pt>
          <cx:pt idx="828">-0.0203584024541574</cx:pt>
          <cx:pt idx="829">-0.012814964007803575</cx:pt>
          <cx:pt idx="830">-0.0088317701123106496</cx:pt>
          <cx:pt idx="831">-0.005040634976229575</cx:pt>
          <cx:pt idx="832">0.0043363703818956496</cx:pt>
          <cx:pt idx="833">0.0070297957987818004</cx:pt>
          <cx:pt idx="834">0.0020961190887549201</cx:pt>
          <cx:pt idx="835">-9.3861440139033497e-05</cx:pt>
          <cx:pt idx="836">-3.0945362588989252e-05</cx:pt>
          <cx:pt idx="837">5.4414553521016746e-06</cx:pt>
          <cx:pt idx="838">-3.2302564169165503e-05</cx:pt>
          <cx:pt idx="839">-0.001044154894121145</cx:pt>
          <cx:pt idx="840">-0.002583815404600225</cx:pt>
          <cx:pt idx="841">-0.002760225983259275</cx:pt>
          <cx:pt idx="842">-0.01092442736611355</cx:pt>
          <cx:pt idx="843">-0.0042935342062283503</cx:pt>
          <cx:pt idx="844">-0.0066938816520801248</cx:pt>
          <cx:pt idx="845">0.0028033400445038252</cx:pt>
          <cx:pt idx="846">0.0093610282839324994</cx:pt>
          <cx:pt idx="847">-0.001233002063454175</cx:pt>
          <cx:pt idx="848">0.0058060594705475251</cx:pt>
          <cx:pt idx="849">-0.0054566037830389496</cx:pt>
          <cx:pt idx="850">-0.022797134261924801</cx:pt>
          <cx:pt idx="851">-0.018752116221848376</cx:pt>
          <cx:pt idx="852">0.0063383350407890003</cx:pt>
          <cx:pt idx="853">0.010328331065129851</cx:pt>
          <cx:pt idx="854">0.010008821718329499</cx:pt>
          <cx:pt idx="855">-0.00220105725260142</cx:pt>
          <cx:pt idx="856">-0.016172701936482577</cx:pt>
          <cx:pt idx="857">-0.00996063108620035</cx:pt>
          <cx:pt idx="858">-0.0083105290134404004</cx:pt>
          <cx:pt idx="859">-0.01291201534539225</cx:pt>
          <cx:pt idx="860">-0.0067761615957418501</cx:pt>
          <cx:pt idx="861">-0.00321107428667095</cx:pt>
          <cx:pt idx="862">-0.00077510629008069245</cx:pt>
          <cx:pt idx="863">-0.00089071362777336</cx:pt>
          <cx:pt idx="864">-0.00021306348950991125</cx:pt>
          <cx:pt idx="865">0.000133596298263702</cx:pt>
          <cx:pt idx="866">-9.167089189711425e-06</cx:pt>
          <cx:pt idx="867">0.00017602763174767475</cx:pt>
          <cx:pt idx="868">-0.0037020201091581251</cx:pt>
          <cx:pt idx="869">-0.0050272223392907253</cx:pt>
          <cx:pt idx="870">-0.011903319571354751</cx:pt>
          <cx:pt idx="871">-0.020876372795719824</cx:pt>
          <cx:pt idx="872">-0.016534318821243024</cx:pt>
          <cx:pt idx="873">0.00089530035677246251</cx:pt>
          <cx:pt idx="874">0.0086232485094041751</cx:pt>
          <cx:pt idx="875">0.006649548788163125</cx:pt>
          <cx:pt idx="876">0.0065678106276058747</cx:pt>
          <cx:pt idx="877">-0.00082518587784050003</cx:pt>
          <cx:pt idx="878">-0.018157560799094224</cx:pt>
          <cx:pt idx="879">-0.015126370069958725</cx:pt>
          <cx:pt idx="880">0.0084983627862688493</cx:pt>
          <cx:pt idx="881">-0.00089891177810780504</cx:pt>
          <cx:pt idx="882">0.00024462276991592973</cx:pt>
          <cx:pt idx="883">-0.001624421802711575</cx:pt>
          <cx:pt idx="884">-0.0027452765546715999</cx:pt>
          <cx:pt idx="885">-0.0088529182039598503</cx:pt>
          <cx:pt idx="886">-0.0066387008463656746</cx:pt>
          <cx:pt idx="887">0.0010439956103008375</cx:pt>
          <cx:pt idx="888">0.002511946685834575</cx:pt>
          <cx:pt idx="889">0.019755877547249948</cx:pt>
          <cx:pt idx="890">0.028684110477775498</cx:pt>
          <cx:pt idx="891">0.023918595436264348</cx:pt>
          <cx:pt idx="892">0.01298231496101125</cx:pt>
          <cx:pt idx="893">0.004761406171789725</cx:pt>
          <cx:pt idx="894">-0.00044417239251903502</cx:pt>
          <cx:pt idx="895">0.0041552146734725997</cx:pt>
          <cx:pt idx="896">-0.0030715577759220501</cx:pt>
          <cx:pt idx="897">-0.0040698400291953249</cx:pt>
          <cx:pt idx="898">0.010850730324478225</cx:pt>
          <cx:pt idx="899">-0.0033820330842452748</cx:pt>
          <cx:pt idx="900">-0.0021705368834682975</cx:pt>
          <cx:pt idx="901">-0.010577752489824149</cx:pt>
          <cx:pt idx="902">-0.0080214478600003757</cx:pt>
          <cx:pt idx="903">0.00053101144270744749</cx:pt>
          <cx:pt idx="904">0.0086570076519100255</cx:pt>
          <cx:pt idx="905">0.0070494625684221499</cx:pt>
          <cx:pt idx="906">0.0036167600867095498</cx:pt>
          <cx:pt idx="907">0.0017500945874112926</cx:pt>
          <cx:pt idx="908">0.00019345081755922774</cx:pt>
          <cx:pt idx="909">-9.6579929704329254e-05</cx:pt>
          <cx:pt idx="910">1.3405875685160375e-05</cx:pt>
          <cx:pt idx="911">0.00015298340226802226</cx:pt>
          <cx:pt idx="912">-0.0027065709684022999</cx:pt>
          <cx:pt idx="913">-0.011697373581482449</cx:pt>
          <cx:pt idx="914">-0.0069787343965858001</cx:pt>
          <cx:pt idx="915">-0.001344211977163985</cx:pt>
          <cx:pt idx="916">0.0042369537563106</cx:pt>
          <cx:pt idx="917">0.020687790138230199</cx:pt>
          <cx:pt idx="918">0.015226641804575825</cx:pt>
          <cx:pt idx="919">0.0091864772178939253</cx:pt>
          <cx:pt idx="920">0.0097652247601524248</cx:pt>
          <cx:pt idx="921">0.0032739319529913251</cx:pt>
          <cx:pt idx="922">-0.0082728912837701247</cx:pt>
          <cx:pt idx="923">-0.0039669388603680248</cx:pt>
          <cx:pt idx="924">0.0028773054759970002</cx:pt>
          <cx:pt idx="925">0.0085101702935858753</cx:pt>
          <cx:pt idx="926">0.0062561926604951749</cx:pt>
          <cx:pt idx="927">-0.0064263828410582252</cx:pt>
          <cx:pt idx="928">-0.0203584024541574</cx:pt>
          <cx:pt idx="929">-0.012814964007803575</cx:pt>
          <cx:pt idx="930">-0.0088317701123106496</cx:pt>
          <cx:pt idx="931">-0.005040634976229575</cx:pt>
          <cx:pt idx="932">0.0043363703818956496</cx:pt>
          <cx:pt idx="933">0.0070297957987818004</cx:pt>
          <cx:pt idx="934">0.0020961190887549201</cx:pt>
          <cx:pt idx="935">-9.3861440139033497e-05</cx:pt>
          <cx:pt idx="936">-3.0945362588989252e-05</cx:pt>
          <cx:pt idx="937">5.4414553521016746e-06</cx:pt>
          <cx:pt idx="938">-3.2302564169165503e-05</cx:pt>
          <cx:pt idx="939">-0.001044154894121145</cx:pt>
          <cx:pt idx="940">-0.002583815404600225</cx:pt>
          <cx:pt idx="941">-0.002760225983259275</cx:pt>
          <cx:pt idx="942">-0.01092442736611355</cx:pt>
          <cx:pt idx="943">-0.0042935342062283503</cx:pt>
          <cx:pt idx="944">-0.0066938816520801248</cx:pt>
          <cx:pt idx="945">0.0028033400445038252</cx:pt>
          <cx:pt idx="946">0.0093610282839324994</cx:pt>
          <cx:pt idx="947">-0.001233002063454175</cx:pt>
          <cx:pt idx="948">0.0058060594705475251</cx:pt>
          <cx:pt idx="949">-0.0054566037830389496</cx:pt>
          <cx:pt idx="950">-0.022797134261924801</cx:pt>
          <cx:pt idx="951">-0.018752116221848376</cx:pt>
          <cx:pt idx="952">0.0063383350407890003</cx:pt>
          <cx:pt idx="953">0.010328331065129851</cx:pt>
          <cx:pt idx="954">0.010008821718329499</cx:pt>
          <cx:pt idx="955">-0.00220105725260142</cx:pt>
          <cx:pt idx="956">-0.016172701936482577</cx:pt>
          <cx:pt idx="957">-0.00996063108620035</cx:pt>
          <cx:pt idx="958">-0.0083105290134404004</cx:pt>
          <cx:pt idx="959">-0.01291201534539225</cx:pt>
          <cx:pt idx="960">-0.0067761615957418501</cx:pt>
          <cx:pt idx="961">-0.00321107428667095</cx:pt>
          <cx:pt idx="962">-0.00077510629008069245</cx:pt>
          <cx:pt idx="963">-0.00089071362777336</cx:pt>
          <cx:pt idx="964">-0.00021306348950991125</cx:pt>
          <cx:pt idx="965">0.000133596298263702</cx:pt>
          <cx:pt idx="966">-9.167089189711425e-06</cx:pt>
          <cx:pt idx="967">0.00017602763174767475</cx:pt>
          <cx:pt idx="968">-0.0037020201091581251</cx:pt>
          <cx:pt idx="969">-0.0050272223392907253</cx:pt>
          <cx:pt idx="970">-0.011903319571354751</cx:pt>
          <cx:pt idx="971">-0.020876372795719824</cx:pt>
          <cx:pt idx="972">-0.016534318821243024</cx:pt>
          <cx:pt idx="973">0.00089530035677246251</cx:pt>
          <cx:pt idx="974">0.0086232485094041751</cx:pt>
          <cx:pt idx="975">0.006649548788163125</cx:pt>
          <cx:pt idx="976">0.0065678106276058747</cx:pt>
          <cx:pt idx="977">-0.00082518587784050003</cx:pt>
          <cx:pt idx="978">-0.018157560799094224</cx:pt>
          <cx:pt idx="979">-0.015126370069958725</cx:pt>
          <cx:pt idx="980">0.0084983627862688493</cx:pt>
          <cx:pt idx="981">-0.00089891177810780504</cx:pt>
          <cx:pt idx="982">0.00024462276991592973</cx:pt>
          <cx:pt idx="983">-0.001624421802711575</cx:pt>
          <cx:pt idx="984">-0.0027452765546715999</cx:pt>
          <cx:pt idx="985">-0.0088529182039598503</cx:pt>
          <cx:pt idx="986">-0.0066387008463656746</cx:pt>
          <cx:pt idx="987">0.0010439956103008375</cx:pt>
          <cx:pt idx="988">0.002511946685834575</cx:pt>
          <cx:pt idx="989">0.019755877547249948</cx:pt>
          <cx:pt idx="990">0.028684110477775498</cx:pt>
          <cx:pt idx="991">0.023918595436264348</cx:pt>
          <cx:pt idx="992">0.01298231496101125</cx:pt>
          <cx:pt idx="993">0.004761406171789725</cx:pt>
          <cx:pt idx="994">-0.00044417239251903502</cx:pt>
          <cx:pt idx="995">0.0041552146734725997</cx:pt>
          <cx:pt idx="996">-0.0030715577759220501</cx:pt>
          <cx:pt idx="997">-0.0040698400291953249</cx:pt>
          <cx:pt idx="998">0.010850730324478225</cx:pt>
          <cx:pt idx="999">-0.0033820330842452748</cx:pt>
          <cx:pt idx="1000">-0.0021705368834682975</cx:pt>
          <cx:pt idx="1001">-0.010577752489824149</cx:pt>
          <cx:pt idx="1002">-0.0080214478600003757</cx:pt>
          <cx:pt idx="1003">0.00053101144270744749</cx:pt>
          <cx:pt idx="1004">0.0086570076519100255</cx:pt>
          <cx:pt idx="1005">0.0070494625684221499</cx:pt>
          <cx:pt idx="1006">0.0036167600867095498</cx:pt>
          <cx:pt idx="1007">0.0017500945874112926</cx:pt>
          <cx:pt idx="1008">0.00019345081755922774</cx:pt>
          <cx:pt idx="1009">-9.6579929704329254e-05</cx:pt>
          <cx:pt idx="1010">1.3405875685160375e-05</cx:pt>
          <cx:pt idx="1011">0.00015298340226802226</cx:pt>
          <cx:pt idx="1012">-0.0027065709684022999</cx:pt>
          <cx:pt idx="1013">-0.011697373581482449</cx:pt>
          <cx:pt idx="1014">-0.0069787343965858001</cx:pt>
          <cx:pt idx="1015">-0.001344211977163985</cx:pt>
          <cx:pt idx="1016">0.0042369537563106</cx:pt>
          <cx:pt idx="1017">0.020687790138230199</cx:pt>
          <cx:pt idx="1018">0.015226641804575825</cx:pt>
          <cx:pt idx="1019">0.0091864772178939253</cx:pt>
          <cx:pt idx="1020">0.0097652247601524248</cx:pt>
          <cx:pt idx="1021">0.0032739319529913251</cx:pt>
          <cx:pt idx="1022">-0.0082728912837701247</cx:pt>
          <cx:pt idx="1023">-0.0039669388603680248</cx:pt>
          <cx:pt idx="1024">0.0028773054759970002</cx:pt>
          <cx:pt idx="1025">0.0085101702935858753</cx:pt>
          <cx:pt idx="1026">0.0062561926604951749</cx:pt>
          <cx:pt idx="1027">-0.0064263828410582252</cx:pt>
          <cx:pt idx="1028">-0.0203584024541574</cx:pt>
          <cx:pt idx="1029">-0.012814964007803575</cx:pt>
          <cx:pt idx="1030">-0.0088317701123106496</cx:pt>
          <cx:pt idx="1031">-0.005040634976229575</cx:pt>
          <cx:pt idx="1032">0.0043363703818956496</cx:pt>
          <cx:pt idx="1033">0.0070297957987818004</cx:pt>
          <cx:pt idx="1034">0.0020961190887549201</cx:pt>
          <cx:pt idx="1035">-9.3861440139033497e-05</cx:pt>
          <cx:pt idx="1036">-3.0945362588989252e-05</cx:pt>
          <cx:pt idx="1037">5.4414553521016746e-06</cx:pt>
          <cx:pt idx="1038">-3.2302564169165503e-05</cx:pt>
          <cx:pt idx="1039">-0.001044154894121145</cx:pt>
          <cx:pt idx="1040">-0.002583815404600225</cx:pt>
          <cx:pt idx="1041">-0.002760225983259275</cx:pt>
          <cx:pt idx="1042">-0.01092442736611355</cx:pt>
          <cx:pt idx="1043">-0.0042935342062283503</cx:pt>
          <cx:pt idx="1044">-0.0066938816520801248</cx:pt>
          <cx:pt idx="1045">0.0028033400445038252</cx:pt>
          <cx:pt idx="1046">0.0093610282839324994</cx:pt>
          <cx:pt idx="1047">-0.001233002063454175</cx:pt>
          <cx:pt idx="1048">0.0058060594705475251</cx:pt>
          <cx:pt idx="1049">-0.0054566037830389496</cx:pt>
          <cx:pt idx="1050">-0.022797134261924801</cx:pt>
          <cx:pt idx="1051">-0.018752116221848376</cx:pt>
          <cx:pt idx="1052">0.0063383350407890003</cx:pt>
          <cx:pt idx="1053">0.010328331065129851</cx:pt>
          <cx:pt idx="1054">0.010008821718329499</cx:pt>
          <cx:pt idx="1055">-0.00220105725260142</cx:pt>
          <cx:pt idx="1056">-0.016172701936482577</cx:pt>
          <cx:pt idx="1057">-0.00996063108620035</cx:pt>
          <cx:pt idx="1058">-0.0083105290134404004</cx:pt>
          <cx:pt idx="1059">-0.01291201534539225</cx:pt>
          <cx:pt idx="1060">-0.0067761615957418501</cx:pt>
          <cx:pt idx="1061">-0.00321107428667095</cx:pt>
          <cx:pt idx="1062">-0.00077510629008069245</cx:pt>
          <cx:pt idx="1063">-0.00089071362777336</cx:pt>
          <cx:pt idx="1064">-0.00021306348950991125</cx:pt>
          <cx:pt idx="1065">0.000133596298263702</cx:pt>
          <cx:pt idx="1066">-9.167089189711425e-06</cx:pt>
          <cx:pt idx="1067">0.00017602763174767475</cx:pt>
          <cx:pt idx="1068">-0.0037020201091581251</cx:pt>
          <cx:pt idx="1069">-0.0050272223392907253</cx:pt>
          <cx:pt idx="1070">-0.011903319571354751</cx:pt>
          <cx:pt idx="1071">-0.020876372795719824</cx:pt>
          <cx:pt idx="1072">-0.016534318821243024</cx:pt>
          <cx:pt idx="1073">0.00089530035677246251</cx:pt>
          <cx:pt idx="1074">0.0086232485094041751</cx:pt>
          <cx:pt idx="1075">0.006649548788163125</cx:pt>
          <cx:pt idx="1076">0.0065678106276058747</cx:pt>
          <cx:pt idx="1077">-0.00082518587784050003</cx:pt>
          <cx:pt idx="1078">-0.018157560799094224</cx:pt>
          <cx:pt idx="1079">-0.015126370069958725</cx:pt>
          <cx:pt idx="1080">0.0084983627862688493</cx:pt>
          <cx:pt idx="1081">-0.00089891177810780504</cx:pt>
          <cx:pt idx="1082">0.00024462276991592973</cx:pt>
          <cx:pt idx="1083">-0.001624421802711575</cx:pt>
        </cx:lvl>
      </cx:numDim>
    </cx:data>
    <cx:data id="116">
      <cx:numDim type="val">
        <cx:f>Sheet2!$DM$1:$DM$1084</cx:f>
        <cx:lvl ptCount="1084" formatCode="G/通用格式">
          <cx:pt idx="0">0.00069256167416465895</cx:pt>
          <cx:pt idx="1">4.5413990555730702e-05</cx:pt>
          <cx:pt idx="2">0.00065376843356540796</cx:pt>
          <cx:pt idx="3">4.7074237698330403e-05</cx:pt>
          <cx:pt idx="4">-0.00064819566421144502</cx:pt>
          <cx:pt idx="5">-0.00056074370172015903</cx:pt>
          <cx:pt idx="6">0.00037111031034445398</cx:pt>
          <cx:pt idx="7">-0.000229461802621237</cx:pt>
          <cx:pt idx="8">-0.000356718620001494</cx:pt>
          <cx:pt idx="9">5.2032940438162097e-05</cx:pt>
          <cx:pt idx="10">0.00043560915999345701</cx:pt>
          <cx:pt idx="11">-0.00053798653530580495</cx:pt>
          <cx:pt idx="12">-0.00059026425248721198</cx:pt>
          <cx:pt idx="13">0.00030122705483383397</cx:pt>
          <cx:pt idx="14">0.00013986622353038199</cx:pt>
          <cx:pt idx="15">0.00025057959907825799</cx:pt>
          <cx:pt idx="16">0.00075082432506448095</cx:pt>
          <cx:pt idx="17">0.00058236785783369696</cx:pt>
          <cx:pt idx="18">-0.00043349096317609799</cx:pt>
          <cx:pt idx="19">0.00042695432962953298</cx:pt>
          <cx:pt idx="20">0.00032112402817642701</cx:pt>
          <cx:pt idx="21">-0.000194158887426902</cx:pt>
          <cx:pt idx="22">-0.00048243799640413699</cx:pt>
          <cx:pt idx="23">0.0002784179799111</cx:pt>
          <cx:pt idx="24">-0.00057278093001476404</cx:pt>
          <cx:pt idx="25">0.00023014989605079901</cx:pt>
          <cx:pt idx="26">-0.00060326204778512701</cx:pt>
          <cx:pt idx="27">0.00038126501687802398</cx:pt>
          <cx:pt idx="28">0.00064163231195141202</cx:pt>
          <cx:pt idx="29">-0.00014148927474001599</cx:pt>
          <cx:pt idx="30">-0.00026340919073752802</cx:pt>
          <cx:pt idx="31">0.00032961888645740802</cx:pt>
          <cx:pt idx="32">4.6589633665698503e-05</cx:pt>
          <cx:pt idx="33">6.2131895316610406e-05</cx:pt>
          <cx:pt idx="34">-0.00016882733863862601</cx:pt>
          <cx:pt idx="35">0.00060451939273153705</cx:pt>
          <cx:pt idx="36">0.00026186048947158798</cx:pt>
          <cx:pt idx="37">-0.00058089549656511899</cx:pt>
          <cx:pt idx="38">0.00044775664092043099</cx:pt>
          <cx:pt idx="39">0.00076835254779215401</cx:pt>
          <cx:pt idx="40">0.000847695967451418</cx:pt>
          <cx:pt idx="41">0.00041403038582881201</cx:pt>
          <cx:pt idx="42">0.0037335109294688701</cx:pt>
          <cx:pt idx="43">0.0058137111368581698</cx:pt>
          <cx:pt idx="44">0.0010738816694357001</cx:pt>
          <cx:pt idx="45">0.0027336213140943099</cx:pt>
          <cx:pt idx="46">0.0014642076114692499</cx:pt>
          <cx:pt idx="47">0.00089940508073101295</cx:pt>
          <cx:pt idx="48">0.00093256235690799497</cx:pt>
          <cx:pt idx="49">0.00130056271044691</cx:pt>
          <cx:pt idx="50">0.00057885307716941002</cx:pt>
          <cx:pt idx="51">0.00046691808775352101</cx:pt>
          <cx:pt idx="52">-0.000195735773803134</cx:pt>
          <cx:pt idx="53">-0.000624856388010426</cx:pt>
          <cx:pt idx="54">0.000261751526087937</cx:pt>
          <cx:pt idx="55">0.000231502434424329</cx:pt>
          <cx:pt idx="56">0.000295469989244676</cx:pt>
          <cx:pt idx="57">-2.1123050747917401e-05</cx:pt>
          <cx:pt idx="58">-0.000236586365604824</cx:pt>
          <cx:pt idx="59">-6.8653719400919703e-05</cx:pt>
          <cx:pt idx="60">-0.00058081217641092395</cx:pt>
          <cx:pt idx="61">0.00011938963665765</cx:pt>
          <cx:pt idx="62">-5.0828311808669801e-05</cx:pt>
          <cx:pt idx="63">-0.00046342792893663002</cx:pt>
          <cx:pt idx="64">-0.00372328796018762</cx:pt>
          <cx:pt idx="65">-0.0131772630254362</cx:pt>
          <cx:pt idx="66">-0.0130573465011233</cx:pt>
          <cx:pt idx="67">0.000450561839762293</cx:pt>
          <cx:pt idx="68">0.0097769990275366706</cx:pt>
          <cx:pt idx="69">0.010145802287253701</cx:pt>
          <cx:pt idx="70">-0.014171743364846799</cx:pt>
          <cx:pt idx="71">-3.6846506044803303e-05</cx:pt>
          <cx:pt idx="72">0.02182494404558</cx:pt>
          <cx:pt idx="73">0.015144080790522501</cx:pt>
          <cx:pt idx="74">0.013789461418642301</cx:pt>
          <cx:pt idx="75">0.0180400344269766</cx:pt>
          <cx:pt idx="76">0.0116213680766711</cx:pt>
          <cx:pt idx="77">0.0091625398691821194</cx:pt>
          <cx:pt idx="78">0.0049002059366658598</cx:pt>
          <cx:pt idx="79">0.00133933293361975</cx:pt>
          <cx:pt idx="80">-0.0025897034788985602</cx:pt>
          <cx:pt idx="81">-0.00171501961493592</cx:pt>
          <cx:pt idx="82">-0.00043602524729228999</cx:pt>
          <cx:pt idx="83">-0.00014204713721167501</cx:pt>
          <cx:pt idx="84">-0.000435763602119192</cx:pt>
          <cx:pt idx="85">-0.00049493634861138896</cx:pt>
          <cx:pt idx="86">-0.000112593373161053</cx:pt>
          <cx:pt idx="87">0.000229889588758413</cx:pt>
          <cx:pt idx="88">0.00098840148334365489</cx:pt>
          <cx:pt idx="89">-0.0015516114397107299</cx:pt>
          <cx:pt idx="90">-0.00063491232228787397</cx:pt>
          <cx:pt idx="91">-0.00219134399763085</cx:pt>
          <cx:pt idx="92">-0.0083346094705314799</cx:pt>
          <cx:pt idx="93">-0.016710247835519099</cx:pt>
          <cx:pt idx="94">-0.031956759162559203</cx:pt>
          <cx:pt idx="95">-0.032143253643856201</cx:pt>
          <cx:pt idx="96">-0.017116874616951501</cx:pt>
          <cx:pt idx="97">0.0128257883982992</cx:pt>
          <cx:pt idx="98">0.011361932850494701</cx:pt>
          <cx:pt idx="99">0.00342704522002965</cx:pt>
          <cx:pt idx="100">-0.0091658876831559408</cx:pt>
          <cx:pt idx="101">0.00088524591379428004</cx:pt>
          <cx:pt idx="102">0.024403457269528799</cx:pt>
          <cx:pt idx="103">0.028489814800757001</cx:pt>
          <cx:pt idx="104">0.0216981247978709</cx:pt>
          <cx:pt idx="105">0.019062892417712099</cx:pt>
          <cx:pt idx="106">0.014833655225855299</cx:pt>
          <cx:pt idx="107">0.012684536324841801</cx:pt>
          <cx:pt idx="108">0.00294522655332517</cx:pt>
          <cx:pt idx="109">-0.0053986289199136296</cx:pt>
          <cx:pt idx="110">-0.00155416560657372</cx:pt>
          <cx:pt idx="111">0.000507107992402654</cx:pt>
          <cx:pt idx="112">0.00033960874123915602</cx:pt>
          <cx:pt idx="113">-0.00046762456875693899</cx:pt>
          <cx:pt idx="114">-0.0012198393974021499</cx:pt>
          <cx:pt idx="115">-0.00067008892088400002</cx:pt>
          <cx:pt idx="116">0.0020186185159173598</cx:pt>
          <cx:pt idx="117">0.012786433977399</cx:pt>
          <cx:pt idx="118">0.0014268243276132999</cx:pt>
          <cx:pt idx="119">-0.015286652427710601</cx:pt>
          <cx:pt idx="120">-0.042371438012669703</cx:pt>
          <cx:pt idx="121">-0.024192839259468999</cx:pt>
          <cx:pt idx="122">-0.042021106460236601</cx:pt>
          <cx:pt idx="123">-0.056396766123422003</cx:pt>
          <cx:pt idx="124">-0.030575542200618502</cx:pt>
          <cx:pt idx="125">-0.0064130465037693001</cx:pt>
          <cx:pt idx="126">0.032460149480044199</cx:pt>
          <cx:pt idx="127">0.029236552020842899</cx:pt>
          <cx:pt idx="128">0.0042123346979275498</cx:pt>
          <cx:pt idx="129">0.0160256365261182</cx:pt>
          <cx:pt idx="130">0.023865177201423001</cx:pt>
          <cx:pt idx="131">0.0258278809364735</cx:pt>
          <cx:pt idx="132">-0.0093558078867440799</cx:pt>
          <cx:pt idx="133">0.0205621735208491</cx:pt>
          <cx:pt idx="134">0.032809406614885003</cx:pt>
          <cx:pt idx="135">0.028685355058028401</cx:pt>
          <cx:pt idx="136">0.0022685591680314601</cx:pt>
          <cx:pt idx="137">-0.0064067713461350003</cx:pt>
          <cx:pt idx="138">-2.17787431531516e-05</cx:pt>
          <cx:pt idx="139">0.00179706458924369</cx:pt>
          <cx:pt idx="140">-0.000423226045776919</cx:pt>
          <cx:pt idx="141">0.00017043230160266901</cx:pt>
          <cx:pt idx="142">-5.8313221193125897e-05</cx:pt>
          <cx:pt idx="143">-0.00074813606718538404</cx:pt>
          <cx:pt idx="144">-0.0069861765157044203</cx:pt>
          <cx:pt idx="145">-0.00044755489077970501</cx:pt>
          <cx:pt idx="146">-0.0266957621552967</cx:pt>
          <cx:pt idx="147">-0.063086479120705405</cx:pt>
          <cx:pt idx="148">-0.065142640809286903</cx:pt>
          <cx:pt idx="149">-0.056493464259057199</cx:pt>
          <cx:pt idx="150">-0.084591869584656296</cx:pt>
          <cx:pt idx="151">-0.018326914016955801</cx:pt>
          <cx:pt idx="152">0.079184368973676006</cx:pt>
          <cx:pt idx="153">0.066977096569724004</cx:pt>
          <cx:pt idx="154">0.032445944894111498</cx:pt>
          <cx:pt idx="155">-0.015124301155585799</cx:pt>
          <cx:pt idx="156">-0.0154684791730927</cx:pt>
          <cx:pt idx="157">0.019543900817047301</cx:pt>
          <cx:pt idx="158">-0.022258651394842802</cx:pt>
          <cx:pt idx="159">0.0031201312998236901</cx:pt>
          <cx:pt idx="160">0.017412882909859401</cx:pt>
          <cx:pt idx="161">0.0224484698368249</cx:pt>
          <cx:pt idx="162">0.0353340338091849</cx:pt>
          <cx:pt idx="163">0.019369125954482602</cx:pt>
          <cx:pt idx="164">0.0196462681499101</cx:pt>
          <cx:pt idx="165">0.0086663607220555799</cx:pt>
          <cx:pt idx="166">0.0016408542052408299</cx:pt>
          <cx:pt idx="167">0.00154245953459213</cx:pt>
          <cx:pt idx="168">-0.00060837380209562803</cx:pt>
          <cx:pt idx="169">-0.00095056628323616403</cx:pt>
          <cx:pt idx="170">-0.0010579270907415501</cx:pt>
          <cx:pt idx="171">-0.00386744923929272</cx:pt>
          <cx:pt idx="172">-0.0098897258829036393</cx:pt>
          <cx:pt idx="173">0.0087156489016541206</cx:pt>
          <cx:pt idx="174">-0.025851147501363199</cx:pt>
          <cx:pt idx="175">-0.069814923880474902</cx:pt>
          <cx:pt idx="176">-0.072431084323232406</cx:pt>
          <cx:pt idx="177">-0.088501656496662598</cx:pt>
          <cx:pt idx="178">-0.029993510302535799</cx:pt>
          <cx:pt idx="179">0.028028939324502102</cx:pt>
          <cx:pt idx="180">0.087683553033233594</cx:pt>
          <cx:pt idx="181">0.027319406700557599</cx:pt>
          <cx:pt idx="182">0.041053211389491903</cx:pt>
          <cx:pt idx="183">-0.0023422350018140101</cx:pt>
          <cx:pt idx="184">-0.092459513896192294</cx:pt>
          <cx:pt idx="185">-0.0275627594210856</cx:pt>
          <cx:pt idx="186">-0.0092008586561616607</cx:pt>
          <cx:pt idx="187">0.028988561787723702</cx:pt>
          <cx:pt idx="188">0.045324157573000803</cx:pt>
          <cx:pt idx="189">0.012716663334654901</cx:pt>
          <cx:pt idx="190">0.047873183351088901</cx:pt>
          <cx:pt idx="191">0.034818540991693403</cx:pt>
          <cx:pt idx="192">0.0077821239834518401</cx:pt>
          <cx:pt idx="193">0.0048859584278788202</cx:pt>
          <cx:pt idx="194">0.00654760413337505</cx:pt>
          <cx:pt idx="195">0.0026713262439050501</cx:pt>
          <cx:pt idx="196">0.00084491410471759798</cx:pt>
          <cx:pt idx="197">-0.00083169532730043201</cx:pt>
          <cx:pt idx="198">-0.00079374374276622501</cx:pt>
          <cx:pt idx="199">-0.0018128215456910074</cx:pt>
          <cx:pt idx="200">-0.0037212594799589248</cx:pt>
          <cx:pt idx="201">-0.00087618031506852254</cx:pt>
          <cx:pt idx="202">-0.0047310376341008504</cx:pt>
          <cx:pt idx="203">-0.01467938916724575</cx:pt>
          <cx:pt idx="204">-0.027759735024069251</cx:pt>
          <cx:pt idx="205">-0.0058343318798827499</cx:pt>
          <cx:pt idx="206">0.013426862036994926</cx:pt>
          <cx:pt idx="207">0.0300358720208075</cx:pt>
          <cx:pt idx="208">0.0222041705714374</cx:pt>
          <cx:pt idx="209">0.00087172640445871247</cx:pt>
          <cx:pt idx="210">0.018255905029725926</cx:pt>
          <cx:pt idx="211">-0.01067811712616855</cx:pt>
          <cx:pt idx="212">-0.0446696665995455</cx:pt>
          <cx:pt idx="213">-0.021540138863821601</cx:pt>
          <cx:pt idx="214">-0.0025182948348167998</cx:pt>
          <cx:pt idx="215">0.0098081630034226753</cx:pt>
          <cx:pt idx="216">0.0081303661231759</cx:pt>
          <cx:pt idx="217">0.0072994697065529753</cx:pt>
          <cx:pt idx="218">0.0149648871117105</cx:pt>
          <cx:pt idx="219">0.019611272042659174</cx:pt>
          <cx:pt idx="220">0.0099677558877075498</cx:pt>
          <cx:pt idx="221">0.0031045754061866252</cx:pt>
          <cx:pt idx="222">0.00253209585808705</cx:pt>
          <cx:pt idx="223">0.000413671413784755</cx:pt>
          <cx:pt idx="224">0.000203892800077472</cx:pt>
          <cx:pt idx="225">-0.00011943031974023425</cx:pt>
          <cx:pt idx="226">-9.2415890322374754e-07</cx:pt>
          <cx:pt idx="227">-0.0012815775915491975</cx:pt>
          <cx:pt idx="228">-0.0042979400953442248</cx:pt>
          <cx:pt idx="229">-0.0030664592909086749</cx:pt>
          <cx:pt idx="230">-0.00433367100851355</cx:pt>
          <cx:pt idx="231">-0.011235967214009849</cx:pt>
          <cx:pt idx="232">-0.02572809879578225</cx:pt>
          <cx:pt idx="233">-0.014274779763936899</cx:pt>
          <cx:pt idx="234">0.003866910109515025</cx:pt>
          <cx:pt idx="235">0.025206267183563998</cx:pt>
          <cx:pt idx="236">0.02537463365248175</cx:pt>
          <cx:pt idx="237">0.014655746965306001</cx:pt>
          <cx:pt idx="238">0.0078676953545510752</cx:pt>
          <cx:pt idx="239">-0.022515728605844075</cx:pt>
          <cx:pt idx="240">-0.0480624927503615</cx:pt>
          <cx:pt idx="241">-0.024978869040825125</cx:pt>
          <cx:pt idx="242">-0.00238744576853727</cx:pt>
          <cx:pt idx="243">0.01354742688336975</cx:pt>
          <cx:pt idx="244">0.0087664967670399493</cx:pt>
          <cx:pt idx="245">0.0078412161802763492</cx:pt>
          <cx:pt idx="246">0.0076345663448840247</cx:pt>
          <cx:pt idx="247">0.016576849035742525</cx:pt>
          <cx:pt idx="248">0.01904548687979565</cx:pt>
          <cx:pt idx="249">0.0069677144652735496</cx:pt>
          <cx:pt idx="250">0.0023303106422879524</cx:pt>
          <cx:pt idx="251">0.0002386567019692945</cx:pt>
          <cx:pt idx="252">2.8150534781325749e-05</cx:pt>
          <cx:pt idx="253">-0.00039169365712825749</cx:pt>
          <cx:pt idx="254">-0.00034856590206842002</cx:pt>
          <cx:pt idx="255">-0.00215049494580828</cx:pt>
          <cx:pt idx="256">-0.0049138871747624246</cx:pt>
          <cx:pt idx="257">-0.0062358710173693252</cx:pt>
          <cx:pt idx="258">-0.0029838509897511748</cx:pt>
          <cx:pt idx="259">-0.0135040930680891</cx:pt>
          <cx:pt idx="260">-0.028771714673052499</cx:pt>
          <cx:pt idx="261">-0.017178612869250726</cx:pt>
          <cx:pt idx="262">-0.0094690009375573755</cx:pt>
          <cx:pt idx="263">0.0085351704965158492</cx:pt>
          <cx:pt idx="264">0.0091636134304291499</cx:pt>
          <cx:pt idx="265">0.02046807830564985</cx:pt>
          <cx:pt idx="266">0.0059782667576913249</cx:pt>
          <cx:pt idx="267">-0.011279620843571274</cx:pt>
          <cx:pt idx="268">-0.025114963324305999</cx:pt>
          <cx:pt idx="269">-0.019442323918040801</cx:pt>
          <cx:pt idx="270">0.0081558391280759004</cx:pt>
          <cx:pt idx="271">-0.0017314176151395225</cx:pt>
          <cx:pt idx="272">-0.0011339758358652676</cx:pt>
          <cx:pt idx="273">-6.7457361856707997e-05</cx:pt>
          <cx:pt idx="274">0.0044239258703199754</cx:pt>
          <cx:pt idx="275">0.016872581654563075</cx:pt>
          <cx:pt idx="276">0.015820415828823549</cx:pt>
          <cx:pt idx="277">0.0041682504119018998</cx:pt>
          <cx:pt idx="278">-0.00040890944639407502</cx:pt>
          <cx:pt idx="279">-0.0038774685413552751</cx:pt>
          <cx:pt idx="280">-0.00019262840098140574</cx:pt>
          <cx:pt idx="281">-0.00010797226478985125</cx:pt>
          <cx:pt idx="282">-0.00072310930947423995</cx:pt>
          <cx:pt idx="283">-0.003778128305935925</cx:pt>
          <cx:pt idx="284">-0.0048900812799181747</cx:pt>
          <cx:pt idx="285">-0.0078488836835203003</cx:pt>
          <cx:pt idx="286">-0.0052251393969475748</cx:pt>
          <cx:pt idx="287">-0.0163040381471742</cx:pt>
          <cx:pt idx="288">-0.028773142333434001</cx:pt>
          <cx:pt idx="289">-0.023536676733444176</cx:pt>
          <cx:pt idx="290">0.00084841650507066504</cx:pt>
          <cx:pt idx="291">0.016105950705991651</cx:pt>
          <cx:pt idx="292">0.030939933974736749</cx:pt>
          <cx:pt idx="293">0.0264098786991535</cx:pt>
          <cx:pt idx="294">0.017278486023666849</cx:pt>
          <cx:pt idx="295">-0.0033526782038873749</cx:pt>
          <cx:pt idx="296">-0.0411094034192305</cx:pt>
          <cx:pt idx="297">-0.023290530565990199</cx:pt>
          <cx:pt idx="298">0.0012267296869528149</cx:pt>
          <cx:pt idx="299">-0.028140141470258302</cx:pt>
          <cx:pt idx="300">-0.061801699102634298</cx:pt>
          <cx:pt idx="301">-0.022957016187823798</cx:pt>
          <cx:pt idx="302">-0.0012739353841529099</cx:pt>
          <cx:pt idx="303">0.038947872175706499</cx:pt>
          <cx:pt idx="304">0.0134541581700044</cx:pt>
          <cx:pt idx="305">-0.0086897124069017107</cx:pt>
          <cx:pt idx="306">-0.0050149282539393497</cx:pt>
          <cx:pt idx="307">-0.0041831012223400403</cx:pt>
          <cx:pt idx="308">0.000349078300598479</cx:pt>
          <cx:pt idx="309">-0.0021255492054936599</cx:pt>
          <cx:pt idx="310">-0.0081985102003147708</cx:pt>
          <cx:pt idx="311">-0.0205005729003402</cx:pt>
          <cx:pt idx="312">-0.0278629070099926</cx:pt>
          <cx:pt idx="313">-0.033405968518861497</cx:pt>
          <cx:pt idx="314">-0.041795032552919102</cx:pt>
          <cx:pt idx="315">-0.075288516879627607</cx:pt>
          <cx:pt idx="316">-0.13429781078414799</cx:pt>
          <cx:pt idx="317">-0.087254456150992005</cx:pt>
          <cx:pt idx="318">0.020840428864479101</cx:pt>
          <cx:pt idx="319">0.072532031642592906</cx:pt>
          <cx:pt idx="320">0.12301240394855401</cx:pt>
          <cx:pt idx="321">0.087274378524251101</cx:pt>
          <cx:pt idx="322">0.056624327721566801</cx:pt>
          <cx:pt idx="323">-0.0206249829034665</cx:pt>
          <cx:pt idx="324">-0.093438119641474596</cx:pt>
          <cx:pt idx="325">-0.067410469967475295</cx:pt>
          <cx:pt idx="326">-0.0084315691335918198</cx:pt>
          <cx:pt idx="327">-0.021592264034369001</cx:pt>
          <cx:pt idx="328">-0.052348378127528301</cx:pt>
          <cx:pt idx="329">-0.044503740331503103</cx:pt>
          <cx:pt idx="330">-0.0223442912813233</cx:pt>
          <cx:pt idx="331">0.013420504949785901</cx:pt>
          <cx:pt idx="332">0.0024342239550545499</cx:pt>
          <cx:pt idx="333">-0.00057640507859082102</cx:pt>
          <cx:pt idx="334">0.0065956584443787299</cx:pt>
          <cx:pt idx="335">-0.0017898344786370401</cx:pt>
          <cx:pt idx="336">9.2713409169333701e-05</cx:pt>
          <cx:pt idx="337">-0.00014210147706759799</cx:pt>
          <cx:pt idx="338">-0.00252549172371729</cx:pt>
          <cx:pt idx="339">-0.014544630892509101</cx:pt>
          <cx:pt idx="340">-0.027274528091887001</cx:pt>
          <cx:pt idx="341">-0.0448376224438716</cx:pt>
          <cx:pt idx="342">-0.046477435832222302</cx:pt>
          <cx:pt idx="343">-0.072794618449384396</cx:pt>
          <cx:pt idx="344">-0.13578093873460401</cx:pt>
          <cx:pt idx="345">-0.107794957932609</cx:pt>
          <cx:pt idx="346">0.0091459855483897803</cx:pt>
          <cx:pt idx="347">0.112419245212314</cx:pt>
          <cx:pt idx="348">0.141072658720829</cx:pt>
          <cx:pt idx="349">0.208336970077144</cx:pt>
          <cx:pt idx="350">0.13075554142278401</cx:pt>
          <cx:pt idx="351">0.056431830365015097</cx:pt>
          <cx:pt idx="352">-0.016958891922821</cx:pt>
          <cx:pt idx="353">-0.0155967833506983</cx:pt>
          <cx:pt idx="354">-0.061231780766061797</cx:pt>
          <cx:pt idx="355">-0.057217963073961098</cx:pt>
          <cx:pt idx="356">-0.00725647378968551</cx:pt>
          <cx:pt idx="357">-0.037246999681736101</cx:pt>
          <cx:pt idx="358">-0.029435113503297802</cx:pt>
          <cx:pt idx="359">-0.0044180453219705698</cx:pt>
          <cx:pt idx="360">-0.012547994710822101</cx:pt>
          <cx:pt idx="361">-0.020460918619605101</cx:pt>
          <cx:pt idx="362">-0.0107512774419075</cx:pt>
          <cx:pt idx="363">-0.0054112301959037901</cx:pt>
          <cx:pt idx="364">-0.000103498037091858</cx:pt>
          <cx:pt idx="365">9.4643385625793106e-05</cx:pt>
          <cx:pt idx="366">-0.00087370366092799797</cx:pt>
          <cx:pt idx="367">-0.0078081546166235</cx:pt>
          <cx:pt idx="368">-0.029141635602896399</cx:pt>
          <cx:pt idx="369">-0.033558356923685799</cx:pt>
          <cx:pt idx="370">-0.036902008735947199</cx:pt>
          <cx:pt idx="371">-0.062890058304337401</cx:pt>
          <cx:pt idx="372">-0.114819568384023</cx:pt>
          <cx:pt idx="373">-0.058089615085059401</cx:pt>
          <cx:pt idx="374">-0.041917006915683099</cx:pt>
          <cx:pt idx="375">0.066545768578032904</cx:pt>
          <cx:pt idx="376">0.19665341467840899</cx:pt>
          <cx:pt idx="377">0.16472708129802899</cx:pt>
          <cx:pt idx="378">0.17349454928660199</cx:pt>
          <cx:pt idx="379">0.093192240626226705</cx:pt>
          <cx:pt idx="380">0.0063483583450190803</cx:pt>
          <cx:pt idx="381">0.0058132289836546102</cx:pt>
          <cx:pt idx="382">-0.037518518504397497</cx:pt>
          <cx:pt idx="383">-0.016289143333173901</cx:pt>
          <cx:pt idx="384">-0.013237768653859099</cx:pt>
          <cx:pt idx="385">-0.054913980431171697</cx:pt>
          <cx:pt idx="386">-0.047909258563841498</cx:pt>
          <cx:pt idx="387">-0.025529762899925802</cx:pt>
          <cx:pt idx="388">-0.0296585856343973</cx:pt>
          <cx:pt idx="389">-0.022172471637986201</cx:pt>
          <cx:pt idx="390">-0.0178144098393072</cx:pt>
          <cx:pt idx="391">-0.001900099204487</cx:pt>
          <cx:pt idx="392">-0.00029534031240062398</cx:pt>
          <cx:pt idx="393">-0.00019706860515741499</cx:pt>
          <cx:pt idx="394">0.00029187685072273601</cx:pt>
          <cx:pt idx="395">-0.0030357785460506802</cx:pt>
          <cx:pt idx="396">-0.015320908453092599</cx:pt>
          <cx:pt idx="397">-0.0052009924454466099</cx:pt>
          <cx:pt idx="398">-0.044032329433257598</cx:pt>
          <cx:pt idx="399">-0.071205429404514506</cx:pt>
          <cx:pt idx="400">-0.076410864393663305</cx:pt>
          <cx:pt idx="401">-0.075735009062176298</cx:pt>
          <cx:pt idx="402">-0.062310685038668698</cx:pt>
          <cx:pt idx="403">-0.00639938671068223</cx:pt>
          <cx:pt idx="404">0.069351348102760904</cx:pt>
          <cx:pt idx="405">0.14008757617112599</cx:pt>
          <cx:pt idx="406">0.140697603508426</cx:pt>
          <cx:pt idx="407">-0.013592163280960899</cx:pt>
          <cx:pt idx="408">-0.0154958837022797</cx:pt>
          <cx:pt idx="409">-0.0124846753196305</cx:pt>
          <cx:pt idx="410">-0.00527176774334338</cx:pt>
          <cx:pt idx="411">0.0033060816363369798</cx:pt>
          <cx:pt idx="412">-0.028368017413596</cx:pt>
          <cx:pt idx="413">-0.068972398332261001</cx:pt>
          <cx:pt idx="414">-0.046805826973685301</cx:pt>
          <cx:pt idx="415">-0.045369967858368103</cx:pt>
          <cx:pt idx="416">-0.0393597978352416</cx:pt>
          <cx:pt idx="417">-0.0171084668558351</cx:pt>
          <cx:pt idx="418">-0.0071620563348492204</cx:pt>
          <cx:pt idx="419">-0.00022534813559272899</cx:pt>
          <cx:pt idx="420">6.9932097368641301e-05</cx:pt>
          <cx:pt idx="421">-0.000117450203072829</cx:pt>
          <cx:pt idx="422">0.00053008003724474</cx:pt>
          <cx:pt idx="423">-0.0011701683443966499</cx:pt>
          <cx:pt idx="424">-0.0066979938841161997</cx:pt>
          <cx:pt idx="425">-0.0119892211832316</cx:pt>
          <cx:pt idx="426">-0.0307997831228582</cx:pt>
          <cx:pt idx="427">-0.035594148357664598</cx:pt>
          <cx:pt idx="428">-0.063958565581637802</cx:pt>
          <cx:pt idx="429">-0.054909481957408898</cx:pt>
          <cx:pt idx="430">-0.066544473972849405</cx:pt>
          <cx:pt idx="431">0.0068825904758760999</cx:pt>
          <cx:pt idx="432">3.6065921433829401e-06</cx:pt>
          <cx:pt idx="433">0.087751068131438403</cx:pt>
          <cx:pt idx="434">0.051689411183019</cx:pt>
          <cx:pt idx="435">-0.096900632536029901</cx:pt>
          <cx:pt idx="436">-0.0475133490408126</cx:pt>
          <cx:pt idx="437">0.044947770143423001</cx:pt>
          <cx:pt idx="438">0.0419490911203734</cx:pt>
          <cx:pt idx="439">0.0023990130002435198</cx:pt>
          <cx:pt idx="440">-0.082819447566667106</cx:pt>
          <cx:pt idx="441">-0.058832456605043298</cx:pt>
          <cx:pt idx="442">-0.048628545057530698</cx:pt>
          <cx:pt idx="443">-0.049789701895801099</cx:pt>
          <cx:pt idx="444">-0.032324078507670703</cx:pt>
          <cx:pt idx="445">-0.016926140659947901</cx:pt>
          <cx:pt idx="446">-0.013016488767052799</cx:pt>
          <cx:pt idx="447">-0.0027872913471771801</cx:pt>
          <cx:pt idx="448">-0.000112184537536916</cx:pt>
          <cx:pt idx="449">4.6174299553850497e-05</cx:pt>
          <cx:pt idx="450">-0.00077737152458611902</cx:pt>
          <cx:pt idx="451">-0.0044506151889563599</cx:pt>
          <cx:pt idx="452">-0.0058108404244770198</cx:pt>
          <cx:pt idx="453">-0.0147914250855545</cx:pt>
          <cx:pt idx="454">-0.016910043562394599</cx:pt>
          <cx:pt idx="455">-0.035453202682024301</cx:pt>
          <cx:pt idx="456">-0.050371748489190397</cx:pt>
          <cx:pt idx="457">-0.031180724364420698</cx:pt>
          <cx:pt idx="458">-0.0369919118457444</cx:pt>
          <cx:pt idx="459">0.000427652937466844</cx:pt>
          <cx:pt idx="460">0.0413170240327837</cx:pt>
          <cx:pt idx="461">0.016590420906059299</cx:pt>
          <cx:pt idx="462">-0.0086649677452513094</cx:pt>
          <cx:pt idx="463">-0.075623597220936395</cx:pt>
          <cx:pt idx="464">-0.054358287312931297</cx:pt>
          <cx:pt idx="465">0.041072588475869698</cx:pt>
          <cx:pt idx="466">0.0517429855100454</cx:pt>
          <cx:pt idx="467">-0.0221224728702001</cx:pt>
          <cx:pt idx="468">-0.088056593085790696</cx:pt>
          <cx:pt idx="469">-0.055789327991283097</cx:pt>
          <cx:pt idx="470">-0.0439226945995339</cx:pt>
          <cx:pt idx="471">-0.042567589142133502</cx:pt>
          <cx:pt idx="472">-0.020257309254170901</cx:pt>
          <cx:pt idx="473">-0.0191970659285167</cx:pt>
          <cx:pt idx="474">-0.014135767452542299</cx:pt>
          <cx:pt idx="475">-0.0022779861936167399</cx:pt>
          <cx:pt idx="476">-0.00036742441228355803</cx:pt>
          <cx:pt idx="477">7.7185672658352806e-05</cx:pt>
          <cx:pt idx="478">-0.0030691912226091401</cx:pt>
          <cx:pt idx="479">-0.0055373715636176397</cx:pt>
          <cx:pt idx="480">0.00079030999304472002</cx:pt>
          <cx:pt idx="481">-0.022803678448040099</cx:pt>
          <cx:pt idx="482">-0.047499128139224397</cx:pt>
          <cx:pt idx="483">-0.040854815474617598</cx:pt>
          <cx:pt idx="484">-0.047671159897116198</cx:pt>
          <cx:pt idx="485">-0.0067168882905391802</cx:pt>
          <cx:pt idx="486">0.0218026596407963</cx:pt>
          <cx:pt idx="487">0.037812986614202897</cx:pt>
          <cx:pt idx="488">0.049723370467890597</cx:pt>
          <cx:pt idx="489">-0.00692074305960921</cx:pt>
          <cx:pt idx="490">-0.0053241185251312701</cx:pt>
          <cx:pt idx="491">-0.035211542639392301</cx:pt>
          <cx:pt idx="492">-0.00073516214341455403</cx:pt>
          <cx:pt idx="493">0.049922764892911899</cx:pt>
          <cx:pt idx="494">0.099781589684300703</cx:pt>
          <cx:pt idx="495">0.030192157547285499</cx:pt>
          <cx:pt idx="496">-0.032569667753893201</cx:pt>
          <cx:pt idx="497">-0.023969189590191599</cx:pt>
          <cx:pt idx="498">-0.028031814698733101</cx:pt>
          <cx:pt idx="499">-0.016114266651922102</cx:pt>
          <cx:pt idx="500">-0.0182623227692955</cx:pt>
          <cx:pt idx="501">-0.021373319868901799</cx:pt>
          <cx:pt idx="502">-0.0083591380650767603</cx:pt>
          <cx:pt idx="503">-0.00049846333778050202</cx:pt>
          <cx:pt idx="504">-0.00102733340693026</cx:pt>
          <cx:pt idx="505">-0.00071587769427747402</cx:pt>
          <cx:pt idx="506">-0.0047277838214454899</cx:pt>
          <cx:pt idx="507">-0.0100263752337748</cx:pt>
          <cx:pt idx="508">-0.0091792379831756397</cx:pt>
          <cx:pt idx="509">-0.038439817986039203</cx:pt>
          <cx:pt idx="510">-0.0389050192394996</cx:pt>
          <cx:pt idx="511">-0.036970562709468802</cx:pt>
          <cx:pt idx="512">-0.0122681092719353</cx:pt>
          <cx:pt idx="513">0.038987556966950498</cx:pt>
          <cx:pt idx="514">0.079332266654677602</cx:pt>
          <cx:pt idx="515">0.077468094373904395</cx:pt>
          <cx:pt idx="516">0.041646017791086301</cx:pt>
          <cx:pt idx="517">0.034075917770540601</cx:pt>
          <cx:pt idx="518">0.0124646529830361</cx:pt>
          <cx:pt idx="519">-0.038711080165730903</cx:pt>
          <cx:pt idx="520">-0.015964363366944699</cx:pt>
          <cx:pt idx="521">0.081760940947611396</cx:pt>
          <cx:pt idx="522">0.084759378100627905</cx:pt>
          <cx:pt idx="523">-0.000280013700327556</cx:pt>
          <cx:pt idx="524">-0.051433307678464803</cx:pt>
          <cx:pt idx="525">-0.075245741137842506</cx:pt>
          <cx:pt idx="526">-0.065178158369008699</cx:pt>
          <cx:pt idx="527">-0.033081653463369297</cx:pt>
          <cx:pt idx="528">-0.0093925228759526493</cx:pt>
          <cx:pt idx="529">-0.0045149624555074399</cx:pt>
          <cx:pt idx="530">-0.0031718109659875401</cx:pt>
          <cx:pt idx="531">3.7415191447851401e-05</cx:pt>
          <cx:pt idx="532">-0.000416885144134522</cx:pt>
          <cx:pt idx="533">-0.0012123715499416301</cx:pt>
          <cx:pt idx="534">-0.0050978773408193699</cx:pt>
          <cx:pt idx="535">-0.014452176062061801</cx:pt>
          <cx:pt idx="536">-0.031316477522538202</cx:pt>
          <cx:pt idx="537">-0.0450875828537496</cx:pt>
          <cx:pt idx="538">-0.027649557432208899</cx:pt>
          <cx:pt idx="539">-0.044931529447880501</cx:pt>
          <cx:pt idx="540">0.041032212938693802</cx:pt>
          <cx:pt idx="541">0.081562570334302406</cx:pt>
          <cx:pt idx="542">0.072987478427479505</cx:pt>
          <cx:pt idx="543">0.033530565307222399</cx:pt>
          <cx:pt idx="544">0.0122298720555441</cx:pt>
          <cx:pt idx="545">-0.029703147928922601</cx:pt>
          <cx:pt idx="546">-0.070804351709741697</cx:pt>
          <cx:pt idx="547">-0.095778839019431794</cx:pt>
          <cx:pt idx="548">-0.022491805127227101</cx:pt>
          <cx:pt idx="549">0.050928652671849498</cx:pt>
          <cx:pt idx="550">-0.014017996980962099</cx:pt>
          <cx:pt idx="551">-0.025980379212316301</cx:pt>
          <cx:pt idx="552">-0.046200278002070397</cx:pt>
          <cx:pt idx="553">-0.0962121619614867</cx:pt>
          <cx:pt idx="554">-0.078033966911638802</cx:pt>
          <cx:pt idx="555">-0.032296932455172699</cx:pt>
          <cx:pt idx="556">-0.00690182405329941</cx:pt>
          <cx:pt idx="557">-0.0047068746729863097</cx:pt>
          <cx:pt idx="558">-0.0086164082640413694</cx:pt>
          <cx:pt idx="559">-0.0010129466448197001</cx:pt>
          <cx:pt idx="560">0.00037360872387354801</cx:pt>
          <cx:pt idx="561">-0.00042079422713489699</cx:pt>
          <cx:pt idx="562">-0.0020165357266373599</cx:pt>
          <cx:pt idx="563">-0.0224165538127673</cx:pt>
          <cx:pt idx="564">-0.056214259111394001</cx:pt>
          <cx:pt idx="565">-0.016368036068716799</cx:pt>
          <cx:pt idx="566">-0.021325805164284999</cx:pt>
          <cx:pt idx="567">-0.052874303696282897</cx:pt>
          <cx:pt idx="568">-0.016672405648492199</cx:pt>
          <cx:pt idx="569">-0.0131186689374857</cx:pt>
          <cx:pt idx="570">0.014015082618591799</cx:pt>
          <cx:pt idx="571">0.027364478703322301</cx:pt>
          <cx:pt idx="572">-0.00084380444373835604</cx:pt>
          <cx:pt idx="573">-0.12225565733044499</cx:pt>
          <cx:pt idx="574">-0.097464814252728293</cx:pt>
          <cx:pt idx="575">-0.090903229932168594</cx:pt>
          <cx:pt idx="576">-0.049065922067643299</cx:pt>
          <cx:pt idx="577">0.036404646131071</cx:pt>
          <cx:pt idx="578">-0.016681638006984301</cx:pt>
          <cx:pt idx="579">0.058044225549838901</cx:pt>
          <cx:pt idx="580">-0.0294264462735765</cx:pt>
          <cx:pt idx="581">-0.071556459580830595</cx:pt>
          <cx:pt idx="582">-0.054414096096151998</cx:pt>
          <cx:pt idx="583">-0.036021235509559803</cx:pt>
          <cx:pt idx="584">-0.017960287244047999</cx:pt>
          <cx:pt idx="585">-0.0077849126784539802</cx:pt>
          <cx:pt idx="586">-0.00194843659554356</cx:pt>
          <cx:pt idx="587">0.00089517161605471901</cx:pt>
          <cx:pt idx="588">-0.00066748734058149999</cx:pt>
          <cx:pt idx="589">0.000178451046111209</cx:pt>
          <cx:pt idx="590">-0.00079478469059481602</cx:pt>
          <cx:pt idx="591">-0.0119970949427592</cx:pt>
          <cx:pt idx="592">-0.0253036196565668</cx:pt>
          <cx:pt idx="593">-0.010231454820119</cx:pt>
          <cx:pt idx="594">-0.024946898876203199</cx:pt>
          <cx:pt idx="595">-0.079061912425652303</cx:pt>
          <cx:pt idx="596">-0.0749437182440542</cx:pt>
          <cx:pt idx="597">0.010677451234527</cx:pt>
          <cx:pt idx="598">-0.0137028514578339</cx:pt>
          <cx:pt idx="599">0.080645793632910301</cx:pt>
          <cx:pt idx="600">0.027226100300453301</cx:pt>
          <cx:pt idx="601">-0.083981636516365296</cx:pt>
          <cx:pt idx="602">-0.11848874946697099</cx:pt>
          <cx:pt idx="603">-0.105525518531092</cx:pt>
          <cx:pt idx="604">-0.018972116901612799</cx:pt>
          <cx:pt idx="605">0.060446309847076302</cx:pt>
          <cx:pt idx="606">0.046951625706982802</cx:pt>
          <cx:pt idx="607">0.043488291704813699</cx:pt>
          <cx:pt idx="608">-0.0151876246439486</cx:pt>
          <cx:pt idx="609">-0.044659653275751499</cx:pt>
          <cx:pt idx="610">-0.0242871538270528</cx:pt>
          <cx:pt idx="611">-0.027189891054951999</cx:pt>
          <cx:pt idx="612">-0.0072194407858738397</cx:pt>
          <cx:pt idx="613">-0.0028053615215294998</cx:pt>
          <cx:pt idx="614">-0.00095720750920941797</cx:pt>
          <cx:pt idx="615">0.00064010508169111402</cx:pt>
          <cx:pt idx="616">0.00099153373450207305</cx:pt>
          <cx:pt idx="617">7.3820837052090599e-05</cx:pt>
          <cx:pt idx="618">-0.0017511359417611699</cx:pt>
          <cx:pt idx="619">-0.0052766970669339804</cx:pt>
          <cx:pt idx="620">-0.0083212842121457697</cx:pt>
          <cx:pt idx="621">-0.0044215065592862098</cx:pt>
          <cx:pt idx="622">-0.010741152229540901</cx:pt>
          <cx:pt idx="623">-0.032748528341340399</cx:pt>
          <cx:pt idx="624">-0.067238304525834</cx:pt>
          <cx:pt idx="625">-0.048916747635992401</cx:pt>
          <cx:pt idx="626">0.015549587022242699</cx:pt>
          <cx:pt idx="627">0.076390832247286405</cx:pt>
          <cx:pt idx="628">0.023303170484640499</cx:pt>
          <cx:pt idx="629">-0.0096812349469883492</cx:pt>
          <cx:pt idx="630">-0.0059985581212992798</cx:pt>
          <cx:pt idx="631">-0.029887387462911801</cx:pt>
          <cx:pt idx="632">0.0452609609911293</cx:pt>
          <cx:pt idx="633">-0.00052777372016002703</cx:pt>
          <cx:pt idx="634">-0.015965836030160802</cx:pt>
          <cx:pt idx="635">-0.014537655980227099</cx:pt>
          <cx:pt idx="636">-0.027276571763098501</cx:pt>
          <cx:pt idx="637">-0.026971107024723499</cx:pt>
          <cx:pt idx="638">-0.0057244483871097896</cx:pt>
          <cx:pt idx="639">-0.0102641767909884</cx:pt>
          <cx:pt idx="640">-0.00296856313561439</cx:pt>
          <cx:pt idx="641">-0.0013438809669514299</cx:pt>
          <cx:pt idx="642">-0.00023461522705572001</cx:pt>
          <cx:pt idx="643">-2.73633390131078e-05</cx:pt>
          <cx:pt idx="644">0.00058134854082568695</cx:pt>
          <cx:pt idx="645">-0.00020751591211095</cx:pt>
          <cx:pt idx="646">-0.00023850127574972401</cx:pt>
          <cx:pt idx="647">-0.0101253303220882</cx:pt>
          <cx:pt idx="648">-0.015692826075580601</cx:pt>
          <cx:pt idx="649">-0.011893333040463701</cx:pt>
          <cx:pt idx="650">0.011908371541540201</cx:pt>
          <cx:pt idx="651">0.016198834115654599</cx:pt>
          <cx:pt idx="652">0.028797125573741401</cx:pt>
          <cx:pt idx="653">0.030264654393844799</cx:pt>
          <cx:pt idx="654">0.0068255143171326704</cx:pt>
          <cx:pt idx="655">0.0250491483115752</cx:pt>
          <cx:pt idx="656">0.079807953965705697</cx:pt>
          <cx:pt idx="657">0.086744182419234303</cx:pt>
          <cx:pt idx="658">0.053894364558228103</cx:pt>
          <cx:pt idx="659">0.0085602494431909707</cx:pt>
          <cx:pt idx="660">-0.0069073425911969103</cx:pt>
          <cx:pt idx="661">-0.045730300841987301</cx:pt>
          <cx:pt idx="662">-0.046943295116448402</cx:pt>
          <cx:pt idx="663">-0.025288050559598499</cx:pt>
          <cx:pt idx="664">-0.021153106983484601</cx:pt>
          <cx:pt idx="665">-0.0042908522043921598</cx:pt>
          <cx:pt idx="666">0.0078799491501904996</cx:pt>
          <cx:pt idx="667">-0.00652127660712685</cx:pt>
          <cx:pt idx="668">-0.0024101237241987701</cx:pt>
          <cx:pt idx="669">0.00033819826686594802</cx:pt>
          <cx:pt idx="670">9.0122850283542999e-06</cx:pt>
          <cx:pt idx="671">-0.00010796995522561501</cx:pt>
          <cx:pt idx="672">-0.00018475992653043299</cx:pt>
          <cx:pt idx="673">-3.7879847105934899e-05</cx:pt>
          <cx:pt idx="674">2.6892698955949101e-05</cx:pt>
          <cx:pt idx="675">-0.0074581054043428296</cx:pt>
          <cx:pt idx="676">-0.018759230314439299</cx:pt>
          <cx:pt idx="677">-0.022712836613406302</cx:pt>
          <cx:pt idx="678">-0.022884255299084</cx:pt>
          <cx:pt idx="679">-0.013570828987095201</cx:pt>
          <cx:pt idx="680">0.030379136012816901</cx:pt>
          <cx:pt idx="681">0.085649850810253697</cx:pt>
          <cx:pt idx="682">0.080552496314482497</cx:pt>
          <cx:pt idx="683">0.033341869217309202</cx:pt>
          <cx:pt idx="684">0.0292211020341487</cx:pt>
          <cx:pt idx="685">0.039983660968966502</cx:pt>
          <cx:pt idx="686">-0.00278359305047158</cx:pt>
          <cx:pt idx="687">0.0042353700661140296</cx:pt>
          <cx:pt idx="688">0.022389898213285901</cx:pt>
          <cx:pt idx="689">-0.053367861555760801</cx:pt>
          <cx:pt idx="690">-0.0356105754990311</cx:pt>
          <cx:pt idx="691">-0.019473121271578998</cx:pt>
          <cx:pt idx="692">-0.00352557209865663</cx:pt>
          <cx:pt idx="693">0.0063814379672689501</cx:pt>
          <cx:pt idx="694">0.0055890108449403401</cx:pt>
          <cx:pt idx="695">-0.00155927038914794</cx:pt>
          <cx:pt idx="696">-0.0010269775335527401</cx:pt>
          <cx:pt idx="697">0.00079960822352896199</cx:pt>
          <cx:pt idx="698">0.00026756783852557398</cx:pt>
          <cx:pt idx="699">4.74270618890165e-05</cx:pt>
          <cx:pt idx="700">0.00086402800501213098</cx:pt>
          <cx:pt idx="701">-0.000498949369453646</cx:pt>
          <cx:pt idx="702">-0.00067397939333310296</cx:pt>
          <cx:pt idx="703">-0.00086735964272351195</cx:pt>
          <cx:pt idx="704">-0.0176218203591515</cx:pt>
          <cx:pt idx="705">-0.02951052752569</cx:pt>
          <cx:pt idx="706">-0.022856491657473499</cx:pt>
          <cx:pt idx="707">-0.024427184819162801</cx:pt>
          <cx:pt idx="708">-0.0137905927518144</cx:pt>
          <cx:pt idx="709">0.017956061013480702</cx:pt>
          <cx:pt idx="710">0.026463777015322501</cx:pt>
          <cx:pt idx="711">0.015926661364872599</cx:pt>
          <cx:pt idx="712">0.016985957634175802</cx:pt>
          <cx:pt idx="713">-0.017193270566802098</cx:pt>
          <cx:pt idx="714">-0.023123989476731999</cx:pt>
          <cx:pt idx="715">-0.0474545386513371</cx:pt>
          <cx:pt idx="716">-0.050484551655386498</cx:pt>
          <cx:pt idx="717">-0.0274239909374328</cx:pt>
          <cx:pt idx="718">-0.0091010553411286395</cx:pt>
          <cx:pt idx="719">-0.0012373421492223799</cx:pt>
          <cx:pt idx="720">0.0074027273087635204</cx:pt>
          <cx:pt idx="721">0.0098501826453392394</cx:pt>
          <cx:pt idx="722">0.0077253285863605097</cx:pt>
          <cx:pt idx="723">0.0032240198019983101</cx:pt>
          <cx:pt idx="724">-0.00025789916736629001</cx:pt>
          <cx:pt idx="725">-0.000720860538582179</cx:pt>
          <cx:pt idx="726">-0.0010317098405646201</cx:pt>
          <cx:pt idx="727">-0.00010431577929828401</cx:pt>
          <cx:pt idx="728">0.00011469350053347799</cx:pt>
          <cx:pt idx="729">-3.6534462055907302e-05</cx:pt>
          <cx:pt idx="730">-0.00035956703844325301</cx:pt>
          <cx:pt idx="731">-0.00021180332718998701</cx:pt>
          <cx:pt idx="732">0.0015561418039031401</cx:pt>
          <cx:pt idx="733">-0.00129652463541678</cx:pt>
          <cx:pt idx="734">-0.0043981598541796198</cx:pt>
          <cx:pt idx="735">-0.00131362649192939</cx:pt>
          <cx:pt idx="736">-0.0096323828284127899</cx:pt>
          <cx:pt idx="737">-0.016643450190742998</cx:pt>
          <cx:pt idx="738">-0.0113063980671329</cx:pt>
          <cx:pt idx="739">-0.026431789010909</cx:pt>
          <cx:pt idx="740">-0.0183014426046419</cx:pt>
          <cx:pt idx="741">-0.037769200700835802</cx:pt>
          <cx:pt idx="742">-0.034392442116246903</cx:pt>
          <cx:pt idx="743">-0.021998376477851099</cx:pt>
          <cx:pt idx="744">-0.00292440759533759</cx:pt>
          <cx:pt idx="745">-0.0082560966112699193</cx:pt>
          <cx:pt idx="746">-0.0065080552287563398</cx:pt>
          <cx:pt idx="747">-0.00120128190477396</cx:pt>
          <cx:pt idx="748">0.0018886427779139601</cx:pt>
          <cx:pt idx="749">-0.0012230044125977699</cx:pt>
          <cx:pt idx="750">-0.0016279344072774799</cx:pt>
          <cx:pt idx="751">0.000346688689598229</cx:pt>
          <cx:pt idx="752">0.00021240327425898101</cx:pt>
          <cx:pt idx="753">0.00019287407432728</cx:pt>
          <cx:pt idx="754">0.00062518662428902804</cx:pt>
          <cx:pt idx="755">-0.00078328236498579403</cx:pt>
          <cx:pt idx="756">-0.00034868003445796299</cx:pt>
          <cx:pt idx="757">-0.00030206637128076999</cx:pt>
          <cx:pt idx="758">-0.00032032295165533602</cx:pt>
          <cx:pt idx="759">-0.00039800924446277701</cx:pt>
          <cx:pt idx="760">0.00084150370893574503</cx:pt>
          <cx:pt idx="761">-0.00019845429204712201</cx:pt>
          <cx:pt idx="762">-0.000147765931800409</cx:pt>
          <cx:pt idx="763">9.8144337743030294e-05</cx:pt>
          <cx:pt idx="764">-0.00053852855981223501</cx:pt>
          <cx:pt idx="765">-0.00105145027188696</cx:pt>
          <cx:pt idx="766">-0.00681749778690995</cx:pt>
          <cx:pt idx="767">-0.0015064000034433001</cx:pt>
          <cx:pt idx="768">-0.0019222972410079899</cx:pt>
          <cx:pt idx="769">-0.0028093852133895601</cx:pt>
          <cx:pt idx="770">-0.00179707565036727</cx:pt>
          <cx:pt idx="771">-0.00126104571223313</cx:pt>
          <cx:pt idx="772">-0.00291063764889499</cx:pt>
          <cx:pt idx="773">-0.00098217885778043609</cx:pt>
          <cx:pt idx="774">-0.00137839574536727</cx:pt>
          <cx:pt idx="775">-0.000414437705230838</cx:pt>
          <cx:pt idx="776">3.2516004462292703e-05</cx:pt>
          <cx:pt idx="777">-0.00165912493779951</cx:pt>
          <cx:pt idx="778">-0.00113880527826317</cx:pt>
          <cx:pt idx="779">-0.00026333730576423201</cx:pt>
          <cx:pt idx="780">2.0489282021937599e-05</cx:pt>
          <cx:pt idx="781">-0.000156101212479643</cx:pt>
          <cx:pt idx="782">4.9978124335584202e-05</cx:pt>
          <cx:pt idx="783">-0.000255299130965431</cx:pt>
          <cx:pt idx="784">-0.0018128215456910074</cx:pt>
          <cx:pt idx="785">-0.0037212594799589248</cx:pt>
          <cx:pt idx="786">-0.00087618031506852254</cx:pt>
          <cx:pt idx="787">-0.0047310376341008504</cx:pt>
          <cx:pt idx="788">-0.01467938916724575</cx:pt>
          <cx:pt idx="789">-0.027759735024069251</cx:pt>
          <cx:pt idx="790">-0.0058343318798827499</cx:pt>
          <cx:pt idx="791">0.013426862036994926</cx:pt>
          <cx:pt idx="792">0.0300358720208075</cx:pt>
          <cx:pt idx="793">0.0222041705714374</cx:pt>
          <cx:pt idx="794">0.00087172640445871247</cx:pt>
          <cx:pt idx="795">0.018255905029725926</cx:pt>
          <cx:pt idx="796">-0.01067811712616855</cx:pt>
          <cx:pt idx="797">-0.0446696665995455</cx:pt>
          <cx:pt idx="798">-0.021540138863821601</cx:pt>
          <cx:pt idx="799">-0.0025182948348167998</cx:pt>
          <cx:pt idx="800">0.0098081630034226753</cx:pt>
          <cx:pt idx="801">0.0081303661231759</cx:pt>
          <cx:pt idx="802">0.0072994697065529753</cx:pt>
          <cx:pt idx="803">0.0149648871117105</cx:pt>
          <cx:pt idx="804">0.019611272042659174</cx:pt>
          <cx:pt idx="805">0.0099677558877075498</cx:pt>
          <cx:pt idx="806">0.0031045754061866252</cx:pt>
          <cx:pt idx="807">0.00253209585808705</cx:pt>
          <cx:pt idx="808">0.000413671413784755</cx:pt>
          <cx:pt idx="809">0.000203892800077472</cx:pt>
          <cx:pt idx="810">-0.00011943031974023425</cx:pt>
          <cx:pt idx="811">-9.2415890322374754e-07</cx:pt>
          <cx:pt idx="812">-0.0012815775915491975</cx:pt>
          <cx:pt idx="813">-0.0042979400953442248</cx:pt>
          <cx:pt idx="814">-0.0030664592909086749</cx:pt>
          <cx:pt idx="815">-0.00433367100851355</cx:pt>
          <cx:pt idx="816">-0.011235967214009849</cx:pt>
          <cx:pt idx="817">-0.02572809879578225</cx:pt>
          <cx:pt idx="818">-0.014274779763936899</cx:pt>
          <cx:pt idx="819">0.003866910109515025</cx:pt>
          <cx:pt idx="820">0.025206267183563998</cx:pt>
          <cx:pt idx="821">0.02537463365248175</cx:pt>
          <cx:pt idx="822">0.014655746965306001</cx:pt>
          <cx:pt idx="823">0.0078676953545510752</cx:pt>
          <cx:pt idx="824">-0.022515728605844075</cx:pt>
          <cx:pt idx="825">-0.0480624927503615</cx:pt>
          <cx:pt idx="826">-0.024978869040825125</cx:pt>
          <cx:pt idx="827">-0.00238744576853727</cx:pt>
          <cx:pt idx="828">0.01354742688336975</cx:pt>
          <cx:pt idx="829">0.0087664967670399493</cx:pt>
          <cx:pt idx="830">0.0078412161802763492</cx:pt>
          <cx:pt idx="831">0.0076345663448840247</cx:pt>
          <cx:pt idx="832">0.016576849035742525</cx:pt>
          <cx:pt idx="833">0.01904548687979565</cx:pt>
          <cx:pt idx="834">0.0069677144652735496</cx:pt>
          <cx:pt idx="835">0.0023303106422879524</cx:pt>
          <cx:pt idx="836">0.0002386567019692945</cx:pt>
          <cx:pt idx="837">2.8150534781325749e-05</cx:pt>
          <cx:pt idx="838">-0.00039169365712825749</cx:pt>
          <cx:pt idx="839">-0.00034856590206842002</cx:pt>
          <cx:pt idx="840">-0.00215049494580828</cx:pt>
          <cx:pt idx="841">-0.0049138871747624246</cx:pt>
          <cx:pt idx="842">-0.0062358710173693252</cx:pt>
          <cx:pt idx="843">-0.0029838509897511748</cx:pt>
          <cx:pt idx="844">-0.0135040930680891</cx:pt>
          <cx:pt idx="845">-0.028771714673052499</cx:pt>
          <cx:pt idx="846">-0.017178612869250726</cx:pt>
          <cx:pt idx="847">-0.0094690009375573755</cx:pt>
          <cx:pt idx="848">0.0085351704965158492</cx:pt>
          <cx:pt idx="849">0.0091636134304291499</cx:pt>
          <cx:pt idx="850">0.02046807830564985</cx:pt>
          <cx:pt idx="851">0.0059782667576913249</cx:pt>
          <cx:pt idx="852">-0.011279620843571274</cx:pt>
          <cx:pt idx="853">-0.025114963324305999</cx:pt>
          <cx:pt idx="854">-0.019442323918040801</cx:pt>
          <cx:pt idx="855">0.0081558391280759004</cx:pt>
          <cx:pt idx="856">-0.0017314176151395225</cx:pt>
          <cx:pt idx="857">-0.0011339758358652676</cx:pt>
          <cx:pt idx="858">-6.7457361856707997e-05</cx:pt>
          <cx:pt idx="859">0.0044239258703199754</cx:pt>
          <cx:pt idx="860">0.016872581654563075</cx:pt>
          <cx:pt idx="861">0.015820415828823549</cx:pt>
          <cx:pt idx="862">0.0041682504119018998</cx:pt>
          <cx:pt idx="863">-0.00040890944639407502</cx:pt>
          <cx:pt idx="864">-0.0038774685413552751</cx:pt>
          <cx:pt idx="865">-0.00019262840098140574</cx:pt>
          <cx:pt idx="866">-0.00010797226478985125</cx:pt>
          <cx:pt idx="867">-0.00072310930947423995</cx:pt>
          <cx:pt idx="868">-0.003778128305935925</cx:pt>
          <cx:pt idx="869">-0.0048900812799181747</cx:pt>
          <cx:pt idx="870">-0.0078488836835203003</cx:pt>
          <cx:pt idx="871">-0.0052251393969475748</cx:pt>
          <cx:pt idx="872">-0.0163040381471742</cx:pt>
          <cx:pt idx="873">-0.028773142333434001</cx:pt>
          <cx:pt idx="874">-0.023536676733444176</cx:pt>
          <cx:pt idx="875">0.00084841650507066504</cx:pt>
          <cx:pt idx="876">0.016105950705991651</cx:pt>
          <cx:pt idx="877">0.030939933974736749</cx:pt>
          <cx:pt idx="878">0.0264098786991535</cx:pt>
          <cx:pt idx="879">0.017278486023666849</cx:pt>
          <cx:pt idx="880">-0.0033526782038873749</cx:pt>
          <cx:pt idx="881">-0.0411094034192305</cx:pt>
          <cx:pt idx="882">-0.023290530565990199</cx:pt>
          <cx:pt idx="883">0.0012267296869528149</cx:pt>
          <cx:pt idx="884">-0.0018128215456910074</cx:pt>
          <cx:pt idx="885">-0.0037212594799589248</cx:pt>
          <cx:pt idx="886">-0.00087618031506852254</cx:pt>
          <cx:pt idx="887">-0.0047310376341008504</cx:pt>
          <cx:pt idx="888">-0.01467938916724575</cx:pt>
          <cx:pt idx="889">-0.027759735024069251</cx:pt>
          <cx:pt idx="890">-0.0058343318798827499</cx:pt>
          <cx:pt idx="891">0.013426862036994926</cx:pt>
          <cx:pt idx="892">0.0300358720208075</cx:pt>
          <cx:pt idx="893">0.0222041705714374</cx:pt>
          <cx:pt idx="894">0.00087172640445871247</cx:pt>
          <cx:pt idx="895">0.018255905029725926</cx:pt>
          <cx:pt idx="896">-0.01067811712616855</cx:pt>
          <cx:pt idx="897">-0.0446696665995455</cx:pt>
          <cx:pt idx="898">-0.021540138863821601</cx:pt>
          <cx:pt idx="899">-0.0025182948348167998</cx:pt>
          <cx:pt idx="900">0.0098081630034226753</cx:pt>
          <cx:pt idx="901">0.0081303661231759</cx:pt>
          <cx:pt idx="902">0.0072994697065529753</cx:pt>
          <cx:pt idx="903">0.0149648871117105</cx:pt>
          <cx:pt idx="904">0.019611272042659174</cx:pt>
          <cx:pt idx="905">0.0099677558877075498</cx:pt>
          <cx:pt idx="906">0.0031045754061866252</cx:pt>
          <cx:pt idx="907">0.00253209585808705</cx:pt>
          <cx:pt idx="908">0.000413671413784755</cx:pt>
          <cx:pt idx="909">0.000203892800077472</cx:pt>
          <cx:pt idx="910">-0.00011943031974023425</cx:pt>
          <cx:pt idx="911">-9.2415890322374754e-07</cx:pt>
          <cx:pt idx="912">-0.0012815775915491975</cx:pt>
          <cx:pt idx="913">-0.0042979400953442248</cx:pt>
          <cx:pt idx="914">-0.0030664592909086749</cx:pt>
          <cx:pt idx="915">-0.00433367100851355</cx:pt>
          <cx:pt idx="916">-0.011235967214009849</cx:pt>
          <cx:pt idx="917">-0.02572809879578225</cx:pt>
          <cx:pt idx="918">-0.014274779763936899</cx:pt>
          <cx:pt idx="919">0.003866910109515025</cx:pt>
          <cx:pt idx="920">0.025206267183563998</cx:pt>
          <cx:pt idx="921">0.02537463365248175</cx:pt>
          <cx:pt idx="922">0.014655746965306001</cx:pt>
          <cx:pt idx="923">0.0078676953545510752</cx:pt>
          <cx:pt idx="924">-0.022515728605844075</cx:pt>
          <cx:pt idx="925">-0.0480624927503615</cx:pt>
          <cx:pt idx="926">-0.024978869040825125</cx:pt>
          <cx:pt idx="927">-0.00238744576853727</cx:pt>
          <cx:pt idx="928">0.01354742688336975</cx:pt>
          <cx:pt idx="929">0.0087664967670399493</cx:pt>
          <cx:pt idx="930">0.0078412161802763492</cx:pt>
          <cx:pt idx="931">0.0076345663448840247</cx:pt>
          <cx:pt idx="932">0.016576849035742525</cx:pt>
          <cx:pt idx="933">0.01904548687979565</cx:pt>
          <cx:pt idx="934">0.0069677144652735496</cx:pt>
          <cx:pt idx="935">0.0023303106422879524</cx:pt>
          <cx:pt idx="936">0.0002386567019692945</cx:pt>
          <cx:pt idx="937">2.8150534781325749e-05</cx:pt>
          <cx:pt idx="938">-0.00039169365712825749</cx:pt>
          <cx:pt idx="939">-0.00034856590206842002</cx:pt>
          <cx:pt idx="940">-0.00215049494580828</cx:pt>
          <cx:pt idx="941">-0.0049138871747624246</cx:pt>
          <cx:pt idx="942">-0.0062358710173693252</cx:pt>
          <cx:pt idx="943">-0.0029838509897511748</cx:pt>
          <cx:pt idx="944">-0.0135040930680891</cx:pt>
          <cx:pt idx="945">-0.028771714673052499</cx:pt>
          <cx:pt idx="946">-0.017178612869250726</cx:pt>
          <cx:pt idx="947">-0.0094690009375573755</cx:pt>
          <cx:pt idx="948">0.0085351704965158492</cx:pt>
          <cx:pt idx="949">0.0091636134304291499</cx:pt>
          <cx:pt idx="950">0.02046807830564985</cx:pt>
          <cx:pt idx="951">0.0059782667576913249</cx:pt>
          <cx:pt idx="952">-0.011279620843571274</cx:pt>
          <cx:pt idx="953">-0.025114963324305999</cx:pt>
          <cx:pt idx="954">-0.019442323918040801</cx:pt>
          <cx:pt idx="955">0.0081558391280759004</cx:pt>
          <cx:pt idx="956">-0.0017314176151395225</cx:pt>
          <cx:pt idx="957">-0.0011339758358652676</cx:pt>
          <cx:pt idx="958">-6.7457361856707997e-05</cx:pt>
          <cx:pt idx="959">0.0044239258703199754</cx:pt>
          <cx:pt idx="960">0.016872581654563075</cx:pt>
          <cx:pt idx="961">0.015820415828823549</cx:pt>
          <cx:pt idx="962">0.0041682504119018998</cx:pt>
          <cx:pt idx="963">-0.00040890944639407502</cx:pt>
          <cx:pt idx="964">-0.0038774685413552751</cx:pt>
          <cx:pt idx="965">-0.00019262840098140574</cx:pt>
          <cx:pt idx="966">-0.00010797226478985125</cx:pt>
          <cx:pt idx="967">-0.00072310930947423995</cx:pt>
          <cx:pt idx="968">-0.003778128305935925</cx:pt>
          <cx:pt idx="969">-0.0048900812799181747</cx:pt>
          <cx:pt idx="970">-0.0078488836835203003</cx:pt>
          <cx:pt idx="971">-0.0052251393969475748</cx:pt>
          <cx:pt idx="972">-0.0163040381471742</cx:pt>
          <cx:pt idx="973">-0.028773142333434001</cx:pt>
          <cx:pt idx="974">-0.023536676733444176</cx:pt>
          <cx:pt idx="975">0.00084841650507066504</cx:pt>
          <cx:pt idx="976">0.016105950705991651</cx:pt>
          <cx:pt idx="977">0.030939933974736749</cx:pt>
          <cx:pt idx="978">0.0264098786991535</cx:pt>
          <cx:pt idx="979">0.017278486023666849</cx:pt>
          <cx:pt idx="980">-0.0033526782038873749</cx:pt>
          <cx:pt idx="981">-0.0411094034192305</cx:pt>
          <cx:pt idx="982">-0.023290530565990199</cx:pt>
          <cx:pt idx="983">0.0012267296869528149</cx:pt>
          <cx:pt idx="984">-0.0018128215456910074</cx:pt>
          <cx:pt idx="985">-0.0037212594799589248</cx:pt>
          <cx:pt idx="986">-0.00087618031506852254</cx:pt>
          <cx:pt idx="987">-0.0047310376341008504</cx:pt>
          <cx:pt idx="988">-0.01467938916724575</cx:pt>
          <cx:pt idx="989">-0.027759735024069251</cx:pt>
          <cx:pt idx="990">-0.0058343318798827499</cx:pt>
          <cx:pt idx="991">0.013426862036994926</cx:pt>
          <cx:pt idx="992">0.0300358720208075</cx:pt>
          <cx:pt idx="993">0.0222041705714374</cx:pt>
          <cx:pt idx="994">0.00087172640445871247</cx:pt>
          <cx:pt idx="995">0.018255905029725926</cx:pt>
          <cx:pt idx="996">-0.01067811712616855</cx:pt>
          <cx:pt idx="997">-0.0446696665995455</cx:pt>
          <cx:pt idx="998">-0.021540138863821601</cx:pt>
          <cx:pt idx="999">-0.0025182948348167998</cx:pt>
          <cx:pt idx="1000">0.0098081630034226753</cx:pt>
          <cx:pt idx="1001">0.0081303661231759</cx:pt>
          <cx:pt idx="1002">0.0072994697065529753</cx:pt>
          <cx:pt idx="1003">0.0149648871117105</cx:pt>
          <cx:pt idx="1004">0.019611272042659174</cx:pt>
          <cx:pt idx="1005">0.0099677558877075498</cx:pt>
          <cx:pt idx="1006">0.0031045754061866252</cx:pt>
          <cx:pt idx="1007">0.00253209585808705</cx:pt>
          <cx:pt idx="1008">0.000413671413784755</cx:pt>
          <cx:pt idx="1009">0.000203892800077472</cx:pt>
          <cx:pt idx="1010">-0.00011943031974023425</cx:pt>
          <cx:pt idx="1011">-9.2415890322374754e-07</cx:pt>
          <cx:pt idx="1012">-0.0012815775915491975</cx:pt>
          <cx:pt idx="1013">-0.0042979400953442248</cx:pt>
          <cx:pt idx="1014">-0.0030664592909086749</cx:pt>
          <cx:pt idx="1015">-0.00433367100851355</cx:pt>
          <cx:pt idx="1016">-0.011235967214009849</cx:pt>
          <cx:pt idx="1017">-0.02572809879578225</cx:pt>
          <cx:pt idx="1018">-0.014274779763936899</cx:pt>
          <cx:pt idx="1019">0.003866910109515025</cx:pt>
          <cx:pt idx="1020">0.025206267183563998</cx:pt>
          <cx:pt idx="1021">0.02537463365248175</cx:pt>
          <cx:pt idx="1022">0.014655746965306001</cx:pt>
          <cx:pt idx="1023">0.0078676953545510752</cx:pt>
          <cx:pt idx="1024">-0.022515728605844075</cx:pt>
          <cx:pt idx="1025">-0.0480624927503615</cx:pt>
          <cx:pt idx="1026">-0.024978869040825125</cx:pt>
          <cx:pt idx="1027">-0.00238744576853727</cx:pt>
          <cx:pt idx="1028">0.01354742688336975</cx:pt>
          <cx:pt idx="1029">0.0087664967670399493</cx:pt>
          <cx:pt idx="1030">0.0078412161802763492</cx:pt>
          <cx:pt idx="1031">0.0076345663448840247</cx:pt>
          <cx:pt idx="1032">0.016576849035742525</cx:pt>
          <cx:pt idx="1033">0.01904548687979565</cx:pt>
          <cx:pt idx="1034">0.0069677144652735496</cx:pt>
          <cx:pt idx="1035">0.0023303106422879524</cx:pt>
          <cx:pt idx="1036">0.0002386567019692945</cx:pt>
          <cx:pt idx="1037">2.8150534781325749e-05</cx:pt>
          <cx:pt idx="1038">-0.00039169365712825749</cx:pt>
          <cx:pt idx="1039">-0.00034856590206842002</cx:pt>
          <cx:pt idx="1040">-0.00215049494580828</cx:pt>
          <cx:pt idx="1041">-0.0049138871747624246</cx:pt>
          <cx:pt idx="1042">-0.0062358710173693252</cx:pt>
          <cx:pt idx="1043">-0.0029838509897511748</cx:pt>
          <cx:pt idx="1044">-0.0135040930680891</cx:pt>
          <cx:pt idx="1045">-0.028771714673052499</cx:pt>
          <cx:pt idx="1046">-0.017178612869250726</cx:pt>
          <cx:pt idx="1047">-0.0094690009375573755</cx:pt>
          <cx:pt idx="1048">0.0085351704965158492</cx:pt>
          <cx:pt idx="1049">0.0091636134304291499</cx:pt>
          <cx:pt idx="1050">0.02046807830564985</cx:pt>
          <cx:pt idx="1051">0.0059782667576913249</cx:pt>
          <cx:pt idx="1052">-0.011279620843571274</cx:pt>
          <cx:pt idx="1053">-0.025114963324305999</cx:pt>
          <cx:pt idx="1054">-0.019442323918040801</cx:pt>
          <cx:pt idx="1055">0.0081558391280759004</cx:pt>
          <cx:pt idx="1056">-0.0017314176151395225</cx:pt>
          <cx:pt idx="1057">-0.0011339758358652676</cx:pt>
          <cx:pt idx="1058">-6.7457361856707997e-05</cx:pt>
          <cx:pt idx="1059">0.0044239258703199754</cx:pt>
          <cx:pt idx="1060">0.016872581654563075</cx:pt>
          <cx:pt idx="1061">0.015820415828823549</cx:pt>
          <cx:pt idx="1062">0.0041682504119018998</cx:pt>
          <cx:pt idx="1063">-0.00040890944639407502</cx:pt>
          <cx:pt idx="1064">-0.0038774685413552751</cx:pt>
          <cx:pt idx="1065">-0.00019262840098140574</cx:pt>
          <cx:pt idx="1066">-0.00010797226478985125</cx:pt>
          <cx:pt idx="1067">-0.00072310930947423995</cx:pt>
          <cx:pt idx="1068">-0.003778128305935925</cx:pt>
          <cx:pt idx="1069">-0.0048900812799181747</cx:pt>
          <cx:pt idx="1070">-0.0078488836835203003</cx:pt>
          <cx:pt idx="1071">-0.0052251393969475748</cx:pt>
          <cx:pt idx="1072">-0.0163040381471742</cx:pt>
          <cx:pt idx="1073">-0.028773142333434001</cx:pt>
          <cx:pt idx="1074">-0.023536676733444176</cx:pt>
          <cx:pt idx="1075">0.00084841650507066504</cx:pt>
          <cx:pt idx="1076">0.016105950705991651</cx:pt>
          <cx:pt idx="1077">0.030939933974736749</cx:pt>
          <cx:pt idx="1078">0.0264098786991535</cx:pt>
          <cx:pt idx="1079">0.017278486023666849</cx:pt>
          <cx:pt idx="1080">-0.0033526782038873749</cx:pt>
          <cx:pt idx="1081">-0.0411094034192305</cx:pt>
          <cx:pt idx="1082">-0.023290530565990199</cx:pt>
          <cx:pt idx="1083">0.0012267296869528149</cx:pt>
        </cx:lvl>
      </cx:numDim>
    </cx:data>
    <cx:data id="117">
      <cx:numDim type="val">
        <cx:f>Sheet2!$DN$1:$DN$1084</cx:f>
        <cx:lvl ptCount="1084" formatCode="0.00E+00">
          <cx:pt idx="0">-4.8733014620597202e-05</cx:pt>
          <cx:pt idx="1">0.00040876655435966198</cx:pt>
          <cx:pt idx="2">-0.00046731982801209498</cx:pt>
          <cx:pt idx="3">-0.0010068361372117</cx:pt>
          <cx:pt idx="4">-0.000243705383356006</cx:pt>
          <cx:pt idx="5">-0.00016928320095700901</cx:pt>
          <cx:pt idx="6">0.0011858154051862899</cx:pt>
          <cx:pt idx="7">0.0010471879395525399</cx:pt>
          <cx:pt idx="8">-0.00035674111922109197</cx:pt>
          <cx:pt idx="9">-8.7115475431404202e-05</cx:pt>
          <cx:pt idx="10">0.000696916937938553</cx:pt>
          <cx:pt idx="11">-6.7904456966277703e-05</cx:pt>
          <cx:pt idx="12">0.00040005928648034902</cx:pt>
          <cx:pt idx="13">3.5590685924733899e-05</cx:pt>
          <cx:pt idx="14">-6.6021427751007206e-05</cx:pt>
          <cx:pt idx="15">-0.00038791309059351499</cx:pt>
          <cx:pt idx="16">0.000570892384452703</cx:pt>
          <cx:pt idx="17">-0.00071994470376506004</cx:pt>
          <cx:pt idx="18">0.00063163987318384297</cx:pt>
          <cx:pt idx="19">-2.11452270757863e-05</cx:pt>
          <cx:pt idx="20">-0.00013277399556265601</cx:pt>
          <cx:pt idx="21">0.000226362504463726</cx:pt>
          <cx:pt idx="22">-0.00072124134479713004</cx:pt>
          <cx:pt idx="23">0.00069256313356665198</cx:pt>
          <cx:pt idx="24">0.00067050324131201196</cx:pt>
          <cx:pt idx="25">-0.00087217646645258002</cx:pt>
          <cx:pt idx="26">0.00027201821195433598</cx:pt>
          <cx:pt idx="27">-0.00046110961923977401</cx:pt>
          <cx:pt idx="28">0.00078058899088350397</cx:pt>
          <cx:pt idx="29">0.000149861347829481</cx:pt>
          <cx:pt idx="30">-0.000432562053247804</cx:pt>
          <cx:pt idx="31">5.3602222375826899e-05</cx:pt>
          <cx:pt idx="32">3.6760927766327597e-05</cx:pt>
          <cx:pt idx="33">-0.00048436023190341501</cx:pt>
          <cx:pt idx="34">0.000415188352510614</cx:pt>
          <cx:pt idx="35">-0.00070597751020714595</cx:pt>
          <cx:pt idx="36">-0.00063890986808132699</cx:pt>
          <cx:pt idx="37">-0.00038130859981964698</cx:pt>
          <cx:pt idx="38">-0.00132450967730996</cx:pt>
          <cx:pt idx="39">-0.00151626509011116</cx:pt>
          <cx:pt idx="40">-0.00091067808683008202</cx:pt>
          <cx:pt idx="41">-0.00145889775682818</cx:pt>
          <cx:pt idx="42">-0.00080486814447134399</cx:pt>
          <cx:pt idx="43">0.00079705953203215404</cx:pt>
          <cx:pt idx="44">0.0044365638093181899</cx:pt>
          <cx:pt idx="45">0.00029011511182444599</cx:pt>
          <cx:pt idx="46">-0.00041009048377800003</cx:pt>
          <cx:pt idx="47">-0.000903800092439895</cx:pt>
          <cx:pt idx="48">-0.00049062038744498797</cx:pt>
          <cx:pt idx="49">-0.000147982450634381</cx:pt>
          <cx:pt idx="50">0.00025413516511068002</cx:pt>
          <cx:pt idx="51">-0.00087288963061052502</cx:pt>
          <cx:pt idx="52">-0.00048641847658394599</cx:pt>
          <cx:pt idx="53">-0.00088245710444582797</cx:pt>
          <cx:pt idx="54">0.00037411947983275102</cx:pt>
          <cx:pt idx="55">-6.9063558689486993e-05</cx:pt>
          <cx:pt idx="56">0.00035300898607245099</cx:pt>
          <cx:pt idx="57">0.00013715337788926599</cx:pt>
          <cx:pt idx="58">-0.00028398312629954598</cx:pt>
          <cx:pt idx="59">-6.4537458735461898e-05</cx:pt>
          <cx:pt idx="60">0.000166037786749432</cx:pt>
          <cx:pt idx="61">0.00062751644633703596</cx:pt>
          <cx:pt idx="62">-1.74337599889388e-05</cx:pt>
          <cx:pt idx="63">-0.0013279922619331001</cx:pt>
          <cx:pt idx="64">-0.0014387429259398799</cx:pt>
          <cx:pt idx="65">-0.00157423141846621</cx:pt>
          <cx:pt idx="66">-0.0010211864021468201</cx:pt>
          <cx:pt idx="67">0.00030339646983510501</cx:pt>
          <cx:pt idx="68">0.00064047154958229101</cx:pt>
          <cx:pt idx="69">-0.0052281830649428297</cx:pt>
          <cx:pt idx="70">-0.0066569126106718196</cx:pt>
          <cx:pt idx="71">-0.000826660157955452</cx:pt>
          <cx:pt idx="72">0.0016547708768216</cx:pt>
          <cx:pt idx="73">-0.0040614242634588096</cx:pt>
          <cx:pt idx="74">-0.0091590123885464999</cx:pt>
          <cx:pt idx="75">-0.011326191587128699</cx:pt>
          <cx:pt idx="76">-0.0059410659929179698</cx:pt>
          <cx:pt idx="77">-0.0059898404298563404</cx:pt>
          <cx:pt idx="78">-0.0023502748164746299</cx:pt>
          <cx:pt idx="79">-0.000170835725406607</cx:pt>
          <cx:pt idx="80">0.00028569480714081297</cx:pt>
          <cx:pt idx="81">0.000233266991871655</cx:pt>
          <cx:pt idx="82">-6.1805624479860396e-05</cx:pt>
          <cx:pt idx="83">7.7299322778849404e-05</cx:pt>
          <cx:pt idx="84">-0.00059114672152079403</cx:pt>
          <cx:pt idx="85">-0.00015582780828325699</cx:pt>
          <cx:pt idx="86">0.00127825348111485</cx:pt>
          <cx:pt idx="87">-0.00014232597360062601</cx:pt>
          <cx:pt idx="88">-0.00062201435308304603</cx:pt>
          <cx:pt idx="89">-0.0017517263173374899</cx:pt>
          <cx:pt idx="90">-0.00044995458128953199</cx:pt>
          <cx:pt idx="91">-0.00135654190558079</cx:pt>
          <cx:pt idx="92">-0.0044441333243066096</cx:pt>
          <cx:pt idx="93">-0.0051963200330478604</cx:pt>
          <cx:pt idx="94">-0.0065403199346661701</cx:pt>
          <cx:pt idx="95">0.0041970346903056196</cx:pt>
          <cx:pt idx="96">0.0076536623991488697</cx:pt>
          <cx:pt idx="97">-0.00150341050449184</cx:pt>
          <cx:pt idx="98">-0.0189487568725717</cx:pt>
          <cx:pt idx="99">-0.018847421812572498</cx:pt>
          <cx:pt idx="100">-0.0045343994721792104</cx:pt>
          <cx:pt idx="101">0.0068079931333180303</cx:pt>
          <cx:pt idx="102">0.00145548105227194</cx:pt>
          <cx:pt idx="103">-0.018273354581871501</cx:pt>
          <cx:pt idx="104">-0.016114293565655</cx:pt>
          <cx:pt idx="105">-0.0110461771211734</cx:pt>
          <cx:pt idx="106">-0.00088900744108606604</cx:pt>
          <cx:pt idx="107">-0.0025938138891133601</cx:pt>
          <cx:pt idx="108">-0.0018891964147444</cx:pt>
          <cx:pt idx="109">-0.000325409639006338</cx:pt>
          <cx:pt idx="110">-0.0010389797463874399</cx:pt>
          <cx:pt idx="111">0.00029563969872847899</cx:pt>
          <cx:pt idx="112">-0.00033007759513349301</cx:pt>
          <cx:pt idx="113">0.000177827207354792</cx:pt>
          <cx:pt idx="114">0.0037470847793859802</cx:pt>
          <cx:pt idx="115">0.0014152148470146801</cx:pt>
          <cx:pt idx="116">-0.00037950218640629002</cx:pt>
          <cx:pt idx="117">0.00020997826758273</cx:pt>
          <cx:pt idx="118">0.0014562843330393699</cx:pt>
          <cx:pt idx="119">0.0060257180660598297</cx:pt>
          <cx:pt idx="120">-0.00087896406638471097</cx:pt>
          <cx:pt idx="121">-0.0080109976795494</cx:pt>
          <cx:pt idx="122">-0.014527391922736801</cx:pt>
          <cx:pt idx="123">0.00023414729427646499</cx:pt>
          <cx:pt idx="124">0.0063545673146401102</cx:pt>
          <cx:pt idx="125">0.0031602489018377799</cx:pt>
          <cx:pt idx="126">-0.0037881089147241902</cx:pt>
          <cx:pt idx="127">0.0174501130769169</cx:pt>
          <cx:pt idx="128">0.0053734949938117702</cx:pt>
          <cx:pt idx="129">-0.0094828299780353002</cx:pt>
          <cx:pt idx="130">-0.0054666601029855297</cx:pt>
          <cx:pt idx="131">0.00059571369647458199</cx:pt>
          <cx:pt idx="132">0.0062896241644469697</cx:pt>
          <cx:pt idx="133">-0.00172031482666116</cx:pt>
          <cx:pt idx="134">-0.0086480490770142592</cx:pt>
          <cx:pt idx="135">-0.0106965822392054</cx:pt>
          <cx:pt idx="136">-0.012843426411708801</cx:pt>
          <cx:pt idx="137">0.00188236146733903</cx:pt>
          <cx:pt idx="138">0.000454971354553994</cx:pt>
          <cx:pt idx="139">-0.00053230205681674696</cx:pt>
          <cx:pt idx="140">-0.00012933254141629899</cx:pt>
          <cx:pt idx="141">-0.00058625704318179405</cx:pt>
          <cx:pt idx="142">0.00115149054762564</cx:pt>
          <cx:pt idx="143">-0.00061223341950765605</cx:pt>
          <cx:pt idx="144">-0.00026881961735849999</cx:pt>
          <cx:pt idx="145">0.00093872539779051001</cx:pt>
          <cx:pt idx="146">-0.00626073731070142</cx:pt>
          <cx:pt idx="147">-0.0098460959838000996</cx:pt>
          <cx:pt idx="148">-0.023359321503622101</cx:pt>
          <cx:pt idx="149">-0.057853254560487899</cx:pt>
          <cx:pt idx="150">-0.0565384693568413</cx:pt>
          <cx:pt idx="151">-0.039335414189367403</cx:pt>
          <cx:pt idx="152">-0.037058462773199699</cx:pt>
          <cx:pt idx="153">-0.050830192967476803</cx:pt>
          <cx:pt idx="154">-0.026638681769997501</cx:pt>
          <cx:pt idx="155">0.018019113427130199</cx:pt>
          <cx:pt idx="156">0.0355796520020671</cx:pt>
          <cx:pt idx="157">0.0108533505194684</cx:pt>
          <cx:pt idx="158">0.0074401350593976002</cx:pt>
          <cx:pt idx="159">0.019325650001496001</cx:pt>
          <cx:pt idx="160">-0.0152780196252563</cx:pt>
          <cx:pt idx="161">0.015661793277712902</cx:pt>
          <cx:pt idx="162">0.023557672407520901</cx:pt>
          <cx:pt idx="163">0.0026822578033006898</cx:pt>
          <cx:pt idx="164">-0.0024830794403768001</cx:pt>
          <cx:pt idx="165">0.0061644588223581896</cx:pt>
          <cx:pt idx="166">0.0052719517615710297</cx:pt>
          <cx:pt idx="167">-0.00039387209798991401</cx:pt>
          <cx:pt idx="168">0.00054872509248140796</cx:pt>
          <cx:pt idx="169">-0.00024691414732707398</cx:pt>
          <cx:pt idx="170">-0.00079068525205354596</cx:pt>
          <cx:pt idx="171">0.00023478261284463499</cx:pt>
          <cx:pt idx="172">0.00494211510896851</cx:pt>
          <cx:pt idx="173">-0.0012087403683543</cx:pt>
          <cx:pt idx="174">-0.014974816187965</cx:pt>
          <cx:pt idx="175">-0.033930056976525201</cx:pt>
          <cx:pt idx="176">-0.047234017731873398</cx:pt>
          <cx:pt idx="177">-0.047713932858263503</cx:pt>
          <cx:pt idx="178">-0.025935401875861901</cx:pt>
          <cx:pt idx="179">-0.095526107968508203</cx:pt>
          <cx:pt idx="180">-0.086532838020251607</cx:pt>
          <cx:pt idx="181">-0.078433820413019897</cx:pt>
          <cx:pt idx="182">-0.054929926366456397</cx:pt>
          <cx:pt idx="183">-0.0021055411820558399</cx:pt>
          <cx:pt idx="184">0.068745634346773402</cx:pt>
          <cx:pt idx="185">0.050995867636427002</cx:pt>
          <cx:pt idx="186">0.030092410451674399</cx:pt>
          <cx:pt idx="187">-0.012361931766147799</cx:pt>
          <cx:pt idx="188">-0.029871209399313901</cx:pt>
          <cx:pt idx="189">0.0084431810861057104</cx:pt>
          <cx:pt idx="190">-0.0017501025328714899</cx:pt>
          <cx:pt idx="191">-0.020536663476938201</cx:pt>
          <cx:pt idx="192">-0.014765553926184701</cx:pt>
          <cx:pt idx="193">0.00193020720909269</cx:pt>
          <cx:pt idx="194">0.00192600575740818</cx:pt>
          <cx:pt idx="195">-0.00087578513465210101</cx:pt>
          <cx:pt idx="196">-3.8551088281820999e-05</cx:pt>
          <cx:pt idx="197">0.00070552786399081895</cx:pt>
          <cx:pt idx="198">0.0037281675932177199</cx:pt>
          <cx:pt idx="199">0.0032423144592531</cx:pt>
          <cx:pt idx="200">0.0033634043744519499</cx:pt>
          <cx:pt idx="201">-0.00064333064688156254</cx:pt>
          <cx:pt idx="202">-0.0027105742487877498</cx:pt>
          <cx:pt idx="203">-0.0042903816423183003</cx:pt>
          <cx:pt idx="204">-0.0074514975217526251</cx:pt>
          <cx:pt idx="205">-0.0083506998897828252</cx:pt>
          <cx:pt idx="206">-0.0086482040650151994</cx:pt>
          <cx:pt idx="207">-0.028095683853320001</cx:pt>
          <cx:pt idx="208">-0.016768434351108575</cx:pt>
          <cx:pt idx="209">-0.010503174496380125</cx:pt>
          <cx:pt idx="210">-0.0099572748467193252</cx:pt>
          <cx:pt idx="211">-0.0049208143582809248</cx:pt>
          <cx:pt idx="212">0.0043100679046322501</cx:pt>
          <cx:pt idx="213">0.00280465158679525</cx:pt>
          <cx:pt idx="214">-0.00051161194979028747</cx:pt>
          <cx:pt idx="215">0.0046462108267495998</cx:pt>
          <cx:pt idx="216">0.0037823449180121498</cx:pt>
          <cx:pt idx="217">0.0045713126001619498</cx:pt>
          <cx:pt idx="218">0.0036171597367270249</cx:pt>
          <cx:pt idx="219">-0.012693296482627551</cx:pt>
          <cx:pt idx="220">-0.0088985772937323505</cx:pt>
          <cx:pt idx="221">-0.0021633441209894673</cx:pt>
          <cx:pt idx="222">9.4221747138482502e-05</cx:pt>
          <cx:pt idx="223">-9.4892582698741498e-05</cx:pt>
          <cx:pt idx="224">-0.00017912079065612925</cx:pt>
          <cx:pt idx="225">0.00018847963421446574</cx:pt>
          <cx:pt idx="226">0.002704024256828425</cx:pt>
          <cx:pt idx="227">0.0040517735484145749</cx:pt>
          <cx:pt idx="228">0.0060528302815130754</cx:pt>
          <cx:pt idx="229">0.0024953335779427251</cx:pt>
          <cx:pt idx="230">-0.0017706650336415076</cx:pt>
          <cx:pt idx="231">0.005768895715434025</cx:pt>
          <cx:pt idx="232">0.003159616476904725</cx:pt>
          <cx:pt idx="233">-0.0099725727940663499</cx:pt>
          <cx:pt idx="234">-0.001373116583694785</cx:pt>
          <cx:pt idx="235">0.0017922656064835801</cx:pt>
          <cx:pt idx="236">-0.0010532277201356975</cx:pt>
          <cx:pt idx="237">-0.0038424366848467252</cx:pt>
          <cx:pt idx="238">0.0074359070568797998</cx:pt>
          <cx:pt idx="239">0.0014801973218202724</cx:pt>
          <cx:pt idx="240">-0.0020782547263266523</cx:pt>
          <cx:pt idx="241">0.0021575523565002001</cx:pt>
          <cx:pt idx="242">0.0066994854986808499</cx:pt>
          <cx:pt idx="243">0.0053951819382410497</cx:pt>
          <cx:pt idx="244">0.0068888523231437999</cx:pt>
          <cx:pt idx="245">0.001780305024475245</cx:pt>
          <cx:pt idx="246">0.008127911059103125</cx:pt>
          <cx:pt idx="247">-0.0013049228544940576</cx:pt>
          <cx:pt idx="248">-0.0095416365873587754</cx:pt>
          <cx:pt idx="249">-0.0030295217539272499</cx:pt>
          <cx:pt idx="250">0.00076915951682091002</cx:pt>
          <cx:pt idx="251">0.000153467852389208</cx:pt>
          <cx:pt idx="252">-3.9293093422572248e-05</cx:pt>
          <cx:pt idx="253">0.00041791132592911251</cx:pt>
          <cx:pt idx="254">0.0025405106975575249</cx:pt>
          <cx:pt idx="255">0.0054048072229068746</cx:pt>
          <cx:pt idx="256">0.008081808632443125</cx:pt>
          <cx:pt idx="257">0.012247878004651651</cx:pt>
          <cx:pt idx="258">0.0116397180226869</cx:pt>
          <cx:pt idx="259">0.0098498121786898003</cx:pt>
          <cx:pt idx="260">0.012045531933371101</cx:pt>
          <cx:pt idx="261">0.0021267256920534327</cx:pt>
          <cx:pt idx="262">0.02104924014976595</cx:pt>
          <cx:pt idx="263">0.02638763728160775</cx:pt>
          <cx:pt idx="264">0.028565168183166501</cx:pt>
          <cx:pt idx="265">0.01673597636655335</cx:pt>
          <cx:pt idx="266">-0.0020789305589521225</cx:pt>
          <cx:pt idx="267">-0.022275876686756024</cx:pt>
          <cx:pt idx="268">-0.019882277786855074</cx:pt>
          <cx:pt idx="269">-0.0010689440817566874</cx:pt>
          <cx:pt idx="270">0.010227091009668225</cx:pt>
          <cx:pt idx="271">0.0065546064823454996</cx:pt>
          <cx:pt idx="272">1.7516184299538073e-05</cx:pt>
          <cx:pt idx="273">0.0017109722886190276</cx:pt>
          <cx:pt idx="274">0.0067013649911354251</cx:pt>
          <cx:pt idx="275">0.0021753385588990175</cx:pt>
          <cx:pt idx="276">-0.0066802502041306997</cx:pt>
          <cx:pt idx="277">-0.0010260600303188974</cx:pt>
          <cx:pt idx="278">0.0032873893893407748</cx:pt>
          <cx:pt idx="279">0.0028965441019484501</cx:pt>
          <cx:pt idx="280">0.00014252914976052699</cx:pt>
          <cx:pt idx="281">0.00030592843444002997</cx:pt>
          <cx:pt idx="282">0.0022833941566311501</cx:pt>
          <cx:pt idx="283">0.0035361743149400749</cx:pt>
          <cx:pt idx="284">0.0052591347259001251</cx:pt>
          <cx:pt idx="285">0.01431987154672805</cx:pt>
          <cx:pt idx="286">0.018578219295514627</cx:pt>
          <cx:pt idx="287">0.013833987662816899</cx:pt>
          <cx:pt idx="288">0.019483816775058876</cx:pt>
          <cx:pt idx="289">0.012179314051318524</cx:pt>
          <cx:pt idx="290">0.031919719455152998</cx:pt>
          <cx:pt idx="291">0.036935373847151502</cx:pt>
          <cx:pt idx="292">0.0302187399371945</cx:pt>
          <cx:pt idx="293">0.019655296827572874</cx:pt>
          <cx:pt idx="294">-0.020277681763868498</cx:pt>
          <cx:pt idx="295">-0.019507333373973951</cx:pt>
          <cx:pt idx="296">-0.021112921131336251</cx:pt>
          <cx:pt idx="297">-0.0093408638570275006</cx:pt>
          <cx:pt idx="298">0.01246956858043885</cx:pt>
          <cx:pt idx="299">0.056465089081374299</cx:pt>
          <cx:pt idx="300">-0.0036417777170223301</cx:pt>
          <cx:pt idx="301">-0.00282034142078594</cx:pt>
          <cx:pt idx="302">0.0059084555384732599</cx:pt>
          <cx:pt idx="303">-0.0065843248618273897</cx:pt>
          <cx:pt idx="304">-0.0029030111304827401</cx:pt>
          <cx:pt idx="305">0.0027794641116501199</cx:pt>
          <cx:pt idx="306">0.0079184000152994604</cx:pt>
          <cx:pt idx="307">0.00296338877930424</cx:pt>
          <cx:pt idx="308">9.1871967694496896e-05</cx:pt>
          <cx:pt idx="309">0.0011372875281171</cx:pt>
          <cx:pt idx="310">0.0032366714219379199</cx:pt>
          <cx:pt idx="311">0.0092574283167298696</cx:pt>
          <cx:pt idx="312">0.0070652865488814399</cx:pt>
          <cx:pt idx="313">0.034703892402085303</cx:pt>
          <cx:pt idx="314">0.065678855713745002</cx:pt>
          <cx:pt idx="315">0.061825337882434703</cx:pt>
          <cx:pt idx="316">0.038448502842370301</cx:pt>
          <cx:pt idx="317">0.039135200417879899</cx:pt>
          <cx:pt idx="318">0.070137474313208201</cx:pt>
          <cx:pt idx="319">0.10127734498650801</cx:pt>
          <cx:pt idx="320">0.030395062877862301</cx:pt>
          <cx:pt idx="321">-0.0113282413532497</cx:pt>
          <cx:pt idx="322">-0.086487713853591205</cx:pt>
          <cx:pt idx="323">-0.044901284983866599</cx:pt>
          <cx:pt idx="324">-0.053096394605237698</cx:pt>
          <cx:pt idx="325">-0.030797199788384199</cx:pt>
          <cx:pt idx="326">0.074266463638269706</cx:pt>
          <cx:pt idx="327">0.051229148088713802</cx:pt>
          <cx:pt idx="328">0.00904074185895388</cx:pt>
          <cx:pt idx="329">-0.012423813699138401</cx:pt>
          <cx:pt idx="330">-0.019934522924283798</cx:pt>
          <cx:pt idx="331">-0.0095790277581210507</cx:pt>
          <cx:pt idx="332">-0.0052846441415261101</cx:pt>
          <cx:pt idx="333">-0.0046118290034887696</cx:pt>
          <cx:pt idx="334">-0.000592932039586285</cx:pt>
          <cx:pt idx="335">-0.00045026558727495901</cx:pt>
          <cx:pt idx="336">-4.93841458217187e-05</cx:pt>
          <cx:pt idx="337">0.00042389223978826101</cx:pt>
          <cx:pt idx="338">0.0018219659091686399</cx:pt>
          <cx:pt idx="339">-0.0151065247843334</cx:pt>
          <cx:pt idx="340">-0.019110570448481599</cx:pt>
          <cx:pt idx="341">-0.028628000676034899</cx:pt>
          <cx:pt idx="342">0.035135945164531501</cx:pt>
          <cx:pt idx="343">0.051429567529364</cx:pt>
          <cx:pt idx="344">-0.027594692276311901</cx:pt>
          <cx:pt idx="345">-0.044448911735771902</cx:pt>
          <cx:pt idx="346">-0.067549440361936094</cx:pt>
          <cx:pt idx="347">-0.11404324920175</cx:pt>
          <cx:pt idx="348">-0.106427011559293</cx:pt>
          <cx:pt idx="349">-0.149728054468237</cx:pt>
          <cx:pt idx="350">-0.084095555710318196</cx:pt>
          <cx:pt idx="351">-0.015911735275408598</cx:pt>
          <cx:pt idx="352">0.028660154283576902</cx:pt>
          <cx:pt idx="353">0.010050516004724201</cx:pt>
          <cx:pt idx="354">0.0485401936734478</cx:pt>
          <cx:pt idx="355">0.0057173070411016703</cx:pt>
          <cx:pt idx="356">-0.061290948346275298</cx:pt>
          <cx:pt idx="357">-0.056087952829517097</cx:pt>
          <cx:pt idx="358">-0.054973872875736497</cx:pt>
          <cx:pt idx="359">-0.042770044522844802</cx:pt>
          <cx:pt idx="360">-0.016600456768691301</cx:pt>
          <cx:pt idx="361">0.00021297109555623299</cx:pt>
          <cx:pt idx="362">0.0020630590399165001</cx:pt>
          <cx:pt idx="363">0.0010230528464612401</cx:pt>
          <cx:pt idx="364">0.000114087470238031</cx:pt>
          <cx:pt idx="365">0.000172415873837085</cx:pt>
          <cx:pt idx="366">0.00136207231373723</cx:pt>
          <cx:pt idx="367">-0.020994824012023301</cx:pt>
          <cx:pt idx="368">-0.049453788230800502</cx:pt>
          <cx:pt idx="369">-0.054987147278182803</cx:pt>
          <cx:pt idx="370">-0.00750743342829045</cx:pt>
          <cx:pt idx="371">-0.0358416375421301</cx:pt>
          <cx:pt idx="372">-0.093699066546366505</cx:pt>
          <cx:pt idx="373">-0.090949257877733294</cx:pt>
          <cx:pt idx="374">-0.104593156426927</cx:pt>
          <cx:pt idx="375">-0.075779550150169198</cx:pt>
          <cx:pt idx="376">-0.082390314175499704</cx:pt>
          <cx:pt idx="377">-0.074049730259740196</cx:pt>
          <cx:pt idx="378">-0.0084210965189034596</cx:pt>
          <cx:pt idx="379">-0.034786032120042297</cx:pt>
          <cx:pt idx="380">0.012970617134838</cx:pt>
          <cx:pt idx="381">0.041195474980162003</cx:pt>
          <cx:pt idx="382">0.023695483956297201</cx:pt>
          <cx:pt idx="383">-0.054739906423489998</cx:pt>
          <cx:pt idx="384">-0.098500273269493205</cx:pt>
          <cx:pt idx="385">-0.068221318142588597</cx:pt>
          <cx:pt idx="386">-0.038585984231066198</cx:pt>
          <cx:pt idx="387">-0.039496700567454301</cx:pt>
          <cx:pt idx="388">-0.00450292268399959</cx:pt>
          <cx:pt idx="389">0.011151661342790199</cx:pt>
          <cx:pt idx="390">0.0081848254640685802</cx:pt>
          <cx:pt idx="391">0.0012693222149399101</cx:pt>
          <cx:pt idx="392">7.4139406751881596e-05</cx:pt>
          <cx:pt idx="393">0.00066556237988890697</cx:pt>
          <cx:pt idx="394">0.000675310682142812</cx:pt>
          <cx:pt idx="395">-0.0232463087196541</cx:pt>
          <cx:pt idx="396">-0.061424154112643597</cx:pt>
          <cx:pt idx="397">-0.093213124728612498</cx:pt>
          <cx:pt idx="398">-0.054310087508101602</cx:pt>
          <cx:pt idx="399">-0.072447692297953906</cx:pt>
          <cx:pt idx="400">-0.13288059450435299</cx:pt>
          <cx:pt idx="401">-0.122714777140132</cx:pt>
          <cx:pt idx="402">-0.0895508877170164</cx:pt>
          <cx:pt idx="403">-0.030807516447542399</cx:pt>
          <cx:pt idx="404">-0.0077192758910974097</cx:pt>
          <cx:pt idx="405">-0.018447091200697902</cx:pt>
          <cx:pt idx="406">-0.028469356958020001</cx:pt>
          <cx:pt idx="407">-0.0118897733399534</cx:pt>
          <cx:pt idx="408">-0.00490606269992228</cx:pt>
          <cx:pt idx="409">0.078813325458437902</cx:pt>
          <cx:pt idx="410">-0.0028688050960574501</cx:pt>
          <cx:pt idx="411">-0.051899775876079801</cx:pt>
          <cx:pt idx="412">-0.084079827326288006</cx:pt>
          <cx:pt idx="413">-0.0259262367045071</cx:pt>
          <cx:pt idx="414">-0.0086073185418348505</cx:pt>
          <cx:pt idx="415">-0.0100375202250104</cx:pt>
          <cx:pt idx="416">0.0049036978400079801</cx:pt>
          <cx:pt idx="417">0.011332425101166201</cx:pt>
          <cx:pt idx="418">0.0054817880680306397</cx:pt>
          <cx:pt idx="419">0.00013688507936532901</cx:pt>
          <cx:pt idx="420">-4.8191420088453803e-05</cx:pt>
          <cx:pt idx="421">0.00134970955314396</cx:pt>
          <cx:pt idx="422">-3.27554076939159e-05</cx:pt>
          <cx:pt idx="423">-0.0253770074455743</cx:pt>
          <cx:pt idx="424">-0.062206508426617402</cx:pt>
          <cx:pt idx="425">-0.10019584609941699</cx:pt>
          <cx:pt idx="426">-0.062025123501686798</cx:pt>
          <cx:pt idx="427">-0.094897344270927095</cx:pt>
          <cx:pt idx="428">-0.13582794671836801</cx:pt>
          <cx:pt idx="429">-0.113424033120809</cx:pt>
          <cx:pt idx="430">-0.071474691467657003</cx:pt>
          <cx:pt idx="431">-0.0086447031363774702</cx:pt>
          <cx:pt idx="432">-0.016461638561621299</cx:pt>
          <cx:pt idx="433">0.0200668364485895</cx:pt>
          <cx:pt idx="434">0.030549629697174199</cx:pt>
          <cx:pt idx="435">0.047688619061517598</cx:pt>
          <cx:pt idx="436">0.025363302847460901</cx:pt>
          <cx:pt idx="437">0.033709302987586003</cx:pt>
          <cx:pt idx="438">0.0044705218740979198</cx:pt>
          <cx:pt idx="439">-0.049219461658684099</cx:pt>
          <cx:pt idx="440">-0.0123246702857314</cx:pt>
          <cx:pt idx="441">0.0134377907418842</cx:pt>
          <cx:pt idx="442">-0.0026248220187394498</cx:pt>
          <cx:pt idx="443">-0.0086444845802452798</cx:pt>
          <cx:pt idx="444">0.0091318033964055793</cx:pt>
          <cx:pt idx="445">0.00682491867190539</cx:pt>
          <cx:pt idx="446">-0.0017188373719511799</cx:pt>
          <cx:pt idx="447">0.00104331136320414</cx:pt>
          <cx:pt idx="448">-0.00035241950521885501</cx:pt>
          <cx:pt idx="449">0.00076097819054020497</cx:pt>
          <cx:pt idx="450">0.00059412199276334904</cx:pt>
          <cx:pt idx="451">-0.0153680431664225</cx:pt>
          <cx:pt idx="452">-0.050742357520553803</cx:pt>
          <cx:pt idx="453">-0.098192068968895097</cx:pt>
          <cx:pt idx="454">-0.091939598197476505</cx:pt>
          <cx:pt idx="455">-0.086760787448183205</cx:pt>
          <cx:pt idx="456">-0.0642650039701438</cx:pt>
          <cx:pt idx="457">-0.040982184180206001</cx:pt>
          <cx:pt idx="458">0.0067887996463987096</cx:pt>
          <cx:pt idx="459">0.042488661096542903</cx:pt>
          <cx:pt idx="460">0.0112693015757234</cx:pt>
          <cx:pt idx="461">0.044574474863695798</cx:pt>
          <cx:pt idx="462">0.042301859388402599</cx:pt>
          <cx:pt idx="463">0.032153163920229197</cx:pt>
          <cx:pt idx="464">0.027394005194183502</cx:pt>
          <cx:pt idx="465">0.022648512540923999</cx:pt>
          <cx:pt idx="466">-0.0017771739272119599</cx:pt>
          <cx:pt idx="467">-0.041446158824230799</cx:pt>
          <cx:pt idx="468">-0.00374553266378029</cx:pt>
          <cx:pt idx="469">0.045843368054564099</cx:pt>
          <cx:pt idx="470">0.0208115494530389</cx:pt>
          <cx:pt idx="471">0.011981618937900999</cx:pt>
          <cx:pt idx="472">0.0128007311630543</cx:pt>
          <cx:pt idx="473">0.0145910232487523</cx:pt>
          <cx:pt idx="474">0.0061395687927091498</cx:pt>
          <cx:pt idx="475">0.00039352484736033801</cx:pt>
          <cx:pt idx="476">0.00047729097591224501</cx:pt>
          <cx:pt idx="477">0.00032758270367434002</cx:pt>
          <cx:pt idx="478">-0.00144214731795079</cx:pt>
          <cx:pt idx="479">-0.0027001198046295001</cx:pt>
          <cx:pt idx="480">-0.013552017559214201</cx:pt>
          <cx:pt idx="481">-0.033293893294542798</cx:pt>
          <cx:pt idx="482">-0.057096820830229301</cx:pt>
          <cx:pt idx="483">-0.063947439549137897</cx:pt>
          <cx:pt idx="484">-0.024058567940456799</cx:pt>
          <cx:pt idx="485">0.026173576017050199</cx:pt>
          <cx:pt idx="486">0.043506126127194102</cx:pt>
          <cx:pt idx="487">0.073898375976491001</cx:pt>
          <cx:pt idx="488">0.032372523237753699</cx:pt>
          <cx:pt idx="489">0.0288232138842122</cx:pt>
          <cx:pt idx="490">0.036491814891876397</cx:pt>
          <cx:pt idx="491">0.019045423698134101</cx:pt>
          <cx:pt idx="492">-0.0062765601052105196</cx:pt>
          <cx:pt idx="493">0.012795164624240501</cx:pt>
          <cx:pt idx="494">-0.032687415571092802</cx:pt>
          <cx:pt idx="495">-0.031322000190466402</cx:pt>
          <cx:pt idx="496">-0.012145207347171399</cx:pt>
          <cx:pt idx="497">0.025477132971594402</cx:pt>
          <cx:pt idx="498">0.0112130124079944</cx:pt>
          <cx:pt idx="499">0.0042397724142813299</cx:pt>
          <cx:pt idx="500">0.0241155554634091</cx:pt>
          <cx:pt idx="501">0.030824950895970801</cx:pt>
          <cx:pt idx="502">0.0050851602640229303</cx:pt>
          <cx:pt idx="503">0.00030239167039803998</cx:pt>
          <cx:pt idx="504">-9.0786170583426095e-05</cx:pt>
          <cx:pt idx="505">0.00011750950381446601</cx:pt>
          <cx:pt idx="506">-0.0011047689682849801</cx:pt>
          <cx:pt idx="507">0.013011540519532599</cx:pt>
          <cx:pt idx="508">0.015322716602379501</cx:pt>
          <cx:pt idx="509">-0.0195267002312512</cx:pt>
          <cx:pt idx="510">-0.029359732205133798</cx:pt>
          <cx:pt idx="511">-0.015265308241488</cx:pt>
          <cx:pt idx="512">-0.025430630688500901</cx:pt>
          <cx:pt idx="513">-0.0054326364059815299</cx:pt>
          <cx:pt idx="514">0.044839698055655401</cx:pt>
          <cx:pt idx="515">0.0397144839270962</cx:pt>
          <cx:pt idx="516">0.00102991305522554</cx:pt>
          <cx:pt idx="517">0.0064444837175288696</cx:pt>
          <cx:pt idx="518">-0.0252391864928166</cx:pt>
          <cx:pt idx="519">0.0559261555078348</cx:pt>
          <cx:pt idx="520">0.031760819559728599</cx:pt>
          <cx:pt idx="521">-0.0055518136728736596</cx:pt>
          <cx:pt idx="522">-0.019792108369860301</cx:pt>
          <cx:pt idx="523">-0.040989446175568003</cx:pt>
          <cx:pt idx="524">-0.065678593309376601</cx:pt>
          <cx:pt idx="525">-0.036862964380759297</cx:pt>
          <cx:pt idx="526">-0.0185731178309895</cx:pt>
          <cx:pt idx="527">-0.00077167349324170698</cx:pt>
          <cx:pt idx="528">0.025282975302647</cx:pt>
          <cx:pt idx="529">0.019644005268036401</cx:pt>
          <cx:pt idx="530">0.0022542852092082501</cx:pt>
          <cx:pt idx="531">1.18660594472517e-05</cx:pt>
          <cx:pt idx="532">-0.00028998490351902698</cx:pt>
          <cx:pt idx="533">0.00072647732625994897</cx:pt>
          <cx:pt idx="534">0.00076245767051493505</cx:pt>
          <cx:pt idx="535">0.018188860502654301</cx:pt>
          <cx:pt idx="536">0.033539362474447498</cx:pt>
          <cx:pt idx="537">-0.0041098012897902896</cx:pt>
          <cx:pt idx="538">-0.012634905414294699</cx:pt>
          <cx:pt idx="539">0.0054001487093655702</cx:pt>
          <cx:pt idx="540">0.024928096019992099</cx:pt>
          <cx:pt idx="541">0.0254208313526244</cx:pt>
          <cx:pt idx="542">0.036092461899935098</cx:pt>
          <cx:pt idx="543">0.016818466314793799</cx:pt>
          <cx:pt idx="544">-0.037354368929149402</cx:pt>
          <cx:pt idx="545">8.6225859103649597e-05</cx:pt>
          <cx:pt idx="546">-0.012085538116649501</cx:pt>
          <cx:pt idx="547">0.037963860045357303</cx:pt>
          <cx:pt idx="548">0.027855652802971299</cx:pt>
          <cx:pt idx="549">-0.041669379863050297</cx:pt>
          <cx:pt idx="550">-0.060187883170494803</cx:pt>
          <cx:pt idx="551">-0.065587726192442103</cx:pt>
          <cx:pt idx="552">-0.068630510395392794</cx:pt>
          <cx:pt idx="553">-0.055568829857990498</cx:pt>
          <cx:pt idx="554">-0.031433751440556101</cx:pt>
          <cx:pt idx="555">-0.00133791474146252</cx:pt>
          <cx:pt idx="556">0.0046203775275613203</cx:pt>
          <cx:pt idx="557">0.0055003443772957596</cx:pt>
          <cx:pt idx="558">0.0011230575509997001</cx:pt>
          <cx:pt idx="559">0.00076880926237918898</cx:pt>
          <cx:pt idx="560">9.7232995853846902e-05</cx:pt>
          <cx:pt idx="561">0.000104390718762691</cx:pt>
          <cx:pt idx="562">0.0057502821692830804</cx:pt>
          <cx:pt idx="563">0.029538506007660201</cx:pt>
          <cx:pt idx="564">0.0494299073702998</cx:pt>
          <cx:pt idx="565">0.0057046654626597398</cx:pt>
          <cx:pt idx="566">-0.0051097335748954498</cx:pt>
          <cx:pt idx="567">0.0147318948269824</cx:pt>
          <cx:pt idx="568">0.032506824308330302</cx:pt>
          <cx:pt idx="569">0.0028845563907710201</cx:pt>
          <cx:pt idx="570">0.023051527674544599</cx:pt>
          <cx:pt idx="571">0.0166864391144044</cx:pt>
          <cx:pt idx="572">-0.027632504404481999</cx:pt>
          <cx:pt idx="573">-0.0345471282554001</cx:pt>
          <cx:pt idx="574">0.034307349997998199</cx:pt>
          <cx:pt idx="575">0.023128577367334799</cx:pt>
          <cx:pt idx="576">-0.030594013854806999</cx:pt>
          <cx:pt idx="577">-0.033076751833950299</cx:pt>
          <cx:pt idx="578">-0.0529498866652372</cx:pt>
          <cx:pt idx="579">-0.050180988940942702</cx:pt>
          <cx:pt idx="580">-0.028083606392509699</cx:pt>
          <cx:pt idx="581">-0.024260398661907202</cx:pt>
          <cx:pt idx="582">-0.016227174880633102</cx:pt>
          <cx:pt idx="583">0.0028592096656287602</cx:pt>
          <cx:pt idx="584">0.0069591556732870301</cx:pt>
          <cx:pt idx="585">0.00207124784823278</cx:pt>
          <cx:pt idx="586">0.0014851887249519801</cx:pt>
          <cx:pt idx="587">0.00023614327307969199</cx:pt>
          <cx:pt idx="588">-0.000188203772647096</cx:pt>
          <cx:pt idx="589">0.000406064386913593</cx:pt>
          <cx:pt idx="590">0.0090471170952608603</cx:pt>
          <cx:pt idx="591">0.018572415998329601</cx:pt>
          <cx:pt idx="592">0.0364169801391502</cx:pt>
          <cx:pt idx="593">0.013631474728646601</cx:pt>
          <cx:pt idx="594">-0.0059170682913864897</cx:pt>
          <cx:pt idx="595">-0.0104700031495727</cx:pt>
          <cx:pt idx="596">-0.0147233463612132</cx:pt>
          <cx:pt idx="597">-0.013684200745881499</cx:pt>
          <cx:pt idx="598">0.041088888173412698</cx:pt>
          <cx:pt idx="599">-0.0039437903775778804</cx:pt>
          <cx:pt idx="600">0.0010904280570068999</cx:pt>
          <cx:pt idx="601">0.0061652577729399104</cx:pt>
          <cx:pt idx="602">0.030153922715507799</cx:pt>
          <cx:pt idx="603">0.027926762915068799</cx:pt>
          <cx:pt idx="604">0.0025152560845236199</cx:pt>
          <cx:pt idx="605">0.015605874399401899</cx:pt>
          <cx:pt idx="606">0.019567509643360799</cx:pt>
          <cx:pt idx="607">-0.0060353526731876496</cx:pt>
          <cx:pt idx="608">-0.036326729290823999</cx:pt>
          <cx:pt idx="609">-0.0178113851695514</cx:pt>
          <cx:pt idx="610">-0.00363418422217914</cx:pt>
          <cx:pt idx="611">0.0038346689799328799</cx:pt>
          <cx:pt idx="612">0.0048474877029216603</cx:pt>
          <cx:pt idx="613">-0.00066121124229429995</cx:pt>
          <cx:pt idx="614">0.000234072137229088</cx:pt>
          <cx:pt idx="615">-0.000397969576711376</cx:pt>
          <cx:pt idx="616">0.00028892746570649498</cx:pt>
          <cx:pt idx="617">-0.00065323975648600905</cx:pt>
          <cx:pt idx="618">0.0024164317568808199</cx:pt>
          <cx:pt idx="619">-0.0057128120134021399</cx:pt>
          <cx:pt idx="620">0.0043451435826874496</cx:pt>
          <cx:pt idx="621">0.0223392140741655</cx:pt>
          <cx:pt idx="622">0.0016293071279573799</cx:pt>
          <cx:pt idx="623">0.0053505674483313196</cx:pt>
          <cx:pt idx="624">-0.0181843144412926</cx:pt>
          <cx:pt idx="625">0.043055395401215002</cx:pt>
          <cx:pt idx="626">0.0098407743636185901</cx:pt>
          <cx:pt idx="627">0.0050938526513874399</cx:pt>
          <cx:pt idx="628">-0.0095823967864925204</cx:pt>
          <cx:pt idx="629">0.012174278716781299</cx:pt>
          <cx:pt idx="630">0.033945163724361599</cx:pt>
          <cx:pt idx="631">0.038889320267735797</cx:pt>
          <cx:pt idx="632">-0.0035985808673880998</cx:pt>
          <cx:pt idx="633">0.031668416939149201</cx:pt>
          <cx:pt idx="634">0.0084096763433291494</cx:pt>
          <cx:pt idx="635">0.0021628701878150499</cx:pt>
          <cx:pt idx="636">-0.025742412553927101</cx:pt>
          <cx:pt idx="637">0.00096373081103485298</cx:pt>
          <cx:pt idx="638">0.0079222761631071205</cx:pt>
          <cx:pt idx="639">0.0065595301708486304</cx:pt>
          <cx:pt idx="640">0.00073172430830280896</cx:pt>
          <cx:pt idx="641">-0.0016306821264685501</cx:pt>
          <cx:pt idx="642">0.00052921283747503598</cx:pt>
          <cx:pt idx="643">-0.00059392707906416099</cx:pt>
          <cx:pt idx="644">0.000196520112796115</cx:pt>
          <cx:pt idx="645">-0.00046256282744653698</cx:pt>
          <cx:pt idx="646">0.00054078245131704099</cx:pt>
          <cx:pt idx="647">-0.0082914174343839703</cx:pt>
          <cx:pt idx="648">-0.0098289560178086207</cx:pt>
          <cx:pt idx="649">0.00039333487316907699</cx:pt>
          <cx:pt idx="650">0.025907999012905799</cx:pt>
          <cx:pt idx="651">0.016026050166757601</cx:pt>
          <cx:pt idx="652">-0.043400963819390702</cx:pt>
          <cx:pt idx="653">-0.031343315203872603</cx:pt>
          <cx:pt idx="654">-0.013875795931478301</cx:pt>
          <cx:pt idx="655">0.031455938709415598</cx:pt>
          <cx:pt idx="656">0.016694890723034199</cx:pt>
          <cx:pt idx="657">-0.026127545480516601</cx:pt>
          <cx:pt idx="658">-0.044935977655090602</cx:pt>
          <cx:pt idx="659">0.0049017329415205497</cx:pt>
          <cx:pt idx="660">-0.0025975871248188798</cx:pt>
          <cx:pt idx="661">0.023848695454105499</cx:pt>
          <cx:pt idx="662">0.0043707115930078297</cx:pt>
          <cx:pt idx="663">0.016549273189042198</cx:pt>
          <cx:pt idx="664">-0.0092912145442973701</cx:pt>
          <cx:pt idx="665">-0.0029438761489184</cx:pt>
          <cx:pt idx="666">0.00093429620437588496</cx:pt>
          <cx:pt idx="667">0.0033394526870648002</cx:pt>
          <cx:pt idx="668">0.0021959181411779099</cx:pt>
          <cx:pt idx="669">-0.000824808743354506</cx:pt>
          <cx:pt idx="670">-0.00028573824446161502</cx:pt>
          <cx:pt idx="671">-0.00010288923775392</cx:pt>
          <cx:pt idx="672">1.1373041856175001e-05</cx:pt>
          <cx:pt idx="673">0.00022545246374998501</cx:pt>
          <cx:pt idx="674">8.5751502630894303e-05</cx:pt>
          <cx:pt idx="675">-0.0015178707996658101</cx:pt>
          <cx:pt idx="676">0.0092571952509699108</cx:pt>
          <cx:pt idx="677">0.0185878476201627</cx:pt>
          <cx:pt idx="678">0.011220999464784</cx:pt>
          <cx:pt idx="679">-0.040925079874949602</cx:pt>
          <cx:pt idx="680">-0.056717731235373998</cx:pt>
          <cx:pt idx="681">-0.070543561798958501</cx:pt>
          <cx:pt idx="682">-0.0179317797712309</cx:pt>
          <cx:pt idx="683">0.023750446304687398</cx:pt>
          <cx:pt idx="684">0.021449328267626199</cx:pt>
          <cx:pt idx="685">-0.025244807933470899</cx:pt>
          <cx:pt idx="686">-0.012210935404778901</cx:pt>
          <cx:pt idx="687">0.0187366017284081</cx:pt>
          <cx:pt idx="688">-0.022696156000941999</cx:pt>
          <cx:pt idx="689">0.0051013874300687902</cx:pt>
          <cx:pt idx="690">-0.00055058342355503598</cx:pt>
          <cx:pt idx="691">0.012068986496031499</cx:pt>
          <cx:pt idx="692">0.0010138049495320199</cx:pt>
          <cx:pt idx="693">-0.0071832624333245899</cx:pt>
          <cx:pt idx="694">-0.0042042775665474402</cx:pt>
          <cx:pt idx="695">0.00269146151463226</cx:pt>
          <cx:pt idx="696">0.0059128621361044997</cx:pt>
          <cx:pt idx="697">0.0011572440954288601</cx:pt>
          <cx:pt idx="698">0.00041419531843221898</cx:pt>
          <cx:pt idx="699">-8.9755604022121298e-05</cx:pt>
          <cx:pt idx="700">0.00081234490983281098</cx:pt>
          <cx:pt idx="701">7.2215318856483194e-05</cx:pt>
          <cx:pt idx="702">8.2960520264353793e-05</cx:pt>
          <cx:pt idx="703">0.00065809188721270096</cx:pt>
          <cx:pt idx="704">0.0036147462965652201</cx:pt>
          <cx:pt idx="705">-0.0051863486721391901</cx:pt>
          <cx:pt idx="706">0.0034341827871638298</cx:pt>
          <cx:pt idx="707">-0.0050821234643009996</cx:pt>
          <cx:pt idx="708">-0.0016893628766513</cx:pt>
          <cx:pt idx="709">-0.0066726424333973904</cx:pt>
          <cx:pt idx="710">-0.0182143835906074</cx:pt>
          <cx:pt idx="711">-0.0030196477458857098</cx:pt>
          <cx:pt idx="712">0.039129394705162197</cx:pt>
          <cx:pt idx="713">0.0092290733900930993</cx:pt>
          <cx:pt idx="714">0.025245578701072299</cx:pt>
          <cx:pt idx="715">0.019704685329743898</cx:pt>
          <cx:pt idx="716">0.000519780757732794</cx:pt>
          <cx:pt idx="717">-0.00033697733465421398</cx:pt>
          <cx:pt idx="718">0.0065653918680613904</cx:pt>
          <cx:pt idx="719">0.0133898846121138</cx:pt>
          <cx:pt idx="720">-0.0033203791502953899</cx:pt>
          <cx:pt idx="721">-0.013148503839391</cx:pt>
          <cx:pt idx="722">-0.010794429601289001</cx:pt>
          <cx:pt idx="723">-0.0020468571944951899</cx:pt>
          <cx:pt idx="724">-0.00054090750805447802</cx:pt>
          <cx:pt idx="725">0.000237274577473536</cx:pt>
          <cx:pt idx="726">-0.00060404556344866001</cx:pt>
          <cx:pt idx="727">0.000734064083682994</cx:pt>
          <cx:pt idx="728">-0.00051580015746496995</cx:pt>
          <cx:pt idx="729">2.4574617771563199e-05</cx:pt>
          <cx:pt idx="730">7.4017142607715804e-05</cx:pt>
          <cx:pt idx="731">0.000230917708136355</cx:pt>
          <cx:pt idx="732">-0.0085585232673426395</cx:pt>
          <cx:pt idx="733">-0.0328100001282405</cx:pt>
          <cx:pt idx="734">-0.033340275979327198</cx:pt>
          <cx:pt idx="735">-0.0036937219631964901</cx:pt>
          <cx:pt idx="736">-0.00089110031549712802</cx:pt>
          <cx:pt idx="737">0.0079269660714195098</cx:pt>
          <cx:pt idx="738">-0.00080247035066059605</cx:pt>
          <cx:pt idx="739">-0.0055348025466225598</cx:pt>
          <cx:pt idx="740">0.00144782928466578</cx:pt>
          <cx:pt idx="741">0.043233510364785302</cx:pt>
          <cx:pt idx="742">0.040489519957618798</cx:pt>
          <cx:pt idx="743">0.014045975284068601</cx:pt>
          <cx:pt idx="744">0.00187490362593032</cx:pt>
          <cx:pt idx="745">0.0082891350436464402</cx:pt>
          <cx:pt idx="746">0.0104029995529286</cx:pt>
          <cx:pt idx="747">0.0115797283198118</cx:pt>
          <cx:pt idx="748">-0.0016321502699124101</cx:pt>
          <cx:pt idx="749">-0.0060885246177604596</cx:pt>
          <cx:pt idx="750">-0.0019170545882914</cx:pt>
          <cx:pt idx="751">-0.000302301758974661</cx:pt>
          <cx:pt idx="752">0.00083158582389600104</cx:pt>
          <cx:pt idx="753">-0.00039883352764366202</cx:pt>
          <cx:pt idx="754">-0.000546494828871907</cx:pt>
          <cx:pt idx="755">-0.00071177641442988398</cx:pt>
          <cx:pt idx="756">0.00029269102019528401</cx:pt>
          <cx:pt idx="757">-0.00021715816023195001</cx:pt>
          <cx:pt idx="758">0.00020194279332414001</cx:pt>
          <cx:pt idx="759">-5.27162254948541e-05</cx:pt>
          <cx:pt idx="760">0.00024050600422385001</cx:pt>
          <cx:pt idx="761">-0.000357493190463942</cx:pt>
          <cx:pt idx="762">-0.000347651762872834</cx:pt>
          <cx:pt idx="763">0.00078001861876566495</cx:pt>
          <cx:pt idx="764">0.0033616544057955399</cx:pt>
          <cx:pt idx="765">0.0037562360904010699</cx:pt>
          <cx:pt idx="766">0.011446209846524599</cx:pt>
          <cx:pt idx="767">0.0034069176798069401</cx:pt>
          <cx:pt idx="768">0.0038162080601977298</cx:pt>
          <cx:pt idx="769">0.0063584741982191401</cx:pt>
          <cx:pt idx="770">-0.00048173402729218998</cx:pt>
          <cx:pt idx="771">-3.81319806149361e-05</cx:pt>
          <cx:pt idx="772">0.0038159831653449901</cx:pt>
          <cx:pt idx="773">0.0070847532006684602</cx:pt>
          <cx:pt idx="774">0.0069077853527057097</cx:pt>
          <cx:pt idx="775">0.0033863908133097498</cx:pt>
          <cx:pt idx="776">-0.0014513824455421799</cx:pt>
          <cx:pt idx="777">-0.0026237488059760099</cx:pt>
          <cx:pt idx="778">-0.0044315146642723898</cx:pt>
          <cx:pt idx="779">-0.00042527166774345798</cx:pt>
          <cx:pt idx="780">-0.00080355609887821397</cx:pt>
          <cx:pt idx="781">0.00055635558130465504</cx:pt>
          <cx:pt idx="782">-0.00053736560825172204</cx:pt>
          <cx:pt idx="783">0.00037187435146606899</cx:pt>
          <cx:pt idx="784">0.0032423144592531</cx:pt>
          <cx:pt idx="785">0.0033634043744519499</cx:pt>
          <cx:pt idx="786">-0.00064333064688156254</cx:pt>
          <cx:pt idx="787">-0.0027105742487877498</cx:pt>
          <cx:pt idx="788">-0.0042903816423183003</cx:pt>
          <cx:pt idx="789">-0.0074514975217526251</cx:pt>
          <cx:pt idx="790">-0.0083506998897828252</cx:pt>
          <cx:pt idx="791">-0.0086482040650151994</cx:pt>
          <cx:pt idx="792">-0.028095683853320001</cx:pt>
          <cx:pt idx="793">-0.016768434351108575</cx:pt>
          <cx:pt idx="794">-0.010503174496380125</cx:pt>
          <cx:pt idx="795">-0.0099572748467193252</cx:pt>
          <cx:pt idx="796">-0.0049208143582809248</cx:pt>
          <cx:pt idx="797">0.0043100679046322501</cx:pt>
          <cx:pt idx="798">0.00280465158679525</cx:pt>
          <cx:pt idx="799">-0.00051161194979028747</cx:pt>
          <cx:pt idx="800">0.0046462108267495998</cx:pt>
          <cx:pt idx="801">0.0037823449180121498</cx:pt>
          <cx:pt idx="802">0.0045713126001619498</cx:pt>
          <cx:pt idx="803">0.0036171597367270249</cx:pt>
          <cx:pt idx="804">-0.012693296482627551</cx:pt>
          <cx:pt idx="805">-0.0088985772937323505</cx:pt>
          <cx:pt idx="806">-0.0021633441209894673</cx:pt>
          <cx:pt idx="807">9.4221747138482502e-05</cx:pt>
          <cx:pt idx="808">-9.4892582698741498e-05</cx:pt>
          <cx:pt idx="809">-0.00017912079065612925</cx:pt>
          <cx:pt idx="810">0.00018847963421446574</cx:pt>
          <cx:pt idx="811">0.002704024256828425</cx:pt>
          <cx:pt idx="812">0.0040517735484145749</cx:pt>
          <cx:pt idx="813">0.0060528302815130754</cx:pt>
          <cx:pt idx="814">0.0024953335779427251</cx:pt>
          <cx:pt idx="815">-0.0017706650336415076</cx:pt>
          <cx:pt idx="816">0.005768895715434025</cx:pt>
          <cx:pt idx="817">0.003159616476904725</cx:pt>
          <cx:pt idx="818">-0.0099725727940663499</cx:pt>
          <cx:pt idx="819">-0.001373116583694785</cx:pt>
          <cx:pt idx="820">0.0017922656064835801</cx:pt>
          <cx:pt idx="821">-0.0010532277201356975</cx:pt>
          <cx:pt idx="822">-0.0038424366848467252</cx:pt>
          <cx:pt idx="823">0.0074359070568797998</cx:pt>
          <cx:pt idx="824">0.0014801973218202724</cx:pt>
          <cx:pt idx="825">-0.0020782547263266523</cx:pt>
          <cx:pt idx="826">0.0021575523565002001</cx:pt>
          <cx:pt idx="827">0.0066994854986808499</cx:pt>
          <cx:pt idx="828">0.0053951819382410497</cx:pt>
          <cx:pt idx="829">0.0068888523231437999</cx:pt>
          <cx:pt idx="830">0.001780305024475245</cx:pt>
          <cx:pt idx="831">0.008127911059103125</cx:pt>
          <cx:pt idx="832">-0.0013049228544940576</cx:pt>
          <cx:pt idx="833">-0.0095416365873587754</cx:pt>
          <cx:pt idx="834">-0.0030295217539272499</cx:pt>
          <cx:pt idx="835">0.00076915951682091002</cx:pt>
          <cx:pt idx="836">0.000153467852389208</cx:pt>
          <cx:pt idx="837">-3.9293093422572248e-05</cx:pt>
          <cx:pt idx="838">0.00041791132592911251</cx:pt>
          <cx:pt idx="839">0.0025405106975575249</cx:pt>
          <cx:pt idx="840">0.0054048072229068746</cx:pt>
          <cx:pt idx="841">0.008081808632443125</cx:pt>
          <cx:pt idx="842">0.012247878004651651</cx:pt>
          <cx:pt idx="843">0.0116397180226869</cx:pt>
          <cx:pt idx="844">0.0098498121786898003</cx:pt>
          <cx:pt idx="845">0.012045531933371101</cx:pt>
          <cx:pt idx="846">0.0021267256920534327</cx:pt>
          <cx:pt idx="847">0.02104924014976595</cx:pt>
          <cx:pt idx="848">0.02638763728160775</cx:pt>
          <cx:pt idx="849">0.028565168183166501</cx:pt>
          <cx:pt idx="850">0.01673597636655335</cx:pt>
          <cx:pt idx="851">-0.0020789305589521225</cx:pt>
          <cx:pt idx="852">-0.022275876686756024</cx:pt>
          <cx:pt idx="853">-0.019882277786855074</cx:pt>
          <cx:pt idx="854">-0.0010689440817566874</cx:pt>
          <cx:pt idx="855">0.010227091009668225</cx:pt>
          <cx:pt idx="856">0.0065546064823454996</cx:pt>
          <cx:pt idx="857">1.7516184299538073e-05</cx:pt>
          <cx:pt idx="858">0.0017109722886190276</cx:pt>
          <cx:pt idx="859">0.0067013649911354251</cx:pt>
          <cx:pt idx="860">0.0021753385588990175</cx:pt>
          <cx:pt idx="861">-0.0066802502041306997</cx:pt>
          <cx:pt idx="862">-0.0010260600303188974</cx:pt>
          <cx:pt idx="863">0.0032873893893407748</cx:pt>
          <cx:pt idx="864">0.0028965441019484501</cx:pt>
          <cx:pt idx="865">0.00014252914976052699</cx:pt>
          <cx:pt idx="866">0.00030592843444002997</cx:pt>
          <cx:pt idx="867">0.0022833941566311501</cx:pt>
          <cx:pt idx="868">0.0035361743149400749</cx:pt>
          <cx:pt idx="869">0.0052591347259001251</cx:pt>
          <cx:pt idx="870">0.01431987154672805</cx:pt>
          <cx:pt idx="871">0.018578219295514627</cx:pt>
          <cx:pt idx="872">0.013833987662816899</cx:pt>
          <cx:pt idx="873">0.019483816775058876</cx:pt>
          <cx:pt idx="874">0.012179314051318524</cx:pt>
          <cx:pt idx="875">0.031919719455152998</cx:pt>
          <cx:pt idx="876">0.036935373847151502</cx:pt>
          <cx:pt idx="877">0.0302187399371945</cx:pt>
          <cx:pt idx="878">0.019655296827572874</cx:pt>
          <cx:pt idx="879">-0.020277681763868498</cx:pt>
          <cx:pt idx="880">-0.019507333373973951</cx:pt>
          <cx:pt idx="881">-0.021112921131336251</cx:pt>
          <cx:pt idx="882">-0.0093408638570275006</cx:pt>
          <cx:pt idx="883">0.01246956858043885</cx:pt>
          <cx:pt idx="884">0.0032423144592531</cx:pt>
          <cx:pt idx="885">0.0033634043744519499</cx:pt>
          <cx:pt idx="886">-0.00064333064688156254</cx:pt>
          <cx:pt idx="887">-0.0027105742487877498</cx:pt>
          <cx:pt idx="888">-0.0042903816423183003</cx:pt>
          <cx:pt idx="889">-0.0074514975217526251</cx:pt>
          <cx:pt idx="890">-0.0083506998897828252</cx:pt>
          <cx:pt idx="891">-0.0086482040650151994</cx:pt>
          <cx:pt idx="892">-0.028095683853320001</cx:pt>
          <cx:pt idx="893">-0.016768434351108575</cx:pt>
          <cx:pt idx="894">-0.010503174496380125</cx:pt>
          <cx:pt idx="895">-0.0099572748467193252</cx:pt>
          <cx:pt idx="896">-0.0049208143582809248</cx:pt>
          <cx:pt idx="897">0.0043100679046322501</cx:pt>
          <cx:pt idx="898">0.00280465158679525</cx:pt>
          <cx:pt idx="899">-0.00051161194979028747</cx:pt>
          <cx:pt idx="900">0.0046462108267495998</cx:pt>
          <cx:pt idx="901">0.0037823449180121498</cx:pt>
          <cx:pt idx="902">0.0045713126001619498</cx:pt>
          <cx:pt idx="903">0.0036171597367270249</cx:pt>
          <cx:pt idx="904">-0.012693296482627551</cx:pt>
          <cx:pt idx="905">-0.0088985772937323505</cx:pt>
          <cx:pt idx="906">-0.0021633441209894673</cx:pt>
          <cx:pt idx="907">9.4221747138482502e-05</cx:pt>
          <cx:pt idx="908">-9.4892582698741498e-05</cx:pt>
          <cx:pt idx="909">-0.00017912079065612925</cx:pt>
          <cx:pt idx="910">0.00018847963421446574</cx:pt>
          <cx:pt idx="911">0.002704024256828425</cx:pt>
          <cx:pt idx="912">0.0040517735484145749</cx:pt>
          <cx:pt idx="913">0.0060528302815130754</cx:pt>
          <cx:pt idx="914">0.0024953335779427251</cx:pt>
          <cx:pt idx="915">-0.0017706650336415076</cx:pt>
          <cx:pt idx="916">0.005768895715434025</cx:pt>
          <cx:pt idx="917">0.003159616476904725</cx:pt>
          <cx:pt idx="918">-0.0099725727940663499</cx:pt>
          <cx:pt idx="919">-0.001373116583694785</cx:pt>
          <cx:pt idx="920">0.0017922656064835801</cx:pt>
          <cx:pt idx="921">-0.0010532277201356975</cx:pt>
          <cx:pt idx="922">-0.0038424366848467252</cx:pt>
          <cx:pt idx="923">0.0074359070568797998</cx:pt>
          <cx:pt idx="924">0.0014801973218202724</cx:pt>
          <cx:pt idx="925">-0.0020782547263266523</cx:pt>
          <cx:pt idx="926">0.0021575523565002001</cx:pt>
          <cx:pt idx="927">0.0066994854986808499</cx:pt>
          <cx:pt idx="928">0.0053951819382410497</cx:pt>
          <cx:pt idx="929">0.0068888523231437999</cx:pt>
          <cx:pt idx="930">0.001780305024475245</cx:pt>
          <cx:pt idx="931">0.008127911059103125</cx:pt>
          <cx:pt idx="932">-0.0013049228544940576</cx:pt>
          <cx:pt idx="933">-0.0095416365873587754</cx:pt>
          <cx:pt idx="934">-0.0030295217539272499</cx:pt>
          <cx:pt idx="935">0.00076915951682091002</cx:pt>
          <cx:pt idx="936">0.000153467852389208</cx:pt>
          <cx:pt idx="937">-3.9293093422572248e-05</cx:pt>
          <cx:pt idx="938">0.00041791132592911251</cx:pt>
          <cx:pt idx="939">0.0025405106975575249</cx:pt>
          <cx:pt idx="940">0.0054048072229068746</cx:pt>
          <cx:pt idx="941">0.008081808632443125</cx:pt>
          <cx:pt idx="942">0.012247878004651651</cx:pt>
          <cx:pt idx="943">0.0116397180226869</cx:pt>
          <cx:pt idx="944">0.0098498121786898003</cx:pt>
          <cx:pt idx="945">0.012045531933371101</cx:pt>
          <cx:pt idx="946">0.0021267256920534327</cx:pt>
          <cx:pt idx="947">0.02104924014976595</cx:pt>
          <cx:pt idx="948">0.02638763728160775</cx:pt>
          <cx:pt idx="949">0.028565168183166501</cx:pt>
          <cx:pt idx="950">0.01673597636655335</cx:pt>
          <cx:pt idx="951">-0.0020789305589521225</cx:pt>
          <cx:pt idx="952">-0.022275876686756024</cx:pt>
          <cx:pt idx="953">-0.019882277786855074</cx:pt>
          <cx:pt idx="954">-0.0010689440817566874</cx:pt>
          <cx:pt idx="955">0.010227091009668225</cx:pt>
          <cx:pt idx="956">0.0065546064823454996</cx:pt>
          <cx:pt idx="957">1.7516184299538073e-05</cx:pt>
          <cx:pt idx="958">0.0017109722886190276</cx:pt>
          <cx:pt idx="959">0.0067013649911354251</cx:pt>
          <cx:pt idx="960">0.0021753385588990175</cx:pt>
          <cx:pt idx="961">-0.0066802502041306997</cx:pt>
          <cx:pt idx="962">-0.0010260600303188974</cx:pt>
          <cx:pt idx="963">0.0032873893893407748</cx:pt>
          <cx:pt idx="964">0.0028965441019484501</cx:pt>
          <cx:pt idx="965">0.00014252914976052699</cx:pt>
          <cx:pt idx="966">0.00030592843444002997</cx:pt>
          <cx:pt idx="967">0.0022833941566311501</cx:pt>
          <cx:pt idx="968">0.0035361743149400749</cx:pt>
          <cx:pt idx="969">0.0052591347259001251</cx:pt>
          <cx:pt idx="970">0.01431987154672805</cx:pt>
          <cx:pt idx="971">0.018578219295514627</cx:pt>
          <cx:pt idx="972">0.013833987662816899</cx:pt>
          <cx:pt idx="973">0.019483816775058876</cx:pt>
          <cx:pt idx="974">0.012179314051318524</cx:pt>
          <cx:pt idx="975">0.031919719455152998</cx:pt>
          <cx:pt idx="976">0.036935373847151502</cx:pt>
          <cx:pt idx="977">0.0302187399371945</cx:pt>
          <cx:pt idx="978">0.019655296827572874</cx:pt>
          <cx:pt idx="979">-0.020277681763868498</cx:pt>
          <cx:pt idx="980">-0.019507333373973951</cx:pt>
          <cx:pt idx="981">-0.021112921131336251</cx:pt>
          <cx:pt idx="982">-0.0093408638570275006</cx:pt>
          <cx:pt idx="983">0.01246956858043885</cx:pt>
          <cx:pt idx="984">0.0032423144592531</cx:pt>
          <cx:pt idx="985">0.0033634043744519499</cx:pt>
          <cx:pt idx="986">-0.00064333064688156254</cx:pt>
          <cx:pt idx="987">-0.0027105742487877498</cx:pt>
          <cx:pt idx="988">-0.0042903816423183003</cx:pt>
          <cx:pt idx="989">-0.0074514975217526251</cx:pt>
          <cx:pt idx="990">-0.0083506998897828252</cx:pt>
          <cx:pt idx="991">-0.0086482040650151994</cx:pt>
          <cx:pt idx="992">-0.028095683853320001</cx:pt>
          <cx:pt idx="993">-0.016768434351108575</cx:pt>
          <cx:pt idx="994">-0.010503174496380125</cx:pt>
          <cx:pt idx="995">-0.0099572748467193252</cx:pt>
          <cx:pt idx="996">-0.0049208143582809248</cx:pt>
          <cx:pt idx="997">0.0043100679046322501</cx:pt>
          <cx:pt idx="998">0.00280465158679525</cx:pt>
          <cx:pt idx="999">-0.00051161194979028747</cx:pt>
          <cx:pt idx="1000">0.0046462108267495998</cx:pt>
          <cx:pt idx="1001">0.0037823449180121498</cx:pt>
          <cx:pt idx="1002">0.0045713126001619498</cx:pt>
          <cx:pt idx="1003">0.0036171597367270249</cx:pt>
          <cx:pt idx="1004">-0.012693296482627551</cx:pt>
          <cx:pt idx="1005">-0.0088985772937323505</cx:pt>
          <cx:pt idx="1006">-0.0021633441209894673</cx:pt>
          <cx:pt idx="1007">9.4221747138482502e-05</cx:pt>
          <cx:pt idx="1008">-9.4892582698741498e-05</cx:pt>
          <cx:pt idx="1009">-0.00017912079065612925</cx:pt>
          <cx:pt idx="1010">0.00018847963421446574</cx:pt>
          <cx:pt idx="1011">0.002704024256828425</cx:pt>
          <cx:pt idx="1012">0.0040517735484145749</cx:pt>
          <cx:pt idx="1013">0.0060528302815130754</cx:pt>
          <cx:pt idx="1014">0.0024953335779427251</cx:pt>
          <cx:pt idx="1015">-0.0017706650336415076</cx:pt>
          <cx:pt idx="1016">0.005768895715434025</cx:pt>
          <cx:pt idx="1017">0.003159616476904725</cx:pt>
          <cx:pt idx="1018">-0.0099725727940663499</cx:pt>
          <cx:pt idx="1019">-0.001373116583694785</cx:pt>
          <cx:pt idx="1020">0.0017922656064835801</cx:pt>
          <cx:pt idx="1021">-0.0010532277201356975</cx:pt>
          <cx:pt idx="1022">-0.0038424366848467252</cx:pt>
          <cx:pt idx="1023">0.0074359070568797998</cx:pt>
          <cx:pt idx="1024">0.0014801973218202724</cx:pt>
          <cx:pt idx="1025">-0.0020782547263266523</cx:pt>
          <cx:pt idx="1026">0.0021575523565002001</cx:pt>
          <cx:pt idx="1027">0.0066994854986808499</cx:pt>
          <cx:pt idx="1028">0.0053951819382410497</cx:pt>
          <cx:pt idx="1029">0.0068888523231437999</cx:pt>
          <cx:pt idx="1030">0.001780305024475245</cx:pt>
          <cx:pt idx="1031">0.008127911059103125</cx:pt>
          <cx:pt idx="1032">-0.0013049228544940576</cx:pt>
          <cx:pt idx="1033">-0.0095416365873587754</cx:pt>
          <cx:pt idx="1034">-0.0030295217539272499</cx:pt>
          <cx:pt idx="1035">0.00076915951682091002</cx:pt>
          <cx:pt idx="1036">0.000153467852389208</cx:pt>
          <cx:pt idx="1037">-3.9293093422572248e-05</cx:pt>
          <cx:pt idx="1038">0.00041791132592911251</cx:pt>
          <cx:pt idx="1039">0.0025405106975575249</cx:pt>
          <cx:pt idx="1040">0.0054048072229068746</cx:pt>
          <cx:pt idx="1041">0.008081808632443125</cx:pt>
          <cx:pt idx="1042">0.012247878004651651</cx:pt>
          <cx:pt idx="1043">0.0116397180226869</cx:pt>
          <cx:pt idx="1044">0.0098498121786898003</cx:pt>
          <cx:pt idx="1045">0.012045531933371101</cx:pt>
          <cx:pt idx="1046">0.0021267256920534327</cx:pt>
          <cx:pt idx="1047">0.02104924014976595</cx:pt>
          <cx:pt idx="1048">0.02638763728160775</cx:pt>
          <cx:pt idx="1049">0.028565168183166501</cx:pt>
          <cx:pt idx="1050">0.01673597636655335</cx:pt>
          <cx:pt idx="1051">-0.0020789305589521225</cx:pt>
          <cx:pt idx="1052">-0.022275876686756024</cx:pt>
          <cx:pt idx="1053">-0.019882277786855074</cx:pt>
          <cx:pt idx="1054">-0.0010689440817566874</cx:pt>
          <cx:pt idx="1055">0.010227091009668225</cx:pt>
          <cx:pt idx="1056">0.0065546064823454996</cx:pt>
          <cx:pt idx="1057">1.7516184299538073e-05</cx:pt>
          <cx:pt idx="1058">0.0017109722886190276</cx:pt>
          <cx:pt idx="1059">0.0067013649911354251</cx:pt>
          <cx:pt idx="1060">0.0021753385588990175</cx:pt>
          <cx:pt idx="1061">-0.0066802502041306997</cx:pt>
          <cx:pt idx="1062">-0.0010260600303188974</cx:pt>
          <cx:pt idx="1063">0.0032873893893407748</cx:pt>
          <cx:pt idx="1064">0.0028965441019484501</cx:pt>
          <cx:pt idx="1065">0.00014252914976052699</cx:pt>
          <cx:pt idx="1066">0.00030592843444002997</cx:pt>
          <cx:pt idx="1067">0.0022833941566311501</cx:pt>
          <cx:pt idx="1068">0.0035361743149400749</cx:pt>
          <cx:pt idx="1069">0.0052591347259001251</cx:pt>
          <cx:pt idx="1070">0.01431987154672805</cx:pt>
          <cx:pt idx="1071">0.018578219295514627</cx:pt>
          <cx:pt idx="1072">0.013833987662816899</cx:pt>
          <cx:pt idx="1073">0.019483816775058876</cx:pt>
          <cx:pt idx="1074">0.012179314051318524</cx:pt>
          <cx:pt idx="1075">0.031919719455152998</cx:pt>
          <cx:pt idx="1076">0.036935373847151502</cx:pt>
          <cx:pt idx="1077">0.0302187399371945</cx:pt>
          <cx:pt idx="1078">0.019655296827572874</cx:pt>
          <cx:pt idx="1079">-0.020277681763868498</cx:pt>
          <cx:pt idx="1080">-0.019507333373973951</cx:pt>
          <cx:pt idx="1081">-0.021112921131336251</cx:pt>
          <cx:pt idx="1082">-0.0093408638570275006</cx:pt>
          <cx:pt idx="1083">0.01246956858043885</cx:pt>
        </cx:lvl>
      </cx:numDim>
    </cx:data>
    <cx:data id="118">
      <cx:numDim type="val">
        <cx:f>Sheet2!$DO$1:$DO$1084</cx:f>
        <cx:lvl ptCount="1084" formatCode="0.00E+00">
          <cx:pt idx="0">8.2564249618704197e-05</cx:pt>
          <cx:pt idx="1">0.00075541438076457204</cx:pt>
          <cx:pt idx="2">-0.000589620342080312</cx:pt>
          <cx:pt idx="3">-0.00022278708394211</cx:pt>
          <cx:pt idx="4">0.00037101607196041901</cx:pt>
          <cx:pt idx="5">-0.000463802591712522</cx:pt>
          <cx:pt idx="6">0.00028892038987300098</cx:pt>
          <cx:pt idx="7">0.000315427081007045</cx:pt>
          <cx:pt idx="8">-0.000130336293503375</cx:pt>
          <cx:pt idx="9">-0.00118078013448824</cx:pt>
          <cx:pt idx="10">-0.00061594771145691296</cx:pt>
          <cx:pt idx="11">0.00050397518475045196</cx:pt>
          <cx:pt idx="12">-0.00065404672641984401</cx:pt>
          <cx:pt idx="13">-0.00033781787474366403</cx:pt>
          <cx:pt idx="14">0.000202119203439771</cx:pt>
          <cx:pt idx="15">-5.68502717355037e-05</cx:pt>
          <cx:pt idx="16">5.0656480873977001e-05</cx:pt>
          <cx:pt idx="17">-0.00034940675527327602</cx:pt>
          <cx:pt idx="18">8.0046819301431398e-05</cx:pt>
          <cx:pt idx="19">0.00020638966701244199</cx:pt>
          <cx:pt idx="20">-1.72003491080678e-05</cx:pt>
          <cx:pt idx="21">0.00046979681970601099</cx:pt>
          <cx:pt idx="22">0.00034365312110596399</cx:pt>
          <cx:pt idx="23">0.00010813551234936401</cx:pt>
          <cx:pt idx="24">-0.00010951075164332</cx:pt>
          <cx:pt idx="25">0.00038160713553387498</cx:pt>
          <cx:pt idx="26">-0.00048775397738376399</cx:pt>
          <cx:pt idx="27">0.00034107688283229099</cx:pt>
          <cx:pt idx="28">0.000328884626760748</cx:pt>
          <cx:pt idx="29">-0.00032095280975386297</cx:pt>
          <cx:pt idx="30">-0.000338356569771247</cx:pt>
          <cx:pt idx="31">-0.00023164981693579601</cx:pt>
          <cx:pt idx="32">-0.00040370736775839801</cx:pt>
          <cx:pt idx="33">0.000196692214901916</cx:pt>
          <cx:pt idx="34">0.00385646349838757</cx:pt>
          <cx:pt idx="35">0.0054145654457529004</cx:pt>
          <cx:pt idx="36">0.00461103634987289</cx:pt>
          <cx:pt idx="37">0.0036119690766737099</cx:pt>
          <cx:pt idx="38">0.0024699538077224601</cx:pt>
          <cx:pt idx="39">0.0036564870151894</cx:pt>
          <cx:pt idx="40">0.0046269994550002099</cx:pt>
          <cx:pt idx="41">0.0036425834504588599</cx:pt>
          <cx:pt idx="42">0.0013576076453449999</cx:pt>
          <cx:pt idx="43">0.0017907735878517699</cx:pt>
          <cx:pt idx="44">0.00404133674914343</cx:pt>
          <cx:pt idx="45">0.00153136348408123</cx:pt>
          <cx:pt idx="46">0.0011533376806122501</cx:pt>
          <cx:pt idx="47">0.0014004572754294899</cx:pt>
          <cx:pt idx="48">0.00231876331210741</cx:pt>
          <cx:pt idx="49">0.000862350709584482</cx:pt>
          <cx:pt idx="50">0.00073509480124078601</cx:pt>
          <cx:pt idx="51">0.00088588219944043102</cx:pt>
          <cx:pt idx="52">0.00036323508623498199</cx:pt>
          <cx:pt idx="53">-0.00031763058671788999</cx:pt>
          <cx:pt idx="54">0.00111593468074513</cx:pt>
          <cx:pt idx="55">0.000246832174506006</cx:pt>
          <cx:pt idx="56">-0.00027707051642606199</cx:pt>
          <cx:pt idx="57">0.00037788229236379199</cx:pt>
          <cx:pt idx="58">-0.00039945170278446397</cx:pt>
          <cx:pt idx="59">3.5183875809265597e-05</cx:pt>
          <cx:pt idx="60">-0.00066110419363979499</cx:pt>
          <cx:pt idx="61">-0.000545828010379054</cx:pt>
          <cx:pt idx="62">0.0034139398006697201</cx:pt>
          <cx:pt idx="63">0.0119924597396744</cx:pt>
          <cx:pt idx="64">0.015558721297812401</cx:pt>
          <cx:pt idx="65">0.014718637787815</cx:pt>
          <cx:pt idx="66">0.0227548413042549</cx:pt>
          <cx:pt idx="67">0.024420347279372201</cx:pt>
          <cx:pt idx="68">0.0179035763011328</cx:pt>
          <cx:pt idx="69">0.0068837589887958302</cx:pt>
          <cx:pt idx="70">0.019100313026991299</cx:pt>
          <cx:pt idx="71">0.0150832380754911</cx:pt>
          <cx:pt idx="72">0.0139242996313868</cx:pt>
          <cx:pt idx="73">0.016218427030693702</cx:pt>
          <cx:pt idx="74">0.017992836029733401</cx:pt>
          <cx:pt idx="75">0.012262823872105</cx:pt>
          <cx:pt idx="76">0.0105295885677207</cx:pt>
          <cx:pt idx="77">0.0066338436943458503</cx:pt>
          <cx:pt idx="78">0.0051680094006629701</cx:pt>
          <cx:pt idx="79">0.00242180907687221</cx:pt>
          <cx:pt idx="80">0.00017357738183731999</cx:pt>
          <cx:pt idx="81">-0.00035081762019464701</cx:pt>
          <cx:pt idx="82">0.000202634308381732</cx:pt>
          <cx:pt idx="83">0.00060556654235963201</cx:pt>
          <cx:pt idx="84">-0.00048174249200749601</cx:pt>
          <cx:pt idx="85">0.000323688620408858</cx:pt>
          <cx:pt idx="86">-0.00084455187234460597</cx:pt>
          <cx:pt idx="87">0.00032964193393445401</cx:pt>
          <cx:pt idx="88">2.6668085465980101e-05</cx:pt>
          <cx:pt idx="89">-0.00099717416012247797</cx:pt>
          <cx:pt idx="90">0.0072531903302336803</cx:pt>
          <cx:pt idx="91">0.010779895576751601</cx:pt>
          <cx:pt idx="92">0.022657861941686001</cx:pt>
          <cx:pt idx="93">0.041402383262864502</cx:pt>
          <cx:pt idx="94">0.036351462282947597</cx:pt>
          <cx:pt idx="95">0.036024081420003198</cx:pt>
          <cx:pt idx="96">0.029729983641130799</cx:pt>
          <cx:pt idx="97">0.032189051585549598</cx:pt>
          <cx:pt idx="98">0.017864326687762999</cx:pt>
          <cx:pt idx="99">0.017475737540302998</cx:pt>
          <cx:pt idx="100">0.020825769365372698</cx:pt>
          <cx:pt idx="101">0.013775260035871401</cx:pt>
          <cx:pt idx="102">0.020279451589697999</cx:pt>
          <cx:pt idx="103">0.0157521100043286</cx:pt>
          <cx:pt idx="104">0.016470511452077698</cx:pt>
          <cx:pt idx="105">0.0140008665332251</cx:pt>
          <cx:pt idx="106">0.0089860379996596195</cx:pt>
          <cx:pt idx="107">0.0050570252950318702</cx:pt>
          <cx:pt idx="108">0.0028269603707629298</cx:pt>
          <cx:pt idx="109">0.000379791346016475</cx:pt>
          <cx:pt idx="110">0.00047473432645483998</cx:pt>
          <cx:pt idx="111">0.00019392629051101601</cx:pt>
          <cx:pt idx="112">0.00034574559983215899</cx:pt>
          <cx:pt idx="113">9.2786745273689403e-05</cx:pt>
          <cx:pt idx="114">-0.00076700801597271795</cx:pt>
          <cx:pt idx="115">-0.00036085756722332302</cx:pt>
          <cx:pt idx="116">0.000376840012509132</cx:pt>
          <cx:pt idx="117">-0.0051975091229960798</cx:pt>
          <cx:pt idx="118">-0.0025704971587698698</cx:pt>
          <cx:pt idx="119">0.0052973989202656103</cx:pt>
          <cx:pt idx="120">0.0112361638681211</cx:pt>
          <cx:pt idx="121">0.040361731072737203</cx:pt>
          <cx:pt idx="122">0.042790839726713603</cx:pt>
          <cx:pt idx="123">0.040180157984155897</cx:pt>
          <cx:pt idx="124">0.021601861185553101</cx:pt>
          <cx:pt idx="125">-0.034663744985015198</cx:pt>
          <cx:pt idx="126">-0.00434407402022204</cx:pt>
          <cx:pt idx="127">0.015146192748049099</cx:pt>
          <cx:pt idx="128">0.038967769468360697</cx:pt>
          <cx:pt idx="129">0.0222789020154287</cx:pt>
          <cx:pt idx="130">-0.015727591410512699</cx:pt>
          <cx:pt idx="131">-0.0072147139361231002</cx:pt>
          <cx:pt idx="132">-0.010890474435276999</cx:pt>
          <cx:pt idx="133">-0.0147693255606576</cx:pt>
          <cx:pt idx="134">-0.024250300325883802</cx:pt>
          <cx:pt idx="135">-0.0192180764876035</cx:pt>
          <cx:pt idx="136">-0.0055866269883000702</cx:pt>
          <cx:pt idx="137">-6.9153301883613695e-05</cx:pt>
          <cx:pt idx="138">0.00055403129163228795</cx:pt>
          <cx:pt idx="139">0.0010827827164606499</cx:pt>
          <cx:pt idx="140">5.18206827739572e-05</cx:pt>
          <cx:pt idx="141">-0.00038426245826820102</cx:pt>
          <cx:pt idx="142">-0.00116198639073927</cx:pt>
          <cx:pt idx="143">-0.0014559879998791801</cx:pt>
          <cx:pt idx="144">-0.0019361900384639601</cx:pt>
          <cx:pt idx="145">-0.024067881207416202</cx:pt>
          <cx:pt idx="146">-0.0081163103944684404</cx:pt>
          <cx:pt idx="147">0.0286830752633873</cx:pt>
          <cx:pt idx="148">0.012473106031352601</cx:pt>
          <cx:pt idx="149">0.012315930913669599</cx:pt>
          <cx:pt idx="150">0.0100551630206285</cx:pt>
          <cx:pt idx="151">0.0121858744308081</cx:pt>
          <cx:pt idx="152">-0.0090881214440356999</cx:pt>
          <cx:pt idx="153">-0.040045318152433798</cx:pt>
          <cx:pt idx="154">-0.0043539301379067101</cx:pt>
          <cx:pt idx="155">-0.035906456015140802</cx:pt>
          <cx:pt idx="156">-0.0086671486763807704</cx:pt>
          <cx:pt idx="157">-0.011604156131742999</cx:pt>
          <cx:pt idx="158">-0.025660164941716301</cx:pt>
          <cx:pt idx="159">0.0059174979004202504</cx:pt>
          <cx:pt idx="160">-0.014662921754483599</cx:pt>
          <cx:pt idx="161">-0.0045416920668338301</cx:pt>
          <cx:pt idx="162">-0.0141278372425774</cx:pt>
          <cx:pt idx="163">-0.00536990613456055</cx:pt>
          <cx:pt idx="164">0.0073187222819802401</cx:pt>
          <cx:pt idx="165">0.0096249284483015292</cx:pt>
          <cx:pt idx="166">0.0069710922152548798</cx:pt>
          <cx:pt idx="167">0.00041064508355986</cx:pt>
          <cx:pt idx="168">-0.00020848375977254699</cx:pt>
          <cx:pt idx="169">-3.9371049739926099e-05</cx:pt>
          <cx:pt idx="170">0.00050345959465109902</cx:pt>
          <cx:pt idx="171">-0.0076631603002830897</cx:pt>
          <cx:pt idx="172">-0.00241603312020455</cx:pt>
          <cx:pt idx="173">-0.0093676446794584908</cx:pt>
          <cx:pt idx="174">-0.025127933722475501</cx:pt>
          <cx:pt idx="175">0.025994889402346399</cx:pt>
          <cx:pt idx="176">0.037549478801004697</cx:pt>
          <cx:pt idx="177">0.029609646113631899</cx:pt>
          <cx:pt idx="178">-0.0029095265667247899</cx:pt>
          <cx:pt idx="179">-0.0012822567236896701</cx:pt>
          <cx:pt idx="180">-0.0087981097218604292</cx:pt>
          <cx:pt idx="181">-0.0345343891768983</cx:pt>
          <cx:pt idx="182">-0.030229470684386799</cx:pt>
          <cx:pt idx="183">-0.051931756323486102</cx:pt>
          <cx:pt idx="184">-0.059429168368711802</cx:pt>
          <cx:pt idx="185">-0.030595177127263298</cx:pt>
          <cx:pt idx="186">-0.026736715887457199</cx:pt>
          <cx:pt idx="187">-0.0140219340673822</cx:pt>
          <cx:pt idx="188">-0.043019436830180301</cx:pt>
          <cx:pt idx="189">-0.0277951329460954</cx:pt>
          <cx:pt idx="190">-0.030255293293129301</cx:pt>
          <cx:pt idx="191">-0.0039088684396094897</cx:pt>
          <cx:pt idx="192">0.01307625011922</cx:pt>
          <cx:pt idx="193">0.0278239853352048</cx:pt>
          <cx:pt idx="194">0.0025033587286287999</cx:pt>
          <cx:pt idx="195">-0.00018666394163999799</cx:pt>
          <cx:pt idx="196">-0.00039175054809760198</cx:pt>
          <cx:pt idx="197">-0.00045671711742482999</cx:pt>
          <cx:pt idx="198">-0.0090320255879755094</cx:pt>
          <cx:pt idx="199">-0.0046293735503181504</cx:pt>
          <cx:pt idx="200">0.00092368124177594246</cx:pt>
          <cx:pt idx="201">0.0015838008500251276</cx:pt>
          <cx:pt idx="202">-0.0074434105090084501</cx:pt>
          <cx:pt idx="203">0.0078709630092332252</cx:pt>
          <cx:pt idx="204">0.020784677360099101</cx:pt>
          <cx:pt idx="205">0.0096756912160061992</cx:pt>
          <cx:pt idx="206">0.00071196866690684745</cx:pt>
          <cx:pt idx="207">-0.0051107683284899504</cx:pt>
          <cx:pt idx="208">-0.0096642862187150506</cx:pt>
          <cx:pt idx="209">-0.004742771438179175</cx:pt>
          <cx:pt idx="210">-0.014578105954348724</cx:pt>
          <cx:pt idx="211">-0.0061151409438354497</cx:pt>
          <cx:pt idx="212">-0.014189095784412849</cx:pt>
          <cx:pt idx="213">-0.018858787963591549</cx:pt>
          <cx:pt idx="214">-0.01298461746069245</cx:pt>
          <cx:pt idx="215">-0.01642894212847355</cx:pt>
          <cx:pt idx="216">-0.016734146268258251</cx:pt>
          <cx:pt idx="217">0.0014302859232774474</cx:pt>
          <cx:pt idx="218">-0.0034342831875646251</cx:pt>
          <cx:pt idx="219">-0.0050281792042326003</cx:pt>
          <cx:pt idx="220">0.0022957055739932248</cx:pt>
          <cx:pt idx="221">0.0055778439350123747</cx:pt>
          <cx:pt idx="222">0.00026712349632566999</cx:pt>
          <cx:pt idx="223">-6.037732307131675e-05</cx:pt>
          <cx:pt idx="224">2.129212125199615e-05</cx:pt>
          <cx:pt idx="225">-9.4565582091242002e-05</cx:pt>
          <cx:pt idx="226">-0.00070998055544074497</cx:pt>
          <cx:pt idx="227">-0.00057415016409894997</cx:pt>
          <cx:pt idx="228">0.0023489755196606475</cx:pt>
          <cx:pt idx="229">-0.0050278976881544249</cx:pt>
          <cx:pt idx="230">0.00030080551149617752</cx:pt>
          <cx:pt idx="231">0.0070190996142239252</cx:pt>
          <cx:pt idx="232">0.0063397797621648497</cx:pt>
          <cx:pt idx="233">0.00052340788734453253</cx:pt>
          <cx:pt idx="234">-0.013867143107532001</cx:pt>
          <cx:pt idx="235">-0.0099160743372113998</cx:pt>
          <cx:pt idx="236">-0.00538658264685695</cx:pt>
          <cx:pt idx="237">-0.0082754181685628005</cx:pt>
          <cx:pt idx="238">-0.0075864822865532996</cx:pt>
          <cx:pt idx="239">0.0010012222176314426</cx:pt>
          <cx:pt idx="240">0.00039809802463179248</cx:pt>
          <cx:pt idx="241">-0.0052637017699520249</cx:pt>
          <cx:pt idx="242">-0.011595304068848475</cx:pt>
          <cx:pt idx="243">-0.0091027377438534993</cx:pt>
          <cx:pt idx="244">-0.0088496371693109008</cx:pt>
          <cx:pt idx="245">0.0016229293190094874</cx:pt>
          <cx:pt idx="246">-0.00012499908041688101</cx:pt>
          <cx:pt idx="247">-0.0069637886451957747</cx:pt>
          <cx:pt idx="248">-0.00079147503541665998</cx:pt>
          <cx:pt idx="249">0.0019751687370551225</cx:pt>
          <cx:pt idx="250">0.00028829093492260501</cx:pt>
          <cx:pt idx="251">0.00012434572013055224</cx:pt>
          <cx:pt idx="252">4.2713008601246e-05</cx:pt>
          <cx:pt idx="253">-0.00038364797041565997</cx:pt>
          <cx:pt idx="254">0.0013281148356801399</cx:pt>
          <cx:pt idx="255">0.0033186152982574001</cx:pt>
          <cx:pt idx="256">-0.0022624683451804798</cx:pt>
          <cx:pt idx="257">0.0013890092360051775</cx:pt>
          <cx:pt idx="258">0.0019526566789784476</cx:pt>
          <cx:pt idx="259">0.0031385867515247501</cx:pt>
          <cx:pt idx="260">0.0040015972227605504</cx:pt>
          <cx:pt idx="261">0.0089269782275958748</cx:pt>
          <cx:pt idx="262">-0.002817029190445625</cx:pt>
          <cx:pt idx="263">-0.00022964107473495051</cx:pt>
          <cx:pt idx="264">-0.0074092070526623251</cx:pt>
          <cx:pt idx="265">-0.023513535203206225</cx:pt>
          <cx:pt idx="266">-0.0085723564158995246</cx:pt>
          <cx:pt idx="267">0.0036529189597942751</cx:pt>
          <cx:pt idx="268">0.0092717263679499007</cx:pt>
          <cx:pt idx="269">0.0066692499484015001</cx:pt>
          <cx:pt idx="270">-0.0042639132941522748</cx:pt>
          <cx:pt idx="271">-0.0043250009963853248</cx:pt>
          <cx:pt idx="272">-0.0003006244376466375</cx:pt>
          <cx:pt idx="273">-0.0042371823011763503</cx:pt>
          <cx:pt idx="274">0.00082835057621671751</cx:pt>
          <cx:pt idx="275">0.0013511079020955201</cx:pt>
          <cx:pt idx="276">0.0032844169591523501</cx:pt>
          <cx:pt idx="277">0.00085136956663710501</cx:pt>
          <cx:pt idx="278">-0.00079724451934205505</cx:pt>
          <cx:pt idx="279">-0.0015917605339560426</cx:pt>
          <cx:pt idx="280">0.000116150840233629</cx:pt>
          <cx:pt idx="281">-0.000246561692767583</cx:pt>
          <cx:pt idx="282">-0.00097566584939620497</cx:pt>
          <cx:pt idx="283">0.0033869349387706999</cx:pt>
          <cx:pt idx="284">0.0021577862217018727</cx:pt>
          <cx:pt idx="285">0.0072031196895643752</cx:pt>
          <cx:pt idx="286">0.011842527605070924</cx:pt>
          <cx:pt idx="287">0.0082132266342315498</cx:pt>
          <cx:pt idx="288">0.0091611069725714006</cx:pt>
          <cx:pt idx="289">0.01475303220499875</cx:pt>
          <cx:pt idx="290">0.0085545070174893253</cx:pt>
          <cx:pt idx="291">0.0056720722379031254</cx:pt>
          <cx:pt idx="292">-0.018287949330535801</cx:pt>
          <cx:pt idx="293">-0.0288911296028335</cx:pt>
          <cx:pt idx="294">-0.015044486594698226</cx:pt>
          <cx:pt idx="295">-0.014039755145323549</cx:pt>
          <cx:pt idx="296">-0.0065269464922565502</cx:pt>
          <cx:pt idx="297">0.0015154140408840651</cx:pt>
          <cx:pt idx="298">0.0025046106625822252</cx:pt>
          <cx:pt idx="299">0.030175216329869001</cx:pt>
          <cx:pt idx="300">0.0081111892201009804</cx:pt>
          <cx:pt idx="301">-0.0089814078141302496</cx:pt>
          <cx:pt idx="302">0.0081385335603998393</cx:pt>
          <cx:pt idx="303">0.050606239503993497</cx:pt>
          <cx:pt idx="304">0.0222070892030405</cx:pt>
          <cx:pt idx="305">0.0021546034846137798</cx:pt>
          <cx:pt idx="306">-0.0012412448295578899</cx:pt>
          <cx:pt idx="307">-0.0018471257725343299</cx:pt>
          <cx:pt idx="308">0.00027751338763558299</cx:pt>
          <cx:pt idx="309">-0.000254479018406006</cx:pt>
          <cx:pt idx="310">-0.0049761551623424896</cx:pt>
          <cx:pt idx="311">0.0094523190450649108</cx:pt>
          <cx:pt idx="312">0.030783499327056998</cx:pt>
          <cx:pt idx="313">0.022014496311676301</cx:pt>
          <cx:pt idx="314">0.028689175693573099</cx:pt>
          <cx:pt idx="315">0.015654109707819702</cx:pt>
          <cx:pt idx="316">0.0066704063221790198</cx:pt>
          <cx:pt idx="317">0.0264791218277474</cx:pt>
          <cx:pt idx="318">0.000865735050172653</cx:pt>
          <cx:pt idx="319">-0.0056718597334788701</cx:pt>
          <cx:pt idx="320">-0.057294427174702303</cx:pt>
          <cx:pt idx="321">-0.119546009972417</cx:pt>
          <cx:pt idx="322">-0.116865996181542</cx:pt>
          <cx:pt idx="323">-0.079954831637107204</cx:pt>
          <cx:pt idx="324">-0.039492727443289903</cx:pt>
          <cx:pt idx="325">-0.0074953312884772604</cx:pt>
          <cx:pt idx="326">-0.022431391963936401</cx:pt>
          <cx:pt idx="327">0.041606995804625999</cx:pt>
          <cx:pt idx="328">0.023897635032991402</cx:pt>
          <cx:pt idx="329">0.015383453608828101</cx:pt>
          <cx:pt idx="330">0.0081039975760347494</cx:pt>
          <cx:pt idx="331">0.050812393021191803</cx:pt>
          <cx:pt idx="332">0.038913538439114097</cx:pt>
          <cx:pt idx="333">0.0163709545404295</cx:pt>
          <cx:pt idx="334">0.0031705122491318101</cx:pt>
          <cx:pt idx="335">-0.00037328737483949601</cx:pt>
          <cx:pt idx="336">7.7514685208169098e-05</cx:pt>
          <cx:pt idx="337">-0.00047097290764388101</cx:pt>
          <cx:pt idx="338">-0.00064247107135437004</cx:pt>
          <cx:pt idx="339">0.0169885269940394</cx:pt>
          <cx:pt idx="340">0.022711150806730501</cx:pt>
          <cx:pt idx="341">0.028335929248470601</cx:pt>
          <cx:pt idx="342">0.037040396480134498</cx:pt>
          <cx:pt idx="343">0.0220743970656796</cx:pt>
          <cx:pt idx="344">-0.0186921335576411</cx:pt>
          <cx:pt idx="345">-0.013183892998614</cx:pt>
          <cx:pt idx="346">0.0021629588510682402</cx:pt>
          <cx:pt idx="347">0.043874390099479098</cx:pt>
          <cx:pt idx="348">-0.0144424552888007</cx:pt>
          <cx:pt idx="349">-0.081698961823394201</cx:pt>
          <cx:pt idx="350">-0.12491549164964399</cx:pt>
          <cx:pt idx="351">-0.090622758150027197</cx:pt>
          <cx:pt idx="352">-0.045392923654590203</cx:pt>
          <cx:pt idx="353">-0.039174605839226502</cx:pt>
          <cx:pt idx="354">-0.0673779254594567</cx:pt>
          <cx:pt idx="355">0.041968390295686199</cx:pt>
          <cx:pt idx="356">0.024280101839807999</cx:pt>
          <cx:pt idx="357">0.021898603548304599</cx:pt>
          <cx:pt idx="358">-0.00101548208958066</cx:pt>
          <cx:pt idx="359">0.034859918942057401</cx:pt>
          <cx:pt idx="360">0.028813635829039799</cx:pt>
          <cx:pt idx="361">-0.00409297067481274</cx:pt>
          <cx:pt idx="362">-0.00670040316530822</cx:pt>
          <cx:pt idx="363">-0.0035729333573770801</cx:pt>
          <cx:pt idx="364">-0.00054975066741137497</cx:pt>
          <cx:pt idx="365">0.00075650422596168195</cx:pt>
          <cx:pt idx="366">-0.000319810601309759</cx:pt>
          <cx:pt idx="367">0.0095600130434272193</cx:pt>
          <cx:pt idx="368">-0.000415236902225053</cx:pt>
          <cx:pt idx="369">0.019714867941946299</cx:pt>
          <cx:pt idx="370">0.011218133418042101</cx:pt>
          <cx:pt idx="371">0.026703908337736702</cx:pt>
          <cx:pt idx="372">0.026914644509762199</cx:pt>
          <cx:pt idx="373">0.0058021870071609197</cx:pt>
          <cx:pt idx="374">0.0312276232259928</cx:pt>
          <cx:pt idx="375">0.060088103449393603</cx:pt>
          <cx:pt idx="376">0.020449654053234099</cx:pt>
          <cx:pt idx="377">-0.019020641180775202</cx:pt>
          <cx:pt idx="378">-0.080809793333201402</cx:pt>
          <cx:pt idx="379">-0.044365258907100399</cx:pt>
          <cx:pt idx="380">-0.060091083571815203</cx:pt>
          <cx:pt idx="381">-0.076568011904071601</cx:pt>
          <cx:pt idx="382">-0.0244997999839516</cx:pt>
          <cx:pt idx="383">0.071136225037700299</cx:pt>
          <cx:pt idx="384">0.023593610044808401</cx:pt>
          <cx:pt idx="385">0.0088162956239554394</cx:pt>
          <cx:pt idx="386">0.0039872838889368203</cx:pt>
          <cx:pt idx="387">0.016713825770913199</cx:pt>
          <cx:pt idx="388">-0.00143696436203655</cx:pt>
          <cx:pt idx="389">-0.0088505456353606404</cx:pt>
          <cx:pt idx="390">-0.00356120061056247</cx:pt>
          <cx:pt idx="391">-0.0011107643959982799</cx:pt>
          <cx:pt idx="392">0.00088291858875504505</cx:pt>
          <cx:pt idx="393">-0.00051938042856828303</cx:pt>
          <cx:pt idx="394">-0.00067760659671553796</cx:pt>
          <cx:pt idx="395">0.0024058249578351302</cx:pt>
          <cx:pt idx="396">0.0022458587412590202</cx:pt>
          <cx:pt idx="397">0.00503580900956117</cx:pt>
          <cx:pt idx="398">0.028012870441715399</cx:pt>
          <cx:pt idx="399">0.0090207178571060209</cx:pt>
          <cx:pt idx="400">0.010322935695558</cx:pt>
          <cx:pt idx="401">-0.0266297995217065</cx:pt>
          <cx:pt idx="402">-0.0074608171697232899</cx:pt>
          <cx:pt idx="403">0.037504373401164103</cx:pt>
          <cx:pt idx="404">-0.020300143386061301</cx:pt>
          <cx:pt idx="405">0.0032861713944652101</cx:pt>
          <cx:pt idx="406">0.0087317104718464805</cx:pt>
          <cx:pt idx="407">0.0217535268336853</cx:pt>
          <cx:pt idx="408">-0.012234215902725901</cx:pt>
          <cx:pt idx="409">-0.039575545525242603</cx:pt>
          <cx:pt idx="410">-0.044237382512421798</cx:pt>
          <cx:pt idx="411">-0.080438253581197702</cx:pt>
          <cx:pt idx="412">-0.054416470186259398</cx:pt>
          <cx:pt idx="413">-0.023867239055948199</cx:pt>
          <cx:pt idx="414">-0.024048694198165198</cx:pt>
          <cx:pt idx="415">-0.0053279620826673698</cx:pt>
          <cx:pt idx="416">0.0109137313016582</cx:pt>
          <cx:pt idx="417">0.0026530955676453498</cx:pt>
          <cx:pt idx="418">0.00089425152703724695</cx:pt>
          <cx:pt idx="419">0.00033844537048553401</cx:pt>
          <cx:pt idx="420">-0.00028421975468689501</cx:pt>
          <cx:pt idx="421">-0.0014696894615279</cx:pt>
          <cx:pt idx="422">0.00015461973300214701</cx:pt>
          <cx:pt idx="423">0.0030438204230856399</cx:pt>
          <cx:pt idx="424">-0.0042164448168326898</cx:pt>
          <cx:pt idx="425">0.000643809041168634</cx:pt>
          <cx:pt idx="426">0.021078908863241999</cx:pt>
          <cx:pt idx="427">0.0253931889131002</cx:pt>
          <cx:pt idx="428">0.0166834514200584</cx:pt>
          <cx:pt idx="429">-0.022664338132189099</cx:pt>
          <cx:pt idx="430">-0.041307257877782798</cx:pt>
          <cx:pt idx="431">-0.0071424465677420298</cx:pt>
          <cx:pt idx="432">0.0175949403261783</cx:pt>
          <cx:pt idx="433">0.069641074926681396</cx:pt>
          <cx:pt idx="434">0.070153916288653806</cx:pt>
          <cx:pt idx="435">0.053988784742294897</cx:pt>
          <cx:pt idx="436">0.056690122784241702</cx:pt>
          <cx:pt idx="437">-0.059772396808411503</cx:pt>
          <cx:pt idx="438">-0.054236200648259798</cx:pt>
          <cx:pt idx="439">-0.111639445495078</cx:pt>
          <cx:pt idx="440">-0.101136873574782</cx:pt>
          <cx:pt idx="441">-0.079501103054766903</cx:pt>
          <cx:pt idx="442">-0.047774014125587398</cx:pt>
          <cx:pt idx="443">0.0038100571645536502</cx:pt>
          <cx:pt idx="444">0.020570506740536499</cx:pt>
          <cx:pt idx="445">0.014634394385307401</cx:pt>
          <cx:pt idx="446">0.00041419492831932202</cx:pt>
          <cx:pt idx="447">0.00020566271943675701</cx:pt>
          <cx:pt idx="448">0.00067319171633174995</cx:pt>
          <cx:pt idx="449">-0.00078945606329110696</cx:pt>
          <cx:pt idx="450">-0.00112164357717721</cx:pt>
          <cx:pt idx="451">0.00092766005460985599</cx:pt>
          <cx:pt idx="452">-0.0066544902759024501</cx:pt>
          <cx:pt idx="453">-0.0122337950470738</cx:pt>
          <cx:pt idx="454">-0.0085515179005322406</cx:pt>
          <cx:pt idx="455">-0.0059229662605434098</cx:pt>
          <cx:pt idx="456">-0.019228156279659001</cx:pt>
          <cx:pt idx="457">-0.021300639425220799</cx:pt>
          <cx:pt idx="458">-0.058743288773217099</cx:pt>
          <cx:pt idx="459">-0.051440633925093897</cx:pt>
          <cx:pt idx="460">0.058757349371673401</cx:pt>
          <cx:pt idx="461">0.119643338884243</cx:pt>
          <cx:pt idx="462">0.094910537419424401</cx:pt>
          <cx:pt idx="463">0.058397520949903997</cx:pt>
          <cx:pt idx="464">0.0567794584452085</cx:pt>
          <cx:pt idx="465">-0.038531885195269497</cx:pt>
          <cx:pt idx="466">-0.031187591264509901</cx:pt>
          <cx:pt idx="467">-0.061165913808169499</cx:pt>
          <cx:pt idx="468">-0.0885423325442347</cx:pt>
          <cx:pt idx="469">-0.073991584180449405</cx:pt>
          <cx:pt idx="470">-0.045860783010411403</cx:pt>
          <cx:pt idx="471">0.00087587896429987798</cx:pt>
          <cx:pt idx="472">0.00937579380698806</cx:pt>
          <cx:pt idx="473">0.0150108005160354</cx:pt>
          <cx:pt idx="474">-0.00151055849557142</cx:pt>
          <cx:pt idx="475">-2.4984348053692201e-05</cx:pt>
          <cx:pt idx="476">0.00012800852687625401</cx:pt>
          <cx:pt idx="477">0.00018731663210648901</cx:pt>
          <cx:pt idx="478">-0.0017838270632478199</cx:pt>
          <cx:pt idx="479">-0.00259992698122547</cx:pt>
          <cx:pt idx="480">-0.0106831681575535</cx:pt>
          <cx:pt idx="481">-0.0266548413322578</cx:pt>
          <cx:pt idx="482">-0.039419424663579297</cx:pt>
          <cx:pt idx="483">-0.035277304729155398</cx:pt>
          <cx:pt idx="484">-0.0354334723841188</cx:pt>
          <cx:pt idx="485">-0.036949341756043301</cx:pt>
          <cx:pt idx="486">-0.045480301025334402</cx:pt>
          <cx:pt idx="487">-0.018246416821763801</cx:pt>
          <cx:pt idx="488">0.092282154144206305</cx:pt>
          <cx:pt idx="489">0.12411880896491</cx:pt>
          <cx:pt idx="490">0.0412264087639828</cx:pt>
          <cx:pt idx="491">-0.0051751383918572204</cx:pt>
          <cx:pt idx="492">0.018524618566508499</cx:pt>
          <cx:pt idx="493">0.00258568288736971</cx:pt>
          <cx:pt idx="494">-0.019859175208053002</cx:pt>
          <cx:pt idx="495">-0.0057501223501918199</cx:pt>
          <cx:pt idx="496">-0.046113748583049702</cx:pt>
          <cx:pt idx="497">-0.055787349506897503</cx:pt>
          <cx:pt idx="498">-0.0433807473916175</cx:pt>
          <cx:pt idx="499">-0.0061121502671021202</cx:pt>
          <cx:pt idx="500">2.7599348437725001e-05</cx:pt>
          <cx:pt idx="501">0.00072730636621214204</cx:pt>
          <cx:pt idx="502">-0.0031271945414181202</cx:pt>
          <cx:pt idx="503">0.000966781304873282</cx:pt>
          <cx:pt idx="504">-0.00036247614422569403</cx:pt>
          <cx:pt idx="505">-5.9648776780017e-05</cx:pt>
          <cx:pt idx="506">-0.0028258932259968899</cx:pt>
          <cx:pt idx="507">-0.0071544353180909397</cx:pt>
          <cx:pt idx="508">-0.0150606715172485</cx:pt>
          <cx:pt idx="509">-0.0258310054942682</cx:pt>
          <cx:pt idx="510">-0.039906590642871297</cx:pt>
          <cx:pt idx="511">-0.059248994010629198</cx:pt>
          <cx:pt idx="512">-0.047061988484975302</cx:pt>
          <cx:pt idx="513">-0.033096666001397997</cx:pt>
          <cx:pt idx="514">0.018360975423453201</cx:pt>
          <cx:pt idx="515">0.028407439968929801</cx:pt>
          <cx:pt idx="516">0.114380288191331</cx:pt>
          <cx:pt idx="517">0.056086496530868099</cx:pt>
          <cx:pt idx="518">-0.0065723371884744497</cx:pt>
          <cx:pt idx="519">-0.0019567367506168601</cx:pt>
          <cx:pt idx="520">-0.040695489135793003</cx:pt>
          <cx:pt idx="521">-0.0252278381774</cx:pt>
          <cx:pt idx="522">-0.013027491650418801</cx:pt>
          <cx:pt idx="523">0.0076843378064237397</cx:pt>
          <cx:pt idx="524">-0.025192194059998198</cx:pt>
          <cx:pt idx="525">-0.050111847210887003</cx:pt>
          <cx:pt idx="526">-0.027796106458986902</cx:pt>
          <cx:pt idx="527">-0.0091397437155466207</cx:pt>
          <cx:pt idx="528">0.0089442955194485793</cx:pt>
          <cx:pt idx="529">0.0062534804546783302</cx:pt>
          <cx:pt idx="530">-0.00171950615456112</cx:pt>
          <cx:pt idx="531">-0.0010926030387961401</cx:pt>
          <cx:pt idx="532">0.000227588917716692</cx:pt>
          <cx:pt idx="533">2.3538343255200601e-05</cx:pt>
          <cx:pt idx="534">-0.0018592459029421701</cx:pt>
          <cx:pt idx="535">-0.0100482214401869</cx:pt>
          <cx:pt idx="536">-0.020125041147593</cx:pt>
          <cx:pt idx="537">-0.037051217423275398</cx:pt>
          <cx:pt idx="538">-0.045893630393442901</cx:pt>
          <cx:pt idx="539">-0.063882840092289395</cx:pt>
          <cx:pt idx="540">-0.0617856950769562</cx:pt>
          <cx:pt idx="541">-0.030806861236052599</cx:pt>
          <cx:pt idx="542">0.051088220174857299</cx:pt>
          <cx:pt idx="543">0.050304664740153202</cx:pt>
          <cx:pt idx="544">0.093234131193959194</cx:pt>
          <cx:pt idx="545">0.045590644420798798</cx:pt>
          <cx:pt idx="546">0.0069904242814413002</cx:pt>
          <cx:pt idx="547">-0.00043026110055212401</cx:pt>
          <cx:pt idx="548">-0.0090814408365435598</cx:pt>
          <cx:pt idx="549">0.0265049024829772</cx:pt>
          <cx:pt idx="550">0.047083067587177001</cx:pt>
          <cx:pt idx="551">0.0145488547292915</cx:pt>
          <cx:pt idx="552">-0.0013470068299880299</cx:pt>
          <cx:pt idx="553">-0.0078523982024547301</cx:pt>
          <cx:pt idx="554">0.0035169389091906601</cx:pt>
          <cx:pt idx="555">0.00096476853190651999</cx:pt>
          <cx:pt idx="556">-0.000896679557237572</cx:pt>
          <cx:pt idx="557">0.0036245328746326699</cx:pt>
          <cx:pt idx="558">0.00089730415216130897</cx:pt>
          <cx:pt idx="559">-0.000475500544190342</cx:pt>
          <cx:pt idx="560">0.00056866419782046604</cx:pt>
          <cx:pt idx="561">-0.00096183380840226401</cx:pt>
          <cx:pt idx="562">-0.00084170227779065999</cx:pt>
          <cx:pt idx="563">-0.00380238621815184</cx:pt>
          <cx:pt idx="564">-0.015684239909337198</cx:pt>
          <cx:pt idx="565">-0.032079519384242</cx:pt>
          <cx:pt idx="566">-0.047510403133426297</cx:pt>
          <cx:pt idx="567">-0.047565415759078598</cx:pt>
          <cx:pt idx="568">-0.064148169621032494</cx:pt>
          <cx:pt idx="569">-0.036411655212344698</cx:pt>
          <cx:pt idx="570">0.010748007362001301</cx:pt>
          <cx:pt idx="571">0.057887684214797702</cx:pt>
          <cx:pt idx="572">0.040252845156229997</cx:pt>
          <cx:pt idx="573">-0.0066009399005988404</cx:pt>
          <cx:pt idx="574">0.0114620616777201</cx:pt>
          <cx:pt idx="575">0.041277246062188702</cx:pt>
          <cx:pt idx="576">0.016871880006519999</cx:pt>
          <cx:pt idx="577">0.0209714355868337</cx:pt>
          <cx:pt idx="578">0.061065247947864498</cx:pt>
          <cx:pt idx="579">0.0099762455732035002</cx:pt>
          <cx:pt idx="580">0.0233167030196125</cx:pt>
          <cx:pt idx="581">0.0326599804606095</cx:pt>
          <cx:pt idx="582">0.034848558723187997</cx:pt>
          <cx:pt idx="583">0.0127486375232897</cx:pt>
          <cx:pt idx="584">-7.4266423085958205e-05</cx:pt>
          <cx:pt idx="585">0.0040934897473412302</cx:pt>
          <cx:pt idx="586">-0.00129530622013697</cx:pt>
          <cx:pt idx="587">0.00064743896811807395</cx:pt>
          <cx:pt idx="588">0.00014451066660163699</cx:pt>
          <cx:pt idx="589">-0.00042325222862960699</cx:pt>
          <cx:pt idx="590">0.00055475543442474898</cx:pt>
          <cx:pt idx="591">0.00032940080389520001</cx:pt>
          <cx:pt idx="592">-0.0025987895401096001</cx:pt>
          <cx:pt idx="593">-0.033881701674246499</cx:pt>
          <cx:pt idx="594">-0.044516888895010702</cx:pt>
          <cx:pt idx="595">-0.039577315106594999</cx:pt>
          <cx:pt idx="596">-0.068623274423248795</cx:pt>
          <cx:pt idx="597">-0.051606315658306201</cx:pt>
          <cx:pt idx="598">-0.029313594833968899</cx:pt>
          <cx:pt idx="599">0.054295483836250297</cx:pt>
          <cx:pt idx="600">-0.0041508980910555096</cx:pt>
          <cx:pt idx="601">0.051735951307313698</cx:pt>
          <cx:pt idx="602">0.039074157263221998</cx:pt>
          <cx:pt idx="603">-0.00011757791305582201</cx:pt>
          <cx:pt idx="604">0.014208796032971699</cx:pt>
          <cx:pt idx="605">0.093822437587313803</cx:pt>
          <cx:pt idx="606">0.044955789471645198</cx:pt>
          <cx:pt idx="607">0.0138298296324632</cx:pt>
          <cx:pt idx="608">0.0200766433848854</cx:pt>
          <cx:pt idx="609">0.029260374000830799</cx:pt>
          <cx:pt idx="610">0.057199281388944</cx:pt>
          <cx:pt idx="611">0.0276752112495991</cx:pt>
          <cx:pt idx="612">0.0054458829445572701</cx:pt>
          <cx:pt idx="613">0.00599226926503594</cx:pt>
          <cx:pt idx="614">0.0032435871633290599</cx:pt>
          <cx:pt idx="615">-0.00032949191708155301</cx:pt>
          <cx:pt idx="616">0.000789794251903179</cx:pt>
          <cx:pt idx="617">-0.00047920866842553601</cx:pt>
          <cx:pt idx="618">-0.000146243179666456</cx:pt>
          <cx:pt idx="619">0.000655230421621236</cx:pt>
          <cx:pt idx="620">-0.0021544468067967401</cx:pt>
          <cx:pt idx="621">-0.0215403293344852</cx:pt>
          <cx:pt idx="622">-0.034572110913770299</cx:pt>
          <cx:pt idx="623">-0.0390659212148032</cx:pt>
          <cx:pt idx="624">-0.061832956230268701</cx:pt>
          <cx:pt idx="625">-0.077582862836616695</cx:pt>
          <cx:pt idx="626">-0.064003629007311297</cx:pt>
          <cx:pt idx="627">-0.031976196109563503</cx:pt>
          <cx:pt idx="628">-0.022057030986723899</cx:pt>
          <cx:pt idx="629">0.02614155225163</cx:pt>
          <cx:pt idx="630">0.0044129034953979303</cx:pt>
          <cx:pt idx="631">-0.022450986060731599</cx:pt>
          <cx:pt idx="632">0.048887674524676003</cx:pt>
          <cx:pt idx="633">0.118328443726436</cx:pt>
          <cx:pt idx="634">0.074312655799664201</cx:pt>
          <cx:pt idx="635">0.0464266276535421</cx:pt>
          <cx:pt idx="636">0.062222091478218097</cx:pt>
          <cx:pt idx="637">0.062399805481937798</cx:pt>
          <cx:pt idx="638">0.0346253120991988</cx:pt>
          <cx:pt idx="639">0.0088192782114277102</cx:pt>
          <cx:pt idx="640">0.00241208175471692</cx:pt>
          <cx:pt idx="641">0.0060870294705300202</cx:pt>
          <cx:pt idx="642">8.7065630211752407e-05</cx:pt>
          <cx:pt idx="643">-0.00015815794851244599</cx:pt>
          <cx:pt idx="644">-0.000302715388131479</cx:pt>
          <cx:pt idx="645">1.6700193262997802e-05</cx:pt>
          <cx:pt idx="646">-0.00105421895992557</cx:pt>
          <cx:pt idx="647">-0.00019570828533065001</cx:pt>
          <cx:pt idx="648">-0.0071040263330598404</cx:pt>
          <cx:pt idx="649">-0.0298969972236263</cx:pt>
          <cx:pt idx="650">-0.048061838797678703</cx:pt>
          <cx:pt idx="651">-0.066157720915750201</cx:pt>
          <cx:pt idx="652">-0.056438950035574302</cx:pt>
          <cx:pt idx="653">-0.056937087332920903</cx:pt>
          <cx:pt idx="654">-0.037247162100574903</cx:pt>
          <cx:pt idx="655">-0.032957213931099003</cx:pt>
          <cx:pt idx="656">-0.039706283166608701</cx:pt>
          <cx:pt idx="657">0.019374334717848</cx:pt>
          <cx:pt idx="658">0.0353832701736174</cx:pt>
          <cx:pt idx="659">0.045039062656001098</cx:pt>
          <cx:pt idx="660">0.101329476381133</cx:pt>
          <cx:pt idx="661">0.104722959702175</cx:pt>
          <cx:pt idx="662">0.117132166410882</cx:pt>
          <cx:pt idx="663">0.078321625973689996</cx:pt>
          <cx:pt idx="664">0.0833006479627596</cx:pt>
          <cx:pt idx="665">0.056889663038557699</cx:pt>
          <cx:pt idx="666">0.036374408360531699</cx:pt>
          <cx:pt idx="667">0.0159304472989658</cx:pt>
          <cx:pt idx="668">-0.0016272236585366201</cx:pt>
          <cx:pt idx="669">0.0057119238358244199</cx:pt>
          <cx:pt idx="670">-5.3743967492746003e-05</cx:pt>
          <cx:pt idx="671">-0.0010018087496588401</cx:pt>
          <cx:pt idx="672">-0.00031077763926799697</cx:pt>
          <cx:pt idx="673">-0.000450569095422712</cx:pt>
          <cx:pt idx="674">-0.000235424167413142</cx:pt>
          <cx:pt idx="675">-0.00095269435375555905</cx:pt>
          <cx:pt idx="676">-0.0085824875571523691</cx:pt>
          <cx:pt idx="677">-0.021737558151394401</cx:pt>
          <cx:pt idx="678">-0.038378759514911702</cx:pt>
          <cx:pt idx="679">-0.041772425526286398</cx:pt>
          <cx:pt idx="680">-0.0299387475980002</cx:pt>
          <cx:pt idx="681">-0.0303375301930464</cx:pt>
          <cx:pt idx="682">0.0064012798199818899</cx:pt>
          <cx:pt idx="683">0.030278431748012501</cx:pt>
          <cx:pt idx="684">0.056957737251315602</cx:pt>
          <cx:pt idx="685">0.072279856415341806</cx:pt>
          <cx:pt idx="686">0.067109220571314798</cx:pt>
          <cx:pt idx="687">0.072074454718420999</cx:pt>
          <cx:pt idx="688">0.105161521115766</cx:pt>
          <cx:pt idx="689">0.054442452248503297</cx:pt>
          <cx:pt idx="690">0.0779096829609532</cx:pt>
          <cx:pt idx="691">0.059062905451131402</cx:pt>
          <cx:pt idx="692">0.0557633887717656</cx:pt>
          <cx:pt idx="693">0.020000104054933601</cx:pt>
          <cx:pt idx="694">0.010685473115473699</cx:pt>
          <cx:pt idx="695">0.0055045036681958901</cx:pt>
          <cx:pt idx="696">0.0033627573826702302</cx:pt>
          <cx:pt idx="697">0.00210287225077196</cx:pt>
          <cx:pt idx="698">0.00046862109034769998</cx:pt>
          <cx:pt idx="699">-0.00074135936293026898</cx:pt>
          <cx:pt idx="700">-0.00018545970352216101</cx:pt>
          <cx:pt idx="701">-0.000442097175361275</cx:pt>
          <cx:pt idx="702">0.00032279910562281401</cx:pt>
          <cx:pt idx="703">-0.00092861010776469004</cx:pt>
          <cx:pt idx="704">-0.0030711454510230001</cx:pt>
          <cx:pt idx="705">-0.0064433830562339398</cx:pt>
          <cx:pt idx="706">-0.0026423392106331</cx:pt>
          <cx:pt idx="707">-0.0025443157809012002</cx:pt>
          <cx:pt idx="708">-0.0044506427960771299</cx:pt>
          <cx:pt idx="709">-0.0171177515526394</cx:pt>
          <cx:pt idx="710">0.017312747904065</cx:pt>
          <cx:pt idx="711">-0.00024617152003717402</cx:pt>
          <cx:pt idx="712">0.00103790403355483</cx:pt>
          <cx:pt idx="713">0.018455765955839899</cx:pt>
          <cx:pt idx="714">-0.0130731322036877</cx:pt>
          <cx:pt idx="715">0.00018252270989789401</cx:pt>
          <cx:pt idx="716">0.0177383977222485</cx:pt>
          <cx:pt idx="717">0.0329554227010685</cx:pt>
          <cx:pt idx="718">0.0374696286963365</cx:pt>
          <cx:pt idx="719">0.058636385857838098</cx:pt>
          <cx:pt idx="720">0.0270183907596677</cx:pt>
          <cx:pt idx="721">0.00944453978989542</cx:pt>
          <cx:pt idx="722">-0.0012643285090652801</cx:pt>
          <cx:pt idx="723">-0.00037110509190179601</cx:pt>
          <cx:pt idx="724">0.00054694910315073396</cx:pt>
          <cx:pt idx="725">-0.000348603942699232</cx:pt>
          <cx:pt idx="726">-0.00037946149558314699</cx:pt>
          <cx:pt idx="727">0.00017978691555837201</cx:pt>
          <cx:pt idx="728">-0.00027564192230094999</cx:pt>
          <cx:pt idx="729">0.00063056892872786</cx:pt>
          <cx:pt idx="730">0.00074458063124233401</cx:pt>
          <cx:pt idx="731">0.00048788856777463402</cx:pt>
          <cx:pt idx="732">4.8562143817737999e-05</cx:pt>
          <cx:pt idx="733">0.00110933955649012</cx:pt>
          <cx:pt idx="734">0.0036318431084761001</cx:pt>
          <cx:pt idx="735">0.0035690342385771099</cx:pt>
          <cx:pt idx="736">-0.0018223157322661201</cx:pt>
          <cx:pt idx="737">-0.0097204463479815695</cx:pt>
          <cx:pt idx="738">0.00065134617277541498</cx:pt>
          <cx:pt idx="739">0.0119893575948127</cx:pt>
          <cx:pt idx="740">0.031212016719452802</cx:pt>
          <cx:pt idx="741">0.0182221540932304</cx:pt>
          <cx:pt idx="742">-0.027928434850021</cx:pt>
          <cx:pt idx="743">-0.0299228040333103</cx:pt>
          <cx:pt idx="744">-0.00084516584912317102</cx:pt>
          <cx:pt idx="745">0.0088049101969520406</cx:pt>
          <cx:pt idx="746">-0.0041324998643369098</cx:pt>
          <cx:pt idx="747">-0.00028116445515626601</cx:pt>
          <cx:pt idx="748">0.0035979042126979902</cx:pt>
          <cx:pt idx="749">0.0029439858141007001</cx:pt>
          <cx:pt idx="750">-0.00194107062720783</cx:pt>
          <cx:pt idx="751">0.00036313976415462798</cx:pt>
          <cx:pt idx="752">-0.00020375216257392001</cx:pt>
          <cx:pt idx="753">0.00046586534508079802</cx:pt>
          <cx:pt idx="754">0.000188896476303365</cx:pt>
          <cx:pt idx="755">-0.00059301764354688705</cx:pt>
          <cx:pt idx="756">0.00069653693298200598</cx:pt>
          <cx:pt idx="757">0.000133580476754847</cx:pt>
          <cx:pt idx="758">-0.00022921897034134799</cx:pt>
          <cx:pt idx="759">0.000370626782868542</cx:pt>
          <cx:pt idx="760">0.00010265959694183299</cx:pt>
          <cx:pt idx="761">0.00030133593587577202</cx:pt>
          <cx:pt idx="762">0.00033273561981392899</cx:pt>
          <cx:pt idx="763">-0.00047430631378149701</cx:pt>
          <cx:pt idx="764">-0.00063559489461290498</cx:pt>
          <cx:pt idx="765">-0.00106138086519844</cx:pt>
          <cx:pt idx="766">-0.0046758304525702501</cx:pt>
          <cx:pt idx="767">0.00185035213562805</cx:pt>
          <cx:pt idx="768">0.00193669626333815</cx:pt>
          <cx:pt idx="769">-0.0025000520357489702</cx:pt>
          <cx:pt idx="770">-0.0038508354825506999</cx:pt>
          <cx:pt idx="771">-0.00369339099845638</cx:pt>
          <cx:pt idx="772">-0.0062573816656059499</cx:pt>
          <cx:pt idx="773">-0.0122539882487556</cx:pt>
          <cx:pt idx="774">-0.0188465235556678</cx:pt>
          <cx:pt idx="775">-0.0027284157383910498</cx:pt>
          <cx:pt idx="776">0.00028438632603353797</cx:pt>
          <cx:pt idx="777">-0.00083950468191230899</cx:pt>
          <cx:pt idx="778">-0.0015931623040621101</cx:pt>
          <cx:pt idx="779">-0.000529765246455091</cx:pt>
          <cx:pt idx="780">0.00048607782629964298</cx:pt>
          <cx:pt idx="781">0.00010809851654924401</cx:pt>
          <cx:pt idx="782">-0.00034202985492467997</cx:pt>
          <cx:pt idx="783">-0.00020467112261444501</cx:pt>
          <cx:pt idx="784">-0.0046293735503181504</cx:pt>
          <cx:pt idx="785">0.00092368124177594246</cx:pt>
          <cx:pt idx="786">0.0015838008500251276</cx:pt>
          <cx:pt idx="787">-0.0074434105090084501</cx:pt>
          <cx:pt idx="788">0.0078709630092332252</cx:pt>
          <cx:pt idx="789">0.020784677360099101</cx:pt>
          <cx:pt idx="790">0.0096756912160061992</cx:pt>
          <cx:pt idx="791">0.00071196866690684745</cx:pt>
          <cx:pt idx="792">-0.0051107683284899504</cx:pt>
          <cx:pt idx="793">-0.0096642862187150506</cx:pt>
          <cx:pt idx="794">-0.004742771438179175</cx:pt>
          <cx:pt idx="795">-0.014578105954348724</cx:pt>
          <cx:pt idx="796">-0.0061151409438354497</cx:pt>
          <cx:pt idx="797">-0.014189095784412849</cx:pt>
          <cx:pt idx="798">-0.018858787963591549</cx:pt>
          <cx:pt idx="799">-0.01298461746069245</cx:pt>
          <cx:pt idx="800">-0.01642894212847355</cx:pt>
          <cx:pt idx="801">-0.016734146268258251</cx:pt>
          <cx:pt idx="802">0.0014302859232774474</cx:pt>
          <cx:pt idx="803">-0.0034342831875646251</cx:pt>
          <cx:pt idx="804">-0.0050281792042326003</cx:pt>
          <cx:pt idx="805">0.0022957055739932248</cx:pt>
          <cx:pt idx="806">0.0055778439350123747</cx:pt>
          <cx:pt idx="807">0.00026712349632566999</cx:pt>
          <cx:pt idx="808">-6.037732307131675e-05</cx:pt>
          <cx:pt idx="809">2.129212125199615e-05</cx:pt>
          <cx:pt idx="810">-9.4565582091242002e-05</cx:pt>
          <cx:pt idx="811">-0.00070998055544074497</cx:pt>
          <cx:pt idx="812">-0.00057415016409894997</cx:pt>
          <cx:pt idx="813">0.0023489755196606475</cx:pt>
          <cx:pt idx="814">-0.0050278976881544249</cx:pt>
          <cx:pt idx="815">0.00030080551149617752</cx:pt>
          <cx:pt idx="816">0.0070190996142239252</cx:pt>
          <cx:pt idx="817">0.0063397797621648497</cx:pt>
          <cx:pt idx="818">0.00052340788734453253</cx:pt>
          <cx:pt idx="819">-0.013867143107532001</cx:pt>
          <cx:pt idx="820">-0.0099160743372113998</cx:pt>
          <cx:pt idx="821">-0.00538658264685695</cx:pt>
          <cx:pt idx="822">-0.0082754181685628005</cx:pt>
          <cx:pt idx="823">-0.0075864822865532996</cx:pt>
          <cx:pt idx="824">0.0010012222176314426</cx:pt>
          <cx:pt idx="825">0.00039809802463179248</cx:pt>
          <cx:pt idx="826">-0.0052637017699520249</cx:pt>
          <cx:pt idx="827">-0.011595304068848475</cx:pt>
          <cx:pt idx="828">-0.0091027377438534993</cx:pt>
          <cx:pt idx="829">-0.0088496371693109008</cx:pt>
          <cx:pt idx="830">0.0016229293190094874</cx:pt>
          <cx:pt idx="831">-0.00012499908041688101</cx:pt>
          <cx:pt idx="832">-0.0069637886451957747</cx:pt>
          <cx:pt idx="833">-0.00079147503541665998</cx:pt>
          <cx:pt idx="834">0.0019751687370551225</cx:pt>
          <cx:pt idx="835">0.00028829093492260501</cx:pt>
          <cx:pt idx="836">0.00012434572013055224</cx:pt>
          <cx:pt idx="837">4.2713008601246e-05</cx:pt>
          <cx:pt idx="838">-0.00038364797041565997</cx:pt>
          <cx:pt idx="839">0.0013281148356801399</cx:pt>
          <cx:pt idx="840">0.0033186152982574001</cx:pt>
          <cx:pt idx="841">-0.0022624683451804798</cx:pt>
          <cx:pt idx="842">0.0013890092360051775</cx:pt>
          <cx:pt idx="843">0.0019526566789784476</cx:pt>
          <cx:pt idx="844">0.0031385867515247501</cx:pt>
          <cx:pt idx="845">0.0040015972227605504</cx:pt>
          <cx:pt idx="846">0.0089269782275958748</cx:pt>
          <cx:pt idx="847">-0.002817029190445625</cx:pt>
          <cx:pt idx="848">-0.00022964107473495051</cx:pt>
          <cx:pt idx="849">-0.0074092070526623251</cx:pt>
          <cx:pt idx="850">-0.023513535203206225</cx:pt>
          <cx:pt idx="851">-0.0085723564158995246</cx:pt>
          <cx:pt idx="852">0.0036529189597942751</cx:pt>
          <cx:pt idx="853">0.0092717263679499007</cx:pt>
          <cx:pt idx="854">0.0066692499484015001</cx:pt>
          <cx:pt idx="855">-0.0042639132941522748</cx:pt>
          <cx:pt idx="856">-0.0043250009963853248</cx:pt>
          <cx:pt idx="857">-0.0003006244376466375</cx:pt>
          <cx:pt idx="858">-0.0042371823011763503</cx:pt>
          <cx:pt idx="859">0.00082835057621671751</cx:pt>
          <cx:pt idx="860">0.0013511079020955201</cx:pt>
          <cx:pt idx="861">0.0032844169591523501</cx:pt>
          <cx:pt idx="862">0.00085136956663710501</cx:pt>
          <cx:pt idx="863">-0.00079724451934205505</cx:pt>
          <cx:pt idx="864">-0.0015917605339560426</cx:pt>
          <cx:pt idx="865">0.000116150840233629</cx:pt>
          <cx:pt idx="866">-0.000246561692767583</cx:pt>
          <cx:pt idx="867">-0.00097566584939620497</cx:pt>
          <cx:pt idx="868">0.0033869349387706999</cx:pt>
          <cx:pt idx="869">0.0021577862217018727</cx:pt>
          <cx:pt idx="870">0.0072031196895643752</cx:pt>
          <cx:pt idx="871">0.011842527605070924</cx:pt>
          <cx:pt idx="872">0.0082132266342315498</cx:pt>
          <cx:pt idx="873">0.0091611069725714006</cx:pt>
          <cx:pt idx="874">0.01475303220499875</cx:pt>
          <cx:pt idx="875">0.0085545070174893253</cx:pt>
          <cx:pt idx="876">0.0056720722379031254</cx:pt>
          <cx:pt idx="877">-0.018287949330535801</cx:pt>
          <cx:pt idx="878">-0.0288911296028335</cx:pt>
          <cx:pt idx="879">-0.015044486594698226</cx:pt>
          <cx:pt idx="880">-0.014039755145323549</cx:pt>
          <cx:pt idx="881">-0.0065269464922565502</cx:pt>
          <cx:pt idx="882">0.0015154140408840651</cx:pt>
          <cx:pt idx="883">0.0025046106625822252</cx:pt>
          <cx:pt idx="884">-0.0046293735503181504</cx:pt>
          <cx:pt idx="885">0.00092368124177594246</cx:pt>
          <cx:pt idx="886">0.0015838008500251276</cx:pt>
          <cx:pt idx="887">-0.0074434105090084501</cx:pt>
          <cx:pt idx="888">0.0078709630092332252</cx:pt>
          <cx:pt idx="889">0.020784677360099101</cx:pt>
          <cx:pt idx="890">0.0096756912160061992</cx:pt>
          <cx:pt idx="891">0.00071196866690684745</cx:pt>
          <cx:pt idx="892">-0.0051107683284899504</cx:pt>
          <cx:pt idx="893">-0.0096642862187150506</cx:pt>
          <cx:pt idx="894">-0.004742771438179175</cx:pt>
          <cx:pt idx="895">-0.014578105954348724</cx:pt>
          <cx:pt idx="896">-0.0061151409438354497</cx:pt>
          <cx:pt idx="897">-0.014189095784412849</cx:pt>
          <cx:pt idx="898">-0.018858787963591549</cx:pt>
          <cx:pt idx="899">-0.01298461746069245</cx:pt>
          <cx:pt idx="900">-0.01642894212847355</cx:pt>
          <cx:pt idx="901">-0.016734146268258251</cx:pt>
          <cx:pt idx="902">0.0014302859232774474</cx:pt>
          <cx:pt idx="903">-0.0034342831875646251</cx:pt>
          <cx:pt idx="904">-0.0050281792042326003</cx:pt>
          <cx:pt idx="905">0.0022957055739932248</cx:pt>
          <cx:pt idx="906">0.0055778439350123747</cx:pt>
          <cx:pt idx="907">0.00026712349632566999</cx:pt>
          <cx:pt idx="908">-6.037732307131675e-05</cx:pt>
          <cx:pt idx="909">2.129212125199615e-05</cx:pt>
          <cx:pt idx="910">-9.4565582091242002e-05</cx:pt>
          <cx:pt idx="911">-0.00070998055544074497</cx:pt>
          <cx:pt idx="912">-0.00057415016409894997</cx:pt>
          <cx:pt idx="913">0.0023489755196606475</cx:pt>
          <cx:pt idx="914">-0.0050278976881544249</cx:pt>
          <cx:pt idx="915">0.00030080551149617752</cx:pt>
          <cx:pt idx="916">0.0070190996142239252</cx:pt>
          <cx:pt idx="917">0.0063397797621648497</cx:pt>
          <cx:pt idx="918">0.00052340788734453253</cx:pt>
          <cx:pt idx="919">-0.013867143107532001</cx:pt>
          <cx:pt idx="920">-0.0099160743372113998</cx:pt>
          <cx:pt idx="921">-0.00538658264685695</cx:pt>
          <cx:pt idx="922">-0.0082754181685628005</cx:pt>
          <cx:pt idx="923">-0.0075864822865532996</cx:pt>
          <cx:pt idx="924">0.0010012222176314426</cx:pt>
          <cx:pt idx="925">0.00039809802463179248</cx:pt>
          <cx:pt idx="926">-0.0052637017699520249</cx:pt>
          <cx:pt idx="927">-0.011595304068848475</cx:pt>
          <cx:pt idx="928">-0.0091027377438534993</cx:pt>
          <cx:pt idx="929">-0.0088496371693109008</cx:pt>
          <cx:pt idx="930">0.0016229293190094874</cx:pt>
          <cx:pt idx="931">-0.00012499908041688101</cx:pt>
          <cx:pt idx="932">-0.0069637886451957747</cx:pt>
          <cx:pt idx="933">-0.00079147503541665998</cx:pt>
          <cx:pt idx="934">0.0019751687370551225</cx:pt>
          <cx:pt idx="935">0.00028829093492260501</cx:pt>
          <cx:pt idx="936">0.00012434572013055224</cx:pt>
          <cx:pt idx="937">4.2713008601246e-05</cx:pt>
          <cx:pt idx="938">-0.00038364797041565997</cx:pt>
          <cx:pt idx="939">0.0013281148356801399</cx:pt>
          <cx:pt idx="940">0.0033186152982574001</cx:pt>
          <cx:pt idx="941">-0.0022624683451804798</cx:pt>
          <cx:pt idx="942">0.0013890092360051775</cx:pt>
          <cx:pt idx="943">0.0019526566789784476</cx:pt>
          <cx:pt idx="944">0.0031385867515247501</cx:pt>
          <cx:pt idx="945">0.0040015972227605504</cx:pt>
          <cx:pt idx="946">0.0089269782275958748</cx:pt>
          <cx:pt idx="947">-0.002817029190445625</cx:pt>
          <cx:pt idx="948">-0.00022964107473495051</cx:pt>
          <cx:pt idx="949">-0.0074092070526623251</cx:pt>
          <cx:pt idx="950">-0.023513535203206225</cx:pt>
          <cx:pt idx="951">-0.0085723564158995246</cx:pt>
          <cx:pt idx="952">0.0036529189597942751</cx:pt>
          <cx:pt idx="953">0.0092717263679499007</cx:pt>
          <cx:pt idx="954">0.0066692499484015001</cx:pt>
          <cx:pt idx="955">-0.0042639132941522748</cx:pt>
          <cx:pt idx="956">-0.0043250009963853248</cx:pt>
          <cx:pt idx="957">-0.0003006244376466375</cx:pt>
          <cx:pt idx="958">-0.0042371823011763503</cx:pt>
          <cx:pt idx="959">0.00082835057621671751</cx:pt>
          <cx:pt idx="960">0.0013511079020955201</cx:pt>
          <cx:pt idx="961">0.0032844169591523501</cx:pt>
          <cx:pt idx="962">0.00085136956663710501</cx:pt>
          <cx:pt idx="963">-0.00079724451934205505</cx:pt>
          <cx:pt idx="964">-0.0015917605339560426</cx:pt>
          <cx:pt idx="965">0.000116150840233629</cx:pt>
          <cx:pt idx="966">-0.000246561692767583</cx:pt>
          <cx:pt idx="967">-0.00097566584939620497</cx:pt>
          <cx:pt idx="968">0.0033869349387706999</cx:pt>
          <cx:pt idx="969">0.0021577862217018727</cx:pt>
          <cx:pt idx="970">0.0072031196895643752</cx:pt>
          <cx:pt idx="971">0.011842527605070924</cx:pt>
          <cx:pt idx="972">0.0082132266342315498</cx:pt>
          <cx:pt idx="973">0.0091611069725714006</cx:pt>
          <cx:pt idx="974">0.01475303220499875</cx:pt>
          <cx:pt idx="975">0.0085545070174893253</cx:pt>
          <cx:pt idx="976">0.0056720722379031254</cx:pt>
          <cx:pt idx="977">-0.018287949330535801</cx:pt>
          <cx:pt idx="978">-0.0288911296028335</cx:pt>
          <cx:pt idx="979">-0.015044486594698226</cx:pt>
          <cx:pt idx="980">-0.014039755145323549</cx:pt>
          <cx:pt idx="981">-0.0065269464922565502</cx:pt>
          <cx:pt idx="982">0.0015154140408840651</cx:pt>
          <cx:pt idx="983">0.0025046106625822252</cx:pt>
          <cx:pt idx="984">-0.0046293735503181504</cx:pt>
          <cx:pt idx="985">0.00092368124177594246</cx:pt>
          <cx:pt idx="986">0.0015838008500251276</cx:pt>
          <cx:pt idx="987">-0.0074434105090084501</cx:pt>
          <cx:pt idx="988">0.0078709630092332252</cx:pt>
          <cx:pt idx="989">0.020784677360099101</cx:pt>
          <cx:pt idx="990">0.0096756912160061992</cx:pt>
          <cx:pt idx="991">0.00071196866690684745</cx:pt>
          <cx:pt idx="992">-0.0051107683284899504</cx:pt>
          <cx:pt idx="993">-0.0096642862187150506</cx:pt>
          <cx:pt idx="994">-0.004742771438179175</cx:pt>
          <cx:pt idx="995">-0.014578105954348724</cx:pt>
          <cx:pt idx="996">-0.0061151409438354497</cx:pt>
          <cx:pt idx="997">-0.014189095784412849</cx:pt>
          <cx:pt idx="998">-0.018858787963591549</cx:pt>
          <cx:pt idx="999">-0.01298461746069245</cx:pt>
          <cx:pt idx="1000">-0.01642894212847355</cx:pt>
          <cx:pt idx="1001">-0.016734146268258251</cx:pt>
          <cx:pt idx="1002">0.0014302859232774474</cx:pt>
          <cx:pt idx="1003">-0.0034342831875646251</cx:pt>
          <cx:pt idx="1004">-0.0050281792042326003</cx:pt>
          <cx:pt idx="1005">0.0022957055739932248</cx:pt>
          <cx:pt idx="1006">0.0055778439350123747</cx:pt>
          <cx:pt idx="1007">0.00026712349632566999</cx:pt>
          <cx:pt idx="1008">-6.037732307131675e-05</cx:pt>
          <cx:pt idx="1009">2.129212125199615e-05</cx:pt>
          <cx:pt idx="1010">-9.4565582091242002e-05</cx:pt>
          <cx:pt idx="1011">-0.00070998055544074497</cx:pt>
          <cx:pt idx="1012">-0.00057415016409894997</cx:pt>
          <cx:pt idx="1013">0.0023489755196606475</cx:pt>
          <cx:pt idx="1014">-0.0050278976881544249</cx:pt>
          <cx:pt idx="1015">0.00030080551149617752</cx:pt>
          <cx:pt idx="1016">0.0070190996142239252</cx:pt>
          <cx:pt idx="1017">0.0063397797621648497</cx:pt>
          <cx:pt idx="1018">0.00052340788734453253</cx:pt>
          <cx:pt idx="1019">-0.013867143107532001</cx:pt>
          <cx:pt idx="1020">-0.0099160743372113998</cx:pt>
          <cx:pt idx="1021">-0.00538658264685695</cx:pt>
          <cx:pt idx="1022">-0.0082754181685628005</cx:pt>
          <cx:pt idx="1023">-0.0075864822865532996</cx:pt>
          <cx:pt idx="1024">0.0010012222176314426</cx:pt>
          <cx:pt idx="1025">0.00039809802463179248</cx:pt>
          <cx:pt idx="1026">-0.0052637017699520249</cx:pt>
          <cx:pt idx="1027">-0.011595304068848475</cx:pt>
          <cx:pt idx="1028">-0.0091027377438534993</cx:pt>
          <cx:pt idx="1029">-0.0088496371693109008</cx:pt>
          <cx:pt idx="1030">0.0016229293190094874</cx:pt>
          <cx:pt idx="1031">-0.00012499908041688101</cx:pt>
          <cx:pt idx="1032">-0.0069637886451957747</cx:pt>
          <cx:pt idx="1033">-0.00079147503541665998</cx:pt>
          <cx:pt idx="1034">0.0019751687370551225</cx:pt>
          <cx:pt idx="1035">0.00028829093492260501</cx:pt>
          <cx:pt idx="1036">0.00012434572013055224</cx:pt>
          <cx:pt idx="1037">4.2713008601246e-05</cx:pt>
          <cx:pt idx="1038">-0.00038364797041565997</cx:pt>
          <cx:pt idx="1039">0.0013281148356801399</cx:pt>
          <cx:pt idx="1040">0.0033186152982574001</cx:pt>
          <cx:pt idx="1041">-0.0022624683451804798</cx:pt>
          <cx:pt idx="1042">0.0013890092360051775</cx:pt>
          <cx:pt idx="1043">0.0019526566789784476</cx:pt>
          <cx:pt idx="1044">0.0031385867515247501</cx:pt>
          <cx:pt idx="1045">0.0040015972227605504</cx:pt>
          <cx:pt idx="1046">0.0089269782275958748</cx:pt>
          <cx:pt idx="1047">-0.002817029190445625</cx:pt>
          <cx:pt idx="1048">-0.00022964107473495051</cx:pt>
          <cx:pt idx="1049">-0.0074092070526623251</cx:pt>
          <cx:pt idx="1050">-0.023513535203206225</cx:pt>
          <cx:pt idx="1051">-0.0085723564158995246</cx:pt>
          <cx:pt idx="1052">0.0036529189597942751</cx:pt>
          <cx:pt idx="1053">0.0092717263679499007</cx:pt>
          <cx:pt idx="1054">0.0066692499484015001</cx:pt>
          <cx:pt idx="1055">-0.0042639132941522748</cx:pt>
          <cx:pt idx="1056">-0.0043250009963853248</cx:pt>
          <cx:pt idx="1057">-0.0003006244376466375</cx:pt>
          <cx:pt idx="1058">-0.0042371823011763503</cx:pt>
          <cx:pt idx="1059">0.00082835057621671751</cx:pt>
          <cx:pt idx="1060">0.0013511079020955201</cx:pt>
          <cx:pt idx="1061">0.0032844169591523501</cx:pt>
          <cx:pt idx="1062">0.00085136956663710501</cx:pt>
          <cx:pt idx="1063">-0.00079724451934205505</cx:pt>
          <cx:pt idx="1064">-0.0015917605339560426</cx:pt>
          <cx:pt idx="1065">0.000116150840233629</cx:pt>
          <cx:pt idx="1066">-0.000246561692767583</cx:pt>
          <cx:pt idx="1067">-0.00097566584939620497</cx:pt>
          <cx:pt idx="1068">0.0033869349387706999</cx:pt>
          <cx:pt idx="1069">0.0021577862217018727</cx:pt>
          <cx:pt idx="1070">0.0072031196895643752</cx:pt>
          <cx:pt idx="1071">0.011842527605070924</cx:pt>
          <cx:pt idx="1072">0.0082132266342315498</cx:pt>
          <cx:pt idx="1073">0.0091611069725714006</cx:pt>
          <cx:pt idx="1074">0.01475303220499875</cx:pt>
          <cx:pt idx="1075">0.0085545070174893253</cx:pt>
          <cx:pt idx="1076">0.0056720722379031254</cx:pt>
          <cx:pt idx="1077">-0.018287949330535801</cx:pt>
          <cx:pt idx="1078">-0.0288911296028335</cx:pt>
          <cx:pt idx="1079">-0.015044486594698226</cx:pt>
          <cx:pt idx="1080">-0.014039755145323549</cx:pt>
          <cx:pt idx="1081">-0.0065269464922565502</cx:pt>
          <cx:pt idx="1082">0.0015154140408840651</cx:pt>
          <cx:pt idx="1083">0.0025046106625822252</cx:pt>
        </cx:lvl>
      </cx:numDim>
    </cx:data>
    <cx:data id="119">
      <cx:numDim type="val">
        <cx:f>Sheet2!$DP$1:$DP$1084</cx:f>
        <cx:lvl ptCount="1084" formatCode="G/通用格式">
          <cx:pt idx="0">0.00081105403264630403</cx:pt>
          <cx:pt idx="1">0.00071684800530645403</cx:pt>
          <cx:pt idx="2">-0.00037348554516161898</cx:pt>
          <cx:pt idx="3">-1.3375097022131201e-05</cx:pt>
          <cx:pt idx="4">0.00019515002095798399</cx:pt>
          <cx:pt idx="5">-0.00035652318872033301</cx:pt>
          <cx:pt idx="6">0.00088086618877649303</cx:pt>
          <cx:pt idx="7">-0.00011684921764515899</cx:pt>
          <cx:pt idx="8">-0.00091978786774352204</cx:pt>
          <cx:pt idx="9">-2.9165872881995599e-05</cx:pt>
          <cx:pt idx="10">-0.00064247399378456502</cx:pt>
          <cx:pt idx="11">-4.4452431516770498e-05</cx:pt>
          <cx:pt idx="12">0.000515328959079494</cx:pt>
          <cx:pt idx="13">0.00013501039394189101</cx:pt>
          <cx:pt idx="14">-1.8508749587118501e-05</cx:pt>
          <cx:pt idx="15">0.00025618939370295802</cx:pt>
          <cx:pt idx="16">6.8902413587360098e-06</cx:pt>
          <cx:pt idx="17">-0.0014148615233615901</cx:pt>
          <cx:pt idx="18">0.00015310749064691099</cx:pt>
          <cx:pt idx="19">-0.00076404221885007103</cx:pt>
          <cx:pt idx="20">-0.00053628503015891904</cx:pt>
          <cx:pt idx="21">-0.00029664746119839201</cx:pt>
          <cx:pt idx="22">0.00044605577992036901</cx:pt>
          <cx:pt idx="23">-8.34764194074048e-05</cx:pt>
          <cx:pt idx="24">0.000260180776958228</cx:pt>
          <cx:pt idx="25">-0.000464340898190511</cx:pt>
          <cx:pt idx="26">0.00016238073066908901</cx:pt>
          <cx:pt idx="27">0.00045802070683931799</cx:pt>
          <cx:pt idx="28">0.00092427824185308796</cx:pt>
          <cx:pt idx="29">-0.00090151564518363002</cx:pt>
          <cx:pt idx="30">0.000105560570289397</cx:pt>
          <cx:pt idx="31">0.00037797143776267301</cx:pt>
          <cx:pt idx="32">0.00032720653589433902</cx:pt>
          <cx:pt idx="33">0.00069129372033762998</cx:pt>
          <cx:pt idx="34">0.00076081812294330399</cx:pt>
          <cx:pt idx="35">0.0016397924084632801</cx:pt>
          <cx:pt idx="36">0.0013914830852291499</cx:pt>
          <cx:pt idx="37">0.00094523030640449696</cx:pt>
          <cx:pt idx="38">0.00070988721917885798</cx:pt>
          <cx:pt idx="39">0.0020868225998859802</cx:pt>
          <cx:pt idx="40">0.00291726324763807</cx:pt>
          <cx:pt idx="41">0.0015523541451767299</cx:pt>
          <cx:pt idx="42">-0.00091459123007779999</cx:pt>
          <cx:pt idx="43">-0.000680948775357196</cx:pt>
          <cx:pt idx="44">0.0034156381114652302</cx:pt>
          <cx:pt idx="45">0.00236062382986284</cx:pt>
          <cx:pt idx="46">0.00038254604716544201</cx:pt>
          <cx:pt idx="47">0.0018042403047731201</cx:pt>
          <cx:pt idx="48">0.00053362647749958397</cx:pt>
          <cx:pt idx="49">-0.00010315443638824501</cx:pt>
          <cx:pt idx="50">0.000304859685413667</cx:pt>
          <cx:pt idx="51">0.00025519652002075</cx:pt>
          <cx:pt idx="52">0.00019369018092303201</cx:pt>
          <cx:pt idx="53">-0.00074400730672934102</cx:pt>
          <cx:pt idx="54">-0.00039511740084305499</cx:pt>
          <cx:pt idx="55">-0.00050635427950702298</cx:pt>
          <cx:pt idx="56">-0.00038253679342878399</cx:pt>
          <cx:pt idx="57">-0.00086456378556020504</cx:pt>
          <cx:pt idx="58">0.00086556195150800795</cx:pt>
          <cx:pt idx="59">-0.000102432017275746</cx:pt>
          <cx:pt idx="60">0.00073233722726616195</cx:pt>
          <cx:pt idx="61">0.0010877624502440501</cx:pt>
          <cx:pt idx="62">0.00069090083921640301</cx:pt>
          <cx:pt idx="63">0.0022107496249385399</cx:pt>
          <cx:pt idx="64">0.0060576927370421096</cx:pt>
          <cx:pt idx="65">0.0121260919862567</cx:pt>
          <cx:pt idx="66">0.015798715451442898</cx:pt>
          <cx:pt idx="67">0.0175044250416601</cx:pt>
          <cx:pt idx="68">0.015805155709452401</cx:pt>
          <cx:pt idx="69">0.011981289770648801</cx:pt>
          <cx:pt idx="70">0.016941720266989101</cx:pt>
          <cx:pt idx="71">0.0109128797534784</cx:pt>
          <cx:pt idx="72">0.0060009109651909002</cx:pt>
          <cx:pt idx="73">0.0091120140053419004</cx:pt>
          <cx:pt idx="74">0.0060385441090818701</cx:pt>
          <cx:pt idx="75">-0.000212061576862967</cx:pt>
          <cx:pt idx="76">0.0024254937744862602</cx:pt>
          <cx:pt idx="77">0.0037249104192230102</cx:pt>
          <cx:pt idx="78">0.0023664357881398299</cx:pt>
          <cx:pt idx="79">0.00077385246083649798</cx:pt>
          <cx:pt idx="80">0.0019767386740848101</cx:pt>
          <cx:pt idx="81">0.00045857634248591803</cx:pt>
          <cx:pt idx="82">0.00051102226720870403</cx:pt>
          <cx:pt idx="83">-6.1519479717247295e-05</cx:pt>
          <cx:pt idx="84">-0.00036588849972836598</cx:pt>
          <cx:pt idx="85">0.00082506033923292199</cx:pt>
          <cx:pt idx="86">-0.000388954402267219</cx:pt>
          <cx:pt idx="87">0.00040998751347747203</cx:pt>
          <cx:pt idx="88">0.000316148575577349</cx:pt>
          <cx:pt idx="89">-0.00158125137126814</cx:pt>
          <cx:pt idx="90">-0.00111422996216457</cx:pt>
          <cx:pt idx="91">-0.0032002326517067302</cx:pt>
          <cx:pt idx="92">0.0030376536491203698</cx:pt>
          <cx:pt idx="93">0.018194358088094598</cx:pt>
          <cx:pt idx="94">0.027919698778227899</cx:pt>
          <cx:pt idx="95">0.0436043686859868</cx:pt>
          <cx:pt idx="96">0.023081962175922</cx:pt>
          <cx:pt idx="97">-0.00078326158253305103</cx:pt>
          <cx:pt idx="98">-0.020377845454831501</cx:pt>
          <cx:pt idx="99">-0.017534832393438601</cx:pt>
          <cx:pt idx="100">-0.0093732073944897392</cx:pt>
          <cx:pt idx="101">-0.033296352082131102</cx:pt>
          <cx:pt idx="102">-0.027663562470963701</cx:pt>
          <cx:pt idx="103">-0.014560611202917099</cx:pt>
          <cx:pt idx="104">-0.033968865701492802</cx:pt>
          <cx:pt idx="105">-0.0109166808235295</cx:pt>
          <cx:pt idx="106">0.00120022560120463</cx:pt>
          <cx:pt idx="107">0.0075498318847290503</cx:pt>
          <cx:pt idx="108">0.0044828795885945797</cx:pt>
          <cx:pt idx="109">0.000107898692132129</cx:pt>
          <cx:pt idx="110">0.000111468617306379</cx:pt>
          <cx:pt idx="111">-0.000222548176388675</cx:pt>
          <cx:pt idx="112">-0.00030903145025267101</cx:pt>
          <cx:pt idx="113">-4.5628953875904402e-05</cx:pt>
          <cx:pt idx="114">-0.0015802917229861199</cx:pt>
          <cx:pt idx="115">-0.0011742682496149099</cx:pt>
          <cx:pt idx="116">-0.00011104494378044099</cx:pt>
          <cx:pt idx="117">0.0047620701843882696</cx:pt>
          <cx:pt idx="118">0.0073465314580204496</cx:pt>
          <cx:pt idx="119">0.0033977456036964602</cx:pt>
          <cx:pt idx="120">0.0080899181934853803</cx:pt>
          <cx:pt idx="121">0.018400684576088101</cx:pt>
          <cx:pt idx="122">0.034632158533070001</cx:pt>
          <cx:pt idx="123">0.035526090888478898</cx:pt>
          <cx:pt idx="124">0.0300505246875401</cx:pt>
          <cx:pt idx="125">-0.0057108998076637304</cx:pt>
          <cx:pt idx="126">-0.0282445307900961</cx:pt>
          <cx:pt idx="127">-0.053358066958847303</cx:pt>
          <cx:pt idx="128">-0.022436570575095401</cx:pt>
          <cx:pt idx="129">0.0043724656892830203</cx:pt>
          <cx:pt idx="130">0.0105506649744156</cx:pt>
          <cx:pt idx="131">-0.0015355508908071599</cx:pt>
          <cx:pt idx="132">-0.0242776385809363</cx:pt>
          <cx:pt idx="133">-0.040445033161752401</cx:pt>
          <cx:pt idx="134">-0.0221980850913133</cx:pt>
          <cx:pt idx="135">-0.0205703640422642</cx:pt>
          <cx:pt idx="136">-0.029267627415741199</cx:pt>
          <cx:pt idx="137">-0.0154244903291729</cx:pt>
          <cx:pt idx="138">-0.0065722201561809</cx:pt>
          <cx:pt idx="139">-0.000108243786491803</cx:pt>
          <cx:pt idx="140">-0.00025145903243739402</cx:pt>
          <cx:pt idx="141">3.90957889397533e-05</cx:pt>
          <cx:pt idx="142">0.00015979199303831499</cx:pt>
          <cx:pt idx="143">-0.00093832033694530399</cx:pt>
          <cx:pt idx="144">0.0022501215761929301</cx:pt>
          <cx:pt idx="145">0.00030756852080166198</cx:pt>
          <cx:pt idx="146">0.00074850536812630299</cx:pt>
          <cx:pt idx="147">0.0021576902892144899</cx:pt>
          <cx:pt idx="148">0.0101130654516709</cx:pt>
          <cx:pt idx="149">-0.013975072716775099</cx:pt>
          <cx:pt idx="150">0.0154216941584244</cx:pt>
          <cx:pt idx="151">-0.018617247028950401</cx:pt>
          <cx:pt idx="152">-0.0255697999861716</cx:pt>
          <cx:pt idx="153">-0.023816010280455501</cx:pt>
          <cx:pt idx="154">-0.015211743484870499</cx:pt>
          <cx:pt idx="155">-0.0252072693009813</cx:pt>
          <cx:pt idx="156">0.0038775870554313501</cx:pt>
          <cx:pt idx="157">0.054795670220702898</cx:pt>
          <cx:pt idx="158">0.039433346514400301</cx:pt>
          <cx:pt idx="159">0.017448920650538099</cx:pt>
          <cx:pt idx="160">-0.010275052373317</cx:pt>
          <cx:pt idx="161">-0.032990422826075498</cx:pt>
          <cx:pt idx="162">-0.032526694192073401</cx:pt>
          <cx:pt idx="163">-0.031484654969673898</cx:pt>
          <cx:pt idx="164">-0.029416963256549501</cx:pt>
          <cx:pt idx="165">-0.0090423809844690905</cx:pt>
          <cx:pt idx="166">-0.000719116275873578</cx:pt>
          <cx:pt idx="167">0.00017251258881426001</cx:pt>
          <cx:pt idx="168">-9.1058685990548899e-06</cx:pt>
          <cx:pt idx="169">-0.000784496344268593</cx:pt>
          <cx:pt idx="170">-0.0013799349414586101</cx:pt>
          <cx:pt idx="171">0.0071083920679015098</cx:pt>
          <cx:pt idx="172">0.0082014154592477094</cx:pt>
          <cx:pt idx="173">-0.00191469217509675</cx:pt>
          <cx:pt idx="174">-0.0139084878144512</cx:pt>
          <cx:pt idx="175">-0.0114831290531036</cx:pt>
          <cx:pt idx="176">-0.017595042227587301</cx:pt>
          <cx:pt idx="177">-0.031034634058459701</cx:pt>
          <cx:pt idx="178">-0.018088301454684801</cx:pt>
          <cx:pt idx="179">-0.024014073880131999</cx:pt>
          <cx:pt idx="180">-0.035559617319019202</cx:pt>
          <cx:pt idx="181">-0.038215353742814699</cx:pt>
          <cx:pt idx="182">-0.034166967238266802</cx:pt>
          <cx:pt idx="183">0.0407554167823296</cx:pt>
          <cx:pt idx="184">0.071992069861339394</cx:pt>
          <cx:pt idx="185">0.028173259796175201</cx:pt>
          <cx:pt idx="186">0.0060795060114436196</cx:pt>
          <cx:pt idx="187">-0.00688026276728196</cx:pt>
          <cx:pt idx="188">-0.043296308887346001</cx:pt>
          <cx:pt idx="189">-0.061234408414125002</cx:pt>
          <cx:pt idx="190">-0.057001559547189197</cx:pt>
          <cx:pt idx="191">-0.053149794981501297</cx:pt>
          <cx:pt idx="192">-0.037538276836600902</cx:pt>
          <cx:pt idx="193">-0.0105816570905744</cx:pt>
          <cx:pt idx="194">0.0030151838833088599</cx:pt>
          <cx:pt idx="195">0.0029616240334792098</cx:pt>
          <cx:pt idx="196">0.00073778400106436204</cx:pt>
          <cx:pt idx="197">-1.28489028707515e-05</cx:pt>
          <cx:pt idx="198">-0.00058688701345997003</cx:pt>
          <cx:pt idx="199">0.0010512161927588751</cx:pt>
          <cx:pt idx="200">0.00061169647854968751</cx:pt>
          <cx:pt idx="201">-0.0055881294648133248</cx:pt>
          <cx:pt idx="202">-0.0085210008510400257</cx:pt>
          <cx:pt idx="203">-0.0026514206115628249</cx:pt>
          <cx:pt idx="204">-0.00079507419565639755</cx:pt>
          <cx:pt idx="205">-0.00051514067722060249</cx:pt>
          <cx:pt idx="206">-0.0059872211775449996</cx:pt>
          <cx:pt idx="207">-0.0043913749400558751</cx:pt>
          <cx:pt idx="208">-0.0073193706229380253</cx:pt>
          <cx:pt idx="209">-0.013421093764915151</cx:pt>
          <cx:pt idx="210">-0.0048258402647766499</cx:pt>
          <cx:pt idx="211">0.017103822257324874</cx:pt>
          <cx:pt idx="212">0.023697637481701998</cx:pt>
          <cx:pt idx="213">0.0147833995831729</cx:pt>
          <cx:pt idx="214">0.0043447465012326752</cx:pt>
          <cx:pt idx="215">-0.0023767221142269698</cx:pt>
          <cx:pt idx="216">-0.0071871692512741753</cx:pt>
          <cx:pt idx="217">-0.01063650058500645</cx:pt>
          <cx:pt idx="218">-0.013152707611630326</cx:pt>
          <cx:pt idx="219">-0.01479034502245315</cx:pt>
          <cx:pt idx="220">-0.0061175535079095247</cx:pt>
          <cx:pt idx="221">-0.0021587950346262401</cx:pt>
          <cx:pt idx="222">0.00143459646610428</cx:pt>
          <cx:pt idx="223">0.00035151477839809499</cx:pt>
          <cx:pt idx="224">1.536028029782755e-05</cx:pt>
          <cx:pt idx="225">0.00017534416387876824</cx:pt>
          <cx:pt idx="226">-0.00022858180185143624</cx:pt>
          <cx:pt idx="227">-0.00053418097886907996</cx:pt>
          <cx:pt idx="228">-0.00087200426661515249</cx:pt>
          <cx:pt idx="229">-0.0063439452725890747</cx:pt>
          <cx:pt idx="230">-0.00337645978039635</cx:pt>
          <cx:pt idx="231">0.0030496347623577501</cx:pt>
          <cx:pt idx="232">0.0043933819844760502</cx:pt>
          <cx:pt idx="233">0.0092602926223333496</cx:pt>
          <cx:pt idx="234">-0.0012538957206643974</cx:pt>
          <cx:pt idx="235">-0.0095862433844853493</cx:pt>
          <cx:pt idx="236">-0.020979553635894276</cx:pt>
          <cx:pt idx="237">-0.0093386571213036756</cx:pt>
          <cx:pt idx="238">0.0039047918086979002</cx:pt>
          <cx:pt idx="239">0.021219630543117225</cx:pt>
          <cx:pt idx="240">0.026609473829061248</cx:pt>
          <cx:pt idx="241">0.0085534462349197756</cx:pt>
          <cx:pt idx="242">-0.0018435339930583676</cx:pt>
          <cx:pt idx="243">-0.0026515387236123252</cx:pt>
          <cx:pt idx="244">-0.00095980691729129252</cx:pt>
          <cx:pt idx="245">-0.0126047331116882</cx:pt>
          <cx:pt idx="246">-0.012111105650551726</cx:pt>
          <cx:pt idx="247">-0.0121222511683393</cx:pt>
          <cx:pt idx="248">-0.0095286228748124747</cx:pt>
          <cx:pt idx="249">-0.0046379374306253253</cx:pt>
          <cx:pt idx="250">0.00085441865488239247</cx:pt>
          <cx:pt idx="251">-0.00020532504485898099</cx:pt>
          <cx:pt idx="252">0.00022640140551573974</cx:pt>
          <cx:pt idx="253">6.334797265605825e-05</cx:pt>
          <cx:pt idx="254">-0.00026064350569162</cx:pt>
          <cx:pt idx="255">-0.00047286731109252248</cx:pt>
          <cx:pt idx="256">-0.0043593782327458752</cx:pt>
          <cx:pt idx="257">-0.0054012659394082002</cx:pt>
          <cx:pt idx="258">-0.0038691845701628248</cx:pt>
          <cx:pt idx="259">0.002839269744333725</cx:pt>
          <cx:pt idx="260">0.0021927281565156101</cx:pt>
          <cx:pt idx="261">-0.0040180681711736001</cx:pt>
          <cx:pt idx="262">-0.011953441818041125</cx:pt>
          <cx:pt idx="263">-0.018243345604660951</cx:pt>
          <cx:pt idx="264">-0.0099021432151193498</cx:pt>
          <cx:pt idx="265">-0.0011177443353628776</cx:pt>
          <cx:pt idx="266">-9.7139114699395753e-05</cx:pt>
          <cx:pt idx="267">0.020804607555604801</cx:pt>
          <cx:pt idx="268">0.0196051343735953</cx:pt>
          <cx:pt idx="269">0.0028343428556804749</cx:pt>
          <cx:pt idx="270">-0.0028088302318415499</cx:pt>
          <cx:pt idx="271">-0.0060563649778254498</cx:pt>
          <cx:pt idx="272">-0.0020855632853193974</cx:pt>
          <cx:pt idx="273">-0.0034578945883230751</cx:pt>
          <cx:pt idx="274">-0.011053064297921401</cx:pt>
          <cx:pt idx="275">-0.0062952457396649253</cx:pt>
          <cx:pt idx="276">-0.0028457795537243252</cx:pt>
          <cx:pt idx="277">-0.0050914318210599253</cx:pt>
          <cx:pt idx="278">-0.00036705017831897997</cx:pt>
          <cx:pt idx="279">-0.00023944116582802</cx:pt>
          <cx:pt idx="280">0.00012065049208786375</cx:pt>
          <cx:pt idx="281">-7.1358054688994493e-05</cx:pt>
          <cx:pt idx="282">-0.00020437690597941151</cx:pt>
          <cx:pt idx="283">-0.0016798538924697676</cx:pt>
          <cx:pt idx="284">-0.0056854279778790753</cx:pt>
          <cx:pt idx="285">-0.00075908303451896497</cx:pt>
          <cx:pt idx="286">0.0039245238843365754</cx:pt>
          <cx:pt idx="287">0.00131943217669268</cx:pt>
          <cx:pt idx="288">-0.00524175645943065</cx:pt>
          <cx:pt idx="289">-0.006745297682152325</cx:pt>
          <cx:pt idx="290">-0.0118257902843934</cx:pt>
          <cx:pt idx="291">-0.011242886955058725</cx:pt>
          <cx:pt idx="292">-0.00025360517061077497</cx:pt>
          <cx:pt idx="293">-0.0046243320712291</cx:pt>
          <cx:pt idx="294">-0.0072772374347938752</cx:pt>
          <cx:pt idx="295">0.0065454722062842996</cx:pt>
          <cx:pt idx="296">0.0147940000417933</cx:pt>
          <cx:pt idx="297">0.00353921411954735</cx:pt>
          <cx:pt idx="298">0.00088848134412326753</cx:pt>
          <cx:pt idx="299">0.00084568657848322899</cx:pt>
          <cx:pt idx="300">0.0050032903025382996</cx:pt>
          <cx:pt idx="301">0.000533218380907209</cx:pt>
          <cx:pt idx="302">-0.0210523481054107</cx:pt>
          <cx:pt idx="303">-0.00329384922103499</cx:pt>
          <cx:pt idx="304">-0.0026913657356062801</cx:pt>
          <cx:pt idx="305">-0.0243308738562425</cx:pt>
          <cx:pt idx="306">-0.0050181490848999304</cx:pt>
          <cx:pt idx="307">-1.49365037256706e-05</cx:pt>
          <cx:pt idx="308">-0.00046887545168356799</cx:pt>
          <cx:pt idx="309">0.00055932353735642501</cx:pt>
          <cx:pt idx="310">-0.0014154811204425599</cx:pt>
          <cx:pt idx="311">-0.0057772881256638398</cx:pt>
          <cx:pt idx="312">-0.017614210020287301</cx:pt>
          <cx:pt idx="313">0.0025055595896434201</cx:pt>
          <cx:pt idx="314">0.0279184490819319</cx:pt>
          <cx:pt idx="315">0.0151411737868402</cx:pt>
          <cx:pt idx="316">0.0015015440575072601</cx:pt>
          <cx:pt idx="317">-0.0107086171548721</cx:pt>
          <cx:pt idx="318">-0.032245482196880601</cx:pt>
          <cx:pt idx="319">-0.043725331007597699</cx:pt>
          <cx:pt idx="320">-0.0088150239677179006</cx:pt>
          <cx:pt idx="321">0.00037814657396780199</cx:pt>
          <cx:pt idx="322">0.0075381944934488796</cx:pt>
          <cx:pt idx="323">-0.0067295847902186503</cx:pt>
          <cx:pt idx="324">0.024297425732696901</cx:pt>
          <cx:pt idx="325">-0.052372511738226497</cx:pt>
          <cx:pt idx="326">-0.0072555503468178803</cx:pt>
          <cx:pt idx="327">0.041814156786036102</cx:pt>
          <cx:pt idx="328">-0.00252429741039434</cx:pt>
          <cx:pt idx="329">0.011895343975437201</cx:pt>
          <cx:pt idx="330">0.0071925473778666196</cx:pt>
          <cx:pt idx="331">-0.00082230830954452998</cx:pt>
          <cx:pt idx="332">-0.0078648497553847393</cx:pt>
          <cx:pt idx="333">-0.017606622727909201</cx:pt>
          <cx:pt idx="334">-0.0093406854724390597</cx:pt>
          <cx:pt idx="335">0.000194111763015005</cx:pt>
          <cx:pt idx="336">0.000102542738939169</cx:pt>
          <cx:pt idx="337">-6.0403875840291498e-05</cx:pt>
          <cx:pt idx="338">-0.00100867978331982</cx:pt>
          <cx:pt idx="339">-0.0026095500882048601</cx:pt>
          <cx:pt idx="340">-0.021495246209104701</cx:pt>
          <cx:pt idx="341">-0.0077463308378745797</cx:pt>
          <cx:pt idx="342">-0.0098391270321083694</cx:pt>
          <cx:pt idx="343">0.0034476194845729198</cx:pt>
          <cx:pt idx="344">0.00628659269685297</cx:pt>
          <cx:pt idx="345">-0.0293835687033406</cx:pt>
          <cx:pt idx="346">-0.00114047263433729</cx:pt>
          <cx:pt idx="347">-0.0039020927550410798</cx:pt>
          <cx:pt idx="348">0.023703661493199499</cx:pt>
          <cx:pt idx="349">0.0205165013742785</cx:pt>
          <cx:pt idx="350">0.0057225810994061699</cx:pt>
          <cx:pt idx="351">-0.035319020121487597</cx:pt>
          <cx:pt idx="352">-0.013284854781170899</cx:pt>
          <cx:pt idx="353">-0.061150612759563898</cx:pt>
          <cx:pt idx="354">-0.033575140250633899</cx:pt>
          <cx:pt idx="355">-0.030329753505394401</cx:pt>
          <cx:pt idx="356">-0.019510338530700201</cx:pt>
          <cx:pt idx="357">0.00920440282596292</cx:pt>
          <cx:pt idx="358">0.017185647658723199</cx:pt>
          <cx:pt idx="359">-0.00570968296530783</cx:pt>
          <cx:pt idx="360">0.014227970484311099</cx:pt>
          <cx:pt idx="361">-0.0023896339057260601</cx:pt>
          <cx:pt idx="362">-0.0066225227003589996</cx:pt>
          <cx:pt idx="363">0.00043480465630068199</cx:pt>
          <cx:pt idx="364">4.8755779672861798e-05</cx:pt>
          <cx:pt idx="365">0.00012447280783615001</cx:pt>
          <cx:pt idx="366">-0.0011315304774523101</cx:pt>
          <cx:pt idx="367">-5.9434614310516898e-05</cx:pt>
          <cx:pt idx="368">-0.026904242760223698</cx:pt>
          <cx:pt idx="369">-0.0047460988158533101</cx:pt>
          <cx:pt idx="370">0.0063886191544716602</cx:pt>
          <cx:pt idx="371">-0.0218929674142231</cx:pt>
          <cx:pt idx="372">-0.0073359527216098896</cx:pt>
          <cx:pt idx="373">-0.010164651245406</cx:pt>
          <cx:pt idx="374">-0.0043828706372625896</cx:pt>
          <cx:pt idx="375">0.029156689467520602</cx:pt>
          <cx:pt idx="376">0.050239547443092898</cx:pt>
          <cx:pt idx="377">0.036652277047898002</cx:pt>
          <cx:pt idx="378">-0.016058086863495798</cx:pt>
          <cx:pt idx="379">-0.011385355206935399</cx:pt>
          <cx:pt idx="380">-0.036057131977570503</cx:pt>
          <cx:pt idx="381">-0.064594968726526397</cx:pt>
          <cx:pt idx="382">-0.00827408648048116</cx:pt>
          <cx:pt idx="383">-0.031359000173985498</cx:pt>
          <cx:pt idx="384">-0.023417018792245999</cx:pt>
          <cx:pt idx="385">0.0066307400011369599</cx:pt>
          <cx:pt idx="386">0.0225347006059873</cx:pt>
          <cx:pt idx="387">0.0083748522804874392</cx:pt>
          <cx:pt idx="388">0.018928756363260298</cx:pt>
          <cx:pt idx="389">0.011087834398057401</cx:pt>
          <cx:pt idx="390">0.0037218713914706201</cx:pt>
          <cx:pt idx="391">0.00377387919503921</cx:pt>
          <cx:pt idx="392">6.8495060209395006e-05</cx:pt>
          <cx:pt idx="393">0.00054502906518888699</cx:pt>
          <cx:pt idx="394">0.00017911955017085101</cx:pt>
          <cx:pt idx="395">-0.0039336978231933597</cx:pt>
          <cx:pt idx="396">-0.025842276187291301</cx:pt>
          <cx:pt idx="397">0.0021556428499621499</cx:pt>
          <cx:pt idx="398">0.000119572442188287</cx:pt>
          <cx:pt idx="399">0.00033495522414949899</cx:pt>
          <cx:pt idx="400">0.019285949876632201</cx:pt>
          <cx:pt idx="401">0.021645464109221801</cx:pt>
          <cx:pt idx="402">-0.0100136491452084</cx:pt>
          <cx:pt idx="403">0.021002989231355601</cx:pt>
          <cx:pt idx="404">0.027082526960568599</cx:pt>
          <cx:pt idx="405">0.0145446276094387</cx:pt>
          <cx:pt idx="406">0.0076318297175368699</cx:pt>
          <cx:pt idx="407">0.025417447033863502</cx:pt>
          <cx:pt idx="408">0.030069169448227798</cx:pt>
          <cx:pt idx="409">-0.032182141178828998</cx:pt>
          <cx:pt idx="410">-0.020744495288712</cx:pt>
          <cx:pt idx="411">-0.049376704522997403</cx:pt>
          <cx:pt idx="412">-0.049295553459430999</cx:pt>
          <cx:pt idx="413">-0.0085598210210347091</cx:pt>
          <cx:pt idx="414">0.00642748373039791</cx:pt>
          <cx:pt idx="415">0.00669847411931022</cx:pt>
          <cx:pt idx="416">0.0088104411202502095</cx:pt>
          <cx:pt idx="417">0.013514864324354199</cx:pt>
          <cx:pt idx="418">0.0081103288706973996</cx:pt>
          <cx:pt idx="419">0.000106188110803666</cx:pt>
          <cx:pt idx="420">-0.00049253372581237903</cx:pt>
          <cx:pt idx="421">0.00026996900804631199</cx:pt>
          <cx:pt idx="422">0.00019003036111385401</cx:pt>
          <cx:pt idx="423">0.0050352356875497601</cx:pt>
          <cx:pt idx="424">-0.024979301320511901</cx:pt>
          <cx:pt idx="425">-0.0112429650170546</cx:pt>
          <cx:pt idx="426">-0.0145675948205601</cx:pt>
          <cx:pt idx="427">-0.0127621379513686</cx:pt>
          <cx:pt idx="428">-0.0080788963018376195</cx:pt>
          <cx:pt idx="429">0.0096942431573831603</cx:pt>
          <cx:pt idx="430">-0.00019019960933721401</cx:pt>
          <cx:pt idx="431">0.0044702952907539704</cx:pt>
          <cx:pt idx="432">0.0208649539151427</cx:pt>
          <cx:pt idx="433">0.0270277676193438</cx:pt>
          <cx:pt idx="434">-0.0179778780905425</cx:pt>
          <cx:pt idx="435">0.0028889016664420402</cx:pt>
          <cx:pt idx="436">0.039616329576588102</cx:pt>
          <cx:pt idx="437">-0.00088976618661666998</cx:pt>
          <cx:pt idx="438">-0.026279641905003499</cx:pt>
          <cx:pt idx="439">-0.0388641779051258</cx:pt>
          <cx:pt idx="440">-0.032017301017162297</cx:pt>
          <cx:pt idx="441">-0.0090859491828725603</cx:pt>
          <cx:pt idx="442">0.014667463721646</cx:pt>
          <cx:pt idx="443">0.0147072879072175</cx:pt>
          <cx:pt idx="444">0.016773609884945799</cx:pt>
          <cx:pt idx="445">0.026483321730876801</cx:pt>
          <cx:pt idx="446">0.016970139592298199</cx:pt>
          <cx:pt idx="447">0.0040921352273297603</cx:pt>
          <cx:pt idx="448">-7.7273086538369004e-05</cx:pt>
          <cx:pt idx="449">0.00048760707530194202</cx:pt>
          <cx:pt idx="450">0.00060803548349787199</cx:pt>
          <cx:pt idx="451">0.0036409380474111798</cx:pt>
          <cx:pt idx="452">-0.0224018214533124</cx:pt>
          <cx:pt idx="453">-0.0027633316695781598</cx:pt>
          <cx:pt idx="454">-0.00079647668163452601</cx:pt>
          <cx:pt idx="455">-0.00057081716471356098</cx:pt>
          <cx:pt idx="456">0.0017605969767744199</cx:pt>
          <cx:pt idx="457">-0.0069906323926161402</cx:pt>
          <cx:pt idx="458">-0.0236501018793525</cx:pt>
          <cx:pt idx="459">-0.0154307523221048</cx:pt>
          <cx:pt idx="460">0.0011189495332455399</cx:pt>
          <cx:pt idx="461">-0.026870988305936198</cx:pt>
          <cx:pt idx="462">-0.057703213525371402</cx:pt>
          <cx:pt idx="463">-0.0012625092600672401</cx:pt>
          <cx:pt idx="464">0.050093317921607199</cx:pt>
          <cx:pt idx="465">0.040221751860571003</cx:pt>
          <cx:pt idx="466">0.0072340302968020801</cx:pt>
          <cx:pt idx="467">0.0040035443369593497</cx:pt>
          <cx:pt idx="468">0.00046976012178963101</cx:pt>
          <cx:pt idx="469">0.042802779391062099</cx:pt>
          <cx:pt idx="470">0.0279111475881915</cx:pt>
          <cx:pt idx="471">0.031813543663542103</cx:pt>
          <cx:pt idx="472">0.019101129079873901</cx:pt>
          <cx:pt idx="473">0.043894179025606203</cx:pt>
          <cx:pt idx="474">0.020351959696753401</cx:pt>
          <cx:pt idx="475">0.00461486517861864</cx:pt>
          <cx:pt idx="476">-0.00011134136294922</cx:pt>
          <cx:pt idx="477">0.000135541685946718</cx:pt>
          <cx:pt idx="478">0.0080799305037200092</cx:pt>
          <cx:pt idx="479">0.0062901821458916504</cx:pt>
          <cx:pt idx="480">0.0030849121402853502</cx:pt>
          <cx:pt idx="481">0.027618904170186601</cx:pt>
          <cx:pt idx="482">0.023526844792017401</cx:pt>
          <cx:pt idx="483">0.019346957057253901</cx:pt>
          <cx:pt idx="484">0.029395179430312401</cx:pt>
          <cx:pt idx="485">0.0085562343568324102</cx:pt>
          <cx:pt idx="486">-0.032558353848622199</cx:pt>
          <cx:pt idx="487">-0.036088256358482299</cx:pt>
          <cx:pt idx="488">-0.019446584434427899</cx:pt>
          <cx:pt idx="489">-0.015924517169560001</cx:pt>
          <cx:pt idx="490">-0.023133669937181502</cx:pt>
          <cx:pt idx="491">0.033374574865564603</cx:pt>
          <cx:pt idx="492">0.025634209333575401</cx:pt>
          <cx:pt idx="493">-0.0034281936397162699</cx:pt>
          <cx:pt idx="494">0.039250065600913098</cx:pt>
          <cx:pt idx="495">0.0021553148405062598</cx:pt>
          <cx:pt idx="496">0.0065655563753631296</cx:pt>
          <cx:pt idx="497">0.057954375996496298</cx:pt>
          <cx:pt idx="498">0.045156779412301298</cx:pt>
          <cx:pt idx="499">0.026406439359431402</cx:pt>
          <cx:pt idx="500">0.0281039584110593</cx:pt>
          <cx:pt idx="501">0.039338645597252801</cx:pt>
          <cx:pt idx="502">0.0073122149103524003</cx:pt>
          <cx:pt idx="503">0.00047091900397465999</cx:pt>
          <cx:pt idx="504">-0.00044333299906450002</cx:pt>
          <cx:pt idx="505">0.00019352803772898199</cx:pt>
          <cx:pt idx="506">0.0050132967521990396</cx:pt>
          <cx:pt idx="507">0.015880809106628601</cx:pt>
          <cx:pt idx="508">0.033283713820551203</cx:pt>
          <cx:pt idx="509">0.0293333389181171</cx:pt>
          <cx:pt idx="510">0.036412636327035799</cx:pt>
          <cx:pt idx="511">0.061713788880733603</cx:pt>
          <cx:pt idx="512">0.0309511431645677</cx:pt>
          <cx:pt idx="513">0.041529802572426798</cx:pt>
          <cx:pt idx="514">-0.0054059173071107202</cx:pt>
          <cx:pt idx="515">-0.0586088350922589</cx:pt>
          <cx:pt idx="516">-0.031358599707613698</cx:pt>
          <cx:pt idx="517">0.010314028800835</cx:pt>
          <cx:pt idx="518">0.035885346035164301</cx:pt>
          <cx:pt idx="519">0.099569635395796594</cx:pt>
          <cx:pt idx="520">0.094708771791615798</cx:pt>
          <cx:pt idx="521">0.055959896220645601</cx:pt>
          <cx:pt idx="522">0.0520995838071125</cx:pt>
          <cx:pt idx="523">0.0148709032035629</cx:pt>
          <cx:pt idx="524">0.034173801127061698</cx:pt>
          <cx:pt idx="525">0.046033250372581103</cx:pt>
          <cx:pt idx="526">0.054298922428352603</cx:pt>
          <cx:pt idx="527">0.043417762613584703</cx:pt>
          <cx:pt idx="528">0.0286862621121559</cx:pt>
          <cx:pt idx="529">0.0228268963290605</cx:pt>
          <cx:pt idx="530">0.0027616885005766301</cx:pt>
          <cx:pt idx="531">0.00063750261657734503</cx:pt>
          <cx:pt idx="532">0.00060364137632550302</cx:pt>
          <cx:pt idx="533">-0.00012705060834451601</cx:pt>
          <cx:pt idx="534">0.00069606473267723803</cx:pt>
          <cx:pt idx="535">0.018303832432334601</cx:pt>
          <cx:pt idx="536">0.0519265709984549</cx:pt>
          <cx:pt idx="537">0.047508019029209099</cx:pt>
          <cx:pt idx="538">0.021585511427150501</cx:pt>
          <cx:pt idx="539">0.042912146777753603</cx:pt>
          <cx:pt idx="540">0.0039339137064803601</cx:pt>
          <cx:pt idx="541">0.030603662385823099</cx:pt>
          <cx:pt idx="542">0.0103843871454653</cx:pt>
          <cx:pt idx="543">-0.041056965863117002</cx:pt>
          <cx:pt idx="544">-0.067717952998373201</cx:pt>
          <cx:pt idx="545">-0.0438860088522081</cx:pt>
          <cx:pt idx="546">0.033485433618949297</cx:pt>
          <cx:pt idx="547">0.11239901913802899</cx:pt>
          <cx:pt idx="548">0.13350740226347399</cx:pt>
          <cx:pt idx="549">0.11812580565089099</cx:pt>
          <cx:pt idx="550">0.069278485748469995</cx:pt>
          <cx:pt idx="551">0.062658540458413695</cx:pt>
          <cx:pt idx="552">0.0425478946758584</cx:pt>
          <cx:pt idx="553">0.061293443444889503</cx:pt>
          <cx:pt idx="554">0.055699747128854803</cx:pt>
          <cx:pt idx="555">0.051108671108798902</cx:pt>
          <cx:pt idx="556">0.0084992796491927796</cx:pt>
          <cx:pt idx="557">0.014884008482262101</cx:pt>
          <cx:pt idx="558">0.0075739573078345704</cx:pt>
          <cx:pt idx="559">0.000235997042064588</cx:pt>
          <cx:pt idx="560">-0.00078255324681483405</cx:pt>
          <cx:pt idx="561">-0.00072177418668306203</cx:pt>
          <cx:pt idx="562">0.0051326434595457496</cx:pt>
          <cx:pt idx="563">0.023480528562305598</cx:pt>
          <cx:pt idx="564">0.047152385795924699</cx:pt>
          <cx:pt idx="565">0.035794654187390799</cx:pt>
          <cx:pt idx="566">0.00937387445179798</cx:pt>
          <cx:pt idx="567">0.054535304662055702</cx:pt>
          <cx:pt idx="568">0.040753134507756299</cx:pt>
          <cx:pt idx="569">0.029444529319113202</cx:pt>
          <cx:pt idx="570">0.019890516132050302</cx:pt>
          <cx:pt idx="571">-0.026936857563399901</cx:pt>
          <cx:pt idx="572">-0.045286894981592399</cx:pt>
          <cx:pt idx="573">-0.047388936115855901</cx:pt>
          <cx:pt idx="574">-0.0111181247232625</cx:pt>
          <cx:pt idx="575">0.050288968123952497</cx:pt>
          <cx:pt idx="576">0.0788001710824313</cx:pt>
          <cx:pt idx="577">0.083946826225760496</cx:pt>
          <cx:pt idx="578">0.117202319721649</cx:pt>
          <cx:pt idx="579">0.051253672699547503</cx:pt>
          <cx:pt idx="580">0.048175727874870303</cx:pt>
          <cx:pt idx="581">0.057770551360840999</cx:pt>
          <cx:pt idx="582">0.049092102485352299</cx:pt>
          <cx:pt idx="583">0.041030393159174998</cx:pt>
          <cx:pt idx="584">0.0030919464338750899</cx:pt>
          <cx:pt idx="585">0.0031577682831625299</cx:pt>
          <cx:pt idx="586">0.0052665467075764701</cx:pt>
          <cx:pt idx="587">-0.00035882549117214197</cx:pt>
          <cx:pt idx="588">3.9002748056166799e-05</cx:pt>
          <cx:pt idx="589">-6.5669701653226498e-05</cx:pt>
          <cx:pt idx="590">0.0112932844242267</cx:pt>
          <cx:pt idx="591">0.0228733755620684</cx:pt>
          <cx:pt idx="592">0.033222936428516599</cx:pt>
          <cx:pt idx="593">0.032500416623156503</cx:pt>
          <cx:pt idx="594">0.014484714133389399</cx:pt>
          <cx:pt idx="595">0.025736108150677901</cx:pt>
          <cx:pt idx="596">0.0515777844045366</cx:pt>
          <cx:pt idx="597">0.028294602166838101</cx:pt>
          <cx:pt idx="598">0.0108793737488669</cx:pt>
          <cx:pt idx="599">-0.038467762054754301</cx:pt>
          <cx:pt idx="600">-0.051044347871788</cx:pt>
          <cx:pt idx="601">-0.036887205583378199</cx:pt>
          <cx:pt idx="602">-0.062690515045376802</cx:pt>
          <cx:pt idx="603">-0.069265548402405799</cx:pt>
          <cx:pt idx="604">-0.047377225935907097</cx:pt>
          <cx:pt idx="605">0.0031673509806690002</cx:pt>
          <cx:pt idx="606">0.029722186307968999</cx:pt>
          <cx:pt idx="607">0.0048504715057568802</cx:pt>
          <cx:pt idx="608">0.0024897550219242499</cx:pt>
          <cx:pt idx="609">0.0066715645862558603</cx:pt>
          <cx:pt idx="610">0.0478322332415798</cx:pt>
          <cx:pt idx="611">0.044563177336833397</cx:pt>
          <cx:pt idx="612">-0.00017843989330277099</cx:pt>
          <cx:pt idx="613">-0.0040226324009522904</cx:pt>
          <cx:pt idx="614">0.0035312962265404502</cx:pt>
          <cx:pt idx="615">-9.6482485944380203e-06</cx:pt>
          <cx:pt idx="616">4.6438509728756103e-05</cx:pt>
          <cx:pt idx="617">-0.00065053666234873397</cx:pt>
          <cx:pt idx="618">0.0056327394750047503</cx:pt>
          <cx:pt idx="619">0.012979726105236299</cx:pt>
          <cx:pt idx="620">0.016595248529357402</cx:pt>
          <cx:pt idx="621">0.016225858902742901</cx:pt>
          <cx:pt idx="622">0.016024778683137501</cx:pt>
          <cx:pt idx="623">0.021273216848023999</cx:pt>
          <cx:pt idx="624">0.039908887654229702</cx:pt>
          <cx:pt idx="625">0.039344244274312698</cx:pt>
          <cx:pt idx="626">0.024969651037333899</cx:pt>
          <cx:pt idx="627">0.0032312850759681701</cx:pt>
          <cx:pt idx="628">-0.0112994158891997</cx:pt>
          <cx:pt idx="629">-0.056841121308087703</cx:pt>
          <cx:pt idx="630">-0.108495487723268</cx:pt>
          <cx:pt idx="631">-0.094679361153570105</cx:pt>
          <cx:pt idx="632">-0.099190623610087</cx:pt>
          <cx:pt idx="633">-0.053651610947626202</cx:pt>
          <cx:pt idx="634">-0.024202259540256399</cx:pt>
          <cx:pt idx="635">0.00087200165045496004</cx:pt>
          <cx:pt idx="636">-0.0118787068852783</cx:pt>
          <cx:pt idx="637">0.0151893132867243</cx:pt>
          <cx:pt idx="638">0.032385051768732603</cx:pt>
          <cx:pt idx="639">0.0069498179169105697</cx:pt>
          <cx:pt idx="640">-0.0099832276478005796</cx:pt>
          <cx:pt idx="641">-0.0123852930937868</cx:pt>
          <cx:pt idx="642">-0.0039249152305753298</cx:pt>
          <cx:pt idx="643">-0.000599047467729191</cx:pt>
          <cx:pt idx="644">-0.00020995471574970599</cx:pt>
          <cx:pt idx="645">0.00013645267468611499</cx:pt>
          <cx:pt idx="646">0.0011264982390686499</cx:pt>
          <cx:pt idx="647">0.0066908776141768201</cx:pt>
          <cx:pt idx="648">0.00693882838778297</cx:pt>
          <cx:pt idx="649">-0.00065082408989206703</cx:pt>
          <cx:pt idx="650">-0.013373739793236699</cx:pt>
          <cx:pt idx="651">0.00707466323612186</cx:pt>
          <cx:pt idx="652">0.026309453879309198</cx:pt>
          <cx:pt idx="653">0.0195852294570204</cx:pt>
          <cx:pt idx="654">0.0053434467418459796</cx:pt>
          <cx:pt idx="655">-0.021857984286108099</cx:pt>
          <cx:pt idx="656">-0.037184704668650502</cx:pt>
          <cx:pt idx="657">-0.098858446948352899</cx:pt>
          <cx:pt idx="658">-0.116833868327976</cx:pt>
          <cx:pt idx="659">-0.067291224915977402</cx:pt>
          <cx:pt idx="660">-0.080443555414843798</cx:pt>
          <cx:pt idx="661">-0.063420415640997096</cx:pt>
          <cx:pt idx="662">-0.022112498969002001</cx:pt>
          <cx:pt idx="663">-0.011670634755820201</cx:pt>
          <cx:pt idx="664">-0.0194770951850247</cx:pt>
          <cx:pt idx="665">0.0011364691067767901</cx:pt>
          <cx:pt idx="666">0.0047036256168351198</cx:pt>
          <cx:pt idx="667">-0.0059999125998024799</cx:pt>
          <cx:pt idx="668">-0.018072896784715901</cx:pt>
          <cx:pt idx="669">-0.013626237640528401</cx:pt>
          <cx:pt idx="670">-0.0027823760664797701</cx:pt>
          <cx:pt idx="671">0.00029296249249017502</cx:pt>
          <cx:pt idx="672">0.00021503334875871399</cx:pt>
          <cx:pt idx="673">-0.00040303854544573598</cx:pt>
          <cx:pt idx="674">-0.00085077227881861204</cx:pt>
          <cx:pt idx="675">-0.0024754879445021199</cx:pt>
          <cx:pt idx="676">-0.0040554562188394204</cx:pt>
          <cx:pt idx="677">-0.0134054467031274</cx:pt>
          <cx:pt idx="678">-0.023167457846844201</cx:pt>
          <cx:pt idx="679">-0.0163983888324034</cx:pt>
          <cx:pt idx="680">-0.015644147324491799</cx:pt>
          <cx:pt idx="681">0.0019173535563974701</cx:pt>
          <cx:pt idx="682">-0.012650158515194999</cx:pt>
          <cx:pt idx="683">-0.033632376951659097</cx:pt>
          <cx:pt idx="684">-0.058729163976586</cx:pt>
          <cx:pt idx="685">-0.078640454893936104</cx:pt>
          <cx:pt idx="686">-0.059874621686240199</cx:pt>
          <cx:pt idx="687">-0.017603580921773401</cx:pt>
          <cx:pt idx="688">-0.050631120391470899</cx:pt>
          <cx:pt idx="689">-0.052008062883003803</cx:pt>
          <cx:pt idx="690">-0.025835439530037599</cx:pt>
          <cx:pt idx="691">-0.0157903798104525</cx:pt>
          <cx:pt idx="692">-0.029778803783375999</cx:pt>
          <cx:pt idx="693">-0.021464157150486801</cx:pt>
          <cx:pt idx="694">-0.0143048471546502</cx:pt>
          <cx:pt idx="695">-0.0110589237539953</cx:pt>
          <cx:pt idx="696">0.0020079226228668398</cx:pt>
          <cx:pt idx="697">0.00085621698562342904</cx:pt>
          <cx:pt idx="698">-0.00015275068819211899</cx:pt>
          <cx:pt idx="699">0.00089430775539239198</cx:pt>
          <cx:pt idx="700">-0.00054234312426549398</cx:pt>
          <cx:pt idx="701">0.00089758941318141396</cx:pt>
          <cx:pt idx="702">-0.00039065195964024303</cx:pt>
          <cx:pt idx="703">-0.00020219796355757199</cx:pt>
          <cx:pt idx="704">0.00026664750104774199</cx:pt>
          <cx:pt idx="705">-0.0063739832861492499</cx:pt>
          <cx:pt idx="706">-0.0099986584166846405</cx:pt>
          <cx:pt idx="707">-0.015557251233115001</cx:pt>
          <cx:pt idx="708">-0.018668159671188098</cx:pt>
          <cx:pt idx="709">-0.0166597184973322</cx:pt>
          <cx:pt idx="710">-0.018179755051607599</cx:pt>
          <cx:pt idx="711">-0.0202752310718558</cx:pt>
          <cx:pt idx="712">-0.0356760751001865</cx:pt>
          <cx:pt idx="713">-0.032813090355283202</cx:pt>
          <cx:pt idx="714">-0.020507237822467401</cx:pt>
          <cx:pt idx="715">-0.0087725585438037396</cx:pt>
          <cx:pt idx="716">-0.024558807425636899</cx:pt>
          <cx:pt idx="717">-0.0170485321252942</cx:pt>
          <cx:pt idx="718">-0.021602173154333201</cx:pt>
          <cx:pt idx="719">-0.036759308663553703</cx:pt>
          <cx:pt idx="720">-0.0391935276275579</cx:pt>
          <cx:pt idx="721">-0.023460419981719501</cx:pt>
          <cx:pt idx="722">-0.010421886899609999</cx:pt>
          <cx:pt idx="723">-0.0044192314572521103</cx:pt>
          <cx:pt idx="724">-0.00134043971625648</cx:pt>
          <cx:pt idx="725">0.00014240136351435201</cx:pt>
          <cx:pt idx="726">0.00082825933822976497</cx:pt>
          <cx:pt idx="727">-0.00054659425870879198</cx:pt>
          <cx:pt idx="728">-0.00036449833486084402</cx:pt>
          <cx:pt idx="729">0.00052865030540648296</cx:pt>
          <cx:pt idx="730">2.3835971422192901e-05</cx:pt>
          <cx:pt idx="731">0.00029491014397749898</cx:pt>
          <cx:pt idx="732">0.00037559370004886601</cx:pt>
          <cx:pt idx="733">-0.0044962536114779399</cx:pt>
          <cx:pt idx="734">-0.00482847979042802</cx:pt>
          <cx:pt idx="735">-0.0038147310206626001</cx:pt>
          <cx:pt idx="736">-0.0057062487130440497</cx:pt>
          <cx:pt idx="737">-0.0040831529704566504</cx:pt>
          <cx:pt idx="738">-0.0023356361921627799</cx:pt>
          <cx:pt idx="739">-0.0055583357935398503</cx:pt>
          <cx:pt idx="740">-0.0099112714416254195</cx:pt>
          <cx:pt idx="741">-0.0114702543034403</cx:pt>
          <cx:pt idx="742">-0.016335819817810699</cx:pt>
          <cx:pt idx="743">-0.0070360661099657697</cx:pt>
          <cx:pt idx="744">-0.0060813489350547596</cx:pt>
          <cx:pt idx="745">-0.013425046503107101</cx:pt>
          <cx:pt idx="746">-0.0078504038697093902</cx:pt>
          <cx:pt idx="747">-0.0101578989661336</cx:pt>
          <cx:pt idx="748">-0.0116120540448107</cx:pt>
          <cx:pt idx="749">-0.0074033988558328797</cx:pt>
          <cx:pt idx="750">-0.0037577257070259898</cx:pt>
          <cx:pt idx="751">-0.00021494030061894599</cx:pt>
          <cx:pt idx="752">0.00084635291033323499</cx:pt>
          <cx:pt idx="753">9.62525379089665e-05</cx:pt>
          <cx:pt idx="754">0.000732301014800706</cx:pt>
          <cx:pt idx="755">-0.00029189446143319402</cx:pt>
          <cx:pt idx="756">2.10052189515499e-05</cx:pt>
          <cx:pt idx="757">-0.00039745745674408102</cx:pt>
          <cx:pt idx="758">-0.00041833160041894501</cx:pt>
          <cx:pt idx="759">0.00054262647723834503</cx:pt>
          <cx:pt idx="760">-0.00028689998401656302</cx:pt>
          <cx:pt idx="761">0.00074202908072256303</cx:pt>
          <cx:pt idx="762">0.00061984537413579304</cx:pt>
          <cx:pt idx="763">-0.00161208150436111</cx:pt>
          <cx:pt idx="764">-0.00138046126087044</cx:pt>
          <cx:pt idx="765">-0.00084838942642053903</cx:pt>
          <cx:pt idx="766">9.9851040576156398e-06</cx:pt>
          <cx:pt idx="767">-0.00073536567830246897</cx:pt>
          <cx:pt idx="768">-0.0019031017437056599</cx:pt>
          <cx:pt idx="769">-0.000445837576372276</cx:pt>
          <cx:pt idx="770">-0.00097862132117974799</cx:pt>
          <cx:pt idx="771">-0.00034210671837968702</cx:pt>
          <cx:pt idx="772">-7.84501447865141e-05</cx:pt>
          <cx:pt idx="773">-0.000283795852616268</cx:pt>
          <cx:pt idx="774">-0.0024046763185346901</cx:pt>
          <cx:pt idx="775">-0.00042785959642647602</cx:pt>
          <cx:pt idx="776">-0.000229797420195006</cx:pt>
          <cx:pt idx="777">-0.0015626139208893301</cx:pt>
          <cx:pt idx="778">-0.0033967145605397998</cx:pt>
          <cx:pt idx="779">-0.00052368560055302904</cx:pt>
          <cx:pt idx="780">0.000657526568593869</cx:pt>
          <cx:pt idx="781">-6.61884869221001e-06</cx:pt>
          <cx:pt idx="782">0.000151252654575905</cx:pt>
          <cx:pt idx="783">-2.7072206863433998e-06</cx:pt>
          <cx:pt idx="784">0.0010512161927588751</cx:pt>
          <cx:pt idx="785">0.00061169647854968751</cx:pt>
          <cx:pt idx="786">-0.0055881294648133248</cx:pt>
          <cx:pt idx="787">-0.0085210008510400257</cx:pt>
          <cx:pt idx="788">-0.0026514206115628249</cx:pt>
          <cx:pt idx="789">-0.00079507419565639755</cx:pt>
          <cx:pt idx="790">-0.00051514067722060249</cx:pt>
          <cx:pt idx="791">-0.0059872211775449996</cx:pt>
          <cx:pt idx="792">-0.0043913749400558751</cx:pt>
          <cx:pt idx="793">-0.0073193706229380253</cx:pt>
          <cx:pt idx="794">-0.013421093764915151</cx:pt>
          <cx:pt idx="795">-0.0048258402647766499</cx:pt>
          <cx:pt idx="796">0.017103822257324874</cx:pt>
          <cx:pt idx="797">0.023697637481701998</cx:pt>
          <cx:pt idx="798">0.0147833995831729</cx:pt>
          <cx:pt idx="799">0.0043447465012326752</cx:pt>
          <cx:pt idx="800">-0.0023767221142269698</cx:pt>
          <cx:pt idx="801">-0.0071871692512741753</cx:pt>
          <cx:pt idx="802">-0.01063650058500645</cx:pt>
          <cx:pt idx="803">-0.013152707611630326</cx:pt>
          <cx:pt idx="804">-0.01479034502245315</cx:pt>
          <cx:pt idx="805">-0.0061175535079095247</cx:pt>
          <cx:pt idx="806">-0.0021587950346262401</cx:pt>
          <cx:pt idx="807">0.00143459646610428</cx:pt>
          <cx:pt idx="808">0.00035151477839809499</cx:pt>
          <cx:pt idx="809">1.536028029782755e-05</cx:pt>
          <cx:pt idx="810">0.00017534416387876824</cx:pt>
          <cx:pt idx="811">-0.00022858180185143624</cx:pt>
          <cx:pt idx="812">-0.00053418097886907996</cx:pt>
          <cx:pt idx="813">-0.00087200426661515249</cx:pt>
          <cx:pt idx="814">-0.0063439452725890747</cx:pt>
          <cx:pt idx="815">-0.00337645978039635</cx:pt>
          <cx:pt idx="816">0.0030496347623577501</cx:pt>
          <cx:pt idx="817">0.0043933819844760502</cx:pt>
          <cx:pt idx="818">0.0092602926223333496</cx:pt>
          <cx:pt idx="819">-0.0012538957206643974</cx:pt>
          <cx:pt idx="820">-0.0095862433844853493</cx:pt>
          <cx:pt idx="821">-0.020979553635894276</cx:pt>
          <cx:pt idx="822">-0.0093386571213036756</cx:pt>
          <cx:pt idx="823">0.0039047918086979002</cx:pt>
          <cx:pt idx="824">0.021219630543117225</cx:pt>
          <cx:pt idx="825">0.026609473829061248</cx:pt>
          <cx:pt idx="826">0.0085534462349197756</cx:pt>
          <cx:pt idx="827">-0.0018435339930583676</cx:pt>
          <cx:pt idx="828">-0.0026515387236123252</cx:pt>
          <cx:pt idx="829">-0.00095980691729129252</cx:pt>
          <cx:pt idx="830">-0.0126047331116882</cx:pt>
          <cx:pt idx="831">-0.012111105650551726</cx:pt>
          <cx:pt idx="832">-0.0121222511683393</cx:pt>
          <cx:pt idx="833">-0.0095286228748124747</cx:pt>
          <cx:pt idx="834">-0.0046379374306253253</cx:pt>
          <cx:pt idx="835">0.00085441865488239247</cx:pt>
          <cx:pt idx="836">-0.00020532504485898099</cx:pt>
          <cx:pt idx="837">0.00022640140551573974</cx:pt>
          <cx:pt idx="838">6.334797265605825e-05</cx:pt>
          <cx:pt idx="839">-0.00026064350569162</cx:pt>
          <cx:pt idx="840">-0.00047286731109252248</cx:pt>
          <cx:pt idx="841">-0.0043593782327458752</cx:pt>
          <cx:pt idx="842">-0.0054012659394082002</cx:pt>
          <cx:pt idx="843">-0.0038691845701628248</cx:pt>
          <cx:pt idx="844">0.002839269744333725</cx:pt>
          <cx:pt idx="845">0.0021927281565156101</cx:pt>
          <cx:pt idx="846">-0.0040180681711736001</cx:pt>
          <cx:pt idx="847">-0.011953441818041125</cx:pt>
          <cx:pt idx="848">-0.018243345604660951</cx:pt>
          <cx:pt idx="849">-0.0099021432151193498</cx:pt>
          <cx:pt idx="850">-0.0011177443353628776</cx:pt>
          <cx:pt idx="851">-9.7139114699395753e-05</cx:pt>
          <cx:pt idx="852">0.020804607555604801</cx:pt>
          <cx:pt idx="853">0.0196051343735953</cx:pt>
          <cx:pt idx="854">0.0028343428556804749</cx:pt>
          <cx:pt idx="855">-0.0028088302318415499</cx:pt>
          <cx:pt idx="856">-0.0060563649778254498</cx:pt>
          <cx:pt idx="857">-0.0020855632853193974</cx:pt>
          <cx:pt idx="858">-0.0034578945883230751</cx:pt>
          <cx:pt idx="859">-0.011053064297921401</cx:pt>
          <cx:pt idx="860">-0.0062952457396649253</cx:pt>
          <cx:pt idx="861">-0.0028457795537243252</cx:pt>
          <cx:pt idx="862">-0.0050914318210599253</cx:pt>
          <cx:pt idx="863">-0.00036705017831897997</cx:pt>
          <cx:pt idx="864">-0.00023944116582802</cx:pt>
          <cx:pt idx="865">0.00012065049208786375</cx:pt>
          <cx:pt idx="866">-7.1358054688994493e-05</cx:pt>
          <cx:pt idx="867">-0.00020437690597941151</cx:pt>
          <cx:pt idx="868">-0.0016798538924697676</cx:pt>
          <cx:pt idx="869">-0.0056854279778790753</cx:pt>
          <cx:pt idx="870">-0.00075908303451896497</cx:pt>
          <cx:pt idx="871">0.0039245238843365754</cx:pt>
          <cx:pt idx="872">0.00131943217669268</cx:pt>
          <cx:pt idx="873">-0.00524175645943065</cx:pt>
          <cx:pt idx="874">-0.006745297682152325</cx:pt>
          <cx:pt idx="875">-0.0118257902843934</cx:pt>
          <cx:pt idx="876">-0.011242886955058725</cx:pt>
          <cx:pt idx="877">-0.00025360517061077497</cx:pt>
          <cx:pt idx="878">-0.0046243320712291</cx:pt>
          <cx:pt idx="879">-0.0072772374347938752</cx:pt>
          <cx:pt idx="880">0.0065454722062842996</cx:pt>
          <cx:pt idx="881">0.0147940000417933</cx:pt>
          <cx:pt idx="882">0.00353921411954735</cx:pt>
          <cx:pt idx="883">0.00088848134412326753</cx:pt>
          <cx:pt idx="884">0.0010512161927588751</cx:pt>
          <cx:pt idx="885">0.00061169647854968751</cx:pt>
          <cx:pt idx="886">-0.0055881294648133248</cx:pt>
          <cx:pt idx="887">-0.0085210008510400257</cx:pt>
          <cx:pt idx="888">-0.0026514206115628249</cx:pt>
          <cx:pt idx="889">-0.00079507419565639755</cx:pt>
          <cx:pt idx="890">-0.00051514067722060249</cx:pt>
          <cx:pt idx="891">-0.0059872211775449996</cx:pt>
          <cx:pt idx="892">-0.0043913749400558751</cx:pt>
          <cx:pt idx="893">-0.0073193706229380253</cx:pt>
          <cx:pt idx="894">-0.013421093764915151</cx:pt>
          <cx:pt idx="895">-0.0048258402647766499</cx:pt>
          <cx:pt idx="896">0.017103822257324874</cx:pt>
          <cx:pt idx="897">0.023697637481701998</cx:pt>
          <cx:pt idx="898">0.0147833995831729</cx:pt>
          <cx:pt idx="899">0.0043447465012326752</cx:pt>
          <cx:pt idx="900">-0.0023767221142269698</cx:pt>
          <cx:pt idx="901">-0.0071871692512741753</cx:pt>
          <cx:pt idx="902">-0.01063650058500645</cx:pt>
          <cx:pt idx="903">-0.013152707611630326</cx:pt>
          <cx:pt idx="904">-0.01479034502245315</cx:pt>
          <cx:pt idx="905">-0.0061175535079095247</cx:pt>
          <cx:pt idx="906">-0.0021587950346262401</cx:pt>
          <cx:pt idx="907">0.00143459646610428</cx:pt>
          <cx:pt idx="908">0.00035151477839809499</cx:pt>
          <cx:pt idx="909">1.536028029782755e-05</cx:pt>
          <cx:pt idx="910">0.00017534416387876824</cx:pt>
          <cx:pt idx="911">-0.00022858180185143624</cx:pt>
          <cx:pt idx="912">-0.00053418097886907996</cx:pt>
          <cx:pt idx="913">-0.00087200426661515249</cx:pt>
          <cx:pt idx="914">-0.0063439452725890747</cx:pt>
          <cx:pt idx="915">-0.00337645978039635</cx:pt>
          <cx:pt idx="916">0.0030496347623577501</cx:pt>
          <cx:pt idx="917">0.0043933819844760502</cx:pt>
          <cx:pt idx="918">0.0092602926223333496</cx:pt>
          <cx:pt idx="919">-0.0012538957206643974</cx:pt>
          <cx:pt idx="920">-0.0095862433844853493</cx:pt>
          <cx:pt idx="921">-0.020979553635894276</cx:pt>
          <cx:pt idx="922">-0.0093386571213036756</cx:pt>
          <cx:pt idx="923">0.0039047918086979002</cx:pt>
          <cx:pt idx="924">0.021219630543117225</cx:pt>
          <cx:pt idx="925">0.026609473829061248</cx:pt>
          <cx:pt idx="926">0.0085534462349197756</cx:pt>
          <cx:pt idx="927">-0.0018435339930583676</cx:pt>
          <cx:pt idx="928">-0.0026515387236123252</cx:pt>
          <cx:pt idx="929">-0.00095980691729129252</cx:pt>
          <cx:pt idx="930">-0.0126047331116882</cx:pt>
          <cx:pt idx="931">-0.012111105650551726</cx:pt>
          <cx:pt idx="932">-0.0121222511683393</cx:pt>
          <cx:pt idx="933">-0.0095286228748124747</cx:pt>
          <cx:pt idx="934">-0.0046379374306253253</cx:pt>
          <cx:pt idx="935">0.00085441865488239247</cx:pt>
          <cx:pt idx="936">-0.00020532504485898099</cx:pt>
          <cx:pt idx="937">0.00022640140551573974</cx:pt>
          <cx:pt idx="938">6.334797265605825e-05</cx:pt>
          <cx:pt idx="939">-0.00026064350569162</cx:pt>
          <cx:pt idx="940">-0.00047286731109252248</cx:pt>
          <cx:pt idx="941">-0.0043593782327458752</cx:pt>
          <cx:pt idx="942">-0.0054012659394082002</cx:pt>
          <cx:pt idx="943">-0.0038691845701628248</cx:pt>
          <cx:pt idx="944">0.002839269744333725</cx:pt>
          <cx:pt idx="945">0.0021927281565156101</cx:pt>
          <cx:pt idx="946">-0.0040180681711736001</cx:pt>
          <cx:pt idx="947">-0.011953441818041125</cx:pt>
          <cx:pt idx="948">-0.018243345604660951</cx:pt>
          <cx:pt idx="949">-0.0099021432151193498</cx:pt>
          <cx:pt idx="950">-0.0011177443353628776</cx:pt>
          <cx:pt idx="951">-9.7139114699395753e-05</cx:pt>
          <cx:pt idx="952">0.020804607555604801</cx:pt>
          <cx:pt idx="953">0.0196051343735953</cx:pt>
          <cx:pt idx="954">0.0028343428556804749</cx:pt>
          <cx:pt idx="955">-0.0028088302318415499</cx:pt>
          <cx:pt idx="956">-0.0060563649778254498</cx:pt>
          <cx:pt idx="957">-0.0020855632853193974</cx:pt>
          <cx:pt idx="958">-0.0034578945883230751</cx:pt>
          <cx:pt idx="959">-0.011053064297921401</cx:pt>
          <cx:pt idx="960">-0.0062952457396649253</cx:pt>
          <cx:pt idx="961">-0.0028457795537243252</cx:pt>
          <cx:pt idx="962">-0.0050914318210599253</cx:pt>
          <cx:pt idx="963">-0.00036705017831897997</cx:pt>
          <cx:pt idx="964">-0.00023944116582802</cx:pt>
          <cx:pt idx="965">0.00012065049208786375</cx:pt>
          <cx:pt idx="966">-7.1358054688994493e-05</cx:pt>
          <cx:pt idx="967">-0.00020437690597941151</cx:pt>
          <cx:pt idx="968">-0.0016798538924697676</cx:pt>
          <cx:pt idx="969">-0.0056854279778790753</cx:pt>
          <cx:pt idx="970">-0.00075908303451896497</cx:pt>
          <cx:pt idx="971">0.0039245238843365754</cx:pt>
          <cx:pt idx="972">0.00131943217669268</cx:pt>
          <cx:pt idx="973">-0.00524175645943065</cx:pt>
          <cx:pt idx="974">-0.006745297682152325</cx:pt>
          <cx:pt idx="975">-0.0118257902843934</cx:pt>
          <cx:pt idx="976">-0.011242886955058725</cx:pt>
          <cx:pt idx="977">-0.00025360517061077497</cx:pt>
          <cx:pt idx="978">-0.0046243320712291</cx:pt>
          <cx:pt idx="979">-0.0072772374347938752</cx:pt>
          <cx:pt idx="980">0.0065454722062842996</cx:pt>
          <cx:pt idx="981">0.0147940000417933</cx:pt>
          <cx:pt idx="982">0.00353921411954735</cx:pt>
          <cx:pt idx="983">0.00088848134412326753</cx:pt>
          <cx:pt idx="984">0.0010512161927588751</cx:pt>
          <cx:pt idx="985">0.00061169647854968751</cx:pt>
          <cx:pt idx="986">-0.0055881294648133248</cx:pt>
          <cx:pt idx="987">-0.0085210008510400257</cx:pt>
          <cx:pt idx="988">-0.0026514206115628249</cx:pt>
          <cx:pt idx="989">-0.00079507419565639755</cx:pt>
          <cx:pt idx="990">-0.00051514067722060249</cx:pt>
          <cx:pt idx="991">-0.0059872211775449996</cx:pt>
          <cx:pt idx="992">-0.0043913749400558751</cx:pt>
          <cx:pt idx="993">-0.0073193706229380253</cx:pt>
          <cx:pt idx="994">-0.013421093764915151</cx:pt>
          <cx:pt idx="995">-0.0048258402647766499</cx:pt>
          <cx:pt idx="996">0.017103822257324874</cx:pt>
          <cx:pt idx="997">0.023697637481701998</cx:pt>
          <cx:pt idx="998">0.0147833995831729</cx:pt>
          <cx:pt idx="999">0.0043447465012326752</cx:pt>
          <cx:pt idx="1000">-0.0023767221142269698</cx:pt>
          <cx:pt idx="1001">-0.0071871692512741753</cx:pt>
          <cx:pt idx="1002">-0.01063650058500645</cx:pt>
          <cx:pt idx="1003">-0.013152707611630326</cx:pt>
          <cx:pt idx="1004">-0.01479034502245315</cx:pt>
          <cx:pt idx="1005">-0.0061175535079095247</cx:pt>
          <cx:pt idx="1006">-0.0021587950346262401</cx:pt>
          <cx:pt idx="1007">0.00143459646610428</cx:pt>
          <cx:pt idx="1008">0.00035151477839809499</cx:pt>
          <cx:pt idx="1009">1.536028029782755e-05</cx:pt>
          <cx:pt idx="1010">0.00017534416387876824</cx:pt>
          <cx:pt idx="1011">-0.00022858180185143624</cx:pt>
          <cx:pt idx="1012">-0.00053418097886907996</cx:pt>
          <cx:pt idx="1013">-0.00087200426661515249</cx:pt>
          <cx:pt idx="1014">-0.0063439452725890747</cx:pt>
          <cx:pt idx="1015">-0.00337645978039635</cx:pt>
          <cx:pt idx="1016">0.0030496347623577501</cx:pt>
          <cx:pt idx="1017">0.0043933819844760502</cx:pt>
          <cx:pt idx="1018">0.0092602926223333496</cx:pt>
          <cx:pt idx="1019">-0.0012538957206643974</cx:pt>
          <cx:pt idx="1020">-0.0095862433844853493</cx:pt>
          <cx:pt idx="1021">-0.020979553635894276</cx:pt>
          <cx:pt idx="1022">-0.0093386571213036756</cx:pt>
          <cx:pt idx="1023">0.0039047918086979002</cx:pt>
          <cx:pt idx="1024">0.021219630543117225</cx:pt>
          <cx:pt idx="1025">0.026609473829061248</cx:pt>
          <cx:pt idx="1026">0.0085534462349197756</cx:pt>
          <cx:pt idx="1027">-0.0018435339930583676</cx:pt>
          <cx:pt idx="1028">-0.0026515387236123252</cx:pt>
          <cx:pt idx="1029">-0.00095980691729129252</cx:pt>
          <cx:pt idx="1030">-0.0126047331116882</cx:pt>
          <cx:pt idx="1031">-0.012111105650551726</cx:pt>
          <cx:pt idx="1032">-0.0121222511683393</cx:pt>
          <cx:pt idx="1033">-0.0095286228748124747</cx:pt>
          <cx:pt idx="1034">-0.0046379374306253253</cx:pt>
          <cx:pt idx="1035">0.00085441865488239247</cx:pt>
          <cx:pt idx="1036">-0.00020532504485898099</cx:pt>
          <cx:pt idx="1037">0.00022640140551573974</cx:pt>
          <cx:pt idx="1038">6.334797265605825e-05</cx:pt>
          <cx:pt idx="1039">-0.00026064350569162</cx:pt>
          <cx:pt idx="1040">-0.00047286731109252248</cx:pt>
          <cx:pt idx="1041">-0.0043593782327458752</cx:pt>
          <cx:pt idx="1042">-0.0054012659394082002</cx:pt>
          <cx:pt idx="1043">-0.0038691845701628248</cx:pt>
          <cx:pt idx="1044">0.002839269744333725</cx:pt>
          <cx:pt idx="1045">0.0021927281565156101</cx:pt>
          <cx:pt idx="1046">-0.0040180681711736001</cx:pt>
          <cx:pt idx="1047">-0.011953441818041125</cx:pt>
          <cx:pt idx="1048">-0.018243345604660951</cx:pt>
          <cx:pt idx="1049">-0.0099021432151193498</cx:pt>
          <cx:pt idx="1050">-0.0011177443353628776</cx:pt>
          <cx:pt idx="1051">-9.7139114699395753e-05</cx:pt>
          <cx:pt idx="1052">0.020804607555604801</cx:pt>
          <cx:pt idx="1053">0.0196051343735953</cx:pt>
          <cx:pt idx="1054">0.0028343428556804749</cx:pt>
          <cx:pt idx="1055">-0.0028088302318415499</cx:pt>
          <cx:pt idx="1056">-0.0060563649778254498</cx:pt>
          <cx:pt idx="1057">-0.0020855632853193974</cx:pt>
          <cx:pt idx="1058">-0.0034578945883230751</cx:pt>
          <cx:pt idx="1059">-0.011053064297921401</cx:pt>
          <cx:pt idx="1060">-0.0062952457396649253</cx:pt>
          <cx:pt idx="1061">-0.0028457795537243252</cx:pt>
          <cx:pt idx="1062">-0.0050914318210599253</cx:pt>
          <cx:pt idx="1063">-0.00036705017831897997</cx:pt>
          <cx:pt idx="1064">-0.00023944116582802</cx:pt>
          <cx:pt idx="1065">0.00012065049208786375</cx:pt>
          <cx:pt idx="1066">-7.1358054688994493e-05</cx:pt>
          <cx:pt idx="1067">-0.00020437690597941151</cx:pt>
          <cx:pt idx="1068">-0.0016798538924697676</cx:pt>
          <cx:pt idx="1069">-0.0056854279778790753</cx:pt>
          <cx:pt idx="1070">-0.00075908303451896497</cx:pt>
          <cx:pt idx="1071">0.0039245238843365754</cx:pt>
          <cx:pt idx="1072">0.00131943217669268</cx:pt>
          <cx:pt idx="1073">-0.00524175645943065</cx:pt>
          <cx:pt idx="1074">-0.006745297682152325</cx:pt>
          <cx:pt idx="1075">-0.0118257902843934</cx:pt>
          <cx:pt idx="1076">-0.011242886955058725</cx:pt>
          <cx:pt idx="1077">-0.00025360517061077497</cx:pt>
          <cx:pt idx="1078">-0.0046243320712291</cx:pt>
          <cx:pt idx="1079">-0.0072772374347938752</cx:pt>
          <cx:pt idx="1080">0.0065454722062842996</cx:pt>
          <cx:pt idx="1081">0.0147940000417933</cx:pt>
          <cx:pt idx="1082">0.00353921411954735</cx:pt>
          <cx:pt idx="1083">0.00088848134412326753</cx:pt>
        </cx:lvl>
      </cx:numDim>
    </cx:data>
    <cx:data id="120">
      <cx:numDim type="val">
        <cx:f>Sheet2!$DQ$1:$DQ$1084</cx:f>
        <cx:lvl ptCount="1084" formatCode="G/通用格式">
          <cx:pt idx="0">0.00035514937790990402</cx:pt>
          <cx:pt idx="1">-0.00084598305632572601</cx:pt>
          <cx:pt idx="2">0.00022957006207428301</cx:pt>
          <cx:pt idx="3">0.00027736325869068501</cx:pt>
          <cx:pt idx="4">0.0011291438284806599</cx:pt>
          <cx:pt idx="5">0.00021857031447464399</cx:pt>
          <cx:pt idx="6">6.3159934047967901e-05</cx:pt>
          <cx:pt idx="7">-5.71775563345636e-05</cx:pt>
          <cx:pt idx="8">0.00034259484233441098</cx:pt>
          <cx:pt idx="9">0.00012577282153770501</cx:pt>
          <cx:pt idx="10">-0.00055124530009387402</cx:pt>
          <cx:pt idx="11">5.8954610130023603e-05</cx:pt>
          <cx:pt idx="12">0.000221856129235126</cx:pt>
          <cx:pt idx="13">-0.00057302309184518801</cx:pt>
          <cx:pt idx="14">-0.00015384161274608699</cx:pt>
          <cx:pt idx="15">-0.00023362873046551099</cx:pt>
          <cx:pt idx="16">-0.000303851298724659</cx:pt>
          <cx:pt idx="17">0.00094928962139654595</cx:pt>
          <cx:pt idx="18">0.00048151443353073399</cx:pt>
          <cx:pt idx="19">0.00023077343675677</cx:pt>
          <cx:pt idx="20">0.000766152548230748</cx:pt>
          <cx:pt idx="21">-0.000143875851173005</cx:pt>
          <cx:pt idx="22">-0.00042262571407300303</cx:pt>
          <cx:pt idx="23">0.00036469456058044398</cx:pt>
          <cx:pt idx="24">0.00021194258609790999</cx:pt>
          <cx:pt idx="25">-0.00038512984447796797</cx:pt>
          <cx:pt idx="26">0.00035766885442521499</cx:pt>
          <cx:pt idx="27">0.00053290893444819505</cx:pt>
          <cx:pt idx="28">-0.000319905672003542</cx:pt>
          <cx:pt idx="29">0.00103932083007083</cx:pt>
          <cx:pt idx="30">3.3782833711457797e-05</cx:pt>
          <cx:pt idx="31">0.000211641602352986</cx:pt>
          <cx:pt idx="32">8.9024296690227203e-05</cx:pt>
          <cx:pt idx="33">-0.00042475825215230301</cx:pt>
          <cx:pt idx="34">-0.0053621293846274403</cx:pt>
          <cx:pt idx="35">-0.0087919759957632796</cx:pt>
          <cx:pt idx="36">-0.0086500607737390305</cx:pt>
          <cx:pt idx="37">-0.0025596573416825099</cx:pt>
          <cx:pt idx="38">-0.0015142635466517001</cx:pt>
          <cx:pt idx="39">-0.0024245237492153101</cx:pt>
          <cx:pt idx="40">-0.0047139404883298902</cx:pt>
          <cx:pt idx="41">-0.0030149621019480901</cx:pt>
          <cx:pt idx="42">0.00116172685545307</cx:pt>
          <cx:pt idx="43">-0.0043044630430430202</cx:pt>
          <cx:pt idx="44">-0.00125855416112343</cx:pt>
          <cx:pt idx="45">-0.00144564118846698</cx:pt>
          <cx:pt idx="46">-0.00369198870732329</cx:pt>
          <cx:pt idx="47">-0.0037478093125123402</cx:pt>
          <cx:pt idx="48">-0.0018137010964547999</cx:pt>
          <cx:pt idx="49">-0.0010633075278421501</cx:pt>
          <cx:pt idx="50">-0.0020576624878221399</cx:pt>
          <cx:pt idx="51">-0.0014880263911650001</cx:pt>
          <cx:pt idx="52">-0.00088566575930522297</cx:pt>
          <cx:pt idx="53">-0.000160485490789022</cx:pt>
          <cx:pt idx="54">0.00057178767362299997</cx:pt>
          <cx:pt idx="55">-0.00071953855331992897</cx:pt>
          <cx:pt idx="56">-0.00023664706332697399</cx:pt>
          <cx:pt idx="57">-0.00089664444718194603</cx:pt>
          <cx:pt idx="58">4.6237039174066097e-06</cx:pt>
          <cx:pt idx="59">-0.00142160974802349</cx:pt>
          <cx:pt idx="60">-0.00057395255386413703</cx:pt>
          <cx:pt idx="61">-0.000150580143128977</cx:pt>
          <cx:pt idx="62">-0.0037967762456502302</cx:pt>
          <cx:pt idx="63">-0.0139851440835946</cx:pt>
          <cx:pt idx="64">-0.016033368920931299</cx:pt>
          <cx:pt idx="65">-0.0109507112150027</cx:pt>
          <cx:pt idx="66">-0.0268746352573421</cx:pt>
          <cx:pt idx="67">-0.030416370940991699</cx:pt>
          <cx:pt idx="68">-0.0213178014791</cx:pt>
          <cx:pt idx="69">-0.018834685323757101</cx:pt>
          <cx:pt idx="70">-0.013340683423785899</cx:pt>
          <cx:pt idx="71">-0.018463417905273401</cx:pt>
          <cx:pt idx="72">-0.023798280967702101</cx:pt>
          <cx:pt idx="73">-0.0040953056223729696</cx:pt>
          <cx:pt idx="74">-0.0093106405926661299</cx:pt>
          <cx:pt idx="75">-0.0042454673696312901</cx:pt>
          <cx:pt idx="76">-0.00093086708032979896</cx:pt>
          <cx:pt idx="77">-0.00096985061044442804</cx:pt>
          <cx:pt idx="78">-0.0015457645204575399</cx:pt>
          <cx:pt idx="79">-0.00133123819351415</cx:pt>
          <cx:pt idx="80">8.1798419086542398e-05</cx:pt>
          <cx:pt idx="81">-0.00028393830474430902</cx:pt>
          <cx:pt idx="82">-0.00109013068387952</cx:pt>
          <cx:pt idx="83">-0.00014477127119568101</cx:pt>
          <cx:pt idx="84">8.4617651442222397e-05</cx:pt>
          <cx:pt idx="85">-4.6419352537665297e-05</cx:pt>
          <cx:pt idx="86">-0.00019951719203024299</cx:pt>
          <cx:pt idx="87">-0.0033853949859918098</cx:pt>
          <cx:pt idx="88">-0.00191190377420807</cx:pt>
          <cx:pt idx="89">-0.0024451088835586699</cx:pt>
          <cx:pt idx="90">-0.0096563308622687107</cx:pt>
          <cx:pt idx="91">-0.00338508169421878</cx:pt>
          <cx:pt idx="92">-0.010300200201210301</cx:pt>
          <cx:pt idx="93">-0.0348677179302097</cx:pt>
          <cx:pt idx="94">-0.037935828670837703</cx:pt>
          <cx:pt idx="95">-0.033378786609977597</cx:pt>
          <cx:pt idx="96">-0.041185192736893</cx:pt>
          <cx:pt idx="97">-0.050923534951373702</cx:pt>
          <cx:pt idx="98">-0.038590333985602597</cx:pt>
          <cx:pt idx="99">-0.037261056649724497</cx:pt>
          <cx:pt idx="100">-0.017459299612846299</cx:pt>
          <cx:pt idx="101">-0.015105186872627401</cx:pt>
          <cx:pt idx="102">-0.0186147255109585</cx:pt>
          <cx:pt idx="103">-0.0036099128967545498</cx:pt>
          <cx:pt idx="104">0.00045331055428814003</cx:pt>
          <cx:pt idx="105">0.0051296912660380601</cx:pt>
          <cx:pt idx="106">0.0069642141903822003</cx:pt>
          <cx:pt idx="107">0.0046998006346652696</cx:pt>
          <cx:pt idx="108">0.0023281245850622998</cx:pt>
          <cx:pt idx="109">0.00033731487635411402</cx:pt>
          <cx:pt idx="110">-0.00026546685337911299</cx:pt>
          <cx:pt idx="111">4.7737965286311299e-05</cx:pt>
          <cx:pt idx="112">-0.00018932832122965</cx:pt>
          <cx:pt idx="113">-0.00033285913329419298</cx:pt>
          <cx:pt idx="114">0.00060432926386829605</cx:pt>
          <cx:pt idx="115">-0.00016795513996915</cx:pt>
          <cx:pt idx="116">-0.00041511102547413698</cx:pt>
          <cx:pt idx="117">-0.0165924676384448</cx:pt>
          <cx:pt idx="118">-0.018229496997610201</cx:pt>
          <cx:pt idx="119">0.0011752420442756499</cx:pt>
          <cx:pt idx="120">-0.012489156025468399</cx:pt>
          <cx:pt idx="121">-0.039037757015615002</cx:pt>
          <cx:pt idx="122">-0.046784764667754601</cx:pt>
          <cx:pt idx="123">-0.0252165953097639</cx:pt>
          <cx:pt idx="124">-0.040874496047548399</cx:pt>
          <cx:pt idx="125">-0.013256428344489901</cx:pt>
          <cx:pt idx="126">-0.039120801162156098</cx:pt>
          <cx:pt idx="127">-0.069415506917135994</cx:pt>
          <cx:pt idx="128">-0.0414904313884134</cx:pt>
          <cx:pt idx="129">-0.014833073517874801</cx:pt>
          <cx:pt idx="130">0.0018237896557764799</cx:pt>
          <cx:pt idx="131">0.00350666779766132</cx:pt>
          <cx:pt idx="132">0.0076033891701118104</cx:pt>
          <cx:pt idx="133">0.0134310210093506</cx:pt>
          <cx:pt idx="134">0.037051407149290602</cx:pt>
          <cx:pt idx="135">0.045641467023836903</cx:pt>
          <cx:pt idx="136">0.0218513440161823</cx:pt>
          <cx:pt idx="137">0.0028956743094674998</cx:pt>
          <cx:pt idx="138">-0.00050718659987269803</cx:pt>
          <cx:pt idx="139">-0.000116437765420357</cx:pt>
          <cx:pt idx="140">0.00096632476369057298</cx:pt>
          <cx:pt idx="141">-5.5925655765882301e-05</cx:pt>
          <cx:pt idx="142">0.00054194105393424096</cx:pt>
          <cx:pt idx="143">0.0012267962213255599</cx:pt>
          <cx:pt idx="144">-0.0066968765163669796</cx:pt>
          <cx:pt idx="145">-0.016991605534478899</cx:pt>
          <cx:pt idx="146">-0.0143925505550168</cx:pt>
          <cx:pt idx="147">-0.0062576264889748897</cx:pt>
          <cx:pt idx="148">-0.013058763648545</cx:pt>
          <cx:pt idx="149">-0.026438119005508801</cx:pt>
          <cx:pt idx="150">-0.035844871726272202</cx:pt>
          <cx:pt idx="151">-0.022654444395985601</cx:pt>
          <cx:pt idx="152">-0.055391505488076101</cx:pt>
          <cx:pt idx="153">-0.054610011095466003</cx:pt>
          <cx:pt idx="154">-0.073275931383356002</cx:pt>
          <cx:pt idx="155">-0.074502976606026297</cx:pt>
          <cx:pt idx="156">-0.050315887792469802</cx:pt>
          <cx:pt idx="157">-0.012616370461870301</cx:pt>
          <cx:pt idx="158">0.027838162506561799</cx:pt>
          <cx:pt idx="159">0.021398963912688199</cx:pt>
          <cx:pt idx="160">-0.015495599297599401</cx:pt>
          <cx:pt idx="161">-0.00954011707514907</cx:pt>
          <cx:pt idx="162">0.027058150774851498</cx:pt>
          <cx:pt idx="163">0.046319301307832503</cx:pt>
          <cx:pt idx="164">0.018346986016829901</cx:pt>
          <cx:pt idx="165">0.0017542937090013701</cx:pt>
          <cx:pt idx="166">-1.4427309035134599e-05</cx:pt>
          <cx:pt idx="167">-0.00028390954352604302</cx:pt>
          <cx:pt idx="168">-0.00051796350660950096</cx:pt>
          <cx:pt idx="169">-3.44504287053324e-05</cx:pt>
          <cx:pt idx="170">0.00092300368038169601</cx:pt>
          <cx:pt idx="171">0.0017991051119790899</cx:pt>
          <cx:pt idx="172">-0.00602761181519433</cx:pt>
          <cx:pt idx="173">-0.017089476534543301</cx:pt>
          <cx:pt idx="174">-0.0181570089680471</cx:pt>
          <cx:pt idx="175">-0.0234107198795621</cx:pt>
          <cx:pt idx="176">-0.0326583207614402</cx:pt>
          <cx:pt idx="177">-0.041780926873037201</cx:pt>
          <cx:pt idx="178">-0.074435906254600601</cx:pt>
          <cx:pt idx="179">-0.058196982027384998</cx:pt>
          <cx:pt idx="180">-0.049164552132138203</cx:pt>
          <cx:pt idx="181">-0.032722479200823398</cx:pt>
          <cx:pt idx="182">-0.040779267503827002</cx:pt>
          <cx:pt idx="183">-0.023411455179666099</cx:pt>
          <cx:pt idx="184">-0.019934774535583101</cx:pt>
          <cx:pt idx="185">-0.052020717379874702</cx:pt>
          <cx:pt idx="186">-0.016725799557265601</cx:pt>
          <cx:pt idx="187">0.027587725892502898</cx:pt>
          <cx:pt idx="188">0.030567317809493101</cx:pt>
          <cx:pt idx="189">0.0115422093734117</cx:pt>
          <cx:pt idx="190">0.044516351608686902</cx:pt>
          <cx:pt idx="191">0.064216128085577098</cx:pt>
          <cx:pt idx="192">0.0138386083458112</cx:pt>
          <cx:pt idx="193">-0.0022167779760870901</cx:pt>
          <cx:pt idx="194">0.00092334908151319405</cx:pt>
          <cx:pt idx="195">-0.00023331685215990201</cx:pt>
          <cx:pt idx="196">-0.00078746792174282999</cx:pt>
          <cx:pt idx="197">-0.00041177669459296098</cx:pt>
          <cx:pt idx="198">0.0037720169309864702</cx:pt>
          <cx:pt idx="199">0.00080375715948383</cx:pt>
          <cx:pt idx="200">-0.0024253269476036073</cx:pt>
          <cx:pt idx="201">-0.0056993427344238746</cx:pt>
          <cx:pt idx="202">-0.0073046303087516496</cx:pt>
          <cx:pt idx="203">-0.0119124999435003</cx:pt>
          <cx:pt idx="204">-0.010941157498553424</cx:pt>
          <cx:pt idx="205">-0.01451465108490315</cx:pt>
          <cx:pt idx="206">-0.015812120747038898</cx:pt>
          <cx:pt idx="207">-0.0068889877050303996</cx:pt>
          <cx:pt idx="208">0.0075270334113458504</cx:pt>
          <cx:pt idx="209">0.0149781133171256</cx:pt>
          <cx:pt idx="210">0.01109698579148535</cx:pt>
          <cx:pt idx="211">0.0040462126898855753</cx:pt>
          <cx:pt idx="212">-0.012338465344661599</cx:pt>
          <cx:pt idx="213">-0.0170322290531583</cx:pt>
          <cx:pt idx="214">-0.014357299677443026</cx:pt>
          <cx:pt idx="215">-0.0019991900789689274</cx:pt>
          <cx:pt idx="216">0.0041587629847567751</cx:pt>
          <cx:pt idx="217">0.012331401633309</cx:pt>
          <cx:pt idx="218">0.020247496028052925</cx:pt>
          <cx:pt idx="219">0.015051063596275876</cx:pt>
          <cx:pt idx="220">0.0052609747018627501</cx:pt>
          <cx:pt idx="221">0.0033501403297366752</cx:pt>
          <cx:pt idx="222">0.00106759978737752</cx:pt>
          <cx:pt idx="223">7.4427036811995249e-05</cx:pt>
          <cx:pt idx="224">-0.00012143377110996275</cx:pt>
          <cx:pt idx="225">-8.6563973886483005e-05</cx:pt>
          <cx:pt idx="226">0.0016287979751067451</cx:pt>
          <cx:pt idx="227">0.0024114437449074752</cx:pt>
          <cx:pt idx="228">-0.0012783610401847225</cx:pt>
          <cx:pt idx="229">-0.0049519214304945</cx:pt>
          <cx:pt idx="230">-0.011848298303174324</cx:pt>
          <cx:pt idx="231">-0.012481761842884026</cx:pt>
          <cx:pt idx="232">-0.0076437752165725249</cx:pt>
          <cx:pt idx="233">-0.0084445992282937508</cx:pt>
          <cx:pt idx="234">0.0045910117405646251</cx:pt>
          <cx:pt idx="235">0.0068055128058705254</cx:pt>
          <cx:pt idx="236">0.010503765933890075</cx:pt>
          <cx:pt idx="237">0.011496360184542949</cx:pt>
          <cx:pt idx="238">0.0027505908262482502</cx:pt>
          <cx:pt idx="239">-0.01347568843432455</cx:pt>
          <cx:pt idx="240">-0.021105422926459751</cx:pt>
          <cx:pt idx="241">-0.018461318580007199</cx:pt>
          <cx:pt idx="242">-0.0103026272299429</cx:pt>
          <cx:pt idx="243">-0.0047944431024527249</cx:pt>
          <cx:pt idx="244">0.010225510630870301</cx:pt>
          <cx:pt idx="245">0.014742084560593826</cx:pt>
          <cx:pt idx="246">0.008522559238856425</cx:pt>
          <cx:pt idx="247">0.0073520497084647498</cx:pt>
          <cx:pt idx="248">0.0084942421649823498</cx:pt>
          <cx:pt idx="249">0.0044433214589304753</cx:pt>
          <cx:pt idx="250">0.00022050110822115676</cx:pt>
          <cx:pt idx="251">-0.00011737801593558149</cx:pt>
          <cx:pt idx="252">2.8905227872020248e-06</cx:pt>
          <cx:pt idx="253">6.6048082897858e-05</cx:pt>
          <cx:pt idx="254">0.0020626807312777349</cx:pt>
          <cx:pt idx="255">0.0044227282222386996</cx:pt>
          <cx:pt idx="256">0.0022138595383290275</cx:pt>
          <cx:pt idx="257">-0.0036510229613415002</cx:pt>
          <cx:pt idx="258">-0.0101461671763752</cx:pt>
          <cx:pt idx="259">-0.0050668123283311248</cx:pt>
          <cx:pt idx="260">-0.0053801555838876997</cx:pt>
          <cx:pt idx="261">0.0078716387742709254</cx:pt>
          <cx:pt idx="262">0.0049506339434204254</cx:pt>
          <cx:pt idx="263">0.0060325601960459999</cx:pt>
          <cx:pt idx="264">0.006211159822535125</cx:pt>
          <cx:pt idx="265">-0.0066840069403635754</cx:pt>
          <cx:pt idx="266">-0.0075911890753487497</cx:pt>
          <cx:pt idx="267">-0.014874929518412575</cx:pt>
          <cx:pt idx="268">-0.0073280755781992496</cx:pt>
          <cx:pt idx="269">-0.0067751170245403504</cx:pt>
          <cx:pt idx="270">-0.00515410708039735</cx:pt>
          <cx:pt idx="271">0.0094192670055707993</cx:pt>
          <cx:pt idx="272">0.025344333365102251</cx:pt>
          <cx:pt idx="273">0.020508057972392326</cx:pt>
          <cx:pt idx="274">0.00371192687570835</cx:pt>
          <cx:pt idx="275">0.0071065659237061251</cx:pt>
          <cx:pt idx="276">0.00037710230894041251</cx:pt>
          <cx:pt idx="277">0.00048444855257267252</cx:pt>
          <cx:pt idx="278">-0.00048128838457786751</cx:pt>
          <cx:pt idx="279">0.00019426028214397824</cx:pt>
          <cx:pt idx="280">-3.9851244497132252e-05</cx:pt>
          <cx:pt idx="281">2.7239383100779e-05</cx:pt>
          <cx:pt idx="282">0.0012792216328365675</cx:pt>
          <cx:pt idx="283">0.0037299399925881248</cx:pt>
          <cx:pt idx="284">0.0013710822568594001</cx:pt>
          <cx:pt idx="285">-0.0041738562319646498</cx:pt>
          <cx:pt idx="286">-0.0075531036008389249</cx:pt>
          <cx:pt idx="287">0.0023348177195663825</cx:pt>
          <cx:pt idx="288">0.002901633960210875</cx:pt>
          <cx:pt idx="289">0.013715876526846025</cx:pt>
          <cx:pt idx="290">0.0086769584836297996</cx:pt>
          <cx:pt idx="291">0.013582058825859399</cx:pt>
          <cx:pt idx="292">-0.00358022084045815</cx:pt>
          <cx:pt idx="293">-0.023814411497261274</cx:pt>
          <cx:pt idx="294">-0.034929290717008753</cx:pt>
          <cx:pt idx="295">-0.0209191606488347</cx:pt>
          <cx:pt idx="296">-0.0065308777550620502</cx:pt>
          <cx:pt idx="297">-0.0031542781436585498</cx:pt>
          <cx:pt idx="298">-0.0021987622214509899</cx:pt>
          <cx:pt idx="299">0.074890585183533601</cx:pt>
          <cx:pt idx="300">0.097703792138515502</cx:pt>
          <cx:pt idx="301">0.077720141884977903</cx:pt>
          <cx:pt idx="302">0.0096617218959296099</cx:pt>
          <cx:pt idx="303">-0.0106756455275715</cx:pt>
          <cx:pt idx="304">-0.033863337867004503</cx:pt>
          <cx:pt idx="305">-0.0128523370432826</cx:pt>
          <cx:pt idx="306">-0.0077769885836676397</cx:pt>
          <cx:pt idx="307">-0.00078786602988528795</cx:pt>
          <cx:pt idx="308">0.000194932559471488</cx:pt>
          <cx:pt idx="309">0.0012037734425881599</cx:pt>
          <cx:pt idx="310">0.0050719426446944396</cx:pt>
          <cx:pt idx="311">0.0022909373431248699</cx:pt>
          <cx:pt idx="312">-0.0111746915933868</cx:pt>
          <cx:pt idx="313">0.014404618428941701</cx:pt>
          <cx:pt idx="314">0.023054083339809101</cx:pt>
          <cx:pt idx="315">0.013100171056137</cx:pt>
          <cx:pt idx="316">0.028746812215218302</cx:pt>
          <cx:pt idx="317">0.070204000254457694</cx:pt>
          <cx:pt idx="318">0.081659581592428407</cx:pt>
          <cx:pt idx="319">0.051756661234792702</cx:pt>
          <cx:pt idx="320">0.0098535382115695798</cx:pt>
          <cx:pt idx="321">-0.060509444563985403</cx:pt>
          <cx:pt idx="322">-0.121795720924275</cx:pt>
          <cx:pt idx="323">-0.078644204943914706</cx:pt>
          <cx:pt idx="324">-0.073843741090689294</cx:pt>
          <cx:pt idx="325">-0.0292971146898693</cx:pt>
          <cx:pt idx="326">0.0100461172370096</cx:pt>
          <cx:pt idx="327">0.070827945782864499</cx:pt>
          <cx:pt idx="328">0.11230792385521</cx:pt>
          <cx:pt idx="329">0.069442772874037495</cx:pt>
          <cx:pt idx="330">0.034300422344373603</cx:pt>
          <cx:pt idx="331">-0.022679371726222398</cx:pt>
          <cx:pt idx="332">-0.048810644461760103</cx:pt>
          <cx:pt idx="333">-0.018937992172328201</cx:pt>
          <cx:pt idx="334">-0.0049321717503160696</cx:pt>
          <cx:pt idx="335">-0.00036687079705105302</cx:pt>
          <cx:pt idx="336">-0.00037052186474908198</cx:pt>
          <cx:pt idx="337">0.00094698123918386895</cx:pt>
          <cx:pt idx="338">0.00239219055837762</cx:pt>
          <cx:pt idx="339">-0.0013991109781432099</cx:pt>
          <cx:pt idx="340">0.0094105979990900795</cx:pt>
          <cx:pt idx="341">0.0544462388045465</cx:pt>
          <cx:pt idx="342">0.040595797866310797</cx:pt>
          <cx:pt idx="343">0.011621713296873001</cx:pt>
          <cx:pt idx="344">0.044537189090137902</cx:pt>
          <cx:pt idx="345">0.017176450141986599</cx:pt>
          <cx:pt idx="346">0.080918522079837601</cx:pt>
          <cx:pt idx="347">0.045153942617507097</cx:pt>
          <cx:pt idx="348">0.0038980838143509301</cx:pt>
          <cx:pt idx="349">-0.064285994404818095</cx:pt>
          <cx:pt idx="350">-0.085776935233821003</cx:pt>
          <cx:pt idx="351">-0.083964453140224604</cx:pt>
          <cx:pt idx="352">-0.087821039949361204</cx:pt>
          <cx:pt idx="353">-0.043719702373045601</cx:pt>
          <cx:pt idx="354">0.0081016437650587598</cx:pt>
          <cx:pt idx="355">0.064698150636002497</cx:pt>
          <cx:pt idx="356">0.059141862603604697</cx:pt>
          <cx:pt idx="357">0.040747645228150497</cx:pt>
          <cx:pt idx="358">0.046192831777318297</cx:pt>
          <cx:pt idx="359">-0.024159330978591201</cx:pt>
          <cx:pt idx="360">-0.036782655275041501</cx:pt>
          <cx:pt idx="361">-0.0147262007517611</cx:pt>
          <cx:pt idx="362">-0.00173001062585026</cx:pt>
          <cx:pt idx="363">-2.7813183538988301e-05</cx:pt>
          <cx:pt idx="364">0.00018417628027579799</cx:pt>
          <cx:pt idx="365">-0.00076884936149072499</cx:pt>
          <cx:pt idx="366">0.00050465124548153002</cx:pt>
          <cx:pt idx="367">-0.0023052664149605501</cx:pt>
          <cx:pt idx="368">0.0348616160204775</cx:pt>
          <cx:pt idx="369">0.055854039519869302</cx:pt>
          <cx:pt idx="370">0.040662266722782302</cx:pt>
          <cx:pt idx="371">0.066645012364304299</cx:pt>
          <cx:pt idx="372">0.090049603665994404</cx:pt>
          <cx:pt idx="373">0.030953496613267399</cx:pt>
          <cx:pt idx="374">0.0467635249196292</cx:pt>
          <cx:pt idx="375">0.031467685326312798</cx:pt>
          <cx:pt idx="376">-0.023317466755495401</cx:pt>
          <cx:pt idx="377">-0.087828290301578696</cx:pt>
          <cx:pt idx="378">-0.099494793291590194</cx:pt>
          <cx:pt idx="379">-0.073984509543707402</cx:pt>
          <cx:pt idx="380">-0.063913192369891694</cx:pt>
          <cx:pt idx="381">-0.0389571863950674</cx:pt>
          <cx:pt idx="382">-0.00518248676770238</cx:pt>
          <cx:pt idx="383">0.035030312759887598</cx:pt>
          <cx:pt idx="384">0.068419641310582105</cx:pt>
          <cx:pt idx="385">0.067625256300075501</cx:pt>
          <cx:pt idx="386">0.041697587336702001</cx:pt>
          <cx:pt idx="387">-0.038500548005873297</cx:pt>
          <cx:pt idx="388">-0.035246907474078902</cx:pt>
          <cx:pt idx="389">-0.0123478357586814</cx:pt>
          <cx:pt idx="390">-0.00092332608608290104</cx:pt>
          <cx:pt idx="391">4.2851312909892699e-05</cx:pt>
          <cx:pt idx="392">-0.00104654689366187</cx:pt>
          <cx:pt idx="393">-0.00049743494006180698</cx:pt>
          <cx:pt idx="394">-4.6422761617405397e-05</cx:pt>
          <cx:pt idx="395">0.0125583154070576</cx:pt>
          <cx:pt idx="396">0.033883108560537001</cx:pt>
          <cx:pt idx="397">0.042618965695121497</cx:pt>
          <cx:pt idx="398">0.043882791780152398</cx:pt>
          <cx:pt idx="399">0.073212785218600904</cx:pt>
          <cx:pt idx="400">0.078831251985681694</cx:pt>
          <cx:pt idx="401">0.019106934633258198</cx:pt>
          <cx:pt idx="402">0.0087046855151641095</cx:pt>
          <cx:pt idx="403">-0.00771341486735393</cx:pt>
          <cx:pt idx="404">-0.049868124044757003</cx:pt>
          <cx:pt idx="405">-0.083356761342004704</cx:pt>
          <cx:pt idx="406">-0.065953334499115696</cx:pt>
          <cx:pt idx="407">-0.087906891696575201</cx:pt>
          <cx:pt idx="408">-0.082689852662593294</cx:pt>
          <cx:pt idx="409">-0.11136799074204801</cx:pt>
          <cx:pt idx="410">-0.0298532115758053</cx:pt>
          <cx:pt idx="411">0.0825699992898698</cx:pt>
          <cx:pt idx="412">0.083286172214921794</cx:pt>
          <cx:pt idx="413">0.0041773277340592802</cx:pt>
          <cx:pt idx="414">-0.0083632550008543392</cx:pt>
          <cx:pt idx="415">-0.0359762490524995</cx:pt>
          <cx:pt idx="416">-0.048436354518860802</cx:pt>
          <cx:pt idx="417">-0.017199032221979899</cx:pt>
          <cx:pt idx="418">-0.0026286581148200101</cx:pt>
          <cx:pt idx="419">-0.00049772430858109802</cx:pt>
          <cx:pt idx="420">-0.00038600053470649198</cx:pt>
          <cx:pt idx="421">0.00036237456907738103</cx:pt>
          <cx:pt idx="422">0.0017089211184298601</cx:pt>
          <cx:pt idx="423">0.022903386200968601</cx:pt>
          <cx:pt idx="424">0.053567205856920298</cx:pt>
          <cx:pt idx="425">0.023777496986819999</cx:pt>
          <cx:pt idx="426">0.059349327495479602</cx:pt>
          <cx:pt idx="427">0.074781016406760506</cx:pt>
          <cx:pt idx="428">0.048330821669287802</cx:pt>
          <cx:pt idx="429">0.0071843620828290202</cx:pt>
          <cx:pt idx="430">0.050365339544774602</cx:pt>
          <cx:pt idx="431">0.00177021839776963</cx:pt>
          <cx:pt idx="432">-0.029774922881995999</cx:pt>
          <cx:pt idx="433">-0.054209234939659498</cx:pt>
          <cx:pt idx="434">-0.099004216933145595</cx:pt>
          <cx:pt idx="435">-0.12517234088596199</cx:pt>
          <cx:pt idx="436">-0.136887166350839</cx:pt>
          <cx:pt idx="437">-0.081564646006329705</cx:pt>
          <cx:pt idx="438">0.0198655466135149</cx:pt>
          <cx:pt idx="439">0.10106700005890901</cx:pt>
          <cx:pt idx="440">0.043016226887337798</cx:pt>
          <cx:pt idx="441">-0.0061318567298715397</cx:pt>
          <cx:pt idx="442">0.012489141264392</cx:pt>
          <cx:pt idx="443">-0.059765357891986698</cx:pt>
          <cx:pt idx="444">-0.078939962712110401</cx:pt>
          <cx:pt idx="445">-0.037508030919487803</cx:pt>
          <cx:pt idx="446">-0.0090909691622337307</cx:pt>
          <cx:pt idx="447">-0.00084356998640994403</cx:pt>
          <cx:pt idx="448">-0.000116441765939605</cx:pt>
          <cx:pt idx="449">0.00050503374753249099</cx:pt>
          <cx:pt idx="450">0.00176577083005459</cx:pt>
          <cx:pt idx="451">0.011597392427991401</cx:pt>
          <cx:pt idx="452">0.032061770273488402</cx:pt>
          <cx:pt idx="453">0.044261109963362799</cx:pt>
          <cx:pt idx="454">0.10808735858591199</cx:pt>
          <cx:pt idx="455">0.0922350118998502</cx:pt>
          <cx:pt idx="456">0.056549387082511698</cx:pt>
          <cx:pt idx="457">0.0199010347654348</cx:pt>
          <cx:pt idx="458">0.0150493366980961</cx:pt>
          <cx:pt idx="459">-0.0022678444537190499</cx:pt>
          <cx:pt idx="460">-0.051922292440461898</cx:pt>
          <cx:pt idx="461">-0.052438253255752701</cx:pt>
          <cx:pt idx="462">-0.094331656992713203</cx:pt>
          <cx:pt idx="463">-0.11424279793937001</cx:pt>
          <cx:pt idx="464">-0.13581476127223799</cx:pt>
          <cx:pt idx="465">-0.010272572815532901</cx:pt>
          <cx:pt idx="466">0.102280254520664</cx:pt>
          <cx:pt idx="467">0.072552048503167599</cx:pt>
          <cx:pt idx="468">0.049035454632222399</cx:pt>
          <cx:pt idx="469">0.013694427101939599</cx:pt>
          <cx:pt idx="470">0.0194148104765039</cx:pt>
          <cx:pt idx="471">-0.046178914758996499</cx:pt>
          <cx:pt idx="472">-0.040989440792991799</cx:pt>
          <cx:pt idx="473">-0.0288827419856976</cx:pt>
          <cx:pt idx="474">-0.0099765481025874802</cx:pt>
          <cx:pt idx="475">-0.00084955244868726101</cx:pt>
          <cx:pt idx="476">0.000330102485510755</cx:pt>
          <cx:pt idx="477">0.00092255700045543903</cx:pt>
          <cx:pt idx="478">-0.00092265429160046499</cx:pt>
          <cx:pt idx="479">-0.0089821553305979695</cx:pt>
          <cx:pt idx="480">0.0080163862355225098</cx:pt>
          <cx:pt idx="481">0.026874546245055701</cx:pt>
          <cx:pt idx="482">0.069567307947832599</cx:pt>
          <cx:pt idx="483">0.070256967379609805</cx:pt>
          <cx:pt idx="484">0.038849088997256101</cx:pt>
          <cx:pt idx="485">0.0087004618694869092</cx:pt>
          <cx:pt idx="486">0.015994135918257699</cx:pt>
          <cx:pt idx="487">-0.00187720764254455</cx:pt>
          <cx:pt idx="488">-0.064093173428339506</cx:pt>
          <cx:pt idx="489">-0.0822207694195672</cx:pt>
          <cx:pt idx="490">-0.073077726307428495</cx:pt>
          <cx:pt idx="491">-0.047143462711374602</cx:pt>
          <cx:pt idx="492">-0.0419256528517803</cx:pt>
          <cx:pt idx="493">0.034193483691639298</cx:pt>
          <cx:pt idx="494">0.18472313837951801</cx:pt>
          <cx:pt idx="495">0.101534297859733</cx:pt>
          <cx:pt idx="496">0.0029416602671457201</cx:pt>
          <cx:pt idx="497">-0.00215817401778182</cx:pt>
          <cx:pt idx="498">0.0097750133836435795</cx:pt>
          <cx:pt idx="499">-0.0285840202334001</cx:pt>
          <cx:pt idx="500">-0.023784885061089799</cx:pt>
          <cx:pt idx="501">-0.0139607485460977</cx:pt>
          <cx:pt idx="502">-0.00150123084364135</cx:pt>
          <cx:pt idx="503">-0.00093583675421385695</cx:pt>
          <cx:pt idx="504">-6.5110052782366997e-05</cx:pt>
          <cx:pt idx="505">0.000181327317663518</cx:pt>
          <cx:pt idx="506">-0.0031287476340013001</cx:pt>
          <cx:pt idx="507">-0.014549219984751</cx:pt>
          <cx:pt idx="508">-0.016929910960079599</cx:pt>
          <cx:pt idx="509">0.017143661489079899</cx:pt>
          <cx:pt idx="510">0.011844453545273199</cx:pt>
          <cx:pt idx="511">0.052664782721422797</cx:pt>
          <cx:pt idx="512">0.0300995619705096</cx:pt>
          <cx:pt idx="513">0.0138827006532852</cx:pt>
          <cx:pt idx="514">-0.032711064537823797</cx:pt>
          <cx:pt idx="515">-0.0414747326087734</cx:pt>
          <cx:pt idx="516">-0.062054284397194799</cx:pt>
          <cx:pt idx="517">-0.0235183809988763</cx:pt>
          <cx:pt idx="518">-0.0147702696570876</cx:pt>
          <cx:pt idx="519">-0.050597243046878897</cx:pt>
          <cx:pt idx="520">-0.034472006071588797</cx:pt>
          <cx:pt idx="521">0.065603689956155606</cx:pt>
          <cx:pt idx="522">0.118643632637055</cx:pt>
          <cx:pt idx="523">0.0659912669003382</cx:pt>
          <cx:pt idx="524">-0.0534345163326903</cx:pt>
          <cx:pt idx="525">-0.00737114106373268</cx:pt>
          <cx:pt idx="526">-0.016512321824675401</cx:pt>
          <cx:pt idx="527">-0.022456476977035299</cx:pt>
          <cx:pt idx="528">-0.026712090670608601</cx:pt>
          <cx:pt idx="529">-0.013496475439601301</cx:pt>
          <cx:pt idx="530">-0.00069061433207798196</cx:pt>
          <cx:pt idx="531">2.4596594008552899e-05</cx:pt>
          <cx:pt idx="532">-0.00024547851131834502</cx:pt>
          <cx:pt idx="533">-0.000635495353369134</cx:pt>
          <cx:pt idx="534">-0.00033198923338135502</cx:pt>
          <cx:pt idx="535">-0.012754700058574099</cx:pt>
          <cx:pt idx="536">-0.028017171093186698</cx:pt>
          <cx:pt idx="537">0.012180930284270501</cx:pt>
          <cx:pt idx="538">-0.0074843830006861801</cx:pt>
          <cx:pt idx="539">-0.0053131682857313301</cx:pt>
          <cx:pt idx="540">0.0054839785476850601</cx:pt>
          <cx:pt idx="541">-0.0128500834162877</cx:pt>
          <cx:pt idx="542">-0.016584331604355601</cx:pt>
          <cx:pt idx="543">-0.041719160084455399</cx:pt>
          <cx:pt idx="544">-0.075905763670342505</cx:pt>
          <cx:pt idx="545">-0.047074827123438301</cx:pt>
          <cx:pt idx="546">-0.062030029079528599</cx:pt>
          <cx:pt idx="547">-0.082715455410041605</cx:pt>
          <cx:pt idx="548">-0.033148872336238797</cx:pt>
          <cx:pt idx="549">0.014846300585203601</cx:pt>
          <cx:pt idx="550">0.105307900391048</cx:pt>
          <cx:pt idx="551">0.021822007158600401</cx:pt>
          <cx:pt idx="552">-0.0590204503574542</cx:pt>
          <cx:pt idx="553">-0.030425532453044801</cx:pt>
          <cx:pt idx="554">-0.041997465217021197</cx:pt>
          <cx:pt idx="555">0.00050405145688708398</cx:pt>
          <cx:pt idx="556">-0.0029667431367525398</cx:pt>
          <cx:pt idx="557">-0.0075015178871188203</cx:pt>
          <cx:pt idx="558">-0.0013257030858378799</cx:pt>
          <cx:pt idx="559">-9.4828238427282794e-05</cx:pt>
          <cx:pt idx="560">0.00061275051069433904</cx:pt>
          <cx:pt idx="561">0.00030344912085917799</cx:pt>
          <cx:pt idx="562">-0.00087633667579831902</cx:pt>
          <cx:pt idx="563">-0.0202439294466846</cx:pt>
          <cx:pt idx="564">-0.0306077550927411</cx:pt>
          <cx:pt idx="565">0.014265505569397799</cx:pt>
          <cx:pt idx="566">-0.0093071656283075892</cx:pt>
          <cx:pt idx="567">-0.038018179023436897</cx:pt>
          <cx:pt idx="568">-0.040979259631916398</cx:pt>
          <cx:pt idx="569">-0.102888765514887</cx:pt>
          <cx:pt idx="570">-0.100757135766105</cx:pt>
          <cx:pt idx="571">-0.076892029735366102</cx:pt>
          <cx:pt idx="572">-0.081037642802453305</cx:pt>
          <cx:pt idx="573">-0.0699722923049374</cx:pt>
          <cx:pt idx="574">-0.099855238820696399</cx:pt>
          <cx:pt idx="575">-0.088365844264383001</cx:pt>
          <cx:pt idx="576">-0.032828739130340401</cx:pt>
          <cx:pt idx="577">0.040045669850330499</cx:pt>
          <cx:pt idx="578">0.079053123511531195</cx:pt>
          <cx:pt idx="579">0.0214092625972289</cx:pt>
          <cx:pt idx="580">-0.019349157188392498</cx:pt>
          <cx:pt idx="581">-0.016358615104539401</cx:pt>
          <cx:pt idx="582">-0.0291627305405937</cx:pt>
          <cx:pt idx="583">0.0115419109238126</cx:pt>
          <cx:pt idx="584">0.0138145637425728</cx:pt>
          <cx:pt idx="585">0.00045033498434190398</cx:pt>
          <cx:pt idx="586">-0.00089399306636781905</cx:pt>
          <cx:pt idx="587">0.00041324597369851197</cx:pt>
          <cx:pt idx="588">0.000506706447649103</cx:pt>
          <cx:pt idx="589">0.00090667101465611503</cx:pt>
          <cx:pt idx="590">-0.00225596168362663</cx:pt>
          <cx:pt idx="591">-0.020521576933479699</cx:pt>
          <cx:pt idx="592">-0.0230090440784693</cx:pt>
          <cx:pt idx="593">0.0102724498724451</cx:pt>
          <cx:pt idx="594">-0.010371090002699999</cx:pt>
          <cx:pt idx="595">-0.033425012076560102</cx:pt>
          <cx:pt idx="596">-0.063446094112306395</cx:pt>
          <cx:pt idx="597">-0.099137410320464095</cx:pt>
          <cx:pt idx="598">-0.087341799656792798</cx:pt>
          <cx:pt idx="599">-0.055036562280076098</cx:pt>
          <cx:pt idx="600">-0.029229169993367301</cx:pt>
          <cx:pt idx="601">-0.031265349284552303</cx:pt>
          <cx:pt idx="602">-0.078189385993720995</cx:pt>
          <cx:pt idx="603">-0.0836274483719536</cx:pt>
          <cx:pt idx="604">-0.033815339587953797</cx:pt>
          <cx:pt idx="605">0.030996206438915701</cx:pt>
          <cx:pt idx="606">0.055028332948389498</cx:pt>
          <cx:pt idx="607">0.037790497866508899</cx:pt>
          <cx:pt idx="608">0.015757356739976601</cx:pt>
          <cx:pt idx="609">0.010051435370319099</cx:pt>
          <cx:pt idx="610">-0.00021086368615342801</cx:pt>
          <cx:pt idx="611">0.022148478811821502</cx:pt>
          <cx:pt idx="612">0.013019558344878101</cx:pt>
          <cx:pt idx="613">-0.0037964631391284101</cx:pt>
          <cx:pt idx="614">-0.0021107064912677899</cx:pt>
          <cx:pt idx="615">-0.00048131834522259601</cx:pt>
          <cx:pt idx="616">-0.00043963092948452298</cx:pt>
          <cx:pt idx="617">2.5040911709528102e-05</cx:pt>
          <cx:pt idx="618">-0.0034405896640674598</cx:pt>
          <cx:pt idx="619">-0.0237835930716686</cx:pt>
          <cx:pt idx="620">-0.027472836596612201</cx:pt>
          <cx:pt idx="621">-0.027782836829659301</cx:pt>
          <cx:pt idx="622">-0.020979172302803498</cx:pt>
          <cx:pt idx="623">-0.033742121677604701</cx:pt>
          <cx:pt idx="624">-0.038072737610960299</cx:pt>
          <cx:pt idx="625">-0.063816948935596196</cx:pt>
          <cx:pt idx="626">-0.046373472852439902</cx:pt>
          <cx:pt idx="627">-0.038766380232643803</cx:pt>
          <cx:pt idx="628">-0.0099497945633085106</cx:pt>
          <cx:pt idx="629">-0.020553124496453499</cx:pt>
          <cx:pt idx="630">-0.0080342969496409993</cx:pt>
          <cx:pt idx="631">-0.017092257217722701</cx:pt>
          <cx:pt idx="632">-0.0139912227457244</cx:pt>
          <cx:pt idx="633">0.0136852547237447</cx:pt>
          <cx:pt idx="634">0.0139612384381873</cx:pt>
          <cx:pt idx="635">0.029754055961114401</cx:pt>
          <cx:pt idx="636">0.0265392416239838</cx:pt>
          <cx:pt idx="637">0.0227640251608653</cx:pt>
          <cx:pt idx="638">0.017166092390769799</cx:pt>
          <cx:pt idx="639">0.0307282131972028</cx:pt>
          <cx:pt idx="640">0.0102557248671522</cx:pt>
          <cx:pt idx="641">-0.00586021267019238</cx:pt>
          <cx:pt idx="642">0.00038274377379947399</cx:pt>
          <cx:pt idx="643">-6.6390426206052404e-05</cx:pt>
          <cx:pt idx="644">0.0010370192183023999</cx:pt>
          <cx:pt idx="645">0.00011352404005768</cx:pt>
          <cx:pt idx="646">-0.00218118307236519</cx:pt>
          <cx:pt idx="647">-0.010553312391812701</cx:pt>
          <cx:pt idx="648">-0.0220842402334889</cx:pt>
          <cx:pt idx="649">-0.028261636802435298</cx:pt>
          <cx:pt idx="650">-0.0147845021355074</cx:pt>
          <cx:pt idx="651">-0.013635876656629201</cx:pt>
          <cx:pt idx="652">-0.031400971684421797</cx:pt>
          <cx:pt idx="653">-0.0306618349355561</cx:pt>
          <cx:pt idx="654">-0.013733927498670201</cx:pt>
          <cx:pt idx="655">0.0032828079336702301</cx:pt>
          <cx:pt idx="656">0.0208394137128265</cx:pt>
          <cx:pt idx="657">-0.015479451037522201</cx:pt>
          <cx:pt idx="658">0.034565256354496997</cx:pt>
          <cx:pt idx="659">0.049769013270353303</cx:pt>
          <cx:pt idx="660">0.0106881644591207</cx:pt>
          <cx:pt idx="661">0.008003845868027</cx:pt>
          <cx:pt idx="662">0.017520288331328598</cx:pt>
          <cx:pt idx="663">0.00938739400732219</cx:pt>
          <cx:pt idx="664">0.0116658830969068</cx:pt>
          <cx:pt idx="665">0.0093604846711077393</cx:pt>
          <cx:pt idx="666">-0.00511691039251525</cx:pt>
          <cx:pt idx="667">-0.0034319381510507299</cx:pt>
          <cx:pt idx="668">0.000143201265811667</cx:pt>
          <cx:pt idx="669">-0.0052132366075268799</cx:pt>
          <cx:pt idx="670">0.00056711838771443198</cx:pt>
          <cx:pt idx="671">-0.00029793845197324201</cx:pt>
          <cx:pt idx="672">-0.00042725263901150499</cx:pt>
          <cx:pt idx="673">-5.0913632218934301e-05</cx:pt>
          <cx:pt idx="674">-0.0013569141174799601</cx:pt>
          <cx:pt idx="675">-0.0020812019047073901</cx:pt>
          <cx:pt idx="676">-0.0033011155890222701</cx:pt>
          <cx:pt idx="677">-0.0063597606502275601</cx:pt>
          <cx:pt idx="678">0.0035015055047466501</cx:pt>
          <cx:pt idx="679">0.021741642344592901</cx:pt>
          <cx:pt idx="680">0.0284777889288482</cx:pt>
          <cx:pt idx="681">0.048786123897037598</cx:pt>
          <cx:pt idx="682">0.038929752295155398</cx:pt>
          <cx:pt idx="683">0.073538331167581295</cx:pt>
          <cx:pt idx="684">0.056475435865883598</cx:pt>
          <cx:pt idx="685">0.031964010605022797</cx:pt>
          <cx:pt idx="686">0.062922877438718799</cx:pt>
          <cx:pt idx="687">0.047818812727461898</cx:pt>
          <cx:pt idx="688">0.0091356779381425793</cx:pt>
          <cx:pt idx="689">-0.0283605557516096</cx:pt>
          <cx:pt idx="690">-0.015100328218847599</cx:pt>
          <cx:pt idx="691">0.00138241250270877</cx:pt>
          <cx:pt idx="692">-0.0032584687727948399</cx:pt>
          <cx:pt idx="693">0.0028168467476847301</cx:pt>
          <cx:pt idx="694">0.0021259575196270102</cx:pt>
          <cx:pt idx="695">-6.64164620649538e-05</cx:pt>
          <cx:pt idx="696">-0.0034979794424946798</cx:pt>
          <cx:pt idx="697">-0.0029169958725769802</cx:pt>
          <cx:pt idx="698">0.00043664122758226497</cx:pt>
          <cx:pt idx="699">-0.00048901423610678697</cx:pt>
          <cx:pt idx="700">1.3143760593641899e-05</cx:pt>
          <cx:pt idx="701">3.91284399099985e-05</cx:pt>
          <cx:pt idx="702">0.000381808413008119</cx:pt>
          <cx:pt idx="703">0.00014234466803248499</cx:pt>
          <cx:pt idx="704">-0.0022652101617197198</cx:pt>
          <cx:pt idx="705">-0.0017862633024956201</cx:pt>
          <cx:pt idx="706">-0.0033600103508144201</cx:pt>
          <cx:pt idx="707">-4.50805064233197e-07</cx:pt>
          <cx:pt idx="708">0.021778084448386002</cx:pt>
          <cx:pt idx="709">0.042765349042332403</cx:pt>
          <cx:pt idx="710">0.029774620783679599</cx:pt>
          <cx:pt idx="711">0.013477338737970501</cx:pt>
          <cx:pt idx="712">0.00582481617907382</cx:pt>
          <cx:pt idx="713">-0.0049700790561562</cx:pt>
          <cx:pt idx="714">0.040978956430062698</cx:pt>
          <cx:pt idx="715">0.013007089686685101</cx:pt>
          <cx:pt idx="716">-0.0174786496829249</cx:pt>
          <cx:pt idx="717">-0.0100534668494712</cx:pt>
          <cx:pt idx="718">0.015792161306939102</cx:pt>
          <cx:pt idx="719">-0.0331363345663633</cx:pt>
          <cx:pt idx="720">-0.016860154741550799</cx:pt>
          <cx:pt idx="721">8.7045804656476694e-05</cx:pt>
          <cx:pt idx="722">-0.0075455810932631498</cx:pt>
          <cx:pt idx="723">-0.0018377037715347801</cx:pt>
          <cx:pt idx="724">-0.0021438797123542901</cx:pt>
          <cx:pt idx="725">-0.00031133047066566602</cx:pt>
          <cx:pt idx="726">2.53409599973311e-06</cx:pt>
          <cx:pt idx="727">-0.00015696455864874</cx:pt>
          <cx:pt idx="728">-0.00015405384889729401</cx:pt>
          <cx:pt idx="729">-0.00015666961722924399</cx:pt>
          <cx:pt idx="730">0.00043963041582580298</cx:pt>
          <cx:pt idx="731">-4.5692204607458e-05</cx:pt>
          <cx:pt idx="732">-5.4540113213061697e-05</cx:pt>
          <cx:pt idx="733">0.0029636802755966698</cx:pt>
          <cx:pt idx="734">0.0048182405161014</cx:pt>
          <cx:pt idx="735">0.0081642577332634893</cx:pt>
          <cx:pt idx="736">0.0100943458776519</cx:pt>
          <cx:pt idx="737">0.0127390883288056</cx:pt>
          <cx:pt idx="738">0.0050726909520183699</cx:pt>
          <cx:pt idx="739">-0.0061615916526977996</cx:pt>
          <cx:pt idx="740">4.7706276531761601e-05</cx:pt>
          <cx:pt idx="741">0.0139341472525012</cx:pt>
          <cx:pt idx="742">0.0162386977884218</cx:pt>
          <cx:pt idx="743">0.0119049682272689</cx:pt>
          <cx:pt idx="744">-0.00240475424383578</cx:pt>
          <cx:pt idx="745">-0.010018589188530699</cx:pt>
          <cx:pt idx="746">-0.0023708033402102301</cx:pt>
          <cx:pt idx="747">-0.0061122553347878299</cx:pt>
          <cx:pt idx="748">-0.0018927095235587699</cx:pt>
          <cx:pt idx="749">0.0081982207357492107</cx:pt>
          <cx:pt idx="750">0.0036560527013533698</cx:pt>
          <cx:pt idx="751">0.00067146686770591397</cx:pt>
          <cx:pt idx="752">-0.00074529326479296604</cx:pt>
          <cx:pt idx="753">-0.000102195712393485</cx:pt>
          <cx:pt idx="754">0.00041245332354421899</cx:pt>
          <cx:pt idx="755">-1.49581383277049e-05</cx:pt>
          <cx:pt idx="756">0.00070089967852147604</cx:pt>
          <cx:pt idx="757">0.000150601802124987</cx:pt>
          <cx:pt idx="758">-0.0001167025735323</cx:pt>
          <cx:pt idx="759">-0.00022044404656299199</cx:pt>
          <cx:pt idx="760">-0.000391349772926689</cx:pt>
          <cx:pt idx="761">-0.00013714020849045399</cx:pt>
          <cx:pt idx="762">0.000107042529579895</cx:pt>
          <cx:pt idx="763">-0.00040907932249793701</cx:pt>
          <cx:pt idx="764">-0.000292680706437511</cx:pt>
          <cx:pt idx="765">0.0022456273501057999</cx:pt>
          <cx:pt idx="766">0.0012689564393430701</cx:pt>
          <cx:pt idx="767">0.0026177897561327</cx:pt>
          <cx:pt idx="768">0.0018821775221529299</cx:pt>
          <cx:pt idx="769">0.0048834808060008797</cx:pt>
          <cx:pt idx="770">0.0069691555846642401</cx:pt>
          <cx:pt idx="771">0.00331232370479635</cx:pt>
          <cx:pt idx="772">0.0063938160818815398</cx:pt>
          <cx:pt idx="773">0.00786006807344505</cx:pt>
          <cx:pt idx="774">0.010141911570176999</cx:pt>
          <cx:pt idx="775">0.0051907376998081897</cx:pt>
          <cx:pt idx="776">0.0040956052156771901</cx:pt>
          <cx:pt idx="777">0.0034747521302847801</cx:pt>
          <cx:pt idx="778">0.0083788647488698808</cx:pt>
          <cx:pt idx="779">0.00080654039331731504</cx:pt>
          <cx:pt idx="780">-0.00019924699610305801</cx:pt>
          <cx:pt idx="781">-0.00075282289920733999</cx:pt>
          <cx:pt idx="782">0.00062819607748651105</cx:pt>
          <cx:pt idx="783">0.000420025470570877</cx:pt>
          <cx:pt idx="784">0.00080375715948383</cx:pt>
          <cx:pt idx="785">-0.0024253269476036073</cx:pt>
          <cx:pt idx="786">-0.0056993427344238746</cx:pt>
          <cx:pt idx="787">-0.0073046303087516496</cx:pt>
          <cx:pt idx="788">-0.0119124999435003</cx:pt>
          <cx:pt idx="789">-0.010941157498553424</cx:pt>
          <cx:pt idx="790">-0.01451465108490315</cx:pt>
          <cx:pt idx="791">-0.015812120747038898</cx:pt>
          <cx:pt idx="792">-0.0068889877050303996</cx:pt>
          <cx:pt idx="793">0.0075270334113458504</cx:pt>
          <cx:pt idx="794">0.0149781133171256</cx:pt>
          <cx:pt idx="795">0.01109698579148535</cx:pt>
          <cx:pt idx="796">0.0040462126898855753</cx:pt>
          <cx:pt idx="797">-0.012338465344661599</cx:pt>
          <cx:pt idx="798">-0.0170322290531583</cx:pt>
          <cx:pt idx="799">-0.014357299677443026</cx:pt>
          <cx:pt idx="800">-0.0019991900789689274</cx:pt>
          <cx:pt idx="801">0.0041587629847567751</cx:pt>
          <cx:pt idx="802">0.012331401633309</cx:pt>
          <cx:pt idx="803">0.020247496028052925</cx:pt>
          <cx:pt idx="804">0.015051063596275876</cx:pt>
          <cx:pt idx="805">0.0052609747018627501</cx:pt>
          <cx:pt idx="806">0.0033501403297366752</cx:pt>
          <cx:pt idx="807">0.00106759978737752</cx:pt>
          <cx:pt idx="808">7.4427036811995249e-05</cx:pt>
          <cx:pt idx="809">-0.00012143377110996275</cx:pt>
          <cx:pt idx="810">-8.6563973886483005e-05</cx:pt>
          <cx:pt idx="811">0.0016287979751067451</cx:pt>
          <cx:pt idx="812">0.0024114437449074752</cx:pt>
          <cx:pt idx="813">-0.0012783610401847225</cx:pt>
          <cx:pt idx="814">-0.0049519214304945</cx:pt>
          <cx:pt idx="815">-0.011848298303174324</cx:pt>
          <cx:pt idx="816">-0.012481761842884026</cx:pt>
          <cx:pt idx="817">-0.0076437752165725249</cx:pt>
          <cx:pt idx="818">-0.0084445992282937508</cx:pt>
          <cx:pt idx="819">0.0045910117405646251</cx:pt>
          <cx:pt idx="820">0.0068055128058705254</cx:pt>
          <cx:pt idx="821">0.010503765933890075</cx:pt>
          <cx:pt idx="822">0.011496360184542949</cx:pt>
          <cx:pt idx="823">0.0027505908262482502</cx:pt>
          <cx:pt idx="824">-0.01347568843432455</cx:pt>
          <cx:pt idx="825">-0.021105422926459751</cx:pt>
          <cx:pt idx="826">-0.018461318580007199</cx:pt>
          <cx:pt idx="827">-0.0103026272299429</cx:pt>
          <cx:pt idx="828">-0.0047944431024527249</cx:pt>
          <cx:pt idx="829">0.010225510630870301</cx:pt>
          <cx:pt idx="830">0.014742084560593826</cx:pt>
          <cx:pt idx="831">0.008522559238856425</cx:pt>
          <cx:pt idx="832">0.0073520497084647498</cx:pt>
          <cx:pt idx="833">0.0084942421649823498</cx:pt>
          <cx:pt idx="834">0.0044433214589304753</cx:pt>
          <cx:pt idx="835">0.00022050110822115676</cx:pt>
          <cx:pt idx="836">-0.00011737801593558149</cx:pt>
          <cx:pt idx="837">2.8905227872020248e-06</cx:pt>
          <cx:pt idx="838">6.6048082897858e-05</cx:pt>
          <cx:pt idx="839">0.0020626807312777349</cx:pt>
          <cx:pt idx="840">0.0044227282222386996</cx:pt>
          <cx:pt idx="841">0.0022138595383290275</cx:pt>
          <cx:pt idx="842">-0.0036510229613415002</cx:pt>
          <cx:pt idx="843">-0.0101461671763752</cx:pt>
          <cx:pt idx="844">-0.0050668123283311248</cx:pt>
          <cx:pt idx="845">-0.0053801555838876997</cx:pt>
          <cx:pt idx="846">0.0078716387742709254</cx:pt>
          <cx:pt idx="847">0.0049506339434204254</cx:pt>
          <cx:pt idx="848">0.0060325601960459999</cx:pt>
          <cx:pt idx="849">0.006211159822535125</cx:pt>
          <cx:pt idx="850">-0.0066840069403635754</cx:pt>
          <cx:pt idx="851">-0.0075911890753487497</cx:pt>
          <cx:pt idx="852">-0.014874929518412575</cx:pt>
          <cx:pt idx="853">-0.0073280755781992496</cx:pt>
          <cx:pt idx="854">-0.0067751170245403504</cx:pt>
          <cx:pt idx="855">-0.00515410708039735</cx:pt>
          <cx:pt idx="856">0.0094192670055707993</cx:pt>
          <cx:pt idx="857">0.025344333365102251</cx:pt>
          <cx:pt idx="858">0.020508057972392326</cx:pt>
          <cx:pt idx="859">0.00371192687570835</cx:pt>
          <cx:pt idx="860">0.0071065659237061251</cx:pt>
          <cx:pt idx="861">0.00037710230894041251</cx:pt>
          <cx:pt idx="862">0.00048444855257267252</cx:pt>
          <cx:pt idx="863">-0.00048128838457786751</cx:pt>
          <cx:pt idx="864">0.00019426028214397824</cx:pt>
          <cx:pt idx="865">-3.9851244497132252e-05</cx:pt>
          <cx:pt idx="866">2.7239383100779e-05</cx:pt>
          <cx:pt idx="867">0.0012792216328365675</cx:pt>
          <cx:pt idx="868">0.0037299399925881248</cx:pt>
          <cx:pt idx="869">0.0013710822568594001</cx:pt>
          <cx:pt idx="870">-0.0041738562319646498</cx:pt>
          <cx:pt idx="871">-0.0075531036008389249</cx:pt>
          <cx:pt idx="872">0.0023348177195663825</cx:pt>
          <cx:pt idx="873">0.002901633960210875</cx:pt>
          <cx:pt idx="874">0.013715876526846025</cx:pt>
          <cx:pt idx="875">0.0086769584836297996</cx:pt>
          <cx:pt idx="876">0.013582058825859399</cx:pt>
          <cx:pt idx="877">-0.00358022084045815</cx:pt>
          <cx:pt idx="878">-0.023814411497261274</cx:pt>
          <cx:pt idx="879">-0.034929290717008753</cx:pt>
          <cx:pt idx="880">-0.0209191606488347</cx:pt>
          <cx:pt idx="881">-0.0065308777550620502</cx:pt>
          <cx:pt idx="882">-0.0031542781436585498</cx:pt>
          <cx:pt idx="883">-0.0021987622214509899</cx:pt>
          <cx:pt idx="884">0.00080375715948383</cx:pt>
          <cx:pt idx="885">-0.0024253269476036073</cx:pt>
          <cx:pt idx="886">-0.0056993427344238746</cx:pt>
          <cx:pt idx="887">-0.0073046303087516496</cx:pt>
          <cx:pt idx="888">-0.0119124999435003</cx:pt>
          <cx:pt idx="889">-0.010941157498553424</cx:pt>
          <cx:pt idx="890">-0.01451465108490315</cx:pt>
          <cx:pt idx="891">-0.015812120747038898</cx:pt>
          <cx:pt idx="892">-0.0068889877050303996</cx:pt>
          <cx:pt idx="893">0.0075270334113458504</cx:pt>
          <cx:pt idx="894">0.0149781133171256</cx:pt>
          <cx:pt idx="895">0.01109698579148535</cx:pt>
          <cx:pt idx="896">0.0040462126898855753</cx:pt>
          <cx:pt idx="897">-0.012338465344661599</cx:pt>
          <cx:pt idx="898">-0.0170322290531583</cx:pt>
          <cx:pt idx="899">-0.014357299677443026</cx:pt>
          <cx:pt idx="900">-0.0019991900789689274</cx:pt>
          <cx:pt idx="901">0.0041587629847567751</cx:pt>
          <cx:pt idx="902">0.012331401633309</cx:pt>
          <cx:pt idx="903">0.020247496028052925</cx:pt>
          <cx:pt idx="904">0.015051063596275876</cx:pt>
          <cx:pt idx="905">0.0052609747018627501</cx:pt>
          <cx:pt idx="906">0.0033501403297366752</cx:pt>
          <cx:pt idx="907">0.00106759978737752</cx:pt>
          <cx:pt idx="908">7.4427036811995249e-05</cx:pt>
          <cx:pt idx="909">-0.00012143377110996275</cx:pt>
          <cx:pt idx="910">-8.6563973886483005e-05</cx:pt>
          <cx:pt idx="911">0.0016287979751067451</cx:pt>
          <cx:pt idx="912">0.0024114437449074752</cx:pt>
          <cx:pt idx="913">-0.0012783610401847225</cx:pt>
          <cx:pt idx="914">-0.0049519214304945</cx:pt>
          <cx:pt idx="915">-0.011848298303174324</cx:pt>
          <cx:pt idx="916">-0.012481761842884026</cx:pt>
          <cx:pt idx="917">-0.0076437752165725249</cx:pt>
          <cx:pt idx="918">-0.0084445992282937508</cx:pt>
          <cx:pt idx="919">0.0045910117405646251</cx:pt>
          <cx:pt idx="920">0.0068055128058705254</cx:pt>
          <cx:pt idx="921">0.010503765933890075</cx:pt>
          <cx:pt idx="922">0.011496360184542949</cx:pt>
          <cx:pt idx="923">0.0027505908262482502</cx:pt>
          <cx:pt idx="924">-0.01347568843432455</cx:pt>
          <cx:pt idx="925">-0.021105422926459751</cx:pt>
          <cx:pt idx="926">-0.018461318580007199</cx:pt>
          <cx:pt idx="927">-0.0103026272299429</cx:pt>
          <cx:pt idx="928">-0.0047944431024527249</cx:pt>
          <cx:pt idx="929">0.010225510630870301</cx:pt>
          <cx:pt idx="930">0.014742084560593826</cx:pt>
          <cx:pt idx="931">0.008522559238856425</cx:pt>
          <cx:pt idx="932">0.0073520497084647498</cx:pt>
          <cx:pt idx="933">0.0084942421649823498</cx:pt>
          <cx:pt idx="934">0.0044433214589304753</cx:pt>
          <cx:pt idx="935">0.00022050110822115676</cx:pt>
          <cx:pt idx="936">-0.00011737801593558149</cx:pt>
          <cx:pt idx="937">2.8905227872020248e-06</cx:pt>
          <cx:pt idx="938">6.6048082897858e-05</cx:pt>
          <cx:pt idx="939">0.0020626807312777349</cx:pt>
          <cx:pt idx="940">0.0044227282222386996</cx:pt>
          <cx:pt idx="941">0.0022138595383290275</cx:pt>
          <cx:pt idx="942">-0.0036510229613415002</cx:pt>
          <cx:pt idx="943">-0.0101461671763752</cx:pt>
          <cx:pt idx="944">-0.0050668123283311248</cx:pt>
          <cx:pt idx="945">-0.0053801555838876997</cx:pt>
          <cx:pt idx="946">0.0078716387742709254</cx:pt>
          <cx:pt idx="947">0.0049506339434204254</cx:pt>
          <cx:pt idx="948">0.0060325601960459999</cx:pt>
          <cx:pt idx="949">0.006211159822535125</cx:pt>
          <cx:pt idx="950">-0.0066840069403635754</cx:pt>
          <cx:pt idx="951">-0.0075911890753487497</cx:pt>
          <cx:pt idx="952">-0.014874929518412575</cx:pt>
          <cx:pt idx="953">-0.0073280755781992496</cx:pt>
          <cx:pt idx="954">-0.0067751170245403504</cx:pt>
          <cx:pt idx="955">-0.00515410708039735</cx:pt>
          <cx:pt idx="956">0.0094192670055707993</cx:pt>
          <cx:pt idx="957">0.025344333365102251</cx:pt>
          <cx:pt idx="958">0.020508057972392326</cx:pt>
          <cx:pt idx="959">0.00371192687570835</cx:pt>
          <cx:pt idx="960">0.0071065659237061251</cx:pt>
          <cx:pt idx="961">0.00037710230894041251</cx:pt>
          <cx:pt idx="962">0.00048444855257267252</cx:pt>
          <cx:pt idx="963">-0.00048128838457786751</cx:pt>
          <cx:pt idx="964">0.00019426028214397824</cx:pt>
          <cx:pt idx="965">-3.9851244497132252e-05</cx:pt>
          <cx:pt idx="966">2.7239383100779e-05</cx:pt>
          <cx:pt idx="967">0.0012792216328365675</cx:pt>
          <cx:pt idx="968">0.0037299399925881248</cx:pt>
          <cx:pt idx="969">0.0013710822568594001</cx:pt>
          <cx:pt idx="970">-0.0041738562319646498</cx:pt>
          <cx:pt idx="971">-0.0075531036008389249</cx:pt>
          <cx:pt idx="972">0.0023348177195663825</cx:pt>
          <cx:pt idx="973">0.002901633960210875</cx:pt>
          <cx:pt idx="974">0.013715876526846025</cx:pt>
          <cx:pt idx="975">0.0086769584836297996</cx:pt>
          <cx:pt idx="976">0.013582058825859399</cx:pt>
          <cx:pt idx="977">-0.00358022084045815</cx:pt>
          <cx:pt idx="978">-0.023814411497261274</cx:pt>
          <cx:pt idx="979">-0.034929290717008753</cx:pt>
          <cx:pt idx="980">-0.0209191606488347</cx:pt>
          <cx:pt idx="981">-0.0065308777550620502</cx:pt>
          <cx:pt idx="982">-0.0031542781436585498</cx:pt>
          <cx:pt idx="983">-0.0021987622214509899</cx:pt>
          <cx:pt idx="984">0.00080375715948383</cx:pt>
          <cx:pt idx="985">-0.0024253269476036073</cx:pt>
          <cx:pt idx="986">-0.0056993427344238746</cx:pt>
          <cx:pt idx="987">-0.0073046303087516496</cx:pt>
          <cx:pt idx="988">-0.0119124999435003</cx:pt>
          <cx:pt idx="989">-0.010941157498553424</cx:pt>
          <cx:pt idx="990">-0.01451465108490315</cx:pt>
          <cx:pt idx="991">-0.015812120747038898</cx:pt>
          <cx:pt idx="992">-0.0068889877050303996</cx:pt>
          <cx:pt idx="993">0.0075270334113458504</cx:pt>
          <cx:pt idx="994">0.0149781133171256</cx:pt>
          <cx:pt idx="995">0.01109698579148535</cx:pt>
          <cx:pt idx="996">0.0040462126898855753</cx:pt>
          <cx:pt idx="997">-0.012338465344661599</cx:pt>
          <cx:pt idx="998">-0.0170322290531583</cx:pt>
          <cx:pt idx="999">-0.014357299677443026</cx:pt>
          <cx:pt idx="1000">-0.0019991900789689274</cx:pt>
          <cx:pt idx="1001">0.0041587629847567751</cx:pt>
          <cx:pt idx="1002">0.012331401633309</cx:pt>
          <cx:pt idx="1003">0.020247496028052925</cx:pt>
          <cx:pt idx="1004">0.015051063596275876</cx:pt>
          <cx:pt idx="1005">0.0052609747018627501</cx:pt>
          <cx:pt idx="1006">0.0033501403297366752</cx:pt>
          <cx:pt idx="1007">0.00106759978737752</cx:pt>
          <cx:pt idx="1008">7.4427036811995249e-05</cx:pt>
          <cx:pt idx="1009">-0.00012143377110996275</cx:pt>
          <cx:pt idx="1010">-8.6563973886483005e-05</cx:pt>
          <cx:pt idx="1011">0.0016287979751067451</cx:pt>
          <cx:pt idx="1012">0.0024114437449074752</cx:pt>
          <cx:pt idx="1013">-0.0012783610401847225</cx:pt>
          <cx:pt idx="1014">-0.0049519214304945</cx:pt>
          <cx:pt idx="1015">-0.011848298303174324</cx:pt>
          <cx:pt idx="1016">-0.012481761842884026</cx:pt>
          <cx:pt idx="1017">-0.0076437752165725249</cx:pt>
          <cx:pt idx="1018">-0.0084445992282937508</cx:pt>
          <cx:pt idx="1019">0.0045910117405646251</cx:pt>
          <cx:pt idx="1020">0.0068055128058705254</cx:pt>
          <cx:pt idx="1021">0.010503765933890075</cx:pt>
          <cx:pt idx="1022">0.011496360184542949</cx:pt>
          <cx:pt idx="1023">0.0027505908262482502</cx:pt>
          <cx:pt idx="1024">-0.01347568843432455</cx:pt>
          <cx:pt idx="1025">-0.021105422926459751</cx:pt>
          <cx:pt idx="1026">-0.018461318580007199</cx:pt>
          <cx:pt idx="1027">-0.0103026272299429</cx:pt>
          <cx:pt idx="1028">-0.0047944431024527249</cx:pt>
          <cx:pt idx="1029">0.010225510630870301</cx:pt>
          <cx:pt idx="1030">0.014742084560593826</cx:pt>
          <cx:pt idx="1031">0.008522559238856425</cx:pt>
          <cx:pt idx="1032">0.0073520497084647498</cx:pt>
          <cx:pt idx="1033">0.0084942421649823498</cx:pt>
          <cx:pt idx="1034">0.0044433214589304753</cx:pt>
          <cx:pt idx="1035">0.00022050110822115676</cx:pt>
          <cx:pt idx="1036">-0.00011737801593558149</cx:pt>
          <cx:pt idx="1037">2.8905227872020248e-06</cx:pt>
          <cx:pt idx="1038">6.6048082897858e-05</cx:pt>
          <cx:pt idx="1039">0.0020626807312777349</cx:pt>
          <cx:pt idx="1040">0.0044227282222386996</cx:pt>
          <cx:pt idx="1041">0.0022138595383290275</cx:pt>
          <cx:pt idx="1042">-0.0036510229613415002</cx:pt>
          <cx:pt idx="1043">-0.0101461671763752</cx:pt>
          <cx:pt idx="1044">-0.0050668123283311248</cx:pt>
          <cx:pt idx="1045">-0.0053801555838876997</cx:pt>
          <cx:pt idx="1046">0.0078716387742709254</cx:pt>
          <cx:pt idx="1047">0.0049506339434204254</cx:pt>
          <cx:pt idx="1048">0.0060325601960459999</cx:pt>
          <cx:pt idx="1049">0.006211159822535125</cx:pt>
          <cx:pt idx="1050">-0.0066840069403635754</cx:pt>
          <cx:pt idx="1051">-0.0075911890753487497</cx:pt>
          <cx:pt idx="1052">-0.014874929518412575</cx:pt>
          <cx:pt idx="1053">-0.0073280755781992496</cx:pt>
          <cx:pt idx="1054">-0.0067751170245403504</cx:pt>
          <cx:pt idx="1055">-0.00515410708039735</cx:pt>
          <cx:pt idx="1056">0.0094192670055707993</cx:pt>
          <cx:pt idx="1057">0.025344333365102251</cx:pt>
          <cx:pt idx="1058">0.020508057972392326</cx:pt>
          <cx:pt idx="1059">0.00371192687570835</cx:pt>
          <cx:pt idx="1060">0.0071065659237061251</cx:pt>
          <cx:pt idx="1061">0.00037710230894041251</cx:pt>
          <cx:pt idx="1062">0.00048444855257267252</cx:pt>
          <cx:pt idx="1063">-0.00048128838457786751</cx:pt>
          <cx:pt idx="1064">0.00019426028214397824</cx:pt>
          <cx:pt idx="1065">-3.9851244497132252e-05</cx:pt>
          <cx:pt idx="1066">2.7239383100779e-05</cx:pt>
          <cx:pt idx="1067">0.0012792216328365675</cx:pt>
          <cx:pt idx="1068">0.0037299399925881248</cx:pt>
          <cx:pt idx="1069">0.0013710822568594001</cx:pt>
          <cx:pt idx="1070">-0.0041738562319646498</cx:pt>
          <cx:pt idx="1071">-0.0075531036008389249</cx:pt>
          <cx:pt idx="1072">0.0023348177195663825</cx:pt>
          <cx:pt idx="1073">0.002901633960210875</cx:pt>
          <cx:pt idx="1074">0.013715876526846025</cx:pt>
          <cx:pt idx="1075">0.0086769584836297996</cx:pt>
          <cx:pt idx="1076">0.013582058825859399</cx:pt>
          <cx:pt idx="1077">-0.00358022084045815</cx:pt>
          <cx:pt idx="1078">-0.023814411497261274</cx:pt>
          <cx:pt idx="1079">-0.034929290717008753</cx:pt>
          <cx:pt idx="1080">-0.0209191606488347</cx:pt>
          <cx:pt idx="1081">-0.0065308777550620502</cx:pt>
          <cx:pt idx="1082">-0.0031542781436585498</cx:pt>
          <cx:pt idx="1083">-0.0021987622214509899</cx:pt>
        </cx:lvl>
      </cx:numDim>
    </cx:data>
    <cx:data id="121">
      <cx:numDim type="val">
        <cx:f>Sheet2!$DR$1:$DR$1084</cx:f>
        <cx:lvl ptCount="1084" formatCode="G/通用格式">
          <cx:pt idx="0">-0.000100095827950022</cx:pt>
          <cx:pt idx="1">0.00045870405092311598</cx:pt>
          <cx:pt idx="2">9.0442727784629802e-05</cx:pt>
          <cx:pt idx="3">-0.000189535944739071</cx:pt>
          <cx:pt idx="4">0.00030403921004763497</cx:pt>
          <cx:pt idx="5">-0.000188715824454471</cx:pt>
          <cx:pt idx="6">0.00011744608293225199</cx:pt>
          <cx:pt idx="7">-0.0001063691190136</cx:pt>
          <cx:pt idx="8">8.9531413953463799e-05</cx:pt>
          <cx:pt idx="9">0.00088225664827809504</cx:pt>
          <cx:pt idx="10">-0.00031893393970969101</cx:pt>
          <cx:pt idx="11">-0.00018660781783241099</cx:pt>
          <cx:pt idx="12">-0.00054741499078606102</cx:pt>
          <cx:pt idx="13">4.6071749857298399e-06</cx:pt>
          <cx:pt idx="14">0.000136852301206027</cx:pt>
          <cx:pt idx="15">-0.00034611696760457903</cx:pt>
          <cx:pt idx="16">-0.000169519510444317</cx:pt>
          <cx:pt idx="17">0.00015444401102869499</cx:pt>
          <cx:pt idx="18">0.00046869413100174599</cx:pt>
          <cx:pt idx="19">0.001003143608577</cx:pt>
          <cx:pt idx="20">0.00083160922824812404</cx:pt>
          <cx:pt idx="21">-0.00024427987735421898</cx:pt>
          <cx:pt idx="22">0.00022949468485198999</cx:pt>
          <cx:pt idx="23">0.00082737232145488001</cx:pt>
          <cx:pt idx="24">3.9824241875012503e-06</cx:pt>
          <cx:pt idx="25">0.00020006840239290101</cx:pt>
          <cx:pt idx="26">-0.000120382133153691</cx:pt>
          <cx:pt idx="27">-0.00024895882608909798</cx:pt>
          <cx:pt idx="28">-1.38004198232362e-05</cx:pt>
          <cx:pt idx="29">0.00010973103406297301</cx:pt>
          <cx:pt idx="30">7.6087933683121803e-05</cx:pt>
          <cx:pt idx="31">0.00035435739964567497</cx:pt>
          <cx:pt idx="32">-0.00055759417938782199</cx:pt>
          <cx:pt idx="33">0.00021110360937297301</cx:pt>
          <cx:pt idx="34">-0.00054288031008645102</cx:pt>
          <cx:pt idx="35">0.00028386412301459698</cx:pt>
          <cx:pt idx="36">-0.000117216487078813</cx:pt>
          <cx:pt idx="37">0.00078196606694241899</cx:pt>
          <cx:pt idx="38">0.00020510404752826101</cx:pt>
          <cx:pt idx="39">-0.00069943996269083303</cx:pt>
          <cx:pt idx="40">-0.00089331892280064605</cx:pt>
          <cx:pt idx="41">-0.00038684391364389399</cx:pt>
          <cx:pt idx="42">-0.00047196793836648201</cx:pt>
          <cx:pt idx="43">0.00043877430078194401</cx:pt>
          <cx:pt idx="44">7.3668193501390001e-05</cx:pt>
          <cx:pt idx="45">-0.00072813407538099199</cx:pt>
          <cx:pt idx="46">-0.00068252891034123703</cx:pt>
          <cx:pt idx="47">0.00086484698865823596</cx:pt>
          <cx:pt idx="48">-0.000202029832756983</cx:pt>
          <cx:pt idx="49">2.09866518567632e-05</cx:pt>
          <cx:pt idx="50">-0.00042146187589584602</cx:pt>
          <cx:pt idx="51">0.000117090193686166</cx:pt>
          <cx:pt idx="52">0.00014433024220190699</cx:pt>
          <cx:pt idx="53">-1.99099062051489e-05</cx:pt>
          <cx:pt idx="54">0.00058837316050086596</cx:pt>
          <cx:pt idx="55">0.00065620091162651203</cx:pt>
          <cx:pt idx="56">-0.00025837710015702</cx:pt>
          <cx:pt idx="57">0.00058762519760975</cx:pt>
          <cx:pt idx="58">0.00020219075468388099</cx:pt>
          <cx:pt idx="59">-0.00019287506744195099</cx:pt>
          <cx:pt idx="60">-0.0012929200178697601</cx:pt>
          <cx:pt idx="61">0.00058684740042891598</cx:pt>
          <cx:pt idx="62">-0.00074497464595008002</cx:pt>
          <cx:pt idx="63">0.00045300072254882102</cx:pt>
          <cx:pt idx="64">-0.00078199602087765299</cx:pt>
          <cx:pt idx="65">-0.000148140213693278</cx:pt>
          <cx:pt idx="66">-0.00089844755739787896</cx:pt>
          <cx:pt idx="67">-0.00064942837301057096</cx:pt>
          <cx:pt idx="68">-0.00064219103141353396</cx:pt>
          <cx:pt idx="69">-0.0039332815922181897</cx:pt>
          <cx:pt idx="70">-0.0022327537142905699</cx:pt>
          <cx:pt idx="71">-0.0011809698319409599</cx:pt>
          <cx:pt idx="72">-0.00160656671154211</cx:pt>
          <cx:pt idx="73">-0.0021617207741758101</cx:pt>
          <cx:pt idx="74">-0.0020211270509723198</cx:pt>
          <cx:pt idx="75">-0.0018523505724959101</cx:pt>
          <cx:pt idx="76">-0.00129282347904195</cx:pt>
          <cx:pt idx="77">-0.00141153546805915</cx:pt>
          <cx:pt idx="78">0.00029479411682483097</cx:pt>
          <cx:pt idx="79">-0.00050520315727892997</cx:pt>
          <cx:pt idx="80">0.00032999828380092999</cx:pt>
          <cx:pt idx="81">0.00061838137504507495</cx:pt>
          <cx:pt idx="82">0.00018599407106751901</cx:pt>
          <cx:pt idx="83">4.2427274110032401e-05</cx:pt>
          <cx:pt idx="84">0.00056571187550082699</cx:pt>
          <cx:pt idx="85">4.3636754089244899e-05</cx:pt>
          <cx:pt idx="86">-0.00115627419816136</cx:pt>
          <cx:pt idx="87">0.00040567874211392801</cx:pt>
          <cx:pt idx="88">-0.00053328922513465804</cx:pt>
          <cx:pt idx="89">-0.00069273833818599205</cx:pt>
          <cx:pt idx="90">-0.00038812376357711699</cx:pt>
          <cx:pt idx="91">-0.00093421330961667402</cx:pt>
          <cx:pt idx="92">-0.00045049000037765798</cx:pt>
          <cx:pt idx="93">0.00086781121864680196</cx:pt>
          <cx:pt idx="94">0.000742811269038609</cx:pt>
          <cx:pt idx="95">0.0020112701690478698</cx:pt>
          <cx:pt idx="96">-0.0011263216709026299</cx:pt>
          <cx:pt idx="97">-0.00120004937799827</cx:pt>
          <cx:pt idx="98">-0.0063081995180258796</cx:pt>
          <cx:pt idx="99">-0.0088380759574294594</cx:pt>
          <cx:pt idx="100">-0.0043882129653245797</cx:pt>
          <cx:pt idx="101">-0.0044886763876536596</cx:pt>
          <cx:pt idx="102">-0.0054227498119047797</cx:pt>
          <cx:pt idx="103">-0.0075713476388467801</cx:pt>
          <cx:pt idx="104">-0.0032276045533697799</cx:pt>
          <cx:pt idx="105">-0.00035670409133788398</cx:pt>
          <cx:pt idx="106">0.00036482966341125399</cx:pt>
          <cx:pt idx="107">-8.2539356894193496e-05</cx:pt>
          <cx:pt idx="108">0.00041224389631494101</cx:pt>
          <cx:pt idx="109">1.73249448750935e-05</cx:pt>
          <cx:pt idx="110">0.00067221182394473799</cx:pt>
          <cx:pt idx="111">9.8622311225333704e-05</cx:pt>
          <cx:pt idx="112">0.00038792709639342199</cx:pt>
          <cx:pt idx="113">-0.00024652040010212799</cx:pt>
          <cx:pt idx="114">-0.00041121224751526099</cx:pt>
          <cx:pt idx="115">-0.00060970475061956496</cx:pt>
          <cx:pt idx="116">0.00030539655696303498</cx:pt>
          <cx:pt idx="117">-0.00012668645614625099</cx:pt>
          <cx:pt idx="118">0.00056934485291234497</cx:pt>
          <cx:pt idx="119">0.00048213499499308603</cx:pt>
          <cx:pt idx="120">0.0030036286052314599</cx:pt>
          <cx:pt idx="121">0.0031349641392972999</cx:pt>
          <cx:pt idx="122">0.0057899258800037301</cx:pt>
          <cx:pt idx="123">0.0061787428071900701</cx:pt>
          <cx:pt idx="124">0.0078991980348278399</cx:pt>
          <cx:pt idx="125">0.0028858636375372199</cx:pt>
          <cx:pt idx="126">0.0042438810171603796</cx:pt>
          <cx:pt idx="127">0.0052226011626117803</cx:pt>
          <cx:pt idx="128">0.0070496477261966601</cx:pt>
          <cx:pt idx="129">0.0031103571179022702</cx:pt>
          <cx:pt idx="130">-0.0030978294120192901</cx:pt>
          <cx:pt idx="131">-0.0062010872911881301</cx:pt>
          <cx:pt idx="132">-0.0015270885634668201</cx:pt>
          <cx:pt idx="133">-0.0023608026683224802</cx:pt>
          <cx:pt idx="134">-0.0029113184528082202</cx:pt>
          <cx:pt idx="135">-0.0021560818389913601</cx:pt>
          <cx:pt idx="136">-0.0021390353603164798</cx:pt>
          <cx:pt idx="137">-6.6209240991086903e-06</cx:pt>
          <cx:pt idx="138">0.00018616267040581701</cx:pt>
          <cx:pt idx="139">0.00039129523984313803</cx:pt>
          <cx:pt idx="140">0.00079138401342855299</cx:pt>
          <cx:pt idx="141">0.00034445498657667301</cx:pt>
          <cx:pt idx="142">-0.00064723003853897696</cx:pt>
          <cx:pt idx="143">0.00064616462173339596</cx:pt>
          <cx:pt idx="144">9.9880020290629907e-05</cx:pt>
          <cx:pt idx="145">-0.0027461775351988499</cx:pt>
          <cx:pt idx="146">-0.0022698513934614598</cx:pt>
          <cx:pt idx="147">0.00184774069135185</cx:pt>
          <cx:pt idx="148">-0.0024718312836851399</cx:pt>
          <cx:pt idx="149">-0.0031331672564118198</cx:pt>
          <cx:pt idx="150">0.00379269840465662</cx:pt>
          <cx:pt idx="151">0.013593648162872601</cx:pt>
          <cx:pt idx="152">0.0087155860937971896</cx:pt>
          <cx:pt idx="153">0.0065588710331462496</cx:pt>
          <cx:pt idx="154">0.0049713573466771497</cx:pt>
          <cx:pt idx="155">0.0148273593624058</cx:pt>
          <cx:pt idx="156">0.0126647382395627</cx:pt>
          <cx:pt idx="157">0.0101321065336007</cx:pt>
          <cx:pt idx="158">0.0062829140936958303</cx:pt>
          <cx:pt idx="159">0.00513362297598291</cx:pt>
          <cx:pt idx="160">0.0055084833634184904</cx:pt>
          <cx:pt idx="161">0.0040493663765067698</cx:pt>
          <cx:pt idx="162">-0.0039557323679834701</cx:pt>
          <cx:pt idx="163">-0.0057949881496587698</cx:pt>
          <cx:pt idx="164">-0.0018403579722848101</cx:pt>
          <cx:pt idx="165">0.00076207801791273501</cx:pt>
          <cx:pt idx="166">-0.00032548807310909102</cx:pt>
          <cx:pt idx="167">0.00034309634935231399</cx:pt>
          <cx:pt idx="168">-0.00026586184655387902</cx:pt>
          <cx:pt idx="169">6.77346084099523e-05</cx:pt>
          <cx:pt idx="170">-0.00090101990911972403</cx:pt>
          <cx:pt idx="171">-0.00034735648536193402</cx:pt>
          <cx:pt idx="172">-0.0020108590357584299</cx:pt>
          <cx:pt idx="173">-0.0073519384018585496</cx:pt>
          <cx:pt idx="174">-0.0088522700592701693</cx:pt>
          <cx:pt idx="175">-0.0059774032167538597</cx:pt>
          <cx:pt idx="176">-0.0069343804885294196</cx:pt>
          <cx:pt idx="177">-0.00071956802493102195</cx:pt>
          <cx:pt idx="178">0.0082999432816856494</cx:pt>
          <cx:pt idx="179">0.017654363353977499</cx:pt>
          <cx:pt idx="180">0.0171903010062027</cx:pt>
          <cx:pt idx="181">0.0275366712224696</cx:pt>
          <cx:pt idx="182">0.0300967908391074</cx:pt>
          <cx:pt idx="183">0.031619557219201101</cx:pt>
          <cx:pt idx="184">0.023545702865345401</cx:pt>
          <cx:pt idx="185">0.021382456914595699</cx:pt>
          <cx:pt idx="186">0.0098956769510970197</cx:pt>
          <cx:pt idx="187">0.0037354192965500499</cx:pt>
          <cx:pt idx="188">-0.00380017872404678</cx:pt>
          <cx:pt idx="189">-0.00114864071330362</cx:pt>
          <cx:pt idx="190">-0.0043471177850432701</cx:pt>
          <cx:pt idx="191">-0.0048983841844473797</cx:pt>
          <cx:pt idx="192">-0.0037326050621926499</cx:pt>
          <cx:pt idx="193">-0.00024836208396805199</cx:pt>
          <cx:pt idx="194">0.00054458584930887105</cx:pt>
          <cx:pt idx="195">-7.6444988648646296e-05</cx:pt>
          <cx:pt idx="196">0.00034701921264114098</cx:pt>
          <cx:pt idx="197">-0.00047577954989832101</cx:pt>
          <cx:pt idx="198">-0.0025578310552314899</cx:pt>
          <cx:pt idx="199">-0.00096441479072969746</cx:pt>
          <cx:pt idx="200">-0.00040257574189749251</cx:pt>
          <cx:pt idx="201">-0.0010114737019310824</cx:pt>
          <cx:pt idx="202">-0.0027571206564174248</cx:pt>
          <cx:pt idx="203">-0.0020942171770229898</cx:pt>
          <cx:pt idx="204">-0.00049536250929079753</cx:pt>
          <cx:pt idx="205">0.00074114090827686002</cx:pt>
          <cx:pt idx="206">0.002698401482037325</cx:pt>
          <cx:pt idx="207">0.004469239632453925</cx:pt>
          <cx:pt idx="208">0.0060139136937970503</cx:pt>
          <cx:pt idx="209">0.0091452286508480508</cx:pt>
          <cx:pt idx="210">0.0055952442615789504</cx:pt>
          <cx:pt idx="211">0.0063691068076957499</cx:pt>
          <cx:pt idx="212">0.0033251816452662501</cx:pt>
          <cx:pt idx="213">-0.0023147609718351674</cx:pt>
          <cx:pt idx="214">0.00067293901349599252</cx:pt>
          <cx:pt idx="215">-0.0023336913134296977</cx:pt>
          <cx:pt idx="216">-0.0025876723734045751</cx:pt>
          <cx:pt idx="217">0.0011413527020561975</cx:pt>
          <cx:pt idx="218">0.00096341012185995251</cx:pt>
          <cx:pt idx="219">-0.001176179833075025</cx:pt>
          <cx:pt idx="220">-0.0012854654236377076</cx:pt>
          <cx:pt idx="221">-0.00078556741082981747</cx:pt>
          <cx:pt idx="222">8.9044355697608747e-05</cx:pt>
          <cx:pt idx="223">-8.5099851718933005e-05</cx:pt>
          <cx:pt idx="224">-6.7272933093267246e-05</cx:pt>
          <cx:pt idx="225">-0.00010546139740464825</cx:pt>
          <cx:pt idx="226">-0.00035668410180303748</cx:pt>
          <cx:pt idx="227">-0.00061156893314956754</cx:pt>
          <cx:pt idx="228">0.00016565265458284276</cx:pt>
          <cx:pt idx="229">-0.0017927382939887551</cx:pt>
          <cx:pt idx="230">-0.0013107672827237474</cx:pt>
          <cx:pt idx="231">-0.0020631615502775475</cx:pt>
          <cx:pt idx="232">-0.00086286787247657505</cx:pt>
          <cx:pt idx="233">-0.00013587094028161151</cx:pt>
          <cx:pt idx="234">0.0037893047099168999</cx:pt>
          <cx:pt idx="235">0.0026132502205198252</cx:pt>
          <cx:pt idx="236">0.0034129497486367001</cx:pt>
          <cx:pt idx="237">0.0013018870567086849</cx:pt>
          <cx:pt idx="238">-0.0041142799617840502</cx:pt>
          <cx:pt idx="239">-0.0047846597172448253</cx:pt>
          <cx:pt idx="240">-0.00120945400887308</cx:pt>
          <cx:pt idx="241">1.0157881186657076e-05</cx:pt>
          <cx:pt idx="242">0.0017901061088916675</cx:pt>
          <cx:pt idx="243">0.0014796498585439375</cx:pt>
          <cx:pt idx="244">-0.0020630506312001124</cx:pt>
          <cx:pt idx="245">-0.00020424008587169426</cx:pt>
          <cx:pt idx="246">0.0008415725095809875</cx:pt>
          <cx:pt idx="247">-0.00059942399803968505</cx:pt>
          <cx:pt idx="248">-0.0016454242874467851</cx:pt>
          <cx:pt idx="249">-0.00070389423821587253</cx:pt>
          <cx:pt idx="250">9.0519505316027498e-05</cx:pt>
          <cx:pt idx="251">5.6202241481823499e-05</cx:pt>
          <cx:pt idx="252">-0.00024585858663042274</cx:pt>
          <cx:pt idx="253">0.00016124040410849625</cx:pt>
          <cx:pt idx="254">1.3707880987732775e-05</cx:pt>
          <cx:pt idx="255">0.00014920807981600524</cx:pt>
          <cx:pt idx="256">-7.7061465882919251e-05</cx:pt>
          <cx:pt idx="257">-0.0011813957482755776</cx:pt>
          <cx:pt idx="258">-0.00070762243611520253</cx:pt>
          <cx:pt idx="259">-0.000764606524413315</cx:pt>
          <cx:pt idx="260">0.00011734179986503726</cx:pt>
          <cx:pt idx="261">0.0019905119060774673</cx:pt>
          <cx:pt idx="262">0.0049851567261630751</cx:pt>
          <cx:pt idx="263">0.0025904263543255501</cx:pt>
          <cx:pt idx="264">-0.0016301312050998175</cx:pt>
          <cx:pt idx="265">-0.0039979648520530753</cx:pt>
          <cx:pt idx="266">-0.0075984203656673504</cx:pt>
          <cx:pt idx="267">-0.0053240449235403753</cx:pt>
          <cx:pt idx="268">-0.0014573288687815501</cx:pt>
          <cx:pt idx="269">0.0015569689202059899</cx:pt>
          <cx:pt idx="270">0.0037136928579222248</cx:pt>
          <cx:pt idx="271">0.0012522157836484574</cx:pt>
          <cx:pt idx="272">0.00050431699212269746</cx:pt>
          <cx:pt idx="273">-0.00073080172849925246</cx:pt>
          <cx:pt idx="274">-0.00079915663368533498</cx:pt>
          <cx:pt idx="275">0.00084148154557629003</cx:pt>
          <cx:pt idx="276">-0.0009312064498875175</cx:pt>
          <cx:pt idx="277">-0.00027028805896897248</cx:pt>
          <cx:pt idx="278">0.00021907676770819751</cx:pt>
          <cx:pt idx="279">8.1627838287086254e-05</cx:pt>
          <cx:pt idx="280">-6.6790164825247752e-06</cx:pt>
          <cx:pt idx="281">-0.00020300055840483851</cx:pt>
          <cx:pt idx="282">-0.000294462315436135</cx:pt>
          <cx:pt idx="283">0.00031099506203993748</cx:pt>
          <cx:pt idx="284">-0.00061839044468125245</cx:pt>
          <cx:pt idx="285">9.4302685627368254e-05</cx:pt>
          <cx:pt idx="286">0.0024494980860039249</cx:pt>
          <cx:pt idx="287">0.0013514283533141</cx:pt>
          <cx:pt idx="288">0.00173947200912257</cx:pt>
          <cx:pt idx="289">0.0017285017384853776</cx:pt>
          <cx:pt idx="290">0.0021345754226095451</cx:pt>
          <cx:pt idx="291">-1.1364322738562675e-05</cx:pt>
          <cx:pt idx="292">-0.0028952089249122252</cx:pt>
          <cx:pt idx="293">-0.0049302389522480504</cx:pt>
          <cx:pt idx="294">-0.0024231750892261673</cx:pt>
          <cx:pt idx="295">-0.0021914205155860026</cx:pt>
          <cx:pt idx="296">0.0014754279938529275</cx:pt>
          <cx:pt idx="297">0.0020412261440227548</cx:pt>
          <cx:pt idx="298">0.0041348768412722246</cx:pt>
          <cx:pt idx="299">0.0069701506217548998</cx:pt>
          <cx:pt idx="300">0.0047387395576032098</cx:pt>
          <cx:pt idx="301">-0.0039346894843971499</cx:pt>
          <cx:pt idx="302">-0.00040305233712977499</cx:pt>
          <cx:pt idx="303">0.0039812490166308001</cx:pt>
          <cx:pt idx="304">-0.0023852954500663002</cx:pt>
          <cx:pt idx="305">-0.00144916812416165</cx:pt>
          <cx:pt idx="306">-6.7709203445327003e-05</cx:pt>
          <cx:pt idx="307">-5.6848945553939199e-05</cx:pt>
          <cx:pt idx="308">-0.00031127412165424701</cx:pt>
          <cx:pt idx="309">0.00073893671024261802</cx:pt>
          <cx:pt idx="310">-0.00080184920314338003</cx:pt>
          <cx:pt idx="311">0.000377588609397946</cx:pt>
          <cx:pt idx="312">0.0028234037865681101</cx:pt>
          <cx:pt idx="313">-0.0018134207554379601</cx:pt>
          <cx:pt idx="314">0.00229470440275747</cx:pt>
          <cx:pt idx="315">0.00499010653797989</cx:pt>
          <cx:pt idx="316">0.0022903817399183</cx:pt>
          <cx:pt idx="317">0.0033296656869503199</cx:pt>
          <cx:pt idx="318">-0.0017886538971210999</cx:pt>
          <cx:pt idx="319">-0.0034002763525856402</cx:pt>
          <cx:pt idx="320">-0.0055772995996101003</cx:pt>
          <cx:pt idx="321">0.00104488380781866</cx:pt>
          <cx:pt idx="322">0.0055794353237311901</cx:pt>
          <cx:pt idx="323">0.0084881531975732304</cx:pt>
          <cx:pt idx="324">-0.001191007194976</cx:pt>
          <cx:pt idx="325">0.00228980590443441</cx:pt>
          <cx:pt idx="326">0.0084114682271347295</cx:pt>
          <cx:pt idx="327">0.0105071925159779</cx:pt>
          <cx:pt idx="328">0.0084628756716348293</cx:pt>
          <cx:pt idx="329">9.3223294106891102e-05</cx:pt>
          <cx:pt idx="330">-0.0020274744634089098</cx:pt>
          <cx:pt idx="331">-0.00053869918432618302</cx:pt>
          <cx:pt idx="332">-0.00035853213538589098</cx:pt>
          <cx:pt idx="333">0.00182490975095123</cx:pt>
          <cx:pt idx="334">0.00057384594655062902</cx:pt>
          <cx:pt idx="335">0.00019813148538445899</cx:pt>
          <cx:pt idx="336">-0.00056921700687300098</cx:pt>
          <cx:pt idx="337">0.00044488451812310902</cx:pt>
          <cx:pt idx="338">-0.00110590629793509</cx:pt>
          <cx:pt idx="339">0.0023455804121893398</cx:pt>
          <cx:pt idx="340">2.6551148968578799e-05</cx:pt>
          <cx:pt idx="341">-0.0020414902167859598</cx:pt>
          <cx:pt idx="342">-0.0043119613433195902</cx:pt>
          <cx:pt idx="343">0.0026884968686219099</cx:pt>
          <cx:pt idx="344">-0.0084216847287945703</cx:pt>
          <cx:pt idx="345">0.0023142774823550201</cx:pt>
          <cx:pt idx="346">-0.0098684972685690407</cx:pt>
          <cx:pt idx="347">-0.0062816051908535396</cx:pt>
          <cx:pt idx="348">-0.0083156076871588498</cx:pt>
          <cx:pt idx="349">0.0094439847738323895</cx:pt>
          <cx:pt idx="350">0.018157518816839201</cx:pt>
          <cx:pt idx="351">0.00065141757213449099</cx:pt>
          <cx:pt idx="352">-0.016429663313035199</cx:pt>
          <cx:pt idx="353">0.0048508005119060303</cx:pt>
          <cx:pt idx="354">-0.0058502348126842699</cx:pt>
          <cx:pt idx="355">0.0131319713958741</cx:pt>
          <cx:pt idx="356">0.0042766020023450001</cx:pt>
          <cx:pt idx="357">0.000750990736103611</cx:pt>
          <cx:pt idx="358">-0.0069991039482283903</cx:pt>
          <cx:pt idx="359">-0.0043511454799388298</cx:pt>
          <cx:pt idx="360">-0.0019952785935534799</cx:pt>
          <cx:pt idx="361">0.0016844150873476199</cx:pt>
          <cx:pt idx="362">0.00057146529509363698</cx:pt>
          <cx:pt idx="363">0.00022069054070935701</cx:pt>
          <cx:pt idx="364">-0.00046236434391221798</cx:pt>
          <cx:pt idx="365">-0.0012225057903237501</cx:pt>
          <cx:pt idx="366">0.00057487745743076005</cx:pt>
          <cx:pt idx="367">0.00078239312880961395</cx:pt>
          <cx:pt idx="368">-0.0040908956508678099</cx:pt>
          <cx:pt idx="369">-0.0034681058492894599</cx:pt>
          <cx:pt idx="370">-0.00586195955522278</cx:pt>
          <cx:pt idx="371">0.00112772463862261</cx:pt>
          <cx:pt idx="372">-0.0095034377423003497</cx:pt>
          <cx:pt idx="373">-0.0041048836452031697</cx:pt>
          <cx:pt idx="374">-0.0061297989094211396</cx:pt>
          <cx:pt idx="375">-0.0095954872288316496</cx:pt>
          <cx:pt idx="376">-0.0068825753767577501</cx:pt>
          <cx:pt idx="377">0.0061927140432648901</cx:pt>
          <cx:pt idx="378">0.0095185967972928002</cx:pt>
          <cx:pt idx="379">-0.010293685114178599</cx:pt>
          <cx:pt idx="380">-0.0067948960202986897</cx:pt>
          <cx:pt idx="381">0.0024388974213625002</cx:pt>
          <cx:pt idx="382">0.011948361108077</cx:pt>
          <cx:pt idx="383">0.0099568068726526102</cx:pt>
          <cx:pt idx="384">0.0031244639163340599</cx:pt>
          <cx:pt idx="385">-0.0074730499531028404</cx:pt>
          <cx:pt idx="386">-0.0101608481494309</cx:pt>
          <cx:pt idx="387">-0.0066376794703138396</cx:pt>
          <cx:pt idx="388">-0.0048982733484974998</cx:pt>
          <cx:pt idx="389">0.00158331601191158</cx:pt>
          <cx:pt idx="390">0.0014285100284211799</cx:pt>
          <cx:pt idx="391">0.00048322675790365001</cx:pt>
          <cx:pt idx="392">-0.00070359579330809001</cx:pt>
          <cx:pt idx="393">-0.00064245637859625701</cx:pt>
          <cx:pt idx="394">-0.00039145741517310499</cx:pt>
          <cx:pt idx="395">-0.00020314949226592899</cx:pt>
          <cx:pt idx="396">-0.000813267750544582</cx:pt>
          <cx:pt idx="397">-0.0065609810394437603</cx:pt>
          <cx:pt idx="398">-0.0034824248004406101</cx:pt>
          <cx:pt idx="399">-0.0091938770689843196</cx:pt>
          <cx:pt idx="400">-0.0190772533250518</cx:pt>
          <cx:pt idx="401">-0.017755501413040099</cx:pt>
          <cx:pt idx="402">-0.0054012560867135904</cx:pt>
          <cx:pt idx="403">-0.0047307358304426901</cx:pt>
          <cx:pt idx="404">-0.0059803116258004404</cx:pt>
          <cx:pt idx="405">0.0093720413785390606</cx:pt>
          <cx:pt idx="406">-0.00421282642434975</cx:pt>
          <cx:pt idx="407">-0.0070405011413316896</cx:pt>
          <cx:pt idx="408">0.0043839269711818804</cx:pt>
          <cx:pt idx="409">0.0062338153742357502</cx:pt>
          <cx:pt idx="410">0.0105079991590956</cx:pt>
          <cx:pt idx="411">-0.015376782553557899</cx:pt>
          <cx:pt idx="412">-0.0127521821671286</cx:pt>
          <cx:pt idx="413">-0.0118185389427823</cx:pt>
          <cx:pt idx="414">-0.0158870793246127</cx:pt>
          <cx:pt idx="415">-0.0127423296270067</cx:pt>
          <cx:pt idx="416">-0.0068433214641475401</cx:pt>
          <cx:pt idx="417">0.00086730764507510997</cx:pt>
          <cx:pt idx="418">0.00035348624312962301</cx:pt>
          <cx:pt idx="419">0.00043041525772611401</cx:pt>
          <cx:pt idx="420">0.00023897090198248601</cx:pt>
          <cx:pt idx="421">-0.00095471894088289104</cx:pt>
          <cx:pt idx="422">6.1170562471356098e-05</cx:pt>
          <cx:pt idx="423">0.00023566739114359199</cx:pt>
          <cx:pt idx="424">0.00058262828837284402</cx:pt>
          <cx:pt idx="425">-0.00350357896877197</cx:pt>
          <cx:pt idx="426">0.0018026198675569201</cx:pt>
          <cx:pt idx="427">-0.0021070519286104802</cx:pt>
          <cx:pt idx="428">-0.0058093858325696003</cx:pt>
          <cx:pt idx="429">-0.0016831902942516801</cx:pt>
          <cx:pt idx="430">-0.0033209503310129502</cx:pt>
          <cx:pt idx="431">1.5399969806856199e-05</cx:pt>
          <cx:pt idx="432">-0.011094630354841499</cx:pt>
          <cx:pt idx="433">-0.00228525402125208</cx:pt>
          <cx:pt idx="434">-0.0072438539789906496</cx:pt>
          <cx:pt idx="435">-0.00629411823393784</cx:pt>
          <cx:pt idx="436">0.00880506542370749</cx:pt>
          <cx:pt idx="437">0.0068906712800502297</cx:pt>
          <cx:pt idx="438">-0.0014874248066645999</cx:pt>
          <cx:pt idx="439">-0.0140528466555008</cx:pt>
          <cx:pt idx="440">-0.014720365452832</cx:pt>
          <cx:pt idx="441">-0.014933716816805401</cx:pt>
          <cx:pt idx="442">-0.0143448247191394</cx:pt>
          <cx:pt idx="443">-0.0136799479668541</cx:pt>
          <cx:pt idx="444">-0.0026996368179873801</cx:pt>
          <cx:pt idx="445">0.0020000272728117499</cx:pt>
          <cx:pt idx="446">0.00016512904319338</cx:pt>
          <cx:pt idx="447">0.000231655174779284</cx:pt>
          <cx:pt idx="448">0.00031581804918144</cx:pt>
          <cx:pt idx="449">-0.00026937504739140599</cx:pt>
          <cx:pt idx="450">3.4331330062892599e-05</cx:pt>
          <cx:pt idx="451">0.00073644565003606205</cx:pt>
          <cx:pt idx="452">0.0024242314289865201</cx:pt>
          <cx:pt idx="453">-0.0029031968880682099</cx:pt>
          <cx:pt idx="454">0.00050106296032891397</cx:pt>
          <cx:pt idx="455">0.0048622078551731696</cx:pt>
          <cx:pt idx="456">0.00034207752873544398</cx:pt>
          <cx:pt idx="457">0.0028918948074428599</cx:pt>
          <cx:pt idx="458">0.0080642874129357306</cx:pt>
          <cx:pt idx="459">0.0049958460060884101</cx:pt>
          <cx:pt idx="460">-0.015555938873638901</cx:pt>
          <cx:pt idx="461">-0.016253624432316399</cx:pt>
          <cx:pt idx="462">-0.0106753887550272</cx:pt>
          <cx:pt idx="463">-0.0119108720662456</cx:pt>
          <cx:pt idx="464">0.00948853131608237</cx:pt>
          <cx:pt idx="465">0.00471405383710725</cx:pt>
          <cx:pt idx="466">-0.0053878176165378299</cx:pt>
          <cx:pt idx="467">-0.0069366358173307699</cx:pt>
          <cx:pt idx="468">-0.0047666084346786102</cx:pt>
          <cx:pt idx="469">-0.0046982258884219596</cx:pt>
          <cx:pt idx="470">-0.0061474052166201297</cx:pt>
          <cx:pt idx="471">-0.0048575072068282503</cx:pt>
          <cx:pt idx="472">-0.0035455759097989602</cx:pt>
          <cx:pt idx="473">0.0024983035380885298</cx:pt>
          <cx:pt idx="474">0.00035313148472860498</cx:pt>
          <cx:pt idx="475">-0.00054088843468617096</cx:pt>
          <cx:pt idx="476">0.000110578407858968</cx:pt>
          <cx:pt idx="477">0.00048261316217734101</cx:pt>
          <cx:pt idx="478">0.000445042039369688</cx:pt>
          <cx:pt idx="479">0.00289151848189485</cx:pt>
          <cx:pt idx="480">0.0061986881199486803</cx:pt>
          <cx:pt idx="481">0.0026142087682852</cx:pt>
          <cx:pt idx="482">-0.00063434673237028295</cx:pt>
          <cx:pt idx="483">-0.00070850151303883098</cx:pt>
          <cx:pt idx="484">0.0029299057623086802</cx:pt>
          <cx:pt idx="485">0.000123429512657382</cx:pt>
          <cx:pt idx="486">-0.0061238745735020797</cx:pt>
          <cx:pt idx="487">-0.0091682171893637497</cx:pt>
          <cx:pt idx="488">-0.012672090460391101</cx:pt>
          <cx:pt idx="489">-0.0016769845091050401</cx:pt>
          <cx:pt idx="490">0.0011424799601392299</cx:pt>
          <cx:pt idx="491">-0.0050456541800067804</cx:pt>
          <cx:pt idx="492">0.0104563030010542</cx:pt>
          <cx:pt idx="493">-0.0016138295667638401</cx:pt>
          <cx:pt idx="494">-0.0177594290582643</cx:pt>
          <cx:pt idx="495">-0.0121002080254278</cx:pt>
          <cx:pt idx="496">-0.0113569707616114</cx:pt>
          <cx:pt idx="497">-0.0051500716343225398</cx:pt>
          <cx:pt idx="498">-0.0061448406678522097</cx:pt>
          <cx:pt idx="499">-0.00080485772663390503</cx:pt>
          <cx:pt idx="500">-0.00028128070285252799</cx:pt>
          <cx:pt idx="501">0.0019197487196925601</cx:pt>
          <cx:pt idx="502">0.000617038261614899</cx:pt>
          <cx:pt idx="503">-0.00048869402244777901</cx:pt>
          <cx:pt idx="504">-0.000199548471900638</cx:pt>
          <cx:pt idx="505">-0.00083001373102766602</cx:pt>
          <cx:pt idx="506">0.00029906591541186003</cx:pt>
          <cx:pt idx="507">0.00148234599038031</cx:pt>
          <cx:pt idx="508">0.00615034926903527</cx:pt>
          <cx:pt idx="509">0.0040459543518629997</cx:pt>
          <cx:pt idx="510">0.0052535472271270098</cx:pt>
          <cx:pt idx="511">0.0056002965958607898</cx:pt>
          <cx:pt idx="512">0.00282176703980165</cx:pt>
          <cx:pt idx="513">0.0042141847601190798</cx:pt>
          <cx:pt idx="514">-0.0073185108993727398</cx:pt>
          <cx:pt idx="515">-0.017177417636572</cx:pt>
          <cx:pt idx="516">-0.0119497952493525</cx:pt>
          <cx:pt idx="517">-0.0031958102358554401</cx:pt>
          <cx:pt idx="518">-0.00636801460209471</cx:pt>
          <cx:pt idx="519">-0.0057264283436026502</cx:pt>
          <cx:pt idx="520">-0.0077946425477018796</cx:pt>
          <cx:pt idx="521">-0.017194684279605101</cx:pt>
          <cx:pt idx="522">-0.0162010418747228</cx:pt>
          <cx:pt idx="523">-0.0070879723902498902</cx:pt>
          <cx:pt idx="524">-0.0050502622240007596</cx:pt>
          <cx:pt idx="525">-0.0043825379207467702</cx:pt>
          <cx:pt idx="526">-0.00074035999481739199</cx:pt>
          <cx:pt idx="527">0.0015823687213801</cx:pt>
          <cx:pt idx="528">0.00164246680887268</cx:pt>
          <cx:pt idx="529">0.00283750714046014</cx:pt>
          <cx:pt idx="530">0.0012716600480969301</cx:pt>
          <cx:pt idx="531">0.00153034466448138</cx:pt>
          <cx:pt idx="532">-0.00043984479369934301</cx:pt>
          <cx:pt idx="533">-0.000106382870371176</cx:pt>
          <cx:pt idx="534">-0.00042431274464041897</cx:pt>
          <cx:pt idx="535">0.000213897410873559</cx:pt>
          <cx:pt idx="536">0.0037041654255663401</cx:pt>
          <cx:pt idx="537">0.00098532025294114007</cx:pt>
          <cx:pt idx="538">0.0046324080933547798</cx:pt>
          <cx:pt idx="539">0.0086057600759838395</cx:pt>
          <cx:pt idx="540">0.0013793598688177199</cx:pt>
          <cx:pt idx="541">3.6243924642838199e-05</cx:pt>
          <cx:pt idx="542">-0.0083266209695065894</cx:pt>
          <cx:pt idx="543">-0.0187814464832179</cx:pt>
          <cx:pt idx="544">-0.0104883167482832</cx:pt>
          <cx:pt idx="545">-0.0013668748554089901</cx:pt>
          <cx:pt idx="546">-0.0088726652538535199</cx:pt>
          <cx:pt idx="547">-0.0122113570257621</cx:pt>
          <cx:pt idx="548">-0.00747697491647859</cx:pt>
          <cx:pt idx="549">-0.0127976157288529</cx:pt>
          <cx:pt idx="550">-0.010899756967308801</cx:pt>
          <cx:pt idx="551">0.0047199190554592201</cx:pt>
          <cx:pt idx="552">0.0030427911037534199</cx:pt>
          <cx:pt idx="553">0.0035639072280908698</cx:pt>
          <cx:pt idx="554">0.0068672072914817799</cx:pt>
          <cx:pt idx="555">0.0073306671156118603</cx:pt>
          <cx:pt idx="556">-0.00091871994273018799</cx:pt>
          <cx:pt idx="557">-1.0849606551280199e-05</cx:pt>
          <cx:pt idx="558">-6.3734998751016199e-05</cx:pt>
          <cx:pt idx="559">-0.00023180334934830399</cx:pt>
          <cx:pt idx="560">0.00015235060258576001</cx:pt>
          <cx:pt idx="561">-9.22281585946555e-05</cx:pt>
          <cx:pt idx="562">-0.00029509778313823799</cx:pt>
          <cx:pt idx="563">0.00103408114505643</cx:pt>
          <cx:pt idx="564">0.0060088423067115801</cx:pt>
          <cx:pt idx="565">0.00290166096509102</cx:pt>
          <cx:pt idx="566">0.0067404284923815901</cx:pt>
          <cx:pt idx="567">0.0094554029445692907</cx:pt>
          <cx:pt idx="568">0.00259986049494147</cx:pt>
          <cx:pt idx="569">0.00061909515352673804</cx:pt>
          <cx:pt idx="570">0.0013430137009231399</cx:pt>
          <cx:pt idx="571">-0.00436253453411672</cx:pt>
          <cx:pt idx="572">-0.0061925654257706797</cx:pt>
          <cx:pt idx="573">-0.0056938443481595602</cx:pt>
          <cx:pt idx="574">-0.012955878204821299</cx:pt>
          <cx:pt idx="575">-0.0106424940241844</cx:pt>
          <cx:pt idx="576">0.0036336807054888399</cx:pt>
          <cx:pt idx="577">-0.0039885749666621799</cx:pt>
          <cx:pt idx="578">5.11841637635109e-05</cx:pt>
          <cx:pt idx="579">0.0095623709310889201</cx:pt>
          <cx:pt idx="580">0.011067913610638601</cx:pt>
          <cx:pt idx="581">0.0083442190763593008</cx:pt>
          <cx:pt idx="582">0.0074296381025990297</cx:pt>
          <cx:pt idx="583">0.0069804238468065298</cx:pt>
          <cx:pt idx="584">-0.00024157018744465399</cx:pt>
          <cx:pt idx="585">-0.00094898119648873999</cx:pt>
          <cx:pt idx="586">0.00048272578124753702</cx:pt>
          <cx:pt idx="587">-0.00026717766292622201</cx:pt>
          <cx:pt idx="588">0.00080633160337830899</cx:pt>
          <cx:pt idx="589">-0.000189174036738339</cx:pt>
          <cx:pt idx="590">0.00049202746164088201</cx:pt>
          <cx:pt idx="591">0.0014072196895022</cx:pt>
          <cx:pt idx="592">0.0053516018959298703</cx:pt>
          <cx:pt idx="593">-0.000174234990463787</cx:pt>
          <cx:pt idx="594">0.0066045911117861497</cx:pt>
          <cx:pt idx="595">0.0056423995299963604</cx:pt>
          <cx:pt idx="596">0.00449464351734936</cx:pt>
          <cx:pt idx="597">0.0093723121366711196</cx:pt>
          <cx:pt idx="598">-0.0020874482120309601</cx:pt>
          <cx:pt idx="599">-0.0034312167362774001</cx:pt>
          <cx:pt idx="600">-0.0083618395947149902</cx:pt>
          <cx:pt idx="601">0.00163023170194643</cx:pt>
          <cx:pt idx="602">-0.00319786976274889</cx:pt>
          <cx:pt idx="603">-0.0061718358142976697</cx:pt>
          <cx:pt idx="604">-3.7111451774117103e-05</cx:pt>
          <cx:pt idx="605">0.012844050011763</cx:pt>
          <cx:pt idx="606">0.0021597041598901798</cx:pt>
          <cx:pt idx="607">0.0101309770305247</cx:pt>
          <cx:pt idx="608">0.0056412914814197796</cx:pt>
          <cx:pt idx="609">6.5807572874670203e-05</cx:pt>
          <cx:pt idx="610">0.0091082358296356008</cx:pt>
          <cx:pt idx="611">0.0069706059311040597</cx:pt>
          <cx:pt idx="612">-0.00062976211271747302</cx:pt>
          <cx:pt idx="613">-0.000768480425083212</cx:pt>
          <cx:pt idx="614">0.00037734009693930499</cx:pt>
          <cx:pt idx="615">0.000205195632176365</cx:pt>
          <cx:pt idx="616">0.000135285693335215</cx:pt>
          <cx:pt idx="617">0.00065055992463774104</cx:pt>
          <cx:pt idx="618">0.00139430957228183</cx:pt>
          <cx:pt idx="619">0.00125298324400367</cx:pt>
          <cx:pt idx="620">0.00553654843652611</cx:pt>
          <cx:pt idx="621">0.0055547188175547801</cx:pt>
          <cx:pt idx="622">0.0082109707072480706</cx:pt>
          <cx:pt idx="623">0.0076993993455356799</cx:pt>
          <cx:pt idx="624">0.0050868991307379697</cx:pt>
          <cx:pt idx="625">0.010517396710614199</cx:pt>
          <cx:pt idx="626">0.00275218963851856</cx:pt>
          <cx:pt idx="627">0.0016039839912881601</cx:pt>
          <cx:pt idx="628">0.0040502279869600597</cx:pt>
          <cx:pt idx="629">0.0100863598004329</cx:pt>
          <cx:pt idx="630">0.0067320450336042902</cx:pt>
          <cx:pt idx="631">-0.0020852595615951501</cx:pt>
          <cx:pt idx="632">0.0066430824413591999</cx:pt>
          <cx:pt idx="633">0.0151932315433855</cx:pt>
          <cx:pt idx="634">0.0088811912031402998</cx:pt>
          <cx:pt idx="635">-0.000189373348816212</cx:pt>
          <cx:pt idx="636">0.0044178588421430803</cx:pt>
          <cx:pt idx="637">0.0046943854146135602</cx:pt>
          <cx:pt idx="638">0.00575631525769996</cx:pt>
          <cx:pt idx="639">0.0064311593818861101</cx:pt>
          <cx:pt idx="640">0.0023046458368349201</cx:pt>
          <cx:pt idx="641">-0.00054422170890505597</cx:pt>
          <cx:pt idx="642">-0.000217810414656921</cx:pt>
          <cx:pt idx="643">0.00035924595658604199</cx:pt>
          <cx:pt idx="644">0.00060889211901614902</cx:pt>
          <cx:pt idx="645">-0.000393051158879746</cx:pt>
          <cx:pt idx="646">0.00074839333326505398</cx:pt>
          <cx:pt idx="647">0.00187083011295479</cx:pt>
          <cx:pt idx="648">0.0020399518580458899</cx:pt>
          <cx:pt idx="649">0.0022253015713581598</cx:pt>
          <cx:pt idx="650">-0.00377584037444711</cx:pt>
          <cx:pt idx="651">0.0039963322149354696</cx:pt>
          <cx:pt idx="652">0.014208291227077599</cx:pt>
          <cx:pt idx="653">0.0109307489411143</cx:pt>
          <cx:pt idx="654">0.0024476374488894902</cx:pt>
          <cx:pt idx="655">0.00640785535834876</cx:pt>
          <cx:pt idx="656">0.0067701229157634598</cx:pt>
          <cx:pt idx="657">0.012290776461937099</cx:pt>
          <cx:pt idx="658">0.0016657124595496099</cx:pt>
          <cx:pt idx="659">0.0078528471861457703</cx:pt>
          <cx:pt idx="660">0.019361332743033099</cx:pt>
          <cx:pt idx="661">0.0204249410248648</cx:pt>
          <cx:pt idx="662">0.016847585772266499</cx:pt>
          <cx:pt idx="663">0.0058717138508571597</cx:pt>
          <cx:pt idx="664">0.0042257383115707897</cx:pt>
          <cx:pt idx="665">0.0072735402934929203</cx:pt>
          <cx:pt idx="666">0.0089540974367218092</cx:pt>
          <cx:pt idx="667">0.0069538689535566496</cx:pt>
          <cx:pt idx="668">0.0028459929868678399</cx:pt>
          <cx:pt idx="669">-0.00056676971355340403</cx:pt>
          <cx:pt idx="670">-0.00068566917098228201</cx:pt>
          <cx:pt idx="671">-0.00044393635083198898</cx:pt>
          <cx:pt idx="672">0.00073116389049105801</cx:pt>
          <cx:pt idx="673">-0.00079821266265455999</cx:pt>
          <cx:pt idx="674">-0.00037006455279588201</cx:pt>
          <cx:pt idx="675">0.00036167103680083201</cx:pt>
          <cx:pt idx="676">-0.0020128794071976801</cx:pt>
          <cx:pt idx="677">-0.0042985603559908903</cx:pt>
          <cx:pt idx="678">-0.0045382247992536602</cx:pt>
          <cx:pt idx="679">-0.00088176786070880901</cx:pt>
          <cx:pt idx="680">0.0012820199929169699</cx:pt>
          <cx:pt idx="681">0.0045905114063870597</cx:pt>
          <cx:pt idx="682">-0.0032127304599039101</cx:pt>
          <cx:pt idx="683">-0.00074764219671035099</cx:pt>
          <cx:pt idx="684">0.0050709960728520702</cx:pt>
          <cx:pt idx="685">0.0048373914812462502</cx:pt>
          <cx:pt idx="686">0.00097917117285443306</cx:pt>
          <cx:pt idx="687">0.0109709080126231</cx:pt>
          <cx:pt idx="688">0.0102215459666153</cx:pt>
          <cx:pt idx="689">0.0090500093684383193</cx:pt>
          <cx:pt idx="690">0.0129162842239606</cx:pt>
          <cx:pt idx="691">0.0052575853782154099</cx:pt>
          <cx:pt idx="692">0.0071499189911897196</cx:pt>
          <cx:pt idx="693">0.00209977587021131</cx:pt>
          <cx:pt idx="694">0.0015212698269123099</cx:pt>
          <cx:pt idx="695">0.0021773654950490999</cx:pt>
          <cx:pt idx="696">0.00180506204209471</cx:pt>
          <cx:pt idx="697">0.00055782701351994005</cx:pt>
          <cx:pt idx="698">0.00019072687465662</cx:pt>
          <cx:pt idx="699">-0.00034631791425431598</cx:pt>
          <cx:pt idx="700">-0.000207329517079808</cx:pt>
          <cx:pt idx="701">5.4261948621706497e-05</cx:pt>
          <cx:pt idx="702">-0.00016281156166637599</cx:pt>
          <cx:pt idx="703">-0.00037965799163767002</cx:pt>
          <cx:pt idx="704">-0.0013461940034079801</cx:pt>
          <cx:pt idx="705">-0.0048110606092252196</cx:pt>
          <cx:pt idx="706">0.0018533010344760901</cx:pt>
          <cx:pt idx="707">0.00045546430795255098</cx:pt>
          <cx:pt idx="708">0.0010007766512278901</cx:pt>
          <cx:pt idx="709">0.00133618291278464</cx:pt>
          <cx:pt idx="710">0.00464146638199219</cx:pt>
          <cx:pt idx="711">-0.0037881050451458601</cx:pt>
          <cx:pt idx="712">-0.00126470666395378</cx:pt>
          <cx:pt idx="713">0.0040648278357103603</cx:pt>
          <cx:pt idx="714">0.0042559697051903602</cx:pt>
          <cx:pt idx="715">0.0020329533265547798</cx:pt>
          <cx:pt idx="716">0.0047683553750512801</cx:pt>
          <cx:pt idx="717">0.010158954250710501</cx:pt>
          <cx:pt idx="718">0.0072200977744350803</cx:pt>
          <cx:pt idx="719">0.012411749083699301</cx:pt>
          <cx:pt idx="720">0.0078706549530991703</cx:pt>
          <cx:pt idx="721">0.0028736307015610699</cx:pt>
          <cx:pt idx="722">-0.0011406255081801899</cx:pt>
          <cx:pt idx="723">-0.00038053890644317397</cx:pt>
          <cx:pt idx="724">0.00026503981566441899</cx:pt>
          <cx:pt idx="725">0.00041517188977137402</cx:pt>
          <cx:pt idx="726">0.0010511852204193801</cx:pt>
          <cx:pt idx="727">-0.0012723031908887399</cx:pt>
          <cx:pt idx="728">-0.00031438245586283</cx:pt>
          <cx:pt idx="729">-0.00019407588642161299</cx:pt>
          <cx:pt idx="730">-0.00040051381818528397</cx:pt>
          <cx:pt idx="731">-2.3329746246289199e-05</cx:pt>
          <cx:pt idx="732">0.000292999045886375</cx:pt>
          <cx:pt idx="733">0.00126845384907793</cx:pt>
          <cx:pt idx="734">0.000763756780547455</cx:pt>
          <cx:pt idx="735">-4.97278365260074e-05</cx:pt>
          <cx:pt idx="736">0.00013581499777551501</cx:pt>
          <cx:pt idx="737">0.00095888239296132297</cx:pt>
          <cx:pt idx="738">0.0022159257587380798</cx:pt>
          <cx:pt idx="739">0.0036402925628107501</cx:pt>
          <cx:pt idx="740">0.0035650083840548801</cx:pt>
          <cx:pt idx="741">0.0040620630188936699</cx:pt>
          <cx:pt idx="742">0.0040479881499853503</cx:pt>
          <cx:pt idx="743">0.0033153540011868301</cx:pt>
          <cx:pt idx="744">0.0074054548563650697</cx:pt>
          <cx:pt idx="745">0.0080936140938331208</cx:pt>
          <cx:pt idx="746">0.0041761316332157997</cx:pt>
          <cx:pt idx="747">0.0021271080152431001</cx:pt>
          <cx:pt idx="748">0.00025394653318402</cx:pt>
          <cx:pt idx="749">0.00095206547410720704</cx:pt>
          <cx:pt idx="750">-0.00046373744923178798</cx:pt>
          <cx:pt idx="751">-0.00097446635618980303</cx:pt>
          <cx:pt idx="752">0.000213857285945484</cx:pt>
          <cx:pt idx="753">-0.00068698842446058899</cx:pt>
          <cx:pt idx="754">0.000558929568713241</cx:pt>
          <cx:pt idx="755">-0.000156498560784395</cx:pt>
          <cx:pt idx="756">0.00038846689080103999</cx:pt>
          <cx:pt idx="757">0.00086965637894981804</cx:pt>
          <cx:pt idx="758">-0.000158139945884934</cx:pt>
          <cx:pt idx="759">-3.4207999099996101e-05</cx:pt>
          <cx:pt idx="760">-0.00028219512512442</cx:pt>
          <cx:pt idx="761">0.00014891777913216</cx:pt>
          <cx:pt idx="762">2.9114542799667199e-05</cx:pt>
          <cx:pt idx="763">0.00029904603318034098</cx:pt>
          <cx:pt idx="764">0.000238602159156456</cx:pt>
          <cx:pt idx="765">-0.00060568186459606505</cx:pt>
          <cx:pt idx="766">-0.00019560882974580399</cx:pt>
          <cx:pt idx="767">-4.83168176617275e-05</cx:pt>
          <cx:pt idx="768">-0.00028150890491469702</cx:pt>
          <cx:pt idx="769">-0.00069882515265246698</cx:pt>
          <cx:pt idx="770">0.0011105395052072901</cx:pt>
          <cx:pt idx="771">0.00071091659154122802</cx:pt>
          <cx:pt idx="772">0.00021571190426075801</cx:pt>
          <cx:pt idx="773">-0.00073882555832245405</cx:pt>
          <cx:pt idx="774">0.00029869051810097402</cx:pt>
          <cx:pt idx="775">-0.00055668895460605995</cx:pt>
          <cx:pt idx="776">0.00086253119427553396</cx:pt>
          <cx:pt idx="777">0.000120486086311</cx:pt>
          <cx:pt idx="778">-1.0348880698595099e-05</cx:pt>
          <cx:pt idx="779">0.00022972049787640399</cx:pt>
          <cx:pt idx="780">-0.00027332891748265201</cx:pt>
          <cx:pt idx="781">-4.5016759655491998e-05</cx:pt>
          <cx:pt idx="782">0.00012382142980267799</cx:pt>
          <cx:pt idx="783">0.00042150911694194699</cx:pt>
          <cx:pt idx="784">-0.00096441479072969746</cx:pt>
          <cx:pt idx="785">-0.00040257574189749251</cx:pt>
          <cx:pt idx="786">-0.0010114737019310824</cx:pt>
          <cx:pt idx="787">-0.0027571206564174248</cx:pt>
          <cx:pt idx="788">-0.0020942171770229898</cx:pt>
          <cx:pt idx="789">-0.00049536250929079753</cx:pt>
          <cx:pt idx="790">0.00074114090827686002</cx:pt>
          <cx:pt idx="791">0.002698401482037325</cx:pt>
          <cx:pt idx="792">0.004469239632453925</cx:pt>
          <cx:pt idx="793">0.0060139136937970503</cx:pt>
          <cx:pt idx="794">0.0091452286508480508</cx:pt>
          <cx:pt idx="795">0.0055952442615789504</cx:pt>
          <cx:pt idx="796">0.0063691068076957499</cx:pt>
          <cx:pt idx="797">0.0033251816452662501</cx:pt>
          <cx:pt idx="798">-0.0023147609718351674</cx:pt>
          <cx:pt idx="799">0.00067293901349599252</cx:pt>
          <cx:pt idx="800">-0.0023336913134296977</cx:pt>
          <cx:pt idx="801">-0.0025876723734045751</cx:pt>
          <cx:pt idx="802">0.0011413527020561975</cx:pt>
          <cx:pt idx="803">0.00096341012185995251</cx:pt>
          <cx:pt idx="804">-0.001176179833075025</cx:pt>
          <cx:pt idx="805">-0.0012854654236377076</cx:pt>
          <cx:pt idx="806">-0.00078556741082981747</cx:pt>
          <cx:pt idx="807">8.9044355697608747e-05</cx:pt>
          <cx:pt idx="808">-8.5099851718933005e-05</cx:pt>
          <cx:pt idx="809">-6.7272933093267246e-05</cx:pt>
          <cx:pt idx="810">-0.00010546139740464825</cx:pt>
          <cx:pt idx="811">-0.00035668410180303748</cx:pt>
          <cx:pt idx="812">-0.00061156893314956754</cx:pt>
          <cx:pt idx="813">0.00016565265458284276</cx:pt>
          <cx:pt idx="814">-0.0017927382939887551</cx:pt>
          <cx:pt idx="815">-0.0013107672827237474</cx:pt>
          <cx:pt idx="816">-0.0020631615502775475</cx:pt>
          <cx:pt idx="817">-0.00086286787247657505</cx:pt>
          <cx:pt idx="818">-0.00013587094028161151</cx:pt>
          <cx:pt idx="819">0.0037893047099168999</cx:pt>
          <cx:pt idx="820">0.0026132502205198252</cx:pt>
          <cx:pt idx="821">0.0034129497486367001</cx:pt>
          <cx:pt idx="822">0.0013018870567086849</cx:pt>
          <cx:pt idx="823">-0.0041142799617840502</cx:pt>
          <cx:pt idx="824">-0.0047846597172448253</cx:pt>
          <cx:pt idx="825">-0.00120945400887308</cx:pt>
          <cx:pt idx="826">1.0157881186657076e-05</cx:pt>
          <cx:pt idx="827">0.0017901061088916675</cx:pt>
          <cx:pt idx="828">0.0014796498585439375</cx:pt>
          <cx:pt idx="829">-0.0020630506312001124</cx:pt>
          <cx:pt idx="830">-0.00020424008587169426</cx:pt>
          <cx:pt idx="831">0.0008415725095809875</cx:pt>
          <cx:pt idx="832">-0.00059942399803968505</cx:pt>
          <cx:pt idx="833">-0.0016454242874467851</cx:pt>
          <cx:pt idx="834">-0.00070389423821587253</cx:pt>
          <cx:pt idx="835">9.0519505316027498e-05</cx:pt>
          <cx:pt idx="836">5.6202241481823499e-05</cx:pt>
          <cx:pt idx="837">-0.00024585858663042274</cx:pt>
          <cx:pt idx="838">0.00016124040410849625</cx:pt>
          <cx:pt idx="839">1.3707880987732775e-05</cx:pt>
          <cx:pt idx="840">0.00014920807981600524</cx:pt>
          <cx:pt idx="841">-7.7061465882919251e-05</cx:pt>
          <cx:pt idx="842">-0.0011813957482755776</cx:pt>
          <cx:pt idx="843">-0.00070762243611520253</cx:pt>
          <cx:pt idx="844">-0.000764606524413315</cx:pt>
          <cx:pt idx="845">0.00011734179986503726</cx:pt>
          <cx:pt idx="846">0.0019905119060774673</cx:pt>
          <cx:pt idx="847">0.0049851567261630751</cx:pt>
          <cx:pt idx="848">0.0025904263543255501</cx:pt>
          <cx:pt idx="849">-0.0016301312050998175</cx:pt>
          <cx:pt idx="850">-0.0039979648520530753</cx:pt>
          <cx:pt idx="851">-0.0075984203656673504</cx:pt>
          <cx:pt idx="852">-0.0053240449235403753</cx:pt>
          <cx:pt idx="853">-0.0014573288687815501</cx:pt>
          <cx:pt idx="854">0.0015569689202059899</cx:pt>
          <cx:pt idx="855">0.0037136928579222248</cx:pt>
          <cx:pt idx="856">0.0012522157836484574</cx:pt>
          <cx:pt idx="857">0.00050431699212269746</cx:pt>
          <cx:pt idx="858">-0.00073080172849925246</cx:pt>
          <cx:pt idx="859">-0.00079915663368533498</cx:pt>
          <cx:pt idx="860">0.00084148154557629003</cx:pt>
          <cx:pt idx="861">-0.0009312064498875175</cx:pt>
          <cx:pt idx="862">-0.00027028805896897248</cx:pt>
          <cx:pt idx="863">0.00021907676770819751</cx:pt>
          <cx:pt idx="864">8.1627838287086254e-05</cx:pt>
          <cx:pt idx="865">-6.6790164825247752e-06</cx:pt>
          <cx:pt idx="866">-0.00020300055840483851</cx:pt>
          <cx:pt idx="867">-0.000294462315436135</cx:pt>
          <cx:pt idx="868">0.00031099506203993748</cx:pt>
          <cx:pt idx="869">-0.00061839044468125245</cx:pt>
          <cx:pt idx="870">9.4302685627368254e-05</cx:pt>
          <cx:pt idx="871">0.0024494980860039249</cx:pt>
          <cx:pt idx="872">0.0013514283533141</cx:pt>
          <cx:pt idx="873">0.00173947200912257</cx:pt>
          <cx:pt idx="874">0.0017285017384853776</cx:pt>
          <cx:pt idx="875">0.0021345754226095451</cx:pt>
          <cx:pt idx="876">-1.1364322738562675e-05</cx:pt>
          <cx:pt idx="877">-0.0028952089249122252</cx:pt>
          <cx:pt idx="878">-0.0049302389522480504</cx:pt>
          <cx:pt idx="879">-0.0024231750892261673</cx:pt>
          <cx:pt idx="880">-0.0021914205155860026</cx:pt>
          <cx:pt idx="881">0.0014754279938529275</cx:pt>
          <cx:pt idx="882">0.0020412261440227548</cx:pt>
          <cx:pt idx="883">0.0041348768412722246</cx:pt>
          <cx:pt idx="884">-0.00096441479072969746</cx:pt>
          <cx:pt idx="885">-0.00040257574189749251</cx:pt>
          <cx:pt idx="886">-0.0010114737019310824</cx:pt>
          <cx:pt idx="887">-0.0027571206564174248</cx:pt>
          <cx:pt idx="888">-0.0020942171770229898</cx:pt>
          <cx:pt idx="889">-0.00049536250929079753</cx:pt>
          <cx:pt idx="890">0.00074114090827686002</cx:pt>
          <cx:pt idx="891">0.002698401482037325</cx:pt>
          <cx:pt idx="892">0.004469239632453925</cx:pt>
          <cx:pt idx="893">0.0060139136937970503</cx:pt>
          <cx:pt idx="894">0.0091452286508480508</cx:pt>
          <cx:pt idx="895">0.0055952442615789504</cx:pt>
          <cx:pt idx="896">0.0063691068076957499</cx:pt>
          <cx:pt idx="897">0.0033251816452662501</cx:pt>
          <cx:pt idx="898">-0.0023147609718351674</cx:pt>
          <cx:pt idx="899">0.00067293901349599252</cx:pt>
          <cx:pt idx="900">-0.0023336913134296977</cx:pt>
          <cx:pt idx="901">-0.0025876723734045751</cx:pt>
          <cx:pt idx="902">0.0011413527020561975</cx:pt>
          <cx:pt idx="903">0.00096341012185995251</cx:pt>
          <cx:pt idx="904">-0.001176179833075025</cx:pt>
          <cx:pt idx="905">-0.0012854654236377076</cx:pt>
          <cx:pt idx="906">-0.00078556741082981747</cx:pt>
          <cx:pt idx="907">8.9044355697608747e-05</cx:pt>
          <cx:pt idx="908">-8.5099851718933005e-05</cx:pt>
          <cx:pt idx="909">-6.7272933093267246e-05</cx:pt>
          <cx:pt idx="910">-0.00010546139740464825</cx:pt>
          <cx:pt idx="911">-0.00035668410180303748</cx:pt>
          <cx:pt idx="912">-0.00061156893314956754</cx:pt>
          <cx:pt idx="913">0.00016565265458284276</cx:pt>
          <cx:pt idx="914">-0.0017927382939887551</cx:pt>
          <cx:pt idx="915">-0.0013107672827237474</cx:pt>
          <cx:pt idx="916">-0.0020631615502775475</cx:pt>
          <cx:pt idx="917">-0.00086286787247657505</cx:pt>
          <cx:pt idx="918">-0.00013587094028161151</cx:pt>
          <cx:pt idx="919">0.0037893047099168999</cx:pt>
          <cx:pt idx="920">0.0026132502205198252</cx:pt>
          <cx:pt idx="921">0.0034129497486367001</cx:pt>
          <cx:pt idx="922">0.0013018870567086849</cx:pt>
          <cx:pt idx="923">-0.0041142799617840502</cx:pt>
          <cx:pt idx="924">-0.0047846597172448253</cx:pt>
          <cx:pt idx="925">-0.00120945400887308</cx:pt>
          <cx:pt idx="926">1.0157881186657076e-05</cx:pt>
          <cx:pt idx="927">0.0017901061088916675</cx:pt>
          <cx:pt idx="928">0.0014796498585439375</cx:pt>
          <cx:pt idx="929">-0.0020630506312001124</cx:pt>
          <cx:pt idx="930">-0.00020424008587169426</cx:pt>
          <cx:pt idx="931">0.0008415725095809875</cx:pt>
          <cx:pt idx="932">-0.00059942399803968505</cx:pt>
          <cx:pt idx="933">-0.0016454242874467851</cx:pt>
          <cx:pt idx="934">-0.00070389423821587253</cx:pt>
          <cx:pt idx="935">9.0519505316027498e-05</cx:pt>
          <cx:pt idx="936">5.6202241481823499e-05</cx:pt>
          <cx:pt idx="937">-0.00024585858663042274</cx:pt>
          <cx:pt idx="938">0.00016124040410849625</cx:pt>
          <cx:pt idx="939">1.3707880987732775e-05</cx:pt>
          <cx:pt idx="940">0.00014920807981600524</cx:pt>
          <cx:pt idx="941">-7.7061465882919251e-05</cx:pt>
          <cx:pt idx="942">-0.0011813957482755776</cx:pt>
          <cx:pt idx="943">-0.00070762243611520253</cx:pt>
          <cx:pt idx="944">-0.000764606524413315</cx:pt>
          <cx:pt idx="945">0.00011734179986503726</cx:pt>
          <cx:pt idx="946">0.0019905119060774673</cx:pt>
          <cx:pt idx="947">0.0049851567261630751</cx:pt>
          <cx:pt idx="948">0.0025904263543255501</cx:pt>
          <cx:pt idx="949">-0.0016301312050998175</cx:pt>
          <cx:pt idx="950">-0.0039979648520530753</cx:pt>
          <cx:pt idx="951">-0.0075984203656673504</cx:pt>
          <cx:pt idx="952">-0.0053240449235403753</cx:pt>
          <cx:pt idx="953">-0.0014573288687815501</cx:pt>
          <cx:pt idx="954">0.0015569689202059899</cx:pt>
          <cx:pt idx="955">0.0037136928579222248</cx:pt>
          <cx:pt idx="956">0.0012522157836484574</cx:pt>
          <cx:pt idx="957">0.00050431699212269746</cx:pt>
          <cx:pt idx="958">-0.00073080172849925246</cx:pt>
          <cx:pt idx="959">-0.00079915663368533498</cx:pt>
          <cx:pt idx="960">0.00084148154557629003</cx:pt>
          <cx:pt idx="961">-0.0009312064498875175</cx:pt>
          <cx:pt idx="962">-0.00027028805896897248</cx:pt>
          <cx:pt idx="963">0.00021907676770819751</cx:pt>
          <cx:pt idx="964">8.1627838287086254e-05</cx:pt>
          <cx:pt idx="965">-6.6790164825247752e-06</cx:pt>
          <cx:pt idx="966">-0.00020300055840483851</cx:pt>
          <cx:pt idx="967">-0.000294462315436135</cx:pt>
          <cx:pt idx="968">0.00031099506203993748</cx:pt>
          <cx:pt idx="969">-0.00061839044468125245</cx:pt>
          <cx:pt idx="970">9.4302685627368254e-05</cx:pt>
          <cx:pt idx="971">0.0024494980860039249</cx:pt>
          <cx:pt idx="972">0.0013514283533141</cx:pt>
          <cx:pt idx="973">0.00173947200912257</cx:pt>
          <cx:pt idx="974">0.0017285017384853776</cx:pt>
          <cx:pt idx="975">0.0021345754226095451</cx:pt>
          <cx:pt idx="976">-1.1364322738562675e-05</cx:pt>
          <cx:pt idx="977">-0.0028952089249122252</cx:pt>
          <cx:pt idx="978">-0.0049302389522480504</cx:pt>
          <cx:pt idx="979">-0.0024231750892261673</cx:pt>
          <cx:pt idx="980">-0.0021914205155860026</cx:pt>
          <cx:pt idx="981">0.0014754279938529275</cx:pt>
          <cx:pt idx="982">0.0020412261440227548</cx:pt>
          <cx:pt idx="983">0.0041348768412722246</cx:pt>
          <cx:pt idx="984">-0.00096441479072969746</cx:pt>
          <cx:pt idx="985">-0.00040257574189749251</cx:pt>
          <cx:pt idx="986">-0.0010114737019310824</cx:pt>
          <cx:pt idx="987">-0.0027571206564174248</cx:pt>
          <cx:pt idx="988">-0.0020942171770229898</cx:pt>
          <cx:pt idx="989">-0.00049536250929079753</cx:pt>
          <cx:pt idx="990">0.00074114090827686002</cx:pt>
          <cx:pt idx="991">0.002698401482037325</cx:pt>
          <cx:pt idx="992">0.004469239632453925</cx:pt>
          <cx:pt idx="993">0.0060139136937970503</cx:pt>
          <cx:pt idx="994">0.0091452286508480508</cx:pt>
          <cx:pt idx="995">0.0055952442615789504</cx:pt>
          <cx:pt idx="996">0.0063691068076957499</cx:pt>
          <cx:pt idx="997">0.0033251816452662501</cx:pt>
          <cx:pt idx="998">-0.0023147609718351674</cx:pt>
          <cx:pt idx="999">0.00067293901349599252</cx:pt>
          <cx:pt idx="1000">-0.0023336913134296977</cx:pt>
          <cx:pt idx="1001">-0.0025876723734045751</cx:pt>
          <cx:pt idx="1002">0.0011413527020561975</cx:pt>
          <cx:pt idx="1003">0.00096341012185995251</cx:pt>
          <cx:pt idx="1004">-0.001176179833075025</cx:pt>
          <cx:pt idx="1005">-0.0012854654236377076</cx:pt>
          <cx:pt idx="1006">-0.00078556741082981747</cx:pt>
          <cx:pt idx="1007">8.9044355697608747e-05</cx:pt>
          <cx:pt idx="1008">-8.5099851718933005e-05</cx:pt>
          <cx:pt idx="1009">-6.7272933093267246e-05</cx:pt>
          <cx:pt idx="1010">-0.00010546139740464825</cx:pt>
          <cx:pt idx="1011">-0.00035668410180303748</cx:pt>
          <cx:pt idx="1012">-0.00061156893314956754</cx:pt>
          <cx:pt idx="1013">0.00016565265458284276</cx:pt>
          <cx:pt idx="1014">-0.0017927382939887551</cx:pt>
          <cx:pt idx="1015">-0.0013107672827237474</cx:pt>
          <cx:pt idx="1016">-0.0020631615502775475</cx:pt>
          <cx:pt idx="1017">-0.00086286787247657505</cx:pt>
          <cx:pt idx="1018">-0.00013587094028161151</cx:pt>
          <cx:pt idx="1019">0.0037893047099168999</cx:pt>
          <cx:pt idx="1020">0.0026132502205198252</cx:pt>
          <cx:pt idx="1021">0.0034129497486367001</cx:pt>
          <cx:pt idx="1022">0.0013018870567086849</cx:pt>
          <cx:pt idx="1023">-0.0041142799617840502</cx:pt>
          <cx:pt idx="1024">-0.0047846597172448253</cx:pt>
          <cx:pt idx="1025">-0.00120945400887308</cx:pt>
          <cx:pt idx="1026">1.0157881186657076e-05</cx:pt>
          <cx:pt idx="1027">0.0017901061088916675</cx:pt>
          <cx:pt idx="1028">0.0014796498585439375</cx:pt>
          <cx:pt idx="1029">-0.0020630506312001124</cx:pt>
          <cx:pt idx="1030">-0.00020424008587169426</cx:pt>
          <cx:pt idx="1031">0.0008415725095809875</cx:pt>
          <cx:pt idx="1032">-0.00059942399803968505</cx:pt>
          <cx:pt idx="1033">-0.0016454242874467851</cx:pt>
          <cx:pt idx="1034">-0.00070389423821587253</cx:pt>
          <cx:pt idx="1035">9.0519505316027498e-05</cx:pt>
          <cx:pt idx="1036">5.6202241481823499e-05</cx:pt>
          <cx:pt idx="1037">-0.00024585858663042274</cx:pt>
          <cx:pt idx="1038">0.00016124040410849625</cx:pt>
          <cx:pt idx="1039">1.3707880987732775e-05</cx:pt>
          <cx:pt idx="1040">0.00014920807981600524</cx:pt>
          <cx:pt idx="1041">-7.7061465882919251e-05</cx:pt>
          <cx:pt idx="1042">-0.0011813957482755776</cx:pt>
          <cx:pt idx="1043">-0.00070762243611520253</cx:pt>
          <cx:pt idx="1044">-0.000764606524413315</cx:pt>
          <cx:pt idx="1045">0.00011734179986503726</cx:pt>
          <cx:pt idx="1046">0.0019905119060774673</cx:pt>
          <cx:pt idx="1047">0.0049851567261630751</cx:pt>
          <cx:pt idx="1048">0.0025904263543255501</cx:pt>
          <cx:pt idx="1049">-0.0016301312050998175</cx:pt>
          <cx:pt idx="1050">-0.0039979648520530753</cx:pt>
          <cx:pt idx="1051">-0.0075984203656673504</cx:pt>
          <cx:pt idx="1052">-0.0053240449235403753</cx:pt>
          <cx:pt idx="1053">-0.0014573288687815501</cx:pt>
          <cx:pt idx="1054">0.0015569689202059899</cx:pt>
          <cx:pt idx="1055">0.0037136928579222248</cx:pt>
          <cx:pt idx="1056">0.0012522157836484574</cx:pt>
          <cx:pt idx="1057">0.00050431699212269746</cx:pt>
          <cx:pt idx="1058">-0.00073080172849925246</cx:pt>
          <cx:pt idx="1059">-0.00079915663368533498</cx:pt>
          <cx:pt idx="1060">0.00084148154557629003</cx:pt>
          <cx:pt idx="1061">-0.0009312064498875175</cx:pt>
          <cx:pt idx="1062">-0.00027028805896897248</cx:pt>
          <cx:pt idx="1063">0.00021907676770819751</cx:pt>
          <cx:pt idx="1064">8.1627838287086254e-05</cx:pt>
          <cx:pt idx="1065">-6.6790164825247752e-06</cx:pt>
          <cx:pt idx="1066">-0.00020300055840483851</cx:pt>
          <cx:pt idx="1067">-0.000294462315436135</cx:pt>
          <cx:pt idx="1068">0.00031099506203993748</cx:pt>
          <cx:pt idx="1069">-0.00061839044468125245</cx:pt>
          <cx:pt idx="1070">9.4302685627368254e-05</cx:pt>
          <cx:pt idx="1071">0.0024494980860039249</cx:pt>
          <cx:pt idx="1072">0.0013514283533141</cx:pt>
          <cx:pt idx="1073">0.00173947200912257</cx:pt>
          <cx:pt idx="1074">0.0017285017384853776</cx:pt>
          <cx:pt idx="1075">0.0021345754226095451</cx:pt>
          <cx:pt idx="1076">-1.1364322738562675e-05</cx:pt>
          <cx:pt idx="1077">-0.0028952089249122252</cx:pt>
          <cx:pt idx="1078">-0.0049302389522480504</cx:pt>
          <cx:pt idx="1079">-0.0024231750892261673</cx:pt>
          <cx:pt idx="1080">-0.0021914205155860026</cx:pt>
          <cx:pt idx="1081">0.0014754279938529275</cx:pt>
          <cx:pt idx="1082">0.0020412261440227548</cx:pt>
          <cx:pt idx="1083">0.0041348768412722246</cx:pt>
        </cx:lvl>
      </cx:numDim>
    </cx:data>
    <cx:data id="122">
      <cx:numDim type="val">
        <cx:f>Sheet2!$DS$1:$DS$1084</cx:f>
        <cx:lvl ptCount="1084" formatCode="G/通用格式">
          <cx:pt idx="0">-0.000187878886812078</cx:pt>
          <cx:pt idx="1">-6.6837525068082503e-05</cx:pt>
          <cx:pt idx="2">-0.00084329644078989395</cx:pt>
          <cx:pt idx="3">0.00056325747735769705</cx:pt>
          <cx:pt idx="4">-0.00037213354292373399</cx:pt>
          <cx:pt idx="5">0.00119795928599064</cx:pt>
          <cx:pt idx="6">0.00014640026962813699</cx:pt>
          <cx:pt idx="7">0.00014216721840999699</cx:pt>
          <cx:pt idx="8">0.000129765011497312</cx:pt>
          <cx:pt idx="9">-0.000104297545962306</cx:pt>
          <cx:pt idx="10">8.7067781006090094e-05</cx:pt>
          <cx:pt idx="11">-0.00022543246273325901</cx:pt>
          <cx:pt idx="12">-0.00050821909677274798</cx:pt>
          <cx:pt idx="13">-0.00090628256774489299</cx:pt>
          <cx:pt idx="14">-2.7745454946182001e-05</cx:pt>
          <cx:pt idx="15">4.1903350668737803e-05</cx:pt>
          <cx:pt idx="16">0.00039414767135624601</cx:pt>
          <cx:pt idx="17">-1.1580844612400801e-06</cx:pt>
          <cx:pt idx="18">-8.5098821741814599e-05</cx:pt>
          <cx:pt idx="19">4.2221072043210699e-05</cx:pt>
          <cx:pt idx="20">0.00028328588868430001</cx:pt>
          <cx:pt idx="21">-0.00045475013927511799</cx:pt>
          <cx:pt idx="22">0.00010382268337623101</cx:pt>
          <cx:pt idx="23">0.000220888209840316</cx:pt>
          <cx:pt idx="24">2.7042483806515402e-05</cx:pt>
          <cx:pt idx="25">0.00054601466044843698</cx:pt>
          <cx:pt idx="26">-0.00041428992716878199</cx:pt>
          <cx:pt idx="27">0.00065098203138878299</cx:pt>
          <cx:pt idx="28">0.00046034587307128202</cx:pt>
          <cx:pt idx="29">-0.00037053932959191899</cx:pt>
          <cx:pt idx="30">0.00038433905803533601</cx:pt>
          <cx:pt idx="31">5.6250186095060997e-05</cx:pt>
          <cx:pt idx="32">9.9289441990293897e-05</cx:pt>
          <cx:pt idx="33">7.2145006364111394e-05</cx:pt>
          <cx:pt idx="34">-0.0029784704988829402</cx:pt>
          <cx:pt idx="35">-0.0042209921582898099</cx:pt>
          <cx:pt idx="36">-0.0057638551107950303</cx:pt>
          <cx:pt idx="37">-0.0025670798948617098</cx:pt>
          <cx:pt idx="38">-0.0021933880062922398</cx:pt>
          <cx:pt idx="39">-0.00314486330140921</cx:pt>
          <cx:pt idx="40">-0.0060476489814473601</cx:pt>
          <cx:pt idx="41">-0.0033846115966853899</cx:pt>
          <cx:pt idx="42">-0.00053861928148371801</cx:pt>
          <cx:pt idx="43">-0.0021527071639926101</cx:pt>
          <cx:pt idx="44">-0.00060230863696845798</cx:pt>
          <cx:pt idx="45">-0.00037789053814846099</cx:pt>
          <cx:pt idx="46">-0.00138920389194832</cx:pt>
          <cx:pt idx="47">-0.0024977319219079501</cx:pt>
          <cx:pt idx="48">-0.0010789889491694901</cx:pt>
          <cx:pt idx="49">-4.8809634501577601e-05</cx:pt>
          <cx:pt idx="50">-0.00165277124907239</cx:pt>
          <cx:pt idx="51">-0.0015236163700297</cx:pt>
          <cx:pt idx="52">-0.000233618146493773</cx:pt>
          <cx:pt idx="53">6.0751199174068001e-05</cx:pt>
          <cx:pt idx="54">-9.9421362408867993e-05</cx:pt>
          <cx:pt idx="55">0.00018870720158293701</cx:pt>
          <cx:pt idx="56">0.00065158204722533795</cx:pt>
          <cx:pt idx="57">0.00050396441904158602</cx:pt>
          <cx:pt idx="58">0.000757905252602577</cx:pt>
          <cx:pt idx="59">0.00020795240358132899</cx:pt>
          <cx:pt idx="60">-0.00045007620776970399</cx:pt>
          <cx:pt idx="61">-4.2899947287075398e-05</cx:pt>
          <cx:pt idx="62">-0.0033508334040553301</cx:pt>
          <cx:pt idx="63">-0.0077922533233218102</cx:pt>
          <cx:pt idx="64">-0.0098813019754382704</cx:pt>
          <cx:pt idx="65">-0.00764839515339</cx:pt>
          <cx:pt idx="66">-0.013573493236787301</cx:pt>
          <cx:pt idx="67">-0.0175008291376554</cx:pt>
          <cx:pt idx="68">-0.0257961518611396</cx:pt>
          <cx:pt idx="69">-0.0280875465996989</cx:pt>
          <cx:pt idx="70">-0.026035266542834602</cx:pt>
          <cx:pt idx="71">-0.021194677081654401</cx:pt>
          <cx:pt idx="72">-0.017130487258390299</cx:pt>
          <cx:pt idx="73">-0.0145792785250637</cx:pt>
          <cx:pt idx="74">-0.0128955516308044</cx:pt>
          <cx:pt idx="75">-0.0089183652434742106</cx:pt>
          <cx:pt idx="76">-0.0047902686198612199</cx:pt>
          <cx:pt idx="77">-0.0052758307030460498</cx:pt>
          <cx:pt idx="78">-0.00313391260724515</cx:pt>
          <cx:pt idx="79">-0.0014941639956111499</cx:pt>
          <cx:pt idx="80">9.9823609788177102e-05</cx:pt>
          <cx:pt idx="81">-0.00013253742267871899</cx:pt>
          <cx:pt idx="82">0.000386708987952476</cx:pt>
          <cx:pt idx="83">-0.00018351034450577101</cx:pt>
          <cx:pt idx="84">-0.00040301247722973599</cx:pt>
          <cx:pt idx="85">-0.000107571228129517</cx:pt>
          <cx:pt idx="86">-0.00042088898994453998</cx:pt>
          <cx:pt idx="87">-0.00053715836312933697</cx:pt>
          <cx:pt idx="88">-0.0012685391525732901</cx:pt>
          <cx:pt idx="89">-0.0009974134536266349</cx:pt>
          <cx:pt idx="90">-0.00683285825091412</cx:pt>
          <cx:pt idx="91">-0.0116951427970468</cx:pt>
          <cx:pt idx="92">-0.017872239716096</cx:pt>
          <cx:pt idx="93">-0.023217942768871399</cx:pt>
          <cx:pt idx="94">-0.030603494575833699</cx:pt>
          <cx:pt idx="95">-0.041854624445146198</cx:pt>
          <cx:pt idx="96">-0.071780952990950497</cx:pt>
          <cx:pt idx="97">-0.089907640081111101</cx:pt>
          <cx:pt idx="98">-0.078087034956989307</cx:pt>
          <cx:pt idx="99">-0.053538401565049701</cx:pt>
          <cx:pt idx="100">-0.035718483579038098</cx:pt>
          <cx:pt idx="101">-0.024700207645875698</cx:pt>
          <cx:pt idx="102">-0.032101712282182698</cx:pt>
          <cx:pt idx="103">-0.023376256564935902</cx:pt>
          <cx:pt idx="104">-0.018071609205826799</cx:pt>
          <cx:pt idx="105">-0.010281605028189899</cx:pt>
          <cx:pt idx="106">-0.0039385294527236499</cx:pt>
          <cx:pt idx="107">-0.00114413439962398</cx:pt>
          <cx:pt idx="108">-4.5537563213596503e-05</cx:pt>
          <cx:pt idx="109">0.00049275750937740595</cx:pt>
          <cx:pt idx="110">5.46974197919086e-05</cx:pt>
          <cx:pt idx="111">-0.00019634040043465799</cx:pt>
          <cx:pt idx="112">-0.000217576038608986</cx:pt>
          <cx:pt idx="113">-0.00029142181695820501</cx:pt>
          <cx:pt idx="114">0.00015077616432146099</cx:pt>
          <cx:pt idx="115">7.7101541510483893e-05</cx:pt>
          <cx:pt idx="116">0.00045280297255731298</cx:pt>
          <cx:pt idx="117">-0.0088502402447502206</cx:pt>
          <cx:pt idx="118">-0.0152050781305186</cx:pt>
          <cx:pt idx="119">-0.0152499337194395</cx:pt>
          <cx:pt idx="120">-0.0207313325999894</cx:pt>
          <cx:pt idx="121">-0.024992178168249699</cx:pt>
          <cx:pt idx="122">-0.0102211238025004</cx:pt>
          <cx:pt idx="123">-0.0030486988293568899</cx:pt>
          <cx:pt idx="124">0.0032490331356367199</cx:pt>
          <cx:pt idx="125">-0.029340886727150899</cx:pt>
          <cx:pt idx="126">-0.0433288727302873</cx:pt>
          <cx:pt idx="127">-0.048698704277757902</cx:pt>
          <cx:pt idx="128">-0.051074044745268297</cx:pt>
          <cx:pt idx="129">-0.0125911675103205</cx:pt>
          <cx:pt idx="130">-0.025488875141217698</cx:pt>
          <cx:pt idx="131">-0.026735756240679299</cx:pt>
          <cx:pt idx="132">-0.012463297095104501</cx:pt>
          <cx:pt idx="133">-0.0029956984977442501</cx:pt>
          <cx:pt idx="134">-0.00070726805337992498</cx:pt>
          <cx:pt idx="135">0.0144141328296656</cx:pt>
          <cx:pt idx="136">0.0156176269971491</cx:pt>
          <cx:pt idx="137">0.0063532632794108396</cx:pt>
          <cx:pt idx="138">0.0019352861718814</cx:pt>
          <cx:pt idx="139">-0.00026746057523762898</cx:pt>
          <cx:pt idx="140">0.00048845249679079904</cx:pt>
          <cx:pt idx="141">0.00057815363729969899</cx:pt>
          <cx:pt idx="142">0.00011641380899219401</cx:pt>
          <cx:pt idx="143">-0.00053030341316592398</cx:pt>
          <cx:pt idx="144">-0.0019004994062371901</cx:pt>
          <cx:pt idx="145">-0.00012021906835288501</cx:pt>
          <cx:pt idx="146">-0.00354552219309285</cx:pt>
          <cx:pt idx="147">-0.017068096100002799</cx:pt>
          <cx:pt idx="148">0.00226379533412334</cx:pt>
          <cx:pt idx="149">0.030115327126958798</cx:pt>
          <cx:pt idx="150">0.034939855367306698</cx:pt>
          <cx:pt idx="151">0.096631388463836496</cx:pt>
          <cx:pt idx="152">0.095956354757027601</cx:pt>
          <cx:pt idx="153">0.0559193890439676</cx:pt>
          <cx:pt idx="154">0.0104376706957525</cx:pt>
          <cx:pt idx="155">-0.055980523710479797</cx:pt>
          <cx:pt idx="156">-0.10245032160694301</cx:pt>
          <cx:pt idx="157">-0.068014661187675102</cx:pt>
          <cx:pt idx="158">-0.055040566749808499</cx:pt>
          <cx:pt idx="159">-0.076022148519558103</cx:pt>
          <cx:pt idx="160">-0.036349184247678801</cx:pt>
          <cx:pt idx="161">-0.0114197328023372</cx:pt>
          <cx:pt idx="162">-0.0061305362717861602</cx:pt>
          <cx:pt idx="163">0.017337915008598302</cx:pt>
          <cx:pt idx="164">0.015956679205107599</cx:pt>
          <cx:pt idx="165">0.0042529687952813202</cx:pt>
          <cx:pt idx="166">0.000238668336154265</cx:pt>
          <cx:pt idx="167">0.00057945333452484604</cx:pt>
          <cx:pt idx="168">0.00060287254506224399</cx:pt>
          <cx:pt idx="169">0.00026292456855212101</cx:pt>
          <cx:pt idx="170">-0.00044594259794977098</cx:pt>
          <cx:pt idx="171">-9.50303500845004e-05</cx:pt>
          <cx:pt idx="172">-0.00044665406702241002</cx:pt>
          <cx:pt idx="173">-0.0089010347063834105</cx:pt>
          <cx:pt idx="174">-0.0137459708109716</cx:pt>
          <cx:pt idx="175">-0.020161931837797201</cx:pt>
          <cx:pt idx="176">0.028894137121819399</cx:pt>
          <cx:pt idx="177">0.079095248552498207</cx:pt>
          <cx:pt idx="178">0.0606027450965144</cx:pt>
          <cx:pt idx="179">0.078401310119822307</cx:pt>
          <cx:pt idx="180">0.0490927237212763</cx:pt>
          <cx:pt idx="181">0.067072200543170701</cx:pt>
          <cx:pt idx="182">0.046413389128351697</cx:pt>
          <cx:pt idx="183">0.040420636808966501</cx:pt>
          <cx:pt idx="184">0.049647987322637498</cx:pt>
          <cx:pt idx="185">0.037391398847707202</cx:pt>
          <cx:pt idx="186">-0.015117156320041999</cx:pt>
          <cx:pt idx="187">-0.037577116594954198</cx:pt>
          <cx:pt idx="188">-0.024264808439206899</cx:pt>
          <cx:pt idx="189">-0.0056883831509540704</cx:pt>
          <cx:pt idx="190">-0.016700945946145799</cx:pt>
          <cx:pt idx="191">0.017573337955273199</cx:pt>
          <cx:pt idx="192">-0.00102261877724038</cx:pt>
          <cx:pt idx="193">0.00035347907465965402</cx:pt>
          <cx:pt idx="194">-0.00110821522261322</cx:pt>
          <cx:pt idx="195">-0.00165333443964257</cx:pt>
          <cx:pt idx="196">-0.00035946737364897101</cx:pt>
          <cx:pt idx="197">-0.00091482490808238799</cx:pt>
          <cx:pt idx="198">0.00337492887969557</cx:pt>
          <cx:pt idx="199">0.0010064768228660575</cx:pt>
          <cx:pt idx="200">-0.0035254955857808501</cx:pt>
          <cx:pt idx="201">-0.0074484247494982</cx:pt>
          <cx:pt idx="202">-0.0022478132939343725</cx:pt>
          <cx:pt idx="203">-0.0059546260539267998</cx:pt>
          <cx:pt idx="204">0.0103504554343723</cx:pt>
          <cx:pt idx="205">0.01680663007263335</cx:pt>
          <cx:pt idx="206">0.0069870579257102</cx:pt>
          <cx:pt idx="207">0.00542115923888</cx:pt>
          <cx:pt idx="208">0.011861530696593825</cx:pt>
          <cx:pt idx="209">0.0155813376727866</cx:pt>
          <cx:pt idx="210">0.00530949728045045</cx:pt>
          <cx:pt idx="211">0.014609586001241376</cx:pt>
          <cx:pt idx="212">0.013725171748158575</cx:pt>
          <cx:pt idx="213">0.012182860574809825</cx:pt>
          <cx:pt idx="214">0.0048038074620072747</cx:pt>
          <cx:pt idx="215">-0.0036257378805983499</cx:pt>
          <cx:pt idx="216">-0.0039728979276797754</cx:pt>
          <cx:pt idx="217">-0.0051790371866861249</cx:pt>
          <cx:pt idx="218">-0.0089909871773735245</cx:pt>
          <cx:pt idx="219">-0.00093316877207499753</cx:pt>
          <cx:pt idx="220">-0.0017441545999821949</cx:pt>
          <cx:pt idx="221">-0.00041834104163220249</cx:pt>
          <cx:pt idx="222">-1.0946443869960376e-05</cx:pt>
          <cx:pt idx="223">-0.00013798868996764174</cx:pt>
          <cx:pt idx="224">-0.00024763843944971376</cx:pt>
          <cx:pt idx="225">3.3147531587868001e-06</cx:pt>
          <cx:pt idx="226">0.00089241307485563254</cx:pt>
          <cx:pt idx="227">0.000799999099772145</cx:pt>
          <cx:pt idx="228">-0.0027686513099950999</cx:pt>
          <cx:pt idx="229">-0.0046333056974211754</cx:pt>
          <cx:pt idx="230">0.0021284173778436076</cx:pt>
          <cx:pt idx="231">-0.0037988216458766499</cx:pt>
          <cx:pt idx="232">0.021991218562739324</cx:pt>
          <cx:pt idx="233">0.01221132181163965</cx:pt>
          <cx:pt idx="234">0.005778060769931175</cx:pt>
          <cx:pt idx="235">0.011902917427315175</cx:pt>
          <cx:pt idx="236">0.0075656647031385254</cx:pt>
          <cx:pt idx="237">0.0039435916584088498</cx:pt>
          <cx:pt idx="238">0.0079202513495908004</cx:pt>
          <cx:pt idx="239">0.0086794728908087745</cx:pt>
          <cx:pt idx="240">0.010138824995924325</cx:pt>
          <cx:pt idx="241">0.00014942745099308575</cx:pt>
          <cx:pt idx="242">0.013610747462297625</cx:pt>
          <cx:pt idx="243">0.00398650249366885</cx:pt>
          <cx:pt idx="244">-0.0055567888044685751</cx:pt>
          <cx:pt idx="245">-0.0057406754953996499</cx:pt>
          <cx:pt idx="246">-0.0098584314855457243</cx:pt>
          <cx:pt idx="247">-0.010357658504700424</cx:pt>
          <cx:pt idx="248">-0.0060068271511371247</cx:pt>
          <cx:pt idx="249">-0.002377717881755035</cx:pt>
          <cx:pt idx="250">0.00047009787035913751</cx:pt>
          <cx:pt idx="251">-7.6193076240030748e-05</cx:pt>
          <cx:pt idx="252">-3.017102993939575e-05</cx:pt>
          <cx:pt idx="253">0.00014111298452350351</cx:pt>
          <cx:pt idx="254">0.00064666126247845497</cx:pt>
          <cx:pt idx="255">0.0018831909788406475</cx:pt>
          <cx:pt idx="256">-0.0026920569174993499</cx:pt>
          <cx:pt idx="257">-0.0040054929201622002</cx:pt>
          <cx:pt idx="258">0.0054347930685027246</cx:pt>
          <cx:pt idx="259">-0.0025016196678174</cx:pt>
          <cx:pt idx="260">0.0080735867082621492</cx:pt>
          <cx:pt idx="261">0.0065274995806670752</cx:pt>
          <cx:pt idx="262">0.0047614484292807747</cx:pt>
          <cx:pt idx="263">0.0046211439375779748</cx:pt>
          <cx:pt idx="264">0.0085012342662614242</cx:pt>
          <cx:pt idx="265">0.0048361384515749747</cx:pt>
          <cx:pt idx="266">0.011485918641259875</cx:pt>
          <cx:pt idx="267">0.0065756718809823504</cx:pt>
          <cx:pt idx="268">0.0065088267650426504</cx:pt>
          <cx:pt idx="269">0.014469499029913424</cx:pt>
          <cx:pt idx="270">0.010384356227317076</cx:pt>
          <cx:pt idx="271">0.005994834128221725</cx:pt>
          <cx:pt idx="272">0.00639817642035525</cx:pt>
          <cx:pt idx="273">-0.00016881650540313074</cx:pt>
          <cx:pt idx="274">-0.0031057976817161748</cx:pt>
          <cx:pt idx="275">-0.0087058646096890742</cx:pt>
          <cx:pt idx="276">-0.010593364259885749</cx:pt>
          <cx:pt idx="277">-0.0044831689990013747</cx:pt>
          <cx:pt idx="278">-1.2457332257309999e-05</cx:pt>
          <cx:pt idx="279">0.00018399397569713626</cx:pt>
          <cx:pt idx="280">9.9434194706771997e-05</cx:pt>
          <cx:pt idx="281">0.00027003684610854252</cx:pt>
          <cx:pt idx="282">0.0011234118137278626</cx:pt>
          <cx:pt idx="283">0.00077496590869656251</cx:pt>
          <cx:pt idx="284">-0.0011256468825439599</cx:pt>
          <cx:pt idx="285">-5.4688937021963502e-05</cx:pt>
          <cx:pt idx="286">0.0027683434479985748</cx:pt>
          <cx:pt idx="287">0.0023341059264159999</cx:pt>
          <cx:pt idx="288">0.0074698365335866754</cx:pt>
          <cx:pt idx="289">0.0069112189055394501</cx:pt>
          <cx:pt idx="290">-0.01029188665206255</cx:pt>
          <cx:pt idx="291">-0.011524310013043776</cx:pt>
          <cx:pt idx="292">-0.004010203667089725</cx:pt>
          <cx:pt idx="293">-0.001152734226768395</cx:pt>
          <cx:pt idx="294">0.0083754953935627</cx:pt>
          <cx:pt idx="295">0.0026752837802805</cx:pt>
          <cx:pt idx="296">0.012970469662172175</cx:pt>
          <cx:pt idx="297">0.0031048308902866498</cx:pt>
          <cx:pt idx="298">0.0038697724612380751</cx:pt>
          <cx:pt idx="299">0.0051437395409836698</cx:pt>
          <cx:pt idx="300">0.0042045306612697297</cx:pt>
          <cx:pt idx="301">-0.0148637309197558</cx:pt>
          <cx:pt idx="302">-0.00744955121338423</cx:pt>
          <cx:pt idx="303">-0.021160480267554901</cx:pt>
          <cx:pt idx="304">-0.040983656042889102</cx:pt>
          <cx:pt idx="305">-0.014680772727545401</cx:pt>
          <cx:pt idx="306">-0.0046454784211270497</cx:pt>
          <cx:pt idx="307">0.00040393116072765098</cx:pt>
          <cx:pt idx="308">0.00034083291379583398</cx:pt>
          <cx:pt idx="309">0.00070125520677590902</cx:pt>
          <cx:pt idx="310">0.0054107915311522202</cx:pt>
          <cx:pt idx="311">0.0071799818630999997</cx:pt>
          <cx:pt idx="312">0.0203065206624214</cx:pt>
          <cx:pt idx="313">0.032632029687249799</cx:pt>
          <cx:pt idx="314">0.044264445423836903</cx:pt>
          <cx:pt idx="315">0.044863314095958</cx:pt>
          <cx:pt idx="316">0.040265659334914702</cx:pt>
          <cx:pt idx="317">-0.0036725121587747002</cx:pt>
          <cx:pt idx="318">-0.0407061848918229</cx:pt>
          <cx:pt idx="319">-0.0134215524694275</cx:pt>
          <cx:pt idx="320">0.038974889432820702</cx:pt>
          <cx:pt idx="321">0.0160456846167795</cx:pt>
          <cx:pt idx="322">0.0252418313865901</cx:pt>
          <cx:pt idx="323">0.0298349798315234</cx:pt>
          <cx:pt idx="324">0.013317735940851901</cx:pt>
          <cx:pt idx="325">0.0139432287964424</cx:pt>
          <cx:pt idx="326">-0.0013497213484131899</cx:pt>
          <cx:pt idx="327">-0.0252847576794051</cx:pt>
          <cx:pt idx="328">0.0167558524058063</cx:pt>
          <cx:pt idx="329">0.013577851355867801</cx:pt>
          <cx:pt idx="330">0.0146695976100504</cx:pt>
          <cx:pt idx="331">-0.021585479646526701</cx:pt>
          <cx:pt idx="332">-0.036541132468654598</cx:pt>
          <cx:pt idx="333">-0.0151802255704839</cx:pt>
          <cx:pt idx="334">-0.00046252188384201599</cx:pt>
          <cx:pt idx="335">0.000434453385725894</cx:pt>
          <cx:pt idx="336">-4.4090402372811197e-05</cx:pt>
          <cx:pt idx="337">-4.9842965399701202e-05</cx:pt>
          <cx:pt idx="338">0.0041993615758360199</cx:pt>
          <cx:pt idx="339">0.011220062301513</cx:pt>
          <cx:pt idx="340">0.055550202005987703</cx:pt>
          <cx:pt idx="341">0.067126744307205805</cx:pt>
          <cx:pt idx="342">0.040365128221274901</cx:pt>
          <cx:pt idx="343">0.032580141488678903</cx:pt>
          <cx:pt idx="344">-0.011677181032825499</cx:pt>
          <cx:pt idx="345">-0.068096706888533504</cx:pt>
          <cx:pt idx="346">-0.091086326607728502</cx:pt>
          <cx:pt idx="347">-0.029918818148700201</cx:pt>
          <cx:pt idx="348">-0.0404404658832858</cx:pt>
          <cx:pt idx="349">-0.0086192350188259402</cx:pt>
          <cx:pt idx="350">0.0143015860914384</cx:pt>
          <cx:pt idx="351">0.049588056181907397</cx:pt>
          <cx:pt idx="352">-0.0082209695380081604</cx:pt>
          <cx:pt idx="353">-0.021115691903482801</cx:pt>
          <cx:pt idx="354">-0.0230740969123251</cx:pt>
          <cx:pt idx="355">-0.0016700211922153099</cx:pt>
          <cx:pt idx="356">0.0030071438433334598</cx:pt>
          <cx:pt idx="357">0.037197452487271403</cx:pt>
          <cx:pt idx="358">0.039121108740113597</cx:pt>
          <cx:pt idx="359">-0.0064477213989804598</cx:pt>
          <cx:pt idx="360">-0.053104611866467803</cx:pt>
          <cx:pt idx="361">-0.0136998766365167</cx:pt>
          <cx:pt idx="362">1.6687767641696101e-05</cx:pt>
          <cx:pt idx="363">-0.00017745334326302401</cx:pt>
          <cx:pt idx="364">-0.00022865514080322799</cx:pt>
          <cx:pt idx="365">0.00058633461503289396</cx:pt>
          <cx:pt idx="366">0.0023007446841238699</cx:pt>
          <cx:pt idx="367">0.00725027062014538</cx:pt>
          <cx:pt idx="368">0.077424706269786994</cx:pt>
          <cx:pt idx="369">0.063054150018179003</cx:pt>
          <cx:pt idx="370">0.015751816402574399</cx:pt>
          <cx:pt idx="371">0.031920648424302402</cx:pt>
          <cx:pt idx="372">-0.0119762614142487</cx:pt>
          <cx:pt idx="373">-0.072976622754474002</cx:pt>
          <cx:pt idx="374">-0.032442200659584003</cx:pt>
          <cx:pt idx="375">-0.0048951023806314102</cx:pt>
          <cx:pt idx="376">-0.012372006706689699</cx:pt>
          <cx:pt idx="377">0.0060821183381446096</cx:pt>
          <cx:pt idx="378">0.025192803059524</cx:pt>
          <cx:pt idx="379">0.0299894003620668</cx:pt>
          <cx:pt idx="380">-0.010257725142317599</cx:pt>
          <cx:pt idx="381">-0.0587181530045933</cx:pt>
          <cx:pt idx="382">-0.037353978492062699</cx:pt>
          <cx:pt idx="383">-0.0098860436644186908</cx:pt>
          <cx:pt idx="384">0.030497974099565599</cx:pt>
          <cx:pt idx="385">0.067868699321078793</cx:pt>
          <cx:pt idx="386">0.042977005850310397</cx:pt>
          <cx:pt idx="387">-0.0261542630441229</cx:pt>
          <cx:pt idx="388">-0.062445397021720299</cx:pt>
          <cx:pt idx="389">-0.0121116384550373</cx:pt>
          <cx:pt idx="390">-0.0041612122917194204</cx:pt>
          <cx:pt idx="391">0.00029627610617590498</cx:pt>
          <cx:pt idx="392">0.00017791471559132699</cx:pt>
          <cx:pt idx="393">0.00052178333173055302</cx:pt>
          <cx:pt idx="394">0.00044225411580748301</cx:pt>
          <cx:pt idx="395">0.011040533935516199</cx:pt>
          <cx:pt idx="396">0.062856482270531894</cx:pt>
          <cx:pt idx="397">0.047806068903132597</cx:pt>
          <cx:pt idx="398">0.023540676524150098</cx:pt>
          <cx:pt idx="399">0.029362335650829699</cx:pt>
          <cx:pt idx="400">-0.038530205612294498</cx:pt>
          <cx:pt idx="401">-0.056127140605769801</cx:pt>
          <cx:pt idx="402">-0.040024485623145298</cx:pt>
          <cx:pt idx="403">0.0039989560084351403</cx:pt>
          <cx:pt idx="404">0.0332523563613134</cx:pt>
          <cx:pt idx="405">0.00050727812723015903</cx:pt>
          <cx:pt idx="406">-0.023904958123669801</cx:pt>
          <cx:pt idx="407">-0.0018128344660143199</cx:pt>
          <cx:pt idx="408">-0.0547882309971192</cx:pt>
          <cx:pt idx="409">-0.052894715209869603</cx:pt>
          <cx:pt idx="410">-0.025676372777397101</cx:pt>
          <cx:pt idx="411">0.0029027390448129898</cx:pt>
          <cx:pt idx="412">0.040013421404725802</cx:pt>
          <cx:pt idx="413">0.0415849283008521</cx:pt>
          <cx:pt idx="414">0.021957244114626202</cx:pt>
          <cx:pt idx="415">-0.038946093807351402</cx:pt>
          <cx:pt idx="416">-0.0524927270392078</cx:pt>
          <cx:pt idx="417">-0.0151041845717894</cx:pt>
          <cx:pt idx="418">-0.0039242211876665397</cx:pt>
          <cx:pt idx="419">-0.00062062913056913996</cx:pt>
          <cx:pt idx="420">-5.2697041577404301e-05</cx:pt>
          <cx:pt idx="421">-0.00027151611371352099</cx:pt>
          <cx:pt idx="422">-0.0019175143623407799</cx:pt>
          <cx:pt idx="423">0.0118218521468926</cx:pt>
          <cx:pt idx="424">0.036719598190877299</cx:pt>
          <cx:pt idx="425">0.0159180608640229</cx:pt>
          <cx:pt idx="426">0.00598003841811865</cx:pt>
          <cx:pt idx="427">-0.00495202407397704</cx:pt>
          <cx:pt idx="428">-0.033742608414665302</cx:pt>
          <cx:pt idx="429">-0.044462378712913898</cx:pt>
          <cx:pt idx="430">-0.016216601406469602</cx:pt>
          <cx:pt idx="431">0.0018413844456511</cx:pt>
          <cx:pt idx="432">-0.0304328379158815</cx:pt>
          <cx:pt idx="433">-0.0150625750822373</cx:pt>
          <cx:pt idx="434">0.0104594259383682</cx:pt>
          <cx:pt idx="435">0.046543732235594402</cx:pt>
          <cx:pt idx="436">0.0100133273192818</cx:pt>
          <cx:pt idx="437">0.037848990837679702</cx:pt>
          <cx:pt idx="438">-0.00048273788487860199</cx:pt>
          <cx:pt idx="439">-0.0010997927516716399</cx:pt>
          <cx:pt idx="440">0.018979904925818299</cx:pt>
          <cx:pt idx="441">0.0040394498638086701</cx:pt>
          <cx:pt idx="442">0.0080084758954369808</cx:pt>
          <cx:pt idx="443">-0.029279825187743899</cx:pt>
          <cx:pt idx="444">-0.042848324604473298</cx:pt>
          <cx:pt idx="445">-0.028957195326767399</cx:pt>
          <cx:pt idx="446">-0.00557024738908288</cx:pt>
          <cx:pt idx="447">-0.0019216157875969499</cx:pt>
          <cx:pt idx="448">0.00013997573752218899</cx:pt>
          <cx:pt idx="449">-0.00030795529751445302</cx:pt>
          <cx:pt idx="450">-0.0011924526912164199</cx:pt>
          <cx:pt idx="451">-0.0010732265503364401</cx:pt>
          <cx:pt idx="452">0.0188855156190335</cx:pt>
          <cx:pt idx="453">-0.0067901883947266801</cx:pt>
          <cx:pt idx="454">-0.0236855327787188</cx:pt>
          <cx:pt idx="455">-0.024690827095479199</cx:pt>
          <cx:pt idx="456">-0.019857499907131301</cx:pt>
          <cx:pt idx="457">-0.046719865719743403</cx:pt>
          <cx:pt idx="458">6.5346565780516696e-05</cx:pt>
          <cx:pt idx="459">0.0063507222443905499</cx:pt>
          <cx:pt idx="460">-0.0030435010694816098</cx:pt>
          <cx:pt idx="461">0.0083548790807545306</cx:pt>
          <cx:pt idx="462">-0.0215630206738559</cx:pt>
          <cx:pt idx="463">0.027057014650021902</cx:pt>
          <cx:pt idx="464">0.051614699405293597</cx:pt>
          <cx:pt idx="465">0.077285133007138601</cx:pt>
          <cx:pt idx="466">0.0230948211371843</cx:pt>
          <cx:pt idx="467">-0.037552575835852302</cx:pt>
          <cx:pt idx="468">0.0039199911983043697</cx:pt>
          <cx:pt idx="469">-0.033815096784316302</cx:pt>
          <cx:pt idx="470">-0.0122685769535614</cx:pt>
          <cx:pt idx="471">-0.034167622280166898</cx:pt>
          <cx:pt idx="472">-0.040139674255933698</cx:pt>
          <cx:pt idx="473">-0.029922696828074101</cx:pt>
          <cx:pt idx="474">-0.0066931895499254502</cx:pt>
          <cx:pt idx="475">-0.00066888195440623999</cx:pt>
          <cx:pt idx="476">0.00017150885594514599</cx:pt>
          <cx:pt idx="477">-0.00054862278246808796</cx:pt>
          <cx:pt idx="478">-0.0040633185932979696</cx:pt>
          <cx:pt idx="479">-0.014480690963121001</cx:pt>
          <cx:pt idx="480">-0.0130243277407659</cx:pt>
          <cx:pt idx="481">-0.036214133130941198</cx:pt>
          <cx:pt idx="482">-0.0463540666870507</cx:pt>
          <cx:pt idx="483">-0.042645144793464901</cx:pt>
          <cx:pt idx="484">-0.0021060631879131699</cx:pt>
          <cx:pt idx="485">0.0037836202955124302</cx:pt>
          <cx:pt idx="486">-0.0156765367036425</cx:pt>
          <cx:pt idx="487">-0.020332664331518702</cx:pt>
          <cx:pt idx="488">-0.025039171559975499</cx:pt>
          <cx:pt idx="489">-0.017094518111452101</cx:pt>
          <cx:pt idx="490">-0.058942119900952897</cx:pt>
          <cx:pt idx="491">0.0054401950262925698</cx:pt>
          <cx:pt idx="492">0.040596599976382999</cx:pt>
          <cx:pt idx="493">0.0631540370226292</cx:pt>
          <cx:pt idx="494">0.014424442358250101</cx:pt>
          <cx:pt idx="495">-0.035506314598178199</cx:pt>
          <cx:pt idx="496">-0.034744090983274502</cx:pt>
          <cx:pt idx="497">-0.0424115382159925</cx:pt>
          <cx:pt idx="498">-0.018825934035150399</cx:pt>
          <cx:pt idx="499">-0.027468758771228199</cx:pt>
          <cx:pt idx="500">-0.024202926316401599</cx:pt>
          <cx:pt idx="501">-0.018216159754936598</cx:pt>
          <cx:pt idx="502">-0.0011365412564982101</cx:pt>
          <cx:pt idx="503">0.00053710787654471701</cx:pt>
          <cx:pt idx="504">0.00015267572666820801</cx:pt>
          <cx:pt idx="505">-0.00063063957802574403</cx:pt>
          <cx:pt idx="506">-0.00265879125245989</cx:pt>
          <cx:pt idx="507">-0.0227051159087602</cx:pt>
          <cx:pt idx="508">-0.031877212397699299</cx:pt>
          <cx:pt idx="509">-0.036949895454679298</cx:pt>
          <cx:pt idx="510">-0.031199333647126501</cx:pt>
          <cx:pt idx="511">-0.031161635026208001</cx:pt>
          <cx:pt idx="512">-0.00063314786815147695</cx:pt>
          <cx:pt idx="513">-0.0088741711607606896</cx:pt>
          <cx:pt idx="514">-0.0012134197877055001</cx:pt>
          <cx:pt idx="515">0.012968190461728899</cx:pt>
          <cx:pt idx="516">-0.035201364999992497</cx:pt>
          <cx:pt idx="517">-0.0481291368932922</cx:pt>
          <cx:pt idx="518">-0.040754499878720998</cx:pt>
          <cx:pt idx="519">-0.0163084762869906</cx:pt>
          <cx:pt idx="520">0.0048663668522421896</cx:pt>
          <cx:pt idx="521">0.050343245617836097</cx:pt>
          <cx:pt idx="522">0.027178029787363001</cx:pt>
          <cx:pt idx="523">0.0027254397799831801</cx:pt>
          <cx:pt idx="524">-0.015717201712657398</cx:pt>
          <cx:pt idx="525">-0.021191964639401099</cx:pt>
          <cx:pt idx="526">-0.019442254442376398</cx:pt>
          <cx:pt idx="527">-0.047345426859946402</cx:pt>
          <cx:pt idx="528">-0.038981144928747297</cx:pt>
          <cx:pt idx="529">-0.018199979580181401</cx:pt>
          <cx:pt idx="530">0.0016552836867548301</cx:pt>
          <cx:pt idx="531">-0.00127804963136972</cx:pt>
          <cx:pt idx="532">-0.00014380818670665899</cx:pt>
          <cx:pt idx="533">0.000641878586437448</cx:pt>
          <cx:pt idx="534">0.00034343997358604101</cx:pt>
          <cx:pt idx="535">-0.0154246031796381</cx:pt>
          <cx:pt idx="536">-0.030853107791979799</cx:pt>
          <cx:pt idx="537">-0.033561147723672198</cx:pt>
          <cx:pt idx="538">-0.038816256816935901</cx:pt>
          <cx:pt idx="539">-0.0286996141140873</cx:pt>
          <cx:pt idx="540">0.0054955478335438103</cx:pt>
          <cx:pt idx="541">-0.0012323466627836501</cx:pt>
          <cx:pt idx="542">0.015005550726131</cx:pt>
          <cx:pt idx="543">0.026636161053379698</cx:pt>
          <cx:pt idx="544">-0.000281170780055356</cx:pt>
          <cx:pt idx="545">-0.058875925673462101</cx:pt>
          <cx:pt idx="546">-0.041120791787930801</cx:pt>
          <cx:pt idx="547">-0.0082287774762446701</cx:pt>
          <cx:pt idx="548">0.0057769170253085698</cx:pt>
          <cx:pt idx="549">0.034710175615618698</cx:pt>
          <cx:pt idx="550">0.0327668874071642</cx:pt>
          <cx:pt idx="551">0.0212587739692164</cx:pt>
          <cx:pt idx="552">-0.0091266496986004298</cx:pt>
          <cx:pt idx="553">-0.031532602928395201</cx:pt>
          <cx:pt idx="554">-0.031229640660134301</cx:pt>
          <cx:pt idx="555">-0.043275242680647398</cx:pt>
          <cx:pt idx="556">-0.029463266013828499</cx:pt>
          <cx:pt idx="557">-0.0197540119299804</cx:pt>
          <cx:pt idx="558">-0.0014466076027300099</cx:pt>
          <cx:pt idx="559">-0.00013885143297306699</cx:pt>
          <cx:pt idx="560">0.00011846774567685899</cx:pt>
          <cx:pt idx="561">-0.000367443409868511</cx:pt>
          <cx:pt idx="562">-0.0015483648836984701</cx:pt>
          <cx:pt idx="563">-0.015394051430735601</cx:pt>
          <cx:pt idx="564">-0.031201235456576298</cx:pt>
          <cx:pt idx="565">-0.0447640441067381</cx:pt>
          <cx:pt idx="566">-0.052572271160792702</cx:pt>
          <cx:pt idx="567">-0.037774217739829703</cx:pt>
          <cx:pt idx="568">0.013674425424956499</cx:pt>
          <cx:pt idx="569">-0.028306661817684101</cx:pt>
          <cx:pt idx="570">-0.0047961514597887698</cx:pt>
          <cx:pt idx="571">-0.00667358862748978</cx:pt>
          <cx:pt idx="572">-0.054269977975606599</cx:pt>
          <cx:pt idx="573">-0.060898634396487801</cx:pt>
          <cx:pt idx="574">-0.050735438090495501</cx:pt>
          <cx:pt idx="575">-0.046708633718568801</cx:pt>
          <cx:pt idx="576">0.0087292998548468698</cx:pt>
          <cx:pt idx="577">-0.0023818397868624499</cx:pt>
          <cx:pt idx="578">-0.0421137869819991</cx:pt>
          <cx:pt idx="579">-0.0096639076863118296</cx:pt>
          <cx:pt idx="580">-0.026693208862605702</cx:pt>
          <cx:pt idx="581">-0.0346703032571389</cx:pt>
          <cx:pt idx="582">-0.029301405443337002</cx:pt>
          <cx:pt idx="583">-0.024121500328703801</cx:pt>
          <cx:pt idx="584">-0.0062209126963932004</cx:pt>
          <cx:pt idx="585">-0.0107932646030309</cx:pt>
          <cx:pt idx="586">-0.00075705032966154296</cx:pt>
          <cx:pt idx="587">0.00053002949988116598</cx:pt>
          <cx:pt idx="588">0.00026972245546742199</cx:pt>
          <cx:pt idx="589">-0.00010244548616036699</cx:pt>
          <cx:pt idx="590">-0.0020344786097873302</cx:pt>
          <cx:pt idx="591">-0.0130500838911565</cx:pt>
          <cx:pt idx="592">-0.0236912038073172</cx:pt>
          <cx:pt idx="593">-0.025897571474269</cx:pt>
          <cx:pt idx="594">-0.0277234889669664</cx:pt>
          <cx:pt idx="595">-0.019965082000948702</cx:pt>
          <cx:pt idx="596">-0.0089819624621629793</cx:pt>
          <cx:pt idx="597">-0.040914537912306002</cx:pt>
          <cx:pt idx="598">-0.0054293025796607001</cx:pt>
          <cx:pt idx="599">-0.029124145452900801</cx:pt>
          <cx:pt idx="600">-0.042331496925101297</cx:pt>
          <cx:pt idx="601">-0.053063100351098298</cx:pt>
          <cx:pt idx="602">-0.047835214562748703</cx:pt>
          <cx:pt idx="603">-0.049144203772175397</cx:pt>
          <cx:pt idx="604">-0.017167580436154</cx:pt>
          <cx:pt idx="605">-0.041318525070221997</cx:pt>
          <cx:pt idx="606">-0.082023932588491499</cx:pt>
          <cx:pt idx="607">-0.049221382047325297</cx:pt>
          <cx:pt idx="608">-0.0312147341969456</cx:pt>
          <cx:pt idx="609">-0.0297109523996975</cx:pt>
          <cx:pt idx="610">-0.047541801859214299</cx:pt>
          <cx:pt idx="611">-0.020828553170142702</cx:pt>
          <cx:pt idx="612">-0.0081898790201357496</cx:pt>
          <cx:pt idx="613">-0.017806709971826502</cx:pt>
          <cx:pt idx="614">-0.0029308082387994802</cx:pt>
          <cx:pt idx="615">0.00017123460005601601</cx:pt>
          <cx:pt idx="616">2.08584742089523e-05</cx:pt>
          <cx:pt idx="617">-0.0002270169735617</cx:pt>
          <cx:pt idx="618">-0.0028685907717246402</cx:pt>
          <cx:pt idx="619">-0.0077411991916980002</cx:pt>
          <cx:pt idx="620">-0.014853508313837799</cx:pt>
          <cx:pt idx="621">-0.0197483383881084</cx:pt>
          <cx:pt idx="622">-0.0082677388025075692</cx:pt>
          <cx:pt idx="623">-0.020874380339021999</cx:pt>
          <cx:pt idx="624">-0.033085388288730498</cx:pt>
          <cx:pt idx="625">-0.066296035881762694</cx:pt>
          <cx:pt idx="626">-0.019720512866330701</cx:pt>
          <cx:pt idx="627">-0.0042332238846479802</cx:pt>
          <cx:pt idx="628">0.0087397179379036707</cx:pt>
          <cx:pt idx="629">-0.0134860644100542</cx:pt>
          <cx:pt idx="630">0.020409688236840699</cx:pt>
          <cx:pt idx="631">-0.059908645677062902</cx:pt>
          <cx:pt idx="632">-0.041006507570237501</cx:pt>
          <cx:pt idx="633">-0.071932322753344394</cx:pt>
          <cx:pt idx="634">-0.064642231338311998</cx:pt>
          <cx:pt idx="635">-0.050038959125704503</cx:pt>
          <cx:pt idx="636">-0.034652407972551799</cx:pt>
          <cx:pt idx="637">-0.054106814410663402</cx:pt>
          <cx:pt idx="638">-0.025695673533604801</cx:pt>
          <cx:pt idx="639">-0.0082228689126926293</cx:pt>
          <cx:pt idx="640">-0.0043335789448063601</cx:pt>
          <cx:pt idx="641">-0.0117423766774283</cx:pt>
          <cx:pt idx="642">0.00011318251678881</cx:pt>
          <cx:pt idx="643">-0.00040510016478639599</cx:pt>
          <cx:pt idx="644">-0.00027394694179376999</cx:pt>
          <cx:pt idx="645">-0.00038537498855975799</cx:pt>
          <cx:pt idx="646">-0.0020572368075096399</cx:pt>
          <cx:pt idx="647">-0.0051392617287507603</cx:pt>
          <cx:pt idx="648">-0.0080294380339107404</cx:pt>
          <cx:pt idx="649">-0.0023626225830149601</cx:pt>
          <cx:pt idx="650">0.0035501857707718101</cx:pt>
          <cx:pt idx="651">-0.0062234091720641399</cx:pt>
          <cx:pt idx="652">-0.019107176140529501</cx:pt>
          <cx:pt idx="653">-0.073026776903245105</cx:pt>
          <cx:pt idx="654">-0.051200910829417599</cx:pt>
          <cx:pt idx="655">0.0134670777289389</cx:pt>
          <cx:pt idx="656">0.029894032368187998</cx:pt>
          <cx:pt idx="657">0.038202689342870598</cx:pt>
          <cx:pt idx="658">0.022879433235746999</cx:pt>
          <cx:pt idx="659">-0.0060086895247268898</cx:pt>
          <cx:pt idx="660">-0.013742439331474799</cx:pt>
          <cx:pt idx="661">-0.0281032932198295</cx:pt>
          <cx:pt idx="662">-0.021499463105924599</cx:pt>
          <cx:pt idx="663">-0.034625681008334602</cx:pt>
          <cx:pt idx="664">-0.010592249801648201</cx:pt>
          <cx:pt idx="665">-0.013229380896044</cx:pt>
          <cx:pt idx="666">-0.013688332459019899</cx:pt>
          <cx:pt idx="667">-0.000672406364331148</cx:pt>
          <cx:pt idx="668">0.0081277889963616099</cx:pt>
          <cx:pt idx="669">-0.0061179475565596103</cx:pt>
          <cx:pt idx="670">-4.3753969993773501e-05</cx:pt>
          <cx:pt idx="671">5.61261550397955e-05</cx:pt>
          <cx:pt idx="672">0.00047903084913563401</cx:pt>
          <cx:pt idx="673">0.00013098261339203901</cx:pt>
          <cx:pt idx="674">-0.00043712103524660702</cx:pt>
          <cx:pt idx="675">-3.36627043109896e-05</cx:pt>
          <cx:pt idx="676">0.0098575984102423405</cx:pt>
          <cx:pt idx="677">0.026729941673401598</cx:pt>
          <cx:pt idx="678">0.024041296343113</cx:pt>
          <cx:pt idx="679">0.023741818727809401</cx:pt>
          <cx:pt idx="680">0.027862598450574001</cx:pt>
          <cx:pt idx="681">-0.0192975026108206</cx:pt>
          <cx:pt idx="682">0.0048717022451179098</cx:pt>
          <cx:pt idx="683">-0.00079561658763646495</cx:pt>
          <cx:pt idx="684">0.0083745895836960394</cx:pt>
          <cx:pt idx="685">0.025317075290020599</cx:pt>
          <cx:pt idx="686">-0.0075092645546719202</cx:pt>
          <cx:pt idx="687">0.0092724964745763902</cx:pt>
          <cx:pt idx="688">0.0143661255304209</cx:pt>
          <cx:pt idx="689">-0.028992534727483501</cx:pt>
          <cx:pt idx="690">-0.0206792146300094</cx:pt>
          <cx:pt idx="691">0.016274908907860899</cx:pt>
          <cx:pt idx="692">0.030378249634307301</cx:pt>
          <cx:pt idx="693">0.0094312965670710798</cx:pt>
          <cx:pt idx="694">0.0019630083656777702</cx:pt>
          <cx:pt idx="695">0.0028886601315740701</cx:pt>
          <cx:pt idx="696">-0.0053323141154965102</cx:pt>
          <cx:pt idx="697">-0.0034476233226256102</cx:pt>
          <cx:pt idx="698">-0.00048604145882249198</cx:pt>
          <cx:pt idx="699">-0.00048254747340364999</cx:pt>
          <cx:pt idx="700">8.4171380557671697e-05</cx:pt>
          <cx:pt idx="701">-0.00064396924912241203</cx:pt>
          <cx:pt idx="702">0.00043424069982679598</cx:pt>
          <cx:pt idx="703">7.1440527125046094e-05</cx:pt>
          <cx:pt idx="704">0.0069708696954254197</cx:pt>
          <cx:pt idx="705">0.0146545210270507</cx:pt>
          <cx:pt idx="706">0.0097498797171664993</cx:pt>
          <cx:pt idx="707">0.014322924559711601</cx:pt>
          <cx:pt idx="708">0.0294949476726288</cx:pt>
          <cx:pt idx="709">0.032084835012590303</cx:pt>
          <cx:pt idx="710">0.0299158565099291</cx:pt>
          <cx:pt idx="711">0.0152650799163065</cx:pt>
          <cx:pt idx="712">-0.0073191071781606798</cx:pt>
          <cx:pt idx="713">0.014418942098077399</cx:pt>
          <cx:pt idx="714">0.041783108086942501</cx:pt>
          <cx:pt idx="715">0.022870011178456998</cx:pt>
          <cx:pt idx="716">0.041590604711801302</cx:pt>
          <cx:pt idx="717">0.019913533747536401</cx:pt>
          <cx:pt idx="718">0.019299961469158099</cx:pt>
          <cx:pt idx="719">0.030799646567840899</cx:pt>
          <cx:pt idx="720">0.0280390250848437</cx:pt>
          <cx:pt idx="721">0.0086676397201299708</cx:pt>
          <cx:pt idx="722">-0.011607533815634299</cx:pt>
          <cx:pt idx="723">-0.0086675274738076003</cx:pt>
          <cx:pt idx="724">-0.0042586081842380299</cx:pt>
          <cx:pt idx="725">-0.0010411836600860501</cx:pt>
          <cx:pt idx="726">-0.00039833931690792698</cx:pt>
          <cx:pt idx="727">0.00025591126334086203</cx:pt>
          <cx:pt idx="728">-0.000318180335832372</cx:pt>
          <cx:pt idx="729">0.00038520307361662899</cx:pt>
          <cx:pt idx="730">-0.00048972580702502503</cx:pt>
          <cx:pt idx="731">-0.00027680431051240199</cx:pt>
          <cx:pt idx="732">0.00144307011790947</cx:pt>
          <cx:pt idx="733">0.0051015924688218896</cx:pt>
          <cx:pt idx="734">0.011353984647311299</cx:pt>
          <cx:pt idx="735">0.0175052401296278</cx:pt>
          <cx:pt idx="736">0.0270779927804322</cx:pt>
          <cx:pt idx="737">0.040201858804990998</cx:pt>
          <cx:pt idx="738">0.032243760915618001</cx:pt>
          <cx:pt idx="739">0.023118865187504299</cx:pt>
          <cx:pt idx="740">0.045474691778662701</cx:pt>
          <cx:pt idx="741">0.056772867755085103</cx:pt>
          <cx:pt idx="742">0.074892347827038297</cx:pt>
          <cx:pt idx="743">0.0387407173054026</cx:pt>
          <cx:pt idx="744">0.036010240799932099</cx:pt>
          <cx:pt idx="745">0.037395718189894803</cx:pt>
          <cx:pt idx="746">0.035557005243680301</cx:pt>
          <cx:pt idx="747">0.020846228917592701</cx:pt>
          <cx:pt idx="748">0.0159020262602587</cx:pt>
          <cx:pt idx="749">0.015143904068047701</cx:pt>
          <cx:pt idx="750">0.0052602535745788197</cx:pt>
          <cx:pt idx="751">0.00035088652877289999</cx:pt>
          <cx:pt idx="752">-0.00022023895239574201</cx:pt>
          <cx:pt idx="753">0.00027190682935089502</cx:pt>
          <cx:pt idx="754">-0.000374974089294961</cx:pt>
          <cx:pt idx="755">-0.000146568033573007</cx:pt>
          <cx:pt idx="756">0.00030964791726666201</cx:pt>
          <cx:pt idx="757">-0.000150533377349316</cx:pt>
          <cx:pt idx="758">2.9548842971448601e-05</cx:pt>
          <cx:pt idx="759">-0.000324932283551007</cx:pt>
          <cx:pt idx="760">0.00050412160608452996</cx:pt>
          <cx:pt idx="761">9.8906552985650602e-05</cx:pt>
          <cx:pt idx="762">0.00063828352680067601</cx:pt>
          <cx:pt idx="763">0.0021257096234168298</cx:pt>
          <cx:pt idx="764">0.0028276199383822</cx:pt>
          <cx:pt idx="765">0.0010318251011852101</cx:pt>
          <cx:pt idx="766">0.00124825821189061</cx:pt>
          <cx:pt idx="767">0.00082438573495992502</cx:pt>
          <cx:pt idx="768">0.0039726443239470801</cx:pt>
          <cx:pt idx="769">0.0057309806515797</cx:pt>
          <cx:pt idx="770">0.013735891674349399</cx:pt>
          <cx:pt idx="771">0.0098628584670649808</cx:pt>
          <cx:pt idx="772">0.0075114752879759201</cx:pt>
          <cx:pt idx="773">0.0074413584435192</cx:pt>
          <cx:pt idx="774">0.0095947913134373005</cx:pt>
          <cx:pt idx="775">0.0072034111744782303</cx:pt>
          <cx:pt idx="776">0.0028191372587122298</cx:pt>
          <cx:pt idx="777">0.00162401164218642</cx:pt>
          <cx:pt idx="778">0.0030667281276503099</cx:pt>
          <cx:pt idx="779">-8.9894430087987594e-05</cx:pt>
          <cx:pt idx="780">0.00052937159980467299</cx:pt>
          <cx:pt idx="781">0.000335351059336575</cx:pt>
          <cx:pt idx="782">0.00038078593369424</cx:pt>
          <cx:pt idx="783">0.00048152121684394401</cx:pt>
          <cx:pt idx="784">0.0010064768228660575</cx:pt>
          <cx:pt idx="785">-0.0035254955857808501</cx:pt>
          <cx:pt idx="786">-0.0074484247494982</cx:pt>
          <cx:pt idx="787">-0.0022478132939343725</cx:pt>
          <cx:pt idx="788">-0.0059546260539267998</cx:pt>
          <cx:pt idx="789">0.0103504554343723</cx:pt>
          <cx:pt idx="790">0.01680663007263335</cx:pt>
          <cx:pt idx="791">0.0069870579257102</cx:pt>
          <cx:pt idx="792">0.00542115923888</cx:pt>
          <cx:pt idx="793">0.011861530696593825</cx:pt>
          <cx:pt idx="794">0.0155813376727866</cx:pt>
          <cx:pt idx="795">0.00530949728045045</cx:pt>
          <cx:pt idx="796">0.014609586001241376</cx:pt>
          <cx:pt idx="797">0.013725171748158575</cx:pt>
          <cx:pt idx="798">0.012182860574809825</cx:pt>
          <cx:pt idx="799">0.0048038074620072747</cx:pt>
          <cx:pt idx="800">-0.0036257378805983499</cx:pt>
          <cx:pt idx="801">-0.0039728979276797754</cx:pt>
          <cx:pt idx="802">-0.0051790371866861249</cx:pt>
          <cx:pt idx="803">-0.0089909871773735245</cx:pt>
          <cx:pt idx="804">-0.00093316877207499753</cx:pt>
          <cx:pt idx="805">-0.0017441545999821949</cx:pt>
          <cx:pt idx="806">-0.00041834104163220249</cx:pt>
          <cx:pt idx="807">-1.0946443869960376e-05</cx:pt>
          <cx:pt idx="808">-0.00013798868996764174</cx:pt>
          <cx:pt idx="809">-0.00024763843944971376</cx:pt>
          <cx:pt idx="810">3.3147531587868001e-06</cx:pt>
          <cx:pt idx="811">0.00089241307485563254</cx:pt>
          <cx:pt idx="812">0.000799999099772145</cx:pt>
          <cx:pt idx="813">-0.0027686513099950999</cx:pt>
          <cx:pt idx="814">-0.0046333056974211754</cx:pt>
          <cx:pt idx="815">0.0021284173778436076</cx:pt>
          <cx:pt idx="816">-0.0037988216458766499</cx:pt>
          <cx:pt idx="817">0.021991218562739324</cx:pt>
          <cx:pt idx="818">0.01221132181163965</cx:pt>
          <cx:pt idx="819">0.005778060769931175</cx:pt>
          <cx:pt idx="820">0.011902917427315175</cx:pt>
          <cx:pt idx="821">0.0075656647031385254</cx:pt>
          <cx:pt idx="822">0.0039435916584088498</cx:pt>
          <cx:pt idx="823">0.0079202513495908004</cx:pt>
          <cx:pt idx="824">0.0086794728908087745</cx:pt>
          <cx:pt idx="825">0.010138824995924325</cx:pt>
          <cx:pt idx="826">0.00014942745099308575</cx:pt>
          <cx:pt idx="827">0.013610747462297625</cx:pt>
          <cx:pt idx="828">0.00398650249366885</cx:pt>
          <cx:pt idx="829">-0.0055567888044685751</cx:pt>
          <cx:pt idx="830">-0.0057406754953996499</cx:pt>
          <cx:pt idx="831">-0.0098584314855457243</cx:pt>
          <cx:pt idx="832">-0.010357658504700424</cx:pt>
          <cx:pt idx="833">-0.0060068271511371247</cx:pt>
          <cx:pt idx="834">-0.002377717881755035</cx:pt>
          <cx:pt idx="835">0.00047009787035913751</cx:pt>
          <cx:pt idx="836">-7.6193076240030748e-05</cx:pt>
          <cx:pt idx="837">-3.017102993939575e-05</cx:pt>
          <cx:pt idx="838">0.00014111298452350351</cx:pt>
          <cx:pt idx="839">0.00064666126247845497</cx:pt>
          <cx:pt idx="840">0.0018831909788406475</cx:pt>
          <cx:pt idx="841">-0.0026920569174993499</cx:pt>
          <cx:pt idx="842">-0.0040054929201622002</cx:pt>
          <cx:pt idx="843">0.0054347930685027246</cx:pt>
          <cx:pt idx="844">-0.0025016196678174</cx:pt>
          <cx:pt idx="845">0.0080735867082621492</cx:pt>
          <cx:pt idx="846">0.0065274995806670752</cx:pt>
          <cx:pt idx="847">0.0047614484292807747</cx:pt>
          <cx:pt idx="848">0.0046211439375779748</cx:pt>
          <cx:pt idx="849">0.0085012342662614242</cx:pt>
          <cx:pt idx="850">0.0048361384515749747</cx:pt>
          <cx:pt idx="851">0.011485918641259875</cx:pt>
          <cx:pt idx="852">0.0065756718809823504</cx:pt>
          <cx:pt idx="853">0.0065088267650426504</cx:pt>
          <cx:pt idx="854">0.014469499029913424</cx:pt>
          <cx:pt idx="855">0.010384356227317076</cx:pt>
          <cx:pt idx="856">0.005994834128221725</cx:pt>
          <cx:pt idx="857">0.00639817642035525</cx:pt>
          <cx:pt idx="858">-0.00016881650540313074</cx:pt>
          <cx:pt idx="859">-0.0031057976817161748</cx:pt>
          <cx:pt idx="860">-0.0087058646096890742</cx:pt>
          <cx:pt idx="861">-0.010593364259885749</cx:pt>
          <cx:pt idx="862">-0.0044831689990013747</cx:pt>
          <cx:pt idx="863">-1.2457332257309999e-05</cx:pt>
          <cx:pt idx="864">0.00018399397569713626</cx:pt>
          <cx:pt idx="865">9.9434194706771997e-05</cx:pt>
          <cx:pt idx="866">0.00027003684610854252</cx:pt>
          <cx:pt idx="867">0.0011234118137278626</cx:pt>
          <cx:pt idx="868">0.00077496590869656251</cx:pt>
          <cx:pt idx="869">-0.0011256468825439599</cx:pt>
          <cx:pt idx="870">-5.4688937021963502e-05</cx:pt>
          <cx:pt idx="871">0.0027683434479985748</cx:pt>
          <cx:pt idx="872">0.0023341059264159999</cx:pt>
          <cx:pt idx="873">0.0074698365335866754</cx:pt>
          <cx:pt idx="874">0.0069112189055394501</cx:pt>
          <cx:pt idx="875">-0.01029188665206255</cx:pt>
          <cx:pt idx="876">-0.011524310013043776</cx:pt>
          <cx:pt idx="877">-0.004010203667089725</cx:pt>
          <cx:pt idx="878">-0.001152734226768395</cx:pt>
          <cx:pt idx="879">0.0083754953935627</cx:pt>
          <cx:pt idx="880">0.0026752837802805</cx:pt>
          <cx:pt idx="881">0.012970469662172175</cx:pt>
          <cx:pt idx="882">0.0031048308902866498</cx:pt>
          <cx:pt idx="883">0.0038697724612380751</cx:pt>
          <cx:pt idx="884">0.0010064768228660575</cx:pt>
          <cx:pt idx="885">-0.0035254955857808501</cx:pt>
          <cx:pt idx="886">-0.0074484247494982</cx:pt>
          <cx:pt idx="887">-0.0022478132939343725</cx:pt>
          <cx:pt idx="888">-0.0059546260539267998</cx:pt>
          <cx:pt idx="889">0.0103504554343723</cx:pt>
          <cx:pt idx="890">0.01680663007263335</cx:pt>
          <cx:pt idx="891">0.0069870579257102</cx:pt>
          <cx:pt idx="892">0.00542115923888</cx:pt>
          <cx:pt idx="893">0.011861530696593825</cx:pt>
          <cx:pt idx="894">0.0155813376727866</cx:pt>
          <cx:pt idx="895">0.00530949728045045</cx:pt>
          <cx:pt idx="896">0.014609586001241376</cx:pt>
          <cx:pt idx="897">0.013725171748158575</cx:pt>
          <cx:pt idx="898">0.012182860574809825</cx:pt>
          <cx:pt idx="899">0.0048038074620072747</cx:pt>
          <cx:pt idx="900">-0.0036257378805983499</cx:pt>
          <cx:pt idx="901">-0.0039728979276797754</cx:pt>
          <cx:pt idx="902">-0.0051790371866861249</cx:pt>
          <cx:pt idx="903">-0.0089909871773735245</cx:pt>
          <cx:pt idx="904">-0.00093316877207499753</cx:pt>
          <cx:pt idx="905">-0.0017441545999821949</cx:pt>
          <cx:pt idx="906">-0.00041834104163220249</cx:pt>
          <cx:pt idx="907">-1.0946443869960376e-05</cx:pt>
          <cx:pt idx="908">-0.00013798868996764174</cx:pt>
          <cx:pt idx="909">-0.00024763843944971376</cx:pt>
          <cx:pt idx="910">3.3147531587868001e-06</cx:pt>
          <cx:pt idx="911">0.00089241307485563254</cx:pt>
          <cx:pt idx="912">0.000799999099772145</cx:pt>
          <cx:pt idx="913">-0.0027686513099950999</cx:pt>
          <cx:pt idx="914">-0.0046333056974211754</cx:pt>
          <cx:pt idx="915">0.0021284173778436076</cx:pt>
          <cx:pt idx="916">-0.0037988216458766499</cx:pt>
          <cx:pt idx="917">0.021991218562739324</cx:pt>
          <cx:pt idx="918">0.01221132181163965</cx:pt>
          <cx:pt idx="919">0.005778060769931175</cx:pt>
          <cx:pt idx="920">0.011902917427315175</cx:pt>
          <cx:pt idx="921">0.0075656647031385254</cx:pt>
          <cx:pt idx="922">0.0039435916584088498</cx:pt>
          <cx:pt idx="923">0.0079202513495908004</cx:pt>
          <cx:pt idx="924">0.0086794728908087745</cx:pt>
          <cx:pt idx="925">0.010138824995924325</cx:pt>
          <cx:pt idx="926">0.00014942745099308575</cx:pt>
          <cx:pt idx="927">0.013610747462297625</cx:pt>
          <cx:pt idx="928">0.00398650249366885</cx:pt>
          <cx:pt idx="929">-0.0055567888044685751</cx:pt>
          <cx:pt idx="930">-0.0057406754953996499</cx:pt>
          <cx:pt idx="931">-0.0098584314855457243</cx:pt>
          <cx:pt idx="932">-0.010357658504700424</cx:pt>
          <cx:pt idx="933">-0.0060068271511371247</cx:pt>
          <cx:pt idx="934">-0.002377717881755035</cx:pt>
          <cx:pt idx="935">0.00047009787035913751</cx:pt>
          <cx:pt idx="936">-7.6193076240030748e-05</cx:pt>
          <cx:pt idx="937">-3.017102993939575e-05</cx:pt>
          <cx:pt idx="938">0.00014111298452350351</cx:pt>
          <cx:pt idx="939">0.00064666126247845497</cx:pt>
          <cx:pt idx="940">0.0018831909788406475</cx:pt>
          <cx:pt idx="941">-0.0026920569174993499</cx:pt>
          <cx:pt idx="942">-0.0040054929201622002</cx:pt>
          <cx:pt idx="943">0.0054347930685027246</cx:pt>
          <cx:pt idx="944">-0.0025016196678174</cx:pt>
          <cx:pt idx="945">0.0080735867082621492</cx:pt>
          <cx:pt idx="946">0.0065274995806670752</cx:pt>
          <cx:pt idx="947">0.0047614484292807747</cx:pt>
          <cx:pt idx="948">0.0046211439375779748</cx:pt>
          <cx:pt idx="949">0.0085012342662614242</cx:pt>
          <cx:pt idx="950">0.0048361384515749747</cx:pt>
          <cx:pt idx="951">0.011485918641259875</cx:pt>
          <cx:pt idx="952">0.0065756718809823504</cx:pt>
          <cx:pt idx="953">0.0065088267650426504</cx:pt>
          <cx:pt idx="954">0.014469499029913424</cx:pt>
          <cx:pt idx="955">0.010384356227317076</cx:pt>
          <cx:pt idx="956">0.005994834128221725</cx:pt>
          <cx:pt idx="957">0.00639817642035525</cx:pt>
          <cx:pt idx="958">-0.00016881650540313074</cx:pt>
          <cx:pt idx="959">-0.0031057976817161748</cx:pt>
          <cx:pt idx="960">-0.0087058646096890742</cx:pt>
          <cx:pt idx="961">-0.010593364259885749</cx:pt>
          <cx:pt idx="962">-0.0044831689990013747</cx:pt>
          <cx:pt idx="963">-1.2457332257309999e-05</cx:pt>
          <cx:pt idx="964">0.00018399397569713626</cx:pt>
          <cx:pt idx="965">9.9434194706771997e-05</cx:pt>
          <cx:pt idx="966">0.00027003684610854252</cx:pt>
          <cx:pt idx="967">0.0011234118137278626</cx:pt>
          <cx:pt idx="968">0.00077496590869656251</cx:pt>
          <cx:pt idx="969">-0.0011256468825439599</cx:pt>
          <cx:pt idx="970">-5.4688937021963502e-05</cx:pt>
          <cx:pt idx="971">0.0027683434479985748</cx:pt>
          <cx:pt idx="972">0.0023341059264159999</cx:pt>
          <cx:pt idx="973">0.0074698365335866754</cx:pt>
          <cx:pt idx="974">0.0069112189055394501</cx:pt>
          <cx:pt idx="975">-0.01029188665206255</cx:pt>
          <cx:pt idx="976">-0.011524310013043776</cx:pt>
          <cx:pt idx="977">-0.004010203667089725</cx:pt>
          <cx:pt idx="978">-0.001152734226768395</cx:pt>
          <cx:pt idx="979">0.0083754953935627</cx:pt>
          <cx:pt idx="980">0.0026752837802805</cx:pt>
          <cx:pt idx="981">0.012970469662172175</cx:pt>
          <cx:pt idx="982">0.0031048308902866498</cx:pt>
          <cx:pt idx="983">0.0038697724612380751</cx:pt>
          <cx:pt idx="984">0.0010064768228660575</cx:pt>
          <cx:pt idx="985">-0.0035254955857808501</cx:pt>
          <cx:pt idx="986">-0.0074484247494982</cx:pt>
          <cx:pt idx="987">-0.0022478132939343725</cx:pt>
          <cx:pt idx="988">-0.0059546260539267998</cx:pt>
          <cx:pt idx="989">0.0103504554343723</cx:pt>
          <cx:pt idx="990">0.01680663007263335</cx:pt>
          <cx:pt idx="991">0.0069870579257102</cx:pt>
          <cx:pt idx="992">0.00542115923888</cx:pt>
          <cx:pt idx="993">0.011861530696593825</cx:pt>
          <cx:pt idx="994">0.0155813376727866</cx:pt>
          <cx:pt idx="995">0.00530949728045045</cx:pt>
          <cx:pt idx="996">0.014609586001241376</cx:pt>
          <cx:pt idx="997">0.013725171748158575</cx:pt>
          <cx:pt idx="998">0.012182860574809825</cx:pt>
          <cx:pt idx="999">0.0048038074620072747</cx:pt>
          <cx:pt idx="1000">-0.0036257378805983499</cx:pt>
          <cx:pt idx="1001">-0.0039728979276797754</cx:pt>
          <cx:pt idx="1002">-0.0051790371866861249</cx:pt>
          <cx:pt idx="1003">-0.0089909871773735245</cx:pt>
          <cx:pt idx="1004">-0.00093316877207499753</cx:pt>
          <cx:pt idx="1005">-0.0017441545999821949</cx:pt>
          <cx:pt idx="1006">-0.00041834104163220249</cx:pt>
          <cx:pt idx="1007">-1.0946443869960376e-05</cx:pt>
          <cx:pt idx="1008">-0.00013798868996764174</cx:pt>
          <cx:pt idx="1009">-0.00024763843944971376</cx:pt>
          <cx:pt idx="1010">3.3147531587868001e-06</cx:pt>
          <cx:pt idx="1011">0.00089241307485563254</cx:pt>
          <cx:pt idx="1012">0.000799999099772145</cx:pt>
          <cx:pt idx="1013">-0.0027686513099950999</cx:pt>
          <cx:pt idx="1014">-0.0046333056974211754</cx:pt>
          <cx:pt idx="1015">0.0021284173778436076</cx:pt>
          <cx:pt idx="1016">-0.0037988216458766499</cx:pt>
          <cx:pt idx="1017">0.021991218562739324</cx:pt>
          <cx:pt idx="1018">0.01221132181163965</cx:pt>
          <cx:pt idx="1019">0.005778060769931175</cx:pt>
          <cx:pt idx="1020">0.011902917427315175</cx:pt>
          <cx:pt idx="1021">0.0075656647031385254</cx:pt>
          <cx:pt idx="1022">0.0039435916584088498</cx:pt>
          <cx:pt idx="1023">0.0079202513495908004</cx:pt>
          <cx:pt idx="1024">0.0086794728908087745</cx:pt>
          <cx:pt idx="1025">0.010138824995924325</cx:pt>
          <cx:pt idx="1026">0.00014942745099308575</cx:pt>
          <cx:pt idx="1027">0.013610747462297625</cx:pt>
          <cx:pt idx="1028">0.00398650249366885</cx:pt>
          <cx:pt idx="1029">-0.0055567888044685751</cx:pt>
          <cx:pt idx="1030">-0.0057406754953996499</cx:pt>
          <cx:pt idx="1031">-0.0098584314855457243</cx:pt>
          <cx:pt idx="1032">-0.010357658504700424</cx:pt>
          <cx:pt idx="1033">-0.0060068271511371247</cx:pt>
          <cx:pt idx="1034">-0.002377717881755035</cx:pt>
          <cx:pt idx="1035">0.00047009787035913751</cx:pt>
          <cx:pt idx="1036">-7.6193076240030748e-05</cx:pt>
          <cx:pt idx="1037">-3.017102993939575e-05</cx:pt>
          <cx:pt idx="1038">0.00014111298452350351</cx:pt>
          <cx:pt idx="1039">0.00064666126247845497</cx:pt>
          <cx:pt idx="1040">0.0018831909788406475</cx:pt>
          <cx:pt idx="1041">-0.0026920569174993499</cx:pt>
          <cx:pt idx="1042">-0.0040054929201622002</cx:pt>
          <cx:pt idx="1043">0.0054347930685027246</cx:pt>
          <cx:pt idx="1044">-0.0025016196678174</cx:pt>
          <cx:pt idx="1045">0.0080735867082621492</cx:pt>
          <cx:pt idx="1046">0.0065274995806670752</cx:pt>
          <cx:pt idx="1047">0.0047614484292807747</cx:pt>
          <cx:pt idx="1048">0.0046211439375779748</cx:pt>
          <cx:pt idx="1049">0.0085012342662614242</cx:pt>
          <cx:pt idx="1050">0.0048361384515749747</cx:pt>
          <cx:pt idx="1051">0.011485918641259875</cx:pt>
          <cx:pt idx="1052">0.0065756718809823504</cx:pt>
          <cx:pt idx="1053">0.0065088267650426504</cx:pt>
          <cx:pt idx="1054">0.014469499029913424</cx:pt>
          <cx:pt idx="1055">0.010384356227317076</cx:pt>
          <cx:pt idx="1056">0.005994834128221725</cx:pt>
          <cx:pt idx="1057">0.00639817642035525</cx:pt>
          <cx:pt idx="1058">-0.00016881650540313074</cx:pt>
          <cx:pt idx="1059">-0.0031057976817161748</cx:pt>
          <cx:pt idx="1060">-0.0087058646096890742</cx:pt>
          <cx:pt idx="1061">-0.010593364259885749</cx:pt>
          <cx:pt idx="1062">-0.0044831689990013747</cx:pt>
          <cx:pt idx="1063">-1.2457332257309999e-05</cx:pt>
          <cx:pt idx="1064">0.00018399397569713626</cx:pt>
          <cx:pt idx="1065">9.9434194706771997e-05</cx:pt>
          <cx:pt idx="1066">0.00027003684610854252</cx:pt>
          <cx:pt idx="1067">0.0011234118137278626</cx:pt>
          <cx:pt idx="1068">0.00077496590869656251</cx:pt>
          <cx:pt idx="1069">-0.0011256468825439599</cx:pt>
          <cx:pt idx="1070">-5.4688937021963502e-05</cx:pt>
          <cx:pt idx="1071">0.0027683434479985748</cx:pt>
          <cx:pt idx="1072">0.0023341059264159999</cx:pt>
          <cx:pt idx="1073">0.0074698365335866754</cx:pt>
          <cx:pt idx="1074">0.0069112189055394501</cx:pt>
          <cx:pt idx="1075">-0.01029188665206255</cx:pt>
          <cx:pt idx="1076">-0.011524310013043776</cx:pt>
          <cx:pt idx="1077">-0.004010203667089725</cx:pt>
          <cx:pt idx="1078">-0.001152734226768395</cx:pt>
          <cx:pt idx="1079">0.0083754953935627</cx:pt>
          <cx:pt idx="1080">0.0026752837802805</cx:pt>
          <cx:pt idx="1081">0.012970469662172175</cx:pt>
          <cx:pt idx="1082">0.0031048308902866498</cx:pt>
          <cx:pt idx="1083">0.0038697724612380751</cx:pt>
        </cx:lvl>
      </cx:numDim>
    </cx:data>
    <cx:data id="123">
      <cx:numDim type="val">
        <cx:f>Sheet2!$DT$1:$DT$1084</cx:f>
        <cx:lvl ptCount="1084" formatCode="G/通用格式">
          <cx:pt idx="0">-0.00021967116093828999</cx:pt>
          <cx:pt idx="1">-0.00026265539686346601</cx:pt>
          <cx:pt idx="2">0.00073783694853271403</cx:pt>
          <cx:pt idx="3">-5.2158749161442101e-05</cx:pt>
          <cx:pt idx="4">-0.00020978548692494699</cx:pt>
          <cx:pt idx="5">0.000297713082258954</cx:pt>
          <cx:pt idx="6">0.000284172650982671</cx:pt>
          <cx:pt idx="7">0.00029019431636020601</cx:pt>
          <cx:pt idx="8">-8.5840878224866695e-05</cx:pt>
          <cx:pt idx="9">-0.000273780290220152</cx:pt>
          <cx:pt idx="10">-0.00017565903092722201</cx:pt>
          <cx:pt idx="11">0.00015606590779138199</cx:pt>
          <cx:pt idx="12">-0.00077966826035367304</cx:pt>
          <cx:pt idx="13">-0.000202945675696723</cx:pt>
          <cx:pt idx="14">0.00093204709181677302</cx:pt>
          <cx:pt idx="15">5.5528339931583303e-05</cx:pt>
          <cx:pt idx="16">0.00029902211744689203</cx:pt>
          <cx:pt idx="17">0.00014500632564075399</cx:pt>
          <cx:pt idx="18">-0.00049669994914281195</cx:pt>
          <cx:pt idx="19">1.53815993429208e-05</cx:pt>
          <cx:pt idx="20">0.000148771471254515</cx:pt>
          <cx:pt idx="21">0.00047828808960897399</cx:pt>
          <cx:pt idx="22">8.77443297651665e-05</cx:pt>
          <cx:pt idx="23">0.00046712566153807799</cx:pt>
          <cx:pt idx="24">-2.5427790357546099e-05</cx:pt>
          <cx:pt idx="25">0.00063326535025780902</cx:pt>
          <cx:pt idx="26">-0.00046384329989067102</cx:pt>
          <cx:pt idx="27">-2.5519961652513599e-05</cx:pt>
          <cx:pt idx="28">6.5788302465489694e-05</cx:pt>
          <cx:pt idx="29">0.00024725831814031502</cx:pt>
          <cx:pt idx="30">-0.000129449121107007</cx:pt>
          <cx:pt idx="31">0.00018366384886413199</cx:pt>
          <cx:pt idx="32">0.00023444442134507701</cx:pt>
          <cx:pt idx="33">-0.00019988548905838999</cx:pt>
          <cx:pt idx="34">0.00027106312421841002</cx:pt>
          <cx:pt idx="35">0.00019552870538340299</cx:pt>
          <cx:pt idx="36">-0.00025986489091770501</cx:pt>
          <cx:pt idx="37">0.000119954045073594</cx:pt>
          <cx:pt idx="38">0.00029461158004922302</cx:pt>
          <cx:pt idx="39">-0.0021648879231341801</cx:pt>
          <cx:pt idx="40">-0.00046960193355258701</cx:pt>
          <cx:pt idx="41">-0.00046984283144038198</cx:pt>
          <cx:pt idx="42">-0.00047167756792131701</cx:pt>
          <cx:pt idx="43">-0.00050885998171752505</cx:pt>
          <cx:pt idx="44">-0.00044533208649761202</cx:pt>
          <cx:pt idx="45">-0.00032915568102363899</cx:pt>
          <cx:pt idx="46">-0.00077475467180754297</cx:pt>
          <cx:pt idx="47">-0.000184527428340892</cx:pt>
          <cx:pt idx="48">0.00020157016274168101</cx:pt>
          <cx:pt idx="49">-0.00054544061266416496</cx:pt>
          <cx:pt idx="50">0.00040304114306995598</cx:pt>
          <cx:pt idx="51">-1.4693680836976599e-05</cx:pt>
          <cx:pt idx="52">0.00021754431276041199</cx:pt>
          <cx:pt idx="53">-0.00012414043451988501</cx:pt>
          <cx:pt idx="54">0.00060438859268455603</cx:pt>
          <cx:pt idx="55">0.0010184766154923499</cx:pt>
          <cx:pt idx="56">6.8450132276145695e-05</cx:pt>
          <cx:pt idx="57">0.00020302925119311101</cx:pt>
          <cx:pt idx="58">-0.00011905210117607601</cx:pt>
          <cx:pt idx="59">0.00059087892722405001</cx:pt>
          <cx:pt idx="60">0.00069555237961600801</cx:pt>
          <cx:pt idx="61">-0.00031360225853283502</cx:pt>
          <cx:pt idx="62">0.000106006248415588</cx:pt>
          <cx:pt idx="63">-0.00128132531397421</cx:pt>
          <cx:pt idx="64">-0.0022950682866554602</cx:pt>
          <cx:pt idx="65">-0.00324026301856429</cx:pt>
          <cx:pt idx="66">-0.0029258107998681102</cx:pt>
          <cx:pt idx="67">-0.0035198030237349001</cx:pt>
          <cx:pt idx="68">-0.0057187774550733397</cx:pt>
          <cx:pt idx="69">-0.00862273075671517</cx:pt>
          <cx:pt idx="70">-0.0114068411540569</cx:pt>
          <cx:pt idx="71">-0.0095230240752289409</cx:pt>
          <cx:pt idx="72">-0.0070846526641696397</cx:pt>
          <cx:pt idx="73">-0.0044295464879550899</cx:pt>
          <cx:pt idx="74">-0.0038495733582886099</cx:pt>
          <cx:pt idx="75">-0.0039145457298726998</cx:pt>
          <cx:pt idx="76">-0.0017541848804768999</cx:pt>
          <cx:pt idx="77">-0.00024586826970127899</cx:pt>
          <cx:pt idx="78">-0.00049749117172684203</cx:pt>
          <cx:pt idx="79">7.7218125036430894e-05</cx:pt>
          <cx:pt idx="80">-0.00014112517520086399</cx:pt>
          <cx:pt idx="81">-0.00013821672486726401</cx:pt>
          <cx:pt idx="82">0.00021254911181869601</cx:pt>
          <cx:pt idx="83">0.000523886976124617</cx:pt>
          <cx:pt idx="84">-7.8693210125321399e-05</cx:pt>
          <cx:pt idx="85">3.2411105283049902e-05</cx:pt>
          <cx:pt idx="86">0.00110380639149438</cx:pt>
          <cx:pt idx="87">0.00037068790655447902</cx:pt>
          <cx:pt idx="88">-0.00039164586877598597</cx:pt>
          <cx:pt idx="89">-0.0012688536124563601</cx:pt>
          <cx:pt idx="90">-0.00053606994052024395</cx:pt>
          <cx:pt idx="91">-0.0021969007806724298</cx:pt>
          <cx:pt idx="92">-0.0053821318039455101</cx:pt>
          <cx:pt idx="93">-0.0078531253057616199</cx:pt>
          <cx:pt idx="94">-0.0109506108148501</cx:pt>
          <cx:pt idx="95">-0.016783941754530199</cx:pt>
          <cx:pt idx="96">-0.0217125626403625</cx:pt>
          <cx:pt idx="97">-0.0343433734028145</cx:pt>
          <cx:pt idx="98">-0.029674176750826401</cx:pt>
          <cx:pt idx="99">-0.019611183231499799</cx:pt>
          <cx:pt idx="100">-0.022854955133496301</cx:pt>
          <cx:pt idx="101">-0.010594421626544</cx:pt>
          <cx:pt idx="102">0.00169663453890443</cx:pt>
          <cx:pt idx="103">-0.016863786286718599</cx:pt>
          <cx:pt idx="104">-0.011962964719416901</cx:pt>
          <cx:pt idx="105">-0.0079614516030754798</cx:pt>
          <cx:pt idx="106">-0.0046962036388976296</cx:pt>
          <cx:pt idx="107">-9.5222201230614898e-06</cx:pt>
          <cx:pt idx="108">0.00011843522565543799</cx:pt>
          <cx:pt idx="109">-0.00034887524990118401</cx:pt>
          <cx:pt idx="110">-9.8130672173309496e-05</cx:pt>
          <cx:pt idx="111">-8.7397155130429597e-05</cx:pt>
          <cx:pt idx="112">0.00041922694495196902</cx:pt>
          <cx:pt idx="113">-0.000480272374656055</cx:pt>
          <cx:pt idx="114">0.0025256358987804</cx:pt>
          <cx:pt idx="115">0.0012019322524681501</cx:pt>
          <cx:pt idx="116">0.0018710428106390199</cx:pt>
          <cx:pt idx="117">0.0020040768485994802</cx:pt>
          <cx:pt idx="118">0.0011160685189510601</cx:pt>
          <cx:pt idx="119">-0.0019485996370766901</cx:pt>
          <cx:pt idx="120">-0.0019589542908322799</cx:pt>
          <cx:pt idx="121">-0.0034234288372354199</cx:pt>
          <cx:pt idx="122">-0.0066529268218380204</cx:pt>
          <cx:pt idx="123">-0.0020113050524683102</cx:pt>
          <cx:pt idx="124">-0.0051985462084679001</cx:pt>
          <cx:pt idx="125">-0.0010393000486563499</cx:pt>
          <cx:pt idx="126">0.00059377464614639901</cx:pt>
          <cx:pt idx="127">0.0076790026909128901</cx:pt>
          <cx:pt idx="128">0.023697896924537502</cx:pt>
          <cx:pt idx="129">0.0246530353021597</cx:pt>
          <cx:pt idx="130">0.0082104606396149193</cx:pt>
          <cx:pt idx="131">-0.0042532499050573899</cx:pt>
          <cx:pt idx="132">-0.0059923996812782602</cx:pt>
          <cx:pt idx="133">0.0081835956791358293</cx:pt>
          <cx:pt idx="134">0.0128668071611898</cx:pt>
          <cx:pt idx="135">0.0035819061330723701</cx:pt>
          <cx:pt idx="136">-0.0052866699443497797</cx:pt>
          <cx:pt idx="137">0.00090730118596753998</cx:pt>
          <cx:pt idx="138">-0.000185356677881894</cx:pt>
          <cx:pt idx="139">0.000109664594349587</cx:pt>
          <cx:pt idx="140">-0.00076585155868313503</cx:pt>
          <cx:pt idx="141">-0.00011519893457727</cx:pt>
          <cx:pt idx="142">0.00047657470394232398</cx:pt>
          <cx:pt idx="143">-4.8932235057329299e-05</cx:pt>
          <cx:pt idx="144">0.0039774395033110796</cx:pt>
          <cx:pt idx="145">0.020131144257048001</cx:pt>
          <cx:pt idx="146">0.018191283466292299</cx:pt>
          <cx:pt idx="147">0.00070792125018294698</cx:pt>
          <cx:pt idx="148">0.00066324361264491895</cx:pt>
          <cx:pt idx="149">0.00343368031336152</cx:pt>
          <cx:pt idx="150">-0.025360130334012101</cx:pt>
          <cx:pt idx="151">0.0061726631012779601</cx:pt>
          <cx:pt idx="152">0.046546543043425502</cx:pt>
          <cx:pt idx="153">0.037413806469400297</cx:pt>
          <cx:pt idx="154">0.0210285347938249</cx:pt>
          <cx:pt idx="155">0.0017186645134143401</cx:pt>
          <cx:pt idx="156">-0.0035577409784116601</cx:pt>
          <cx:pt idx="157">0.017125314466204598</cx:pt>
          <cx:pt idx="158">-0.0049367280576427201</cx:pt>
          <cx:pt idx="159">0.00316660871467336</cx:pt>
          <cx:pt idx="160">-0.010391002341352901</cx:pt>
          <cx:pt idx="161">-0.0114279406887214</cx:pt>
          <cx:pt idx="162">0.00028245510060644199</cx:pt>
          <cx:pt idx="163">-0.0086137252743486697</cx:pt>
          <cx:pt idx="164">-0.0062998228786429198</cx:pt>
          <cx:pt idx="165">0.00133100921033767</cx:pt>
          <cx:pt idx="166">-0.0022101708979217201</cx:pt>
          <cx:pt idx="167">0.00025011537268554603</cx:pt>
          <cx:pt idx="168">-0.00051815511785214098</cx:pt>
          <cx:pt idx="169">-3.6089096137383203e-05</cx:pt>
          <cx:pt idx="170">0.0015743712190188399</cx:pt>
          <cx:pt idx="171">-0.00066718994189829699</cx:pt>
          <cx:pt idx="172">0.0053178329462360502</cx:pt>
          <cx:pt idx="173">0.018088036262861599</cx:pt>
          <cx:pt idx="174">0.0226127284091097</cx:pt>
          <cx:pt idx="175">0.0103399729156165</cx:pt>
          <cx:pt idx="176">0.012098711420653</cx:pt>
          <cx:pt idx="177">0.0119561649052825</cx:pt>
          <cx:pt idx="178">0.00503560939994798</cx:pt>
          <cx:pt idx="179">0.066443946146203706</cx:pt>
          <cx:pt idx="180">0.0623474587153642</cx:pt>
          <cx:pt idx="181">0.045855185142548598</cx:pt>
          <cx:pt idx="182">0.0156580316918291</cx:pt>
          <cx:pt idx="183">0.017923098136678001</cx:pt>
          <cx:pt idx="184">0.0143792599890915</cx:pt>
          <cx:pt idx="185">0.00619522624533106</cx:pt>
          <cx:pt idx="186">0.0030203101212149999</cx:pt>
          <cx:pt idx="187">0.017353547700706101</cx:pt>
          <cx:pt idx="188">-0.0076107238746556498</cx:pt>
          <cx:pt idx="189">-0.026769188544566402</cx:pt>
          <cx:pt idx="190">-0.0149500180038388</cx:pt>
          <cx:pt idx="191">0.0014533631599355</cx:pt>
          <cx:pt idx="192">0.0028877658585256998</cx:pt>
          <cx:pt idx="193">-0.0028149049856377199</cx:pt>
          <cx:pt idx="194">-0.0047241438656335302</cx:pt>
          <cx:pt idx="195">-0.0064404874926535802</cx:pt>
          <cx:pt idx="196">0.000214505995641783</cx:pt>
          <cx:pt idx="197">-0.00055951535556016704</cx:pt>
          <cx:pt idx="198">0.0057446793341137401</cx:pt>
          <cx:pt idx="199">0.00049260456574103995</cx:pt>
          <cx:pt idx="200">0.00012269425392445675</cx:pt>
          <cx:pt idx="201">-0.00086305435488235997</cx:pt>
          <cx:pt idx="202">0.0041798970428834504</cx:pt>
          <cx:pt idx="203">8.5896543921209253e-05</cx:pt>
          <cx:pt idx="204">-0.0061568392304497</cx:pt>
          <cx:pt idx="205">0.0043456227532598498</cx:pt>
          <cx:pt idx="206">0.0053220838602566004</cx:pt>
          <cx:pt idx="207">0.011905612996345676</cx:pt>
          <cx:pt idx="208">0.01429218228862225</cx:pt>
          <cx:pt idx="209">0.0023220530196015601</cx:pt>
          <cx:pt idx="210">0.0040161441266021751</cx:pt>
          <cx:pt idx="211">0.0043547521482433247</cx:pt>
          <cx:pt idx="212">0.002669240177733275</cx:pt>
          <cx:pt idx="213">0.0013936781385119426</cx:pt>
          <cx:pt idx="214">-0.0019190501867620824</cx:pt>
          <cx:pt idx="215">0.00243077739628923</cx:pt>
          <cx:pt idx="216">-0.0050364465020221747</cx:pt>
          <cx:pt idx="217">-0.0043001529181133499</cx:pt>
          <cx:pt idx="218">-0.004552371517011225</cx:pt>
          <cx:pt idx="219">0.0032263912620358998</cx:pt>
          <cx:pt idx="220">0.00081231474669430249</cx:pt>
          <cx:pt idx="221">-9.3614084515649499e-05</cx:pt>
          <cx:pt idx="222">-0.00080091247976885505</cx:pt>
          <cx:pt idx="223">-0.00096915825972218247</cx:pt>
          <cx:pt idx="224">-9.5295945593514245e-05</cx:pt>
          <cx:pt idx="225">-0.000113844929099819</cx:pt>
          <cx:pt idx="226">0.00094931588450003252</cx:pt>
          <cx:pt idx="227">0.0011739786518359576</cx:pt>
          <cx:pt idx="228">-0.0014186000441614101</cx:pt>
          <cx:pt idx="229">-0.0017738821922473026</cx:pt>
          <cx:pt idx="230">0.0038649610515623001</cx:pt>
          <cx:pt idx="231">-0.00036157225868459751</cx:pt>
          <cx:pt idx="232">0.0025198268652716002</cx:pt>
          <cx:pt idx="233">0.0071398532813680754</cx:pt>
          <cx:pt idx="234">0.0024108722552328324</cx:pt>
          <cx:pt idx="235">0.0048759996210925001</cx:pt>
          <cx:pt idx="236">0.0036315215234997002</cx:pt>
          <cx:pt idx="237">0.0080692212073455501</cx:pt>
          <cx:pt idx="238">0.0082983607950325756</cx:pt>
          <cx:pt idx="239">0.01489693166644895</cx:pt>
          <cx:pt idx="240">8.6001602692197505e-05</cx:pt>
          <cx:pt idx="241">-0.0071137343767010246</cx:pt>
          <cx:pt idx="242">0.0027780584475996001</cx:pt>
          <cx:pt idx="243">0.0031008943498431248</cx:pt>
          <cx:pt idx="244">-0.0061955852998666497</cx:pt>
          <cx:pt idx="245">0.0025937637682474</cx:pt>
          <cx:pt idx="246">0.0011974521479009926</cx:pt>
          <cx:pt idx="247">0.0024834600362375549</cx:pt>
          <cx:pt idx="248">0.0087461522484795495</cx:pt>
          <cx:pt idx="249">0.00655355613676785</cx:pt>
          <cx:pt idx="250">0.0014420829914617574</cx:pt>
          <cx:pt idx="251">0.00016367043937629176</cx:pt>
          <cx:pt idx="252">1.8845821459691224e-05</cx:pt>
          <cx:pt idx="253">0.00021204250157449525</cx:pt>
          <cx:pt idx="254">0.00019265227328223525</cx:pt>
          <cx:pt idx="255">-0.0003526267679939475</cx:pt>
          <cx:pt idx="256">-0.001103632998937235</cx:pt>
          <cx:pt idx="257">-0.0018066830764485926</cx:pt>
          <cx:pt idx="258">0.0039835991834570247</cx:pt>
          <cx:pt idx="259">-0.00046757533029142249</cx:pt>
          <cx:pt idx="260">-0.00206483299851357</cx:pt>
          <cx:pt idx="261">0.0038171868359427748</cx:pt>
          <cx:pt idx="262">-0.0024091846312582475</cx:pt>
          <cx:pt idx="263">-0.0041861050848048253</cx:pt>
          <cx:pt idx="264">-0.010079823755195375</cx:pt>
          <cx:pt idx="265">-0.00073496058125540004</cx:pt>
          <cx:pt idx="266">0.006397593259557975</cx:pt>
          <cx:pt idx="267">0.0067493703359067254</cx:pt>
          <cx:pt idx="268">0.0034287186434725</cx:pt>
          <cx:pt idx="269">0.0066112807029692503</cx:pt>
          <cx:pt idx="270">0.00110450456965112</cx:pt>
          <cx:pt idx="271">0.0085488328554419752</cx:pt>
          <cx:pt idx="272">0.0090523998339226246</cx:pt>
          <cx:pt idx="273">0.010784104364244575</cx:pt>
          <cx:pt idx="274">0.013586655462205499</cx:pt>
          <cx:pt idx="275">0.0084613071640225</cx:pt>
          <cx:pt idx="276">0.0098413907320083743</cx:pt>
          <cx:pt idx="277">0.0062411544609846251</cx:pt>
          <cx:pt idx="278">0.0020521805678614074</cx:pt>
          <cx:pt idx="279">5.1364634584683498e-05</cx:pt>
          <cx:pt idx="280">-0.00014886645346818726</cx:pt>
          <cx:pt idx="281">6.19480379177155e-05</cx:pt>
          <cx:pt idx="282">0.00039591195569954748</cx:pt>
          <cx:pt idx="283">-0.00056223612330376501</cx:pt>
          <cx:pt idx="284">0.00044023551885902999</cx:pt>
          <cx:pt idx="285">0.00056989486053413748</cx:pt>
          <cx:pt idx="286">-0.0050841376446196752</cx:pt>
          <cx:pt idx="287">-0.0076787954037630252</cx:pt>
          <cx:pt idx="288">-0.011028114937687201</cx:pt>
          <cx:pt idx="289">-0.0050467361806303254</cx:pt>
          <cx:pt idx="290">-0.0069707631385442</cx:pt>
          <cx:pt idx="291">-0.012023196032362725</cx:pt>
          <cx:pt idx="292">-0.0097520452860441493</cx:pt>
          <cx:pt idx="293">-0.011336412725994024</cx:pt>
          <cx:pt idx="294">0.0014950959794337725</cx:pt>
          <cx:pt idx="295">-0.0039833123022238997</cx:pt>
          <cx:pt idx="296">-0.0016795355088002476</cx:pt>
          <cx:pt idx="297">-0.0016366659709243674</cx:pt>
          <cx:pt idx="298">0.00550685550079785</cx:pt>
          <cx:pt idx="299">0.032713953284167999</cx:pt>
          <cx:pt idx="300">0.060023800568546698</cx:pt>
          <cx:pt idx="301">0.037722186867103498</cx:pt>
          <cx:pt idx="302">0.073319678408593394</cx:pt>
          <cx:pt idx="303">0.080789969910062903</cx:pt>
          <cx:pt idx="304">0.038513354265067301</cx:pt>
          <cx:pt idx="305">0.021941780503305801</cx:pt>
          <cx:pt idx="306">0.0048910693316753196</cx:pt>
          <cx:pt idx="307">-2.6153710932965101e-05</cx:pt>
          <cx:pt idx="308">0.00010576691196790599</cx:pt>
          <cx:pt idx="309">0.00019343544547077899</cx:pt>
          <cx:pt idx="310">0.0044023210297921798</cx:pt>
          <cx:pt idx="311">-0.00021573063697229199</cx:pt>
          <cx:pt idx="312">0.00218286477523069</cx:pt>
          <cx:pt idx="313">-0.0034439367641366601</cx:pt>
          <cx:pt idx="314">-0.0080623405941017204</cx:pt>
          <cx:pt idx="315">-0.029137005875959798</cx:pt>
          <cx:pt idx="316">-0.018744752950985599</cx:pt>
          <cx:pt idx="317">0.0020784159232415198</cx:pt>
          <cx:pt idx="318">-0.014248071072402601</cx:pt>
          <cx:pt idx="319">-0.047061703133265201</cx:pt>
          <cx:pt idx="320">-0.020727401290171501</cx:pt>
          <cx:pt idx="321">-0.017702309470281799</cx:pt>
          <cx:pt idx="322">0.0057278081458817598</cx:pt>
          <cx:pt idx="323">-0.0146755717869734</cx:pt>
          <cx:pt idx="324">7.7760060440338797e-05</cx:pt>
          <cx:pt idx="325">0.018070363416610499</cx:pt>
          <cx:pt idx="326">0.023499630992223301</cx:pt>
          <cx:pt idx="327">0.013698697161124001</cx:pt>
          <cx:pt idx="328">0.041638655336021797</cx:pt>
          <cx:pt idx="329">0.033690600798813801</cx:pt>
          <cx:pt idx="330">0.054236432033159303</cx:pt>
          <cx:pt idx="331">0.079701534020899606</cx:pt>
          <cx:pt idx="332">0.0472403123085458</cx:pt>
          <cx:pt idx="333">0.0202856171992125</cx:pt>
          <cx:pt idx="334">0.0058445842018592202</cx:pt>
          <cx:pt idx="335">-0.000382152814207236</cx:pt>
          <cx:pt idx="336">0.00111280520636827</cx:pt>
          <cx:pt idx="337">-0.00023328820511352499</cx:pt>
          <cx:pt idx="338">0.00453629912118642</cx:pt>
          <cx:pt idx="339">-0.0015178398855777099</cx:pt>
          <cx:pt idx="340">0.0086233291189105193</cx:pt>
          <cx:pt idx="341">0.00751647230906768</cx:pt>
          <cx:pt idx="342">-0.0156955530651341</cx:pt>
          <cx:pt idx="343">-0.027932151674772799</cx:pt>
          <cx:pt idx="344">-0.012964983735768</cx:pt>
          <cx:pt idx="345">-0.0160054069821737</cx:pt>
          <cx:pt idx="346">-0.027093764901524101</cx:pt>
          <cx:pt idx="347">-0.0272128101633719</cx:pt>
          <cx:pt idx="348">-0.0073523619562626203</cx:pt>
          <cx:pt idx="349">0.020712494429546199</cx:pt>
          <cx:pt idx="350">0.00315670623033184</cx:pt>
          <cx:pt idx="351">-0.0087400697983534698</cx:pt>
          <cx:pt idx="352">0.0088913392471287305</cx:pt>
          <cx:pt idx="353">0.0103602855464302</cx:pt>
          <cx:pt idx="354">0.0059782387754691996</cx:pt>
          <cx:pt idx="355">-0.018190158147329501</cx:pt>
          <cx:pt idx="356">0.022027475799302001</cx:pt>
          <cx:pt idx="357">0.0243376021465448</cx:pt>
          <cx:pt idx="358">0.016403814236597002</cx:pt>
          <cx:pt idx="359">0.034752006625761202</cx:pt>
          <cx:pt idx="360">0.0085925312417558398</cx:pt>
          <cx:pt idx="361">0.0029600075211209001</cx:pt>
          <cx:pt idx="362">0.0024264549049128801</cx:pt>
          <cx:pt idx="363">6.4204082623082296e-05</cx:pt>
          <cx:pt idx="364">-8.0077841234334199e-05</cx:pt>
          <cx:pt idx="365">-0.00070310873436020202</cx:pt>
          <cx:pt idx="366">0.00050546636354704304</cx:pt>
          <cx:pt idx="367">-0.0024756040309097099</cx:pt>
          <cx:pt idx="368">0.00241668301395417</cx:pt>
          <cx:pt idx="369">6.7633888783990803e-05</cx:pt>
          <cx:pt idx="370">-0.029789268320134201</cx:pt>
          <cx:pt idx="371">-0.022275418707189899</cx:pt>
          <cx:pt idx="372">5.1749651478198498e-05</cx:pt>
          <cx:pt idx="373">0.023624252094619901</cx:pt>
          <cx:pt idx="374">0.00622354877854581</cx:pt>
          <cx:pt idx="375">0.019116489581363999</cx:pt>
          <cx:pt idx="376">0.036861035292246103</cx:pt>
          <cx:pt idx="377">0.034370124569080097</cx:pt>
          <cx:pt idx="378">0.024928462982294699</cx:pt>
          <cx:pt idx="379">0.017639042462680801</cx:pt>
          <cx:pt idx="380">-0.0073431561957470002</cx:pt>
          <cx:pt idx="381">-0.010992815264097599</cx:pt>
          <cx:pt idx="382">-0.041728201820725203</cx:pt>
          <cx:pt idx="383">-0.0090124168837363502</cx:pt>
          <cx:pt idx="384">0.018416217864458101</cx:pt>
          <cx:pt idx="385">0.0020964950108323601</cx:pt>
          <cx:pt idx="386">-0.0137420248642684</cx:pt>
          <cx:pt idx="387">-0.013439033003468</cx:pt>
          <cx:pt idx="388">-0.021557705922243198</cx:pt>
          <cx:pt idx="389">-0.0146954946241239</cx:pt>
          <cx:pt idx="390">-0.010868236911215899</cx:pt>
          <cx:pt idx="391">-0.00074126522567451896</cx:pt>
          <cx:pt idx="392">-3.7573455375956101e-05</cx:pt>
          <cx:pt idx="393">0.00025791917182792999</cx:pt>
          <cx:pt idx="394">0.000172662075781203</cx:pt>
          <cx:pt idx="395">-0.00044475537920195799</cx:pt>
          <cx:pt idx="396">-0.0021714212036962701</cx:pt>
          <cx:pt idx="397">-0.014004567111321</cx:pt>
          <cx:pt idx="398">-0.044512798050422901</cx:pt>
          <cx:pt idx="399">-0.030815990206643398</cx:pt>
          <cx:pt idx="400">0.0111678817016</cx:pt>
          <cx:pt idx="401">0.068426907605333001</cx:pt>
          <cx:pt idx="402">0.051800037769580802</cx:pt>
          <cx:pt idx="403">0.039200926335283097</cx:pt>
          <cx:pt idx="404">0.066500759737324694</cx:pt>
          <cx:pt idx="405">0.058138480608333799</cx:pt>
          <cx:pt idx="406">0.067621231640771301</cx:pt>
          <cx:pt idx="407">0.0479801495020084</cx:pt>
          <cx:pt idx="408">-0.0058386104639242698</cx:pt>
          <cx:pt idx="409">-0.0146622048833256</cx:pt>
          <cx:pt idx="410">-0.037545577524915399</cx:pt>
          <cx:pt idx="411">0.0031837118315793701</cx:pt>
          <cx:pt idx="412">-0.00656598018647304</cx:pt>
          <cx:pt idx="413">-0.017382191822496101</cx:pt>
          <cx:pt idx="414">-0.0212626762907141</cx:pt>
          <cx:pt idx="415">-0.027244991785019001</cx:pt>
          <cx:pt idx="416">-0.029582493055741101</cx:pt>
          <cx:pt idx="417">-0.0124901444404103</cx:pt>
          <cx:pt idx="418">-0.0061106255996826696</cx:pt>
          <cx:pt idx="419">0.00026284592263281698</cx:pt>
          <cx:pt idx="420">-0.00026485150692790501</cx:pt>
          <cx:pt idx="421">-0.00052985206267733905</cx:pt>
          <cx:pt idx="422">0.00069122980649317402</cx:pt>
          <cx:pt idx="423">0.0011049705139381601</cx:pt>
          <cx:pt idx="424">-0.0063648901696335804</cx:pt>
          <cx:pt idx="425">-0.022424541829914602</cx:pt>
          <cx:pt idx="426">-0.049762656669045301</cx:pt>
          <cx:pt idx="427">-0.036179420192712697</cx:pt>
          <cx:pt idx="428">-0.024068045827176601</cx:pt>
          <cx:pt idx="429">0.026123861515699901</cx:pt>
          <cx:pt idx="430">0.044727842377588603</cx:pt>
          <cx:pt idx="431">0.061739536019480797</cx:pt>
          <cx:pt idx="432">0.076165772530936704</cx:pt>
          <cx:pt idx="433">0.103298835472446</cx:pt>
          <cx:pt idx="434">0.0589788474090032</cx:pt>
          <cx:pt idx="435">0.023109133896289599</cx:pt>
          <cx:pt idx="436">0.0099393504467996194</cx:pt>
          <cx:pt idx="437">0.0197382528620434</cx:pt>
          <cx:pt idx="438">-0.033877961981913798</cx:pt>
          <cx:pt idx="439">-0.0386419556560249</cx:pt>
          <cx:pt idx="440">-0.027753430494841601</cx:pt>
          <cx:pt idx="441">-0.010661831337684899</cx:pt>
          <cx:pt idx="442">-0.0010907265011736399</cx:pt>
          <cx:pt idx="443">-0.029318174361149502</cx:pt>
          <cx:pt idx="444">-0.027260665095791899</cx:pt>
          <cx:pt idx="445">-0.0077481922924305599</cx:pt>
          <cx:pt idx="446">-0.0019951033871081301</cx:pt>
          <cx:pt idx="447">-7.47666307933844e-05</cx:pt>
          <cx:pt idx="448">0.000368283591702361</cx:pt>
          <cx:pt idx="449">-0.00038195547718159199</cx:pt>
          <cx:pt idx="450">0.0010197666957008601</cx:pt>
          <cx:pt idx="451">0.00047437159858997399</cx:pt>
          <cx:pt idx="452">-0.0028736632106727898</cx:pt>
          <cx:pt idx="453">-0.0261482225624615</cx:pt>
          <cx:pt idx="454">-0.044496906886088199</cx:pt>
          <cx:pt idx="455">-0.0558323647901771</cx:pt>
          <cx:pt idx="456">-0.066669945221001101</cx:pt>
          <cx:pt idx="457">-0.049854640122682599</cx:pt>
          <cx:pt idx="458">-0.0242220029880655</cx:pt>
          <cx:pt idx="459">0.020764366978185098</cx:pt>
          <cx:pt idx="460">0.083323556396672202</cx:pt>
          <cx:pt idx="461">0.090973387417778301</cx:pt>
          <cx:pt idx="462">0.044064613374375498</cx:pt>
          <cx:pt idx="463">0.036143350255224999</cx:pt>
          <cx:pt idx="464">0.014241513911675399</cx:pt>
          <cx:pt idx="465">-0.022441821417849599</cx:pt>
          <cx:pt idx="466">-0.053131462169346</cx:pt>
          <cx:pt idx="467">-0.044767751134180703</cx:pt>
          <cx:pt idx="468">-0.037488859665714802</cx:pt>
          <cx:pt idx="469">-0.027803689294074299</cx:pt>
          <cx:pt idx="470">-0.0095043024724110192</cx:pt>
          <cx:pt idx="471">-0.028418559452711298</cx:pt>
          <cx:pt idx="472">-0.026409463192198002</cx:pt>
          <cx:pt idx="473">-0.019212874528810198</cx:pt>
          <cx:pt idx="474">-0.0125634524931264</cx:pt>
          <cx:pt idx="475">-0.00181248653808041</cx:pt>
          <cx:pt idx="476">0.00036416332296341402</cx:pt>
          <cx:pt idx="477">-6.5589300812337196e-05</cx:pt>
          <cx:pt idx="478">0.00016852896412224299</cx:pt>
          <cx:pt idx="479">0.00189254360915931</cx:pt>
          <cx:pt idx="480">-0.0073371592406850398</cx:pt>
          <cx:pt idx="481">-0.018226367992082999</cx:pt>
          <cx:pt idx="482">-0.041734079370648498</cx:pt>
          <cx:pt idx="483">-0.074506624264562796</cx:pt>
          <cx:pt idx="484">-0.088738106926618404</cx:pt>
          <cx:pt idx="485">-0.10480370193692599</cx:pt>
          <cx:pt idx="486">-0.104086638797477</cx:pt>
          <cx:pt idx="487">-0.021557745128349098</cx:pt>
          <cx:pt idx="488">0.0055368960157900103</cx:pt>
          <cx:pt idx="489">0.032949493267503203</cx:pt>
          <cx:pt idx="490">0.031993254116395697</cx:pt>
          <cx:pt idx="491">0.0101502591353811</cx:pt>
          <cx:pt idx="492">-0.0148171202397459</cx:pt>
          <cx:pt idx="493">-0.055609029299785902</cx:pt>
          <cx:pt idx="494">-0.039049298398692603</cx:pt>
          <cx:pt idx="495">-0.033864208653010999</cx:pt>
          <cx:pt idx="496">-0.017836646917470601</cx:pt>
          <cx:pt idx="497">-0.0057856636494738496</cx:pt>
          <cx:pt idx="498">-0.0037730331477451502</cx:pt>
          <cx:pt idx="499">-0.010658132871738901</cx:pt>
          <cx:pt idx="500">-0.0094731671674055298</cx:pt>
          <cx:pt idx="501">-0.0079965206667293402</cx:pt>
          <cx:pt idx="502">-0.00081574049488577604</cx:pt>
          <cx:pt idx="503">-0.00039063677011529698</cx:pt>
          <cx:pt idx="504">-0.000117484343993461</cx:pt>
          <cx:pt idx="505">-0.00026884475488611002</cx:pt>
          <cx:pt idx="506">0.0024936117011696399</cx:pt>
          <cx:pt idx="507">-0.0030763567692135298</cx:pt>
          <cx:pt idx="508">-0.0079453618990398007</cx:pt>
          <cx:pt idx="509">-0.0034816593636140202</cx:pt>
          <cx:pt idx="510">-0.0206830576144089</cx:pt>
          <cx:pt idx="511">-0.067615136088458996</cx:pt>
          <cx:pt idx="512">-0.095780047093531301</cx:pt>
          <cx:pt idx="513">-0.10853805580221</cx:pt>
          <cx:pt idx="514">-0.063299188255811795</cx:pt>
          <cx:pt idx="515">-0.0080214037334874096</cx:pt>
          <cx:pt idx="516">-0.0148865726888779</cx:pt>
          <cx:pt idx="517">0.030858250450062599</cx:pt>
          <cx:pt idx="518">0.00655049366922215</cx:pt>
          <cx:pt idx="519">-0.026200183535148799</cx:pt>
          <cx:pt idx="520">-0.024776000687929699</cx:pt>
          <cx:pt idx="521">-0.024963460819679598</cx:pt>
          <cx:pt idx="522">-0.015374129342920401</cx:pt>
          <cx:pt idx="523">-0.045891389027138303</cx:pt>
          <cx:pt idx="524">-0.033835354780539603</cx:pt>
          <cx:pt idx="525">-0.026463561543350798</cx:pt>
          <cx:pt idx="526">-0.023263005857714101</cx:pt>
          <cx:pt idx="527">-0.029749062956876699</cx:pt>
          <cx:pt idx="528">-0.0130327357478445</cx:pt>
          <cx:pt idx="529">-0.0055135067572741397</cx:pt>
          <cx:pt idx="530">0.0018267947030719601</cx:pt>
          <cx:pt idx="531">0.00035549126860277797</cx:pt>
          <cx:pt idx="532">0.000227466925120522</cx:pt>
          <cx:pt idx="533">-0.00039311961952506503</cx:pt>
          <cx:pt idx="534">0.00103004213591083</cx:pt>
          <cx:pt idx="535">-0.0033034541735123199</cx:pt>
          <cx:pt idx="536">0.00035518911033817301</cx:pt>
          <cx:pt idx="537">-0.0050602663919057499</cx:pt>
          <cx:pt idx="538">-0.00089174151454145495</cx:pt>
          <cx:pt idx="539">-0.030517106631053101</cx:pt>
          <cx:pt idx="540">-0.0440726851383672</cx:pt>
          <cx:pt idx="541">-0.047280083135771901</cx:pt>
          <cx:pt idx="542">-0.049448130677769098</cx:pt>
          <cx:pt idx="543">-0.057438395663901701</cx:pt>
          <cx:pt idx="544">-0.061994022398968202</cx:pt>
          <cx:pt idx="545">-0.059017657096140999</cx:pt>
          <cx:pt idx="546">-0.0225666172938047</cx:pt>
          <cx:pt idx="547">-0.00293381811745298</cx:pt>
          <cx:pt idx="548">-0.0384883186113123</cx:pt>
          <cx:pt idx="549">-0.016474137892644299</cx:pt>
          <cx:pt idx="550">-0.0241714962866936</cx:pt>
          <cx:pt idx="551">-0.045833123612570401</cx:pt>
          <cx:pt idx="552">-0.072143904488333799</cx:pt>
          <cx:pt idx="553">-0.040200515799995701</cx:pt>
          <cx:pt idx="554">-0.0248372649155734</cx:pt>
          <cx:pt idx="555">-0.0224122951729545</cx:pt>
          <cx:pt idx="556">-0.015486369752182901</cx:pt>
          <cx:pt idx="557">-0.0014148965827112199</cx:pt>
          <cx:pt idx="558">-0.00040632297935789901</cx:pt>
          <cx:pt idx="559">7.1244644188744703e-05</cx:pt>
          <cx:pt idx="560">0.000250813249865522</cx:pt>
          <cx:pt idx="561">-0.00035561534025776298</cx:pt>
          <cx:pt idx="562">0.00035567834159062997</cx:pt>
          <cx:pt idx="563">-0.004626488157516</cx:pt>
          <cx:pt idx="564">0.0076694758403793497</cx:pt>
          <cx:pt idx="565">0.013315902143339</cx:pt>
          <cx:pt idx="566">0.0099846788570252306</cx:pt>
          <cx:pt idx="567">-0.00327872059178709</cx:pt>
          <cx:pt idx="568">-0.0098947791032325799</cx:pt>
          <cx:pt idx="569">-0.020275294533080399</cx:pt>
          <cx:pt idx="570">-0.016805578111315399</cx:pt>
          <cx:pt idx="571">-0.020427805910597199</cx:pt>
          <cx:pt idx="572">-0.064373300770854805</cx:pt>
          <cx:pt idx="573">-0.070006286713989896</cx:pt>
          <cx:pt idx="574">-0.026745928368511099</cx:pt>
          <cx:pt idx="575">-0.0103695291846169</cx:pt>
          <cx:pt idx="576">-0.040483226165298397</cx:pt>
          <cx:pt idx="577">-0.0033918541537795699</cx:pt>
          <cx:pt idx="578">0.0056841619013653097</cx:pt>
          <cx:pt idx="579">0.0014079664544052301</cx:pt>
          <cx:pt idx="580">-0.036196786675608099</cx:pt>
          <cx:pt idx="581">-0.0237888059397873</cx:pt>
          <cx:pt idx="582">-0.0072494296246469999</cx:pt>
          <cx:pt idx="583">-0.0153395514153241</cx:pt>
          <cx:pt idx="584">-0.014350727233991899</cx:pt>
          <cx:pt idx="585">-0.0051513043985461299</cx:pt>
          <cx:pt idx="586">-0.00028146020561153499</cx:pt>
          <cx:pt idx="587">-0.00081286253152683602</cx:pt>
          <cx:pt idx="588">8.7779504268744994e-05</cx:pt>
          <cx:pt idx="589">-0.000162281379431356</cx:pt>
          <cx:pt idx="590">0.00090877252071656597</cx:pt>
          <cx:pt idx="591">-0.0041477844388836801</cx:pt>
          <cx:pt idx="592">0.012719476172519201</cx:pt>
          <cx:pt idx="593">0.036677503946767498</cx:pt>
          <cx:pt idx="594">0.052104126440078398</cx:pt>
          <cx:pt idx="595">0.051481478469116201</cx:pt>
          <cx:pt idx="596">0.031987401062588898</cx:pt>
          <cx:pt idx="597">0.0122120884085524</cx:pt>
          <cx:pt idx="598">0.0228561917696091</cx:pt>
          <cx:pt idx="599">-0.0032448018746579501</cx:pt>
          <cx:pt idx="600">-0.029304364645273698</cx:pt>
          <cx:pt idx="601">-0.068696824754327104</cx:pt>
          <cx:pt idx="602">-0.042485575609249697</cx:pt>
          <cx:pt idx="603">-0.0033213360869447498</cx:pt>
          <cx:pt idx="604">-0.0082341785554484997</cx:pt>
          <cx:pt idx="605">0.00677900924045756</cx:pt>
          <cx:pt idx="606">0.0062151262323003297</cx:pt>
          <cx:pt idx="607">-0.016990634272161499</cx:pt>
          <cx:pt idx="608">-0.0070273433017670004</cx:pt>
          <cx:pt idx="609">-0.010098138226838299</cx:pt>
          <cx:pt idx="610">-0.022107987206952399</cx:pt>
          <cx:pt idx="611">-0.022682471978621201</cx:pt>
          <cx:pt idx="612">-0.0093471533613251005</cx:pt>
          <cx:pt idx="613">-0.0047326974794323498</cx:pt>
          <cx:pt idx="614">-0.0013978558839093901</cx:pt>
          <cx:pt idx="615">0.0010365962867163799</cx:pt>
          <cx:pt idx="616">-0.00029459233736908502</cx:pt>
          <cx:pt idx="617">-0.00010300293308237399</cx:pt>
          <cx:pt idx="618">-0.00025785625431169902</cx:pt>
          <cx:pt idx="619">-0.0034556428527379602</cx:pt>
          <cx:pt idx="620">0.010150709904286501</cx:pt>
          <cx:pt idx="621">0.035070384497485403</cx:pt>
          <cx:pt idx="622">0.058781782289514903</cx:pt>
          <cx:pt idx="623">0.050854298333713098</cx:pt>
          <cx:pt idx="624">0.029486257892794899</cx:pt>
          <cx:pt idx="625">0.012103163025352401</cx:pt>
          <cx:pt idx="626">0.0133018310211841</cx:pt>
          <cx:pt idx="627">0.0167415174777167</cx:pt>
          <cx:pt idx="628">-0.0151267704998981</cx:pt>
          <cx:pt idx="629">-0.0043569099037295998</cx:pt>
          <cx:pt idx="630">0.028170451340737201</cx:pt>
          <cx:pt idx="631">0.0094763594504637897</cx:pt>
          <cx:pt idx="632">-0.0185157200148174</cx:pt>
          <cx:pt idx="633">0.0026959147457576399</cx:pt>
          <cx:pt idx="634">-0.00255938680783986</cx:pt>
          <cx:pt idx="635">-0.019271424749598701</cx:pt>
          <cx:pt idx="636">-0.022281045761918201</cx:pt>
          <cx:pt idx="637">-0.0267380418347672</cx:pt>
          <cx:pt idx="638">-0.024960073971783198</cx:pt>
          <cx:pt idx="639">-0.023001520551763601</cx:pt>
          <cx:pt idx="640">-0.0070814243821562999</cx:pt>
          <cx:pt idx="641">-0.0032553345199353599</cx:pt>
          <cx:pt idx="642">-0.00079098065916913198</cx:pt>
          <cx:pt idx="643">3.6008457164061203e-05</cx:pt>
          <cx:pt idx="644">0.00027682305022271199</cx:pt>
          <cx:pt idx="645">0.00024836810337299702</cx:pt>
          <cx:pt idx="646">-0.000394081855189469</cx:pt>
          <cx:pt idx="647">-0.00708208671447554</cx:pt>
          <cx:pt idx="648">0.00059483852927447298</cx:pt>
          <cx:pt idx="649">0.0140532860203218</cx:pt>
          <cx:pt idx="650">0.024515875125178201</cx:pt>
          <cx:pt idx="651">0.0117445715651067</cx:pt>
          <cx:pt idx="652">0.016895457008825301</cx:pt>
          <cx:pt idx="653">0.010943727047036301</cx:pt>
          <cx:pt idx="654">-0.00700497345082447</cx:pt>
          <cx:pt idx="655">0.0015051215536621199</cx:pt>
          <cx:pt idx="656">0.0022837239033903101</cx:pt>
          <cx:pt idx="657">0.047489256747517299</cx:pt>
          <cx:pt idx="658">0.018546792945059901</cx:pt>
          <cx:pt idx="659">-0.00216421543484517</cx:pt>
          <cx:pt idx="660">-0.024379913406508899</cx:pt>
          <cx:pt idx="661">-0.016623562119118099</cx:pt>
          <cx:pt idx="662">-0.019881795438071399</cx:pt>
          <cx:pt idx="663">-0.031883291317398602</cx:pt>
          <cx:pt idx="664">-0.0215640035197266</cx:pt>
          <cx:pt idx="665">-0.020935834206433</cx:pt>
          <cx:pt idx="666">-0.019336889546436201</cx:pt>
          <cx:pt idx="667">-0.016675093834292502</cx:pt>
          <cx:pt idx="668">-0.0037637457083934301</cx:pt>
          <cx:pt idx="669">-0.0011267507196657</cx:pt>
          <cx:pt idx="670">0.00040149691231856801</cx:pt>
          <cx:pt idx="671">-0.000180382569991116</cx:pt>
          <cx:pt idx="672">0.00037341499609181903</cx:pt>
          <cx:pt idx="673">0.00021927069624031001</cx:pt>
          <cx:pt idx="674">0.00014575663917512101</cx:pt>
          <cx:pt idx="675">0.00066788267503877397</cx:pt>
          <cx:pt idx="676">0.00358481207924586</cx:pt>
          <cx:pt idx="677">0.0039163107837898101</cx:pt>
          <cx:pt idx="678">-0.000185018810033218</cx:pt>
          <cx:pt idx="679">-0.0062547849765574402</cx:pt>
          <cx:pt idx="680">0.0162545485238723</cx:pt>
          <cx:pt idx="681">0.0237728695951097</cx:pt>
          <cx:pt idx="682">0.027405636534110302</cx:pt>
          <cx:pt idx="683">0.0123574812559399</cx:pt>
          <cx:pt idx="684">-0.0087170284124635199</cx:pt>
          <cx:pt idx="685">-0.0059453225887468597</cx:pt>
          <cx:pt idx="686">-0.024788689290909799</cx:pt>
          <cx:pt idx="687">-0.037172947648207597</cx:pt>
          <cx:pt idx="688">-0.042278431970102601</cx:pt>
          <cx:pt idx="689">-0.049636820103991397</cx:pt>
          <cx:pt idx="690">-0.037993430919732403</cx:pt>
          <cx:pt idx="691">-0.013612662502479099</cx:pt>
          <cx:pt idx="692">-0.0109547278777211</cx:pt>
          <cx:pt idx="693">-0.0085543412982175306</cx:pt>
          <cx:pt idx="694">-0.010462263511202699</cx:pt>
          <cx:pt idx="695">-0.0063703810541834499</cx:pt>
          <cx:pt idx="696">-0.00619732836088247</cx:pt>
          <cx:pt idx="697">-0.0021653098545475402</cx:pt>
          <cx:pt idx="698">7.2177996633382007e-05</cx:pt>
          <cx:pt idx="699">-0.00045931579854777501</cx:pt>
          <cx:pt idx="700">-0.00019048197362128499</cx:pt>
          <cx:pt idx="701">0.00047067959127215997</cx:pt>
          <cx:pt idx="702">0.00055687705658244598</cx:pt>
          <cx:pt idx="703">0.000798469671404743</cx:pt>
          <cx:pt idx="704">0.0017276706529632899</cx:pt>
          <cx:pt idx="705">0.00422169576734506</cx:pt>
          <cx:pt idx="706">-0.00987285343821942</cx:pt>
          <cx:pt idx="707">-0.0060871292283358599</cx:pt>
          <cx:pt idx="708">0.0089548197258754406</cx:pt>
          <cx:pt idx="709">0.011888285289185899</cx:pt>
          <cx:pt idx="710">-0.0097127867895818801</cx:pt>
          <cx:pt idx="711">-0.0037533684582315499</cx:pt>
          <cx:pt idx="712">0.0054429419010115204</cx:pt>
          <cx:pt idx="713">0.00542877315254847</cx:pt>
          <cx:pt idx="714">0.0040745546340967302</cx:pt>
          <cx:pt idx="715">-0.0208994755787483</cx:pt>
          <cx:pt idx="716">-0.015450501989673401</cx:pt>
          <cx:pt idx="717">-0.0117639622208267</cx:pt>
          <cx:pt idx="718">0.0056578075636204896</cx:pt>
          <cx:pt idx="719">0.016745364377548901</cx:pt>
          <cx:pt idx="720">0.011425368165488701</cx:pt>
          <cx:pt idx="721">0.0034475625234615202</cx:pt>
          <cx:pt idx="722">-0.00126104996509611</cx:pt>
          <cx:pt idx="723">-0.00159302146937973</cx:pt>
          <cx:pt idx="724">0.00087207270108008504</cx:pt>
          <cx:pt idx="725">-0.00077364546642375302</cx:pt>
          <cx:pt idx="726">-0.00071069302261051804</cx:pt>
          <cx:pt idx="727">-0.00022532332609524199</cx:pt>
          <cx:pt idx="728">-0.00024019835609294</cx:pt>
          <cx:pt idx="729">0.000299227506746532</cx:pt>
          <cx:pt idx="730">-0.00088189857719126895</cx:pt>
          <cx:pt idx="731">1.5191645505882899e-05</cx:pt>
          <cx:pt idx="732">0.00099704990254510708</cx:pt>
          <cx:pt idx="733">-0.0011859288196853399</cx:pt>
          <cx:pt idx="734">0.0019716924461383001</cx:pt>
          <cx:pt idx="735">0.0076611400328245897</cx:pt>
          <cx:pt idx="736">0.0115753572502026</cx:pt>
          <cx:pt idx="737">0.016126997379591199</cx:pt>
          <cx:pt idx="738">0.0134666913264489</cx:pt>
          <cx:pt idx="739">0.0123636468843037</cx:pt>
          <cx:pt idx="740">0.014918849781296</cx:pt>
          <cx:pt idx="741">0.015273880328590899</cx:pt>
          <cx:pt idx="742">0.0275614761556074</cx:pt>
          <cx:pt idx="743">0.021539567106957199</cx:pt>
          <cx:pt idx="744">0.0194093407222715</cx:pt>
          <cx:pt idx="745">0.020384943811654399</cx:pt>
          <cx:pt idx="746">0.019736802170974298</cx:pt>
          <cx:pt idx="747">0.0118480859880705</cx:pt>
          <cx:pt idx="748">0.0069263487941944903</cx:pt>
          <cx:pt idx="749">0.0035431567997690002</cx:pt>
          <cx:pt idx="750">-6.6850503499415702e-05</cx:pt>
          <cx:pt idx="751">-0.000139375976750457</cx:pt>
          <cx:pt idx="752">0.00035470047342523202</cx:pt>
          <cx:pt idx="753">0.00034831340971568699</cx:pt>
          <cx:pt idx="754">0.00017377899578958499</cx:pt>
          <cx:pt idx="755">-0.00089821738421520499</cx:pt>
          <cx:pt idx="756">0.000227551659465717</cx:pt>
          <cx:pt idx="757">0.000313384011835071</cx:pt>
          <cx:pt idx="758">-0.00025232199555778997</cx:pt>
          <cx:pt idx="759">0.0012424736683004599</cx:pt>
          <cx:pt idx="760">-0.000263001246851257</cx:pt>
          <cx:pt idx="761">-8.0750526342636303e-05</cx:pt>
          <cx:pt idx="762">0.00026082219602014902</cx:pt>
          <cx:pt idx="763">0.000244971926504345</cx:pt>
          <cx:pt idx="764">0.00078354833012396702</cx:pt>
          <cx:pt idx="765">0.00078809706719525595</cx:pt>
          <cx:pt idx="766">0.00049558420905838896</cx:pt>
          <cx:pt idx="767">0.0013899656604184601</cx:pt>
          <cx:pt idx="768">0.0032698709543733302</cx:pt>
          <cx:pt idx="769">0.0029482074304072901</cx:pt>
          <cx:pt idx="770">0.0069989356277240598</cx:pt>
          <cx:pt idx="771">0.0045536359228831903</cx:pt>
          <cx:pt idx="772">0.0022295469335942698</cx:pt>
          <cx:pt idx="773">0.0028464683297221701</cx:pt>
          <cx:pt idx="774">0.0061029877173815004</cx:pt>
          <cx:pt idx="775">0.0020088833773743899</cx:pt>
          <cx:pt idx="776">0.00082390799719639395</cx:pt>
          <cx:pt idx="777">-8.9684848916016398e-05</cx:pt>
          <cx:pt idx="778">-0.00014407410987746599</cx:pt>
          <cx:pt idx="779">-0.00013283408502885499</cx:pt>
          <cx:pt idx="780">1.7594140000354501e-05</cx:pt>
          <cx:pt idx="781">0.00060150762789642196</cx:pt>
          <cx:pt idx="782">-0.00026125173092878603</cx:pt>
          <cx:pt idx="783">-0.00031979949528163402</cx:pt>
          <cx:pt idx="784">0.00049260456574103995</cx:pt>
          <cx:pt idx="785">0.00012269425392445675</cx:pt>
          <cx:pt idx="786">-0.00086305435488235997</cx:pt>
          <cx:pt idx="787">0.0041798970428834504</cx:pt>
          <cx:pt idx="788">8.5896543921209253e-05</cx:pt>
          <cx:pt idx="789">-0.0061568392304497</cx:pt>
          <cx:pt idx="790">0.0043456227532598498</cx:pt>
          <cx:pt idx="791">0.0053220838602566004</cx:pt>
          <cx:pt idx="792">0.011905612996345676</cx:pt>
          <cx:pt idx="793">0.01429218228862225</cx:pt>
          <cx:pt idx="794">0.0023220530196015601</cx:pt>
          <cx:pt idx="795">0.0040161441266021751</cx:pt>
          <cx:pt idx="796">0.0043547521482433247</cx:pt>
          <cx:pt idx="797">0.002669240177733275</cx:pt>
          <cx:pt idx="798">0.0013936781385119426</cx:pt>
          <cx:pt idx="799">-0.0019190501867620824</cx:pt>
          <cx:pt idx="800">0.00243077739628923</cx:pt>
          <cx:pt idx="801">-0.0050364465020221747</cx:pt>
          <cx:pt idx="802">-0.0043001529181133499</cx:pt>
          <cx:pt idx="803">-0.004552371517011225</cx:pt>
          <cx:pt idx="804">0.0032263912620358998</cx:pt>
          <cx:pt idx="805">0.00081231474669430249</cx:pt>
          <cx:pt idx="806">-9.3614084515649499e-05</cx:pt>
          <cx:pt idx="807">-0.00080091247976885505</cx:pt>
          <cx:pt idx="808">-0.00096915825972218247</cx:pt>
          <cx:pt idx="809">-9.5295945593514245e-05</cx:pt>
          <cx:pt idx="810">-0.000113844929099819</cx:pt>
          <cx:pt idx="811">0.00094931588450003252</cx:pt>
          <cx:pt idx="812">0.0011739786518359576</cx:pt>
          <cx:pt idx="813">-0.0014186000441614101</cx:pt>
          <cx:pt idx="814">-0.0017738821922473026</cx:pt>
          <cx:pt idx="815">0.0038649610515623001</cx:pt>
          <cx:pt idx="816">-0.00036157225868459751</cx:pt>
          <cx:pt idx="817">0.0025198268652716002</cx:pt>
          <cx:pt idx="818">0.0071398532813680754</cx:pt>
          <cx:pt idx="819">0.0024108722552328324</cx:pt>
          <cx:pt idx="820">0.0048759996210925001</cx:pt>
          <cx:pt idx="821">0.0036315215234997002</cx:pt>
          <cx:pt idx="822">0.0080692212073455501</cx:pt>
          <cx:pt idx="823">0.0082983607950325756</cx:pt>
          <cx:pt idx="824">0.01489693166644895</cx:pt>
          <cx:pt idx="825">8.6001602692197505e-05</cx:pt>
          <cx:pt idx="826">-0.0071137343767010246</cx:pt>
          <cx:pt idx="827">0.0027780584475996001</cx:pt>
          <cx:pt idx="828">0.0031008943498431248</cx:pt>
          <cx:pt idx="829">-0.0061955852998666497</cx:pt>
          <cx:pt idx="830">0.0025937637682474</cx:pt>
          <cx:pt idx="831">0.0011974521479009926</cx:pt>
          <cx:pt idx="832">0.0024834600362375549</cx:pt>
          <cx:pt idx="833">0.0087461522484795495</cx:pt>
          <cx:pt idx="834">0.00655355613676785</cx:pt>
          <cx:pt idx="835">0.0014420829914617574</cx:pt>
          <cx:pt idx="836">0.00016367043937629176</cx:pt>
          <cx:pt idx="837">1.8845821459691224e-05</cx:pt>
          <cx:pt idx="838">0.00021204250157449525</cx:pt>
          <cx:pt idx="839">0.00019265227328223525</cx:pt>
          <cx:pt idx="840">-0.0003526267679939475</cx:pt>
          <cx:pt idx="841">-0.001103632998937235</cx:pt>
          <cx:pt idx="842">-0.0018066830764485926</cx:pt>
          <cx:pt idx="843">0.0039835991834570247</cx:pt>
          <cx:pt idx="844">-0.00046757533029142249</cx:pt>
          <cx:pt idx="845">-0.00206483299851357</cx:pt>
          <cx:pt idx="846">0.0038171868359427748</cx:pt>
          <cx:pt idx="847">-0.0024091846312582475</cx:pt>
          <cx:pt idx="848">-0.0041861050848048253</cx:pt>
          <cx:pt idx="849">-0.010079823755195375</cx:pt>
          <cx:pt idx="850">-0.00073496058125540004</cx:pt>
          <cx:pt idx="851">0.006397593259557975</cx:pt>
          <cx:pt idx="852">0.0067493703359067254</cx:pt>
          <cx:pt idx="853">0.0034287186434725</cx:pt>
          <cx:pt idx="854">0.0066112807029692503</cx:pt>
          <cx:pt idx="855">0.00110450456965112</cx:pt>
          <cx:pt idx="856">0.0085488328554419752</cx:pt>
          <cx:pt idx="857">0.0090523998339226246</cx:pt>
          <cx:pt idx="858">0.010784104364244575</cx:pt>
          <cx:pt idx="859">0.013586655462205499</cx:pt>
          <cx:pt idx="860">0.0084613071640225</cx:pt>
          <cx:pt idx="861">0.0098413907320083743</cx:pt>
          <cx:pt idx="862">0.0062411544609846251</cx:pt>
          <cx:pt idx="863">0.0020521805678614074</cx:pt>
          <cx:pt idx="864">5.1364634584683498e-05</cx:pt>
          <cx:pt idx="865">-0.00014886645346818726</cx:pt>
          <cx:pt idx="866">6.19480379177155e-05</cx:pt>
          <cx:pt idx="867">0.00039591195569954748</cx:pt>
          <cx:pt idx="868">-0.00056223612330376501</cx:pt>
          <cx:pt idx="869">0.00044023551885902999</cx:pt>
          <cx:pt idx="870">0.00056989486053413748</cx:pt>
          <cx:pt idx="871">-0.0050841376446196752</cx:pt>
          <cx:pt idx="872">-0.0076787954037630252</cx:pt>
          <cx:pt idx="873">-0.011028114937687201</cx:pt>
          <cx:pt idx="874">-0.0050467361806303254</cx:pt>
          <cx:pt idx="875">-0.0069707631385442</cx:pt>
          <cx:pt idx="876">-0.012023196032362725</cx:pt>
          <cx:pt idx="877">-0.0097520452860441493</cx:pt>
          <cx:pt idx="878">-0.011336412725994024</cx:pt>
          <cx:pt idx="879">0.0014950959794337725</cx:pt>
          <cx:pt idx="880">-0.0039833123022238997</cx:pt>
          <cx:pt idx="881">-0.0016795355088002476</cx:pt>
          <cx:pt idx="882">-0.0016366659709243674</cx:pt>
          <cx:pt idx="883">0.00550685550079785</cx:pt>
          <cx:pt idx="884">0.00049260456574103995</cx:pt>
          <cx:pt idx="885">0.00012269425392445675</cx:pt>
          <cx:pt idx="886">-0.00086305435488235997</cx:pt>
          <cx:pt idx="887">0.0041798970428834504</cx:pt>
          <cx:pt idx="888">8.5896543921209253e-05</cx:pt>
          <cx:pt idx="889">-0.0061568392304497</cx:pt>
          <cx:pt idx="890">0.0043456227532598498</cx:pt>
          <cx:pt idx="891">0.0053220838602566004</cx:pt>
          <cx:pt idx="892">0.011905612996345676</cx:pt>
          <cx:pt idx="893">0.01429218228862225</cx:pt>
          <cx:pt idx="894">0.0023220530196015601</cx:pt>
          <cx:pt idx="895">0.0040161441266021751</cx:pt>
          <cx:pt idx="896">0.0043547521482433247</cx:pt>
          <cx:pt idx="897">0.002669240177733275</cx:pt>
          <cx:pt idx="898">0.0013936781385119426</cx:pt>
          <cx:pt idx="899">-0.0019190501867620824</cx:pt>
          <cx:pt idx="900">0.00243077739628923</cx:pt>
          <cx:pt idx="901">-0.0050364465020221747</cx:pt>
          <cx:pt idx="902">-0.0043001529181133499</cx:pt>
          <cx:pt idx="903">-0.004552371517011225</cx:pt>
          <cx:pt idx="904">0.0032263912620358998</cx:pt>
          <cx:pt idx="905">0.00081231474669430249</cx:pt>
          <cx:pt idx="906">-9.3614084515649499e-05</cx:pt>
          <cx:pt idx="907">-0.00080091247976885505</cx:pt>
          <cx:pt idx="908">-0.00096915825972218247</cx:pt>
          <cx:pt idx="909">-9.5295945593514245e-05</cx:pt>
          <cx:pt idx="910">-0.000113844929099819</cx:pt>
          <cx:pt idx="911">0.00094931588450003252</cx:pt>
          <cx:pt idx="912">0.0011739786518359576</cx:pt>
          <cx:pt idx="913">-0.0014186000441614101</cx:pt>
          <cx:pt idx="914">-0.0017738821922473026</cx:pt>
          <cx:pt idx="915">0.0038649610515623001</cx:pt>
          <cx:pt idx="916">-0.00036157225868459751</cx:pt>
          <cx:pt idx="917">0.0025198268652716002</cx:pt>
          <cx:pt idx="918">0.0071398532813680754</cx:pt>
          <cx:pt idx="919">0.0024108722552328324</cx:pt>
          <cx:pt idx="920">0.0048759996210925001</cx:pt>
          <cx:pt idx="921">0.0036315215234997002</cx:pt>
          <cx:pt idx="922">0.0080692212073455501</cx:pt>
          <cx:pt idx="923">0.0082983607950325756</cx:pt>
          <cx:pt idx="924">0.01489693166644895</cx:pt>
          <cx:pt idx="925">8.6001602692197505e-05</cx:pt>
          <cx:pt idx="926">-0.0071137343767010246</cx:pt>
          <cx:pt idx="927">0.0027780584475996001</cx:pt>
          <cx:pt idx="928">0.0031008943498431248</cx:pt>
          <cx:pt idx="929">-0.0061955852998666497</cx:pt>
          <cx:pt idx="930">0.0025937637682474</cx:pt>
          <cx:pt idx="931">0.0011974521479009926</cx:pt>
          <cx:pt idx="932">0.0024834600362375549</cx:pt>
          <cx:pt idx="933">0.0087461522484795495</cx:pt>
          <cx:pt idx="934">0.00655355613676785</cx:pt>
          <cx:pt idx="935">0.0014420829914617574</cx:pt>
          <cx:pt idx="936">0.00016367043937629176</cx:pt>
          <cx:pt idx="937">1.8845821459691224e-05</cx:pt>
          <cx:pt idx="938">0.00021204250157449525</cx:pt>
          <cx:pt idx="939">0.00019265227328223525</cx:pt>
          <cx:pt idx="940">-0.0003526267679939475</cx:pt>
          <cx:pt idx="941">-0.001103632998937235</cx:pt>
          <cx:pt idx="942">-0.0018066830764485926</cx:pt>
          <cx:pt idx="943">0.0039835991834570247</cx:pt>
          <cx:pt idx="944">-0.00046757533029142249</cx:pt>
          <cx:pt idx="945">-0.00206483299851357</cx:pt>
          <cx:pt idx="946">0.0038171868359427748</cx:pt>
          <cx:pt idx="947">-0.0024091846312582475</cx:pt>
          <cx:pt idx="948">-0.0041861050848048253</cx:pt>
          <cx:pt idx="949">-0.010079823755195375</cx:pt>
          <cx:pt idx="950">-0.00073496058125540004</cx:pt>
          <cx:pt idx="951">0.006397593259557975</cx:pt>
          <cx:pt idx="952">0.0067493703359067254</cx:pt>
          <cx:pt idx="953">0.0034287186434725</cx:pt>
          <cx:pt idx="954">0.0066112807029692503</cx:pt>
          <cx:pt idx="955">0.00110450456965112</cx:pt>
          <cx:pt idx="956">0.0085488328554419752</cx:pt>
          <cx:pt idx="957">0.0090523998339226246</cx:pt>
          <cx:pt idx="958">0.010784104364244575</cx:pt>
          <cx:pt idx="959">0.013586655462205499</cx:pt>
          <cx:pt idx="960">0.0084613071640225</cx:pt>
          <cx:pt idx="961">0.0098413907320083743</cx:pt>
          <cx:pt idx="962">0.0062411544609846251</cx:pt>
          <cx:pt idx="963">0.0020521805678614074</cx:pt>
          <cx:pt idx="964">5.1364634584683498e-05</cx:pt>
          <cx:pt idx="965">-0.00014886645346818726</cx:pt>
          <cx:pt idx="966">6.19480379177155e-05</cx:pt>
          <cx:pt idx="967">0.00039591195569954748</cx:pt>
          <cx:pt idx="968">-0.00056223612330376501</cx:pt>
          <cx:pt idx="969">0.00044023551885902999</cx:pt>
          <cx:pt idx="970">0.00056989486053413748</cx:pt>
          <cx:pt idx="971">-0.0050841376446196752</cx:pt>
          <cx:pt idx="972">-0.0076787954037630252</cx:pt>
          <cx:pt idx="973">-0.011028114937687201</cx:pt>
          <cx:pt idx="974">-0.0050467361806303254</cx:pt>
          <cx:pt idx="975">-0.0069707631385442</cx:pt>
          <cx:pt idx="976">-0.012023196032362725</cx:pt>
          <cx:pt idx="977">-0.0097520452860441493</cx:pt>
          <cx:pt idx="978">-0.011336412725994024</cx:pt>
          <cx:pt idx="979">0.0014950959794337725</cx:pt>
          <cx:pt idx="980">-0.0039833123022238997</cx:pt>
          <cx:pt idx="981">-0.0016795355088002476</cx:pt>
          <cx:pt idx="982">-0.0016366659709243674</cx:pt>
          <cx:pt idx="983">0.00550685550079785</cx:pt>
          <cx:pt idx="984">0.00049260456574103995</cx:pt>
          <cx:pt idx="985">0.00012269425392445675</cx:pt>
          <cx:pt idx="986">-0.00086305435488235997</cx:pt>
          <cx:pt idx="987">0.0041798970428834504</cx:pt>
          <cx:pt idx="988">8.5896543921209253e-05</cx:pt>
          <cx:pt idx="989">-0.0061568392304497</cx:pt>
          <cx:pt idx="990">0.0043456227532598498</cx:pt>
          <cx:pt idx="991">0.0053220838602566004</cx:pt>
          <cx:pt idx="992">0.011905612996345676</cx:pt>
          <cx:pt idx="993">0.01429218228862225</cx:pt>
          <cx:pt idx="994">0.0023220530196015601</cx:pt>
          <cx:pt idx="995">0.0040161441266021751</cx:pt>
          <cx:pt idx="996">0.0043547521482433247</cx:pt>
          <cx:pt idx="997">0.002669240177733275</cx:pt>
          <cx:pt idx="998">0.0013936781385119426</cx:pt>
          <cx:pt idx="999">-0.0019190501867620824</cx:pt>
          <cx:pt idx="1000">0.00243077739628923</cx:pt>
          <cx:pt idx="1001">-0.0050364465020221747</cx:pt>
          <cx:pt idx="1002">-0.0043001529181133499</cx:pt>
          <cx:pt idx="1003">-0.004552371517011225</cx:pt>
          <cx:pt idx="1004">0.0032263912620358998</cx:pt>
          <cx:pt idx="1005">0.00081231474669430249</cx:pt>
          <cx:pt idx="1006">-9.3614084515649499e-05</cx:pt>
          <cx:pt idx="1007">-0.00080091247976885505</cx:pt>
          <cx:pt idx="1008">-0.00096915825972218247</cx:pt>
          <cx:pt idx="1009">-9.5295945593514245e-05</cx:pt>
          <cx:pt idx="1010">-0.000113844929099819</cx:pt>
          <cx:pt idx="1011">0.00094931588450003252</cx:pt>
          <cx:pt idx="1012">0.0011739786518359576</cx:pt>
          <cx:pt idx="1013">-0.0014186000441614101</cx:pt>
          <cx:pt idx="1014">-0.0017738821922473026</cx:pt>
          <cx:pt idx="1015">0.0038649610515623001</cx:pt>
          <cx:pt idx="1016">-0.00036157225868459751</cx:pt>
          <cx:pt idx="1017">0.0025198268652716002</cx:pt>
          <cx:pt idx="1018">0.0071398532813680754</cx:pt>
          <cx:pt idx="1019">0.0024108722552328324</cx:pt>
          <cx:pt idx="1020">0.0048759996210925001</cx:pt>
          <cx:pt idx="1021">0.0036315215234997002</cx:pt>
          <cx:pt idx="1022">0.0080692212073455501</cx:pt>
          <cx:pt idx="1023">0.0082983607950325756</cx:pt>
          <cx:pt idx="1024">0.01489693166644895</cx:pt>
          <cx:pt idx="1025">8.6001602692197505e-05</cx:pt>
          <cx:pt idx="1026">-0.0071137343767010246</cx:pt>
          <cx:pt idx="1027">0.0027780584475996001</cx:pt>
          <cx:pt idx="1028">0.0031008943498431248</cx:pt>
          <cx:pt idx="1029">-0.0061955852998666497</cx:pt>
          <cx:pt idx="1030">0.0025937637682474</cx:pt>
          <cx:pt idx="1031">0.0011974521479009926</cx:pt>
          <cx:pt idx="1032">0.0024834600362375549</cx:pt>
          <cx:pt idx="1033">0.0087461522484795495</cx:pt>
          <cx:pt idx="1034">0.00655355613676785</cx:pt>
          <cx:pt idx="1035">0.0014420829914617574</cx:pt>
          <cx:pt idx="1036">0.00016367043937629176</cx:pt>
          <cx:pt idx="1037">1.8845821459691224e-05</cx:pt>
          <cx:pt idx="1038">0.00021204250157449525</cx:pt>
          <cx:pt idx="1039">0.00019265227328223525</cx:pt>
          <cx:pt idx="1040">-0.0003526267679939475</cx:pt>
          <cx:pt idx="1041">-0.001103632998937235</cx:pt>
          <cx:pt idx="1042">-0.0018066830764485926</cx:pt>
          <cx:pt idx="1043">0.0039835991834570247</cx:pt>
          <cx:pt idx="1044">-0.00046757533029142249</cx:pt>
          <cx:pt idx="1045">-0.00206483299851357</cx:pt>
          <cx:pt idx="1046">0.0038171868359427748</cx:pt>
          <cx:pt idx="1047">-0.0024091846312582475</cx:pt>
          <cx:pt idx="1048">-0.0041861050848048253</cx:pt>
          <cx:pt idx="1049">-0.010079823755195375</cx:pt>
          <cx:pt idx="1050">-0.00073496058125540004</cx:pt>
          <cx:pt idx="1051">0.006397593259557975</cx:pt>
          <cx:pt idx="1052">0.0067493703359067254</cx:pt>
          <cx:pt idx="1053">0.0034287186434725</cx:pt>
          <cx:pt idx="1054">0.0066112807029692503</cx:pt>
          <cx:pt idx="1055">0.00110450456965112</cx:pt>
          <cx:pt idx="1056">0.0085488328554419752</cx:pt>
          <cx:pt idx="1057">0.0090523998339226246</cx:pt>
          <cx:pt idx="1058">0.010784104364244575</cx:pt>
          <cx:pt idx="1059">0.013586655462205499</cx:pt>
          <cx:pt idx="1060">0.0084613071640225</cx:pt>
          <cx:pt idx="1061">0.0098413907320083743</cx:pt>
          <cx:pt idx="1062">0.0062411544609846251</cx:pt>
          <cx:pt idx="1063">0.0020521805678614074</cx:pt>
          <cx:pt idx="1064">5.1364634584683498e-05</cx:pt>
          <cx:pt idx="1065">-0.00014886645346818726</cx:pt>
          <cx:pt idx="1066">6.19480379177155e-05</cx:pt>
          <cx:pt idx="1067">0.00039591195569954748</cx:pt>
          <cx:pt idx="1068">-0.00056223612330376501</cx:pt>
          <cx:pt idx="1069">0.00044023551885902999</cx:pt>
          <cx:pt idx="1070">0.00056989486053413748</cx:pt>
          <cx:pt idx="1071">-0.0050841376446196752</cx:pt>
          <cx:pt idx="1072">-0.0076787954037630252</cx:pt>
          <cx:pt idx="1073">-0.011028114937687201</cx:pt>
          <cx:pt idx="1074">-0.0050467361806303254</cx:pt>
          <cx:pt idx="1075">-0.0069707631385442</cx:pt>
          <cx:pt idx="1076">-0.012023196032362725</cx:pt>
          <cx:pt idx="1077">-0.0097520452860441493</cx:pt>
          <cx:pt idx="1078">-0.011336412725994024</cx:pt>
          <cx:pt idx="1079">0.0014950959794337725</cx:pt>
          <cx:pt idx="1080">-0.0039833123022238997</cx:pt>
          <cx:pt idx="1081">-0.0016795355088002476</cx:pt>
          <cx:pt idx="1082">-0.0016366659709243674</cx:pt>
          <cx:pt idx="1083">0.00550685550079785</cx:pt>
        </cx:lvl>
      </cx:numDim>
    </cx:data>
    <cx:data id="124">
      <cx:numDim type="val">
        <cx:f>Sheet2!$DU$1:$DU$1084</cx:f>
        <cx:lvl ptCount="1084" formatCode="0.00E+00">
          <cx:pt idx="0">-9.6901771365870605e-05</cx:pt>
          <cx:pt idx="1">0.00056991128654613403</cx:pt>
          <cx:pt idx="2">-0.00032033002704610398</cx:pt>
          <cx:pt idx="3">0.00057728742367067298</cx:pt>
          <cx:pt idx="4">0.00061516025824010802</cx:pt>
          <cx:pt idx="5">0.00041700495736178502</cx:pt>
          <cx:pt idx="6">-0.000559534932159436</cx:pt>
          <cx:pt idx="7">0.00080655257085744496</cx:pt>
          <cx:pt idx="8">-0.00073912845964407001</cx:pt>
          <cx:pt idx="9">-0.00034332038615095598</cx:pt>
          <cx:pt idx="10">0.000392227431620879</cx:pt>
          <cx:pt idx="11">-0.00047404292665065002</cx:pt>
          <cx:pt idx="12">-0.00045640623046679899</cx:pt>
          <cx:pt idx="13">-6.0405686554562599e-05</cx:pt>
          <cx:pt idx="14">-0.00041717797645013301</cx:pt>
          <cx:pt idx="15">-2.8137208070655e-05</cx:pt>
          <cx:pt idx="16">-0.00015049130255448301</cx:pt>
          <cx:pt idx="17">-0.00016769795808081099</cx:pt>
          <cx:pt idx="18">-0.00042942434595566199</cx:pt>
          <cx:pt idx="19">0.00057005272444827495</cx:pt>
          <cx:pt idx="20">0.00029082282483294499</cx:pt>
          <cx:pt idx="21">0.000177293722512398</cx:pt>
          <cx:pt idx="22">-0.00016191396999556</cx:pt>
          <cx:pt idx="23">-0.00021983645123925901</cx:pt>
          <cx:pt idx="24">1.03521876549395e-05</cx:pt>
          <cx:pt idx="25">-4.7245517020082399e-05</cx:pt>
          <cx:pt idx="26">0.000475439424254549</cx:pt>
          <cx:pt idx="27">-0.000775075299238466</cx:pt>
          <cx:pt idx="28">-0.00067461702929167799</cx:pt>
          <cx:pt idx="29">-0.00056495849286843699</cx:pt>
          <cx:pt idx="30">-0.000243403203829776</cx:pt>
          <cx:pt idx="31">0.00032478044841324202</cx:pt>
          <cx:pt idx="32">0.00015318490898757599</cx:pt>
          <cx:pt idx="33">0.000112994967805701</cx:pt>
          <cx:pt idx="34">-0.00325008941322227</cx:pt>
          <cx:pt idx="35">-0.0059477220656616904</cx:pt>
          <cx:pt idx="36">-0.0047313642802991399</cx:pt>
          <cx:pt idx="37">-0.0020543873735498598</cx:pt>
          <cx:pt idx="38">-0.00193042975304983</cx:pt>
          <cx:pt idx="39">-0.0032165511870985699</cx:pt>
          <cx:pt idx="40">-0.0057880994359888003</cx:pt>
          <cx:pt idx="41">-0.0036131773598503301</cx:pt>
          <cx:pt idx="42">-0.00099053140437152195</cx:pt>
          <cx:pt idx="43">-0.0020121084303154602</cx:pt>
          <cx:pt idx="44">0.00084931467106370601</cx:pt>
          <cx:pt idx="45">-0.00081510810899333697</cx:pt>
          <cx:pt idx="46">-0.00191393822810584</cx:pt>
          <cx:pt idx="47">-0.0020644162226917799</cx:pt>
          <cx:pt idx="48">-0.00133217902900834</cx:pt>
          <cx:pt idx="49">-0.0015618512377238601</cx:pt>
          <cx:pt idx="50">-0.0011318847218110199</cx:pt>
          <cx:pt idx="51">-0.00070665196972056197</cx:pt>
          <cx:pt idx="52">-0.00050271205610476297</cx:pt>
          <cx:pt idx="53">-0.00052983515693149903</cx:pt>
          <cx:pt idx="54">0.00067446895080058595</cx:pt>
          <cx:pt idx="55">-0.00035204519569561102</cx:pt>
          <cx:pt idx="56">-0.00080912397555597002</cx:pt>
          <cx:pt idx="57">8.7145690874048407e-05</cx:pt>
          <cx:pt idx="58">-0.00036124373402816802</cx:pt>
          <cx:pt idx="59">-0.00017676459396634501</cx:pt>
          <cx:pt idx="60">0.00026844247933256098</cx:pt>
          <cx:pt idx="61">0.00048321730258055</cx:pt>
          <cx:pt idx="62">-0.0033426944773612601</cx:pt>
          <cx:pt idx="63">-0.0075682971512916197</cx:pt>
          <cx:pt idx="64">-0.010438004000103101</cx:pt>
          <cx:pt idx="65">-0.0099817287368700897</cx:pt>
          <cx:pt idx="66">-0.017217395805726201</cx:pt>
          <cx:pt idx="67">-0.020435108879583601</cx:pt>
          <cx:pt idx="68">-0.024909072175353202</cx:pt>
          <cx:pt idx="69">-0.0435092445823985</cx:pt>
          <cx:pt idx="70">-0.025702382463484202</cx:pt>
          <cx:pt idx="71">-0.0194313044296207</cx:pt>
          <cx:pt idx="72">-0.020348202925333</cx:pt>
          <cx:pt idx="73">-0.016559322665346501</cx:pt>
          <cx:pt idx="74">-0.013637040214973599</cx:pt>
          <cx:pt idx="75">-0.0069862879791054901</cx:pt>
          <cx:pt idx="76">-0.0042320270969678202</cx:pt>
          <cx:pt idx="77">-0.0046725145139592701</cx:pt>
          <cx:pt idx="78">-0.0032442494766595398</cx:pt>
          <cx:pt idx="79">-0.00121246269039199</cx:pt>
          <cx:pt idx="80">0.00052740524426098004</cx:pt>
          <cx:pt idx="81">0.00033302245662750798</cx:pt>
          <cx:pt idx="82">0.000196547423581408</cx:pt>
          <cx:pt idx="83">0.00083980136120889596</cx:pt>
          <cx:pt idx="84">-1.8720681401831298e-05</cx:pt>
          <cx:pt idx="85">0.000104730424093418</cx:pt>
          <cx:pt idx="86">0.000385904742840545</cx:pt>
          <cx:pt idx="87">-0.00061440912378431397</cx:pt>
          <cx:pt idx="88">-0.00028483066381669602</cx:pt>
          <cx:pt idx="89">-0.00093946999162382696</cx:pt>
          <cx:pt idx="90">-0.0066759951729371703</cx:pt>
          <cx:pt idx="91">-0.014271008938278601</cx:pt>
          <cx:pt idx="92">-0.019166667953892099</cx:pt>
          <cx:pt idx="93">-0.0178509397121395</cx:pt>
          <cx:pt idx="94">-0.032374534253353501</cx:pt>
          <cx:pt idx="95">-0.047825299167608297</cx:pt>
          <cx:pt idx="96">-0.0716959757850648</cx:pt>
          <cx:pt idx="97">-0.095120472803543396</cx:pt>
          <cx:pt idx="98">-0.087645586384441296</cx:pt>
          <cx:pt idx="99">-0.054062191692610201</cx:pt>
          <cx:pt idx="100">-0.044566633868190299</cx:pt>
          <cx:pt idx="101">-0.029914067612693499</cx:pt>
          <cx:pt idx="102">-0.0309020269291564</cx:pt>
          <cx:pt idx="103">-0.012867763155121699</cx:pt>
          <cx:pt idx="104">-0.00981600675104519</cx:pt>
          <cx:pt idx="105">-0.0025933074820490799</cx:pt>
          <cx:pt idx="106">-0.00096791259919109304</cx:pt>
          <cx:pt idx="107">8.7197059791224799e-05</cx:pt>
          <cx:pt idx="108">0.00045554721967082899</cx:pt>
          <cx:pt idx="109">0.00057071335325305195</cx:pt>
          <cx:pt idx="110">0.00088529777337215099</cx:pt>
          <cx:pt idx="111">1.2936705616145801e-05</cx:pt>
          <cx:pt idx="112">-0.00017772917098901001</cx:pt>
          <cx:pt idx="113">0.00039397300359581401</cx:pt>
          <cx:pt idx="114">0.00022189108648792199</cx:pt>
          <cx:pt idx="115">0.0014598237275963101</cx:pt>
          <cx:pt idx="116">0.0012204686645796901</cx:pt>
          <cx:pt idx="117">-0.0100488343869077</cx:pt>
          <cx:pt idx="118">-0.0181677378304805</cx:pt>
          <cx:pt idx="119">-0.018281329714755601</cx:pt>
          <cx:pt idx="120">-0.019269158055189601</cx:pt>
          <cx:pt idx="121">-0.016320304555746099</cx:pt>
          <cx:pt idx="122">-0.0313175323766565</cx:pt>
          <cx:pt idx="123">-0.036217441736829101</cx:pt>
          <cx:pt idx="124">-0.042208565439514498</cx:pt>
          <cx:pt idx="125">-0.080984434342135203</cx:pt>
          <cx:pt idx="126">-0.10275329630420101</cx:pt>
          <cx:pt idx="127">-0.062180237477176999</cx:pt>
          <cx:pt idx="128">-0.084646677258435707</cx:pt>
          <cx:pt idx="129">-0.048734402260648603</cx:pt>
          <cx:pt idx="130">-0.037098710645092597</cx:pt>
          <cx:pt idx="131">-0.0281230390371148</cx:pt>
          <cx:pt idx="132">-0.012907974361557901</cx:pt>
          <cx:pt idx="133">-0.0017371791669104999</cx:pt>
          <cx:pt idx="134">0.0049524728403466303</cx:pt>
          <cx:pt idx="135">0.013082024798604</cx:pt>
          <cx:pt idx="136">0.0089100343523854392</cx:pt>
          <cx:pt idx="137">0.00100677464860302</cx:pt>
          <cx:pt idx="138">-0.000282201518341266</cx:pt>
          <cx:pt idx="139">-0.00055762891656928803</cx:pt>
          <cx:pt idx="140">0.00044348307230735801</cx:pt>
          <cx:pt idx="141">0.00088718494522443698</cx:pt>
          <cx:pt idx="142">0.00017491845920213401</cx:pt>
          <cx:pt idx="143">0.00059129332113785102</cx:pt>
          <cx:pt idx="144">-0.00041979232947475298</cx:pt>
          <cx:pt idx="145">-0.0019904433045862301</cx:pt>
          <cx:pt idx="146">-0.0109173426083867</cx:pt>
          <cx:pt idx="147">-0.027598346578025901</cx:pt>
          <cx:pt idx="148">-0.0128235338376933</cx:pt>
          <cx:pt idx="149">0.0070123863049567003</cx:pt>
          <cx:pt idx="150">-0.010556751475713401</cx:pt>
          <cx:pt idx="151">0.0057948352172976399</cx:pt>
          <cx:pt idx="152">-0.0085978881906519696</cx:pt>
          <cx:pt idx="153">-0.011394891849261001</cx:pt>
          <cx:pt idx="154">-0.040195333976319698</cx:pt>
          <cx:pt idx="155">-0.084323964331251305</cx:pt>
          <cx:pt idx="156">-0.15077637840967401</cx:pt>
          <cx:pt idx="157">-0.124991605110909</cx:pt>
          <cx:pt idx="158">-0.071133478604509498</cx:pt>
          <cx:pt idx="159">-0.071650692102821406</cx:pt>
          <cx:pt idx="160">-0.0433032540137855</cx:pt>
          <cx:pt idx="161">-0.018895308204868701</cx:pt>
          <cx:pt idx="162">-0.0041659071807581497</cx:pt>
          <cx:pt idx="163">0.0153355999411692</cx:pt>
          <cx:pt idx="164">0.0072859042061462704</cx:pt>
          <cx:pt idx="165">0.00134078076491653</cx:pt>
          <cx:pt idx="166">-0.00039162921262798401</cx:pt>
          <cx:pt idx="167">0.00035234367241340802</cx:pt>
          <cx:pt idx="168">0.00020269950173487601</cx:pt>
          <cx:pt idx="169">-0.000416164344156962</cx:pt>
          <cx:pt idx="170">0.0015703772828785799</cx:pt>
          <cx:pt idx="171">0.0039285659171542702</cx:pt>
          <cx:pt idx="172">0.0055103440927140104</cx:pt>
          <cx:pt idx="173">-0.010872928467726001</cx:pt>
          <cx:pt idx="174">-0.0190464245131317</cx:pt>
          <cx:pt idx="175">-0.036150830607271103</cx:pt>
          <cx:pt idx="176">0.0088085166220902202</cx:pt>
          <cx:pt idx="177">0.027793722570901801</cx:pt>
          <cx:pt idx="178">-0.0023096956394461402</cx:pt>
          <cx:pt idx="179">0.00390172484235024</cx:pt>
          <cx:pt idx="180">0.025450252625793299</cx:pt>
          <cx:pt idx="181">0.012869996394791101</cx:pt>
          <cx:pt idx="182">-0.021516501586583001</cx:pt>
          <cx:pt idx="183">0.017509583556595602</cx:pt>
          <cx:pt idx="184">-0.0098157655189192693</cx:pt>
          <cx:pt idx="185">-0.030389473419244299</cx:pt>
          <cx:pt idx="186">-0.070584660966027002</cx:pt>
          <cx:pt idx="187">-0.10256955489448</cx:pt>
          <cx:pt idx="188">-0.091529629604248097</cx:pt>
          <cx:pt idx="189">-0.042326308430141402</cx:pt>
          <cx:pt idx="190">-0.037407171893012202</cx:pt>
          <cx:pt idx="191">-0.012664147171876401</cx:pt>
          <cx:pt idx="192">-0.0123953302385353</cx:pt>
          <cx:pt idx="193">-0.0045321989094660097</cx:pt>
          <cx:pt idx="194">-0.0013318594541962699</cx:pt>
          <cx:pt idx="195">-8.2249983808814001e-05</cx:pt>
          <cx:pt idx="196">-0.000222552900558858</cx:pt>
          <cx:pt idx="197">-8.5612696210105998e-05</cx:pt>
          <cx:pt idx="198">0.0098599197654082506</cx:pt>
          <cx:pt idx="199">0.0028052034926425752</cx:pt>
          <cx:pt idx="200">-0.001196683748362605</cx:pt>
          <cx:pt idx="201">-0.0067752197948711497</cx:pt>
          <cx:pt idx="202">-0.0017325845934319775</cx:pt>
          <cx:pt idx="203">-0.0042787495662014747</cx:pt>
          <cx:pt idx="204">0.011185119793445599</cx:pt>
          <cx:pt idx="205">0.02047435687210665</cx:pt>
          <cx:pt idx="206">0.0059534497948358252</cx:pt>
          <cx:pt idx="207">0.014760737904326525</cx:pt>
          <cx:pt idx="208">0.018240714462302025</cx:pt>
          <cx:pt idx="209">0.017370132004082599</cx:pt>
          <cx:pt idx="210">0.0039112171556434502</cx:pt>
          <cx:pt idx="211">0.0073313081402708253</cx:pt>
          <cx:pt idx="212">0.010384906844761449</cx:pt>
          <cx:pt idx="213">0.010675246898105326</cx:pt>
          <cx:pt idx="214">-0.0078634351471712008</cx:pt>
          <cx:pt idx="215">-0.0086423165529886242</cx:pt>
          <cx:pt idx="216">-0.0152593250628279</cx:pt>
          <cx:pt idx="217">-0.026550091083130251</cx:pt>
          <cx:pt idx="218">-0.0227747273464395</cx:pt>
          <cx:pt idx="219">-0.0098199157354868002</cx:pt>
          <cx:pt idx="220">-0.0070221557329334001</cx:pt>
          <cx:pt idx="221">-0.0037531925723967999</cx:pt>
          <cx:pt idx="222">-0.00056663375298544253</cx:pt>
          <cx:pt idx="223">0.00010743827705045924</cx:pt>
          <cx:pt idx="224">1.4048303080770125e-05</cx:pt>
          <cx:pt idx="225">-0.00014870049272284951</cx:pt>
          <cx:pt idx="226">0.0018070177869366475</cx:pt>
          <cx:pt idx="227">0.002861240780678525</cx:pt>
          <cx:pt idx="228">-0.0019088851908080726</cx:pt>
          <cx:pt idx="229">-0.0053500990573936997</cx:pt>
          <cx:pt idx="230">0.0019036515288026275</cx:pt>
          <cx:pt idx="231">-0.0019811536259590774</cx:pt>
          <cx:pt idx="232">0.029748950955352751</cx:pt>
          <cx:pt idx="233">0.0230721762631271</cx:pt>
          <cx:pt idx="234">0.011042227142265</cx:pt>
          <cx:pt idx="235">0.025544389117208501</cx:pt>
          <cx:pt idx="236">0.018334466825455475</cx:pt>
          <cx:pt idx="237">0.0072692986871637499</cx:pt>
          <cx:pt idx="238">0.0078981806839789996</cx:pt>
          <cx:pt idx="239">0.0103619702886989</cx:pt>
          <cx:pt idx="240">0.015729826978417023</cx:pt>
          <cx:pt idx="241">0.0037381417928938998</cx:pt>
          <cx:pt idx="242">0.017755233467453675</cx:pt>
          <cx:pt idx="243">0.011214082674151376</cx:pt>
          <cx:pt idx="244">-0.00619397561368705</cx:pt>
          <cx:pt idx="245">-0.021561158868417526</cx:pt>
          <cx:pt idx="246">-0.021051348254268399</cx:pt>
          <cx:pt idx="247">-0.019354426891111526</cx:pt>
          <cx:pt idx="248">-0.012001579341014574</cx:pt>
          <cx:pt idx="249">-0.0078314627367376752</cx:pt>
          <cx:pt idx="250">-0.00057461811478647247</cx:pt>
          <cx:pt idx="251">-4.6467620175722498e-05</cx:pt>
          <cx:pt idx="252">-2.13606832539424e-06</cx:pt>
          <cx:pt idx="253">0.00019689169514147624</cx:pt>
          <cx:pt idx="254">0.00092755966518039503</cx:pt>
          <cx:pt idx="255">0.0024214237075093951</cx:pt>
          <cx:pt idx="256">-0.0018886939683335124</cx:pt>
          <cx:pt idx="257">-0.0071479917903593251</cx:pt>
          <cx:pt idx="258">0.0061503903725040497</cx:pt>
          <cx:pt idx="259">-0.0044353661524689</cx:pt>
          <cx:pt idx="260">0.010240956442485426</cx:pt>
          <cx:pt idx="261">0.0100036457048751</cx:pt>
          <cx:pt idx="262">0.020168632225919601</cx:pt>
          <cx:pt idx="263">0.017631293854956074</cx:pt>
          <cx:pt idx="264">0.020607966789731574</cx:pt>
          <cx:pt idx="265">0.016834312859946077</cx:pt>
          <cx:pt idx="266">0.010784463647545425</cx:pt>
          <cx:pt idx="267">0.00084095340138886504</cx:pt>
          <cx:pt idx="268">0.0080666485056693753</cx:pt>
          <cx:pt idx="269">0.0095939225187379254</cx:pt>
          <cx:pt idx="270">0.028219143335186249</cx:pt>
          <cx:pt idx="271">0.015678565476410125</cx:pt>
          <cx:pt idx="272">0.0046822595931405751</cx:pt>
          <cx:pt idx="273">-0.0045986346917420004</cx:pt>
          <cx:pt idx="274">-0.0098436270776444002</cx:pt>
          <cx:pt idx="275">-0.018877662977409799</cx:pt>
          <cx:pt idx="276">-0.018728196009767877</cx:pt>
          <cx:pt idx="277">-0.0078367657339133995</cx:pt>
          <cx:pt idx="278">-0.0012902097012799625</cx:pt>
          <cx:pt idx="279">0.001718826957240035</cx:pt>
          <cx:pt idx="280">4.2843975060889997e-05</cx:pt>
          <cx:pt idx="281">0.00017989092858301876</cx:pt>
          <cx:pt idx="282">0.0015642721855092525</cx:pt>
          <cx:pt idx="283">0.00144789548693686</cx:pt>
          <cx:pt idx="284">4.7781760405251998e-05</cx:pt>
          <cx:pt idx="285">-0.0010680437992590349</cx:pt>
          <cx:pt idx="286">0.0077204525258831747</cx:pt>
          <cx:pt idx="287">-0.0041494516860099504</cx:pt>
          <cx:pt idx="288">0.0043551592945408248</cx:pt>
          <cx:pt idx="289">0.01468150377565635</cx:pt>
          <cx:pt idx="290">0.0037298714936312748</cx:pt>
          <cx:pt idx="291">-0.0027809261280048502</cx:pt>
          <cx:pt idx="292">0.00447677209643865</cx:pt>
          <cx:pt idx="293">0.01175016408106995</cx:pt>
          <cx:pt idx="294">0.0073103340415693998</cx:pt>
          <cx:pt idx="295">0.00033181243001944249</cx:pt>
          <cx:pt idx="296">0.021475420761781275</cx:pt>
          <cx:pt idx="297">0.00975673258917935</cx:pt>
          <cx:pt idx="298">0.016856676710953849</cx:pt>
          <cx:pt idx="299">0.036301675083409202</cx:pt>
          <cx:pt idx="300">-0.024028257879086499</cx:pt>
          <cx:pt idx="301">-0.025775231815074202</cx:pt>
          <cx:pt idx="302">-0.013571868001529401</cx:pt>
          <cx:pt idx="303">-0.056877128338916901</cx:pt>
          <cx:pt idx="304">-0.063189635930739604</cx:pt>
          <cx:pt idx="305">-0.017412401236892298</cx:pt>
          <cx:pt idx="306">-0.0066265259871477796</cx:pt>
          <cx:pt idx="307">0.00187961298275649</cx:pt>
          <cx:pt idx="308">-5.5543943113867303e-05</cx:pt>
          <cx:pt idx="309">0.00139681236586324</cx:pt>
          <cx:pt idx="310">0.00711958202068069</cx:pt>
          <cx:pt idx="311">0.013362578079250601</cx:pt>
          <cx:pt idx="312">0.019978245634637699</cx:pt>
          <cx:pt idx="313">0.026609325232888101</cx:pt>
          <cx:pt idx="314">0.042472892916301297</cx:pt>
          <cx:pt idx="315">0.0185177565592324</cx:pt>
          <cx:pt idx="316">0.023867802181015401</cx:pt>
          <cx:pt idx="317">0.0233892778168945</cx:pt>
          <cx:pt idx="318">0.0232786545053267</cx:pt>
          <cx:pt idx="319">-0.00478920509106522</cx:pt>
          <cx:pt idx="320">0.059559676410073897</cx:pt>
          <cx:pt idx="321">0.074966495953807805</cx:pt>
          <cx:pt idx="322">0.033718535456322599</cx:pt>
          <cx:pt idx="323">0.040305132999011201</cx:pt>
          <cx:pt idx="324">0.073515766487483605</cx:pt>
          <cx:pt idx="325">0.083197332744472802</cx:pt>
          <cx:pt idx="326">0.056283009421428401</cx:pt>
          <cx:pt idx="327">0.0042783597479902303</cx:pt>
          <cx:pt idx="328">0.0046910990729380096</cx:pt>
          <cx:pt idx="329">0.0122265025554093</cx:pt>
          <cx:pt idx="330">0.0126268441491972</cx:pt>
          <cx:pt idx="331">-0.048605150670167199</cx:pt>
          <cx:pt idx="332">-0.052573258584028303</cx:pt>
          <cx:pt idx="333">-0.023001216200834802</cx:pt>
          <cx:pt idx="334">-0.0049081951702408099</cx:pt>
          <cx:pt idx="335">-0.000423898506130912</cx:pt>
          <cx:pt idx="336">-0.000183879241693932</cx:pt>
          <cx:pt idx="337">0.0014309071275754</cx:pt>
          <cx:pt idx="338">0.00555044691218651</cx:pt>
          <cx:pt idx="339">0.015953482512307899</cx:pt>
          <cx:pt idx="340">0.057587214468738303</cx:pt>
          <cx:pt idx="341">0.052801668304814101</cx:pt>
          <cx:pt idx="342">0.029102127285931</cx:pt>
          <cx:pt idx="343">0.018393286241726401</cx:pt>
          <cx:pt idx="344">0.00535024980988375</cx:pt>
          <cx:pt idx="345">-0.010540866525120599</cx:pt>
          <cx:pt idx="346">-0.057335043255429603</cx:pt>
          <cx:pt idx="347">-0.017538395018484601</cx:pt>
          <cx:pt idx="348">-0.0277444078653994</cx:pt>
          <cx:pt idx="349">0.0168912282655229</cx:pt>
          <cx:pt idx="350">0.0133001504683261</cx:pt>
          <cx:pt idx="351">0.064372618595471401</cx:pt>
          <cx:pt idx="352">0.045886858790636503</cx:pt>
          <cx:pt idx="353">0.0049452748254930796</cx:pt>
          <cx:pt idx="354">0.0393470399614574</cx:pt>
          <cx:pt idx="355">-0.0040201843162070896</cx:pt>
          <cx:pt idx="356">0.0074157698747552197</cx:pt>
          <cx:pt idx="357">0.0512996367474607</cx:pt>
          <cx:pt idx="358">0.040187349494280399</cx:pt>
          <cx:pt idx="359">-0.024839050594183499</cx:pt>
          <cx:pt idx="360">-0.0583298757015034</cx:pt>
          <cx:pt idx="361">-0.020308949231211099</cx:pt>
          <cx:pt idx="362">-0.0034479754418055598</cx:pt>
          <cx:pt idx="363">-0.00050422268336517198</cx:pt>
          <cx:pt idx="364">0.00052251500970513403</cx:pt>
          <cx:pt idx="365">0.00033315400823239703</cx:pt>
          <cx:pt idx="366">0.0034780786232909101</cx:pt>
          <cx:pt idx="367">0.0133130272733149</cx:pt>
          <cx:pt idx="368">0.082577963095450804</cx:pt>
          <cx:pt idx="369">0.052491714830227999</cx:pt>
          <cx:pt idx="370">0.0070208776559789804</cx:pt>
          <cx:pt idx="371">0.033702356093601803</cx:pt>
          <cx:pt idx="372">0.0211454801996123</cx:pt>
          <cx:pt idx="373">-0.02741833175455</cx:pt>
          <cx:pt idx="374">-0.041294488586549397</cx:pt>
          <cx:pt idx="375">-0.047304000009931797</cx:pt>
          <cx:pt idx="376">-0.035150795710427701</cx:pt>
          <cx:pt idx="377">-0.0088121023292450501</cx:pt>
          <cx:pt idx="378">0.0133295290537866</cx:pt>
          <cx:pt idx="379">0.047724431755000497</cx:pt>
          <cx:pt idx="380">0.0023289705068150401</cx:pt>
          <cx:pt idx="381">-0.076847204659799703</cx:pt>
          <cx:pt idx="382">-0.0132522468290786</cx:pt>
          <cx:pt idx="383">-0.035923264699198897</cx:pt>
          <cx:pt idx="384">0.00399221974839962</cx:pt>
          <cx:pt idx="385">0.0673747265068316</cx:pt>
          <cx:pt idx="386">0.046606919327406099</cx:pt>
          <cx:pt idx="387">-0.0382944656205998</cx:pt>
          <cx:pt idx="388">-0.047643973637840502</cx:pt>
          <cx:pt idx="389">-0.015526514556266999</cx:pt>
          <cx:pt idx="390">-0.0078032389365736404</cx:pt>
          <cx:pt idx="391">-0.00116834735154861</cx:pt>
          <cx:pt idx="392">0.00058070483816486101</cx:pt>
          <cx:pt idx="393">0.00037608185645252701</cx:pt>
          <cx:pt idx="394">0.00160640989923401</cx:pt>
          <cx:pt idx="395">0.0141846174741019</cx:pt>
          <cx:pt idx="396">0.057703050788720303</cx:pt>
          <cx:pt idx="397">0.034411388844189698</cx:pt>
          <cx:pt idx="398">0.022318913985723901</cx:pt>
          <cx:pt idx="399">0.032893720448864398</cx:pt>
          <cx:pt idx="400">0.0099704853680269694</cx:pt>
          <cx:pt idx="401">-0.0359430068337694</cx:pt>
          <cx:pt idx="402">-0.0499951339054579</cx:pt>
          <cx:pt idx="403">-0.025380137663467001</cx:pt>
          <cx:pt idx="404">-0.019320411116901599</cx:pt>
          <cx:pt idx="405">-0.058247761196846902</cx:pt>
          <cx:pt idx="406">-0.067275191675036095</cx:pt>
          <cx:pt idx="407">-0.0064021722086586201</cx:pt>
          <cx:pt idx="408">-0.074124317905461007</cx:pt>
          <cx:pt idx="409">-0.068790210864574694</cx:pt>
          <cx:pt idx="410">0.00031584164946844699</cx:pt>
          <cx:pt idx="411">-0.0036475383997620998</cx:pt>
          <cx:pt idx="412">0.030674445545040001</cx:pt>
          <cx:pt idx="413">0.040070853697162803</cx:pt>
          <cx:pt idx="414">0.031119918597808501</cx:pt>
          <cx:pt idx="415">-0.038817719645705399</cx:pt>
          <cx:pt idx="416">-0.0255411451389553</cx:pt>
          <cx:pt idx="417">-0.0164606368612745</cx:pt>
          <cx:pt idx="418">-0.0053724152865883097</cx:pt>
          <cx:pt idx="419">-0.00052464321706715699</cx:pt>
          <cx:pt idx="420">-0.00037465616246894499</cx:pt>
          <cx:pt idx="421">0.00016866372285519001</cx:pt>
          <cx:pt idx="422">-0.0023989908318503401</cx:pt>
          <cx:pt idx="423">0.0141646485568123</cx:pt>
          <cx:pt idx="424">0.026431108971786899</cx:pt>
          <cx:pt idx="425">0.031278749799703902</cx:pt>
          <cx:pt idx="426">0.0176026770283816</cx:pt>
          <cx:pt idx="427">-0.0088498485494610708</cx:pt>
          <cx:pt idx="428">-0.0068488755169441098</cx:pt>
          <cx:pt idx="429">-0.038146897732061202</cx:pt>
          <cx:pt idx="430">-0.023904700367912798</cx:pt>
          <cx:pt idx="431">-0.0455097518626352</cx:pt>
          <cx:pt idx="432">-0.107445157369205</cx:pt>
          <cx:pt idx="433">-0.084712518282274094</cx:pt>
          <cx:pt idx="434">-0.036854427753533599</cx:pt>
          <cx:pt idx="435">0.039130335998196097</cx:pt>
          <cx:pt idx="436">-0.0362838855570023</cx:pt>
          <cx:pt idx="437">0.0177249471467084</cx:pt>
          <cx:pt idx="438">-0.00382053702940838</cx:pt>
          <cx:pt idx="439">-0.0218456340234707</cx:pt>
          <cx:pt idx="440">0.018496235239769399</cx:pt>
          <cx:pt idx="441">0.022649640584642999</cx:pt>
          <cx:pt idx="442">0.000104702351805006</cx:pt>
          <cx:pt idx="443">-0.022007580461003401</cx:pt>
          <cx:pt idx="444">-0.0165684333754074</cx:pt>
          <cx:pt idx="445">-0.031445625114435501</cx:pt>
          <cx:pt idx="446">-0.010259400650119901</cx:pt>
          <cx:pt idx="447">-0.0025210319405881598</cx:pt>
          <cx:pt idx="448">2.8671561351804101e-05</cx:pt>
          <cx:pt idx="449">0.000205807312000248</cx:pt>
          <cx:pt idx="450">-0.00222951398936186</cx:pt>
          <cx:pt idx="451">-0.00164880370182515</cx:pt>
          <cx:pt idx="452">0.015093036261139401</cx:pt>
          <cx:pt idx="453">0.0241083619203071</cx:pt>
          <cx:pt idx="454">0.0019872864053627599</cx:pt>
          <cx:pt idx="455">-0.00068544954322346499</cx:pt>
          <cx:pt idx="456">0.025599644434475599</cx:pt>
          <cx:pt idx="457">-0.044594703277551002</cx:pt>
          <cx:pt idx="458">-0.0092202249625827903</cx:pt>
          <cx:pt idx="459">-0.00110292783913487</cx:pt>
          <cx:pt idx="460">-0.0255254787781754</cx:pt>
          <cx:pt idx="461">-0.0305874367431942</cx:pt>
          <cx:pt idx="462">-0.0369954091600493</cx:pt>
          <cx:pt idx="463">0.021553487805133598</cx:pt>
          <cx:pt idx="464">0.026871981358251501</cx:pt>
          <cx:pt idx="465">0.068574637081905102</cx:pt>
          <cx:pt idx="466">0.0082082461018392703</cx:pt>
          <cx:pt idx="467">-0.066346265760288098</cx:pt>
          <cx:pt idx="468">0.0133923120732472</cx:pt>
          <cx:pt idx="469">-0.0129276832480678</cx:pt>
          <cx:pt idx="470">-0.012487285022791899</cx:pt>
          <cx:pt idx="471">-0.042126007228561503</cx:pt>
          <cx:pt idx="472">-0.047762594159572999</cx:pt>
          <cx:pt idx="473">-0.039153228764392603</cx:pt>
          <cx:pt idx="474">-0.0086082203852432208</cx:pt>
          <cx:pt idx="475">-0.0012475882039686701</cx:pt>
          <cx:pt idx="476">-0.00012901185571103</cx:pt>
          <cx:pt idx="477">9.1922943156457507e-06</cx:pt>
          <cx:pt idx="478">-0.0051718092179562298</cx:pt>
          <cx:pt idx="479">-0.0160880454169685</cx:pt>
          <cx:pt idx="480">-0.014709533388085999</cx:pt>
          <cx:pt idx="481">-0.0073023860517431698</cx:pt>
          <cx:pt idx="482">-0.013902958550405299</cx:pt>
          <cx:pt idx="483">0.0063729078206287999</cx:pt>
          <cx:pt idx="484">0.043974139676901003</cx:pt>
          <cx:pt idx="485">0.031368173787625998</cx:pt>
          <cx:pt idx="486">0.064731727077691897</cx:pt>
          <cx:pt idx="487">0.031373420233042799</cx:pt>
          <cx:pt idx="488">0.012265747377379701</cx:pt>
          <cx:pt idx="489">-0.00155277494958306</cx:pt>
          <cx:pt idx="490">-0.037364058553800997</cx:pt>
          <cx:pt idx="491">0.0108567704500549</cx:pt>
          <cx:pt idx="492">0.011914075299305899</cx:pt>
          <cx:pt idx="493">0.053361299247090897</cx:pt>
          <cx:pt idx="494">-0.040798374963582698</cx:pt>
          <cx:pt idx="495">-0.075004384522871101</cx:pt>
          <cx:pt idx="496">-0.021716984386989598</cx:pt>
          <cx:pt idx="497">-0.022146379011513902</cx:pt>
          <cx:pt idx="498">-0.0146575066616366</cx:pt>
          <cx:pt idx="499">-0.045509015225584398</cx:pt>
          <cx:pt idx="500">-0.044872697458470799</cx:pt>
          <cx:pt idx="501">-0.029046036691831902</cx:pt>
          <cx:pt idx="502">-0.00152844378623751</cx:pt>
          <cx:pt idx="503">0.0014805297218715701</cx:pt>
          <cx:pt idx="504">0.00054246000888198405</cx:pt>
          <cx:pt idx="505">-0.00013964543725242099</cx:pt>
          <cx:pt idx="506">-0.0041202405992720901</cx:pt>
          <cx:pt idx="507">-0.025769759602614399</cx:pt>
          <cx:pt idx="508">-0.031865770343228697</cx:pt>
          <cx:pt idx="509">-0.026890457038131501</cx:pt>
          <cx:pt idx="510">-0.029877025792652601</cx:pt>
          <cx:pt idx="511">-0.024045848439531801</cx:pt>
          <cx:pt idx="512">0.0226709372387668</cx:pt>
          <cx:pt idx="513">0.027550758083873202</cx:pt>
          <cx:pt idx="514">0.059718015678910198</cx:pt>
          <cx:pt idx="515">0.0601207553944203</cx:pt>
          <cx:pt idx="516">0.014577135848412401</cx:pt>
          <cx:pt idx="517">-0.022175913304222999</cx:pt>
          <cx:pt idx="518">-0.054436216290115302</cx:pt>
          <cx:pt idx="519">-0.0501051528904813</cx:pt>
          <cx:pt idx="520">-0.0282278778110878</cx:pt>
          <cx:pt idx="521">0.015927536958909201</cx:pt>
          <cx:pt idx="522">-0.022478082038440501</cx:pt>
          <cx:pt idx="523">0.0119771469423764</cx:pt>
          <cx:pt idx="524">0.0081206421832734806</cx:pt>
          <cx:pt idx="525">-0.0061635357538279102</cx:pt>
          <cx:pt idx="526">-0.0338286713193479</cx:pt>
          <cx:pt idx="527">-0.0710768116999035</cx:pt>
          <cx:pt idx="528">-0.067346648072715898</cx:pt>
          <cx:pt idx="529">-0.0306886913417341</cx:pt>
          <cx:pt idx="530">0.0026674649185338098</cx:pt>
          <cx:pt idx="531">-0.000123886032912639</cx:pt>
          <cx:pt idx="532">-2.25853197179373e-05</cx:pt>
          <cx:pt idx="533">0.00085821068018761</cx:pt>
          <cx:pt idx="534">0.00075519385185904102</cx:pt>
          <cx:pt idx="535">-0.016113581246963202</cx:pt>
          <cx:pt idx="536">-0.030036151581759599</cx:pt>
          <cx:pt idx="537">-0.0355060319432602</cx:pt>
          <cx:pt idx="538">-0.056870107156195802</cx:pt>
          <cx:pt idx="539">-0.0460279013443489</cx:pt>
          <cx:pt idx="540">-0.00071033589945423395</cx:pt>
          <cx:pt idx="541">0.00421680099043697</cx:pt>
          <cx:pt idx="542">0.0258173215164356</cx:pt>
          <cx:pt idx="543">0.0172657378751063</cx:pt>
          <cx:pt idx="544">0.055215485497597201</cx:pt>
          <cx:pt idx="545">-0.052729048512205501</cx:pt>
          <cx:pt idx="546">-0.0179654433930692</cx:pt>
          <cx:pt idx="547">-0.061442496747265901</cx:pt>
          <cx:pt idx="548">-0.0506723361296589</cx:pt>
          <cx:pt idx="549">0.013391564332625</cx:pt>
          <cx:pt idx="550">0.022085288334126901</cx:pt>
          <cx:pt idx="551">0.059061362841477998</cx:pt>
          <cx:pt idx="552">0.0077775061028160898</cx:pt>
          <cx:pt idx="553">-0.027969766180180398</cx:pt>
          <cx:pt idx="554">-0.044783653001136001</cx:pt>
          <cx:pt idx="555">-0.061674240037665598</cx:pt>
          <cx:pt idx="556">-0.045850023799133797</cx:pt>
          <cx:pt idx="557">-0.028204781366325801</cx:pt>
          <cx:pt idx="558">-0.0021126531514445899</cx:pt>
          <cx:pt idx="559">0.00065278381986590302</cx:pt>
          <cx:pt idx="560">-7.60079801032461e-05</cx:pt>
          <cx:pt idx="561">0.00127946970848772</cx:pt>
          <cx:pt idx="562">-0.0022970024650423001</cx:pt>
          <cx:pt idx="563">-0.0161806833567976</cx:pt>
          <cx:pt idx="564">-0.027840120470993001</cx:pt>
          <cx:pt idx="565">-0.043539345514267601</cx:pt>
          <cx:pt idx="566">-0.077215814023475604</cx:pt>
          <cx:pt idx="567">-0.070066935044592799</cx:pt>
          <cx:pt idx="568">-0.0036073303009873702</cx:pt>
          <cx:pt idx="569">-0.040598820140789901</cx:pt>
          <cx:pt idx="570">-0.0218188702741051</cx:pt>
          <cx:pt idx="571">-0.045314570276697198</cx:pt>
          <cx:pt idx="572">-0.0309967012945189</cx:pt>
          <cx:pt idx="573">-0.048372446079781597</cx:pt>
          <cx:pt idx="574">-0.079487024826087896</cx:pt>
          <cx:pt idx="575">-0.097870597666378303</cx:pt>
          <cx:pt idx="576">-0.050963156003960203</cx:pt>
          <cx:pt idx="577">-0.032061230941512399</cx:pt>
          <cx:pt idx="578">-0.064397716236596403</cx:pt>
          <cx:pt idx="579">-0.0036201110887270102</cx:pt>
          <cx:pt idx="580">-0.037850100627695497</cx:pt>
          <cx:pt idx="581">-0.054851116465297403</cx:pt>
          <cx:pt idx="582">-0.044249798359618897</cx:pt>
          <cx:pt idx="583">-0.034099850559500003</cx:pt>
          <cx:pt idx="584">-0.0055650144760158301</cx:pt>
          <cx:pt idx="585">-0.0084205337020590593</cx:pt>
          <cx:pt idx="586">-0.00146852397563487</cx:pt>
          <cx:pt idx="587">3.1833161397634202e-05</cx:pt>
          <cx:pt idx="588">0.00054051716026081798</cx:pt>
          <cx:pt idx="589">0.00042181494827407798</cx:pt>
          <cx:pt idx="590">-0.0024738301971534401</cx:pt>
          <cx:pt idx="591">-0.011388042004634899</cx:pt>
          <cx:pt idx="592">-0.0128854294377046</cx:pt>
          <cx:pt idx="593">-0.018972680794732601</cx:pt>
          <cx:pt idx="594">-0.038046275101727998</cx:pt>
          <cx:pt idx="595">-0.052715852146702602</cx:pt>
          <cx:pt idx="596">-0.052152652781803699</cx:pt>
          <cx:pt idx="597">-0.051920606038321701</cx:pt>
          <cx:pt idx="598">-0.0151792636413481</cx:pt>
          <cx:pt idx="599">-0.015614863801629899</cx:pt>
          <cx:pt idx="600">-0.0083855334534599698</cx:pt>
          <cx:pt idx="601">-0.10501866693247799</cx:pt>
          <cx:pt idx="602">-0.11758837378837</cx:pt>
          <cx:pt idx="603">-0.102899835751751</cx:pt>
          <cx:pt idx="604">-0.0345657410618233</cx:pt>
          <cx:pt idx="605">-0.060748291121565601</cx:pt>
          <cx:pt idx="606">-0.068444251810256596</cx:pt>
          <cx:pt idx="607">-0.049916074437715299</cx:pt>
          <cx:pt idx="608">-0.040794035277012898</cx:pt>
          <cx:pt idx="609">-0.040176580808874499</cx:pt>
          <cx:pt idx="610">-0.055482273657385998</cx:pt>
          <cx:pt idx="611">-0.025449964072064901</cx:pt>
          <cx:pt idx="612">-0.0031666441290800801</cx:pt>
          <cx:pt idx="613">-0.0095416414036880708</cx:pt>
          <cx:pt idx="614">-0.000134042009460988</cx:pt>
          <cx:pt idx="615">0.00078446533051420902</cx:pt>
          <cx:pt idx="616">0.00039022564312116397</cx:pt>
          <cx:pt idx="617">8.8937297143247202e-05</cx:pt>
          <cx:pt idx="618">-0.0027149817638475399</cx:pt>
          <cx:pt idx="619">-0.0052516626833411101</cx:pt>
          <cx:pt idx="620">-0.0052952191581265504</cx:pt>
          <cx:pt idx="621">-0.0113644134601285</cx:pt>
          <cx:pt idx="622">-0.013950099167461</cx:pt>
          <cx:pt idx="623">-0.023936098495674199</cx:pt>
          <cx:pt idx="624">-0.045197941883751203</cx:pt>
          <cx:pt idx="625">-0.062054398205246997</cx:pt>
          <cx:pt idx="626">-0.0064597712868666004</cx:pt>
          <cx:pt idx="627">-0.00172013421366495</cx:pt>
          <cx:pt idx="628">0.046740622350566398</cx:pt>
          <cx:pt idx="629">-0.073483156656631299</cx:pt>
          <cx:pt idx="630">-0.0268868073534623</cx:pt>
          <cx:pt idx="631">-0.076524730423793</cx:pt>
          <cx:pt idx="632">0.010994036584839099</cx:pt>
          <cx:pt idx="633">-0.035057811070107303</cx:pt>
          <cx:pt idx="634">-0.044440014189207601</cx:pt>
          <cx:pt idx="635">-0.0640505907386551</cx:pt>
          <cx:pt idx="636">-0.026069036357416399</cx:pt>
          <cx:pt idx="637">-0.041060467999742001</cx:pt>
          <cx:pt idx="638">-0.024153208777995799</cx:pt>
          <cx:pt idx="639">-0.0016707675670289599</cx:pt>
          <cx:pt idx="640">0.0068099642275518003</cx:pt>
          <cx:pt idx="641">-0.0013552454244789901</cx:pt>
          <cx:pt idx="642">0.00070958694270281295</cx:pt>
          <cx:pt idx="643">0.00042124774065532199</cx:pt>
          <cx:pt idx="644">-0.000109709816153132</cx:pt>
          <cx:pt idx="645">-0.000107664495251948</cx:pt>
          <cx:pt idx="646">-0.0024391400196796301</cx:pt>
          <cx:pt idx="647">-0.000843205694930444</cx:pt>
          <cx:pt idx="648">-0.00035972049321506802</cx:pt>
          <cx:pt idx="649">0.0018250781900417401</cx:pt>
          <cx:pt idx="650">0.0099964837806929708</cx:pt>
          <cx:pt idx="651">-0.010427858242457099</cx:pt>
          <cx:pt idx="652">-0.033172397161055397</cx:pt>
          <cx:pt idx="653">-0.095137757377851004</cx:pt>
          <cx:pt idx="654">-0.065757004180990897</cx:pt>
          <cx:pt idx="655">-0.0055055189733102701</cx:pt>
          <cx:pt idx="656">0.0336399444598902</cx:pt>
          <cx:pt idx="657">-0.035539427354340597</cx:pt>
          <cx:pt idx="658">-0.0205618268335645</cx:pt>
          <cx:pt idx="659">-0.0071708172605219203</cx:pt>
          <cx:pt idx="660">0.00364913086492008</cx:pt>
          <cx:pt idx="661">-0.0137576532543007</cx:pt>
          <cx:pt idx="662">-0.043213197119858597</cx:pt>
          <cx:pt idx="663">-0.057962281829178799</cx:pt>
          <cx:pt idx="664">-0.0104818071614765</cx:pt>
          <cx:pt idx="665">-0.0157596052865977</cx:pt>
          <cx:pt idx="666">-0.0136072777835331</cx:pt>
          <cx:pt idx="667">0.0111493656894087</cx:pt>
          <cx:pt idx="668">0.022037000672829599</cx:pt>
          <cx:pt idx="669">0.00080250195694552798</cx:pt>
          <cx:pt idx="670">-3.5028904223561597e-05</cx:pt>
          <cx:pt idx="671">-0.00073691497469246603</cx:pt>
          <cx:pt idx="672">-2.58791203106502e-05</cx:pt>
          <cx:pt idx="673">0.00062578760109696999</cx:pt>
          <cx:pt idx="674">-0.00064994788007816399</cx:pt>
          <cx:pt idx="675">-0.00013763803570024101</cx:pt>
          <cx:pt idx="676">0.0122010014043875</cx:pt>
          <cx:pt idx="677">0.019768031589869499</cx:pt>
          <cx:pt idx="678">0.011959270898725199</cx:pt>
          <cx:pt idx="679">0.017899861454047601</cx:pt>
          <cx:pt idx="680">0.015752282272302701</cx:pt>
          <cx:pt idx="681">-0.055671339611258398</cx:pt>
          <cx:pt idx="682">-0.011862893899440599</cx:pt>
          <cx:pt idx="683">-0.016063322270915299</cx:pt>
          <cx:pt idx="684">-0.0125331794850748</cx:pt>
          <cx:pt idx="685">-0.026164683375956101</cx:pt>
          <cx:pt idx="686">-0.018386023136565</cx:pt>
          <cx:pt idx="687">0.026931952981678501</cx:pt>
          <cx:pt idx="688">0.039531829447105697</cx:pt>
          <cx:pt idx="689">-0.0052989300516467696</cx:pt>
          <cx:pt idx="690">-0.040476306686644703</cx:pt>
          <cx:pt idx="691">-0.00950990961953504</cx:pt>
          <cx:pt idx="692">0.031739845134260203</cx:pt>
          <cx:pt idx="693">0.015224311134458201</cx:pt>
          <cx:pt idx="694">0.0096218731329890308</cx:pt>
          <cx:pt idx="695">0.013159405387609799</cx:pt>
          <cx:pt idx="696">-0.0025545520335243498</cx:pt>
          <cx:pt idx="697">-0.00184948879676599</cx:pt>
          <cx:pt idx="698">-0.00071835118160199299</cx:pt>
          <cx:pt idx="699">-0.00017700586947715099</cx:pt>
          <cx:pt idx="700">0.00018704007514946499</cx:pt>
          <cx:pt idx="701">-0.00047657881760874098</cx:pt>
          <cx:pt idx="702">-0.00018803021410817501</cx:pt>
          <cx:pt idx="703">0.00031557260506540801</cx:pt>
          <cx:pt idx="704">0.0058765668250125597</cx:pt>
          <cx:pt idx="705">0.0093768173705972499</cx:pt>
          <cx:pt idx="706">0.0029846305856702999</cx:pt>
          <cx:pt idx="707">0.017184093640028899</cx:pt>
          <cx:pt idx="708">0.0248268646027049</cx:pt>
          <cx:pt idx="709">0.00097307616967194101</cx:pt>
          <cx:pt idx="710">-0.0059608473881209399</cx:pt>
          <cx:pt idx="711">-0.0071382035563487397</cx:pt>
          <cx:pt idx="712">-0.027562572206878001</cx:pt>
          <cx:pt idx="713">-0.0129097693015474</cx:pt>
          <cx:pt idx="714">0.035424893272922101</cx:pt>
          <cx:pt idx="715">0.044842435125885899</cx:pt>
          <cx:pt idx="716">0.045153623632512498</cx:pt>
          <cx:pt idx="717">0.012058995157753801</cx:pt>
          <cx:pt idx="718">0.0082329351035272495</cx:pt>
          <cx:pt idx="719">0.033403148733419701</cx:pt>
          <cx:pt idx="720">0.034538954480516901</cx:pt>
          <cx:pt idx="721">0.016121595988462301</cx:pt>
          <cx:pt idx="722">-0.0031655158353043702</cx:pt>
          <cx:pt idx="723">-0.0024995829886163999</cx:pt>
          <cx:pt idx="724">-0.0026507149306271602</cx:pt>
          <cx:pt idx="725">0.00055457138652099502</cx:pt>
          <cx:pt idx="726">-0.00078289622896107703</cx:pt>
          <cx:pt idx="727">0.00040922485596830098</cx:pt>
          <cx:pt idx="728">1.86259513452787e-05</cx:pt>
          <cx:pt idx="729">0.00062007997840058705</cx:pt>
          <cx:pt idx="730">0.000231646113242387</cx:pt>
          <cx:pt idx="731">0.0012187959023104899</cx:pt>
          <cx:pt idx="732">-2.4476158804133899e-05</cx:pt>
          <cx:pt idx="733">0.0063963554129324697</cx:pt>
          <cx:pt idx="734">0.01238340074963</cx:pt>
          <cx:pt idx="735">0.015860729402885701</cx:pt>
          <cx:pt idx="736">0.0274834329740281</cx:pt>
          <cx:pt idx="737">0.040026160004717801</cx:pt>
          <cx:pt idx="738">0.032643919687921699</cx:pt>
          <cx:pt idx="739">0.023897619061596698</cx:pt>
          <cx:pt idx="740">0.049322399625706302</cx:pt>
          <cx:pt idx="741">0.061248353469099702</cx:pt>
          <cx:pt idx="742">0.089272615941382596</cx:pt>
          <cx:pt idx="743">0.057937423023226901</cx:pt>
          <cx:pt idx="744">0.055320315519455897</cx:pt>
          <cx:pt idx="745">0.047232141350371799</cx:pt>
          <cx:pt idx="746">0.044025442122073599</cx:pt>
          <cx:pt idx="747">0.032878193362594399</cx:pt>
          <cx:pt idx="748">0.019510684950954801</cx:pt>
          <cx:pt idx="749">0.0171213920470751</cx:pt>
          <cx:pt idx="750">0.00532713222179241</cx:pt>
          <cx:pt idx="751">0.00026386933228436101</cx:pt>
          <cx:pt idx="752">0.00094736230469312098</cx:pt>
          <cx:pt idx="753">-2.1865394499831702e-06</cx:pt>
          <cx:pt idx="754">0.00055918660835072996</cx:pt>
          <cx:pt idx="755">-0.000127645666971701</cx:pt>
          <cx:pt idx="756">0.00044392278609107903</cx:pt>
          <cx:pt idx="757">0.00021872613587816401</cx:pt>
          <cx:pt idx="758">-0.00071516770760350905</cx:pt>
          <cx:pt idx="759">-1.23783125664094e-05</cx:pt>
          <cx:pt idx="760">-0.000111566718982728</cx:pt>
          <cx:pt idx="761">0.00113227451333521</cx:pt>
          <cx:pt idx="762">0.00081344844062750197</cx:pt>
          <cx:pt idx="763">0.0036479208604108899</cx:pt>
          <cx:pt idx="764">0.0020504284200817601</cx:pt>
          <cx:pt idx="765">-0.00024439502690298701</cx:pt>
          <cx:pt idx="766">-0.00045111176743569401</cx:pt>
          <cx:pt idx="767">-0.0010146559480239501</cx:pt>
          <cx:pt idx="768">0.0022246845304876302</cx:pt>
          <cx:pt idx="769">0.0048424635295481301</cx:pt>
          <cx:pt idx="770">0.0147290894718479</cx:pt>
          <cx:pt idx="771">0.0106698168961285</cx:pt>
          <cx:pt idx="772">0.0079911306405482507</cx:pt>
          <cx:pt idx="773">0.0081582051686576694</cx:pt>
          <cx:pt idx="774">0.014408688968226301</cx:pt>
          <cx:pt idx="775">0.00803041742331107</cx:pt>
          <cx:pt idx="776">0.0042397347510483704</cx:pt>
          <cx:pt idx="777">0.0020695544818760299</cx:pt>
          <cx:pt idx="778">0.0048030606181893804</cx:pt>
          <cx:pt idx="779">-0.00039052786613465201</cx:pt>
          <cx:pt idx="780">-0.00033294429751911899</cx:pt>
          <cx:pt idx="781">-0.00059837624893452096</cx:pt>
          <cx:pt idx="782">-0.00032846586178512602</cx:pt>
          <cx:pt idx="783">0.00038979532934639598</cx:pt>
          <cx:pt idx="784">0.0028052034926425752</cx:pt>
          <cx:pt idx="785">-0.001196683748362605</cx:pt>
          <cx:pt idx="786">-0.0067752197948711497</cx:pt>
          <cx:pt idx="787">-0.0017325845934319775</cx:pt>
          <cx:pt idx="788">-0.0042787495662014747</cx:pt>
          <cx:pt idx="789">0.011185119793445599</cx:pt>
          <cx:pt idx="790">0.02047435687210665</cx:pt>
          <cx:pt idx="791">0.0059534497948358252</cx:pt>
          <cx:pt idx="792">0.014760737904326525</cx:pt>
          <cx:pt idx="793">0.018240714462302025</cx:pt>
          <cx:pt idx="794">0.017370132004082599</cx:pt>
          <cx:pt idx="795">0.0039112171556434502</cx:pt>
          <cx:pt idx="796">0.0073313081402708253</cx:pt>
          <cx:pt idx="797">0.010384906844761449</cx:pt>
          <cx:pt idx="798">0.010675246898105326</cx:pt>
          <cx:pt idx="799">-0.0078634351471712008</cx:pt>
          <cx:pt idx="800">-0.0086423165529886242</cx:pt>
          <cx:pt idx="801">-0.0152593250628279</cx:pt>
          <cx:pt idx="802">-0.026550091083130251</cx:pt>
          <cx:pt idx="803">-0.0227747273464395</cx:pt>
          <cx:pt idx="804">-0.0098199157354868002</cx:pt>
          <cx:pt idx="805">-0.0070221557329334001</cx:pt>
          <cx:pt idx="806">-0.0037531925723967999</cx:pt>
          <cx:pt idx="807">-0.00056663375298544253</cx:pt>
          <cx:pt idx="808">0.00010743827705045924</cx:pt>
          <cx:pt idx="809">1.4048303080770125e-05</cx:pt>
          <cx:pt idx="810">-0.00014870049272284951</cx:pt>
          <cx:pt idx="811">0.0018070177869366475</cx:pt>
          <cx:pt idx="812">0.002861240780678525</cx:pt>
          <cx:pt idx="813">-0.0019088851908080726</cx:pt>
          <cx:pt idx="814">-0.0053500990573936997</cx:pt>
          <cx:pt idx="815">0.0019036515288026275</cx:pt>
          <cx:pt idx="816">-0.0019811536259590774</cx:pt>
          <cx:pt idx="817">0.029748950955352751</cx:pt>
          <cx:pt idx="818">0.0230721762631271</cx:pt>
          <cx:pt idx="819">0.011042227142265</cx:pt>
          <cx:pt idx="820">0.025544389117208501</cx:pt>
          <cx:pt idx="821">0.018334466825455475</cx:pt>
          <cx:pt idx="822">0.0072692986871637499</cx:pt>
          <cx:pt idx="823">0.0078981806839789996</cx:pt>
          <cx:pt idx="824">0.0103619702886989</cx:pt>
          <cx:pt idx="825">0.015729826978417023</cx:pt>
          <cx:pt idx="826">0.0037381417928938998</cx:pt>
          <cx:pt idx="827">0.017755233467453675</cx:pt>
          <cx:pt idx="828">0.011214082674151376</cx:pt>
          <cx:pt idx="829">-0.00619397561368705</cx:pt>
          <cx:pt idx="830">-0.021561158868417526</cx:pt>
          <cx:pt idx="831">-0.021051348254268399</cx:pt>
          <cx:pt idx="832">-0.019354426891111526</cx:pt>
          <cx:pt idx="833">-0.012001579341014574</cx:pt>
          <cx:pt idx="834">-0.0078314627367376752</cx:pt>
          <cx:pt idx="835">-0.00057461811478647247</cx:pt>
          <cx:pt idx="836">-4.6467620175722498e-05</cx:pt>
          <cx:pt idx="837">-2.13606832539424e-06</cx:pt>
          <cx:pt idx="838">0.00019689169514147624</cx:pt>
          <cx:pt idx="839">0.00092755966518039503</cx:pt>
          <cx:pt idx="840">0.0024214237075093951</cx:pt>
          <cx:pt idx="841">-0.0018886939683335124</cx:pt>
          <cx:pt idx="842">-0.0071479917903593251</cx:pt>
          <cx:pt idx="843">0.0061503903725040497</cx:pt>
          <cx:pt idx="844">-0.0044353661524689</cx:pt>
          <cx:pt idx="845">0.010240956442485426</cx:pt>
          <cx:pt idx="846">0.0100036457048751</cx:pt>
          <cx:pt idx="847">0.020168632225919601</cx:pt>
          <cx:pt idx="848">0.017631293854956074</cx:pt>
          <cx:pt idx="849">0.020607966789731574</cx:pt>
          <cx:pt idx="850">0.016834312859946077</cx:pt>
          <cx:pt idx="851">0.010784463647545425</cx:pt>
          <cx:pt idx="852">0.00084095340138886504</cx:pt>
          <cx:pt idx="853">0.0080666485056693753</cx:pt>
          <cx:pt idx="854">0.0095939225187379254</cx:pt>
          <cx:pt idx="855">0.028219143335186249</cx:pt>
          <cx:pt idx="856">0.015678565476410125</cx:pt>
          <cx:pt idx="857">0.0046822595931405751</cx:pt>
          <cx:pt idx="858">-0.0045986346917420004</cx:pt>
          <cx:pt idx="859">-0.0098436270776444002</cx:pt>
          <cx:pt idx="860">-0.018877662977409799</cx:pt>
          <cx:pt idx="861">-0.018728196009767877</cx:pt>
          <cx:pt idx="862">-0.0078367657339133995</cx:pt>
          <cx:pt idx="863">-0.0012902097012799625</cx:pt>
          <cx:pt idx="864">0.001718826957240035</cx:pt>
          <cx:pt idx="865">4.2843975060889997e-05</cx:pt>
          <cx:pt idx="866">0.00017989092858301876</cx:pt>
          <cx:pt idx="867">0.0015642721855092525</cx:pt>
          <cx:pt idx="868">0.00144789548693686</cx:pt>
          <cx:pt idx="869">4.7781760405251998e-05</cx:pt>
          <cx:pt idx="870">-0.0010680437992590349</cx:pt>
          <cx:pt idx="871">0.0077204525258831747</cx:pt>
          <cx:pt idx="872">-0.0041494516860099504</cx:pt>
          <cx:pt idx="873">0.0043551592945408248</cx:pt>
          <cx:pt idx="874">0.01468150377565635</cx:pt>
          <cx:pt idx="875">0.0037298714936312748</cx:pt>
          <cx:pt idx="876">-0.0027809261280048502</cx:pt>
          <cx:pt idx="877">0.00447677209643865</cx:pt>
          <cx:pt idx="878">0.01175016408106995</cx:pt>
          <cx:pt idx="879">0.0073103340415693998</cx:pt>
          <cx:pt idx="880">0.00033181243001944249</cx:pt>
          <cx:pt idx="881">0.021475420761781275</cx:pt>
          <cx:pt idx="882">0.00975673258917935</cx:pt>
          <cx:pt idx="883">0.016856676710953849</cx:pt>
          <cx:pt idx="884">0.0028052034926425752</cx:pt>
          <cx:pt idx="885">-0.001196683748362605</cx:pt>
          <cx:pt idx="886">-0.0067752197948711497</cx:pt>
          <cx:pt idx="887">-0.0017325845934319775</cx:pt>
          <cx:pt idx="888">-0.0042787495662014747</cx:pt>
          <cx:pt idx="889">0.011185119793445599</cx:pt>
          <cx:pt idx="890">0.02047435687210665</cx:pt>
          <cx:pt idx="891">0.0059534497948358252</cx:pt>
          <cx:pt idx="892">0.014760737904326525</cx:pt>
          <cx:pt idx="893">0.018240714462302025</cx:pt>
          <cx:pt idx="894">0.017370132004082599</cx:pt>
          <cx:pt idx="895">0.0039112171556434502</cx:pt>
          <cx:pt idx="896">0.0073313081402708253</cx:pt>
          <cx:pt idx="897">0.010384906844761449</cx:pt>
          <cx:pt idx="898">0.010675246898105326</cx:pt>
          <cx:pt idx="899">-0.0078634351471712008</cx:pt>
          <cx:pt idx="900">-0.0086423165529886242</cx:pt>
          <cx:pt idx="901">-0.0152593250628279</cx:pt>
          <cx:pt idx="902">-0.026550091083130251</cx:pt>
          <cx:pt idx="903">-0.0227747273464395</cx:pt>
          <cx:pt idx="904">-0.0098199157354868002</cx:pt>
          <cx:pt idx="905">-0.0070221557329334001</cx:pt>
          <cx:pt idx="906">-0.0037531925723967999</cx:pt>
          <cx:pt idx="907">-0.00056663375298544253</cx:pt>
          <cx:pt idx="908">0.00010743827705045924</cx:pt>
          <cx:pt idx="909">1.4048303080770125e-05</cx:pt>
          <cx:pt idx="910">-0.00014870049272284951</cx:pt>
          <cx:pt idx="911">0.0018070177869366475</cx:pt>
          <cx:pt idx="912">0.002861240780678525</cx:pt>
          <cx:pt idx="913">-0.0019088851908080726</cx:pt>
          <cx:pt idx="914">-0.0053500990573936997</cx:pt>
          <cx:pt idx="915">0.0019036515288026275</cx:pt>
          <cx:pt idx="916">-0.0019811536259590774</cx:pt>
          <cx:pt idx="917">0.029748950955352751</cx:pt>
          <cx:pt idx="918">0.0230721762631271</cx:pt>
          <cx:pt idx="919">0.011042227142265</cx:pt>
          <cx:pt idx="920">0.025544389117208501</cx:pt>
          <cx:pt idx="921">0.018334466825455475</cx:pt>
          <cx:pt idx="922">0.0072692986871637499</cx:pt>
          <cx:pt idx="923">0.0078981806839789996</cx:pt>
          <cx:pt idx="924">0.0103619702886989</cx:pt>
          <cx:pt idx="925">0.015729826978417023</cx:pt>
          <cx:pt idx="926">0.0037381417928938998</cx:pt>
          <cx:pt idx="927">0.017755233467453675</cx:pt>
          <cx:pt idx="928">0.011214082674151376</cx:pt>
          <cx:pt idx="929">-0.00619397561368705</cx:pt>
          <cx:pt idx="930">-0.021561158868417526</cx:pt>
          <cx:pt idx="931">-0.021051348254268399</cx:pt>
          <cx:pt idx="932">-0.019354426891111526</cx:pt>
          <cx:pt idx="933">-0.012001579341014574</cx:pt>
          <cx:pt idx="934">-0.0078314627367376752</cx:pt>
          <cx:pt idx="935">-0.00057461811478647247</cx:pt>
          <cx:pt idx="936">-4.6467620175722498e-05</cx:pt>
          <cx:pt idx="937">-2.13606832539424e-06</cx:pt>
          <cx:pt idx="938">0.00019689169514147624</cx:pt>
          <cx:pt idx="939">0.00092755966518039503</cx:pt>
          <cx:pt idx="940">0.0024214237075093951</cx:pt>
          <cx:pt idx="941">-0.0018886939683335124</cx:pt>
          <cx:pt idx="942">-0.0071479917903593251</cx:pt>
          <cx:pt idx="943">0.0061503903725040497</cx:pt>
          <cx:pt idx="944">-0.0044353661524689</cx:pt>
          <cx:pt idx="945">0.010240956442485426</cx:pt>
          <cx:pt idx="946">0.0100036457048751</cx:pt>
          <cx:pt idx="947">0.020168632225919601</cx:pt>
          <cx:pt idx="948">0.017631293854956074</cx:pt>
          <cx:pt idx="949">0.020607966789731574</cx:pt>
          <cx:pt idx="950">0.016834312859946077</cx:pt>
          <cx:pt idx="951">0.010784463647545425</cx:pt>
          <cx:pt idx="952">0.00084095340138886504</cx:pt>
          <cx:pt idx="953">0.0080666485056693753</cx:pt>
          <cx:pt idx="954">0.0095939225187379254</cx:pt>
          <cx:pt idx="955">0.028219143335186249</cx:pt>
          <cx:pt idx="956">0.015678565476410125</cx:pt>
          <cx:pt idx="957">0.0046822595931405751</cx:pt>
          <cx:pt idx="958">-0.0045986346917420004</cx:pt>
          <cx:pt idx="959">-0.0098436270776444002</cx:pt>
          <cx:pt idx="960">-0.018877662977409799</cx:pt>
          <cx:pt idx="961">-0.018728196009767877</cx:pt>
          <cx:pt idx="962">-0.0078367657339133995</cx:pt>
          <cx:pt idx="963">-0.0012902097012799625</cx:pt>
          <cx:pt idx="964">0.001718826957240035</cx:pt>
          <cx:pt idx="965">4.2843975060889997e-05</cx:pt>
          <cx:pt idx="966">0.00017989092858301876</cx:pt>
          <cx:pt idx="967">0.0015642721855092525</cx:pt>
          <cx:pt idx="968">0.00144789548693686</cx:pt>
          <cx:pt idx="969">4.7781760405251998e-05</cx:pt>
          <cx:pt idx="970">-0.0010680437992590349</cx:pt>
          <cx:pt idx="971">0.0077204525258831747</cx:pt>
          <cx:pt idx="972">-0.0041494516860099504</cx:pt>
          <cx:pt idx="973">0.0043551592945408248</cx:pt>
          <cx:pt idx="974">0.01468150377565635</cx:pt>
          <cx:pt idx="975">0.0037298714936312748</cx:pt>
          <cx:pt idx="976">-0.0027809261280048502</cx:pt>
          <cx:pt idx="977">0.00447677209643865</cx:pt>
          <cx:pt idx="978">0.01175016408106995</cx:pt>
          <cx:pt idx="979">0.0073103340415693998</cx:pt>
          <cx:pt idx="980">0.00033181243001944249</cx:pt>
          <cx:pt idx="981">0.021475420761781275</cx:pt>
          <cx:pt idx="982">0.00975673258917935</cx:pt>
          <cx:pt idx="983">0.016856676710953849</cx:pt>
          <cx:pt idx="984">0.0028052034926425752</cx:pt>
          <cx:pt idx="985">-0.001196683748362605</cx:pt>
          <cx:pt idx="986">-0.0067752197948711497</cx:pt>
          <cx:pt idx="987">-0.0017325845934319775</cx:pt>
          <cx:pt idx="988">-0.0042787495662014747</cx:pt>
          <cx:pt idx="989">0.011185119793445599</cx:pt>
          <cx:pt idx="990">0.02047435687210665</cx:pt>
          <cx:pt idx="991">0.0059534497948358252</cx:pt>
          <cx:pt idx="992">0.014760737904326525</cx:pt>
          <cx:pt idx="993">0.018240714462302025</cx:pt>
          <cx:pt idx="994">0.017370132004082599</cx:pt>
          <cx:pt idx="995">0.0039112171556434502</cx:pt>
          <cx:pt idx="996">0.0073313081402708253</cx:pt>
          <cx:pt idx="997">0.010384906844761449</cx:pt>
          <cx:pt idx="998">0.010675246898105326</cx:pt>
          <cx:pt idx="999">-0.0078634351471712008</cx:pt>
          <cx:pt idx="1000">-0.0086423165529886242</cx:pt>
          <cx:pt idx="1001">-0.0152593250628279</cx:pt>
          <cx:pt idx="1002">-0.026550091083130251</cx:pt>
          <cx:pt idx="1003">-0.0227747273464395</cx:pt>
          <cx:pt idx="1004">-0.0098199157354868002</cx:pt>
          <cx:pt idx="1005">-0.0070221557329334001</cx:pt>
          <cx:pt idx="1006">-0.0037531925723967999</cx:pt>
          <cx:pt idx="1007">-0.00056663375298544253</cx:pt>
          <cx:pt idx="1008">0.00010743827705045924</cx:pt>
          <cx:pt idx="1009">1.4048303080770125e-05</cx:pt>
          <cx:pt idx="1010">-0.00014870049272284951</cx:pt>
          <cx:pt idx="1011">0.0018070177869366475</cx:pt>
          <cx:pt idx="1012">0.002861240780678525</cx:pt>
          <cx:pt idx="1013">-0.0019088851908080726</cx:pt>
          <cx:pt idx="1014">-0.0053500990573936997</cx:pt>
          <cx:pt idx="1015">0.0019036515288026275</cx:pt>
          <cx:pt idx="1016">-0.0019811536259590774</cx:pt>
          <cx:pt idx="1017">0.029748950955352751</cx:pt>
          <cx:pt idx="1018">0.0230721762631271</cx:pt>
          <cx:pt idx="1019">0.011042227142265</cx:pt>
          <cx:pt idx="1020">0.025544389117208501</cx:pt>
          <cx:pt idx="1021">0.018334466825455475</cx:pt>
          <cx:pt idx="1022">0.0072692986871637499</cx:pt>
          <cx:pt idx="1023">0.0078981806839789996</cx:pt>
          <cx:pt idx="1024">0.0103619702886989</cx:pt>
          <cx:pt idx="1025">0.015729826978417023</cx:pt>
          <cx:pt idx="1026">0.0037381417928938998</cx:pt>
          <cx:pt idx="1027">0.017755233467453675</cx:pt>
          <cx:pt idx="1028">0.011214082674151376</cx:pt>
          <cx:pt idx="1029">-0.00619397561368705</cx:pt>
          <cx:pt idx="1030">-0.021561158868417526</cx:pt>
          <cx:pt idx="1031">-0.021051348254268399</cx:pt>
          <cx:pt idx="1032">-0.019354426891111526</cx:pt>
          <cx:pt idx="1033">-0.012001579341014574</cx:pt>
          <cx:pt idx="1034">-0.0078314627367376752</cx:pt>
          <cx:pt idx="1035">-0.00057461811478647247</cx:pt>
          <cx:pt idx="1036">-4.6467620175722498e-05</cx:pt>
          <cx:pt idx="1037">-2.13606832539424e-06</cx:pt>
          <cx:pt idx="1038">0.00019689169514147624</cx:pt>
          <cx:pt idx="1039">0.00092755966518039503</cx:pt>
          <cx:pt idx="1040">0.0024214237075093951</cx:pt>
          <cx:pt idx="1041">-0.0018886939683335124</cx:pt>
          <cx:pt idx="1042">-0.0071479917903593251</cx:pt>
          <cx:pt idx="1043">0.0061503903725040497</cx:pt>
          <cx:pt idx="1044">-0.0044353661524689</cx:pt>
          <cx:pt idx="1045">0.010240956442485426</cx:pt>
          <cx:pt idx="1046">0.0100036457048751</cx:pt>
          <cx:pt idx="1047">0.020168632225919601</cx:pt>
          <cx:pt idx="1048">0.017631293854956074</cx:pt>
          <cx:pt idx="1049">0.020607966789731574</cx:pt>
          <cx:pt idx="1050">0.016834312859946077</cx:pt>
          <cx:pt idx="1051">0.010784463647545425</cx:pt>
          <cx:pt idx="1052">0.00084095340138886504</cx:pt>
          <cx:pt idx="1053">0.0080666485056693753</cx:pt>
          <cx:pt idx="1054">0.0095939225187379254</cx:pt>
          <cx:pt idx="1055">0.028219143335186249</cx:pt>
          <cx:pt idx="1056">0.015678565476410125</cx:pt>
          <cx:pt idx="1057">0.0046822595931405751</cx:pt>
          <cx:pt idx="1058">-0.0045986346917420004</cx:pt>
          <cx:pt idx="1059">-0.0098436270776444002</cx:pt>
          <cx:pt idx="1060">-0.018877662977409799</cx:pt>
          <cx:pt idx="1061">-0.018728196009767877</cx:pt>
          <cx:pt idx="1062">-0.0078367657339133995</cx:pt>
          <cx:pt idx="1063">-0.0012902097012799625</cx:pt>
          <cx:pt idx="1064">0.001718826957240035</cx:pt>
          <cx:pt idx="1065">4.2843975060889997e-05</cx:pt>
          <cx:pt idx="1066">0.00017989092858301876</cx:pt>
          <cx:pt idx="1067">0.0015642721855092525</cx:pt>
          <cx:pt idx="1068">0.00144789548693686</cx:pt>
          <cx:pt idx="1069">4.7781760405251998e-05</cx:pt>
          <cx:pt idx="1070">-0.0010680437992590349</cx:pt>
          <cx:pt idx="1071">0.0077204525258831747</cx:pt>
          <cx:pt idx="1072">-0.0041494516860099504</cx:pt>
          <cx:pt idx="1073">0.0043551592945408248</cx:pt>
          <cx:pt idx="1074">0.01468150377565635</cx:pt>
          <cx:pt idx="1075">0.0037298714936312748</cx:pt>
          <cx:pt idx="1076">-0.0027809261280048502</cx:pt>
          <cx:pt idx="1077">0.00447677209643865</cx:pt>
          <cx:pt idx="1078">0.01175016408106995</cx:pt>
          <cx:pt idx="1079">0.0073103340415693998</cx:pt>
          <cx:pt idx="1080">0.00033181243001944249</cx:pt>
          <cx:pt idx="1081">0.021475420761781275</cx:pt>
          <cx:pt idx="1082">0.00975673258917935</cx:pt>
          <cx:pt idx="1083">0.016856676710953849</cx:pt>
        </cx:lvl>
      </cx:numDim>
    </cx:data>
    <cx:data id="125">
      <cx:numDim type="val">
        <cx:f>Sheet2!$DV$1:$DV$1084</cx:f>
        <cx:lvl ptCount="1084" formatCode="G/通用格式">
          <cx:pt idx="0">0.00053996738555780696</cx:pt>
          <cx:pt idx="1">-0.00085219654532921998</cx:pt>
          <cx:pt idx="2">-0.00014179814677777399</cx:pt>
          <cx:pt idx="3">-0.00026521529752860198</cx:pt>
          <cx:pt idx="4">-0.00039315078375905997</cx:pt>
          <cx:pt idx="5">-0.00116078803804412</cx:pt>
          <cx:pt idx="6">0.000203590305652014</cx:pt>
          <cx:pt idx="7">-0.00023733094040463099</cx:pt>
          <cx:pt idx="8">-1.6069813159833401e-05</cx:pt>
          <cx:pt idx="9">0.000828383320902989</cx:pt>
          <cx:pt idx="10">-0.00053500853742988403</cx:pt>
          <cx:pt idx="11">-0.00028555071630683202</cx:pt>
          <cx:pt idx="12">-0.00038090735774251599</cx:pt>
          <cx:pt idx="13">-0.00026834220515627698</cx:pt>
          <cx:pt idx="14">-0.00019624923468887799</cx:pt>
          <cx:pt idx="15">0.00037191006251764599</cx:pt>
          <cx:pt idx="16">-0.000918349648443917</cx:pt>
          <cx:pt idx="17">0.00025369948403189499</cx:pt>
          <cx:pt idx="18">0.00094826241598742003</cx:pt>
          <cx:pt idx="19">0.00023188986426129701</cx:pt>
          <cx:pt idx="20">-0.00074461938141549301</cx:pt>
          <cx:pt idx="21">0.00059481778242059097</cx:pt>
          <cx:pt idx="22">-0.00078995309273161398</cx:pt>
          <cx:pt idx="23">-0.000478766434570776</cx:pt>
          <cx:pt idx="24">-0.00021707355589050301</cx:pt>
          <cx:pt idx="25">0.00048124508035790598</cx:pt>
          <cx:pt idx="26">-0.000769864850411397</cx:pt>
          <cx:pt idx="27">-0.00063530351296836303</cx:pt>
          <cx:pt idx="28">-9.4266160413549206e-05</cx:pt>
          <cx:pt idx="29">0.00021611807927533701</cx:pt>
          <cx:pt idx="30">0.00017832113863220801</cx:pt>
          <cx:pt idx="31">0.00014032059837490701</cx:pt>
          <cx:pt idx="32">-0.00018652674224855299</cx:pt>
          <cx:pt idx="33">-0.00071121552849071805</cx:pt>
          <cx:pt idx="34">0.00068281280831301199</cx:pt>
          <cx:pt idx="35">0.00027658234308757499</cx:pt>
          <cx:pt idx="36">-0.0010529066046539601</cx:pt>
          <cx:pt idx="37">-0.000227459787453412</cx:pt>
          <cx:pt idx="38">0.00051973879345530401</cx:pt>
          <cx:pt idx="39">-0.00073872303535349405</cx:pt>
          <cx:pt idx="40">-0.0014860906750033499</cx:pt>
          <cx:pt idx="41">-0.00075483245206188498</cx:pt>
          <cx:pt idx="42">-0.00115527006306943</cx:pt>
          <cx:pt idx="43">0.00025818735778325501</cx:pt>
          <cx:pt idx="44">0.0014343842304747299</cx:pt>
          <cx:pt idx="45">1.8624267502446199e-05</cx:pt>
          <cx:pt idx="46">-0.00083982099454821897</cx:pt>
          <cx:pt idx="47">-0.00051746741564119699</cx:pt>
          <cx:pt idx="48">-0.00035640223641638801</cx:pt>
          <cx:pt idx="49">-0.00074572847976994597</cx:pt>
          <cx:pt idx="50">-0.00088462612991398995</cx:pt>
          <cx:pt idx="51">0.00054757359109252799</cx:pt>
          <cx:pt idx="52">-8.6347157621816497e-05</cx:pt>
          <cx:pt idx="53">-0.00035996833548940699</cx:pt>
          <cx:pt idx="54">0.00059714703380976198</cx:pt>
          <cx:pt idx="55">6.4295593315185401e-05</cx:pt>
          <cx:pt idx="56">-0.00072278305031846105</cx:pt>
          <cx:pt idx="57">0.00033218232816238202</cx:pt>
          <cx:pt idx="58">0.000465736074631408</cx:pt>
          <cx:pt idx="59">-0.00028739340430663401</cx:pt>
          <cx:pt idx="60">-4.2634874438425402e-05</cx:pt>
          <cx:pt idx="61">-0.00063218549786549596</cx:pt>
          <cx:pt idx="62">-0.00023401642137990699</cx:pt>
          <cx:pt idx="63">-0.00028300533746477001</cx:pt>
          <cx:pt idx="64">-0.00108800513097609</cx:pt>
          <cx:pt idx="65">-0.0022520378535818902</cx:pt>
          <cx:pt idx="66">-0.0030518502641349201</cx:pt>
          <cx:pt idx="67">-0.0012256528893509</cx:pt>
          <cx:pt idx="68">-0.0014078839271539001</cx:pt>
          <cx:pt idx="69">-0.0080735495133032204</cx:pt>
          <cx:pt idx="70">-0.0099873804346713099</cx:pt>
          <cx:pt idx="71">-0.0088294362096596503</cx:pt>
          <cx:pt idx="72">-0.0084181364753841206</cx:pt>
          <cx:pt idx="73">-0.012322247654071999</cx:pt>
          <cx:pt idx="74">-0.013141359000241701</cx:pt>
          <cx:pt idx="75">-0.0149077950952909</cx:pt>
          <cx:pt idx="76">-0.0069541086067779903</cx:pt>
          <cx:pt idx="77">-0.0045928873154824704</cx:pt>
          <cx:pt idx="78">-0.00088845926957480895</cx:pt>
          <cx:pt idx="79">-0.00028200333563083803</cx:pt>
          <cx:pt idx="80">0.00060257899548009505</cx:pt>
          <cx:pt idx="81">0.00074720585582994904</cx:pt>
          <cx:pt idx="82">2.6551390187183501e-05</cx:pt>
          <cx:pt idx="83">0.00032452080472368099</cx:pt>
          <cx:pt idx="84">0.000146225701232057</cx:pt>
          <cx:pt idx="85">-0.00047053221027551002</cx:pt>
          <cx:pt idx="86">-0.00084644852726173305</cx:pt>
          <cx:pt idx="87">-0.000580667457537301</cx:pt>
          <cx:pt idx="88">-0.000244455162259716</cx:pt>
          <cx:pt idx="89">0.00053554868750566595</cx:pt>
          <cx:pt idx="90">0.00032951218634746899</cx:pt>
          <cx:pt idx="91">-0.00119621008222873</cx:pt>
          <cx:pt idx="92">-0.00114559404424944</cx:pt>
          <cx:pt idx="93">0.0017453803930807901</cx:pt>
          <cx:pt idx="94">0.0037247516505117999</cx:pt>
          <cx:pt idx="95">0.0061350183968054799</cx:pt>
          <cx:pt idx="96">0.0034484374738048499</cx:pt>
          <cx:pt idx="97">0.0051476160182689903</cx:pt>
          <cx:pt idx="98">-0.0201328431763221</cx:pt>
          <cx:pt idx="99">-0.0356612897813888</cx:pt>
          <cx:pt idx="100">-0.029725766101117702</cx:pt>
          <cx:pt idx="101">-0.034520829558315702</cx:pt>
          <cx:pt idx="102">-0.045121497997338299</cx:pt>
          <cx:pt idx="103">-0.039299296946844899</cx:pt>
          <cx:pt idx="104">-0.029394157918177899</cx:pt>
          <cx:pt idx="105">-0.013737924377435</cx:pt>
          <cx:pt idx="106">-0.0044339506601913901</cx:pt>
          <cx:pt idx="107">-0.0017337045566593601</cx:pt>
          <cx:pt idx="108">-0.00034634783229863501</cx:pt>
          <cx:pt idx="109">0.00063692562622922103</cx:pt>
          <cx:pt idx="110">-0.00091940150330520397</cx:pt>
          <cx:pt idx="111">-5.8745944614150003e-05</cx:pt>
          <cx:pt idx="112">-0.00042241582514293601</cx:pt>
          <cx:pt idx="113">0.00045458231696635998</cx:pt>
          <cx:pt idx="114">-0.00036575093191630002</cx:pt>
          <cx:pt idx="115">-9.8906621656656997e-05</cx:pt>
          <cx:pt idx="116">0.00077182305276076303</cx:pt>
          <cx:pt idx="117">0.0012330705150923301</cx:pt>
          <cx:pt idx="118">0.0068746479411320501</cx:pt>
          <cx:pt idx="119">0.0116755475028925</cx:pt>
          <cx:pt idx="120">0.010561672265696299</cx:pt>
          <cx:pt idx="121">0.0207247318323674</cx:pt>
          <cx:pt idx="122">0.044125793300495202</cx:pt>
          <cx:pt idx="123">0.054168312172856399</cx:pt>
          <cx:pt idx="124">0.051336208829955203</cx:pt>
          <cx:pt idx="125">0.026697858868737299</cx:pt>
          <cx:pt idx="126">0.020722603937822801</cx:pt>
          <cx:pt idx="127">0.0031495197342939298</cx:pt>
          <cx:pt idx="128">-0.021931302247918501</cx:pt>
          <cx:pt idx="129">-0.037000694457036798</cx:pt>
          <cx:pt idx="130">-0.048682389906335798</cx:pt>
          <cx:pt idx="131">-0.040024719065991997</cx:pt>
          <cx:pt idx="132">-0.0117449238006409</cx:pt>
          <cx:pt idx="133">-0.0200843511673638</cx:pt>
          <cx:pt idx="134">-0.033176584923551702</cx:pt>
          <cx:pt idx="135">-0.022409307488918399</cx:pt>
          <cx:pt idx="136">-0.019803708698366802</cx:pt>
          <cx:pt idx="137">-0.0041122109067642703</cx:pt>
          <cx:pt idx="138">0.000130027011916389</cx:pt>
          <cx:pt idx="139">0.00011692289650025101</cx:pt>
          <cx:pt idx="140">5.82541903797802e-05</cx:pt>
          <cx:pt idx="141">0.000202589461227474</cx:pt>
          <cx:pt idx="142">0.00019881862484382999</cx:pt>
          <cx:pt idx="143">0.00090711022075399498</cx:pt>
          <cx:pt idx="144">0.00141007394116725</cx:pt>
          <cx:pt idx="145">-0.0018184874790671999</cx:pt>
          <cx:pt idx="146">0.00020581320314721799</cx:pt>
          <cx:pt idx="147">-0.00039007942231137201</cx:pt>
          <cx:pt idx="148">0.0022656831134396302</cx:pt>
          <cx:pt idx="149">0.024657524431914799</cx:pt>
          <cx:pt idx="150">0.043431989182318602</cx:pt>
          <cx:pt idx="151">0.086498517291384594</cx:pt>
          <cx:pt idx="152">0.079972228032665293</cx:pt>
          <cx:pt idx="153">0.056842319018741497</cx:pt>
          <cx:pt idx="154">0.0209939131228109</cx:pt>
          <cx:pt idx="155">0.012410595897853999</cx:pt>
          <cx:pt idx="156">-0.020403008640557</cx:pt>
          <cx:pt idx="157">-0.024250891012357001</cx:pt>
          <cx:pt idx="158">-0.023098803964413099</cx:pt>
          <cx:pt idx="159">0.0053549468558064302</cx:pt>
          <cx:pt idx="160">0.0307645034023134</cx:pt>
          <cx:pt idx="161">0.032552784868014398</cx:pt>
          <cx:pt idx="162">-0.017647538102705002</cx:pt>
          <cx:pt idx="163">-0.030962821280415699</cx:pt>
          <cx:pt idx="164">-0.015564494443817301</cx:pt>
          <cx:pt idx="165">7.7784552803439295e-05</cx:pt>
          <cx:pt idx="166">0.0012894629539704501</cx:pt>
          <cx:pt idx="167">2.3729454271657501e-05</cx:pt>
          <cx:pt idx="168">0.000839242263394282</cx:pt>
          <cx:pt idx="169">0.00061690711953812005</cx:pt>
          <cx:pt idx="170">-0.0021019977273531798</cx:pt>
          <cx:pt idx="171">-0.00031629510886387502</cx:pt>
          <cx:pt idx="172">-0.00269399823718443</cx:pt>
          <cx:pt idx="173">-0.0237573848059816</cx:pt>
          <cx:pt idx="174">-0.030064742795721199</cx:pt>
          <cx:pt idx="175">-0.025672916998720801</cx:pt>
          <cx:pt idx="176">-0.013516857916551999</cx:pt>
          <cx:pt idx="177">0.024916832379246901</cx:pt>
          <cx:pt idx="178">0.053480120435042598</cx:pt>
          <cx:pt idx="179">0.069441787758467793</cx:pt>
          <cx:pt idx="180">0.066770988749771706</cx:pt>
          <cx:pt idx="181">0.069148212573996698</cx:pt>
          <cx:pt idx="182">0.053515337745037903</cx:pt>
          <cx:pt idx="183">0.047446481640306001</cx:pt>
          <cx:pt idx="184">0.059370223081863897</cx:pt>
          <cx:pt idx="185">0.075353930937935396</cx:pt>
          <cx:pt idx="186">0.062640227379225796</cx:pt>
          <cx:pt idx="187">0.0248327671297075</cx:pt>
          <cx:pt idx="188">0.020987296460794901</cx:pt>
          <cx:pt idx="189">0.016455645364464699</cx:pt>
          <cx:pt idx="190">-0.026814297056249801</cx:pt>
          <cx:pt idx="191">-0.031839207651058202</cx:pt>
          <cx:pt idx="192">-0.024854382121288099</cx:pt>
          <cx:pt idx="193">0.0063959058488020802</cx:pt>
          <cx:pt idx="194">-0.0010670987629109801</cx:pt>
          <cx:pt idx="195">-0.00170327321095804</cx:pt>
          <cx:pt idx="196">0.00018403326330997799</cx:pt>
          <cx:pt idx="197">0.00062467834180781896</cx:pt>
          <cx:pt idx="198">-0.0026257209805464299</cx:pt>
          <cx:pt idx="199">-0.0011439128698627124</cx:pt>
          <cx:pt idx="200">-0.00035066663420765749</cx:pt>
          <cx:pt idx="201">-0.0040535511392062254</cx:pt>
          <cx:pt idx="202">-0.0073543961312741504</cx:pt>
          <cx:pt idx="203">-0.006000788657760975</cx:pt>
          <cx:pt idx="204">0.0023908264737377049</cx:pt>
          <cx:pt idx="205">0.0055908369979297996</cx:pt>
          <cx:pt idx="206">0.0071901969422751497</cx:pt>
          <cx:pt idx="207">0.0038029315524804501</cx:pt>
          <cx:pt idx="208">0.0049978665425136253</cx:pt>
          <cx:pt idx="209">0.011966671030251225</cx:pt>
          <cx:pt idx="210">0.0086253249293493494</cx:pt>
          <cx:pt idx="211">0.01717125660462495</cx:pt>
          <cx:pt idx="212">0.015526381490659625</cx:pt>
          <cx:pt idx="213">0.0068019023108891498</cx:pt>
          <cx:pt idx="214">0.020616075379512301</cx:pt>
          <cx:pt idx="215">0.0046978166167854253</cx:pt>
          <cx:pt idx="216">-0.00069171900361016505</cx:pt>
          <cx:pt idx="217">0.012062024321169176</cx:pt>
          <cx:pt idx="218">0.0024262490616283848</cx:pt>
          <cx:pt idx="219">-0.0077345469290656249</cx:pt>
          <cx:pt idx="220">-0.0072002980443808496</cx:pt>
          <cx:pt idx="221">-0.0017337334350515576</cx:pt>
          <cx:pt idx="222">-0.00015410190787948775</cx:pt>
          <cx:pt idx="223">-0.00047749523998530749</cx:pt>
          <cx:pt idx="224">0.00021576926040126925</cx:pt>
          <cx:pt idx="225">-1.7056185145877075e-05</cx:pt>
          <cx:pt idx="226">-0.00041560209055874751</cx:pt>
          <cx:pt idx="227">-0.0007564516056543175</cx:pt>
          <cx:pt idx="228">0.00185900494219468</cx:pt>
          <cx:pt idx="229">-0.0029931411350637249</cx:pt>
          <cx:pt idx="230">0.0030965511630055001</cx:pt>
          <cx:pt idx="231">-0.0022030632003068526</cx:pt>
          <cx:pt idx="232">0.0013026681988954276</cx:pt>
          <cx:pt idx="233">-0.00064441582854266749</cx:pt>
          <cx:pt idx="234">0.00631380933416295</cx:pt>
          <cx:pt idx="235">-0.006502872016369325</cx:pt>
          <cx:pt idx="236">-0.0069147254003057504</cx:pt>
          <cx:pt idx="237">0.0046002735309033753</cx:pt>
          <cx:pt idx="238">0.0052320929169324751</cx:pt>
          <cx:pt idx="239">0.00072650150553271752</cx:pt>
          <cx:pt idx="240">0.012375652052624775</cx:pt>
          <cx:pt idx="241">0.011766388444758399</cx:pt>
          <cx:pt idx="242">0.013800806664447326</cx:pt>
          <cx:pt idx="243">0.0089346089756237243</cx:pt>
          <cx:pt idx="244">-0.0048504871615258748</cx:pt>
          <cx:pt idx="245">0.0062984223628010502</cx:pt>
          <cx:pt idx="246">0.0062638422615641752</cx:pt>
          <cx:pt idx="247">-0.00126504975607536</cx:pt>
          <cx:pt idx="248">-0.0078392463231796248</cx:pt>
          <cx:pt idx="249">-0.0046046829940048</cx:pt>
          <cx:pt idx="250">0.0014693819587962525</cx:pt>
          <cx:pt idx="251">0.00021050388943507874</cx:pt>
          <cx:pt idx="252">-0.00013592484013821724</cx:pt>
          <cx:pt idx="253">2.0565285754495801e-05</cx:pt>
          <cx:pt idx="254">-0.00010611220767313526</cx:pt>
          <cx:pt idx="255">0.0011273958520450274</cx:pt>
          <cx:pt idx="256">0.00055060838136435748</cx:pt>
          <cx:pt idx="257">0.00042144832554083002</cx:pt>
          <cx:pt idx="258">0.0042583428491521748</cx:pt>
          <cx:pt idx="259">-0.0033350795146994999</cx:pt>
          <cx:pt idx="260">0.0011977329695597851</cx:pt>
          <cx:pt idx="261">0.0010169772564577199</cx:pt>
          <cx:pt idx="262">0.00057962683170342745</cx:pt>
          <cx:pt idx="263">-0.0085928042647982501</cx:pt>
          <cx:pt idx="264">-0.0097989123825252995</cx:pt>
          <cx:pt idx="265">-0.0040151848793176003</cx:pt>
          <cx:pt idx="266">-0.0060821771950200498</cx:pt>
          <cx:pt idx="267">-0.0048983078140656501</cx:pt>
          <cx:pt idx="268">0.0010753574662206926</cx:pt>
          <cx:pt idx="269">-0.0028369734984116999</cx:pt>
          <cx:pt idx="270">-0.0026475402853942749</cx:pt>
          <cx:pt idx="271">-0.0075210663138033252</cx:pt>
          <cx:pt idx="272">-9.8065992682195495e-05</cx:pt>
          <cx:pt idx="273">0.0046086198152918249</cx:pt>
          <cx:pt idx="274">0.0080597638587709998</cx:pt>
          <cx:pt idx="275">0.0076170660797792496</cx:pt>
          <cx:pt idx="276">-0.0048430381393863254</cx:pt>
          <cx:pt idx="277">-0.0015450518525774925</cx:pt>
          <cx:pt idx="278">0.001445252236329645</cx:pt>
          <cx:pt idx="279">-0.0013420973655719076</cx:pt>
          <cx:pt idx="280">-0.0001218310808045035</cx:pt>
          <cx:pt idx="281">0.00020346675442376851</cx:pt>
          <cx:pt idx="282">-0.00034036132666333502</cx:pt>
          <cx:pt idx="283">0.00075626807076274</cx:pt>
          <cx:pt idx="284">0.0018302909317130275</cx:pt>
          <cx:pt idx="285">0.0042502257376046751</cx:pt>
          <cx:pt idx="286">0.0089492267106175746</cx:pt>
          <cx:pt idx="287">1.0992958379661525e-05</cx:pt>
          <cx:pt idx="288">-8.2988266299690252e-05</cx:pt>
          <cx:pt idx="289">-0.000890190891883805</cx:pt>
          <cx:pt idx="290">-0.00065925121132669748</cx:pt>
          <cx:pt idx="291">-0.0019159837825599301</cx:pt>
          <cx:pt idx="292">-0.0046792333951127252</cx:pt>
          <cx:pt idx="293">-0.0017808184412557325</cx:pt>
          <cx:pt idx="294">0.0047389341969063751</cx:pt>
          <cx:pt idx="295">-0.013390330110916174</cx:pt>
          <cx:pt idx="296">-0.0086925150260163259</cx:pt>
          <cx:pt idx="297">-0.01546096698564685</cx:pt>
          <cx:pt idx="298">-0.0032497412172907002</cx:pt>
          <cx:pt idx="299">-0.0065503695865673896</cx:pt>
          <cx:pt idx="300">0.0098829672683501991</cx:pt>
          <cx:pt idx="301">0.041661106886981603</cx:pt>
          <cx:pt idx="302">0.039953815632870399</cx:pt>
          <cx:pt idx="303">0.045565808162021597</cx:pt>
          <cx:pt idx="304">-0.0100637563078117</cx:pt>
          <cx:pt idx="305">-0.0119826738139412</cx:pt>
          <cx:pt idx="306">-0.00013657178256577701</cx:pt>
          <cx:pt idx="307">-0.0014296694268247101</cx:pt>
          <cx:pt idx="308">-6.1947397410202601e-05</cx:pt>
          <cx:pt idx="309">9.5029083576689705e-05</cx:pt>
          <cx:pt idx="310">-0.0016564507633008701</cx:pt>
          <cx:pt idx="311">0.0015236373684566001</cx:pt>
          <cx:pt idx="312">0.018967235935472601</cx:pt>
          <cx:pt idx="313">0.019817251524252202</cx:pt>
          <cx:pt idx="314">0.023939618478628501</cx:pt>
          <cx:pt idx="315">0.0175427387785284</cx:pt>
          <cx:pt idx="316">0.015002745946218501</cx:pt>
          <cx:pt idx="317">0.021945108742342401</cx:pt>
          <cx:pt idx="318">-0.0049937333056994</cx:pt>
          <cx:pt idx="319">0.00515229289023537</cx:pt>
          <cx:pt idx="320">0.0031392756738619501</cx:pt>
          <cx:pt idx="321">0.0095748095907494894</cx:pt>
          <cx:pt idx="322">-0.0126849841086483</cx:pt>
          <cx:pt idx="323">-0.056326005113709901</cx:pt>
          <cx:pt idx="324">-0.070952665201566595</cx:pt>
          <cx:pt idx="325">-0.053365559321071197</cx:pt>
          <cx:pt idx="326">0.0011159064296883999</cx:pt>
          <cx:pt idx="327">0.032998140725072803</cx:pt>
          <cx:pt idx="328">0.0448556052946638</cx:pt>
          <cx:pt idx="329">0.032153034290526801</cx:pt>
          <cx:pt idx="330">0.0213388877642696</cx:pt>
          <cx:pt idx="331">0.0190392194863226</cx:pt>
          <cx:pt idx="332">0.0204653432740022</cx:pt>
          <cx:pt idx="333">0.0085410115554713298</cx:pt>
          <cx:pt idx="334">0.0057643933031012399</cx:pt>
          <cx:pt idx="335">-0.000127069312093483</cx:pt>
          <cx:pt idx="336">-0.00052300287698449702</cx:pt>
          <cx:pt idx="337">0.00013803934587987</cx:pt>
          <cx:pt idx="338">-0.0010676267153026701</cx:pt>
          <cx:pt idx="339">0.0037010387385405098</cx:pt>
          <cx:pt idx="340">0.0167347690943601</cx:pt>
          <cx:pt idx="341">0.00483144673868173</cx:pt>
          <cx:pt idx="342">-0.0093543289630358302</cx:pt>
          <cx:pt idx="343">-0.0010219443523163099</cx:pt>
          <cx:pt idx="344">-0.0290462847457966</cx:pt>
          <cx:pt idx="345">0.023128032031283399</cx:pt>
          <cx:pt idx="346">-0.052325793983758501</cx:pt>
          <cx:pt idx="347">-0.053373603184463998</cx:pt>
          <cx:pt idx="348">-0.0992038687171303</cx:pt>
          <cx:pt idx="349">-0.077287288980570704</cx:pt>
          <cx:pt idx="350">-0.0169844877619553</cx:pt>
          <cx:pt idx="351">-0.010021818508857199</cx:pt>
          <cx:pt idx="352">-0.0139684521862762</cx:pt>
          <cx:pt idx="353">0.020126062855157299</cx:pt>
          <cx:pt idx="354">0.00145109248158173</cx:pt>
          <cx:pt idx="355">0.081796598542295901</cx:pt>
          <cx:pt idx="356">0.059676842455765398</cx:pt>
          <cx:pt idx="357">0.045670852987516102</cx:pt>
          <cx:pt idx="358">0.00084485808181195996</cx:pt>
          <cx:pt idx="359">-0.0024559696706454499</cx:pt>
          <cx:pt idx="360">0.0122344414005633</cx:pt>
          <cx:pt idx="361">0.0095906878581654992</cx:pt>
          <cx:pt idx="362">0.0092621805539484705</cx:pt>
          <cx:pt idx="363">0.000372103040064775</cx:pt>
          <cx:pt idx="364">-0.00065735268265496797</cx:pt>
          <cx:pt idx="365">0.000170752157149804</cx:pt>
          <cx:pt idx="366">0.00024405466067615301</cx:pt>
          <cx:pt idx="367">0.0031661439617256498</cx:pt>
          <cx:pt idx="368">-0.0063374184686792699</cx:pt>
          <cx:pt idx="369">-0.0252993507060843</cx:pt>
          <cx:pt idx="370">-0.052364000392987602</cx:pt>
          <cx:pt idx="371">-0.026374786803881001</cx:pt>
          <cx:pt idx="372">-0.036061994468756998</cx:pt>
          <cx:pt idx="373">-0.012657103103441101</cx:pt>
          <cx:pt idx="374">-0.032118377382067999</cx:pt>
          <cx:pt idx="375">-0.056600615485571701</cx:pt>
          <cx:pt idx="376">-0.103503618474363</cx:pt>
          <cx:pt idx="377">-0.032111739841944299</cx:pt>
          <cx:pt idx="378">0.031590983407936701</cx:pt>
          <cx:pt idx="379">0.0152328436516864</cx:pt>
          <cx:pt idx="380">0.033271468345380299</cx:pt>
          <cx:pt idx="381">0.038368798586602797</cx:pt>
          <cx:pt idx="382">0.055821607180962303</cx:pt>
          <cx:pt idx="383">0.085847941051658799</cx:pt>
          <cx:pt idx="384">0.080795365623406501</cx:pt>
          <cx:pt idx="385">0.0066536793113457201</cx:pt>
          <cx:pt idx="386">-0.022471629221028099</cx:pt>
          <cx:pt idx="387">-0.031917129099619003</cx:pt>
          <cx:pt idx="388">-0.0091243179316477692</cx:pt>
          <cx:pt idx="389">0.011877502918111</cx:pt>
          <cx:pt idx="390">0.0089040514978977001</cx:pt>
          <cx:pt idx="391">-0.00029076010957703802</cx:pt>
          <cx:pt idx="392">0.00035930478015975799</cx:pt>
          <cx:pt idx="393">-0.0013638009187152799</cx:pt>
          <cx:pt idx="394">-7.1430249562077301e-05</cx:pt>
          <cx:pt idx="395">-0.00058786442222372897</cx:pt>
          <cx:pt idx="396">-0.0088089358252427495</cx:pt>
          <cx:pt idx="397">-0.050695888626325</cx:pt>
          <cx:pt idx="398">-0.063657675796339699</cx:pt>
          <cx:pt idx="399">-0.063805839982188306</cx:pt>
          <cx:pt idx="400">-0.088407692411997293</cx:pt>
          <cx:pt idx="401">-0.062318720213957901</cx:pt>
          <cx:pt idx="402">-0.024477203760670498</cx:pt>
          <cx:pt idx="403">-0.024808911573067801</cx:pt>
          <cx:pt idx="404">-0.047119914731018897</cx:pt>
          <cx:pt idx="405">0.028074355476900601</cx:pt>
          <cx:pt idx="406">0.0119565448556463</cx:pt>
          <cx:pt idx="407">0.020382242217072501</cx:pt>
          <cx:pt idx="408">0.022877628249615398</cx:pt>
          <cx:pt idx="409">0.023513967582796801</cx:pt>
          <cx:pt idx="410">0.037242823374334502</cx:pt>
          <cx:pt idx="411">0.010621820340365601</cx:pt>
          <cx:pt idx="412">0.011169348798046199</cx:pt>
          <cx:pt idx="413">-0.020654019833917601</cx:pt>
          <cx:pt idx="414">-0.042608960710714301</cx:pt>
          <cx:pt idx="415">-0.053715811717568097</cx:pt>
          <cx:pt idx="416">-0.016313210330812698</cx:pt>
          <cx:pt idx="417">0.0050787224639981601</cx:pt>
          <cx:pt idx="418">0.0033054138833259398</cx:pt>
          <cx:pt idx="419">-0.00073383901910235101</cx:pt>
          <cx:pt idx="420">-0.000897486064022905</cx:pt>
          <cx:pt idx="421">-0.0018121892428863899</cx:pt>
          <cx:pt idx="422">-0.0014621176397500799</cx:pt>
          <cx:pt idx="423">-0.0056756429313205899</cx:pt>
          <cx:pt idx="424">-0.011888197823468999</cx:pt>
          <cx:pt idx="425">-0.039350526503398903</cx:pt>
          <cx:pt idx="426">-0.035903600123935397</cx:pt>
          <cx:pt idx="427">-0.034034547007569201</cx:pt>
          <cx:pt idx="428">-0.011342871076788</cx:pt>
          <cx:pt idx="429">-0.0058850048216062502</cx:pt>
          <cx:pt idx="430">-0.024934264073671102</cx:pt>
          <cx:pt idx="431">0.0031069106571622001</cx:pt>
          <cx:pt idx="432">-0.0138499871663948</cx:pt>
          <cx:pt idx="433">0.067981672184326103</cx:pt>
          <cx:pt idx="434">0.0395919965436866</cx:pt>
          <cx:pt idx="435">0.018046556938620398</cx:pt>
          <cx:pt idx="436">0.042075724741415299</cx:pt>
          <cx:pt idx="437">0.015193318084052099</cx:pt>
          <cx:pt idx="438">-0.0011153399824799801</cx:pt>
          <cx:pt idx="439">-0.0193815198612118</cx:pt>
          <cx:pt idx="440">-0.015670880233394701</cx:pt>
          <cx:pt idx="441">-0.063217813812825804</cx:pt>
          <cx:pt idx="442">-0.0506988686490299</cx:pt>
          <cx:pt idx="443">-0.055000658433792503</cx:pt>
          <cx:pt idx="444">-0.0051402777776764297</cx:pt>
          <cx:pt idx="445">0.0066785583074014101</cx:pt>
          <cx:pt idx="446">-0.00037837591868415199</cx:pt>
          <cx:pt idx="447">0.0018228683604881799</cx:pt>
          <cx:pt idx="448">-0.000118519493960095</cx:pt>
          <cx:pt idx="449">-0.00096397053696186796</cx:pt>
          <cx:pt idx="450">-0.0013300827854018399</cx:pt>
          <cx:pt idx="451">-0.0022744520639655999</cx:pt>
          <cx:pt idx="452">0.00074107123097842599</cx:pt>
          <cx:pt idx="453">-0.022685618683686799</cx:pt>
          <cx:pt idx="454">-0.043516754238998902</cx:pt>
          <cx:pt idx="455">-0.014922526415443499</cx:pt>
          <cx:pt idx="456">-0.00336064161164859</cx:pt>
          <cx:pt idx="457">-0.00145637643848352</cx:pt>
          <cx:pt idx="458">-0.0014694212023874699</cx:pt>
          <cx:pt idx="459">-0.0218781870282946</cx:pt>
          <cx:pt idx="460">-0.036814054885379803</cx:pt>
          <cx:pt idx="461">0.0048879304226409296</cx:pt>
          <cx:pt idx="462">-0.0074960829103631098</cx:pt>
          <cx:pt idx="463">-0.0323819631474229</cx:pt>
          <cx:pt idx="464">0.025197753779278902</cx:pt>
          <cx:pt idx="465">0.015213928345280899</cx:pt>
          <cx:pt idx="466">-0.0033776328475720301</cx:pt>
          <cx:pt idx="467">-0.0494685857998085</cx:pt>
          <cx:pt idx="468">-0.035834007103176503</cx:pt>
          <cx:pt idx="469">-0.048550940427667798</cx:pt>
          <cx:pt idx="470">-0.034672380399855103</cx:pt>
          <cx:pt idx="471">-0.026673829071057802</cx:pt>
          <cx:pt idx="472">-0.012631246700738501</cx:pt>
          <cx:pt idx="473">0.0100309326850233</cx:pt>
          <cx:pt idx="474">0.0026988744637299398</cx:pt>
          <cx:pt idx="475">0.00092433811628550599</cx:pt>
          <cx:pt idx="476">-0.000220877251116505</cx:pt>
          <cx:pt idx="477">7.5720020484346505e-05</cx:pt>
          <cx:pt idx="478">-0.00188669986713065</cx:pt>
          <cx:pt idx="479">0.00152297556866358</cx:pt>
          <cx:pt idx="480">0.010185136945796499</cx:pt>
          <cx:pt idx="481">-0.0086115344776266402</cx:pt>
          <cx:pt idx="482">-0.037924318223307503</cx:pt>
          <cx:pt idx="483">-0.017447933709821398</cx:pt>
          <cx:pt idx="484">0.037128019673170802</cx:pt>
          <cx:pt idx="485">0.035563736414398799</cx:pt>
          <cx:pt idx="486">-0.016948617526815601</cx:pt>
          <cx:pt idx="487">-0.041259995914062597</cx:pt>
          <cx:pt idx="488">-0.046290931883700599</cx:pt>
          <cx:pt idx="489">-0.0078975684445489504</cx:pt>
          <cx:pt idx="490">-0.0108121614156549</cx:pt>
          <cx:pt idx="491">-0.053969238509046398</cx:pt>
          <cx:pt idx="492">0.0083430409320648397</cx:pt>
          <cx:pt idx="493">0.0045037288994590604</cx:pt>
          <cx:pt idx="494">-0.064406905272920603</cx:pt>
          <cx:pt idx="495">-0.083479486704535102</cx:pt>
          <cx:pt idx="496">-0.041448720505695001</cx:pt>
          <cx:pt idx="497">-0.036579430568438001</cx:pt>
          <cx:pt idx="498">-0.0186518106125441</cx:pt>
          <cx:pt idx="499">-0.009773931164945</cx:pt>
          <cx:pt idx="500">-0.00324959642106541</cx:pt>
          <cx:pt idx="501">0.0087433169211840397</cx:pt>
          <cx:pt idx="502">0.0033528166810990602</cx:pt>
          <cx:pt idx="503">0.00074451304054452697</cx:pt>
          <cx:pt idx="504">-0.00033949690221189499</cx:pt>
          <cx:pt idx="505">-0.00055310252813493398</cx:pt>
          <cx:pt idx="506">0.00079071582596578198</cx:pt>
          <cx:pt idx="507">0.0044145267465355801</cx:pt>
          <cx:pt idx="508">0.0086667935823104402</cx:pt>
          <cx:pt idx="509">0.013936397399461601</cx:pt>
          <cx:pt idx="510">0.00562295611229853</cx:pt>
          <cx:pt idx="511">0.0110099366453728</cx:pt>
          <cx:pt idx="512">0.033080815881493898</cx:pt>
          <cx:pt idx="513">0.048039694234367797</cx:pt>
          <cx:pt idx="514">0.0221369891517149</cx:pt>
          <cx:pt idx="515">-0.0111423957668445</cx:pt>
          <cx:pt idx="516">-0.016846296667978301</cx:pt>
          <cx:pt idx="517">0.0083429942750313894</cx:pt>
          <cx:pt idx="518">-0.033472735401753197</cx:pt>
          <cx:pt idx="519">-0.038620020717123199</cx:pt>
          <cx:pt idx="520">-0.037382813287318302</cx:pt>
          <cx:pt idx="521">-0.044267002497999197</cx:pt>
          <cx:pt idx="522">-0.042262224285694601</cx:pt>
          <cx:pt idx="523">-0.047841881213624399</cx:pt>
          <cx:pt idx="524">-0.0277397452871001</cx:pt>
          <cx:pt idx="525">-0.033725740049910698</cx:pt>
          <cx:pt idx="526">-0.0038533851485311301</cx:pt>
          <cx:pt idx="527">-0.0036176360711744899</cx:pt>
          <cx:pt idx="528">-0.00057288048485469795</cx:pt>
          <cx:pt idx="529">0.0054748255936205399</cx:pt>
          <cx:pt idx="530">0.0015737309525183599</cx:pt>
          <cx:pt idx="531">-0.00031411812128051699</cx:pt>
          <cx:pt idx="532">4.4537791491444899e-05</cx:pt>
          <cx:pt idx="533">-0.00037556127063497797</cx:pt>
          <cx:pt idx="534">7.3274881296528203e-05</cx:pt>
          <cx:pt idx="535">0.0058202356575339804</cx:pt>
          <cx:pt idx="536">0.0057648693208613702</cx:pt>
          <cx:pt idx="537">0.011738505581455399</cx:pt>
          <cx:pt idx="538">0.012687842263303601</cx:pt>
          <cx:pt idx="539">0.0149617064655213</cx:pt>
          <cx:pt idx="540">0.020763320360604201</cx:pt>
          <cx:pt idx="541">0.027489400028250299</cx:pt>
          <cx:pt idx="542">0.039958916547918201</cx:pt>
          <cx:pt idx="543">-0.0261966499300407</cx:pt>
          <cx:pt idx="544">-0.0046967358130411401</cx:pt>
          <cx:pt idx="545">0.015430365619312599</cx:pt>
          <cx:pt idx="546">-0.051607016633423999</cx:pt>
          <cx:pt idx="547">-0.051377804812812997</cx:pt>
          <cx:pt idx="548">-0.0455156679911412</cx:pt>
          <cx:pt idx="549">-0.0420826696241315</cx:pt>
          <cx:pt idx="550">-0.035325564189785899</cx:pt>
          <cx:pt idx="551">-0.0068582794778473304</cx:pt>
          <cx:pt idx="552">-0.0135503537723225</cx:pt>
          <cx:pt idx="553">-0.0081845090385674509</cx:pt>
          <cx:pt idx="554">0.0089452852239540106</cx:pt>
          <cx:pt idx="555">0.018841488667923501</cx:pt>
          <cx:pt idx="556">-0.0053577650992526898</cx:pt>
          <cx:pt idx="557">-0.00088448514792310103</cx:pt>
          <cx:pt idx="558">0.0018212305356289499</cx:pt>
          <cx:pt idx="559">-0.00039468969845546999</cx:pt>
          <cx:pt idx="560">0.00032019095157835299</cx:pt>
          <cx:pt idx="561">0.000109575870629957</cx:pt>
          <cx:pt idx="562">0.0035778317673166699</cx:pt>
          <cx:pt idx="563">0.011358492391320901</cx:pt>
          <cx:pt idx="564">0.018196833504100299</cx:pt>
          <cx:pt idx="565">0.0052286347547619901</cx:pt>
          <cx:pt idx="566">0.0082828451364648607</cx:pt>
          <cx:pt idx="567">0.018561964642346902</cx:pt>
          <cx:pt idx="568">-0.0027156691755695298</cx:pt>
          <cx:pt idx="569">-0.013680496912891299</cx:pt>
          <cx:pt idx="570">0.022775475123488601</cx:pt>
          <cx:pt idx="571">-0.0076897268764437501</cx:pt>
          <cx:pt idx="572">-0.022134913926766898</cx:pt>
          <cx:pt idx="573">-0.044919461463748797</cx:pt>
          <cx:pt idx="574">-0.080055561728101493</cx:pt>
          <cx:pt idx="575">-0.063516571970904906</cx:pt>
          <cx:pt idx="576">-0.0113128381892229</cx:pt>
          <cx:pt idx="577">-0.019511842995806699</cx:pt>
          <cx:pt idx="578">-0.021711728392014101</cx:pt>
          <cx:pt idx="579">0.0018566996776441199</cx:pt>
          <cx:pt idx="580">0.0125749376286124</cx:pt>
          <cx:pt idx="581">0.0119919387656299</cx:pt>
          <cx:pt idx="582">0.021420973314729599</cx:pt>
          <cx:pt idx="583">0.022504706872742499</cx:pt>
          <cx:pt idx="584">0.00096616625089781204</cx:pt>
          <cx:pt idx="585">-0.0044342937334559901</cx:pt>
          <cx:pt idx="586">0.00024447500157461399</cx:pt>
          <cx:pt idx="587">0.000162992922168725</cx:pt>
          <cx:pt idx="588">-1.1803083974258499e-05</cx:pt>
          <cx:pt idx="589">0.00055247525452941997</cx:pt>
          <cx:pt idx="590">0.0042896570642462399</cx:pt>
          <cx:pt idx="591">0.011044370410160801</cx:pt>
          <cx:pt idx="592">0.0180510458822685</cx:pt>
          <cx:pt idx="593">0.011692267393559099</cx:pt>
          <cx:pt idx="594">0.021889924781532601</cx:pt>
          <cx:pt idx="595">0.0144928454194156</cx:pt>
          <cx:pt idx="596">-0.0224133625044389</cx:pt>
          <cx:pt idx="597">0.0025757481646539199</cx:pt>
          <cx:pt idx="598">-0.0141899039465353</cx:pt>
          <cx:pt idx="599">-0.022741079214397001</cx:pt>
          <cx:pt idx="600">-0.040260866354473401</cx:pt>
          <cx:pt idx="601">-0.020577582566444801</cx:pt>
          <cx:pt idx="602">-0.023532132014817499</cx:pt>
          <cx:pt idx="603">-0.039321432916687403</cx:pt>
          <cx:pt idx="604">-0.0047046619459131201</cx:pt>
          <cx:pt idx="605">0.027165210962189299</cx:pt>
          <cx:pt idx="606">0.000813771812450183</cx:pt>
          <cx:pt idx="607">0.0163071794099755</cx:pt>
          <cx:pt idx="608">0.00689172047707987</cx:pt>
          <cx:pt idx="609">0.0085033161865251394</cx:pt>
          <cx:pt idx="610">0.0141172016810322</cx:pt>
          <cx:pt idx="611">0.015214335696151301</cx:pt>
          <cx:pt idx="612">-0.0038029346377049101</cx:pt>
          <cx:pt idx="613">-0.0089681351758794398</cx:pt>
          <cx:pt idx="614">0.0015028928786774</cx:pt>
          <cx:pt idx="615">6.0587348033976097e-05</cx:pt>
          <cx:pt idx="616">-0.00040416340119873501</cx:pt>
          <cx:pt idx="617">0.00041828171515421103</cx:pt>
          <cx:pt idx="618">0.0025581924151802798</cx:pt>
          <cx:pt idx="619">0.0044125698253359097</cx:pt>
          <cx:pt idx="620">0.015311372281854099</cx:pt>
          <cx:pt idx="621">0.025160019346957899</cx:pt>
          <cx:pt idx="622">0.039689416766388701</cx:pt>
          <cx:pt idx="623">0.0241202475813732</cx:pt>
          <cx:pt idx="624">-0.0066498227539075402</cx:pt>
          <cx:pt idx="625">0.0125316842256844</cx:pt>
          <cx:pt idx="626">-0.0060600080958550804</cx:pt>
          <cx:pt idx="627">-0.015030430256017401</cx:pt>
          <cx:pt idx="628">-0.029298696169411401</cx:pt>
          <cx:pt idx="629">0.0214142335373123</cx:pt>
          <cx:pt idx="630">0.050927313643647901</cx:pt>
          <cx:pt idx="631">-0.0016466763170702699</cx:pt>
          <cx:pt idx="632">0.0134566705436717</cx:pt>
          <cx:pt idx="633">0.028764998320779601</cx:pt>
          <cx:pt idx="634">0.027353159767347601</cx:pt>
          <cx:pt idx="635">0.0032638445036614499</cx:pt>
          <cx:pt idx="636">0.013747323541695399</cx:pt>
          <cx:pt idx="637">-0.00198382975944476</cx:pt>
          <cx:pt idx="638">0.0047821513450391302</cx:pt>
          <cx:pt idx="639">0.0052860358827726203</cx:pt>
          <cx:pt idx="640">-0.0034244477540392201</cx:pt>
          <cx:pt idx="641">-0.0080913435732720192</cx:pt>
          <cx:pt idx="642">-0.00122996813778272</cx:pt>
          <cx:pt idx="643">-0.00050188423195248095</cx:pt>
          <cx:pt idx="644">0.00071052122466564599</cx:pt>
          <cx:pt idx="645">-0.00033613520990160802</cx:pt>
          <cx:pt idx="646">0.0012164836072686199</cx:pt>
          <cx:pt idx="647">0.00014282643139142099</cx:pt>
          <cx:pt idx="648">-0.0031163239407241798</cx:pt>
          <cx:pt idx="649">0.00029717200305548301</cx:pt>
          <cx:pt idx="650">-0.0137572964822239</cx:pt>
          <cx:pt idx="651">-0.0059675638394242501</cx:pt>
          <cx:pt idx="652">0.031591625599854102</cx:pt>
          <cx:pt idx="653">0.017397791903723699</cx:pt>
          <cx:pt idx="654">-0.0015365595278130501</cx:pt>
          <cx:pt idx="655">-0.0040709378455809301</cx:pt>
          <cx:pt idx="656">0.0062707809582789199</cx:pt>
          <cx:pt idx="657">0.055075856154076598</cx:pt>
          <cx:pt idx="658">0.020272043859761599</cx:pt>
          <cx:pt idx="659">0.030222772538716601</cx:pt>
          <cx:pt idx="660">0.058334611422241799</cx:pt>
          <cx:pt idx="661">0.061010842246097298</cx:pt>
          <cx:pt idx="662">0.061018068279657403</cx:pt>
          <cx:pt idx="663">0.029999791688542801</cx:pt>
          <cx:pt idx="664">0.0130412396190994</cx:pt>
          <cx:pt idx="665">0.0074268763406228899</cx:pt>
          <cx:pt idx="666">0.0164275736276959</cx:pt>
          <cx:pt idx="667">0.0087057962600052205</cx:pt>
          <cx:pt idx="668">-0.0040777516647509003</cx:pt>
          <cx:pt idx="669">-0.0045448556717302196</cx:pt>
          <cx:pt idx="670">-0.00093770759532688195</cx:pt>
          <cx:pt idx="671">-0.000250776950577383</cx:pt>
          <cx:pt idx="672">0.000676400124414551</cx:pt>
          <cx:pt idx="673">0.00051019650294303496</cx:pt>
          <cx:pt idx="674">-0.00041562507245367601</cx:pt>
          <cx:pt idx="675">-0.0037017550841517101</cx:pt>
          <cx:pt idx="676">-0.0077881017058867496</cx:pt>
          <cx:pt idx="677">-0.0180818433856967</cx:pt>
          <cx:pt idx="678">-0.027389123517116701</cx:pt>
          <cx:pt idx="679">-0.029430657465028699</cx:pt>
          <cx:pt idx="680">0.0069795405031841404</cx:pt>
          <cx:pt idx="681">0.020165964111739099</cx:pt>
          <cx:pt idx="682">0.027655033240297999</cx:pt>
          <cx:pt idx="683">0.00122455614851366</cx:pt>
          <cx:pt idx="684">0.0232499550916026</cx:pt>
          <cx:pt idx="685">0.036943178776797002</cx:pt>
          <cx:pt idx="686">0.0104000040591653</cx:pt>
          <cx:pt idx="687">0.011491614263628699</cx:pt>
          <cx:pt idx="688">0.0234904188921185</cx:pt>
          <cx:pt idx="689">0.0087642653334521498</cx:pt>
          <cx:pt idx="690">0.020855119135785499</cx:pt>
          <cx:pt idx="691">0.036877536345114897</cx:pt>
          <cx:pt idx="692">0.018546718871401802</cx:pt>
          <cx:pt idx="693">-0.00209874873776133</cx:pt>
          <cx:pt idx="694">0.00065232336086255296</cx:pt>
          <cx:pt idx="695">0.00194015390894226</cx:pt>
          <cx:pt idx="696">0.00170557968503241</cx:pt>
          <cx:pt idx="697">0.00075363695860067</cx:pt>
          <cx:pt idx="698">7.7347760696986497e-05</cx:pt>
          <cx:pt idx="699">-0.00043661869243769502</cx:pt>
          <cx:pt idx="700">-0.00062852089702429505</cx:pt>
          <cx:pt idx="701">0.00071604612764634003</cx:pt>
          <cx:pt idx="702">1.70580981700305e-05</cx:pt>
          <cx:pt idx="703">-0.0010380212403147699</cx:pt>
          <cx:pt idx="704">-0.0093222095354775301</cx:pt>
          <cx:pt idx="705">-0.016981159320519999</cx:pt>
          <cx:pt idx="706">-0.0029360430629978098</cx:pt>
          <cx:pt idx="707">-0.00094821935708028497</cx:pt>
          <cx:pt idx="708">0.019040718835224599</cx:pt>
          <cx:pt idx="709">0.025222341023284901</cx:pt>
          <cx:pt idx="710">0.015576615063323</cx:pt>
          <cx:pt idx="711">-0.0081449665886948099</cx:pt>
          <cx:pt idx="712">-0.0023765980271181499</cx:pt>
          <cx:pt idx="713">0.011568732840214299</cx:pt>
          <cx:pt idx="714">0.0114891584132698</cx:pt>
          <cx:pt idx="715">-0.0137021614057186</cx:pt>
          <cx:pt idx="716">0.0210324232498156</cx:pt>
          <cx:pt idx="717">0.0274908454653577</cx:pt>
          <cx:pt idx="718">0.021920688924666899</cx:pt>
          <cx:pt idx="719">0.051177356223920598</cx:pt>
          <cx:pt idx="720">0.025137761835694199</cx:pt>
          <cx:pt idx="721">0.0028372876526454099</cx:pt>
          <cx:pt idx="722">-0.013458313601793901</cx:pt>
          <cx:pt idx="723">-0.0066762139107470501</cx:pt>
          <cx:pt idx="724">-0.00142584924318107</cx:pt>
          <cx:pt idx="725">0.00010648370723652101</cx:pt>
          <cx:pt idx="726">-0.00021834099157888701</cx:pt>
          <cx:pt idx="727">0.00033565530811129101</cx:pt>
          <cx:pt idx="728">0.000385241630162964</cx:pt>
          <cx:pt idx="729">0.00026671879362543798</cx:pt>
          <cx:pt idx="730">0.000432263054533111</cx:pt>
          <cx:pt idx="731">-0.000107951491744124</cx:pt>
          <cx:pt idx="732">-0.0019945426622937999</cx:pt>
          <cx:pt idx="733">-0.00405111534571642</cx:pt>
          <cx:pt idx="734">-0.00068478765588302298</cx:pt>
          <cx:pt idx="735">0.0072083265717819301</cx:pt>
          <cx:pt idx="736">0.021258298632162598</cx:pt>
          <cx:pt idx="737">0.028924131178716998</cx:pt>
          <cx:pt idx="738">0.019981034800751699</cx:pt>
          <cx:pt idx="739">0.021725864798023999</cx:pt>
          <cx:pt idx="740">0.0259039087488632</cx:pt>
          <cx:pt idx="741">0.027916142102660298</cx:pt>
          <cx:pt idx="742">0.026227439006669601</cx:pt>
          <cx:pt idx="743">0.015394303363154</cx:pt>
          <cx:pt idx="744">0.0260374771545204</cx:pt>
          <cx:pt idx="745">0.034224565238783998</cx:pt>
          <cx:pt idx="746">0.023530868557548101</cx:pt>
          <cx:pt idx="747">0.024030082483173201</cx:pt>
          <cx:pt idx="748">0.0092478301266496095</cx:pt>
          <cx:pt idx="749">0.0046727493356648999</cx:pt>
          <cx:pt idx="750">0.00209585904711077</cx:pt>
          <cx:pt idx="751">0.00122795401901994</cx:pt>
          <cx:pt idx="752">-2.04155195522934e-05</cx:pt>
          <cx:pt idx="753">0.0001578041965834</cx:pt>
          <cx:pt idx="754">9.7156460078992796e-05</cx:pt>
          <cx:pt idx="755">0.00028305812830715297</cx:pt>
          <cx:pt idx="756">-0.00046932957113683801</cx:pt>
          <cx:pt idx="757">-9.4379961912373293e-05</cx:pt>
          <cx:pt idx="758">-0.00064884529834342798</cx:pt>
          <cx:pt idx="759">-0.00036840489580239799</cx:pt>
          <cx:pt idx="760">0.00067098966103847004</cx:pt>
          <cx:pt idx="761">0.000406430038935538</cx:pt>
          <cx:pt idx="762">0.00070673308579224405</cx:pt>
          <cx:pt idx="763">0.0019608055297536198</cx:pt>
          <cx:pt idx="764">0.0017393059945916701</cx:pt>
          <cx:pt idx="765">0.00079269134652149302</cx:pt>
          <cx:pt idx="766">0.0026302350312560202</cx:pt>
          <cx:pt idx="767">0.0028158761239654401</cx:pt>
          <cx:pt idx="768">0.0037180907403598102</cx:pt>
          <cx:pt idx="769">0.0031263481235167001</cx:pt>
          <cx:pt idx="770">0.0063749870188259299</cx:pt>
          <cx:pt idx="771">0.0048469812574696604</cx:pt>
          <cx:pt idx="772">0.00336596862395693</cx:pt>
          <cx:pt idx="773">0.0016339655911501499</cx:pt>
          <cx:pt idx="774">0.00090366553259250298</cx:pt>
          <cx:pt idx="775">0.0018848616492</cx:pt>
          <cx:pt idx="776">0.00082881647047495599</cx:pt>
          <cx:pt idx="777">0.000193659896735328</cx:pt>
          <cx:pt idx="778">-2.4195127353333301e-05</cx:pt>
          <cx:pt idx="779">-0.000277645972996042</cx:pt>
          <cx:pt idx="780">0.00038174308427622601</cx:pt>
          <cx:pt idx="781">0.00042582493081708698</cx:pt>
          <cx:pt idx="782">-0.00056721553439160999</cx:pt>
          <cx:pt idx="783">0.00046930241393837202</cx:pt>
          <cx:pt idx="784">-0.0011439128698627124</cx:pt>
          <cx:pt idx="785">-0.00035066663420765749</cx:pt>
          <cx:pt idx="786">-0.0040535511392062254</cx:pt>
          <cx:pt idx="787">-0.0073543961312741504</cx:pt>
          <cx:pt idx="788">-0.006000788657760975</cx:pt>
          <cx:pt idx="789">0.0023908264737377049</cx:pt>
          <cx:pt idx="790">0.0055908369979297996</cx:pt>
          <cx:pt idx="791">0.0071901969422751497</cx:pt>
          <cx:pt idx="792">0.0038029315524804501</cx:pt>
          <cx:pt idx="793">0.0049978665425136253</cx:pt>
          <cx:pt idx="794">0.011966671030251225</cx:pt>
          <cx:pt idx="795">0.0086253249293493494</cx:pt>
          <cx:pt idx="796">0.01717125660462495</cx:pt>
          <cx:pt idx="797">0.015526381490659625</cx:pt>
          <cx:pt idx="798">0.0068019023108891498</cx:pt>
          <cx:pt idx="799">0.020616075379512301</cx:pt>
          <cx:pt idx="800">0.0046978166167854253</cx:pt>
          <cx:pt idx="801">-0.00069171900361016505</cx:pt>
          <cx:pt idx="802">0.012062024321169176</cx:pt>
          <cx:pt idx="803">0.0024262490616283848</cx:pt>
          <cx:pt idx="804">-0.0077345469290656249</cx:pt>
          <cx:pt idx="805">-0.0072002980443808496</cx:pt>
          <cx:pt idx="806">-0.0017337334350515576</cx:pt>
          <cx:pt idx="807">-0.00015410190787948775</cx:pt>
          <cx:pt idx="808">-0.00047749523998530749</cx:pt>
          <cx:pt idx="809">0.00021576926040126925</cx:pt>
          <cx:pt idx="810">-1.7056185145877075e-05</cx:pt>
          <cx:pt idx="811">-0.00041560209055874751</cx:pt>
          <cx:pt idx="812">-0.0007564516056543175</cx:pt>
          <cx:pt idx="813">0.00185900494219468</cx:pt>
          <cx:pt idx="814">-0.0029931411350637249</cx:pt>
          <cx:pt idx="815">0.0030965511630055001</cx:pt>
          <cx:pt idx="816">-0.0022030632003068526</cx:pt>
          <cx:pt idx="817">0.0013026681988954276</cx:pt>
          <cx:pt idx="818">-0.00064441582854266749</cx:pt>
          <cx:pt idx="819">0.00631380933416295</cx:pt>
          <cx:pt idx="820">-0.006502872016369325</cx:pt>
          <cx:pt idx="821">-0.0069147254003057504</cx:pt>
          <cx:pt idx="822">0.0046002735309033753</cx:pt>
          <cx:pt idx="823">0.0052320929169324751</cx:pt>
          <cx:pt idx="824">0.00072650150553271752</cx:pt>
          <cx:pt idx="825">0.012375652052624775</cx:pt>
          <cx:pt idx="826">0.011766388444758399</cx:pt>
          <cx:pt idx="827">0.013800806664447326</cx:pt>
          <cx:pt idx="828">0.0089346089756237243</cx:pt>
          <cx:pt idx="829">-0.0048504871615258748</cx:pt>
          <cx:pt idx="830">0.0062984223628010502</cx:pt>
          <cx:pt idx="831">0.0062638422615641752</cx:pt>
          <cx:pt idx="832">-0.00126504975607536</cx:pt>
          <cx:pt idx="833">-0.0078392463231796248</cx:pt>
          <cx:pt idx="834">-0.0046046829940048</cx:pt>
          <cx:pt idx="835">0.0014693819587962525</cx:pt>
          <cx:pt idx="836">0.00021050388943507874</cx:pt>
          <cx:pt idx="837">-0.00013592484013821724</cx:pt>
          <cx:pt idx="838">2.0565285754495801e-05</cx:pt>
          <cx:pt idx="839">-0.00010611220767313526</cx:pt>
          <cx:pt idx="840">0.0011273958520450274</cx:pt>
          <cx:pt idx="841">0.00055060838136435748</cx:pt>
          <cx:pt idx="842">0.00042144832554083002</cx:pt>
          <cx:pt idx="843">0.0042583428491521748</cx:pt>
          <cx:pt idx="844">-0.0033350795146994999</cx:pt>
          <cx:pt idx="845">0.0011977329695597851</cx:pt>
          <cx:pt idx="846">0.0010169772564577199</cx:pt>
          <cx:pt idx="847">0.00057962683170342745</cx:pt>
          <cx:pt idx="848">-0.0085928042647982501</cx:pt>
          <cx:pt idx="849">-0.0097989123825252995</cx:pt>
          <cx:pt idx="850">-0.0040151848793176003</cx:pt>
          <cx:pt idx="851">-0.0060821771950200498</cx:pt>
          <cx:pt idx="852">-0.0048983078140656501</cx:pt>
          <cx:pt idx="853">0.0010753574662206926</cx:pt>
          <cx:pt idx="854">-0.0028369734984116999</cx:pt>
          <cx:pt idx="855">-0.0026475402853942749</cx:pt>
          <cx:pt idx="856">-0.0075210663138033252</cx:pt>
          <cx:pt idx="857">-9.8065992682195495e-05</cx:pt>
          <cx:pt idx="858">0.0046086198152918249</cx:pt>
          <cx:pt idx="859">0.0080597638587709998</cx:pt>
          <cx:pt idx="860">0.0076170660797792496</cx:pt>
          <cx:pt idx="861">-0.0048430381393863254</cx:pt>
          <cx:pt idx="862">-0.0015450518525774925</cx:pt>
          <cx:pt idx="863">0.001445252236329645</cx:pt>
          <cx:pt idx="864">-0.0013420973655719076</cx:pt>
          <cx:pt idx="865">-0.0001218310808045035</cx:pt>
          <cx:pt idx="866">0.00020346675442376851</cx:pt>
          <cx:pt idx="867">-0.00034036132666333502</cx:pt>
          <cx:pt idx="868">0.00075626807076274</cx:pt>
          <cx:pt idx="869">0.0018302909317130275</cx:pt>
          <cx:pt idx="870">0.0042502257376046751</cx:pt>
          <cx:pt idx="871">0.0089492267106175746</cx:pt>
          <cx:pt idx="872">1.0992958379661525e-05</cx:pt>
          <cx:pt idx="873">-8.2988266299690252e-05</cx:pt>
          <cx:pt idx="874">-0.000890190891883805</cx:pt>
          <cx:pt idx="875">-0.00065925121132669748</cx:pt>
          <cx:pt idx="876">-0.0019159837825599301</cx:pt>
          <cx:pt idx="877">-0.0046792333951127252</cx:pt>
          <cx:pt idx="878">-0.0017808184412557325</cx:pt>
          <cx:pt idx="879">0.0047389341969063751</cx:pt>
          <cx:pt idx="880">-0.013390330110916174</cx:pt>
          <cx:pt idx="881">-0.0086925150260163259</cx:pt>
          <cx:pt idx="882">-0.01546096698564685</cx:pt>
          <cx:pt idx="883">-0.0032497412172907002</cx:pt>
          <cx:pt idx="884">-0.0011439128698627124</cx:pt>
          <cx:pt idx="885">-0.00035066663420765749</cx:pt>
          <cx:pt idx="886">-0.0040535511392062254</cx:pt>
          <cx:pt idx="887">-0.0073543961312741504</cx:pt>
          <cx:pt idx="888">-0.006000788657760975</cx:pt>
          <cx:pt idx="889">0.0023908264737377049</cx:pt>
          <cx:pt idx="890">0.0055908369979297996</cx:pt>
          <cx:pt idx="891">0.0071901969422751497</cx:pt>
          <cx:pt idx="892">0.0038029315524804501</cx:pt>
          <cx:pt idx="893">0.0049978665425136253</cx:pt>
          <cx:pt idx="894">0.011966671030251225</cx:pt>
          <cx:pt idx="895">0.0086253249293493494</cx:pt>
          <cx:pt idx="896">0.01717125660462495</cx:pt>
          <cx:pt idx="897">0.015526381490659625</cx:pt>
          <cx:pt idx="898">0.0068019023108891498</cx:pt>
          <cx:pt idx="899">0.020616075379512301</cx:pt>
          <cx:pt idx="900">0.0046978166167854253</cx:pt>
          <cx:pt idx="901">-0.00069171900361016505</cx:pt>
          <cx:pt idx="902">0.012062024321169176</cx:pt>
          <cx:pt idx="903">0.0024262490616283848</cx:pt>
          <cx:pt idx="904">-0.0077345469290656249</cx:pt>
          <cx:pt idx="905">-0.0072002980443808496</cx:pt>
          <cx:pt idx="906">-0.0017337334350515576</cx:pt>
          <cx:pt idx="907">-0.00015410190787948775</cx:pt>
          <cx:pt idx="908">-0.00047749523998530749</cx:pt>
          <cx:pt idx="909">0.00021576926040126925</cx:pt>
          <cx:pt idx="910">-1.7056185145877075e-05</cx:pt>
          <cx:pt idx="911">-0.00041560209055874751</cx:pt>
          <cx:pt idx="912">-0.0007564516056543175</cx:pt>
          <cx:pt idx="913">0.00185900494219468</cx:pt>
          <cx:pt idx="914">-0.0029931411350637249</cx:pt>
          <cx:pt idx="915">0.0030965511630055001</cx:pt>
          <cx:pt idx="916">-0.0022030632003068526</cx:pt>
          <cx:pt idx="917">0.0013026681988954276</cx:pt>
          <cx:pt idx="918">-0.00064441582854266749</cx:pt>
          <cx:pt idx="919">0.00631380933416295</cx:pt>
          <cx:pt idx="920">-0.006502872016369325</cx:pt>
          <cx:pt idx="921">-0.0069147254003057504</cx:pt>
          <cx:pt idx="922">0.0046002735309033753</cx:pt>
          <cx:pt idx="923">0.0052320929169324751</cx:pt>
          <cx:pt idx="924">0.00072650150553271752</cx:pt>
          <cx:pt idx="925">0.012375652052624775</cx:pt>
          <cx:pt idx="926">0.011766388444758399</cx:pt>
          <cx:pt idx="927">0.013800806664447326</cx:pt>
          <cx:pt idx="928">0.0089346089756237243</cx:pt>
          <cx:pt idx="929">-0.0048504871615258748</cx:pt>
          <cx:pt idx="930">0.0062984223628010502</cx:pt>
          <cx:pt idx="931">0.0062638422615641752</cx:pt>
          <cx:pt idx="932">-0.00126504975607536</cx:pt>
          <cx:pt idx="933">-0.0078392463231796248</cx:pt>
          <cx:pt idx="934">-0.0046046829940048</cx:pt>
          <cx:pt idx="935">0.0014693819587962525</cx:pt>
          <cx:pt idx="936">0.00021050388943507874</cx:pt>
          <cx:pt idx="937">-0.00013592484013821724</cx:pt>
          <cx:pt idx="938">2.0565285754495801e-05</cx:pt>
          <cx:pt idx="939">-0.00010611220767313526</cx:pt>
          <cx:pt idx="940">0.0011273958520450274</cx:pt>
          <cx:pt idx="941">0.00055060838136435748</cx:pt>
          <cx:pt idx="942">0.00042144832554083002</cx:pt>
          <cx:pt idx="943">0.0042583428491521748</cx:pt>
          <cx:pt idx="944">-0.0033350795146994999</cx:pt>
          <cx:pt idx="945">0.0011977329695597851</cx:pt>
          <cx:pt idx="946">0.0010169772564577199</cx:pt>
          <cx:pt idx="947">0.00057962683170342745</cx:pt>
          <cx:pt idx="948">-0.0085928042647982501</cx:pt>
          <cx:pt idx="949">-0.0097989123825252995</cx:pt>
          <cx:pt idx="950">-0.0040151848793176003</cx:pt>
          <cx:pt idx="951">-0.0060821771950200498</cx:pt>
          <cx:pt idx="952">-0.0048983078140656501</cx:pt>
          <cx:pt idx="953">0.0010753574662206926</cx:pt>
          <cx:pt idx="954">-0.0028369734984116999</cx:pt>
          <cx:pt idx="955">-0.0026475402853942749</cx:pt>
          <cx:pt idx="956">-0.0075210663138033252</cx:pt>
          <cx:pt idx="957">-9.8065992682195495e-05</cx:pt>
          <cx:pt idx="958">0.0046086198152918249</cx:pt>
          <cx:pt idx="959">0.0080597638587709998</cx:pt>
          <cx:pt idx="960">0.0076170660797792496</cx:pt>
          <cx:pt idx="961">-0.0048430381393863254</cx:pt>
          <cx:pt idx="962">-0.0015450518525774925</cx:pt>
          <cx:pt idx="963">0.001445252236329645</cx:pt>
          <cx:pt idx="964">-0.0013420973655719076</cx:pt>
          <cx:pt idx="965">-0.0001218310808045035</cx:pt>
          <cx:pt idx="966">0.00020346675442376851</cx:pt>
          <cx:pt idx="967">-0.00034036132666333502</cx:pt>
          <cx:pt idx="968">0.00075626807076274</cx:pt>
          <cx:pt idx="969">0.0018302909317130275</cx:pt>
          <cx:pt idx="970">0.0042502257376046751</cx:pt>
          <cx:pt idx="971">0.0089492267106175746</cx:pt>
          <cx:pt idx="972">1.0992958379661525e-05</cx:pt>
          <cx:pt idx="973">-8.2988266299690252e-05</cx:pt>
          <cx:pt idx="974">-0.000890190891883805</cx:pt>
          <cx:pt idx="975">-0.00065925121132669748</cx:pt>
          <cx:pt idx="976">-0.0019159837825599301</cx:pt>
          <cx:pt idx="977">-0.0046792333951127252</cx:pt>
          <cx:pt idx="978">-0.0017808184412557325</cx:pt>
          <cx:pt idx="979">0.0047389341969063751</cx:pt>
          <cx:pt idx="980">-0.013390330110916174</cx:pt>
          <cx:pt idx="981">-0.0086925150260163259</cx:pt>
          <cx:pt idx="982">-0.01546096698564685</cx:pt>
          <cx:pt idx="983">-0.0032497412172907002</cx:pt>
          <cx:pt idx="984">-0.0011439128698627124</cx:pt>
          <cx:pt idx="985">-0.00035066663420765749</cx:pt>
          <cx:pt idx="986">-0.0040535511392062254</cx:pt>
          <cx:pt idx="987">-0.0073543961312741504</cx:pt>
          <cx:pt idx="988">-0.006000788657760975</cx:pt>
          <cx:pt idx="989">0.0023908264737377049</cx:pt>
          <cx:pt idx="990">0.0055908369979297996</cx:pt>
          <cx:pt idx="991">0.0071901969422751497</cx:pt>
          <cx:pt idx="992">0.0038029315524804501</cx:pt>
          <cx:pt idx="993">0.0049978665425136253</cx:pt>
          <cx:pt idx="994">0.011966671030251225</cx:pt>
          <cx:pt idx="995">0.0086253249293493494</cx:pt>
          <cx:pt idx="996">0.01717125660462495</cx:pt>
          <cx:pt idx="997">0.015526381490659625</cx:pt>
          <cx:pt idx="998">0.0068019023108891498</cx:pt>
          <cx:pt idx="999">0.020616075379512301</cx:pt>
          <cx:pt idx="1000">0.0046978166167854253</cx:pt>
          <cx:pt idx="1001">-0.00069171900361016505</cx:pt>
          <cx:pt idx="1002">0.012062024321169176</cx:pt>
          <cx:pt idx="1003">0.0024262490616283848</cx:pt>
          <cx:pt idx="1004">-0.0077345469290656249</cx:pt>
          <cx:pt idx="1005">-0.0072002980443808496</cx:pt>
          <cx:pt idx="1006">-0.0017337334350515576</cx:pt>
          <cx:pt idx="1007">-0.00015410190787948775</cx:pt>
          <cx:pt idx="1008">-0.00047749523998530749</cx:pt>
          <cx:pt idx="1009">0.00021576926040126925</cx:pt>
          <cx:pt idx="1010">-1.7056185145877075e-05</cx:pt>
          <cx:pt idx="1011">-0.00041560209055874751</cx:pt>
          <cx:pt idx="1012">-0.0007564516056543175</cx:pt>
          <cx:pt idx="1013">0.00185900494219468</cx:pt>
          <cx:pt idx="1014">-0.0029931411350637249</cx:pt>
          <cx:pt idx="1015">0.0030965511630055001</cx:pt>
          <cx:pt idx="1016">-0.0022030632003068526</cx:pt>
          <cx:pt idx="1017">0.0013026681988954276</cx:pt>
          <cx:pt idx="1018">-0.00064441582854266749</cx:pt>
          <cx:pt idx="1019">0.00631380933416295</cx:pt>
          <cx:pt idx="1020">-0.006502872016369325</cx:pt>
          <cx:pt idx="1021">-0.0069147254003057504</cx:pt>
          <cx:pt idx="1022">0.0046002735309033753</cx:pt>
          <cx:pt idx="1023">0.0052320929169324751</cx:pt>
          <cx:pt idx="1024">0.00072650150553271752</cx:pt>
          <cx:pt idx="1025">0.012375652052624775</cx:pt>
          <cx:pt idx="1026">0.011766388444758399</cx:pt>
          <cx:pt idx="1027">0.013800806664447326</cx:pt>
          <cx:pt idx="1028">0.0089346089756237243</cx:pt>
          <cx:pt idx="1029">-0.0048504871615258748</cx:pt>
          <cx:pt idx="1030">0.0062984223628010502</cx:pt>
          <cx:pt idx="1031">0.0062638422615641752</cx:pt>
          <cx:pt idx="1032">-0.00126504975607536</cx:pt>
          <cx:pt idx="1033">-0.0078392463231796248</cx:pt>
          <cx:pt idx="1034">-0.0046046829940048</cx:pt>
          <cx:pt idx="1035">0.0014693819587962525</cx:pt>
          <cx:pt idx="1036">0.00021050388943507874</cx:pt>
          <cx:pt idx="1037">-0.00013592484013821724</cx:pt>
          <cx:pt idx="1038">2.0565285754495801e-05</cx:pt>
          <cx:pt idx="1039">-0.00010611220767313526</cx:pt>
          <cx:pt idx="1040">0.0011273958520450274</cx:pt>
          <cx:pt idx="1041">0.00055060838136435748</cx:pt>
          <cx:pt idx="1042">0.00042144832554083002</cx:pt>
          <cx:pt idx="1043">0.0042583428491521748</cx:pt>
          <cx:pt idx="1044">-0.0033350795146994999</cx:pt>
          <cx:pt idx="1045">0.0011977329695597851</cx:pt>
          <cx:pt idx="1046">0.0010169772564577199</cx:pt>
          <cx:pt idx="1047">0.00057962683170342745</cx:pt>
          <cx:pt idx="1048">-0.0085928042647982501</cx:pt>
          <cx:pt idx="1049">-0.0097989123825252995</cx:pt>
          <cx:pt idx="1050">-0.0040151848793176003</cx:pt>
          <cx:pt idx="1051">-0.0060821771950200498</cx:pt>
          <cx:pt idx="1052">-0.0048983078140656501</cx:pt>
          <cx:pt idx="1053">0.0010753574662206926</cx:pt>
          <cx:pt idx="1054">-0.0028369734984116999</cx:pt>
          <cx:pt idx="1055">-0.0026475402853942749</cx:pt>
          <cx:pt idx="1056">-0.0075210663138033252</cx:pt>
          <cx:pt idx="1057">-9.8065992682195495e-05</cx:pt>
          <cx:pt idx="1058">0.0046086198152918249</cx:pt>
          <cx:pt idx="1059">0.0080597638587709998</cx:pt>
          <cx:pt idx="1060">0.0076170660797792496</cx:pt>
          <cx:pt idx="1061">-0.0048430381393863254</cx:pt>
          <cx:pt idx="1062">-0.0015450518525774925</cx:pt>
          <cx:pt idx="1063">0.001445252236329645</cx:pt>
          <cx:pt idx="1064">-0.0013420973655719076</cx:pt>
          <cx:pt idx="1065">-0.0001218310808045035</cx:pt>
          <cx:pt idx="1066">0.00020346675442376851</cx:pt>
          <cx:pt idx="1067">-0.00034036132666333502</cx:pt>
          <cx:pt idx="1068">0.00075626807076274</cx:pt>
          <cx:pt idx="1069">0.0018302909317130275</cx:pt>
          <cx:pt idx="1070">0.0042502257376046751</cx:pt>
          <cx:pt idx="1071">0.0089492267106175746</cx:pt>
          <cx:pt idx="1072">1.0992958379661525e-05</cx:pt>
          <cx:pt idx="1073">-8.2988266299690252e-05</cx:pt>
          <cx:pt idx="1074">-0.000890190891883805</cx:pt>
          <cx:pt idx="1075">-0.00065925121132669748</cx:pt>
          <cx:pt idx="1076">-0.0019159837825599301</cx:pt>
          <cx:pt idx="1077">-0.0046792333951127252</cx:pt>
          <cx:pt idx="1078">-0.0017808184412557325</cx:pt>
          <cx:pt idx="1079">0.0047389341969063751</cx:pt>
          <cx:pt idx="1080">-0.013390330110916174</cx:pt>
          <cx:pt idx="1081">-0.0086925150260163259</cx:pt>
          <cx:pt idx="1082">-0.01546096698564685</cx:pt>
          <cx:pt idx="1083">-0.0032497412172907002</cx:pt>
        </cx:lvl>
      </cx:numDim>
    </cx:data>
    <cx:data id="126">
      <cx:numDim type="val">
        <cx:f>Sheet2!$DW$1:$DW$1084</cx:f>
        <cx:lvl ptCount="1084" formatCode="G/通用格式">
          <cx:pt idx="0">-0.00063814413135691395</cx:pt>
          <cx:pt idx="1">4.2182923236287696e-06</cx:pt>
          <cx:pt idx="2">-0.00058056899959364999</cx:pt>
          <cx:pt idx="3">-0.00108407404170077</cx:pt>
          <cx:pt idx="4">-0.00023967686153133401</cx:pt>
          <cx:pt idx="5">-0.00017813833146005799</cx:pt>
          <cx:pt idx="6">-0.00060270100470318595</cx:pt>
          <cx:pt idx="7">0.00021764846137744799</cx:pt>
          <cx:pt idx="8">5.6273191517590498e-05</cx:pt>
          <cx:pt idx="9">0.000122359351058519</cx:pt>
          <cx:pt idx="10">0.00027851958524563399</cx:pt>
          <cx:pt idx="11">-1.9951812303910201e-05</cx:pt>
          <cx:pt idx="12">-0.00038202330628313698</cx:pt>
          <cx:pt idx="13">0.00055842268820382296</cx:pt>
          <cx:pt idx="14">0.00048733764833403399</cx:pt>
          <cx:pt idx="15">-0.00059501490048384205</cx:pt>
          <cx:pt idx="16">1.67527691917742e-05</cx:pt>
          <cx:pt idx="17">-0.00046703975690794798</cx:pt>
          <cx:pt idx="18">-3.4316106966942799e-05</cx:pt>
          <cx:pt idx="19">0.000123892575746482</cx:pt>
          <cx:pt idx="20">9.3984740119314197e-05</cx:pt>
          <cx:pt idx="21">-0.000550901802602437</cx:pt>
          <cx:pt idx="22">0.00019167485864601301</cx:pt>
          <cx:pt idx="23">5.6654797212229997e-05</cx:pt>
          <cx:pt idx="24">0.00013959222396414699</cx:pt>
          <cx:pt idx="25">-0.00077064477917333904</cx:pt>
          <cx:pt idx="26">6.5079327664672797e-05</cx:pt>
          <cx:pt idx="27">0.00018404633748168501</cx:pt>
          <cx:pt idx="28">-0.00038442109038717401</cx:pt>
          <cx:pt idx="29">-0.00014885355807995199</cx:pt>
          <cx:pt idx="30">0.00068096563197656695</cx:pt>
          <cx:pt idx="31">-0.00052585910120386099</cx:pt>
          <cx:pt idx="32">0.000471562431842907</cx:pt>
          <cx:pt idx="33">-0.00061620429036251102</cx:pt>
          <cx:pt idx="34">0.0028130741108743202</cx:pt>
          <cx:pt idx="35">0.0054366203525004703</cx:pt>
          <cx:pt idx="36">0.0062606679844183404</cx:pt>
          <cx:pt idx="37">0.0029702746438932301</cx:pt>
          <cx:pt idx="38">0.0029205389234564002</cx:pt>
          <cx:pt idx="39">0.0047861548367506201</cx:pt>
          <cx:pt idx="40">0.0062197373818288796</cx:pt>
          <cx:pt idx="41">0.0049162764639386798</cx:pt>
          <cx:pt idx="42">0.00085266429645061703</cx:pt>
          <cx:pt idx="43">0.0032254313971228502</cx:pt>
          <cx:pt idx="44">0.0064741250350640704</cx:pt>
          <cx:pt idx="45">0.0042921809120785599</cx:pt>
          <cx:pt idx="46">0.0026416664625997701</cx:pt>
          <cx:pt idx="47">0.0030455714380659099</cx:pt>
          <cx:pt idx="48">0.0017699414159196201</cx:pt>
          <cx:pt idx="49">0.00115697598603815</cx:pt>
          <cx:pt idx="50">0.0018144634052241399</cx:pt>
          <cx:pt idx="51">0.00060020031273911299</cx:pt>
          <cx:pt idx="52">-0.00047698558230957098</cx:pt>
          <cx:pt idx="53">-4.2797824829988203e-05</cx:pt>
          <cx:pt idx="54">6.9941837891492598e-05</cx:pt>
          <cx:pt idx="55">0.00068513604929221097</cx:pt>
          <cx:pt idx="56">0.00030990077108402698</cx:pt>
          <cx:pt idx="57">0.00017386461393344301</cx:pt>
          <cx:pt idx="58">-0.00058352188308786004</cx:pt>
          <cx:pt idx="59">0.000574632098613017</cx:pt>
          <cx:pt idx="60">-1.1477881962237701e-05</cx:pt>
          <cx:pt idx="61">-0.000244744169497822</cx:pt>
          <cx:pt idx="62">0.0033067432170138101</cx:pt>
          <cx:pt idx="63">0.0110948292921323</cx:pt>
          <cx:pt idx="64">0.016773051682771</cx:pt>
          <cx:pt idx="65">0.0151454379441205</cx:pt>
          <cx:pt idx="66">0.021249335874476</cx:pt>
          <cx:pt idx="67">0.025423201275236201</cx:pt>
          <cx:pt idx="68">0.019925724376777299</cx:pt>
          <cx:pt idx="69">-0.0078850777771251202</cx:pt>
          <cx:pt idx="70">0.011603743878634901</cx:pt>
          <cx:pt idx="71">0.0178874057493821</cx:pt>
          <cx:pt idx="72">0.0223680412523318</cx:pt>
          <cx:pt idx="73">0.017011281173464898</cx:pt>
          <cx:pt idx="74">0.023547555104926499</cx:pt>
          <cx:pt idx="75">0.0092627186470593294</cx:pt>
          <cx:pt idx="76">0.010658359395901</cx:pt>
          <cx:pt idx="77">0.0101043659050772</cx:pt>
          <cx:pt idx="78">0.0062724547849944299</cx:pt>
          <cx:pt idx="79">0.00308553635903428</cx:pt>
          <cx:pt idx="80">0.00048477922158110802</cx:pt>
          <cx:pt idx="81">-0.00088810958857483296</cx:pt>
          <cx:pt idx="82">-0.00043828477571124301</cx:pt>
          <cx:pt idx="83">0.00036946623717558098</cx:pt>
          <cx:pt idx="84">-0.00020197994842837099</cx:pt>
          <cx:pt idx="85">-0.00012751634279644099</cx:pt>
          <cx:pt idx="86">-0.00175791354898437</cx:pt>
          <cx:pt idx="87">0.00077242666028465399</cx:pt>
          <cx:pt idx="88">0.0011343056759794399</cx:pt>
          <cx:pt idx="89">-0.00022876378124924099</cx:pt>
          <cx:pt idx="90">0.0063051220788452296</cx:pt>
          <cx:pt idx="91">0.0101039645089876</cx:pt>
          <cx:pt idx="92">0.021392524532689201</cx:pt>
          <cx:pt idx="93">0.040501480241959299</cx:pt>
          <cx:pt idx="94">0.034168306606672097</cx:pt>
          <cx:pt idx="95">0.041913437150088197</cx:pt>
          <cx:pt idx="96">0.0206395425464194</cx:pt>
          <cx:pt idx="97">0.018073705892121698</cx:pt>
          <cx:pt idx="98">0.0036280603030744499</cx:pt>
          <cx:pt idx="99">0.016303426735404601</cx:pt>
          <cx:pt idx="100">0.025700016597173098</cx:pt>
          <cx:pt idx="101">0.0069192484151615096</cx:pt>
          <cx:pt idx="102">0.0120471733543079</cx:pt>
          <cx:pt idx="103">0.0093038381299733897</cx:pt>
          <cx:pt idx="104">0.014819741933691</cx:pt>
          <cx:pt idx="105">0.02007100221735</cx:pt>
          <cx:pt idx="106">0.0111161178596655</cx:pt>
          <cx:pt idx="107">0.0084220936136079894</cx:pt>
          <cx:pt idx="108">0.0015442742654867901</cx:pt>
          <cx:pt idx="109">-0.00054045183913716498</cx:pt>
          <cx:pt idx="110">0.00013131767465705599</cx:pt>
          <cx:pt idx="111">0.00026948898518528098</cx:pt>
          <cx:pt idx="112">-0.00090154922322900502</cx:pt>
          <cx:pt idx="113">0.000213065307208328</cx:pt>
          <cx:pt idx="114">-0.0036166551650316501</cx:pt>
          <cx:pt idx="115">-0.00109746166090126</cx:pt>
          <cx:pt idx="116">0.00113914626182603</cx:pt>
          <cx:pt idx="117">-0.0046333588629294004</cx:pt>
          <cx:pt idx="118">-0.0050420474548176098</cx:pt>
          <cx:pt idx="119">0.0041854532305187798</cx:pt>
          <cx:pt idx="120">0.0096962896031528491</cx:pt>
          <cx:pt idx="121">0.053608566799453999</cx:pt>
          <cx:pt idx="122">0.055527681502281101</cx:pt>
          <cx:pt idx="123">0.052081236427621899</cx:pt>
          <cx:pt idx="124">0.025985425659720701</cx:pt>
          <cx:pt idx="125">-0.047966933783006503</cx:pt>
          <cx:pt idx="126">-0.014774849262727201</cx:pt>
          <cx:pt idx="127">0.022541713133533401</cx:pt>
          <cx:pt idx="128">0.066648447616085099</cx:pt>
          <cx:pt idx="129">0.038945852702442503</cx:pt>
          <cx:pt idx="130">-0.035792478893619299</cx:pt>
          <cx:pt idx="131">-0.019744778455966401</cx:pt>
          <cx:pt idx="132">-0.0053001651357527102</cx:pt>
          <cx:pt idx="133">-0.010573715901149401</cx:pt>
          <cx:pt idx="134">-0.023337501988001198</cx:pt>
          <cx:pt idx="135">-0.0152076971699557</cx:pt>
          <cx:pt idx="136">0.0021669592084915001</cx:pt>
          <cx:pt idx="137">-0.00043034039176670298</cx:pt>
          <cx:pt idx="138">0.00015498851508983599</cx:pt>
          <cx:pt idx="139">0.00019801193288903501</cx:pt>
          <cx:pt idx="140">0.00041285085882489101</cx:pt>
          <cx:pt idx="141">-0.00015614257025107201</cx:pt>
          <cx:pt idx="142">-0.00087193647686072497</cx:pt>
          <cx:pt idx="143">-0.0020200911142062</cx:pt>
          <cx:pt idx="144">-0.0032860899249694498</cx:pt>
          <cx:pt idx="145">-0.0356559707215056</cx:pt>
          <cx:pt idx="146">-0.0288437262176394</cx:pt>
          <cx:pt idx="147">0.0142061556139011</cx:pt>
          <cx:pt idx="148">0.00817268325083104</cx:pt>
          <cx:pt idx="149">0.0138550866598587</cx:pt>
          <cx:pt idx="150">0.0250732410081493</cx:pt>
          <cx:pt idx="151">0.012232912239859501</cx:pt>
          <cx:pt idx="152">-0.019188838182876099</cx:pt>
          <cx:pt idx="153">-0.051490854201403903</cx:pt>
          <cx:pt idx="154">-0.025079874462287099</cx:pt>
          <cx:pt idx="155">-0.038563154795315899</cx:pt>
          <cx:pt idx="156">0.019039543704110401</cx:pt>
          <cx:pt idx="157">0.0226268038854689</cx:pt>
          <cx:pt idx="158">-0.028560967592268199</cx:pt>
          <cx:pt idx="159">-0.015568085431091601</cx:pt>
          <cx:pt idx="160">0.0034614095688781398</cx:pt>
          <cx:pt idx="161">0.013437566757652101</cx:pt>
          <cx:pt idx="162">-0.0080138842415011895</cx:pt>
          <cx:pt idx="163">-0.0072346628541781902</cx:pt>
          <cx:pt idx="164">-0.0016564240311900699</cx:pt>
          <cx:pt idx="165">0.0048447090921853401</cx:pt>
          <cx:pt idx="166">0.0050861595163877301</cx:pt>
          <cx:pt idx="167">6.1694378245870507e-05</cx:pt>
          <cx:pt idx="168">-0.00064586667277052802</cx:pt>
          <cx:pt idx="169">0.00024951921071084598</cx:pt>
          <cx:pt idx="170">-0.00021838323142856701</cx:pt>
          <cx:pt idx="171">-0.0116346814436018</cx:pt>
          <cx:pt idx="172">-0.00772231181636528</cx:pt>
          <cx:pt idx="173">-0.024718927348676999</cx:pt>
          <cx:pt idx="174">-0.043237984960374697</cx:pt>
          <cx:pt idx="175">0.0064258334184628101</cx:pt>
          <cx:pt idx="176">0.013555253214151601</cx:pt>
          <cx:pt idx="177">0.0039386257866635497</cx:pt>
          <cx:pt idx="178">-0.0153758461122106</cx:pt>
          <cx:pt idx="179">-0.024607629138412</cx:pt>
          <cx:pt idx="180">-0.052357600298337102</cx:pt>
          <cx:pt idx="181">-0.083453870948882403</cx:pt>
          <cx:pt idx="182">-0.068692389363723697</cx:pt>
          <cx:pt idx="183">-0.049962976079001298</cx:pt>
          <cx:pt idx="184">-0.00758384381716482</cx:pt>
          <cx:pt idx="185">0.0107025218631199</cx:pt>
          <cx:pt idx="186">-0.0054920633109238701</cx:pt>
          <cx:pt idx="187">-0.0115855202540429</cx:pt>
          <cx:pt idx="188">-0.024206457510202801</cx:pt>
          <cx:pt idx="189">-0.013851342007321301</cx:pt>
          <cx:pt idx="190">-0.018065509563100698</cx:pt>
          <cx:pt idx="191">-0.013685086035317999</cx:pt>
          <cx:pt idx="192">-0.0026651421358041801</cx:pt>
          <cx:pt idx="193">0.011551409570907899</cx:pt>
          <cx:pt idx="194">0.0011770790730564801</cx:pt>
          <cx:pt idx="195">-8.1661957785351399e-05</cx:pt>
          <cx:pt idx="196">0.00047567927845290902</cx:pt>
          <cx:pt idx="197">0.00019214246683501199</cx:pt>
          <cx:pt idx="198">-0.0067891520678390101</cx:pt>
          <cx:pt idx="199">-0.0058506708833696748</cx:pt>
          <cx:pt idx="200">-0.00042991625742601998</cx:pt>
          <cx:pt idx="201">-0.0013223790649543651</cx:pt>
          <cx:pt idx="202">-0.010205412798064474</cx:pt>
          <cx:pt idx="203">-5.027071657198675e-05</cx:pt>
          <cx:pt idx="204">0.013672627932878051</cx:pt>
          <cx:pt idx="205">0.0078290478473316497</cx:pt>
          <cx:pt idx="206">0.0019177378756302049</cx:pt>
          <cx:pt idx="207">-0.0042915769672769253</cx:pt>
          <cx:pt idx="208">-0.0063740145973758752</cx:pt>
          <cx:pt idx="209">-0.0030831693331600002</cx:pt>
          <cx:pt idx="210">-0.015717258714638149</cx:pt>
          <cx:pt idx="211">0.00046155954004535501</cx:pt>
          <cx:pt idx="212">-0.010842880157515875</cx:pt>
          <cx:pt idx="213">-0.014648095280899651</cx:pt>
          <cx:pt idx="214">0.001291196987964085</cx:pt>
          <cx:pt idx="215">-0.0125349237439134</cx:pt>
          <cx:pt idx="216">-0.012300632305542651</cx:pt>
          <cx:pt idx="217">0.0026769868760909751</cx:pt>
          <cx:pt idx="218">-0.0024841563718098923</cx:pt>
          <cx:pt idx="219">-0.0083079866008893</cx:pt>
          <cx:pt idx="220">-0.003173333835755575</cx:pt>
          <cx:pt idx="221">0.0016833455525810601</cx:pt>
          <cx:pt idx="222">5.5278117907243249e-05</cx:pt>
          <cx:pt idx="223">4.5207446277805747e-06</cx:pt>
          <cx:pt idx="224">0.00041907155788906998</cx:pt>
          <cx:pt idx="225">-8.4984316604123748e-05</cx:pt>
          <cx:pt idx="226">-0.00062760249694056747</cx:pt>
          <cx:pt idx="227">-0.0020378712615166101</cx:pt>
          <cx:pt idx="228">0.000563218310494885</cx:pt>
          <cx:pt idx="229">-0.0075242731312521747</cx:pt>
          <cx:pt idx="230">-0.00134298689291465</cx:pt>
          <cx:pt idx="231">-0.00097834554954658493</cx:pt>
          <cx:pt idx="232">0.00042561515052866252</cx:pt>
          <cx:pt idx="233">0.00067916768965825254</cx:pt>
          <cx:pt idx="234">-0.010603039200150899</cx:pt>
          <cx:pt idx="235">-0.0018857886640454825</cx:pt>
          <cx:pt idx="236">0.0053275331090640752</cx:pt>
          <cx:pt idx="237">0.0052559573389122996</cx:pt>
          <cx:pt idx="238">-0.0088760055513563245</cx:pt>
          <cx:pt idx="239">-0.0105906107505374</cx:pt>
          <cx:pt idx="240">-0.0051819976271128502</cx:pt>
          <cx:pt idx="241">-0.0047552343939683004</cx:pt>
          <cx:pt idx="242">-0.0012130100203621549</cx:pt>
          <cx:pt idx="243">-0.0052158678818539752</cx:pt>
          <cx:pt idx="244">-0.003436955207720875</cx:pt>
          <cx:pt idx="245">0.0028723830271162498</cx:pt>
          <cx:pt idx="246">-0.0046230284498385748</cx:pt>
          <cx:pt idx="247">-0.0084116006105302496</cx:pt>
          <cx:pt idx="248">-0.0043787400975274747</cx:pt>
          <cx:pt idx="249">-0.00066851231644582745</cx:pt>
          <cx:pt idx="250">-0.00027790398291265998</cx:pt>
          <cx:pt idx="251">-0.00011454627037207026</cx:pt>
          <cx:pt idx="252">7.3887044607871754e-06</cx:pt>
          <cx:pt idx="253">-0.00062253167654418749</cx:pt>
          <cx:pt idx="254">0.00067045474426574248</cx:pt>
          <cx:pt idx="255">0.0020619080309524202</cx:pt>
          <cx:pt idx="256">-0.0015847402558234051</cx:pt>
          <cx:pt idx="257">-0.00047319060535307752</cx:pt>
          <cx:pt idx="258">-0.0042863117453279748</cx:pt>
          <cx:pt idx="259">-0.0059902812038414247</cx:pt>
          <cx:pt idx="260">-0.0035520732408626751</cx:pt>
          <cx:pt idx="261">0.0036176102828670751</cx:pt>
          <cx:pt idx="262">0.0062159690518289751</cx:pt>
          <cx:pt idx="263">0.0056371548603294996</cx:pt>
          <cx:pt idx="264">0.0019077198002988476</cx:pt>
          <cx:pt idx="265">-0.011401982892428974</cx:pt>
          <cx:pt idx="266">-0.014884217892645575</cx:pt>
          <cx:pt idx="267">-0.013307182877931501</cx:pt>
          <cx:pt idx="268">-0.005290928597649425</cx:pt>
          <cx:pt idx="269">0.0040109282555223251</cx:pt>
          <cx:pt idx="270">0.00017504275066528775</cx:pt>
          <cx:pt idx="271">-0.0051022037082205747</cx:pt>
          <cx:pt idx="272">-0.0031189262873235748</cx:pt>
          <cx:pt idx="273">-0.0087210952557121753</cx:pt>
          <cx:pt idx="274">-0.0058451421027582249</cx:pt>
          <cx:pt idx="275">-0.0023773653414142625</cx:pt>
          <cx:pt idx="276">0.0011226930608389575</cx:pt>
          <cx:pt idx="277">-0.0019524642778583974</cx:pt>
          <cx:pt idx="278">-0.0035771552130837501</cx:pt>
          <cx:pt idx="279">-0.0043171845470296498</cx:pt>
          <cx:pt idx="280">1.092991410737465e-05</cx:pt>
          <cx:pt idx="281">-0.00023372027713900524</cx:pt>
          <cx:pt idx="282">-0.0011364972906872401</cx:pt>
          <cx:pt idx="283">0.0027185509057638252</cx:pt>
          <cx:pt idx="284">0.0020324847303434877</cx:pt>
          <cx:pt idx="285">0.0048325697839132001</cx:pt>
          <cx:pt idx="286">0.0082756180724301246</cx:pt>
          <cx:pt idx="287">-0.00040496403649840999</cx:pt>
          <cx:pt idx="288">0.0020469878787659924</cx:pt>
          <cx:pt idx="289">0.0099496369266354745</cx:pt>
          <cx:pt idx="290">0.012146761418491124</cx:pt>
          <cx:pt idx="291">0.012012842894497874</cx:pt>
          <cx:pt idx="292">-0.0041700408666023748</cx:pt>
          <cx:pt idx="293">-0.0182081329938844</cx:pt>
          <cx:pt idx="294">-0.013120465246341076</cx:pt>
          <cx:pt idx="295">-0.017947543688834423</cx:pt>
          <cx:pt idx="296">-0.011248579666901626</cx:pt>
          <cx:pt idx="297">-0.0053513069034430254</cx:pt>
          <cx:pt idx="298">0.00187750622336577</cx:pt>
          <cx:pt idx="299">0.0097084423023461493</cx:pt>
          <cx:pt idx="300">-0.037421943589381799</cx:pt>
          <cx:pt idx="301">-0.038810816467417297</cx:pt>
          <cx:pt idx="302">-0.021059260717448399</cx:pt>
          <cx:pt idx="303">0.0231724433312449</cx:pt>
          <cx:pt idx="304">0.0066211497264933904</cx:pt>
          <cx:pt idx="305">-0.015515304500927401</cx:pt>
          <cx:pt idx="306">-0.0092438652750940903</cx:pt>
          <cx:pt idx="307">-0.0043285384191883696</cx:pt>
          <cx:pt idx="308">0.00025685477138813402</cx:pt>
          <cx:pt idx="309">-0.00095637549381797705</cx:pt>
          <cx:pt idx="310">-0.0058637047428181299</cx:pt>
          <cx:pt idx="311">0.0041019461998101601</cx:pt>
          <cx:pt idx="312">0.0131885833404802</cx:pt>
          <cx:pt idx="313">-0.0022032327873193298</cx:pt>
          <cx:pt idx="314">0.013918999055796501</cx:pt>
          <cx:pt idx="315">0.0057877628044478704</cx:pt>
          <cx:pt idx="316">-0.00577957542317282</cx:pt>
          <cx:pt idx="317">0.0228910930067086</cx:pt>
          <cx:pt idx="318">0.022837154484608001</cx:pt>
          <cx:pt idx="319">0.038996052235178803</cx:pt>
          <cx:pt idx="320">0.00031433243230257401</cx:pt>
          <cx:pt idx="321">-0.067857234132212896</cx:pt>
          <cx:pt idx="322">-0.070838620043462905</cx:pt>
          <cx:pt idx="323">-0.060203061612535101</cx:pt>
          <cx:pt idx="324">-0.037044770001047701</cx:pt>
          <cx:pt idx="325">-0.016611150435462001</cx:pt>
          <cx:pt idx="326">-0.0125919202131042</cx:pt>
          <cx:pt idx="327">0.011782035782972501</cx:pt>
          <cx:pt idx="328">-0.038925663066021299</cx:pt>
          <cx:pt idx="329">-0.0231900086723715</cx:pt>
          <cx:pt idx="330">-0.021127419123011099</cx:pt>
          <cx:pt idx="331">0.037482332077587097</cx:pt>
          <cx:pt idx="332">0.044323830594863202</cx:pt>
          <cx:pt idx="333">0.013347327089087001</cx:pt>
          <cx:pt idx="334">0.0051276999444693902</cx:pt>
          <cx:pt idx="335">-0.00133738902948772</cx:pt>
          <cx:pt idx="336">3.6522842034617603e-05</cx:pt>
          <cx:pt idx="337">-0.00096986909088196205</cx:pt>
          <cx:pt idx="338">-0.00260298444394078</cx:pt>
          <cx:pt idx="339">0.011358242790233499</cx:pt>
          <cx:pt idx="340">0.0066354244509101096</cx:pt>
          <cx:pt idx="341">0.017983982190104001</cx:pt>
          <cx:pt idx="342">0.038359589942504199</cx:pt>
          <cx:pt idx="343">0.023274191660072299</cx:pt>
          <cx:pt idx="344">-0.037088461616078497</cx:pt>
          <cx:pt idx="345">0.020693305523936101</cx:pt>
          <cx:pt idx="346">0.037542017063997797</cx:pt>
          <cx:pt idx="347">0.082403238705189993</cx:pt>
          <cx:pt idx="348">-0.032035364892052699</cx:pt>
          <cx:pt idx="349">-0.067605652116941195</cx:pt>
          <cx:pt idx="350">-0.084970466829016197</cx:pt>
          <cx:pt idx="351">-0.057850299820698697</cx:pt>
          <cx:pt idx="352">-0.043964336862635303</cx:pt>
          <cx:pt idx="353">-0.020323723157206701</cx:pt>
          <cx:pt idx="354">-0.057211145253885702</cx:pt>
          <cx:pt idx="355">0.043836726485823201</cx:pt>
          <cx:pt idx="356">-0.0010498612490069299</cx:pt>
          <cx:pt idx="357">-0.0073016329166553599</cx:pt>
          <cx:pt idx="358">-0.013061715973458199</cx:pt>
          <cx:pt idx="359">0.036732772100154097</cx:pt>
          <cx:pt idx="360">0.043032384931242097</cx:pt>
          <cx:pt idx="361">-0.0078326308485309592</cx:pt>
          <cx:pt idx="362">-0.0083830440481639894</cx:pt>
          <cx:pt idx="363">-0.0047649903002950703</cx:pt>
          <cx:pt idx="364">0.000151091757760941</cx:pt>
          <cx:pt idx="365">0.00158047000380072</cx:pt>
          <cx:pt idx="366">-0.00030932780690080602</cx:pt>
          <cx:pt idx="367">0.00492144004544081</cx:pt>
          <cx:pt idx="368">-0.017322659295796499</cx:pt>
          <cx:pt idx="369">0.023869004581920199</cx:pt>
          <cx:pt idx="370">0.025253892503667701</cx:pt>
          <cx:pt idx="371">0.030838994241316399</cx:pt>
          <cx:pt idx="372">0.017899465806404901</cx:pt>
          <cx:pt idx="373">0.044499833094106801</cx:pt>
          <cx:pt idx="374">0.060106998731710798</cx:pt>
          <cx:pt idx="375">0.045683280878767399</cx:pt>
          <cx:pt idx="376">-0.019668445084820699</cx:pt>
          <cx:pt idx="377">-0.035359442276496698</cx:pt>
          <cx:pt idx="378">-0.037794644994554399</cx:pt>
          <cx:pt idx="379">0.0046848161681665697</cx:pt>
          <cx:pt idx="380">-0.0087103380551182795</cx:pt>
          <cx:pt idx="381">-0.0839068523220734</cx:pt>
          <cx:pt idx="382">-0.0175885833933703</cx:pt>
          <cx:pt idx="383">0.056799576282216102</cx:pt>
          <cx:pt idx="384">0.0081533791151473106</cx:pt>
          <cx:pt idx="385">-0.010340523106772101</cx:pt>
          <cx:pt idx="386">-3.04221043032703e-05</cx:pt>
          <cx:pt idx="387">0.024789753818700699</cx:pt>
          <cx:pt idx="388">0.00809944138297191</cx:pt>
          <cx:pt idx="389">-0.0089389805844239702</cx:pt>
          <cx:pt idx="390">-0.0011224044828051899</cx:pt>
          <cx:pt idx="391">-0.0013854915346707599</cx:pt>
          <cx:pt idx="392">-1.91834898433456e-05</cx:pt>
          <cx:pt idx="393">0.00038048030900978802</cx:pt>
          <cx:pt idx="394">-0.00077473438431640597</cx:pt>
          <cx:pt idx="395">0.0032269872411707502</cx:pt>
          <cx:pt idx="396">-0.0072095995290520302</cx:pt>
          <cx:pt idx="397">0.0178711673860837</cx:pt>
          <cx:pt idx="398">0.045062255974515297</cx:pt>
          <cx:pt idx="399">0.026174210982827701</cx:pt>
          <cx:pt idx="400">0.0147787754423594</cx:pt>
          <cx:pt idx="401">0.011991863781675801</cx:pt>
          <cx:pt idx="402">0.029085733969197801</cx:pt>
          <cx:pt idx="403">0.049955346761193002</cx:pt>
          <cx:pt idx="404">-0.019664007749320998</cx:pt>
          <cx:pt idx="405">0.030924676809963799</cx:pt>
          <cx:pt idx="406">0.036551536030700701</cx:pt>
          <cx:pt idx="407">0.049636289541365203</cx:pt>
          <cx:pt idx="408">0.027521761966590799</cx:pt>
          <cx:pt idx="409">-0.031699816009456899</cx:pt>
          <cx:pt idx="410">0.019282424529224199</cx:pt>
          <cx:pt idx="411">-0.045107549689088901</cx:pt>
          <cx:pt idx="412">-0.055734772495534102</cx:pt>
          <cx:pt idx="413">-0.025821806529529898</cx:pt>
          <cx:pt idx="414">-0.019368418110215099</cx:pt>
          <cx:pt idx="415">0.0027659091093342201</cx:pt>
          <cx:pt idx="416">0.0276497146283919</cx:pt>
          <cx:pt idx="417">0.0084158915863871194</cx:pt>
          <cx:pt idx="418">0.00062884656371845198</cx:pt>
          <cx:pt idx="419">0.00012526378495924701</cx:pt>
          <cx:pt idx="420">-0.000179161999254764</cx:pt>
          <cx:pt idx="421">-0.00106403056857181</cx:pt>
          <cx:pt idx="422">-0.00054375398533798699</cx:pt>
          <cx:pt idx="423">0.0069768322452423998</cx:pt>
          <cx:pt idx="424">-0.0048034648545496302</cx:pt>
          <cx:pt idx="425">0.021766428904720199</cx:pt>
          <cx:pt idx="426">0.033428432380219503</cx:pt>
          <cx:pt idx="427">0.022417972349403601</cx:pt>
          <cx:pt idx="428">0.0166780880044031</cx:pt>
          <cx:pt idx="429">0.0099442605351439898</cx:pt>
          <cx:pt idx="430">-0.020440624556184901</cx:pt>
          <cx:pt idx="431">0.00157749991304681</cx:pt>
          <cx:pt idx="432">0.045214750462074203</cx:pt>
          <cx:pt idx="433">0.094128623237712802</cx:pt>
          <cx:pt idx="434">0.088712170054264003</cx:pt>
          <cx:pt idx="435">0.064338960312176299</cx:pt>
          <cx:pt idx="436">0.074987957404891406</cx:pt>
          <cx:pt idx="437">-0.014364731932878501</cx:pt>
          <cx:pt idx="438">0.016463291773723101</cx:pt>
          <cx:pt idx="439">-0.039552091800756098</cx:pt>
          <cx:pt idx="440">-0.069737108813540297</cx:pt>
          <cx:pt idx="441">-0.077676236969648899</cx:pt>
          <cx:pt idx="442">-0.051800475406205103</cx:pt>
          <cx:pt idx="443">0.0114676979192285</cx:pt>
          <cx:pt idx="444">0.035432714381485098</cx:pt>
          <cx:pt idx="445">0.0263513313425702</cx:pt>
          <cx:pt idx="446">0.00170622321462914</cx:pt>
          <cx:pt idx="447">0.000209639791647028</cx:pt>
          <cx:pt idx="448">-7.1530222308005298e-05</cx:pt>
          <cx:pt idx="449">2.2778685655000099e-06</cx:pt>
          <cx:pt idx="450">-0.0022514756489473301</cx:pt>
          <cx:pt idx="451">0.0041746114164438004</cx:pt>
          <cx:pt idx="452">-0.0042534422576461801</cx:pt>
          <cx:pt idx="453">0.0053124822980878603</cx:pt>
          <cx:pt idx="454">-0.00143991033439334</cx:pt>
          <cx:pt idx="455">-0.0048146633063139398</cx:pt>
          <cx:pt idx="456">-0.0382794753761493</cx:pt>
          <cx:pt idx="457">-0.043342224973950898</cx:pt>
          <cx:pt idx="458">-0.028061972049998</cx:pt>
          <cx:pt idx="459">0.0097288588310977392</cx:pt>
          <cx:pt idx="460">0.108747679770637</cx:pt>
          <cx:pt idx="461">0.092686916452021401</cx:pt>
          <cx:pt idx="462">0.083613076443471504</cx:pt>
          <cx:pt idx="463">0.0472575958652404</cx:pt>
          <cx:pt idx="464">0.052945999938088698</cx:pt>
          <cx:pt idx="465">-0.0022821887790093098</cx:pt>
          <cx:pt idx="466">0.0041066121355910002</cx:pt>
          <cx:pt idx="467">-0.024422594371208001</cx:pt>
          <cx:pt idx="468">-0.063440054763692494</cx:pt>
          <cx:pt idx="469">-0.076211159193512595</cx:pt>
          <cx:pt idx="470">-0.042278360956325499</cx:pt>
          <cx:pt idx="471">0.020057275392482199</cx:pt>
          <cx:pt idx="472">0.020005295130856599</cx:pt>
          <cx:pt idx="473">0.031747243435774203</cx:pt>
          <cx:pt idx="474">0.0018371607853346599</cx:pt>
          <cx:pt idx="475">-0.0012139017738638301</cx:pt>
          <cx:pt idx="476">0.00034154571453442898</cx:pt>
          <cx:pt idx="477">-0.00044825242552606897</cx:pt>
          <cx:pt idx="478">-0.0027878711953397599</cx:pt>
          <cx:pt idx="479">-0.0039753869950633902</cx:pt>
          <cx:pt idx="480">-0.0086329807175183106</cx:pt>
          <cx:pt idx="481">-0.0119838703373021</cx:pt>
          <cx:pt idx="482">-0.029944836711336499</cx:pt>
          <cx:pt idx="483">-0.025479623332119599</cx:pt>
          <cx:pt idx="484">-0.049302349648454501</cx:pt>
          <cx:pt idx="485">-0.055785877440213398</cx:pt>
          <cx:pt idx="486">0.0041385960433744703</cx:pt>
          <cx:pt idx="487">0.087455009673392398</cx:pt>
          <cx:pt idx="488">0.14177594440609601</cx:pt>
          <cx:pt idx="489">0.087009368596454903</cx:pt>
          <cx:pt idx="490">0.0126077843681697</cx:pt>
          <cx:pt idx="491">-0.0173476049851186</cx:pt>
          <cx:pt idx="492">-0.0037566803111313499</cx:pt>
          <cx:pt idx="493">-0.00777391556171544</cx:pt>
          <cx:pt idx="494">-0.0265228881358133</cx:pt>
          <cx:pt idx="495">0.00257624575078198</cx:pt>
          <cx:pt idx="496">-0.024542211825991599</cx:pt>
          <cx:pt idx="497">-0.042292172388447999</cx:pt>
          <cx:pt idx="498">-0.029456474102021402</cx:pt>
          <cx:pt idx="499">0.0263448080568007</cx:pt>
          <cx:pt idx="500">0.0109377776677799</cx:pt>
          <cx:pt idx="501">0.0101012264048784</cx:pt>
          <cx:pt idx="502">-0.0033967001211547298</cx:pt>
          <cx:pt idx="503">0.00104275253411403</cx:pt>
          <cx:pt idx="504">0.00053133443217762101</cx:pt>
          <cx:pt idx="505">-0.00087467944648477803</cx:pt>
          <cx:pt idx="506">-0.00333483732731552</cx:pt>
          <cx:pt idx="507">-0.0100660542637733</cx:pt>
          <cx:pt idx="508">-0.0111061899290055</cx:pt>
          <cx:pt idx="509">-0.0159469638717918</cx:pt>
          <cx:pt idx="510">-0.021674011758924298</cx:pt>
          <cx:pt idx="511">-0.0268922504987185</cx:pt>
          <cx:pt idx="512">-0.039308740797431498</cx:pt>
          <cx:pt idx="513">-0.0085751482060294794</cx:pt>
          <cx:pt idx="514">0.11458290219834701</cx:pt>
          <cx:pt idx="515">0.158548250500501</cx:pt>
          <cx:pt idx="516">0.19492500436378801</cx:pt>
          <cx:pt idx="517">0.053680276941420899</cx:pt>
          <cx:pt idx="518">-0.025832653316211901</cx:pt>
          <cx:pt idx="519">-0.011506413040674599</cx:pt>
          <cx:pt idx="520">-0.063689642613127803</cx:pt>
          <cx:pt idx="521">-0.056220715285192902</cx:pt>
          <cx:pt idx="522">-0.042092165710532897</cx:pt>
          <cx:pt idx="523">0.0020097659668856902</cx:pt>
          <cx:pt idx="524">-0.013266926385714301</cx:pt>
          <cx:pt idx="525">-0.045997895032130198</cx:pt>
          <cx:pt idx="526">-0.0092641321074707801</cx:pt>
          <cx:pt idx="527">0.023856335445626601</cx:pt>
          <cx:pt idx="528">0.020014070982187899</cx:pt>
          <cx:pt idx="529">0.016155666337206099</cx:pt>
          <cx:pt idx="530">-0.00134188716592998</cx:pt>
          <cx:pt idx="531">-0.000845898031272871</cx:pt>
          <cx:pt idx="532">-0.00085833941545436802</cx:pt>
          <cx:pt idx="533">0.000558008230037721</cx:pt>
          <cx:pt idx="534">-0.0022623414418709901</cx:pt>
          <cx:pt idx="535">-0.0106709218575822</cx:pt>
          <cx:pt idx="536">-0.0206758951450421</cx:pt>
          <cx:pt idx="537">-0.031871329484428501</cx:pt>
          <cx:pt idx="538">-0.0476811573373963</cx:pt>
          <cx:pt idx="539">-0.053690534587322501</cx:pt>
          <cx:pt idx="540">-0.046780113704299603</cx:pt>
          <cx:pt idx="541">-0.0124618705728802</cx:pt>
          <cx:pt idx="542">0.13447309283894199</cx:pt>
          <cx:pt idx="543">0.15538804057969999</cx:pt>
          <cx:pt idx="544">0.123757896638524</cx:pt>
          <cx:pt idx="545">0.0053586037374336298</cx:pt>
          <cx:pt idx="546">-0.027626982158405301</cx:pt>
          <cx:pt idx="547">-0.00399448915816575</cx:pt>
          <cx:pt idx="548">-0.028284872720216701</cx:pt>
          <cx:pt idx="549">-0.012261719993237399</cx:pt>
          <cx:pt idx="550">0.019174610600437601</cx:pt>
          <cx:pt idx="551">0.00238983126825178</cx:pt>
          <cx:pt idx="552">0.0016710433578365799</cx:pt>
          <cx:pt idx="553">-0.013302681711692301</cx:pt>
          <cx:pt idx="554">0.013654340009026799</cx:pt>
          <cx:pt idx="555">0.017030230287799299</cx:pt>
          <cx:pt idx="556">0.00553606717415547</cx:pt>
          <cx:pt idx="557">0.0095747970926077092</cx:pt>
          <cx:pt idx="558">0.0023710924432868898</cx:pt>
          <cx:pt idx="559">0.000124687256412006</cx:pt>
          <cx:pt idx="560">-9.3531414904592599e-05</cx:pt>
          <cx:pt idx="561">-6.6352500053581595e-05</cx:pt>
          <cx:pt idx="562">-0.00043217831516972302</cx:pt>
          <cx:pt idx="563">-0.00374891569139109</cx:pt>
          <cx:pt idx="564">-0.0149798156370765</cx:pt>
          <cx:pt idx="565">-0.0180831710284526</cx:pt>
          <cx:pt idx="566">-0.056416153358289901</cx:pt>
          <cx:pt idx="567">-0.0511325913812078</cx:pt>
          <cx:pt idx="568">-0.043006294192326197</cx:pt>
          <cx:pt idx="569">-0.0059175543146940401</cx:pt>
          <cx:pt idx="570">0.087591497730826501</cx:pt>
          <cx:pt idx="571">0.11445718376773301</cx:pt>
          <cx:pt idx="572">0.027940210960095999</cx:pt>
          <cx:pt idx="573">-0.052837423563095398</cx:pt>
          <cx:pt idx="574">-0.0179725119566818</cx:pt>
          <cx:pt idx="575">0.0399559858062839</cx:pt>
          <cx:pt idx="576">-0.00440543778800161</cx:pt>
          <cx:pt idx="577">-0.0022573899783368298</cx:pt>
          <cx:pt idx="578">0.050157375746492101</cx:pt>
          <cx:pt idx="579">0.0052316222976230703</cx:pt>
          <cx:pt idx="580">0.00730233090460996</cx:pt>
          <cx:pt idx="581">0.020611466446845202</cx:pt>
          <cx:pt idx="582">0.020141127157107499</cx:pt>
          <cx:pt idx="583">0.0081609906085403205</cx:pt>
          <cx:pt idx="584">-0.0065072836205616203</cx:pt>
          <cx:pt idx="585">0.0073204035752383496</cx:pt>
          <cx:pt idx="586">0.00027200037341027698</cx:pt>
          <cx:pt idx="587">0.00051614603536932497</cx:pt>
          <cx:pt idx="588">0.00016977209309693299</cx:pt>
          <cx:pt idx="589">-0.00016885095293337</cx:pt>
          <cx:pt idx="590">0.00092154302458688205</cx:pt>
          <cx:pt idx="591">0.0016587076898562101</cx:pt>
          <cx:pt idx="592">-0.00184436057928428</cx:pt>
          <cx:pt idx="593">-0.026506265509316399</cx:pt>
          <cx:pt idx="594">-0.037058243197341502</cx:pt>
          <cx:pt idx="595">-0.039254441016499199</cx:pt>
          <cx:pt idx="596">-0.059017875315476302</cx:pt>
          <cx:pt idx="597">0.0025495826938445199</cx:pt>
          <cx:pt idx="598">0.024338366384863998</cx:pt>
          <cx:pt idx="599">0.0718109796356282</cx:pt>
          <cx:pt idx="600">-0.010159484405590301</cx:pt>
          <cx:pt idx="601">0.0080855192998607293</cx:pt>
          <cx:pt idx="602">0.031854384672688502</cx:pt>
          <cx:pt idx="603">0.042395960939321603</cx:pt>
          <cx:pt idx="604">0.025304477418604199</cx:pt>
          <cx:pt idx="605">0.10067802190686501</cx:pt>
          <cx:pt idx="606">0.044275506088045397</cx:pt>
          <cx:pt idx="607">0.027232567002114499</cx:pt>
          <cx:pt idx="608">0.0073529011001143901</cx:pt>
          <cx:pt idx="609">0.013762157044202</cx:pt>
          <cx:pt idx="610">0.043785889447975103</cx:pt>
          <cx:pt idx="611">0.025078179303339301</cx:pt>
          <cx:pt idx="612">0.00125950600013748</cx:pt>
          <cx:pt idx="613">0.00216040536643595</cx:pt>
          <cx:pt idx="614">0.0039959809775477698</cx:pt>
          <cx:pt idx="615">-0.00027098453419107499</cx:pt>
          <cx:pt idx="616">4.9694713795755598e-05</cx:pt>
          <cx:pt idx="617">-0.00073349545770058395</cx:pt>
          <cx:pt idx="618">-0.00055765814089400202</cx:pt>
          <cx:pt idx="619">0.0033591822661747399</cx:pt>
          <cx:pt idx="620">0.00348736284365275</cx:pt>
          <cx:pt idx="621">-0.018921255925680999</cx:pt>
          <cx:pt idx="622">-0.035711188446949399</cx:pt>
          <cx:pt idx="623">-0.050800194452860402</cx:pt>
          <cx:pt idx="624">-0.068231167674293505</cx:pt>
          <cx:pt idx="625">-0.041748702997783001</cx:pt>
          <cx:pt idx="626">-0.040292245312431897</cx:pt>
          <cx:pt idx="627">-0.022748761322602298</cx:pt>
          <cx:pt idx="628">-0.024492335328832899</cx:pt>
          <cx:pt idx="629">0.012554727285655201</cx:pt>
          <cx:pt idx="630">0.034304049704618603</cx:pt>
          <cx:pt idx="631">0.046687024830886298</cx:pt>
          <cx:pt idx="632">0.085881746960754596</cx:pt>
          <cx:pt idx="633">0.090777010421400003</cx:pt>
          <cx:pt idx="634">0.054087330322788403</cx:pt>
          <cx:pt idx="635">0.022049924778656999</cx:pt>
          <cx:pt idx="636">0.029029144795036699</cx:pt>
          <cx:pt idx="637">0.033111959444400499</cx:pt>
          <cx:pt idx="638">0.024276618555493401</cx:pt>
          <cx:pt idx="639">0.0042990964543192702</cx:pt>
          <cx:pt idx="640">-0.00123244990270661</cx:pt>
          <cx:pt idx="641">0.0031315526296295899</cx:pt>
          <cx:pt idx="642">-0.00032702043548831302</cx:pt>
          <cx:pt idx="643">-0.000187643246687662</cx:pt>
          <cx:pt idx="644">0.00029298045348449798</cx:pt>
          <cx:pt idx="645">-0.00080302422625684101</cx:pt>
          <cx:pt idx="646">-0.00013135821353261101</cx:pt>
          <cx:pt idx="647">0.0019590759005561498</cx:pt>
          <cx:pt idx="648">0.00044675759632133101</cx:pt>
          <cx:pt idx="649">-0.0219988908777622</cx:pt>
          <cx:pt idx="650">-0.064068445480874897</cx:pt>
          <cx:pt idx="651">-0.086749084791295894</cx:pt>
          <cx:pt idx="652">-0.055237162956470999</cx:pt>
          <cx:pt idx="653">-0.0509753768831748</cx:pt>
          <cx:pt idx="654">-0.047161698353293001</cx:pt>
          <cx:pt idx="655">-0.039106237079709297</cx:pt>
          <cx:pt idx="656">-0.040881577430772503</cx:pt>
          <cx:pt idx="657">0.033572218998622498</cx:pt>
          <cx:pt idx="658">0.078527953791580701</cx:pt>
          <cx:pt idx="659">0.075170179844783497</cx:pt>
          <cx:pt idx="660">0.096132603981853498</cx:pt>
          <cx:pt idx="661">0.073663391294570404</cx:pt>
          <cx:pt idx="662">0.091623291624935196</cx:pt>
          <cx:pt idx="663">0.039661113621912297</cx:pt>
          <cx:pt idx="664">0.0602085397329407</cx:pt>
          <cx:pt idx="665">0.042651536399180803</cx:pt>
          <cx:pt idx="666">0.025244614609046999</cx:pt>
          <cx:pt idx="667">0.0129073630403594</cx:pt>
          <cx:pt idx="668">-0.0014598171201562701</cx:pt>
          <cx:pt idx="669">0.0037384905791546198</cx:pt>
          <cx:pt idx="670">-0.00085612171716827501</cx:pt>
          <cx:pt idx="671">-8.4284793669090499e-05</cx:pt>
          <cx:pt idx="672">0.00065555983235461503</cx:pt>
          <cx:pt idx="673">0.00016357647027914101</cx:pt>
          <cx:pt idx="674">-0.000208631296884225</cx:pt>
          <cx:pt idx="675">-0.00075417304238784401</cx:pt>
          <cx:pt idx="676">-0.0077691206008539196</cx:pt>
          <cx:pt idx="677">-0.029804024115897901</cx:pt>
          <cx:pt idx="678">-0.059119017282889402</cx:pt>
          <cx:pt idx="679">-0.065532577147258395</cx:pt>
          <cx:pt idx="680">-0.067527411293340195</cx:pt>
          <cx:pt idx="681">-0.0603543153623027</cx:pt>
          <cx:pt idx="682">-0.045785133789995699</cx:pt>
          <cx:pt idx="683">-0.019253347955812201</cx:pt>
          <cx:pt idx="684">0.025191596332772601</cx:pt>
          <cx:pt idx="685">0.049875729856918197</cx:pt>
          <cx:pt idx="686">0.0407090268305682</cx:pt>
          <cx:pt idx="687">0.044671632276007699</cx:pt>
          <cx:pt idx="688">0.093668367494375099</cx:pt>
          <cx:pt idx="689">0.025158088723891098</cx:pt>
          <cx:pt idx="690">0.048449297176918003</cx:pt>
          <cx:pt idx="691">0.035306692277078201</cx:pt>
          <cx:pt idx="692">0.038281140313578599</cx:pt>
          <cx:pt idx="693">0.00218237095761164</cx:pt>
          <cx:pt idx="694">0.00189052200763586</cx:pt>
          <cx:pt idx="695">-0.000690338310178278</cx:pt>
          <cx:pt idx="696">0.0062215488572008697</cx:pt>
          <cx:pt idx="697">0.0030304076106592</cx:pt>
          <cx:pt idx="698">-0.00026069541723888799</cx:pt>
          <cx:pt idx="699">-0.00012382755275706001</cx:pt>
          <cx:pt idx="700">-0.00030168155359055598</cx:pt>
          <cx:pt idx="701">0.000311349565062808</cx:pt>
          <cx:pt idx="702">0.00024573398557761999</cx:pt>
          <cx:pt idx="703">-0.00153925301499935</cx:pt>
          <cx:pt idx="704">-0.0043639962363327704</cx:pt>
          <cx:pt idx="705">-0.0135483220669662</cx:pt>
          <cx:pt idx="706">-0.015274871038116001</cx:pt>
          <cx:pt idx="707">-0.0216671458171174</cx:pt>
          <cx:pt idx="708">-0.036787766632039601</cx:pt>
          <cx:pt idx="709">-0.034783565493727499</cx:pt>
          <cx:pt idx="710">0.0068788634644669699</cx:pt>
          <cx:pt idx="711">-0.019951790386164101</cx:pt>
          <cx:pt idx="712">-0.034639948178026798</cx:pt>
          <cx:pt idx="713">-0.019789530211444702</cx:pt>
          <cx:pt idx="714">-0.0204745969257858</cx:pt>
          <cx:pt idx="715">0.00215877305254559</cx:pt>
          <cx:pt idx="716">0.030435786316893601</cx:pt>
          <cx:pt idx="717">0.037277553394163797</cx:pt>
          <cx:pt idx="718">0.024054764339769399</cx:pt>
          <cx:pt idx="719">0.040326689187806901</cx:pt>
          <cx:pt idx="720">0.019712672802901499</cx:pt>
          <cx:pt idx="721">0.0098147810178489999</cx:pt>
          <cx:pt idx="722">-0.00057089687878556503</cx:pt>
          <cx:pt idx="723">0.000188094420181301</cx:pt>
          <cx:pt idx="724">0.00057411501985913196</cx:pt>
          <cx:pt idx="725">0.00032394168214851601</cx:pt>
          <cx:pt idx="726">0.00072420873175135</cx:pt>
          <cx:pt idx="727">5.8512486735068799e-05</cx:pt>
          <cx:pt idx="728">0.00056871219564971396</cx:pt>
          <cx:pt idx="729">0.000213096123552638</cx:pt>
          <cx:pt idx="730">-0.00036647787516200399</cx:pt>
          <cx:pt idx="731">0.00033536762418677599</cx:pt>
          <cx:pt idx="732">-2.1022097736152999e-05</cx:pt>
          <cx:pt idx="733">-0.00185351568457431</cx:pt>
          <cx:pt idx="734">-0.0037053058786272</cx:pt>
          <cx:pt idx="735">-0.0052700180210479303</cx:pt>
          <cx:pt idx="736">-0.0069664565858680904</cx:pt>
          <cx:pt idx="737">-0.0129568171236968</cx:pt>
          <cx:pt idx="738">-0.00633580135555048</cx:pt>
          <cx:pt idx="739">0.0011384439558721001</cx:pt>
          <cx:pt idx="740">0.011196038810207601</cx:pt>
          <cx:pt idx="741">0.0041272886589111199</cx:pt>
          <cx:pt idx="742">-0.0202530453057592</cx:pt>
          <cx:pt idx="743">-0.0129681355734274</cx:pt>
          <cx:pt idx="744">0.012169550887316499</cx:pt>
          <cx:pt idx="745">0.0130708826947233</cx:pt>
          <cx:pt idx="746">-0.0059989277544421696</cx:pt>
          <cx:pt idx="747">-0.0055643909045321096</cx:pt>
          <cx:pt idx="748">0.0024163222779940599</cx:pt>
          <cx:pt idx="749">0.0051555766893943197</cx:pt>
          <cx:pt idx="750">0.00039611800978878598</cx:pt>
          <cx:pt idx="751">0.00071013907538592497</cx:pt>
          <cx:pt idx="752">-0.00072121511301674796</cx:pt>
          <cx:pt idx="753">-0.000367629259971024</cx:pt>
          <cx:pt idx="754">0.000120034799031432</cx:pt>
          <cx:pt idx="755">-0.000218324896512183</cx:pt>
          <cx:pt idx="756">-0.00053106458111611197</cx:pt>
          <cx:pt idx="757">-2.3257763320698398e-05</cx:pt>
          <cx:pt idx="758">0.00032427128203015601</cx:pt>
          <cx:pt idx="759">-0.000532171701416835</cx:pt>
          <cx:pt idx="760">-2.60950213722433e-05</cx:pt>
          <cx:pt idx="761">-0.000300047476556265</cx:pt>
          <cx:pt idx="762">0.00016950724319645701</cx:pt>
          <cx:pt idx="763">-0.000149611692855072</cx:pt>
          <cx:pt idx="764">-0.00052532619729456697</cx:pt>
          <cx:pt idx="765">-0.00023020853033344201</cx:pt>
          <cx:pt idx="766">-0.0023581397686597699</cx:pt>
          <cx:pt idx="767">-3.04098281666197e-05</cx:pt>
          <cx:pt idx="768">-8.4943026032574103e-05</cx:pt>
          <cx:pt idx="769">-0.0026010772609295699</cx:pt>
          <cx:pt idx="770">-0.0014398203681595099</cx:pt>
          <cx:pt idx="771">-0.0010915416605806699</cx:pt>
          <cx:pt idx="772">-0.00425351179668099</cx:pt>
          <cx:pt idx="773">-0.0088125557310102503</cx:pt>
          <cx:pt idx="774">-0.013841048625688201</cx:pt>
          <cx:pt idx="775">-0.0018192189450678699</cx:pt>
          <cx:pt idx="776">0.00206991072399076</cx:pt>
          <cx:pt idx="777">-0.00033197602618489003</cx:pt>
          <cx:pt idx="778">-0.00156196633606414</cx:pt>
          <cx:pt idx="779">-0.000194830450184236</cx:pt>
          <cx:pt idx="780">-0.00017470061223134</cx:pt>
          <cx:pt idx="781">-0.00077985404780983396</cx:pt>
          <cx:pt idx="782">0.00050508542588047797</cx:pt>
          <cx:pt idx="783">-0.00046660041723713098</cx:pt>
          <cx:pt idx="784">-0.0058506708833696748</cx:pt>
          <cx:pt idx="785">-0.00042991625742601998</cx:pt>
          <cx:pt idx="786">-0.0013223790649543651</cx:pt>
          <cx:pt idx="787">-0.010205412798064474</cx:pt>
          <cx:pt idx="788">-5.027071657198675e-05</cx:pt>
          <cx:pt idx="789">0.013672627932878051</cx:pt>
          <cx:pt idx="790">0.0078290478473316497</cx:pt>
          <cx:pt idx="791">0.0019177378756302049</cx:pt>
          <cx:pt idx="792">-0.0042915769672769253</cx:pt>
          <cx:pt idx="793">-0.0063740145973758752</cx:pt>
          <cx:pt idx="794">-0.0030831693331600002</cx:pt>
          <cx:pt idx="795">-0.015717258714638149</cx:pt>
          <cx:pt idx="796">0.00046155954004535501</cx:pt>
          <cx:pt idx="797">-0.010842880157515875</cx:pt>
          <cx:pt idx="798">-0.014648095280899651</cx:pt>
          <cx:pt idx="799">0.001291196987964085</cx:pt>
          <cx:pt idx="800">-0.0125349237439134</cx:pt>
          <cx:pt idx="801">-0.012300632305542651</cx:pt>
          <cx:pt idx="802">0.0026769868760909751</cx:pt>
          <cx:pt idx="803">-0.0024841563718098923</cx:pt>
          <cx:pt idx="804">-0.0083079866008893</cx:pt>
          <cx:pt idx="805">-0.003173333835755575</cx:pt>
          <cx:pt idx="806">0.0016833455525810601</cx:pt>
          <cx:pt idx="807">5.5278117907243249e-05</cx:pt>
          <cx:pt idx="808">4.5207446277805747e-06</cx:pt>
          <cx:pt idx="809">0.00041907155788906998</cx:pt>
          <cx:pt idx="810">-8.4984316604123748e-05</cx:pt>
          <cx:pt idx="811">-0.00062760249694056747</cx:pt>
          <cx:pt idx="812">-0.0020378712615166101</cx:pt>
          <cx:pt idx="813">0.000563218310494885</cx:pt>
          <cx:pt idx="814">-0.0075242731312521747</cx:pt>
          <cx:pt idx="815">-0.00134298689291465</cx:pt>
          <cx:pt idx="816">-0.00097834554954658493</cx:pt>
          <cx:pt idx="817">0.00042561515052866252</cx:pt>
          <cx:pt idx="818">0.00067916768965825254</cx:pt>
          <cx:pt idx="819">-0.010603039200150899</cx:pt>
          <cx:pt idx="820">-0.0018857886640454825</cx:pt>
          <cx:pt idx="821">0.0053275331090640752</cx:pt>
          <cx:pt idx="822">0.0052559573389122996</cx:pt>
          <cx:pt idx="823">-0.0088760055513563245</cx:pt>
          <cx:pt idx="824">-0.0105906107505374</cx:pt>
          <cx:pt idx="825">-0.0051819976271128502</cx:pt>
          <cx:pt idx="826">-0.0047552343939683004</cx:pt>
          <cx:pt idx="827">-0.0012130100203621549</cx:pt>
          <cx:pt idx="828">-0.0052158678818539752</cx:pt>
          <cx:pt idx="829">-0.003436955207720875</cx:pt>
          <cx:pt idx="830">0.0028723830271162498</cx:pt>
          <cx:pt idx="831">-0.0046230284498385748</cx:pt>
          <cx:pt idx="832">-0.0084116006105302496</cx:pt>
          <cx:pt idx="833">-0.0043787400975274747</cx:pt>
          <cx:pt idx="834">-0.00066851231644582745</cx:pt>
          <cx:pt idx="835">-0.00027790398291265998</cx:pt>
          <cx:pt idx="836">-0.00011454627037207026</cx:pt>
          <cx:pt idx="837">7.3887044607871754e-06</cx:pt>
          <cx:pt idx="838">-0.00062253167654418749</cx:pt>
          <cx:pt idx="839">0.00067045474426574248</cx:pt>
          <cx:pt idx="840">0.0020619080309524202</cx:pt>
          <cx:pt idx="841">-0.0015847402558234051</cx:pt>
          <cx:pt idx="842">-0.00047319060535307752</cx:pt>
          <cx:pt idx="843">-0.0042863117453279748</cx:pt>
          <cx:pt idx="844">-0.0059902812038414247</cx:pt>
          <cx:pt idx="845">-0.0035520732408626751</cx:pt>
          <cx:pt idx="846">0.0036176102828670751</cx:pt>
          <cx:pt idx="847">0.0062159690518289751</cx:pt>
          <cx:pt idx="848">0.0056371548603294996</cx:pt>
          <cx:pt idx="849">0.0019077198002988476</cx:pt>
          <cx:pt idx="850">-0.011401982892428974</cx:pt>
          <cx:pt idx="851">-0.014884217892645575</cx:pt>
          <cx:pt idx="852">-0.013307182877931501</cx:pt>
          <cx:pt idx="853">-0.005290928597649425</cx:pt>
          <cx:pt idx="854">0.0040109282555223251</cx:pt>
          <cx:pt idx="855">0.00017504275066528775</cx:pt>
          <cx:pt idx="856">-0.0051022037082205747</cx:pt>
          <cx:pt idx="857">-0.0031189262873235748</cx:pt>
          <cx:pt idx="858">-0.0087210952557121753</cx:pt>
          <cx:pt idx="859">-0.0058451421027582249</cx:pt>
          <cx:pt idx="860">-0.0023773653414142625</cx:pt>
          <cx:pt idx="861">0.0011226930608389575</cx:pt>
          <cx:pt idx="862">-0.0019524642778583974</cx:pt>
          <cx:pt idx="863">-0.0035771552130837501</cx:pt>
          <cx:pt idx="864">-0.0043171845470296498</cx:pt>
          <cx:pt idx="865">1.092991410737465e-05</cx:pt>
          <cx:pt idx="866">-0.00023372027713900524</cx:pt>
          <cx:pt idx="867">-0.0011364972906872401</cx:pt>
          <cx:pt idx="868">0.0027185509057638252</cx:pt>
          <cx:pt idx="869">0.0020324847303434877</cx:pt>
          <cx:pt idx="870">0.0048325697839132001</cx:pt>
          <cx:pt idx="871">0.0082756180724301246</cx:pt>
          <cx:pt idx="872">-0.00040496403649840999</cx:pt>
          <cx:pt idx="873">0.0020469878787659924</cx:pt>
          <cx:pt idx="874">0.0099496369266354745</cx:pt>
          <cx:pt idx="875">0.012146761418491124</cx:pt>
          <cx:pt idx="876">0.012012842894497874</cx:pt>
          <cx:pt idx="877">-0.0041700408666023748</cx:pt>
          <cx:pt idx="878">-0.0182081329938844</cx:pt>
          <cx:pt idx="879">-0.013120465246341076</cx:pt>
          <cx:pt idx="880">-0.017947543688834423</cx:pt>
          <cx:pt idx="881">-0.011248579666901626</cx:pt>
          <cx:pt idx="882">-0.0053513069034430254</cx:pt>
          <cx:pt idx="883">0.00187750622336577</cx:pt>
          <cx:pt idx="884">-0.0058506708833696748</cx:pt>
          <cx:pt idx="885">-0.00042991625742601998</cx:pt>
          <cx:pt idx="886">-0.0013223790649543651</cx:pt>
          <cx:pt idx="887">-0.010205412798064474</cx:pt>
          <cx:pt idx="888">-5.027071657198675e-05</cx:pt>
          <cx:pt idx="889">0.013672627932878051</cx:pt>
          <cx:pt idx="890">0.0078290478473316497</cx:pt>
          <cx:pt idx="891">0.0019177378756302049</cx:pt>
          <cx:pt idx="892">-0.0042915769672769253</cx:pt>
          <cx:pt idx="893">-0.0063740145973758752</cx:pt>
          <cx:pt idx="894">-0.0030831693331600002</cx:pt>
          <cx:pt idx="895">-0.015717258714638149</cx:pt>
          <cx:pt idx="896">0.00046155954004535501</cx:pt>
          <cx:pt idx="897">-0.010842880157515875</cx:pt>
          <cx:pt idx="898">-0.014648095280899651</cx:pt>
          <cx:pt idx="899">0.001291196987964085</cx:pt>
          <cx:pt idx="900">-0.0125349237439134</cx:pt>
          <cx:pt idx="901">-0.012300632305542651</cx:pt>
          <cx:pt idx="902">0.0026769868760909751</cx:pt>
          <cx:pt idx="903">-0.0024841563718098923</cx:pt>
          <cx:pt idx="904">-0.0083079866008893</cx:pt>
          <cx:pt idx="905">-0.003173333835755575</cx:pt>
          <cx:pt idx="906">0.0016833455525810601</cx:pt>
          <cx:pt idx="907">5.5278117907243249e-05</cx:pt>
          <cx:pt idx="908">4.5207446277805747e-06</cx:pt>
          <cx:pt idx="909">0.00041907155788906998</cx:pt>
          <cx:pt idx="910">-8.4984316604123748e-05</cx:pt>
          <cx:pt idx="911">-0.00062760249694056747</cx:pt>
          <cx:pt idx="912">-0.0020378712615166101</cx:pt>
          <cx:pt idx="913">0.000563218310494885</cx:pt>
          <cx:pt idx="914">-0.0075242731312521747</cx:pt>
          <cx:pt idx="915">-0.00134298689291465</cx:pt>
          <cx:pt idx="916">-0.00097834554954658493</cx:pt>
          <cx:pt idx="917">0.00042561515052866252</cx:pt>
          <cx:pt idx="918">0.00067916768965825254</cx:pt>
          <cx:pt idx="919">-0.010603039200150899</cx:pt>
          <cx:pt idx="920">-0.0018857886640454825</cx:pt>
          <cx:pt idx="921">0.0053275331090640752</cx:pt>
          <cx:pt idx="922">0.0052559573389122996</cx:pt>
          <cx:pt idx="923">-0.0088760055513563245</cx:pt>
          <cx:pt idx="924">-0.0105906107505374</cx:pt>
          <cx:pt idx="925">-0.0051819976271128502</cx:pt>
          <cx:pt idx="926">-0.0047552343939683004</cx:pt>
          <cx:pt idx="927">-0.0012130100203621549</cx:pt>
          <cx:pt idx="928">-0.0052158678818539752</cx:pt>
          <cx:pt idx="929">-0.003436955207720875</cx:pt>
          <cx:pt idx="930">0.0028723830271162498</cx:pt>
          <cx:pt idx="931">-0.0046230284498385748</cx:pt>
          <cx:pt idx="932">-0.0084116006105302496</cx:pt>
          <cx:pt idx="933">-0.0043787400975274747</cx:pt>
          <cx:pt idx="934">-0.00066851231644582745</cx:pt>
          <cx:pt idx="935">-0.00027790398291265998</cx:pt>
          <cx:pt idx="936">-0.00011454627037207026</cx:pt>
          <cx:pt idx="937">7.3887044607871754e-06</cx:pt>
          <cx:pt idx="938">-0.00062253167654418749</cx:pt>
          <cx:pt idx="939">0.00067045474426574248</cx:pt>
          <cx:pt idx="940">0.0020619080309524202</cx:pt>
          <cx:pt idx="941">-0.0015847402558234051</cx:pt>
          <cx:pt idx="942">-0.00047319060535307752</cx:pt>
          <cx:pt idx="943">-0.0042863117453279748</cx:pt>
          <cx:pt idx="944">-0.0059902812038414247</cx:pt>
          <cx:pt idx="945">-0.0035520732408626751</cx:pt>
          <cx:pt idx="946">0.0036176102828670751</cx:pt>
          <cx:pt idx="947">0.0062159690518289751</cx:pt>
          <cx:pt idx="948">0.0056371548603294996</cx:pt>
          <cx:pt idx="949">0.0019077198002988476</cx:pt>
          <cx:pt idx="950">-0.011401982892428974</cx:pt>
          <cx:pt idx="951">-0.014884217892645575</cx:pt>
          <cx:pt idx="952">-0.013307182877931501</cx:pt>
          <cx:pt idx="953">-0.005290928597649425</cx:pt>
          <cx:pt idx="954">0.0040109282555223251</cx:pt>
          <cx:pt idx="955">0.00017504275066528775</cx:pt>
          <cx:pt idx="956">-0.0051022037082205747</cx:pt>
          <cx:pt idx="957">-0.0031189262873235748</cx:pt>
          <cx:pt idx="958">-0.0087210952557121753</cx:pt>
          <cx:pt idx="959">-0.0058451421027582249</cx:pt>
          <cx:pt idx="960">-0.0023773653414142625</cx:pt>
          <cx:pt idx="961">0.0011226930608389575</cx:pt>
          <cx:pt idx="962">-0.0019524642778583974</cx:pt>
          <cx:pt idx="963">-0.0035771552130837501</cx:pt>
          <cx:pt idx="964">-0.0043171845470296498</cx:pt>
          <cx:pt idx="965">1.092991410737465e-05</cx:pt>
          <cx:pt idx="966">-0.00023372027713900524</cx:pt>
          <cx:pt idx="967">-0.0011364972906872401</cx:pt>
          <cx:pt idx="968">0.0027185509057638252</cx:pt>
          <cx:pt idx="969">0.0020324847303434877</cx:pt>
          <cx:pt idx="970">0.0048325697839132001</cx:pt>
          <cx:pt idx="971">0.0082756180724301246</cx:pt>
          <cx:pt idx="972">-0.00040496403649840999</cx:pt>
          <cx:pt idx="973">0.0020469878787659924</cx:pt>
          <cx:pt idx="974">0.0099496369266354745</cx:pt>
          <cx:pt idx="975">0.012146761418491124</cx:pt>
          <cx:pt idx="976">0.012012842894497874</cx:pt>
          <cx:pt idx="977">-0.0041700408666023748</cx:pt>
          <cx:pt idx="978">-0.0182081329938844</cx:pt>
          <cx:pt idx="979">-0.013120465246341076</cx:pt>
          <cx:pt idx="980">-0.017947543688834423</cx:pt>
          <cx:pt idx="981">-0.011248579666901626</cx:pt>
          <cx:pt idx="982">-0.0053513069034430254</cx:pt>
          <cx:pt idx="983">0.00187750622336577</cx:pt>
          <cx:pt idx="984">-0.0058506708833696748</cx:pt>
          <cx:pt idx="985">-0.00042991625742601998</cx:pt>
          <cx:pt idx="986">-0.0013223790649543651</cx:pt>
          <cx:pt idx="987">-0.010205412798064474</cx:pt>
          <cx:pt idx="988">-5.027071657198675e-05</cx:pt>
          <cx:pt idx="989">0.013672627932878051</cx:pt>
          <cx:pt idx="990">0.0078290478473316497</cx:pt>
          <cx:pt idx="991">0.0019177378756302049</cx:pt>
          <cx:pt idx="992">-0.0042915769672769253</cx:pt>
          <cx:pt idx="993">-0.0063740145973758752</cx:pt>
          <cx:pt idx="994">-0.0030831693331600002</cx:pt>
          <cx:pt idx="995">-0.015717258714638149</cx:pt>
          <cx:pt idx="996">0.00046155954004535501</cx:pt>
          <cx:pt idx="997">-0.010842880157515875</cx:pt>
          <cx:pt idx="998">-0.014648095280899651</cx:pt>
          <cx:pt idx="999">0.001291196987964085</cx:pt>
          <cx:pt idx="1000">-0.0125349237439134</cx:pt>
          <cx:pt idx="1001">-0.012300632305542651</cx:pt>
          <cx:pt idx="1002">0.0026769868760909751</cx:pt>
          <cx:pt idx="1003">-0.0024841563718098923</cx:pt>
          <cx:pt idx="1004">-0.0083079866008893</cx:pt>
          <cx:pt idx="1005">-0.003173333835755575</cx:pt>
          <cx:pt idx="1006">0.0016833455525810601</cx:pt>
          <cx:pt idx="1007">5.5278117907243249e-05</cx:pt>
          <cx:pt idx="1008">4.5207446277805747e-06</cx:pt>
          <cx:pt idx="1009">0.00041907155788906998</cx:pt>
          <cx:pt idx="1010">-8.4984316604123748e-05</cx:pt>
          <cx:pt idx="1011">-0.00062760249694056747</cx:pt>
          <cx:pt idx="1012">-0.0020378712615166101</cx:pt>
          <cx:pt idx="1013">0.000563218310494885</cx:pt>
          <cx:pt idx="1014">-0.0075242731312521747</cx:pt>
          <cx:pt idx="1015">-0.00134298689291465</cx:pt>
          <cx:pt idx="1016">-0.00097834554954658493</cx:pt>
          <cx:pt idx="1017">0.00042561515052866252</cx:pt>
          <cx:pt idx="1018">0.00067916768965825254</cx:pt>
          <cx:pt idx="1019">-0.010603039200150899</cx:pt>
          <cx:pt idx="1020">-0.0018857886640454825</cx:pt>
          <cx:pt idx="1021">0.0053275331090640752</cx:pt>
          <cx:pt idx="1022">0.0052559573389122996</cx:pt>
          <cx:pt idx="1023">-0.0088760055513563245</cx:pt>
          <cx:pt idx="1024">-0.0105906107505374</cx:pt>
          <cx:pt idx="1025">-0.0051819976271128502</cx:pt>
          <cx:pt idx="1026">-0.0047552343939683004</cx:pt>
          <cx:pt idx="1027">-0.0012130100203621549</cx:pt>
          <cx:pt idx="1028">-0.0052158678818539752</cx:pt>
          <cx:pt idx="1029">-0.003436955207720875</cx:pt>
          <cx:pt idx="1030">0.0028723830271162498</cx:pt>
          <cx:pt idx="1031">-0.0046230284498385748</cx:pt>
          <cx:pt idx="1032">-0.0084116006105302496</cx:pt>
          <cx:pt idx="1033">-0.0043787400975274747</cx:pt>
          <cx:pt idx="1034">-0.00066851231644582745</cx:pt>
          <cx:pt idx="1035">-0.00027790398291265998</cx:pt>
          <cx:pt idx="1036">-0.00011454627037207026</cx:pt>
          <cx:pt idx="1037">7.3887044607871754e-06</cx:pt>
          <cx:pt idx="1038">-0.00062253167654418749</cx:pt>
          <cx:pt idx="1039">0.00067045474426574248</cx:pt>
          <cx:pt idx="1040">0.0020619080309524202</cx:pt>
          <cx:pt idx="1041">-0.0015847402558234051</cx:pt>
          <cx:pt idx="1042">-0.00047319060535307752</cx:pt>
          <cx:pt idx="1043">-0.0042863117453279748</cx:pt>
          <cx:pt idx="1044">-0.0059902812038414247</cx:pt>
          <cx:pt idx="1045">-0.0035520732408626751</cx:pt>
          <cx:pt idx="1046">0.0036176102828670751</cx:pt>
          <cx:pt idx="1047">0.0062159690518289751</cx:pt>
          <cx:pt idx="1048">0.0056371548603294996</cx:pt>
          <cx:pt idx="1049">0.0019077198002988476</cx:pt>
          <cx:pt idx="1050">-0.011401982892428974</cx:pt>
          <cx:pt idx="1051">-0.014884217892645575</cx:pt>
          <cx:pt idx="1052">-0.013307182877931501</cx:pt>
          <cx:pt idx="1053">-0.005290928597649425</cx:pt>
          <cx:pt idx="1054">0.0040109282555223251</cx:pt>
          <cx:pt idx="1055">0.00017504275066528775</cx:pt>
          <cx:pt idx="1056">-0.0051022037082205747</cx:pt>
          <cx:pt idx="1057">-0.0031189262873235748</cx:pt>
          <cx:pt idx="1058">-0.0087210952557121753</cx:pt>
          <cx:pt idx="1059">-0.0058451421027582249</cx:pt>
          <cx:pt idx="1060">-0.0023773653414142625</cx:pt>
          <cx:pt idx="1061">0.0011226930608389575</cx:pt>
          <cx:pt idx="1062">-0.0019524642778583974</cx:pt>
          <cx:pt idx="1063">-0.0035771552130837501</cx:pt>
          <cx:pt idx="1064">-0.0043171845470296498</cx:pt>
          <cx:pt idx="1065">1.092991410737465e-05</cx:pt>
          <cx:pt idx="1066">-0.00023372027713900524</cx:pt>
          <cx:pt idx="1067">-0.0011364972906872401</cx:pt>
          <cx:pt idx="1068">0.0027185509057638252</cx:pt>
          <cx:pt idx="1069">0.0020324847303434877</cx:pt>
          <cx:pt idx="1070">0.0048325697839132001</cx:pt>
          <cx:pt idx="1071">0.0082756180724301246</cx:pt>
          <cx:pt idx="1072">-0.00040496403649840999</cx:pt>
          <cx:pt idx="1073">0.0020469878787659924</cx:pt>
          <cx:pt idx="1074">0.0099496369266354745</cx:pt>
          <cx:pt idx="1075">0.012146761418491124</cx:pt>
          <cx:pt idx="1076">0.012012842894497874</cx:pt>
          <cx:pt idx="1077">-0.0041700408666023748</cx:pt>
          <cx:pt idx="1078">-0.0182081329938844</cx:pt>
          <cx:pt idx="1079">-0.013120465246341076</cx:pt>
          <cx:pt idx="1080">-0.017947543688834423</cx:pt>
          <cx:pt idx="1081">-0.011248579666901626</cx:pt>
          <cx:pt idx="1082">-0.0053513069034430254</cx:pt>
          <cx:pt idx="1083">0.00187750622336577</cx:pt>
        </cx:lvl>
      </cx:numDim>
    </cx:data>
    <cx:data id="127">
      <cx:numDim type="val">
        <cx:f>Sheet2!$DX$1:$DX$1084</cx:f>
        <cx:lvl ptCount="1084" formatCode="G/通用格式">
          <cx:pt idx="0">0.00025446534277601601</cx:pt>
          <cx:pt idx="1">-8.4425567354267698e-05</cx:pt>
          <cx:pt idx="2">2.1318870820656001e-05</cx:pt>
          <cx:pt idx="3">-0.00049761405352368902</cx:pt>
          <cx:pt idx="4">0.00037256355577377901</cx:pt>
          <cx:pt idx="5">-0.00046590180806860602</cx:pt>
          <cx:pt idx="6">-0.00024907874917335699</cx:pt>
          <cx:pt idx="7">0.00046257252946269901</cx:pt>
          <cx:pt idx="8">-0.00075276814388638101</cx:pt>
          <cx:pt idx="9">-0.000261795455963987</cx:pt>
          <cx:pt idx="10">0.00057027714336809496</cx:pt>
          <cx:pt idx="11">0.00067684159939781802</cx:pt>
          <cx:pt idx="12">-0.00051251231161541502</cx:pt>
          <cx:pt idx="13">2.5261877921587801e-05</cx:pt>
          <cx:pt idx="14">-0.00035793473469764898</cx:pt>
          <cx:pt idx="15">0.00070552467703710803</cx:pt>
          <cx:pt idx="16">-0.00040550478389259699</cx:pt>
          <cx:pt idx="17">0.000140352934271489</cx:pt>
          <cx:pt idx="18">-0.00047725803618459399</cx:pt>
          <cx:pt idx="19">0.000185743435094454</cx:pt>
          <cx:pt idx="20">0.00043743399812300399</cx:pt>
          <cx:pt idx="21">0.00080817943239326596</cx:pt>
          <cx:pt idx="22">-0.00026690634225123199</cx:pt>
          <cx:pt idx="23">-0.000131961261194034</cx:pt>
          <cx:pt idx="24">0.0012103113964736199</cx:pt>
          <cx:pt idx="25">0.00112993351939251</cx:pt>
          <cx:pt idx="26">-0.00025227560420127098</cx:pt>
          <cx:pt idx="27">0.00025421581381382001</cx:pt>
          <cx:pt idx="28">6.5744241872942504e-07</cx:pt>
          <cx:pt idx="29">5.5035233624740698e-05</cx:pt>
          <cx:pt idx="30">-0.00018923173661612101</cx:pt>
          <cx:pt idx="31">-0.00017649465996510901</cx:pt>
          <cx:pt idx="32">0.00026165982925244598</cx:pt>
          <cx:pt idx="33">-0.00043236948485707099</cx:pt>
          <cx:pt idx="34">0.00087085881294640395</cx:pt>
          <cx:pt idx="35">-0.00082352131088757905</cx:pt>
          <cx:pt idx="36">-5.3107006842482803e-05</cx:pt>
          <cx:pt idx="37">-0.00099285339958528991</cx:pt>
          <cx:pt idx="38">-0.00047542544588728399</cx:pt>
          <cx:pt idx="39">-0.0033523224290293199</cx:pt>
          <cx:pt idx="40">-0.000198473118571514</cx:pt>
          <cx:pt idx="41">-0.0024086977579215098</cx:pt>
          <cx:pt idx="42">-0.00183456420588267</cx:pt>
          <cx:pt idx="43">-0.00065220097788393498</cx:pt>
          <cx:pt idx="44">0.00086559383301845598</cx:pt>
          <cx:pt idx="45">-0.00032419040357191398</cx:pt>
          <cx:pt idx="46">-0.0012600862897708799</cx:pt>
          <cx:pt idx="47">-0.00037731025310341101</cx:pt>
          <cx:pt idx="48">0.00052568348236655196</cx:pt>
          <cx:pt idx="49">-0.00080766714870662197</cx:pt>
          <cx:pt idx="50">-0.0012615719128238</cx:pt>
          <cx:pt idx="51">-0.00070991054721705803</cx:pt>
          <cx:pt idx="52">0.000376617953654331</cx:pt>
          <cx:pt idx="53">0.000192519948020467</cx:pt>
          <cx:pt idx="54">-0.00059392903877387299</cx:pt>
          <cx:pt idx="55">0.00054853281475563699</cx:pt>
          <cx:pt idx="56">-1.0856159433746999e-05</cx:pt>
          <cx:pt idx="57">-0.00015771780676051799</cx:pt>
          <cx:pt idx="58">-0.00019393709331279099</cx:pt>
          <cx:pt idx="59">2.21249205055911e-05</cx:pt>
          <cx:pt idx="60">0.00012292912816542399</cx:pt>
          <cx:pt idx="61">0.000730600581103327</cx:pt>
          <cx:pt idx="62">-0.0013861292223471999</cx:pt>
          <cx:pt idx="63">-0.00033395925241369503</cx:pt>
          <cx:pt idx="64">0.00023981075517304199</cx:pt>
          <cx:pt idx="65">-0.00033713851652902301</cx:pt>
          <cx:pt idx="66">-0.00309549233390979</cx:pt>
          <cx:pt idx="67">-0.00278731543098864</cx:pt>
          <cx:pt idx="68">-0.012317428224872</cx:pt>
          <cx:pt idx="69">-0.022691355001829599</cx:pt>
          <cx:pt idx="70">-0.0178774729355387</cx:pt>
          <cx:pt idx="71">-0.0085795674031300603</cx:pt>
          <cx:pt idx="72">0.000157490583212686</cx:pt>
          <cx:pt idx="73">-0.0018463478259623601</cx:pt>
          <cx:pt idx="74">-0.0042026644293794496</cx:pt>
          <cx:pt idx="75">-0.0135041008119144</cx:pt>
          <cx:pt idx="76">-0.0062164516947516603</cx:pt>
          <cx:pt idx="77">-0.0048199357956680202</cx:pt>
          <cx:pt idx="78">-0.0021570007979640699</cx:pt>
          <cx:pt idx="79">0.0013285826815472299</cx:pt>
          <cx:pt idx="80">0.00199060905692424</cx:pt>
          <cx:pt idx="81">0.00094469256452609895</cx:pt>
          <cx:pt idx="82">-0.00041525820281429802</cx:pt>
          <cx:pt idx="83">0.00020340981629645899</cx:pt>
          <cx:pt idx="84">-9.7473132111545804e-05</cx:pt>
          <cx:pt idx="85">-0.00041446927909038101</cx:pt>
          <cx:pt idx="86">0.00164579765821762</cx:pt>
          <cx:pt idx="87">-0.00070278835465230804</cx:pt>
          <cx:pt idx="88">3.9469977937878102e-05</cx:pt>
          <cx:pt idx="89">0.0014640887168062601</cx:pt>
          <cx:pt idx="90">0.0013870940916384301</cx:pt>
          <cx:pt idx="91">0.00013898810709737401</cx:pt>
          <cx:pt idx="92">0.00151303844888069</cx:pt>
          <cx:pt idx="93">0.00070985037746257003</cx:pt>
          <cx:pt idx="94">-0.0041835254643409698</cx:pt>
          <cx:pt idx="95">-0.0037817815857519302</cx:pt>
          <cx:pt idx="96">-0.0012359257941902001</cx:pt>
          <cx:pt idx="97">-0.0116490857746855</cx:pt>
          <cx:pt idx="98">-0.0257949574546678</cx:pt>
          <cx:pt idx="99">-0.0206192741242728</cx:pt>
          <cx:pt idx="100">0.0036520096786900299</cx:pt>
          <cx:pt idx="101">0.0022051357142540799</cx:pt>
          <cx:pt idx="102">-0.0078590315027284793</cx:pt>
          <cx:pt idx="103">-0.024141342558558401</cx:pt>
          <cx:pt idx="104">-0.011649616063494799</cx:pt>
          <cx:pt idx="105">-0.0034688381618343598</cx:pt>
          <cx:pt idx="106">0.0039323376240780498</cx:pt>
          <cx:pt idx="107">0.0032533196507477302</cx:pt>
          <cx:pt idx="108">0.000479297353387195</cx:pt>
          <cx:pt idx="109">0.0013614264798969199</cx:pt>
          <cx:pt idx="110">-0.000661243420988678</cx:pt>
          <cx:pt idx="111">-0.00066313080368459799</cx:pt>
          <cx:pt idx="112">-0.00017416160389887699</cx:pt>
          <cx:pt idx="113">-0.00039040303504967198</cx:pt>
          <cx:pt idx="114">0.0042985073925047301</cx:pt>
          <cx:pt idx="115">0.00093457604513383201</cx:pt>
          <cx:pt idx="116">-0.00032843906570769702</cx:pt>
          <cx:pt idx="117">-0.00052841847375290302</cx:pt>
          <cx:pt idx="118">0.0084469405784970402</cx:pt>
          <cx:pt idx="119">0.0233753167756547</cx:pt>
          <cx:pt idx="120">0.024912110519189502</cx:pt>
          <cx:pt idx="121">0.0190117068828063</cx:pt>
          <cx:pt idx="122">0.012690885475265701</cx:pt>
          <cx:pt idx="123">0.019793834372704499</cx:pt>
          <cx:pt idx="124">0.016183338214078701</cx:pt>
          <cx:pt idx="125">-0.0170149336574653</cx:pt>
          <cx:pt idx="126">-0.054068239903319201</cx:pt>
          <cx:pt idx="127">-0.054775329076263299</cx:pt>
          <cx:pt idx="128">-0.058506819648196699</cx:pt>
          <cx:pt idx="129">-0.0300390594842917</cx:pt>
          <cx:pt idx="130">0.0030110049526737002</cx:pt>
          <cx:pt idx="131">0.000178910706621076</cx:pt>
          <cx:pt idx="132">0.010184050201837699</cx:pt>
          <cx:pt idx="133">-0.0016460677137329501</cx:pt>
          <cx:pt idx="134">-0.0071412240097965003</cx:pt>
          <cx:pt idx="135">-0.00079628699620363705</cx:pt>
          <cx:pt idx="136">0.00012554038665904199</cx:pt>
          <cx:pt idx="137">0.00076102549261424402</cx:pt>
          <cx:pt idx="138">0.00046092259985733601</cx:pt>
          <cx:pt idx="139">-9.3120866452358201e-05</cx:pt>
          <cx:pt idx="140">0.00034207745962990102</cx:pt>
          <cx:pt idx="141">8.5311559871553398e-05</cx:pt>
          <cx:pt idx="142">0.00043541741241468699</cx:pt>
          <cx:pt idx="143">0.0012652223825109501</cx:pt>
          <cx:pt idx="144">0.0079976498289240604</cx:pt>
          <cx:pt idx="145">0.0109266543974159</cx:pt>
          <cx:pt idx="146">0.030544947092970402</cx:pt>
          <cx:pt idx="147">0.045705202452410297</cx:pt>
          <cx:pt idx="148">0.041183673480384</cx:pt>
          <cx:pt idx="149">0.023163101511718999</cx:pt>
          <cx:pt idx="150">0.019097256090764101</cx:pt>
          <cx:pt idx="151">0.026725811935603</cx:pt>
          <cx:pt idx="152">0.013644392958396199</cx:pt>
          <cx:pt idx="153">-0.0151201154539626</cx:pt>
          <cx:pt idx="154">-0.0089384932983739302</cx:pt>
          <cx:pt idx="155">0.015620818070145299</cx:pt>
          <cx:pt idx="156">0.021542795563358599</cx:pt>
          <cx:pt idx="157">0.014904525364235</cx:pt>
          <cx:pt idx="158">0.021984801109843501</cx:pt>
          <cx:pt idx="159">0.031948616593763197</cx:pt>
          <cx:pt idx="160">-0.0016398925836697601</cx:pt>
          <cx:pt idx="161">0.014541216241144</cx:pt>
          <cx:pt idx="162">-0.0117783301067815</cx:pt>
          <cx:pt idx="163">-0.0117870736019197</cx:pt>
          <cx:pt idx="164">0.00047555538470683302</cx:pt>
          <cx:pt idx="165">0.0092640629416367408</cx:pt>
          <cx:pt idx="166">0.00586697759999248</cx:pt>
          <cx:pt idx="167">0.00027012656259534399</cx:pt>
          <cx:pt idx="168">0.00038328565577958003</cx:pt>
          <cx:pt idx="169">-0.0013089023100147099</cx:pt>
          <cx:pt idx="170">0.000108751685541892</cx:pt>
          <cx:pt idx="171">0.0037901905919791798</cx:pt>
          <cx:pt idx="172">0.010851840718776901</cx:pt>
          <cx:pt idx="173">0.0085872414461779199</cx:pt>
          <cx:pt idx="174">0.0300007262645011</cx:pt>
          <cx:pt idx="175">0.036487957998505197</cx:pt>
          <cx:pt idx="176">0.030157647503125599</cx:pt>
          <cx:pt idx="177">0.045192853069766101</cx:pt>
          <cx:pt idx="178">0.052096824363789498</cx:pt>
          <cx:pt idx="179">-0.020686017886846798</cx:pt>
          <cx:pt idx="180">-0.023945551550133198</cx:pt>
          <cx:pt idx="181">0.025413273330861599</cx:pt>
          <cx:pt idx="182">0.052072838912009201</cx:pt>
          <cx:pt idx="183">0.072105483094728903</cx:pt>
          <cx:pt idx="184">0.060351535625164501</cx:pt>
          <cx:pt idx="185">0.0198554797695186</cx:pt>
          <cx:pt idx="186">-0.0324793558657114</cx:pt>
          <cx:pt idx="187">-0.040589569595253901</cx:pt>
          <cx:pt idx="188">-0.044897022595595297</cx:pt>
          <cx:pt idx="189">-0.011426746285463</cx:pt>
          <cx:pt idx="190">-0.015540504809898501</cx:pt>
          <cx:pt idx="191">-0.0149028848167188</cx:pt>
          <cx:pt idx="192">-0.0092180528808899296</cx:pt>
          <cx:pt idx="193">0.0016706663014524801</cx:pt>
          <cx:pt idx="194">0.000329128446508727</cx:pt>
          <cx:pt idx="195">4.5895118824172297e-05</cx:pt>
          <cx:pt idx="196">0.00020989867216953799</cx:pt>
          <cx:pt idx="197">0.00021688150228956599</cx:pt>
          <cx:pt idx="198">0.0018456964576795099</cx:pt>
          <cx:pt idx="199">0.0025639183528529249</cx:pt>
          <cx:pt idx="200">0.0022859992784997627</cx:pt>
          <cx:pt idx="201">0.00011019760344319875</cx:pt>
          <cx:pt idx="202">0.0056199607871707004</cx:pt>
          <cx:pt idx="203">0.00110716029498698</cx:pt>
          <cx:pt idx="204">0.0025132640534294998</cx:pt>
          <cx:pt idx="205">0.0018063785368823799</cx:pt>
          <cx:pt idx="206">0.0036788175984204252</cx:pt>
          <cx:pt idx="207">-0.0077993362480344251</cx:pt>
          <cx:pt idx="208">-0.0029896539843075748</cx:pt>
          <cx:pt idx="209">0.015100256640567675</cx:pt>
          <cx:pt idx="210">0.017148446427156398</cx:pt>
          <cx:pt idx="211">0.010476963398164625</cx:pt>
          <cx:pt idx="212">0.0016516393364002251</cx:pt>
          <cx:pt idx="213">-0.014925001985115149</cx:pt>
          <cx:pt idx="214">-0.0155292224721641</cx:pt>
          <cx:pt idx="215">-0.015048813008358076</cx:pt>
          <cx:pt idx="216">-0.012835012039259125</cx:pt>
          <cx:pt idx="217">-0.0042788957095779498</cx:pt>
          <cx:pt idx="218">-0.00138257436798331</cx:pt>
          <cx:pt idx="219">-0.0111988029291005</cx:pt>
          <cx:pt idx="220">-0.010417639492318999</cx:pt>
          <cx:pt idx="221">-0.0053066129612624</cx:pt>
          <cx:pt idx="222">-0.00054672651758433497</cx:pt>
          <cx:pt idx="223">-0.00017567584711339099</cx:pt>
          <cx:pt idx="224">-7.1781048770536e-05</cx:pt>
          <cx:pt idx="225">0.00015650597320355299</cx:pt>
          <cx:pt idx="226">0.0010654896062470525</cx:pt>
          <cx:pt idx="227">0.0020341954203461402</cx:pt>
          <cx:pt idx="228">0.0045929924023408002</cx:pt>
          <cx:pt idx="229">0.0037655516156218749</cx:pt>
          <cx:pt idx="230">0.0020548563913237849</cx:pt>
          <cx:pt idx="231">0.0012665194082750574</cx:pt>
          <cx:pt idx="232">-0.0014539928006791049</cx:pt>
          <cx:pt idx="233">-0.0064494365487208502</cx:pt>
          <cx:pt idx="234">0.0092284684236024258</cx:pt>
          <cx:pt idx="235">0.0011633258310489751</cx:pt>
          <cx:pt idx="236">0.0093196349516051994</cx:pt>
          <cx:pt idx="237">0.032139394926987752</cx:pt>
          <cx:pt idx="238">0.026336137015053999</cx:pt>
          <cx:pt idx="239">0.00179673980342929</cx:pt>
          <cx:pt idx="240">-0.01824858866932445</cx:pt>
          <cx:pt idx="241">-0.019481805361105949</cx:pt>
          <cx:pt idx="242">-0.010193644183733599</cx:pt>
          <cx:pt idx="243">-0.010769481917389474</cx:pt>
          <cx:pt idx="244">-0.01082714660703965</cx:pt>
          <cx:pt idx="245">-0.011124758951611699</cx:pt>
          <cx:pt idx="246">-0.003491019857948825</cx:pt>
          <cx:pt idx="247">-0.011206540213204875</cx:pt>
          <cx:pt idx="248">-0.013195875958765075</cx:pt>
          <cx:pt idx="249">-0.0038548401361207249</cx:pt>
          <cx:pt idx="250">0.00020731741576915949</cx:pt>
          <cx:pt idx="251">3.6447385711942249e-05</cx:pt>
          <cx:pt idx="252">-8.9468521773700246e-05</cx:pt>
          <cx:pt idx="253">0.000254010804067635</cx:pt>
          <cx:pt idx="254">0.0013754635852898901</cx:pt>
          <cx:pt idx="255">0.003145052591535775</cx:pt>
          <cx:pt idx="256">0.0076775500444729999</cx:pt>
          <cx:pt idx="257">0.011411315155260424</cx:pt>
          <cx:pt idx="258">0.01263972208525015</cx:pt>
          <cx:pt idx="259">0.00715173682320225</cx:pt>
          <cx:pt idx="260">0.006020522263876925</cx:pt>
          <cx:pt idx="261">0.0094394247414797752</cx:pt>
          <cx:pt idx="262">0.019163639377318749</cx:pt>
          <cx:pt idx="263">0.010982502623132899</cx:pt>
          <cx:pt idx="264">0.025147582563694499</cx:pt>
          <cx:pt idx="265">0.014880642605561651</cx:pt>
          <cx:pt idx="266">-0.0060292678670073752</cx:pt>
          <cx:pt idx="267">-0.019701774036364375</cx:pt>
          <cx:pt idx="268">-0.019443992547859949</cx:pt>
          <cx:pt idx="269">-0.0090034525171014002</cx:pt>
          <cx:pt idx="270">-0.0023698218813922099</cx:pt>
          <cx:pt idx="271">-0.0044276388912993002</cx:pt>
          <cx:pt idx="272">-0.0120045417360371</cx:pt>
          <cx:pt idx="273">-0.015939165339810824</cx:pt>
          <cx:pt idx="274">-0.0074392540306602748</cx:pt>
          <cx:pt idx="275">-0.0030461285164369999</cx:pt>
          <cx:pt idx="276">-0.0073770636450138753</cx:pt>
          <cx:pt idx="277">-0.00051593855365541748</cx:pt>
          <cx:pt idx="278">0.0020563008050363376</cx:pt>
          <cx:pt idx="279">0.0015852722427237825</cx:pt>
          <cx:pt idx="280">8.5582952400018003e-05</cx:pt>
          <cx:pt idx="281">0.0002327368163609955</cx:pt>
          <cx:pt idx="282">0.0012003001201229099</cx:pt>
          <cx:pt idx="283">0.0025798732876565499</cx:pt>
          <cx:pt idx="284">0.0076672023842276</cx:pt>
          <cx:pt idx="285">0.013937370382055125</cx:pt>
          <cx:pt idx="286">0.019178664605401526</cx:pt>
          <cx:pt idx="287">0.0051870228406679496</cx:pt>
          <cx:pt idx="288">0.012960483535795224</cx:pt>
          <cx:pt idx="289">0.0090193470621760495</cx:pt>
          <cx:pt idx="290">0.022012365726492227</cx:pt>
          <cx:pt idx="291">0.021638018300578425</cx:pt>
          <cx:pt idx="292">0.0009842450624776124</cx:pt>
          <cx:pt idx="293">-0.015927992003386252</cx:pt>
          <cx:pt idx="294">-0.02984363409945175</cx:pt>
          <cx:pt idx="295">-0.019246581411412077</cx:pt>
          <cx:pt idx="296">-0.0050422097271295499</cx:pt>
          <cx:pt idx="297">-0.0024353051140249449</cx:pt>
          <cx:pt idx="298">0.0084815790563617256</cx:pt>
          <cx:pt idx="299">0.0019105932104252999</cx:pt>
          <cx:pt idx="300">-0.043686635892073701</cx:pt>
          <cx:pt idx="301">-0.049574902625589598</cx:pt>
          <cx:pt idx="302">-0.013601155632111899</cx:pt>
          <cx:pt idx="303">-0.00293737361821728</cx:pt>
          <cx:pt idx="304">-0.0082778808027506503</cx:pt>
          <cx:pt idx="305">0.0015132959944133999</cx:pt>
          <cx:pt idx="306">0.0064816113546228597</cx:pt>
          <cx:pt idx="307">0.0017668596016114</cx:pt>
          <cx:pt idx="308">-0.00011065843701015199</cx:pt>
          <cx:pt idx="309">0.00016211854300230701</cx:pt>
          <cx:pt idx="310">0.0019645917689050398</cx:pt>
          <cx:pt idx="311">0.0042840773411059003</cx:pt>
          <cx:pt idx="312">0.013547749240567199</cx:pt>
          <cx:pt idx="313">0.033142218725838099</cx:pt>
          <cx:pt idx="314">0.052892012451742902</cx:pt>
          <cx:pt idx="315">0.0102902723778648</cx:pt>
          <cx:pt idx="316">-0.00016828181872734099</cx:pt>
          <cx:pt idx="317">0.021776357434217401</cx:pt>
          <cx:pt idx="318">0.019789673901375801</cx:pt>
          <cx:pt idx="319">0.0135257694406891</cx:pt>
          <cx:pt idx="320">-0.11702732427250701</cx:pt>
          <cx:pt idx="321">-0.141685131028703</cx:pt>
          <cx:pt idx="322">-0.101156696231055</cx:pt>
          <cx:pt idx="323">-0.042759129779900602</cx:pt>
          <cx:pt idx="324">-0.017758638000244999</cx:pt>
          <cx:pt idx="325">0.0075849462437171996</cx:pt>
          <cx:pt idx="326">0.048560216170303899</cx:pt>
          <cx:pt idx="327">0.0144730631945965</cx:pt>
          <cx:pt idx="328">-0.016564888353957599</cx:pt>
          <cx:pt idx="329">-0.028185078136564599</cx:pt>
          <cx:pt idx="330">-0.011531169275135899</cx:pt>
          <cx:pt idx="331">-0.0154400150901594</cx:pt>
          <cx:pt idx="332">-0.012096904108938799</cx:pt>
          <cx:pt idx="333">-0.0035127736908897502</cx:pt>
          <cx:pt idx="334">0.0010523187124998801</cx:pt>
          <cx:pt idx="335">-0.00046308045158646402</cx:pt>
          <cx:pt idx="336">-2.86846790123034e-05</cx:pt>
          <cx:pt idx="337">-0.000130980045030519</cx:pt>
          <cx:pt idx="338">0.0012114215606110501</cx:pt>
          <cx:pt idx="339">-0.0079149060364037006</cx:pt>
          <cx:pt idx="340">-0.0098187639862705907</cx:pt>
          <cx:pt idx="341">-0.033966843407917197</cx:pt>
          <cx:pt idx="342">-0.020665510049074499</cx:pt>
          <cx:pt idx="343">0.00108668014341377</cx:pt>
          <cx:pt idx="344">-0.047809536898183</cx:pt>
          <cx:pt idx="345">-0.067645460853717795</cx:pt>
          <cx:pt idx="346">-0.093698206971125894</cx:pt>
          <cx:pt idx="347">-0.146401557138294</cx:pt>
          <cx:pt idx="348">-0.14281479444186501</cx:pt>
          <cx:pt idx="349">-0.125909515264335</cx:pt>
          <cx:pt idx="350">-0.033247947782628601</cx:pt>
          <cx:pt idx="351">-0.0010502233427336399</cx:pt>
          <cx:pt idx="352">0.041285793752457001</cx:pt>
          <cx:pt idx="353">0.042618381250768299</cx:pt>
          <cx:pt idx="354">0.020787061443012601</cx:pt>
          <cx:pt idx="355">-0.00088438100628445598</cx:pt>
          <cx:pt idx="356">0.00085096849771553005</cx:pt>
          <cx:pt idx="357">0.0062309265569419998</cx:pt>
          <cx:pt idx="358">-0.030907622470626499</cx:pt>
          <cx:pt idx="359">-0.031327383358848299</cx:pt>
          <cx:pt idx="360">-0.015852831922662802</cx:pt>
          <cx:pt idx="361">0.0078248749238449197</cx:pt>
          <cx:pt idx="362">0.0051580283403638398</cx:pt>
          <cx:pt idx="363">0.00117952987042373</cx:pt>
          <cx:pt idx="364">-0.00042387793496860001</cx:pt>
          <cx:pt idx="365">0.000307124411179663</cx:pt>
          <cx:pt idx="366">0.00054151980049663205</cx:pt>
          <cx:pt idx="367">-0.0147518874963054</cx:pt>
          <cx:pt idx="368">-0.053653824051297497</cx:pt>
          <cx:pt idx="369">-0.076559986891213794</cx:pt>
          <cx:pt idx="370">-0.0576507790631978</cx:pt>
          <cx:pt idx="371">-0.0509401889909765</cx:pt>
          <cx:pt idx="372">-0.058073513777339499</cx:pt>
          <cx:pt idx="373">-0.082482606335920694</cx:pt>
          <cx:pt idx="374">-0.124673210452462</cx:pt>
          <cx:pt idx="375">-0.095285125430616305</cx:pt>
          <cx:pt idx="376">-0.053600597030619</cx:pt>
          <cx:pt idx="377">0.030397867927204201</cx:pt>
          <cx:pt idx="378">0.032636954006546801</cx:pt>
          <cx:pt idx="379">-0.039156607145132902</cx:pt>
          <cx:pt idx="380">0.0151839688938537</cx:pt>
          <cx:pt idx="381">0.067679662551597103</cx:pt>
          <cx:pt idx="382">0.03740856369955</cx:pt>
          <cx:pt idx="383">-0.040353451237284003</cx:pt>
          <cx:pt idx="384">-0.0189278712620107</cx:pt>
          <cx:pt idx="385">-0.013011937469724901</cx:pt>
          <cx:pt idx="386">-0.024616071153521699</cx:pt>
          <cx:pt idx="387">-0.036758593849204803</cx:pt>
          <cx:pt idx="388">-0.017091064955249698</cx:pt>
          <cx:pt idx="389">0.0119946830747638</cx:pt>
          <cx:pt idx="390">0.0092573162290634295</cx:pt>
          <cx:pt idx="391">0.0034100665225092301</cx:pt>
          <cx:pt idx="392">0.00031523386827329798</cx:pt>
          <cx:pt idx="393">-0.000847627808602753</cx:pt>
          <cx:pt idx="394">0.000136445095799915</cx:pt>
          <cx:pt idx="395">-0.019765271612416199</cx:pt>
          <cx:pt idx="396">-0.055352838034903901</cx:pt>
          <cx:pt idx="397">-0.11236308251506</cx:pt>
          <cx:pt idx="398">-0.074359100172247505</cx:pt>
          <cx:pt idx="399">-0.074402454053550393</cx:pt>
          <cx:pt idx="400">-0.091147224707370994</cx:pt>
          <cx:pt idx="401">-0.103142018120582</cx:pt>
          <cx:pt idx="402">-0.089050736802901098</cx:pt>
          <cx:pt idx="403">-0.040546044260243698</cx:pt>
          <cx:pt idx="404">0.0197007453899068</cx:pt>
          <cx:pt idx="405">0.057690349208083899</cx:pt>
          <cx:pt idx="406">-0.0163859833830605</cx:pt>
          <cx:pt idx="407">-0.0063065505813443097</cx:pt>
          <cx:pt idx="408">-0.0097814176641093896</cx:pt>
          <cx:pt idx="409">0.0843170930779749</cx:pt>
          <cx:pt idx="410">0.0154849736122401</cx:pt>
          <cx:pt idx="411">-0.067350602685698605</cx:pt>
          <cx:pt idx="412">-0.0300073155424441</cx:pt>
          <cx:pt idx="413">0.0019257494054094101</cx:pt>
          <cx:pt idx="414">-0.0226165789656304</cx:pt>
          <cx:pt idx="415">-0.0235935173198599</cx:pt>
          <cx:pt idx="416">-0.0097268222602723692</cx:pt>
          <cx:pt idx="417">0.010141860828618799</cx:pt>
          <cx:pt idx="418">0.0052085215313171802</cx:pt>
          <cx:pt idx="419">-9.7465072984855101e-05</cx:pt>
          <cx:pt idx="420">0.00082332668510457505</cx:pt>
          <cx:pt idx="421">-9.5040553361173599e-05</cx:pt>
          <cx:pt idx="422">0.00026112076976853699</cx:pt>
          <cx:pt idx="423">-0.0182040493636688</cx:pt>
          <cx:pt idx="424">-0.0459671885044537</cx:pt>
          <cx:pt idx="425">-0.088839133613586002</cx:pt>
          <cx:pt idx="426">-0.064224787492468502</cx:pt>
          <cx:pt idx="427">-0.069414634090587402</cx:pt>
          <cx:pt idx="428">-0.094283057947986207</cx:pt>
          <cx:pt idx="429">-0.12576073097770399</cx:pt>
          <cx:pt idx="430">-0.074455224014927601</cx:pt>
          <cx:pt idx="431">-0.0276986109383748</cx:pt>
          <cx:pt idx="432">-0.0029667620186580299</cx:pt>
          <cx:pt idx="433">0.046508036369767802</cx:pt>
          <cx:pt idx="434">0.037465707908307597</cx:pt>
          <cx:pt idx="435">0.043433380043088797</cx:pt>
          <cx:pt idx="436">0.032818204382475402</cx:pt>
          <cx:pt idx="437">0.051262939138978197</cx:pt>
          <cx:pt idx="438">-0.032399029923395398</cx:pt>
          <cx:pt idx="439">-0.064865188498969106</cx:pt>
          <cx:pt idx="440">-0.022523183159670598</cx:pt>
          <cx:pt idx="441">-0.017525682358620901</cx:pt>
          <cx:pt idx="442">-0.019790963162951002</cx:pt>
          <cx:pt idx="443">-0.032012172379768</cx:pt>
          <cx:pt idx="444">0.0033948868286445598</cx:pt>
          <cx:pt idx="445">0.0030916497524665202</cx:pt>
          <cx:pt idx="446">0.0027806968792835202</cx:pt>
          <cx:pt idx="447">0.00160655591144028</cx:pt>
          <cx:pt idx="448">-0.000240911214007766</cx:pt>
          <cx:pt idx="449">-0.00040378658450341502</cx:pt>
          <cx:pt idx="450">0.000734531663446158</cx:pt>
          <cx:pt idx="451">-0.0077305238296924896</cx:pt>
          <cx:pt idx="452">-0.029469649511398001</cx:pt>
          <cx:pt idx="453">-0.064556629545110294</cx:pt>
          <cx:pt idx="454">-0.053862583661019099</cx:pt>
          <cx:pt idx="455">-0.069545314573748407</cx:pt>
          <cx:pt idx="456">-0.067935675017427005</cx:pt>
          <cx:pt idx="457">-0.089139847067327804</cx:pt>
          <cx:pt idx="458">-0.0239476175096109</cx:pt>
          <cx:pt idx="459">0.011367065422822399</cx:pt>
          <cx:pt idx="460">0.025764296548216398</cx:pt>
          <cx:pt idx="461">0.10313133631906</cx:pt>
          <cx:pt idx="462">0.095858538949891006</cx:pt>
          <cx:pt idx="463">0.036767930922839802</cx:pt>
          <cx:pt idx="464">0.0039505944446370398</cx:pt>
          <cx:pt idx="465">0.0047488869303850796</cx:pt>
          <cx:pt idx="466">-0.00325914461441107</cx:pt>
          <cx:pt idx="467">-0.0140015942903785</cx:pt>
          <cx:pt idx="468">-0.0098339522052054498</cx:pt>
          <cx:pt idx="469">-0.0060841770004757397</cx:pt>
          <cx:pt idx="470">0.016217019317951002</cx:pt>
          <cx:pt idx="471">0.0050108949433325996</cx:pt>
          <cx:pt idx="472">0.022414275755071999</cx:pt>
          <cx:pt idx="473">0.0204731078696315</cx:pt>
          <cx:pt idx="474">0.0099610451275773393</cx:pt>
          <cx:pt idx="475">0.00189912451348494</cx:pt>
          <cx:pt idx="476">-0.000118526190746018</cx:pt>
          <cx:pt idx="477">0.00052619541942829995</cx:pt>
          <cx:pt idx="478">-0.00016605578180455899</cx:pt>
          <cx:pt idx="479">0.0016354228887611</cx:pt>
          <cx:pt idx="480">-0.0110509781904739</cx:pt>
          <cx:pt idx="481">-0.030849694382235102</cx:pt>
          <cx:pt idx="482">-0.044049936514654303</cx:pt>
          <cx:pt idx="483">-0.039994094416528403</cx:pt>
          <cx:pt idx="484">-0.011879620190358301</cx:pt>
          <cx:pt idx="485">-0.00167151190491552</cx:pt>
          <cx:pt idx="486">0.0022611882988042</cx:pt>
          <cx:pt idx="487">0.030859067106305399</cx:pt>
          <cx:pt idx="488">0.034354589991533603</cx:pt>
          <cx:pt idx="489">0.092353759439277996</cx:pt>
          <cx:pt idx="490">0.11157165094777501</cx:pt>
          <cx:pt idx="491">0.061853770852963903</cx:pt>
          <cx:pt idx="492">-0.0084606269158671397</cx:pt>
          <cx:pt idx="493">-0.0113421220080035</cx:pt>
          <cx:pt idx="494">-0.025975361975099101</cx:pt>
          <cx:pt idx="495">-0.034114321554312502</cx:pt>
          <cx:pt idx="496">-0.024724767176801998</cx:pt>
          <cx:pt idx="497">-0.029111224676141599</cx:pt>
          <cx:pt idx="498">0.013728443306518401</cx:pt>
          <cx:pt idx="499">0.0170322940904808</cx:pt>
          <cx:pt idx="500">0.032457125248645503</cx:pt>
          <cx:pt idx="501">0.038271367239367297</cx:pt>
          <cx:pt idx="502">0.0078648579529240707</cx:pt>
          <cx:pt idx="503">0.00082156801093188501</cx:pt>
          <cx:pt idx="504">0.00054446097103466097</cx:pt>
          <cx:pt idx="505">-0.000186057936852731</cx:pt>
          <cx:pt idx="506">-0.0014762320365491999</cx:pt>
          <cx:pt idx="507">0.0088928794781532299</cx:pt>
          <cx:pt idx="508">0.00054169942281654499</cx:pt>
          <cx:pt idx="509">-0.0193642559351676</cx:pt>
          <cx:pt idx="510">-0.039011025809362401</cx:pt>
          <cx:pt idx="511">-0.0075891038846468504</cx:pt>
          <cx:pt idx="512">-0.0024379666244161002</cx:pt>
          <cx:pt idx="513">0.0178710899440239</cx:pt>
          <cx:pt idx="514">0.035693228502331503</cx:pt>
          <cx:pt idx="515">0.035027888851116899</cx:pt>
          <cx:pt idx="516">-0.0021985799474661199</cx:pt>
          <cx:pt idx="517">0.036416043098803197</cx:pt>
          <cx:pt idx="518">0.024005132221031698</cx:pt>
          <cx:pt idx="519">0.035886810521631701</cx:pt>
          <cx:pt idx="520">-0.00120284248468219</cx:pt>
          <cx:pt idx="521">-0.028582409715260802</cx:pt>
          <cx:pt idx="522">-0.0076215957183578499</cx:pt>
          <cx:pt idx="523">-0.025699790019295701</cx:pt>
          <cx:pt idx="524">-0.041688645400201799</cx:pt>
          <cx:pt idx="525">-0.040450675759878499</cx:pt>
          <cx:pt idx="526">-0.0061019932350031003</cx:pt>
          <cx:pt idx="527">0.026698486764842599</cx:pt>
          <cx:pt idx="528">0.033083135166704601</cx:pt>
          <cx:pt idx="529">0.0193292582998668</cx:pt>
          <cx:pt idx="530">0.0016761887582155801</cx:pt>
          <cx:pt idx="531">0.00043368870180377899</cx:pt>
          <cx:pt idx="532">0.000225240637001595</cx:pt>
          <cx:pt idx="533">0.00014214870234371</cx:pt>
          <cx:pt idx="534">9.9946118967916798e-05</cx:pt>
          <cx:pt idx="535">0.0081659982105509905</cx:pt>
          <cx:pt idx="536">0.0049424370218174802</cx:pt>
          <cx:pt idx="537">-0.0059619894839386201</cx:pt>
          <cx:pt idx="538">-0.0148296214553482</cx:pt>
          <cx:pt idx="539">0.010706580476803</cx:pt>
          <cx:pt idx="540">0.017611326771673499</cx:pt>
          <cx:pt idx="541">0.0091741622596609902</cx:pt>
          <cx:pt idx="542">0.0089266617970815195</cx:pt>
          <cx:pt idx="543">0.0052394983223853202</cx:pt>
          <cx:pt idx="544">-0.037293840662691501</cx:pt>
          <cx:pt idx="545">-0.0032266006900723899</cx:pt>
          <cx:pt idx="546">-0.0158588190608961</cx:pt>
          <cx:pt idx="547">0.0028625585480699599</cx:pt>
          <cx:pt idx="548">0.00058759764905461705</cx:pt>
          <cx:pt idx="549">-0.059480939773880297</cx:pt>
          <cx:pt idx="550">0.00060765577104318603</cx:pt>
          <cx:pt idx="551">-0.031042400899246599</cx:pt>
          <cx:pt idx="552">-0.071432149487770005</cx:pt>
          <cx:pt idx="553">-0.047414888213851002</cx:pt>
          <cx:pt idx="554">-0.019543143900660299</cx:pt>
          <cx:pt idx="555">0.027987214464381599</cx:pt>
          <cx:pt idx="556">0.021703336013819199</cx:pt>
          <cx:pt idx="557">0.010358656901663099</cx:pt>
          <cx:pt idx="558">0.0027783771814695801</cx:pt>
          <cx:pt idx="559">-0.00060801443611608903</cx:pt>
          <cx:pt idx="560">0.000155276846848584</cx:pt>
          <cx:pt idx="561">-0.000209520967878439</cx:pt>
          <cx:pt idx="562">0.0012792446347173799</cx:pt>
          <cx:pt idx="563">0.0125606646139993</cx:pt>
          <cx:pt idx="564">0.017969621402022899</cx:pt>
          <cx:pt idx="565">0.0037202640550880999</cx:pt>
          <cx:pt idx="566">0.0213847906519673</cx:pt>
          <cx:pt idx="567">0.033507957902046998</cx:pt>
          <cx:pt idx="568">0.0150689603308351</cx:pt>
          <cx:pt idx="569">-0.015998443712576901</cx:pt>
          <cx:pt idx="570">0.028451886739760901</cx:pt>
          <cx:pt idx="571">0.043787679712806699</cx:pt>
          <cx:pt idx="572">0.0089071564845015702</cx:pt>
          <cx:pt idx="573">-0.054440079689506198</cx:pt>
          <cx:pt idx="574">-0.025158957887621802</cx:pt>
          <cx:pt idx="575">-0.0098475270862081795</cx:pt>
          <cx:pt idx="576">-0.010045775895803501</cx:pt>
          <cx:pt idx="577">-0.033847215108890397</cx:pt>
          <cx:pt idx="578">0.00334393672386777</cx:pt>
          <cx:pt idx="579">-0.036111799492271501</cx:pt>
          <cx:pt idx="580">-0.042443974768382103</cx:pt>
          <cx:pt idx="581">-0.0289046396669661</cx:pt>
          <cx:pt idx="582">-0.0018805456847236499</cx:pt>
          <cx:pt idx="583">0.033804179302668498</cx:pt>
          <cx:pt idx="584">0.0149714414044929</cx:pt>
          <cx:pt idx="585">0.00343628316703037</cx:pt>
          <cx:pt idx="586">0.0014847846826435301</cx:pt>
          <cx:pt idx="587">0.00062203767952891998</cx:pt>
          <cx:pt idx="588">-9.4423601394016306e-05</cx:pt>
          <cx:pt idx="589">-0.00026951522360974401</cx:pt>
          <cx:pt idx="590">0.0013190578130583899</cx:pt>
          <cx:pt idx="591">0.0018942135718808401</cx:pt>
          <cx:pt idx="592">0.0058829197317740002</cx:pt>
          <cx:pt idx="593">0.0087087373628726306</cx:pt>
          <cx:pt idx="594">0.016708753267134498</cx:pt>
          <cx:pt idx="595">0.0023740607243842101</cx:pt>
          <cx:pt idx="596">-0.032551983254260897</cx:pt>
          <cx:pt idx="597">-0.044852021265550199</cx:pt>
          <cx:pt idx="598">0.0146297986368987</cx:pt>
          <cx:pt idx="599">0.036207826489161599</cx:pt>
          <cx:pt idx="600">0.020496141733502199</cx:pt>
          <cx:pt idx="601">-0.034894106087258403</cx:pt>
          <cx:pt idx="602">0.00308356472008256</cx:pt>
          <cx:pt idx="603">0.010084535327186899</cx:pt>
          <cx:pt idx="604">0.00041884628847995001</cx:pt>
          <cx:pt idx="605">-0.024244784161585198</cx:pt>
          <cx:pt idx="606">0.019162652940031801</cx:pt>
          <cx:pt idx="607">-0.00788390477502675</cx:pt>
          <cx:pt idx="608">-0.049128905971625197</cx:pt>
          <cx:pt idx="609">0.0018843520932430499</cx:pt>
          <cx:pt idx="610">0.0212251215098457</cx:pt>
          <cx:pt idx="611">0.029058815012269899</cx:pt>
          <cx:pt idx="612">0.00096413347197275802</cx:pt>
          <cx:pt idx="613">-0.0053022815359217001</cx:pt>
          <cx:pt idx="614">0.0013589384024028999</cx:pt>
          <cx:pt idx="615">-0.00038288271334068201</cx:pt>
          <cx:pt idx="616">0.000100885057729825</cx:pt>
          <cx:pt idx="617">-0.00067430490571841197</cx:pt>
          <cx:pt idx="618">0.0028664815810268002</cx:pt>
          <cx:pt idx="619">-0.0011296507004049201</cx:pt>
          <cx:pt idx="620">0.00174672404801434</cx:pt>
          <cx:pt idx="621">0.019587909877383101</cx:pt>
          <cx:pt idx="622">0.0140003758613248</cx:pt>
          <cx:pt idx="623">0.011897898415484699</cx:pt>
          <cx:pt idx="624">-0.029456453104066499</cx:pt>
          <cx:pt idx="625">-0.026658727769582401</cx:pt>
          <cx:pt idx="626">-0.010386740123879801</cx:pt>
          <cx:pt idx="627">0.0130179613693204</cx:pt>
          <cx:pt idx="628">-0.0097846453558820996</cx:pt>
          <cx:pt idx="629">0.0262792213804935</cx:pt>
          <cx:pt idx="630">0.0510278698144754</cx:pt>
          <cx:pt idx="631">0.013012804737436301</cx:pt>
          <cx:pt idx="632">0.0165739037136181</cx:pt>
          <cx:pt idx="633">0.0209593091114323</cx:pt>
          <cx:pt idx="634">0.034503236827994901</cx:pt>
          <cx:pt idx="635">0.0292744363026122</cx:pt>
          <cx:pt idx="636">0.0069903699954601203</cx:pt>
          <cx:pt idx="637">0.020768965937477599</cx:pt>
          <cx:pt idx="638">0.024256622824948799</cx:pt>
          <cx:pt idx="639">0.018671347839220701</cx:pt>
          <cx:pt idx="640">-0.000575271131019203</cx:pt>
          <cx:pt idx="641">-0.0079567002748966598</cx:pt>
          <cx:pt idx="642">-0.00077055894206271296</cx:pt>
          <cx:pt idx="643">-0.00027260328521610199</cx:pt>
          <cx:pt idx="644">0.000501264310136643</cx:pt>
          <cx:pt idx="645">6.4267460589822006e-05</cx:pt>
          <cx:pt idx="646">0.00087686675293827804</cx:pt>
          <cx:pt idx="647">-0.0017176077392730301</cx:pt>
          <cx:pt idx="648">-0.0012742927455533699</cx:pt>
          <cx:pt idx="649">0.0075138280296220697</cx:pt>
          <cx:pt idx="650">0.023615587430319201</cx:pt>
          <cx:pt idx="651">0.027394911791509598</cx:pt>
          <cx:pt idx="652">-0.032925067118925698</cx:pt>
          <cx:pt idx="653">-0.041237868268510898</cx:pt>
          <cx:pt idx="654">-0.038073542609711998</cx:pt>
          <cx:pt idx="655">0.0079083294506848995</cx:pt>
          <cx:pt idx="656">-0.0051176728232246796</cx:pt>
          <cx:pt idx="657">0.022241042247506799</cx:pt>
          <cx:pt idx="658">0.018294291227521998</cx:pt>
          <cx:pt idx="659">0.047425848937488697</cx:pt>
          <cx:pt idx="660">0.055229394012079498</cx:pt>
          <cx:pt idx="661">0.058518116189241999</cx:pt>
          <cx:pt idx="662">0.063660889014078806</cx:pt>
          <cx:pt idx="663">0.068617760473470499</cx:pt>
          <cx:pt idx="664">0.025818902882954901</cx:pt>
          <cx:pt idx="665">0.0180462709309895</cx:pt>
          <cx:pt idx="666">0.0131778646304745</cx:pt>
          <cx:pt idx="667">0.0085860014671043702</cx:pt>
          <cx:pt idx="668">-0.00156715871505847</cx:pt>
          <cx:pt idx="669">-0.0041198328862088098</cx:pt>
          <cx:pt idx="670">0.00033316505444691102</cx:pt>
          <cx:pt idx="671">-9.8573936297571206e-05</cx:pt>
          <cx:pt idx="672">0.00102508640162993</cx:pt>
          <cx:pt idx="673">-3.5182207804508501e-05</cx:pt>
          <cx:pt idx="674">0.000346250046770321</cx:pt>
          <cx:pt idx="675">-0.00065575089742422898</cx:pt>
          <cx:pt idx="676">0.0054744123259357598</cx:pt>
          <cx:pt idx="677">0.0084207294336390206</cx:pt>
          <cx:pt idx="678">0.0037383596871023899</cx:pt>
          <cx:pt idx="679">-0.0143810331684347</cx:pt>
          <cx:pt idx="680">-0.023485154411421998</cx:pt>
          <cx:pt idx="681">-0.0509097166128024</cx:pt>
          <cx:pt idx="682">-0.044810189558116997</cx:pt>
          <cx:pt idx="683">-0.015873040800329499</cx:pt>
          <cx:pt idx="684">-0.018251322491045899</cx:pt>
          <cx:pt idx="685">-0.018027384479602299</cx:pt>
          <cx:pt idx="686">0.025877940269924401</cx:pt>
          <cx:pt idx="687">0.043481514936145903</cx:pt>
          <cx:pt idx="688">-0.0031475554734634701</cx:pt>
          <cx:pt idx="689">0.0446693216785028</cx:pt>
          <cx:pt idx="690">0.051554469389399997</cx:pt>
          <cx:pt idx="691">0.047961750955387399</cx:pt>
          <cx:pt idx="692">0.00133032109960115</cx:pt>
          <cx:pt idx="693">-0.0057091430278770703</cx:pt>
          <cx:pt idx="694">0.000436340181008293</cx:pt>
          <cx:pt idx="695">0.0035141639818682198</cx:pt>
          <cx:pt idx="696">0.0042276909785696299</cx:pt>
          <cx:pt idx="697">0.0030210408420056401</cx:pt>
          <cx:pt idx="698">0.000302333718684287</cx:pt>
          <cx:pt idx="699">0.00040033897063768999</cx:pt>
          <cx:pt idx="700">-0.00053841276498306099</cx:pt>
          <cx:pt idx="701">-0.00040568603818996198</cx:pt>
          <cx:pt idx="702">0.00050190030781950405</cx:pt>
          <cx:pt idx="703">-1.3633560856679401e-05</cx:pt>
          <cx:pt idx="704">-0.0045450268977444402</cx:pt>
          <cx:pt idx="705">-0.018517712617707901</cx:pt>
          <cx:pt idx="706">-0.0044380731221641302</cx:pt>
          <cx:pt idx="707">-0.0061259100785651397</cx:pt>
          <cx:pt idx="708">-0.00415876274591356</cx:pt>
          <cx:pt idx="709">-0.012290050740483</cx:pt>
          <cx:pt idx="710">-0.010485386648505001</cx:pt>
          <cx:pt idx="711">-0.028003350696500801</cx:pt>
          <cx:pt idx="712">-0.0144983537082747</cx:pt>
          <cx:pt idx="713">-0.0218961993356501</cx:pt>
          <cx:pt idx="714">-0.0063253009061038498</cx:pt>
          <cx:pt idx="715">0.0021648728156456799</cx:pt>
          <cx:pt idx="716">0.0040393415004476001</cx:pt>
          <cx:pt idx="717">0.022534213877589498</cx:pt>
          <cx:pt idx="718">0.029452837094342901</cx:pt>
          <cx:pt idx="719">0.020160524167370301</cx:pt>
          <cx:pt idx="720">-0.00374006742549723</cx:pt>
          <cx:pt idx="721">-0.014692364011603299</cx:pt>
          <cx:pt idx="722">-0.0137046283216043</cx:pt>
          <cx:pt idx="723">-0.0033473047950690702</cx:pt>
          <cx:pt idx="724">-0.0021654415407158399</cx:pt>
          <cx:pt idx="725">7.2324887826688504e-05</cx:pt>
          <cx:pt idx="726">0.00064474484620883797</cx:pt>
          <cx:pt idx="727">0.00063370153463422098</cx:pt>
          <cx:pt idx="728">-0.00022616190727899499</cx:pt>
          <cx:pt idx="729">9.6691681297373606e-05</cx:pt>
          <cx:pt idx="730">0.00030591298286912098</cx:pt>
          <cx:pt idx="731">-0.00026130788060485099</cx:pt>
          <cx:pt idx="732">-0.0071981722193162102</cx:pt>
          <cx:pt idx="733">-0.029471714356478301</cx:pt>
          <cx:pt idx="734">-0.028272578072271699</cx:pt>
          <cx:pt idx="735">-0.00338851637254309</cx:pt>
          <cx:pt idx="736">0.00375786203956979</cx:pt>
          <cx:pt idx="737">0.0052822253568725001</cx:pt>
          <cx:pt idx="738">0.0036736104190664498</cx:pt>
          <cx:pt idx="739">-0.0016224510217249699</cx:pt>
          <cx:pt idx="740">-0.0010657356211477599</cx:pt>
          <cx:pt idx="741">0.013535182279067399</cx:pt>
          <cx:pt idx="742">0.019031635793694501</cx:pt>
          <cx:pt idx="743">0.0095010760070738404</cx:pt>
          <cx:pt idx="744">0.0046903482424419801</cx:pt>
          <cx:pt idx="745">0.0182661311559787</cx:pt>
          <cx:pt idx="746">0.026027517986387801</cx:pt>
          <cx:pt idx="747">0.017318483816301401</cx:pt>
          <cx:pt idx="748">0.00090447762715913896</cx:pt>
          <cx:pt idx="749">-0.0071157454769642499</cx:pt>
          <cx:pt idx="750">-0.0028227626464232699</cx:pt>
          <cx:pt idx="751">0.00082149059724523799</cx:pt>
          <cx:pt idx="752">-7.4949339638111896e-05</cx:pt>
          <cx:pt idx="753">-4.0453298186295297e-06</cx:pt>
          <cx:pt idx="754">0.00073446165363790698</cx:pt>
          <cx:pt idx="755">-6.3405195940700006e-05</cx:pt>
          <cx:pt idx="756">0.00040660326263266497</cx:pt>
          <cx:pt idx="757">-0.00037004285033273397</cx:pt>
          <cx:pt idx="758">-8.2647992287317903e-05</cx:pt>
          <cx:pt idx="759">0.00032934118132016302</cx:pt>
          <cx:pt idx="760">0.00080239803578657602</cx:pt>
          <cx:pt idx="761">0.00017796960993624801</cx:pt>
          <cx:pt idx="762">0.000250871219928075</cx:pt>
          <cx:pt idx="763">-0.00026985687690362199</cx:pt>
          <cx:pt idx="764">0.0012249613311865299</cx:pt>
          <cx:pt idx="765">0.00142461639272446</cx:pt>
          <cx:pt idx="766">0.0025389901703692301</cx:pt>
          <cx:pt idx="767">0.00055180153783701005</cx:pt>
          <cx:pt idx="768">0.0023987948965798699</cx:pt>
          <cx:pt idx="769">0.0039211321888501099</cx:pt>
          <cx:pt idx="770">0.00050304824855972095</cx:pt>
          <cx:pt idx="771">0.00141481431057505</cx:pt>
          <cx:pt idx="772">0.0027241198495548099</cx:pt>
          <cx:pt idx="773">0.0041278107320005704</cx:pt>
          <cx:pt idx="774">0.00806606174186629</cx:pt>
          <cx:pt idx="775">0.0020768277691951501</cx:pt>
          <cx:pt idx="776">-0.0023856599856458402</cx:pt>
          <cx:pt idx="777">-0.00216554486407246</cx:pt>
          <cx:pt idx="778">-0.0034108304354214698</cx:pt>
          <cx:pt idx="779">0.00014237243307845701</cx:pt>
          <cx:pt idx="780">-0.000279072497906399</cx:pt>
          <cx:pt idx="781">-0.00017931549910703</cx:pt>
          <cx:pt idx="782">5.0390304769132e-05</cx:pt>
          <cx:pt idx="783">0.00021092497699636101</cx:pt>
          <cx:pt idx="784">0.0025639183528529249</cx:pt>
          <cx:pt idx="785">0.0022859992784997627</cx:pt>
          <cx:pt idx="786">0.00011019760344319875</cx:pt>
          <cx:pt idx="787">0.0056199607871707004</cx:pt>
          <cx:pt idx="788">0.00110716029498698</cx:pt>
          <cx:pt idx="789">0.0025132640534294998</cx:pt>
          <cx:pt idx="790">0.0018063785368823799</cx:pt>
          <cx:pt idx="791">0.0036788175984204252</cx:pt>
          <cx:pt idx="792">-0.0077993362480344251</cx:pt>
          <cx:pt idx="793">-0.0029896539843075748</cx:pt>
          <cx:pt idx="794">0.015100256640567675</cx:pt>
          <cx:pt idx="795">0.017148446427156398</cx:pt>
          <cx:pt idx="796">0.010476963398164625</cx:pt>
          <cx:pt idx="797">0.0016516393364002251</cx:pt>
          <cx:pt idx="798">-0.014925001985115149</cx:pt>
          <cx:pt idx="799">-0.0155292224721641</cx:pt>
          <cx:pt idx="800">-0.015048813008358076</cx:pt>
          <cx:pt idx="801">-0.012835012039259125</cx:pt>
          <cx:pt idx="802">-0.0042788957095779498</cx:pt>
          <cx:pt idx="803">-0.00138257436798331</cx:pt>
          <cx:pt idx="804">-0.0111988029291005</cx:pt>
          <cx:pt idx="805">-0.010417639492318999</cx:pt>
          <cx:pt idx="806">-0.0053066129612624</cx:pt>
          <cx:pt idx="807">-0.00054672651758433497</cx:pt>
          <cx:pt idx="808">-0.00017567584711339099</cx:pt>
          <cx:pt idx="809">-7.1781048770536e-05</cx:pt>
          <cx:pt idx="810">0.00015650597320355299</cx:pt>
          <cx:pt idx="811">0.0010654896062470525</cx:pt>
          <cx:pt idx="812">0.0020341954203461402</cx:pt>
          <cx:pt idx="813">0.0045929924023408002</cx:pt>
          <cx:pt idx="814">0.0037655516156218749</cx:pt>
          <cx:pt idx="815">0.0020548563913237849</cx:pt>
          <cx:pt idx="816">0.0012665194082750574</cx:pt>
          <cx:pt idx="817">-0.0014539928006791049</cx:pt>
          <cx:pt idx="818">-0.0064494365487208502</cx:pt>
          <cx:pt idx="819">0.0092284684236024258</cx:pt>
          <cx:pt idx="820">0.0011633258310489751</cx:pt>
          <cx:pt idx="821">0.0093196349516051994</cx:pt>
          <cx:pt idx="822">0.032139394926987752</cx:pt>
          <cx:pt idx="823">0.026336137015053999</cx:pt>
          <cx:pt idx="824">0.00179673980342929</cx:pt>
          <cx:pt idx="825">-0.01824858866932445</cx:pt>
          <cx:pt idx="826">-0.019481805361105949</cx:pt>
          <cx:pt idx="827">-0.010193644183733599</cx:pt>
          <cx:pt idx="828">-0.010769481917389474</cx:pt>
          <cx:pt idx="829">-0.01082714660703965</cx:pt>
          <cx:pt idx="830">-0.011124758951611699</cx:pt>
          <cx:pt idx="831">-0.003491019857948825</cx:pt>
          <cx:pt idx="832">-0.011206540213204875</cx:pt>
          <cx:pt idx="833">-0.013195875958765075</cx:pt>
          <cx:pt idx="834">-0.0038548401361207249</cx:pt>
          <cx:pt idx="835">0.00020731741576915949</cx:pt>
          <cx:pt idx="836">3.6447385711942249e-05</cx:pt>
          <cx:pt idx="837">-8.9468521773700246e-05</cx:pt>
          <cx:pt idx="838">0.000254010804067635</cx:pt>
          <cx:pt idx="839">0.0013754635852898901</cx:pt>
          <cx:pt idx="840">0.003145052591535775</cx:pt>
          <cx:pt idx="841">0.0076775500444729999</cx:pt>
          <cx:pt idx="842">0.011411315155260424</cx:pt>
          <cx:pt idx="843">0.01263972208525015</cx:pt>
          <cx:pt idx="844">0.00715173682320225</cx:pt>
          <cx:pt idx="845">0.006020522263876925</cx:pt>
          <cx:pt idx="846">0.0094394247414797752</cx:pt>
          <cx:pt idx="847">0.019163639377318749</cx:pt>
          <cx:pt idx="848">0.010982502623132899</cx:pt>
          <cx:pt idx="849">0.025147582563694499</cx:pt>
          <cx:pt idx="850">0.014880642605561651</cx:pt>
          <cx:pt idx="851">-0.0060292678670073752</cx:pt>
          <cx:pt idx="852">-0.019701774036364375</cx:pt>
          <cx:pt idx="853">-0.019443992547859949</cx:pt>
          <cx:pt idx="854">-0.0090034525171014002</cx:pt>
          <cx:pt idx="855">-0.0023698218813922099</cx:pt>
          <cx:pt idx="856">-0.0044276388912993002</cx:pt>
          <cx:pt idx="857">-0.0120045417360371</cx:pt>
          <cx:pt idx="858">-0.015939165339810824</cx:pt>
          <cx:pt idx="859">-0.0074392540306602748</cx:pt>
          <cx:pt idx="860">-0.0030461285164369999</cx:pt>
          <cx:pt idx="861">-0.0073770636450138753</cx:pt>
          <cx:pt idx="862">-0.00051593855365541748</cx:pt>
          <cx:pt idx="863">0.0020563008050363376</cx:pt>
          <cx:pt idx="864">0.0015852722427237825</cx:pt>
          <cx:pt idx="865">8.5582952400018003e-05</cx:pt>
          <cx:pt idx="866">0.0002327368163609955</cx:pt>
          <cx:pt idx="867">0.0012003001201229099</cx:pt>
          <cx:pt idx="868">0.0025798732876565499</cx:pt>
          <cx:pt idx="869">0.0076672023842276</cx:pt>
          <cx:pt idx="870">0.013937370382055125</cx:pt>
          <cx:pt idx="871">0.019178664605401526</cx:pt>
          <cx:pt idx="872">0.0051870228406679496</cx:pt>
          <cx:pt idx="873">0.012960483535795224</cx:pt>
          <cx:pt idx="874">0.0090193470621760495</cx:pt>
          <cx:pt idx="875">0.022012365726492227</cx:pt>
          <cx:pt idx="876">0.021638018300578425</cx:pt>
          <cx:pt idx="877">0.0009842450624776124</cx:pt>
          <cx:pt idx="878">-0.015927992003386252</cx:pt>
          <cx:pt idx="879">-0.02984363409945175</cx:pt>
          <cx:pt idx="880">-0.019246581411412077</cx:pt>
          <cx:pt idx="881">-0.0050422097271295499</cx:pt>
          <cx:pt idx="882">-0.0024353051140249449</cx:pt>
          <cx:pt idx="883">0.0084815790563617256</cx:pt>
          <cx:pt idx="884">0.0025639183528529249</cx:pt>
          <cx:pt idx="885">0.0022859992784997627</cx:pt>
          <cx:pt idx="886">0.00011019760344319875</cx:pt>
          <cx:pt idx="887">0.0056199607871707004</cx:pt>
          <cx:pt idx="888">0.00110716029498698</cx:pt>
          <cx:pt idx="889">0.0025132640534294998</cx:pt>
          <cx:pt idx="890">0.0018063785368823799</cx:pt>
          <cx:pt idx="891">0.0036788175984204252</cx:pt>
          <cx:pt idx="892">-0.0077993362480344251</cx:pt>
          <cx:pt idx="893">-0.0029896539843075748</cx:pt>
          <cx:pt idx="894">0.015100256640567675</cx:pt>
          <cx:pt idx="895">0.017148446427156398</cx:pt>
          <cx:pt idx="896">0.010476963398164625</cx:pt>
          <cx:pt idx="897">0.0016516393364002251</cx:pt>
          <cx:pt idx="898">-0.014925001985115149</cx:pt>
          <cx:pt idx="899">-0.0155292224721641</cx:pt>
          <cx:pt idx="900">-0.015048813008358076</cx:pt>
          <cx:pt idx="901">-0.012835012039259125</cx:pt>
          <cx:pt idx="902">-0.0042788957095779498</cx:pt>
          <cx:pt idx="903">-0.00138257436798331</cx:pt>
          <cx:pt idx="904">-0.0111988029291005</cx:pt>
          <cx:pt idx="905">-0.010417639492318999</cx:pt>
          <cx:pt idx="906">-0.0053066129612624</cx:pt>
          <cx:pt idx="907">-0.00054672651758433497</cx:pt>
          <cx:pt idx="908">-0.00017567584711339099</cx:pt>
          <cx:pt idx="909">-7.1781048770536e-05</cx:pt>
          <cx:pt idx="910">0.00015650597320355299</cx:pt>
          <cx:pt idx="911">0.0010654896062470525</cx:pt>
          <cx:pt idx="912">0.0020341954203461402</cx:pt>
          <cx:pt idx="913">0.0045929924023408002</cx:pt>
          <cx:pt idx="914">0.0037655516156218749</cx:pt>
          <cx:pt idx="915">0.0020548563913237849</cx:pt>
          <cx:pt idx="916">0.0012665194082750574</cx:pt>
          <cx:pt idx="917">-0.0014539928006791049</cx:pt>
          <cx:pt idx="918">-0.0064494365487208502</cx:pt>
          <cx:pt idx="919">0.0092284684236024258</cx:pt>
          <cx:pt idx="920">0.0011633258310489751</cx:pt>
          <cx:pt idx="921">0.0093196349516051994</cx:pt>
          <cx:pt idx="922">0.032139394926987752</cx:pt>
          <cx:pt idx="923">0.026336137015053999</cx:pt>
          <cx:pt idx="924">0.00179673980342929</cx:pt>
          <cx:pt idx="925">-0.01824858866932445</cx:pt>
          <cx:pt idx="926">-0.019481805361105949</cx:pt>
          <cx:pt idx="927">-0.010193644183733599</cx:pt>
          <cx:pt idx="928">-0.010769481917389474</cx:pt>
          <cx:pt idx="929">-0.01082714660703965</cx:pt>
          <cx:pt idx="930">-0.011124758951611699</cx:pt>
          <cx:pt idx="931">-0.003491019857948825</cx:pt>
          <cx:pt idx="932">-0.011206540213204875</cx:pt>
          <cx:pt idx="933">-0.013195875958765075</cx:pt>
          <cx:pt idx="934">-0.0038548401361207249</cx:pt>
          <cx:pt idx="935">0.00020731741576915949</cx:pt>
          <cx:pt idx="936">3.6447385711942249e-05</cx:pt>
          <cx:pt idx="937">-8.9468521773700246e-05</cx:pt>
          <cx:pt idx="938">0.000254010804067635</cx:pt>
          <cx:pt idx="939">0.0013754635852898901</cx:pt>
          <cx:pt idx="940">0.003145052591535775</cx:pt>
          <cx:pt idx="941">0.0076775500444729999</cx:pt>
          <cx:pt idx="942">0.011411315155260424</cx:pt>
          <cx:pt idx="943">0.01263972208525015</cx:pt>
          <cx:pt idx="944">0.00715173682320225</cx:pt>
          <cx:pt idx="945">0.006020522263876925</cx:pt>
          <cx:pt idx="946">0.0094394247414797752</cx:pt>
          <cx:pt idx="947">0.019163639377318749</cx:pt>
          <cx:pt idx="948">0.010982502623132899</cx:pt>
          <cx:pt idx="949">0.025147582563694499</cx:pt>
          <cx:pt idx="950">0.014880642605561651</cx:pt>
          <cx:pt idx="951">-0.0060292678670073752</cx:pt>
          <cx:pt idx="952">-0.019701774036364375</cx:pt>
          <cx:pt idx="953">-0.019443992547859949</cx:pt>
          <cx:pt idx="954">-0.0090034525171014002</cx:pt>
          <cx:pt idx="955">-0.0023698218813922099</cx:pt>
          <cx:pt idx="956">-0.0044276388912993002</cx:pt>
          <cx:pt idx="957">-0.0120045417360371</cx:pt>
          <cx:pt idx="958">-0.015939165339810824</cx:pt>
          <cx:pt idx="959">-0.0074392540306602748</cx:pt>
          <cx:pt idx="960">-0.0030461285164369999</cx:pt>
          <cx:pt idx="961">-0.0073770636450138753</cx:pt>
          <cx:pt idx="962">-0.00051593855365541748</cx:pt>
          <cx:pt idx="963">0.0020563008050363376</cx:pt>
          <cx:pt idx="964">0.0015852722427237825</cx:pt>
          <cx:pt idx="965">8.5582952400018003e-05</cx:pt>
          <cx:pt idx="966">0.0002327368163609955</cx:pt>
          <cx:pt idx="967">0.0012003001201229099</cx:pt>
          <cx:pt idx="968">0.0025798732876565499</cx:pt>
          <cx:pt idx="969">0.0076672023842276</cx:pt>
          <cx:pt idx="970">0.013937370382055125</cx:pt>
          <cx:pt idx="971">0.019178664605401526</cx:pt>
          <cx:pt idx="972">0.0051870228406679496</cx:pt>
          <cx:pt idx="973">0.012960483535795224</cx:pt>
          <cx:pt idx="974">0.0090193470621760495</cx:pt>
          <cx:pt idx="975">0.022012365726492227</cx:pt>
          <cx:pt idx="976">0.021638018300578425</cx:pt>
          <cx:pt idx="977">0.0009842450624776124</cx:pt>
          <cx:pt idx="978">-0.015927992003386252</cx:pt>
          <cx:pt idx="979">-0.02984363409945175</cx:pt>
          <cx:pt idx="980">-0.019246581411412077</cx:pt>
          <cx:pt idx="981">-0.0050422097271295499</cx:pt>
          <cx:pt idx="982">-0.0024353051140249449</cx:pt>
          <cx:pt idx="983">0.0084815790563617256</cx:pt>
          <cx:pt idx="984">0.0025639183528529249</cx:pt>
          <cx:pt idx="985">0.0022859992784997627</cx:pt>
          <cx:pt idx="986">0.00011019760344319875</cx:pt>
          <cx:pt idx="987">0.0056199607871707004</cx:pt>
          <cx:pt idx="988">0.00110716029498698</cx:pt>
          <cx:pt idx="989">0.0025132640534294998</cx:pt>
          <cx:pt idx="990">0.0018063785368823799</cx:pt>
          <cx:pt idx="991">0.0036788175984204252</cx:pt>
          <cx:pt idx="992">-0.0077993362480344251</cx:pt>
          <cx:pt idx="993">-0.0029896539843075748</cx:pt>
          <cx:pt idx="994">0.015100256640567675</cx:pt>
          <cx:pt idx="995">0.017148446427156398</cx:pt>
          <cx:pt idx="996">0.010476963398164625</cx:pt>
          <cx:pt idx="997">0.0016516393364002251</cx:pt>
          <cx:pt idx="998">-0.014925001985115149</cx:pt>
          <cx:pt idx="999">-0.0155292224721641</cx:pt>
          <cx:pt idx="1000">-0.015048813008358076</cx:pt>
          <cx:pt idx="1001">-0.012835012039259125</cx:pt>
          <cx:pt idx="1002">-0.0042788957095779498</cx:pt>
          <cx:pt idx="1003">-0.00138257436798331</cx:pt>
          <cx:pt idx="1004">-0.0111988029291005</cx:pt>
          <cx:pt idx="1005">-0.010417639492318999</cx:pt>
          <cx:pt idx="1006">-0.0053066129612624</cx:pt>
          <cx:pt idx="1007">-0.00054672651758433497</cx:pt>
          <cx:pt idx="1008">-0.00017567584711339099</cx:pt>
          <cx:pt idx="1009">-7.1781048770536e-05</cx:pt>
          <cx:pt idx="1010">0.00015650597320355299</cx:pt>
          <cx:pt idx="1011">0.0010654896062470525</cx:pt>
          <cx:pt idx="1012">0.0020341954203461402</cx:pt>
          <cx:pt idx="1013">0.0045929924023408002</cx:pt>
          <cx:pt idx="1014">0.0037655516156218749</cx:pt>
          <cx:pt idx="1015">0.0020548563913237849</cx:pt>
          <cx:pt idx="1016">0.0012665194082750574</cx:pt>
          <cx:pt idx="1017">-0.0014539928006791049</cx:pt>
          <cx:pt idx="1018">-0.0064494365487208502</cx:pt>
          <cx:pt idx="1019">0.0092284684236024258</cx:pt>
          <cx:pt idx="1020">0.0011633258310489751</cx:pt>
          <cx:pt idx="1021">0.0093196349516051994</cx:pt>
          <cx:pt idx="1022">0.032139394926987752</cx:pt>
          <cx:pt idx="1023">0.026336137015053999</cx:pt>
          <cx:pt idx="1024">0.00179673980342929</cx:pt>
          <cx:pt idx="1025">-0.01824858866932445</cx:pt>
          <cx:pt idx="1026">-0.019481805361105949</cx:pt>
          <cx:pt idx="1027">-0.010193644183733599</cx:pt>
          <cx:pt idx="1028">-0.010769481917389474</cx:pt>
          <cx:pt idx="1029">-0.01082714660703965</cx:pt>
          <cx:pt idx="1030">-0.011124758951611699</cx:pt>
          <cx:pt idx="1031">-0.003491019857948825</cx:pt>
          <cx:pt idx="1032">-0.011206540213204875</cx:pt>
          <cx:pt idx="1033">-0.013195875958765075</cx:pt>
          <cx:pt idx="1034">-0.0038548401361207249</cx:pt>
          <cx:pt idx="1035">0.00020731741576915949</cx:pt>
          <cx:pt idx="1036">3.6447385711942249e-05</cx:pt>
          <cx:pt idx="1037">-8.9468521773700246e-05</cx:pt>
          <cx:pt idx="1038">0.000254010804067635</cx:pt>
          <cx:pt idx="1039">0.0013754635852898901</cx:pt>
          <cx:pt idx="1040">0.003145052591535775</cx:pt>
          <cx:pt idx="1041">0.0076775500444729999</cx:pt>
          <cx:pt idx="1042">0.011411315155260424</cx:pt>
          <cx:pt idx="1043">0.01263972208525015</cx:pt>
          <cx:pt idx="1044">0.00715173682320225</cx:pt>
          <cx:pt idx="1045">0.006020522263876925</cx:pt>
          <cx:pt idx="1046">0.0094394247414797752</cx:pt>
          <cx:pt idx="1047">0.019163639377318749</cx:pt>
          <cx:pt idx="1048">0.010982502623132899</cx:pt>
          <cx:pt idx="1049">0.025147582563694499</cx:pt>
          <cx:pt idx="1050">0.014880642605561651</cx:pt>
          <cx:pt idx="1051">-0.0060292678670073752</cx:pt>
          <cx:pt idx="1052">-0.019701774036364375</cx:pt>
          <cx:pt idx="1053">-0.019443992547859949</cx:pt>
          <cx:pt idx="1054">-0.0090034525171014002</cx:pt>
          <cx:pt idx="1055">-0.0023698218813922099</cx:pt>
          <cx:pt idx="1056">-0.0044276388912993002</cx:pt>
          <cx:pt idx="1057">-0.0120045417360371</cx:pt>
          <cx:pt idx="1058">-0.015939165339810824</cx:pt>
          <cx:pt idx="1059">-0.0074392540306602748</cx:pt>
          <cx:pt idx="1060">-0.0030461285164369999</cx:pt>
          <cx:pt idx="1061">-0.0073770636450138753</cx:pt>
          <cx:pt idx="1062">-0.00051593855365541748</cx:pt>
          <cx:pt idx="1063">0.0020563008050363376</cx:pt>
          <cx:pt idx="1064">0.0015852722427237825</cx:pt>
          <cx:pt idx="1065">8.5582952400018003e-05</cx:pt>
          <cx:pt idx="1066">0.0002327368163609955</cx:pt>
          <cx:pt idx="1067">0.0012003001201229099</cx:pt>
          <cx:pt idx="1068">0.0025798732876565499</cx:pt>
          <cx:pt idx="1069">0.0076672023842276</cx:pt>
          <cx:pt idx="1070">0.013937370382055125</cx:pt>
          <cx:pt idx="1071">0.019178664605401526</cx:pt>
          <cx:pt idx="1072">0.0051870228406679496</cx:pt>
          <cx:pt idx="1073">0.012960483535795224</cx:pt>
          <cx:pt idx="1074">0.0090193470621760495</cx:pt>
          <cx:pt idx="1075">0.022012365726492227</cx:pt>
          <cx:pt idx="1076">0.021638018300578425</cx:pt>
          <cx:pt idx="1077">0.0009842450624776124</cx:pt>
          <cx:pt idx="1078">-0.015927992003386252</cx:pt>
          <cx:pt idx="1079">-0.02984363409945175</cx:pt>
          <cx:pt idx="1080">-0.019246581411412077</cx:pt>
          <cx:pt idx="1081">-0.0050422097271295499</cx:pt>
          <cx:pt idx="1082">-0.0024353051140249449</cx:pt>
          <cx:pt idx="1083">0.0084815790563617256</cx:pt>
        </cx:lvl>
      </cx:numDim>
    </cx:data>
    <cx:data id="128">
      <cx:numDim type="val">
        <cx:f>Sheet2!$DY$1:$DY$1084</cx:f>
        <cx:lvl ptCount="1084" formatCode="0.00E+00">
          <cx:pt idx="0">-7.9451750083501897e-05</cx:pt>
          <cx:pt idx="1">0.00040773444971302098</cx:pt>
          <cx:pt idx="2">0.00036764184832745498</cx:pt>
          <cx:pt idx="3">0.000210790032126347</cx:pt>
          <cx:pt idx="4">0.00067667055796043196</cx:pt>
          <cx:pt idx="5">0.00076896056781020799</cx:pt>
          <cx:pt idx="6">0.00033516737427764402</cx:pt>
          <cx:pt idx="7">-0.00043570445364130603</cx:pt>
          <cx:pt idx="8">-0.00054014482160019597</cx:pt>
          <cx:pt idx="9">0.00029991025679813399</cx:pt>
          <cx:pt idx="10">3.63213649117589e-06</cx:pt>
          <cx:pt idx="11">-0.000368715891608901</cx:pt>
          <cx:pt idx="12">-3.2989086040988603e-05</cx:pt>
          <cx:pt idx="13">0.000172268566648326</cx:pt>
          <cx:pt idx="14">-0.00087704932571327002</cx:pt>
          <cx:pt idx="15">0.00090237385579726903</cx:pt>
          <cx:pt idx="16">-0.00040891155332277597</cx:pt>
          <cx:pt idx="17">0.000432796253050338</cx:pt>
          <cx:pt idx="18">-0.000108686845835133</cx:pt>
          <cx:pt idx="19">-0.000103400027978299</cx:pt>
          <cx:pt idx="20">0.0011128726736868799</cx:pt>
          <cx:pt idx="21">0.00095091757224640501</cx:pt>
          <cx:pt idx="22">0.00014663740614644799</cx:pt>
          <cx:pt idx="23">2.5402812347685801e-05</cx:pt>
          <cx:pt idx="24">-0.00100679600981238</cx:pt>
          <cx:pt idx="25">-0.00034270811392406999</cx:pt>
          <cx:pt idx="26">0.00088132970093482399</cx:pt>
          <cx:pt idx="27">0.00045295017944585897</cx:pt>
          <cx:pt idx="28">0.00044560669553932397</cx:pt>
          <cx:pt idx="29">-0.00057028031040612403</cx:pt>
          <cx:pt idx="30">0.000741751525698399</cx:pt>
          <cx:pt idx="31">0.000139185412511996</cx:pt>
          <cx:pt idx="32">-0.00013335301598402599</cx:pt>
          <cx:pt idx="33">-0.00030689279529970903</cx:pt>
          <cx:pt idx="34">0.00041745698333685901</cx:pt>
          <cx:pt idx="35">0.00090137064987879105</cx:pt>
          <cx:pt idx="36">0.0014639123046844499</cx:pt>
          <cx:pt idx="37">0.00051066109221914598</cx:pt>
          <cx:pt idx="38">-9.7100247998765098e-06</cx:pt>
          <cx:pt idx="39">-0.000338465236801437</cx:pt>
          <cx:pt idx="40">0.00154934413415084</cx:pt>
          <cx:pt idx="41">0.00071658568182530005</cx:pt>
          <cx:pt idx="42">0.00040141105169415298</cx:pt>
          <cx:pt idx="43">-0.00065285093131988705</cx:pt>
          <cx:pt idx="44">1.77516143767854e-06</cx:pt>
          <cx:pt idx="45">0.000191772195158517</cx:pt>
          <cx:pt idx="46">2.8650767506687401e-05</cx:pt>
          <cx:pt idx="47">-0.00012655701546203401</cx:pt>
          <cx:pt idx="48">-0.00028694213789934401</cx:pt>
          <cx:pt idx="49">0.00024728996409822702</cx:pt>
          <cx:pt idx="50">0.00032665394591096001</cx:pt>
          <cx:pt idx="51">-8.9807259554248593e-05</cx:pt>
          <cx:pt idx="52">-0.00034904653925844502</cx:pt>
          <cx:pt idx="53">0.0011027117822390599</cx:pt>
          <cx:pt idx="54">0.00028277449890671202</cx:pt>
          <cx:pt idx="55">0.00012140109486427199</cx:pt>
          <cx:pt idx="56">-0.00033939748207700003</cx:pt>
          <cx:pt idx="57">-0.00028007066913095002</cx:pt>
          <cx:pt idx="58">-0.000733410640758861</cx:pt>
          <cx:pt idx="59">0.00065695636912046996</cx:pt>
          <cx:pt idx="60">0.00015872491741391801</cx:pt>
          <cx:pt idx="61">-0.00046164474721897998</cx:pt>
          <cx:pt idx="62">-0.00037437889975523898</cx:pt>
          <cx:pt idx="63">0.0020244994583043501</cx:pt>
          <cx:pt idx="64">0.0033344522521409699</cx:pt>
          <cx:pt idx="65">-0.0027326520665147398</cx:pt>
          <cx:pt idx="66">-0.0055148089081709702</cx:pt>
          <cx:pt idx="67">-5.9256793749647197e-05</cx:pt>
          <cx:pt idx="68">-0.010814719938334201</cx:pt>
          <cx:pt idx="69">-0.031870350966093898</cx:pt>
          <cx:pt idx="70">-0.028702852787066399</cx:pt>
          <cx:pt idx="71">-0.0170524861232049</cx:pt>
          <cx:pt idx="72">-0.0062355936567053596</cx:pt>
          <cx:pt idx="73">-0.0038064731152357601</cx:pt>
          <cx:pt idx="74">0.00189892452697709</cx:pt>
          <cx:pt idx="75">0.00026737813555516098</cx:pt>
          <cx:pt idx="76">-0.0011869431420777001</cx:pt>
          <cx:pt idx="77">-0.00010290181302325</cx:pt>
          <cx:pt idx="78">0.00081811975323648498</cx:pt>
          <cx:pt idx="79">0.00018139814421331001</cx:pt>
          <cx:pt idx="80">-0.00056181376029933801</cx:pt>
          <cx:pt idx="81">-0.00065503706991512796</cx:pt>
          <cx:pt idx="82">-0.0012253773660352101</cx:pt>
          <cx:pt idx="83">-0.00051670369894701005</cx:pt>
          <cx:pt idx="84">-2.7629632231602099e-05</cx:pt>
          <cx:pt idx="85">0.000141857807831247</cx:pt>
          <cx:pt idx="86">-0.00017016163926481101</cx:pt>
          <cx:pt idx="87">-0.00085812725614859103</cx:pt>
          <cx:pt idx="88">-0.00027724794940093802</cx:pt>
          <cx:pt idx="89">-3.1300274532565797e-05</cx:pt>
          <cx:pt idx="90">0.00025563189979121298</cx:pt>
          <cx:pt idx="91">0.00043878995617913498</cx:pt>
          <cx:pt idx="92">0.00077554825112828498</cx:pt>
          <cx:pt idx="93">-0.0086236361583326097</cx:pt>
          <cx:pt idx="94">-0.010771580797723</cx:pt>
          <cx:pt idx="95">-0.00875992733130985</cx:pt>
          <cx:pt idx="96">-0.0309794484619892</cx:pt>
          <cx:pt idx="97">-0.034970330494410798</cx:pt>
          <cx:pt idx="98">-0.059816071470146399</cx:pt>
          <cx:pt idx="99">-0.044415430560453398</cx:pt>
          <cx:pt idx="100">-0.029985902585343501</cx:pt>
          <cx:pt idx="101">-0.0093208606619804794</cx:pt>
          <cx:pt idx="102">0.00037758784967839001</cx:pt>
          <cx:pt idx="103">-0.0036477939000311098</cx:pt>
          <cx:pt idx="104">-0.0036792023818877501</cx:pt>
          <cx:pt idx="105">-0.0076967157872026102</cx:pt>
          <cx:pt idx="106">-0.0077929105246153998</cx:pt>
          <cx:pt idx="107">-0.0039819825083871599</cx:pt>
          <cx:pt idx="108">-0.0028836574364106702</cx:pt>
          <cx:pt idx="109">8.0520665522280496e-05</cx:pt>
          <cx:pt idx="110">0.00078381613624368702</cx:pt>
          <cx:pt idx="111">0.00024231941802434399</cx:pt>
          <cx:pt idx="112">-0.00097420235534622095</cx:pt>
          <cx:pt idx="113">0.00078246234798793105</cx:pt>
          <cx:pt idx="114">0.000914204269314881</cx:pt>
          <cx:pt idx="115">0.0011737596317119099</cx:pt>
          <cx:pt idx="116">0.00090415144908617998</cx:pt>
          <cx:pt idx="117">-0.0119319242580421</cx:pt>
          <cx:pt idx="118">-0.019368154271555301</cx:pt>
          <cx:pt idx="119">-0.013031897489931501</cx:pt>
          <cx:pt idx="120">-0.016262607435955999</cx:pt>
          <cx:pt idx="121">0.0114598894896172</cx:pt>
          <cx:pt idx="122">0.020633389004199601</cx:pt>
          <cx:pt idx="123">0.046998931480384303</cx:pt>
          <cx:pt idx="124">0.037529477934941997</cx:pt>
          <cx:pt idx="125">-0.037969367876030002</cx:pt>
          <cx:pt idx="126">0.0042714801140417997</cx:pt>
          <cx:pt idx="127">0.043385789792158298</cx:pt>
          <cx:pt idx="128">0.051738227722418498</cx:pt>
          <cx:pt idx="129">0.0339359032652614</cx:pt>
          <cx:pt idx="130">0.0132335182780999</cx:pt>
          <cx:pt idx="131">-0.019826365520902299</cx:pt>
          <cx:pt idx="132">-0.028893406438084399</cx:pt>
          <cx:pt idx="133">-0.011204300418372001</cx:pt>
          <cx:pt idx="134">-0.0126867749936397</cx:pt>
          <cx:pt idx="135">-0.00594634436584852</cx:pt>
          <cx:pt idx="136">0.0067083892848767597</cx:pt>
          <cx:pt idx="137">0.00692390279512061</cx:pt>
          <cx:pt idx="138">0.00356255841885075</cx:pt>
          <cx:pt idx="139">0.00075950044391342802</cx:pt>
          <cx:pt idx="140">-0.00018454328432176501</cx:pt>
          <cx:pt idx="141">0.00020739364302121901</cx:pt>
          <cx:pt idx="142">-0.000200378591287286</cx:pt>
          <cx:pt idx="143">0.0021151526207230601</cx:pt>
          <cx:pt idx="144">-0.00059071864627748699</cx:pt>
          <cx:pt idx="145">-0.014088930386985599</cx:pt>
          <cx:pt idx="146">-0.017609156324794401</cx:pt>
          <cx:pt idx="147">0.016567250051852001</cx:pt>
          <cx:pt idx="148">-0.0010449574576566201</cx:pt>
          <cx:pt idx="149">0.022645881717982298</cx:pt>
          <cx:pt idx="150">0.047474832391244302</cx:pt>
          <cx:pt idx="151">0.14061580700528101</cx:pt>
          <cx:pt idx="152">0.074130310677824995</cx:pt>
          <cx:pt idx="153">0.024454759892804101</cx:pt>
          <cx:pt idx="154">0.084899758545083207</cx:pt>
          <cx:pt idx="155">0.0935957606233523</cx:pt>
          <cx:pt idx="156">0.088915566964791498</cx:pt>
          <cx:pt idx="157">0.036596088855496998</cx:pt>
          <cx:pt idx="158">-0.026051709899977401</cx:pt>
          <cx:pt idx="159">-0.0246499839068491</cx:pt>
          <cx:pt idx="160">-0.028531405615869601</cx:pt>
          <cx:pt idx="161">-0.016196119137901099</cx:pt>
          <cx:pt idx="162">-0.0079750169412749206</cx:pt>
          <cx:pt idx="163">-0.0101058873703817</cx:pt>
          <cx:pt idx="164">0.0105383188360323</cx:pt>
          <cx:pt idx="165">0.031261624339161499</cx:pt>
          <cx:pt idx="166">0.018333974048144502</cx:pt>
          <cx:pt idx="167">0.00146732350484046</cx:pt>
          <cx:pt idx="168">-0.00050425340853562099</cx:pt>
          <cx:pt idx="169">-0.00037348645136749299</cx:pt>
          <cx:pt idx="170">0.0037460044082891501</cx:pt>
          <cx:pt idx="171">0.00035777971352936398</cx:pt>
          <cx:pt idx="172">-0.0099573340107980204</cx:pt>
          <cx:pt idx="173">-0.0041002645707050797</cx:pt>
          <cx:pt idx="174">0.0016352514380706101</cx:pt>
          <cx:pt idx="175">0.030996151018989299</cx:pt>
          <cx:pt idx="176">0.042088948958570897</cx:pt>
          <cx:pt idx="177">0.056179301519410203</cx:pt>
          <cx:pt idx="178">0.079813541734105001</cx:pt>
          <cx:pt idx="179">0.12159089365167999</cx:pt>
          <cx:pt idx="180">0.104051495583884</cx:pt>
          <cx:pt idx="181">0.053897356454949398</cx:pt>
          <cx:pt idx="182">0.035709223384621</cx:pt>
          <cx:pt idx="183">0.039725691298151802</cx:pt>
          <cx:pt idx="184">0.00198057773405202</cx:pt>
          <cx:pt idx="185">-0.0095309764729474295</cx:pt>
          <cx:pt idx="186">-0.046264412270672302</cx:pt>
          <cx:pt idx="187">0.0044996335415288897</cx:pt>
          <cx:pt idx="188">-0.0177164882839373</cx:pt>
          <cx:pt idx="189">-0.023740596919205301</cx:pt>
          <cx:pt idx="190">0.024122556659470499</cx:pt>
          <cx:pt idx="191">0.041557166894450701</cx:pt>
          <cx:pt idx="192">0.044875555930007499</cx:pt>
          <cx:pt idx="193">0.046289188347652402</cx:pt>
          <cx:pt idx="194">0.010922833869161401</cx:pt>
          <cx:pt idx="195">0.00054939537576517803</cx:pt>
          <cx:pt idx="196">0.00060490476564128797</cx:pt>
          <cx:pt idx="197">-9.1231272147414394e-05</cx:pt>
          <cx:pt idx="198">-0.0044778972924016296</cx:pt>
          <cx:pt idx="199">-0.0041888920438696497</cx:pt>
          <cx:pt idx="200">-0.0038979768535954999</cx:pt>
          <cx:pt idx="201">0.0046721088736477248</cx:pt>
          <cx:pt idx="202">0.00038800102409193251</cx:pt>
          <cx:pt idx="203">-0.0017861998753734875</cx:pt>
          <cx:pt idx="204">0.014030024377805124</cx:pt>
          <cx:pt idx="205">0.019558687689433626</cx:pt>
          <cx:pt idx="206">0.022046130636954351</cx:pt>
          <cx:pt idx="207">-0.00354963277297725</cx:pt>
          <cx:pt idx="208">-0.0103162640161605</cx:pt>
          <cx:pt idx="209">-0.010843340919682426</cx:pt>
          <cx:pt idx="210">-0.018904131356101101</cx:pt>
          <cx:pt idx="211">-0.0069038461275372246</cx:pt>
          <cx:pt idx="212">0.00181431666796431</cx:pt>
          <cx:pt idx="213">-0.0012666730491967999</cx:pt>
          <cx:pt idx="214">-0.0040612009675638997</cx:pt>
          <cx:pt idx="215">0.00029908575849666249</cx:pt>
          <cx:pt idx="216">0.0045455719642714248</cx:pt>
          <cx:pt idx="217">0.012887165914218625</cx:pt>
          <cx:pt idx="218">0.019324665033992675</cx:pt>
          <cx:pt idx="219">0.019536861477869399</cx:pt>
          <cx:pt idx="220">0.015399009152691649</cx:pt>
          <cx:pt idx="221">0.012209076432761675</cx:pt>
          <cx:pt idx="222">0.0033144213413053999</cx:pt>
          <cx:pt idx="223">-2.0513958328715901e-05</cx:pt>
          <cx:pt idx="224">0.000176498870818249</cx:pt>
          <cx:pt idx="225">1.0513514116960375e-06</cx:pt>
          <cx:pt idx="226">-0.0027581396895327501</cx:pt>
          <cx:pt idx="227">-0.0061774724544708002</cx:pt>
          <cx:pt idx="228">-0.0052521985169630501</cx:pt>
          <cx:pt idx="229">-0.00027620560980749499</cx:pt>
          <cx:pt idx="230">0.0148227868092196</cx:pt>
          <cx:pt idx="231">0.012803937272657049</cx:pt>
          <cx:pt idx="232">0.023872276781965126</cx:pt>
          <cx:pt idx="233">0.021497036439704874</cx:pt>
          <cx:pt idx="234">0.00028150858947963251</cx:pt>
          <cx:pt idx="235">-0.0085274358841979248</cx:pt>
          <cx:pt idx="236">-0.0085247006073470993</cx:pt>
          <cx:pt idx="237">0.00016659543415826976</cx:pt>
          <cx:pt idx="238">-0.0124323338730137</cx:pt>
          <cx:pt idx="239">-0.0077898124361737249</cx:pt>
          <cx:pt idx="240">-0.00021754404006693224</cx:pt>
          <cx:pt idx="241">-0.0061110716335817002</cx:pt>
          <cx:pt idx="242">-0.0030699276892598498</cx:pt>
          <cx:pt idx="243">0.012332961211171174</cx:pt>
          <cx:pt idx="244">0.015186813913167774</cx:pt>
          <cx:pt idx="245">0.01469500180603585</cx:pt>
          <cx:pt idx="246">0.018070376224225151</cx:pt>
          <cx:pt idx="247">0.021969393482266598</cx:pt>
          <cx:pt idx="248">0.026238107462432499</cx:pt>
          <cx:pt idx="249">0.016275467575192774</cx:pt>
          <cx:pt idx="250">0.0040733134316249002</cx:pt>
          <cx:pt idx="251">0.00011679832059426551</cx:pt>
          <cx:pt idx="252">0.00018662748836829126</cx:pt>
          <cx:pt idx="253">-0.0002732298978318025</cx:pt>
          <cx:pt idx="254">-0.0037236486883334748</cx:pt>
          <cx:pt idx="255">-0.0060479789138814001</cx:pt>
          <cx:pt idx="256">-0.0092313381492151996</cx:pt>
          <cx:pt idx="257">0.0036357773821545001</cx:pt>
          <cx:pt idx="258">0.0139047913056515</cx:pt>
          <cx:pt idx="259">0.0066850559940509749</cx:pt>
          <cx:pt idx="260">0.015207260963489474</cx:pt>
          <cx:pt idx="261">0.019055144801792202</cx:pt>
          <cx:pt idx="262">-0.0011256312101208426</cx:pt>
          <cx:pt idx="263">-0.0091072538805281253</cx:pt>
          <cx:pt idx="264">-0.018450035739434899</cx:pt>
          <cx:pt idx="265">-0.0090268147740091252</cx:pt>
          <cx:pt idx="266">-0.005889422359474975</cx:pt>
          <cx:pt idx="267">-0.0028413977669747752</cx:pt>
          <cx:pt idx="268">0.0025073858992501752</cx:pt>
          <cx:pt idx="269">-0.0091763634958015247</cx:pt>
          <cx:pt idx="270">-0.00129166894005961</cx:pt>
          <cx:pt idx="271">0.0059412879779676747</cx:pt>
          <cx:pt idx="272">0.0038500545452767251</cx:pt>
          <cx:pt idx="273">-0.000230999948315685</cx:pt>
          <cx:pt idx="274">0.010953630925347249</cx:pt>
          <cx:pt idx="275">0.01971141112118845</cx:pt>
          <cx:pt idx="276">0.030989278934079999</cx:pt>
          <cx:pt idx="277">0.01909960817340435</cx:pt>
          <cx:pt idx="278">0.0044067071206892747</cx:pt>
          <cx:pt idx="279">0.0003861180757649475</cx:pt>
          <cx:pt idx="280">2.0628993457851299e-05</cx:pt>
          <cx:pt idx="281">-0.00019827168483739301</cx:pt>
          <cx:pt idx="282">-0.002118642665639645</cx:pt>
          <cx:pt idx="283">-0.0022126897077579849</cx:pt>
          <cx:pt idx="284">-0.0031872006039920251</cx:pt>
          <cx:pt idx="285">0.0052242319270968248</cx:pt>
          <cx:pt idx="286">0.0076170996296090997</cx:pt>
          <cx:pt idx="287">-0.00074897530007542504</cx:pt>
          <cx:pt idx="288">0.010454745957819325</cx:pt>
          <cx:pt idx="289">0.01364430945469825</cx:pt>
          <cx:pt idx="290">-0.0076369030808570749</cx:pt>
          <cx:pt idx="291">-0.012430658835039075</cx:pt>
          <cx:pt idx="292">-0.01823959401340525</cx:pt>
          <cx:pt idx="293">-0.0069418410009202498</cx:pt>
          <cx:pt idx="294">0.017135698969914525</cx:pt>
          <cx:pt idx="295">0.0046941432430052752</cx:pt>
          <cx:pt idx="296">-0.0031096917616460999</cx:pt>
          <cx:pt idx="297">-0.0073194701104165004</cx:pt>
          <cx:pt idx="298">-0.0047014359549155003</cx:pt>
          <cx:pt idx="299">-0.031800040413651601</cx:pt>
          <cx:pt idx="300">-0.038011513612260399</cx:pt>
          <cx:pt idx="301">-0.037181338508413798</cx:pt>
          <cx:pt idx="302">-0.0123164546374153</cx:pt>
          <cx:pt idx="303">0.032795921529319698</cx:pt>
          <cx:pt idx="304">0.073902631849215403</cx:pt>
          <cx:pt idx="305">0.046939983371911201</cx:pt>
          <cx:pt idx="306">0.0120119244933628</cx:pt>
          <cx:pt idx="307">0.00033657754533126697</cx:pt>
          <cx:pt idx="308">-7.0202090729745294e-05</cx:pt>
          <cx:pt idx="309">-0.00309172054086207</cx:pt>
          <cx:pt idx="310">-0.0098617229489252594</cx:pt>
          <cx:pt idx="311">0.014189382177482999</cx:pt>
          <cx:pt idx="312">0.0114904429950044</cx:pt>
          <cx:pt idx="313">-0.042594353962173197</cx:pt>
          <cx:pt idx="314">-0.041851772279071497</cx:pt>
          <cx:pt idx="315">-0.0115696785479606</cx:pt>
          <cx:pt idx="316">0.020485534842458301</cx:pt>
          <cx:pt idx="317">0.018259492005944199</cx:pt>
          <cx:pt idx="318">-0.043128574864410303</cx:pt>
          <cx:pt idx="319">-0.026097746758147401</cx:pt>
          <cx:pt idx="320">-0.00654622988243989</cx:pt>
          <cx:pt idx="321">0.092950577128400297</cx:pt>
          <cx:pt idx="322">0.118334042435428</cx:pt>
          <cx:pt idx="323">0.020436946344368202</cx:pt>
          <cx:pt idx="324">-0.041030960740190303</cx:pt>
          <cx:pt idx="325">-0.00027649549081268702</cx:pt>
          <cx:pt idx="326">-0.056060015501618703</cx:pt>
          <cx:pt idx="327">-0.097218783949223495</cx:pt>
          <cx:pt idx="328">-0.13867400587955001</cx:pt>
          <cx:pt idx="329">-0.10255025139853299</cx:pt>
          <cx:pt idx="330">-0.108038059680459</cx:pt>
          <cx:pt idx="331">-0.030519921285908198</cx:pt>
          <cx:pt idx="332">0.019271131364979901</cx:pt>
          <cx:pt idx="333">0.019688447119602701</cx:pt>
          <cx:pt idx="334">0.0071579059344152596</cx:pt>
          <cx:pt idx="335">0.00055736457984509097</cx:pt>
          <cx:pt idx="336">0.00012671397236436199</cx:pt>
          <cx:pt idx="337">-0.0016378371095871001</cx:pt>
          <cx:pt idx="338">-0.0061464020337902896</cx:pt>
          <cx:pt idx="339">0.023475871741084599</cx:pt>
          <cx:pt idx="340">0.00060588860275359797</cx:pt>
          <cx:pt idx="341">-0.04736682609225</cx:pt>
          <cx:pt idx="342">-0.0180459719733457</cx:pt>
          <cx:pt idx="343">0.0085761966742512203</cx:pt>
          <cx:pt idx="344">0.0082191320958907004</cx:pt>
          <cx:pt idx="345">0.0227844288960036</cx:pt>
          <cx:pt idx="346">0.016213591328094398</cx:pt>
          <cx:pt idx="347">0.053815252035011397</cx:pt>
          <cx:pt idx="348">0.076420200991860393</cx:pt>
          <cx:pt idx="349">0.116973035651664</cx:pt>
          <cx:pt idx="350">0.025187017187531</cx:pt>
          <cx:pt idx="351">-0.0050274149961746202</cx:pt>
          <cx:pt idx="352">-0.0295368775543196</cx:pt>
          <cx:pt idx="353">-0.0052717220844300397</cx:pt>
          <cx:pt idx="354">-0.046452075327554201</cx:pt>
          <cx:pt idx="355">-0.110833070364511</cx:pt>
          <cx:pt idx="356">-0.13666689829826101</cx:pt>
          <cx:pt idx="357">-0.11794070073883001</cx:pt>
          <cx:pt idx="358">-0.141697424575392</cx:pt>
          <cx:pt idx="359">-0.062324470379784801</cx:pt>
          <cx:pt idx="360">-0.017891042517231</cx:pt>
          <cx:pt idx="361">0.00071824242572884401</cx:pt>
          <cx:pt idx="362">0.0021362717437221602</cx:pt>
          <cx:pt idx="363">-0.000492223876907322</cx:pt>
          <cx:pt idx="364">3.9521779058870302e-05</cx:pt>
          <cx:pt idx="365">-5.1467753620812802e-05</cx:pt>
          <cx:pt idx="366">-0.00129531955176487</cx:pt>
          <cx:pt idx="367">0.016435881758510899</cx:pt>
          <cx:pt idx="368">-0.023027738397505101</cx:pt>
          <cx:pt idx="369">-0.014489290724750799</cx:pt>
          <cx:pt idx="370">0.015979915313741301</cx:pt>
          <cx:pt idx="371">0.068669314516828797</cx:pt>
          <cx:pt idx="372">0.0143580212908086</cx:pt>
          <cx:pt idx="373">0.047661309354302503</cx:pt>
          <cx:pt idx="374">0.0110887842798627</cx:pt>
          <cx:pt idx="375">0.073369821564831794</cx:pt>
          <cx:pt idx="376">0.100026074915299</cx:pt>
          <cx:pt idx="377">0.075120039601108801</cx:pt>
          <cx:pt idx="378">0.017914658014394302</cx:pt>
          <cx:pt idx="379">-0.0104775221821907</cx:pt>
          <cx:pt idx="380">-0.0349204427706232</cx:pt>
          <cx:pt idx="381">-0.046253101539905798</cx:pt>
          <cx:pt idx="382">-0.0042238496669841398</cx:pt>
          <cx:pt idx="383">-0.080715994469155297</cx:pt>
          <cx:pt idx="384">-0.095915300264421993</cx:pt>
          <cx:pt idx="385">-0.13797305494009901</cx:pt>
          <cx:pt idx="386">-0.120902272542459</cx:pt>
          <cx:pt idx="387">-0.036605747237274</cx:pt>
          <cx:pt idx="388">-0.011918530802077301</cx:pt>
          <cx:pt idx="389">-0.0024350201357693502</cx:pt>
          <cx:pt idx="390">0.00138911386558847</cx:pt>
          <cx:pt idx="391">0.000312967874904991</cx:pt>
          <cx:pt idx="392">-3.1471781146936602e-05</cx:pt>
          <cx:pt idx="393">-0.000142895130735055</cx:pt>
          <cx:pt idx="394">-0.0023423658798742298</cx:pt>
          <cx:pt idx="395">-0.0066308683339478397</cx:pt>
          <cx:pt idx="396">-0.027213195426916598</cx:pt>
          <cx:pt idx="397">-0.027798324874896699</cx:pt>
          <cx:pt idx="398">0.028278769390107698</cx:pt>
          <cx:pt idx="399">0.016732073014215299</cx:pt>
          <cx:pt idx="400">-0.022236505489998899</cx:pt>
          <cx:pt idx="401">0.025214674598217399</cx:pt>
          <cx:pt idx="402">0.067271816552075397</cx:pt>
          <cx:pt idx="403">0.0548230160645133</cx:pt>
          <cx:pt idx="404">0.029151217981486299</cx:pt>
          <cx:pt idx="405">0.0285935729310655</cx:pt>
          <cx:pt idx="406">-0.00324253326763202</cx:pt>
          <cx:pt idx="407">-0.055905316936708603</cx:pt>
          <cx:pt idx="408">-0.0080016804363179407</cx:pt>
          <cx:pt idx="409">0.031844804260606999</cx:pt>
          <cx:pt idx="410">0.047318694621574002</cx:pt>
          <cx:pt idx="411">-0.054909266460868897</cx:pt>
          <cx:pt idx="412">-0.0805372427391048</cx:pt>
          <cx:pt idx="413">-0.101923517787888</cx:pt>
          <cx:pt idx="414">-0.093951395757957107</cx:pt>
          <cx:pt idx="415">-0.037325490814113203</cx:pt>
          <cx:pt idx="416">-0.0048794313252155698</cx:pt>
          <cx:pt idx="417">-0.002786517067723</cx:pt>
          <cx:pt idx="418">-0.0058682485852468201</cx:pt>
          <cx:pt idx="419">0.00074688587363017599</cx:pt>
          <cx:pt idx="420">-0.000169977174547467</cx:pt>
          <cx:pt idx="421">-0.00055464912285233198</cx:pt>
          <cx:pt idx="422">0.00019438605603191799</cx:pt>
          <cx:pt idx="423">-0.023318618396993299</cx:pt>
          <cx:pt idx="424">-0.028925508694279699</cx:pt>
          <cx:pt idx="425">-0.033068860211962897</cx:pt>
          <cx:pt idx="426">-0.0029867400977656999</cx:pt>
          <cx:pt idx="427">0.0196199243581449</cx:pt>
          <cx:pt idx="428">0.0088362043388439601</cx:pt>
          <cx:pt idx="429">0.048615123893561402</cx:pt>
          <cx:pt idx="430">0.0560038289426577</cx:pt>
          <cx:pt idx="431">0.066743150262881801</cx:pt>
          <cx:pt idx="432">0.074746405063105897</cx:pt>
          <cx:pt idx="433">0.0026437507885827402</cx:pt>
          <cx:pt idx="434">-0.037123838710343901</cx:pt>
          <cx:pt idx="435">-0.099197210381785306</cx:pt>
          <cx:pt idx="436">0.0206162136758389</cx:pt>
          <cx:pt idx="437">0.075612917539283495</cx:pt>
          <cx:pt idx="438">0.084251985310793198</cx:pt>
          <cx:pt idx="439">0.0061881217505569998</cx:pt>
          <cx:pt idx="440">-0.00084226367774079404</cx:pt>
          <cx:pt idx="441">-0.033260150567425303</cx:pt>
          <cx:pt idx="442">-0.051424074637906603</cx:pt>
          <cx:pt idx="443">-0.0158341687958969</cx:pt>
          <cx:pt idx="444">0.0011685432387476601</cx:pt>
          <cx:pt idx="445">-0.0032954915594930398</cx:pt>
          <cx:pt idx="446">-0.013396092090430099</cx:pt>
          <cx:pt idx="447">-0.0030036533951008199</cx:pt>
          <cx:pt idx="448">-0.00044747922393592902</cx:pt>
          <cx:pt idx="449">-0.00029494081160779398</cx:pt>
          <cx:pt idx="450">0.00096447036126630402</cx:pt>
          <cx:pt idx="451">-0.0110773293517394</cx:pt>
          <cx:pt idx="452">-0.0130985819766816</cx:pt>
          <cx:pt idx="453">-0.043061177554483403</cx:pt>
          <cx:pt idx="454">-0.045797681802568303</cx:pt>
          <cx:pt idx="455">-0.0021965156902978402</cx:pt>
          <cx:pt idx="456">-0.0064921822205956797</cx:pt>
          <cx:pt idx="457">-0.0061237468145442196</cx:pt>
          <cx:pt idx="458">0.051082537804456103</cx:pt>
          <cx:pt idx="459">0.018183066705200202</cx:pt>
          <cx:pt idx="460">-0.0091666830714851096</cx:pt>
          <cx:pt idx="461">-0.035174590392964201</cx:pt>
          <cx:pt idx="462">-0.072386359586440199</cx:pt>
          <cx:pt idx="463">-0.082055594776827806</cx:pt>
          <cx:pt idx="464">-0.021954537801674601</cx:pt>
          <cx:pt idx="465">-0.022384290622578299</cx:pt>
          <cx:pt idx="466">0.057888623450442302</cx:pt>
          <cx:pt idx="467">0.086346348796273398</cx:pt>
          <cx:pt idx="468">0.068074547079954403</cx:pt>
          <cx:pt idx="469">0.026137086860094801</cx:pt>
          <cx:pt idx="470">0.0051155436118002799</cx:pt>
          <cx:pt idx="471">0.025173714523412501</cx:pt>
          <cx:pt idx="472">-0.0094153691507918701</cx:pt>
          <cx:pt idx="473">-0.0085150524534765293</cx:pt>
          <cx:pt idx="474">-0.017714056352689401</cx:pt>
          <cx:pt idx="475">-0.0060689090779019097</cx:pt>
          <cx:pt idx="476">-0.000411738945130032</cx:pt>
          <cx:pt idx="477">-0.00056117043280539498</cx:pt>
          <cx:pt idx="478">-0.00050731124409283805</cx:pt>
          <cx:pt idx="479">0.0074345430324641703</cx:pt>
          <cx:pt idx="480">0.016202235611147801</cx:pt>
          <cx:pt idx="481">0.00073480462092707097</cx:pt>
          <cx:pt idx="482">-0.0011584024734037799</cx:pt>
          <cx:pt idx="483">-0.043788165081062098</cx:pt>
          <cx:pt idx="484">-0.061265545693905202</cx:pt>
          <cx:pt idx="485">-0.011233035148421999</cx:pt>
          <cx:pt idx="486">-0.0040682975077428003</cx:pt>
          <cx:pt idx="487">-0.063057328860993606</cx:pt>
          <cx:pt idx="488">-0.069720359945176794</cx:pt>
          <cx:pt idx="489">-0.074126330700022794</cx:pt>
          <cx:pt idx="490">-0.055309237969552102</cx:pt>
          <cx:pt idx="491">-0.0390435145488265</cx:pt>
          <cx:pt idx="492">-0.0044306651134963099</cx:pt>
          <cx:pt idx="493">-0.01474238321992</cx:pt>
          <cx:pt idx="494">0.0080492560334037306</cx:pt>
          <cx:pt idx="495">0.100311998990399</cx:pt>
          <cx:pt idx="496">0.091092512351731894</cx:pt>
          <cx:pt idx="497">0.051395927866494703</cx:pt>
          <cx:pt idx="498">0.029363356641743901</cx:pt>
          <cx:pt idx="499">0.0376096525995483</cx:pt>
          <cx:pt idx="500">-0.024161150032911</cx:pt>
          <cx:pt idx="501">-0.036874496832029299</cx:pt>
          <cx:pt idx="502">-0.015499812203678701</cx:pt>
          <cx:pt idx="503">-0.000677615609960732</cx:pt>
          <cx:pt idx="504">-7.6449877317437894e-05</cx:pt>
          <cx:pt idx="505">1.8138424206267401e-05</cx:pt>
          <cx:pt idx="506">0.00104741380931137</cx:pt>
          <cx:pt idx="507">0.0106549477823268</cx:pt>
          <cx:pt idx="508">0.033432143873604499</cx:pt>
          <cx:pt idx="509">0.031007699685164099</cx:pt>
          <cx:pt idx="510">0.0350429400101075</cx:pt>
          <cx:pt idx="511">-0.0296839308861899</cx:pt>
          <cx:pt idx="512">-0.0481368589173303</cx:pt>
          <cx:pt idx="513">-0.044701184616168198</cx:pt>
          <cx:pt idx="514">-0.037000395285428797</cx:pt>
          <cx:pt idx="515">-0.10952996259087</cx:pt>
          <cx:pt idx="516">-0.079984821016391205</cx:pt>
          <cx:pt idx="517">-0.054633068519413797</cx:pt>
          <cx:pt idx="518">-0.095678841565220593</cx:pt>
          <cx:pt idx="519">-0.050847773692622202</cx:pt>
          <cx:pt idx="520">-0.081829766153972305</cx:pt>
          <cx:pt idx="521">-0.028727074493133099</cx:pt>
          <cx:pt idx="522">-0.052596638540992599</cx:pt>
          <cx:pt idx="523">0.093662781639456599</cx:pt>
          <cx:pt idx="524">0.086750384161779395</cx:pt>
          <cx:pt idx="525">0.026508796874460699</cx:pt>
          <cx:pt idx="526">0.039848513169627398</cx:pt>
          <cx:pt idx="527">0.036261798186412099</cx:pt>
          <cx:pt idx="528">-0.013280752789069801</cx:pt>
          <cx:pt idx="529">-0.021555595578991699</cx:pt>
          <cx:pt idx="530">-0.0068092001917644503</cx:pt>
          <cx:pt idx="531">-0.00125916655524315</cx:pt>
          <cx:pt idx="532">0.00055711305964792899</cx:pt>
          <cx:pt idx="533">0.00058367529737790797</cx:pt>
          <cx:pt idx="534">0.0030758902261378701</cx:pt>
          <cx:pt idx="535">0.014686639954664</cx:pt>
          <cx:pt idx="536">0.045020586952741699</cx:pt>
          <cx:pt idx="537">0.029485830549801001</cx:pt>
          <cx:pt idx="538">0.0226379364934076</cx:pt>
          <cx:pt idx="539">-0.050837465119618098</cx:pt>
          <cx:pt idx="540">-0.020887284860726201</cx:pt>
          <cx:pt idx="541">-0.029662543957640002</cx:pt>
          <cx:pt idx="542">-0.0090801599322774106</cx:pt>
          <cx:pt idx="543">-0.068887784899718904</cx:pt>
          <cx:pt idx="544">-0.017765613081862301</cx:pt>
          <cx:pt idx="545">-0.0558677843511661</cx:pt>
          <cx:pt idx="546">-0.10433443919183299</cx:pt>
          <cx:pt idx="547">-0.082028824432329797</cx:pt>
          <cx:pt idx="548">-0.090394607128941901</cx:pt>
          <cx:pt idx="549">-0.0547250028165948</cx:pt>
          <cx:pt idx="550">-0.038193501939755202</cx:pt>
          <cx:pt idx="551">0.063547027133289094</cx:pt>
          <cx:pt idx="552">0.063542537702755503</cx:pt>
          <cx:pt idx="553">0.068996974572668596</cx:pt>
          <cx:pt idx="554">0.089430651397072403</cx:pt>
          <cx:pt idx="555">0.047310938813007797</cx:pt>
          <cx:pt idx="556">-0.0071802088369026301</cx:pt>
          <cx:pt idx="557">-0.021309430006400398</cx:pt>
          <cx:pt idx="558">-0.0033603380803192001</cx:pt>
          <cx:pt idx="559">-2.0552475778744001e-05</cx:pt>
          <cx:pt idx="560">0.00054412951111007101</cx:pt>
          <cx:pt idx="561">0.00017037794773123199</cx:pt>
          <cx:pt idx="562">0.0034279076189763502</cx:pt>
          <cx:pt idx="563">0.0147773058145823</cx:pt>
          <cx:pt idx="564">0.051625616378330699</cx:pt>
          <cx:pt idx="565">0.0310481696459965</cx:pt>
          <cx:pt idx="566">-0.0042163492990853497</cx:pt>
          <cx:pt idx="567">-0.068812334008054796</cx:pt>
          <cx:pt idx="568">-0.013621555451287201</cx:pt>
          <cx:pt idx="569">0.00156099424432863</cx:pt>
          <cx:pt idx="570">-0.027368773996115599</cx:pt>
          <cx:pt idx="571">-0.027067070170991799</cx:pt>
          <cx:pt idx="572">-0.0118155767894634</cx:pt>
          <cx:pt idx="573">-0.040252924797526603</cx:pt>
          <cx:pt idx="574">-0.075188857878051504</cx:pt>
          <cx:pt idx="575">-0.036806141915974901</cx:pt>
          <cx:pt idx="576">-0.091586650883986695</cx:pt>
          <cx:pt idx="577">-0.079169684509467</cx:pt>
          <cx:pt idx="578">-0.019481430041820302</cx:pt>
          <cx:pt idx="579">0.032218773178117902</cx:pt>
          <cx:pt idx="580">0.094157735875904799</cx:pt>
          <cx:pt idx="581">0.074589357865353201</cx:pt>
          <cx:pt idx="582">0.097710149843503694</cx:pt>
          <cx:pt idx="583">0.024611605590708099</cx:pt>
          <cx:pt idx="584">-0.023621197511645899</cx:pt>
          <cx:pt idx="585">-0.0114550579799436</cx:pt>
          <cx:pt idx="586">-0.0029901148085982598</cx:pt>
          <cx:pt idx="587">-0.00030797414966839901</cx:pt>
          <cx:pt idx="588">0.00062816745684997799</cx:pt>
          <cx:pt idx="589">-4.7129902761335598e-05</cx:pt>
          <cx:pt idx="590">0.0028172752727243199</cx:pt>
          <cx:pt idx="591">0.0149325932402941</cx:pt>
          <cx:pt idx="592">0.039981343602982403</cx:pt>
          <cx:pt idx="593">0.010211376257161699</cx:pt>
          <cx:pt idx="594">-0.0064241843026576701</cx:pt>
          <cx:pt idx="595">-0.026939200666067999</cx:pt>
          <cx:pt idx="596">-0.0194488958083966</cx:pt>
          <cx:pt idx="597">0.0055029940125048199</cx:pt>
          <cx:pt idx="598">-0.075063402716447902</cx:pt>
          <cx:pt idx="599">0.0144061005028114</cx:pt>
          <cx:pt idx="600">-0.031575079350745203</cx:pt>
          <cx:pt idx="601">-0.0243972521414253</cx:pt>
          <cx:pt idx="602">-0.025329477433331499</cx:pt>
          <cx:pt idx="603">-0.029358718491719601</cx:pt>
          <cx:pt idx="604">-0.032653926483979002</cx:pt>
          <cx:pt idx="605">0.021190832106043</cx:pt>
          <cx:pt idx="606">-0.029540965232270001</cx:pt>
          <cx:pt idx="607">0.020645561237263299</cx:pt>
          <cx:pt idx="608">0.079536585105565605</cx:pt>
          <cx:pt idx="609">0.040992953374065</cx:pt>
          <cx:pt idx="610">0.054404850470765799</cx:pt>
          <cx:pt idx="611">-0.0090283026589261101</cx:pt>
          <cx:pt idx="612">-0.024339332768588601</cx:pt>
          <cx:pt idx="613">-0.0035217470208564702</cx:pt>
          <cx:pt idx="614">-0.00087924724677832097</cx:pt>
          <cx:pt idx="615">0.000234309638860194</cx:pt>
          <cx:pt idx="616">-0.00069614107896632897</cx:pt>
          <cx:pt idx="617">-0.00048709044016105103</cx:pt>
          <cx:pt idx="618">0.0024880388407308501</cx:pt>
          <cx:pt idx="619">0.010549925582974001</cx:pt>
          <cx:pt idx="620">0.019497676615425698</cx:pt>
          <cx:pt idx="621">-0.0052642350026280297</cx:pt>
          <cx:pt idx="622">-0.028025237816523201</cx:pt>
          <cx:pt idx="623">-0.0081267210720357905</cx:pt>
          <cx:pt idx="624">-0.0297952130211383</cx:pt>
          <cx:pt idx="625">-0.0117398880878234</cx:pt>
          <cx:pt idx="626">-0.017442419998639401</cx:pt>
          <cx:pt idx="627">0.019297935114246201</cx:pt>
          <cx:pt idx="628">-0.0225976194302401</cx:pt>
          <cx:pt idx="629">0.0089728457517138996</cx:pt>
          <cx:pt idx="630">0.0027368526485596302</cx:pt>
          <cx:pt idx="631">0.015441399481985399</cx:pt>
          <cx:pt idx="632">0.044590999006292202</cx:pt>
          <cx:pt idx="633">0.073144704235536706</cx:pt>
          <cx:pt idx="634">-0.0079899926505876302</cx:pt>
          <cx:pt idx="635">-0.0091627736228202892</cx:pt>
          <cx:pt idx="636">0.041360756088095398</cx:pt>
          <cx:pt idx="637">0.019698557272731499</cx:pt>
          <cx:pt idx="638">0.023671202200239799</cx:pt>
          <cx:pt idx="639">0.00100738742288389</cx:pt>
          <cx:pt idx="640">0.0022435718014782698</cx:pt>
          <cx:pt idx="641">0.0055628553346524397</cx:pt>
          <cx:pt idx="642">0.0024024710854039298</cx:pt>
          <cx:pt idx="643">0.000297771531167805</cx:pt>
          <cx:pt idx="644">-0.00049617783127403202</cx:pt>
          <cx:pt idx="645">0.00071080575629998597</cx:pt>
          <cx:pt idx="646">0.00191632321247928</cx:pt>
          <cx:pt idx="647">0.0075373239389840401</cx:pt>
          <cx:pt idx="648">0.0154150234667026</cx:pt>
          <cx:pt idx="649">0.00162760923403084</cx:pt>
          <cx:pt idx="650">-0.0141126117605811</cx:pt>
          <cx:pt idx="651">0.0214895966161327</cx:pt>
          <cx:pt idx="652">0.0215225612132946</cx:pt>
          <cx:pt idx="653">0.0299252379831467</cx:pt>
          <cx:pt idx="654">0.057732848438387503</cx:pt>
          <cx:pt idx="655">0.068946226020332499</cx:pt>
          <cx:pt idx="656">0.020196832298353101</cx:pt>
          <cx:pt idx="657">0.075037709957606599</cx:pt>
          <cx:pt idx="658">0.030039876516866099</cx:pt>
          <cx:pt idx="659">0.0268374045771477</cx:pt>
          <cx:pt idx="660">0.031925972665108</cx:pt>
          <cx:pt idx="661">0.022270398704826298</cx:pt>
          <cx:pt idx="662">0.017652027365551302</cx:pt>
          <cx:pt idx="663">-0.0079132629415653803</cx:pt>
          <cx:pt idx="664">0.044705418936385501</cx:pt>
          <cx:pt idx="665">0.0081085069790213897</cx:pt>
          <cx:pt idx="666">0.0155974149198217</cx:pt>
          <cx:pt idx="667">0.018749276703605901</cx:pt>
          <cx:pt idx="668">0.0096326635886682301</cx:pt>
          <cx:pt idx="669">0.0118267161458904</cx:pt>
          <cx:pt idx="670">0.00072781148173633396</cx:pt>
          <cx:pt idx="671">0.000243689342535624</cx:pt>
          <cx:pt idx="672">0.00057002148709523099</cx:pt>
          <cx:pt idx="673">-0.00059198750088223899</cx:pt>
          <cx:pt idx="674">0.0015863663927318701</cx:pt>
          <cx:pt idx="675">0.0029812431531251698</cx:pt>
          <cx:pt idx="676">0.0011322085364650399</cx:pt>
          <cx:pt idx="677">-0.00096216100943910998</cx:pt>
          <cx:pt idx="678">0.0061053378901849802</cx:pt>
          <cx:pt idx="679">0.038288407326115</cx:pt>
          <cx:pt idx="680">0.067291910186384293</cx:pt>
          <cx:pt idx="681">0.060481824519283002</cx:pt>
          <cx:pt idx="682">0.053150259479454197</cx:pt>
          <cx:pt idx="683">0.082842687138833596</cx:pt>
          <cx:pt idx="684">0.100362190263121</cx:pt>
          <cx:pt idx="685">0.0155777418276017</cx:pt>
          <cx:pt idx="686">-0.010198251111497201</cx:pt>
          <cx:pt idx="687">-0.019589797901544002</cx:pt>
          <cx:pt idx="688">-0.014566919393103801</cx:pt>
          <cx:pt idx="689">-0.070285528142386797</cx:pt>
          <cx:pt idx="690">-0.032951601885104299</cx:pt>
          <cx:pt idx="691">-0.045251572314103303</cx:pt>
          <cx:pt idx="692">0.0086253727626103803</cx:pt>
          <cx:pt idx="693">-0.017525291427677399</cx:pt>
          <cx:pt idx="694">-0.015043743456493701</cx:pt>
          <cx:pt idx="695">0.0067884605979358897</cx:pt>
          <cx:pt idx="696">0.0081075415852200194</cx:pt>
          <cx:pt idx="697">-0.00016722433698273999</cx:pt>
          <cx:pt idx="698">0.00055388855086324097</cx:pt>
          <cx:pt idx="699">8.3148848710769697e-05</cx:pt>
          <cx:pt idx="700">-0.00017788651488583401</cx:pt>
          <cx:pt idx="701">0.00058798892020287799</cx:pt>
          <cx:pt idx="702">0.00041657047800550199</cx:pt>
          <cx:pt idx="703">0.00057024792647734804</cx:pt>
          <cx:pt idx="704">-0.00187838423785906</cx:pt>
          <cx:pt idx="705">-0.0103205819148122</cx:pt>
          <cx:pt idx="706">-0.00343573964169526</cx:pt>
          <cx:pt idx="707">0.0020956445386784198</cx:pt>
          <cx:pt idx="708">-0.00225784459845761</cx:pt>
          <cx:pt idx="709">-0.00241973867530401</cx:pt>
          <cx:pt idx="710">0.019466434592242302</cx:pt>
          <cx:pt idx="711">0.0141892453169423</cx:pt>
          <cx:pt idx="712">0.032701126946352202</cx:pt>
          <cx:pt idx="713">0.0207628889563648</cx:pt>
          <cx:pt idx="714">-0.0171511981204218</cx:pt>
          <cx:pt idx="715">0.0027185184555679602</cx:pt>
          <cx:pt idx="716">0.0037942710816376798</cx:pt>
          <cx:pt idx="717">-0.015708420648613001</cx:pt>
          <cx:pt idx="718">-0.0295718409348288</cx:pt>
          <cx:pt idx="719">0.0147639070070244</cx:pt>
          <cx:pt idx="720">0.0077203732450056798</cx:pt>
          <cx:pt idx="721">0.0128710756727923</cx:pt>
          <cx:pt idx="722">0.0069044648135642497</cx:pt>
          <cx:pt idx="723">0.0124876386437387</cx:pt>
          <cx:pt idx="724">0.0087266318247934804</cx:pt>
          <cx:pt idx="725">0.000223053786135037</cx:pt>
          <cx:pt idx="726">-0.00027473528898160602</cx:pt>
          <cx:pt idx="727">0.00062401008191412201</cx:pt>
          <cx:pt idx="728">0.00037785150949323798</cx:pt>
          <cx:pt idx="729">0.00015093306843011499</cx:pt>
          <cx:pt idx="730">-0.00044572215962416497</cx:pt>
          <cx:pt idx="731">0.00017066115140414599</cx:pt>
          <cx:pt idx="732">0.00033534824863534199</cx:pt>
          <cx:pt idx="733">-0.0017457922741815201</cx:pt>
          <cx:pt idx="734">-0.0090214182828868301</cx:pt>
          <cx:pt idx="735">-0.013660965579543599</cx:pt>
          <cx:pt idx="736">-0.013176469603083499</cx:pt>
          <cx:pt idx="737">-0.013449947106238</cx:pt>
          <cx:pt idx="738">-0.020244761085754501</cx:pt>
          <cx:pt idx="739">-0.0163239026935613</cx:pt>
          <cx:pt idx="740">-0.0147317161167403</cx:pt>
          <cx:pt idx="741">-0.0202591469936899</cx:pt>
          <cx:pt idx="742">-0.031798410563836997</cx:pt>
          <cx:pt idx="743">0.0091373033208227601</cx:pt>
          <cx:pt idx="744">0.027208712788322001</cx:pt>
          <cx:pt idx="745">0.0233114670953142</cx:pt>
          <cx:pt idx="746">-0.0084552084392352303</cx:pt>
          <cx:pt idx="747">-0.021517709675100999</cx:pt>
          <cx:pt idx="748">-0.0067051060722022396</cx:pt>
          <cx:pt idx="749">-0.00057659280210696202</cx:pt>
          <cx:pt idx="750">-0.00024717908478774398</cx:pt>
          <cx:pt idx="751">0.0012281026479812</cx:pt>
          <cx:pt idx="752">0.00039136219819183401</cx:pt>
          <cx:pt idx="753">-0.00025342179449547802</cx:pt>
          <cx:pt idx="754">-0.000160094655277278</cx:pt>
          <cx:pt idx="755">8.3172345084808299e-05</cx:pt>
          <cx:pt idx="756">0.00020401493981633199</cx:pt>
          <cx:pt idx="757">-0.00047051344746381197</cx:pt>
          <cx:pt idx="758">0.00011485386992302999</cx:pt>
          <cx:pt idx="759">4.1730481181529499e-05</cx:pt>
          <cx:pt idx="760">0.000214591174804345</cx:pt>
          <cx:pt idx="761">-0.00070598715072794796</cx:pt>
          <cx:pt idx="762">-8.10786987196565e-05</cx:pt>
          <cx:pt idx="763">0.00189297279366278</cx:pt>
          <cx:pt idx="764">0.00081766013016339298</cx:pt>
          <cx:pt idx="765">-0.00017227396260334301</cx:pt>
          <cx:pt idx="766">-0.0036864530828086099</cx:pt>
          <cx:pt idx="767">-0.000161374908922377</cx:pt>
          <cx:pt idx="768">-0.0021069703630445199</cx:pt>
          <cx:pt idx="769">-0.010617937884563699</cx:pt>
          <cx:pt idx="770">-0.0096090871832942102</cx:pt>
          <cx:pt idx="771">0.00302418828676976</cx:pt>
          <cx:pt idx="772">-0.0036636698470474899</cx:pt>
          <cx:pt idx="773">-0.0064853731607571003</cx:pt>
          <cx:pt idx="774">-0.0089750041409995904</cx:pt>
          <cx:pt idx="775">-0.0108569800802119</cx:pt>
          <cx:pt idx="776">-0.0050292996781039897</cx:pt>
          <cx:pt idx="777">-0.0041200557611245402</cx:pt>
          <cx:pt idx="778">-0.0031747968277269201</cx:pt>
          <cx:pt idx="779">-0.000964072267506911</cx:pt>
          <cx:pt idx="780">-0.00055092970045601797</cx:pt>
          <cx:pt idx="781">0.00043625262992622602</cx:pt>
          <cx:pt idx="782">-0.00052188379722749702</cx:pt>
          <cx:pt idx="783">0.00053213371811247699</cx:pt>
          <cx:pt idx="784">-0.0041888920438696497</cx:pt>
          <cx:pt idx="785">-0.0038979768535954999</cx:pt>
          <cx:pt idx="786">0.0046721088736477248</cx:pt>
          <cx:pt idx="787">0.00038800102409193251</cx:pt>
          <cx:pt idx="788">-0.0017861998753734875</cx:pt>
          <cx:pt idx="789">0.014030024377805124</cx:pt>
          <cx:pt idx="790">0.019558687689433626</cx:pt>
          <cx:pt idx="791">0.022046130636954351</cx:pt>
          <cx:pt idx="792">-0.00354963277297725</cx:pt>
          <cx:pt idx="793">-0.0103162640161605</cx:pt>
          <cx:pt idx="794">-0.010843340919682426</cx:pt>
          <cx:pt idx="795">-0.018904131356101101</cx:pt>
          <cx:pt idx="796">-0.0069038461275372246</cx:pt>
          <cx:pt idx="797">0.00181431666796431</cx:pt>
          <cx:pt idx="798">-0.0012666730491967999</cx:pt>
          <cx:pt idx="799">-0.0040612009675638997</cx:pt>
          <cx:pt idx="800">0.00029908575849666249</cx:pt>
          <cx:pt idx="801">0.0045455719642714248</cx:pt>
          <cx:pt idx="802">0.012887165914218625</cx:pt>
          <cx:pt idx="803">0.019324665033992675</cx:pt>
          <cx:pt idx="804">0.019536861477869399</cx:pt>
          <cx:pt idx="805">0.015399009152691649</cx:pt>
          <cx:pt idx="806">0.012209076432761675</cx:pt>
          <cx:pt idx="807">0.0033144213413053999</cx:pt>
          <cx:pt idx="808">-2.0513958328715901e-05</cx:pt>
          <cx:pt idx="809">0.000176498870818249</cx:pt>
          <cx:pt idx="810">1.0513514116960375e-06</cx:pt>
          <cx:pt idx="811">-0.0027581396895327501</cx:pt>
          <cx:pt idx="812">-0.0061774724544708002</cx:pt>
          <cx:pt idx="813">-0.0052521985169630501</cx:pt>
          <cx:pt idx="814">-0.00027620560980749499</cx:pt>
          <cx:pt idx="815">0.0148227868092196</cx:pt>
          <cx:pt idx="816">0.012803937272657049</cx:pt>
          <cx:pt idx="817">0.023872276781965126</cx:pt>
          <cx:pt idx="818">0.021497036439704874</cx:pt>
          <cx:pt idx="819">0.00028150858947963251</cx:pt>
          <cx:pt idx="820">-0.0085274358841979248</cx:pt>
          <cx:pt idx="821">-0.0085247006073470993</cx:pt>
          <cx:pt idx="822">0.00016659543415826976</cx:pt>
          <cx:pt idx="823">-0.0124323338730137</cx:pt>
          <cx:pt idx="824">-0.0077898124361737249</cx:pt>
          <cx:pt idx="825">-0.00021754404006693224</cx:pt>
          <cx:pt idx="826">-0.0061110716335817002</cx:pt>
          <cx:pt idx="827">-0.0030699276892598498</cx:pt>
          <cx:pt idx="828">0.012332961211171174</cx:pt>
          <cx:pt idx="829">0.015186813913167774</cx:pt>
          <cx:pt idx="830">0.01469500180603585</cx:pt>
          <cx:pt idx="831">0.018070376224225151</cx:pt>
          <cx:pt idx="832">0.021969393482266598</cx:pt>
          <cx:pt idx="833">0.026238107462432499</cx:pt>
          <cx:pt idx="834">0.016275467575192774</cx:pt>
          <cx:pt idx="835">0.0040733134316249002</cx:pt>
          <cx:pt idx="836">0.00011679832059426551</cx:pt>
          <cx:pt idx="837">0.00018662748836829126</cx:pt>
          <cx:pt idx="838">-0.0002732298978318025</cx:pt>
          <cx:pt idx="839">-0.0037236486883334748</cx:pt>
          <cx:pt idx="840">-0.0060479789138814001</cx:pt>
          <cx:pt idx="841">-0.0092313381492151996</cx:pt>
          <cx:pt idx="842">0.0036357773821545001</cx:pt>
          <cx:pt idx="843">0.0139047913056515</cx:pt>
          <cx:pt idx="844">0.0066850559940509749</cx:pt>
          <cx:pt idx="845">0.015207260963489474</cx:pt>
          <cx:pt idx="846">0.019055144801792202</cx:pt>
          <cx:pt idx="847">-0.0011256312101208426</cx:pt>
          <cx:pt idx="848">-0.0091072538805281253</cx:pt>
          <cx:pt idx="849">-0.018450035739434899</cx:pt>
          <cx:pt idx="850">-0.0090268147740091252</cx:pt>
          <cx:pt idx="851">-0.005889422359474975</cx:pt>
          <cx:pt idx="852">-0.0028413977669747752</cx:pt>
          <cx:pt idx="853">0.0025073858992501752</cx:pt>
          <cx:pt idx="854">-0.0091763634958015247</cx:pt>
          <cx:pt idx="855">-0.00129166894005961</cx:pt>
          <cx:pt idx="856">0.0059412879779676747</cx:pt>
          <cx:pt idx="857">0.0038500545452767251</cx:pt>
          <cx:pt idx="858">-0.000230999948315685</cx:pt>
          <cx:pt idx="859">0.010953630925347249</cx:pt>
          <cx:pt idx="860">0.01971141112118845</cx:pt>
          <cx:pt idx="861">0.030989278934079999</cx:pt>
          <cx:pt idx="862">0.01909960817340435</cx:pt>
          <cx:pt idx="863">0.0044067071206892747</cx:pt>
          <cx:pt idx="864">0.0003861180757649475</cx:pt>
          <cx:pt idx="865">2.0628993457851299e-05</cx:pt>
          <cx:pt idx="866">-0.00019827168483739301</cx:pt>
          <cx:pt idx="867">-0.002118642665639645</cx:pt>
          <cx:pt idx="868">-0.0022126897077579849</cx:pt>
          <cx:pt idx="869">-0.0031872006039920251</cx:pt>
          <cx:pt idx="870">0.0052242319270968248</cx:pt>
          <cx:pt idx="871">0.0076170996296090997</cx:pt>
          <cx:pt idx="872">-0.00074897530007542504</cx:pt>
          <cx:pt idx="873">0.010454745957819325</cx:pt>
          <cx:pt idx="874">0.01364430945469825</cx:pt>
          <cx:pt idx="875">-0.0076369030808570749</cx:pt>
          <cx:pt idx="876">-0.012430658835039075</cx:pt>
          <cx:pt idx="877">-0.01823959401340525</cx:pt>
          <cx:pt idx="878">-0.0069418410009202498</cx:pt>
          <cx:pt idx="879">0.017135698969914525</cx:pt>
          <cx:pt idx="880">0.0046941432430052752</cx:pt>
          <cx:pt idx="881">-0.0031096917616460999</cx:pt>
          <cx:pt idx="882">-0.0073194701104165004</cx:pt>
          <cx:pt idx="883">-0.0047014359549155003</cx:pt>
          <cx:pt idx="884">-0.0041888920438696497</cx:pt>
          <cx:pt idx="885">-0.0038979768535954999</cx:pt>
          <cx:pt idx="886">0.0046721088736477248</cx:pt>
          <cx:pt idx="887">0.00038800102409193251</cx:pt>
          <cx:pt idx="888">-0.0017861998753734875</cx:pt>
          <cx:pt idx="889">0.014030024377805124</cx:pt>
          <cx:pt idx="890">0.019558687689433626</cx:pt>
          <cx:pt idx="891">0.022046130636954351</cx:pt>
          <cx:pt idx="892">-0.00354963277297725</cx:pt>
          <cx:pt idx="893">-0.0103162640161605</cx:pt>
          <cx:pt idx="894">-0.010843340919682426</cx:pt>
          <cx:pt idx="895">-0.018904131356101101</cx:pt>
          <cx:pt idx="896">-0.0069038461275372246</cx:pt>
          <cx:pt idx="897">0.00181431666796431</cx:pt>
          <cx:pt idx="898">-0.0012666730491967999</cx:pt>
          <cx:pt idx="899">-0.0040612009675638997</cx:pt>
          <cx:pt idx="900">0.00029908575849666249</cx:pt>
          <cx:pt idx="901">0.0045455719642714248</cx:pt>
          <cx:pt idx="902">0.012887165914218625</cx:pt>
          <cx:pt idx="903">0.019324665033992675</cx:pt>
          <cx:pt idx="904">0.019536861477869399</cx:pt>
          <cx:pt idx="905">0.015399009152691649</cx:pt>
          <cx:pt idx="906">0.012209076432761675</cx:pt>
          <cx:pt idx="907">0.0033144213413053999</cx:pt>
          <cx:pt idx="908">-2.0513958328715901e-05</cx:pt>
          <cx:pt idx="909">0.000176498870818249</cx:pt>
          <cx:pt idx="910">1.0513514116960375e-06</cx:pt>
          <cx:pt idx="911">-0.0027581396895327501</cx:pt>
          <cx:pt idx="912">-0.0061774724544708002</cx:pt>
          <cx:pt idx="913">-0.0052521985169630501</cx:pt>
          <cx:pt idx="914">-0.00027620560980749499</cx:pt>
          <cx:pt idx="915">0.0148227868092196</cx:pt>
          <cx:pt idx="916">0.012803937272657049</cx:pt>
          <cx:pt idx="917">0.023872276781965126</cx:pt>
          <cx:pt idx="918">0.021497036439704874</cx:pt>
          <cx:pt idx="919">0.00028150858947963251</cx:pt>
          <cx:pt idx="920">-0.0085274358841979248</cx:pt>
          <cx:pt idx="921">-0.0085247006073470993</cx:pt>
          <cx:pt idx="922">0.00016659543415826976</cx:pt>
          <cx:pt idx="923">-0.0124323338730137</cx:pt>
          <cx:pt idx="924">-0.0077898124361737249</cx:pt>
          <cx:pt idx="925">-0.00021754404006693224</cx:pt>
          <cx:pt idx="926">-0.0061110716335817002</cx:pt>
          <cx:pt idx="927">-0.0030699276892598498</cx:pt>
          <cx:pt idx="928">0.012332961211171174</cx:pt>
          <cx:pt idx="929">0.015186813913167774</cx:pt>
          <cx:pt idx="930">0.01469500180603585</cx:pt>
          <cx:pt idx="931">0.018070376224225151</cx:pt>
          <cx:pt idx="932">0.021969393482266598</cx:pt>
          <cx:pt idx="933">0.026238107462432499</cx:pt>
          <cx:pt idx="934">0.016275467575192774</cx:pt>
          <cx:pt idx="935">0.0040733134316249002</cx:pt>
          <cx:pt idx="936">0.00011679832059426551</cx:pt>
          <cx:pt idx="937">0.00018662748836829126</cx:pt>
          <cx:pt idx="938">-0.0002732298978318025</cx:pt>
          <cx:pt idx="939">-0.0037236486883334748</cx:pt>
          <cx:pt idx="940">-0.0060479789138814001</cx:pt>
          <cx:pt idx="941">-0.0092313381492151996</cx:pt>
          <cx:pt idx="942">0.0036357773821545001</cx:pt>
          <cx:pt idx="943">0.0139047913056515</cx:pt>
          <cx:pt idx="944">0.0066850559940509749</cx:pt>
          <cx:pt idx="945">0.015207260963489474</cx:pt>
          <cx:pt idx="946">0.019055144801792202</cx:pt>
          <cx:pt idx="947">-0.0011256312101208426</cx:pt>
          <cx:pt idx="948">-0.0091072538805281253</cx:pt>
          <cx:pt idx="949">-0.018450035739434899</cx:pt>
          <cx:pt idx="950">-0.0090268147740091252</cx:pt>
          <cx:pt idx="951">-0.005889422359474975</cx:pt>
          <cx:pt idx="952">-0.0028413977669747752</cx:pt>
          <cx:pt idx="953">0.0025073858992501752</cx:pt>
          <cx:pt idx="954">-0.0091763634958015247</cx:pt>
          <cx:pt idx="955">-0.00129166894005961</cx:pt>
          <cx:pt idx="956">0.0059412879779676747</cx:pt>
          <cx:pt idx="957">0.0038500545452767251</cx:pt>
          <cx:pt idx="958">-0.000230999948315685</cx:pt>
          <cx:pt idx="959">0.010953630925347249</cx:pt>
          <cx:pt idx="960">0.01971141112118845</cx:pt>
          <cx:pt idx="961">0.030989278934079999</cx:pt>
          <cx:pt idx="962">0.01909960817340435</cx:pt>
          <cx:pt idx="963">0.0044067071206892747</cx:pt>
          <cx:pt idx="964">0.0003861180757649475</cx:pt>
          <cx:pt idx="965">2.0628993457851299e-05</cx:pt>
          <cx:pt idx="966">-0.00019827168483739301</cx:pt>
          <cx:pt idx="967">-0.002118642665639645</cx:pt>
          <cx:pt idx="968">-0.0022126897077579849</cx:pt>
          <cx:pt idx="969">-0.0031872006039920251</cx:pt>
          <cx:pt idx="970">0.0052242319270968248</cx:pt>
          <cx:pt idx="971">0.0076170996296090997</cx:pt>
          <cx:pt idx="972">-0.00074897530007542504</cx:pt>
          <cx:pt idx="973">0.010454745957819325</cx:pt>
          <cx:pt idx="974">0.01364430945469825</cx:pt>
          <cx:pt idx="975">-0.0076369030808570749</cx:pt>
          <cx:pt idx="976">-0.012430658835039075</cx:pt>
          <cx:pt idx="977">-0.01823959401340525</cx:pt>
          <cx:pt idx="978">-0.0069418410009202498</cx:pt>
          <cx:pt idx="979">0.017135698969914525</cx:pt>
          <cx:pt idx="980">0.0046941432430052752</cx:pt>
          <cx:pt idx="981">-0.0031096917616460999</cx:pt>
          <cx:pt idx="982">-0.0073194701104165004</cx:pt>
          <cx:pt idx="983">-0.0047014359549155003</cx:pt>
          <cx:pt idx="984">-0.0041888920438696497</cx:pt>
          <cx:pt idx="985">-0.0038979768535954999</cx:pt>
          <cx:pt idx="986">0.0046721088736477248</cx:pt>
          <cx:pt idx="987">0.00038800102409193251</cx:pt>
          <cx:pt idx="988">-0.0017861998753734875</cx:pt>
          <cx:pt idx="989">0.014030024377805124</cx:pt>
          <cx:pt idx="990">0.019558687689433626</cx:pt>
          <cx:pt idx="991">0.022046130636954351</cx:pt>
          <cx:pt idx="992">-0.00354963277297725</cx:pt>
          <cx:pt idx="993">-0.0103162640161605</cx:pt>
          <cx:pt idx="994">-0.010843340919682426</cx:pt>
          <cx:pt idx="995">-0.018904131356101101</cx:pt>
          <cx:pt idx="996">-0.0069038461275372246</cx:pt>
          <cx:pt idx="997">0.00181431666796431</cx:pt>
          <cx:pt idx="998">-0.0012666730491967999</cx:pt>
          <cx:pt idx="999">-0.0040612009675638997</cx:pt>
          <cx:pt idx="1000">0.00029908575849666249</cx:pt>
          <cx:pt idx="1001">0.0045455719642714248</cx:pt>
          <cx:pt idx="1002">0.012887165914218625</cx:pt>
          <cx:pt idx="1003">0.019324665033992675</cx:pt>
          <cx:pt idx="1004">0.019536861477869399</cx:pt>
          <cx:pt idx="1005">0.015399009152691649</cx:pt>
          <cx:pt idx="1006">0.012209076432761675</cx:pt>
          <cx:pt idx="1007">0.0033144213413053999</cx:pt>
          <cx:pt idx="1008">-2.0513958328715901e-05</cx:pt>
          <cx:pt idx="1009">0.000176498870818249</cx:pt>
          <cx:pt idx="1010">1.0513514116960375e-06</cx:pt>
          <cx:pt idx="1011">-0.0027581396895327501</cx:pt>
          <cx:pt idx="1012">-0.0061774724544708002</cx:pt>
          <cx:pt idx="1013">-0.0052521985169630501</cx:pt>
          <cx:pt idx="1014">-0.00027620560980749499</cx:pt>
          <cx:pt idx="1015">0.0148227868092196</cx:pt>
          <cx:pt idx="1016">0.012803937272657049</cx:pt>
          <cx:pt idx="1017">0.023872276781965126</cx:pt>
          <cx:pt idx="1018">0.021497036439704874</cx:pt>
          <cx:pt idx="1019">0.00028150858947963251</cx:pt>
          <cx:pt idx="1020">-0.0085274358841979248</cx:pt>
          <cx:pt idx="1021">-0.0085247006073470993</cx:pt>
          <cx:pt idx="1022">0.00016659543415826976</cx:pt>
          <cx:pt idx="1023">-0.0124323338730137</cx:pt>
          <cx:pt idx="1024">-0.0077898124361737249</cx:pt>
          <cx:pt idx="1025">-0.00021754404006693224</cx:pt>
          <cx:pt idx="1026">-0.0061110716335817002</cx:pt>
          <cx:pt idx="1027">-0.0030699276892598498</cx:pt>
          <cx:pt idx="1028">0.012332961211171174</cx:pt>
          <cx:pt idx="1029">0.015186813913167774</cx:pt>
          <cx:pt idx="1030">0.01469500180603585</cx:pt>
          <cx:pt idx="1031">0.018070376224225151</cx:pt>
          <cx:pt idx="1032">0.021969393482266598</cx:pt>
          <cx:pt idx="1033">0.026238107462432499</cx:pt>
          <cx:pt idx="1034">0.016275467575192774</cx:pt>
          <cx:pt idx="1035">0.0040733134316249002</cx:pt>
          <cx:pt idx="1036">0.00011679832059426551</cx:pt>
          <cx:pt idx="1037">0.00018662748836829126</cx:pt>
          <cx:pt idx="1038">-0.0002732298978318025</cx:pt>
          <cx:pt idx="1039">-0.0037236486883334748</cx:pt>
          <cx:pt idx="1040">-0.0060479789138814001</cx:pt>
          <cx:pt idx="1041">-0.0092313381492151996</cx:pt>
          <cx:pt idx="1042">0.0036357773821545001</cx:pt>
          <cx:pt idx="1043">0.0139047913056515</cx:pt>
          <cx:pt idx="1044">0.0066850559940509749</cx:pt>
          <cx:pt idx="1045">0.015207260963489474</cx:pt>
          <cx:pt idx="1046">0.019055144801792202</cx:pt>
          <cx:pt idx="1047">-0.0011256312101208426</cx:pt>
          <cx:pt idx="1048">-0.0091072538805281253</cx:pt>
          <cx:pt idx="1049">-0.018450035739434899</cx:pt>
          <cx:pt idx="1050">-0.0090268147740091252</cx:pt>
          <cx:pt idx="1051">-0.005889422359474975</cx:pt>
          <cx:pt idx="1052">-0.0028413977669747752</cx:pt>
          <cx:pt idx="1053">0.0025073858992501752</cx:pt>
          <cx:pt idx="1054">-0.0091763634958015247</cx:pt>
          <cx:pt idx="1055">-0.00129166894005961</cx:pt>
          <cx:pt idx="1056">0.0059412879779676747</cx:pt>
          <cx:pt idx="1057">0.0038500545452767251</cx:pt>
          <cx:pt idx="1058">-0.000230999948315685</cx:pt>
          <cx:pt idx="1059">0.010953630925347249</cx:pt>
          <cx:pt idx="1060">0.01971141112118845</cx:pt>
          <cx:pt idx="1061">0.030989278934079999</cx:pt>
          <cx:pt idx="1062">0.01909960817340435</cx:pt>
          <cx:pt idx="1063">0.0044067071206892747</cx:pt>
          <cx:pt idx="1064">0.0003861180757649475</cx:pt>
          <cx:pt idx="1065">2.0628993457851299e-05</cx:pt>
          <cx:pt idx="1066">-0.00019827168483739301</cx:pt>
          <cx:pt idx="1067">-0.002118642665639645</cx:pt>
          <cx:pt idx="1068">-0.0022126897077579849</cx:pt>
          <cx:pt idx="1069">-0.0031872006039920251</cx:pt>
          <cx:pt idx="1070">0.0052242319270968248</cx:pt>
          <cx:pt idx="1071">0.0076170996296090997</cx:pt>
          <cx:pt idx="1072">-0.00074897530007542504</cx:pt>
          <cx:pt idx="1073">0.010454745957819325</cx:pt>
          <cx:pt idx="1074">0.01364430945469825</cx:pt>
          <cx:pt idx="1075">-0.0076369030808570749</cx:pt>
          <cx:pt idx="1076">-0.012430658835039075</cx:pt>
          <cx:pt idx="1077">-0.01823959401340525</cx:pt>
          <cx:pt idx="1078">-0.0069418410009202498</cx:pt>
          <cx:pt idx="1079">0.017135698969914525</cx:pt>
          <cx:pt idx="1080">0.0046941432430052752</cx:pt>
          <cx:pt idx="1081">-0.0031096917616460999</cx:pt>
          <cx:pt idx="1082">-0.0073194701104165004</cx:pt>
          <cx:pt idx="1083">-0.0047014359549155003</cx:pt>
        </cx:lvl>
      </cx:numDim>
    </cx:data>
    <cx:data id="129">
      <cx:numDim type="val">
        <cx:f>Sheet2!$DZ$1:$DZ$1084</cx:f>
        <cx:lvl ptCount="1084" formatCode="G/通用格式">
          <cx:pt idx="0">-0.0012008690270958299</cx:pt>
          <cx:pt idx="1">-5.2317727817449696e-06</cx:pt>
          <cx:pt idx="2">-0.00041619358036230702</cx:pt>
          <cx:pt idx="3">-0.00040714249394337002</cx:pt>
          <cx:pt idx="4">-2.6885621854202999e-05</cx:pt>
          <cx:pt idx="5">-0.000827266972497597</cx:pt>
          <cx:pt idx="6">-0.00079954180197155098</cx:pt>
          <cx:pt idx="7">-0.00043048483537208902</cx:pt>
          <cx:pt idx="8">-0.00072642179327549595</cx:pt>
          <cx:pt idx="9">-0.00089630078301935405</cx:pt>
          <cx:pt idx="10">0.000216597198265471</cx:pt>
          <cx:pt idx="11">0.00051960519469560298</cx:pt>
          <cx:pt idx="12">0.00024081353340579901</cx:pt>
          <cx:pt idx="13">7.8949151861216506e-05</cx:pt>
          <cx:pt idx="14">5.9069697187945698e-07</cx:pt>
          <cx:pt idx="15">-0.000127347527227188</cx:pt>
          <cx:pt idx="16">-0.00013964170992621601</cx:pt>
          <cx:pt idx="17">0.000286405994223671</cx:pt>
          <cx:pt idx="18">-0.00018379400465236699</cx:pt>
          <cx:pt idx="19">-0.00028627077974757899</cx:pt>
          <cx:pt idx="20">-0.00011623471416865301</cx:pt>
          <cx:pt idx="21">-0.00036488333736201401</cx:pt>
          <cx:pt idx="22">0.00022315284347851599</cx:pt>
          <cx:pt idx="23">0.00022855694133113699</cx:pt>
          <cx:pt idx="24">-0.00014007413504341901</cx:pt>
          <cx:pt idx="25">0.00042354959013236399</cx:pt>
          <cx:pt idx="26">-8.7808741700431402e-05</cx:pt>
          <cx:pt idx="27">0.00021585233168594601</cx:pt>
          <cx:pt idx="28">0.000322919115694688</cx:pt>
          <cx:pt idx="29">-0.00036957151297636198</cx:pt>
          <cx:pt idx="30">-0.00061779858103887296</cx:pt>
          <cx:pt idx="31">-0.000105312416074161</cx:pt>
          <cx:pt idx="32">6.8599602213014006e-05</cx:pt>
          <cx:pt idx="33">-0.00053427632622658696</cx:pt>
          <cx:pt idx="34">4.4966767804413503e-05</cx:pt>
          <cx:pt idx="35">-0.00087174131145822703</cx:pt>
          <cx:pt idx="36">-0.00018031549352440801</cx:pt>
          <cx:pt idx="37">-0.00020364950464223601</cx:pt>
          <cx:pt idx="38">-0.0011742782893817299</cx:pt>
          <cx:pt idx="39">-0.0031865339341563301</cx:pt>
          <cx:pt idx="40">-0.000448157092810123</cx:pt>
          <cx:pt idx="41">-0.00110149977379681</cx:pt>
          <cx:pt idx="42">-0.00083950873153144402</cx:pt>
          <cx:pt idx="43">0.00067138434024250802</cx:pt>
          <cx:pt idx="44">0.0027599177726764898</cx:pt>
          <cx:pt idx="45">0.00096067977158157997</cx:pt>
          <cx:pt idx="46">-0.00018355774945783999</cx:pt>
          <cx:pt idx="47">-0.00090923855306760998</cx:pt>
          <cx:pt idx="48">0.000118150471780107</cx:pt>
          <cx:pt idx="49">-3.93904944971511e-05</cx:pt>
          <cx:pt idx="50">0.00030164536929013798</cx:pt>
          <cx:pt idx="51">0.00051663938348689995</cx:pt>
          <cx:pt idx="52">0.00016740456692066299</cx:pt>
          <cx:pt idx="53">-0.0010215242550143601</cx:pt>
          <cx:pt idx="54">-0.00034716387249331902</cx:pt>
          <cx:pt idx="55">-3.8573827539670102e-06</cx:pt>
          <cx:pt idx="56">0.00011370337286253201</cx:pt>
          <cx:pt idx="57">-0.000116345654933366</cx:pt>
          <cx:pt idx="58">0.000405949969793315</cx:pt>
          <cx:pt idx="59">0.000144992009227477</cx:pt>
          <cx:pt idx="60">0.00058053564119953203</cx:pt>
          <cx:pt idx="61">-0.00040521015120892698</cx:pt>
          <cx:pt idx="62">-0.00047118663278950299</cx:pt>
          <cx:pt idx="63">-0.000768173017222484</cx:pt>
          <cx:pt idx="64">-0.0011842592575155601</cx:pt>
          <cx:pt idx="65">-0.00059191809537418704</cx:pt>
          <cx:pt idx="66">-0.0041749310292283903</cx:pt>
          <cx:pt idx="67">-0.0047842111709271197</cx:pt>
          <cx:pt idx="68">0.0015709323350734301</cx:pt>
          <cx:pt idx="69">0.000185515994676792</cx:pt>
          <cx:pt idx="70">-0.00607846228808211</cx:pt>
          <cx:pt idx="71">-0.00563908906556531</cx:pt>
          <cx:pt idx="72">0.00076090754408467099</cx:pt>
          <cx:pt idx="73">-0.0015275506203008601</cx:pt>
          <cx:pt idx="74">-0.0024279568936199898</cx:pt>
          <cx:pt idx="75">-0.0095266524222401196</cx:pt>
          <cx:pt idx="76">-0.0031396780699479401</cx:pt>
          <cx:pt idx="77">-0.00324541987648683</cx:pt>
          <cx:pt idx="78">-0.0016011696482377501</cx:pt>
          <cx:pt idx="79">-0.00100543362332473</cx:pt>
          <cx:pt idx="80">0.00051982374491172398</cx:pt>
          <cx:pt idx="81">0.00057818899006567505</cx:pt>
          <cx:pt idx="82">0.00053569248605246905</cx:pt>
          <cx:pt idx="83">-3.8347449048351099e-05</cx:pt>
          <cx:pt idx="84">-0.00019509308314548201</cx:pt>
          <cx:pt idx="85">-0.00049955348804822295</cx:pt>
          <cx:pt idx="86">0.00068035262350193396</cx:pt>
          <cx:pt idx="87">0.00052663587106396804</cx:pt>
          <cx:pt idx="88">-0.00071422136886324596</cx:pt>
          <cx:pt idx="89">0.00050967999467647104</cx:pt>
          <cx:pt idx="90">0.00097766364022552595</cx:pt>
          <cx:pt idx="91">0.00067138533596868</cx:pt>
          <cx:pt idx="92">0.00076757852015022204</cx:pt>
          <cx:pt idx="93">0.0040595907958666001</cx:pt>
          <cx:pt idx="94">0.0112858464489807</cx:pt>
          <cx:pt idx="95">0.012130733556886099</cx:pt>
          <cx:pt idx="96">0.0129007793112191</cx:pt>
          <cx:pt idx="97">0.0120134564218882</cx:pt>
          <cx:pt idx="98">0.00799228451100302</cx:pt>
          <cx:pt idx="99">-0.0039387647032241898</cx:pt>
          <cx:pt idx="100">-0.0031294364120629699</cx:pt>
          <cx:pt idx="101">0.0132253293061073</cx:pt>
          <cx:pt idx="102">0.018421108840171299</cx:pt>
          <cx:pt idx="103">0.0010563038181218699</cx:pt>
          <cx:pt idx="104">0.0058487259321880602</cx:pt>
          <cx:pt idx="105">-0.00094575300378582996</cx:pt>
          <cx:pt idx="106">-0.0014639347161863</cx:pt>
          <cx:pt idx="107">0.0013747837998073201</cx:pt>
          <cx:pt idx="108">-0.0011447472981166299</cx:pt>
          <cx:pt idx="109">0.00062304464702683002</cx:pt>
          <cx:pt idx="110">-0.00079264455519131795</cx:pt>
          <cx:pt idx="111">0.00024224007381643301</cx:pt>
          <cx:pt idx="112">-6.1997388665074201e-05</cx:pt>
          <cx:pt idx="113">-0.00022322919789309099</cx:pt>
          <cx:pt idx="114">-0.00018261273172693701</cx:pt>
          <cx:pt idx="115">3.3192758748427203e-05</cx:pt>
          <cx:pt idx="116">0.0016709778054172001</cx:pt>
          <cx:pt idx="117">0.00108308107692076</cx:pt>
          <cx:pt idx="118">0.0020722931511858501</cx:pt>
          <cx:pt idx="119">0.0034388477496156101</cx:pt>
          <cx:pt idx="120">-0.0083147199206744602</cx:pt>
          <cx:pt idx="121">-0.0022214429458960799</cx:pt>
          <cx:pt idx="122">0.0023661126270735199</cx:pt>
          <cx:pt idx="123">0.016086945226202801</cx:pt>
          <cx:pt idx="124">0.0109254863536282</cx:pt>
          <cx:pt idx="125">0.0096670914041233399</cx:pt>
          <cx:pt idx="126">-0.0036808564137727601</cx:pt>
          <cx:pt idx="127">0.011081850340217501</cx:pt>
          <cx:pt idx="128">0.0093221612831790607</cx:pt>
          <cx:pt idx="129">0.054036214701556999</cx:pt>
          <cx:pt idx="130">0.053578924337897099</cx:pt>
          <cx:pt idx="131">0.024640029013172301</cx:pt>
          <cx:pt idx="132">0.025702321089542401</cx:pt>
          <cx:pt idx="133">-0.00176865156974453</cx:pt>
          <cx:pt idx="134">-0.010951842889895</cx:pt>
          <cx:pt idx="135">-0.0055716499879110504</cx:pt>
          <cx:pt idx="136">-0.0027506858478809899</cx:pt>
          <cx:pt idx="137">-0.00289483940573518</cx:pt>
          <cx:pt idx="138">0.00049693025815113505</cx:pt>
          <cx:pt idx="139">-0.00081950036623729301</cx:pt>
          <cx:pt idx="140">-0.00046434706521477498</cx:pt>
          <cx:pt idx="141">-5.7010923598819899e-05</cx:pt>
          <cx:pt idx="142">0.00025764890875273498</cx:pt>
          <cx:pt idx="143">-0.0013858348027280701</cx:pt>
          <cx:pt idx="144">0.0011930768246782</cx:pt>
          <cx:pt idx="145">0.0050682206899155102</cx:pt>
          <cx:pt idx="146">0.0087689273232749599</cx:pt>
          <cx:pt idx="147">-0.0085239674816966308</cx:pt>
          <cx:pt idx="148">-0.015020860157351301</cx:pt>
          <cx:pt idx="149">0.012030215716981599</cx:pt>
          <cx:pt idx="150">0.00048618070994592302</cx:pt>
          <cx:pt idx="151">0.028340630895220702</cx:pt>
          <cx:pt idx="152">0.056792642795639101</cx:pt>
          <cx:pt idx="153">0.086135327642424805</cx:pt>
          <cx:pt idx="154">0.073419305377646904</cx:pt>
          <cx:pt idx="155">0.073837300291076005</cx:pt>
          <cx:pt idx="156">0.072962908102501195</cx:pt>
          <cx:pt idx="157">0.084124424639695994</cx:pt>
          <cx:pt idx="158">0.062798027390523606</cx:pt>
          <cx:pt idx="159">5.9023143959608503e-05</cx:pt>
          <cx:pt idx="160">0.00032985458903247501</cx:pt>
          <cx:pt idx="161">0.0110264984892662</cx:pt>
          <cx:pt idx="162">-0.0120587950154636</cx:pt>
          <cx:pt idx="163">-0.013668811576442201</cx:pt>
          <cx:pt idx="164">-0.0045196597518550102</cx:pt>
          <cx:pt idx="165">0.0040609085016051301</cx:pt>
          <cx:pt idx="166">0.0027121539644312698</cx:pt>
          <cx:pt idx="167">-0.0021719169960297598</cx:pt>
          <cx:pt idx="168">0.00021391652660882</cx:pt>
          <cx:pt idx="169">-0.00029745034854257598</cx:pt>
          <cx:pt idx="170">-0.00071240399775719101</cx:pt>
          <cx:pt idx="171">-0.00091186287284540396</cx:pt>
          <cx:pt idx="172">0.00084546564088238405</cx:pt>
          <cx:pt idx="173">0.0036953537171665802</cx:pt>
          <cx:pt idx="174">0.0039919427359564304</cx:pt>
          <cx:pt idx="175">-0.0084083595744777299</cx:pt>
          <cx:pt idx="176">-0.0090473795835557692</cx:pt>
          <cx:pt idx="177">0.041304655404039901</cx:pt>
          <cx:pt idx="178">0.073825033375078397</cx:pt>
          <cx:pt idx="179">0.073859085057910695</cx:pt>
          <cx:pt idx="180">0.107954614033105</cx:pt>
          <cx:pt idx="181">0.13480436724829001</cx:pt>
          <cx:pt idx="182">0.119740090389653</cx:pt>
          <cx:pt idx="183">0.13475602445826099</cx:pt>
          <cx:pt idx="184">0.11756937286223899</cx:pt>
          <cx:pt idx="185">0.058796632511969399</cx:pt>
          <cx:pt idx="186">0.057373906585362497</cx:pt>
          <cx:pt idx="187">-0.024269349358157</cx:pt>
          <cx:pt idx="188">-0.034014555173734001</cx:pt>
          <cx:pt idx="189">-0.0020441654712523602</cx:pt>
          <cx:pt idx="190">0.0108651226730115</cx:pt>
          <cx:pt idx="191">-0.014776683017233699</cx:pt>
          <cx:pt idx="192">-0.017015554902423</cx:pt>
          <cx:pt idx="193">-0.0032124149137449098</cx:pt>
          <cx:pt idx="194">-0.0033377688744425501</cx:pt>
          <cx:pt idx="195">-0.0024394381276752601</cx:pt>
          <cx:pt idx="196">3.0728433522626998e-05</cx:pt>
          <cx:pt idx="197">0.00095868400146657004</cx:pt>
          <cx:pt idx="198">-9.2288141388971706e-05</cx:pt>
          <cx:pt idx="199">-0.00019187630262847301</cx:pt>
          <cx:pt idx="200">-0.0021156031702912375</cx:pt>
          <cx:pt idx="201">-0.00336262258883975</cx:pt>
          <cx:pt idx="202">0.0021413456562830949</cx:pt>
          <cx:pt idx="203">0.0024869880381822298</cx:pt>
          <cx:pt idx="204">0.014206442595275625</cx:pt>
          <cx:pt idx="205">0.021337149011589125</cx:pt>
          <cx:pt idx="206">0.018386200540773626</cx:pt>
          <cx:pt idx="207">0.022331483504710925</cx:pt>
          <cx:pt idx="208">0.017541048064874675</cx:pt>
          <cx:pt idx="209">0.0048357247465091249</cx:pt>
          <cx:pt idx="210">0.000674543464107645</cx:pt>
          <cx:pt idx="211">0.0040248243850414499</cx:pt>
          <cx:pt idx="212">0.0058003257206120503</cx:pt>
          <cx:pt idx="213">-0.000138529321220268</cx:pt>
          <cx:pt idx="214">0.0032145643977113999</cx:pt>
          <cx:pt idx="215">-0.0089370990609570003</cx:pt>
          <cx:pt idx="216">-0.011355966230116175</cx:pt>
          <cx:pt idx="217">0.0025738162721018251</cx:pt>
          <cx:pt idx="218">0.0045312016093668004</cx:pt>
          <cx:pt idx="219">-0.0077747671252495001</cx:pt>
          <cx:pt idx="220">-0.0121305392745235</cx:pt>
          <cx:pt idx="221">-0.004705259715694075</cx:pt>
          <cx:pt idx="222">-0.0011399154062085299</cx:pt>
          <cx:pt idx="223">-0.00046178350826763502</cx:pt>
          <cx:pt idx="224">1.9558045327809273e-05</cx:pt>
          <cx:pt idx="225">6.9182111702760004e-06</cx:pt>
          <cx:pt idx="226">-0.00071728030589406002</cx:pt>
          <cx:pt idx="227">-0.00081403224533373999</cx:pt>
          <cx:pt idx="228">-0.0037019006920924499</cx:pt>
          <cx:pt idx="229">-0.0051952249698108497</cx:pt>
          <cx:pt idx="230">0.0055281864901026998</cx:pt>
          <cx:pt idx="231">0.010856470294959975</cx:pt>
          <cx:pt idx="232">0.019860371522633601</cx:pt>
          <cx:pt idx="233">0.0095840950232091004</cx:pt>
          <cx:pt idx="234">0.0032058497819477251</cx:pt>
          <cx:pt idx="235">-0.0019675911116373425</cx:pt>
          <cx:pt idx="236">-0.019604645358303925</cx:pt>
          <cx:pt idx="237">-0.025425253918602252</cx:pt>
          <cx:pt idx="238">-0.019596625955160225</cx:pt>
          <cx:pt idx="239">-0.017113687006063725</cx:pt>
          <cx:pt idx="240">-0.01155470567035945</cx:pt>
          <cx:pt idx="241">-0.0002191964793486545</cx:pt>
          <cx:pt idx="242">0.011830769388526549</cx:pt>
          <cx:pt idx="243">0.0078697041832144748</cx:pt>
          <cx:pt idx="244">-0.0047845553572763997</cx:pt>
          <cx:pt idx="245">0.0016632531502769824</cx:pt>
          <cx:pt idx="246">0.0070979238409560746</cx:pt>
          <cx:pt idx="247">-0.010159734744988375</cx:pt>
          <cx:pt idx="248">-0.011422848535627975</cx:pt>
          <cx:pt idx="249">-0.0019423130414503551</cx:pt>
          <cx:pt idx="250">-6.0357444647520753e-05</cx:pt>
          <cx:pt idx="251">3.8171356995862001e-05</cx:pt>
          <cx:pt idx="252">3.5707922384046498e-05</cx:pt>
          <cx:pt idx="253">-8.3574365687546999e-05</cx:pt>
          <cx:pt idx="254">-0.00019438428538620301</cx:pt>
          <cx:pt idx="255">-0.00091305468756673754</cx:pt>
          <cx:pt idx="256">-0.0030496275435699248</cx:pt>
          <cx:pt idx="257">-0.0056866268783961754</cx:pt>
          <cx:pt idx="258">0.003634676386251025</cx:pt>
          <cx:pt idx="259">0.0058072867828987502</cx:pt>
          <cx:pt idx="260">0.0050896771772630496</cx:pt>
          <cx:pt idx="261">-0.0079323976554987498</cx:pt>
          <cx:pt idx="262">-0.016897683665834301</cx:pt>
          <cx:pt idx="263">-0.019822645084255051</cx:pt>
          <cx:pt idx="264">-0.034639239055162752</cx:pt>
          <cx:pt idx="265">-0.031427379714622748</cx:pt>
          <cx:pt idx="266">-0.019018062597501176</cx:pt>
          <cx:pt idx="267">-0.011694893758498075</cx:pt>
          <cx:pt idx="268">-0.01466940255862075</cx:pt>
          <cx:pt idx="269">0.0087727926675133499</cx:pt>
          <cx:pt idx="270">0.02002770107180175</cx:pt>
          <cx:pt idx="271">0.015029509965357775</cx:pt>
          <cx:pt idx="272">0.0015821011399782476</cx:pt>
          <cx:pt idx="273">-0.0013035116115766875</cx:pt>
          <cx:pt idx="274">0.0023585873376969352</cx:pt>
          <cx:pt idx="275">-0.0052009280352334503</cx:pt>
          <cx:pt idx="276">-0.0082649640081363992</cx:pt>
          <cx:pt idx="277">-0.00043453298863734002</cx:pt>
          <cx:pt idx="278">0.00057298826652788502</cx:pt>
          <cx:pt idx="279">4.5444558895345999e-05</cx:pt>
          <cx:pt idx="280">-1.27598622482914e-05</cx:pt>
          <cx:pt idx="281">-0.00012021112642987425</cx:pt>
          <cx:pt idx="282">-0.00053074710969907245</cx:pt>
          <cx:pt idx="283">-0.00081370462494336502</cx:pt>
          <cx:pt idx="284">-0.00043189509709135499</cx:pt>
          <cx:pt idx="285">-0.0036543318948237999</cx:pt>
          <cx:pt idx="286">-0.00095398080040254502</cx:pt>
          <cx:pt idx="287">-0.0042730085068734746</cx:pt>
          <cx:pt idx="288">-0.010359420651865126</cx:pt>
          <cx:pt idx="289">-0.018742477455094851</cx:pt>
          <cx:pt idx="290">-0.025434606453945501</cx:pt>
          <cx:pt idx="291">-0.026018920531210001</cx:pt>
          <cx:pt idx="292">-0.036240041761293751</cx:pt>
          <cx:pt idx="293">-0.02578477436471675</cx:pt>
          <cx:pt idx="294">-0.0095379413749674003</cx:pt>
          <cx:pt idx="295">-0.022065082082666974</cx:pt>
          <cx:pt idx="296">-0.0058825070500762499</cx:pt>
          <cx:pt idx="297">0.0097672841150887504</cx:pt>
          <cx:pt idx="298">0.01607401886526455</cx:pt>
          <cx:pt idx="299">0.042316546655136601</cx:pt>
          <cx:pt idx="300">0.010488497633761</cx:pt>
          <cx:pt idx="301">0.0019326213526294201</cx:pt>
          <cx:pt idx="302">0.0075124661730185602</cx:pt>
          <cx:pt idx="303">-0.019070561660041601</cx:pt>
          <cx:pt idx="304">-0.036524161389879899</cx:pt>
          <cx:pt idx="305">-0.00680139309804631</cx:pt>
          <cx:pt idx="306">0.00037937028230398598</cx:pt>
          <cx:pt idx="307">-0.000522458943004413</cx:pt>
          <cx:pt idx="308">0.00030624576578951602</cx:pt>
          <cx:pt idx="309">-0.00065465354405099701</cx:pt>
          <cx:pt idx="310">-0.0032473889783138001</cx:pt>
          <cx:pt idx="311">-0.0012609413662331801</cx:pt>
          <cx:pt idx="312">0.0057788051039766404</cx:pt>
          <cx:pt idx="313">-0.029023902887047499</cx:pt>
          <cx:pt idx="314">-0.025244792459516701</cx:pt>
          <cx:pt idx="315">-0.048029835887851799</cx:pt>
          <cx:pt idx="316">-0.064974093583511</cx:pt>
          <cx:pt idx="317">-0.075507546833273598</cx:pt>
          <cx:pt idx="318">-0.066582151292009895</cx:pt>
          <cx:pt idx="319">-0.068659634267765696</cx:pt>
          <cx:pt idx="320">-0.058664852461691501</cx:pt>
          <cx:pt idx="321">-0.049862608917928097</cx:pt>
          <cx:pt idx="322">-0.063622468269763796</cx:pt>
          <cx:pt idx="323">-0.071486262786938801</cx:pt>
          <cx:pt idx="324">-0.0041022883358543902</cx:pt>
          <cx:pt idx="325">0.050454824972481098</cx:pt>
          <cx:pt idx="326">0.0083863137524312608</cx:pt>
          <cx:pt idx="327">0.011464219151873701</cx:pt>
          <cx:pt idx="328">0.028418074656329399</cx:pt>
          <cx:pt idx="329">0.00067225710194772804</cx:pt>
          <cx:pt idx="330">-0.0126623198970229</cx:pt>
          <cx:pt idx="331">-0.0182464526287037</cx:pt>
          <cx:pt idx="332">-0.020596857787664999</cx:pt>
          <cx:pt idx="333">0.00023628739703303</cx:pt>
          <cx:pt idx="334">0.00084108663314977198</cx:pt>
          <cx:pt idx="335">-0.00016592470297321099</cx:pt>
          <cx:pt idx="336">-0.00035315557007568101</cx:pt>
          <cx:pt idx="337">-9.7982650642594203e-05</cx:pt>
          <cx:pt idx="338">-0.0061896190557071996</cx:pt>
          <cx:pt idx="339">-0.0040180433331040198</cx:pt>
          <cx:pt idx="340">0.0014735366267802101</cx:pt>
          <cx:pt idx="341">-0.037047010746667497</cx:pt>
          <cx:pt idx="342">-0.045482793911196903</cx:pt>
          <cx:pt idx="343">-0.047272591214583597</cx:pt>
          <cx:pt idx="344">-0.041776753608185703</cx:pt>
          <cx:pt idx="345">-0.036043512549345597</cx:pt>
          <cx:pt idx="346">-0.0293566784323319</cx:pt>
          <cx:pt idx="347">-0.034167802373141098</cx:pt>
          <cx:pt idx="348">-0.026880229377683602</cx:pt>
          <cx:pt idx="349">-0.0379204530204608</cx:pt>
          <cx:pt idx="350">-0.044772430056169502</cx:pt>
          <cx:pt idx="351">-0.046750499827985001</cx:pt>
          <cx:pt idx="352">0.0050041191464275702</cx:pt>
          <cx:pt idx="353">-0.0221919826001566</cx:pt>
          <cx:pt idx="354">-0.017639005059081201</cx:pt>
          <cx:pt idx="355">0.043454506577416403</cx:pt>
          <cx:pt idx="356">0.047069721496068202</cx:pt>
          <cx:pt idx="357">0.014590989368916601</cx:pt>
          <cx:pt idx="358">-0.028310217130375199</cx:pt>
          <cx:pt idx="359">-0.0286646614992466</cx:pt>
          <cx:pt idx="360">-0.014554374465691401</cx:pt>
          <cx:pt idx="361">0.0057233309987156696</cx:pt>
          <cx:pt idx="362">0.00040327953645363698</cx:pt>
          <cx:pt idx="363">0.0011243408132601</cx:pt>
          <cx:pt idx="364">0.00047301008170412502</cx:pt>
          <cx:pt idx="365">-0.00043233042490636799</cx:pt>
          <cx:pt idx="366">-0.00138338273062431</cx:pt>
          <cx:pt idx="367">-0.0038841334892191098</cx:pt>
          <cx:pt idx="368">-0.0120991323443293</cx:pt>
          <cx:pt idx="369">-0.031659821310116201</cx:pt>
          <cx:pt idx="370">-0.048512491842265998</cx:pt>
          <cx:pt idx="371">-0.027233376434808099</cx:pt>
          <cx:pt idx="372">-0.020492687894396101</cx:pt>
          <cx:pt idx="373">0.0013160814361579799</cx:pt>
          <cx:pt idx="374">0.036122020667172003</cx:pt>
          <cx:pt idx="375">0.0160948655293476</cx:pt>
          <cx:pt idx="376">0.0038300359093697898</cx:pt>
          <cx:pt idx="377">0.0023205458603523699</cx:pt>
          <cx:pt idx="378">-0.012626113258725801</cx:pt>
          <cx:pt idx="379">-0.040711531421464803</cx:pt>
          <cx:pt idx="380">0.0029011604883726698</cx:pt>
          <cx:pt idx="381">-0.043196303768029</cx:pt>
          <cx:pt idx="382">-0.038501878778637998</cx:pt>
          <cx:pt idx="383">-0.0064286364771007501</cx:pt>
          <cx:pt idx="384">0.045452777603176099</cx:pt>
          <cx:pt idx="385">-0.0026956504158097399</cx:pt>
          <cx:pt idx="386">-0.024590829199160499</cx:pt>
          <cx:pt idx="387">-0.0308295092003129</cx:pt>
          <cx:pt idx="388">-0.0212040704247894</cx:pt>
          <cx:pt idx="389">0.0020192118086333399</cx:pt>
          <cx:pt idx="390">-0.00014863336458800899</cx:pt>
          <cx:pt idx="391">5.5883337651351296e-06</cx:pt>
          <cx:pt idx="392">-0.00047668006743945598</cx:pt>
          <cx:pt idx="393">0.00083595326989749396</cx:pt>
          <cx:pt idx="394">-0.0016588188218905999</cx:pt>
          <cx:pt idx="395">0.00083614177279974205</cx:pt>
          <cx:pt idx="396">-0.0050480442038399499</cx:pt>
          <cx:pt idx="397">-0.0196038427620054</cx:pt>
          <cx:pt idx="398">-0.027663452229173598</cx:pt>
          <cx:pt idx="399">-0.0075780026663722199</cx:pt>
          <cx:pt idx="400">-0.0070344239273363498</cx:pt>
          <cx:pt idx="401">-0.017624792332761902</cx:pt>
          <cx:pt idx="402">0.043040559133225298</cx:pt>
          <cx:pt idx="403">0.0056995575258638898</cx:pt>
          <cx:pt idx="404">0.031116908330647799</cx:pt>
          <cx:pt idx="405">0.027613518108941099</cx:pt>
          <cx:pt idx="406">-0.00056642857112897604</cx:pt>
          <cx:pt idx="407">0.0097952499011616703</cx:pt>
          <cx:pt idx="408">0.0020563191829929498</cx:pt>
          <cx:pt idx="409">-0.022640642185520199</cx:pt>
          <cx:pt idx="410">-0.024440179544427999</cx:pt>
          <cx:pt idx="411">-0.019846699391272</cx:pt>
          <cx:pt idx="412">-0.0061578944864268898</cx:pt>
          <cx:pt idx="413">-0.0011511422400528699</cx:pt>
          <cx:pt idx="414">0.00289216281417901</cx:pt>
          <cx:pt idx="415">-0.025196162574866499</cx:pt>
          <cx:pt idx="416">-0.018496217922849601</cx:pt>
          <cx:pt idx="417">0.00362620151614549</cx:pt>
          <cx:pt idx="418">0.0014609583469008701</cx:pt>
          <cx:pt idx="419">0.00029615083252437102</cx:pt>
          <cx:pt idx="420">0.00016228347171265699</cx:pt>
          <cx:pt idx="421">-0.00031717804825483198</cx:pt>
          <cx:pt idx="422">-0.000625852519092499</cx:pt>
          <cx:pt idx="423">0.00034952405439897402</cx:pt>
          <cx:pt idx="424">0.0098817666271883396</cx:pt>
          <cx:pt idx="425">-0.00226592631147211</cx:pt>
          <cx:pt idx="426">-0.00074013014728767997</cx:pt>
          <cx:pt idx="427">-0.0266528325076523</cx:pt>
          <cx:pt idx="428">-0.027963970762121999</cx:pt>
          <cx:pt idx="429">0.0043389959095491096</cx:pt>
          <cx:pt idx="430">0.0305904768152057</cx:pt>
          <cx:pt idx="431">0.016839220579123799</cx:pt>
          <cx:pt idx="432">-0.0050925442716776102</cx:pt>
          <cx:pt idx="433">0.0089749785785202402</cx:pt>
          <cx:pt idx="434">0.0035044352702147401</cx:pt>
          <cx:pt idx="435">0.049065708366915997</cx:pt>
          <cx:pt idx="436">0.053725171037834002</cx:pt>
          <cx:pt idx="437">0.012823760222169901</cx:pt>
          <cx:pt idx="438">-0.0204063207487605</cx:pt>
          <cx:pt idx="439">-0.0533746158479904</cx:pt>
          <cx:pt idx="440">-0.030368506418227401</cx:pt>
          <cx:pt idx="441">0.0012263488006157099</cx:pt>
          <cx:pt idx="442">0.0150015003699719</cx:pt>
          <cx:pt idx="443">-0.016307663850866301</cx:pt>
          <cx:pt idx="444">-0.0085306896232339394</cx:pt>
          <cx:pt idx="445">0.0058189127824079196</cx:pt>
          <cx:pt idx="446">0.0024045052699977502</cx:pt>
          <cx:pt idx="447">0.00010698599091993001</cx:pt>
          <cx:pt idx="448">0.00028989396014135</cx:pt>
          <cx:pt idx="449">0.000579511768821834</cx:pt>
          <cx:pt idx="450">0.0013090921662378199</cx:pt>
          <cx:pt idx="451">0.0083118930326907901</cx:pt>
          <cx:pt idx="452">0.021803832320056699</cx:pt>
          <cx:pt idx="453">-0.00099175303297274601</cx:pt>
          <cx:pt idx="454">-0.020659540696030099</cx:pt>
          <cx:pt idx="455">-0.026311585908083499</cx:pt>
          <cx:pt idx="456">-0.033035502337438398</cx:pt>
          <cx:pt idx="457">-0.0029090074523602</cx:pt>
          <cx:pt idx="458">0.022252352320297999</cx:pt>
          <cx:pt idx="459">-0.032213366439290798</cx:pt>
          <cx:pt idx="460">-0.043223211097849899</cx:pt>
          <cx:pt idx="461">-0.00570139396519971</cx:pt>
          <cx:pt idx="462">-0.011169735589787899</cx:pt>
          <cx:pt idx="463">0.0053102416018730499</cx:pt>
          <cx:pt idx="464">0.043439406613477401</cx:pt>
          <cx:pt idx="465">0.0103291091283585</cx:pt>
          <cx:pt idx="466">0.00275670571236218</cx:pt>
          <cx:pt idx="467">-0.037942576944155502</cx:pt>
          <cx:pt idx="468">-0.0076096609324415301</cx:pt>
          <cx:pt idx="469">0.0067292237204719099</cx:pt>
          <cx:pt idx="470">0.010736228499502599</cx:pt>
          <cx:pt idx="471">-0.0087030376177638508</cx:pt>
          <cx:pt idx="472">0.000852797716893914</cx:pt>
          <cx:pt idx="473">0.0067099209004954797</cx:pt>
          <cx:pt idx="474">0.0029683554921506798</cx:pt>
          <cx:pt idx="475">0.00030416595062928499</cx:pt>
          <cx:pt idx="476">-0.00017284126938637399</cx:pt>
          <cx:pt idx="477">7.5383837558681596e-05</cx:pt>
          <cx:pt idx="478">0.000946209963085973</cx:pt>
          <cx:pt idx="479">0.012870528268222501</cx:pt>
          <cx:pt idx="480">0.0203970492210419</cx:pt>
          <cx:pt idx="481">-0.00029593552863014703</cx:pt>
          <cx:pt idx="482">-0.033120387026122002</cx:pt>
          <cx:pt idx="483">-0.031515748101378402</cx:pt>
          <cx:pt idx="484">-0.0080428681327755994</cx:pt>
          <cx:pt idx="485">-0.0169870909676491</cx:pt>
          <cx:pt idx="486">-0.038568719096380003</cx:pt>
          <cx:pt idx="487">-0.034054448404712598</cx:pt>
          <cx:pt idx="488">-0.046496735090378299</cx:pt>
          <cx:pt idx="489">0.011031320130002501</cx:pt>
          <cx:pt idx="490">0.0019293921501788399</cx:pt>
          <cx:pt idx="491">0.049871197851494402</cx:pt>
          <cx:pt idx="492">0.075742377025113203</cx:pt>
          <cx:pt idx="493">0.0246602530086368</cx:pt>
          <cx:pt idx="494">-0.029976942113885199</cx:pt>
          <cx:pt idx="495">-0.0452012431471948</cx:pt>
          <cx:pt idx="496">-0.016025446802732501</cx:pt>
          <cx:pt idx="497">-0.022001457550054199</cx:pt>
          <cx:pt idx="498">-0.012899366670629801</cx:pt>
          <cx:pt idx="499">-0.0066427342981647498</cx:pt>
          <cx:pt idx="500">-0.0034898275883829999</cx:pt>
          <cx:pt idx="501">0.0024227351175632201</cx:pt>
          <cx:pt idx="502">0.0023781457206173001</cx:pt>
          <cx:pt idx="503">6.3236050587654998e-05</cx:pt>
          <cx:pt idx="504">-0.00063476828350916695</cx:pt>
          <cx:pt idx="505">0.00041376607340654097</cx:pt>
          <cx:pt idx="506">0.0029903649949663</cx:pt>
          <cx:pt idx="507">0.014563767376896001</cx:pt>
          <cx:pt idx="508">0.0080858329886630796</cx:pt>
          <cx:pt idx="509">0.00043521167903175798</cx:pt>
          <cx:pt idx="510">-0.027761272316274101</cx:pt>
          <cx:pt idx="511">-0.028105448818031401</cx:pt>
          <cx:pt idx="512">-0.015794338612880401</cx:pt>
          <cx:pt idx="513">-0.014943950786706999</cx:pt>
          <cx:pt idx="514">0.012393289487096899</cx:pt>
          <cx:pt idx="515">0.0026227618936239599</cx:pt>
          <cx:pt idx="516">-0.015326227198238101</cx:pt>
          <cx:pt idx="517">-0.00089620545929105903</cx:pt>
          <cx:pt idx="518">-0.0102313569019549</cx:pt>
          <cx:pt idx="519">0.0155345596943561</cx:pt>
          <cx:pt idx="520">0.044610892193138303</cx:pt>
          <cx:pt idx="521">0.028177360752865799</cx:pt>
          <cx:pt idx="522">-0.0200909530428613</cx:pt>
          <cx:pt idx="523">-0.0019740880930026201</cx:pt>
          <cx:pt idx="524">-0.025725098903469901</cx:pt>
          <cx:pt idx="525">-0.0436489139487014</cx:pt>
          <cx:pt idx="526">-0.0245935205003498</cx:pt>
          <cx:pt idx="527">-0.0057609670030188296</cx:pt>
          <cx:pt idx="528">-0.0024860455680876499</cx:pt>
          <cx:pt idx="529">0.00092024262820799695</cx:pt>
          <cx:pt idx="530">0.0023377749494851198</cx:pt>
          <cx:pt idx="531">-0.00031803318401181399</cx:pt>
          <cx:pt idx="532">-8.4425919036050596e-05</cx:pt>
          <cx:pt idx="533">5.3955162119501703e-05</cx:pt>
          <cx:pt idx="534">0.0025071006449782001</cx:pt>
          <cx:pt idx="535">0.0089456196656265106</cx:pt>
          <cx:pt idx="536">0.0094535131479374906</cx:pt>
          <cx:pt idx="537">0.0042036324787790196</cx:pt>
          <cx:pt idx="538">-0.0115128667140545</cx:pt>
          <cx:pt idx="539">-0.0065843503532658004</cx:pt>
          <cx:pt idx="540">-0.0150218408217091</cx:pt>
          <cx:pt idx="541">-0.0044488575800031701</cx:pt>
          <cx:pt idx="542">0.0137056711387472</cx:pt>
          <cx:pt idx="543">-0.0106406850521076</cx:pt>
          <cx:pt idx="544">-0.015861235183757101</cx:pt>
          <cx:pt idx="545">-0.016909457793394901</cx:pt>
          <cx:pt idx="546">-0.0280650217497634</cx:pt>
          <cx:pt idx="547">-5.0249723216756901e-05</cx:pt>
          <cx:pt idx="548">0.0086008978580161492</cx:pt>
          <cx:pt idx="549">-0.0057492887608363297</cx:pt>
          <cx:pt idx="550">-0.0154713502500568</cx:pt>
          <cx:pt idx="551">0.0071245055694009601</cx:pt>
          <cx:pt idx="552">-0.042587225993144302</cx:pt>
          <cx:pt idx="553">-0.032903115662842403</cx:pt>
          <cx:pt idx="554">-0.043843974795792197</cx:pt>
          <cx:pt idx="555">-0.0075409657247849102</cx:pt>
          <cx:pt idx="556">0.0012549473651447</cx:pt>
          <cx:pt idx="557">-0.00073078697592048004</cx:pt>
          <cx:pt idx="558">0.0014027314861224599</cx:pt>
          <cx:pt idx="559">-0.000110256212089589</cx:pt>
          <cx:pt idx="560">0.00032841921494320097</cx:pt>
          <cx:pt idx="561">0.00067484967008884004</cx:pt>
          <cx:pt idx="562">0.00053506618722694397</cx:pt>
          <cx:pt idx="563">0.010983212023355801</cx:pt>
          <cx:pt idx="564">0.023279178686709499</cx:pt>
          <cx:pt idx="565">0.00804584159239519</cx:pt>
          <cx:pt idx="566">0.0020997686807884002</cx:pt>
          <cx:pt idx="567">0.0068208855955430798</cx:pt>
          <cx:pt idx="568">-0.0084217449264099593</cx:pt>
          <cx:pt idx="569">-0.0149538868242667</cx:pt>
          <cx:pt idx="570">0.011406699387498701</cx:pt>
          <cx:pt idx="571">0.014369427505966899</cx:pt>
          <cx:pt idx="572">-0.0098699739068856505</cx:pt>
          <cx:pt idx="573">-0.0082904145788664698</cx:pt>
          <cx:pt idx="574">-0.016450523708052001</cx:pt>
          <cx:pt idx="575">-0.037740144082215599</cx:pt>
          <cx:pt idx="576">-0.034610148659382799</cx:pt>
          <cx:pt idx="577">-0.043021574470985202</cx:pt>
          <cx:pt idx="578">-0.00289871415129933</cx:pt>
          <cx:pt idx="579">0.013566173335192199</cx:pt>
          <cx:pt idx="580">-0.0214333080594604</cx:pt>
          <cx:pt idx="581">-0.033076790287004602</cx:pt>
          <cx:pt idx="582">-0.053057541085352197</cx:pt>
          <cx:pt idx="583">-0.0144534558979404</cx:pt>
          <cx:pt idx="584">0.0061335005528986497</cx:pt>
          <cx:pt idx="585">0.00122656448555376</cx:pt>
          <cx:pt idx="586">0.00017030730212353701</cx:pt>
          <cx:pt idx="587">-0.00051719319520012201</cx:pt>
          <cx:pt idx="588">-0.00053502585248451295</cx:pt>
          <cx:pt idx="589">6.8395391199020202e-06</cx:pt>
          <cx:pt idx="590">0.00184938466584154</cx:pt>
          <cx:pt idx="591">0.0079936221811306597</cx:pt>
          <cx:pt idx="592">0.010097641793000999</cx:pt>
          <cx:pt idx="593">0.0048099296414776003</cx:pt>
          <cx:pt idx="594">0.0075971556237121899</cx:pt>
          <cx:pt idx="595">0.010940701504517</cx:pt>
          <cx:pt idx="596">0.0098956716348196794</cx:pt>
          <cx:pt idx="597">0.0041392022345291598</cx:pt>
          <cx:pt idx="598">0.031976437304993999</cx:pt>
          <cx:pt idx="599">0.0059989408553696704</cx:pt>
          <cx:pt idx="600">0.00147175067528458</cx:pt>
          <cx:pt idx="601">-0.00366554087770737</cx:pt>
          <cx:pt idx="602">-0.0091552887127629001</cx:pt>
          <cx:pt idx="603">-0.052035216606650003</cx:pt>
          <cx:pt idx="604">-0.028651944257681201</cx:pt>
          <cx:pt idx="605">-0.017997454314511899</cx:pt>
          <cx:pt idx="606">0.0010819987092668499</cx:pt>
          <cx:pt idx="607">0.0047144570202541499</cx:pt>
          <cx:pt idx="608">-0.029457795284368201</cx:pt>
          <cx:pt idx="609">-0.031260074643446399</cx:pt>
          <cx:pt idx="610">-0.0369541402784372</cx:pt>
          <cx:pt idx="611">0.0046682850209124101</cx:pt>
          <cx:pt idx="612">0.0082610359613923302</cx:pt>
          <cx:pt idx="613">0.00164507292155016</cx:pt>
          <cx:pt idx="614">-0.00023621831499593801</cx:pt>
          <cx:pt idx="615">0.00081074201340941598</cx:pt>
          <cx:pt idx="616">-0.00031508745579885198</cx:pt>
          <cx:pt idx="617">-0.000203149937879615</cx:pt>
          <cx:pt idx="618">0.00053089889701554498</cx:pt>
          <cx:pt idx="619">0.0009886451262366609</cx:pt>
          <cx:pt idx="620">0.0068522817866813199</cx:pt>
          <cx:pt idx="621">0.016117833589758601</cx:pt>
          <cx:pt idx="622">0.0180445072520992</cx:pt>
          <cx:pt idx="623">0.020528057506485901</cx:pt>
          <cx:pt idx="624">0.0153462435906579</cx:pt>
          <cx:pt idx="625">0.015962437285315999</cx:pt>
          <cx:pt idx="626">0.029501076469070901</cx:pt>
          <cx:pt idx="627">0.021778800507796299</cx:pt>
          <cx:pt idx="628">-0.029010205313601899</cx:pt>
          <cx:pt idx="629">-0.016096570629931299</cx:pt>
          <cx:pt idx="630">-0.0090209290349700707</cx:pt>
          <cx:pt idx="631">-0.049246611008649799</cx:pt>
          <cx:pt idx="632">-0.010764248063974699</cx:pt>
          <cx:pt idx="633">-0.0022859726031335299</cx:pt>
          <cx:pt idx="634">0.0011977981285694001</cx:pt>
          <cx:pt idx="635">-0.0048381398991520202</cx:pt>
          <cx:pt idx="636">-0.0193117156702333</cx:pt>
          <cx:pt idx="637">-0.049720305769542297</cx:pt>
          <cx:pt idx="638">-0.015825018869134001</cx:pt>
          <cx:pt idx="639">0.0120253402014695</cx:pt>
          <cx:pt idx="640">0.0121670124367694</cx:pt>
          <cx:pt idx="641">0.0017445294960364501</cx:pt>
          <cx:pt idx="642">0.00038033639283664901</cx:pt>
          <cx:pt idx="643">-0.00078823187406035602</cx:pt>
          <cx:pt idx="644">-6.9911113969692694e-05</cx:pt>
          <cx:pt idx="645">0.00061821425175574501</cx:pt>
          <cx:pt idx="646">0.0016256200657287099</cx:pt>
          <cx:pt idx="647">-0.00120990211329816</cx:pt>
          <cx:pt idx="648">-0.00037353616043235398</cx:pt>
          <cx:pt idx="649">0.0050222297859945</cx:pt>
          <cx:pt idx="650">-0.00026251649795094298</cx:pt>
          <cx:pt idx="651">0.0014552575461781699</cx:pt>
          <cx:pt idx="652">-0.0137302485136842</cx:pt>
          <cx:pt idx="653">0.0049009442349756396</cx:pt>
          <cx:pt idx="654">0.0169986916472472</cx:pt>
          <cx:pt idx="655">0.035675356457144501</cx:pt>
          <cx:pt idx="656">-0.026290622622048999</cx:pt>
          <cx:pt idx="657">-0.0048033904738153596</cx:pt>
          <cx:pt idx="658">-0.020407908015503701</cx:pt>
          <cx:pt idx="659">0.00014660701771374501</cx:pt>
          <cx:pt idx="660">0.024110131675287898</cx:pt>
          <cx:pt idx="661">0.033118562481054797</cx:pt>
          <cx:pt idx="662">0.035047485670748502</cx:pt>
          <cx:pt idx="663">0.021247469389600999</cx:pt>
          <cx:pt idx="664">0.012566277553766599</cx:pt>
          <cx:pt idx="665">-0.0054828867180219598</cx:pt>
          <cx:pt idx="666">-0.00354259551201629</cx:pt>
          <cx:pt idx="667">0.0052024826111021199</cx:pt>
          <cx:pt idx="668">0.0094130802578036906</cx:pt>
          <cx:pt idx="669">0.0019979624809066399</cx:pt>
          <cx:pt idx="670">0.00012417927935926801</cx:pt>
          <cx:pt idx="671">-0.000150373456249317</cx:pt>
          <cx:pt idx="672">-0.00012337703777514199</cx:pt>
          <cx:pt idx="673">0.00067531160465373805</cx:pt>
          <cx:pt idx="674">0.00072403350257425599</cx:pt>
          <cx:pt idx="675">0.0022037414827485299</cx:pt>
          <cx:pt idx="676">0.0062657566795003604</cx:pt>
          <cx:pt idx="677">0.0044889223637717603</cx:pt>
          <cx:pt idx="678">-0.00047517306367922499</cx:pt>
          <cx:pt idx="679">0.0031694587440675701</cx:pt>
          <cx:pt idx="680">0.0050619416011907902</cx:pt>
          <cx:pt idx="681">-0.0108491686127436</cx:pt>
          <cx:pt idx="682">0.0018343972321469299</cx:pt>
          <cx:pt idx="683">0.0085539557502440598</cx:pt>
          <cx:pt idx="684">-0.0061905223943285997</cx:pt>
          <cx:pt idx="685">0.029980703493506799</cx:pt>
          <cx:pt idx="686">0.041831154237756997</cx:pt>
          <cx:pt idx="687">0.023136822328999999</cx:pt>
          <cx:pt idx="688">0.011016912560203601</cx:pt>
          <cx:pt idx="689">0.0252606399534696</cx:pt>
          <cx:pt idx="690">0.015820758342503401</cx:pt>
          <cx:pt idx="691">0.022405568985248099</cx:pt>
          <cx:pt idx="692">0.0050722189264301</cx:pt>
          <cx:pt idx="693">-0.0047367639380661401</cx:pt>
          <cx:pt idx="694">-0.0077175229728087998</cx:pt>
          <cx:pt idx="695">-0.0036273039204602099</cx:pt>
          <cx:pt idx="696">-0.000101427435226928</cx:pt>
          <cx:pt idx="697">0.00048130532910886902</cx:pt>
          <cx:pt idx="698">-3.7546669298170003e-05</cx:pt>
          <cx:pt idx="699">-5.1065279303483499e-05</cx:pt>
          <cx:pt idx="700">0.000107724444793389</cx:pt>
          <cx:pt idx="701">0.00012564659540830299</cx:pt>
          <cx:pt idx="702">-0.00024692667411194499</cx:pt>
          <cx:pt idx="703">-0.000360181850849084</cx:pt>
          <cx:pt idx="704">0.0027048083729257601</cx:pt>
          <cx:pt idx="705">0.00223418428322245</cx:pt>
          <cx:pt idx="706">-8.2194463105188996e-05</cx:pt>
          <cx:pt idx="707">-0.0050821216104490197</cx:pt>
          <cx:pt idx="708">0.000163177347959471</cx:pt>
          <cx:pt idx="709">0.0045750020755795104</cx:pt>
          <cx:pt idx="710">0.014514884194569699</cx:pt>
          <cx:pt idx="711">0.0124917983079703</cx:pt>
          <cx:pt idx="712">-0.00186648781405288</cx:pt>
          <cx:pt idx="713">0.018906202867615601</cx:pt>
          <cx:pt idx="714">-0.0064909262135650998</cx:pt>
          <cx:pt idx="715">-0.0331959580456236</cx:pt>
          <cx:pt idx="716">-0.023925074160131801</cx:pt>
          <cx:pt idx="717">-0.018742859632890501</cx:pt>
          <cx:pt idx="718">-0.0061232276136548597</cx:pt>
          <cx:pt idx="719">0.026571878711447498</cx:pt>
          <cx:pt idx="720">0.010028560964582701</cx:pt>
          <cx:pt idx="721">-0.0048528201068682997</cx:pt>
          <cx:pt idx="722">-0.0078426496570939905</cx:pt>
          <cx:pt idx="723">-0.00061745745754137704</cx:pt>
          <cx:pt idx="724">1.15279770826011e-05</cx:pt>
          <cx:pt idx="725">-0.00020899705751419999</cx:pt>
          <cx:pt idx="726">-0.00026139443653562598</cx:pt>
          <cx:pt idx="727">-0.00073988227661925103</cx:pt>
          <cx:pt idx="728">0.00059678454333348795</cx:pt>
          <cx:pt idx="729">0.00035746126656442402</cx:pt>
          <cx:pt idx="730">0.00086294303609619105</cx:pt>
          <cx:pt idx="731">-0.00042096404718600902</cx:pt>
          <cx:pt idx="732">0.00050362948402369603</cx:pt>
          <cx:pt idx="733">-3.6723156884300202e-05</cx:pt>
          <cx:pt idx="734">-0.00099556026249466092</cx:pt>
          <cx:pt idx="735">4.9682806445067202e-05</cx:pt>
          <cx:pt idx="736">0.00099625003180424496</cx:pt>
          <cx:pt idx="737">0.00278580096637436</cx:pt>
          <cx:pt idx="738">0.0023172368575920701</cx:pt>
          <cx:pt idx="739">0.0027726657925763801</cx:pt>
          <cx:pt idx="740">-0.00027610902488216401</cx:pt>
          <cx:pt idx="741">-0.0010666710790493601</cx:pt>
          <cx:pt idx="742">0.0010109663787052801</cx:pt>
          <cx:pt idx="743">0.00339468113052457</cx:pt>
          <cx:pt idx="744">0.0092704610289719297</cx:pt>
          <cx:pt idx="745">0.0097596994069035301</cx:pt>
          <cx:pt idx="746">0.0185124094444203</cx:pt>
          <cx:pt idx="747">0.0218403969783145</cx:pt>
          <cx:pt idx="748">0.0064005505711027698</cx:pt>
          <cx:pt idx="749">0.00084721925543836802</cx:pt>
          <cx:pt idx="750">0.00074608649779727505</cx:pt>
          <cx:pt idx="751">-0.00049041537211533303</cx:pt>
          <cx:pt idx="752">0.00048056703550852998</cx:pt>
          <cx:pt idx="753">0.000172231349777499</cx:pt>
          <cx:pt idx="754">-6.9346947109246102e-05</cx:pt>
          <cx:pt idx="755">-0.00056979421166545501</cx:pt>
          <cx:pt idx="756">-0.00027942068965210398</cx:pt>
          <cx:pt idx="757">-0.00035956840380317801</cx:pt>
          <cx:pt idx="758">6.9986138052034096e-05</cx:pt>
          <cx:pt idx="759">-0.00033161702869924798</cx:pt>
          <cx:pt idx="760">-0.000138362796152098</cx:pt>
          <cx:pt idx="761">0.00122008686186918</cx:pt>
          <cx:pt idx="762">-0.00061288591425625899</cx:pt>
          <cx:pt idx="763">-0.00049496470902168997</cx:pt>
          <cx:pt idx="764">0.00052517256064848702</cx:pt>
          <cx:pt idx="765">-0.00067664002785143595</cx:pt>
          <cx:pt idx="766">-0.000133424583442995</cx:pt>
          <cx:pt idx="767">-0.00033411216892156398</cx:pt>
          <cx:pt idx="768">-0.00015296386344353999</cx:pt>
          <cx:pt idx="769">0.00039606723477700502</cx:pt>
          <cx:pt idx="770">0.00068862508738835101</cx:pt>
          <cx:pt idx="771">0.00070826785360425504</cx:pt>
          <cx:pt idx="772">0.00252142670423807</cx:pt>
          <cx:pt idx="773">0.00082317218943749797</cx:pt>
          <cx:pt idx="774">-0.00015005272533712599</cx:pt>
          <cx:pt idx="775">-0.00026390900231098799</cx:pt>
          <cx:pt idx="776">0.00023274913959012299</cx:pt>
          <cx:pt idx="777">0.00014168089824930901</cx:pt>
          <cx:pt idx="778">-9.2869431340373204e-05</cx:pt>
          <cx:pt idx="779">0.000856723155319987</cx:pt>
          <cx:pt idx="780">0.000145784642301735</cx:pt>
          <cx:pt idx="781">0.00020976974764131399</cx:pt>
          <cx:pt idx="782">0.00068433249455360603</cx:pt>
          <cx:pt idx="783">0.00037801695465441098</cx:pt>
          <cx:pt idx="784">-0.00019187630262847301</cx:pt>
          <cx:pt idx="785">-0.0021156031702912375</cx:pt>
          <cx:pt idx="786">-0.00336262258883975</cx:pt>
          <cx:pt idx="787">0.0021413456562830949</cx:pt>
          <cx:pt idx="788">0.0024869880381822298</cx:pt>
          <cx:pt idx="789">0.014206442595275625</cx:pt>
          <cx:pt idx="790">0.021337149011589125</cx:pt>
          <cx:pt idx="791">0.018386200540773626</cx:pt>
          <cx:pt idx="792">0.022331483504710925</cx:pt>
          <cx:pt idx="793">0.017541048064874675</cx:pt>
          <cx:pt idx="794">0.0048357247465091249</cx:pt>
          <cx:pt idx="795">0.000674543464107645</cx:pt>
          <cx:pt idx="796">0.0040248243850414499</cx:pt>
          <cx:pt idx="797">0.0058003257206120503</cx:pt>
          <cx:pt idx="798">-0.000138529321220268</cx:pt>
          <cx:pt idx="799">0.0032145643977113999</cx:pt>
          <cx:pt idx="800">-0.0089370990609570003</cx:pt>
          <cx:pt idx="801">-0.011355966230116175</cx:pt>
          <cx:pt idx="802">0.0025738162721018251</cx:pt>
          <cx:pt idx="803">0.0045312016093668004</cx:pt>
          <cx:pt idx="804">-0.0077747671252495001</cx:pt>
          <cx:pt idx="805">-0.0121305392745235</cx:pt>
          <cx:pt idx="806">-0.004705259715694075</cx:pt>
          <cx:pt idx="807">-0.0011399154062085299</cx:pt>
          <cx:pt idx="808">-0.00046178350826763502</cx:pt>
          <cx:pt idx="809">1.9558045327809273e-05</cx:pt>
          <cx:pt idx="810">6.9182111702760004e-06</cx:pt>
          <cx:pt idx="811">-0.00071728030589406002</cx:pt>
          <cx:pt idx="812">-0.00081403224533373999</cx:pt>
          <cx:pt idx="813">-0.0037019006920924499</cx:pt>
          <cx:pt idx="814">-0.0051952249698108497</cx:pt>
          <cx:pt idx="815">0.0055281864901026998</cx:pt>
          <cx:pt idx="816">0.010856470294959975</cx:pt>
          <cx:pt idx="817">0.019860371522633601</cx:pt>
          <cx:pt idx="818">0.0095840950232091004</cx:pt>
          <cx:pt idx="819">0.0032058497819477251</cx:pt>
          <cx:pt idx="820">-0.0019675911116373425</cx:pt>
          <cx:pt idx="821">-0.019604645358303925</cx:pt>
          <cx:pt idx="822">-0.025425253918602252</cx:pt>
          <cx:pt idx="823">-0.019596625955160225</cx:pt>
          <cx:pt idx="824">-0.017113687006063725</cx:pt>
          <cx:pt idx="825">-0.01155470567035945</cx:pt>
          <cx:pt idx="826">-0.0002191964793486545</cx:pt>
          <cx:pt idx="827">0.011830769388526549</cx:pt>
          <cx:pt idx="828">0.0078697041832144748</cx:pt>
          <cx:pt idx="829">-0.0047845553572763997</cx:pt>
          <cx:pt idx="830">0.0016632531502769824</cx:pt>
          <cx:pt idx="831">0.0070979238409560746</cx:pt>
          <cx:pt idx="832">-0.010159734744988375</cx:pt>
          <cx:pt idx="833">-0.011422848535627975</cx:pt>
          <cx:pt idx="834">-0.0019423130414503551</cx:pt>
          <cx:pt idx="835">-6.0357444647520753e-05</cx:pt>
          <cx:pt idx="836">3.8171356995862001e-05</cx:pt>
          <cx:pt idx="837">3.5707922384046498e-05</cx:pt>
          <cx:pt idx="838">-8.3574365687546999e-05</cx:pt>
          <cx:pt idx="839">-0.00019438428538620301</cx:pt>
          <cx:pt idx="840">-0.00091305468756673754</cx:pt>
          <cx:pt idx="841">-0.0030496275435699248</cx:pt>
          <cx:pt idx="842">-0.0056866268783961754</cx:pt>
          <cx:pt idx="843">0.003634676386251025</cx:pt>
          <cx:pt idx="844">0.0058072867828987502</cx:pt>
          <cx:pt idx="845">0.0050896771772630496</cx:pt>
          <cx:pt idx="846">-0.0079323976554987498</cx:pt>
          <cx:pt idx="847">-0.016897683665834301</cx:pt>
          <cx:pt idx="848">-0.019822645084255051</cx:pt>
          <cx:pt idx="849">-0.034639239055162752</cx:pt>
          <cx:pt idx="850">-0.031427379714622748</cx:pt>
          <cx:pt idx="851">-0.019018062597501176</cx:pt>
          <cx:pt idx="852">-0.011694893758498075</cx:pt>
          <cx:pt idx="853">-0.01466940255862075</cx:pt>
          <cx:pt idx="854">0.0087727926675133499</cx:pt>
          <cx:pt idx="855">0.02002770107180175</cx:pt>
          <cx:pt idx="856">0.015029509965357775</cx:pt>
          <cx:pt idx="857">0.0015821011399782476</cx:pt>
          <cx:pt idx="858">-0.0013035116115766875</cx:pt>
          <cx:pt idx="859">0.0023585873376969352</cx:pt>
          <cx:pt idx="860">-0.0052009280352334503</cx:pt>
          <cx:pt idx="861">-0.0082649640081363992</cx:pt>
          <cx:pt idx="862">-0.00043453298863734002</cx:pt>
          <cx:pt idx="863">0.00057298826652788502</cx:pt>
          <cx:pt idx="864">4.5444558895345999e-05</cx:pt>
          <cx:pt idx="865">-1.27598622482914e-05</cx:pt>
          <cx:pt idx="866">-0.00012021112642987425</cx:pt>
          <cx:pt idx="867">-0.00053074710969907245</cx:pt>
          <cx:pt idx="868">-0.00081370462494336502</cx:pt>
          <cx:pt idx="869">-0.00043189509709135499</cx:pt>
          <cx:pt idx="870">-0.0036543318948237999</cx:pt>
          <cx:pt idx="871">-0.00095398080040254502</cx:pt>
          <cx:pt idx="872">-0.0042730085068734746</cx:pt>
          <cx:pt idx="873">-0.010359420651865126</cx:pt>
          <cx:pt idx="874">-0.018742477455094851</cx:pt>
          <cx:pt idx="875">-0.025434606453945501</cx:pt>
          <cx:pt idx="876">-0.026018920531210001</cx:pt>
          <cx:pt idx="877">-0.036240041761293751</cx:pt>
          <cx:pt idx="878">-0.02578477436471675</cx:pt>
          <cx:pt idx="879">-0.0095379413749674003</cx:pt>
          <cx:pt idx="880">-0.022065082082666974</cx:pt>
          <cx:pt idx="881">-0.0058825070500762499</cx:pt>
          <cx:pt idx="882">0.0097672841150887504</cx:pt>
          <cx:pt idx="883">0.01607401886526455</cx:pt>
          <cx:pt idx="884">-0.00019187630262847301</cx:pt>
          <cx:pt idx="885">-0.0021156031702912375</cx:pt>
          <cx:pt idx="886">-0.00336262258883975</cx:pt>
          <cx:pt idx="887">0.0021413456562830949</cx:pt>
          <cx:pt idx="888">0.0024869880381822298</cx:pt>
          <cx:pt idx="889">0.014206442595275625</cx:pt>
          <cx:pt idx="890">0.021337149011589125</cx:pt>
          <cx:pt idx="891">0.018386200540773626</cx:pt>
          <cx:pt idx="892">0.022331483504710925</cx:pt>
          <cx:pt idx="893">0.017541048064874675</cx:pt>
          <cx:pt idx="894">0.0048357247465091249</cx:pt>
          <cx:pt idx="895">0.000674543464107645</cx:pt>
          <cx:pt idx="896">0.0040248243850414499</cx:pt>
          <cx:pt idx="897">0.0058003257206120503</cx:pt>
          <cx:pt idx="898">-0.000138529321220268</cx:pt>
          <cx:pt idx="899">0.0032145643977113999</cx:pt>
          <cx:pt idx="900">-0.0089370990609570003</cx:pt>
          <cx:pt idx="901">-0.011355966230116175</cx:pt>
          <cx:pt idx="902">0.0025738162721018251</cx:pt>
          <cx:pt idx="903">0.0045312016093668004</cx:pt>
          <cx:pt idx="904">-0.0077747671252495001</cx:pt>
          <cx:pt idx="905">-0.0121305392745235</cx:pt>
          <cx:pt idx="906">-0.004705259715694075</cx:pt>
          <cx:pt idx="907">-0.0011399154062085299</cx:pt>
          <cx:pt idx="908">-0.00046178350826763502</cx:pt>
          <cx:pt idx="909">1.9558045327809273e-05</cx:pt>
          <cx:pt idx="910">6.9182111702760004e-06</cx:pt>
          <cx:pt idx="911">-0.00071728030589406002</cx:pt>
          <cx:pt idx="912">-0.00081403224533373999</cx:pt>
          <cx:pt idx="913">-0.0037019006920924499</cx:pt>
          <cx:pt idx="914">-0.0051952249698108497</cx:pt>
          <cx:pt idx="915">0.0055281864901026998</cx:pt>
          <cx:pt idx="916">0.010856470294959975</cx:pt>
          <cx:pt idx="917">0.019860371522633601</cx:pt>
          <cx:pt idx="918">0.0095840950232091004</cx:pt>
          <cx:pt idx="919">0.0032058497819477251</cx:pt>
          <cx:pt idx="920">-0.0019675911116373425</cx:pt>
          <cx:pt idx="921">-0.019604645358303925</cx:pt>
          <cx:pt idx="922">-0.025425253918602252</cx:pt>
          <cx:pt idx="923">-0.019596625955160225</cx:pt>
          <cx:pt idx="924">-0.017113687006063725</cx:pt>
          <cx:pt idx="925">-0.01155470567035945</cx:pt>
          <cx:pt idx="926">-0.0002191964793486545</cx:pt>
          <cx:pt idx="927">0.011830769388526549</cx:pt>
          <cx:pt idx="928">0.0078697041832144748</cx:pt>
          <cx:pt idx="929">-0.0047845553572763997</cx:pt>
          <cx:pt idx="930">0.0016632531502769824</cx:pt>
          <cx:pt idx="931">0.0070979238409560746</cx:pt>
          <cx:pt idx="932">-0.010159734744988375</cx:pt>
          <cx:pt idx="933">-0.011422848535627975</cx:pt>
          <cx:pt idx="934">-0.0019423130414503551</cx:pt>
          <cx:pt idx="935">-6.0357444647520753e-05</cx:pt>
          <cx:pt idx="936">3.8171356995862001e-05</cx:pt>
          <cx:pt idx="937">3.5707922384046498e-05</cx:pt>
          <cx:pt idx="938">-8.3574365687546999e-05</cx:pt>
          <cx:pt idx="939">-0.00019438428538620301</cx:pt>
          <cx:pt idx="940">-0.00091305468756673754</cx:pt>
          <cx:pt idx="941">-0.0030496275435699248</cx:pt>
          <cx:pt idx="942">-0.0056866268783961754</cx:pt>
          <cx:pt idx="943">0.003634676386251025</cx:pt>
          <cx:pt idx="944">0.0058072867828987502</cx:pt>
          <cx:pt idx="945">0.0050896771772630496</cx:pt>
          <cx:pt idx="946">-0.0079323976554987498</cx:pt>
          <cx:pt idx="947">-0.016897683665834301</cx:pt>
          <cx:pt idx="948">-0.019822645084255051</cx:pt>
          <cx:pt idx="949">-0.034639239055162752</cx:pt>
          <cx:pt idx="950">-0.031427379714622748</cx:pt>
          <cx:pt idx="951">-0.019018062597501176</cx:pt>
          <cx:pt idx="952">-0.011694893758498075</cx:pt>
          <cx:pt idx="953">-0.01466940255862075</cx:pt>
          <cx:pt idx="954">0.0087727926675133499</cx:pt>
          <cx:pt idx="955">0.02002770107180175</cx:pt>
          <cx:pt idx="956">0.015029509965357775</cx:pt>
          <cx:pt idx="957">0.0015821011399782476</cx:pt>
          <cx:pt idx="958">-0.0013035116115766875</cx:pt>
          <cx:pt idx="959">0.0023585873376969352</cx:pt>
          <cx:pt idx="960">-0.0052009280352334503</cx:pt>
          <cx:pt idx="961">-0.0082649640081363992</cx:pt>
          <cx:pt idx="962">-0.00043453298863734002</cx:pt>
          <cx:pt idx="963">0.00057298826652788502</cx:pt>
          <cx:pt idx="964">4.5444558895345999e-05</cx:pt>
          <cx:pt idx="965">-1.27598622482914e-05</cx:pt>
          <cx:pt idx="966">-0.00012021112642987425</cx:pt>
          <cx:pt idx="967">-0.00053074710969907245</cx:pt>
          <cx:pt idx="968">-0.00081370462494336502</cx:pt>
          <cx:pt idx="969">-0.00043189509709135499</cx:pt>
          <cx:pt idx="970">-0.0036543318948237999</cx:pt>
          <cx:pt idx="971">-0.00095398080040254502</cx:pt>
          <cx:pt idx="972">-0.0042730085068734746</cx:pt>
          <cx:pt idx="973">-0.010359420651865126</cx:pt>
          <cx:pt idx="974">-0.018742477455094851</cx:pt>
          <cx:pt idx="975">-0.025434606453945501</cx:pt>
          <cx:pt idx="976">-0.026018920531210001</cx:pt>
          <cx:pt idx="977">-0.036240041761293751</cx:pt>
          <cx:pt idx="978">-0.02578477436471675</cx:pt>
          <cx:pt idx="979">-0.0095379413749674003</cx:pt>
          <cx:pt idx="980">-0.022065082082666974</cx:pt>
          <cx:pt idx="981">-0.0058825070500762499</cx:pt>
          <cx:pt idx="982">0.0097672841150887504</cx:pt>
          <cx:pt idx="983">0.01607401886526455</cx:pt>
          <cx:pt idx="984">-0.00019187630262847301</cx:pt>
          <cx:pt idx="985">-0.0021156031702912375</cx:pt>
          <cx:pt idx="986">-0.00336262258883975</cx:pt>
          <cx:pt idx="987">0.0021413456562830949</cx:pt>
          <cx:pt idx="988">0.0024869880381822298</cx:pt>
          <cx:pt idx="989">0.014206442595275625</cx:pt>
          <cx:pt idx="990">0.021337149011589125</cx:pt>
          <cx:pt idx="991">0.018386200540773626</cx:pt>
          <cx:pt idx="992">0.022331483504710925</cx:pt>
          <cx:pt idx="993">0.017541048064874675</cx:pt>
          <cx:pt idx="994">0.0048357247465091249</cx:pt>
          <cx:pt idx="995">0.000674543464107645</cx:pt>
          <cx:pt idx="996">0.0040248243850414499</cx:pt>
          <cx:pt idx="997">0.0058003257206120503</cx:pt>
          <cx:pt idx="998">-0.000138529321220268</cx:pt>
          <cx:pt idx="999">0.0032145643977113999</cx:pt>
          <cx:pt idx="1000">-0.0089370990609570003</cx:pt>
          <cx:pt idx="1001">-0.011355966230116175</cx:pt>
          <cx:pt idx="1002">0.0025738162721018251</cx:pt>
          <cx:pt idx="1003">0.0045312016093668004</cx:pt>
          <cx:pt idx="1004">-0.0077747671252495001</cx:pt>
          <cx:pt idx="1005">-0.0121305392745235</cx:pt>
          <cx:pt idx="1006">-0.004705259715694075</cx:pt>
          <cx:pt idx="1007">-0.0011399154062085299</cx:pt>
          <cx:pt idx="1008">-0.00046178350826763502</cx:pt>
          <cx:pt idx="1009">1.9558045327809273e-05</cx:pt>
          <cx:pt idx="1010">6.9182111702760004e-06</cx:pt>
          <cx:pt idx="1011">-0.00071728030589406002</cx:pt>
          <cx:pt idx="1012">-0.00081403224533373999</cx:pt>
          <cx:pt idx="1013">-0.0037019006920924499</cx:pt>
          <cx:pt idx="1014">-0.0051952249698108497</cx:pt>
          <cx:pt idx="1015">0.0055281864901026998</cx:pt>
          <cx:pt idx="1016">0.010856470294959975</cx:pt>
          <cx:pt idx="1017">0.019860371522633601</cx:pt>
          <cx:pt idx="1018">0.0095840950232091004</cx:pt>
          <cx:pt idx="1019">0.0032058497819477251</cx:pt>
          <cx:pt idx="1020">-0.0019675911116373425</cx:pt>
          <cx:pt idx="1021">-0.019604645358303925</cx:pt>
          <cx:pt idx="1022">-0.025425253918602252</cx:pt>
          <cx:pt idx="1023">-0.019596625955160225</cx:pt>
          <cx:pt idx="1024">-0.017113687006063725</cx:pt>
          <cx:pt idx="1025">-0.01155470567035945</cx:pt>
          <cx:pt idx="1026">-0.0002191964793486545</cx:pt>
          <cx:pt idx="1027">0.011830769388526549</cx:pt>
          <cx:pt idx="1028">0.0078697041832144748</cx:pt>
          <cx:pt idx="1029">-0.0047845553572763997</cx:pt>
          <cx:pt idx="1030">0.0016632531502769824</cx:pt>
          <cx:pt idx="1031">0.0070979238409560746</cx:pt>
          <cx:pt idx="1032">-0.010159734744988375</cx:pt>
          <cx:pt idx="1033">-0.011422848535627975</cx:pt>
          <cx:pt idx="1034">-0.0019423130414503551</cx:pt>
          <cx:pt idx="1035">-6.0357444647520753e-05</cx:pt>
          <cx:pt idx="1036">3.8171356995862001e-05</cx:pt>
          <cx:pt idx="1037">3.5707922384046498e-05</cx:pt>
          <cx:pt idx="1038">-8.3574365687546999e-05</cx:pt>
          <cx:pt idx="1039">-0.00019438428538620301</cx:pt>
          <cx:pt idx="1040">-0.00091305468756673754</cx:pt>
          <cx:pt idx="1041">-0.0030496275435699248</cx:pt>
          <cx:pt idx="1042">-0.0056866268783961754</cx:pt>
          <cx:pt idx="1043">0.003634676386251025</cx:pt>
          <cx:pt idx="1044">0.0058072867828987502</cx:pt>
          <cx:pt idx="1045">0.0050896771772630496</cx:pt>
          <cx:pt idx="1046">-0.0079323976554987498</cx:pt>
          <cx:pt idx="1047">-0.016897683665834301</cx:pt>
          <cx:pt idx="1048">-0.019822645084255051</cx:pt>
          <cx:pt idx="1049">-0.034639239055162752</cx:pt>
          <cx:pt idx="1050">-0.031427379714622748</cx:pt>
          <cx:pt idx="1051">-0.019018062597501176</cx:pt>
          <cx:pt idx="1052">-0.011694893758498075</cx:pt>
          <cx:pt idx="1053">-0.01466940255862075</cx:pt>
          <cx:pt idx="1054">0.0087727926675133499</cx:pt>
          <cx:pt idx="1055">0.02002770107180175</cx:pt>
          <cx:pt idx="1056">0.015029509965357775</cx:pt>
          <cx:pt idx="1057">0.0015821011399782476</cx:pt>
          <cx:pt idx="1058">-0.0013035116115766875</cx:pt>
          <cx:pt idx="1059">0.0023585873376969352</cx:pt>
          <cx:pt idx="1060">-0.0052009280352334503</cx:pt>
          <cx:pt idx="1061">-0.0082649640081363992</cx:pt>
          <cx:pt idx="1062">-0.00043453298863734002</cx:pt>
          <cx:pt idx="1063">0.00057298826652788502</cx:pt>
          <cx:pt idx="1064">4.5444558895345999e-05</cx:pt>
          <cx:pt idx="1065">-1.27598622482914e-05</cx:pt>
          <cx:pt idx="1066">-0.00012021112642987425</cx:pt>
          <cx:pt idx="1067">-0.00053074710969907245</cx:pt>
          <cx:pt idx="1068">-0.00081370462494336502</cx:pt>
          <cx:pt idx="1069">-0.00043189509709135499</cx:pt>
          <cx:pt idx="1070">-0.0036543318948237999</cx:pt>
          <cx:pt idx="1071">-0.00095398080040254502</cx:pt>
          <cx:pt idx="1072">-0.0042730085068734746</cx:pt>
          <cx:pt idx="1073">-0.010359420651865126</cx:pt>
          <cx:pt idx="1074">-0.018742477455094851</cx:pt>
          <cx:pt idx="1075">-0.025434606453945501</cx:pt>
          <cx:pt idx="1076">-0.026018920531210001</cx:pt>
          <cx:pt idx="1077">-0.036240041761293751</cx:pt>
          <cx:pt idx="1078">-0.02578477436471675</cx:pt>
          <cx:pt idx="1079">-0.0095379413749674003</cx:pt>
          <cx:pt idx="1080">-0.022065082082666974</cx:pt>
          <cx:pt idx="1081">-0.0058825070500762499</cx:pt>
          <cx:pt idx="1082">0.0097672841150887504</cx:pt>
          <cx:pt idx="1083">0.01607401886526455</cx:pt>
        </cx:lvl>
      </cx:numDim>
    </cx:data>
    <cx:data id="130">
      <cx:numDim type="val">
        <cx:f>Sheet2!$EA$1:$EA$1084</cx:f>
        <cx:lvl ptCount="1084" formatCode="G/通用格式">
          <cx:pt idx="0">-0.000537896110872018</cx:pt>
          <cx:pt idx="1">0.00037005859843203303</cx:pt>
          <cx:pt idx="2">-0.000141573641081646</cx:pt>
          <cx:pt idx="3">0.00044312231963671798</cx:pt>
          <cx:pt idx="4">-0.00025991883266347901</cx:pt>
          <cx:pt idx="5">-0.00025713515137329999</cx:pt>
          <cx:pt idx="6">-0.00030400747603920899</cx:pt>
          <cx:pt idx="7">0.00034013029156385299</cx:pt>
          <cx:pt idx="8">-0.000328524641451782</cx:pt>
          <cx:pt idx="9">4.2577925655487098e-06</cx:pt>
          <cx:pt idx="10">-7.1288733235445897e-05</cx:pt>
          <cx:pt idx="11">0.00033378421818002602</cx:pt>
          <cx:pt idx="12">0.00025547248683576698</cx:pt>
          <cx:pt idx="13">0.00012424854706396599</cx:pt>
          <cx:pt idx="14">-0.000415578737037898</cx:pt>
          <cx:pt idx="15">-0.00047509396028556298</cx:pt>
          <cx:pt idx="16">-0.000105308813935426</cx:pt>
          <cx:pt idx="17">0.00071466487269142298</cx:pt>
          <cx:pt idx="18">-3.2644594023665998e-05</cx:pt>
          <cx:pt idx="19">0.00078377460650497905</cx:pt>
          <cx:pt idx="20">-0.00014671214450664701</cx:pt>
          <cx:pt idx="21">0.00034852131958425399</cx:pt>
          <cx:pt idx="22">0.00082243419901901202</cx:pt>
          <cx:pt idx="23">0.00031704957061550799</cx:pt>
          <cx:pt idx="24">0.000266095046690835</cx:pt>
          <cx:pt idx="25">-0.00015617675397144201</cx:pt>
          <cx:pt idx="26">0.0011980813183427</cx:pt>
          <cx:pt idx="27">0.00035128157776043498</cx:pt>
          <cx:pt idx="28">-0.0010797217286519199</cx:pt>
          <cx:pt idx="29">-0.00030384928021575498</cx:pt>
          <cx:pt idx="30">0.00063595150960739399</cx:pt>
          <cx:pt idx="31">-0.000155078400121195</cx:pt>
          <cx:pt idx="32">0.00026483988824459799</cx:pt>
          <cx:pt idx="33">6.8258503514078301e-05</cx:pt>
          <cx:pt idx="34">-6.7262965208174705e-05</cx:pt>
          <cx:pt idx="35">-0.00048538095144585102</cx:pt>
          <cx:pt idx="36">0.00027439668541817799</cx:pt>
          <cx:pt idx="37">0.00060715419254791603</cx:pt>
          <cx:pt idx="38">0.00220345850485979</cx:pt>
          <cx:pt idx="39">0.0035852152002663401</cx:pt>
          <cx:pt idx="40">0.00109209931681852</cx:pt>
          <cx:pt idx="41">0.0026287279891830102</cx:pt>
          <cx:pt idx="42">0.0038220912214038298</cx:pt>
          <cx:pt idx="43">0.0010966628129156499</cx:pt>
          <cx:pt idx="44">-0.0067712991324522598</cx:pt>
          <cx:pt idx="45">-0.0019772409854460402</cx:pt>
          <cx:pt idx="46">0.00087846667863072405</cx:pt>
          <cx:pt idx="47">0.0017115430971820201</cx:pt>
          <cx:pt idx="48">0.00173166728342104</cx:pt>
          <cx:pt idx="49">0.0023847490121533901</cx:pt>
          <cx:pt idx="50">-0.000110565248032819</cx:pt>
          <cx:pt idx="51">0.00051227409201890005</cx:pt>
          <cx:pt idx="52">0.00041940896815292601</cx:pt>
          <cx:pt idx="53">0.00089802085974106905</cx:pt>
          <cx:pt idx="54">-0.000220966401472509</cx:pt>
          <cx:pt idx="55">-0.00078369460460988498</cx:pt>
          <cx:pt idx="56">0.000111481224117663</cx:pt>
          <cx:pt idx="57">-0.000231146442435042</cx:pt>
          <cx:pt idx="58">-0.000143942553813956</cx:pt>
          <cx:pt idx="59">0.000309266686600575</cx:pt>
          <cx:pt idx="60">-0.00055866949568604204</cx:pt>
          <cx:pt idx="61">0.00035294423279926202</cx:pt>
          <cx:pt idx="62">0.00023417575653619099</cx:pt>
          <cx:pt idx="63">0.0010193578191988199</cx:pt>
          <cx:pt idx="64">0.00341772079942418</cx:pt>
          <cx:pt idx="65">0.0054005184792069198</cx:pt>
          <cx:pt idx="66">0.0097190503275818609</cx:pt>
          <cx:pt idx="67">0.011886537918763001</cx:pt>
          <cx:pt idx="68">0.013225293839124901</cx:pt>
          <cx:pt idx="69">0.0123046593156463</cx:pt>
          <cx:pt idx="70">0.020751879704974101</cx:pt>
          <cx:pt idx="71">0.025735514298616299</cx:pt>
          <cx:pt idx="72">0.020268117086326899</cx:pt>
          <cx:pt idx="73">0.026053783198813799</cx:pt>
          <cx:pt idx="74">0.031175712000006999</cx:pt>
          <cx:pt idx="75">0.035119586790555497</cx:pt>
          <cx:pt idx="76">0.024411699909803901</cx:pt>
          <cx:pt idx="77">0.018136095592475799</cx:pt>
          <cx:pt idx="78">0.0091865681244610604</cx:pt>
          <cx:pt idx="79">0.00313824787929018</cx:pt>
          <cx:pt idx="80">-0.00058746382786137503</cx:pt>
          <cx:pt idx="81">-0.00058390742788017101</cx:pt>
          <cx:pt idx="82">0.00046633558461243503</cx:pt>
          <cx:pt idx="83">0.00012693737036538201</cx:pt>
          <cx:pt idx="84">0.00040924289355631302</cx:pt>
          <cx:pt idx="85">-0.00022580958221148699</cx:pt>
          <cx:pt idx="86">0.000366001321985313</cx:pt>
          <cx:pt idx="87">5.2860066188289901e-05</cx:pt>
          <cx:pt idx="88">0.00154200312231339</cx:pt>
          <cx:pt idx="89">6.6459340464640999e-05</cx:pt>
          <cx:pt idx="90">0.0030272370882174502</cx:pt>
          <cx:pt idx="91">0.0054789271849084902</cx:pt>
          <cx:pt idx="92">0.0077531536398139003</cx:pt>
          <cx:pt idx="93">0.0118899970259002</cx:pt>
          <cx:pt idx="94">0.014223941604897299</cx:pt>
          <cx:pt idx="95">0.0099267169287393497</cx:pt>
          <cx:pt idx="96">-0.0080053263016741198</cx:pt>
          <cx:pt idx="97">-0.030759591415753799</cx:pt>
          <cx:pt idx="98">-0.0125670568701166</cx:pt>
          <cx:pt idx="99">0.014448476974602401</cx:pt>
          <cx:pt idx="100">0.0133184284012697</cx:pt>
          <cx:pt idx="101">0.0048734895151880901</cx:pt>
          <cx:pt idx="102">0.026641409793955101</cx:pt>
          <cx:pt idx="103">0.039390674251966601</cx:pt>
          <cx:pt idx="104">0.037527741393019703</cx:pt>
          <cx:pt idx="105">0.0463343150282726</cx:pt>
          <cx:pt idx="106">0.037603910829686997</cx:pt>
          <cx:pt idx="107">0.022857980607693801</cx:pt>
          <cx:pt idx="108">0.0092747550360473795</cx:pt>
          <cx:pt idx="109">-0.0024081420332788799</cx:pt>
          <cx:pt idx="110">-4.0008531712650302e-05</cx:pt>
          <cx:pt idx="111">-0.00014153742229967999</cx:pt>
          <cx:pt idx="112">-0.0010139676736094501</cx:pt>
          <cx:pt idx="113">-0.000386910254910055</cx:pt>
          <cx:pt idx="114">0.0011949697580487799</cx:pt>
          <cx:pt idx="115">9.8790855305729895e-05</cx:pt>
          <cx:pt idx="116">0.00154165426159635</cx:pt>
          <cx:pt idx="117">0.0066229885693373401</cx:pt>
          <cx:pt idx="118">0.0049177869459435001</cx:pt>
          <cx:pt idx="119">-0.0032468006109258401</cx:pt>
          <cx:pt idx="120">-0.0091248573194712308</cx:pt>
          <cx:pt idx="121">-0.015133652311125101</cx:pt>
          <cx:pt idx="122">-0.0093291939476093395</cx:pt>
          <cx:pt idx="123">-0.0354515133374501</cx:pt>
          <cx:pt idx="124">-0.032090637147551698</cx:pt>
          <cx:pt idx="125">-0.030819167129347399</cx:pt>
          <cx:pt idx="126">-0.0245889407157764</cx:pt>
          <cx:pt idx="127">-0.029115393881007302</cx:pt>
          <cx:pt idx="128">-0.015667124831389601</cx:pt>
          <cx:pt idx="129">-0.043859580465982498</cx:pt>
          <cx:pt idx="130">-0.031698434405486697</cx:pt>
          <cx:pt idx="131">0.00540364639205867</cx:pt>
          <cx:pt idx="132">0.0047513234451567604</cx:pt>
          <cx:pt idx="133">0.045679096600864999</cx:pt>
          <cx:pt idx="134">0.049058240651053402</cx:pt>
          <cx:pt idx="135">0.0418629607104146</cx:pt>
          <cx:pt idx="136">0.0085186706790485907</cx:pt>
          <cx:pt idx="137">-0.0032726418073360901</cx:pt>
          <cx:pt idx="138">-0.00214840196448021</cx:pt>
          <cx:pt idx="139">0.00079263446914554496</cx:pt>
          <cx:pt idx="140">0.00097072440270026795</cx:pt>
          <cx:pt idx="141">0.00017938384507946401</cx:pt>
          <cx:pt idx="142">-0.00037339891170992201</cx:pt>
          <cx:pt idx="143">0.0010743605699036101</cx:pt>
          <cx:pt idx="144">-6.9698653723815202e-05</cx:pt>
          <cx:pt idx="145">-0.0033328395939307399</cx:pt>
          <cx:pt idx="146">0.0012590808062351701</cx:pt>
          <cx:pt idx="147">-0.010999424473625201</cx:pt>
          <cx:pt idx="148">-0.030470265291675101</cx:pt>
          <cx:pt idx="149">-0.0361313991212798</cx:pt>
          <cx:pt idx="150">-0.074074963707423905</cx:pt>
          <cx:pt idx="151">-0.124757052054125</cx:pt>
          <cx:pt idx="152">-0.075074606805934002</cx:pt>
          <cx:pt idx="153">-0.068520529027780802</cx:pt>
          <cx:pt idx="154">-0.014414802029568999</cx:pt>
          <cx:pt idx="155">0.018145480898019602</cx:pt>
          <cx:pt idx="156">0.0100329542860932</cx:pt>
          <cx:pt idx="157">0.036683566582263502</cx:pt>
          <cx:pt idx="158">0.0199048261220841</cx:pt>
          <cx:pt idx="159">0.098292496834001306</cx:pt>
          <cx:pt idx="160">0.041359142282816799</cx:pt>
          <cx:pt idx="161">0.038238706582118198</cx:pt>
          <cx:pt idx="162">0.062406516558157703</cx:pt>
          <cx:pt idx="163">0.070105056452757206</cx:pt>
          <cx:pt idx="164">0.025208854539736699</cx:pt>
          <cx:pt idx="165">0.0048660990780065201</cx:pt>
          <cx:pt idx="166">0.00049363506362583396</cx:pt>
          <cx:pt idx="167">0.00113558384951969</cx:pt>
          <cx:pt idx="168">0.00012909898954048001</cx:pt>
          <cx:pt idx="169">0.00028673542633738102</cx:pt>
          <cx:pt idx="170">-0.00147370303334192</cx:pt>
          <cx:pt idx="171">-0.00024407931577655401</cx:pt>
          <cx:pt idx="172">0.00063610197059471595</cx:pt>
          <cx:pt idx="173">0.0172047194445345</cx:pt>
          <cx:pt idx="174">0.0128022657414123</cx:pt>
          <cx:pt idx="175">-0.00042080158691081303</cx:pt>
          <cx:pt idx="176">-0.0135588701631512</cx:pt>
          <cx:pt idx="177">-0.056458534123602098</cx:pt>
          <cx:pt idx="178">-0.117217091421769</cx:pt>
          <cx:pt idx="179">-0.081326876557647795</cx:pt>
          <cx:pt idx="180">-0.063869650568930597</cx:pt>
          <cx:pt idx="181">-0.045920804489720898</cx:pt>
          <cx:pt idx="182">0.012239542539291401</cx:pt>
          <cx:pt idx="183">0.031502082721572199</cx:pt>
          <cx:pt idx="184">-0.0086305548596627996</cx:pt>
          <cx:pt idx="185">0.019546726242259001</cx:pt>
          <cx:pt idx="186">-0.0033198253403171401</cx:pt>
          <cx:pt idx="187">0.073930596419266997</cx:pt>
          <cx:pt idx="188">0.073698968039454693</cx:pt>
          <cx:pt idx="189">0.0073372927357983697</cx:pt>
          <cx:pt idx="190">0.039147113941747302</cx:pt>
          <cx:pt idx="191">0.080670392256224396</cx:pt>
          <cx:pt idx="192">0.037536913774608299</cx:pt>
          <cx:pt idx="193">0.0084737883201156904</cx:pt>
          <cx:pt idx="194">0.0049016102680237003</cx:pt>
          <cx:pt idx="195">0.0037516996256996699</cx:pt>
          <cx:pt idx="196">-0.000207144060045061</cx:pt>
          <cx:pt idx="197">-0.00072467864978486402</cx:pt>
          <cx:pt idx="198">-0.011190715167331999</cx:pt>
          <cx:pt idx="199">-0.0043058547284229249</cx:pt>
          <cx:pt idx="200">8.5872956389694755e-05</cx:pt>
          <cx:pt idx="201">0.0091180878785308492</cx:pt>
          <cx:pt idx="202">-0.0015517556889566276</cx:pt>
          <cx:pt idx="203">-0.0098306970790584744</cx:pt>
          <cx:pt idx="204">-0.010817907788642224</cx:pt>
          <cx:pt idx="205">-0.02550556065081875</cx:pt>
          <cx:pt idx="206">-0.036476970663981499</cx:pt>
          <cx:pt idx="207">-0.023941530871289474</cx:pt>
          <cx:pt idx="208">-0.010686539942441575</cx:pt>
          <cx:pt idx="209">0.0039859945830045497</cx:pt>
          <cx:pt idx="210">0.01631130149593785</cx:pt>
          <cx:pt idx="211">0.0098104105925739243</cx:pt>
          <cx:pt idx="212">0.0022559107385484575</cx:pt>
          <cx:pt idx="213">-0.0063590755149313003</cx:pt>
          <cx:pt idx="214">-0.00091585606256811751</cx:pt>
          <cx:pt idx="215">0.0063829680546436248</cx:pt>
          <cx:pt idx="216">0.0059586128427668748</cx:pt>
          <cx:pt idx="217">0.00522101400026765</cx:pt>
          <cx:pt idx="218">0.002917874076840975</cx:pt>
          <cx:pt idx="219">0.010792803995318625</cx:pt>
          <cx:pt idx="220">0.0086878150384950992</cx:pt>
          <cx:pt idx="221">-0.001926067146926555</cx:pt>
          <cx:pt idx="222">0.0020371104283251826</cx:pt>
          <cx:pt idx="223">0.0004719518805610875</cx:pt>
          <cx:pt idx="224">-0.00068234015543119496</cx:pt>
          <cx:pt idx="225">-0.00039276437762934249</cx:pt>
          <cx:pt idx="226">-0.0015248515051279475</cx:pt>
          <cx:pt idx="227">-0.00216030837652333</cx:pt>
          <cx:pt idx="228">0.00076545695780005495</cx:pt>
          <cx:pt idx="229">0.005324317765314425</cx:pt>
          <cx:pt idx="230">-0.0063319263430917996</cx:pt>
          <cx:pt idx="231">-0.017594850091122174</cx:pt>
          <cx:pt idx="232">-0.0251058458359655</cx:pt>
          <cx:pt idx="233">-0.032138493266458248</cx:pt>
          <cx:pt idx="234">-0.03611667641346375</cx:pt>
          <cx:pt idx="235">-0.019614297801095901</cx:pt>
          <cx:pt idx="236">0.00094399648410992501</cx:pt>
          <cx:pt idx="237">0.019212179809058001</cx:pt>
          <cx:pt idx="238">0.011801377712667675</cx:pt>
          <cx:pt idx="239">-0.0079109197369943741</cx:pt>
          <cx:pt idx="240">-0.013465150785660875</cx:pt>
          <cx:pt idx="241">-0.0075722373434952747</cx:pt>
          <cx:pt idx="242">-0.0062532125098700752</cx:pt>
          <cx:pt idx="243">-0.0011012768063834825</cx:pt>
          <cx:pt idx="244">-0.0016169899546206051</cx:pt>
          <cx:pt idx="245">0.0075587809521153746</cx:pt>
          <cx:pt idx="246">0.0015547771313626426</cx:pt>
          <cx:pt idx="247">0.00086433428484363503</cx:pt>
          <cx:pt idx="248">0.0091567484800260494</cx:pt>
          <cx:pt idx="249">0.0016294842968218801</cx:pt>
          <cx:pt idx="250">0.001177563415431055</cx:pt>
          <cx:pt idx="251">-5.9859068553529251e-05</cx:pt>
          <cx:pt idx="252">0.00025170559672326001</cx:pt>
          <cx:pt idx="253">-0.001037314998381675</cx:pt>
          <cx:pt idx="254">-0.00013349078216235425</cx:pt>
          <cx:pt idx="255">-0.00068540166941560246</cx:pt>
          <cx:pt idx="256">-0.0044745653155564497</cx:pt>
          <cx:pt idx="257">-0.0090599358910418998</cx:pt>
          <cx:pt idx="258">-0.0186665106378314</cx:pt>
          <cx:pt idx="259">-0.022625365094228401</cx:pt>
          <cx:pt idx="260">-0.029387761717432001</cx:pt>
          <cx:pt idx="261">-0.018599838503430451</cx:pt>
          <cx:pt idx="262">-0.0153584492280367</cx:pt>
          <cx:pt idx="263">-0.000451415832671775</cx:pt>
          <cx:pt idx="264">0.00163559493017003</cx:pt>
          <cx:pt idx="265">0.0079624195986847009</cx:pt>
          <cx:pt idx="266">-0.01304410546928525</cx:pt>
          <cx:pt idx="267">-0.016123923316539175</cx:pt>
          <cx:pt idx="268">-0.013166571475132175</cx:pt>
          <cx:pt idx="269">-0.0036314319292020249</cx:pt>
          <cx:pt idx="270">0.0020220939040278552</cx:pt>
          <cx:pt idx="271">-0.0039829671681947502</cx:pt>
          <cx:pt idx="272">-0.0069871293860034999</cx:pt>
          <cx:pt idx="273">-0.0013695326465756124</cx:pt>
          <cx:pt idx="274">-0.010998857351494201</cx:pt>
          <cx:pt idx="275">-0.0107920778061961</cx:pt>
          <cx:pt idx="276">-0.0052856629755365751</cx:pt>
          <cx:pt idx="277">-0.0043188960095541249</cx:pt>
          <cx:pt idx="278">-0.0036604484620231001</cx:pt>
          <cx:pt idx="279">-0.0040386911068499747</cx:pt>
          <cx:pt idx="280">2.3214518221906649e-05</cx:pt>
          <cx:pt idx="281">-0.00075299980918871502</cx:pt>
          <cx:pt idx="282">-0.0016031188522599574</cx:pt>
          <cx:pt idx="283">-0.00087844129603559501</cx:pt>
          <cx:pt idx="284">-0.0050694338009858002</cx:pt>
          <cx:pt idx="285">-0.0144024173411947</cx:pt>
          <cx:pt idx="286">-0.027232449434744</cx:pt>
          <cx:pt idx="287">-0.022697562091060101</cx:pt>
          <cx:pt idx="288">-0.01769438927087805</cx:pt>
          <cx:pt idx="289">-0.012395108426861375</cx:pt>
          <cx:pt idx="290">0.0066199894298380503</cx:pt>
          <cx:pt idx="291">0.012478549424776801</cx:pt>
          <cx:pt idx="292">0.014981897118704126</cx:pt>
          <cx:pt idx="293">-0.0049857705058643752</cx:pt>
          <cx:pt idx="294">-0.016554209081334401</cx:pt>
          <cx:pt idx="295">-0.014819625765099174</cx:pt>
          <cx:pt idx="296">-0.021541140650561948</cx:pt>
          <cx:pt idx="297">0.00038963314523712502</cx:pt>
          <cx:pt idx="298">-0.0034492841669501498</cx:pt>
          <cx:pt idx="299">-0.0076514846821028604</cx:pt>
          <cx:pt idx="300">-0.060300704842107401</cx:pt>
          <cx:pt idx="301">-0.080923169520069699</cx:pt>
          <cx:pt idx="302">-0.089154940489450302</cx:pt>
          <cx:pt idx="303">-0.063696416143530402</cx:pt>
          <cx:pt idx="304">-0.055496822621224302</cx:pt>
          <cx:pt idx="305">-0.0370097710879057</cx:pt>
          <cx:pt idx="306">-0.015694068639183</cx:pt>
          <cx:pt idx="307">-0.0044015009629010801</cx:pt>
          <cx:pt idx="308">1.9464959443532901e-05</cx:pt>
          <cx:pt idx="309">-0.0053913758042562496</cx:pt>
          <cx:pt idx="310">-0.014076534877725999</cx:pt>
          <cx:pt idx="311">-0.027194072101296499</cx:pt>
          <cx:pt idx="312">-0.050491781684877099</cx:pt>
          <cx:pt idx="313">-0.061425625739086998</cx:pt>
          <cx:pt idx="314">-0.063321941853160396</cx:pt>
          <cx:pt idx="315">-0.049829485760820302</cx:pt>
          <cx:pt idx="316">-0.048873200401873103</cx:pt>
          <cx:pt idx="317">0.014544006538298199</cx:pt>
          <cx:pt idx="318">0.031592608744051197</cx:pt>
          <cx:pt idx="319">-0.0097971209152026995</cx:pt>
          <cx:pt idx="320">-0.010139613840682399</cx:pt>
          <cx:pt idx="321">-0.090608677945523505</cx:pt>
          <cx:pt idx="322">-0.064321637517335703</cx:pt>
          <cx:pt idx="323">-0.042877777506494998</cx:pt>
          <cx:pt idx="324">-0.017745165406290599</cx:pt>
          <cx:pt idx="325">-0.043006173221694699</cx:pt>
          <cx:pt idx="326">-0.036016091478354301</cx:pt>
          <cx:pt idx="327">0.016619005236781399</cx:pt>
          <cx:pt idx="328">-0.035348061917455702</cx:pt>
          <cx:pt idx="329">-0.090550974224615999</cx:pt>
          <cx:pt idx="330">-0.13272963177830599</cx:pt>
          <cx:pt idx="331">-0.070808345483573995</cx:pt>
          <cx:pt idx="332">-0.044325611746138603</cx:pt>
          <cx:pt idx="333">-0.0136953097053101</cx:pt>
          <cx:pt idx="334">-0.0025239978128363699</cx:pt>
          <cx:pt idx="335">-0.00093781716091240902</cx:pt>
          <cx:pt idx="336">-4.8504198247616699e-06</cx:pt>
          <cx:pt idx="337">-0.00287277654087167</cx:pt>
          <cx:pt idx="338">-0.00861932200568063</cx:pt>
          <cx:pt idx="339">-0.036712060085777098</cx:pt>
          <cx:pt idx="340">-0.054385534732987101</cx:pt>
          <cx:pt idx="341">-0.056871569870129798</cx:pt>
          <cx:pt idx="342">-0.0046496960266291703</cx:pt>
          <cx:pt idx="343">0.0279977933652234</cx:pt>
          <cx:pt idx="344">-0.025082814926368002</cx:pt>
          <cx:pt idx="345">-0.021963675013572201</cx:pt>
          <cx:pt idx="346">-0.018788725905659699</cx:pt>
          <cx:pt idx="347">-0.044911261012153397</cx:pt>
          <cx:pt idx="348">-0.0046037160181039002</cx:pt>
          <cx:pt idx="349">0.029255019634557101</cx:pt>
          <cx:pt idx="350">0.016537434831976401</cx:pt>
          <cx:pt idx="351">0.015889770240975602</cx:pt>
          <cx:pt idx="352">-0.012945573157593499</cx:pt>
          <cx:pt idx="353">-0.026788166683867999</cx:pt>
          <cx:pt idx="354">-0.025431552397017498</cx:pt>
          <cx:pt idx="355">0.0019498097722432299</cx:pt>
          <cx:pt idx="356">-0.0272813072445082</cx:pt>
          <cx:pt idx="357">-0.064554512653576104</cx:pt>
          <cx:pt idx="358">-0.109151492743376</cx:pt>
          <cx:pt idx="359">-0.059072367691508899</cx:pt>
          <cx:pt idx="360">-0.040860941539608397</cx:pt>
          <cx:pt idx="361">-0.0282111663367598</cx:pt>
          <cx:pt idx="362">-0.0161180078939425</cx:pt>
          <cx:pt idx="363">-0.0054338920404117703</cx:pt>
          <cx:pt idx="364">7.2948266276933696e-05</cx:pt>
          <cx:pt idx="365">-0.00044188328091832301</cx:pt>
          <cx:pt idx="366">-0.0051402287401966897</cx:pt>
          <cx:pt idx="367">-0.023262670777242301</cx:pt>
          <cx:pt idx="368">-0.050361295532428602</cx:pt>
          <cx:pt idx="369">-0.038972134150535402</cx:pt>
          <cx:pt idx="370">0.075393739822048098</cx:pt>
          <cx:pt idx="371">0.118621946568641</cx:pt>
          <cx:pt idx="372">0.066915562809053197</cx:pt>
          <cx:pt idx="373">0.024770314950721999</cx:pt>
          <cx:pt idx="374">-0.0105215761913037</cx:pt>
          <cx:pt idx="375">-0.031800376815898701</cx:pt>
          <cx:pt idx="376">0.00147546875177305</cx:pt>
          <cx:pt idx="377">0.0503658750692711</cx:pt>
          <cx:pt idx="378">0.062517351568989299</cx:pt>
          <cx:pt idx="379">0.098848009714733107</cx:pt>
          <cx:pt idx="380">0.043645651848340503</cx:pt>
          <cx:pt idx="381">0.058347317513677298</cx:pt>
          <cx:pt idx="382">0.017326388818018099</cx:pt>
          <cx:pt idx="383">0.018987121384435601</cx:pt>
          <cx:pt idx="384">-0.043805232917147698</cx:pt>
          <cx:pt idx="385">-0.080119485093942594</cx:pt>
          <cx:pt idx="386">-0.084450527426826197</cx:pt>
          <cx:pt idx="387">-0.059024294207208998</cx:pt>
          <cx:pt idx="388">-0.061207821530417601</cx:pt>
          <cx:pt idx="389">-0.0333192042753419</cx:pt>
          <cx:pt idx="390">-0.0107210570235382</cx:pt>
          <cx:pt idx="391">-0.0013906637555700201</cx:pt>
          <cx:pt idx="392">0.00030176379869421599</cx:pt>
          <cx:pt idx="393">-0.00027364174873691403</cx:pt>
          <cx:pt idx="394">-0.0024583042829062502</cx:pt>
          <cx:pt idx="395">-0.00169810785619981</cx:pt>
          <cx:pt idx="396">-0.019986046486783499</cx:pt>
          <cx:pt idx="397">0.0421748059618402</cx:pt>
          <cx:pt idx="398">0.11692766363120199</cx:pt>
          <cx:pt idx="399">0.124058194146592</cx:pt>
          <cx:pt idx="400">0.086262478791658603</cx:pt>
          <cx:pt idx="401">0.057478259179843803</cx:pt>
          <cx:pt idx="402">0.021488304039360601</cx:pt>
          <cx:pt idx="403">0.027788426014292999</cx:pt>
          <cx:pt idx="404">0.0122550058857835</cx:pt>
          <cx:pt idx="405">0.063360211273338699</cx:pt>
          <cx:pt idx="406">0.106894855345808</cx:pt>
          <cx:pt idx="407">0.063187415520587903</cx:pt>
          <cx:pt idx="408">0.15363775786821801</cx:pt>
          <cx:pt idx="409">0.070913425633876703</cx:pt>
          <cx:pt idx="410">-0.016209643304542099</cx:pt>
          <cx:pt idx="411">-0.00082035379276143496</cx:pt>
          <cx:pt idx="412">-0.070569488740330893</cx:pt>
          <cx:pt idx="413">-0.074656412285929397</cx:pt>
          <cx:pt idx="414">-0.064685098604080907</cx:pt>
          <cx:pt idx="415">-0.068850959983610294</cx:pt>
          <cx:pt idx="416">-0.038033400551534403</cx:pt>
          <cx:pt idx="417">-0.0163583344852107</cx:pt>
          <cx:pt idx="418">-0.0081562442995475291</cx:pt>
          <cx:pt idx="419">-0.00080256170560064999</cx:pt>
          <cx:pt idx="420">-0.00029064001649689</cx:pt>
          <cx:pt idx="421">-0.00041184961651882503</cx:pt>
          <cx:pt idx="422">0.0033753004323486598</cx:pt>
          <cx:pt idx="423">0.012881035172025299</cx:pt>
          <cx:pt idx="424">0.0128371678748345</cx:pt>
          <cx:pt idx="425">0.042917765325629</cx:pt>
          <cx:pt idx="426">0.079035928558594801</cx:pt>
          <cx:pt idx="427">0.113200116271127</cx:pt>
          <cx:pt idx="428">0.081348238884775298</cx:pt>
          <cx:pt idx="429">0.038134122337323897</cx:pt>
          <cx:pt idx="430">-0.00228294634895295</cx:pt>
          <cx:pt idx="431">0.016310859301297199</cx:pt>
          <cx:pt idx="432">0.038325192586737701</cx:pt>
          <cx:pt idx="433">0.11253358135005</cx:pt>
          <cx:pt idx="434">0.10747342228411599</cx:pt>
          <cx:pt idx="435">0.0144699513736099</cx:pt>
          <cx:pt idx="436">0.100870341700945</cx:pt>
          <cx:pt idx="437">-0.012100689077890499</cx:pt>
          <cx:pt idx="438">-0.022602266176995799</cx:pt>
          <cx:pt idx="439">-0.0097474973489623806</cx:pt>
          <cx:pt idx="440">-0.068156962937032495</cx:pt>
          <cx:pt idx="441">-0.0463768451868821</cx:pt>
          <cx:pt idx="442">-0.0332660926826795</cx:pt>
          <cx:pt idx="443">-0.029085060580623</cx:pt>
          <cx:pt idx="444">-0.029662372334374201</cx:pt>
          <cx:pt idx="445">-0.0032314567592921801</cx:pt>
          <cx:pt idx="446">-0.00091470292680697902</cx:pt>
          <cx:pt idx="447">0.00053628499113632096</cx:pt>
          <cx:pt idx="448">0.00076802257086799398</cx:pt>
          <cx:pt idx="449">-0.00074692573108260305</cx:pt>
          <cx:pt idx="450">0.00081690822163333102</cx:pt>
          <cx:pt idx="451">0.0091432829802640895</cx:pt>
          <cx:pt idx="452">0.0027578278037965701</cx:pt>
          <cx:pt idx="453">0.035912497690144901</cx:pt>
          <cx:pt idx="454">0.097596061461070804</cx:pt>
          <cx:pt idx="455">0.10411040029038</cx:pt>
          <cx:pt idx="456">0.0291238336777669</cx:pt>
          <cx:pt idx="457">0.016323056632974502</cx:pt>
          <cx:pt idx="458">-0.018701228291680101</cx:pt>
          <cx:pt idx="459">0.043955286608255199</cx:pt>
          <cx:pt idx="460">0.082692088796218893</cx:pt>
          <cx:pt idx="461">0.061074759677124099</cx:pt>
          <cx:pt idx="462">0.0274420794982113</cx:pt>
          <cx:pt idx="463">0.034631462718998002</cx:pt>
          <cx:pt idx="464">0.012380578070319</cx:pt>
          <cx:pt idx="465">-0.077622548873299904</cx:pt>
          <cx:pt idx="466">0.0025265979188114299</cx:pt>
          <cx:pt idx="467">0.0216673042587524</cx:pt>
          <cx:pt idx="468">0.0173727042250208</cx:pt>
          <cx:pt idx="469">0.012311612949313299</cx:pt>
          <cx:pt idx="470">-0.011491091307419401</cx:pt>
          <cx:pt idx="471">0.011538595053014401</cx:pt>
          <cx:pt idx="472">0.016385088266743099</cx:pt>
          <cx:pt idx="473">0.0033955034031271001</cx:pt>
          <cx:pt idx="474">-0.0062423476089803103</cx:pt>
          <cx:pt idx="475">-6.9476311604930495e-05</cx:pt>
          <cx:pt idx="476">-0.00015716803369405401</cx:pt>
          <cx:pt idx="477">-0.00013526760801395199</cx:pt>
          <cx:pt idx="478">0.0029817324499397399</cx:pt>
          <cx:pt idx="479">0.00061744906856319403</cx:pt>
          <cx:pt idx="480">-0.0031338930001357998</cx:pt>
          <cx:pt idx="481">0.0250562026754555</cx:pt>
          <cx:pt idx="482">0.048211461137642297</cx:pt>
          <cx:pt idx="483">0.079150786911580201</cx:pt>
          <cx:pt idx="484">0.069208457373579502</cx:pt>
          <cx:pt idx="485">0.019856938210789699</cx:pt>
          <cx:pt idx="486">0.041424267732891297</cx:pt>
          <cx:pt idx="487">0.012920312578544001</cx:pt>
          <cx:pt idx="488">0.012659535048298899</cx:pt>
          <cx:pt idx="489">0.0024084870522327502</cx:pt>
          <cx:pt idx="490">0.045777473857880002</cx:pt>
          <cx:pt idx="491">0.017568743560249699</cx:pt>
          <cx:pt idx="492">0.0047158407466572202</cx:pt>
          <cx:pt idx="493">-0.035393713184690798</cx:pt>
          <cx:pt idx="494">0.032370362538792601</cx:pt>
          <cx:pt idx="495">0.031552024940261297</cx:pt>
          <cx:pt idx="496">0.026331501187017999</cx:pt>
          <cx:pt idx="497">0.060286747330610499</cx:pt>
          <cx:pt idx="498">0.0094560464780029593</cx:pt>
          <cx:pt idx="499">0.034237228855826397</cx:pt>
          <cx:pt idx="500">0.016165684386935799</cx:pt>
          <cx:pt idx="501">0.00013035760549546499</cx:pt>
          <cx:pt idx="502">-0.0051788751207345</cx:pt>
          <cx:pt idx="503">-0.00086096636338684797</cx:pt>
          <cx:pt idx="504">-0.00017929987628853501</cx:pt>
          <cx:pt idx="505">-0.00029761090195218901</cx:pt>
          <cx:pt idx="506">-0.00052945767581932899</cx:pt>
          <cx:pt idx="507">-0.0029426216310802001</cx:pt>
          <cx:pt idx="508">-0.020600259555704999</cx:pt>
          <cx:pt idx="509">0.027687045543450702</cx:pt>
          <cx:pt idx="510">0.0381056540368497</cx:pt>
          <cx:pt idx="511">0.0537584985971312</cx:pt>
          <cx:pt idx="512">0.0243889465353853</cx:pt>
          <cx:pt idx="513">0.031910266580487498</cx:pt>
          <cx:pt idx="514">0.034714064879602199</cx:pt>
          <cx:pt idx="515">0.00107984616076596</cx:pt>
          <cx:pt idx="516">0.0042424696202859697</cx:pt>
          <cx:pt idx="517">0.031673512971438902</cx:pt>
          <cx:pt idx="518">0.044677509685299099</cx:pt>
          <cx:pt idx="519">-0.038446563031804</cx:pt>
          <cx:pt idx="520">0.025267275145639</cx:pt>
          <cx:pt idx="521">0.0025068126484684501</cx:pt>
          <cx:pt idx="522">0.019565853229564101</cx:pt>
          <cx:pt idx="523">0.0231316968780374</cx:pt>
          <cx:pt idx="524">0.038170357869599103</cx:pt>
          <cx:pt idx="525">0.039466539095359798</cx:pt>
          <cx:pt idx="526">-0.0100892477190137</cx:pt>
          <cx:pt idx="527">0.015773181623966102</cx:pt>
          <cx:pt idx="528">0.0145892412787258</cx:pt>
          <cx:pt idx="529">0.0047754944608663702</cx:pt>
          <cx:pt idx="530">-0.0043476164729810097</cx:pt>
          <cx:pt idx="531">-0.00040873278466217901</cx:pt>
          <cx:pt idx="532">-0.00015386118180497701</cx:pt>
          <cx:pt idx="533">-0.0025685552701701802</cx:pt>
          <cx:pt idx="534">-0.0050166315829297198</cx:pt>
          <cx:pt idx="535">-0.0099080320969451192</cx:pt>
          <cx:pt idx="536">-0.017655572268827201</cx:pt>
          <cx:pt idx="537">0.016355853329287601</cx:pt>
          <cx:pt idx="538">0.0114884470947827</cx:pt>
          <cx:pt idx="539">-0.0021514268916764099</cx:pt>
          <cx:pt idx="540">-0.021359712835880101</cx:pt>
          <cx:pt idx="541">-0.0145530590587995</cx:pt>
          <cx:pt idx="542">-0.019593831426595001</cx:pt>
          <cx:pt idx="543">-0.042673360134038302</cx:pt>
          <cx:pt idx="544">-0.062951574689677894</cx:pt>
          <cx:pt idx="545">-0.052741257781682802</cx:pt>
          <cx:pt idx="546">-0.021246496621937401</cx:pt>
          <cx:pt idx="547">0.0039118711676462596</cx:pt>
          <cx:pt idx="548">0.086518577231754101</cx:pt>
          <cx:pt idx="549">0.048501027269312699</cx:pt>
          <cx:pt idx="550">0.049676728036572797</cx:pt>
          <cx:pt idx="551">0.022206001473020501</cx:pt>
          <cx:pt idx="552">0.048255604890516599</cx:pt>
          <cx:pt idx="553">0.039083128733265797</cx:pt>
          <cx:pt idx="554">0.0020844421767798301</cx:pt>
          <cx:pt idx="555">0.021381064080593499</cx:pt>
          <cx:pt idx="556">0.0215723026349601</cx:pt>
          <cx:pt idx="557">0.0077177857604087399</cx:pt>
          <cx:pt idx="558">-0.00086623251391296804</cx:pt>
          <cx:pt idx="559">0.00062809241612917703</cx:pt>
          <cx:pt idx="560">-0.00021688583403733401</cx:pt>
          <cx:pt idx="561">-0.000441941127778049</cx:pt>
          <cx:pt idx="562">-0.0030027806895173699</cx:pt>
          <cx:pt idx="563">-0.016808112268973802</cx:pt>
          <cx:pt idx="564">-0.0173412340710275</cx:pt>
          <cx:pt idx="565">-0.035877861695186003</cx:pt>
          <cx:pt idx="566">-0.038907452085646499</cx:pt>
          <cx:pt idx="567">-0.047505976567208702</cx:pt>
          <cx:pt idx="568">-0.059347428644395697</cx:pt>
          <cx:pt idx="569">-0.076476648604470801</cx:pt>
          <cx:pt idx="570">-0.086412248390688395</cx:pt>
          <cx:pt idx="571">-0.047553872155562497</cx:pt>
          <cx:pt idx="572">-0.064915914336015498</cx:pt>
          <cx:pt idx="573">-0.112038540095416</cx:pt>
          <cx:pt idx="574">-0.061479454907248703</cx:pt>
          <cx:pt idx="575">-0.0092151594530661702</cx:pt>
          <cx:pt idx="576">0.0517299716041821</cx:pt>
          <cx:pt idx="577">0.0073931060418997996</cx:pt>
          <cx:pt idx="578">0.062903271252825396</cx:pt>
          <cx:pt idx="579">0.0196095687349499</cx:pt>
          <cx:pt idx="580">0.035464537883779797</cx:pt>
          <cx:pt idx="581">0.052011284804492998</cx:pt>
          <cx:pt idx="582">0.0121247228130316</cx:pt>
          <cx:pt idx="583">0.0079006025092146197</cx:pt>
          <cx:pt idx="584">0.0142142401669814</cx:pt>
          <cx:pt idx="585">0.0022003710035667298</cx:pt>
          <cx:pt idx="586">0.00158819539043919</cx:pt>
          <cx:pt idx="587">0.00076298188789010598</cx:pt>
          <cx:pt idx="588">-1.40413807508337e-05</cx:pt>
          <cx:pt idx="589">-0.00011507956417110199</cx:pt>
          <cx:pt idx="590">-0.00156961757066278</cx:pt>
          <cx:pt idx="591">-0.0133112097133111</cx:pt>
          <cx:pt idx="592">-0.021085983958657298</cx:pt>
          <cx:pt idx="593">-0.063824216727020405</cx:pt>
          <cx:pt idx="594">-0.083430915611510503</cx:pt>
          <cx:pt idx="595">-0.10948188117568899</cx:pt>
          <cx:pt idx="596">-0.051143840035346999</cx:pt>
          <cx:pt idx="597">-0.046008399634157801</cx:pt>
          <cx:pt idx="598">-0.092759899574935897</cx:pt>
          <cx:pt idx="599">-0.0439004994223854</cx:pt>
          <cx:pt idx="600">0.0026852953331907101</cx:pt>
          <cx:pt idx="601">0.0057548622946570604</cx:pt>
          <cx:pt idx="602">-0.037075976182098298</cx:pt>
          <cx:pt idx="603">-0.049365831074893798</cx:pt>
          <cx:pt idx="604">-0.0150631914079878</cx:pt>
          <cx:pt idx="605">0.023847666560638199</cx:pt>
          <cx:pt idx="606">0.027362483002882701</cx:pt>
          <cx:pt idx="607">0.0167512966951151</cx:pt>
          <cx:pt idx="608">0.0540046605489913</cx:pt>
          <cx:pt idx="609">0.064043765240907893</cx:pt>
          <cx:pt idx="610">0.052687571006610201</cx:pt>
          <cx:pt idx="611">0.012247971258677701</cx:pt>
          <cx:pt idx="612">0.00418310759124385</cx:pt>
          <cx:pt idx="613">-0.00070003664797869904</cx:pt>
          <cx:pt idx="614">-0.0069355867776762998</cx:pt>
          <cx:pt idx="615">-1.4580892112212e-05</cx:pt>
          <cx:pt idx="616">-5.73661201826328e-05</cx:pt>
          <cx:pt idx="617">0.00085846152713612103</cx:pt>
          <cx:pt idx="618">-0.0020698217051956899</cx:pt>
          <cx:pt idx="619">-0.0099806786877013193</cx:pt>
          <cx:pt idx="620">-0.021930540100356801</cx:pt>
          <cx:pt idx="621">-0.037726063919185003</cx:pt>
          <cx:pt idx="622">-0.071514656050486403</cx:pt>
          <cx:pt idx="623">-0.062613806722748799</cx:pt>
          <cx:pt idx="624">-0.035930906995239299</cx:pt>
          <cx:pt idx="625">-0.044009441376289503</cx:pt>
          <cx:pt idx="626">-0.0351634054914143</cx:pt>
          <cx:pt idx="627">-0.021243113532407699</cx:pt>
          <cx:pt idx="628">-0.033825247504299098</cx:pt>
          <cx:pt idx="629">0.034921293374738198</cx:pt>
          <cx:pt idx="630">-0.045850065093488802</cx:pt>
          <cx:pt idx="631">-0.037818343005207498</cx:pt>
          <cx:pt idx="632">0.016945979593148201</cx:pt>
          <cx:pt idx="633">0.020694136548581502</cx:pt>
          <cx:pt idx="634">0.053421861309483197</cx:pt>
          <cx:pt idx="635">0.052881046284015298</cx:pt>
          <cx:pt idx="636">0.091121508165672105</cx:pt>
          <cx:pt idx="637">0.089710729000334999</cx:pt>
          <cx:pt idx="638">0.050961228977961598</cx:pt>
          <cx:pt idx="639">0.00189919828977095</cx:pt>
          <cx:pt idx="640">-0.0019007395053155</cx:pt>
          <cx:pt idx="641">-0.00306978776718571</cx:pt>
          <cx:pt idx="642">-0.00188590224518353</cx:pt>
          <cx:pt idx="643">-9.0824607209635894e-05</cx:pt>
          <cx:pt idx="644">-0.00029819224601995801</cx:pt>
          <cx:pt idx="645">-0.00010633657333315099</cx:pt>
          <cx:pt idx="646">2.3496549845533901e-05</cx:pt>
          <cx:pt idx="647">-0.0061180715411384302</cx:pt>
          <cx:pt idx="648">-0.0178985303751008</cx:pt>
          <cx:pt idx="649">-0.027617175407395899</cx:pt>
          <cx:pt idx="650">-0.0413720375823982</cx:pt>
          <cx:pt idx="651">-0.028702962410521501</cx:pt>
          <cx:pt idx="652">0.035539422792122299</cx:pt>
          <cx:pt idx="653">0.064971420297566099</cx:pt>
          <cx:pt idx="654">0.0542238367829396</cx:pt>
          <cx:pt idx="655">0.0090657937190137903</cx:pt>
          <cx:pt idx="656">-0.017486490508350001</cx:pt>
          <cx:pt idx="657">0.0036899446474226699</cx:pt>
          <cx:pt idx="658">0.0245262875644774</cx:pt>
          <cx:pt idx="659">0.0461797791328383</cx:pt>
          <cx:pt idx="660">0.055921502595832798</cx:pt>
          <cx:pt idx="661">0.028057619735811199</cx:pt>
          <cx:pt idx="662">0.071496371331595296</cx:pt>
          <cx:pt idx="663">0.060347163573269899</cx:pt>
          <cx:pt idx="664">0.086463280683468202</cx:pt>
          <cx:pt idx="665">0.073423618024137993</cx:pt>
          <cx:pt idx="666">0.038543478771433298</cx:pt>
          <cx:pt idx="667">-0.00231368917131133</cx:pt>
          <cx:pt idx="668">-0.0096810965080527493</cx:pt>
          <cx:pt idx="669">-0.0020596764803890999</cx:pt>
          <cx:pt idx="670">-0.000309341883731102</cx:pt>
          <cx:pt idx="671">-0.000200880577135247</cx:pt>
          <cx:pt idx="672">-0.00090962838078802795</cx:pt>
          <cx:pt idx="673">0.00035585072182681902</cx:pt>
          <cx:pt idx="674">-1.6421065508024301e-06</cx:pt>
          <cx:pt idx="675">-0.00076716604815185404</cx:pt>
          <cx:pt idx="676">-0.011607917694947499</cx:pt>
          <cx:pt idx="677">-0.0309906861540118</cx:pt>
          <cx:pt idx="678">-0.0161320704974771</cx:pt>
          <cx:pt idx="679">0.0095828685808189099</cx:pt>
          <cx:pt idx="680">0.054839199079060902</cx:pt>
          <cx:pt idx="681">0.112773440959127</cx:pt>
          <cx:pt idx="682">0.053625388205143801</cx:pt>
          <cx:pt idx="683">0.019656744626084001</cx:pt>
          <cx:pt idx="684">-0.0091892544637376793</cx:pt>
          <cx:pt idx="685">-0.012500596452776</cx:pt>
          <cx:pt idx="686">-0.0086131418638215208</cx:pt>
          <cx:pt idx="687">0.0083969122248606694</cx:pt>
          <cx:pt idx="688">0.0288860098421942</cx:pt>
          <cx:pt idx="689">0.00087588518183876504</cx:pt>
          <cx:pt idx="690">0.025166099090381699</cx:pt>
          <cx:pt idx="691">0.024818560821630201</cx:pt>
          <cx:pt idx="692">0.0300045007615302</cx:pt>
          <cx:pt idx="693">0.0311927291897608</cx:pt>
          <cx:pt idx="694">0.014737074879437199</cx:pt>
          <cx:pt idx="695">-0.00039877762866951001</cx:pt>
          <cx:pt idx="696">-0.00274684216210182</cx:pt>
          <cx:pt idx="697">-0.00033517561406116298</cx:pt>
          <cx:pt idx="698">-0.000155178525737562</cx:pt>
          <cx:pt idx="699">0.00028983407124181799</cx:pt>
          <cx:pt idx="700">-5.7115974001623398e-05</cx:pt>
          <cx:pt idx="701">-7.9832864424526402e-05</cx:pt>
          <cx:pt idx="702">4.4853675228681901e-06</cx:pt>
          <cx:pt idx="703">-0.00086166363746445398</cx:pt>
          <cx:pt idx="704">-0.016090694528508399</cx:pt>
          <cx:pt idx="705">-0.022695576873019499</cx:pt>
          <cx:pt idx="706">-0.0019657770672641302</cx:pt>
          <cx:pt idx="707">0.017732252061286501</cx:pt>
          <cx:pt idx="708">0.043619548532414697</cx:pt>
          <cx:pt idx="709">0.035306036773762497</cx:pt>
          <cx:pt idx="710">-0.0140718072308832</cx:pt>
          <cx:pt idx="711">-0.051111643978202198</cx:pt>
          <cx:pt idx="712">-0.0148659536185861</cx:pt>
          <cx:pt idx="713">0.015522623989393599</cx:pt>
          <cx:pt idx="714">-0.0039378111574031698</cx:pt>
          <cx:pt idx="715">0.00081447636336614497</cx:pt>
          <cx:pt idx="716">0.0018509255973297</cx:pt>
          <cx:pt idx="717">-0.0263064272957193</cx:pt>
          <cx:pt idx="718">-0.0241623465605132</cx:pt>
          <cx:pt idx="719">-0.036906450913999897</cx:pt>
          <cx:pt idx="720">-0.0115739335225783</cx:pt>
          <cx:pt idx="721">0.000782359247208143</cx:pt>
          <cx:pt idx="722">0.00065435040500698904</cx:pt>
          <cx:pt idx="723">0.00033438340126334899</cx:pt>
          <cx:pt idx="724">-0.0028555708717237799</cx:pt>
          <cx:pt idx="725">1.8096899092371599e-05</cx:pt>
          <cx:pt idx="726">0.000130954120091763</cx:pt>
          <cx:pt idx="727">-0.00019793408778509501</cx:pt>
          <cx:pt idx="728">0.00044100018571806602</cx:pt>
          <cx:pt idx="729">-0.00023435752027332299</cx:pt>
          <cx:pt idx="730">-0.00084389524770263704</cx:pt>
          <cx:pt idx="731">-0.000149249734203687</cx:pt>
          <cx:pt idx="732">0.0016944180358601101</cx:pt>
          <cx:pt idx="733">0.00204442427763793</cx:pt>
          <cx:pt idx="734">0.0114031585856911</cx:pt>
          <cx:pt idx="735">0.013418750342298801</cx:pt>
          <cx:pt idx="736">0.0091145315098904098</cx:pt>
          <cx:pt idx="737">-0.0089186241681042805</cx:pt>
          <cx:pt idx="738">-0.00545075025850013</cx:pt>
          <cx:pt idx="739">-0.0022521692472422801</cx:pt>
          <cx:pt idx="740">0.014073794218915201</cx:pt>
          <cx:pt idx="741">-0.029901105795284301</cx:pt>
          <cx:pt idx="742">-0.027799226927724501</cx:pt>
          <cx:pt idx="743">-0.0065893871946099197</cx:pt>
          <cx:pt idx="744">0.0043497407485294497</cx:pt>
          <cx:pt idx="745">-0.015779300176162199</cx:pt>
          <cx:pt idx="746">-0.019708235492313701</cx:pt>
          <cx:pt idx="747">-0.031992831277833401</cx:pt>
          <cx:pt idx="748">-0.019647988589423002</cx:pt>
          <cx:pt idx="749">-0.0091188318298198196</cx:pt>
          <cx:pt idx="750">-0.0075739345053361202</cx:pt>
          <cx:pt idx="751">-0.00065259616224863702</cx:pt>
          <cx:pt idx="752">-0.00028637910492556402</cx:pt>
          <cx:pt idx="753">0.00070830221945947605</cx:pt>
          <cx:pt idx="754">4.2313498194664301e-05</cx:pt>
          <cx:pt idx="755">7.0903671358328693e-05</cx:pt>
          <cx:pt idx="756">-0.00015836918747845401</cx:pt>
          <cx:pt idx="757">4.2793906864982402e-05</cx:pt>
          <cx:pt idx="758">0.00027594921228158001</cx:pt>
          <cx:pt idx="759">0.000419058836062094</cx:pt>
          <cx:pt idx="760">-0.000665387351470114</cx:pt>
          <cx:pt idx="761">-0.00029088559852395702</cx:pt>
          <cx:pt idx="762">-0.0010053963153569101</cx:pt>
          <cx:pt idx="763">-0.0011714302772275701</cx:pt>
          <cx:pt idx="764">-0.0020217262674259002</cx:pt>
          <cx:pt idx="765">-0.00018268420431655799</cx:pt>
          <cx:pt idx="766">-0.0058798309004136099</cx:pt>
          <cx:pt idx="767">-0.0044824071455405899</cx:pt>
          <cx:pt idx="768">-0.0018038714192431099</cx:pt>
          <cx:pt idx="769">-0.0016126637320806</cx:pt>
          <cx:pt idx="770">0.003652386447305</cx:pt>
          <cx:pt idx="771">0.0039239655755342199</cx:pt>
          <cx:pt idx="772">-0.0034793558723284</cx:pt>
          <cx:pt idx="773">-0.00688131062388241</cx:pt>
          <cx:pt idx="774">-0.0118895544798454</cx:pt>
          <cx:pt idx="775">-0.0027753511402652301</cx:pt>
          <cx:pt idx="776">-0.00145947131761233</cx:pt>
          <cx:pt idx="777">-0.0057502781291160297</cx:pt>
          <cx:pt idx="778">-0.0061809626501442803</cx:pt>
          <cx:pt idx="779">7.9998260572740104e-05</cx:pt>
          <cx:pt idx="780">0.00019640183272419799</cx:pt>
          <cx:pt idx="781">-0.000142431748990448</cx:pt>
          <cx:pt idx="782">-1.6567025318907899e-05</cx:pt>
          <cx:pt idx="783">-0.00031380001168961503</cx:pt>
          <cx:pt idx="784">-0.0043058547284229249</cx:pt>
          <cx:pt idx="785">8.5872956389694755e-05</cx:pt>
          <cx:pt idx="786">0.0091180878785308492</cx:pt>
          <cx:pt idx="787">-0.0015517556889566276</cx:pt>
          <cx:pt idx="788">-0.0098306970790584744</cx:pt>
          <cx:pt idx="789">-0.010817907788642224</cx:pt>
          <cx:pt idx="790">-0.02550556065081875</cx:pt>
          <cx:pt idx="791">-0.036476970663981499</cx:pt>
          <cx:pt idx="792">-0.023941530871289474</cx:pt>
          <cx:pt idx="793">-0.010686539942441575</cx:pt>
          <cx:pt idx="794">0.0039859945830045497</cx:pt>
          <cx:pt idx="795">0.01631130149593785</cx:pt>
          <cx:pt idx="796">0.0098104105925739243</cx:pt>
          <cx:pt idx="797">0.0022559107385484575</cx:pt>
          <cx:pt idx="798">-0.0063590755149313003</cx:pt>
          <cx:pt idx="799">-0.00091585606256811751</cx:pt>
          <cx:pt idx="800">0.0063829680546436248</cx:pt>
          <cx:pt idx="801">0.0059586128427668748</cx:pt>
          <cx:pt idx="802">0.00522101400026765</cx:pt>
          <cx:pt idx="803">0.002917874076840975</cx:pt>
          <cx:pt idx="804">0.010792803995318625</cx:pt>
          <cx:pt idx="805">0.0086878150384950992</cx:pt>
          <cx:pt idx="806">-0.001926067146926555</cx:pt>
          <cx:pt idx="807">0.0020371104283251826</cx:pt>
          <cx:pt idx="808">0.0004719518805610875</cx:pt>
          <cx:pt idx="809">-0.00068234015543119496</cx:pt>
          <cx:pt idx="810">-0.00039276437762934249</cx:pt>
          <cx:pt idx="811">-0.0015248515051279475</cx:pt>
          <cx:pt idx="812">-0.00216030837652333</cx:pt>
          <cx:pt idx="813">0.00076545695780005495</cx:pt>
          <cx:pt idx="814">0.005324317765314425</cx:pt>
          <cx:pt idx="815">-0.0063319263430917996</cx:pt>
          <cx:pt idx="816">-0.017594850091122174</cx:pt>
          <cx:pt idx="817">-0.0251058458359655</cx:pt>
          <cx:pt idx="818">-0.032138493266458248</cx:pt>
          <cx:pt idx="819">-0.03611667641346375</cx:pt>
          <cx:pt idx="820">-0.019614297801095901</cx:pt>
          <cx:pt idx="821">0.00094399648410992501</cx:pt>
          <cx:pt idx="822">0.019212179809058001</cx:pt>
          <cx:pt idx="823">0.011801377712667675</cx:pt>
          <cx:pt idx="824">-0.0079109197369943741</cx:pt>
          <cx:pt idx="825">-0.013465150785660875</cx:pt>
          <cx:pt idx="826">-0.0075722373434952747</cx:pt>
          <cx:pt idx="827">-0.0062532125098700752</cx:pt>
          <cx:pt idx="828">-0.0011012768063834825</cx:pt>
          <cx:pt idx="829">-0.0016169899546206051</cx:pt>
          <cx:pt idx="830">0.0075587809521153746</cx:pt>
          <cx:pt idx="831">0.0015547771313626426</cx:pt>
          <cx:pt idx="832">0.00086433428484363503</cx:pt>
          <cx:pt idx="833">0.0091567484800260494</cx:pt>
          <cx:pt idx="834">0.0016294842968218801</cx:pt>
          <cx:pt idx="835">0.001177563415431055</cx:pt>
          <cx:pt idx="836">-5.9859068553529251e-05</cx:pt>
          <cx:pt idx="837">0.00025170559672326001</cx:pt>
          <cx:pt idx="838">-0.001037314998381675</cx:pt>
          <cx:pt idx="839">-0.00013349078216235425</cx:pt>
          <cx:pt idx="840">-0.00068540166941560246</cx:pt>
          <cx:pt idx="841">-0.0044745653155564497</cx:pt>
          <cx:pt idx="842">-0.0090599358910418998</cx:pt>
          <cx:pt idx="843">-0.0186665106378314</cx:pt>
          <cx:pt idx="844">-0.022625365094228401</cx:pt>
          <cx:pt idx="845">-0.029387761717432001</cx:pt>
          <cx:pt idx="846">-0.018599838503430451</cx:pt>
          <cx:pt idx="847">-0.0153584492280367</cx:pt>
          <cx:pt idx="848">-0.000451415832671775</cx:pt>
          <cx:pt idx="849">0.00163559493017003</cx:pt>
          <cx:pt idx="850">0.0079624195986847009</cx:pt>
          <cx:pt idx="851">-0.01304410546928525</cx:pt>
          <cx:pt idx="852">-0.016123923316539175</cx:pt>
          <cx:pt idx="853">-0.013166571475132175</cx:pt>
          <cx:pt idx="854">-0.0036314319292020249</cx:pt>
          <cx:pt idx="855">0.0020220939040278552</cx:pt>
          <cx:pt idx="856">-0.0039829671681947502</cx:pt>
          <cx:pt idx="857">-0.0069871293860034999</cx:pt>
          <cx:pt idx="858">-0.0013695326465756124</cx:pt>
          <cx:pt idx="859">-0.010998857351494201</cx:pt>
          <cx:pt idx="860">-0.0107920778061961</cx:pt>
          <cx:pt idx="861">-0.0052856629755365751</cx:pt>
          <cx:pt idx="862">-0.0043188960095541249</cx:pt>
          <cx:pt idx="863">-0.0036604484620231001</cx:pt>
          <cx:pt idx="864">-0.0040386911068499747</cx:pt>
          <cx:pt idx="865">2.3214518221906649e-05</cx:pt>
          <cx:pt idx="866">-0.00075299980918871502</cx:pt>
          <cx:pt idx="867">-0.0016031188522599574</cx:pt>
          <cx:pt idx="868">-0.00087844129603559501</cx:pt>
          <cx:pt idx="869">-0.0050694338009858002</cx:pt>
          <cx:pt idx="870">-0.0144024173411947</cx:pt>
          <cx:pt idx="871">-0.027232449434744</cx:pt>
          <cx:pt idx="872">-0.022697562091060101</cx:pt>
          <cx:pt idx="873">-0.01769438927087805</cx:pt>
          <cx:pt idx="874">-0.012395108426861375</cx:pt>
          <cx:pt idx="875">0.0066199894298380503</cx:pt>
          <cx:pt idx="876">0.012478549424776801</cx:pt>
          <cx:pt idx="877">0.014981897118704126</cx:pt>
          <cx:pt idx="878">-0.0049857705058643752</cx:pt>
          <cx:pt idx="879">-0.016554209081334401</cx:pt>
          <cx:pt idx="880">-0.014819625765099174</cx:pt>
          <cx:pt idx="881">-0.021541140650561948</cx:pt>
          <cx:pt idx="882">0.00038963314523712502</cx:pt>
          <cx:pt idx="883">-0.0034492841669501498</cx:pt>
          <cx:pt idx="884">-0.0043058547284229249</cx:pt>
          <cx:pt idx="885">8.5872956389694755e-05</cx:pt>
          <cx:pt idx="886">0.0091180878785308492</cx:pt>
          <cx:pt idx="887">-0.0015517556889566276</cx:pt>
          <cx:pt idx="888">-0.0098306970790584744</cx:pt>
          <cx:pt idx="889">-0.010817907788642224</cx:pt>
          <cx:pt idx="890">-0.02550556065081875</cx:pt>
          <cx:pt idx="891">-0.036476970663981499</cx:pt>
          <cx:pt idx="892">-0.023941530871289474</cx:pt>
          <cx:pt idx="893">-0.010686539942441575</cx:pt>
          <cx:pt idx="894">0.0039859945830045497</cx:pt>
          <cx:pt idx="895">0.01631130149593785</cx:pt>
          <cx:pt idx="896">0.0098104105925739243</cx:pt>
          <cx:pt idx="897">0.0022559107385484575</cx:pt>
          <cx:pt idx="898">-0.0063590755149313003</cx:pt>
          <cx:pt idx="899">-0.00091585606256811751</cx:pt>
          <cx:pt idx="900">0.0063829680546436248</cx:pt>
          <cx:pt idx="901">0.0059586128427668748</cx:pt>
          <cx:pt idx="902">0.00522101400026765</cx:pt>
          <cx:pt idx="903">0.002917874076840975</cx:pt>
          <cx:pt idx="904">0.010792803995318625</cx:pt>
          <cx:pt idx="905">0.0086878150384950992</cx:pt>
          <cx:pt idx="906">-0.001926067146926555</cx:pt>
          <cx:pt idx="907">0.0020371104283251826</cx:pt>
          <cx:pt idx="908">0.0004719518805610875</cx:pt>
          <cx:pt idx="909">-0.00068234015543119496</cx:pt>
          <cx:pt idx="910">-0.00039276437762934249</cx:pt>
          <cx:pt idx="911">-0.0015248515051279475</cx:pt>
          <cx:pt idx="912">-0.00216030837652333</cx:pt>
          <cx:pt idx="913">0.00076545695780005495</cx:pt>
          <cx:pt idx="914">0.005324317765314425</cx:pt>
          <cx:pt idx="915">-0.0063319263430917996</cx:pt>
          <cx:pt idx="916">-0.017594850091122174</cx:pt>
          <cx:pt idx="917">-0.0251058458359655</cx:pt>
          <cx:pt idx="918">-0.032138493266458248</cx:pt>
          <cx:pt idx="919">-0.03611667641346375</cx:pt>
          <cx:pt idx="920">-0.019614297801095901</cx:pt>
          <cx:pt idx="921">0.00094399648410992501</cx:pt>
          <cx:pt idx="922">0.019212179809058001</cx:pt>
          <cx:pt idx="923">0.011801377712667675</cx:pt>
          <cx:pt idx="924">-0.0079109197369943741</cx:pt>
          <cx:pt idx="925">-0.013465150785660875</cx:pt>
          <cx:pt idx="926">-0.0075722373434952747</cx:pt>
          <cx:pt idx="927">-0.0062532125098700752</cx:pt>
          <cx:pt idx="928">-0.0011012768063834825</cx:pt>
          <cx:pt idx="929">-0.0016169899546206051</cx:pt>
          <cx:pt idx="930">0.0075587809521153746</cx:pt>
          <cx:pt idx="931">0.0015547771313626426</cx:pt>
          <cx:pt idx="932">0.00086433428484363503</cx:pt>
          <cx:pt idx="933">0.0091567484800260494</cx:pt>
          <cx:pt idx="934">0.0016294842968218801</cx:pt>
          <cx:pt idx="935">0.001177563415431055</cx:pt>
          <cx:pt idx="936">-5.9859068553529251e-05</cx:pt>
          <cx:pt idx="937">0.00025170559672326001</cx:pt>
          <cx:pt idx="938">-0.001037314998381675</cx:pt>
          <cx:pt idx="939">-0.00013349078216235425</cx:pt>
          <cx:pt idx="940">-0.00068540166941560246</cx:pt>
          <cx:pt idx="941">-0.0044745653155564497</cx:pt>
          <cx:pt idx="942">-0.0090599358910418998</cx:pt>
          <cx:pt idx="943">-0.0186665106378314</cx:pt>
          <cx:pt idx="944">-0.022625365094228401</cx:pt>
          <cx:pt idx="945">-0.029387761717432001</cx:pt>
          <cx:pt idx="946">-0.018599838503430451</cx:pt>
          <cx:pt idx="947">-0.0153584492280367</cx:pt>
          <cx:pt idx="948">-0.000451415832671775</cx:pt>
          <cx:pt idx="949">0.00163559493017003</cx:pt>
          <cx:pt idx="950">0.0079624195986847009</cx:pt>
          <cx:pt idx="951">-0.01304410546928525</cx:pt>
          <cx:pt idx="952">-0.016123923316539175</cx:pt>
          <cx:pt idx="953">-0.013166571475132175</cx:pt>
          <cx:pt idx="954">-0.0036314319292020249</cx:pt>
          <cx:pt idx="955">0.0020220939040278552</cx:pt>
          <cx:pt idx="956">-0.0039829671681947502</cx:pt>
          <cx:pt idx="957">-0.0069871293860034999</cx:pt>
          <cx:pt idx="958">-0.0013695326465756124</cx:pt>
          <cx:pt idx="959">-0.010998857351494201</cx:pt>
          <cx:pt idx="960">-0.0107920778061961</cx:pt>
          <cx:pt idx="961">-0.0052856629755365751</cx:pt>
          <cx:pt idx="962">-0.0043188960095541249</cx:pt>
          <cx:pt idx="963">-0.0036604484620231001</cx:pt>
          <cx:pt idx="964">-0.0040386911068499747</cx:pt>
          <cx:pt idx="965">2.3214518221906649e-05</cx:pt>
          <cx:pt idx="966">-0.00075299980918871502</cx:pt>
          <cx:pt idx="967">-0.0016031188522599574</cx:pt>
          <cx:pt idx="968">-0.00087844129603559501</cx:pt>
          <cx:pt idx="969">-0.0050694338009858002</cx:pt>
          <cx:pt idx="970">-0.0144024173411947</cx:pt>
          <cx:pt idx="971">-0.027232449434744</cx:pt>
          <cx:pt idx="972">-0.022697562091060101</cx:pt>
          <cx:pt idx="973">-0.01769438927087805</cx:pt>
          <cx:pt idx="974">-0.012395108426861375</cx:pt>
          <cx:pt idx="975">0.0066199894298380503</cx:pt>
          <cx:pt idx="976">0.012478549424776801</cx:pt>
          <cx:pt idx="977">0.014981897118704126</cx:pt>
          <cx:pt idx="978">-0.0049857705058643752</cx:pt>
          <cx:pt idx="979">-0.016554209081334401</cx:pt>
          <cx:pt idx="980">-0.014819625765099174</cx:pt>
          <cx:pt idx="981">-0.021541140650561948</cx:pt>
          <cx:pt idx="982">0.00038963314523712502</cx:pt>
          <cx:pt idx="983">-0.0034492841669501498</cx:pt>
          <cx:pt idx="984">-0.0043058547284229249</cx:pt>
          <cx:pt idx="985">8.5872956389694755e-05</cx:pt>
          <cx:pt idx="986">0.0091180878785308492</cx:pt>
          <cx:pt idx="987">-0.0015517556889566276</cx:pt>
          <cx:pt idx="988">-0.0098306970790584744</cx:pt>
          <cx:pt idx="989">-0.010817907788642224</cx:pt>
          <cx:pt idx="990">-0.02550556065081875</cx:pt>
          <cx:pt idx="991">-0.036476970663981499</cx:pt>
          <cx:pt idx="992">-0.023941530871289474</cx:pt>
          <cx:pt idx="993">-0.010686539942441575</cx:pt>
          <cx:pt idx="994">0.0039859945830045497</cx:pt>
          <cx:pt idx="995">0.01631130149593785</cx:pt>
          <cx:pt idx="996">0.0098104105925739243</cx:pt>
          <cx:pt idx="997">0.0022559107385484575</cx:pt>
          <cx:pt idx="998">-0.0063590755149313003</cx:pt>
          <cx:pt idx="999">-0.00091585606256811751</cx:pt>
          <cx:pt idx="1000">0.0063829680546436248</cx:pt>
          <cx:pt idx="1001">0.0059586128427668748</cx:pt>
          <cx:pt idx="1002">0.00522101400026765</cx:pt>
          <cx:pt idx="1003">0.002917874076840975</cx:pt>
          <cx:pt idx="1004">0.010792803995318625</cx:pt>
          <cx:pt idx="1005">0.0086878150384950992</cx:pt>
          <cx:pt idx="1006">-0.001926067146926555</cx:pt>
          <cx:pt idx="1007">0.0020371104283251826</cx:pt>
          <cx:pt idx="1008">0.0004719518805610875</cx:pt>
          <cx:pt idx="1009">-0.00068234015543119496</cx:pt>
          <cx:pt idx="1010">-0.00039276437762934249</cx:pt>
          <cx:pt idx="1011">-0.0015248515051279475</cx:pt>
          <cx:pt idx="1012">-0.00216030837652333</cx:pt>
          <cx:pt idx="1013">0.00076545695780005495</cx:pt>
          <cx:pt idx="1014">0.005324317765314425</cx:pt>
          <cx:pt idx="1015">-0.0063319263430917996</cx:pt>
          <cx:pt idx="1016">-0.017594850091122174</cx:pt>
          <cx:pt idx="1017">-0.0251058458359655</cx:pt>
          <cx:pt idx="1018">-0.032138493266458248</cx:pt>
          <cx:pt idx="1019">-0.03611667641346375</cx:pt>
          <cx:pt idx="1020">-0.019614297801095901</cx:pt>
          <cx:pt idx="1021">0.00094399648410992501</cx:pt>
          <cx:pt idx="1022">0.019212179809058001</cx:pt>
          <cx:pt idx="1023">0.011801377712667675</cx:pt>
          <cx:pt idx="1024">-0.0079109197369943741</cx:pt>
          <cx:pt idx="1025">-0.013465150785660875</cx:pt>
          <cx:pt idx="1026">-0.0075722373434952747</cx:pt>
          <cx:pt idx="1027">-0.0062532125098700752</cx:pt>
          <cx:pt idx="1028">-0.0011012768063834825</cx:pt>
          <cx:pt idx="1029">-0.0016169899546206051</cx:pt>
          <cx:pt idx="1030">0.0075587809521153746</cx:pt>
          <cx:pt idx="1031">0.0015547771313626426</cx:pt>
          <cx:pt idx="1032">0.00086433428484363503</cx:pt>
          <cx:pt idx="1033">0.0091567484800260494</cx:pt>
          <cx:pt idx="1034">0.0016294842968218801</cx:pt>
          <cx:pt idx="1035">0.001177563415431055</cx:pt>
          <cx:pt idx="1036">-5.9859068553529251e-05</cx:pt>
          <cx:pt idx="1037">0.00025170559672326001</cx:pt>
          <cx:pt idx="1038">-0.001037314998381675</cx:pt>
          <cx:pt idx="1039">-0.00013349078216235425</cx:pt>
          <cx:pt idx="1040">-0.00068540166941560246</cx:pt>
          <cx:pt idx="1041">-0.0044745653155564497</cx:pt>
          <cx:pt idx="1042">-0.0090599358910418998</cx:pt>
          <cx:pt idx="1043">-0.0186665106378314</cx:pt>
          <cx:pt idx="1044">-0.022625365094228401</cx:pt>
          <cx:pt idx="1045">-0.029387761717432001</cx:pt>
          <cx:pt idx="1046">-0.018599838503430451</cx:pt>
          <cx:pt idx="1047">-0.0153584492280367</cx:pt>
          <cx:pt idx="1048">-0.000451415832671775</cx:pt>
          <cx:pt idx="1049">0.00163559493017003</cx:pt>
          <cx:pt idx="1050">0.0079624195986847009</cx:pt>
          <cx:pt idx="1051">-0.01304410546928525</cx:pt>
          <cx:pt idx="1052">-0.016123923316539175</cx:pt>
          <cx:pt idx="1053">-0.013166571475132175</cx:pt>
          <cx:pt idx="1054">-0.0036314319292020249</cx:pt>
          <cx:pt idx="1055">0.0020220939040278552</cx:pt>
          <cx:pt idx="1056">-0.0039829671681947502</cx:pt>
          <cx:pt idx="1057">-0.0069871293860034999</cx:pt>
          <cx:pt idx="1058">-0.0013695326465756124</cx:pt>
          <cx:pt idx="1059">-0.010998857351494201</cx:pt>
          <cx:pt idx="1060">-0.0107920778061961</cx:pt>
          <cx:pt idx="1061">-0.0052856629755365751</cx:pt>
          <cx:pt idx="1062">-0.0043188960095541249</cx:pt>
          <cx:pt idx="1063">-0.0036604484620231001</cx:pt>
          <cx:pt idx="1064">-0.0040386911068499747</cx:pt>
          <cx:pt idx="1065">2.3214518221906649e-05</cx:pt>
          <cx:pt idx="1066">-0.00075299980918871502</cx:pt>
          <cx:pt idx="1067">-0.0016031188522599574</cx:pt>
          <cx:pt idx="1068">-0.00087844129603559501</cx:pt>
          <cx:pt idx="1069">-0.0050694338009858002</cx:pt>
          <cx:pt idx="1070">-0.0144024173411947</cx:pt>
          <cx:pt idx="1071">-0.027232449434744</cx:pt>
          <cx:pt idx="1072">-0.022697562091060101</cx:pt>
          <cx:pt idx="1073">-0.01769438927087805</cx:pt>
          <cx:pt idx="1074">-0.012395108426861375</cx:pt>
          <cx:pt idx="1075">0.0066199894298380503</cx:pt>
          <cx:pt idx="1076">0.012478549424776801</cx:pt>
          <cx:pt idx="1077">0.014981897118704126</cx:pt>
          <cx:pt idx="1078">-0.0049857705058643752</cx:pt>
          <cx:pt idx="1079">-0.016554209081334401</cx:pt>
          <cx:pt idx="1080">-0.014819625765099174</cx:pt>
          <cx:pt idx="1081">-0.021541140650561948</cx:pt>
          <cx:pt idx="1082">0.00038963314523712502</cx:pt>
          <cx:pt idx="1083">-0.0034492841669501498</cx:pt>
        </cx:lvl>
      </cx:numDim>
    </cx:data>
    <cx:data id="131">
      <cx:numDim type="val">
        <cx:f>Sheet2!$EB$1:$EB$1084</cx:f>
        <cx:lvl ptCount="1084" formatCode="0.00E+00">
          <cx:pt idx="0">6.2962107011936799e-05</cx:pt>
          <cx:pt idx="1">-3.4894220726982998e-05</cx:pt>
          <cx:pt idx="2">5.2692998342590098e-05</cx:pt>
          <cx:pt idx="3">3.9860797657083601e-05</cx:pt>
          <cx:pt idx="4">0.00017371499893519199</cx:pt>
          <cx:pt idx="5">0.000121376629132223</cx:pt>
          <cx:pt idx="6">-0.00021946550577783</cx:pt>
          <cx:pt idx="7">0.00057843090582387002</cx:pt>
          <cx:pt idx="8">-0.000120487049321764</cx:pt>
          <cx:pt idx="9">0.00026408388015224598</cx:pt>
          <cx:pt idx="10">0.00028501891429545201</cx:pt>
          <cx:pt idx="11">0.00050984741458382301</cx:pt>
          <cx:pt idx="12">0.00035557457882246798</cx:pt>
          <cx:pt idx="13">8.84362121423547e-05</cx:pt>
          <cx:pt idx="14">-0.00024284474883724</cx:pt>
          <cx:pt idx="15">-0.00036958715342565998</cx:pt>
          <cx:pt idx="16">-0.00073691166295420003</cx:pt>
          <cx:pt idx="17">5.27288142653872e-05</cx:pt>
          <cx:pt idx="18">-0.00031174073952922201</cx:pt>
          <cx:pt idx="19">0.000237925046440335</cx:pt>
          <cx:pt idx="20">-0.00039205410897910902</cx:pt>
          <cx:pt idx="21">-0.000139276520880715</cx:pt>
          <cx:pt idx="22">0.000205580226933799</cx:pt>
          <cx:pt idx="23">5.2381933255282799e-05</cx:pt>
          <cx:pt idx="24">0.00086545151330791196</cx:pt>
          <cx:pt idx="25">5.4340374653318797e-05</cx:pt>
          <cx:pt idx="26">-0.00030804835333189098</cx:pt>
          <cx:pt idx="27">-0.000128215644397263</cx:pt>
          <cx:pt idx="28">-0.00047088350259009</cx:pt>
          <cx:pt idx="29">-0.00035608093999551198</cx:pt>
          <cx:pt idx="30">0.000397322189819945</cx:pt>
          <cx:pt idx="31">0.00020421624656975101</cx:pt>
          <cx:pt idx="32">-4.5617259352214903e-05</cx:pt>
          <cx:pt idx="33">0.000107650441088592</cx:pt>
          <cx:pt idx="34">0.000337320203983908</cx:pt>
          <cx:pt idx="35">0.00124971032179463</cx:pt>
          <cx:pt idx="36">0.00011393131136124099</cx:pt>
          <cx:pt idx="37">-0.00023913370108729799</cx:pt>
          <cx:pt idx="38">-0.00050281995338443102</cx:pt>
          <cx:pt idx="39">-0.000205028908029282</cx:pt>
          <cx:pt idx="40">0.00070205129695937601</cx:pt>
          <cx:pt idx="41">0.00015390067842564899</cx:pt>
          <cx:pt idx="42">-0.00024710795606321801</cx:pt>
          <cx:pt idx="43">5.8111317540844401e-05</cx:pt>
          <cx:pt idx="44">-0.00025248643585683999</cx:pt>
          <cx:pt idx="45">-0.00044488478489780901</cx:pt>
          <cx:pt idx="46">0.000797040935517867</cx:pt>
          <cx:pt idx="47">0.000376312370421024</cx:pt>
          <cx:pt idx="48">0.00011178104327824499</cx:pt>
          <cx:pt idx="49">0.00073731451204185801</cx:pt>
          <cx:pt idx="50">0.00040403701333929998</cx:pt>
          <cx:pt idx="51">-0.000131713564426568</cx:pt>
          <cx:pt idx="52">0.00048983788808195001</cx:pt>
          <cx:pt idx="53">-0.00018364340887902801</cx:pt>
          <cx:pt idx="54">-0.000198342694332095</cx:pt>
          <cx:pt idx="55">8.7671755583177603e-05</cx:pt>
          <cx:pt idx="56">0.00107679383505007</cx:pt>
          <cx:pt idx="57">-6.7376465256492593e-05</cx:pt>
          <cx:pt idx="58">0.00027412182032573399</cx:pt>
          <cx:pt idx="59">0.00171515337381795</cx:pt>
          <cx:pt idx="60">0.0015361153871103999</cx:pt>
          <cx:pt idx="61">-0.000117776984548753</cx:pt>
          <cx:pt idx="62">-0.00045444014600462101</cx:pt>
          <cx:pt idx="63">0.000434032384933173</cx:pt>
          <cx:pt idx="64">0.00042618994580156098</cx:pt>
          <cx:pt idx="65">-0.00042246676290722798</cx:pt>
          <cx:pt idx="66">0.00084727990703573595</cx:pt>
          <cx:pt idx="67">-0.000467290572165776</cx:pt>
          <cx:pt idx="68">-0.0025161917243645801</cx:pt>
          <cx:pt idx="69">-0.0063395895359230304</cx:pt>
          <cx:pt idx="70">-0.013041093470145201</cx:pt>
          <cx:pt idx="71">-0.0108514059077743</cx:pt>
          <cx:pt idx="72">-0.0032317669509850898</cx:pt>
          <cx:pt idx="73">-0.0019343923847710701</cx:pt>
          <cx:pt idx="74">-0.00054244418191697801</cx:pt>
          <cx:pt idx="75">0.00055810297243965798</cx:pt>
          <cx:pt idx="76">-0.00070424026695631997</cx:pt>
          <cx:pt idx="77">0.0010441193262013899</cx:pt>
          <cx:pt idx="78">0.000230498675266196</cx:pt>
          <cx:pt idx="79">-0.000766275624808215</cx:pt>
          <cx:pt idx="80">-0.000693788168192332</cx:pt>
          <cx:pt idx="81">-2.0602565853319602e-06</cx:pt>
          <cx:pt idx="82">-0.000100904127079806</cx:pt>
          <cx:pt idx="83">0.00023136054775884</cx:pt>
          <cx:pt idx="84">8.1358883320175606e-05</cx:pt>
          <cx:pt idx="85">0.000230737110061411</cx:pt>
          <cx:pt idx="86">-0.00082947105791146797</cx:pt>
          <cx:pt idx="87">0.00302241516563677</cx:pt>
          <cx:pt idx="88">0.00036471221838774701</cx:pt>
          <cx:pt idx="89">-0.0049523388207631898</cx:pt>
          <cx:pt idx="90">-0.0060035184197570202</cx:pt>
          <cx:pt idx="91">-0.015161970301422601</cx:pt>
          <cx:pt idx="92">-0.016860865814690301</cx:pt>
          <cx:pt idx="93">-0.017131170770754899</cx:pt>
          <cx:pt idx="94">-0.011446422174222599</cx:pt>
          <cx:pt idx="95">-0.012831318010201201</cx:pt>
          <cx:pt idx="96">-0.0083983582037091605</cx:pt>
          <cx:pt idx="97">-0.00237613052065934</cx:pt>
          <cx:pt idx="98">-0.00182089887830439</cx:pt>
          <cx:pt idx="99">-0.00064831175531866096</cx:pt>
          <cx:pt idx="100">0.011703998654248701</cx:pt>
          <cx:pt idx="101">0.020081568724838898</cx:pt>
          <cx:pt idx="102">0.0263318059812967</cx:pt>
          <cx:pt idx="103">0.0020994850238774</cx:pt>
          <cx:pt idx="104">-0.015405566686421899</cx:pt>
          <cx:pt idx="105">-0.0087905054169678497</cx:pt>
          <cx:pt idx="106">-0.0087830725005213998</cx:pt>
          <cx:pt idx="107">-0.0077415921162681802</cx:pt>
          <cx:pt idx="108">-0.0019476016313860699</cx:pt>
          <cx:pt idx="109">-0.00097396851394232497</cx:pt>
          <cx:pt idx="110">-0.00097553915074131395</cx:pt>
          <cx:pt idx="111">8.7944232034305002e-05</cx:pt>
          <cx:pt idx="112">9.3712936781164996e-05</cx:pt>
          <cx:pt idx="113">0.00027137571641531398</cx:pt>
          <cx:pt idx="114">0.00028630073239475001</cx:pt>
          <cx:pt idx="115">0.000181138057707443</cx:pt>
          <cx:pt idx="116">0.00026570086897828002</cx:pt>
          <cx:pt idx="117">-0.0051894609872617497</cx:pt>
          <cx:pt idx="118">-0.0154213743382128</cx:pt>
          <cx:pt idx="119">-0.021541657639328301</cx:pt>
          <cx:pt idx="120">-0.0332003107090518</cx:pt>
          <cx:pt idx="121">-0.0433846513678917</cx:pt>
          <cx:pt idx="122">-0.040470064783712997</cx:pt>
          <cx:pt idx="123">-0.011499246745667499</cx:pt>
          <cx:pt idx="124">-0.0137125778612955</cx:pt>
          <cx:pt idx="125">-0.0093611322643456993</cx:pt>
          <cx:pt idx="126">-0.00094988717518519703</cx:pt>
          <cx:pt idx="127">-0.0061962333750952801</cx:pt>
          <cx:pt idx="128">0.030213250851164199</cx:pt>
          <cx:pt idx="129">0.074979992476086998</cx:pt>
          <cx:pt idx="130">0.081091253168758898</cx:pt>
          <cx:pt idx="131">0.020051341119414499</cx:pt>
          <cx:pt idx="132">0.0095875601008883309</cx:pt>
          <cx:pt idx="133">0.000845178102233053</cx:pt>
          <cx:pt idx="134">0.0107412056456241</cx:pt>
          <cx:pt idx="135">-0.0120008429261286</cx:pt>
          <cx:pt idx="136">-0.0043695381179141698</cx:pt>
          <cx:pt idx="137">-0.00371106767594645</cx:pt>
          <cx:pt idx="138">-0.0015318666745252501</cx:pt>
          <cx:pt idx="139">-9.5879928964011206e-05</cx:pt>
          <cx:pt idx="140">-0.000143127769320738</cx:pt>
          <cx:pt idx="141">0.000156534630659278</cx:pt>
          <cx:pt idx="142">-0.00053451371033382098</cx:pt>
          <cx:pt idx="143">0.000193012899856501</cx:pt>
          <cx:pt idx="144">-0.00307708528466148</cx:pt>
          <cx:pt idx="145">-0.0140509457813578</cx:pt>
          <cx:pt idx="146">-0.038170072184418903</cx:pt>
          <cx:pt idx="147">-0.0339043137101077</cx:pt>
          <cx:pt idx="148">-0.029991742078077501</cx:pt>
          <cx:pt idx="149">-0.052339698917334497</cx:pt>
          <cx:pt idx="150">-0.0157622817571096</cx:pt>
          <cx:pt idx="151">-0.0017552566543612401</cx:pt>
          <cx:pt idx="152">-0.013216594962194799</cx:pt>
          <cx:pt idx="153">0.060124546127610597</cx:pt>
          <cx:pt idx="154">0.038155596387570101</cx:pt>
          <cx:pt idx="155">-0.018691433154780099</cx:pt>
          <cx:pt idx="156">-0.0089162140138213403</cx:pt>
          <cx:pt idx="157">0.033038197822676099</cx:pt>
          <cx:pt idx="158">0.070204496686345402</cx:pt>
          <cx:pt idx="159">0.012306759366942499</cx:pt>
          <cx:pt idx="160">0.0162317406366023</cx:pt>
          <cx:pt idx="161">0.049992628026889398</cx:pt>
          <cx:pt idx="162">0.028297820240329799</cx:pt>
          <cx:pt idx="163">0.0066238712557771997</cx:pt>
          <cx:pt idx="164">0.0151429729184097</cx:pt>
          <cx:pt idx="165">-0.00026795314822288999</cx:pt>
          <cx:pt idx="166">0.00105467650314434</cx:pt>
          <cx:pt idx="167">0.00059221357280362296</cx:pt>
          <cx:pt idx="168">-0.00018389079913888799</cx:pt>
          <cx:pt idx="169">-4.1449277029895899e-05</cx:pt>
          <cx:pt idx="170">0.00164231223386673</cx:pt>
          <cx:pt idx="171">-0.00091062103229461796</cx:pt>
          <cx:pt idx="172">-0.0112592880857348</cx:pt>
          <cx:pt idx="173">-0.026719675873139101</cx:pt>
          <cx:pt idx="174">-0.055980784685976302</cx:pt>
          <cx:pt idx="175">-0.0466675911536776</cx:pt>
          <cx:pt idx="176">-0.0544321160513348</cx:pt>
          <cx:pt idx="177">-0.10338033200004</cx:pt>
          <cx:pt idx="178">-0.0228976008135983</cx:pt>
          <cx:pt idx="179">0.026938224237999801</cx:pt>
          <cx:pt idx="180">0.012520236736604001</cx:pt>
          <cx:pt idx="181">0.024915704842264502</cx:pt>
          <cx:pt idx="182">0.019429718944595501</cx:pt>
          <cx:pt idx="183">-0.012589390412064</cx:pt>
          <cx:pt idx="184">-0.073126741420531799</cx:pt>
          <cx:pt idx="185">-0.077719832142445794</cx:pt>
          <cx:pt idx="186">0.0148004969401572</cx:pt>
          <cx:pt idx="187">0.042065253311217903</cx:pt>
          <cx:pt idx="188">0.046734525992402</cx:pt>
          <cx:pt idx="189">0.114392804367805</cx:pt>
          <cx:pt idx="190">0.055909978921676901</cx:pt>
          <cx:pt idx="191">-0.00077965823766367598</cx:pt>
          <cx:pt idx="192">0.025321945772623099</cx:pt>
          <cx:pt idx="193">0.0049547090921858101</cx:pt>
          <cx:pt idx="194">-0.0027619580522847201</cx:pt>
          <cx:pt idx="195">-0.00172653704333589</cx:pt>
          <cx:pt idx="196">-9.1515854302598099e-05</cx:pt>
          <cx:pt idx="197">0.00019378541065816999</cx:pt>
          <cx:pt idx="198">0.00329246801613185</cx:pt>
          <cx:pt idx="199">-0.0010679965716670476</cx:pt>
          <cx:pt idx="200">-0.0063829007684701499</cx:pt>
          <cx:pt idx="201">-0.0077277637815531749</cx:pt>
          <cx:pt idx="202">-0.011923815001466874</cx:pt>
          <cx:pt idx="203">-0.0029734099410018248</cx:pt>
          <cx:pt idx="204">-0.01723360191202775</cx:pt>
          <cx:pt idx="205">-0.01451811529722595</cx:pt>
          <cx:pt idx="206">-0.00084253686179873997</cx:pt>
          <cx:pt idx="207">0.027522992668219001</cx:pt>
          <cx:pt idx="208">0.021469868961546876</cx:pt>
          <cx:pt idx="209">0.014424391582673475</cx:pt>
          <cx:pt idx="210">0.0074315365037166247</cx:pt>
          <cx:pt idx="211">0.016053303602208802</cx:pt>
          <cx:pt idx="212">0.01934035928927955</cx:pt>
          <cx:pt idx="213">0.0031673749067837251</cx:pt>
          <cx:pt idx="214">0.01562489546225925</cx:pt>
          <cx:pt idx="215">0.030331512919024251</cx:pt>
          <cx:pt idx="216">0.020065110822738499</cx:pt>
          <cx:pt idx="217">0.02613719944694225</cx:pt>
          <cx:pt idx="218">0.028567834907471501</cx:pt>
          <cx:pt idx="219">0.017061729287810402</cx:pt>
          <cx:pt idx="220">0.0104860352402772</cx:pt>
          <cx:pt idx="221">0.0046612051188210752</cx:pt>
          <cx:pt idx="222">-0.0011593599632172774</cx:pt>
          <cx:pt idx="223">1.4089134373901026e-05</cx:pt>
          <cx:pt idx="224">4.5501424780107753e-05</cx:pt>
          <cx:pt idx="225">-1.8096686228662627e-05</cx:pt>
          <cx:pt idx="226">1.50944231845972e-06</cx:pt>
          <cx:pt idx="227">-0.00245992429320254</cx:pt>
          <cx:pt idx="228">-0.010050672462184799</cx:pt>
          <cx:pt idx="229">-0.0071112531309597002</cx:pt>
          <cx:pt idx="230">-0.0047019793891329752</cx:pt>
          <cx:pt idx="231">-0.00012351263486206374</cx:pt>
          <cx:pt idx="232">-0.0071342750621250497</cx:pt>
          <cx:pt idx="233">-0.0067446005981567246</cx:pt>
          <cx:pt idx="234">-0.01255711198851985</cx:pt>
          <cx:pt idx="235">0.0099589889328829742</cx:pt>
          <cx:pt idx="236">0.030082115036519998</cx:pt>
          <cx:pt idx="237">0.026584643669135499</cx:pt>
          <cx:pt idx="238">0.040646429236403749</cx:pt>
          <cx:pt idx="239">0.029523706356235749</cx:pt>
          <cx:pt idx="240">0.024167750094563626</cx:pt>
          <cx:pt idx="241">0.013365955571810376</cx:pt>
          <cx:pt idx="242">0.011634124865913425</cx:pt>
          <cx:pt idx="243">0.019746768854005625</cx:pt>
          <cx:pt idx="244">0.01960163792519715</cx:pt>
          <cx:pt idx="245">0.025983981406449499</cx:pt>
          <cx:pt idx="246">0.017761436521254274</cx:pt>
          <cx:pt idx="247">0.019996810128034875</cx:pt>
          <cx:pt idx="248">0.0146067025832114</cx:pt>
          <cx:pt idx="249">0.0089414565321803505</cx:pt>
          <cx:pt idx="250">0.0022166766070421825</cx:pt>
          <cx:pt idx="251">2.0288131631788649e-05</cx:pt>
          <cx:pt idx="252">5.8523974815151753e-06</cx:pt>
          <cx:pt idx="253">-3.4380752351927502e-05</cx:pt>
          <cx:pt idx="254">-0.000110202896805198</cx:pt>
          <cx:pt idx="255">-0.0040919073443320998</cx:pt>
          <cx:pt idx="256">-0.0073741615571796754</cx:pt>
          <cx:pt idx="257">-0.006647015151842</cx:pt>
          <cx:pt idx="258">-0.0021844415583336277</cx:pt>
          <cx:pt idx="259">0.00058702676545673005</cx:pt>
          <cx:pt idx="260">-0.01473631804667855</cx:pt>
          <cx:pt idx="261">-0.010083199449638775</cx:pt>
          <cx:pt idx="262">-0.00071007337824206503</cx:pt>
          <cx:pt idx="263">0.00086450219778938498</cx:pt>
          <cx:pt idx="264">0.020694237534474524</cx:pt>
          <cx:pt idx="265">0.047420326846536499</cx:pt>
          <cx:pt idx="266">0.030952162947691</cx:pt>
          <cx:pt idx="267">0.007035398460495325</cx:pt>
          <cx:pt idx="268">0.0068457740479755998</cx:pt>
          <cx:pt idx="269">0.0091254232149495258</cx:pt>
          <cx:pt idx="270">0.027145047809718249</cx:pt>
          <cx:pt idx="271">0.0191261123234624</cx:pt>
          <cx:pt idx="272">0.01830873153469605</cx:pt>
          <cx:pt idx="273">0.016448619424371324</cx:pt>
          <cx:pt idx="274">0.00259111103129505</cx:pt>
          <cx:pt idx="275">0.0134971060761967</cx:pt>
          <cx:pt idx="276">0.022991881321779602</cx:pt>
          <cx:pt idx="277">0.011917260443850376</cx:pt>
          <cx:pt idx="278">0.00099770683901046994</cx:pt>
          <cx:pt idx="279">0.00024280455124197275</cx:pt>
          <cx:pt idx="280">5.5296003136727247e-05</cx:pt>
          <cx:pt idx="281">-0.00020317237305826874</cx:pt>
          <cx:pt idx="282">-0.00029625195118194498</cx:pt>
          <cx:pt idx="283">-0.0023607090141226977</cx:pt>
          <cx:pt idx="284">-0.006427794300826275</cx:pt>
          <cx:pt idx="285">-0.001632782965313875</cx:pt>
          <cx:pt idx="286">0.013977267762350176</cx:pt>
          <cx:pt idx="287">0.00277449239697455</cx:pt>
          <cx:pt idx="288">-0.00030447130819676499</cx:pt>
          <cx:pt idx="289">0.0084060698238743996</cx:pt>
          <cx:pt idx="290">0.0076902968895727003</cx:pt>
          <cx:pt idx="291">0.015163569989007175</cx:pt>
          <cx:pt idx="292">0.039823379408439753</cx:pt>
          <cx:pt idx="293">0.022702879525441151</cx:pt>
          <cx:pt idx="294">0.00096961011489714245</cx:pt>
          <cx:pt idx="295">0.0016072677915711425</cx:pt>
          <cx:pt idx="296">-0.001335852857687095</cx:pt>
          <cx:pt idx="297">-0.001005589767444845</cx:pt>
          <cx:pt idx="298">0.016579438134918599</cx:pt>
          <cx:pt idx="299">0.011185898101637601</cx:pt>
          <cx:pt idx="300">0.0163392794628257</cx:pt>
          <cx:pt idx="301">0.049473573422725299</cx:pt>
          <cx:pt idx="302">0.027310412771027099</cx:pt>
          <cx:pt idx="303">0.010039237047680101</cx:pt>
          <cx:pt idx="304">0.071106862167579596</cx:pt>
          <cx:pt idx="305">0.028114699338190802</cx:pt>
          <cx:pt idx="306">0.0044107616894868799</cx:pt>
          <cx:pt idx="307">0.0013684712856490201</cx:pt>
          <cx:pt idx="308">0.00013158131712121701</cx:pt>
          <cx:pt idx="309">-0.00054062772482307701</cx:pt>
          <cx:pt idx="310">-0.00060741533695433795</cx:pt>
          <cx:pt idx="311">-0.0044966798329856804</cx:pt>
          <cx:pt idx="312">-0.023467338805839202</cx:pt>
          <cx:pt idx="313">-0.029364843908929</cx:pt>
          <cx:pt idx="314">0.034338669982738497</cx:pt>
          <cx:pt idx="315">0.028424359015509298</cx:pt>
          <cx:pt idx="316">0.0064041389344587397</cx:pt>
          <cx:pt idx="317">0.0057368457173081902</cx:pt>
          <cx:pt idx="318">-0.0012321447747275999</cx:pt>
          <cx:pt idx="319">0.026974200001957199</cx:pt>
          <cx:pt idx="320">0.046835740201414601</cx:pt>
          <cx:pt idx="321">0.0051696152063733002</cx:pt>
          <cx:pt idx="322">-0.077121893915006595</cx:pt>
          <cx:pt idx="323">-0.096817257046750094</cx:pt>
          <cx:pt idx="324">-0.11502358166829001</cx:pt>
          <cx:pt idx="325">-0.117469243367535</cx:pt>
          <cx:pt idx="326">-0.016088763449503302</cx:pt>
          <cx:pt idx="327">-0.068220358543119405</cx:pt>
          <cx:pt idx="328">-0.101201016814449</cx:pt>
          <cx:pt idx="329">-0.0027707802108941598</cx:pt>
          <cx:pt idx="330">-0.00730293326437187</cx:pt>
          <cx:pt idx="331">0.010591493909828</cx:pt>
          <cx:pt idx="332">0.036276841155490201</cx:pt>
          <cx:pt idx="333">0.00104032108983029</cx:pt>
          <cx:pt idx="334">0.00405758388220861</cx:pt>
          <cx:pt idx="335">0.0010871019107226499</cx:pt>
          <cx:pt idx="336">-0.000238678313652413</cx:pt>
          <cx:pt idx="337">-0.00019532614347500901</cx:pt>
          <cx:pt idx="338">-0.00128617407222552</cx:pt>
          <cx:pt idx="339">8.0308141330680504e-06</cx:pt>
          <cx:pt idx="340">-0.031610115974459202</cx:pt>
          <cx:pt idx="341">-0.058002849598907301</cx:pt>
          <cx:pt idx="342">0.0268095328775972</cx:pt>
          <cx:pt idx="343">0.033761380186449398</cx:pt>
          <cx:pt idx="344">0.068288492974195494</cx:pt>
          <cx:pt idx="345">0.084501850667984907</cx:pt>
          <cx:pt idx="346">-0.026329220586798301</cx:pt>
          <cx:pt idx="347">-0.045586368192931</cx:pt>
          <cx:pt idx="348">-0.0140074276018549</cx:pt>
          <cx:pt idx="349">-0.0090785371788688791</cx:pt>
          <cx:pt idx="350">-0.093854766947186793</cx:pt>
          <cx:pt idx="351">-0.107581722699728</cx:pt>
          <cx:pt idx="352">-0.16754064223477899</cx:pt>
          <cx:pt idx="353">-0.14765285449586901</cx:pt>
          <cx:pt idx="354">-0.027944102205874</cx:pt>
          <cx:pt idx="355">-0.076653162441110298</cx:pt>
          <cx:pt idx="356">-0.089023551263814393</cx:pt>
          <cx:pt idx="357">-0.037164507837894101</cx:pt>
          <cx:pt idx="358">-0.0552429301526043</cx:pt>
          <cx:pt idx="359">0.013735612918673101</cx:pt>
          <cx:pt idx="360">0.026957357663651999</cx:pt>
          <cx:pt idx="361">-0.00700672995535692</cx:pt>
          <cx:pt idx="362">-0.00181816363231325</cx:pt>
          <cx:pt idx="363">-0.00076055690370705896</cx:pt>
          <cx:pt idx="364">0.000113651113954971</cx:pt>
          <cx:pt idx="365">4.4478860185239698e-05</cx:pt>
          <cx:pt idx="366">-0.00020644196841587199</cx:pt>
          <cx:pt idx="367">0.0080847303318579092</cx:pt>
          <cx:pt idx="368">-0.017844589961864801</cx:pt>
          <cx:pt idx="369">-0.0242180570928438</cx:pt>
          <cx:pt idx="370">0.022986032502367301</cx:pt>
          <cx:pt idx="371">0.044204611409866597</cx:pt>
          <cx:pt idx="372">0.069826449493897505</cx:pt>
          <cx:pt idx="373">0.071532412088920305</cx:pt>
          <cx:pt idx="374">-0.0121136322716437</cx:pt>
          <cx:pt idx="375">-0.117079785247115</cx:pt>
          <cx:pt idx="376">-0.098139470400443699</cx:pt>
          <cx:pt idx="377">-0.034824230500454099</cx:pt>
          <cx:pt idx="378">-0.018018474547726499</cx:pt>
          <cx:pt idx="379">-0.020744028541447</cx:pt>
          <cx:pt idx="380">-0.18391971015466599</cx:pt>
          <cx:pt idx="381">-0.176671032717132</cx:pt>
          <cx:pt idx="382">-0.085394526912575999</cx:pt>
          <cx:pt idx="383">-0.088094919446470493</cx:pt>
          <cx:pt idx="384">-0.111801655914682</cx:pt>
          <cx:pt idx="385">-0.064836799873437101</cx:pt>
          <cx:pt idx="386">-0.049869360177737597</cx:pt>
          <cx:pt idx="387">0.0229663453065353</cx:pt>
          <cx:pt idx="388">0.041267604640196402</cx:pt>
          <cx:pt idx="389">0.0060777850738834701</cx:pt>
          <cx:pt idx="390">-0.00073375113530978902</cx:pt>
          <cx:pt idx="391">0.00109969011038061</cx:pt>
          <cx:pt idx="392">-0.00036198931136932399</cx:pt>
          <cx:pt idx="393">-8.3945476896574501e-05</cx:pt>
          <cx:pt idx="394">-0.00044718477308282702</cx:pt>
          <cx:pt idx="395">0.0055899660226238403</cx:pt>
          <cx:pt idx="396">0.0046867721415299098</cx:pt>
          <cx:pt idx="397">0.0379186610299381</cx:pt>
          <cx:pt idx="398">0.038727470008890298</cx:pt>
          <cx:pt idx="399">0.052085286463429803</cx:pt>
          <cx:pt idx="400">0.052002894290311401</cx:pt>
          <cx:pt idx="401">0.033530789587848303</cx:pt>
          <cx:pt idx="402">-0.050008123232205902</cx:pt>
          <cx:pt idx="403">-0.14330517642259499</cx:pt>
          <cx:pt idx="404">-0.12381894758230901</cx:pt>
          <cx:pt idx="405">-0.0291441322643964</cx:pt>
          <cx:pt idx="406">0.054845485786238497</cx:pt>
          <cx:pt idx="407">0.026915855071439999</cx:pt>
          <cx:pt idx="408">-0.178665140080952</cx:pt>
          <cx:pt idx="409">-0.146787302902504</cx:pt>
          <cx:pt idx="410">-0.064692834938395005</cx:pt>
          <cx:pt idx="411">-0.147815666445932</cx:pt>
          <cx:pt idx="412">-0.13369353727915301</cx:pt>
          <cx:pt idx="413">-0.051270291187308401</cx:pt>
          <cx:pt idx="414">-0.0057174580889018502</cx:pt>
          <cx:pt idx="415">0.056063270411399101</cx:pt>
          <cx:pt idx="416">0.063749865382321594</cx:pt>
          <cx:pt idx="417">0.0023103702198835302</cx:pt>
          <cx:pt idx="418">-0.0015754221781806299</cx:pt>
          <cx:pt idx="419">0.00015270684770234101</cx:pt>
          <cx:pt idx="420">3.0618400722233001e-05</cx:pt>
          <cx:pt idx="421">2.8994490685341301e-05</cx:pt>
          <cx:pt idx="422">0.00060220100046220104</cx:pt>
          <cx:pt idx="423">-0.0066623628985123398</cx:pt>
          <cx:pt idx="424">-0.010006158061223199</cx:pt>
          <cx:pt idx="425">0.043199841034574797</cx:pt>
          <cx:pt idx="426">0.0055544891441032399</cx:pt>
          <cx:pt idx="427">0.040222252383367699</cx:pt>
          <cx:pt idx="428">0.0230277072526399</cx:pt>
          <cx:pt idx="429">-0.030672011741837101</cx:pt>
          <cx:pt idx="430">-0.11130056245818901</cx:pt>
          <cx:pt idx="431">-0.12793793399895401</cx:pt>
          <cx:pt idx="432">-0.074133944263445897</cx:pt>
          <cx:pt idx="433">-0.038884787310341402</cx:pt>
          <cx:pt idx="434">-0.00711153465909636</cx:pt>
          <cx:pt idx="435">-0.036410063182899001</cx:pt>
          <cx:pt idx="436">-0.12503179807824699</cx:pt>
          <cx:pt idx="437">-0.075073054994661895</cx:pt>
          <cx:pt idx="438">-0.088784855570146398</cx:pt>
          <cx:pt idx="439">-0.15171555684815</cx:pt>
          <cx:pt idx="440">-0.11064058377421999</cx:pt>
          <cx:pt idx="441">0.0013466482303412801</cx:pt>
          <cx:pt idx="442">-0.0021143888145536299</cx:pt>
          <cx:pt idx="443">0.095295310193960397</cx:pt>
          <cx:pt idx="444">0.0519566511918748</cx:pt>
          <cx:pt idx="445">-0.0109414464051403</cx:pt>
          <cx:pt idx="446">-0.0029600963298692801</cx:pt>
          <cx:pt idx="447">0.0012096720887331499</cx:pt>
          <cx:pt idx="448">0.00049424845511236303</cx:pt>
          <cx:pt idx="449">-0.00031897412880688202</cx:pt>
          <cx:pt idx="450">0.00060299102863802195</cx:pt>
          <cx:pt idx="451">-0.0072610713551295699</cx:pt>
          <cx:pt idx="452">0.0136298328352453</cx:pt>
          <cx:pt idx="453">0.053305407457503798</cx:pt>
          <cx:pt idx="454">-0.036081256696515199</cx:pt>
          <cx:pt idx="455">-0.010249809831530499</cx:pt>
          <cx:pt idx="456">0.049997090516931797</cx:pt>
          <cx:pt idx="457">-0.0471836331367812</cx:pt>
          <cx:pt idx="458">-0.14618047299291601</cx:pt>
          <cx:pt idx="459">-0.14388736934702501</cx:pt>
          <cx:pt idx="460">-0.046884885395951301</cx:pt>
          <cx:pt idx="461">0.0135101755323023</cx:pt>
          <cx:pt idx="462">0.0123219495017557</cx:pt>
          <cx:pt idx="463">-0.080832253781529806</cx:pt>
          <cx:pt idx="464">-0.142163636279214</cx:pt>
          <cx:pt idx="465">-0.14118352777110399</cx:pt>
          <cx:pt idx="466">-0.074448335193041601</cx:pt>
          <cx:pt idx="467">-0.059914127563716703</cx:pt>
          <cx:pt idx="468">-0.0052512955980919696</cx:pt>
          <cx:pt idx="469">-0.0069775925380655499</cx:pt>
          <cx:pt idx="470">-0.0085141635466089004</cx:pt>
          <cx:pt idx="471">0.042695574834694397</cx:pt>
          <cx:pt idx="472">0.00126256978299775</cx:pt>
          <cx:pt idx="473">-0.012059545961533901</cx:pt>
          <cx:pt idx="474">0.00116840609306081</cx:pt>
          <cx:pt idx="475">0.00233152423762283</cx:pt>
          <cx:pt idx="476">-0.00024554988070939502</cx:pt>
          <cx:pt idx="477">-0.00028754539287063701</cx:pt>
          <cx:pt idx="478">0.00119690132557274</cx:pt>
          <cx:pt idx="479">0.00025384859965990998</cx:pt>
          <cx:pt idx="480">0.0290392434495166</cx:pt>
          <cx:pt idx="481">0.052444719143586498</cx:pt>
          <cx:pt idx="482">0.0051076809211384796</cx:pt>
          <cx:pt idx="483">0.0028648629974932899</cx:pt>
          <cx:pt idx="484">0.0129496219604921</cx:pt>
          <cx:pt idx="485">-0.0146080240415229</cx:pt>
          <cx:pt idx="486">-0.059162661110395698</cx:pt>
          <cx:pt idx="487">-0.093407634943870596</cx:pt>
          <cx:pt idx="488">-0.027222406703634398</cx:pt>
          <cx:pt idx="489">0.040807252816274397</cx:pt>
          <cx:pt idx="490">-0.0546960030382889</cx:pt>
          <cx:pt idx="491">-0.134502182245056</cx:pt>
          <cx:pt idx="492">-0.18701435748917</cx:pt>
          <cx:pt idx="493">-0.100213441015541</cx:pt>
          <cx:pt idx="494">-0.046771390006097202</cx:pt>
          <cx:pt idx="495">-0.0029666807370196399</cx:pt>
          <cx:pt idx="496">-0.0050616954950591202</cx:pt>
          <cx:pt idx="497">-0.017142951372946299</cx:pt>
          <cx:pt idx="498">0.0075656938424411204</cx:pt>
          <cx:pt idx="499">0.0128102716952285</cx:pt>
          <cx:pt idx="500">-0.020056227397563901</cx:pt>
          <cx:pt idx="501">-0.021988959599793301</cx:pt>
          <cx:pt idx="502">-0.0021568531366039801</cx:pt>
          <cx:pt idx="503">-0.00098351162001683308</cx:pt>
          <cx:pt idx="504">0.000381945504908675</cx:pt>
          <cx:pt idx="505">-0.00062976784015113198</cx:pt>
          <cx:pt idx="506">0.00077249022451836497</cx:pt>
          <cx:pt idx="507">-0.0020127271455147502</cx:pt>
          <cx:pt idx="508">0.0267815837135486</cx:pt>
          <cx:pt idx="509">0.061106099913320798</cx:pt>
          <cx:pt idx="510">0.029652052856984398</cx:pt>
          <cx:pt idx="511">0.041231939873186997</cx:pt>
          <cx:pt idx="512">0.058104835000244201</cx:pt>
          <cx:pt idx="513">0.045407509499387898</cx:pt>
          <cx:pt idx="514">-0.0425181536499456</cx:pt>
          <cx:pt idx="515">-0.047076252302556201</cx:pt>
          <cx:pt idx="516">-0.0377672917994629</cx:pt>
          <cx:pt idx="517">-0.12527782744420801</cx:pt>
          <cx:pt idx="518">-0.16481922327541401</cx:pt>
          <cx:pt idx="519">-0.117023259649651</cx:pt>
          <cx:pt idx="520">-0.0802703939671469</cx:pt>
          <cx:pt idx="521">-0.018108899210071399</cx:pt>
          <cx:pt idx="522">0.0232988398432959</cx:pt>
          <cx:pt idx="523">0.026908165089819702</cx:pt>
          <cx:pt idx="524">0.055089570488888399</cx:pt>
          <cx:pt idx="525">0.027878897793158101</cx:pt>
          <cx:pt idx="526">0.030805600761353101</cx:pt>
          <cx:pt idx="527">-0.0151291780694006</cx:pt>
          <cx:pt idx="528">-0.038313739581595202</cx:pt>
          <cx:pt idx="529">-0.021582740373891601</cx:pt>
          <cx:pt idx="530">-0.00078009282192605795</cx:pt>
          <cx:pt idx="531">-0.00020811098864378599</cx:pt>
          <cx:pt idx="532">-6.0248188722318097e-05</cx:pt>
          <cx:pt idx="533">0.0012729317873258199</cx:pt>
          <cx:pt idx="534">0.00052844039174938004</cx:pt>
          <cx:pt idx="535">0.012494224048413599</cx:pt>
          <cx:pt idx="536">0.029260150135080602</cx:pt>
          <cx:pt idx="537">0.073602315617575007</cx:pt>
          <cx:pt idx="538">0.045039943451530999</cx:pt>
          <cx:pt idx="539">0.050275232442975402</cx:pt>
          <cx:pt idx="540">0.111721495567825</cx:pt>
          <cx:pt idx="541">0.048977015296570198</cx:pt>
          <cx:pt idx="542">-0.020696777287060202</cx:pt>
          <cx:pt idx="543">-0.00382355077365846</cx:pt>
          <cx:pt idx="544">-0.026772906532644001</cx:pt>
          <cx:pt idx="545">-0.13641299153776701</cx:pt>
          <cx:pt idx="546">-0.077683689894014807</cx:pt>
          <cx:pt idx="547">-0.041380800288672498</cx:pt>
          <cx:pt idx="548">0.035548896353088201</cx:pt>
          <cx:pt idx="549">0.071261326546195797</cx:pt>
          <cx:pt idx="550">0.045765876410328102</cx:pt>
          <cx:pt idx="551">0.024880438529650401</cx:pt>
          <cx:pt idx="552">0.077907281826102695</cx:pt>
          <cx:pt idx="553">0.0250821508288963</cx:pt>
          <cx:pt idx="554">0.023478438629092099</cx:pt>
          <cx:pt idx="555">-0.064250927107033395</cx:pt>
          <cx:pt idx="556">-0.046311200477646502</cx:pt>
          <cx:pt idx="557">-0.019697034132307001</cx:pt>
          <cx:pt idx="558">-0.0013306988746987301</cx:pt>
          <cx:pt idx="559">0.00032794987090659799</cx:pt>
          <cx:pt idx="560">-0.00087416401794907699</cx:pt>
          <cx:pt idx="561">0.00017688136942511999</cx:pt>
          <cx:pt idx="562">0.0049020719205159101</cx:pt>
          <cx:pt idx="563">0.025287273758237101</cx:pt>
          <cx:pt idx="564">0.028190900242932599</cx:pt>
          <cx:pt idx="565">0.058727967779784299</cx:pt>
          <cx:pt idx="566">0.047969405526530902</cx:pt>
          <cx:pt idx="567">0.074019323967528097</cx:pt>
          <cx:pt idx="568">0.160633113862925</cx:pt>
          <cx:pt idx="569">0.166903111313081</cx:pt>
          <cx:pt idx="570">0.093245772575988997</cx:pt>
          <cx:pt idx="571">0.037922961013363302</cx:pt>
          <cx:pt idx="572">0.0196947480405118</cx:pt>
          <cx:pt idx="573">-0.057591336787707698</cx:pt>
          <cx:pt idx="574">-0.045120127400789703</cx:pt>
          <cx:pt idx="575">0.025688242889596501</cx:pt>
          <cx:pt idx="576">0.039234589224278103</cx:pt>
          <cx:pt idx="577">0.0106177672003022</cx:pt>
          <cx:pt idx="578">-0.058417847890151399</cx:pt>
          <cx:pt idx="579">-0.024998417806105601</cx:pt>
          <cx:pt idx="580">-0.022412980214422999</cx:pt>
          <cx:pt idx="581">0.0096912375662858204</cx:pt>
          <cx:pt idx="582">0.0130702029395744</cx:pt>
          <cx:pt idx="583">-0.044055638124249098</cx:pt>
          <cx:pt idx="584">-0.041904327446234901</cx:pt>
          <cx:pt idx="585">-0.011847524783570901</cx:pt>
          <cx:pt idx="586">-0.00042439675907799101</cx:pt>
          <cx:pt idx="587">-0.00027418657515570702</cx:pt>
          <cx:pt idx="588">-0.00017181139438368401</cx:pt>
          <cx:pt idx="589">0.00020792003209765001</cx:pt>
          <cx:pt idx="590">0.0103266598868345</cx:pt>
          <cx:pt idx="591">0.029846141286276402</cx:pt>
          <cx:pt idx="592">0.028560033524270501</cx:pt>
          <cx:pt idx="593">0.024019673929232301</cx:pt>
          <cx:pt idx="594">0.0061431370122950399</cx:pt>
          <cx:pt idx="595">-0.0220655983507454</cx:pt>
          <cx:pt idx="596">0.069339503165714203</cx:pt>
          <cx:pt idx="597">0.109802578513556</cx:pt>
          <cx:pt idx="598">0.14126740441631999</cx:pt>
          <cx:pt idx="599">0.057822001027911102</cx:pt>
          <cx:pt idx="600">0.00247311802348066</cx:pt>
          <cx:pt idx="601">-0.034723081291691701</cx:pt>
          <cx:pt idx="602">0.033054973384870998</cx:pt>
          <cx:pt idx="603">0.065679899918050302</cx:pt>
          <cx:pt idx="604">-0.032143005310985497</cx:pt>
          <cx:pt idx="605">-0.094266507126686702</cx:pt>
          <cx:pt idx="606">-0.125464859836496</cx:pt>
          <cx:pt idx="607">-0.10253534395616599</cx:pt>
          <cx:pt idx="608">-0.0446787440243318</cx:pt>
          <cx:pt idx="609">-0.00237583069953535</cx:pt>
          <cx:pt idx="610">0.012074098866559</cx:pt>
          <cx:pt idx="611">-0.0243422794155294</cx:pt>
          <cx:pt idx="612">-0.027790533658825101</cx:pt>
          <cx:pt idx="613">0.00096980432780622899</cx:pt>
          <cx:pt idx="614">-7.4472365638197699e-05</cx:pt>
          <cx:pt idx="615">7.2062222891954204e-05</cx:pt>
          <cx:pt idx="616">0.00050394197408940901</cx:pt>
          <cx:pt idx="617">0.00017894471287632701</cx:pt>
          <cx:pt idx="618">0.0024881337698049399</cx:pt>
          <cx:pt idx="619">0.0126710882345774</cx:pt>
          <cx:pt idx="620">-0.011463571341697501</cx:pt>
          <cx:pt idx="621">0.0012527803793785999</cx:pt>
          <cx:pt idx="622">-3.4306347323229002e-05</cx:pt>
          <cx:pt idx="623">-0.046960290262455601</cx:pt>
          <cx:pt idx="624">-0.0063779761555668203</cx:pt>
          <cx:pt idx="625">0.055062230272558903</cx:pt>
          <cx:pt idx="626">0.078397523246112405</cx:pt>
          <cx:pt idx="627">0.0395116529771187</cx:pt>
          <cx:pt idx="628">0.0099953056439498096</cx:pt>
          <cx:pt idx="629">0.034212140859626303</cx:pt>
          <cx:pt idx="630">0.033877881860721798</cx:pt>
          <cx:pt idx="631">0.087209146474489893</cx:pt>
          <cx:pt idx="632">0.041160356036630999</cx:pt>
          <cx:pt idx="633">0.024012968340752502</cx:pt>
          <cx:pt idx="634">-0.014691142366830201</cx:pt>
          <cx:pt idx="635">-0.046966006203804603</cx:pt>
          <cx:pt idx="636">-0.013196927396721301</cx:pt>
          <cx:pt idx="637">0.0027177203216068799</cx:pt>
          <cx:pt idx="638">0.0084808847828971405</cx:pt>
          <cx:pt idx="639">-0.011352100132478201</cx:pt>
          <cx:pt idx="640">-0.0138831667291107</cx:pt>
          <cx:pt idx="641">0.0027266746131860602</cx:pt>
          <cx:pt idx="642">-0.00061810746076045595</cx:pt>
          <cx:pt idx="643">-4.4979359956094402e-05</cx:pt>
          <cx:pt idx="644">-5.4870049539758798e-05</cx:pt>
          <cx:pt idx="645">-0.000449801283305607</cx:pt>
          <cx:pt idx="646">0.0017394775959650101</cx:pt>
          <cx:pt idx="647">0.0051131566950268102</cx:pt>
          <cx:pt idx="648">0.0035002288140156901</cx:pt>
          <cx:pt idx="649">0.0182921892405884</cx:pt>
          <cx:pt idx="650">0.033770078440368702</cx:pt>
          <cx:pt idx="651">-0.044487116557949798</cx:pt>
          <cx:pt idx="652">-0.040436327311794203</cx:pt>
          <cx:pt idx="653">-0.0117829211300219</cx:pt>
          <cx:pt idx="654">0.058172153510191199</cx:pt>
          <cx:pt idx="655">0.038919009086088002</cx:pt>
          <cx:pt idx="656">0.055096134019903001</cx:pt>
          <cx:pt idx="657">0.0050567223207168199</cx:pt>
          <cx:pt idx="658">0.0560910498362715</cx:pt>
          <cx:pt idx="659">0.052705672941631199</cx:pt>
          <cx:pt idx="660">0.070608916845320904</cx:pt>
          <cx:pt idx="661">0.0363151962208354</cx:pt>
          <cx:pt idx="662">-0.015124595052317899</cx:pt>
          <cx:pt idx="663">0.018462870354750201</cx:pt>
          <cx:pt idx="664">0.0168121966336141</cx:pt>
          <cx:pt idx="665">0.014634759541338501</cx:pt>
          <cx:pt idx="666">0.0151654955575299</cx:pt>
          <cx:pt idx="667">0.0087677934510164007</cx:pt>
          <cx:pt idx="668">-0.00063162513419920201</cx:pt>
          <cx:pt idx="669">0.0025181750526885702</cx:pt>
          <cx:pt idx="670">-0.000227015860284904</cx:pt>
          <cx:pt idx="671">-0.00016411247573721501</cx:pt>
          <cx:pt idx="672">-8.2200852665488308e-06</cx:pt>
          <cx:pt idx="673">0.00043866710686398799</cx:pt>
          <cx:pt idx="674">0.00012328546100079</cx:pt>
          <cx:pt idx="675">0.00099724990542839195</cx:pt>
          <cx:pt idx="676">-0.00017508063818195101</cx:pt>
          <cx:pt idx="677">0.016970551971712801</cx:pt>
          <cx:pt idx="678">0.0052559667647515797</cx:pt>
          <cx:pt idx="679">0.000886644883624338</cx:pt>
          <cx:pt idx="680">-0.011549164806653999</cx:pt>
          <cx:pt idx="681">0.0311002990001506</cx:pt>
          <cx:pt idx="682">0.042828083833321498</cx:pt>
          <cx:pt idx="683">0.020053271999728901</cx:pt>
          <cx:pt idx="684">0.043535318378795103</cx:pt>
          <cx:pt idx="685">0.0028738608582851398</cx:pt>
          <cx:pt idx="686">0.0095744131088435699</cx:pt>
          <cx:pt idx="687">0.069230863853323193</cx:pt>
          <cx:pt idx="688">0.055997450877621403</cx:pt>
          <cx:pt idx="689">0.041302137491180703</cx:pt>
          <cx:pt idx="690">0.062417746074002398</cx:pt>
          <cx:pt idx="691">0.035103602310160603</cx:pt>
          <cx:pt idx="692">0.028937267009914499</cx:pt>
          <cx:pt idx="693">0.017955711542522901</cx:pt>
          <cx:pt idx="694">0.0154897307611318</cx:pt>
          <cx:pt idx="695">0.010188409224536701</cx:pt>
          <cx:pt idx="696">0.0051955520606012098</cx:pt>
          <cx:pt idx="697">0.000637913144305558</cx:pt>
          <cx:pt idx="698">0.00061045859366478002</cx:pt>
          <cx:pt idx="699">-0.00047446676649203298</cx:pt>
          <cx:pt idx="700">0.00022406879155209301</cx:pt>
          <cx:pt idx="701">-1.9585982033888001e-06</cx:pt>
          <cx:pt idx="702">0.00077730002119588302</cx:pt>
          <cx:pt idx="703">0.0013039587638936901</cx:pt>
          <cx:pt idx="704">0.0043821637042515699</cx:pt>
          <cx:pt idx="705">-0.013552351907776801</cx:pt>
          <cx:pt idx="706">-0.016859323751812899</cx:pt>
          <cx:pt idx="707">-0.015153300938662399</cx:pt>
          <cx:pt idx="708">-0.017762231274501002</cx:pt>
          <cx:pt idx="709">-0.033105264950035199</cx:pt>
          <cx:pt idx="710">-0.056896378101329803</cx:pt>
          <cx:pt idx="711">-0.0325097231387666</cx:pt>
          <cx:pt idx="712">0.0098836196364772994</cx:pt>
          <cx:pt idx="713">0.0104082031427691</cx:pt>
          <cx:pt idx="714">-0.025614102194606501</cx:pt>
          <cx:pt idx="715">0.022528543347034798</cx:pt>
          <cx:pt idx="716">0.0053785971230446003</cx:pt>
          <cx:pt idx="717">0.0133602933310103</cx:pt>
          <cx:pt idx="718">0.0095396469162810603</cx:pt>
          <cx:pt idx="719">0.027702204948099898</cx:pt>
          <cx:pt idx="720">0.011934292519299601</cx:pt>
          <cx:pt idx="721">0.013954777227324701</cx:pt>
          <cx:pt idx="722">0.020684340991748498</cx:pt>
          <cx:pt idx="723">0.0105090714990453</cx:pt>
          <cx:pt idx="724">0.00551064763412395</cx:pt>
          <cx:pt idx="725">-0.00027285476551376598</cx:pt>
          <cx:pt idx="726">-1.09794540207787e-05</cx:pt>
          <cx:pt idx="727">-0.0010563800796142299</cx:pt>
          <cx:pt idx="728">0.00089270244190344504</cx:pt>
          <cx:pt idx="729">0.00013372367530651799</cx:pt>
          <cx:pt idx="730">-0.00035335634556459401</cx:pt>
          <cx:pt idx="731">-0.00062558772879845305</cx:pt>
          <cx:pt idx="732">0.00055677758479205999</cx:pt>
          <cx:pt idx="733">-0.011013592518129899</cx:pt>
          <cx:pt idx="734">-0.0111550599002127</cx:pt>
          <cx:pt idx="735">-0.0098013962587774704</cx:pt>
          <cx:pt idx="736">-0.0086143836110177899</cx:pt>
          <cx:pt idx="737">-0.011137095106751</cx:pt>
          <cx:pt idx="738">-0.0074524245973743098</cx:pt>
          <cx:pt idx="739">-0.0032441752130210099</cx:pt>
          <cx:pt idx="740">0.0066784314342995801</cx:pt>
          <cx:pt idx="741">0.0059975593996013203</cx:pt>
          <cx:pt idx="742">-0.0040086029889099999</cx:pt>
          <cx:pt idx="743">0.0061300504016093297</cx:pt>
          <cx:pt idx="744">0.0029055315441586199</cx:pt>
          <cx:pt idx="745">0.00083487989687314103</cx:pt>
          <cx:pt idx="746">0.0107174439399684</cx:pt>
          <cx:pt idx="747">0.017149693310442801</cx:pt>
          <cx:pt idx="748">0.0091227293563473106</cx:pt>
          <cx:pt idx="749">0.0025856990349855599</cx:pt>
          <cx:pt idx="750">0.0032444828053645701</cx:pt>
          <cx:pt idx="751">0.000474727644386074</cx:pt>
          <cx:pt idx="752">0.00013008920204951</cx:pt>
          <cx:pt idx="753">0.00085310973066980299</cx:pt>
          <cx:pt idx="754">0.00082078322035014303</cx:pt>
          <cx:pt idx="755">0.00016711186965647699</cx:pt>
          <cx:pt idx="756">-1.5386012245038501e-05</cx:pt>
          <cx:pt idx="757">-0.00069676154664281603</cx:pt>
          <cx:pt idx="758">6.3664887489502399e-05</cx:pt>
          <cx:pt idx="759">-6.6869114960780004e-05</cx:pt>
          <cx:pt idx="760">-0.00029273042594507798</cx:pt>
          <cx:pt idx="761">-0.00051423854658819797</cx:pt>
          <cx:pt idx="762">7.0574488908840407e-05</cx:pt>
          <cx:pt idx="763">-0.00022107686270712</cx:pt>
          <cx:pt idx="764">-0.00035456805789322899</cx:pt>
          <cx:pt idx="765">0.000121334421746512</cx:pt>
          <cx:pt idx="766">-0.00085834392680939997</cx:pt>
          <cx:pt idx="767">0.00139305305514478</cx:pt>
          <cx:pt idx="768">0.000207334027080643</cx:pt>
          <cx:pt idx="769">-0.00165920898911828</cx:pt>
          <cx:pt idx="770">-0.00275816421566147</cx:pt>
          <cx:pt idx="771">-0.0016290845431929501</cx:pt>
          <cx:pt idx="772">-4.3186236506075801e-05</cx:pt>
          <cx:pt idx="773">-0.00028706986436170503</cx:pt>
          <cx:pt idx="774">-0.0025587191562604001</cx:pt>
          <cx:pt idx="775">-0.00158522111602058</cx:pt>
          <cx:pt idx="776">-0.00082300968002031901</cx:pt>
          <cx:pt idx="777">-0.00053221249505960898</cx:pt>
          <cx:pt idx="778">0.00083156441004785203</cx:pt>
          <cx:pt idx="779">-4.7524194013922903e-05</cx:pt>
          <cx:pt idx="780">-6.5434639488426606e-05</cx:pt>
          <cx:pt idx="781">0.00092663485338223995</cx:pt>
          <cx:pt idx="782">-0.00038181226278978899</cx:pt>
          <cx:pt idx="783">-5.9622962854041397e-05</cx:pt>
          <cx:pt idx="784">-0.0010679965716670476</cx:pt>
          <cx:pt idx="785">-0.0063829007684701499</cx:pt>
          <cx:pt idx="786">-0.0077277637815531749</cx:pt>
          <cx:pt idx="787">-0.011923815001466874</cx:pt>
          <cx:pt idx="788">-0.0029734099410018248</cx:pt>
          <cx:pt idx="789">-0.01723360191202775</cx:pt>
          <cx:pt idx="790">-0.01451811529722595</cx:pt>
          <cx:pt idx="791">-0.00084253686179873997</cx:pt>
          <cx:pt idx="792">0.027522992668219001</cx:pt>
          <cx:pt idx="793">0.021469868961546876</cx:pt>
          <cx:pt idx="794">0.014424391582673475</cx:pt>
          <cx:pt idx="795">0.0074315365037166247</cx:pt>
          <cx:pt idx="796">0.016053303602208802</cx:pt>
          <cx:pt idx="797">0.01934035928927955</cx:pt>
          <cx:pt idx="798">0.0031673749067837251</cx:pt>
          <cx:pt idx="799">0.01562489546225925</cx:pt>
          <cx:pt idx="800">0.030331512919024251</cx:pt>
          <cx:pt idx="801">0.020065110822738499</cx:pt>
          <cx:pt idx="802">0.02613719944694225</cx:pt>
          <cx:pt idx="803">0.028567834907471501</cx:pt>
          <cx:pt idx="804">0.017061729287810402</cx:pt>
          <cx:pt idx="805">0.0104860352402772</cx:pt>
          <cx:pt idx="806">0.0046612051188210752</cx:pt>
          <cx:pt idx="807">-0.0011593599632172774</cx:pt>
          <cx:pt idx="808">1.4089134373901026e-05</cx:pt>
          <cx:pt idx="809">4.5501424780107753e-05</cx:pt>
          <cx:pt idx="810">-1.8096686228662627e-05</cx:pt>
          <cx:pt idx="811">1.50944231845972e-06</cx:pt>
          <cx:pt idx="812">-0.00245992429320254</cx:pt>
          <cx:pt idx="813">-0.010050672462184799</cx:pt>
          <cx:pt idx="814">-0.0071112531309597002</cx:pt>
          <cx:pt idx="815">-0.0047019793891329752</cx:pt>
          <cx:pt idx="816">-0.00012351263486206374</cx:pt>
          <cx:pt idx="817">-0.0071342750621250497</cx:pt>
          <cx:pt idx="818">-0.0067446005981567246</cx:pt>
          <cx:pt idx="819">-0.01255711198851985</cx:pt>
          <cx:pt idx="820">0.0099589889328829742</cx:pt>
          <cx:pt idx="821">0.030082115036519998</cx:pt>
          <cx:pt idx="822">0.026584643669135499</cx:pt>
          <cx:pt idx="823">0.040646429236403749</cx:pt>
          <cx:pt idx="824">0.029523706356235749</cx:pt>
          <cx:pt idx="825">0.024167750094563626</cx:pt>
          <cx:pt idx="826">0.013365955571810376</cx:pt>
          <cx:pt idx="827">0.011634124865913425</cx:pt>
          <cx:pt idx="828">0.019746768854005625</cx:pt>
          <cx:pt idx="829">0.01960163792519715</cx:pt>
          <cx:pt idx="830">0.025983981406449499</cx:pt>
          <cx:pt idx="831">0.017761436521254274</cx:pt>
          <cx:pt idx="832">0.019996810128034875</cx:pt>
          <cx:pt idx="833">0.0146067025832114</cx:pt>
          <cx:pt idx="834">0.0089414565321803505</cx:pt>
          <cx:pt idx="835">0.0022166766070421825</cx:pt>
          <cx:pt idx="836">2.0288131631788649e-05</cx:pt>
          <cx:pt idx="837">5.8523974815151753e-06</cx:pt>
          <cx:pt idx="838">-3.4380752351927502e-05</cx:pt>
          <cx:pt idx="839">-0.000110202896805198</cx:pt>
          <cx:pt idx="840">-0.0040919073443320998</cx:pt>
          <cx:pt idx="841">-0.0073741615571796754</cx:pt>
          <cx:pt idx="842">-0.006647015151842</cx:pt>
          <cx:pt idx="843">-0.0021844415583336277</cx:pt>
          <cx:pt idx="844">0.00058702676545673005</cx:pt>
          <cx:pt idx="845">-0.01473631804667855</cx:pt>
          <cx:pt idx="846">-0.010083199449638775</cx:pt>
          <cx:pt idx="847">-0.00071007337824206503</cx:pt>
          <cx:pt idx="848">0.00086450219778938498</cx:pt>
          <cx:pt idx="849">0.020694237534474524</cx:pt>
          <cx:pt idx="850">0.047420326846536499</cx:pt>
          <cx:pt idx="851">0.030952162947691</cx:pt>
          <cx:pt idx="852">0.007035398460495325</cx:pt>
          <cx:pt idx="853">0.0068457740479755998</cx:pt>
          <cx:pt idx="854">0.0091254232149495258</cx:pt>
          <cx:pt idx="855">0.027145047809718249</cx:pt>
          <cx:pt idx="856">0.0191261123234624</cx:pt>
          <cx:pt idx="857">0.01830873153469605</cx:pt>
          <cx:pt idx="858">0.016448619424371324</cx:pt>
          <cx:pt idx="859">0.00259111103129505</cx:pt>
          <cx:pt idx="860">0.0134971060761967</cx:pt>
          <cx:pt idx="861">0.022991881321779602</cx:pt>
          <cx:pt idx="862">0.011917260443850376</cx:pt>
          <cx:pt idx="863">0.00099770683901046994</cx:pt>
          <cx:pt idx="864">0.00024280455124197275</cx:pt>
          <cx:pt idx="865">5.5296003136727247e-05</cx:pt>
          <cx:pt idx="866">-0.00020317237305826874</cx:pt>
          <cx:pt idx="867">-0.00029625195118194498</cx:pt>
          <cx:pt idx="868">-0.0023607090141226977</cx:pt>
          <cx:pt idx="869">-0.006427794300826275</cx:pt>
          <cx:pt idx="870">-0.001632782965313875</cx:pt>
          <cx:pt idx="871">0.013977267762350176</cx:pt>
          <cx:pt idx="872">0.00277449239697455</cx:pt>
          <cx:pt idx="873">-0.00030447130819676499</cx:pt>
          <cx:pt idx="874">0.0084060698238743996</cx:pt>
          <cx:pt idx="875">0.0076902968895727003</cx:pt>
          <cx:pt idx="876">0.015163569989007175</cx:pt>
          <cx:pt idx="877">0.039823379408439753</cx:pt>
          <cx:pt idx="878">0.022702879525441151</cx:pt>
          <cx:pt idx="879">0.00096961011489714245</cx:pt>
          <cx:pt idx="880">0.0016072677915711425</cx:pt>
          <cx:pt idx="881">-0.001335852857687095</cx:pt>
          <cx:pt idx="882">-0.001005589767444845</cx:pt>
          <cx:pt idx="883">0.016579438134918599</cx:pt>
          <cx:pt idx="884">-0.0010679965716670476</cx:pt>
          <cx:pt idx="885">-0.0063829007684701499</cx:pt>
          <cx:pt idx="886">-0.0077277637815531749</cx:pt>
          <cx:pt idx="887">-0.011923815001466874</cx:pt>
          <cx:pt idx="888">-0.0029734099410018248</cx:pt>
          <cx:pt idx="889">-0.01723360191202775</cx:pt>
          <cx:pt idx="890">-0.01451811529722595</cx:pt>
          <cx:pt idx="891">-0.00084253686179873997</cx:pt>
          <cx:pt idx="892">0.027522992668219001</cx:pt>
          <cx:pt idx="893">0.021469868961546876</cx:pt>
          <cx:pt idx="894">0.014424391582673475</cx:pt>
          <cx:pt idx="895">0.0074315365037166247</cx:pt>
          <cx:pt idx="896">0.016053303602208802</cx:pt>
          <cx:pt idx="897">0.01934035928927955</cx:pt>
          <cx:pt idx="898">0.0031673749067837251</cx:pt>
          <cx:pt idx="899">0.01562489546225925</cx:pt>
          <cx:pt idx="900">0.030331512919024251</cx:pt>
          <cx:pt idx="901">0.020065110822738499</cx:pt>
          <cx:pt idx="902">0.02613719944694225</cx:pt>
          <cx:pt idx="903">0.028567834907471501</cx:pt>
          <cx:pt idx="904">0.017061729287810402</cx:pt>
          <cx:pt idx="905">0.0104860352402772</cx:pt>
          <cx:pt idx="906">0.0046612051188210752</cx:pt>
          <cx:pt idx="907">-0.0011593599632172774</cx:pt>
          <cx:pt idx="908">1.4089134373901026e-05</cx:pt>
          <cx:pt idx="909">4.5501424780107753e-05</cx:pt>
          <cx:pt idx="910">-1.8096686228662627e-05</cx:pt>
          <cx:pt idx="911">1.50944231845972e-06</cx:pt>
          <cx:pt idx="912">-0.00245992429320254</cx:pt>
          <cx:pt idx="913">-0.010050672462184799</cx:pt>
          <cx:pt idx="914">-0.0071112531309597002</cx:pt>
          <cx:pt idx="915">-0.0047019793891329752</cx:pt>
          <cx:pt idx="916">-0.00012351263486206374</cx:pt>
          <cx:pt idx="917">-0.0071342750621250497</cx:pt>
          <cx:pt idx="918">-0.0067446005981567246</cx:pt>
          <cx:pt idx="919">-0.01255711198851985</cx:pt>
          <cx:pt idx="920">0.0099589889328829742</cx:pt>
          <cx:pt idx="921">0.030082115036519998</cx:pt>
          <cx:pt idx="922">0.026584643669135499</cx:pt>
          <cx:pt idx="923">0.040646429236403749</cx:pt>
          <cx:pt idx="924">0.029523706356235749</cx:pt>
          <cx:pt idx="925">0.024167750094563626</cx:pt>
          <cx:pt idx="926">0.013365955571810376</cx:pt>
          <cx:pt idx="927">0.011634124865913425</cx:pt>
          <cx:pt idx="928">0.019746768854005625</cx:pt>
          <cx:pt idx="929">0.01960163792519715</cx:pt>
          <cx:pt idx="930">0.025983981406449499</cx:pt>
          <cx:pt idx="931">0.017761436521254274</cx:pt>
          <cx:pt idx="932">0.019996810128034875</cx:pt>
          <cx:pt idx="933">0.0146067025832114</cx:pt>
          <cx:pt idx="934">0.0089414565321803505</cx:pt>
          <cx:pt idx="935">0.0022166766070421825</cx:pt>
          <cx:pt idx="936">2.0288131631788649e-05</cx:pt>
          <cx:pt idx="937">5.8523974815151753e-06</cx:pt>
          <cx:pt idx="938">-3.4380752351927502e-05</cx:pt>
          <cx:pt idx="939">-0.000110202896805198</cx:pt>
          <cx:pt idx="940">-0.0040919073443320998</cx:pt>
          <cx:pt idx="941">-0.0073741615571796754</cx:pt>
          <cx:pt idx="942">-0.006647015151842</cx:pt>
          <cx:pt idx="943">-0.0021844415583336277</cx:pt>
          <cx:pt idx="944">0.00058702676545673005</cx:pt>
          <cx:pt idx="945">-0.01473631804667855</cx:pt>
          <cx:pt idx="946">-0.010083199449638775</cx:pt>
          <cx:pt idx="947">-0.00071007337824206503</cx:pt>
          <cx:pt idx="948">0.00086450219778938498</cx:pt>
          <cx:pt idx="949">0.020694237534474524</cx:pt>
          <cx:pt idx="950">0.047420326846536499</cx:pt>
          <cx:pt idx="951">0.030952162947691</cx:pt>
          <cx:pt idx="952">0.007035398460495325</cx:pt>
          <cx:pt idx="953">0.0068457740479755998</cx:pt>
          <cx:pt idx="954">0.0091254232149495258</cx:pt>
          <cx:pt idx="955">0.027145047809718249</cx:pt>
          <cx:pt idx="956">0.0191261123234624</cx:pt>
          <cx:pt idx="957">0.01830873153469605</cx:pt>
          <cx:pt idx="958">0.016448619424371324</cx:pt>
          <cx:pt idx="959">0.00259111103129505</cx:pt>
          <cx:pt idx="960">0.0134971060761967</cx:pt>
          <cx:pt idx="961">0.022991881321779602</cx:pt>
          <cx:pt idx="962">0.011917260443850376</cx:pt>
          <cx:pt idx="963">0.00099770683901046994</cx:pt>
          <cx:pt idx="964">0.00024280455124197275</cx:pt>
          <cx:pt idx="965">5.5296003136727247e-05</cx:pt>
          <cx:pt idx="966">-0.00020317237305826874</cx:pt>
          <cx:pt idx="967">-0.00029625195118194498</cx:pt>
          <cx:pt idx="968">-0.0023607090141226977</cx:pt>
          <cx:pt idx="969">-0.006427794300826275</cx:pt>
          <cx:pt idx="970">-0.001632782965313875</cx:pt>
          <cx:pt idx="971">0.013977267762350176</cx:pt>
          <cx:pt idx="972">0.00277449239697455</cx:pt>
          <cx:pt idx="973">-0.00030447130819676499</cx:pt>
          <cx:pt idx="974">0.0084060698238743996</cx:pt>
          <cx:pt idx="975">0.0076902968895727003</cx:pt>
          <cx:pt idx="976">0.015163569989007175</cx:pt>
          <cx:pt idx="977">0.039823379408439753</cx:pt>
          <cx:pt idx="978">0.022702879525441151</cx:pt>
          <cx:pt idx="979">0.00096961011489714245</cx:pt>
          <cx:pt idx="980">0.0016072677915711425</cx:pt>
          <cx:pt idx="981">-0.001335852857687095</cx:pt>
          <cx:pt idx="982">-0.001005589767444845</cx:pt>
          <cx:pt idx="983">0.016579438134918599</cx:pt>
          <cx:pt idx="984">-0.0010679965716670476</cx:pt>
          <cx:pt idx="985">-0.0063829007684701499</cx:pt>
          <cx:pt idx="986">-0.0077277637815531749</cx:pt>
          <cx:pt idx="987">-0.011923815001466874</cx:pt>
          <cx:pt idx="988">-0.0029734099410018248</cx:pt>
          <cx:pt idx="989">-0.01723360191202775</cx:pt>
          <cx:pt idx="990">-0.01451811529722595</cx:pt>
          <cx:pt idx="991">-0.00084253686179873997</cx:pt>
          <cx:pt idx="992">0.027522992668219001</cx:pt>
          <cx:pt idx="993">0.021469868961546876</cx:pt>
          <cx:pt idx="994">0.014424391582673475</cx:pt>
          <cx:pt idx="995">0.0074315365037166247</cx:pt>
          <cx:pt idx="996">0.016053303602208802</cx:pt>
          <cx:pt idx="997">0.01934035928927955</cx:pt>
          <cx:pt idx="998">0.0031673749067837251</cx:pt>
          <cx:pt idx="999">0.01562489546225925</cx:pt>
          <cx:pt idx="1000">0.030331512919024251</cx:pt>
          <cx:pt idx="1001">0.020065110822738499</cx:pt>
          <cx:pt idx="1002">0.02613719944694225</cx:pt>
          <cx:pt idx="1003">0.028567834907471501</cx:pt>
          <cx:pt idx="1004">0.017061729287810402</cx:pt>
          <cx:pt idx="1005">0.0104860352402772</cx:pt>
          <cx:pt idx="1006">0.0046612051188210752</cx:pt>
          <cx:pt idx="1007">-0.0011593599632172774</cx:pt>
          <cx:pt idx="1008">1.4089134373901026e-05</cx:pt>
          <cx:pt idx="1009">4.5501424780107753e-05</cx:pt>
          <cx:pt idx="1010">-1.8096686228662627e-05</cx:pt>
          <cx:pt idx="1011">1.50944231845972e-06</cx:pt>
          <cx:pt idx="1012">-0.00245992429320254</cx:pt>
          <cx:pt idx="1013">-0.010050672462184799</cx:pt>
          <cx:pt idx="1014">-0.0071112531309597002</cx:pt>
          <cx:pt idx="1015">-0.0047019793891329752</cx:pt>
          <cx:pt idx="1016">-0.00012351263486206374</cx:pt>
          <cx:pt idx="1017">-0.0071342750621250497</cx:pt>
          <cx:pt idx="1018">-0.0067446005981567246</cx:pt>
          <cx:pt idx="1019">-0.01255711198851985</cx:pt>
          <cx:pt idx="1020">0.0099589889328829742</cx:pt>
          <cx:pt idx="1021">0.030082115036519998</cx:pt>
          <cx:pt idx="1022">0.026584643669135499</cx:pt>
          <cx:pt idx="1023">0.040646429236403749</cx:pt>
          <cx:pt idx="1024">0.029523706356235749</cx:pt>
          <cx:pt idx="1025">0.024167750094563626</cx:pt>
          <cx:pt idx="1026">0.013365955571810376</cx:pt>
          <cx:pt idx="1027">0.011634124865913425</cx:pt>
          <cx:pt idx="1028">0.019746768854005625</cx:pt>
          <cx:pt idx="1029">0.01960163792519715</cx:pt>
          <cx:pt idx="1030">0.025983981406449499</cx:pt>
          <cx:pt idx="1031">0.017761436521254274</cx:pt>
          <cx:pt idx="1032">0.019996810128034875</cx:pt>
          <cx:pt idx="1033">0.0146067025832114</cx:pt>
          <cx:pt idx="1034">0.0089414565321803505</cx:pt>
          <cx:pt idx="1035">0.0022166766070421825</cx:pt>
          <cx:pt idx="1036">2.0288131631788649e-05</cx:pt>
          <cx:pt idx="1037">5.8523974815151753e-06</cx:pt>
          <cx:pt idx="1038">-3.4380752351927502e-05</cx:pt>
          <cx:pt idx="1039">-0.000110202896805198</cx:pt>
          <cx:pt idx="1040">-0.0040919073443320998</cx:pt>
          <cx:pt idx="1041">-0.0073741615571796754</cx:pt>
          <cx:pt idx="1042">-0.006647015151842</cx:pt>
          <cx:pt idx="1043">-0.0021844415583336277</cx:pt>
          <cx:pt idx="1044">0.00058702676545673005</cx:pt>
          <cx:pt idx="1045">-0.01473631804667855</cx:pt>
          <cx:pt idx="1046">-0.010083199449638775</cx:pt>
          <cx:pt idx="1047">-0.00071007337824206503</cx:pt>
          <cx:pt idx="1048">0.00086450219778938498</cx:pt>
          <cx:pt idx="1049">0.020694237534474524</cx:pt>
          <cx:pt idx="1050">0.047420326846536499</cx:pt>
          <cx:pt idx="1051">0.030952162947691</cx:pt>
          <cx:pt idx="1052">0.007035398460495325</cx:pt>
          <cx:pt idx="1053">0.0068457740479755998</cx:pt>
          <cx:pt idx="1054">0.0091254232149495258</cx:pt>
          <cx:pt idx="1055">0.027145047809718249</cx:pt>
          <cx:pt idx="1056">0.0191261123234624</cx:pt>
          <cx:pt idx="1057">0.01830873153469605</cx:pt>
          <cx:pt idx="1058">0.016448619424371324</cx:pt>
          <cx:pt idx="1059">0.00259111103129505</cx:pt>
          <cx:pt idx="1060">0.0134971060761967</cx:pt>
          <cx:pt idx="1061">0.022991881321779602</cx:pt>
          <cx:pt idx="1062">0.011917260443850376</cx:pt>
          <cx:pt idx="1063">0.00099770683901046994</cx:pt>
          <cx:pt idx="1064">0.00024280455124197275</cx:pt>
          <cx:pt idx="1065">5.5296003136727247e-05</cx:pt>
          <cx:pt idx="1066">-0.00020317237305826874</cx:pt>
          <cx:pt idx="1067">-0.00029625195118194498</cx:pt>
          <cx:pt idx="1068">-0.0023607090141226977</cx:pt>
          <cx:pt idx="1069">-0.006427794300826275</cx:pt>
          <cx:pt idx="1070">-0.001632782965313875</cx:pt>
          <cx:pt idx="1071">0.013977267762350176</cx:pt>
          <cx:pt idx="1072">0.00277449239697455</cx:pt>
          <cx:pt idx="1073">-0.00030447130819676499</cx:pt>
          <cx:pt idx="1074">0.0084060698238743996</cx:pt>
          <cx:pt idx="1075">0.0076902968895727003</cx:pt>
          <cx:pt idx="1076">0.015163569989007175</cx:pt>
          <cx:pt idx="1077">0.039823379408439753</cx:pt>
          <cx:pt idx="1078">0.022702879525441151</cx:pt>
          <cx:pt idx="1079">0.00096961011489714245</cx:pt>
          <cx:pt idx="1080">0.0016072677915711425</cx:pt>
          <cx:pt idx="1081">-0.001335852857687095</cx:pt>
          <cx:pt idx="1082">-0.001005589767444845</cx:pt>
          <cx:pt idx="1083">0.016579438134918599</cx:pt>
        </cx:lvl>
      </cx:numDim>
    </cx:data>
    <cx:data id="132">
      <cx:numDim type="val">
        <cx:f>Sheet2!$EC$1:$EC$1084</cx:f>
        <cx:lvl ptCount="1084" formatCode="G/通用格式">
          <cx:pt idx="0">0.00055197519951551697</cx:pt>
          <cx:pt idx="1">-9.0653451201163306e-05</cx:pt>
          <cx:pt idx="2">-7.7534654208012592e-06</cx:pt>
          <cx:pt idx="3">-0.0011785723165494599</cx:pt>
          <cx:pt idx="4">5.1188478249375098e-05</cx:pt>
          <cx:pt idx="5">-0.00068576675236776898</cx:pt>
          <cx:pt idx="6">-6.5612906641746794e-05</cx:pt>
          <cx:pt idx="7">-0.00013182484794101599</cx:pt>
          <cx:pt idx="8">-0.00045311673227751899</cx:pt>
          <cx:pt idx="9">-0.00035955162597916998</cx:pt>
          <cx:pt idx="10">0.00017452509548328201</cx:pt>
          <cx:pt idx="11">0.00057760975204265903</cx:pt>
          <cx:pt idx="12">-0.00012368454252191001</cx:pt>
          <cx:pt idx="13">0.000451389840353214</cx:pt>
          <cx:pt idx="14">-0.000124501192651777</cx:pt>
          <cx:pt idx="15">-0.000867389362689717</cx:pt>
          <cx:pt idx="16">-0.00026030176837708201</cx:pt>
          <cx:pt idx="17">0.00014122795500104101</cx:pt>
          <cx:pt idx="18">6.9363769383453696e-05</cx:pt>
          <cx:pt idx="19">-0.00072838738964112301</cx:pt>
          <cx:pt idx="20">5.55606727218469e-05</cx:pt>
          <cx:pt idx="21">-0.000416498559253532</cx:pt>
          <cx:pt idx="22">-0.00061232181021662901</cx:pt>
          <cx:pt idx="23">0.00073292441133832997</cx:pt>
          <cx:pt idx="24">-0.00019876497011919801</cx:pt>
          <cx:pt idx="25">0.000223420610041093</cx:pt>
          <cx:pt idx="26">-0.00011535363332989601</cx:pt>
          <cx:pt idx="27">-0.00048177072925004503</cx:pt>
          <cx:pt idx="28">-5.0087789852017203e-05</cx:pt>
          <cx:pt idx="29">-0.00039273732290826902</cx:pt>
          <cx:pt idx="30">-0.00039232483807803898</cx:pt>
          <cx:pt idx="31">-2.6481920648695899e-05</cx:pt>
          <cx:pt idx="32">-0.00093810486045465603</cx:pt>
          <cx:pt idx="33">0.00087071461930842602</cx:pt>
          <cx:pt idx="34">0.0025616272210856302</cx:pt>
          <cx:pt idx="35">0.0049298488920142998</cx:pt>
          <cx:pt idx="36">0.00568000536214086</cx:pt>
          <cx:pt idx="37">0.0031581092019150499</cx:pt>
          <cx:pt idx="38">0.0031813608987977002</cx:pt>
          <cx:pt idx="39">0.0043050928408302803</cx:pt>
          <cx:pt idx="40">0.0082540848555866797</cx:pt>
          <cx:pt idx="41">0.0053441201706453398</cx:pt>
          <cx:pt idx="42">0.000638559718767642</cx:pt>
          <cx:pt idx="43">0.0017629449994750199</cx:pt>
          <cx:pt idx="44">0.0060101677081510702</cx:pt>
          <cx:pt idx="45">0.0045524092782960003</cx:pt>
          <cx:pt idx="46">0.00311033530172574</cx:pt>
          <cx:pt idx="47">0.00283610236903195</cx:pt>
          <cx:pt idx="48">0.00108798124326217</cx:pt>
          <cx:pt idx="49">0.0010624780204480701</cx:pt>
          <cx:pt idx="50">0.00092626496721164703</cx:pt>
          <cx:pt idx="51">0.00081746480416512398</cx:pt>
          <cx:pt idx="52">0.00042973468850956601</cx:pt>
          <cx:pt idx="53">0.00041273864001574098</cx:pt>
          <cx:pt idx="54">0.000928162799796761</cx:pt>
          <cx:pt idx="55">0.000193338383339521</cx:pt>
          <cx:pt idx="56">-0.000434018545711288</cx:pt>
          <cx:pt idx="57">0.000143393866579466</cx:pt>
          <cx:pt idx="58">0.00031420547196060403</cx:pt>
          <cx:pt idx="59">0.000370580174662528</cx:pt>
          <cx:pt idx="60">0.00039340042432995</cx:pt>
          <cx:pt idx="61">0.000626391610550215</cx:pt>
          <cx:pt idx="62">0.00288702786862072</cx:pt>
          <cx:pt idx="63">0.0083756603059463794</cx:pt>
          <cx:pt idx="64">0.0138002826478757</cx:pt>
          <cx:pt idx="65">0.016662839080627399</cx:pt>
          <cx:pt idx="66">0.024677350631561599</cx:pt>
          <cx:pt idx="67">0.029265740071662001</cx:pt>
          <cx:pt idx="68">0.0300529808874004</cx:pt>
          <cx:pt idx="69">0.0195269085382902</cx:pt>
          <cx:pt idx="70">0.025251233769125501</cx:pt>
          <cx:pt idx="71">0.0229850168388432</cx:pt>
          <cx:pt idx="72">0.026584703740274902</cx:pt>
          <cx:pt idx="73">0.032839956000057603</cx:pt>
          <cx:pt idx="74">0.029472316929990701</cx:pt>
          <cx:pt idx="75">0.018229053936692701</cx:pt>
          <cx:pt idx="76">0.018117336680257601</cx:pt>
          <cx:pt idx="77">0.011691463546835</cx:pt>
          <cx:pt idx="78">0.0075337973167999501</cx:pt>
          <cx:pt idx="79">0.0030723986843818802</cx:pt>
          <cx:pt idx="80">0.0012579353988077099</cx:pt>
          <cx:pt idx="81">-0.00072277070184323204</cx:pt>
          <cx:pt idx="82">5.9463660566876497e-05</cx:pt>
          <cx:pt idx="83">0.00077764301738454797</cx:pt>
          <cx:pt idx="84">0.000424983049356907</cx:pt>
          <cx:pt idx="85">-0.00081907010792260898</cx:pt>
          <cx:pt idx="86">0.00016580160512378499</cx:pt>
          <cx:pt idx="87">0.00043908763775650099</cx:pt>
          <cx:pt idx="88">0.000744335025751278</cx:pt>
          <cx:pt idx="89">-0.00139090599177619</cx:pt>
          <cx:pt idx="90">0.0023944587973762799</cx:pt>
          <cx:pt idx="91">0.0069258717938700098</cx:pt>
          <cx:pt idx="92">0.019391105826268001</cx:pt>
          <cx:pt idx="93">0.033826574738488997</cx:pt>
          <cx:pt idx="94">0.043971129795012102</cx:pt>
          <cx:pt idx="95">0.058602193127289898</cx:pt>
          <cx:pt idx="96">0.053140208068749299</cx:pt>
          <cx:pt idx="97">0.0488763963237537</cx:pt>
          <cx:pt idx="98">0.029674263117242399</cx:pt>
          <cx:pt idx="99">0.0234048443957178</cx:pt>
          <cx:pt idx="100">0.034165004815641498</cx:pt>
          <cx:pt idx="101">0.024156384770548298</cx:pt>
          <cx:pt idx="102">0.033050816389437201</cx:pt>
          <cx:pt idx="103">0.026666685541881299</cx:pt>
          <cx:pt idx="104">0.011214337266747001</cx:pt>
          <cx:pt idx="105">0.017561821439431</cx:pt>
          <cx:pt idx="106">0.0127697219631294</cx:pt>
          <cx:pt idx="107">0.0074212998827514996</cx:pt>
          <cx:pt idx="108">0.00142208954592719</cx:pt>
          <cx:pt idx="109">-0.00091245846205260299</cx:pt>
          <cx:pt idx="110">0.000479943392956688</cx:pt>
          <cx:pt idx="111">-0.00100612494996168</cx:pt>
          <cx:pt idx="112">0.00029063181054664902</cx:pt>
          <cx:pt idx="113">0.00084372593342077397</cx:pt>
          <cx:pt idx="114">-0.00033872142263263998</cx:pt>
          <cx:pt idx="115">-0.00099312734416369397</cx:pt>
          <cx:pt idx="116">0.00045808326244625502</cx:pt>
          <cx:pt idx="117">0.00047663081750098202</cx:pt>
          <cx:pt idx="118">0.0041131103311709697</cx:pt>
          <cx:pt idx="119">0.0091882931969713803</cx:pt>
          <cx:pt idx="120">0.019504238086424101</cx:pt>
          <cx:pt idx="121">0.040190768507549601</cx:pt>
          <cx:pt idx="122">0.0614514377102576</cx:pt>
          <cx:pt idx="123">0.055987076884906999</cx:pt>
          <cx:pt idx="124">0.063659747462593896</cx:pt>
          <cx:pt idx="125">0.0297291964886023</cx:pt>
          <cx:pt idx="126">0.0235758653203633</cx:pt>
          <cx:pt idx="127">0.0060370978524187397</cx:pt>
          <cx:pt idx="128">0.028572160383690901</cx:pt>
          <cx:pt idx="129">0.030772464157525301</cx:pt>
          <cx:pt idx="130">-0.0082339354288074804</cx:pt>
          <cx:pt idx="131">-0.031448410742692501</cx:pt>
          <cx:pt idx="132">-0.039538455905227698</cx:pt>
          <cx:pt idx="133">-0.040781416642980101</cx:pt>
          <cx:pt idx="134">-0.042157968931433899</cx:pt>
          <cx:pt idx="135">-0.033451329994964099</cx:pt>
          <cx:pt idx="136">-0.023370576059747399</cx:pt>
          <cx:pt idx="137">-0.0056370446500064999</cx:pt>
          <cx:pt idx="138">0.00093000536284106896</cx:pt>
          <cx:pt idx="139">0.00093158219436614603</cx:pt>
          <cx:pt idx="140">0.00038618812673897</cx:pt>
          <cx:pt idx="141">0.00061506890497612103</cx:pt>
          <cx:pt idx="142">0.00038537529464936798</cx:pt>
          <cx:pt idx="143">-0.00090584632586965502</cx:pt>
          <cx:pt idx="144">-0.0058568617505000099</cx:pt>
          <cx:pt idx="145">-0.026005873820049499</cx:pt>
          <cx:pt idx="146">-0.021407807198873901</cx:pt>
          <cx:pt idx="147">0.0016950318050886501</cx:pt>
          <cx:pt idx="148">0.0086999288167287497</cx:pt>
          <cx:pt idx="149">0.0057822891675887497</cx:pt>
          <cx:pt idx="150">0.023991385385530702</cx:pt>
          <cx:pt idx="151">0.036139468225774199</cx:pt>
          <cx:pt idx="152">0.053670998631276702</cx:pt>
          <cx:pt idx="153">0.0152984141623979</cx:pt>
          <cx:pt idx="154">0.018157245022619999</cx:pt>
          <cx:pt idx="155">-0.0056318855040010298</cx:pt>
          <cx:pt idx="156">0.024220140899237699</cx:pt>
          <cx:pt idx="157">0.040262792848675198</cx:pt>
          <cx:pt idx="158">-0.0138197419309179</cx:pt>
          <cx:pt idx="159">-0.0062318667788480797</cx:pt>
          <cx:pt idx="160">-0.018972547648821499</cx:pt>
          <cx:pt idx="161">-0.0154949074465771</cx:pt>
          <cx:pt idx="162">-0.039617706814522799</cx:pt>
          <cx:pt idx="163">-0.036345116008661603</cx:pt>
          <cx:pt idx="164">-0.018872719655668699</cx:pt>
          <cx:pt idx="165">0.0031152110299279899</cx:pt>
          <cx:pt idx="166">0.0025335443170306899</cx:pt>
          <cx:pt idx="167">0.00089851918033524204</cx:pt>
          <cx:pt idx="168">8.5209683784728699e-05</cx:pt>
          <cx:pt idx="169">-0.00050253210586078995</cx:pt>
          <cx:pt idx="170">0.00061451384207428196</cx:pt>
          <cx:pt idx="171">-0.0021320963956173401</cx:pt>
          <cx:pt idx="172">-0.0055967324648539098</cx:pt>
          <cx:pt idx="173">-0.025979756790349501</cx:pt>
          <cx:pt idx="174">-0.045525175432074398</cx:pt>
          <cx:pt idx="175">-0.026369783440090298</cx:pt>
          <cx:pt idx="176">-0.018090099121690701</cx:pt>
          <cx:pt idx="177">-0.0068645240225543398</cx:pt>
          <cx:pt idx="178">-0.0100106265484991</cx:pt>
          <cx:pt idx="179">0.00151001068439923</cx:pt>
          <cx:pt idx="180">0.0296240703211199</cx:pt>
          <cx:pt idx="181">0.00211987515254717</cx:pt>
          <cx:pt idx="182">-0.034873360968310903</cx:pt>
          <cx:pt idx="183">-0.023118111921935702</cx:pt>
          <cx:pt idx="184">-0.028145290201231299</cx:pt>
          <cx:pt idx="185">-0.017759447757909198</cx:pt>
          <cx:pt idx="186">-0.046104753231280202</cx:pt>
          <cx:pt idx="187">-0.022940087157407699</cx:pt>
          <cx:pt idx="188">-0.066019002171576205</cx:pt>
          <cx:pt idx="189">-0.038141619858597903</cx:pt>
          <cx:pt idx="190">-0.0094536756139880496</cx:pt>
          <cx:pt idx="191">-0.016678092617254701</cx:pt>
          <cx:pt idx="192">-0.014947454932305201</cx:pt>
          <cx:pt idx="193">0.0055959271438432504</cx:pt>
          <cx:pt idx="194">-2.2043184213334401e-05</cx:pt>
          <cx:pt idx="195">-3.4326800355992902e-05</cx:pt>
          <cx:pt idx="196">0.00042104272651773502</cx:pt>
          <cx:pt idx="197">6.6343258792072094e-05</cx:pt>
          <cx:pt idx="198">-0.0028442546719401399</cx:pt>
          <cx:pt idx="199">-0.002524024260759975</cx:pt>
          <cx:pt idx="200">0.00045024308316027252</cx:pt>
          <cx:pt idx="201">-0.0030495472734498748</cx:pt>
          <cx:pt idx="202">-0.0093988216532491248</cx:pt>
          <cx:pt idx="203">-0.0072251725122086498</cx:pt>
          <cx:pt idx="204">0.0060429443675543001</cx:pt>
          <cx:pt idx="205">0.0058387650529856498</cx:pt>
          <cx:pt idx="206">0.0052176516506025504</cx:pt>
          <cx:pt idx="207">0.0031985648075638748</cx:pt>
          <cx:pt idx="208">-0.0023954092359693975</cx:pt>
          <cx:pt idx="209">-0.0041288982676838497</cx:pt>
          <cx:pt idx="210">-0.01271443878298135</cx:pt>
          <cx:pt idx="211">-0.0010118276439159549</cx:pt>
          <cx:pt idx="212">-0.0094535644779843251</cx:pt>
          <cx:pt idx="213">-0.014074688533027575</cx:pt>
          <cx:pt idx="214">-0.0051867524590722249</cx:pt>
          <cx:pt idx="215">-0.008121350137567325</cx:pt>
          <cx:pt idx="216">-0.019114463562386726</cx:pt>
          <cx:pt idx="217">-0.0047120853668406997</cx:pt>
          <cx:pt idx="218">0.0021027900944848698</cx:pt>
          <cx:pt idx="219">-0.0032417839589546499</cx:pt>
          <cx:pt idx="220">0.00065234430769031497</cx:pt>
          <cx:pt idx="221">0.00164864618769795</cx:pt>
          <cx:pt idx="222">0.000351665589409575</cx:pt>
          <cx:pt idx="223">-0.00030397011814178751</cx:pt>
          <cx:pt idx="224">0.00030141036653762252</cx:pt>
          <cx:pt idx="225">-0.00022109079608384526</cx:pt>
          <cx:pt idx="226">-0.00059925982624351999</cx:pt>
          <cx:pt idx="227">-0.0021173018092972202</cx:pt>
          <cx:pt idx="228">-0.00052728535989065748</cx:pt>
          <cx:pt idx="229">-0.0053692555583222</cx:pt>
          <cx:pt idx="230">-0.0020740658908931374</cx:pt>
          <cx:pt idx="231">0.0010466945690266025</cx:pt>
          <cx:pt idx="232">-0.00110011023505314</cx:pt>
          <cx:pt idx="233">0.0058374481883985497</cx:pt>
          <cx:pt idx="234">0.0074291902751172749</cx:pt>
          <cx:pt idx="235">-0.0019176073435168649</cx:pt>
          <cx:pt idx="236">0.0027734193404929499</cx:pt>
          <cx:pt idx="237">0.00824628061179415</cx:pt>
          <cx:pt idx="238">-0.0014228700146436176</cx:pt>
          <cx:pt idx="239">-0.0062935695589604497</cx:pt>
          <cx:pt idx="240">-0.0027511902160933001</cx:pt>
          <cx:pt idx="241">-0.010960780262167525</cx:pt>
          <cx:pt idx="242">-0.0084411889082082001</cx:pt>
          <cx:pt idx="243">-4.6407487939109003e-05</cx:pt>
          <cx:pt idx="244">-0.0042600309815660504</cx:pt>
          <cx:pt idx="245">-0.0030513530945468501</cx:pt>
          <cx:pt idx="246">0.00090168120421066497</cx:pt>
          <cx:pt idx="247">0.0028450327874803998</cx:pt>
          <cx:pt idx="248">0.00068755212166574499</cx:pt>
          <cx:pt idx="249">0.002523821698766525</cx:pt>
          <cx:pt idx="250">0.0016729618904119199</cx:pt>
          <cx:pt idx="251">0.00030361943264114251</cx:pt>
          <cx:pt idx="252">1.2172927619066126e-05</cx:pt>
          <cx:pt idx="253">-0.00048332748876282999</cx:pt>
          <cx:pt idx="254">-0.00015416195846677401</cx:pt>
          <cx:pt idx="255">-0.00041850786086959001</cx:pt>
          <cx:pt idx="256">-0.0022291077991371624</cx:pt>
          <cx:pt idx="257">-0.0051844836268300004</cx:pt>
          <cx:pt idx="258">-0.0023869555991872524</cx:pt>
          <cx:pt idx="259">-0.00075779270866908248</cx:pt>
          <cx:pt idx="260">0.0035580396806717501</cx:pt>
          <cx:pt idx="261">0.0097694173289498247</cx:pt>
          <cx:pt idx="262">0.0027634950421475749</cx:pt>
          <cx:pt idx="263">-0.0029797436422887499</cx:pt>
          <cx:pt idx="264">0.0017630067286338201</cx:pt>
          <cx:pt idx="265">0.00048384535706527752</cx:pt>
          <cx:pt idx="266">-0.0073728741468927746</cx:pt>
          <cx:pt idx="267">-0.011863006066719126</cx:pt>
          <cx:pt idx="268">-0.0107305011487251</cx:pt>
          <cx:pt idx="269">-0.014455048432764151</cx:pt>
          <cx:pt idx="270">-0.011720231227506076</cx:pt>
          <cx:pt idx="271">-0.0017997373430169326</cx:pt>
          <cx:pt idx="272">0.0041388667077984246</cx:pt>
          <cx:pt idx="273">0.00049351698606296245</cx:pt>
          <cx:pt idx="274">0.0059722758819178252</cx:pt>
          <cx:pt idx="275">0.015025931072258676</cx:pt>
          <cx:pt idx="276">0.010088166663584325</cx:pt>
          <cx:pt idx="277">0.002548119314528475</cx:pt>
          <cx:pt idx="278">-3.62557053260415e-05</cx:pt>
          <cx:pt idx="279">-0.0028740861305440752</cx:pt>
          <cx:pt idx="280">8.7018684498624502e-05</cx:pt>
          <cx:pt idx="281">-0.00022584078097696601</cx:pt>
          <cx:pt idx="282">-0.001760902937370385</cx:pt>
          <cx:pt idx="283">-0.0001014790396704265</cx:pt>
          <cx:pt idx="284">-0.0027418109635537749</cx:pt>
          <cx:pt idx="285">0.00030601185315699749</cx:pt>
          <cx:pt idx="286">0.0062997052692159499</cx:pt>
          <cx:pt idx="287">0.0063640353072844753</cx:pt>
          <cx:pt idx="288">0.0045275002165575751</cx:pt>
          <cx:pt idx="289">0.0079611216784143991</cx:pt>
          <cx:pt idx="290">0.0042172763084290747</cx:pt>
          <cx:pt idx="291">0.0046423779928482503</cx:pt>
          <cx:pt idx="292">0.0023096925980294475</cx:pt>
          <cx:pt idx="293">-0.0038495622757618751</cx:pt>
          <cx:pt idx="294">-0.003232140078800625</cx:pt>
          <cx:pt idx="295">-0.025441838801696499</cx:pt>
          <cx:pt idx="296">-0.01157847013865855</cx:pt>
          <cx:pt idx="297">-0.011767781180299751</cx:pt>
          <cx:pt idx="298">-0.0013001446407060976</cx:pt>
          <cx:pt idx="299">-0.013664336349655901</cx:pt>
          <cx:pt idx="300">-0.0128550679005104</cx:pt>
          <cx:pt idx="301">0.0140785050798562</cx:pt>
          <cx:pt idx="302">0.025621913440217501</cx:pt>
          <cx:pt idx="303">0.080197117128986098</cx:pt>
          <cx:pt idx="304">0.033583536556977801</cx:pt>
          <cx:pt idx="305">-0.015185718979704299</cx:pt>
          <cx:pt idx="306">-0.0019649408656905402</cx:pt>
          <cx:pt idx="307">-0.00242505872181141</cx:pt>
          <cx:pt idx="308">0.00035392423576442999</cx:pt>
          <cx:pt idx="309">-0.00221146293925555</cx:pt>
          <cx:pt idx="310">-0.0071998169305565003</cx:pt>
          <cx:pt idx="311">-0.0056608344051546997</cx:pt>
          <cx:pt idx="312">-0.012108040167736801</cx:pt>
          <cx:pt idx="313">0.00013972366390325601</cx:pt>
          <cx:pt idx="314">0.025599959567807001</cx:pt>
          <cx:pt idx="315">0.0295691013267948</cx:pt>
          <cx:pt idx="316">0.0131518363150393</cx:pt>
          <cx:pt idx="317">0.029786007457585299</cx:pt>
          <cx:pt idx="318">-0.01114689969329</cx:pt>
          <cx:pt idx="319">0.014056096937724199</cx:pt>
          <cx:pt idx="320">-0.020621545937769499</cx:pt>
          <cx:pt idx="321">-0.044396938966961598</cx:pt>
          <cx:pt idx="322">-0.0554760447289568</cx:pt>
          <cx:pt idx="323">-0.11863913128607</cx:pt>
          <cx:pt idx="324">-0.063761459088682401</cx:pt>
          <cx:pt idx="325">-0.066846825659831202</cx:pt>
          <cx:pt idx="326">-0.0054527431017451396</cx:pt>
          <cx:pt idx="327">0.026173818453560399</cx:pt>
          <cx:pt idx="328">-0.0087924302275030602</cx:pt>
          <cx:pt idx="329">0.032778423417361001</cx:pt>
          <cx:pt idx="330">0.018950153612562401</cx:pt>
          <cx:pt idx="331">0.075173338165167497</cx:pt>
          <cx:pt idx="332">0.062829523080808095</cx:pt>
          <cx:pt idx="333">0.0161124051486605</cx:pt>
          <cx:pt idx="334">0.00624234216063662</cx:pt>
          <cx:pt idx="335">-0.00081461404531760196</cx:pt>
          <cx:pt idx="336">-5.6195087985940399e-05</cx:pt>
          <cx:pt idx="337">-0.0010549576568329899</cx:pt>
          <cx:pt idx="338">-0.0044046978400094196</cx:pt>
          <cx:pt idx="339">-0.00542336342205496</cx:pt>
          <cx:pt idx="340">-0.019966440866915298</cx:pt>
          <cx:pt idx="341">-0.00090817986538816895</cx:pt>
          <cx:pt idx="342">0.015597196936324199</cx:pt>
          <cx:pt idx="343">-0.00070732191472028195</cx:pt>
          <cx:pt idx="344">-0.048759653578475698</cx:pt>
          <cx:pt idx="345">-0.010465135243106299</cx:pt>
          <cx:pt idx="346">-0.0190148722005615</cx:pt>
          <cx:pt idx="347">0.0037725446073717602</cx:pt>
          <cx:pt idx="348">-0.020921181860889201</cx:pt>
          <cx:pt idx="349">-0.016917179877184201</cx:pt>
          <cx:pt idx="350">-0.033610537573794001</cx:pt>
          <cx:pt idx="351">-0.057470080617432098</cx:pt>
          <cx:pt idx="352">-0.018913749592836999</cx:pt>
          <cx:pt idx="353">-0.000555375621980857</cx:pt>
          <cx:pt idx="354">-0.0287506537253891</cx:pt>
          <cx:pt idx="355">0.026608718865895001</cx:pt>
          <cx:pt idx="356">0.0337072107923269</cx:pt>
          <cx:pt idx="357">0.046849484617121302</cx:pt>
          <cx:pt idx="358">0.035788613647242902</cx:pt>
          <cx:pt idx="359">0.074817236122149494</cx:pt>
          <cx:pt idx="360">0.070397152993881107</cx:pt>
          <cx:pt idx="361">0.0082987678491774092</cx:pt>
          <cx:pt idx="362">-1.7763790303027799e-05</cx:pt>
          <cx:pt idx="363">-0.00187905681614293</cx:pt>
          <cx:pt idx="364">0.000190403632996881</cx:pt>
          <cx:pt idx="365">-1.6937155232152501e-05</cx:pt>
          <cx:pt idx="366">-0.00102687701841038</cx:pt>
          <cx:pt idx="367">-0.0082510762614424298</cx:pt>
          <cx:pt idx="368">-0.0383089770204873</cx:pt>
          <cx:pt idx="369">-0.000457599855203734</cx:pt>
          <cx:pt idx="370">0.018230827042626199</cx:pt>
          <cx:pt idx="371">-0.0067823520973592103</cx:pt>
          <cx:pt idx="372">-0.030936788571361899</cx:pt>
          <cx:pt idx="373">-0.029267336115281602</cx:pt>
          <cx:pt idx="374">-0.019815751985949401</cx:pt>
          <cx:pt idx="375">0.034560531107451997</cx:pt>
          <cx:pt idx="376">0.052866227409753601</cx:pt>
          <cx:pt idx="377">0.045191999080451697</cx:pt>
          <cx:pt idx="378">0.0070017022581755697</cx:pt>
          <cx:pt idx="379">0.043758673620848003</cx:pt>
          <cx:pt idx="380">0.017250803051889099</cx:pt>
          <cx:pt idx="381">0.0078249036211516295</cx:pt>
          <cx:pt idx="382">0.031469387402947802</cx:pt>
          <cx:pt idx="383">0.0288443119126882</cx:pt>
          <cx:pt idx="384">-0.0011594574409925201</cx:pt>
          <cx:pt idx="385">0.0055748657601212498</cx:pt>
          <cx:pt idx="386">0.039041300801468698</cx:pt>
          <cx:pt idx="387">0.056046336445758502</cx:pt>
          <cx:pt idx="388">0.041558769525535902</cx:pt>
          <cx:pt idx="389">0.0119055458393484</cx:pt>
          <cx:pt idx="390">0.0091658813303581894</cx:pt>
          <cx:pt idx="391">0.0029438080533368601</cx:pt>
          <cx:pt idx="392">0.00083678399398022995</cx:pt>
          <cx:pt idx="393">-0.000617275492402222</cx:pt>
          <cx:pt idx="394">-0.0013106068923428799</cx:pt>
          <cx:pt idx="395">-0.0044791555502448699</cx:pt>
          <cx:pt idx="396">-0.034908541681643902</cx:pt>
          <cx:pt idx="397">0.0071026307987502903</cx:pt>
          <cx:pt idx="398">0.0134624165862743</cx:pt>
          <cx:pt idx="399">-0.028154187782200201</cx:pt>
          <cx:pt idx="400">-0.052463452134082801</cx:pt>
          <cx:pt idx="401">-0.041671403793442301</cx:pt>
          <cx:pt idx="402">0.0035340791097668101</cx:pt>
          <cx:pt idx="403">0.058540243194970802</cx:pt>
          <cx:pt idx="404">0.0416851143071897</cx:pt>
          <cx:pt idx="405">0.057792340121830398</cx:pt>
          <cx:pt idx="406">0.048966805905370801</cx:pt>
          <cx:pt idx="407">0.047817597033799002</cx:pt>
          <cx:pt idx="408">0.050837850172432301</cx:pt>
          <cx:pt idx="409">0.033380516247463202</cx:pt>
          <cx:pt idx="410">0.00643738659088329</cx:pt>
          <cx:pt idx="411">-0.051372996865865099</cx:pt>
          <cx:pt idx="412">-0.063481583089479904</cx:pt>
          <cx:pt idx="413">-0.020566289807808402</cx:pt>
          <cx:pt idx="414">-0.0037656457119980302</cx:pt>
          <cx:pt idx="415">0.0110067076716324</cx:pt>
          <cx:pt idx="416">0.036816118366787699</cx:pt>
          <cx:pt idx="417">0.023000193747945499</cx:pt>
          <cx:pt idx="418">0.0075086825798294302</cx:pt>
          <cx:pt idx="419">0.00011921918108605601</cx:pt>
          <cx:pt idx="420">0.000326529777279253</cx:pt>
          <cx:pt idx="421">-0.0020220075868449799</cx:pt>
          <cx:pt idx="422">-0.000293995674762624</cx:pt>
          <cx:pt idx="423">0.00029841927042294902</cx:pt>
          <cx:pt idx="424">-0.025976537687025</cx:pt>
          <cx:pt idx="425">0.00537402662582105</cx:pt>
          <cx:pt idx="426">-0.0117019500246957</cx:pt>
          <cx:pt idx="427">-0.027192421331240599</cx:pt>
          <cx:pt idx="428">-0.0251387129661662</cx:pt>
          <cx:pt idx="429">0.021783914947168699</cx:pt>
          <cx:pt idx="430">0.026047339400479302</cx:pt>
          <cx:pt idx="431">0.035117496534930501</cx:pt>
          <cx:pt idx="432">0.030198776951405399</cx:pt>
          <cx:pt idx="433">0.065697154417836606</cx:pt>
          <cx:pt idx="434">0.053823124430206502</cx:pt>
          <cx:pt idx="435">0.021803472657586</cx:pt>
          <cx:pt idx="436">0.055969968386941203</cx:pt>
          <cx:pt idx="437">-0.0048403810025297702</cx:pt>
          <cx:pt idx="438">0.0065468105051415199</cx:pt>
          <cx:pt idx="439">-0.040483227632839</cx:pt>
          <cx:pt idx="440">-0.074020370465553598</cx:pt>
          <cx:pt idx="441">-0.071504639475533899</cx:pt>
          <cx:pt idx="442">-0.046520009495845401</cx:pt>
          <cx:pt idx="443">0.00177653490464456</cx:pt>
          <cx:pt idx="444">0.044381574234960801</cx:pt>
          <cx:pt idx="445">0.0370856648484479</cx:pt>
          <cx:pt idx="446">0.0100933923447756</cx:pt>
          <cx:pt idx="447">0.0033455536957403202</cx:pt>
          <cx:pt idx="448">0.00047079973097886602</cx:pt>
          <cx:pt idx="449">0.00010192711220764599</cx:pt>
          <cx:pt idx="450">-0.00020119051097692401</cx:pt>
          <cx:pt idx="451">0.0012934233385934299</cx:pt>
          <cx:pt idx="452">-0.0133949298878206</cx:pt>
          <cx:pt idx="453">-0.0040935420116879999</cx:pt>
          <cx:pt idx="454">-0.014273735491320201</cx:pt>
          <cx:pt idx="455">-0.036065379288640002</cx:pt>
          <cx:pt idx="456">-0.056269682309586698</cx:pt>
          <cx:pt idx="457">-0.00469145261604627</cx:pt>
          <cx:pt idx="458">0.038151731009025101</cx:pt>
          <cx:pt idx="459">0.0454972929491579</cx:pt>
          <cx:pt idx="460">0.037363961880951597</cx:pt>
          <cx:pt idx="461">0.026139782975841901</cx:pt>
          <cx:pt idx="462">0.020648828558577598</cx:pt>
          <cx:pt idx="463">0.026601553759315898</cx:pt>
          <cx:pt idx="464">0.0252847305450833</cx:pt>
          <cx:pt idx="465">0.031558451739220297</cx:pt>
          <cx:pt idx="466">0.0070401315934636001</cx:pt>
          <cx:pt idx="467">-0.028185051256075299</cx:pt>
          <cx:pt idx="468">-0.0581312939750653</cx:pt>
          <cx:pt idx="469">-0.053300705524799499</cx:pt>
          <cx:pt idx="470">-0.032791216341120998</cx:pt>
          <cx:pt idx="471">0.023373694631702299</cx:pt>
          <cx:pt idx="472">0.027057702631297101</cx:pt>
          <cx:pt idx="473">0.0513852483653746</cx:pt>
          <cx:pt idx="474">0.0142708788231364</cx:pt>
          <cx:pt idx="475">0.0013257213154544501</cx:pt>
          <cx:pt idx="476">-0.00034807682648063703</cx:pt>
          <cx:pt idx="477">-0.00075698508308586496</cx:pt>
          <cx:pt idx="478">0.0023838900456580698</cx:pt>
          <cx:pt idx="479">0.00165623216517768</cx:pt>
          <cx:pt idx="480">0.012194735924622</cx:pt>
          <cx:pt idx="481">0.0126719051473258</cx:pt>
          <cx:pt idx="482">9.3235217418025001e-05</cx:pt>
          <cx:pt idx="483">-0.0236179529954391</cx:pt>
          <cx:pt idx="484">-0.023871397169329799</cx:pt>
          <cx:pt idx="485">-0.0076687186673586004</cx:pt>
          <cx:pt idx="486">-0.018132112263477301</cx:pt>
          <cx:pt idx="487">0.022365286218735202</cx:pt>
          <cx:pt idx="488">0.017318558838150502</cx:pt>
          <cx:pt idx="489">0.0114342290163333</cx:pt>
          <cx:pt idx="490">-0.0153938675042658</cx:pt>
          <cx:pt idx="491">-0.029799014473497702</cx:pt>
          <cx:pt idx="492">0.016511548340842098</cx:pt>
          <cx:pt idx="493">0.03376418526964</cx:pt>
          <cx:pt idx="494">-0.0050268599343182199</cx:pt>
          <cx:pt idx="495">-0.021384715356258799</cx:pt>
          <cx:pt idx="496">-0.034541233023024198</cx:pt>
          <cx:pt idx="497">-0.0183852879944175</cx:pt>
          <cx:pt idx="498">0.0043533203677824997</cx:pt>
          <cx:pt idx="499">0.035149497304991999</cx:pt>
          <cx:pt idx="500">0.035881313114965403</cx:pt>
          <cx:pt idx="501">0.033782530061427098</cx:pt>
          <cx:pt idx="502">0.0062075870289154201</cx:pt>
          <cx:pt idx="503">0.0019465831324212001</cx:pt>
          <cx:pt idx="504">0.000405982625555888</cx:pt>
          <cx:pt idx="505">0.00049483194746106798</cx:pt>
          <cx:pt idx="506">0.0012079594092033201</cx:pt>
          <cx:pt idx="507">-0.0015163852833087301</cx:pt>
          <cx:pt idx="508">0.025961691414783099</cx:pt>
          <cx:pt idx="509">0.034768954471734899</cx:pt>
          <cx:pt idx="510">0.043641435212396801</cx:pt>
          <cx:pt idx="511">0.020275077480013101</cx:pt>
          <cx:pt idx="512">-0.010787242391423301</cx:pt>
          <cx:pt idx="513">0.0081458937657477304</cx:pt>
          <cx:pt idx="514">0.026754567807885401</cx:pt>
          <cx:pt idx="515">0.0096802052520181103</cx:pt>
          <cx:pt idx="516">0.025195089934495998</cx:pt>
          <cx:pt idx="517">0.00091012514762128197</cx:pt>
          <cx:pt idx="518">-0.0100709347192116</cx:pt>
          <cx:pt idx="519">0.0090334073106327992</cx:pt>
          <cx:pt idx="520">-0.045596881103292901</cx:pt>
          <cx:pt idx="521">-0.0043261988320477899</cx:pt>
          <cx:pt idx="522">0.0096042721019719297</cx:pt>
          <cx:pt idx="523">-0.022915482735978699</cx:pt>
          <cx:pt idx="524">-0.0131068334919684</cx:pt>
          <cx:pt idx="525">0.00207795185714079</cx:pt>
          <cx:pt idx="526">0.057610136993339701</cx:pt>
          <cx:pt idx="527">0.078586644046976906</cx:pt>
          <cx:pt idx="528">0.047296439219324103</cx:pt>
          <cx:pt idx="529">0.019075945454622299</cx:pt>
          <cx:pt idx="530">0.00040176029874898402</cx:pt>
          <cx:pt idx="531">0.0011905000286628099</cx:pt>
          <cx:pt idx="532">-0.00038554224661440501</cx:pt>
          <cx:pt idx="533">-0.0011757273256683199</cx:pt>
          <cx:pt idx="534">-0.00024654019557049102</cx:pt>
          <cx:pt idx="535">-0.0108488630626317</cx:pt>
          <cx:pt idx="536">0.025685914023854201</cx:pt>
          <cx:pt idx="537">0.0279450234032123</cx:pt>
          <cx:pt idx="538">0.029786909880954501</cx:pt>
          <cx:pt idx="539">0.042602811344462803</cx:pt>
          <cx:pt idx="540">0.0170556191991382</cx:pt>
          <cx:pt idx="541">0.025552350253197</cx:pt>
          <cx:pt idx="542">0.067277413899799701</cx:pt>
          <cx:pt idx="543">0.024683453440937201</cx:pt>
          <cx:pt idx="544">0.0136355529785904</cx:pt>
          <cx:pt idx="545">0.0105158336693809</cx:pt>
          <cx:pt idx="546">-0.0150780138981738</cx:pt>
          <cx:pt idx="547">0.0140882424369531</cx:pt>
          <cx:pt idx="548">-0.029811793538321099</cx:pt>
          <cx:pt idx="549">0.060181770339345603</cx:pt>
          <cx:pt idx="550">0.046556565330805398</cx:pt>
          <cx:pt idx="551">-0.00060964889562833502</cx:pt>
          <cx:pt idx="552">-0.00423282676963608</cx:pt>
          <cx:pt idx="553">0.044851496118028099</cx:pt>
          <cx:pt idx="554">0.0866736240470838</cx:pt>
          <cx:pt idx="555">0.086631510538400097</cx:pt>
          <cx:pt idx="556">0.0238245888570843</cx:pt>
          <cx:pt idx="557">0.0080647499728396296</cx:pt>
          <cx:pt idx="558">0.0042030897595012797</cx:pt>
          <cx:pt idx="559">0.000522459790482252</cx:pt>
          <cx:pt idx="560">0.00035343073872458802</cx:pt>
          <cx:pt idx="561">-7.1701584993378103e-05</cx:pt>
          <cx:pt idx="562">0.00280186597923864</cx:pt>
          <cx:pt idx="563">0.0058352020891170604</cx:pt>
          <cx:pt idx="564">0.037738786337327301</cx:pt>
          <cx:pt idx="565">0.043484167611597298</cx:pt>
          <cx:pt idx="566">0.0389545039470265</cx:pt>
          <cx:pt idx="567">0.066361380169459402</cx:pt>
          <cx:pt idx="568">0.041775980958014103</cx:pt>
          <cx:pt idx="569">0.031268740702173399</cx:pt>
          <cx:pt idx="570">0.053443401404787802</cx:pt>
          <cx:pt idx="571">0.057147006110366202</cx:pt>
          <cx:pt idx="572">0.038890296079711902</cx:pt>
          <cx:pt idx="573">-0.0077215191428248999</cx:pt>
          <cx:pt idx="574">-0.0031086499944046899</cx:pt>
          <cx:pt idx="575">0.045921265345209898</cx:pt>
          <cx:pt idx="576">-0.035028105908933099</cx:pt>
          <cx:pt idx="577">-0.000179970191421983</cx:pt>
          <cx:pt idx="578">0.033841575623742903</cx:pt>
          <cx:pt idx="579">-0.0048598159581341102</cx:pt>
          <cx:pt idx="580">0.031291372107269802</cx:pt>
          <cx:pt idx="581">0.066094243630228505</cx:pt>
          <cx:pt idx="582">0.076926051087924205</cx:pt>
          <cx:pt idx="583">0.0586837772108997</cx:pt>
          <cx:pt idx="584">0.0090378243125352701</cx:pt>
          <cx:pt idx="585">0.00119478295896133</cx:pt>
          <cx:pt idx="586">0.0025585678771149699</cx:pt>
          <cx:pt idx="587">0.00066361316533641</cx:pt>
          <cx:pt idx="588">8.3548792595010003e-05</cx:pt>
          <cx:pt idx="589">0.000158727652184263</cx:pt>
          <cx:pt idx="590">0.0043298001991390203</cx:pt>
          <cx:pt idx="591">0.012549701120638799</cx:pt>
          <cx:pt idx="592">0.038692475855137298</cx:pt>
          <cx:pt idx="593">0.026896581904200099</cx:pt>
          <cx:pt idx="594">0.038605090684151702</cx:pt>
          <cx:pt idx="595">0.060694214034557901</cx:pt>
          <cx:pt idx="596">0.052633758065433398</cx:pt>
          <cx:pt idx="597">0.0584916060807604</cx:pt>
          <cx:pt idx="598">0.017023407092071299</cx:pt>
          <cx:pt idx="599">0.058704225598464103</cx:pt>
          <cx:pt idx="600">0.037084167877256199</cx:pt>
          <cx:pt idx="601">0.0352620005429067</cx:pt>
          <cx:pt idx="602">0.0103026764217376</cx:pt>
          <cx:pt idx="603">-0.0274357766816321</cx:pt>
          <cx:pt idx="604">-0.0759666394835362</cx:pt>
          <cx:pt idx="605">0.017599798564793798</cx:pt>
          <cx:pt idx="606">0.0132360522868232</cx:pt>
          <cx:pt idx="607">0.017846750680306198</cx:pt>
          <cx:pt idx="608">0.0132090426121995</cx:pt>
          <cx:pt idx="609">0.021618393452121899</cx:pt>
          <cx:pt idx="610">0.075740704509434501</cx:pt>
          <cx:pt idx="611">0.052509493864829497</cx:pt>
          <cx:pt idx="612">0.00230333543837811</cx:pt>
          <cx:pt idx="613">-0.0013442100404832799</cx:pt>
          <cx:pt idx="614">0.00280697292810979</cx:pt>
          <cx:pt idx="615">0.00046833243545607399</cx:pt>
          <cx:pt idx="616">9.7461730247456397e-05</cx:pt>
          <cx:pt idx="617">-0.00101689575417419</cx:pt>
          <cx:pt idx="618">0.0029990442206474801</cx:pt>
          <cx:pt idx="619">0.0101159702037746</cx:pt>
          <cx:pt idx="620">0.024007039214844299</cx:pt>
          <cx:pt idx="621">0.0250349056440267</cx:pt>
          <cx:pt idx="622">0.034169568433777699</cx:pt>
          <cx:pt idx="623">0.050439507068955801</cx:pt>
          <cx:pt idx="624">0.042273433401166897</cx:pt>
          <cx:pt idx="625">0.051699509752435403</cx:pt>
          <cx:pt idx="626">0.032132583033472203</cx:pt>
          <cx:pt idx="627">0.0496890082557973</cx:pt>
          <cx:pt idx="628">0.036010903839346402</cx:pt>
          <cx:pt idx="629">0.0110002050475069</cx:pt>
          <cx:pt idx="630">-0.038521594748330001</cx:pt>
          <cx:pt idx="631">-0.084587222784281796</cx:pt>
          <cx:pt idx="632">-0.093427629249524594</cx:pt>
          <cx:pt idx="633">-0.039093071263889202</cx:pt>
          <cx:pt idx="634">-0.014837377525811501</cx:pt>
          <cx:pt idx="635">0.019998201841802999</cx:pt>
          <cx:pt idx="636">0.0162266209837627</cx:pt>
          <cx:pt idx="637">0.022471602770817601</cx:pt>
          <cx:pt idx="638">0.039927307352622399</cx:pt>
          <cx:pt idx="639">0.0214806071492697</cx:pt>
          <cx:pt idx="640">0.00086480011396120504</cx:pt>
          <cx:pt idx="641">-0.0026601297473335698</cx:pt>
          <cx:pt idx="642">-0.00130896641818392</cx:pt>
          <cx:pt idx="643">-7.8454386019186198e-05</cx:pt>
          <cx:pt idx="644">9.5476408105543505e-05</cx:pt>
          <cx:pt idx="645">0.000224935750586935</cx:pt>
          <cx:pt idx="646">0.00131888337633428</cx:pt>
          <cx:pt idx="647">0.00673477155469265</cx:pt>
          <cx:pt idx="648">-0.0019478641588948999</cx:pt>
          <cx:pt idx="649">-0.017834074284769699</cx:pt>
          <cx:pt idx="650">-0.051904597959788801</cx:pt>
          <cx:pt idx="651">-0.020653826822098501</cx:pt>
          <cx:pt idx="652">0.038029967948129802</cx:pt>
          <cx:pt idx="653">0.032013900090706898</cx:pt>
          <cx:pt idx="654">0.0307889821117447</cx:pt>
          <cx:pt idx="655">0.029049741807393899</cx:pt>
          <cx:pt idx="656">0.011130018571737401</cx:pt>
          <cx:pt idx="657">0.017231474467226601</cx:pt>
          <cx:pt idx="658">-0.025539220518505899</cx:pt>
          <cx:pt idx="659">-0.032571676897359597</cx:pt>
          <cx:pt idx="660">-0.0247904475526049</cx:pt>
          <cx:pt idx="661">-0.0228811836372225</cx:pt>
          <cx:pt idx="662">0.0236618897062057</cx:pt>
          <cx:pt idx="663">0.017223872890091699</cx:pt>
          <cx:pt idx="664">0.0125751765506652</cx:pt>
          <cx:pt idx="665">0.027931734798505602</cx:pt>
          <cx:pt idx="666">0.0374078720738487</cx:pt>
          <cx:pt idx="667">0.021236784844807899</cx:pt>
          <cx:pt idx="668">-0.0066958304609959904</cx:pt>
          <cx:pt idx="669">-0.00164517452669474</cx:pt>
          <cx:pt idx="670">-0.0018009504428962301</cx:pt>
          <cx:pt idx="671">-0.00034765535402549701</cx:pt>
          <cx:pt idx="672">0.00011451320861037501</cx:pt>
          <cx:pt idx="673">6.1514437785787406e-05</cx:pt>
          <cx:pt idx="674">0.00017592506329280801</cx:pt>
          <cx:pt idx="675">-0.00114328126622872</cx:pt>
          <cx:pt idx="676">-0.0212603348284858</cx:pt>
          <cx:pt idx="677">-0.042685545683897097</cx:pt>
          <cx:pt idx="678">-0.055573621159995597</cx:pt>
          <cx:pt idx="679">-0.045356306748696</cx:pt>
          <cx:pt idx="680">-0.023472626094916599</cx:pt>
          <cx:pt idx="681">0.0095625578013828396</cx:pt>
          <cx:pt idx="682">0.021421902109378999</cx:pt>
          <cx:pt idx="683">0.026189356320134</cx:pt>
          <cx:pt idx="684">0.019503285211152702</cx:pt>
          <cx:pt idx="685">0.056857561502580201</cx:pt>
          <cx:pt idx="686">0.066993170923140305</cx:pt>
          <cx:pt idx="687">0.051613892693589299</cx:pt>
          <cx:pt idx="688">0.064603487861409098</cx:pt>
          <cx:pt idx="689">-0.00053259297396234201</cx:pt>
          <cx:pt idx="690">0.020047153086161701</cx:pt>
          <cx:pt idx="691">0.0069692211205485697</cx:pt>
          <cx:pt idx="692">-0.0030777968667454699</cx:pt>
          <cx:pt idx="693">-0.0070128882878139603</cx:pt>
          <cx:pt idx="694">0.00360457029558216</cx:pt>
          <cx:pt idx="695">0.00182273908644498</cx:pt>
          <cx:pt idx="696">0.0062085589075910903</cx:pt>
          <cx:pt idx="697">0.00190501961503814</cx:pt>
          <cx:pt idx="698">0.000158726541176546</cx:pt>
          <cx:pt idx="699">0.00013760730114956699</cx:pt>
          <cx:pt idx="700">-0.00065015786833145205</cx:pt>
          <cx:pt idx="701">0.00098534517734205607</cx:pt>
          <cx:pt idx="702">0.00015020133858615801</cx:pt>
          <cx:pt idx="703">-0.00114542226988555</cx:pt>
          <cx:pt idx="704">-0.0140657666796294</cx:pt>
          <cx:pt idx="705">-0.026247534738945501</cx:pt>
          <cx:pt idx="706">-0.0114651738751599</cx:pt>
          <cx:pt idx="707">-0.027811144248306899</cx:pt>
          <cx:pt idx="708">-0.039520824945601399</cx:pt>
          <cx:pt idx="709">-0.032961122186176202</cx:pt>
          <cx:pt idx="710">-0.0030704849304928499</cx:pt>
          <cx:pt idx="711">-0.0131852609867961</cx:pt>
          <cx:pt idx="712">-0.012818410123839399</cx:pt>
          <cx:pt idx="713">0.0029410329476662</cx:pt>
          <cx:pt idx="714">0.036913951405791699</cx:pt>
          <cx:pt idx="715">0.046092275918051498</cx:pt>
          <cx:pt idx="716">0.037764671878962097</cx:pt>
          <cx:pt idx="717">0.0196720445399023</cx:pt>
          <cx:pt idx="718">0.0047895691718825599</cx:pt>
          <cx:pt idx="719">0.0012251226046891999</cx:pt>
          <cx:pt idx="720">-0.0046676894178514696</cx:pt>
          <cx:pt idx="721">-0.0033918757021420801</cx:pt>
          <cx:pt idx="722">-0.0047556832876698499</cx:pt>
          <cx:pt idx="723">-0.0013949245981191699</cx:pt>
          <cx:pt idx="724">0.00061284589898828496</cx:pt>
          <cx:pt idx="725">-5.9298671361805701e-05</cx:pt>
          <cx:pt idx="726">0.00056200205530171203</cx:pt>
          <cx:pt idx="727">0.00034266076598705601</cx:pt>
          <cx:pt idx="728">-0.000591788985966865</cx:pt>
          <cx:pt idx="729">-0.00078796076353975105</cx:pt>
          <cx:pt idx="730">0.00069949544267562203</cx:pt>
          <cx:pt idx="731">-5.7098876341678899e-05</cx:pt>
          <cx:pt idx="732">0.0014886762796693499</cx:pt>
          <cx:pt idx="733">0.00163704858577012</cx:pt>
          <cx:pt idx="734">-0.00054733764457343505</cx:pt>
          <cx:pt idx="735">-0.00954964475974872</cx:pt>
          <cx:pt idx="736">-0.0189266501286585</cx:pt>
          <cx:pt idx="737">-0.027510256925479201</cx:pt>
          <cx:pt idx="738">-0.017839322040311498</cx:pt>
          <cx:pt idx="739">-0.00075884357683823401</cx:pt>
          <cx:pt idx="740">0.0031769922711733399</cx:pt>
          <cx:pt idx="741">0.0037124167714348301</cx:pt>
          <cx:pt idx="742">-0.0109331633189976</cx:pt>
          <cx:pt idx="743">-0.030797606741555801</cx:pt>
          <cx:pt idx="744">-0.016483697654172701</cx:pt>
          <cx:pt idx="745">-0.0113464857449468</cx:pt>
          <cx:pt idx="746">-0.0074401049489023598</cx:pt>
          <cx:pt idx="747">-0.0086902992600009794</cx:pt>
          <cx:pt idx="748">-0.000482372957540839</cx:pt>
          <cx:pt idx="749">-0.00028587065681120202</cx:pt>
          <cx:pt idx="750">-0.0026615199606561898</cx:pt>
          <cx:pt idx="751">0.00019917023719194301</cx:pt>
          <cx:pt idx="752">-0.000181004914507127</cx:pt>
          <cx:pt idx="753">-0.000528824193030581</cx:pt>
          <cx:pt idx="754">-5.1602206448306297e-05</cx:pt>
          <cx:pt idx="755">0.0014477198610223401</cx:pt>
          <cx:pt idx="756">0.00071222454065229996</cx:pt>
          <cx:pt idx="757">0.00021656210954643199</cx:pt>
          <cx:pt idx="758">-9.26655411073581e-06</cx:pt>
          <cx:pt idx="759">0.00019090381803781199</cx:pt>
          <cx:pt idx="760">-0.000127378978874651</cx:pt>
          <cx:pt idx="761">0.00051856513408951902</cx:pt>
          <cx:pt idx="762">4.9633525463961397e-06</cx:pt>
          <cx:pt idx="763">0.00046676717773079101</cx:pt>
          <cx:pt idx="764">-0.0014597308858093001</cx:pt>
          <cx:pt idx="765">-0.0011459032952413799</cx:pt>
          <cx:pt idx="766">-0.00092236596139362505</cx:pt>
          <cx:pt idx="767">0.0023604464758314298</cx:pt>
          <cx:pt idx="768">0.0026893786573027301</cx:pt>
          <cx:pt idx="769">-0.0022317254482148198</cx:pt>
          <cx:pt idx="770">-0.00497928785777247</cx:pt>
          <cx:pt idx="771">-0.0047391949631123897</cx:pt>
          <cx:pt idx="772">-0.0051281013891665197</cx:pt>
          <cx:pt idx="773">-0.0045960270730312502</cx:pt>
          <cx:pt idx="774">-0.0071235638694250999</cx:pt>
          <cx:pt idx="775">-0.00099401073987717692</cx:pt>
          <cx:pt idx="776">0.00017052713515943699</cx:pt>
          <cx:pt idx="777">-0.0031035407054740101</cx:pt>
          <cx:pt idx="778">-0.0040415528039955797</cx:pt>
          <cx:pt idx="779">-0.00054568615110818096</cx:pt>
          <cx:pt idx="780">0.00071113965802763396</cx:pt>
          <cx:pt idx="781">0.00072425542555485105</cx:pt>
          <cx:pt idx="782">0.000319376546867537</cx:pt>
          <cx:pt idx="783">-0.000130002909327178</cx:pt>
          <cx:pt idx="784">-0.002524024260759975</cx:pt>
          <cx:pt idx="785">0.00045024308316027252</cx:pt>
          <cx:pt idx="786">-0.0030495472734498748</cx:pt>
          <cx:pt idx="787">-0.0093988216532491248</cx:pt>
          <cx:pt idx="788">-0.0072251725122086498</cx:pt>
          <cx:pt idx="789">0.0060429443675543001</cx:pt>
          <cx:pt idx="790">0.0058387650529856498</cx:pt>
          <cx:pt idx="791">0.0052176516506025504</cx:pt>
          <cx:pt idx="792">0.0031985648075638748</cx:pt>
          <cx:pt idx="793">-0.0023954092359693975</cx:pt>
          <cx:pt idx="794">-0.0041288982676838497</cx:pt>
          <cx:pt idx="795">-0.01271443878298135</cx:pt>
          <cx:pt idx="796">-0.0010118276439159549</cx:pt>
          <cx:pt idx="797">-0.0094535644779843251</cx:pt>
          <cx:pt idx="798">-0.014074688533027575</cx:pt>
          <cx:pt idx="799">-0.0051867524590722249</cx:pt>
          <cx:pt idx="800">-0.008121350137567325</cx:pt>
          <cx:pt idx="801">-0.019114463562386726</cx:pt>
          <cx:pt idx="802">-0.0047120853668406997</cx:pt>
          <cx:pt idx="803">0.0021027900944848698</cx:pt>
          <cx:pt idx="804">-0.0032417839589546499</cx:pt>
          <cx:pt idx="805">0.00065234430769031497</cx:pt>
          <cx:pt idx="806">0.00164864618769795</cx:pt>
          <cx:pt idx="807">0.000351665589409575</cx:pt>
          <cx:pt idx="808">-0.00030397011814178751</cx:pt>
          <cx:pt idx="809">0.00030141036653762252</cx:pt>
          <cx:pt idx="810">-0.00022109079608384526</cx:pt>
          <cx:pt idx="811">-0.00059925982624351999</cx:pt>
          <cx:pt idx="812">-0.0021173018092972202</cx:pt>
          <cx:pt idx="813">-0.00052728535989065748</cx:pt>
          <cx:pt idx="814">-0.0053692555583222</cx:pt>
          <cx:pt idx="815">-0.0020740658908931374</cx:pt>
          <cx:pt idx="816">0.0010466945690266025</cx:pt>
          <cx:pt idx="817">-0.00110011023505314</cx:pt>
          <cx:pt idx="818">0.0058374481883985497</cx:pt>
          <cx:pt idx="819">0.0074291902751172749</cx:pt>
          <cx:pt idx="820">-0.0019176073435168649</cx:pt>
          <cx:pt idx="821">0.0027734193404929499</cx:pt>
          <cx:pt idx="822">0.00824628061179415</cx:pt>
          <cx:pt idx="823">-0.0014228700146436176</cx:pt>
          <cx:pt idx="824">-0.0062935695589604497</cx:pt>
          <cx:pt idx="825">-0.0027511902160933001</cx:pt>
          <cx:pt idx="826">-0.010960780262167525</cx:pt>
          <cx:pt idx="827">-0.0084411889082082001</cx:pt>
          <cx:pt idx="828">-4.6407487939109003e-05</cx:pt>
          <cx:pt idx="829">-0.0042600309815660504</cx:pt>
          <cx:pt idx="830">-0.0030513530945468501</cx:pt>
          <cx:pt idx="831">0.00090168120421066497</cx:pt>
          <cx:pt idx="832">0.0028450327874803998</cx:pt>
          <cx:pt idx="833">0.00068755212166574499</cx:pt>
          <cx:pt idx="834">0.002523821698766525</cx:pt>
          <cx:pt idx="835">0.0016729618904119199</cx:pt>
          <cx:pt idx="836">0.00030361943264114251</cx:pt>
          <cx:pt idx="837">1.2172927619066126e-05</cx:pt>
          <cx:pt idx="838">-0.00048332748876282999</cx:pt>
          <cx:pt idx="839">-0.00015416195846677401</cx:pt>
          <cx:pt idx="840">-0.00041850786086959001</cx:pt>
          <cx:pt idx="841">-0.0022291077991371624</cx:pt>
          <cx:pt idx="842">-0.0051844836268300004</cx:pt>
          <cx:pt idx="843">-0.0023869555991872524</cx:pt>
          <cx:pt idx="844">-0.00075779270866908248</cx:pt>
          <cx:pt idx="845">0.0035580396806717501</cx:pt>
          <cx:pt idx="846">0.0097694173289498247</cx:pt>
          <cx:pt idx="847">0.0027634950421475749</cx:pt>
          <cx:pt idx="848">-0.0029797436422887499</cx:pt>
          <cx:pt idx="849">0.0017630067286338201</cx:pt>
          <cx:pt idx="850">0.00048384535706527752</cx:pt>
          <cx:pt idx="851">-0.0073728741468927746</cx:pt>
          <cx:pt idx="852">-0.011863006066719126</cx:pt>
          <cx:pt idx="853">-0.0107305011487251</cx:pt>
          <cx:pt idx="854">-0.014455048432764151</cx:pt>
          <cx:pt idx="855">-0.011720231227506076</cx:pt>
          <cx:pt idx="856">-0.0017997373430169326</cx:pt>
          <cx:pt idx="857">0.0041388667077984246</cx:pt>
          <cx:pt idx="858">0.00049351698606296245</cx:pt>
          <cx:pt idx="859">0.0059722758819178252</cx:pt>
          <cx:pt idx="860">0.015025931072258676</cx:pt>
          <cx:pt idx="861">0.010088166663584325</cx:pt>
          <cx:pt idx="862">0.002548119314528475</cx:pt>
          <cx:pt idx="863">-3.62557053260415e-05</cx:pt>
          <cx:pt idx="864">-0.0028740861305440752</cx:pt>
          <cx:pt idx="865">8.7018684498624502e-05</cx:pt>
          <cx:pt idx="866">-0.00022584078097696601</cx:pt>
          <cx:pt idx="867">-0.001760902937370385</cx:pt>
          <cx:pt idx="868">-0.0001014790396704265</cx:pt>
          <cx:pt idx="869">-0.0027418109635537749</cx:pt>
          <cx:pt idx="870">0.00030601185315699749</cx:pt>
          <cx:pt idx="871">0.0062997052692159499</cx:pt>
          <cx:pt idx="872">0.0063640353072844753</cx:pt>
          <cx:pt idx="873">0.0045275002165575751</cx:pt>
          <cx:pt idx="874">0.0079611216784143991</cx:pt>
          <cx:pt idx="875">0.0042172763084290747</cx:pt>
          <cx:pt idx="876">0.0046423779928482503</cx:pt>
          <cx:pt idx="877">0.0023096925980294475</cx:pt>
          <cx:pt idx="878">-0.0038495622757618751</cx:pt>
          <cx:pt idx="879">-0.003232140078800625</cx:pt>
          <cx:pt idx="880">-0.025441838801696499</cx:pt>
          <cx:pt idx="881">-0.01157847013865855</cx:pt>
          <cx:pt idx="882">-0.011767781180299751</cx:pt>
          <cx:pt idx="883">-0.0013001446407060976</cx:pt>
          <cx:pt idx="884">-0.002524024260759975</cx:pt>
          <cx:pt idx="885">0.00045024308316027252</cx:pt>
          <cx:pt idx="886">-0.0030495472734498748</cx:pt>
          <cx:pt idx="887">-0.0093988216532491248</cx:pt>
          <cx:pt idx="888">-0.0072251725122086498</cx:pt>
          <cx:pt idx="889">0.0060429443675543001</cx:pt>
          <cx:pt idx="890">0.0058387650529856498</cx:pt>
          <cx:pt idx="891">0.0052176516506025504</cx:pt>
          <cx:pt idx="892">0.0031985648075638748</cx:pt>
          <cx:pt idx="893">-0.0023954092359693975</cx:pt>
          <cx:pt idx="894">-0.0041288982676838497</cx:pt>
          <cx:pt idx="895">-0.01271443878298135</cx:pt>
          <cx:pt idx="896">-0.0010118276439159549</cx:pt>
          <cx:pt idx="897">-0.0094535644779843251</cx:pt>
          <cx:pt idx="898">-0.014074688533027575</cx:pt>
          <cx:pt idx="899">-0.0051867524590722249</cx:pt>
          <cx:pt idx="900">-0.008121350137567325</cx:pt>
          <cx:pt idx="901">-0.019114463562386726</cx:pt>
          <cx:pt idx="902">-0.0047120853668406997</cx:pt>
          <cx:pt idx="903">0.0021027900944848698</cx:pt>
          <cx:pt idx="904">-0.0032417839589546499</cx:pt>
          <cx:pt idx="905">0.00065234430769031497</cx:pt>
          <cx:pt idx="906">0.00164864618769795</cx:pt>
          <cx:pt idx="907">0.000351665589409575</cx:pt>
          <cx:pt idx="908">-0.00030397011814178751</cx:pt>
          <cx:pt idx="909">0.00030141036653762252</cx:pt>
          <cx:pt idx="910">-0.00022109079608384526</cx:pt>
          <cx:pt idx="911">-0.00059925982624351999</cx:pt>
          <cx:pt idx="912">-0.0021173018092972202</cx:pt>
          <cx:pt idx="913">-0.00052728535989065748</cx:pt>
          <cx:pt idx="914">-0.0053692555583222</cx:pt>
          <cx:pt idx="915">-0.0020740658908931374</cx:pt>
          <cx:pt idx="916">0.0010466945690266025</cx:pt>
          <cx:pt idx="917">-0.00110011023505314</cx:pt>
          <cx:pt idx="918">0.0058374481883985497</cx:pt>
          <cx:pt idx="919">0.0074291902751172749</cx:pt>
          <cx:pt idx="920">-0.0019176073435168649</cx:pt>
          <cx:pt idx="921">0.0027734193404929499</cx:pt>
          <cx:pt idx="922">0.00824628061179415</cx:pt>
          <cx:pt idx="923">-0.0014228700146436176</cx:pt>
          <cx:pt idx="924">-0.0062935695589604497</cx:pt>
          <cx:pt idx="925">-0.0027511902160933001</cx:pt>
          <cx:pt idx="926">-0.010960780262167525</cx:pt>
          <cx:pt idx="927">-0.0084411889082082001</cx:pt>
          <cx:pt idx="928">-4.6407487939109003e-05</cx:pt>
          <cx:pt idx="929">-0.0042600309815660504</cx:pt>
          <cx:pt idx="930">-0.0030513530945468501</cx:pt>
          <cx:pt idx="931">0.00090168120421066497</cx:pt>
          <cx:pt idx="932">0.0028450327874803998</cx:pt>
          <cx:pt idx="933">0.00068755212166574499</cx:pt>
          <cx:pt idx="934">0.002523821698766525</cx:pt>
          <cx:pt idx="935">0.0016729618904119199</cx:pt>
          <cx:pt idx="936">0.00030361943264114251</cx:pt>
          <cx:pt idx="937">1.2172927619066126e-05</cx:pt>
          <cx:pt idx="938">-0.00048332748876282999</cx:pt>
          <cx:pt idx="939">-0.00015416195846677401</cx:pt>
          <cx:pt idx="940">-0.00041850786086959001</cx:pt>
          <cx:pt idx="941">-0.0022291077991371624</cx:pt>
          <cx:pt idx="942">-0.0051844836268300004</cx:pt>
          <cx:pt idx="943">-0.0023869555991872524</cx:pt>
          <cx:pt idx="944">-0.00075779270866908248</cx:pt>
          <cx:pt idx="945">0.0035580396806717501</cx:pt>
          <cx:pt idx="946">0.0097694173289498247</cx:pt>
          <cx:pt idx="947">0.0027634950421475749</cx:pt>
          <cx:pt idx="948">-0.0029797436422887499</cx:pt>
          <cx:pt idx="949">0.0017630067286338201</cx:pt>
          <cx:pt idx="950">0.00048384535706527752</cx:pt>
          <cx:pt idx="951">-0.0073728741468927746</cx:pt>
          <cx:pt idx="952">-0.011863006066719126</cx:pt>
          <cx:pt idx="953">-0.0107305011487251</cx:pt>
          <cx:pt idx="954">-0.014455048432764151</cx:pt>
          <cx:pt idx="955">-0.011720231227506076</cx:pt>
          <cx:pt idx="956">-0.0017997373430169326</cx:pt>
          <cx:pt idx="957">0.0041388667077984246</cx:pt>
          <cx:pt idx="958">0.00049351698606296245</cx:pt>
          <cx:pt idx="959">0.0059722758819178252</cx:pt>
          <cx:pt idx="960">0.015025931072258676</cx:pt>
          <cx:pt idx="961">0.010088166663584325</cx:pt>
          <cx:pt idx="962">0.002548119314528475</cx:pt>
          <cx:pt idx="963">-3.62557053260415e-05</cx:pt>
          <cx:pt idx="964">-0.0028740861305440752</cx:pt>
          <cx:pt idx="965">8.7018684498624502e-05</cx:pt>
          <cx:pt idx="966">-0.00022584078097696601</cx:pt>
          <cx:pt idx="967">-0.001760902937370385</cx:pt>
          <cx:pt idx="968">-0.0001014790396704265</cx:pt>
          <cx:pt idx="969">-0.0027418109635537749</cx:pt>
          <cx:pt idx="970">0.00030601185315699749</cx:pt>
          <cx:pt idx="971">0.0062997052692159499</cx:pt>
          <cx:pt idx="972">0.0063640353072844753</cx:pt>
          <cx:pt idx="973">0.0045275002165575751</cx:pt>
          <cx:pt idx="974">0.0079611216784143991</cx:pt>
          <cx:pt idx="975">0.0042172763084290747</cx:pt>
          <cx:pt idx="976">0.0046423779928482503</cx:pt>
          <cx:pt idx="977">0.0023096925980294475</cx:pt>
          <cx:pt idx="978">-0.0038495622757618751</cx:pt>
          <cx:pt idx="979">-0.003232140078800625</cx:pt>
          <cx:pt idx="980">-0.025441838801696499</cx:pt>
          <cx:pt idx="981">-0.01157847013865855</cx:pt>
          <cx:pt idx="982">-0.011767781180299751</cx:pt>
          <cx:pt idx="983">-0.0013001446407060976</cx:pt>
          <cx:pt idx="984">-0.002524024260759975</cx:pt>
          <cx:pt idx="985">0.00045024308316027252</cx:pt>
          <cx:pt idx="986">-0.0030495472734498748</cx:pt>
          <cx:pt idx="987">-0.0093988216532491248</cx:pt>
          <cx:pt idx="988">-0.0072251725122086498</cx:pt>
          <cx:pt idx="989">0.0060429443675543001</cx:pt>
          <cx:pt idx="990">0.0058387650529856498</cx:pt>
          <cx:pt idx="991">0.0052176516506025504</cx:pt>
          <cx:pt idx="992">0.0031985648075638748</cx:pt>
          <cx:pt idx="993">-0.0023954092359693975</cx:pt>
          <cx:pt idx="994">-0.0041288982676838497</cx:pt>
          <cx:pt idx="995">-0.01271443878298135</cx:pt>
          <cx:pt idx="996">-0.0010118276439159549</cx:pt>
          <cx:pt idx="997">-0.0094535644779843251</cx:pt>
          <cx:pt idx="998">-0.014074688533027575</cx:pt>
          <cx:pt idx="999">-0.0051867524590722249</cx:pt>
          <cx:pt idx="1000">-0.008121350137567325</cx:pt>
          <cx:pt idx="1001">-0.019114463562386726</cx:pt>
          <cx:pt idx="1002">-0.0047120853668406997</cx:pt>
          <cx:pt idx="1003">0.0021027900944848698</cx:pt>
          <cx:pt idx="1004">-0.0032417839589546499</cx:pt>
          <cx:pt idx="1005">0.00065234430769031497</cx:pt>
          <cx:pt idx="1006">0.00164864618769795</cx:pt>
          <cx:pt idx="1007">0.000351665589409575</cx:pt>
          <cx:pt idx="1008">-0.00030397011814178751</cx:pt>
          <cx:pt idx="1009">0.00030141036653762252</cx:pt>
          <cx:pt idx="1010">-0.00022109079608384526</cx:pt>
          <cx:pt idx="1011">-0.00059925982624351999</cx:pt>
          <cx:pt idx="1012">-0.0021173018092972202</cx:pt>
          <cx:pt idx="1013">-0.00052728535989065748</cx:pt>
          <cx:pt idx="1014">-0.0053692555583222</cx:pt>
          <cx:pt idx="1015">-0.0020740658908931374</cx:pt>
          <cx:pt idx="1016">0.0010466945690266025</cx:pt>
          <cx:pt idx="1017">-0.00110011023505314</cx:pt>
          <cx:pt idx="1018">0.0058374481883985497</cx:pt>
          <cx:pt idx="1019">0.0074291902751172749</cx:pt>
          <cx:pt idx="1020">-0.0019176073435168649</cx:pt>
          <cx:pt idx="1021">0.0027734193404929499</cx:pt>
          <cx:pt idx="1022">0.00824628061179415</cx:pt>
          <cx:pt idx="1023">-0.0014228700146436176</cx:pt>
          <cx:pt idx="1024">-0.0062935695589604497</cx:pt>
          <cx:pt idx="1025">-0.0027511902160933001</cx:pt>
          <cx:pt idx="1026">-0.010960780262167525</cx:pt>
          <cx:pt idx="1027">-0.0084411889082082001</cx:pt>
          <cx:pt idx="1028">-4.6407487939109003e-05</cx:pt>
          <cx:pt idx="1029">-0.0042600309815660504</cx:pt>
          <cx:pt idx="1030">-0.0030513530945468501</cx:pt>
          <cx:pt idx="1031">0.00090168120421066497</cx:pt>
          <cx:pt idx="1032">0.0028450327874803998</cx:pt>
          <cx:pt idx="1033">0.00068755212166574499</cx:pt>
          <cx:pt idx="1034">0.002523821698766525</cx:pt>
          <cx:pt idx="1035">0.0016729618904119199</cx:pt>
          <cx:pt idx="1036">0.00030361943264114251</cx:pt>
          <cx:pt idx="1037">1.2172927619066126e-05</cx:pt>
          <cx:pt idx="1038">-0.00048332748876282999</cx:pt>
          <cx:pt idx="1039">-0.00015416195846677401</cx:pt>
          <cx:pt idx="1040">-0.00041850786086959001</cx:pt>
          <cx:pt idx="1041">-0.0022291077991371624</cx:pt>
          <cx:pt idx="1042">-0.0051844836268300004</cx:pt>
          <cx:pt idx="1043">-0.0023869555991872524</cx:pt>
          <cx:pt idx="1044">-0.00075779270866908248</cx:pt>
          <cx:pt idx="1045">0.0035580396806717501</cx:pt>
          <cx:pt idx="1046">0.0097694173289498247</cx:pt>
          <cx:pt idx="1047">0.0027634950421475749</cx:pt>
          <cx:pt idx="1048">-0.0029797436422887499</cx:pt>
          <cx:pt idx="1049">0.0017630067286338201</cx:pt>
          <cx:pt idx="1050">0.00048384535706527752</cx:pt>
          <cx:pt idx="1051">-0.0073728741468927746</cx:pt>
          <cx:pt idx="1052">-0.011863006066719126</cx:pt>
          <cx:pt idx="1053">-0.0107305011487251</cx:pt>
          <cx:pt idx="1054">-0.014455048432764151</cx:pt>
          <cx:pt idx="1055">-0.011720231227506076</cx:pt>
          <cx:pt idx="1056">-0.0017997373430169326</cx:pt>
          <cx:pt idx="1057">0.0041388667077984246</cx:pt>
          <cx:pt idx="1058">0.00049351698606296245</cx:pt>
          <cx:pt idx="1059">0.0059722758819178252</cx:pt>
          <cx:pt idx="1060">0.015025931072258676</cx:pt>
          <cx:pt idx="1061">0.010088166663584325</cx:pt>
          <cx:pt idx="1062">0.002548119314528475</cx:pt>
          <cx:pt idx="1063">-3.62557053260415e-05</cx:pt>
          <cx:pt idx="1064">-0.0028740861305440752</cx:pt>
          <cx:pt idx="1065">8.7018684498624502e-05</cx:pt>
          <cx:pt idx="1066">-0.00022584078097696601</cx:pt>
          <cx:pt idx="1067">-0.001760902937370385</cx:pt>
          <cx:pt idx="1068">-0.0001014790396704265</cx:pt>
          <cx:pt idx="1069">-0.0027418109635537749</cx:pt>
          <cx:pt idx="1070">0.00030601185315699749</cx:pt>
          <cx:pt idx="1071">0.0062997052692159499</cx:pt>
          <cx:pt idx="1072">0.0063640353072844753</cx:pt>
          <cx:pt idx="1073">0.0045275002165575751</cx:pt>
          <cx:pt idx="1074">0.0079611216784143991</cx:pt>
          <cx:pt idx="1075">0.0042172763084290747</cx:pt>
          <cx:pt idx="1076">0.0046423779928482503</cx:pt>
          <cx:pt idx="1077">0.0023096925980294475</cx:pt>
          <cx:pt idx="1078">-0.0038495622757618751</cx:pt>
          <cx:pt idx="1079">-0.003232140078800625</cx:pt>
          <cx:pt idx="1080">-0.025441838801696499</cx:pt>
          <cx:pt idx="1081">-0.01157847013865855</cx:pt>
          <cx:pt idx="1082">-0.011767781180299751</cx:pt>
          <cx:pt idx="1083">-0.0013001446407060976</cx:pt>
        </cx:lvl>
      </cx:numDim>
    </cx:data>
    <cx:data id="133">
      <cx:numDim type="val">
        <cx:f>Sheet2!$ED$1:$ED$1084</cx:f>
        <cx:lvl ptCount="1084" formatCode="G/通用格式">
          <cx:pt idx="0">0.00013405907476242001</cx:pt>
          <cx:pt idx="1">-0.00011366048295503501</cx:pt>
          <cx:pt idx="2">5.16499384684394e-05</cx:pt>
          <cx:pt idx="3">-0.000623922203233472</cx:pt>
          <cx:pt idx="4">0.000193398218378951</cx:pt>
          <cx:pt idx="5">0.00037005219976981901</cx:pt>
          <cx:pt idx="6">-1.80669048129584e-05</cx:pt>
          <cx:pt idx="7">0.00040586205184828998</cx:pt>
          <cx:pt idx="8">0.00017344545013227999</cx:pt>
          <cx:pt idx="9">0.00014930903921841801</cx:pt>
          <cx:pt idx="10">-0.00027137795977296098</cx:pt>
          <cx:pt idx="11">-0.00022900110909700099</cx:pt>
          <cx:pt idx="12">-5.4298601265098e-05</cx:pt>
          <cx:pt idx="13">0.00016071953089288001</cx:pt>
          <cx:pt idx="14">0.000753960103568381</cx:pt>
          <cx:pt idx="15">-0.00032467491953614601</cx:pt>
          <cx:pt idx="16">0.00048042405102037599</cx:pt>
          <cx:pt idx="17">0.000243631959717608</cx:pt>
          <cx:pt idx="18">-0.00026509261324233699</cx:pt>
          <cx:pt idx="19">0.000212581017027264</cx:pt>
          <cx:pt idx="20">-0.00071084705216984995</cx:pt>
          <cx:pt idx="21">0.00025860904990500599</cx:pt>
          <cx:pt idx="22">-0.00056773194733909598</cx:pt>
          <cx:pt idx="23">-0.00016658796689207099</cx:pt>
          <cx:pt idx="24">-0.00067175366058591505</cx:pt>
          <cx:pt idx="25">0.00082427414150193197</cx:pt>
          <cx:pt idx="26">-0.00081716760620532296</cx:pt>
          <cx:pt idx="27">-0.000112372289183014</cx:pt>
          <cx:pt idx="28">0.00028410345146036802</cx:pt>
          <cx:pt idx="29">-0.00027227665226996098</cx:pt>
          <cx:pt idx="30">0.00044861943848125801</cx:pt>
          <cx:pt idx="31">0.00064043509840003602</cx:pt>
          <cx:pt idx="32">0.00022275218989567901</cx:pt>
          <cx:pt idx="33">-0.00019013859638874101</cx:pt>
          <cx:pt idx="34">0.00012342100705242399</cx:pt>
          <cx:pt idx="35">-0.00039369222260042899</cx:pt>
          <cx:pt idx="36">0.00013932371025486499</cx:pt>
          <cx:pt idx="37">-0.00033367177697100702</cx:pt>
          <cx:pt idx="38">-0.00098337883541529491</cx:pt>
          <cx:pt idx="39">-0.0063489069440026804</cx:pt>
          <cx:pt idx="40">-0.0023926211590862001</cx:pt>
          <cx:pt idx="41">-0.0018559827978482601</cx:pt>
          <cx:pt idx="42">0.00011250583341736901</cx:pt>
          <cx:pt idx="43">0.00083183258225000105</cx:pt>
          <cx:pt idx="44">0.0020151667617978098</cx:pt>
          <cx:pt idx="45">-0.00177134919072217</cx:pt>
          <cx:pt idx="46">-0.00131984984927263</cx:pt>
          <cx:pt idx="47">-0.00024966886891926503</cx:pt>
          <cx:pt idx="48">-0.0022319040044471699</cx:pt>
          <cx:pt idx="49">-0.0058188695148901097</cx:pt>
          <cx:pt idx="50">-0.00062519153754614603</cx:pt>
          <cx:pt idx="51">-0.00048153003926271703</cx:pt>
          <cx:pt idx="52">-4.7638342045825203e-05</cx:pt>
          <cx:pt idx="53">7.5424895106182698e-05</cx:pt>
          <cx:pt idx="54">-0.000124154277868148</cx:pt>
          <cx:pt idx="55">0.00069499109763952597</cx:pt>
          <cx:pt idx="56">2.2611876016147e-05</cx:pt>
          <cx:pt idx="57">0.00041333281448658802</cx:pt>
          <cx:pt idx="58">0.00030503976696931201</cx:pt>
          <cx:pt idx="59">-0.00047087436610096202</cx:pt>
          <cx:pt idx="60">-0.00023542946174452399</cx:pt>
          <cx:pt idx="61">-0.00027645436200186602</cx:pt>
          <cx:pt idx="62">0.00081480181052948899</cx:pt>
          <cx:pt idx="63">-0.00086428403760373696</cx:pt>
          <cx:pt idx="64">-0.0012379474415878001</cx:pt>
          <cx:pt idx="65">0.00082845834089457105</cx:pt>
          <cx:pt idx="66">-0.00173023499499304</cx:pt>
          <cx:pt idx="67">0.0018821094500979399</cx:pt>
          <cx:pt idx="68">0.0091235534694641199</cx:pt>
          <cx:pt idx="69">0.0099754345777342095</cx:pt>
          <cx:pt idx="70">-0.00024873823742278399</cx:pt>
          <cx:pt idx="71">0.0038635688580867301</cx:pt>
          <cx:pt idx="72">0.0066499106576682603</cx:pt>
          <cx:pt idx="73">-0.0089767913546010599</cx:pt>
          <cx:pt idx="74">-0.0045399334757908897</cx:pt>
          <cx:pt idx="75">-0.00150462722849808</cx:pt>
          <cx:pt idx="76">-0.00226757781811485</cx:pt>
          <cx:pt idx="77">-0.013439316446673601</cx:pt>
          <cx:pt idx="78">-0.0115517480293483</cx:pt>
          <cx:pt idx="79">-0.0027994405969285299</cx:pt>
          <cx:pt idx="80">0.0013134623736542901</cx:pt>
          <cx:pt idx="81">0.00036895330216251998</cx:pt>
          <cx:pt idx="82">-0.00023798104306282599</cx:pt>
          <cx:pt idx="83">-0.00042521751496397698</cx:pt>
          <cx:pt idx="84">0.00093119248944032601</cx:pt>
          <cx:pt idx="85">0.00038911245425986301</cx:pt>
          <cx:pt idx="86">0.0028473025383321401</cx:pt>
          <cx:pt idx="87">0.00070628856254272997</cx:pt>
          <cx:pt idx="88">-0.00082281023138528603</cx:pt>
          <cx:pt idx="89">0.0021591182441002099</cx:pt>
          <cx:pt idx="90">0.0020587822275599898</cx:pt>
          <cx:pt idx="91">0.0015890302508300301</cx:pt>
          <cx:pt idx="92">0.00467525366529276</cx:pt>
          <cx:pt idx="93">0.012307775356218501</cx:pt>
          <cx:pt idx="94">0.0082614165010553003</cx:pt>
          <cx:pt idx="95">0.020461293921965201</cx:pt>
          <cx:pt idx="96">0.044214490149397899</cx:pt>
          <cx:pt idx="97">0.0338137220518306</cx:pt>
          <cx:pt idx="98">0.0464041829934645</cx:pt>
          <cx:pt idx="99">0.047686453724819902</cx:pt>
          <cx:pt idx="100">0.046126015066028203</cx:pt>
          <cx:pt idx="101">0.084656806667015902</cx:pt>
          <cx:pt idx="102">0.084547622000493594</cx:pt>
          <cx:pt idx="103">0.042472210241290602</cx:pt>
          <cx:pt idx="104">-0.0104710561967725</cx:pt>
          <cx:pt idx="105">-0.049803534298407802</cx:pt>
          <cx:pt idx="106">-0.033484645122343198</cx:pt>
          <cx:pt idx="107">-0.028012331620998799</cx:pt>
          <cx:pt idx="108">-0.0155623624121175</cx:pt>
          <cx:pt idx="109">-0.0017497197298203999</cx:pt>
          <cx:pt idx="110">-0.00033547681950031301</cx:pt>
          <cx:pt idx="111">0.00038931292919654003</cx:pt>
          <cx:pt idx="112">-0.00019612805303591399</cx:pt>
          <cx:pt idx="113">-0.000352719575520811</cx:pt>
          <cx:pt idx="114">0.00821322608396826</cx:pt>
          <cx:pt idx="115">0.0020440670010309198</cx:pt>
          <cx:pt idx="116">0.00055676333686984002</cx:pt>
          <cx:pt idx="117">0.0061873370792749002</cx:pt>
          <cx:pt idx="118">0.0117085599171661</cx:pt>
          <cx:pt idx="119">0.015371679730203499</cx:pt>
          <cx:pt idx="120">0.031458274221411599</cx:pt>
          <cx:pt idx="121">0.043081756883833602</cx:pt>
          <cx:pt idx="122">0.054886832845960201</cx:pt>
          <cx:pt idx="123">0.054859712359145003</cx:pt>
          <cx:pt idx="124">0.036313923422827799</cx:pt>
          <cx:pt idx="125">0.02195091702078</cx:pt>
          <cx:pt idx="126">-0.0045447964120180102</cx:pt>
          <cx:pt idx="127">0.011295412423926701</cx:pt>
          <cx:pt idx="128">0.062533366749347896</cx:pt>
          <cx:pt idx="129">0.097211677617144998</cx:pt>
          <cx:pt idx="130">0.15748507807647899</cx:pt>
          <cx:pt idx="131">0.096617264979614606</cx:pt>
          <cx:pt idx="132">0.052842978256048098</cx:pt>
          <cx:pt idx="133">-0.0081865725956856306</cx:pt>
          <cx:pt idx="134">-0.028781652022735301</cx:pt>
          <cx:pt idx="135">-0.082168183774572398</cx:pt>
          <cx:pt idx="136">-0.061209905010522599</cx:pt>
          <cx:pt idx="137">-0.0148397521102343</cx:pt>
          <cx:pt idx="138">-0.0012089990960598501</cx:pt>
          <cx:pt idx="139">-0.00160274974194615</cx:pt>
          <cx:pt idx="140">-0.00072601154905052904</cx:pt>
          <cx:pt idx="141">0.00036718458449116098</cx:pt>
          <cx:pt idx="142">0.00124680349483719</cx:pt>
          <cx:pt idx="143">-8.8227131944551199e-05</cx:pt>
          <cx:pt idx="144">0.0026754290077425102</cx:pt>
          <cx:pt idx="145">0.0038010510458794601</cx:pt>
          <cx:pt idx="146">0.016399903455083801</cx:pt>
          <cx:pt idx="147">0.020664476772045699</cx:pt>
          <cx:pt idx="148">0.015793229121468199</cx:pt>
          <cx:pt idx="149">0.028433736005510801</cx:pt>
          <cx:pt idx="150">0.019254034702336099</cx:pt>
          <cx:pt idx="151">0.0053288924462139304</cx:pt>
          <cx:pt idx="152">0.0025173403908108601</cx:pt>
          <cx:pt idx="153">-0.035073939740635399</cx:pt>
          <cx:pt idx="154">-0.045735079835735701</cx:pt>
          <cx:pt idx="155">0.00499098294804443</cx:pt>
          <cx:pt idx="156">0.0571984797717578</cx:pt>
          <cx:pt idx="157">-0.00451590501111984</cx:pt>
          <cx:pt idx="158">0.058042794323933999</cx:pt>
          <cx:pt idx="159">0.10085259909644501</cx:pt>
          <cx:pt idx="160">0.059608478762733799</cx:pt>
          <cx:pt idx="161">0.043103161387339897</cx:pt>
          <cx:pt idx="162">0.025330647445767501</cx:pt>
          <cx:pt idx="163">-0.0318707946336921</cx:pt>
          <cx:pt idx="164">-0.051354200461300299</cx:pt>
          <cx:pt idx="165">-0.0285336907951622</cx:pt>
          <cx:pt idx="166">-0.00765203615390411</cx:pt>
          <cx:pt idx="167">-0.00249499770906532</cx:pt>
          <cx:pt idx="168">-0.0010071435199047101</cx:pt>
          <cx:pt idx="169">-0.000149637594841982</cx:pt>
          <cx:pt idx="170">-0.00056945538187325704</cx:pt>
          <cx:pt idx="171">0.0041964833663218799</cx:pt>
          <cx:pt idx="172">0.00841770547105305</cx:pt>
          <cx:pt idx="173">0.0053238470167523196</cx:pt>
          <cx:pt idx="174">0.0090424346245664596</cx:pt>
          <cx:pt idx="175">0.0032483460297037</cx:pt>
          <cx:pt idx="176">-0.029057411802276601</cx:pt>
          <cx:pt idx="177">-0.0039900000310509496</cx:pt>
          <cx:pt idx="178">-0.0018711679777556401</cx:pt>
          <cx:pt idx="179">0.019803246492125001</cx:pt>
          <cx:pt idx="180">0.060739327153714801</cx:pt>
          <cx:pt idx="181">0.088933237629158807</cx:pt>
          <cx:pt idx="182">0.046375063777546903</cx:pt>
          <cx:pt idx="183">0.017971164199441201</cx:pt>
          <cx:pt idx="184">-0.0078471160323532897</cx:pt>
          <cx:pt idx="185">-0.028744735385787399</cx:pt>
          <cx:pt idx="186">0.024607185986806002</cx:pt>
          <cx:pt idx="187">0.012266201955768099</cx:pt>
          <cx:pt idx="188">0.018333209149282499</cx:pt>
          <cx:pt idx="189">0.028491486255246501</cx:pt>
          <cx:pt idx="190">0.032051534773300999</cx:pt>
          <cx:pt idx="191">-0.00665973345221857</cx:pt>
          <cx:pt idx="192">0.0067282142087259503</cx:pt>
          <cx:pt idx="193">-0.0290547712079566</cx:pt>
          <cx:pt idx="194">-0.0096204928768258008</cx:pt>
          <cx:pt idx="195">-0.00723273332972815</cx:pt>
          <cx:pt idx="196">-0.00019654459343683501</cx:pt>
          <cx:pt idx="197">0.001750043192054</cx:pt>
          <cx:pt idx="198">0.00040937297587707899</cx:pt>
          <cx:pt idx="199">0.00092802669682706001</cx:pt>
          <cx:pt idx="200">0.0022102634295975902</cx:pt>
          <cx:pt idx="201">-0.00042167027113473252</cx:pt>
          <cx:pt idx="202">-0.0025580261415271001</cx:pt>
          <cx:pt idx="203">-0.0098760103643599755</cx:pt>
          <cx:pt idx="204">-0.012514791734173825</cx:pt>
          <cx:pt idx="205">-0.0084998258725434497</cx:pt>
          <cx:pt idx="206">0.0017211489670311926</cx:pt>
          <cx:pt idx="207">0.0060147881296785752</cx:pt>
          <cx:pt idx="208">0.0080249218845393506</cx:pt>
          <cx:pt idx="209">0.0059516161954657754</cx:pt>
          <cx:pt idx="210">0.0085573610330182005</cx:pt>
          <cx:pt idx="211">-0.0084114222439583743</cx:pt>
          <cx:pt idx="212">-0.0048581899266817753</cx:pt>
          <cx:pt idx="213">0.0018316288061317975</cx:pt>
          <cx:pt idx="214">-0.0058314629364861004</cx:pt>
          <cx:pt idx="215">0.0052940215298552754</cx:pt>
          <cx:pt idx="216">0.01444916906936335</cx:pt>
          <cx:pt idx="217">0.015849874250019949</cx:pt>
          <cx:pt idx="218">0.0077128583094854498</cx:pt>
          <cx:pt idx="219">0.001732782146687605</cx:pt>
          <cx:pt idx="220">-0.0020155733886619573</cx:pt>
          <cx:pt idx="221">-0.0054124412055342498</cx:pt>
          <cx:pt idx="222">-0.0021610327077114752</cx:pt>
          <cx:pt idx="223">-0.0010049514278152325</cx:pt>
          <cx:pt idx="224">0.00026590457730797</cx:pt>
          <cx:pt idx="225">0.00039109686612525752</cx:pt>
          <cx:pt idx="226">-0.0010435602978234549</cx:pt>
          <cx:pt idx="227">-0.00028348504839139</cx:pt>
          <cx:pt idx="228">-0.00019400591683880851</cx:pt>
          <cx:pt idx="229">-0.0064203849759928502</cx:pt>
          <cx:pt idx="230">-0.01015907247525135</cx:pt>
          <cx:pt idx="231">-0.016848612473330575</cx:pt>
          <cx:pt idx="232">-0.024957936862803926</cx:pt>
          <cx:pt idx="233">-0.020873273011711348</cx:pt>
          <cx:pt idx="234">-0.012530522134702725</cx:pt>
          <cx:pt idx="235">-0.018588572142478225</cx:pt>
          <cx:pt idx="236">-0.028982138453398251</cx:pt>
          <cx:pt idx="237">-0.0299815884396855</cx:pt>
          <cx:pt idx="238">-0.029358142299391751</cx:pt>
          <cx:pt idx="239">-0.040335430745955747</cx:pt>
          <cx:pt idx="240">-0.018967239811731349</cx:pt>
          <cx:pt idx="241">-0.00969566851336175</cx:pt>
          <cx:pt idx="242">0.0036288536257907751</cx:pt>
          <cx:pt idx="243">0.0087249554487721752</cx:pt>
          <cx:pt idx="244">0.016346891815440624</cx:pt>
          <cx:pt idx="245">0.0099756802028335492</cx:pt>
          <cx:pt idx="246">0.0141811941240943</cx:pt>
          <cx:pt idx="247">0.0058171332551525748</cx:pt>
          <cx:pt idx="248">-0.0066378985359367504</cx:pt>
          <cx:pt idx="249">-0.0042621153713532497</cx:pt>
          <cx:pt idx="250">-0.00050684231643065747</cx:pt>
          <cx:pt idx="251">2.1030691247124824e-05</cx:pt>
          <cx:pt idx="252">0.00011591110621735825</cx:pt>
          <cx:pt idx="253">0.00023794487426976999</cx:pt>
          <cx:pt idx="254">-0.00084430379360366751</cx:pt>
          <cx:pt idx="255">-0.00079143045093621499</cx:pt>
          <cx:pt idx="256">-0.00380387607540785</cx:pt>
          <cx:pt idx="257">-0.013507116400941099</cx:pt>
          <cx:pt idx="258">-0.016114551282633126</cx:pt>
          <cx:pt idx="259">-0.027975748465023501</cx:pt>
          <cx:pt idx="260">-0.037598535470382</cx:pt>
          <cx:pt idx="261">-0.04775595609320625</cx:pt>
          <cx:pt idx="262">-0.042995492969604247</cx:pt>
          <cx:pt idx="263">-0.05666659060148925</cx:pt>
          <cx:pt idx="264">-0.062465024716896002</cx:pt>
          <cx:pt idx="265">-0.056884192775743248</cx:pt>
          <cx:pt idx="266">-0.046752356392247001</cx:pt>
          <cx:pt idx="267">-0.022967415696191224</cx:pt>
          <cx:pt idx="268">-0.0030765637306785251</cx:pt>
          <cx:pt idx="269">-0.00049666123179517997</cx:pt>
          <cx:pt idx="270">0.012241120570066676</cx:pt>
          <cx:pt idx="271">0.0088416183666641009</cx:pt>
          <cx:pt idx="272">0.0073539480836753001</cx:pt>
          <cx:pt idx="273">0.0099860800267489256</cx:pt>
          <cx:pt idx="274">0.015909972314617351</cx:pt>
          <cx:pt idx="275">-0.0020367800795062624</cx:pt>
          <cx:pt idx="276">-0.010131314453420149</cx:pt>
          <cx:pt idx="277">0.00101518715931596</cx:pt>
          <cx:pt idx="278">-0.00031748991679010998</cx:pt>
          <cx:pt idx="279">0.0001189696080483475</cx:pt>
          <cx:pt idx="280">-0.00026815929059258501</cx:pt>
          <cx:pt idx="281">0.00021584955152998</cx:pt>
          <cx:pt idx="282">-0.00016310113695959725</cx:pt>
          <cx:pt idx="283">0.00043039658890753498</cx:pt>
          <cx:pt idx="284">-0.0058430407765976749</cx:pt>
          <cx:pt idx="285">-0.018442061500570924</cx:pt>
          <cx:pt idx="286">-0.022939336879046798</cx:pt>
          <cx:pt idx="287">-0.033727995908862003</cx:pt>
          <cx:pt idx="288">-0.051181589294506752</cx:pt>
          <cx:pt idx="289">-0.06333001232445</cx:pt>
          <cx:pt idx="290">-0.060092853671866252</cx:pt>
          <cx:pt idx="291">-0.054381875956212751</cx:pt>
          <cx:pt idx="292">-0.038858682306862499</cx:pt>
          <cx:pt idx="293">-0.017019766596311527</cx:pt>
          <cx:pt idx="294">-0.0012623724400863076</cx:pt>
          <cx:pt idx="295">0.0016734349264967076</cx:pt>
          <cx:pt idx="296">0.020474449059925549</cx:pt>
          <cx:pt idx="297">0.018803585378230375</cx:pt>
          <cx:pt idx="298">0.027943714986509001</cx:pt>
          <cx:pt idx="299">0.073904979464676807</cx:pt>
          <cx:pt idx="300">0.0184656457276903</cx:pt>
          <cx:pt idx="301">0.0059078358396784103</cx:pt>
          <cx:pt idx="302">0.00085119195880003996</cx:pt>
          <cx:pt idx="303">-0.024644586706885699</cx:pt>
          <cx:pt idx="304">-0.022595388842639001</cx:pt>
          <cx:pt idx="305">0.0064535415372752401</cx:pt>
          <cx:pt idx="306">-0.0010872922991407199</cx:pt>
          <cx:pt idx="307">-0.00046927810538472401</cx:pt>
          <cx:pt idx="308">-0.00102724764249516</cx:pt>
          <cx:pt idx="309">0.00026528411279402999</cx:pt>
          <cx:pt idx="310">0.0046358796923605004</cx:pt>
          <cx:pt idx="311">0.012580525249118299</cx:pt>
          <cx:pt idx="312">-0.0074488499188315599</cx:pt>
          <cx:pt idx="313">-0.054455930863987499</cx:pt>
          <cx:pt idx="314">-0.097530754196570493</cx:pt>
          <cx:pt idx="315">-0.12425150160039</cx:pt>
          <cx:pt idx="316">-0.135902535222065</cx:pt>
          <cx:pt idx="317">-0.120800373171635</cx:pt>
          <cx:pt idx="318">-0.0153746488301389</cx:pt>
          <cx:pt idx="319">0.010693202711456899</cx:pt>
          <cx:pt idx="320">0.0049575242847953701</cx:pt>
          <cx:pt idx="321">0.084801352115581499</cx:pt>
          <cx:pt idx="322">0.124053649640258</cx:pt>
          <cx:pt idx="323">0.116254336582698</cx:pt>
          <cx:pt idx="324">0.060492108241324297</cx:pt>
          <cx:pt idx="325">0.123290108699424</cx:pt>
          <cx:pt idx="326">0.060193907733125197</cx:pt>
          <cx:pt idx="327">0.038300978127546799</cx:pt>
          <cx:pt idx="328">-0.013969054870672799</cx:pt>
          <cx:pt idx="329">-0.0224090853840558</cx:pt>
          <cx:pt idx="330">0.010314931539659801</cx:pt>
          <cx:pt idx="331">-0.012100303105919001</cx:pt>
          <cx:pt idx="332">-0.0056241874011526104</cx:pt>
          <cx:pt idx="333">-0.00080291534243045895</cx:pt>
          <cx:pt idx="334">-0.00069566223901463902</cx:pt>
          <cx:pt idx="335">0.00026911304658831</cx:pt>
          <cx:pt idx="336">-0.00046141552816997598</cx:pt>
          <cx:pt idx="337">0.00055155441135943404</cx:pt>
          <cx:pt idx="338">0.00081595499374212898</cx:pt>
          <cx:pt idx="339">0.016627567528021199</cx:pt>
          <cx:pt idx="340">0.0170010648909143</cx:pt>
          <cx:pt idx="341">-0.024812343015335001</cx:pt>
          <cx:pt idx="342">-0.078527005357150403</cx:pt>
          <cx:pt idx="343">-0.054042491147962599</cx:pt>
          <cx:pt idx="344">0.029630249144795701</cx:pt>
          <cx:pt idx="345">0.12884049944887399</cx:pt>
          <cx:pt idx="346">0.15031742900953199</cx:pt>
          <cx:pt idx="347">0.13508797329927899</cx:pt>
          <cx:pt idx="348">0.107539211922733</cx:pt>
          <cx:pt idx="349">0.103758708350204</cx:pt>
          <cx:pt idx="350">0.090991848339494905</cx:pt>
          <cx:pt idx="351">0.035781674719124301</cx:pt>
          <cx:pt idx="352">0.057460313662667899</cx:pt>
          <cx:pt idx="353">-0.0083803599304545194</cx:pt>
          <cx:pt idx="354">-0.023709630829787401</cx:pt>
          <cx:pt idx="355">-0.054424513464383997</cx:pt>
          <cx:pt idx="356">-0.037717904471516503</cx:pt>
          <cx:pt idx="357">-0.011506577512747499</cx:pt>
          <cx:pt idx="358">0.011815266207211</cx:pt>
          <cx:pt idx="359">-0.0307359758070694</cx:pt>
          <cx:pt idx="360">-0.0119503831097755</cx:pt>
          <cx:pt idx="361">0.0028775033068994698</cx:pt>
          <cx:pt idx="362">-0.00048471191256187901</cx:pt>
          <cx:pt idx="363">0.000436327731529253</cx:pt>
          <cx:pt idx="364">7.9521485302929299e-05</cx:pt>
          <cx:pt idx="365">-0.00056859513719479098</cx:pt>
          <cx:pt idx="366">0.0044283886634086502</cx:pt>
          <cx:pt idx="367">0.019036768369634499</cx:pt>
          <cx:pt idx="368">0.041783110875501003</cx:pt>
          <cx:pt idx="369">-0.0066427632032588302</cx:pt>
          <cx:pt idx="370">-0.040385300698638299</cx:pt>
          <cx:pt idx="371">0.010173426908108</cx:pt>
          <cx:pt idx="372">0.078626938991256001</cx:pt>
          <cx:pt idx="373">0.110255511992609</cx:pt>
          <cx:pt idx="374">0.086017383369369996</cx:pt>
          <cx:pt idx="375">0.0604289722177015</cx:pt>
          <cx:pt idx="376">0.017932952097026798</cx:pt>
          <cx:pt idx="377">0.057115533075303503</cx:pt>
          <cx:pt idx="378">0.016815037062775502</cx:pt>
          <cx:pt idx="379">0.028172920132830501</cx:pt>
          <cx:pt idx="380">0.0069860453282430202</cx:pt>
          <cx:pt idx="381">-0.063016358542405199</cx:pt>
          <cx:pt idx="382">-0.082290352687107798</cx:pt>
          <cx:pt idx="383">-0.11905636415198401</cx:pt>
          <cx:pt idx="384">-0.039422084231315699</cx:pt>
          <cx:pt idx="385">0.0020519913889236801</cx:pt>
          <cx:pt idx="386">-0.0115669307911402</cx:pt>
          <cx:pt idx="387">-0.043304033334929798</cx:pt>
          <cx:pt idx="388">-0.016757837240417399</cx:pt>
          <cx:pt idx="389">0.0028283768832237902</cx:pt>
          <cx:pt idx="390">0.00041109759657791898</cx:pt>
          <cx:pt idx="391">0.00015833366092712599</cx:pt>
          <cx:pt idx="392">-0.00079217876452601199</cx:pt>
          <cx:pt idx="393">0.00037645342336273599</cx:pt>
          <cx:pt idx="394">0.00122809480470758</cx:pt>
          <cx:pt idx="395">0.0195269576886654</cx:pt>
          <cx:pt idx="396">0.048236415792676797</cx:pt>
          <cx:pt idx="397">0.0160830007404285</cx:pt>
          <cx:pt idx="398">0.023822702104605801</cx:pt>
          <cx:pt idx="399">0.0278700936091658</cx:pt>
          <cx:pt idx="400">0.0145189883041522</cx:pt>
          <cx:pt idx="401">0.00356781187472828</cx:pt>
          <cx:pt idx="402">-0.0241116765938643</cx:pt>
          <cx:pt idx="403">-0.040274543583480898</cx:pt>
          <cx:pt idx="404">0.0029241116861124998</cx:pt>
          <cx:pt idx="405">0.00089983652287439298</cx:pt>
          <cx:pt idx="406">0.030545334989681702</cx:pt>
          <cx:pt idx="407">-0.0230436806748807</cx:pt>
          <cx:pt idx="408">-0.043585266481693002</cx:pt>
          <cx:pt idx="409">-0.0107465652251866</cx:pt>
          <cx:pt idx="410">-0.078238435719294994</cx:pt>
          <cx:pt idx="411">-0.10413967922597001</cx:pt>
          <cx:pt idx="412">-0.038656349274544699</cx:pt>
          <cx:pt idx="413">0.0113199271107806</cx:pt>
          <cx:pt idx="414">-0.0083723338155970595</cx:pt>
          <cx:pt idx="415">-0.032564013071238199</cx:pt>
          <cx:pt idx="416">-0.016699169163679299</cx:pt>
          <cx:pt idx="417">0.00475738534501565</cx:pt>
          <cx:pt idx="418">0.0046333193482402798</cx:pt>
          <cx:pt idx="419">-0.00056631207517408801</cx:pt>
          <cx:pt idx="420">0.00033073112257517702</cx:pt>
          <cx:pt idx="421">-0.00038284618000869301</cx:pt>
          <cx:pt idx="422">0.0013606499229367401</cx:pt>
          <cx:pt idx="423">0.0121067378934764</cx:pt>
          <cx:pt idx="424">0.045267476582998699</cx:pt>
          <cx:pt idx="425">0.060725483891614397</cx:pt>
          <cx:pt idx="426">0.051733998968302899</cx:pt>
          <cx:pt idx="427">-0.053809593766851703</cx:pt>
          <cx:pt idx="428">-0.071451920671547098</cx:pt>
          <cx:pt idx="429">-0.079671910211181501</cx:pt>
          <cx:pt idx="430">-0.056342824310113303</cx:pt>
          <cx:pt idx="431">-0.0641050206317344</cx:pt>
          <cx:pt idx="432">-0.0082934644437318902</cx:pt>
          <cx:pt idx="433">0.0175840987395589</cx:pt>
          <cx:pt idx="434">-0.012525804371224299</cx:pt>
          <cx:pt idx="435">0.0021114389651535402</cx:pt>
          <cx:pt idx="436">0.00077795447328880797</cx:pt>
          <cx:pt idx="437">-0.0223112253312664</cx:pt>
          <cx:pt idx="438">-0.054617874825307798</cx:pt>
          <cx:pt idx="439">-0.069340418111476704</cx:pt>
          <cx:pt idx="440">-0.057258582497358802</cx:pt>
          <cx:pt idx="441">-0.010417919979500499</cx:pt>
          <cx:pt idx="442">-0.030011463472712802</cx:pt>
          <cx:pt idx="443">-0.022065047871822001</cx:pt>
          <cx:pt idx="444">-0.0017610889203120001</cx:pt>
          <cx:pt idx="445">0.0096998307526571601</cx:pt>
          <cx:pt idx="446">0.0070220965566944104</cx:pt>
          <cx:pt idx="447">0.00054245437722997799</cx:pt>
          <cx:pt idx="448">2.4229062616615799e-05</cx:pt>
          <cx:pt idx="449">6.5029634745015599e-05</cx:pt>
          <cx:pt idx="450">0.0020522024619690701</cx:pt>
          <cx:pt idx="451">0.0111447292641018</cx:pt>
          <cx:pt idx="452">0.051841945335460798</cx:pt>
          <cx:pt idx="453">0.044461702100394303</cx:pt>
          <cx:pt idx="454">-0.0380732412817038</cx:pt>
          <cx:pt idx="455">-0.1095547948633</cx:pt>
          <cx:pt idx="456">-0.144359512760946</cx:pt>
          <cx:pt idx="457">-0.092054924964991097</cx:pt>
          <cx:pt idx="458">-0.074472978928540004</cx:pt>
          <cx:pt idx="459">-0.055504227805009097</cx:pt>
          <cx:pt idx="460">0.0309563737228905</cx:pt>
          <cx:pt idx="461">0.015727837794079901</cx:pt>
          <cx:pt idx="462">-0.015211473186922699</cx:pt>
          <cx:pt idx="463">-0.0082395162287069897</cx:pt>
          <cx:pt idx="464">-0.0074067878822570302</cx:pt>
          <cx:pt idx="465">0.031801247705039302</cx:pt>
          <cx:pt idx="466">-0.0091439205837998694</cx:pt>
          <cx:pt idx="467">-0.00047569776291367198</cx:pt>
          <cx:pt idx="468">0.0177315928980218</cx:pt>
          <cx:pt idx="469">-0.00918280640548335</cx:pt>
          <cx:pt idx="470">-0.0184303705495357</cx:pt>
          <cx:pt idx="471">-0.00066119454114585798</cx:pt>
          <cx:pt idx="472">0.0144872981528128</cx:pt>
          <cx:pt idx="473">0.0139934169833554</cx:pt>
          <cx:pt idx="474">0.0067131383296924699</cx:pt>
          <cx:pt idx="475">0.00181622749905214</cx:pt>
          <cx:pt idx="476">-0.00029992673264596798</cx:pt>
          <cx:pt idx="477">-7.0468807000880594e-05</cx:pt>
          <cx:pt idx="478">0.00019718580434612299</cx:pt>
          <cx:pt idx="479">0.010495023447294499</cx:pt>
          <cx:pt idx="480">0.012149486258679201</cx:pt>
          <cx:pt idx="481">0.044918066676719902</cx:pt>
          <cx:pt idx="482">-0.038445897522084597</cx:pt>
          <cx:pt idx="483">-0.088468150395217895</cx:pt>
          <cx:pt idx="484">-0.047869296123206902</cx:pt>
          <cx:pt idx="485">-0.065178021556102098</cx:pt>
          <cx:pt idx="486">-0.072598599544449804</cx:pt>
          <cx:pt idx="487">-0.0144265438636377</cx:pt>
          <cx:pt idx="488">-0.029760177449324701</cx:pt>
          <cx:pt idx="489">-0.061556908260760899</cx:pt>
          <cx:pt idx="490">-0.045040343830186298</cx:pt>
          <cx:pt idx="491">0.00204195070840597</cx:pt>
          <cx:pt idx="492">-0.0123688072503641</cx:pt>
          <cx:pt idx="493">0.0051852486986354099</cx:pt>
          <cx:pt idx="494">0.037787491334391299</cx:pt>
          <cx:pt idx="495">0.067069454048688401</cx:pt>
          <cx:pt idx="496">0.032910097015350803</cx:pt>
          <cx:pt idx="497">-0.016541826001833501</cx:pt>
          <cx:pt idx="498">-0.0118771573732128</cx:pt>
          <cx:pt idx="499">-0.015913869158064</cx:pt>
          <cx:pt idx="500">-0.0028540042175283701</cx:pt>
          <cx:pt idx="501">0.0088491667546696604</cx:pt>
          <cx:pt idx="502">0.0038675571098923298</cx:pt>
          <cx:pt idx="503">0.00035769159587852799</cx:pt>
          <cx:pt idx="504">0.000214218674381619</cx:pt>
          <cx:pt idx="505">-9.3857595694415703e-05</cx:pt>
          <cx:pt idx="506">0.0045103008332004896</cx:pt>
          <cx:pt idx="507">0.032027017913786801</cx:pt>
          <cx:pt idx="508">-0.0226328652647666</cx:pt>
          <cx:pt idx="509">0.0032067364176022999</cx:pt>
          <cx:pt idx="510">-0.025250953030546499</cx:pt>
          <cx:pt idx="511">-0.069221866613809094</cx:pt>
          <cx:pt idx="512">-0.021756701955528701</cx:pt>
          <cx:pt idx="513">-0.0099593782769153098</cx:pt>
          <cx:pt idx="514">-0.055074201947092699</cx:pt>
          <cx:pt idx="515">0.018079845344021399</cx:pt>
          <cx:pt idx="516">0.013021452641962101</cx:pt>
          <cx:pt idx="517">-0.0034705614444174001</cx:pt>
          <cx:pt idx="518">-0.0104569628706587</cx:pt>
          <cx:pt idx="519">0.0099814039945814396</cx:pt>
          <cx:pt idx="520">0.046424839750050302</cx:pt>
          <cx:pt idx="521">0.033531242440630799</cx:pt>
          <cx:pt idx="522">0.041621972889212197</cx:pt>
          <cx:pt idx="523">0.095877008604507596</cx:pt>
          <cx:pt idx="524">0.025453460080487</cx:pt>
          <cx:pt idx="525">-0.0082166446802211402</cx:pt>
          <cx:pt idx="526">-0.0099680333954195802</cx:pt>
          <cx:pt idx="527">-0.0266765865345314</cx:pt>
          <cx:pt idx="528">-0.0027756555408091099</cx:pt>
          <cx:pt idx="529">0.0103933071131417</cx:pt>
          <cx:pt idx="530">0.0022791906967569399</cx:pt>
          <cx:pt idx="531">0.00025989257154765503</cx:pt>
          <cx:pt idx="532">-3.68687171426525e-05</cx:pt>
          <cx:pt idx="533">6.9664228287069196e-05</cx:pt>
          <cx:pt idx="534">0.00305129297497508</cx:pt>
          <cx:pt idx="535">0.035169962905778299</cx:pt>
          <cx:pt idx="536">0.017156700128076501</cx:pt>
          <cx:pt idx="537">0.0248767575546542</cx:pt>
          <cx:pt idx="538">0.0118186368611176</cx:pt>
          <cx:pt idx="539">-0.013639782890814901</cx:pt>
          <cx:pt idx="540">-0.083241788450141199</cx:pt>
          <cx:pt idx="541">-0.062133014478419603</cx:pt>
          <cx:pt idx="542">0.00073300386913852501</cx:pt>
          <cx:pt idx="543">0.0075748212082816799</cx:pt>
          <cx:pt idx="544">0.0086481593276448703</cx:pt>
          <cx:pt idx="545">0.0045250161523333002</cx:pt>
          <cx:pt idx="546">-0.038097181770407197</cx:pt>
          <cx:pt idx="547">0.0268091381522663</cx:pt>
          <cx:pt idx="548">0.044805822126886802</cx:pt>
          <cx:pt idx="549">0.051787483938945299</cx:pt>
          <cx:pt idx="550">0.0107376061182876</cx:pt>
          <cx:pt idx="551">0.0046850394681261899</cx:pt>
          <cx:pt idx="552">0.00098416952019674008</cx:pt>
          <cx:pt idx="553">-0.030925955574339602</cx:pt>
          <cx:pt idx="554">-0.034229534521092203</cx:pt>
          <cx:pt idx="555">-0.015659722088068002</cx:pt>
          <cx:pt idx="556">-0.0037701693587216599</cx:pt>
          <cx:pt idx="557">0.0062158918651571199</cx:pt>
          <cx:pt idx="558">0.00256180762229942</cx:pt>
          <cx:pt idx="559">0.00038726178311561198</cx:pt>
          <cx:pt idx="560">0.00021024924322400401</cx:pt>
          <cx:pt idx="561">0.000320543995569328</cx:pt>
          <cx:pt idx="562">0.00136145532669147</cx:pt>
          <cx:pt idx="563">0.029350993292667799</cx:pt>
          <cx:pt idx="564">0.054703324375077203</cx:pt>
          <cx:pt idx="565">0.030830324180274898</cx:pt>
          <cx:pt idx="566">0.0164440931515515</cx:pt>
          <cx:pt idx="567">-0.0043918704409127698</cx:pt>
          <cx:pt idx="568">-0.062086865290859501</cx:pt>
          <cx:pt idx="569">-0.071584392681916395</cx:pt>
          <cx:pt idx="570">-0.057268066797281802</cx:pt>
          <cx:pt idx="571">-0.020952024751221002</cx:pt>
          <cx:pt idx="572">-0.019773261529059599</cx:pt>
          <cx:pt idx="573">-0.043823828216956698</cx:pt>
          <cx:pt idx="574">0.0103651746816291</cx:pt>
          <cx:pt idx="575">0.0107307306806912</cx:pt>
          <cx:pt idx="576">0.0090320654691085807</cx:pt>
          <cx:pt idx="577">-0.00096031815318771896</cx:pt>
          <cx:pt idx="578">0.018968598044681699</cx:pt>
          <cx:pt idx="579">0.0159742837132377</cx:pt>
          <cx:pt idx="580">-0.0103397799728271</cx:pt>
          <cx:pt idx="581">-0.037422401349619799</cx:pt>
          <cx:pt idx="582">-0.048757763590366397</cx:pt>
          <cx:pt idx="583">-0.0183126300493382</cx:pt>
          <cx:pt idx="584">0.00480586113049228</cx:pt>
          <cx:pt idx="585">0.00104094202129673</cx:pt>
          <cx:pt idx="586">0.00035781133486571901</cx:pt>
          <cx:pt idx="587">-0.00026775836464523999</cx:pt>
          <cx:pt idx="588">-6.5640922607999996e-05</cx:pt>
          <cx:pt idx="589">0.00061663455373477496</cx:pt>
          <cx:pt idx="590">0.0050181985725307804</cx:pt>
          <cx:pt idx="591">0.013270803079907899</cx:pt>
          <cx:pt idx="592">0.0152578014772433</cx:pt>
          <cx:pt idx="593">0.0018176074112948601</cx:pt>
          <cx:pt idx="594">0.032684592124420403</cx:pt>
          <cx:pt idx="595">0.014308337037838501</cx:pt>
          <cx:pt idx="596">-0.00044459768864581602</cx:pt>
          <cx:pt idx="597">-0.0065341754640428204</cx:pt>
          <cx:pt idx="598">-0.0344275640991029</cx:pt>
          <cx:pt idx="599">-0.070773619205259805</cx:pt>
          <cx:pt idx="600">-0.0269129512710287</cx:pt>
          <cx:pt idx="601">-0.00237420636365277</cx:pt>
          <cx:pt idx="602">0.062256977431738601</cx:pt>
          <cx:pt idx="603">0.025967924947961098</cx:pt>
          <cx:pt idx="604">0.0107767409968302</cx:pt>
          <cx:pt idx="605">0.0066576458473878303</cx:pt>
          <cx:pt idx="606">0.033043706068949699</cx:pt>
          <cx:pt idx="607">0.025532746412857198</cx:pt>
          <cx:pt idx="608">-0.028559401608062002</cx:pt>
          <cx:pt idx="609">-0.060861537718942003</cx:pt>
          <cx:pt idx="610">-0.051636645372827701</cx:pt>
          <cx:pt idx="611">0.0089458315693856597</cx:pt>
          <cx:pt idx="612">0.0035249334761410498</cx:pt>
          <cx:pt idx="613">0.00306767181783924</cx:pt>
          <cx:pt idx="614">0.00045958864417872998</cx:pt>
          <cx:pt idx="615">-9.8425771094637598e-05</cx:pt>
          <cx:pt idx="616">-0.00043106180547237798</cx:pt>
          <cx:pt idx="617">0.00028155168870060702</cx:pt>
          <cx:pt idx="618">0.00065074833980524095</cx:pt>
          <cx:pt idx="619">0.011563913334294599</cx:pt>
          <cx:pt idx="620">0.0122451884997623</cx:pt>
          <cx:pt idx="621">0.014830776681163199</cx:pt>
          <cx:pt idx="622">0.012720449844073001</cx:pt>
          <cx:pt idx="623">-0.0126745182022326</cx:pt>
          <cx:pt idx="624">0.0134769892678015</cx:pt>
          <cx:pt idx="625">0.030789943528970801</cx:pt>
          <cx:pt idx="626">0.00013629052802444701</cx:pt>
          <cx:pt idx="627">-0.053514966295963202</cx:pt>
          <cx:pt idx="628">-0.087420088921264794</cx:pt>
          <cx:pt idx="629">0.0052594235280906797</cx:pt>
          <cx:pt idx="630">0.043651811001296399</cx:pt>
          <cx:pt idx="631">0.027562629826727299</cx:pt>
          <cx:pt idx="632">-0.00678109899739334</cx:pt>
          <cx:pt idx="633">0.013157911867368</cx:pt>
          <cx:pt idx="634">-0.011624531328653201</cx:pt>
          <cx:pt idx="635">-0.016292089718777301</cx:pt>
          <cx:pt idx="636">-0.032947800911639097</cx:pt>
          <cx:pt idx="637">-0.061406733103532299</cx:pt>
          <cx:pt idx="638">-0.0288525903172215</cx:pt>
          <cx:pt idx="639">0.0105949606343209</cx:pt>
          <cx:pt idx="640">0.00091500987943421604</cx:pt>
          <cx:pt idx="641">0.00031990134291614799</cx:pt>
          <cx:pt idx="642">0.00050849972970561704</cx:pt>
          <cx:pt idx="643">0.00053441448907420202</cx:pt>
          <cx:pt idx="644">0.0011083055252629199</cx:pt>
          <cx:pt idx="645">-0.00015112287444105199</cx:pt>
          <cx:pt idx="646">0.0016436358704716499</cx:pt>
          <cx:pt idx="647">0.0120647054050454</cx:pt>
          <cx:pt idx="648">0.020543002896062899</cx:pt>
          <cx:pt idx="649">0.026288184515522301</cx:pt>
          <cx:pt idx="650">0.0012028655755423</cx:pt>
          <cx:pt idx="651">-0.00233694773081087</cx:pt>
          <cx:pt idx="652">0.017363892317318001</cx:pt>
          <cx:pt idx="653">0.063040128833364503</cx:pt>
          <cx:pt idx="654">0.021664263042900998</cx:pt>
          <cx:pt idx="655">-0.061563671229650299</cx:pt>
          <cx:pt idx="656">-0.084245682338490294</cx:pt>
          <cx:pt idx="657">-0.020216666715137301</cx:pt>
          <cx:pt idx="658">-0.011813148211019</cx:pt>
          <cx:pt idx="659">0.021368120352506501</cx:pt>
          <cx:pt idx="660">-0.0108223331083657</cx:pt>
          <cx:pt idx="661">-0.018803592066392798</cx:pt>
          <cx:pt idx="662">-0.0201412473276689</cx:pt>
          <cx:pt idx="663">-0.018443082577397501</cx:pt>
          <cx:pt idx="664">-0.032121520240785503</cx:pt>
          <cx:pt idx="665">-0.021830564303720601</cx:pt>
          <cx:pt idx="666">-0.0046987594436701599</cx:pt>
          <cx:pt idx="667">-0.0015297074677521601</cx:pt>
          <cx:pt idx="668">0.00083447650814506</cx:pt>
          <cx:pt idx="669">0.00132448934506145</cx:pt>
          <cx:pt idx="670">-1.7307232541501699e-05</cx:pt>
          <cx:pt idx="671">-0.00052919177571846801</cx:pt>
          <cx:pt idx="672">-0.000199984687083092</cx:pt>
          <cx:pt idx="673">-8.9388748312299704e-05</cx:pt>
          <cx:pt idx="674">-0.00032780585675073901</cx:pt>
          <cx:pt idx="675">0.0067655435630538004</cx:pt>
          <cx:pt idx="676">0.013166526607145601</cx:pt>
          <cx:pt idx="677">0.00089272379983113405</cx:pt>
          <cx:pt idx="678">0.000368829201628814</cx:pt>
          <cx:pt idx="679">0.022978196343477499</cx:pt>
          <cx:pt idx="680">0.060494706389710398</cx:pt>
          <cx:pt idx="681">0.054991443239723201</cx:pt>
          <cx:pt idx="682">0.0391443945746471</cx:pt>
          <cx:pt idx="683">-0.016421907290844799</cx:pt>
          <cx:pt idx="684">-0.027533659304374999</cx:pt>
          <cx:pt idx="685">0.045150886766634098</cx:pt>
          <cx:pt idx="686">0.052747086710026703</cx:pt>
          <cx:pt idx="687">0.0210361188629824</cx:pt>
          <cx:pt idx="688">-0.0059164746050889196</cx:pt>
          <cx:pt idx="689">-0.0021957142714501398</cx:pt>
          <cx:pt idx="690">-0.022999255573287899</cx:pt>
          <cx:pt idx="691">-0.025790660478696398</cx:pt>
          <cx:pt idx="692">-0.020992760732966</cx:pt>
          <cx:pt idx="693">-0.010789299676027901</cx:pt>
          <cx:pt idx="694">-0.0029372021219368299</cx:pt>
          <cx:pt idx="695">-0.0021487163357707699</cx:pt>
          <cx:pt idx="696">0.00089243979570332102</cx:pt>
          <cx:pt idx="697">0.00023042058621538299</cx:pt>
          <cx:pt idx="698">0.0011200177603670799</cx:pt>
          <cx:pt idx="699">9.2596583142599698e-05</cx:pt>
          <cx:pt idx="700">1.71783747636394e-05</cx:pt>
          <cx:pt idx="701">-0.00071109933921715803</cx:pt>
          <cx:pt idx="702">-0.00053385113429910104</cx:pt>
          <cx:pt idx="703">-0.00078351736275953201</cx:pt>
          <cx:pt idx="704">0.00197324201280044</cx:pt>
          <cx:pt idx="705">-0.00150730484249958</cx:pt>
          <cx:pt idx="706">-0.00014636597966597299</cx:pt>
          <cx:pt idx="707">0.0049009439932523099</cx:pt>
          <cx:pt idx="708">0.0154493477338273</cx:pt>
          <cx:pt idx="709">0.0088350665798937796</cx:pt>
          <cx:pt idx="710">0.014800457233491099</cx:pt>
          <cx:pt idx="711">0.0153946174445626</cx:pt>
          <cx:pt idx="712">0.0309125912817012</cx:pt>
          <cx:pt idx="713">0.0240904953356629</cx:pt>
          <cx:pt idx="714">0.0054916318739074502</cx:pt>
          <cx:pt idx="715">-0.00580606728762022</cx:pt>
          <cx:pt idx="716">-0.0016274637364642899</cx:pt>
          <cx:pt idx="717">-0.0042190813556177301</cx:pt>
          <cx:pt idx="718">-0.011019508272262999</cx:pt>
          <cx:pt idx="719">-0.0086386867831016907</cx:pt>
          <cx:pt idx="720">-0.0116766694740535</cx:pt>
          <cx:pt idx="721">-0.0102839706586182</cx:pt>
          <cx:pt idx="722">-0.0031501557376927701</cx:pt>
          <cx:pt idx="723">-0.00384944730374595</cx:pt>
          <cx:pt idx="724">-0.00038927750450874299</cx:pt>
          <cx:pt idx="725">0.00051980704790479705</cx:pt>
          <cx:pt idx="726">0.00013430550250934</cx:pt>
          <cx:pt idx="727">0.00021311838128808101</cx:pt>
          <cx:pt idx="728">-3.7542765338014603e-05</cx:pt>
          <cx:pt idx="729">0.00018330394426993601</cx:pt>
          <cx:pt idx="730">-0.00039683101898000701</cx:pt>
          <cx:pt idx="731">-0.000197485414336899</cx:pt>
          <cx:pt idx="732">-0.00034338882291017297</cx:pt>
          <cx:pt idx="733">-0.000421831777558814</cx:pt>
          <cx:pt idx="734">0.0015457878568208899</cx:pt>
          <cx:pt idx="735">0.000489026301034164</cx:pt>
          <cx:pt idx="736">0.0056399376595370797</cx:pt>
          <cx:pt idx="737">0.0064292208650391404</cx:pt>
          <cx:pt idx="738">0.0047806114297015301</cx:pt>
          <cx:pt idx="739">0.0068766189795399398</cx:pt>
          <cx:pt idx="740">0.0015458330495960999</cx:pt>
          <cx:pt idx="741">0.0122634436657485</cx:pt>
          <cx:pt idx="742">-0.0022512890330721601</cx:pt>
          <cx:pt idx="743">-0.00098124093671037396</cx:pt>
          <cx:pt idx="744">0.0076705097783758896</cx:pt>
          <cx:pt idx="745">0.0072877936712234404</cx:pt>
          <cx:pt idx="746">0.0022583576682774298</cx:pt>
          <cx:pt idx="747">-0.000145040447846887</cx:pt>
          <cx:pt idx="748">-0.0039180958127264503</cx:pt>
          <cx:pt idx="749">-0.0044764392547819399</cx:pt>
          <cx:pt idx="750">-0.00026940622929981799</cx:pt>
          <cx:pt idx="751">-0.00031278440218992501</cx:pt>
          <cx:pt idx="752">-0.00039643758470854197</cx:pt>
          <cx:pt idx="753">7.3765757162656503e-05</cx:pt>
          <cx:pt idx="754">0.00029081823378031101</cx:pt>
          <cx:pt idx="755">7.5524545116022299e-05</cx:pt>
          <cx:pt idx="756">-8.5401448471874598e-06</cx:pt>
          <cx:pt idx="757">0.00048044298110721297</cx:pt>
          <cx:pt idx="758">-0.00010714352890103699</cx:pt>
          <cx:pt idx="759">-0.00048583151098448399</cx:pt>
          <cx:pt idx="760">-0.00038325886246289302</cx:pt>
          <cx:pt idx="761">9.5574374011350905e-05</cx:pt>
          <cx:pt idx="762">0.00131405778782155</cx:pt>
          <cx:pt idx="763">-9.9635034054149505e-05</cx:pt>
          <cx:pt idx="764">-0.00056088168696354296</cx:pt>
          <cx:pt idx="765">-0.00050039705490361797</cx:pt>
          <cx:pt idx="766">0.0013613205697742001</cx:pt>
          <cx:pt idx="767">0.0011344023690252299</cx:pt>
          <cx:pt idx="768">-0.000145861150714784</cx:pt>
          <cx:pt idx="769">-0.00026307060067070102</cx:pt>
          <cx:pt idx="770">0.00074201870084351202</cx:pt>
          <cx:pt idx="771">0.0015695625194495899</cx:pt>
          <cx:pt idx="772">0.0050087403181974703</cx:pt>
          <cx:pt idx="773">0.00168697495079292</cx:pt>
          <cx:pt idx="774">0.00088076589325605304</cx:pt>
          <cx:pt idx="775">-0.00019479455324625201</cx:pt>
          <cx:pt idx="776">-0.000608468224361236</cx:pt>
          <cx:pt idx="777">0.00053976082054749597</cx:pt>
          <cx:pt idx="778">0.00047426592644971097</cx:pt>
          <cx:pt idx="779">-0.00050683210268732298</cx:pt>
          <cx:pt idx="780">-7.0097218859521506e-05</cx:pt>
          <cx:pt idx="781">-0.00057193258190928696</cx:pt>
          <cx:pt idx="782">-0.00085674106027939199</cx:pt>
          <cx:pt idx="783">0.000572298069335624</cx:pt>
          <cx:pt idx="784">0.00092802669682706001</cx:pt>
          <cx:pt idx="785">0.0022102634295975902</cx:pt>
          <cx:pt idx="786">-0.00042167027113473252</cx:pt>
          <cx:pt idx="787">-0.0025580261415271001</cx:pt>
          <cx:pt idx="788">-0.0098760103643599755</cx:pt>
          <cx:pt idx="789">-0.012514791734173825</cx:pt>
          <cx:pt idx="790">-0.0084998258725434497</cx:pt>
          <cx:pt idx="791">0.0017211489670311926</cx:pt>
          <cx:pt idx="792">0.0060147881296785752</cx:pt>
          <cx:pt idx="793">0.0080249218845393506</cx:pt>
          <cx:pt idx="794">0.0059516161954657754</cx:pt>
          <cx:pt idx="795">0.0085573610330182005</cx:pt>
          <cx:pt idx="796">-0.0084114222439583743</cx:pt>
          <cx:pt idx="797">-0.0048581899266817753</cx:pt>
          <cx:pt idx="798">0.0018316288061317975</cx:pt>
          <cx:pt idx="799">-0.0058314629364861004</cx:pt>
          <cx:pt idx="800">0.0052940215298552754</cx:pt>
          <cx:pt idx="801">0.01444916906936335</cx:pt>
          <cx:pt idx="802">0.015849874250019949</cx:pt>
          <cx:pt idx="803">0.0077128583094854498</cx:pt>
          <cx:pt idx="804">0.001732782146687605</cx:pt>
          <cx:pt idx="805">-0.0020155733886619573</cx:pt>
          <cx:pt idx="806">-0.0054124412055342498</cx:pt>
          <cx:pt idx="807">-0.0021610327077114752</cx:pt>
          <cx:pt idx="808">-0.0010049514278152325</cx:pt>
          <cx:pt idx="809">0.00026590457730797</cx:pt>
          <cx:pt idx="810">0.00039109686612525752</cx:pt>
          <cx:pt idx="811">-0.0010435602978234549</cx:pt>
          <cx:pt idx="812">-0.00028348504839139</cx:pt>
          <cx:pt idx="813">-0.00019400591683880851</cx:pt>
          <cx:pt idx="814">-0.0064203849759928502</cx:pt>
          <cx:pt idx="815">-0.01015907247525135</cx:pt>
          <cx:pt idx="816">-0.016848612473330575</cx:pt>
          <cx:pt idx="817">-0.024957936862803926</cx:pt>
          <cx:pt idx="818">-0.020873273011711348</cx:pt>
          <cx:pt idx="819">-0.012530522134702725</cx:pt>
          <cx:pt idx="820">-0.018588572142478225</cx:pt>
          <cx:pt idx="821">-0.028982138453398251</cx:pt>
          <cx:pt idx="822">-0.0299815884396855</cx:pt>
          <cx:pt idx="823">-0.029358142299391751</cx:pt>
          <cx:pt idx="824">-0.040335430745955747</cx:pt>
          <cx:pt idx="825">-0.018967239811731349</cx:pt>
          <cx:pt idx="826">-0.00969566851336175</cx:pt>
          <cx:pt idx="827">0.0036288536257907751</cx:pt>
          <cx:pt idx="828">0.0087249554487721752</cx:pt>
          <cx:pt idx="829">0.016346891815440624</cx:pt>
          <cx:pt idx="830">0.0099756802028335492</cx:pt>
          <cx:pt idx="831">0.0141811941240943</cx:pt>
          <cx:pt idx="832">0.0058171332551525748</cx:pt>
          <cx:pt idx="833">-0.0066378985359367504</cx:pt>
          <cx:pt idx="834">-0.0042621153713532497</cx:pt>
          <cx:pt idx="835">-0.00050684231643065747</cx:pt>
          <cx:pt idx="836">2.1030691247124824e-05</cx:pt>
          <cx:pt idx="837">0.00011591110621735825</cx:pt>
          <cx:pt idx="838">0.00023794487426976999</cx:pt>
          <cx:pt idx="839">-0.00084430379360366751</cx:pt>
          <cx:pt idx="840">-0.00079143045093621499</cx:pt>
          <cx:pt idx="841">-0.00380387607540785</cx:pt>
          <cx:pt idx="842">-0.013507116400941099</cx:pt>
          <cx:pt idx="843">-0.016114551282633126</cx:pt>
          <cx:pt idx="844">-0.027975748465023501</cx:pt>
          <cx:pt idx="845">-0.037598535470382</cx:pt>
          <cx:pt idx="846">-0.04775595609320625</cx:pt>
          <cx:pt idx="847">-0.042995492969604247</cx:pt>
          <cx:pt idx="848">-0.05666659060148925</cx:pt>
          <cx:pt idx="849">-0.062465024716896002</cx:pt>
          <cx:pt idx="850">-0.056884192775743248</cx:pt>
          <cx:pt idx="851">-0.046752356392247001</cx:pt>
          <cx:pt idx="852">-0.022967415696191224</cx:pt>
          <cx:pt idx="853">-0.0030765637306785251</cx:pt>
          <cx:pt idx="854">-0.00049666123179517997</cx:pt>
          <cx:pt idx="855">0.012241120570066676</cx:pt>
          <cx:pt idx="856">0.0088416183666641009</cx:pt>
          <cx:pt idx="857">0.0073539480836753001</cx:pt>
          <cx:pt idx="858">0.0099860800267489256</cx:pt>
          <cx:pt idx="859">0.015909972314617351</cx:pt>
          <cx:pt idx="860">-0.0020367800795062624</cx:pt>
          <cx:pt idx="861">-0.010131314453420149</cx:pt>
          <cx:pt idx="862">0.00101518715931596</cx:pt>
          <cx:pt idx="863">-0.00031748991679010998</cx:pt>
          <cx:pt idx="864">0.0001189696080483475</cx:pt>
          <cx:pt idx="865">-0.00026815929059258501</cx:pt>
          <cx:pt idx="866">0.00021584955152998</cx:pt>
          <cx:pt idx="867">-0.00016310113695959725</cx:pt>
          <cx:pt idx="868">0.00043039658890753498</cx:pt>
          <cx:pt idx="869">-0.0058430407765976749</cx:pt>
          <cx:pt idx="870">-0.018442061500570924</cx:pt>
          <cx:pt idx="871">-0.022939336879046798</cx:pt>
          <cx:pt idx="872">-0.033727995908862003</cx:pt>
          <cx:pt idx="873">-0.051181589294506752</cx:pt>
          <cx:pt idx="874">-0.06333001232445</cx:pt>
          <cx:pt idx="875">-0.060092853671866252</cx:pt>
          <cx:pt idx="876">-0.054381875956212751</cx:pt>
          <cx:pt idx="877">-0.038858682306862499</cx:pt>
          <cx:pt idx="878">-0.017019766596311527</cx:pt>
          <cx:pt idx="879">-0.0012623724400863076</cx:pt>
          <cx:pt idx="880">0.0016734349264967076</cx:pt>
          <cx:pt idx="881">0.020474449059925549</cx:pt>
          <cx:pt idx="882">0.018803585378230375</cx:pt>
          <cx:pt idx="883">0.027943714986509001</cx:pt>
          <cx:pt idx="884">0.00092802669682706001</cx:pt>
          <cx:pt idx="885">0.0022102634295975902</cx:pt>
          <cx:pt idx="886">-0.00042167027113473252</cx:pt>
          <cx:pt idx="887">-0.0025580261415271001</cx:pt>
          <cx:pt idx="888">-0.0098760103643599755</cx:pt>
          <cx:pt idx="889">-0.012514791734173825</cx:pt>
          <cx:pt idx="890">-0.0084998258725434497</cx:pt>
          <cx:pt idx="891">0.0017211489670311926</cx:pt>
          <cx:pt idx="892">0.0060147881296785752</cx:pt>
          <cx:pt idx="893">0.0080249218845393506</cx:pt>
          <cx:pt idx="894">0.0059516161954657754</cx:pt>
          <cx:pt idx="895">0.0085573610330182005</cx:pt>
          <cx:pt idx="896">-0.0084114222439583743</cx:pt>
          <cx:pt idx="897">-0.0048581899266817753</cx:pt>
          <cx:pt idx="898">0.0018316288061317975</cx:pt>
          <cx:pt idx="899">-0.0058314629364861004</cx:pt>
          <cx:pt idx="900">0.0052940215298552754</cx:pt>
          <cx:pt idx="901">0.01444916906936335</cx:pt>
          <cx:pt idx="902">0.015849874250019949</cx:pt>
          <cx:pt idx="903">0.0077128583094854498</cx:pt>
          <cx:pt idx="904">0.001732782146687605</cx:pt>
          <cx:pt idx="905">-0.0020155733886619573</cx:pt>
          <cx:pt idx="906">-0.0054124412055342498</cx:pt>
          <cx:pt idx="907">-0.0021610327077114752</cx:pt>
          <cx:pt idx="908">-0.0010049514278152325</cx:pt>
          <cx:pt idx="909">0.00026590457730797</cx:pt>
          <cx:pt idx="910">0.00039109686612525752</cx:pt>
          <cx:pt idx="911">-0.0010435602978234549</cx:pt>
          <cx:pt idx="912">-0.00028348504839139</cx:pt>
          <cx:pt idx="913">-0.00019400591683880851</cx:pt>
          <cx:pt idx="914">-0.0064203849759928502</cx:pt>
          <cx:pt idx="915">-0.01015907247525135</cx:pt>
          <cx:pt idx="916">-0.016848612473330575</cx:pt>
          <cx:pt idx="917">-0.024957936862803926</cx:pt>
          <cx:pt idx="918">-0.020873273011711348</cx:pt>
          <cx:pt idx="919">-0.012530522134702725</cx:pt>
          <cx:pt idx="920">-0.018588572142478225</cx:pt>
          <cx:pt idx="921">-0.028982138453398251</cx:pt>
          <cx:pt idx="922">-0.0299815884396855</cx:pt>
          <cx:pt idx="923">-0.029358142299391751</cx:pt>
          <cx:pt idx="924">-0.040335430745955747</cx:pt>
          <cx:pt idx="925">-0.018967239811731349</cx:pt>
          <cx:pt idx="926">-0.00969566851336175</cx:pt>
          <cx:pt idx="927">0.0036288536257907751</cx:pt>
          <cx:pt idx="928">0.0087249554487721752</cx:pt>
          <cx:pt idx="929">0.016346891815440624</cx:pt>
          <cx:pt idx="930">0.0099756802028335492</cx:pt>
          <cx:pt idx="931">0.0141811941240943</cx:pt>
          <cx:pt idx="932">0.0058171332551525748</cx:pt>
          <cx:pt idx="933">-0.0066378985359367504</cx:pt>
          <cx:pt idx="934">-0.0042621153713532497</cx:pt>
          <cx:pt idx="935">-0.00050684231643065747</cx:pt>
          <cx:pt idx="936">2.1030691247124824e-05</cx:pt>
          <cx:pt idx="937">0.00011591110621735825</cx:pt>
          <cx:pt idx="938">0.00023794487426976999</cx:pt>
          <cx:pt idx="939">-0.00084430379360366751</cx:pt>
          <cx:pt idx="940">-0.00079143045093621499</cx:pt>
          <cx:pt idx="941">-0.00380387607540785</cx:pt>
          <cx:pt idx="942">-0.013507116400941099</cx:pt>
          <cx:pt idx="943">-0.016114551282633126</cx:pt>
          <cx:pt idx="944">-0.027975748465023501</cx:pt>
          <cx:pt idx="945">-0.037598535470382</cx:pt>
          <cx:pt idx="946">-0.04775595609320625</cx:pt>
          <cx:pt idx="947">-0.042995492969604247</cx:pt>
          <cx:pt idx="948">-0.05666659060148925</cx:pt>
          <cx:pt idx="949">-0.062465024716896002</cx:pt>
          <cx:pt idx="950">-0.056884192775743248</cx:pt>
          <cx:pt idx="951">-0.046752356392247001</cx:pt>
          <cx:pt idx="952">-0.022967415696191224</cx:pt>
          <cx:pt idx="953">-0.0030765637306785251</cx:pt>
          <cx:pt idx="954">-0.00049666123179517997</cx:pt>
          <cx:pt idx="955">0.012241120570066676</cx:pt>
          <cx:pt idx="956">0.0088416183666641009</cx:pt>
          <cx:pt idx="957">0.0073539480836753001</cx:pt>
          <cx:pt idx="958">0.0099860800267489256</cx:pt>
          <cx:pt idx="959">0.015909972314617351</cx:pt>
          <cx:pt idx="960">-0.0020367800795062624</cx:pt>
          <cx:pt idx="961">-0.010131314453420149</cx:pt>
          <cx:pt idx="962">0.00101518715931596</cx:pt>
          <cx:pt idx="963">-0.00031748991679010998</cx:pt>
          <cx:pt idx="964">0.0001189696080483475</cx:pt>
          <cx:pt idx="965">-0.00026815929059258501</cx:pt>
          <cx:pt idx="966">0.00021584955152998</cx:pt>
          <cx:pt idx="967">-0.00016310113695959725</cx:pt>
          <cx:pt idx="968">0.00043039658890753498</cx:pt>
          <cx:pt idx="969">-0.0058430407765976749</cx:pt>
          <cx:pt idx="970">-0.018442061500570924</cx:pt>
          <cx:pt idx="971">-0.022939336879046798</cx:pt>
          <cx:pt idx="972">-0.033727995908862003</cx:pt>
          <cx:pt idx="973">-0.051181589294506752</cx:pt>
          <cx:pt idx="974">-0.06333001232445</cx:pt>
          <cx:pt idx="975">-0.060092853671866252</cx:pt>
          <cx:pt idx="976">-0.054381875956212751</cx:pt>
          <cx:pt idx="977">-0.038858682306862499</cx:pt>
          <cx:pt idx="978">-0.017019766596311527</cx:pt>
          <cx:pt idx="979">-0.0012623724400863076</cx:pt>
          <cx:pt idx="980">0.0016734349264967076</cx:pt>
          <cx:pt idx="981">0.020474449059925549</cx:pt>
          <cx:pt idx="982">0.018803585378230375</cx:pt>
          <cx:pt idx="983">0.027943714986509001</cx:pt>
          <cx:pt idx="984">0.00092802669682706001</cx:pt>
          <cx:pt idx="985">0.0022102634295975902</cx:pt>
          <cx:pt idx="986">-0.00042167027113473252</cx:pt>
          <cx:pt idx="987">-0.0025580261415271001</cx:pt>
          <cx:pt idx="988">-0.0098760103643599755</cx:pt>
          <cx:pt idx="989">-0.012514791734173825</cx:pt>
          <cx:pt idx="990">-0.0084998258725434497</cx:pt>
          <cx:pt idx="991">0.0017211489670311926</cx:pt>
          <cx:pt idx="992">0.0060147881296785752</cx:pt>
          <cx:pt idx="993">0.0080249218845393506</cx:pt>
          <cx:pt idx="994">0.0059516161954657754</cx:pt>
          <cx:pt idx="995">0.0085573610330182005</cx:pt>
          <cx:pt idx="996">-0.0084114222439583743</cx:pt>
          <cx:pt idx="997">-0.0048581899266817753</cx:pt>
          <cx:pt idx="998">0.0018316288061317975</cx:pt>
          <cx:pt idx="999">-0.0058314629364861004</cx:pt>
          <cx:pt idx="1000">0.0052940215298552754</cx:pt>
          <cx:pt idx="1001">0.01444916906936335</cx:pt>
          <cx:pt idx="1002">0.015849874250019949</cx:pt>
          <cx:pt idx="1003">0.0077128583094854498</cx:pt>
          <cx:pt idx="1004">0.001732782146687605</cx:pt>
          <cx:pt idx="1005">-0.0020155733886619573</cx:pt>
          <cx:pt idx="1006">-0.0054124412055342498</cx:pt>
          <cx:pt idx="1007">-0.0021610327077114752</cx:pt>
          <cx:pt idx="1008">-0.0010049514278152325</cx:pt>
          <cx:pt idx="1009">0.00026590457730797</cx:pt>
          <cx:pt idx="1010">0.00039109686612525752</cx:pt>
          <cx:pt idx="1011">-0.0010435602978234549</cx:pt>
          <cx:pt idx="1012">-0.00028348504839139</cx:pt>
          <cx:pt idx="1013">-0.00019400591683880851</cx:pt>
          <cx:pt idx="1014">-0.0064203849759928502</cx:pt>
          <cx:pt idx="1015">-0.01015907247525135</cx:pt>
          <cx:pt idx="1016">-0.016848612473330575</cx:pt>
          <cx:pt idx="1017">-0.024957936862803926</cx:pt>
          <cx:pt idx="1018">-0.020873273011711348</cx:pt>
          <cx:pt idx="1019">-0.012530522134702725</cx:pt>
          <cx:pt idx="1020">-0.018588572142478225</cx:pt>
          <cx:pt idx="1021">-0.028982138453398251</cx:pt>
          <cx:pt idx="1022">-0.0299815884396855</cx:pt>
          <cx:pt idx="1023">-0.029358142299391751</cx:pt>
          <cx:pt idx="1024">-0.040335430745955747</cx:pt>
          <cx:pt idx="1025">-0.018967239811731349</cx:pt>
          <cx:pt idx="1026">-0.00969566851336175</cx:pt>
          <cx:pt idx="1027">0.0036288536257907751</cx:pt>
          <cx:pt idx="1028">0.0087249554487721752</cx:pt>
          <cx:pt idx="1029">0.016346891815440624</cx:pt>
          <cx:pt idx="1030">0.0099756802028335492</cx:pt>
          <cx:pt idx="1031">0.0141811941240943</cx:pt>
          <cx:pt idx="1032">0.0058171332551525748</cx:pt>
          <cx:pt idx="1033">-0.0066378985359367504</cx:pt>
          <cx:pt idx="1034">-0.0042621153713532497</cx:pt>
          <cx:pt idx="1035">-0.00050684231643065747</cx:pt>
          <cx:pt idx="1036">2.1030691247124824e-05</cx:pt>
          <cx:pt idx="1037">0.00011591110621735825</cx:pt>
          <cx:pt idx="1038">0.00023794487426976999</cx:pt>
          <cx:pt idx="1039">-0.00084430379360366751</cx:pt>
          <cx:pt idx="1040">-0.00079143045093621499</cx:pt>
          <cx:pt idx="1041">-0.00380387607540785</cx:pt>
          <cx:pt idx="1042">-0.013507116400941099</cx:pt>
          <cx:pt idx="1043">-0.016114551282633126</cx:pt>
          <cx:pt idx="1044">-0.027975748465023501</cx:pt>
          <cx:pt idx="1045">-0.037598535470382</cx:pt>
          <cx:pt idx="1046">-0.04775595609320625</cx:pt>
          <cx:pt idx="1047">-0.042995492969604247</cx:pt>
          <cx:pt idx="1048">-0.05666659060148925</cx:pt>
          <cx:pt idx="1049">-0.062465024716896002</cx:pt>
          <cx:pt idx="1050">-0.056884192775743248</cx:pt>
          <cx:pt idx="1051">-0.046752356392247001</cx:pt>
          <cx:pt idx="1052">-0.022967415696191224</cx:pt>
          <cx:pt idx="1053">-0.0030765637306785251</cx:pt>
          <cx:pt idx="1054">-0.00049666123179517997</cx:pt>
          <cx:pt idx="1055">0.012241120570066676</cx:pt>
          <cx:pt idx="1056">0.0088416183666641009</cx:pt>
          <cx:pt idx="1057">0.0073539480836753001</cx:pt>
          <cx:pt idx="1058">0.0099860800267489256</cx:pt>
          <cx:pt idx="1059">0.015909972314617351</cx:pt>
          <cx:pt idx="1060">-0.0020367800795062624</cx:pt>
          <cx:pt idx="1061">-0.010131314453420149</cx:pt>
          <cx:pt idx="1062">0.00101518715931596</cx:pt>
          <cx:pt idx="1063">-0.00031748991679010998</cx:pt>
          <cx:pt idx="1064">0.0001189696080483475</cx:pt>
          <cx:pt idx="1065">-0.00026815929059258501</cx:pt>
          <cx:pt idx="1066">0.00021584955152998</cx:pt>
          <cx:pt idx="1067">-0.00016310113695959725</cx:pt>
          <cx:pt idx="1068">0.00043039658890753498</cx:pt>
          <cx:pt idx="1069">-0.0058430407765976749</cx:pt>
          <cx:pt idx="1070">-0.018442061500570924</cx:pt>
          <cx:pt idx="1071">-0.022939336879046798</cx:pt>
          <cx:pt idx="1072">-0.033727995908862003</cx:pt>
          <cx:pt idx="1073">-0.051181589294506752</cx:pt>
          <cx:pt idx="1074">-0.06333001232445</cx:pt>
          <cx:pt idx="1075">-0.060092853671866252</cx:pt>
          <cx:pt idx="1076">-0.054381875956212751</cx:pt>
          <cx:pt idx="1077">-0.038858682306862499</cx:pt>
          <cx:pt idx="1078">-0.017019766596311527</cx:pt>
          <cx:pt idx="1079">-0.0012623724400863076</cx:pt>
          <cx:pt idx="1080">0.0016734349264967076</cx:pt>
          <cx:pt idx="1081">0.020474449059925549</cx:pt>
          <cx:pt idx="1082">0.018803585378230375</cx:pt>
          <cx:pt idx="1083">0.027943714986509001</cx:pt>
        </cx:lvl>
      </cx:numDim>
    </cx:data>
    <cx:data id="134">
      <cx:numDim type="val">
        <cx:f>Sheet2!$EE$1:$EE$1084</cx:f>
        <cx:lvl ptCount="1084" formatCode="G/通用格式">
          <cx:pt idx="0">-0.00014667825036808899</cx:pt>
          <cx:pt idx="1">0.000100625869142429</cx:pt>
          <cx:pt idx="2">-0.00070901019383372602</cx:pt>
          <cx:pt idx="3">0.00027589333876639301</cx:pt>
          <cx:pt idx="4">6.9689693029439096e-05</cx:pt>
          <cx:pt idx="5">-0.000669878953910017</cx:pt>
          <cx:pt idx="6">0.00019302227009300899</cx:pt>
          <cx:pt idx="7">6.5669560692975296e-05</cx:pt>
          <cx:pt idx="8">0.00057184402625392</cx:pt>
          <cx:pt idx="9">0.000266030960822046</cx:pt>
          <cx:pt idx="10">-0.00076265644631128503</cx:pt>
          <cx:pt idx="11">-0.00056651135112861101</cx:pt>
          <cx:pt idx="12">-0.00015984910475802199</cx:pt>
          <cx:pt idx="13">8.6428518821578696e-05</cx:pt>
          <cx:pt idx="14">-0.0002349652170563</cx:pt>
          <cx:pt idx="15">-5.6162270044113598e-05</cx:pt>
          <cx:pt idx="16">5.6479512952224397e-05</cx:pt>
          <cx:pt idx="17">0.00016533948866570301</cx:pt>
          <cx:pt idx="18">-0.00064683646000061195</cx:pt>
          <cx:pt idx="19">0.00085873118838502497</cx:pt>
          <cx:pt idx="20">-0.000230490512115365</cx:pt>
          <cx:pt idx="21">0.00051114701575907199</cx:pt>
          <cx:pt idx="22">-0.00014586306556227399</cx:pt>
          <cx:pt idx="23">-0.00060130106423815</cx:pt>
          <cx:pt idx="24">0.00087684166528847302</cx:pt>
          <cx:pt idx="25">-0.00076027560410414001</cx:pt>
          <cx:pt idx="26">-0.00024965422180515799</cx:pt>
          <cx:pt idx="27">0.00058559495584225695</cx:pt>
          <cx:pt idx="28">0.00011861058129451</cx:pt>
          <cx:pt idx="29">-0.00036813383547443999</cx:pt>
          <cx:pt idx="30">-0.00041342464819333399</cx:pt>
          <cx:pt idx="31">0.000163369745118976</cx:pt>
          <cx:pt idx="32">0.00072780151050188798</cx:pt>
          <cx:pt idx="33">3.33330269930314e-05</cx:pt>
          <cx:pt idx="34">-0.00017353869999744401</cx:pt>
          <cx:pt idx="35">3.2178156929110002e-05</cx:pt>
          <cx:pt idx="36">-0.00067143246604500501</cx:pt>
          <cx:pt idx="37">-5.9764181697084001e-06</cx:pt>
          <cx:pt idx="38">-0.00038602568097158198</cx:pt>
          <cx:pt idx="39">-0.0014702116642987899</cx:pt>
          <cx:pt idx="40">-0.000977826818485754</cx:pt>
          <cx:pt idx="41">-0.00099002126382381891</cx:pt>
          <cx:pt idx="42">-0.0023028443915299002</cx:pt>
          <cx:pt idx="43">-0.0016052591970980401</cx:pt>
          <cx:pt idx="44">9.8884900890875704e-05</cx:pt>
          <cx:pt idx="45">-0.00036855300199925198</cx:pt>
          <cx:pt idx="46">-0.00040647030862083503</cx:pt>
          <cx:pt idx="47">-0.0010122473597119501</cx:pt>
          <cx:pt idx="48">-0.00045675979373075598</cx:pt>
          <cx:pt idx="49">-0.00048935989823866897</cx:pt>
          <cx:pt idx="50">0.00074743412673850603</cx:pt>
          <cx:pt idx="51">0.000106017065570454</cx:pt>
          <cx:pt idx="52">-0.00018623511970374099</cx:pt>
          <cx:pt idx="53">-0.00050124414087234599</cx:pt>
          <cx:pt idx="54">0.00027005086127319098</cx:pt>
          <cx:pt idx="55">-6.1634018908009801e-05</cx:pt>
          <cx:pt idx="56">0.000105706641180654</cx:pt>
          <cx:pt idx="57">-0.000199593743325462</cx:pt>
          <cx:pt idx="58">-0.00023156207275638801</cx:pt>
          <cx:pt idx="59">-6.9104382498003602e-05</cx:pt>
          <cx:pt idx="60">-9.9110766540118995e-05</cx:pt>
          <cx:pt idx="61">0.00030053124222437601</cx:pt>
          <cx:pt idx="62">-0.00026781531562069898</cx:pt>
          <cx:pt idx="63">-0.0010364984160692401</cx:pt>
          <cx:pt idx="64">-0.00037785286847703202</cx:pt>
          <cx:pt idx="65">0.0045163655129828503</cx:pt>
          <cx:pt idx="66">0.0089929591151446508</cx:pt>
          <cx:pt idx="67">0.0013789246824588001</cx:pt>
          <cx:pt idx="68">-0.00115887313215182</cx:pt>
          <cx:pt idx="69">0.0030854380201074299</cx:pt>
          <cx:pt idx="70">0.00641841399970507</cx:pt>
          <cx:pt idx="71">-0.0062994921775510202</cx:pt>
          <cx:pt idx="72">-0.023942388299064699</cx:pt>
          <cx:pt idx="73">-0.025696737253886201</cx:pt>
          <cx:pt idx="74">-0.0206036111965009</cx:pt>
          <cx:pt idx="75">-0.0188777738989735</cx:pt>
          <cx:pt idx="76">-0.0093358217058364095</cx:pt>
          <cx:pt idx="77">-0.0088161413719339693</cx:pt>
          <cx:pt idx="78">-0.0051022699760265898</cx:pt>
          <cx:pt idx="79">-0.00047043164594303598</cx:pt>
          <cx:pt idx="80">0.0027866253177551599</cx:pt>
          <cx:pt idx="81">0.00196394801802412</cx:pt>
          <cx:pt idx="82">0.00049169931027008302</cx:pt>
          <cx:pt idx="83">-0.00045228429901638301</cx:pt>
          <cx:pt idx="84">0.000319385421611296</cx:pt>
          <cx:pt idx="85">-7.3906822176412394e-05</cx:pt>
          <cx:pt idx="86">0.00062684223929186005</cx:pt>
          <cx:pt idx="87">-0.00045087181472919501</cx:pt>
          <cx:pt idx="88">-0.00051159623113525505</cx:pt>
          <cx:pt idx="89">0.00164235199789746</cx:pt>
          <cx:pt idx="90">0.0029787203945218299</cx:pt>
          <cx:pt idx="91">0.0080683282326943703</cx:pt>
          <cx:pt idx="92">0.013288106485503401</cx:pt>
          <cx:pt idx="93">0.018507227169608301</cx:pt>
          <cx:pt idx="94">0.0279692500088328</cx:pt>
          <cx:pt idx="95">0.028060100090761</cx:pt>
          <cx:pt idx="96">0.049147091647783699</cx:pt>
          <cx:pt idx="97">0.0191405977924285</cx:pt>
          <cx:pt idx="98">0.0181924182555116</cx:pt>
          <cx:pt idx="99">-0.0094733008785566706</cx:pt>
          <cx:pt idx="100">-0.037287931549877799</cx:pt>
          <cx:pt idx="101">-0.046942478876240798</cx:pt>
          <cx:pt idx="102">-0.056949826544780702</cx:pt>
          <cx:pt idx="103">-0.048784554977625502</cx:pt>
          <cx:pt idx="104">-0.038195534172099102</cx:pt>
          <cx:pt idx="105">-0.033577459200516503</cx:pt>
          <cx:pt idx="106">-0.026109168071211601</cx:pt>
          <cx:pt idx="107">-0.0133779597459964</cx:pt>
          <cx:pt idx="108">-0.0016615481049698901</cx:pt>
          <cx:pt idx="109">0.00101122124859875</cx:pt>
          <cx:pt idx="110">0.000105645719743191</cx:pt>
          <cx:pt idx="111">-0.00047528952236407902</cx:pt>
          <cx:pt idx="112">2.2152893870448699e-05</cx:pt>
          <cx:pt idx="113">-0.00050818709149809405</cx:pt>
          <cx:pt idx="114">0.0031044616671134198</cx:pt>
          <cx:pt idx="115">0.0013136249208446501</cx:pt>
          <cx:pt idx="116">-0.00026577288241887902</cx:pt>
          <cx:pt idx="117">0.0020003283770711998</cx:pt>
          <cx:pt idx="118">0.021014370206158501</cx:pt>
          <cx:pt idx="119">0.031030529789892999</cx:pt>
          <cx:pt idx="120">0.049484707831656899</cx:pt>
          <cx:pt idx="121">0.035425846190929498</cx:pt>
          <cx:pt idx="122">0.052177001131358203</cx:pt>
          <cx:pt idx="123">0.070082482294718695</cx:pt>
          <cx:pt idx="124">0.0526499669969532</cx:pt>
          <cx:pt idx="125">0.0421938306870187</cx:pt>
          <cx:pt idx="126">0.0049491983356890297</cx:pt>
          <cx:pt idx="127">0.0034843983060780701</cx:pt>
          <cx:pt idx="128">-0.054189166775803703</cx:pt>
          <cx:pt idx="129">-0.053787188349030499</cx:pt>
          <cx:pt idx="130">-0.023110120942750501</cx:pt>
          <cx:pt idx="131">-0.047940253363004399</cx:pt>
          <cx:pt idx="132">-0.043714594176864699</cx:pt>
          <cx:pt idx="133">-0.042155078071819202</cx:pt>
          <cx:pt idx="134">-0.028044812132497501</cx:pt>
          <cx:pt idx="135">-0.035353666118216401</cx:pt>
          <cx:pt idx="136">-0.010730015688803499</cx:pt>
          <cx:pt idx="137">-0.00093035614409312005</cx:pt>
          <cx:pt idx="138">-0.00031817038073709598</cx:pt>
          <cx:pt idx="139">0.00016532283371901199</cx:pt>
          <cx:pt idx="140">0.00012553939012611599</cx:pt>
          <cx:pt idx="141">0.00033642643337162702</cx:pt>
          <cx:pt idx="142">0.00064918153363374405</cx:pt>
          <cx:pt idx="143">0.00377242594120929</cx:pt>
          <cx:pt idx="144">0.0131015012672325</cx:pt>
          <cx:pt idx="145">0.020150158359435701</cx:pt>
          <cx:pt idx="146">0.051051366527344003</cx:pt>
          <cx:pt idx="147">0.054874724530627202</cx:pt>
          <cx:pt idx="148">0.024398051532499</cx:pt>
          <cx:pt idx="149">0.0131584504087195</cx:pt>
          <cx:pt idx="150">0.0082917829120395508</cx:pt>
          <cx:pt idx="151">0.037823245374095801</cx:pt>
          <cx:pt idx="152">0.013982113252374501</cx:pt>
          <cx:pt idx="153">0.0084750171560946802</cx:pt>
          <cx:pt idx="154">0.0120102605155581</cx:pt>
          <cx:pt idx="155">0.0098828753074055604</cx:pt>
          <cx:pt idx="156">0.000293455712969996</cx:pt>
          <cx:pt idx="157">-0.0032638015980125399</cx:pt>
          <cx:pt idx="158">0.00566715562994307</cx:pt>
          <cx:pt idx="159">-0.019145338778810601</cx:pt>
          <cx:pt idx="160">-0.025351612727343899</cx:pt>
          <cx:pt idx="161">-0.0208688112329538</cx:pt>
          <cx:pt idx="162">-0.013441109365350401</cx:pt>
          <cx:pt idx="163">-0.018095791842821601</cx:pt>
          <cx:pt idx="164">-0.0135709622166533</cx:pt>
          <cx:pt idx="165">-0.00234339730175843</cx:pt>
          <cx:pt idx="166">-0.00026627029843907102</cx:pt>
          <cx:pt idx="167">-0.000300464641255334</cx:pt>
          <cx:pt idx="168">0.00071088083666022905</cx:pt>
          <cx:pt idx="169">0.00057211124052994398</cx:pt>
          <cx:pt idx="170">0.00100023564156167</cx:pt>
          <cx:pt idx="171">0.0141741822717695</cx:pt>
          <cx:pt idx="172">0.032439001074805102</cx:pt>
          <cx:pt idx="173">0.0398149979313848</cx:pt>
          <cx:pt idx="174">0.076233224018725398</cx:pt>
          <cx:pt idx="175">0.038004422115753798</cx:pt>
          <cx:pt idx="176">0.0083261064064545295</cx:pt>
          <cx:pt idx="177">0.038662643192022797</cx:pt>
          <cx:pt idx="178">0.0115101797069804</cx:pt>
          <cx:pt idx="179">0.024327469381168101</cx:pt>
          <cx:pt idx="180">0.014898171698801</cx:pt>
          <cx:pt idx="181">0.0059651474686873299</cx:pt>
          <cx:pt idx="182">-0.0138062353437584</cx:pt>
          <cx:pt idx="183">-0.0092717420288223207</cx:pt>
          <cx:pt idx="184">0.0114784168428198</cx:pt>
          <cx:pt idx="185">-0.00040534256385058498</cx:pt>
          <cx:pt idx="186">0.0025983537937224002</cx:pt>
          <cx:pt idx="187">-0.023010704962636502</cx:pt>
          <cx:pt idx="188">-0.042993204585001797</cx:pt>
          <cx:pt idx="189">0.013749059824465001</cx:pt>
          <cx:pt idx="190">0.026119610314357299</cx:pt>
          <cx:pt idx="191">-0.0077096012848045497</cx:pt>
          <cx:pt idx="192">0.00085875959772830604</cx:pt>
          <cx:pt idx="193">-0.0040763644509619196</cx:pt>
          <cx:pt idx="194">-0.00307183765577802</cx:pt>
          <cx:pt idx="195">-0.0023030946709583101</cx:pt>
          <cx:pt idx="196">0.000752207047332172</cx:pt>
          <cx:pt idx="197">0.00256520197730448</cx:pt>
          <cx:pt idx="198">0.0012818976681176701</cx:pt>
          <cx:pt idx="199">0.00624828403916725</cx:pt>
          <cx:pt idx="200">0.0096886203959636007</cx:pt>
          <cx:pt idx="201">0.0062998638571658246</cx:pt>
          <cx:pt idx="202">0.0140571551026387</cx:pt>
          <cx:pt idx="203">0.0094649170915904746</cx:pt>
          <cx:pt idx="204">0.0142829975728912</cx:pt>
          <cx:pt idx="205">0.0064073410792932252</cx:pt>
          <cx:pt idx="206">0.0085056059787193498</cx:pt>
          <cx:pt idx="207">0.01394309018159625</cx:pt>
          <cx:pt idx="208">0.0096047513911705247</cx:pt>
          <cx:pt idx="209">0.0092418756389177747</cx:pt>
          <cx:pt idx="210">-0.0023936319877913598</cx:pt>
          <cx:pt idx="211">-0.0030869183122609251</cx:pt>
          <cx:pt idx="212">0.0088559611134655745</cx:pt>
          <cx:pt idx="213">0.0039299347407602504</cx:pt>
          <cx:pt idx="214">-0.0017622445097381749</cx:pt>
          <cx:pt idx="215">-0.0104314125901428</cx:pt>
          <cx:pt idx="216">-0.0081746369714666006</cx:pt>
          <cx:pt idx="217">0.00026971984437582249</cx:pt>
          <cx:pt idx="218">0.004586301538804325</cx:pt>
          <cx:pt idx="219">-0.0029612693776291249</cx:pt>
          <cx:pt idx="220">-0.0011330278604245851</cx:pt>
          <cx:pt idx="221">0.00085830811047907501</cx:pt>
          <cx:pt idx="222">-0.00078064830165419749</cx:pt>
          <cx:pt idx="223">-0.0003994058434259675</cx:pt>
          <cx:pt idx="224">-3.9562322404511251e-06</cx:pt>
          <cx:pt idx="225">4.8262271306077498e-05</cx:pt>
          <cx:pt idx="226">-0.00042428427970900003</cx:pt>
          <cx:pt idx="227">0.0031384293741171</cx:pt>
          <cx:pt idx="228">0.0058868177231106997</cx:pt>
          <cx:pt idx="229">-0.0026069229126961749</cx:pt>
          <cx:pt idx="230">-0.00094445146790134496</cx:pt>
          <cx:pt idx="231">0.0040135492254914249</cx:pt>
          <cx:pt idx="232">0.0011234603811993424</cx:pt>
          <cx:pt idx="233">-0.0076705507929102253</cx:pt>
          <cx:pt idx="234">0.00033451965532315747</cx:pt>
          <cx:pt idx="235">-0.010157735682093424</cx:pt>
          <cx:pt idx="236">0.00089906112910304503</cx:pt>
          <cx:pt idx="237">0.0062638530305464749</cx:pt>
          <cx:pt idx="238">0.0039109631988647996</cx:pt>
          <cx:pt idx="239">-0.00027002843959995248</cx:pt>
          <cx:pt idx="240">-0.0037103402387043752</cx:pt>
          <cx:pt idx="241">0.003348397275534775</cx:pt>
          <cx:pt idx="242">0.00454779794287635</cx:pt>
          <cx:pt idx="243">-0.01187923455454375</cx:pt>
          <cx:pt idx="244">-0.0131018447802512</cx:pt>
          <cx:pt idx="245">-0.00254486424357175</cx:pt>
          <cx:pt idx="246">0.0070846663968876997</cx:pt>
          <cx:pt idx="247">0.00057452992760595998</cx:pt>
          <cx:pt idx="248">-0.0022712469020702598</cx:pt>
          <cx:pt idx="249">0.00056204168428994751</cx:pt>
          <cx:pt idx="250">1.7857418926821051e-05</cx:pt>
          <cx:pt idx="251">-0.00017359220144381375</cx:pt>
          <cx:pt idx="252">-0.00011822916954253449</cx:pt>
          <cx:pt idx="253">6.4319696064645245e-05</cx:pt>
          <cx:pt idx="254">-0.00041070583206187251</cx:pt>
          <cx:pt idx="255">0.00076400131880247004</cx:pt>
          <cx:pt idx="256">0.0013195209925005275</cx:pt>
          <cx:pt idx="257">-0.0079362393519399003</cx:pt>
          <cx:pt idx="258">-0.0067318314379561</cx:pt>
          <cx:pt idx="259">-0.0050378824125019497</cx:pt>
          <cx:pt idx="260">-0.014394789142844975</cx:pt>
          <cx:pt idx="261">-0.034341136477851752</cx:pt>
          <cx:pt idx="262">-0.037732738552839248</cx:pt>
          <cx:pt idx="263">-0.029175889285992001</cx:pt>
          <cx:pt idx="264">-0.014224028104546226</cx:pt>
          <cx:pt idx="265">-0.022497061391887448</cx:pt>
          <cx:pt idx="266">-0.011214593552713476</cx:pt>
          <cx:pt idx="267">0.00038405421005036251</cx:pt>
          <cx:pt idx="268">0.0018292594400072749</cx:pt>
          <cx:pt idx="269">0.0023094746513738474</cx:pt>
          <cx:pt idx="270">-0.0097837740299971249</cx:pt>
          <cx:pt idx="271">-0.007102935142618675</cx:pt>
          <cx:pt idx="272">-0.007734502298239675</cx:pt>
          <cx:pt idx="273">-0.0013277354396220224</cx:pt>
          <cx:pt idx="274">0.0083731258886788756</cx:pt>
          <cx:pt idx="275">-0.0012650584295954251</cx:pt>
          <cx:pt idx="276">-0.0056856420807197498</cx:pt>
          <cx:pt idx="277">0.00115191418179132</cx:pt>
          <cx:pt idx="278">0.00029320835566130248</cx:pt>
          <cx:pt idx="279">9.3851131650166496e-05</cx:pt>
          <cx:pt idx="280">1.5987581000651074e-05</cx:pt>
          <cx:pt idx="281">5.9180592448842751e-05</cx:pt>
          <cx:pt idx="282">0.00036728623063026497</cx:pt>
          <cx:pt idx="283">0.0011245112471560076</cx:pt>
          <cx:pt idx="284">-0.0045252215668095249</cx:pt>
          <cx:pt idx="285">-0.01369036402286255</cx:pt>
          <cx:pt idx="286">-0.018241065895881575</cx:pt>
          <cx:pt idx="287">-0.024882598251999549</cx:pt>
          <cx:pt idx="288">-0.038961362665829002</cx:pt>
          <cx:pt idx="289">-0.053836775367725749</cx:pt>
          <cx:pt idx="290">-0.053031009038069253</cx:pt>
          <cx:pt idx="291">-0.039387799001683002</cx:pt>
          <cx:pt idx="292">-0.018751247909873776</cx:pt>
          <cx:pt idx="293">-0.0076898410955710999</cx:pt>
          <cx:pt idx="294">-0.0017371842619875451</cx:pt>
          <cx:pt idx="295">-0.017788041196905451</cx:pt>
          <cx:pt idx="296">-0.0020669465013423726</cx:pt>
          <cx:pt idx="297">-0.0061762744645680748</cx:pt>
          <cx:pt idx="298">-0.00090936630230981747</cx:pt>
          <cx:pt idx="299">0.0069489350367440902</cx:pt>
          <cx:pt idx="300">0.040419033676350899</cx:pt>
          <cx:pt idx="301">0.031270405834440497</cx:pt>
          <cx:pt idx="302">0.0247373719603982</cx:pt>
          <cx:pt idx="303">-0.0126691518466565</cx:pt>
          <cx:pt idx="304">-0.0127571157775236</cx:pt>
          <cx:pt idx="305">0.0070661349727819201</cx:pt>
          <cx:pt idx="306">-0.00032241814166262102</cx:pt>
          <cx:pt idx="307">-0.000495711703223212</cx:pt>
          <cx:pt idx="308">-0.0009377120922779</cx:pt>
          <cx:pt idx="309">0.00091633613206663705</cx:pt>
          <cx:pt idx="310">0.0057765655202251503</cx:pt>
          <cx:pt idx="311">0.0061238974635453598</cx:pt>
          <cx:pt idx="312">-0.012786176580329101</cx:pt>
          <cx:pt idx="313">-0.051103420475183799</cx:pt>
          <cx:pt idx="314">-0.072687563214752199</cx:pt>
          <cx:pt idx="315">-0.084177415461900898</cx:pt>
          <cx:pt idx="316">-0.10454959768918599</cx:pt>
          <cx:pt idx="317">-0.114483407917188</cx:pt>
          <cx:pt idx="318">-0.0933839146225348</cx:pt>
          <cx:pt idx="319">-0.050871460188950599</cx:pt>
          <cx:pt idx="320">0.025554252427249399</cx:pt>
          <cx:pt idx="321">0.029896617298759299</cx:pt>
          <cx:pt idx="322">0.0104246390682406</cx:pt>
          <cx:pt idx="323">-0.041897087855573903</cx:pt>
          <cx:pt idx="324">-0.063620648951145095</cx:pt>
          <cx:pt idx="325">0.00771731567785166</cx:pt>
          <cx:pt idx="326">0.00635083053108284</cx:pt>
          <cx:pt idx="327">0.0492825476150947</cx:pt>
          <cx:pt idx="328">0.056209346759684198</cx:pt>
          <cx:pt idx="329">-0.012051180704727001</cx:pt>
          <cx:pt idx="330">-0.0026584180876491402</cx:pt>
          <cx:pt idx="331">-0.0157776047859545</cx:pt>
          <cx:pt idx="332">-0.012876837324285101</cx:pt>
          <cx:pt idx="333">0.0025321313297550501</cx:pt>
          <cx:pt idx="334">0.00027238202182231099</cx:pt>
          <cx:pt idx="335">-0.00045196456909171203</cx:pt>
          <cx:pt idx="336">-0.00034839588896457002</cx:pt>
          <cx:pt idx="337">0.00042780179264980799</cx:pt>
          <cx:pt idx="338">0.0020263770420374501</cx:pt>
          <cx:pt idx="339">0.014320040187498899</cx:pt>
          <cx:pt idx="340">-0.0090895094288737099</cx:pt>
          <cx:pt idx="341">-0.0099779886853883799</cx:pt>
          <cx:pt idx="342">-0.028313986451174802</cx:pt>
          <cx:pt idx="343">-0.0085356715571000795</cx:pt>
          <cx:pt idx="344">0.042224931722671999</cx:pt>
          <cx:pt idx="345">0.072254775223630094</cx:pt>
          <cx:pt idx="346">0.0918280469172955</cx:pt>
          <cx:pt idx="347">0.100198181706749</cx:pt>
          <cx:pt idx="348">0.122609699254334</cx:pt>
          <cx:pt idx="349">0.044365018462581</cx:pt>
          <cx:pt idx="350">0.0106986739353993</cx:pt>
          <cx:pt idx="351">-0.048382455262532799</cx:pt>
          <cx:pt idx="352">-0.038799454423240398</cx:pt>
          <cx:pt idx="353">-0.019924359128286599</cx:pt>
          <cx:pt idx="354">0.044041316621160197</cx:pt>
          <cx:pt idx="355">0.021328436760063199</cx:pt>
          <cx:pt idx="356">0.0068424196024503298</cx:pt>
          <cx:pt idx="357">-0.0147126867645694</cx:pt>
          <cx:pt idx="358">-0.030439391825357699</cx:pt>
          <cx:pt idx="359">-0.046512544611028703</cx:pt>
          <cx:pt idx="360">-0.0192732565287736</cx:pt>
          <cx:pt idx="361">0.00277112737813427</cx:pt>
          <cx:pt idx="362">-0.00125336231323136</cx:pt>
          <cx:pt idx="363">-0.000402447187848321</cx:pt>
          <cx:pt idx="364">0.00059768879018961402</cx:pt>
          <cx:pt idx="365">7.0778101880546906e-05</cx:pt>
          <cx:pt idx="366">0.00207891263534045</cx:pt>
          <cx:pt idx="367">0.0145153786382719</cx:pt>
          <cx:pt idx="368">0.013288851356766</cx:pt>
          <cx:pt idx="369">0.00243624534614922</cx:pt>
          <cx:pt idx="370">0.0203099209128077</cx:pt>
          <cx:pt idx="371">0.043682294169238002</cx:pt>
          <cx:pt idx="372">0.083726033839651104</cx:pt>
          <cx:pt idx="373">0.0728244476109976</cx:pt>
          <cx:pt idx="374">0.12780377008152799</cx:pt>
          <cx:pt idx="375">0.124152554762592</cx:pt>
          <cx:pt idx="376">0.093820319282600095</cx:pt>
          <cx:pt idx="377">0.069137028649192106</cx:pt>
          <cx:pt idx="378">0.00310440014049379</cx:pt>
          <cx:pt idx="379">-0.030647637135358299</cx:pt>
          <cx:pt idx="380">-0.00153881678874569</cx:pt>
          <cx:pt idx="381">0.0170220722969435</cx:pt>
          <cx:pt idx="382">0.052425443580708303</cx:pt>
          <cx:pt idx="383">-0.0058252151822158196</cx:pt>
          <cx:pt idx="384">-0.00586847116654317</cx:pt>
          <cx:pt idx="385">0.0133708889859794</cx:pt>
          <cx:pt idx="386">-0.0200421685462947</cx:pt>
          <cx:pt idx="387">-0.042118076164759301</cx:pt>
          <cx:pt idx="388">-0.011837216613581499</cx:pt>
          <cx:pt idx="389">0.0058413072631378999</cx:pt>
          <cx:pt idx="390">0.00044907946287678097</cx:pt>
          <cx:pt idx="391">-0.00066810753388079898</cx:pt>
          <cx:pt idx="392">0.000526750279777817</cx:pt>
          <cx:pt idx="393">0.00043480869929231098</cx:pt>
          <cx:pt idx="394">0.0018498008861113099</cx:pt>
          <cx:pt idx="395">0.0082278932274779792</cx:pt>
          <cx:pt idx="396">0.0055438769417528802</cx:pt>
          <cx:pt idx="397">-0.0017310779182942099</cx:pt>
          <cx:pt idx="398">0.027637444671248901</cx:pt>
          <cx:pt idx="399">0.036090355423350699</cx:pt>
          <cx:pt idx="400">0.016154094262456401</cx:pt>
          <cx:pt idx="401">0.0069083850377124603</cx:pt>
          <cx:pt idx="402">0.0032082591021263601</cx:pt>
          <cx:pt idx="403">0.0037983173739141</cx:pt>
          <cx:pt idx="404">0.032756247926440697</cx:pt>
          <cx:pt idx="405">-0.0042697145345077297</cx:pt>
          <cx:pt idx="406">0.0013535040057197599</cx:pt>
          <cx:pt idx="407">-0.024870392687808499</cx:pt>
          <cx:pt idx="408">-0.028563048995464999</cx:pt>
          <cx:pt idx="409">0.0248484368250067</cx:pt>
          <cx:pt idx="410">0.000113426970921748</cx:pt>
          <cx:pt idx="411">0.0027591113769379499</cx:pt>
          <cx:pt idx="412">-0.0027409489683068301</cx:pt>
          <cx:pt idx="413">0.031545046199997401</cx:pt>
          <cx:pt idx="414">-0.00187717921282247</cx:pt>
          <cx:pt idx="415">-0.00301786589785866</cx:pt>
          <cx:pt idx="416">-0.00110001816223588</cx:pt>
          <cx:pt idx="417">0.00244040312662305</cx:pt>
          <cx:pt idx="418">0.0029179387498119102</cx:pt>
          <cx:pt idx="419">4.8707099207100203e-05</cx:pt>
          <cx:pt idx="420">-0.00058094279275051105</cx:pt>
          <cx:pt idx="421">0.00018548524849576901</cx:pt>
          <cx:pt idx="422">0.00071962640934894202</cx:pt>
          <cx:pt idx="423">-0.000330830105350537</cx:pt>
          <cx:pt idx="424">-0.0080615315030525096</cx:pt>
          <cx:pt idx="425">0.011390889455978</cx:pt>
          <cx:pt idx="426">0.013748632128264601</cx:pt>
          <cx:pt idx="427">-0.065050603670034804</cx:pt>
          <cx:pt idx="428">-0.112609548367423</cx:pt>
          <cx:pt idx="429">-0.096523487326240803</cx:pt>
          <cx:pt idx="430">-0.077495692286562001</cx:pt>
          <cx:pt idx="431">-0.073277860150181895</cx:pt>
          <cx:pt idx="432">-0.014288679143388</cx:pt>
          <cx:pt idx="433">-0.020208609692554801</cx:pt>
          <cx:pt idx="434">0.018613119900502999</cx:pt>
          <cx:pt idx="435">0.0791597200965653</cx:pt>
          <cx:pt idx="436">0.055128820020064903</cx:pt>
          <cx:pt idx="437">-0.011489159682198999</cx:pt>
          <cx:pt idx="438">0.0046835120782680699</cx:pt>
          <cx:pt idx="439">-0.0051041020029570497</cx:pt>
          <cx:pt idx="440">0.0124248450357282</cx:pt>
          <cx:pt idx="441">0.0463656585377928</cx:pt>
          <cx:pt idx="442">0.0247652884045787</cx:pt>
          <cx:pt idx="443">0.0071874142556338297</cx:pt>
          <cx:pt idx="444">0.0124831218155174</cx:pt>
          <cx:pt idx="445">0.0047481944759155898</cx:pt>
          <cx:pt idx="446">0.0049238866814238502</cx:pt>
          <cx:pt idx="447">0.0014514078042648501</cx:pt>
          <cx:pt idx="448">0.00021753053522767</cx:pt>
          <cx:pt idx="449">0.00082497564282587395</cx:pt>
          <cx:pt idx="450">0.0034159567058183299</cx:pt>
          <cx:pt idx="451">0.0077227273747083698</cx:pt>
          <cx:pt idx="452">0.0045524183889625999</cx:pt>
          <cx:pt idx="453">0.0041065491459512703</cx:pt>
          <cx:pt idx="454">-0.050197018303454598</cx:pt>
          <cx:pt idx="455">-0.123619083093447</cx:pt>
          <cx:pt idx="456">-0.17048797176921199</cx:pt>
          <cx:pt idx="457">-0.1467572448726</cx:pt>
          <cx:pt idx="458">-0.093252086801438303</cx:pt>
          <cx:pt idx="459">-0.11324926986172899</cx:pt>
          <cx:pt idx="460">-0.096713201804893706</cx:pt>
          <cx:pt idx="461">-0.021757813459711499</cx:pt>
          <cx:pt idx="462">0.0410398842005626</cx:pt>
          <cx:pt idx="463">0.014709935911216301</cx:pt>
          <cx:pt idx="464">0.016973119771081499</cx:pt>
          <cx:pt idx="465">0.0192793002041345</cx:pt>
          <cx:pt idx="466">0.061828330088968597</cx:pt>
          <cx:pt idx="467">0.0695030587958093</cx:pt>
          <cx:pt idx="468">-0.0061623393218520998</cx:pt>
          <cx:pt idx="469">0.0406980106650245</cx:pt>
          <cx:pt idx="470">0.062456133560782098</cx:pt>
          <cx:pt idx="471">0.035949989903020597</cx:pt>
          <cx:pt idx="472">0.032170236604594497</cx:pt>
          <cx:pt idx="473">0.0089356804644402793</cx:pt>
          <cx:pt idx="474">0.0064269299400191897</cx:pt>
          <cx:pt idx="475">0.0021243967209028298</cx:pt>
          <cx:pt idx="476">0.000250228780883801</cx:pt>
          <cx:pt idx="477">0.00090703555562547504</cx:pt>
          <cx:pt idx="478">0.0048286596630399501</cx:pt>
          <cx:pt idx="479">0.017392956058485599</cx:pt>
          <cx:pt idx="480">-0.0080792004434337705</cx:pt>
          <cx:pt idx="481">-0.022292795821952201</cx:pt>
          <cx:pt idx="482">-0.055420580907209298</cx:pt>
          <cx:pt idx="483">-0.093429468982078503</cx:pt>
          <cx:pt idx="484">-0.070850395963463403</cx:pt>
          <cx:pt idx="485">-0.093130819856801703</cx:pt>
          <cx:pt idx="486">-0.113022434203984</cx:pt>
          <cx:pt idx="487">-0.089909699515649394</cx:pt>
          <cx:pt idx="488">-0.118332492771672</cx:pt>
          <cx:pt idx="489">-0.065720692377524398</cx:pt>
          <cx:pt idx="490">-0.039726858044189801</cx:pt>
          <cx:pt idx="491">-0.038229933238958402</cx:pt>
          <cx:pt idx="492">-0.0239867062826392</cx:pt>
          <cx:pt idx="493">-0.015548904572492001</cx:pt>
          <cx:pt idx="494">-0.0054552005209515799</cx:pt>
          <cx:pt idx="495">0.0069216279042220198</cx:pt>
          <cx:pt idx="496">-0.045174723290043503</cx:pt>
          <cx:pt idx="497">0.013698944591190899</cx:pt>
          <cx:pt idx="498">0.026768954232815001</cx:pt>
          <cx:pt idx="499">0.0130371035789907</cx:pt>
          <cx:pt idx="500">0.011026780709755201</cx:pt>
          <cx:pt idx="501">0.016986075288084702</cx:pt>
          <cx:pt idx="502">0.0067181563322196497</cx:pt>
          <cx:pt idx="503">-0.00021951679338844999</cx:pt>
          <cx:pt idx="504">-0.000202893949689849</cx:pt>
          <cx:pt idx="505">7.2308571505392096e-05</cx:pt>
          <cx:pt idx="506">0.0066191395844501302</cx:pt>
          <cx:pt idx="507">0.023922639179083601</cx:pt>
          <cx:pt idx="508">-0.0208109059614449</cx:pt>
          <cx:pt idx="509">-0.010166236287194199</cx:pt>
          <cx:pt idx="510">-0.0033272754885552099</cx:pt>
          <cx:pt idx="511">-0.0207073765854182</cx:pt>
          <cx:pt idx="512">0.028015347798109599</cx:pt>
          <cx:pt idx="513">0.043741962151818102</cx:pt>
          <cx:pt idx="514">0.014177017607898501</cx:pt>
          <cx:pt idx="515">0.00080154323388557101</cx:pt>
          <cx:pt idx="516">-0.018631390175936399</cx:pt>
          <cx:pt idx="517">-0.036297280795237502</cx:pt>
          <cx:pt idx="518">-0.035845024923318702</cx:pt>
          <cx:pt idx="519">-0.0085797957309094505</cx:pt>
          <cx:pt idx="520">0.0071421097184002297</cx:pt>
          <cx:pt idx="521">-0.028643165726394301</cx:pt>
          <cx:pt idx="522">-0.061616247468042999</cx:pt>
          <cx:pt idx="523">0.0126162605025979</cx:pt>
          <cx:pt idx="524">-0.021089700369501901</cx:pt>
          <cx:pt idx="525">0.070911570384582706</cx:pt>
          <cx:pt idx="526">0.053697591510855</cx:pt>
          <cx:pt idx="527">0.010362666460428299</cx:pt>
          <cx:pt idx="528">0.0195031970513143</cx:pt>
          <cx:pt idx="529">0.013314716124035</cx:pt>
          <cx:pt idx="530">0.0036650890927538999</cx:pt>
          <cx:pt idx="531">0.0011360798925108299</cx:pt>
          <cx:pt idx="532">0.00013320010500393099</cx:pt>
          <cx:pt idx="533">0.00065708802444625102</cx:pt>
          <cx:pt idx="534">0.0033698523015684599</cx:pt>
          <cx:pt idx="535">0.0133681018646205</cx:pt>
          <cx:pt idx="536">-0.00864119375886503</cx:pt>
          <cx:pt idx="537">-0.0063911102924218404</cx:pt>
          <cx:pt idx="538">-0.0017811594305767401</cx:pt>
          <cx:pt idx="539">1.8003316960884101e-05</cx:pt>
          <cx:pt idx="540">-0.0048310792954043601</cx:pt>
          <cx:pt idx="541">0.0503238931438202</cx:pt>
          <cx:pt idx="542">0.090468666919194599</cx:pt>
          <cx:pt idx="543">0.10840317467388599</cx:pt>
          <cx:pt idx="544">0.091422556753325002</cx:pt>
          <cx:pt idx="545">0.0474089785456933</cx:pt>
          <cx:pt idx="546">-0.0057404531428155601</cx:pt>
          <cx:pt idx="547">0.00017009525204204901</cx:pt>
          <cx:pt idx="548">-0.034672856429390497</cx:pt>
          <cx:pt idx="549">-0.0153487342477284</cx:pt>
          <cx:pt idx="550">-0.035733427146873498</cx:pt>
          <cx:pt idx="551">-0.014937892225087301</cx:pt>
          <cx:pt idx="552">-0.0127833170011292</cx:pt>
          <cx:pt idx="553">0.058260254468475603</cx:pt>
          <cx:pt idx="554">0.028717218312784801</cx:pt>
          <cx:pt idx="555">0.017882255367338399</cx:pt>
          <cx:pt idx="556">0.0095895775189808602</cx:pt>
          <cx:pt idx="557">0.0058455521900560199</cx:pt>
          <cx:pt idx="558">0.0027200572910589999</cx:pt>
          <cx:pt idx="559">-0.00079089866821263502</cx:pt>
          <cx:pt idx="560">4.6361477215518502e-07</cx:pt>
          <cx:pt idx="561">1.5838398141019099e-05</cx:pt>
          <cx:pt idx="562">0.0013226238504606999</cx:pt>
          <cx:pt idx="563">0.021426822019970801</cx:pt>
          <cx:pt idx="564">0.0026340203455099999</cx:pt>
          <cx:pt idx="565">-0.037783574636004597</cx:pt>
          <cx:pt idx="566">-0.029662564101280001</cx:pt>
          <cx:pt idx="567">-0.0040527596881565096</cx:pt>
          <cx:pt idx="568">-0.0064762795685641399</cx:pt>
          <cx:pt idx="569">0.00420586224888985</cx:pt>
          <cx:pt idx="570">0.073868729039947803</cx:pt>
          <cx:pt idx="571">0.097855204309486493</cx:pt>
          <cx:pt idx="572">0.086851736665825199</cx:pt>
          <cx:pt idx="573">0.086086792721912095</cx:pt>
          <cx:pt idx="574">0.024337179183308799</cx:pt>
          <cx:pt idx="575">-0.042654384658217699</cx:pt>
          <cx:pt idx="576">-0.065762223957550298</cx:pt>
          <cx:pt idx="577">-0.010006864802953101</cx:pt>
          <cx:pt idx="578">-0.00266642545136281</cx:pt>
          <cx:pt idx="579">-0.018402203807664799</cx:pt>
          <cx:pt idx="580">0.018966522474296001</cx:pt>
          <cx:pt idx="581">0.028714727616596901</cx:pt>
          <cx:pt idx="582">0.0298962606186229</cx:pt>
          <cx:pt idx="583">0.0141111039527969</cx:pt>
          <cx:pt idx="584">0.0097664853964875998</cx:pt>
          <cx:pt idx="585">0.00081920509155496396</cx:pt>
          <cx:pt idx="586">0.00104141791825015</cx:pt>
          <cx:pt idx="587">-0.00013641266153747699</cx:pt>
          <cx:pt idx="588">0.00039330836462760598</cx:pt>
          <cx:pt idx="589">0.00032584372802258799</cx:pt>
          <cx:pt idx="590">0.0024439061369931898</cx:pt>
          <cx:pt idx="591">0.0117540951106434</cx:pt>
          <cx:pt idx="592">-0.010977883320454299</cx:pt>
          <cx:pt idx="593">-0.0625334320835748</cx:pt>
          <cx:pt idx="594">-0.0509212018715492</cx:pt>
          <cx:pt idx="595">-0.023394217720247999</cx:pt>
          <cx:pt idx="596">-0.036329520927991799</cx:pt>
          <cx:pt idx="597">-0.022168005054681</cx:pt>
          <cx:pt idx="598">0.053675259175085102</cx:pt>
          <cx:pt idx="599">0.033383731711893003</cx:pt>
          <cx:pt idx="600">0.0434319764189907</cx:pt>
          <cx:pt idx="601">0.022157415587798698</cx:pt>
          <cx:pt idx="602">-0.0060414106935246696</cx:pt>
          <cx:pt idx="603">-0.060995393948583401</cx:pt>
          <cx:pt idx="604">-0.0224325286221937</cx:pt>
          <cx:pt idx="605">0.020258335041484599</cx:pt>
          <cx:pt idx="606">-0.012572965208078201</cx:pt>
          <cx:pt idx="607">0.0083850521050411603</cx:pt>
          <cx:pt idx="608">0.00295224127248047</cx:pt>
          <cx:pt idx="609">-0.0032087987686875898</cx:pt>
          <cx:pt idx="610">-0.0083798381700136808</cx:pt>
          <cx:pt idx="611">0.0218149923964586</cx:pt>
          <cx:pt idx="612">0.0140505541647361</cx:pt>
          <cx:pt idx="613">0.00143287368547253</cx:pt>
          <cx:pt idx="614">0.00017925679230928701</cx:pt>
          <cx:pt idx="615">0.00036833290314017801</cx:pt>
          <cx:pt idx="616">-0.00044883131295183801</cx:pt>
          <cx:pt idx="617">-0.00037972052625146802</cx:pt>
          <cx:pt idx="618">0.00096414382403226602</cx:pt>
          <cx:pt idx="619">0.0057487798249094297</cx:pt>
          <cx:pt idx="620">0.00321945364272659</cx:pt>
          <cx:pt idx="621">-0.018921217924897201</cx:pt>
          <cx:pt idx="622">-0.034842579484953798</cx:pt>
          <cx:pt idx="623">-0.016937317046275199</cx:pt>
          <cx:pt idx="624">-0.0181757161086833</cx:pt>
          <cx:pt idx="625">0.0011861221103112601</cx:pt>
          <cx:pt idx="626">0.017162129223448199</cx:pt>
          <cx:pt idx="627">0.043444451052707597</cx:pt>
          <cx:pt idx="628">0.011788287830691101</cx:pt>
          <cx:pt idx="629">0.010853665630278999</cx:pt>
          <cx:pt idx="630">-0.0076955901415805697</cx:pt>
          <cx:pt idx="631">0.025021898405070402</cx:pt>
          <cx:pt idx="632">-0.0067047595205969304</cx:pt>
          <cx:pt idx="633">0.00308031340602942</cx:pt>
          <cx:pt idx="634">0.00029071844725459</cx:pt>
          <cx:pt idx="635">0.0162796747194737</cx:pt>
          <cx:pt idx="636">0.0039621643069517104</cx:pt>
          <cx:pt idx="637">-0.040404862636382301</cx:pt>
          <cx:pt idx="638">-0.016960796097819201</cx:pt>
          <cx:pt idx="639">0.0171991527829627</cx:pt>
          <cx:pt idx="640">0.0072043173455530402</cx:pt>
          <cx:pt idx="641">-0.0012404448691041401</cx:pt>
          <cx:pt idx="642">0.000161931487452949</cx:pt>
          <cx:pt idx="643">0.00039243433250933099</cx:pt>
          <cx:pt idx="644">-0.00012577386207127599</cx:pt>
          <cx:pt idx="645">0.0013076651949345201</cx:pt>
          <cx:pt idx="646">0.00091564933391154798</cx:pt>
          <cx:pt idx="647">0.0059552667198471999</cx:pt>
          <cx:pt idx="648">-0.0025785477582859701</cx:pt>
          <cx:pt idx="649">0.00164717373319012</cx:pt>
          <cx:pt idx="650">-0.0076029366971426598</cx:pt>
          <cx:pt idx="651">0.0308552522636358</cx:pt>
          <cx:pt idx="652">-0.0098443929264943296</cx:pt>
          <cx:pt idx="653">0.010814513485261299</cx:pt>
          <cx:pt idx="654">0.011956577773380399</cx:pt>
          <cx:pt idx="655">0.0329863583182484</cx:pt>
          <cx:pt idx="656">-0.0053787480073463302</cx:pt>
          <cx:pt idx="657">-0.0035044652946928999</cx:pt>
          <cx:pt idx="658">0.0070387337633296904</cx:pt>
          <cx:pt idx="659">0.038290202820372599</cx:pt>
          <cx:pt idx="660">-0.0159225383161666</cx:pt>
          <cx:pt idx="661">-0.043422242088188803</cx:pt>
          <cx:pt idx="662">-0.013655575191480701</cx:pt>
          <cx:pt idx="663">-0.0082665470775079505</cx:pt>
          <cx:pt idx="664">-0.016131624451438301</cx:pt>
          <cx:pt idx="665">-0.029995713920735301</cx:pt>
          <cx:pt idx="666">-0.0245175988265014</cx:pt>
          <cx:pt idx="667">0.0030188194688789598</cx:pt>
          <cx:pt idx="668">0.0064789841732341398</cx:pt>
          <cx:pt idx="669">0.00051841727825906398</cx:pt>
          <cx:pt idx="670">0.00071330151772723896</cx:pt>
          <cx:pt idx="671">-0.00031581192278234</cx:pt>
          <cx:pt idx="672">0.00017092127367230499</cx:pt>
          <cx:pt idx="673">0.00139350022436503</cx:pt>
          <cx:pt idx="674">0.0013911082658154899</cx:pt>
          <cx:pt idx="675">0.0055227066787936303</cx:pt>
          <cx:pt idx="676">0.0096114332891874509</cx:pt>
          <cx:pt idx="677">0.0080770708352785603</cx:pt>
          <cx:pt idx="678">0.025463097722849201</cx:pt>
          <cx:pt idx="679">0.052893637746313699</cx:pt>
          <cx:pt idx="680">0.048630225503059003</cx:pt>
          <cx:pt idx="681">0.029623466902544901</cx:pt>
          <cx:pt idx="682">-0.0083279367254393798</cx:pt>
          <cx:pt idx="683">-0.0076643697876565397</cx:pt>
          <cx:pt idx="684">-0.037037557830453198</cx:pt>
          <cx:pt idx="685">-0.0151789075073406</cx:pt>
          <cx:pt idx="686">0.0057659292150718999</cx:pt>
          <cx:pt idx="687">-0.0117560548514874</cx:pt>
          <cx:pt idx="688">-0.0273793978780595</cx:pt>
          <cx:pt idx="689">0.010233765262812</cx:pt>
          <cx:pt idx="690">0.0016655180764788</cx:pt>
          <cx:pt idx="691">-0.0306658260747876</cx:pt>
          <cx:pt idx="692">-0.038917581802991201</cx:pt>
          <cx:pt idx="693">-0.0129552418658225</cx:pt>
          <cx:pt idx="694">-0.0076715079570161904</cx:pt>
          <cx:pt idx="695">-0.0026925385023678998</cx:pt>
          <cx:pt idx="696">-0.00013761318830865399</cx:pt>
          <cx:pt idx="697">0.000128983647360086</cx:pt>
          <cx:pt idx="698">6.9315085440002102e-05</cx:pt>
          <cx:pt idx="699">0.00065745237980828204</cx:pt>
          <cx:pt idx="700">-0.00035963821187106303</cx:pt>
          <cx:pt idx="701">-0.00016836775980868</cx:pt>
          <cx:pt idx="702">0.00040057131416358502</cx:pt>
          <cx:pt idx="703">-0.00025436273727457099</cx:pt>
          <cx:pt idx="704">0.0044324144800465702</cx:pt>
          <cx:pt idx="705">0.0083516507177969403</cx:pt>
          <cx:pt idx="706">0.0198078755581951</cx:pt>
          <cx:pt idx="707">0.030264978210934601</cx:pt>
          <cx:pt idx="708">0.025155044975203801</cx:pt>
          <cx:pt idx="709">0.0179860315579221</cx:pt>
          <cx:pt idx="710">0.033404068292385097</cx:pt>
          <cx:pt idx="711">0.0244248225023013</cx:pt>
          <cx:pt idx="712">0.0023183602826075001</cx:pt>
          <cx:pt idx="713">-0.0054840026684199001</cx:pt>
          <cx:pt idx="714">-0.0093701719896422606</cx:pt>
          <cx:pt idx="715">-0.017973235994653201</cx:pt>
          <cx:pt idx="716">-0.00207463592072542</cx:pt>
          <cx:pt idx="717">-0.013508133999603799</cx:pt>
          <cx:pt idx="718">-0.021116262314024799</cx:pt>
          <cx:pt idx="719">-0.010302813208633599</cx:pt>
          <cx:pt idx="720">-0.0121108026824385</cx:pt>
          <cx:pt idx="721">-0.0098810496543261794</cx:pt>
          <cx:pt idx="722">-0.0079476149415408006</cx:pt>
          <cx:pt idx="723">-0.00420763180169525</cx:pt>
          <cx:pt idx="724">-0.00059061509030228004</cx:pt>
          <cx:pt idx="725">0.00053693457688791502</cx:pt>
          <cx:pt idx="726">-1.5566118419752299e-05</cx:pt>
          <cx:pt idx="727">0.000297834567772195</cx:pt>
          <cx:pt idx="728">0.00096675535388818603</cx:pt>
          <cx:pt idx="729">-9.2130169380114305e-05</cx:pt>
          <cx:pt idx="730">-1.2292842442415e-05</cx:pt>
          <cx:pt idx="731">5.3840303402308099e-05</cx:pt>
          <cx:pt idx="732">-0.00062569719957353504</cx:pt>
          <cx:pt idx="733">0.000112002883935116</cx:pt>
          <cx:pt idx="734">0.0012995206060193601</cx:pt>
          <cx:pt idx="735">-0.0024644534699921799</cx:pt>
          <cx:pt idx="736">0.00148811118176938</cx:pt>
          <cx:pt idx="737">0.0095427111554917208</cx:pt>
          <cx:pt idx="738">0.0058183049941002004</cx:pt>
          <cx:pt idx="739">0.0064932540065800598</cx:pt>
          <cx:pt idx="740">0.0053550300418508598</cx:pt>
          <cx:pt idx="741">0.0102533674895965</cx:pt>
          <cx:pt idx="742">0.00159722978374382</cx:pt>
          <cx:pt idx="743">-0.0030252293131451001</cx:pt>
          <cx:pt idx="744">0.0035613477677583299</cx:pt>
          <cx:pt idx="745">0.0027548885354891101</cx:pt>
          <cx:pt idx="746">-0.0016523561396464201</cx:pt>
          <cx:pt idx="747">-6.4093002254663007e-05</cx:pt>
          <cx:pt idx="748">-0.00243816439915787</cx:pt>
          <cx:pt idx="749">-0.00182054312503532</cx:pt>
          <cx:pt idx="750">0.00078585496868715805</cx:pt>
          <cx:pt idx="751">0.00057415157061715396</cx:pt>
          <cx:pt idx="752">-0.00024094086333482101</cx:pt>
          <cx:pt idx="753">0.00026315796264733601</cx:pt>
          <cx:pt idx="754">-8.8370125109810298e-05</cx:pt>
          <cx:pt idx="755">-0.000320792010926239</cx:pt>
          <cx:pt idx="756">0.00043124560467853101</cx:pt>
          <cx:pt idx="757">-0.00036746036656388798</cx:pt>
          <cx:pt idx="758">-0.000247601560304313</cx:pt>
          <cx:pt idx="759">-4.7015146714293901e-05</cx:pt>
          <cx:pt idx="760">-0.00012250252917404399</cx:pt>
          <cx:pt idx="761">0.00023252262894615</cx:pt>
          <cx:pt idx="762">-0.000341784189235962</cx:pt>
          <cx:pt idx="763">0.00020482827297726601</cx:pt>
          <cx:pt idx="764">7.4309494844554598e-05</cx:pt>
          <cx:pt idx="765">-0.00025401297631329298</cx:pt>
          <cx:pt idx="766">5.2479340298897199e-05</cx:pt>
          <cx:pt idx="767">-0.0012479116489370601</cx:pt>
          <cx:pt idx="768">0.000123818963652015</cx:pt>
          <cx:pt idx="769">0.00091177881744401604</cx:pt>
          <cx:pt idx="770">0.00078814013413846</cx:pt>
          <cx:pt idx="771">-0.00012905992921216199</cx:pt>
          <cx:pt idx="772">0.0037584722991311102</cx:pt>
          <cx:pt idx="773">0.00063434048630511505</cx:pt>
          <cx:pt idx="774">0.00066260627925045202</cx:pt>
          <cx:pt idx="775">0.00027124637027181202</cx:pt>
          <cx:pt idx="776">1.49904182964453e-05</cx:pt>
          <cx:pt idx="777">0.00034349143429762398</cx:pt>
          <cx:pt idx="778">0.00028394138104363399</cx:pt>
          <cx:pt idx="779">0.000414362083765621</cx:pt>
          <cx:pt idx="780">-0.00042196933571656198</cx:pt>
          <cx:pt idx="781">0.000504809977282428</cx:pt>
          <cx:pt idx="782">-0.00035133297362557701</cx:pt>
          <cx:pt idx="783">0.00075975138498554802</cx:pt>
          <cx:pt idx="784">0.00624828403916725</cx:pt>
          <cx:pt idx="785">0.0096886203959636007</cx:pt>
          <cx:pt idx="786">0.0062998638571658246</cx:pt>
          <cx:pt idx="787">0.0140571551026387</cx:pt>
          <cx:pt idx="788">0.0094649170915904746</cx:pt>
          <cx:pt idx="789">0.0142829975728912</cx:pt>
          <cx:pt idx="790">0.0064073410792932252</cx:pt>
          <cx:pt idx="791">0.0085056059787193498</cx:pt>
          <cx:pt idx="792">0.01394309018159625</cx:pt>
          <cx:pt idx="793">0.0096047513911705247</cx:pt>
          <cx:pt idx="794">0.0092418756389177747</cx:pt>
          <cx:pt idx="795">-0.0023936319877913598</cx:pt>
          <cx:pt idx="796">-0.0030869183122609251</cx:pt>
          <cx:pt idx="797">0.0088559611134655745</cx:pt>
          <cx:pt idx="798">0.0039299347407602504</cx:pt>
          <cx:pt idx="799">-0.0017622445097381749</cx:pt>
          <cx:pt idx="800">-0.0104314125901428</cx:pt>
          <cx:pt idx="801">-0.0081746369714666006</cx:pt>
          <cx:pt idx="802">0.00026971984437582249</cx:pt>
          <cx:pt idx="803">0.004586301538804325</cx:pt>
          <cx:pt idx="804">-0.0029612693776291249</cx:pt>
          <cx:pt idx="805">-0.0011330278604245851</cx:pt>
          <cx:pt idx="806">0.00085830811047907501</cx:pt>
          <cx:pt idx="807">-0.00078064830165419749</cx:pt>
          <cx:pt idx="808">-0.0003994058434259675</cx:pt>
          <cx:pt idx="809">-3.9562322404511251e-06</cx:pt>
          <cx:pt idx="810">4.8262271306077498e-05</cx:pt>
          <cx:pt idx="811">-0.00042428427970900003</cx:pt>
          <cx:pt idx="812">0.0031384293741171</cx:pt>
          <cx:pt idx="813">0.0058868177231106997</cx:pt>
          <cx:pt idx="814">-0.0026069229126961749</cx:pt>
          <cx:pt idx="815">-0.00094445146790134496</cx:pt>
          <cx:pt idx="816">0.0040135492254914249</cx:pt>
          <cx:pt idx="817">0.0011234603811993424</cx:pt>
          <cx:pt idx="818">-0.0076705507929102253</cx:pt>
          <cx:pt idx="819">0.00033451965532315747</cx:pt>
          <cx:pt idx="820">-0.010157735682093424</cx:pt>
          <cx:pt idx="821">0.00089906112910304503</cx:pt>
          <cx:pt idx="822">0.0062638530305464749</cx:pt>
          <cx:pt idx="823">0.0039109631988647996</cx:pt>
          <cx:pt idx="824">-0.00027002843959995248</cx:pt>
          <cx:pt idx="825">-0.0037103402387043752</cx:pt>
          <cx:pt idx="826">0.003348397275534775</cx:pt>
          <cx:pt idx="827">0.00454779794287635</cx:pt>
          <cx:pt idx="828">-0.01187923455454375</cx:pt>
          <cx:pt idx="829">-0.0131018447802512</cx:pt>
          <cx:pt idx="830">-0.00254486424357175</cx:pt>
          <cx:pt idx="831">0.0070846663968876997</cx:pt>
          <cx:pt idx="832">0.00057452992760595998</cx:pt>
          <cx:pt idx="833">-0.0022712469020702598</cx:pt>
          <cx:pt idx="834">0.00056204168428994751</cx:pt>
          <cx:pt idx="835">1.7857418926821051e-05</cx:pt>
          <cx:pt idx="836">-0.00017359220144381375</cx:pt>
          <cx:pt idx="837">-0.00011822916954253449</cx:pt>
          <cx:pt idx="838">6.4319696064645245e-05</cx:pt>
          <cx:pt idx="839">-0.00041070583206187251</cx:pt>
          <cx:pt idx="840">0.00076400131880247004</cx:pt>
          <cx:pt idx="841">0.0013195209925005275</cx:pt>
          <cx:pt idx="842">-0.0079362393519399003</cx:pt>
          <cx:pt idx="843">-0.0067318314379561</cx:pt>
          <cx:pt idx="844">-0.0050378824125019497</cx:pt>
          <cx:pt idx="845">-0.014394789142844975</cx:pt>
          <cx:pt idx="846">-0.034341136477851752</cx:pt>
          <cx:pt idx="847">-0.037732738552839248</cx:pt>
          <cx:pt idx="848">-0.029175889285992001</cx:pt>
          <cx:pt idx="849">-0.014224028104546226</cx:pt>
          <cx:pt idx="850">-0.022497061391887448</cx:pt>
          <cx:pt idx="851">-0.011214593552713476</cx:pt>
          <cx:pt idx="852">0.00038405421005036251</cx:pt>
          <cx:pt idx="853">0.0018292594400072749</cx:pt>
          <cx:pt idx="854">0.0023094746513738474</cx:pt>
          <cx:pt idx="855">-0.0097837740299971249</cx:pt>
          <cx:pt idx="856">-0.007102935142618675</cx:pt>
          <cx:pt idx="857">-0.007734502298239675</cx:pt>
          <cx:pt idx="858">-0.0013277354396220224</cx:pt>
          <cx:pt idx="859">0.0083731258886788756</cx:pt>
          <cx:pt idx="860">-0.0012650584295954251</cx:pt>
          <cx:pt idx="861">-0.0056856420807197498</cx:pt>
          <cx:pt idx="862">0.00115191418179132</cx:pt>
          <cx:pt idx="863">0.00029320835566130248</cx:pt>
          <cx:pt idx="864">9.3851131650166496e-05</cx:pt>
          <cx:pt idx="865">1.5987581000651074e-05</cx:pt>
          <cx:pt idx="866">5.9180592448842751e-05</cx:pt>
          <cx:pt idx="867">0.00036728623063026497</cx:pt>
          <cx:pt idx="868">0.0011245112471560076</cx:pt>
          <cx:pt idx="869">-0.0045252215668095249</cx:pt>
          <cx:pt idx="870">-0.01369036402286255</cx:pt>
          <cx:pt idx="871">-0.018241065895881575</cx:pt>
          <cx:pt idx="872">-0.024882598251999549</cx:pt>
          <cx:pt idx="873">-0.038961362665829002</cx:pt>
          <cx:pt idx="874">-0.053836775367725749</cx:pt>
          <cx:pt idx="875">-0.053031009038069253</cx:pt>
          <cx:pt idx="876">-0.039387799001683002</cx:pt>
          <cx:pt idx="877">-0.018751247909873776</cx:pt>
          <cx:pt idx="878">-0.0076898410955710999</cx:pt>
          <cx:pt idx="879">-0.0017371842619875451</cx:pt>
          <cx:pt idx="880">-0.017788041196905451</cx:pt>
          <cx:pt idx="881">-0.0020669465013423726</cx:pt>
          <cx:pt idx="882">-0.0061762744645680748</cx:pt>
          <cx:pt idx="883">-0.00090936630230981747</cx:pt>
          <cx:pt idx="884">0.00624828403916725</cx:pt>
          <cx:pt idx="885">0.0096886203959636007</cx:pt>
          <cx:pt idx="886">0.0062998638571658246</cx:pt>
          <cx:pt idx="887">0.0140571551026387</cx:pt>
          <cx:pt idx="888">0.0094649170915904746</cx:pt>
          <cx:pt idx="889">0.0142829975728912</cx:pt>
          <cx:pt idx="890">0.0064073410792932252</cx:pt>
          <cx:pt idx="891">0.0085056059787193498</cx:pt>
          <cx:pt idx="892">0.01394309018159625</cx:pt>
          <cx:pt idx="893">0.0096047513911705247</cx:pt>
          <cx:pt idx="894">0.0092418756389177747</cx:pt>
          <cx:pt idx="895">-0.0023936319877913598</cx:pt>
          <cx:pt idx="896">-0.0030869183122609251</cx:pt>
          <cx:pt idx="897">0.0088559611134655745</cx:pt>
          <cx:pt idx="898">0.0039299347407602504</cx:pt>
          <cx:pt idx="899">-0.0017622445097381749</cx:pt>
          <cx:pt idx="900">-0.0104314125901428</cx:pt>
          <cx:pt idx="901">-0.0081746369714666006</cx:pt>
          <cx:pt idx="902">0.00026971984437582249</cx:pt>
          <cx:pt idx="903">0.004586301538804325</cx:pt>
          <cx:pt idx="904">-0.0029612693776291249</cx:pt>
          <cx:pt idx="905">-0.0011330278604245851</cx:pt>
          <cx:pt idx="906">0.00085830811047907501</cx:pt>
          <cx:pt idx="907">-0.00078064830165419749</cx:pt>
          <cx:pt idx="908">-0.0003994058434259675</cx:pt>
          <cx:pt idx="909">-3.9562322404511251e-06</cx:pt>
          <cx:pt idx="910">4.8262271306077498e-05</cx:pt>
          <cx:pt idx="911">-0.00042428427970900003</cx:pt>
          <cx:pt idx="912">0.0031384293741171</cx:pt>
          <cx:pt idx="913">0.0058868177231106997</cx:pt>
          <cx:pt idx="914">-0.0026069229126961749</cx:pt>
          <cx:pt idx="915">-0.00094445146790134496</cx:pt>
          <cx:pt idx="916">0.0040135492254914249</cx:pt>
          <cx:pt idx="917">0.0011234603811993424</cx:pt>
          <cx:pt idx="918">-0.0076705507929102253</cx:pt>
          <cx:pt idx="919">0.00033451965532315747</cx:pt>
          <cx:pt idx="920">-0.010157735682093424</cx:pt>
          <cx:pt idx="921">0.00089906112910304503</cx:pt>
          <cx:pt idx="922">0.0062638530305464749</cx:pt>
          <cx:pt idx="923">0.0039109631988647996</cx:pt>
          <cx:pt idx="924">-0.00027002843959995248</cx:pt>
          <cx:pt idx="925">-0.0037103402387043752</cx:pt>
          <cx:pt idx="926">0.003348397275534775</cx:pt>
          <cx:pt idx="927">0.00454779794287635</cx:pt>
          <cx:pt idx="928">-0.01187923455454375</cx:pt>
          <cx:pt idx="929">-0.0131018447802512</cx:pt>
          <cx:pt idx="930">-0.00254486424357175</cx:pt>
          <cx:pt idx="931">0.0070846663968876997</cx:pt>
          <cx:pt idx="932">0.00057452992760595998</cx:pt>
          <cx:pt idx="933">-0.0022712469020702598</cx:pt>
          <cx:pt idx="934">0.00056204168428994751</cx:pt>
          <cx:pt idx="935">1.7857418926821051e-05</cx:pt>
          <cx:pt idx="936">-0.00017359220144381375</cx:pt>
          <cx:pt idx="937">-0.00011822916954253449</cx:pt>
          <cx:pt idx="938">6.4319696064645245e-05</cx:pt>
          <cx:pt idx="939">-0.00041070583206187251</cx:pt>
          <cx:pt idx="940">0.00076400131880247004</cx:pt>
          <cx:pt idx="941">0.0013195209925005275</cx:pt>
          <cx:pt idx="942">-0.0079362393519399003</cx:pt>
          <cx:pt idx="943">-0.0067318314379561</cx:pt>
          <cx:pt idx="944">-0.0050378824125019497</cx:pt>
          <cx:pt idx="945">-0.014394789142844975</cx:pt>
          <cx:pt idx="946">-0.034341136477851752</cx:pt>
          <cx:pt idx="947">-0.037732738552839248</cx:pt>
          <cx:pt idx="948">-0.029175889285992001</cx:pt>
          <cx:pt idx="949">-0.014224028104546226</cx:pt>
          <cx:pt idx="950">-0.022497061391887448</cx:pt>
          <cx:pt idx="951">-0.011214593552713476</cx:pt>
          <cx:pt idx="952">0.00038405421005036251</cx:pt>
          <cx:pt idx="953">0.0018292594400072749</cx:pt>
          <cx:pt idx="954">0.0023094746513738474</cx:pt>
          <cx:pt idx="955">-0.0097837740299971249</cx:pt>
          <cx:pt idx="956">-0.007102935142618675</cx:pt>
          <cx:pt idx="957">-0.007734502298239675</cx:pt>
          <cx:pt idx="958">-0.0013277354396220224</cx:pt>
          <cx:pt idx="959">0.0083731258886788756</cx:pt>
          <cx:pt idx="960">-0.0012650584295954251</cx:pt>
          <cx:pt idx="961">-0.0056856420807197498</cx:pt>
          <cx:pt idx="962">0.00115191418179132</cx:pt>
          <cx:pt idx="963">0.00029320835566130248</cx:pt>
          <cx:pt idx="964">9.3851131650166496e-05</cx:pt>
          <cx:pt idx="965">1.5987581000651074e-05</cx:pt>
          <cx:pt idx="966">5.9180592448842751e-05</cx:pt>
          <cx:pt idx="967">0.00036728623063026497</cx:pt>
          <cx:pt idx="968">0.0011245112471560076</cx:pt>
          <cx:pt idx="969">-0.0045252215668095249</cx:pt>
          <cx:pt idx="970">-0.01369036402286255</cx:pt>
          <cx:pt idx="971">-0.018241065895881575</cx:pt>
          <cx:pt idx="972">-0.024882598251999549</cx:pt>
          <cx:pt idx="973">-0.038961362665829002</cx:pt>
          <cx:pt idx="974">-0.053836775367725749</cx:pt>
          <cx:pt idx="975">-0.053031009038069253</cx:pt>
          <cx:pt idx="976">-0.039387799001683002</cx:pt>
          <cx:pt idx="977">-0.018751247909873776</cx:pt>
          <cx:pt idx="978">-0.0076898410955710999</cx:pt>
          <cx:pt idx="979">-0.0017371842619875451</cx:pt>
          <cx:pt idx="980">-0.017788041196905451</cx:pt>
          <cx:pt idx="981">-0.0020669465013423726</cx:pt>
          <cx:pt idx="982">-0.0061762744645680748</cx:pt>
          <cx:pt idx="983">-0.00090936630230981747</cx:pt>
          <cx:pt idx="984">0.00624828403916725</cx:pt>
          <cx:pt idx="985">0.0096886203959636007</cx:pt>
          <cx:pt idx="986">0.0062998638571658246</cx:pt>
          <cx:pt idx="987">0.0140571551026387</cx:pt>
          <cx:pt idx="988">0.0094649170915904746</cx:pt>
          <cx:pt idx="989">0.0142829975728912</cx:pt>
          <cx:pt idx="990">0.0064073410792932252</cx:pt>
          <cx:pt idx="991">0.0085056059787193498</cx:pt>
          <cx:pt idx="992">0.01394309018159625</cx:pt>
          <cx:pt idx="993">0.0096047513911705247</cx:pt>
          <cx:pt idx="994">0.0092418756389177747</cx:pt>
          <cx:pt idx="995">-0.0023936319877913598</cx:pt>
          <cx:pt idx="996">-0.0030869183122609251</cx:pt>
          <cx:pt idx="997">0.0088559611134655745</cx:pt>
          <cx:pt idx="998">0.0039299347407602504</cx:pt>
          <cx:pt idx="999">-0.0017622445097381749</cx:pt>
          <cx:pt idx="1000">-0.0104314125901428</cx:pt>
          <cx:pt idx="1001">-0.0081746369714666006</cx:pt>
          <cx:pt idx="1002">0.00026971984437582249</cx:pt>
          <cx:pt idx="1003">0.004586301538804325</cx:pt>
          <cx:pt idx="1004">-0.0029612693776291249</cx:pt>
          <cx:pt idx="1005">-0.0011330278604245851</cx:pt>
          <cx:pt idx="1006">0.00085830811047907501</cx:pt>
          <cx:pt idx="1007">-0.00078064830165419749</cx:pt>
          <cx:pt idx="1008">-0.0003994058434259675</cx:pt>
          <cx:pt idx="1009">-3.9562322404511251e-06</cx:pt>
          <cx:pt idx="1010">4.8262271306077498e-05</cx:pt>
          <cx:pt idx="1011">-0.00042428427970900003</cx:pt>
          <cx:pt idx="1012">0.0031384293741171</cx:pt>
          <cx:pt idx="1013">0.0058868177231106997</cx:pt>
          <cx:pt idx="1014">-0.0026069229126961749</cx:pt>
          <cx:pt idx="1015">-0.00094445146790134496</cx:pt>
          <cx:pt idx="1016">0.0040135492254914249</cx:pt>
          <cx:pt idx="1017">0.0011234603811993424</cx:pt>
          <cx:pt idx="1018">-0.0076705507929102253</cx:pt>
          <cx:pt idx="1019">0.00033451965532315747</cx:pt>
          <cx:pt idx="1020">-0.010157735682093424</cx:pt>
          <cx:pt idx="1021">0.00089906112910304503</cx:pt>
          <cx:pt idx="1022">0.0062638530305464749</cx:pt>
          <cx:pt idx="1023">0.0039109631988647996</cx:pt>
          <cx:pt idx="1024">-0.00027002843959995248</cx:pt>
          <cx:pt idx="1025">-0.0037103402387043752</cx:pt>
          <cx:pt idx="1026">0.003348397275534775</cx:pt>
          <cx:pt idx="1027">0.00454779794287635</cx:pt>
          <cx:pt idx="1028">-0.01187923455454375</cx:pt>
          <cx:pt idx="1029">-0.0131018447802512</cx:pt>
          <cx:pt idx="1030">-0.00254486424357175</cx:pt>
          <cx:pt idx="1031">0.0070846663968876997</cx:pt>
          <cx:pt idx="1032">0.00057452992760595998</cx:pt>
          <cx:pt idx="1033">-0.0022712469020702598</cx:pt>
          <cx:pt idx="1034">0.00056204168428994751</cx:pt>
          <cx:pt idx="1035">1.7857418926821051e-05</cx:pt>
          <cx:pt idx="1036">-0.00017359220144381375</cx:pt>
          <cx:pt idx="1037">-0.00011822916954253449</cx:pt>
          <cx:pt idx="1038">6.4319696064645245e-05</cx:pt>
          <cx:pt idx="1039">-0.00041070583206187251</cx:pt>
          <cx:pt idx="1040">0.00076400131880247004</cx:pt>
          <cx:pt idx="1041">0.0013195209925005275</cx:pt>
          <cx:pt idx="1042">-0.0079362393519399003</cx:pt>
          <cx:pt idx="1043">-0.0067318314379561</cx:pt>
          <cx:pt idx="1044">-0.0050378824125019497</cx:pt>
          <cx:pt idx="1045">-0.014394789142844975</cx:pt>
          <cx:pt idx="1046">-0.034341136477851752</cx:pt>
          <cx:pt idx="1047">-0.037732738552839248</cx:pt>
          <cx:pt idx="1048">-0.029175889285992001</cx:pt>
          <cx:pt idx="1049">-0.014224028104546226</cx:pt>
          <cx:pt idx="1050">-0.022497061391887448</cx:pt>
          <cx:pt idx="1051">-0.011214593552713476</cx:pt>
          <cx:pt idx="1052">0.00038405421005036251</cx:pt>
          <cx:pt idx="1053">0.0018292594400072749</cx:pt>
          <cx:pt idx="1054">0.0023094746513738474</cx:pt>
          <cx:pt idx="1055">-0.0097837740299971249</cx:pt>
          <cx:pt idx="1056">-0.007102935142618675</cx:pt>
          <cx:pt idx="1057">-0.007734502298239675</cx:pt>
          <cx:pt idx="1058">-0.0013277354396220224</cx:pt>
          <cx:pt idx="1059">0.0083731258886788756</cx:pt>
          <cx:pt idx="1060">-0.0012650584295954251</cx:pt>
          <cx:pt idx="1061">-0.0056856420807197498</cx:pt>
          <cx:pt idx="1062">0.00115191418179132</cx:pt>
          <cx:pt idx="1063">0.00029320835566130248</cx:pt>
          <cx:pt idx="1064">9.3851131650166496e-05</cx:pt>
          <cx:pt idx="1065">1.5987581000651074e-05</cx:pt>
          <cx:pt idx="1066">5.9180592448842751e-05</cx:pt>
          <cx:pt idx="1067">0.00036728623063026497</cx:pt>
          <cx:pt idx="1068">0.0011245112471560076</cx:pt>
          <cx:pt idx="1069">-0.0045252215668095249</cx:pt>
          <cx:pt idx="1070">-0.01369036402286255</cx:pt>
          <cx:pt idx="1071">-0.018241065895881575</cx:pt>
          <cx:pt idx="1072">-0.024882598251999549</cx:pt>
          <cx:pt idx="1073">-0.038961362665829002</cx:pt>
          <cx:pt idx="1074">-0.053836775367725749</cx:pt>
          <cx:pt idx="1075">-0.053031009038069253</cx:pt>
          <cx:pt idx="1076">-0.039387799001683002</cx:pt>
          <cx:pt idx="1077">-0.018751247909873776</cx:pt>
          <cx:pt idx="1078">-0.0076898410955710999</cx:pt>
          <cx:pt idx="1079">-0.0017371842619875451</cx:pt>
          <cx:pt idx="1080">-0.017788041196905451</cx:pt>
          <cx:pt idx="1081">-0.0020669465013423726</cx:pt>
          <cx:pt idx="1082">-0.0061762744645680748</cx:pt>
          <cx:pt idx="1083">-0.00090936630230981747</cx:pt>
        </cx:lvl>
      </cx:numDim>
    </cx:data>
    <cx:data id="135">
      <cx:numDim type="val">
        <cx:f>Sheet2!$EF$1:$EF$1084</cx:f>
        <cx:lvl ptCount="1084" formatCode="0.00E+00">
          <cx:pt idx="0">4.3916430128581899e-07</cx:pt>
          <cx:pt idx="1">-0.00026121322444488102</cx:pt>
          <cx:pt idx="2">0.000122018319074819</cx:pt>
          <cx:pt idx="3">0.000553689555054432</cx:pt>
          <cx:pt idx="4">-0.00065068970649855202</cx:pt>
          <cx:pt idx="5">0.000186883256504863</cx:pt>
          <cx:pt idx="6">-0.00028707724867897498</cx:pt>
          <cx:pt idx="7">-0.00050217729659053601</cx:pt>
          <cx:pt idx="8">0.00029559071501236798</cx:pt>
          <cx:pt idx="9">-0.00039762991736471499</cx:pt>
          <cx:pt idx="10">0.00052365352635508702</cx:pt>
          <cx:pt idx="11">0.00017050509847244501</cx:pt>
          <cx:pt idx="12">0.00049086065149445005</cx:pt>
          <cx:pt idx="13">0.000472007915391876</cx:pt>
          <cx:pt idx="14">-0.00094128573115859204</cx:pt>
          <cx:pt idx="15">0.00023806847236822499</cx:pt>
          <cx:pt idx="16">-0.00012895474311444701</cx:pt>
          <cx:pt idx="17">-3.4902105000510997e-05</cx:pt>
          <cx:pt idx="18">-0.00028381277838969101</cx:pt>
          <cx:pt idx="19">4.2494594702754703e-05</cx:pt>
          <cx:pt idx="20">-0.00020519975746839799</cx:pt>
          <cx:pt idx="21">0.00021170293579824299</cx:pt>
          <cx:pt idx="22">-0.000103425294426509</cx:pt>
          <cx:pt idx="23">-0.00097602888107853802</cx:pt>
          <cx:pt idx="24">-0.000254765021535838</cx:pt>
          <cx:pt idx="25">0.00046762529956246099</cx:pt>
          <cx:pt idx="26">-0.00074920695021733503</cx:pt>
          <cx:pt idx="27">-0.00011526513221625899</cx:pt>
          <cx:pt idx="28">1.05970728769649e-05</cx:pt>
          <cx:pt idx="29">0.000233571476474996</cx:pt>
          <cx:pt idx="30">0.00049456066735941405</cx:pt>
          <cx:pt idx="31">0.000199538943757117</cx:pt>
          <cx:pt idx="32">1.93071611090364e-05</cx:pt>
          <cx:pt idx="33">0.00032532241100905601</cx:pt>
          <cx:pt idx="34">1.5491242067913899e-05</cx:pt>
          <cx:pt idx="35">-0.00043526196328663199</cx:pt>
          <cx:pt idx="36">-0.00014626025695407699</cx:pt>
          <cx:pt idx="37">0.00024570230820834203</cx:pt>
          <cx:pt idx="38">0.00081244276989759102</cx:pt>
          <cx:pt idx="39">0.00031727513677837102</cx:pt>
          <cx:pt idx="40">-0.00040455410800846898</cx:pt>
          <cx:pt idx="41">0.00073262663872657803</cx:pt>
          <cx:pt idx="42">0.000846374698195124</cx:pt>
          <cx:pt idx="43">0.00044278450214500098</cx:pt>
          <cx:pt idx="44">-0.000111971568902211</cx:pt>
          <cx:pt idx="45">0.00094853884536518298</cx:pt>
          <cx:pt idx="46">0.00037509740979122701</cx:pt>
          <cx:pt idx="47">0.000128599861580529</cx:pt>
          <cx:pt idx="48">0.00055074566787111003</cx:pt>
          <cx:pt idx="49">0.0014554258294654399</cx:pt>
          <cx:pt idx="50">-9.2584066245942495e-05</cx:pt>
          <cx:pt idx="51">0.00064067554069507395</cx:pt>
          <cx:pt idx="52">-0.00024595766815199298</cx:pt>
          <cx:pt idx="53">4.4888012122851003e-05</cx:pt>
          <cx:pt idx="54">-0.00019154707961096699</cx:pt>
          <cx:pt idx="55">-0.00097110859230963595</cx:pt>
          <cx:pt idx="56">0.00014766707630101001</cx:pt>
          <cx:pt idx="57">0.00057254353401996205</cx:pt>
          <cx:pt idx="58">2.60296792300731e-05</cx:pt>
          <cx:pt idx="59">-0.00032486535560610698</cx:pt>
          <cx:pt idx="60">0.00033665059497423202</cx:pt>
          <cx:pt idx="61">0.00014181010349810101</cx:pt>
          <cx:pt idx="62">0.00010438626977829</cx:pt>
          <cx:pt idx="63">0.00087411342697297405</cx:pt>
          <cx:pt idx="64">-0.00030913247437954503</cx:pt>
          <cx:pt idx="65">-0.00016860521034648801</cx:pt>
          <cx:pt idx="66">0.0030822059345860702</cx:pt>
          <cx:pt idx="67">0.00319585377337008</cx:pt>
          <cx:pt idx="68">0.0017568281966925401</cx:pt>
          <cx:pt idx="69">-0.0017311099388818401</cx:pt>
          <cx:pt idx="70">-0.0022769749919235001</cx:pt>
          <cx:pt idx="71">-0.0027713759142534902</cx:pt>
          <cx:pt idx="72">-0.00156555637522987</cx:pt>
          <cx:pt idx="73">0.0025674039645615398</cx:pt>
          <cx:pt idx="74">0.0049776029354916297</cx:pt>
          <cx:pt idx="75">0.0063685042281628997</cx:pt>
          <cx:pt idx="76">0.0073078941684336001</cx:pt>
          <cx:pt idx="77">0.0062150454534620004</cx:pt>
          <cx:pt idx="78">0.0029916235817147802</cx:pt>
          <cx:pt idx="79">0.00052344268008187801</cx:pt>
          <cx:pt idx="80">-0.0022292111389687801</cx:pt>
          <cx:pt idx="81">-0.00049784079822631604</cx:pt>
          <cx:pt idx="82">0.00028715445715978298</cx:pt>
          <cx:pt idx="83">9.3632337343664193e-05</cx:pt>
          <cx:pt idx="84">0.00018462463265450001</cx:pt>
          <cx:pt idx="85">0.00032514456235853298</cx:pt>
          <cx:pt idx="86">-0.000110843399596882</cx:pt>
          <cx:pt idx="87">-0.00083686159911489002</cx:pt>
          <cx:pt idx="88">-0.00027260937028178098</cx:pt>
          <cx:pt idx="89">-0.00088467943740307598</cx:pt>
          <cx:pt idx="90">-0.00059337925648419098</cx:pt>
          <cx:pt idx="91">-0.00038310942483668701</cx:pt>
          <cx:pt idx="92">-0.00082538843363477396</cx:pt>
          <cx:pt idx="93">-0.0013752636844165699</cx:pt>
          <cx:pt idx="94">0.0054286820214447702</cx:pt>
          <cx:pt idx="95">0.011176975305858899</cx:pt>
          <cx:pt idx="96">-0.0016708531057078001</cx:pt>
          <cx:pt idx="97">-0.0235790479634055</cx:pt>
          <cx:pt idx="98">-0.032530908931024401</cx:pt>
          <cx:pt idx="99">-0.036990190817088597</cx:pt>
          <cx:pt idx="100">-0.044709558604502098</cx:pt>
          <cx:pt idx="101">-0.0158760953688485</cx:pt>
          <cx:pt idx="102">0.019213666089351999</cx:pt>
          <cx:pt idx="103">0.0106274892599752</cx:pt>
          <cx:pt idx="104">0.0146648338435269</cx:pt>
          <cx:pt idx="105">0.022680554019527802</cx:pt>
          <cx:pt idx="106">0.017512907087692899</cx:pt>
          <cx:pt idx="107">0.0061975430213002296</cx:pt>
          <cx:pt idx="108">5.7595475652049398e-05</cx:pt>
          <cx:pt idx="109">0.0015954884941475</cx:pt>
          <cx:pt idx="110">-0.00012087998122719699</cx:pt>
          <cx:pt idx="111">0.00033262751825206902</cx:pt>
          <cx:pt idx="112">-0.00028072513856711802</cx:pt>
          <cx:pt idx="113">0.00046622298956751302</cx:pt>
          <cx:pt idx="114">0.00092112458558632905</cx:pt>
          <cx:pt idx="115">0.00103731715359572</cx:pt>
          <cx:pt idx="116">-0.00046092732735602702</cx:pt>
          <cx:pt idx="117">-0.0013395434968811301</cx:pt>
          <cx:pt idx="118">-0.0050228966677349296</cx:pt>
          <cx:pt idx="119">-0.0082623497948758895</cx:pt>
          <cx:pt idx="120">-0.0131883913344911</cx:pt>
          <cx:pt idx="121">-0.016491824175519702</cx:pt>
          <cx:pt idx="122">-0.024774881942438501</cx:pt>
          <cx:pt idx="123">-0.028459247840348499</cx:pt>
          <cx:pt idx="124">-0.031597054813813398</cx:pt>
          <cx:pt idx="125">-0.017318480670716299</cx:pt>
          <cx:pt idx="126">-0.010228589434708901</cx:pt>
          <cx:pt idx="127">-0.016042811463280099</cx:pt>
          <cx:pt idx="128">-0.018055430783448002</cx:pt>
          <cx:pt idx="129">0.0073744322608450602</cx:pt>
          <cx:pt idx="130">-0.00257903809936989</cx:pt>
          <cx:pt idx="131">-0.017227534404377898</cx:pt>
          <cx:pt idx="132">-0.013661318578881801</cx:pt>
          <cx:pt idx="133">0.0109700360243675</cx:pt>
          <cx:pt idx="134">0.0152750700679429</cx:pt>
          <cx:pt idx="135">0.0198942098083742</cx:pt>
          <cx:pt idx="136">0.0089382220639896807</cx:pt>
          <cx:pt idx="137">0.0096353415422554493</cx:pt>
          <cx:pt idx="138">0.0031649864444450301</cx:pt>
          <cx:pt idx="139">-2.9518669692842601e-05</cx:pt>
          <cx:pt idx="140">0.00029856921931529303</cx:pt>
          <cx:pt idx="141">-0.00047817452605820101</cx:pt>
          <cx:pt idx="142">-0.00050271753138241503</cx:pt>
          <cx:pt idx="143">0.000116726552013869</cx:pt>
          <cx:pt idx="144">-0.00253415115098028</cx:pt>
          <cx:pt idx="145">-0.0064924591902640596</cx:pt>
          <cx:pt idx="146">-0.014829068300451199</cx:pt>
          <cx:pt idx="147">-0.023187359937689798</cx:pt>
          <cx:pt idx="148">-0.0244558214011763</cx:pt>
          <cx:pt idx="149">-0.031055706147541998</cx:pt>
          <cx:pt idx="150">-0.045405706126545098</cx:pt>
          <cx:pt idx="151">-0.040415446764932902</cx:pt>
          <cx:pt idx="152">-0.013133333711970899</cx:pt>
          <cx:pt idx="153">-0.00280486031233467</cx:pt>
          <cx:pt idx="154">-0.00940908217287513</cx:pt>
          <cx:pt idx="155">-0.064672777742536394</cx:pt>
          <cx:pt idx="156">-0.060732527405217701</cx:pt>
          <cx:pt idx="157">-0.0115740985007042</cx:pt>
          <cx:pt idx="158">-0.0236418553285924</cx:pt>
          <cx:pt idx="159">-0.00199922684912641</cx:pt>
          <cx:pt idx="160">0.0043861442213322596</cx:pt>
          <cx:pt idx="161">0.00309753871195727</cx:pt>
          <cx:pt idx="162">-0.00196446979252022</cx:pt>
          <cx:pt idx="163">-0.00277706634195579</cx:pt>
          <cx:pt idx="164">0.0143787887262524</cx:pt>
          <cx:pt idx="165">0.010293463985993701</cx:pt>
          <cx:pt idx="166">0.0031828008180698601</cx:pt>
          <cx:pt idx="167">-0.00019078931274271399</cx:pt>
          <cx:pt idx="168">0.00020956073841682299</cx:pt>
          <cx:pt idx="169">-0.00050254781654710196</cx:pt>
          <cx:pt idx="170">0.00017616149861376799</cx:pt>
          <cx:pt idx="171">0.00040269555699549102</cx:pt>
          <cx:pt idx="172">-0.00424976240156424</cx:pt>
          <cx:pt idx="173">-0.00865244187423817</cx:pt>
          <cx:pt idx="174">-0.019169322377870199</cx:pt>
          <cx:pt idx="175">-0.0160390809776286</cx:pt>
          <cx:pt idx="176">-0.018037773990887199</cx:pt>
          <cx:pt idx="177">-0.031700347896285397</cx:pt>
          <cx:pt idx="178">-0.027945447407663401</cx:pt>
          <cx:pt idx="179">-0.037887279082735197</cx:pt>
          <cx:pt idx="180">-0.0352171722370326</cx:pt>
          <cx:pt idx="181">-0.050082783915618698</cx:pt>
          <cx:pt idx="182">-0.048996132806873101</cx:pt>
          <cx:pt idx="183">-0.10143442778707799</cx:pt>
          <cx:pt idx="184">-0.068860443064196905</cx:pt>
          <cx:pt idx="185">-0.0127126080351763</cx:pt>
          <cx:pt idx="186">-0.0069356180112314699</cx:pt>
          <cx:pt idx="187">0.0061500149907637797</cx:pt>
          <cx:pt idx="188">-0.010214455427502701</cx:pt>
          <cx:pt idx="189">-0.030974892861300299</cx:pt>
          <cx:pt idx="190">-0.0069088385340818001</cx:pt>
          <cx:pt idx="191">0.0223187217151746</cx:pt>
          <cx:pt idx="192">0.0189590754582603</cx:pt>
          <cx:pt idx="193">0.022659690480281599</cx:pt>
          <cx:pt idx="194">0.0035474486696054899</cx:pt>
          <cx:pt idx="195">-0.00134575348852561</cx:pt>
          <cx:pt idx="196">0.000646364837225238</cx:pt>
          <cx:pt idx="197">-0.00049490857723064302</cx:pt>
          <cx:pt idx="198">-0.00052301663811973095</cx:pt>
          <cx:pt idx="199">-0.00118983480537983</cx:pt>
          <cx:pt idx="200">-0.0032581084955128998</cx:pt>
          <cx:pt idx="201">-0.0032502095628658498</cx:pt>
          <cx:pt idx="202">-0.0013331918138143324</cx:pt>
          <cx:pt idx="203">-0.0023937108769001825</cx:pt>
          <cx:pt idx="204">-0.0070463126401492252</cx:pt>
          <cx:pt idx="205">0.0024530565860845575</cx:pt>
          <cx:pt idx="206">0.0025862545347335002</cx:pt>
          <cx:pt idx="207">-0.0014355151525872749</cx:pt>
          <cx:pt idx="208">-0.0072307092869542504</cx:pt>
          <cx:pt idx="209">-0.0078047319081404002</cx:pt>
          <cx:pt idx="210">-0.0070808569977670746</cx:pt>
          <cx:pt idx="211">-0.0074232668391438997</cx:pt>
          <cx:pt idx="212">-0.0042729041385892999</cx:pt>
          <cx:pt idx="213">0.00409115958390155</cx:pt>
          <cx:pt idx="214">0.00278531818050775</cx:pt>
          <cx:pt idx="215">-0.0032958791554985501</cx:pt>
          <cx:pt idx="216">-0.012562502160794549</cx:pt>
          <cx:pt idx="217">0.0024733669952802248</cx:pt>
          <cx:pt idx="218">0.00079188469238356755</cx:pt>
          <cx:pt idx="219">0.0064878947702373003</cx:pt>
          <cx:pt idx="220">0.0047298698816754248</cx:pt>
          <cx:pt idx="221">0.0047433471896198001</cx:pt>
          <cx:pt idx="222">0.0019676798449344726</cx:pt>
          <cx:pt idx="223">-0.00060887544032065997</cx:pt>
          <cx:pt idx="224">-1.9487933981697075e-05</cx:pt>
          <cx:pt idx="225">-7.1356345474429255e-05</cx:pt>
          <cx:pt idx="226">-0.00019696285887295151</cx:pt>
          <cx:pt idx="227">-0.00166159080507076</cx:pt>
          <cx:pt idx="228">-0.0044945204729999249</cx:pt>
          <cx:pt idx="229">-0.0038729324877508002</cx:pt>
          <cx:pt idx="230">-0.0016223682942553201</cx:pt>
          <cx:pt idx="231">-0.0016533699494282975</cx:pt>
          <cx:pt idx="232">-0.0046598295566453998</cx:pt>
          <cx:pt idx="233">0.016000460715611824</cx:pt>
          <cx:pt idx="234">0.01124027241455205</cx:pt>
          <cx:pt idx="235">-0.00271180621933895</cx:pt>
          <cx:pt idx="236">0.0020195924433167351</cx:pt>
          <cx:pt idx="237">0.0092692146105592746</cx:pt>
          <cx:pt idx="238">0.0063372373439646752</cx:pt>
          <cx:pt idx="239">0.014301300061836926</cx:pt>
          <cx:pt idx="240">0.015518637799411025</cx:pt>
          <cx:pt idx="241">0.014339933437141975</cx:pt>
          <cx:pt idx="242">0.0021756758116775899</cx:pt>
          <cx:pt idx="243">-0.0019736705770940976</cx:pt>
          <cx:pt idx="244">-0.0059532411481523252</cx:pt>
          <cx:pt idx="245">0.011048405547789049</cx:pt>
          <cx:pt idx="246">0.0016837894144203374</cx:pt>
          <cx:pt idx="247">0.0059856639533864501</cx:pt>
          <cx:pt idx="248">0.015922628919655402</cx:pt>
          <cx:pt idx="249">0.011698621481031599</cx:pt>
          <cx:pt idx="250">0.0025999590155728501</cx:pt>
          <cx:pt idx="251">0.0003058225393081825</cx:pt>
          <cx:pt idx="252">0.0001700128789306</cx:pt>
          <cx:pt idx="253">-0.00031827860874141997</cx:pt>
          <cx:pt idx="254">-0.000574226458170915</cx:pt>
          <cx:pt idx="255">-0.0022505972239291248</cx:pt>
          <cx:pt idx="256">-0.0044393275622227248</cx:pt>
          <cx:pt idx="257">-0.0076845948714383498</cx:pt>
          <cx:pt idx="258">-0.0044587922619973496</cx:pt>
          <cx:pt idx="259">-0.0031078396190106</cx:pt>
          <cx:pt idx="260">0.003661482134454675</cx:pt>
          <cx:pt idx="261">0.017691237336529924</cx:pt>
          <cx:pt idx="262">0.0051553710919435749</cx:pt>
          <cx:pt idx="263">-0.0037040062468395498</cx:pt>
          <cx:pt idx="264">-0.0039322652886956749</cx:pt>
          <cx:pt idx="265">0.00052874241036709503</cx:pt>
          <cx:pt idx="266">-0.0075682490068837002</cx:pt>
          <cx:pt idx="267">0.0050605895730133754</cx:pt>
          <cx:pt idx="268">0.025370736888224499</cx:pt>
          <cx:pt idx="269">0.024315562808696099</cx:pt>
          <cx:pt idx="270">0.0062022297207068753</cx:pt>
          <cx:pt idx="271">0.0044471855743835002</cx:pt>
          <cx:pt idx="272">-0.00018725341101905399</cx:pt>
          <cx:pt idx="273">0.0076409620860833751</cx:pt>
          <cx:pt idx="274">0.0039512422217785753</cx:pt>
          <cx:pt idx="275">0.01157783417814265</cx:pt>
          <cx:pt idx="276">0.02131770652642875</cx:pt>
          <cx:pt idx="277">0.011754378601329874</cx:pt>
          <cx:pt idx="278">0.0018548723860148375</cx:pt>
          <cx:pt idx="279">-0.003148251603292</cx:pt>
          <cx:pt idx="280">0.00017146050449723876</cx:pt>
          <cx:pt idx="281">-0.00019109881578548076</cx:pt>
          <cx:pt idx="282">-0.0010576041715484525</cx:pt>
          <cx:pt idx="283">-0.002840576968926525</cx:pt>
          <cx:pt idx="284">-0.0039391067098369752</cx:pt>
          <cx:pt idx="285">-0.0094023029391534993</cx:pt>
          <cx:pt idx="286">-0.012056773653878425</cx:pt>
          <cx:pt idx="287">-0.00791073079457855</cx:pt>
          <cx:pt idx="288">0.0047342187670982253</cx:pt>
          <cx:pt idx="289">0.012213332771034976</cx:pt>
          <cx:pt idx="290">0.015614268919551351</cx:pt>
          <cx:pt idx="291">-0.001285987080512435</cx:pt>
          <cx:pt idx="292">0.00305497841949935</cx:pt>
          <cx:pt idx="293">-0.0095414035374458746</cx:pt>
          <cx:pt idx="294">-0.018715069243658775</cx:pt>
          <cx:pt idx="295">-0.0157698364843506</cx:pt>
          <cx:pt idx="296">-0.00071260567762691752</cx:pt>
          <cx:pt idx="297">0.0038710816929238248</cx:pt>
          <cx:pt idx="298">0.0012875569816175674</cx:pt>
          <cx:pt idx="299">-0.0106256307008907</cx:pt>
          <cx:pt idx="300">-0.014325314281736201</cx:pt>
          <cx:pt idx="301">0.0061860267561250496</cx:pt>
          <cx:pt idx="302">0.0208944364756793</cx:pt>
          <cx:pt idx="303">0.068039786104832994</cx:pt>
          <cx:pt idx="304">0.0676915253563493</cx:pt>
          <cx:pt idx="305">0.033991801216745499</cx:pt>
          <cx:pt idx="306">0.0125934054797154</cx:pt>
          <cx:pt idx="307">-0.0035080664577863299</cx:pt>
          <cx:pt idx="308">-0.00079115139184278904</cx:pt>
          <cx:pt idx="309">-0.0018779807139735699</cx:pt>
          <cx:pt idx="310">-0.0047194261399912101</cx:pt>
          <cx:pt idx="311">-0.0137851104654917</cx:pt>
          <cx:pt idx="312">-0.018647809499496699</cx:pt>
          <cx:pt idx="313">-0.026758473859497801</cx:pt>
          <cx:pt idx="314">-0.043264061222737897</cx:pt>
          <cx:pt idx="315">-0.048488667008051302</cx:pt>
          <cx:pt idx="316">-0.013233961150057301</cx:pt>
          <cx:pt idx="317">0.071167810926807296</cx:pt>
          <cx:pt idx="318">0.042269497994219897</cx:pt>
          <cx:pt idx="319">-0.051695242838416797</cx:pt>
          <cx:pt idx="320">-0.00499313468113713</cx:pt>
          <cx:pt idx="321">-0.026884046146435601</cx:pt>
          <cx:pt idx="322">-0.094702044732153795</cx:pt>
          <cx:pt idx="323">-0.098198044089633493</cx:pt>
          <cx:pt idx="324">-0.062533440753955602</cx:pt>
          <cx:pt idx="325">-0.053599397352114699</cx:pt>
          <cx:pt idx="326">-0.042814508660683301</cx:pt>
          <cx:pt idx="327">-0.040031436893017101</cx:pt>
          <cx:pt idx="328">-0.042512822953140503</cx:pt>
          <cx:pt idx="329">-0.00705221707457886</cx:pt>
          <cx:pt idx="330">0.0134112721322919</cx:pt>
          <cx:pt idx="331">0.073858592920303404</cx:pt>
          <cx:pt idx="332">0.075888739331813504</cx:pt>
          <cx:pt idx="333">0.041425175280862397</cx:pt>
          <cx:pt idx="334">0.022791369597162998</cx:pt>
          <cx:pt idx="335">-0.00035315724704591502</cx:pt>
          <cx:pt idx="336">-0.000215368172268362</cx:pt>
          <cx:pt idx="337">0.00037368061540361401</cx:pt>
          <cx:pt idx="338">-0.0011744310159695901</cx:pt>
          <cx:pt idx="339">-0.0058494520576724499</cx:pt>
          <cx:pt idx="340">-0.0115611756463656</cx:pt>
          <cx:pt idx="341">-0.022877778623554501</cx:pt>
          <cx:pt idx="342">-0.043694194391463298</cx:pt>
          <cx:pt idx="343">-0.044210378086978301</cx:pt>
          <cx:pt idx="344">-0.00105965812820245</cx:pt>
          <cx:pt idx="345">0.032263080025980002</cx:pt>
          <cx:pt idx="346">0.0021766827515991502</cx:pt>
          <cx:pt idx="347">-0.012568364052438601</cx:pt>
          <cx:pt idx="348">0.048825940163614003</cx:pt>
          <cx:pt idx="349">0.064151825197612894</cx:pt>
          <cx:pt idx="350">-0.041079843363347801</cx:pt>
          <cx:pt idx="351">-0.10235740236912901</cx:pt>
          <cx:pt idx="352">-0.064277830386209503</cx:pt>
          <cx:pt idx="353">-0.041828268409931299</cx:pt>
          <cx:pt idx="354">-0.0966278291791898</cx:pt>
          <cx:pt idx="355">-0.059785736306047402</cx:pt>
          <cx:pt idx="356">0.0029158257294801902</cx:pt>
          <cx:pt idx="357">0.017092699802265202</cx:pt>
          <cx:pt idx="358">0.0184761066646878</cx:pt>
          <cx:pt idx="359">0.053951684497266401</cx:pt>
          <cx:pt idx="360">0.052989539712700602</cx:pt>
          <cx:pt idx="361">0.016697912070600202</cx:pt>
          <cx:pt idx="362">0.0061463051509418999</cx:pt>
          <cx:pt idx="363">-0.0029866546605885002</cx:pt>
          <cx:pt idx="364">0.000205592301363072</cx:pt>
          <cx:pt idx="365">0.000212794622657243</cx:pt>
          <cx:pt idx="366">-0.00044236627335726599</cx:pt>
          <cx:pt idx="367">-0.00313253723020359</cx:pt>
          <cx:pt idx="368">-0.016340360049727401</cx:pt>
          <cx:pt idx="369">-0.034028400254385201</cx:pt>
          <cx:pt idx="370">-0.060280074029600901</cx:pt>
          <cx:pt idx="371">-0.036257456113045101</cx:pt>
          <cx:pt idx="372">0.025381376217965001</cx:pt>
          <cx:pt idx="373">0.073823172038923898</cx:pt>
          <cx:pt idx="374">0.0219794793892466</cx:pt>
          <cx:pt idx="375">0.016968152923776</cx:pt>
          <cx:pt idx="376">0.071719366336052706</cx:pt>
          <cx:pt idx="377">0.0168598398874353</cx:pt>
          <cx:pt idx="378">-0.0204015176714736</cx:pt>
          <cx:pt idx="379">-0.052314041677155802</cx:pt>
          <cx:pt idx="380">-0.063929858232512696</cx:pt>
          <cx:pt idx="381">-0.059213148515784297</cx:pt>
          <cx:pt idx="382">-0.092163837080666194</cx:pt>
          <cx:pt idx="383">-0.0048639614629399199</cx:pt>
          <cx:pt idx="384">0.0264847519898419</cx:pt>
          <cx:pt idx="385">0.0094446937181443796</cx:pt>
          <cx:pt idx="386">0.00033411593276034</cx:pt>
          <cx:pt idx="387">0.0074882543748054304</cx:pt>
          <cx:pt idx="388">0.0167876458388251</cx:pt>
          <cx:pt idx="389">-0.0034133299646371801</cx:pt>
          <cx:pt idx="390">-0.0065582808737721498</cx:pt>
          <cx:pt idx="391">-0.0026329582296365202</cx:pt>
          <cx:pt idx="392">7.2961733770603003e-05</cx:pt>
          <cx:pt idx="393">0.00079474483713874104</cx:pt>
          <cx:pt idx="394">-0.000641580143673346</cx:pt>
          <cx:pt idx="395">-0.0010007380690602299</cx:pt>
          <cx:pt idx="396">-0.0145550585931372</cx:pt>
          <cx:pt idx="397">-0.023217271012103701</cx:pt>
          <cx:pt idx="398">-0.0589558859712331</cx:pt>
          <cx:pt idx="399">-0.0557658512909932</cx:pt>
          <cx:pt idx="400">0.0060379546308892296</cx:pt>
          <cx:pt idx="401">0.040074801376078599</cx:pt>
          <cx:pt idx="402">0.036870329561478697</cx:pt>
          <cx:pt idx="403">0.0147383740503288</cx:pt>
          <cx:pt idx="404">-0.0063567091120514396</cx:pt>
          <cx:pt idx="405">0.029465727319221501</cx:pt>
          <cx:pt idx="406">0.036902209798437301</cx:pt>
          <cx:pt idx="407">-0.067483971908814999</cx:pt>
          <cx:pt idx="408">-0.074519813686487399</cx:pt>
          <cx:pt idx="409">-0.085853925759552294</cx:pt>
          <cx:pt idx="410">-0.0826875778048555</cx:pt>
          <cx:pt idx="411">0.00186055595455875</cx:pt>
          <cx:pt idx="412">-0.0062671186644264101</cx:pt>
          <cx:pt idx="413">-0.031444987338155497</cx:pt>
          <cx:pt idx="414">-0.029706949091138399</cx:pt>
          <cx:pt idx="415">-0.0261592013433928</cx:pt>
          <cx:pt idx="416">-0.024203344558793201</cx:pt>
          <cx:pt idx="417">-0.017368455351746599</cx:pt>
          <cx:pt idx="418">-0.0087375658593404001</cx:pt>
          <cx:pt idx="419">-0.00072155671288146104</cx:pt>
          <cx:pt idx="420">-0.00021535851448533101</cx:pt>
          <cx:pt idx="421">0.000138328817714401</cx:pt>
          <cx:pt idx="422">0.0012249827040138499</cx:pt>
          <cx:pt idx="423">-0.00130960595506504</cx:pt>
          <cx:pt idx="424">-0.0129112640124828</cx:pt>
          <cx:pt idx="425">-0.022286926924859101</cx:pt>
          <cx:pt idx="426">-0.051099074076544099</cx:pt>
          <cx:pt idx="427">-0.057429050614688698</cx:pt>
          <cx:pt idx="428">-0.039813180845834198</cx:pt>
          <cx:pt idx="429">0.036922707706121001</cx:pt>
          <cx:pt idx="430">0.031245833491500102</cx:pt>
          <cx:pt idx="431">0.0043429574422775303</cx:pt>
          <cx:pt idx="432">0.014585690289673501</cx:pt>
          <cx:pt idx="433">0.074871674131072805</cx:pt>
          <cx:pt idx="434">0.057408881758740399</cx:pt>
          <cx:pt idx="435">-0.093790799291558896</cx:pt>
          <cx:pt idx="436">-0.0652672053031806</cx:pt>
          <cx:pt idx="437">-0.0475791947031221</cx:pt>
          <cx:pt idx="438">-0.059796794363672398</cx:pt>
          <cx:pt idx="439">-0.060071459958084703</cx:pt>
          <cx:pt idx="440">-0.073881497587705694</cx:pt>
          <cx:pt idx="441">-0.067826000323605098</cx:pt>
          <cx:pt idx="442">-0.0523503166245438</cx:pt>
          <cx:pt idx="443">-0.038923249823850897</cx:pt>
          <cx:pt idx="444">-0.0303024727539177</cx:pt>
          <cx:pt idx="445">-0.017410775389988701</cx:pt>
          <cx:pt idx="446">-0.0095557255246614004</cx:pt>
          <cx:pt idx="447">-0.0033340483575252699</cx:pt>
          <cx:pt idx="448">-0.00039200518984228302</cx:pt>
          <cx:pt idx="449">5.3867070868229299e-05</cx:pt>
          <cx:pt idx="450">-0.000325398904174298</cx:pt>
          <cx:pt idx="451">-0.0022791982268394999</cx:pt>
          <cx:pt idx="452">-0.017466584681416601</cx:pt>
          <cx:pt idx="453">-0.023690224942562101</cx:pt>
          <cx:pt idx="454">-0.037782577799653799</cx:pt>
          <cx:pt idx="455">-0.063279259363117707</cx:pt>
          <cx:pt idx="456">-0.066505545624467102</cx:pt>
          <cx:pt idx="457">0.00096256717760167404</cx:pt>
          <cx:pt idx="458">-0.0010944811530329099</cx:pt>
          <cx:pt idx="459">-0.0029041465061614498</cx:pt>
          <cx:pt idx="460">0.074861493408538801</cx:pt>
          <cx:pt idx="461">0.096947906728769698</cx:pt>
          <cx:pt idx="462">0.019080111658384601</cx:pt>
          <cx:pt idx="463">-0.042204063983197801</cx:pt>
          <cx:pt idx="464">-0.030965982383610102</cx:pt>
          <cx:pt idx="465">-0.044444088175530999</cx:pt>
          <cx:pt idx="466">-0.072074499582006998</cx:pt>
          <cx:pt idx="467">-0.090544507024993295</cx:pt>
          <cx:pt idx="468">-0.11190725249156</cx:pt>
          <cx:pt idx="469">-0.064715861301352595</cx:pt>
          <cx:pt idx="470">-0.0407399603481415</cx:pt>
          <cx:pt idx="471">-0.030650138873423199</cx:pt>
          <cx:pt idx="472">-0.0111747077834399</cx:pt>
          <cx:pt idx="473">-0.0127628867424763</cx:pt>
          <cx:pt idx="474">-0.0133043848723398</cx:pt>
          <cx:pt idx="475">-0.0049086450693402103</cx:pt>
          <cx:pt idx="476">-3.7982950532041901e-05</cx:pt>
          <cx:pt idx="477">0.00037190667502192098</cx:pt>
          <cx:pt idx="478">-0.00098501056076068108</cx:pt>
          <cx:pt idx="479">-0.0065900845057428803</cx:pt>
          <cx:pt idx="480">-0.019465086192261599</cx:pt>
          <cx:pt idx="481">-0.0205470000028171</cx:pt>
          <cx:pt idx="482">-0.016564320945022599</cx:pt>
          <cx:pt idx="483">-0.018740658648519402</cx:pt>
          <cx:pt idx="484">-0.0138217374513772</cx:pt>
          <cx:pt idx="485">-0.0056888088425701396</cx:pt>
          <cx:pt idx="486">0.036621167615628197</cx:pt>
          <cx:pt idx="487">0.075075220512335603</cx:pt>
          <cx:pt idx="488">0.069483156233988402</cx:pt>
          <cx:pt idx="489">0.048156741082508198</cx:pt>
          <cx:pt idx="490">0.043932019519619801</cx:pt>
          <cx:pt idx="491">-0.0099247320869403997</cx:pt>
          <cx:pt idx="492">0.024799724489005699</cx:pt>
          <cx:pt idx="493">-0.022491288462497799</cx:pt>
          <cx:pt idx="494">-0.0475570485133604</cx:pt>
          <cx:pt idx="495">-0.080924551271535999</cx:pt>
          <cx:pt idx="496">-0.071579858825238499</cx:pt>
          <cx:pt idx="497">-0.030913325336721</cx:pt>
          <cx:pt idx="498">-0.0376538512228013</cx:pt>
          <cx:pt idx="499">-0.027984205764245498</cx:pt>
          <cx:pt idx="500">-0.0104592762436583</cx:pt>
          <cx:pt idx="501">-0.0016370314731309801</cx:pt>
          <cx:pt idx="502">-0.0038199814995832498</cx:pt>
          <cx:pt idx="503">-0.000442858067343352</cx:pt>
          <cx:pt idx="504">-0.00053885083372138295</cx:pt>
          <cx:pt idx="505">0.00023969669626787299</cx:pt>
          <cx:pt idx="506">-0.0012754298471357301</cx:pt>
          <cx:pt idx="507">-0.0098774686730178692</cx:pt>
          <cx:pt idx="508">-0.038637058551678698</cx:pt>
          <cx:pt idx="509">-0.036745185918758999</cx:pt>
          <cx:pt idx="510">0.0039702606501615901</cx:pt>
          <cx:pt idx="511">0.025488942404903899</cx:pt>
          <cx:pt idx="512">0.0193657982489343</cx:pt>
          <cx:pt idx="513">0.0044612303705783996</cx:pt>
          <cx:pt idx="514">0.046564138004423397</cx:pt>
          <cx:pt idx="515">0.048175693330398901</cx:pt>
          <cx:pt idx="516">0.0499519687930009</cx:pt>
          <cx:pt idx="517">0.0485125495039977</cx:pt>
          <cx:pt idx="518">0.046517722984823102</cx:pt>
          <cx:pt idx="519">0.017731868777613201</cx:pt>
          <cx:pt idx="520">0.0082408459518322104</cx:pt>
          <cx:pt idx="521">0.0096206399182759399</cx:pt>
          <cx:pt idx="522">-0.019946457141844901</cx:pt>
          <cx:pt idx="523">-0.073076143725529202</cx:pt>
          <cx:pt idx="524">-0.058608402501162997</cx:pt>
          <cx:pt idx="525">-0.063660813280137396</cx:pt>
          <cx:pt idx="526">-0.0694085293797162</cx:pt>
          <cx:pt idx="527">-0.051311565902863197</cx:pt>
          <cx:pt idx="528">-0.0060048085647579803</cx:pt>
          <cx:pt idx="529">0.0064642693775209901</cx:pt>
          <cx:pt idx="530">-0.0027032657300665201</cx:pt>
          <cx:pt idx="531">0.00014465131669303099</cx:pt>
          <cx:pt idx="532">5.69214312504981e-05</cx:pt>
          <cx:pt idx="533">-0.00071996322104409297</cx:pt>
          <cx:pt idx="534">-0.00220037260504199</cx:pt>
          <cx:pt idx="535">-0.010976487615735799</cx:pt>
          <cx:pt idx="536">-0.048786865004051598</cx:pt>
          <cx:pt idx="537">-0.064034644304540006</cx:pt>
          <cx:pt idx="538">-0.017240669809198299</cx:pt>
          <cx:pt idx="539">0.021581521171642699</cx:pt>
          <cx:pt idx="540">0.0368373411386302</cx:pt>
          <cx:pt idx="541">0.014614523545391301</cx:pt>
          <cx:pt idx="542">0.0296496160241847</cx:pt>
          <cx:pt idx="543">0.039958512759685601</cx:pt>
          <cx:pt idx="544">0.049060884482501101</cx:pt>
          <cx:pt idx="545">0.056665193416457899</cx:pt>
          <cx:pt idx="546">0.018164203061408899</cx:pt>
          <cx:pt idx="547">0.021964222137555799</cx:pt>
          <cx:pt idx="548">-0.0020228596730393201</cx:pt>
          <cx:pt idx="549">0.0167839689354338</cx:pt>
          <cx:pt idx="550">0.0058556901837708598</cx:pt>
          <cx:pt idx="551">-0.040821896883056902</cx:pt>
          <cx:pt idx="552">-0.069151342871164603</cx:pt>
          <cx:pt idx="553">-0.068211918940987298</cx:pt>
          <cx:pt idx="554">-0.057265346105615102</cx:pt>
          <cx:pt idx="555">-0.025284950979125</cx:pt>
          <cx:pt idx="556">0.00699398376706607</cx:pt>
          <cx:pt idx="557">0.0037655659744782201</cx:pt>
          <cx:pt idx="558">-0.0059332409916811098</cx:pt>
          <cx:pt idx="559">-0.00027445895635598702</cx:pt>
          <cx:pt idx="560">0.00077906368635509004</cx:pt>
          <cx:pt idx="561">-0.00084741992368128898</cx:pt>
          <cx:pt idx="562">-0.00065623405910628704</cx:pt>
          <cx:pt idx="563">-0.013987666112079199</cx:pt>
          <cx:pt idx="564">-0.052973118014784597</cx:pt>
          <cx:pt idx="565">-0.056701713604618002</cx:pt>
          <cx:pt idx="566">-0.030782702343857899</cx:pt>
          <cx:pt idx="567">0.0038929642900107199</cx:pt>
          <cx:pt idx="568">0.0143288578155215</cx:pt>
          <cx:pt idx="569">-0.0131537714128634</cx:pt>
          <cx:pt idx="570">0.0080055254805008799</cx:pt>
          <cx:pt idx="571">0.056267007024102603</cx:pt>
          <cx:pt idx="572">0.068828883127414198</cx:pt>
          <cx:pt idx="573">0.0051802594472306696</cx:pt>
          <cx:pt idx="574">-0.0410145413619354</cx:pt>
          <cx:pt idx="575">-0.00078839059311436701</cx:pt>
          <cx:pt idx="576">-0.049046737890144403</cx:pt>
          <cx:pt idx="577">-0.0034301278383406801</cx:pt>
          <cx:pt idx="578">-0.0072053346187345201</cx:pt>
          <cx:pt idx="579">-0.0186618446827728</cx:pt>
          <cx:pt idx="580">-0.047831869626050398</cx:pt>
          <cx:pt idx="581">-0.047714700330909202</cx:pt>
          <cx:pt idx="582">-0.031289599969274003</cx:pt>
          <cx:pt idx="583">-0.010139886570709199</cx:pt>
          <cx:pt idx="584">0.010030232539584599</cx:pt>
          <cx:pt idx="585">0.0059238334763575201</cx:pt>
          <cx:pt idx="586">-0.00254419675684916</cx:pt>
          <cx:pt idx="587">-0.00076420360875310205</cx:pt>
          <cx:pt idx="588">-0.00026366932098166899</cx:pt>
          <cx:pt idx="589">-9.8189677644805102e-05</cx:pt>
          <cx:pt idx="590">-0.00040879544654398798</cx:pt>
          <cx:pt idx="591">-0.0113719230535257</cx:pt>
          <cx:pt idx="592">-0.0378787731053285</cx:pt>
          <cx:pt idx="593">-0.051266624362890499</cx:pt>
          <cx:pt idx="594">-0.051674586789433603</cx:pt>
          <cx:pt idx="595">-0.014802224084935599</cx:pt>
          <cx:pt idx="596">0.0098531099584161404</cx:pt>
          <cx:pt idx="597">0.011741292164049099</cx:pt>
          <cx:pt idx="598">-0.020409342380419301</cx:pt>
          <cx:pt idx="599">0.037831676547333701</cx:pt>
          <cx:pt idx="600">0.00086212663126850205</cx:pt>
          <cx:pt idx="601">-0.0292584313692495</cx:pt>
          <cx:pt idx="602">-0.075451125125541099</cx:pt>
          <cx:pt idx="603">-0.030364649214762899</cx:pt>
          <cx:pt idx="604">-0.042179256710634903</cx:pt>
          <cx:pt idx="605">-0.0123045274521463</cx:pt>
          <cx:pt idx="606">-0.015213944382641301</cx:pt>
          <cx:pt idx="607">-0.015741940360567901</cx:pt>
          <cx:pt idx="608">-0.035522260312889402</cx:pt>
          <cx:pt idx="609">-0.0312131801668461</cx:pt>
          <cx:pt idx="610">-0.012555192900104499</cx:pt>
          <cx:pt idx="611">-0.0061285831164202796</cx:pt>
          <cx:pt idx="612">0.010539734228917399</cx:pt>
          <cx:pt idx="613">9.8595947372137296e-05</cx:pt>
          <cx:pt idx="614">-0.0012030099411516101</cx:pt>
          <cx:pt idx="615">-0.000104061505631816</cx:pt>
          <cx:pt idx="616">-0.00042159573967223099</cx:pt>
          <cx:pt idx="617">0.00065103900851627098</cx:pt>
          <cx:pt idx="618">-0.000457826093959348</cx:pt>
          <cx:pt idx="619">-0.0052241843954173202</cx:pt>
          <cx:pt idx="620">-0.0113544953359052</cx:pt>
          <cx:pt idx="621">-0.018225395650922401</cx:pt>
          <cx:pt idx="622">-0.047723032502198899</cx:pt>
          <cx:pt idx="623">-0.0108225828254022</cx:pt>
          <cx:pt idx="624">0.0028098923737754199</cx:pt>
          <cx:pt idx="625">0.0391843575268307</cx:pt>
          <cx:pt idx="626">0.017088739774218601</cx:pt>
          <cx:pt idx="627">0.056483041950390098</cx:pt>
          <cx:pt idx="628">-0.0084881403744151204</cx:pt>
          <cx:pt idx="629">-0.0094243259425629</cx:pt>
          <cx:pt idx="630">-0.012105635003699201</cx:pt>
          <cx:pt idx="631">-0.013274732393984899</cx:pt>
          <cx:pt idx="632">-0.0314441321989299</cx:pt>
          <cx:pt idx="633">-0.025603269027994799</cx:pt>
          <cx:pt idx="634">-0.0101648091091681</cx:pt>
          <cx:pt idx="635">0.00411915601291053</cx:pt>
          <cx:pt idx="636">-0.0183137334784211</cx:pt>
          <cx:pt idx="637">-0.018381693634712301</cx:pt>
          <cx:pt idx="638">-0.0075216073880287199</cx:pt>
          <cx:pt idx="639">-0.0096198128307458108</cx:pt>
          <cx:pt idx="640">-0.00077959157897502303</cx:pt>
          <cx:pt idx="641">-4.2557938835460097e-05</cx:pt>
          <cx:pt idx="642">-5.4529197872537297e-05</cx:pt>
          <cx:pt idx="643">0.00032461738574218198</cx:pt>
          <cx:pt idx="644">-0.000118952726130261</cx:pt>
          <cx:pt idx="645">0.00038415016875586501</cx:pt>
          <cx:pt idx="646">-0.00028955298133396498</cx:pt>
          <cx:pt idx="647">-0.0033965645664360399</cx:pt>
          <cx:pt idx="648">-0.0068796714679472499</cx:pt>
          <cx:pt idx="649">-0.0069649038953163798</cx:pt>
          <cx:pt idx="650">-0.023473664479343601</cx:pt>
          <cx:pt idx="651">-0.0038568514816450699</cx:pt>
          <cx:pt idx="652">0.050656474554541503</cx:pt>
          <cx:pt idx="653">0.082632616722619207</cx:pt>
          <cx:pt idx="654">0.063552353040614504</cx:pt>
          <cx:pt idx="655">0.059858145992781997</cx:pt>
          <cx:pt idx="656">0.044315163103380899</cx:pt>
          <cx:pt idx="657">0.054279170025665999</cx:pt>
          <cx:pt idx="658">0.079431794542242307</cx:pt>
          <cx:pt idx="659">0.041571346775759903</cx:pt>
          <cx:pt idx="660">0.019147342026159701</cx:pt>
          <cx:pt idx="661">0.0044886447583278501</cx:pt>
          <cx:pt idx="662">-0.00090234534235856601</cx:pt>
          <cx:pt idx="663">-0.0020645843726140598</cx:pt>
          <cx:pt idx="664">-0.0145445051042686</cx:pt>
          <cx:pt idx="665">-0.0182815048074777</cx:pt>
          <cx:pt idx="666">-0.0098763198645278605</cx:pt>
          <cx:pt idx="667">-0.0110166399281215</cx:pt>
          <cx:pt idx="668">-0.0037018574869132001</cx:pt>
          <cx:pt idx="669">0.00011554904087138799</cx:pt>
          <cx:pt idx="670">-0.00036098487953542898</cx:pt>
          <cx:pt idx="671">0.000568419585485377</cx:pt>
          <cx:pt idx="672">0.00065230183958983005</cx:pt>
          <cx:pt idx="673">-0.00037669952980653001</cx:pt>
          <cx:pt idx="674">-0.000180752028420448</cx:pt>
          <cx:pt idx="675">-0.0016524159015344499</cx:pt>
          <cx:pt idx="676">-0.014490003345678199</cx:pt>
          <cx:pt idx="677">-0.024547623396140899</cx:pt>
          <cx:pt idx="678">-0.027839317849912899</cx:pt>
          <cx:pt idx="679">-0.0065460598632407002</cx:pt>
          <cx:pt idx="680">0.0152322615700748</cx:pt>
          <cx:pt idx="681">0.070212667404701001</cx:pt>
          <cx:pt idx="682">0.072370130522348294</cx:pt>
          <cx:pt idx="683">0.078597765650837106</cx:pt>
          <cx:pt idx="684">0.047021347949838997</cx:pt>
          <cx:pt idx="685">0.0441058670347972</cx:pt>
          <cx:pt idx="686">0.061852110333445502</cx:pt>
          <cx:pt idx="687">0.020940905975780501</cx:pt>
          <cx:pt idx="688">0.0258388194117345</cx:pt>
          <cx:pt idx="689">-0.0041353314783711299</cx:pt>
          <cx:pt idx="690">-0.015473413326027001</cx:pt>
          <cx:pt idx="691">-0.0068363585603833802</cx:pt>
          <cx:pt idx="692">-0.0142464297630992</cx:pt>
          <cx:pt idx="693">-0.0063895699307454298</cx:pt>
          <cx:pt idx="694">-0.0075892117727659001</cx:pt>
          <cx:pt idx="695">-0.0094729076757281792</cx:pt>
          <cx:pt idx="696">-0.0045222044551178602</cx:pt>
          <cx:pt idx="697">-0.00076110103232700504</cx:pt>
          <cx:pt idx="698">-0.00078495331471977099</cx:pt>
          <cx:pt idx="699">-0.00071711912194443903</cx:pt>
          <cx:pt idx="700">0.00036372846645740402</cx:pt>
          <cx:pt idx="701">-0.00066115964473391299</cx:pt>
          <cx:pt idx="702">0.000228152930369003</cx:pt>
          <cx:pt idx="703">-0.0019630389433120299</cx:pt>
          <cx:pt idx="704">-0.0089616205063908598</cx:pt>
          <cx:pt idx="705">-0.0055660615755556697</cx:pt>
          <cx:pt idx="706">-0.014193877223075701</cx:pt>
          <cx:pt idx="707">-0.0270891234380695</cx:pt>
          <cx:pt idx="708">-0.028573920303071099</cx:pt>
          <cx:pt idx="709">-0.010555767037933201</cx:pt>
          <cx:pt idx="710">0.00165791083481081</cx:pt>
          <cx:pt idx="711">-0.0023894057969671401</cx:pt>
          <cx:pt idx="712">0.0047034450644670997</cx:pt>
          <cx:pt idx="713">0.0117112095824614</cx:pt>
          <cx:pt idx="714">0.010788619962942701</cx:pt>
          <cx:pt idx="715">-0.0011838260729714199</cx:pt>
          <cx:pt idx="716">0.0065509245203475199</cx:pt>
          <cx:pt idx="717">0.0064243587288546197</cx:pt>
          <cx:pt idx="718">0.010461615541540001</cx:pt>
          <cx:pt idx="719">0.0097851365816082597</cx:pt>
          <cx:pt idx="720">0.00243479367820899</cx:pt>
          <cx:pt idx="721">-9.5018607135989098e-05</cx:pt>
          <cx:pt idx="722">-0.0037355667804880501</cx:pt>
          <cx:pt idx="723">-0.0015735576148177</cx:pt>
          <cx:pt idx="724">-0.00031213894106900701</cx:pt>
          <cx:pt idx="725">-0.000177072402709082</cx:pt>
          <cx:pt idx="726">-0.0010254316552126799</cx:pt>
          <cx:pt idx="727">0.00027973598766624298</cx:pt>
          <cx:pt idx="728">-0.000145416784941819</cx:pt>
          <cx:pt idx="729">0.00025130503727585298</cx:pt>
          <cx:pt idx="730">-9.3786106251659705e-05</cx:pt>
          <cx:pt idx="731">0.000160408562182095</cx:pt>
          <cx:pt idx="732">0.0038144166677010699</cx:pt>
          <cx:pt idx="733">0.011993592993752</cx:pt>
          <cx:pt idx="734">0.0058937221075945597</cx:pt>
          <cx:pt idx="735">-0.0049151260851133102</cx:pt>
          <cx:pt idx="736">-0.0148425071014118</cx:pt>
          <cx:pt idx="737">-0.022804865298055699</cx:pt>
          <cx:pt idx="738">-0.0252836102574008</cx:pt>
          <cx:pt idx="739">-0.0097800190383402399</cx:pt>
          <cx:pt idx="740">7.6186331342202203e-05</cx:pt>
          <cx:pt idx="741">-0.0163388136601668</cx:pt>
          <cx:pt idx="742">-0.019224461278503201</cx:pt>
          <cx:pt idx="743">-0.0047840934130996904</cx:pt>
          <cx:pt idx="744">0.0079026899391108803</cx:pt>
          <cx:pt idx="745">0.011553563776947599</cx:pt>
          <cx:pt idx="746">0.0049515037691460796</cx:pt>
          <cx:pt idx="747">0.0010894335876511999</cx:pt>
          <cx:pt idx="748">0.00046287588421662599</cx:pt>
          <cx:pt idx="749">-0.00092210521865007005</cx:pt>
          <cx:pt idx="750">-0.00066714287746580695</cx:pt>
          <cx:pt idx="751">0.000143254331670002</cx:pt>
          <cx:pt idx="752">0.00051724176365949099</cx:pt>
          <cx:pt idx="753">-0.00029593468739930401</cx:pt>
          <cx:pt idx="754">-0.000194242050789413</cx:pt>
          <cx:pt idx="755">0.00072212369401136896</cx:pt>
          <cx:pt idx="756">-0.00047955109661563898</cx:pt>
          <cx:pt idx="757">-0.00093302195091819198</cx:pt>
          <cx:pt idx="758">-0.000173017427529979</cx:pt>
          <cx:pt idx="759">-0.00040361054900580901</cx:pt>
          <cx:pt idx="760">-0.000188620126761829</cx:pt>
          <cx:pt idx="761">-0.00063142408688654701</cx:pt>
          <cx:pt idx="762">-0.000299720092701772</cx:pt>
          <cx:pt idx="763">4.2193694541366701e-05</cx:pt>
          <cx:pt idx="764">-0.00020082478874045099</cx:pt>
          <cx:pt idx="765">0.00027274003060818498</cx:pt>
          <cx:pt idx="766">-0.0027949945697171999</cx:pt>
          <cx:pt idx="767">0.0010681006159418301</cx:pt>
          <cx:pt idx="768">-0.00092749000059790801</cx:pt>
          <cx:pt idx="769">-0.0017074349552751601</cx:pt>
          <cx:pt idx="770">-0.0020945101728867101</cx:pt>
          <cx:pt idx="771">-0.000455011258579914</cx:pt>
          <cx:pt idx="772">-0.00059836829384178798</cx:pt>
          <cx:pt idx="773">-0.0018617305151927999</cx:pt>
          <cx:pt idx="774">-0.0051940587323462597</cx:pt>
          <cx:pt idx="775">-0.00064119393360199299</cx:pt>
          <cx:pt idx="776">0.00069039527601238797</cx:pt>
          <cx:pt idx="777">-0.00125753218629329</cx:pt>
          <cx:pt idx="778">-0.00033202106289791002</cx:pt>
          <cx:pt idx="779">5.5416016280958501e-05</cx:pt>
          <cx:pt idx="780">-0.000175125803761089</cx:pt>
          <cx:pt idx="781">0.00067469465621626404</cx:pt>
          <cx:pt idx="782">-0.00046435619499074103</cx:pt>
          <cx:pt idx="783">0.00012479891110189401</cx:pt>
          <cx:pt idx="784">-0.00118983480537983</cx:pt>
          <cx:pt idx="785">-0.0032581084955128998</cx:pt>
          <cx:pt idx="786">-0.0032502095628658498</cx:pt>
          <cx:pt idx="787">-0.0013331918138143324</cx:pt>
          <cx:pt idx="788">-0.0023937108769001825</cx:pt>
          <cx:pt idx="789">-0.0070463126401492252</cx:pt>
          <cx:pt idx="790">0.0024530565860845575</cx:pt>
          <cx:pt idx="791">0.0025862545347335002</cx:pt>
          <cx:pt idx="792">-0.0014355151525872749</cx:pt>
          <cx:pt idx="793">-0.0072307092869542504</cx:pt>
          <cx:pt idx="794">-0.0078047319081404002</cx:pt>
          <cx:pt idx="795">-0.0070808569977670746</cx:pt>
          <cx:pt idx="796">-0.0074232668391438997</cx:pt>
          <cx:pt idx="797">-0.0042729041385892999</cx:pt>
          <cx:pt idx="798">0.00409115958390155</cx:pt>
          <cx:pt idx="799">0.00278531818050775</cx:pt>
          <cx:pt idx="800">-0.0032958791554985501</cx:pt>
          <cx:pt idx="801">-0.012562502160794549</cx:pt>
          <cx:pt idx="802">0.0024733669952802248</cx:pt>
          <cx:pt idx="803">0.00079188469238356755</cx:pt>
          <cx:pt idx="804">0.0064878947702373003</cx:pt>
          <cx:pt idx="805">0.0047298698816754248</cx:pt>
          <cx:pt idx="806">0.0047433471896198001</cx:pt>
          <cx:pt idx="807">0.0019676798449344726</cx:pt>
          <cx:pt idx="808">-0.00060887544032065997</cx:pt>
          <cx:pt idx="809">-1.9487933981697075e-05</cx:pt>
          <cx:pt idx="810">-7.1356345474429255e-05</cx:pt>
          <cx:pt idx="811">-0.00019696285887295151</cx:pt>
          <cx:pt idx="812">-0.00166159080507076</cx:pt>
          <cx:pt idx="813">-0.0044945204729999249</cx:pt>
          <cx:pt idx="814">-0.0038729324877508002</cx:pt>
          <cx:pt idx="815">-0.0016223682942553201</cx:pt>
          <cx:pt idx="816">-0.0016533699494282975</cx:pt>
          <cx:pt idx="817">-0.0046598295566453998</cx:pt>
          <cx:pt idx="818">0.016000460715611824</cx:pt>
          <cx:pt idx="819">0.01124027241455205</cx:pt>
          <cx:pt idx="820">-0.00271180621933895</cx:pt>
          <cx:pt idx="821">0.0020195924433167351</cx:pt>
          <cx:pt idx="822">0.0092692146105592746</cx:pt>
          <cx:pt idx="823">0.0063372373439646752</cx:pt>
          <cx:pt idx="824">0.014301300061836926</cx:pt>
          <cx:pt idx="825">0.015518637799411025</cx:pt>
          <cx:pt idx="826">0.014339933437141975</cx:pt>
          <cx:pt idx="827">0.0021756758116775899</cx:pt>
          <cx:pt idx="828">-0.0019736705770940976</cx:pt>
          <cx:pt idx="829">-0.0059532411481523252</cx:pt>
          <cx:pt idx="830">0.011048405547789049</cx:pt>
          <cx:pt idx="831">0.0016837894144203374</cx:pt>
          <cx:pt idx="832">0.0059856639533864501</cx:pt>
          <cx:pt idx="833">0.015922628919655402</cx:pt>
          <cx:pt idx="834">0.011698621481031599</cx:pt>
          <cx:pt idx="835">0.0025999590155728501</cx:pt>
          <cx:pt idx="836">0.0003058225393081825</cx:pt>
          <cx:pt idx="837">0.0001700128789306</cx:pt>
          <cx:pt idx="838">-0.00031827860874141997</cx:pt>
          <cx:pt idx="839">-0.000574226458170915</cx:pt>
          <cx:pt idx="840">-0.0022505972239291248</cx:pt>
          <cx:pt idx="841">-0.0044393275622227248</cx:pt>
          <cx:pt idx="842">-0.0076845948714383498</cx:pt>
          <cx:pt idx="843">-0.0044587922619973496</cx:pt>
          <cx:pt idx="844">-0.0031078396190106</cx:pt>
          <cx:pt idx="845">0.003661482134454675</cx:pt>
          <cx:pt idx="846">0.017691237336529924</cx:pt>
          <cx:pt idx="847">0.0051553710919435749</cx:pt>
          <cx:pt idx="848">-0.0037040062468395498</cx:pt>
          <cx:pt idx="849">-0.0039322652886956749</cx:pt>
          <cx:pt idx="850">0.00052874241036709503</cx:pt>
          <cx:pt idx="851">-0.0075682490068837002</cx:pt>
          <cx:pt idx="852">0.0050605895730133754</cx:pt>
          <cx:pt idx="853">0.025370736888224499</cx:pt>
          <cx:pt idx="854">0.024315562808696099</cx:pt>
          <cx:pt idx="855">0.0062022297207068753</cx:pt>
          <cx:pt idx="856">0.0044471855743835002</cx:pt>
          <cx:pt idx="857">-0.00018725341101905399</cx:pt>
          <cx:pt idx="858">0.0076409620860833751</cx:pt>
          <cx:pt idx="859">0.0039512422217785753</cx:pt>
          <cx:pt idx="860">0.01157783417814265</cx:pt>
          <cx:pt idx="861">0.02131770652642875</cx:pt>
          <cx:pt idx="862">0.011754378601329874</cx:pt>
          <cx:pt idx="863">0.0018548723860148375</cx:pt>
          <cx:pt idx="864">-0.003148251603292</cx:pt>
          <cx:pt idx="865">0.00017146050449723876</cx:pt>
          <cx:pt idx="866">-0.00019109881578548076</cx:pt>
          <cx:pt idx="867">-0.0010576041715484525</cx:pt>
          <cx:pt idx="868">-0.002840576968926525</cx:pt>
          <cx:pt idx="869">-0.0039391067098369752</cx:pt>
          <cx:pt idx="870">-0.0094023029391534993</cx:pt>
          <cx:pt idx="871">-0.012056773653878425</cx:pt>
          <cx:pt idx="872">-0.00791073079457855</cx:pt>
          <cx:pt idx="873">0.0047342187670982253</cx:pt>
          <cx:pt idx="874">0.012213332771034976</cx:pt>
          <cx:pt idx="875">0.015614268919551351</cx:pt>
          <cx:pt idx="876">-0.001285987080512435</cx:pt>
          <cx:pt idx="877">0.00305497841949935</cx:pt>
          <cx:pt idx="878">-0.0095414035374458746</cx:pt>
          <cx:pt idx="879">-0.018715069243658775</cx:pt>
          <cx:pt idx="880">-0.0157698364843506</cx:pt>
          <cx:pt idx="881">-0.00071260567762691752</cx:pt>
          <cx:pt idx="882">0.0038710816929238248</cx:pt>
          <cx:pt idx="883">0.0012875569816175674</cx:pt>
          <cx:pt idx="884">-0.00118983480537983</cx:pt>
          <cx:pt idx="885">-0.0032581084955128998</cx:pt>
          <cx:pt idx="886">-0.0032502095628658498</cx:pt>
          <cx:pt idx="887">-0.0013331918138143324</cx:pt>
          <cx:pt idx="888">-0.0023937108769001825</cx:pt>
          <cx:pt idx="889">-0.0070463126401492252</cx:pt>
          <cx:pt idx="890">0.0024530565860845575</cx:pt>
          <cx:pt idx="891">0.0025862545347335002</cx:pt>
          <cx:pt idx="892">-0.0014355151525872749</cx:pt>
          <cx:pt idx="893">-0.0072307092869542504</cx:pt>
          <cx:pt idx="894">-0.0078047319081404002</cx:pt>
          <cx:pt idx="895">-0.0070808569977670746</cx:pt>
          <cx:pt idx="896">-0.0074232668391438997</cx:pt>
          <cx:pt idx="897">-0.0042729041385892999</cx:pt>
          <cx:pt idx="898">0.00409115958390155</cx:pt>
          <cx:pt idx="899">0.00278531818050775</cx:pt>
          <cx:pt idx="900">-0.0032958791554985501</cx:pt>
          <cx:pt idx="901">-0.012562502160794549</cx:pt>
          <cx:pt idx="902">0.0024733669952802248</cx:pt>
          <cx:pt idx="903">0.00079188469238356755</cx:pt>
          <cx:pt idx="904">0.0064878947702373003</cx:pt>
          <cx:pt idx="905">0.0047298698816754248</cx:pt>
          <cx:pt idx="906">0.0047433471896198001</cx:pt>
          <cx:pt idx="907">0.0019676798449344726</cx:pt>
          <cx:pt idx="908">-0.00060887544032065997</cx:pt>
          <cx:pt idx="909">-1.9487933981697075e-05</cx:pt>
          <cx:pt idx="910">-7.1356345474429255e-05</cx:pt>
          <cx:pt idx="911">-0.00019696285887295151</cx:pt>
          <cx:pt idx="912">-0.00166159080507076</cx:pt>
          <cx:pt idx="913">-0.0044945204729999249</cx:pt>
          <cx:pt idx="914">-0.0038729324877508002</cx:pt>
          <cx:pt idx="915">-0.0016223682942553201</cx:pt>
          <cx:pt idx="916">-0.0016533699494282975</cx:pt>
          <cx:pt idx="917">-0.0046598295566453998</cx:pt>
          <cx:pt idx="918">0.016000460715611824</cx:pt>
          <cx:pt idx="919">0.01124027241455205</cx:pt>
          <cx:pt idx="920">-0.00271180621933895</cx:pt>
          <cx:pt idx="921">0.0020195924433167351</cx:pt>
          <cx:pt idx="922">0.0092692146105592746</cx:pt>
          <cx:pt idx="923">0.0063372373439646752</cx:pt>
          <cx:pt idx="924">0.014301300061836926</cx:pt>
          <cx:pt idx="925">0.015518637799411025</cx:pt>
          <cx:pt idx="926">0.014339933437141975</cx:pt>
          <cx:pt idx="927">0.0021756758116775899</cx:pt>
          <cx:pt idx="928">-0.0019736705770940976</cx:pt>
          <cx:pt idx="929">-0.0059532411481523252</cx:pt>
          <cx:pt idx="930">0.011048405547789049</cx:pt>
          <cx:pt idx="931">0.0016837894144203374</cx:pt>
          <cx:pt idx="932">0.0059856639533864501</cx:pt>
          <cx:pt idx="933">0.015922628919655402</cx:pt>
          <cx:pt idx="934">0.011698621481031599</cx:pt>
          <cx:pt idx="935">0.0025999590155728501</cx:pt>
          <cx:pt idx="936">0.0003058225393081825</cx:pt>
          <cx:pt idx="937">0.0001700128789306</cx:pt>
          <cx:pt idx="938">-0.00031827860874141997</cx:pt>
          <cx:pt idx="939">-0.000574226458170915</cx:pt>
          <cx:pt idx="940">-0.0022505972239291248</cx:pt>
          <cx:pt idx="941">-0.0044393275622227248</cx:pt>
          <cx:pt idx="942">-0.0076845948714383498</cx:pt>
          <cx:pt idx="943">-0.0044587922619973496</cx:pt>
          <cx:pt idx="944">-0.0031078396190106</cx:pt>
          <cx:pt idx="945">0.003661482134454675</cx:pt>
          <cx:pt idx="946">0.017691237336529924</cx:pt>
          <cx:pt idx="947">0.0051553710919435749</cx:pt>
          <cx:pt idx="948">-0.0037040062468395498</cx:pt>
          <cx:pt idx="949">-0.0039322652886956749</cx:pt>
          <cx:pt idx="950">0.00052874241036709503</cx:pt>
          <cx:pt idx="951">-0.0075682490068837002</cx:pt>
          <cx:pt idx="952">0.0050605895730133754</cx:pt>
          <cx:pt idx="953">0.025370736888224499</cx:pt>
          <cx:pt idx="954">0.024315562808696099</cx:pt>
          <cx:pt idx="955">0.0062022297207068753</cx:pt>
          <cx:pt idx="956">0.0044471855743835002</cx:pt>
          <cx:pt idx="957">-0.00018725341101905399</cx:pt>
          <cx:pt idx="958">0.0076409620860833751</cx:pt>
          <cx:pt idx="959">0.0039512422217785753</cx:pt>
          <cx:pt idx="960">0.01157783417814265</cx:pt>
          <cx:pt idx="961">0.02131770652642875</cx:pt>
          <cx:pt idx="962">0.011754378601329874</cx:pt>
          <cx:pt idx="963">0.0018548723860148375</cx:pt>
          <cx:pt idx="964">-0.003148251603292</cx:pt>
          <cx:pt idx="965">0.00017146050449723876</cx:pt>
          <cx:pt idx="966">-0.00019109881578548076</cx:pt>
          <cx:pt idx="967">-0.0010576041715484525</cx:pt>
          <cx:pt idx="968">-0.002840576968926525</cx:pt>
          <cx:pt idx="969">-0.0039391067098369752</cx:pt>
          <cx:pt idx="970">-0.0094023029391534993</cx:pt>
          <cx:pt idx="971">-0.012056773653878425</cx:pt>
          <cx:pt idx="972">-0.00791073079457855</cx:pt>
          <cx:pt idx="973">0.0047342187670982253</cx:pt>
          <cx:pt idx="974">0.012213332771034976</cx:pt>
          <cx:pt idx="975">0.015614268919551351</cx:pt>
          <cx:pt idx="976">-0.001285987080512435</cx:pt>
          <cx:pt idx="977">0.00305497841949935</cx:pt>
          <cx:pt idx="978">-0.0095414035374458746</cx:pt>
          <cx:pt idx="979">-0.018715069243658775</cx:pt>
          <cx:pt idx="980">-0.0157698364843506</cx:pt>
          <cx:pt idx="981">-0.00071260567762691752</cx:pt>
          <cx:pt idx="982">0.0038710816929238248</cx:pt>
          <cx:pt idx="983">0.0012875569816175674</cx:pt>
          <cx:pt idx="984">-0.00118983480537983</cx:pt>
          <cx:pt idx="985">-0.0032581084955128998</cx:pt>
          <cx:pt idx="986">-0.0032502095628658498</cx:pt>
          <cx:pt idx="987">-0.0013331918138143324</cx:pt>
          <cx:pt idx="988">-0.0023937108769001825</cx:pt>
          <cx:pt idx="989">-0.0070463126401492252</cx:pt>
          <cx:pt idx="990">0.0024530565860845575</cx:pt>
          <cx:pt idx="991">0.0025862545347335002</cx:pt>
          <cx:pt idx="992">-0.0014355151525872749</cx:pt>
          <cx:pt idx="993">-0.0072307092869542504</cx:pt>
          <cx:pt idx="994">-0.0078047319081404002</cx:pt>
          <cx:pt idx="995">-0.0070808569977670746</cx:pt>
          <cx:pt idx="996">-0.0074232668391438997</cx:pt>
          <cx:pt idx="997">-0.0042729041385892999</cx:pt>
          <cx:pt idx="998">0.00409115958390155</cx:pt>
          <cx:pt idx="999">0.00278531818050775</cx:pt>
          <cx:pt idx="1000">-0.0032958791554985501</cx:pt>
          <cx:pt idx="1001">-0.012562502160794549</cx:pt>
          <cx:pt idx="1002">0.0024733669952802248</cx:pt>
          <cx:pt idx="1003">0.00079188469238356755</cx:pt>
          <cx:pt idx="1004">0.0064878947702373003</cx:pt>
          <cx:pt idx="1005">0.0047298698816754248</cx:pt>
          <cx:pt idx="1006">0.0047433471896198001</cx:pt>
          <cx:pt idx="1007">0.0019676798449344726</cx:pt>
          <cx:pt idx="1008">-0.00060887544032065997</cx:pt>
          <cx:pt idx="1009">-1.9487933981697075e-05</cx:pt>
          <cx:pt idx="1010">-7.1356345474429255e-05</cx:pt>
          <cx:pt idx="1011">-0.00019696285887295151</cx:pt>
          <cx:pt idx="1012">-0.00166159080507076</cx:pt>
          <cx:pt idx="1013">-0.0044945204729999249</cx:pt>
          <cx:pt idx="1014">-0.0038729324877508002</cx:pt>
          <cx:pt idx="1015">-0.0016223682942553201</cx:pt>
          <cx:pt idx="1016">-0.0016533699494282975</cx:pt>
          <cx:pt idx="1017">-0.0046598295566453998</cx:pt>
          <cx:pt idx="1018">0.016000460715611824</cx:pt>
          <cx:pt idx="1019">0.01124027241455205</cx:pt>
          <cx:pt idx="1020">-0.00271180621933895</cx:pt>
          <cx:pt idx="1021">0.0020195924433167351</cx:pt>
          <cx:pt idx="1022">0.0092692146105592746</cx:pt>
          <cx:pt idx="1023">0.0063372373439646752</cx:pt>
          <cx:pt idx="1024">0.014301300061836926</cx:pt>
          <cx:pt idx="1025">0.015518637799411025</cx:pt>
          <cx:pt idx="1026">0.014339933437141975</cx:pt>
          <cx:pt idx="1027">0.0021756758116775899</cx:pt>
          <cx:pt idx="1028">-0.0019736705770940976</cx:pt>
          <cx:pt idx="1029">-0.0059532411481523252</cx:pt>
          <cx:pt idx="1030">0.011048405547789049</cx:pt>
          <cx:pt idx="1031">0.0016837894144203374</cx:pt>
          <cx:pt idx="1032">0.0059856639533864501</cx:pt>
          <cx:pt idx="1033">0.015922628919655402</cx:pt>
          <cx:pt idx="1034">0.011698621481031599</cx:pt>
          <cx:pt idx="1035">0.0025999590155728501</cx:pt>
          <cx:pt idx="1036">0.0003058225393081825</cx:pt>
          <cx:pt idx="1037">0.0001700128789306</cx:pt>
          <cx:pt idx="1038">-0.00031827860874141997</cx:pt>
          <cx:pt idx="1039">-0.000574226458170915</cx:pt>
          <cx:pt idx="1040">-0.0022505972239291248</cx:pt>
          <cx:pt idx="1041">-0.0044393275622227248</cx:pt>
          <cx:pt idx="1042">-0.0076845948714383498</cx:pt>
          <cx:pt idx="1043">-0.0044587922619973496</cx:pt>
          <cx:pt idx="1044">-0.0031078396190106</cx:pt>
          <cx:pt idx="1045">0.003661482134454675</cx:pt>
          <cx:pt idx="1046">0.017691237336529924</cx:pt>
          <cx:pt idx="1047">0.0051553710919435749</cx:pt>
          <cx:pt idx="1048">-0.0037040062468395498</cx:pt>
          <cx:pt idx="1049">-0.0039322652886956749</cx:pt>
          <cx:pt idx="1050">0.00052874241036709503</cx:pt>
          <cx:pt idx="1051">-0.0075682490068837002</cx:pt>
          <cx:pt idx="1052">0.0050605895730133754</cx:pt>
          <cx:pt idx="1053">0.025370736888224499</cx:pt>
          <cx:pt idx="1054">0.024315562808696099</cx:pt>
          <cx:pt idx="1055">0.0062022297207068753</cx:pt>
          <cx:pt idx="1056">0.0044471855743835002</cx:pt>
          <cx:pt idx="1057">-0.00018725341101905399</cx:pt>
          <cx:pt idx="1058">0.0076409620860833751</cx:pt>
          <cx:pt idx="1059">0.0039512422217785753</cx:pt>
          <cx:pt idx="1060">0.01157783417814265</cx:pt>
          <cx:pt idx="1061">0.02131770652642875</cx:pt>
          <cx:pt idx="1062">0.011754378601329874</cx:pt>
          <cx:pt idx="1063">0.0018548723860148375</cx:pt>
          <cx:pt idx="1064">-0.003148251603292</cx:pt>
          <cx:pt idx="1065">0.00017146050449723876</cx:pt>
          <cx:pt idx="1066">-0.00019109881578548076</cx:pt>
          <cx:pt idx="1067">-0.0010576041715484525</cx:pt>
          <cx:pt idx="1068">-0.002840576968926525</cx:pt>
          <cx:pt idx="1069">-0.0039391067098369752</cx:pt>
          <cx:pt idx="1070">-0.0094023029391534993</cx:pt>
          <cx:pt idx="1071">-0.012056773653878425</cx:pt>
          <cx:pt idx="1072">-0.00791073079457855</cx:pt>
          <cx:pt idx="1073">0.0047342187670982253</cx:pt>
          <cx:pt idx="1074">0.012213332771034976</cx:pt>
          <cx:pt idx="1075">0.015614268919551351</cx:pt>
          <cx:pt idx="1076">-0.001285987080512435</cx:pt>
          <cx:pt idx="1077">0.00305497841949935</cx:pt>
          <cx:pt idx="1078">-0.0095414035374458746</cx:pt>
          <cx:pt idx="1079">-0.018715069243658775</cx:pt>
          <cx:pt idx="1080">-0.0157698364843506</cx:pt>
          <cx:pt idx="1081">-0.00071260567762691752</cx:pt>
          <cx:pt idx="1082">0.0038710816929238248</cx:pt>
          <cx:pt idx="1083">0.0012875569816175674</cx:pt>
        </cx:lvl>
      </cx:numDim>
    </cx:data>
    <cx:data id="136">
      <cx:numDim type="val">
        <cx:f>Sheet2!$EG$1:$EG$1084</cx:f>
        <cx:lvl ptCount="1084" formatCode="G/通用格式">
          <cx:pt idx="0">-0.00058397880208949798</cx:pt>
          <cx:pt idx="1">0.000309697705084646</cx:pt>
          <cx:pt idx="2">-1.6302583805366101e-05</cx:pt>
          <cx:pt idx="3">-0.00076132967245408302</cx:pt>
          <cx:pt idx="4">-0.00053132590210862502</cx:pt>
          <cx:pt idx="5">-0.00033547556468947401</cx:pt>
          <cx:pt idx="6">0.00055256574997453395</cx:pt>
          <cx:pt idx="7">-0.00042160712164916899</cx:pt>
          <cx:pt idx="8">0.00056331990828616802</cx:pt>
          <cx:pt idx="9">-0.00072659927138484296</cx:pt>
          <cx:pt idx="10">-0.00020301400104145501</cx:pt>
          <cx:pt idx="11">0.00020576697322889699</cx:pt>
          <cx:pt idx="12">-0.00021672081679754</cx:pt>
          <cx:pt idx="13">0.00015885808719584199</cx:pt>
          <cx:pt idx="14">0.000190427223257629</cx:pt>
          <cx:pt idx="15">-0.00044918755044255599</cx:pt>
          <cx:pt idx="16">-0.000457945189385553</cx:pt>
          <cx:pt idx="17">0.0010254294042248699</cx:pt>
          <cx:pt idx="18">-0.00026354949553467402</cx:pt>
          <cx:pt idx="19">-0.00028774530845338702</cx:pt>
          <cx:pt idx="20">0.00032200967273830999</cx:pt>
          <cx:pt idx="21">-0.00011673291550644501</cx:pt>
          <cx:pt idx="22">-0.000382897031917061</cx:pt>
          <cx:pt idx="23">0.00050407659755107004</cx:pt>
          <cx:pt idx="24">0.0014963984794184801</cx:pt>
          <cx:pt idx="25">0.00044923059296032299</cx:pt>
          <cx:pt idx="26">-0.000172728601852183</cx:pt>
          <cx:pt idx="27">-0.000115775265823264</cx:pt>
          <cx:pt idx="28">-0.00018462787810018499</cx:pt>
          <cx:pt idx="29">-0.000444434043952729</cx:pt>
          <cx:pt idx="30">0.00032351035741390901</cx:pt>
          <cx:pt idx="31">0.00034008047581250798</cx:pt>
          <cx:pt idx="32">0.00028554750942251999</cx:pt>
          <cx:pt idx="33">-5.1377393133919298e-05</cx:pt>
          <cx:pt idx="34">0.00093094256231116901</cx:pt>
          <cx:pt idx="35">0.0032697112524741599</cx:pt>
          <cx:pt idx="36">0.00185172780021097</cx:pt>
          <cx:pt idx="37">0.00021804669320993</cx:pt>
          <cx:pt idx="38">0.0016154516578187499</cx:pt>
          <cx:pt idx="39">0.0042677656760644698</cx:pt>
          <cx:pt idx="40">0.0039867803591240496</cx:pt>
          <cx:pt idx="41">0.0041905422834683202</cx:pt>
          <cx:pt idx="42">0.0020586055365941899</cx:pt>
          <cx:pt idx="43">0.0028844047076832498</cx:pt>
          <cx:pt idx="44">0.00203989672865479</cx:pt>
          <cx:pt idx="45">0.0029596648037748898</cx:pt>
          <cx:pt idx="46">0.0027883962298791299</cx:pt>
          <cx:pt idx="47">0.0014569431234864</cx:pt>
          <cx:pt idx="48">0.00274226516142187</cx:pt>
          <cx:pt idx="49">0.0045596570179549404</cx:pt>
          <cx:pt idx="50">0.00097891880014621909</cx:pt>
          <cx:pt idx="51">-0.00056671658161993395</cx:pt>
          <cx:pt idx="52">0.00064290323703835</cx:pt>
          <cx:pt idx="53">-0.00050316508181460899</cx:pt>
          <cx:pt idx="54">0.00048226011041399802</cx:pt>
          <cx:pt idx="55">0.00058528255297709696</cx:pt>
          <cx:pt idx="56">-0.000252473506506026</cx:pt>
          <cx:pt idx="57">-4.3655571898646002e-05</cx:pt>
          <cx:pt idx="58">0.000221225209874793</cx:pt>
          <cx:pt idx="59">0.00024732538762911799</cx:pt>
          <cx:pt idx="60">0.00016106228898700499</cx:pt>
          <cx:pt idx="61">-0.00016651657609428099</cx:pt>
          <cx:pt idx="62">0.0015217281906746501</cx:pt>
          <cx:pt idx="63">0.0059239456128331799</cx:pt>
          <cx:pt idx="64">0.0053787934824027399</cx:pt>
          <cx:pt idx="65">0.00062032024638911196</cx:pt>
          <cx:pt idx="66">0.0052197591064216996</cx:pt>
          <cx:pt idx="67">0.010410609195104999</cx:pt>
          <cx:pt idx="68">0.010986193402131699</cx:pt>
          <cx:pt idx="69">0.0013725323256765099</cx:pt>
          <cx:pt idx="70">0.025185608438368999</cx:pt>
          <cx:pt idx="71">0.035365857190201397</cx:pt>
          <cx:pt idx="72">0.036989688643603302</cx:pt>
          <cx:pt idx="73">0.028525526883501701</cx:pt>
          <cx:pt idx="74">0.0347227833193565</cx:pt>
          <cx:pt idx="75">0.034585324392247298</cx:pt>
          <cx:pt idx="76">0.023048845141558201</cx:pt>
          <cx:pt idx="77">0.022892603175330001</cx:pt>
          <cx:pt idx="78">0.0132704742198378</cx:pt>
          <cx:pt idx="79">0.0037234707860713799</cx:pt>
          <cx:pt idx="80">0.0014792384846690899</cx:pt>
          <cx:pt idx="81">-0.00082761710413669699</cx:pt>
          <cx:pt idx="82">0.000200799308141062</cx:pt>
          <cx:pt idx="83">-0.000502662985149013</cx:pt>
          <cx:pt idx="84">0.000127820109093135</cx:pt>
          <cx:pt idx="85">-0.000107218827164056</cx:pt>
          <cx:pt idx="86">-0.00080574527628457201</cx:pt>
          <cx:pt idx="87">-6.5717386720410097e-05</cx:pt>
          <cx:pt idx="88">0.00033442797002321902</cx:pt>
          <cx:pt idx="89">-2.0213812619761301e-05</cx:pt>
          <cx:pt idx="90">0.0019023902864037101</cx:pt>
          <cx:pt idx="91">0.0072746145852641501</cx:pt>
          <cx:pt idx="92">0.00515443050342886</cx:pt>
          <cx:pt idx="93">0.0067112925330065796</cx:pt>
          <cx:pt idx="94">-0.0096826364189195602</cx:pt>
          <cx:pt idx="95">-0.0035276445879626698</cx:pt>
          <cx:pt idx="96">-0.017103832674945099</cx:pt>
          <cx:pt idx="97">0.0017642806836775599</cx:pt>
          <cx:pt idx="98">-0.00092260010626114201</cx:pt>
          <cx:pt idx="99">0.012322546039831499</cx:pt>
          <cx:pt idx="100">0.0121900899256587</cx:pt>
          <cx:pt idx="101">0.015767432977619799</cx:pt>
          <cx:pt idx="102">0.065556264569501199</cx:pt>
          <cx:pt idx="103">0.064990329694217003</cx:pt>
          <cx:pt idx="104">0.067199483125941997</cx:pt>
          <cx:pt idx="105">0.0538326828787399</cx:pt>
          <cx:pt idx="106">0.032073691699115198</cx:pt>
          <cx:pt idx="107">0.019581745529408799</cx:pt>
          <cx:pt idx="108">0.00939710721405306</cx:pt>
          <cx:pt idx="109">0.000259777092854532</cx:pt>
          <cx:pt idx="110">0.00017862945771707599</cx:pt>
          <cx:pt idx="111">-0.00055877104600417704</cx:pt>
          <cx:pt idx="112">0.00053997163395184001</cx:pt>
          <cx:pt idx="113">0.00030537842534865298</cx:pt>
          <cx:pt idx="114">-0.0041727032634524099</cx:pt>
          <cx:pt idx="115">-0.000692362458019854</cx:pt>
          <cx:pt idx="116">-0.00104999459381467</cx:pt>
          <cx:pt idx="117">-0.0091413799327610297</cx:pt>
          <cx:pt idx="118">-0.017112073257527501</cx:pt>
          <cx:pt idx="119">-0.0134131551043279</cx:pt>
          <cx:pt idx="120">-0.030440368875318299</cx:pt>
          <cx:pt idx="121">-0.0051193353319792601</cx:pt>
          <cx:pt idx="122">-0.025780317758217298</cx:pt>
          <cx:pt idx="123">-0.0012200477153876</cx:pt>
          <cx:pt idx="124">-0.000199740885442507</cx:pt>
          <cx:pt idx="125">-0.041605327151010001</cx:pt>
          <cx:pt idx="126">-0.041590216143798202</cx:pt>
          <cx:pt idx="127">-0.040194189747610298</cx:pt>
          <cx:pt idx="128">0.039702861214743</cx:pt>
          <cx:pt idx="129">0.022470539136278899</cx:pt>
          <cx:pt idx="130">-0.0051555488648383904</cx:pt>
          <cx:pt idx="131">0.0217779566869932</cx:pt>
          <cx:pt idx="132">0.0366036788607252</cx:pt>
          <cx:pt idx="133">0.037493135766900797</cx:pt>
          <cx:pt idx="134">0.015966491296201899</cx:pt>
          <cx:pt idx="135">0.034429470182777401</cx:pt>
          <cx:pt idx="136">0.022282790181265999</cx:pt>
          <cx:pt idx="137">0.0026042373176975498</cx:pt>
          <cx:pt idx="138">0.00063225885345100704</cx:pt>
          <cx:pt idx="139">0.0024299049280270702</cx:pt>
          <cx:pt idx="140">7.1840208313411703e-05</cx:pt>
          <cx:pt idx="141">-0.000367106325939295</cx:pt>
          <cx:pt idx="142">-0.00071329822616771196</cx:pt>
          <cx:pt idx="143">-0.00440408522564465</cx:pt>
          <cx:pt idx="144">-0.0154181351797436</cx:pt>
          <cx:pt idx="145">-0.030525370308600499</cx:pt>
          <cx:pt idx="146">-0.0511580293611337</cx:pt>
          <cx:pt idx="147">-0.053742181339923797</cx:pt>
          <cx:pt idx="148">-0.057563432042647598</cx:pt>
          <cx:pt idx="149">-0.024734836486370999</cx:pt>
          <cx:pt idx="150">-0.026502314037592602</cx:pt>
          <cx:pt idx="151">0.00628267844763729</cx:pt>
          <cx:pt idx="152">-0.0090382944608483097</cx:pt>
          <cx:pt idx="153">0.027685051201083499</cx:pt>
          <cx:pt idx="154">0.036870907138100102</cx:pt>
          <cx:pt idx="155">-0.0504412170155418</cx:pt>
          <cx:pt idx="156">-0.062193697863001302</cx:pt>
          <cx:pt idx="157">0.0185053393395339</cx:pt>
          <cx:pt idx="158">0.023271151459548899</cx:pt>
          <cx:pt idx="159">0.055620587814278602</cx:pt>
          <cx:pt idx="160">0.039129423224489999</cx:pt>
          <cx:pt idx="161">0.025369736341425201</cx:pt>
          <cx:pt idx="162">0.028900714636958001</cx:pt>
          <cx:pt idx="163">0.042006399284732598</cx:pt>
          <cx:pt idx="164">0.025923873525654801</cx:pt>
          <cx:pt idx="165">0.018906293317267901</cx:pt>
          <cx:pt idx="166">0.012753604405711501</cx:pt>
          <cx:pt idx="167">0.00372865927011478</cx:pt>
          <cx:pt idx="168">0.00069709686358529802</cx:pt>
          <cx:pt idx="169">0.00016708632496480701</cx:pt>
          <cx:pt idx="170">-0.00058695630342180604</cx:pt>
          <cx:pt idx="171">-0.0154730036501134</cx:pt>
          <cx:pt idx="172">-0.029809163515218</cx:pt>
          <cx:pt idx="173">-0.037823455067773903</cx:pt>
          <cx:pt idx="174">-0.078749370896419799</cx:pt>
          <cx:pt idx="175">-0.071632309358148294</cx:pt>
          <cx:pt idx="176">-0.058827284698669498</cx:pt>
          <cx:pt idx="177">-0.069063298063641199</cx:pt>
          <cx:pt idx="178">-0.0565311836737587</cx:pt>
          <cx:pt idx="179">-0.013655654349465</cx:pt>
          <cx:pt idx="180">-0.0087408695295014497</cx:pt>
          <cx:pt idx="181">0.0098595829918418105</cx:pt>
          <cx:pt idx="182">0.027976778730063101</cx:pt>
          <cx:pt idx="183">-0.019925141120182399</cx:pt>
          <cx:pt idx="184">-0.020224503026901399</cx:pt>
          <cx:pt idx="185">0.0044595672700906896</cx:pt>
          <cx:pt idx="186">0.022532765819974699</cx:pt>
          <cx:pt idx="187">0.059506151993130502</cx:pt>
          <cx:pt idx="188">0.021033704484898601</cx:pt>
          <cx:pt idx="189">-0.021858059067388299</cx:pt>
          <cx:pt idx="190">0.0096100378986561392</cx:pt>
          <cx:pt idx="191">0.041667906005137499</cx:pt>
          <cx:pt idx="192">0.0281476902082359</cx:pt>
          <cx:pt idx="193">0.016903090736456201</cx:pt>
          <cx:pt idx="194">0.0048327632816627898</cx:pt>
          <cx:pt idx="195">0.0014692808492115599</cx:pt>
          <cx:pt idx="196">0.000408500080287185</cx:pt>
          <cx:pt idx="197">-0.00029177466297150502</cx:pt>
          <cx:pt idx="198">-0.00081842050669689098</cx:pt>
          <cx:pt idx="199">-0.005641328689749525</cx:pt>
          <cx:pt idx="200">-0.0082537503622071243</cx:pt>
          <cx:pt idx="201">-0.0072960534029804002</cx:pt>
          <cx:pt idx="202">-0.016961102138918924</cx:pt>
          <cx:pt idx="203">-0.020889861601054199</cx:pt>
          <cx:pt idx="204">-0.014105389540456349</cx:pt>
          <cx:pt idx="205">-0.0051145325145305004</cx:pt>
          <cx:pt idx="206">-0.0050430344873205503</cx:pt>
          <cx:pt idx="207">-0.0059136061595201003</cx:pt>
          <cx:pt idx="208">-0.013352417475541375</cx:pt>
          <cx:pt idx="209">-0.0058301581420423746</cx:pt>
          <cx:pt idx="210">0.00022998533492642751</cx:pt>
          <cx:pt idx="211">0.011545054077918126</cx:pt>
          <cx:pt idx="212">0.0015428872835494851</cx:pt>
          <cx:pt idx="213">0.010171843729979075</cx:pt>
          <cx:pt idx="214">0.0043041544386694004</cx:pt>
          <cx:pt idx="215">0.0055279386722124754</cx:pt>
          <cx:pt idx="216">-0.002537699783185075</cx:pt>
          <cx:pt idx="217">0.0024948295689286226</cx:pt>
          <cx:pt idx="218">0.0089946971186515758</cx:pt>
          <cx:pt idx="219">0.010420727230619426</cx:pt>
          <cx:pt idx="220">-0.0030138122208352002</cx:pt>
          <cx:pt idx="221">-0.0010914017482492825</cx:pt>
          <cx:pt idx="222">0.00093934128763318995</cx:pt>
          <cx:pt idx="223">0.00031670599508527749</cx:pt>
          <cx:pt idx="224">0.00030090573958086749</cx:pt>
          <cx:pt idx="225">-6.8093020106329001e-06</cx:pt>
          <cx:pt idx="226">-0.00018510398109280275</cx:pt>
          <cx:pt idx="227">-0.00341285532961655</cx:pt>
          <cx:pt idx="228">-0.0063904671620889251</cx:pt>
          <cx:pt idx="229">-0.0082842101732750247</cx:pt>
          <cx:pt idx="230">-0.0086550476029063246</cx:pt>
          <cx:pt idx="231">-0.01279048408432965</cx:pt>
          <cx:pt idx="232">-0.0086129002954024505</cx:pt>
          <cx:pt idx="233">0.013489174994458624</cx:pt>
          <cx:pt idx="234">0.00188742610692848</cx:pt>
          <cx:pt idx="235">0.0034311419550407001</cx:pt>
          <cx:pt idx="236">-0.003020075512433525</cx:pt>
          <cx:pt idx="237">-0.014983703462314176</cx:pt>
          <cx:pt idx="238">-0.0078880393108929497</cx:pt>
          <cx:pt idx="239">0.0069380007221592002</cx:pt>
          <cx:pt idx="240">0.00055232838804962752</cx:pt>
          <cx:pt idx="241">-0.0023047484367373348</cx:pt>
          <cx:pt idx="242">-0.0025495594913962499</cx:pt>
          <cx:pt idx="243">0.0074896701749573502</cx:pt>
          <cx:pt idx="244">-0.0082743055419295247</cx:pt>
          <cx:pt idx="245">0.00947146307669945</cx:pt>
          <cx:pt idx="246">-0.0015980568418312725</cx:pt>
          <cx:pt idx="247">-0.0062841315664499253</cx:pt>
          <cx:pt idx="248">-0.0089329786316982504</cx:pt>
          <cx:pt idx="249">-0.0011878442370879725</cx:pt>
          <cx:pt idx="250">-0.00069845168609067255</cx:pt>
          <cx:pt idx="251">0.00010874688355760024</cx:pt>
          <cx:pt idx="252">-0.00019052673728045099</cx:pt>
          <cx:pt idx="253">-0.000150292524890877</cx:pt>
          <cx:pt idx="254">-0.0004166375241695375</cx:pt>
          <cx:pt idx="255">-0.0034476576769704001</cx:pt>
          <cx:pt idx="256">-0.0075507879063154999</cx:pt>
          <cx:pt idx="257">-0.013377792293928475</cx:pt>
          <cx:pt idx="258">-0.012608462649514851</cx:pt>
          <cx:pt idx="259">-0.016280178529610376</cx:pt>
          <cx:pt idx="260">-0.012252513032372625</cx:pt>
          <cx:pt idx="261">0.020926832578316349</cx:pt>
          <cx:pt idx="262">0.013868546797801249</cx:pt>
          <cx:pt idx="263">0.010117890789019949</cx:pt>
          <cx:pt idx="264">-0.0033305716946150751</cx:pt>
          <cx:pt idx="265">-0.015362249249131075</cx:pt>
          <cx:pt idx="266">-0.029561822637282749</cx:pt>
          <cx:pt idx="267">-0.0053393422716655498</cx:pt>
          <cx:pt idx="268">0.0022223111365096949</cx:pt>
          <cx:pt idx="269">-0.013433867913660625</cx:pt>
          <cx:pt idx="270">-0.016915439754316676</cx:pt>
          <cx:pt idx="271">-0.010049737728956575</cx:pt>
          <cx:pt idx="272">-0.01333095996606405</cx:pt>
          <cx:pt idx="273">-0.011846543304490625</cx:pt>
          <cx:pt idx="274">-0.01788174121443465</cx:pt>
          <cx:pt idx="275">-0.0132895157713103</cx:pt>
          <cx:pt idx="276">-0.0043848853138372</cx:pt>
          <cx:pt idx="277">-0.0020711985734111924</cx:pt>
          <cx:pt idx="278">-0.00151410850342189</cx:pt>
          <cx:pt idx="279">-0.00038279059813949251</cx:pt>
          <cx:pt idx="280">5.947927850950275e-05</cx:pt>
          <cx:pt idx="281">-1.3410187413674474e-05</cx:pt>
          <cx:pt idx="282">-0.00091574699898048747</cx:pt>
          <cx:pt idx="283">-0.0033998488876330001</cx:pt>
          <cx:pt idx="284">-0.0083938810929777494</cx:pt>
          <cx:pt idx="285">-0.015027511430553026</cx:pt>
          <cx:pt idx="286">-0.015970096534506376</cx:pt>
          <cx:pt idx="287">-0.01431242645748195</cx:pt>
          <cx:pt idx="288">-0.0031338733329834001</cx:pt>
          <cx:pt idx="289">0.029313814521724501</cx:pt>
          <cx:pt idx="290">0.0261014582474615</cx:pt>
          <cx:pt idx="291">0.013947260880803249</cx:pt>
          <cx:pt idx="292">-0.0080741171504574993</cx:pt>
          <cx:pt idx="293">-0.043292682376929001</cx:pt>
          <cx:pt idx="294">-0.044278892566570249</cx:pt>
          <cx:pt idx="295">-0.030074437385994</cx:pt>
          <cx:pt idx="296">-0.032225880617979</cx:pt>
          <cx:pt idx="297">-0.031646965129672751</cx:pt>
          <cx:pt idx="298">-0.022926318337095276</cx:pt>
          <cx:pt idx="299">-0.095481529360761402</cx:pt>
          <cx:pt idx="300">-0.109772714449865</cx:pt>
          <cx:pt idx="301">-0.105327233091499</cx:pt>
          <cx:pt idx="302">-0.082401743985621598</cx:pt>
          <cx:pt idx="303">-0.045813618129588202</cx:pt>
          <cx:pt idx="304">-0.0199795055951466</cx:pt>
          <cx:pt idx="305">-0.0062873384667622</cx:pt>
          <cx:pt idx="306">-0.0033827777130220598</cx:pt>
          <cx:pt idx="307">-0.00026391665239033598</cx:pt>
          <cx:pt idx="308">1.25534929267369e-05</cx:pt>
          <cx:pt idx="309">-0.00105210914545674</cx:pt>
          <cx:pt idx="310">-0.0063296838370533702</cx:pt>
          <cx:pt idx="311">-0.018343614185013801</cx:pt>
          <cx:pt idx="312">-0.047303844428595899</cx:pt>
          <cx:pt idx="313">-0.063001652394261004</cx:pt>
          <cx:pt idx="314">-0.038329439872329098</cx:pt>
          <cx:pt idx="315">-0.058202758441760698</cx:pt>
          <cx:pt idx="316">-0.0334233865222201</cx:pt>
          <cx:pt idx="317">0.069458949852898105</cx:pt>
          <cx:pt idx="318">0.083620169795530594</cx:pt>
          <cx:pt idx="319">0.032044572952165597</cx:pt>
          <cx:pt idx="320">-0.017648008161614</cx:pt>
          <cx:pt idx="321">-0.19991735554399601</cx:pt>
          <cx:pt idx="322">-0.16293019645863299</cx:pt>
          <cx:pt idx="323">-0.10779768696384601</cx:pt>
          <cx:pt idx="324">-0.102407015426473</cx:pt>
          <cx:pt idx="325">-0.14141618030764</cx:pt>
          <cx:pt idx="326">-0.077345767169855806</cx:pt>
          <cx:pt idx="327">-0.104675802647778</cx:pt>
          <cx:pt idx="328">-0.099126655042411999</cx:pt>
          <cx:pt idx="329">-0.063588624084647397</cx:pt>
          <cx:pt idx="330">-0.071288593395552199</cx:pt>
          <cx:pt idx="331">-0.030173939148042801</cx:pt>
          <cx:pt idx="332">-0.0186006084119077</cx:pt>
          <cx:pt idx="333">-0.0031902239088893399</cx:pt>
          <cx:pt idx="334">0.0018173419314389499</cx:pt>
          <cx:pt idx="335">-0.0018744823497381601</cx:pt>
          <cx:pt idx="336">-0.000217994201385128</cx:pt>
          <cx:pt idx="337">-0.00143286939809652</cx:pt>
          <cx:pt idx="338">-0.0037935695591142901</cx:pt>
          <cx:pt idx="339">-0.0299128675031375</cx:pt>
          <cx:pt idx="340">-0.061251625942061502</cx:pt>
          <cx:pt idx="341">-0.068612853739466795</cx:pt>
          <cx:pt idx="342">-0.066466595282093699</cx:pt>
          <cx:pt idx="343">-0.077463616874111102</cx:pt>
          <cx:pt idx="344">-0.042824721707192898</cx:pt>
          <cx:pt idx="345">0.062901054865371994</cx:pt>
          <cx:pt idx="346">0.069481589348845796</cx:pt>
          <cx:pt idx="347">0.133557215191179</cx:pt>
          <cx:pt idx="348">0.075601203026281899</cx:pt>
          <cx:pt idx="349">-0.053612932830047401</cx:pt>
          <cx:pt idx="350">-0.10333380037673399</cx:pt>
          <cx:pt idx="351">-0.059124937792223602</cx:pt>
          <cx:pt idx="352">-0.069468402675040106</cx:pt>
          <cx:pt idx="353">-0.0275168814200582</cx:pt>
          <cx:pt idx="354">-0.071929028822976596</cx:pt>
          <cx:pt idx="355">-0.073361832573385702</cx:pt>
          <cx:pt idx="356">0.0025632035016028699</cx:pt>
          <cx:pt idx="357">0.0019425854939993999</cx:pt>
          <cx:pt idx="358">-0.031860133052466898</cx:pt>
          <cx:pt idx="359">-0.0042891949167926198</cx:pt>
          <cx:pt idx="360">-0.00153204984530792</cx:pt>
          <cx:pt idx="361">-0.0114638741666223</cx:pt>
          <cx:pt idx="362">-0.00691188836951428</cx:pt>
          <cx:pt idx="363">-0.0066532486266771803</cx:pt>
          <cx:pt idx="364">-0.00043759479576216902</cx:pt>
          <cx:pt idx="365">0.0010961719229847799</cx:pt>
          <cx:pt idx="366">-0.0018621322083384401</cx:pt>
          <cx:pt idx="367">-0.025399236284743401</cx:pt>
          <cx:pt idx="368">-0.057339861878335403</cx:pt>
          <cx:pt idx="369">-0.067946973221140794</cx:pt>
          <cx:pt idx="370">-0.080630111694384596</cx:pt>
          <cx:pt idx="371">-0.0441200821479679</cx:pt>
          <cx:pt idx="372">-0.0055344966899971504</cx:pt>
          <cx:pt idx="373">0.060324426569684397</cx:pt>
          <cx:pt idx="374">0.1237852846844</cx:pt>
          <cx:pt idx="375">0.112781282109557</cx:pt>
          <cx:pt idx="376">0.12416930659091401</cx:pt>
          <cx:pt idx="377">-0.022985291186145101</cx:pt>
          <cx:pt idx="378">-0.0084322986640481094</cx:pt>
          <cx:pt idx="379">0.062134302225413197</cx:pt>
          <cx:pt idx="380">0.033520089051559697</cx:pt>
          <cx:pt idx="381">0.028185570438332998</cx:pt>
          <cx:pt idx="382">-0.035711239651606802</cx:pt>
          <cx:pt idx="383">0.0072569914760892496</cx:pt>
          <cx:pt idx="384">0.017458543560411099</cx:pt>
          <cx:pt idx="385">0.018072280916148299</cx:pt>
          <cx:pt idx="386">-0.0077334403668290301</cx:pt>
          <cx:pt idx="387">-0.0084053252853754402</cx:pt>
          <cx:pt idx="388">-0.028604812753708301</cx:pt>
          <cx:pt idx="389">-0.029025452110076001</cx:pt>
          <cx:pt idx="390">-0.0124311199135214</cx:pt>
          <cx:pt idx="391">-0.0042455211949322296</cx:pt>
          <cx:pt idx="392">0.000140958165680669</cx:pt>
          <cx:pt idx="393">0.00085338014246211799</cx:pt>
          <cx:pt idx="394">-0.000228400440846423</cx:pt>
          <cx:pt idx="395">-0.00709334069852846</cx:pt>
          <cx:pt idx="396">-0.032462048808436797</cx:pt>
          <cx:pt idx="397">-0.035619479827117502</cx:pt>
          <cx:pt idx="398">-0.044616048568462699</cx:pt>
          <cx:pt idx="399">-0.038479262905688198</cx:pt>
          <cx:pt idx="400">0.0026994784692984598</cx:pt>
          <cx:pt idx="401">0.042017979857443002</cx:pt>
          <cx:pt idx="402">0.122869030520115</cx:pt>
          <cx:pt idx="403">0.139146731339787</cx:pt>
          <cx:pt idx="404">0.039375587375399</cx:pt>
          <cx:pt idx="405">-0.020451380850412901</cx:pt>
          <cx:pt idx="406">0.044324420069579699</cx:pt>
          <cx:pt idx="407">0.031899670718167197</cx:pt>
          <cx:pt idx="408">-0.0094962322881488193</cx:pt>
          <cx:pt idx="409">0.034681428114524203</cx:pt>
          <cx:pt idx="410">0.0053722326068279501</cx:pt>
          <cx:pt idx="411">0.025077078197254202</cx:pt>
          <cx:pt idx="412">0.061825551780245201</cx:pt>
          <cx:pt idx="413">0.041473659815987197</cx:pt>
          <cx:pt idx="414">0.0097672627189761396</cx:pt>
          <cx:pt idx="415">-0.013509012866235201</cx:pt>
          <cx:pt idx="416">-0.019114863671900201</cx:pt>
          <cx:pt idx="417">-0.029404381812645999</cx:pt>
          <cx:pt idx="418">-0.015893935196386499</cx:pt>
          <cx:pt idx="419">-0.00044244960901334901</cx:pt>
          <cx:pt idx="420">5.3992722841521998e-05</cx:pt>
          <cx:pt idx="421">0.00047480074724544499</cx:pt>
          <cx:pt idx="422">0.0011735586323305799</cx:pt>
          <cx:pt idx="423">-0.0046733772038916304</cx:pt>
          <cx:pt idx="424">-0.020939159764704</cx:pt>
          <cx:pt idx="425">-0.027093809633590399</cx:pt>
          <cx:pt idx="426">-0.032325804176592303</cx:pt>
          <cx:pt idx="427">0.00111704151927235</cx:pt>
          <cx:pt idx="428">0.015689400913266701</cx:pt>
          <cx:pt idx="429">0.040785336512623102</cx:pt>
          <cx:pt idx="430">0.065389515235771703</cx:pt>
          <cx:pt idx="431">0.071057486663986202</cx:pt>
          <cx:pt idx="432">0.045907688858782401</cx:pt>
          <cx:pt idx="433">0.039690002427061499</cx:pt>
          <cx:pt idx="434">0.050485655253142803</cx:pt>
          <cx:pt idx="435">-0.078005711460147495</cx:pt>
          <cx:pt idx="436">0.0115498089484666</cx:pt>
          <cx:pt idx="437">0.049417247917267197</cx:pt>
          <cx:pt idx="438">-0.0134456373474776</cx:pt>
          <cx:pt idx="439">0.00151978065368745</cx:pt>
          <cx:pt idx="440">0.0146837539570222</cx:pt>
          <cx:pt idx="441">0.022913481317941398</cx:pt>
          <cx:pt idx="442">-0.018845575588685399</cx:pt>
          <cx:pt idx="443">-0.036549196666373698</cx:pt>
          <cx:pt idx="444">-0.035852376281491898</cx:pt>
          <cx:pt idx="445">-0.029757181683544201</cx:pt>
          <cx:pt idx="446">-0.018504068204649698</cx:pt>
          <cx:pt idx="447">-0.0033432224253137901</cx:pt>
          <cx:pt idx="448">0.00018459509556822699</cx:pt>
          <cx:pt idx="449">0.00070584496763655699</cx:pt>
          <cx:pt idx="450">-0.000631295659102609</cx:pt>
          <cx:pt idx="451">-0.011815833875761499</cx:pt>
          <cx:pt idx="452">-0.015917743428367701</cx:pt>
          <cx:pt idx="453">-0.031179946519759302</cx:pt>
          <cx:pt idx="454">-0.047589805279661397</cx:pt>
          <cx:pt idx="455">0.0037730237105512801</cx:pt>
          <cx:pt idx="456">-0.029103373250890501</cx:pt>
          <cx:pt idx="457">-0.010435190655488299</cx:pt>
          <cx:pt idx="458">0.023840180743791399</cx:pt>
          <cx:pt idx="459">0.029682430326204101</cx:pt>
          <cx:pt idx="460">0.086137849178230794</cx:pt>
          <cx:pt idx="461">0.079554640768882107</cx:pt>
          <cx:pt idx="462">0.056100488545263498</cx:pt>
          <cx:pt idx="463">-0.059402313832480201</cx:pt>
          <cx:pt idx="464">-0.023594318683647302</cx:pt>
          <cx:pt idx="465">0.0132722658291256</cx:pt>
          <cx:pt idx="466">-0.057459601179317601</cx:pt>
          <cx:pt idx="467">-0.0031422540860222602</cx:pt>
          <cx:pt idx="468">0.027998090057986699</cx:pt>
          <cx:pt idx="469">-0.0111105309561508</cx:pt>
          <cx:pt idx="470">-0.017815062275818201</cx:pt>
          <cx:pt idx="471">-0.035386641551094299</cx:pt>
          <cx:pt idx="472">-0.029429123030302099</cx:pt>
          <cx:pt idx="473">-0.019393144146147599</cx:pt>
          <cx:pt idx="474">-0.023769111151577999</cx:pt>
          <cx:pt idx="475">-0.0058731736506132497</cx:pt>
          <cx:pt idx="476">-6.8248318234938001e-06</cx:pt>
          <cx:pt idx="477">-0.00023184365287044799</cx:pt>
          <cx:pt idx="478">-0.0031590405426371901</cx:pt>
          <cx:pt idx="479">-0.014784391938851</cx:pt>
          <cx:pt idx="480">-0.0152490855874778</cx:pt>
          <cx:pt idx="481">-0.017532491244217699</cx:pt>
          <cx:pt idx="482">-0.038578178456864502</cx:pt>
          <cx:pt idx="483">-0.0051902472103337099</cx:pt>
          <cx:pt idx="484">-0.062349513714852603</cx:pt>
          <cx:pt idx="485">-0.035699984270955103</cx:pt>
          <cx:pt idx="486">0.053865241406295103</cx:pt>
          <cx:pt idx="487">0.060202940914329303</cx:pt>
          <cx:pt idx="488">0.053144661090079898</cx:pt>
          <cx:pt idx="489">0.074537815826616602</cx:pt>
          <cx:pt idx="490">0.057797504744935203</cx:pt>
          <cx:pt idx="491">-0.00085905211465352204</cx:pt>
          <cx:pt idx="492">-0.038413390544744103</cx:pt>
          <cx:pt idx="493">-0.0115457083830142</cx:pt>
          <cx:pt idx="494">-0.012655953480571599</cx:pt>
          <cx:pt idx="495">-0.0046090991035725197</cx:pt>
          <cx:pt idx="496">0.033412161199042799</cx:pt>
          <cx:pt idx="497">-0.0184758873415789</cx:pt>
          <cx:pt idx="498">-0.0077707259852165698</cx:pt>
          <cx:pt idx="499">-0.021948183262671499</cx:pt>
          <cx:pt idx="500">-0.037127940990753797</cx:pt>
          <cx:pt idx="501">-0.032173326705471003</cx:pt>
          <cx:pt idx="502">-0.0157828203768073</cx:pt>
          <cx:pt idx="503">-0.00194834421179535</cx:pt>
          <cx:pt idx="504">-0.00070150660099015702</cx:pt>
          <cx:pt idx="505">-0.00060324752986582505</cx:pt>
          <cx:pt idx="506">-0.0047865022494956401</cx:pt>
          <cx:pt idx="507">-0.016434421993346101</cx:pt>
          <cx:pt idx="508">-0.0164161321501868</cx:pt>
          <cx:pt idx="509">0.0082210201938745404</cx:pt>
          <cx:pt idx="510">-0.00052750354343557803</cx:pt>
          <cx:pt idx="511">0.014658942085125699</cx:pt>
          <cx:pt idx="512">-0.0102205394845908</cx:pt>
          <cx:pt idx="513">0.0061848683603189297</cx:pt>
          <cx:pt idx="514">0.022875860134330898</cx:pt>
          <cx:pt idx="515">-0.019321657854480801</cx:pt>
          <cx:pt idx="516">-0.0014401263470115</cx:pt>
          <cx:pt idx="517">0.0074270954796273204</cx:pt>
          <cx:pt idx="518">0.052509173813235603</cx:pt>
          <cx:pt idx="519">0.0224454389676924</cx:pt>
          <cx:pt idx="520">0.016819051057825499</cx:pt>
          <cx:pt idx="521">-0.0119378835418935</cx:pt>
          <cx:pt idx="522">-0.036125905811935498</cx:pt>
          <cx:pt idx="523">-0.012535818791479299</cx:pt>
          <cx:pt idx="524">-0.011650054581698601</cx:pt>
          <cx:pt idx="525">-0.081360178906215594</cx:pt>
          <cx:pt idx="526">-0.054485186296527197</cx:pt>
          <cx:pt idx="527">-0.037565407658950903</cx:pt>
          <cx:pt idx="528">-0.025733732493222399</cx:pt>
          <cx:pt idx="529">-0.0131178527724863</cx:pt>
          <cx:pt idx="530">-0.0050562369207612697</cx:pt>
          <cx:pt idx="531">-0.00157609899869875</cx:pt>
          <cx:pt idx="532">-0.000212250795894087</cx:pt>
          <cx:pt idx="533">-0.0015907311791635301</cx:pt>
          <cx:pt idx="534">-0.0048674913394997302</cx:pt>
          <cx:pt idx="535">-0.014096072680470801</cx:pt>
          <cx:pt idx="536">-0.023974832310027699</cx:pt>
          <cx:pt idx="537">-0.0132206309131754</cx:pt>
          <cx:pt idx="538">-0.024266821422694498</cx:pt>
          <cx:pt idx="539">-0.0010955908778493501</cx:pt>
          <cx:pt idx="540">0.068967101229278197</cx:pt>
          <cx:pt idx="541">0.029229163371263599</cx:pt>
          <cx:pt idx="542">0.035552290132322202</cx:pt>
          <cx:pt idx="543">-0.029540057695696498</cx:pt>
          <cx:pt idx="544">0.016830268175219199</cx:pt>
          <cx:pt idx="545">0.0079559528408934006</cx:pt>
          <cx:pt idx="546">0.050248434459242798</cx:pt>
          <cx:pt idx="547">0.024559991864451</cx:pt>
          <cx:pt idx="548">-0.023947463606047801</cx:pt>
          <cx:pt idx="549">-0.0137466158023478</cx:pt>
          <cx:pt idx="550">0.012140796260935701</cx:pt>
          <cx:pt idx="551">0.038905061879347301</cx:pt>
          <cx:pt idx="552">0.0086666697918124196</cx:pt>
          <cx:pt idx="553">-0.071645803237402203</cx:pt>
          <cx:pt idx="554">-0.043188425077459597</cx:pt>
          <cx:pt idx="555">-0.031657461924865599</cx:pt>
          <cx:pt idx="556">-0.0037686057170601699</cx:pt>
          <cx:pt idx="557">-0.0065937508625066197</cx:pt>
          <cx:pt idx="558">-0.0041120827576303599</cx:pt>
          <cx:pt idx="559">4.7997157040845098e-05</cx:pt>
          <cx:pt idx="560">0.00033255543989501002</cx:pt>
          <cx:pt idx="561">0.00016063876835210501</cx:pt>
          <cx:pt idx="562">-0.0032515116568634702</cx:pt>
          <cx:pt idx="563">-0.014040648897863901</cx:pt>
          <cx:pt idx="564">-0.030810815659660599</cx:pt>
          <cx:pt idx="565">-0.031118073684064999</cx:pt>
          <cx:pt idx="566">-0.043146627604538898</cx:pt>
          <cx:pt idx="567">-0.027217150591054499</cx:pt>
          <cx:pt idx="568">0.012991096367360601</cx:pt>
          <cx:pt idx="569">0.0407015406561664</cx:pt>
          <cx:pt idx="570">0.043202387173300598</cx:pt>
          <cx:pt idx="571">0.048070965337174199</cx:pt>
          <cx:pt idx="572">0.034701029146497898</cx:pt>
          <cx:pt idx="573">0.0079813239841473801</cx:pt>
          <cx:pt idx="574">0.039525786434570803</cx:pt>
          <cx:pt idx="575">0.0543700499933246</cx:pt>
          <cx:pt idx="576">-0.082518563451181207</cx:pt>
          <cx:pt idx="577">-0.066170874313367295</cx:pt>
          <cx:pt idx="578">-0.0105848461659516</cx:pt>
          <cx:pt idx="579">0.031676438197532998</cx:pt>
          <cx:pt idx="580">-0.015742263285758101</cx:pt>
          <cx:pt idx="581">-0.053120364014554999</cx:pt>
          <cx:pt idx="582">-0.030512926687642401</cx:pt>
          <cx:pt idx="583">-0.0162263642688459</cx:pt>
          <cx:pt idx="584">0.0027635601668821001</cx:pt>
          <cx:pt idx="585">0.0077131201645234803</cx:pt>
          <cx:pt idx="586">-0.0011123739124110101</cx:pt>
          <cx:pt idx="587">0.00045586508342871903</cx:pt>
          <cx:pt idx="588">0.00034193376300803598</cx:pt>
          <cx:pt idx="589">0.00053114314339389797</cx:pt>
          <cx:pt idx="590">-0.00143878518507583</cx:pt>
          <cx:pt idx="591">-0.0051622362405264804</cx:pt>
          <cx:pt idx="592">-0.010295651484165599</cx:pt>
          <cx:pt idx="593">-0.015263594408430701</cx:pt>
          <cx:pt idx="594">-0.034143185587109798</cx:pt>
          <cx:pt idx="595">-0.039557962616019203</cx:pt>
          <cx:pt idx="596">-0.026879772720535499</cx:pt>
          <cx:pt idx="597">0.049762551521308797</cx:pt>
          <cx:pt idx="598">0.0180705492125697</cx:pt>
          <cx:pt idx="599">0.035628782950112597</cx:pt>
          <cx:pt idx="600">0.067336896427520193</cx:pt>
          <cx:pt idx="601">0.083629931802563895</cx:pt>
          <cx:pt idx="602">0.0433955338395553</cx:pt>
          <cx:pt idx="603">0.016180865083523299</cx:pt>
          <cx:pt idx="604">-0.089938307576867105</cx:pt>
          <cx:pt idx="605">0.00177810590032823</cx:pt>
          <cx:pt idx="606">0.030315501177643499</cx:pt>
          <cx:pt idx="607">-0.0289868093029425</cx:pt>
          <cx:pt idx="608">-0.048789511527958601</cx:pt>
          <cx:pt idx="609">-0.0590149335460299</cx:pt>
          <cx:pt idx="610">-0.0082064218987426794</cx:pt>
          <cx:pt idx="611">3.9897194677982903e-05</cx:pt>
          <cx:pt idx="612">0.0105703963851182</cx:pt>
          <cx:pt idx="613">0.013082900640228301</cx:pt>
          <cx:pt idx="614">0.0019349820445151899</cx:pt>
          <cx:pt idx="615">-0.00049514932500610695</cx:pt>
          <cx:pt idx="616">-0.0011634333227861699</cx:pt>
          <cx:pt idx="617">-9.7246072965141196e-05</cx:pt>
          <cx:pt idx="618">-0.0010638065815555501</cx:pt>
          <cx:pt idx="619">0.00642424841247721</cx:pt>
          <cx:pt idx="620">0.012397331138640499</cx:pt>
          <cx:pt idx="621">-0.0010817897365752299</cx:pt>
          <cx:pt idx="622">-0.026892057195887401</cx:pt>
          <cx:pt idx="623">-0.053773977437177503</cx:pt>
          <cx:pt idx="624">-0.047666759218068101</cx:pt>
          <cx:pt idx="625">-0.011099724700268701</cx:pt>
          <cx:pt idx="626">0.0047928002645841296</cx:pt>
          <cx:pt idx="627">-0.018818208800074999</cx:pt>
          <cx:pt idx="628">0.0323224195533224</cx:pt>
          <cx:pt idx="629">0.0179328610124121</cx:pt>
          <cx:pt idx="630">0.025956029567808001</cx:pt>
          <cx:pt idx="631">0.052120827121083298</cx:pt>
          <cx:pt idx="632">0.0146866401511054</cx:pt>
          <cx:pt idx="633">0.0137787477838311</cx:pt>
          <cx:pt idx="634">-0.00158128773046515</cx:pt>
          <cx:pt idx="635">-0.035010456465282502</cx:pt>
          <cx:pt idx="636">-0.031574242277279702</cx:pt>
          <cx:pt idx="637">-0.0368964930455725</cx:pt>
          <cx:pt idx="638">-0.015009402089061499</cx:pt>
          <cx:pt idx="639">0.00225593325966306</cx:pt>
          <cx:pt idx="640">0.0152032935406701</cx:pt>
          <cx:pt idx="641">0.0152436054247814</cx:pt>
          <cx:pt idx="642">0.0014839982767238</cx:pt>
          <cx:pt idx="643">9.4963008104778301e-05</cx:pt>
          <cx:pt idx="644">2.83070876100213e-05</cx:pt>
          <cx:pt idx="645">-0.00030584105217776401</cx:pt>
          <cx:pt idx="646">-0.00028284574954851201</cx:pt>
          <cx:pt idx="647">0.0060338105979809899</cx:pt>
          <cx:pt idx="648">0.019267114202485201</cx:pt>
          <cx:pt idx="649">0.018549803954222899</cx:pt>
          <cx:pt idx="650">0.00156448015562178</cx:pt>
          <cx:pt idx="651">-0.0250106095089518</cx:pt>
          <cx:pt idx="652">-0.015935295428035502</cx:pt>
          <cx:pt idx="653">-0.0054434397522961503</cx:pt>
          <cx:pt idx="654">0.016971704256009499</cx:pt>
          <cx:pt idx="655">-0.013866962013508699</cx:pt>
          <cx:pt idx="656">0.0115548777198053</cx:pt>
          <cx:pt idx="657">-0.0172165849094028</cx:pt>
          <cx:pt idx="658">0.11217502002108801</cx:pt>
          <cx:pt idx="659">0.091737070384308395</cx:pt>
          <cx:pt idx="660">0.0228866976281831</cx:pt>
          <cx:pt idx="661">-0.019330393733031401</cx:pt>
          <cx:pt idx="662">-0.025405487268091501</cx:pt>
          <cx:pt idx="663">-0.0357154788711136</cx:pt>
          <cx:pt idx="664">-0.00035101923000163801</cx:pt>
          <cx:pt idx="665">-0.011393411652362399</cx:pt>
          <cx:pt idx="666">-0.010035940873242</cx:pt>
          <cx:pt idx="667">0.00166723135498305</cx:pt>
          <cx:pt idx="668">0.0082804125819222994</cx:pt>
          <cx:pt idx="669">0.0096816318165166299</cx:pt>
          <cx:pt idx="670">0.0015001208131560999</cx:pt>
          <cx:pt idx="671">-0.00035207105865372199</cx:pt>
          <cx:pt idx="672">0.00022604777171716399</cx:pt>
          <cx:pt idx="673">-0.000330811187610942</cx:pt>
          <cx:pt idx="674">-0.00119022446219288</cx:pt>
          <cx:pt idx="675">-0.00092309274310992996</cx:pt>
          <cx:pt idx="676">0.00311045053907199</cx:pt>
          <cx:pt idx="677">0.00607459227319545</cx:pt>
          <cx:pt idx="678">-0.00671055620615297</cx:pt>
          <cx:pt idx="679">-0.0080075052800302297</cx:pt>
          <cx:pt idx="680">-0.025030669742519801</cx:pt>
          <cx:pt idx="681">-0.013835646823134399</cx:pt>
          <cx:pt idx="682">-0.0232254973609657</cx:pt>
          <cx:pt idx="683">-0.0081826777543199704</cx:pt>
          <cx:pt idx="684">0.00059088216175011898</cx:pt>
          <cx:pt idx="685">0.0087178071951637803</cx:pt>
          <cx:pt idx="686">0.043170199058179197</cx:pt>
          <cx:pt idx="687">0.043411749068149</cx:pt>
          <cx:pt idx="688">0.023124388845925499</cx:pt>
          <cx:pt idx="689">-0.062680247370517805</cx:pt>
          <cx:pt idx="690">-0.0405428139391832</cx:pt>
          <cx:pt idx="691">-0.0280014339427592</cx:pt>
          <cx:pt idx="692">0.0078285777594114207</cx:pt>
          <cx:pt idx="693">-0.0045440053763889203</cx:pt>
          <cx:pt idx="694">-0.0089578809493254894</cx:pt>
          <cx:pt idx="695">-0.0081212839003704396</cx:pt>
          <cx:pt idx="696">-0.0015370616845336101</cx:pt>
          <cx:pt idx="697">-0.00025898907832262198</cx:pt>
          <cx:pt idx="698">-0.00068922022880993101</cx:pt>
          <cx:pt idx="699">-0.00040556465968922401</cx:pt>
          <cx:pt idx="700">-0.00051031639022083505</cx:pt>
          <cx:pt idx="701">0.00017889487566838101</cx:pt>
          <cx:pt idx="702">-0.00093733180842518803</cx:pt>
          <cx:pt idx="703">-0.00028206157727677099</cx:pt>
          <cx:pt idx="704">0.0012032257799058201</cx:pt>
          <cx:pt idx="705">-0.0025854044655141402</cx:pt>
          <cx:pt idx="706">0.0042012089171815396</cx:pt>
          <cx:pt idx="707">0.0073301961703673302</cx:pt>
          <cx:pt idx="708">-0.0043460076755751399</cx:pt>
          <cx:pt idx="709">-0.0071134528175879801</cx:pt>
          <cx:pt idx="710">-0.019456525984445999</cx:pt>
          <cx:pt idx="711">-0.034978861208889697</cx:pt>
          <cx:pt idx="712">-0.021431936733997702</cx:pt>
          <cx:pt idx="713">0.0104047328978428</cx:pt>
          <cx:pt idx="714">0.013589233248875499</cx:pt>
          <cx:pt idx="715">0.010148452083937</cx:pt>
          <cx:pt idx="716">-0.0064972458025463397</cx:pt>
          <cx:pt idx="717">-0.016021948281469099</cx:pt>
          <cx:pt idx="718">-0.0081197127113363</cx:pt>
          <cx:pt idx="719">-0.0094643297361473398</cx:pt>
          <cx:pt idx="720">-0.0051376447060467196</cx:pt>
          <cx:pt idx="721">-0.00044354112783276801</cx:pt>
          <cx:pt idx="722">0.0031769870997170398</cx:pt>
          <cx:pt idx="723">-0.00058892332947843996</cx:pt>
          <cx:pt idx="724">-0.00026358972963238099</cx:pt>
          <cx:pt idx="725">-0.00040842489979864001</cx:pt>
          <cx:pt idx="726">0.00052946242054901604</cx:pt>
          <cx:pt idx="727">-0.00037238403936199301</cx:pt>
          <cx:pt idx="728">4.9675296100731399e-05</cx:pt>
          <cx:pt idx="729">-0.00070461388387077798</cx:pt>
          <cx:pt idx="730">-4.8677715901096103e-05</cx:pt>
          <cx:pt idx="731">-0.0010132253507881301</cx:pt>
          <cx:pt idx="732">0.0012880747582666801</cx:pt>
          <cx:pt idx="733">-0.00267197383341467</cx:pt>
          <cx:pt idx="734">0.00321674632381221</cx:pt>
          <cx:pt idx="735">0.0055797871987204499</cx:pt>
          <cx:pt idx="736">0.0097251563693603396</cx:pt>
          <cx:pt idx="737">0.0021861881398839902</cx:pt>
          <cx:pt idx="738">0.00606009818322559</cx:pt>
          <cx:pt idx="739">0.029548136227862901</cx:pt>
          <cx:pt idx="740">0.029484690040895298</cx:pt>
          <cx:pt idx="741">0.035978719862782498</cx:pt>
          <cx:pt idx="742">0.0086912483992926393</cx:pt>
          <cx:pt idx="743">-0.0033055889501334801</cx:pt>
          <cx:pt idx="744">-0.0045698102821824698</cx:pt>
          <cx:pt idx="745">-0.0096930306028315209</cx:pt>
          <cx:pt idx="746">-0.0127464765962242</cx:pt>
          <cx:pt idx="747">-0.0142449067786927</cx:pt>
          <cx:pt idx="748">-0.0044249579949472203</cx:pt>
          <cx:pt idx="749">-0.0047835845424018999</cx:pt>
          <cx:pt idx="750">-0.0029696168885725901</cx:pt>
          <cx:pt idx="751">-0.00048919261969947202</cx:pt>
          <cx:pt idx="752">-0.00036680537222990201</cx:pt>
          <cx:pt idx="753">-0.00085840967189286597</cx:pt>
          <cx:pt idx="754">0.000416371598584279</cx:pt>
          <cx:pt idx="755">0.000109547867110574</cx:pt>
          <cx:pt idx="756">0.000442482736836631</cx:pt>
          <cx:pt idx="757">-0.00016531937275228499</cx:pt>
          <cx:pt idx="758">0.000287637638286866</cx:pt>
          <cx:pt idx="759">0.00031930245841335099</cx:pt>
          <cx:pt idx="760">-0.00019239493054871</cx:pt>
          <cx:pt idx="761">-0.00029178156635225602</cx:pt>
          <cx:pt idx="762">0.000116022084361114</cx:pt>
          <cx:pt idx="763">0.000175403741293397</cx:pt>
          <cx:pt idx="764">-0.0009905992727862079</cx:pt>
          <cx:pt idx="765">-0.0020047205714296399</cx:pt>
          <cx:pt idx="766">-0.00022360704382694599</cx:pt>
          <cx:pt idx="767">0.0021426761370023899</cx:pt>
          <cx:pt idx="768">0.0025299489824115199</cx:pt>
          <cx:pt idx="769">-0.00192429974562239</cx:pt>
          <cx:pt idx="770">0.0018649924641089199</cx:pt>
          <cx:pt idx="771">0.00079684647864761095</cx:pt>
          <cx:pt idx="772">-0.00113864936819215</cx:pt>
          <cx:pt idx="773">-0.00066320819215153805</cx:pt>
          <cx:pt idx="774">-0.0020960616118725801</cx:pt>
          <cx:pt idx="775">-0.0020284216629669499</cx:pt>
          <cx:pt idx="776">0.000140090136744716</cx:pt>
          <cx:pt idx="777">-0.0055318612033753599</cx:pt>
          <cx:pt idx="778">-0.0031989655788973799</cx:pt>
          <cx:pt idx="779">0.00017203826437488099</cx:pt>
          <cx:pt idx="780">-0.00029438497967212399</cx:pt>
          <cx:pt idx="781">-0.00021935834069602701</cx:pt>
          <cx:pt idx="782">-0.00011661955601667999</cx:pt>
          <cx:pt idx="783">0.00095477931787648696</cx:pt>
          <cx:pt idx="784">-0.005641328689749525</cx:pt>
          <cx:pt idx="785">-0.0082537503622071243</cx:pt>
          <cx:pt idx="786">-0.0072960534029804002</cx:pt>
          <cx:pt idx="787">-0.016961102138918924</cx:pt>
          <cx:pt idx="788">-0.020889861601054199</cx:pt>
          <cx:pt idx="789">-0.014105389540456349</cx:pt>
          <cx:pt idx="790">-0.0051145325145305004</cx:pt>
          <cx:pt idx="791">-0.0050430344873205503</cx:pt>
          <cx:pt idx="792">-0.0059136061595201003</cx:pt>
          <cx:pt idx="793">-0.013352417475541375</cx:pt>
          <cx:pt idx="794">-0.0058301581420423746</cx:pt>
          <cx:pt idx="795">0.00022998533492642751</cx:pt>
          <cx:pt idx="796">0.011545054077918126</cx:pt>
          <cx:pt idx="797">0.0015428872835494851</cx:pt>
          <cx:pt idx="798">0.010171843729979075</cx:pt>
          <cx:pt idx="799">0.0043041544386694004</cx:pt>
          <cx:pt idx="800">0.0055279386722124754</cx:pt>
          <cx:pt idx="801">-0.002537699783185075</cx:pt>
          <cx:pt idx="802">0.0024948295689286226</cx:pt>
          <cx:pt idx="803">0.0089946971186515758</cx:pt>
          <cx:pt idx="804">0.010420727230619426</cx:pt>
          <cx:pt idx="805">-0.0030138122208352002</cx:pt>
          <cx:pt idx="806">-0.0010914017482492825</cx:pt>
          <cx:pt idx="807">0.00093934128763318995</cx:pt>
          <cx:pt idx="808">0.00031670599508527749</cx:pt>
          <cx:pt idx="809">0.00030090573958086749</cx:pt>
          <cx:pt idx="810">-6.8093020106329001e-06</cx:pt>
          <cx:pt idx="811">-0.00018510398109280275</cx:pt>
          <cx:pt idx="812">-0.00341285532961655</cx:pt>
          <cx:pt idx="813">-0.0063904671620889251</cx:pt>
          <cx:pt idx="814">-0.0082842101732750247</cx:pt>
          <cx:pt idx="815">-0.0086550476029063246</cx:pt>
          <cx:pt idx="816">-0.01279048408432965</cx:pt>
          <cx:pt idx="817">-0.0086129002954024505</cx:pt>
          <cx:pt idx="818">0.013489174994458624</cx:pt>
          <cx:pt idx="819">0.00188742610692848</cx:pt>
          <cx:pt idx="820">0.0034311419550407001</cx:pt>
          <cx:pt idx="821">-0.003020075512433525</cx:pt>
          <cx:pt idx="822">-0.014983703462314176</cx:pt>
          <cx:pt idx="823">-0.0078880393108929497</cx:pt>
          <cx:pt idx="824">0.0069380007221592002</cx:pt>
          <cx:pt idx="825">0.00055232838804962752</cx:pt>
          <cx:pt idx="826">-0.0023047484367373348</cx:pt>
          <cx:pt idx="827">-0.0025495594913962499</cx:pt>
          <cx:pt idx="828">0.0074896701749573502</cx:pt>
          <cx:pt idx="829">-0.0082743055419295247</cx:pt>
          <cx:pt idx="830">0.00947146307669945</cx:pt>
          <cx:pt idx="831">-0.0015980568418312725</cx:pt>
          <cx:pt idx="832">-0.0062841315664499253</cx:pt>
          <cx:pt idx="833">-0.0089329786316982504</cx:pt>
          <cx:pt idx="834">-0.0011878442370879725</cx:pt>
          <cx:pt idx="835">-0.00069845168609067255</cx:pt>
          <cx:pt idx="836">0.00010874688355760024</cx:pt>
          <cx:pt idx="837">-0.00019052673728045099</cx:pt>
          <cx:pt idx="838">-0.000150292524890877</cx:pt>
          <cx:pt idx="839">-0.0004166375241695375</cx:pt>
          <cx:pt idx="840">-0.0034476576769704001</cx:pt>
          <cx:pt idx="841">-0.0075507879063154999</cx:pt>
          <cx:pt idx="842">-0.013377792293928475</cx:pt>
          <cx:pt idx="843">-0.012608462649514851</cx:pt>
          <cx:pt idx="844">-0.016280178529610376</cx:pt>
          <cx:pt idx="845">-0.012252513032372625</cx:pt>
          <cx:pt idx="846">0.020926832578316349</cx:pt>
          <cx:pt idx="847">0.013868546797801249</cx:pt>
          <cx:pt idx="848">0.010117890789019949</cx:pt>
          <cx:pt idx="849">-0.0033305716946150751</cx:pt>
          <cx:pt idx="850">-0.015362249249131075</cx:pt>
          <cx:pt idx="851">-0.029561822637282749</cx:pt>
          <cx:pt idx="852">-0.0053393422716655498</cx:pt>
          <cx:pt idx="853">0.0022223111365096949</cx:pt>
          <cx:pt idx="854">-0.013433867913660625</cx:pt>
          <cx:pt idx="855">-0.016915439754316676</cx:pt>
          <cx:pt idx="856">-0.010049737728956575</cx:pt>
          <cx:pt idx="857">-0.01333095996606405</cx:pt>
          <cx:pt idx="858">-0.011846543304490625</cx:pt>
          <cx:pt idx="859">-0.01788174121443465</cx:pt>
          <cx:pt idx="860">-0.0132895157713103</cx:pt>
          <cx:pt idx="861">-0.0043848853138372</cx:pt>
          <cx:pt idx="862">-0.0020711985734111924</cx:pt>
          <cx:pt idx="863">-0.00151410850342189</cx:pt>
          <cx:pt idx="864">-0.00038279059813949251</cx:pt>
          <cx:pt idx="865">5.947927850950275e-05</cx:pt>
          <cx:pt idx="866">-1.3410187413674474e-05</cx:pt>
          <cx:pt idx="867">-0.00091574699898048747</cx:pt>
          <cx:pt idx="868">-0.0033998488876330001</cx:pt>
          <cx:pt idx="869">-0.0083938810929777494</cx:pt>
          <cx:pt idx="870">-0.015027511430553026</cx:pt>
          <cx:pt idx="871">-0.015970096534506376</cx:pt>
          <cx:pt idx="872">-0.01431242645748195</cx:pt>
          <cx:pt idx="873">-0.0031338733329834001</cx:pt>
          <cx:pt idx="874">0.029313814521724501</cx:pt>
          <cx:pt idx="875">0.0261014582474615</cx:pt>
          <cx:pt idx="876">0.013947260880803249</cx:pt>
          <cx:pt idx="877">-0.0080741171504574993</cx:pt>
          <cx:pt idx="878">-0.043292682376929001</cx:pt>
          <cx:pt idx="879">-0.044278892566570249</cx:pt>
          <cx:pt idx="880">-0.030074437385994</cx:pt>
          <cx:pt idx="881">-0.032225880617979</cx:pt>
          <cx:pt idx="882">-0.031646965129672751</cx:pt>
          <cx:pt idx="883">-0.022926318337095276</cx:pt>
          <cx:pt idx="884">-0.005641328689749525</cx:pt>
          <cx:pt idx="885">-0.0082537503622071243</cx:pt>
          <cx:pt idx="886">-0.0072960534029804002</cx:pt>
          <cx:pt idx="887">-0.016961102138918924</cx:pt>
          <cx:pt idx="888">-0.020889861601054199</cx:pt>
          <cx:pt idx="889">-0.014105389540456349</cx:pt>
          <cx:pt idx="890">-0.0051145325145305004</cx:pt>
          <cx:pt idx="891">-0.0050430344873205503</cx:pt>
          <cx:pt idx="892">-0.0059136061595201003</cx:pt>
          <cx:pt idx="893">-0.013352417475541375</cx:pt>
          <cx:pt idx="894">-0.0058301581420423746</cx:pt>
          <cx:pt idx="895">0.00022998533492642751</cx:pt>
          <cx:pt idx="896">0.011545054077918126</cx:pt>
          <cx:pt idx="897">0.0015428872835494851</cx:pt>
          <cx:pt idx="898">0.010171843729979075</cx:pt>
          <cx:pt idx="899">0.0043041544386694004</cx:pt>
          <cx:pt idx="900">0.0055279386722124754</cx:pt>
          <cx:pt idx="901">-0.002537699783185075</cx:pt>
          <cx:pt idx="902">0.0024948295689286226</cx:pt>
          <cx:pt idx="903">0.0089946971186515758</cx:pt>
          <cx:pt idx="904">0.010420727230619426</cx:pt>
          <cx:pt idx="905">-0.0030138122208352002</cx:pt>
          <cx:pt idx="906">-0.0010914017482492825</cx:pt>
          <cx:pt idx="907">0.00093934128763318995</cx:pt>
          <cx:pt idx="908">0.00031670599508527749</cx:pt>
          <cx:pt idx="909">0.00030090573958086749</cx:pt>
          <cx:pt idx="910">-6.8093020106329001e-06</cx:pt>
          <cx:pt idx="911">-0.00018510398109280275</cx:pt>
          <cx:pt idx="912">-0.00341285532961655</cx:pt>
          <cx:pt idx="913">-0.0063904671620889251</cx:pt>
          <cx:pt idx="914">-0.0082842101732750247</cx:pt>
          <cx:pt idx="915">-0.0086550476029063246</cx:pt>
          <cx:pt idx="916">-0.01279048408432965</cx:pt>
          <cx:pt idx="917">-0.0086129002954024505</cx:pt>
          <cx:pt idx="918">0.013489174994458624</cx:pt>
          <cx:pt idx="919">0.00188742610692848</cx:pt>
          <cx:pt idx="920">0.0034311419550407001</cx:pt>
          <cx:pt idx="921">-0.003020075512433525</cx:pt>
          <cx:pt idx="922">-0.014983703462314176</cx:pt>
          <cx:pt idx="923">-0.0078880393108929497</cx:pt>
          <cx:pt idx="924">0.0069380007221592002</cx:pt>
          <cx:pt idx="925">0.00055232838804962752</cx:pt>
          <cx:pt idx="926">-0.0023047484367373348</cx:pt>
          <cx:pt idx="927">-0.0025495594913962499</cx:pt>
          <cx:pt idx="928">0.0074896701749573502</cx:pt>
          <cx:pt idx="929">-0.0082743055419295247</cx:pt>
          <cx:pt idx="930">0.00947146307669945</cx:pt>
          <cx:pt idx="931">-0.0015980568418312725</cx:pt>
          <cx:pt idx="932">-0.0062841315664499253</cx:pt>
          <cx:pt idx="933">-0.0089329786316982504</cx:pt>
          <cx:pt idx="934">-0.0011878442370879725</cx:pt>
          <cx:pt idx="935">-0.00069845168609067255</cx:pt>
          <cx:pt idx="936">0.00010874688355760024</cx:pt>
          <cx:pt idx="937">-0.00019052673728045099</cx:pt>
          <cx:pt idx="938">-0.000150292524890877</cx:pt>
          <cx:pt idx="939">-0.0004166375241695375</cx:pt>
          <cx:pt idx="940">-0.0034476576769704001</cx:pt>
          <cx:pt idx="941">-0.0075507879063154999</cx:pt>
          <cx:pt idx="942">-0.013377792293928475</cx:pt>
          <cx:pt idx="943">-0.012608462649514851</cx:pt>
          <cx:pt idx="944">-0.016280178529610376</cx:pt>
          <cx:pt idx="945">-0.012252513032372625</cx:pt>
          <cx:pt idx="946">0.020926832578316349</cx:pt>
          <cx:pt idx="947">0.013868546797801249</cx:pt>
          <cx:pt idx="948">0.010117890789019949</cx:pt>
          <cx:pt idx="949">-0.0033305716946150751</cx:pt>
          <cx:pt idx="950">-0.015362249249131075</cx:pt>
          <cx:pt idx="951">-0.029561822637282749</cx:pt>
          <cx:pt idx="952">-0.0053393422716655498</cx:pt>
          <cx:pt idx="953">0.0022223111365096949</cx:pt>
          <cx:pt idx="954">-0.013433867913660625</cx:pt>
          <cx:pt idx="955">-0.016915439754316676</cx:pt>
          <cx:pt idx="956">-0.010049737728956575</cx:pt>
          <cx:pt idx="957">-0.01333095996606405</cx:pt>
          <cx:pt idx="958">-0.011846543304490625</cx:pt>
          <cx:pt idx="959">-0.01788174121443465</cx:pt>
          <cx:pt idx="960">-0.0132895157713103</cx:pt>
          <cx:pt idx="961">-0.0043848853138372</cx:pt>
          <cx:pt idx="962">-0.0020711985734111924</cx:pt>
          <cx:pt idx="963">-0.00151410850342189</cx:pt>
          <cx:pt idx="964">-0.00038279059813949251</cx:pt>
          <cx:pt idx="965">5.947927850950275e-05</cx:pt>
          <cx:pt idx="966">-1.3410187413674474e-05</cx:pt>
          <cx:pt idx="967">-0.00091574699898048747</cx:pt>
          <cx:pt idx="968">-0.0033998488876330001</cx:pt>
          <cx:pt idx="969">-0.0083938810929777494</cx:pt>
          <cx:pt idx="970">-0.015027511430553026</cx:pt>
          <cx:pt idx="971">-0.015970096534506376</cx:pt>
          <cx:pt idx="972">-0.01431242645748195</cx:pt>
          <cx:pt idx="973">-0.0031338733329834001</cx:pt>
          <cx:pt idx="974">0.029313814521724501</cx:pt>
          <cx:pt idx="975">0.0261014582474615</cx:pt>
          <cx:pt idx="976">0.013947260880803249</cx:pt>
          <cx:pt idx="977">-0.0080741171504574993</cx:pt>
          <cx:pt idx="978">-0.043292682376929001</cx:pt>
          <cx:pt idx="979">-0.044278892566570249</cx:pt>
          <cx:pt idx="980">-0.030074437385994</cx:pt>
          <cx:pt idx="981">-0.032225880617979</cx:pt>
          <cx:pt idx="982">-0.031646965129672751</cx:pt>
          <cx:pt idx="983">-0.022926318337095276</cx:pt>
          <cx:pt idx="984">-0.005641328689749525</cx:pt>
          <cx:pt idx="985">-0.0082537503622071243</cx:pt>
          <cx:pt idx="986">-0.0072960534029804002</cx:pt>
          <cx:pt idx="987">-0.016961102138918924</cx:pt>
          <cx:pt idx="988">-0.020889861601054199</cx:pt>
          <cx:pt idx="989">-0.014105389540456349</cx:pt>
          <cx:pt idx="990">-0.0051145325145305004</cx:pt>
          <cx:pt idx="991">-0.0050430344873205503</cx:pt>
          <cx:pt idx="992">-0.0059136061595201003</cx:pt>
          <cx:pt idx="993">-0.013352417475541375</cx:pt>
          <cx:pt idx="994">-0.0058301581420423746</cx:pt>
          <cx:pt idx="995">0.00022998533492642751</cx:pt>
          <cx:pt idx="996">0.011545054077918126</cx:pt>
          <cx:pt idx="997">0.0015428872835494851</cx:pt>
          <cx:pt idx="998">0.010171843729979075</cx:pt>
          <cx:pt idx="999">0.0043041544386694004</cx:pt>
          <cx:pt idx="1000">0.0055279386722124754</cx:pt>
          <cx:pt idx="1001">-0.002537699783185075</cx:pt>
          <cx:pt idx="1002">0.0024948295689286226</cx:pt>
          <cx:pt idx="1003">0.0089946971186515758</cx:pt>
          <cx:pt idx="1004">0.010420727230619426</cx:pt>
          <cx:pt idx="1005">-0.0030138122208352002</cx:pt>
          <cx:pt idx="1006">-0.0010914017482492825</cx:pt>
          <cx:pt idx="1007">0.00093934128763318995</cx:pt>
          <cx:pt idx="1008">0.00031670599508527749</cx:pt>
          <cx:pt idx="1009">0.00030090573958086749</cx:pt>
          <cx:pt idx="1010">-6.8093020106329001e-06</cx:pt>
          <cx:pt idx="1011">-0.00018510398109280275</cx:pt>
          <cx:pt idx="1012">-0.00341285532961655</cx:pt>
          <cx:pt idx="1013">-0.0063904671620889251</cx:pt>
          <cx:pt idx="1014">-0.0082842101732750247</cx:pt>
          <cx:pt idx="1015">-0.0086550476029063246</cx:pt>
          <cx:pt idx="1016">-0.01279048408432965</cx:pt>
          <cx:pt idx="1017">-0.0086129002954024505</cx:pt>
          <cx:pt idx="1018">0.013489174994458624</cx:pt>
          <cx:pt idx="1019">0.00188742610692848</cx:pt>
          <cx:pt idx="1020">0.0034311419550407001</cx:pt>
          <cx:pt idx="1021">-0.003020075512433525</cx:pt>
          <cx:pt idx="1022">-0.014983703462314176</cx:pt>
          <cx:pt idx="1023">-0.0078880393108929497</cx:pt>
          <cx:pt idx="1024">0.0069380007221592002</cx:pt>
          <cx:pt idx="1025">0.00055232838804962752</cx:pt>
          <cx:pt idx="1026">-0.0023047484367373348</cx:pt>
          <cx:pt idx="1027">-0.0025495594913962499</cx:pt>
          <cx:pt idx="1028">0.0074896701749573502</cx:pt>
          <cx:pt idx="1029">-0.0082743055419295247</cx:pt>
          <cx:pt idx="1030">0.00947146307669945</cx:pt>
          <cx:pt idx="1031">-0.0015980568418312725</cx:pt>
          <cx:pt idx="1032">-0.0062841315664499253</cx:pt>
          <cx:pt idx="1033">-0.0089329786316982504</cx:pt>
          <cx:pt idx="1034">-0.0011878442370879725</cx:pt>
          <cx:pt idx="1035">-0.00069845168609067255</cx:pt>
          <cx:pt idx="1036">0.00010874688355760024</cx:pt>
          <cx:pt idx="1037">-0.00019052673728045099</cx:pt>
          <cx:pt idx="1038">-0.000150292524890877</cx:pt>
          <cx:pt idx="1039">-0.0004166375241695375</cx:pt>
          <cx:pt idx="1040">-0.0034476576769704001</cx:pt>
          <cx:pt idx="1041">-0.0075507879063154999</cx:pt>
          <cx:pt idx="1042">-0.013377792293928475</cx:pt>
          <cx:pt idx="1043">-0.012608462649514851</cx:pt>
          <cx:pt idx="1044">-0.016280178529610376</cx:pt>
          <cx:pt idx="1045">-0.012252513032372625</cx:pt>
          <cx:pt idx="1046">0.020926832578316349</cx:pt>
          <cx:pt idx="1047">0.013868546797801249</cx:pt>
          <cx:pt idx="1048">0.010117890789019949</cx:pt>
          <cx:pt idx="1049">-0.0033305716946150751</cx:pt>
          <cx:pt idx="1050">-0.015362249249131075</cx:pt>
          <cx:pt idx="1051">-0.029561822637282749</cx:pt>
          <cx:pt idx="1052">-0.0053393422716655498</cx:pt>
          <cx:pt idx="1053">0.0022223111365096949</cx:pt>
          <cx:pt idx="1054">-0.013433867913660625</cx:pt>
          <cx:pt idx="1055">-0.016915439754316676</cx:pt>
          <cx:pt idx="1056">-0.010049737728956575</cx:pt>
          <cx:pt idx="1057">-0.01333095996606405</cx:pt>
          <cx:pt idx="1058">-0.011846543304490625</cx:pt>
          <cx:pt idx="1059">-0.01788174121443465</cx:pt>
          <cx:pt idx="1060">-0.0132895157713103</cx:pt>
          <cx:pt idx="1061">-0.0043848853138372</cx:pt>
          <cx:pt idx="1062">-0.0020711985734111924</cx:pt>
          <cx:pt idx="1063">-0.00151410850342189</cx:pt>
          <cx:pt idx="1064">-0.00038279059813949251</cx:pt>
          <cx:pt idx="1065">5.947927850950275e-05</cx:pt>
          <cx:pt idx="1066">-1.3410187413674474e-05</cx:pt>
          <cx:pt idx="1067">-0.00091574699898048747</cx:pt>
          <cx:pt idx="1068">-0.0033998488876330001</cx:pt>
          <cx:pt idx="1069">-0.0083938810929777494</cx:pt>
          <cx:pt idx="1070">-0.015027511430553026</cx:pt>
          <cx:pt idx="1071">-0.015970096534506376</cx:pt>
          <cx:pt idx="1072">-0.01431242645748195</cx:pt>
          <cx:pt idx="1073">-0.0031338733329834001</cx:pt>
          <cx:pt idx="1074">0.029313814521724501</cx:pt>
          <cx:pt idx="1075">0.0261014582474615</cx:pt>
          <cx:pt idx="1076">0.013947260880803249</cx:pt>
          <cx:pt idx="1077">-0.0080741171504574993</cx:pt>
          <cx:pt idx="1078">-0.043292682376929001</cx:pt>
          <cx:pt idx="1079">-0.044278892566570249</cx:pt>
          <cx:pt idx="1080">-0.030074437385994</cx:pt>
          <cx:pt idx="1081">-0.032225880617979</cx:pt>
          <cx:pt idx="1082">-0.031646965129672751</cx:pt>
          <cx:pt idx="1083">-0.022926318337095276</cx:pt>
        </cx:lvl>
      </cx:numDim>
    </cx:data>
    <cx:data id="137">
      <cx:numDim type="val">
        <cx:f>Sheet2!$EH$1:$EH$1084</cx:f>
        <cx:lvl ptCount="1084" formatCode="G/通用格式">
          <cx:pt idx="0">0.00063085245903542696</cx:pt>
          <cx:pt idx="1">1.9936581768289999e-05</cx:pt>
          <cx:pt idx="2">0.00035813016659629098</cx:pt>
          <cx:pt idx="3">0.00037330288709911899</cx:pt>
          <cx:pt idx="4">-0.00025222681953684901</cx:pt>
          <cx:pt idx="5">-0.00057041288053744695</cx:pt>
          <cx:pt idx="6">0.000102691125735872</cx:pt>
          <cx:pt idx="7">0.00089151175938643698</cx:pt>
          <cx:pt idx="8">0.000571215367867708</cx:pt>
          <cx:pt idx="9">0.00035813425701011601</cx:pt>
          <cx:pt idx="10">3.5482201376583401e-05</cx:pt>
          <cx:pt idx="11">0.000277174935861439</cx:pt>
          <cx:pt idx="12">-0.00089940470050383096</cx:pt>
          <cx:pt idx="13">-0.00056115058789756598</cx:pt>
          <cx:pt idx="14">3.03590329880009e-05</cx:pt>
          <cx:pt idx="15">-0.00059998591021356395</cx:pt>
          <cx:pt idx="16">0.00055415975423463799</cx:pt>
          <cx:pt idx="17">0.00045219977477824397</cx:pt>
          <cx:pt idx="18">0.000285623494078896</cx:pt>
          <cx:pt idx="19">0.00095480005096580396</cx:pt>
          <cx:pt idx="20">5.0355770334536897e-05</cx:pt>
          <cx:pt idx="21">0.000174352852690479</cx:pt>
          <cx:pt idx="22">-3.4340440843595698e-05</cx:pt>
          <cx:pt idx="23">-0.00052275888337052203</cx:pt>
          <cx:pt idx="24">-0.00050154649859938103</cx:pt>
          <cx:pt idx="25">-0.00057755008753911899</cx:pt>
          <cx:pt idx="26">-0.00013691591880018799</cx:pt>
          <cx:pt idx="27">0.00025035701420076902</cx:pt>
          <cx:pt idx="28">0.00054341601386771797</cx:pt>
          <cx:pt idx="29">-0.00037646758561787701</cx:pt>
          <cx:pt idx="30">-8.9787837766162703e-05</cx:pt>
          <cx:pt idx="31">0.00035413470933472299</cx:pt>
          <cx:pt idx="32">-0.00094271981459541896</cx:pt>
          <cx:pt idx="33">0.00061569854894081004</cx:pt>
          <cx:pt idx="34">-0.0018719486880239499</cx:pt>
          <cx:pt idx="35">-0.0033147510105691201</cx:pt>
          <cx:pt idx="36">-0.0029872942406812802</cx:pt>
          <cx:pt idx="37">-0.0017053152411006401</cx:pt>
          <cx:pt idx="38">-0.00109497034265819</cx:pt>
          <cx:pt idx="39">-0.0028016700706293999</cx:pt>
          <cx:pt idx="40">-0.0052719865307501203</cx:pt>
          <cx:pt idx="41">-0.0038559552561967798</cx:pt>
          <cx:pt idx="42">7.7977031023716205e-05</cx:pt>
          <cx:pt idx="43">-0.00077954728945406305</cx:pt>
          <cx:pt idx="44">-0.00079313213264105005</cx:pt>
          <cx:pt idx="45">-0.0017481937436351399</cx:pt>
          <cx:pt idx="46">-0.0012895691866331</cx:pt>
          <cx:pt idx="47">-0.00085758497222167404</cx:pt>
          <cx:pt idx="48">-0.00092383460724720901</cx:pt>
          <cx:pt idx="49">-0.00158311458954357</cx:pt>
          <cx:pt idx="50">-0.0010268287576244101</cx:pt>
          <cx:pt idx="51">-0.00140854638285628</cx:pt>
          <cx:pt idx="52">0.00057256731516907504</cx:pt>
          <cx:pt idx="53">0.00016461549875122701</cx:pt>
          <cx:pt idx="54">0.000713214956870497</cx:pt>
          <cx:pt idx="55">0.00084245045920371305</cx:pt>
          <cx:pt idx="56">-0.00031534744033064901</cx:pt>
          <cx:pt idx="57">0.00024107596826665299</cx:pt>
          <cx:pt idx="58">0.00040880078336529301</cx:pt>
          <cx:pt idx="59">-0.00098133352440917909</cx:pt>
          <cx:pt idx="60">-0.00035171333094701401</cx:pt>
          <cx:pt idx="61">-0.00100431831952079</cx:pt>
          <cx:pt idx="62">-0.0022582444213619301</cx:pt>
          <cx:pt idx="63">-0.0056084488123282301</cx:pt>
          <cx:pt idx="64">-0.0058804310235274103</cx:pt>
          <cx:pt idx="65">-0.0082888855859072803</cx:pt>
          <cx:pt idx="66">-0.019091171000115901</cx:pt>
          <cx:pt idx="67">-0.025904703388967599</cx:pt>
          <cx:pt idx="68">-0.030863815552642501</cx:pt>
          <cx:pt idx="69">-0.0287301479546711</cx:pt>
          <cx:pt idx="70">-0.023625933467489701</cx:pt>
          <cx:pt idx="71">-0.0162256242368163</cx:pt>
          <cx:pt idx="72">-0.0162064211175264</cx:pt>
          <cx:pt idx="73">-0.011214677114772399</cx:pt>
          <cx:pt idx="74">-0.0054793841487164796</cx:pt>
          <cx:pt idx="75">-0.0075535163982526597</cx:pt>
          <cx:pt idx="76">-0.0032406328055970398</cx:pt>
          <cx:pt idx="77">-0.0051770139665150297</cx:pt>
          <cx:pt idx="78">-0.0038533317492568399</cx:pt>
          <cx:pt idx="79">-0.00147464096352379</cx:pt>
          <cx:pt idx="80">-0.00011963666351883299</cx:pt>
          <cx:pt idx="81">0.00062039223850986105</cx:pt>
          <cx:pt idx="82">-0.00081723912360898198</cx:pt>
          <cx:pt idx="83">-0.00029861699731625202</cx:pt>
          <cx:pt idx="84">0.00029286878247742297</cx:pt>
          <cx:pt idx="85">0.00039822150531971601</cx:pt>
          <cx:pt idx="86">0.00022864166064430201</cx:pt>
          <cx:pt idx="87">-0.00075117134023606298</cx:pt>
          <cx:pt idx="88">0.00024398582959457999</cx:pt>
          <cx:pt idx="89">-0.000741064069543962</cx:pt>
          <cx:pt idx="90">-0.0037339765850535099</cx:pt>
          <cx:pt idx="91">-0.0071412925596820599</cx:pt>
          <cx:pt idx="92">-0.016513494738199099</cx:pt>
          <cx:pt idx="93">-0.031698624769430701</cx:pt>
          <cx:pt idx="94">-0.050088855552864797</cx:pt>
          <cx:pt idx="95">-0.058559535094181797</cx:pt>
          <cx:pt idx="96">-0.078024649985255101</cx:pt>
          <cx:pt idx="97">-0.091172364662352803</cx:pt>
          <cx:pt idx="98">-0.067669098902932198</cx:pt>
          <cx:pt idx="99">-0.053783215495068502</cx:pt>
          <cx:pt idx="100">-0.042292444923974999</cx:pt>
          <cx:pt idx="101">-0.0377975675874666</cx:pt>
          <cx:pt idx="102">-0.0204238169459659</cx:pt>
          <cx:pt idx="103">-0.0072402192174044599</cx:pt>
          <cx:pt idx="104">-0.0027836591638954401</cx:pt>
          <cx:pt idx="105">-0.00049932155983274196</cx:pt>
          <cx:pt idx="106">-0.0019625937444335802</cx:pt>
          <cx:pt idx="107">-0.00292286056524787</cx:pt>
          <cx:pt idx="108">-0.0029526844520899602</cx:pt>
          <cx:pt idx="109">0.0013731147278039199</cx:pt>
          <cx:pt idx="110">-0.00060926091777744002</cx:pt>
          <cx:pt idx="111">0.00056372883148794999</cx:pt>
          <cx:pt idx="112">-0.00065731809131469902</cx:pt>
          <cx:pt idx="113">-4.2622017194743999e-06</cx:pt>
          <cx:pt idx="114">0.00040734824938604602</cx:pt>
          <cx:pt idx="115">0.00051382977450598803</cx:pt>
          <cx:pt idx="116">0.0015712564813254899</cx:pt>
          <cx:pt idx="117">-0.0040803712002892697</cx:pt>
          <cx:pt idx="118">-0.0037948272113814</cx:pt>
          <cx:pt idx="119">-0.0071705604752711396</cx:pt>
          <cx:pt idx="120">-0.048283644711085399</cx:pt>
          <cx:pt idx="121">-0.071931057191047199</cx:pt>
          <cx:pt idx="122">-0.051492867548425102</cx:pt>
          <cx:pt idx="123">-0.0015522937194853499</cx:pt>
          <cx:pt idx="124">-0.019755019154743501</cx:pt>
          <cx:pt idx="125">-0.0582344424312492</cx:pt>
          <cx:pt idx="126">-0.055266618677160699</cx:pt>
          <cx:pt idx="127">-0.0350026933114009</cx:pt>
          <cx:pt idx="128">-0.019213257691931499</cx:pt>
          <cx:pt idx="129">0.019452663742002</cx:pt>
          <cx:pt idx="130">0.0093924416525159593</cx:pt>
          <cx:pt idx="131">-0.0054908312518403201</cx:pt>
          <cx:pt idx="132">0.0046520990507504297</cx:pt>
          <cx:pt idx="133">0.020640968514208401</cx:pt>
          <cx:pt idx="134">0.0142906287512732</cx:pt>
          <cx:pt idx="135">0.016105086371802999</cx:pt>
          <cx:pt idx="136">0.024698679762143801</cx:pt>
          <cx:pt idx="137">0.016695387177706401</cx:pt>
          <cx:pt idx="138">0.0059576995553006998</cx:pt>
          <cx:pt idx="139">-2.3096361367124399e-05</cx:pt>
          <cx:pt idx="140">0.00057059949542108098</cx:pt>
          <cx:pt idx="141">0.00041882050054040202</cx:pt>
          <cx:pt idx="142">1.8989583559093999e-05</cx:pt>
          <cx:pt idx="143">0.00051285493525241998</cx:pt>
          <cx:pt idx="144">0.0027406968218884899</cx:pt>
          <cx:pt idx="145">0.010407908063112601</cx:pt>
          <cx:pt idx="146">0.00434117283518213</cx:pt>
          <cx:pt idx="147">-0.034350351572581699</cx:pt>
          <cx:pt idx="148">-0.0271048917248339</cx:pt>
          <cx:pt idx="149">-0.014467872236034801</cx:pt>
          <cx:pt idx="150">-0.0108514639071534</cx:pt>
          <cx:pt idx="151">0.066442420215149997</cx:pt>
          <cx:pt idx="152">0.083000089610090894</cx:pt>
          <cx:pt idx="153">0.0046602367371954296</cx:pt>
          <cx:pt idx="154">-0.038616900922332102</cx:pt>
          <cx:pt idx="155">-0.090715761063094993</cx:pt>
          <cx:pt idx="156">-0.093177174011982</cx:pt>
          <cx:pt idx="157">-0.061646102987616101</cx:pt>
          <cx:pt idx="158">-0.068562005333482196</cx:pt>
          <cx:pt idx="159">-0.055814577144367501</cx:pt>
          <cx:pt idx="160">-0.0091605681941556698</cx:pt>
          <cx:pt idx="161">0.044057715217319597</cx:pt>
          <cx:pt idx="162">0.0302911375571507</cx:pt>
          <cx:pt idx="163">0.023033354134967501</cx:pt>
          <cx:pt idx="164">0.0247906193324752</cx:pt>
          <cx:pt idx="165">0.0156055735462609</cx:pt>
          <cx:pt idx="166">0.0046284006313943903</cx:pt>
          <cx:pt idx="167">-0.00018903679791485201</cx:pt>
          <cx:pt idx="168">0.000332005620478331</cx:pt>
          <cx:pt idx="169">-0.000890621790748176</cx:pt>
          <cx:pt idx="170">0.00135939267647969</cx:pt>
          <cx:pt idx="171">0.0046281889496683302</cx:pt>
          <cx:pt idx="172">0.0149386443358642</cx:pt>
          <cx:pt idx="173">0.0160323503364115</cx:pt>
          <cx:pt idx="174">0.00717823740803242</cx:pt>
          <cx:pt idx="175">-0.0234553967451256</cx:pt>
          <cx:pt idx="176">0.0076698161257137201</cx:pt>
          <cx:pt idx="177">0.052231785217814797</cx:pt>
          <cx:pt idx="178">0.056693282451737298</cx:pt>
          <cx:pt idx="179">0.080561633108503602</cx:pt>
          <cx:pt idx="180">0.040611841295789403</cx:pt>
          <cx:pt idx="181">0.0098559548415628594</cx:pt>
          <cx:pt idx="182">-0.018187790310080401</cx:pt>
          <cx:pt idx="183">-0.0233902233850985</cx:pt>
          <cx:pt idx="184">0.020019510108945499</cx:pt>
          <cx:pt idx="185">0.0029466843318538701</cx:pt>
          <cx:pt idx="186">-0.057402842434385898</cx:pt>
          <cx:pt idx="187">-0.0126563827844697</cx:pt>
          <cx:pt idx="188">0.0207159950248983</cx:pt>
          <cx:pt idx="189">0.0588503929725308</cx:pt>
          <cx:pt idx="190">0.058571803011133398</cx:pt>
          <cx:pt idx="191">0.064366294470283303</cx:pt>
          <cx:pt idx="192">0.0220878861795917</cx:pt>
          <cx:pt idx="193">0.019726328690835699</cx:pt>
          <cx:pt idx="194">-0.0035726628931504701</cx:pt>
          <cx:pt idx="195">-0.0099212953970751298</cx:pt>
          <cx:pt idx="196">0.000243580181532999</cx:pt>
          <cx:pt idx="197">0.00086098424676677896</cx:pt>
          <cx:pt idx="198">0.011703299633985901</cx:pt>
          <cx:pt idx="199">0.0051979724242548504</cx:pt>
          <cx:pt idx="200">0.0026479117903446749</cx:pt>
          <cx:pt idx="201">-0.0013009510531342375</cx:pt>
          <cx:pt idx="202">0.0091156465890419001</cx:pt>
          <cx:pt idx="203">0.0024134673835582224</cx:pt>
          <cx:pt idx="204">0.0063697746541450002</cx:pt>
          <cx:pt idx="205">0.018833962110130501</cx:pt>
          <cx:pt idx="206">0.012612850873513701</cx:pt>
          <cx:pt idx="207">-0.0070353690696623996</cx:pt>
          <cx:pt idx="208">-0.0060066424904078753</cx:pt>
          <cx:pt idx="209">-0.0086882552007983994</cx:pt>
          <cx:pt idx="210">-0.02077510294926295</cx:pt>
          <cx:pt idx="211">-0.0028617833677234</cx:pt>
          <cx:pt idx="212">0.0086244564708464998</cx:pt>
          <cx:pt idx="213">0.013548205784105601</cx:pt>
          <cx:pt idx="214">0.0050848237644267498</cx:pt>
          <cx:pt idx="215">-0.0025620166820469249</cx:pt>
          <cx:pt idx="216">0.0038150950770080749</cx:pt>
          <cx:pt idx="217">0.011970488526935301</cx:pt>
          <cx:pt idx="218">0.016151827893384652</cx:pt>
          <cx:pt idx="219">0.019069197962055525</cx:pt>
          <cx:pt idx="220">0.0088898273359645993</cx:pt>
          <cx:pt idx="221">0.0058735539475226499</cx:pt>
          <cx:pt idx="222">-0.00037280405682016751</cx:pt>
          <cx:pt idx="223">-0.0014013045463769299</cx:pt>
          <cx:pt idx="224">-0.00034211955745353998</cx:pt>
          <cx:pt idx="225">0.000160446747491368</cx:pt>
          <cx:pt idx="226">0.0032513390964178249</cx:pt>
          <cx:pt idx="227">0.005311008544850275</cx:pt>
          <cx:pt idx="228">0.0057297553361635003</cx:pt>
          <cx:pt idx="229">0.0092390255946461497</cx:pt>
          <cx:pt idx="230">0.01953324613888965</cx:pt>
          <cx:pt idx="231">0.017941622759616201</cx:pt>
          <cx:pt idx="232">0.028755536236058751</cx:pt>
          <cx:pt idx="233">0.027542705375657499</cx:pt>
          <cx:pt idx="234">0.0091872794807712748</cx:pt>
          <cx:pt idx="235">0.0018172495480628275</cx:pt>
          <cx:pt idx="236">0.0037624576524793252</cx:pt>
          <cx:pt idx="237">-0.00044329042702439251</cx:pt>
          <cx:pt idx="238">0.0029733708084447499</cx:pt>
          <cx:pt idx="239">0.011550552512076125</cx:pt>
          <cx:pt idx="240">0.0027342703189777999</cx:pt>
          <cx:pt idx="241">0.001465401301742315</cx:pt>
          <cx:pt idx="242">0.0098765802626573258</cx:pt>
          <cx:pt idx="243">-0.01037681930720335</cx:pt>
          <cx:pt idx="244">-0.0057351129241470997</cx:pt>
          <cx:pt idx="245">0.0054620740432711002</cx:pt>
          <cx:pt idx="246">0.0095060762062121242</cx:pt>
          <cx:pt idx="247">0.022432248330905302</cx:pt>
          <cx:pt idx="248">0.020892571200541176</cx:pt>
          <cx:pt idx="249">0.012340609013554524</cx:pt>
          <cx:pt idx="250">0.0032960491381899002</cx:pt>
          <cx:pt idx="251">0.00037076996405502002</cx:pt>
          <cx:pt idx="252">6.4745564813983254e-05</cx:pt>
          <cx:pt idx="253">0.00030426258267375248</cx:pt>
          <cx:pt idx="254">0.0020934980286515248</cx:pt>
          <cx:pt idx="255">0.0055380599306356247</cx:pt>
          <cx:pt idx="256">0.0084208040246634506</cx:pt>
          <cx:pt idx="257">0.0066121237502313754</cx:pt>
          <cx:pt idx="258">0.020835107255391724</cx:pt>
          <cx:pt idx="259">0.016529192592100526</cx:pt>
          <cx:pt idx="260">0.020537879272486074</cx:pt>
          <cx:pt idx="261">0.015226329086887275</cx:pt>
          <cx:pt idx="262">0.00035072686436832999</cx:pt>
          <cx:pt idx="263">0.0042003609694586247</cx:pt>
          <cx:pt idx="264">0.00336701753936725</cx:pt>
          <cx:pt idx="265">-0.0026408970817974999</cx:pt>
          <cx:pt idx="266">0.0066212066989587747</cx:pt>
          <cx:pt idx="267">0.00118315591906846</cx:pt>
          <cx:pt idx="268">0.00057515721923647747</cx:pt>
          <cx:pt idx="269">0.011266090369008349</cx:pt>
          <cx:pt idx="270">-0.00032953387001392502</cx:pt>
          <cx:pt idx="271">-0.013194947910387351</cx:pt>
          <cx:pt idx="272">0.0053774824002058253</cx:pt>
          <cx:pt idx="273">0.011421754134244301</cx:pt>
          <cx:pt idx="274">0.014817270513929476</cx:pt>
          <cx:pt idx="275">0.023604850917840349</cx:pt>
          <cx:pt idx="276">0.019557056221664725</cx:pt>
          <cx:pt idx="277">0.013835928496440025</cx:pt>
          <cx:pt idx="278">0.0040810570423796752</cx:pt>
          <cx:pt idx="279">0.0005960055063308525</cx:pt>
          <cx:pt idx="280">0.00011475249099477275</cx:pt>
          <cx:pt idx="281">0.00037643397273213748</cx:pt>
          <cx:pt idx="282">0.0026768405367466998</cx:pt>
          <cx:pt idx="283">0.0035655909156386751</cx:pt>
          <cx:pt idx="284">0.010650592870384799</cx:pt>
          <cx:pt idx="285">0.0063818433017699249</cx:pt>
          <cx:pt idx="286">0.012767953291689475</cx:pt>
          <cx:pt idx="287">0.012302568575170625</cx:pt>
          <cx:pt idx="288">0.013318560245016325</cx:pt>
          <cx:pt idx="289">0.013431523617341125</cx:pt>
          <cx:pt idx="290">0.0031424223633309749</cx:pt>
          <cx:pt idx="291">-0.0051442490695398748</cx:pt>
          <cx:pt idx="292">-0.010322380303841175</cx:pt>
          <cx:pt idx="293">-0.006896005771506725</cx:pt>
          <cx:pt idx="294">0.0017612807589143826</cx:pt>
          <cx:pt idx="295">-0.011412757570761324</cx:pt>
          <cx:pt idx="296">-0.0067091363221198751</cx:pt>
          <cx:pt idx="297">-0.012374845616562276</cx:pt>
          <cx:pt idx="298">0.0020122233068143526</cx:pt>
          <cx:pt idx="299">-0.0039302613528487398</cx:pt>
          <cx:pt idx="300">0.037786032417988002</cx:pt>
          <cx:pt idx="301">0.0284278695210574</cx:pt>
          <cx:pt idx="302">0.047846736382316103</cx:pt>
          <cx:pt idx="303">0.071992461294939206</cx:pt>
          <cx:pt idx="304">0.045237588280718902</cx:pt>
          <cx:pt idx="305">0.0204474703686203</cx:pt>
          <cx:pt idx="306">0.0111600970595814</cx:pt>
          <cx:pt idx="307">0.0023421941640681398</cx:pt>
          <cx:pt idx="308">4.00039729219229e-05</cx:pt>
          <cx:pt idx="309">0.00148401504019094</cx:pt>
          <cx:pt idx="310">0.013665800499468901</cx:pt>
          <cx:pt idx="311">0.029180454540773799</cx:pt>
          <cx:pt idx="312">0.066496018881314595</cx:pt>
          <cx:pt idx="313">0.059633622778846498</cx:pt>
          <cx:pt idx="314">0.058427403490485398</cx:pt>
          <cx:pt idx="315">0.080677575130825699</cx:pt>
          <cx:pt idx="316">0.088450568469745403</cx:pt>
          <cx:pt idx="317">0.070216869229971002</cx:pt>
          <cx:pt idx="318">0.038996333957096702</cx:pt>
          <cx:pt idx="319">0.078061199248382798</cx:pt>
          <cx:pt idx="320">0.041377463304776999</cx:pt>
          <cx:pt idx="321">0.0418137558914254</cx:pt>
          <cx:pt idx="322">0.096967829499579203</cx:pt>
          <cx:pt idx="323">0.036098061178913503</cx:pt>
          <cx:pt idx="324">-0.085228167056295906</cx:pt>
          <cx:pt idx="325">-0.049121874685349398</cx:pt>
          <cx:pt idx="326">-0.0049122164694566902</cx:pt>
          <cx:pt idx="327">-0.020065370064037299</cx:pt>
          <cx:pt idx="328">0.019440530539807099</cx:pt>
          <cx:pt idx="329">0.019287139153208298</cx:pt>
          <cx:pt idx="330">0.026966207617500099</cx:pt>
          <cx:pt idx="331">0.0354449201989935</cx:pt>
          <cx:pt idx="332">0.0263797509209149</cx:pt>
          <cx:pt idx="333">0.017693292760800901</cx:pt>
          <cx:pt idx="334">0.0099907046526846299</cx:pt>
          <cx:pt idx="335">0.00023658966884167201</cx:pt>
          <cx:pt idx="336">-0.00037966346700543701</cx:pt>
          <cx:pt idx="337">0.0023163691095140801</cx:pt>
          <cx:pt idx="338">0.010709763411778799</cx:pt>
          <cx:pt idx="339">0.039439347166339601</cx:pt>
          <cx:pt idx="340">0.074590003751213704</cx:pt>
          <cx:pt idx="341">0.065166287176186194</cx:pt>
          <cx:pt idx="342">0.0044419281296933996</cx:pt>
          <cx:pt idx="343">0.0264163563215488</cx:pt>
          <cx:pt idx="344">0.0491620434426598</cx:pt>
          <cx:pt idx="345">0.0076897521707481103</cx:pt>
          <cx:pt idx="346">0.015166755151106701</cx:pt>
          <cx:pt idx="347">0.064943996986098804</cx:pt>
          <cx:pt idx="348">0.0279087776111967</cx:pt>
          <cx:pt idx="349">0.035152348358013702</cx:pt>
          <cx:pt idx="350">0.040581820999404099</cx:pt>
          <cx:pt idx="351">0.037007055415589601</cx:pt>
          <cx:pt idx="352">-0.054388514356689698</cx:pt>
          <cx:pt idx="353">-0.030730622066098501</cx:pt>
          <cx:pt idx="354">0.0216695299835361</cx:pt>
          <cx:pt idx="355">0.0223245780453795</cx:pt>
          <cx:pt idx="356">0.050959193315442297</cx:pt>
          <cx:pt idx="357">0.060316004341739698</cx:pt>
          <cx:pt idx="358">0.046007392723308498</cx:pt>
          <cx:pt idx="359">0.0264120890031917</cx:pt>
          <cx:pt idx="360">-0.0048248630035695496</cx:pt>
          <cx:pt idx="361">0.013993827540164599</cx:pt>
          <cx:pt idx="362">0.017124856847927201</cx:pt>
          <cx:pt idx="363">0.00243199638996518</cx:pt>
          <cx:pt idx="364">0.000107067641384481</cx:pt>
          <cx:pt idx="365">0.0011761691106682601</cx:pt>
          <cx:pt idx="366">0.0084750326539449194</cx:pt>
          <cx:pt idx="367">0.0256234818846694</cx:pt>
          <cx:pt idx="368">0.070646771927609098</cx:pt>
          <cx:pt idx="369">0.046704345574275899</cx:pt>
          <cx:pt idx="370">-0.041293558339580302</cx:pt>
          <cx:pt idx="371">0.010960288296603501</cx:pt>
          <cx:pt idx="372">0.016529546129967598</cx:pt>
          <cx:pt idx="373">0.027086562214168601</cx:pt>
          <cx:pt idx="374">0.071697652444787305</cx:pt>
          <cx:pt idx="375">0.12273067763626</cx:pt>
          <cx:pt idx="376">0.065934577425104904</cx:pt>
          <cx:pt idx="377">0.079297117974686804</cx:pt>
          <cx:pt idx="378">0.063270582608134202</cx:pt>
          <cx:pt idx="379">0.027962896131955701</cx:pt>
          <cx:pt idx="380">-0.026797077766131699</cx:pt>
          <cx:pt idx="381">-0.044846363882551199</cx:pt>
          <cx:pt idx="382">0.034514164841812099</cx:pt>
          <cx:pt idx="383">0.061247273926331197</cx:pt>
          <cx:pt idx="384">0.102431894162083</cx:pt>
          <cx:pt idx="385">0.0858918407664509</cx:pt>
          <cx:pt idx="386">0.047588052767722398</cx:pt>
          <cx:pt idx="387">-0.016365156677637799</cx:pt>
          <cx:pt idx="388">-0.027621345192195002</cx:pt>
          <cx:pt idx="389">0.0053567099231197199</cx:pt>
          <cx:pt idx="390">0.00291653345455592</cx:pt>
          <cx:pt idx="391">0.00053026765258676605</cx:pt>
          <cx:pt idx="392">-0.00045035976704850799</cx:pt>
          <cx:pt idx="393">0.0010960764944289499</cx:pt>
          <cx:pt idx="394">0.0030675154432813598</cx:pt>
          <cx:pt idx="395">0.0094479226627731706</cx:pt>
          <cx:pt idx="396">0.034366451486404298</cx:pt>
          <cx:pt idx="397">0.017538290559019801</cx:pt>
          <cx:pt idx="398">-0.029268024595795299</cx:pt>
          <cx:pt idx="399">-0.0180240047682503</cx:pt>
          <cx:pt idx="400">-0.0373320121869899</cx:pt>
          <cx:pt idx="401">0.011975272128516399</cx:pt>
          <cx:pt idx="402">0.0392759298818426</cx:pt>
          <cx:pt idx="403">0.045096780111093297</cx:pt>
          <cx:pt idx="404">0.084352453051172699</cx:pt>
          <cx:pt idx="405">0.052790224787155199</cx:pt>
          <cx:pt idx="406">0.0169731451149761</cx:pt>
          <cx:pt idx="407">-0.016309700997427599</cx:pt>
          <cx:pt idx="408">-0.0197491375779195</cx:pt>
          <cx:pt idx="409">0.0332557339026247</cx:pt>
          <cx:pt idx="410">0.053597146828186198</cx:pt>
          <cx:pt idx="411">0.075375061232395499</cx:pt>
          <cx:pt idx="412">0.051394086859899497</cx:pt>
          <cx:pt idx="413">0.017471875914373599</cx:pt>
          <cx:pt idx="414">0.0248997602881907</cx:pt>
          <cx:pt idx="415">-0.0043617849187611198</cx:pt>
          <cx:pt idx="416">-0.035609404268188198</cx:pt>
          <cx:pt idx="417">-0.0081519648382764407</cx:pt>
          <cx:pt idx="418">-0.00500268801675933</cx:pt>
          <cx:pt idx="419">-0.00022253680476139</cx:pt>
          <cx:pt idx="420">-0.000475088283292294</cx:pt>
          <cx:pt idx="421">-0.000137773940037109</cx:pt>
          <cx:pt idx="422">-0.00081499508557880695</cx:pt>
          <cx:pt idx="423">0.0070934504686435799</cx:pt>
          <cx:pt idx="424">0.011583932278338999</cx:pt>
          <cx:pt idx="425">-0.033373002690945001</cx:pt>
          <cx:pt idx="426">-0.050466519261044201</cx:pt>
          <cx:pt idx="427">-0.029944032252545199</cx:pt>
          <cx:pt idx="428">-0.0332557886580752</cx:pt>
          <cx:pt idx="429">0.010361743098051599</cx:pt>
          <cx:pt idx="430">-0.014048957722007</cx:pt>
          <cx:pt idx="431">-0.00116918056095671</cx:pt>
          <cx:pt idx="432">-0.0095095798026356808</cx:pt>
          <cx:pt idx="433">0.017017634326227001</cx:pt>
          <cx:pt idx="434">0.035851634841925002</cx:pt>
          <cx:pt idx="435">0.041911751846373697</cx:pt>
          <cx:pt idx="436">0.038180773229297298</cx:pt>
          <cx:pt idx="437">0.10413816774734699</cx:pt>
          <cx:pt idx="438">0.030536639396293499</cx:pt>
          <cx:pt idx="439">0.018337336127231801</cx:pt>
          <cx:pt idx="440">0.020093989412782801</cx:pt>
          <cx:pt idx="441">0.00180066312843916</cx:pt>
          <cx:pt idx="442">0.034725372665192898</cx:pt>
          <cx:pt idx="443">0.0016528207712024499</cx:pt>
          <cx:pt idx="444">-0.0383267231794156</cx:pt>
          <cx:pt idx="445">-0.0232846604257467</cx:pt>
          <cx:pt idx="446">-0.0074858738554322004</cx:pt>
          <cx:pt idx="447">-0.0030942599919725</cx:pt>
          <cx:pt idx="448">-0.00016630587082073101</cx:pt>
          <cx:pt idx="449">-0.00053142619281672699</cx:pt>
          <cx:pt idx="450">-0.00085292946891494604</cx:pt>
          <cx:pt idx="451">0.00030647558174416798</cx:pt>
          <cx:pt idx="452">0.0047034387399485103</cx:pt>
          <cx:pt idx="453">-0.049835123640014002</cx:pt>
          <cx:pt idx="454">-0.059019859708673197</cx:pt>
          <cx:pt idx="455">-0.033433717533608298</cx:pt>
          <cx:pt idx="456">-0.032268481749953698</cx:pt>
          <cx:pt idx="457">-0.049576530707971002</cx:pt>
          <cx:pt idx="458">-0.053285432077593398</cx:pt>
          <cx:pt idx="459">-0.0756351535648217</cx:pt>
          <cx:pt idx="460">0.016147298498932299</cx:pt>
          <cx:pt idx="461">0.116982380226308</cx:pt>
          <cx:pt idx="462">0.085642571125063793</cx:pt>
          <cx:pt idx="463">0.077413986650414102</cx:pt>
          <cx:pt idx="464">0.090705864873161096</cx:pt>
          <cx:pt idx="465">0.089984811348412505</cx:pt>
          <cx:pt idx="466">0.0079524927884503695</cx:pt>
          <cx:pt idx="467">-0.027500379451891401</cx:pt>
          <cx:pt idx="468">0.0050180476835647598</cx:pt>
          <cx:pt idx="469">-0.0119553168883802</cx:pt>
          <cx:pt idx="470">0.0085821682493921695</cx:pt>
          <cx:pt idx="471">-0.00729469161585554</cx:pt>
          <cx:pt idx="472">-0.0274667631005827</cx:pt>
          <cx:pt idx="473">-0.030822778365274101</cx:pt>
          <cx:pt idx="474">-0.0122535024095422</cx:pt>
          <cx:pt idx="475">-0.0018225883009084199</cx:pt>
          <cx:pt idx="476">-0.00010930637830006999</cx:pt>
          <cx:pt idx="477">9.7195870473682901e-05</cx:pt>
          <cx:pt idx="478">-0.00327904604045378</cx:pt>
          <cx:pt idx="479">-0.010395756965304599</cx:pt>
          <cx:pt idx="480">-0.021934206516455199</cx:pt>
          <cx:pt idx="481">-0.048130591930096597</cx:pt>
          <cx:pt idx="482">-0.052525139003318198</cx:pt>
          <cx:pt idx="483">-0.055705712221532998</cx:pt>
          <cx:pt idx="484">-0.038264500507128103</cx:pt>
          <cx:pt idx="485">-0.048651345025586698</cx:pt>
          <cx:pt idx="486">-0.099548447221906894</cx:pt>
          <cx:pt idx="487">-0.0448897985856768</cx:pt>
          <cx:pt idx="488">0.0080463925992920703</cx:pt>
          <cx:pt idx="489">0.120480618960407</cx:pt>
          <cx:pt idx="490">0.0491977604799737</cx:pt>
          <cx:pt idx="491">0.020055525238957199</cx:pt>
          <cx:pt idx="492">0.045317546879320797</cx:pt>
          <cx:pt idx="493">0.055360687218302299</cx:pt>
          <cx:pt idx="494">-0.0087852963446458793</cx:pt>
          <cx:pt idx="495">-0.038999367465761402</cx:pt>
          <cx:pt idx="496">0.015810070892090199</cx:pt>
          <cx:pt idx="497">0.0029315042513826501</cx:pt>
          <cx:pt idx="498">0.014167192085049801</cx:pt>
          <cx:pt idx="499">-0.0026073880269740501</cx:pt>
          <cx:pt idx="500">-0.0079649481127974601</cx:pt>
          <cx:pt idx="501">-0.023352422904821299</cx:pt>
          <cx:pt idx="502">-0.0025049398936841799</cx:pt>
          <cx:pt idx="503">-0.00082143720248731701</cx:pt>
          <cx:pt idx="504">0.00093644226807208103</cx:pt>
          <cx:pt idx="505">0.00051885951644770197</cx:pt>
          <cx:pt idx="506">0.0013034572602287099</cx:pt>
          <cx:pt idx="507">-0.015206284695626701</cx:pt>
          <cx:pt idx="508">-0.043421016907647297</cx:pt>
          <cx:pt idx="509">-0.039454962271415199</cx:pt>
          <cx:pt idx="510">-0.034356326481943998</cx:pt>
          <cx:pt idx="511">-0.0615256248438137</cx:pt>
          <cx:pt idx="512">-0.062421372556172298</cx:pt>
          <cx:pt idx="513">-0.072712829540981294</cx:pt>
          <cx:pt idx="514">-0.0650960418550659</cx:pt>
          <cx:pt idx="515">-0.046566162988574397</cx:pt>
          <cx:pt idx="516">0.0033177020095334999</cx:pt>
          <cx:pt idx="517">0.064136444121333</cx:pt>
          <cx:pt idx="518">-0.053758959605811597</cx:pt>
          <cx:pt idx="519">-0.068540494608242603</cx:pt>
          <cx:pt idx="520">-0.0707168853984005</cx:pt>
          <cx:pt idx="521">0.0096400264934905205</cx:pt>
          <cx:pt idx="522">-0.0220895159165354</cx:pt>
          <cx:pt idx="523">-0.032658269519608603</cx:pt>
          <cx:pt idx="524">-0.00029975379146819701</cx:pt>
          <cx:pt idx="525">-0.055805688751527797</cx:pt>
          <cx:pt idx="526">-0.0273856351201862</cx:pt>
          <cx:pt idx="527">-0.0526876683928134</cx:pt>
          <cx:pt idx="528">-0.037972635133334397</cx:pt>
          <cx:pt idx="529">-0.018894851360129899</cx:pt>
          <cx:pt idx="530">0.00325737067091743</cx:pt>
          <cx:pt idx="531">7.03851114681681e-06</cx:pt>
          <cx:pt idx="532">-3.0273057137802e-05</cx:pt>
          <cx:pt idx="533">0.000823122974234319</cx:pt>
          <cx:pt idx="534">0.0017922268611804499</cx:pt>
          <cx:pt idx="535">-0.0154455360179324</cx:pt>
          <cx:pt idx="536">-0.053434969054253698</cx:pt>
          <cx:pt idx="537">-0.041856196587929898</cx:pt>
          <cx:pt idx="538">-0.046872700648393197</cx:pt>
          <cx:pt idx="539">-0.058294563592618497</cx:pt>
          <cx:pt idx="540">-0.035210050724991303</cx:pt>
          <cx:pt idx="541">-0.028618566118284301</cx:pt>
          <cx:pt idx="542">-0.058392034868373001</cx:pt>
          <cx:pt idx="543">-0.072690419832086198</cx:pt>
          <cx:pt idx="544">0.00862678639309351</cx:pt>
          <cx:pt idx="545">-0.0096095476228373992</cx:pt>
          <cx:pt idx="546">-0.12160136578276</cx:pt>
          <cx:pt idx="547">-0.078390134363280697</cx:pt>
          <cx:pt idx="548">-0.095596317079753801</cx:pt>
          <cx:pt idx="549">0.0111489321673805</cx:pt>
          <cx:pt idx="550">-0.025451585437283899</cx:pt>
          <cx:pt idx="551">-0.028787261975840198</cx:pt>
          <cx:pt idx="552">-0.074446691689803099</cx:pt>
          <cx:pt idx="553">-0.089841730300218997</cx:pt>
          <cx:pt idx="554">-0.055602315559141101</cx:pt>
          <cx:pt idx="555">-0.041565016186383398</cx:pt>
          <cx:pt idx="556">-0.0295839565650012</cx:pt>
          <cx:pt idx="557">-0.015850720856085802</cx:pt>
          <cx:pt idx="558">-0.0024186516606056201</cx:pt>
          <cx:pt idx="559">-4.1623114110886299e-05</cx:pt>
          <cx:pt idx="560">0.000650601494868286</cx:pt>
          <cx:pt idx="561">0.00062963641918526402</cx:pt>
          <cx:pt idx="562">-0.00091854125555413605</cx:pt>
          <cx:pt idx="563">-0.017388719156458</cx:pt>
          <cx:pt idx="564">-0.044375591998088298</cx:pt>
          <cx:pt idx="565">-0.033887613716198403</cx:pt>
          <cx:pt idx="566">-0.049478231871767399</cx:pt>
          <cx:pt idx="567">-0.021565912696001902</cx:pt>
          <cx:pt idx="568">0.019592692223321401</cx:pt>
          <cx:pt idx="569">-0.064826707308796</cx:pt>
          <cx:pt idx="570">-0.0828594442497535</cx:pt>
          <cx:pt idx="571">-0.043336369004672901</cx:pt>
          <cx:pt idx="572">0.011089615509980701</cx:pt>
          <cx:pt idx="573">0.00218621631408247</cx:pt>
          <cx:pt idx="574">-0.078106698567091695</cx:pt>
          <cx:pt idx="575">-0.043091179018178799</cx:pt>
          <cx:pt idx="576">-0.083467219586093599</cx:pt>
          <cx:pt idx="577">-0.014467058617544401</cx:pt>
          <cx:pt idx="578">-0.029241292403664701</cx:pt>
          <cx:pt idx="579">-0.011637459223373701</cx:pt>
          <cx:pt idx="580">-0.038092637604008897</cx:pt>
          <cx:pt idx="581">-0.036520472991565203</cx:pt>
          <cx:pt idx="582">-0.0065491987658657397</cx:pt>
          <cx:pt idx="583">-0.0157500587874327</cx:pt>
          <cx:pt idx="584">-0.016805631598340701</cx:pt>
          <cx:pt idx="585">-0.0090141414549271704</cx:pt>
          <cx:pt idx="586">-0.0027721058845381402</cx:pt>
          <cx:pt idx="587">-0.000255030767759642</cx:pt>
          <cx:pt idx="588">-0.00020932332510178501</cx:pt>
          <cx:pt idx="589">-0.00027350072835742898</cx:pt>
          <cx:pt idx="590">-0.000840449725383091</cx:pt>
          <cx:pt idx="591">-0.014619041034617</cx:pt>
          <cx:pt idx="592">-0.0267633906137821</cx:pt>
          <cx:pt idx="593">-0.0262925321179584</cx:pt>
          <cx:pt idx="594">-0.020990662162726301</cx:pt>
          <cx:pt idx="595">0.011617363681429901</cx:pt>
          <cx:pt idx="596">-0.0107418841792132</cx:pt>
          <cx:pt idx="597">-0.037531018715083499</cx:pt>
          <cx:pt idx="598">-0.052114239025973501</cx:pt>
          <cx:pt idx="599">-0.016063050600169299</cx:pt>
          <cx:pt idx="600">0.0089458525844398097</cx:pt>
          <cx:pt idx="601">-0.0042586709176254097</cx:pt>
          <cx:pt idx="602">-0.074937944211866003</cx:pt>
          <cx:pt idx="603">-0.0310571591672603</cx:pt>
          <cx:pt idx="604">-0.0496963177763695</cx:pt>
          <cx:pt idx="605">-0.022870592635221201</cx:pt>
          <cx:pt idx="606">-0.041080830473473301</cx:pt>
          <cx:pt idx="607">-0.030635403821538999</cx:pt>
          <cx:pt idx="608">-0.018598900224476599</cx:pt>
          <cx:pt idx="609">-0.0017847991340926299</cx:pt>
          <cx:pt idx="610">-0.018254515147153198</cx:pt>
          <cx:pt idx="611">-0.0264846636137329</cx:pt>
          <cx:pt idx="612">-0.016901371960337599</cx:pt>
          <cx:pt idx="613">-0.011893564182462501</cx:pt>
          <cx:pt idx="614">-0.0036550957145834598</cx:pt>
          <cx:pt idx="615">0.00102016907081419</cx:pt>
          <cx:pt idx="616">0.00015363208251317501</cx:pt>
          <cx:pt idx="617">-0.000110319003261254</cx:pt>
          <cx:pt idx="618">-0.00156389808631785</cx:pt>
          <cx:pt idx="619">-0.015148716566391199</cx:pt>
          <cx:pt idx="620">-0.012982087667984</cx:pt>
          <cx:pt idx="621">-0.0140007938893094</cx:pt>
          <cx:pt idx="622">-0.013448496630639</cx:pt>
          <cx:pt idx="623">0.0196295590952941</cx:pt>
          <cx:pt idx="624">-0.0097699732936344201</cx:pt>
          <cx:pt idx="625">-0.012732748055426299</cx:pt>
          <cx:pt idx="626">0.00284978604052776</cx:pt>
          <cx:pt idx="627">0.0143011301002611</cx:pt>
          <cx:pt idx="628">-0.0147326046622346</cx:pt>
          <cx:pt idx="629">-0.026841902329764501</cx:pt>
          <cx:pt idx="630">0.044682412522402903</cx:pt>
          <cx:pt idx="631">0.00096952456174038504</cx:pt>
          <cx:pt idx="632">-0.00188254530335535</cx:pt>
          <cx:pt idx="633">-0.0093441386817304396</cx:pt>
          <cx:pt idx="634">-0.030374203127003899</cx:pt>
          <cx:pt idx="635">-0.0078413158008715702</cx:pt>
          <cx:pt idx="636">-0.038001532294885697</cx:pt>
          <cx:pt idx="637">-0.058840937525939302</cx:pt>
          <cx:pt idx="638">-0.026031409675686901</cx:pt>
          <cx:pt idx="639">-0.021925662035452199</cx:pt>
          <cx:pt idx="640">-0.013795972716967499</cx:pt>
          <cx:pt idx="641">-0.0046670035478456398</cx:pt>
          <cx:pt idx="642">0.0013109401339542999</cx:pt>
          <cx:pt idx="643">-0.000108083577527194</cx:pt>
          <cx:pt idx="644">0.00042184280874643198</cx:pt>
          <cx:pt idx="645">-0.0010185331511103799</cx:pt>
          <cx:pt idx="646">-0.0017300634763905</cx:pt>
          <cx:pt idx="647">-0.0086500759682027507</cx:pt>
          <cx:pt idx="648">-0.0012580901597123899</cx:pt>
          <cx:pt idx="649">0.0100646785516527</cx:pt>
          <cx:pt idx="650">0.017042006089512101</cx:pt>
          <cx:pt idx="651">0.0163255616067258</cx:pt>
          <cx:pt idx="652">-0.024442401843567298</cx:pt>
          <cx:pt idx="653">-0.016316731681384301</cx:pt>
          <cx:pt idx="654">-0.0020070916304979701</cx:pt>
          <cx:pt idx="655">0.021992267753245202</cx:pt>
          <cx:pt idx="656">0.0234457645267892</cx:pt>
          <cx:pt idx="657">0.072184719566827094</cx:pt>
          <cx:pt idx="658">0.070906159361120297</cx:pt>
          <cx:pt idx="659">0.043586719993924099</cx:pt>
          <cx:pt idx="660">0.0457671201032804</cx:pt>
          <cx:pt idx="661">-0.012781438672397</cx:pt>
          <cx:pt idx="662">-0.025308523196497901</cx:pt>
          <cx:pt idx="663">-0.0306338273925972</cx:pt>
          <cx:pt idx="664">-0.050033340656862497</cx:pt>
          <cx:pt idx="665">-0.051484851605005301</cx:pt>
          <cx:pt idx="666">-0.037429967371356003</cx:pt>
          <cx:pt idx="667">-0.018505985503162199</cx:pt>
          <cx:pt idx="668">-0.0075595547815045603</cx:pt>
          <cx:pt idx="669">-0.00342403681325171</cx:pt>
          <cx:pt idx="670">0.00079139650563943504</cx:pt>
          <cx:pt idx="671">-0.00047888109031393597</cx:pt>
          <cx:pt idx="672">-4.8657596872617302e-05</cx:pt>
          <cx:pt idx="673">0.00049587845249531796</cx:pt>
          <cx:pt idx="674">0.00079264397685445203</cx:pt>
          <cx:pt idx="675">0.00091201454128073502</cx:pt>
          <cx:pt idx="676">0.00790357273442064</cx:pt>
          <cx:pt idx="677">0.030519072393389302</cx:pt>
          <cx:pt idx="678">0.028371187372451201</cx:pt>
          <cx:pt idx="679">-0.0084430879441202197</cx:pt>
          <cx:pt idx="680">-0.020305136069267399</cx:pt>
          <cx:pt idx="681">-0.0195540839118842</cx:pt>
          <cx:pt idx="682">0.046770041185548103</cx:pt>
          <cx:pt idx="683">0.070351314848750596</cx:pt>
          <cx:pt idx="684">0.053181779325912698</cx:pt>
          <cx:pt idx="685">0.075218935157282799</cx:pt>
          <cx:pt idx="686">0.020828166248243699</cx:pt>
          <cx:pt idx="687">0.038443510606732997</cx:pt>
          <cx:pt idx="688">0.0165305902212773</cx:pt>
          <cx:pt idx="689">-0.054285936429187699</cx:pt>
          <cx:pt idx="690">-0.0496555805268456</cx:pt>
          <cx:pt idx="691">0.014437195775963699</cx:pt>
          <cx:pt idx="692">-0.010774688318366799</cx:pt>
          <cx:pt idx="693">-0.022132030535737701</cx:pt>
          <cx:pt idx="694">-0.0158016274624827</cx:pt>
          <cx:pt idx="695">-0.013091712929603301</cx:pt>
          <cx:pt idx="696">-0.0096622191711644503</cx:pt>
          <cx:pt idx="697">-0.0053420886503261298</cx:pt>
          <cx:pt idx="698">4.1235980749262097e-05</cx:pt>
          <cx:pt idx="699">-0.00061422874113698899</cx:pt>
          <cx:pt idx="700">0.00056118951336632799</cx:pt>
          <cx:pt idx="701">-0.000258150364032626</cx:pt>
          <cx:pt idx="702">5.20371697500316e-05</cx:pt>
          <cx:pt idx="703">0.0014586035990870399</cx:pt>
          <cx:pt idx="704">0.0080830165173270494</cx:pt>
          <cx:pt idx="705">0.018401643842119501</cx:pt>
          <cx:pt idx="706">0.0085147095345421107</cx:pt>
          <cx:pt idx="707">0.0010356131983874899</cx:pt>
          <cx:pt idx="708">-0.0012916736607351399</cx:pt>
          <cx:pt idx="709">0.013355650854824999</cx:pt>
          <cx:pt idx="710">0.027814598289155199</cx:pt>
          <cx:pt idx="711">0.042299596829171802</cx:pt>
          <cx:pt idx="712">0.027618329125767699</cx:pt>
          <cx:pt idx="713">0.030773727649863601</cx:pt>
          <cx:pt idx="714">0.055618351392231903</cx:pt>
          <cx:pt idx="715">0.060054542969382299</cx:pt>
          <cx:pt idx="716">0.065600382827880901</cx:pt>
          <cx:pt idx="717">0.037879740276587401</cx:pt>
          <cx:pt idx="718">0.031494455454722597</cx:pt>
          <cx:pt idx="719">0.035563315136239899</cx:pt>
          <cx:pt idx="720">0.017429698612079301</cx:pt>
          <cx:pt idx="721">-0.0033614175197333798</cx:pt>
          <cx:pt idx="722">-0.0116447863098276</cx:pt>
          <cx:pt idx="723">-0.0093789086390054094</cx:pt>
          <cx:pt idx="724">-0.0027607588168136799</cx:pt>
          <cx:pt idx="725">-0.00044094531178281098</cx:pt>
          <cx:pt idx="726">0.00032085083874387</cx:pt>
          <cx:pt idx="727">0.00066662502592966001</cx:pt>
          <cx:pt idx="728">-0.00026967692158259702</cx:pt>
          <cx:pt idx="729">0.00043578470559056198</cx:pt>
          <cx:pt idx="730">-0.000242320937115501</cx:pt>
          <cx:pt idx="731">0.00011464278931113801</cx:pt>
          <cx:pt idx="732">-0.00034708078094283502</cx:pt>
          <cx:pt idx="733">-0.0013846734865054799</cx:pt>
          <cx:pt idx="734">0.00032162354154333198</cx:pt>
          <cx:pt idx="735">0.0064207662006635097</cx:pt>
          <cx:pt idx="736">0.0112794239908249</cx:pt>
          <cx:pt idx="737">0.0263269154533439</cx:pt>
          <cx:pt idx="738">0.018893037262333899</cx:pt>
          <cx:pt idx="739">0.020343641611027301</cx:pt>
          <cx:pt idx="740">0.038593058552302099</cx:pt>
          <cx:pt idx="741">0.073572782347939805</cx:pt>
          <cx:pt idx="742">0.080559818764110599</cx:pt>
          <cx:pt idx="743">0.042274276503262202</cx:pt>
          <cx:pt idx="744">0.028830579015482301</cx:pt>
          <cx:pt idx="745">0.035410762624764197</cx:pt>
          <cx:pt idx="746">0.033106304122957397</cx:pt>
          <cx:pt idx="747">0.025118654773985401</cx:pt>
          <cx:pt idx="748">0.0166191813588632</cx:pt>
          <cx:pt idx="749">0.010074125794517899</cx:pt>
          <cx:pt idx="750">0.0059874054928033002</cx:pt>
          <cx:pt idx="751">0.00106159422763927</cx:pt>
          <cx:pt idx="752">-1.306726394523e-05</cx:pt>
          <cx:pt idx="753">-0.00032731544757663998</cx:pt>
          <cx:pt idx="754">-0.00030850049272389702</cx:pt>
          <cx:pt idx="755">0.00074541595614641305</cx:pt>
          <cx:pt idx="756">1.6281683890441499e-05</cx:pt>
          <cx:pt idx="757">-0.00011289746969949</cx:pt>
          <cx:pt idx="758">-2.79863878708744e-06</cx:pt>
          <cx:pt idx="759">0.000200619004067408</cx:pt>
          <cx:pt idx="760">0.00048123512309159399</cx:pt>
          <cx:pt idx="761">0.0008013014971462</cx:pt>
          <cx:pt idx="762">0.000269836981614276</cx:pt>
          <cx:pt idx="763">0.00155736085605071</cx:pt>
          <cx:pt idx="764">0.00301671261783163</cx:pt>
          <cx:pt idx="765">0.0030035567017306498</cx:pt>
          <cx:pt idx="766">0.0083710531084296106</cx:pt>
          <cx:pt idx="767">0.0036953785721922298</cx:pt>
          <cx:pt idx="768">0.00387755894400542</cx:pt>
          <cx:pt idx="769">0.00910785006174448</cx:pt>
          <cx:pt idx="770">0.0097778997615884794</cx:pt>
          <cx:pt idx="771">0.0079344089032821301</cx:pt>
          <cx:pt idx="772">0.0085352722714187104</cx:pt>
          <cx:pt idx="773">0.0084809734835565899</cx:pt>
          <cx:pt idx="774">0.0084336025601761504</cx:pt>
          <cx:pt idx="775">0.0069064954920624502</cx:pt>
          <cx:pt idx="776">0.00297679367555215</cx:pt>
          <cx:pt idx="777">0.00344504696594892</cx:pt>
          <cx:pt idx="778">0.0032543149899374002</cx:pt>
          <cx:pt idx="779">0.00048263058722395903</cx:pt>
          <cx:pt idx="780">-0.000115236109184916</cx:pt>
          <cx:pt idx="781">-0.00038117024584202503</cx:pt>
          <cx:pt idx="782">0.00012857717950389699</cx:pt>
          <cx:pt idx="783">-0.00111160460980947</cx:pt>
          <cx:pt idx="784">0.0051979724242548504</cx:pt>
          <cx:pt idx="785">0.0026479117903446749</cx:pt>
          <cx:pt idx="786">-0.0013009510531342375</cx:pt>
          <cx:pt idx="787">0.0091156465890419001</cx:pt>
          <cx:pt idx="788">0.0024134673835582224</cx:pt>
          <cx:pt idx="789">0.0063697746541450002</cx:pt>
          <cx:pt idx="790">0.018833962110130501</cx:pt>
          <cx:pt idx="791">0.012612850873513701</cx:pt>
          <cx:pt idx="792">-0.0070353690696623996</cx:pt>
          <cx:pt idx="793">-0.0060066424904078753</cx:pt>
          <cx:pt idx="794">-0.0086882552007983994</cx:pt>
          <cx:pt idx="795">-0.02077510294926295</cx:pt>
          <cx:pt idx="796">-0.0028617833677234</cx:pt>
          <cx:pt idx="797">0.0086244564708464998</cx:pt>
          <cx:pt idx="798">0.013548205784105601</cx:pt>
          <cx:pt idx="799">0.0050848237644267498</cx:pt>
          <cx:pt idx="800">-0.0025620166820469249</cx:pt>
          <cx:pt idx="801">0.0038150950770080749</cx:pt>
          <cx:pt idx="802">0.011970488526935301</cx:pt>
          <cx:pt idx="803">0.016151827893384652</cx:pt>
          <cx:pt idx="804">0.019069197962055525</cx:pt>
          <cx:pt idx="805">0.0088898273359645993</cx:pt>
          <cx:pt idx="806">0.0058735539475226499</cx:pt>
          <cx:pt idx="807">-0.00037280405682016751</cx:pt>
          <cx:pt idx="808">-0.0014013045463769299</cx:pt>
          <cx:pt idx="809">-0.00034211955745353998</cx:pt>
          <cx:pt idx="810">0.000160446747491368</cx:pt>
          <cx:pt idx="811">0.0032513390964178249</cx:pt>
          <cx:pt idx="812">0.005311008544850275</cx:pt>
          <cx:pt idx="813">0.0057297553361635003</cx:pt>
          <cx:pt idx="814">0.0092390255946461497</cx:pt>
          <cx:pt idx="815">0.01953324613888965</cx:pt>
          <cx:pt idx="816">0.017941622759616201</cx:pt>
          <cx:pt idx="817">0.028755536236058751</cx:pt>
          <cx:pt idx="818">0.027542705375657499</cx:pt>
          <cx:pt idx="819">0.0091872794807712748</cx:pt>
          <cx:pt idx="820">0.0018172495480628275</cx:pt>
          <cx:pt idx="821">0.0037624576524793252</cx:pt>
          <cx:pt idx="822">-0.00044329042702439251</cx:pt>
          <cx:pt idx="823">0.0029733708084447499</cx:pt>
          <cx:pt idx="824">0.011550552512076125</cx:pt>
          <cx:pt idx="825">0.0027342703189777999</cx:pt>
          <cx:pt idx="826">0.001465401301742315</cx:pt>
          <cx:pt idx="827">0.0098765802626573258</cx:pt>
          <cx:pt idx="828">-0.01037681930720335</cx:pt>
          <cx:pt idx="829">-0.0057351129241470997</cx:pt>
          <cx:pt idx="830">0.0054620740432711002</cx:pt>
          <cx:pt idx="831">0.0095060762062121242</cx:pt>
          <cx:pt idx="832">0.022432248330905302</cx:pt>
          <cx:pt idx="833">0.020892571200541176</cx:pt>
          <cx:pt idx="834">0.012340609013554524</cx:pt>
          <cx:pt idx="835">0.0032960491381899002</cx:pt>
          <cx:pt idx="836">0.00037076996405502002</cx:pt>
          <cx:pt idx="837">6.4745564813983254e-05</cx:pt>
          <cx:pt idx="838">0.00030426258267375248</cx:pt>
          <cx:pt idx="839">0.0020934980286515248</cx:pt>
          <cx:pt idx="840">0.0055380599306356247</cx:pt>
          <cx:pt idx="841">0.0084208040246634506</cx:pt>
          <cx:pt idx="842">0.0066121237502313754</cx:pt>
          <cx:pt idx="843">0.020835107255391724</cx:pt>
          <cx:pt idx="844">0.016529192592100526</cx:pt>
          <cx:pt idx="845">0.020537879272486074</cx:pt>
          <cx:pt idx="846">0.015226329086887275</cx:pt>
          <cx:pt idx="847">0.00035072686436832999</cx:pt>
          <cx:pt idx="848">0.0042003609694586247</cx:pt>
          <cx:pt idx="849">0.00336701753936725</cx:pt>
          <cx:pt idx="850">-0.0026408970817974999</cx:pt>
          <cx:pt idx="851">0.0066212066989587747</cx:pt>
          <cx:pt idx="852">0.00118315591906846</cx:pt>
          <cx:pt idx="853">0.00057515721923647747</cx:pt>
          <cx:pt idx="854">0.011266090369008349</cx:pt>
          <cx:pt idx="855">-0.00032953387001392502</cx:pt>
          <cx:pt idx="856">-0.013194947910387351</cx:pt>
          <cx:pt idx="857">0.0053774824002058253</cx:pt>
          <cx:pt idx="858">0.011421754134244301</cx:pt>
          <cx:pt idx="859">0.014817270513929476</cx:pt>
          <cx:pt idx="860">0.023604850917840349</cx:pt>
          <cx:pt idx="861">0.019557056221664725</cx:pt>
          <cx:pt idx="862">0.013835928496440025</cx:pt>
          <cx:pt idx="863">0.0040810570423796752</cx:pt>
          <cx:pt idx="864">0.0005960055063308525</cx:pt>
          <cx:pt idx="865">0.00011475249099477275</cx:pt>
          <cx:pt idx="866">0.00037643397273213748</cx:pt>
          <cx:pt idx="867">0.0026768405367466998</cx:pt>
          <cx:pt idx="868">0.0035655909156386751</cx:pt>
          <cx:pt idx="869">0.010650592870384799</cx:pt>
          <cx:pt idx="870">0.0063818433017699249</cx:pt>
          <cx:pt idx="871">0.012767953291689475</cx:pt>
          <cx:pt idx="872">0.012302568575170625</cx:pt>
          <cx:pt idx="873">0.013318560245016325</cx:pt>
          <cx:pt idx="874">0.013431523617341125</cx:pt>
          <cx:pt idx="875">0.0031424223633309749</cx:pt>
          <cx:pt idx="876">-0.0051442490695398748</cx:pt>
          <cx:pt idx="877">-0.010322380303841175</cx:pt>
          <cx:pt idx="878">-0.006896005771506725</cx:pt>
          <cx:pt idx="879">0.0017612807589143826</cx:pt>
          <cx:pt idx="880">-0.011412757570761324</cx:pt>
          <cx:pt idx="881">-0.0067091363221198751</cx:pt>
          <cx:pt idx="882">-0.012374845616562276</cx:pt>
          <cx:pt idx="883">0.0020122233068143526</cx:pt>
          <cx:pt idx="884">0.0051979724242548504</cx:pt>
          <cx:pt idx="885">0.0026479117903446749</cx:pt>
          <cx:pt idx="886">-0.0013009510531342375</cx:pt>
          <cx:pt idx="887">0.0091156465890419001</cx:pt>
          <cx:pt idx="888">0.0024134673835582224</cx:pt>
          <cx:pt idx="889">0.0063697746541450002</cx:pt>
          <cx:pt idx="890">0.018833962110130501</cx:pt>
          <cx:pt idx="891">0.012612850873513701</cx:pt>
          <cx:pt idx="892">-0.0070353690696623996</cx:pt>
          <cx:pt idx="893">-0.0060066424904078753</cx:pt>
          <cx:pt idx="894">-0.0086882552007983994</cx:pt>
          <cx:pt idx="895">-0.02077510294926295</cx:pt>
          <cx:pt idx="896">-0.0028617833677234</cx:pt>
          <cx:pt idx="897">0.0086244564708464998</cx:pt>
          <cx:pt idx="898">0.013548205784105601</cx:pt>
          <cx:pt idx="899">0.0050848237644267498</cx:pt>
          <cx:pt idx="900">-0.0025620166820469249</cx:pt>
          <cx:pt idx="901">0.0038150950770080749</cx:pt>
          <cx:pt idx="902">0.011970488526935301</cx:pt>
          <cx:pt idx="903">0.016151827893384652</cx:pt>
          <cx:pt idx="904">0.019069197962055525</cx:pt>
          <cx:pt idx="905">0.0088898273359645993</cx:pt>
          <cx:pt idx="906">0.0058735539475226499</cx:pt>
          <cx:pt idx="907">-0.00037280405682016751</cx:pt>
          <cx:pt idx="908">-0.0014013045463769299</cx:pt>
          <cx:pt idx="909">-0.00034211955745353998</cx:pt>
          <cx:pt idx="910">0.000160446747491368</cx:pt>
          <cx:pt idx="911">0.0032513390964178249</cx:pt>
          <cx:pt idx="912">0.005311008544850275</cx:pt>
          <cx:pt idx="913">0.0057297553361635003</cx:pt>
          <cx:pt idx="914">0.0092390255946461497</cx:pt>
          <cx:pt idx="915">0.01953324613888965</cx:pt>
          <cx:pt idx="916">0.017941622759616201</cx:pt>
          <cx:pt idx="917">0.028755536236058751</cx:pt>
          <cx:pt idx="918">0.027542705375657499</cx:pt>
          <cx:pt idx="919">0.0091872794807712748</cx:pt>
          <cx:pt idx="920">0.0018172495480628275</cx:pt>
          <cx:pt idx="921">0.0037624576524793252</cx:pt>
          <cx:pt idx="922">-0.00044329042702439251</cx:pt>
          <cx:pt idx="923">0.0029733708084447499</cx:pt>
          <cx:pt idx="924">0.011550552512076125</cx:pt>
          <cx:pt idx="925">0.0027342703189777999</cx:pt>
          <cx:pt idx="926">0.001465401301742315</cx:pt>
          <cx:pt idx="927">0.0098765802626573258</cx:pt>
          <cx:pt idx="928">-0.01037681930720335</cx:pt>
          <cx:pt idx="929">-0.0057351129241470997</cx:pt>
          <cx:pt idx="930">0.0054620740432711002</cx:pt>
          <cx:pt idx="931">0.0095060762062121242</cx:pt>
          <cx:pt idx="932">0.022432248330905302</cx:pt>
          <cx:pt idx="933">0.020892571200541176</cx:pt>
          <cx:pt idx="934">0.012340609013554524</cx:pt>
          <cx:pt idx="935">0.0032960491381899002</cx:pt>
          <cx:pt idx="936">0.00037076996405502002</cx:pt>
          <cx:pt idx="937">6.4745564813983254e-05</cx:pt>
          <cx:pt idx="938">0.00030426258267375248</cx:pt>
          <cx:pt idx="939">0.0020934980286515248</cx:pt>
          <cx:pt idx="940">0.0055380599306356247</cx:pt>
          <cx:pt idx="941">0.0084208040246634506</cx:pt>
          <cx:pt idx="942">0.0066121237502313754</cx:pt>
          <cx:pt idx="943">0.020835107255391724</cx:pt>
          <cx:pt idx="944">0.016529192592100526</cx:pt>
          <cx:pt idx="945">0.020537879272486074</cx:pt>
          <cx:pt idx="946">0.015226329086887275</cx:pt>
          <cx:pt idx="947">0.00035072686436832999</cx:pt>
          <cx:pt idx="948">0.0042003609694586247</cx:pt>
          <cx:pt idx="949">0.00336701753936725</cx:pt>
          <cx:pt idx="950">-0.0026408970817974999</cx:pt>
          <cx:pt idx="951">0.0066212066989587747</cx:pt>
          <cx:pt idx="952">0.00118315591906846</cx:pt>
          <cx:pt idx="953">0.00057515721923647747</cx:pt>
          <cx:pt idx="954">0.011266090369008349</cx:pt>
          <cx:pt idx="955">-0.00032953387001392502</cx:pt>
          <cx:pt idx="956">-0.013194947910387351</cx:pt>
          <cx:pt idx="957">0.0053774824002058253</cx:pt>
          <cx:pt idx="958">0.011421754134244301</cx:pt>
          <cx:pt idx="959">0.014817270513929476</cx:pt>
          <cx:pt idx="960">0.023604850917840349</cx:pt>
          <cx:pt idx="961">0.019557056221664725</cx:pt>
          <cx:pt idx="962">0.013835928496440025</cx:pt>
          <cx:pt idx="963">0.0040810570423796752</cx:pt>
          <cx:pt idx="964">0.0005960055063308525</cx:pt>
          <cx:pt idx="965">0.00011475249099477275</cx:pt>
          <cx:pt idx="966">0.00037643397273213748</cx:pt>
          <cx:pt idx="967">0.0026768405367466998</cx:pt>
          <cx:pt idx="968">0.0035655909156386751</cx:pt>
          <cx:pt idx="969">0.010650592870384799</cx:pt>
          <cx:pt idx="970">0.0063818433017699249</cx:pt>
          <cx:pt idx="971">0.012767953291689475</cx:pt>
          <cx:pt idx="972">0.012302568575170625</cx:pt>
          <cx:pt idx="973">0.013318560245016325</cx:pt>
          <cx:pt idx="974">0.013431523617341125</cx:pt>
          <cx:pt idx="975">0.0031424223633309749</cx:pt>
          <cx:pt idx="976">-0.0051442490695398748</cx:pt>
          <cx:pt idx="977">-0.010322380303841175</cx:pt>
          <cx:pt idx="978">-0.006896005771506725</cx:pt>
          <cx:pt idx="979">0.0017612807589143826</cx:pt>
          <cx:pt idx="980">-0.011412757570761324</cx:pt>
          <cx:pt idx="981">-0.0067091363221198751</cx:pt>
          <cx:pt idx="982">-0.012374845616562276</cx:pt>
          <cx:pt idx="983">0.0020122233068143526</cx:pt>
          <cx:pt idx="984">0.0051979724242548504</cx:pt>
          <cx:pt idx="985">0.0026479117903446749</cx:pt>
          <cx:pt idx="986">-0.0013009510531342375</cx:pt>
          <cx:pt idx="987">0.0091156465890419001</cx:pt>
          <cx:pt idx="988">0.0024134673835582224</cx:pt>
          <cx:pt idx="989">0.0063697746541450002</cx:pt>
          <cx:pt idx="990">0.018833962110130501</cx:pt>
          <cx:pt idx="991">0.012612850873513701</cx:pt>
          <cx:pt idx="992">-0.0070353690696623996</cx:pt>
          <cx:pt idx="993">-0.0060066424904078753</cx:pt>
          <cx:pt idx="994">-0.0086882552007983994</cx:pt>
          <cx:pt idx="995">-0.02077510294926295</cx:pt>
          <cx:pt idx="996">-0.0028617833677234</cx:pt>
          <cx:pt idx="997">0.0086244564708464998</cx:pt>
          <cx:pt idx="998">0.013548205784105601</cx:pt>
          <cx:pt idx="999">0.0050848237644267498</cx:pt>
          <cx:pt idx="1000">-0.0025620166820469249</cx:pt>
          <cx:pt idx="1001">0.0038150950770080749</cx:pt>
          <cx:pt idx="1002">0.011970488526935301</cx:pt>
          <cx:pt idx="1003">0.016151827893384652</cx:pt>
          <cx:pt idx="1004">0.019069197962055525</cx:pt>
          <cx:pt idx="1005">0.0088898273359645993</cx:pt>
          <cx:pt idx="1006">0.0058735539475226499</cx:pt>
          <cx:pt idx="1007">-0.00037280405682016751</cx:pt>
          <cx:pt idx="1008">-0.0014013045463769299</cx:pt>
          <cx:pt idx="1009">-0.00034211955745353998</cx:pt>
          <cx:pt idx="1010">0.000160446747491368</cx:pt>
          <cx:pt idx="1011">0.0032513390964178249</cx:pt>
          <cx:pt idx="1012">0.005311008544850275</cx:pt>
          <cx:pt idx="1013">0.0057297553361635003</cx:pt>
          <cx:pt idx="1014">0.0092390255946461497</cx:pt>
          <cx:pt idx="1015">0.01953324613888965</cx:pt>
          <cx:pt idx="1016">0.017941622759616201</cx:pt>
          <cx:pt idx="1017">0.028755536236058751</cx:pt>
          <cx:pt idx="1018">0.027542705375657499</cx:pt>
          <cx:pt idx="1019">0.0091872794807712748</cx:pt>
          <cx:pt idx="1020">0.0018172495480628275</cx:pt>
          <cx:pt idx="1021">0.0037624576524793252</cx:pt>
          <cx:pt idx="1022">-0.00044329042702439251</cx:pt>
          <cx:pt idx="1023">0.0029733708084447499</cx:pt>
          <cx:pt idx="1024">0.011550552512076125</cx:pt>
          <cx:pt idx="1025">0.0027342703189777999</cx:pt>
          <cx:pt idx="1026">0.001465401301742315</cx:pt>
          <cx:pt idx="1027">0.0098765802626573258</cx:pt>
          <cx:pt idx="1028">-0.01037681930720335</cx:pt>
          <cx:pt idx="1029">-0.0057351129241470997</cx:pt>
          <cx:pt idx="1030">0.0054620740432711002</cx:pt>
          <cx:pt idx="1031">0.0095060762062121242</cx:pt>
          <cx:pt idx="1032">0.022432248330905302</cx:pt>
          <cx:pt idx="1033">0.020892571200541176</cx:pt>
          <cx:pt idx="1034">0.012340609013554524</cx:pt>
          <cx:pt idx="1035">0.0032960491381899002</cx:pt>
          <cx:pt idx="1036">0.00037076996405502002</cx:pt>
          <cx:pt idx="1037">6.4745564813983254e-05</cx:pt>
          <cx:pt idx="1038">0.00030426258267375248</cx:pt>
          <cx:pt idx="1039">0.0020934980286515248</cx:pt>
          <cx:pt idx="1040">0.0055380599306356247</cx:pt>
          <cx:pt idx="1041">0.0084208040246634506</cx:pt>
          <cx:pt idx="1042">0.0066121237502313754</cx:pt>
          <cx:pt idx="1043">0.020835107255391724</cx:pt>
          <cx:pt idx="1044">0.016529192592100526</cx:pt>
          <cx:pt idx="1045">0.020537879272486074</cx:pt>
          <cx:pt idx="1046">0.015226329086887275</cx:pt>
          <cx:pt idx="1047">0.00035072686436832999</cx:pt>
          <cx:pt idx="1048">0.0042003609694586247</cx:pt>
          <cx:pt idx="1049">0.00336701753936725</cx:pt>
          <cx:pt idx="1050">-0.0026408970817974999</cx:pt>
          <cx:pt idx="1051">0.0066212066989587747</cx:pt>
          <cx:pt idx="1052">0.00118315591906846</cx:pt>
          <cx:pt idx="1053">0.00057515721923647747</cx:pt>
          <cx:pt idx="1054">0.011266090369008349</cx:pt>
          <cx:pt idx="1055">-0.00032953387001392502</cx:pt>
          <cx:pt idx="1056">-0.013194947910387351</cx:pt>
          <cx:pt idx="1057">0.0053774824002058253</cx:pt>
          <cx:pt idx="1058">0.011421754134244301</cx:pt>
          <cx:pt idx="1059">0.014817270513929476</cx:pt>
          <cx:pt idx="1060">0.023604850917840349</cx:pt>
          <cx:pt idx="1061">0.019557056221664725</cx:pt>
          <cx:pt idx="1062">0.013835928496440025</cx:pt>
          <cx:pt idx="1063">0.0040810570423796752</cx:pt>
          <cx:pt idx="1064">0.0005960055063308525</cx:pt>
          <cx:pt idx="1065">0.00011475249099477275</cx:pt>
          <cx:pt idx="1066">0.00037643397273213748</cx:pt>
          <cx:pt idx="1067">0.0026768405367466998</cx:pt>
          <cx:pt idx="1068">0.0035655909156386751</cx:pt>
          <cx:pt idx="1069">0.010650592870384799</cx:pt>
          <cx:pt idx="1070">0.0063818433017699249</cx:pt>
          <cx:pt idx="1071">0.012767953291689475</cx:pt>
          <cx:pt idx="1072">0.012302568575170625</cx:pt>
          <cx:pt idx="1073">0.013318560245016325</cx:pt>
          <cx:pt idx="1074">0.013431523617341125</cx:pt>
          <cx:pt idx="1075">0.0031424223633309749</cx:pt>
          <cx:pt idx="1076">-0.0051442490695398748</cx:pt>
          <cx:pt idx="1077">-0.010322380303841175</cx:pt>
          <cx:pt idx="1078">-0.006896005771506725</cx:pt>
          <cx:pt idx="1079">0.0017612807589143826</cx:pt>
          <cx:pt idx="1080">-0.011412757570761324</cx:pt>
          <cx:pt idx="1081">-0.0067091363221198751</cx:pt>
          <cx:pt idx="1082">-0.012374845616562276</cx:pt>
          <cx:pt idx="1083">0.0020122233068143526</cx:pt>
        </cx:lvl>
      </cx:numDim>
    </cx:data>
    <cx:data id="138">
      <cx:numDim type="val">
        <cx:f>Sheet2!$EI$1:$EI$1084</cx:f>
        <cx:lvl ptCount="1084" formatCode="G/通用格式">
          <cx:pt idx="0">-0.000185179627429084</cx:pt>
          <cx:pt idx="1">0.000172592024283015</cx:pt>
          <cx:pt idx="2">-0.00014784782329286701</cx:pt>
          <cx:pt idx="3">0.000103626125527524</cx:pt>
          <cx:pt idx="4">0.00040453477335957198</cx:pt>
          <cx:pt idx="5">-7.4263287154500106e-05</cx:pt>
          <cx:pt idx="6">-0.00023108992510570601</cx:pt>
          <cx:pt idx="7">-0.00067166667072584597</cx:pt>
          <cx:pt idx="8">0.000229561752765011</cx:pt>
          <cx:pt idx="9">0.000321348178047537</cx:pt>
          <cx:pt idx="10">-0.00028133339771598199</cx:pt>
          <cx:pt idx="11">-0.00032844098978416499</cx:pt>
          <cx:pt idx="12">-0.00052183933520479303</cx:pt>
          <cx:pt idx="13">0.00028029518716448499</cx:pt>
          <cx:pt idx="14">0.00020437954861240599</cx:pt>
          <cx:pt idx="15">0.00087526131517636798</cx:pt>
          <cx:pt idx="16">-0.00028496365281350502</cx:pt>
          <cx:pt idx="17">0.00015587883737066901</cx:pt>
          <cx:pt idx="18">-0.00049377507636846299</cx:pt>
          <cx:pt idx="19">0.00064900214293745905</cx:pt>
          <cx:pt idx="20">-7.7092015925764301e-05</cx:pt>
          <cx:pt idx="21">-0.000203814330930794</cx:pt>
          <cx:pt idx="22">0.00033212866174635401</cx:pt>
          <cx:pt idx="23">-3.2085074038378898e-05</cx:pt>
          <cx:pt idx="24">-0.00021534890306344699</cx:pt>
          <cx:pt idx="25">-5.5728617155180197e-05</cx:pt>
          <cx:pt idx="26">-0.00037230820695727902</cx:pt>
          <cx:pt idx="27">-5.3875104482539999e-05</cx:pt>
          <cx:pt idx="28">-0.00053341991288583998</cx:pt>
          <cx:pt idx="29">0.00031479188756435602</cx:pt>
          <cx:pt idx="30">-0.00055194922670517995</cx:pt>
          <cx:pt idx="31">-0.00010426435083935499</cx:pt>
          <cx:pt idx="32">0.000273893315447215</cx:pt>
          <cx:pt idx="33">-0.000571009197753089</cx:pt>
          <cx:pt idx="34">-0.0023466086537477799</cx:pt>
          <cx:pt idx="35">-0.00368334910259383</cx:pt>
          <cx:pt idx="36">-0.0039296512649433504</cx:pt>
          <cx:pt idx="37">-0.00171212931964819</cx:pt>
          <cx:pt idx="38">-0.00080565394660404497</cx:pt>
          <cx:pt idx="39">-0.0022433682343663999</cx:pt>
          <cx:pt idx="40">-0.00344969145674238</cx:pt>
          <cx:pt idx="41">-0.0020764476717971699</cx:pt>
          <cx:pt idx="42">-0.000114093591255613</cx:pt>
          <cx:pt idx="43">-0.0024198290370650499</cx:pt>
          <cx:pt idx="44">-0.0013408142290021201</cx:pt>
          <cx:pt idx="45">-0.0013373725430805099</cx:pt>
          <cx:pt idx="46">-0.0017810067205051201</cx:pt>
          <cx:pt idx="47">-0.00273246211590865</cx:pt>
          <cx:pt idx="48">-0.00138282398958505</cx:pt>
          <cx:pt idx="49">-0.0014132528640589299</cx:pt>
          <cx:pt idx="50">-0.00111352882586587</cx:pt>
          <cx:pt idx="51">-0.00041684433684293802</cx:pt>
          <cx:pt idx="52">-0.00013054386339941601</cx:pt>
          <cx:pt idx="53">0.00097586366374961798</cx:pt>
          <cx:pt idx="54">9.1632250568041094e-05</cx:pt>
          <cx:pt idx="55">0.00052719551266358503</cx:pt>
          <cx:pt idx="56">0.000201613261431889</cx:pt>
          <cx:pt idx="57">-0.000154530489426056</cx:pt>
          <cx:pt idx="58">0.00062641676699377695</cx:pt>
          <cx:pt idx="59">0.00020970655936401901</cx:pt>
          <cx:pt idx="60">0.00046998228927438198</cx:pt>
          <cx:pt idx="61">0.00091249470550398501</cx:pt>
          <cx:pt idx="62">-0.00175071305304583</cx:pt>
          <cx:pt idx="63">-0.0071898434427798003</cx:pt>
          <cx:pt idx="64">-0.0077569297711808103</cx:pt>
          <cx:pt idx="65">-0.0065437777938221198</cx:pt>
          <cx:pt idx="66">-0.0120946190344218</cx:pt>
          <cx:pt idx="67">-0.0134122980586376</cx:pt>
          <cx:pt idx="68">-0.0155859823505643</cx:pt>
          <cx:pt idx="69">-0.0150629151665439</cx:pt>
          <cx:pt idx="70">-0.014485994811683899</cx:pt>
          <cx:pt idx="71">-0.0135993592635846</cx:pt>
          <cx:pt idx="72">-0.0079868879219758496</cx:pt>
          <cx:pt idx="73">-0.0048614372334924204</cx:pt>
          <cx:pt idx="74">-0.0074963848690401298</cx:pt>
          <cx:pt idx="75">-0.0055514662249420603</cx:pt>
          <cx:pt idx="76">-0.0038507623139576799</cx:pt>
          <cx:pt idx="77">-0.0047038754648053701</cx:pt>
          <cx:pt idx="78">-0.0032171115770874802</cx:pt>
          <cx:pt idx="79">-0.00121041553623723</cx:pt>
          <cx:pt idx="80">-0.00073904248540454802</cx:pt>
          <cx:pt idx="81">0.00020336317989764601</cx:pt>
          <cx:pt idx="82">-0.00064161497285276795</cx:pt>
          <cx:pt idx="83">0.00082353536101324395</cx:pt>
          <cx:pt idx="84">0.00053604986858867703</cx:pt>
          <cx:pt idx="85">-0.00064899151187092403</cx:pt>
          <cx:pt idx="86">-0.00052721642923310896</cx:pt>
          <cx:pt idx="87">-0.00064630408805085502</cx:pt>
          <cx:pt idx="88">-0.0019357924239317599</cx:pt>
          <cx:pt idx="89">-0.00102133924210435</cx:pt>
          <cx:pt idx="90">-0.0049201460131888704</cx:pt>
          <cx:pt idx="91">-0.011679435931505999</cx:pt>
          <cx:pt idx="92">-0.0174341608041347</cx:pt>
          <cx:pt idx="93">-0.019091466735720299</cx:pt>
          <cx:pt idx="94">-0.017244116720249499</cx:pt>
          <cx:pt idx="95">-0.014483218003788</cx:pt>
          <cx:pt idx="96">-0.029676077395375498</cx:pt>
          <cx:pt idx="97">-0.044353946502553497</cx:pt>
          <cx:pt idx="98">-0.0368802817947445</cx:pt>
          <cx:pt idx="99">-0.026782343572483699</cx:pt>
          <cx:pt idx="100">-0.015394580537833699</cx:pt>
          <cx:pt idx="101">-0.011670241694993101</cx:pt>
          <cx:pt idx="102">-0.0114097501803689</cx:pt>
          <cx:pt idx="103">-0.0081943008746110605</cx:pt>
          <cx:pt idx="104">-0.0071856496535640402</cx:pt>
          <cx:pt idx="105">-0.000280735541345903</cx:pt>
          <cx:pt idx="106">0.00124662980668807</cx:pt>
          <cx:pt idx="107">0.0014944796430761799</cx:pt>
          <cx:pt idx="108">-0.00016778452001402</cx:pt>
          <cx:pt idx="109">-0.00086818231980954701</cx:pt>
          <cx:pt idx="110">-0.00052617751140290902</cx:pt>
          <cx:pt idx="111">-0.000322096660489613</cx:pt>
          <cx:pt idx="112">2.7636953955168102e-06</cx:pt>
          <cx:pt idx="113">0.00039685331733718899</cx:pt>
          <cx:pt idx="114">0.00082281177425406798</cx:pt>
          <cx:pt idx="115">-0.00016484367276981199</cx:pt>
          <cx:pt idx="116">-0.0010969365184380899</cx:pt>
          <cx:pt idx="117">-0.0069882361730379998</cx:pt>
          <cx:pt idx="118">-0.0115439529597029</cx:pt>
          <cx:pt idx="119">-0.0101644704179727</cx:pt>
          <cx:pt idx="120">-0.0203652864919074</cx:pt>
          <cx:pt idx="121">-0.028767320076969902</cx:pt>
          <cx:pt idx="122">-0.022110521361643602</cx:pt>
          <cx:pt idx="123">-0.015596296474271999</cx:pt>
          <cx:pt idx="124">-0.020902740835511299</cx:pt>
          <cx:pt idx="125">-0.029936951365398101</cx:pt>
          <cx:pt idx="126">-0.058523483805694602</cx:pt>
          <cx:pt idx="127">-0.0388439677978819</cx:pt>
          <cx:pt idx="128">-0.0097928745458189005</cx:pt>
          <cx:pt idx="129">0.0095112604825228209</cx:pt>
          <cx:pt idx="130">0.010971648003874601</cx:pt>
          <cx:pt idx="131">-0.00056838762058379199</cx:pt>
          <cx:pt idx="132">0.0041958571049908397</cx:pt>
          <cx:pt idx="133">-0.0018349088052907899</cx:pt>
          <cx:pt idx="134">0.00175778165985611</cx:pt>
          <cx:pt idx="135">0.0070152552516328697</cx:pt>
          <cx:pt idx="136">0.0067247051346747298</cx:pt>
          <cx:pt idx="137">0.00256324034488685</cx:pt>
          <cx:pt idx="138">0.00069456190933580599</cx:pt>
          <cx:pt idx="139">-9.6621199399374706e-05</cx:pt>
          <cx:pt idx="140">-0.00073588191227690796</cx:pt>
          <cx:pt idx="141">-0.00048169897344524701</cx:pt>
          <cx:pt idx="142">-0.00014865977960333801</cx:pt>
          <cx:pt idx="143">-0.000624808034539105</cx:pt>
          <cx:pt idx="144">-0.0032330436973005299</cx:pt>
          <cx:pt idx="145">0.00123493716152506</cx:pt>
          <cx:pt idx="146">-0.0061545578950323102</cx:pt>
          <cx:pt idx="147">-0.012380235074214201</cx:pt>
          <cx:pt idx="148">-0.0097263749018977694</cx:pt>
          <cx:pt idx="149">-0.0154268892631428</cx:pt>
          <cx:pt idx="150">-0.0131123533339455</cx:pt>
          <cx:pt idx="151">0.010211985756619101</cx:pt>
          <cx:pt idx="152">0.0046911102370779502</cx:pt>
          <cx:pt idx="153">-0.011996947576775</cx:pt>
          <cx:pt idx="154">-0.021895144426818801</cx:pt>
          <cx:pt idx="155">-0.011878623910172</cx:pt>
          <cx:pt idx="156">-0.0105883454914657</cx:pt>
          <cx:pt idx="157">0.0046487644094918004</cx:pt>
          <cx:pt idx="158">0.0115200789981063</cx:pt>
          <cx:pt idx="159">-0.0118994502271077</cx:pt>
          <cx:pt idx="160">0.00589690549200676</cx:pt>
          <cx:pt idx="161">0.0061855330681067598</cx:pt>
          <cx:pt idx="162">0.0092443064674497203</cx:pt>
          <cx:pt idx="163">0.021537837961915801</cx:pt>
          <cx:pt idx="164">0.0087406931311655202</cx:pt>
          <cx:pt idx="165">0.0033582718547872201</cx:pt>
          <cx:pt idx="166">-0.0030539449224389801</cx:pt>
          <cx:pt idx="167">0.000210437873386111</cx:pt>
          <cx:pt idx="168">-0.00049224227367984305</cx:pt>
          <cx:pt idx="169">0.00021654744649545301</cx:pt>
          <cx:pt idx="170">-0.00032728278700958302</cx:pt>
          <cx:pt idx="171">-0.0012645842573179001</cx:pt>
          <cx:pt idx="172">-0.0062731997796403203</cx:pt>
          <cx:pt idx="173">-0.0080537922235322905</cx:pt>
          <cx:pt idx="174">-0.00882004112040553</cx:pt>
          <cx:pt idx="175">-0.00812582399530681</cx:pt>
          <cx:pt idx="176">-0.013768555352983</cx:pt>
          <cx:pt idx="177">-0.0080992520580140497</cx:pt>
          <cx:pt idx="178">-0.0047693570500620197</cx:pt>
          <cx:pt idx="179">0.016400564913996201</cx:pt>
          <cx:pt idx="180">0.00159897263046176</cx:pt>
          <cx:pt idx="181">0.021852265315400701</cx:pt>
          <cx:pt idx="182">0.040755037545504698</cx:pt>
          <cx:pt idx="183">0.070111303956172197</cx:pt>
          <cx:pt idx="184">0.059746995675459103</cx:pt>
          <cx:pt idx="185">0.049454115973213503</cx:pt>
          <cx:pt idx="186">0.050310155700478802</cx:pt>
          <cx:pt idx="187">0.023897067543224699</cx:pt>
          <cx:pt idx="188">0.016507380822201</cx:pt>
          <cx:pt idx="189">0.030489635232508899</cx:pt>
          <cx:pt idx="190">0.021116102490926901</cx:pt>
          <cx:pt idx="191">0.019802044872910599</cx:pt>
          <cx:pt idx="192">-0.0104162657796489</cx:pt>
          <cx:pt idx="193">-0.0089273744891935694</cx:pt>
          <cx:pt idx="194">-0.0023976837500657299</cx:pt>
          <cx:pt idx="195">-0.0011324995125029801</cx:pt>
          <cx:pt idx="196">-0.00034868114978444</cx:pt>
          <cx:pt idx="197">-0.000139015782260862</cx:pt>
          <cx:pt idx="198">0.00368221423279786</cx:pt>
          <cx:pt idx="199">0.0011976717169831499</cx:pt>
          <cx:pt idx="200">-0.0036300632356695752</cx:pt>
          <cx:pt idx="201">-0.0059765576505410754</cx:pt>
          <cx:pt idx="202">-0.0040775824428788496</cx:pt>
          <cx:pt idx="203">-0.010382498377977126</cx:pt>
          <cx:pt idx="204">-0.011964546664341625</cx:pt>
          <cx:pt idx="205">-0.0065830406462321252</cx:pt>
          <cx:pt idx="206">-0.0029896051213470251</cx:pt>
          <cx:pt idx="207">0.0040491115027883251</cx:pt>
          <cx:pt idx="208">0.0047310900461745749</cx:pt>
          <cx:pt idx="209">0.011304148974488825</cx:pt>
          <cx:pt idx="210">0.0079630581740633994</cx:pt>
          <cx:pt idx="211">0.0091742736234736496</cx:pt>
          <cx:pt idx="212">0.0038342372458497502</cx:pt>
          <cx:pt idx="213">0.00065519866713603246</cx:pt>
          <cx:pt idx="214">0.0071745036373878747</cx:pt>
          <cx:pt idx="215">0.0095674743222462742</cx:pt>
          <cx:pt idx="216">0.0082534914823531747</cx:pt>
          <cx:pt idx="217">0.0074055470652429501</cx:pt>
          <cx:pt idx="218">0.0026773317832633498</cx:pt>
          <cx:pt idx="219">0.0023097746547537275</cx:pt>
          <cx:pt idx="220">-0.0013156271974905701</cx:pt>
          <cx:pt idx="221">-0.0042467832537442249</cx:pt>
          <cx:pt idx="222">-0.00065263183194305002</cx:pt>
          <cx:pt idx="223">1.8633245112447875e-05</cx:pt>
          <cx:pt idx="224">-0.0002665700434662325</cx:pt>
          <cx:pt idx="225">0.00020713318772496575</cx:pt>
          <cx:pt idx="226">0.0010419922086217751</cx:pt>
          <cx:pt idx="227">0.0012744292881591724</cx:pt>
          <cx:pt idx="228">-0.00329196558193885</cx:pt>
          <cx:pt idx="229">-0.0056635865292341998</cx:pt>
          <cx:pt idx="230">-0.0056502613571622002</cx:pt>
          <cx:pt idx="231">-0.01051091903517915</cx:pt>
          <cx:pt idx="232">-0.0037514282776804249</cx:pt>
          <cx:pt idx="233">-0.0047597117068595499</cx:pt>
          <cx:pt idx="234">0.0038615941746236999</cx:pt>
          <cx:pt idx="235">0.0099497086145932997</cx:pt>
          <cx:pt idx="236">0.0017552387799486401</cx:pt>
          <cx:pt idx="237">0.0069155857916414747</cx:pt>
          <cx:pt idx="238">0.00017455501462256925</cx:pt>
          <cx:pt idx="239">-0.006302918307853525</cx:pt>
          <cx:pt idx="240">-0.013595467158001424</cx:pt>
          <cx:pt idx="241">-0.00706895124574185</cx:pt>
          <cx:pt idx="242">0.0137294858098849</cx:pt>
          <cx:pt idx="243">0.01485974469514975</cx:pt>
          <cx:pt idx="244">0.0060388657770218497</cx:pt>
          <cx:pt idx="245">0.0059955577083827503</cx:pt>
          <cx:pt idx="246">-0.0020071635357071676</cx:pt>
          <cx:pt idx="247">-0.0079672800868782253</cx:pt>
          <cx:pt idx="248">-0.0044466963382249246</cx:pt>
          <cx:pt idx="249">-0.0042600807329234497</cx:pt>
          <cx:pt idx="250">-0.00037794704670545749</cx:pt>
          <cx:pt idx="251">-0.00014430407879561174</cx:pt>
          <cx:pt idx="252">7.7508972074486244e-05</cx:pt>
          <cx:pt idx="253">0.00012994765034994224</cx:pt>
          <cx:pt idx="254">0.00057187908381611254</cx:pt>
          <cx:pt idx="255">0.00068087635529975995</cx:pt>
          <cx:pt idx="256">-0.0033872165623062751</cx:pt>
          <cx:pt idx="257">-0.0030970153026164998</cx:pt>
          <cx:pt idx="258">-0.00030588157722143502</cx:pt>
          <cx:pt idx="259">-0.0062098230454406753</cx:pt>
          <cx:pt idx="260">-0.0071222011087159753</cx:pt>
          <cx:pt idx="261">-0.0014437993423521524</cx:pt>
          <cx:pt idx="262">0.00048115334813703001</cx:pt>
          <cx:pt idx="263">0.0001844239838293515</cx:pt>
          <cx:pt idx="264">0.0017963500236065301</cx:pt>
          <cx:pt idx="265">0.0090746979265903249</cx:pt>
          <cx:pt idx="266">-0.0011165719160947374</cx:pt>
          <cx:pt idx="267">-0.0075422150048634999</cx:pt>
          <cx:pt idx="268">-0.0087844459438199997</cx:pt>
          <cx:pt idx="269">0.0082918852291282499</cx:pt>
          <cx:pt idx="270">0.015413553012722825</cx:pt>
          <cx:pt idx="271">0.018366883379977376</cx:pt>
          <cx:pt idx="272">0.015448613198512725</cx:pt>
          <cx:pt idx="273">0.0069120365349351499</cx:pt>
          <cx:pt idx="274">-0.0023539969509495701</cx:pt>
          <cx:pt idx="275">-0.0083206525829911254</cx:pt>
          <cx:pt idx="276">-0.01019031645364845</cx:pt>
          <cx:pt idx="277">-0.0052569152195741497</cx:pt>
          <cx:pt idx="278">-0.00087410492947807502</cx:pt>
          <cx:pt idx="279">0.00076607528029593995</cx:pt>
          <cx:pt idx="280">0.00026948604625280252</cx:pt>
          <cx:pt idx="281">0.00014593273492642526</cx:pt>
          <cx:pt idx="282">0.00080475634650009999</cx:pt>
          <cx:pt idx="283">-0.00041805323867508002</cx:pt>
          <cx:pt idx="284">-0.0029562698512088999</cx:pt>
          <cx:pt idx="285">0.0014961929176460925</cx:pt>
          <cx:pt idx="286">0.0001525443074541055</cx:pt>
          <cx:pt idx="287">-0.0035114722374702751</cx:pt>
          <cx:pt idx="288">-0.010082933215363176</cx:pt>
          <cx:pt idx="289">-0.0049860432559602503</cx:pt>
          <cx:pt idx="290">-0.010150594410474225</cx:pt>
          <cx:pt idx="291">-0.0065370543010741747</cx:pt>
          <cx:pt idx="292">0.001799390453796525</cx:pt>
          <cx:pt idx="293">-0.00081048650308591995</cx:pt>
          <cx:pt idx="294">-0.0098858147032287493</cx:pt>
          <cx:pt idx="295">-0.014706200713714125</cx:pt>
          <cx:pt idx="296">-0.0038550807741269</cx:pt>
          <cx:pt idx="297">0.011888102505105925</cx:pt>
          <cx:pt idx="298">0.01229997418416455</cx:pt>
          <cx:pt idx="299">0.064169227969961204</cx:pt>
          <cx:pt idx="300">0.041876998350850098</cx:pt>
          <cx:pt idx="301">0.00061402627439820603</cx:pt>
          <cx:pt idx="302">-0.0095830022046246507</cx:pt>
          <cx:pt idx="303">-0.026360761289316699</cx:pt>
          <cx:pt idx="304">-0.037619502854621602</cx:pt>
          <cx:pt idx="305">-0.018666574696563999</cx:pt>
          <cx:pt idx="306">-0.0079403953697379792</cx:pt>
          <cx:pt idx="307">0.00012903465292830399</cx:pt>
          <cx:pt idx="308">0.00115877698720273</cx:pt>
          <cx:pt idx="309">0.00039264527979143899</cx:pt>
          <cx:pt idx="310">0.0038908927403571501</cx:pt>
          <cx:pt idx="311">-0.00097020752527109697</cx:pt>
          <cx:pt idx="312">-0.0030037049345372499</cx:pt>
          <cx:pt idx="313">0.015991302581127902</cx:pt>
          <cx:pt idx="314">0.0184309085474159</cx:pt>
          <cx:pt idx="315">0.0017095123874286901</cx:pt>
          <cx:pt idx="316">-0.013786154506659201</cx:pt>
          <cx:pt idx="317">-0.019517334131390399</cx:pt>
          <cx:pt idx="318">-0.017275597658199401</cx:pt>
          <cx:pt idx="319">-0.020115276387671702</cx:pt>
          <cx:pt idx="320">0.0050061263828265999</cx:pt>
          <cx:pt idx="321">-0.038730062352306298</cx:pt>
          <cx:pt idx="322">-0.0384075280134809</cx:pt>
          <cx:pt idx="323">-0.038298256101479397</cx:pt>
          <cx:pt idx="324">0.0120244717053676</cx:pt>
          <cx:pt idx="325">0.0321186427872713</cx:pt>
          <cx:pt idx="326">0.0170735747124523</cx:pt>
          <cx:pt idx="327">0.043854285150983698</cx:pt>
          <cx:pt idx="328">0.048627869092595803</cx:pt>
          <cx:pt idx="329">0.022122138240781401</cx:pt>
          <cx:pt idx="330">0.0040453112110404501</cx:pt>
          <cx:pt idx="331">-0.036100572069250797</cx:pt>
          <cx:pt idx="332">-0.037099034905584097</cx:pt>
          <cx:pt idx="333">-0.017289929883163899</cx:pt>
          <cx:pt idx="334">-0.00468341836078889</cx:pt>
          <cx:pt idx="335">-0.00061157928231563301</cx:pt>
          <cx:pt idx="336">0.00053399604835850504</cx:pt>
          <cx:pt idx="337">-0.000158533878220278</cx:pt>
          <cx:pt idx="338">0.0024556129096055999</cx:pt>
          <cx:pt idx="339">-0.00269240883007976</cx:pt>
          <cx:pt idx="340">0.019231880800972</cx:pt>
          <cx:pt idx="341">0.033998286309286897</cx:pt>
          <cx:pt idx="342">0.019632806489464701</cx:pt>
          <cx:pt idx="343">-0.0082016557707698598</cx:pt>
          <cx:pt idx="344">-0.013527167436305</cx:pt>
          <cx:pt idx="345">-0.0418905677857302</cx:pt>
          <cx:pt idx="346">-0.022960364726330701</cx:pt>
          <cx:pt idx="347">-0.0097052326929837791</cx:pt>
          <cx:pt idx="348">-0.024313761695243599</cx:pt>
          <cx:pt idx="349">-0.035285721398475203</cx:pt>
          <cx:pt idx="350">-0.048819317994815099</cx:pt>
          <cx:pt idx="351">0.0106523850182719</cx:pt>
          <cx:pt idx="352">0.0208427745977556</cx:pt>
          <cx:pt idx="353">0.015449234687110101</cx:pt>
          <cx:pt idx="354">0.0034024019979930599</cx:pt>
          <cx:pt idx="355">0.024269974846610601</cx:pt>
          <cx:pt idx="356">0.025878801864707</cx:pt>
          <cx:pt idx="357">0.0406689666747636</cx:pt>
          <cx:pt idx="358">0.023910200213670001</cx:pt>
          <cx:pt idx="359">-0.021235679245163799</cx:pt>
          <cx:pt idx="360">-0.045664109178044199</cx:pt>
          <cx:pt idx="361">-0.0149029843504659</cx:pt>
          <cx:pt idx="362">-0.0039826165091060598</cx:pt>
          <cx:pt idx="363">-0.00098770334505306309</cx:pt>
          <cx:pt idx="364">-0.0013696093145914899</cx:pt>
          <cx:pt idx="365">0.00078663016015952699</cx:pt>
          <cx:pt idx="366">0.0015793922227281001</cx:pt>
          <cx:pt idx="367">-0.0034986966100425902</cx:pt>
          <cx:pt idx="368">0.0335711772275024</cx:pt>
          <cx:pt idx="369">0.030545762338600801</cx:pt>
          <cx:pt idx="370">0.012244390981543301</cx:pt>
          <cx:pt idx="371">0.025948053322953898</cx:pt>
          <cx:pt idx="372">0.018516934390165302</cx:pt>
          <cx:pt idx="373">-0.016228893445685798</cx:pt>
          <cx:pt idx="374">0.0073414483520705199</cx:pt>
          <cx:pt idx="375">-0.0093189865264149997</cx:pt>
          <cx:pt idx="376">-0.034864276034367502</cx:pt>
          <cx:pt idx="377">-0.043001483791203998</cx:pt>
          <cx:pt idx="378">-0.0081281375966923107</cx:pt>
          <cx:pt idx="379">0.017872798251429501</cx:pt>
          <cx:pt idx="380">0.0283403436136027</cx:pt>
          <cx:pt idx="381">0.0183589319328346</cx:pt>
          <cx:pt idx="382">-0.00341030739213801</cx:pt>
          <cx:pt idx="383">0.0039844304518938597</cx:pt>
          <cx:pt idx="384">0.033759215527697499</cx:pt>
          <cx:pt idx="385">0.053144832528934302</cx:pt>
          <cx:pt idx="386">0.031573426012939901</cx:pt>
          <cx:pt idx="387">-0.028330516247938298</cx:pt>
          <cx:pt idx="388">-0.0493870377299001</cx:pt>
          <cx:pt idx="389">-0.0120806092693119</cx:pt>
          <cx:pt idx="390">-0.0055425254306662999</cx:pt>
          <cx:pt idx="391">-0.00014789870436768501</cx:pt>
          <cx:pt idx="392">-1.7777796772114299e-05</cx:pt>
          <cx:pt idx="393">-5.5596071968401698e-05</cx:pt>
          <cx:pt idx="394">0.00030283449704643502</cx:pt>
          <cx:pt idx="395">0.0040099475087597997</cx:pt>
          <cx:pt idx="396">0.034983575107701399</cx:pt>
          <cx:pt idx="397">0.024270653294267999</cx:pt>
          <cx:pt idx="398">0.024270507577672702</cx:pt>
          <cx:pt idx="399">0.042209755313273201</cx:pt>
          <cx:pt idx="400">0.023977735958292699</cx:pt>
          <cx:pt idx="401">0.011915065889279401</cx:pt>
          <cx:pt idx="402">0.00819915639092101</cx:pt>
          <cx:pt idx="403">-0.0063313712483010903</cx:pt>
          <cx:pt idx="404">-0.0041201173511195999</cx:pt>
          <cx:pt idx="405">-0.0152693951922767</cx:pt>
          <cx:pt idx="406">-0.0067916152255415203</cx:pt>
          <cx:pt idx="407">0.0178779095579546</cx:pt>
          <cx:pt idx="408">0.0064609783886654202</cx:pt>
          <cx:pt idx="409">0.0032290887564089101</cx:pt>
          <cx:pt idx="410">-0.016756763986961201</cx:pt>
          <cx:pt idx="411">0.031488490239277897</cx:pt>
          <cx:pt idx="412">0.0293751703269414</cx:pt>
          <cx:pt idx="413">0.0149365707901513</cx:pt>
          <cx:pt idx="414">0.00933588690185682</cx:pt>
          <cx:pt idx="415">-0.033615073955449902</cx:pt>
          <cx:pt idx="416">-0.044133780947660899</cx:pt>
          <cx:pt idx="417">-0.0093977429451562698</cx:pt>
          <cx:pt idx="418">-0.0034542882099238099</cx:pt>
          <cx:pt idx="419">0.00048074581756530699</cx:pt>
          <cx:pt idx="420">0.000324776836834328</cx:pt>
          <cx:pt idx="421">-0.00050922722495747095</cx:pt>
          <cx:pt idx="422">-0.0023847320211497101</cx:pt>
          <cx:pt idx="423">0.0077512950471291097</cx:pt>
          <cx:pt idx="424">0.034254460289667499</cx:pt>
          <cx:pt idx="425">0.016124295524853401</cx:pt>
          <cx:pt idx="426">0.0104149766050931</cx:pt>
          <cx:pt idx="427">-0.0053493814777050598</cx:pt>
          <cx:pt idx="428">0.00054202021677741898</cx:pt>
          <cx:pt idx="429">0.038265631495491899</cx:pt>
          <cx:pt idx="430">0.046282942319286903</cx:pt>
          <cx:pt idx="431">0.027358495103335202</cx:pt>
          <cx:pt idx="432">0.0274009547993369</cx:pt>
          <cx:pt idx="433">0.0214167411567204</cx:pt>
          <cx:pt idx="434">0.0129538154869859</cx:pt>
          <cx:pt idx="435">0.0293316954208525</cx:pt>
          <cx:pt idx="436">0.026331669246607899</cx:pt>
          <cx:pt idx="437">0.043861908592770997</cx:pt>
          <cx:pt idx="438">0.0063272563151782896</cx:pt>
          <cx:pt idx="439">0.022607714437494798</cx:pt>
          <cx:pt idx="440">-0.0033888089863794301</cx:pt>
          <cx:pt idx="441">-0.0036953262358452601</cx:pt>
          <cx:pt idx="442">0.018401087516875601</cx:pt>
          <cx:pt idx="443">-0.021860105086747499</cx:pt>
          <cx:pt idx="444">-0.038987405940364497</cx:pt>
          <cx:pt idx="445">-0.019157262524705398</cx:pt>
          <cx:pt idx="446">-0.0019684587728235601</cx:pt>
          <cx:pt idx="447">-0.00057639523177407405</cx:pt>
          <cx:pt idx="448">0.00049762054410082304</cx:pt>
          <cx:pt idx="449">-0.000349699960504933</cx:pt>
          <cx:pt idx="450">-0.00064463699659583003</cx:pt>
          <cx:pt idx="451">-0.00056963625377039304</cx:pt>
          <cx:pt idx="452">0.017477613514237</cx:pt>
          <cx:pt idx="453">0.012937239040644101</cx:pt>
          <cx:pt idx="454">0.0092410357912114192</cx:pt>
          <cx:pt idx="455">-0.0156062430576678</cx:pt>
          <cx:pt idx="456">-0.014849198347795601</cx:pt>
          <cx:pt idx="457">-0.0020570205435878801</cx:pt>
          <cx:pt idx="458">0.0292743374188177</cx:pt>
          <cx:pt idx="459">0.021579008952194698</cx:pt>
          <cx:pt idx="460">0.040599159996943697</cx:pt>
          <cx:pt idx="461">0.042583194823796598</cx:pt>
          <cx:pt idx="462">0.0109653077882165</cx:pt>
          <cx:pt idx="463">0.0206631226887437</cx:pt>
          <cx:pt idx="464">0.019199663798427101</cx:pt>
          <cx:pt idx="465">0.033201162673832399</cx:pt>
          <cx:pt idx="466">-0.000191198576116744</cx:pt>
          <cx:pt idx="467">-0.016655436119547701</cx:pt>
          <cx:pt idx="468">-0.00060663378078193995</cx:pt>
          <cx:pt idx="469">0.0030540731889501399</cx:pt>
          <cx:pt idx="470">0.011603695827408</cx:pt>
          <cx:pt idx="471">-0.0212938918703541</cx:pt>
          <cx:pt idx="472">-0.0280522941731681</cx:pt>
          <cx:pt idx="473">-0.016805098879607499</cx:pt>
          <cx:pt idx="474">-0.00351695831976801</cx:pt>
          <cx:pt idx="475">-0.00063048369910258695</cx:pt>
          <cx:pt idx="476">-0.00066157661168743495</cx:pt>
          <cx:pt idx="477">-2.9657175384610502e-05</cx:pt>
          <cx:pt idx="478">-0.00084062456319778105</cx:pt>
          <cx:pt idx="479">-0.0088978303732037394</cx:pt>
          <cx:pt idx="480">0.0022516499754662101</cx:pt>
          <cx:pt idx="481">-0.0033413292634936801</cx:pt>
          <cx:pt idx="482">-0.017732185140033</cx:pt>
          <cx:pt idx="483">-0.0209414461544979</cx:pt>
          <cx:pt idx="484">0.0028804880340158301</cx:pt>
          <cx:pt idx="485">-0.00064072343020474601</cx:pt>
          <cx:pt idx="486">0.0013729366075628799</cx:pt>
          <cx:pt idx="487">-0.023077584345068802</cx:pt>
          <cx:pt idx="488">0.0073965876961129698</cx:pt>
          <cx:pt idx="489">0.010912876245095401</cx:pt>
          <cx:pt idx="490">-0.0052122243578890098</cx:pt>
          <cx:pt idx="491">0.0155342054435803</cx:pt>
          <cx:pt idx="492">-0.00180413150827312</cx:pt>
          <cx:pt idx="493">-0.0144482306564028</cx:pt>
          <cx:pt idx="494">-0.0184669521882097</cx:pt>
          <cx:pt idx="495">-0.026487941388895601</cx:pt>
          <cx:pt idx="496">-0.016755601989565001</cx:pt>
          <cx:pt idx="497">0.0047445176990115502</cx:pt>
          <cx:pt idx="498">0.0018962904670575</cx:pt>
          <cx:pt idx="499">-0.016794502975927099</cx:pt>
          <cx:pt idx="500">-0.0243390612897301</cx:pt>
          <cx:pt idx="501">-0.0084501520265148605</cx:pt>
          <cx:pt idx="502">-0.0013624537090983001</cx:pt>
          <cx:pt idx="503">0.00013136036879981701</cx:pt>
          <cx:pt idx="504">0.00076291749390958901</cx:pt>
          <cx:pt idx="505">0.00015707595027325701</cx:pt>
          <cx:pt idx="506">-0.00094431009052269195</cx:pt>
          <cx:pt idx="507">-0.011325790883663501</cx:pt>
          <cx:pt idx="508">-0.0089407486751707406</cx:pt>
          <cx:pt idx="509">-0.0108175410538705</cx:pt>
          <cx:pt idx="510">6.0940945698021997e-05</cx:pt>
          <cx:pt idx="511">-0.0054457012290015797</cx:pt>
          <cx:pt idx="512">0.014506979782430599</cx:pt>
          <cx:pt idx="513">-0.0022368662497922799</cx:pt>
          <cx:pt idx="514">-0.025078477981389499</cx:pt>
          <cx:pt idx="515">-0.0253972640346165</cx:pt>
          <cx:pt idx="516">-0.034840018059291503</cx:pt>
          <cx:pt idx="517">0.0050067416039154501</cx:pt>
          <cx:pt idx="518">0.020565871448353999</cx:pt>
          <cx:pt idx="519">-0.0053575368156596401</cx:pt>
          <cx:pt idx="520">-0.011721094780683601</cx:pt>
          <cx:pt idx="521">-0.011145087355127</cx:pt>
          <cx:pt idx="522">-0.0036095957125276499</cx:pt>
          <cx:pt idx="523">-0.0099760075698448192</cx:pt>
          <cx:pt idx="524">0.0024260041674666099</cx:pt>
          <cx:pt idx="525">0.0136899176866735</cx:pt>
          <cx:pt idx="526">-0.0079316090936606496</cx:pt>
          <cx:pt idx="527">-0.041838250577983398</cx:pt>
          <cx:pt idx="528">-0.035228739561820502</cx:pt>
          <cx:pt idx="529">-0.0097213051045740902</cx:pt>
          <cx:pt idx="530">-0.00037531114852160802</cx:pt>
          <cx:pt idx="531">7.2987950542289802e-05</cx:pt>
          <cx:pt idx="532">0.00041255250785584999</cx:pt>
          <cx:pt idx="533">-0.000136633590131894</cx:pt>
          <cx:pt idx="534">-0.00075625172637995997</cx:pt>
          <cx:pt idx="535">-0.0078580636207464995</cx:pt>
          <cx:pt idx="536">-0.0095617907848849094</cx:pt>
          <cx:pt idx="537">-0.00102636701222341</cx:pt>
          <cx:pt idx="538">0.0115825961323286</cx:pt>
          <cx:pt idx="539">0.020544813751563799</cx:pt>
          <cx:pt idx="540">0.022237823542962599</cx:pt>
          <cx:pt idx="541">0.0168563636012883</cx:pt>
          <cx:pt idx="542">-0.0141123615525566</cx:pt>
          <cx:pt idx="543">-0.027051186029535001</cx:pt>
          <cx:pt idx="544">-0.028971402853435999</cx:pt>
          <cx:pt idx="545">-0.0077510905090485598</cx:pt>
          <cx:pt idx="546">0.013687120068279501</cx:pt>
          <cx:pt idx="547">-0.000257818011351049</cx:pt>
          <cx:pt idx="548">0.0085775652678376606</cx:pt>
          <cx:pt idx="549">0.0030551055595376599</cx:pt>
          <cx:pt idx="550">0.018906103942628101</cx:pt>
          <cx:pt idx="551">0.0020045587166571599</cx:pt>
          <cx:pt idx="552">-0.012952110344203399</cx:pt>
          <cx:pt idx="553">-0.013085179957678101</cx:pt>
          <cx:pt idx="554">-0.0269559109708448</cx:pt>
          <cx:pt idx="555">-0.0379422824383501</cx:pt>
          <cx:pt idx="556">-0.022050929955714501</cx:pt>
          <cx:pt idx="557">-0.0095044245986778807</cx:pt>
          <cx:pt idx="558">-0.00074756405982182896</cx:pt>
          <cx:pt idx="559">-2.1960132369077901e-05</cx:pt>
          <cx:pt idx="560">0.00032948802302820598</cx:pt>
          <cx:pt idx="561">-0.00021876141245548501</cx:pt>
          <cx:pt idx="562">-0.00042958097021481901</cx:pt>
          <cx:pt idx="563">-0.0101141564344843</cx:pt>
          <cx:pt idx="564">-0.013688307417166401</cx:pt>
          <cx:pt idx="565">-0.0059992702626459901</cx:pt>
          <cx:pt idx="566">-0.0137584564185532</cx:pt>
          <cx:pt idx="567">0.00265225087820521</cx:pt>
          <cx:pt idx="568">0.015838892924323101</cx:pt>
          <cx:pt idx="569">-0.0042329428242629096</cx:pt>
          <cx:pt idx="570">-0.036064396210981099</cx:pt>
          <cx:pt idx="571">-0.0371630377546531</cx:pt>
          <cx:pt idx="572">-0.014386926141659701</cx:pt>
          <cx:pt idx="573">0.0195236511468815</cx:pt>
          <cx:pt idx="574">-0.0069808626100242204</cx:pt>
          <cx:pt idx="575">-0.0254416187008513</cx:pt>
          <cx:pt idx="576">0.0103162430487317</cx:pt>
          <cx:pt idx="577">0.0103721390777788</cx:pt>
          <cx:pt idx="578">0.0074257614983059203</cx:pt>
          <cx:pt idx="579">-0.0059948814658638402</cx:pt>
          <cx:pt idx="580">-0.016160911715793799</cx:pt>
          <cx:pt idx="581">-0.016001033810832701</cx:pt>
          <cx:pt idx="582">-0.021459904914012298</cx:pt>
          <cx:pt idx="583">-0.0205383342634613</cx:pt>
          <cx:pt idx="584">-0.00545109815239534</cx:pt>
          <cx:pt idx="585">-0.010234967125433699</cx:pt>
          <cx:pt idx="586">0.000776340599732801</cx:pt>
          <cx:pt idx="587">0.00079183997896385596</cx:pt>
          <cx:pt idx="588">-0.000100128587330866</cx:pt>
          <cx:pt idx="589">6.3377822631335596e-05</cx:pt>
          <cx:pt idx="590">-0.00034582057814077998</cx:pt>
          <cx:pt idx="591">-0.011569513997488</cx:pt>
          <cx:pt idx="592">-0.011976370023543801</cx:pt>
          <cx:pt idx="593">-0.0096518934414332406</cx:pt>
          <cx:pt idx="594">-0.011352800274580299</cx:pt>
          <cx:pt idx="595">-0.0022228531161545199</cx:pt>
          <cx:pt idx="596">0.027009230607336801</cx:pt>
          <cx:pt idx="597">-0.00067585181358295805</cx:pt>
          <cx:pt idx="598">-0.015743953946523</cx:pt>
          <cx:pt idx="599">-0.0222270598549861</cx:pt>
          <cx:pt idx="600">0.012630510415976201</cx:pt>
          <cx:pt idx="601">0.0103786936290227</cx:pt>
          <cx:pt idx="602">-0.031375351632203098</cx:pt>
          <cx:pt idx="603">-0.065324226178872805</cx:pt>
          <cx:pt idx="604">-0.023426820951210601</cx:pt>
          <cx:pt idx="605">-0.020276490549043701</cx:pt>
          <cx:pt idx="606">-0.0061700904684436099</cx:pt>
          <cx:pt idx="607">-0.0269282137509518</cx:pt>
          <cx:pt idx="608">-0.021507017502623502</cx:pt>
          <cx:pt idx="609">-0.015015758953565401</cx:pt>
          <cx:pt idx="610">-0.020813581759941999</cx:pt>
          <cx:pt idx="611">-0.0150977719345417</cx:pt>
          <cx:pt idx="612">-0.012643273503675801</cx:pt>
          <cx:pt idx="613">-0.015152166541866</cx:pt>
          <cx:pt idx="614">-0.00335949073208466</cx:pt>
          <cx:pt idx="615">-0.00033144884035712501</cx:pt>
          <cx:pt idx="616">0.00022865749786575001</cx:pt>
          <cx:pt idx="617">8.4669103809198405e-05</cx:pt>
          <cx:pt idx="618">-0.0012508574684023401</cx:pt>
          <cx:pt idx="619">-0.0077665320099535402</cx:pt>
          <cx:pt idx="620">-0.0095070140663892303</cx:pt>
          <cx:pt idx="621">-0.0087115165370559508</cx:pt>
          <cx:pt idx="622">-0.0019129609285882399</cx:pt>
          <cx:pt idx="623">-0.0089576131425988005</cx:pt>
          <cx:pt idx="624">0.015252783533153</cx:pt>
          <cx:pt idx="625">-0.0095968990751537399</cx:pt>
          <cx:pt idx="626">0.00227167159291429</cx:pt>
          <cx:pt idx="627">0.017849197337154801</cx:pt>
          <cx:pt idx="628">0.0254188282021705</cx:pt>
          <cx:pt idx="629">-0.0054151516616333297</cx:pt>
          <cx:pt idx="630">-0.024779778479866899</cx:pt>
          <cx:pt idx="631">-0.062636573733820103</cx:pt>
          <cx:pt idx="632">-0.060999875935605199</cx:pt>
          <cx:pt idx="633">-0.0566807034071505</cx:pt>
          <cx:pt idx="634">-0.036638042497866799</cx:pt>
          <cx:pt idx="635">-0.036398267828953501</cx:pt>
          <cx:pt idx="636">-0.025940442417429498</cx:pt>
          <cx:pt idx="637">-0.0162909972044574</cx:pt>
          <cx:pt idx="638">-0.0024854556328805602</cx:pt>
          <cx:pt idx="639">-0.0135743929043347</cx:pt>
          <cx:pt idx="640">-0.0148910447884965</cx:pt>
          <cx:pt idx="641">-0.011877130737239099</cx:pt>
          <cx:pt idx="642">-0.00154106214523714</cx:pt>
          <cx:pt idx="643">0.000283058003738207</cx:pt>
          <cx:pt idx="644">0.000655596905367826</cx:pt>
          <cx:pt idx="645">-0.00067344224782556596</cx:pt>
          <cx:pt idx="646">-0.00188385091982941</cx:pt>
          <cx:pt idx="647">-0.0059060457914153104</cx:pt>
          <cx:pt idx="648">-0.0092882512448892295</cx:pt>
          <cx:pt idx="649">0.00058209147865344898</cx:pt>
          <cx:pt idx="650">0.0138878241461715</cx:pt>
          <cx:pt idx="651">0.0112207751266299</cx:pt>
          <cx:pt idx="652">0.0032141564484899198</cx:pt>
          <cx:pt idx="653">-0.030601315967178501</cx:pt>
          <cx:pt idx="654">-0.014127597567135801</cx:pt>
          <cx:pt idx="655">0.022217616322501299</cx:pt>
          <cx:pt idx="656">0.012107499258548499</cx:pt>
          <cx:pt idx="657">-0.0173241096460525</cx:pt>
          <cx:pt idx="658">-0.0353386797643628</cx:pt>
          <cx:pt idx="659">-0.041938571612683002</cx:pt>
          <cx:pt idx="660">-0.039570910433886101</cx:pt>
          <cx:pt idx="661">-0.0362316049931099</cx:pt>
          <cx:pt idx="662">-0.037381218855429998</cx:pt>
          <cx:pt idx="663">-0.0375342894246216</cx:pt>
          <cx:pt idx="664">-0.0061876176391656001</cx:pt>
          <cx:pt idx="665">0.0098774261280284697</cx:pt>
          <cx:pt idx="666">0.0065887177664624604</cx:pt>
          <cx:pt idx="667">-0.0084866286905500299</cx:pt>
          <cx:pt idx="668">-0.0082163288316069796</cx:pt>
          <cx:pt idx="669">-0.0069151936889842803</cx:pt>
          <cx:pt idx="670">-0.00089307453395813302</cx:pt>
          <cx:pt idx="671">0.00014901083107352799</cx:pt>
          <cx:pt idx="672">-0.00056259044983725996</cx:pt>
          <cx:pt idx="673">0.00080890775659962397</cx:pt>
          <cx:pt idx="674">-0.00031524413858828999</cx:pt>
          <cx:pt idx="675">-0.0024007328502715702</cx:pt>
          <cx:pt idx="676">0.00684702283417578</cx:pt>
          <cx:pt idx="677">0.017712700898761199</cx:pt>
          <cx:pt idx="678">0.020676950681108398</cx:pt>
          <cx:pt idx="679">0.0189041703792798</cx:pt>
          <cx:pt idx="680">0.0279918033092218</cx:pt>
          <cx:pt idx="681">-0.0079581854950504793</cx:pt>
          <cx:pt idx="682">0.000116633828195686</cx:pt>
          <cx:pt idx="683">0.0024535942583108501</cx:pt>
          <cx:pt idx="684">-0.00029887627221546198</cx:pt>
          <cx:pt idx="685">0.0060618087692816004</cx:pt>
          <cx:pt idx="686">-0.0205626574554485</cx:pt>
          <cx:pt idx="687">-0.0131257766675814</cx:pt>
          <cx:pt idx="688">-0.013398968294738901</cx:pt>
          <cx:pt idx="689">-0.025117762594077199</cx:pt>
          <cx:pt idx="690">-0.030659923592704801</cx:pt>
          <cx:pt idx="691">-0.0046899530937822903</cx:pt>
          <cx:pt idx="692">0.0145083054593752</cx:pt>
          <cx:pt idx="693">0.016297877715744799</cx:pt>
          <cx:pt idx="694">0.0090102024151101096</cx:pt>
          <cx:pt idx="695">0.0038885228867168598</cx:pt>
          <cx:pt idx="696">-0.0056551953042387904</cx:pt>
          <cx:pt idx="697">-0.00044858193221221501</cx:pt>
          <cx:pt idx="698">-0.00076023201679020595</cx:pt>
          <cx:pt idx="699">0.000191066627642105</cx:pt>
          <cx:pt idx="700">0.00033815042300516102</cx:pt>
          <cx:pt idx="701">-0.000220260516228414</cx:pt>
          <cx:pt idx="702">0.00024481155942706001</cx:pt>
          <cx:pt idx="703">-0.00028410691399612098</cx:pt>
          <cx:pt idx="704">0.0053994776998185596</cx:pt>
          <cx:pt idx="705">0.011238136947521101</cx:pt>
          <cx:pt idx="706">0.0083232043415620901</cx:pt>
          <cx:pt idx="707">0.0078164981579072999</cx:pt>
          <cx:pt idx="708">0.018333555993520399</cx:pt>
          <cx:pt idx="709">0.0094921248819968603</cx:pt>
          <cx:pt idx="710">0.0110067154441325</cx:pt>
          <cx:pt idx="711">0.0108646575357475</cx:pt>
          <cx:pt idx="712">-0.0121783480301987</cx:pt>
          <cx:pt idx="713">0.010488742020783299</cx:pt>
          <cx:pt idx="714">0.019509559654713099</cx:pt>
          <cx:pt idx="715">0.00398181743415588</cx:pt>
          <cx:pt idx="716">-0.0014921953503706099</cx:pt>
          <cx:pt idx="717">-0.021935397805714699</cx:pt>
          <cx:pt idx="718">-0.0059290433729493903</cx:pt>
          <cx:pt idx="719">-0.0062020510730800699</cx:pt>
          <cx:pt idx="720">0.0059776163507650202</cx:pt>
          <cx:pt idx="721">-0.0019836657256841199</cx:pt>
          <cx:pt idx="722">-0.0127779541231313</cx:pt>
          <cx:pt idx="723">-0.0093343885855703603</cx:pt>
          <cx:pt idx="724">-0.0056104907004486896</cx:pt>
          <cx:pt idx="725">-0.00039754009565593201</cx:pt>
          <cx:pt idx="726">-0.00041606473624677899</cx:pt>
          <cx:pt idx="727">-0.00074747088160448697</cx:pt>
          <cx:pt idx="728">-0.000300233369462361</cx:pt>
          <cx:pt idx="729">-0.00059009267234181402</cx:pt>
          <cx:pt idx="730">-0.00050078131123696605</cx:pt>
          <cx:pt idx="731">-0.00078208060738832095</cx:pt>
          <cx:pt idx="732">0.00061630446868564902</cx:pt>
          <cx:pt idx="733">0.0035102233756439602</cx:pt>
          <cx:pt idx="734">0.0097455608145325702</cx:pt>
          <cx:pt idx="735">0.0142666323488669</cx:pt>
          <cx:pt idx="736">0.0204930480256823</cx:pt>
          <cx:pt idx="737">0.026130292738587399</cx:pt>
          <cx:pt idx="738">0.020461008599156599</cx:pt>
          <cx:pt idx="739">0.011908040126543401</cx:pt>
          <cx:pt idx="740">0.015243867902385201</cx:pt>
          <cx:pt idx="741">0.0241003213546221</cx:pt>
          <cx:pt idx="742">0.032946156742989299</cx:pt>
          <cx:pt idx="743">0.0235388856173155</cx:pt>
          <cx:pt idx="744">0.0191791387241451</cx:pt>
          <cx:pt idx="745">0.00624372226729095</cx:pt>
          <cx:pt idx="746">0.0124415804093504</cx:pt>
          <cx:pt idx="747">0.0061330420926437599</cx:pt>
          <cx:pt idx="748">0.0038115347688383499</cx:pt>
          <cx:pt idx="749">0.0086946484179925305</cx:pt>
          <cx:pt idx="750">0.00271108807426413</cx:pt>
          <cx:pt idx="751">0.00028388637664915399</cx:pt>
          <cx:pt idx="752">-0.00040099912525285803</cx:pt>
          <cx:pt idx="753">-4.87590208706246e-06</cx:pt>
          <cx:pt idx="754">3.4792323295433002e-05</cx:pt>
          <cx:pt idx="755">-0.00016864858033725501</cx:pt>
          <cx:pt idx="756">0.000723962755153112</cx:pt>
          <cx:pt idx="757">-0.00041796484084156402</cx:pt>
          <cx:pt idx="758">0.00016137096102524</cx:pt>
          <cx:pt idx="759">0.00015963134219770599</cx:pt>
          <cx:pt idx="760">0.00031731899536725197</cx:pt>
          <cx:pt idx="761">-4.6615213688664298e-05</cx:pt>
          <cx:pt idx="762">0.00043453105303122702</cx:pt>
          <cx:pt idx="763">0.00187286254110769</cx:pt>
          <cx:pt idx="764">0.00066662150456060104</cx:pt>
          <cx:pt idx="765">0.00046796278796216599</cx:pt>
          <cx:pt idx="766">-0.0011285874401037899</cx:pt>
          <cx:pt idx="767">-0.0010226968045274399</cx:pt>
          <cx:pt idx="768">5.2040021889813099e-05</cx:pt>
          <cx:pt idx="769">0.00285813790627622</cx:pt>
          <cx:pt idx="770">0.0054364481776474696</cx:pt>
          <cx:pt idx="771">0.0045891067399022904</cx:pt>
          <cx:pt idx="772">0.0046497982338631703</cx:pt>
          <cx:pt idx="773">0.0045395527520319398</cx:pt>
          <cx:pt idx="774">0.0093199332442308706</cx:pt>
          <cx:pt idx="775">0.0054341611834112496</cx:pt>
          <cx:pt idx="776">0.0023047135880528099</cx:pt>
          <cx:pt idx="777">0.00110721960683655</cx:pt>
          <cx:pt idx="778">0.0028893825864760199</cx:pt>
          <cx:pt idx="779">-0.0003144941411447</cx:pt>
          <cx:pt idx="780">-0.00023207326589217301</cx:pt>
          <cx:pt idx="781">-0.0010035325148967499</cx:pt>
          <cx:pt idx="782">0.000206616739613127</cx:pt>
          <cx:pt idx="783">-2.3906659331333401e-05</cx:pt>
          <cx:pt idx="784">0.0011976717169831499</cx:pt>
          <cx:pt idx="785">-0.0036300632356695752</cx:pt>
          <cx:pt idx="786">-0.0059765576505410754</cx:pt>
          <cx:pt idx="787">-0.0040775824428788496</cx:pt>
          <cx:pt idx="788">-0.010382498377977126</cx:pt>
          <cx:pt idx="789">-0.011964546664341625</cx:pt>
          <cx:pt idx="790">-0.0065830406462321252</cx:pt>
          <cx:pt idx="791">-0.0029896051213470251</cx:pt>
          <cx:pt idx="792">0.0040491115027883251</cx:pt>
          <cx:pt idx="793">0.0047310900461745749</cx:pt>
          <cx:pt idx="794">0.011304148974488825</cx:pt>
          <cx:pt idx="795">0.0079630581740633994</cx:pt>
          <cx:pt idx="796">0.0091742736234736496</cx:pt>
          <cx:pt idx="797">0.0038342372458497502</cx:pt>
          <cx:pt idx="798">0.00065519866713603246</cx:pt>
          <cx:pt idx="799">0.0071745036373878747</cx:pt>
          <cx:pt idx="800">0.0095674743222462742</cx:pt>
          <cx:pt idx="801">0.0082534914823531747</cx:pt>
          <cx:pt idx="802">0.0074055470652429501</cx:pt>
          <cx:pt idx="803">0.0026773317832633498</cx:pt>
          <cx:pt idx="804">0.0023097746547537275</cx:pt>
          <cx:pt idx="805">-0.0013156271974905701</cx:pt>
          <cx:pt idx="806">-0.0042467832537442249</cx:pt>
          <cx:pt idx="807">-0.00065263183194305002</cx:pt>
          <cx:pt idx="808">1.8633245112447875e-05</cx:pt>
          <cx:pt idx="809">-0.0002665700434662325</cx:pt>
          <cx:pt idx="810">0.00020713318772496575</cx:pt>
          <cx:pt idx="811">0.0010419922086217751</cx:pt>
          <cx:pt idx="812">0.0012744292881591724</cx:pt>
          <cx:pt idx="813">-0.00329196558193885</cx:pt>
          <cx:pt idx="814">-0.0056635865292341998</cx:pt>
          <cx:pt idx="815">-0.0056502613571622002</cx:pt>
          <cx:pt idx="816">-0.01051091903517915</cx:pt>
          <cx:pt idx="817">-0.0037514282776804249</cx:pt>
          <cx:pt idx="818">-0.0047597117068595499</cx:pt>
          <cx:pt idx="819">0.0038615941746236999</cx:pt>
          <cx:pt idx="820">0.0099497086145932997</cx:pt>
          <cx:pt idx="821">0.0017552387799486401</cx:pt>
          <cx:pt idx="822">0.0069155857916414747</cx:pt>
          <cx:pt idx="823">0.00017455501462256925</cx:pt>
          <cx:pt idx="824">-0.006302918307853525</cx:pt>
          <cx:pt idx="825">-0.013595467158001424</cx:pt>
          <cx:pt idx="826">-0.00706895124574185</cx:pt>
          <cx:pt idx="827">0.0137294858098849</cx:pt>
          <cx:pt idx="828">0.01485974469514975</cx:pt>
          <cx:pt idx="829">0.0060388657770218497</cx:pt>
          <cx:pt idx="830">0.0059955577083827503</cx:pt>
          <cx:pt idx="831">-0.0020071635357071676</cx:pt>
          <cx:pt idx="832">-0.0079672800868782253</cx:pt>
          <cx:pt idx="833">-0.0044466963382249246</cx:pt>
          <cx:pt idx="834">-0.0042600807329234497</cx:pt>
          <cx:pt idx="835">-0.00037794704670545749</cx:pt>
          <cx:pt idx="836">-0.00014430407879561174</cx:pt>
          <cx:pt idx="837">7.7508972074486244e-05</cx:pt>
          <cx:pt idx="838">0.00012994765034994224</cx:pt>
          <cx:pt idx="839">0.00057187908381611254</cx:pt>
          <cx:pt idx="840">0.00068087635529975995</cx:pt>
          <cx:pt idx="841">-0.0033872165623062751</cx:pt>
          <cx:pt idx="842">-0.0030970153026164998</cx:pt>
          <cx:pt idx="843">-0.00030588157722143502</cx:pt>
          <cx:pt idx="844">-0.0062098230454406753</cx:pt>
          <cx:pt idx="845">-0.0071222011087159753</cx:pt>
          <cx:pt idx="846">-0.0014437993423521524</cx:pt>
          <cx:pt idx="847">0.00048115334813703001</cx:pt>
          <cx:pt idx="848">0.0001844239838293515</cx:pt>
          <cx:pt idx="849">0.0017963500236065301</cx:pt>
          <cx:pt idx="850">0.0090746979265903249</cx:pt>
          <cx:pt idx="851">-0.0011165719160947374</cx:pt>
          <cx:pt idx="852">-0.0075422150048634999</cx:pt>
          <cx:pt idx="853">-0.0087844459438199997</cx:pt>
          <cx:pt idx="854">0.0082918852291282499</cx:pt>
          <cx:pt idx="855">0.015413553012722825</cx:pt>
          <cx:pt idx="856">0.018366883379977376</cx:pt>
          <cx:pt idx="857">0.015448613198512725</cx:pt>
          <cx:pt idx="858">0.0069120365349351499</cx:pt>
          <cx:pt idx="859">-0.0023539969509495701</cx:pt>
          <cx:pt idx="860">-0.0083206525829911254</cx:pt>
          <cx:pt idx="861">-0.01019031645364845</cx:pt>
          <cx:pt idx="862">-0.0052569152195741497</cx:pt>
          <cx:pt idx="863">-0.00087410492947807502</cx:pt>
          <cx:pt idx="864">0.00076607528029593995</cx:pt>
          <cx:pt idx="865">0.00026948604625280252</cx:pt>
          <cx:pt idx="866">0.00014593273492642526</cx:pt>
          <cx:pt idx="867">0.00080475634650009999</cx:pt>
          <cx:pt idx="868">-0.00041805323867508002</cx:pt>
          <cx:pt idx="869">-0.0029562698512088999</cx:pt>
          <cx:pt idx="870">0.0014961929176460925</cx:pt>
          <cx:pt idx="871">0.0001525443074541055</cx:pt>
          <cx:pt idx="872">-0.0035114722374702751</cx:pt>
          <cx:pt idx="873">-0.010082933215363176</cx:pt>
          <cx:pt idx="874">-0.0049860432559602503</cx:pt>
          <cx:pt idx="875">-0.010150594410474225</cx:pt>
          <cx:pt idx="876">-0.0065370543010741747</cx:pt>
          <cx:pt idx="877">0.001799390453796525</cx:pt>
          <cx:pt idx="878">-0.00081048650308591995</cx:pt>
          <cx:pt idx="879">-0.0098858147032287493</cx:pt>
          <cx:pt idx="880">-0.014706200713714125</cx:pt>
          <cx:pt idx="881">-0.0038550807741269</cx:pt>
          <cx:pt idx="882">0.011888102505105925</cx:pt>
          <cx:pt idx="883">0.01229997418416455</cx:pt>
          <cx:pt idx="884">0.0011976717169831499</cx:pt>
          <cx:pt idx="885">-0.0036300632356695752</cx:pt>
          <cx:pt idx="886">-0.0059765576505410754</cx:pt>
          <cx:pt idx="887">-0.0040775824428788496</cx:pt>
          <cx:pt idx="888">-0.010382498377977126</cx:pt>
          <cx:pt idx="889">-0.011964546664341625</cx:pt>
          <cx:pt idx="890">-0.0065830406462321252</cx:pt>
          <cx:pt idx="891">-0.0029896051213470251</cx:pt>
          <cx:pt idx="892">0.0040491115027883251</cx:pt>
          <cx:pt idx="893">0.0047310900461745749</cx:pt>
          <cx:pt idx="894">0.011304148974488825</cx:pt>
          <cx:pt idx="895">0.0079630581740633994</cx:pt>
          <cx:pt idx="896">0.0091742736234736496</cx:pt>
          <cx:pt idx="897">0.0038342372458497502</cx:pt>
          <cx:pt idx="898">0.00065519866713603246</cx:pt>
          <cx:pt idx="899">0.0071745036373878747</cx:pt>
          <cx:pt idx="900">0.0095674743222462742</cx:pt>
          <cx:pt idx="901">0.0082534914823531747</cx:pt>
          <cx:pt idx="902">0.0074055470652429501</cx:pt>
          <cx:pt idx="903">0.0026773317832633498</cx:pt>
          <cx:pt idx="904">0.0023097746547537275</cx:pt>
          <cx:pt idx="905">-0.0013156271974905701</cx:pt>
          <cx:pt idx="906">-0.0042467832537442249</cx:pt>
          <cx:pt idx="907">-0.00065263183194305002</cx:pt>
          <cx:pt idx="908">1.8633245112447875e-05</cx:pt>
          <cx:pt idx="909">-0.0002665700434662325</cx:pt>
          <cx:pt idx="910">0.00020713318772496575</cx:pt>
          <cx:pt idx="911">0.0010419922086217751</cx:pt>
          <cx:pt idx="912">0.0012744292881591724</cx:pt>
          <cx:pt idx="913">-0.00329196558193885</cx:pt>
          <cx:pt idx="914">-0.0056635865292341998</cx:pt>
          <cx:pt idx="915">-0.0056502613571622002</cx:pt>
          <cx:pt idx="916">-0.01051091903517915</cx:pt>
          <cx:pt idx="917">-0.0037514282776804249</cx:pt>
          <cx:pt idx="918">-0.0047597117068595499</cx:pt>
          <cx:pt idx="919">0.0038615941746236999</cx:pt>
          <cx:pt idx="920">0.0099497086145932997</cx:pt>
          <cx:pt idx="921">0.0017552387799486401</cx:pt>
          <cx:pt idx="922">0.0069155857916414747</cx:pt>
          <cx:pt idx="923">0.00017455501462256925</cx:pt>
          <cx:pt idx="924">-0.006302918307853525</cx:pt>
          <cx:pt idx="925">-0.013595467158001424</cx:pt>
          <cx:pt idx="926">-0.00706895124574185</cx:pt>
          <cx:pt idx="927">0.0137294858098849</cx:pt>
          <cx:pt idx="928">0.01485974469514975</cx:pt>
          <cx:pt idx="929">0.0060388657770218497</cx:pt>
          <cx:pt idx="930">0.0059955577083827503</cx:pt>
          <cx:pt idx="931">-0.0020071635357071676</cx:pt>
          <cx:pt idx="932">-0.0079672800868782253</cx:pt>
          <cx:pt idx="933">-0.0044466963382249246</cx:pt>
          <cx:pt idx="934">-0.0042600807329234497</cx:pt>
          <cx:pt idx="935">-0.00037794704670545749</cx:pt>
          <cx:pt idx="936">-0.00014430407879561174</cx:pt>
          <cx:pt idx="937">7.7508972074486244e-05</cx:pt>
          <cx:pt idx="938">0.00012994765034994224</cx:pt>
          <cx:pt idx="939">0.00057187908381611254</cx:pt>
          <cx:pt idx="940">0.00068087635529975995</cx:pt>
          <cx:pt idx="941">-0.0033872165623062751</cx:pt>
          <cx:pt idx="942">-0.0030970153026164998</cx:pt>
          <cx:pt idx="943">-0.00030588157722143502</cx:pt>
          <cx:pt idx="944">-0.0062098230454406753</cx:pt>
          <cx:pt idx="945">-0.0071222011087159753</cx:pt>
          <cx:pt idx="946">-0.0014437993423521524</cx:pt>
          <cx:pt idx="947">0.00048115334813703001</cx:pt>
          <cx:pt idx="948">0.0001844239838293515</cx:pt>
          <cx:pt idx="949">0.0017963500236065301</cx:pt>
          <cx:pt idx="950">0.0090746979265903249</cx:pt>
          <cx:pt idx="951">-0.0011165719160947374</cx:pt>
          <cx:pt idx="952">-0.0075422150048634999</cx:pt>
          <cx:pt idx="953">-0.0087844459438199997</cx:pt>
          <cx:pt idx="954">0.0082918852291282499</cx:pt>
          <cx:pt idx="955">0.015413553012722825</cx:pt>
          <cx:pt idx="956">0.018366883379977376</cx:pt>
          <cx:pt idx="957">0.015448613198512725</cx:pt>
          <cx:pt idx="958">0.0069120365349351499</cx:pt>
          <cx:pt idx="959">-0.0023539969509495701</cx:pt>
          <cx:pt idx="960">-0.0083206525829911254</cx:pt>
          <cx:pt idx="961">-0.01019031645364845</cx:pt>
          <cx:pt idx="962">-0.0052569152195741497</cx:pt>
          <cx:pt idx="963">-0.00087410492947807502</cx:pt>
          <cx:pt idx="964">0.00076607528029593995</cx:pt>
          <cx:pt idx="965">0.00026948604625280252</cx:pt>
          <cx:pt idx="966">0.00014593273492642526</cx:pt>
          <cx:pt idx="967">0.00080475634650009999</cx:pt>
          <cx:pt idx="968">-0.00041805323867508002</cx:pt>
          <cx:pt idx="969">-0.0029562698512088999</cx:pt>
          <cx:pt idx="970">0.0014961929176460925</cx:pt>
          <cx:pt idx="971">0.0001525443074541055</cx:pt>
          <cx:pt idx="972">-0.0035114722374702751</cx:pt>
          <cx:pt idx="973">-0.010082933215363176</cx:pt>
          <cx:pt idx="974">-0.0049860432559602503</cx:pt>
          <cx:pt idx="975">-0.010150594410474225</cx:pt>
          <cx:pt idx="976">-0.0065370543010741747</cx:pt>
          <cx:pt idx="977">0.001799390453796525</cx:pt>
          <cx:pt idx="978">-0.00081048650308591995</cx:pt>
          <cx:pt idx="979">-0.0098858147032287493</cx:pt>
          <cx:pt idx="980">-0.014706200713714125</cx:pt>
          <cx:pt idx="981">-0.0038550807741269</cx:pt>
          <cx:pt idx="982">0.011888102505105925</cx:pt>
          <cx:pt idx="983">0.01229997418416455</cx:pt>
          <cx:pt idx="984">0.0011976717169831499</cx:pt>
          <cx:pt idx="985">-0.0036300632356695752</cx:pt>
          <cx:pt idx="986">-0.0059765576505410754</cx:pt>
          <cx:pt idx="987">-0.0040775824428788496</cx:pt>
          <cx:pt idx="988">-0.010382498377977126</cx:pt>
          <cx:pt idx="989">-0.011964546664341625</cx:pt>
          <cx:pt idx="990">-0.0065830406462321252</cx:pt>
          <cx:pt idx="991">-0.0029896051213470251</cx:pt>
          <cx:pt idx="992">0.0040491115027883251</cx:pt>
          <cx:pt idx="993">0.0047310900461745749</cx:pt>
          <cx:pt idx="994">0.011304148974488825</cx:pt>
          <cx:pt idx="995">0.0079630581740633994</cx:pt>
          <cx:pt idx="996">0.0091742736234736496</cx:pt>
          <cx:pt idx="997">0.0038342372458497502</cx:pt>
          <cx:pt idx="998">0.00065519866713603246</cx:pt>
          <cx:pt idx="999">0.0071745036373878747</cx:pt>
          <cx:pt idx="1000">0.0095674743222462742</cx:pt>
          <cx:pt idx="1001">0.0082534914823531747</cx:pt>
          <cx:pt idx="1002">0.0074055470652429501</cx:pt>
          <cx:pt idx="1003">0.0026773317832633498</cx:pt>
          <cx:pt idx="1004">0.0023097746547537275</cx:pt>
          <cx:pt idx="1005">-0.0013156271974905701</cx:pt>
          <cx:pt idx="1006">-0.0042467832537442249</cx:pt>
          <cx:pt idx="1007">-0.00065263183194305002</cx:pt>
          <cx:pt idx="1008">1.8633245112447875e-05</cx:pt>
          <cx:pt idx="1009">-0.0002665700434662325</cx:pt>
          <cx:pt idx="1010">0.00020713318772496575</cx:pt>
          <cx:pt idx="1011">0.0010419922086217751</cx:pt>
          <cx:pt idx="1012">0.0012744292881591724</cx:pt>
          <cx:pt idx="1013">-0.00329196558193885</cx:pt>
          <cx:pt idx="1014">-0.0056635865292341998</cx:pt>
          <cx:pt idx="1015">-0.0056502613571622002</cx:pt>
          <cx:pt idx="1016">-0.01051091903517915</cx:pt>
          <cx:pt idx="1017">-0.0037514282776804249</cx:pt>
          <cx:pt idx="1018">-0.0047597117068595499</cx:pt>
          <cx:pt idx="1019">0.0038615941746236999</cx:pt>
          <cx:pt idx="1020">0.0099497086145932997</cx:pt>
          <cx:pt idx="1021">0.0017552387799486401</cx:pt>
          <cx:pt idx="1022">0.0069155857916414747</cx:pt>
          <cx:pt idx="1023">0.00017455501462256925</cx:pt>
          <cx:pt idx="1024">-0.006302918307853525</cx:pt>
          <cx:pt idx="1025">-0.013595467158001424</cx:pt>
          <cx:pt idx="1026">-0.00706895124574185</cx:pt>
          <cx:pt idx="1027">0.0137294858098849</cx:pt>
          <cx:pt idx="1028">0.01485974469514975</cx:pt>
          <cx:pt idx="1029">0.0060388657770218497</cx:pt>
          <cx:pt idx="1030">0.0059955577083827503</cx:pt>
          <cx:pt idx="1031">-0.0020071635357071676</cx:pt>
          <cx:pt idx="1032">-0.0079672800868782253</cx:pt>
          <cx:pt idx="1033">-0.0044466963382249246</cx:pt>
          <cx:pt idx="1034">-0.0042600807329234497</cx:pt>
          <cx:pt idx="1035">-0.00037794704670545749</cx:pt>
          <cx:pt idx="1036">-0.00014430407879561174</cx:pt>
          <cx:pt idx="1037">7.7508972074486244e-05</cx:pt>
          <cx:pt idx="1038">0.00012994765034994224</cx:pt>
          <cx:pt idx="1039">0.00057187908381611254</cx:pt>
          <cx:pt idx="1040">0.00068087635529975995</cx:pt>
          <cx:pt idx="1041">-0.0033872165623062751</cx:pt>
          <cx:pt idx="1042">-0.0030970153026164998</cx:pt>
          <cx:pt idx="1043">-0.00030588157722143502</cx:pt>
          <cx:pt idx="1044">-0.0062098230454406753</cx:pt>
          <cx:pt idx="1045">-0.0071222011087159753</cx:pt>
          <cx:pt idx="1046">-0.0014437993423521524</cx:pt>
          <cx:pt idx="1047">0.00048115334813703001</cx:pt>
          <cx:pt idx="1048">0.0001844239838293515</cx:pt>
          <cx:pt idx="1049">0.0017963500236065301</cx:pt>
          <cx:pt idx="1050">0.0090746979265903249</cx:pt>
          <cx:pt idx="1051">-0.0011165719160947374</cx:pt>
          <cx:pt idx="1052">-0.0075422150048634999</cx:pt>
          <cx:pt idx="1053">-0.0087844459438199997</cx:pt>
          <cx:pt idx="1054">0.0082918852291282499</cx:pt>
          <cx:pt idx="1055">0.015413553012722825</cx:pt>
          <cx:pt idx="1056">0.018366883379977376</cx:pt>
          <cx:pt idx="1057">0.015448613198512725</cx:pt>
          <cx:pt idx="1058">0.0069120365349351499</cx:pt>
          <cx:pt idx="1059">-0.0023539969509495701</cx:pt>
          <cx:pt idx="1060">-0.0083206525829911254</cx:pt>
          <cx:pt idx="1061">-0.01019031645364845</cx:pt>
          <cx:pt idx="1062">-0.0052569152195741497</cx:pt>
          <cx:pt idx="1063">-0.00087410492947807502</cx:pt>
          <cx:pt idx="1064">0.00076607528029593995</cx:pt>
          <cx:pt idx="1065">0.00026948604625280252</cx:pt>
          <cx:pt idx="1066">0.00014593273492642526</cx:pt>
          <cx:pt idx="1067">0.00080475634650009999</cx:pt>
          <cx:pt idx="1068">-0.00041805323867508002</cx:pt>
          <cx:pt idx="1069">-0.0029562698512088999</cx:pt>
          <cx:pt idx="1070">0.0014961929176460925</cx:pt>
          <cx:pt idx="1071">0.0001525443074541055</cx:pt>
          <cx:pt idx="1072">-0.0035114722374702751</cx:pt>
          <cx:pt idx="1073">-0.010082933215363176</cx:pt>
          <cx:pt idx="1074">-0.0049860432559602503</cx:pt>
          <cx:pt idx="1075">-0.010150594410474225</cx:pt>
          <cx:pt idx="1076">-0.0065370543010741747</cx:pt>
          <cx:pt idx="1077">0.001799390453796525</cx:pt>
          <cx:pt idx="1078">-0.00081048650308591995</cx:pt>
          <cx:pt idx="1079">-0.0098858147032287493</cx:pt>
          <cx:pt idx="1080">-0.014706200713714125</cx:pt>
          <cx:pt idx="1081">-0.0038550807741269</cx:pt>
          <cx:pt idx="1082">0.011888102505105925</cx:pt>
          <cx:pt idx="1083">0.01229997418416455</cx:pt>
        </cx:lvl>
      </cx:numDim>
    </cx:data>
    <cx:data id="139">
      <cx:numDim type="val">
        <cx:f>Sheet2!$EJ$1:$EJ$1084</cx:f>
        <cx:lvl ptCount="1084" formatCode="G/通用格式">
          <cx:pt idx="0">-0.0011220411992474101</cx:pt>
          <cx:pt idx="1">-0.00049328688389465203</cx:pt>
          <cx:pt idx="2">0.00024847787955332599</cx:pt>
          <cx:pt idx="3">-0.00050137748754069001</cx:pt>
          <cx:pt idx="4">-0.000309370194149342</cx:pt>
          <cx:pt idx="5">0.00033904974924044498</cx:pt>
          <cx:pt idx="6">-0.00047336255163257302</cx:pt>
          <cx:pt idx="7">-0.00026420412901311999</cx:pt>
          <cx:pt idx="8">-0.00069462600780180201</cx:pt>
          <cx:pt idx="9">0.00027612818157627501</cx:pt>
          <cx:pt idx="10">0.00022391824746660901</cx:pt>
          <cx:pt idx="11">0.00046256209369652701</cx:pt>
          <cx:pt idx="12">0.000312735738085051</cx:pt>
          <cx:pt idx="13">-0.00082635647943331595</cx:pt>
          <cx:pt idx="14">-0.00027642719654501701</cx:pt>
          <cx:pt idx="15">0.00075735379631346601</cx:pt>
          <cx:pt idx="16">-0.00074380473359146701</cx:pt>
          <cx:pt idx="17">-0.00050805033481234301</cx:pt>
          <cx:pt idx="18">0.00050372174186290395</cx:pt>
          <cx:pt idx="19">0.000111176987978564</cx:pt>
          <cx:pt idx="20">-0.000210149405860907</cx:pt>
          <cx:pt idx="21">0.00031008429714086098</cx:pt>
          <cx:pt idx="22">-0.00083271949969136499</cx:pt>
          <cx:pt idx="23">0.00085134995310324698</cx:pt>
          <cx:pt idx="24">0.00046954476027495997</cx:pt>
          <cx:pt idx="25">0.00090869375476652101</cx:pt>
          <cx:pt idx="26">4.3994053133100803e-05</cx:pt>
          <cx:pt idx="27">0.000224614591348933</cx:pt>
          <cx:pt idx="28">0.00030103066176599599</cx:pt>
          <cx:pt idx="29">0.00026804742367116401</cx:pt>
          <cx:pt idx="30">-0.00030520590942669299</cx:pt>
          <cx:pt idx="31">-0.000340338699262374</cx:pt>
          <cx:pt idx="32">-0.00083837823596526998</cx:pt>
          <cx:pt idx="33">-0.00032825039283326601</cx:pt>
          <cx:pt idx="34">-0.00022057329334244799</cx:pt>
          <cx:pt idx="35">-0.0013368362544247899</cx:pt>
          <cx:pt idx="36">-0.0014114588620420399</cx:pt>
          <cx:pt idx="37">-0.0011769240836100299</cx:pt>
          <cx:pt idx="38">-0.0017259961346418899</cx:pt>
          <cx:pt idx="39">-0.00221762300682412</cx:pt>
          <cx:pt idx="40">-0.00065045670323415905</cx:pt>
          <cx:pt idx="41">-0.0021229889456138699</cx:pt>
          <cx:pt idx="42">-0.0018622503701736001</cx:pt>
          <cx:pt idx="43">-0.00040007128741913401</cx:pt>
          <cx:pt idx="44">0.0011414707326651999</cx:pt>
          <cx:pt idx="45">-0.00043643649848217102</cx:pt>
          <cx:pt idx="46">-0.00042207093695298398</cx:pt>
          <cx:pt idx="47">-1.3356526161505299e-05</cx:pt>
          <cx:pt idx="48">0.00015516702244818001</cx:pt>
          <cx:pt idx="49">0.00026303155615157498</cx:pt>
          <cx:pt idx="50">-0.00066241086646671098</cx:pt>
          <cx:pt idx="51">0.000592606056280217</cx:pt>
          <cx:pt idx="52">-0.00106455032754495</cx:pt>
          <cx:pt idx="53">-3.1715555504310002e-05</cx:pt>
          <cx:pt idx="54">0.00015095273373329199</cx:pt>
          <cx:pt idx="55">0.00037868003191152502</cx:pt>
          <cx:pt idx="56">-2.5478128237580602e-06</cx:pt>
          <cx:pt idx="57">-0.00022538371889022801</cx:pt>
          <cx:pt idx="58">-0.00029924005296723801</cx:pt>
          <cx:pt idx="59">1.3600574826231601e-05</cx:pt>
          <cx:pt idx="60">-3.4794389426212502e-05</cx:pt>
          <cx:pt idx="61">-0.00033789664937473602</cx:pt>
          <cx:pt idx="62">-0.0010802785023610499</cx:pt>
          <cx:pt idx="63">-0.0043084043098492401</cx:pt>
          <cx:pt idx="64">-0.0055871328041017798</cx:pt>
          <cx:pt idx="65">-0.0032603728986871899</cx:pt>
          <cx:pt idx="66">-0.0059929341336478004</cx:pt>
          <cx:pt idx="67">-0.010982469904757401</cx:pt>
          <cx:pt idx="68">-0.021925882944108001</cx:pt>
          <cx:pt idx="69">-0.0234132398102713</cx:pt>
          <cx:pt idx="70">-0.0172432937067316</cx:pt>
          <cx:pt idx="71">-0.0144030612100777</cx:pt>
          <cx:pt idx="72">-0.013015385966163201</cx:pt>
          <cx:pt idx="73">-0.0107797791251167</cx:pt>
          <cx:pt idx="74">-0.0090270518779241894</cx:pt>
          <cx:pt idx="75">-0.0103838042613638</cx:pt>
          <cx:pt idx="76">-0.0039106987684575101</cx:pt>
          <cx:pt idx="77">-0.00330691562987926</cx:pt>
          <cx:pt idx="78">-0.00179335044201188</cx:pt>
          <cx:pt idx="79">-0.00064645200659543801</cx:pt>
          <cx:pt idx="80">0.00183210541754978</cx:pt>
          <cx:pt idx="81">0.00085496837447920904</cx:pt>
          <cx:pt idx="82">0.00052759143478881595</cx:pt>
          <cx:pt idx="83">-0.00043622709919196798</cx:pt>
          <cx:pt idx="84">0.000110924564215311</cx:pt>
          <cx:pt idx="85">0.00047126811894311702</cx:pt>
          <cx:pt idx="86">0.00063831293549351895</cx:pt>
          <cx:pt idx="87">-0.00026356770744528798</cx:pt>
          <cx:pt idx="88">-0.00092290895637040296</cx:pt>
          <cx:pt idx="89">-0.00044932386763034599</cx:pt>
          <cx:pt idx="90">-0.00394120532243886</cx:pt>
          <cx:pt idx="91">-0.0072874330146733002</cx:pt>
          <cx:pt idx="92">-0.0128854903867294</cx:pt>
          <cx:pt idx="93">-0.014678278426785801</cx:pt>
          <cx:pt idx="94">-0.013032792425675401</cx:pt>
          <cx:pt idx="95">-0.021319146069429799</cx:pt>
          <cx:pt idx="96">-0.0272661141756999</cx:pt>
          <cx:pt idx="97">-0.028168686082008999</cx:pt>
          <cx:pt idx="98">-0.038341998169157197</cx:pt>
          <cx:pt idx="99">-0.042651101449964299</cx:pt>
          <cx:pt idx="100">-0.0404374167240674</cx:pt>
          <cx:pt idx="101">-0.0239677570324002</cx:pt>
          <cx:pt idx="102">-0.019501958000550199</cx:pt>
          <cx:pt idx="103">-0.017989269051139501</cx:pt>
          <cx:pt idx="104">-0.0091000200876202603</cx:pt>
          <cx:pt idx="105">-0.0071339482955341399</cx:pt>
          <cx:pt idx="106">-0.0038956655047316098</cx:pt>
          <cx:pt idx="107">-0.0012652727025049401</cx:pt>
          <cx:pt idx="108">0.0021046216420929002</cx:pt>
          <cx:pt idx="109">0.00125596129505878</cx:pt>
          <cx:pt idx="110">-0.00079217121503791102</cx:pt>
          <cx:pt idx="111">-0.000135512443335276</cx:pt>
          <cx:pt idx="112">0.00052355434800796399</cx:pt>
          <cx:pt idx="113">-0.00044478693072877299</cx:pt>
          <cx:pt idx="114">0.00015964924111455499</cx:pt>
          <cx:pt idx="115">-0.00066685813645409704</cx:pt>
          <cx:pt idx="116">0.000315160271404269</cx:pt>
          <cx:pt idx="117">-0.0068937308877256003</cx:pt>
          <cx:pt idx="118">-0.0043552516069952597</cx:pt>
          <cx:pt idx="119">-0.0064009130194066597</cx:pt>
          <cx:pt idx="120">0.0080551632145890693</cx:pt>
          <cx:pt idx="121">-0.0066080168838772704</cx:pt>
          <cx:pt idx="122">-0.0075397804903642599</cx:pt>
          <cx:pt idx="123">-0.017410823767729299</cx:pt>
          <cx:pt idx="124">-0.055767379510869797</cx:pt>
          <cx:pt idx="125">-0.070941293845297695</cx:pt>
          <cx:pt idx="126">-0.093136730381860794</cx:pt>
          <cx:pt idx="127">-0.088303204008297706</cx:pt>
          <cx:pt idx="128">-0.072946364616246998</cx:pt>
          <cx:pt idx="129">-0.0599780010708151</cx:pt>
          <cx:pt idx="130">-0.0501708822214754</cx:pt>
          <cx:pt idx="131">-0.035185477486946101</cx:pt>
          <cx:pt idx="132">-0.0161127814520159</cx:pt>
          <cx:pt idx="133">-0.016952736125316399</cx:pt>
          <cx:pt idx="134">-0.015132081782971899</cx:pt>
          <cx:pt idx="135">-0.0070878210509287796</cx:pt>
          <cx:pt idx="136">0.000111804945062133</cx:pt>
          <cx:pt idx="137">0.0025786259631681301</cx:pt>
          <cx:pt idx="138">0.00093707436912197504</cx:pt>
          <cx:pt idx="139">0.00060209286244578203</cx:pt>
          <cx:pt idx="140">2.7941724955724602e-06</cx:pt>
          <cx:pt idx="141">-0.000292508254164579</cx:pt>
          <cx:pt idx="142">0.00078353759833043896</cx:pt>
          <cx:pt idx="143">0.00110162733143673</cx:pt>
          <cx:pt idx="144">0.00653367748399697</cx:pt>
          <cx:pt idx="145">-0.00088661700314284105</cx:pt>
          <cx:pt idx="146">-0.0011739179628056601</cx:pt>
          <cx:pt idx="147">0.00075483106906936099</cx:pt>
          <cx:pt idx="148">0.022183733890978</cx:pt>
          <cx:pt idx="149">-0.0067256018841729496</cx:pt>
          <cx:pt idx="150">-0.026142093612224901</cx:pt>
          <cx:pt idx="151">-0.0254563647787295</cx:pt>
          <cx:pt idx="152">-0.038844428113412897</cx:pt>
          <cx:pt idx="153">-0.060261210667792997</cx:pt>
          <cx:pt idx="154">-0.061584518968639201</cx:pt>
          <cx:pt idx="155">-0.011290617518076701</cx:pt>
          <cx:pt idx="156">-0.0039985507101990099</cx:pt>
          <cx:pt idx="157">-0.015996510247111101</cx:pt>
          <cx:pt idx="158">-0.036768683636679601</cx:pt>
          <cx:pt idx="159">-0.0198241315928567</cx:pt>
          <cx:pt idx="160">-0.012421449346799399</cx:pt>
          <cx:pt idx="161">-0.0109723481692722</cx:pt>
          <cx:pt idx="162">-0.0246631023494721</cx:pt>
          <cx:pt idx="163">-0.0151312064715187</cx:pt>
          <cx:pt idx="164">6.5416920318438006e-05</cx:pt>
          <cx:pt idx="165">0.0044799705066975804</cx:pt>
          <cx:pt idx="166">0.0028220568779792998</cx:pt>
          <cx:pt idx="167">0.00023893266129079699</cx:pt>
          <cx:pt idx="168">8.1813479953089608e-06</cx:pt>
          <cx:pt idx="169">0.000233507097946531</cx:pt>
          <cx:pt idx="170">0.000579669758390313</cx:pt>
          <cx:pt idx="171">0.0130946162385405</cx:pt>
          <cx:pt idx="172">0.020640496602403201</cx:pt>
          <cx:pt idx="173">-0.0151671355833506</cx:pt>
          <cx:pt idx="174">-0.0114693415856568</cx:pt>
          <cx:pt idx="175">-0.0187156932357837</cx:pt>
          <cx:pt idx="176">0.015618457977539</cx:pt>
          <cx:pt idx="177">0.043688300817029999</cx:pt>
          <cx:pt idx="178">-0.0084036538075606907</cx:pt>
          <cx:pt idx="179">-0.054192443919584103</cx:pt>
          <cx:pt idx="180">-0.059244411765177599</cx:pt>
          <cx:pt idx="181">-0.054303816876395898</cx:pt>
          <cx:pt idx="182">-0.090964971509517406</cx:pt>
          <cx:pt idx="183">-0.030053801226706998</cx:pt>
          <cx:pt idx="184">-0.00100960760507546</cx:pt>
          <cx:pt idx="185">-0.016216131945716201</cx:pt>
          <cx:pt idx="186">-0.0115627635535153</cx:pt>
          <cx:pt idx="187">-0.067703401867471993</cx:pt>
          <cx:pt idx="188">-0.044871667364955403</cx:pt>
          <cx:pt idx="189">-0.0118719865347945</cx:pt>
          <cx:pt idx="190">-0.032516431503161303</cx:pt>
          <cx:pt idx="191">-0.024456784569950901</cx:pt>
          <cx:pt idx="192">-0.00920205890342435</cx:pt>
          <cx:pt idx="193">-0.0022995475733169502</cx:pt>
          <cx:pt idx="194">0.00046706706166365399</cx:pt>
          <cx:pt idx="195">-0.000329529737815876</cx:pt>
          <cx:pt idx="196">-0.000161828019816759</cx:pt>
          <cx:pt idx="197">0.00010544773451133</cx:pt>
          <cx:pt idx="198">0.0105926491101866</cx:pt>
          <cx:pt idx="199">0.0098662369479976999</cx:pt>
          <cx:pt idx="200">0.011032196871935676</cx:pt>
          <cx:pt idx="201">-0.000760674205712035</cx:pt>
          <cx:pt idx="202">0.0095581319833532505</cx:pt>
          <cx:pt idx="203">0.0112863108536284</cx:pt>
          <cx:pt idx="204">0.0053479230013191749</cx:pt>
          <cx:pt idx="205">0.004225859770841325</cx:pt>
          <cx:pt idx="206">-0.0095566556657816996</cx:pt>
          <cx:pt idx="207">-0.027468229317674751</cx:pt>
          <cx:pt idx="208">-0.021526643763150773</cx:pt>
          <cx:pt idx="209">-0.0085458702061024742</cx:pt>
          <cx:pt idx="210">-0.021116429843084875</cx:pt>
          <cx:pt idx="211">-0.036303553760551249</cx:pt>
          <cx:pt idx="212">-0.021143288634226449</cx:pt>
          <cx:pt idx="213">-0.010400912800946925</cx:pt>
          <cx:pt idx="214">-0.01189768012340655</cx:pt>
          <cx:pt idx="215">-0.01677715295745405</cx:pt>
          <cx:pt idx="216">-0.015854631538348051</cx:pt>
          <cx:pt idx="217">-0.011354312645585224</cx:pt>
          <cx:pt idx="218">-0.013561802743137725</cx:pt>
          <cx:pt idx="219">-0.014697365548321574</cx:pt>
          <cx:pt idx="220">-0.0081173453100379499</cx:pt>
          <cx:pt idx="221">-0.0036413323682385999</cx:pt>
          <cx:pt idx="222">-0.00038538457103645251</cx:pt>
          <cx:pt idx="223">-0.000110205019313437</cx:pt>
          <cx:pt idx="224">-1.7960197760564801e-05</cx:pt>
          <cx:pt idx="225">0.00033833249424010999</cx:pt>
          <cx:pt idx="226">0.0039658887200663502</cx:pt>
          <cx:pt idx="227">0.0096331672370244745</cx:pt>
          <cx:pt idx="228">0.015194644717453101</cx:pt>
          <cx:pt idx="229">0.01501523556746215</cx:pt>
          <cx:pt idx="230">0.012191599980620875</cx:pt>
          <cx:pt idx="231">0.014667427969284051</cx:pt>
          <cx:pt idx="232">0.0035530922792966001</cx:pt>
          <cx:pt idx="233">0.00029583785668150999</cx:pt>
          <cx:pt idx="234">0.0086768598607063242</cx:pt>
          <cx:pt idx="235">0.0091622823951459757</cx:pt>
          <cx:pt idx="236">0.0024078078906993225</cx:pt>
          <cx:pt idx="237">0.006186749095553775</cx:pt>
          <cx:pt idx="238">-0.004728439164254675</cx:pt>
          <cx:pt idx="239">-0.0316387809740485</cx:pt>
          <cx:pt idx="240">-0.029206834567097752</cx:pt>
          <cx:pt idx="241">-0.0218900113661817</cx:pt>
          <cx:pt idx="242">-0.013393125566754824</cx:pt>
          <cx:pt idx="243">-0.016054500453521223</cx:pt>
          <cx:pt idx="244">-0.01926169052428995</cx:pt>
          <cx:pt idx="245">-0.01002457311132215</cx:pt>
          <cx:pt idx="246">-0.0059337719892272002</cx:pt>
          <cx:pt idx="247">-0.011331846265393325</cx:pt>
          <cx:pt idx="248">-0.010538494354601425</cx:pt>
          <cx:pt idx="249">-0.002732374590302625</cx:pt>
          <cx:pt idx="250">6.8717074290417743e-05</cx:pt>
          <cx:pt idx="251">-0.00014376545997036474</cx:pt>
          <cx:pt idx="252">0.00018027201514388049</cx:pt>
          <cx:pt idx="253">0.00058773693012503998</cx:pt>
          <cx:pt idx="254">0.0049144957868531248</cx:pt>
          <cx:pt idx="255">0.0095688838104382758</cx:pt>
          <cx:pt idx="256">0.0222542682082521</cx:pt>
          <cx:pt idx="257">0.024921615679699825</cx:pt>
          <cx:pt idx="258">0.0265154288365195</cx:pt>
          <cx:pt idx="259">0.018025758286588426</cx:pt>
          <cx:pt idx="260">0.0085837480051466492</cx:pt>
          <cx:pt idx="261">0.01306582521527995</cx:pt>
          <cx:pt idx="262">0.019739937088195599</cx:pt>
          <cx:pt idx="263">0.0237593845667101</cx:pt>
          <cx:pt idx="264">0.035736016503840499</cx:pt>
          <cx:pt idx="265">0.036340804367480252</cx:pt>
          <cx:pt idx="266">0.010764575864069049</cx:pt>
          <cx:pt idx="267">-0.027891303928405251</cx:pt>
          <cx:pt idx="268">-0.024783976392387726</cx:pt>
          <cx:pt idx="269">-0.013320903040836074</cx:pt>
          <cx:pt idx="270">-0.010497380654825351</cx:pt>
          <cx:pt idx="271">-0.0154752725214464</cx:pt>
          <cx:pt idx="272">-0.01155886764081725</cx:pt>
          <cx:pt idx="273">-0.0053894330839387751</cx:pt>
          <cx:pt idx="274">-0.003486367911814575</cx:pt>
          <cx:pt idx="275">-0.0044882653471294753</cx:pt>
          <cx:pt idx="276">-0.0054172651908715001</cx:pt>
          <cx:pt idx="277">-0.000121983831134191</cx:pt>
          <cx:pt idx="278">0.0036873821960349252</cx:pt>
          <cx:pt idx="279">0.00540057897192935</cx:pt>
          <cx:pt idx="280">3.5104088263017251e-05</cx:pt>
          <cx:pt idx="281">0.00057951096847908001</cx:pt>
          <cx:pt idx="282">0.0032950249005707002</cx:pt>
          <cx:pt idx="283">0.0060986981003018498</cx:pt>
          <cx:pt idx="284">0.020355620817526052</cx:pt>
          <cx:pt idx="285">0.0273336542123815</cx:pt>
          <cx:pt idx="286">0.033955869167617753</cx:pt>
          <cx:pt idx="287">0.015703481289074051</cx:pt>
          <cx:pt idx="288">0.018424562854644874</cx:pt>
          <cx:pt idx="289">0.039331457579218</cx:pt>
          <cx:pt idx="290">0.032532415087637247</cx:pt>
          <cx:pt idx="291">0.029611539197848251</cx:pt>
          <cx:pt idx="292">0.018173953082005676</cx:pt>
          <cx:pt idx="293">0.032446914508556753</cx:pt>
          <cx:pt idx="294">0.01666536673624585</cx:pt>
          <cx:pt idx="295">0.0034841231365587248</cx:pt>
          <cx:pt idx="296">-0.0016214472680250425</cx:pt>
          <cx:pt idx="297">-0.013622940494433924</cx:pt>
          <cx:pt idx="298">-0.0048752480759149753</cx:pt>
          <cx:pt idx="299">-0.023399250257237301</cx:pt>
          <cx:pt idx="300">-0.051406395895159399</cx:pt>
          <cx:pt idx="301">-0.050113277919114498</cx:pt>
          <cx:pt idx="302">-0.030138464025958499</cx:pt>
          <cx:pt idx="303">0.0089906390180821</cx:pt>
          <cx:pt idx="304">0.0073970912150359402</cx:pt>
          <cx:pt idx="305">0.0083668813771914392</cx:pt>
          <cx:pt idx="306">0.0131602636332007</cx:pt>
          <cx:pt idx="307">0.0059132059201509402</cx:pt>
          <cx:pt idx="308">0.00058576216890315598</cx:pt>
          <cx:pt idx="309">0.0029770787403223201</cx:pt>
          <cx:pt idx="310">0.0040732030216458302</cx:pt>
          <cx:pt idx="311">0.017987793710875701</cx:pt>
          <cx:pt idx="312">0.086834311743047801</cx:pt>
          <cx:pt idx="313">0.11659818213807301</cx:pt>
          <cx:pt idx="314">0.084466334228468706</cx:pt>
          <cx:pt idx="315">0.040063301061692397</cx:pt>
          <cx:pt idx="316">0.091046620394031094</cx:pt>
          <cx:pt idx="317">0.106065289132291</cx:pt>
          <cx:pt idx="318">0.073857742286990199</cx:pt>
          <cx:pt idx="319">0.102894693509751</cx:pt>
          <cx:pt idx="320">0.0079614325489988508</cx:pt>
          <cx:pt idx="321">0.034089078234272999</cx:pt>
          <cx:pt idx="322">0.074100815845748305</cx:pt>
          <cx:pt idx="323">0.089512328279993503</cx:pt>
          <cx:pt idx="324">0.042215915482099298</cx:pt>
          <cx:pt idx="325">-0.040932186532297098</cx:pt>
          <cx:pt idx="326">-0.0084121028391601592</cx:pt>
          <cx:pt idx="327">0.0091223925662047203</cx:pt>
          <cx:pt idx="328">-0.040195009042131698</cx:pt>
          <cx:pt idx="329">-0.078281934715971793</cx:pt>
          <cx:pt idx="330">-0.047547396276057897</cx:pt>
          <cx:pt idx="331">-0.0216092242089931</cx:pt>
          <cx:pt idx="332">-0.0224678034020575</cx:pt>
          <cx:pt idx="333">-0.0082514082392381102</cx:pt>
          <cx:pt idx="334">-0.0057786533520875604</cx:pt>
          <cx:pt idx="335">0.001991285765717</cx:pt>
          <cx:pt idx="336">-0.000185753024446439</cx:pt>
          <cx:pt idx="337">0.0024972124409578201</cx:pt>
          <cx:pt idx="338">0.0049445719145314697</cx:pt>
          <cx:pt idx="339">0.0040872068767904097</cx:pt>
          <cx:pt idx="340">0.047804658603961499</cx:pt>
          <cx:pt idx="341">0.051254403308078199</cx:pt>
          <cx:pt idx="342">-0.017983383123921601</cx:pt>
          <cx:pt idx="343">-0.019165027781975801</cx:pt>
          <cx:pt idx="344">0.0074675513915050404</cx:pt>
          <cx:pt idx="345">-0.00158239324413526</cx:pt>
          <cx:pt idx="346">-0.098715201306308897</cx:pt>
          <cx:pt idx="347">-0.11622691348298</cx:pt>
          <cx:pt idx="348">-0.11269422493018701</cx:pt>
          <cx:pt idx="349">-0.029936003630505199</cx:pt>
          <cx:pt idx="350">0.085680757444595898</cx:pt>
          <cx:pt idx="351">0.11224986068951601</cx:pt>
          <cx:pt idx="352">0.088826396554477799</cx:pt>
          <cx:pt idx="353">-0.0196254494315047</cx:pt>
          <cx:pt idx="354">0.051978554270140198</cx:pt>
          <cx:pt idx="355">0.042179971954650397</cx:pt>
          <cx:pt idx="356">-0.00105273159955695</cx:pt>
          <cx:pt idx="357">-0.038340002162760498</cx:pt>
          <cx:pt idx="358">-0.056425368535160898</cx:pt>
          <cx:pt idx="359">-0.040932686174146402</cx:pt>
          <cx:pt idx="360">-0.0165524955943273</cx:pt>
          <cx:pt idx="361">0.017431214728846098</cx:pt>
          <cx:pt idx="362">0.0141317797169737</cx:pt>
          <cx:pt idx="363">0.0088356841809042602</cx:pt>
          <cx:pt idx="364">0.00059258695839470397</cx:pt>
          <cx:pt idx="365">0.00156611630364387</cx:pt>
          <cx:pt idx="366">0.0061455799851921301</cx:pt>
          <cx:pt idx="367">0.0030748377752842799</cx:pt>
          <cx:pt idx="368">0.018222180889159501</cx:pt>
          <cx:pt idx="369">-0.030753556956482801</cx:pt>
          <cx:pt idx="370">-0.054065501320603997</cx:pt>
          <cx:pt idx="371">-0.1004347639931</cx:pt>
          <cx:pt idx="372">-0.10919641286203299</cx:pt>
          <cx:pt idx="373">-0.064653682280224695</cx:pt>
          <cx:pt idx="374">-0.11708775894151099</cx:pt>
          <cx:pt idx="375">-0.083056314925441493</cx:pt>
          <cx:pt idx="376">-0.067723038111688796</cx:pt>
          <cx:pt idx="377">0.0106813383182967</cx:pt>
          <cx:pt idx="378">0.10512351668379701</cx:pt>
          <cx:pt idx="379">0.056711922121601303</cx:pt>
          <cx:pt idx="380">0.0175856809791081</cx:pt>
          <cx:pt idx="381">0.0079390584289873601</cx:pt>
          <cx:pt idx="382">0.081139221694301003</cx:pt>
          <cx:pt idx="383">0.035698631600809501</cx:pt>
          <cx:pt idx="384">0.016822433151819999</cx:pt>
          <cx:pt idx="385">0.0092927844691796796</cx:pt>
          <cx:pt idx="386">0.0073019395275664501</cx:pt>
          <cx:pt idx="387">-0.0170853141953313</cx:pt>
          <cx:pt idx="388">0.019873664132845501</cx:pt>
          <cx:pt idx="389">0.039443982701391503</cx:pt>
          <cx:pt idx="390">0.0250784732254981</cx:pt>
          <cx:pt idx="391">0.0068184273369506004</cx:pt>
          <cx:pt idx="392">5.6241075171790002e-05</cx:pt>
          <cx:pt idx="393">0.0014710326181007201</cx:pt>
          <cx:pt idx="394">0.0040141541806298997</cx:pt>
          <cx:pt idx="395">-0.0088368241269368795</cx:pt>
          <cx:pt idx="396">-0.033819526347299698</cx:pt>
          <cx:pt idx="397">-0.077604495645486896</cx:pt>
          <cx:pt idx="398">-0.113527646550937</cx:pt>
          <cx:pt idx="399">-0.14357746099329599</cx:pt>
          <cx:pt idx="400">-0.127699312631191</cx:pt>
          <cx:pt idx="401">-0.093041177455386301</cx:pt>
          <cx:pt idx="402">-0.10212676480371299</cx:pt>
          <cx:pt idx="403">-0.060956862990018602</cx:pt>
          <cx:pt idx="404">0.0115098509287649</cx:pt>
          <cx:pt idx="405">0.042080200850543197</cx:pt>
          <cx:pt idx="406">0.038373406299823297</cx:pt>
          <cx:pt idx="407">0.036477435033472498</cx:pt>
          <cx:pt idx="408">-0.069212128429220005</cx:pt>
          <cx:pt idx="409">0.031599563025797903</cx:pt>
          <cx:pt idx="410">0.060105871198254397</cx:pt>
          <cx:pt idx="411">0.064368752177325503</cx:pt>
          <cx:pt idx="412">0.037973099048010099</cx:pt>
          <cx:pt idx="413">0.025674084452863601</cx:pt>
          <cx:pt idx="414">0.00095012620681878598</cx:pt>
          <cx:pt idx="415">0.043824074445131103</cx:pt>
          <cx:pt idx="416">0.0219954729302974</cx:pt>
          <cx:pt idx="417">0.024056479357176301</cx:pt>
          <cx:pt idx="418">0.0147725166741191</cx:pt>
          <cx:pt idx="419">0.00071161991131990596</cx:pt>
          <cx:pt idx="420">-0.00052954750888082203</cx:pt>
          <cx:pt idx="421">0.00037419354682246398</cx:pt>
          <cx:pt idx="422">-7.0989298025455301e-05</cx:pt>
          <cx:pt idx="423">-0.0098054636401107998</cx:pt>
          <cx:pt idx="424">-0.068073251871021506</cx:pt>
          <cx:pt idx="425">-0.083844910636074299</cx:pt>
          <cx:pt idx="426">-0.067444364929964001</cx:pt>
          <cx:pt idx="427">-0.095272346884145098</cx:pt>
          <cx:pt idx="428">-0.073510125072418206</cx:pt>
          <cx:pt idx="429">-0.060690824750305301</cx:pt>
          <cx:pt idx="430">-0.038044080300725598</cx:pt>
          <cx:pt idx="431">0.019974115092210799</cx:pt>
          <cx:pt idx="432">0.074475932038710294</cx:pt>
          <cx:pt idx="433">0.089441712789534097</cx:pt>
          <cx:pt idx="434">0.076842400084457502</cx:pt>
          <cx:pt idx="435">0.014907859334853901</cx:pt>
          <cx:pt idx="436">-0.0809397163384422</cx:pt>
          <cx:pt idx="437">0.0255557370337226</cx:pt>
          <cx:pt idx="438">0.064741969241464997</cx:pt>
          <cx:pt idx="439">0.087137257744622096</cx:pt>
          <cx:pt idx="440">0.10295682296554599</cx:pt>
          <cx:pt idx="441">0.0563676556800429</cx:pt>
          <cx:pt idx="442">0.054648894616752298</cx:pt>
          <cx:pt idx="443">0.0400694738920871</cx:pt>
          <cx:pt idx="444">0.0162106877509871</cx:pt>
          <cx:pt idx="445">0.000449807485270627</cx:pt>
          <cx:pt idx="446">0.0080063231120362892</cx:pt>
          <cx:pt idx="447">-0.00061582873080102398</cx:pt>
          <cx:pt idx="448">-0.00024642784981512199</cx:pt>
          <cx:pt idx="449">-0.00033441714076148802</cx:pt>
          <cx:pt idx="450">0.00014412899896390101</cx:pt>
          <cx:pt idx="451">-0.0097018078331251607</cx:pt>
          <cx:pt idx="452">-0.033335016365519499</cx:pt>
          <cx:pt idx="453">-0.074925637970180703</cx:pt>
          <cx:pt idx="454">-0.050515421755584398</cx:pt>
          <cx:pt idx="455">-0.023343844359110601</cx:pt>
          <cx:pt idx="456">-0.0044381844227042201</cx:pt>
          <cx:pt idx="457">-0.024554516921526</cx:pt>
          <cx:pt idx="458">-0.0081694393441179795</cx:pt>
          <cx:pt idx="459">-0.0110745037603707</cx:pt>
          <cx:pt idx="460">0.042141709760198001</cx:pt>
          <cx:pt idx="461">0.0511031925419159</cx:pt>
          <cx:pt idx="462">0.033145043136352997</cx:pt>
          <cx:pt idx="463">-0.010032647832808401</cx:pt>
          <cx:pt idx="464">-0.0228574780123647</cx:pt>
          <cx:pt idx="465">0.037047966082272399</cx:pt>
          <cx:pt idx="466">0.0434802121228458</cx:pt>
          <cx:pt idx="467">0.041082381204198999</cx:pt>
          <cx:pt idx="468">0.022009783191511499</cx:pt>
          <cx:pt idx="469">0.086596840930605601</cx:pt>
          <cx:pt idx="470">0.078568930084853994</cx:pt>
          <cx:pt idx="471">0.043961365517173397</cx:pt>
          <cx:pt idx="472">0.0155237368203264</cx:pt>
          <cx:pt idx="473">0.000139136234956964</cx:pt>
          <cx:pt idx="474">0.015777638194948401</cx:pt>
          <cx:pt idx="475">0.00083492194299111496</cx:pt>
          <cx:pt idx="476">0.00034853881123588198</cx:pt>
          <cx:pt idx="477">0.00033890615959543001</cx:pt>
          <cx:pt idx="478">-6.6058388990161503e-05</cx:pt>
          <cx:pt idx="479">-0.00697950224334613</cx:pt>
          <cx:pt idx="480">-0.013009166798905699</cx:pt>
          <cx:pt idx="481">-0.021172114632725801</cx:pt>
          <cx:pt idx="482">-0.022008608029063001</cx:pt>
          <cx:pt idx="483">-0.0070513741465066497</cx:pt>
          <cx:pt idx="484">-0.040262627275659199</cx:pt>
          <cx:pt idx="485">0.0111665753626492</cx:pt>
          <cx:pt idx="486">-0.013942181005451</cx:pt>
          <cx:pt idx="487">-0.0030337447559268902</cx:pt>
          <cx:pt idx="488">0.033762246602810103</cx:pt>
          <cx:pt idx="489">0.046837916697231897</cx:pt>
          <cx:pt idx="490">0.036383456018381603</cx:pt>
          <cx:pt idx="491">-0.0077876821848553096</cx:pt>
          <cx:pt idx="492">-0.019929903252918602</cx:pt>
          <cx:pt idx="493">0.021071669877409299</cx:pt>
          <cx:pt idx="494">-0.040760995736967703</cx:pt>
          <cx:pt idx="495">-0.034894503874720498</cx:pt>
          <cx:pt idx="496">0.023642470537173901</cx:pt>
          <cx:pt idx="497">0.068417700280577601</cx:pt>
          <cx:pt idx="498">0.067317063833711194</cx:pt>
          <cx:pt idx="499">0.0079439378903252492</cx:pt>
          <cx:pt idx="500">0.011735748143406201</cx:pt>
          <cx:pt idx="501">0.0085068243338546692</cx:pt>
          <cx:pt idx="502">0.0040789251886848999</cx:pt>
          <cx:pt idx="503">0.0016525026909629699</cx:pt>
          <cx:pt idx="504">-0.00019629277056925701</cx:pt>
          <cx:pt idx="505">-0.00048050710876949197</cx:pt>
          <cx:pt idx="506">0.00109475372753838</cx:pt>
          <cx:pt idx="507">0.0024536462933304201</cx:pt>
          <cx:pt idx="508">0.00014400214770280599</cx:pt>
          <cx:pt idx="509">-0.0019166352715691099</cx:pt>
          <cx:pt idx="510">-0.0025736956677020902</cx:pt>
          <cx:pt idx="511">0.016017853864000401</cx:pt>
          <cx:pt idx="512">-0.0072610290013468198</cx:pt>
          <cx:pt idx="513">-0.027021033764987899</cx:pt>
          <cx:pt idx="514">-0.053597489608435703</cx:pt>
          <cx:pt idx="515">-0.046885541143198997</cx:pt>
          <cx:pt idx="516">-0.058390178962934199</cx:pt>
          <cx:pt idx="517">-0.0144637378480943</cx:pt>
          <cx:pt idx="518">-0.063540617318968207</cx:pt>
          <cx:pt idx="519">-0.025407391000679999</cx:pt>
          <cx:pt idx="520">-0.027483385672201498</cx:pt>
          <cx:pt idx="521">-0.020497593189505899</cx:pt>
          <cx:pt idx="522">-0.029873482296654399</cx:pt>
          <cx:pt idx="523">-0.030972956585076102</cx:pt>
          <cx:pt idx="524">-0.040122857843840398</cx:pt>
          <cx:pt idx="525">0.0119977053440953</cx:pt>
          <cx:pt idx="526">0.021505908264928899</cx:pt>
          <cx:pt idx="527">-0.00661100451108228</cx:pt>
          <cx:pt idx="528">-0.00701898633905632</cx:pt>
          <cx:pt idx="529">0.0029293117896161602</cx:pt>
          <cx:pt idx="530">0.0031033849731340601</cx:pt>
          <cx:pt idx="531">0.00050258577873723697</cx:pt>
          <cx:pt idx="532">8.7816458421886403e-05</cx:pt>
          <cx:pt idx="533">0.0025322262662895098</cx:pt>
          <cx:pt idx="534">-0.00069344715809075796</cx:pt>
          <cx:pt idx="535">-0.00037794464131676598</cx:pt>
          <cx:pt idx="536">0.0073724979134418599</cx:pt>
          <cx:pt idx="537">-0.0043044992598900598</cx:pt>
          <cx:pt idx="538">0.00041306708370053401</cx:pt>
          <cx:pt idx="539">0.0073844555376464099</cx:pt>
          <cx:pt idx="540">-0.0155360018147149</cx:pt>
          <cx:pt idx="541">-0.041093735793907703</cx:pt>
          <cx:pt idx="542">-0.035942618401608298</cx:pt>
          <cx:pt idx="543">-0.041107788833385298</cx:pt>
          <cx:pt idx="544">-0.062258137372648702</cx:pt>
          <cx:pt idx="545">-0.014694606655329401</cx:pt>
          <cx:pt idx="546">-0.031481308955151097</cx:pt>
          <cx:pt idx="547">-0.041178540439067102</cx:pt>
          <cx:pt idx="548">-0.011497875757561501</cx:pt>
          <cx:pt idx="549">-0.039639572447531898</cx:pt>
          <cx:pt idx="550">-0.032652690729569403</cx:pt>
          <cx:pt idx="551">-0.039025020759694502</cx:pt>
          <cx:pt idx="552">-0.072591435720055095</cx:pt>
          <cx:pt idx="553">-0.038927577320474097</cx:pt>
          <cx:pt idx="554">-0.0342051689144037</cx:pt>
          <cx:pt idx="555">-0.024336208068508398</cx:pt>
          <cx:pt idx="556">-0.011004964228796901</cx:pt>
          <cx:pt idx="557">0.000136319143388351</cx:pt>
          <cx:pt idx="558">0.00160754773336604</cx:pt>
          <cx:pt idx="559">0.00053645410153408703</cx:pt>
          <cx:pt idx="560">0.000312730929317035</cx:pt>
          <cx:pt idx="561">-0.00040621839285181002</cx:pt>
          <cx:pt idx="562">0.00023043509517375199</cx:pt>
          <cx:pt idx="563">0.0039049116947840498</cx:pt>
          <cx:pt idx="564">0.014461963199755999</cx:pt>
          <cx:pt idx="565">-0.010009381771660299</cx:pt>
          <cx:pt idx="566">-0.012132588118789299</cx:pt>
          <cx:pt idx="567">0.018575141212188201</cx:pt>
          <cx:pt idx="568">0.027784523609070199</cx:pt>
          <cx:pt idx="569">-0.0312079525512815</cx:pt>
          <cx:pt idx="570">-0.0051256172736605004</cx:pt>
          <cx:pt idx="571">-0.0062839989484952397</cx:pt>
          <cx:pt idx="572">0.00104182935467613</cx:pt>
          <cx:pt idx="573">0.026958294953887001</cx:pt>
          <cx:pt idx="574">-0.016955765199220499</cx:pt>
          <cx:pt idx="575">-0.041431960036648903</cx:pt>
          <cx:pt idx="576">-0.041929759808580103</cx:pt>
          <cx:pt idx="577">-0.040987516302413499</cx:pt>
          <cx:pt idx="578">-0.074239759419587603</cx:pt>
          <cx:pt idx="579">-0.060443633991757402</cx:pt>
          <cx:pt idx="580">-0.033920522058072902</cx:pt>
          <cx:pt idx="581">-0.059013162663714799</cx:pt>
          <cx:pt idx="582">-0.063158251840530102</cx:pt>
          <cx:pt idx="583">-0.017897599000275599</cx:pt>
          <cx:pt idx="584">-0.0025520325769607102</cx:pt>
          <cx:pt idx="585">0.00185427088993249</cx:pt>
          <cx:pt idx="586">0.00052484883879329097</cx:pt>
          <cx:pt idx="587">0.000207653732274203</cx:pt>
          <cx:pt idx="588">0.00028980385685014503</cx:pt>
          <cx:pt idx="589">0.00014613427509775501</cx:pt>
          <cx:pt idx="590">0.00063627566615915003</cx:pt>
          <cx:pt idx="591">0.00177222339534451</cx:pt>
          <cx:pt idx="592">-0.00129601423021789</cx:pt>
          <cx:pt idx="593">-0.027495276883350999</cx:pt>
          <cx:pt idx="594">-0.0325649068931948</cx:pt>
          <cx:pt idx="595">0.0087956265014712699</cx:pt>
          <cx:pt idx="596">0.024503876495380401</cx:pt>
          <cx:pt idx="597">-0.012847317477330001</cx:pt>
          <cx:pt idx="598">-0.016368990712967199</cx:pt>
          <cx:pt idx="599">-0.040251485474455097</cx:pt>
          <cx:pt idx="600">-0.018057299110630601</cx:pt>
          <cx:pt idx="601">-0.0024364198759940399</cx:pt>
          <cx:pt idx="602">-0.035149090152097898</cx:pt>
          <cx:pt idx="603">-0.0111929650082186</cx:pt>
          <cx:pt idx="604">0.0069434809216748902</cx:pt>
          <cx:pt idx="605">-0.019436981753879801</cx:pt>
          <cx:pt idx="606">-0.063010281856283698</cx:pt>
          <cx:pt idx="607">-0.033299710292583301</cx:pt>
          <cx:pt idx="608">-0.056746218643389398</cx:pt>
          <cx:pt idx="609">-0.051335468125181201</cx:pt>
          <cx:pt idx="610">-0.054638733934074299</cx:pt>
          <cx:pt idx="611">-0.017675479352153099</cx:pt>
          <cx:pt idx="612">-0.0127858398496229</cx:pt>
          <cx:pt idx="613">-0.0051454742478349198</cx:pt>
          <cx:pt idx="614">0.00059576337166699505</cx:pt>
          <cx:pt idx="615">0.00037909608349705599</cx:pt>
          <cx:pt idx="616">0.00029996603042182698</cx:pt>
          <cx:pt idx="617">0.00025169988612802998</cx:pt>
          <cx:pt idx="618">0.00104215502946518</cx:pt>
          <cx:pt idx="619">-8.5159856270442804e-05</cx:pt>
          <cx:pt idx="620">-0.00440101181459133</cx:pt>
          <cx:pt idx="621">-0.011069760272529299</cx:pt>
          <cx:pt idx="622">-0.0077899936013286399</cx:pt>
          <cx:pt idx="623">-0.0131447991505601</cx:pt>
          <cx:pt idx="624">0.0038211318545006202</cx:pt>
          <cx:pt idx="625">0.032089525435536601</cx:pt>
          <cx:pt idx="626">-0.00235299288000355</cx:pt>
          <cx:pt idx="627">-0.019830221358314699</cx:pt>
          <cx:pt idx="628">0.0047463830314998399</cx:pt>
          <cx:pt idx="629">0.0131348605263503</cx:pt>
          <cx:pt idx="630">0.010608789409885</cx:pt>
          <cx:pt idx="631">0.034791865847304197</cx:pt>
          <cx:pt idx="632">0.0230692210907508</cx:pt>
          <cx:pt idx="633">0.0022469021314317598</cx:pt>
          <cx:pt idx="634">-0.0125614189436229</cx:pt>
          <cx:pt idx="635">-0.0078873610017490599</cx:pt>
          <cx:pt idx="636">-0.017758240469683599</cx:pt>
          <cx:pt idx="637">-0.035215273109668203</cx:pt>
          <cx:pt idx="638">-0.0403169133370503</cx:pt>
          <cx:pt idx="639">-0.011738365058413899</cx:pt>
          <cx:pt idx="640">-0.0118064814538443</cx:pt>
          <cx:pt idx="641">-0.0065403038986443602</cx:pt>
          <cx:pt idx="642">0.000291674200703903</cx:pt>
          <cx:pt idx="643">-7.5116201738338305e-05</cx:pt>
          <cx:pt idx="644">0.00025797824144107499</cx:pt>
          <cx:pt idx="645">-0.00043056169577492898</cx:pt>
          <cx:pt idx="646">0.000342843775703367</cx:pt>
          <cx:pt idx="647">-0.00061378148198542801</cx:pt>
          <cx:pt idx="648">0.0029881482883050399</cx:pt>
          <cx:pt idx="649">0.0146218100665507</cx:pt>
          <cx:pt idx="650">0.025452860012951901</cx:pt>
          <cx:pt idx="651">0.00489781330408066</cx:pt>
          <cx:pt idx="652">-0.0168905588514357</cx:pt>
          <cx:pt idx="653">0.00541114251726456</cx:pt>
          <cx:pt idx="654">-0.0085133630174481899</cx:pt>
          <cx:pt idx="655">0.0167424879384694</cx:pt>
          <cx:pt idx="656">0.037469856689745402</cx:pt>
          <cx:pt idx="657">0.034041432620124303</cx:pt>
          <cx:pt idx="658">0.0097360183650858807</cx:pt>
          <cx:pt idx="659">0.0367304454271455</cx:pt>
          <cx:pt idx="660">0.020208229152447701</cx:pt>
          <cx:pt idx="661">0.0371449129441511</cx:pt>
          <cx:pt idx="662">0.047912096814934302</cx:pt>
          <cx:pt idx="663">0.026789184076979101</cx:pt>
          <cx:pt idx="664">-0.012826051502591499</cx:pt>
          <cx:pt idx="665">-0.038009771127912297</cx:pt>
          <cx:pt idx="666">-0.043866605201305503</cx:pt>
          <cx:pt idx="667">-0.016344299993139501</cx:pt>
          <cx:pt idx="668">-0.00181188817450639</cx:pt>
          <cx:pt idx="669">-0.00368966723998326</cx:pt>
          <cx:pt idx="670">-0.00031628880030000603</cx:pt>
          <cx:pt idx="671">-4.6713589770072702e-05</cx:pt>
          <cx:pt idx="672">-0.00059942174155392801</cx:pt>
          <cx:pt idx="673">-0.00030984066416322802</cx:pt>
          <cx:pt idx="674">0.00024615237590765702</cx:pt>
          <cx:pt idx="675">0.000927907582080212</cx:pt>
          <cx:pt idx="676">0.0084474490409596602</cx:pt>
          <cx:pt idx="677">0.019044939409561999</cx:pt>
          <cx:pt idx="678">0.024056916765109699</cx:pt>
          <cx:pt idx="679">-0.00142676700190791</cx:pt>
          <cx:pt idx="680">-0.033511824164462599</cx:pt>
          <cx:pt idx="681">-0.042851560889301699</cx:pt>
          <cx:pt idx="682">-0.034502549345214101</cx:pt>
          <cx:pt idx="683">-0.0223770840543</cx:pt>
          <cx:pt idx="684">-0.036928705137442397</cx:pt>
          <cx:pt idx="685">-0.018475444806340901</cx:pt>
          <cx:pt idx="686">-0.00176599724795264</cx:pt>
          <cx:pt idx="687">0.045978839694037599</cx:pt>
          <cx:pt idx="688">0.020356050859745501</cx:pt>
          <cx:pt idx="689">0.057291588930386397</cx:pt>
          <cx:pt idx="690">0.033524691927044298</cx:pt>
          <cx:pt idx="691">0.035693894310691698</cx:pt>
          <cx:pt idx="692">-0.0131262128323724</cx:pt>
          <cx:pt idx="693">-0.023563276983175199</cx:pt>
          <cx:pt idx="694">-0.026872555571305402</cx:pt>
          <cx:pt idx="695">-0.018266364815048501</cx:pt>
          <cx:pt idx="696">8.2632220375845994e-05</cx:pt>
          <cx:pt idx="697">0.0012834458630279399</cx:pt>
          <cx:pt idx="698">3.8462655523684602e-05</cx:pt>
          <cx:pt idx="699">0.00024525773978965702</cx:pt>
          <cx:pt idx="700">-0.000213622509357743</cx:pt>
          <cx:pt idx="701">0.00095564366240834296</cx:pt>
          <cx:pt idx="702">0.000325688884516028</cx:pt>
          <cx:pt idx="703">0.00042769375442502602</cx:pt>
          <cx:pt idx="704">0.0016412106014636199</cx:pt>
          <cx:pt idx="705">0.0048908684949884604</cx:pt>
          <cx:pt idx="706">0.00191391326597047</cx:pt>
          <cx:pt idx="707">-0.0011927433637234099</cx:pt>
          <cx:pt idx="708">-0.0015727634754226299</cx:pt>
          <cx:pt idx="709">-0.028230665745648899</cx:pt>
          <cx:pt idx="710">-0.053247432388428398</cx:pt>
          <cx:pt idx="711">-0.039406321623987703</cx:pt>
          <cx:pt idx="712">-0.0163669381480381</cx:pt>
          <cx:pt idx="713">-0.0346353353661717</cx:pt>
          <cx:pt idx="714">-0.029373020324807798</cx:pt>
          <cx:pt idx="715">0.014548947466698599</cx:pt>
          <cx:pt idx="716">0.061932546442733598</cx:pt>
          <cx:pt idx="717">0.036128566513197</cx:pt>
          <cx:pt idx="718">0.032460476202543803</cx:pt>
          <cx:pt idx="719">0.043133635372439701</cx:pt>
          <cx:pt idx="720">0.0063534151943071297</cx:pt>
          <cx:pt idx="721">-0.021077507741164399</cx:pt>
          <cx:pt idx="722">-0.021364984563104501</cx:pt>
          <cx:pt idx="723">-0.021918520213258699</cx:pt>
          <cx:pt idx="724">-0.0060352509637758098</cx:pt>
          <cx:pt idx="725">0.00093403306822421796</cx:pt>
          <cx:pt idx="726">0.00034347678549116501</cx:pt>
          <cx:pt idx="727">-0.00033401738650559103</cx:pt>
          <cx:pt idx="728">0.00095960212349583904</cx:pt>
          <cx:pt idx="729">0.000187549855958301</cx:pt>
          <cx:pt idx="730">-0.00023636824486460601</cx:pt>
          <cx:pt idx="731">-0.000785520687051883</cx:pt>
          <cx:pt idx="732">-0.0022666444027130998</cx:pt>
          <cx:pt idx="733">-0.0064883624613189103</cx:pt>
          <cx:pt idx="734">-0.0064497667073021197</cx:pt>
          <cx:pt idx="735">0.0062478587367073499</cx:pt>
          <cx:pt idx="736">0.0109762814428748</cx:pt>
          <cx:pt idx="737">0.00955838767706234</cx:pt>
          <cx:pt idx="738">-0.0053427735264827596</cx:pt>
          <cx:pt idx="739">-0.00073448816754203498</cx:pt>
          <cx:pt idx="740">-0.00280681303952055</cx:pt>
          <cx:pt idx="741">0.026083981506756101</cx:pt>
          <cx:pt idx="742">0.0403795616263447</cx:pt>
          <cx:pt idx="743">0.0227945248576936</cx:pt>
          <cx:pt idx="744">-0.00093672262452740599</cx:pt>
          <cx:pt idx="745">0.0100949469724699</cx:pt>
          <cx:pt idx="746">0.0256569100603199</cx:pt>
          <cx:pt idx="747">0.042304670301928297</cx:pt>
          <cx:pt idx="748">0.014223747148943099</cx:pt>
          <cx:pt idx="749">0.0070285004126879602</cx:pt>
          <cx:pt idx="750">0.0048871155873819296</cx:pt>
          <cx:pt idx="751">0.00044630524910190201</cx:pt>
          <cx:pt idx="752">-0.000209443713996803</cx:pt>
          <cx:pt idx="753">0.00029743696678711899</cx:pt>
          <cx:pt idx="754">-0.00062958728881764095</cx:pt>
          <cx:pt idx="755">0.00036110285299316002</cx:pt>
          <cx:pt idx="756">-0.00025288505236473798</cx:pt>
          <cx:pt idx="757">-0.00067628753222746904</cx:pt>
          <cx:pt idx="758">-0.00045206668343254801</cx:pt>
          <cx:pt idx="759">0.00052586629055269101</cx:pt>
          <cx:pt idx="760">0.00020499537282167701</cx:pt>
          <cx:pt idx="761">0.00024140388263051201</cx:pt>
          <cx:pt idx="762">0.00043876013004250103</cx:pt>
          <cx:pt idx="763">0.0010881477907006699</cx:pt>
          <cx:pt idx="764">0.0044260439789531401</cx:pt>
          <cx:pt idx="765">0.0047340579712418099</cx:pt>
          <cx:pt idx="766">0.016193719122182901</cx:pt>
          <cx:pt idx="767">0.00315179882729389</cx:pt>
          <cx:pt idx="768">0.0030666557377236501</cx:pt>
          <cx:pt idx="769">0.0095267358334584201</cx:pt>
          <cx:pt idx="770">0.0017421372349105499</cx:pt>
          <cx:pt idx="771">-0.00039044599023983903</cx:pt>
          <cx:pt idx="772">0.0043844050642318499</cx:pt>
          <cx:pt idx="773">0.011257572884411199</cx:pt>
          <cx:pt idx="774">0.010682716854521599</cx:pt>
          <cx:pt idx="775">0.0031427306422845999</cx:pt>
          <cx:pt idx="776">-0.00095628086866863301</cx:pt>
          <cx:pt idx="777">0.0031679635693804102</cx:pt>
          <cx:pt idx="778">0.0033694508573935498</cx:pt>
          <cx:pt idx="779">0.0013367946727921201</cx:pt>
          <cx:pt idx="780">-0.00116450648120969</cx:pt>
          <cx:pt idx="781">0.000376504443764971</cx:pt>
          <cx:pt idx="782">0.00016133917297733499</cx:pt>
          <cx:pt idx="783">4.6404637930502997e-05</cx:pt>
          <cx:pt idx="784">0.0098662369479976999</cx:pt>
          <cx:pt idx="785">0.011032196871935676</cx:pt>
          <cx:pt idx="786">-0.000760674205712035</cx:pt>
          <cx:pt idx="787">0.0095581319833532505</cx:pt>
          <cx:pt idx="788">0.0112863108536284</cx:pt>
          <cx:pt idx="789">0.0053479230013191749</cx:pt>
          <cx:pt idx="790">0.004225859770841325</cx:pt>
          <cx:pt idx="791">-0.0095566556657816996</cx:pt>
          <cx:pt idx="792">-0.027468229317674751</cx:pt>
          <cx:pt idx="793">-0.021526643763150773</cx:pt>
          <cx:pt idx="794">-0.0085458702061024742</cx:pt>
          <cx:pt idx="795">-0.021116429843084875</cx:pt>
          <cx:pt idx="796">-0.036303553760551249</cx:pt>
          <cx:pt idx="797">-0.021143288634226449</cx:pt>
          <cx:pt idx="798">-0.010400912800946925</cx:pt>
          <cx:pt idx="799">-0.01189768012340655</cx:pt>
          <cx:pt idx="800">-0.01677715295745405</cx:pt>
          <cx:pt idx="801">-0.015854631538348051</cx:pt>
          <cx:pt idx="802">-0.011354312645585224</cx:pt>
          <cx:pt idx="803">-0.013561802743137725</cx:pt>
          <cx:pt idx="804">-0.014697365548321574</cx:pt>
          <cx:pt idx="805">-0.0081173453100379499</cx:pt>
          <cx:pt idx="806">-0.0036413323682385999</cx:pt>
          <cx:pt idx="807">-0.00038538457103645251</cx:pt>
          <cx:pt idx="808">-0.000110205019313437</cx:pt>
          <cx:pt idx="809">-1.7960197760564801e-05</cx:pt>
          <cx:pt idx="810">0.00033833249424010999</cx:pt>
          <cx:pt idx="811">0.0039658887200663502</cx:pt>
          <cx:pt idx="812">0.0096331672370244745</cx:pt>
          <cx:pt idx="813">0.015194644717453101</cx:pt>
          <cx:pt idx="814">0.01501523556746215</cx:pt>
          <cx:pt idx="815">0.012191599980620875</cx:pt>
          <cx:pt idx="816">0.014667427969284051</cx:pt>
          <cx:pt idx="817">0.0035530922792966001</cx:pt>
          <cx:pt idx="818">0.00029583785668150999</cx:pt>
          <cx:pt idx="819">0.0086768598607063242</cx:pt>
          <cx:pt idx="820">0.0091622823951459757</cx:pt>
          <cx:pt idx="821">0.0024078078906993225</cx:pt>
          <cx:pt idx="822">0.006186749095553775</cx:pt>
          <cx:pt idx="823">-0.004728439164254675</cx:pt>
          <cx:pt idx="824">-0.0316387809740485</cx:pt>
          <cx:pt idx="825">-0.029206834567097752</cx:pt>
          <cx:pt idx="826">-0.0218900113661817</cx:pt>
          <cx:pt idx="827">-0.013393125566754824</cx:pt>
          <cx:pt idx="828">-0.016054500453521223</cx:pt>
          <cx:pt idx="829">-0.01926169052428995</cx:pt>
          <cx:pt idx="830">-0.01002457311132215</cx:pt>
          <cx:pt idx="831">-0.0059337719892272002</cx:pt>
          <cx:pt idx="832">-0.011331846265393325</cx:pt>
          <cx:pt idx="833">-0.010538494354601425</cx:pt>
          <cx:pt idx="834">-0.002732374590302625</cx:pt>
          <cx:pt idx="835">6.8717074290417743e-05</cx:pt>
          <cx:pt idx="836">-0.00014376545997036474</cx:pt>
          <cx:pt idx="837">0.00018027201514388049</cx:pt>
          <cx:pt idx="838">0.00058773693012503998</cx:pt>
          <cx:pt idx="839">0.0049144957868531248</cx:pt>
          <cx:pt idx="840">0.0095688838104382758</cx:pt>
          <cx:pt idx="841">0.0222542682082521</cx:pt>
          <cx:pt idx="842">0.024921615679699825</cx:pt>
          <cx:pt idx="843">0.0265154288365195</cx:pt>
          <cx:pt idx="844">0.018025758286588426</cx:pt>
          <cx:pt idx="845">0.0085837480051466492</cx:pt>
          <cx:pt idx="846">0.01306582521527995</cx:pt>
          <cx:pt idx="847">0.019739937088195599</cx:pt>
          <cx:pt idx="848">0.0237593845667101</cx:pt>
          <cx:pt idx="849">0.035736016503840499</cx:pt>
          <cx:pt idx="850">0.036340804367480252</cx:pt>
          <cx:pt idx="851">0.010764575864069049</cx:pt>
          <cx:pt idx="852">-0.027891303928405251</cx:pt>
          <cx:pt idx="853">-0.024783976392387726</cx:pt>
          <cx:pt idx="854">-0.013320903040836074</cx:pt>
          <cx:pt idx="855">-0.010497380654825351</cx:pt>
          <cx:pt idx="856">-0.0154752725214464</cx:pt>
          <cx:pt idx="857">-0.01155886764081725</cx:pt>
          <cx:pt idx="858">-0.0053894330839387751</cx:pt>
          <cx:pt idx="859">-0.003486367911814575</cx:pt>
          <cx:pt idx="860">-0.0044882653471294753</cx:pt>
          <cx:pt idx="861">-0.0054172651908715001</cx:pt>
          <cx:pt idx="862">-0.000121983831134191</cx:pt>
          <cx:pt idx="863">0.0036873821960349252</cx:pt>
          <cx:pt idx="864">0.00540057897192935</cx:pt>
          <cx:pt idx="865">3.5104088263017251e-05</cx:pt>
          <cx:pt idx="866">0.00057951096847908001</cx:pt>
          <cx:pt idx="867">0.0032950249005707002</cx:pt>
          <cx:pt idx="868">0.0060986981003018498</cx:pt>
          <cx:pt idx="869">0.020355620817526052</cx:pt>
          <cx:pt idx="870">0.0273336542123815</cx:pt>
          <cx:pt idx="871">0.033955869167617753</cx:pt>
          <cx:pt idx="872">0.015703481289074051</cx:pt>
          <cx:pt idx="873">0.018424562854644874</cx:pt>
          <cx:pt idx="874">0.039331457579218</cx:pt>
          <cx:pt idx="875">0.032532415087637247</cx:pt>
          <cx:pt idx="876">0.029611539197848251</cx:pt>
          <cx:pt idx="877">0.018173953082005676</cx:pt>
          <cx:pt idx="878">0.032446914508556753</cx:pt>
          <cx:pt idx="879">0.01666536673624585</cx:pt>
          <cx:pt idx="880">0.0034841231365587248</cx:pt>
          <cx:pt idx="881">-0.0016214472680250425</cx:pt>
          <cx:pt idx="882">-0.013622940494433924</cx:pt>
          <cx:pt idx="883">-0.0048752480759149753</cx:pt>
          <cx:pt idx="884">0.0098662369479976999</cx:pt>
          <cx:pt idx="885">0.011032196871935676</cx:pt>
          <cx:pt idx="886">-0.000760674205712035</cx:pt>
          <cx:pt idx="887">0.0095581319833532505</cx:pt>
          <cx:pt idx="888">0.0112863108536284</cx:pt>
          <cx:pt idx="889">0.0053479230013191749</cx:pt>
          <cx:pt idx="890">0.004225859770841325</cx:pt>
          <cx:pt idx="891">-0.0095566556657816996</cx:pt>
          <cx:pt idx="892">-0.027468229317674751</cx:pt>
          <cx:pt idx="893">-0.021526643763150773</cx:pt>
          <cx:pt idx="894">-0.0085458702061024742</cx:pt>
          <cx:pt idx="895">-0.021116429843084875</cx:pt>
          <cx:pt idx="896">-0.036303553760551249</cx:pt>
          <cx:pt idx="897">-0.021143288634226449</cx:pt>
          <cx:pt idx="898">-0.010400912800946925</cx:pt>
          <cx:pt idx="899">-0.01189768012340655</cx:pt>
          <cx:pt idx="900">-0.01677715295745405</cx:pt>
          <cx:pt idx="901">-0.015854631538348051</cx:pt>
          <cx:pt idx="902">-0.011354312645585224</cx:pt>
          <cx:pt idx="903">-0.013561802743137725</cx:pt>
          <cx:pt idx="904">-0.014697365548321574</cx:pt>
          <cx:pt idx="905">-0.0081173453100379499</cx:pt>
          <cx:pt idx="906">-0.0036413323682385999</cx:pt>
          <cx:pt idx="907">-0.00038538457103645251</cx:pt>
          <cx:pt idx="908">-0.000110205019313437</cx:pt>
          <cx:pt idx="909">-1.7960197760564801e-05</cx:pt>
          <cx:pt idx="910">0.00033833249424010999</cx:pt>
          <cx:pt idx="911">0.0039658887200663502</cx:pt>
          <cx:pt idx="912">0.0096331672370244745</cx:pt>
          <cx:pt idx="913">0.015194644717453101</cx:pt>
          <cx:pt idx="914">0.01501523556746215</cx:pt>
          <cx:pt idx="915">0.012191599980620875</cx:pt>
          <cx:pt idx="916">0.014667427969284051</cx:pt>
          <cx:pt idx="917">0.0035530922792966001</cx:pt>
          <cx:pt idx="918">0.00029583785668150999</cx:pt>
          <cx:pt idx="919">0.0086768598607063242</cx:pt>
          <cx:pt idx="920">0.0091622823951459757</cx:pt>
          <cx:pt idx="921">0.0024078078906993225</cx:pt>
          <cx:pt idx="922">0.006186749095553775</cx:pt>
          <cx:pt idx="923">-0.004728439164254675</cx:pt>
          <cx:pt idx="924">-0.0316387809740485</cx:pt>
          <cx:pt idx="925">-0.029206834567097752</cx:pt>
          <cx:pt idx="926">-0.0218900113661817</cx:pt>
          <cx:pt idx="927">-0.013393125566754824</cx:pt>
          <cx:pt idx="928">-0.016054500453521223</cx:pt>
          <cx:pt idx="929">-0.01926169052428995</cx:pt>
          <cx:pt idx="930">-0.01002457311132215</cx:pt>
          <cx:pt idx="931">-0.0059337719892272002</cx:pt>
          <cx:pt idx="932">-0.011331846265393325</cx:pt>
          <cx:pt idx="933">-0.010538494354601425</cx:pt>
          <cx:pt idx="934">-0.002732374590302625</cx:pt>
          <cx:pt idx="935">6.8717074290417743e-05</cx:pt>
          <cx:pt idx="936">-0.00014376545997036474</cx:pt>
          <cx:pt idx="937">0.00018027201514388049</cx:pt>
          <cx:pt idx="938">0.00058773693012503998</cx:pt>
          <cx:pt idx="939">0.0049144957868531248</cx:pt>
          <cx:pt idx="940">0.0095688838104382758</cx:pt>
          <cx:pt idx="941">0.0222542682082521</cx:pt>
          <cx:pt idx="942">0.024921615679699825</cx:pt>
          <cx:pt idx="943">0.0265154288365195</cx:pt>
          <cx:pt idx="944">0.018025758286588426</cx:pt>
          <cx:pt idx="945">0.0085837480051466492</cx:pt>
          <cx:pt idx="946">0.01306582521527995</cx:pt>
          <cx:pt idx="947">0.019739937088195599</cx:pt>
          <cx:pt idx="948">0.0237593845667101</cx:pt>
          <cx:pt idx="949">0.035736016503840499</cx:pt>
          <cx:pt idx="950">0.036340804367480252</cx:pt>
          <cx:pt idx="951">0.010764575864069049</cx:pt>
          <cx:pt idx="952">-0.027891303928405251</cx:pt>
          <cx:pt idx="953">-0.024783976392387726</cx:pt>
          <cx:pt idx="954">-0.013320903040836074</cx:pt>
          <cx:pt idx="955">-0.010497380654825351</cx:pt>
          <cx:pt idx="956">-0.0154752725214464</cx:pt>
          <cx:pt idx="957">-0.01155886764081725</cx:pt>
          <cx:pt idx="958">-0.0053894330839387751</cx:pt>
          <cx:pt idx="959">-0.003486367911814575</cx:pt>
          <cx:pt idx="960">-0.0044882653471294753</cx:pt>
          <cx:pt idx="961">-0.0054172651908715001</cx:pt>
          <cx:pt idx="962">-0.000121983831134191</cx:pt>
          <cx:pt idx="963">0.0036873821960349252</cx:pt>
          <cx:pt idx="964">0.00540057897192935</cx:pt>
          <cx:pt idx="965">3.5104088263017251e-05</cx:pt>
          <cx:pt idx="966">0.00057951096847908001</cx:pt>
          <cx:pt idx="967">0.0032950249005707002</cx:pt>
          <cx:pt idx="968">0.0060986981003018498</cx:pt>
          <cx:pt idx="969">0.020355620817526052</cx:pt>
          <cx:pt idx="970">0.0273336542123815</cx:pt>
          <cx:pt idx="971">0.033955869167617753</cx:pt>
          <cx:pt idx="972">0.015703481289074051</cx:pt>
          <cx:pt idx="973">0.018424562854644874</cx:pt>
          <cx:pt idx="974">0.039331457579218</cx:pt>
          <cx:pt idx="975">0.032532415087637247</cx:pt>
          <cx:pt idx="976">0.029611539197848251</cx:pt>
          <cx:pt idx="977">0.018173953082005676</cx:pt>
          <cx:pt idx="978">0.032446914508556753</cx:pt>
          <cx:pt idx="979">0.01666536673624585</cx:pt>
          <cx:pt idx="980">0.0034841231365587248</cx:pt>
          <cx:pt idx="981">-0.0016214472680250425</cx:pt>
          <cx:pt idx="982">-0.013622940494433924</cx:pt>
          <cx:pt idx="983">-0.0048752480759149753</cx:pt>
          <cx:pt idx="984">0.0098662369479976999</cx:pt>
          <cx:pt idx="985">0.011032196871935676</cx:pt>
          <cx:pt idx="986">-0.000760674205712035</cx:pt>
          <cx:pt idx="987">0.0095581319833532505</cx:pt>
          <cx:pt idx="988">0.0112863108536284</cx:pt>
          <cx:pt idx="989">0.0053479230013191749</cx:pt>
          <cx:pt idx="990">0.004225859770841325</cx:pt>
          <cx:pt idx="991">-0.0095566556657816996</cx:pt>
          <cx:pt idx="992">-0.027468229317674751</cx:pt>
          <cx:pt idx="993">-0.021526643763150773</cx:pt>
          <cx:pt idx="994">-0.0085458702061024742</cx:pt>
          <cx:pt idx="995">-0.021116429843084875</cx:pt>
          <cx:pt idx="996">-0.036303553760551249</cx:pt>
          <cx:pt idx="997">-0.021143288634226449</cx:pt>
          <cx:pt idx="998">-0.010400912800946925</cx:pt>
          <cx:pt idx="999">-0.01189768012340655</cx:pt>
          <cx:pt idx="1000">-0.01677715295745405</cx:pt>
          <cx:pt idx="1001">-0.015854631538348051</cx:pt>
          <cx:pt idx="1002">-0.011354312645585224</cx:pt>
          <cx:pt idx="1003">-0.013561802743137725</cx:pt>
          <cx:pt idx="1004">-0.014697365548321574</cx:pt>
          <cx:pt idx="1005">-0.0081173453100379499</cx:pt>
          <cx:pt idx="1006">-0.0036413323682385999</cx:pt>
          <cx:pt idx="1007">-0.00038538457103645251</cx:pt>
          <cx:pt idx="1008">-0.000110205019313437</cx:pt>
          <cx:pt idx="1009">-1.7960197760564801e-05</cx:pt>
          <cx:pt idx="1010">0.00033833249424010999</cx:pt>
          <cx:pt idx="1011">0.0039658887200663502</cx:pt>
          <cx:pt idx="1012">0.0096331672370244745</cx:pt>
          <cx:pt idx="1013">0.015194644717453101</cx:pt>
          <cx:pt idx="1014">0.01501523556746215</cx:pt>
          <cx:pt idx="1015">0.012191599980620875</cx:pt>
          <cx:pt idx="1016">0.014667427969284051</cx:pt>
          <cx:pt idx="1017">0.0035530922792966001</cx:pt>
          <cx:pt idx="1018">0.00029583785668150999</cx:pt>
          <cx:pt idx="1019">0.0086768598607063242</cx:pt>
          <cx:pt idx="1020">0.0091622823951459757</cx:pt>
          <cx:pt idx="1021">0.0024078078906993225</cx:pt>
          <cx:pt idx="1022">0.006186749095553775</cx:pt>
          <cx:pt idx="1023">-0.004728439164254675</cx:pt>
          <cx:pt idx="1024">-0.0316387809740485</cx:pt>
          <cx:pt idx="1025">-0.029206834567097752</cx:pt>
          <cx:pt idx="1026">-0.0218900113661817</cx:pt>
          <cx:pt idx="1027">-0.013393125566754824</cx:pt>
          <cx:pt idx="1028">-0.016054500453521223</cx:pt>
          <cx:pt idx="1029">-0.01926169052428995</cx:pt>
          <cx:pt idx="1030">-0.01002457311132215</cx:pt>
          <cx:pt idx="1031">-0.0059337719892272002</cx:pt>
          <cx:pt idx="1032">-0.011331846265393325</cx:pt>
          <cx:pt idx="1033">-0.010538494354601425</cx:pt>
          <cx:pt idx="1034">-0.002732374590302625</cx:pt>
          <cx:pt idx="1035">6.8717074290417743e-05</cx:pt>
          <cx:pt idx="1036">-0.00014376545997036474</cx:pt>
          <cx:pt idx="1037">0.00018027201514388049</cx:pt>
          <cx:pt idx="1038">0.00058773693012503998</cx:pt>
          <cx:pt idx="1039">0.0049144957868531248</cx:pt>
          <cx:pt idx="1040">0.0095688838104382758</cx:pt>
          <cx:pt idx="1041">0.0222542682082521</cx:pt>
          <cx:pt idx="1042">0.024921615679699825</cx:pt>
          <cx:pt idx="1043">0.0265154288365195</cx:pt>
          <cx:pt idx="1044">0.018025758286588426</cx:pt>
          <cx:pt idx="1045">0.0085837480051466492</cx:pt>
          <cx:pt idx="1046">0.01306582521527995</cx:pt>
          <cx:pt idx="1047">0.019739937088195599</cx:pt>
          <cx:pt idx="1048">0.0237593845667101</cx:pt>
          <cx:pt idx="1049">0.035736016503840499</cx:pt>
          <cx:pt idx="1050">0.036340804367480252</cx:pt>
          <cx:pt idx="1051">0.010764575864069049</cx:pt>
          <cx:pt idx="1052">-0.027891303928405251</cx:pt>
          <cx:pt idx="1053">-0.024783976392387726</cx:pt>
          <cx:pt idx="1054">-0.013320903040836074</cx:pt>
          <cx:pt idx="1055">-0.010497380654825351</cx:pt>
          <cx:pt idx="1056">-0.0154752725214464</cx:pt>
          <cx:pt idx="1057">-0.01155886764081725</cx:pt>
          <cx:pt idx="1058">-0.0053894330839387751</cx:pt>
          <cx:pt idx="1059">-0.003486367911814575</cx:pt>
          <cx:pt idx="1060">-0.0044882653471294753</cx:pt>
          <cx:pt idx="1061">-0.0054172651908715001</cx:pt>
          <cx:pt idx="1062">-0.000121983831134191</cx:pt>
          <cx:pt idx="1063">0.0036873821960349252</cx:pt>
          <cx:pt idx="1064">0.00540057897192935</cx:pt>
          <cx:pt idx="1065">3.5104088263017251e-05</cx:pt>
          <cx:pt idx="1066">0.00057951096847908001</cx:pt>
          <cx:pt idx="1067">0.0032950249005707002</cx:pt>
          <cx:pt idx="1068">0.0060986981003018498</cx:pt>
          <cx:pt idx="1069">0.020355620817526052</cx:pt>
          <cx:pt idx="1070">0.0273336542123815</cx:pt>
          <cx:pt idx="1071">0.033955869167617753</cx:pt>
          <cx:pt idx="1072">0.015703481289074051</cx:pt>
          <cx:pt idx="1073">0.018424562854644874</cx:pt>
          <cx:pt idx="1074">0.039331457579218</cx:pt>
          <cx:pt idx="1075">0.032532415087637247</cx:pt>
          <cx:pt idx="1076">0.029611539197848251</cx:pt>
          <cx:pt idx="1077">0.018173953082005676</cx:pt>
          <cx:pt idx="1078">0.032446914508556753</cx:pt>
          <cx:pt idx="1079">0.01666536673624585</cx:pt>
          <cx:pt idx="1080">0.0034841231365587248</cx:pt>
          <cx:pt idx="1081">-0.0016214472680250425</cx:pt>
          <cx:pt idx="1082">-0.013622940494433924</cx:pt>
          <cx:pt idx="1083">-0.0048752480759149753</cx:pt>
        </cx:lvl>
      </cx:numDim>
    </cx:data>
    <cx:data id="140">
      <cx:numDim type="val">
        <cx:f>Sheet2!$EK$1:$EK$1084</cx:f>
        <cx:lvl ptCount="1084" formatCode="G/通用格式">
          <cx:pt idx="0">-0.00021774568446465101</cx:pt>
          <cx:pt idx="1">7.6958188712230105e-05</cx:pt>
          <cx:pt idx="2">0.00074289895571024204</cx:pt>
          <cx:pt idx="3">0.00047501781698864101</cx:pt>
          <cx:pt idx="4">3.6528337618734903e-05</cx:pt>
          <cx:pt idx="5">2.9329905957344202e-05</cx:pt>
          <cx:pt idx="6">-1.8974917105221401e-05</cx:pt>
          <cx:pt idx="7">-0.00033035522455135901</cx:pt>
          <cx:pt idx="8">-0.000411220445881933</cx:pt>
          <cx:pt idx="9">0.000409088769021156</cx:pt>
          <cx:pt idx="10">-0.000236305561332356</cx:pt>
          <cx:pt idx="11">-0.00051870298256691</cx:pt>
          <cx:pt idx="12">-0.00050035676609743005</cx:pt>
          <cx:pt idx="13">-0.000379198470532244</cx:pt>
          <cx:pt idx="14">-0.00027044881889088502</cx:pt>
          <cx:pt idx="15">-0.00018885647642165299</cx:pt>
          <cx:pt idx="16">-0.000244218812983131</cx:pt>
          <cx:pt idx="17">0.00017988728441742101</cx:pt>
          <cx:pt idx="18">0.00027670937435337798</cx:pt>
          <cx:pt idx="19">0.000529015073400167</cx:pt>
          <cx:pt idx="20">0.00100895598653394</cx:pt>
          <cx:pt idx="21">-3.1419320260293598e-05</cx:pt>
          <cx:pt idx="22">0.00052469816562188999</cx:pt>
          <cx:pt idx="23">-0.00059966752556101204</cx:pt>
          <cx:pt idx="24">-0.00064578995078266399</cx:pt>
          <cx:pt idx="25">0.00095100308240912896</cx:pt>
          <cx:pt idx="26">-7.5127888702007195e-05</cx:pt>
          <cx:pt idx="27">0.00017476108268733699</cx:pt>
          <cx:pt idx="28">0.00062783771175337197</cx:pt>
          <cx:pt idx="29">0.00050654788739951096</cx:pt>
          <cx:pt idx="30">-1.41678312854065e-05</cx:pt>
          <cx:pt idx="31">-0.00060392557498574299</cx:pt>
          <cx:pt idx="32">-0.00085423106530919197</cx:pt>
          <cx:pt idx="33">0.00084458805286339797</cx:pt>
          <cx:pt idx="34">-3.9783547446438599e-05</cx:pt>
          <cx:pt idx="35">-0.000203980219788231</cx:pt>
          <cx:pt idx="36">-0.00040353601926282503</cx:pt>
          <cx:pt idx="37">-0.00024546358816441601</cx:pt>
          <cx:pt idx="38">-0.00055233152714088095</cx:pt>
          <cx:pt idx="39">-0.000397084315794921</cx:pt>
          <cx:pt idx="40">0.00014936097267098899</cx:pt>
          <cx:pt idx="41">-0.000471198603858443</cx:pt>
          <cx:pt idx="42">0.00079849507653735705</cx:pt>
          <cx:pt idx="43">0.00076473473546097705</cx:pt>
          <cx:pt idx="44">-0.000701999432610297</cx:pt>
          <cx:pt idx="45">-0.00042581039127261602</cx:pt>
          <cx:pt idx="46">-0.00016419674561921399</cx:pt>
          <cx:pt idx="47">0.000146657368914272</cx:pt>
          <cx:pt idx="48">-0.00044171829671136198</cx:pt>
          <cx:pt idx="49">-9.0299356586309604e-05</cx:pt>
          <cx:pt idx="50">8.9930314860772506e-05</cx:pt>
          <cx:pt idx="51">-0.000487973350045843</cx:pt>
          <cx:pt idx="52">5.1430589657508097e-05</cx:pt>
          <cx:pt idx="53">-0.0011174589330998101</cx:pt>
          <cx:pt idx="54">-3.4539046267454897e-05</cx:pt>
          <cx:pt idx="55">-3.5329560702539701e-06</cx:pt>
          <cx:pt idx="56">0.00067202044818514401</cx:pt>
          <cx:pt idx="57">-0.000206706075991422</cx:pt>
          <cx:pt idx="58">-0.00075476601411078798</cx:pt>
          <cx:pt idx="59">0.00079688769243669005</cx:pt>
          <cx:pt idx="60">-0.00030343787784053701</cx:pt>
          <cx:pt idx="61">0.00031426029575199003</cx:pt>
          <cx:pt idx="62">0.00077075110181590203</cx:pt>
          <cx:pt idx="63">-0.00074820604314994104</cx:pt>
          <cx:pt idx="64">-0.0023269926902178902</cx:pt>
          <cx:pt idx="65">-0.0035590279441867498</cx:pt>
          <cx:pt idx="66">-0.0017674982715391199</cx:pt>
          <cx:pt idx="67">-0.0025889366964937399</cx:pt>
          <cx:pt idx="68">-0.0026032480497183001</cx:pt>
          <cx:pt idx="69">0.00041392909589391201</cx:pt>
          <cx:pt idx="70">-0.00173545522184266</cx:pt>
          <cx:pt idx="71">0.0053948422603693298</cx:pt>
          <cx:pt idx="72">0.0061881430472557099</cx:pt>
          <cx:pt idx="73">0.0040547589547937296</cx:pt>
          <cx:pt idx="74">0.0011342098379295599</cx:pt>
          <cx:pt idx="75">-0.00138242045049701</cx:pt>
          <cx:pt idx="76">7.9021981593717293e-05</cx:pt>
          <cx:pt idx="77">-0.00014603485186740801</cx:pt>
          <cx:pt idx="78">-0.00032493970596626299</cx:pt>
          <cx:pt idx="79">-0.00048115634522806499</cx:pt>
          <cx:pt idx="80">6.6638108406726299e-05</cx:pt>
          <cx:pt idx="81">0.00048417859388336603</cx:pt>
          <cx:pt idx="82">0.00068895361235852995</cx:pt>
          <cx:pt idx="83">6.3904427744758806e-05</cx:pt>
          <cx:pt idx="84">-7.7486224453099996e-05</cx:pt>
          <cx:pt idx="85">-0.000292681021693648</cx:pt>
          <cx:pt idx="86">0.0013370467295197299</cx:pt>
          <cx:pt idx="87">0.00019939100518932899</cx:pt>
          <cx:pt idx="88">-6.0463930491182301e-05</cx:pt>
          <cx:pt idx="89">0.00029819211010920303</cx:pt>
          <cx:pt idx="90">0.00085341151999917197</cx:pt>
          <cx:pt idx="91">0.000247513791064004</cx:pt>
          <cx:pt idx="92">-0.00183104617195515</cx:pt>
          <cx:pt idx="93">-0.0060586233573008902</cx:pt>
          <cx:pt idx="94">-0.0054397707527740298</cx:pt>
          <cx:pt idx="95">-0.0104905501277778</cx:pt>
          <cx:pt idx="96">-0.0038658620880098601</cx:pt>
          <cx:pt idx="97">-0.0042916891503868397</cx:pt>
          <cx:pt idx="98">-0.0057482537516801401</cx:pt>
          <cx:pt idx="99">0.00134144799197216</cx:pt>
          <cx:pt idx="100">-0.00760527282027569</cx:pt>
          <cx:pt idx="101">-0.0088606147523490192</cx:pt>
          <cx:pt idx="102">-0.0019162500832790501</cx:pt>
          <cx:pt idx="103">-0.0052506258142526498</cx:pt>
          <cx:pt idx="104">-0.00097943056156605396</cx:pt>
          <cx:pt idx="105">-0.00186715392314361</cx:pt>
          <cx:pt idx="106">-0.0015927379204445501</cx:pt>
          <cx:pt idx="107">0.00051211209773751199</cx:pt>
          <cx:pt idx="108">0.00153888977642378</cx:pt>
          <cx:pt idx="109">0.00176087079214418</cx:pt>
          <cx:pt idx="110">-0.00065688593561210402</cx:pt>
          <cx:pt idx="111">-0.00046869511077657301</cx:pt>
          <cx:pt idx="112">-0.00054217829839239005</cx:pt>
          <cx:pt idx="113">0.00042670288303673899</cx:pt>
          <cx:pt idx="114">0.0013741066827283801</cx:pt>
          <cx:pt idx="115">0.00092744096800760601</cx:pt>
          <cx:pt idx="116">-0.00027080176540728701</cx:pt>
          <cx:pt idx="117">0.00147869014757863</cx:pt>
          <cx:pt idx="118">0.00041203067149334001</cx:pt>
          <cx:pt idx="119">0.00060377376226110097</cx:pt>
          <cx:pt idx="120">0.0021343413550745801</cx:pt>
          <cx:pt idx="121">0.00062952145170570297</cx:pt>
          <cx:pt idx="122">-0.0026500887976267699</cx:pt>
          <cx:pt idx="123">0.00315928823099831</cx:pt>
          <cx:pt idx="124">0.0046746519063150501</cx:pt>
          <cx:pt idx="125">0.0089076750879959893</cx:pt>
          <cx:pt idx="126">0.022974669662948501</cx:pt>
          <cx:pt idx="127">0.023924304184786201</cx:pt>
          <cx:pt idx="128">0.0030431074426745699</cx:pt>
          <cx:pt idx="129">-0.0018433325610719201</cx:pt>
          <cx:pt idx="130">0.0033830214259872901</cx:pt>
          <cx:pt idx="131">-0.00068689825487398002</cx:pt>
          <cx:pt idx="132">-0.0022138021446051299</cx:pt>
          <cx:pt idx="133">0.0049994382201579502</cx:pt>
          <cx:pt idx="134">0.0022104806555925502</cx:pt>
          <cx:pt idx="135">0.0064093262569313199</cx:pt>
          <cx:pt idx="136">0.0104990340616234</cx:pt>
          <cx:pt idx="137">0.0061136351511120596</cx:pt>
          <cx:pt idx="138">0.00062605494378629295</cx:pt>
          <cx:pt idx="139">9.3753067002141298e-05</cx:pt>
          <cx:pt idx="140">-0.00016292498787088801</cx:pt>
          <cx:pt idx="141">-4.7815225975640397e-06</cx:pt>
          <cx:pt idx="142">0.00031481143527561901</cx:pt>
          <cx:pt idx="143">0.00047919630876944202</cx:pt>
          <cx:pt idx="144">1.21708611185443e-05</cx:pt>
          <cx:pt idx="145">0.00270968220608787</cx:pt>
          <cx:pt idx="146">0.00145667893483742</cx:pt>
          <cx:pt idx="147">0.00067591852851390795</cx:pt>
          <cx:pt idx="148">0.0039490722483869201</cx:pt>
          <cx:pt idx="149">0.0041436756553528799</cx:pt>
          <cx:pt idx="150">-0.0091514017693185498</cx:pt>
          <cx:pt idx="151">-0.00203930086099981</cx:pt>
          <cx:pt idx="152">0.0028133759362099801</cx:pt>
          <cx:pt idx="153">0.0137353930040946</cx:pt>
          <cx:pt idx="154">0.017723865015920701</cx:pt>
          <cx:pt idx="155">0.0086482766162282992</cx:pt>
          <cx:pt idx="156">0.0030025839646510202</cx:pt>
          <cx:pt idx="157">0.0057866821778876001</cx:pt>
          <cx:pt idx="158">-0.0083216513712677902</cx:pt>
          <cx:pt idx="159">-0.0057003416517169099</cx:pt>
          <cx:pt idx="160">-0.0054276989691803296</cx:pt>
          <cx:pt idx="161">-0.00022378210608202601</cx:pt>
          <cx:pt idx="162">-0.00042313648112667101</cx:pt>
          <cx:pt idx="163">0.0018393673598702</cx:pt>
          <cx:pt idx="164">0.0077769418711729002</cx:pt>
          <cx:pt idx="165">0.00460051274873055</cx:pt>
          <cx:pt idx="166">0.00019652893813302901</cx:pt>
          <cx:pt idx="167">0.00081514699470742297</cx:pt>
          <cx:pt idx="168">0.00026203697962883101</cx:pt>
          <cx:pt idx="169">-0.00039100984912547999</cx:pt>
          <cx:pt idx="170">-0.00063408410302187904</cx:pt>
          <cx:pt idx="171">-0.0011611591151039001</cx:pt>
          <cx:pt idx="172">-0.00030154512617564102</cx:pt>
          <cx:pt idx="173">0.0013036272040333799</cx:pt>
          <cx:pt idx="174">-8.1817555178141394e-05</cx:pt>
          <cx:pt idx="175">-0.0055985704830105098</cx:pt>
          <cx:pt idx="176">-0.00142711203600239</cx:pt>
          <cx:pt idx="177">0.0051466054537141802</cx:pt>
          <cx:pt idx="178">0.0089366697740496208</cx:pt>
          <cx:pt idx="179">0.00364689345178467</cx:pt>
          <cx:pt idx="180">-0.0030599363131298199</cx:pt>
          <cx:pt idx="181">-0.0067687132928501799</cx:pt>
          <cx:pt idx="182">-0.0102333301324421</cx:pt>
          <cx:pt idx="183">-0.0063280908011734503</cx:pt>
          <cx:pt idx="184">-0.0034894705371167102</cx:pt>
          <cx:pt idx="185">0.0091366006892481498</cx:pt>
          <cx:pt idx="186">0.0041606934036482598</cx:pt>
          <cx:pt idx="187">-0.0047771693971996303</cx:pt>
          <cx:pt idx="188">-0.0064777039222422596</cx:pt>
          <cx:pt idx="189">-0.0071164278684888501</cx:pt>
          <cx:pt idx="190">-0.0028231926788634299</cx:pt>
          <cx:pt idx="191">0.00597672344122237</cx:pt>
          <cx:pt idx="192">0.0068714961831224204</cx:pt>
          <cx:pt idx="193">0.0036727261061020602</cx:pt>
          <cx:pt idx="194">0.00192997229933072</cx:pt>
          <cx:pt idx="195">-0.00058722461362915401</cx:pt>
          <cx:pt idx="196">0.00031811364129101201</cx:pt>
          <cx:pt idx="197">-0.00022873405812595099</cx:pt>
          <cx:pt idx="198">-0.0010080820708839599</cx:pt>
          <cx:pt idx="199">0.00040359313514358501</cx:pt>
          <cx:pt idx="200">6.7519404374165001e-05</cx:pt>
          <cx:pt idx="201">-0.00049862171692405754</cx:pt>
          <cx:pt idx="202">-0.0014676606016824449</cx:pt>
          <cx:pt idx="203">-0.0027454760332461499</cx:pt>
          <cx:pt idx="204">-0.0019017554838558924</cx:pt>
          <cx:pt idx="205">0.002755100271806575</cx:pt>
          <cx:pt idx="206">0.0042318696917124253</cx:pt>
          <cx:pt idx="207">-0.000849298750177475</cx:pt>
          <cx:pt idx="208">0.00085052202879224001</cx:pt>
          <cx:pt idx="209">-0.0032081653824657</cx:pt>
          <cx:pt idx="210">-0.0035142684462639751</cx:pt>
          <cx:pt idx="211">-0.0029868138022417249</cx:pt>
          <cx:pt idx="212">-0.0041042106611718253</cx:pt>
          <cx:pt idx="213">-0.00194426994657808</cx:pt>
          <cx:pt idx="214">-0.0038488985545176249</cx:pt>
          <cx:pt idx="215">-0.0017739229435866026</cx:pt>
          <cx:pt idx="216">-0.00015108549422753099</cx:pt>
          <cx:pt idx="217">-0.0023104808261548977</cx:pt>
          <cx:pt idx="218">-0.00021491202344764399</cx:pt>
          <cx:pt idx="219">0.0018105085669038799</cx:pt>
          <cx:pt idx="220">0.00119209614180593</cx:pt>
          <cx:pt idx="221">0.0015746527147227399</cx:pt>
          <cx:pt idx="222">0.00040195495385067249</cx:pt>
          <cx:pt idx="223">-7.0135056232275501e-05</cx:pt>
          <cx:pt idx="224">-7.2354250622747496e-05</cx:pt>
          <cx:pt idx="225">-0.0001696737214845405</cx:pt>
          <cx:pt idx="226">-0.000226840096655302</cx:pt>
          <cx:pt idx="227">0.00072042901890017252</cx:pt>
          <cx:pt idx="228">0.00041795731833535249</cx:pt>
          <cx:pt idx="229">-0.00037960313216994248</cx:pt>
          <cx:pt idx="230">-0.00088484681753797753</cx:pt>
          <cx:pt idx="231">-0.0025850549114718748</cx:pt>
          <cx:pt idx="232">0.0010029148020202949</cx:pt>
          <cx:pt idx="233">0.0057950761992650503</cx:pt>
          <cx:pt idx="234">0.0045910005559226001</cx:pt>
          <cx:pt idx="235">0.004143616514256725</cx:pt>
          <cx:pt idx="236">0.002671514461397725</cx:pt>
          <cx:pt idx="237">-0.0020501856158151701</cx:pt>
          <cx:pt idx="238">-0.0031395364036497248</cx:pt>
          <cx:pt idx="239">-0.0024971109688442126</cx:pt>
          <cx:pt idx="240">-0.0093534934595646494</cx:pt>
          <cx:pt idx="241">-0.0090177072218891006</cx:pt>
          <cx:pt idx="242">-0.005949710437404475</cx:pt>
          <cx:pt idx="243">-0.005148371459395275</cx:pt>
          <cx:pt idx="244">-0.00274687437677925</cx:pt>
          <cx:pt idx="245">-0.0018873370060669325</cx:pt>
          <cx:pt idx="246">0.00043572586556624003</cx:pt>
          <cx:pt idx="247">0.0025519643136772</cx:pt>
          <cx:pt idx="248">0.0038000969362712001</cx:pt>
          <cx:pt idx="249">0.00244189681491836</cx:pt>
          <cx:pt idx="250">0.00061787338775704502</cx:pt>
          <cx:pt idx="251">0.00016027480635066326</cx:pt>
          <cx:pt idx="252">0.00010082142355914075</cx:pt>
          <cx:pt idx="253">-8.8773060168607996e-05</cx:pt>
          <cx:pt idx="254">0.00011520502981220375</cx:pt>
          <cx:pt idx="255">0.00072680290074959245</cx:pt>
          <cx:pt idx="256">0.00054328007685930998</cx:pt>
          <cx:pt idx="257">-0.00032029056807115</cx:pt>
          <cx:pt idx="258">0.00031758249541001749</cx:pt>
          <cx:pt idx="259">-0.00059879539924895253</cx:pt>
          <cx:pt idx="260">0.00063378713744939748</cx:pt>
          <cx:pt idx="261">0.0040788615919129748</cx:pt>
          <cx:pt idx="262">0.0032233030361113251</cx:pt>
          <cx:pt idx="263">0.0039759083353351748</cx:pt>
          <cx:pt idx="264">0.0020466248958104527</cx:pt>
          <cx:pt idx="265">-0.0020393060849105151</cx:pt>
          <cx:pt idx="266">0.0015889705848827476</cx:pt>
          <cx:pt idx="267">-0.00057803522549549746</cx:pt>
          <cx:pt idx="268">-0.0059333214799822754</cx:pt>
          <cx:pt idx="269">-0.0066958379134999003</cx:pt>
          <cx:pt idx="270">-0.0067957356374661248</cx:pt>
          <cx:pt idx="271">-0.0056317812726117246</cx:pt>
          <cx:pt idx="272">-0.00099792500537439991</cx:pt>
          <cx:pt idx="273">0.0015711529213988775</cx:pt>
          <cx:pt idx="274">0.0041466513687431752</cx:pt>
          <cx:pt idx="275">0.0028325635281326502</cx:pt>
          <cx:pt idx="276">0.0045501191157821747</cx:pt>
          <cx:pt idx="277">0.0032442798543292498</cx:pt>
          <cx:pt idx="278">0.0016002650215595625</cx:pt>
          <cx:pt idx="279">0.00033858148289521748</cx:pt>
          <cx:pt idx="280">-9.1660821762932495e-05</cx:pt>
          <cx:pt idx="281">-3.5712797366556997e-05</cx:pt>
          <cx:pt idx="282">-7.6586578382626002e-05</cx:pt>
          <cx:pt idx="283">0.0010955950486844449</cx:pt>
          <cx:pt idx="284">0.0014734983172572725</cx:pt>
          <cx:pt idx="285">-0.00061304190995315996</cx:pt>
          <cx:pt idx="286">-0.001529952367997805</cx:pt>
          <cx:pt idx="287">-0.0011799762689446525</cx:pt>
          <cx:pt idx="288">5.9892247157183747e-06</cx:pt>
          <cx:pt idx="289">0.00035136377926192749</cx:pt>
          <cx:pt idx="290">0.00062680956160542252</cx:pt>
          <cx:pt idx="291">0.000870069018513535</cx:pt>
          <cx:pt idx="292">0.0041713978014224504</cx:pt>
          <cx:pt idx="293">0.0017059687774022951</cx:pt>
          <cx:pt idx="294">0.0058622729774296754</cx:pt>
          <cx:pt idx="295">0.0040426785487690502</cx:pt>
          <cx:pt idx="296">-0.0018042573575268025</cx:pt>
          <cx:pt idx="297">-0.0039717598531382502</cx:pt>
          <cx:pt idx="298">-0.0023187522404562498</cx:pt>
          <cx:pt idx="299">0.0039573624913789998</cx:pt>
          <cx:pt idx="300">0.021556752249028598</cx:pt>
          <cx:pt idx="301">0.025817003354740999</cx:pt>
          <cx:pt idx="302">0.0251178990869277</cx:pt>
          <cx:pt idx="303">0.0250240182896499</cx:pt>
          <cx:pt idx="304">0.022273311216741601</cx:pt>
          <cx:pt idx="305">0.0169019950319651</cx:pt>
          <cx:pt idx="306">0.00633500426700042</cx:pt>
          <cx:pt idx="307">0.0017646802275027901</cx:pt>
          <cx:pt idx="308">-0.000219303331145696</cx:pt>
          <cx:pt idx="309">-0.00031725796012369901</cx:pt>
          <cx:pt idx="310">0.00058439735228758404</cx:pt>
          <cx:pt idx="311">0.0035094475890660899</cx:pt>
          <cx:pt idx="312">0.00477454340703138</cx:pt>
          <cx:pt idx="313">-0.00030918106340418198</cx:pt>
          <cx:pt idx="314">-0.0075611065894913296</cx:pt>
          <cx:pt idx="315">-0.00508956487900578</cx:pt>
          <cx:pt idx="316">-0.0082622378584411606</cx:pt>
          <cx:pt idx="317">-0.0019882081190525599</cx:pt>
          <cx:pt idx="318">0.00506884881395711</cx:pt>
          <cx:pt idx="319">0.0063441490593093</cx:pt>
          <cx:pt idx="320">0.017647123484608399</cx:pt>
          <cx:pt idx="321">0.0141620755333677</cx:pt>
          <cx:pt idx="322">0.0244656086420472</cx:pt>
          <cx:pt idx="323">0.010932268185487501</cx:pt>
          <cx:pt idx="324">0.0032028236632052199</cx:pt>
          <cx:pt idx="325">0.0073182696270682598</cx:pt>
          <cx:pt idx="326">0.011908899571486701</cx:pt>
          <cx:pt idx="327">0.022323042274014201</cx:pt>
          <cx:pt idx="328">0.042526898588732299</cx:pt>
          <cx:pt idx="329">0.027291884116648901</cx:pt>
          <cx:pt idx="330">0.0229141256055812</cx:pt>
          <cx:pt idx="331">0.029071723676567299</cx:pt>
          <cx:pt idx="332">0.018077091527342</cx:pt>
          <cx:pt idx="333">0.011388666080329899</cx:pt>
          <cx:pt idx="334">0.0043292030127176397</cx:pt>
          <cx:pt idx="335">7.2701658698644695e-05</cx:pt>
          <cx:pt idx="336">-0.00037473413721608099</cx:pt>
          <cx:pt idx="337">0.000363353010541327</cx:pt>
          <cx:pt idx="338">0.00109585169449168</cx:pt>
          <cx:pt idx="339">0.00247699167154491</cx:pt>
          <cx:pt idx="340">0.0021847200511906401</cx:pt>
          <cx:pt idx="341">-0.00039760373132055702</cx:pt>
          <cx:pt idx="342">-0.0084990226120478102</cx:pt>
          <cx:pt idx="343">-0.0090792455075331003</cx:pt>
          <cx:pt idx="344">-0.0106980374504761</cx:pt>
          <cx:pt idx="345">-0.0058899705245090096</cx:pt>
          <cx:pt idx="346">0.00024899733384360601</cx:pt>
          <cx:pt idx="347">0.0089391801552494501</cx:pt>
          <cx:pt idx="348">0.012868614201733301</cx:pt>
          <cx:pt idx="349">0.023753979416386201</cx:pt>
          <cx:pt idx="350">0.0172851088138254</cx:pt>
          <cx:pt idx="351">0.0064378127706879</cx:pt>
          <cx:pt idx="352">0.0037288237556952798</cx:pt>
          <cx:pt idx="353">-0.0053497487800427297</cx:pt>
          <cx:pt idx="354">0.0025530947207622898</cx:pt>
          <cx:pt idx="355">0.022327618822906199</cx:pt>
          <cx:pt idx="356">0.037327593264438297</cx:pt>
          <cx:pt idx="357">0.012760863325624899</cx:pt>
          <cx:pt idx="358">0.0040388826354251003</cx:pt>
          <cx:pt idx="359">0.00128016983011081</cx:pt>
          <cx:pt idx="360">-0.00546568829074925</cx:pt>
          <cx:pt idx="361">0.00084300195779536701</cx:pt>
          <cx:pt idx="362">0.00024987690892374801</cx:pt>
          <cx:pt idx="363">0.000197068881512249</cx:pt>
          <cx:pt idx="364">-0.00011120179223196201</cx:pt>
          <cx:pt idx="365">-0.00055014981992412501</cx:pt>
          <cx:pt idx="366">0.00047696594882494899</cx:pt>
          <cx:pt idx="367">-0.0021573678830778902</cx:pt>
          <cx:pt idx="368">-0.0022233954698513401</cx:pt>
          <cx:pt idx="369">-0.0056538427546660502</cx:pt>
          <cx:pt idx="370">-0.015142839385945199</cx:pt>
          <cx:pt idx="371">-0.0191819794780651</cx:pt>
          <cx:pt idx="372">-0.019237505949192098</cx:pt>
          <cx:pt idx="373">-0.0073207960452712001</cx:pt>
          <cx:pt idx="374">-0.0048146925013398904</cx:pt>
          <cx:pt idx="375">0.0084654541568144406</cx:pt>
          <cx:pt idx="376">0.026619139281601301</cx:pt>
          <cx:pt idx="377">0.028075078132762901</cx:pt>
          <cx:pt idx="378">0.027987347031434</cx:pt>
          <cx:pt idx="379">0.0103873145153434</cx:pt>
          <cx:pt idx="380">-0.0023305034159568001</cx:pt>
          <cx:pt idx="381">-0.0075242629600137797</cx:pt>
          <cx:pt idx="382">-0.0153795474780222</cx:pt>
          <cx:pt idx="383">0.0137210631330271</cx:pt>
          <cx:pt idx="384">0.0219851748333664</cx:pt>
          <cx:pt idx="385">-0.0054874829168134699</cx:pt>
          <cx:pt idx="386">-0.016336026568552701</cx:pt>
          <cx:pt idx="387">-0.0189728498334009</cx:pt>
          <cx:pt idx="388">-0.015437754759401699</cx:pt>
          <cx:pt idx="389">-0.00573108746119615</cx:pt>
          <cx:pt idx="390">-0.0037051252001636201</cx:pt>
          <cx:pt idx="391">-0.00133626161540501</cx:pt>
          <cx:pt idx="392">-3.8754483776624902e-05</cx:pt>
          <cx:pt idx="393">-0.000422627770842063</cx:pt>
          <cx:pt idx="394">5.4739406835644199e-05</cx:pt>
          <cx:pt idx="395">-0.00191596917340312</cx:pt>
          <cx:pt idx="396">-0.0029571046419530002</cx:pt>
          <cx:pt idx="397">-0.0102987132374234</cx:pt>
          <cx:pt idx="398">-0.023185457081505999</cx:pt>
          <cx:pt idx="399">-0.027842548024565799</cx:pt>
          <cx:pt idx="400">-0.023179762206553899</cx:pt>
          <cx:pt idx="401">-0.014253122139968899</cx:pt>
          <cx:pt idx="402">-0.0123488578378982</cx:pt>
          <cx:pt idx="403">0.0048180044385652803</cx:pt>
          <cx:pt idx="404">0.026282878065754099</cx:pt>
          <cx:pt idx="405">0.026575503207520699</cx:pt>
          <cx:pt idx="406">0.027258428569797901</cx:pt>
          <cx:pt idx="407">0.0159231602548024</cx:pt>
          <cx:pt idx="408">-0.0050908795931929899</cx:pt>
          <cx:pt idx="409">-0.0088855106817780603</cx:pt>
          <cx:pt idx="410">-0.0117749974950834</cx:pt>
          <cx:pt idx="411">-0.00197400663990314</cx:pt>
          <cx:pt idx="412">-0.0074288305865522399</cx:pt>
          <cx:pt idx="413">-0.0159354035195499</cx:pt>
          <cx:pt idx="414">-0.0191733703500299</cx:pt>
          <cx:pt idx="415">-0.018643897606441001</cx:pt>
          <cx:pt idx="416">-0.0106554863180161</cx:pt>
          <cx:pt idx="417">-0.00261354363513002</cx:pt>
          <cx:pt idx="418">6.0713592781617398e-05</cx:pt>
          <cx:pt idx="419">-0.00016607884223855299</cx:pt>
          <cx:pt idx="420">0.000143815109166182</cx:pt>
          <cx:pt idx="421">-0.00080695384956708499</cx:pt>
          <cx:pt idx="422">0.00119465987151594</cx:pt>
          <cx:pt idx="423">-0.0012729661122255901</cx:pt>
          <cx:pt idx="424">-0.0019650558056176098</cx:pt>
          <cx:pt idx="425">-0.0125476216474286</cx:pt>
          <cx:pt idx="426">-0.025448966897766101</cx:pt>
          <cx:pt idx="427">-0.028927672873940699</cx:pt>
          <cx:pt idx="428">-0.023195811637604001</cx:pt>
          <cx:pt idx="429">-0.029694316141871999</cx:pt>
          <cx:pt idx="430">-0.016147748089691199</cx:pt>
          <cx:pt idx="431">0.00172279763143077</cx:pt>
          <cx:pt idx="432">0.0213870266578324</cx:pt>
          <cx:pt idx="433">0.029885888184222002</cx:pt>
          <cx:pt idx="434">0.025915888463144299</cx:pt>
          <cx:pt idx="435">0.014151013764209</cx:pt>
          <cx:pt idx="436">0.0022473602919167498</cx:pt>
          <cx:pt idx="437">-0.0045293456064514999</cx:pt>
          <cx:pt idx="438">-0.017398226945006801</cx:pt>
          <cx:pt idx="439">-0.0204801449849219</cx:pt>
          <cx:pt idx="440">-0.0098765341103474093</cx:pt>
          <cx:pt idx="441">-0.0099380092827536307</cx:pt>
          <cx:pt idx="442">-0.0138596600393633</cx:pt>
          <cx:pt idx="443">-0.0150927642127077</cx:pt>
          <cx:pt idx="444">-0.00960017607284251</cx:pt>
          <cx:pt idx="445">-0.0029103301252356201</cx:pt>
          <cx:pt idx="446">-0.00078560960313373701</cx:pt>
          <cx:pt idx="447">-0.00031412964299321901</cx:pt>
          <cx:pt idx="448">0.00027098519573333601</cx:pt>
          <cx:pt idx="449">0.00087114079518700301</cx:pt>
          <cx:pt idx="450">0.00081531415386208598</cx:pt>
          <cx:pt idx="451">-0.0024277657192165901</cx:pt>
          <cx:pt idx="452">-0.0021179913972923401</cx:pt>
          <cx:pt idx="453">-0.0121162998211272</cx:pt>
          <cx:pt idx="454">-0.017581325297424701</cx:pt>
          <cx:pt idx="455">-0.018859424699115699</cx:pt>
          <cx:pt idx="456">-0.023301785348332701</cx:pt>
          <cx:pt idx="457">-0.018344863899930199</cx:pt>
          <cx:pt idx="458">-0.032846240282501098</cx:pt>
          <cx:pt idx="459">-0.025014519327425301</cx:pt>
          <cx:pt idx="460">-0.0083358991382399394</cx:pt>
          <cx:pt idx="461">0.0021311831467457701</cx:pt>
          <cx:pt idx="462">0.021722062168920201</cx:pt>
          <cx:pt idx="463">0.0266807311452287</cx:pt>
          <cx:pt idx="464">0.0059722481822442599</cx:pt>
          <cx:pt idx="465">-0.0107547039156222</cx:pt>
          <cx:pt idx="466">-0.0234924770248741</cx:pt>
          <cx:pt idx="467">-0.0131136482094899</cx:pt>
          <cx:pt idx="468">-0.0032292977122435002</cx:pt>
          <cx:pt idx="469">-0.0084592322746140092</cx:pt>
          <cx:pt idx="470">-0.014010128787924601</cx:pt>
          <cx:pt idx="471">-0.0128279527787045</cx:pt>
          <cx:pt idx="472">-0.0068165631362557899</cx:pt>
          <cx:pt idx="473">-0.00393162533742964</cx:pt>
          <cx:pt idx="474">-0.0024889981165559499</cx:pt>
          <cx:pt idx="475">-0.00187527724874667</cx:pt>
          <cx:pt idx="476">2.6393956145234602e-05</cx:pt>
          <cx:pt idx="477">-0.00025354895985488501</cx:pt>
          <cx:pt idx="478">0.00092424058544616095</cx:pt>
          <cx:pt idx="479">-0.00072120977209589297</cx:pt>
          <cx:pt idx="480">7.0703502931502695e-05</cx:pt>
          <cx:pt idx="481">-0.0063768686443223298</cx:pt>
          <cx:pt idx="482">-0.0057754127239028896</cx:pt>
          <cx:pt idx="483">-0.018261060454506602</cx:pt>
          <cx:pt idx="484">-0.017878564811889399</cx:pt>
          <cx:pt idx="485">-0.018743443107365199</cx:pt>
          <cx:pt idx="486">-0.035454946857398903</cx:pt>
          <cx:pt idx="487">-0.038560736250780499</cx:pt>
          <cx:pt idx="488">-0.0368000784197971</cx:pt>
          <cx:pt idx="489">-0.020330257328206699</cx:pt>
          <cx:pt idx="490">0.0228082731375891</cx:pt>
          <cx:pt idx="491">0.024335949001547501</cx:pt>
          <cx:pt idx="492">-0.0024100231525308199</cx:pt>
          <cx:pt idx="493">-0.0125441359327511</cx:pt>
          <cx:pt idx="494">-0.012183878127150599</cx:pt>
          <cx:pt idx="495">-0.00549517725790288</cx:pt>
          <cx:pt idx="496">-0.00165074699615197</cx:pt>
          <cx:pt idx="497">-0.012242381108674</cx:pt>
          <cx:pt idx="498">-0.0196979049834573</cx:pt>
          <cx:pt idx="499">-0.010905147942174001</cx:pt>
          <cx:pt idx="500">-0.00745480338636831</cx:pt>
          <cx:pt idx="501">-0.0064050472749419803</cx:pt>
          <cx:pt idx="502">-0.00083583842248323697</cx:pt>
          <cx:pt idx="503">0.000394267356067365</cx:pt>
          <cx:pt idx="504">-0.0011183901504033401</cx:pt>
          <cx:pt idx="505">0.00060109874746990997</cx:pt>
          <cx:pt idx="506">0.00028957959263703898</cx:pt>
          <cx:pt idx="507">0.0022822842585511699</cx:pt>
          <cx:pt idx="508">0.0081594465501899499</cx:pt>
          <cx:pt idx="509">0.0015068858151667201</cx:pt>
          <cx:pt idx="510">0.0089713915311823295</cx:pt>
          <cx:pt idx="511">-0.0032997710428920401</cx:pt>
          <cx:pt idx="512">0.0061142520352144101</cx:pt>
          <cx:pt idx="513">-0.0025796260364587399</cx:pt>
          <cx:pt idx="514">-0.0108567326861846</cx:pt>
          <cx:pt idx="515">-0.023787190827397199</cx:pt>
          <cx:pt idx="516">-0.0396346937259116</cx:pt>
          <cx:pt idx="517">-0.0262120105470257</cx:pt>
          <cx:pt idx="518">0.0083762253805880899</cx:pt>
          <cx:pt idx="519">-0.0018896003438641101</cx:pt>
          <cx:pt idx="520">-0.0151353786692083</cx:pt>
          <cx:pt idx="521">-0.0059837262680086699</cx:pt>
          <cx:pt idx="522">0.0014960583294348999</cx:pt>
          <cx:pt idx="523">0.0073919994619425699</cx:pt>
          <cx:pt idx="524">-0.0029990452878621101</cx:pt>
          <cx:pt idx="525">-0.021790905761851598</cx:pt>
          <cx:pt idx="526">-0.024727602632738401</cx:pt>
          <cx:pt idx="527">-0.017149601846511299</cx:pt>
          <cx:pt idx="528">-0.0065332137380834003</cx:pt>
          <cx:pt idx="529">-0.0014928725706289899</cx:pt>
          <cx:pt idx="530">0.00040175103744597899</cx:pt>
          <cx:pt idx="531">7.2973214191141502e-05</cx:pt>
          <cx:pt idx="532">-0.00027174689192742602</cx:pt>
          <cx:pt idx="533">-2.3319019847532599e-05</cx:pt>
          <cx:pt idx="534">0.00066399310868803197</cx:pt>
          <cx:pt idx="535">0.00361118716564995</cx:pt>
          <cx:pt idx="536">0.0073032695500104203</cx:pt>
          <cx:pt idx="537">0.0043035490487757701</cx:pt>
          <cx:pt idx="538">0.018147728861594801</cx:pt>
          <cx:pt idx="539">0.014935488744908699</cx:pt>
          <cx:pt idx="540">0.0310829861517374</cx:pt>
          <cx:pt idx="541">0.024369487036936002</cx:pt>
          <cx:pt idx="542">0.011472807991952501</cx:pt>
          <cx:pt idx="543">-0.0067861911575704797</cx:pt>
          <cx:pt idx="544">-0.022972917031327499</cx:pt>
          <cx:pt idx="545">-0.0202978850525652</cx:pt>
          <cx:pt idx="546">-0.0090529385412955396</cx:pt>
          <cx:pt idx="547">-0.0037980935180981701</cx:pt>
          <cx:pt idx="548">-0.0052657282160114699</cx:pt>
          <cx:pt idx="549">-0.0049224847067981603</cx:pt>
          <cx:pt idx="550">-0.0047062623040370396</cx:pt>
          <cx:pt idx="551">-0.00109774380104718</cx:pt>
          <cx:pt idx="552">-0.011374157370372199</cx:pt>
          <cx:pt idx="553">-0.032485500057125499</cx:pt>
          <cx:pt idx="554">-0.0215492269617087</cx:pt>
          <cx:pt idx="555">-0.010758367053456799</cx:pt>
          <cx:pt idx="556">-0.0017172382632390001</cx:pt>
          <cx:pt idx="557">0.0012067757240446599</cx:pt>
          <cx:pt idx="558">-0.00093000594614291296</cx:pt>
          <cx:pt idx="559">-0.00043334117815629002</cx:pt>
          <cx:pt idx="560">-3.8353491455752299e-07</cx:pt>
          <cx:pt idx="561">0.00052449227434274296</cx:pt>
          <cx:pt idx="562">-4.7781125669077502e-05</cx:pt>
          <cx:pt idx="563">-0.00080964582244848096</cx:pt>
          <cx:pt idx="564">0.0070994829705027804</cx:pt>
          <cx:pt idx="565">0.0053540463857864604</cx:pt>
          <cx:pt idx="566">0.016239603827656799</cx:pt>
          <cx:pt idx="567">0.012133427802748301</cx:pt>
          <cx:pt idx="568">0.021874829975286999</cx:pt>
          <cx:pt idx="569">0.015569707986847399</cx:pt>
          <cx:pt idx="570">0.0083661151473490101</cx:pt>
          <cx:pt idx="571">0.0154876133531136</cx:pt>
          <cx:pt idx="572">-0.0071074846654467097</cx:pt>
          <cx:pt idx="573">-0.0239205091524437</cx:pt>
          <cx:pt idx="574">-0.016229936334932801</cx:pt>
          <cx:pt idx="575">-0.0120306310875372</cx:pt>
          <cx:pt idx="576">0.0013242123754681999</cx:pt>
          <cx:pt idx="577">0.0064410774978797304</cx:pt>
          <cx:pt idx="578">0.0057497419633834304</cx:pt>
          <cx:pt idx="579">0.0165968672787257</cx:pt>
          <cx:pt idx="580">-0.0109468800294361</cx:pt>
          <cx:pt idx="581">-0.0180680707071223</cx:pt>
          <cx:pt idx="582">-0.0070932334822714597</cx:pt>
          <cx:pt idx="583">-0.0047795963012105301</cx:pt>
          <cx:pt idx="584">-0.00231191619096384</cx:pt>
          <cx:pt idx="585">-0.0019215106239094499</cx:pt>
          <cx:pt idx="586">0.00030799354856582802</cx:pt>
          <cx:pt idx="587">0.00054123366574724305</cx:pt>
          <cx:pt idx="588">-0.00019524506858615301</cx:pt>
          <cx:pt idx="589">9.6693271805755302e-05</cx:pt>
          <cx:pt idx="590">-0.0017000362123964999</cx:pt>
          <cx:pt idx="591">-0.00242941615300035</cx:pt>
          <cx:pt idx="592">0.0013393812940959301</cx:pt>
          <cx:pt idx="593">0.010984444820236699</cx:pt>
          <cx:pt idx="594">0.0146081000807711</cx:pt>
          <cx:pt idx="595">0.010935535692374499</cx:pt>
          <cx:pt idx="596">0.0088303523112535504</cx:pt>
          <cx:pt idx="597">0.0022337859932753199</cx:pt>
          <cx:pt idx="598">0.0091101438848858202</cx:pt>
          <cx:pt idx="599">0.0125874264610872</cx:pt>
          <cx:pt idx="600">-0.0048179816027518604</cx:pt>
          <cx:pt idx="601">-0.0138638561534681</cx:pt>
          <cx:pt idx="602">-0.0044900184956165297</cx:pt>
          <cx:pt idx="603">0.010769247619437801</cx:pt>
          <cx:pt idx="604">0.0017333129343150499</cx:pt>
          <cx:pt idx="605">0.0030343263524329799</cx:pt>
          <cx:pt idx="606">0.0032255403470980901</cx:pt>
          <cx:pt idx="607">-0.0075295760239061397</cx:pt>
          <cx:pt idx="608">-0.010727675059885601</cx:pt>
          <cx:pt idx="609">-0.0093677792735981594</cx:pt>
          <cx:pt idx="610">-0.0132414498667378</cx:pt>
          <cx:pt idx="611">-0.0054397460532659798</cx:pt>
          <cx:pt idx="612">-0.00097897078087876206</cx:pt>
          <cx:pt idx="613">-0.00053743085670341099</cx:pt>
          <cx:pt idx="614">-0.00022871469714928099</cx:pt>
          <cx:pt idx="615">0.00034715902567381099</cx:pt>
          <cx:pt idx="616">0.00087182957514380104</cx:pt>
          <cx:pt idx="617">0.00027317706707092801</cx:pt>
          <cx:pt idx="618">-0.00066107323430853804</cx:pt>
          <cx:pt idx="619">-0.0018156128749587199</cx:pt>
          <cx:pt idx="620">-0.0042135390765958196</cx:pt>
          <cx:pt idx="621">0.0038109196078078399</cx:pt>
          <cx:pt idx="622">-0.0021812154195628899</cx:pt>
          <cx:pt idx="623">-0.0102673666895078</cx:pt>
          <cx:pt idx="624">-0.0084290869931713391</cx:pt>
          <cx:pt idx="625">-0.015878240385849</cx:pt>
          <cx:pt idx="626">-0.0115848984007878</cx:pt>
          <cx:pt idx="627">0.0042197873364663496</cx:pt>
          <cx:pt idx="628">-0.00592812662991572</cx:pt>
          <cx:pt idx="629">-0.0033336839835423899</cx:pt>
          <cx:pt idx="630">0.014473036388222499</cx:pt>
          <cx:pt idx="631">0.0112065644777732</cx:pt>
          <cx:pt idx="632">-0.0044580280141375498</cx:pt>
          <cx:pt idx="633">-0.0066932744740220698</cx:pt>
          <cx:pt idx="634">-0.0107005444200589</cx:pt>
          <cx:pt idx="635">-0.014281774733827701</cx:pt>
          <cx:pt idx="636">-0.011079233299925601</cx:pt>
          <cx:pt idx="637">-0.0090411129594072399</cx:pt>
          <cx:pt idx="638">-0.0074997463961699101</cx:pt>
          <cx:pt idx="639">-0.0045250652471890097</cx:pt>
          <cx:pt idx="640">-0.00172071974278031</cx:pt>
          <cx:pt idx="641">-0.000121639981091069</cx:pt>
          <cx:pt idx="642">0.00032548311783436401</cx:pt>
          <cx:pt idx="643">-0.000422882184745198</cx:pt>
          <cx:pt idx="644">0.00061059667773752998</cx:pt>
          <cx:pt idx="645">0.00069898718427096696</cx:pt>
          <cx:pt idx="646">0.000133809944702419</cx:pt>
          <cx:pt idx="647">-0.0033236088500062499</cx:pt>
          <cx:pt idx="648">-0.0042364085098584</cx:pt>
          <cx:pt idx="649">-0.00127348414622282</cx:pt>
          <cx:pt idx="650">-0.0022903841133599299</cx:pt>
          <cx:pt idx="651">-0.0129206573483573</cx:pt>
          <cx:pt idx="652">-0.0077426091064343198</cx:pt>
          <cx:pt idx="653">-0.010859467143444001</cx:pt>
          <cx:pt idx="654">-0.021853412498629401</cx:pt>
          <cx:pt idx="655">-0.0216995298670207</cx:pt>
          <cx:pt idx="656">-0.00091752189764043098</cx:pt>
          <cx:pt idx="657">0.014618539814868801</cx:pt>
          <cx:pt idx="658">0.013322323284277999</cx:pt>
          <cx:pt idx="659">0.0094287356065774295</cx:pt>
          <cx:pt idx="660">-0.0074166899700139101</cx:pt>
          <cx:pt idx="661">-0.0121572265099872</cx:pt>
          <cx:pt idx="662">-0.0146835605847186</cx:pt>
          <cx:pt idx="663">-0.015652781734165198</cx:pt>
          <cx:pt idx="664">-0.014274354352434101</cx:pt>
          <cx:pt idx="665">-0.011943787656243999</cx:pt>
          <cx:pt idx="666">-0.0051122637180045401</cx:pt>
          <cx:pt idx="667">-0.00132050392722283</cx:pt>
          <cx:pt idx="668">-0.00013553865358443201</cx:pt>
          <cx:pt idx="669">-0.000171069833001223</cx:pt>
          <cx:pt idx="670">0.00056749770930897996</cx:pt>
          <cx:pt idx="671">0.00033504851295256297</cx:pt>
          <cx:pt idx="672">0.00013364398030253199</cx:pt>
          <cx:pt idx="673">-0.00063248545439190801</cx:pt>
          <cx:pt idx="674">-0.00085146487787652204</cx:pt>
          <cx:pt idx="675">-4.9577007319098903e-05</cx:pt>
          <cx:pt idx="676">-0.00071367000101345897</cx:pt>
          <cx:pt idx="677">-0.00133046702708839</cx:pt>
          <cx:pt idx="678">-0.00327644905293294</cx:pt>
          <cx:pt idx="679">-0.00067755847695055</cx:pt>
          <cx:pt idx="680">0.0040440368926734898</cx:pt>
          <cx:pt idx="681">0.0023140996999549998</cx:pt>
          <cx:pt idx="682">-0.00013984981548172601</cx:pt>
          <cx:pt idx="683">-0.0111064760670012</cx:pt>
          <cx:pt idx="684">-0.023289554126992702</cx:pt>
          <cx:pt idx="685">-0.016098315825916299</cx:pt>
          <cx:pt idx="686">-0.017908476216854201</cx:pt>
          <cx:pt idx="687">-0.0145147389011964</cx:pt>
          <cx:pt idx="688">-0.0184042338274269</cx:pt>
          <cx:pt idx="689">-0.012157195416843101</cx:pt>
          <cx:pt idx="690">-0.0083704886484247901</cx:pt>
          <cx:pt idx="691">-0.00641248607856406</cx:pt>
          <cx:pt idx="692">-0.0046297543599087302</cx:pt>
          <cx:pt idx="693">-0.0056989550860289699</cx:pt>
          <cx:pt idx="694">-0.0018062619114206199</cx:pt>
          <cx:pt idx="695">-0.00060051981154370299</cx:pt>
          <cx:pt idx="696">-0.00084011598053367802</cx:pt>
          <cx:pt idx="697">-0.00028153677308710099</cx:pt>
          <cx:pt idx="698">1.87613751350785e-05</cx:pt>
          <cx:pt idx="699">0.000143332535228038</cx:pt>
          <cx:pt idx="700">6.5607499506565895e-05</cx:pt>
          <cx:pt idx="701">-1.8578706289336601e-05</cx:pt>
          <cx:pt idx="702">0.000421000189601926</cx:pt>
          <cx:pt idx="703">0.00083656551463606504</cx:pt>
          <cx:pt idx="704">0.00142396847151288</cx:pt>
          <cx:pt idx="705">0.0017373362421905601</cx:pt>
          <cx:pt idx="706">-4.8807126359184802e-05</cx:pt>
          <cx:pt idx="707">0.00102550107262278</cx:pt>
          <cx:pt idx="708">0.0043153042283511304</cx:pt>
          <cx:pt idx="709">0.0044271652735925898</cx:pt>
          <cx:pt idx="710">-0.0021872494911837899</cx:pt>
          <cx:pt idx="711">0.0010270658949151799</cx:pt>
          <cx:pt idx="712">0.0063422166997749701</cx:pt>
          <cx:pt idx="713">0.0048687919682300299</cx:pt>
          <cx:pt idx="714">0.0033147213778117299</cx:pt>
          <cx:pt idx="715">0.0025466982766514101</cx:pt>
          <cx:pt idx="716">0.0052162254741630098</cx:pt>
          <cx:pt idx="717">0.0072891575896979702</cx:pt>
          <cx:pt idx="718">0.0026752105251031302</cx:pt>
          <cx:pt idx="719">0.0028674075731854199</cx:pt>
          <cx:pt idx="720">0.00114642955296561</cx:pt>
          <cx:pt idx="721">0.0012510690221620401</cx:pt>
          <cx:pt idx="722">0.00065891978504390998</cx:pt>
          <cx:pt idx="723">5.6823685666548199e-05</cx:pt>
          <cx:pt idx="724">-0.00011756190961604</cx:pt>
          <cx:pt idx="725">0.000733500720922109</cx:pt>
          <cx:pt idx="726">0.00019863125022969799</cx:pt>
          <cx:pt idx="727">-0.00046743115985732001</cx:pt>
          <cx:pt idx="728">0.00026853383257010297</cx:pt>
          <cx:pt idx="729">0.00071305771182918404</cx:pt>
          <cx:pt idx="730">-8.2023601770178796e-05</cx:pt>
          <cx:pt idx="731">0.00030863896782897801</cx:pt>
          <cx:pt idx="732">-0.00068848000598276896</cx:pt>
          <cx:pt idx="733">0.0010122455400225199</cx:pt>
          <cx:pt idx="734">0.0011055866783057501</cx:pt>
          <cx:pt idx="735">0.00219147795230462</cx:pt>
          <cx:pt idx="736">0.0044093666438258603</cx:pt>
          <cx:pt idx="737">0.00662971390507479</cx:pt>
          <cx:pt idx="738">0.0054654452479192903</cx:pt>
          <cx:pt idx="739">0.0070697306278343797</cx:pt>
          <cx:pt idx="740">0.0089109619297680302</cx:pt>
          <cx:pt idx="741">0.0075956353492248399</cx:pt>
          <cx:pt idx="742">0.0089669158425495603</cx:pt>
          <cx:pt idx="743">0.0076393773205145196</cx:pt>
          <cx:pt idx="744">0.00580401009465912</cx:pt>
          <cx:pt idx="745">0.0058591859366998204</cx:pt>
          <cx:pt idx="746">0.0030588474432379702</cx:pt>
          <cx:pt idx="747">0.0024911161344954602</cx:pt>
          <cx:pt idx="748">0.00117906229619516</cx:pt>
          <cx:pt idx="749">0.00109688497847476</cx:pt>
          <cx:pt idx="750">0.00080852562596106699</cx:pt>
          <cx:pt idx="751">-0.00057608866089979495</cx:pt>
          <cx:pt idx="752">-0.00045955561961941101</cx:pt>
          <cx:pt idx="753">-0.00049048787319603702</cx:pt>
          <cx:pt idx="754">1.8868049138164e-05</cx:pt>
          <cx:pt idx="755">0.00038461231427014999</cx:pt>
          <cx:pt idx="756">-4.5943302242156999e-05</cx:pt>
          <cx:pt idx="757">0.00039841376319474999</cx:pt>
          <cx:pt idx="758">-0.00050016883199455599</cx:pt>
          <cx:pt idx="759">0.00064657502498174696</cx:pt>
          <cx:pt idx="760">0.0010419191274956799</cx:pt>
          <cx:pt idx="761">-0.00024152615931287601</cx:pt>
          <cx:pt idx="762">-0.00025479437801762998</cx:pt>
          <cx:pt idx="763">-0.000715315444278646</cx:pt>
          <cx:pt idx="764">7.4127711480896297e-05</cx:pt>
          <cx:pt idx="765">-0.000134572307726376</cx:pt>
          <cx:pt idx="766">0.00015855821205720499</cx:pt>
          <cx:pt idx="767">0.00127111613469623</cx:pt>
          <cx:pt idx="768">0.00031167906371107101</cx:pt>
          <cx:pt idx="769">0.00110061228345958</cx:pt>
          <cx:pt idx="770">0.0026063454126649</cx:pt>
          <cx:pt idx="771">0.00099606925180201807</cx:pt>
          <cx:pt idx="772">0.00075481093799583798</cx:pt>
          <cx:pt idx="773">0.00053869253630464296</cx:pt>
          <cx:pt idx="774">0.00085101875027227003</cx:pt>
          <cx:pt idx="775">0.00141051784520797</cx:pt>
          <cx:pt idx="776">0.00026014084779670801</cx:pt>
          <cx:pt idx="777">-6.8587426235482794e-05</cx:pt>
          <cx:pt idx="778">0.00025769614689330901</cx:pt>
          <cx:pt idx="779">0.00026958776826354898</cx:pt>
          <cx:pt idx="780">-0.00027720678215180502</cx:pt>
          <cx:pt idx="781">-0.000246044304035026</cx:pt>
          <cx:pt idx="782">0.00060763109416743098</cx:pt>
          <cx:pt idx="783">-0.00018078662134539999</cx:pt>
          <cx:pt idx="784">0.00040359313514358501</cx:pt>
          <cx:pt idx="785">6.7519404374165001e-05</cx:pt>
          <cx:pt idx="786">-0.00049862171692405754</cx:pt>
          <cx:pt idx="787">-0.0014676606016824449</cx:pt>
          <cx:pt idx="788">-0.0027454760332461499</cx:pt>
          <cx:pt idx="789">-0.0019017554838558924</cx:pt>
          <cx:pt idx="790">0.002755100271806575</cx:pt>
          <cx:pt idx="791">0.0042318696917124253</cx:pt>
          <cx:pt idx="792">-0.000849298750177475</cx:pt>
          <cx:pt idx="793">0.00085052202879224001</cx:pt>
          <cx:pt idx="794">-0.0032081653824657</cx:pt>
          <cx:pt idx="795">-0.0035142684462639751</cx:pt>
          <cx:pt idx="796">-0.0029868138022417249</cx:pt>
          <cx:pt idx="797">-0.0041042106611718253</cx:pt>
          <cx:pt idx="798">-0.00194426994657808</cx:pt>
          <cx:pt idx="799">-0.0038488985545176249</cx:pt>
          <cx:pt idx="800">-0.0017739229435866026</cx:pt>
          <cx:pt idx="801">-0.00015108549422753099</cx:pt>
          <cx:pt idx="802">-0.0023104808261548977</cx:pt>
          <cx:pt idx="803">-0.00021491202344764399</cx:pt>
          <cx:pt idx="804">0.0018105085669038799</cx:pt>
          <cx:pt idx="805">0.00119209614180593</cx:pt>
          <cx:pt idx="806">0.0015746527147227399</cx:pt>
          <cx:pt idx="807">0.00040195495385067249</cx:pt>
          <cx:pt idx="808">-7.0135056232275501e-05</cx:pt>
          <cx:pt idx="809">-7.2354250622747496e-05</cx:pt>
          <cx:pt idx="810">-0.0001696737214845405</cx:pt>
          <cx:pt idx="811">-0.000226840096655302</cx:pt>
          <cx:pt idx="812">0.00072042901890017252</cx:pt>
          <cx:pt idx="813">0.00041795731833535249</cx:pt>
          <cx:pt idx="814">-0.00037960313216994248</cx:pt>
          <cx:pt idx="815">-0.00088484681753797753</cx:pt>
          <cx:pt idx="816">-0.0025850549114718748</cx:pt>
          <cx:pt idx="817">0.0010029148020202949</cx:pt>
          <cx:pt idx="818">0.0057950761992650503</cx:pt>
          <cx:pt idx="819">0.0045910005559226001</cx:pt>
          <cx:pt idx="820">0.004143616514256725</cx:pt>
          <cx:pt idx="821">0.002671514461397725</cx:pt>
          <cx:pt idx="822">-0.0020501856158151701</cx:pt>
          <cx:pt idx="823">-0.0031395364036497248</cx:pt>
          <cx:pt idx="824">-0.0024971109688442126</cx:pt>
          <cx:pt idx="825">-0.0093534934595646494</cx:pt>
          <cx:pt idx="826">-0.0090177072218891006</cx:pt>
          <cx:pt idx="827">-0.005949710437404475</cx:pt>
          <cx:pt idx="828">-0.005148371459395275</cx:pt>
          <cx:pt idx="829">-0.00274687437677925</cx:pt>
          <cx:pt idx="830">-0.0018873370060669325</cx:pt>
          <cx:pt idx="831">0.00043572586556624003</cx:pt>
          <cx:pt idx="832">0.0025519643136772</cx:pt>
          <cx:pt idx="833">0.0038000969362712001</cx:pt>
          <cx:pt idx="834">0.00244189681491836</cx:pt>
          <cx:pt idx="835">0.00061787338775704502</cx:pt>
          <cx:pt idx="836">0.00016027480635066326</cx:pt>
          <cx:pt idx="837">0.00010082142355914075</cx:pt>
          <cx:pt idx="838">-8.8773060168607996e-05</cx:pt>
          <cx:pt idx="839">0.00011520502981220375</cx:pt>
          <cx:pt idx="840">0.00072680290074959245</cx:pt>
          <cx:pt idx="841">0.00054328007685930998</cx:pt>
          <cx:pt idx="842">-0.00032029056807115</cx:pt>
          <cx:pt idx="843">0.00031758249541001749</cx:pt>
          <cx:pt idx="844">-0.00059879539924895253</cx:pt>
          <cx:pt idx="845">0.00063378713744939748</cx:pt>
          <cx:pt idx="846">0.0040788615919129748</cx:pt>
          <cx:pt idx="847">0.0032233030361113251</cx:pt>
          <cx:pt idx="848">0.0039759083353351748</cx:pt>
          <cx:pt idx="849">0.0020466248958104527</cx:pt>
          <cx:pt idx="850">-0.0020393060849105151</cx:pt>
          <cx:pt idx="851">0.0015889705848827476</cx:pt>
          <cx:pt idx="852">-0.00057803522549549746</cx:pt>
          <cx:pt idx="853">-0.0059333214799822754</cx:pt>
          <cx:pt idx="854">-0.0066958379134999003</cx:pt>
          <cx:pt idx="855">-0.0067957356374661248</cx:pt>
          <cx:pt idx="856">-0.0056317812726117246</cx:pt>
          <cx:pt idx="857">-0.00099792500537439991</cx:pt>
          <cx:pt idx="858">0.0015711529213988775</cx:pt>
          <cx:pt idx="859">0.0041466513687431752</cx:pt>
          <cx:pt idx="860">0.0028325635281326502</cx:pt>
          <cx:pt idx="861">0.0045501191157821747</cx:pt>
          <cx:pt idx="862">0.0032442798543292498</cx:pt>
          <cx:pt idx="863">0.0016002650215595625</cx:pt>
          <cx:pt idx="864">0.00033858148289521748</cx:pt>
          <cx:pt idx="865">-9.1660821762932495e-05</cx:pt>
          <cx:pt idx="866">-3.5712797366556997e-05</cx:pt>
          <cx:pt idx="867">-7.6586578382626002e-05</cx:pt>
          <cx:pt idx="868">0.0010955950486844449</cx:pt>
          <cx:pt idx="869">0.0014734983172572725</cx:pt>
          <cx:pt idx="870">-0.00061304190995315996</cx:pt>
          <cx:pt idx="871">-0.001529952367997805</cx:pt>
          <cx:pt idx="872">-0.0011799762689446525</cx:pt>
          <cx:pt idx="873">5.9892247157183747e-06</cx:pt>
          <cx:pt idx="874">0.00035136377926192749</cx:pt>
          <cx:pt idx="875">0.00062680956160542252</cx:pt>
          <cx:pt idx="876">0.000870069018513535</cx:pt>
          <cx:pt idx="877">0.0041713978014224504</cx:pt>
          <cx:pt idx="878">0.0017059687774022951</cx:pt>
          <cx:pt idx="879">0.0058622729774296754</cx:pt>
          <cx:pt idx="880">0.0040426785487690502</cx:pt>
          <cx:pt idx="881">-0.0018042573575268025</cx:pt>
          <cx:pt idx="882">-0.0039717598531382502</cx:pt>
          <cx:pt idx="883">-0.0023187522404562498</cx:pt>
          <cx:pt idx="884">0.00040359313514358501</cx:pt>
          <cx:pt idx="885">6.7519404374165001e-05</cx:pt>
          <cx:pt idx="886">-0.00049862171692405754</cx:pt>
          <cx:pt idx="887">-0.0014676606016824449</cx:pt>
          <cx:pt idx="888">-0.0027454760332461499</cx:pt>
          <cx:pt idx="889">-0.0019017554838558924</cx:pt>
          <cx:pt idx="890">0.002755100271806575</cx:pt>
          <cx:pt idx="891">0.0042318696917124253</cx:pt>
          <cx:pt idx="892">-0.000849298750177475</cx:pt>
          <cx:pt idx="893">0.00085052202879224001</cx:pt>
          <cx:pt idx="894">-0.0032081653824657</cx:pt>
          <cx:pt idx="895">-0.0035142684462639751</cx:pt>
          <cx:pt idx="896">-0.0029868138022417249</cx:pt>
          <cx:pt idx="897">-0.0041042106611718253</cx:pt>
          <cx:pt idx="898">-0.00194426994657808</cx:pt>
          <cx:pt idx="899">-0.0038488985545176249</cx:pt>
          <cx:pt idx="900">-0.0017739229435866026</cx:pt>
          <cx:pt idx="901">-0.00015108549422753099</cx:pt>
          <cx:pt idx="902">-0.0023104808261548977</cx:pt>
          <cx:pt idx="903">-0.00021491202344764399</cx:pt>
          <cx:pt idx="904">0.0018105085669038799</cx:pt>
          <cx:pt idx="905">0.00119209614180593</cx:pt>
          <cx:pt idx="906">0.0015746527147227399</cx:pt>
          <cx:pt idx="907">0.00040195495385067249</cx:pt>
          <cx:pt idx="908">-7.0135056232275501e-05</cx:pt>
          <cx:pt idx="909">-7.2354250622747496e-05</cx:pt>
          <cx:pt idx="910">-0.0001696737214845405</cx:pt>
          <cx:pt idx="911">-0.000226840096655302</cx:pt>
          <cx:pt idx="912">0.00072042901890017252</cx:pt>
          <cx:pt idx="913">0.00041795731833535249</cx:pt>
          <cx:pt idx="914">-0.00037960313216994248</cx:pt>
          <cx:pt idx="915">-0.00088484681753797753</cx:pt>
          <cx:pt idx="916">-0.0025850549114718748</cx:pt>
          <cx:pt idx="917">0.0010029148020202949</cx:pt>
          <cx:pt idx="918">0.0057950761992650503</cx:pt>
          <cx:pt idx="919">0.0045910005559226001</cx:pt>
          <cx:pt idx="920">0.004143616514256725</cx:pt>
          <cx:pt idx="921">0.002671514461397725</cx:pt>
          <cx:pt idx="922">-0.0020501856158151701</cx:pt>
          <cx:pt idx="923">-0.0031395364036497248</cx:pt>
          <cx:pt idx="924">-0.0024971109688442126</cx:pt>
          <cx:pt idx="925">-0.0093534934595646494</cx:pt>
          <cx:pt idx="926">-0.0090177072218891006</cx:pt>
          <cx:pt idx="927">-0.005949710437404475</cx:pt>
          <cx:pt idx="928">-0.005148371459395275</cx:pt>
          <cx:pt idx="929">-0.00274687437677925</cx:pt>
          <cx:pt idx="930">-0.0018873370060669325</cx:pt>
          <cx:pt idx="931">0.00043572586556624003</cx:pt>
          <cx:pt idx="932">0.0025519643136772</cx:pt>
          <cx:pt idx="933">0.0038000969362712001</cx:pt>
          <cx:pt idx="934">0.00244189681491836</cx:pt>
          <cx:pt idx="935">0.00061787338775704502</cx:pt>
          <cx:pt idx="936">0.00016027480635066326</cx:pt>
          <cx:pt idx="937">0.00010082142355914075</cx:pt>
          <cx:pt idx="938">-8.8773060168607996e-05</cx:pt>
          <cx:pt idx="939">0.00011520502981220375</cx:pt>
          <cx:pt idx="940">0.00072680290074959245</cx:pt>
          <cx:pt idx="941">0.00054328007685930998</cx:pt>
          <cx:pt idx="942">-0.00032029056807115</cx:pt>
          <cx:pt idx="943">0.00031758249541001749</cx:pt>
          <cx:pt idx="944">-0.00059879539924895253</cx:pt>
          <cx:pt idx="945">0.00063378713744939748</cx:pt>
          <cx:pt idx="946">0.0040788615919129748</cx:pt>
          <cx:pt idx="947">0.0032233030361113251</cx:pt>
          <cx:pt idx="948">0.0039759083353351748</cx:pt>
          <cx:pt idx="949">0.0020466248958104527</cx:pt>
          <cx:pt idx="950">-0.0020393060849105151</cx:pt>
          <cx:pt idx="951">0.0015889705848827476</cx:pt>
          <cx:pt idx="952">-0.00057803522549549746</cx:pt>
          <cx:pt idx="953">-0.0059333214799822754</cx:pt>
          <cx:pt idx="954">-0.0066958379134999003</cx:pt>
          <cx:pt idx="955">-0.0067957356374661248</cx:pt>
          <cx:pt idx="956">-0.0056317812726117246</cx:pt>
          <cx:pt idx="957">-0.00099792500537439991</cx:pt>
          <cx:pt idx="958">0.0015711529213988775</cx:pt>
          <cx:pt idx="959">0.0041466513687431752</cx:pt>
          <cx:pt idx="960">0.0028325635281326502</cx:pt>
          <cx:pt idx="961">0.0045501191157821747</cx:pt>
          <cx:pt idx="962">0.0032442798543292498</cx:pt>
          <cx:pt idx="963">0.0016002650215595625</cx:pt>
          <cx:pt idx="964">0.00033858148289521748</cx:pt>
          <cx:pt idx="965">-9.1660821762932495e-05</cx:pt>
          <cx:pt idx="966">-3.5712797366556997e-05</cx:pt>
          <cx:pt idx="967">-7.6586578382626002e-05</cx:pt>
          <cx:pt idx="968">0.0010955950486844449</cx:pt>
          <cx:pt idx="969">0.0014734983172572725</cx:pt>
          <cx:pt idx="970">-0.00061304190995315996</cx:pt>
          <cx:pt idx="971">-0.001529952367997805</cx:pt>
          <cx:pt idx="972">-0.0011799762689446525</cx:pt>
          <cx:pt idx="973">5.9892247157183747e-06</cx:pt>
          <cx:pt idx="974">0.00035136377926192749</cx:pt>
          <cx:pt idx="975">0.00062680956160542252</cx:pt>
          <cx:pt idx="976">0.000870069018513535</cx:pt>
          <cx:pt idx="977">0.0041713978014224504</cx:pt>
          <cx:pt idx="978">0.0017059687774022951</cx:pt>
          <cx:pt idx="979">0.0058622729774296754</cx:pt>
          <cx:pt idx="980">0.0040426785487690502</cx:pt>
          <cx:pt idx="981">-0.0018042573575268025</cx:pt>
          <cx:pt idx="982">-0.0039717598531382502</cx:pt>
          <cx:pt idx="983">-0.0023187522404562498</cx:pt>
          <cx:pt idx="984">0.00040359313514358501</cx:pt>
          <cx:pt idx="985">6.7519404374165001e-05</cx:pt>
          <cx:pt idx="986">-0.00049862171692405754</cx:pt>
          <cx:pt idx="987">-0.0014676606016824449</cx:pt>
          <cx:pt idx="988">-0.0027454760332461499</cx:pt>
          <cx:pt idx="989">-0.0019017554838558924</cx:pt>
          <cx:pt idx="990">0.002755100271806575</cx:pt>
          <cx:pt idx="991">0.0042318696917124253</cx:pt>
          <cx:pt idx="992">-0.000849298750177475</cx:pt>
          <cx:pt idx="993">0.00085052202879224001</cx:pt>
          <cx:pt idx="994">-0.0032081653824657</cx:pt>
          <cx:pt idx="995">-0.0035142684462639751</cx:pt>
          <cx:pt idx="996">-0.0029868138022417249</cx:pt>
          <cx:pt idx="997">-0.0041042106611718253</cx:pt>
          <cx:pt idx="998">-0.00194426994657808</cx:pt>
          <cx:pt idx="999">-0.0038488985545176249</cx:pt>
          <cx:pt idx="1000">-0.0017739229435866026</cx:pt>
          <cx:pt idx="1001">-0.00015108549422753099</cx:pt>
          <cx:pt idx="1002">-0.0023104808261548977</cx:pt>
          <cx:pt idx="1003">-0.00021491202344764399</cx:pt>
          <cx:pt idx="1004">0.0018105085669038799</cx:pt>
          <cx:pt idx="1005">0.00119209614180593</cx:pt>
          <cx:pt idx="1006">0.0015746527147227399</cx:pt>
          <cx:pt idx="1007">0.00040195495385067249</cx:pt>
          <cx:pt idx="1008">-7.0135056232275501e-05</cx:pt>
          <cx:pt idx="1009">-7.2354250622747496e-05</cx:pt>
          <cx:pt idx="1010">-0.0001696737214845405</cx:pt>
          <cx:pt idx="1011">-0.000226840096655302</cx:pt>
          <cx:pt idx="1012">0.00072042901890017252</cx:pt>
          <cx:pt idx="1013">0.00041795731833535249</cx:pt>
          <cx:pt idx="1014">-0.00037960313216994248</cx:pt>
          <cx:pt idx="1015">-0.00088484681753797753</cx:pt>
          <cx:pt idx="1016">-0.0025850549114718748</cx:pt>
          <cx:pt idx="1017">0.0010029148020202949</cx:pt>
          <cx:pt idx="1018">0.0057950761992650503</cx:pt>
          <cx:pt idx="1019">0.0045910005559226001</cx:pt>
          <cx:pt idx="1020">0.004143616514256725</cx:pt>
          <cx:pt idx="1021">0.002671514461397725</cx:pt>
          <cx:pt idx="1022">-0.0020501856158151701</cx:pt>
          <cx:pt idx="1023">-0.0031395364036497248</cx:pt>
          <cx:pt idx="1024">-0.0024971109688442126</cx:pt>
          <cx:pt idx="1025">-0.0093534934595646494</cx:pt>
          <cx:pt idx="1026">-0.0090177072218891006</cx:pt>
          <cx:pt idx="1027">-0.005949710437404475</cx:pt>
          <cx:pt idx="1028">-0.005148371459395275</cx:pt>
          <cx:pt idx="1029">-0.00274687437677925</cx:pt>
          <cx:pt idx="1030">-0.0018873370060669325</cx:pt>
          <cx:pt idx="1031">0.00043572586556624003</cx:pt>
          <cx:pt idx="1032">0.0025519643136772</cx:pt>
          <cx:pt idx="1033">0.0038000969362712001</cx:pt>
          <cx:pt idx="1034">0.00244189681491836</cx:pt>
          <cx:pt idx="1035">0.00061787338775704502</cx:pt>
          <cx:pt idx="1036">0.00016027480635066326</cx:pt>
          <cx:pt idx="1037">0.00010082142355914075</cx:pt>
          <cx:pt idx="1038">-8.8773060168607996e-05</cx:pt>
          <cx:pt idx="1039">0.00011520502981220375</cx:pt>
          <cx:pt idx="1040">0.00072680290074959245</cx:pt>
          <cx:pt idx="1041">0.00054328007685930998</cx:pt>
          <cx:pt idx="1042">-0.00032029056807115</cx:pt>
          <cx:pt idx="1043">0.00031758249541001749</cx:pt>
          <cx:pt idx="1044">-0.00059879539924895253</cx:pt>
          <cx:pt idx="1045">0.00063378713744939748</cx:pt>
          <cx:pt idx="1046">0.0040788615919129748</cx:pt>
          <cx:pt idx="1047">0.0032233030361113251</cx:pt>
          <cx:pt idx="1048">0.0039759083353351748</cx:pt>
          <cx:pt idx="1049">0.0020466248958104527</cx:pt>
          <cx:pt idx="1050">-0.0020393060849105151</cx:pt>
          <cx:pt idx="1051">0.0015889705848827476</cx:pt>
          <cx:pt idx="1052">-0.00057803522549549746</cx:pt>
          <cx:pt idx="1053">-0.0059333214799822754</cx:pt>
          <cx:pt idx="1054">-0.0066958379134999003</cx:pt>
          <cx:pt idx="1055">-0.0067957356374661248</cx:pt>
          <cx:pt idx="1056">-0.0056317812726117246</cx:pt>
          <cx:pt idx="1057">-0.00099792500537439991</cx:pt>
          <cx:pt idx="1058">0.0015711529213988775</cx:pt>
          <cx:pt idx="1059">0.0041466513687431752</cx:pt>
          <cx:pt idx="1060">0.0028325635281326502</cx:pt>
          <cx:pt idx="1061">0.0045501191157821747</cx:pt>
          <cx:pt idx="1062">0.0032442798543292498</cx:pt>
          <cx:pt idx="1063">0.0016002650215595625</cx:pt>
          <cx:pt idx="1064">0.00033858148289521748</cx:pt>
          <cx:pt idx="1065">-9.1660821762932495e-05</cx:pt>
          <cx:pt idx="1066">-3.5712797366556997e-05</cx:pt>
          <cx:pt idx="1067">-7.6586578382626002e-05</cx:pt>
          <cx:pt idx="1068">0.0010955950486844449</cx:pt>
          <cx:pt idx="1069">0.0014734983172572725</cx:pt>
          <cx:pt idx="1070">-0.00061304190995315996</cx:pt>
          <cx:pt idx="1071">-0.001529952367997805</cx:pt>
          <cx:pt idx="1072">-0.0011799762689446525</cx:pt>
          <cx:pt idx="1073">5.9892247157183747e-06</cx:pt>
          <cx:pt idx="1074">0.00035136377926192749</cx:pt>
          <cx:pt idx="1075">0.00062680956160542252</cx:pt>
          <cx:pt idx="1076">0.000870069018513535</cx:pt>
          <cx:pt idx="1077">0.0041713978014224504</cx:pt>
          <cx:pt idx="1078">0.0017059687774022951</cx:pt>
          <cx:pt idx="1079">0.0058622729774296754</cx:pt>
          <cx:pt idx="1080">0.0040426785487690502</cx:pt>
          <cx:pt idx="1081">-0.0018042573575268025</cx:pt>
          <cx:pt idx="1082">-0.0039717598531382502</cx:pt>
          <cx:pt idx="1083">-0.0023187522404562498</cx:pt>
        </cx:lvl>
      </cx:numDim>
    </cx:data>
    <cx:data id="141">
      <cx:numDim type="val">
        <cx:f>Sheet2!$EL$1:$EL$1084</cx:f>
        <cx:lvl ptCount="1084" formatCode="0.00E+00">
          <cx:pt idx="0">7.9374628473155695e-05</cx:pt>
          <cx:pt idx="1">-0.00093170854780430003</cx:pt>
          <cx:pt idx="2">1.28006768453064e-05</cx:pt>
          <cx:pt idx="3">0.00029506776756596802</cx:pt>
          <cx:pt idx="4">-0.000107884302567206</cx:pt>
          <cx:pt idx="5">0.00015345318674633</cx:pt>
          <cx:pt idx="6">0.000698007939097147</cx:pt>
          <cx:pt idx="7">0.00047179875664836202</cx:pt>
          <cx:pt idx="8">0.00024973850097037402</cx:pt>
          <cx:pt idx="9">0.000453316385945424</cx:pt>
          <cx:pt idx="10">-0.00055216111176257501</cx:pt>
          <cx:pt idx="11">-8.2908692685989798e-05</cx:pt>
          <cx:pt idx="12">0.00061804902001921997</cx:pt>
          <cx:pt idx="13">-0.000188079064897544</cx:pt>
          <cx:pt idx="14">0.00099382639927940008</cx:pt>
          <cx:pt idx="15">-0.00068012477734902103</cx:pt>
          <cx:pt idx="16">0.00041869627917114598</cx:pt>
          <cx:pt idx="17">4.9434208775647603e-05</cx:pt>
          <cx:pt idx="18">0.00044266063043741402</cx:pt>
          <cx:pt idx="19">0.000170701031501183</cx:pt>
          <cx:pt idx="20">-0.00044491983307285202</cx:pt>
          <cx:pt idx="21">-0.00038841994847495898</cx:pt>
          <cx:pt idx="22">0.00069525555723929495</cx:pt>
          <cx:pt idx="23">0.00065325082384972398</cx:pt>
          <cx:pt idx="24">-0.00019519690944577701</cx:pt>
          <cx:pt idx="25">0.00017055616627690499</cx:pt>
          <cx:pt idx="26">-0.000120163172372711</cx:pt>
          <cx:pt idx="27">-0.00015260024639335301</cx:pt>
          <cx:pt idx="28">-0.00023575506664987299</cx:pt>
          <cx:pt idx="29">0.00023951379030154901</cx:pt>
          <cx:pt idx="30">1.1122831373423e-05</cx:pt>
          <cx:pt idx="31">0.000197069806555282</cx:pt>
          <cx:pt idx="32">-0.00090255565817844597</cx:pt>
          <cx:pt idx="33">0.00042098343353993799</cx:pt>
          <cx:pt idx="34">-0.00033140851922782197</cx:pt>
          <cx:pt idx="35">0.00017569693910793801</cx:pt>
          <cx:pt idx="36">0.000256506344169362</cx:pt>
          <cx:pt idx="37">-0.00122109987348042</cx:pt>
          <cx:pt idx="38">-0.00013887124909455799</cx:pt>
          <cx:pt idx="39">-0.00062240921257551295</cx:pt>
          <cx:pt idx="40">-0.00081556472154439797</cx:pt>
          <cx:pt idx="41">-0.00073606253775545096</cx:pt>
          <cx:pt idx="42">0.00078519153356146202</cx:pt>
          <cx:pt idx="43">0.0022175421933744699</cx:pt>
          <cx:pt idx="44">4.7995092319035998e-05</cx:pt>
          <cx:pt idx="45">-0.000213532730512841</cx:pt>
          <cx:pt idx="46">-0.00119266983991215</cx:pt>
          <cx:pt idx="47">-0.00026700041663261202</cx:pt>
          <cx:pt idx="48">-0.00093182765743836198</cx:pt>
          <cx:pt idx="49">-0.0012203803369466499</cx:pt>
          <cx:pt idx="50">-0.00090426437669860796</cx:pt>
          <cx:pt idx="51">-0.00088293869771903695</cx:pt>
          <cx:pt idx="52">0.00054998520018379501</cx:pt>
          <cx:pt idx="53">-0.00036342216846521499</cx:pt>
          <cx:pt idx="54">0.00034228227122346899</cx:pt>
          <cx:pt idx="55">0.000230737443539234</cx:pt>
          <cx:pt idx="56">-0.00111366120807691</cx:pt>
          <cx:pt idx="57">-0.00111293873164851</cx:pt>
          <cx:pt idx="58">-0.00042269264217383002</cx:pt>
          <cx:pt idx="59">-0.00018509526887535701</cx:pt>
          <cx:pt idx="60">0.00020542810898451801</cx:pt>
          <cx:pt idx="61">-0.00065741289871853895</cx:pt>
          <cx:pt idx="62">0.00026720478721213402</cx:pt>
          <cx:pt idx="63">-0.00095823961483311698</cx:pt>
          <cx:pt idx="64">-0.0018871782360500901</cx:pt>
          <cx:pt idx="65">-0.0032450495985234099</cx:pt>
          <cx:pt idx="66">-0.0044562805599159001</cx:pt>
          <cx:pt idx="67">-0.0032853939417609298</cx:pt>
          <cx:pt idx="68">-0.0032629663011047201</cx:pt>
          <cx:pt idx="69">0.0026996134606267902</cx:pt>
          <cx:pt idx="70">-0.0093471964190315598</cx:pt>
          <cx:pt idx="71">-0.0043125278155892299</cx:pt>
          <cx:pt idx="72">0.00061003651869846395</cx:pt>
          <cx:pt idx="73">-0.00103078099024497</cx:pt>
          <cx:pt idx="74">-0.0090632073768490192</cx:pt>
          <cx:pt idx="75">-0.020924643459392302</cx:pt>
          <cx:pt idx="76">-0.00869238939661208</cx:pt>
          <cx:pt idx="77">-0.0087938740731067899</cx:pt>
          <cx:pt idx="78">-0.0035536681984024098</cx:pt>
          <cx:pt idx="79">-0.00094543318600925398</cx:pt>
          <cx:pt idx="80">-0.00077903854464185496</cx:pt>
          <cx:pt idx="81">-0.00032314184201913398</cx:pt>
          <cx:pt idx="82">-0.00043161142262339899</cx:pt>
          <cx:pt idx="83">2.3523655655622698e-05</cx:pt>
          <cx:pt idx="84">-0.00012697398189903401</cx:pt>
          <cx:pt idx="85">0.00091177359658016</cx:pt>
          <cx:pt idx="86">0.00277684157838603</cx:pt>
          <cx:pt idx="87">0.00028307723796608798</cx:pt>
          <cx:pt idx="88">-0.00091611817870247095</cx:pt>
          <cx:pt idx="89">0.0025925272718176498</cx:pt>
          <cx:pt idx="90">0.0021877296603324799</cx:pt>
          <cx:pt idx="91">0.002111005911741</cx:pt>
          <cx:pt idx="92">0.00680328257093454</cx:pt>
          <cx:pt idx="93">-0.0013759050421951701</cx:pt>
          <cx:pt idx="94">0.0110439176111298</cx:pt>
          <cx:pt idx="95">0.0167550665256649</cx:pt>
          <cx:pt idx="96">0.036140733371039298</cx:pt>
          <cx:pt idx="97">0.047243839565359103</cx:pt>
          <cx:pt idx="98">0.061926236667049002</cx:pt>
          <cx:pt idx="99">0.063898792244398997</cx:pt>
          <cx:pt idx="100">0.058746761450454099</cx:pt>
          <cx:pt idx="101">0.046620799620164202</cx:pt>
          <cx:pt idx="102">0.043197147861588202</cx:pt>
          <cx:pt idx="103">-0.0048583667961064397</cx:pt>
          <cx:pt idx="104">-5.3613442233989103e-05</cx:pt>
          <cx:pt idx="105">-0.014103934144825201</cx:pt>
          <cx:pt idx="106">-0.0092908278381202501</cx:pt>
          <cx:pt idx="107">-0.0078246507464140008</cx:pt>
          <cx:pt idx="108">-0.0045371150526113202</cx:pt>
          <cx:pt idx="109">0.00120611983731525</cx:pt>
          <cx:pt idx="110">0.00042050846281190202</cx:pt>
          <cx:pt idx="111">0.000267289137750874</cx:pt>
          <cx:pt idx="112">0.00015737344762260799</cx:pt>
          <cx:pt idx="113">-0.00023782044028297799</cx:pt>
          <cx:pt idx="114">0.0084406591587966595</cx:pt>
          <cx:pt idx="115">0.0015028052046181101</cx:pt>
          <cx:pt idx="116">-0.0014371718574723901</cx:pt>
          <cx:pt idx="117">0.0046461029646816202</cx:pt>
          <cx:pt idx="118">0.0067053473269819402</cx:pt>
          <cx:pt idx="119">0.0187710436362492</cx:pt>
          <cx:pt idx="120">0.028272661879135699</cx:pt>
          <cx:pt idx="121">0.0179941392519916</cx:pt>
          <cx:pt idx="122">0.032574587063099202</cx:pt>
          <cx:pt idx="123">0.059514673594790402</cx:pt>
          <cx:pt idx="124">0.071131685032115602</cx:pt>
          <cx:pt idx="125">0.11869352357429599</cx:pt>
          <cx:pt idx="126">0.15829291374068299</cx:pt>
          <cx:pt idx="127">0.16004069968999199</cx:pt>
          <cx:pt idx="128">0.120030137445198</cx:pt>
          <cx:pt idx="129">0.0147313819950083</cx:pt>
          <cx:pt idx="130">0.00042715104708151801</cx:pt>
          <cx:pt idx="131">-0.010203353042838099</cx:pt>
          <cx:pt idx="132">-0.019641494256644802</cx:pt>
          <cx:pt idx="133">-0.0320568978769495</cx:pt>
          <cx:pt idx="134">-0.042333514648569798</cx:pt>
          <cx:pt idx="135">-0.019241831455361701</cx:pt>
          <cx:pt idx="136">-0.00017972851819686201</cx:pt>
          <cx:pt idx="137">0.020594252715743</cx:pt>
          <cx:pt idx="138">0.011890675586883901</cx:pt>
          <cx:pt idx="139">-6.8374818912394103e-06</cx:pt>
          <cx:pt idx="140">0.00030453696346609</cx:pt>
          <cx:pt idx="141">-0.00037972183547004901</cx:pt>
          <cx:pt idx="142">0.00044790342277313598</cx:pt>
          <cx:pt idx="143">-0.00013499538960831401</cx:pt>
          <cx:pt idx="144">-0.0039571064133057804</cx:pt>
          <cx:pt idx="145">0.0067628407874223903</cx:pt>
          <cx:pt idx="146">0.017052113924587501</cx:pt>
          <cx:pt idx="147">0.025478640363961001</cx:pt>
          <cx:pt idx="148">0.019211814518783302</cx:pt>
          <cx:pt idx="149">0.0059653607619775699</cx:pt>
          <cx:pt idx="150">-0.0040234425321037399</cx:pt>
          <cx:pt idx="151">0.013605724378851301</cx:pt>
          <cx:pt idx="152">0.0068865775554266496</cx:pt>
          <cx:pt idx="153">0.0125527935592873</cx:pt>
          <cx:pt idx="154">0.033532390365236003</cx:pt>
          <cx:pt idx="155">0.0603847401779277</cx:pt>
          <cx:pt idx="156">-0.0097394715142326803</cx:pt>
          <cx:pt idx="157">-0.0567078349624578</cx:pt>
          <cx:pt idx="158">-0.0633462702507194</cx:pt>
          <cx:pt idx="159">-0.037567430541819699</cx:pt>
          <cx:pt idx="160">-0.028060549751250601</cx:pt>
          <cx:pt idx="161">0.00418791290751073</cx:pt>
          <cx:pt idx="162">-0.023983476552536999</cx:pt>
          <cx:pt idx="163">-0.022230828000887701</cx:pt>
          <cx:pt idx="164">0.0089905056785110002</cx:pt>
          <cx:pt idx="165">0.011422222358874501</cx:pt>
          <cx:pt idx="166">0.0066165925341011896</cx:pt>
          <cx:pt idx="167">-0.00099201523358502411</cx:pt>
          <cx:pt idx="168">0.00032801988892938001</cx:pt>
          <cx:pt idx="169">-0.000120336219221923</cx:pt>
          <cx:pt idx="170">-0.00104733361313847</cx:pt>
          <cx:pt idx="171">0.00077969201847328498</cx:pt>
          <cx:pt idx="172">-0.0057607090762834198</cx:pt>
          <cx:pt idx="173">-0.0011162103779671099</cx:pt>
          <cx:pt idx="174">0.0045294492316902699</cx:pt>
          <cx:pt idx="175">-0.0075021840849194702</cx:pt>
          <cx:pt idx="176">-0.034115204465684099</cx:pt>
          <cx:pt idx="177">-0.062907807814045105</cx:pt>
          <cx:pt idx="178">-0.087098448198598299</cx:pt>
          <cx:pt idx="179">-0.164868845056035</cx:pt>
          <cx:pt idx="180">-0.168564308928257</cx:pt>
          <cx:pt idx="181">-0.19989624169414</cx:pt>
          <cx:pt idx="182">-0.17711390644621799</cx:pt>
          <cx:pt idx="183">-0.223721147952154</cx:pt>
          <cx:pt idx="184">-0.13254096132419799</cx:pt>
          <cx:pt idx="185">-0.021908086771113</cx:pt>
          <cx:pt idx="186">0.0040475445407576003</cx:pt>
          <cx:pt idx="187">-0.067614086270357796</cx:pt>
          <cx:pt idx="188">-0.012993465888882399</cx:pt>
          <cx:pt idx="189">-0.021411945507156999</cx:pt>
          <cx:pt idx="190">-0.0863441010766096</cx:pt>
          <cx:pt idx="191">-0.026012536019523601</cx:pt>
          <cx:pt idx="192">-0.00106030594005887</cx:pt>
          <cx:pt idx="193">0.0096521761578268299</cx:pt>
          <cx:pt idx="194">0.0089983818806051493</cx:pt>
          <cx:pt idx="195">-9.7656623188899602e-05</cx:pt>
          <cx:pt idx="196">0.00055439119595877199</cx:pt>
          <cx:pt idx="197">0.000204029420888992</cx:pt>
          <cx:pt idx="198">0.000310629436381676</cx:pt>
          <cx:pt idx="199">-0.00013084487820367175</cx:pt>
          <cx:pt idx="200">0.00036443202736954748</cx:pt>
          <cx:pt idx="201">-0.0038445446099160249</cx:pt>
          <cx:pt idx="202">-0.00063036804275223997</cx:pt>
          <cx:pt idx="203">-3.8593425150286498e-05</cx:pt>
          <cx:pt idx="204">-0.018900838112164173</cx:pt>
          <cx:pt idx="205">-0.041207671219198501</cx:pt>
          <cx:pt idx="206">-0.037525588046641002</cx:pt>
          <cx:pt idx="207">-0.066281218034446504</cx:pt>
          <cx:pt idx="208">-0.056399126885167752</cx:pt>
          <cx:pt idx="209">-0.063487029752936006</cx:pt>
          <cx:pt idx="210">-0.051639918790955752</cx:pt>
          <cx:pt idx="211">-0.035761507314294498</cx:pt>
          <cx:pt idx="212">-0.012171363088823925</cx:pt>
          <cx:pt idx="213">-0.00087828042028147005</cx:pt>
          <cx:pt idx="214">0.0074556475944484498</cx:pt>
          <cx:pt idx="215">0.01812892586359615</cx:pt>
          <cx:pt idx="216">0.014607033498684001</cx:pt>
          <cx:pt idx="217">0.0078839940386550254</cx:pt>
          <cx:pt idx="218">-0.018047464720331027</cx:pt>
          <cx:pt idx="219">-0.015545998350258425</cx:pt>
          <cx:pt idx="220">-0.0063675067632120502</cx:pt>
          <cx:pt idx="221">0.0017415981862010949</cx:pt>
          <cx:pt idx="222">0.0016023526977029651</cx:pt>
          <cx:pt idx="223">0.00029166509610953248</cx:pt>
          <cx:pt idx="224">-0.00058752781126681004</cx:pt>
          <cx:pt idx="225">-3.6298548142002501e-05</cx:pt>
          <cx:pt idx="226">-0.00088043692200902995</cx:pt>
          <cx:pt idx="227">0.00061848701227240253</cx:pt>
          <cx:pt idx="228">0.0034702068718324998</cx:pt>
          <cx:pt idx="229">0.0023381182869282075</cx:pt>
          <cx:pt idx="230">0.012365165630250525</cx:pt>
          <cx:pt idx="231">-0.00087922058623594499</cx:pt>
          <cx:pt idx="232">-0.02973597946696625</cx:pt>
          <cx:pt idx="233">-0.045397312132793001</cx:pt>
          <cx:pt idx="234">-0.025314058035765249</cx:pt>
          <cx:pt idx="235">-0.033665300012270749</cx:pt>
          <cx:pt idx="236">-0.047520495814322501</cx:pt>
          <cx:pt idx="237">-0.0217954528015235</cx:pt>
          <cx:pt idx="238">-0.005500173151208175</cx:pt>
          <cx:pt idx="239">0.0086165439284602244</cx:pt>
          <cx:pt idx="240">0.0022067444379290126</cx:pt>
          <cx:pt idx="241">0.0094930918498984003</cx:pt>
          <cx:pt idx="242">0.0276163259060055</cx:pt>
          <cx:pt idx="243">0.03040247278328</cx:pt>
          <cx:pt idx="244">0.020975717703221024</cx:pt>
          <cx:pt idx="245">0.01312570280262265</cx:pt>
          <cx:pt idx="246">0.0094396800356421496</cx:pt>
          <cx:pt idx="247">-0.006034741031472975</cx:pt>
          <cx:pt idx="248">-0.0053973830885378502</cx:pt>
          <cx:pt idx="249">-0.0040019300791190498</cx:pt>
          <cx:pt idx="250">0.00094129558446162751</cx:pt>
          <cx:pt idx="251">0.00029916043830183003</cx:pt>
          <cx:pt idx="252">0.0001277409269719685</cx:pt>
          <cx:pt idx="253">0.00029002831999389001</cx:pt>
          <cx:pt idx="254">-0.0012121344223628774</cx:pt>
          <cx:pt idx="255">0.0028420075502233002</cx:pt>
          <cx:pt idx="256">0.0083483389273184255</cx:pt>
          <cx:pt idx="257">0.016756283905077475</cx:pt>
          <cx:pt idx="258">0.018574777371063327</cx:pt>
          <cx:pt idx="259">-0.0096911654223354755</cx:pt>
          <cx:pt idx="260">-0.017168614708857974</cx:pt>
          <cx:pt idx="261">-0.0077878744415804</cx:pt>
          <cx:pt idx="262">0.0051559453322706254</cx:pt>
          <cx:pt idx="263">-0.00846598783115695</cx:pt>
          <cx:pt idx="264">0.0138214168663189</cx:pt>
          <cx:pt idx="265">0.041452074395262752</cx:pt>
          <cx:pt idx="266">0.027832610670159751</cx:pt>
          <cx:pt idx="267">0.017754175262674275</cx:pt>
          <cx:pt idx="268">0.0067076408034205002</cx:pt>
          <cx:pt idx="269">0.003854879471281325</cx:pt>
          <cx:pt idx="270">-0.0062038963487012749</cx:pt>
          <cx:pt idx="271">-0.00015122597524779474</cx:pt>
          <cx:pt idx="272">0.0096494451860395757</cx:pt>
          <cx:pt idx="273">0.0044281167602586496</cx:pt>
          <cx:pt idx="274">0.026259582977700001</cx:pt>
          <cx:pt idx="275">0.0032858991875007251</cx:pt>
          <cx:pt idx="276">-0.0054321544031703251</cx:pt>
          <cx:pt idx="277">0.0028826558800615749</cx:pt>
          <cx:pt idx="278">0.0013634990172673976</cx:pt>
          <cx:pt idx="279">-0.00023980489463599626</cx:pt>
          <cx:pt idx="280">-5.5850917310967253e-05</cx:pt>
          <cx:pt idx="281">0.000210253636219406</cx:pt>
          <cx:pt idx="282">-0.0019100652492662976</cx:pt>
          <cx:pt idx="283">0.004022227995756</cx:pt>
          <cx:pt idx="284">0.0146085441242796</cx:pt>
          <cx:pt idx="285">0.018839819829700625</cx:pt>
          <cx:pt idx="286">0.016255238777577549</cx:pt>
          <cx:pt idx="287">-0.0087949398354640242</cx:pt>
          <cx:pt idx="288">0.0063181113128236502</cx:pt>
          <cx:pt idx="289">0.033744335136873249</cx:pt>
          <cx:pt idx="290">0.046624645670681752</cx:pt>
          <cx:pt idx="291">0.042057456925370502</cx:pt>
          <cx:pt idx="292">0.067867690320126253</cx:pt>
          <cx:pt idx="293">0.063353480830670494</cx:pt>
          <cx:pt idx="294">0.031647336905715251</cx:pt>
          <cx:pt idx="295">0.0052696383555151504</cx:pt>
          <cx:pt idx="296">0.0090891517536383255</cx:pt>
          <cx:pt idx="297">-0.01020287605451135</cx:pt>
          <cx:pt idx="298">-0.020763660360327799</cx:pt>
          <cx:pt idx="299">-0.037745585748416299</cx:pt>
          <cx:pt idx="300">0.026278435797441001</cx:pt>
          <cx:pt idx="301">0.0168069469339878</cx:pt>
          <cx:pt idx="302">0.091867367688755905</cx:pt>
          <cx:pt idx="303">0.058675163796658603</cx:pt>
          <cx:pt idx="304">0.012124550712689801</cx:pt>
          <cx:pt idx="305">0.015388717959865799</cx:pt>
          <cx:pt idx="306">0.0086835898717036192</cx:pt>
          <cx:pt idx="307">0.00112294403298262</cx:pt>
          <cx:pt idx="308">0.00071003617521597697</cx:pt>
          <cx:pt idx="309">-0.00013514794087952399</cx:pt>
          <cx:pt idx="310">-0.002306007762757</cx:pt>
          <cx:pt idx="311">0.023993891616710498</cx:pt>
          <cx:pt idx="312">0.093601363349091096</cx:pt>
          <cx:pt idx="313">0.098812109158545103</cx:pt>
          <cx:pt idx="314">0.056432681380138697</cx:pt>
          <cx:pt idx="315">0.048393911424841403</cx:pt>
          <cx:pt idx="316">0.103903137306616</cx:pt>
          <cx:pt idx="317">0.12991343897924201</cx:pt>
          <cx:pt idx="318">0.16854763946003401</cx:pt>
          <cx:pt idx="319">0.265138845238438</cx:pt>
          <cx:pt idx="320">0.12792800650266201</cx:pt>
          <cx:pt idx="321">0.0503979355191288</cx:pt>
          <cx:pt idx="322">-0.0084176947165188407</cx:pt>
          <cx:pt idx="323">0.0081751058764980601</cx:pt>
          <cx:pt idx="324">-0.073998076764131407</cx:pt>
          <cx:pt idx="325">-0.0536661622330653</cx:pt>
          <cx:pt idx="326">0.0698185408329908</cx:pt>
          <cx:pt idx="327">0.026221705476071801</cx:pt>
          <cx:pt idx="328">0.094782699230149897</cx:pt>
          <cx:pt idx="329">0.0142141086595091</cx:pt>
          <cx:pt idx="330">0.078746058278399506</cx:pt>
          <cx:pt idx="331">0.055313693582929001</cx:pt>
          <cx:pt idx="332">0.037675918957212798</cx:pt>
          <cx:pt idx="333">0.0274525102830274</cx:pt>
          <cx:pt idx="334">0.0084947826422664598</cx:pt>
          <cx:pt idx="335">0.00104268519384798</cx:pt>
          <cx:pt idx="336">-0.00062245353073054396</cx:pt>
          <cx:pt idx="337">0.0018740902165839701</cx:pt>
          <cx:pt idx="338">-0.0046238448167728501</cx:pt>
          <cx:pt idx="339">0.0075676382644954496</cx:pt>
          <cx:pt idx="340">0.086043309233898399</cx:pt>
          <cx:pt idx="341">0.060620857877570503</cx:pt>
          <cx:pt idx="342">0.0110107507463909</cx:pt>
          <cx:pt idx="343">0.012486131519709299</cx:pt>
          <cx:pt idx="344">-0.032279817838484499</cx:pt>
          <cx:pt idx="345">0.0034257236617594301</cx:pt>
          <cx:pt idx="346">0.011259565036708399</cx:pt>
          <cx:pt idx="347">-0.018802587680424001</cx:pt>
          <cx:pt idx="348">-0.16933178697684401</cx:pt>
          <cx:pt idx="349">-0.23091999645446701</cx:pt>
          <cx:pt idx="350">-0.107234360161183</cx:pt>
          <cx:pt idx="351">0.016820250583000199</cx:pt>
          <cx:pt idx="352">-0.011313601019263</cx:pt>
          <cx:pt idx="353">-0.0015032574092174299</cx:pt>
          <cx:pt idx="354">0.0330878538530111</cx:pt>
          <cx:pt idx="355">0.029460416494092499</cx:pt>
          <cx:pt idx="356">0.015677183513486501</cx:pt>
          <cx:pt idx="357">0.0108468398347121</cx:pt>
          <cx:pt idx="358">0.032137060431773702</cx:pt>
          <cx:pt idx="359">0.0092300164235989603</cx:pt>
          <cx:pt idx="360">0.00224931580925117</cx:pt>
          <cx:pt idx="361">0.016442249195899102</cx:pt>
          <cx:pt idx="362">0.0136622554949538</cx:pt>
          <cx:pt idx="363">0.0021580367041297301</cx:pt>
          <cx:pt idx="364">0.00027576407298812998</cx:pt>
          <cx:pt idx="365">0.00174659658294756</cx:pt>
          <cx:pt idx="366">0.0011180799321089899</cx:pt>
          <cx:pt idx="367">0.0034692641848724799</cx:pt>
          <cx:pt idx="368">0.047275324366957902</cx:pt>
          <cx:pt idx="369">-0.055365985562788801</cx:pt>
          <cx:pt idx="370">-0.088661143021155298</cx:pt>
          <cx:pt idx="371">-0.082100778929173002</cx:pt>
          <cx:pt idx="372">-0.14362675030987301</cx:pt>
          <cx:pt idx="373">-0.18396425247620901</cx:pt>
          <cx:pt idx="374">-0.15526749584692401</cx:pt>
          <cx:pt idx="375">-0.12657196629491799</cx:pt>
          <cx:pt idx="376">-0.18674511665334101</cx:pt>
          <cx:pt idx="377">-0.109163677777136</cx:pt>
          <cx:pt idx="378">0.056836324195591002</cx:pt>
          <cx:pt idx="379">0.093032888597751606</cx:pt>
          <cx:pt idx="380">0.054972429536000601</cx:pt>
          <cx:pt idx="381">0.0331719838260938</cx:pt>
          <cx:pt idx="382">-0.078655089211761495</cx:pt>
          <cx:pt idx="383">-0.0122081311401196</cx:pt>
          <cx:pt idx="384">0.040351676861432602</cx:pt>
          <cx:pt idx="385">0.035152624833873901</cx:pt>
          <cx:pt idx="386">-0.0035768158595927899</cx:pt>
          <cx:pt idx="387">-0.032240189967579699</cx:pt>
          <cx:pt idx="388">0.0143129067201293</cx:pt>
          <cx:pt idx="389">0.023783775301502001</cx:pt>
          <cx:pt idx="390">0.020967787511397599</cx:pt>
          <cx:pt idx="391">0.000239226045547499</cx:pt>
          <cx:pt idx="392">-0.00026965770956130199</cx:pt>
          <cx:pt idx="393">0.0013964678001964</cx:pt>
          <cx:pt idx="394">0.00148021728235425</cx:pt>
          <cx:pt idx="395">0.0011533670237634801</cx:pt>
          <cx:pt idx="396">-0.035400811492501398</cx:pt>
          <cx:pt idx="397">-0.11971394263075</cx:pt>
          <cx:pt idx="398">-0.124851786990627</cx:pt>
          <cx:pt idx="399">-0.140096093173949</cx:pt>
          <cx:pt idx="400">-0.179160263287796</cx:pt>
          <cx:pt idx="401">-0.18428267879728499</cx:pt>
          <cx:pt idx="402">-0.17875703676305499</cx:pt>
          <cx:pt idx="403">-0.103820174830471</cx:pt>
          <cx:pt idx="404">-0.063975188933245095</cx:pt>
          <cx:pt idx="405">0.0056572012954939103</cx:pt>
          <cx:pt idx="406">0.096709624744880901</cx:pt>
          <cx:pt idx="407">0.082976237914375098</cx:pt>
          <cx:pt idx="408">0.10662514056773401</cx:pt>
          <cx:pt idx="409">0.054630061045728401</cx:pt>
          <cx:pt idx="410">-0.069789171219324098</cx:pt>
          <cx:pt idx="411">-0.0379690562035047</cx:pt>
          <cx:pt idx="412">0.043999211840047403</cx:pt>
          <cx:pt idx="413">0.02392493246233</cx:pt>
          <cx:pt idx="414">-0.042583722402747798</cx:pt>
          <cx:pt idx="415">-0.018756102783844399</cx:pt>
          <cx:pt idx="416">0.0089128252640071799</cx:pt>
          <cx:pt idx="417">0.0056898124728283102</cx:pt>
          <cx:pt idx="418">0.0049893936420727196</cx:pt>
          <cx:pt idx="419">0.00054450322128171301</cx:pt>
          <cx:pt idx="420">-0.00039667844019542202</cx:pt>
          <cx:pt idx="421">0.00066877967895516996</cx:pt>
          <cx:pt idx="422">0.00029598593639542498</cx:pt>
          <cx:pt idx="423">-0.01086708409304</cx:pt>
          <cx:pt idx="424">-0.054699186246279702</cx:pt>
          <cx:pt idx="425">-0.0795392398863944</cx:pt>
          <cx:pt idx="426">-0.0704026008400776</cx:pt>
          <cx:pt idx="427">-0.106838411247739</cx:pt>
          <cx:pt idx="428">-0.0191940265342023</cx:pt>
          <cx:pt idx="429">-0.0053683986254259904</cx:pt>
          <cx:pt idx="430">0.022801419199670801</cx:pt>
          <cx:pt idx="431">0.030805285983163601</cx:pt>
          <cx:pt idx="432">-0.044577745080001598</cx:pt>
          <cx:pt idx="433">0.086137093313953098</cx:pt>
          <cx:pt idx="434">0.089887912028780603</cx:pt>
          <cx:pt idx="435">0.029075150016932599</cx:pt>
          <cx:pt idx="436">0.092620610775105097</cx:pt>
          <cx:pt idx="437">0.0098834185333761902</cx:pt>
          <cx:pt idx="438">0.0087484791529284407</cx:pt>
          <cx:pt idx="439">-0.0182494905881357</cx:pt>
          <cx:pt idx="440">0.028896624267869899</cx:pt>
          <cx:pt idx="441">-0.050931391035428999</cx:pt>
          <cx:pt idx="442">-0.049589813190272898</cx:pt>
          <cx:pt idx="443">-0.0210167581866639</cx:pt>
          <cx:pt idx="444">-0.0028583077962782001</cx:pt>
          <cx:pt idx="445">-0.0065872607457863001</cx:pt>
          <cx:pt idx="446">-0.00157438781469544</cx:pt>
          <cx:pt idx="447">-0.00022614841744719101</cx:pt>
          <cx:pt idx="448">-0.00049132267235315902</cx:pt>
          <cx:pt idx="449">0.00018052485292168201</cx:pt>
          <cx:pt idx="450">0.00160907279024607</cx:pt>
          <cx:pt idx="451">-0.0010200352449714601</cx:pt>
          <cx:pt idx="452">-0.039225846729633002</cx:pt>
          <cx:pt idx="453">-0.057301272453832298</cx:pt>
          <cx:pt idx="454">-0.096878476536900293</cx:pt>
          <cx:pt idx="455">-0.047932734049702302</cx:pt>
          <cx:pt idx="456">0.062338695109769401</cx:pt>
          <cx:pt idx="457">0.12887561454712601</cx:pt>
          <cx:pt idx="458">0.100104232672482</cx:pt>
          <cx:pt idx="459">0.040702885753465902</cx:pt>
          <cx:pt idx="460">-0.041661562883148998</cx:pt>
          <cx:pt idx="461">0.0138633302328147</cx:pt>
          <cx:pt idx="462">-0.047577401252122203</cx:pt>
          <cx:pt idx="463">-0.071791697803869903</cx:pt>
          <cx:pt idx="464">-0.022264121412190301</cx:pt>
          <cx:pt idx="465">0.0052982869832270399</cx:pt>
          <cx:pt idx="466">-0.047214369479537797</cx:pt>
          <cx:pt idx="467">-0.059829541133686</cx:pt>
          <cx:pt idx="468">-0.0511526444472453</cx:pt>
          <cx:pt idx="469">-0.096620009328398093</cx:pt>
          <cx:pt idx="470">-0.086700256449690594</cx:pt>
          <cx:pt idx="471">-0.053851452412809503</cx:pt>
          <cx:pt idx="472">-0.013445799188317099</cx:pt>
          <cx:pt idx="473">-0.014133236027721799</cx:pt>
          <cx:pt idx="474">-0.00092149719946507398</cx:pt>
          <cx:pt idx="475">-0.000353918251824708</cx:pt>
          <cx:pt idx="476">-0.00042226435964713802</cx:pt>
          <cx:pt idx="477">0.0011477777776081699</cx:pt>
          <cx:pt idx="478">-0.0045609304043264399</cx:pt>
          <cx:pt idx="479">0.011538906242720101</cx:pt>
          <cx:pt idx="480">-0.019322003968526399</cx:pt>
          <cx:pt idx="481">-0.0077653059050745502</cx:pt>
          <cx:pt idx="482">-0.041438960719925803</cx:pt>
          <cx:pt idx="483">-0.016098147556026399</cx:pt>
          <cx:pt idx="484">0.028602995004904399</cx:pt>
          <cx:pt idx="485">0.0220773109262201</cx:pt>
          <cx:pt idx="486">0.0158316042670728</cx:pt>
          <cx:pt idx="487">0.066732749494628305</cx:pt>
          <cx:pt idx="488">0.066347678776503202</cx:pt>
          <cx:pt idx="489">0.036412742072361698</cx:pt>
          <cx:pt idx="490">0.00268448009976363</cx:pt>
          <cx:pt idx="491">-0.086233322167571999</cx:pt>
          <cx:pt idx="492">-0.011539565891830901</cx:pt>
          <cx:pt idx="493">0.031902490932002002</cx:pt>
          <cx:pt idx="494">-0.101829104046861</cx:pt>
          <cx:pt idx="495">-0.0246518592405424</cx:pt>
          <cx:pt idx="496">-0.0365845891003286</cx:pt>
          <cx:pt idx="497">-0.0496368653521485</cx:pt>
          <cx:pt idx="498">-0.055186237276051799</cx:pt>
          <cx:pt idx="499">-0.032206907081056002</cx:pt>
          <cx:pt idx="500">-0.0050212144074968899</cx:pt>
          <cx:pt idx="501">0.00044512663543741</cx:pt>
          <cx:pt idx="502">-6.6741499150053e-05</cx:pt>
          <cx:pt idx="503">-0.00030078183024214101</cx:pt>
          <cx:pt idx="504">0.00054562130936281199</cx:pt>
          <cx:pt idx="505">-0.00020907008465794301</cx:pt>
          <cx:pt idx="506">0.00167579330144256</cx:pt>
          <cx:pt idx="507">0.019293919560583701</cx:pt>
          <cx:pt idx="508">0.0144631909375957</cx:pt>
          <cx:pt idx="509">-0.0061755173124353104</cx:pt>
          <cx:pt idx="510">-0.0236051345109063</cx:pt>
          <cx:pt idx="511">-0.0086746009496278895</cx:pt>
          <cx:pt idx="512">0.0088504905431754308</cx:pt>
          <cx:pt idx="513">-0.0079924997721837893</cx:pt>
          <cx:pt idx="514">-0.0092004032647200595</cx:pt>
          <cx:pt idx="515">0.0150342566239126</cx:pt>
          <cx:pt idx="516">0.00593820892003653</cx:pt>
          <cx:pt idx="517">0.028943085134857102</cx:pt>
          <cx:pt idx="518">-0.033682503837594302</cx:pt>
          <cx:pt idx="519">-0.022131684658146199</cx:pt>
          <cx:pt idx="520">0.049561115010613201</cx:pt>
          <cx:pt idx="521">0.038816478077484999</cx:pt>
          <cx:pt idx="522">-0.011330234993707</cx:pt>
          <cx:pt idx="523">0.035075532895201399</cx:pt>
          <cx:pt idx="524">-2.02546522957964e-05</cx:pt>
          <cx:pt idx="525">-0.031872988665867297</cx:pt>
          <cx:pt idx="526">-0.019278022771460401</cx:pt>
          <cx:pt idx="527">-0.0265218096531777</cx:pt>
          <cx:pt idx="528">-0.0109220684922082</cx:pt>
          <cx:pt idx="529">-0.00083956603646757205</cx:pt>
          <cx:pt idx="530">0.00045359793916906302</cx:pt>
          <cx:pt idx="531">-0.00059915401372396995</cx:pt>
          <cx:pt idx="532">0.000115525610129384</cx:pt>
          <cx:pt idx="533">0.00075430707102120396</cx:pt>
          <cx:pt idx="534">-0.000999163813840117</cx:pt>
          <cx:pt idx="535">0.013172062065942401</cx:pt>
          <cx:pt idx="536">0.033149112314773702</cx:pt>
          <cx:pt idx="537">-0.0130144197033931</cx:pt>
          <cx:pt idx="538">-0.0229866658299465</cx:pt>
          <cx:pt idx="539">0.0087734943684387202</cx:pt>
          <cx:pt idx="540">0.031170986319178799</cx:pt>
          <cx:pt idx="541">0.010663886551167999</cx:pt>
          <cx:pt idx="542">0.0083430786857857792</cx:pt>
          <cx:pt idx="543">-0.055238017916840701</cx:pt>
          <cx:pt idx="544">0.013839400582423399</cx:pt>
          <cx:pt idx="545">-0.0019815083035285598</cx:pt>
          <cx:pt idx="546">-0.063417265220793301</cx:pt>
          <cx:pt idx="547">0.0237949815064924</cx:pt>
          <cx:pt idx="548">0.0155857867590623</cx:pt>
          <cx:pt idx="549">0.068617798466255098</cx:pt>
          <cx:pt idx="550">0.040024850316140399</cx:pt>
          <cx:pt idx="551">0.055882062933680199</cx:pt>
          <cx:pt idx="552">-0.011253202579111899</cx:pt>
          <cx:pt idx="553">-0.049756820976249602</cx:pt>
          <cx:pt idx="554">-0.036456722897739401</cx:pt>
          <cx:pt idx="555">-0.024389329265529398</cx:pt>
          <cx:pt idx="556">-0.0102713312798745</cx:pt>
          <cx:pt idx="557">-0.0040904807789866804</cx:pt>
          <cx:pt idx="558">6.0654538916103697e-05</cx:pt>
          <cx:pt idx="559">-0.00032314961092375902</cx:pt>
          <cx:pt idx="560">-0.00012678773658827101</cx:pt>
          <cx:pt idx="561">-0.00026664755782802998</cx:pt>
          <cx:pt idx="562">-0.00343659674496925</cx:pt>
          <cx:pt idx="563">0.0080547207427883998</cx:pt>
          <cx:pt idx="564">0.038096962124084803</cx:pt>
          <cx:pt idx="565">-0.0014806236891286</cx:pt>
          <cx:pt idx="566">-0.0183026329163135</cx:pt>
          <cx:pt idx="567">0.0146415464695424</cx:pt>
          <cx:pt idx="568">0.040692266703494497</cx:pt>
          <cx:pt idx="569">0.022859780443004799</cx:pt>
          <cx:pt idx="570">0.0052800046924350004</cx:pt>
          <cx:pt idx="571">0.0134098277931517</cx:pt>
          <cx:pt idx="572">-0.044028364997534097</cx:pt>
          <cx:pt idx="573">-0.0188845442892514</cx:pt>
          <cx:pt idx="574">-0.014213570688511701</cx:pt>
          <cx:pt idx="575">-0.0048446547353405501</cx:pt>
          <cx:pt idx="576">0.0433628786316951</cx:pt>
          <cx:pt idx="577">0.048196488586486598</cx:pt>
          <cx:pt idx="578">0.017494294433053899</cx:pt>
          <cx:pt idx="579">0.00103066170575131</cx:pt>
          <cx:pt idx="580">-0.0166232934320279</cx:pt>
          <cx:pt idx="581">-0.0600622049772341</cx:pt>
          <cx:pt idx="582">-0.035244651399458198</cx:pt>
          <cx:pt idx="583">-0.0026403622619804602</cx:pt>
          <cx:pt idx="584">-0.0062094890083430896</cx:pt>
          <cx:pt idx="585">-0.0040395609348639798</cx:pt>
          <cx:pt idx="586">-0.00044024434832050298</cx:pt>
          <cx:pt idx="587">0.00022636202274964499</cx:pt>
          <cx:pt idx="588">0.00067665442859441501</cx:pt>
          <cx:pt idx="589">-0.000155183126088264</cx:pt>
          <cx:pt idx="590">-0.00329227594501764</cx:pt>
          <cx:pt idx="591">0.00157815814123221</cx:pt>
          <cx:pt idx="592">0.021353006260810801</cx:pt>
          <cx:pt idx="593">-0.0191311213133455</cx:pt>
          <cx:pt idx="594">0.0042980454047894696</cx:pt>
          <cx:pt idx="595">-0.0140224225195933</cx:pt>
          <cx:pt idx="596">-0.031401897837505799</cx:pt>
          <cx:pt idx="597">0.023071691136699098</cx:pt>
          <cx:pt idx="598">0.021687544855182601</cx:pt>
          <cx:pt idx="599">-0.00035070261573796402</cx:pt>
          <cx:pt idx="600">0.0268028525813339</cx:pt>
          <cx:pt idx="601">0.054065180211132699</cx:pt>
          <cx:pt idx="602">0.034238708273890098</cx:pt>
          <cx:pt idx="603">-0.00087842284439183598</cx:pt>
          <cx:pt idx="604">0.0211409226406928</cx:pt>
          <cx:pt idx="605">0.0113622118955906</cx:pt>
          <cx:pt idx="606">0.0060800017965880696</cx:pt>
          <cx:pt idx="607">0.0050001935746820103</cx:pt>
          <cx:pt idx="608">-0.026391157085069901</cx:pt>
          <cx:pt idx="609">-0.038493186029643099</cx:pt>
          <cx:pt idx="610">-0.027032681939564401</cx:pt>
          <cx:pt idx="611">-0.013437386746018401</cx:pt>
          <cx:pt idx="612">-0.0097366317678026903</cx:pt>
          <cx:pt idx="613">-0.0015239380646832599</cx:pt>
          <cx:pt idx="614">-0.0023447661692036301</cx:pt>
          <cx:pt idx="615">-0.00032221211397998002</cx:pt>
          <cx:pt idx="616">0.000115009333553006</cx:pt>
          <cx:pt idx="617">8.3760267758906895e-05</cx:pt>
          <cx:pt idx="618">-0.00019428950325587</cx:pt>
          <cx:pt idx="619">-0.0069687824965478798</cx:pt>
          <cx:pt idx="620">0.012965992557220401</cx:pt>
          <cx:pt idx="621">0.0152701055365814</cx:pt>
          <cx:pt idx="622">-0.0056870477899498501</cx:pt>
          <cx:pt idx="623">-0.054854599299792597</cx:pt>
          <cx:pt idx="624">-0.056715093806634899</cx:pt>
          <cx:pt idx="625">-0.00056473395602218404</cx:pt>
          <cx:pt idx="626">-0.044519439674667503</cx:pt>
          <cx:pt idx="627">-0.038333298931910099</cx:pt>
          <cx:pt idx="628">0.020853860187594199</cx:pt>
          <cx:pt idx="629">0.120930507856849</cx:pt>
          <cx:pt idx="630">0.099454171159840302</cx:pt>
          <cx:pt idx="631">-0.029475709465193699</cx:pt>
          <cx:pt idx="632">-0.015985487880572601</cx:pt>
          <cx:pt idx="633">0.0168741730810134</cx:pt>
          <cx:pt idx="634">-0.016380339308558201</cx:pt>
          <cx:pt idx="635">-0.019818327387110299</cx:pt>
          <cx:pt idx="636">-0.048853294479713899</cx:pt>
          <cx:pt idx="637">-0.0451050671015438</cx:pt>
          <cx:pt idx="638">-0.035446287183034303</cx:pt>
          <cx:pt idx="639">-0.011417663107268</cx:pt>
          <cx:pt idx="640">-0.0068907999746787704</cx:pt>
          <cx:pt idx="641">-0.00067106404825787401</cx:pt>
          <cx:pt idx="642">0.000487574812966874</cx:pt>
          <cx:pt idx="643">-0.00015948980377279701</cx:pt>
          <cx:pt idx="644">-0.000753079088853124</cx:pt>
          <cx:pt idx="645">-4.7680076765432902e-05</cx:pt>
          <cx:pt idx="646">0.00181073594232556</cx:pt>
          <cx:pt idx="647">-0.00234300477807411</cx:pt>
          <cx:pt idx="648">0.0019280981268848</cx:pt>
          <cx:pt idx="649">0.0097725849478703993</cx:pt>
          <cx:pt idx="650">-0.0075955127755147501</cx:pt>
          <cx:pt idx="651">-0.020735593842780699</cx:pt>
          <cx:pt idx="652">-0.0327362880013225</cx:pt>
          <cx:pt idx="653">-0.041541488151482599</cx:pt>
          <cx:pt idx="654">-0.018020143729968401</cx:pt>
          <cx:pt idx="655">-0.063429079499809707</cx:pt>
          <cx:pt idx="656">-0.0073278268081598697</cx:pt>
          <cx:pt idx="657">0.036545945740256103</cx:pt>
          <cx:pt idx="658">-0.041771636756240099</cx:pt>
          <cx:pt idx="659">-0.059730025609211</cx:pt>
          <cx:pt idx="660">-0.0184289203653989</cx:pt>
          <cx:pt idx="661">0.045377087251298402</cx:pt>
          <cx:pt idx="662">-0.011309401176573501</cx:pt>
          <cx:pt idx="663">-0.055717950569073603</cx:pt>
          <cx:pt idx="664">-0.064888761399026801</cx:pt>
          <cx:pt idx="665">-0.051810306120890201</cx:pt>
          <cx:pt idx="666">-0.0276276171973872</cx:pt>
          <cx:pt idx="667">-0.0109050841089052</cx:pt>
          <cx:pt idx="668">-0.00142187576833774</cx:pt>
          <cx:pt idx="669">-0.00097113752432579302</cx:pt>
          <cx:pt idx="670">0.000998892993336209</cx:pt>
          <cx:pt idx="671">-0.00032670790736344802</cx:pt>
          <cx:pt idx="672">-5.7846044756482003e-05</cx:pt>
          <cx:pt idx="673">-0.00026482485582794501</cx:pt>
          <cx:pt idx="674">-0.000110820709048389</cx:pt>
          <cx:pt idx="675">-0.00042277360250556799</cx:pt>
          <cx:pt idx="676">0.0067874624962711598</cx:pt>
          <cx:pt idx="677">0.00173183247525401</cx:pt>
          <cx:pt idx="678">-0.0091600098196973293</cx:pt>
          <cx:pt idx="679">-0.0311964315899078</cx:pt>
          <cx:pt idx="680">-0.022307799816831401</cx:pt>
          <cx:pt idx="681">-0.0150797481735151</cx:pt>
          <cx:pt idx="682">-0.0036912476994396398</cx:pt>
          <cx:pt idx="683">-0.0058013037990666304</cx:pt>
          <cx:pt idx="684">0.020999962341755898</cx:pt>
          <cx:pt idx="685">0.017952526479094101</cx:pt>
          <cx:pt idx="686">-0.025572441473804899</cx:pt>
          <cx:pt idx="687">-0.015512702829424</cx:pt>
          <cx:pt idx="688">0.022037456174847699</cx:pt>
          <cx:pt idx="689">0.0065160300192746096</cx:pt>
          <cx:pt idx="690">-0.033613590146026898</cx:pt>
          <cx:pt idx="691">-0.052070324002637003</cx:pt>
          <cx:pt idx="692">-0.033888489317261503</cx:pt>
          <cx:pt idx="693">-0.028852200788096499</cx:pt>
          <cx:pt idx="694">-0.0192564509962341</cx:pt>
          <cx:pt idx="695">-0.0124003102944415</cx:pt>
          <cx:pt idx="696">-0.00374093656028367</cx:pt>
          <cx:pt idx="697">-0.0009935546219175279</cx:pt>
          <cx:pt idx="698">0.000458418622765212</cx:pt>
          <cx:pt idx="699">0.00111546850485709</cx:pt>
          <cx:pt idx="700">-0.000667746393379803</cx:pt>
          <cx:pt idx="701">-0.00069050399355454503</cx:pt>
          <cx:pt idx="702">0.00056532792655388301</cx:pt>
          <cx:pt idx="703">0.00035788951933708301</cx:pt>
          <cx:pt idx="704">-0.0073515907059012002</cx:pt>
          <cx:pt idx="705">-0.0034191766667225399</cx:pt>
          <cx:pt idx="706">0.019790272110076199</cx:pt>
          <cx:pt idx="707">0.040374003122784399</cx:pt>
          <cx:pt idx="708">0.081010540677643197</cx:pt>
          <cx:pt idx="709">0.078469624475897906</cx:pt>
          <cx:pt idx="710">0.023634269658093499</cx:pt>
          <cx:pt idx="711">0.030473651377648001</cx:pt>
          <cx:pt idx="712">0.082933772014538096</cx:pt>
          <cx:pt idx="713">0.0267758347215914</cx:pt>
          <cx:pt idx="714">0.040624768203343098</cx:pt>
          <cx:pt idx="715">0.0144861780620972</cx:pt>
          <cx:pt idx="716">0.072772619835946906</cx:pt>
          <cx:pt idx="717">0.0209191756924684</cx:pt>
          <cx:pt idx="718">-0.0052652725587853701</cx:pt>
          <cx:pt idx="719">0.026128680046285799</cx:pt>
          <cx:pt idx="720">0.00372574154823954</cx:pt>
          <cx:pt idx="721">-0.010806102080161801</cx:pt>
          <cx:pt idx="722">-0.010196449186800601</cx:pt>
          <cx:pt idx="723">-0.0081729258740955504</cx:pt>
          <cx:pt idx="724">-0.00067443134505681696</cx:pt>
          <cx:pt idx="725">-0.00026857483743120798</cx:pt>
          <cx:pt idx="726">-0.000271739935064993</cx:pt>
          <cx:pt idx="727">-0.0010660007421518999</cx:pt>
          <cx:pt idx="728">-0.000782085215429278</cx:pt>
          <cx:pt idx="729">-0.00112766894296654</cx:pt>
          <cx:pt idx="730">0.00052567013739315501</cx:pt>
          <cx:pt idx="731">-3.27889459279899e-05</cx:pt>
          <cx:pt idx="732">-0.010018335604408599</cx:pt>
          <cx:pt idx="733">-0.023584242367934698</cx:pt>
          <cx:pt idx="734">-0.015398486134231599</cx:pt>
          <cx:pt idx="735">0.023719373472993799</cx:pt>
          <cx:pt idx="736">0.0590189225250684</cx:pt>
          <cx:pt idx="737">0.074052069349552496</cx:pt>
          <cx:pt idx="738">0.045722385776813403</cx:pt>
          <cx:pt idx="739">0.045912052814920397</cx:pt>
          <cx:pt idx="740">0.041130981703521599</cx:pt>
          <cx:pt idx="741">0.064175799585018303</cx:pt>
          <cx:pt idx="742">0.085431457811160905</cx:pt>
          <cx:pt idx="743">0.075639175520785598</cx:pt>
          <cx:pt idx="744">0.071092599313702501</cx:pt>
          <cx:pt idx="745">0.074394028146319097</cx:pt>
          <cx:pt idx="746">0.036158735126418699</cx:pt>
          <cx:pt idx="747">0.035032231054690603</cx:pt>
          <cx:pt idx="748">0.0094203942725136804</cx:pt>
          <cx:pt idx="749">0.0015188816405440799</cx:pt>
          <cx:pt idx="750">0.0028485989912087999</cx:pt>
          <cx:pt idx="751">0.00027800560376768798</cx:pt>
          <cx:pt idx="752">6.9844082783421195e-05</cx:pt>
          <cx:pt idx="753">0.00061582396592389896</cx:pt>
          <cx:pt idx="754">-9.0702837346299598e-05</cx:pt>
          <cx:pt idx="755">0.000105356729549925</cx:pt>
          <cx:pt idx="756">-0.00013399940851293099</cx:pt>
          <cx:pt idx="757">0.00077747811934865895</cx:pt>
          <cx:pt idx="758">0.00021098020586935299</cx:pt>
          <cx:pt idx="759">-0.00072715080654730895</cx:pt>
          <cx:pt idx="760">-0.00051482905981770598</cx:pt>
          <cx:pt idx="761">-3.7421383853453302e-05</cx:pt>
          <cx:pt idx="762">0.0015731354738290301</cx:pt>
          <cx:pt idx="763">0.0075358170228064601</cx:pt>
          <cx:pt idx="764">0.0070721178313535296</cx:pt>
          <cx:pt idx="765">0.0026072052950618201</cx:pt>
          <cx:pt idx="766">0.0103739148673166</cx:pt>
          <cx:pt idx="767">0.0043690526303893102</cx:pt>
          <cx:pt idx="768">0.0077283615755573002</cx:pt>
          <cx:pt idx="769">0.0090597708630143492</cx:pt>
          <cx:pt idx="770">0.018792592885599702</cx:pt>
          <cx:pt idx="771">0.0106128205715005</cx:pt>
          <cx:pt idx="772">0.0093077729618376102</cx:pt>
          <cx:pt idx="773">0.00743119841608184</cx:pt>
          <cx:pt idx="774">0.0019453995765118201</cx:pt>
          <cx:pt idx="775">0.00050071248584194095</cx:pt>
          <cx:pt idx="776">-0.00203439399565024</cx:pt>
          <cx:pt idx="777">-0.00051185246978559501</cx:pt>
          <cx:pt idx="778">-0.000218542596647276</cx:pt>
          <cx:pt idx="779">0.00068043872318786301</cx:pt>
          <cx:pt idx="780">-0.00019513474998883801</cx:pt>
          <cx:pt idx="781">3.7903101808422301e-05</cx:pt>
          <cx:pt idx="782">-8.0150137013256104e-06</cx:pt>
          <cx:pt idx="783">-0.000107576896299502</cx:pt>
          <cx:pt idx="784">-0.00013084487820367175</cx:pt>
          <cx:pt idx="785">0.00036443202736954748</cx:pt>
          <cx:pt idx="786">-0.0038445446099160249</cx:pt>
          <cx:pt idx="787">-0.00063036804275223997</cx:pt>
          <cx:pt idx="788">-3.8593425150286498e-05</cx:pt>
          <cx:pt idx="789">-0.018900838112164173</cx:pt>
          <cx:pt idx="790">-0.041207671219198501</cx:pt>
          <cx:pt idx="791">-0.037525588046641002</cx:pt>
          <cx:pt idx="792">-0.066281218034446504</cx:pt>
          <cx:pt idx="793">-0.056399126885167752</cx:pt>
          <cx:pt idx="794">-0.063487029752936006</cx:pt>
          <cx:pt idx="795">-0.051639918790955752</cx:pt>
          <cx:pt idx="796">-0.035761507314294498</cx:pt>
          <cx:pt idx="797">-0.012171363088823925</cx:pt>
          <cx:pt idx="798">-0.00087828042028147005</cx:pt>
          <cx:pt idx="799">0.0074556475944484498</cx:pt>
          <cx:pt idx="800">0.01812892586359615</cx:pt>
          <cx:pt idx="801">0.014607033498684001</cx:pt>
          <cx:pt idx="802">0.0078839940386550254</cx:pt>
          <cx:pt idx="803">-0.018047464720331027</cx:pt>
          <cx:pt idx="804">-0.015545998350258425</cx:pt>
          <cx:pt idx="805">-0.0063675067632120502</cx:pt>
          <cx:pt idx="806">0.0017415981862010949</cx:pt>
          <cx:pt idx="807">0.0016023526977029651</cx:pt>
          <cx:pt idx="808">0.00029166509610953248</cx:pt>
          <cx:pt idx="809">-0.00058752781126681004</cx:pt>
          <cx:pt idx="810">-3.6298548142002501e-05</cx:pt>
          <cx:pt idx="811">-0.00088043692200902995</cx:pt>
          <cx:pt idx="812">0.00061848701227240253</cx:pt>
          <cx:pt idx="813">0.0034702068718324998</cx:pt>
          <cx:pt idx="814">0.0023381182869282075</cx:pt>
          <cx:pt idx="815">0.012365165630250525</cx:pt>
          <cx:pt idx="816">-0.00087922058623594499</cx:pt>
          <cx:pt idx="817">-0.02973597946696625</cx:pt>
          <cx:pt idx="818">-0.045397312132793001</cx:pt>
          <cx:pt idx="819">-0.025314058035765249</cx:pt>
          <cx:pt idx="820">-0.033665300012270749</cx:pt>
          <cx:pt idx="821">-0.047520495814322501</cx:pt>
          <cx:pt idx="822">-0.0217954528015235</cx:pt>
          <cx:pt idx="823">-0.005500173151208175</cx:pt>
          <cx:pt idx="824">0.0086165439284602244</cx:pt>
          <cx:pt idx="825">0.0022067444379290126</cx:pt>
          <cx:pt idx="826">0.0094930918498984003</cx:pt>
          <cx:pt idx="827">0.0276163259060055</cx:pt>
          <cx:pt idx="828">0.03040247278328</cx:pt>
          <cx:pt idx="829">0.020975717703221024</cx:pt>
          <cx:pt idx="830">0.01312570280262265</cx:pt>
          <cx:pt idx="831">0.0094396800356421496</cx:pt>
          <cx:pt idx="832">-0.006034741031472975</cx:pt>
          <cx:pt idx="833">-0.0053973830885378502</cx:pt>
          <cx:pt idx="834">-0.0040019300791190498</cx:pt>
          <cx:pt idx="835">0.00094129558446162751</cx:pt>
          <cx:pt idx="836">0.00029916043830183003</cx:pt>
          <cx:pt idx="837">0.0001277409269719685</cx:pt>
          <cx:pt idx="838">0.00029002831999389001</cx:pt>
          <cx:pt idx="839">-0.0012121344223628774</cx:pt>
          <cx:pt idx="840">0.0028420075502233002</cx:pt>
          <cx:pt idx="841">0.0083483389273184255</cx:pt>
          <cx:pt idx="842">0.016756283905077475</cx:pt>
          <cx:pt idx="843">0.018574777371063327</cx:pt>
          <cx:pt idx="844">-0.0096911654223354755</cx:pt>
          <cx:pt idx="845">-0.017168614708857974</cx:pt>
          <cx:pt idx="846">-0.0077878744415804</cx:pt>
          <cx:pt idx="847">0.0051559453322706254</cx:pt>
          <cx:pt idx="848">-0.00846598783115695</cx:pt>
          <cx:pt idx="849">0.0138214168663189</cx:pt>
          <cx:pt idx="850">0.041452074395262752</cx:pt>
          <cx:pt idx="851">0.027832610670159751</cx:pt>
          <cx:pt idx="852">0.017754175262674275</cx:pt>
          <cx:pt idx="853">0.0067076408034205002</cx:pt>
          <cx:pt idx="854">0.003854879471281325</cx:pt>
          <cx:pt idx="855">-0.0062038963487012749</cx:pt>
          <cx:pt idx="856">-0.00015122597524779474</cx:pt>
          <cx:pt idx="857">0.0096494451860395757</cx:pt>
          <cx:pt idx="858">0.0044281167602586496</cx:pt>
          <cx:pt idx="859">0.026259582977700001</cx:pt>
          <cx:pt idx="860">0.0032858991875007251</cx:pt>
          <cx:pt idx="861">-0.0054321544031703251</cx:pt>
          <cx:pt idx="862">0.0028826558800615749</cx:pt>
          <cx:pt idx="863">0.0013634990172673976</cx:pt>
          <cx:pt idx="864">-0.00023980489463599626</cx:pt>
          <cx:pt idx="865">-5.5850917310967253e-05</cx:pt>
          <cx:pt idx="866">0.000210253636219406</cx:pt>
          <cx:pt idx="867">-0.0019100652492662976</cx:pt>
          <cx:pt idx="868">0.004022227995756</cx:pt>
          <cx:pt idx="869">0.0146085441242796</cx:pt>
          <cx:pt idx="870">0.018839819829700625</cx:pt>
          <cx:pt idx="871">0.016255238777577549</cx:pt>
          <cx:pt idx="872">-0.0087949398354640242</cx:pt>
          <cx:pt idx="873">0.0063181113128236502</cx:pt>
          <cx:pt idx="874">0.033744335136873249</cx:pt>
          <cx:pt idx="875">0.046624645670681752</cx:pt>
          <cx:pt idx="876">0.042057456925370502</cx:pt>
          <cx:pt idx="877">0.067867690320126253</cx:pt>
          <cx:pt idx="878">0.063353480830670494</cx:pt>
          <cx:pt idx="879">0.031647336905715251</cx:pt>
          <cx:pt idx="880">0.0052696383555151504</cx:pt>
          <cx:pt idx="881">0.0090891517536383255</cx:pt>
          <cx:pt idx="882">-0.01020287605451135</cx:pt>
          <cx:pt idx="883">-0.020763660360327799</cx:pt>
          <cx:pt idx="884">-0.00013084487820367175</cx:pt>
          <cx:pt idx="885">0.00036443202736954748</cx:pt>
          <cx:pt idx="886">-0.0038445446099160249</cx:pt>
          <cx:pt idx="887">-0.00063036804275223997</cx:pt>
          <cx:pt idx="888">-3.8593425150286498e-05</cx:pt>
          <cx:pt idx="889">-0.018900838112164173</cx:pt>
          <cx:pt idx="890">-0.041207671219198501</cx:pt>
          <cx:pt idx="891">-0.037525588046641002</cx:pt>
          <cx:pt idx="892">-0.066281218034446504</cx:pt>
          <cx:pt idx="893">-0.056399126885167752</cx:pt>
          <cx:pt idx="894">-0.063487029752936006</cx:pt>
          <cx:pt idx="895">-0.051639918790955752</cx:pt>
          <cx:pt idx="896">-0.035761507314294498</cx:pt>
          <cx:pt idx="897">-0.012171363088823925</cx:pt>
          <cx:pt idx="898">-0.00087828042028147005</cx:pt>
          <cx:pt idx="899">0.0074556475944484498</cx:pt>
          <cx:pt idx="900">0.01812892586359615</cx:pt>
          <cx:pt idx="901">0.014607033498684001</cx:pt>
          <cx:pt idx="902">0.0078839940386550254</cx:pt>
          <cx:pt idx="903">-0.018047464720331027</cx:pt>
          <cx:pt idx="904">-0.015545998350258425</cx:pt>
          <cx:pt idx="905">-0.0063675067632120502</cx:pt>
          <cx:pt idx="906">0.0017415981862010949</cx:pt>
          <cx:pt idx="907">0.0016023526977029651</cx:pt>
          <cx:pt idx="908">0.00029166509610953248</cx:pt>
          <cx:pt idx="909">-0.00058752781126681004</cx:pt>
          <cx:pt idx="910">-3.6298548142002501e-05</cx:pt>
          <cx:pt idx="911">-0.00088043692200902995</cx:pt>
          <cx:pt idx="912">0.00061848701227240253</cx:pt>
          <cx:pt idx="913">0.0034702068718324998</cx:pt>
          <cx:pt idx="914">0.0023381182869282075</cx:pt>
          <cx:pt idx="915">0.012365165630250525</cx:pt>
          <cx:pt idx="916">-0.00087922058623594499</cx:pt>
          <cx:pt idx="917">-0.02973597946696625</cx:pt>
          <cx:pt idx="918">-0.045397312132793001</cx:pt>
          <cx:pt idx="919">-0.025314058035765249</cx:pt>
          <cx:pt idx="920">-0.033665300012270749</cx:pt>
          <cx:pt idx="921">-0.047520495814322501</cx:pt>
          <cx:pt idx="922">-0.0217954528015235</cx:pt>
          <cx:pt idx="923">-0.005500173151208175</cx:pt>
          <cx:pt idx="924">0.0086165439284602244</cx:pt>
          <cx:pt idx="925">0.0022067444379290126</cx:pt>
          <cx:pt idx="926">0.0094930918498984003</cx:pt>
          <cx:pt idx="927">0.0276163259060055</cx:pt>
          <cx:pt idx="928">0.03040247278328</cx:pt>
          <cx:pt idx="929">0.020975717703221024</cx:pt>
          <cx:pt idx="930">0.01312570280262265</cx:pt>
          <cx:pt idx="931">0.0094396800356421496</cx:pt>
          <cx:pt idx="932">-0.006034741031472975</cx:pt>
          <cx:pt idx="933">-0.0053973830885378502</cx:pt>
          <cx:pt idx="934">-0.0040019300791190498</cx:pt>
          <cx:pt idx="935">0.00094129558446162751</cx:pt>
          <cx:pt idx="936">0.00029916043830183003</cx:pt>
          <cx:pt idx="937">0.0001277409269719685</cx:pt>
          <cx:pt idx="938">0.00029002831999389001</cx:pt>
          <cx:pt idx="939">-0.0012121344223628774</cx:pt>
          <cx:pt idx="940">0.0028420075502233002</cx:pt>
          <cx:pt idx="941">0.0083483389273184255</cx:pt>
          <cx:pt idx="942">0.016756283905077475</cx:pt>
          <cx:pt idx="943">0.018574777371063327</cx:pt>
          <cx:pt idx="944">-0.0096911654223354755</cx:pt>
          <cx:pt idx="945">-0.017168614708857974</cx:pt>
          <cx:pt idx="946">-0.0077878744415804</cx:pt>
          <cx:pt idx="947">0.0051559453322706254</cx:pt>
          <cx:pt idx="948">-0.00846598783115695</cx:pt>
          <cx:pt idx="949">0.0138214168663189</cx:pt>
          <cx:pt idx="950">0.041452074395262752</cx:pt>
          <cx:pt idx="951">0.027832610670159751</cx:pt>
          <cx:pt idx="952">0.017754175262674275</cx:pt>
          <cx:pt idx="953">0.0067076408034205002</cx:pt>
          <cx:pt idx="954">0.003854879471281325</cx:pt>
          <cx:pt idx="955">-0.0062038963487012749</cx:pt>
          <cx:pt idx="956">-0.00015122597524779474</cx:pt>
          <cx:pt idx="957">0.0096494451860395757</cx:pt>
          <cx:pt idx="958">0.0044281167602586496</cx:pt>
          <cx:pt idx="959">0.026259582977700001</cx:pt>
          <cx:pt idx="960">0.0032858991875007251</cx:pt>
          <cx:pt idx="961">-0.0054321544031703251</cx:pt>
          <cx:pt idx="962">0.0028826558800615749</cx:pt>
          <cx:pt idx="963">0.0013634990172673976</cx:pt>
          <cx:pt idx="964">-0.00023980489463599626</cx:pt>
          <cx:pt idx="965">-5.5850917310967253e-05</cx:pt>
          <cx:pt idx="966">0.000210253636219406</cx:pt>
          <cx:pt idx="967">-0.0019100652492662976</cx:pt>
          <cx:pt idx="968">0.004022227995756</cx:pt>
          <cx:pt idx="969">0.0146085441242796</cx:pt>
          <cx:pt idx="970">0.018839819829700625</cx:pt>
          <cx:pt idx="971">0.016255238777577549</cx:pt>
          <cx:pt idx="972">-0.0087949398354640242</cx:pt>
          <cx:pt idx="973">0.0063181113128236502</cx:pt>
          <cx:pt idx="974">0.033744335136873249</cx:pt>
          <cx:pt idx="975">0.046624645670681752</cx:pt>
          <cx:pt idx="976">0.042057456925370502</cx:pt>
          <cx:pt idx="977">0.067867690320126253</cx:pt>
          <cx:pt idx="978">0.063353480830670494</cx:pt>
          <cx:pt idx="979">0.031647336905715251</cx:pt>
          <cx:pt idx="980">0.0052696383555151504</cx:pt>
          <cx:pt idx="981">0.0090891517536383255</cx:pt>
          <cx:pt idx="982">-0.01020287605451135</cx:pt>
          <cx:pt idx="983">-0.020763660360327799</cx:pt>
          <cx:pt idx="984">-0.00013084487820367175</cx:pt>
          <cx:pt idx="985">0.00036443202736954748</cx:pt>
          <cx:pt idx="986">-0.0038445446099160249</cx:pt>
          <cx:pt idx="987">-0.00063036804275223997</cx:pt>
          <cx:pt idx="988">-3.8593425150286498e-05</cx:pt>
          <cx:pt idx="989">-0.018900838112164173</cx:pt>
          <cx:pt idx="990">-0.041207671219198501</cx:pt>
          <cx:pt idx="991">-0.037525588046641002</cx:pt>
          <cx:pt idx="992">-0.066281218034446504</cx:pt>
          <cx:pt idx="993">-0.056399126885167752</cx:pt>
          <cx:pt idx="994">-0.063487029752936006</cx:pt>
          <cx:pt idx="995">-0.051639918790955752</cx:pt>
          <cx:pt idx="996">-0.035761507314294498</cx:pt>
          <cx:pt idx="997">-0.012171363088823925</cx:pt>
          <cx:pt idx="998">-0.00087828042028147005</cx:pt>
          <cx:pt idx="999">0.0074556475944484498</cx:pt>
          <cx:pt idx="1000">0.01812892586359615</cx:pt>
          <cx:pt idx="1001">0.014607033498684001</cx:pt>
          <cx:pt idx="1002">0.0078839940386550254</cx:pt>
          <cx:pt idx="1003">-0.018047464720331027</cx:pt>
          <cx:pt idx="1004">-0.015545998350258425</cx:pt>
          <cx:pt idx="1005">-0.0063675067632120502</cx:pt>
          <cx:pt idx="1006">0.0017415981862010949</cx:pt>
          <cx:pt idx="1007">0.0016023526977029651</cx:pt>
          <cx:pt idx="1008">0.00029166509610953248</cx:pt>
          <cx:pt idx="1009">-0.00058752781126681004</cx:pt>
          <cx:pt idx="1010">-3.6298548142002501e-05</cx:pt>
          <cx:pt idx="1011">-0.00088043692200902995</cx:pt>
          <cx:pt idx="1012">0.00061848701227240253</cx:pt>
          <cx:pt idx="1013">0.0034702068718324998</cx:pt>
          <cx:pt idx="1014">0.0023381182869282075</cx:pt>
          <cx:pt idx="1015">0.012365165630250525</cx:pt>
          <cx:pt idx="1016">-0.00087922058623594499</cx:pt>
          <cx:pt idx="1017">-0.02973597946696625</cx:pt>
          <cx:pt idx="1018">-0.045397312132793001</cx:pt>
          <cx:pt idx="1019">-0.025314058035765249</cx:pt>
          <cx:pt idx="1020">-0.033665300012270749</cx:pt>
          <cx:pt idx="1021">-0.047520495814322501</cx:pt>
          <cx:pt idx="1022">-0.0217954528015235</cx:pt>
          <cx:pt idx="1023">-0.005500173151208175</cx:pt>
          <cx:pt idx="1024">0.0086165439284602244</cx:pt>
          <cx:pt idx="1025">0.0022067444379290126</cx:pt>
          <cx:pt idx="1026">0.0094930918498984003</cx:pt>
          <cx:pt idx="1027">0.0276163259060055</cx:pt>
          <cx:pt idx="1028">0.03040247278328</cx:pt>
          <cx:pt idx="1029">0.020975717703221024</cx:pt>
          <cx:pt idx="1030">0.01312570280262265</cx:pt>
          <cx:pt idx="1031">0.0094396800356421496</cx:pt>
          <cx:pt idx="1032">-0.006034741031472975</cx:pt>
          <cx:pt idx="1033">-0.0053973830885378502</cx:pt>
          <cx:pt idx="1034">-0.0040019300791190498</cx:pt>
          <cx:pt idx="1035">0.00094129558446162751</cx:pt>
          <cx:pt idx="1036">0.00029916043830183003</cx:pt>
          <cx:pt idx="1037">0.0001277409269719685</cx:pt>
          <cx:pt idx="1038">0.00029002831999389001</cx:pt>
          <cx:pt idx="1039">-0.0012121344223628774</cx:pt>
          <cx:pt idx="1040">0.0028420075502233002</cx:pt>
          <cx:pt idx="1041">0.0083483389273184255</cx:pt>
          <cx:pt idx="1042">0.016756283905077475</cx:pt>
          <cx:pt idx="1043">0.018574777371063327</cx:pt>
          <cx:pt idx="1044">-0.0096911654223354755</cx:pt>
          <cx:pt idx="1045">-0.017168614708857974</cx:pt>
          <cx:pt idx="1046">-0.0077878744415804</cx:pt>
          <cx:pt idx="1047">0.0051559453322706254</cx:pt>
          <cx:pt idx="1048">-0.00846598783115695</cx:pt>
          <cx:pt idx="1049">0.0138214168663189</cx:pt>
          <cx:pt idx="1050">0.041452074395262752</cx:pt>
          <cx:pt idx="1051">0.027832610670159751</cx:pt>
          <cx:pt idx="1052">0.017754175262674275</cx:pt>
          <cx:pt idx="1053">0.0067076408034205002</cx:pt>
          <cx:pt idx="1054">0.003854879471281325</cx:pt>
          <cx:pt idx="1055">-0.0062038963487012749</cx:pt>
          <cx:pt idx="1056">-0.00015122597524779474</cx:pt>
          <cx:pt idx="1057">0.0096494451860395757</cx:pt>
          <cx:pt idx="1058">0.0044281167602586496</cx:pt>
          <cx:pt idx="1059">0.026259582977700001</cx:pt>
          <cx:pt idx="1060">0.0032858991875007251</cx:pt>
          <cx:pt idx="1061">-0.0054321544031703251</cx:pt>
          <cx:pt idx="1062">0.0028826558800615749</cx:pt>
          <cx:pt idx="1063">0.0013634990172673976</cx:pt>
          <cx:pt idx="1064">-0.00023980489463599626</cx:pt>
          <cx:pt idx="1065">-5.5850917310967253e-05</cx:pt>
          <cx:pt idx="1066">0.000210253636219406</cx:pt>
          <cx:pt idx="1067">-0.0019100652492662976</cx:pt>
          <cx:pt idx="1068">0.004022227995756</cx:pt>
          <cx:pt idx="1069">0.0146085441242796</cx:pt>
          <cx:pt idx="1070">0.018839819829700625</cx:pt>
          <cx:pt idx="1071">0.016255238777577549</cx:pt>
          <cx:pt idx="1072">-0.0087949398354640242</cx:pt>
          <cx:pt idx="1073">0.0063181113128236502</cx:pt>
          <cx:pt idx="1074">0.033744335136873249</cx:pt>
          <cx:pt idx="1075">0.046624645670681752</cx:pt>
          <cx:pt idx="1076">0.042057456925370502</cx:pt>
          <cx:pt idx="1077">0.067867690320126253</cx:pt>
          <cx:pt idx="1078">0.063353480830670494</cx:pt>
          <cx:pt idx="1079">0.031647336905715251</cx:pt>
          <cx:pt idx="1080">0.0052696383555151504</cx:pt>
          <cx:pt idx="1081">0.0090891517536383255</cx:pt>
          <cx:pt idx="1082">-0.01020287605451135</cx:pt>
          <cx:pt idx="1083">-0.020763660360327799</cx:pt>
        </cx:lvl>
      </cx:numDim>
    </cx:data>
    <cx:data id="142">
      <cx:numDim type="val">
        <cx:f>Sheet2!$EM$1:$EM$1084</cx:f>
        <cx:lvl ptCount="1084" formatCode="G/通用格式">
          <cx:pt idx="0">-0.00071935845652346001</cx:pt>
          <cx:pt idx="1">6.6500388355296601e-05</cx:pt>
          <cx:pt idx="2">7.2904204448860204e-05</cx:pt>
          <cx:pt idx="3">-0.00030936112290765299</cx:pt>
          <cx:pt idx="4">-0.00068372020758521504</cx:pt>
          <cx:pt idx="5">6.67449847728595e-05</cx:pt>
          <cx:pt idx="6">-3.0004335983863499e-05</cx:pt>
          <cx:pt idx="7">6.7489770958231099e-06</cx:pt>
          <cx:pt idx="8">0.00077137263174764702</cx:pt>
          <cx:pt idx="9">0.00075511980433373997</cx:pt>
          <cx:pt idx="10">0.00037879677108509799</cx:pt>
          <cx:pt idx="11">-0.00082322434216355097</cx:pt>
          <cx:pt idx="12">-0.00063120417987486003</cx:pt>
          <cx:pt idx="13">6.9281771099268601e-05</cx:pt>
          <cx:pt idx="14">-0.00042590358334590201</cx:pt>
          <cx:pt idx="15">-0.00016128815712590101</cx:pt>
          <cx:pt idx="16">0.00088555920798496699</cx:pt>
          <cx:pt idx="17">0.000354602191832019</cx:pt>
          <cx:pt idx="18">0.00022306271608387199</cx:pt>
          <cx:pt idx="19">0.00098747005301231205</cx:pt>
          <cx:pt idx="20">-0.000466438053647839</cx:pt>
          <cx:pt idx="21">0.00016043765255233599</cx:pt>
          <cx:pt idx="22">0.00112503447467316</cx:pt>
          <cx:pt idx="23">-8.44864139402965e-05</cx:pt>
          <cx:pt idx="24">-0.000208575402039674</cx:pt>
          <cx:pt idx="25">-0.00015101158474776401</cx:pt>
          <cx:pt idx="26">0.000336056606792575</cx:pt>
          <cx:pt idx="27">0.000123435657805006</cx:pt>
          <cx:pt idx="28">0.00061636920459370295</cx:pt>
          <cx:pt idx="29">-0.000213307740617591</cx:pt>
          <cx:pt idx="30">-0.000372680415734751</cx:pt>
          <cx:pt idx="31">-0.00055324230094724099</cx:pt>
          <cx:pt idx="32">0.00033876648053732299</cx:pt>
          <cx:pt idx="33">0.00087279870527524905</cx:pt>
          <cx:pt idx="34">0.00024161555793968901</cx:pt>
          <cx:pt idx="35">-0.000381741215905725</cx:pt>
          <cx:pt idx="36">8.4667957844967399e-05</cx:pt>
          <cx:pt idx="37">0.00050840338937873102</cx:pt>
          <cx:pt idx="38">-0.000239553010084646</cx:pt>
          <cx:pt idx="39">0.00014020114638460101</cx:pt>
          <cx:pt idx="40">0.00085973385164270504</cx:pt>
          <cx:pt idx="41">0.00045521403962185198</cx:pt>
          <cx:pt idx="42">0.000308708570408372</cx:pt>
          <cx:pt idx="43">0.00036906536656146702</cx:pt>
          <cx:pt idx="44">0.00060654158667293998</cx:pt>
          <cx:pt idx="45">-0.00045239846931749699</cx:pt>
          <cx:pt idx="46">-2.68460430841974e-06</cx:pt>
          <cx:pt idx="47">-0.00028700903701727902</cx:pt>
          <cx:pt idx="48">0.000102199988683812</cx:pt>
          <cx:pt idx="49">-0.0010352883157369701</cx:pt>
          <cx:pt idx="50">-9.3308735368792706e-06</cx:pt>
          <cx:pt idx="51">-0.00046937438370379101</cx:pt>
          <cx:pt idx="52">-0.00058217541820090402</cx:pt>
          <cx:pt idx="53">-0.00028236749248636202</cx:pt>
          <cx:pt idx="54">-0.00017125330528601899</cx:pt>
          <cx:pt idx="55">-0.00076349531865779795</cx:pt>
          <cx:pt idx="56">7.9658921600818001e-05</cx:pt>
          <cx:pt idx="57">-9.5584804233493493e-06</cx:pt>
          <cx:pt idx="58">0.00028107248201260002</cx:pt>
          <cx:pt idx="59">-0.00026892810308477198</cx:pt>
          <cx:pt idx="60">-0.000106081432979144</cx:pt>
          <cx:pt idx="61">-0.00034023479911473198</cx:pt>
          <cx:pt idx="62">-0.00036422968308243701</cx:pt>
          <cx:pt idx="63">0.00029652108188824998</cx:pt>
          <cx:pt idx="64">0.0012749622572247601</cx:pt>
          <cx:pt idx="65">-0.0027866717526663499</cx:pt>
          <cx:pt idx="66">-0.0031085869842045299</cx:pt>
          <cx:pt idx="67">-0.00050832288523802705</cx:pt>
          <cx:pt idx="68">-0.00076210173709719096</cx:pt>
          <cx:pt idx="69">-0.0057246138069597897</cx:pt>
          <cx:pt idx="70">-0.0140663151027918</cx:pt>
          <cx:pt idx="71">-0.013035317466302499</cx:pt>
          <cx:pt idx="72">-0.0030217267036396602</cx:pt>
          <cx:pt idx="73">-0.00164689042953732</cx:pt>
          <cx:pt idx="74">-0.00020824340101365901</cx:pt>
          <cx:pt idx="75">-0.00024735992255810001</cx:pt>
          <cx:pt idx="76">-0.0016343012605348399</cx:pt>
          <cx:pt idx="77">-0.00096766879508661404</cx:pt>
          <cx:pt idx="78">-0.000193824617585186</cx:pt>
          <cx:pt idx="79">-0.000277443249460099</cx:pt>
          <cx:pt idx="80">-0.00049888059747538096</cx:pt>
          <cx:pt idx="81">-0.00069793071652208801</cx:pt>
          <cx:pt idx="82">0.00027895317773885599</cx:pt>
          <cx:pt idx="83">-0.00014865836880949699</cx:pt>
          <cx:pt idx="84">9.9202052857882205e-05</cx:pt>
          <cx:pt idx="85">0.00040197801010896699</cx:pt>
          <cx:pt idx="86">-0.00063113319897157704</cx:pt>
          <cx:pt idx="87">0.00054689964986657201</cx:pt>
          <cx:pt idx="88">-0.00014364706293612401</cx:pt>
          <cx:pt idx="89">0.00022669838038491099</cx:pt>
          <cx:pt idx="90">0.00036592316910417401</cx:pt>
          <cx:pt idx="91">-0.00033373428227330198</cx:pt>
          <cx:pt idx="92">-9.50570192934687e-05</cx:pt>
          <cx:pt idx="93">-0.0044808745489180899</cx:pt>
          <cx:pt idx="94">-0.0064890742173801504</cx:pt>
          <cx:pt idx="95">-0.0061036620869149797</cx:pt>
          <cx:pt idx="96">-0.0066055582958464403</cx:pt>
          <cx:pt idx="97">-0.0107119730465574</cx:pt>
          <cx:pt idx="98">-0.024399119417454498</cx:pt>
          <cx:pt idx="99">-0.024954801719568799</cx:pt>
          <cx:pt idx="100">-0.020737386051694</cx:pt>
          <cx:pt idx="101">-0.0126749805769084</cx:pt>
          <cx:pt idx="102">0.00097677636758062691</cx:pt>
          <cx:pt idx="103">-0.0057970407375303803</cx:pt>
          <cx:pt idx="104">-0.0078828061333555601</cx:pt>
          <cx:pt idx="105">-0.00666992177474108</cx:pt>
          <cx:pt idx="106">-0.00271156594427814</cx:pt>
          <cx:pt idx="107">-0.00092359114924817195</cx:pt>
          <cx:pt idx="108">-0.0020540558058894402</cx:pt>
          <cx:pt idx="109">0.0011288044492218101</cx:pt>
          <cx:pt idx="110">0.00033928468016827801</cx:pt>
          <cx:pt idx="111">-0.00037087307701963402</cx:pt>
          <cx:pt idx="112">-0.00059603840039387801</cx:pt>
          <cx:pt idx="113">0.00016472651415988599</cx:pt>
          <cx:pt idx="114">-0.00029429902680995799</cx:pt>
          <cx:pt idx="115">0.00054007865260142997</cx:pt>
          <cx:pt idx="116">0.0010734642464236301</cx:pt>
          <cx:pt idx="117">-0.0049849096967671301</cx:pt>
          <cx:pt idx="118">-0.0094087911271625805</cx:pt>
          <cx:pt idx="119">-0.0043655148700068999</cx:pt>
          <cx:pt idx="120">-0.0068985194094339404</cx:pt>
          <cx:pt idx="121">0.016534495849068499</cx:pt>
          <cx:pt idx="122">0.022674979326842499</cx:pt>
          <cx:pt idx="123">0.030418093136078999</cx:pt>
          <cx:pt idx="124">0.038347869426302902</cx:pt>
          <cx:pt idx="125">0.0019058966304547099</cx:pt>
          <cx:pt idx="126">0.0290363885103255</cx:pt>
          <cx:pt idx="127">0.027962559640266501</cx:pt>
          <cx:pt idx="128">0.048760407941093598</cx:pt>
          <cx:pt idx="129">0.032201410181450799</cx:pt>
          <cx:pt idx="130">0.0058739002149496098</cx:pt>
          <cx:pt idx="131">-0.022287746982152998</cx:pt>
          <cx:pt idx="132">-0.026551289520540099</cx:pt>
          <cx:pt idx="133">-0.0088924143668157804</cx:pt>
          <cx:pt idx="134">-0.0045748493988436801</cx:pt>
          <cx:pt idx="135">-0.0041728400980689502</cx:pt>
          <cx:pt idx="136">0.0040358541029476003</cx:pt>
          <cx:pt idx="137">0.0049593765759109098</cx:pt>
          <cx:pt idx="138">0.0017826687476207299</cx:pt>
          <cx:pt idx="139">-0.00047922429787478798</cx:pt>
          <cx:pt idx="140">-0.00105719851984588</cx:pt>
          <cx:pt idx="141">-0.00033815241927650998</cx:pt>
          <cx:pt idx="142">0.000494540165359235</cx:pt>
          <cx:pt idx="143">0.00063015858121369297</cx:pt>
          <cx:pt idx="144">-0.00045669281502763801</cx:pt>
          <cx:pt idx="145">-0.0047139882657321304</cx:pt>
          <cx:pt idx="146">-0.0080800984695056696</cx:pt>
          <cx:pt idx="147">0.015207863651163301</cx:pt>
          <cx:pt idx="148">0.0077858970210996602</cx:pt>
          <cx:pt idx="149">0.026167177324149998</cx:pt>
          <cx:pt idx="150">0.050117110046026703</cx:pt>
          <cx:pt idx="151">0.084044274119357998</cx:pt>
          <cx:pt idx="152">0.039884210244896301</cx:pt>
          <cx:pt idx="153">-0.0012645417612932601</cx:pt>
          <cx:pt idx="154">0.035385040310656903</cx:pt>
          <cx:pt idx="155">0.0261815038162116</cx:pt>
          <cx:pt idx="156">0.050486714626899298</cx:pt>
          <cx:pt idx="157">0.058914625675790998</cx:pt>
          <cx:pt idx="158">0.0014581902164533601</cx:pt>
          <cx:pt idx="159">-0.0049694604895802403</cx:pt>
          <cx:pt idx="160">-0.0257852776468428</cx:pt>
          <cx:pt idx="161">-0.018963186442474699</cx:pt>
          <cx:pt idx="162">-0.0083761723982844396</cx:pt>
          <cx:pt idx="163">-0.0111695491738075</cx:pt>
          <cx:pt idx="164">0.00030881865629951298</cx:pt>
          <cx:pt idx="165">0.0133385495077693</cx:pt>
          <cx:pt idx="166">0.0051319409157380199</cx:pt>
          <cx:pt idx="167">0.000103316278375167</cx:pt>
          <cx:pt idx="168">-0.00048883709681035996</cx:pt>
          <cx:pt idx="169">0.00051403685051573601</cx:pt>
          <cx:pt idx="170">0.0019598078274896502</cx:pt>
          <cx:pt idx="171">0.00060176910376603205</cx:pt>
          <cx:pt idx="172">-0.00561255771506623</cx:pt>
          <cx:pt idx="173">-0.00099414584516416098</cx:pt>
          <cx:pt idx="174">0.00108392684518043</cx:pt>
          <cx:pt idx="175">0.019302992792188101</cx:pt>
          <cx:pt idx="176">0.030291631110576901</cx:pt>
          <cx:pt idx="177">0.033261430832637599</cx:pt>
          <cx:pt idx="178">0.035741863648075002</cx:pt>
          <cx:pt idx="179">0.041674164400887698</cx:pt>
          <cx:pt idx="180">0.039326294117723398</cx:pt>
          <cx:pt idx="181">0.0085071318243110407</cx:pt>
          <cx:pt idx="182">0.0114075747188202</cx:pt>
          <cx:pt idx="183">0.00717192565416052</cx:pt>
          <cx:pt idx="184">-0.0042509056967290904</cx:pt>
          <cx:pt idx="185">-0.0082373342385630103</cx:pt>
          <cx:pt idx="186">-0.0165426125637891</cx:pt>
          <cx:pt idx="187">0.029032500964687801</cx:pt>
          <cx:pt idx="188">-0.016218560013155098</cx:pt>
          <cx:pt idx="189">-0.033253147097209397</cx:pt>
          <cx:pt idx="190">0.0071097086164688796</cx:pt>
          <cx:pt idx="191">0.0120748587678237</cx:pt>
          <cx:pt idx="192">0.0136860065911023</cx:pt>
          <cx:pt idx="193">0.026583669365868201</cx:pt>
          <cx:pt idx="194">0.0063576207761256104</cx:pt>
          <cx:pt idx="195">-0.000453405608473197</cx:pt>
          <cx:pt idx="196">0.00052558426365600605</cx:pt>
          <cx:pt idx="197">0.00112057799495608</cx:pt>
          <cx:pt idx="198">-0.0029731483779023402</cx:pt>
          <cx:pt idx="199">-0.0027996886280304001</cx:pt>
          <cx:pt idx="200">-0.0021429872330061776</cx:pt>
          <cx:pt idx="201">0.0025718147528841499</cx:pt>
          <cx:pt idx="202">-0.000841105474129355</cx:pt>
          <cx:pt idx="203">-1.32022080183916e-05</cx:pt>
          <cx:pt idx="204">0.0041810796689787004</cx:pt>
          <cx:pt idx="205">0.0074834818279053252</cx:pt>
          <cx:pt idx="206">0.0077144468214279498</cx:pt>
          <cx:pt idx="207">-0.0070036230961273496</cx:pt>
          <cx:pt idx="208">-0.0069068538234139751</cx:pt>
          <cx:pt idx="209">-0.0063160889711705</cx:pt>
          <cx:pt idx="210">-0.012675800075325625</cx:pt>
          <cx:pt idx="211">-0.00096772112755448255</cx:pt>
          <cx:pt idx="212">0.005730984551902225</cx:pt>
          <cx:pt idx="213">-0.00052280402155532749</cx:pt>
          <cx:pt idx="214">-0.0038311410008299751</cx:pt>
          <cx:pt idx="215">0.0042965483984740748</cx:pt>
          <cx:pt idx="216">0.0018165175877477124</cx:pt>
          <cx:pt idx="217">0.0045774542620512998</cx:pt>
          <cx:pt idx="218">0.0108956169228093</cx:pt>
          <cx:pt idx="219">0.0111200301021672</cx:pt>
          <cx:pt idx="220">0.0094394411106915252</cx:pt>
          <cx:pt idx="221">0.0094409160361223245</cx:pt>
          <cx:pt idx="222">0.0023130780173539101</cx:pt>
          <cx:pt idx="223">0.0001168047304889965</cx:pt>
          <cx:pt idx="224">6.0951428277328748e-05</cx:pt>
          <cx:pt idx="225">-0.000104052676599971</cx:pt>
          <cx:pt idx="226">-0.00164164440674711</cx:pt>
          <cx:pt idx="227">-0.0034447152312509252</cx:pt>
          <cx:pt idx="228">-0.0030639120453861001</cx:pt>
          <cx:pt idx="229">0.00055959402414912753</cx:pt>
          <cx:pt idx="230">0.012418823965954401</cx:pt>
          <cx:pt idx="231">0.0104106944371711</cx:pt>
          <cx:pt idx="232">0.0095452905942104496</cx:pt>
          <cx:pt idx="233">0.010443907056490349</cx:pt>
          <cx:pt idx="234">0.0016580954471736974</cx:pt>
          <cx:pt idx="235">-0.003444166243917825</cx:pt>
          <cx:pt idx="236">-0.00018719917019776651</cx:pt>
          <cx:pt idx="237">0.0065455423939282499</cx:pt>
          <cx:pt idx="238">-0.0034721340118910502</cx:pt>
          <cx:pt idx="239">-0.00034211913333795748</cx:pt>
          <cx:pt idx="240">0.013820599032296776</cx:pt>
          <cx:pt idx="241">-0.00061621504434173746</cx:pt>
          <cx:pt idx="242">-0.0062030338220247002</cx:pt>
          <cx:pt idx="243">0.0058425402537251496</cx:pt>
          <cx:pt idx="244">0.0094308970707798253</cx:pt>
          <cx:pt idx="245">0.0086948970387548258</cx:pt>
          <cx:pt idx="246">0.012084602180550824</cx:pt>
          <cx:pt idx="247">0.014726815267935525</cx:pt>
          <cx:pt idx="248">0.018534992689618651</cx:pt>
          <cx:pt idx="249">0.013533422812203825</cx:pt>
          <cx:pt idx="250">0.0036814884199008252</cx:pt>
          <cx:pt idx="251">0.00023465087165885725</cx:pt>
          <cx:pt idx="252">5.6292511401305496e-06</cx:pt>
          <cx:pt idx="253">8.4149414171800002e-05</cx:pt>
          <cx:pt idx="254">-0.0019905448681676926</cx:pt>
          <cx:pt idx="255">-0.0038245451033883252</cx:pt>
          <cx:pt idx="256">-0.0080638040705722242</cx:pt>
          <cx:pt idx="257">0.0029827731164209751</cx:pt>
          <cx:pt idx="258">0.014180409381608675</cx:pt>
          <cx:pt idx="259">0.010931243176675799</cx:pt>
          <cx:pt idx="260">0.012733871848915175</cx:pt>
          <cx:pt idx="261">0.014041203417608726</cx:pt>
          <cx:pt idx="262">-0.00201756491952375</cx:pt>
          <cx:pt idx="263">-0.0046887118027907999</cx:pt>
          <cx:pt idx="264">-0.0049292890874921003</cx:pt>
          <cx:pt idx="265">0.0024060203354291298</cx:pt>
          <cx:pt idx="266">-0.00091599217299802999</cx:pt>
          <cx:pt idx="267">0.0021052339298496051</cx:pt>
          <cx:pt idx="268">0.0068745737388064996</cx:pt>
          <cx:pt idx="269">-0.0085177411928856993</cx:pt>
          <cx:pt idx="270">-0.0063653444094555998</cx:pt>
          <cx:pt idx="271">0.0086596224799018497</cx:pt>
          <cx:pt idx="272">0.0063137784741953999</cx:pt>
          <cx:pt idx="273">0.0016937486170789701</cx:pt>
          <cx:pt idx="274">0.0099330064838086003</cx:pt>
          <cx:pt idx="275">0.0119284972359236</cx:pt>
          <cx:pt idx="276">0.023835068955379249</cx:pt>
          <cx:pt idx="277">0.016375427463526725</cx:pt>
          <cx:pt idx="278">0.0046440879482590996</cx:pt>
          <cx:pt idx="279">2.0221250580635399e-05</cx:pt>
          <cx:pt idx="280">1.9254872134335151e-05</cx:pt>
          <cx:pt idx="281">-2.8708032801530748e-05</cx:pt>
          <cx:pt idx="282">-0.0016226278660867075</cx:pt>
          <cx:pt idx="283">-0.0024534153312638549</cx:pt>
          <cx:pt idx="284">-0.0054445051564289753</cx:pt>
          <cx:pt idx="285">0.0055393329022517751</cx:pt>
          <cx:pt idx="286">0.010354047402012</cx:pt>
          <cx:pt idx="287">0.005634286144456325</cx:pt>
          <cx:pt idx="288">0.0041202025549345002</cx:pt>
          <cx:pt idx="289">0.0030201021869951002</cx:pt>
          <cx:pt idx="290">-0.0057783080061744752</cx:pt>
          <cx:pt idx="291">-0.0072148083191809253</cx:pt>
          <cx:pt idx="292">-0.0021365013630270302</cx:pt>
          <cx:pt idx="293">-0.0018080080403246426</cx:pt>
          <cx:pt idx="294">0.0055154155448397003</cx:pt>
          <cx:pt idx="295">0.003493852912927275</cx:pt>
          <cx:pt idx="296">0.006684608434349525</cx:pt>
          <cx:pt idx="297">-0.000689378445530375</cx:pt>
          <cx:pt idx="298">-0.0014771489261229699</cx:pt>
          <cx:pt idx="299">-0.0172270565962215</cx:pt>
          <cx:pt idx="300">-0.0073785456083875203</cx:pt>
          <cx:pt idx="301">-0.010923618615130399</cx:pt>
          <cx:pt idx="302">0.0053554213427439304</cx:pt>
          <cx:pt idx="303">0.028089329646421</cx:pt>
          <cx:pt idx="304">0.076344375669699899</cx:pt>
          <cx:pt idx="305">0.052312811632834903</cx:pt>
          <cx:pt idx="306">0.016034646498468801</cx:pt>
          <cx:pt idx="307">0.00044380266188026298</cx:pt>
          <cx:pt idx="308">-0.00039160166033693302</cx:pt>
          <cx:pt idx="309">-0.00236464192091681</cx:pt>
          <cx:pt idx="310">-0.0078685843499752897</cx:pt>
          <cx:pt idx="311">0.0038539675885299902</cx:pt>
          <cx:pt idx="312">0.00071152791675770501</cx:pt>
          <cx:pt idx="313">-0.018639306725886599</cx:pt>
          <cx:pt idx="314">0.0069995546320583898</cx:pt>
          <cx:pt idx="315">0.00123032601075905</cx:pt>
          <cx:pt idx="316">0.0098796331265629707</cx:pt>
          <cx:pt idx="317">0.013763993680687</cx:pt>
          <cx:pt idx="318">-0.019007171034602401</cx:pt>
          <cx:pt idx="319">0.0143193118508321</cx:pt>
          <cx:pt idx="320">-0.0096362597495109302</cx:pt>
          <cx:pt idx="321">0.038432782041623197</cx:pt>
          <cx:pt idx="322">0.068376253409195606</cx:pt>
          <cx:pt idx="323">0.0452588438926948</cx:pt>
          <cx:pt idx="324">0.039054261283298697</cx:pt>
          <cx:pt idx="325">0.027051537861961499</cx:pt>
          <cx:pt idx="326">-0.00181476091571758</cx:pt>
          <cx:pt idx="327">-0.038130095221856203</cx:pt>
          <cx:pt idx="328">-0.051354968845215301</cx:pt>
          <cx:pt idx="329">-0.0301206133572928</cx:pt>
          <cx:pt idx="330">-0.063944887686427199</cx:pt>
          <cx:pt idx="331">-0.010369835324572</cx:pt>
          <cx:pt idx="332">0.037285098222060199</cx:pt>
          <cx:pt idx="333">0.029128761749536099</cx:pt>
          <cx:pt idx="334">0.0082449682178886603</cx:pt>
          <cx:pt idx="335">0.00043394697086921802</cx:pt>
          <cx:pt idx="336">0.00058562752294788196</cx:pt>
          <cx:pt idx="337">-0.0014428901216278799</cx:pt>
          <cx:pt idx="338">-0.0051635601475914497</cx:pt>
          <cx:pt idx="339">0.0122552408696449</cx:pt>
          <cx:pt idx="340">-0.00325543235158423</cx:pt>
          <cx:pt idx="341">-0.025424252339164299</cx:pt>
          <cx:pt idx="342">0.0146458995783684</cx:pt>
          <cx:pt idx="343">-0.0021410077899048099</cx:pt>
          <cx:pt idx="344">-0.0013995306854056901</cx:pt>
          <cx:pt idx="345">0.0343721423317985</cx:pt>
          <cx:pt idx="346">0.043263394444708697</cx:pt>
          <cx:pt idx="347">0.054396707626175302</cx:pt>
          <cx:pt idx="348">0.050014265086978503</cx:pt>
          <cx:pt idx="349">0.095934212460357896</cx:pt>
          <cx:pt idx="350">0.062217596039377598</cx:pt>
          <cx:pt idx="351">0.077134062584448104</cx:pt>
          <cx:pt idx="352">0.015796566908918099</cx:pt>
          <cx:pt idx="353">0.0101762978500576</cx:pt>
          <cx:pt idx="354">-0.0279542298007283</cx:pt>
          <cx:pt idx="355">-0.055619693848271597</cx:pt>
          <cx:pt idx="356">-0.071337206081861698</cx:pt>
          <cx:pt idx="357">-0.071239560578858802</cx:pt>
          <cx:pt idx="358">-0.089942906615629606</cx:pt>
          <cx:pt idx="359">-0.035886739258523197</cx:pt>
          <cx:pt idx="360">-0.0082483687613744503</cx:pt>
          <cx:pt idx="361">0.0060225332714965397</cx:pt>
          <cx:pt idx="362">0.0017030859798993099</cx:pt>
          <cx:pt idx="363">0.00017601891141339599</cx:pt>
          <cx:pt idx="364">0.00012937583540671</cx:pt>
          <cx:pt idx="365">-0.00058430594682010498</cx:pt>
          <cx:pt idx="366">-0.00352828789605652</cx:pt>
          <cx:pt idx="367">0.0129498562256566</cx:pt>
          <cx:pt idx="368">-0.0132789458501413</cx:pt>
          <cx:pt idx="369">-0.0075461461190340596</cx:pt>
          <cx:pt idx="370">0.010084042239192801</cx:pt>
          <cx:pt idx="371">0.020410105397717201</cx:pt>
          <cx:pt idx="372">0.028734506000152499</cx:pt>
          <cx:pt idx="373">0.047487011308572101</cx:pt>
          <cx:pt idx="374">-7.1363393269436602e-05</cx:pt>
          <cx:pt idx="375">0.091919632308033905</cx:pt>
          <cx:pt idx="376">0.123578574189788</cx:pt>
          <cx:pt idx="377">0.104681233020227</cx:pt>
          <cx:pt idx="378">0.065657574585577902</cx:pt>
          <cx:pt idx="379">0.049514589509490101</cx:pt>
          <cx:pt idx="380">-0.026776401482633098</cx:pt>
          <cx:pt idx="381">-0.0425853771400269</cx:pt>
          <cx:pt idx="382">-0.0082006469157370407</cx:pt>
          <cx:pt idx="383">-0.0568222474462508</cx:pt>
          <cx:pt idx="384">-0.068379150684147294</cx:pt>
          <cx:pt idx="385">-0.097400564710901597</cx:pt>
          <cx:pt idx="386">-0.073838286643647194</cx:pt>
          <cx:pt idx="387">-0.0208850825113936</cx:pt>
          <cx:pt idx="388">-0.0135305204524937</cx:pt>
          <cx:pt idx="389">-0.00092577338523676096</cx:pt>
          <cx:pt idx="390">0.00061522661718680705</cx:pt>
          <cx:pt idx="391">-5.6162531499299503e-05</cx:pt>
          <cx:pt idx="392">0.00014020349885085501</cx:pt>
          <cx:pt idx="393">-0.00115294361964296</cx:pt>
          <cx:pt idx="394">-0.00182716113910122</cx:pt>
          <cx:pt idx="395">-0.0018232157894762799</cx:pt>
          <cx:pt idx="396">-0.0150874103566432</cx:pt>
          <cx:pt idx="397">-0.0093526372028743393</cx:pt>
          <cx:pt idx="398">0.016411797199181299</cx:pt>
          <cx:pt idx="399">0.00381521048674023</cx:pt>
          <cx:pt idx="400">-0.010976072107558099</cx:pt>
          <cx:pt idx="401">0.022442445535230102</cx:pt>
          <cx:pt idx="402">0.051029990613289097</cx:pt>
          <cx:pt idx="403">0.083321880906884097</cx:pt>
          <cx:pt idx="404">0.069701020495736996</cx:pt>
          <cx:pt idx="405">0.053719223736175603</cx:pt>
          <cx:pt idx="406">0.024919136156505501</cx:pt>
          <cx:pt idx="407">0.00074107039984998497</cx:pt>
          <cx:pt idx="408">-0.0028547107911737401</cx:pt>
          <cx:pt idx="409">0.0035070159067386599</cx:pt>
          <cx:pt idx="410">0.023164412592782301</cx:pt>
          <cx:pt idx="411">-0.046080333743183002</cx:pt>
          <cx:pt idx="412">-0.058841349438560897</cx:pt>
          <cx:pt idx="413">-0.0549351791875538</cx:pt>
          <cx:pt idx="414">-0.0387913553708117</cx:pt>
          <cx:pt idx="415">-0.0230068561495596</cx:pt>
          <cx:pt idx="416">-0.0105284294053468</cx:pt>
          <cx:pt idx="417">-0.0033472058913294502</cx:pt>
          <cx:pt idx="418">-0.0038287290922226799</cx:pt>
          <cx:pt idx="419">0.00087345654573226699</cx:pt>
          <cx:pt idx="420">-0.000207082945501053</cx:pt>
          <cx:pt idx="421">-0.00055903539875453096</cx:pt>
          <cx:pt idx="422">0.00034569795941153601</cx:pt>
          <cx:pt idx="423">-0.010888297357145599</cx:pt>
          <cx:pt idx="424">-0.020490208758525499</cx:pt>
          <cx:pt idx="425">-0.029691339492516101</cx:pt>
          <cx:pt idx="426">-0.0163844848148356</cx:pt>
          <cx:pt idx="427">-0.0084731400031764405</cx:pt>
          <cx:pt idx="428">-0.0061150658284554599</cx:pt>
          <cx:pt idx="429">0.0164027106962648</cx:pt>
          <cx:pt idx="430">0.0267402364797956</cx:pt>
          <cx:pt idx="431">0.048795484430515602</cx:pt>
          <cx:pt idx="432">0.025275732963617001</cx:pt>
          <cx:pt idx="433">-0.021534160879308199</cx:pt>
          <cx:pt idx="434">-0.062781237353224995</cx:pt>
          <cx:pt idx="435">-0.093795888039220301</cx:pt>
          <cx:pt idx="436">-0.0042282672259331897</cx:pt>
          <cx:pt idx="437">0.028000502065975399</cx:pt>
          <cx:pt idx="438">0.0482326160944632</cx:pt>
          <cx:pt idx="439">0.00062399944567762303</cx:pt>
          <cx:pt idx="440">0.0055957152817275001</cx:pt>
          <cx:pt idx="441">-0.0093587215616939695</cx:pt>
          <cx:pt idx="442">-0.013289517799990999</cx:pt>
          <cx:pt idx="443">-0.00042881399074884001</cx:pt>
          <cx:pt idx="444">0.00165081315910077</cx:pt>
          <cx:pt idx="445">-0.0024465538259519598</cx:pt>
          <cx:pt idx="446">-0.0072601708536792903</cx:pt>
          <cx:pt idx="447">-0.00083937053683104195</cx:pt>
          <cx:pt idx="448">0.00063897635729374296</cx:pt>
          <cx:pt idx="449">-0.000284868212977969</cx:pt>
          <cx:pt idx="450">0.0014930880469497399</cx:pt>
          <cx:pt idx="451">-0.00060824929407300601</cx:pt>
          <cx:pt idx="452">-0.011858216989085501</cx:pt>
          <cx:pt idx="453">-0.036173837005161198</cx:pt>
          <cx:pt idx="454">-0.049684801025702198</cx:pt>
          <cx:pt idx="455">-0.034957458466112902</cx:pt>
          <cx:pt idx="456">-0.028053230216863002</cx:pt>
          <cx:pt idx="457">-0.020544008366855101</cx:pt>
          <cx:pt idx="458">0.00711013175660758</cx:pt>
          <cx:pt idx="459">-0.0038606731779377802</cx:pt>
          <cx:pt idx="460">-0.056481391692056897</cx:pt>
          <cx:pt idx="461">-0.068784035822442302</cx:pt>
          <cx:pt idx="462">-0.105859504804003</cx:pt>
          <cx:pt idx="463">-0.095212325301338996</cx:pt>
          <cx:pt idx="464">-0.021816608794376701</cx:pt>
          <cx:pt idx="465">-0.010942968197253799</cx:pt>
          <cx:pt idx="466">0.0548438654434657</cx:pt>
          <cx:pt idx="467">0.063296091704087398</cx:pt>
          <cx:pt idx="468">0.057741611301577199</cx:pt>
          <cx:pt idx="469">0.018187998163931001</cx:pt>
          <cx:pt idx="470">0.0079516204861882801</cx:pt>
          <cx:pt idx="471">0.017428839655659601</cx:pt>
          <cx:pt idx="472">-0.0048675485300773997</cx:pt>
          <cx:pt idx="473">-0.00896293005177746</cx:pt>
          <cx:pt idx="474">-0.0109447920936444</cx:pt>
          <cx:pt idx="475">-0.0036125019833246198</cx:pt>
          <cx:pt idx="476">-6.6198070580489997e-06</cx:pt>
          <cx:pt idx="477">-0.00017153829089185799</cx:pt>
          <cx:pt idx="478">0.00134458119951128</cx:pt>
          <cx:pt idx="479">0.0104886960533141</cx:pt>
          <cx:pt idx="480">0.016397603716159299</cx:pt>
          <cx:pt idx="481">-0.0025781911223055698</cx:pt>
          <cx:pt idx="482">0.0042434101365789404</cx:pt>
          <cx:pt idx="483">-0.00577227946341649</cx:pt>
          <cx:pt idx="484">-0.029096660036112401</cx:pt>
          <cx:pt idx="485">-0.0131198580858651</cx:pt>
          <cx:pt idx="486">-0.034086402071712103</cx:pt>
          <cx:pt idx="487">-0.063878012004541504</cx:pt>
          <cx:pt idx="488">-0.088718554563083404</cx:pt>
          <cx:pt idx="489">-0.093553562088047701</cx:pt>
          <cx:pt idx="490">-0.083860873272901093</cx:pt>
          <cx:pt idx="491">-0.064965834762086602</cx:pt>
          <cx:pt idx="492">-0.0133793339583612</cx:pt>
          <cx:pt idx="493">-0.000120016714446805</cx:pt>
          <cx:pt idx="494">0.018206871513181701</cx:pt>
          <cx:pt idx="495">0.063552583890945993</cx:pt>
          <cx:pt idx="496">0.050041652275192902</cx:pt>
          <cx:pt idx="497">0.028008077457200901</cx:pt>
          <cx:pt idx="498">0.0120851196921829</cx:pt>
          <cx:pt idx="499">0.0101561874622106</cx:pt>
          <cx:pt idx="500">-0.0255323494617824</cx:pt>
          <cx:pt idx="501">-0.028497427913272901</cx:pt>
          <cx:pt idx="502">-0.0101346874047824</cx:pt>
          <cx:pt idx="503">-0.000101754151941978</cx:pt>
          <cx:pt idx="504">0.00040298012273919402</cx:pt>
          <cx:pt idx="505">-0.00022507760380789999</cx:pt>
          <cx:pt idx="506">0.0025400483545375998</cx:pt>
          <cx:pt idx="507">0.010805057288859299</cx:pt>
          <cx:pt idx="508">0.032909168173242201</cx:pt>
          <cx:pt idx="509">0.028758354815381901</cx:pt>
          <cx:pt idx="510">0.0515408637770104</cx:pt>
          <cx:pt idx="511">0.034912889184874001</cx:pt>
          <cx:pt idx="512">8.4912713987302498e-05</cx:pt>
          <cx:pt idx="513">-0.032992435649492398</cx:pt>
          <cx:pt idx="514">-0.045891249146981498</cx:pt>
          <cx:pt idx="515">-0.085745336052712007</cx:pt>
          <cx:pt idx="516">-0.070643407132556693</cx:pt>
          <cx:pt idx="517">-0.053012086459249701</cx:pt>
          <cx:pt idx="518">-0.069405191981030304</cx:pt>
          <cx:pt idx="519">-0.038237757551498303</cx:pt>
          <cx:pt idx="520">-0.041436908097292703</cx:pt>
          <cx:pt idx="521">-0.0175797668279505</cx:pt>
          <cx:pt idx="522">-0.041223191372335703</cx:pt>
          <cx:pt idx="523">0.035628744790994399</cx:pt>
          <cx:pt idx="524">0.034320167612660997</cx:pt>
          <cx:pt idx="525">0.0062168521711119997</cx:pt>
          <cx:pt idx="526">0.012380123397070199</cx:pt>
          <cx:pt idx="527">0.0097997419036759507</cx:pt>
          <cx:pt idx="528">-0.0201012294921891</cx:pt>
          <cx:pt idx="529">-0.0176183125549241</cx:pt>
          <cx:pt idx="530">-0.0046713193691424503</cx:pt>
          <cx:pt idx="531">-0.00068295108987598502</cx:pt>
          <cx:pt idx="532">-0.00068341171860286502</cx:pt>
          <cx:pt idx="533">-0.00028094586880439898</cx:pt>
          <cx:pt idx="534">0.0039556730505285404</cx:pt>
          <cx:pt idx="535">0.00762319384467807</cx:pt>
          <cx:pt idx="536">0.044119838238517901</cx:pt>
          <cx:pt idx="537">0.035057420386093802</cx:pt>
          <cx:pt idx="538">0.035691235688355201</cx:pt>
          <cx:pt idx="539">-0.0077036581233273704</cx:pt>
          <cx:pt idx="540">-0.0040493607535456297</cx:pt>
          <cx:pt idx="541">-0.036131708544453502</cx:pt>
          <cx:pt idx="542">-0.0442033923963049</cx:pt>
          <cx:pt idx="543">-0.077833849120349602</cx:pt>
          <cx:pt idx="544">-0.0398357834963253</cx:pt>
          <cx:pt idx="545">-0.0438784976050869</cx:pt>
          <cx:pt idx="546">-0.0512710588113287</cx:pt>
          <cx:pt idx="547">-0.068577700490384405</cx:pt>
          <cx:pt idx="548">-0.053381969253236503</cx:pt>
          <cx:pt idx="549">-0.0145566868380522</cx:pt>
          <cx:pt idx="550">-0.0106724912267057</cx:pt>
          <cx:pt idx="551">0.028462404520374601</cx:pt>
          <cx:pt idx="552">0.020682132217754098</cx:pt>
          <cx:pt idx="553">0.030045695080924001</cx:pt>
          <cx:pt idx="554">0.050380532107943597</cx:pt>
          <cx:pt idx="555">0.0304711987715151</cx:pt>
          <cx:pt idx="556">-0.010343230720526</cx:pt>
          <cx:pt idx="557">-0.0159159052528248</cx:pt>
          <cx:pt idx="558">-0.0019877055758342099</cx:pt>
          <cx:pt idx="559">-0.00032146999492397199</cx:pt>
          <cx:pt idx="560">0.00042890080073120402</cx:pt>
          <cx:pt idx="561">0.00056308324711359101</cx:pt>
          <cx:pt idx="562">0.0035089163749837098</cx:pt>
          <cx:pt idx="563">0.014101009369818399</cx:pt>
          <cx:pt idx="564">0.045167253539295897</cx:pt>
          <cx:pt idx="565">0.037464908675907002</cx:pt>
          <cx:pt idx="566">0.0232031141899098</cx:pt>
          <cx:pt idx="567">-0.030377142104414299</cx:pt>
          <cx:pt idx="568">-0.018075311391783502</cx:pt>
          <cx:pt idx="569">-0.0239041524618296</cx:pt>
          <cx:pt idx="570">-0.019115567035341799</cx:pt>
          <cx:pt idx="571">-0.029733529030489501</cx:pt>
          <cx:pt idx="572">-0.0088043856780778695</cx:pt>
          <cx:pt idx="573">-0.00067715056909685401</cx:pt>
          <cx:pt idx="574">-0.046453991007730601</cx:pt>
          <cx:pt idx="575">-0.032521884963179003</cx:pt>
          <cx:pt idx="576">-0.021749639042695099</cx:pt>
          <cx:pt idx="577">-0.00834000960539703</cx:pt>
          <cx:pt idx="578">-0.0078099041855224597</cx:pt>
          <cx:pt idx="579">0.0115548152652613</cx:pt>
          <cx:pt idx="580">0.036984471351537603</cx:pt>
          <cx:pt idx="581">0.036116175836693</cx:pt>
          <cx:pt idx="582">0.067340593920497696</cx:pt>
          <cx:pt idx="583">0.021832470623686501</cx:pt>
          <cx:pt idx="584">-0.016183518138180201</cx:pt>
          <cx:pt idx="585">-0.0087602800972093105</cx:pt>
          <cx:pt idx="586">-0.0018004713633137</cx:pt>
          <cx:pt idx="587">0.00037061905639115898</cx:pt>
          <cx:pt idx="588">0.00027025141918460798</cx:pt>
          <cx:pt idx="589">0.00037555508046673898</cx:pt>
          <cx:pt idx="590">0.0024786834286445901</cx:pt>
          <cx:pt idx="591">0.015015317447551701</cx:pt>
          <cx:pt idx="592">0.041456772872018099</cx:pt>
          <cx:pt idx="593">0.0174951339298034</cx:pt>
          <cx:pt idx="594">0.018061803922054101</cx:pt>
          <cx:pt idx="595">0.0013427108431826201</cx:pt>
          <cx:pt idx="596">-0.020825298811840299</cx:pt>
          <cx:pt idx="597">-0.010478295428486099</cx:pt>
          <cx:pt idx="598">-0.0476156087368357</cx:pt>
          <cx:pt idx="599">0.0062400182550755804</cx:pt>
          <cx:pt idx="600">0.0076485641617954703</cx:pt>
          <cx:pt idx="601">0.00150178543010778</cx:pt>
          <cx:pt idx="602">-0.0141913104677261</cx:pt>
          <cx:pt idx="603">0.0210470574931369</cx:pt>
          <cx:pt idx="604">0.024752330025147502</cx:pt>
          <cx:pt idx="605">0.027381772409788101</cx:pt>
          <cx:pt idx="606">-0.035472084548724699</cx:pt>
          <cx:pt idx="607">0.0071089032770049396</cx:pt>
          <cx:pt idx="608">0.043139902997743701</cx:pt>
          <cx:pt idx="609">0.015222012314004</cx:pt>
          <cx:pt idx="610">0.038266913478888102</cx:pt>
          <cx:pt idx="611">-0.0048470784902745201</cx:pt>
          <cx:pt idx="612">-0.019996582059692</cx:pt>
          <cx:pt idx="613">-0.0074973607317590403</cx:pt>
          <cx:pt idx="614">-0.00025158654117896101</cx:pt>
          <cx:pt idx="615">0.000219736181502467</cx:pt>
          <cx:pt idx="616">0.00066484927821547596</cx:pt>
          <cx:pt idx="617">8.59211292441775e-06</cx:pt>
          <cx:pt idx="618">0.0023187031138660699</cx:pt>
          <cx:pt idx="619">0.013079431898731999</cx:pt>
          <cx:pt idx="620">0.028486123204197199</cx:pt>
          <cx:pt idx="621">0.0092075819655560893</cx:pt>
          <cx:pt idx="622">0.0069476059035024802</cx:pt>
          <cx:pt idx="623">0.017364920795740101</cx:pt>
          <cx:pt idx="624">-0.023066006410113998</cx:pt>
          <cx:pt idx="625">-0.022372141250270299</cx:pt>
          <cx:pt idx="626">-0.032089195992103497</cx:pt>
          <cx:pt idx="627">0.0017184131166021099</cx:pt>
          <cx:pt idx="628">0.012251234627235499</cx:pt>
          <cx:pt idx="629">0.014608095103776701</cx:pt>
          <cx:pt idx="630">0.023386307054069098</cx:pt>
          <cx:pt idx="631">0.055457358896421602</cx:pt>
          <cx:pt idx="632">0.053151505062630701</cx:pt>
          <cx:pt idx="633">0.030562232586315099</cx:pt>
          <cx:pt idx="634">-0.039419624848172297</cx:pt>
          <cx:pt idx="635">-0.0093721869264228094</cx:pt>
          <cx:pt idx="636">0.0046389259050241202</cx:pt>
          <cx:pt idx="637">0.0050059374590321302</cx:pt>
          <cx:pt idx="638">0.012440261194193</cx:pt>
          <cx:pt idx="639">0.0021536486976326901</cx:pt>
          <cx:pt idx="640">-0.0028016978008718902</cx:pt>
          <cx:pt idx="641">-0.0035804546768599299</cx:pt>
          <cx:pt idx="642">-6.57730284235005e-05</cx:pt>
          <cx:pt idx="643">-7.3082998142741693e-05</cx:pt>
          <cx:pt idx="644">9.2602093004498097e-05</cx:pt>
          <cx:pt idx="645">-0.000172708021949496</cx:pt>
          <cx:pt idx="646">0.0015465748649413299</cx:pt>
          <cx:pt idx="647">0.0079402296638301194</cx:pt>
          <cx:pt idx="648">0.014227277890254899</cx:pt>
          <cx:pt idx="649">0.0016164327449040099</cx:pt>
          <cx:pt idx="650">-0.0061346884598107903</cx:pt>
          <cx:pt idx="651">0.0079262294636346497</cx:pt>
          <cx:pt idx="652">-0.00309353611305889</cx:pt>
          <cx:pt idx="653">-0.029127597154537301</cx:pt>
          <cx:pt idx="654">-0.027154498928349698</cx:pt>
          <cx:pt idx="655">0.011705186773032601</cx:pt>
          <cx:pt idx="656">-0.0042501474443763596</cx:pt>
          <cx:pt idx="657">0.028167998776342702</cx:pt>
          <cx:pt idx="658">0.0262003303942967</cx:pt>
          <cx:pt idx="659">0.031302617316068503</cx:pt>
          <cx:pt idx="660">0.0100662677741791</cx:pt>
          <cx:pt idx="661">-0.010593658119487899</cx:pt>
          <cx:pt idx="662">-0.0083093823801748002</cx:pt>
          <cx:pt idx="663">-0.0131894051196145</cx:pt>
          <cx:pt idx="664">0.0032704453465851602</cx:pt>
          <cx:pt idx="665">-0.0026284803436780698</cx:pt>
          <cx:pt idx="666">0.012461137070140099</cx:pt>
          <cx:pt idx="667">0.0086012887561193793</cx:pt>
          <cx:pt idx="668">0.0036176394717452498</cx:pt>
          <cx:pt idx="669">0.0024748934339376</cx:pt>
          <cx:pt idx="670">-0.0013113353633799501</cx:pt>
          <cx:pt idx="671">-8.5805286263678597e-05</cx:pt>
          <cx:pt idx="672">0.00012757102801488199</cx:pt>
          <cx:pt idx="673">-0.00086841290012383803</cx:pt>
          <cx:pt idx="674">0.00133147614186058</cx:pt>
          <cx:pt idx="675">0.0043072748517298401</cx:pt>
          <cx:pt idx="676">0.00037765685143875601</cx:pt>
          <cx:pt idx="677">-0.0051522256294065398</cx:pt>
          <cx:pt idx="678">-0.00096069324151567604</cx:pt>
          <cx:pt idx="679">0.010491297861629599</cx:pt>
          <cx:pt idx="680">0.015006362837522699</cx:pt>
          <cx:pt idx="681">0.0039546222509536004</cx:pt>
          <cx:pt idx="682">0.0027922350361504599</cx:pt>
          <cx:pt idx="683">0.031320541803017</cx:pt>
          <cx:pt idx="684">0.069953577728022201</cx:pt>
          <cx:pt idx="685">0.020053848576675401</cx:pt>
          <cx:pt idx="686">0.0035600047912791601</cx:pt>
          <cx:pt idx="687">-0.0041112125042080498</cx:pt>
          <cx:pt idx="688">-0.0121675094179453</cx:pt>
          <cx:pt idx="689">-0.045306738117384802</cx:pt>
          <cx:pt idx="690">-0.016933110622365501</cx:pt>
          <cx:pt idx="691">-0.042981869923186297</cx:pt>
          <cx:pt idx="692">-0.0135954910042027</cx:pt>
          <cx:pt idx="693">-0.021833408562313701</cx:pt>
          <cx:pt idx="694">-0.010340474710365701</cx:pt>
          <cx:pt idx="695">0.0059709775486643498</cx:pt>
          <cx:pt idx="696">0.0071049307169215002</cx:pt>
          <cx:pt idx="697">0.00031472744018211802</cx:pt>
          <cx:pt idx="698">0.000203281154972019</cx:pt>
          <cx:pt idx="699">-0.0001464045395743</cx:pt>
          <cx:pt idx="700">0.00049351701481514505</cx:pt>
          <cx:pt idx="701">0.00053882812949530596</cx:pt>
          <cx:pt idx="702">0.00105158929098326</cx:pt>
          <cx:pt idx="703">0.00049540817943325105</cx:pt>
          <cx:pt idx="704">-0.0020724386535729898</cx:pt>
          <cx:pt idx="705">-0.0087800908053760791</cx:pt>
          <cx:pt idx="706">-0.0056105843991478598</cx:pt>
          <cx:pt idx="707">-0.010770931382349301</cx:pt>
          <cx:pt idx="708">-0.014832191788697701</cx:pt>
          <cx:pt idx="709">0.0023141007474719701</cx:pt>
          <cx:pt idx="710">0.029305362721832699</cx:pt>
          <cx:pt idx="711">0.020200947348833199</cx:pt>
          <cx:pt idx="712">0.041642152728852799</cx:pt>
          <cx:pt idx="713">0.026777896030009601</cx:pt>
          <cx:pt idx="714">0.0038614698049422298</cx:pt>
          <cx:pt idx="715">0.010027092388875799</cx:pt>
          <cx:pt idx="716">0.0026293160898608801</cx:pt>
          <cx:pt idx="717">-0.00075901191929332503</cx:pt>
          <cx:pt idx="718">-0.0151779643745762</cx:pt>
          <cx:pt idx="719">-0.0065611248110418298</cx:pt>
          <cx:pt idx="720">-0.0059764936312937996</cx:pt>
          <cx:pt idx="721">0.00249127539281293</cx:pt>
          <cx:pt idx="722">0.0039285418631138597</cx:pt>
          <cx:pt idx="723">0.0098349699096742099</cx:pt>
          <cx:pt idx="724">0.0069799351532660496</cx:pt>
          <cx:pt idx="725">0.000103589244650191</cx:pt>
          <cx:pt idx="726">0.00077100327920096197</cx:pt>
          <cx:pt idx="727">0.00052618046656678901</cx:pt>
          <cx:pt idx="728">9.1706560271029799e-05</cx:pt>
          <cx:pt idx="729">0.00067665698948609601</cx:pt>
          <cx:pt idx="730">-0.000390427051096917</cx:pt>
          <cx:pt idx="731">-0.00020361177991459501</cx:pt>
          <cx:pt idx="732">-3.35867260062528e-06</cx:pt>
          <cx:pt idx="733">-0.0031961386083580101</cx:pt>
          <cx:pt idx="734">-0.0073715048360785502</cx:pt>
          <cx:pt idx="735">-0.0095541207866071398</cx:pt>
          <cx:pt idx="736">-0.0109111790613198</cx:pt>
          <cx:pt idx="737">0.0025137453506515199</cx:pt>
          <cx:pt idx="738">0.0015469358038585799</cx:pt>
          <cx:pt idx="739">-0.00166167912117218</cx:pt>
          <cx:pt idx="740">-0.0030653297009122999</cx:pt>
          <cx:pt idx="741">-0.00257881035766723</cx:pt>
          <cx:pt idx="742">-0.014990577940167</cx:pt>
          <cx:pt idx="743">-0.0059681609416323599</cx:pt>
          <cx:pt idx="744">0.0041264299863065096</cx:pt>
          <cx:pt idx="745">0.0064804695453600999</cx:pt>
          <cx:pt idx="746">-0.0021724325467955899</cx:pt>
          <cx:pt idx="747">-0.012932106787195001</cx:pt>
          <cx:pt idx="748">-0.0028223554311441199</cx:pt>
          <cx:pt idx="749">-0.0014914969705620399</cx:pt>
          <cx:pt idx="750">-0.00065549491094620395</cx:pt>
          <cx:pt idx="751">-0.00019325237847714799</cx:pt>
          <cx:pt idx="752">-0.00011832489553019</cx:pt>
          <cx:pt idx="753">-0.00022483894543114599</cx:pt>
          <cx:pt idx="754">-0.000107644581812051</cx:pt>
          <cx:pt idx="755">-0.000134455742383177</cx:pt>
          <cx:pt idx="756">-0.00026605404161389099</cx:pt>
          <cx:pt idx="757">1.0566757537219099e-05</cx:pt>
          <cx:pt idx="758">-0.00037486239825618899</cx:pt>
          <cx:pt idx="759">0.00017249945868309601</cx:pt>
          <cx:pt idx="760">-0.00016661102688751101</cx:pt>
          <cx:pt idx="761">-5.9675784367203702e-05</cx:pt>
          <cx:pt idx="762">-4.42024148778915e-06</cx:pt>
          <cx:pt idx="763">-0.00013141236832466099</cx:pt>
          <cx:pt idx="764">-0.0020817295803792898</cx:pt>
          <cx:pt idx="765">-0.0026927819631824301</cx:pt>
          <cx:pt idx="766">-0.0038138556045794799</cx:pt>
          <cx:pt idx="767">-0.00017772010883115001</cx:pt>
          <cx:pt idx="768">0.00035473868016737598</cx:pt>
          <cx:pt idx="769">-0.0063929536312158398</cx:pt>
          <cx:pt idx="770">-0.0061267315486587797</cx:pt>
          <cx:pt idx="771">0.00054472175674985404</cx:pt>
          <cx:pt idx="772">-0.0024868987917134899</cx:pt>
          <cx:pt idx="773">-0.0039131918907366996</cx:pt>
          <cx:pt idx="774">-0.0020949486874296398</cx:pt>
          <cx:pt idx="775">-0.0026351642060849201</cx:pt>
          <cx:pt idx="776">-0.0018640753298103899</cx:pt>
          <cx:pt idx="777">-0.0025258674706428201</cx:pt>
          <cx:pt idx="778">-0.0026562967793785299</cx:pt>
          <cx:pt idx="779">-0.00075340529215877099</cx:pt>
          <cx:pt idx="780">-0.000812286009884051</cx:pt>
          <cx:pt idx="781">5.08865316745165e-05</cx:pt>
          <cx:pt idx="782">-0.000262523138365091</cx:pt>
          <cx:pt idx="783">-0.000448172044025385</cx:pt>
          <cx:pt idx="784">-0.0027996886280304001</cx:pt>
          <cx:pt idx="785">-0.0021429872330061776</cx:pt>
          <cx:pt idx="786">0.0025718147528841499</cx:pt>
          <cx:pt idx="787">-0.000841105474129355</cx:pt>
          <cx:pt idx="788">-1.32022080183916e-05</cx:pt>
          <cx:pt idx="789">0.0041810796689787004</cx:pt>
          <cx:pt idx="790">0.0074834818279053252</cx:pt>
          <cx:pt idx="791">0.0077144468214279498</cx:pt>
          <cx:pt idx="792">-0.0070036230961273496</cx:pt>
          <cx:pt idx="793">-0.0069068538234139751</cx:pt>
          <cx:pt idx="794">-0.0063160889711705</cx:pt>
          <cx:pt idx="795">-0.012675800075325625</cx:pt>
          <cx:pt idx="796">-0.00096772112755448255</cx:pt>
          <cx:pt idx="797">0.005730984551902225</cx:pt>
          <cx:pt idx="798">-0.00052280402155532749</cx:pt>
          <cx:pt idx="799">-0.0038311410008299751</cx:pt>
          <cx:pt idx="800">0.0042965483984740748</cx:pt>
          <cx:pt idx="801">0.0018165175877477124</cx:pt>
          <cx:pt idx="802">0.0045774542620512998</cx:pt>
          <cx:pt idx="803">0.0108956169228093</cx:pt>
          <cx:pt idx="804">0.0111200301021672</cx:pt>
          <cx:pt idx="805">0.0094394411106915252</cx:pt>
          <cx:pt idx="806">0.0094409160361223245</cx:pt>
          <cx:pt idx="807">0.0023130780173539101</cx:pt>
          <cx:pt idx="808">0.0001168047304889965</cx:pt>
          <cx:pt idx="809">6.0951428277328748e-05</cx:pt>
          <cx:pt idx="810">-0.000104052676599971</cx:pt>
          <cx:pt idx="811">-0.00164164440674711</cx:pt>
          <cx:pt idx="812">-0.0034447152312509252</cx:pt>
          <cx:pt idx="813">-0.0030639120453861001</cx:pt>
          <cx:pt idx="814">0.00055959402414912753</cx:pt>
          <cx:pt idx="815">0.012418823965954401</cx:pt>
          <cx:pt idx="816">0.0104106944371711</cx:pt>
          <cx:pt idx="817">0.0095452905942104496</cx:pt>
          <cx:pt idx="818">0.010443907056490349</cx:pt>
          <cx:pt idx="819">0.0016580954471736974</cx:pt>
          <cx:pt idx="820">-0.003444166243917825</cx:pt>
          <cx:pt idx="821">-0.00018719917019776651</cx:pt>
          <cx:pt idx="822">0.0065455423939282499</cx:pt>
          <cx:pt idx="823">-0.0034721340118910502</cx:pt>
          <cx:pt idx="824">-0.00034211913333795748</cx:pt>
          <cx:pt idx="825">0.013820599032296776</cx:pt>
          <cx:pt idx="826">-0.00061621504434173746</cx:pt>
          <cx:pt idx="827">-0.0062030338220247002</cx:pt>
          <cx:pt idx="828">0.0058425402537251496</cx:pt>
          <cx:pt idx="829">0.0094308970707798253</cx:pt>
          <cx:pt idx="830">0.0086948970387548258</cx:pt>
          <cx:pt idx="831">0.012084602180550824</cx:pt>
          <cx:pt idx="832">0.014726815267935525</cx:pt>
          <cx:pt idx="833">0.018534992689618651</cx:pt>
          <cx:pt idx="834">0.013533422812203825</cx:pt>
          <cx:pt idx="835">0.0036814884199008252</cx:pt>
          <cx:pt idx="836">0.00023465087165885725</cx:pt>
          <cx:pt idx="837">5.6292511401305496e-06</cx:pt>
          <cx:pt idx="838">8.4149414171800002e-05</cx:pt>
          <cx:pt idx="839">-0.0019905448681676926</cx:pt>
          <cx:pt idx="840">-0.0038245451033883252</cx:pt>
          <cx:pt idx="841">-0.0080638040705722242</cx:pt>
          <cx:pt idx="842">0.0029827731164209751</cx:pt>
          <cx:pt idx="843">0.014180409381608675</cx:pt>
          <cx:pt idx="844">0.010931243176675799</cx:pt>
          <cx:pt idx="845">0.012733871848915175</cx:pt>
          <cx:pt idx="846">0.014041203417608726</cx:pt>
          <cx:pt idx="847">-0.00201756491952375</cx:pt>
          <cx:pt idx="848">-0.0046887118027907999</cx:pt>
          <cx:pt idx="849">-0.0049292890874921003</cx:pt>
          <cx:pt idx="850">0.0024060203354291298</cx:pt>
          <cx:pt idx="851">-0.00091599217299802999</cx:pt>
          <cx:pt idx="852">0.0021052339298496051</cx:pt>
          <cx:pt idx="853">0.0068745737388064996</cx:pt>
          <cx:pt idx="854">-0.0085177411928856993</cx:pt>
          <cx:pt idx="855">-0.0063653444094555998</cx:pt>
          <cx:pt idx="856">0.0086596224799018497</cx:pt>
          <cx:pt idx="857">0.0063137784741953999</cx:pt>
          <cx:pt idx="858">0.0016937486170789701</cx:pt>
          <cx:pt idx="859">0.0099330064838086003</cx:pt>
          <cx:pt idx="860">0.0119284972359236</cx:pt>
          <cx:pt idx="861">0.023835068955379249</cx:pt>
          <cx:pt idx="862">0.016375427463526725</cx:pt>
          <cx:pt idx="863">0.0046440879482590996</cx:pt>
          <cx:pt idx="864">2.0221250580635399e-05</cx:pt>
          <cx:pt idx="865">1.9254872134335151e-05</cx:pt>
          <cx:pt idx="866">-2.8708032801530748e-05</cx:pt>
          <cx:pt idx="867">-0.0016226278660867075</cx:pt>
          <cx:pt idx="868">-0.0024534153312638549</cx:pt>
          <cx:pt idx="869">-0.0054445051564289753</cx:pt>
          <cx:pt idx="870">0.0055393329022517751</cx:pt>
          <cx:pt idx="871">0.010354047402012</cx:pt>
          <cx:pt idx="872">0.005634286144456325</cx:pt>
          <cx:pt idx="873">0.0041202025549345002</cx:pt>
          <cx:pt idx="874">0.0030201021869951002</cx:pt>
          <cx:pt idx="875">-0.0057783080061744752</cx:pt>
          <cx:pt idx="876">-0.0072148083191809253</cx:pt>
          <cx:pt idx="877">-0.0021365013630270302</cx:pt>
          <cx:pt idx="878">-0.0018080080403246426</cx:pt>
          <cx:pt idx="879">0.0055154155448397003</cx:pt>
          <cx:pt idx="880">0.003493852912927275</cx:pt>
          <cx:pt idx="881">0.006684608434349525</cx:pt>
          <cx:pt idx="882">-0.000689378445530375</cx:pt>
          <cx:pt idx="883">-0.0014771489261229699</cx:pt>
          <cx:pt idx="884">-0.0027996886280304001</cx:pt>
          <cx:pt idx="885">-0.0021429872330061776</cx:pt>
          <cx:pt idx="886">0.0025718147528841499</cx:pt>
          <cx:pt idx="887">-0.000841105474129355</cx:pt>
          <cx:pt idx="888">-1.32022080183916e-05</cx:pt>
          <cx:pt idx="889">0.0041810796689787004</cx:pt>
          <cx:pt idx="890">0.0074834818279053252</cx:pt>
          <cx:pt idx="891">0.0077144468214279498</cx:pt>
          <cx:pt idx="892">-0.0070036230961273496</cx:pt>
          <cx:pt idx="893">-0.0069068538234139751</cx:pt>
          <cx:pt idx="894">-0.0063160889711705</cx:pt>
          <cx:pt idx="895">-0.012675800075325625</cx:pt>
          <cx:pt idx="896">-0.00096772112755448255</cx:pt>
          <cx:pt idx="897">0.005730984551902225</cx:pt>
          <cx:pt idx="898">-0.00052280402155532749</cx:pt>
          <cx:pt idx="899">-0.0038311410008299751</cx:pt>
          <cx:pt idx="900">0.0042965483984740748</cx:pt>
          <cx:pt idx="901">0.0018165175877477124</cx:pt>
          <cx:pt idx="902">0.0045774542620512998</cx:pt>
          <cx:pt idx="903">0.0108956169228093</cx:pt>
          <cx:pt idx="904">0.0111200301021672</cx:pt>
          <cx:pt idx="905">0.0094394411106915252</cx:pt>
          <cx:pt idx="906">0.0094409160361223245</cx:pt>
          <cx:pt idx="907">0.0023130780173539101</cx:pt>
          <cx:pt idx="908">0.0001168047304889965</cx:pt>
          <cx:pt idx="909">6.0951428277328748e-05</cx:pt>
          <cx:pt idx="910">-0.000104052676599971</cx:pt>
          <cx:pt idx="911">-0.00164164440674711</cx:pt>
          <cx:pt idx="912">-0.0034447152312509252</cx:pt>
          <cx:pt idx="913">-0.0030639120453861001</cx:pt>
          <cx:pt idx="914">0.00055959402414912753</cx:pt>
          <cx:pt idx="915">0.012418823965954401</cx:pt>
          <cx:pt idx="916">0.0104106944371711</cx:pt>
          <cx:pt idx="917">0.0095452905942104496</cx:pt>
          <cx:pt idx="918">0.010443907056490349</cx:pt>
          <cx:pt idx="919">0.0016580954471736974</cx:pt>
          <cx:pt idx="920">-0.003444166243917825</cx:pt>
          <cx:pt idx="921">-0.00018719917019776651</cx:pt>
          <cx:pt idx="922">0.0065455423939282499</cx:pt>
          <cx:pt idx="923">-0.0034721340118910502</cx:pt>
          <cx:pt idx="924">-0.00034211913333795748</cx:pt>
          <cx:pt idx="925">0.013820599032296776</cx:pt>
          <cx:pt idx="926">-0.00061621504434173746</cx:pt>
          <cx:pt idx="927">-0.0062030338220247002</cx:pt>
          <cx:pt idx="928">0.0058425402537251496</cx:pt>
          <cx:pt idx="929">0.0094308970707798253</cx:pt>
          <cx:pt idx="930">0.0086948970387548258</cx:pt>
          <cx:pt idx="931">0.012084602180550824</cx:pt>
          <cx:pt idx="932">0.014726815267935525</cx:pt>
          <cx:pt idx="933">0.018534992689618651</cx:pt>
          <cx:pt idx="934">0.013533422812203825</cx:pt>
          <cx:pt idx="935">0.0036814884199008252</cx:pt>
          <cx:pt idx="936">0.00023465087165885725</cx:pt>
          <cx:pt idx="937">5.6292511401305496e-06</cx:pt>
          <cx:pt idx="938">8.4149414171800002e-05</cx:pt>
          <cx:pt idx="939">-0.0019905448681676926</cx:pt>
          <cx:pt idx="940">-0.0038245451033883252</cx:pt>
          <cx:pt idx="941">-0.0080638040705722242</cx:pt>
          <cx:pt idx="942">0.0029827731164209751</cx:pt>
          <cx:pt idx="943">0.014180409381608675</cx:pt>
          <cx:pt idx="944">0.010931243176675799</cx:pt>
          <cx:pt idx="945">0.012733871848915175</cx:pt>
          <cx:pt idx="946">0.014041203417608726</cx:pt>
          <cx:pt idx="947">-0.00201756491952375</cx:pt>
          <cx:pt idx="948">-0.0046887118027907999</cx:pt>
          <cx:pt idx="949">-0.0049292890874921003</cx:pt>
          <cx:pt idx="950">0.0024060203354291298</cx:pt>
          <cx:pt idx="951">-0.00091599217299802999</cx:pt>
          <cx:pt idx="952">0.0021052339298496051</cx:pt>
          <cx:pt idx="953">0.0068745737388064996</cx:pt>
          <cx:pt idx="954">-0.0085177411928856993</cx:pt>
          <cx:pt idx="955">-0.0063653444094555998</cx:pt>
          <cx:pt idx="956">0.0086596224799018497</cx:pt>
          <cx:pt idx="957">0.0063137784741953999</cx:pt>
          <cx:pt idx="958">0.0016937486170789701</cx:pt>
          <cx:pt idx="959">0.0099330064838086003</cx:pt>
          <cx:pt idx="960">0.0119284972359236</cx:pt>
          <cx:pt idx="961">0.023835068955379249</cx:pt>
          <cx:pt idx="962">0.016375427463526725</cx:pt>
          <cx:pt idx="963">0.0046440879482590996</cx:pt>
          <cx:pt idx="964">2.0221250580635399e-05</cx:pt>
          <cx:pt idx="965">1.9254872134335151e-05</cx:pt>
          <cx:pt idx="966">-2.8708032801530748e-05</cx:pt>
          <cx:pt idx="967">-0.0016226278660867075</cx:pt>
          <cx:pt idx="968">-0.0024534153312638549</cx:pt>
          <cx:pt idx="969">-0.0054445051564289753</cx:pt>
          <cx:pt idx="970">0.0055393329022517751</cx:pt>
          <cx:pt idx="971">0.010354047402012</cx:pt>
          <cx:pt idx="972">0.005634286144456325</cx:pt>
          <cx:pt idx="973">0.0041202025549345002</cx:pt>
          <cx:pt idx="974">0.0030201021869951002</cx:pt>
          <cx:pt idx="975">-0.0057783080061744752</cx:pt>
          <cx:pt idx="976">-0.0072148083191809253</cx:pt>
          <cx:pt idx="977">-0.0021365013630270302</cx:pt>
          <cx:pt idx="978">-0.0018080080403246426</cx:pt>
          <cx:pt idx="979">0.0055154155448397003</cx:pt>
          <cx:pt idx="980">0.003493852912927275</cx:pt>
          <cx:pt idx="981">0.006684608434349525</cx:pt>
          <cx:pt idx="982">-0.000689378445530375</cx:pt>
          <cx:pt idx="983">-0.0014771489261229699</cx:pt>
          <cx:pt idx="984">-0.0027996886280304001</cx:pt>
          <cx:pt idx="985">-0.0021429872330061776</cx:pt>
          <cx:pt idx="986">0.0025718147528841499</cx:pt>
          <cx:pt idx="987">-0.000841105474129355</cx:pt>
          <cx:pt idx="988">-1.32022080183916e-05</cx:pt>
          <cx:pt idx="989">0.0041810796689787004</cx:pt>
          <cx:pt idx="990">0.0074834818279053252</cx:pt>
          <cx:pt idx="991">0.0077144468214279498</cx:pt>
          <cx:pt idx="992">-0.0070036230961273496</cx:pt>
          <cx:pt idx="993">-0.0069068538234139751</cx:pt>
          <cx:pt idx="994">-0.0063160889711705</cx:pt>
          <cx:pt idx="995">-0.012675800075325625</cx:pt>
          <cx:pt idx="996">-0.00096772112755448255</cx:pt>
          <cx:pt idx="997">0.005730984551902225</cx:pt>
          <cx:pt idx="998">-0.00052280402155532749</cx:pt>
          <cx:pt idx="999">-0.0038311410008299751</cx:pt>
          <cx:pt idx="1000">0.0042965483984740748</cx:pt>
          <cx:pt idx="1001">0.0018165175877477124</cx:pt>
          <cx:pt idx="1002">0.0045774542620512998</cx:pt>
          <cx:pt idx="1003">0.0108956169228093</cx:pt>
          <cx:pt idx="1004">0.0111200301021672</cx:pt>
          <cx:pt idx="1005">0.0094394411106915252</cx:pt>
          <cx:pt idx="1006">0.0094409160361223245</cx:pt>
          <cx:pt idx="1007">0.0023130780173539101</cx:pt>
          <cx:pt idx="1008">0.0001168047304889965</cx:pt>
          <cx:pt idx="1009">6.0951428277328748e-05</cx:pt>
          <cx:pt idx="1010">-0.000104052676599971</cx:pt>
          <cx:pt idx="1011">-0.00164164440674711</cx:pt>
          <cx:pt idx="1012">-0.0034447152312509252</cx:pt>
          <cx:pt idx="1013">-0.0030639120453861001</cx:pt>
          <cx:pt idx="1014">0.00055959402414912753</cx:pt>
          <cx:pt idx="1015">0.012418823965954401</cx:pt>
          <cx:pt idx="1016">0.0104106944371711</cx:pt>
          <cx:pt idx="1017">0.0095452905942104496</cx:pt>
          <cx:pt idx="1018">0.010443907056490349</cx:pt>
          <cx:pt idx="1019">0.0016580954471736974</cx:pt>
          <cx:pt idx="1020">-0.003444166243917825</cx:pt>
          <cx:pt idx="1021">-0.00018719917019776651</cx:pt>
          <cx:pt idx="1022">0.0065455423939282499</cx:pt>
          <cx:pt idx="1023">-0.0034721340118910502</cx:pt>
          <cx:pt idx="1024">-0.00034211913333795748</cx:pt>
          <cx:pt idx="1025">0.013820599032296776</cx:pt>
          <cx:pt idx="1026">-0.00061621504434173746</cx:pt>
          <cx:pt idx="1027">-0.0062030338220247002</cx:pt>
          <cx:pt idx="1028">0.0058425402537251496</cx:pt>
          <cx:pt idx="1029">0.0094308970707798253</cx:pt>
          <cx:pt idx="1030">0.0086948970387548258</cx:pt>
          <cx:pt idx="1031">0.012084602180550824</cx:pt>
          <cx:pt idx="1032">0.014726815267935525</cx:pt>
          <cx:pt idx="1033">0.018534992689618651</cx:pt>
          <cx:pt idx="1034">0.013533422812203825</cx:pt>
          <cx:pt idx="1035">0.0036814884199008252</cx:pt>
          <cx:pt idx="1036">0.00023465087165885725</cx:pt>
          <cx:pt idx="1037">5.6292511401305496e-06</cx:pt>
          <cx:pt idx="1038">8.4149414171800002e-05</cx:pt>
          <cx:pt idx="1039">-0.0019905448681676926</cx:pt>
          <cx:pt idx="1040">-0.0038245451033883252</cx:pt>
          <cx:pt idx="1041">-0.0080638040705722242</cx:pt>
          <cx:pt idx="1042">0.0029827731164209751</cx:pt>
          <cx:pt idx="1043">0.014180409381608675</cx:pt>
          <cx:pt idx="1044">0.010931243176675799</cx:pt>
          <cx:pt idx="1045">0.012733871848915175</cx:pt>
          <cx:pt idx="1046">0.014041203417608726</cx:pt>
          <cx:pt idx="1047">-0.00201756491952375</cx:pt>
          <cx:pt idx="1048">-0.0046887118027907999</cx:pt>
          <cx:pt idx="1049">-0.0049292890874921003</cx:pt>
          <cx:pt idx="1050">0.0024060203354291298</cx:pt>
          <cx:pt idx="1051">-0.00091599217299802999</cx:pt>
          <cx:pt idx="1052">0.0021052339298496051</cx:pt>
          <cx:pt idx="1053">0.0068745737388064996</cx:pt>
          <cx:pt idx="1054">-0.0085177411928856993</cx:pt>
          <cx:pt idx="1055">-0.0063653444094555998</cx:pt>
          <cx:pt idx="1056">0.0086596224799018497</cx:pt>
          <cx:pt idx="1057">0.0063137784741953999</cx:pt>
          <cx:pt idx="1058">0.0016937486170789701</cx:pt>
          <cx:pt idx="1059">0.0099330064838086003</cx:pt>
          <cx:pt idx="1060">0.0119284972359236</cx:pt>
          <cx:pt idx="1061">0.023835068955379249</cx:pt>
          <cx:pt idx="1062">0.016375427463526725</cx:pt>
          <cx:pt idx="1063">0.0046440879482590996</cx:pt>
          <cx:pt idx="1064">2.0221250580635399e-05</cx:pt>
          <cx:pt idx="1065">1.9254872134335151e-05</cx:pt>
          <cx:pt idx="1066">-2.8708032801530748e-05</cx:pt>
          <cx:pt idx="1067">-0.0016226278660867075</cx:pt>
          <cx:pt idx="1068">-0.0024534153312638549</cx:pt>
          <cx:pt idx="1069">-0.0054445051564289753</cx:pt>
          <cx:pt idx="1070">0.0055393329022517751</cx:pt>
          <cx:pt idx="1071">0.010354047402012</cx:pt>
          <cx:pt idx="1072">0.005634286144456325</cx:pt>
          <cx:pt idx="1073">0.0041202025549345002</cx:pt>
          <cx:pt idx="1074">0.0030201021869951002</cx:pt>
          <cx:pt idx="1075">-0.0057783080061744752</cx:pt>
          <cx:pt idx="1076">-0.0072148083191809253</cx:pt>
          <cx:pt idx="1077">-0.0021365013630270302</cx:pt>
          <cx:pt idx="1078">-0.0018080080403246426</cx:pt>
          <cx:pt idx="1079">0.0055154155448397003</cx:pt>
          <cx:pt idx="1080">0.003493852912927275</cx:pt>
          <cx:pt idx="1081">0.006684608434349525</cx:pt>
          <cx:pt idx="1082">-0.000689378445530375</cx:pt>
          <cx:pt idx="1083">-0.0014771489261229699</cx:pt>
        </cx:lvl>
      </cx:numDim>
    </cx:data>
    <cx:data id="143">
      <cx:numDim type="val">
        <cx:f>Sheet2!$EN$1:$EN$1084</cx:f>
        <cx:lvl ptCount="1084" formatCode="G/通用格式">
          <cx:pt idx="0">-0.00059898187474784399</cx:pt>
          <cx:pt idx="1">0.00029929614362908801</cx:pt>
          <cx:pt idx="2">0.00026788304336153302</cx:pt>
          <cx:pt idx="3">-0.00025767172256203202</cx:pt>
          <cx:pt idx="4">-0.00028029404103104298</cx:pt>
          <cx:pt idx="5">-0.00076273169259867199</cx:pt>
          <cx:pt idx="6">-0.00096524415433514403</cx:pt>
          <cx:pt idx="7">0.00032276309929659601</cx:pt>
          <cx:pt idx="8">0.000435567653450841</cx:pt>
          <cx:pt idx="9">0.00029495149540352203</cx:pt>
          <cx:pt idx="10">-0.00065770018715351805</cx:pt>
          <cx:pt idx="11">0.00025196967564128597</cx:pt>
          <cx:pt idx="12">-0.000219028393693129</cx:pt>
          <cx:pt idx="13">0.00012940048756101801</cx:pt>
          <cx:pt idx="14">0.00038334709508259699</cx:pt>
          <cx:pt idx="15">0.00081897651637453104</cx:pt>
          <cx:pt idx="16">0.00064174603375168103</cx:pt>
          <cx:pt idx="17">0.000122055308347361</cx:pt>
          <cx:pt idx="18">-0.000235265672608967</cx:pt>
          <cx:pt idx="19">-0.00030190399842986798</cx:pt>
          <cx:pt idx="20">-0.00050218008473597005</cx:pt>
          <cx:pt idx="21">0.00019131763567840701</cx:pt>
          <cx:pt idx="22">-0.00023290515298689899</cx:pt>
          <cx:pt idx="23">-0.00013032366118489999</cx:pt>
          <cx:pt idx="24">0.00045471694703665897</cx:pt>
          <cx:pt idx="25">-0.00026423052591518999</cx:pt>
          <cx:pt idx="26">0.000717537965487743</cx:pt>
          <cx:pt idx="27">0.00028526003852630098</cx:pt>
          <cx:pt idx="28">-0.00032024410661645798</cx:pt>
          <cx:pt idx="29">0.00081764549092195997</cx:pt>
          <cx:pt idx="30">-7.9253753283343602e-05</cx:pt>
          <cx:pt idx="31">0.00036947570911744599</cx:pt>
          <cx:pt idx="32">4.4196979083204297e-05</cx:pt>
          <cx:pt idx="33">0.00018771254827607901</cx:pt>
          <cx:pt idx="34">0.0011779473035796299</cx:pt>
          <cx:pt idx="35">-0.00064725179211917998</cx:pt>
          <cx:pt idx="36">-0.00081460375656536299</cx:pt>
          <cx:pt idx="37">-0.00048398024797482802</cx:pt>
          <cx:pt idx="38">-0.00130777716898825</cx:pt>
          <cx:pt idx="39">-0.0052832489099282898</cx:pt>
          <cx:pt idx="40">-0.0031895552262177201</cx:pt>
          <cx:pt idx="41">-0.0011449087287356699</cx:pt>
          <cx:pt idx="42">0.0017830029542513701</cx:pt>
          <cx:pt idx="43">0.0055330195288646102</cx:pt>
          <cx:pt idx="44">0.00070559452855259105</cx:pt>
          <cx:pt idx="45">0.00045900510376968399</cx:pt>
          <cx:pt idx="46">0.000118889787931733</cx:pt>
          <cx:pt idx="47">-0.00033537757142175397</cx:pt>
          <cx:pt idx="48">-0.00022477534798557799</cx:pt>
          <cx:pt idx="49">-0.00024174080703346599</cx:pt>
          <cx:pt idx="50">0.00024931196586415097</cx:pt>
          <cx:pt idx="51">-0.000239760051168036</cx:pt>
          <cx:pt idx="52">-0.00064156814000146801</cx:pt>
          <cx:pt idx="53">0.00038720094240937198</cx:pt>
          <cx:pt idx="54">0.00045002801323433398</cx:pt>
          <cx:pt idx="55">-0.00035800014748418402</cx:pt>
          <cx:pt idx="56">-0.00081982729647869898</cx:pt>
          <cx:pt idx="57">0.00055220171966904202</cx:pt>
          <cx:pt idx="58">-0.00027879075274491399</cx:pt>
          <cx:pt idx="59">0.000193774882370244</cx:pt>
          <cx:pt idx="60">0.00042624316636565398</cx:pt>
          <cx:pt idx="61">-0.00052051421526438501</cx:pt>
          <cx:pt idx="62">-0.00014362079113667699</cx:pt>
          <cx:pt idx="63">-0.00064064039046700003</cx:pt>
          <cx:pt idx="64">-0.0029417072561178101</cx:pt>
          <cx:pt idx="65">-0.0118911407125562</cx:pt>
          <cx:pt idx="66">-0.0145084707665693</cx:pt>
          <cx:pt idx="67">-0.0142545155937136</cx:pt>
          <cx:pt idx="68">-0.015924371241227499</cx:pt>
          <cx:pt idx="69">0.0026987198740333002</cx:pt>
          <cx:pt idx="70">0.0064854132569639499</cx:pt>
          <cx:pt idx="71">0.031794422551848701</cx:pt>
          <cx:pt idx="72">0.038478212152821399</cx:pt>
          <cx:pt idx="73">0.020220085604726001</cx:pt>
          <cx:pt idx="74">0.0056886522957020598</cx:pt>
          <cx:pt idx="75">0.025378588815640701</cx:pt>
          <cx:pt idx="76">0.0025080934540450202</cx:pt>
          <cx:pt idx="77">-0.0056716184980345899</cx:pt>
          <cx:pt idx="78">-0.00324230216937344</cx:pt>
          <cx:pt idx="79">-0.0012062395432440899</cx:pt>
          <cx:pt idx="80">0.000120458560930819</cx:pt>
          <cx:pt idx="81">-0.00065836360793015102</cx:pt>
          <cx:pt idx="82">0.00043558743998838901</cx:pt>
          <cx:pt idx="83">0.000340120572536943</cx:pt>
          <cx:pt idx="84">0.00058071314813392197</cx:pt>
          <cx:pt idx="85">0.00050879664012342101</cx:pt>
          <cx:pt idx="86">0.00034174534002584999</cx:pt>
          <cx:pt idx="87">-0.000492265149663482</cx:pt>
          <cx:pt idx="88">0.00131764194270698</cx:pt>
          <cx:pt idx="89">0.0141494698084117</cx:pt>
          <cx:pt idx="90">0.0147095319341068</cx:pt>
          <cx:pt idx="91">0.024471647688728601</cx:pt>
          <cx:pt idx="92">0.0276064113124741</cx:pt>
          <cx:pt idx="93">0.027002213132064599</cx:pt>
          <cx:pt idx="94">0.040589223685644001</cx:pt>
          <cx:pt idx="95">-0.0122304521557347</cx:pt>
          <cx:pt idx="96">0.016158196014354999</cx:pt>
          <cx:pt idx="97">0.031365831190245899</cx:pt>
          <cx:pt idx="98">0.057008586318290297</cx:pt>
          <cx:pt idx="99">0.13330938055567301</cx:pt>
          <cx:pt idx="100">0.081635982564900303</cx:pt>
          <cx:pt idx="101">0.023348548794217501</cx:pt>
          <cx:pt idx="102">0.045319920286583298</cx:pt>
          <cx:pt idx="103">0.042534678595901203</cx:pt>
          <cx:pt idx="104">0.028320980484559201</cx:pt>
          <cx:pt idx="105">-0.0176355079237661</cx:pt>
          <cx:pt idx="106">-0.027023523868140002</cx:pt>
          <cx:pt idx="107">-0.010540720796278</cx:pt>
          <cx:pt idx="108">0.0084732204677817093</cx:pt>
          <cx:pt idx="109">0.00077607968361058496</cx:pt>
          <cx:pt idx="110">-0.00057102100474188202</cx:pt>
          <cx:pt idx="111">0.00015608976552512101</cx:pt>
          <cx:pt idx="112">0.00044987289498529999</cx:pt>
          <cx:pt idx="113">-0.00044690940232631002</cx:pt>
          <cx:pt idx="114">0.00056004806752334201</cx:pt>
          <cx:pt idx="115">0.0011621444041977601</cx:pt>
          <cx:pt idx="116">0.00093925453007301699</cx:pt>
          <cx:pt idx="117">0.023338094071981699</cx:pt>
          <cx:pt idx="118">0.030393891468448501</cx:pt>
          <cx:pt idx="119">0.035982704211826602</cx:pt>
          <cx:pt idx="120">0.082865949751124199</cx:pt>
          <cx:pt idx="121">0.13096281078136901</cx:pt>
          <cx:pt idx="122">0.112402649959688</cx:pt>
          <cx:pt idx="123">0.042892176276815797</cx:pt>
          <cx:pt idx="124">0.0084485353825218094</cx:pt>
          <cx:pt idx="125">0.0064042015642642499</cx:pt>
          <cx:pt idx="126">0.045917359087123397</cx:pt>
          <cx:pt idx="127">0.121193884218412</cx:pt>
          <cx:pt idx="128">0.097302732303333805</cx:pt>
          <cx:pt idx="129">-0.0067653082560065999</cx:pt>
          <cx:pt idx="130">0.044717799256961302</cx:pt>
          <cx:pt idx="131">0.029355776425328502</cx:pt>
          <cx:pt idx="132">0.012130661414818601</cx:pt>
          <cx:pt idx="133">0.041822621867850997</cx:pt>
          <cx:pt idx="134">0.021664917928527799</cx:pt>
          <cx:pt idx="135">0.018888362036439101</cx:pt>
          <cx:pt idx="136">0.050696883680791997</cx:pt>
          <cx:pt idx="137">0.013846919508883801</cx:pt>
          <cx:pt idx="138">-0.00047119792261614101</cx:pt>
          <cx:pt idx="139">0.000236058354716472</cx:pt>
          <cx:pt idx="140">0.00045120294168525299</cx:pt>
          <cx:pt idx="141">0.000173833605075298</cx:pt>
          <cx:pt idx="142">0.00047371502316928701</cx:pt>
          <cx:pt idx="143">0.0048409218584001303</cx:pt>
          <cx:pt idx="144">0.00092747968514139798</cx:pt>
          <cx:pt idx="145">0.046192206935286799</cx:pt>
          <cx:pt idx="146">0.051611815550772398</cx:pt>
          <cx:pt idx="147">0.046625747853908703</cx:pt>
          <cx:pt idx="148">0.074502296746395094</cx:pt>
          <cx:pt idx="149">0.101476768256913</cx:pt>
          <cx:pt idx="150">0.050874676809897101</cx:pt>
          <cx:pt idx="151">0.022491358796651199</cx:pt>
          <cx:pt idx="152">-0.047914208203558399</cx:pt>
          <cx:pt idx="153">0.045122158523416597</cx:pt>
          <cx:pt idx="154">0.0968705915570615</cx:pt>
          <cx:pt idx="155">0.110356753886905</cx:pt>
          <cx:pt idx="156">0.11469658010930001</cx:pt>
          <cx:pt idx="157">0.086128062161471397</cx:pt>
          <cx:pt idx="158">0.15501988083216101</cx:pt>
          <cx:pt idx="159">0.107595272413102</cx:pt>
          <cx:pt idx="160">0.077576198052746001</cx:pt>
          <cx:pt idx="161">0.046162259214423101</cx:pt>
          <cx:pt idx="162">0.034015024527353603</cx:pt>
          <cx:pt idx="163">0.0141827187287336</cx:pt>
          <cx:pt idx="164">0.026995017216273301</cx:pt>
          <cx:pt idx="165">0.0056955143134985496</cx:pt>
          <cx:pt idx="166">-0.00081818165739364003</cx:pt>
          <cx:pt idx="167">-0.00089690179677967498</cx:pt>
          <cx:pt idx="168">0.000204258591148738</cx:pt>
          <cx:pt idx="169">-0.00014163321997766299</cx:pt>
          <cx:pt idx="170">-0.0028722339170917698</cx:pt>
          <cx:pt idx="171">-0.0113467196647487</cx:pt>
          <cx:pt idx="172">-0.0099872185133365599</cx:pt>
          <cx:pt idx="173">0.0150852571918084</cx:pt>
          <cx:pt idx="174">0.022906689389526599</cx:pt>
          <cx:pt idx="175">0.012189287137629101</cx:pt>
          <cx:pt idx="176">0.055915516553000297</cx:pt>
          <cx:pt idx="177">0.11662011284404999</cx:pt>
          <cx:pt idx="178">0.057069716880821103</cx:pt>
          <cx:pt idx="179">-0.016393505086667499</cx:pt>
          <cx:pt idx="180">-0.023401340722108799</cx:pt>
          <cx:pt idx="181">0.0136541610754107</cx:pt>
          <cx:pt idx="182">0.054342261050314498</cx:pt>
          <cx:pt idx="183">0.101090654677584</cx:pt>
          <cx:pt idx="184">0.081450804185565398</cx:pt>
          <cx:pt idx="185">0.086613723264110501</cx:pt>
          <cx:pt idx="186">0.099026708744131706</cx:pt>
          <cx:pt idx="187">0.054969447564353097</cx:pt>
          <cx:pt idx="188">0.068994629372075802</cx:pt>
          <cx:pt idx="189">0.0230399031891847</cx:pt>
          <cx:pt idx="190">-0.0103529067567737</cx:pt>
          <cx:pt idx="191">-0.020861077363370902</cx:pt>
          <cx:pt idx="192">0.0086486071100027196</cx:pt>
          <cx:pt idx="193">0.00176747375377535</cx:pt>
          <cx:pt idx="194">0.00061853219965788699</cx:pt>
          <cx:pt idx="195">3.2110681554699297e-05</cx:pt>
          <cx:pt idx="196">-0.00063467626975642405</cx:pt>
          <cx:pt idx="197">-0.000329673890770039</cx:pt>
          <cx:pt idx="198">-0.0097994620950400905</cx:pt>
          <cx:pt idx="199">-0.0032843768498832249</cx:pt>
          <cx:pt idx="200">-0.0050330660976784496</cx:pt>
          <cx:pt idx="201">-0.00064381452876545247</cx:pt>
          <cx:pt idx="202">-0.0048339244635504496</cx:pt>
          <cx:pt idx="203">-0.013817475217656324</cx:pt>
          <cx:pt idx="204">0.00112915877409502</cx:pt>
          <cx:pt idx="205">0.011528207472803975</cx:pt>
          <cx:pt idx="206">0.001821296358598875</cx:pt>
          <cx:pt idx="207">-0.0064612356314069251</cx:pt>
          <cx:pt idx="208">-0.0066972908312447751</cx:pt>
          <cx:pt idx="209">-0.0091292224219057753</cx:pt>
          <cx:pt idx="210">0.027050553192677251</cx:pt>
          <cx:pt idx="211">0.0131637193641781</cx:pt>
          <cx:pt idx="212">0.010038871142887125</cx:pt>
          <cx:pt idx="213">0.011876401632609675</cx:pt>
          <cx:pt idx="214">-0.014152988926850974</cx:pt>
          <cx:pt idx="215">-0.012551888450694574</cx:pt>
          <cx:pt idx="216">0.01308351019651305</cx:pt>
          <cx:pt idx="217">-0.0066135959319384751</cx:pt>
          <cx:pt idx="218">-0.0075725954628974501</cx:pt>
          <cx:pt idx="219">-0.01578961377363235</cx:pt>
          <cx:pt idx="220">-0.0087181774639922254</cx:pt>
          <cx:pt idx="221">-0.0019794793425299026</cx:pt>
          <cx:pt idx="222">-8.1055368396503003e-05</cx:pt>
          <cx:pt idx="223">0.00019706802888794326</cx:pt>
          <cx:pt idx="224">4.0757546002992001e-05</cx:pt>
          <cx:pt idx="225">9.8947685105378746e-05</cx:pt>
          <cx:pt idx="226">-0.0027149419763417</cx:pt>
          <cx:pt idx="227">-0.0018390505740917</cx:pt>
          <cx:pt idx="228">-0.0087396887959952756</cx:pt>
          <cx:pt idx="229">-0.010078742925681224</cx:pt>
          <cx:pt idx="230">-0.011934758184235349</cx:pt>
          <cx:pt idx="231">-0.028463676283878251</cx:pt>
          <cx:pt idx="232">-0.014960005733673025</cx:pt>
          <cx:pt idx="233">-0.0066011613355067998</cx:pt>
          <cx:pt idx="234">0.0097639416152535997</cx:pt>
          <cx:pt idx="235">0.0035811240121390248</cx:pt>
          <cx:pt idx="236">-0.0049984478626854748</cx:pt>
          <cx:pt idx="237">-0.021634005257768426</cx:pt>
          <cx:pt idx="238">-0.021042673087871725</cx:pt>
          <cx:pt idx="239">-0.0140526280321075</cx:pt>
          <cx:pt idx="240">-0.038769099231476999</cx:pt>
          <cx:pt idx="241">-0.029294536630768</cx:pt>
          <cx:pt idx="242">-0.027952822288859251</cx:pt>
          <cx:pt idx="243">-0.037501845637740248</cx:pt>
          <cx:pt idx="244">-0.0144631778626118</cx:pt>
          <cx:pt idx="245">-0.023281259860352226</cx:pt>
          <cx:pt idx="246">-0.0155259338063399</cx:pt>
          <cx:pt idx="247">-0.021945315172618426</cx:pt>
          <cx:pt idx="248">-0.010898622209139725</cx:pt>
          <cx:pt idx="249">-0.0029887229229549001</cx:pt>
          <cx:pt idx="250">0.00040547635471373749</cx:pt>
          <cx:pt idx="251">6.0527305108656498e-05</cx:pt>
          <cx:pt idx="252">8.0226470698764498e-05</cx:pt>
          <cx:pt idx="253">5.6607240023571001e-05</cx:pt>
          <cx:pt idx="254">-0.0032259345280483999</cx:pt>
          <cx:pt idx="255">-0.0018287241614569924</cx:pt>
          <cx:pt idx="256">-0.0013646084894221925</cx:pt>
          <cx:pt idx="257">-0.0084888039294619255</cx:pt>
          <cx:pt idx="258">0.0036176969549673748</cx:pt>
          <cx:pt idx="259">0.0040517298417402248</cx:pt>
          <cx:pt idx="260">0.0020051172111565326</cx:pt>
          <cx:pt idx="261">-0.0041240252388246752</cx:pt>
          <cx:pt idx="262">-0.00096273316630477498</cx:pt>
          <cx:pt idx="263">0.013980961624665425</cx:pt>
          <cx:pt idx="264">0.0028781537008070002</cx:pt>
          <cx:pt idx="265">-0.019011922316747951</cx:pt>
          <cx:pt idx="266">-0.0024130473266947526</cx:pt>
          <cx:pt idx="267">0.00021616353179233674</cx:pt>
          <cx:pt idx="268">-0.0060165717449604996</cx:pt>
          <cx:pt idx="269">-0.029236201280989499</cx:pt>
          <cx:pt idx="270">-0.046901413137822749</cx:pt>
          <cx:pt idx="271">-0.055865628403489999</cx:pt>
          <cx:pt idx="272">-0.035324689273102748</cx:pt>
          <cx:pt idx="273">-0.034094525908483997</cx:pt>
          <cx:pt idx="274">-0.023853588342942999</cx:pt>
          <cx:pt idx="275">-0.026335271999905749</cx:pt>
          <cx:pt idx="276">-0.010389786514678525</cx:pt>
          <cx:pt idx="277">-0.0039819695533762252</cx:pt>
          <cx:pt idx="278">0.00025339791787222</cx:pt>
          <cx:pt idx="279">-9.4620758919118506e-05</cx:pt>
          <cx:pt idx="280">-0.00011785228597785175</cx:pt>
          <cx:pt idx="281">-0.00016900078324359399</cx:pt>
          <cx:pt idx="282">-0.0014317841839728549</cx:pt>
          <cx:pt idx="283">0.0015998583692249874</cx:pt>
          <cx:pt idx="284">0.00089572121291724496</cx:pt>
          <cx:pt idx="285">-0.0040690395691951754</cx:pt>
          <cx:pt idx="286">-0.00097442626716383004</cx:pt>
          <cx:pt idx="287">0.0008482467192799225</cx:pt>
          <cx:pt idx="288">-0.00055831801952451496</cx:pt>
          <cx:pt idx="289">0.00011562795569435525</cx:pt>
          <cx:pt idx="290">0.0028075572368380002</cx:pt>
          <cx:pt idx="291">0.0035997951776044752</cx:pt>
          <cx:pt idx="292">0.0079975224156992753</cx:pt>
          <cx:pt idx="293">0.013241800615105151</cx:pt>
          <cx:pt idx="294">0.013301853134222</cx:pt>
          <cx:pt idx="295">0.0061489093417411251</cx:pt>
          <cx:pt idx="296">-0.0043711884491616001</cx:pt>
          <cx:pt idx="297">-0.0071423855741888746</cx:pt>
          <cx:pt idx="298">-0.015214341051260525</cx:pt>
          <cx:pt idx="299">-0.062565172833485394</cx:pt>
          <cx:pt idx="300">-0.078793865646337793</cx:pt>
          <cx:pt idx="301">-0.11210735669272399</cx:pt>
          <cx:pt idx="302">-0.111680044216231</cx:pt>
          <cx:pt idx="303">-0.098733538928744202</cx:pt>
          <cx:pt idx="304">-0.036005727225492098</cx:pt>
          <cx:pt idx="305">-0.0092433211386808104</cx:pt>
          <cx:pt idx="306">0.00068190749630732503</cx:pt>
          <cx:pt idx="307">0.000162620680572565</cx:pt>
          <cx:pt idx="308">-6.9298937386159403e-05</cx:pt>
          <cx:pt idx="309">-0.0022597125211599998</cx:pt>
          <cx:pt idx="310">-0.00117101677012884</cx:pt>
          <cx:pt idx="311">0.011651121681680299</cx:pt>
          <cx:pt idx="312">0.015887725512072501</cx:pt>
          <cx:pt idx="313">-0.021431393047864799</cx:pt>
          <cx:pt idx="314">-0.064911460545180599</cx:pt>
          <cx:pt idx="315">-0.065453951349203898</cx:pt>
          <cx:pt idx="316">-0.077615405721383104</cx:pt>
          <cx:pt idx="317">0.016933770821494099</cx:pt>
          <cx:pt idx="318">0.14690145037264701</cx:pt>
          <cx:pt idx="319">0.058026008640633099</cx:pt>
          <cx:pt idx="320">0.046724188526277598</cx:pt>
          <cx:pt idx="321">0.0624415991383966</cx:pt>
          <cx:pt idx="322">0.073131061909701103</cx:pt>
          <cx:pt idx="323">0.038981108421582499</cx:pt>
          <cx:pt idx="324">0.018620966894369598</cx:pt>
          <cx:pt idx="325">0.107191170592587</cx:pt>
          <cx:pt idx="326">0.100207625719652</cx:pt>
          <cx:pt idx="327">-0.011588237641252001</cx:pt>
          <cx:pt idx="328">0.0034400508262625502</cx:pt>
          <cx:pt idx="329">-0.080301320426264103</cx:pt>
          <cx:pt idx="330">-0.073375609647385598</cx:pt>
          <cx:pt idx="331">-0.071515164736538905</cx:pt>
          <cx:pt idx="332">-0.039941233979440501</cx:pt>
          <cx:pt idx="333">-0.0092477669692249704</cx:pt>
          <cx:pt idx="334">0.00032388010841009402</cx:pt>
          <cx:pt idx="335">-0.00042832849786956497</cx:pt>
          <cx:pt idx="336">-0.00063179217764336296</cx:pt>
          <cx:pt idx="337">-0.0019957727490816702</cx:pt>
          <cx:pt idx="338">-0.0039643918174606402</cx:pt>
          <cx:pt idx="339">0.00690615162701585</cx:pt>
          <cx:pt idx="340">-0.0063929862267009304</cx:pt>
          <cx:pt idx="341">-0.0084772475202208597</cx:pt>
          <cx:pt idx="342">-0.070710938227227793</cx:pt>
          <cx:pt idx="343">-0.059733893289953099</cx:pt>
          <cx:pt idx="344">0.0021234574335741098</cx:pt>
          <cx:pt idx="345">0.050782653664839902</cx:pt>
          <cx:pt idx="346">0.090159643204091297</cx:pt>
          <cx:pt idx="347">0.041593991610375199</cx:pt>
          <cx:pt idx="348">0.034402630318571902</cx:pt>
          <cx:pt idx="349">0.077256009933179201</cx:pt>
          <cx:pt idx="350">0.065782952833881497</cx:pt>
          <cx:pt idx="351">0.041945287210833501</cx:pt>
          <cx:pt idx="352">0.00155546169993759</cx:pt>
          <cx:pt idx="353">-0.034148611302745997</cx:pt>
          <cx:pt idx="354">0.087149840237276399</cx:pt>
          <cx:pt idx="355">0.046654694472528901</cx:pt>
          <cx:pt idx="356">0.043352912686048899</cx:pt>
          <cx:pt idx="357">-0.00304870126569137</cx:pt>
          <cx:pt idx="358">-0.0178959134072386</cx:pt>
          <cx:pt idx="359">-0.0370714162433428</cx:pt>
          <cx:pt idx="360">-0.047078132705652399</cx:pt>
          <cx:pt idx="361">-0.011448000589928</cx:pt>
          <cx:pt idx="362">0.0023758541694754</cx:pt>
          <cx:pt idx="363">0.00065265934449233395</cx:pt>
          <cx:pt idx="364">0.00049890365737937997</cx:pt>
          <cx:pt idx="365">-0.0021104846018928998</cx:pt>
          <cx:pt idx="366">-0.0062302120197702798</cx:pt>
          <cx:pt idx="367">-0.0089105922529239701</cx:pt>
          <cx:pt idx="368">-0.034714616450866598</cx:pt>
          <cx:pt idx="369">-0.0396780423692112</cx:pt>
          <cx:pt idx="370">-0.096942426452134203</cx:pt>
          <cx:pt idx="371">-0.032429018071324103</cx:pt>
          <cx:pt idx="372">0.04316815375158</cx:pt>
          <cx:pt idx="373">0.010152188867615101</cx:pt>
          <cx:pt idx="374">-0.053134741049243199</cx:pt>
          <cx:pt idx="375">-0.044751972270851599</cx:pt>
          <cx:pt idx="376">0.033061327390429003</cx:pt>
          <cx:pt idx="377">0.026660374080457402</cx:pt>
          <cx:pt idx="378">0.0243816677458621</cx:pt>
          <cx:pt idx="379">0.0409173710171623</cx:pt>
          <cx:pt idx="380">-0.0051127204513205099</cx:pt>
          <cx:pt idx="381">-0.055185302545266997</cx:pt>
          <cx:pt idx="382">-0.050351270093140998</cx:pt>
          <cx:pt idx="383">0.024522574848223799</cx:pt>
          <cx:pt idx="384">0.0663215074888414</cx:pt>
          <cx:pt idx="385">0.0360146828292311</cx:pt>
          <cx:pt idx="386">0.027994284545643899</cx:pt>
          <cx:pt idx="387">-0.00239134965341915</cx:pt>
          <cx:pt idx="388">-0.017903442088523101</cx:pt>
          <cx:pt idx="389">-0.0085041253959750804</cx:pt>
          <cx:pt idx="390">-0.00074878893839365002</cx:pt>
          <cx:pt idx="391">-0.00017305270360292899</cx:pt>
          <cx:pt idx="392">0.0010727120777979399</cx:pt>
          <cx:pt idx="393">0.00061477659004405402</cx:pt>
          <cx:pt idx="394">-0.00143399202903572</cx:pt>
          <cx:pt idx="395">-0.0079503032110500096</cx:pt>
          <cx:pt idx="396">-0.057944772262107098</cx:pt>
          <cx:pt idx="397">-0.12837769480921599</cx:pt>
          <cx:pt idx="398">-0.14862514824037601</cx:pt>
          <cx:pt idx="399">-0.14542177000231499</cx:pt>
          <cx:pt idx="400">-0.14023457619700899</cx:pt>
          <cx:pt idx="401">-0.15645116507620699</cx:pt>
          <cx:pt idx="402">-0.18061205984957299</cx:pt>
          <cx:pt idx="403">-0.101029225480834</cx:pt>
          <cx:pt idx="404">-0.052406198018578397</cx:pt>
          <cx:pt idx="405">-0.090440713865885702</cx:pt>
          <cx:pt idx="406">0.0534089613498114</cx:pt>
          <cx:pt idx="407">0.034014462717538198</cx:pt>
          <cx:pt idx="408">-0.062101668774163198</cx:pt>
          <cx:pt idx="409">-0.081606160108292802</cx:pt>
          <cx:pt idx="410">-0.048752267933780999</cx:pt>
          <cx:pt idx="411">-0.0083848859772903891</cx:pt>
          <cx:pt idx="412">-0.0099380214019662502</cx:pt>
          <cx:pt idx="413">0.043087937299885103</cx:pt>
          <cx:pt idx="414">0.056044967669934602</cx:pt>
          <cx:pt idx="415">0.056278031974804299</cx:pt>
          <cx:pt idx="416">-0.0032498677132209099</cx:pt>
          <cx:pt idx="417">0.0047466367658421599</cx:pt>
          <cx:pt idx="418">-0.0040843229179401601</cx:pt>
          <cx:pt idx="419">-0.000130593058542838</cx:pt>
          <cx:pt idx="420">0.000431232512602121</cx:pt>
          <cx:pt idx="421">0.0037785513733683599</cx:pt>
          <cx:pt idx="422">0.0046051140062381103</cx:pt>
          <cx:pt idx="423">-0.021683849239299599</cx:pt>
          <cx:pt idx="424">-0.030258063244575101</cx:pt>
          <cx:pt idx="425">-0.112954591943426</cx:pt>
          <cx:pt idx="426">-0.18571726098659799</cx:pt>
          <cx:pt idx="427">-0.28483107460061702</cx:pt>
          <cx:pt idx="428">-0.26575223104060502</cx:pt>
          <cx:pt idx="429">-0.29224542273242399</cx:pt>
          <cx:pt idx="430">-0.30661387296974602</cx:pt>
          <cx:pt idx="431">-0.20412447003658599</cx:pt>
          <cx:pt idx="432">-0.13011355454739101</cx:pt>
          <cx:pt idx="433">-0.101289925241343</cx:pt>
          <cx:pt idx="434">0.0100493455494624</cx:pt>
          <cx:pt idx="435">0.017157277532005001</cx:pt>
          <cx:pt idx="436">-0.060377456718541</cx:pt>
          <cx:pt idx="437">-0.0268853042783933</cx:pt>
          <cx:pt idx="438">-0.074057781008214196</cx:pt>
          <cx:pt idx="439">-0.013798088282623701</cx:pt>
          <cx:pt idx="440">-0.017055187020166</cx:pt>
          <cx:pt idx="441">0.106689835697012</cx:pt>
          <cx:pt idx="442">0.085700694639633104</cx:pt>
          <cx:pt idx="443">0.063812530412117</cx:pt>
          <cx:pt idx="444">0.0285095257873678</cx:pt>
          <cx:pt idx="445">0.0042014856028978597</cx:pt>
          <cx:pt idx="446">-0.0014931787147994501</cx:pt>
          <cx:pt idx="447">-0.00074191910694385997</cx:pt>
          <cx:pt idx="448">0.00035225793211793798</cx:pt>
          <cx:pt idx="449">0.0020657183828085299</cx:pt>
          <cx:pt idx="450">0.010201768735238301</cx:pt>
          <cx:pt idx="451">-0.0037621630320726499</cx:pt>
          <cx:pt idx="452">-0.057728979307570497</cx:pt>
          <cx:pt idx="453">-0.075096146377366196</cx:pt>
          <cx:pt idx="454">-0.10487723286183399</cx:pt>
          <cx:pt idx="455">-0.195933077487629</cx:pt>
          <cx:pt idx="456">-0.20314386064019799</cx:pt>
          <cx:pt idx="457">-0.23144659517652999</cx:pt>
          <cx:pt idx="458">-0.28257291680496199</cx:pt>
          <cx:pt idx="459">-0.24797353362008401</cx:pt>
          <cx:pt idx="460">-0.256514554284892</cx:pt>
          <cx:pt idx="461">-0.221338083803645</cx:pt>
          <cx:pt idx="462">-0.082935324568961896</cx:pt>
          <cx:pt idx="463">-0.016306359681340199</cx:pt>
          <cx:pt idx="464">-0.044882383801862102</cx:pt>
          <cx:pt idx="465">0.0196139407964688</cx:pt>
          <cx:pt idx="466">-0.016829467425477002</cx:pt>
          <cx:pt idx="467">0.0065646289913034598</cx:pt>
          <cx:pt idx="468">-0.0018622638495718799</cx:pt>
          <cx:pt idx="469">0.065751204204920102</cx:pt>
          <cx:pt idx="470">0.069546112129216395</cx:pt>
          <cx:pt idx="471">0.0524508805968808</cx:pt>
          <cx:pt idx="472">0.044529583965812997</cx:pt>
          <cx:pt idx="473">-0.0189567402527311</cx:pt>
          <cx:pt idx="474">-0.00518571873984814</cx:pt>
          <cx:pt idx="475">-0.0025212086519547398</cx:pt>
          <cx:pt idx="476">-0.00058793313694041496</cx:pt>
          <cx:pt idx="477">0.00059249935264448698</cx:pt>
          <cx:pt idx="478">0.0069469245690237501</cx:pt>
          <cx:pt idx="479">0.022746096989175499</cx:pt>
          <cx:pt idx="480">-0.0279533370751129</cx:pt>
          <cx:pt idx="481">-0.019234050346691799</cx:pt>
          <cx:pt idx="482">0.043117101830411002</cx:pt>
          <cx:pt idx="483">-0.021355011186456802</cx:pt>
          <cx:pt idx="484">0.024840546173907799</cx:pt>
          <cx:pt idx="485">-0.073872508061225695</cx:pt>
          <cx:pt idx="486">-0.121684372636977</cx:pt>
          <cx:pt idx="487">-0.16655049446488901</cx:pt>
          <cx:pt idx="488">-0.244122742955032</cx:pt>
          <cx:pt idx="489">-0.29196154071660901</cx:pt>
          <cx:pt idx="490">-0.136509510065011</cx:pt>
          <cx:pt idx="491">-0.031048011638220099</cx:pt>
          <cx:pt idx="492">-0.067874938568981302</cx:pt>
          <cx:pt idx="493">0.044100333108223498</cx:pt>
          <cx:pt idx="494">-0.028973831184033499</cx:pt>
          <cx:pt idx="495">0.024259780958341699</cx:pt>
          <cx:pt idx="496">0.022215515827034401</cx:pt>
          <cx:pt idx="497">0.036871777045040799</cx:pt>
          <cx:pt idx="498">-0.010340826200475</cx:pt>
          <cx:pt idx="499">0.019695345473135999</cx:pt>
          <cx:pt idx="500">0.037173954747179001</cx:pt>
          <cx:pt idx="501">-0.022686397675792801</cx:pt>
          <cx:pt idx="502">-0.0010843824295450901</cx:pt>
          <cx:pt idx="503">-0.00043372229883048102</cx:pt>
          <cx:pt idx="504">0.00011108510136182599</cx:pt>
          <cx:pt idx="505">-1.1712126129920601e-05</cx:pt>
          <cx:pt idx="506">0.0034050833485683701</cx:pt>
          <cx:pt idx="507">0.065407437718992198</cx:pt>
          <cx:pt idx="508">0.0220623207881319</cx:pt>
          <cx:pt idx="509">0.036216326874363297</cx:pt>
          <cx:pt idx="510">0.102302372589388</cx:pt>
          <cx:pt idx="511">0.024202785106113098</cx:pt>
          <cx:pt idx="512">0.038129915176726398</cx:pt>
          <cx:pt idx="513">0.020761084866321802</cx:pt>
          <cx:pt idx="514">-0.042068645710103401</cx:pt>
          <cx:pt idx="515">-0.071650329093491297</cx:pt>
          <cx:pt idx="516">-0.13419023357404</cx:pt>
          <cx:pt idx="517">-0.16218673876453399</cx:pt>
          <cx:pt idx="518">-0.065274324498037994</cx:pt>
          <cx:pt idx="519">0.0040016325570824702</cx:pt>
          <cx:pt idx="520">-0.0073112630925139801</cx:pt>
          <cx:pt idx="521">0.00360340717245543</cx:pt>
          <cx:pt idx="522">-0.0650308220959573</cx:pt>
          <cx:pt idx="523">0.077801061150086101</cx:pt>
          <cx:pt idx="524">0.019045188493120601</cx:pt>
          <cx:pt idx="525">-0.016402725782207299</cx:pt>
          <cx:pt idx="526">-0.040782457247763602</cx:pt>
          <cx:pt idx="527">0.017696882589011701</cx:pt>
          <cx:pt idx="528">0.054029527311320998</cx:pt>
          <cx:pt idx="529">-0.0037077815780686202</cx:pt>
          <cx:pt idx="530">-0.0011839344069432701</cx:pt>
          <cx:pt idx="531">-0.00092243559138452196</cx:pt>
          <cx:pt idx="532">-0.00059083580296071696</cx:pt>
          <cx:pt idx="533">0.00055498215557666405</cx:pt>
          <cx:pt idx="534">-0.00072699115874911701</cx:pt>
          <cx:pt idx="535">0.072405714462677698</cx:pt>
          <cx:pt idx="536">0.043265306009603398</cx:pt>
          <cx:pt idx="537">0.075501235058988606</cx:pt>
          <cx:pt idx="538">0.127634098339625</cx:pt>
          <cx:pt idx="539">0.097487838278119104</cx:pt>
          <cx:pt idx="540">0.074120164939421002</cx:pt>
          <cx:pt idx="541">0.091659792557631195</cx:pt>
          <cx:pt idx="542">0.035440438113070502</cx:pt>
          <cx:pt idx="543">0.0015358669379731799</cx:pt>
          <cx:pt idx="544">-0.0151193641995012</cx:pt>
          <cx:pt idx="545">-0.0416162766615241</cx:pt>
          <cx:pt idx="546">-0.0129610091256155</cx:pt>
          <cx:pt idx="547">0.028597024065546602</cx:pt>
          <cx:pt idx="548">0.070965635378893194</cx:pt>
          <cx:pt idx="549">0.036768938701791397</cx:pt>
          <cx:pt idx="550">0.032827165634355997</cx:pt>
          <cx:pt idx="551">0.013016149670787101</cx:pt>
          <cx:pt idx="552">0.041100656581731003</cx:pt>
          <cx:pt idx="553">-0.0218460140700255</cx:pt>
          <cx:pt idx="554">-0.029933392348100801</cx:pt>
          <cx:pt idx="555">0.059881689075217001</cx:pt>
          <cx:pt idx="556">0.042744435503457301</cx:pt>
          <cx:pt idx="557">0.012172785384901699</cx:pt>
          <cx:pt idx="558">-0.0015973926448071001</cx:pt>
          <cx:pt idx="559">-0.00097910197299524993</cx:pt>
          <cx:pt idx="560">-0.00089806622146539202</cx:pt>
          <cx:pt idx="561">0.00055379436679743805</cx:pt>
          <cx:pt idx="562">-0.0122036117132824</cx:pt>
          <cx:pt idx="563">0.0126026235615862</cx:pt>
          <cx:pt idx="564">0.038082421087079099</cx:pt>
          <cx:pt idx="565">0.049737795513719402</cx:pt>
          <cx:pt idx="566">0.12483956740946001</cx:pt>
          <cx:pt idx="567">0.083416042075805497</cx:pt>
          <cx:pt idx="568">0.091733842901422405</cx:pt>
          <cx:pt idx="569">0.099264001146738196</cx:pt>
          <cx:pt idx="570">0.036224095683685897</cx:pt>
          <cx:pt idx="571">0.031874489099592701</cx:pt>
          <cx:pt idx="572">-0.036392685073349099</cx:pt>
          <cx:pt idx="573">-0.067865095353270899</cx:pt>
          <cx:pt idx="574">-0.0312487295223744</cx:pt>
          <cx:pt idx="575">0.021839597206479999</cx:pt>
          <cx:pt idx="576">0.079316121188396801</cx:pt>
          <cx:pt idx="577">0.067838350909684195</cx:pt>
          <cx:pt idx="578">0.038661755829485903</cx:pt>
          <cx:pt idx="579">0.058868648073083001</cx:pt>
          <cx:pt idx="580">0.0145206644027238</cx:pt>
          <cx:pt idx="581">-0.00194998002961042</cx:pt>
          <cx:pt idx="582">0.039486478173110601</cx:pt>
          <cx:pt idx="583">0.017299006589332599</cx:pt>
          <cx:pt idx="584">0.017055197783234</cx:pt>
          <cx:pt idx="585">0.00125693628740327</cx:pt>
          <cx:pt idx="586">-0.00067033347764002904</cx:pt>
          <cx:pt idx="587">-0.00033209394644342699</cx:pt>
          <cx:pt idx="588">-0.00082658908444436803</cx:pt>
          <cx:pt idx="589">-0.00042623315634873201</cx:pt>
          <cx:pt idx="590">-0.029886582511108501</cx:pt>
          <cx:pt idx="591">-0.018064399679924799</cx:pt>
          <cx:pt idx="592">-0.0085786096563550303</cx:pt>
          <cx:pt idx="593">0.033307516656661297</cx:pt>
          <cx:pt idx="594">0.080502712283291394</cx:pt>
          <cx:pt idx="595">0.0932078119482566</cx:pt>
          <cx:pt idx="596">0.069902848326428499</cx:pt>
          <cx:pt idx="597">0.027879979275864102</cx:pt>
          <cx:pt idx="598">0.051041274263998598</cx:pt>
          <cx:pt idx="599">0.043234534896282699</cx:pt>
          <cx:pt idx="600">0.021399727014011299</cx:pt>
          <cx:pt idx="601">0.020622519493223999</cx:pt>
          <cx:pt idx="602">0.039533258218332298</cx:pt>
          <cx:pt idx="603">-0.00137901234391869</cx:pt>
          <cx:pt idx="604">-0.030987245287039299</cx:pt>
          <cx:pt idx="605">-0.031604872805160902</cx:pt>
          <cx:pt idx="606">-0.0065401626595927203</cx:pt>
          <cx:pt idx="607">0.0123079760109142</cx:pt>
          <cx:pt idx="608">0.028215928455952902</cx:pt>
          <cx:pt idx="609">-0.00420494527073491</cx:pt>
          <cx:pt idx="610">-0.033150625288001397</cx:pt>
          <cx:pt idx="611">-0.031669724201972498</cx:pt>
          <cx:pt idx="612">-0.0174167414664925</cx:pt>
          <cx:pt idx="613">-0.0015401989593605901</cx:pt>
          <cx:pt idx="614">-0.00063432707988268701</cx:pt>
          <cx:pt idx="615">6.0463788385311801e-05</cx:pt>
          <cx:pt idx="616">1.8431315882077999e-05</cx:pt>
          <cx:pt idx="617">0.00030865178863896702</cx:pt>
          <cx:pt idx="618">-0.0098662691436727599</cx:pt>
          <cx:pt idx="619">-0.0086962731192520796</cx:pt>
          <cx:pt idx="620">-0.011746365548779499</cx:pt>
          <cx:pt idx="621">-0.018157195633875099</cx:pt>
          <cx:pt idx="622">-0.046777877457083297</cx:pt>
          <cx:pt idx="623">-0.037994851543788899</cx:pt>
          <cx:pt idx="624">0.0066164215334049504</cx:pt>
          <cx:pt idx="625">-0.010096200903104299</cx:pt>
          <cx:pt idx="626">0.0061771588381232404</cx:pt>
          <cx:pt idx="627">0.0124745059538089</cx:pt>
          <cx:pt idx="628">-0.0231325382781448</cx:pt>
          <cx:pt idx="629">-0.0076887395830389296</cx:pt>
          <cx:pt idx="630">0.016361967340614299</cx:pt>
          <cx:pt idx="631">0.045753414828677098</cx:pt>
          <cx:pt idx="632">0.046027631200451898</cx:pt>
          <cx:pt idx="633">0.027044238194682099</cx:pt>
          <cx:pt idx="634">-0.0219636629493032</cx:pt>
          <cx:pt idx="635">0.00169337172045904</cx:pt>
          <cx:pt idx="636">0.0037052483149915502</cx:pt>
          <cx:pt idx="637">-0.017347443320189199</cx:pt>
          <cx:pt idx="638">-0.029872717529881</cx:pt>
          <cx:pt idx="639">-0.0272341149623644</cx:pt>
          <cx:pt idx="640">-0.017889184274631299</cx:pt>
          <cx:pt idx="641">-0.0042941101290029102</cx:pt>
          <cx:pt idx="642">0.00052354685340404801</cx:pt>
          <cx:pt idx="643">0.00070848748907721899</cx:pt>
          <cx:pt idx="644">-0.00040362034347192401</cx:pt>
          <cx:pt idx="645">0.000400348668094511</cx:pt>
          <cx:pt idx="646">0.000188368701991954</cx:pt>
          <cx:pt idx="647">-0.0018967433058878201</cx:pt>
          <cx:pt idx="648">-0.0060464322847962803</cx:pt>
          <cx:pt idx="649">-0.0304915878650272</cx:pt>
          <cx:pt idx="650">-0.045677334314582999</cx:pt>
          <cx:pt idx="651">-0.074612474886403102</cx:pt>
          <cx:pt idx="652">-0.082056372996317198</cx:pt>
          <cx:pt idx="653">-0.023631882675087701</cx:pt>
          <cx:pt idx="654">-0.0078339260899269198</cx:pt>
          <cx:pt idx="655">0.024000280058472601</cx:pt>
          <cx:pt idx="656">0.021428425840275801</cx:pt>
          <cx:pt idx="657">0.0044342464031579499</cx:pt>
          <cx:pt idx="658">0.016754559330615999</cx:pt>
          <cx:pt idx="659">0.0483494699458481</cx:pt>
          <cx:pt idx="660">0.033502705748828999</cx:pt>
          <cx:pt idx="661">0.016428132954171001</cx:pt>
          <cx:pt idx="662">0.00637971674799868</cx:pt>
          <cx:pt idx="663">0.026404675930827001</cx:pt>
          <cx:pt idx="664">-0.020171878945376798</cx:pt>
          <cx:pt idx="665">-0.0497244349010207</cx:pt>
          <cx:pt idx="666">-0.035545924105365001</cx:pt>
          <cx:pt idx="667">-0.019054594421418401</cx:pt>
          <cx:pt idx="668">-0.0080895098383248001</cx:pt>
          <cx:pt idx="669">-0.0045471859342084697</cx:pt>
          <cx:pt idx="670">0.00072260364971504397</cx:pt>
          <cx:pt idx="671">-0.000446964292871932</cx:pt>
          <cx:pt idx="672">0.0012118935152440401</cx:pt>
          <cx:pt idx="673">0.00022437224118991499</cx:pt>
          <cx:pt idx="674">0.00049575352399449703</cx:pt>
          <cx:pt idx="675">0.00058400292799991305</cx:pt>
          <cx:pt idx="676">0.00331396833553911</cx:pt>
          <cx:pt idx="677">-0.00273357917769676</cx:pt>
          <cx:pt idx="678">-0.0058060811886519199</cx:pt>
          <cx:pt idx="679">-0.0027285357439056999</cx:pt>
          <cx:pt idx="680">-0.0107706268672696</cx:pt>
          <cx:pt idx="681">-0.0268506895925095</cx:pt>
          <cx:pt idx="682">-0.028828958188312201</cx:pt>
          <cx:pt idx="683">0.019882379823803899</cx:pt>
          <cx:pt idx="684">-0.0127415205284153</cx:pt>
          <cx:pt idx="685">-0.036673515533929002</cx:pt>
          <cx:pt idx="686">-0.023573575470836099</cx:pt>
          <cx:pt idx="687">-0.018482779518871301</cx:pt>
          <cx:pt idx="688">-0.0097935014240030805</cx:pt>
          <cx:pt idx="689">-0.0043662787507695302</cx:pt>
          <cx:pt idx="690">-0.051044095233363201</cx:pt>
          <cx:pt idx="691">-0.047714806116219498</cx:pt>
          <cx:pt idx="692">-0.045396239701761001</cx:pt>
          <cx:pt idx="693">-0.038794533832891803</cx:pt>
          <cx:pt idx="694">-0.016857486719238</cx:pt>
          <cx:pt idx="695">-0.0099052561166260902</cx:pt>
          <cx:pt idx="696">-0.0035532425199535801</cx:pt>
          <cx:pt idx="697">-0.00062621829124110003</cx:pt>
          <cx:pt idx="698">-0.00053800134907418197</cx:pt>
          <cx:pt idx="699">9.3716069674721906e-05</cx:pt>
          <cx:pt idx="700">-0.00016970629647401501</cx:pt>
          <cx:pt idx="701">-0.00028397077253574499</cx:pt>
          <cx:pt idx="702">0.00021434315161005299</cx:pt>
          <cx:pt idx="703">-0.000759809083507613</cx:pt>
          <cx:pt idx="704">-0.0018868281588979899</cx:pt>
          <cx:pt idx="705">-0.00188684096557332</cx:pt>
          <cx:pt idx="706">-4.3202972450059399e-05</cx:pt>
          <cx:pt idx="707">0.00070104715391617397</cx:pt>
          <cx:pt idx="708">0.0039808805812420901</cx:pt>
          <cx:pt idx="709">-0.0105579196546856</cx:pt>
          <cx:pt idx="710">-0.017893421302459099</cx:pt>
          <cx:pt idx="711">-0.020072595381419301</cx:pt>
          <cx:pt idx="712">-0.0282538823568904</cx:pt>
          <cx:pt idx="713">-0.049651466761618003</cx:pt>
          <cx:pt idx="714">-0.041644492990833497</cx:pt>
          <cx:pt idx="715">-0.044822271716973103</cx:pt>
          <cx:pt idx="716">-0.033571450825839497</cx:pt>
          <cx:pt idx="717">-0.039581149355637002</cx:pt>
          <cx:pt idx="718">-0.037343131977696203</cx:pt>
          <cx:pt idx="719">-0.0212454377840657</cx:pt>
          <cx:pt idx="720">-0.0103467909219103</cx:pt>
          <cx:pt idx="721">-0.0053239784590750497</cx:pt>
          <cx:pt idx="722">-0.0057330441752851099</cx:pt>
          <cx:pt idx="723">-0.0027257798440154602</cx:pt>
          <cx:pt idx="724">0.00037420213196128399</cx:pt>
          <cx:pt idx="725">0.00083955259054072995</cx:pt>
          <cx:pt idx="726">-0.00026620258379986598</cx:pt>
          <cx:pt idx="727">-0.000128038810412448</cx:pt>
          <cx:pt idx="728">0.00047436002980981499</cx:pt>
          <cx:pt idx="729">-0.00017760183985757999</cx:pt>
          <cx:pt idx="730">-0.000107642890171884</cx:pt>
          <cx:pt idx="731">-0.00029665569987009802</cx:pt>
          <cx:pt idx="732">0.00014145938084647399</cx:pt>
          <cx:pt idx="733">-0.0011933995586351201</cx:pt>
          <cx:pt idx="734">-0.0011459761187558801</cx:pt>
          <cx:pt idx="735">-0.00085923962717047997</cx:pt>
          <cx:pt idx="736">0.00011796312156897699</cx:pt>
          <cx:pt idx="737">0.00020237047907272</cx:pt>
          <cx:pt idx="738">-0.0011194775491770901</cx:pt>
          <cx:pt idx="739">-0.0015244440717320201</cx:pt>
          <cx:pt idx="740">-0.00133152998827369</cx:pt>
          <cx:pt idx="741">-0.0075728975910001597</cx:pt>
          <cx:pt idx="742">-0.0091153954953496694</cx:pt>
          <cx:pt idx="743">-0.0045628450377828804</cx:pt>
          <cx:pt idx="744">-0.00344228162037321</cx:pt>
          <cx:pt idx="745">-0.0066557865614529201</cx:pt>
          <cx:pt idx="746">-0.010703954771388999</cx:pt>
          <cx:pt idx="747">-0.0070217060900650803</cx:pt>
          <cx:pt idx="748">-0.0050861233940302196</cx:pt>
          <cx:pt idx="749">-0.0013870750170702599</cx:pt>
          <cx:pt idx="750">-0.00033242001839986702</cx:pt>
          <cx:pt idx="751">3.2431415417789403e-05</cx:pt>
          <cx:pt idx="752">-0.00078397356327536102</cx:pt>
          <cx:pt idx="753">0.000314033263257031</cx:pt>
          <cx:pt idx="754">-0.00061014718447058595</cx:pt>
          <cx:pt idx="755">-0.00013910360849009299</cx:pt>
          <cx:pt idx="756">-5.8119971928935199e-05</cx:pt>
          <cx:pt idx="757">0.0011053562141024201</cx:pt>
          <cx:pt idx="758">-0.00033999531138129</cx:pt>
          <cx:pt idx="759">0.00090270529118389098</cx:pt>
          <cx:pt idx="760">-0.00017603388719479501</cx:pt>
          <cx:pt idx="761">-9.4017285066997695e-06</cx:pt>
          <cx:pt idx="762">0.00050116771419253298</cx:pt>
          <cx:pt idx="763">0.00055522735274757804</cx:pt>
          <cx:pt idx="764">0.00046375687136178298</cx:pt>
          <cx:pt idx="765">-0.00019065678684162301</cx:pt>
          <cx:pt idx="766">-0.000158539394324512</cx:pt>
          <cx:pt idx="767">-2.98379137995318e-05</cx:pt>
          <cx:pt idx="768">-7.6370032939891702e-05</cx:pt>
          <cx:pt idx="769">-0.00406270775676043</cx:pt>
          <cx:pt idx="770">-0.0034470387047437299</cx:pt>
          <cx:pt idx="771">6.6886371750447103e-06</cx:pt>
          <cx:pt idx="772">8.0576621444849406e-05</cx:pt>
          <cx:pt idx="773">0.000134185971413432</cx:pt>
          <cx:pt idx="774">-0.0012704304765084201</cx:pt>
          <cx:pt idx="775">-0.0045194198738816999</cx:pt>
          <cx:pt idx="776">-0.0020181053353943699</cx:pt>
          <cx:pt idx="777">-0.00076209914409760605</cx:pt>
          <cx:pt idx="778">-0.00025864116120287499</cx:pt>
          <cx:pt idx="779">0.00015715073769985999</cx:pt>
          <cx:pt idx="780">0.00083094850881778898</cx:pt>
          <cx:pt idx="781">0.00031948555657913802</cx:pt>
          <cx:pt idx="782">0.00071933338875510499</cx:pt>
          <cx:pt idx="783">0.00016392113335525401</cx:pt>
          <cx:pt idx="784">-0.0032843768498832249</cx:pt>
          <cx:pt idx="785">-0.0050330660976784496</cx:pt>
          <cx:pt idx="786">-0.00064381452876545247</cx:pt>
          <cx:pt idx="787">-0.0048339244635504496</cx:pt>
          <cx:pt idx="788">-0.013817475217656324</cx:pt>
          <cx:pt idx="789">0.00112915877409502</cx:pt>
          <cx:pt idx="790">0.011528207472803975</cx:pt>
          <cx:pt idx="791">0.001821296358598875</cx:pt>
          <cx:pt idx="792">-0.0064612356314069251</cx:pt>
          <cx:pt idx="793">-0.0066972908312447751</cx:pt>
          <cx:pt idx="794">-0.0091292224219057753</cx:pt>
          <cx:pt idx="795">0.027050553192677251</cx:pt>
          <cx:pt idx="796">0.0131637193641781</cx:pt>
          <cx:pt idx="797">0.010038871142887125</cx:pt>
          <cx:pt idx="798">0.011876401632609675</cx:pt>
          <cx:pt idx="799">-0.014152988926850974</cx:pt>
          <cx:pt idx="800">-0.012551888450694574</cx:pt>
          <cx:pt idx="801">0.01308351019651305</cx:pt>
          <cx:pt idx="802">-0.0066135959319384751</cx:pt>
          <cx:pt idx="803">-0.0075725954628974501</cx:pt>
          <cx:pt idx="804">-0.01578961377363235</cx:pt>
          <cx:pt idx="805">-0.0087181774639922254</cx:pt>
          <cx:pt idx="806">-0.0019794793425299026</cx:pt>
          <cx:pt idx="807">-8.1055368396503003e-05</cx:pt>
          <cx:pt idx="808">0.00019706802888794326</cx:pt>
          <cx:pt idx="809">4.0757546002992001e-05</cx:pt>
          <cx:pt idx="810">9.8947685105378746e-05</cx:pt>
          <cx:pt idx="811">-0.0027149419763417</cx:pt>
          <cx:pt idx="812">-0.0018390505740917</cx:pt>
          <cx:pt idx="813">-0.0087396887959952756</cx:pt>
          <cx:pt idx="814">-0.010078742925681224</cx:pt>
          <cx:pt idx="815">-0.011934758184235349</cx:pt>
          <cx:pt idx="816">-0.028463676283878251</cx:pt>
          <cx:pt idx="817">-0.014960005733673025</cx:pt>
          <cx:pt idx="818">-0.0066011613355067998</cx:pt>
          <cx:pt idx="819">0.0097639416152535997</cx:pt>
          <cx:pt idx="820">0.0035811240121390248</cx:pt>
          <cx:pt idx="821">-0.0049984478626854748</cx:pt>
          <cx:pt idx="822">-0.021634005257768426</cx:pt>
          <cx:pt idx="823">-0.021042673087871725</cx:pt>
          <cx:pt idx="824">-0.0140526280321075</cx:pt>
          <cx:pt idx="825">-0.038769099231476999</cx:pt>
          <cx:pt idx="826">-0.029294536630768</cx:pt>
          <cx:pt idx="827">-0.027952822288859251</cx:pt>
          <cx:pt idx="828">-0.037501845637740248</cx:pt>
          <cx:pt idx="829">-0.0144631778626118</cx:pt>
          <cx:pt idx="830">-0.023281259860352226</cx:pt>
          <cx:pt idx="831">-0.0155259338063399</cx:pt>
          <cx:pt idx="832">-0.021945315172618426</cx:pt>
          <cx:pt idx="833">-0.010898622209139725</cx:pt>
          <cx:pt idx="834">-0.0029887229229549001</cx:pt>
          <cx:pt idx="835">0.00040547635471373749</cx:pt>
          <cx:pt idx="836">6.0527305108656498e-05</cx:pt>
          <cx:pt idx="837">8.0226470698764498e-05</cx:pt>
          <cx:pt idx="838">5.6607240023571001e-05</cx:pt>
          <cx:pt idx="839">-0.0032259345280483999</cx:pt>
          <cx:pt idx="840">-0.0018287241614569924</cx:pt>
          <cx:pt idx="841">-0.0013646084894221925</cx:pt>
          <cx:pt idx="842">-0.0084888039294619255</cx:pt>
          <cx:pt idx="843">0.0036176969549673748</cx:pt>
          <cx:pt idx="844">0.0040517298417402248</cx:pt>
          <cx:pt idx="845">0.0020051172111565326</cx:pt>
          <cx:pt idx="846">-0.0041240252388246752</cx:pt>
          <cx:pt idx="847">-0.00096273316630477498</cx:pt>
          <cx:pt idx="848">0.013980961624665425</cx:pt>
          <cx:pt idx="849">0.0028781537008070002</cx:pt>
          <cx:pt idx="850">-0.019011922316747951</cx:pt>
          <cx:pt idx="851">-0.0024130473266947526</cx:pt>
          <cx:pt idx="852">0.00021616353179233674</cx:pt>
          <cx:pt idx="853">-0.0060165717449604996</cx:pt>
          <cx:pt idx="854">-0.029236201280989499</cx:pt>
          <cx:pt idx="855">-0.046901413137822749</cx:pt>
          <cx:pt idx="856">-0.055865628403489999</cx:pt>
          <cx:pt idx="857">-0.035324689273102748</cx:pt>
          <cx:pt idx="858">-0.034094525908483997</cx:pt>
          <cx:pt idx="859">-0.023853588342942999</cx:pt>
          <cx:pt idx="860">-0.026335271999905749</cx:pt>
          <cx:pt idx="861">-0.010389786514678525</cx:pt>
          <cx:pt idx="862">-0.0039819695533762252</cx:pt>
          <cx:pt idx="863">0.00025339791787222</cx:pt>
          <cx:pt idx="864">-9.4620758919118506e-05</cx:pt>
          <cx:pt idx="865">-0.00011785228597785175</cx:pt>
          <cx:pt idx="866">-0.00016900078324359399</cx:pt>
          <cx:pt idx="867">-0.0014317841839728549</cx:pt>
          <cx:pt idx="868">0.0015998583692249874</cx:pt>
          <cx:pt idx="869">0.00089572121291724496</cx:pt>
          <cx:pt idx="870">-0.0040690395691951754</cx:pt>
          <cx:pt idx="871">-0.00097442626716383004</cx:pt>
          <cx:pt idx="872">0.0008482467192799225</cx:pt>
          <cx:pt idx="873">-0.00055831801952451496</cx:pt>
          <cx:pt idx="874">0.00011562795569435525</cx:pt>
          <cx:pt idx="875">0.0028075572368380002</cx:pt>
          <cx:pt idx="876">0.0035997951776044752</cx:pt>
          <cx:pt idx="877">0.0079975224156992753</cx:pt>
          <cx:pt idx="878">0.013241800615105151</cx:pt>
          <cx:pt idx="879">0.013301853134222</cx:pt>
          <cx:pt idx="880">0.0061489093417411251</cx:pt>
          <cx:pt idx="881">-0.0043711884491616001</cx:pt>
          <cx:pt idx="882">-0.0071423855741888746</cx:pt>
          <cx:pt idx="883">-0.015214341051260525</cx:pt>
          <cx:pt idx="884">-0.0032843768498832249</cx:pt>
          <cx:pt idx="885">-0.0050330660976784496</cx:pt>
          <cx:pt idx="886">-0.00064381452876545247</cx:pt>
          <cx:pt idx="887">-0.0048339244635504496</cx:pt>
          <cx:pt idx="888">-0.013817475217656324</cx:pt>
          <cx:pt idx="889">0.00112915877409502</cx:pt>
          <cx:pt idx="890">0.011528207472803975</cx:pt>
          <cx:pt idx="891">0.001821296358598875</cx:pt>
          <cx:pt idx="892">-0.0064612356314069251</cx:pt>
          <cx:pt idx="893">-0.0066972908312447751</cx:pt>
          <cx:pt idx="894">-0.0091292224219057753</cx:pt>
          <cx:pt idx="895">0.027050553192677251</cx:pt>
          <cx:pt idx="896">0.0131637193641781</cx:pt>
          <cx:pt idx="897">0.010038871142887125</cx:pt>
          <cx:pt idx="898">0.011876401632609675</cx:pt>
          <cx:pt idx="899">-0.014152988926850974</cx:pt>
          <cx:pt idx="900">-0.012551888450694574</cx:pt>
          <cx:pt idx="901">0.01308351019651305</cx:pt>
          <cx:pt idx="902">-0.0066135959319384751</cx:pt>
          <cx:pt idx="903">-0.0075725954628974501</cx:pt>
          <cx:pt idx="904">-0.01578961377363235</cx:pt>
          <cx:pt idx="905">-0.0087181774639922254</cx:pt>
          <cx:pt idx="906">-0.0019794793425299026</cx:pt>
          <cx:pt idx="907">-8.1055368396503003e-05</cx:pt>
          <cx:pt idx="908">0.00019706802888794326</cx:pt>
          <cx:pt idx="909">4.0757546002992001e-05</cx:pt>
          <cx:pt idx="910">9.8947685105378746e-05</cx:pt>
          <cx:pt idx="911">-0.0027149419763417</cx:pt>
          <cx:pt idx="912">-0.0018390505740917</cx:pt>
          <cx:pt idx="913">-0.0087396887959952756</cx:pt>
          <cx:pt idx="914">-0.010078742925681224</cx:pt>
          <cx:pt idx="915">-0.011934758184235349</cx:pt>
          <cx:pt idx="916">-0.028463676283878251</cx:pt>
          <cx:pt idx="917">-0.014960005733673025</cx:pt>
          <cx:pt idx="918">-0.0066011613355067998</cx:pt>
          <cx:pt idx="919">0.0097639416152535997</cx:pt>
          <cx:pt idx="920">0.0035811240121390248</cx:pt>
          <cx:pt idx="921">-0.0049984478626854748</cx:pt>
          <cx:pt idx="922">-0.021634005257768426</cx:pt>
          <cx:pt idx="923">-0.021042673087871725</cx:pt>
          <cx:pt idx="924">-0.0140526280321075</cx:pt>
          <cx:pt idx="925">-0.038769099231476999</cx:pt>
          <cx:pt idx="926">-0.029294536630768</cx:pt>
          <cx:pt idx="927">-0.027952822288859251</cx:pt>
          <cx:pt idx="928">-0.037501845637740248</cx:pt>
          <cx:pt idx="929">-0.0144631778626118</cx:pt>
          <cx:pt idx="930">-0.023281259860352226</cx:pt>
          <cx:pt idx="931">-0.0155259338063399</cx:pt>
          <cx:pt idx="932">-0.021945315172618426</cx:pt>
          <cx:pt idx="933">-0.010898622209139725</cx:pt>
          <cx:pt idx="934">-0.0029887229229549001</cx:pt>
          <cx:pt idx="935">0.00040547635471373749</cx:pt>
          <cx:pt idx="936">6.0527305108656498e-05</cx:pt>
          <cx:pt idx="937">8.0226470698764498e-05</cx:pt>
          <cx:pt idx="938">5.6607240023571001e-05</cx:pt>
          <cx:pt idx="939">-0.0032259345280483999</cx:pt>
          <cx:pt idx="940">-0.0018287241614569924</cx:pt>
          <cx:pt idx="941">-0.0013646084894221925</cx:pt>
          <cx:pt idx="942">-0.0084888039294619255</cx:pt>
          <cx:pt idx="943">0.0036176969549673748</cx:pt>
          <cx:pt idx="944">0.0040517298417402248</cx:pt>
          <cx:pt idx="945">0.0020051172111565326</cx:pt>
          <cx:pt idx="946">-0.0041240252388246752</cx:pt>
          <cx:pt idx="947">-0.00096273316630477498</cx:pt>
          <cx:pt idx="948">0.013980961624665425</cx:pt>
          <cx:pt idx="949">0.0028781537008070002</cx:pt>
          <cx:pt idx="950">-0.019011922316747951</cx:pt>
          <cx:pt idx="951">-0.0024130473266947526</cx:pt>
          <cx:pt idx="952">0.00021616353179233674</cx:pt>
          <cx:pt idx="953">-0.0060165717449604996</cx:pt>
          <cx:pt idx="954">-0.029236201280989499</cx:pt>
          <cx:pt idx="955">-0.046901413137822749</cx:pt>
          <cx:pt idx="956">-0.055865628403489999</cx:pt>
          <cx:pt idx="957">-0.035324689273102748</cx:pt>
          <cx:pt idx="958">-0.034094525908483997</cx:pt>
          <cx:pt idx="959">-0.023853588342942999</cx:pt>
          <cx:pt idx="960">-0.026335271999905749</cx:pt>
          <cx:pt idx="961">-0.010389786514678525</cx:pt>
          <cx:pt idx="962">-0.0039819695533762252</cx:pt>
          <cx:pt idx="963">0.00025339791787222</cx:pt>
          <cx:pt idx="964">-9.4620758919118506e-05</cx:pt>
          <cx:pt idx="965">-0.00011785228597785175</cx:pt>
          <cx:pt idx="966">-0.00016900078324359399</cx:pt>
          <cx:pt idx="967">-0.0014317841839728549</cx:pt>
          <cx:pt idx="968">0.0015998583692249874</cx:pt>
          <cx:pt idx="969">0.00089572121291724496</cx:pt>
          <cx:pt idx="970">-0.0040690395691951754</cx:pt>
          <cx:pt idx="971">-0.00097442626716383004</cx:pt>
          <cx:pt idx="972">0.0008482467192799225</cx:pt>
          <cx:pt idx="973">-0.00055831801952451496</cx:pt>
          <cx:pt idx="974">0.00011562795569435525</cx:pt>
          <cx:pt idx="975">0.0028075572368380002</cx:pt>
          <cx:pt idx="976">0.0035997951776044752</cx:pt>
          <cx:pt idx="977">0.0079975224156992753</cx:pt>
          <cx:pt idx="978">0.013241800615105151</cx:pt>
          <cx:pt idx="979">0.013301853134222</cx:pt>
          <cx:pt idx="980">0.0061489093417411251</cx:pt>
          <cx:pt idx="981">-0.0043711884491616001</cx:pt>
          <cx:pt idx="982">-0.0071423855741888746</cx:pt>
          <cx:pt idx="983">-0.015214341051260525</cx:pt>
          <cx:pt idx="984">-0.0032843768498832249</cx:pt>
          <cx:pt idx="985">-0.0050330660976784496</cx:pt>
          <cx:pt idx="986">-0.00064381452876545247</cx:pt>
          <cx:pt idx="987">-0.0048339244635504496</cx:pt>
          <cx:pt idx="988">-0.013817475217656324</cx:pt>
          <cx:pt idx="989">0.00112915877409502</cx:pt>
          <cx:pt idx="990">0.011528207472803975</cx:pt>
          <cx:pt idx="991">0.001821296358598875</cx:pt>
          <cx:pt idx="992">-0.0064612356314069251</cx:pt>
          <cx:pt idx="993">-0.0066972908312447751</cx:pt>
          <cx:pt idx="994">-0.0091292224219057753</cx:pt>
          <cx:pt idx="995">0.027050553192677251</cx:pt>
          <cx:pt idx="996">0.0131637193641781</cx:pt>
          <cx:pt idx="997">0.010038871142887125</cx:pt>
          <cx:pt idx="998">0.011876401632609675</cx:pt>
          <cx:pt idx="999">-0.014152988926850974</cx:pt>
          <cx:pt idx="1000">-0.012551888450694574</cx:pt>
          <cx:pt idx="1001">0.01308351019651305</cx:pt>
          <cx:pt idx="1002">-0.0066135959319384751</cx:pt>
          <cx:pt idx="1003">-0.0075725954628974501</cx:pt>
          <cx:pt idx="1004">-0.01578961377363235</cx:pt>
          <cx:pt idx="1005">-0.0087181774639922254</cx:pt>
          <cx:pt idx="1006">-0.0019794793425299026</cx:pt>
          <cx:pt idx="1007">-8.1055368396503003e-05</cx:pt>
          <cx:pt idx="1008">0.00019706802888794326</cx:pt>
          <cx:pt idx="1009">4.0757546002992001e-05</cx:pt>
          <cx:pt idx="1010">9.8947685105378746e-05</cx:pt>
          <cx:pt idx="1011">-0.0027149419763417</cx:pt>
          <cx:pt idx="1012">-0.0018390505740917</cx:pt>
          <cx:pt idx="1013">-0.0087396887959952756</cx:pt>
          <cx:pt idx="1014">-0.010078742925681224</cx:pt>
          <cx:pt idx="1015">-0.011934758184235349</cx:pt>
          <cx:pt idx="1016">-0.028463676283878251</cx:pt>
          <cx:pt idx="1017">-0.014960005733673025</cx:pt>
          <cx:pt idx="1018">-0.0066011613355067998</cx:pt>
          <cx:pt idx="1019">0.0097639416152535997</cx:pt>
          <cx:pt idx="1020">0.0035811240121390248</cx:pt>
          <cx:pt idx="1021">-0.0049984478626854748</cx:pt>
          <cx:pt idx="1022">-0.021634005257768426</cx:pt>
          <cx:pt idx="1023">-0.021042673087871725</cx:pt>
          <cx:pt idx="1024">-0.0140526280321075</cx:pt>
          <cx:pt idx="1025">-0.038769099231476999</cx:pt>
          <cx:pt idx="1026">-0.029294536630768</cx:pt>
          <cx:pt idx="1027">-0.027952822288859251</cx:pt>
          <cx:pt idx="1028">-0.037501845637740248</cx:pt>
          <cx:pt idx="1029">-0.0144631778626118</cx:pt>
          <cx:pt idx="1030">-0.023281259860352226</cx:pt>
          <cx:pt idx="1031">-0.0155259338063399</cx:pt>
          <cx:pt idx="1032">-0.021945315172618426</cx:pt>
          <cx:pt idx="1033">-0.010898622209139725</cx:pt>
          <cx:pt idx="1034">-0.0029887229229549001</cx:pt>
          <cx:pt idx="1035">0.00040547635471373749</cx:pt>
          <cx:pt idx="1036">6.0527305108656498e-05</cx:pt>
          <cx:pt idx="1037">8.0226470698764498e-05</cx:pt>
          <cx:pt idx="1038">5.6607240023571001e-05</cx:pt>
          <cx:pt idx="1039">-0.0032259345280483999</cx:pt>
          <cx:pt idx="1040">-0.0018287241614569924</cx:pt>
          <cx:pt idx="1041">-0.0013646084894221925</cx:pt>
          <cx:pt idx="1042">-0.0084888039294619255</cx:pt>
          <cx:pt idx="1043">0.0036176969549673748</cx:pt>
          <cx:pt idx="1044">0.0040517298417402248</cx:pt>
          <cx:pt idx="1045">0.0020051172111565326</cx:pt>
          <cx:pt idx="1046">-0.0041240252388246752</cx:pt>
          <cx:pt idx="1047">-0.00096273316630477498</cx:pt>
          <cx:pt idx="1048">0.013980961624665425</cx:pt>
          <cx:pt idx="1049">0.0028781537008070002</cx:pt>
          <cx:pt idx="1050">-0.019011922316747951</cx:pt>
          <cx:pt idx="1051">-0.0024130473266947526</cx:pt>
          <cx:pt idx="1052">0.00021616353179233674</cx:pt>
          <cx:pt idx="1053">-0.0060165717449604996</cx:pt>
          <cx:pt idx="1054">-0.029236201280989499</cx:pt>
          <cx:pt idx="1055">-0.046901413137822749</cx:pt>
          <cx:pt idx="1056">-0.055865628403489999</cx:pt>
          <cx:pt idx="1057">-0.035324689273102748</cx:pt>
          <cx:pt idx="1058">-0.034094525908483997</cx:pt>
          <cx:pt idx="1059">-0.023853588342942999</cx:pt>
          <cx:pt idx="1060">-0.026335271999905749</cx:pt>
          <cx:pt idx="1061">-0.010389786514678525</cx:pt>
          <cx:pt idx="1062">-0.0039819695533762252</cx:pt>
          <cx:pt idx="1063">0.00025339791787222</cx:pt>
          <cx:pt idx="1064">-9.4620758919118506e-05</cx:pt>
          <cx:pt idx="1065">-0.00011785228597785175</cx:pt>
          <cx:pt idx="1066">-0.00016900078324359399</cx:pt>
          <cx:pt idx="1067">-0.0014317841839728549</cx:pt>
          <cx:pt idx="1068">0.0015998583692249874</cx:pt>
          <cx:pt idx="1069">0.00089572121291724496</cx:pt>
          <cx:pt idx="1070">-0.0040690395691951754</cx:pt>
          <cx:pt idx="1071">-0.00097442626716383004</cx:pt>
          <cx:pt idx="1072">0.0008482467192799225</cx:pt>
          <cx:pt idx="1073">-0.00055831801952451496</cx:pt>
          <cx:pt idx="1074">0.00011562795569435525</cx:pt>
          <cx:pt idx="1075">0.0028075572368380002</cx:pt>
          <cx:pt idx="1076">0.0035997951776044752</cx:pt>
          <cx:pt idx="1077">0.0079975224156992753</cx:pt>
          <cx:pt idx="1078">0.013241800615105151</cx:pt>
          <cx:pt idx="1079">0.013301853134222</cx:pt>
          <cx:pt idx="1080">0.0061489093417411251</cx:pt>
          <cx:pt idx="1081">-0.0043711884491616001</cx:pt>
          <cx:pt idx="1082">-0.0071423855741888746</cx:pt>
          <cx:pt idx="1083">-0.015214341051260525</cx:pt>
        </cx:lvl>
      </cx:numDim>
    </cx:data>
    <cx:data id="144">
      <cx:numDim type="val">
        <cx:f>Sheet2!$EO$1:$EO$1084</cx:f>
        <cx:lvl ptCount="1084" formatCode="G/通用格式">
          <cx:pt idx="0">0.00063315248494249599</cx:pt>
          <cx:pt idx="1">-0.00056555124763789095</cx:pt>
          <cx:pt idx="2">0.00024047737775755601</cx:pt>
          <cx:pt idx="3">0.00036618128992616298</cx:pt>
          <cx:pt idx="4">-0.00028188724820722</cx:pt>
          <cx:pt idx="5">0.00030782595951920499</cx:pt>
          <cx:pt idx="6">0.000121744709337993</cx:pt>
          <cx:pt idx="7">5.23018178840482e-05</cx:pt>
          <cx:pt idx="8">-0.00023681519410458199</cx:pt>
          <cx:pt idx="9">-0.000479324783636929</cx:pt>
          <cx:pt idx="10">0.00047640840745751998</cx:pt>
          <cx:pt idx="11">-0.00031519973435838601</cx:pt>
          <cx:pt idx="12">-0.00035843009460610498</cx:pt>
          <cx:pt idx="13">0.00044778890725591402</cx:pt>
          <cx:pt idx="14">0.00031395818438305101</cx:pt>
          <cx:pt idx="15">0.00070214467206993999</cx:pt>
          <cx:pt idx="16">0.000105137808580117</cx:pt>
          <cx:pt idx="17">-3.3587600357031899e-05</cx:pt>
          <cx:pt idx="18">0.000210635091068454</cx:pt>
          <cx:pt idx="19">-0.00026181612761621903</cx:pt>
          <cx:pt idx="20">6.8301051411701606e-05</cx:pt>
          <cx:pt idx="21">0.00030887444731906801</cx:pt>
          <cx:pt idx="22">4.5364528692452801e-06</cx:pt>
          <cx:pt idx="23">-0.00032239008611750401</cx:pt>
          <cx:pt idx="24">-0.000391564574525363</cx:pt>
          <cx:pt idx="25">-0.00045198170368970699</cx:pt>
          <cx:pt idx="26">-0.00042229302454318299</cx:pt>
          <cx:pt idx="27">0.000543832271490601</cx:pt>
          <cx:pt idx="28">-0.000794101724345061</cx:pt>
          <cx:pt idx="29">0.00043198098708643499</cx:pt>
          <cx:pt idx="30">-0.00028947142492361303</cx:pt>
          <cx:pt idx="31">-0.00046475819537605302</cx:pt>
          <cx:pt idx="32">-0.00031722071032056501</cx:pt>
          <cx:pt idx="33">0.000401025558400605</cx:pt>
          <cx:pt idx="34">0.00013241070838759599</cx:pt>
          <cx:pt idx="35">3.2595201276871298e-05</cx:pt>
          <cx:pt idx="36">0.00060883317297576905</cx:pt>
          <cx:pt idx="37">0.00080248420215088101</cx:pt>
          <cx:pt idx="38">0.000153119792235292</cx:pt>
          <cx:pt idx="39">0.00033719160028356703</cx:pt>
          <cx:pt idx="40">0.00061463581991066702</cx:pt>
          <cx:pt idx="41">0.00078624588796054405</cx:pt>
          <cx:pt idx="42">0.00058466926718950003</cx:pt>
          <cx:pt idx="43">-2.86108828556833e-05</cx:pt>
          <cx:pt idx="44">0.0013281458260030799</cx:pt>
          <cx:pt idx="45">0.00155943058817315</cx:pt>
          <cx:pt idx="46">3.52775840535077e-05</cx:pt>
          <cx:pt idx="47">0.00047514400358615301</cx:pt>
          <cx:pt idx="48">0.00069089026957411097</cx:pt>
          <cx:pt idx="49">-0.00016559807279107301</cx:pt>
          <cx:pt idx="50">-5.0815731531488902e-05</cx:pt>
          <cx:pt idx="51">0.00049747623194824897</cx:pt>
          <cx:pt idx="52">-0.00017023050026655101</cx:pt>
          <cx:pt idx="53">6.7197651483493794e-05</cx:pt>
          <cx:pt idx="54">0.00050634307332644499</cx:pt>
          <cx:pt idx="55">3.4801375904619899e-05</cx:pt>
          <cx:pt idx="56">-0.00021740397908577699</cx:pt>
          <cx:pt idx="57">3.5634214035084799e-05</cx:pt>
          <cx:pt idx="58">0.00071937791441333302</cx:pt>
          <cx:pt idx="59">-0.000134011800965502</cx:pt>
          <cx:pt idx="60">0.00020202366372859399</cx:pt>
          <cx:pt idx="61">0.00020960154550277499</cx:pt>
          <cx:pt idx="62">0.00067211969061096695</cx:pt>
          <cx:pt idx="63">0.00213618126621627</cx:pt>
          <cx:pt idx="64">0.0022437432950299699</cx:pt>
          <cx:pt idx="65">-0.0018395399583447799</cx:pt>
          <cx:pt idx="66">0.0022217869076464002</cx:pt>
          <cx:pt idx="67">0.0040605312446653297</cx:pt>
          <cx:pt idx="68">-0.0049434976188513398</cx:pt>
          <cx:pt idx="69">-0.014755722835360301</cx:pt>
          <cx:pt idx="70">-0.011021895676094901</cx:pt>
          <cx:pt idx="71">-0.0058211966865232201</cx:pt>
          <cx:pt idx="72">0.00478777220479242</cx:pt>
          <cx:pt idx="73">0.0096822480344765094</cx:pt>
          <cx:pt idx="74">0.010874754186801901</cx:pt>
          <cx:pt idx="75">0.0087333902876399905</cx:pt>
          <cx:pt idx="76">0.0028444153429222699</cx:pt>
          <cx:pt idx="77">0.0015390229643941599</cx:pt>
          <cx:pt idx="78">0.00149154114017899</cx:pt>
          <cx:pt idx="79">-0.00046492706265050101</cx:pt>
          <cx:pt idx="80">-0.00028787056744143202</cx:pt>
          <cx:pt idx="81">-2.1137479643456799e-05</cx:pt>
          <cx:pt idx="82">0.00022158875054045801</cx:pt>
          <cx:pt idx="83">0.00030973376987078699</cx:pt>
          <cx:pt idx="84">-0.00022954353331285901</cx:pt>
          <cx:pt idx="85">0.00048642789090344297</cx:pt>
          <cx:pt idx="86">-7.8771646467670396e-06</cx:pt>
          <cx:pt idx="87">-0.00024496238702862902</cx:pt>
          <cx:pt idx="88">0.00040075599603291298</cx:pt>
          <cx:pt idx="89">-4.5452158843490002e-05</cx:pt>
          <cx:pt idx="90">0.00050116530338506396</cx:pt>
          <cx:pt idx="91">-3.22464605911026e-05</cx:pt>
          <cx:pt idx="92">0.000325219673588278</cx:pt>
          <cx:pt idx="93">-0.0014452181587359799</cx:pt>
          <cx:pt idx="94">-0.0062777760244459302</cx:pt>
          <cx:pt idx="95">-0.0035020041084555002</cx:pt>
          <cx:pt idx="96">-0.00145315924771614</cx:pt>
          <cx:pt idx="97">-0.0078934868539127893</cx:pt>
          <cx:pt idx="98">-0.023939960126157601</cx:pt>
          <cx:pt idx="99">-0.0163565394435587</cx:pt>
          <cx:pt idx="100">-0.0026202995121326201</cx:pt>
          <cx:pt idx="101">0.012942112937990099</cx:pt>
          <cx:pt idx="102">0.0170963686940157</cx:pt>
          <cx:pt idx="103">0.0115191774574876</cx:pt>
          <cx:pt idx="104">0.011391210443601901</cx:pt>
          <cx:pt idx="105">0.0091019021100214592</cx:pt>
          <cx:pt idx="106">0.0063320405358817397</cx:pt>
          <cx:pt idx="107">0.00044014832146877002</cx:pt>
          <cx:pt idx="108">-0.000163639717226147</cx:pt>
          <cx:pt idx="109">0.00298635151888259</cx:pt>
          <cx:pt idx="110">0.0014915183891903399</cx:pt>
          <cx:pt idx="111">-0.00018583627020239701</cx:pt>
          <cx:pt idx="112">0.00079742807590887205</cx:pt>
          <cx:pt idx="113">0.000260323049057594</cx:pt>
          <cx:pt idx="114">-3.20118423381781e-05</cx:pt>
          <cx:pt idx="115">3.2949146146868701e-05</cx:pt>
          <cx:pt idx="116">0.00050277864048081796</cx:pt>
          <cx:pt idx="117">-0.00325064608062721</cx:pt>
          <cx:pt idx="118">-0.0098932356023115203</cx:pt>
          <cx:pt idx="119">-0.0152948470527606</cx:pt>
          <cx:pt idx="120">-0.0207225724284106</cx:pt>
          <cx:pt idx="121">0.0022741944599628402</cx:pt>
          <cx:pt idx="122">0.0127826560104565</cx:pt>
          <cx:pt idx="123">0.039811867178232901</cx:pt>
          <cx:pt idx="124">0.025499105197018101</cx:pt>
          <cx:pt idx="125">-0.031364310296054701</cx:pt>
          <cx:pt idx="126">-0.0099427305211818497</cx:pt>
          <cx:pt idx="127">0.032459998594010803</cx:pt>
          <cx:pt idx="128">0.054169181068712699</cx:pt>
          <cx:pt idx="129">0.054927672887749399</cx:pt>
          <cx:pt idx="130">0.020094056090137698</cx:pt>
          <cx:pt idx="131">-0.0027627235383638599</cx:pt>
          <cx:pt idx="132">-0.0104015473372877</cx:pt>
          <cx:pt idx="133">-0.0054271938922153297</cx:pt>
          <cx:pt idx="134">-0.0076834332727157796</cx:pt>
          <cx:pt idx="135">0.00095375789915113198</cx:pt>
          <cx:pt idx="136">0.0083450998362556098</cx:pt>
          <cx:pt idx="137">0.0064930866725721997</cx:pt>
          <cx:pt idx="138">0.0022453799143641799</cx:pt>
          <cx:pt idx="139">0.00040294407882574901</cx:pt>
          <cx:pt idx="140">0.00026013830794746601</cx:pt>
          <cx:pt idx="141">-0.00035205499266337601</cx:pt>
          <cx:pt idx="142">-0.00032406924508667097</cx:pt>
          <cx:pt idx="143">5.8351313760297702e-05</cx:pt>
          <cx:pt idx="144">0.00034978865328790198</cx:pt>
          <cx:pt idx="145">-0.0105748868312712</cx:pt>
          <cx:pt idx="146">-0.00648021583078307</cx:pt>
          <cx:pt idx="147">0.024166285915148401</cx:pt>
          <cx:pt idx="148">0.0039893894619911201</cx:pt>
          <cx:pt idx="149">0.00465820948621707</cx:pt>
          <cx:pt idx="150">0.0171720527088207</cx:pt>
          <cx:pt idx="151">0.065478782929826701</cx:pt>
          <cx:pt idx="152">0.027687263580631599</cx:pt>
          <cx:pt idx="153">-0.0121922128838255</cx:pt>
          <cx:pt idx="154">0.042969291758475102</cx:pt>
          <cx:pt idx="155">0.054258483201863598</cx:pt>
          <cx:pt idx="156">0.074030196607706905</cx:pt>
          <cx:pt idx="157">0.061865195795356903</cx:pt>
          <cx:pt idx="158">0.0203282200969753</cx:pt>
          <cx:pt idx="159">0.032044338723902797</cx:pt>
          <cx:pt idx="160">0.029258381302337998</cx:pt>
          <cx:pt idx="161">0.028880180295433301</cx:pt>
          <cx:pt idx="162">0.0131235798330912</cx:pt>
          <cx:pt idx="163">0.0050073781319651999</cx:pt>
          <cx:pt idx="164">0.0141756841526332</cx:pt>
          <cx:pt idx="165">0.018120175530734601</cx:pt>
          <cx:pt idx="166">0.010568219035674</cx:pt>
          <cx:pt idx="167">-4.2357450143157403e-05</cx:pt>
          <cx:pt idx="168">-0.000169197730406833</cx:pt>
          <cx:pt idx="169">-8.7275907415141799e-05</cx:pt>
          <cx:pt idx="170">0.00168434887282356</cx:pt>
          <cx:pt idx="171">-5.2347215601958499e-05</cx:pt>
          <cx:pt idx="172">-0.00070011674082951696</cx:pt>
          <cx:pt idx="173">0.00144783487659525</cx:pt>
          <cx:pt idx="174">0.012686763675619699</cx:pt>
          <cx:pt idx="175">0.033907037029728998</cx:pt>
          <cx:pt idx="176">0.026526674456130599</cx:pt>
          <cx:pt idx="177">0.039951431110127</cx:pt>
          <cx:pt idx="178">0.078376892574885199</cx:pt>
          <cx:pt idx="179">0.056728544760398202</cx:pt>
          <cx:pt idx="180">0.054057933545634998</cx:pt>
          <cx:pt idx="181">0.032034715230372601</cx:pt>
          <cx:pt idx="182">0.060663124676473397</cx:pt>
          <cx:pt idx="183">0.067671087916529898</cx:pt>
          <cx:pt idx="184">0.030103850877221099</cx:pt>
          <cx:pt idx="185">0.080686573078362703</cx:pt>
          <cx:pt idx="186">0.070982496256579194</cx:pt>
          <cx:pt idx="187">0.095867006095968002</cx:pt>
          <cx:pt idx="188">0.0348178796998291</cx:pt>
          <cx:pt idx="189">-0.00173445100342373</cx:pt>
          <cx:pt idx="190">0.018098863766731099</cx:pt>
          <cx:pt idx="191">0.024639684863852599</cx:pt>
          <cx:pt idx="192">0.022591765037858799</cx:pt>
          <cx:pt idx="193">0.026137826073248799</cx:pt>
          <cx:pt idx="194">0.0056806292973126697</cx:pt>
          <cx:pt idx="195">-0.00068320361716105301</cx:pt>
          <cx:pt idx="196">-0.00011711995255196</cx:pt>
          <cx:pt idx="197">-0.00052970907441762403</cx:pt>
          <cx:pt idx="198">-0.0083727029559571495</cx:pt>
          <cx:pt idx="199">-0.0045942916173711251</cx:pt>
          <cx:pt idx="200">-4.9338442247737747e-05</cx:pt>
          <cx:pt idx="201">0.0040018160018925504</cx:pt>
          <cx:pt idx="202">-0.0013220123701725951</cx:pt>
          <cx:pt idx="203">0.0055566889491300998</cx:pt>
          <cx:pt idx="204">0.01402681724223185</cx:pt>
          <cx:pt idx="205">0.016991629002985374</cx:pt>
          <cx:pt idx="206">0.024514377841116101</cx:pt>
          <cx:pt idx="207">0.012474811221121875</cx:pt>
          <cx:pt idx="208">0.0059098857018503254</cx:pt>
          <cx:pt idx="209">0.0045248330357643253</cx:pt>
          <cx:pt idx="210">0.0032993191315546502</cx:pt>
          <cx:pt idx="211">0.018019013287797377</cx:pt>
          <cx:pt idx="212">0.015711548216731899</cx:pt>
          <cx:pt idx="213">0.0051446490222913496</cx:pt>
          <cx:pt idx="214">0.0087074879580006492</cx:pt>
          <cx:pt idx="215">0.0069183116336090254</cx:pt>
          <cx:pt idx="216">0.0032789805008415752</cx:pt>
          <cx:pt idx="217">0.010341504397879325</cx:pt>
          <cx:pt idx="218">0.010210672894045175</cx:pt>
          <cx:pt idx="219">0.0092236848497461756</cx:pt>
          <cx:pt idx="220">0.00066732599394787753</cx:pt>
          <cx:pt idx="221">0.0018211605266701875</cx:pt>
          <cx:pt idx="222">0.0011782640478791</cx:pt>
          <cx:pt idx="223">6.6920272901522997e-05</cx:pt>
          <cx:pt idx="224">7.6581179781355754e-05</cx:pt>
          <cx:pt idx="225">-2.8619422940869001e-05</cx:pt>
          <cx:pt idx="226">-0.002539469320616175</cx:pt>
          <cx:pt idx="227">-0.0026899632776319752</cx:pt>
          <cx:pt idx="228">0.00041449047309354502</cx:pt>
          <cx:pt idx="229">-0.0051615010840395997</cx:pt>
          <cx:pt idx="230">0.0068364015878660004</cx:pt>
          <cx:pt idx="231">0.010565395120060274</cx:pt>
          <cx:pt idx="232">0.012086728390817701</cx:pt>
          <cx:pt idx="233">0.022102133775517323</cx:pt>
          <cx:pt idx="234">0.016873300668805574</cx:pt>
          <cx:pt idx="235">0.011828242094232775</cx:pt>
          <cx:pt idx="236">0.010268102650662751</cx:pt>
          <cx:pt idx="237">0.010703831791080825</cx:pt>
          <cx:pt idx="238">0.00070569023507150754</cx:pt>
          <cx:pt idx="239">0.0080502793504765493</cx:pt>
          <cx:pt idx="240">0.0097761868343454999</cx:pt>
          <cx:pt idx="241">0.0018966968004276625</cx:pt>
          <cx:pt idx="242">0.0061166738250192001</cx:pt>
          <cx:pt idx="243">0.0062147082473414253</cx:pt>
          <cx:pt idx="244">0.0019184613808723525</cx:pt>
          <cx:pt idx="245">0.010758055411363324</cx:pt>
          <cx:pt idx="246">0.011119397024883026</cx:pt>
          <cx:pt idx="247">0.010919557736504625</cx:pt>
          <cx:pt idx="248">0.0045359196733751501</cx:pt>
          <cx:pt idx="249">0.0044275529626024001</cx:pt>
          <cx:pt idx="250">0.0026105647191089999</cx:pt>
          <cx:pt idx="251">0.00033059667671532001</cx:pt>
          <cx:pt idx="252">4.9181930690922749e-05</cx:pt>
          <cx:pt idx="253">-7.4993641761383502e-05</cx:pt>
          <cx:pt idx="254">-0.0004029094158212325</cx:pt>
          <cx:pt idx="255">-0.0003013676249364725</cx:pt>
          <cx:pt idx="256">-0.0022958504910182173</cx:pt>
          <cx:pt idx="257">-0.00042232217431802251</cx:pt>
          <cx:pt idx="258">0.0048700931343609753</cx:pt>
          <cx:pt idx="259">0.0039612423196049001</cx:pt>
          <cx:pt idx="260">0.019557496810907925</cx:pt>
          <cx:pt idx="261">0.028195948734766999</cx:pt>
          <cx:pt idx="262">0.014427587164083875</cx:pt>
          <cx:pt idx="263">0.01305247325750665</cx:pt>
          <cx:pt idx="264">0.0031205252525173749</cx:pt>
          <cx:pt idx="265">-0.00030342705947296751</cx:pt>
          <cx:pt idx="266">-0.00626479928861095</cx:pt>
          <cx:pt idx="267">-0.002096898192455805</cx:pt>
          <cx:pt idx="268">0.0057746134647891998</cx:pt>
          <cx:pt idx="269">-0.0088696569127336006</cx:pt>
          <cx:pt idx="270">0.00026522155513585748</cx:pt>
          <cx:pt idx="271">5.1852434805029496e-06</cx:pt>
          <cx:pt idx="272">-0.0072420588738653499</cx:pt>
          <cx:pt idx="273">-0.0070226577938586254</cx:pt>
          <cx:pt idx="274">0.0024072322560626525</cx:pt>
          <cx:pt idx="275">0.01134862008314585</cx:pt>
          <cx:pt idx="276">0.014588575792059525</cx:pt>
          <cx:pt idx="277">0.0097749353434856499</cx:pt>
          <cx:pt idx="278">0.003752300077913925</cx:pt>
          <cx:pt idx="279">-0.00022215952220356599</cx:pt>
          <cx:pt idx="280">9.2608985357659756e-05</cx:pt>
          <cx:pt idx="281">-0.00027252287308823</cx:pt>
          <cx:pt idx="282">-0.000966242001060655</cx:pt>
          <cx:pt idx="283">0.00071817816093186504</cx:pt>
          <cx:pt idx="284">-0.00037475717475434498</cx:pt>
          <cx:pt idx="285">0.00049834457125218245</cx:pt>
          <cx:pt idx="286">0.0018160416903797349</cx:pt>
          <cx:pt idx="287">-0.00042225900587397998</cx:pt>
          <cx:pt idx="288">0.011820570974082074</cx:pt>
          <cx:pt idx="289">0.0084812486574812242</cx:pt>
          <cx:pt idx="290">0.0019711276233014851</cx:pt>
          <cx:pt idx="291">0.0055939897842415248</cx:pt>
          <cx:pt idx="292">0.003804698925751675</cx:pt>
          <cx:pt idx="293">-0.0065888661300951999</cx:pt>
          <cx:pt idx="294">-0.0071450926995825252</cx:pt>
          <cx:pt idx="295">-0.013833913912751799</cx:pt>
          <cx:pt idx="296">-0.019845093178259325</cx:pt>
          <cx:pt idx="297">-0.020633651379745099</cx:pt>
          <cx:pt idx="298">-0.0067363674674945249</cx:pt>
          <cx:pt idx="299">-0.029510660064665298</cx:pt>
          <cx:pt idx="300">-0.047505696321329803</cx:pt>
          <cx:pt idx="301">-0.052984446093080902</cx:pt>
          <cx:pt idx="302">-0.018109120322114199</cx:pt>
          <cx:pt idx="303">0.034696152309758498</cx:pt>
          <cx:pt idx="304">0.051601111430863301</cx:pt>
          <cx:pt idx="305">0.030719176707476498</cx:pt>
          <cx:pt idx="306">0.0118045245324775</cx:pt>
          <cx:pt idx="307">-0.00061487547637371995</cx:pt>
          <cx:pt idx="308">-3.86621394686518e-05</cx:pt>
          <cx:pt idx="309">-0.000413726712860261</cx:pt>
          <cx:pt idx="310">-0.0037330639377102402</cx:pt>
          <cx:pt idx="311">0.0097036487772081195</cx:pt>
          <cx:pt idx="312">0.0099607253456855793</cx:pt>
          <cx:pt idx="313">-0.057743793412623298</cx:pt>
          <cx:pt idx="314">-0.057199240833162503</cx:pt>
          <cx:pt idx="315">-0.027672067252141198</cx:pt>
          <cx:pt idx="316">-0.0124453902102418</cx:pt>
          <cx:pt idx="317">-0.013323994875604501</cx:pt>
          <cx:pt idx="318">-0.0309934971747057</cx:pt>
          <cx:pt idx="319">0.0019712057341933899</cx:pt>
          <cx:pt idx="320">0.047134019670809803</cx:pt>
          <cx:pt idx="321">0.041429661800660801</cx:pt>
          <cx:pt idx="322">-0.0075407063434132201</cx:pt>
          <cx:pt idx="323">-0.067330339196627495</cx:pt>
          <cx:pt idx="324">-0.132742288856149</cx:pt>
          <cx:pt idx="325">-0.098703476740728699</cx:pt>
          <cx:pt idx="326">-0.113183854313152</cx:pt>
          <cx:pt idx="327">-0.090220655301971098</cx:pt>
          <cx:pt idx="328">-0.098790017145888906</cx:pt>
          <cx:pt idx="329">-0.054410633496964303</cx:pt>
          <cx:pt idx="330">-0.080180067621306694</cx:pt>
          <cx:pt idx="331">-0.0227274751603227</cx:pt>
          <cx:pt idx="332">0.0126457801325984</cx:pt>
          <cx:pt idx="333">0.0151810918007297</cx:pt>
          <cx:pt idx="334">0.0053039796955324098</cx:pt>
          <cx:pt idx="335">0.00037579333300475298</cx:pt>
          <cx:pt idx="336">0.00027361300414472203</cx:pt>
          <cx:pt idx="337">-0.00076309139067383001</cx:pt>
          <cx:pt idx="338">-0.0023522880678801001</cx:pt>
          <cx:pt idx="339">0.019134831683549399</cx:pt>
          <cx:pt idx="340">-0.0110555751754713</cx:pt>
          <cx:pt idx="341">-0.060723489215006102</cx:pt>
          <cx:pt idx="342">-0.029641587578207802</cx:pt>
          <cx:pt idx="343">-0.00812870234859496</cx:pt>
          <cx:pt idx="344">0.0198445586951926</cx:pt>
          <cx:pt idx="345">0.0291053427772014</cx:pt>
          <cx:pt idx="346">0.00037931790612712402</cx:pt>
          <cx:pt idx="347">0.093369779985914295</cx:pt>
          <cx:pt idx="348">0.072180997338879796</cx:pt>
          <cx:pt idx="349">0.0524430010548428</cx:pt>
          <cx:pt idx="350">-0.040015707842132403</cx:pt>
          <cx:pt idx="351">-0.068079367694133905</cx:pt>
          <cx:pt idx="352">-0.111022871313361</cx:pt>
          <cx:pt idx="353">-0.055183388137542699</cx:pt>
          <cx:pt idx="354">-0.11925746334531501</cx:pt>
          <cx:pt idx="355">-0.107132162740198</cx:pt>
          <cx:pt idx="356">-0.053762222658680602</cx:pt>
          <cx:pt idx="357">-0.0276963126717251</cx:pt>
          <cx:pt idx="358">-0.082803037951954206</cx:pt>
          <cx:pt idx="359">-0.040694645669995998</cx:pt>
          <cx:pt idx="360">-0.0083731814465181492</cx:pt>
          <cx:pt idx="361">0.00304817262493911</cx:pt>
          <cx:pt idx="362">0.0020388541100527899</cx:pt>
          <cx:pt idx="363">-0.00018750130713887799</cx:pt>
          <cx:pt idx="364">0.000303627341629277</cx:pt>
          <cx:pt idx="365">0.00062505755754803599</cx:pt>
          <cx:pt idx="366">-0.0011728490061824099</cx:pt>
          <cx:pt idx="367">0.015426848916132401</cx:pt>
          <cx:pt idx="368">-0.0306153400414838</cx:pt>
          <cx:pt idx="369">-0.030744219043938099</cx:pt>
          <cx:pt idx="370">-0.0031376515742242098</cx:pt>
          <cx:pt idx="371">0.031085390694963001</cx:pt>
          <cx:pt idx="372">0.0097242011027754895</cx:pt>
          <cx:pt idx="373">0.040656017681020298</cx:pt>
          <cx:pt idx="374">0.0052408891064978699</cx:pt>
          <cx:pt idx="375">0.073143028472583096</cx:pt>
          <cx:pt idx="376">0.043935731384558301</cx:pt>
          <cx:pt idx="377">0.018979356436675299</cx:pt>
          <cx:pt idx="378">-0.050196575561680001</cx:pt>
          <cx:pt idx="379">-0.039417747727526202</cx:pt>
          <cx:pt idx="380">-0.065670466240130607</cx:pt>
          <cx:pt idx="381">-0.052611649974299998</cx:pt>
          <cx:pt idx="382">-0.044123000118097902</cx:pt>
          <cx:pt idx="383">-0.0195527575132389</cx:pt>
          <cx:pt idx="384">-0.017593785876427501</cx:pt>
          <cx:pt idx="385">-0.013455939210431001</cx:pt>
          <cx:pt idx="386">-0.051034004561017102</cx:pt>
          <cx:pt idx="387">-0.022286033416936499</cx:pt>
          <cx:pt idx="388">-0.011126018484907</cx:pt>
          <cx:pt idx="389">0.0031346601637854102</cx:pt>
          <cx:pt idx="390">0.00477089805113991</cx:pt>
          <cx:pt idx="391">0.00061982565922248602</cx:pt>
          <cx:pt idx="392">-0.00017463497552088901</cx:pt>
          <cx:pt idx="393">-0.00014912593317467499</cx:pt>
          <cx:pt idx="394">-0.00040539155290248298</cx:pt>
          <cx:pt idx="395">-0.00336357171073038</cx:pt>
          <cx:pt idx="396">-0.023678159129664401</cx:pt>
          <cx:pt idx="397">-0.034445239660620998</cx:pt>
          <cx:pt idx="398">0.015106612755172499</cx:pt>
          <cx:pt idx="399">-0.0215452039906384</cx:pt>
          <cx:pt idx="400">-0.057282441813178597</cx:pt>
          <cx:pt idx="401">-0.033497035064067801</cx:pt>
          <cx:pt idx="402">0.033514708499270997</cx:pt>
          <cx:pt idx="403">0.044394954174533</cx:pt>
          <cx:pt idx="404">-0.0382396637855896</cx:pt>
          <cx:pt idx="405">-0.0615812642224145</cx:pt>
          <cx:pt idx="406">-0.040405322974567497</cx:pt>
          <cx:pt idx="407">-0.023759424372327701</cx:pt>
          <cx:pt idx="408">0.0066546531082265197</cx:pt>
          <cx:pt idx="409">0.0102058608619495</cx:pt>
          <cx:pt idx="410">0.0064957733920232496</cx:pt>
          <cx:pt idx="411">-0.0446798107643267</cx:pt>
          <cx:pt idx="412">-0.0207412511424836</cx:pt>
          <cx:pt idx="413">-0.044429351984017297</cx:pt>
          <cx:pt idx="414">-0.045992235631728898</cx:pt>
          <cx:pt idx="415">-0.0088143060619838096</cx:pt>
          <cx:pt idx="416">-0.00015309504204516201</cx:pt>
          <cx:pt idx="417">0.0050282175910231599</cx:pt>
          <cx:pt idx="418">0.00074609134438508604</cx:pt>
          <cx:pt idx="419">0.00060109319434424201</cx:pt>
          <cx:pt idx="420">-0.00041250376211653198</cx:pt>
          <cx:pt idx="421">1.0928756235728601e-05</cx:pt>
          <cx:pt idx="422">-0.0015349258408725299</cx:pt>
          <cx:pt idx="423">-0.018120039295901599</cx:pt>
          <cx:pt idx="424">-0.022626870706656199</cx:pt>
          <cx:pt idx="425">-0.018409524483960899</cx:pt>
          <cx:pt idx="426">0.0030875518550902499</cx:pt>
          <cx:pt idx="427">-0.00155864537135942</cx:pt>
          <cx:pt idx="428">-0.0252570508101203</cx:pt>
          <cx:pt idx="429">-0.00501666109311091</cx:pt>
          <cx:pt idx="430">0.0434863700822056</cx:pt>
          <cx:pt idx="431">0.047080357221980999</cx:pt>
          <cx:pt idx="432">0.0127001366643544</cx:pt>
          <cx:pt idx="433">-0.024172472962913801</cx:pt>
          <cx:pt idx="434">0.021373800021578199</cx:pt>
          <cx:pt idx="435">0.00260863771742195</cx:pt>
          <cx:pt idx="436">0.071062114635194601</cx:pt>
          <cx:pt idx="437">0.0448285913829084</cx:pt>
          <cx:pt idx="438">-0.0032442063732504899</cx:pt>
          <cx:pt idx="439">-0.046324958332060802</cx:pt>
          <cx:pt idx="440">-0.041411257725610599</cx:pt>
          <cx:pt idx="441">-0.051039180968479099</cx:pt>
          <cx:pt idx="442">-0.032325536336459897</cx:pt>
          <cx:pt idx="443">-0.0033819636570782299</cx:pt>
          <cx:pt idx="444">0.0112345498133112</cx:pt>
          <cx:pt idx="445">0.015339341319839101</cx:pt>
          <cx:pt idx="446">0.00203251145204717</cx:pt>
          <cx:pt idx="447">-0.00176289148498963</cx:pt>
          <cx:pt idx="448">-0.00033194456372887302</cx:pt>
          <cx:pt idx="449">-0.0013640813883290001</cx:pt>
          <cx:pt idx="450">-0.00077028123888195105</cx:pt>
          <cx:pt idx="451">-0.017009753415257099</cx:pt>
          <cx:pt idx="452">-0.0112600115710201</cx:pt>
          <cx:pt idx="453">-0.021979909997818198</cx:pt>
          <cx:pt idx="454">-0.0245956513494523</cx:pt>
          <cx:pt idx="455">-0.0052531934531108897</cx:pt>
          <cx:pt idx="456">-0.0156258025625159</cx:pt>
          <cx:pt idx="457">0.041414040475905002</cx:pt>
          <cx:pt idx="458">0.070912779171474205</cx:pt>
          <cx:pt idx="459">0.012860382705428299</cx:pt>
          <cx:pt idx="460">-0.0062134498658970401</cx:pt>
          <cx:pt idx="461">0.038334071952750903</cx:pt>
          <cx:pt idx="462">0.038380143151680902</cx:pt>
          <cx:pt idx="463">0.038380702474638498</cx:pt>
          <cx:pt idx="464">0.0328194497329111</cx:pt>
          <cx:pt idx="465">-0.046768990662986697</cx:pt>
          <cx:pt idx="466">-0.057448652735568803</cx:pt>
          <cx:pt idx="467">-0.030347466268460101</cx:pt>
          <cx:pt idx="468">-0.045105312506399202</cx:pt>
          <cx:pt idx="469">-0.014859274253393199</cx:pt>
          <cx:pt idx="470">0.0038603375703523202</cx:pt>
          <cx:pt idx="471">0.042092829443058498</cx:pt>
          <cx:pt idx="472">0.0151021574828222</cx:pt>
          <cx:pt idx="473">0.0197723996127405</cx:pt>
          <cx:pt idx="474">0.00064779672498571704</cx:pt>
          <cx:pt idx="475">-0.0027459095895893998</cx:pt>
          <cx:pt idx="476">-6.6424415319890796e-05</cx:pt>
          <cx:pt idx="477">6.7230609140929394e-05</cx:pt>
          <cx:pt idx="478">-0.0035001669420754501</cx:pt>
          <cx:pt idx="479">-0.0068736958827516096</cx:pt>
          <cx:pt idx="480">-0.0050209086347535199</cx:pt>
          <cx:pt idx="481">-0.0125921008547859</cx:pt>
          <cx:pt idx="482">-0.0114583511497612</cx:pt>
          <cx:pt idx="483">-0.021870424892555501</cx:pt>
          <cx:pt idx="484">-0.0081516483089723608</cx:pt>
          <cx:pt idx="485">0.032743834437523697</cx:pt>
          <cx:pt idx="486">0.061089995629364201</cx:pt>
          <cx:pt idx="487">-0.010630917236456301</cx:pt>
          <cx:pt idx="488">-0.019462661121558901</cx:pt>
          <cx:pt idx="489">0.038918518292403899</cx:pt>
          <cx:pt idx="490">0.037445429012817499</cx:pt>
          <cx:pt idx="491">0.041918822945982002</cx:pt>
          <cx:pt idx="492">0.024926129415148601</cx:pt>
          <cx:pt idx="493">-0.017712284141441801</cx:pt>
          <cx:pt idx="494">-0.056609347907313798</cx:pt>
          <cx:pt idx="495">-0.038586707764513901</cx:pt>
          <cx:pt idx="496">-0.0109452474694382</cx:pt>
          <cx:pt idx="497">0.0067939020463894696</cx:pt>
          <cx:pt idx="498">0.0280268085031086</cx:pt>
          <cx:pt idx="499">0.048982678677302098</cx:pt>
          <cx:pt idx="500">0.011235389246224199</cx:pt>
          <cx:pt idx="501">-0.0100419074285344</cx:pt>
          <cx:pt idx="502">-0.0074196972287271703</cx:pt>
          <cx:pt idx="503">-0.00053099360887191697</cx:pt>
          <cx:pt idx="504">-0.00016269265826570299</cx:pt>
          <cx:pt idx="505">0.000101428236552179</cx:pt>
          <cx:pt idx="506">-0.00124369168066114</cx:pt>
          <cx:pt idx="507">-0.0035937022253852702</cx:pt>
          <cx:pt idx="508">0.0021486418395732102</cx:pt>
          <cx:pt idx="509">-4.1575986484793498e-05</cx:pt>
          <cx:pt idx="510">0.0058700517445758101</cx:pt>
          <cx:pt idx="511">-0.025285784407877401</cx:pt>
          <cx:pt idx="512">-0.0036656897040620801</cx:pt>
          <cx:pt idx="513">0.00960270766020546</cx:pt>
          <cx:pt idx="514">0.024433799056080601</cx:pt>
          <cx:pt idx="515">-0.0583001909108967</cx:pt>
          <cx:pt idx="516">-0.0102933981086558</cx:pt>
          <cx:pt idx="517">0.019680918729227202</cx:pt>
          <cx:pt idx="518">-0.0300493804817532</cx:pt>
          <cx:pt idx="519">-0.0185552265928512</cx:pt>
          <cx:pt idx="520">-0.010943232668434499</cx:pt>
          <cx:pt idx="521">-0.0273035044764619</cx:pt>
          <cx:pt idx="522">-0.076512166560107203</cx:pt>
          <cx:pt idx="523">-0.0041565384843508003</cx:pt>
          <cx:pt idx="524">0.017816650861630201</cx:pt>
          <cx:pt idx="525">-0.0034220052265317501</cx:pt>
          <cx:pt idx="526">0.030887521880592399</cx:pt>
          <cx:pt idx="527">0.054542631456569401</cx:pt>
          <cx:pt idx="528">0.023728207184361701</cx:pt>
          <cx:pt idx="529">0.00047284233136857002</cx:pt>
          <cx:pt idx="530">-0.0040880536312762703</cx:pt>
          <cx:pt idx="531">-0.00094086700443586104</cx:pt>
          <cx:pt idx="532">0.000355325747586713</cx:pt>
          <cx:pt idx="533">-0.00036693916946395501</cx:pt>
          <cx:pt idx="534">0.00163116681661256</cx:pt>
          <cx:pt idx="535">0.0022982753516740998</cx:pt>
          <cx:pt idx="536">0.0023401255644033502</cx:pt>
          <cx:pt idx="537">-0.0030316607975710598</cx:pt>
          <cx:pt idx="538">0.017048410909786201</cx:pt>
          <cx:pt idx="539">-0.0061929393038860202</cx:pt>
          <cx:pt idx="540">0.016362028633390001</cx:pt>
          <cx:pt idx="541">-0.0146280583341239</cx:pt>
          <cx:pt idx="542">0.0054842600715991402</cx:pt>
          <cx:pt idx="543">-0.0507904708456203</cx:pt>
          <cx:pt idx="544">-0.0010470465748655001</cx:pt>
          <cx:pt idx="545">0.0236159660067751</cx:pt>
          <cx:pt idx="546">-0.070093513464358895</cx:pt>
          <cx:pt idx="547">-0.096269469888365794</cx:pt>
          <cx:pt idx="548">-0.0737237768720337</cx:pt>
          <cx:pt idx="549">-0.0298973011029144</cx:pt>
          <cx:pt idx="550">-0.035126098581866598</cx:pt>
          <cx:pt idx="551">0.034335025059268998</cx:pt>
          <cx:pt idx="552">0.0099258887874498804</cx:pt>
          <cx:pt idx="553">0.0388804494943365</cx:pt>
          <cx:pt idx="554">0.069336815971977703</cx:pt>
          <cx:pt idx="555">0.066279822167905705</cx:pt>
          <cx:pt idx="556">0.0192197778618645</cx:pt>
          <cx:pt idx="557">0.0063708862683116204</cx:pt>
          <cx:pt idx="558">0.00048809844604234099</cx:pt>
          <cx:pt idx="559">-0.000706693515951278</cx:pt>
          <cx:pt idx="560">0.00045007058894146402</cx:pt>
          <cx:pt idx="561">-0.000110499683403298</cx:pt>
          <cx:pt idx="562">0.0021074423287945798</cx:pt>
          <cx:pt idx="563">0.00370570282530076</cx:pt>
          <cx:pt idx="564">0.014448814368153</cx:pt>
          <cx:pt idx="565">0.000472052676478748</cx:pt>
          <cx:pt idx="566">0.025679080229997001</cx:pt>
          <cx:pt idx="567">0.013972741689570699</cx:pt>
          <cx:pt idx="568">0.032491666212453599</cx:pt>
          <cx:pt idx="569">0.023620537546653102</cx:pt>
          <cx:pt idx="570">-0.014743343200695201</cx:pt>
          <cx:pt idx="571">-0.025105783797365298</cx:pt>
          <cx:pt idx="572">-0.018094003954097999</cx:pt>
          <cx:pt idx="573">-0.035892273845667802</cx:pt>
          <cx:pt idx="574">-0.102992008906182</cx:pt>
          <cx:pt idx="575">-0.071338365854051594</cx:pt>
          <cx:pt idx="576">-0.080449815015984097</cx:pt>
          <cx:pt idx="577">-0.022593967584401301</cx:pt>
          <cx:pt idx="578">0.052813534319738502</cx:pt>
          <cx:pt idx="579">0.067198353893664506</cx:pt>
          <cx:pt idx="580">0.044531926234166498</cx:pt>
          <cx:pt idx="581">0.059906437495955603</cx:pt>
          <cx:pt idx="582">0.091114655794066093</cx:pt>
          <cx:pt idx="583">0.046772754943822901</cx:pt>
          <cx:pt idx="584">0.0052139158532419003</cx:pt>
          <cx:pt idx="585">0.0085644135309295901</cx:pt>
          <cx:pt idx="586">-0.00089171864282070097</cx:pt>
          <cx:pt idx="587">0.00081393773473711201</cx:pt>
          <cx:pt idx="588">9.5801177572665e-05</cx:pt>
          <cx:pt idx="589">-0.00029218558659124301</cx:pt>
          <cx:pt idx="590">0.0011550342729092201</cx:pt>
          <cx:pt idx="591">0.0079498743042920508</cx:pt>
          <cx:pt idx="592">0.023402659524064999</cx:pt>
          <cx:pt idx="593">0.018976373898888899</cx:pt>
          <cx:pt idx="594">0.031505653695452003</cx:pt>
          <cx:pt idx="595">0.039600993264130697</cx:pt>
          <cx:pt idx="596">0.040923339198571398</cx:pt>
          <cx:pt idx="597">0.044736958634321297</cx:pt>
          <cx:pt idx="598">-0.054925073970857899</cx:pt>
          <cx:pt idx="599">0.0017661886566934001</cx:pt>
          <cx:pt idx="600">-0.029346557477648302</cx:pt>
          <cx:pt idx="601">-0.041674368771320698</cx:pt>
          <cx:pt idx="602">-0.085581075142051502</cx:pt>
          <cx:pt idx="603">-0.045531999967631603</cx:pt>
          <cx:pt idx="604">-0.035140086086400298</cx:pt>
          <cx:pt idx="605">0.094956070658264405</cx:pt>
          <cx:pt idx="606">0.106188555430418</cx:pt>
          <cx:pt idx="607">0.067163382010178005</cx:pt>
          <cx:pt idx="608">0.043266831960598301</cx:pt>
          <cx:pt idx="609">0.037305326825124802</cx:pt>
          <cx:pt idx="610">0.065555970142263595</cx:pt>
          <cx:pt idx="611">0.015937093717053701</cx:pt>
          <cx:pt idx="612">0.00145209944347271</cx:pt>
          <cx:pt idx="613">0.012118601395085599</cx:pt>
          <cx:pt idx="614">1.99792633161524e-05</cx:pt>
          <cx:pt idx="615">0.00037832959649991403</cx:pt>
          <cx:pt idx="616">-0.00057284811599166196</cx:pt>
          <cx:pt idx="617">-0.0011141266416374901</cx:pt>
          <cx:pt idx="618">0.00094576579530320805</cx:pt>
          <cx:pt idx="619">0.011238008194545001</cx:pt>
          <cx:pt idx="620">0.028027042019196102</cx:pt>
          <cx:pt idx="621">0.023750033899331301</cx:pt>
          <cx:pt idx="622">0.0070353768251880501</cx:pt>
          <cx:pt idx="623">0.056640089429057801</cx:pt>
          <cx:pt idx="624">0.043673681075240597</cx:pt>
          <cx:pt idx="625">0.042670771339020898</cx:pt>
          <cx:pt idx="626">-0.0118361467123623</cx:pt>
          <cx:pt idx="627">0.0255137236172456</cx:pt>
          <cx:pt idx="628">-0.030645796536915799</cx:pt>
          <cx:pt idx="629">-0.051110716626889902</cx:pt>
          <cx:pt idx="630">-0.032659206212067603</cx:pt>
          <cx:pt idx="631">0.028456464798142098</cx:pt>
          <cx:pt idx="632">-0.018439752773972799</cx:pt>
          <cx:pt idx="633">0.119183674880854</cx:pt>
          <cx:pt idx="634">0.10500426427285001</cx:pt>
          <cx:pt idx="635">0.036497173032736599</cx:pt>
          <cx:pt idx="636">0.040590662131993797</cx:pt>
          <cx:pt idx="637">0.042078991846177097</cx:pt>
          <cx:pt idx="638">0.0376308738572146</cx:pt>
          <cx:pt idx="639">0.00956371016832561</cx:pt>
          <cx:pt idx="640">0.0080625880398779194</cx:pt>
          <cx:pt idx="641">0.0112165457377998</cx:pt>
          <cx:pt idx="642">0.0024257624542030399</cx:pt>
          <cx:pt idx="643">5.5273204638971097e-05</cx:pt>
          <cx:pt idx="644">-0.00060457375297662101</cx:pt>
          <cx:pt idx="645">-0.00048948460611596698</cx:pt>
          <cx:pt idx="646">0.00138178124628146</cx:pt>
          <cx:pt idx="647">0.0077489793653979502</cx:pt>
          <cx:pt idx="648">0.016714609887195701</cx:pt>
          <cx:pt idx="649">0.0175281945636157</cx:pt>
          <cx:pt idx="650">0.00106822949727116</cx:pt>
          <cx:pt idx="651">0.053092144041776999</cx:pt>
          <cx:pt idx="652">0.071876341139790703</cx:pt>
          <cx:pt idx="653">0.069637681691920805</cx:pt>
          <cx:pt idx="654">0.013735010897176599</cx:pt>
          <cx:pt idx="655">0.034819794187848703</cx:pt>
          <cx:pt idx="656">0.0405566786480712</cx:pt>
          <cx:pt idx="657">0.071717468897462305</cx:pt>
          <cx:pt idx="658">0.074539917184401006</cx:pt>
          <cx:pt idx="659">0.087048825484558098</cx:pt>
          <cx:pt idx="660">0.072769412227035202</cx:pt>
          <cx:pt idx="661">0.085750173362056897</cx:pt>
          <cx:pt idx="662">0.077428648502188002</cx:pt>
          <cx:pt idx="663">0.018334188616606701</cx:pt>
          <cx:pt idx="664">0.0285882014683249</cx:pt>
          <cx:pt idx="665">0.017118403722487598</cx:pt>
          <cx:pt idx="666">0.032435491911847698</cx:pt>
          <cx:pt idx="667">0.0198408067729373</cx:pt>
          <cx:pt idx="668">0.0033394042929882602</cx:pt>
          <cx:pt idx="669">0.0124400087031559</cx:pt>
          <cx:pt idx="670">0.00108510628881134</cx:pt>
          <cx:pt idx="671">0.00012733668172050999</cx:pt>
          <cx:pt idx="672">0.00034690204871554398</cx:pt>
          <cx:pt idx="673">0.00065286961809687396</cx:pt>
          <cx:pt idx="674">0.00059044765643400602</cx:pt>
          <cx:pt idx="675">0.00167481897955221</cx:pt>
          <cx:pt idx="676">-0.0018630310639789101</cx:pt>
          <cx:pt idx="677">-0.010709140691555</cx:pt>
          <cx:pt idx="678">0.0058950375091569602</cx:pt>
          <cx:pt idx="679">0.042692677122029503</cx:pt>
          <cx:pt idx="680">0.073327296107789</cx:pt>
          <cx:pt idx="681">0.037221146362861897</cx:pt>
          <cx:pt idx="682">-0.0176149658408596</cx:pt>
          <cx:pt idx="683">0.0150086220652623</cx:pt>
          <cx:pt idx="684">0.10063917687639699</cx:pt>
          <cx:pt idx="685">0.0845067262043733</cx:pt>
          <cx:pt idx="686">0.12545037688611799</cx:pt>
          <cx:pt idx="687">0.064607986356745806</cx:pt>
          <cx:pt idx="688">0.031216683881344201</cx:pt>
          <cx:pt idx="689">0.017690782800114501</cx:pt>
          <cx:pt idx="690">0.0150489696605719</cx:pt>
          <cx:pt idx="691">-0.012186207854735001</cx:pt>
          <cx:pt idx="692">0.0069327406475212299</cx:pt>
          <cx:pt idx="693">-0.0128635329234389</cx:pt>
          <cx:pt idx="694">-0.0040148548713961497</cx:pt>
          <cx:pt idx="695">-0.00032657846518707002</cx:pt>
          <cx:pt idx="696">0.0031798435210128899</cx:pt>
          <cx:pt idx="697">0.00099462874330397306</cx:pt>
          <cx:pt idx="698">0.000947322290044273</cx:pt>
          <cx:pt idx="699">0.00092697294137334102</cx:pt>
          <cx:pt idx="700">-7.3209090728683298e-05</cx:pt>
          <cx:pt idx="701">0.000576118201392788</cx:pt>
          <cx:pt idx="702">0.000192079963331061</cx:pt>
          <cx:pt idx="703">-0.00066483264545066402</cx:pt>
          <cx:pt idx="704">-0.0041091175212416096</cx:pt>
          <cx:pt idx="705">-0.0095673722670803693</cx:pt>
          <cx:pt idx="706">0.0141758489663602</cx:pt>
          <cx:pt idx="707">0.017950414236337899</cx:pt>
          <cx:pt idx="708">0.0097027433709937893</cx:pt>
          <cx:pt idx="709">0.00087967289537165298</cx:pt>
          <cx:pt idx="710">0.0065687687542869298</cx:pt>
          <cx:pt idx="711">-0.013096925853825801</cx:pt>
          <cx:pt idx="712">0.043576560816338698</cx:pt>
          <cx:pt idx="713">0.073721273364515005</cx:pt>
          <cx:pt idx="714">0.041709070591052097</cx:pt>
          <cx:pt idx="715">0.028463829413825598</cx:pt>
          <cx:pt idx="716">0.0155704884310526</cx:pt>
          <cx:pt idx="717">0.0133514850857815</cx:pt>
          <cx:pt idx="718">-0.00170988538285151</cx:pt>
          <cx:pt idx="719">0.035929629912461</cx:pt>
          <cx:pt idx="720">0.0198093959956024</cx:pt>
          <cx:pt idx="721">0.015212108219160201</cx:pt>
          <cx:pt idx="722">0.0142822021688244</cx:pt>
          <cx:pt idx="723">0.011382675262598899</cx:pt>
          <cx:pt idx="724">0.0060122081892823604</cx:pt>
          <cx:pt idx="725">9.4821629763126907e-05</cx:pt>
          <cx:pt idx="726">-0.00029653456537271901</cx:pt>
          <cx:pt idx="727">-0.00033962763289328499</cx:pt>
          <cx:pt idx="728">0.000141935938200265</cx:pt>
          <cx:pt idx="729">-0.00075015838105531004</cx:pt>
          <cx:pt idx="730">0.000167797969089362</cx:pt>
          <cx:pt idx="731">0.00027064444638608901</cx:pt>
          <cx:pt idx="732">0.0010906652598319101</cx:pt>
          <cx:pt idx="733">0.0029741846369013801</cx:pt>
          <cx:pt idx="734">-0.0026851514257403</cx:pt>
          <cx:pt idx="735">-0.010793064012091</cx:pt>
          <cx:pt idx="736">-0.0105743741873176</cx:pt>
          <cx:pt idx="737">-0.010544390393987101</cx:pt>
          <cx:pt idx="738">-0.0105120020406362</cx:pt>
          <cx:pt idx="739">-0.0042834263329735601</cx:pt>
          <cx:pt idx="740">0.012696411245096699</cx:pt>
          <cx:pt idx="741">0.00417798645847381</cx:pt>
          <cx:pt idx="742">-0.038523951165103897</cx:pt>
          <cx:pt idx="743">-0.018210769443615299</cx:pt>
          <cx:pt idx="744">0.013308171555939999</cx:pt>
          <cx:pt idx="745">0.0152783788580809</cx:pt>
          <cx:pt idx="746">-0.010608145753923701</cx:pt>
          <cx:pt idx="747">-0.0118459457169469</cx:pt>
          <cx:pt idx="748">-0.0034838370808769501</cx:pt>
          <cx:pt idx="749">-0.0052673275675382998</cx:pt>
          <cx:pt idx="750">-0.000166235080001112</cx:pt>
          <cx:pt idx="751">-0.00035599598678128798</cx:pt>
          <cx:pt idx="752">0.00041183791811269098</cx:pt>
          <cx:pt idx="753">-0.00041161558049135799</cx:pt>
          <cx:pt idx="754">-5.3819724043251801e-05</cx:pt>
          <cx:pt idx="755">0.00019273656971598299</cx:pt>
          <cx:pt idx="756">-0.00066796346333253297</cx:pt>
          <cx:pt idx="757">-0.00011717865941694999</cx:pt>
          <cx:pt idx="758">-0.000243241812680693</cx:pt>
          <cx:pt idx="759">-0.000848112279255319</cx:pt>
          <cx:pt idx="760">0.00017876345836455299</cx:pt>
          <cx:pt idx="761">-0.000125650731496435</cx:pt>
          <cx:pt idx="762">0.00156265878697169</cx:pt>
          <cx:pt idx="763">0.00039885712719168797</cx:pt>
          <cx:pt idx="764">0.0011176054513348901</cx:pt>
          <cx:pt idx="765">-0.00071940214993684599</cx:pt>
          <cx:pt idx="766">2.8687905164020199e-05</cx:pt>
          <cx:pt idx="767">-0.00020209781572693301</cx:pt>
          <cx:pt idx="768">0.00059121204087579703</cx:pt>
          <cx:pt idx="769">-0.0059621494697026196</cx:pt>
          <cx:pt idx="770">-0.00707769538376738</cx:pt>
          <cx:pt idx="771">0.00145251543835319</cx:pt>
          <cx:pt idx="772">-0.00142030061460275</cx:pt>
          <cx:pt idx="773">-0.0024445513825318301</cx:pt>
          <cx:pt idx="774">-0.0064240504409189703</cx:pt>
          <cx:pt idx="775">-0.0066578657990065499</cx:pt>
          <cx:pt idx="776">-0.0033700499036664801</cx:pt>
          <cx:pt idx="777">-0.0039033058851227799</cx:pt>
          <cx:pt idx="778">-0.0040423393692169702</cx:pt>
          <cx:pt idx="779">-0.00043219460614134898</cx:pt>
          <cx:pt idx="780">-0.00019286711097983599</cx:pt>
          <cx:pt idx="781">0.00027501191160331202</cx:pt>
          <cx:pt idx="782">0.00011551268663270701</cx:pt>
          <cx:pt idx="783">-0.00060293070411723403</cx:pt>
          <cx:pt idx="784">-0.0045942916173711251</cx:pt>
          <cx:pt idx="785">-4.9338442247737747e-05</cx:pt>
          <cx:pt idx="786">0.0040018160018925504</cx:pt>
          <cx:pt idx="787">-0.0013220123701725951</cx:pt>
          <cx:pt idx="788">0.0055566889491300998</cx:pt>
          <cx:pt idx="789">0.01402681724223185</cx:pt>
          <cx:pt idx="790">0.016991629002985374</cx:pt>
          <cx:pt idx="791">0.024514377841116101</cx:pt>
          <cx:pt idx="792">0.012474811221121875</cx:pt>
          <cx:pt idx="793">0.0059098857018503254</cx:pt>
          <cx:pt idx="794">0.0045248330357643253</cx:pt>
          <cx:pt idx="795">0.0032993191315546502</cx:pt>
          <cx:pt idx="796">0.018019013287797377</cx:pt>
          <cx:pt idx="797">0.015711548216731899</cx:pt>
          <cx:pt idx="798">0.0051446490222913496</cx:pt>
          <cx:pt idx="799">0.0087074879580006492</cx:pt>
          <cx:pt idx="800">0.0069183116336090254</cx:pt>
          <cx:pt idx="801">0.0032789805008415752</cx:pt>
          <cx:pt idx="802">0.010341504397879325</cx:pt>
          <cx:pt idx="803">0.010210672894045175</cx:pt>
          <cx:pt idx="804">0.0092236848497461756</cx:pt>
          <cx:pt idx="805">0.00066732599394787753</cx:pt>
          <cx:pt idx="806">0.0018211605266701875</cx:pt>
          <cx:pt idx="807">0.0011782640478791</cx:pt>
          <cx:pt idx="808">6.6920272901522997e-05</cx:pt>
          <cx:pt idx="809">7.6581179781355754e-05</cx:pt>
          <cx:pt idx="810">-2.8619422940869001e-05</cx:pt>
          <cx:pt idx="811">-0.002539469320616175</cx:pt>
          <cx:pt idx="812">-0.0026899632776319752</cx:pt>
          <cx:pt idx="813">0.00041449047309354502</cx:pt>
          <cx:pt idx="814">-0.0051615010840395997</cx:pt>
          <cx:pt idx="815">0.0068364015878660004</cx:pt>
          <cx:pt idx="816">0.010565395120060274</cx:pt>
          <cx:pt idx="817">0.012086728390817701</cx:pt>
          <cx:pt idx="818">0.022102133775517323</cx:pt>
          <cx:pt idx="819">0.016873300668805574</cx:pt>
          <cx:pt idx="820">0.011828242094232775</cx:pt>
          <cx:pt idx="821">0.010268102650662751</cx:pt>
          <cx:pt idx="822">0.010703831791080825</cx:pt>
          <cx:pt idx="823">0.00070569023507150754</cx:pt>
          <cx:pt idx="824">0.0080502793504765493</cx:pt>
          <cx:pt idx="825">0.0097761868343454999</cx:pt>
          <cx:pt idx="826">0.0018966968004276625</cx:pt>
          <cx:pt idx="827">0.0061166738250192001</cx:pt>
          <cx:pt idx="828">0.0062147082473414253</cx:pt>
          <cx:pt idx="829">0.0019184613808723525</cx:pt>
          <cx:pt idx="830">0.010758055411363324</cx:pt>
          <cx:pt idx="831">0.011119397024883026</cx:pt>
          <cx:pt idx="832">0.010919557736504625</cx:pt>
          <cx:pt idx="833">0.0045359196733751501</cx:pt>
          <cx:pt idx="834">0.0044275529626024001</cx:pt>
          <cx:pt idx="835">0.0026105647191089999</cx:pt>
          <cx:pt idx="836">0.00033059667671532001</cx:pt>
          <cx:pt idx="837">4.9181930690922749e-05</cx:pt>
          <cx:pt idx="838">-7.4993641761383502e-05</cx:pt>
          <cx:pt idx="839">-0.0004029094158212325</cx:pt>
          <cx:pt idx="840">-0.0003013676249364725</cx:pt>
          <cx:pt idx="841">-0.0022958504910182173</cx:pt>
          <cx:pt idx="842">-0.00042232217431802251</cx:pt>
          <cx:pt idx="843">0.0048700931343609753</cx:pt>
          <cx:pt idx="844">0.0039612423196049001</cx:pt>
          <cx:pt idx="845">0.019557496810907925</cx:pt>
          <cx:pt idx="846">0.028195948734766999</cx:pt>
          <cx:pt idx="847">0.014427587164083875</cx:pt>
          <cx:pt idx="848">0.01305247325750665</cx:pt>
          <cx:pt idx="849">0.0031205252525173749</cx:pt>
          <cx:pt idx="850">-0.00030342705947296751</cx:pt>
          <cx:pt idx="851">-0.00626479928861095</cx:pt>
          <cx:pt idx="852">-0.002096898192455805</cx:pt>
          <cx:pt idx="853">0.0057746134647891998</cx:pt>
          <cx:pt idx="854">-0.0088696569127336006</cx:pt>
          <cx:pt idx="855">0.00026522155513585748</cx:pt>
          <cx:pt idx="856">5.1852434805029496e-06</cx:pt>
          <cx:pt idx="857">-0.0072420588738653499</cx:pt>
          <cx:pt idx="858">-0.0070226577938586254</cx:pt>
          <cx:pt idx="859">0.0024072322560626525</cx:pt>
          <cx:pt idx="860">0.01134862008314585</cx:pt>
          <cx:pt idx="861">0.014588575792059525</cx:pt>
          <cx:pt idx="862">0.0097749353434856499</cx:pt>
          <cx:pt idx="863">0.003752300077913925</cx:pt>
          <cx:pt idx="864">-0.00022215952220356599</cx:pt>
          <cx:pt idx="865">9.2608985357659756e-05</cx:pt>
          <cx:pt idx="866">-0.00027252287308823</cx:pt>
          <cx:pt idx="867">-0.000966242001060655</cx:pt>
          <cx:pt idx="868">0.00071817816093186504</cx:pt>
          <cx:pt idx="869">-0.00037475717475434498</cx:pt>
          <cx:pt idx="870">0.00049834457125218245</cx:pt>
          <cx:pt idx="871">0.0018160416903797349</cx:pt>
          <cx:pt idx="872">-0.00042225900587397998</cx:pt>
          <cx:pt idx="873">0.011820570974082074</cx:pt>
          <cx:pt idx="874">0.0084812486574812242</cx:pt>
          <cx:pt idx="875">0.0019711276233014851</cx:pt>
          <cx:pt idx="876">0.0055939897842415248</cx:pt>
          <cx:pt idx="877">0.003804698925751675</cx:pt>
          <cx:pt idx="878">-0.0065888661300951999</cx:pt>
          <cx:pt idx="879">-0.0071450926995825252</cx:pt>
          <cx:pt idx="880">-0.013833913912751799</cx:pt>
          <cx:pt idx="881">-0.019845093178259325</cx:pt>
          <cx:pt idx="882">-0.020633651379745099</cx:pt>
          <cx:pt idx="883">-0.0067363674674945249</cx:pt>
          <cx:pt idx="884">-0.0045942916173711251</cx:pt>
          <cx:pt idx="885">-4.9338442247737747e-05</cx:pt>
          <cx:pt idx="886">0.0040018160018925504</cx:pt>
          <cx:pt idx="887">-0.0013220123701725951</cx:pt>
          <cx:pt idx="888">0.0055566889491300998</cx:pt>
          <cx:pt idx="889">0.01402681724223185</cx:pt>
          <cx:pt idx="890">0.016991629002985374</cx:pt>
          <cx:pt idx="891">0.024514377841116101</cx:pt>
          <cx:pt idx="892">0.012474811221121875</cx:pt>
          <cx:pt idx="893">0.0059098857018503254</cx:pt>
          <cx:pt idx="894">0.0045248330357643253</cx:pt>
          <cx:pt idx="895">0.0032993191315546502</cx:pt>
          <cx:pt idx="896">0.018019013287797377</cx:pt>
          <cx:pt idx="897">0.015711548216731899</cx:pt>
          <cx:pt idx="898">0.0051446490222913496</cx:pt>
          <cx:pt idx="899">0.0087074879580006492</cx:pt>
          <cx:pt idx="900">0.0069183116336090254</cx:pt>
          <cx:pt idx="901">0.0032789805008415752</cx:pt>
          <cx:pt idx="902">0.010341504397879325</cx:pt>
          <cx:pt idx="903">0.010210672894045175</cx:pt>
          <cx:pt idx="904">0.0092236848497461756</cx:pt>
          <cx:pt idx="905">0.00066732599394787753</cx:pt>
          <cx:pt idx="906">0.0018211605266701875</cx:pt>
          <cx:pt idx="907">0.0011782640478791</cx:pt>
          <cx:pt idx="908">6.6920272901522997e-05</cx:pt>
          <cx:pt idx="909">7.6581179781355754e-05</cx:pt>
          <cx:pt idx="910">-2.8619422940869001e-05</cx:pt>
          <cx:pt idx="911">-0.002539469320616175</cx:pt>
          <cx:pt idx="912">-0.0026899632776319752</cx:pt>
          <cx:pt idx="913">0.00041449047309354502</cx:pt>
          <cx:pt idx="914">-0.0051615010840395997</cx:pt>
          <cx:pt idx="915">0.0068364015878660004</cx:pt>
          <cx:pt idx="916">0.010565395120060274</cx:pt>
          <cx:pt idx="917">0.012086728390817701</cx:pt>
          <cx:pt idx="918">0.022102133775517323</cx:pt>
          <cx:pt idx="919">0.016873300668805574</cx:pt>
          <cx:pt idx="920">0.011828242094232775</cx:pt>
          <cx:pt idx="921">0.010268102650662751</cx:pt>
          <cx:pt idx="922">0.010703831791080825</cx:pt>
          <cx:pt idx="923">0.00070569023507150754</cx:pt>
          <cx:pt idx="924">0.0080502793504765493</cx:pt>
          <cx:pt idx="925">0.0097761868343454999</cx:pt>
          <cx:pt idx="926">0.0018966968004276625</cx:pt>
          <cx:pt idx="927">0.0061166738250192001</cx:pt>
          <cx:pt idx="928">0.0062147082473414253</cx:pt>
          <cx:pt idx="929">0.0019184613808723525</cx:pt>
          <cx:pt idx="930">0.010758055411363324</cx:pt>
          <cx:pt idx="931">0.011119397024883026</cx:pt>
          <cx:pt idx="932">0.010919557736504625</cx:pt>
          <cx:pt idx="933">0.0045359196733751501</cx:pt>
          <cx:pt idx="934">0.0044275529626024001</cx:pt>
          <cx:pt idx="935">0.0026105647191089999</cx:pt>
          <cx:pt idx="936">0.00033059667671532001</cx:pt>
          <cx:pt idx="937">4.9181930690922749e-05</cx:pt>
          <cx:pt idx="938">-7.4993641761383502e-05</cx:pt>
          <cx:pt idx="939">-0.0004029094158212325</cx:pt>
          <cx:pt idx="940">-0.0003013676249364725</cx:pt>
          <cx:pt idx="941">-0.0022958504910182173</cx:pt>
          <cx:pt idx="942">-0.00042232217431802251</cx:pt>
          <cx:pt idx="943">0.0048700931343609753</cx:pt>
          <cx:pt idx="944">0.0039612423196049001</cx:pt>
          <cx:pt idx="945">0.019557496810907925</cx:pt>
          <cx:pt idx="946">0.028195948734766999</cx:pt>
          <cx:pt idx="947">0.014427587164083875</cx:pt>
          <cx:pt idx="948">0.01305247325750665</cx:pt>
          <cx:pt idx="949">0.0031205252525173749</cx:pt>
          <cx:pt idx="950">-0.00030342705947296751</cx:pt>
          <cx:pt idx="951">-0.00626479928861095</cx:pt>
          <cx:pt idx="952">-0.002096898192455805</cx:pt>
          <cx:pt idx="953">0.0057746134647891998</cx:pt>
          <cx:pt idx="954">-0.0088696569127336006</cx:pt>
          <cx:pt idx="955">0.00026522155513585748</cx:pt>
          <cx:pt idx="956">5.1852434805029496e-06</cx:pt>
          <cx:pt idx="957">-0.0072420588738653499</cx:pt>
          <cx:pt idx="958">-0.0070226577938586254</cx:pt>
          <cx:pt idx="959">0.0024072322560626525</cx:pt>
          <cx:pt idx="960">0.01134862008314585</cx:pt>
          <cx:pt idx="961">0.014588575792059525</cx:pt>
          <cx:pt idx="962">0.0097749353434856499</cx:pt>
          <cx:pt idx="963">0.003752300077913925</cx:pt>
          <cx:pt idx="964">-0.00022215952220356599</cx:pt>
          <cx:pt idx="965">9.2608985357659756e-05</cx:pt>
          <cx:pt idx="966">-0.00027252287308823</cx:pt>
          <cx:pt idx="967">-0.000966242001060655</cx:pt>
          <cx:pt idx="968">0.00071817816093186504</cx:pt>
          <cx:pt idx="969">-0.00037475717475434498</cx:pt>
          <cx:pt idx="970">0.00049834457125218245</cx:pt>
          <cx:pt idx="971">0.0018160416903797349</cx:pt>
          <cx:pt idx="972">-0.00042225900587397998</cx:pt>
          <cx:pt idx="973">0.011820570974082074</cx:pt>
          <cx:pt idx="974">0.0084812486574812242</cx:pt>
          <cx:pt idx="975">0.0019711276233014851</cx:pt>
          <cx:pt idx="976">0.0055939897842415248</cx:pt>
          <cx:pt idx="977">0.003804698925751675</cx:pt>
          <cx:pt idx="978">-0.0065888661300951999</cx:pt>
          <cx:pt idx="979">-0.0071450926995825252</cx:pt>
          <cx:pt idx="980">-0.013833913912751799</cx:pt>
          <cx:pt idx="981">-0.019845093178259325</cx:pt>
          <cx:pt idx="982">-0.020633651379745099</cx:pt>
          <cx:pt idx="983">-0.0067363674674945249</cx:pt>
          <cx:pt idx="984">-0.0045942916173711251</cx:pt>
          <cx:pt idx="985">-4.9338442247737747e-05</cx:pt>
          <cx:pt idx="986">0.0040018160018925504</cx:pt>
          <cx:pt idx="987">-0.0013220123701725951</cx:pt>
          <cx:pt idx="988">0.0055566889491300998</cx:pt>
          <cx:pt idx="989">0.01402681724223185</cx:pt>
          <cx:pt idx="990">0.016991629002985374</cx:pt>
          <cx:pt idx="991">0.024514377841116101</cx:pt>
          <cx:pt idx="992">0.012474811221121875</cx:pt>
          <cx:pt idx="993">0.0059098857018503254</cx:pt>
          <cx:pt idx="994">0.0045248330357643253</cx:pt>
          <cx:pt idx="995">0.0032993191315546502</cx:pt>
          <cx:pt idx="996">0.018019013287797377</cx:pt>
          <cx:pt idx="997">0.015711548216731899</cx:pt>
          <cx:pt idx="998">0.0051446490222913496</cx:pt>
          <cx:pt idx="999">0.0087074879580006492</cx:pt>
          <cx:pt idx="1000">0.0069183116336090254</cx:pt>
          <cx:pt idx="1001">0.0032789805008415752</cx:pt>
          <cx:pt idx="1002">0.010341504397879325</cx:pt>
          <cx:pt idx="1003">0.010210672894045175</cx:pt>
          <cx:pt idx="1004">0.0092236848497461756</cx:pt>
          <cx:pt idx="1005">0.00066732599394787753</cx:pt>
          <cx:pt idx="1006">0.0018211605266701875</cx:pt>
          <cx:pt idx="1007">0.0011782640478791</cx:pt>
          <cx:pt idx="1008">6.6920272901522997e-05</cx:pt>
          <cx:pt idx="1009">7.6581179781355754e-05</cx:pt>
          <cx:pt idx="1010">-2.8619422940869001e-05</cx:pt>
          <cx:pt idx="1011">-0.002539469320616175</cx:pt>
          <cx:pt idx="1012">-0.0026899632776319752</cx:pt>
          <cx:pt idx="1013">0.00041449047309354502</cx:pt>
          <cx:pt idx="1014">-0.0051615010840395997</cx:pt>
          <cx:pt idx="1015">0.0068364015878660004</cx:pt>
          <cx:pt idx="1016">0.010565395120060274</cx:pt>
          <cx:pt idx="1017">0.012086728390817701</cx:pt>
          <cx:pt idx="1018">0.022102133775517323</cx:pt>
          <cx:pt idx="1019">0.016873300668805574</cx:pt>
          <cx:pt idx="1020">0.011828242094232775</cx:pt>
          <cx:pt idx="1021">0.010268102650662751</cx:pt>
          <cx:pt idx="1022">0.010703831791080825</cx:pt>
          <cx:pt idx="1023">0.00070569023507150754</cx:pt>
          <cx:pt idx="1024">0.0080502793504765493</cx:pt>
          <cx:pt idx="1025">0.0097761868343454999</cx:pt>
          <cx:pt idx="1026">0.0018966968004276625</cx:pt>
          <cx:pt idx="1027">0.0061166738250192001</cx:pt>
          <cx:pt idx="1028">0.0062147082473414253</cx:pt>
          <cx:pt idx="1029">0.0019184613808723525</cx:pt>
          <cx:pt idx="1030">0.010758055411363324</cx:pt>
          <cx:pt idx="1031">0.011119397024883026</cx:pt>
          <cx:pt idx="1032">0.010919557736504625</cx:pt>
          <cx:pt idx="1033">0.0045359196733751501</cx:pt>
          <cx:pt idx="1034">0.0044275529626024001</cx:pt>
          <cx:pt idx="1035">0.0026105647191089999</cx:pt>
          <cx:pt idx="1036">0.00033059667671532001</cx:pt>
          <cx:pt idx="1037">4.9181930690922749e-05</cx:pt>
          <cx:pt idx="1038">-7.4993641761383502e-05</cx:pt>
          <cx:pt idx="1039">-0.0004029094158212325</cx:pt>
          <cx:pt idx="1040">-0.0003013676249364725</cx:pt>
          <cx:pt idx="1041">-0.0022958504910182173</cx:pt>
          <cx:pt idx="1042">-0.00042232217431802251</cx:pt>
          <cx:pt idx="1043">0.0048700931343609753</cx:pt>
          <cx:pt idx="1044">0.0039612423196049001</cx:pt>
          <cx:pt idx="1045">0.019557496810907925</cx:pt>
          <cx:pt idx="1046">0.028195948734766999</cx:pt>
          <cx:pt idx="1047">0.014427587164083875</cx:pt>
          <cx:pt idx="1048">0.01305247325750665</cx:pt>
          <cx:pt idx="1049">0.0031205252525173749</cx:pt>
          <cx:pt idx="1050">-0.00030342705947296751</cx:pt>
          <cx:pt idx="1051">-0.00626479928861095</cx:pt>
          <cx:pt idx="1052">-0.002096898192455805</cx:pt>
          <cx:pt idx="1053">0.0057746134647891998</cx:pt>
          <cx:pt idx="1054">-0.0088696569127336006</cx:pt>
          <cx:pt idx="1055">0.00026522155513585748</cx:pt>
          <cx:pt idx="1056">5.1852434805029496e-06</cx:pt>
          <cx:pt idx="1057">-0.0072420588738653499</cx:pt>
          <cx:pt idx="1058">-0.0070226577938586254</cx:pt>
          <cx:pt idx="1059">0.0024072322560626525</cx:pt>
          <cx:pt idx="1060">0.01134862008314585</cx:pt>
          <cx:pt idx="1061">0.014588575792059525</cx:pt>
          <cx:pt idx="1062">0.0097749353434856499</cx:pt>
          <cx:pt idx="1063">0.003752300077913925</cx:pt>
          <cx:pt idx="1064">-0.00022215952220356599</cx:pt>
          <cx:pt idx="1065">9.2608985357659756e-05</cx:pt>
          <cx:pt idx="1066">-0.00027252287308823</cx:pt>
          <cx:pt idx="1067">-0.000966242001060655</cx:pt>
          <cx:pt idx="1068">0.00071817816093186504</cx:pt>
          <cx:pt idx="1069">-0.00037475717475434498</cx:pt>
          <cx:pt idx="1070">0.00049834457125218245</cx:pt>
          <cx:pt idx="1071">0.0018160416903797349</cx:pt>
          <cx:pt idx="1072">-0.00042225900587397998</cx:pt>
          <cx:pt idx="1073">0.011820570974082074</cx:pt>
          <cx:pt idx="1074">0.0084812486574812242</cx:pt>
          <cx:pt idx="1075">0.0019711276233014851</cx:pt>
          <cx:pt idx="1076">0.0055939897842415248</cx:pt>
          <cx:pt idx="1077">0.003804698925751675</cx:pt>
          <cx:pt idx="1078">-0.0065888661300951999</cx:pt>
          <cx:pt idx="1079">-0.0071450926995825252</cx:pt>
          <cx:pt idx="1080">-0.013833913912751799</cx:pt>
          <cx:pt idx="1081">-0.019845093178259325</cx:pt>
          <cx:pt idx="1082">-0.020633651379745099</cx:pt>
          <cx:pt idx="1083">-0.0067363674674945249</cx:pt>
        </cx:lvl>
      </cx:numDim>
    </cx:data>
    <cx:data id="145">
      <cx:numDim type="val">
        <cx:f>Sheet2!$EP$1:$EP$1084</cx:f>
        <cx:lvl ptCount="1084" formatCode="G/通用格式">
          <cx:pt idx="0">-0.000402720780513871</cx:pt>
          <cx:pt idx="1">0.00039052475495955999</cx:pt>
          <cx:pt idx="2">-0.000796281182335264</cx:pt>
          <cx:pt idx="3">0.00022947846409497599</cx:pt>
          <cx:pt idx="4">-0.00047990580901263399</cx:pt>
          <cx:pt idx="5">0.00045811595298419101</cx:pt>
          <cx:pt idx="6">-4.3461929766476703e-05</cx:pt>
          <cx:pt idx="7">5.9671287431458699e-05</cx:pt>
          <cx:pt idx="8">-0.000395643883267101</cx:pt>
          <cx:pt idx="9">-0.00050886637948524105</cx:pt>
          <cx:pt idx="10">-0.00019039760519155201</cx:pt>
          <cx:pt idx="11">-0.00028715887817541301</cx:pt>
          <cx:pt idx="12">0.00036252202977131898</cx:pt>
          <cx:pt idx="13">0.00026556652837590202</cx:pt>
          <cx:pt idx="14">-0.00021093724252553301</cx:pt>
          <cx:pt idx="15">0.000201696600085923</cx:pt>
          <cx:pt idx="16">-0.000140589955371247</cx:pt>
          <cx:pt idx="17">-0.00026067835502041202</cx:pt>
          <cx:pt idx="18">-0.00022863385478803501</cx:pt>
          <cx:pt idx="19">-0.00025743931906838102</cx:pt>
          <cx:pt idx="20">0.000391752608445371</cx:pt>
          <cx:pt idx="21">-0.00059663289316829805</cx:pt>
          <cx:pt idx="22">-0.00059053506966935698</cx:pt>
          <cx:pt idx="23">0.00024243247560642501</cx:pt>
          <cx:pt idx="24">0.00042174661155757099</cx:pt>
          <cx:pt idx="25">-0.00036188036213786502</cx:pt>
          <cx:pt idx="26">-0.00037504268966865602</cx:pt>
          <cx:pt idx="27">-7.4785055045918002e-05</cx:pt>
          <cx:pt idx="28">0.00027489542171403602</cx:pt>
          <cx:pt idx="29">-0.00043369359609369098</cx:pt>
          <cx:pt idx="30">-0.00013185729872975901</cx:pt>
          <cx:pt idx="31">0.000273303716675536</cx:pt>
          <cx:pt idx="32">0.00015389577277377</cx:pt>
          <cx:pt idx="33">0.00016555714715461899</cx:pt>
          <cx:pt idx="34">-0.000546181656932693</cx:pt>
          <cx:pt idx="35">0.00053036890842776501</cx:pt>
          <cx:pt idx="36">-7.1839934662379205e-05</cx:pt>
          <cx:pt idx="37">-0.00048645607627589198</cx:pt>
          <cx:pt idx="38">-0.00026038689853742002</cx:pt>
          <cx:pt idx="39">-0.00180486966728807</cx:pt>
          <cx:pt idx="40">-0.00066477936587643798</cx:pt>
          <cx:pt idx="41">-0.00010932375579203501</cx:pt>
          <cx:pt idx="42">-2.57915471294259e-05</cx:pt>
          <cx:pt idx="43">-0.00078714951987030697</cx:pt>
          <cx:pt idx="44">0.00054337309721573198</cx:pt>
          <cx:pt idx="45">-0.0013911123054354999</cx:pt>
          <cx:pt idx="46">2.4042832749334101e-05</cx:pt>
          <cx:pt idx="47">0.00056502986895301999</cx:pt>
          <cx:pt idx="48">-9.3300172758474306e-05</cx:pt>
          <cx:pt idx="49">-0.00033466214936587199</cx:pt>
          <cx:pt idx="50">0.00038314704911785602</cx:pt>
          <cx:pt idx="51">0.00067160036499446603</cx:pt>
          <cx:pt idx="52">0.00098636407138809009</cx:pt>
          <cx:pt idx="53">0.00021486550330226801</cx:pt>
          <cx:pt idx="54">-0.00014588879412758199</cx:pt>
          <cx:pt idx="55">-9.1927025828925603e-05</cx:pt>
          <cx:pt idx="56">5.47638049874916e-05</cx:pt>
          <cx:pt idx="57">-0.00104357403728002</cx:pt>
          <cx:pt idx="58">-3.7097871598702799e-05</cx:pt>
          <cx:pt idx="59">-0.00063988049915991903</cx:pt>
          <cx:pt idx="60">-0.00025317316843959499</cx:pt>
          <cx:pt idx="61">-0.000112373505820964</cx:pt>
          <cx:pt idx="62">-0.000179464089921973</cx:pt>
          <cx:pt idx="63">2.18926927190211e-06</cx:pt>
          <cx:pt idx="64">-0.0014320071871808499</cx:pt>
          <cx:pt idx="65">-0.0054567784026842798</cx:pt>
          <cx:pt idx="66">-0.0060821814277903204</cx:pt>
          <cx:pt idx="67">-0.00641287878901754</cx:pt>
          <cx:pt idx="68">-0.0060303104212012602</cx:pt>
          <cx:pt idx="69">-0.0064248006742875802</cx:pt>
          <cx:pt idx="70">-0.0066225450779189799</cx:pt>
          <cx:pt idx="71">-0.0046188131142868303</cx:pt>
          <cx:pt idx="72">-0.0026017638158690299</cx:pt>
          <cx:pt idx="73">-0.0042754660562724896</cx:pt>
          <cx:pt idx="74">-0.00097714755668429809</cx:pt>
          <cx:pt idx="75">0.00488437292954025</cx:pt>
          <cx:pt idx="76">0.00079523541772482005</cx:pt>
          <cx:pt idx="77">0.000143835144770375</cx:pt>
          <cx:pt idx="78">-0.00034043208402897101</cx:pt>
          <cx:pt idx="79">0.00025674088432458398</cx:pt>
          <cx:pt idx="80">-0.00138484326742178</cx:pt>
          <cx:pt idx="81">0.00014517905987615899</cx:pt>
          <cx:pt idx="82">-0.000372575089284987</cx:pt>
          <cx:pt idx="83">-0.00020912827830658001</cx:pt>
          <cx:pt idx="84">-2.4759878950009702e-06</cx:pt>
          <cx:pt idx="85">-0.00082001446073274003</cx:pt>
          <cx:pt idx="86">0.00067422725123400095</cx:pt>
          <cx:pt idx="87">0.00077701140926580395</cx:pt>
          <cx:pt idx="88">4.9328586002518801e-05</cx:pt>
          <cx:pt idx="89">0.0044143057176794197</cx:pt>
          <cx:pt idx="90">0.0051892139686542703</cx:pt>
          <cx:pt idx="91">0.0091214568645194907</cx:pt>
          <cx:pt idx="92">0.0085144648843274995</cx:pt>
          <cx:pt idx="93">0.0050962831428355698</cx:pt>
          <cx:pt idx="94">0.0083772969323369102</cx:pt>
          <cx:pt idx="95">0.00044813046676070402</cx:pt>
          <cx:pt idx="96">0.0080564865380138295</cx:pt>
          <cx:pt idx="97">0.0068728796920696101</cx:pt>
          <cx:pt idx="98">0.0085144838255237498</cx:pt>
          <cx:pt idx="99">0.0098358050949079092</cx:pt>
          <cx:pt idx="100">-0.0100524397573</cx:pt>
          <cx:pt idx="101">-0.023980095681086201</cx:pt>
          <cx:pt idx="102">-0.0077730019780822999</cx:pt>
          <cx:pt idx="103">-0.0021497790006248401</cx:pt>
          <cx:pt idx="104">0.0037204411052653898</cx:pt>
          <cx:pt idx="105">-0.0098093088684849394</cx:pt>
          <cx:pt idx="106">-0.0131559089789361</cx:pt>
          <cx:pt idx="107">-0.0039743925242586003</cx:pt>
          <cx:pt idx="108">0.0042794988169386197</cx:pt>
          <cx:pt idx="109">0.00015793227773763999</cx:pt>
          <cx:pt idx="110">0.00043642783856042902</cx:pt>
          <cx:pt idx="111">-0.00052837635669055697</cx:pt>
          <cx:pt idx="112">-0.00077592802337300996</cx:pt>
          <cx:pt idx="113">0.00022730634396034001</cx:pt>
          <cx:pt idx="114">0.00040102656741853199</cx:pt>
          <cx:pt idx="115">0.00025133637881164802</cx:pt>
          <cx:pt idx="116">-0.0012824179631280401</cx:pt>
          <cx:pt idx="117">-0.00308146911942986</cx:pt>
          <cx:pt idx="118">-0.0019797788157351098</cx:pt>
          <cx:pt idx="119">0.0043371324641852003</cx:pt>
          <cx:pt idx="120">0.012720866132138599</cx:pt>
          <cx:pt idx="121">0.032010427629311403</cx:pt>
          <cx:pt idx="122">0.029237866806420199</cx:pt>
          <cx:pt idx="123">0.0273868007671303</cx:pt>
          <cx:pt idx="124">0.0213219846704676</cx:pt>
          <cx:pt idx="125">0.0098094764500174098</cx:pt>
          <cx:pt idx="126">-0.011829308984177601</cx:pt>
          <cx:pt idx="127">-0.0057061429321658202</cx:pt>
          <cx:pt idx="128">-0.018138165756795398</cx:pt>
          <cx:pt idx="129">-0.026565981201046099</cx:pt>
          <cx:pt idx="130">0.0095615072796605693</cx:pt>
          <cx:pt idx="131">-0.00288278327854938</cx:pt>
          <cx:pt idx="132">-0.017615483110503202</cx:pt>
          <cx:pt idx="133">0.0011663347590779799</cx:pt>
          <cx:pt idx="134">-0.0030764776847970101</cx:pt>
          <cx:pt idx="135">0.0010098525271068201</cx:pt>
          <cx:pt idx="136">0.021342288947160899</cx:pt>
          <cx:pt idx="137">0.0097740903943641898</cx:pt>
          <cx:pt idx="138">0.00077109962340458796</cx:pt>
          <cx:pt idx="139">8.8649778884823606e-05</cx:pt>
          <cx:pt idx="140">-0.00030072576366209402</cx:pt>
          <cx:pt idx="141">-1.77822876315234e-05</cx:pt>
          <cx:pt idx="142">-0.00062633335329414597</cx:pt>
          <cx:pt idx="143">0.00099927855385419009</cx:pt>
          <cx:pt idx="144">0.00081538443646330099</cx:pt>
          <cx:pt idx="145">0.0025328004252985498</cx:pt>
          <cx:pt idx="146">-0.00198530330307291</cx:pt>
          <cx:pt idx="147">0.0082145657891716291</cx:pt>
          <cx:pt idx="148">0.0042593493755332598</cx:pt>
          <cx:pt idx="149">0.0187660751578544</cx:pt>
          <cx:pt idx="150">0.0070512742279916201</cx:pt>
          <cx:pt idx="151">0.0032830601200337498</cx:pt>
          <cx:pt idx="152">-0.018414133169932598</cx:pt>
          <cx:pt idx="153">-0.0214096089538281</cx:pt>
          <cx:pt idx="154">-0.027332209114323502</cx:pt>
          <cx:pt idx="155">-0.028001742877918401</cx:pt>
          <cx:pt idx="156">-0.0036109186124388898</cx:pt>
          <cx:pt idx="157">0.00055089544778189699</cx:pt>
          <cx:pt idx="158">0.0061850889555683597</cx:pt>
          <cx:pt idx="159">-0.013336492539456801</cx:pt>
          <cx:pt idx="160">-0.017555275038397201</cx:pt>
          <cx:pt idx="161">-0.0151757882213183</cx:pt>
          <cx:pt idx="162">-0.0032877488640801599</cx:pt>
          <cx:pt idx="163">0.00186862587645884</cx:pt>
          <cx:pt idx="164">0.0145818343985968</cx:pt>
          <cx:pt idx="165">0.0087369646598190499</cx:pt>
          <cx:pt idx="166">0.0026023974863373998</cx:pt>
          <cx:pt idx="167">-0.00031336023523860799</cx:pt>
          <cx:pt idx="168">-0.00033934506155557797</cx:pt>
          <cx:pt idx="169">0.000302575487362972</cx:pt>
          <cx:pt idx="170">1.2705576835382201e-05</cx:pt>
          <cx:pt idx="171">0.0011310958851949301</cx:pt>
          <cx:pt idx="172">-0.00012216485671790399</cx:pt>
          <cx:pt idx="173">-0.0057836991283066698</cx:pt>
          <cx:pt idx="174">-0.0103382805900652</cx:pt>
          <cx:pt idx="175">-0.0086718276486345992</cx:pt>
          <cx:pt idx="176">-0.0057711904230092802</cx:pt>
          <cx:pt idx="177">0.0044924717595273304</cx:pt>
          <cx:pt idx="178">-0.0111636004214354</cx:pt>
          <cx:pt idx="179">-0.024269000955575801</cx:pt>
          <cx:pt idx="180">-0.031857282375435302</cx:pt>
          <cx:pt idx="181">-0.018718623019271002</cx:pt>
          <cx:pt idx="182">0.0032296034128925502</cx:pt>
          <cx:pt idx="183">0.018895294212939302</cx:pt>
          <cx:pt idx="184">-0.00080640793990899805</cx:pt>
          <cx:pt idx="185">-0.010391209959871001</cx:pt>
          <cx:pt idx="186">-0.0101247805541715</cx:pt>
          <cx:pt idx="187">-0.0017451899658738701</cx:pt>
          <cx:pt idx="188">-0.0075826378744259099</cx:pt>
          <cx:pt idx="189">-0.012857123262244001</cx:pt>
          <cx:pt idx="190">0.0090264175622917203</cx:pt>
          <cx:pt idx="191">0.0223469132323528</cx:pt>
          <cx:pt idx="192">0.033246055053544103</cx:pt>
          <cx:pt idx="193">0.025251558736509899</cx:pt>
          <cx:pt idx="194">0.0075792296904717404</cx:pt>
          <cx:pt idx="195">0.00043241591142647001</cx:pt>
          <cx:pt idx="196">-0.00055096008947165401</cx:pt>
          <cx:pt idx="197">0.00065839997730264197</cx:pt>
          <cx:pt idx="198">-0.0018455848825907101</cx:pt>
          <cx:pt idx="199">-0.0015277390389144324</cx:pt>
          <cx:pt idx="200">-0.0019269191621132549</cx:pt>
          <cx:pt idx="201">0.00016651559729062099</cx:pt>
          <cx:pt idx="202">-0.00075869681940039498</cx:pt>
          <cx:pt idx="203">-0.0043883661954857</cx:pt>
          <cx:pt idx="204">-0.0049936488450647246</cx:pt>
          <cx:pt idx="205">-0.0055049620461462253</cx:pt>
          <cx:pt idx="206">0.0036335622827668749</cx:pt>
          <cx:pt idx="207">0.0058903461265385751</cx:pt>
          <cx:pt idx="208">0.0068115135662063248</cx:pt>
          <cx:pt idx="209">0.0084586771702444257</cx:pt>
          <cx:pt idx="210">0.017283154410354874</cx:pt>
          <cx:pt idx="211">0.018199686862726425</cx:pt>
          <cx:pt idx="212">0.015522238190779525</cx:pt>
          <cx:pt idx="213">0.0096472600766038998</cx:pt>
          <cx:pt idx="214">0.0028351199960106</cx:pt>
          <cx:pt idx="215">0.005825623094065</cx:pt>
          <cx:pt idx="216">0.0064524888815742252</cx:pt>
          <cx:pt idx="217">-0.0029667864759097</cx:pt>
          <cx:pt idx="218">0.0045891650856627999</cx:pt>
          <cx:pt idx="219">0.009067073714084925</cx:pt>
          <cx:pt idx="220">0.0090919930533610999</cx:pt>
          <cx:pt idx="221">0.0071265761239474503</cx:pt>
          <cx:pt idx="222">0.0015107916439016625</cx:pt>
          <cx:pt idx="223">0.000132079481358531</cx:pt>
          <cx:pt idx="224">-6.5209092819013494e-05</cx:pt>
          <cx:pt idx="225">-9.4025486733927003e-05</cx:pt>
          <cx:pt idx="226">-0.0012660611475488026</cx:pt>
          <cx:pt idx="227">-0.0025170720877932002</cx:pt>
          <cx:pt idx="228">-0.0029918564023172002</cx:pt>
          <cx:pt idx="229">-0.00038271272240199999</cx:pt>
          <cx:pt idx="230">-0.0027481516720335498</cx:pt>
          <cx:pt idx="231">-0.0074643601101411</cx:pt>
          <cx:pt idx="232">-0.0043404795710420751</cx:pt>
          <cx:pt idx="233">-0.001459541507374775</cx:pt>
          <cx:pt idx="234">0.0066733546085469249</cx:pt>
          <cx:pt idx="235">0.016590228094436475</cx:pt>
          <cx:pt idx="236">0.01194154224334165</cx:pt>
          <cx:pt idx="237">0.0014288892228919675</cx:pt>
          <cx:pt idx="238">0.0050259304059423254</cx:pt>
          <cx:pt idx="239">0.014299822062337325</cx:pt>
          <cx:pt idx="240">0.0098160519248910744</cx:pt>
          <cx:pt idx="241">0.0023202838155143399</cx:pt>
          <cx:pt idx="242">0.0021802116643581224</cx:pt>
          <cx:pt idx="243">0.004892605319573775</cx:pt>
          <cx:pt idx="244">0.010174081914248449</cx:pt>
          <cx:pt idx="245">0.0061015569378378249</cx:pt>
          <cx:pt idx="246">0.0047554230162373248</cx:pt>
          <cx:pt idx="247">0.0065641490359400999</cx:pt>
          <cx:pt idx="248">0.0097692946521259743</cx:pt>
          <cx:pt idx="249">0.0073272881623110504</cx:pt>
          <cx:pt idx="250">0.0013507425343854374</cx:pt>
          <cx:pt idx="251">0.00013566737310201674</cx:pt>
          <cx:pt idx="252">2.2656461849666101e-05</cx:pt>
          <cx:pt idx="253">-0.00016940585287350351</cx:pt>
          <cx:pt idx="254">-0.0017007489033792325</cx:pt>
          <cx:pt idx="255">-0.0021435072895061675</cx:pt>
          <cx:pt idx="256">-0.0044061711118567248</cx:pt>
          <cx:pt idx="257">-0.0048363093751062746</cx:pt>
          <cx:pt idx="258">-0.0018956550526119051</cx:pt>
          <cx:pt idx="259">0.00111123146841431</cx:pt>
          <cx:pt idx="260">0.0010826635191528275</cx:pt>
          <cx:pt idx="261">-0.0016032108387814975</cx:pt>
          <cx:pt idx="262">0.00094410149825085998</cx:pt>
          <cx:pt idx="263">0.01366995877014795</cx:pt>
          <cx:pt idx="264">-0.00555378453449255</cx:pt>
          <cx:pt idx="265">-0.013241233783242899</cx:pt>
          <cx:pt idx="266">-0.0035350479119405</cx:pt>
          <cx:pt idx="267">-0.0053036565000851004</cx:pt>
          <cx:pt idx="268">-0.0059609821649380503</cx:pt>
          <cx:pt idx="269">-0.013610525939960851</cx:pt>
          <cx:pt idx="270">-0.017129098763522727</cx:pt>
          <cx:pt idx="271">-0.012158653074579926</cx:pt>
          <cx:pt idx="272">-0.00173959464497021</cx:pt>
          <cx:pt idx="273">0.00070281249440767748</cx:pt>
          <cx:pt idx="274">0.0054711925829947503</cx:pt>
          <cx:pt idx="275">-0.00031702623647091499</cx:pt>
          <cx:pt idx="276">0.0070095849013684748</cx:pt>
          <cx:pt idx="277">0.0071929240150237746</cx:pt>
          <cx:pt idx="278">0.00082698006447262499</cx:pt>
          <cx:pt idx="279">0.00016648692137361575</cx:pt>
          <cx:pt idx="280">-0.000196643396475968</cx:pt>
          <cx:pt idx="281">-0.0001064304674497635</cx:pt>
          <cx:pt idx="282">-0.00062157012107660501</cx:pt>
          <cx:pt idx="283">0.00092223855702758002</cx:pt>
          <cx:pt idx="284">-0.0028644732754064249</cx:pt>
          <cx:pt idx="285">-0.0031812633077161001</cx:pt>
          <cx:pt idx="286">0.0026080603197977501</cx:pt>
          <cx:pt idx="287">0.0072737045686826754</cx:pt>
          <cx:pt idx="288">0.0065292912945939746</cx:pt>
          <cx:pt idx="289">0.0034883568559587498</cx:pt>
          <cx:pt idx="290">0.00097317793009364748</cx:pt>
          <cx:pt idx="291">0.0074064014472748248</cx:pt>
          <cx:pt idx="292">-0.0035031613272566002</cx:pt>
          <cx:pt idx="293">-0.0073062451683271997</cx:pt>
          <cx:pt idx="294">-0.0021325300317234326</cx:pt>
          <cx:pt idx="295">-0.004606148812517875</cx:pt>
          <cx:pt idx="296">-0.0087507522888368248</cx:pt>
          <cx:pt idx="297">-0.014638065362341326</cx:pt>
          <cx:pt idx="298">-0.011805927505697426</cx:pt>
          <cx:pt idx="299">-0.039945650639518403</cx:pt>
          <cx:pt idx="300">-0.017190080577377101</cx:pt>
          <cx:pt idx="301">-0.017027406712860901</cx:pt>
          <cx:pt idx="302">-0.0052336888185997698</cx:pt>
          <cx:pt idx="303">-0.0187658261620696</cx:pt>
          <cx:pt idx="304">0.014500761421212699</cx:pt>
          <cx:pt idx="305">0.019934591276558</cx:pt>
          <cx:pt idx="306">0.0032484795653695202</cx:pt>
          <cx:pt idx="307">-8.6679296449421097e-05</cx:pt>
          <cx:pt idx="308">-0.00060619939296657299</cx:pt>
          <cx:pt idx="309">-0.00235470125845735</cx:pt>
          <cx:pt idx="310">-0.00261948195612835</cx:pt>
          <cx:pt idx="311">0.0058003723948382296</cx:pt>
          <cx:pt idx="312">0.0011254126372676899</cx:pt>
          <cx:pt idx="313">-0.0126146060063883</cx:pt>
          <cx:pt idx="314">-0.0044853018651770903</cx:pt>
          <cx:pt idx="315">0.0183784233669003</cx:pt>
          <cx:pt idx="316">-0.0090151875376320596</cx:pt>
          <cx:pt idx="317">-0.021763448073160101</cx:pt>
          <cx:pt idx="318">0.0061552344155607897</cx:pt>
          <cx:pt idx="319">-0.016624178640230299</cx:pt>
          <cx:pt idx="320">-0.017959530382744501</cx:pt>
          <cx:pt idx="321">0.0015709593583971601</cx:pt>
          <cx:pt idx="322">0.018804371285631699</cx:pt>
          <cx:pt idx="323">0.022380469731796901</cx:pt>
          <cx:pt idx="324">0.0064786246024550699</cx:pt>
          <cx:pt idx="325">-0.0033058691832147601</cx:pt>
          <cx:pt idx="326">-0.0083596975324917704</cx:pt>
          <cx:pt idx="327">-0.030982439529670801</cx:pt>
          <cx:pt idx="328">-0.022358582997778199</cx:pt>
          <cx:pt idx="329">-0.045403797619190903</cx:pt>
          <cx:pt idx="330">-0.048322219043107198</cx:pt>
          <cx:pt idx="331">-0.030412631843583199</cx:pt>
          <cx:pt idx="332">-0.015805267366929499</cx:pt>
          <cx:pt idx="333">0.00309522967173014</cx:pt>
          <cx:pt idx="334">0.00168876596372885</cx:pt>
          <cx:pt idx="335">6.7990286918555198e-06</cx:pt>
          <cx:pt idx="336">-0.00025420387236142398</cx:pt>
          <cx:pt idx="337">-0.00098730928427485909</cx:pt>
          <cx:pt idx="338">-0.0030958079993982299</cx:pt>
          <cx:pt idx="339">-0.00058522952656576001</cx:pt>
          <cx:pt idx="340">-0.0023400450450201098</cx:pt>
          <cx:pt idx="341">-0.00068836341513188199</cx:pt>
          <cx:pt idx="342">-0.019953339509551901</cx:pt>
          <cx:pt idx="343">-0.028094761320125401</cx:pt>
          <cx:pt idx="344">-0.0211139825284626</cx:pt>
          <cx:pt idx="345">-0.016781961480984701</cx:pt>
          <cx:pt idx="346">0.030989023956994498</cx:pt>
          <cx:pt idx="347">-0.00061096894540846401</cx:pt>
          <cx:pt idx="348">0.0117991237754278</cx:pt>
          <cx:pt idx="349">0.036611068522212298</cx:pt>
          <cx:pt idx="350">0.025634654897409001</cx:pt>
          <cx:pt idx="351">0.020651729440293299</cx:pt>
          <cx:pt idx="352">-0.027364389264532499</cx:pt>
          <cx:pt idx="353">-0.033791724404802999</cx:pt>
          <cx:pt idx="354">-0.0012568747006637801</cx:pt>
          <cx:pt idx="355">-0.018573078088435498</cx:pt>
          <cx:pt idx="356">-0.0250235084812531</cx:pt>
          <cx:pt idx="357">-0.039510029480860298</cx:pt>
          <cx:pt idx="358">-0.035745062483180497</cx:pt>
          <cx:pt idx="359">-0.035083518505776103</cx:pt>
          <cx:pt idx="360">-0.023505562355114501</cx:pt>
          <cx:pt idx="361">-0.0034331040952162301</cx:pt>
          <cx:pt idx="362">0.00021947163988158199</cx:pt>
          <cx:pt idx="363">0.00048586810245810703</cx:pt>
          <cx:pt idx="364">-0.00063589224655065304</cx:pt>
          <cx:pt idx="365">0.00062193045708504996</cx:pt>
          <cx:pt idx="366">-0.0036390703964657798</cx:pt>
          <cx:pt idx="367">-0.0010969924678900401</cx:pt>
          <cx:pt idx="368">-0.013287455745924701</cx:pt>
          <cx:pt idx="369">-0.0131465725027308</cx:pt>
          <cx:pt idx="370">-0.040079218215225698</cx:pt>
          <cx:pt idx="371">-0.041098127078016897</cx:pt>
          <cx:pt idx="372">-0.0260579708100812</cx:pt>
          <cx:pt idx="373">-0.0028062082809089698</cx:pt>
          <cx:pt idx="374">-0.00055520045811184495</cx:pt>
          <cx:pt idx="375">0.0097094075546153309</cx:pt>
          <cx:pt idx="376">0.041932099351040301</cx:pt>
          <cx:pt idx="377">0.038209323527248901</cx:pt>
          <cx:pt idx="378">0.014955155653023499</cx:pt>
          <cx:pt idx="379">-0.022673177452888299</cx:pt>
          <cx:pt idx="380">-0.0163844620668427</cx:pt>
          <cx:pt idx="381">-0.0072156511824079204</cx:pt>
          <cx:pt idx="382">0.00184704860212106</cx:pt>
          <cx:pt idx="383">-0.0027976861223500699</cx:pt>
          <cx:pt idx="384">-0.039762222262386099</cx:pt>
          <cx:pt idx="385">-0.018080993886732899</cx:pt>
          <cx:pt idx="386">-0.028776317903058801</cx:pt>
          <cx:pt idx="387">-0.032300184954395003</cx:pt>
          <cx:pt idx="388">-0.019946001007982099</cx:pt>
          <cx:pt idx="389">-0.0068296452725046296</cx:pt>
          <cx:pt idx="390">-0.0028933538310034002</cx:pt>
          <cx:pt idx="391">-0.0017366819960463499</cx:pt>
          <cx:pt idx="392">-0.00030051496379130598</cx:pt>
          <cx:pt idx="393">0.00061353464132731504</cx:pt>
          <cx:pt idx="394">-0.0010173154921459501</cx:pt>
          <cx:pt idx="395">-0.00088357085395833804</cx:pt>
          <cx:pt idx="396">-0.020114352249872701</cx:pt>
          <cx:pt idx="397">-0.035083335163626897</cx:pt>
          <cx:pt idx="398">-0.064555367176216905</cx:pt>
          <cx:pt idx="399">-0.0827761386337066</cx:pt>
          <cx:pt idx="400">-0.064143999794579201</cx:pt>
          <cx:pt idx="401">-0.044811935069275402</cx:pt>
          <cx:pt idx="402">-0.039967226163163498</cx:pt>
          <cx:pt idx="403">-0.0104113187228682</cx:pt>
          <cx:pt idx="404">0.0262502824961038</cx:pt>
          <cx:pt idx="405">0.029257066083091102</cx:pt>
          <cx:pt idx="406">0.0117342578705317</cx:pt>
          <cx:pt idx="407">-0.0074558070082038699</cx:pt>
          <cx:pt idx="408">0.0037738395534559601</cx:pt>
          <cx:pt idx="409">0.00163267549103922</cx:pt>
          <cx:pt idx="410">0.028497721779676501</cx:pt>
          <cx:pt idx="411">0.013505017564169299</cx:pt>
          <cx:pt idx="412">-0.0138090568734642</cx:pt>
          <cx:pt idx="413">-0.0039727554482045999</cx:pt>
          <cx:pt idx="414">-0.0061799011441846701</cx:pt>
          <cx:pt idx="415">-0.0087151132571273299</cx:pt>
          <cx:pt idx="416">-0.0097278312032179192</cx:pt>
          <cx:pt idx="417">-0.0063371683541405396</cx:pt>
          <cx:pt idx="418">-0.0015186016173411</cx:pt>
          <cx:pt idx="419">2.3871001581158499e-05</cx:pt>
          <cx:pt idx="420">0.00022765472561281499</cx:pt>
          <cx:pt idx="421">0.0021343470706382799</cx:pt>
          <cx:pt idx="422">0.00171370240677639</cx:pt>
          <cx:pt idx="423">-0.0084875127005221897</cx:pt>
          <cx:pt idx="424">-0.016648398712005401</cx:pt>
          <cx:pt idx="425">-0.043167769175104197</cx:pt>
          <cx:pt idx="426">-0.072419947321215594</cx:pt>
          <cx:pt idx="427">-0.105624165533607</cx:pt>
          <cx:pt idx="428">-0.109518045500807</cx:pt>
          <cx:pt idx="429">-0.12176479125680099</cx:pt>
          <cx:pt idx="430">-0.102755056962879</cx:pt>
          <cx:pt idx="431">-0.069172202065156396</cx:pt>
          <cx:pt idx="432">0.0061414858191759696</cx:pt>
          <cx:pt idx="433">0.024829914117094599</cx:pt>
          <cx:pt idx="434">0.0011221480858455901</cx:pt>
          <cx:pt idx="435">-0.00441467306233209</cx:pt>
          <cx:pt idx="436">-0.00567001096025079</cx:pt>
          <cx:pt idx="437">0.039894432642517998</cx:pt>
          <cx:pt idx="438">0.036027637457507498</cx:pt>
          <cx:pt idx="439">0.0279058402053932</cx:pt>
          <cx:pt idx="440">0.033174504556478898</cx:pt>
          <cx:pt idx="441">0.013088264079267499</cx:pt>
          <cx:pt idx="442">0.0026311858820970602</cx:pt>
          <cx:pt idx="443">0.0066344262897777301</cx:pt>
          <cx:pt idx="444">-0.0012392381835774099</cx:pt>
          <cx:pt idx="445">-0.0059869908557654604</cx:pt>
          <cx:pt idx="446">-0.0022068550060543798</cx:pt>
          <cx:pt idx="447">-0.00209454415783162</cx:pt>
          <cx:pt idx="448">7.0674391669445501e-05</cx:pt>
          <cx:pt idx="449">0.0012652747705628701</cx:pt>
          <cx:pt idx="450">0.00220986176730003</cx:pt>
          <cx:pt idx="451">8.6485264036449801e-08</cx:pt>
          <cx:pt idx="452">0.000230225205869041</cx:pt>
          <cx:pt idx="453">-0.018148145462284999</cx:pt>
          <cx:pt idx="454">-0.0388839691045001</cx:pt>
          <cx:pt idx="455">-0.065093327236194806</cx:pt>
          <cx:pt idx="456">-0.089331933601022803</cx:pt>
          <cx:pt idx="457">-0.120192510841449</cx:pt>
          <cx:pt idx="458">-0.136227596383133</cx:pt>
          <cx:pt idx="459">-0.105478382989536</cx:pt>
          <cx:pt idx="460">-0.067140048927259194</cx:pt>
          <cx:pt idx="461">-0.035908693478722303</cx:pt>
          <cx:pt idx="462">-0.0175439157796284</cx:pt>
          <cx:pt idx="463">0.013093191145192499</cx:pt>
          <cx:pt idx="464">-0.0047810776599841297</cx:pt>
          <cx:pt idx="465">0.035730624336561899</cx:pt>
          <cx:pt idx="466">0.020158078080642398</cx:pt>
          <cx:pt idx="467">0.056849949156520203</cx:pt>
          <cx:pt idx="468">0.058236212470666099</cx:pt>
          <cx:pt idx="469">0.018712400587180999</cx:pt>
          <cx:pt idx="470">0.0072832632119903696</cx:pt>
          <cx:pt idx="471">0.0082613642647732296</cx:pt>
          <cx:pt idx="472">0.0035986162076840199</cx:pt>
          <cx:pt idx="473">-0.0130249540850878</cx:pt>
          <cx:pt idx="474">-0.0072604316318734697</cx:pt>
          <cx:pt idx="475">-0.0019485035040072</cx:pt>
          <cx:pt idx="476">3.5282175267661202e-05</cx:pt>
          <cx:pt idx="477">0.00048038862760827698</cx:pt>
          <cx:pt idx="478">-0.000633673823711196</cx:pt>
          <cx:pt idx="479">0.0125073954383823</cx:pt>
          <cx:pt idx="480">0.026655840207044399</cx:pt>
          <cx:pt idx="481">0.014737895029741301</cx:pt>
          <cx:pt idx="482">0.017350395069849301</cx:pt>
          <cx:pt idx="483">-0.0060747126953789301</cx:pt>
          <cx:pt idx="484">-0.023015699146753998</cx:pt>
          <cx:pt idx="485">-0.061512899915107597</cx:pt>
          <cx:pt idx="486">-0.076334511053777296</cx:pt>
          <cx:pt idx="487">-0.070229710269462495</cx:pt>
          <cx:pt idx="488">-0.083858854824235302</cx:pt>
          <cx:pt idx="489">-0.086079875009699797</cx:pt>
          <cx:pt idx="490">-0.032884241830251203</cx:pt>
          <cx:pt idx="491">-0.0084503898969906892</cx:pt>
          <cx:pt idx="492">-0.029404610564077699</cx:pt>
          <cx:pt idx="493">0.010872591555668699</cx:pt>
          <cx:pt idx="494">0.010370019271014099</cx:pt>
          <cx:pt idx="495">0.041305271655290098</cx:pt>
          <cx:pt idx="496">0.042888773110042501</cx:pt>
          <cx:pt idx="497">0.0137735178888761</cx:pt>
          <cx:pt idx="498">-0.021042166047483699</cx:pt>
          <cx:pt idx="499">-0.00440773858752261</cx:pt>
          <cx:pt idx="500">-0.0033142530492726902</cx:pt>
          <cx:pt idx="501">-0.014961514838194301</cx:pt>
          <cx:pt idx="502">-0.0035306704395272601</cx:pt>
          <cx:pt idx="503">-0.00040601438913669499</cx:pt>
          <cx:pt idx="504">2.74114300658053e-05</cx:pt>
          <cx:pt idx="505">0.00032392506376317798</cx:pt>
          <cx:pt idx="506">-0.00056860821819191003</cx:pt>
          <cx:pt idx="507">0.017981796724016601</cx:pt>
          <cx:pt idx="508">0.042813877672468699</cx:pt>
          <cx:pt idx="509">0.033351306015782997</cx:pt>
          <cx:pt idx="510">0.059480990538072799</cx:pt>
          <cx:pt idx="511">0.060190322889972503</cx:pt>
          <cx:pt idx="512">0.061638512526328897</cx:pt>
          <cx:pt idx="513">0.035212707710758101</cx:pt>
          <cx:pt idx="514">0.024034865546019</cx:pt>
          <cx:pt idx="515">0.0111530453960279</cx:pt>
          <cx:pt idx="516">-0.035169293765238203</cx:pt>
          <cx:pt idx="517">-0.037582061620944698</cx:pt>
          <cx:pt idx="518">0.00071071292529756205</cx:pt>
          <cx:pt idx="519">-0.042730281604424998</cx:pt>
          <cx:pt idx="520">-0.042238347828306599</cx:pt>
          <cx:pt idx="521">0.00160227206621709</cx:pt>
          <cx:pt idx="522">0.0025227929321953702</cx:pt>
          <cx:pt idx="523">0.020207459390876401</cx:pt>
          <cx:pt idx="524">0.019049502430173299</cx:pt>
          <cx:pt idx="525">-0.0016836792431814201</cx:pt>
          <cx:pt idx="526">-0.0219309265257355</cx:pt>
          <cx:pt idx="527">-0.0108927631277503</cx:pt>
          <cx:pt idx="528">0.0056191955212558601</cx:pt>
          <cx:pt idx="529">-0.0061601059321255902</cx:pt>
          <cx:pt idx="530">-0.0012175980120803401</cx:pt>
          <cx:pt idx="531">0.00039333731138568401</cx:pt>
          <cx:pt idx="532">-0.00036140937409663402</cx:pt>
          <cx:pt idx="533">0.000236118822285631</cx:pt>
          <cx:pt idx="534">0.00022947638163091499</cx:pt>
          <cx:pt idx="535">0.014661585473347999</cx:pt>
          <cx:pt idx="536">0.0312949194929893</cx:pt>
          <cx:pt idx="537">0.035741399680700003</cx:pt>
          <cx:pt idx="538">0.054765514943886699</cx:pt>
          <cx:pt idx="539">0.052555621778824099</cx:pt>
          <cx:pt idx="540">0.060899075980284101</cx:pt>
          <cx:pt idx="541">0.085992727217740594</cx:pt>
          <cx:pt idx="542">0.086360370763863104</cx:pt>
          <cx:pt idx="543">0.0559677195881799</cx:pt>
          <cx:pt idx="544">0.032831398853478799</cx:pt>
          <cx:pt idx="545">0.0099140652471909601</cx:pt>
          <cx:pt idx="546">0.0025682527589559801</cx:pt>
          <cx:pt idx="547">-0.0463398001919548</cx:pt>
          <cx:pt idx="548">-0.0274535152720412</cx:pt>
          <cx:pt idx="549">0.0055758952638691002</cx:pt>
          <cx:pt idx="550">0.017585616045815499</cx:pt>
          <cx:pt idx="551">-0.0010519411771129799</cx:pt>
          <cx:pt idx="552">0.000109509550726652</cx:pt>
          <cx:pt idx="553">-0.010895755708275201</cx:pt>
          <cx:pt idx="554">-0.011811145610987299</cx:pt>
          <cx:pt idx="555">0.0069097657904929801</cx:pt>
          <cx:pt idx="556">0.017403158090832999</cx:pt>
          <cx:pt idx="557">-0.00076947132491750304</cx:pt>
          <cx:pt idx="558">-0.0011735614547972401</cx:pt>
          <cx:pt idx="559">-0.00061472366172306595</cx:pt>
          <cx:pt idx="560">-0.00046323615211289401</cx:pt>
          <cx:pt idx="561">-0.000108932738657206</cx:pt>
          <cx:pt idx="562">-0.0050630674656265999</cx:pt>
          <cx:pt idx="563">-0.0030533564183590702</cx:pt>
          <cx:pt idx="564">0.012251706436913701</cx:pt>
          <cx:pt idx="565">0.027209655300541501</cx:pt>
          <cx:pt idx="566">0.032392868304321802</cx:pt>
          <cx:pt idx="567">0.0033173662607784899</cx:pt>
          <cx:pt idx="568">0.020488628637323699</cx:pt>
          <cx:pt idx="569">0.064657519404571803</cx:pt>
          <cx:pt idx="570">0.060545591917149699</cx:pt>
          <cx:pt idx="571">0.034324519247881401</cx:pt>
          <cx:pt idx="572">0.021196666710306001</cx:pt>
          <cx:pt idx="573">0.035035076757521301</cx:pt>
          <cx:pt idx="574">0.0169191198524908</cx:pt>
          <cx:pt idx="575">-0.0109867525604263</cx:pt>
          <cx:pt idx="576">-0.019403936680547001</cx:pt>
          <cx:pt idx="577">0.0113756942489819</cx:pt>
          <cx:pt idx="578">0.0052243915621954197</cx:pt>
          <cx:pt idx="579">0.0020865391698860298</cx:pt>
          <cx:pt idx="580">-0.024953146851215299</cx:pt>
          <cx:pt idx="581">-0.021483694204662899</cx:pt>
          <cx:pt idx="582">-0.0032063526899759002</cx:pt>
          <cx:pt idx="583">-0.00033987136395073099</cx:pt>
          <cx:pt idx="584">0.0066334191475421597</cx:pt>
          <cx:pt idx="585">-0.00084373483992126596</cx:pt>
          <cx:pt idx="586">-0.000824327702066693</cx:pt>
          <cx:pt idx="587">-0.00090191693326662598</cx:pt>
          <cx:pt idx="588">0.00033595726665466</cx:pt>
          <cx:pt idx="589">4.1715920356976099e-05</cx:pt>
          <cx:pt idx="590">-0.0127321774237665</cx:pt>
          <cx:pt idx="591">-0.011612321881356601</cx:pt>
          <cx:pt idx="592">-0.00405224672066949</cx:pt>
          <cx:pt idx="593">0.011366200397467</cx:pt>
          <cx:pt idx="594">-0.0044216914060441403</cx:pt>
          <cx:pt idx="595">0.0038099647753729701</cx:pt>
          <cx:pt idx="596">-0.0071301258136999704</cx:pt>
          <cx:pt idx="597">-0.017622920077782499</cx:pt>
          <cx:pt idx="598">0.0034076420336462102</cx:pt>
          <cx:pt idx="599">-0.0037089106893865402</cx:pt>
          <cx:pt idx="600">0.0129210816743191</cx:pt>
          <cx:pt idx="601">0.013272004677886501</cx:pt>
          <cx:pt idx="602">6.80160730214567e-05</cx:pt>
          <cx:pt idx="603">-0.025425384811218799</cx:pt>
          <cx:pt idx="604">-0.030999016490233601</cx:pt>
          <cx:pt idx="605">-0.0075877860088000198</cx:pt>
          <cx:pt idx="606">0.00060453484079998204</cx:pt>
          <cx:pt idx="607">-0.00216827195639274</cx:pt>
          <cx:pt idx="608">-0.0031872272772779202</cx:pt>
          <cx:pt idx="609">-0.0150971176054911</cx:pt>
          <cx:pt idx="610">-0.024409272316745501</cx:pt>
          <cx:pt idx="611">-0.0132461258790217</cx:pt>
          <cx:pt idx="612">0.0010353373907250401</cx:pt>
          <cx:pt idx="613">-0.0041715917901183498</cx:pt>
          <cx:pt idx="614">-0.00032249446051294098</cx:pt>
          <cx:pt idx="615">0.000102250435246315</cx:pt>
          <cx:pt idx="616">-0.00046052262226567599</cx:pt>
          <cx:pt idx="617">-0.00032964984779142203</cx:pt>
          <cx:pt idx="618">-0.0039647571171717404</cx:pt>
          <cx:pt idx="619">-0.00054070327003710597</cx:pt>
          <cx:pt idx="620">0.00362500253671524</cx:pt>
          <cx:pt idx="621">0.000339647014712638</cx:pt>
          <cx:pt idx="622">-0.026696963288855999</cx:pt>
          <cx:pt idx="623">-0.038975439914324603</cx:pt>
          <cx:pt idx="624">-0.022149921594467201</cx:pt>
          <cx:pt idx="625">-0.0414190432883208</cx:pt>
          <cx:pt idx="626">-0.00730223141092171</cx:pt>
          <cx:pt idx="627">0.0050838798266792697</cx:pt>
          <cx:pt idx="628">-0.0028966613776767098</cx:pt>
          <cx:pt idx="629">-0.0102673080424869</cx:pt>
          <cx:pt idx="630">-0.00123570087034268</cx:pt>
          <cx:pt idx="631">-0.0062867195482388298</cx:pt>
          <cx:pt idx="632">-0.0025058449111154098</cx:pt>
          <cx:pt idx="633">-0.00085583574521399099</cx:pt>
          <cx:pt idx="634">-0.0047803544619015896</cx:pt>
          <cx:pt idx="635">-0.023859453762993699</cx:pt>
          <cx:pt idx="636">-0.017780564358955201</cx:pt>
          <cx:pt idx="637">-0.021069532614776499</cx:pt>
          <cx:pt idx="638">-0.0098750905712195192</cx:pt>
          <cx:pt idx="639">0.00221688844562541</cx:pt>
          <cx:pt idx="640">0.0012342994383237401</cx:pt>
          <cx:pt idx="641">-0.0026245236875137999</cx:pt>
          <cx:pt idx="642">-0.00035150871080510498</cx:pt>
          <cx:pt idx="643">-0.00017168963575918601</cx:pt>
          <cx:pt idx="644">-0.00032371612768661501</cx:pt>
          <cx:pt idx="645">3.1028012397671697e-05</cx:pt>
          <cx:pt idx="646">0.000926148148764848</cx:pt>
          <cx:pt idx="647">0.0087585812306986994</cx:pt>
          <cx:pt idx="648">0.0136135652489171</cx:pt>
          <cx:pt idx="649">0.0057872336856337903</cx:pt>
          <cx:pt idx="650">-0.0040253475530829998</cx:pt>
          <cx:pt idx="651">-0.020275686067733199</cx:pt>
          <cx:pt idx="652">-0.029289635097416399</cx:pt>
          <cx:pt idx="653">-0.036751343299329803</cx:pt>
          <cx:pt idx="654">0.0011393422245412101</cx:pt>
          <cx:pt idx="655">0.0035500640167963901</cx:pt>
          <cx:pt idx="656">-0.0151660120835057</cx:pt>
          <cx:pt idx="657">0.00074887265799982198</cx:pt>
          <cx:pt idx="658">0.0145346861807949</cx:pt>
          <cx:pt idx="659">0.0024980781245353698</cx:pt>
          <cx:pt idx="660">-0.0145285031034116</cx:pt>
          <cx:pt idx="661">-0.026045347049230599</cx:pt>
          <cx:pt idx="662">-0.0170584166131094</cx:pt>
          <cx:pt idx="663">-0.025725055338219699</cx:pt>
          <cx:pt idx="664">-0.013165428229966299</cx:pt>
          <cx:pt idx="665">-0.020175041070336599</cx:pt>
          <cx:pt idx="666">-0.016473289484785901</cx:pt>
          <cx:pt idx="667">-0.00094580445524374598</cx:pt>
          <cx:pt idx="668">0.0036403107344923501</cx:pt>
          <cx:pt idx="669">-0.00029142613109843301</cx:pt>
          <cx:pt idx="670">-0.00028670875310387499</cx:pt>
          <cx:pt idx="671">0.000153840127246316</cx:pt>
          <cx:pt idx="672">-0.00078930716329218202</cx:pt>
          <cx:pt idx="673">0.00034663256952150801</cx:pt>
          <cx:pt idx="674">0.00056694541420402201</cx:pt>
          <cx:pt idx="675">0.0049903529693223498</cx:pt>
          <cx:pt idx="676">0.00409601276291082</cx:pt>
          <cx:pt idx="677">-0.00046477338183236198</cx:pt>
          <cx:pt idx="678">0.00155715673194488</cx:pt>
          <cx:pt idx="679">0.0093262402082692104</cx:pt>
          <cx:pt idx="680">-0.0076598430266977598</cx:pt>
          <cx:pt idx="681">-0.0044454576492644702</cx:pt>
          <cx:pt idx="682">-0.0040726197654967497</cx:pt>
          <cx:pt idx="683">-0.0019371261001038</cx:pt>
          <cx:pt idx="684">-0.0089907214958905891</cx:pt>
          <cx:pt idx="685">-0.0059649645658311099</cx:pt>
          <cx:pt idx="686">-0.00078434887159771504</cx:pt>
          <cx:pt idx="687">-0.020074479509208501</cx:pt>
          <cx:pt idx="688">-0.0237838608174245</cx:pt>
          <cx:pt idx="689">-0.016395498893797801</cx:pt>
          <cx:pt idx="690">-0.023164549865222098</cx:pt>
          <cx:pt idx="691">-0.0182408605987282</cx:pt>
          <cx:pt idx="692">-0.0014686207529672399</cx:pt>
          <cx:pt idx="693">-0.016463509023301601</cx:pt>
          <cx:pt idx="694">-0.011164631873194501</cx:pt>
          <cx:pt idx="695">-0.0030916774759467999</cx:pt>
          <cx:pt idx="696">-0.00347189809728982</cx:pt>
          <cx:pt idx="697">-0.00038542465456274601</cx:pt>
          <cx:pt idx="698">0.00057561264641006499</cx:pt>
          <cx:pt idx="699">0.0012136521963993</cx:pt>
          <cx:pt idx="700">0.00032557849841703402</cx:pt>
          <cx:pt idx="701">-0.00062227529910749001</cx:pt>
          <cx:pt idx="702">0.00056562294578240595</cx:pt>
          <cx:pt idx="703">-6.4062218247599095e-05</cx:pt>
          <cx:pt idx="704">-0.00023313507063560499</cx:pt>
          <cx:pt idx="705">0.00209953512789268</cx:pt>
          <cx:pt idx="706">0.0054592241191605897</cx:pt>
          <cx:pt idx="707">0.0139571417357889</cx:pt>
          <cx:pt idx="708">0.014953324495492601</cx:pt>
          <cx:pt idx="709">0.0074959054418681798</cx:pt>
          <cx:pt idx="710">0.013519155730808601</cx:pt>
          <cx:pt idx="711">0.0013203078079847301</cx:pt>
          <cx:pt idx="712">-0.0024704030983549998</cx:pt>
          <cx:pt idx="713">0.00803611691860503</cx:pt>
          <cx:pt idx="714">0.0088307415839550697</cx:pt>
          <cx:pt idx="715">0.0092448436317280908</cx:pt>
          <cx:pt idx="716">0.012007957766934399</cx:pt>
          <cx:pt idx="717">-0.0081563964408456202</cx:pt>
          <cx:pt idx="718">-0.012245900801895601</cx:pt>
          <cx:pt idx="719">0.00176258290321582</cx:pt>
          <cx:pt idx="720">0.0055667252066928302</cx:pt>
          <cx:pt idx="721">-0.00140508624903163</cx:pt>
          <cx:pt idx="722">-0.0049020185846084599</cx:pt>
          <cx:pt idx="723">-0.00157454422195001</cx:pt>
          <cx:pt idx="724">0.00039138474899788497</cx:pt>
          <cx:pt idx="725">-0.000116731134013461</cx:pt>
          <cx:pt idx="726">0.00094083373881051198</cx:pt>
          <cx:pt idx="727">-0.0010837664623763899</cx:pt>
          <cx:pt idx="728">-0.00101913655681443</cx:pt>
          <cx:pt idx="729">-0.000317363112162821</cx:pt>
          <cx:pt idx="730">-8.0373724850371699e-06</cx:pt>
          <cx:pt idx="731">0.00013608266794364301</cx:pt>
          <cx:pt idx="732">7.6966905062187597e-05</cx:pt>
          <cx:pt idx="733">0.00239398364790095</cx:pt>
          <cx:pt idx="734">0.0018656603871851599</cx:pt>
          <cx:pt idx="735">0.00095983681126111096</cx:pt>
          <cx:pt idx="736">0.0038135498381107798</cx:pt>
          <cx:pt idx="737">0.00387106808360302</cx:pt>
          <cx:pt idx="738">0.0089994890415725504</cx:pt>
          <cx:pt idx="739">0.0074765108962906099</cx:pt>
          <cx:pt idx="740">-0.00302802332094399</cx:pt>
          <cx:pt idx="741">-0.0072377031219545401</cx:pt>
          <cx:pt idx="742">-0.0037448068448353499</cx:pt>
          <cx:pt idx="743">0.0050019316847183803</cx:pt>
          <cx:pt idx="744">0.0065027204448109797</cx:pt>
          <cx:pt idx="745">0.0030938245889166401</cx:pt>
          <cx:pt idx="746">-0.0026434046250278999</cx:pt>
          <cx:pt idx="747">-0.0043289589138670497</cx:pt>
          <cx:pt idx="748">-0.0020613023475427399</cx:pt>
          <cx:pt idx="749">0.000284756191627961</cx:pt>
          <cx:pt idx="750">0.00104310206206698</cx:pt>
          <cx:pt idx="751">0.00035268284621807201</cx:pt>
          <cx:pt idx="752">0.00044780157497687601</cx:pt>
          <cx:pt idx="753">0.0012778755090956</cx:pt>
          <cx:pt idx="754">-0.000143173830750862</cx:pt>
          <cx:pt idx="755">-0.00045916749602064601</cx:pt>
          <cx:pt idx="756">-0.0011053993199099099</cx:pt>
          <cx:pt idx="757">5.9974095684923701e-05</cx:pt>
          <cx:pt idx="758">-0.00016726634262595501</cx:pt>
          <cx:pt idx="759">0.00028674165209106298</cx:pt>
          <cx:pt idx="760">-0.00112249824519336</cx:pt>
          <cx:pt idx="761">0.00070278279907772098</cx:pt>
          <cx:pt idx="762">-1.6122245566031501e-05</cx:pt>
          <cx:pt idx="763">8.1028028811285196e-05</cx:pt>
          <cx:pt idx="764">-0.00050550090361461703</cx:pt>
          <cx:pt idx="765">3.5971509240555701e-05</cx:pt>
          <cx:pt idx="766">0.00029840131355361</cx:pt>
          <cx:pt idx="767">0.00043720940508502101</cx:pt>
          <cx:pt idx="768">-0.00133376261887583</cx:pt>
          <cx:pt idx="769">-0.0031411460368944602</cx:pt>
          <cx:pt idx="770">-0.0031717358926460302</cx:pt>
          <cx:pt idx="771">-0.00033790415733993398</cx:pt>
          <cx:pt idx="772">-0.000110532445073808</cx:pt>
          <cx:pt idx="773">-0.00013093139247597599</cx:pt>
          <cx:pt idx="774">-0.0014217209001679001</cx:pt>
          <cx:pt idx="775">-0.0034612254779537699</cx:pt>
          <cx:pt idx="776">-0.0010369847685669799</cx:pt>
          <cx:pt idx="777">8.6194826875664099e-05</cx:pt>
          <cx:pt idx="778">0.00038671685865376799</cx:pt>
          <cx:pt idx="779">0.00011953466638841201</cx:pt>
          <cx:pt idx="780">-0.00036120089287081</cx:pt>
          <cx:pt idx="781">0.00027614363537822699</cx:pt>
          <cx:pt idx="782">-0.00045758059460284902</cx:pt>
          <cx:pt idx="783">-0.00048279377780127101</cx:pt>
          <cx:pt idx="784">-0.0015277390389144324</cx:pt>
          <cx:pt idx="785">-0.0019269191621132549</cx:pt>
          <cx:pt idx="786">0.00016651559729062099</cx:pt>
          <cx:pt idx="787">-0.00075869681940039498</cx:pt>
          <cx:pt idx="788">-0.0043883661954857</cx:pt>
          <cx:pt idx="789">-0.0049936488450647246</cx:pt>
          <cx:pt idx="790">-0.0055049620461462253</cx:pt>
          <cx:pt idx="791">0.0036335622827668749</cx:pt>
          <cx:pt idx="792">0.0058903461265385751</cx:pt>
          <cx:pt idx="793">0.0068115135662063248</cx:pt>
          <cx:pt idx="794">0.0084586771702444257</cx:pt>
          <cx:pt idx="795">0.017283154410354874</cx:pt>
          <cx:pt idx="796">0.018199686862726425</cx:pt>
          <cx:pt idx="797">0.015522238190779525</cx:pt>
          <cx:pt idx="798">0.0096472600766038998</cx:pt>
          <cx:pt idx="799">0.0028351199960106</cx:pt>
          <cx:pt idx="800">0.005825623094065</cx:pt>
          <cx:pt idx="801">0.0064524888815742252</cx:pt>
          <cx:pt idx="802">-0.0029667864759097</cx:pt>
          <cx:pt idx="803">0.0045891650856627999</cx:pt>
          <cx:pt idx="804">0.009067073714084925</cx:pt>
          <cx:pt idx="805">0.0090919930533610999</cx:pt>
          <cx:pt idx="806">0.0071265761239474503</cx:pt>
          <cx:pt idx="807">0.0015107916439016625</cx:pt>
          <cx:pt idx="808">0.000132079481358531</cx:pt>
          <cx:pt idx="809">-6.5209092819013494e-05</cx:pt>
          <cx:pt idx="810">-9.4025486733927003e-05</cx:pt>
          <cx:pt idx="811">-0.0012660611475488026</cx:pt>
          <cx:pt idx="812">-0.0025170720877932002</cx:pt>
          <cx:pt idx="813">-0.0029918564023172002</cx:pt>
          <cx:pt idx="814">-0.00038271272240199999</cx:pt>
          <cx:pt idx="815">-0.0027481516720335498</cx:pt>
          <cx:pt idx="816">-0.0074643601101411</cx:pt>
          <cx:pt idx="817">-0.0043404795710420751</cx:pt>
          <cx:pt idx="818">-0.001459541507374775</cx:pt>
          <cx:pt idx="819">0.0066733546085469249</cx:pt>
          <cx:pt idx="820">0.016590228094436475</cx:pt>
          <cx:pt idx="821">0.01194154224334165</cx:pt>
          <cx:pt idx="822">0.0014288892228919675</cx:pt>
          <cx:pt idx="823">0.0050259304059423254</cx:pt>
          <cx:pt idx="824">0.014299822062337325</cx:pt>
          <cx:pt idx="825">0.0098160519248910744</cx:pt>
          <cx:pt idx="826">0.0023202838155143399</cx:pt>
          <cx:pt idx="827">0.0021802116643581224</cx:pt>
          <cx:pt idx="828">0.004892605319573775</cx:pt>
          <cx:pt idx="829">0.010174081914248449</cx:pt>
          <cx:pt idx="830">0.0061015569378378249</cx:pt>
          <cx:pt idx="831">0.0047554230162373248</cx:pt>
          <cx:pt idx="832">0.0065641490359400999</cx:pt>
          <cx:pt idx="833">0.0097692946521259743</cx:pt>
          <cx:pt idx="834">0.0073272881623110504</cx:pt>
          <cx:pt idx="835">0.0013507425343854374</cx:pt>
          <cx:pt idx="836">0.00013566737310201674</cx:pt>
          <cx:pt idx="837">2.2656461849666101e-05</cx:pt>
          <cx:pt idx="838">-0.00016940585287350351</cx:pt>
          <cx:pt idx="839">-0.0017007489033792325</cx:pt>
          <cx:pt idx="840">-0.0021435072895061675</cx:pt>
          <cx:pt idx="841">-0.0044061711118567248</cx:pt>
          <cx:pt idx="842">-0.0048363093751062746</cx:pt>
          <cx:pt idx="843">-0.0018956550526119051</cx:pt>
          <cx:pt idx="844">0.00111123146841431</cx:pt>
          <cx:pt idx="845">0.0010826635191528275</cx:pt>
          <cx:pt idx="846">-0.0016032108387814975</cx:pt>
          <cx:pt idx="847">0.00094410149825085998</cx:pt>
          <cx:pt idx="848">0.01366995877014795</cx:pt>
          <cx:pt idx="849">-0.00555378453449255</cx:pt>
          <cx:pt idx="850">-0.013241233783242899</cx:pt>
          <cx:pt idx="851">-0.0035350479119405</cx:pt>
          <cx:pt idx="852">-0.0053036565000851004</cx:pt>
          <cx:pt idx="853">-0.0059609821649380503</cx:pt>
          <cx:pt idx="854">-0.013610525939960851</cx:pt>
          <cx:pt idx="855">-0.017129098763522727</cx:pt>
          <cx:pt idx="856">-0.012158653074579926</cx:pt>
          <cx:pt idx="857">-0.00173959464497021</cx:pt>
          <cx:pt idx="858">0.00070281249440767748</cx:pt>
          <cx:pt idx="859">0.0054711925829947503</cx:pt>
          <cx:pt idx="860">-0.00031702623647091499</cx:pt>
          <cx:pt idx="861">0.0070095849013684748</cx:pt>
          <cx:pt idx="862">0.0071929240150237746</cx:pt>
          <cx:pt idx="863">0.00082698006447262499</cx:pt>
          <cx:pt idx="864">0.00016648692137361575</cx:pt>
          <cx:pt idx="865">-0.000196643396475968</cx:pt>
          <cx:pt idx="866">-0.0001064304674497635</cx:pt>
          <cx:pt idx="867">-0.00062157012107660501</cx:pt>
          <cx:pt idx="868">0.00092223855702758002</cx:pt>
          <cx:pt idx="869">-0.0028644732754064249</cx:pt>
          <cx:pt idx="870">-0.0031812633077161001</cx:pt>
          <cx:pt idx="871">0.0026080603197977501</cx:pt>
          <cx:pt idx="872">0.0072737045686826754</cx:pt>
          <cx:pt idx="873">0.0065292912945939746</cx:pt>
          <cx:pt idx="874">0.0034883568559587498</cx:pt>
          <cx:pt idx="875">0.00097317793009364748</cx:pt>
          <cx:pt idx="876">0.0074064014472748248</cx:pt>
          <cx:pt idx="877">-0.0035031613272566002</cx:pt>
          <cx:pt idx="878">-0.0073062451683271997</cx:pt>
          <cx:pt idx="879">-0.0021325300317234326</cx:pt>
          <cx:pt idx="880">-0.004606148812517875</cx:pt>
          <cx:pt idx="881">-0.0087507522888368248</cx:pt>
          <cx:pt idx="882">-0.014638065362341326</cx:pt>
          <cx:pt idx="883">-0.011805927505697426</cx:pt>
          <cx:pt idx="884">-0.0015277390389144324</cx:pt>
          <cx:pt idx="885">-0.0019269191621132549</cx:pt>
          <cx:pt idx="886">0.00016651559729062099</cx:pt>
          <cx:pt idx="887">-0.00075869681940039498</cx:pt>
          <cx:pt idx="888">-0.0043883661954857</cx:pt>
          <cx:pt idx="889">-0.0049936488450647246</cx:pt>
          <cx:pt idx="890">-0.0055049620461462253</cx:pt>
          <cx:pt idx="891">0.0036335622827668749</cx:pt>
          <cx:pt idx="892">0.0058903461265385751</cx:pt>
          <cx:pt idx="893">0.0068115135662063248</cx:pt>
          <cx:pt idx="894">0.0084586771702444257</cx:pt>
          <cx:pt idx="895">0.017283154410354874</cx:pt>
          <cx:pt idx="896">0.018199686862726425</cx:pt>
          <cx:pt idx="897">0.015522238190779525</cx:pt>
          <cx:pt idx="898">0.0096472600766038998</cx:pt>
          <cx:pt idx="899">0.0028351199960106</cx:pt>
          <cx:pt idx="900">0.005825623094065</cx:pt>
          <cx:pt idx="901">0.0064524888815742252</cx:pt>
          <cx:pt idx="902">-0.0029667864759097</cx:pt>
          <cx:pt idx="903">0.0045891650856627999</cx:pt>
          <cx:pt idx="904">0.009067073714084925</cx:pt>
          <cx:pt idx="905">0.0090919930533610999</cx:pt>
          <cx:pt idx="906">0.0071265761239474503</cx:pt>
          <cx:pt idx="907">0.0015107916439016625</cx:pt>
          <cx:pt idx="908">0.000132079481358531</cx:pt>
          <cx:pt idx="909">-6.5209092819013494e-05</cx:pt>
          <cx:pt idx="910">-9.4025486733927003e-05</cx:pt>
          <cx:pt idx="911">-0.0012660611475488026</cx:pt>
          <cx:pt idx="912">-0.0025170720877932002</cx:pt>
          <cx:pt idx="913">-0.0029918564023172002</cx:pt>
          <cx:pt idx="914">-0.00038271272240199999</cx:pt>
          <cx:pt idx="915">-0.0027481516720335498</cx:pt>
          <cx:pt idx="916">-0.0074643601101411</cx:pt>
          <cx:pt idx="917">-0.0043404795710420751</cx:pt>
          <cx:pt idx="918">-0.001459541507374775</cx:pt>
          <cx:pt idx="919">0.0066733546085469249</cx:pt>
          <cx:pt idx="920">0.016590228094436475</cx:pt>
          <cx:pt idx="921">0.01194154224334165</cx:pt>
          <cx:pt idx="922">0.0014288892228919675</cx:pt>
          <cx:pt idx="923">0.0050259304059423254</cx:pt>
          <cx:pt idx="924">0.014299822062337325</cx:pt>
          <cx:pt idx="925">0.0098160519248910744</cx:pt>
          <cx:pt idx="926">0.0023202838155143399</cx:pt>
          <cx:pt idx="927">0.0021802116643581224</cx:pt>
          <cx:pt idx="928">0.004892605319573775</cx:pt>
          <cx:pt idx="929">0.010174081914248449</cx:pt>
          <cx:pt idx="930">0.0061015569378378249</cx:pt>
          <cx:pt idx="931">0.0047554230162373248</cx:pt>
          <cx:pt idx="932">0.0065641490359400999</cx:pt>
          <cx:pt idx="933">0.0097692946521259743</cx:pt>
          <cx:pt idx="934">0.0073272881623110504</cx:pt>
          <cx:pt idx="935">0.0013507425343854374</cx:pt>
          <cx:pt idx="936">0.00013566737310201674</cx:pt>
          <cx:pt idx="937">2.2656461849666101e-05</cx:pt>
          <cx:pt idx="938">-0.00016940585287350351</cx:pt>
          <cx:pt idx="939">-0.0017007489033792325</cx:pt>
          <cx:pt idx="940">-0.0021435072895061675</cx:pt>
          <cx:pt idx="941">-0.0044061711118567248</cx:pt>
          <cx:pt idx="942">-0.0048363093751062746</cx:pt>
          <cx:pt idx="943">-0.0018956550526119051</cx:pt>
          <cx:pt idx="944">0.00111123146841431</cx:pt>
          <cx:pt idx="945">0.0010826635191528275</cx:pt>
          <cx:pt idx="946">-0.0016032108387814975</cx:pt>
          <cx:pt idx="947">0.00094410149825085998</cx:pt>
          <cx:pt idx="948">0.01366995877014795</cx:pt>
          <cx:pt idx="949">-0.00555378453449255</cx:pt>
          <cx:pt idx="950">-0.013241233783242899</cx:pt>
          <cx:pt idx="951">-0.0035350479119405</cx:pt>
          <cx:pt idx="952">-0.0053036565000851004</cx:pt>
          <cx:pt idx="953">-0.0059609821649380503</cx:pt>
          <cx:pt idx="954">-0.013610525939960851</cx:pt>
          <cx:pt idx="955">-0.017129098763522727</cx:pt>
          <cx:pt idx="956">-0.012158653074579926</cx:pt>
          <cx:pt idx="957">-0.00173959464497021</cx:pt>
          <cx:pt idx="958">0.00070281249440767748</cx:pt>
          <cx:pt idx="959">0.0054711925829947503</cx:pt>
          <cx:pt idx="960">-0.00031702623647091499</cx:pt>
          <cx:pt idx="961">0.0070095849013684748</cx:pt>
          <cx:pt idx="962">0.0071929240150237746</cx:pt>
          <cx:pt idx="963">0.00082698006447262499</cx:pt>
          <cx:pt idx="964">0.00016648692137361575</cx:pt>
          <cx:pt idx="965">-0.000196643396475968</cx:pt>
          <cx:pt idx="966">-0.0001064304674497635</cx:pt>
          <cx:pt idx="967">-0.00062157012107660501</cx:pt>
          <cx:pt idx="968">0.00092223855702758002</cx:pt>
          <cx:pt idx="969">-0.0028644732754064249</cx:pt>
          <cx:pt idx="970">-0.0031812633077161001</cx:pt>
          <cx:pt idx="971">0.0026080603197977501</cx:pt>
          <cx:pt idx="972">0.0072737045686826754</cx:pt>
          <cx:pt idx="973">0.0065292912945939746</cx:pt>
          <cx:pt idx="974">0.0034883568559587498</cx:pt>
          <cx:pt idx="975">0.00097317793009364748</cx:pt>
          <cx:pt idx="976">0.0074064014472748248</cx:pt>
          <cx:pt idx="977">-0.0035031613272566002</cx:pt>
          <cx:pt idx="978">-0.0073062451683271997</cx:pt>
          <cx:pt idx="979">-0.0021325300317234326</cx:pt>
          <cx:pt idx="980">-0.004606148812517875</cx:pt>
          <cx:pt idx="981">-0.0087507522888368248</cx:pt>
          <cx:pt idx="982">-0.014638065362341326</cx:pt>
          <cx:pt idx="983">-0.011805927505697426</cx:pt>
          <cx:pt idx="984">-0.0015277390389144324</cx:pt>
          <cx:pt idx="985">-0.0019269191621132549</cx:pt>
          <cx:pt idx="986">0.00016651559729062099</cx:pt>
          <cx:pt idx="987">-0.00075869681940039498</cx:pt>
          <cx:pt idx="988">-0.0043883661954857</cx:pt>
          <cx:pt idx="989">-0.0049936488450647246</cx:pt>
          <cx:pt idx="990">-0.0055049620461462253</cx:pt>
          <cx:pt idx="991">0.0036335622827668749</cx:pt>
          <cx:pt idx="992">0.0058903461265385751</cx:pt>
          <cx:pt idx="993">0.0068115135662063248</cx:pt>
          <cx:pt idx="994">0.0084586771702444257</cx:pt>
          <cx:pt idx="995">0.017283154410354874</cx:pt>
          <cx:pt idx="996">0.018199686862726425</cx:pt>
          <cx:pt idx="997">0.015522238190779525</cx:pt>
          <cx:pt idx="998">0.0096472600766038998</cx:pt>
          <cx:pt idx="999">0.0028351199960106</cx:pt>
          <cx:pt idx="1000">0.005825623094065</cx:pt>
          <cx:pt idx="1001">0.0064524888815742252</cx:pt>
          <cx:pt idx="1002">-0.0029667864759097</cx:pt>
          <cx:pt idx="1003">0.0045891650856627999</cx:pt>
          <cx:pt idx="1004">0.009067073714084925</cx:pt>
          <cx:pt idx="1005">0.0090919930533610999</cx:pt>
          <cx:pt idx="1006">0.0071265761239474503</cx:pt>
          <cx:pt idx="1007">0.0015107916439016625</cx:pt>
          <cx:pt idx="1008">0.000132079481358531</cx:pt>
          <cx:pt idx="1009">-6.5209092819013494e-05</cx:pt>
          <cx:pt idx="1010">-9.4025486733927003e-05</cx:pt>
          <cx:pt idx="1011">-0.0012660611475488026</cx:pt>
          <cx:pt idx="1012">-0.0025170720877932002</cx:pt>
          <cx:pt idx="1013">-0.0029918564023172002</cx:pt>
          <cx:pt idx="1014">-0.00038271272240199999</cx:pt>
          <cx:pt idx="1015">-0.0027481516720335498</cx:pt>
          <cx:pt idx="1016">-0.0074643601101411</cx:pt>
          <cx:pt idx="1017">-0.0043404795710420751</cx:pt>
          <cx:pt idx="1018">-0.001459541507374775</cx:pt>
          <cx:pt idx="1019">0.0066733546085469249</cx:pt>
          <cx:pt idx="1020">0.016590228094436475</cx:pt>
          <cx:pt idx="1021">0.01194154224334165</cx:pt>
          <cx:pt idx="1022">0.0014288892228919675</cx:pt>
          <cx:pt idx="1023">0.0050259304059423254</cx:pt>
          <cx:pt idx="1024">0.014299822062337325</cx:pt>
          <cx:pt idx="1025">0.0098160519248910744</cx:pt>
          <cx:pt idx="1026">0.0023202838155143399</cx:pt>
          <cx:pt idx="1027">0.0021802116643581224</cx:pt>
          <cx:pt idx="1028">0.004892605319573775</cx:pt>
          <cx:pt idx="1029">0.010174081914248449</cx:pt>
          <cx:pt idx="1030">0.0061015569378378249</cx:pt>
          <cx:pt idx="1031">0.0047554230162373248</cx:pt>
          <cx:pt idx="1032">0.0065641490359400999</cx:pt>
          <cx:pt idx="1033">0.0097692946521259743</cx:pt>
          <cx:pt idx="1034">0.0073272881623110504</cx:pt>
          <cx:pt idx="1035">0.0013507425343854374</cx:pt>
          <cx:pt idx="1036">0.00013566737310201674</cx:pt>
          <cx:pt idx="1037">2.2656461849666101e-05</cx:pt>
          <cx:pt idx="1038">-0.00016940585287350351</cx:pt>
          <cx:pt idx="1039">-0.0017007489033792325</cx:pt>
          <cx:pt idx="1040">-0.0021435072895061675</cx:pt>
          <cx:pt idx="1041">-0.0044061711118567248</cx:pt>
          <cx:pt idx="1042">-0.0048363093751062746</cx:pt>
          <cx:pt idx="1043">-0.0018956550526119051</cx:pt>
          <cx:pt idx="1044">0.00111123146841431</cx:pt>
          <cx:pt idx="1045">0.0010826635191528275</cx:pt>
          <cx:pt idx="1046">-0.0016032108387814975</cx:pt>
          <cx:pt idx="1047">0.00094410149825085998</cx:pt>
          <cx:pt idx="1048">0.01366995877014795</cx:pt>
          <cx:pt idx="1049">-0.00555378453449255</cx:pt>
          <cx:pt idx="1050">-0.013241233783242899</cx:pt>
          <cx:pt idx="1051">-0.0035350479119405</cx:pt>
          <cx:pt idx="1052">-0.0053036565000851004</cx:pt>
          <cx:pt idx="1053">-0.0059609821649380503</cx:pt>
          <cx:pt idx="1054">-0.013610525939960851</cx:pt>
          <cx:pt idx="1055">-0.017129098763522727</cx:pt>
          <cx:pt idx="1056">-0.012158653074579926</cx:pt>
          <cx:pt idx="1057">-0.00173959464497021</cx:pt>
          <cx:pt idx="1058">0.00070281249440767748</cx:pt>
          <cx:pt idx="1059">0.0054711925829947503</cx:pt>
          <cx:pt idx="1060">-0.00031702623647091499</cx:pt>
          <cx:pt idx="1061">0.0070095849013684748</cx:pt>
          <cx:pt idx="1062">0.0071929240150237746</cx:pt>
          <cx:pt idx="1063">0.00082698006447262499</cx:pt>
          <cx:pt idx="1064">0.00016648692137361575</cx:pt>
          <cx:pt idx="1065">-0.000196643396475968</cx:pt>
          <cx:pt idx="1066">-0.0001064304674497635</cx:pt>
          <cx:pt idx="1067">-0.00062157012107660501</cx:pt>
          <cx:pt idx="1068">0.00092223855702758002</cx:pt>
          <cx:pt idx="1069">-0.0028644732754064249</cx:pt>
          <cx:pt idx="1070">-0.0031812633077161001</cx:pt>
          <cx:pt idx="1071">0.0026080603197977501</cx:pt>
          <cx:pt idx="1072">0.0072737045686826754</cx:pt>
          <cx:pt idx="1073">0.0065292912945939746</cx:pt>
          <cx:pt idx="1074">0.0034883568559587498</cx:pt>
          <cx:pt idx="1075">0.00097317793009364748</cx:pt>
          <cx:pt idx="1076">0.0074064014472748248</cx:pt>
          <cx:pt idx="1077">-0.0035031613272566002</cx:pt>
          <cx:pt idx="1078">-0.0073062451683271997</cx:pt>
          <cx:pt idx="1079">-0.0021325300317234326</cx:pt>
          <cx:pt idx="1080">-0.004606148812517875</cx:pt>
          <cx:pt idx="1081">-0.0087507522888368248</cx:pt>
          <cx:pt idx="1082">-0.014638065362341326</cx:pt>
          <cx:pt idx="1083">-0.011805927505697426</cx:pt>
        </cx:lvl>
      </cx:numDim>
    </cx:data>
    <cx:data id="146">
      <cx:numDim type="val">
        <cx:f>Sheet2!$EQ$1:$EQ$1084</cx:f>
        <cx:lvl ptCount="1084" formatCode="0.00E+00">
          <cx:pt idx="0">4.4038315114092e-05</cx:pt>
          <cx:pt idx="1">0.000347862564169044</cx:pt>
          <cx:pt idx="2">4.1252425509073503e-05</cx:pt>
          <cx:pt idx="3">-0.00064211956368529204</cx:pt>
          <cx:pt idx="4">-1.7636670580132399e-05</cx:pt>
          <cx:pt idx="5">-0.00062801552817172196</cx:pt>
          <cx:pt idx="6">0.00054776653197029701</cx:pt>
          <cx:pt idx="7">-0.00032285223566195403</cx:pt>
          <cx:pt idx="8">0.00017025382143250401</cx:pt>
          <cx:pt idx="9">-5.9371392210753002e-05</cx:pt>
          <cx:pt idx="10">0.00041055045386408301</cx:pt>
          <cx:pt idx="11">0.00038588787997249598</cx:pt>
          <cx:pt idx="12">0.00019930407946935899</cx:pt>
          <cx:pt idx="13">-0.000364463605243688</cx:pt>
          <cx:pt idx="14">0.000291321375515002</cx:pt>
          <cx:pt idx="15">-0.00045622357610057698</cx:pt>
          <cx:pt idx="16">0.00015974500586121501</cx:pt>
          <cx:pt idx="17">0.00097719440821684598</cx:pt>
          <cx:pt idx="18">0.00036849522754104898</cx:pt>
          <cx:pt idx="19">-0.000139960871096768</cx:pt>
          <cx:pt idx="20">-0.000100492409646726</cx:pt>
          <cx:pt idx="21">0.00071137503534920001</cx:pt>
          <cx:pt idx="22">-0.00051549647497550299</cx:pt>
          <cx:pt idx="23">0.00041896299902022098</cx:pt>
          <cx:pt idx="24">0.000179074083289834</cx:pt>
          <cx:pt idx="25">0.00035204306541132899</cx:pt>
          <cx:pt idx="26">-0.00046845944720124799</cx:pt>
          <cx:pt idx="27">0.000192347604974534</cx:pt>
          <cx:pt idx="28">0.00057061633687971697</cx:pt>
          <cx:pt idx="29">2.7919113791134699e-05</cx:pt>
          <cx:pt idx="30">0.000154591909727278</cx:pt>
          <cx:pt idx="31">-6.5878773172379305e-05</cx:pt>
          <cx:pt idx="32">-8.9821016762744705e-06</cx:pt>
          <cx:pt idx="33">-0.00035203363455451101</cx:pt>
          <cx:pt idx="34">0.00057802330450058695</cx:pt>
          <cx:pt idx="35">-0.00096329329707516497</cx:pt>
          <cx:pt idx="36">-0.00029100833110215301</cx:pt>
          <cx:pt idx="37">0.000524520012623111</cx:pt>
          <cx:pt idx="38">-0.00063298512007577102</cx:pt>
          <cx:pt idx="39">-0.00046518673830789499</cx:pt>
          <cx:pt idx="40">0.00080918841111272195</cx:pt>
          <cx:pt idx="41">5.8267796358655597e-05</cx:pt>
          <cx:pt idx="42">0.00061678075813640298</cx:pt>
          <cx:pt idx="43">0.00093235202888167798</cx:pt>
          <cx:pt idx="44">0.0013832285532811601</cx:pt>
          <cx:pt idx="45">-0.00057961722415119396</cx:pt>
          <cx:pt idx="46">-0.00046801122304558802</cx:pt>
          <cx:pt idx="47">0.00070702348075708896</cx:pt>
          <cx:pt idx="48">-0.00018059148231053501</cx:pt>
          <cx:pt idx="49">-0.000249328745660152</cx:pt>
          <cx:pt idx="50">-0.00051828588858786903</cx:pt>
          <cx:pt idx="51">-0.00058484690829832997</cx:pt>
          <cx:pt idx="52">-7.8974131333830997e-05</cx:pt>
          <cx:pt idx="53">0.000402666843311728</cx:pt>
          <cx:pt idx="54">0.000208246419604839</cx:pt>
          <cx:pt idx="55">-6.7066700353793295e-05</cx:pt>
          <cx:pt idx="56">-0.0013289462442545</cx:pt>
          <cx:pt idx="57">0.00059329365024091097</cx:pt>
          <cx:pt idx="58">-5.4247722375266698e-05</cx:pt>
          <cx:pt idx="59">-9.5385650801550002e-05</cx:pt>
          <cx:pt idx="60">-0.00098288630168802209</cx:pt>
          <cx:pt idx="61">0.00047875909661491002</cx:pt>
          <cx:pt idx="62">0.000105131353219035</cx:pt>
          <cx:pt idx="63">-0.00027437792734582</cx:pt>
          <cx:pt idx="64">0.00059080447328000905</cx:pt>
          <cx:pt idx="65">-0.00090723023381616605</cx:pt>
          <cx:pt idx="66">-0.00100600453038227</cx:pt>
          <cx:pt idx="67">-0.0029455058775609199</cx:pt>
          <cx:pt idx="68">-0.0069081620525957999</cx:pt>
          <cx:pt idx="69">-0.0072651826790088303</cx:pt>
          <cx:pt idx="70">-0.0040490250320261399</cx:pt>
          <cx:pt idx="71">-0.0028256918389743101</cx:pt>
          <cx:pt idx="72">-0.0016404836861455001</cx:pt>
          <cx:pt idx="73">0.00144026542593876</cx:pt>
          <cx:pt idx="74">0.0040892374523954196</cx:pt>
          <cx:pt idx="75">-0.00030130438707264999</cx:pt>
          <cx:pt idx="76">-0.000115314091857447</cx:pt>
          <cx:pt idx="77">-0.0013668975298875899</cx:pt>
          <cx:pt idx="78">-0.00070701442692241198</cx:pt>
          <cx:pt idx="79">-3.3591172663725803e-05</cx:pt>
          <cx:pt idx="80">4.7871145680703797e-05</cx:pt>
          <cx:pt idx="81">-0.00044330914393905102</cx:pt>
          <cx:pt idx="82">-0.00055491973315837295</cx:pt>
          <cx:pt idx="83">2.40923274340558e-05</cx:pt>
          <cx:pt idx="84">-0.00016835211082752601</cx:pt>
          <cx:pt idx="85">0.00037840588834683599</cx:pt>
          <cx:pt idx="86">0.0010479162997550299</cx:pt>
          <cx:pt idx="87">-0.00013084847782820499</cx:pt>
          <cx:pt idx="88">0.00024909276714259502</cx:pt>
          <cx:pt idx="89">0.000143336757994698</cx:pt>
          <cx:pt idx="90">-0.000121846056291885</cx:pt>
          <cx:pt idx="91">0.0019914763251748699</cx:pt>
          <cx:pt idx="92">0.00260494006795916</cx:pt>
          <cx:pt idx="93">-0.0012162939267048301</cx:pt>
          <cx:pt idx="94">-0.0015856367475360401</cx:pt>
          <cx:pt idx="95">-0.0040496843475014499</cx:pt>
          <cx:pt idx="96">-0.0053052731028479403</cx:pt>
          <cx:pt idx="97">-0.0047295070775336002</cx:pt>
          <cx:pt idx="98">-0.0092157794994397399</cx:pt>
          <cx:pt idx="99">-0.0124652769186403</cx:pt>
          <cx:pt idx="100">-0.017739160829069799</cx:pt>
          <cx:pt idx="101">0.0043146389088404196</cx:pt>
          <cx:pt idx="102">0.0099338755570749001</cx:pt>
          <cx:pt idx="103">-0.0041656655620818401</cx:pt>
          <cx:pt idx="104">-0.0029182016180954698</cx:pt>
          <cx:pt idx="105">-0.00249090468436054</cx:pt>
          <cx:pt idx="106">-0.0034321151234688301</cx:pt>
          <cx:pt idx="107">-0.0022168835644688798</cx:pt>
          <cx:pt idx="108">-0.0023389136994415799</cx:pt>
          <cx:pt idx="109">0.00031081120327419698</cx:pt>
          <cx:pt idx="110">-0.00041298735149561199</cx:pt>
          <cx:pt idx="111">4.5576030858822603e-05</cx:pt>
          <cx:pt idx="112">-0.00085204185083916897</cx:pt>
          <cx:pt idx="113">-0.00094464348500797595</cx:pt>
          <cx:pt idx="114">0.0010575781813017</cx:pt>
          <cx:pt idx="115">0.00114763207789806</cx:pt>
          <cx:pt idx="116">0.0019551042736575801</cx:pt>
          <cx:pt idx="117">-0.00952338866033349</cx:pt>
          <cx:pt idx="118">-0.0048454899171234602</cx:pt>
          <cx:pt idx="119">0.000395894453590847</cx:pt>
          <cx:pt idx="120">0.0155808210180982</cx:pt>
          <cx:pt idx="121">0.0095433958359203604</cx:pt>
          <cx:pt idx="122">0.015683787856358902</cx:pt>
          <cx:pt idx="123">0.0092810840800699301</cx:pt>
          <cx:pt idx="124">-0.0061746463361294097</cx:pt>
          <cx:pt idx="125">0.0015535541808148401</cx:pt>
          <cx:pt idx="126">0.018184754320583901</cx:pt>
          <cx:pt idx="127">0.0088490226087015907</cx:pt>
          <cx:pt idx="128">0.0018877522551974499</cx:pt>
          <cx:pt idx="129">0.0170011563008736</cx:pt>
          <cx:pt idx="130">0.042622640241037402</cx:pt>
          <cx:pt idx="131">0.010716120501406599</cx:pt>
          <cx:pt idx="132">-0.0090753767733683099</cx:pt>
          <cx:pt idx="133">-0.0109269140861065</cx:pt>
          <cx:pt idx="134">-0.0094297389050905893</cx:pt>
          <cx:pt idx="135">-0.0089343153199356908</cx:pt>
          <cx:pt idx="136">-0.00091864933788239199</cx:pt>
          <cx:pt idx="137">0.0034558540045892499</cx:pt>
          <cx:pt idx="138">0.000225739892857064</cx:pt>
          <cx:pt idx="139">0.00017553822289106201</cx:pt>
          <cx:pt idx="140">0.00046053493812651703</cx:pt>
          <cx:pt idx="141">0.000204172251987066</cx:pt>
          <cx:pt idx="142">0.00037909931947955201</cx:pt>
          <cx:pt idx="143">0.00062934614838714104</cx:pt>
          <cx:pt idx="144">0.0048927915413348698</cx:pt>
          <cx:pt idx="145">-0.0042964567686205697</cx:pt>
          <cx:pt idx="146">0.00496010662107678</cx:pt>
          <cx:pt idx="147">0.010222151679211301</cx:pt>
          <cx:pt idx="148">-0.0084396101371608107</cx:pt>
          <cx:pt idx="149">-0.0168665910009742</cx:pt>
          <cx:pt idx="150">0.0067116207685288002</cx:pt>
          <cx:pt idx="151">-0.010733899524847001</cx:pt>
          <cx:pt idx="152">-0.0186717295694744</cx:pt>
          <cx:pt idx="153">0.018063724360361601</cx:pt>
          <cx:pt idx="154">0.029779913021989901</cx:pt>
          <cx:pt idx="155">0.010360056665229199</cx:pt>
          <cx:pt idx="156">0.0232423772462537</cx:pt>
          <cx:pt idx="157">0.028779145054536701</cx:pt>
          <cx:pt idx="158">0.021167736538871999</cx:pt>
          <cx:pt idx="159">0.0044519885151105302</cx:pt>
          <cx:pt idx="160">0.0112212707774963</cx:pt>
          <cx:pt idx="161">-0.026847849845238001</cx:pt>
          <cx:pt idx="162">-0.013206580321318899</cx:pt>
          <cx:pt idx="163">-0.0042274665967404201</cx:pt>
          <cx:pt idx="164">0.0054745931931744303</cx:pt>
          <cx:pt idx="165">0.0058648403628613396</cx:pt>
          <cx:pt idx="166">0.00137691699336903</cx:pt>
          <cx:pt idx="167">-0.00041704010493560901</cx:pt>
          <cx:pt idx="168">-0.0012902514297772299</cx:pt>
          <cx:pt idx="169">-0.000139035372644836</cx:pt>
          <cx:pt idx="170">0.0045585152856544098</cx:pt>
          <cx:pt idx="171">0.0097772511488283895</cx:pt>
          <cx:pt idx="172">0.0127063651521618</cx:pt>
          <cx:pt idx="173">0.0100767556842581</cx:pt>
          <cx:pt idx="174">0.0062327743288801297</cx:pt>
          <cx:pt idx="175">-0.0079637048152514205</cx:pt>
          <cx:pt idx="176">-0.00049050817811072795</cx:pt>
          <cx:pt idx="177">0.0284715454566817</cx:pt>
          <cx:pt idx="178">0.0039428112821700704</cx:pt>
          <cx:pt idx="179">-0.0130918735138221</cx:pt>
          <cx:pt idx="180">-0.016225870601674599</cx:pt>
          <cx:pt idx="181">-0.016842913658462001</cx:pt>
          <cx:pt idx="182">-0.030227657092126499</cx:pt>
          <cx:pt idx="183">0.0028216130003072999</cx:pt>
          <cx:pt idx="184">0.028283677993692701</cx:pt>
          <cx:pt idx="185">0.044248202490297497</cx:pt>
          <cx:pt idx="186">0.040095073808058601</cx:pt>
          <cx:pt idx="187">0.013554094439964999</cx:pt>
          <cx:pt idx="188">0.023075817769986399</cx:pt>
          <cx:pt idx="189">0.010886195540179401</cx:pt>
          <cx:pt idx="190">-0.0079926920247945493</cx:pt>
          <cx:pt idx="191">0.0013873556042054099</cx:pt>
          <cx:pt idx="192">0.0127582807207169</cx:pt>
          <cx:pt idx="193">0.00848401663073973</cx:pt>
          <cx:pt idx="194">0.0026560774508662898</cx:pt>
          <cx:pt idx="195">-5.0857291557150301e-05</cx:pt>
          <cx:pt idx="196">-2.20627713149708e-05</cx:pt>
          <cx:pt idx="197">0.00068374640312120704</cx:pt>
          <cx:pt idx="198">0.0043208676016150502</cx:pt>
          <cx:pt idx="199">0.0023465983670567748</cx:pt>
          <cx:pt idx="200">0.0043074151692838996</cx:pt>
          <cx:pt idx="201">0.0052283454622927246</cx:pt>
          <cx:pt idx="202">0.00014715805628773149</cx:pt>
          <cx:pt idx="203">-0.00130589971202778</cx:pt>
          <cx:pt idx="204">0.0055458820252464501</cx:pt>
          <cx:pt idx="205">0.004663281038482325</cx:pt>
          <cx:pt idx="206">-0.0032454377693801749</cx:pt>
          <cx:pt idx="207">-0.0067093922578732998</cx:pt>
          <cx:pt idx="208">0.0048324273281060252</cx:pt>
          <cx:pt idx="209">0.0043236290927799754</cx:pt>
          <cx:pt idx="210">0.0078278157884942492</cx:pt>
          <cx:pt idx="211">7.774471592133325e-05</cx:pt>
          <cx:pt idx="212">0.0046215322102388752</cx:pt>
          <cx:pt idx="213">0.0040965295936026746</cx:pt>
          <cx:pt idx="214">0.003986085903971575</cx:pt>
          <cx:pt idx="215">0.00047089279398502502</cx:pt>
          <cx:pt idx="216">0.0063410267262167998</cx:pt>
          <cx:pt idx="217">0.00015338927236078576</cx:pt>
          <cx:pt idx="218">4.6894969281767501e-05</cx:pt>
          <cx:pt idx="219">0.0016116154415418075</cx:pt>
          <cx:pt idx="220">0.00054802547542318004</cx:pt>
          <cx:pt idx="221">0.0013590283504031451</cx:pt>
          <cx:pt idx="222">0.0011141750665480876</cx:pt>
          <cx:pt idx="223">0.00022356692244412325</cx:pt>
          <cx:pt idx="224">0.000100200807172056</cx:pt>
          <cx:pt idx="225">-2.3286758343097926e-05</cx:pt>
          <cx:pt idx="226">0.00028356151555029998</cx:pt>
          <cx:pt idx="227">0.00188915763466322</cx:pt>
          <cx:pt idx="228">0.0052318194463959753</cx:pt>
          <cx:pt idx="229">0.0022599000168089874</cx:pt>
          <cx:pt idx="230">-0.0019930151570369298</cx:pt>
          <cx:pt idx="231">0.0044932965228571499</cx:pt>
          <cx:pt idx="232">0.0083014758914512748</cx:pt>
          <cx:pt idx="233">0.0066979749654314247</cx:pt>
          <cx:pt idx="234">-0.00016383039518951925</cx:pt>
          <cx:pt idx="235">-0.00013365758851069899</cx:pt>
          <cx:pt idx="236">0.0056301315587802504</cx:pt>
          <cx:pt idx="237">0.014675718598654325</cx:pt>
          <cx:pt idx="238">0.0032619617806148998</cx:pt>
          <cx:pt idx="239">0.002770287705731375</cx:pt>
          <cx:pt idx="240">0.0064524486037544748</cx:pt>
          <cx:pt idx="241">-0.0029019940000656252</cx:pt>
          <cx:pt idx="242">-0.0076715285452481751</cx:pt>
          <cx:pt idx="243">-0.00092637322341478003</cx:pt>
          <cx:pt idx="244">-0.0019115131731848125</cx:pt>
          <cx:pt idx="245">-0.0021715555629835451</cx:pt>
          <cx:pt idx="246">0.0041395845892932496</cx:pt>
          <cx:pt idx="247">0.00084382557199088497</cx:pt>
          <cx:pt idx="248">-0.00056481998492063001</cx:pt>
          <cx:pt idx="249">0.00076020709305044251</cx:pt>
          <cx:pt idx="250">0.000241510465453359</cx:pt>
          <cx:pt idx="251">0.000114071748679966</cx:pt>
          <cx:pt idx="252">-0.00028942425791288748</cx:pt>
          <cx:pt idx="253">-0.00011203048657160825</cx:pt>
          <cx:pt idx="254">0.00074829372684548498</cx:pt>
          <cx:pt idx="255">0.0017225030742400501</cx:pt>
          <cx:pt idx="256">0.0064485922200387498</cx:pt>
          <cx:pt idx="257">0.00082336193981864499</cx:pt>
          <cx:pt idx="258">0.0053594786879413749</cx:pt>
          <cx:pt idx="259">0.0098241582668139992</cx:pt>
          <cx:pt idx="260">0.0091592705230959994</cx:pt>
          <cx:pt idx="261">0.0035847598226790502</cx:pt>
          <cx:pt idx="262">-0.0030225589240512251</cx:pt>
          <cx:pt idx="263">-0.002882076669333425</cx:pt>
          <cx:pt idx="264">0.0040521187459825253</cx:pt>
          <cx:pt idx="265">0.0027792245687746002</cx:pt>
          <cx:pt idx="266">0.0038205629463452999</cx:pt>
          <cx:pt idx="267">0.00169406577029565</cx:pt>
          <cx:pt idx="268">-0.00041152912782127</cx:pt>
          <cx:pt idx="269">-0.012726756253128624</cx:pt>
          <cx:pt idx="270">-0.01074839369747055</cx:pt>
          <cx:pt idx="271">-0.00065887838099007749</cx:pt>
          <cx:pt idx="272">-0.0022250062228410549</cx:pt>
          <cx:pt idx="273">-0.0041939489377950997</cx:pt>
          <cx:pt idx="274">0.0056195488015192002</cx:pt>
          <cx:pt idx="275">0.0052412779958739501</cx:pt>
          <cx:pt idx="276">-0.00085806618073176505</cx:pt>
          <cx:pt idx="277">0.00062499013903505503</cx:pt>
          <cx:pt idx="278">-0.00024796025950782574</cx:pt>
          <cx:pt idx="279">8.2849427035820502e-05</cx:pt>
          <cx:pt idx="280">2.9987483731289501e-05</cx:pt>
          <cx:pt idx="281">-0.00010638655508195326</cx:pt>
          <cx:pt idx="282">0.000478681193746465</cx:pt>
          <cx:pt idx="283">0.0037125888443377752</cx:pt>
          <cx:pt idx="284">0.0042689926425645503</cx:pt>
          <cx:pt idx="285">0.0012329143138679025</cx:pt>
          <cx:pt idx="286">0.0021553370282319201</cx:pt>
          <cx:pt idx="287">0.0045481370367457504</cx:pt>
          <cx:pt idx="288">0.0078418427635378006</cx:pt>
          <cx:pt idx="289">-0.0032623141472249749</cx:pt>
          <cx:pt idx="290">-0.011114787951975151</cx:pt>
          <cx:pt idx="291">-0.0073884702325618503</cx:pt>
          <cx:pt idx="292">-0.0065691787032967752</cx:pt>
          <cx:pt idx="293">-0.01153351403186435</cx:pt>
          <cx:pt idx="294">-0.0077757893925682496</cx:pt>
          <cx:pt idx="295">-0.013925090112505799</cx:pt>
          <cx:pt idx="296">-0.010014521115684075</cx:pt>
          <cx:pt idx="297">-0.01222225617546195</cx:pt>
          <cx:pt idx="298">-0.010240422360460801</cx:pt>
          <cx:pt idx="299">-0.000217368020146441</cx:pt>
          <cx:pt idx="300">0.0118913752431047</cx:pt>
          <cx:pt idx="301">-0.027550915826514401</cx:pt>
          <cx:pt idx="302">0.0112658487223798</cx:pt>
          <cx:pt idx="303">0.00050826670974989596</cx:pt>
          <cx:pt idx="304">-0.0053196560323407697</cx:pt>
          <cx:pt idx="305">0.0023053593524960201</cx:pt>
          <cx:pt idx="306">0.0027432249531292498</cx:pt>
          <cx:pt idx="307">-0.00034044661481464798</cx:pt>
          <cx:pt idx="308">0.00087942704731424899</cx:pt>
          <cx:pt idx="309">8.91171082091066e-05</cx:pt>
          <cx:pt idx="310">-0.00061065047770241898</cx:pt>
          <cx:pt idx="311">0.011859508154604599</cx:pt>
          <cx:pt idx="312">0.0098790494602321206</cx:pt>
          <cx:pt idx="313">-0.0097288753939769098</cx:pt>
          <cx:pt idx="314">-0.0083632001348320703</cx:pt>
          <cx:pt idx="315">-0.019978590704929598</cx:pt>
          <cx:pt idx="316">-0.032390045032060902</cx:pt>
          <cx:pt idx="317">-0.029006771097297102</cx:pt>
          <cx:pt idx="318">-0.069811983705468997</cx:pt>
          <cx:pt idx="319">-0.053048381448765398</cx:pt>
          <cx:pt idx="320">-0.042321271395103</cx:pt>
          <cx:pt idx="321">-0.0102958205721028</cx:pt>
          <cx:pt idx="322">-0.0203549662599922</cx:pt>
          <cx:pt idx="323">-0.059939981470153003</cx:pt>
          <cx:pt idx="324">-0.0341152708588007</cx:pt>
          <cx:pt idx="325">-0.037299348021739197</cx:pt>
          <cx:pt idx="326">-0.0343311779890388</cx:pt>
          <cx:pt idx="327">-0.00366011211120437</cx:pt>
          <cx:pt idx="328">0.0036437301370756598</cx:pt>
          <cx:pt idx="329">-0.041838698541515</cx:pt>
          <cx:pt idx="330">-0.017569559261740898</cx:pt>
          <cx:pt idx="331">-0.0052247812818939799</cx:pt>
          <cx:pt idx="332">-0.00273257365396487</cx:pt>
          <cx:pt idx="333">0.0024169859931680499</cx:pt>
          <cx:pt idx="334">0.0021809894320204601</cx:pt>
          <cx:pt idx="335">-3.9056424753936403e-05</cx:pt>
          <cx:pt idx="336">0.00042438620389733398</cx:pt>
          <cx:pt idx="337">0.000155513611724455</cx:pt>
          <cx:pt idx="338">-0.0014070062743361601</cx:pt>
          <cx:pt idx="339">0.00086761997254611398</cx:pt>
          <cx:pt idx="340">0.000897262920682602</cx:pt>
          <cx:pt idx="341">-0.027094883807167701</cx:pt>
          <cx:pt idx="342">-0.035806186121033999</cx:pt>
          <cx:pt idx="343">-0.057824569914764201</cx:pt>
          <cx:pt idx="344">-0.076960661634416394</cx:pt>
          <cx:pt idx="345">-0.074090204620531203</cx:pt>
          <cx:pt idx="346">-0.071274598300202704</cx:pt>
          <cx:pt idx="347">-0.019994523679906701</cx:pt>
          <cx:pt idx="348">0.0139320116665568</cx:pt>
          <cx:pt idx="349">0.030530636418172798</cx:pt>
          <cx:pt idx="350">0.025341149622188301</cx:pt>
          <cx:pt idx="351">-0.025330721889881901</cx:pt>
          <cx:pt idx="352">-0.041588635158292697</cx:pt>
          <cx:pt idx="353">-0.0464456895753564</cx:pt>
          <cx:pt idx="354">0.0066638149049000096</cx:pt>
          <cx:pt idx="355">-0.036173127446713103</cx:pt>
          <cx:pt idx="356">-0.017340865047731201</cx:pt>
          <cx:pt idx="357">-0.051733096996054301</cx:pt>
          <cx:pt idx="358">-0.031134135699175801</cx:pt>
          <cx:pt idx="359">-0.0150324336990763</cx:pt>
          <cx:pt idx="360">-0.0045985768301903297</cx:pt>
          <cx:pt idx="361">0.00076841098143148304</cx:pt>
          <cx:pt idx="362">0.00106736460905453</cx:pt>
          <cx:pt idx="363">0.00040114228411171902</cx:pt>
          <cx:pt idx="364">0.00070463158310518897</cx:pt>
          <cx:pt idx="365">0.00054406455036144698</cx:pt>
          <cx:pt idx="366">0.00057957734919215399</cx:pt>
          <cx:pt idx="367">0.00026337151164107302</cx:pt>
          <cx:pt idx="368">-0.012890037375576299</cx:pt>
          <cx:pt idx="369">-0.030249451190820301</cx:pt>
          <cx:pt idx="370">-0.042341356136825298</cx:pt>
          <cx:pt idx="371">-0.067372901751114503</cx:pt>
          <cx:pt idx="372">-0.092232163614680396</cx:pt>
          <cx:pt idx="373">-0.063375880090369804</cx:pt>
          <cx:pt idx="374">-0.024800555644809801</cx:pt>
          <cx:pt idx="375">-0.0067774295130588903</cx:pt>
          <cx:pt idx="376">0.026905550269304999</cx:pt>
          <cx:pt idx="377">0.0075719070572998898</cx:pt>
          <cx:pt idx="378">-0.00087637718104897596</cx:pt>
          <cx:pt idx="379">-0.026131826812472801</cx:pt>
          <cx:pt idx="380">-0.0110094133331234</cx:pt>
          <cx:pt idx="381">-0.014884815383303201</cx:pt>
          <cx:pt idx="382">-0.014632474502176701</cx:pt>
          <cx:pt idx="383">-0.040074339787824001</cx:pt>
          <cx:pt idx="384">-0.024540417065274399</cx:pt>
          <cx:pt idx="385">-0.046132355509859099</cx:pt>
          <cx:pt idx="386">-0.044387746145373899</cx:pt>
          <cx:pt idx="387">-0.018028418926299802</cx:pt>
          <cx:pt idx="388">-0.0032067242799793602</cx:pt>
          <cx:pt idx="389">-0.00084542674186557096</cx:pt>
          <cx:pt idx="390">0.00018480165121689999</cx:pt>
          <cx:pt idx="391">-0.00016972876441471399</cx:pt>
          <cx:pt idx="392">-0.00080151291293129804</cx:pt>
          <cx:pt idx="393">0.0012569122231740799</cx:pt>
          <cx:pt idx="394">0.00052814499422002405</cx:pt>
          <cx:pt idx="395">-0.00244042749845814</cx:pt>
          <cx:pt idx="396">-0.010794035621515799</cx:pt>
          <cx:pt idx="397">-0.0331845879290011</cx:pt>
          <cx:pt idx="398">-0.043271625435631303</cx:pt>
          <cx:pt idx="399">-0.043988433200200898</cx:pt>
          <cx:pt idx="400">-0.027025453254384199</cx:pt>
          <cx:pt idx="401">-0.00049790708338098497</cx:pt>
          <cx:pt idx="402">0.00348785628616097</cx:pt>
          <cx:pt idx="403">0.0114182753789629</cx:pt>
          <cx:pt idx="404">0.039403169598958399</cx:pt>
          <cx:pt idx="405">0.0234211082654457</cx:pt>
          <cx:pt idx="406">0.024241372955686499</cx:pt>
          <cx:pt idx="407">-0.0054950544851949104</cx:pt>
          <cx:pt idx="408">-0.0045311705441939496</cx:pt>
          <cx:pt idx="409">0.0136233729073881</cx:pt>
          <cx:pt idx="410">0.00045141884889341398</cx:pt>
          <cx:pt idx="411">-0.024286520797780601</cx:pt>
          <cx:pt idx="412">-0.030928228031145401</cx:pt>
          <cx:pt idx="413">-0.033832049471674203</cx:pt>
          <cx:pt idx="414">-0.042784372717312898</cx:pt>
          <cx:pt idx="415">-0.014053909951790899</cx:pt>
          <cx:pt idx="416">0.00063822459679657695</cx:pt>
          <cx:pt idx="417">0.00146033209242427</cx:pt>
          <cx:pt idx="418">0.000123658650466355</cx:pt>
          <cx:pt idx="419">0.00017772924381773299</cx:pt>
          <cx:pt idx="420">-0.00040507304828063799</cx:pt>
          <cx:pt idx="421">0.00190862759371924</cx:pt>
          <cx:pt idx="422">0.00215107817547373</cx:pt>
          <cx:pt idx="423">-0.00084244316644792902</cx:pt>
          <cx:pt idx="424">-0.0097207638553585794</cx:pt>
          <cx:pt idx="425">-0.023931028037765801</cx:pt>
          <cx:pt idx="426">-0.0395780765832782</cx:pt>
          <cx:pt idx="427">-0.039855102653969403</cx:pt>
          <cx:pt idx="428">-0.0066011995456245901</cx:pt>
          <cx:pt idx="429">0.0181770903318242</cx:pt>
          <cx:pt idx="430">0.046109213768491197</cx:pt>
          <cx:pt idx="431">0.078894362684946803</cx:pt>
          <cx:pt idx="432">0.11392060342827399</cx:pt>
          <cx:pt idx="433">0.064049093754247194</cx:pt>
          <cx:pt idx="434">0.035534716492655702</cx:pt>
          <cx:pt idx="435">-0.0092252167165364999</cx:pt>
          <cx:pt idx="436">-0.022376207276693899</cx:pt>
          <cx:pt idx="437">-0.011469952825277199</cx:pt>
          <cx:pt idx="438">0.018094067220475001</cx:pt>
          <cx:pt idx="439">-0.0121036727811659</cx:pt>
          <cx:pt idx="440">0.0138540235983583</cx:pt>
          <cx:pt idx="441">-0.00150677199010697</cx:pt>
          <cx:pt idx="442">-0.0056770175955431802</cx:pt>
          <cx:pt idx="443">-0.0049872003277351903</cx:pt>
          <cx:pt idx="444">0.00091483018186495598</cx:pt>
          <cx:pt idx="445">-0.00011276527439340999</cx:pt>
          <cx:pt idx="446">6.0266429573184602e-05</cx:pt>
          <cx:pt idx="447">-0.0017655335315765</cx:pt>
          <cx:pt idx="448">0.000152299980631249</cx:pt>
          <cx:pt idx="449">0.00145899416037675</cx:pt>
          <cx:pt idx="450">0.0044078181241094796</cx:pt>
          <cx:pt idx="451">0.0035456020563725999</cx:pt>
          <cx:pt idx="452">-0.0034316775003052002</cx:pt>
          <cx:pt idx="453">-0.0313520145512583</cx:pt>
          <cx:pt idx="454">-0.053553785735777501</cx:pt>
          <cx:pt idx="455">-0.054625157742881299</cx:pt>
          <cx:pt idx="456">-0.061569663684027998</cx:pt>
          <cx:pt idx="457">-0.0114066510373517</cx:pt>
          <cx:pt idx="458">0.0175182706505717</cx:pt>
          <cx:pt idx="459">0.090051161876530103</cx:pt>
          <cx:pt idx="460">0.143560745896993</cx:pt>
          <cx:pt idx="461">0.14196349732068</cx:pt>
          <cx:pt idx="462">0.047960857753702603</cx:pt>
          <cx:pt idx="463">-0.0040212965737199402</cx:pt>
          <cx:pt idx="464">-0.00095931674009600498</cx:pt>
          <cx:pt idx="465">-0.0170764029934415</cx:pt>
          <cx:pt idx="466">0.019274807449053698</cx:pt>
          <cx:pt idx="467">0.0028421088435443701</cx:pt>
          <cx:pt idx="468">-0.0036245962739386199</cx:pt>
          <cx:pt idx="469">-0.0048043097325435697</cx:pt>
          <cx:pt idx="470">0.00990583712804269</cx:pt>
          <cx:pt idx="471">0.0012341205634409499</cx:pt>
          <cx:pt idx="472">-0.00017617416113312499</cx:pt>
          <cx:pt idx="473">0.00051251392907188499</cx:pt>
          <cx:pt idx="474">0.0020258556361578799</cx:pt>
          <cx:pt idx="475">-0.00069985873378686897</cx:pt>
          <cx:pt idx="476">-0.000448167643709068</cx:pt>
          <cx:pt idx="477">6.3707366341493401e-05</cx:pt>
          <cx:pt idx="478">0.0046015073364353903</cx:pt>
          <cx:pt idx="479">0.0074933462480310398</cx:pt>
          <cx:pt idx="480">-0.00637046239375291</cx:pt>
          <cx:pt idx="481">-0.030999010716855398</cx:pt>
          <cx:pt idx="482">-0.060563896223942502</cx:pt>
          <cx:pt idx="483">-0.068403636991050898</cx:pt>
          <cx:pt idx="484">-0.102434053576012</cx:pt>
          <cx:pt idx="485">-0.116619548956612</cx:pt>
          <cx:pt idx="486">-0.070573755523432105</cx:pt>
          <cx:pt idx="487">-0.018704080022329501</cx:pt>
          <cx:pt idx="488">0.027540916820582202</cx:pt>
          <cx:pt idx="489">0.0455412602830296</cx:pt>
          <cx:pt idx="490">0.029770558988218499</cx:pt>
          <cx:pt idx="491">0.0208720492693702</cx:pt>
          <cx:pt idx="492">-0.027321375988144301</cx:pt>
          <cx:pt idx="493">-0.0158125113664331</cx:pt>
          <cx:pt idx="494">0.022068869654661101</cx:pt>
          <cx:pt idx="495">0.00091022620006946402</cx:pt>
          <cx:pt idx="496">-0.0092420679642621593</cx:pt>
          <cx:pt idx="497">-0.017299457656902599</cx:pt>
          <cx:pt idx="498">-0.0048381230228815202</cx:pt>
          <cx:pt idx="499">-0.0145980548720074</cx:pt>
          <cx:pt idx="500">-0.022780524299145</cx:pt>
          <cx:pt idx="501">-0.00488928342234331</cx:pt>
          <cx:pt idx="502">-0.000162278128509192</cx:pt>
          <cx:pt idx="503">-0.00022844728935548001</cx:pt>
          <cx:pt idx="504">-7.7345183546727404e-05</cx:pt>
          <cx:pt idx="505">7.4041543842107895e-05</cx:pt>
          <cx:pt idx="506">0.00384402908878428</cx:pt>
          <cx:pt idx="507">0.011708262693874301</cx:pt>
          <cx:pt idx="508">-0.0044783638231916598</cx:pt>
          <cx:pt idx="509">-0.040510286091256897</cx:pt>
          <cx:pt idx="510">-0.058828142365935601</cx:pt>
          <cx:pt idx="511">-0.074153486990491402</cx:pt>
          <cx:pt idx="512">-0.113682075639699</cx:pt>
          <cx:pt idx="513">-0.12931494544056599</cx:pt>
          <cx:pt idx="514">-0.16352668352998501</cx:pt>
          <cx:pt idx="515">-0.18561272419198599</cx:pt>
          <cx:pt idx="516">-0.154872462830939</cx:pt>
          <cx:pt idx="517">-0.081921277387891206</cx:pt>
          <cx:pt idx="518">-0.0528098267340113</cx:pt>
          <cx:pt idx="519">-0.044948270115928397</cx:pt>
          <cx:pt idx="520">-0.0047120703612059901</cx:pt>
          <cx:pt idx="521">0.0078260429673045698</cx:pt>
          <cx:pt idx="522">0.0100182851735563</cx:pt>
          <cx:pt idx="523">0.019817558526642898</cx:pt>
          <cx:pt idx="524">0.0064607428794763401</cx:pt>
          <cx:pt idx="525">-0.00021604771851354399</cx:pt>
          <cx:pt idx="526">-0.012638529556821401</cx:pt>
          <cx:pt idx="527">-0.013159963616446601</cx:pt>
          <cx:pt idx="528">-0.0121116223992669</cx:pt>
          <cx:pt idx="529">0.0010176256593340499</cx:pt>
          <cx:pt idx="530">0.00070512453641682199</cx:pt>
          <cx:pt idx="531">0.00021185219496935401</cx:pt>
          <cx:pt idx="532">-0.00042256276229174998</cx:pt>
          <cx:pt idx="533">0.000217452265266325</cx:pt>
          <cx:pt idx="534">0.0018221661234474201</cx:pt>
          <cx:pt idx="535">0.0151799364024183</cx:pt>
          <cx:pt idx="536">0.013514027279469</cx:pt>
          <cx:pt idx="537">0.00108054616077006</cx:pt>
          <cx:pt idx="538">-0.031483676250722903</cx:pt>
          <cx:pt idx="539">-0.051716784144921299</cx:pt>
          <cx:pt idx="540">-0.089252710319131706</cx:pt>
          <cx:pt idx="541">-0.130017145556164</cx:pt>
          <cx:pt idx="542">-0.13488059671203201</cx:pt>
          <cx:pt idx="543">-0.11963224147694899</cx:pt>
          <cx:pt idx="544">-0.122540119964778</cx:pt>
          <cx:pt idx="545">-0.034781198121909801</cx:pt>
          <cx:pt idx="546">-0.034345642402090898</cx:pt>
          <cx:pt idx="547">-0.019591606388211402</cx:pt>
          <cx:pt idx="548">-0.017303478824268401</cx:pt>
          <cx:pt idx="549">-0.0067245462195558003</cx:pt>
          <cx:pt idx="550">0.0222509493591279</cx:pt>
          <cx:pt idx="551">0.0072092057903835596</cx:pt>
          <cx:pt idx="552">0.0137995363395525</cx:pt>
          <cx:pt idx="553">0.0107902812606938</cx:pt>
          <cx:pt idx="554">-0.00190867413400628</cx:pt>
          <cx:pt idx="555">-0.0065592884126986798</cx:pt>
          <cx:pt idx="556">-0.00916284498873602</cx:pt>
          <cx:pt idx="557">0.0036675483075155799</cx:pt>
          <cx:pt idx="558">0.000188690307553929</cx:pt>
          <cx:pt idx="559">0.00054134004198109901</cx:pt>
          <cx:pt idx="560">0.00030738878114886702</cx:pt>
          <cx:pt idx="561">-0.000202448289428432</cx:pt>
          <cx:pt idx="562">0.00173501258200739</cx:pt>
          <cx:pt idx="563">0.022340206669916401</cx:pt>
          <cx:pt idx="564">0.043403831373530197</cx:pt>
          <cx:pt idx="565">0.029976331016046999</cx:pt>
          <cx:pt idx="566">0.0145014332808019</cx:pt>
          <cx:pt idx="567">-0.0103599053371599</cx:pt>
          <cx:pt idx="568">-0.0181001240718918</cx:pt>
          <cx:pt idx="569">-0.043234679292611301</cx:pt>
          <cx:pt idx="570">-0.043484357331910403</cx:pt>
          <cx:pt idx="571">-0.029416676230850699</cx:pt>
          <cx:pt idx="572">-0.030749117465476001</cx:pt>
          <cx:pt idx="573">0.0095680146906246995</cx:pt>
          <cx:pt idx="574">0.0130621825676172</cx:pt>
          <cx:pt idx="575">0.024841153044597501</cx:pt>
          <cx:pt idx="576">0.0095052527534338002</cx:pt>
          <cx:pt idx="577">-0.0021950611968026799</cx:pt>
          <cx:pt idx="578">0.040845221726535701</cx:pt>
          <cx:pt idx="579">0.023102696273045099</cx:pt>
          <cx:pt idx="580">0.0176553894237543</cx:pt>
          <cx:pt idx="581">-0.0076958902042257296</cx:pt>
          <cx:pt idx="582">-0.017612460524737299</cx:pt>
          <cx:pt idx="583">-0.0117492826902442</cx:pt>
          <cx:pt idx="584">-0.010756491485487501</cx:pt>
          <cx:pt idx="585">0.0025219606688284902</cx:pt>
          <cx:pt idx="586">-0.00066612958890083305</cx:pt>
          <cx:pt idx="587">0.00069249407701950903</cx:pt>
          <cx:pt idx="588">-0.00058597590992416301</cx:pt>
          <cx:pt idx="589">0.00089594417447702601</cx:pt>
          <cx:pt idx="590">0.0034278441029199501</cx:pt>
          <cx:pt idx="591">0.0240452649538954</cx:pt>
          <cx:pt idx="592">0.040995214779155902</cx:pt>
          <cx:pt idx="593">0.032487311126314103</cx:pt>
          <cx:pt idx="594">0.0429178444538654</cx:pt>
          <cx:pt idx="595">0.075440837619541706</cx:pt>
          <cx:pt idx="596">0.039333818986236398</cx:pt>
          <cx:pt idx="597">-0.00022428999777714199</cx:pt>
          <cx:pt idx="598">0.030997217628217898</cx:pt>
          <cx:pt idx="599">0.033632755929762802</cx:pt>
          <cx:pt idx="600">0.054924955728207901</cx:pt>
          <cx:pt idx="601">0.045017313139266199</cx:pt>
          <cx:pt idx="602">0.035728994096419699</cx:pt>
          <cx:pt idx="603">0.024329006426106699</cx:pt>
          <cx:pt idx="604">0.0304193754308291</cx:pt>
          <cx:pt idx="605">0.0092346201378145296</cx:pt>
          <cx:pt idx="606">0.012723118448618599</cx:pt>
          <cx:pt idx="607">0.0025204326271601901</cx:pt>
          <cx:pt idx="608">0.0041677988142691299</cx:pt>
          <cx:pt idx="609">-0.013140013028344</cx:pt>
          <cx:pt idx="610">-0.023398023844979399</cx:pt>
          <cx:pt idx="611">-0.0106901216983771</cx:pt>
          <cx:pt idx="612">-0.00364147531020452</cx:pt>
          <cx:pt idx="613">0.0038491903263670399</cx:pt>
          <cx:pt idx="614">0.00092901227270655699</cx:pt>
          <cx:pt idx="615">0.00038487312595987099</cx:pt>
          <cx:pt idx="616">0.00026852734186166898</cx:pt>
          <cx:pt idx="617">0.00045471391764052599</cx:pt>
          <cx:pt idx="618">0.0035286571287500902</cx:pt>
          <cx:pt idx="619">0.0148371432654968</cx:pt>
          <cx:pt idx="620">0.022883495760676002</cx:pt>
          <cx:pt idx="621">0.040195092205582698</cx:pt>
          <cx:pt idx="622">0.030004239922262199</cx:pt>
          <cx:pt idx="623">0.070544574122822196</cx:pt>
          <cx:pt idx="624">0.056669224248401699</cx:pt>
          <cx:pt idx="625">0.0256204993325947</cx:pt>
          <cx:pt idx="626">0.054934016919277601</cx:pt>
          <cx:pt idx="627">0.080774770386817601</cx:pt>
          <cx:pt idx="628">0.055477001731089902</cx:pt>
          <cx:pt idx="629">0.0559471049100254</cx:pt>
          <cx:pt idx="630">-0.0086490600239201194</cx:pt>
          <cx:pt idx="631">0.0057740318285348299</cx:pt>
          <cx:pt idx="632">0.0013602309487227</cx:pt>
          <cx:pt idx="633">0.012153010514499501</cx:pt>
          <cx:pt idx="634">-0.00369049392215667</cx:pt>
          <cx:pt idx="635">-0.0205603173228333</cx:pt>
          <cx:pt idx="636">-0.011860428814306399</cx:pt>
          <cx:pt idx="637">-0.021491345029124399</cx:pt>
          <cx:pt idx="638">-0.014009580983591501</cx:pt>
          <cx:pt idx="639">0.0016380292548119301</cx:pt>
          <cx:pt idx="640">-0.00014295006365212199</cx:pt>
          <cx:pt idx="641">0.0023072249652197501</cx:pt>
          <cx:pt idx="642">0.00074242278859153101</cx:pt>
          <cx:pt idx="643">-3.07948854411704e-05</cx:pt>
          <cx:pt idx="644">0.000469054008364845</cx:pt>
          <cx:pt idx="645">-7.95739036807809e-05</cx:pt>
          <cx:pt idx="646">0.0026693471579313502</cx:pt>
          <cx:pt idx="647">0.0088111042906718704</cx:pt>
          <cx:pt idx="648">0.026107198193006099</cx:pt>
          <cx:pt idx="649">0.040296242509903997</cx:pt>
          <cx:pt idx="650">0.042144304361724602</cx:pt>
          <cx:pt idx="651">0.054841869921698899</cx:pt>
          <cx:pt idx="652">0.048872628857744502</cx:pt>
          <cx:pt idx="653">0.063498517654404701</cx:pt>
          <cx:pt idx="654">0.073112799976503204</cx:pt>
          <cx:pt idx="655">0.075210363274090405</cx:pt>
          <cx:pt idx="656">0.0024363978152521599</cx:pt>
          <cx:pt idx="657">0.00660643603852425</cx:pt>
          <cx:pt idx="658">0.0026864961244474602</cx:pt>
          <cx:pt idx="659">0.022372607120077301</cx:pt>
          <cx:pt idx="660">-0.00079724007396555704</cx:pt>
          <cx:pt idx="661">0.018127992341901399</cx:pt>
          <cx:pt idx="662">-0.0091257364866169297</cx:pt>
          <cx:pt idx="663">-0.0128086388999601</cx:pt>
          <cx:pt idx="664">-0.0060736244047056298</cx:pt>
          <cx:pt idx="665">-0.0256364324951922</cx:pt>
          <cx:pt idx="666">-0.0186089182648587</cx:pt>
          <cx:pt idx="667">-0.0025237631128109698</cx:pt>
          <cx:pt idx="668">-0.0020466976705271799</cx:pt>
          <cx:pt idx="669">0.000169948726143437</cx:pt>
          <cx:pt idx="670">0.000424653158161632</cx:pt>
          <cx:pt idx="671">0.00063871726297977599</cx:pt>
          <cx:pt idx="672">0.00068587959648330396</cx:pt>
          <cx:pt idx="673">-0.0011190231733476401</cx:pt>
          <cx:pt idx="674">0.0011025088847906601</cx:pt>
          <cx:pt idx="675">0.0075552882732001104</cx:pt>
          <cx:pt idx="676">0.019521788358245602</cx:pt>
          <cx:pt idx="677">0.022209727104065598</cx:pt>
          <cx:pt idx="678">0.0427018204044948</cx:pt>
          <cx:pt idx="679">0.059754399050654397</cx:pt>
          <cx:pt idx="680">0.031230701295046501</cx:pt>
          <cx:pt idx="681">0.039902096226489901</cx:pt>
          <cx:pt idx="682">0.027085030841410299</cx:pt>
          <cx:pt idx="683">0.00969897436411272</cx:pt>
          <cx:pt idx="684">-0.00028640318309224998</cx:pt>
          <cx:pt idx="685">-0.019543685380887001</cx:pt>
          <cx:pt idx="686">0.0094905533905378404</cx:pt>
          <cx:pt idx="687">-0.00385547494301659</cx:pt>
          <cx:pt idx="688">-0.033367196595591099</cx:pt>
          <cx:pt idx="689">0.0083381655126682601</cx:pt>
          <cx:pt idx="690">-0.0110728255453023</cx:pt>
          <cx:pt idx="691">-0.030051058895128501</cx:pt>
          <cx:pt idx="692">-0.018843885179941799</cx:pt>
          <cx:pt idx="693">-0.013433881979635</cx:pt>
          <cx:pt idx="694">-0.0041002624180556902</cx:pt>
          <cx:pt idx="695">-0.00184706439854732</cx:pt>
          <cx:pt idx="696">-0.0039970153698621301</cx:pt>
          <cx:pt idx="697">-2.7447243999368699e-06</cx:pt>
          <cx:pt idx="698">0.00015724518977642399</cx:pt>
          <cx:pt idx="699">0.00048037221380417203</cx:pt>
          <cx:pt idx="700">0.00022702525507275399</cx:pt>
          <cx:pt idx="701">-0.00034155630283651701</cx:pt>
          <cx:pt idx="702">-0.00022082870230752399</cx:pt>
          <cx:pt idx="703">-0.00017801158988429999</cx:pt>
          <cx:pt idx="704">0.0038013216308802398</cx:pt>
          <cx:pt idx="705">0.0086895963630611792</cx:pt>
          <cx:pt idx="706">0.018336127825277399</cx:pt>
          <cx:pt idx="707">0.0256000542739072</cx:pt>
          <cx:pt idx="708">0.033074251169481303</cx:pt>
          <cx:pt idx="709">0.0357679216170231</cx:pt>
          <cx:pt idx="710">0.022318982342889201</cx:pt>
          <cx:pt idx="711">0.022393556127006699</cx:pt>
          <cx:pt idx="712">0.019643418454344801</cx:pt>
          <cx:pt idx="713">0.017946444819930601</cx:pt>
          <cx:pt idx="714">-0.011744867171403901</cx:pt>
          <cx:pt idx="715">-0.00050959896148011503</cx:pt>
          <cx:pt idx="716">0.0094220314066782093</cx:pt>
          <cx:pt idx="717">-0.0025351546825167302</cx:pt>
          <cx:pt idx="718">-0.0028773116777799602</cx:pt>
          <cx:pt idx="719">0.013245478600729801</cx:pt>
          <cx:pt idx="720">0.0025135092797747998</cx:pt>
          <cx:pt idx="721">0.00493874280991806</cx:pt>
          <cx:pt idx="722">0.0063546201153736499</cx:pt>
          <cx:pt idx="723">0.0014268633395226799</cx:pt>
          <cx:pt idx="724">0.000741845201448102</cx:pt>
          <cx:pt idx="725">8.5172438594228404e-05</cx:pt>
          <cx:pt idx="726">0.00058521125700219695</cx:pt>
          <cx:pt idx="727">0.00034644366244248698</cx:pt>
          <cx:pt idx="728">0.00066141652550152105</cx:pt>
          <cx:pt idx="729">0.000457557467807351</cx:pt>
          <cx:pt idx="730">0.00058883320808598202</cx:pt>
          <cx:pt idx="731">1.0855062018789e-05</cx:pt>
          <cx:pt idx="732">-0.00023224958136682501</cx:pt>
          <cx:pt idx="733">-7.2521167236488498e-05</cx:pt>
          <cx:pt idx="734">0.00099076988299776807</cx:pt>
          <cx:pt idx="735">0.0014452199188790199</cx:pt>
          <cx:pt idx="736">3.9493778663444002e-05</cx:pt>
          <cx:pt idx="737">-0.0037476877929021402</cx:pt>
          <cx:pt idx="738">-0.0036892296271475002</cx:pt>
          <cx:pt idx="739">-0.0034407428803431101</cx:pt>
          <cx:pt idx="740">0.00031201734649312899</cx:pt>
          <cx:pt idx="741">0.0086836721751436096</cx:pt>
          <cx:pt idx="742">0.00244392849720825</cx:pt>
          <cx:pt idx="743">0.0044706974327772498</cx:pt>
          <cx:pt idx="744">0.0061853344059687801</cx:pt>
          <cx:pt idx="745">0.0079256791481306099</cx:pt>
          <cx:pt idx="746">0.00756526749266089</cx:pt>
          <cx:pt idx="747">0.0074169116753106798</cx:pt>
          <cx:pt idx="748">0.0035739140654324</cx:pt>
          <cx:pt idx="749">0.00317321961010864</cx:pt>
          <cx:pt idx="750">0.0020775047313052698</cx:pt>
          <cx:pt idx="751">-0.00063628665602736298</cx:pt>
          <cx:pt idx="752">-1.7994987944807201e-05</cx:pt>
          <cx:pt idx="753">0.000204150732349077</cx:pt>
          <cx:pt idx="754">0.00086325323977737897</cx:pt>
          <cx:pt idx="755">0.00018424156489123001</cx:pt>
          <cx:pt idx="756">-0.000296883571101414</cx:pt>
          <cx:pt idx="757">0.00044841448471618999</cx:pt>
          <cx:pt idx="758">0.00022204939174654101</cx:pt>
          <cx:pt idx="759">-0.00041400831895857998</cx:pt>
          <cx:pt idx="760">0.00014096619522455201</cx:pt>
          <cx:pt idx="761">0.00102972953826789</cx:pt>
          <cx:pt idx="762">0.000114589844794142</cx:pt>
          <cx:pt idx="763">-0.00014465345628723099</cx:pt>
          <cx:pt idx="764">3.9340720227308002e-05</cx:pt>
          <cx:pt idx="765">-0.00023170097716073901</cx:pt>
          <cx:pt idx="766">-0.00094441382892491098</cx:pt>
          <cx:pt idx="767">-0.0010499107420336999</cx:pt>
          <cx:pt idx="768">-0.00061301106976227398</cx:pt>
          <cx:pt idx="769">-3.7780467215529998e-05</cx:pt>
          <cx:pt idx="770">-0.0011560680033063501</cx:pt>
          <cx:pt idx="771">-0.000238630984215165</cx:pt>
          <cx:pt idx="772">0.00036820275309523102</cx:pt>
          <cx:pt idx="773">-0.00060845488339926804</cx:pt>
          <cx:pt idx="774">-0.00376914147340716</cx:pt>
          <cx:pt idx="775">-0.0021294003749607201</cx:pt>
          <cx:pt idx="776">0.00069406334825835604</cx:pt>
          <cx:pt idx="777">-0.000384705517187662</cx:pt>
          <cx:pt idx="778">-0.00021338199143765399</cx:pt>
          <cx:pt idx="779">0.00030192242835271797</cx:pt>
          <cx:pt idx="780">-0.00016556531102692999</cx:pt>
          <cx:pt idx="781">-0.00056070765227633898</cx:pt>
          <cx:pt idx="782">5.7468315525198403e-05</cx:pt>
          <cx:pt idx="783">-0.00055309037628295196</cx:pt>
          <cx:pt idx="784">0.0023465983670567748</cx:pt>
          <cx:pt idx="785">0.0043074151692838996</cx:pt>
          <cx:pt idx="786">0.0052283454622927246</cx:pt>
          <cx:pt idx="787">0.00014715805628773149</cx:pt>
          <cx:pt idx="788">-0.00130589971202778</cx:pt>
          <cx:pt idx="789">0.0055458820252464501</cx:pt>
          <cx:pt idx="790">0.004663281038482325</cx:pt>
          <cx:pt idx="791">-0.0032454377693801749</cx:pt>
          <cx:pt idx="792">-0.0067093922578732998</cx:pt>
          <cx:pt idx="793">0.0048324273281060252</cx:pt>
          <cx:pt idx="794">0.0043236290927799754</cx:pt>
          <cx:pt idx="795">0.0078278157884942492</cx:pt>
          <cx:pt idx="796">7.774471592133325e-05</cx:pt>
          <cx:pt idx="797">0.0046215322102388752</cx:pt>
          <cx:pt idx="798">0.0040965295936026746</cx:pt>
          <cx:pt idx="799">0.003986085903971575</cx:pt>
          <cx:pt idx="800">0.00047089279398502502</cx:pt>
          <cx:pt idx="801">0.0063410267262167998</cx:pt>
          <cx:pt idx="802">0.00015338927236078576</cx:pt>
          <cx:pt idx="803">4.6894969281767501e-05</cx:pt>
          <cx:pt idx="804">0.0016116154415418075</cx:pt>
          <cx:pt idx="805">0.00054802547542318004</cx:pt>
          <cx:pt idx="806">0.0013590283504031451</cx:pt>
          <cx:pt idx="807">0.0011141750665480876</cx:pt>
          <cx:pt idx="808">0.00022356692244412325</cx:pt>
          <cx:pt idx="809">0.000100200807172056</cx:pt>
          <cx:pt idx="810">-2.3286758343097926e-05</cx:pt>
          <cx:pt idx="811">0.00028356151555029998</cx:pt>
          <cx:pt idx="812">0.00188915763466322</cx:pt>
          <cx:pt idx="813">0.0052318194463959753</cx:pt>
          <cx:pt idx="814">0.0022599000168089874</cx:pt>
          <cx:pt idx="815">-0.0019930151570369298</cx:pt>
          <cx:pt idx="816">0.0044932965228571499</cx:pt>
          <cx:pt idx="817">0.0083014758914512748</cx:pt>
          <cx:pt idx="818">0.0066979749654314247</cx:pt>
          <cx:pt idx="819">-0.00016383039518951925</cx:pt>
          <cx:pt idx="820">-0.00013365758851069899</cx:pt>
          <cx:pt idx="821">0.0056301315587802504</cx:pt>
          <cx:pt idx="822">0.014675718598654325</cx:pt>
          <cx:pt idx="823">0.0032619617806148998</cx:pt>
          <cx:pt idx="824">0.002770287705731375</cx:pt>
          <cx:pt idx="825">0.0064524486037544748</cx:pt>
          <cx:pt idx="826">-0.0029019940000656252</cx:pt>
          <cx:pt idx="827">-0.0076715285452481751</cx:pt>
          <cx:pt idx="828">-0.00092637322341478003</cx:pt>
          <cx:pt idx="829">-0.0019115131731848125</cx:pt>
          <cx:pt idx="830">-0.0021715555629835451</cx:pt>
          <cx:pt idx="831">0.0041395845892932496</cx:pt>
          <cx:pt idx="832">0.00084382557199088497</cx:pt>
          <cx:pt idx="833">-0.00056481998492063001</cx:pt>
          <cx:pt idx="834">0.00076020709305044251</cx:pt>
          <cx:pt idx="835">0.000241510465453359</cx:pt>
          <cx:pt idx="836">0.000114071748679966</cx:pt>
          <cx:pt idx="837">-0.00028942425791288748</cx:pt>
          <cx:pt idx="838">-0.00011203048657160825</cx:pt>
          <cx:pt idx="839">0.00074829372684548498</cx:pt>
          <cx:pt idx="840">0.0017225030742400501</cx:pt>
          <cx:pt idx="841">0.0064485922200387498</cx:pt>
          <cx:pt idx="842">0.00082336193981864499</cx:pt>
          <cx:pt idx="843">0.0053594786879413749</cx:pt>
          <cx:pt idx="844">0.0098241582668139992</cx:pt>
          <cx:pt idx="845">0.0091592705230959994</cx:pt>
          <cx:pt idx="846">0.0035847598226790502</cx:pt>
          <cx:pt idx="847">-0.0030225589240512251</cx:pt>
          <cx:pt idx="848">-0.002882076669333425</cx:pt>
          <cx:pt idx="849">0.0040521187459825253</cx:pt>
          <cx:pt idx="850">0.0027792245687746002</cx:pt>
          <cx:pt idx="851">0.0038205629463452999</cx:pt>
          <cx:pt idx="852">0.00169406577029565</cx:pt>
          <cx:pt idx="853">-0.00041152912782127</cx:pt>
          <cx:pt idx="854">-0.012726756253128624</cx:pt>
          <cx:pt idx="855">-0.01074839369747055</cx:pt>
          <cx:pt idx="856">-0.00065887838099007749</cx:pt>
          <cx:pt idx="857">-0.0022250062228410549</cx:pt>
          <cx:pt idx="858">-0.0041939489377950997</cx:pt>
          <cx:pt idx="859">0.0056195488015192002</cx:pt>
          <cx:pt idx="860">0.0052412779958739501</cx:pt>
          <cx:pt idx="861">-0.00085806618073176505</cx:pt>
          <cx:pt idx="862">0.00062499013903505503</cx:pt>
          <cx:pt idx="863">-0.00024796025950782574</cx:pt>
          <cx:pt idx="864">8.2849427035820502e-05</cx:pt>
          <cx:pt idx="865">2.9987483731289501e-05</cx:pt>
          <cx:pt idx="866">-0.00010638655508195326</cx:pt>
          <cx:pt idx="867">0.000478681193746465</cx:pt>
          <cx:pt idx="868">0.0037125888443377752</cx:pt>
          <cx:pt idx="869">0.0042689926425645503</cx:pt>
          <cx:pt idx="870">0.0012329143138679025</cx:pt>
          <cx:pt idx="871">0.0021553370282319201</cx:pt>
          <cx:pt idx="872">0.0045481370367457504</cx:pt>
          <cx:pt idx="873">0.0078418427635378006</cx:pt>
          <cx:pt idx="874">-0.0032623141472249749</cx:pt>
          <cx:pt idx="875">-0.011114787951975151</cx:pt>
          <cx:pt idx="876">-0.0073884702325618503</cx:pt>
          <cx:pt idx="877">-0.0065691787032967752</cx:pt>
          <cx:pt idx="878">-0.01153351403186435</cx:pt>
          <cx:pt idx="879">-0.0077757893925682496</cx:pt>
          <cx:pt idx="880">-0.013925090112505799</cx:pt>
          <cx:pt idx="881">-0.010014521115684075</cx:pt>
          <cx:pt idx="882">-0.01222225617546195</cx:pt>
          <cx:pt idx="883">-0.010240422360460801</cx:pt>
          <cx:pt idx="884">0.0023465983670567748</cx:pt>
          <cx:pt idx="885">0.0043074151692838996</cx:pt>
          <cx:pt idx="886">0.0052283454622927246</cx:pt>
          <cx:pt idx="887">0.00014715805628773149</cx:pt>
          <cx:pt idx="888">-0.00130589971202778</cx:pt>
          <cx:pt idx="889">0.0055458820252464501</cx:pt>
          <cx:pt idx="890">0.004663281038482325</cx:pt>
          <cx:pt idx="891">-0.0032454377693801749</cx:pt>
          <cx:pt idx="892">-0.0067093922578732998</cx:pt>
          <cx:pt idx="893">0.0048324273281060252</cx:pt>
          <cx:pt idx="894">0.0043236290927799754</cx:pt>
          <cx:pt idx="895">0.0078278157884942492</cx:pt>
          <cx:pt idx="896">7.774471592133325e-05</cx:pt>
          <cx:pt idx="897">0.0046215322102388752</cx:pt>
          <cx:pt idx="898">0.0040965295936026746</cx:pt>
          <cx:pt idx="899">0.003986085903971575</cx:pt>
          <cx:pt idx="900">0.00047089279398502502</cx:pt>
          <cx:pt idx="901">0.0063410267262167998</cx:pt>
          <cx:pt idx="902">0.00015338927236078576</cx:pt>
          <cx:pt idx="903">4.6894969281767501e-05</cx:pt>
          <cx:pt idx="904">0.0016116154415418075</cx:pt>
          <cx:pt idx="905">0.00054802547542318004</cx:pt>
          <cx:pt idx="906">0.0013590283504031451</cx:pt>
          <cx:pt idx="907">0.0011141750665480876</cx:pt>
          <cx:pt idx="908">0.00022356692244412325</cx:pt>
          <cx:pt idx="909">0.000100200807172056</cx:pt>
          <cx:pt idx="910">-2.3286758343097926e-05</cx:pt>
          <cx:pt idx="911">0.00028356151555029998</cx:pt>
          <cx:pt idx="912">0.00188915763466322</cx:pt>
          <cx:pt idx="913">0.0052318194463959753</cx:pt>
          <cx:pt idx="914">0.0022599000168089874</cx:pt>
          <cx:pt idx="915">-0.0019930151570369298</cx:pt>
          <cx:pt idx="916">0.0044932965228571499</cx:pt>
          <cx:pt idx="917">0.0083014758914512748</cx:pt>
          <cx:pt idx="918">0.0066979749654314247</cx:pt>
          <cx:pt idx="919">-0.00016383039518951925</cx:pt>
          <cx:pt idx="920">-0.00013365758851069899</cx:pt>
          <cx:pt idx="921">0.0056301315587802504</cx:pt>
          <cx:pt idx="922">0.014675718598654325</cx:pt>
          <cx:pt idx="923">0.0032619617806148998</cx:pt>
          <cx:pt idx="924">0.002770287705731375</cx:pt>
          <cx:pt idx="925">0.0064524486037544748</cx:pt>
          <cx:pt idx="926">-0.0029019940000656252</cx:pt>
          <cx:pt idx="927">-0.0076715285452481751</cx:pt>
          <cx:pt idx="928">-0.00092637322341478003</cx:pt>
          <cx:pt idx="929">-0.0019115131731848125</cx:pt>
          <cx:pt idx="930">-0.0021715555629835451</cx:pt>
          <cx:pt idx="931">0.0041395845892932496</cx:pt>
          <cx:pt idx="932">0.00084382557199088497</cx:pt>
          <cx:pt idx="933">-0.00056481998492063001</cx:pt>
          <cx:pt idx="934">0.00076020709305044251</cx:pt>
          <cx:pt idx="935">0.000241510465453359</cx:pt>
          <cx:pt idx="936">0.000114071748679966</cx:pt>
          <cx:pt idx="937">-0.00028942425791288748</cx:pt>
          <cx:pt idx="938">-0.00011203048657160825</cx:pt>
          <cx:pt idx="939">0.00074829372684548498</cx:pt>
          <cx:pt idx="940">0.0017225030742400501</cx:pt>
          <cx:pt idx="941">0.0064485922200387498</cx:pt>
          <cx:pt idx="942">0.00082336193981864499</cx:pt>
          <cx:pt idx="943">0.0053594786879413749</cx:pt>
          <cx:pt idx="944">0.0098241582668139992</cx:pt>
          <cx:pt idx="945">0.0091592705230959994</cx:pt>
          <cx:pt idx="946">0.0035847598226790502</cx:pt>
          <cx:pt idx="947">-0.0030225589240512251</cx:pt>
          <cx:pt idx="948">-0.002882076669333425</cx:pt>
          <cx:pt idx="949">0.0040521187459825253</cx:pt>
          <cx:pt idx="950">0.0027792245687746002</cx:pt>
          <cx:pt idx="951">0.0038205629463452999</cx:pt>
          <cx:pt idx="952">0.00169406577029565</cx:pt>
          <cx:pt idx="953">-0.00041152912782127</cx:pt>
          <cx:pt idx="954">-0.012726756253128624</cx:pt>
          <cx:pt idx="955">-0.01074839369747055</cx:pt>
          <cx:pt idx="956">-0.00065887838099007749</cx:pt>
          <cx:pt idx="957">-0.0022250062228410549</cx:pt>
          <cx:pt idx="958">-0.0041939489377950997</cx:pt>
          <cx:pt idx="959">0.0056195488015192002</cx:pt>
          <cx:pt idx="960">0.0052412779958739501</cx:pt>
          <cx:pt idx="961">-0.00085806618073176505</cx:pt>
          <cx:pt idx="962">0.00062499013903505503</cx:pt>
          <cx:pt idx="963">-0.00024796025950782574</cx:pt>
          <cx:pt idx="964">8.2849427035820502e-05</cx:pt>
          <cx:pt idx="965">2.9987483731289501e-05</cx:pt>
          <cx:pt idx="966">-0.00010638655508195326</cx:pt>
          <cx:pt idx="967">0.000478681193746465</cx:pt>
          <cx:pt idx="968">0.0037125888443377752</cx:pt>
          <cx:pt idx="969">0.0042689926425645503</cx:pt>
          <cx:pt idx="970">0.0012329143138679025</cx:pt>
          <cx:pt idx="971">0.0021553370282319201</cx:pt>
          <cx:pt idx="972">0.0045481370367457504</cx:pt>
          <cx:pt idx="973">0.0078418427635378006</cx:pt>
          <cx:pt idx="974">-0.0032623141472249749</cx:pt>
          <cx:pt idx="975">-0.011114787951975151</cx:pt>
          <cx:pt idx="976">-0.0073884702325618503</cx:pt>
          <cx:pt idx="977">-0.0065691787032967752</cx:pt>
          <cx:pt idx="978">-0.01153351403186435</cx:pt>
          <cx:pt idx="979">-0.0077757893925682496</cx:pt>
          <cx:pt idx="980">-0.013925090112505799</cx:pt>
          <cx:pt idx="981">-0.010014521115684075</cx:pt>
          <cx:pt idx="982">-0.01222225617546195</cx:pt>
          <cx:pt idx="983">-0.010240422360460801</cx:pt>
          <cx:pt idx="984">0.0023465983670567748</cx:pt>
          <cx:pt idx="985">0.0043074151692838996</cx:pt>
          <cx:pt idx="986">0.0052283454622927246</cx:pt>
          <cx:pt idx="987">0.00014715805628773149</cx:pt>
          <cx:pt idx="988">-0.00130589971202778</cx:pt>
          <cx:pt idx="989">0.0055458820252464501</cx:pt>
          <cx:pt idx="990">0.004663281038482325</cx:pt>
          <cx:pt idx="991">-0.0032454377693801749</cx:pt>
          <cx:pt idx="992">-0.0067093922578732998</cx:pt>
          <cx:pt idx="993">0.0048324273281060252</cx:pt>
          <cx:pt idx="994">0.0043236290927799754</cx:pt>
          <cx:pt idx="995">0.0078278157884942492</cx:pt>
          <cx:pt idx="996">7.774471592133325e-05</cx:pt>
          <cx:pt idx="997">0.0046215322102388752</cx:pt>
          <cx:pt idx="998">0.0040965295936026746</cx:pt>
          <cx:pt idx="999">0.003986085903971575</cx:pt>
          <cx:pt idx="1000">0.00047089279398502502</cx:pt>
          <cx:pt idx="1001">0.0063410267262167998</cx:pt>
          <cx:pt idx="1002">0.00015338927236078576</cx:pt>
          <cx:pt idx="1003">4.6894969281767501e-05</cx:pt>
          <cx:pt idx="1004">0.0016116154415418075</cx:pt>
          <cx:pt idx="1005">0.00054802547542318004</cx:pt>
          <cx:pt idx="1006">0.0013590283504031451</cx:pt>
          <cx:pt idx="1007">0.0011141750665480876</cx:pt>
          <cx:pt idx="1008">0.00022356692244412325</cx:pt>
          <cx:pt idx="1009">0.000100200807172056</cx:pt>
          <cx:pt idx="1010">-2.3286758343097926e-05</cx:pt>
          <cx:pt idx="1011">0.00028356151555029998</cx:pt>
          <cx:pt idx="1012">0.00188915763466322</cx:pt>
          <cx:pt idx="1013">0.0052318194463959753</cx:pt>
          <cx:pt idx="1014">0.0022599000168089874</cx:pt>
          <cx:pt idx="1015">-0.0019930151570369298</cx:pt>
          <cx:pt idx="1016">0.0044932965228571499</cx:pt>
          <cx:pt idx="1017">0.0083014758914512748</cx:pt>
          <cx:pt idx="1018">0.0066979749654314247</cx:pt>
          <cx:pt idx="1019">-0.00016383039518951925</cx:pt>
          <cx:pt idx="1020">-0.00013365758851069899</cx:pt>
          <cx:pt idx="1021">0.0056301315587802504</cx:pt>
          <cx:pt idx="1022">0.014675718598654325</cx:pt>
          <cx:pt idx="1023">0.0032619617806148998</cx:pt>
          <cx:pt idx="1024">0.002770287705731375</cx:pt>
          <cx:pt idx="1025">0.0064524486037544748</cx:pt>
          <cx:pt idx="1026">-0.0029019940000656252</cx:pt>
          <cx:pt idx="1027">-0.0076715285452481751</cx:pt>
          <cx:pt idx="1028">-0.00092637322341478003</cx:pt>
          <cx:pt idx="1029">-0.0019115131731848125</cx:pt>
          <cx:pt idx="1030">-0.0021715555629835451</cx:pt>
          <cx:pt idx="1031">0.0041395845892932496</cx:pt>
          <cx:pt idx="1032">0.00084382557199088497</cx:pt>
          <cx:pt idx="1033">-0.00056481998492063001</cx:pt>
          <cx:pt idx="1034">0.00076020709305044251</cx:pt>
          <cx:pt idx="1035">0.000241510465453359</cx:pt>
          <cx:pt idx="1036">0.000114071748679966</cx:pt>
          <cx:pt idx="1037">-0.00028942425791288748</cx:pt>
          <cx:pt idx="1038">-0.00011203048657160825</cx:pt>
          <cx:pt idx="1039">0.00074829372684548498</cx:pt>
          <cx:pt idx="1040">0.0017225030742400501</cx:pt>
          <cx:pt idx="1041">0.0064485922200387498</cx:pt>
          <cx:pt idx="1042">0.00082336193981864499</cx:pt>
          <cx:pt idx="1043">0.0053594786879413749</cx:pt>
          <cx:pt idx="1044">0.0098241582668139992</cx:pt>
          <cx:pt idx="1045">0.0091592705230959994</cx:pt>
          <cx:pt idx="1046">0.0035847598226790502</cx:pt>
          <cx:pt idx="1047">-0.0030225589240512251</cx:pt>
          <cx:pt idx="1048">-0.002882076669333425</cx:pt>
          <cx:pt idx="1049">0.0040521187459825253</cx:pt>
          <cx:pt idx="1050">0.0027792245687746002</cx:pt>
          <cx:pt idx="1051">0.0038205629463452999</cx:pt>
          <cx:pt idx="1052">0.00169406577029565</cx:pt>
          <cx:pt idx="1053">-0.00041152912782127</cx:pt>
          <cx:pt idx="1054">-0.012726756253128624</cx:pt>
          <cx:pt idx="1055">-0.01074839369747055</cx:pt>
          <cx:pt idx="1056">-0.00065887838099007749</cx:pt>
          <cx:pt idx="1057">-0.0022250062228410549</cx:pt>
          <cx:pt idx="1058">-0.0041939489377950997</cx:pt>
          <cx:pt idx="1059">0.0056195488015192002</cx:pt>
          <cx:pt idx="1060">0.0052412779958739501</cx:pt>
          <cx:pt idx="1061">-0.00085806618073176505</cx:pt>
          <cx:pt idx="1062">0.00062499013903505503</cx:pt>
          <cx:pt idx="1063">-0.00024796025950782574</cx:pt>
          <cx:pt idx="1064">8.2849427035820502e-05</cx:pt>
          <cx:pt idx="1065">2.9987483731289501e-05</cx:pt>
          <cx:pt idx="1066">-0.00010638655508195326</cx:pt>
          <cx:pt idx="1067">0.000478681193746465</cx:pt>
          <cx:pt idx="1068">0.0037125888443377752</cx:pt>
          <cx:pt idx="1069">0.0042689926425645503</cx:pt>
          <cx:pt idx="1070">0.0012329143138679025</cx:pt>
          <cx:pt idx="1071">0.0021553370282319201</cx:pt>
          <cx:pt idx="1072">0.0045481370367457504</cx:pt>
          <cx:pt idx="1073">0.0078418427635378006</cx:pt>
          <cx:pt idx="1074">-0.0032623141472249749</cx:pt>
          <cx:pt idx="1075">-0.011114787951975151</cx:pt>
          <cx:pt idx="1076">-0.0073884702325618503</cx:pt>
          <cx:pt idx="1077">-0.0065691787032967752</cx:pt>
          <cx:pt idx="1078">-0.01153351403186435</cx:pt>
          <cx:pt idx="1079">-0.0077757893925682496</cx:pt>
          <cx:pt idx="1080">-0.013925090112505799</cx:pt>
          <cx:pt idx="1081">-0.010014521115684075</cx:pt>
          <cx:pt idx="1082">-0.01222225617546195</cx:pt>
          <cx:pt idx="1083">-0.010240422360460801</cx:pt>
        </cx:lvl>
      </cx:numDim>
    </cx:data>
    <cx:data id="147">
      <cx:numDim type="val">
        <cx:f>Sheet2!$ER$1:$ER$1084</cx:f>
        <cx:lvl ptCount="1084" formatCode="G/通用格式">
          <cx:pt idx="0">-0.00027939490339768601</cx:pt>
          <cx:pt idx="1">0.000141918080498029</cx:pt>
          <cx:pt idx="2">-0.00010281274891845099</cx:pt>
          <cx:pt idx="3">0.000112575691656265</cx:pt>
          <cx:pt idx="4">0.00056017192614423795</cx:pt>
          <cx:pt idx="5">-0.00040201336766976101</cx:pt>
          <cx:pt idx="6">-0.00049534514809963196</cx:pt>
          <cx:pt idx="7">-0.00025161595496372502</cx:pt>
          <cx:pt idx="8">0.00026935320393684902</cx:pt>
          <cx:pt idx="9">0.00051383481242031799</cx:pt>
          <cx:pt idx="10">-2.5314595453513901e-05</cx:pt>
          <cx:pt idx="11">-0.000501991404228329</cx:pt>
          <cx:pt idx="12">-0.00050493832928065095</cx:pt>
          <cx:pt idx="13">0.00025065167541287099</cx:pt>
          <cx:pt idx="14">4.7848319998777903e-05</cx:pt>
          <cx:pt idx="15">0.000309460254634286</cx:pt>
          <cx:pt idx="16">-0.00051205845304222301</cx:pt>
          <cx:pt idx="17">8.7653847937849204e-05</cx:pt>
          <cx:pt idx="18">0.00022111358184738399</cx:pt>
          <cx:pt idx="19">-0.00054423194902338998</cx:pt>
          <cx:pt idx="20">0.000178122895316392</cx:pt>
          <cx:pt idx="21">-0.00038925684984533401</cx:pt>
          <cx:pt idx="22">0.000157581301914368</cx:pt>
          <cx:pt idx="23">-0.00038170539742222998</cx:pt>
          <cx:pt idx="24">0.00093606870901103995</cx:pt>
          <cx:pt idx="25">-4.4644954057403502e-05</cx:pt>
          <cx:pt idx="26">0.00034127615710870799</cx:pt>
          <cx:pt idx="27">0.00052266557831434103</cx:pt>
          <cx:pt idx="28">-0.00072684457903653902</cx:pt>
          <cx:pt idx="29">0.00048475663008172001</cx:pt>
          <cx:pt idx="30">-9.2185221751411002e-05</cx:pt>
          <cx:pt idx="31">8.6946498442712496e-05</cx:pt>
          <cx:pt idx="32">-0.00022411234695914601</cx:pt>
          <cx:pt idx="33">2.6905350145726799e-05</cx:pt>
          <cx:pt idx="34">0.00066959231926718603</cx:pt>
          <cx:pt idx="35">-6.8113889541736606e-05</cx:pt>
          <cx:pt idx="36">-0.0012081373127404</cx:pt>
          <cx:pt idx="37">-0.00038194351532900401</cx:pt>
          <cx:pt idx="38">-0.00033308374009020702</cx:pt>
          <cx:pt idx="39">-0.00088850432485156202</cx:pt>
          <cx:pt idx="40">-0.00071203849608397003</cx:pt>
          <cx:pt idx="41">-0.00052552414500835198</cx:pt>
          <cx:pt idx="42">0.00039308609186123</cx:pt>
          <cx:pt idx="43">0.0020860605119557602</cx:pt>
          <cx:pt idx="44">0.00027664214937536203</cx:pt>
          <cx:pt idx="45">-0.00097300555689107903</cx:pt>
          <cx:pt idx="46">-0.00023377996890997001</cx:pt>
          <cx:pt idx="47">-0.00049142922783239503</cx:pt>
          <cx:pt idx="48">0.00029817542967953899</cx:pt>
          <cx:pt idx="49">-0.00096885557843696696</cx:pt>
          <cx:pt idx="50">0.000776986778945774</cx:pt>
          <cx:pt idx="51">-0.00015245814157699899</cx:pt>
          <cx:pt idx="52">-0.00040278835817007401</cx:pt>
          <cx:pt idx="53">0.00020023853559111</cx:pt>
          <cx:pt idx="54">2.14504435689142e-05</cx:pt>
          <cx:pt idx="55">0.00027714428922025701</cx:pt>
          <cx:pt idx="56">-0.000421469767264629</cx:pt>
          <cx:pt idx="57">-6.3505843867967999e-05</cx:pt>
          <cx:pt idx="58">-0.00073155073574758002</cx:pt>
          <cx:pt idx="59">-0.00044036604094072399</cx:pt>
          <cx:pt idx="60">0.00029755695477147502</cx:pt>
          <cx:pt idx="61">-0.00073054561573588001</cx:pt>
          <cx:pt idx="62">-0.00028980367360027798</cx:pt>
          <cx:pt idx="63">0.00052926107573577296</cx:pt>
          <cx:pt idx="64">-0.0013056561734331501</cx:pt>
          <cx:pt idx="65">-0.0027305069655400001</cx:pt>
          <cx:pt idx="66">-0.0033607152759861998</cx:pt>
          <cx:pt idx="67">-0.0011220697445267201</cx:pt>
          <cx:pt idx="68">0.00077265052571406803</cx:pt>
          <cx:pt idx="69">-0.0027568275253228199</cx:pt>
          <cx:pt idx="70">-0.0049491543555143704</cx:pt>
          <cx:pt idx="71">0.0030443219302755701</cx:pt>
          <cx:pt idx="72">0.0075369748393626203</cx:pt>
          <cx:pt idx="73">0.00297072191705073</cx:pt>
          <cx:pt idx="74">-0.0026838977223259701</cx:pt>
          <cx:pt idx="75">0.0015520586697458901</cx:pt>
          <cx:pt idx="76">-0.00062550038564991703</cx:pt>
          <cx:pt idx="77">-0.00174876907969542</cx:pt>
          <cx:pt idx="78">-0.00016061404077305901</cx:pt>
          <cx:pt idx="79">4.37411488032284e-05</cx:pt>
          <cx:pt idx="80">0.00025926034367333299</cx:pt>
          <cx:pt idx="81">0.0013153598209742</cx:pt>
          <cx:pt idx="82">0.00027922452721417001</cx:pt>
          <cx:pt idx="83">-0.00033259914139890999</cx:pt>
          <cx:pt idx="84">0.00083690697048062902</cx:pt>
          <cx:pt idx="85">0.00056417294987515102</cx:pt>
          <cx:pt idx="86">0.00016915100035332699</cx:pt>
          <cx:pt idx="87">-2.3340195041836699e-05</cx:pt>
          <cx:pt idx="88">0.00075505677436196695</cx:pt>
          <cx:pt idx="89">0.00147604611696077</cx:pt>
          <cx:pt idx="90">0.000201840671363093</cx:pt>
          <cx:pt idx="91">0.00027216884697170901</cx:pt>
          <cx:pt idx="92">-0.0020515993522944101</cx:pt>
          <cx:pt idx="93">-0.0044931430729744301</cx:pt>
          <cx:pt idx="94">-0.0068620119660575598</cx:pt>
          <cx:pt idx="95">-0.012860912967199999</cx:pt>
          <cx:pt idx="96">-0.013237935620263401</cx:pt>
          <cx:pt idx="97">-0.0143294650962536</cx:pt>
          <cx:pt idx="98">-0.018056451898858499</cx:pt>
          <cx:pt idx="99">0.0031950889458067298</cx:pt>
          <cx:pt idx="100">0.0065960538866545503</cx:pt>
          <cx:pt idx="101">-0.0060396210137305699</cx:pt>
          <cx:pt idx="102">-0.0073182776581505798</cx:pt>
          <cx:pt idx="103">-0.00373199914985556</cx:pt>
          <cx:pt idx="104">-0.0041074867328568798</cx:pt>
          <cx:pt idx="105">0.0071684686203990298</cx:pt>
          <cx:pt idx="106">0.0138872226930158</cx:pt>
          <cx:pt idx="107">0.010184160887154599</cx:pt>
          <cx:pt idx="108">0.0019672076150074901</cx:pt>
          <cx:pt idx="109">0.0015628965772070901</cx:pt>
          <cx:pt idx="110">-0.00056372507045617903</cx:pt>
          <cx:pt idx="111">0.00044580795620427803</cx:pt>
          <cx:pt idx="112">0.00043455895016280801</cx:pt>
          <cx:pt idx="113">-0.00011285398454265</cx:pt>
          <cx:pt idx="114">0.00039560781766258398</cx:pt>
          <cx:pt idx="115">-0.00044473918620529802</cx:pt>
          <cx:pt idx="116">0.00164694822339758</cx:pt>
          <cx:pt idx="117">0.0068604789654337899</cx:pt>
          <cx:pt idx="118">0.0054642070951662304</cx:pt>
          <cx:pt idx="119">0.0041476026194658096</cx:pt>
          <cx:pt idx="120">0.00562524147052586</cx:pt>
          <cx:pt idx="121">0.0060831273695734897</cx:pt>
          <cx:pt idx="122">0.0195465213553878</cx:pt>
          <cx:pt idx="123">0.0190297360171089</cx:pt>
          <cx:pt idx="124">0.0365456155296724</cx:pt>
          <cx:pt idx="125">0.022095083952141201</cx:pt>
          <cx:pt idx="126">0.031668374090986703</cx:pt>
          <cx:pt idx="127">0.040710156575188998</cx:pt>
          <cx:pt idx="128">0.054333470574660897</cx:pt>
          <cx:pt idx="129">0.027314466064862201</cx:pt>
          <cx:pt idx="130">-0.011844632450302</cx:pt>
          <cx:pt idx="131">0.00078193717143168896</cx:pt>
          <cx:pt idx="132">0.0088135054498336297</cx:pt>
          <cx:pt idx="133">0.011462274111521399</cx:pt>
          <cx:pt idx="134">0.0109187961260458</cx:pt>
          <cx:pt idx="135">0.0077651882222429698</cx:pt>
          <cx:pt idx="136">0.00011918143847585</cx:pt>
          <cx:pt idx="137">0.00127637805931657</cx:pt>
          <cx:pt idx="138">0.0013512809556748299</cx:pt>
          <cx:pt idx="139">0.00086688983047981396</cx:pt>
          <cx:pt idx="140">0.00023332321252176699</cx:pt>
          <cx:pt idx="141">-0.001001495965444</cx:pt>
          <cx:pt idx="142">0.00037244608384197402</cx:pt>
          <cx:pt idx="143">0.00169952996055957</cx:pt>
          <cx:pt idx="144">0.0052136806357922297</cx:pt>
          <cx:pt idx="145">0.0078085807506468397</cx:pt>
          <cx:pt idx="146">0.0039492126825372703</cx:pt>
          <cx:pt idx="147">0.0050307647428582498</cx:pt>
          <cx:pt idx="148">-0.0041817542365452202</cx:pt>
          <cx:pt idx="149">0.00095261866068691199</cx:pt>
          <cx:pt idx="150">0.011421026049801299</cx:pt>
          <cx:pt idx="151">0.037070616337202898</cx:pt>
          <cx:pt idx="152">0.056232200920141598</cx:pt>
          <cx:pt idx="153">0.0185370671250378</cx:pt>
          <cx:pt idx="154">-0.00045633924629999998</cx:pt>
          <cx:pt idx="155">0.0013589734322915501</cx:pt>
          <cx:pt idx="156">-0.0118152231704722</cx:pt>
          <cx:pt idx="157">-0.0051264221508390898</cx:pt>
          <cx:pt idx="158">-0.027393006872345999</cx:pt>
          <cx:pt idx="159">0.041490361004332302</cx:pt>
          <cx:pt idx="160">0.046416605483123298</cx:pt>
          <cx:pt idx="161">0.052532895612053598</cx:pt>
          <cx:pt idx="162">0.026876660166021901</cx:pt>
          <cx:pt idx="163">0.0111132490951414</cx:pt>
          <cx:pt idx="164">0.0074362970740588898</cx:pt>
          <cx:pt idx="165">0.0108310057753505</cx:pt>
          <cx:pt idx="166">0.0048017439685277804</cx:pt>
          <cx:pt idx="167">0.00050482972244833796</cx:pt>
          <cx:pt idx="168">-0.0010527476822109201</cx:pt>
          <cx:pt idx="169">-3.6869810410656397e-05</cx:pt>
          <cx:pt idx="170">-0.0014514809331394199</cx:pt>
          <cx:pt idx="171">-0.00042054753860666302</cx:pt>
          <cx:pt idx="172">-0.00123325977841267</cx:pt>
          <cx:pt idx="173">-0.0089885745271998801</cx:pt>
          <cx:pt idx="174">-0.011004127997045201</cx:pt>
          <cx:pt idx="175">-0.012085880014622101</cx:pt>
          <cx:pt idx="176">-0.0067820980783713696</cx:pt>
          <cx:pt idx="177">0.0056969930363236203</cx:pt>
          <cx:pt idx="178">0.024635678997187799</cx:pt>
          <cx:pt idx="179">0.052148017715638602</cx:pt>
          <cx:pt idx="180">0.047993144944560903</cx:pt>
          <cx:pt idx="181">0.030509983883305</cx:pt>
          <cx:pt idx="182">0.0071802110688783697</cx:pt>
          <cx:pt idx="183">-0.014679912818018901</cx:pt>
          <cx:pt idx="184">-0.0295201174796863</cx:pt>
          <cx:pt idx="185">-0.0058426473376836704</cx:pt>
          <cx:pt idx="186">-0.017697662174991</cx:pt>
          <cx:pt idx="187">0.0087939766277492296</cx:pt>
          <cx:pt idx="188">0.023771371024444501</cx:pt>
          <cx:pt idx="189">-0.0038946060770651898</cx:pt>
          <cx:pt idx="190">0.00231445353131567</cx:pt>
          <cx:pt idx="191">0.017854347188752999</cx:pt>
          <cx:pt idx="192">0.012292289883805299</cx:pt>
          <cx:pt idx="193">0.018953735467355699</cx:pt>
          <cx:pt idx="194">0.00361976888966513</cx:pt>
          <cx:pt idx="195">-0.00045590332915713098</cx:pt>
          <cx:pt idx="196">-0.00013127529209812101</cx:pt>
          <cx:pt idx="197">0.00042445372400319001</cx:pt>
          <cx:pt idx="198">-0.0082272141131596206</cx:pt>
          <cx:pt idx="199">-0.0028325772428622249</cx:pt>
          <cx:pt idx="200">8.7655408784804496e-05</cx:pt>
          <cx:pt idx="201">-0.0013073338331988601</cx:pt>
          <cx:pt idx="202">-0.0085637383208354498</cx:pt>
          <cx:pt idx="203">-0.0116687810742243</cx:pt>
          <cx:pt idx="204">-0.0036794249687912501</cx:pt>
          <cx:pt idx="205">-0.0031316573577667502</cx:pt>
          <cx:pt idx="206">0.0046244563667119749</cx:pt>
          <cx:pt idx="207">0.0022175266636740073</cx:pt>
          <cx:pt idx="208">0.0064345338151813999</cx:pt>
          <cx:pt idx="209">0.0017719201605120524</cx:pt>
          <cx:pt idx="210">-0.0010859376986176526</cx:pt>
          <cx:pt idx="211">0.0089514589757358504</cx:pt>
          <cx:pt idx="212">-0.0031217538764285249</cx:pt>
          <cx:pt idx="213">-0.0092042981246489748</cx:pt>
          <cx:pt idx="214">0.0020647367179881973</cx:pt>
          <cx:pt idx="215">0.0030075174266075751</cx:pt>
          <cx:pt idx="216">0.0031815421504433001</cx:pt>
          <cx:pt idx="217">0.0093244157467743758</cx:pt>
          <cx:pt idx="218">0.0097526265114381994</cx:pt>
          <cx:pt idx="219">0.006763150105012725</cx:pt>
          <cx:pt idx="220">0.0047306575643649247</cx:pt>
          <cx:pt idx="221">0.0046509741847007248</cx:pt>
          <cx:pt idx="222">0.00115572357455412</cx:pt>
          <cx:pt idx="223">-1.4317262285472099e-05</cx:pt>
          <cx:pt idx="224">-3.9993787866329748e-05</cx:pt>
          <cx:pt idx="225">-0.00020077787823583575</cx:pt>
          <cx:pt idx="226">-0.0014858258022313424</cx:pt>
          <cx:pt idx="227">-0.0012431689198994925</cx:pt>
          <cx:pt idx="228">0.0022170912351927902</cx:pt>
          <cx:pt idx="229">-0.00033375136758803003</cx:pt>
          <cx:pt idx="230">0.00055269763725054497</cx:pt>
          <cx:pt idx="231">-0.0029954004579185998</cx:pt>
          <cx:pt idx="232">-0.0020227254341015849</cx:pt>
          <cx:pt idx="233">-0.0012026112759882675</cx:pt>
          <cx:pt idx="234">0.0072193687499216997</cx:pt>
          <cx:pt idx="235">-0.0062403586941795252</cx:pt>
          <cx:pt idx="236">-0.003789042084471575</cx:pt>
          <cx:pt idx="237">0.0036079005707115</cx:pt>
          <cx:pt idx="238">-0.0029486444384380752</cx:pt>
          <cx:pt idx="239">-0.0027886894186637751</cx:pt>
          <cx:pt idx="240">0.001851822983835595</cx:pt>
          <cx:pt idx="241">-0.0027073313927714498</cx:pt>
          <cx:pt idx="242">0.00054381732901122998</cx:pt>
          <cx:pt idx="243">0.010256084179647275</cx:pt>
          <cx:pt idx="244">0.010089389804198025</cx:pt>
          <cx:pt idx="245">0.009221383707339225</cx:pt>
          <cx:pt idx="246">0.0101387065769776</cx:pt>
          <cx:pt idx="247">0.0054500175540752246</cx:pt>
          <cx:pt idx="248">0.0038460499091803502</cx:pt>
          <cx:pt idx="249">0.0034315431636239252</cx:pt>
          <cx:pt idx="250">0.0022946521911276449</cx:pt>
          <cx:pt idx="251">-4.4135862899515002e-05</cx:pt>
          <cx:pt idx="252">-4.2325798346564501e-05</cx:pt>
          <cx:pt idx="253">-0.00023927719477120826</cx:pt>
          <cx:pt idx="254">-0.00050282787849876501</cx:pt>
          <cx:pt idx="255">0.0010184402259564825</cx:pt>
          <cx:pt idx="256">-0.00068647085521052252</cx:pt>
          <cx:pt idx="257">0.00041487333640666003</cx:pt>
          <cx:pt idx="258">0.00243952859896921</cx:pt>
          <cx:pt idx="259">0.0037803616582049002</cx:pt>
          <cx:pt idx="260">0.0035385834501155001</cx:pt>
          <cx:pt idx="261">0.0056263363976476752</cx:pt>
          <cx:pt idx="262">0.0057443826016293749</cx:pt>
          <cx:pt idx="263">-0.0003123959859412525</cx:pt>
          <cx:pt idx="264">-0.0141239365312341</cx:pt>
          <cx:pt idx="265">-0.0031748835821940749</cx:pt>
          <cx:pt idx="266">0.00039684434833264499</cx:pt>
          <cx:pt idx="267">0.0087584645581784502</cx:pt>
          <cx:pt idx="268">0.0046138599446220504</cx:pt>
          <cx:pt idx="269">-0.0079502628095842257</cx:pt>
          <cx:pt idx="270">-0.010285423662116275</cx:pt>
          <cx:pt idx="271">0.0021524854393388825</cx:pt>
          <cx:pt idx="272">0.0095196717736364001</cx:pt>
          <cx:pt idx="273">0.0044102526684912753</cx:pt>
          <cx:pt idx="274">0.0082501658902127007</cx:pt>
          <cx:pt idx="275">0.0096706962237579248</cx:pt>
          <cx:pt idx="276">0.002283222418826775</cx:pt>
          <cx:pt idx="277">0.00074700545060260245</cx:pt>
          <cx:pt idx="278">-0.0014748203743939424</cx:pt>
          <cx:pt idx="279">-0.0030703081164634252</cx:pt>
          <cx:pt idx="280">-3.4985168062833498e-05</cx:pt>
          <cx:pt idx="281">-0.00011321221440554925</cx:pt>
          <cx:pt idx="282">-0.00054068188607276995</cx:pt>
          <cx:pt idx="283">0.0003340721395532775</cx:pt>
          <cx:pt idx="284">0.00022145184169290049</cx:pt>
          <cx:pt idx="285">0.0013207105914017101</cx:pt>
          <cx:pt idx="286">0.00094240768812327747</cx:pt>
          <cx:pt idx="287">0.0053003012251717253</cx:pt>
          <cx:pt idx="288">0.0023789018199280327</cx:pt>
          <cx:pt idx="289">-0.003287389515386875</cx:pt>
          <cx:pt idx="290">-0.0024286044610887249</cx:pt>
          <cx:pt idx="291">-0.0042392434345915999</cx:pt>
          <cx:pt idx="292">-0.0036542803129244001</cx:pt>
          <cx:pt idx="293">-0.0088153243094681501</cx:pt>
          <cx:pt idx="294">0.010879360418521325</cx:pt>
          <cx:pt idx="295">0.00075538163330401997</cx:pt>
          <cx:pt idx="296">-0.0012369133496139299</cx:pt>
          <cx:pt idx="297">-0.0026264104234032248</cx:pt>
          <cx:pt idx="298">-0.00072686242102000249</cx:pt>
          <cx:pt idx="299">0.00531313733999668</cx:pt>
          <cx:pt idx="300">0.023286104653191801</cx:pt>
          <cx:pt idx="301">0.0057997798308574103</cx:pt>
          <cx:pt idx="302">0.0052838489756833603</cx:pt>
          <cx:pt idx="303">0.021848190830553501</cx:pt>
          <cx:pt idx="304">-0.023263650960600901</cx:pt>
          <cx:pt idx="305">-0.021928769914422601</cx:pt>
          <cx:pt idx="306">-0.00717689775786522</cx:pt>
          <cx:pt idx="307">-0.0030208352875451799</cx:pt>
          <cx:pt idx="308">0.00012625651694624099</cx:pt>
          <cx:pt idx="309">-0.0015934326439848601</cx:pt>
          <cx:pt idx="310">-0.0058883518748991002</cx:pt>
          <cx:pt idx="311">-0.00084049661987194895</cx:pt>
          <cx:pt idx="312">0.013677804062135699</cx:pt>
          <cx:pt idx="313">-0.00053918260602128603</cx:pt>
          <cx:pt idx="314">-0.0031931724699376198</cx:pt>
          <cx:pt idx="315">-0.0081258635770610401</cx:pt>
          <cx:pt idx="316">-0.0134643371498988</cx:pt>
          <cx:pt idx="317">-0.0049577233513814602</cx:pt>
          <cx:pt idx="318">-0.028979431816940099</cx:pt>
          <cx:pt idx="319">-0.0116941942656771</cx:pt>
          <cx:pt idx="320">-0.0017024967368127299</cx:pt>
          <cx:pt idx="321">0.0059969702518907798</cx:pt>
          <cx:pt idx="322">0.055522450097237497</cx:pt>
          <cx:pt idx="323">0.049400023024184898</cx:pt>
          <cx:pt idx="324">0.023966253398259099</cx:pt>
          <cx:pt idx="325">0.027832260288261901</cx:pt>
          <cx:pt idx="326">0.043158306533950599</cx:pt>
          <cx:pt idx="327">0.026396220999544698</cx:pt>
          <cx:pt idx="328">0.036204994462022903</cx:pt>
          <cx:pt idx="329">-6.5461668088965202e-05</cx:pt>
          <cx:pt idx="330">-0.0410532336190901</cx:pt>
          <cx:pt idx="331">-0.0069759458725718697</cx:pt>
          <cx:pt idx="332">0.0043491610310787904</cx:pt>
          <cx:pt idx="333">0.0060973946609385703</cx:pt>
          <cx:pt idx="334">0.0034659045824435701</cx:pt>
          <cx:pt idx="335">-0.00041285201068838899</cx:pt>
          <cx:pt idx="336">-0.00072680486620503603</cx:pt>
          <cx:pt idx="337">-0.00089802166755783999</cx:pt>
          <cx:pt idx="338">-0.0040092982474165002</cx:pt>
          <cx:pt idx="339">0.0032362104532363801</cx:pt>
          <cx:pt idx="340">0.0129449651881307</cx:pt>
          <cx:pt idx="341">-0.0016850857585586801</cx:pt>
          <cx:pt idx="342">0.010028389382236</cx:pt>
          <cx:pt idx="343">0.0021471140753249402</cx:pt>
          <cx:pt idx="344">-0.036554444885071501</cx:pt>
          <cx:pt idx="345">0.0124542686224592</cx:pt>
          <cx:pt idx="346">0.00057188956755769996</cx:pt>
          <cx:pt idx="347">0.026788687226097199</cx:pt>
          <cx:pt idx="348">0.00331131860772253</cx:pt>
          <cx:pt idx="349">0.051101071281690197</cx:pt>
          <cx:pt idx="350">0.0727536840846979</cx:pt>
          <cx:pt idx="351">0.050283527000680103</cx:pt>
          <cx:pt idx="352">0.018296365795024399</cx:pt>
          <cx:pt idx="353">0.0875395416749324</cx:pt>
          <cx:pt idx="354">0.024968046723181501</cx:pt>
          <cx:pt idx="355">0.017067680381550598</cx:pt>
          <cx:pt idx="356">-0.0192053761387176</cx:pt>
          <cx:pt idx="357">-0.036947956233613903</cx:pt>
          <cx:pt idx="358">-0.047475299264782597</cx:pt>
          <cx:pt idx="359">-0.0111964795048601</cx:pt>
          <cx:pt idx="360">-0.0056958225635809099</cx:pt>
          <cx:pt idx="361">-0.00721225829776149</cx:pt>
          <cx:pt idx="362">-0.0040448057116147101</cx:pt>
          <cx:pt idx="363">-0.0022613594194654499</cx:pt>
          <cx:pt idx="364">-1.1517570957987e-05</cx:pt>
          <cx:pt idx="365">-0.00121343279023143</cx:pt>
          <cx:pt idx="366">-0.0023732654372281099</cx:pt>
          <cx:pt idx="367">0.00081316788505221105</cx:pt>
          <cx:pt idx="368">-0.0040624096240586697</cx:pt>
          <cx:pt idx="369">-0.00394845436254439</cx:pt>
          <cx:pt idx="370">0.00108455942300907</cx:pt>
          <cx:pt idx="371">0.0090983000913771993</cx:pt>
          <cx:pt idx="372">-6.8178003120315702e-05</cx:pt>
          <cx:pt idx="373">0.0099945536914084303</cx:pt>
          <cx:pt idx="374">-0.047740102903372897</cx:pt>
          <cx:pt idx="375">0.0282513120047377</cx:pt>
          <cx:pt idx="376">0.047643130925614903</cx:pt>
          <cx:pt idx="377">0.074131032761276</cx:pt>
          <cx:pt idx="378">0.086886942653736504</cx:pt>
          <cx:pt idx="379">0.063422831945086605</cx:pt>
          <cx:pt idx="380">0.026264534318231898</cx:pt>
          <cx:pt idx="381">0.042635742938141</cx:pt>
          <cx:pt idx="382">0.0076818194909937703</cx:pt>
          <cx:pt idx="383">-0.021128245732890402</cx:pt>
          <cx:pt idx="384">-0.035670492591254099</cx:pt>
          <cx:pt idx="385">-0.080451469898675507</cx:pt>
          <cx:pt idx="386">-0.059612228970869</cx:pt>
          <cx:pt idx="387">-0.041680118769197097</cx:pt>
          <cx:pt idx="388">-0.0255202023796973</cx:pt>
          <cx:pt idx="389">-0.0085230317496665098</cx:pt>
          <cx:pt idx="390">-0.0021168544793050098</cx:pt>
          <cx:pt idx="391">-0.00047945090103742102</cx:pt>
          <cx:pt idx="392">-7.84926081948373e-05</cx:pt>
          <cx:pt idx="393">-0.00169057429422562</cx:pt>
          <cx:pt idx="394">-0.0023562734805308199</cx:pt>
          <cx:pt idx="395">-0.0055620824076968002</cx:pt>
          <cx:pt idx="396">-0.010085848604910901</cx:pt>
          <cx:pt idx="397">-0.0067798028333935301</cx:pt>
          <cx:pt idx="398">-0.0051092487378796101</cx:pt>
          <cx:pt idx="399">-0.013403007041438099</cx:pt>
          <cx:pt idx="400">-0.0348972932460654</cx:pt>
          <cx:pt idx="401">-0.0265231027382422</cx:pt>
          <cx:pt idx="402">-0.0088370171385322195</cx:pt>
          <cx:pt idx="403">0.0288220203653165</cx:pt>
          <cx:pt idx="404">0.034296195061658201</cx:pt>
          <cx:pt idx="405">0.072035059848547203</cx:pt>
          <cx:pt idx="406">0.074646449001184098</cx:pt>
          <cx:pt idx="407">0.018811843986809702</cx:pt>
          <cx:pt idx="408">0.037125178327904601</cx:pt>
          <cx:pt idx="409">0.0271429763495405</cx:pt>
          <cx:pt idx="410">-0.029693125529953599</cx:pt>
          <cx:pt idx="411">-0.064586087866741304</cx:pt>
          <cx:pt idx="412">-0.061321055517583302</cx:pt>
          <cx:pt idx="413">-0.064369002783651694</cx:pt>
          <cx:pt idx="414">-0.054112463583455603</cx:pt>
          <cx:pt idx="415">-0.054953836648577101</cx:pt>
          <cx:pt idx="416">-0.019560618428596601</cx:pt>
          <cx:pt idx="417">0.0031767252588709299</cx:pt>
          <cx:pt idx="418">-0.00051075192530550902</cx:pt>
          <cx:pt idx="419">5.4983566808129497e-05</cx:pt>
          <cx:pt idx="420">0.00026202786240686301</cx:pt>
          <cx:pt idx="421">-0.00127155066645624</cx:pt>
          <cx:pt idx="422">-0.00073922972391267795</cx:pt>
          <cx:pt idx="423">-0.0045560506570955697</cx:pt>
          <cx:pt idx="424">-0.016256644403015601</cx:pt>
          <cx:pt idx="425">-0.024625636234070301</cx:pt>
          <cx:pt idx="426">-0.0103447281960483</cx:pt>
          <cx:pt idx="427">0.00065227367939518603</cx:pt>
          <cx:pt idx="428">-0.0087907206322494699</cx:pt>
          <cx:pt idx="429">-0.021602415333924398</cx:pt>
          <cx:pt idx="430">-0.012443502286588</cx:pt>
          <cx:pt idx="431">0.024345264936068998</cx:pt>
          <cx:pt idx="432">0.016856495083171202</cx:pt>
          <cx:pt idx="433">0.060794559831302303</cx:pt>
          <cx:pt idx="434">0.0290046266442303</cx:pt>
          <cx:pt idx="435">-0.062596332802716301</cx:pt>
          <cx:pt idx="436">-0.0096636994444587003</cx:pt>
          <cx:pt idx="437">-0.038516660245528203</cx:pt>
          <cx:pt idx="438">-0.013227232573418299</cx:pt>
          <cx:pt idx="439">-0.032467566227470102</cx:pt>
          <cx:pt idx="440">-0.041509018937643298</cx:pt>
          <cx:pt idx="441">-0.042773282414918103</cx:pt>
          <cx:pt idx="442">-0.035603936616025497</cx:pt>
          <cx:pt idx="443">-0.043794672094346801</cx:pt>
          <cx:pt idx="444">-0.0104813107239662</cx:pt>
          <cx:pt idx="445">0.0080279973599711001</cx:pt>
          <cx:pt idx="446">-0.0020936315846372499</cx:pt>
          <cx:pt idx="447">-0.00103083916650676</cx:pt>
          <cx:pt idx="448">0.00046750821455817998</cx:pt>
          <cx:pt idx="449">-0.00072984100228179396</cx:pt>
          <cx:pt idx="450">-0.00039168403408535498</cx:pt>
          <cx:pt idx="451">-0.0019678333727192699</cx:pt>
          <cx:pt idx="452">-0.015883079430318799</cx:pt>
          <cx:pt idx="453">-0.036747862141476101</cx:pt>
          <cx:pt idx="454">-0.0085038719960288996</cx:pt>
          <cx:pt idx="455">0.0074407258593710496</cx:pt>
          <cx:pt idx="456">-0.026846219746607499</cx:pt>
          <cx:pt idx="457">-0.0311388876932472</cx:pt>
          <cx:pt idx="458">-0.0100040301918141</cx:pt>
          <cx:pt idx="459">0.016976066611575202</cx:pt>
          <cx:pt idx="460">0.00543028836512494</cx:pt>
          <cx:pt idx="461">-0.0124630391704576</cx:pt>
          <cx:pt idx="462">-0.031177676061478699</cx:pt>
          <cx:pt idx="463">-0.0747094886514484</cx:pt>
          <cx:pt idx="464">-0.053240788034618701</cx:pt>
          <cx:pt idx="465">-0.050008945257571297</cx:pt>
          <cx:pt idx="466">0.0053752851451364398</cx:pt>
          <cx:pt idx="467">-0.0074944203560863999</cx:pt>
          <cx:pt idx="468">-0.012671255840636801</cx:pt>
          <cx:pt idx="469">-0.031433936974314597</cx:pt>
          <cx:pt idx="470">-0.0299817478173246</cx:pt>
          <cx:pt idx="471">-0.0099608859340558995</cx:pt>
          <cx:pt idx="472">-0.00152868777938203</cx:pt>
          <cx:pt idx="473">0.0047218291732411596</cx:pt>
          <cx:pt idx="474">-0.0030131295933446098</cx:pt>
          <cx:pt idx="475">-0.00174693843441226</cx:pt>
          <cx:pt idx="476">0.0011726499124856799</cx:pt>
          <cx:pt idx="477">-0.00084974022226335798</cx:pt>
          <cx:pt idx="478">-0.0010845538512185701</cx:pt>
          <cx:pt idx="479">1.89774833584815e-05</cx:pt>
          <cx:pt idx="480">0.000182321361760587</cx:pt>
          <cx:pt idx="481">-0.018726742656261602</cx:pt>
          <cx:pt idx="482">-0.0020085544833053199</cx:pt>
          <cx:pt idx="483">0.016960171565908299</cx:pt>
          <cx:pt idx="484">-0.0100336851453142</cx:pt>
          <cx:pt idx="485">-0.042120043175011897</cx:pt>
          <cx:pt idx="486">-0.035647778552531803</cx:pt>
          <cx:pt idx="487">-0.031644088891100097</cx:pt>
          <cx:pt idx="488">-0.050662565771863503</cx:pt>
          <cx:pt idx="489">-0.066322121971227194</cx:pt>
          <cx:pt idx="490">-0.047530390822486501</cx:pt>
          <cx:pt idx="491">-0.081461983748017705</cx:pt>
          <cx:pt idx="492">-0.00449616710822938</cx:pt>
          <cx:pt idx="493">-0.0106476955039143</cx:pt>
          <cx:pt idx="494">-0.00478988889754179</cx:pt>
          <cx:pt idx="495">0.014725552624943</cx:pt>
          <cx:pt idx="496">0.00602809480044985</cx:pt>
          <cx:pt idx="497">0.00047941637169025098</cx:pt>
          <cx:pt idx="498">-0.0132097134085671</cx:pt>
          <cx:pt idx="499">0.0094420481637161394</cx:pt>
          <cx:pt idx="500">-0.00051093563497346499</cx:pt>
          <cx:pt idx="501">-0.0059237564827527497</cx:pt>
          <cx:pt idx="502">-0.0041713757385135998</cx:pt>
          <cx:pt idx="503">0.000694219679304073</cx:pt>
          <cx:pt idx="504">7.3464100185224696e-06</cx:pt>
          <cx:pt idx="505">2.6319043787896699e-05</cx:pt>
          <cx:pt idx="506">0.00071821564962681905</cx:pt>
          <cx:pt idx="507">-0.000380975368527211</cx:pt>
          <cx:pt idx="508">0.0092104310679251705</cx:pt>
          <cx:pt idx="509">0.0071299249291830701</cx:pt>
          <cx:pt idx="510">0.0088888172569828294</cx:pt>
          <cx:pt idx="511">0.0022843680086681801</cx:pt>
          <cx:pt idx="512">-0.028809124750012498</cx:pt>
          <cx:pt idx="513">-0.037010735273468598</cx:pt>
          <cx:pt idx="514">-0.039506422528681501</cx:pt>
          <cx:pt idx="515">-0.073656857100740394</cx:pt>
          <cx:pt idx="516">-0.099017122887716594</cx:pt>
          <cx:pt idx="517">-0.051857236652855201</cx:pt>
          <cx:pt idx="518">-0.053965154984908302</cx:pt>
          <cx:pt idx="519">-0.0305334490877372</cx:pt>
          <cx:pt idx="520">0.0043721576203818802</cx:pt>
          <cx:pt idx="521">0.0018553209062342299</cx:pt>
          <cx:pt idx="522">-0.0327350463844224</cx:pt>
          <cx:pt idx="523">0.00383530498258989</cx:pt>
          <cx:pt idx="524">0.034538735547539799</cx:pt>
          <cx:pt idx="525">0.00088090440223941903</cx:pt>
          <cx:pt idx="526">-0.00093839884039396005</cx:pt>
          <cx:pt idx="527">0.0141293024955796</cx:pt>
          <cx:pt idx="528">-0.00139196416016393</cx:pt>
          <cx:pt idx="529">-0.00114887462463611</cx:pt>
          <cx:pt idx="530">-0.0018062897356794401</cx:pt>
          <cx:pt idx="531">-3.3739589291959397e-05</cx:pt>
          <cx:pt idx="532">-0.00061043617590967496</cx:pt>
          <cx:pt idx="533">-0.0011249639288848201</cx:pt>
          <cx:pt idx="534">0.00065436101111291496</cx:pt>
          <cx:pt idx="535">-0.00098655926334705892</cx:pt>
          <cx:pt idx="536">0.0114633698769949</cx:pt>
          <cx:pt idx="537">0.013792105544533801</cx:pt>
          <cx:pt idx="538">0.017296986245996699</cx:pt>
          <cx:pt idx="539">-0.00089462949283661199</cx:pt>
          <cx:pt idx="540">-0.024076082478692001</cx:pt>
          <cx:pt idx="541">-0.0283563569213846</cx:pt>
          <cx:pt idx="542">-0.041899037166477998</cx:pt>
          <cx:pt idx="543">-0.11651862352228599</cx:pt>
          <cx:pt idx="544">-0.104313498018152</cx:pt>
          <cx:pt idx="545">-0.048234870122834297</cx:pt>
          <cx:pt idx="546">-0.031885751780180403</cx:pt>
          <cx:pt idx="547">0.020870862112647898</cx:pt>
          <cx:pt idx="548">0.036711360278609002</cx:pt>
          <cx:pt idx="549">0.026986230841200502</cx:pt>
          <cx:pt idx="550">-0.0104972672922524</cx:pt>
          <cx:pt idx="551">0.0097650882227869103</cx:pt>
          <cx:pt idx="552">0.038135945442178597</cx:pt>
          <cx:pt idx="553">0.030177828235845999</cx:pt>
          <cx:pt idx="554">0.036273409121912702</cx:pt>
          <cx:pt idx="555">0.025982214048867299</cx:pt>
          <cx:pt idx="556">0.00105208214127163</cx:pt>
          <cx:pt idx="557">0.00046541344159726502</cx:pt>
          <cx:pt idx="558">-0.00051300209758378104</cx:pt>
          <cx:pt idx="559">0.00098362091123764192</cx:pt>
          <cx:pt idx="560">-0.00031348237751707502</cx:pt>
          <cx:pt idx="561">-0.000315352988192163</cx:pt>
          <cx:pt idx="562">0.0015889012382495401</cx:pt>
          <cx:pt idx="563">0.00080589565944344695</cx:pt>
          <cx:pt idx="564">0.021302741570626001</cx:pt>
          <cx:pt idx="565">0.011260138681392201</cx:pt>
          <cx:pt idx="566">0.031776684968269298</cx:pt>
          <cx:pt idx="567">0.0156057436780854</cx:pt>
          <cx:pt idx="568">-0.020130823266807801</cx:pt>
          <cx:pt idx="569">-0.036184983144313697</cx:pt>
          <cx:pt idx="570">-0.020485386140441</cx:pt>
          <cx:pt idx="571">-0.039597057142238601</cx:pt>
          <cx:pt idx="572">-0.018426808279053599</cx:pt>
          <cx:pt idx="573">-0.0036149849880095998</cx:pt>
          <cx:pt idx="574">0.0082419411442487805</cx:pt>
          <cx:pt idx="575">0.0122127098821058</cx:pt>
          <cx:pt idx="576">0.024948024903061399</cx:pt>
          <cx:pt idx="577">0.00330387450269988</cx:pt>
          <cx:pt idx="578">0.0207614314432613</cx:pt>
          <cx:pt idx="579">0.026788442320160699</cx:pt>
          <cx:pt idx="580">0.057190061316764997</cx:pt>
          <cx:pt idx="581">0.0442564551666349</cx:pt>
          <cx:pt idx="582">0.040647654332082998</cx:pt>
          <cx:pt idx="583">0.0199231353284916</cx:pt>
          <cx:pt idx="584">0.00034954744996231602</cx:pt>
          <cx:pt idx="585">-0.00265778646797587</cx:pt>
          <cx:pt idx="586">-0.00092462722393337805</cx:pt>
          <cx:pt idx="587">0.00085285610111287603</cx:pt>
          <cx:pt idx="588">-0.00019618496346363601</cx:pt>
          <cx:pt idx="589">0.000100596426902883</cx:pt>
          <cx:pt idx="590">0.00096783482520279595</cx:pt>
          <cx:pt idx="591">0.0053878871945637801</cx:pt>
          <cx:pt idx="592">0.0250779544519312</cx:pt>
          <cx:pt idx="593">0.024239414986395799</cx:pt>
          <cx:pt idx="594">0.055347468999460997</cx:pt>
          <cx:pt idx="595">0.053994484464513798</cx:pt>
          <cx:pt idx="596">0.00325859614039661</cx:pt>
          <cx:pt idx="597">0.0062872377077701396</cx:pt>
          <cx:pt idx="598">-0.025671225113126601</cx:pt>
          <cx:pt idx="599">0.023166218988206401</cx:pt>
          <cx:pt idx="600">0.043329410951612801</cx:pt>
          <cx:pt idx="601">0.055856919863890402</cx:pt>
          <cx:pt idx="602">0.034300061503121898</cx:pt>
          <cx:pt idx="603">0.0066670980809750398</cx:pt>
          <cx:pt idx="604">-0.0059064006693752202</cx:pt>
          <cx:pt idx="605">0.0133035955839363</cx:pt>
          <cx:pt idx="606">-0.0149596891976172</cx:pt>
          <cx:pt idx="607">0.021205068253671199</cx:pt>
          <cx:pt idx="608">0.035477006388862697</cx:pt>
          <cx:pt idx="609">0.0042513042480815302</cx:pt>
          <cx:pt idx="610">0.0104841320457068</cx:pt>
          <cx:pt idx="611">-0.0036743012089824902</cx:pt>
          <cx:pt idx="612">-0.0077401558335555096</cx:pt>
          <cx:pt idx="613">-0.00126151537845505</cx:pt>
          <cx:pt idx="614">-0.00029004162844577702</cx:pt>
          <cx:pt idx="615">0.00019827348031317701</cx:pt>
          <cx:pt idx="616">0.00042706411677239102</cx:pt>
          <cx:pt idx="617">0.00018429433567440401</cx:pt>
          <cx:pt idx="618">0.00032917427586614601</cx:pt>
          <cx:pt idx="619">0.0049371343315678697</cx:pt>
          <cx:pt idx="620">0.025606866672304999</cx:pt>
          <cx:pt idx="621">0.028842225145590001</cx:pt>
          <cx:pt idx="622">0.051623557054391499</cx:pt>
          <cx:pt idx="623">0.060054681342797601</cx:pt>
          <cx:pt idx="624">0.0074149539355086603</cx:pt>
          <cx:pt idx="625">-0.016089235931252301</cx:pt>
          <cx:pt idx="626">-0.016307193499932201</cx:pt>
          <cx:pt idx="627">0.032087381425128098</cx:pt>
          <cx:pt idx="628">0.014367502776209601</cx:pt>
          <cx:pt idx="629">0.036990647698162502</cx:pt>
          <cx:pt idx="630">0.014809047041493301</cx:pt>
          <cx:pt idx="631">-0.019628947567846701</cx:pt>
          <cx:pt idx="632">-0.0092380655973932704</cx:pt>
          <cx:pt idx="633">-0.015031600648459801</cx:pt>
          <cx:pt idx="634">-0.021293039236855299</cx:pt>
          <cx:pt idx="635">-0.0060495056466030699</cx:pt>
          <cx:pt idx="636">0.0129675913281443</cx:pt>
          <cx:pt idx="637">5.9617511040802099e-05</cx:pt>
          <cx:pt idx="638">0.00096028644195562897</cx:pt>
          <cx:pt idx="639">-0.0031220809908666402</cx:pt>
          <cx:pt idx="640">0.00062255822211250401</cx:pt>
          <cx:pt idx="641">0.0035726910991017899</cx:pt>
          <cx:pt idx="642">-0.000484983089430479</cx:pt>
          <cx:pt idx="643">0.00109873501838665</cx:pt>
          <cx:pt idx="644">-0.000304399609216046</cx:pt>
          <cx:pt idx="645">-0.000387410714848864</cx:pt>
          <cx:pt idx="646">0.0012050407363782701</cx:pt>
          <cx:pt idx="647">0.00182125168121613</cx:pt>
          <cx:pt idx="648">0.0074857076088299997</cx:pt>
          <cx:pt idx="649">0.0059121776107808601</cx:pt>
          <cx:pt idx="650">-0.00117140181599617</cx:pt>
          <cx:pt idx="651">0.0087757788576332801</cx:pt>
          <cx:pt idx="652">0.012983385950676499</cx:pt>
          <cx:pt idx="653">-0.0141496260938665</cx:pt>
          <cx:pt idx="654">-0.041915737622451002</cx:pt>
          <cx:pt idx="655">-0.033434339692273697</cx:pt>
          <cx:pt idx="656">-0.0101506761490279</cx:pt>
          <cx:pt idx="657">0.0103705210003381</cx:pt>
          <cx:pt idx="658">-0.040481086585733198</cx:pt>
          <cx:pt idx="659">-0.000466524666615894</cx:pt>
          <cx:pt idx="660">0.027696553452969699</cx:pt>
          <cx:pt idx="661">0.016229047885799801</cx:pt>
          <cx:pt idx="662">0.013104653781562401</cx:pt>
          <cx:pt idx="663">0.0046656649758037103</cx:pt>
          <cx:pt idx="664">0.010565805895702199</cx:pt>
          <cx:pt idx="665">0.0072806234951336901</cx:pt>
          <cx:pt idx="666">0.0127615320379495</cx:pt>
          <cx:pt idx="667">0.00267464440118401</cx:pt>
          <cx:pt idx="668">0.000544842395362488</cx:pt>
          <cx:pt idx="669">0.0036988115325095102</cx:pt>
          <cx:pt idx="670">0.00044090027435738201</cx:pt>
          <cx:pt idx="671">0.00025057926986383599</cx:pt>
          <cx:pt idx="672">-0.00024007799706841199</cx:pt>
          <cx:pt idx="673">0.00034754621455237002</cx:pt>
          <cx:pt idx="674">0.00106742580389154</cx:pt>
          <cx:pt idx="675">-0.00040298057441455801</cx:pt>
          <cx:pt idx="676">-0.0068156449244409396</cx:pt>
          <cx:pt idx="677">-0.0215635498616157</cx:pt>
          <cx:pt idx="678">-0.0072842977265571004</cx:pt>
          <cx:pt idx="679">-0.0037892865533656599</cx:pt>
          <cx:pt idx="680">0.018762382114664501</cx:pt>
          <cx:pt idx="681">0.032480509845330498</cx:pt>
          <cx:pt idx="682">0.016548522447561002</cx:pt>
          <cx:pt idx="683">-0.000285137839890995</cx:pt>
          <cx:pt idx="684">0.017270520128912899</cx:pt>
          <cx:pt idx="685">-0.031047472113479802</cx:pt>
          <cx:pt idx="686">-0.035121376734357002</cx:pt>
          <cx:pt idx="687">-0.0114929940843887</cx:pt>
          <cx:pt idx="688">0.011080978710008901</cx:pt>
          <cx:pt idx="689">-0.022510982220304301</cx:pt>
          <cx:pt idx="690">-0.0100355690247025</cx:pt>
          <cx:pt idx="691">-0.0098894850176973696</cx:pt>
          <cx:pt idx="692">-0.0068065455369247302</cx:pt>
          <cx:pt idx="693">-0.0065735203543210502</cx:pt>
          <cx:pt idx="694">-0.0113403175968012</cx:pt>
          <cx:pt idx="695">-0.0053327485686501903</cx:pt>
          <cx:pt idx="696">-0.00066730382983085795</cx:pt>
          <cx:pt idx="697">-0.00025405796131792102</cx:pt>
          <cx:pt idx="698">-0.000180585876217319</cx:pt>
          <cx:pt idx="699">0.00019906492227676401</cx:pt>
          <cx:pt idx="700">-0.000402369013128833</cx:pt>
          <cx:pt idx="701">0.00051760916843763302</cx:pt>
          <cx:pt idx="702">-0.000158121662858981</cx:pt>
          <cx:pt idx="703">-0.00186493247495447</cx:pt>
          <cx:pt idx="704">-0.0146604718085453</cx:pt>
          <cx:pt idx="705">-0.0185283290131012</cx:pt>
          <cx:pt idx="706">-0.0087960247175903408</cx:pt>
          <cx:pt idx="707">-0.0061137721364263398</cx:pt>
          <cx:pt idx="708">0.0097499443996154293</cx:pt>
          <cx:pt idx="709">0.030782713417226701</cx:pt>
          <cx:pt idx="710">0.035806960497505202</cx:pt>
          <cx:pt idx="711">-0.0036063646452569602</cx:pt>
          <cx:pt idx="712">0.022250811586562901</cx:pt>
          <cx:pt idx="713">0.0081153759106540897</cx:pt>
          <cx:pt idx="714">0.017298169888105602</cx:pt>
          <cx:pt idx="715">-0.0050141949137408404</cx:pt>
          <cx:pt idx="716">-0.0036316417587924799</cx:pt>
          <cx:pt idx="717">0.0220460515511996</cx:pt>
          <cx:pt idx="718">0.0095096700936650996</cx:pt>
          <cx:pt idx="719">0.0037633104842040399</cx:pt>
          <cx:pt idx="720">0.00191330192212086</cx:pt>
          <cx:pt idx="721">0.00153235144425298</cx:pt>
          <cx:pt idx="722">-0.0082007532451869002</cx:pt>
          <cx:pt idx="723">-0.0046773298662908898</cx:pt>
          <cx:pt idx="724">-0.00075163048000620198</cx:pt>
          <cx:pt idx="725">-0.00025322253960458302</cx:pt>
          <cx:pt idx="726">-6.1089558092510001e-05</cx:pt>
          <cx:pt idx="727">-0.00029179877880553901</cx:pt>
          <cx:pt idx="728">0.00087035145878579701</cx:pt>
          <cx:pt idx="729">-0.00037191193191309601</cx:pt>
          <cx:pt idx="730">0.00060415906890644495</cx:pt>
          <cx:pt idx="731">-0.000188752141298214</cx:pt>
          <cx:pt idx="732">0.00016333446941597601</cx:pt>
          <cx:pt idx="733">0.0023084424839655499</cx:pt>
          <cx:pt idx="734">0.0030480445224867398</cx:pt>
          <cx:pt idx="735">0.00541498936879878</cx:pt>
          <cx:pt idx="736">0.0097916681906729894</cx:pt>
          <cx:pt idx="737">0.018662692020932199</cx:pt>
          <cx:pt idx="738">0.023794925498946101</cx:pt>
          <cx:pt idx="739">0.0219212234311452</cx:pt>
          <cx:pt idx="740">0.019246042784668099</cx:pt>
          <cx:pt idx="741">-0.00605466423135611</cx:pt>
          <cx:pt idx="742">0.0076620381232951904</cx:pt>
          <cx:pt idx="743">0.0137810436454214</cx:pt>
          <cx:pt idx="744">0.018512982642112499</cx:pt>
          <cx:pt idx="745">0.021855776297887802</cx:pt>
          <cx:pt idx="746">0.0083360751631741392</cx:pt>
          <cx:pt idx="747">-0.0071137580270044997</cx:pt>
          <cx:pt idx="748">-0.00072906044830418795</cx:pt>
          <cx:pt idx="749">0.00369150452660979</cx:pt>
          <cx:pt idx="750">-0.00072270224793308398</cx:pt>
          <cx:pt idx="751">-6.6731856452389398e-06</cx:pt>
          <cx:pt idx="752">0.00026892277958332698</cx:pt>
          <cx:pt idx="753">0.00023087757163460699</cx:pt>
          <cx:pt idx="754">5.9262978542582599e-05</cx:pt>
          <cx:pt idx="755">-0.00031185505369969502</cx:pt>
          <cx:pt idx="756">5.1036654423051798e-05</cx:pt>
          <cx:pt idx="757">-0.000307891717168861</cx:pt>
          <cx:pt idx="758">0.00031057770287916397</cx:pt>
          <cx:pt idx="759">-0.00026731188726207198</cx:pt>
          <cx:pt idx="760">0.00021182768824346899</cx:pt>
          <cx:pt idx="761">-8.9666768709705196e-06</cx:pt>
          <cx:pt idx="762">0.00045839203263084801</cx:pt>
          <cx:pt idx="763">-0.00061800210552955903</cx:pt>
          <cx:pt idx="764">-0.00094922225714677403</cx:pt>
          <cx:pt idx="765">0.00069757960750222695</cx:pt>
          <cx:pt idx="766">-0.0021503305793788298</cx:pt>
          <cx:pt idx="767">0.0013996073488871099</cx:pt>
          <cx:pt idx="768">0.00295245048705114</cx:pt>
          <cx:pt idx="769">-0.000527093190579977</cx:pt>
          <cx:pt idx="770">0.00716627048209893</cx:pt>
          <cx:pt idx="771">0.0055012530363571103</cx:pt>
          <cx:pt idx="772">0.00044065139548993601</cx:pt>
          <cx:pt idx="773">-0.0024729990943925099</cx:pt>
          <cx:pt idx="774">-0.00098594632941697191</cx:pt>
          <cx:pt idx="775">0.0012391819960593899</cx:pt>
          <cx:pt idx="776">0.00024584809380615898</cx:pt>
          <cx:pt idx="777">-0.0014121950163413701</cx:pt>
          <cx:pt idx="778">-0.00078609214740164596</cx:pt>
          <cx:pt idx="779">9.4844465141526592e-06</cx:pt>
          <cx:pt idx="780">0.00048380669234868699</cx:pt>
          <cx:pt idx="781">-0.00067276990863179202</cx:pt>
          <cx:pt idx="782">-0.000535173383945145</cx:pt>
          <cx:pt idx="783">-0.00031389900174330599</cx:pt>
          <cx:pt idx="784">-0.0028325772428622249</cx:pt>
          <cx:pt idx="785">8.7655408784804496e-05</cx:pt>
          <cx:pt idx="786">-0.0013073338331988601</cx:pt>
          <cx:pt idx="787">-0.0085637383208354498</cx:pt>
          <cx:pt idx="788">-0.0116687810742243</cx:pt>
          <cx:pt idx="789">-0.0036794249687912501</cx:pt>
          <cx:pt idx="790">-0.0031316573577667502</cx:pt>
          <cx:pt idx="791">0.0046244563667119749</cx:pt>
          <cx:pt idx="792">0.0022175266636740073</cx:pt>
          <cx:pt idx="793">0.0064345338151813999</cx:pt>
          <cx:pt idx="794">0.0017719201605120524</cx:pt>
          <cx:pt idx="795">-0.0010859376986176526</cx:pt>
          <cx:pt idx="796">0.0089514589757358504</cx:pt>
          <cx:pt idx="797">-0.0031217538764285249</cx:pt>
          <cx:pt idx="798">-0.0092042981246489748</cx:pt>
          <cx:pt idx="799">0.0020647367179881973</cx:pt>
          <cx:pt idx="800">0.0030075174266075751</cx:pt>
          <cx:pt idx="801">0.0031815421504433001</cx:pt>
          <cx:pt idx="802">0.0093244157467743758</cx:pt>
          <cx:pt idx="803">0.0097526265114381994</cx:pt>
          <cx:pt idx="804">0.006763150105012725</cx:pt>
          <cx:pt idx="805">0.0047306575643649247</cx:pt>
          <cx:pt idx="806">0.0046509741847007248</cx:pt>
          <cx:pt idx="807">0.00115572357455412</cx:pt>
          <cx:pt idx="808">-1.4317262285472099e-05</cx:pt>
          <cx:pt idx="809">-3.9993787866329748e-05</cx:pt>
          <cx:pt idx="810">-0.00020077787823583575</cx:pt>
          <cx:pt idx="811">-0.0014858258022313424</cx:pt>
          <cx:pt idx="812">-0.0012431689198994925</cx:pt>
          <cx:pt idx="813">0.0022170912351927902</cx:pt>
          <cx:pt idx="814">-0.00033375136758803003</cx:pt>
          <cx:pt idx="815">0.00055269763725054497</cx:pt>
          <cx:pt idx="816">-0.0029954004579185998</cx:pt>
          <cx:pt idx="817">-0.0020227254341015849</cx:pt>
          <cx:pt idx="818">-0.0012026112759882675</cx:pt>
          <cx:pt idx="819">0.0072193687499216997</cx:pt>
          <cx:pt idx="820">-0.0062403586941795252</cx:pt>
          <cx:pt idx="821">-0.003789042084471575</cx:pt>
          <cx:pt idx="822">0.0036079005707115</cx:pt>
          <cx:pt idx="823">-0.0029486444384380752</cx:pt>
          <cx:pt idx="824">-0.0027886894186637751</cx:pt>
          <cx:pt idx="825">0.001851822983835595</cx:pt>
          <cx:pt idx="826">-0.0027073313927714498</cx:pt>
          <cx:pt idx="827">0.00054381732901122998</cx:pt>
          <cx:pt idx="828">0.010256084179647275</cx:pt>
          <cx:pt idx="829">0.010089389804198025</cx:pt>
          <cx:pt idx="830">0.009221383707339225</cx:pt>
          <cx:pt idx="831">0.0101387065769776</cx:pt>
          <cx:pt idx="832">0.0054500175540752246</cx:pt>
          <cx:pt idx="833">0.0038460499091803502</cx:pt>
          <cx:pt idx="834">0.0034315431636239252</cx:pt>
          <cx:pt idx="835">0.0022946521911276449</cx:pt>
          <cx:pt idx="836">-4.4135862899515002e-05</cx:pt>
          <cx:pt idx="837">-4.2325798346564501e-05</cx:pt>
          <cx:pt idx="838">-0.00023927719477120826</cx:pt>
          <cx:pt idx="839">-0.00050282787849876501</cx:pt>
          <cx:pt idx="840">0.0010184402259564825</cx:pt>
          <cx:pt idx="841">-0.00068647085521052252</cx:pt>
          <cx:pt idx="842">0.00041487333640666003</cx:pt>
          <cx:pt idx="843">0.00243952859896921</cx:pt>
          <cx:pt idx="844">0.0037803616582049002</cx:pt>
          <cx:pt idx="845">0.0035385834501155001</cx:pt>
          <cx:pt idx="846">0.0056263363976476752</cx:pt>
          <cx:pt idx="847">0.0057443826016293749</cx:pt>
          <cx:pt idx="848">-0.0003123959859412525</cx:pt>
          <cx:pt idx="849">-0.0141239365312341</cx:pt>
          <cx:pt idx="850">-0.0031748835821940749</cx:pt>
          <cx:pt idx="851">0.00039684434833264499</cx:pt>
          <cx:pt idx="852">0.0087584645581784502</cx:pt>
          <cx:pt idx="853">0.0046138599446220504</cx:pt>
          <cx:pt idx="854">-0.0079502628095842257</cx:pt>
          <cx:pt idx="855">-0.010285423662116275</cx:pt>
          <cx:pt idx="856">0.0021524854393388825</cx:pt>
          <cx:pt idx="857">0.0095196717736364001</cx:pt>
          <cx:pt idx="858">0.0044102526684912753</cx:pt>
          <cx:pt idx="859">0.0082501658902127007</cx:pt>
          <cx:pt idx="860">0.0096706962237579248</cx:pt>
          <cx:pt idx="861">0.002283222418826775</cx:pt>
          <cx:pt idx="862">0.00074700545060260245</cx:pt>
          <cx:pt idx="863">-0.0014748203743939424</cx:pt>
          <cx:pt idx="864">-0.0030703081164634252</cx:pt>
          <cx:pt idx="865">-3.4985168062833498e-05</cx:pt>
          <cx:pt idx="866">-0.00011321221440554925</cx:pt>
          <cx:pt idx="867">-0.00054068188607276995</cx:pt>
          <cx:pt idx="868">0.0003340721395532775</cx:pt>
          <cx:pt idx="869">0.00022145184169290049</cx:pt>
          <cx:pt idx="870">0.0013207105914017101</cx:pt>
          <cx:pt idx="871">0.00094240768812327747</cx:pt>
          <cx:pt idx="872">0.0053003012251717253</cx:pt>
          <cx:pt idx="873">0.0023789018199280327</cx:pt>
          <cx:pt idx="874">-0.003287389515386875</cx:pt>
          <cx:pt idx="875">-0.0024286044610887249</cx:pt>
          <cx:pt idx="876">-0.0042392434345915999</cx:pt>
          <cx:pt idx="877">-0.0036542803129244001</cx:pt>
          <cx:pt idx="878">-0.0088153243094681501</cx:pt>
          <cx:pt idx="879">0.010879360418521325</cx:pt>
          <cx:pt idx="880">0.00075538163330401997</cx:pt>
          <cx:pt idx="881">-0.0012369133496139299</cx:pt>
          <cx:pt idx="882">-0.0026264104234032248</cx:pt>
          <cx:pt idx="883">-0.00072686242102000249</cx:pt>
          <cx:pt idx="884">-0.0028325772428622249</cx:pt>
          <cx:pt idx="885">8.7655408784804496e-05</cx:pt>
          <cx:pt idx="886">-0.0013073338331988601</cx:pt>
          <cx:pt idx="887">-0.0085637383208354498</cx:pt>
          <cx:pt idx="888">-0.0116687810742243</cx:pt>
          <cx:pt idx="889">-0.0036794249687912501</cx:pt>
          <cx:pt idx="890">-0.0031316573577667502</cx:pt>
          <cx:pt idx="891">0.0046244563667119749</cx:pt>
          <cx:pt idx="892">0.0022175266636740073</cx:pt>
          <cx:pt idx="893">0.0064345338151813999</cx:pt>
          <cx:pt idx="894">0.0017719201605120524</cx:pt>
          <cx:pt idx="895">-0.0010859376986176526</cx:pt>
          <cx:pt idx="896">0.0089514589757358504</cx:pt>
          <cx:pt idx="897">-0.0031217538764285249</cx:pt>
          <cx:pt idx="898">-0.0092042981246489748</cx:pt>
          <cx:pt idx="899">0.0020647367179881973</cx:pt>
          <cx:pt idx="900">0.0030075174266075751</cx:pt>
          <cx:pt idx="901">0.0031815421504433001</cx:pt>
          <cx:pt idx="902">0.0093244157467743758</cx:pt>
          <cx:pt idx="903">0.0097526265114381994</cx:pt>
          <cx:pt idx="904">0.006763150105012725</cx:pt>
          <cx:pt idx="905">0.0047306575643649247</cx:pt>
          <cx:pt idx="906">0.0046509741847007248</cx:pt>
          <cx:pt idx="907">0.00115572357455412</cx:pt>
          <cx:pt idx="908">-1.4317262285472099e-05</cx:pt>
          <cx:pt idx="909">-3.9993787866329748e-05</cx:pt>
          <cx:pt idx="910">-0.00020077787823583575</cx:pt>
          <cx:pt idx="911">-0.0014858258022313424</cx:pt>
          <cx:pt idx="912">-0.0012431689198994925</cx:pt>
          <cx:pt idx="913">0.0022170912351927902</cx:pt>
          <cx:pt idx="914">-0.00033375136758803003</cx:pt>
          <cx:pt idx="915">0.00055269763725054497</cx:pt>
          <cx:pt idx="916">-0.0029954004579185998</cx:pt>
          <cx:pt idx="917">-0.0020227254341015849</cx:pt>
          <cx:pt idx="918">-0.0012026112759882675</cx:pt>
          <cx:pt idx="919">0.0072193687499216997</cx:pt>
          <cx:pt idx="920">-0.0062403586941795252</cx:pt>
          <cx:pt idx="921">-0.003789042084471575</cx:pt>
          <cx:pt idx="922">0.0036079005707115</cx:pt>
          <cx:pt idx="923">-0.0029486444384380752</cx:pt>
          <cx:pt idx="924">-0.0027886894186637751</cx:pt>
          <cx:pt idx="925">0.001851822983835595</cx:pt>
          <cx:pt idx="926">-0.0027073313927714498</cx:pt>
          <cx:pt idx="927">0.00054381732901122998</cx:pt>
          <cx:pt idx="928">0.010256084179647275</cx:pt>
          <cx:pt idx="929">0.010089389804198025</cx:pt>
          <cx:pt idx="930">0.009221383707339225</cx:pt>
          <cx:pt idx="931">0.0101387065769776</cx:pt>
          <cx:pt idx="932">0.0054500175540752246</cx:pt>
          <cx:pt idx="933">0.0038460499091803502</cx:pt>
          <cx:pt idx="934">0.0034315431636239252</cx:pt>
          <cx:pt idx="935">0.0022946521911276449</cx:pt>
          <cx:pt idx="936">-4.4135862899515002e-05</cx:pt>
          <cx:pt idx="937">-4.2325798346564501e-05</cx:pt>
          <cx:pt idx="938">-0.00023927719477120826</cx:pt>
          <cx:pt idx="939">-0.00050282787849876501</cx:pt>
          <cx:pt idx="940">0.0010184402259564825</cx:pt>
          <cx:pt idx="941">-0.00068647085521052252</cx:pt>
          <cx:pt idx="942">0.00041487333640666003</cx:pt>
          <cx:pt idx="943">0.00243952859896921</cx:pt>
          <cx:pt idx="944">0.0037803616582049002</cx:pt>
          <cx:pt idx="945">0.0035385834501155001</cx:pt>
          <cx:pt idx="946">0.0056263363976476752</cx:pt>
          <cx:pt idx="947">0.0057443826016293749</cx:pt>
          <cx:pt idx="948">-0.0003123959859412525</cx:pt>
          <cx:pt idx="949">-0.0141239365312341</cx:pt>
          <cx:pt idx="950">-0.0031748835821940749</cx:pt>
          <cx:pt idx="951">0.00039684434833264499</cx:pt>
          <cx:pt idx="952">0.0087584645581784502</cx:pt>
          <cx:pt idx="953">0.0046138599446220504</cx:pt>
          <cx:pt idx="954">-0.0079502628095842257</cx:pt>
          <cx:pt idx="955">-0.010285423662116275</cx:pt>
          <cx:pt idx="956">0.0021524854393388825</cx:pt>
          <cx:pt idx="957">0.0095196717736364001</cx:pt>
          <cx:pt idx="958">0.0044102526684912753</cx:pt>
          <cx:pt idx="959">0.0082501658902127007</cx:pt>
          <cx:pt idx="960">0.0096706962237579248</cx:pt>
          <cx:pt idx="961">0.002283222418826775</cx:pt>
          <cx:pt idx="962">0.00074700545060260245</cx:pt>
          <cx:pt idx="963">-0.0014748203743939424</cx:pt>
          <cx:pt idx="964">-0.0030703081164634252</cx:pt>
          <cx:pt idx="965">-3.4985168062833498e-05</cx:pt>
          <cx:pt idx="966">-0.00011321221440554925</cx:pt>
          <cx:pt idx="967">-0.00054068188607276995</cx:pt>
          <cx:pt idx="968">0.0003340721395532775</cx:pt>
          <cx:pt idx="969">0.00022145184169290049</cx:pt>
          <cx:pt idx="970">0.0013207105914017101</cx:pt>
          <cx:pt idx="971">0.00094240768812327747</cx:pt>
          <cx:pt idx="972">0.0053003012251717253</cx:pt>
          <cx:pt idx="973">0.0023789018199280327</cx:pt>
          <cx:pt idx="974">-0.003287389515386875</cx:pt>
          <cx:pt idx="975">-0.0024286044610887249</cx:pt>
          <cx:pt idx="976">-0.0042392434345915999</cx:pt>
          <cx:pt idx="977">-0.0036542803129244001</cx:pt>
          <cx:pt idx="978">-0.0088153243094681501</cx:pt>
          <cx:pt idx="979">0.010879360418521325</cx:pt>
          <cx:pt idx="980">0.00075538163330401997</cx:pt>
          <cx:pt idx="981">-0.0012369133496139299</cx:pt>
          <cx:pt idx="982">-0.0026264104234032248</cx:pt>
          <cx:pt idx="983">-0.00072686242102000249</cx:pt>
          <cx:pt idx="984">-0.0028325772428622249</cx:pt>
          <cx:pt idx="985">8.7655408784804496e-05</cx:pt>
          <cx:pt idx="986">-0.0013073338331988601</cx:pt>
          <cx:pt idx="987">-0.0085637383208354498</cx:pt>
          <cx:pt idx="988">-0.0116687810742243</cx:pt>
          <cx:pt idx="989">-0.0036794249687912501</cx:pt>
          <cx:pt idx="990">-0.0031316573577667502</cx:pt>
          <cx:pt idx="991">0.0046244563667119749</cx:pt>
          <cx:pt idx="992">0.0022175266636740073</cx:pt>
          <cx:pt idx="993">0.0064345338151813999</cx:pt>
          <cx:pt idx="994">0.0017719201605120524</cx:pt>
          <cx:pt idx="995">-0.0010859376986176526</cx:pt>
          <cx:pt idx="996">0.0089514589757358504</cx:pt>
          <cx:pt idx="997">-0.0031217538764285249</cx:pt>
          <cx:pt idx="998">-0.0092042981246489748</cx:pt>
          <cx:pt idx="999">0.0020647367179881973</cx:pt>
          <cx:pt idx="1000">0.0030075174266075751</cx:pt>
          <cx:pt idx="1001">0.0031815421504433001</cx:pt>
          <cx:pt idx="1002">0.0093244157467743758</cx:pt>
          <cx:pt idx="1003">0.0097526265114381994</cx:pt>
          <cx:pt idx="1004">0.006763150105012725</cx:pt>
          <cx:pt idx="1005">0.0047306575643649247</cx:pt>
          <cx:pt idx="1006">0.0046509741847007248</cx:pt>
          <cx:pt idx="1007">0.00115572357455412</cx:pt>
          <cx:pt idx="1008">-1.4317262285472099e-05</cx:pt>
          <cx:pt idx="1009">-3.9993787866329748e-05</cx:pt>
          <cx:pt idx="1010">-0.00020077787823583575</cx:pt>
          <cx:pt idx="1011">-0.0014858258022313424</cx:pt>
          <cx:pt idx="1012">-0.0012431689198994925</cx:pt>
          <cx:pt idx="1013">0.0022170912351927902</cx:pt>
          <cx:pt idx="1014">-0.00033375136758803003</cx:pt>
          <cx:pt idx="1015">0.00055269763725054497</cx:pt>
          <cx:pt idx="1016">-0.0029954004579185998</cx:pt>
          <cx:pt idx="1017">-0.0020227254341015849</cx:pt>
          <cx:pt idx="1018">-0.0012026112759882675</cx:pt>
          <cx:pt idx="1019">0.0072193687499216997</cx:pt>
          <cx:pt idx="1020">-0.0062403586941795252</cx:pt>
          <cx:pt idx="1021">-0.003789042084471575</cx:pt>
          <cx:pt idx="1022">0.0036079005707115</cx:pt>
          <cx:pt idx="1023">-0.0029486444384380752</cx:pt>
          <cx:pt idx="1024">-0.0027886894186637751</cx:pt>
          <cx:pt idx="1025">0.001851822983835595</cx:pt>
          <cx:pt idx="1026">-0.0027073313927714498</cx:pt>
          <cx:pt idx="1027">0.00054381732901122998</cx:pt>
          <cx:pt idx="1028">0.010256084179647275</cx:pt>
          <cx:pt idx="1029">0.010089389804198025</cx:pt>
          <cx:pt idx="1030">0.009221383707339225</cx:pt>
          <cx:pt idx="1031">0.0101387065769776</cx:pt>
          <cx:pt idx="1032">0.0054500175540752246</cx:pt>
          <cx:pt idx="1033">0.0038460499091803502</cx:pt>
          <cx:pt idx="1034">0.0034315431636239252</cx:pt>
          <cx:pt idx="1035">0.0022946521911276449</cx:pt>
          <cx:pt idx="1036">-4.4135862899515002e-05</cx:pt>
          <cx:pt idx="1037">-4.2325798346564501e-05</cx:pt>
          <cx:pt idx="1038">-0.00023927719477120826</cx:pt>
          <cx:pt idx="1039">-0.00050282787849876501</cx:pt>
          <cx:pt idx="1040">0.0010184402259564825</cx:pt>
          <cx:pt idx="1041">-0.00068647085521052252</cx:pt>
          <cx:pt idx="1042">0.00041487333640666003</cx:pt>
          <cx:pt idx="1043">0.00243952859896921</cx:pt>
          <cx:pt idx="1044">0.0037803616582049002</cx:pt>
          <cx:pt idx="1045">0.0035385834501155001</cx:pt>
          <cx:pt idx="1046">0.0056263363976476752</cx:pt>
          <cx:pt idx="1047">0.0057443826016293749</cx:pt>
          <cx:pt idx="1048">-0.0003123959859412525</cx:pt>
          <cx:pt idx="1049">-0.0141239365312341</cx:pt>
          <cx:pt idx="1050">-0.0031748835821940749</cx:pt>
          <cx:pt idx="1051">0.00039684434833264499</cx:pt>
          <cx:pt idx="1052">0.0087584645581784502</cx:pt>
          <cx:pt idx="1053">0.0046138599446220504</cx:pt>
          <cx:pt idx="1054">-0.0079502628095842257</cx:pt>
          <cx:pt idx="1055">-0.010285423662116275</cx:pt>
          <cx:pt idx="1056">0.0021524854393388825</cx:pt>
          <cx:pt idx="1057">0.0095196717736364001</cx:pt>
          <cx:pt idx="1058">0.0044102526684912753</cx:pt>
          <cx:pt idx="1059">0.0082501658902127007</cx:pt>
          <cx:pt idx="1060">0.0096706962237579248</cx:pt>
          <cx:pt idx="1061">0.002283222418826775</cx:pt>
          <cx:pt idx="1062">0.00074700545060260245</cx:pt>
          <cx:pt idx="1063">-0.0014748203743939424</cx:pt>
          <cx:pt idx="1064">-0.0030703081164634252</cx:pt>
          <cx:pt idx="1065">-3.4985168062833498e-05</cx:pt>
          <cx:pt idx="1066">-0.00011321221440554925</cx:pt>
          <cx:pt idx="1067">-0.00054068188607276995</cx:pt>
          <cx:pt idx="1068">0.0003340721395532775</cx:pt>
          <cx:pt idx="1069">0.00022145184169290049</cx:pt>
          <cx:pt idx="1070">0.0013207105914017101</cx:pt>
          <cx:pt idx="1071">0.00094240768812327747</cx:pt>
          <cx:pt idx="1072">0.0053003012251717253</cx:pt>
          <cx:pt idx="1073">0.0023789018199280327</cx:pt>
          <cx:pt idx="1074">-0.003287389515386875</cx:pt>
          <cx:pt idx="1075">-0.0024286044610887249</cx:pt>
          <cx:pt idx="1076">-0.0042392434345915999</cx:pt>
          <cx:pt idx="1077">-0.0036542803129244001</cx:pt>
          <cx:pt idx="1078">-0.0088153243094681501</cx:pt>
          <cx:pt idx="1079">0.010879360418521325</cx:pt>
          <cx:pt idx="1080">0.00075538163330401997</cx:pt>
          <cx:pt idx="1081">-0.0012369133496139299</cx:pt>
          <cx:pt idx="1082">-0.0026264104234032248</cx:pt>
          <cx:pt idx="1083">-0.00072686242102000249</cx:pt>
        </cx:lvl>
      </cx:numDim>
    </cx:data>
    <cx:data id="148">
      <cx:numDim type="val">
        <cx:f>Sheet2!$ES$1:$ES$1084</cx:f>
        <cx:lvl ptCount="1084" formatCode="0.00E+00">
          <cx:pt idx="0">-8.8192627220275906e-05</cx:pt>
          <cx:pt idx="1">0.000205999333298512</cx:pt>
          <cx:pt idx="2">0.0013198486779823001</cx:pt>
          <cx:pt idx="3">0.00052810483434378097</cx:pt>
          <cx:pt idx="4">0.00084251826560862396</cx:pt>
          <cx:pt idx="5">0.00043287014191028899</cx:pt>
          <cx:pt idx="6">-0.000114687130677779</cx:pt>
          <cx:pt idx="7">0.00027754936303869902</cx:pt>
          <cx:pt idx="8">-0.00049594289436020696</cx:pt>
          <cx:pt idx="9">-0.00031725932783148198</cx:pt>
          <cx:pt idx="10">-0.00016136604961071899</cx:pt>
          <cx:pt idx="11">0.00041371888977495297</cx:pt>
          <cx:pt idx="12">-0.000209756032072772</cx:pt>
          <cx:pt idx="13">0.00041875342332384501</cx:pt>
          <cx:pt idx="14">0.00035080306369685601</cx:pt>
          <cx:pt idx="15">-0.00041762495910749499</cx:pt>
          <cx:pt idx="16">-6.3618876170267801e-06</cx:pt>
          <cx:pt idx="17">5.2460085633176501e-06</cx:pt>
          <cx:pt idx="18">-0.00031001550427693398</cx:pt>
          <cx:pt idx="19">0.00079019303417979302</cx:pt>
          <cx:pt idx="20">0.00039003393753808002</cx:pt>
          <cx:pt idx="21">-0.0001574917152533</cx:pt>
          <cx:pt idx="22">-0.00064005545862113895</cx:pt>
          <cx:pt idx="23">-0.00024990836848508502</cx:pt>
          <cx:pt idx="24">-0.00045402680413526099</cx:pt>
          <cx:pt idx="25">0.00021842962301875</cx:pt>
          <cx:pt idx="26">-0.000120119043423777</cx:pt>
          <cx:pt idx="27">-0.00039590573539253398</cx:pt>
          <cx:pt idx="28">0.00014550319959085001</cx:pt>
          <cx:pt idx="29">-0.00024406033744819199</cx:pt>
          <cx:pt idx="30">0.00043941799297252798</cx:pt>
          <cx:pt idx="31">0.00030769453549706798</cx:pt>
          <cx:pt idx="32">3.5064384951846998e-05</cx:pt>
          <cx:pt idx="33">0.00091771243597820699</cx:pt>
          <cx:pt idx="34">-0.00023456839492375401</cx:pt>
          <cx:pt idx="35">0.00024048786507810499</cx:pt>
          <cx:pt idx="36">0.00098947091465656804</cx:pt>
          <cx:pt idx="37">0.00037755122277891598</cx:pt>
          <cx:pt idx="38">0.00070116601317804397</cx:pt>
          <cx:pt idx="39">0.00024156768040569401</cx:pt>
          <cx:pt idx="40">0.00107508130385451</cx:pt>
          <cx:pt idx="41">0.00084601394277781204</cx:pt>
          <cx:pt idx="42">-0.00189026724904476</cx:pt>
          <cx:pt idx="43">-0.0033751793468220102</cx:pt>
          <cx:pt idx="44">-0.00023299777361016999</cx:pt>
          <cx:pt idx="45">0.00092233613230760601</cx:pt>
          <cx:pt idx="46">0.00120937308422893</cx:pt>
          <cx:pt idx="47">0.0017013801378888999</cx:pt>
          <cx:pt idx="48">0.00046737571476176498</cx:pt>
          <cx:pt idx="49">0.000204542155520262</cx:pt>
          <cx:pt idx="50">-0.00027465785809597002</cx:pt>
          <cx:pt idx="51">-0.00028347875230383098</cx:pt>
          <cx:pt idx="52">-0.00045297314430627902</cx:pt>
          <cx:pt idx="53">0.00098894141225016599</cx:pt>
          <cx:pt idx="54">-0.00016924369312972201</cx:pt>
          <cx:pt idx="55">-1.30589175268292e-05</cx:pt>
          <cx:pt idx="56">-0.00025795679795858299</cx:pt>
          <cx:pt idx="57">0.00042747999817125998</cx:pt>
          <cx:pt idx="58">-0.00083267004599126796</cx:pt>
          <cx:pt idx="59">-0.000236429885087339</cx:pt>
          <cx:pt idx="60">0.00051308640011127598</cx:pt>
          <cx:pt idx="61">-1.35703248184605e-05</cx:pt>
          <cx:pt idx="62">-0.000119907768436614</cx:pt>
          <cx:pt idx="63">0.00042355761303946898</cx:pt>
          <cx:pt idx="64">0.0022660587014181601</cx:pt>
          <cx:pt idx="65">-0.00063285823569845699</cx:pt>
          <cx:pt idx="66">-0.0033327981431319998</cx:pt>
          <cx:pt idx="67">-0.0068061469355494104</cx:pt>
          <cx:pt idx="68">-0.0038552738826654401</cx:pt>
          <cx:pt idx="69">-0.0075119147032123397</cx:pt>
          <cx:pt idx="70">-0.013368560302908899</cx:pt>
          <cx:pt idx="71">-0.0155565686397965</cx:pt>
          <cx:pt idx="72">-0.010866511545246401</cx:pt>
          <cx:pt idx="73">-0.0098778834942202295</cx:pt>
          <cx:pt idx="74">-0.0035419546895526502</cx:pt>
          <cx:pt idx="75">-0.0022164573696135102</cx:pt>
          <cx:pt idx="76">-0.0049830154052451399</cx:pt>
          <cx:pt idx="77">-0.0035269741718512901</cx:pt>
          <cx:pt idx="78">-0.00065127991614544103</cx:pt>
          <cx:pt idx="79">-0.00099198550927054102</cx:pt>
          <cx:pt idx="80">-0.00213794119565002</cx:pt>
          <cx:pt idx="81">-0.00046989662612903098</cx:pt>
          <cx:pt idx="82">-0.00030317666357462998</cx:pt>
          <cx:pt idx="83">0.00025257674009468201</cx:pt>
          <cx:pt idx="84">0.000129394855893539</cx:pt>
          <cx:pt idx="85">1.4991573045588601e-05</cx:pt>
          <cx:pt idx="86">-0.0027720887046537401</cx:pt>
          <cx:pt idx="87">-0.00055025668391699004</cx:pt>
          <cx:pt idx="88">-0.00029518728263935602</cx:pt>
          <cx:pt idx="89">-0.00068564604163113998</cx:pt>
          <cx:pt idx="90">0.000209514311375611</cx:pt>
          <cx:pt idx="91">-0.00094786495481863798</cx:pt>
          <cx:pt idx="92">-0.00226075904535669</cx:pt>
          <cx:pt idx="93">-0.0080158177859424792</cx:pt>
          <cx:pt idx="94">-0.0184835743523909</cx:pt>
          <cx:pt idx="95">-0.021130979106033999</cx:pt>
          <cx:pt idx="96">-0.0069157668644198398</cx:pt>
          <cx:pt idx="97">0.0051803551678911604</cx:pt>
          <cx:pt idx="98">-0.0054443061892839898</cx:pt>
          <cx:pt idx="99">-0.023115443007838798</cx:pt>
          <cx:pt idx="100">-0.0180657030984641</cx:pt>
          <cx:pt idx="101">-0.0098828720503503394</cx:pt>
          <cx:pt idx="102">0.0038683438810473798</cx:pt>
          <cx:pt idx="103">-0.023502769500392401</cx:pt>
          <cx:pt idx="104">0.025237811082256398</cx:pt>
          <cx:pt idx="105">0.030474525717148999</cx:pt>
          <cx:pt idx="106">0.0098880029394223592</cx:pt>
          <cx:pt idx="107">-0.0106857548135389</cx:pt>
          <cx:pt idx="108">-0.012409112497646301</cx:pt>
          <cx:pt idx="109">0.011141619537745701</cx:pt>
          <cx:pt idx="110">0.0037427489622245298</cx:pt>
          <cx:pt idx="111">-7.7266257894595004e-05</cx:pt>
          <cx:pt idx="112">-0.00099123606531489493</cx:pt>
          <cx:pt idx="113">-0.00034425343291551202</cx:pt>
          <cx:pt idx="114">-0.0089905092152999001</cx:pt>
          <cx:pt idx="115">-0.0023845083906256</cx:pt>
          <cx:pt idx="116">-0.00043719399596483399</cx:pt>
          <cx:pt idx="117">-0.00046867064961492199</cx:pt>
          <cx:pt idx="118">-0.0022481008550666601</cx:pt>
          <cx:pt idx="119">-0.0022089815378979398</cx:pt>
          <cx:pt idx="120">-0.0099450286698399403</cx:pt>
          <cx:pt idx="121">-0.024467027053276701</cx:pt>
          <cx:pt idx="122">-0.028543337226993901</cx:pt>
          <cx:pt idx="123">-0.032168128847439498</cx:pt>
          <cx:pt idx="124">-0.041948435611280699</cx:pt>
          <cx:pt idx="125">0.0160162479918141</cx:pt>
          <cx:pt idx="126">0.037079889370313701</cx:pt>
          <cx:pt idx="127">0.039765113493217201</cx:pt>
          <cx:pt idx="128">0.055498090946053902</cx:pt>
          <cx:pt idx="129">0.021261768964098701</cx:pt>
          <cx:pt idx="130">-0.0186517999724993</cx:pt>
          <cx:pt idx="131">-0.042759575565471997</cx:pt>
          <cx:pt idx="132">-0.013751277374982201</cx:pt>
          <cx:pt idx="133">-0.0107896756870025</cx:pt>
          <cx:pt idx="134">-0.018594422722063599</cx:pt>
          <cx:pt idx="135">0.040650943355552298</cx:pt>
          <cx:pt idx="136">0.059377641460423999</cx:pt>
          <cx:pt idx="137">0.037793665503847398</cx:pt>
          <cx:pt idx="138">0.013364790115273801</cx:pt>
          <cx:pt idx="139">0.0023416737192551999</cx:pt>
          <cx:pt idx="140">0.00013485107844904599</cx:pt>
          <cx:pt idx="141">0.00039345743581946997</cx:pt>
          <cx:pt idx="142">-0.0010563441179767901</cx:pt>
          <cx:pt idx="143">-2.7624001771909502e-05</cx:pt>
          <cx:pt idx="144">-0.0011108020768453601</cx:pt>
          <cx:pt idx="145">-0.0054984977947468202</cx:pt>
          <cx:pt idx="146">-0.00471215594264731</cx:pt>
          <cx:pt idx="147">-0.0054096889140747102</cx:pt>
          <cx:pt idx="148">-0.016029409909012401</cx:pt>
          <cx:pt idx="149">-0.044576394124348002</cx:pt>
          <cx:pt idx="150">-0.0368496421666695</cx:pt>
          <cx:pt idx="151">-0.059299278517568901</cx:pt>
          <cx:pt idx="152">-0.055300575331239998</cx:pt>
          <cx:pt idx="153">0.026596668706214101</cx:pt>
          <cx:pt idx="154">0.0155341455368032</cx:pt>
          <cx:pt idx="155">0.085115988944079304</cx:pt>
          <cx:pt idx="156">0.066703373311101405</cx:pt>
          <cx:pt idx="157">0.094607546192772896</cx:pt>
          <cx:pt idx="158">-0.0155487979203751</cx:pt>
          <cx:pt idx="159">-0.075884167402969202</cx:pt>
          <cx:pt idx="160">0.055847724570423002</cx:pt>
          <cx:pt idx="161">0.026722310620646901</cx:pt>
          <cx:pt idx="162">-0.010841415110291601</cx:pt>
          <cx:pt idx="163">-0.0020356349274910299</cx:pt>
          <cx:pt idx="164">0.066064911123987199</cx:pt>
          <cx:pt idx="165">0.036429211644307999</cx:pt>
          <cx:pt idx="166">0.019535418956697699</cx:pt>
          <cx:pt idx="167">0.0015120063708782101</cx:pt>
          <cx:pt idx="168">0.00017626948609021699</cx:pt>
          <cx:pt idx="169">0.00075039984624152998</cx:pt>
          <cx:pt idx="170">-0.00010491180984699</cx:pt>
          <cx:pt idx="171">-0.00054787044825384702</cx:pt>
          <cx:pt idx="172">-0.0031898171392879598</cx:pt>
          <cx:pt idx="173">-0.0080919606554481008</cx:pt>
          <cx:pt idx="174">-0.0087207015214629899</cx:pt>
          <cx:pt idx="175">-0.01283663288638</cx:pt>
          <cx:pt idx="176">-0.020729578569350201</cx:pt>
          <cx:pt idx="177">-0.057576516106242003</cx:pt>
          <cx:pt idx="178">-0.069404716973286498</cx:pt>
          <cx:pt idx="179">-0.10759232468867</cx:pt>
          <cx:pt idx="180">-0.065892645723938006</cx:pt>
          <cx:pt idx="181">-0.039063819743565799</cx:pt>
          <cx:pt idx="182">-0.014011310384912601</cx:pt>
          <cx:pt idx="183">0.074497168853091295</cx:pt>
          <cx:pt idx="184">0.129913881315595</cx:pt>
          <cx:pt idx="185">0.101689188002637</cx:pt>
          <cx:pt idx="186">0.094875922442001506</cx:pt>
          <cx:pt idx="187">0.061201818926135999</cx:pt>
          <cx:pt idx="188">0.071234902292134195</cx:pt>
          <cx:pt idx="189">0.019724887225203502</cx:pt>
          <cx:pt idx="190">0.0092246681914377598</cx:pt>
          <cx:pt idx="191">0.032955508356039803</cx:pt>
          <cx:pt idx="192">0.0155423681257234</cx:pt>
          <cx:pt idx="193">0.0216504687183167</cx:pt>
          <cx:pt idx="194">0.0084550110894526503</cx:pt>
          <cx:pt idx="195">-0.0024126698284137799</cx:pt>
          <cx:pt idx="196">-0.000186904215661801</cx:pt>
          <cx:pt idx="197">-0.00084987433128620705</cx:pt>
          <cx:pt idx="198">-1.35143465610007e-05</cx:pt>
          <cx:pt idx="199">-0.00022790856283627626</cx:pt>
          <cx:pt idx="200">-0.0029998480748103999</cx:pt>
          <cx:pt idx="201">-0.004078370149868225</cx:pt>
          <cx:pt idx="202">-0.002551424375356525</cx:pt>
          <cx:pt idx="203">-0.0056215004528734997</cx:pt>
          <cx:pt idx="204">-0.0088703720230361507</cx:pt>
          <cx:pt idx="205">-0.016663854722789449</cx:pt>
          <cx:pt idx="206">-0.018849818079334724</cx:pt>
          <cx:pt idx="207">-0.012521162162936524</cx:pt>
          <cx:pt idx="208">-0.019730006293759199</cx:pt>
          <cx:pt idx="209">-0.021082367838900776</cx:pt>
          <cx:pt idx="210">-0.020352244105448326</cx:pt>
          <cx:pt idx="211">-0.023187157251778324</cx:pt>
          <cx:pt idx="212">-0.01165917090684615</cx:pt>
          <cx:pt idx="213">0.0034746378334914248</cx:pt>
          <cx:pt idx="214">0.0011850122025670749</cx:pt>
          <cx:pt idx="215">-0.016616265187545901</cx:pt>
          <cx:pt idx="216">-0.0057718551072143002</cx:pt>
          <cx:pt idx="217">-0.00141618295643215</cx:pt>
          <cx:pt idx="218">-0.0022388715359812151</cx:pt>
          <cx:pt idx="219">-0.00091969935120833255</cx:pt>
          <cx:pt idx="220">-0.0093620346126599245</cx:pt>
          <cx:pt idx="221">0.011272185914099325</cx:pt>
          <cx:pt idx="222">0.0028250011825364501</cx:pt>
          <cx:pt idx="223">-0.00023412417137669126</cx:pt>
          <cx:pt idx="224">1.4131982295769824e-05</cx:pt>
          <cx:pt idx="225">-0.0001133825703426735</cx:pt>
          <cx:pt idx="226">-0.00035302186132280249</cx:pt>
          <cx:pt idx="227">-0.00079022609855808996</cx:pt>
          <cx:pt idx="228">-0.00415432239442235</cx:pt>
          <cx:pt idx="229">-0.0057138678497348997</cx:pt>
          <cx:pt idx="230">-0.0055043593478748499</cx:pt>
          <cx:pt idx="231">-0.0098795115455082242</cx:pt>
          <cx:pt idx="232">-0.0122136923633068</cx:pt>
          <cx:pt idx="233">-0.012661525157764374</cx:pt>
          <cx:pt idx="234">-0.0079575905096869494</cx:pt>
          <cx:pt idx="235">-0.011226725352610274</cx:pt>
          <cx:pt idx="236">-0.0119303866526634</cx:pt>
          <cx:pt idx="237">-0.019897200688585876</cx:pt>
          <cx:pt idx="238">-0.03473112785062725</cx:pt>
          <cx:pt idx="239">-0.025659583637678</cx:pt>
          <cx:pt idx="240">-0.016664428733022402</cx:pt>
          <cx:pt idx="241">-0.0123003642140345</cx:pt>
          <cx:pt idx="242">-0.0069961327986019254</cx:pt>
          <cx:pt idx="243">0.0054418669758191504</cx:pt>
          <cx:pt idx="244">0.014153504320817224</cx:pt>
          <cx:pt idx="245">0.013801136080419576</cx:pt>
          <cx:pt idx="246">-0.0054947016011677504</cx:pt>
          <cx:pt idx="247">0.0073970116044493502</cx:pt>
          <cx:pt idx="248">0.0215363548803045</cx:pt>
          <cx:pt idx="249">0.021199119552330326</cx:pt>
          <cx:pt idx="250">0.0054738704323123999</cx:pt>
          <cx:pt idx="251">0.00043722587965522249</cx:pt>
          <cx:pt idx="252">-0.000152452391946314</cx:pt>
          <cx:pt idx="253">1.2066827390275901e-05</cx:pt>
          <cx:pt idx="254">-0.00010810258524986026</cx:pt>
          <cx:pt idx="255">-0.00079031986735634001</cx:pt>
          <cx:pt idx="256">-0.0042733295210434247</cx:pt>
          <cx:pt idx="257">-0.0059549625492629999</cx:pt>
          <cx:pt idx="258">-0.0085489859599734742</cx:pt>
          <cx:pt idx="259">-0.013487765435049251</cx:pt>
          <cx:pt idx="260">-0.0123154768379517</cx:pt>
          <cx:pt idx="261">-0.0096691407603846247</cx:pt>
          <cx:pt idx="262">0.0015806658531129375</cx:pt>
          <cx:pt idx="263">-0.019115305527054576</cx:pt>
          <cx:pt idx="264">-0.035591971900274501</cx:pt>
          <cx:pt idx="265">-0.014147820591344775</cx:pt>
          <cx:pt idx="266">-0.0011837223198918926</cx:pt>
          <cx:pt idx="267">-0.011474964100937325</cx:pt>
          <cx:pt idx="268">-0.013714038019139899</cx:pt>
          <cx:pt idx="269">0.007620116232386575</cx:pt>
          <cx:pt idx="270">-0.0078572782426284508</cx:pt>
          <cx:pt idx="271">0.0201356269316658</cx:pt>
          <cx:pt idx="272">0.026926176828239751</cx:pt>
          <cx:pt idx="273">0.01128287734443215</cx:pt>
          <cx:pt idx="274">0.0090750238770860997</cx:pt>
          <cx:pt idx="275">0.022193644957101001</cx:pt>
          <cx:pt idx="276">0.042498365325735997</cx:pt>
          <cx:pt idx="277">0.024003069736708526</cx:pt>
          <cx:pt idx="278">0.0060597377378992</cx:pt>
          <cx:pt idx="279">-0.0022686225138923927</cx:pt>
          <cx:pt idx="280">-7.7626218511634248e-05</cx:pt>
          <cx:pt idx="281">-5.9651964878692002e-05</cx:pt>
          <cx:pt idx="282">-0.00028003219836325252</cx:pt>
          <cx:pt idx="283">-0.00086987536378037745</cx:pt>
          <cx:pt idx="284">-0.0041361839223759246</cx:pt>
          <cx:pt idx="285">-0.0055127475333904248</cx:pt>
          <cx:pt idx="286">-0.0093013547003678743</cx:pt>
          <cx:pt idx="287">-0.0090621402719813001</cx:pt>
          <cx:pt idx="288">-0.0096020619570731502</cx:pt>
          <cx:pt idx="289">-0.0037104267225298751</cx:pt>
          <cx:pt idx="290">-0.0030107169452797001</cx:pt>
          <cx:pt idx="291">-0.018759493536918151</cx:pt>
          <cx:pt idx="292">-0.022860723916361674</cx:pt>
          <cx:pt idx="293">0.00078269115174008498</cx:pt>
          <cx:pt idx="294">0.016087124395689701</cx:pt>
          <cx:pt idx="295">0.0045043041964225004</cx:pt>
          <cx:pt idx="296">-0.018614643478339101</cx:pt>
          <cx:pt idx="297">-0.038140030554092499</cx:pt>
          <cx:pt idx="298">-0.015726477612112651</cx:pt>
          <cx:pt idx="299">0.029020305780611998</cx:pt>
          <cx:pt idx="300">0.10273857365860301</cx:pt>
          <cx:pt idx="301">0.11048292775627699</cx:pt>
          <cx:pt idx="302">0.11699114818587</cx:pt>
          <cx:pt idx="303">0.15345839494476601</cx:pt>
          <cx:pt idx="304">0.153765645394564</cx:pt>
          <cx:pt idx="305">0.101638513813024</cx:pt>
          <cx:pt idx="306">0.0284998226062553</cx:pt>
          <cx:pt idx="307">-0.0028473720495423701</cx:pt>
          <cx:pt idx="308">-0.000391785562590557</cx:pt>
          <cx:pt idx="309">-0.00051692917913842898</cx:pt>
          <cx:pt idx="310">-0.0026841249228494201</cx:pt>
          <cx:pt idx="311">-0.0033165260189869702</cx:pt>
          <cx:pt idx="312">-0.019259999587810502</cx:pt>
          <cx:pt idx="313">-0.027069460434836601</cx:pt>
          <cx:pt idx="314">-0.026681552515243401</cx:pt>
          <cx:pt idx="315">-0.023809742511892801</cx:pt>
          <cx:pt idx="316">-0.043859772943562102</cx:pt>
          <cx:pt idx="317">-0.062125036672189701</cx:pt>
          <cx:pt idx="318">-0.031049792041807502</cx:pt>
          <cx:pt idx="319">-0.032386987021509099</cx:pt>
          <cx:pt idx="320">-0.071503231962393707</cx:pt>
          <cx:pt idx="321">-0.0110040122473429</cx:pt>
          <cx:pt idx="322">-0.051450658689426103</cx:pt>
          <cx:pt idx="323">-0.056747433421181</cx:pt>
          <cx:pt idx="324">-0.15616037505386299</cx:pt>
          <cx:pt idx="325">-0.13016107365707499</cx:pt>
          <cx:pt idx="326">-0.072278056594485204</cx:pt>
          <cx:pt idx="327">-0.0478872242539225</cx:pt>
          <cx:pt idx="328">-0.023391776161978899</cx:pt>
          <cx:pt idx="329">0.032916636603442101</cx:pt>
          <cx:pt idx="330">0.038651248313085203</cx:pt>
          <cx:pt idx="331">0.065514312792520804</cx:pt>
          <cx:pt idx="332">0.067813439212330295</cx:pt>
          <cx:pt idx="333">0.057147532419277197</cx:pt>
          <cx:pt idx="334">0.019209704094538999</cx:pt>
          <cx:pt idx="335">-0.00046251263076218401</cx:pt>
          <cx:pt idx="336">0.00016070206911264199</cx:pt>
          <cx:pt idx="337">-1.29548391473245e-05</cx:pt>
          <cx:pt idx="338">-0.0024109559402856599</cx:pt>
          <cx:pt idx="339">-0.00288599882163017</cx:pt>
          <cx:pt idx="340">-0.020686421185370899</cx:pt>
          <cx:pt idx="341">-0.0209628278346881</cx:pt>
          <cx:pt idx="342">-0.023418694932440299</cx:pt>
          <cx:pt idx="343">-0.0234481276697939</cx:pt>
          <cx:pt idx="344">-0.049755274718498298</cx:pt>
          <cx:pt idx="345">-0.015596454929698101</cx:pt>
          <cx:pt idx="346">0.035182551568155702</cx:pt>
          <cx:pt idx="347">0.026151623949548598</cx:pt>
          <cx:pt idx="348">-0.051778259899440002</cx:pt>
          <cx:pt idx="349">-0.0051963255465755902</cx:pt>
          <cx:pt idx="350">-0.0197889863097187</cx:pt>
          <cx:pt idx="351">-0.054049690041985399</cx:pt>
          <cx:pt idx="352">-0.14474321359901701</cx:pt>
          <cx:pt idx="353">-0.12477051423978899</cx:pt>
          <cx:pt idx="354">-0.17470823851509901</cx:pt>
          <cx:pt idx="355">-0.153650719141012</cx:pt>
          <cx:pt idx="356">-0.129654806640013</cx:pt>
          <cx:pt idx="357">-0.12758088405131801</cx:pt>
          <cx:pt idx="358">-0.081322357616341198</cx:pt>
          <cx:pt idx="359">-0.017125320749996599</cx:pt>
          <cx:pt idx="360">0.013388961372787901</cx:pt>
          <cx:pt idx="361">0.011350938376946401</cx:pt>
          <cx:pt idx="362">0.010790297417212</cx:pt>
          <cx:pt idx="363">-0.0011352705883497999</cx:pt>
          <cx:pt idx="364">0.000370602783051994</cx:pt>
          <cx:pt idx="365">0.00013721197706509101</cx:pt>
          <cx:pt idx="366">-0.0012683176460074599</cx:pt>
          <cx:pt idx="367">-0.00378489669708594</cx:pt>
          <cx:pt idx="368">-0.020184853282590599</cx:pt>
          <cx:pt idx="369">-0.013619069282535401</cx:pt>
          <cx:pt idx="370">-0.0228969312679747</cx:pt>
          <cx:pt idx="371">-0.024782382968432298</cx:pt>
          <cx:pt idx="372">-0.0031618434052188499</cx:pt>
          <cx:pt idx="373">0.076824833554810998</cx:pt>
          <cx:pt idx="374">0.063402878431502593</cx:pt>
          <cx:pt idx="375">0.0620164824416021</cx:pt>
          <cx:pt idx="376">0.071896931297122296</cx:pt>
          <cx:pt idx="377">-0.0010824415444431401</cx:pt>
          <cx:pt idx="378">0.0079165409412359396</cx:pt>
          <cx:pt idx="379">-0.019112065480253002</cx:pt>
          <cx:pt idx="380">-0.026230855457319801</cx:pt>
          <cx:pt idx="381">-0.12055585812882801</cx:pt>
          <cx:pt idx="382">-0.24714121247682699</cx:pt>
          <cx:pt idx="383">-0.191518995347709</cx:pt>
          <cx:pt idx="384">-0.166551687400363</cx:pt>
          <cx:pt idx="385">-0.124711388071194</cx:pt>
          <cx:pt idx="386">-0.074307286349792404</cx:pt>
          <cx:pt idx="387">-0.0079819639521275295</cx:pt>
          <cx:pt idx="388">0.0152140676488984</cx:pt>
          <cx:pt idx="389">0.0012160376499943601</cx:pt>
          <cx:pt idx="390">0.0014461069976725699</cx:pt>
          <cx:pt idx="391">-0.00064909849873232505</cx:pt>
          <cx:pt idx="392">-0.00016045401737440899</cx:pt>
          <cx:pt idx="393">-1.9548343303832299e-05</cx:pt>
          <cx:pt idx="394">-0.00059410251520592805</cx:pt>
          <cx:pt idx="395">-0.00571799616084347</cx:pt>
          <cx:pt idx="396">-0.018699346635334801</cx:pt>
          <cx:pt idx="397">-0.0047051795724409396</cx:pt>
          <cx:pt idx="398">-0.031128679668632</cx:pt>
          <cx:pt idx="399">-0.055063446730724101</cx:pt>
          <cx:pt idx="400">-0.014326108486300801</cx:pt>
          <cx:pt idx="401">0.046553048541331098</cx:pt>
          <cx:pt idx="402">0.0733394611598705</cx:pt>
          <cx:pt idx="403">0.0451487299534803</cx:pt>
          <cx:pt idx="404">-0.021276101331321799</cx:pt>
          <cx:pt idx="405">0.056636604388114201</cx:pt>
          <cx:pt idx="406">-0.012497899672044</cx:pt>
          <cx:pt idx="407">0.0154044453335143</cx:pt>
          <cx:pt idx="408">-0.0080656441734703703</cx:pt>
          <cx:pt idx="409">-0.077942779310742394</cx:pt>
          <cx:pt idx="410">-0.207493340156817</cx:pt>
          <cx:pt idx="411">-0.22214708121962401</cx:pt>
          <cx:pt idx="412">-0.12808148130951599</cx:pt>
          <cx:pt idx="413">-0.089011574549236805</cx:pt>
          <cx:pt idx="414">-0.052087593598024999</cx:pt>
          <cx:pt idx="415">-0.0134145119646546</cx:pt>
          <cx:pt idx="416">0.0014792646319324099</cx:pt>
          <cx:pt idx="417">-0.0037655218220469899</cx:pt>
          <cx:pt idx="418">-0.0025012204646770301</cx:pt>
          <cx:pt idx="419">-0.00036547288325404102</cx:pt>
          <cx:pt idx="420">-0.000130598072765854</cx:pt>
          <cx:pt idx="421">-0.000162007459062974</cx:pt>
          <cx:pt idx="422">-0.0010633669019472799</cx:pt>
          <cx:pt idx="423">-0.0081909059863562294</cx:pt>
          <cx:pt idx="424">-0.0172893378626978</cx:pt>
          <cx:pt idx="425">-0.0064294347438765102</cx:pt>
          <cx:pt idx="426">-0.027072230181105501</cx:pt>
          <cx:pt idx="427">-0.042943827241543303</cx:pt>
          <cx:pt idx="428">-0.044932337821023502</cx:pt>
          <cx:pt idx="429">-0.045555120385068197</cx:pt>
          <cx:pt idx="430">-0.0078732766025173505</cx:pt>
          <cx:pt idx="431">-0.053915499400944901</cx:pt>
          <cx:pt idx="432">0.0163821874720338</cx:pt>
          <cx:pt idx="433">0.045669195723965599</cx:pt>
          <cx:pt idx="434">0.035087211710147101</cx:pt>
          <cx:pt idx="435">0.054489053982102797</cx:pt>
          <cx:pt idx="436">0.0089208331256744305</cx:pt>
          <cx:pt idx="437">-0.0085644085855181001</cx:pt>
          <cx:pt idx="438">-0.15400592494932</cx:pt>
          <cx:pt idx="439">-0.167139874898316</cx:pt>
          <cx:pt idx="440">-0.120764290883578</cx:pt>
          <cx:pt idx="441">-0.081566858259005198</cx:pt>
          <cx:pt idx="442">-0.029701173012259701</cx:pt>
          <cx:pt idx="443">-0.0013791297453038399</cx:pt>
          <cx:pt idx="444">-0.00042122197558230998</cx:pt>
          <cx:pt idx="445">-0.0055726412673051499</cx:pt>
          <cx:pt idx="446">-0.0027854876302075399</cx:pt>
          <cx:pt idx="447">-0.00083363666277618703</cx:pt>
          <cx:pt idx="448">0.00028951019262219899</cx:pt>
          <cx:pt idx="449">-0.00076721203097120604</cx:pt>
          <cx:pt idx="450">0.00030350996736658602</cx:pt>
          <cx:pt idx="451">-0.0094910282734077794</cx:pt>
          <cx:pt idx="452">-0.00702934547662126</cx:pt>
          <cx:pt idx="453">0.031908409779717602</cx:pt>
          <cx:pt idx="454">-5.6273752606647801e-05</cx:pt>
          <cx:pt idx="455">-0.0064092461978293696</cx:pt>
          <cx:pt idx="456">-0.046981205713316002</cx:pt>
          <cx:pt idx="457">-0.054871939964381597</cx:pt>
          <cx:pt idx="458">-0.0017525516144922899</cx:pt>
          <cx:pt idx="459">-0.081032049917214105</cx:pt>
          <cx:pt idx="460">-0.0108011979931777</cx:pt>
          <cx:pt idx="461">0.031886629499089603</cx:pt>
          <cx:pt idx="462">0.10910894752792701</cx:pt>
          <cx:pt idx="463">0.15196393451965101</cx:pt>
          <cx:pt idx="464">0.060164007252192203</cx:pt>
          <cx:pt idx="465">-0.033476539273157101</cx:pt>
          <cx:pt idx="466">-0.176548595343413</cx:pt>
          <cx:pt idx="467">-0.14657052497672701</cx:pt>
          <cx:pt idx="468">-0.097052979416737295</cx:pt>
          <cx:pt idx="469">-0.060318487288012902</cx:pt>
          <cx:pt idx="470">-0.015044676848135201</cx:pt>
          <cx:pt idx="471">-0.0064469060202317699</cx:pt>
          <cx:pt idx="472">-0.00034596182903585298</cx:pt>
          <cx:pt idx="473">-0.0074800164337362404</cx:pt>
          <cx:pt idx="474">-0.0039991530777323103</cx:pt>
          <cx:pt idx="475">-0.00064483938100226297</cx:pt>
          <cx:pt idx="476">0.00028884341240355098</cx:pt>
          <cx:pt idx="477">-0.00016058717377567401</cx:pt>
          <cx:pt idx="478">0.00099599603970074407</cx:pt>
          <cx:pt idx="479">-0.0063197504175765001</cx:pt>
          <cx:pt idx="480">0.020042339878449299</cx:pt>
          <cx:pt idx="481">0.044025274583693298</cx:pt>
          <cx:pt idx="482">0.020215000647471199</cx:pt>
          <cx:pt idx="483">0.032415497080157299</cx:pt>
          <cx:pt idx="484">0.00195005852375409</cx:pt>
          <cx:pt idx="485">0.041384092817459597</cx:pt>
          <cx:pt idx="486">0.00192621648607106</cx:pt>
          <cx:pt idx="487">-0.0087116836988661399</cx:pt>
          <cx:pt idx="488">-0.0428501552924122</cx:pt>
          <cx:pt idx="489">-0.034186542979265801</cx:pt>
          <cx:pt idx="490">0.038071799267938897</cx:pt>
          <cx:pt idx="491">0.13159141842045699</cx:pt>
          <cx:pt idx="492">0.074592405048442903</cx:pt>
          <cx:pt idx="493">-0.030259832764962798</cx:pt>
          <cx:pt idx="494">-0.13484180937529699</cx:pt>
          <cx:pt idx="495">-0.13695294645371101</cx:pt>
          <cx:pt idx="496">-0.095419218422926805</cx:pt>
          <cx:pt idx="497">-0.0579910787929485</cx:pt>
          <cx:pt idx="498">-0.021963139719551598</cx:pt>
          <cx:pt idx="499">-0.016510122828746299</cx:pt>
          <cx:pt idx="500">-0.012529095796385999</cx:pt>
          <cx:pt idx="501">-0.012817068739984699</cx:pt>
          <cx:pt idx="502">-0.0029769989223649698</cx:pt>
          <cx:pt idx="503">-0.00049491872531136198</cx:pt>
          <cx:pt idx="504">-0.00040551911554823501</cx:pt>
          <cx:pt idx="505">0.000613258456682785</cx:pt>
          <cx:pt idx="506">0.0022830282732579301</cx:pt>
          <cx:pt idx="507">-0.011286128121229699</cx:pt>
          <cx:pt idx="508">0.027019281189775399</cx:pt>
          <cx:pt idx="509">0.018567115833687298</cx:pt>
          <cx:pt idx="510">0.035301251436313498</cx:pt>
          <cx:pt idx="511">0.066855767387174095</cx:pt>
          <cx:pt idx="512">0.11148918284820999</cx:pt>
          <cx:pt idx="513">0.026520800730670199</cx:pt>
          <cx:pt idx="514">0.097026010732839493</cx:pt>
          <cx:pt idx="515">0.12310564559694</cx:pt>
          <cx:pt idx="516">0.080923536431126694</cx:pt>
          <cx:pt idx="517">0.0076949419200585201</cx:pt>
          <cx:pt idx="518">0.080101153086078902</cx:pt>
          <cx:pt idx="519">0.12772424796287499</cx:pt>
          <cx:pt idx="520">0.0409481902766081</cx:pt>
          <cx:pt idx="521">-0.068801412139519999</cx:pt>
          <cx:pt idx="522">-0.189095356605473</cx:pt>
          <cx:pt idx="523">-0.162657968615876</cx:pt>
          <cx:pt idx="524">-0.13848840855209399</cx:pt>
          <cx:pt idx="525">-0.059615664964126597</cx:pt>
          <cx:pt idx="526">-0.023139737205208798</cx:pt>
          <cx:pt idx="527">-0.017096256962793099</cx:pt>
          <cx:pt idx="528">-0.0184411201345848</cx:pt>
          <cx:pt idx="529">-0.0096985199633501107</cx:pt>
          <cx:pt idx="530">-0.0039681312233052404</cx:pt>
          <cx:pt idx="531">-0.00029071216074291398</cx:pt>
          <cx:pt idx="532">-7.7114850221165994e-05</cx:pt>
          <cx:pt idx="533">0.000107791115405977</cx:pt>
          <cx:pt idx="534">0.0028284360090699702</cx:pt>
          <cx:pt idx="535">-0.011408413810054001</cx:pt>
          <cx:pt idx="536">0.0077766530585550398</cx:pt>
          <cx:pt idx="537">-0.0062117883915982601</cx:pt>
          <cx:pt idx="538">0.041855318012492003</cx:pt>
          <cx:pt idx="539">0.0687181410736145</cx:pt>
          <cx:pt idx="540">0.115557664573887</cx:pt>
          <cx:pt idx="541">0.0098327875720835706</cx:pt>
          <cx:pt idx="542">0.067042885477457695</cx:pt>
          <cx:pt idx="543">0.041558643585396099</cx:pt>
          <cx:pt idx="544">0.0029224365590172002</cx:pt>
          <cx:pt idx="545">0.0128421144922741</cx:pt>
          <cx:pt idx="546">0.050369897137357303</cx:pt>
          <cx:pt idx="547">0.14092147361100901</cx:pt>
          <cx:pt idx="548">0.0244983250310121</cx:pt>
          <cx:pt idx="549">-0.13042707400475101</cx:pt>
          <cx:pt idx="550">-0.16048640099293901</cx:pt>
          <cx:pt idx="551">-0.15164276319277101</cx:pt>
          <cx:pt idx="552">-0.089653962526367897</cx:pt>
          <cx:pt idx="553">-0.0463819937929182</cx:pt>
          <cx:pt idx="554">-0.019668958514828399</cx:pt>
          <cx:pt idx="555">-0.015226704474491299</cx:pt>
          <cx:pt idx="556">-0.0090795411772567405</cx:pt>
          <cx:pt idx="557">-0.0065447613554091696</cx:pt>
          <cx:pt idx="558">-0.00178525624430119</cx:pt>
          <cx:pt idx="559">-0.00065190443400878597</cx:pt>
          <cx:pt idx="560">-0.00019628921429453599</cx:pt>
          <cx:pt idx="561">0.00087309672033682704</cx:pt>
          <cx:pt idx="562">0.00160164829348446</cx:pt>
          <cx:pt idx="563">0.00072645037872646795</cx:pt>
          <cx:pt idx="564">-0.00190789718320011</cx:pt>
          <cx:pt idx="565">0.0027985145239332199</cx:pt>
          <cx:pt idx="566">0.049707161971423101</cx:pt>
          <cx:pt idx="567">0.041920534749329497</cx:pt>
          <cx:pt idx="568">0.076341293349815195</cx:pt>
          <cx:pt idx="569">0.050797877835754603</cx:pt>
          <cx:pt idx="570">0.0802849083021899</cx:pt>
          <cx:pt idx="571">0.074048946654088496</cx:pt>
          <cx:pt idx="572">-0.0238007697461779</cx:pt>
          <cx:pt idx="573">0.048386312325458002</cx:pt>
          <cx:pt idx="574">0.013215304422755101</cx:pt>
          <cx:pt idx="575">0.031163733213437801</cx:pt>
          <cx:pt idx="576">-0.13218423728119599</cx:pt>
          <cx:pt idx="577">-0.14182983451584799</cx:pt>
          <cx:pt idx="578">-0.16151555480621399</cx:pt>
          <cx:pt idx="579">-0.130790973858849</cx:pt>
          <cx:pt idx="580">-0.077252306672774496</cx:pt>
          <cx:pt idx="581">-0.033068725184468302</cx:pt>
          <cx:pt idx="582">-0.011231753774186601</cx:pt>
          <cx:pt idx="583">-0.0099912016330350201</cx:pt>
          <cx:pt idx="584">-0.0072225695543436004</cx:pt>
          <cx:pt idx="585">-0.0032960590183034699</cx:pt>
          <cx:pt idx="586">-0.0016954180675553699</cx:pt>
          <cx:pt idx="587">-0.00011089754616058801</cx:pt>
          <cx:pt idx="588">0.000247191989342311</cx:pt>
          <cx:pt idx="589">0.00013299710058604699</cx:pt>
          <cx:pt idx="590">0.00091751457692966303</cx:pt>
          <cx:pt idx="591">-0.000277874257752834</cx:pt>
          <cx:pt idx="592">-0.0145821332666015</cx:pt>
          <cx:pt idx="593">0.0124812554844882</cx:pt>
          <cx:pt idx="594">0.0118858652409827</cx:pt>
          <cx:pt idx="595">0.0177304619985586</cx:pt>
          <cx:pt idx="596">0.0242917347693021</cx:pt>
          <cx:pt idx="597">0.093034182069499205</cx:pt>
          <cx:pt idx="598">0.084342310519949101</cx:pt>
          <cx:pt idx="599">0.14870070506105901</cx:pt>
          <cx:pt idx="600">0.10355734922469</cx:pt>
          <cx:pt idx="601">0.084442481372729403</cx:pt>
          <cx:pt idx="602">0.057459890120469197</cx:pt>
          <cx:pt idx="603">-0.077544683568748801</cx:pt>
          <cx:pt idx="604">-0.17964976827194301</cx:pt>
          <cx:pt idx="605">-0.127983012756992</cx:pt>
          <cx:pt idx="606">-0.13343772162502901</cx:pt>
          <cx:pt idx="607">-0.091950828113665103</cx:pt>
          <cx:pt idx="608">-0.062974245207203197</cx:pt>
          <cx:pt idx="609">-0.0278168376049296</cx:pt>
          <cx:pt idx="610">-0.0092086090288506194</cx:pt>
          <cx:pt idx="611">-0.0098299610603602306</cx:pt>
          <cx:pt idx="612">-0.00432339386418622</cx:pt>
          <cx:pt idx="613">-0.0014282129480450499</cx:pt>
          <cx:pt idx="614">0.00035901803747857998</cx:pt>
          <cx:pt idx="615">6.91499145938476e-06</cx:pt>
          <cx:pt idx="616">0.00039807901242823202</cx:pt>
          <cx:pt idx="617">-0.00067596366911057101</cx:pt>
          <cx:pt idx="618">0.00184692776035355</cx:pt>
          <cx:pt idx="619">0.0015280962037250701</cx:pt>
          <cx:pt idx="620">-0.016099104497485299</cx:pt>
          <cx:pt idx="621">-0.033509435374338502</cx:pt>
          <cx:pt idx="622">0.0051798711819487902</cx:pt>
          <cx:pt idx="623">0.013000347023236301</cx:pt>
          <cx:pt idx="624">0.038781103551030802</cx:pt>
          <cx:pt idx="625">0.115405880492397</cx:pt>
          <cx:pt idx="626">0.127346434592811</cx:pt>
          <cx:pt idx="627">0.17610426927258099</cx:pt>
          <cx:pt idx="628">0.15986560577622999</cx:pt>
          <cx:pt idx="629">0.15112808569942199</cx:pt>
          <cx:pt idx="630">0.032683793262833598</cx:pt>
          <cx:pt idx="631">-0.075607977256711797</cx:pt>
          <cx:pt idx="632">-0.12442080057794799</cx:pt>
          <cx:pt idx="633">-0.084609388096048205</cx:pt>
          <cx:pt idx="634">-0.095917951865968298</cx:pt>
          <cx:pt idx="635">-0.061081010488723102</cx:pt>
          <cx:pt idx="636">-0.0543677910338572</cx:pt>
          <cx:pt idx="637">-0.027792049049831201</cx:pt>
          <cx:pt idx="638">-0.0059538057738353</cx:pt>
          <cx:pt idx="639">-0.0029164991062268402</cx:pt>
          <cx:pt idx="640">-0.0020893831086558198</cx:pt>
          <cx:pt idx="641">-0.00047075934036422</cx:pt>
          <cx:pt idx="642">-0.000484842035549346</cx:pt>
          <cx:pt idx="643">-8.6288311055718697e-05</cx:pt>
          <cx:pt idx="644">0.000116609753187409</cx:pt>
          <cx:pt idx="645">-0.00032201715919154798</cx:pt>
          <cx:pt idx="646">0.00088495901937483902</cx:pt>
          <cx:pt idx="647">0.01169610371901</cx:pt>
          <cx:pt idx="648">0.00187306164133172</cx:pt>
          <cx:pt idx="649">-0.033914624325823199</cx:pt>
          <cx:pt idx="650">-0.055823121346581697</cx:pt>
          <cx:pt idx="651">-0.0105007234626963</cx:pt>
          <cx:pt idx="652">0.025326824338969</cx:pt>
          <cx:pt idx="653">0.0143855549837635</cx:pt>
          <cx:pt idx="654">0.0464100632795552</cx:pt>
          <cx:pt idx="655">0.023229611332930299</cx:pt>
          <cx:pt idx="656">0.060128477278988797</cx:pt>
          <cx:pt idx="657">0.023533559405155599</cx:pt>
          <cx:pt idx="658">-0.043054648106954703</cx:pt>
          <cx:pt idx="659">-0.086671635550154405</cx:pt>
          <cx:pt idx="660">-0.0847493077163365</cx:pt>
          <cx:pt idx="661">-0.075614959123868897</cx:pt>
          <cx:pt idx="662">-0.045408265602270799</cx:pt>
          <cx:pt idx="663">-0.047376985953653</cx:pt>
          <cx:pt idx="664">-0.0412416513278549</cx:pt>
          <cx:pt idx="665">-0.022379512212395099</cx:pt>
          <cx:pt idx="666">-0.0096860786612517295</cx:pt>
          <cx:pt idx="667">-0.000112676915716453</cx:pt>
          <cx:pt idx="668">-0.0028630553452199201</cx:pt>
          <cx:pt idx="669">-0.0027103139012844999</cx:pt>
          <cx:pt idx="670">-0.00147076852087745</cx:pt>
          <cx:pt idx="671">0.00021323997956302601</cx:pt>
          <cx:pt idx="672">7.2906082034363104e-05</cx:pt>
          <cx:pt idx="673">3.02662200315697e-05</cx:pt>
          <cx:pt idx="674">-0.00020700677371285399</cx:pt>
          <cx:pt idx="675">0.0072191972805472704</cx:pt>
          <cx:pt idx="676">-0.0021852435405093698</cx:pt>
          <cx:pt idx="677">-0.018257239501192599</cx:pt>
          <cx:pt idx="678">-0.034237651939998198</cx:pt>
          <cx:pt idx="679">-0.040580215580498798</cx:pt>
          <cx:pt idx="680">-0.0413141377782077</cx:pt>
          <cx:pt idx="681">0.019291237519451498</cx:pt>
          <cx:pt idx="682">-0.0116803267966533</cx:pt>
          <cx:pt idx="683">-0.016054872768836999</cx:pt>
          <cx:pt idx="684">0.0122632871309469</cx:pt>
          <cx:pt idx="685">-0.037310093989438901</cx:pt>
          <cx:pt idx="686">-0.077049076497052796</cx:pt>
          <cx:pt idx="687">-0.067099636972877796</cx:pt>
          <cx:pt idx="688">-0.046171325684941998</cx:pt>
          <cx:pt idx="689">-0.039279215099612297</cx:pt>
          <cx:pt idx="690">-0.0229063861051425</cx:pt>
          <cx:pt idx="691">-0.0311013728995004</cx:pt>
          <cx:pt idx="692">-0.015736038607148201</cx:pt>
          <cx:pt idx="693">-0.015304748317324099</cx:pt>
          <cx:pt idx="694">-0.010102291732276799</cx:pt>
          <cx:pt idx="695">-0.00127696300890752</cx:pt>
          <cx:pt idx="696">-0.000228845276731114</cx:pt>
          <cx:pt idx="697">-0.000187525021741425</cx:pt>
          <cx:pt idx="698">0.00057970388607270099</cx:pt>
          <cx:pt idx="699">0.00049107885637804795</cx:pt>
          <cx:pt idx="700">8.52664803907265e-05</cx:pt>
          <cx:pt idx="701">0.000198854006040025</cx:pt>
          <cx:pt idx="702">0.000219858894586827</cx:pt>
          <cx:pt idx="703">-0.00072332503863307095</cx:pt>
          <cx:pt idx="704">-0.0049857508496665001</cx:pt>
          <cx:pt idx="705">-0.0098212636141640098</cx:pt>
          <cx:pt idx="706">-0.016014508375924202</cx:pt>
          <cx:pt idx="707">-0.042981888785102798</cx:pt>
          <cx:pt idx="708">-0.050515595657984497</cx:pt>
          <cx:pt idx="709">-0.027265737092611601</cx:pt>
          <cx:pt idx="710">-0.060258987697805001</cx:pt>
          <cx:pt idx="711">-0.065915087078937507</cx:pt>
          <cx:pt idx="712">-0.036387798008417398</cx:pt>
          <cx:pt idx="713">-0.041779862165406599</cx:pt>
          <cx:pt idx="714">-0.040987452422996902</cx:pt>
          <cx:pt idx="715">-0.027900269999333701</cx:pt>
          <cx:pt idx="716">-0.00844434952092093</cx:pt>
          <cx:pt idx="717">-0.0103190280623942</cx:pt>
          <cx:pt idx="718">-0.0076747463712886297</cx:pt>
          <cx:pt idx="719">-0.0048230756546187503</cx:pt>
          <cx:pt idx="720">-0.0061305922534511002</cx:pt>
          <cx:pt idx="721">-0.0047751273257086698</cx:pt>
          <cx:pt idx="722">-0.00121729170361525</cx:pt>
          <cx:pt idx="723">-0.0030080122748569198</cx:pt>
          <cx:pt idx="724">-0.00068437757012213701</cx:pt>
          <cx:pt idx="725">-0.00015703415541526401</cx:pt>
          <cx:pt idx="726">-0.00041866359587936798</cx:pt>
          <cx:pt idx="727">-0.00052461985217115595</cx:pt>
          <cx:pt idx="728">0.000125272477111746</cx:pt>
          <cx:pt idx="729">-0.00051399312139837597</cx:pt>
          <cx:pt idx="730">0.00016068263823831299</cx:pt>
          <cx:pt idx="731">-0.00014822809458272699</cx:pt>
          <cx:pt idx="732">-0.00052557648897829897</cx:pt>
          <cx:pt idx="733">-0.0057482198341275801</cx:pt>
          <cx:pt idx="734">-0.0181111082872061</cx:pt>
          <cx:pt idx="735">-0.021828091947362901</cx:pt>
          <cx:pt idx="736">-0.0149492361034848</cx:pt>
          <cx:pt idx="737">-0.017682314129767399</cx:pt>
          <cx:pt idx="738">-0.037353739959569802</cx:pt>
          <cx:pt idx="739">-0.026077877375448599</cx:pt>
          <cx:pt idx="740">-0.0132210058754726</cx:pt>
          <cx:pt idx="741">-0.0093565654070491104</cx:pt>
          <cx:pt idx="742">-0.029406872171978599</cx:pt>
          <cx:pt idx="743">-0.026268304931170799</cx:pt>
          <cx:pt idx="744">-0.0075783669189637996</cx:pt>
          <cx:pt idx="745">-0.0069492197003393798</cx:pt>
          <cx:pt idx="746">-0.0054089350792832103</cx:pt>
          <cx:pt idx="747">-0.0021432106710532802</cx:pt>
          <cx:pt idx="748">-0.00062778957942519003</cx:pt>
          <cx:pt idx="749">0.00034631340906193499</cx:pt>
          <cx:pt idx="750">-0.00023534745037638799</cx:pt>
          <cx:pt idx="751">-0.00035148615762423699</cx:pt>
          <cx:pt idx="752">-0.00037180200640255298</cx:pt>
          <cx:pt idx="753">3.8739413846799098e-05</cx:pt>
          <cx:pt idx="754">-0.00036910641203229702</cx:pt>
          <cx:pt idx="755">-0.00080998720297326598</cx:pt>
          <cx:pt idx="756">5.2590774380691599e-05</cx:pt>
          <cx:pt idx="757">0.00086524651090291401</cx:pt>
          <cx:pt idx="758">0.00012054416404771101</cx:pt>
          <cx:pt idx="759">-0.00077292038207045402</cx:pt>
          <cx:pt idx="760">-0.00042070339977739199</cx:pt>
          <cx:pt idx="761">0.00083360091751429803</cx:pt>
          <cx:pt idx="762">0.000457567765377568</cx:pt>
          <cx:pt idx="763">-0.00056282557281201904</cx:pt>
          <cx:pt idx="764">0.000169245279661873</cx:pt>
          <cx:pt idx="765">-0.00088384574793430495</cx:pt>
          <cx:pt idx="766">-0.0035372591250606902</cx:pt>
          <cx:pt idx="767">0.00089715822279736596</cx:pt>
          <cx:pt idx="768">0.0022986665920961698</cx:pt>
          <cx:pt idx="769">-0.00118255053602264</cx:pt>
          <cx:pt idx="770">-0.00378835846002253</cx:pt>
          <cx:pt idx="771">-0.0025720117930025702</cx:pt>
          <cx:pt idx="772">-0.0019310296002343901</cx:pt>
          <cx:pt idx="773">-0.00091658326554273201</cx:pt>
          <cx:pt idx="774">-0.000475154525887083</cx:pt>
          <cx:pt idx="775">-0.00042605836136902698</cx:pt>
          <cx:pt idx="776">-0.00075558655358378497</cx:pt>
          <cx:pt idx="777">-0.00055774483193347804</cx:pt>
          <cx:pt idx="778">-0.00053906265681497598</cx:pt>
          <cx:pt idx="779">-7.7848529058150795e-05</cx:pt>
          <cx:pt idx="780">0.00047052491825491199</cx:pt>
          <cx:pt idx="781">0.00038494522806381499</cx:pt>
          <cx:pt idx="782">-0.00069641171154620496</cx:pt>
          <cx:pt idx="783">-0.00051736395734370698</cx:pt>
          <cx:pt idx="784">-0.00022790856283627626</cx:pt>
          <cx:pt idx="785">-0.0029998480748103999</cx:pt>
          <cx:pt idx="786">-0.004078370149868225</cx:pt>
          <cx:pt idx="787">-0.002551424375356525</cx:pt>
          <cx:pt idx="788">-0.0056215004528734997</cx:pt>
          <cx:pt idx="789">-0.0088703720230361507</cx:pt>
          <cx:pt idx="790">-0.016663854722789449</cx:pt>
          <cx:pt idx="791">-0.018849818079334724</cx:pt>
          <cx:pt idx="792">-0.012521162162936524</cx:pt>
          <cx:pt idx="793">-0.019730006293759199</cx:pt>
          <cx:pt idx="794">-0.021082367838900776</cx:pt>
          <cx:pt idx="795">-0.020352244105448326</cx:pt>
          <cx:pt idx="796">-0.023187157251778324</cx:pt>
          <cx:pt idx="797">-0.01165917090684615</cx:pt>
          <cx:pt idx="798">0.0034746378334914248</cx:pt>
          <cx:pt idx="799">0.0011850122025670749</cx:pt>
          <cx:pt idx="800">-0.016616265187545901</cx:pt>
          <cx:pt idx="801">-0.0057718551072143002</cx:pt>
          <cx:pt idx="802">-0.00141618295643215</cx:pt>
          <cx:pt idx="803">-0.0022388715359812151</cx:pt>
          <cx:pt idx="804">-0.00091969935120833255</cx:pt>
          <cx:pt idx="805">-0.0093620346126599245</cx:pt>
          <cx:pt idx="806">0.011272185914099325</cx:pt>
          <cx:pt idx="807">0.0028250011825364501</cx:pt>
          <cx:pt idx="808">-0.00023412417137669126</cx:pt>
          <cx:pt idx="809">1.4131982295769824e-05</cx:pt>
          <cx:pt idx="810">-0.0001133825703426735</cx:pt>
          <cx:pt idx="811">-0.00035302186132280249</cx:pt>
          <cx:pt idx="812">-0.00079022609855808996</cx:pt>
          <cx:pt idx="813">-0.00415432239442235</cx:pt>
          <cx:pt idx="814">-0.0057138678497348997</cx:pt>
          <cx:pt idx="815">-0.0055043593478748499</cx:pt>
          <cx:pt idx="816">-0.0098795115455082242</cx:pt>
          <cx:pt idx="817">-0.0122136923633068</cx:pt>
          <cx:pt idx="818">-0.012661525157764374</cx:pt>
          <cx:pt idx="819">-0.0079575905096869494</cx:pt>
          <cx:pt idx="820">-0.011226725352610274</cx:pt>
          <cx:pt idx="821">-0.0119303866526634</cx:pt>
          <cx:pt idx="822">-0.019897200688585876</cx:pt>
          <cx:pt idx="823">-0.03473112785062725</cx:pt>
          <cx:pt idx="824">-0.025659583637678</cx:pt>
          <cx:pt idx="825">-0.016664428733022402</cx:pt>
          <cx:pt idx="826">-0.0123003642140345</cx:pt>
          <cx:pt idx="827">-0.0069961327986019254</cx:pt>
          <cx:pt idx="828">0.0054418669758191504</cx:pt>
          <cx:pt idx="829">0.014153504320817224</cx:pt>
          <cx:pt idx="830">0.013801136080419576</cx:pt>
          <cx:pt idx="831">-0.0054947016011677504</cx:pt>
          <cx:pt idx="832">0.0073970116044493502</cx:pt>
          <cx:pt idx="833">0.0215363548803045</cx:pt>
          <cx:pt idx="834">0.021199119552330326</cx:pt>
          <cx:pt idx="835">0.0054738704323123999</cx:pt>
          <cx:pt idx="836">0.00043722587965522249</cx:pt>
          <cx:pt idx="837">-0.000152452391946314</cx:pt>
          <cx:pt idx="838">1.2066827390275901e-05</cx:pt>
          <cx:pt idx="839">-0.00010810258524986026</cx:pt>
          <cx:pt idx="840">-0.00079031986735634001</cx:pt>
          <cx:pt idx="841">-0.0042733295210434247</cx:pt>
          <cx:pt idx="842">-0.0059549625492629999</cx:pt>
          <cx:pt idx="843">-0.0085489859599734742</cx:pt>
          <cx:pt idx="844">-0.013487765435049251</cx:pt>
          <cx:pt idx="845">-0.0123154768379517</cx:pt>
          <cx:pt idx="846">-0.0096691407603846247</cx:pt>
          <cx:pt idx="847">0.0015806658531129375</cx:pt>
          <cx:pt idx="848">-0.019115305527054576</cx:pt>
          <cx:pt idx="849">-0.035591971900274501</cx:pt>
          <cx:pt idx="850">-0.014147820591344775</cx:pt>
          <cx:pt idx="851">-0.0011837223198918926</cx:pt>
          <cx:pt idx="852">-0.011474964100937325</cx:pt>
          <cx:pt idx="853">-0.013714038019139899</cx:pt>
          <cx:pt idx="854">0.007620116232386575</cx:pt>
          <cx:pt idx="855">-0.0078572782426284508</cx:pt>
          <cx:pt idx="856">0.0201356269316658</cx:pt>
          <cx:pt idx="857">0.026926176828239751</cx:pt>
          <cx:pt idx="858">0.01128287734443215</cx:pt>
          <cx:pt idx="859">0.0090750238770860997</cx:pt>
          <cx:pt idx="860">0.022193644957101001</cx:pt>
          <cx:pt idx="861">0.042498365325735997</cx:pt>
          <cx:pt idx="862">0.024003069736708526</cx:pt>
          <cx:pt idx="863">0.0060597377378992</cx:pt>
          <cx:pt idx="864">-0.0022686225138923927</cx:pt>
          <cx:pt idx="865">-7.7626218511634248e-05</cx:pt>
          <cx:pt idx="866">-5.9651964878692002e-05</cx:pt>
          <cx:pt idx="867">-0.00028003219836325252</cx:pt>
          <cx:pt idx="868">-0.00086987536378037745</cx:pt>
          <cx:pt idx="869">-0.0041361839223759246</cx:pt>
          <cx:pt idx="870">-0.0055127475333904248</cx:pt>
          <cx:pt idx="871">-0.0093013547003678743</cx:pt>
          <cx:pt idx="872">-0.0090621402719813001</cx:pt>
          <cx:pt idx="873">-0.0096020619570731502</cx:pt>
          <cx:pt idx="874">-0.0037104267225298751</cx:pt>
          <cx:pt idx="875">-0.0030107169452797001</cx:pt>
          <cx:pt idx="876">-0.018759493536918151</cx:pt>
          <cx:pt idx="877">-0.022860723916361674</cx:pt>
          <cx:pt idx="878">0.00078269115174008498</cx:pt>
          <cx:pt idx="879">0.016087124395689701</cx:pt>
          <cx:pt idx="880">0.0045043041964225004</cx:pt>
          <cx:pt idx="881">-0.018614643478339101</cx:pt>
          <cx:pt idx="882">-0.038140030554092499</cx:pt>
          <cx:pt idx="883">-0.015726477612112651</cx:pt>
          <cx:pt idx="884">-0.00022790856283627626</cx:pt>
          <cx:pt idx="885">-0.0029998480748103999</cx:pt>
          <cx:pt idx="886">-0.004078370149868225</cx:pt>
          <cx:pt idx="887">-0.002551424375356525</cx:pt>
          <cx:pt idx="888">-0.0056215004528734997</cx:pt>
          <cx:pt idx="889">-0.0088703720230361507</cx:pt>
          <cx:pt idx="890">-0.016663854722789449</cx:pt>
          <cx:pt idx="891">-0.018849818079334724</cx:pt>
          <cx:pt idx="892">-0.012521162162936524</cx:pt>
          <cx:pt idx="893">-0.019730006293759199</cx:pt>
          <cx:pt idx="894">-0.021082367838900776</cx:pt>
          <cx:pt idx="895">-0.020352244105448326</cx:pt>
          <cx:pt idx="896">-0.023187157251778324</cx:pt>
          <cx:pt idx="897">-0.01165917090684615</cx:pt>
          <cx:pt idx="898">0.0034746378334914248</cx:pt>
          <cx:pt idx="899">0.0011850122025670749</cx:pt>
          <cx:pt idx="900">-0.016616265187545901</cx:pt>
          <cx:pt idx="901">-0.0057718551072143002</cx:pt>
          <cx:pt idx="902">-0.00141618295643215</cx:pt>
          <cx:pt idx="903">-0.0022388715359812151</cx:pt>
          <cx:pt idx="904">-0.00091969935120833255</cx:pt>
          <cx:pt idx="905">-0.0093620346126599245</cx:pt>
          <cx:pt idx="906">0.011272185914099325</cx:pt>
          <cx:pt idx="907">0.0028250011825364501</cx:pt>
          <cx:pt idx="908">-0.00023412417137669126</cx:pt>
          <cx:pt idx="909">1.4131982295769824e-05</cx:pt>
          <cx:pt idx="910">-0.0001133825703426735</cx:pt>
          <cx:pt idx="911">-0.00035302186132280249</cx:pt>
          <cx:pt idx="912">-0.00079022609855808996</cx:pt>
          <cx:pt idx="913">-0.00415432239442235</cx:pt>
          <cx:pt idx="914">-0.0057138678497348997</cx:pt>
          <cx:pt idx="915">-0.0055043593478748499</cx:pt>
          <cx:pt idx="916">-0.0098795115455082242</cx:pt>
          <cx:pt idx="917">-0.0122136923633068</cx:pt>
          <cx:pt idx="918">-0.012661525157764374</cx:pt>
          <cx:pt idx="919">-0.0079575905096869494</cx:pt>
          <cx:pt idx="920">-0.011226725352610274</cx:pt>
          <cx:pt idx="921">-0.0119303866526634</cx:pt>
          <cx:pt idx="922">-0.019897200688585876</cx:pt>
          <cx:pt idx="923">-0.03473112785062725</cx:pt>
          <cx:pt idx="924">-0.025659583637678</cx:pt>
          <cx:pt idx="925">-0.016664428733022402</cx:pt>
          <cx:pt idx="926">-0.0123003642140345</cx:pt>
          <cx:pt idx="927">-0.0069961327986019254</cx:pt>
          <cx:pt idx="928">0.0054418669758191504</cx:pt>
          <cx:pt idx="929">0.014153504320817224</cx:pt>
          <cx:pt idx="930">0.013801136080419576</cx:pt>
          <cx:pt idx="931">-0.0054947016011677504</cx:pt>
          <cx:pt idx="932">0.0073970116044493502</cx:pt>
          <cx:pt idx="933">0.0215363548803045</cx:pt>
          <cx:pt idx="934">0.021199119552330326</cx:pt>
          <cx:pt idx="935">0.0054738704323123999</cx:pt>
          <cx:pt idx="936">0.00043722587965522249</cx:pt>
          <cx:pt idx="937">-0.000152452391946314</cx:pt>
          <cx:pt idx="938">1.2066827390275901e-05</cx:pt>
          <cx:pt idx="939">-0.00010810258524986026</cx:pt>
          <cx:pt idx="940">-0.00079031986735634001</cx:pt>
          <cx:pt idx="941">-0.0042733295210434247</cx:pt>
          <cx:pt idx="942">-0.0059549625492629999</cx:pt>
          <cx:pt idx="943">-0.0085489859599734742</cx:pt>
          <cx:pt idx="944">-0.013487765435049251</cx:pt>
          <cx:pt idx="945">-0.0123154768379517</cx:pt>
          <cx:pt idx="946">-0.0096691407603846247</cx:pt>
          <cx:pt idx="947">0.0015806658531129375</cx:pt>
          <cx:pt idx="948">-0.019115305527054576</cx:pt>
          <cx:pt idx="949">-0.035591971900274501</cx:pt>
          <cx:pt idx="950">-0.014147820591344775</cx:pt>
          <cx:pt idx="951">-0.0011837223198918926</cx:pt>
          <cx:pt idx="952">-0.011474964100937325</cx:pt>
          <cx:pt idx="953">-0.013714038019139899</cx:pt>
          <cx:pt idx="954">0.007620116232386575</cx:pt>
          <cx:pt idx="955">-0.0078572782426284508</cx:pt>
          <cx:pt idx="956">0.0201356269316658</cx:pt>
          <cx:pt idx="957">0.026926176828239751</cx:pt>
          <cx:pt idx="958">0.01128287734443215</cx:pt>
          <cx:pt idx="959">0.0090750238770860997</cx:pt>
          <cx:pt idx="960">0.022193644957101001</cx:pt>
          <cx:pt idx="961">0.042498365325735997</cx:pt>
          <cx:pt idx="962">0.024003069736708526</cx:pt>
          <cx:pt idx="963">0.0060597377378992</cx:pt>
          <cx:pt idx="964">-0.0022686225138923927</cx:pt>
          <cx:pt idx="965">-7.7626218511634248e-05</cx:pt>
          <cx:pt idx="966">-5.9651964878692002e-05</cx:pt>
          <cx:pt idx="967">-0.00028003219836325252</cx:pt>
          <cx:pt idx="968">-0.00086987536378037745</cx:pt>
          <cx:pt idx="969">-0.0041361839223759246</cx:pt>
          <cx:pt idx="970">-0.0055127475333904248</cx:pt>
          <cx:pt idx="971">-0.0093013547003678743</cx:pt>
          <cx:pt idx="972">-0.0090621402719813001</cx:pt>
          <cx:pt idx="973">-0.0096020619570731502</cx:pt>
          <cx:pt idx="974">-0.0037104267225298751</cx:pt>
          <cx:pt idx="975">-0.0030107169452797001</cx:pt>
          <cx:pt idx="976">-0.018759493536918151</cx:pt>
          <cx:pt idx="977">-0.022860723916361674</cx:pt>
          <cx:pt idx="978">0.00078269115174008498</cx:pt>
          <cx:pt idx="979">0.016087124395689701</cx:pt>
          <cx:pt idx="980">0.0045043041964225004</cx:pt>
          <cx:pt idx="981">-0.018614643478339101</cx:pt>
          <cx:pt idx="982">-0.038140030554092499</cx:pt>
          <cx:pt idx="983">-0.015726477612112651</cx:pt>
          <cx:pt idx="984">-0.00022790856283627626</cx:pt>
          <cx:pt idx="985">-0.0029998480748103999</cx:pt>
          <cx:pt idx="986">-0.004078370149868225</cx:pt>
          <cx:pt idx="987">-0.002551424375356525</cx:pt>
          <cx:pt idx="988">-0.0056215004528734997</cx:pt>
          <cx:pt idx="989">-0.0088703720230361507</cx:pt>
          <cx:pt idx="990">-0.016663854722789449</cx:pt>
          <cx:pt idx="991">-0.018849818079334724</cx:pt>
          <cx:pt idx="992">-0.012521162162936524</cx:pt>
          <cx:pt idx="993">-0.019730006293759199</cx:pt>
          <cx:pt idx="994">-0.021082367838900776</cx:pt>
          <cx:pt idx="995">-0.020352244105448326</cx:pt>
          <cx:pt idx="996">-0.023187157251778324</cx:pt>
          <cx:pt idx="997">-0.01165917090684615</cx:pt>
          <cx:pt idx="998">0.0034746378334914248</cx:pt>
          <cx:pt idx="999">0.0011850122025670749</cx:pt>
          <cx:pt idx="1000">-0.016616265187545901</cx:pt>
          <cx:pt idx="1001">-0.0057718551072143002</cx:pt>
          <cx:pt idx="1002">-0.00141618295643215</cx:pt>
          <cx:pt idx="1003">-0.0022388715359812151</cx:pt>
          <cx:pt idx="1004">-0.00091969935120833255</cx:pt>
          <cx:pt idx="1005">-0.0093620346126599245</cx:pt>
          <cx:pt idx="1006">0.011272185914099325</cx:pt>
          <cx:pt idx="1007">0.0028250011825364501</cx:pt>
          <cx:pt idx="1008">-0.00023412417137669126</cx:pt>
          <cx:pt idx="1009">1.4131982295769824e-05</cx:pt>
          <cx:pt idx="1010">-0.0001133825703426735</cx:pt>
          <cx:pt idx="1011">-0.00035302186132280249</cx:pt>
          <cx:pt idx="1012">-0.00079022609855808996</cx:pt>
          <cx:pt idx="1013">-0.00415432239442235</cx:pt>
          <cx:pt idx="1014">-0.0057138678497348997</cx:pt>
          <cx:pt idx="1015">-0.0055043593478748499</cx:pt>
          <cx:pt idx="1016">-0.0098795115455082242</cx:pt>
          <cx:pt idx="1017">-0.0122136923633068</cx:pt>
          <cx:pt idx="1018">-0.012661525157764374</cx:pt>
          <cx:pt idx="1019">-0.0079575905096869494</cx:pt>
          <cx:pt idx="1020">-0.011226725352610274</cx:pt>
          <cx:pt idx="1021">-0.0119303866526634</cx:pt>
          <cx:pt idx="1022">-0.019897200688585876</cx:pt>
          <cx:pt idx="1023">-0.03473112785062725</cx:pt>
          <cx:pt idx="1024">-0.025659583637678</cx:pt>
          <cx:pt idx="1025">-0.016664428733022402</cx:pt>
          <cx:pt idx="1026">-0.0123003642140345</cx:pt>
          <cx:pt idx="1027">-0.0069961327986019254</cx:pt>
          <cx:pt idx="1028">0.0054418669758191504</cx:pt>
          <cx:pt idx="1029">0.014153504320817224</cx:pt>
          <cx:pt idx="1030">0.013801136080419576</cx:pt>
          <cx:pt idx="1031">-0.0054947016011677504</cx:pt>
          <cx:pt idx="1032">0.0073970116044493502</cx:pt>
          <cx:pt idx="1033">0.0215363548803045</cx:pt>
          <cx:pt idx="1034">0.021199119552330326</cx:pt>
          <cx:pt idx="1035">0.0054738704323123999</cx:pt>
          <cx:pt idx="1036">0.00043722587965522249</cx:pt>
          <cx:pt idx="1037">-0.000152452391946314</cx:pt>
          <cx:pt idx="1038">1.2066827390275901e-05</cx:pt>
          <cx:pt idx="1039">-0.00010810258524986026</cx:pt>
          <cx:pt idx="1040">-0.00079031986735634001</cx:pt>
          <cx:pt idx="1041">-0.0042733295210434247</cx:pt>
          <cx:pt idx="1042">-0.0059549625492629999</cx:pt>
          <cx:pt idx="1043">-0.0085489859599734742</cx:pt>
          <cx:pt idx="1044">-0.013487765435049251</cx:pt>
          <cx:pt idx="1045">-0.0123154768379517</cx:pt>
          <cx:pt idx="1046">-0.0096691407603846247</cx:pt>
          <cx:pt idx="1047">0.0015806658531129375</cx:pt>
          <cx:pt idx="1048">-0.019115305527054576</cx:pt>
          <cx:pt idx="1049">-0.035591971900274501</cx:pt>
          <cx:pt idx="1050">-0.014147820591344775</cx:pt>
          <cx:pt idx="1051">-0.0011837223198918926</cx:pt>
          <cx:pt idx="1052">-0.011474964100937325</cx:pt>
          <cx:pt idx="1053">-0.013714038019139899</cx:pt>
          <cx:pt idx="1054">0.007620116232386575</cx:pt>
          <cx:pt idx="1055">-0.0078572782426284508</cx:pt>
          <cx:pt idx="1056">0.0201356269316658</cx:pt>
          <cx:pt idx="1057">0.026926176828239751</cx:pt>
          <cx:pt idx="1058">0.01128287734443215</cx:pt>
          <cx:pt idx="1059">0.0090750238770860997</cx:pt>
          <cx:pt idx="1060">0.022193644957101001</cx:pt>
          <cx:pt idx="1061">0.042498365325735997</cx:pt>
          <cx:pt idx="1062">0.024003069736708526</cx:pt>
          <cx:pt idx="1063">0.0060597377378992</cx:pt>
          <cx:pt idx="1064">-0.0022686225138923927</cx:pt>
          <cx:pt idx="1065">-7.7626218511634248e-05</cx:pt>
          <cx:pt idx="1066">-5.9651964878692002e-05</cx:pt>
          <cx:pt idx="1067">-0.00028003219836325252</cx:pt>
          <cx:pt idx="1068">-0.00086987536378037745</cx:pt>
          <cx:pt idx="1069">-0.0041361839223759246</cx:pt>
          <cx:pt idx="1070">-0.0055127475333904248</cx:pt>
          <cx:pt idx="1071">-0.0093013547003678743</cx:pt>
          <cx:pt idx="1072">-0.0090621402719813001</cx:pt>
          <cx:pt idx="1073">-0.0096020619570731502</cx:pt>
          <cx:pt idx="1074">-0.0037104267225298751</cx:pt>
          <cx:pt idx="1075">-0.0030107169452797001</cx:pt>
          <cx:pt idx="1076">-0.018759493536918151</cx:pt>
          <cx:pt idx="1077">-0.022860723916361674</cx:pt>
          <cx:pt idx="1078">0.00078269115174008498</cx:pt>
          <cx:pt idx="1079">0.016087124395689701</cx:pt>
          <cx:pt idx="1080">0.0045043041964225004</cx:pt>
          <cx:pt idx="1081">-0.018614643478339101</cx:pt>
          <cx:pt idx="1082">-0.038140030554092499</cx:pt>
          <cx:pt idx="1083">-0.015726477612112651</cx:pt>
        </cx:lvl>
      </cx:numDim>
    </cx:data>
    <cx:data id="149">
      <cx:numDim type="val">
        <cx:f>Sheet2!$ET$1:$ET$1084</cx:f>
        <cx:lvl ptCount="1084" formatCode="G/通用格式">
          <cx:pt idx="0">-0.00024137237511544099</cx:pt>
          <cx:pt idx="1">-0.00054623177886134401</cx:pt>
          <cx:pt idx="2">-0.00043427941306852397</cx:pt>
          <cx:pt idx="3">0.00013283724977048301</cx:pt>
          <cx:pt idx="4">0.00038389576667424903</cx:pt>
          <cx:pt idx="5">-0.00021373765041787001</cx:pt>
          <cx:pt idx="6">0.00059946365357523999</cx:pt>
          <cx:pt idx="7">-0.00051223723452866496</cx:pt>
          <cx:pt idx="8">-0.000180307210411524</cx:pt>
          <cx:pt idx="9">0.000222616870986712</cx:pt>
          <cx:pt idx="10">0.00046991112075517701</cx:pt>
          <cx:pt idx="11">4.8424872848876201e-05</cx:pt>
          <cx:pt idx="12">1.4197628899900899e-05</cx:pt>
          <cx:pt idx="13">-0.00072574071423223705</cx:pt>
          <cx:pt idx="14">-0.00013658791925944699</cx:pt>
          <cx:pt idx="15">0.0013937122568071</cx:pt>
          <cx:pt idx="16">0.000115621515533768</cx:pt>
          <cx:pt idx="17">-0.00025725006463273497</cx:pt>
          <cx:pt idx="18">-0.00079820582385670895</cx:pt>
          <cx:pt idx="19">-0.00091411790751957597</cx:pt>
          <cx:pt idx="20">0.000239787911555522</cx:pt>
          <cx:pt idx="21">-0.00021794338621517999</cx:pt>
          <cx:pt idx="22">-0.00068071765304275904</cx:pt>
          <cx:pt idx="23">-0.00080683584784651196</cx:pt>
          <cx:pt idx="24">0.00021163097881137099</cx:pt>
          <cx:pt idx="25">0.000150139882146216</cx:pt>
          <cx:pt idx="26">0.00013273408534428599</cx:pt>
          <cx:pt idx="27">0.00090430061033029599</cx:pt>
          <cx:pt idx="28">-0.00025554376600881302</cx:pt>
          <cx:pt idx="29">-0.00023131370395139799</cx:pt>
          <cx:pt idx="30">0.000194150692797411</cx:pt>
          <cx:pt idx="31">-0.00027964211958777802</cx:pt>
          <cx:pt idx="32">0.000148528768680579</cx:pt>
          <cx:pt idx="33">0.000306836341220889</cx:pt>
          <cx:pt idx="34">0.0022858456384020598</cx:pt>
          <cx:pt idx="35">0.0050351974131188498</cx:pt>
          <cx:pt idx="36">0.0031042470064352201</cx:pt>
          <cx:pt idx="37">0.00042539988333079401</cx:pt>
          <cx:pt idx="38">0.00214279404264205</cx:pt>
          <cx:pt idx="39">0.00368413481783078</cx:pt>
          <cx:pt idx="40">0.0020626571666150502</cx:pt>
          <cx:pt idx="41">0.0033196697938254198</cx:pt>
          <cx:pt idx="42">0.00133097929588671</cx:pt>
          <cx:pt idx="43">0.0040829340562490296</cx:pt>
          <cx:pt idx="44">0.0016195860130439801</cx:pt>
          <cx:pt idx="45">0.0025946430408644102</cx:pt>
          <cx:pt idx="46">0.00170950429960502</cx:pt>
          <cx:pt idx="47">0.0026671063598168298</cx:pt>
          <cx:pt idx="48">0.0032544816815810698</cx:pt>
          <cx:pt idx="49">0.0032956124097972602</cx:pt>
          <cx:pt idx="50">0.00018164382285541401</cx:pt>
          <cx:pt idx="51">-0.000308086296994946</cx:pt>
          <cx:pt idx="52">5.0336231779838202e-05</cx:pt>
          <cx:pt idx="53">0.00075180431982490702</cx:pt>
          <cx:pt idx="54">0.00024275285601960101</cx:pt>
          <cx:pt idx="55">0.00088500681263371903</cx:pt>
          <cx:pt idx="56">-0.000122865544070014</cx:pt>
          <cx:pt idx="57">-0.00061755089798683303</cx:pt>
          <cx:pt idx="58">-6.3948172155199606e-05</cx:pt>
          <cx:pt idx="59">6.4929993818452894e-05</cx:pt>
          <cx:pt idx="60">-0.00015435678519601099</cx:pt>
          <cx:pt idx="61">0.00051005918936721504</cx:pt>
          <cx:pt idx="62">0.00165427075993095</cx:pt>
          <cx:pt idx="63">0.00698969572449047</cx:pt>
          <cx:pt idx="64">0.0058157684371692902</cx:pt>
          <cx:pt idx="65">-0.0010617233297511</cx:pt>
          <cx:pt idx="66">0.00011931061899895501</cx:pt>
          <cx:pt idx="67">0.0117567854760318</cx:pt>
          <cx:pt idx="68">0.0070285774680669301</cx:pt>
          <cx:pt idx="69">-0.012863664355880501</cx:pt>
          <cx:pt idx="70">0.0051047802429863001</cx:pt>
          <cx:pt idx="71">0.026664465571181701</cx:pt>
          <cx:pt idx="72">0.039569396336650603</cx:pt>
          <cx:pt idx="73">0.024113768361819998</cx:pt>
          <cx:pt idx="74">0.037570348252713</cx:pt>
          <cx:pt idx="75">0.030492375136917198</cx:pt>
          <cx:pt idx="76">0.017499252153993599</cx:pt>
          <cx:pt idx="77">0.018279331644774899</cx:pt>
          <cx:pt idx="78">0.01100706720517</cx:pt>
          <cx:pt idx="79">0.0038852221551908101</cx:pt>
          <cx:pt idx="80">0.00060431529025515305</cx:pt>
          <cx:pt idx="81">0.00058378763674935604</cx:pt>
          <cx:pt idx="82">0.00024545281710048803</cx:pt>
          <cx:pt idx="83">-0.00033602353235784099</cx:pt>
          <cx:pt idx="84">-0.00048960844735693296</cx:pt>
          <cx:pt idx="85">-0.00077600210609021303</cx:pt>
          <cx:pt idx="86">-0.0027979136789213601</cx:pt>
          <cx:pt idx="87">-0.00010458263236518099</cx:pt>
          <cx:pt idx="88">0.0023079828403422698</cx:pt>
          <cx:pt idx="89">0.00087250572133899503</cx:pt>
          <cx:pt idx="90">0.0015102006859162699</cx:pt>
          <cx:pt idx="91">0.0085737706773507498</cx:pt>
          <cx:pt idx="92">0.0049425038362215703</cx:pt>
          <cx:pt idx="93">0.0042464388134733702</cx:pt>
          <cx:pt idx="94">-0.013499255181073099</cx:pt>
          <cx:pt idx="95">-0.0093353308215586902</cx:pt>
          <cx:pt idx="96">-0.032257807953398401</cx:pt>
          <cx:pt idx="97">0.0127526633676814</cx:pt>
          <cx:pt idx="98">0.032081320452684199</cx:pt>
          <cx:pt idx="99">0.048696864161869802</cx:pt>
          <cx:pt idx="100">0.042086945833345102</cx:pt>
          <cx:pt idx="101">0.0224920044333085</cx:pt>
          <cx:pt idx="102">0.081205145080272795</cx:pt>
          <cx:pt idx="103">0.083666952256223601</cx:pt>
          <cx:pt idx="104">0.0645180253693039</cx:pt>
          <cx:pt idx="105">0.043689054305799398</cx:pt>
          <cx:pt idx="106">0.018668574866910599</cx:pt>
          <cx:pt idx="107">0.0093511135170749795</cx:pt>
          <cx:pt idx="108">0.0063651225147025496</cx:pt>
          <cx:pt idx="109">-0.0010236932568605001</cx:pt>
          <cx:pt idx="110">9.7460640355778594e-05</cx:pt>
          <cx:pt idx="111">8.1276302343934406e-05</cx:pt>
          <cx:pt idx="112">-5.0605157957600201e-07</cx:pt>
          <cx:pt idx="113">0.00014555431622373499</cx:pt>
          <cx:pt idx="114">-0.0078862658333334092</cx:pt>
          <cx:pt idx="115">-0.00224370732437743</cx:pt>
          <cx:pt idx="116">-0.00075928733497116201</cx:pt>
          <cx:pt idx="117">-0.010019633438018399</cx:pt>
          <cx:pt idx="118">-0.020094189847521201</cx:pt>
          <cx:pt idx="119">-0.022087498617071301</cx:pt>
          <cx:pt idx="120">-0.0256027794722999</cx:pt>
          <cx:pt idx="121">0.010088146155444301</cx:pt>
          <cx:pt idx="122">-0.010522959931955201</cx:pt>
          <cx:pt idx="123">-0.022424470088853302</cx:pt>
          <cx:pt idx="124">-0.038124041020932101</cx:pt>
          <cx:pt idx="125">-0.042831082660666098</cx:pt>
          <cx:pt idx="126">-0.0247309955011457</cx:pt>
          <cx:pt idx="127">0.0108313023678068</cx:pt>
          <cx:pt idx="128">0.049321909113106799</cx:pt>
          <cx:pt idx="129">0.014955121622293</cx:pt>
          <cx:pt idx="130">0.0295203680361136</cx:pt>
          <cx:pt idx="131">0.077503125968666903</cx:pt>
          <cx:pt idx="132">0.070733986802163001</cx:pt>
          <cx:pt idx="133">0.071386936914458493</cx:pt>
          <cx:pt idx="134">0.032542567743873901</cx:pt>
          <cx:pt idx="135">0.021715947384970801</cx:pt>
          <cx:pt idx="136">-0.00073355831735404499</cx:pt>
          <cx:pt idx="137">-0.0028672621469829</cx:pt>
          <cx:pt idx="138">-0.0013784261744252001</cx:pt>
          <cx:pt idx="139">0.00057995399816104104</cx:pt>
          <cx:pt idx="140">0.00078882377856119503</cx:pt>
          <cx:pt idx="141">-0.000173589871604019</cx:pt>
          <cx:pt idx="142">-0.0010902580286636101</cx:pt>
          <cx:pt idx="143">-0.0014136015759259699</cx:pt>
          <cx:pt idx="144">-0.011032262689021299</cx:pt>
          <cx:pt idx="145">-0.024253960016092702</cx:pt>
          <cx:pt idx="146">-0.0426338917361824</cx:pt>
          <cx:pt idx="147">-0.037593067326405202</cx:pt>
          <cx:pt idx="148">-0.037852939045047801</cx:pt>
          <cx:pt idx="149">0.016215690672894099</cx:pt>
          <cx:pt idx="150">0.0103167076834979</cx:pt>
          <cx:pt idx="151">-0.037207724596220598</cx:pt>
          <cx:pt idx="152">-0.050063730405620399</cx:pt>
          <cx:pt idx="153">0.0015598809376355801</cx:pt>
          <cx:pt idx="154">0.038742732297855902</cx:pt>
          <cx:pt idx="155">0.066791273806824203</cx:pt>
          <cx:pt idx="156">0.098477279579708796</cx:pt>
          <cx:pt idx="157">0.097990311255693199</cx:pt>
          <cx:pt idx="158">0.106067144927806</cx:pt>
          <cx:pt idx="159">0.106503110007719</cx:pt>
          <cx:pt idx="160">0.076823028764616205</cx:pt>
          <cx:pt idx="161">0.051091461542111</cx:pt>
          <cx:pt idx="162">0.046011068737376898</cx:pt>
          <cx:pt idx="163">0.037411137742256899</cx:pt>
          <cx:pt idx="164">-0.0015148589839507601</cx:pt>
          <cx:pt idx="165">-0.0065677355365829602</cx:pt>
          <cx:pt idx="166">0.00037654905786667901</cx:pt>
          <cx:pt idx="167">0.00089636226243331601</cx:pt>
          <cx:pt idx="168">1.0378364650468e-05</cx:pt>
          <cx:pt idx="169">0.00050535850126503005</cx:pt>
          <cx:pt idx="170">-0.00042781192053480702</cx:pt>
          <cx:pt idx="171">-0.0093264143448387703</cx:pt>
          <cx:pt idx="172">-0.0233242415348591</cx:pt>
          <cx:pt idx="173">-0.025893834899777101</cx:pt>
          <cx:pt idx="174">-0.051545039454924002</cx:pt>
          <cx:pt idx="175">-0.038407131946204001</cx:pt>
          <cx:pt idx="176">-0.020057064048213401</cx:pt>
          <cx:pt idx="177">-0.0224591933373894</cx:pt>
          <cx:pt idx="178">-0.021110212296066699</cx:pt>
          <cx:pt idx="179">-0.0175910695183936</cx:pt>
          <cx:pt idx="180">0.012399215589606801</cx:pt>
          <cx:pt idx="181">0.026356780747603399</cx:pt>
          <cx:pt idx="182">0.076418755632335494</cx:pt>
          <cx:pt idx="183">0.10264036925603701</cx:pt>
          <cx:pt idx="184">0.081343629699355005</cx:pt>
          <cx:pt idx="185">0.050132061142203699</cx:pt>
          <cx:pt idx="186">0.088072846167725802</cx:pt>
          <cx:pt idx="187">0.099297747090847002</cx:pt>
          <cx:pt idx="188">0.058354712298421298</cx:pt>
          <cx:pt idx="189">0.0051565520553988704</cx:pt>
          <cx:pt idx="190">0.025646398392362602</cx:pt>
          <cx:pt idx="191">0.022284430361269699</cx:pt>
          <cx:pt idx="192">0.0088892543170911303</cx:pt>
          <cx:pt idx="193">0.0073497400621499601</cx:pt>
          <cx:pt idx="194">0.0016738551623917399</cx:pt>
          <cx:pt idx="195">0.00085837726746860403</cx:pt>
          <cx:pt idx="196">0.00081280037974000596</cx:pt>
          <cx:pt idx="197">-9.8911477615198302e-05</cx:pt>
          <cx:pt idx="198">-0.0021033245071268099</cx:pt>
          <cx:pt idx="199">-0.0058295574839980499</cx:pt>
          <cx:pt idx="200">-0.0076293710102453751</cx:pt>
          <cx:pt idx="201">-0.0053596724036431998</cx:pt>
          <cx:pt idx="202">-0.010582069856243249</cx:pt>
          <cx:pt idx="203">-0.0086533338527421001</cx:pt>
          <cx:pt idx="204">8.3326593163873754e-05</cx:pt>
          <cx:pt idx="205">0.0052725907362909498</cx:pt>
          <cx:pt idx="206">0.0075249563144288998</cx:pt>
          <cx:pt idx="207">0.00024010132027455801</cx:pt>
          <cx:pt idx="208">-0.0030328297004794998</cx:pt>
          <cx:pt idx="209">0.0089672370149263755</cx:pt>
          <cx:pt idx="210">0.015824523741718426</cx:pt>
          <cx:pt idx="211">0.0189559606967124</cx:pt>
          <cx:pt idx="212">0.0082810743003510004</cx:pt>
          <cx:pt idx="213">0.004167203641419725</cx:pt>
          <cx:pt idx="214">0.0038650167601395999</cx:pt>
          <cx:pt idx="215">0.011911468900510225</cx:pt>
          <cx:pt idx="216">0.0056087206569071998</cx:pt>
          <cx:pt idx="217">-0.0023655513215189374</cx:pt>
          <cx:pt idx="218">-0.0036176688141854752</cx:pt>
          <cx:pt idx="219">0.001616491206056965</cx:pt>
          <cx:pt idx="220">-0.00062285474923515498</cx:pt>
          <cx:pt idx="221">-0.00050462976186243255</cx:pt>
          <cx:pt idx="222">0.00059198599237543753</cx:pt>
          <cx:pt idx="223">0.00019563573968107051</cx:pt>
          <cx:pt idx="224">0.0001208080618911325</cx:pt>
          <cx:pt idx="225">-0.0003034712254040725</cx:pt>
          <cx:pt idx="226">-0.001322882364909405</cx:pt>
          <cx:pt idx="227">-0.0045773205394222249</cx:pt>
          <cx:pt idx="228">-0.0056364879127060504</cx:pt>
          <cx:pt idx="229">-0.0060634512122018751</cx:pt>
          <cx:pt idx="230">-0.0064578416575594997</cx:pt>
          <cx:pt idx="231">-0.0038820568049379748</cx:pt>
          <cx:pt idx="232">-0.0029234986301001748</cx:pt>
          <cx:pt idx="233">0.012921109723810826</cx:pt>
          <cx:pt idx="234">-0.00045565334726069002</cx:pt>
          <cx:pt idx="235">0.0023411535657649899</cx:pt>
          <cx:pt idx="236">0.0024769037404912923</cx:pt>
          <cx:pt idx="237">-0.01032966190935865</cx:pt>
          <cx:pt idx="238">-0.012740168730327125</cx:pt>
          <cx:pt idx="239">-0.016935285842404123</cx:pt>
          <cx:pt idx="240">-0.03149627804125725</cx:pt>
          <cx:pt idx="241">-0.023994428864814149</cx:pt>
          <cx:pt idx="242">-0.026229255479618001</cx:pt>
          <cx:pt idx="243">-0.021284360984984124</cx:pt>
          <cx:pt idx="244">-0.017466950332922074</cx:pt>
          <cx:pt idx="245">-0.0135524390644782</cx:pt>
          <cx:pt idx="246">-0.01313504680638825</cx:pt>
          <cx:pt idx="247">-0.0059610851701084747</cx:pt>
          <cx:pt idx="248">-0.0056780544633142751</cx:pt>
          <cx:pt idx="249">-0.0031462059388020001</cx:pt>
          <cx:pt idx="250">-0.00071930549255530497</cx:pt>
          <cx:pt idx="251">-0.00018331203073243475</cx:pt>
          <cx:pt idx="252">0.00019162636152833675</cx:pt>
          <cx:pt idx="253">3.7399592948666999e-05</cx:pt>
          <cx:pt idx="254">-0.00090665278609069751</cx:pt>
          <cx:pt idx="255">-0.0047904239489317754</cx:pt>
          <cx:pt idx="256">-0.0064657510653507999</cx:pt>
          <cx:pt idx="257">-0.010138001497767274</cx:pt>
          <cx:pt idx="258">-0.013445858152243501</cx:pt>
          <cx:pt idx="259">-0.0068692518399107753</cx:pt>
          <cx:pt idx="260">-0.0019985884697255375</cx:pt>
          <cx:pt idx="261">0.0054246993124784501</cx:pt>
          <cx:pt idx="262">-0.00500521170449635</cx:pt>
          <cx:pt idx="263">-0.00076662327298407504</cx:pt>
          <cx:pt idx="264">-0.0050345471091494997</cx:pt>
          <cx:pt idx="265">-0.025947219871545499</cx:pt>
          <cx:pt idx="266">-0.035373796387241502</cx:pt>
          <cx:pt idx="267">-0.036060881929961999</cx:pt>
          <cx:pt idx="268">-0.042669981919563497</cx:pt>
          <cx:pt idx="269">-0.042564714003679997</cx:pt>
          <cx:pt idx="270">-0.042844235075049752</cx:pt>
          <cx:pt idx="271">-0.038574454966623248</cx:pt>
          <cx:pt idx="272">-0.033003081886428247</cx:pt>
          <cx:pt idx="273">-0.034297928512858747</cx:pt>
          <cx:pt idx="274">-0.024565959265764874</cx:pt>
          <cx:pt idx="275">-0.015494044415418125</cx:pt>
          <cx:pt idx="276">-0.0092459728303748</cx:pt>
          <cx:pt idx="277">-0.0036969107580179499</cx:pt>
          <cx:pt idx="278">-0.001382362810048465</cx:pt>
          <cx:pt idx="279">-0.00014989640889290175</cx:pt>
          <cx:pt idx="280">-5.9235925557245e-05</cx:pt>
          <cx:pt idx="281">-0.00010681484966924925</cx:pt>
          <cx:pt idx="282">-0.00083409095618234251</cx:pt>
          <cx:pt idx="283">-0.0034176947719513</cx:pt>
          <cx:pt idx="284">-0.0064481489585101496</cx:pt>
          <cx:pt idx="285">-0.013521534390642624</cx:pt>
          <cx:pt idx="286">-0.013147051345636726</cx:pt>
          <cx:pt idx="287">-0.0055499441136005754</cx:pt>
          <cx:pt idx="288">0.0044372945516825751</cx:pt>
          <cx:pt idx="289">0.0049710130579280754</cx:pt>
          <cx:pt idx="290">-0.015350258304797375</cx:pt>
          <cx:pt idx="291">-0.0043174986629879748</cx:pt>
          <cx:pt idx="292">-0.010458484284315925</cx:pt>
          <cx:pt idx="293">-0.024156988562888726</cx:pt>
          <cx:pt idx="294">-0.026734690286580001</cx:pt>
          <cx:pt idx="295">-0.013315167043186275</cx:pt>
          <cx:pt idx="296">-0.02594926160238125</cx:pt>
          <cx:pt idx="297">-0.028952862834620251</cx:pt>
          <cx:pt idx="298">-0.034029627237114252</cx:pt>
          <cx:pt idx="299">-0.155243757941778</cx:pt>
          <cx:pt idx="300">-0.162822948717535</cx:pt>
          <cx:pt idx="301">-0.16883327786603</cx:pt>
          <cx:pt idx="302">-0.119106674041161</cx:pt>
          <cx:pt idx="303">-0.079336529430499805</cx:pt>
          <cx:pt idx="304">-0.043266595079941503</cx:pt>
          <cx:pt idx="305">-0.0179828279275316</cx:pt>
          <cx:pt idx="306">-0.0063280986813780199</cx:pt>
          <cx:pt idx="307">-0.00080235235437990605</cx:pt>
          <cx:pt idx="308">-0.00029110466921585399</cx:pt>
          <cx:pt idx="309">-0.0025945683793040602</cx:pt>
          <cx:pt idx="310">-0.0072658094415746603</cx:pt>
          <cx:pt idx="311">-0.014802673625461501</cx:pt>
          <cx:pt idx="312">-0.039172831563667299</cx:pt>
          <cx:pt idx="313">-0.043682795034680401</cx:pt>
          <cx:pt idx="314">-0.0120676855469233</cx:pt>
          <cx:pt idx="315">0.00041478041922521803</cx:pt>
          <cx:pt idx="316">0.0081308503872797502</cx:pt>
          <cx:pt idx="317">-0.035761478065562902</cx:pt>
          <cx:pt idx="318">-0.0146157304332542</cx:pt>
          <cx:pt idx="319">0.033141588143208403</cx:pt>
          <cx:pt idx="320">-0.0054524361287153897</cx:pt>
          <cx:pt idx="321">-0.047553187307867402</cx:pt>
          <cx:pt idx="322">-0.016514962505744</cx:pt>
          <cx:pt idx="323">0.0039524220521920204</cx:pt>
          <cx:pt idx="324">-0.019133132485171601</cx:pt>
          <cx:pt idx="325">-0.039349822177357198</cx:pt>
          <cx:pt idx="326">-0.050276034854225701</cx:pt>
          <cx:pt idx="327">-0.090177816320311896</cx:pt>
          <cx:pt idx="328">-0.139780339780224</cx:pt>
          <cx:pt idx="329">-0.155387035798288</cx:pt>
          <cx:pt idx="330">-0.13151429475760201</cx:pt>
          <cx:pt idx="331">-0.062362692387113998</cx:pt>
          <cx:pt idx="332">-0.0398594579841502</cx:pt>
          <cx:pt idx="333">-0.017585869775847199</cx:pt>
          <cx:pt idx="334">-0.00588584976283306</cx:pt>
          <cx:pt idx="335">-0.00072894620743596203</cx:pt>
          <cx:pt idx="336">-0.00030965520470754902</cx:pt>
          <cx:pt idx="337">-0.0018183545670089399</cx:pt>
          <cx:pt idx="338">-0.0047771667618057498</cx:pt>
          <cx:pt idx="339">-0.028442370753747101</cx:pt>
          <cx:pt idx="340">-0.049766679931598397</cx:pt>
          <cx:pt idx="341">-0.0414074916008524</cx:pt>
          <cx:pt idx="342">-0.0072439051514321404</cx:pt>
          <cx:pt idx="343">-0.021912072897156</cx:pt>
          <cx:pt idx="344">-0.0098195263279793801</cx:pt>
          <cx:pt idx="345">-0.035720969061740999</cx:pt>
          <cx:pt idx="346">0.058314535195460697</cx:pt>
          <cx:pt idx="347">0.10907319371749601</cx:pt>
          <cx:pt idx="348">0.015551506265785</cx:pt>
          <cx:pt idx="349">-0.0250229536351953</cx:pt>
          <cx:pt idx="350">0.0046611209157056696</cx:pt>
          <cx:pt idx="351">-0.021709211839897199</cx:pt>
          <cx:pt idx="352">-0.012100696548638599</cx:pt>
          <cx:pt idx="353">-0.0014107080173214001</cx:pt>
          <cx:pt idx="354">0.0077104100692489703</cx:pt>
          <cx:pt idx="355">-0.010799995242278501</cx:pt>
          <cx:pt idx="356">-0.063242146105708996</cx:pt>
          <cx:pt idx="357">-0.111681196749607</cx:pt>
          <cx:pt idx="358">-0.099107803239725206</cx:pt>
          <cx:pt idx="359">-0.037137033863585002</cx:pt>
          <cx:pt idx="360">-0.0271222822409154</cx:pt>
          <cx:pt idx="361">-0.0190177037882516</cx:pt>
          <cx:pt idx="362">-0.010714906084737699</cx:pt>
          <cx:pt idx="363">-0.0022259216943037998</cx:pt>
          <cx:pt idx="364">0.00044372325088447398</cx:pt>
          <cx:pt idx="365">0.00097421580413532404</cx:pt>
          <cx:pt idx="366">-0.00160002564558667</cx:pt>
          <cx:pt idx="367">-0.024885776585301701</cx:pt>
          <cx:pt idx="368">-0.046489903344461299</cx:pt>
          <cx:pt idx="369">-0.042351452738208298</cx:pt>
          <cx:pt idx="370">-0.013314253993998699</cx:pt>
          <cx:pt idx="371">-0.00125751150074274</cx:pt>
          <cx:pt idx="372">-0.026746932387053401</cx:pt>
          <cx:pt idx="373">0.0040986484762900004</cx:pt>
          <cx:pt idx="374">0.094918410270314904</cx:pt>
          <cx:pt idx="375">0.074321859872733806</cx:pt>
          <cx:pt idx="376">0.078398847126857907</cx:pt>
          <cx:pt idx="377">-0.0099167294826942101</cx:pt>
          <cx:pt idx="378">-0.0439607403369437</cx:pt>
          <cx:pt idx="379">-0.0228675484241164</cx:pt>
          <cx:pt idx="380">-0.0055298393259873603</cx:pt>
          <cx:pt idx="381">0.0210582541022158</cx:pt>
          <cx:pt idx="382">0.055135928060112097</cx:pt>
          <cx:pt idx="383">0.088237260116954305</cx:pt>
          <cx:pt idx="384">0.010429923608988799</cx:pt>
          <cx:pt idx="385">-0.043182512897562898</cx:pt>
          <cx:pt idx="386">-0.054608613964156602</cx:pt>
          <cx:pt idx="387">-0.021860308812912399</cx:pt>
          <cx:pt idx="388">-0.032483947365862603</cx:pt>
          <cx:pt idx="389">-0.024032380297213399</cx:pt>
          <cx:pt idx="390">-0.0103133124294955</cx:pt>
          <cx:pt idx="391">-0.0026265057527196998</cx:pt>
          <cx:pt idx="392">0.00050727603658642202</cx:pt>
          <cx:pt idx="393">-0.00027998511750518002</cx:pt>
          <cx:pt idx="394">0.000112779990195772</cx:pt>
          <cx:pt idx="395">-0.0091544338902417692</cx:pt>
          <cx:pt idx="396">-0.023052544843509899</cx:pt>
          <cx:pt idx="397">-0.023535299841070698</cx:pt>
          <cx:pt idx="398">-0.012691353075432701</cx:pt>
          <cx:pt idx="399">0.011617077126547999</cx:pt>
          <cx:pt idx="400">-0.0027875378701861298</cx:pt>
          <cx:pt idx="401">0.029396135917139101</cx:pt>
          <cx:pt idx="402">0.080130940048942806</cx:pt>
          <cx:pt idx="403">0.081616863291644803</cx:pt>
          <cx:pt idx="404">0.019680366783397098</cx:pt>
          <cx:pt idx="405">-0.031547738990268102</cx:pt>
          <cx:pt idx="406">-0.059328164604693201</cx:pt>
          <cx:pt idx="407">-0.052424514266084202</cx:pt>
          <cx:pt idx="408">2.5557924469227501e-05</cx:pt>
          <cx:pt idx="409">0.0061448809265916698</cx:pt>
          <cx:pt idx="410">0.088350237866937895</cx:pt>
          <cx:pt idx="411">0.13444345655946799</cx:pt>
          <cx:pt idx="412">0.102052014953025</cx:pt>
          <cx:pt idx="413">0.040526168252030897</cx:pt>
          <cx:pt idx="414">-0.026020458490152599</cx:pt>
          <cx:pt idx="415">-0.033123552116035501</cx:pt>
          <cx:pt idx="416">-0.024720776458247998</cx:pt>
          <cx:pt idx="417">-0.019579449247575299</cx:pt>
          <cx:pt idx="418">-0.0125797215492135</cx:pt>
          <cx:pt idx="419">-0.00020024071380662001</cx:pt>
          <cx:pt idx="420">-0.00031142141113894698</cx:pt>
          <cx:pt idx="421">0.00031522537506613899</cx:pt>
          <cx:pt idx="422">0.00042034219982338802</cx:pt>
          <cx:pt idx="423">-0.00410509722130781</cx:pt>
          <cx:pt idx="424">-0.0078125229382524398</cx:pt>
          <cx:pt idx="425">-0.0051796364243614796</cx:pt>
          <cx:pt idx="426">-0.035954050570026597</cx:pt>
          <cx:pt idx="427">0.0184033934281847</cx:pt>
          <cx:pt idx="428">0.0169891116905359</cx:pt>
          <cx:pt idx="429">0.035148582695085799</cx:pt>
          <cx:pt idx="430">0.0473586547396527</cx:pt>
          <cx:pt idx="431">0.043697968089802697</cx:pt>
          <cx:pt idx="432">0.0133271284766054</cx:pt>
          <cx:pt idx="433">-0.0447839026947566</cx:pt>
          <cx:pt idx="434">-0.043657652692893997</cx:pt>
          <cx:pt idx="435">-0.067339786605260299</cx:pt>
          <cx:pt idx="436">0.0171905790916939</cx:pt>
          <cx:pt idx="437">0.064057223871032298</cx:pt>
          <cx:pt idx="438">0.100605857228001</cx:pt>
          <cx:pt idx="439">0.13972827966885701</cx:pt>
          <cx:pt idx="440">0.117734788875651</cx:pt>
          <cx:pt idx="441">0.095306070215148003</cx:pt>
          <cx:pt idx="442">0.0078865293010244794</cx:pt>
          <cx:pt idx="443">-0.023293303436276801</cx:pt>
          <cx:pt idx="444">-0.024828794837960799</cx:pt>
          <cx:pt idx="445">-0.0163683559498667</cx:pt>
          <cx:pt idx="446">-0.015918869148000701</cx:pt>
          <cx:pt idx="447">-0.000895939027611885</cx:pt>
          <cx:pt idx="448">0.000178850541863467</cx:pt>
          <cx:pt idx="449">-0.00051785765982846003</cx:pt>
          <cx:pt idx="450">-0.00066311045491596195</cx:pt>
          <cx:pt idx="451">-0.0033425843362403398</cx:pt>
          <cx:pt idx="452">-0.0023420964618265198</cx:pt>
          <cx:pt idx="453">-0.00416673275089211</cx:pt>
          <cx:pt idx="454">-0.039906834751611601</cx:pt>
          <cx:pt idx="455">-0.0025032600382356102</cx:pt>
          <cx:pt idx="456">0.0062116034560423701</cx:pt>
          <cx:pt idx="457">0.016886265298672699</cx:pt>
          <cx:pt idx="458">0.0292616933224988</cx:pt>
          <cx:pt idx="459">0.055398881528992701</cx:pt>
          <cx:pt idx="460">0.013043631695014799</cx:pt>
          <cx:pt idx="461">-0.038289814837838998</cx:pt>
          <cx:pt idx="462">-0.024851276380745298</cx:pt>
          <cx:pt idx="463">-0.027734570057415801</cx:pt>
          <cx:pt idx="464">0.0170771441193221</cx:pt>
          <cx:pt idx="465">0.034663831829082697</cx:pt>
          <cx:pt idx="466">0.023179113509551201</cx:pt>
          <cx:pt idx="467">0.091493599217825697</cx:pt>
          <cx:pt idx="468">0.101460810468447</cx:pt>
          <cx:pt idx="469">0.085109193366239302</cx:pt>
          <cx:pt idx="470">0.0299631448492578</cx:pt>
          <cx:pt idx="471">-0.0048109512772796497</cx:pt>
          <cx:pt idx="472">-0.014078360131777899</cx:pt>
          <cx:pt idx="473">-0.0066584754440846602</cx:pt>
          <cx:pt idx="474">-0.0120941675435238</cx:pt>
          <cx:pt idx="475">-0.00324422275161704</cx:pt>
          <cx:pt idx="476">0.00049791563989604395</cx:pt>
          <cx:pt idx="477">0.00043138467353272698</cx:pt>
          <cx:pt idx="478">-0.0027279562293439901</cx:pt>
          <cx:pt idx="479">-0.000155145688497704</cx:pt>
          <cx:pt idx="480">0.00094339002002962</cx:pt>
          <cx:pt idx="481">-0.0053699905692150196</cx:pt>
          <cx:pt idx="482">-0.0059578314098048301</cx:pt>
          <cx:pt idx="483">0.0079231716464751092</cx:pt>
          <cx:pt idx="484">-0.0046628101435844498</cx:pt>
          <cx:pt idx="485">-0.0137974740887366</cx:pt>
          <cx:pt idx="486">0.069008729399938004</cx:pt>
          <cx:pt idx="487">0.037898588922714999</cx:pt>
          <cx:pt idx="488">0.0059197011447869102</cx:pt>
          <cx:pt idx="489">-0.010895805489364301</cx:pt>
          <cx:pt idx="490">-0.019863544109776698</cx:pt>
          <cx:pt idx="491">-0.059044261256467598</cx:pt>
          <cx:pt idx="492">-0.00194745271504008</cx:pt>
          <cx:pt idx="493">0.010209050633534399</cx:pt>
          <cx:pt idx="494">0.064132807107596307</cx:pt>
          <cx:pt idx="495">0.057656553078355398</cx:pt>
          <cx:pt idx="496">0.064221800669539295</cx:pt>
          <cx:pt idx="497">0.070865100395892194</cx:pt>
          <cx:pt idx="498">0.045430931241040001</cx:pt>
          <cx:pt idx="499">0.0112334455479241</cx:pt>
          <cx:pt idx="500">-0.0055063983059108696</cx:pt>
          <cx:pt idx="501">-0.0136745779308294</cx:pt>
          <cx:pt idx="502">-0.0090625693811819692</cx:pt>
          <cx:pt idx="503">-0.00047565824114586901</cx:pt>
          <cx:pt idx="504">-0.000189424942797669</cx:pt>
          <cx:pt idx="505">-2.6406613382223198e-05</cx:pt>
          <cx:pt idx="506">-0.0051168621166094302</cx:pt>
          <cx:pt idx="507">-0.00069934267468520596</cx:pt>
          <cx:pt idx="508">0.0043762141410151802</cx:pt>
          <cx:pt idx="509">0.0046307710440227096</cx:pt>
          <cx:pt idx="510">0.0056869989882738703</cx:pt>
          <cx:pt idx="511">-0.0084172534608375794</cx:pt>
          <cx:pt idx="512">-0.00038999018439819701</cx:pt>
          <cx:pt idx="513">-0.0060628662975686599</cx:pt>
          <cx:pt idx="514">0.019988359459092799</cx:pt>
          <cx:pt idx="515">-0.047661519645060303</cx:pt>
          <cx:pt idx="516">0.0050128110556263601</cx:pt>
          <cx:pt idx="517">0.0078421167953482002</cx:pt>
          <cx:pt idx="518">-0.0279029548303493</cx:pt>
          <cx:pt idx="519">0.0076019217154969796</cx:pt>
          <cx:pt idx="520">0.034173568346727398</cx:pt>
          <cx:pt idx="521">0.020909359333032201</cx:pt>
          <cx:pt idx="522">0.040201081253865498</cx:pt>
          <cx:pt idx="523">0.0154131889612931</cx:pt>
          <cx:pt idx="524">0.0131666368224094</cx:pt>
          <cx:pt idx="525">0.020151254748683199</cx:pt>
          <cx:pt idx="526">-0.0084403538270285197</cx:pt>
          <cx:pt idx="527">0.018784255958766299</cx:pt>
          <cx:pt idx="528">0.0095799798870014503</cx:pt>
          <cx:pt idx="529">-0.00047254809065055899</cx:pt>
          <cx:pt idx="530">-0.0028193511664215201</cx:pt>
          <cx:pt idx="531">-0.00050385296252925199</cx:pt>
          <cx:pt idx="532">-0.00031955805042671798</cx:pt>
          <cx:pt idx="533">-0.0012745490683540399</cx:pt>
          <cx:pt idx="534">-0.0022928207277370001</cx:pt>
          <cx:pt idx="535">-0.00087228971109452804</cx:pt>
          <cx:pt idx="536">0.0013470154779105</cx:pt>
          <cx:pt idx="537">-0.0150450684766762</cx:pt>
          <cx:pt idx="538">-0.017838692775249899</cx:pt>
          <cx:pt idx="539">-0.032925107041815102</cx:pt>
          <cx:pt idx="540">0.0036053127705285301</cx:pt>
          <cx:pt idx="541">-0.00718277399764654</cx:pt>
          <cx:pt idx="542">-0.013125296956163299</cx:pt>
          <cx:pt idx="543">-0.00407654514042592</cx:pt>
          <cx:pt idx="544">0.042197476994086797</cx:pt>
          <cx:pt idx="545">-0.00254756344991819</cx:pt>
          <cx:pt idx="546">0.017864050682745099</cx:pt>
          <cx:pt idx="547">0.038963000713340502</cx:pt>
          <cx:pt idx="548">-0.0066908408769640101</cx:pt>
          <cx:pt idx="549">0.0075276075890349002</cx:pt>
          <cx:pt idx="550">0.026767797681935601</cx:pt>
          <cx:pt idx="551">0.025652703554998001</cx:pt>
          <cx:pt idx="552">0.027589571931043201</cx:pt>
          <cx:pt idx="553">0.0130243330390008</cx:pt>
          <cx:pt idx="554">0.010020095742032701</cx:pt>
          <cx:pt idx="555">0.017125542733144601</cx:pt>
          <cx:pt idx="556">0.028246254345122301</cx:pt>
          <cx:pt idx="557">0.0077882874383842001</cx:pt>
          <cx:pt idx="558">-0.00088753860173374703</cx:pt>
          <cx:pt idx="559">0.00025928066519025701</cx:pt>
          <cx:pt idx="560">-0.00018954712854871999</cx:pt>
          <cx:pt idx="561">0.000113606732195755</cx:pt>
          <cx:pt idx="562">0.000801952025346332</cx:pt>
          <cx:pt idx="563">-0.00239391668804849</cx:pt>
          <cx:pt idx="564">-0.0072314652260850702</cx:pt>
          <cx:pt idx="565">-0.0214876171201316</cx:pt>
          <cx:pt idx="566">-0.040203233577106597</cx:pt>
          <cx:pt idx="567">-0.046752799812318703</cx:pt>
          <cx:pt idx="568">0.0044248675706629404</cx:pt>
          <cx:pt idx="569">0.060788258032600503</cx:pt>
          <cx:pt idx="570">0.015750211577168698</cx:pt>
          <cx:pt idx="571">-0.0115134336963126</cx:pt>
          <cx:pt idx="572">0.0071355504776942601</cx:pt>
          <cx:pt idx="573">0.016051817167765499</cx:pt>
          <cx:pt idx="574">0.032732404612259</cx:pt>
          <cx:pt idx="575">0.076493510040670398</cx:pt>
          <cx:pt idx="576">-0.0030972487915227301</cx:pt>
          <cx:pt idx="577">0.0019984614490838998</cx:pt>
          <cx:pt idx="578">0.00182294307098135</cx:pt>
          <cx:pt idx="579">0.032906126659109303</cx:pt>
          <cx:pt idx="580">-0.0048929282415914399</cx:pt>
          <cx:pt idx="581">0.00079974113794437399</cx:pt>
          <cx:pt idx="582">-0.025795072700260699</cx:pt>
          <cx:pt idx="583">-0.0089874378016242002</cx:pt>
          <cx:pt idx="584">0.020544630493235301</cx:pt>
          <cx:pt idx="585">0.0166624399444672</cx:pt>
          <cx:pt idx="586">0.00034962088785529002</cx:pt>
          <cx:pt idx="587">0.00055007264108063495</cx:pt>
          <cx:pt idx="588">-0.00064709496349688999</cx:pt>
          <cx:pt idx="589">0.000167697216624486</cx:pt>
          <cx:pt idx="590">-0.0016951227308801399</cx:pt>
          <cx:pt idx="591">-0.0030732191778335702</cx:pt>
          <cx:pt idx="592">-0.0030571572313572199</cx:pt>
          <cx:pt idx="593">-0.0023518513446567002</cx:pt>
          <cx:pt idx="594">-0.033282013712863899</cx:pt>
          <cx:pt idx="595">-0.029577918817683901</cx:pt>
          <cx:pt idx="596">-0.018234659040524698</cx:pt>
          <cx:pt idx="597">0.036142231639034503</cx:pt>
          <cx:pt idx="598">0.00832618815953233</cx:pt>
          <cx:pt idx="599">0.028557548043987101</cx:pt>
          <cx:pt idx="600">0.054212761883377002</cx:pt>
          <cx:pt idx="601">0.023528119843174999</cx:pt>
          <cx:pt idx="602">0.059798910018549999</cx:pt>
          <cx:pt idx="603">0.065417158485351498</cx:pt>
          <cx:pt idx="604">0.0213236939383303</cx:pt>
          <cx:pt idx="605">0.051617649431193097</cx:pt>
          <cx:pt idx="606">0.0460449951054814</cx:pt>
          <cx:pt idx="607">0.019907064803655401</cx:pt>
          <cx:pt idx="608">0.026659106759004202</cx:pt>
          <cx:pt idx="609">-0.022787018035704099</cx:pt>
          <cx:pt idx="610">-0.019879100352877099</cx:pt>
          <cx:pt idx="611">-0.0108823658358605</cx:pt>
          <cx:pt idx="612">0.017106030014314301</cx:pt>
          <cx:pt idx="613">0.020963480745747401</cx:pt>
          <cx:pt idx="614">-0.000104070875984822</cx:pt>
          <cx:pt idx="615">-0.00112914789765621</cx:pt>
          <cx:pt idx="616">0.00068059810775979298</cx:pt>
          <cx:pt idx="617">-0.00030043916134560701</cx:pt>
          <cx:pt idx="618">-0.00041057015493967602</cx:pt>
          <cx:pt idx="619">0.00034263416468425199</cx:pt>
          <cx:pt idx="620">-0.00607700288363551</cx:pt>
          <cx:pt idx="621">-0.015155967759262401</cx:pt>
          <cx:pt idx="622">-0.042426837121302498</cx:pt>
          <cx:pt idx="623">-0.022878727893315399</cx:pt>
          <cx:pt idx="624">-0.016172963996452901</cx:pt>
          <cx:pt idx="625">-0.023944087605669701</cx:pt>
          <cx:pt idx="626">-0.0099974447467207905</cx:pt>
          <cx:pt idx="627">-0.0184671349570345</cx:pt>
          <cx:pt idx="628">0.0070165783022005396</cx:pt>
          <cx:pt idx="629">-0.0108565869568235</cx:pt>
          <cx:pt idx="630">0.010132676672088701</cx:pt>
          <cx:pt idx="631">0.055241706370466</cx:pt>
          <cx:pt idx="632">0.030542448050694702</cx:pt>
          <cx:pt idx="633">-0.00183027344534677</cx:pt>
          <cx:pt idx="634">0.00204339935686439</cx:pt>
          <cx:pt idx="635">-0.00495039834189538</cx:pt>
          <cx:pt idx="636">-0.0286053861228148</cx:pt>
          <cx:pt idx="637">-0.043432933177920498</cx:pt>
          <cx:pt idx="638">-0.034669269730897401</cx:pt>
          <cx:pt idx="639">-0.00148689530014818</cx:pt>
          <cx:pt idx="640">0.0103996448989532</cx:pt>
          <cx:pt idx="641">0.014476507182509099</cx:pt>
          <cx:pt idx="642">0.0010674735339669999</cx:pt>
          <cx:pt idx="643">0.000793358900380225</cx:pt>
          <cx:pt idx="644">2.0192145923629299e-05</cx:pt>
          <cx:pt idx="645">-5.2658028929392102e-05</cx:pt>
          <cx:pt idx="646">-0.00081460377687583201</cx:pt>
          <cx:pt idx="647">0.0023392687564395202</cx:pt>
          <cx:pt idx="648">0.00249509783801903</cx:pt>
          <cx:pt idx="649">-0.012340331527093899</cx:pt>
          <cx:pt idx="650">-0.027747739574583801</cx:pt>
          <cx:pt idx="651">-0.023855465198401499</cx:pt>
          <cx:pt idx="652">0.0112210677698369</cx:pt>
          <cx:pt idx="653">-0.010882630284458</cx:pt>
          <cx:pt idx="654">-0.010451048888639399</cx:pt>
          <cx:pt idx="655">-0.0617281395104394</cx:pt>
          <cx:pt idx="656">-0.022852681115861501</cx:pt>
          <cx:pt idx="657">-0.012297201971673199</cx:pt>
          <cx:pt idx="658">0.073869483561635793</cx:pt>
          <cx:pt idx="659">0.040736793278551099</cx:pt>
          <cx:pt idx="660">-0.033091024892454503</cx:pt>
          <cx:pt idx="661">-0.0651647815881614</cx:pt>
          <cx:pt idx="662">-0.050973036845556499</cx:pt>
          <cx:pt idx="663">-0.048413654503195298</cx:pt>
          <cx:pt idx="664">-0.031286368121502102</cx:pt>
          <cx:pt idx="665">-0.039337998718910402</cx:pt>
          <cx:pt idx="666">-0.0136535768920762</cx:pt>
          <cx:pt idx="667">0.0088050008236149491</cx:pt>
          <cx:pt idx="668">0.0090110475495883205</cx:pt>
          <cx:pt idx="669">0.013894167328594101</cx:pt>
          <cx:pt idx="670">0.0012219351669960699</cx:pt>
          <cx:pt idx="671">0.000178649928504866</cx:pt>
          <cx:pt idx="672">-0.00105385122955826</cx:pt>
          <cx:pt idx="673">-0.00048610203830575199</cx:pt>
          <cx:pt idx="674">-0.0012985246945639601</cx:pt>
          <cx:pt idx="675">-0.00043699275382084801</cx:pt>
          <cx:pt idx="676">0.0011938032826508201</cx:pt>
          <cx:pt idx="677">0.0041553123398305096</cx:pt>
          <cx:pt idx="678">-0.0020665186014425701</cx:pt>
          <cx:pt idx="679">-0.00033793222260457501</cx:pt>
          <cx:pt idx="680">0.0096720152890441297</cx:pt>
          <cx:pt idx="681">0.019475496318091302</cx:pt>
          <cx:pt idx="682">-0.0081901104396437507</cx:pt>
          <cx:pt idx="683">-0.029424864876820198</cx:pt>
          <cx:pt idx="684">-0.017813140831436501</cx:pt>
          <cx:pt idx="685">-0.013889814701572099</cx:pt>
          <cx:pt idx="686">0.0035846380655011698</cx:pt>
          <cx:pt idx="687">0.0057347645679290604</cx:pt>
          <cx:pt idx="688">-0.011955412850598099</cx:pt>
          <cx:pt idx="689">-0.037364598535490699</cx:pt>
          <cx:pt idx="690">-0.040374219146932698</cx:pt>
          <cx:pt idx="691">-0.054183350589805099</cx:pt>
          <cx:pt idx="692">-0.0100877347582989</cx:pt>
          <cx:pt idx="693">-0.020386008303123499</cx:pt>
          <cx:pt idx="694">-0.012911934741149199</cx:pt>
          <cx:pt idx="695">-0.0109474291143094</cx:pt>
          <cx:pt idx="696">-0.00061065120060863596</cx:pt>
          <cx:pt idx="697">-0.00065266970643618899</cx:pt>
          <cx:pt idx="698">-0.00070878822047552501</cx:pt>
          <cx:pt idx="699">0.000640984256528535</cx:pt>
          <cx:pt idx="700">0.00015450212966667401</cx:pt>
          <cx:pt idx="701">6.07869898990808e-05</cx:pt>
          <cx:pt idx="702">-0.00038514795232128099</cx:pt>
          <cx:pt idx="703">0.00050462327882970005</cx:pt>
          <cx:pt idx="704">-0.000213634690026517</cx:pt>
          <cx:pt idx="705">0.00075653421309669101</cx:pt>
          <cx:pt idx="706">0.0057146707619330703</cx:pt>
          <cx:pt idx="707">0.017066400821937801</cx:pt>
          <cx:pt idx="708">0.011573528066593499</cx:pt>
          <cx:pt idx="709">0.0099576818550576596</cx:pt>
          <cx:pt idx="710">-0.0011917642178675401</cx:pt>
          <cx:pt idx="711">-0.0071990235481636704</cx:pt>
          <cx:pt idx="712">-0.00135497210443569</cx:pt>
          <cx:pt idx="713">-0.0027689472304337401</cx:pt>
          <cx:pt idx="714">-0.0103987796098476</cx:pt>
          <cx:pt idx="715">0.016174700883563601</cx:pt>
          <cx:pt idx="716">-0.0044272216670832301</cx:pt>
          <cx:pt idx="717">-0.022196157799415701</cx:pt>
          <cx:pt idx="718">-0.0136698666474612</cx:pt>
          <cx:pt idx="719">-0.00077381495336583295</cx:pt>
          <cx:pt idx="720">0.0132747345521075</cx:pt>
          <cx:pt idx="721">0.0124939881345179</cx:pt>
          <cx:pt idx="722">0.019470354522231802</cx:pt>
          <cx:pt idx="723">0.0020464779577477302</cx:pt>
          <cx:pt idx="724">-0.0012439740623234601</cx:pt>
          <cx:pt idx="725">-0.00064217933890007705</cx:pt>
          <cx:pt idx="726">0.00027518228043542299</cx:pt>
          <cx:pt idx="727">0.00014736455664166701</cx:pt>
          <cx:pt idx="728">3.9558313784269797e-05</cx:pt>
          <cx:pt idx="729">0.000139622483232464</cx:pt>
          <cx:pt idx="730">0.00012901806226762501</cx:pt>
          <cx:pt idx="731">0.00130232546143981</cx:pt>
          <cx:pt idx="732">0.00073446762038788596</cx:pt>
          <cx:pt idx="733">0.0015117930981266099</cx:pt>
          <cx:pt idx="734">0.0026820526441095698</cx:pt>
          <cx:pt idx="735">0.0028561577869973399</cx:pt>
          <cx:pt idx="736">0.0021433328013921401</cx:pt>
          <cx:pt idx="737">0.00189795783624652</cx:pt>
          <cx:pt idx="738">0.0054133621240993</cx:pt>
          <cx:pt idx="739">0.0045437811736968601</cx:pt>
          <cx:pt idx="740">-0.000230245213205073</cx:pt>
          <cx:pt idx="741">-0.0026603779223226798</cx:pt>
          <cx:pt idx="742">-0.010400024191724901</cx:pt>
          <cx:pt idx="743">-0.012479870140759301</cx:pt>
          <cx:pt idx="744">-0.016476562625272102</cx:pt>
          <cx:pt idx="745">-0.0149278783041344</cx:pt>
          <cx:pt idx="746">-0.0161353408620384</cx:pt>
          <cx:pt idx="747">-0.014133651277715899</cx:pt>
          <cx:pt idx="748">-0.0055298889623512804</cx:pt>
          <cx:pt idx="749">-0.0071285298267914797</cx:pt>
          <cx:pt idx="750">-0.0021937901843945601</cx:pt>
          <cx:pt idx="751">-6.5217854761550503e-05</cx:pt>
          <cx:pt idx="752">-0.00029246481985224603</cx:pt>
          <cx:pt idx="753">0.00033348171490434899</cx:pt>
          <cx:pt idx="754">-0.000121725612626448</cx:pt>
          <cx:pt idx="755">-0.00041750616833378598</cx:pt>
          <cx:pt idx="756">0.000241988559376251</cx:pt>
          <cx:pt idx="757">0.00040127228545997899</cx:pt>
          <cx:pt idx="758">0.00041365956347893802</cx:pt>
          <cx:pt idx="759">-0.00081041155826822996</cx:pt>
          <cx:pt idx="760">-0.00079761522821144995</cx:pt>
          <cx:pt idx="761">-2.73647253041587e-05</cx:pt>
          <cx:pt idx="762">0.00057548402328203702</cx:pt>
          <cx:pt idx="763">0.00062559944914961996</cx:pt>
          <cx:pt idx="764">8.8383207997742196e-05</cx:pt>
          <cx:pt idx="765">-0.00066345249638809201</cx:pt>
          <cx:pt idx="766">-0.0010103172235415799</cx:pt>
          <cx:pt idx="767">-0.00066510693679422102</cx:pt>
          <cx:pt idx="768">-0.0014845798267129201</cx:pt>
          <cx:pt idx="769">-0.00228058245136235</cx:pt>
          <cx:pt idx="770">-0.0024707777172302101</cx:pt>
          <cx:pt idx="771">0.00100124861640968</cx:pt>
          <cx:pt idx="772">-0.000223216700986077</cx:pt>
          <cx:pt idx="773">-0.000978261395945573</cx:pt>
          <cx:pt idx="774">-0.0017377768715991901</cx:pt>
          <cx:pt idx="775">-0.0013402745575535899</cx:pt>
          <cx:pt idx="776">0.00025995203851719403</cx:pt>
          <cx:pt idx="777">-0.00390980902485595</cx:pt>
          <cx:pt idx="778">-0.0019726092501036398</cx:pt>
          <cx:pt idx="779">-0.0012090088758114699</cx:pt>
          <cx:pt idx="780">-0.000250206010058385</cx:pt>
          <cx:pt idx="781">0.00047594537159407699</cx:pt>
          <cx:pt idx="782">-0.00049245735772006295</cx:pt>
          <cx:pt idx="783">-4.3128006932311602e-05</cx:pt>
          <cx:pt idx="784">-0.0058295574839980499</cx:pt>
          <cx:pt idx="785">-0.0076293710102453751</cx:pt>
          <cx:pt idx="786">-0.0053596724036431998</cx:pt>
          <cx:pt idx="787">-0.010582069856243249</cx:pt>
          <cx:pt idx="788">-0.0086533338527421001</cx:pt>
          <cx:pt idx="789">8.3326593163873754e-05</cx:pt>
          <cx:pt idx="790">0.0052725907362909498</cx:pt>
          <cx:pt idx="791">0.0075249563144288998</cx:pt>
          <cx:pt idx="792">0.00024010132027455801</cx:pt>
          <cx:pt idx="793">-0.0030328297004794998</cx:pt>
          <cx:pt idx="794">0.0089672370149263755</cx:pt>
          <cx:pt idx="795">0.015824523741718426</cx:pt>
          <cx:pt idx="796">0.0189559606967124</cx:pt>
          <cx:pt idx="797">0.0082810743003510004</cx:pt>
          <cx:pt idx="798">0.004167203641419725</cx:pt>
          <cx:pt idx="799">0.0038650167601395999</cx:pt>
          <cx:pt idx="800">0.011911468900510225</cx:pt>
          <cx:pt idx="801">0.0056087206569071998</cx:pt>
          <cx:pt idx="802">-0.0023655513215189374</cx:pt>
          <cx:pt idx="803">-0.0036176688141854752</cx:pt>
          <cx:pt idx="804">0.001616491206056965</cx:pt>
          <cx:pt idx="805">-0.00062285474923515498</cx:pt>
          <cx:pt idx="806">-0.00050462976186243255</cx:pt>
          <cx:pt idx="807">0.00059198599237543753</cx:pt>
          <cx:pt idx="808">0.00019563573968107051</cx:pt>
          <cx:pt idx="809">0.0001208080618911325</cx:pt>
          <cx:pt idx="810">-0.0003034712254040725</cx:pt>
          <cx:pt idx="811">-0.001322882364909405</cx:pt>
          <cx:pt idx="812">-0.0045773205394222249</cx:pt>
          <cx:pt idx="813">-0.0056364879127060504</cx:pt>
          <cx:pt idx="814">-0.0060634512122018751</cx:pt>
          <cx:pt idx="815">-0.0064578416575594997</cx:pt>
          <cx:pt idx="816">-0.0038820568049379748</cx:pt>
          <cx:pt idx="817">-0.0029234986301001748</cx:pt>
          <cx:pt idx="818">0.012921109723810826</cx:pt>
          <cx:pt idx="819">-0.00045565334726069002</cx:pt>
          <cx:pt idx="820">0.0023411535657649899</cx:pt>
          <cx:pt idx="821">0.0024769037404912923</cx:pt>
          <cx:pt idx="822">-0.01032966190935865</cx:pt>
          <cx:pt idx="823">-0.012740168730327125</cx:pt>
          <cx:pt idx="824">-0.016935285842404123</cx:pt>
          <cx:pt idx="825">-0.03149627804125725</cx:pt>
          <cx:pt idx="826">-0.023994428864814149</cx:pt>
          <cx:pt idx="827">-0.026229255479618001</cx:pt>
          <cx:pt idx="828">-0.021284360984984124</cx:pt>
          <cx:pt idx="829">-0.017466950332922074</cx:pt>
          <cx:pt idx="830">-0.0135524390644782</cx:pt>
          <cx:pt idx="831">-0.01313504680638825</cx:pt>
          <cx:pt idx="832">-0.0059610851701084747</cx:pt>
          <cx:pt idx="833">-0.0056780544633142751</cx:pt>
          <cx:pt idx="834">-0.0031462059388020001</cx:pt>
          <cx:pt idx="835">-0.00071930549255530497</cx:pt>
          <cx:pt idx="836">-0.00018331203073243475</cx:pt>
          <cx:pt idx="837">0.00019162636152833675</cx:pt>
          <cx:pt idx="838">3.7399592948666999e-05</cx:pt>
          <cx:pt idx="839">-0.00090665278609069751</cx:pt>
          <cx:pt idx="840">-0.0047904239489317754</cx:pt>
          <cx:pt idx="841">-0.0064657510653507999</cx:pt>
          <cx:pt idx="842">-0.010138001497767274</cx:pt>
          <cx:pt idx="843">-0.013445858152243501</cx:pt>
          <cx:pt idx="844">-0.0068692518399107753</cx:pt>
          <cx:pt idx="845">-0.0019985884697255375</cx:pt>
          <cx:pt idx="846">0.0054246993124784501</cx:pt>
          <cx:pt idx="847">-0.00500521170449635</cx:pt>
          <cx:pt idx="848">-0.00076662327298407504</cx:pt>
          <cx:pt idx="849">-0.0050345471091494997</cx:pt>
          <cx:pt idx="850">-0.025947219871545499</cx:pt>
          <cx:pt idx="851">-0.035373796387241502</cx:pt>
          <cx:pt idx="852">-0.036060881929961999</cx:pt>
          <cx:pt idx="853">-0.042669981919563497</cx:pt>
          <cx:pt idx="854">-0.042564714003679997</cx:pt>
          <cx:pt idx="855">-0.042844235075049752</cx:pt>
          <cx:pt idx="856">-0.038574454966623248</cx:pt>
          <cx:pt idx="857">-0.033003081886428247</cx:pt>
          <cx:pt idx="858">-0.034297928512858747</cx:pt>
          <cx:pt idx="859">-0.024565959265764874</cx:pt>
          <cx:pt idx="860">-0.015494044415418125</cx:pt>
          <cx:pt idx="861">-0.0092459728303748</cx:pt>
          <cx:pt idx="862">-0.0036969107580179499</cx:pt>
          <cx:pt idx="863">-0.001382362810048465</cx:pt>
          <cx:pt idx="864">-0.00014989640889290175</cx:pt>
          <cx:pt idx="865">-5.9235925557245e-05</cx:pt>
          <cx:pt idx="866">-0.00010681484966924925</cx:pt>
          <cx:pt idx="867">-0.00083409095618234251</cx:pt>
          <cx:pt idx="868">-0.0034176947719513</cx:pt>
          <cx:pt idx="869">-0.0064481489585101496</cx:pt>
          <cx:pt idx="870">-0.013521534390642624</cx:pt>
          <cx:pt idx="871">-0.013147051345636726</cx:pt>
          <cx:pt idx="872">-0.0055499441136005754</cx:pt>
          <cx:pt idx="873">0.0044372945516825751</cx:pt>
          <cx:pt idx="874">0.0049710130579280754</cx:pt>
          <cx:pt idx="875">-0.015350258304797375</cx:pt>
          <cx:pt idx="876">-0.0043174986629879748</cx:pt>
          <cx:pt idx="877">-0.010458484284315925</cx:pt>
          <cx:pt idx="878">-0.024156988562888726</cx:pt>
          <cx:pt idx="879">-0.026734690286580001</cx:pt>
          <cx:pt idx="880">-0.013315167043186275</cx:pt>
          <cx:pt idx="881">-0.02594926160238125</cx:pt>
          <cx:pt idx="882">-0.028952862834620251</cx:pt>
          <cx:pt idx="883">-0.034029627237114252</cx:pt>
          <cx:pt idx="884">-0.0058295574839980499</cx:pt>
          <cx:pt idx="885">-0.0076293710102453751</cx:pt>
          <cx:pt idx="886">-0.0053596724036431998</cx:pt>
          <cx:pt idx="887">-0.010582069856243249</cx:pt>
          <cx:pt idx="888">-0.0086533338527421001</cx:pt>
          <cx:pt idx="889">8.3326593163873754e-05</cx:pt>
          <cx:pt idx="890">0.0052725907362909498</cx:pt>
          <cx:pt idx="891">0.0075249563144288998</cx:pt>
          <cx:pt idx="892">0.00024010132027455801</cx:pt>
          <cx:pt idx="893">-0.0030328297004794998</cx:pt>
          <cx:pt idx="894">0.0089672370149263755</cx:pt>
          <cx:pt idx="895">0.015824523741718426</cx:pt>
          <cx:pt idx="896">0.0189559606967124</cx:pt>
          <cx:pt idx="897">0.0082810743003510004</cx:pt>
          <cx:pt idx="898">0.004167203641419725</cx:pt>
          <cx:pt idx="899">0.0038650167601395999</cx:pt>
          <cx:pt idx="900">0.011911468900510225</cx:pt>
          <cx:pt idx="901">0.0056087206569071998</cx:pt>
          <cx:pt idx="902">-0.0023655513215189374</cx:pt>
          <cx:pt idx="903">-0.0036176688141854752</cx:pt>
          <cx:pt idx="904">0.001616491206056965</cx:pt>
          <cx:pt idx="905">-0.00062285474923515498</cx:pt>
          <cx:pt idx="906">-0.00050462976186243255</cx:pt>
          <cx:pt idx="907">0.00059198599237543753</cx:pt>
          <cx:pt idx="908">0.00019563573968107051</cx:pt>
          <cx:pt idx="909">0.0001208080618911325</cx:pt>
          <cx:pt idx="910">-0.0003034712254040725</cx:pt>
          <cx:pt idx="911">-0.001322882364909405</cx:pt>
          <cx:pt idx="912">-0.0045773205394222249</cx:pt>
          <cx:pt idx="913">-0.0056364879127060504</cx:pt>
          <cx:pt idx="914">-0.0060634512122018751</cx:pt>
          <cx:pt idx="915">-0.0064578416575594997</cx:pt>
          <cx:pt idx="916">-0.0038820568049379748</cx:pt>
          <cx:pt idx="917">-0.0029234986301001748</cx:pt>
          <cx:pt idx="918">0.012921109723810826</cx:pt>
          <cx:pt idx="919">-0.00045565334726069002</cx:pt>
          <cx:pt idx="920">0.0023411535657649899</cx:pt>
          <cx:pt idx="921">0.0024769037404912923</cx:pt>
          <cx:pt idx="922">-0.01032966190935865</cx:pt>
          <cx:pt idx="923">-0.012740168730327125</cx:pt>
          <cx:pt idx="924">-0.016935285842404123</cx:pt>
          <cx:pt idx="925">-0.03149627804125725</cx:pt>
          <cx:pt idx="926">-0.023994428864814149</cx:pt>
          <cx:pt idx="927">-0.026229255479618001</cx:pt>
          <cx:pt idx="928">-0.021284360984984124</cx:pt>
          <cx:pt idx="929">-0.017466950332922074</cx:pt>
          <cx:pt idx="930">-0.0135524390644782</cx:pt>
          <cx:pt idx="931">-0.01313504680638825</cx:pt>
          <cx:pt idx="932">-0.0059610851701084747</cx:pt>
          <cx:pt idx="933">-0.0056780544633142751</cx:pt>
          <cx:pt idx="934">-0.0031462059388020001</cx:pt>
          <cx:pt idx="935">-0.00071930549255530497</cx:pt>
          <cx:pt idx="936">-0.00018331203073243475</cx:pt>
          <cx:pt idx="937">0.00019162636152833675</cx:pt>
          <cx:pt idx="938">3.7399592948666999e-05</cx:pt>
          <cx:pt idx="939">-0.00090665278609069751</cx:pt>
          <cx:pt idx="940">-0.0047904239489317754</cx:pt>
          <cx:pt idx="941">-0.0064657510653507999</cx:pt>
          <cx:pt idx="942">-0.010138001497767274</cx:pt>
          <cx:pt idx="943">-0.013445858152243501</cx:pt>
          <cx:pt idx="944">-0.0068692518399107753</cx:pt>
          <cx:pt idx="945">-0.0019985884697255375</cx:pt>
          <cx:pt idx="946">0.0054246993124784501</cx:pt>
          <cx:pt idx="947">-0.00500521170449635</cx:pt>
          <cx:pt idx="948">-0.00076662327298407504</cx:pt>
          <cx:pt idx="949">-0.0050345471091494997</cx:pt>
          <cx:pt idx="950">-0.025947219871545499</cx:pt>
          <cx:pt idx="951">-0.035373796387241502</cx:pt>
          <cx:pt idx="952">-0.036060881929961999</cx:pt>
          <cx:pt idx="953">-0.042669981919563497</cx:pt>
          <cx:pt idx="954">-0.042564714003679997</cx:pt>
          <cx:pt idx="955">-0.042844235075049752</cx:pt>
          <cx:pt idx="956">-0.038574454966623248</cx:pt>
          <cx:pt idx="957">-0.033003081886428247</cx:pt>
          <cx:pt idx="958">-0.034297928512858747</cx:pt>
          <cx:pt idx="959">-0.024565959265764874</cx:pt>
          <cx:pt idx="960">-0.015494044415418125</cx:pt>
          <cx:pt idx="961">-0.0092459728303748</cx:pt>
          <cx:pt idx="962">-0.0036969107580179499</cx:pt>
          <cx:pt idx="963">-0.001382362810048465</cx:pt>
          <cx:pt idx="964">-0.00014989640889290175</cx:pt>
          <cx:pt idx="965">-5.9235925557245e-05</cx:pt>
          <cx:pt idx="966">-0.00010681484966924925</cx:pt>
          <cx:pt idx="967">-0.00083409095618234251</cx:pt>
          <cx:pt idx="968">-0.0034176947719513</cx:pt>
          <cx:pt idx="969">-0.0064481489585101496</cx:pt>
          <cx:pt idx="970">-0.013521534390642624</cx:pt>
          <cx:pt idx="971">-0.013147051345636726</cx:pt>
          <cx:pt idx="972">-0.0055499441136005754</cx:pt>
          <cx:pt idx="973">0.0044372945516825751</cx:pt>
          <cx:pt idx="974">0.0049710130579280754</cx:pt>
          <cx:pt idx="975">-0.015350258304797375</cx:pt>
          <cx:pt idx="976">-0.0043174986629879748</cx:pt>
          <cx:pt idx="977">-0.010458484284315925</cx:pt>
          <cx:pt idx="978">-0.024156988562888726</cx:pt>
          <cx:pt idx="979">-0.026734690286580001</cx:pt>
          <cx:pt idx="980">-0.013315167043186275</cx:pt>
          <cx:pt idx="981">-0.02594926160238125</cx:pt>
          <cx:pt idx="982">-0.028952862834620251</cx:pt>
          <cx:pt idx="983">-0.034029627237114252</cx:pt>
          <cx:pt idx="984">-0.0058295574839980499</cx:pt>
          <cx:pt idx="985">-0.0076293710102453751</cx:pt>
          <cx:pt idx="986">-0.0053596724036431998</cx:pt>
          <cx:pt idx="987">-0.010582069856243249</cx:pt>
          <cx:pt idx="988">-0.0086533338527421001</cx:pt>
          <cx:pt idx="989">8.3326593163873754e-05</cx:pt>
          <cx:pt idx="990">0.0052725907362909498</cx:pt>
          <cx:pt idx="991">0.0075249563144288998</cx:pt>
          <cx:pt idx="992">0.00024010132027455801</cx:pt>
          <cx:pt idx="993">-0.0030328297004794998</cx:pt>
          <cx:pt idx="994">0.0089672370149263755</cx:pt>
          <cx:pt idx="995">0.015824523741718426</cx:pt>
          <cx:pt idx="996">0.0189559606967124</cx:pt>
          <cx:pt idx="997">0.0082810743003510004</cx:pt>
          <cx:pt idx="998">0.004167203641419725</cx:pt>
          <cx:pt idx="999">0.0038650167601395999</cx:pt>
          <cx:pt idx="1000">0.011911468900510225</cx:pt>
          <cx:pt idx="1001">0.0056087206569071998</cx:pt>
          <cx:pt idx="1002">-0.0023655513215189374</cx:pt>
          <cx:pt idx="1003">-0.0036176688141854752</cx:pt>
          <cx:pt idx="1004">0.001616491206056965</cx:pt>
          <cx:pt idx="1005">-0.00062285474923515498</cx:pt>
          <cx:pt idx="1006">-0.00050462976186243255</cx:pt>
          <cx:pt idx="1007">0.00059198599237543753</cx:pt>
          <cx:pt idx="1008">0.00019563573968107051</cx:pt>
          <cx:pt idx="1009">0.0001208080618911325</cx:pt>
          <cx:pt idx="1010">-0.0003034712254040725</cx:pt>
          <cx:pt idx="1011">-0.001322882364909405</cx:pt>
          <cx:pt idx="1012">-0.0045773205394222249</cx:pt>
          <cx:pt idx="1013">-0.0056364879127060504</cx:pt>
          <cx:pt idx="1014">-0.0060634512122018751</cx:pt>
          <cx:pt idx="1015">-0.0064578416575594997</cx:pt>
          <cx:pt idx="1016">-0.0038820568049379748</cx:pt>
          <cx:pt idx="1017">-0.0029234986301001748</cx:pt>
          <cx:pt idx="1018">0.012921109723810826</cx:pt>
          <cx:pt idx="1019">-0.00045565334726069002</cx:pt>
          <cx:pt idx="1020">0.0023411535657649899</cx:pt>
          <cx:pt idx="1021">0.0024769037404912923</cx:pt>
          <cx:pt idx="1022">-0.01032966190935865</cx:pt>
          <cx:pt idx="1023">-0.012740168730327125</cx:pt>
          <cx:pt idx="1024">-0.016935285842404123</cx:pt>
          <cx:pt idx="1025">-0.03149627804125725</cx:pt>
          <cx:pt idx="1026">-0.023994428864814149</cx:pt>
          <cx:pt idx="1027">-0.026229255479618001</cx:pt>
          <cx:pt idx="1028">-0.021284360984984124</cx:pt>
          <cx:pt idx="1029">-0.017466950332922074</cx:pt>
          <cx:pt idx="1030">-0.0135524390644782</cx:pt>
          <cx:pt idx="1031">-0.01313504680638825</cx:pt>
          <cx:pt idx="1032">-0.0059610851701084747</cx:pt>
          <cx:pt idx="1033">-0.0056780544633142751</cx:pt>
          <cx:pt idx="1034">-0.0031462059388020001</cx:pt>
          <cx:pt idx="1035">-0.00071930549255530497</cx:pt>
          <cx:pt idx="1036">-0.00018331203073243475</cx:pt>
          <cx:pt idx="1037">0.00019162636152833675</cx:pt>
          <cx:pt idx="1038">3.7399592948666999e-05</cx:pt>
          <cx:pt idx="1039">-0.00090665278609069751</cx:pt>
          <cx:pt idx="1040">-0.0047904239489317754</cx:pt>
          <cx:pt idx="1041">-0.0064657510653507999</cx:pt>
          <cx:pt idx="1042">-0.010138001497767274</cx:pt>
          <cx:pt idx="1043">-0.013445858152243501</cx:pt>
          <cx:pt idx="1044">-0.0068692518399107753</cx:pt>
          <cx:pt idx="1045">-0.0019985884697255375</cx:pt>
          <cx:pt idx="1046">0.0054246993124784501</cx:pt>
          <cx:pt idx="1047">-0.00500521170449635</cx:pt>
          <cx:pt idx="1048">-0.00076662327298407504</cx:pt>
          <cx:pt idx="1049">-0.0050345471091494997</cx:pt>
          <cx:pt idx="1050">-0.025947219871545499</cx:pt>
          <cx:pt idx="1051">-0.035373796387241502</cx:pt>
          <cx:pt idx="1052">-0.036060881929961999</cx:pt>
          <cx:pt idx="1053">-0.042669981919563497</cx:pt>
          <cx:pt idx="1054">-0.042564714003679997</cx:pt>
          <cx:pt idx="1055">-0.042844235075049752</cx:pt>
          <cx:pt idx="1056">-0.038574454966623248</cx:pt>
          <cx:pt idx="1057">-0.033003081886428247</cx:pt>
          <cx:pt idx="1058">-0.034297928512858747</cx:pt>
          <cx:pt idx="1059">-0.024565959265764874</cx:pt>
          <cx:pt idx="1060">-0.015494044415418125</cx:pt>
          <cx:pt idx="1061">-0.0092459728303748</cx:pt>
          <cx:pt idx="1062">-0.0036969107580179499</cx:pt>
          <cx:pt idx="1063">-0.001382362810048465</cx:pt>
          <cx:pt idx="1064">-0.00014989640889290175</cx:pt>
          <cx:pt idx="1065">-5.9235925557245e-05</cx:pt>
          <cx:pt idx="1066">-0.00010681484966924925</cx:pt>
          <cx:pt idx="1067">-0.00083409095618234251</cx:pt>
          <cx:pt idx="1068">-0.0034176947719513</cx:pt>
          <cx:pt idx="1069">-0.0064481489585101496</cx:pt>
          <cx:pt idx="1070">-0.013521534390642624</cx:pt>
          <cx:pt idx="1071">-0.013147051345636726</cx:pt>
          <cx:pt idx="1072">-0.0055499441136005754</cx:pt>
          <cx:pt idx="1073">0.0044372945516825751</cx:pt>
          <cx:pt idx="1074">0.0049710130579280754</cx:pt>
          <cx:pt idx="1075">-0.015350258304797375</cx:pt>
          <cx:pt idx="1076">-0.0043174986629879748</cx:pt>
          <cx:pt idx="1077">-0.010458484284315925</cx:pt>
          <cx:pt idx="1078">-0.024156988562888726</cx:pt>
          <cx:pt idx="1079">-0.026734690286580001</cx:pt>
          <cx:pt idx="1080">-0.013315167043186275</cx:pt>
          <cx:pt idx="1081">-0.02594926160238125</cx:pt>
          <cx:pt idx="1082">-0.028952862834620251</cx:pt>
          <cx:pt idx="1083">-0.034029627237114252</cx:pt>
        </cx:lvl>
      </cx:numDim>
    </cx:data>
    <cx:data id="150">
      <cx:numDim type="val">
        <cx:f>Sheet2!$EU$1:$EU$1084</cx:f>
        <cx:lvl ptCount="1084" formatCode="G/通用格式">
          <cx:pt idx="0">0.00017478557694849899</cx:pt>
          <cx:pt idx="1">8.9624978710662896e-05</cx:pt>
          <cx:pt idx="2">0.000212465771502682</cx:pt>
          <cx:pt idx="3">0.00065066672682861796</cx:pt>
          <cx:pt idx="4">0.00023995962627972701</cx:pt>
          <cx:pt idx="5">4.1881319525306802e-05</cx:pt>
          <cx:pt idx="6">0.00067728973711233002</cx:pt>
          <cx:pt idx="7">0.000103464901031295</cx:pt>
          <cx:pt idx="8">1.15161636214356e-05</cx:pt>
          <cx:pt idx="9">-9.8356852620611204e-05</cx:pt>
          <cx:pt idx="10">-1.64391719227995e-05</cx:pt>
          <cx:pt idx="11">-0.000206695540635763</cx:pt>
          <cx:pt idx="12">0.00019070139475822</cx:pt>
          <cx:pt idx="13">-9.9137129583385603e-05</cx:pt>
          <cx:pt idx="14">0.0012613126274510899</cx:pt>
          <cx:pt idx="15">0.00045444993199763602</cx:pt>
          <cx:pt idx="16">-0.000118881518809213</cx:pt>
          <cx:pt idx="17">0.00015475206092381401</cx:pt>
          <cx:pt idx="18">-9.8485504088061796e-05</cx:pt>
          <cx:pt idx="19">0.00038846263326632302</cx:pt>
          <cx:pt idx="20">-0.00012795594643169299</cx:pt>
          <cx:pt idx="21">0.00081317250349273505</cx:pt>
          <cx:pt idx="22">-0.00026232370327569703</cx:pt>
          <cx:pt idx="23">-1.40597345201949e-05</cx:pt>
          <cx:pt idx="24">-0.00022190419419068801</cx:pt>
          <cx:pt idx="25">-0.0012541937622991301</cx:pt>
          <cx:pt idx="26">-0.000139361057979677</cx:pt>
          <cx:pt idx="27">-0.000105037971946635</cx:pt>
          <cx:pt idx="28">0.000696141626917798</cx:pt>
          <cx:pt idx="29">0.00026973402314596099</cx:pt>
          <cx:pt idx="30">-0.00084369582531468095</cx:pt>
          <cx:pt idx="31">5.4188863429828303e-05</cx:pt>
          <cx:pt idx="32">-0.00015770678907062999</cx:pt>
          <cx:pt idx="33">0.00010439357377481699</cx:pt>
          <cx:pt idx="34">6.5701975354668897e-05</cx:pt>
          <cx:pt idx="35">-0.00034241641404481803</cx:pt>
          <cx:pt idx="36">-0.000750093521937044</cx:pt>
          <cx:pt idx="37">-0.00120317930663453</cx:pt>
          <cx:pt idx="38">-8.5808542452518494e-05</cx:pt>
          <cx:pt idx="39">6.0370722000254797e-06</cx:pt>
          <cx:pt idx="40">-0.00051310021289900003</cx:pt>
          <cx:pt idx="41">-0.0010665690066556199</cx:pt>
          <cx:pt idx="42">-0.00092764717917055998</cx:pt>
          <cx:pt idx="43">0.00055974077237774605</cx:pt>
          <cx:pt idx="44">-0.00068851261764429298</cx:pt>
          <cx:pt idx="45">-0.00069648763434494395</cx:pt>
          <cx:pt idx="46">-0.000119404172823667</cx:pt>
          <cx:pt idx="47">-0.00012065325820640701</cx:pt>
          <cx:pt idx="48">0.000144597494597706</cx:pt>
          <cx:pt idx="49">-0.00063859264103976901</cx:pt>
          <cx:pt idx="50">-0.000219356469470671</cx:pt>
          <cx:pt idx="51">-0.000109559552745756</cx:pt>
          <cx:pt idx="52">-0.000184506880803863</cx:pt>
          <cx:pt idx="53">-0.00075626886178691802</cx:pt>
          <cx:pt idx="54">-0.00047048516584658297</cx:pt>
          <cx:pt idx="55">-7.9619658745291901e-05</cx:pt>
          <cx:pt idx="56">3.49294757921871e-05</cx:pt>
          <cx:pt idx="57">0.00059467666028519797</cx:pt>
          <cx:pt idx="58">0.000212533028841827</cx:pt>
          <cx:pt idx="59">-0.00031042279783127498</cx:pt>
          <cx:pt idx="60">-0.000102932858387002</cx:pt>
          <cx:pt idx="61">0.000155973527797868</cx:pt>
          <cx:pt idx="62">-0.000127861426770391</cx:pt>
          <cx:pt idx="63">-0.00076567231890105304</cx:pt>
          <cx:pt idx="64">-0.0026328888167091802</cx:pt>
          <cx:pt idx="65">-0.00248868083406408</cx:pt>
          <cx:pt idx="66">-0.0030897414572818101</cx:pt>
          <cx:pt idx="67">-0.0024633727916639498</cx:pt>
          <cx:pt idx="68">-0.00268780579129131</cx:pt>
          <cx:pt idx="69">-0.0037325293823113298</cx:pt>
          <cx:pt idx="70">-0.00628339932899649</cx:pt>
          <cx:pt idx="71">-0.0039496531924652703</cx:pt>
          <cx:pt idx="72">0.000140645001924987</cx:pt>
          <cx:pt idx="73">-0.0025813715363126998</cx:pt>
          <cx:pt idx="74">-0.0064262682807819799</cx:pt>
          <cx:pt idx="75">-0.0034853801921483998</cx:pt>
          <cx:pt idx="76">-0.0043248372555199496</cx:pt>
          <cx:pt idx="77">-0.0041227784238838001</cx:pt>
          <cx:pt idx="78">-0.00167240820067604</cx:pt>
          <cx:pt idx="79">0.0001213991936235</cx:pt>
          <cx:pt idx="80">0.00038687864627391601</cx:pt>
          <cx:pt idx="81">0.00126851541758714</cx:pt>
          <cx:pt idx="82">0.00023502312181501199</cx:pt>
          <cx:pt idx="83">-2.93561734095521e-05</cx:pt>
          <cx:pt idx="84">-8.5212953449432494e-05</cx:pt>
          <cx:pt idx="85">-0.000455132930367962</cx:pt>
          <cx:pt idx="86">0.00051588559507514996</cx:pt>
          <cx:pt idx="87">-0.00014963721722116401</cx:pt>
          <cx:pt idx="88">-0.00066978251694594596</cx:pt>
          <cx:pt idx="89">3.8910376964062503e-05</cx:pt>
          <cx:pt idx="90">-0.00038929462950137799</cx:pt>
          <cx:pt idx="91">-0.00086278227245423602</cx:pt>
          <cx:pt idx="92">-0.0024891281787928301</cx:pt>
          <cx:pt idx="93">-0.0060713958606515503</cx:pt>
          <cx:pt idx="94">-0.0065804283944336604</cx:pt>
          <cx:pt idx="95">-0.0150160590265043</cx:pt>
          <cx:pt idx="96">-0.012627426659937199</cx:pt>
          <cx:pt idx="97">-0.014126999597811199</cx:pt>
          <cx:pt idx="98">-0.0309523133910947</cx:pt>
          <cx:pt idx="99">-0.017726903999276501</cx:pt>
          <cx:pt idx="100">-0.0089241875140478495</cx:pt>
          <cx:pt idx="101">-0.018248081040344699</cx:pt>
          <cx:pt idx="102">-0.0253789549745813</cx:pt>
          <cx:pt idx="103">-0.024563827064673499</cx:pt>
          <cx:pt idx="104">-0.013544741839298199</cx:pt>
          <cx:pt idx="105">0.0052326873268830404</cx:pt>
          <cx:pt idx="106">0.013916637123444601</cx:pt>
          <cx:pt idx="107">0.0099620449117702702</cx:pt>
          <cx:pt idx="108">-0.00056644830412869</cx:pt>
          <cx:pt idx="109">0.00123371929548067</cx:pt>
          <cx:pt idx="110">-0.00013295158560554899</cx:pt>
          <cx:pt idx="111">0.00019586042134363599</cx:pt>
          <cx:pt idx="112">0.00010496086100216199</cx:pt>
          <cx:pt idx="113">-0.00025309983759141702</cx:pt>
          <cx:pt idx="114">0.00133946696080591</cx:pt>
          <cx:pt idx="115">-0.00041137431494900502</cx:pt>
          <cx:pt idx="116">0.00106481375691459</cx:pt>
          <cx:pt idx="117">0.0070720468281318498</cx:pt>
          <cx:pt idx="118">0.00772485029393231</cx:pt>
          <cx:pt idx="119">0.0084666686128382004</cx:pt>
          <cx:pt idx="120">0.0092726660498457202</cx:pt>
          <cx:pt idx="121">0.0063164666881542599</cx:pt>
          <cx:pt idx="122">0.024954006506102501</cx:pt>
          <cx:pt idx="123">0.016873736087318701</cx:pt>
          <cx:pt idx="124">0.051032263699082599</cx:pt>
          <cx:pt idx="125">0.032047917777229901</cx:pt>
          <cx:pt idx="126">0.0455993012949912</cx:pt>
          <cx:pt idx="127">0.0420157356188006</cx:pt>
          <cx:pt idx="128">0.0458601707801631</cx:pt>
          <cx:pt idx="129">0.0217236074354046</cx:pt>
          <cx:pt idx="130">-0.030789414347374401</cx:pt>
          <cx:pt idx="131">-0.016784121447706898</cx:pt>
          <cx:pt idx="132">-0.00071307597065811202</cx:pt>
          <cx:pt idx="133">0.0023679168621344301</cx:pt>
          <cx:pt idx="134">-0.00218693056093755</cx:pt>
          <cx:pt idx="135">-0.0038507259040529598</cx:pt>
          <cx:pt idx="136">-0.00065217066752506299</cx:pt>
          <cx:pt idx="137">0.0025574834304462799</cx:pt>
          <cx:pt idx="138">0.00114657525968125</cx:pt>
          <cx:pt idx="139">-0.00036138709396826602</cx:pt>
          <cx:pt idx="140">0.00046967695842294499</cx:pt>
          <cx:pt idx="141">0.00038564251261285598</cx:pt>
          <cx:pt idx="142">-0.00069257145858115797</cx:pt>
          <cx:pt idx="143">0.0013131501969942301</cx:pt>
          <cx:pt idx="144">0.0059294460104006496</cx:pt>
          <cx:pt idx="145">0.0095650359032821205</cx:pt>
          <cx:pt idx="146">0.0062745427429377098</cx:pt>
          <cx:pt idx="147">0.00050703873535588905</cx:pt>
          <cx:pt idx="148">-0.0112452751013335</cx:pt>
          <cx:pt idx="149">-0.0022759144270616499</cx:pt>
          <cx:pt idx="150">0.0054444237334276497</cx:pt>
          <cx:pt idx="151">0.0549492622798275</cx:pt>
          <cx:pt idx="152">0.060955644232383602</cx:pt>
          <cx:pt idx="153">0.013623335254956201</cx:pt>
          <cx:pt idx="154">-0.0059882907669137004</cx:pt>
          <cx:pt idx="155">0.010695009120396899</cx:pt>
          <cx:pt idx="156">-0.0087062242168159196</cx:pt>
          <cx:pt idx="157">0.0152838472886204</cx:pt>
          <cx:pt idx="158">-0.00099552986422203811</cx:pt>
          <cx:pt idx="159">0.058844485168255099</cx:pt>
          <cx:pt idx="160">0.0645380125859462</cx:pt>
          <cx:pt idx="161">0.069952535376358704</cx:pt>
          <cx:pt idx="162">0.0273799696819296</cx:pt>
          <cx:pt idx="163">0.0066294748544663898</cx:pt>
          <cx:pt idx="164">0.0089531070430001296</cx:pt>
          <cx:pt idx="165">0.0155853379347776</cx:pt>
          <cx:pt idx="166">0.00561985731937455</cx:pt>
          <cx:pt idx="167">-6.04967706139264e-06</cx:pt>
          <cx:pt idx="168">-0.00021933191714221099</cx:pt>
          <cx:pt idx="169">-0.000432790985613892</cx:pt>
          <cx:pt idx="170">-0.0014604667590515099</cx:pt>
          <cx:pt idx="171">-9.6346970487779795e-05</cx:pt>
          <cx:pt idx="172">-0.00496179045194359</cx:pt>
          <cx:pt idx="173">-0.024877781198469499</cx:pt>
          <cx:pt idx="174">-0.026343186633374101</cx:pt>
          <cx:pt idx="175">-0.020730637126170098</cx:pt>
          <cx:pt idx="176">-0.0096713538466146401</cx:pt>
          <cx:pt idx="177">0.011391844771582</cx:pt>
          <cx:pt idx="178">0.020922821581141001</cx:pt>
          <cx:pt idx="179">0.047124274342460602</cx:pt>
          <cx:pt idx="180">0.041768849018039997</cx:pt>
          <cx:pt idx="181">0.046487352056546999</cx:pt>
          <cx:pt idx="182">0.0124107958364718</cx:pt>
          <cx:pt idx="183">-0.0128184831284188</cx:pt>
          <cx:pt idx="184">-0.027065329111545199</cx:pt>
          <cx:pt idx="185">-0.0025383902801842202</cx:pt>
          <cx:pt idx="186">-0.026854925973769699</cx:pt>
          <cx:pt idx="187">-0.0111055986757072</cx:pt>
          <cx:pt idx="188">0.027919517941533901</cx:pt>
          <cx:pt idx="189">0.0070201166464340398</cx:pt>
          <cx:pt idx="190">-0.0036937251578227398</cx:pt>
          <cx:pt idx="191">0.018672103702288199</cx:pt>
          <cx:pt idx="192">0.013145477485550301</cx:pt>
          <cx:pt idx="193">0.026379709746907402</cx:pt>
          <cx:pt idx="194">0.0033071843036475801</cx:pt>
          <cx:pt idx="195">-0.00165287150803478</cx:pt>
          <cx:pt idx="196">-0.00050168883800820897</cx:pt>
          <cx:pt idx="197">0.000153315044795756</cx:pt>
          <cx:pt idx="198">-0.010351928984136999</cx:pt>
          <cx:pt idx="199">-0.0039545574615953497</cx:pt>
          <cx:pt idx="200">-0.000583408468526045</cx:pt>
          <cx:pt idx="201">-0.0039449759472867498</cx:pt>
          <cx:pt idx="202">-0.011241207592363875</cx:pt>
          <cx:pt idx="203">-0.015435447792498926</cx:pt>
          <cx:pt idx="204">-0.0037095123320460498</cx:pt>
          <cx:pt idx="205">-0.0061649552616398502</cx:pt>
          <cx:pt idx="206">-0.0028738925869844752</cx:pt>
          <cx:pt idx="207">-0.0073066851273961998</cx:pt>
          <cx:pt idx="208">0.01016477557119945</cx:pt>
          <cx:pt idx="209">0.0083005059250135758</cx:pt>
          <cx:pt idx="210">0.0010336601123082201</cx:pt>
          <cx:pt idx="211">0.020316779419842099</cx:pt>
          <cx:pt idx="212">0.0031963879166365</cx:pt>
          <cx:pt idx="213">-0.017855109005291525</cx:pt>
          <cx:pt idx="214">-0.00077887812040251</cx:pt>
          <cx:pt idx="215">-0.0097402554508886751</cx:pt>
          <cx:pt idx="216">-0.0036983707868410501</cx:pt>
          <cx:pt idx="217">0.0092397263685699994</cx:pt>
          <cx:pt idx="218">0.0085861487352107257</cx:pt>
          <cx:pt idx="219">0.0058478314692937249</cx:pt>
          <cx:pt idx="220">0.0047331319006223248</cx:pt>
          <cx:pt idx="221">0.0049752145623385251</cx:pt>
          <cx:pt idx="222">0.00068854546422811996</cx:pt>
          <cx:pt idx="223">-0.00010498832676643275</cx:pt>
          <cx:pt idx="224">0.00010986409648409075</cx:pt>
          <cx:pt idx="225">-0.00022815216273057174</cx:pt>
          <cx:pt idx="226">-0.0020077956257549424</cx:pt>
          <cx:pt idx="227">-0.0021639777880308074</cx:pt>
          <cx:pt idx="228">0.0022700878042019477</cx:pt>
          <cx:pt idx="229">-0.0024541561928968824</cx:pt>
          <cx:pt idx="230">-0.00071177909198597001</cx:pt>
          <cx:pt idx="231">-0.011273507487035076</cx:pt>
          <cx:pt idx="232">-0.0064211918101228999</cx:pt>
          <cx:pt idx="233">-0.012283901847923275</cx:pt>
          <cx:pt idx="234">0.00099283392179138003</cx:pt>
          <cx:pt idx="235">-0.0038598828106281499</cx:pt>
          <cx:pt idx="236">-0.001858075046110155</cx:pt>
          <cx:pt idx="237">0.006990911781647925</cx:pt>
          <cx:pt idx="238">4.9921072341734252e-05</cx:pt>
          <cx:pt idx="239">0.0049572472416265501</cx:pt>
          <cx:pt idx="240">0.01265913678932455</cx:pt>
          <cx:pt idx="241">-0.008778561817552025</cx:pt>
          <cx:pt idx="242">-0.0063225257293003751</cx:pt>
          <cx:pt idx="243">0.0016555066924743924</cx:pt>
          <cx:pt idx="244">-0.00069482930963538504</cx:pt>
          <cx:pt idx="245">0.0076628914278913749</cx:pt>
          <cx:pt idx="246">0.0081348460101054992</cx:pt>
          <cx:pt idx="247">0.0035568440325987002</cx:pt>
          <cx:pt idx="248">0.004117795071601575</cx:pt>
          <cx:pt idx="249">0.00212098667795718</cx:pt>
          <cx:pt idx="250">0.0027851679621091249</cx:pt>
          <cx:pt idx="251">6.7919479627093506e-05</cx:pt>
          <cx:pt idx="252">-5.4646602017577253e-05</cx:pt>
          <cx:pt idx="253">-0.00039081817575388001</cx:pt>
          <cx:pt idx="254">-0.00058061826381229002</cx:pt>
          <cx:pt idx="255">0.00150378811279325</cx:pt>
          <cx:pt idx="256">-0.0011146654562521525</cx:pt>
          <cx:pt idx="257">-0.0024270959897232476</cx:pt>
          <cx:pt idx="258">-0.0045029122115379499</cx:pt>
          <cx:pt idx="259">-0.0069197343635377254</cx:pt>
          <cx:pt idx="260">-0.0063013626783835503</cx:pt>
          <cx:pt idx="261">0.0033511446179133502</cx:pt>
          <cx:pt idx="262">0.017037199725709624</cx:pt>
          <cx:pt idx="263">0.014021980786929475</cx:pt>
          <cx:pt idx="264">-0.0083910789465619744</cx:pt>
          <cx:pt idx="265">0.0030437049216497998</cx:pt>
          <cx:pt idx="266">0.002067680900748175</cx:pt>
          <cx:pt idx="267">0.015549290559937525</cx:pt>
          <cx:pt idx="268">0.01901075631108675</cx:pt>
          <cx:pt idx="269">0.00013000345092819849</cx:pt>
          <cx:pt idx="270">-0.0123888650949022</cx:pt>
          <cx:pt idx="271">-0.00282976840936555</cx:pt>
          <cx:pt idx="272">0.0045094637131342253</cx:pt>
          <cx:pt idx="273">0.0011797606874748025</cx:pt>
          <cx:pt idx="274">0.0032931714929198249</cx:pt>
          <cx:pt idx="275">0.0076920469187044252</cx:pt>
          <cx:pt idx="276">-0.00032688746637659998</cx:pt>
          <cx:pt idx="277">-0.00034295437970629502</cx:pt>
          <cx:pt idx="278">-0.00187259340306273</cx:pt>
          <cx:pt idx="279">-0.0041188275667539253</cx:pt>
          <cx:pt idx="280">-1.389041863606895e-05</cx:pt>
          <cx:pt idx="281">-5.8134157491390253e-05</cx:pt>
          <cx:pt idx="282">-0.0010510881716692575</cx:pt>
          <cx:pt idx="283">0.0017306795234999326</cx:pt>
          <cx:pt idx="284">0.00027730286441511251</cx:pt>
          <cx:pt idx="285">-0.0020954500782057899</cx:pt>
          <cx:pt idx="286">-0.0039315048914715751</cx:pt>
          <cx:pt idx="287">0.00072868665378393496</cx:pt>
          <cx:pt idx="288">0.001152890406567125</cx:pt>
          <cx:pt idx="289">0.0074101471858652249</cx:pt>
          <cx:pt idx="290">0.014674458884280825</cx:pt>
          <cx:pt idx="291">0.0143989209681797</cx:pt>
          <cx:pt idx="292">0.0043846496693491751</cx:pt>
          <cx:pt idx="293">-0.0043129159561098498</cx:pt>
          <cx:pt idx="294">0.016410471203098249</cx:pt>
          <cx:pt idx="295">-0.0030698060557843498</cx:pt>
          <cx:pt idx="296">0.0056895048892680253</cx:pt>
          <cx:pt idx="297">-0.00059727255784432004</cx:pt>
          <cx:pt idx="298">0.0023688366396757026</cx:pt>
          <cx:pt idx="299">0.027060577663961</cx:pt>
          <cx:pt idx="300">0.034750272527359197</cx:pt>
          <cx:pt idx="301">-0.0033906436273637101</cx:pt>
          <cx:pt idx="302">-0.0079202745927664797</cx:pt>
          <cx:pt idx="303">0.0066709810475663297</cx:pt>
          <cx:pt idx="304">-0.043988453526598602</cx:pt>
          <cx:pt idx="305">-0.029487094662934799</cx:pt>
          <cx:pt idx="306">-0.0093484316025930301</cx:pt>
          <cx:pt idx="307">-0.0047991897269607396</cx:pt>
          <cx:pt idx="308">-0.00013604981074040199</cx:pt>
          <cx:pt idx="309">-0.0021159385168885701</cx:pt>
          <cx:pt idx="310">-0.0076829910077587903</cx:pt>
          <cx:pt idx="311">-0.0060760246529281102</cx:pt>
          <cx:pt idx="312">0.014077321109092799</cx:pt>
          <cx:pt idx="313">-0.014266772508883601</cx:pt>
          <cx:pt idx="314">-0.026899261738845399</cx:pt>
          <cx:pt idx="315">0.0038762682613946399</cx:pt>
          <cx:pt idx="316">0.0056554618416933796</cx:pt>
          <cx:pt idx="317">0.038683099470834398</cx:pt>
          <cx:pt idx="318">0.029627239645799101</cx:pt>
          <cx:pt idx="319">0.018095555012091501</cx:pt>
          <cx:pt idx="320">-0.00667935174688795</cx:pt>
          <cx:pt idx="321">-0.011849731530324</cx:pt>
          <cx:pt idx="322">0.031823369782305599</cx:pt>
          <cx:pt idx="323">0.027903313674754002</cx:pt>
          <cx:pt idx="324">0.0303277505783381</cx:pt>
          <cx:pt idx="325">0.047721119994083197</cx:pt>
          <cx:pt idx="326">0.062278708326984303</cx:pt>
          <cx:pt idx="327">0.062596406946820005</cx:pt>
          <cx:pt idx="328">0.065231721855024294</cx:pt>
          <cx:pt idx="329">-0.013899767582127701</cx:pt>
          <cx:pt idx="330">-0.044500613768712803</cx:pt>
          <cx:pt idx="331">-0.017838350737654701</cx:pt>
          <cx:pt idx="332">-0.0064214014754486</cx:pt>
          <cx:pt idx="333">0.010879721581229899</cx:pt>
          <cx:pt idx="334">0.00710526126886962</cx:pt>
          <cx:pt idx="335">-0.0010308413172039101</cx:pt>
          <cx:pt idx="336">0.00036593560197205501</cx:pt>
          <cx:pt idx="337">-0.0021761997636527402</cx:pt>
          <cx:pt idx="338">-0.0044821709821445998</cx:pt>
          <cx:pt idx="339">-0.0055968161766880298</cx:pt>
          <cx:pt idx="340">0.019216362782805401</cx:pt>
          <cx:pt idx="341">-0.0063214935176502101</cx:pt>
          <cx:pt idx="342">-0.0087930103022832804</cx:pt>
          <cx:pt idx="343">0.016057327213776101</cx:pt>
          <cx:pt idx="344">-0.029759611450716001</cx:pt>
          <cx:pt idx="345">0.044384351115745797</cx:pt>
          <cx:pt idx="346">-0.0243506831903159</cx:pt>
          <cx:pt idx="347">-0.011112361578101099</cx:pt>
          <cx:pt idx="348">-0.041151965870119503</cx:pt>
          <cx:pt idx="349">0.0100085521366295</cx:pt>
          <cx:pt idx="350">0.056444014170507102</cx:pt>
          <cx:pt idx="351">0.063023462312603695</cx:pt>
          <cx:pt idx="352">0.034836077205055299</cx:pt>
          <cx:pt idx="353">0.13709911627794999</cx:pt>
          <cx:pt idx="354">0.065401487112688006</cx:pt>
          <cx:pt idx="355">0.065434926056201395</cx:pt>
          <cx:pt idx="356">-0.0323499044810188</cx:pt>
          <cx:pt idx="357">-0.055392661346451398</cx:pt>
          <cx:pt idx="358">-0.069035519510975099</cx:pt>
          <cx:pt idx="359">-0.021033878069129701</cx:pt>
          <cx:pt idx="360">-0.020713967110815999</cx:pt>
          <cx:pt idx="361">-0.0097654257930849999</cx:pt>
          <cx:pt idx="362">-0.0033601410901349599</cx:pt>
          <cx:pt idx="363">-0.0028244395689359502</cx:pt>
          <cx:pt idx="364">0.00044992067149385599</cx:pt>
          <cx:pt idx="365">-0.00077315619394373596</cx:pt>
          <cx:pt idx="366">-0.0034110024156984399</cx:pt>
          <cx:pt idx="367">-0.0120369395030835</cx:pt>
          <cx:pt idx="368">-0.0042482749792644801</cx:pt>
          <cx:pt idx="369">-0.017705084162312</cx:pt>
          <cx:pt idx="370">-0.010984920979659999</cx:pt>
          <cx:pt idx="371">0.0153478799894072</cx:pt>
          <cx:pt idx="372">0.0129998407146575</cx:pt>
          <cx:pt idx="373">-0.00062478113155115705</cx:pt>
          <cx:pt idx="374">-0.098187440202403803</cx:pt>
          <cx:pt idx="375">-0.0205416522275302</cx:pt>
          <cx:pt idx="376">0.0183846413235461</cx:pt>
          <cx:pt idx="377">0.057736585932551897</cx:pt>
          <cx:pt idx="378">0.10720762893272601</cx:pt>
          <cx:pt idx="379">0.093934374057434003</cx:pt>
          <cx:pt idx="380">0.070666854836182305</cx:pt>
          <cx:pt idx="381">0.096025856971434495</cx:pt>
          <cx:pt idx="382">0.058630016013730198</cx:pt>
          <cx:pt idx="383">0.013502022372870501</cx:pt>
          <cx:pt idx="384">-0.073902972742509093</cx:pt>
          <cx:pt idx="385">-0.13714254772203799</cx:pt>
          <cx:pt idx="386">-0.095647924082750205</cx:pt>
          <cx:pt idx="387">-0.057408529050124897</cx:pt>
          <cx:pt idx="388">-0.038808093623740901</cx:pt>
          <cx:pt idx="389">-0.0080958701513253808</cx:pt>
          <cx:pt idx="390">0.0012127413607385801</cx:pt>
          <cx:pt idx="391">-0.00016038358304769899</cx:pt>
          <cx:pt idx="392">-0.00036743501352329001</cx:pt>
          <cx:pt idx="393">-0.00067584783645802604</cx:pt>
          <cx:pt idx="394">-0.00180879473854976</cx:pt>
          <cx:pt idx="395">-0.0101434961926519</cx:pt>
          <cx:pt idx="396">-0.0169025564993825</cx:pt>
          <cx:pt idx="397">-0.017484537101352102</cx:pt>
          <cx:pt idx="398">-0.023471701865752301</cx:pt>
          <cx:pt idx="399">-0.0203461469693417</cx:pt>
          <cx:pt idx="400">-0.045862046919759099</cx:pt>
          <cx:pt idx="401">-0.065240924953295504</cx:pt>
          <cx:pt idx="402">-0.040324603474545799</cx:pt>
          <cx:pt idx="403">0.026845335344786701</cx:pt>
          <cx:pt idx="404">0.060082282466718498</cx:pt>
          <cx:pt idx="405">0.116171490634705</cx:pt>
          <cx:pt idx="406">0.106111624325551</cx:pt>
          <cx:pt idx="407">0.048835751037403501</cx:pt>
          <cx:pt idx="408">0.075417209856737194</cx:pt>
          <cx:pt idx="409">0.046535753092430202</cx:pt>
          <cx:pt idx="410">-0.0285597205557232</cx:pt>
          <cx:pt idx="411">-0.115456838279885</cx:pt>
          <cx:pt idx="412">-0.14046183419966099</cx:pt>
          <cx:pt idx="413">-0.127474977657586</cx:pt>
          <cx:pt idx="414">-0.087099416596500404</cx:pt>
          <cx:pt idx="415">-0.074960547210343301</cx:pt>
          <cx:pt idx="416">-0.0253685971163056</cx:pt>
          <cx:pt idx="417">0.0054829633728430997</cx:pt>
          <cx:pt idx="418">0.00025417274754217502</cx:pt>
          <cx:pt idx="419">0.000271540525892479</cx:pt>
          <cx:pt idx="420">0.00054493986063798496</cx:pt>
          <cx:pt idx="421">-0.0021333588758227101</cx:pt>
          <cx:pt idx="422">-0.0011779899373129501</cx:pt>
          <cx:pt idx="423">-0.0095002285565311002</cx:pt>
          <cx:pt idx="424">-0.016856700581474201</cx:pt>
          <cx:pt idx="425">-0.0298339483420073</cx:pt>
          <cx:pt idx="426">-0.028409817635727599</cx:pt>
          <cx:pt idx="427">-0.0018886148149998699</cx:pt>
          <cx:pt idx="428">-0.0063126976297368</cx:pt>
          <cx:pt idx="429">-0.013144994394509999</cx:pt>
          <cx:pt idx="430">-0.0098897287112456808</cx:pt>
          <cx:pt idx="431">0.055343843060580503</cx:pt>
          <cx:pt idx="432">0.053248206268886503</cx:pt>
          <cx:pt idx="433">0.12907426187940799</cx:pt>
          <cx:pt idx="434">0.087688177510003601</cx:pt>
          <cx:pt idx="435">-0.023848748515234001</cx:pt>
          <cx:pt idx="436">0.039882142112214997</cx:pt>
          <cx:pt idx="437">-0.054115842053265598</cx:pt>
          <cx:pt idx="438">-0.047268282992060998</cx:pt>
          <cx:pt idx="439">-0.092030989663770296</cx:pt>
          <cx:pt idx="440">-0.10900191463898699</cx:pt>
          <cx:pt idx="441">-0.098370577365896605</cx:pt>
          <cx:pt idx="442">-0.038384617885144801</cx:pt>
          <cx:pt idx="443">-0.050426757747394399</cx:pt>
          <cx:pt idx="444">-0.0098804534255656894</cx:pt>
          <cx:pt idx="445">0.0087279905135255308</cx:pt>
          <cx:pt idx="446">-0.0038272048241395598</cx:pt>
          <cx:pt idx="447">0.000117382841989134</cx:pt>
          <cx:pt idx="448">-0.00020073524446394299</cx:pt>
          <cx:pt idx="449">-0.00085364668821071802</cx:pt>
          <cx:pt idx="450">-0.00057351415935274705</cx:pt>
          <cx:pt idx="451">-0.0059779204908522298</cx:pt>
          <cx:pt idx="452">-0.0182125441177498</cx:pt>
          <cx:pt idx="453">-0.0474915718166923</cx:pt>
          <cx:pt idx="454">-0.0090928220045623908</cx:pt>
          <cx:pt idx="455">0.0073296234194357096</cx:pt>
          <cx:pt idx="456">-0.023087401116562802</cx:pt>
          <cx:pt idx="457">0.0111130278121179</cx:pt>
          <cx:pt idx="458">0.044375219352139103</cx:pt>
          <cx:pt idx="459">0.068521457751354903</cx:pt>
          <cx:pt idx="460">0.036770714187088403</cx:pt>
          <cx:pt idx="461">0.0231913627557499</cx:pt>
          <cx:pt idx="462">-0.017627619652497501</cx:pt>
          <cx:pt idx="463">-0.077794654785646997</cx:pt>
          <cx:pt idx="464">-0.045676184411983699</cx:pt>
          <cx:pt idx="465">-0.075287831234185504</cx:pt>
          <cx:pt idx="466">-0.030450691943993299</cx:pt>
          <cx:pt idx="467">-0.052417619629803597</cx:pt>
          <cx:pt idx="468">-0.040717142764894701</cx:pt>
          <cx:pt idx="469">-0.059163675992753899</cx:pt>
          <cx:pt idx="470">-0.032704605199366799</cx:pt>
          <cx:pt idx="471">-0.010829748529062501</cx:pt>
          <cx:pt idx="472">0.00020833005121610599</cx:pt>
          <cx:pt idx="473">0.0055904277448118999</cx:pt>
          <cx:pt idx="474">-0.0047438438222278702</cx:pt>
          <cx:pt idx="475">-0.00081352910322703305</cx:pt>
          <cx:pt idx="476">-0.000286261928758252</cx:pt>
          <cx:pt idx="477">-0.000217210931615168</cx:pt>
          <cx:pt idx="478">-0.00026491479501254</cx:pt>
          <cx:pt idx="479">-0.0030048995363965601</cx:pt>
          <cx:pt idx="480">-0.00290830264744934</cx:pt>
          <cx:pt idx="481">-0.024118506877640999</cx:pt>
          <cx:pt idx="482">-0.0136321254695402</cx:pt>
          <cx:pt idx="483">0.014101001384729099</cx:pt>
          <cx:pt idx="484">0.020472924327040901</cx:pt>
          <cx:pt idx="485">-0.025030146520485699</cx:pt>
          <cx:pt idx="486">-0.0095146387775816802</cx:pt>
          <cx:pt idx="487">-0.0087409603095805598</cx:pt>
          <cx:pt idx="488">-0.018848954091342501</cx:pt>
          <cx:pt idx="489">-0.075392934453512903</cx:pt>
          <cx:pt idx="490">-0.070897219229365996</cx:pt>
          <cx:pt idx="491">-0.10856269817453799</cx:pt>
          <cx:pt idx="492">-0.018378217673888302</cx:pt>
          <cx:pt idx="493">-0.0432187030821971</cx:pt>
          <cx:pt idx="494">-0.060414275838968599</cx:pt>
          <cx:pt idx="495">-0.020972774916315499</cx:pt>
          <cx:pt idx="496">-0.017991825871648</cx:pt>
          <cx:pt idx="497">-0.0113912029553969</cx:pt>
          <cx:pt idx="498">-0.028816527120596999</cx:pt>
          <cx:pt idx="499">0.012065673129646</cx:pt>
          <cx:pt idx="500">0.0014240188268964801</cx:pt>
          <cx:pt idx="501">-0.0027802387418733401</cx:pt>
          <cx:pt idx="502">-0.0025970106176742302</cx:pt>
          <cx:pt idx="503">-3.2645666997174598e-05</cx:pt>
          <cx:pt idx="504">0.00018361410191098</cx:pt>
          <cx:pt idx="505">0.000948861537060123</cx:pt>
          <cx:pt idx="506">0.0017153848018245999</cx:pt>
          <cx:pt idx="507">-0.0017427656473829301</cx:pt>
          <cx:pt idx="508">0.0054994880176761499</cx:pt>
          <cx:pt idx="509">0.0089545061942969597</cx:pt>
          <cx:pt idx="510">-0.0024601873626113602</cx:pt>
          <cx:pt idx="511">0.010081757595332299</cx:pt>
          <cx:pt idx="512">-0.0042269806200579902</cx:pt>
          <cx:pt idx="513">-0.0061326004922528298</cx:pt>
          <cx:pt idx="514">-0.033432749467010199</cx:pt>
          <cx:pt idx="515">-0.088717530816273302</cx:pt>
          <cx:pt idx="516">-0.132245787309236</cx:pt>
          <cx:pt idx="517">-0.082676231679268894</cx:pt>
          <cx:pt idx="518">-0.079208117830358596</cx:pt>
          <cx:pt idx="519">-0.078202087004045601</cx:pt>
          <cx:pt idx="520">-0.028616227798855899</cx:pt>
          <cx:pt idx="521">-0.030905480870905</cx:pt>
          <cx:pt idx="522">-0.055578762903870198</cx:pt>
          <cx:pt idx="523">-0.014901512373810001</cx:pt>
          <cx:pt idx="524">0.032287628212547798</cx:pt>
          <cx:pt idx="525">0.0079904509546434802</cx:pt>
          <cx:pt idx="526">0.017376560131227799</cx:pt>
          <cx:pt idx="527">0.0232668438358807</cx:pt>
          <cx:pt idx="528">-0.0092382378258026292</cx:pt>
          <cx:pt idx="529">-0.0033263804900111101</cx:pt>
          <cx:pt idx="530">-0.0023149745738835102</cx:pt>
          <cx:pt idx="531">-0.00029128359801087003</cx:pt>
          <cx:pt idx="532">-0.00052981455693994596</cx:pt>
          <cx:pt idx="533">-0.00096989269147725401</cx:pt>
          <cx:pt idx="534">0.00039505932476722501</cx:pt>
          <cx:pt idx="535">-0.0021914948318879001</cx:pt>
          <cx:pt idx="536">0.0083158186145581795</cx:pt>
          <cx:pt idx="537">0.0090801424030563897</cx:pt>
          <cx:pt idx="538">0.0053505957256791701</cx:pt>
          <cx:pt idx="539">-0.0037865689834304102</cx:pt>
          <cx:pt idx="540">-0.027325015958093501</cx:pt>
          <cx:pt idx="541">-0.036939525303530098</cx:pt>
          <cx:pt idx="542">-0.034909538994070601</cx:pt>
          <cx:pt idx="543">-0.15105792867576701</cx:pt>
          <cx:pt idx="544">-0.13649766279349501</cx:pt>
          <cx:pt idx="545">-0.049301525381714</cx:pt>
          <cx:pt idx="546">-0.070066303085118894</cx:pt>
          <cx:pt idx="547">-0.014389453307160001</cx:pt>
          <cx:pt idx="548">0.0258867395155583</cx:pt>
          <cx:pt idx="549">0.0072772093136918301</cx:pt>
          <cx:pt idx="550">-0.017746279726785299</cx:pt>
          <cx:pt idx="551">0.0083862854024789706</cx:pt>
          <cx:pt idx="552">0.048811614068356601</cx:pt>
          <cx:pt idx="553">0.051554213702643299</cx:pt>
          <cx:pt idx="554">0.062841642584461302</cx:pt>
          <cx:pt idx="555">0.038283399887134702</cx:pt>
          <cx:pt idx="556">-0.0104970109976943</cx:pt>
          <cx:pt idx="557">-0.0063938143588606403</cx:pt>
          <cx:pt idx="558">0.000423756771720344</cx:pt>
          <cx:pt idx="559">-0.00065347835383425896</cx:pt>
          <cx:pt idx="560">4.6559053742362e-05</cx:pt>
          <cx:pt idx="561">-5.1349175314012899e-05</cx:pt>
          <cx:pt idx="562">0.0011719387795944001</cx:pt>
          <cx:pt idx="563">0.0028842012321020302</cx:pt>
          <cx:pt idx="564">0.027801062692415699</cx:pt>
          <cx:pt idx="565">0.0099389123417647305</cx:pt>
          <cx:pt idx="566">0.010402693682625501</cx:pt>
          <cx:pt idx="567">0.00121112383210177</cx:pt>
          <cx:pt idx="568">-0.047707195171800498</cx:pt>
          <cx:pt idx="569">-0.069952249089804505</cx:pt>
          <cx:pt idx="570">-0.018014122268252698</cx:pt>
          <cx:pt idx="571">-0.053346039327242897</cx:pt>
          <cx:pt idx="572">-0.036267173709644801</cx:pt>
          <cx:pt idx="573">-0.0066754568747791204</cx:pt>
          <cx:pt idx="574">-0.026911265427152602</cx:pt>
          <cx:pt idx="575">-0.0078180930888831195</cx:pt>
          <cx:pt idx="576">0.0278533452412544</cx:pt>
          <cx:pt idx="577">-0.00033840029650459397</cx:pt>
          <cx:pt idx="578">0.0120058723428222</cx:pt>
          <cx:pt idx="579">0.015418595872915299</cx:pt>
          <cx:pt idx="580">0.087045068838297004</cx:pt>
          <cx:pt idx="581">0.071188691443915195</cx:pt>
          <cx:pt idx="582">0.055289602169386901</cx:pt>
          <cx:pt idx="583">0.032190235415110798</cx:pt>
          <cx:pt idx="584">-0.00610219048285049</cx:pt>
          <cx:pt idx="585">-0.0081336820313281794</cx:pt>
          <cx:pt idx="586">7.7965307032132997e-05</cx:pt>
          <cx:pt idx="587">0.00029643180544392802</cx:pt>
          <cx:pt idx="588">-0.00018314050266357199</cx:pt>
          <cx:pt idx="589">0.000374700899279383</cx:pt>
          <cx:pt idx="590">0.00111528228856576</cx:pt>
          <cx:pt idx="591">0.0076086532610507001</cx:pt>
          <cx:pt idx="592">0.028689803789510099</cx:pt>
          <cx:pt idx="593">0.013667994069403101</cx:pt>
          <cx:pt idx="594">0.037685935202716202</cx:pt>
          <cx:pt idx="595">0.026441314270213699</cx:pt>
          <cx:pt idx="596">-0.024772974503874799</cx:pt>
          <cx:pt idx="597">0.0031659906544479299</cx:pt>
          <cx:pt idx="598">-0.027722641317979801</cx:pt>
          <cx:pt idx="599">0.020159748325222999</cx:pt>
          <cx:pt idx="600">0.0266126063199046</cx:pt>
          <cx:pt idx="601">0.061618223287930998</cx:pt>
          <cx:pt idx="602">0.016870557501996501</cx:pt>
          <cx:pt idx="603">-0.0083962874977802394</cx:pt>
          <cx:pt idx="604">-0.00185395514535225</cx:pt>
          <cx:pt idx="605">0.0224418342240594</cx:pt>
          <cx:pt idx="606">-0.036462974245199599</cx:pt>
          <cx:pt idx="607">0.0132433448419769</cx:pt>
          <cx:pt idx="608">0.052694781583711499</cx:pt>
          <cx:pt idx="609">0.023853036201342499</cx:pt>
          <cx:pt idx="610">0.021154032371728498</cx:pt>
          <cx:pt idx="611">-0.0036897382062409702</cx:pt>
          <cx:pt idx="612">-0.0202553832343439</cx:pt>
          <cx:pt idx="613">-0.00867131072636914</cx:pt>
          <cx:pt idx="614">-0.00079756218385448104</cx:pt>
          <cx:pt idx="615">0.00083081216391399197</cx:pt>
          <cx:pt idx="616">-4.6027226902387197e-05</cx:pt>
          <cx:pt idx="617">0.00011167091740685301</cx:pt>
          <cx:pt idx="618">0.0014742211565179201</cx:pt>
          <cx:pt idx="619">0.0062302031227263396</cx:pt>
          <cx:pt idx="620">0.027624362764340799</cx:pt>
          <cx:pt idx="621">0.025082590122466299</cx:pt>
          <cx:pt idx="622">0.049338653488155401</cx:pt>
          <cx:pt idx="623">0.042206534207349197</cx:pt>
          <cx:pt idx="624">-0.018129793631063901</cx:pt>
          <cx:pt idx="625">-0.0144280144578686</cx:pt>
          <cx:pt idx="626">-0.0010275945080190901</cx:pt>
          <cx:pt idx="627">0.053362695377148599</cx:pt>
          <cx:pt idx="628">0.029701717628201198</cx:pt>
          <cx:pt idx="629">0.077292683334016593</cx:pt>
          <cx:pt idx="630">0.0346478981235799</cx:pt>
          <cx:pt idx="631">-0.0084682413320880494</cx:pt>
          <cx:pt idx="632">0.023762056126606299</cx:pt>
          <cx:pt idx="633">0.0111396328062021</cx:pt>
          <cx:pt idx="634">-0.0096725666406161908</cx:pt>
          <cx:pt idx="635">-0.010291315964950601</cx:pt>
          <cx:pt idx="636">0.0309796640013883</cx:pt>
          <cx:pt idx="637">0.00357241731870927</cx:pt>
          <cx:pt idx="638">0.003809118961257</cx:pt>
          <cx:pt idx="639">-0.00878634571844592</cx:pt>
          <cx:pt idx="640">-0.0084597988734731195</cx:pt>
          <cx:pt idx="641">-0.00028982523355653301</cx:pt>
          <cx:pt idx="642">-0.00015837840695503901</cx:pt>
          <cx:pt idx="643">1.49667760891209e-05</cx:pt>
          <cx:pt idx="644">0.00019701673893922101</cx:pt>
          <cx:pt idx="645">-0.00081130932378504898</cx:pt>
          <cx:pt idx="646">0.0016026405303921701</cx:pt>
          <cx:pt idx="647">0.00286994478500565</cx:pt>
          <cx:pt idx="648">0.00056591193656331301</cx:pt>
          <cx:pt idx="649">-0.0014345908389088401</cx:pt>
          <cx:pt idx="650">-0.010779518795227899</cx:pt>
          <cx:pt idx="651">-0.00040254472735405103</cx:pt>
          <cx:pt idx="652">0.020570964764372299</cx:pt>
          <cx:pt idx="653">-0.0035692749777843898</cx:pt>
          <cx:pt idx="654">-0.0099054736994962107</cx:pt>
          <cx:pt idx="655">0.0027731185407931401</cx:pt>
          <cx:pt idx="656">0.0119096945864994</cx:pt>
          <cx:pt idx="657">0.046352463677432898</cx:pt>
          <cx:pt idx="658">-0.034623284781277297</cx:pt>
          <cx:pt idx="659">0.029248403574497501</cx:pt>
          <cx:pt idx="660">0.067351949794549698</cx:pt>
          <cx:pt idx="661">0.061392001170394402</cx:pt>
          <cx:pt idx="662">0.051209856861030099</cx:pt>
          <cx:pt idx="663">0.0081016557724326605</cx:pt>
          <cx:pt idx="664">0.0191897903234691</cx:pt>
          <cx:pt idx="665">0.0060481695774814203</cx:pt>
          <cx:pt idx="666">0.012292389643063501</cx:pt>
          <cx:pt idx="667">0.0033691476789429698</cx:pt>
          <cx:pt idx="668">-3.1725761828447798e-05</cx:pt>
          <cx:pt idx="669">0.00073928844256756804</cx:pt>
          <cx:pt idx="670">-2.0519453742042601e-05</cx:pt>
          <cx:pt idx="671">-0.000478065671264822</cx:pt>
          <cx:pt idx="672">1.3040160755525e-05</cx:pt>
          <cx:pt idx="673">-0.00013960815587426499</cx:pt>
          <cx:pt idx="674">0.00095991588116477297</cx:pt>
          <cx:pt idx="675">0.00032738409505255801</cx:pt>
          <cx:pt idx="676">-0.0123794535717955</cx:pt>
          <cx:pt idx="677">-0.033445736899526297</cx:pt>
          <cx:pt idx="678">-0.016541345675000999</cx:pt>
          <cx:pt idx="679">-0.00218709239783432</cx:pt>
          <cx:pt idx="680">0.038823733478725198</cx:pt>
          <cx:pt idx="681">0.054125350027684899</cx:pt>
          <cx:pt idx="682">0.051112737583696999</cx:pt>
          <cx:pt idx="683">0.025368275097681699</cx:pt>
          <cx:pt idx="684">0.022632823157601598</cx:pt>
          <cx:pt idx="685">-0.0257226116359414</cx:pt>
          <cx:pt idx="686">-0.046245512297387999</cx:pt>
          <cx:pt idx="687">-8.8971683670855401e-05</cx:pt>
          <cx:pt idx="688">0.034654127410491599</cx:pt>
          <cx:pt idx="689">0.00178454591855358</cx:pt>
          <cx:pt idx="690">-0.00021365531529121101</cx:pt>
          <cx:pt idx="691">-0.0096709698087407495</cx:pt>
          <cx:pt idx="692">-0.0043029183462728804</cx:pt>
          <cx:pt idx="693">-0.0109262306135518</cx:pt>
          <cx:pt idx="694">-0.0180883312800744</cx:pt>
          <cx:pt idx="695">-0.0073578857282514797</cx:pt>
          <cx:pt idx="696">-0.0021065663177087502</cx:pt>
          <cx:pt idx="697">0.00032267183523427602</cx:pt>
          <cx:pt idx="698">-9.9257334503010105e-05</cx:pt>
          <cx:pt idx="699">-0.00052031604142444097</cx:pt>
          <cx:pt idx="700">-0.00055430338976760602</cx:pt>
          <cx:pt idx="701">-0.00037810631291176699</cx:pt>
          <cx:pt idx="702">-0.00063699961562423905</cx:pt>
          <cx:pt idx="703">-0.0019874408739069499</cx:pt>
          <cx:pt idx="704">-0.018848756060831098</cx:pt>
          <cx:pt idx="705">-0.0232435811348842</cx:pt>
          <cx:pt idx="706">-0.0155124872249121</cx:pt>
          <cx:pt idx="707">-0.0015688061666704501</cx:pt>
          <cx:pt idx="708">0.026687168542042599</cx:pt>
          <cx:pt idx="709">0.043471579932446602</cx:pt>
          <cx:pt idx="710">0.035060185479619803</cx:pt>
          <cx:pt idx="711">-0.0128929020850278</cx:pt>
          <cx:pt idx="712">0.0046509014992552698</cx:pt>
          <cx:pt idx="713">-0.00126553271434919</cx:pt>
          <cx:pt idx="714">0.020376041302788299</cx:pt>
          <cx:pt idx="715">-0.0069532580887063499</cx:pt>
          <cx:pt idx="716">0.0127299171818553</cx:pt>
          <cx:pt idx="717">0.0342146069178293</cx:pt>
          <cx:pt idx="718">0.012368768555973899</cx:pt>
          <cx:pt idx="719">0.017003069552382299</cx:pt>
          <cx:pt idx="720">0.0059573211825724197</cx:pt>
          <cx:pt idx="721">-0.0096369091325012503</cx:pt>
          <cx:pt idx="722">-0.0220071219390011</cx:pt>
          <cx:pt idx="723">-0.0126063356726497</cx:pt>
          <cx:pt idx="724">-0.0043154902475494097</cx:pt>
          <cx:pt idx="725">9.61332965606012e-05</cx:pt>
          <cx:pt idx="726">0.00039548954305681198</cx:pt>
          <cx:pt idx="727">-0.0012018488140814699</cx:pt>
          <cx:pt idx="728">0.000126218235239299</cx:pt>
          <cx:pt idx="729">0.00055475707282205504</cx:pt>
          <cx:pt idx="730">0.00035584515086940403</cx:pt>
          <cx:pt idx="731">0.000162667488746155</cx:pt>
          <cx:pt idx="732">-0.00084631003838049601</cx:pt>
          <cx:pt idx="733">0.0023926346256669499</cx:pt>
          <cx:pt idx="734">0.010106457113991701</cx:pt>
          <cx:pt idx="735">0.013007576261954</cx:pt>
          <cx:pt idx="736">0.0218434827238305</cx:pt>
          <cx:pt idx="737">0.0288332769437715</cx:pt>
          <cx:pt idx="738">0.029392885753945299</cx:pt>
          <cx:pt idx="739">0.033769564544367199</cx:pt>
          <cx:pt idx="740">0.03446971303344</cx:pt>
          <cx:pt idx="741">0.00799037991153035</cx:pt>
          <cx:pt idx="742">0.024318713918055301</cx:pt>
          <cx:pt idx="743">0.024032020419005401</cx:pt>
          <cx:pt idx="744">0.030662155506046999</cx:pt>
          <cx:pt idx="745">0.035689409080440097</cx:pt>
          <cx:pt idx="746">0.013518395389806899</cx:pt>
          <cx:pt idx="747">-0.0051073211975012902</cx:pt>
          <cx:pt idx="748">-0.00236159250560098</cx:pt>
          <cx:pt idx="749">3.3098809664438001e-05</cx:pt>
          <cx:pt idx="750">-0.00088664965533590998</cx:pt>
          <cx:pt idx="751">-2.0005320027272599e-05</cx:pt>
          <cx:pt idx="752">0.00064892706517699704</cx:pt>
          <cx:pt idx="753">-0.00013745322485232499</cx:pt>
          <cx:pt idx="754">8.1452395614631799e-05</cx:pt>
          <cx:pt idx="755">-0.00038054723855977302</cx:pt>
          <cx:pt idx="756">0.00054618149433702202</cx:pt>
          <cx:pt idx="757">-0.00064519941217549995</cx:pt>
          <cx:pt idx="758">0.000434375486499348</cx:pt>
          <cx:pt idx="759">-0.000178197000976867</cx:pt>
          <cx:pt idx="760">-0.00024023015235132201</cx:pt>
          <cx:pt idx="761">-0.0011523884650844699</cx:pt>
          <cx:pt idx="762">0.00046675770887720503</cx:pt>
          <cx:pt idx="763">-0.00064799264774011297</cx:pt>
          <cx:pt idx="764">-0.00051976957473427504</cx:pt>
          <cx:pt idx="765">-5.5754122013248397e-05</cx:pt>
          <cx:pt idx="766">-0.0029482545756767502</cx:pt>
          <cx:pt idx="767">1.7654843172124901e-05</cx:pt>
          <cx:pt idx="768">0.0020953125300518802</cx:pt>
          <cx:pt idx="769">0.00087911191275617698</cx:pt>
          <cx:pt idx="770">0.0135460912934704</cx:pt>
          <cx:pt idx="771">0.0091227933846951808</cx:pt>
          <cx:pt idx="772">0.0023386378171005198</cx:pt>
          <cx:pt idx="773">-0.0023586578437133601</cx:pt>
          <cx:pt idx="774">-0.00305353013720688</cx:pt>
          <cx:pt idx="775">0.00031276223481685803</cx:pt>
          <cx:pt idx="776">-0.00022561818853088699</cx:pt>
          <cx:pt idx="777">-0.0021515056393518698</cx:pt>
          <cx:pt idx="778">-0.00082231911727156405</cx:pt>
          <cx:pt idx="779">-6.9029109256534801e-05</cx:pt>
          <cx:pt idx="780">0.00045342518017682699</cx:pt>
          <cx:pt idx="781">-1.6701172115697201e-05</cx:pt>
          <cx:pt idx="782">9.4588211743872906e-05</cx:pt>
          <cx:pt idx="783">0.00037244962738507999</cx:pt>
          <cx:pt idx="784">-0.0039545574615953497</cx:pt>
          <cx:pt idx="785">-0.000583408468526045</cx:pt>
          <cx:pt idx="786">-0.0039449759472867498</cx:pt>
          <cx:pt idx="787">-0.011241207592363875</cx:pt>
          <cx:pt idx="788">-0.015435447792498926</cx:pt>
          <cx:pt idx="789">-0.0037095123320460498</cx:pt>
          <cx:pt idx="790">-0.0061649552616398502</cx:pt>
          <cx:pt idx="791">-0.0028738925869844752</cx:pt>
          <cx:pt idx="792">-0.0073066851273961998</cx:pt>
          <cx:pt idx="793">0.01016477557119945</cx:pt>
          <cx:pt idx="794">0.0083005059250135758</cx:pt>
          <cx:pt idx="795">0.0010336601123082201</cx:pt>
          <cx:pt idx="796">0.020316779419842099</cx:pt>
          <cx:pt idx="797">0.0031963879166365</cx:pt>
          <cx:pt idx="798">-0.017855109005291525</cx:pt>
          <cx:pt idx="799">-0.00077887812040251</cx:pt>
          <cx:pt idx="800">-0.0097402554508886751</cx:pt>
          <cx:pt idx="801">-0.0036983707868410501</cx:pt>
          <cx:pt idx="802">0.0092397263685699994</cx:pt>
          <cx:pt idx="803">0.0085861487352107257</cx:pt>
          <cx:pt idx="804">0.0058478314692937249</cx:pt>
          <cx:pt idx="805">0.0047331319006223248</cx:pt>
          <cx:pt idx="806">0.0049752145623385251</cx:pt>
          <cx:pt idx="807">0.00068854546422811996</cx:pt>
          <cx:pt idx="808">-0.00010498832676643275</cx:pt>
          <cx:pt idx="809">0.00010986409648409075</cx:pt>
          <cx:pt idx="810">-0.00022815216273057174</cx:pt>
          <cx:pt idx="811">-0.0020077956257549424</cx:pt>
          <cx:pt idx="812">-0.0021639777880308074</cx:pt>
          <cx:pt idx="813">0.0022700878042019477</cx:pt>
          <cx:pt idx="814">-0.0024541561928968824</cx:pt>
          <cx:pt idx="815">-0.00071177909198597001</cx:pt>
          <cx:pt idx="816">-0.011273507487035076</cx:pt>
          <cx:pt idx="817">-0.0064211918101228999</cx:pt>
          <cx:pt idx="818">-0.012283901847923275</cx:pt>
          <cx:pt idx="819">0.00099283392179138003</cx:pt>
          <cx:pt idx="820">-0.0038598828106281499</cx:pt>
          <cx:pt idx="821">-0.001858075046110155</cx:pt>
          <cx:pt idx="822">0.006990911781647925</cx:pt>
          <cx:pt idx="823">4.9921072341734252e-05</cx:pt>
          <cx:pt idx="824">0.0049572472416265501</cx:pt>
          <cx:pt idx="825">0.01265913678932455</cx:pt>
          <cx:pt idx="826">-0.008778561817552025</cx:pt>
          <cx:pt idx="827">-0.0063225257293003751</cx:pt>
          <cx:pt idx="828">0.0016555066924743924</cx:pt>
          <cx:pt idx="829">-0.00069482930963538504</cx:pt>
          <cx:pt idx="830">0.0076628914278913749</cx:pt>
          <cx:pt idx="831">0.0081348460101054992</cx:pt>
          <cx:pt idx="832">0.0035568440325987002</cx:pt>
          <cx:pt idx="833">0.004117795071601575</cx:pt>
          <cx:pt idx="834">0.00212098667795718</cx:pt>
          <cx:pt idx="835">0.0027851679621091249</cx:pt>
          <cx:pt idx="836">6.7919479627093506e-05</cx:pt>
          <cx:pt idx="837">-5.4646602017577253e-05</cx:pt>
          <cx:pt idx="838">-0.00039081817575388001</cx:pt>
          <cx:pt idx="839">-0.00058061826381229002</cx:pt>
          <cx:pt idx="840">0.00150378811279325</cx:pt>
          <cx:pt idx="841">-0.0011146654562521525</cx:pt>
          <cx:pt idx="842">-0.0024270959897232476</cx:pt>
          <cx:pt idx="843">-0.0045029122115379499</cx:pt>
          <cx:pt idx="844">-0.0069197343635377254</cx:pt>
          <cx:pt idx="845">-0.0063013626783835503</cx:pt>
          <cx:pt idx="846">0.0033511446179133502</cx:pt>
          <cx:pt idx="847">0.017037199725709624</cx:pt>
          <cx:pt idx="848">0.014021980786929475</cx:pt>
          <cx:pt idx="849">-0.0083910789465619744</cx:pt>
          <cx:pt idx="850">0.0030437049216497998</cx:pt>
          <cx:pt idx="851">0.002067680900748175</cx:pt>
          <cx:pt idx="852">0.015549290559937525</cx:pt>
          <cx:pt idx="853">0.01901075631108675</cx:pt>
          <cx:pt idx="854">0.00013000345092819849</cx:pt>
          <cx:pt idx="855">-0.0123888650949022</cx:pt>
          <cx:pt idx="856">-0.00282976840936555</cx:pt>
          <cx:pt idx="857">0.0045094637131342253</cx:pt>
          <cx:pt idx="858">0.0011797606874748025</cx:pt>
          <cx:pt idx="859">0.0032931714929198249</cx:pt>
          <cx:pt idx="860">0.0076920469187044252</cx:pt>
          <cx:pt idx="861">-0.00032688746637659998</cx:pt>
          <cx:pt idx="862">-0.00034295437970629502</cx:pt>
          <cx:pt idx="863">-0.00187259340306273</cx:pt>
          <cx:pt idx="864">-0.0041188275667539253</cx:pt>
          <cx:pt idx="865">-1.389041863606895e-05</cx:pt>
          <cx:pt idx="866">-5.8134157491390253e-05</cx:pt>
          <cx:pt idx="867">-0.0010510881716692575</cx:pt>
          <cx:pt idx="868">0.0017306795234999326</cx:pt>
          <cx:pt idx="869">0.00027730286441511251</cx:pt>
          <cx:pt idx="870">-0.0020954500782057899</cx:pt>
          <cx:pt idx="871">-0.0039315048914715751</cx:pt>
          <cx:pt idx="872">0.00072868665378393496</cx:pt>
          <cx:pt idx="873">0.001152890406567125</cx:pt>
          <cx:pt idx="874">0.0074101471858652249</cx:pt>
          <cx:pt idx="875">0.014674458884280825</cx:pt>
          <cx:pt idx="876">0.0143989209681797</cx:pt>
          <cx:pt idx="877">0.0043846496693491751</cx:pt>
          <cx:pt idx="878">-0.0043129159561098498</cx:pt>
          <cx:pt idx="879">0.016410471203098249</cx:pt>
          <cx:pt idx="880">-0.0030698060557843498</cx:pt>
          <cx:pt idx="881">0.0056895048892680253</cx:pt>
          <cx:pt idx="882">-0.00059727255784432004</cx:pt>
          <cx:pt idx="883">0.0023688366396757026</cx:pt>
          <cx:pt idx="884">-0.0039545574615953497</cx:pt>
          <cx:pt idx="885">-0.000583408468526045</cx:pt>
          <cx:pt idx="886">-0.0039449759472867498</cx:pt>
          <cx:pt idx="887">-0.011241207592363875</cx:pt>
          <cx:pt idx="888">-0.015435447792498926</cx:pt>
          <cx:pt idx="889">-0.0037095123320460498</cx:pt>
          <cx:pt idx="890">-0.0061649552616398502</cx:pt>
          <cx:pt idx="891">-0.0028738925869844752</cx:pt>
          <cx:pt idx="892">-0.0073066851273961998</cx:pt>
          <cx:pt idx="893">0.01016477557119945</cx:pt>
          <cx:pt idx="894">0.0083005059250135758</cx:pt>
          <cx:pt idx="895">0.0010336601123082201</cx:pt>
          <cx:pt idx="896">0.020316779419842099</cx:pt>
          <cx:pt idx="897">0.0031963879166365</cx:pt>
          <cx:pt idx="898">-0.017855109005291525</cx:pt>
          <cx:pt idx="899">-0.00077887812040251</cx:pt>
          <cx:pt idx="900">-0.0097402554508886751</cx:pt>
          <cx:pt idx="901">-0.0036983707868410501</cx:pt>
          <cx:pt idx="902">0.0092397263685699994</cx:pt>
          <cx:pt idx="903">0.0085861487352107257</cx:pt>
          <cx:pt idx="904">0.0058478314692937249</cx:pt>
          <cx:pt idx="905">0.0047331319006223248</cx:pt>
          <cx:pt idx="906">0.0049752145623385251</cx:pt>
          <cx:pt idx="907">0.00068854546422811996</cx:pt>
          <cx:pt idx="908">-0.00010498832676643275</cx:pt>
          <cx:pt idx="909">0.00010986409648409075</cx:pt>
          <cx:pt idx="910">-0.00022815216273057174</cx:pt>
          <cx:pt idx="911">-0.0020077956257549424</cx:pt>
          <cx:pt idx="912">-0.0021639777880308074</cx:pt>
          <cx:pt idx="913">0.0022700878042019477</cx:pt>
          <cx:pt idx="914">-0.0024541561928968824</cx:pt>
          <cx:pt idx="915">-0.00071177909198597001</cx:pt>
          <cx:pt idx="916">-0.011273507487035076</cx:pt>
          <cx:pt idx="917">-0.0064211918101228999</cx:pt>
          <cx:pt idx="918">-0.012283901847923275</cx:pt>
          <cx:pt idx="919">0.00099283392179138003</cx:pt>
          <cx:pt idx="920">-0.0038598828106281499</cx:pt>
          <cx:pt idx="921">-0.001858075046110155</cx:pt>
          <cx:pt idx="922">0.006990911781647925</cx:pt>
          <cx:pt idx="923">4.9921072341734252e-05</cx:pt>
          <cx:pt idx="924">0.0049572472416265501</cx:pt>
          <cx:pt idx="925">0.01265913678932455</cx:pt>
          <cx:pt idx="926">-0.008778561817552025</cx:pt>
          <cx:pt idx="927">-0.0063225257293003751</cx:pt>
          <cx:pt idx="928">0.0016555066924743924</cx:pt>
          <cx:pt idx="929">-0.00069482930963538504</cx:pt>
          <cx:pt idx="930">0.0076628914278913749</cx:pt>
          <cx:pt idx="931">0.0081348460101054992</cx:pt>
          <cx:pt idx="932">0.0035568440325987002</cx:pt>
          <cx:pt idx="933">0.004117795071601575</cx:pt>
          <cx:pt idx="934">0.00212098667795718</cx:pt>
          <cx:pt idx="935">0.0027851679621091249</cx:pt>
          <cx:pt idx="936">6.7919479627093506e-05</cx:pt>
          <cx:pt idx="937">-5.4646602017577253e-05</cx:pt>
          <cx:pt idx="938">-0.00039081817575388001</cx:pt>
          <cx:pt idx="939">-0.00058061826381229002</cx:pt>
          <cx:pt idx="940">0.00150378811279325</cx:pt>
          <cx:pt idx="941">-0.0011146654562521525</cx:pt>
          <cx:pt idx="942">-0.0024270959897232476</cx:pt>
          <cx:pt idx="943">-0.0045029122115379499</cx:pt>
          <cx:pt idx="944">-0.0069197343635377254</cx:pt>
          <cx:pt idx="945">-0.0063013626783835503</cx:pt>
          <cx:pt idx="946">0.0033511446179133502</cx:pt>
          <cx:pt idx="947">0.017037199725709624</cx:pt>
          <cx:pt idx="948">0.014021980786929475</cx:pt>
          <cx:pt idx="949">-0.0083910789465619744</cx:pt>
          <cx:pt idx="950">0.0030437049216497998</cx:pt>
          <cx:pt idx="951">0.002067680900748175</cx:pt>
          <cx:pt idx="952">0.015549290559937525</cx:pt>
          <cx:pt idx="953">0.01901075631108675</cx:pt>
          <cx:pt idx="954">0.00013000345092819849</cx:pt>
          <cx:pt idx="955">-0.0123888650949022</cx:pt>
          <cx:pt idx="956">-0.00282976840936555</cx:pt>
          <cx:pt idx="957">0.0045094637131342253</cx:pt>
          <cx:pt idx="958">0.0011797606874748025</cx:pt>
          <cx:pt idx="959">0.0032931714929198249</cx:pt>
          <cx:pt idx="960">0.0076920469187044252</cx:pt>
          <cx:pt idx="961">-0.00032688746637659998</cx:pt>
          <cx:pt idx="962">-0.00034295437970629502</cx:pt>
          <cx:pt idx="963">-0.00187259340306273</cx:pt>
          <cx:pt idx="964">-0.0041188275667539253</cx:pt>
          <cx:pt idx="965">-1.389041863606895e-05</cx:pt>
          <cx:pt idx="966">-5.8134157491390253e-05</cx:pt>
          <cx:pt idx="967">-0.0010510881716692575</cx:pt>
          <cx:pt idx="968">0.0017306795234999326</cx:pt>
          <cx:pt idx="969">0.00027730286441511251</cx:pt>
          <cx:pt idx="970">-0.0020954500782057899</cx:pt>
          <cx:pt idx="971">-0.0039315048914715751</cx:pt>
          <cx:pt idx="972">0.00072868665378393496</cx:pt>
          <cx:pt idx="973">0.001152890406567125</cx:pt>
          <cx:pt idx="974">0.0074101471858652249</cx:pt>
          <cx:pt idx="975">0.014674458884280825</cx:pt>
          <cx:pt idx="976">0.0143989209681797</cx:pt>
          <cx:pt idx="977">0.0043846496693491751</cx:pt>
          <cx:pt idx="978">-0.0043129159561098498</cx:pt>
          <cx:pt idx="979">0.016410471203098249</cx:pt>
          <cx:pt idx="980">-0.0030698060557843498</cx:pt>
          <cx:pt idx="981">0.0056895048892680253</cx:pt>
          <cx:pt idx="982">-0.00059727255784432004</cx:pt>
          <cx:pt idx="983">0.0023688366396757026</cx:pt>
          <cx:pt idx="984">-0.0039545574615953497</cx:pt>
          <cx:pt idx="985">-0.000583408468526045</cx:pt>
          <cx:pt idx="986">-0.0039449759472867498</cx:pt>
          <cx:pt idx="987">-0.011241207592363875</cx:pt>
          <cx:pt idx="988">-0.015435447792498926</cx:pt>
          <cx:pt idx="989">-0.0037095123320460498</cx:pt>
          <cx:pt idx="990">-0.0061649552616398502</cx:pt>
          <cx:pt idx="991">-0.0028738925869844752</cx:pt>
          <cx:pt idx="992">-0.0073066851273961998</cx:pt>
          <cx:pt idx="993">0.01016477557119945</cx:pt>
          <cx:pt idx="994">0.0083005059250135758</cx:pt>
          <cx:pt idx="995">0.0010336601123082201</cx:pt>
          <cx:pt idx="996">0.020316779419842099</cx:pt>
          <cx:pt idx="997">0.0031963879166365</cx:pt>
          <cx:pt idx="998">-0.017855109005291525</cx:pt>
          <cx:pt idx="999">-0.00077887812040251</cx:pt>
          <cx:pt idx="1000">-0.0097402554508886751</cx:pt>
          <cx:pt idx="1001">-0.0036983707868410501</cx:pt>
          <cx:pt idx="1002">0.0092397263685699994</cx:pt>
          <cx:pt idx="1003">0.0085861487352107257</cx:pt>
          <cx:pt idx="1004">0.0058478314692937249</cx:pt>
          <cx:pt idx="1005">0.0047331319006223248</cx:pt>
          <cx:pt idx="1006">0.0049752145623385251</cx:pt>
          <cx:pt idx="1007">0.00068854546422811996</cx:pt>
          <cx:pt idx="1008">-0.00010498832676643275</cx:pt>
          <cx:pt idx="1009">0.00010986409648409075</cx:pt>
          <cx:pt idx="1010">-0.00022815216273057174</cx:pt>
          <cx:pt idx="1011">-0.0020077956257549424</cx:pt>
          <cx:pt idx="1012">-0.0021639777880308074</cx:pt>
          <cx:pt idx="1013">0.0022700878042019477</cx:pt>
          <cx:pt idx="1014">-0.0024541561928968824</cx:pt>
          <cx:pt idx="1015">-0.00071177909198597001</cx:pt>
          <cx:pt idx="1016">-0.011273507487035076</cx:pt>
          <cx:pt idx="1017">-0.0064211918101228999</cx:pt>
          <cx:pt idx="1018">-0.012283901847923275</cx:pt>
          <cx:pt idx="1019">0.00099283392179138003</cx:pt>
          <cx:pt idx="1020">-0.0038598828106281499</cx:pt>
          <cx:pt idx="1021">-0.001858075046110155</cx:pt>
          <cx:pt idx="1022">0.006990911781647925</cx:pt>
          <cx:pt idx="1023">4.9921072341734252e-05</cx:pt>
          <cx:pt idx="1024">0.0049572472416265501</cx:pt>
          <cx:pt idx="1025">0.01265913678932455</cx:pt>
          <cx:pt idx="1026">-0.008778561817552025</cx:pt>
          <cx:pt idx="1027">-0.0063225257293003751</cx:pt>
          <cx:pt idx="1028">0.0016555066924743924</cx:pt>
          <cx:pt idx="1029">-0.00069482930963538504</cx:pt>
          <cx:pt idx="1030">0.0076628914278913749</cx:pt>
          <cx:pt idx="1031">0.0081348460101054992</cx:pt>
          <cx:pt idx="1032">0.0035568440325987002</cx:pt>
          <cx:pt idx="1033">0.004117795071601575</cx:pt>
          <cx:pt idx="1034">0.00212098667795718</cx:pt>
          <cx:pt idx="1035">0.0027851679621091249</cx:pt>
          <cx:pt idx="1036">6.7919479627093506e-05</cx:pt>
          <cx:pt idx="1037">-5.4646602017577253e-05</cx:pt>
          <cx:pt idx="1038">-0.00039081817575388001</cx:pt>
          <cx:pt idx="1039">-0.00058061826381229002</cx:pt>
          <cx:pt idx="1040">0.00150378811279325</cx:pt>
          <cx:pt idx="1041">-0.0011146654562521525</cx:pt>
          <cx:pt idx="1042">-0.0024270959897232476</cx:pt>
          <cx:pt idx="1043">-0.0045029122115379499</cx:pt>
          <cx:pt idx="1044">-0.0069197343635377254</cx:pt>
          <cx:pt idx="1045">-0.0063013626783835503</cx:pt>
          <cx:pt idx="1046">0.0033511446179133502</cx:pt>
          <cx:pt idx="1047">0.017037199725709624</cx:pt>
          <cx:pt idx="1048">0.014021980786929475</cx:pt>
          <cx:pt idx="1049">-0.0083910789465619744</cx:pt>
          <cx:pt idx="1050">0.0030437049216497998</cx:pt>
          <cx:pt idx="1051">0.002067680900748175</cx:pt>
          <cx:pt idx="1052">0.015549290559937525</cx:pt>
          <cx:pt idx="1053">0.01901075631108675</cx:pt>
          <cx:pt idx="1054">0.00013000345092819849</cx:pt>
          <cx:pt idx="1055">-0.0123888650949022</cx:pt>
          <cx:pt idx="1056">-0.00282976840936555</cx:pt>
          <cx:pt idx="1057">0.0045094637131342253</cx:pt>
          <cx:pt idx="1058">0.0011797606874748025</cx:pt>
          <cx:pt idx="1059">0.0032931714929198249</cx:pt>
          <cx:pt idx="1060">0.0076920469187044252</cx:pt>
          <cx:pt idx="1061">-0.00032688746637659998</cx:pt>
          <cx:pt idx="1062">-0.00034295437970629502</cx:pt>
          <cx:pt idx="1063">-0.00187259340306273</cx:pt>
          <cx:pt idx="1064">-0.0041188275667539253</cx:pt>
          <cx:pt idx="1065">-1.389041863606895e-05</cx:pt>
          <cx:pt idx="1066">-5.8134157491390253e-05</cx:pt>
          <cx:pt idx="1067">-0.0010510881716692575</cx:pt>
          <cx:pt idx="1068">0.0017306795234999326</cx:pt>
          <cx:pt idx="1069">0.00027730286441511251</cx:pt>
          <cx:pt idx="1070">-0.0020954500782057899</cx:pt>
          <cx:pt idx="1071">-0.0039315048914715751</cx:pt>
          <cx:pt idx="1072">0.00072868665378393496</cx:pt>
          <cx:pt idx="1073">0.001152890406567125</cx:pt>
          <cx:pt idx="1074">0.0074101471858652249</cx:pt>
          <cx:pt idx="1075">0.014674458884280825</cx:pt>
          <cx:pt idx="1076">0.0143989209681797</cx:pt>
          <cx:pt idx="1077">0.0043846496693491751</cx:pt>
          <cx:pt idx="1078">-0.0043129159561098498</cx:pt>
          <cx:pt idx="1079">0.016410471203098249</cx:pt>
          <cx:pt idx="1080">-0.0030698060557843498</cx:pt>
          <cx:pt idx="1081">0.0056895048892680253</cx:pt>
          <cx:pt idx="1082">-0.00059727255784432004</cx:pt>
          <cx:pt idx="1083">0.0023688366396757026</cx:pt>
        </cx:lvl>
      </cx:numDim>
    </cx:data>
    <cx:data id="151">
      <cx:numDim type="val">
        <cx:f>Sheet2!$EV$1:$EV$1084</cx:f>
        <cx:lvl ptCount="1084" formatCode="0.00E+00">
          <cx:pt idx="0">-7.5385032743785802e-05</cx:pt>
          <cx:pt idx="1">0.00053931864153114299</cx:pt>
          <cx:pt idx="2">0.00026411454490689502</cx:pt>
          <cx:pt idx="3">-9.5495562116617799e-05</cx:pt>
          <cx:pt idx="4">0.00039103721978072899</cx:pt>
          <cx:pt idx="5">-0.0004516964636022</cx:pt>
          <cx:pt idx="6">-0.00060194449771828302</cx:pt>
          <cx:pt idx="7">-0.0010388553598171899</cx:pt>
          <cx:pt idx="8">-0.00035076466723992303</cx:pt>
          <cx:pt idx="9">0.00075497201549159295</cx:pt>
          <cx:pt idx="10">-4.2529269965111103e-06</cx:pt>
          <cx:pt idx="11">0.00054769637999179798</cx:pt>
          <cx:pt idx="12">-0.00056166371297764004</cx:pt>
          <cx:pt idx="13">-2.8585611523763399e-05</cx:pt>
          <cx:pt idx="14">0.000153251057202114</cx:pt>
          <cx:pt idx="15">4.31339465622444e-05</cx:pt>
          <cx:pt idx="16">0.00065287253951435299</cx:pt>
          <cx:pt idx="17">-0.00055087953335185703</cx:pt>
          <cx:pt idx="18">0.00052747622479903803</cx:pt>
          <cx:pt idx="19">-0.00035539049114554098</cx:pt>
          <cx:pt idx="20">-0.00018963345323225799</cx:pt>
          <cx:pt idx="21">0.00065761232161575304</cx:pt>
          <cx:pt idx="22">0.000359020901472851</cx:pt>
          <cx:pt idx="23">0.00049482229625911502</cx:pt>
          <cx:pt idx="24">0.00031431239178833102</cx:pt>
          <cx:pt idx="25">-0.00156851987490567</cx:pt>
          <cx:pt idx="26">-2.8266438091626801e-05</cx:pt>
          <cx:pt idx="27">-0.00028143683755866899</cx:pt>
          <cx:pt idx="28">-0.00045773745096946798</cx:pt>
          <cx:pt idx="29">7.3371085751119001e-05</cx:pt>
          <cx:pt idx="30">-0.00043870744522729702</cx:pt>
          <cx:pt idx="31">0.000252167045412749</cx:pt>
          <cx:pt idx="32">-0.00013831724719147299</cx:pt>
          <cx:pt idx="33">-0.00042664524483232701</cx:pt>
          <cx:pt idx="34">-5.8967961172201e-05</cx:pt>
          <cx:pt idx="35">0.00084651938186038197</cx:pt>
          <cx:pt idx="36">-0.00012851286802996399</cx:pt>
          <cx:pt idx="37">-0.00078637192987734603</cx:pt>
          <cx:pt idx="38">-0.000624704148798469</cx:pt>
          <cx:pt idx="39">-0.00157419969867066</cx:pt>
          <cx:pt idx="40">-0.00087152590995335404</cx:pt>
          <cx:pt idx="41">0.00074093741149860103</cx:pt>
          <cx:pt idx="42">-0.00055273712515829202</cx:pt>
          <cx:pt idx="43">0.00078311088162765202</cx:pt>
          <cx:pt idx="44">-0.00023675158368775199</cx:pt>
          <cx:pt idx="45">-0.00026029322515197398</cx:pt>
          <cx:pt idx="46">-0.00042754814934052002</cx:pt>
          <cx:pt idx="47">-0.00034202476407514502</cx:pt>
          <cx:pt idx="48">-0.00134932490233061</cx:pt>
          <cx:pt idx="49">0.00029084987321824899</cx:pt>
          <cx:pt idx="50">-0.00030407397684791102</cx:pt>
          <cx:pt idx="51">-0.00054979109299408096</cx:pt>
          <cx:pt idx="52">0.00032858440330666799</cx:pt>
          <cx:pt idx="53">-0.00052237560164939301</cx:pt>
          <cx:pt idx="54">-2.3994829111877699e-05</cx:pt>
          <cx:pt idx="55">-0.00054095559744796998</cx:pt>
          <cx:pt idx="56">-0.00026562189571987399</cx:pt>
          <cx:pt idx="57">-0.00037185219997550701</cx:pt>
          <cx:pt idx="58">0.0010377376199109201</cx:pt>
          <cx:pt idx="59">-0.00032652783452761998</cx:pt>
          <cx:pt idx="60">0.00069380735356529104</cx:pt>
          <cx:pt idx="61">0.000108107258345379</cx:pt>
          <cx:pt idx="62">-0.00115804119389251</cx:pt>
          <cx:pt idx="63">5.9482774381566003e-05</cx:pt>
          <cx:pt idx="64">-0.00051772167821252603</cx:pt>
          <cx:pt idx="65">-0.0023213321654739398</cx:pt>
          <cx:pt idx="66">-0.0064000304892958401</cx:pt>
          <cx:pt idx="67">-0.0063643327922788904</cx:pt>
          <cx:pt idx="68">-0.0045478768642067003</cx:pt>
          <cx:pt idx="69">-0.00142512535855683</cx:pt>
          <cx:pt idx="70">-0.0027372653050778501</cx:pt>
          <cx:pt idx="71">-0.0019762026417614099</cx:pt>
          <cx:pt idx="72">-0.00106077955586989</cx:pt>
          <cx:pt idx="73">-0.0031385311081819399</cx:pt>
          <cx:pt idx="74">-0.0021442389490137501</cx:pt>
          <cx:pt idx="75">0.0048673480311677998</cx:pt>
          <cx:pt idx="76">0.00116404924400976</cx:pt>
          <cx:pt idx="77">-0.000499529137321565</cx:pt>
          <cx:pt idx="78">-0.00081272792164064104</cx:pt>
          <cx:pt idx="79">-0.00058784806555986697</cx:pt>
          <cx:pt idx="80">-0.00095556316006986295</cx:pt>
          <cx:pt idx="81">-0.00066048296039393798</cx:pt>
          <cx:pt idx="82">-0.00051086937197934105</cx:pt>
          <cx:pt idx="83">0.00040828194192923597</cx:pt>
          <cx:pt idx="84">-0.00070471993996625503</cx:pt>
          <cx:pt idx="85">-0.00032960819990163702</cx:pt>
          <cx:pt idx="86">-0.00031963524211085803</cx:pt>
          <cx:pt idx="87">-0.00069120335583740104</cx:pt>
          <cx:pt idx="88">0.000956100133809752</cx:pt>
          <cx:pt idx="89">0.00444687253410328</cx:pt>
          <cx:pt idx="90">0.0055215435857046804</cx:pt>
          <cx:pt idx="91">0.0071064101334194002</cx:pt>
          <cx:pt idx="92">0.0085601222553050409</cx:pt>
          <cx:pt idx="93">0.0081958076085365903</cx:pt>
          <cx:pt idx="94">0.012146929275854401</cx:pt>
          <cx:pt idx="95">-0.00075905962683442505</cx:pt>
          <cx:pt idx="96">0.0081512306060058</cx:pt>
          <cx:pt idx="97">0.0083241495800597896</cx:pt>
          <cx:pt idx="98">0.015834295391565199</cx:pt>
          <cx:pt idx="99">0.0211576674411364</cx:pt>
          <cx:pt idx="100">0.0037065026575648901</cx:pt>
          <cx:pt idx="101">-0.0075570018649745701</cx:pt>
          <cx:pt idx="102">0.0039133085461651</cx:pt>
          <cx:pt idx="103">0.0127935115360707</cx:pt>
          <cx:pt idx="104">0.019169073749973401</cx:pt>
          <cx:pt idx="105">-0.0082384669022617998</cx:pt>
          <cx:pt idx="106">-0.019880195136555898</cx:pt>
          <cx:pt idx="107">-0.0094281159691254196</cx:pt>
          <cx:pt idx="108">0.0038871623687079899</cx:pt>
          <cx:pt idx="109">0.0038944959266931302</cx:pt>
          <cx:pt idx="110">0.00067352209867845199</cx:pt>
          <cx:pt idx="111">-0.000115067444478309</cx:pt>
          <cx:pt idx="112">0.00044616093791780698</cx:pt>
          <cx:pt idx="113">0.00029962069798457498</cx:pt>
          <cx:pt idx="114">-9.9274643307811994e-05</cx:pt>
          <cx:pt idx="115">0.00118004998814283</cx:pt>
          <cx:pt idx="116">-0.00053416358485063097</cx:pt>
          <cx:pt idx="117">0.00147965259896702</cx:pt>
          <cx:pt idx="118">0.0015256980533231801</cx:pt>
          <cx:pt idx="119">0.0053200854524255003</cx:pt>
          <cx:pt idx="120">0.015300969964283401</cx:pt>
          <cx:pt idx="121">0.037292137968266803</cx:pt>
          <cx:pt idx="122">0.0288589440412498</cx:pt>
          <cx:pt idx="123">0.016583332192214501</cx:pt>
          <cx:pt idx="124">0.0093310712472660408</cx:pt>
          <cx:pt idx="125">0.0062087854375703104</cx:pt>
          <cx:pt idx="126">-0.0050290044858124199</cx:pt>
          <cx:pt idx="127">-0.0072464749839835502</cx:pt>
          <cx:pt idx="128">-0.017893555135212999</cx:pt>
          <cx:pt idx="129">-0.019367823045668801</cx:pt>
          <cx:pt idx="130">0.023285157644878901</cx:pt>
          <cx:pt idx="131">0.016871720376935798</cx:pt>
          <cx:pt idx="132">0.00033885312915874399</cx:pt>
          <cx:pt idx="133">0.016600121861922699</cx:pt>
          <cx:pt idx="134">0.00092829163597758898</cx:pt>
          <cx:pt idx="135">0.0080853694830268306</cx:pt>
          <cx:pt idx="136">0.033702590794756598</cx:pt>
          <cx:pt idx="137">0.0138998558269388</cx:pt>
          <cx:pt idx="138">0.00076076564375543898</cx:pt>
          <cx:pt idx="139">0.00025944975655019101</cx:pt>
          <cx:pt idx="140">-0.000281094781148485</cx:pt>
          <cx:pt idx="141">0.000382157547905092</cx:pt>
          <cx:pt idx="142">-0.00034827353226290797</cx:pt>
          <cx:pt idx="143">0.0020853892435772799</cx:pt>
          <cx:pt idx="144">0.00089836934259446895</cx:pt>
          <cx:pt idx="145">0.0071342502417276301</cx:pt>
          <cx:pt idx="146">0.0060909213364824201</cx:pt>
          <cx:pt idx="147">0.016310048188900798</cx:pt>
          <cx:pt idx="148">0.012884400431753601</cx:pt>
          <cx:pt idx="149">0.020409607413945201</cx:pt>
          <cx:pt idx="150">-0.0027889094338106901</cx:pt>
          <cx:pt idx="151">-0.011215590601650499</cx:pt>
          <cx:pt idx="152">-0.018371930338032898</cx:pt>
          <cx:pt idx="153">-0.016426097533574401</cx:pt>
          <cx:pt idx="154">-0.0068833090123068897</cx:pt>
          <cx:pt idx="155">-0.018935358680788099</cx:pt>
          <cx:pt idx="156">-0.00848317009322248</cx:pt>
          <cx:pt idx="157">0.0014744621625183999</cx:pt>
          <cx:pt idx="158">0.0228242452139398</cx:pt>
          <cx:pt idx="159">0.0088994980001339593</cx:pt>
          <cx:pt idx="160">0.0074310239037923996</cx:pt>
          <cx:pt idx="161">0.0085476235205500604</cx:pt>
          <cx:pt idx="162">0.024040646000280701</cx:pt>
          <cx:pt idx="163">0.0215356126866053</cx:pt>
          <cx:pt idx="164">0.028429907104539</cx:pt>
          <cx:pt idx="165">0.0095842245957618605</cx:pt>
          <cx:pt idx="166">0.0015760299089156301</cx:pt>
          <cx:pt idx="167">-0.00055636304110961196</cx:pt>
          <cx:pt idx="168">-0.00045286893353433202</cx:pt>
          <cx:pt idx="169">0.00035559334919271101</cx:pt>
          <cx:pt idx="170">0.00010663239466662</cx:pt>
          <cx:pt idx="171">-0.0019785818505178901</cx:pt>
          <cx:pt idx="172">0.00179013177608074</cx:pt>
          <cx:pt idx="173">0.0091790182501471102</cx:pt>
          <cx:pt idx="174">0.00350256471128165</cx:pt>
          <cx:pt idx="175">0.00175194858853231</cx:pt>
          <cx:pt idx="176">0.0101347054880547</cx:pt>
          <cx:pt idx="177">0.017321079022802399</cx:pt>
          <cx:pt idx="178">0.00065049680642722196</cx:pt>
          <cx:pt idx="179">-0.017972788378882502</cx:pt>
          <cx:pt idx="180">-0.020288610514484901</cx:pt>
          <cx:pt idx="181">-0.028120654015562602</cx:pt>
          <cx:pt idx="182">-0.0033155994271023702</cx:pt>
          <cx:pt idx="183">0.0109601354953924</cx:pt>
          <cx:pt idx="184">-0.0070620084891941798</cx:pt>
          <cx:pt idx="185">-0.0040122484278002296</cx:pt>
          <cx:pt idx="186">0.013052867608155</cx:pt>
          <cx:pt idx="187">0.019096486990616099</cx:pt>
          <cx:pt idx="188">0.022364593147236201</cx:pt>
          <cx:pt idx="189">0.023612288182489199</cx:pt>
          <cx:pt idx="190">0.031019552201117101</cx:pt>
          <cx:pt idx="191">0.034076859971504399</cx:pt>
          <cx:pt idx="192">0.032555894942504097</cx:pt>
          <cx:pt idx="193">0.023980549133289401</cx:pt>
          <cx:pt idx="194">0.0052773301208100297</cx:pt>
          <cx:pt idx="195">8.4411291641238695e-05</cx:pt>
          <cx:pt idx="196">-9.3691463681800104e-05</cx:pt>
          <cx:pt idx="197">0.00039248661883259698</cx:pt>
          <cx:pt idx="198">-0.0030471055509519898</cx:pt>
          <cx:pt idx="199">-0.0016379354172374749</cx:pt>
          <cx:pt idx="200">-0.001724670380824735</cx:pt>
          <cx:pt idx="201">0.0011552987878439625</cx:pt>
          <cx:pt idx="202">-0.00047040871960458248</cx:pt>
          <cx:pt idx="203">-0.00382098390453445</cx:pt>
          <cx:pt idx="204">-0.0017171853042716901</cx:pt>
          <cx:pt idx="205">-0.002044672547052775</cx:pt>
          <cx:pt idx="206">0.0027166767972379999</cx:pt>
          <cx:pt idx="207">0.0067755200052935253</cx:pt>
          <cx:pt idx="208">0.0037850302917348498</cx:pt>
          <cx:pt idx="209">-0.00066866406371758245</cx:pt>
          <cx:pt idx="210">0.013440885881051025</cx:pt>
          <cx:pt idx="211">0.01297016607201675</cx:pt>
          <cx:pt idx="212">0.01204330783249395</cx:pt>
          <cx:pt idx="213">0.017011803376097999</cx:pt>
          <cx:pt idx="214">0.0094035707468956755</cx:pt>
          <cx:pt idx="215">0.0090203831302738749</cx:pt>
          <cx:pt idx="216">0.014601867295656224</cx:pt>
          <cx:pt idx="217">0.0045458866537756498</cx:pt>
          <cx:pt idx="218">0.0059013960185369998</cx:pt>
          <cx:pt idx="219">0.0072926166441427001</cx:pt>
          <cx:pt idx="220">0.0061319018077935503</cx:pt>
          <cx:pt idx="221">0.0051437126974609249</cx:pt>
          <cx:pt idx="222">0.0010214446745497551</cx:pt>
          <cx:pt idx="223">-7.5879829908690757e-05</cx:pt>
          <cx:pt idx="224">-0.00010237527962423826</cx:pt>
          <cx:pt idx="225">-0.00012831955208846799</cx:pt>
          <cx:pt idx="226">-0.0012410915894078725</cx:pt>
          <cx:pt idx="227">-0.0018128668113051799</cx:pt>
          <cx:pt idx="228">-0.0037246618951790999</cx:pt>
          <cx:pt idx="229">-0.00032822420157669252</cx:pt>
          <cx:pt idx="230">-0.0044902895032492996</cx:pt>
          <cx:pt idx="231">-0.0097852346762849242</cx:pt>
          <cx:pt idx="232">-0.0077087090879558503</cx:pt>
          <cx:pt idx="233">-0.0041659675211596246</cx:pt>
          <cx:pt idx="234">0.0012915318549075626</cx:pt>
          <cx:pt idx="235">0.0092265368257361501</cx:pt>
          <cx:pt idx="236">0.0031802842666723498</cx:pt>
          <cx:pt idx="237">-0.0013806211037727324</cx:pt>
          <cx:pt idx="238">0.0047734592720254003</cx:pt>
          <cx:pt idx="239">0.0079605846990422995</cx:pt>
          <cx:pt idx="240">-0.0051111354744552999</cx:pt>
          <cx:pt idx="241">0.0020379025783241098</cx:pt>
          <cx:pt idx="242">0.0072424058098250251</cx:pt>
          <cx:pt idx="243">0.0051712519862156751</cx:pt>
          <cx:pt idx="244">0.012692009764651825</cx:pt>
          <cx:pt idx="245">0.0070230928094699996</cx:pt>
          <cx:pt idx="246">0.0019921185753597049</cx:pt>
          <cx:pt idx="247">0.001232100606709935</cx:pt>
          <cx:pt idx="248">0.0049217519677028747</cx:pt>
          <cx:pt idx="249">0.0042628889213654503</cx:pt>
          <cx:pt idx="250">0.00068398395874806747</cx:pt>
          <cx:pt idx="251">0.00015553997716725925</cx:pt>
          <cx:pt idx="252">2.1526615633093125e-05</cx:pt>
          <cx:pt idx="253">-8.7651097883174254e-05</cx:pt>
          <cx:pt idx="254">-0.0012084495539914425</cx:pt>
          <cx:pt idx="255">-0.0015474645909191701</cx:pt>
          <cx:pt idx="256">-0.0033691543998207499</cx:pt>
          <cx:pt idx="257">-0.0030472490442048999</cx:pt>
          <cx:pt idx="258">-0.00092010722293113501</cx:pt>
          <cx:pt idx="259">-0.0008931788782564475</cx:pt>
          <cx:pt idx="260">0.00052805323648265248</cx:pt>
          <cx:pt idx="261">-0.0022118638175193475</cx:pt>
          <cx:pt idx="262">-0.0024374694183343527</cx:pt>
          <cx:pt idx="263">0.010024344411488775</cx:pt>
          <cx:pt idx="264">0.0026731054053986251</cx:pt>
          <cx:pt idx="265">-0.0037959130841774252</cx:pt>
          <cx:pt idx="266">-0.00092571564166994496</cx:pt>
          <cx:pt idx="267">-0.010512349031866351</cx:pt>
          <cx:pt idx="268">-0.012869939450958275</cx:pt>
          <cx:pt idx="269">-0.014102200672882726</cx:pt>
          <cx:pt idx="270">-0.011016726404902526</cx:pt>
          <cx:pt idx="271">-0.0093081801616571747</cx:pt>
          <cx:pt idx="272">-0.001246263053466395</cx:pt>
          <cx:pt idx="273">-0.0053394120339765004</cx:pt>
          <cx:pt idx="274">-0.0072243102682379504</cx:pt>
          <cx:pt idx="275">-0.010085880215814925</cx:pt>
          <cx:pt idx="276">-0.00022996740311892775</cx:pt>
          <cx:pt idx="277">0.0021253353721968648</cx:pt>
          <cx:pt idx="278">-2.7566302294937e-05</cx:pt>
          <cx:pt idx="279">6.1752667634026501e-05</cx:pt>
          <cx:pt idx="280">1.7913316780337651e-05</cx:pt>
          <cx:pt idx="281">2.0874333951104451e-05</cx:pt>
          <cx:pt idx="282">-0.00069178044505791253</cx:pt>
          <cx:pt idx="283">-0.00065377379013062495</cx:pt>
          <cx:pt idx="284">-0.00247328297278823</cx:pt>
          <cx:pt idx="285">-0.0022227623655633501</cx:pt>
          <cx:pt idx="286">0.0011530956618625975</cx:pt>
          <cx:pt idx="287">0.00063701313210070252</cx:pt>
          <cx:pt idx="288">-0.0025167457921924752</cx:pt>
          <cx:pt idx="289">-0.00029195152141345</cx:pt>
          <cx:pt idx="290">-0.0015121087466569601</cx:pt>
          <cx:pt idx="291">0.0036110490381117749</cx:pt>
          <cx:pt idx="292">0.0018452362705567149</cx:pt>
          <cx:pt idx="293">-0.0010164458324803676</cx:pt>
          <cx:pt idx="294">-0.0066560228641565746</cx:pt>
          <cx:pt idx="295">-0.0092203418632515501</cx:pt>
          <cx:pt idx="296">-0.0143057809425305</cx:pt>
          <cx:pt idx="297">-0.014795799705698149</cx:pt>
          <cx:pt idx="298">-0.012255721591351075</cx:pt>
          <cx:pt idx="299">-0.039342214427483299</cx:pt>
          <cx:pt idx="300">-0.026713154582518401</cx:pt>
          <cx:pt idx="301">-0.057996291851907897</cx:pt>
          <cx:pt idx="302">-0.050164934414382301</cx:pt>
          <cx:pt idx="303">-0.059610995476244301</cx:pt>
          <cx:pt idx="304">-0.014028590148641299</cx:pt>
          <cx:pt idx="305">0.000292771387447089</cx:pt>
          <cx:pt idx="306">0.00041348725146518503</cx:pt>
          <cx:pt idx="307">0.00015804713746882899</cx:pt>
          <cx:pt idx="308">-0.000448181249690362</cx:pt>
          <cx:pt idx="309">-0.00144357613362788</cx:pt>
          <cx:pt idx="310">-0.0018129341211171599</cx:pt>
          <cx:pt idx="311">-0.00077791525966476301</cx:pt>
          <cx:pt idx="312">0.0017412272524819901</cx:pt>
          <cx:pt idx="313">0.0034207178732701998</cx:pt>
          <cx:pt idx="314">-0.0083523859915555897</cx:pt>
          <cx:pt idx="315">-0.0215652295730655</cx:pt>
          <cx:pt idx="316">-0.041703933055971497</cx:pt>
          <cx:pt idx="317">-0.031690132040568399</cx:pt>
          <cx:pt idx="318">0.0147714180231016</cx:pt>
          <cx:pt idx="319">0.00050861277817776005</cx:pt>
          <cx:pt idx="320">-0.011724054504979899</cx:pt>
          <cx:pt idx="321">-0.026506327993154902</cx:pt>
          <cx:pt idx="322">-0.013391000798905799</cx:pt>
          <cx:pt idx="323">0.0129339181976422</cx:pt>
          <cx:pt idx="324">0.0105339072912184</cx:pt>
          <cx:pt idx="325">0.026436323232296399</cx:pt>
          <cx:pt idx="326">0.014898502957122001</cx:pt>
          <cx:pt idx="327">-0.031033318112842899</cx:pt>
          <cx:pt idx="328">-0.016957102136170198</cx:pt>
          <cx:pt idx="329">-0.063247279347613899</cx:pt>
          <cx:pt idx="330">-0.061892361296783799</cx:pt>
          <cx:pt idx="331">-0.055783325847091801</cx:pt>
          <cx:pt idx="332">-0.031474332088855403</cx:pt>
          <cx:pt idx="333">-0.0094120676708548592</cx:pt>
          <cx:pt idx="334">-0.0014519779496755801</cx:pt>
          <cx:pt idx="335">-0.00047549316844027601</cx:pt>
          <cx:pt idx="336">2.2422636556781e-05</cx:pt>
          <cx:pt idx="337">-0.00091070800714923399</cx:pt>
          <cx:pt idx="338">-0.00067622536019079703</cx:pt>
          <cx:pt idx="339">0.00079411553784623605</cx:pt>
          <cx:pt idx="340">-0.000744842724745968</cx:pt>
          <cx:pt idx="341">0.0092776627894549206</cx:pt>
          <cx:pt idx="342">-0.017189921567468101</cx:pt>
          <cx:pt idx="343">-0.0325119277224818</cx:pt>
          <cx:pt idx="344">-0.035664542986977299</cx:pt>
          <cx:pt idx="345">-0.0472256717633339</cx:pt>
          <cx:pt idx="346">0.0091316160831560796</cx:pt>
          <cx:pt idx="347">-0.00427983627181628</cx:pt>
          <cx:pt idx="348">-0.0194691507465596</cx:pt>
          <cx:pt idx="349">-0.0046942095019580103</cx:pt>
          <cx:pt idx="350">0.00157401629883271</cx:pt>
          <cx:pt idx="351">0.027978857230977299</cx:pt>
          <cx:pt idx="352">0.0020137500442456201</cx:pt>
          <cx:pt idx="353">-0.0065620277344507604</cx:pt>
          <cx:pt idx="354">0.041472088910959798</cx:pt>
          <cx:pt idx="355">0.020138293768153001</cx:pt>
          <cx:pt idx="356">0.00175031483890882</cx:pt>
          <cx:pt idx="357">-0.013078410798563299</cx:pt>
          <cx:pt idx="358">-0.021537461889243398</cx:pt>
          <cx:pt idx="359">-0.031437806676140698</cx:pt>
          <cx:pt idx="360">-0.024716109425708298</cx:pt>
          <cx:pt idx="361">-0.0066290875952511596</cx:pt>
          <cx:pt idx="362">6.7132517982046395e-05</cx:pt>
          <cx:pt idx="363">-4.4931498002654198e-05</cx:pt>
          <cx:pt idx="364">0.000212811612412622</cx:pt>
          <cx:pt idx="365">0.00030356881822705598</cx:pt>
          <cx:pt idx="366">-0.0012722809675374501</cx:pt>
          <cx:pt idx="367">-0.00034548395929971898</cx:pt>
          <cx:pt idx="368">-0.0093780254923814307</cx:pt>
          <cx:pt idx="369">-0.0035287756116106701</cx:pt>
          <cx:pt idx="370">-0.0270056915743314</cx:pt>
          <cx:pt idx="371">-0.029011367439360902</cx:pt>
          <cx:pt idx="372">-0.034845938095743198</cx:pt>
          <cx:pt idx="373">-0.0299422935959015</cx:pt>
          <cx:pt idx="374">-0.018266935120622399</cx:pt>
          <cx:pt idx="375">-0.021870250009655898</cx:pt>
          <cx:pt idx="376">0.0035769754374341801</cx:pt>
          <cx:pt idx="377">0.016989975303284801</cx:pt>
          <cx:pt idx="378">-0.00129334899889443</cx:pt>
          <cx:pt idx="379">-0.0041392655898194698</cx:pt>
          <cx:pt idx="380">0.011134074298742001</cx:pt>
          <cx:pt idx="381">0.0109010748201249</cx:pt>
          <cx:pt idx="382">0.0076179968683203099</cx:pt>
          <cx:pt idx="383">0.0118799016247435</cx:pt>
          <cx:pt idx="384">0.00061151047138564005</cx:pt>
          <cx:pt idx="385">0.016481475195909898</cx:pt>
          <cx:pt idx="386">-0.0099534560047564499</cx:pt>
          <cx:pt idx="387">-0.0191626978546111</cx:pt>
          <cx:pt idx="388">-0.014160610162351201</cx:pt>
          <cx:pt idx="389">-0.0079086170004755204</cx:pt>
          <cx:pt idx="390">-0.00239412555400684</cx:pt>
          <cx:pt idx="391">-0.0011614985550324199</cx:pt>
          <cx:pt idx="392">-0.00080020892344905199</cx:pt>
          <cx:pt idx="393">0.00042092291050448301</cx:pt>
          <cx:pt idx="394">-0.00036118078451270898</cx:pt>
          <cx:pt idx="395">-0.00032862914691970398</cx:pt>
          <cx:pt idx="396">-0.018513994506694401</cx:pt>
          <cx:pt idx="397">-0.029181477079432701</cx:pt>
          <cx:pt idx="398">-0.038696547309239</cx:pt>
          <cx:pt idx="399">-0.050288209841440702</cx:pt>
          <cx:pt idx="400">-0.054180499854516097</cx:pt>
          <cx:pt idx="401">-0.068010933189097997</cx:pt>
          <cx:pt idx="402">-0.062396109956529597</cx:pt>
          <cx:pt idx="403">-0.028627696585821899</cx:pt>
          <cx:pt idx="404">-0.0080929805621519392</cx:pt>
          <cx:pt idx="405">0.0038350024933953598</cx:pt>
          <cx:pt idx="406">0.0092479789793521103</cx:pt>
          <cx:pt idx="407">0.00030035205421895201</cx:pt>
          <cx:pt idx="408">0.011912600211537699</cx:pt>
          <cx:pt idx="409">6.2939345036861402e-05</cx:pt>
          <cx:pt idx="410">0.0031462405561976299</cx:pt>
          <cx:pt idx="411">-0.0035521315152730001</cx:pt>
          <cx:pt idx="412">0.0102864214903533</cx:pt>
          <cx:pt idx="413">0.014726279449903</cx:pt>
          <cx:pt idx="414">0.0040745791052751203</cx:pt>
          <cx:pt idx="415">0.0101100995491298</cx:pt>
          <cx:pt idx="416">-0.00499196477887974</cx:pt>
          <cx:pt idx="417">-0.00217387693497505</cx:pt>
          <cx:pt idx="418">-0.00119877416241029</cx:pt>
          <cx:pt idx="419">0.00038509357574386999</cx:pt>
          <cx:pt idx="420">0.00024414274897425402</cx:pt>
          <cx:pt idx="421">0.0023424204509497198</cx:pt>
          <cx:pt idx="422">0.0020867701867969199</cx:pt>
          <cx:pt idx="423">-0.0071837503995676403</cx:pt>
          <cx:pt idx="424">-0.00358598853519785</cx:pt>
          <cx:pt idx="425">-0.011718421374498401</cx:pt>
          <cx:pt idx="426">-0.0288974854065829</cx:pt>
          <cx:pt idx="427">-0.065400110441196202</cx:pt>
          <cx:pt idx="428">-0.078887756253965893</cx:pt>
          <cx:pt idx="429">-0.11164910492074399</cx:pt>
          <cx:pt idx="430">-0.10243592331658399</cx:pt>
          <cx:pt idx="431">-0.062910844641172803</cx:pt>
          <cx:pt idx="432">-0.024406554933522701</cx:pt>
          <cx:pt idx="433">-0.0053219203763920303</cx:pt>
          <cx:pt idx="434">-0.0039102579529896302</cx:pt>
          <cx:pt idx="435">-0.031365257845845797</cx:pt>
          <cx:pt idx="436">-0.028917625293310201</cx:pt>
          <cx:pt idx="437">-0.00119629415986439</cx:pt>
          <cx:pt idx="438">-0.015224704363627099</cx:pt>
          <cx:pt idx="439">-0.0022875330948535001</cx:pt>
          <cx:pt idx="440">0.037780866623036001</cx:pt>
          <cx:pt idx="441">0.019355510701700201</cx:pt>
          <cx:pt idx="442">0.017549065290831702</cx:pt>
          <cx:pt idx="443">0.020684243791093199</cx:pt>
          <cx:pt idx="444">0.0063065761720361097</cx:pt>
          <cx:pt idx="445">-0.0023455499545400899</cx:pt>
          <cx:pt idx="446">-0.00059937321193127401</cx:pt>
          <cx:pt idx="447">-0.00034561202143653503</cx:pt>
          <cx:pt idx="448">0.00063809784478521803</cx:pt>
          <cx:pt idx="449">0.00097734690695316494</cx:pt>
          <cx:pt idx="450">0.0023359194746483498</cx:pt>
          <cx:pt idx="451">0.0047828307314805004</cx:pt>
          <cx:pt idx="452">0.015090489790608499</cx:pt>
          <cx:pt idx="453">0.013359534704781</cx:pt>
          <cx:pt idx="454">0.0022280864338628699</cx:pt>
          <cx:pt idx="455">-0.024616276825126099</cx:pt>
          <cx:pt idx="456">-0.045377530101401803</cx:pt>
          <cx:pt idx="457">-0.093203377254488101</cx:pt>
          <cx:pt idx="458">-0.11154558151850701</cx:pt>
          <cx:pt idx="459">-0.091130973392126502</cx:pt>
          <cx:pt idx="460">-0.066828095864516199</cx:pt>
          <cx:pt idx="461">-0.058241807789124703</cx:pt>
          <cx:pt idx="462">-0.042146869424237801</cx:pt>
          <cx:pt idx="463">-0.012564329495082901</cx:pt>
          <cx:pt idx="464">-0.0142566708130901</cx:pt>
          <cx:pt idx="465">0.0109003087677619</cx:pt>
          <cx:pt idx="466">-0.0024575100419460798</cx:pt>
          <cx:pt idx="467">0.0166717795001321</cx:pt>
          <cx:pt idx="468">0.030177903942139001</cx:pt>
          <cx:pt idx="469">-0.00061193357259554297</cx:pt>
          <cx:pt idx="470">0.0065595900399829203</cx:pt>
          <cx:pt idx="471">0.021400450221390199</cx:pt>
          <cx:pt idx="472">0.021043047924600398</cx:pt>
          <cx:pt idx="473">-0.0102862100265302</cx:pt>
          <cx:pt idx="474">-0.00287994851235148</cx:pt>
          <cx:pt idx="475">-0.00033320478429037898</cx:pt>
          <cx:pt idx="476">-0.00119108918081018</cx:pt>
          <cx:pt idx="477">0.000211529787377089</cx:pt>
          <cx:pt idx="478">0.000348139064390366</cx:pt>
          <cx:pt idx="479">0.0163867805347724</cx:pt>
          <cx:pt idx="480">0.024502440321760501</cx:pt>
          <cx:pt idx="481">0.02279946114416</cx:pt>
          <cx:pt idx="482">0.059146582072792303</cx:pt>
          <cx:pt idx="483">0.039055733738637001</cx:pt>
          <cx:pt idx="484">0.037012058364004702</cx:pt>
          <cx:pt idx="485">-0.021514601688975302</cx:pt>
          <cx:pt idx="486">-0.054063932710641999</cx:pt>
          <cx:pt idx="487">-0.062363332803298699</cx:pt>
          <cx:pt idx="488">-0.0664328120663321</cx:pt>
          <cx:pt idx="489">-0.078263725956948194</cx:pt>
          <cx:pt idx="490">-0.036350226747355802</cx:pt>
          <cx:pt idx="491">0.00502825767660581</cx:pt>
          <cx:pt idx="492">0.0064190634334039499</cx:pt>
          <cx:pt idx="493">0.038911265806886398</cx:pt>
          <cx:pt idx="494">0.023627249240844701</cx:pt>
          <cx:pt idx="495">0.027015493696163399</cx:pt>
          <cx:pt idx="496">0.035992792769238002</cx:pt>
          <cx:pt idx="497">-0.0084284479364943703</cx:pt>
          <cx:pt idx="498">-0.0157610633889715</cx:pt>
          <cx:pt idx="499">0.00193533058770056</cx:pt>
          <cx:pt idx="500">0.0094817221954498002</cx:pt>
          <cx:pt idx="501">-0.012630174363945999</cx:pt>
          <cx:pt idx="502">-0.00125173255335483</cx:pt>
          <cx:pt idx="503">0.00080731721949088705</cx:pt>
          <cx:pt idx="504">0.00030685166983149601</cx:pt>
          <cx:pt idx="505">0.00071338767650529905</cx:pt>
          <cx:pt idx="506">-0.00087960537410284396</cx:pt>
          <cx:pt idx="507">0.019203173859201499</cx:pt>
          <cx:pt idx="508">0.028248891554254901</cx:pt>
          <cx:pt idx="509">0.0416140113219002</cx:pt>
          <cx:pt idx="510">0.0985421227459123</cx:pt>
          <cx:pt idx="511">0.092555535925409105</cx:pt>
          <cx:pt idx="512">0.084746537314399198</cx:pt>
          <cx:pt idx="513">0.051607803370438701</cx:pt>
          <cx:pt idx="514">0.0127903338398637</cx:pt>
          <cx:pt idx="515">-0.0056894811525612802</cx:pt>
          <cx:pt idx="516">-0.038472665768298497</cx:pt>
          <cx:pt idx="517">-0.032919812783310402</cx:pt>
          <cx:pt idx="518">0.013912635150449999</cx:pt>
          <cx:pt idx="519">0.0124320335534817</cx:pt>
          <cx:pt idx="520">-0.0061431000922338797</cx:pt>
          <cx:pt idx="521">0.0136896417309518</cx:pt>
          <cx:pt idx="522">0.013528925161346799</cx:pt>
          <cx:pt idx="523">0.040250488465939802</cx:pt>
          <cx:pt idx="524">0.0288545969200684</cx:pt>
          <cx:pt idx="525">-0.0036329249361485199</cx:pt>
          <cx:pt idx="526">-0.017156252073089</cx:pt>
          <cx:pt idx="527">-0.0031184628730507101</cx:pt>
          <cx:pt idx="528">0.014233677517654799</cx:pt>
          <cx:pt idx="529">-0.0059953865362462298</cx:pt>
          <cx:pt idx="530">-0.000885373554467293</cx:pt>
          <cx:pt idx="531">0.000107003299230538</cx:pt>
          <cx:pt idx="532">-0.00025823467304089399</cx:pt>
          <cx:pt idx="533">-0.00099969713488241591</cx:pt>
          <cx:pt idx="534">-0.00124635602488645</cx:pt>
          <cx:pt idx="535">0.017326404560934799</cx:pt>
          <cx:pt idx="536">0.016819113900203599</cx:pt>
          <cx:pt idx="537">0.0464712670970912</cx:pt>
          <cx:pt idx="538">0.0980550345746527</cx:pt>
          <cx:pt idx="539">0.087650808357685406</cx:pt>
          <cx:pt idx="540">0.080315194239143697</cx:pt>
          <cx:pt idx="541">0.084573981675302307</cx:pt>
          <cx:pt idx="542">0.077033283870243094</cx:pt>
          <cx:pt idx="543">0.060949809160152198</cx:pt>
          <cx:pt idx="544">0.031341458737134502</cx:pt>
          <cx:pt idx="545">-0.0073567718933660797</cx:pt>
          <cx:pt idx="546">-0.0080105640653284002</cx:pt>
          <cx:pt idx="547">-0.030631897655955701</cx:pt>
          <cx:pt idx="548">-0.0172061671228615</cx:pt>
          <cx:pt idx="549">0.0083228390155108897</cx:pt>
          <cx:pt idx="550">0.0216280665613976</cx:pt>
          <cx:pt idx="551">0.0076063924129488999</cx:pt>
          <cx:pt idx="552">0.025235948904222798</cx:pt>
          <cx:pt idx="553">-0.012059935539379601</cx:pt>
          <cx:pt idx="554">-0.019505338774434101</cx:pt>
          <cx:pt idx="555">0.010376021597071501</cx:pt>
          <cx:pt idx="556">0.020962593260149098</cx:pt>
          <cx:pt idx="557">-0.0021145211754195702</cx:pt>
          <cx:pt idx="558">-0.0010019416308588501</cx:pt>
          <cx:pt idx="559">-0.00064704262523794303</cx:pt>
          <cx:pt idx="560">-0.00062445124918372502</cx:pt>
          <cx:pt idx="561">9.5968979168492802e-05</cx:pt>
          <cx:pt idx="562">-0.0045230420562406299</cx:pt>
          <cx:pt idx="563">-0.00690681816534884</cx:pt>
          <cx:pt idx="564">0.0012710245570888301</cx:pt>
          <cx:pt idx="565">0.0256109734448433</cx:pt>
          <cx:pt idx="566">0.052716396466271499</cx:pt>
          <cx:pt idx="567">0.0456652300825411</cx:pt>
          <cx:pt idx="568">0.048559715447945302</cx:pt>
          <cx:pt idx="569">0.065096129310271103</cx:pt>
          <cx:pt idx="570">0.049652349305320899</cx:pt>
          <cx:pt idx="571">0.049877518681517199</cx:pt>
          <cx:pt idx="572">0.020589622242977799</cx:pt>
          <cx:pt idx="573">0.018179081643694601</cx:pt>
          <cx:pt idx="574">0.0147060509258745</cx:pt>
          <cx:pt idx="575">-0.013153255430115401</cx:pt>
          <cx:pt idx="576">-0.0052369088713202297</cx:pt>
          <cx:pt idx="577">0.028002088857099001</cx:pt>
          <cx:pt idx="578">0.0166101878311853</cx:pt>
          <cx:pt idx="579">0.010681990547848399</cx:pt>
          <cx:pt idx="580">-0.015292807042651299</cx:pt>
          <cx:pt idx="581">-0.0185796015089131</cx:pt>
          <cx:pt idx="582">-0.0120515415631786</cx:pt>
          <cx:pt idx="583">-0.0055477932588143602</cx:pt>
          <cx:pt idx="584">0.0060842374633177697</cx:pt>
          <cx:pt idx="585">-0.0027400788068232102</cx:pt>
          <cx:pt idx="586">-0.00159751866849784</cx:pt>
          <cx:pt idx="587">4.20971674029507e-05</cx:pt>
          <cx:pt idx="588">7.9313446248515494e-05</cx:pt>
          <cx:pt idx="589">-0.00016959711419965099</cx:pt>
          <cx:pt idx="590">-0.0132285918812568</cx:pt>
          <cx:pt idx="591">-0.017104502113469901</cx:pt>
          <cx:pt idx="592">-0.017903491350592601</cx:pt>
          <cx:pt idx="593">-0.0127694728148719</cx:pt>
          <cx:pt idx="594">-0.0168240815299045</cx:pt>
          <cx:pt idx="595">0.0045769878660693302</cx:pt>
          <cx:pt idx="596">-0.00926904137599323</cx:pt>
          <cx:pt idx="597">-0.032877516529954298</cx:pt>
          <cx:pt idx="598">0.0107779314486345</cx:pt>
          <cx:pt idx="599">0.024713284957432</cx:pt>
          <cx:pt idx="600">0.045639578215922703</cx:pt>
          <cx:pt idx="601">0.038854925297574901</cx:pt>
          <cx:pt idx="602">0.0149028838645299</cx:pt>
          <cx:pt idx="603">-0.024158837740701</cx:pt>
          <cx:pt idx="604">-0.015427056717800199</cx:pt>
          <cx:pt idx="605">-0.00027322157672968899</cx:pt>
          <cx:pt idx="606">-0.0055447871867652298</cx:pt>
          <cx:pt idx="607">-0.0073315614526892701</cx:pt>
          <cx:pt idx="608">-0.0055116869347824797</cx:pt>
          <cx:pt idx="609">-0.0053361776204041101</cx:pt>
          <cx:pt idx="610">-0.018497765172816601</cx:pt>
          <cx:pt idx="611">-0.0138330548124465</cx:pt>
          <cx:pt idx="612">-0.0060680347262099896</cx:pt>
          <cx:pt idx="613">-0.0044285210739662901</cx:pt>
          <cx:pt idx="614">0.00022460290864191701</cx:pt>
          <cx:pt idx="615">0.00072822183738968204</cx:pt>
          <cx:pt idx="616">-0.00024473573150423999</cx:pt>
          <cx:pt idx="617">-0.00015207456366872599</cx:pt>
          <cx:pt idx="618">-0.0032355080784363301</cx:pt>
          <cx:pt idx="619">-0.0052109837035402796</cx:pt>
          <cx:pt idx="620">-0.0091597431363892798</cx:pt>
          <cx:pt idx="621">-0.021622272060919299</cx:pt>
          <cx:pt idx="622">-0.057830277503688202</cx:pt>
          <cx:pt idx="623">-0.063460534454363698</cx:pt>
          <cx:pt idx="624">-0.062098634293503603</cx:pt>
          <cx:pt idx="625">-0.070738528721060095</cx:pt>
          <cx:pt idx="626">-0.039284495923329901</cx:pt>
          <cx:pt idx="627">-0.0061598254244691897</cx:pt>
          <cx:pt idx="628">0.0089317070798354704</cx:pt>
          <cx:pt idx="629">0.0236382749238437</cx:pt>
          <cx:pt idx="630">0.023435427351971599</cx:pt>
          <cx:pt idx="631">0.011386662467333801</cx:pt>
          <cx:pt idx="632">0.016017742010160901</cx:pt>
          <cx:pt idx="633">0.0039541839103049399</cx:pt>
          <cx:pt idx="634">-0.0139515496990129</cx:pt>
          <cx:pt idx="635">-0.0089710575166892202</cx:pt>
          <cx:pt idx="636">0.0024460190623413502</cx:pt>
          <cx:pt idx="637">0.0053008042322326698</cx:pt>
          <cx:pt idx="638">0.000773869603516955</cx:pt>
          <cx:pt idx="639">-0.0026874094430725899</cx:pt>
          <cx:pt idx="640">-0.0028434252431358302</cx:pt>
          <cx:pt idx="641">-0.0046024280502871299</cx:pt>
          <cx:pt idx="642">-0.00060254203209631505</cx:pt>
          <cx:pt idx="643">-0.00034132874804522001</cx:pt>
          <cx:pt idx="644">0.00010967733844296501</cx:pt>
          <cx:pt idx="645">-0.00010717927846787599</cx:pt>
          <cx:pt idx="646">0.000225711860715151</cx:pt>
          <cx:pt idx="647">0.0033328158930507699</cx:pt>
          <cx:pt idx="648">0.0040441302366735297</cx:pt>
          <cx:pt idx="649">-0.0084217241187325396</cx:pt>
          <cx:pt idx="650">-0.0269974545322046</cx:pt>
          <cx:pt idx="651">-0.061812549813020201</cx:pt>
          <cx:pt idx="652">-0.079220647076566994</cx:pt>
          <cx:pt idx="653">-0.061769685464176299</cx:pt>
          <cx:pt idx="654">-0.027484880304428499</cx:pt>
          <cx:pt idx="655">-0.0138822766691726</cx:pt>
          <cx:pt idx="656">-0.0075836503246724703</cx:pt>
          <cx:pt idx="657">0.0125957883745547</cx:pt>
          <cx:pt idx="658">0.029154634075557101</cx:pt>
          <cx:pt idx="659">0.0098702769419454998</cx:pt>
          <cx:pt idx="660">-0.0031020789575530298</cx:pt>
          <cx:pt idx="661">-0.00195651540503232</cx:pt>
          <cx:pt idx="662">0.00336094859425162</cx:pt>
          <cx:pt idx="663">0.0091775447530559797</cx:pt>
          <cx:pt idx="664">0.0040202386416880696</cx:pt>
          <cx:pt idx="665">-0.0012910423595664201</cx:pt>
          <cx:pt idx="666">-0.0050775668024685503</cx:pt>
          <cx:pt idx="667">-0.00060924621419979096</cx:pt>
          <cx:pt idx="668">0.00049652777271821903</cx:pt>
          <cx:pt idx="669">-0.0029324271856847601</cx:pt>
          <cx:pt idx="670">0.00057566925004856996</cx:pt>
          <cx:pt idx="671">0.00072573729499099296</cx:pt>
          <cx:pt idx="672">0.00074628812886787395</cx:pt>
          <cx:pt idx="673">-0.00053051759590465796</cx:pt>
          <cx:pt idx="674">0.000979363442949644</cx:pt>
          <cx:pt idx="675">0.0036611749142389199</cx:pt>
          <cx:pt idx="676">0.00062745362678585199</cx:pt>
          <cx:pt idx="677">-0.0067864015143491701</cx:pt>
          <cx:pt idx="678">-0.0102716381116729</cx:pt>
          <cx:pt idx="679">-0.019231455101166198</cx:pt>
          <cx:pt idx="680">-0.031505902475690101</cx:pt>
          <cx:pt idx="681">-0.028340200990263398</cx:pt>
          <cx:pt idx="682">-0.029971590563240801</cx:pt>
          <cx:pt idx="683">-0.0039034152374677598</cx:pt>
          <cx:pt idx="684">-0.0040912621314514704</cx:pt>
          <cx:pt idx="685">-0.0041043224467814301</cx:pt>
          <cx:pt idx="686">-0.0057389020124527096</cx:pt>
          <cx:pt idx="687">-0.012507850785205599</cx:pt>
          <cx:pt idx="688">-0.0048064909875994702</cx:pt>
          <cx:pt idx="689">0.0117871376278524</cx:pt>
          <cx:pt idx="690">-0.0019852797424619001</cx:pt>
          <cx:pt idx="691">-0.0065090821287677996</cx:pt>
          <cx:pt idx="692">-0.0013040758766581001</cx:pt>
          <cx:pt idx="693">-0.0104723948036687</cx:pt>
          <cx:pt idx="694">-0.0021746984448022498</cx:pt>
          <cx:pt idx="695">-0.00156627837856947</cx:pt>
          <cx:pt idx="696">-0.0017612419308449499</cx:pt>
          <cx:pt idx="697">-0.00150121117633845</cx:pt>
          <cx:pt idx="698">0.00033129207260894301</cx:pt>
          <cx:pt idx="699">0.000105995684533421</cx:pt>
          <cx:pt idx="700">-0.00027229026445949999</cx:pt>
          <cx:pt idx="701">0.00053607421904356399</cx:pt>
          <cx:pt idx="702">0.00064903784831958503</cx:pt>
          <cx:pt idx="703">0.00095812922941638395</cx:pt>
          <cx:pt idx="704">-7.4713857036239597e-06</cx:pt>
          <cx:pt idx="705">-0.00048520365540095797</cx:pt>
          <cx:pt idx="706">-0.0016431627705785</cx:pt>
          <cx:pt idx="707">0.00062652107671553497</cx:pt>
          <cx:pt idx="708">0.00122089435864755</cx:pt>
          <cx:pt idx="709">0.0017172912971887501</cx:pt>
          <cx:pt idx="710">0.0042055346842007598</cx:pt>
          <cx:pt idx="711">0.0071477267318291599</cx:pt>
          <cx:pt idx="712">0.0152004467814952</cx:pt>
          <cx:pt idx="713">0.00885577756827792</cx:pt>
          <cx:pt idx="714">0.000570296296455607</cx:pt>
          <cx:pt idx="715">0.00093948456900872705</cx:pt>
          <cx:pt idx="716">0.00056921105657726102</cx:pt>
          <cx:pt idx="717">-0.0070869198523348404</cx:pt>
          <cx:pt idx="718">-0.0085343907926816003</cx:pt>
          <cx:pt idx="719">-0.0061143116798411702</cx:pt>
          <cx:pt idx="720">-0.00014507978280902401</cx:pt>
          <cx:pt idx="721">0.00078477701819517601</cx:pt>
          <cx:pt idx="722">0.00078546587192142195</cx:pt>
          <cx:pt idx="723">-0.00036671790141345198</cx:pt>
          <cx:pt idx="724">0.00056952074378870999</cx:pt>
          <cx:pt idx="725">0.00031207273487957602</cx:pt>
          <cx:pt idx="726">-0.00013290971078459501</cx:pt>
          <cx:pt idx="727">-5.5561283898370299e-05</cx:pt>
          <cx:pt idx="728">-0.00024895114607788001</cx:pt>
          <cx:pt idx="729">-0.00054518043083692802</cx:pt>
          <cx:pt idx="730">-1.0197411675330201e-05</cx:pt>
          <cx:pt idx="731">0.00011952832997158999</cx:pt>
          <cx:pt idx="732">0.00094953422006993995</cx:pt>
          <cx:pt idx="733">-9.4749296900521906e-05</cx:pt>
          <cx:pt idx="734">0.00017908259878504401</cx:pt>
          <cx:pt idx="735">0.00034662106602859402</cx:pt>
          <cx:pt idx="736">0.0026738328529521799</cx:pt>
          <cx:pt idx="737">0.0036116412759849099</cx:pt>
          <cx:pt idx="738">0.00363429157130544</cx:pt>
          <cx:pt idx="739">0.0067397107285243601</cx:pt>
          <cx:pt idx="740">2.8331700169972999e-05</cx:pt>
          <cx:pt idx="741">-0.0052384152671458902</cx:pt>
          <cx:pt idx="742">-0.0042046857240206599</cx:pt>
          <cx:pt idx="743">-0.00051946465600075998</cx:pt>
          <cx:pt idx="744">0.00064239667666014203</cx:pt>
          <cx:pt idx="745">-0.00068159813389326003</cx:pt>
          <cx:pt idx="746">-0.0032832608710937298</cx:pt>
          <cx:pt idx="747">-0.0030713051543322699</cx:pt>
          <cx:pt idx="748">-0.0014483587929715899</cx:pt>
          <cx:pt idx="749">-0.000796527237791452</cx:pt>
          <cx:pt idx="750">0.00031409426307343901</cx:pt>
          <cx:pt idx="751">-0.00034657979693644399</cx:pt>
          <cx:pt idx="752">-0.00014472650004701499</cx:pt>
          <cx:pt idx="753">0.00071596122906808198</cx:pt>
          <cx:pt idx="754">-0.00073269771825113504</cx:pt>
          <cx:pt idx="755">0.00045180439300261497</cx:pt>
          <cx:pt idx="756">-0.00016901405383241099</cx:pt>
          <cx:pt idx="757">0.00044985697697273101</cx:pt>
          <cx:pt idx="758">-0.00049975190562765196</cx:pt>
          <cx:pt idx="759">0.00046425610926838901</cx:pt>
          <cx:pt idx="760">-0.00042384185564550898</cx:pt>
          <cx:pt idx="761">0.00042401171182348499</cx:pt>
          <cx:pt idx="762">-0.000200019896998018</cx:pt>
          <cx:pt idx="763">0.00049629148834986103</cx:pt>
          <cx:pt idx="764">0.0011343270755179999</cx:pt>
          <cx:pt idx="765">4.6038850866223597e-05</cx:pt>
          <cx:pt idx="766">0.00022908009150493901</cx:pt>
          <cx:pt idx="767">-0.000466508614989464</cx:pt>
          <cx:pt idx="768">-0.00019202531350703399</cx:pt>
          <cx:pt idx="769">-0.00094817881392779001</cx:pt>
          <cx:pt idx="770">-0.0020841799074557102</cx:pt>
          <cx:pt idx="771">-0.00037282384567915397</cx:pt>
          <cx:pt idx="772">-0.00017293003260072701</cx:pt>
          <cx:pt idx="773">-0.00010306043961814999</cx:pt>
          <cx:pt idx="774">-0.00079037800912529199</cx:pt>
          <cx:pt idx="775">-0.0023931029033633002</cx:pt>
          <cx:pt idx="776">-0.00095670043083922898</cx:pt>
          <cx:pt idx="777">0.00051296427159932797</cx:pt>
          <cx:pt idx="778">0.00048723652123938802</cx:pt>
          <cx:pt idx="779">-0.00055460342094036403</cx:pt>
          <cx:pt idx="780">0.00041503466305415802</cx:pt>
          <cx:pt idx="781">0.00018393609862200601</cx:pt>
          <cx:pt idx="782">0.00052075111710234699</cx:pt>
          <cx:pt idx="783">0.000190639886205997</cx:pt>
          <cx:pt idx="784">-0.0016379354172374749</cx:pt>
          <cx:pt idx="785">-0.001724670380824735</cx:pt>
          <cx:pt idx="786">0.0011552987878439625</cx:pt>
          <cx:pt idx="787">-0.00047040871960458248</cx:pt>
          <cx:pt idx="788">-0.00382098390453445</cx:pt>
          <cx:pt idx="789">-0.0017171853042716901</cx:pt>
          <cx:pt idx="790">-0.002044672547052775</cx:pt>
          <cx:pt idx="791">0.0027166767972379999</cx:pt>
          <cx:pt idx="792">0.0067755200052935253</cx:pt>
          <cx:pt idx="793">0.0037850302917348498</cx:pt>
          <cx:pt idx="794">-0.00066866406371758245</cx:pt>
          <cx:pt idx="795">0.013440885881051025</cx:pt>
          <cx:pt idx="796">0.01297016607201675</cx:pt>
          <cx:pt idx="797">0.01204330783249395</cx:pt>
          <cx:pt idx="798">0.017011803376097999</cx:pt>
          <cx:pt idx="799">0.0094035707468956755</cx:pt>
          <cx:pt idx="800">0.0090203831302738749</cx:pt>
          <cx:pt idx="801">0.014601867295656224</cx:pt>
          <cx:pt idx="802">0.0045458866537756498</cx:pt>
          <cx:pt idx="803">0.0059013960185369998</cx:pt>
          <cx:pt idx="804">0.0072926166441427001</cx:pt>
          <cx:pt idx="805">0.0061319018077935503</cx:pt>
          <cx:pt idx="806">0.0051437126974609249</cx:pt>
          <cx:pt idx="807">0.0010214446745497551</cx:pt>
          <cx:pt idx="808">-7.5879829908690757e-05</cx:pt>
          <cx:pt idx="809">-0.00010237527962423826</cx:pt>
          <cx:pt idx="810">-0.00012831955208846799</cx:pt>
          <cx:pt idx="811">-0.0012410915894078725</cx:pt>
          <cx:pt idx="812">-0.0018128668113051799</cx:pt>
          <cx:pt idx="813">-0.0037246618951790999</cx:pt>
          <cx:pt idx="814">-0.00032822420157669252</cx:pt>
          <cx:pt idx="815">-0.0044902895032492996</cx:pt>
          <cx:pt idx="816">-0.0097852346762849242</cx:pt>
          <cx:pt idx="817">-0.0077087090879558503</cx:pt>
          <cx:pt idx="818">-0.0041659675211596246</cx:pt>
          <cx:pt idx="819">0.0012915318549075626</cx:pt>
          <cx:pt idx="820">0.0092265368257361501</cx:pt>
          <cx:pt idx="821">0.0031802842666723498</cx:pt>
          <cx:pt idx="822">-0.0013806211037727324</cx:pt>
          <cx:pt idx="823">0.0047734592720254003</cx:pt>
          <cx:pt idx="824">0.0079605846990422995</cx:pt>
          <cx:pt idx="825">-0.0051111354744552999</cx:pt>
          <cx:pt idx="826">0.0020379025783241098</cx:pt>
          <cx:pt idx="827">0.0072424058098250251</cx:pt>
          <cx:pt idx="828">0.0051712519862156751</cx:pt>
          <cx:pt idx="829">0.012692009764651825</cx:pt>
          <cx:pt idx="830">0.0070230928094699996</cx:pt>
          <cx:pt idx="831">0.0019921185753597049</cx:pt>
          <cx:pt idx="832">0.001232100606709935</cx:pt>
          <cx:pt idx="833">0.0049217519677028747</cx:pt>
          <cx:pt idx="834">0.0042628889213654503</cx:pt>
          <cx:pt idx="835">0.00068398395874806747</cx:pt>
          <cx:pt idx="836">0.00015553997716725925</cx:pt>
          <cx:pt idx="837">2.1526615633093125e-05</cx:pt>
          <cx:pt idx="838">-8.7651097883174254e-05</cx:pt>
          <cx:pt idx="839">-0.0012084495539914425</cx:pt>
          <cx:pt idx="840">-0.0015474645909191701</cx:pt>
          <cx:pt idx="841">-0.0033691543998207499</cx:pt>
          <cx:pt idx="842">-0.0030472490442048999</cx:pt>
          <cx:pt idx="843">-0.00092010722293113501</cx:pt>
          <cx:pt idx="844">-0.0008931788782564475</cx:pt>
          <cx:pt idx="845">0.00052805323648265248</cx:pt>
          <cx:pt idx="846">-0.0022118638175193475</cx:pt>
          <cx:pt idx="847">-0.0024374694183343527</cx:pt>
          <cx:pt idx="848">0.010024344411488775</cx:pt>
          <cx:pt idx="849">0.0026731054053986251</cx:pt>
          <cx:pt idx="850">-0.0037959130841774252</cx:pt>
          <cx:pt idx="851">-0.00092571564166994496</cx:pt>
          <cx:pt idx="852">-0.010512349031866351</cx:pt>
          <cx:pt idx="853">-0.012869939450958275</cx:pt>
          <cx:pt idx="854">-0.014102200672882726</cx:pt>
          <cx:pt idx="855">-0.011016726404902526</cx:pt>
          <cx:pt idx="856">-0.0093081801616571747</cx:pt>
          <cx:pt idx="857">-0.001246263053466395</cx:pt>
          <cx:pt idx="858">-0.0053394120339765004</cx:pt>
          <cx:pt idx="859">-0.0072243102682379504</cx:pt>
          <cx:pt idx="860">-0.010085880215814925</cx:pt>
          <cx:pt idx="861">-0.00022996740311892775</cx:pt>
          <cx:pt idx="862">0.0021253353721968648</cx:pt>
          <cx:pt idx="863">-2.7566302294937e-05</cx:pt>
          <cx:pt idx="864">6.1752667634026501e-05</cx:pt>
          <cx:pt idx="865">1.7913316780337651e-05</cx:pt>
          <cx:pt idx="866">2.0874333951104451e-05</cx:pt>
          <cx:pt idx="867">-0.00069178044505791253</cx:pt>
          <cx:pt idx="868">-0.00065377379013062495</cx:pt>
          <cx:pt idx="869">-0.00247328297278823</cx:pt>
          <cx:pt idx="870">-0.0022227623655633501</cx:pt>
          <cx:pt idx="871">0.0011530956618625975</cx:pt>
          <cx:pt idx="872">0.00063701313210070252</cx:pt>
          <cx:pt idx="873">-0.0025167457921924752</cx:pt>
          <cx:pt idx="874">-0.00029195152141345</cx:pt>
          <cx:pt idx="875">-0.0015121087466569601</cx:pt>
          <cx:pt idx="876">0.0036110490381117749</cx:pt>
          <cx:pt idx="877">0.0018452362705567149</cx:pt>
          <cx:pt idx="878">-0.0010164458324803676</cx:pt>
          <cx:pt idx="879">-0.0066560228641565746</cx:pt>
          <cx:pt idx="880">-0.0092203418632515501</cx:pt>
          <cx:pt idx="881">-0.0143057809425305</cx:pt>
          <cx:pt idx="882">-0.014795799705698149</cx:pt>
          <cx:pt idx="883">-0.012255721591351075</cx:pt>
          <cx:pt idx="884">-0.0016379354172374749</cx:pt>
          <cx:pt idx="885">-0.001724670380824735</cx:pt>
          <cx:pt idx="886">0.0011552987878439625</cx:pt>
          <cx:pt idx="887">-0.00047040871960458248</cx:pt>
          <cx:pt idx="888">-0.00382098390453445</cx:pt>
          <cx:pt idx="889">-0.0017171853042716901</cx:pt>
          <cx:pt idx="890">-0.002044672547052775</cx:pt>
          <cx:pt idx="891">0.0027166767972379999</cx:pt>
          <cx:pt idx="892">0.0067755200052935253</cx:pt>
          <cx:pt idx="893">0.0037850302917348498</cx:pt>
          <cx:pt idx="894">-0.00066866406371758245</cx:pt>
          <cx:pt idx="895">0.013440885881051025</cx:pt>
          <cx:pt idx="896">0.01297016607201675</cx:pt>
          <cx:pt idx="897">0.01204330783249395</cx:pt>
          <cx:pt idx="898">0.017011803376097999</cx:pt>
          <cx:pt idx="899">0.0094035707468956755</cx:pt>
          <cx:pt idx="900">0.0090203831302738749</cx:pt>
          <cx:pt idx="901">0.014601867295656224</cx:pt>
          <cx:pt idx="902">0.0045458866537756498</cx:pt>
          <cx:pt idx="903">0.0059013960185369998</cx:pt>
          <cx:pt idx="904">0.0072926166441427001</cx:pt>
          <cx:pt idx="905">0.0061319018077935503</cx:pt>
          <cx:pt idx="906">0.0051437126974609249</cx:pt>
          <cx:pt idx="907">0.0010214446745497551</cx:pt>
          <cx:pt idx="908">-7.5879829908690757e-05</cx:pt>
          <cx:pt idx="909">-0.00010237527962423826</cx:pt>
          <cx:pt idx="910">-0.00012831955208846799</cx:pt>
          <cx:pt idx="911">-0.0012410915894078725</cx:pt>
          <cx:pt idx="912">-0.0018128668113051799</cx:pt>
          <cx:pt idx="913">-0.0037246618951790999</cx:pt>
          <cx:pt idx="914">-0.00032822420157669252</cx:pt>
          <cx:pt idx="915">-0.0044902895032492996</cx:pt>
          <cx:pt idx="916">-0.0097852346762849242</cx:pt>
          <cx:pt idx="917">-0.0077087090879558503</cx:pt>
          <cx:pt idx="918">-0.0041659675211596246</cx:pt>
          <cx:pt idx="919">0.0012915318549075626</cx:pt>
          <cx:pt idx="920">0.0092265368257361501</cx:pt>
          <cx:pt idx="921">0.0031802842666723498</cx:pt>
          <cx:pt idx="922">-0.0013806211037727324</cx:pt>
          <cx:pt idx="923">0.0047734592720254003</cx:pt>
          <cx:pt idx="924">0.0079605846990422995</cx:pt>
          <cx:pt idx="925">-0.0051111354744552999</cx:pt>
          <cx:pt idx="926">0.0020379025783241098</cx:pt>
          <cx:pt idx="927">0.0072424058098250251</cx:pt>
          <cx:pt idx="928">0.0051712519862156751</cx:pt>
          <cx:pt idx="929">0.012692009764651825</cx:pt>
          <cx:pt idx="930">0.0070230928094699996</cx:pt>
          <cx:pt idx="931">0.0019921185753597049</cx:pt>
          <cx:pt idx="932">0.001232100606709935</cx:pt>
          <cx:pt idx="933">0.0049217519677028747</cx:pt>
          <cx:pt idx="934">0.0042628889213654503</cx:pt>
          <cx:pt idx="935">0.00068398395874806747</cx:pt>
          <cx:pt idx="936">0.00015553997716725925</cx:pt>
          <cx:pt idx="937">2.1526615633093125e-05</cx:pt>
          <cx:pt idx="938">-8.7651097883174254e-05</cx:pt>
          <cx:pt idx="939">-0.0012084495539914425</cx:pt>
          <cx:pt idx="940">-0.0015474645909191701</cx:pt>
          <cx:pt idx="941">-0.0033691543998207499</cx:pt>
          <cx:pt idx="942">-0.0030472490442048999</cx:pt>
          <cx:pt idx="943">-0.00092010722293113501</cx:pt>
          <cx:pt idx="944">-0.0008931788782564475</cx:pt>
          <cx:pt idx="945">0.00052805323648265248</cx:pt>
          <cx:pt idx="946">-0.0022118638175193475</cx:pt>
          <cx:pt idx="947">-0.0024374694183343527</cx:pt>
          <cx:pt idx="948">0.010024344411488775</cx:pt>
          <cx:pt idx="949">0.0026731054053986251</cx:pt>
          <cx:pt idx="950">-0.0037959130841774252</cx:pt>
          <cx:pt idx="951">-0.00092571564166994496</cx:pt>
          <cx:pt idx="952">-0.010512349031866351</cx:pt>
          <cx:pt idx="953">-0.012869939450958275</cx:pt>
          <cx:pt idx="954">-0.014102200672882726</cx:pt>
          <cx:pt idx="955">-0.011016726404902526</cx:pt>
          <cx:pt idx="956">-0.0093081801616571747</cx:pt>
          <cx:pt idx="957">-0.001246263053466395</cx:pt>
          <cx:pt idx="958">-0.0053394120339765004</cx:pt>
          <cx:pt idx="959">-0.0072243102682379504</cx:pt>
          <cx:pt idx="960">-0.010085880215814925</cx:pt>
          <cx:pt idx="961">-0.00022996740311892775</cx:pt>
          <cx:pt idx="962">0.0021253353721968648</cx:pt>
          <cx:pt idx="963">-2.7566302294937e-05</cx:pt>
          <cx:pt idx="964">6.1752667634026501e-05</cx:pt>
          <cx:pt idx="965">1.7913316780337651e-05</cx:pt>
          <cx:pt idx="966">2.0874333951104451e-05</cx:pt>
          <cx:pt idx="967">-0.00069178044505791253</cx:pt>
          <cx:pt idx="968">-0.00065377379013062495</cx:pt>
          <cx:pt idx="969">-0.00247328297278823</cx:pt>
          <cx:pt idx="970">-0.0022227623655633501</cx:pt>
          <cx:pt idx="971">0.0011530956618625975</cx:pt>
          <cx:pt idx="972">0.00063701313210070252</cx:pt>
          <cx:pt idx="973">-0.0025167457921924752</cx:pt>
          <cx:pt idx="974">-0.00029195152141345</cx:pt>
          <cx:pt idx="975">-0.0015121087466569601</cx:pt>
          <cx:pt idx="976">0.0036110490381117749</cx:pt>
          <cx:pt idx="977">0.0018452362705567149</cx:pt>
          <cx:pt idx="978">-0.0010164458324803676</cx:pt>
          <cx:pt idx="979">-0.0066560228641565746</cx:pt>
          <cx:pt idx="980">-0.0092203418632515501</cx:pt>
          <cx:pt idx="981">-0.0143057809425305</cx:pt>
          <cx:pt idx="982">-0.014795799705698149</cx:pt>
          <cx:pt idx="983">-0.012255721591351075</cx:pt>
          <cx:pt idx="984">-0.0016379354172374749</cx:pt>
          <cx:pt idx="985">-0.001724670380824735</cx:pt>
          <cx:pt idx="986">0.0011552987878439625</cx:pt>
          <cx:pt idx="987">-0.00047040871960458248</cx:pt>
          <cx:pt idx="988">-0.00382098390453445</cx:pt>
          <cx:pt idx="989">-0.0017171853042716901</cx:pt>
          <cx:pt idx="990">-0.002044672547052775</cx:pt>
          <cx:pt idx="991">0.0027166767972379999</cx:pt>
          <cx:pt idx="992">0.0067755200052935253</cx:pt>
          <cx:pt idx="993">0.0037850302917348498</cx:pt>
          <cx:pt idx="994">-0.00066866406371758245</cx:pt>
          <cx:pt idx="995">0.013440885881051025</cx:pt>
          <cx:pt idx="996">0.01297016607201675</cx:pt>
          <cx:pt idx="997">0.01204330783249395</cx:pt>
          <cx:pt idx="998">0.017011803376097999</cx:pt>
          <cx:pt idx="999">0.0094035707468956755</cx:pt>
          <cx:pt idx="1000">0.0090203831302738749</cx:pt>
          <cx:pt idx="1001">0.014601867295656224</cx:pt>
          <cx:pt idx="1002">0.0045458866537756498</cx:pt>
          <cx:pt idx="1003">0.0059013960185369998</cx:pt>
          <cx:pt idx="1004">0.0072926166441427001</cx:pt>
          <cx:pt idx="1005">0.0061319018077935503</cx:pt>
          <cx:pt idx="1006">0.0051437126974609249</cx:pt>
          <cx:pt idx="1007">0.0010214446745497551</cx:pt>
          <cx:pt idx="1008">-7.5879829908690757e-05</cx:pt>
          <cx:pt idx="1009">-0.00010237527962423826</cx:pt>
          <cx:pt idx="1010">-0.00012831955208846799</cx:pt>
          <cx:pt idx="1011">-0.0012410915894078725</cx:pt>
          <cx:pt idx="1012">-0.0018128668113051799</cx:pt>
          <cx:pt idx="1013">-0.0037246618951790999</cx:pt>
          <cx:pt idx="1014">-0.00032822420157669252</cx:pt>
          <cx:pt idx="1015">-0.0044902895032492996</cx:pt>
          <cx:pt idx="1016">-0.0097852346762849242</cx:pt>
          <cx:pt idx="1017">-0.0077087090879558503</cx:pt>
          <cx:pt idx="1018">-0.0041659675211596246</cx:pt>
          <cx:pt idx="1019">0.0012915318549075626</cx:pt>
          <cx:pt idx="1020">0.0092265368257361501</cx:pt>
          <cx:pt idx="1021">0.0031802842666723498</cx:pt>
          <cx:pt idx="1022">-0.0013806211037727324</cx:pt>
          <cx:pt idx="1023">0.0047734592720254003</cx:pt>
          <cx:pt idx="1024">0.0079605846990422995</cx:pt>
          <cx:pt idx="1025">-0.0051111354744552999</cx:pt>
          <cx:pt idx="1026">0.0020379025783241098</cx:pt>
          <cx:pt idx="1027">0.0072424058098250251</cx:pt>
          <cx:pt idx="1028">0.0051712519862156751</cx:pt>
          <cx:pt idx="1029">0.012692009764651825</cx:pt>
          <cx:pt idx="1030">0.0070230928094699996</cx:pt>
          <cx:pt idx="1031">0.0019921185753597049</cx:pt>
          <cx:pt idx="1032">0.001232100606709935</cx:pt>
          <cx:pt idx="1033">0.0049217519677028747</cx:pt>
          <cx:pt idx="1034">0.0042628889213654503</cx:pt>
          <cx:pt idx="1035">0.00068398395874806747</cx:pt>
          <cx:pt idx="1036">0.00015553997716725925</cx:pt>
          <cx:pt idx="1037">2.1526615633093125e-05</cx:pt>
          <cx:pt idx="1038">-8.7651097883174254e-05</cx:pt>
          <cx:pt idx="1039">-0.0012084495539914425</cx:pt>
          <cx:pt idx="1040">-0.0015474645909191701</cx:pt>
          <cx:pt idx="1041">-0.0033691543998207499</cx:pt>
          <cx:pt idx="1042">-0.0030472490442048999</cx:pt>
          <cx:pt idx="1043">-0.00092010722293113501</cx:pt>
          <cx:pt idx="1044">-0.0008931788782564475</cx:pt>
          <cx:pt idx="1045">0.00052805323648265248</cx:pt>
          <cx:pt idx="1046">-0.0022118638175193475</cx:pt>
          <cx:pt idx="1047">-0.0024374694183343527</cx:pt>
          <cx:pt idx="1048">0.010024344411488775</cx:pt>
          <cx:pt idx="1049">0.0026731054053986251</cx:pt>
          <cx:pt idx="1050">-0.0037959130841774252</cx:pt>
          <cx:pt idx="1051">-0.00092571564166994496</cx:pt>
          <cx:pt idx="1052">-0.010512349031866351</cx:pt>
          <cx:pt idx="1053">-0.012869939450958275</cx:pt>
          <cx:pt idx="1054">-0.014102200672882726</cx:pt>
          <cx:pt idx="1055">-0.011016726404902526</cx:pt>
          <cx:pt idx="1056">-0.0093081801616571747</cx:pt>
          <cx:pt idx="1057">-0.001246263053466395</cx:pt>
          <cx:pt idx="1058">-0.0053394120339765004</cx:pt>
          <cx:pt idx="1059">-0.0072243102682379504</cx:pt>
          <cx:pt idx="1060">-0.010085880215814925</cx:pt>
          <cx:pt idx="1061">-0.00022996740311892775</cx:pt>
          <cx:pt idx="1062">0.0021253353721968648</cx:pt>
          <cx:pt idx="1063">-2.7566302294937e-05</cx:pt>
          <cx:pt idx="1064">6.1752667634026501e-05</cx:pt>
          <cx:pt idx="1065">1.7913316780337651e-05</cx:pt>
          <cx:pt idx="1066">2.0874333951104451e-05</cx:pt>
          <cx:pt idx="1067">-0.00069178044505791253</cx:pt>
          <cx:pt idx="1068">-0.00065377379013062495</cx:pt>
          <cx:pt idx="1069">-0.00247328297278823</cx:pt>
          <cx:pt idx="1070">-0.0022227623655633501</cx:pt>
          <cx:pt idx="1071">0.0011530956618625975</cx:pt>
          <cx:pt idx="1072">0.00063701313210070252</cx:pt>
          <cx:pt idx="1073">-0.0025167457921924752</cx:pt>
          <cx:pt idx="1074">-0.00029195152141345</cx:pt>
          <cx:pt idx="1075">-0.0015121087466569601</cx:pt>
          <cx:pt idx="1076">0.0036110490381117749</cx:pt>
          <cx:pt idx="1077">0.0018452362705567149</cx:pt>
          <cx:pt idx="1078">-0.0010164458324803676</cx:pt>
          <cx:pt idx="1079">-0.0066560228641565746</cx:pt>
          <cx:pt idx="1080">-0.0092203418632515501</cx:pt>
          <cx:pt idx="1081">-0.0143057809425305</cx:pt>
          <cx:pt idx="1082">-0.014795799705698149</cx:pt>
          <cx:pt idx="1083">-0.012255721591351075</cx:pt>
        </cx:lvl>
      </cx:numDim>
    </cx:data>
    <cx:data id="152">
      <cx:numDim type="val">
        <cx:f>Sheet2!$EW$1:$EW$1084</cx:f>
        <cx:lvl ptCount="1084" formatCode="0.00E+00">
          <cx:pt idx="0">-1.18757520777711e-05</cx:pt>
          <cx:pt idx="1">-7.5948234306468996e-06</cx:pt>
          <cx:pt idx="2">-3.5601359856949103e-05</cx:pt>
          <cx:pt idx="3">0.00058161738893370402</cx:pt>
          <cx:pt idx="4">-0.00024164828856235699</cx:pt>
          <cx:pt idx="5">0.000351862159592366</cx:pt>
          <cx:pt idx="6">-0.00047650394363226898</cx:pt>
          <cx:pt idx="7">-0.00048292146042038599</cx:pt>
          <cx:pt idx="8">-0.00058421749999462203</cx:pt>
          <cx:pt idx="9">-0.00060858789158022605</cx:pt>
          <cx:pt idx="10">0.00014757278337926399</cx:pt>
          <cx:pt idx="11">0.000153803247300303</cx:pt>
          <cx:pt idx="12">-0.00016829677070129699</cx:pt>
          <cx:pt idx="13">-0.00048028564535344202</cx:pt>
          <cx:pt idx="14">0.00065845455461351803</cx:pt>
          <cx:pt idx="15">0.00022827257649748401</cx:pt>
          <cx:pt idx="16">-0.00041347202611069099</cx:pt>
          <cx:pt idx="17">0.000163572691516227</cx:pt>
          <cx:pt idx="18">-9.1777569314404199e-05</cx:pt>
          <cx:pt idx="19">-0.00065797464243929195</cx:pt>
          <cx:pt idx="20">9.6289648087224402e-05</cx:pt>
          <cx:pt idx="21">-0.00061220106223410799</cx:pt>
          <cx:pt idx="22">-0.00038212903444679501</cx:pt>
          <cx:pt idx="23">0.00014084191211732801</cx:pt>
          <cx:pt idx="24">0.00019444206423419299</cx:pt>
          <cx:pt idx="25">-0.000476298635904628</cx:pt>
          <cx:pt idx="26">0.000203873168377308</cx:pt>
          <cx:pt idx="27">-0.00049679989400136103</cx:pt>
          <cx:pt idx="28">-0.00066967822302690103</cx:pt>
          <cx:pt idx="29">0.00042899561133194502</cx:pt>
          <cx:pt idx="30">-7.0212132860120202e-05</cx:pt>
          <cx:pt idx="31">-0.000131175177386577</cx:pt>
          <cx:pt idx="32">-0.00058988394695019797</cx:pt>
          <cx:pt idx="33">-0.00015290013334586099</cx:pt>
          <cx:pt idx="34">-6.1862297165867405e-05</cx:pt>
          <cx:pt idx="35">-0.0015960873317741901</cx:pt>
          <cx:pt idx="36">-0.0027719226966501898</cx:pt>
          <cx:pt idx="37">-0.00036268321707515298</cx:pt>
          <cx:pt idx="38">-0.0022770905624006701</cx:pt>
          <cx:pt idx="39">-0.0075103587533630802</cx:pt>
          <cx:pt idx="40">-0.0017255240571552701</cx:pt>
          <cx:pt idx="41">-0.0015828383162283101</cx:pt>
          <cx:pt idx="42">-0.0011179119960021201</cx:pt>
          <cx:pt idx="43">0.00087195682768205203</cx:pt>
          <cx:pt idx="44">0.0074595134298626299</cx:pt>
          <cx:pt idx="45">0.0028578425885403399</cx:pt>
          <cx:pt idx="46">-0.00030352273486731102</cx:pt>
          <cx:pt idx="47">-0.00068886439340625004</cx:pt>
          <cx:pt idx="48">-0.0018142164525011401</cx:pt>
          <cx:pt idx="49">-0.00390288438016048</cx:pt>
          <cx:pt idx="50">-0.00097607748022197395</cx:pt>
          <cx:pt idx="51">-0.000283109464300956</cx:pt>
          <cx:pt idx="52">0.0012617025029873299</cx:pt>
          <cx:pt idx="53">-5.8994334254570302e-05</cx:pt>
          <cx:pt idx="54">8.1062502126578493e-05</cx:pt>
          <cx:pt idx="55">0.00023632839091417999</cx:pt>
          <cx:pt idx="56">-8.5877164431702193e-06</cx:pt>
          <cx:pt idx="57">-0.00038296712348251101</cx:pt>
          <cx:pt idx="58">-0.00023271709168415001</cx:pt>
          <cx:pt idx="59">-0.00019561370572140701</cx:pt>
          <cx:pt idx="60">-9.5865449692812804e-05</cx:pt>
          <cx:pt idx="61">-0.00015254611273434699</cx:pt>
          <cx:pt idx="62">-0.0023835568914304102</cx:pt>
          <cx:pt idx="63">-0.0063415010888339899</cx:pt>
          <cx:pt idx="64">-0.0076170551254456601</cx:pt>
          <cx:pt idx="65">-0.0063540007832109799</cx:pt>
          <cx:pt idx="66">-0.0104636984240838</cx:pt>
          <cx:pt idx="67">-0.0085913990223919403</cx:pt>
          <cx:pt idx="68">-0.0081317600624863703</cx:pt>
          <cx:pt idx="69">-0.013012588728259399</cx:pt>
          <cx:pt idx="70">-0.0159852398077658</cx:pt>
          <cx:pt idx="71">-0.00112955246374549</cx:pt>
          <cx:pt idx="72">0.022554892110853101</cx:pt>
          <cx:pt idx="73">0.0074484390316321902</cx:pt>
          <cx:pt idx="74">-0.0079060070411291605</cx:pt>
          <cx:pt idx="75">-0.017148484752049699</cx:pt>
          <cx:pt idx="76">-0.0016022167538532299</cx:pt>
          <cx:pt idx="77">-0.0096116071715366506</cx:pt>
          <cx:pt idx="78">-0.0077882800175218701</cx:pt>
          <cx:pt idx="79">-0.00140468246283769</cx:pt>
          <cx:pt idx="80">-0.00045158935419903898</cx:pt>
          <cx:pt idx="81">0.0011831471459355801</cx:pt>
          <cx:pt idx="82">3.70383061916411e-05</cx:pt>
          <cx:pt idx="83">-0.00053594608501366704</cx:pt>
          <cx:pt idx="84">0.00081785961153227696</cx:pt>
          <cx:pt idx="85">-0.00042592120470226897</cx:pt>
          <cx:pt idx="86">-0.00050701641145833702</cx:pt>
          <cx:pt idx="87">-0.00062250681969929899</cx:pt>
          <cx:pt idx="88">-0.00043334785201132997</cx:pt>
          <cx:pt idx="89">0.0013263960287059099</cx:pt>
          <cx:pt idx="90">-0.0026094252939275098</cx:pt>
          <cx:pt idx="91">-0.00108349370065473</cx:pt>
          <cx:pt idx="92">-0.00046577439919933799</cx:pt>
          <cx:pt idx="93">0.0038575823128741199</cx:pt>
          <cx:pt idx="94">-0.000306531456539089</cx:pt>
          <cx:pt idx="95">0.0019516538834609401</cx:pt>
          <cx:pt idx="96">0.023960584938096999</cx:pt>
          <cx:pt idx="97">0.0175986057481533</cx:pt>
          <cx:pt idx="98">0.00123529333281411</cx:pt>
          <cx:pt idx="99">0.015630799777356201</cx:pt>
          <cx:pt idx="100">0.033550467959221203</cx:pt>
          <cx:pt idx="101">0.0323391776831242</cx:pt>
          <cx:pt idx="102">0.00066522881545323697</cx:pt>
          <cx:pt idx="103">-0.031689706199250503</cx:pt>
          <cx:pt idx="104">-0.038158418132524199</cx:pt>
          <cx:pt idx="105">-0.0224705486113458</cx:pt>
          <cx:pt idx="106">-0.017637553634592001</cx:pt>
          <cx:pt idx="107">-0.015669541079377201</cx:pt>
          <cx:pt idx="108">-0.010197963328242601</cx:pt>
          <cx:pt idx="109">-0.00058253231186410298</cx:pt>
          <cx:pt idx="110">-0.00117451114325336</cx:pt>
          <cx:pt idx="111">0.000204584616775074</cx:pt>
          <cx:pt idx="112">0.0010287515679712599</cx:pt>
          <cx:pt idx="113">-9.8601965239670405e-05</cx:pt>
          <cx:pt idx="114">-0.00014834576296722201</cx:pt>
          <cx:pt idx="115">0.00029283388545650699</cx:pt>
          <cx:pt idx="116">-5.7536702511543098e-05</cx:pt>
          <cx:pt idx="117">-0.00073761543328305598</cx:pt>
          <cx:pt idx="118">0.0040392102996563099</cx:pt>
          <cx:pt idx="119">0.0115736309105822</cx:pt>
          <cx:pt idx="120">0.016783211494552999</cx:pt>
          <cx:pt idx="121">0.011660175618931399</cx:pt>
          <cx:pt idx="122">0.026784033046513001</cx:pt>
          <cx:pt idx="123">0.00072241438921998697</cx:pt>
          <cx:pt idx="124">-0.024808346288372401</cx:pt>
          <cx:pt idx="125">-0.038159383251091597</cx:pt>
          <cx:pt idx="126">-0.0288905370467053</cx:pt>
          <cx:pt idx="127">-0.0206559600894132</cx:pt>
          <cx:pt idx="128">0.0026700483916970098</cx:pt>
          <cx:pt idx="129">-0.0057232295725851198</cx:pt>
          <cx:pt idx="130">0.038648810929358297</cx:pt>
          <cx:pt idx="131">0.00426110176565383</cx:pt>
          <cx:pt idx="132">0.0115521518633326</cx:pt>
          <cx:pt idx="133">0.00058915742633837301</cx:pt>
          <cx:pt idx="134">-0.0070954333964883898</cx:pt>
          <cx:pt idx="135">-0.022544427242593101</cx:pt>
          <cx:pt idx="136">-0.017093113120498001</cx:pt>
          <cx:pt idx="137">-0.0055199571487687202</cx:pt>
          <cx:pt idx="138">-0.0016090741296002</cx:pt>
          <cx:pt idx="139">-0.00168299332866986</cx:pt>
          <cx:pt idx="140">0.00075055410057201205</cx:pt>
          <cx:pt idx="141">-0.00059970580046732802</cx:pt>
          <cx:pt idx="142">-5.5736703495366998e-05</cx:pt>
          <cx:pt idx="143">-0.0027903168737435499</cx:pt>
          <cx:pt idx="144">-0.000512338989912775</cx:pt>
          <cx:pt idx="145">-0.0020084486982413102</cx:pt>
          <cx:pt idx="146">0.0031577489922229702</cx:pt>
          <cx:pt idx="147">0.0069693325562986</cx:pt>
          <cx:pt idx="148">-0.022025057719650101</cx:pt>
          <cx:pt idx="149">-0.0116549180302584</cx:pt>
          <cx:pt idx="150">-0.00928236786274028</cx:pt>
          <cx:pt idx="151">-0.068542134595271004</cx:pt>
          <cx:pt idx="152">-0.057345043280263401</cx:pt>
          <cx:pt idx="153">-0.044899441000356602</cx:pt>
          <cx:pt idx="154">-0.051853254660622398</cx:pt>
          <cx:pt idx="155">-0.0063462834802936697</cx:pt>
          <cx:pt idx="156">0.055243804099680799</cx:pt>
          <cx:pt idx="157">-0.0285442379465577</cx:pt>
          <cx:pt idx="158">-0.033288407664921402</cx:pt>
          <cx:pt idx="159">-0.022509560449346301</cx:pt>
          <cx:pt idx="160">-0.041159045538336998</cx:pt>
          <cx:pt idx="161">0.0034442831541122701</cx:pt>
          <cx:pt idx="162">0.032979697467354699</cx:pt>
          <cx:pt idx="163">-0.015288574750724201</cx:pt>
          <cx:pt idx="164">-0.035705402578654698</cx:pt>
          <cx:pt idx="165">-0.0178103952494254</cx:pt>
          <cx:pt idx="166">-0.0068467478350015898</cx:pt>
          <cx:pt idx="167">-0.0021593604250227999</cx:pt>
          <cx:pt idx="168">-0.00066803060561757596</cx:pt>
          <cx:pt idx="169">-5.5429353738344903e-06</cx:pt>
          <cx:pt idx="170">0.0015584628107339</cx:pt>
          <cx:pt idx="171">-0.0027620787334175401</cx:pt>
          <cx:pt idx="172">0.00088005823748202804</cx:pt>
          <cx:pt idx="173">0.0100138903586543</cx:pt>
          <cx:pt idx="174">0.0130678564613005</cx:pt>
          <cx:pt idx="175">0.0040499099072150704</cx:pt>
          <cx:pt idx="176">-0.029465373152084799</cx:pt>
          <cx:pt idx="177">0.015897966611418402</cx:pt>
          <cx:pt idx="178">0.084549198860867994</cx:pt>
          <cx:pt idx="179">-0.0186972129017925</cx:pt>
          <cx:pt idx="180">0.0014322940498533599</cx:pt>
          <cx:pt idx="181">0.022025549427054002</cx:pt>
          <cx:pt idx="182">0.059077351378927598</cx:pt>
          <cx:pt idx="183">0.072556471181959306</cx:pt>
          <cx:pt idx="184">0.055882790174597498</cx:pt>
          <cx:pt idx="185">-0.016782520396315798</cx:pt>
          <cx:pt idx="186">-0.064248813302829597</cx:pt>
          <cx:pt idx="187">-0.000857707098329438</cx:pt>
          <cx:pt idx="188">-0.0214657123949555</cx:pt>
          <cx:pt idx="189">-0.0038033029592747301</cx:pt>
          <cx:pt idx="190">0.0410513372087511</cx:pt>
          <cx:pt idx="191">-0.039971277443736797</cx:pt>
          <cx:pt idx="192">-0.057877847424329901</cx:pt>
          <cx:pt idx="193">-0.028591938703586301</cx:pt>
          <cx:pt idx="194">-0.0017021656057116699</cx:pt>
          <cx:pt idx="195">-8.0791004283534403e-05</cx:pt>
          <cx:pt idx="196">0.00085183323054999498</cx:pt>
          <cx:pt idx="197">0.0022143407125601298</cx:pt>
          <cx:pt idx="198">0.0026566015151540802</cx:pt>
          <cx:pt idx="199">0.0015159861382431649</cx:pt>
          <cx:pt idx="200">0.0016224036301624751</cx:pt>
          <cx:pt idx="201">0.00015371008121456149</cx:pt>
          <cx:pt idx="202">0.0047232765256459749</cx:pt>
          <cx:pt idx="203">0.0013572955789436601</cx:pt>
          <cx:pt idx="204">0.0074958875486231752</cx:pt>
          <cx:pt idx="205">0.018677854551114276</cx:pt>
          <cx:pt idx="206">0.026305792120026001</cx:pt>
          <cx:pt idx="207">0.025909617533480749</cx:pt>
          <cx:pt idx="208">0.03550181470576725</cx:pt>
          <cx:pt idx="209">0.036276304246497498</cx:pt>
          <cx:pt idx="210">0.044085727318763999</cx:pt>
          <cx:pt idx="211">0.030205754950179249</cx:pt>
          <cx:pt idx="212">0.018261742826452099</cx:pt>
          <cx:pt idx="213">0.010227397351493774</cx:pt>
          <cx:pt idx="214">0.0030350913425996502</cx:pt>
          <cx:pt idx="215">0.0054045279372921503</cx:pt>
          <cx:pt idx="216">0.0037404596060649502</cx:pt>
          <cx:pt idx="217">-0.0029785019981100002</cx:pt>
          <cx:pt idx="218">0.0085554548383686996</cx:pt>
          <cx:pt idx="219">-0.014181020139342301</cx:pt>
          <cx:pt idx="220">-0.015348431064050551</cx:pt>
          <cx:pt idx="221">-0.0078672404575032256</cx:pt>
          <cx:pt idx="222">-0.00050840817972276999</cx:pt>
          <cx:pt idx="223">-0.00013466377161687251</cx:pt>
          <cx:pt idx="224">-0.00020933813845352975</cx:pt>
          <cx:pt idx="225">4.42044875023415e-05</cx:pt>
          <cx:pt idx="226">0.00039888190166050501</cx:pt>
          <cx:pt idx="227">0.0030374591331506998</cx:pt>
          <cx:pt idx="228">0.003378955011808325</cx:pt>
          <cx:pt idx="229">-0.00036951239656022499</cx:pt>
          <cx:pt idx="230">-0.0079471383606469249</cx:pt>
          <cx:pt idx="231">0.0022678429787187301</cx:pt>
          <cx:pt idx="232">0.0084782914669229749</cx:pt>
          <cx:pt idx="233">0.013707769710803525</cx:pt>
          <cx:pt idx="234">0.0183023413464104</cx:pt>
          <cx:pt idx="235">0.030207193998241001</cx:pt>
          <cx:pt idx="236">0.0042949238962256752</cx:pt>
          <cx:pt idx="237">0.016586830637487324</cx:pt>
          <cx:pt idx="238">0.03052113923594375</cx:pt>
          <cx:pt idx="239">0.02225210123422755</cx:pt>
          <cx:pt idx="240">0.0089451257837794493</cx:pt>
          <cx:pt idx="241">0.024502315509898401</cx:pt>
          <cx:pt idx="242">0.0161996851888732</cx:pt>
          <cx:pt idx="243">0.0066683353584183003</cx:pt>
          <cx:pt idx="244">-0.0058879055617224504</cx:pt>
          <cx:pt idx="245">0.0074253109694090748</cx:pt>
          <cx:pt idx="246">0.02291742731451445</cx:pt>
          <cx:pt idx="247">-0.0076408539978351751</cx:pt>
          <cx:pt idx="248">-0.022374805630305927</cx:pt>
          <cx:pt idx="249">-0.0081716277808360251</cx:pt>
          <cx:pt idx="250">-0.00020890050415673725</cx:pt>
          <cx:pt idx="251">4.1725192158279249e-05</cx:pt>
          <cx:pt idx="252">-4.8978875579761497e-05</cx:pt>
          <cx:pt idx="253">0.00021782567048692674</cx:pt>
          <cx:pt idx="254">0.0012415258272516375</cx:pt>
          <cx:pt idx="255">0.00206989354358607</cx:pt>
          <cx:pt idx="256">0.00068802709270396497</cx:pt>
          <cx:pt idx="257">-0.0064630700818517246</cx:pt>
          <cx:pt idx="258">5.6784359232672503e-05</cx:pt>
          <cx:pt idx="259">0.0021922755086754525</cx:pt>
          <cx:pt idx="260">0.018604625951645474</cx:pt>
          <cx:pt idx="261">0.004035794437354575</cx:pt>
          <cx:pt idx="262">-0.00087340625952263501</cx:pt>
          <cx:pt idx="263">-0.0054618707356073248</cx:pt>
          <cx:pt idx="264">-0.0073866682679331747</cx:pt>
          <cx:pt idx="265">-0.039905749875068751</cx:pt>
          <cx:pt idx="266">-0.030320042859355752</cx:pt>
          <cx:pt idx="267">-0.0026796311563508251</cx:pt>
          <cx:pt idx="268">-0.0051642814196795001</cx:pt>
          <cx:pt idx="269">0.0029622799706832</cx:pt>
          <cx:pt idx="270">0.017551969796460551</cx:pt>
          <cx:pt idx="271">-0.0037846434412389502</cx:pt>
          <cx:pt idx="272">-0.012974238135615676</cx:pt>
          <cx:pt idx="273">0.0041219817908795496</cx:pt>
          <cx:pt idx="274">0.020547993720731</cx:pt>
          <cx:pt idx="275">0.00191048429609521</cx:pt>
          <cx:pt idx="276">-0.017226096394159927</cx:pt>
          <cx:pt idx="277">-0.0044303486047213248</cx:pt>
          <cx:pt idx="278">0.0001451002877450785</cx:pt>
          <cx:pt idx="279">0.00010801331725591101</cx:pt>
          <cx:pt idx="280">2.5266108908770248e-05</cx:pt>
          <cx:pt idx="281">3.7562930000183252e-05</cx:pt>
          <cx:pt idx="282">-0.000256582367532255</cx:pt>
          <cx:pt idx="283">-0.0013868491778429325</cx:pt>
          <cx:pt idx="284">-0.0050943915705917997</cx:pt>
          <cx:pt idx="285">-0.016233501230837524</cx:pt>
          <cx:pt idx="286">-0.0049145351442006248</cx:pt>
          <cx:pt idx="287">-0.011259624905894475</cx:pt>
          <cx:pt idx="288">0.01053154345382375</cx:pt>
          <cx:pt idx="289">-0.024610479039668575</cx:pt>
          <cx:pt idx="290">-0.037504618703634501</cx:pt>
          <cx:pt idx="291">-0.041706084536125503</cx:pt>
          <cx:pt idx="292">-0.056528721096557752</cx:pt>
          <cx:pt idx="293">-0.072767874081375</cx:pt>
          <cx:pt idx="294">-0.059408961293859752</cx:pt>
          <cx:pt idx="295">-0.035513888527967503</cx:pt>
          <cx:pt idx="296">-0.015908084375293573</cx:pt>
          <cx:pt idx="297">-0.010470391691667875</cx:pt>
          <cx:pt idx="298">0.0050097077687050254</cx:pt>
          <cx:pt idx="299">0.014951366365802</cx:pt>
          <cx:pt idx="300">-0.024984122761087399</cx:pt>
          <cx:pt idx="301">0.0051530166500640103</cx:pt>
          <cx:pt idx="302">0.038728413742996799</cx:pt>
          <cx:pt idx="303">-0.024511588160429001</cx:pt>
          <cx:pt idx="304">-0.048441804178402999</cx:pt>
          <cx:pt idx="305">-0.0076190604933193103</cx:pt>
          <cx:pt idx="306">0.00141095386451135</cx:pt>
          <cx:pt idx="307">0.000275445727420516</cx:pt>
          <cx:pt idx="308">-0.00045400832911142599</cx:pt>
          <cx:pt idx="309">-0.00063212051247792198</cx:pt>
          <cx:pt idx="310">-0.0103114318566163</cx:pt>
          <cx:pt idx="311">-0.019160700660508501</cx:pt>
          <cx:pt idx="312">-0.063564999831836402</cx:pt>
          <cx:pt idx="313">-0.12476325664061901</cx:pt>
          <cx:pt idx="314">-0.10253548918581901</cx:pt>
          <cx:pt idx="315">-0.115387455237727</cx:pt>
          <cx:pt idx="316">-0.114980863439897</cx:pt>
          <cx:pt idx="317">-0.27949368595025897</cx:pt>
          <cx:pt idx="318">-0.31015556021982499</cx:pt>
          <cx:pt idx="319">-0.28492087098560598</cx:pt>
          <cx:pt idx="320">-0.35349084683868298</cx:pt>
          <cx:pt idx="321">-0.29012435885329002</cx:pt>
          <cx:pt idx="322">-0.146375929293007</cx:pt>
          <cx:pt idx="323">-0.12223125515626999</cx:pt>
          <cx:pt idx="324">-0.042907336865538701</cx:pt>
          <cx:pt idx="325">0.062121997490399698</cx:pt>
          <cx:pt idx="326">0.039365958057731902</cx:pt>
          <cx:pt idx="327">0.035885092027126399</cx:pt>
          <cx:pt idx="328">-0.0085057739515261507</cx:pt>
          <cx:pt idx="329">-0.053895811694202898</cx:pt>
          <cx:pt idx="330">-0.011604293842548701</cx:pt>
          <cx:pt idx="331">-0.041395216016918299</cx:pt>
          <cx:pt idx="332">-0.042712337478361999</cx:pt>
          <cx:pt idx="333">-0.0014125735276631301</cx:pt>
          <cx:pt idx="334">-9.1003485755149601e-05</cx:pt>
          <cx:pt idx="335">0.00039006004997231298</cx:pt>
          <cx:pt idx="336">-0.00047396618305670199</cx:pt>
          <cx:pt idx="337">-0.00059281000651444798</cx:pt>
          <cx:pt idx="338">-0.0098213314833253199</cx:pt>
          <cx:pt idx="339">-0.041929311381831098</cx:pt>
          <cx:pt idx="340">-0.097578610462400003</cx:pt>
          <cx:pt idx="341">-0.188582154506657</cx:pt>
          <cx:pt idx="342">-0.22019086431517301</cx:pt>
          <cx:pt idx="343">-0.182811788386855</cx:pt>
          <cx:pt idx="344">-0.230278661708749</cx:pt>
          <cx:pt idx="345">-0.358152553130346</cx:pt>
          <cx:pt idx="346">-0.29080045553381301</cx:pt>
          <cx:pt idx="347">-0.27996189257193099</cx:pt>
          <cx:pt idx="348">-0.18010981888524799</cx:pt>
          <cx:pt idx="349">-0.092692210416246701</cx:pt>
          <cx:pt idx="350">0.0046141172042187496</cx:pt>
          <cx:pt idx="351">0.0188412262529223</cx:pt>
          <cx:pt idx="352">0.052329470105071697</cx:pt>
          <cx:pt idx="353">0.021176489234625701</cx:pt>
          <cx:pt idx="354">0.00114092547544222</cx:pt>
          <cx:pt idx="355">-0.035808495011780697</cx:pt>
          <cx:pt idx="356">-0.0283438369246405</cx:pt>
          <cx:pt idx="357">-0.0019189650697629501</cx:pt>
          <cx:pt idx="358">-0.072799899947763105</cx:pt>
          <cx:pt idx="359">-0.060410354177024901</cx:pt>
          <cx:pt idx="360">-0.038611743442512898</cx:pt>
          <cx:pt idx="361">0.0047875196372405204</cx:pt>
          <cx:pt idx="362">-0.0023451347725729202</cx:pt>
          <cx:pt idx="363">-5.6012976661962697e-07</cx:pt>
          <cx:pt idx="364">-0.00051386121570576304</cx:pt>
          <cx:pt idx="365">-0.0018548914209817299</cx:pt>
          <cx:pt idx="366">-0.0014328501038655299</cx:pt>
          <cx:pt idx="367">-0.042795998478441101</cx:pt>
          <cx:pt idx="368">-0.11743736821987801</cx:pt>
          <cx:pt idx="369">-0.19424714857855199</cx:pt>
          <cx:pt idx="370">-0.216458406344716</cx:pt>
          <cx:pt idx="371">-0.19352879918978499</cx:pt>
          <cx:pt idx="372">-0.21015192835612501</cx:pt>
          <cx:pt idx="373">-0.117018851824574</cx:pt>
          <cx:pt idx="374">-0.032002156685874597</cx:pt>
          <cx:pt idx="375">-0.0889470265485513</cx:pt>
          <cx:pt idx="376">-0.0070575547872770801</cx:pt>
          <cx:pt idx="377">0.091406796217375796</cx:pt>
          <cx:pt idx="378">0.080428456347600694</cx:pt>
          <cx:pt idx="379">0.020869194149564198</cx:pt>
          <cx:pt idx="380">0.088312984848181897</cx:pt>
          <cx:pt idx="381">0.0426290778651017</cx:pt>
          <cx:pt idx="382">-0.021886496245432398</cx:pt>
          <cx:pt idx="383">-0.0262818727012793</cx:pt>
          <cx:pt idx="384">-0.011823901766208801</cx:pt>
          <cx:pt idx="385">-0.0015734820238248899</cx:pt>
          <cx:pt idx="386">-0.059124380510492403</cx:pt>
          <cx:pt idx="387">-0.071847952072437896</cx:pt>
          <cx:pt idx="388">-0.039071886809949601</cx:pt>
          <cx:pt idx="389">-0.00123334277582742</cx:pt>
          <cx:pt idx="390">-0.00012468711772832601</cx:pt>
          <cx:pt idx="391">0.00030385225477310199</cx:pt>
          <cx:pt idx="392">-0.00085266301056449105</cx:pt>
          <cx:pt idx="393">0.00116255271590393</cx:pt>
          <cx:pt idx="394">-8.35585382038985e-06</cx:pt>
          <cx:pt idx="395">-0.040423596085603503</cx:pt>
          <cx:pt idx="396">-0.077175958904263306</cx:pt>
          <cx:pt idx="397">-0.13631288458201701</cx:pt>
          <cx:pt idx="398">-0.106889003493378</cx:pt>
          <cx:pt idx="399">-0.029009333369694999</cx:pt>
          <cx:pt idx="400">-0.0097346775085821301</cx:pt>
          <cx:pt idx="401">0.095099143952857998</cx:pt>
          <cx:pt idx="402">0.092317288190361405</cx:pt>
          <cx:pt idx="403">0.0266072187142413</cx:pt>
          <cx:pt idx="404">0.118902210240728</cx:pt>
          <cx:pt idx="405">0.17622099718115899</cx:pt>
          <cx:pt idx="406">0.085060912793633703</cx:pt>
          <cx:pt idx="407">0.019044078122733201</cx:pt>
          <cx:pt idx="408">0.056013753713066501</cx:pt>
          <cx:pt idx="409">0.062604708325208494</cx:pt>
          <cx:pt idx="410">0.039033774231661302</cx:pt>
          <cx:pt idx="411">-0.019764111156780201</cx:pt>
          <cx:pt idx="412">-0.0055029737776290796</cx:pt>
          <cx:pt idx="413">-0.0211962869767587</cx:pt>
          <cx:pt idx="414">-0.029214717284952799</cx:pt>
          <cx:pt idx="415">-0.038827248487509701</cx:pt>
          <cx:pt idx="416">-0.025311314519534899</cx:pt>
          <cx:pt idx="417">0.0035571173303333798</cx:pt>
          <cx:pt idx="418">0.0105058257756046</cx:pt>
          <cx:pt idx="419">-9.4111836517375802e-05</cx:pt>
          <cx:pt idx="420">0.000212811683899867</cx:pt>
          <cx:pt idx="421">0.0043593134857595802</cx:pt>
          <cx:pt idx="422">0.00176514478610273</cx:pt>
          <cx:pt idx="423">-0.026245317979801199</cx:pt>
          <cx:pt idx="424">-0.0363778096120028</cx:pt>
          <cx:pt idx="425">-0.045827982016039999</cx:pt>
          <cx:pt idx="426">0.031862987153156497</cx:pt>
          <cx:pt idx="427">0.033150520958557701</cx:pt>
          <cx:pt idx="428">0.056853043678346898</cx:pt>
          <cx:pt idx="429">0.104262485747772</cx:pt>
          <cx:pt idx="430">0.098478208396036604</cx:pt>
          <cx:pt idx="431">-0.00046331516863622901</cx:pt>
          <cx:pt idx="432">0.030865204413853101</cx:pt>
          <cx:pt idx="433">0.074725372296360101</cx:pt>
          <cx:pt idx="434">0.014372035253952401</cx:pt>
          <cx:pt idx="435">0.040827526699548401</cx:pt>
          <cx:pt idx="436">0.0091806497377598297</cx:pt>
          <cx:pt idx="437">0.0281979942691515</cx:pt>
          <cx:pt idx="438">0.059795710341933497</cx:pt>
          <cx:pt idx="439">-0.0102598095222878</cx:pt>
          <cx:pt idx="440">-0.023294715474820399</cx:pt>
          <cx:pt idx="441">-0.0099365830909038892</cx:pt>
          <cx:pt idx="442">-0.017216701129129399</cx:pt>
          <cx:pt idx="443">-0.0181188269745097</cx:pt>
          <cx:pt idx="444">-0.014483033126142301</cx:pt>
          <cx:pt idx="445">0.0049683489723435599</cx:pt>
          <cx:pt idx="446">0.0029472068360526802</cx:pt>
          <cx:pt idx="447">0.000141610182565842</cx:pt>
          <cx:pt idx="448">0.00084925214177543405</cx:pt>
          <cx:pt idx="449">0.0031079608182345798</cx:pt>
          <cx:pt idx="450">0.00670156197992658</cx:pt>
          <cx:pt idx="451">0.0098489155972820708</cx:pt>
          <cx:pt idx="452">0.018219096090730798</cx:pt>
          <cx:pt idx="453">0.018187739829345101</cx:pt>
          <cx:pt idx="454">0.058504672574362197</cx:pt>
          <cx:pt idx="455">0.077682066822600204</cx:pt>
          <cx:pt idx="456">0.086642231752220897</cx:pt>
          <cx:pt idx="457">0.044203872836451698</cx:pt>
          <cx:pt idx="458">0.0287009197186005</cx:pt>
          <cx:pt idx="459">-0.0060052805304572398</cx:pt>
          <cx:pt idx="460">0.031047701694638399</cx:pt>
          <cx:pt idx="461">0.045900224258179897</cx:pt>
          <cx:pt idx="462">0.078366106990679807</cx:pt>
          <cx:pt idx="463">0.049745233898837601</cx:pt>
          <cx:pt idx="464">0.00130566059800615</cx:pt>
          <cx:pt idx="465">0.070795881120976401</cx:pt>
          <cx:pt idx="466">0.099182355739144898</cx:pt>
          <cx:pt idx="467">0.056170703835190003</cx:pt>
          <cx:pt idx="468">0.0258221090543224</cx:pt>
          <cx:pt idx="469">0.023777683145372201</cx:pt>
          <cx:pt idx="470">0.0092830883598858001</cx:pt>
          <cx:pt idx="471">-0.0010825090406768401</cx:pt>
          <cx:pt idx="472">0.0311745316600857</cx:pt>
          <cx:pt idx="473">0.031968621867958701</cx:pt>
          <cx:pt idx="474">0.0038581540495684799</cx:pt>
          <cx:pt idx="475">0.0016816407856176099</cx:pt>
          <cx:pt idx="476">3.6915520594262802e-05</cx:pt>
          <cx:pt idx="477">0.00101331523053092</cx:pt>
          <cx:pt idx="478">0.0075760486195591602</cx:pt>
          <cx:pt idx="479">0.036959719473511399</cx:pt>
          <cx:pt idx="480">0.0614232142986951</cx:pt>
          <cx:pt idx="481">0.058683338218425897</cx:pt>
          <cx:pt idx="482">0.052461788325624502</cx:pt>
          <cx:pt idx="483">0.070895273369650902</cx:pt>
          <cx:pt idx="484">0.107532592266847</cx:pt>
          <cx:pt idx="485">0.045493947261556797</cx:pt>
          <cx:pt idx="486">-0.027636836855733999</cx:pt>
          <cx:pt idx="487">-0.0094171528245415997</cx:pt>
          <cx:pt idx="488">0.045515226864720301</cx:pt>
          <cx:pt idx="489">0.082695977542599206</cx:pt>
          <cx:pt idx="490">0.15120541967280199</cx:pt>
          <cx:pt idx="491">0.13002182958432101</cx:pt>
          <cx:pt idx="492">0.0075765730714301097</cx:pt>
          <cx:pt idx="493">0.075887249346755697</cx:pt>
          <cx:pt idx="494">0.066241811478425699</cx:pt>
          <cx:pt idx="495">0.0333813787989009</cx:pt>
          <cx:pt idx="496">-0.0135275926462605</cx:pt>
          <cx:pt idx="497">-0.0262156049121035</cx:pt>
          <cx:pt idx="498">-0.000364008487728752</cx:pt>
          <cx:pt idx="499">0.0061527913513446898</cx:pt>
          <cx:pt idx="500">0.0227083653809237</cx:pt>
          <cx:pt idx="501">0.046048783296546401</cx:pt>
          <cx:pt idx="502">0.0086283134439552496</cx:pt>
          <cx:pt idx="503">0.0019760070190502198</cx:pt>
          <cx:pt idx="504">0.000285513668472865</cx:pt>
          <cx:pt idx="505">0.0010021706735937701</cx:pt>
          <cx:pt idx="506">0.0032669895193028898</cx:pt>
          <cx:pt idx="507">0.057031542921543298</cx:pt>
          <cx:pt idx="508">0.0422213238194395</cx:pt>
          <cx:pt idx="509">0.0151230790039345</cx:pt>
          <cx:pt idx="510">0.0013351000699605999</cx:pt>
          <cx:pt idx="511">0.0197198098324326</cx:pt>
          <cx:pt idx="512">0.029347137398442101</cx:pt>
          <cx:pt idx="513">0.0276482602698549</cx:pt>
          <cx:pt idx="514">-0.069756757693730895</cx:pt>
          <cx:pt idx="515">-0.109532885315613</cx:pt>
          <cx:pt idx="516">-0.072246459486437001</cx:pt>
          <cx:pt idx="517">0.0052283048527608398</cx:pt>
          <cx:pt idx="518">0.0372541922117995</cx:pt>
          <cx:pt idx="519">0.0042656648457814498</cx:pt>
          <cx:pt idx="520">0.045534975176767599</cx:pt>
          <cx:pt idx="521">0.10472295464303499</cx:pt>
          <cx:pt idx="522">0.049293256329588503</cx:pt>
          <cx:pt idx="523">0.087607612120603098</cx:pt>
          <cx:pt idx="524">-0.0224133961616266</cx:pt>
          <cx:pt idx="525">-0.023237478337934402</cx:pt>
          <cx:pt idx="526">-0.0063318783977635599</cx:pt>
          <cx:pt idx="527">0.015700017864520799</cx:pt>
          <cx:pt idx="528">0.035169407998685003</cx:pt>
          <cx:pt idx="529">0.0409982516111407</cx:pt>
          <cx:pt idx="530">0.0073621803716609896</cx:pt>
          <cx:pt idx="531">0.0024393591818049698</cx:pt>
          <cx:pt idx="532">-9.0814915941420096e-05</cx:pt>
          <cx:pt idx="533">0.00056680556612739201</cx:pt>
          <cx:pt idx="534">0.0021972448277018299</cx:pt>
          <cx:pt idx="535">0.0291313906362713</cx:pt>
          <cx:pt idx="536">0.026431984834310199</cx:pt>
          <cx:pt idx="537">0.032208572307212698</cx:pt>
          <cx:pt idx="538">0.030845236874415601</cx:pt>
          <cx:pt idx="539">0.055817514435464198</cx:pt>
          <cx:pt idx="540">-0.030878849983895999</cx:pt>
          <cx:pt idx="541">-0.010522943248823</cx:pt>
          <cx:pt idx="542">-0.067629491663645305</cx:pt>
          <cx:pt idx="543">-0.10758274296207999</cx:pt>
          <cx:pt idx="544">-0.19712448468597599</cx:pt>
          <cx:pt idx="545">-0.0088361880934472899</cx:pt>
          <cx:pt idx="546">-0.031761529301934703</cx:pt>
          <cx:pt idx="547">0.00280790554951833</cx:pt>
          <cx:pt idx="548">0.024376883613893199</cx:pt>
          <cx:pt idx="549">-0.0150170126985894</cx:pt>
          <cx:pt idx="550">-0.029143642040172599</cx:pt>
          <cx:pt idx="551">0.035260207853567101</cx:pt>
          <cx:pt idx="552">-0.000234140156409538</cx:pt>
          <cx:pt idx="553">-0.0043204663258641198</cx:pt>
          <cx:pt idx="554">-0.026387613711546999</cx:pt>
          <cx:pt idx="555">0.024303641567797699</cx:pt>
          <cx:pt idx="556">0.020817666465445601</cx:pt>
          <cx:pt idx="557">0.0325486892385351</cx:pt>
          <cx:pt idx="558">0.0073332549224610797</cx:pt>
          <cx:pt idx="559">4.5156895056805601e-05</cx:pt>
          <cx:pt idx="560">-0.00037517424970496101</cx:pt>
          <cx:pt idx="561">8.53410471588689e-05</cx:pt>
          <cx:pt idx="562">0.00546337702399796</cx:pt>
          <cx:pt idx="563">0.062091157702027298</cx:pt>
          <cx:pt idx="564">0.068540729958224605</cx:pt>
          <cx:pt idx="565">0.011067304298977201</cx:pt>
          <cx:pt idx="566">0.045936334165588302</cx:pt>
          <cx:pt idx="567">0.076963921863852605</cx:pt>
          <cx:pt idx="568">0.011141076651654799</cx:pt>
          <cx:pt idx="569">-0.032709064002326899</cx:pt>
          <cx:pt idx="570">-0.0319606913654032</cx:pt>
          <cx:pt idx="571">-0.064057951279716405</cx:pt>
          <cx:pt idx="572">-0.092638397919428003</cx:pt>
          <cx:pt idx="573">-0.0131557380321252</cx:pt>
          <cx:pt idx="574">0.037868710356287402</cx:pt>
          <cx:pt idx="575">-0.017357816557817499</cx:pt>
          <cx:pt idx="576">-0.0577541020790239</cx:pt>
          <cx:pt idx="577">-0.093298522912418497</cx:pt>
          <cx:pt idx="578">0.0102358660034485</cx:pt>
          <cx:pt idx="579">0.012800003773518901</cx:pt>
          <cx:pt idx="580">-0.057889337955306597</cx:pt>
          <cx:pt idx="581">-0.043525529042806203</cx:pt>
          <cx:pt idx="582">-0.047675003293501099</cx:pt>
          <cx:pt idx="583">-0.0012086986438903601</cx:pt>
          <cx:pt idx="584">0.0219043553399813</cx:pt>
          <cx:pt idx="585">0.017132868316190299</cx:pt>
          <cx:pt idx="586">0.0029575329484736899</cx:pt>
          <cx:pt idx="587">0.000451371543434092</cx:pt>
          <cx:pt idx="588">-7.5900440270012601e-05</cx:pt>
          <cx:pt idx="589">-7.1874436601490702e-05</cx:pt>
          <cx:pt idx="590">0.0060070912616108502</cx:pt>
          <cx:pt idx="591">0.046983282887233198</cx:pt>
          <cx:pt idx="592">0.034313048438015803</cx:pt>
          <cx:pt idx="593">-0.0164683149527802</cx:pt>
          <cx:pt idx="594">-0.0261199142299702</cx:pt>
          <cx:pt idx="595">-0.00360688925374589</cx:pt>
          <cx:pt idx="596">-0.0112228949155281</cx:pt>
          <cx:pt idx="597">-0.069492392179532098</cx:pt>
          <cx:pt idx="598">0.032836485672293601</cx:pt>
          <cx:pt idx="599">-0.0062246436563141404</cx:pt>
          <cx:pt idx="600">-0.0011619139976791299</cx:pt>
          <cx:pt idx="601">0.0042418955674614397</cx:pt>
          <cx:pt idx="602">0.049898764076185903</cx:pt>
          <cx:pt idx="603">-0.0578505108040605</cx:pt>
          <cx:pt idx="604">-0.046199709033476401</cx:pt>
          <cx:pt idx="605">-0.054038423823905897</cx:pt>
          <cx:pt idx="606">0.043891639780921803</cx:pt>
          <cx:pt idx="607">0.025839597387988199</cx:pt>
          <cx:pt idx="608">-0.022551688945804699</cx:pt>
          <cx:pt idx="609">0.042687319306455598</cx:pt>
          <cx:pt idx="610">-0.0019313502308814701</cx:pt>
          <cx:pt idx="611">0.043775822224091002</cx:pt>
          <cx:pt idx="612">0.036574878176410502</cx:pt>
          <cx:pt idx="613">0.0131187395558264</cx:pt>
          <cx:pt idx="614">0.00215095120854252</cx:pt>
          <cx:pt idx="615">-0.000953392875830468</cx:pt>
          <cx:pt idx="616">0.000671363134860422</cx:pt>
          <cx:pt idx="617">0.00053809055943134605</cx:pt>
          <cx:pt idx="618">0.0020071204499839202</cx:pt>
          <cx:pt idx="619">0.00134172526721848</cx:pt>
          <cx:pt idx="620">0.0123696253705247</cx:pt>
          <cx:pt idx="621">0.0513620942826708</cx:pt>
          <cx:pt idx="622">-0.0497687533233893</cx:pt>
          <cx:pt idx="623">0.0029182840657896998</cx:pt>
          <cx:pt idx="624">-0.0076047572341408102</cx:pt>
          <cx:pt idx="625">-0.0053292558937840196</cx:pt>
          <cx:pt idx="626">0.000377517724834932</cx:pt>
          <cx:pt idx="627">0.0028388376766408699</cx:pt>
          <cx:pt idx="628">-0.0345490202906426</cx:pt>
          <cx:pt idx="629">-0.0086665621761258006</cx:pt>
          <cx:pt idx="630">-0.0140720041121432</cx:pt>
          <cx:pt idx="631">-0.074366133299294701</cx:pt>
          <cx:pt idx="632">0.0041716945798789496</cx:pt>
          <cx:pt idx="633">0.032281620233069699</cx:pt>
          <cx:pt idx="634">0.0071763604545073403</cx:pt>
          <cx:pt idx="635">0.043356986402615497</cx:pt>
          <cx:pt idx="636">0.0310719625612965</cx:pt>
          <cx:pt idx="637">0.037066761216780299</cx:pt>
          <cx:pt idx="638">0.0095313779731661195</cx:pt>
          <cx:pt idx="639">0.043344697954479101</cx:pt>
          <cx:pt idx="640">0.0192659359748121</cx:pt>
          <cx:pt idx="641">0.0034289860395643598</cx:pt>
          <cx:pt idx="642">0.00177201379580169</cx:pt>
          <cx:pt idx="643">-0.00025600146957614799</cx:pt>
          <cx:pt idx="644">0.00030244127174109499</cx:pt>
          <cx:pt idx="645">-0.000221915828677748</cx:pt>
          <cx:pt idx="646">0.0017508487285681799</cx:pt>
          <cx:pt idx="647">-0.00218685263147512</cx:pt>
          <cx:pt idx="648">-0.0023348867928677602</cx:pt>
          <cx:pt idx="649">0.034810408496202302</cx:pt>
          <cx:pt idx="650">0.044336584983072101</cx:pt>
          <cx:pt idx="651">0.070897583502526895</cx:pt>
          <cx:pt idx="652">0.0058600255604979602</cx:pt>
          <cx:pt idx="653">-0.00902037232661115</cx:pt>
          <cx:pt idx="654">-0.0249830150046506</cx:pt>
          <cx:pt idx="655">0.016026260433956298</cx:pt>
          <cx:pt idx="656">-0.035355473948117902</cx:pt>
          <cx:pt idx="657">-0.036647705722576897</cx:pt>
          <cx:pt idx="658">-0.057583988553651301</cx:pt>
          <cx:pt idx="659">0.0061081420764260499</cx:pt>
          <cx:pt idx="660">0.031709713420448697</cx:pt>
          <cx:pt idx="661">-0.015793825248983599</cx:pt>
          <cx:pt idx="662">0.010678749053149601</cx:pt>
          <cx:pt idx="663">0.077676783181416603</cx:pt>
          <cx:pt idx="664">0.038635490839916298</cx:pt>
          <cx:pt idx="665">0.012360932348835301</cx:pt>
          <cx:pt idx="666">-0.00155064753621242</cx:pt>
          <cx:pt idx="667">0.0111998913078247</cx:pt>
          <cx:pt idx="668">0.0025323618540369301</cx:pt>
          <cx:pt idx="669">0.0012554137250850199</cx:pt>
          <cx:pt idx="670">0.0011370532335365001</cx:pt>
          <cx:pt idx="671">0.00038250800938068898</cx:pt>
          <cx:pt idx="672">9.5350897582707596e-05</cx:pt>
          <cx:pt idx="673">-1.3579571086177801e-06</cx:pt>
          <cx:pt idx="674">0.00090205606864406703</cx:pt>
          <cx:pt idx="675">0.0053450926649013398</cx:pt>
          <cx:pt idx="676">0.029278444159790602</cx:pt>
          <cx:pt idx="677">0.022375160506163599</cx:pt>
          <cx:pt idx="678">0.0232110080496498</cx:pt>
          <cx:pt idx="679">0.026078279922091399</cx:pt>
          <cx:pt idx="680">0.051219522047453503</cx:pt>
          <cx:pt idx="681">-0.0104099162198687</cx:pt>
          <cx:pt idx="682">-0.067835940074507994</cx:pt>
          <cx:pt idx="683">-0.0488074630360541</cx:pt>
          <cx:pt idx="684">-0.054855554699345499</cx:pt>
          <cx:pt idx="685">-0.13063757205871601</cx:pt>
          <cx:pt idx="686">-0.014160080684081</cx:pt>
          <cx:pt idx="687">-0.0047265503625553203</cx:pt>
          <cx:pt idx="688">-0.050503303828954203</cx:pt>
          <cx:pt idx="689">0.011410807090250099</cx:pt>
          <cx:pt idx="690">-0.036037966367707501</cx:pt>
          <cx:pt idx="691">-0.020412457825847101</cx:pt>
          <cx:pt idx="692">-0.044377336962053801</cx:pt>
          <cx:pt idx="693">-0.033352529759717697</cx:pt>
          <cx:pt idx="694">-0.016489809133221699</cx:pt>
          <cx:pt idx="695">-0.0067746005802666303</cx:pt>
          <cx:pt idx="696">0.0070795014021440596</cx:pt>
          <cx:pt idx="697">0.0036512571809686699</cx:pt>
          <cx:pt idx="698">0.0014153896220232801</cx:pt>
          <cx:pt idx="699">-0.000236533362534037</cx:pt>
          <cx:pt idx="700">-0.00064054647328798398</cx:pt>
          <cx:pt idx="701">-0.00016776256488962001</cx:pt>
          <cx:pt idx="702">-0.00055063904945185798</cx:pt>
          <cx:pt idx="703">0.0012439065125582501</cx:pt>
          <cx:pt idx="704">0.0038289594622611701</cx:pt>
          <cx:pt idx="705">-0.010980150406245901</cx:pt>
          <cx:pt idx="706">0.0013589658695374301</cx:pt>
          <cx:pt idx="707">0.017736678958473601</cx:pt>
          <cx:pt idx="708">0.053856924234223197</cx:pt>
          <cx:pt idx="709">0.051643435470824603</cx:pt>
          <cx:pt idx="710">0.059508766146532603</cx:pt>
          <cx:pt idx="711">0.070275340561577193</cx:pt>
          <cx:pt idx="712">0.0175015437223013</cx:pt>
          <cx:pt idx="713">-0.027434663983864901</cx:pt>
          <cx:pt idx="714">-0.018897119511180699</cx:pt>
          <cx:pt idx="715">0.0036790660728453998</cx:pt>
          <cx:pt idx="716">-0.0122135857789967</cx:pt>
          <cx:pt idx="717">-0.068421903067391099</cx:pt>
          <cx:pt idx="718">-0.063177019215396105</cx:pt>
          <cx:pt idx="719">-0.0061643973831298198</cx:pt>
          <cx:pt idx="720">-0.020100979001809599</cx:pt>
          <cx:pt idx="721">-0.049577337653834298</cx:pt>
          <cx:pt idx="722">-0.035416944095503701</cx:pt>
          <cx:pt idx="723">-0.011589049906175</cx:pt>
          <cx:pt idx="724">-0.0050403980103019804</cx:pt>
          <cx:pt idx="725">0.0013082241686044301</cx:pt>
          <cx:pt idx="726">0.00056776206053451499</cx:pt>
          <cx:pt idx="727">-1.4534589603982099e-05</cx:pt>
          <cx:pt idx="728">-0.000213511342874874</cx:pt>
          <cx:pt idx="729">0.00035837975851522299</cx:pt>
          <cx:pt idx="730">0.000297692311871663</cx:pt>
          <cx:pt idx="731">0.00032515532209279302</cx:pt>
          <cx:pt idx="732">-0.0087667359607910902</cx:pt>
          <cx:pt idx="733">-0.043238741802151197</cx:pt>
          <cx:pt idx="734">-0.039650347722977201</cx:pt>
          <cx:pt idx="735">-0.0040195647155915103</cx:pt>
          <cx:pt idx="736">0.0026487417390540801</cx:pt>
          <cx:pt idx="737">0.0036935083489390199</cx:pt>
          <cx:pt idx="738">0.011074494596438699</cx:pt>
          <cx:pt idx="739">0.014538521037397801</cx:pt>
          <cx:pt idx="740">-0.0053330481321784799</cx:pt>
          <cx:pt idx="741">-0.0112545446495973</cx:pt>
          <cx:pt idx="742">0.0099317765000145903</cx:pt>
          <cx:pt idx="743">0.0209002044230749</cx:pt>
          <cx:pt idx="744">0.0221629808920796</cx:pt>
          <cx:pt idx="745">0.0055283252245140503</cx:pt>
          <cx:pt idx="746">0.015539320088296</cx:pt>
          <cx:pt idx="747">0.025501132725085699</cx:pt>
          <cx:pt idx="748">0.0057032418090254</cx:pt>
          <cx:pt idx="749">-0.0128062985697288</cx:pt>
          <cx:pt idx="750">-0.0063465446278114799</cx:pt>
          <cx:pt idx="751">-0.00043609845697619202</cx:pt>
          <cx:pt idx="752">0.00027267599905121703</cx:pt>
          <cx:pt idx="753">-9.3115470791933994e-05</cx:pt>
          <cx:pt idx="754">-0.00074277019655635801</cx:pt>
          <cx:pt idx="755">-0.00093347846080798905</cx:pt>
          <cx:pt idx="756">-0.00066855634943921004</cx:pt>
          <cx:pt idx="757">0.00042519820877019699</cx:pt>
          <cx:pt idx="758">-1.5276702735769699e-05</cx:pt>
          <cx:pt idx="759">-0.00039261686692668098</cx:pt>
          <cx:pt idx="760">0.00044804909729255</cx:pt>
          <cx:pt idx="761">-4.4352998407323299e-05</cx:pt>
          <cx:pt idx="762">-0.00072323380020668997</cx:pt>
          <cx:pt idx="763">0.00037406626751557002</cx:pt>
          <cx:pt idx="764">-8.1770633288344005e-05</cx:pt>
          <cx:pt idx="765">0.00020200674058119399</cx:pt>
          <cx:pt idx="766">0.00329445698220856</cx:pt>
          <cx:pt idx="767">0.0011674681508363901</cx:pt>
          <cx:pt idx="768">0.00028873027275543798</cx:pt>
          <cx:pt idx="769">0.000151968527532317</cx:pt>
          <cx:pt idx="770">0.0020883010859974898</cx:pt>
          <cx:pt idx="771">0.0011225210924623299</cx:pt>
          <cx:pt idx="772">0.00076906601326554296</cx:pt>
          <cx:pt idx="773">0.000486100685766601</cx:pt>
          <cx:pt idx="774">-0.00071512025501100501</cx:pt>
          <cx:pt idx="775">-0.00034111903809924199</cx:pt>
          <cx:pt idx="776">-0.00064018457864414597</cx:pt>
          <cx:pt idx="777">-0.0012002221426058301</cx:pt>
          <cx:pt idx="778">-0.0090666512012057693</cx:pt>
          <cx:pt idx="779">5.4190438406538301e-05</cx:pt>
          <cx:pt idx="780">-0.00032670889831968599</cx:pt>
          <cx:pt idx="781">7.0526598243423694e-05</cx:pt>
          <cx:pt idx="782">0.00069912271409730596</cx:pt>
          <cx:pt idx="783">-0.00025342464298134398</cx:pt>
          <cx:pt idx="784">0.0015159861382431649</cx:pt>
          <cx:pt idx="785">0.0016224036301624751</cx:pt>
          <cx:pt idx="786">0.00015371008121456149</cx:pt>
          <cx:pt idx="787">0.0047232765256459749</cx:pt>
          <cx:pt idx="788">0.0013572955789436601</cx:pt>
          <cx:pt idx="789">0.0074958875486231752</cx:pt>
          <cx:pt idx="790">0.018677854551114276</cx:pt>
          <cx:pt idx="791">0.026305792120026001</cx:pt>
          <cx:pt idx="792">0.025909617533480749</cx:pt>
          <cx:pt idx="793">0.03550181470576725</cx:pt>
          <cx:pt idx="794">0.036276304246497498</cx:pt>
          <cx:pt idx="795">0.044085727318763999</cx:pt>
          <cx:pt idx="796">0.030205754950179249</cx:pt>
          <cx:pt idx="797">0.018261742826452099</cx:pt>
          <cx:pt idx="798">0.010227397351493774</cx:pt>
          <cx:pt idx="799">0.0030350913425996502</cx:pt>
          <cx:pt idx="800">0.0054045279372921503</cx:pt>
          <cx:pt idx="801">0.0037404596060649502</cx:pt>
          <cx:pt idx="802">-0.0029785019981100002</cx:pt>
          <cx:pt idx="803">0.0085554548383686996</cx:pt>
          <cx:pt idx="804">-0.014181020139342301</cx:pt>
          <cx:pt idx="805">-0.015348431064050551</cx:pt>
          <cx:pt idx="806">-0.0078672404575032256</cx:pt>
          <cx:pt idx="807">-0.00050840817972276999</cx:pt>
          <cx:pt idx="808">-0.00013466377161687251</cx:pt>
          <cx:pt idx="809">-0.00020933813845352975</cx:pt>
          <cx:pt idx="810">4.42044875023415e-05</cx:pt>
          <cx:pt idx="811">0.00039888190166050501</cx:pt>
          <cx:pt idx="812">0.0030374591331506998</cx:pt>
          <cx:pt idx="813">0.003378955011808325</cx:pt>
          <cx:pt idx="814">-0.00036951239656022499</cx:pt>
          <cx:pt idx="815">-0.0079471383606469249</cx:pt>
          <cx:pt idx="816">0.0022678429787187301</cx:pt>
          <cx:pt idx="817">0.0084782914669229749</cx:pt>
          <cx:pt idx="818">0.013707769710803525</cx:pt>
          <cx:pt idx="819">0.0183023413464104</cx:pt>
          <cx:pt idx="820">0.030207193998241001</cx:pt>
          <cx:pt idx="821">0.0042949238962256752</cx:pt>
          <cx:pt idx="822">0.016586830637487324</cx:pt>
          <cx:pt idx="823">0.03052113923594375</cx:pt>
          <cx:pt idx="824">0.02225210123422755</cx:pt>
          <cx:pt idx="825">0.0089451257837794493</cx:pt>
          <cx:pt idx="826">0.024502315509898401</cx:pt>
          <cx:pt idx="827">0.0161996851888732</cx:pt>
          <cx:pt idx="828">0.0066683353584183003</cx:pt>
          <cx:pt idx="829">-0.0058879055617224504</cx:pt>
          <cx:pt idx="830">0.0074253109694090748</cx:pt>
          <cx:pt idx="831">0.02291742731451445</cx:pt>
          <cx:pt idx="832">-0.0076408539978351751</cx:pt>
          <cx:pt idx="833">-0.022374805630305927</cx:pt>
          <cx:pt idx="834">-0.0081716277808360251</cx:pt>
          <cx:pt idx="835">-0.00020890050415673725</cx:pt>
          <cx:pt idx="836">4.1725192158279249e-05</cx:pt>
          <cx:pt idx="837">-4.8978875579761497e-05</cx:pt>
          <cx:pt idx="838">0.00021782567048692674</cx:pt>
          <cx:pt idx="839">0.0012415258272516375</cx:pt>
          <cx:pt idx="840">0.00206989354358607</cx:pt>
          <cx:pt idx="841">0.00068802709270396497</cx:pt>
          <cx:pt idx="842">-0.0064630700818517246</cx:pt>
          <cx:pt idx="843">5.6784359232672503e-05</cx:pt>
          <cx:pt idx="844">0.0021922755086754525</cx:pt>
          <cx:pt idx="845">0.018604625951645474</cx:pt>
          <cx:pt idx="846">0.004035794437354575</cx:pt>
          <cx:pt idx="847">-0.00087340625952263501</cx:pt>
          <cx:pt idx="848">-0.0054618707356073248</cx:pt>
          <cx:pt idx="849">-0.0073866682679331747</cx:pt>
          <cx:pt idx="850">-0.039905749875068751</cx:pt>
          <cx:pt idx="851">-0.030320042859355752</cx:pt>
          <cx:pt idx="852">-0.0026796311563508251</cx:pt>
          <cx:pt idx="853">-0.0051642814196795001</cx:pt>
          <cx:pt idx="854">0.0029622799706832</cx:pt>
          <cx:pt idx="855">0.017551969796460551</cx:pt>
          <cx:pt idx="856">-0.0037846434412389502</cx:pt>
          <cx:pt idx="857">-0.012974238135615676</cx:pt>
          <cx:pt idx="858">0.0041219817908795496</cx:pt>
          <cx:pt idx="859">0.020547993720731</cx:pt>
          <cx:pt idx="860">0.00191048429609521</cx:pt>
          <cx:pt idx="861">-0.017226096394159927</cx:pt>
          <cx:pt idx="862">-0.0044303486047213248</cx:pt>
          <cx:pt idx="863">0.0001451002877450785</cx:pt>
          <cx:pt idx="864">0.00010801331725591101</cx:pt>
          <cx:pt idx="865">2.5266108908770248e-05</cx:pt>
          <cx:pt idx="866">3.7562930000183252e-05</cx:pt>
          <cx:pt idx="867">-0.000256582367532255</cx:pt>
          <cx:pt idx="868">-0.0013868491778429325</cx:pt>
          <cx:pt idx="869">-0.0050943915705917997</cx:pt>
          <cx:pt idx="870">-0.016233501230837524</cx:pt>
          <cx:pt idx="871">-0.0049145351442006248</cx:pt>
          <cx:pt idx="872">-0.011259624905894475</cx:pt>
          <cx:pt idx="873">0.01053154345382375</cx:pt>
          <cx:pt idx="874">-0.024610479039668575</cx:pt>
          <cx:pt idx="875">-0.037504618703634501</cx:pt>
          <cx:pt idx="876">-0.041706084536125503</cx:pt>
          <cx:pt idx="877">-0.056528721096557752</cx:pt>
          <cx:pt idx="878">-0.072767874081375</cx:pt>
          <cx:pt idx="879">-0.059408961293859752</cx:pt>
          <cx:pt idx="880">-0.035513888527967503</cx:pt>
          <cx:pt idx="881">-0.015908084375293573</cx:pt>
          <cx:pt idx="882">-0.010470391691667875</cx:pt>
          <cx:pt idx="883">0.0050097077687050254</cx:pt>
          <cx:pt idx="884">0.0015159861382431649</cx:pt>
          <cx:pt idx="885">0.0016224036301624751</cx:pt>
          <cx:pt idx="886">0.00015371008121456149</cx:pt>
          <cx:pt idx="887">0.0047232765256459749</cx:pt>
          <cx:pt idx="888">0.0013572955789436601</cx:pt>
          <cx:pt idx="889">0.0074958875486231752</cx:pt>
          <cx:pt idx="890">0.018677854551114276</cx:pt>
          <cx:pt idx="891">0.026305792120026001</cx:pt>
          <cx:pt idx="892">0.025909617533480749</cx:pt>
          <cx:pt idx="893">0.03550181470576725</cx:pt>
          <cx:pt idx="894">0.036276304246497498</cx:pt>
          <cx:pt idx="895">0.044085727318763999</cx:pt>
          <cx:pt idx="896">0.030205754950179249</cx:pt>
          <cx:pt idx="897">0.018261742826452099</cx:pt>
          <cx:pt idx="898">0.010227397351493774</cx:pt>
          <cx:pt idx="899">0.0030350913425996502</cx:pt>
          <cx:pt idx="900">0.0054045279372921503</cx:pt>
          <cx:pt idx="901">0.0037404596060649502</cx:pt>
          <cx:pt idx="902">-0.0029785019981100002</cx:pt>
          <cx:pt idx="903">0.0085554548383686996</cx:pt>
          <cx:pt idx="904">-0.014181020139342301</cx:pt>
          <cx:pt idx="905">-0.015348431064050551</cx:pt>
          <cx:pt idx="906">-0.0078672404575032256</cx:pt>
          <cx:pt idx="907">-0.00050840817972276999</cx:pt>
          <cx:pt idx="908">-0.00013466377161687251</cx:pt>
          <cx:pt idx="909">-0.00020933813845352975</cx:pt>
          <cx:pt idx="910">4.42044875023415e-05</cx:pt>
          <cx:pt idx="911">0.00039888190166050501</cx:pt>
          <cx:pt idx="912">0.0030374591331506998</cx:pt>
          <cx:pt idx="913">0.003378955011808325</cx:pt>
          <cx:pt idx="914">-0.00036951239656022499</cx:pt>
          <cx:pt idx="915">-0.0079471383606469249</cx:pt>
          <cx:pt idx="916">0.0022678429787187301</cx:pt>
          <cx:pt idx="917">0.0084782914669229749</cx:pt>
          <cx:pt idx="918">0.013707769710803525</cx:pt>
          <cx:pt idx="919">0.0183023413464104</cx:pt>
          <cx:pt idx="920">0.030207193998241001</cx:pt>
          <cx:pt idx="921">0.0042949238962256752</cx:pt>
          <cx:pt idx="922">0.016586830637487324</cx:pt>
          <cx:pt idx="923">0.03052113923594375</cx:pt>
          <cx:pt idx="924">0.02225210123422755</cx:pt>
          <cx:pt idx="925">0.0089451257837794493</cx:pt>
          <cx:pt idx="926">0.024502315509898401</cx:pt>
          <cx:pt idx="927">0.0161996851888732</cx:pt>
          <cx:pt idx="928">0.0066683353584183003</cx:pt>
          <cx:pt idx="929">-0.0058879055617224504</cx:pt>
          <cx:pt idx="930">0.0074253109694090748</cx:pt>
          <cx:pt idx="931">0.02291742731451445</cx:pt>
          <cx:pt idx="932">-0.0076408539978351751</cx:pt>
          <cx:pt idx="933">-0.022374805630305927</cx:pt>
          <cx:pt idx="934">-0.0081716277808360251</cx:pt>
          <cx:pt idx="935">-0.00020890050415673725</cx:pt>
          <cx:pt idx="936">4.1725192158279249e-05</cx:pt>
          <cx:pt idx="937">-4.8978875579761497e-05</cx:pt>
          <cx:pt idx="938">0.00021782567048692674</cx:pt>
          <cx:pt idx="939">0.0012415258272516375</cx:pt>
          <cx:pt idx="940">0.00206989354358607</cx:pt>
          <cx:pt idx="941">0.00068802709270396497</cx:pt>
          <cx:pt idx="942">-0.0064630700818517246</cx:pt>
          <cx:pt idx="943">5.6784359232672503e-05</cx:pt>
          <cx:pt idx="944">0.0021922755086754525</cx:pt>
          <cx:pt idx="945">0.018604625951645474</cx:pt>
          <cx:pt idx="946">0.004035794437354575</cx:pt>
          <cx:pt idx="947">-0.00087340625952263501</cx:pt>
          <cx:pt idx="948">-0.0054618707356073248</cx:pt>
          <cx:pt idx="949">-0.0073866682679331747</cx:pt>
          <cx:pt idx="950">-0.039905749875068751</cx:pt>
          <cx:pt idx="951">-0.030320042859355752</cx:pt>
          <cx:pt idx="952">-0.0026796311563508251</cx:pt>
          <cx:pt idx="953">-0.0051642814196795001</cx:pt>
          <cx:pt idx="954">0.0029622799706832</cx:pt>
          <cx:pt idx="955">0.017551969796460551</cx:pt>
          <cx:pt idx="956">-0.0037846434412389502</cx:pt>
          <cx:pt idx="957">-0.012974238135615676</cx:pt>
          <cx:pt idx="958">0.0041219817908795496</cx:pt>
          <cx:pt idx="959">0.020547993720731</cx:pt>
          <cx:pt idx="960">0.00191048429609521</cx:pt>
          <cx:pt idx="961">-0.017226096394159927</cx:pt>
          <cx:pt idx="962">-0.0044303486047213248</cx:pt>
          <cx:pt idx="963">0.0001451002877450785</cx:pt>
          <cx:pt idx="964">0.00010801331725591101</cx:pt>
          <cx:pt idx="965">2.5266108908770248e-05</cx:pt>
          <cx:pt idx="966">3.7562930000183252e-05</cx:pt>
          <cx:pt idx="967">-0.000256582367532255</cx:pt>
          <cx:pt idx="968">-0.0013868491778429325</cx:pt>
          <cx:pt idx="969">-0.0050943915705917997</cx:pt>
          <cx:pt idx="970">-0.016233501230837524</cx:pt>
          <cx:pt idx="971">-0.0049145351442006248</cx:pt>
          <cx:pt idx="972">-0.011259624905894475</cx:pt>
          <cx:pt idx="973">0.01053154345382375</cx:pt>
          <cx:pt idx="974">-0.024610479039668575</cx:pt>
          <cx:pt idx="975">-0.037504618703634501</cx:pt>
          <cx:pt idx="976">-0.041706084536125503</cx:pt>
          <cx:pt idx="977">-0.056528721096557752</cx:pt>
          <cx:pt idx="978">-0.072767874081375</cx:pt>
          <cx:pt idx="979">-0.059408961293859752</cx:pt>
          <cx:pt idx="980">-0.035513888527967503</cx:pt>
          <cx:pt idx="981">-0.015908084375293573</cx:pt>
          <cx:pt idx="982">-0.010470391691667875</cx:pt>
          <cx:pt idx="983">0.0050097077687050254</cx:pt>
          <cx:pt idx="984">0.0015159861382431649</cx:pt>
          <cx:pt idx="985">0.0016224036301624751</cx:pt>
          <cx:pt idx="986">0.00015371008121456149</cx:pt>
          <cx:pt idx="987">0.0047232765256459749</cx:pt>
          <cx:pt idx="988">0.0013572955789436601</cx:pt>
          <cx:pt idx="989">0.0074958875486231752</cx:pt>
          <cx:pt idx="990">0.018677854551114276</cx:pt>
          <cx:pt idx="991">0.026305792120026001</cx:pt>
          <cx:pt idx="992">0.025909617533480749</cx:pt>
          <cx:pt idx="993">0.03550181470576725</cx:pt>
          <cx:pt idx="994">0.036276304246497498</cx:pt>
          <cx:pt idx="995">0.044085727318763999</cx:pt>
          <cx:pt idx="996">0.030205754950179249</cx:pt>
          <cx:pt idx="997">0.018261742826452099</cx:pt>
          <cx:pt idx="998">0.010227397351493774</cx:pt>
          <cx:pt idx="999">0.0030350913425996502</cx:pt>
          <cx:pt idx="1000">0.0054045279372921503</cx:pt>
          <cx:pt idx="1001">0.0037404596060649502</cx:pt>
          <cx:pt idx="1002">-0.0029785019981100002</cx:pt>
          <cx:pt idx="1003">0.0085554548383686996</cx:pt>
          <cx:pt idx="1004">-0.014181020139342301</cx:pt>
          <cx:pt idx="1005">-0.015348431064050551</cx:pt>
          <cx:pt idx="1006">-0.0078672404575032256</cx:pt>
          <cx:pt idx="1007">-0.00050840817972276999</cx:pt>
          <cx:pt idx="1008">-0.00013466377161687251</cx:pt>
          <cx:pt idx="1009">-0.00020933813845352975</cx:pt>
          <cx:pt idx="1010">4.42044875023415e-05</cx:pt>
          <cx:pt idx="1011">0.00039888190166050501</cx:pt>
          <cx:pt idx="1012">0.0030374591331506998</cx:pt>
          <cx:pt idx="1013">0.003378955011808325</cx:pt>
          <cx:pt idx="1014">-0.00036951239656022499</cx:pt>
          <cx:pt idx="1015">-0.0079471383606469249</cx:pt>
          <cx:pt idx="1016">0.0022678429787187301</cx:pt>
          <cx:pt idx="1017">0.0084782914669229749</cx:pt>
          <cx:pt idx="1018">0.013707769710803525</cx:pt>
          <cx:pt idx="1019">0.0183023413464104</cx:pt>
          <cx:pt idx="1020">0.030207193998241001</cx:pt>
          <cx:pt idx="1021">0.0042949238962256752</cx:pt>
          <cx:pt idx="1022">0.016586830637487324</cx:pt>
          <cx:pt idx="1023">0.03052113923594375</cx:pt>
          <cx:pt idx="1024">0.02225210123422755</cx:pt>
          <cx:pt idx="1025">0.0089451257837794493</cx:pt>
          <cx:pt idx="1026">0.024502315509898401</cx:pt>
          <cx:pt idx="1027">0.0161996851888732</cx:pt>
          <cx:pt idx="1028">0.0066683353584183003</cx:pt>
          <cx:pt idx="1029">-0.0058879055617224504</cx:pt>
          <cx:pt idx="1030">0.0074253109694090748</cx:pt>
          <cx:pt idx="1031">0.02291742731451445</cx:pt>
          <cx:pt idx="1032">-0.0076408539978351751</cx:pt>
          <cx:pt idx="1033">-0.022374805630305927</cx:pt>
          <cx:pt idx="1034">-0.0081716277808360251</cx:pt>
          <cx:pt idx="1035">-0.00020890050415673725</cx:pt>
          <cx:pt idx="1036">4.1725192158279249e-05</cx:pt>
          <cx:pt idx="1037">-4.8978875579761497e-05</cx:pt>
          <cx:pt idx="1038">0.00021782567048692674</cx:pt>
          <cx:pt idx="1039">0.0012415258272516375</cx:pt>
          <cx:pt idx="1040">0.00206989354358607</cx:pt>
          <cx:pt idx="1041">0.00068802709270396497</cx:pt>
          <cx:pt idx="1042">-0.0064630700818517246</cx:pt>
          <cx:pt idx="1043">5.6784359232672503e-05</cx:pt>
          <cx:pt idx="1044">0.0021922755086754525</cx:pt>
          <cx:pt idx="1045">0.018604625951645474</cx:pt>
          <cx:pt idx="1046">0.004035794437354575</cx:pt>
          <cx:pt idx="1047">-0.00087340625952263501</cx:pt>
          <cx:pt idx="1048">-0.0054618707356073248</cx:pt>
          <cx:pt idx="1049">-0.0073866682679331747</cx:pt>
          <cx:pt idx="1050">-0.039905749875068751</cx:pt>
          <cx:pt idx="1051">-0.030320042859355752</cx:pt>
          <cx:pt idx="1052">-0.0026796311563508251</cx:pt>
          <cx:pt idx="1053">-0.0051642814196795001</cx:pt>
          <cx:pt idx="1054">0.0029622799706832</cx:pt>
          <cx:pt idx="1055">0.017551969796460551</cx:pt>
          <cx:pt idx="1056">-0.0037846434412389502</cx:pt>
          <cx:pt idx="1057">-0.012974238135615676</cx:pt>
          <cx:pt idx="1058">0.0041219817908795496</cx:pt>
          <cx:pt idx="1059">0.020547993720731</cx:pt>
          <cx:pt idx="1060">0.00191048429609521</cx:pt>
          <cx:pt idx="1061">-0.017226096394159927</cx:pt>
          <cx:pt idx="1062">-0.0044303486047213248</cx:pt>
          <cx:pt idx="1063">0.0001451002877450785</cx:pt>
          <cx:pt idx="1064">0.00010801331725591101</cx:pt>
          <cx:pt idx="1065">2.5266108908770248e-05</cx:pt>
          <cx:pt idx="1066">3.7562930000183252e-05</cx:pt>
          <cx:pt idx="1067">-0.000256582367532255</cx:pt>
          <cx:pt idx="1068">-0.0013868491778429325</cx:pt>
          <cx:pt idx="1069">-0.0050943915705917997</cx:pt>
          <cx:pt idx="1070">-0.016233501230837524</cx:pt>
          <cx:pt idx="1071">-0.0049145351442006248</cx:pt>
          <cx:pt idx="1072">-0.011259624905894475</cx:pt>
          <cx:pt idx="1073">0.01053154345382375</cx:pt>
          <cx:pt idx="1074">-0.024610479039668575</cx:pt>
          <cx:pt idx="1075">-0.037504618703634501</cx:pt>
          <cx:pt idx="1076">-0.041706084536125503</cx:pt>
          <cx:pt idx="1077">-0.056528721096557752</cx:pt>
          <cx:pt idx="1078">-0.072767874081375</cx:pt>
          <cx:pt idx="1079">-0.059408961293859752</cx:pt>
          <cx:pt idx="1080">-0.035513888527967503</cx:pt>
          <cx:pt idx="1081">-0.015908084375293573</cx:pt>
          <cx:pt idx="1082">-0.010470391691667875</cx:pt>
          <cx:pt idx="1083">0.0050097077687050254</cx:pt>
        </cx:lvl>
      </cx:numDim>
    </cx:data>
    <cx:data id="153">
      <cx:numDim type="val">
        <cx:f>Sheet2!$EX$1:$EX$1084</cx:f>
        <cx:lvl ptCount="1084" formatCode="G/通用格式">
          <cx:pt idx="0">0.00026084004362312598</cx:pt>
          <cx:pt idx="1">-7.3243669904281099e-05</cx:pt>
          <cx:pt idx="2">-5.5552489608855397e-05</cx:pt>
          <cx:pt idx="3">3.5907539128488401e-05</cx:pt>
          <cx:pt idx="4">0.00037554600105968</cx:pt>
          <cx:pt idx="5">0.00042404218127421002</cx:pt>
          <cx:pt idx="6">0.000116560298327189</cx:pt>
          <cx:pt idx="7">0.00042933346968931902</cx:pt>
          <cx:pt idx="8">7.1526904800468802e-06</cx:pt>
          <cx:pt idx="9">-0.000149971161296905</cx:pt>
          <cx:pt idx="10">-1.05238140325154e-05</cx:pt>
          <cx:pt idx="11">-0.00015829236627855101</cx:pt>
          <cx:pt idx="12">0.000122398480242652</cx:pt>
          <cx:pt idx="13">0.00030920434053128301</cx:pt>
          <cx:pt idx="14">-7.4459555480047796e-05</cx:pt>
          <cx:pt idx="15">0.00050135001973584199</cx:pt>
          <cx:pt idx="16">-0.00042091021728404902</cx:pt>
          <cx:pt idx="17">0.00014672099355846299</cx:pt>
          <cx:pt idx="18">-0.000173554989670778</cx:pt>
          <cx:pt idx="19">-0.00041299037373645602</cx:pt>
          <cx:pt idx="20">-0.00050698784459785799</cx:pt>
          <cx:pt idx="21">-0.00071839772037625199</cx:pt>
          <cx:pt idx="22">0.00056483291618616201</cx:pt>
          <cx:pt idx="23">0.00081898573473618405</cx:pt>
          <cx:pt idx="24">0.000377842997497822</cx:pt>
          <cx:pt idx="25">-0.00040399779801201201</cx:pt>
          <cx:pt idx="26">0.0010892259189723</cx:pt>
          <cx:pt idx="27">-0.00046840979172640702</cx:pt>
          <cx:pt idx="28">0.00062252463793563699</cx:pt>
          <cx:pt idx="29">-0.0013426873228149299</cx:pt>
          <cx:pt idx="30">-0.0013749324314796701</cx:pt>
          <cx:pt idx="31">0.00016262558593340299</cx:pt>
          <cx:pt idx="32">-0.00068636160611980997</cx:pt>
          <cx:pt idx="33">-0.00057524994409781697</cx:pt>
          <cx:pt idx="34">0.0018946369090006999</cx:pt>
          <cx:pt idx="35">0.0023961512591364801</cx:pt>
          <cx:pt idx="36">0.0025320244658629098</cx:pt>
          <cx:pt idx="37">0.00113949344743714</cx:pt>
          <cx:pt idx="38">0.0014007992039719701</cx:pt>
          <cx:pt idx="39">0.0027980866772737501</cx:pt>
          <cx:pt idx="40">0.0033135996249363899</cx:pt>
          <cx:pt idx="41">0.0024204486860551701</cx:pt>
          <cx:pt idx="42">0.0010230310138386099</cx:pt>
          <cx:pt idx="43">0.00161953409621513</cx:pt>
          <cx:pt idx="44">0.0029138088222188099</cx:pt>
          <cx:pt idx="45">0.00180714075135524</cx:pt>
          <cx:pt idx="46">0.00190145910875266</cx:pt>
          <cx:pt idx="47">0.0020778434866656598</cx:pt>
          <cx:pt idx="48">0.0010170556648491399</cx:pt>
          <cx:pt idx="49">0.0012593993948073401</cx:pt>
          <cx:pt idx="50">0.000203162210843734</cx:pt>
          <cx:pt idx="51">0.00017830325250862099</cx:pt>
          <cx:pt idx="52">-0.00025819308129423598</cx:pt>
          <cx:pt idx="53">-0.00052974439860201702</cx:pt>
          <cx:pt idx="54">0.000254606407219732</cx:pt>
          <cx:pt idx="55">-0.00036913892929441299</cx:pt>
          <cx:pt idx="56">-5.32885731384095e-06</cx:pt>
          <cx:pt idx="57">0.000127123251264661</cx:pt>
          <cx:pt idx="58">-0.00095795475714367502</cx:pt>
          <cx:pt idx="59">7.7852156424126499e-05</cx:pt>
          <cx:pt idx="60">-0.00011448010823668801</cx:pt>
          <cx:pt idx="61">0.000454509218243583</cx:pt>
          <cx:pt idx="62">0.00161545491169618</cx:pt>
          <cx:pt idx="63">0.0057818755234389499</cx:pt>
          <cx:pt idx="64">0.0080267006430952501</cx:pt>
          <cx:pt idx="65">0.0091974128472103404</cx:pt>
          <cx:pt idx="66">0.011147698384444101</cx:pt>
          <cx:pt idx="67">0.0137235344016841</cx:pt>
          <cx:pt idx="68">0.011262881385877501</cx:pt>
          <cx:pt idx="69">0.0034154998784706198</cx:pt>
          <cx:pt idx="70">0.0107976399253625</cx:pt>
          <cx:pt idx="71">0.0139625748706977</cx:pt>
          <cx:pt idx="72">0.0162453955336232</cx:pt>
          <cx:pt idx="73">0.011048611156370101</cx:pt>
          <cx:pt idx="74">0.0134940763156413</cx:pt>
          <cx:pt idx="75">0.0044576036183364698</cx:pt>
          <cx:pt idx="76">0.0067976549757069304</cx:pt>
          <cx:pt idx="77">0.0064845306731208096</cx:pt>
          <cx:pt idx="78">0.0047876026704855197</cx:pt>
          <cx:pt idx="79">0.00109446885515803</cx:pt>
          <cx:pt idx="80">0.000302894734948035</cx:pt>
          <cx:pt idx="81">6.7655838840943798e-05</cx:pt>
          <cx:pt idx="82">0.0010713602316394101</cx:pt>
          <cx:pt idx="83">-0.00032289899263944803</cx:pt>
          <cx:pt idx="84">-0.00018955426931903</cx:pt>
          <cx:pt idx="85">-0.00018619469811129299</cx:pt>
          <cx:pt idx="86">-0.00168139133959186</cx:pt>
          <cx:pt idx="87">0.00030358554936123103</cx:pt>
          <cx:pt idx="88">0.0010416010809795699</cx:pt>
          <cx:pt idx="89">0.000170225015308172</cx:pt>
          <cx:pt idx="90">0.00310216518899544</cx:pt>
          <cx:pt idx="91">0.00449587348950651</cx:pt>
          <cx:pt idx="92">0.012227966185301401</cx:pt>
          <cx:pt idx="93">0.023844437559363701</cx:pt>
          <cx:pt idx="94">0.0197778616894192</cx:pt>
          <cx:pt idx="95">0.021829247895246099</cx:pt>
          <cx:pt idx="96">0.015727491216277301</cx:pt>
          <cx:pt idx="97">0.026712017833976299</cx:pt>
          <cx:pt idx="98">0.021527663720611601</cx:pt>
          <cx:pt idx="99">0.023800542574473602</cx:pt>
          <cx:pt idx="100">0.026649290344896399</cx:pt>
          <cx:pt idx="101">0.0103703626816035</cx:pt>
          <cx:pt idx="102">0.0096203250823883694</cx:pt>
          <cx:pt idx="103">0.0099195568075820008</cx:pt>
          <cx:pt idx="104">0.0135704504324937</cx:pt>
          <cx:pt idx="105">0.0128837988356213</cx:pt>
          <cx:pt idx="106">0.0063708336824184596</cx:pt>
          <cx:pt idx="107">0.0028808493605750399</cx:pt>
          <cx:pt idx="108">0.00083321792495534</cx:pt>
          <cx:pt idx="109">-0.00153177239684374</cx:pt>
          <cx:pt idx="110">-0.000111904955377185</cx:pt>
          <cx:pt idx="111">-0.00042515790443511503</cx:pt>
          <cx:pt idx="112">0.000105472098170218</cx:pt>
          <cx:pt idx="113">-0.00060331177158480195</cx:pt>
          <cx:pt idx="114">-0.0027597561536334102</cx:pt>
          <cx:pt idx="115">-0.00068872376998603698</cx:pt>
          <cx:pt idx="116">0.0011846513987940699</cx:pt>
          <cx:pt idx="117">0.00104513930945674</cx:pt>
          <cx:pt idx="118">0.00149674502806083</cx:pt>
          <cx:pt idx="119">0.0040940111770155297</cx:pt>
          <cx:pt idx="120">0.0062993626812098396</cx:pt>
          <cx:pt idx="121">0.026287355440350199</cx:pt>
          <cx:pt idx="122">0.025271977579368499</cx:pt>
          <cx:pt idx="123">0.029947653161974501</cx:pt>
          <cx:pt idx="124">0.029211914601366001</cx:pt>
          <cx:pt idx="125">-0.0063309836623225901</cx:pt>
          <cx:pt idx="126">-0.0018124292403478501</cx:pt>
          <cx:pt idx="127">0.0083993198657170004</cx:pt>
          <cx:pt idx="128">0.021556523842822299</cx:pt>
          <cx:pt idx="129">0.022093595000253902</cx:pt>
          <cx:pt idx="130">-0.00048959565587767704</cx:pt>
          <cx:pt idx="131">-0.0077506981788994104</cx:pt>
          <cx:pt idx="132">-0.0104126401914046</cx:pt>
          <cx:pt idx="133">-0.016406759830876801</cx:pt>
          <cx:pt idx="134">-0.0217976192365015</cx:pt>
          <cx:pt idx="135">-0.0146086343437373</cx:pt>
          <cx:pt idx="136">-0.0089838000627722008</cx:pt>
          <cx:pt idx="137">-0.0029486301639184299</cx:pt>
          <cx:pt idx="138">-0.00036045197710050101</cx:pt>
          <cx:pt idx="139">-0.000184025574523023</cx:pt>
          <cx:pt idx="140">-0.00065359303004382198</cx:pt>
          <cx:pt idx="141">-0.00012447260338872699</cx:pt>
          <cx:pt idx="142">-0.00071485851710803095</cx:pt>
          <cx:pt idx="143">-0.00135609343685059</cx:pt>
          <cx:pt idx="144">0.00044270963598741497</cx:pt>
          <cx:pt idx="145">-0.010723608419898599</cx:pt>
          <cx:pt idx="146">-0.0063451075478757803</cx:pt>
          <cx:pt idx="147">0.0057830700471548299</cx:pt>
          <cx:pt idx="148">0.0011045127218012</cx:pt>
          <cx:pt idx="149">0.0015463531978277599</cx:pt>
          <cx:pt idx="150">-0.0079222289704213907</cx:pt>
          <cx:pt idx="151">-0.0076937887219132202</cx:pt>
          <cx:pt idx="152">-0.022353233139416399</cx:pt>
          <cx:pt idx="153">-0.031149042262653099</cx:pt>
          <cx:pt idx="154">-0.0207034256945395</cx:pt>
          <cx:pt idx="155">-0.022871471702920601</cx:pt>
          <cx:pt idx="156">-0.00053094302757193896</cx:pt>
          <cx:pt idx="157">0.0136200965468394</cx:pt>
          <cx:pt idx="158">0.0110026147384878</cx:pt>
          <cx:pt idx="159">0.0039111525222854798</cx:pt>
          <cx:pt idx="160">-0.0025802858244522498</cx:pt>
          <cx:pt idx="161">-0.0100583043200978</cx:pt>
          <cx:pt idx="162">-0.022925947748778701</cx:pt>
          <cx:pt idx="163">-0.016509242850082501</cx:pt>
          <cx:pt idx="164">-0.00755934486170496</cx:pt>
          <cx:pt idx="165">-0.00026817776808924599</cx:pt>
          <cx:pt idx="166">0.0012562516063328701</cx:pt>
          <cx:pt idx="167">0.00024757990587192001</cx:pt>
          <cx:pt idx="168">-0.00053814273561349701</cx:pt>
          <cx:pt idx="169">0.000595146915222355</cx:pt>
          <cx:pt idx="170">-0.000283567827421527</cx:pt>
          <cx:pt idx="171">-0.0045441401972146703</cx:pt>
          <cx:pt idx="172">-0.0015773391987541701</cx:pt>
          <cx:pt idx="173">-0.00159723342320453</cx:pt>
          <cx:pt idx="174">-0.0059541588995261699</cx:pt>
          <cx:pt idx="175">0.0161142648729263</cx:pt>
          <cx:pt idx="176">0.0023931636029935</cx:pt>
          <cx:pt idx="177">-0.016879877804870599</cx:pt>
          <cx:pt idx="178">-0.0293624193174639</cx:pt>
          <cx:pt idx="179">-0.023568492901960201</cx:pt>
          <cx:pt idx="180">-0.046240124324517899</cx:pt>
          <cx:pt idx="181">-0.070922015676575106</cx:pt>
          <cx:pt idx="182">-0.058162921546328003</cx:pt>
          <cx:pt idx="183">-0.0226374034892367</cx:pt>
          <cx:pt idx="184">-0.00695760046749764</cx:pt>
          <cx:pt idx="185">-0.0060012236282845901</cx:pt>
          <cx:pt idx="186">-0.0093425202285232108</cx:pt>
          <cx:pt idx="187">-0.0151404587955686</cx:pt>
          <cx:pt idx="188">-0.036020375781990202</cx:pt>
          <cx:pt idx="189">-0.036602270538542002</cx:pt>
          <cx:pt idx="190">-0.030429778445210401</cx:pt>
          <cx:pt idx="191">-0.019066891653985198</cx:pt>
          <cx:pt idx="192">-0.0029792246090389399</cx:pt>
          <cx:pt idx="193">0.00259081156918554</cx:pt>
          <cx:pt idx="194">0.00185249299190168</cx:pt>
          <cx:pt idx="195">0.00023031894069912599</cx:pt>
          <cx:pt idx="196">3.44923760274424e-05</cx:pt>
          <cx:pt idx="197">0.00015288227233196101</cx:pt>
          <cx:pt idx="198">-0.0020304431251203601</cx:pt>
          <cx:pt idx="199">-0.0022417225718906974</cx:pt>
          <cx:pt idx="200">0.00057977165095165497</cx:pt>
          <cx:pt idx="201">0.0020956744231906224</cx:pt>
          <cx:pt idx="202">-0.001239436644001295</cx:pt>
          <cx:pt idx="203">0.00075708449539537001</cx:pt>
          <cx:pt idx="204">0.0041081982171310748</cx:pt>
          <cx:pt idx="205">-0.002078455259909795</cx:pt>
          <cx:pt idx="206">-0.005392580119989325</cx:pt>
          <cx:pt idx="207">-0.0045103250413146747</cx:pt>
          <cx:pt idx="208">-0.0091064249629768754</cx:pt>
          <cx:pt idx="209">-0.004184941158764075</cx:pt>
          <cx:pt idx="210">-0.0029095068560073749</cx:pt>
          <cx:pt idx="211">0.0042982917074546748</cx:pt>
          <cx:pt idx="212">-0.0025398317176484001</cx:pt>
          <cx:pt idx="213">-0.0074415768494871751</cx:pt>
          <cx:pt idx="214">-0.0017592915568075726</cx:pt>
          <cx:pt idx="215">-0.0065100955621078252</cx:pt>
          <cx:pt idx="216">-0.0104168493167259</cx:pt>
          <cx:pt idx="217">-0.0041283870093133997</cx:pt>
          <cx:pt idx="218">-0.0049342120249228254</cx:pt>
          <cx:pt idx="219">-0.005809981684334325</cx:pt>
          <cx:pt idx="220">-0.0020646864676443252</cx:pt>
          <cx:pt idx="221">0.000955277942076485</cx:pt>
          <cx:pt idx="222">0.000209651193497726</cx:pt>
          <cx:pt idx="223">2.09038820000722e-05</cx:pt>
          <cx:pt idx="224">0.00031319650464101752</cx:pt>
          <cx:pt idx="225">-0.00012022377740294775</cx:pt>
          <cx:pt idx="226">-6.0278408543396251e-05</cx:pt>
          <cx:pt idx="227">-0.00057839976307918247</cx:pt>
          <cx:pt idx="228">0.00176594174286773</cx:pt>
          <cx:pt idx="229">5.0798375851245001e-05</cx:pt>
          <cx:pt idx="230">-0.0012695248181386176</cx:pt>
          <cx:pt idx="231">-0.0034488557534501502</cx:pt>
          <cx:pt idx="232">-0.0058135900941200004</cx:pt>
          <cx:pt idx="233">-0.0083717117670403258</cx:pt>
          <cx:pt idx="234">-0.012053866096299874</cx:pt>
          <cx:pt idx="235">-0.0039716034250562504</cx:pt>
          <cx:pt idx="236">-0.00036232350165700002</cx:pt>
          <cx:pt idx="237">-0.00073406104386671001</cx:pt>
          <cx:pt idx="238">-0.00081756808349890252</cx:pt>
          <cx:pt idx="239">0.0023565660887021949</cx:pt>
          <cx:pt idx="240">0.0009622320989272075</cx:pt>
          <cx:pt idx="241">-0.0023318362842327202</cx:pt>
          <cx:pt idx="242">-0.0008590303163836325</cx:pt>
          <cx:pt idx="243">-0.001919441114073755</cx:pt>
          <cx:pt idx="244">-0.0047709751034908003</cx:pt>
          <cx:pt idx="245">3.7066659513254502e-05</cx:pt>
          <cx:pt idx="246">-0.00025585493528762498</cx:pt>
          <cx:pt idx="247">-0.00517171110702715</cx:pt>
          <cx:pt idx="248">-0.0019183556891735226</cx:pt>
          <cx:pt idx="249">-0.00054711830125396749</cx:pt>
          <cx:pt idx="250">-0.0001237090393290825</cx:pt>
          <cx:pt idx="251">4.8199211529782247e-05</cx:pt>
          <cx:pt idx="252">0.0001646486301361635</cx:pt>
          <cx:pt idx="253">-0.00017006132927980375</cx:pt>
          <cx:pt idx="254">0.00076239833715134749</cx:pt>
          <cx:pt idx="255">0.00081939346284583996</cx:pt>
          <cx:pt idx="256">-0.0020012890673088901</cx:pt>
          <cx:pt idx="257">-0.0029058126754413749</cx:pt>
          <cx:pt idx="258">-0.0049204193233252248</cx:pt>
          <cx:pt idx="259">-0.0082509049741465758</cx:pt>
          <cx:pt idx="260">-0.0086118680966861243</cx:pt>
          <cx:pt idx="261">-0.00290998733171955</cx:pt>
          <cx:pt idx="262">-0.0038709013505433001</cx:pt>
          <cx:pt idx="263">0.0010973377464772976</cx:pt>
          <cx:pt idx="264">0.0025794772499339248</cx:pt>
          <cx:pt idx="265">-0.0063951168887112246</cx:pt>
          <cx:pt idx="266">-0.0048708579284719999</cx:pt>
          <cx:pt idx="267">-0.00030797350149851498</cx:pt>
          <cx:pt idx="268">-0.0032070405330762251</cx:pt>
          <cx:pt idx="269">0.00035964007760018999</cx:pt>
          <cx:pt idx="270">-0.00058651732689576496</cx:pt>
          <cx:pt idx="271">7.0920029916076498e-05</cx:pt>
          <cx:pt idx="272">0.0016588858513018924</cx:pt>
          <cx:pt idx="273">-0.0022795362969666227</cx:pt>
          <cx:pt idx="274">-0.0017051094645567724</cx:pt>
          <cx:pt idx="275">-0.0014916490523396949</cx:pt>
          <cx:pt idx="276">0.00067367363282831748</cx:pt>
          <cx:pt idx="277">-0.0011585023256165199</cx:pt>
          <cx:pt idx="278">-0.001935371445562965</cx:pt>
          <cx:pt idx="279">-0.0026339823508487749</cx:pt>
          <cx:pt idx="280">-2.0080322956477575e-05</cx:pt>
          <cx:pt idx="281">-0.00018908094666185174</cx:pt>
          <cx:pt idx="282">-0.000489754301969835</cx:pt>
          <cx:pt idx="283">0.00091657531754229995</cx:pt>
          <cx:pt idx="284">-0.0017683848327865676</cx:pt>
          <cx:pt idx="285">-0.0037682350617665749</cx:pt>
          <cx:pt idx="286">-0.00047550034496922502</cx:pt>
          <cx:pt idx="287">-0.0028571933977964998</cx:pt>
          <cx:pt idx="288">-0.00079514238274262003</cx:pt>
          <cx:pt idx="289">0.006566489412025975</cx:pt>
          <cx:pt idx="290">0.0037735120648501748</cx:pt>
          <cx:pt idx="291">0.0065146196169783253</cx:pt>
          <cx:pt idx="292">-0.00029479091750499501</cx:pt>
          <cx:pt idx="293">-0.0117649982450467</cx:pt>
          <cx:pt idx="294">-0.0034899228368648499</cx:pt>
          <cx:pt idx="295">-0.003398840126993475</cx:pt>
          <cx:pt idx="296">-0.010656495477108599</cx:pt>
          <cx:pt idx="297">-0.012418696553522426</cx:pt>
          <cx:pt idx="298">-0.0042884516302739003</cx:pt>
          <cx:pt idx="299">0.016003752612843699</cx:pt>
          <cx:pt idx="300">-0.0034763554642890499</cx:pt>
          <cx:pt idx="301">-0.0100714698046672</cx:pt>
          <cx:pt idx="302">-0.00088777669628139697</cx:pt>
          <cx:pt idx="303">0.021869607761949801</cx:pt>
          <cx:pt idx="304">-0.000203777998069999</cx:pt>
          <cx:pt idx="305">-0.0089547769830780298</cx:pt>
          <cx:pt idx="306">-0.0056965474705857897</cx:pt>
          <cx:pt idx="307">-0.0023941418834785601</cx:pt>
          <cx:pt idx="308">0.00022392088764182599</cx:pt>
          <cx:pt idx="309">-0.00037997472520826599</cx:pt>
          <cx:pt idx="310">-0.00310846757736576</cx:pt>
          <cx:pt idx="311">-0.0043928751755252602</cx:pt>
          <cx:pt idx="312">-0.00162541164323056</cx:pt>
          <cx:pt idx="313">-0.011200935445277199</cx:pt>
          <cx:pt idx="314">0.0068272784555122598</cx:pt>
          <cx:pt idx="315">0.0065594879976917601</cx:pt>
          <cx:pt idx="316">-0.0059937638807468904</cx:pt>
          <cx:pt idx="317">0.0136560970572607</cx:pt>
          <cx:pt idx="318">0.010962285942878</cx:pt>
          <cx:pt idx="319">0.020306940800884202</cx:pt>
          <cx:pt idx="320">-0.019488873786810301</cx:pt>
          <cx:pt idx="321">-0.075862352374453004</cx:pt>
          <cx:pt idx="322">-0.045412209331814397</cx:pt>
          <cx:pt idx="323">-0.0469014431287069</cx:pt>
          <cx:pt idx="324">-0.055835757693991198</cx:pt>
          <cx:pt idx="325">-0.035308558853212102</cx:pt>
          <cx:pt idx="326">-0.0080164947462473598</cx:pt>
          <cx:pt idx="327">0.031585458252173397</cx:pt>
          <cx:pt idx="328">0.015611819795976201</cx:pt>
          <cx:pt idx="329">0.0144949801569462</cx:pt>
          <cx:pt idx="330">0.0086476141477185801</cx:pt>
          <cx:pt idx="331">0.027331424944054699</cx:pt>
          <cx:pt idx="332">0.015388114906269399</cx:pt>
          <cx:pt idx="333">0.0057041045391945698</cx:pt>
          <cx:pt idx="334">0.00143653482041344</cx:pt>
          <cx:pt idx="335">-0.00077312461154399495</cx:pt>
          <cx:pt idx="336">-0.000494807644400951</cx:pt>
          <cx:pt idx="337">-0.00016016167034336499</cx:pt>
          <cx:pt idx="338">-0.0012174750117288</cx:pt>
          <cx:pt idx="339">-0.0035863092145245702</cx:pt>
          <cx:pt idx="340">-0.0046777826267391902</cx:pt>
          <cx:pt idx="341">0.00107612613306217</cx:pt>
          <cx:pt idx="342">0.021720881700611001</cx:pt>
          <cx:pt idx="343">0.0075269980035692196</cx:pt>
          <cx:pt idx="344">-0.0193557259311333</cx:pt>
          <cx:pt idx="345">0.013721024901738699</cx:pt>
          <cx:pt idx="346">0.024873432755234501</cx:pt>
          <cx:pt idx="347">0.0235953645324232</cx:pt>
          <cx:pt idx="348">-0.0457421710033835</cx:pt>
          <cx:pt idx="349">-0.089328706460286095</cx:pt>
          <cx:pt idx="350">-0.071004637536599399</cx:pt>
          <cx:pt idx="351">-0.067539604809067802</cx:pt>
          <cx:pt idx="352">-0.0309731139557026</cx:pt>
          <cx:pt idx="353">-0.0283336967812363</cx:pt>
          <cx:pt idx="354">-0.0105054796096281</cx:pt>
          <cx:pt idx="355">0.045537732631783297</cx:pt>
          <cx:pt idx="356">0.0279572270695107</cx:pt>
          <cx:pt idx="357">0.032873433706403603</cx:pt>
          <cx:pt idx="358">0.0137015863850463</cx:pt>
          <cx:pt idx="359">0.017030931998426001</cx:pt>
          <cx:pt idx="360">0.0132033144556439</cx:pt>
          <cx:pt idx="361">-0.0053510917791717901</cx:pt>
          <cx:pt idx="362">-0.0067307216530609797</cx:pt>
          <cx:pt idx="363">-0.00371501728597359</cx:pt>
          <cx:pt idx="364">-0.00037079717952005</cx:pt>
          <cx:pt idx="365">0.00025215120120128902</cx:pt>
          <cx:pt idx="366">-0.00091937792855732096</cx:pt>
          <cx:pt idx="367">-0.0042594077460445497</cx:pt>
          <cx:pt idx="368">-0.0074336292628447197</cx:pt>
          <cx:pt idx="369">0.0113587402787088</cx:pt>
          <cx:pt idx="370">0.0135830511314239</cx:pt>
          <cx:pt idx="371">0.012846032765533699</cx:pt>
          <cx:pt idx="372">0.0119440877711188</cx:pt>
          <cx:pt idx="373">0.030661277687668301</cx:pt>
          <cx:pt idx="374">0.051746238075164597</cx:pt>
          <cx:pt idx="375">0.0072436183895543196</cx:pt>
          <cx:pt idx="376">-0.040927290394080898</cx:pt>
          <cx:pt idx="377">-0.064035054091204496</cx:pt>
          <cx:pt idx="378">-0.054567090847074999</cx:pt>
          <cx:pt idx="379">-0.022043851651197599</cx:pt>
          <cx:pt idx="380">0.0091762204037427395</cx:pt>
          <cx:pt idx="381">-0.024856554941560902</cx:pt>
          <cx:pt idx="382">0.0056933541307619103</cx:pt>
          <cx:pt idx="383">0.056054539729666002</cx:pt>
          <cx:pt idx="384">0.032410938268364303</cx:pt>
          <cx:pt idx="385">0.0227295187470926</cx:pt>
          <cx:pt idx="386">0.016087659395243901</cx:pt>
          <cx:pt idx="387">0.0102334594784183</cx:pt>
          <cx:pt idx="388">-0.0059741484573414697</cx:pt>
          <cx:pt idx="389">-0.0062732476232264401</cx:pt>
          <cx:pt idx="390">-0.00039789342016124002</cx:pt>
          <cx:pt idx="391">-0.00026264503669047698</cx:pt>
          <cx:pt idx="392">-0.000148764438992537</cx:pt>
          <cx:pt idx="393">-0.0011766747099537899</cx:pt>
          <cx:pt idx="394">-0.0010343314422127999</cx:pt>
          <cx:pt idx="395">0.0025997045402649899</cx:pt>
          <cx:pt idx="396">0.0083648529329997199</cx:pt>
          <cx:pt idx="397">0.014256307021764</cx:pt>
          <cx:pt idx="398">0.018945357943422201</cx:pt>
          <cx:pt idx="399">0.0037180163687854499</cx:pt>
          <cx:pt idx="400">0.0095655778099438399</cx:pt>
          <cx:pt idx="401">0.030982295050419901</cx:pt>
          <cx:pt idx="402">0.047959892791979798</cx:pt>
          <cx:pt idx="403">0.038032543328164699</cx:pt>
          <cx:pt idx="404">-0.027463478160809501</cx:pt>
          <cx:pt idx="405">-0.0117436976110049</cx:pt>
          <cx:pt idx="406">0.0018177337850973001</cx:pt>
          <cx:pt idx="407">0.032834897563218002</cx:pt>
          <cx:pt idx="408">0.019651440878804199</cx:pt>
          <cx:pt idx="409">0.0022303358370346902</cx:pt>
          <cx:pt idx="410">0.019511094717312001</cx:pt>
          <cx:pt idx="411">0.0060726452802037098</cx:pt>
          <cx:pt idx="412">0.0080511389667511993</cx:pt>
          <cx:pt idx="413">0.0132252301597087</cx:pt>
          <cx:pt idx="414">0.00114742045534095</cx:pt>
          <cx:pt idx="415">-0.0066728699784459004</cx:pt>
          <cx:pt idx="416">0.00598072154542241</cx:pt>
          <cx:pt idx="417">0.0017237598658787301</cx:pt>
          <cx:pt idx="418">7.6471852120053494e-05</cx:pt>
          <cx:pt idx="419">-2.4821578468141401e-05</cx:pt>
          <cx:pt idx="420">-0.00016023142548000999</cx:pt>
          <cx:pt idx="421">-0.0018615972096862701</cx:pt>
          <cx:pt idx="422">-0.00059605270875094695</cx:pt>
          <cx:pt idx="423">0.0077168608866013599</cx:pt>
          <cx:pt idx="424">0.0099023827745972105</cx:pt>
          <cx:pt idx="425">0.032363248483697503</cx:pt>
          <cx:pt idx="426">0.021563588729121001</cx:pt>
          <cx:pt idx="427">0.0127063883074732</cx:pt>
          <cx:pt idx="428">0.0209838937829347</cx:pt>
          <cx:pt idx="429">0.038058965371120697</cx:pt>
          <cx:pt idx="430">0.025220263971640799</cx:pt>
          <cx:pt idx="431">0.0202230872788547</cx:pt>
          <cx:pt idx="432">0.018978657897089499</cx:pt>
          <cx:pt idx="433">0.035749050823981401</cx:pt>
          <cx:pt idx="434">0.033828242996712103</cx:pt>
          <cx:pt idx="435">0.033307992625873299</cx:pt>
          <cx:pt idx="436">0.050638629519903403</cx:pt>
          <cx:pt idx="437">-0.00775001530908898</cx:pt>
          <cx:pt idx="438">0.010818879691005499</cx:pt>
          <cx:pt idx="439">-0.0192050331778078</cx:pt>
          <cx:pt idx="440">-0.031479405984202402</cx:pt>
          <cx:pt idx="441">-0.036999656056056603</cx:pt>
          <cx:pt idx="442">-0.045495148432389901</cx:pt>
          <cx:pt idx="443">-0.016400183760346201</cx:pt>
          <cx:pt idx="444">0.012987936655858</cx:pt>
          <cx:pt idx="445">0.0100780439441184</cx:pt>
          <cx:pt idx="446">0.00074589794015343202</cx:pt>
          <cx:pt idx="447">0.00039616327716929998</cx:pt>
          <cx:pt idx="448">6.9651341699624705e-05</cx:pt>
          <cx:pt idx="449">-0.00059262123052119305</cx:pt>
          <cx:pt idx="450">-0.0014022796944917</cx:pt>
          <cx:pt idx="451">0.00448438316216704</cx:pt>
          <cx:pt idx="452">0.0071873785477657402</cx:pt>
          <cx:pt idx="453">0.020366161438664199</cx:pt>
          <cx:pt idx="454">0.014114542697877</cx:pt>
          <cx:pt idx="455">0.0080420969711470901</cx:pt>
          <cx:pt idx="456">-0.0027349235362738801</cx:pt>
          <cx:pt idx="457">0.014215786892199401</cx:pt>
          <cx:pt idx="458">0.0227006838634514</cx:pt>
          <cx:pt idx="459">0.036155151851780101</cx:pt>
          <cx:pt idx="460">0.048496987727145502</cx:pt>
          <cx:pt idx="461">0.047473699592246302</cx:pt>
          <cx:pt idx="462">0.034820183309814699</cx:pt>
          <cx:pt idx="463">0.030232606679462499</cx:pt>
          <cx:pt idx="464">0.0361300682167323</cx:pt>
          <cx:pt idx="465">-0.0025156327556179101</cx:pt>
          <cx:pt idx="466">-0.026055917903143301</cx:pt>
          <cx:pt idx="467">-0.041146262941862598</cx:pt>
          <cx:pt idx="468">-0.043205923948693999</cx:pt>
          <cx:pt idx="469">-0.046253417873511699</cx:pt>
          <cx:pt idx="470">-0.032999038486699599</cx:pt>
          <cx:pt idx="471">-0.0093898236063623703</cx:pt>
          <cx:pt idx="472">0.0075446824034607202</cx:pt>
          <cx:pt idx="473">0.0153166819774797</cx:pt>
          <cx:pt idx="474">0.00077631699814941901</cx:pt>
          <cx:pt idx="475">-0.00018210506605372399</cx:pt>
          <cx:pt idx="476">-1.7459711082657298e-05</cx:pt>
          <cx:pt idx="477">-0.00061463884627778204</cx:pt>
          <cx:pt idx="478">0.0010824185119309301</cx:pt>
          <cx:pt idx="479">0.0026423416301243198</cx:pt>
          <cx:pt idx="480">0.0027732696757521501</cx:pt>
          <cx:pt idx="481">0.00071430011147118804</cx:pt>
          <cx:pt idx="482">-0.0057082948728321399</cx:pt>
          <cx:pt idx="483">0.0023042864775527101</cx:pt>
          <cx:pt idx="484">0.0053799521132548503</cx:pt>
          <cx:pt idx="485">0.0064975519044521398</cx:pt>
          <cx:pt idx="486">0.037082225700304602</cx:pt>
          <cx:pt idx="487">0.036956375085162599</cx:pt>
          <cx:pt idx="488">0.050696466519886997</cx:pt>
          <cx:pt idx="489">0.033900138937404602</cx:pt>
          <cx:pt idx="490">0.0023859541555730801</cx:pt>
          <cx:pt idx="491">-0.014080136557544601</cx:pt>
          <cx:pt idx="492">0.0040302047332492199</cx:pt>
          <cx:pt idx="493">0.00228785717566904</cx:pt>
          <cx:pt idx="494">-0.033396786878070898</cx:pt>
          <cx:pt idx="495">-0.033181613873006201</cx:pt>
          <cx:pt idx="496">-0.038995073274123299</cx:pt>
          <cx:pt idx="497">-0.031919468817799002</cx:pt>
          <cx:pt idx="498">-0.019089897701857698</cx:pt>
          <cx:pt idx="499">0.0037064611817473501</cx:pt>
          <cx:pt idx="500">0.00047256004503483102</cx:pt>
          <cx:pt idx="501">0.00529593763406341</cx:pt>
          <cx:pt idx="502">-0.0011428395327014501</cx:pt>
          <cx:pt idx="503">0.00073119919263181401</cx:pt>
          <cx:pt idx="504">-0.00080919065323297097</cx:pt>
          <cx:pt idx="505">3.3701281383697302e-05</cx:pt>
          <cx:pt idx="506">0.00065644054674330503</cx:pt>
          <cx:pt idx="507">-0.0020304684116732</cx:pt>
          <cx:pt idx="508">0.00029570105408341602</cx:pt>
          <cx:pt idx="509">-0.0057246335945672</cx:pt>
          <cx:pt idx="510">-0.00049920910650231003</cx:pt>
          <cx:pt idx="511">-0.00379221565242778</cx:pt>
          <cx:pt idx="512">0.0047749324506736199</cx:pt>
          <cx:pt idx="513">0.0181344929477056</cx:pt>
          <cx:pt idx="514">0.0462377627919782</cx:pt>
          <cx:pt idx="515">0.0409556664279861</cx:pt>
          <cx:pt idx="516">0.081633609021659906</cx:pt>
          <cx:pt idx="517">0.054499431371833898</cx:pt>
          <cx:pt idx="518">0.022278092957677902</cx:pt>
          <cx:pt idx="519">-0.0139701815868807</cx:pt>
          <cx:pt idx="520">-0.033242057725105897</cx:pt>
          <cx:pt idx="521">-0.0253514294222358</cx:pt>
          <cx:pt idx="522">-0.029971511949909602</cx:pt>
          <cx:pt idx="523">-0.0271954244297722</cx:pt>
          <cx:pt idx="524">-0.034819859318351999</cx:pt>
          <cx:pt idx="525">-0.025379022380377599</cx:pt>
          <cx:pt idx="526">-0.0092330669117727596</cx:pt>
          <cx:pt idx="527">0.0139293868092996</cx:pt>
          <cx:pt idx="528">0.0094568132978424292</cx:pt>
          <cx:pt idx="529">0.0075869378636880796</cx:pt>
          <cx:pt idx="530">-0.00077645347034352701</cx:pt>
          <cx:pt idx="531">-0.00072967209878810595</cx:pt>
          <cx:pt idx="532">-0.00041505410385014201</cx:pt>
          <cx:pt idx="533">-0.00020990712063184201</cx:pt>
          <cx:pt idx="534">-0.0018837308010738801</cx:pt>
          <cx:pt idx="535">-0.0054952836142284399</cx:pt>
          <cx:pt idx="536">-0.0062600868532815303</cx:pt>
          <cx:pt idx="537">-0.018387096515275501</cx:pt>
          <cx:pt idx="538">-0.015463244724425401</cx:pt>
          <cx:pt idx="539">-0.0091609978718013192</cx:pt>
          <cx:pt idx="540">-0.0092265205656718707</cx:pt>
          <cx:pt idx="541">-0.016032215531148399</cx:pt>
          <cx:pt idx="542">0.028355877730756499</cx:pt>
          <cx:pt idx="543">0.042320977399953899</cx:pt>
          <cx:pt idx="544">0.081003613018532705</cx:pt>
          <cx:pt idx="545">0.053018184035124698</cx:pt>
          <cx:pt idx="546">0.0271159039724049</cx:pt>
          <cx:pt idx="547">-0.0140769539346665</cx:pt>
          <cx:pt idx="548">-0.017976059940013701</cx:pt>
          <cx:pt idx="549">0.00066715329747256196</cx:pt>
          <cx:pt idx="550">0.0056704042909527397</cx:pt>
          <cx:pt idx="551">-0.018731943892087599</cx:pt>
          <cx:pt idx="552">-0.018928755889508</cx:pt>
          <cx:pt idx="553">-0.012830194665730699</cx:pt>
          <cx:pt idx="554">0.0035295540083378702</cx:pt>
          <cx:pt idx="555">0.014989472216098599</cx:pt>
          <cx:pt idx="556">0.011469040367652899</cx:pt>
          <cx:pt idx="557">0.00533879780268493</cx:pt>
          <cx:pt idx="558">0.00032760178529822397</cx:pt>
          <cx:pt idx="559">4.2409101732357198e-05</cx:pt>
          <cx:pt idx="560">-0.00030968611538206002</cx:pt>
          <cx:pt idx="561">0.00074080446114239301</cx:pt>
          <cx:pt idx="562">-0.00074044363366354104</cx:pt>
          <cx:pt idx="563">-0.00212817165961452</cx:pt>
          <cx:pt idx="564">-0.0065429603481961598</cx:pt>
          <cx:pt idx="565">-0.017576382184183101</cx:pt>
          <cx:pt idx="566">-0.032697718774402501</cx:pt>
          <cx:pt idx="567">-0.024494515493951999</cx:pt>
          <cx:pt idx="568">-0.019398784996399</cx:pt>
          <cx:pt idx="569">-0.019285140504590199</cx:pt>
          <cx:pt idx="570">-0.0019182155631307101</cx:pt>
          <cx:pt idx="571">0.022273448730501601</cx:pt>
          <cx:pt idx="572">0.022097701907796301</cx:pt>
          <cx:pt idx="573">0.0077798768004231104</cx:pt>
          <cx:pt idx="574">0.0049995476122298797</cx:pt>
          <cx:pt idx="575">0.016894805533151501</cx:pt>
          <cx:pt idx="576">0.0051884465499584496</cx:pt>
          <cx:pt idx="577">0.012278216987328399</cx:pt>
          <cx:pt idx="578">0.017625371722801101</cx:pt>
          <cx:pt idx="579">-0.0179065896786351</cx:pt>
          <cx:pt idx="580">-0.0080464111204541205</cx:pt>
          <cx:pt idx="581">0.0085603123981252693</cx:pt>
          <cx:pt idx="582">0.021701540831327502</cx:pt>
          <cx:pt idx="583">0.020030958856693998</cx:pt>
          <cx:pt idx="584">0.0101172572773271</cx:pt>
          <cx:pt idx="585">0.0058990869745033196</cx:pt>
          <cx:pt idx="586">-0.00014281764201308001</cx:pt>
          <cx:pt idx="587">0.00015314313009452801</cx:pt>
          <cx:pt idx="588">-0.000152515445261898</cx:pt>
          <cx:pt idx="589">0.00047368404417090802</cx:pt>
          <cx:pt idx="590">0.00073222135406821097</cx:pt>
          <cx:pt idx="591">0.000703758948234191</cx:pt>
          <cx:pt idx="592">-0.0019398343074164201</cx:pt>
          <cx:pt idx="593">-0.030722849913077801</cx:pt>
          <cx:pt idx="594">-0.031403601241883801</cx:pt>
          <cx:pt idx="595">-0.0234596731745217</cx:pt>
          <cx:pt idx="596">-0.035582665701624903</cx:pt>
          <cx:pt idx="597">-0.0198522039084508</cx:pt>
          <cx:pt idx="598">-0.00300064732572237</cx:pt>
          <cx:pt idx="599">0.0177817118378885</cx:pt>
          <cx:pt idx="600">-0.00229631884224644</cx:pt>
          <cx:pt idx="601">0.0034256453992342201</cx:pt>
          <cx:pt idx="602">0.023163467992821301</cx:pt>
          <cx:pt idx="603">0.026636610988731699</cx:pt>
          <cx:pt idx="604">0.033211757157683701</cx:pt>
          <cx:pt idx="605">0.053320843263407601</cx:pt>
          <cx:pt idx="606">0.0319458925233638</cx:pt>
          <cx:pt idx="607">0.015240216016640501</cx:pt>
          <cx:pt idx="608">0.0093819746102255294</cx:pt>
          <cx:pt idx="609">0.019495319603347501</cx:pt>
          <cx:pt idx="610">0.038415391163292199</cx:pt>
          <cx:pt idx="611">0.0219010315333594</cx:pt>
          <cx:pt idx="612">0.0095903645244711008</cx:pt>
          <cx:pt idx="613">0.0043375207121511897</cx:pt>
          <cx:pt idx="614">0.0020776764372213599</cx:pt>
          <cx:pt idx="615">-0.000682908796758199</cx:pt>
          <cx:pt idx="616">-0.000104981174881622</cx:pt>
          <cx:pt idx="617">0.00048021953808745398</cx:pt>
          <cx:pt idx="618">-0.000100750707196094</cx:pt>
          <cx:pt idx="619">0.00069734460964341303</cx:pt>
          <cx:pt idx="620">0.00043326880355897798</cx:pt>
          <cx:pt idx="621">-0.0204031060726588</cx:pt>
          <cx:pt idx="622">-0.031889890607809002</cx:pt>
          <cx:pt idx="623">-0.037044200563205398</cx:pt>
          <cx:pt idx="624">-0.041608372055385902</cx:pt>
          <cx:pt idx="625">-0.030578106834678001</cx:pt>
          <cx:pt idx="626">-0.022592386667917099</cx:pt>
          <cx:pt idx="627">-0.0277180575457046</cx:pt>
          <cx:pt idx="628">-0.0233469695174232</cx:pt>
          <cx:pt idx="629">-0.0099068207668505798</cx:pt>
          <cx:pt idx="630">0.0012423352494799801</cx:pt>
          <cx:pt idx="631">0.019671240384457798</cx:pt>
          <cx:pt idx="632">0.040923486388946703</cx:pt>
          <cx:pt idx="633">0.039351877678561797</cx:pt>
          <cx:pt idx="634">0.024328836963991601</cx:pt>
          <cx:pt idx="635">0.013049116395715901</cx:pt>
          <cx:pt idx="636">0.0190107604755465</cx:pt>
          <cx:pt idx="637">0.014832174045879901</cx:pt>
          <cx:pt idx="638">0.0221956320453159</cx:pt>
          <cx:pt idx="639">0.0107144572042498</cx:pt>
          <cx:pt idx="640">0.00250921255389775</cx:pt>
          <cx:pt idx="641">0.00242485086335225</cx:pt>
          <cx:pt idx="642">0.00038382326944425102</cx:pt>
          <cx:pt idx="643">-0.0011075212704942301</cx:pt>
          <cx:pt idx="644">0.000248499922427321</cx:pt>
          <cx:pt idx="645">0.00036737948386887502</cx:pt>
          <cx:pt idx="646">-0.00041690413109963598</cx:pt>
          <cx:pt idx="647">0.00060935763186962502</cx:pt>
          <cx:pt idx="648">-0.0049502283307074199</cx:pt>
          <cx:pt idx="649">-0.020601811071494801</cx:pt>
          <cx:pt idx="650">-0.050995371447648402</cx:pt>
          <cx:pt idx="651">-0.070025425607731603</cx:pt>
          <cx:pt idx="652">-0.0332148135869944</cx:pt>
          <cx:pt idx="653">-0.019689096825461501</cx:pt>
          <cx:pt idx="654">-0.0088000928215416496</cx:pt>
          <cx:pt idx="655">-0.024807137726228501</cx:pt>
          <cx:pt idx="656">-0.030614562292633301</cx:pt>
          <cx:pt idx="657">-0.0048874839512796399</cx:pt>
          <cx:pt idx="658">0.0192107368406506</cx:pt>
          <cx:pt idx="659">0.025179671749339501</cx:pt>
          <cx:pt idx="660">0.0127844886424305</cx:pt>
          <cx:pt idx="661">0.011867317281141199</cx:pt>
          <cx:pt idx="662">0.026276331753077701</cx:pt>
          <cx:pt idx="663">0.024781949503293099</cx:pt>
          <cx:pt idx="664">0.0331425624071396</cx:pt>
          <cx:pt idx="665">0.021848574155032101</cx:pt>
          <cx:pt idx="666">0.022496247675704101</cx:pt>
          <cx:pt idx="667">0.016373574895418401</cx:pt>
          <cx:pt idx="668">0.00064720720022771398</cx:pt>
          <cx:pt idx="669">0.00058857882942279702</cx:pt>
          <cx:pt idx="670">0.00021931695271726399</cx:pt>
          <cx:pt idx="671">0.00078704246408419496</cx:pt>
          <cx:pt idx="672">0.00020022276366490899</cx:pt>
          <cx:pt idx="673">-9.4394795430985894e-05</cx:pt>
          <cx:pt idx="674">0.00081081361844668695</cx:pt>
          <cx:pt idx="675">-0.00094823504450705404</cx:pt>
          <cx:pt idx="676">-0.0057548013786339804</cx:pt>
          <cx:pt idx="677">-0.017686787693012501</cx:pt>
          <cx:pt idx="678">-0.037984099641938503</cx:pt>
          <cx:pt idx="679">-0.037561564697140302</cx:pt>
          <cx:pt idx="680">-0.031722010701267303</cx:pt>
          <cx:pt idx="681">-0.0095477316850965197</cx:pt>
          <cx:pt idx="682">-0.0063290741677178002</cx:pt>
          <cx:pt idx="683">0.00224683441673958</cx:pt>
          <cx:pt idx="684">-0.0050076480536051802</cx:pt>
          <cx:pt idx="685">0.022125172951494999</cx:pt>
          <cx:pt idx="686">0.030145329922097001</cx:pt>
          <cx:pt idx="687">0.015778714544596301</cx:pt>
          <cx:pt idx="688">0.043887834376728399</cx:pt>
          <cx:pt idx="689">0.0108599045396907</cx:pt>
          <cx:pt idx="690">0.019596042289128</cx:pt>
          <cx:pt idx="691">0.033566692098355701</cx:pt>
          <cx:pt idx="692">0.032828420235178499</cx:pt>
          <cx:pt idx="693">0.012574863390337501</cx:pt>
          <cx:pt idx="694">0.0121393413099151</cx:pt>
          <cx:pt idx="695">0.0096484198915253901</cx:pt>
          <cx:pt idx="696">0.0034766809872037699</cx:pt>
          <cx:pt idx="697">0.0012175638379622899</cx:pt>
          <cx:pt idx="698">0.00041896574703282599</cx:pt>
          <cx:pt idx="699">0.00076667060572928802</cx:pt>
          <cx:pt idx="700">0.00014918691541300201</cx:pt>
          <cx:pt idx="701">0.00020027411211257401</cx:pt>
          <cx:pt idx="702">-0.00049742568733214998</cx:pt>
          <cx:pt idx="703">-0.0013903687320528601</cx:pt>
          <cx:pt idx="704">7.66972045736434e-05</cx:pt>
          <cx:pt idx="705">0.00141317013416872</cx:pt>
          <cx:pt idx="706">0.0019551236437992101</cx:pt>
          <cx:pt idx="707">0.00211686230031468</cx:pt>
          <cx:pt idx="708">0.0043252184378214497</cx:pt>
          <cx:pt idx="709">0.0030269881678813199</cx:pt>
          <cx:pt idx="710">-0.000293968115441958</cx:pt>
          <cx:pt idx="711">-0.0125954435114119</cx:pt>
          <cx:pt idx="712">-0.0067904813145389098</cx:pt>
          <cx:pt idx="713">0.014426314904212201</cx:pt>
          <cx:pt idx="714">0.00696678768540722</cx:pt>
          <cx:pt idx="715">0.0019439902733968</cx:pt>
          <cx:pt idx="716">0.0242469442578345</cx:pt>
          <cx:pt idx="717">0.014480318453654301</cx:pt>
          <cx:pt idx="718">0.010283174334553899</cx:pt>
          <cx:pt idx="719">0.023155635736526101</cx:pt>
          <cx:pt idx="720">0.013628153537746599</cx:pt>
          <cx:pt idx="721">0.0075411091282340898</cx:pt>
          <cx:pt idx="722">0.0048638876487053697</cx:pt>
          <cx:pt idx="723">0.0053668326096969901</cx:pt>
          <cx:pt idx="724">0.00173956816675034</cx:pt>
          <cx:pt idx="725">-0.00039800429310551098</cx:pt>
          <cx:pt idx="726">0.00023137570699137601</cx:pt>
          <cx:pt idx="727">0.00027873034530335301</cx:pt>
          <cx:pt idx="728">-0.00056001386098518901</cx:pt>
          <cx:pt idx="729">0.00034917974774524498</cx:pt>
          <cx:pt idx="730">0.00071263539738393596</cx:pt>
          <cx:pt idx="731">-0.0002926891557449</cx:pt>
          <cx:pt idx="732">0.0015767383753912401</cx:pt>
          <cx:pt idx="733">0.0082029399019237798</cx:pt>
          <cx:pt idx="734">0.0109962759299446</cx:pt>
          <cx:pt idx="735">0.0080957616679423802</cx:pt>
          <cx:pt idx="736">0.0116140236509885</cx:pt>
          <cx:pt idx="737">0.0059917795465132904</cx:pt>
          <cx:pt idx="738">0.0039990827492166099</cx:pt>
          <cx:pt idx="739">0.0073274395451624402</cx:pt>
          <cx:pt idx="740">0.0204943898581143</cx:pt>
          <cx:pt idx="741">0.018550753504079701</cx:pt>
          <cx:pt idx="742">-0.0010077235395325799</cx:pt>
          <cx:pt idx="743">-0.0062474231728281903</cx:pt>
          <cx:pt idx="744">0.00642063426086718</cx:pt>
          <cx:pt idx="745">0.0060677246159791202</cx:pt>
          <cx:pt idx="746">0.00086262182038926395</cx:pt>
          <cx:pt idx="747">0.00214898489158581</cx:pt>
          <cx:pt idx="748">0.0030774148923866898</cx:pt>
          <cx:pt idx="749">0.000129534240437835</cx:pt>
          <cx:pt idx="750">-0.00049744631572380899</cx:pt>
          <cx:pt idx="751">0.00098283912980347992</cx:pt>
          <cx:pt idx="752">-0.00056605130862077795</cx:pt>
          <cx:pt idx="753">8.2911567630537605e-05</cx:pt>
          <cx:pt idx="754">-0.000288787499974005</cx:pt>
          <cx:pt idx="755">-0.00068028605889421199</cx:pt>
          <cx:pt idx="756">-0.000134302552751127</cx:pt>
          <cx:pt idx="757">-3.3005721684424498e-07</cx:pt>
          <cx:pt idx="758">0.00034147379582500801</cx:pt>
          <cx:pt idx="759">-0.00014112322157556901</cx:pt>
          <cx:pt idx="760">0.000247436145791307</cx:pt>
          <cx:pt idx="761">-0.00033222754242363898</cx:pt>
          <cx:pt idx="762">-0.00072565126423794197</cx:pt>
          <cx:pt idx="763">0.00088114584245351803</cx:pt>
          <cx:pt idx="764">0.00087638398721069503</cx:pt>
          <cx:pt idx="765">0.00053658849870477502</cx:pt>
          <cx:pt idx="766">8.5856944642745102e-05</cx:pt>
          <cx:pt idx="767">-0.00031830815456948297</cx:pt>
          <cx:pt idx="768">-0.00032136045406829102</cx:pt>
          <cx:pt idx="769">-0.00092176421418795897</cx:pt>
          <cx:pt idx="770">-0.00063423210494458902</cx:pt>
          <cx:pt idx="771">-6.0801124358434801e-05</cx:pt>
          <cx:pt idx="772">-0.00209203151332292</cx:pt>
          <cx:pt idx="773">-0.00405810143818011</cx:pt>
          <cx:pt idx="774">-0.0066123048123747901</cx:pt>
          <cx:pt idx="775">-0.0011587470661801899</cx:pt>
          <cx:pt idx="776">0.00088752634685674799</cx:pt>
          <cx:pt idx="777">-0.00205317195622198</cx:pt>
          <cx:pt idx="778">-0.0020430552258627801</cx:pt>
          <cx:pt idx="779">-0.00076452694181074296</cx:pt>
          <cx:pt idx="780">-1.7848198792090901e-05</cx:pt>
          <cx:pt idx="781">-0.00016923192793288799</cx:pt>
          <cx:pt idx="782">0.00044958266291580999</cx:pt>
          <cx:pt idx="783">-0.00063371990735832696</cx:pt>
          <cx:pt idx="784">-0.0022417225718906974</cx:pt>
          <cx:pt idx="785">0.00057977165095165497</cx:pt>
          <cx:pt idx="786">0.0020956744231906224</cx:pt>
          <cx:pt idx="787">-0.001239436644001295</cx:pt>
          <cx:pt idx="788">0.00075708449539537001</cx:pt>
          <cx:pt idx="789">0.0041081982171310748</cx:pt>
          <cx:pt idx="790">-0.002078455259909795</cx:pt>
          <cx:pt idx="791">-0.005392580119989325</cx:pt>
          <cx:pt idx="792">-0.0045103250413146747</cx:pt>
          <cx:pt idx="793">-0.0091064249629768754</cx:pt>
          <cx:pt idx="794">-0.004184941158764075</cx:pt>
          <cx:pt idx="795">-0.0029095068560073749</cx:pt>
          <cx:pt idx="796">0.0042982917074546748</cx:pt>
          <cx:pt idx="797">-0.0025398317176484001</cx:pt>
          <cx:pt idx="798">-0.0074415768494871751</cx:pt>
          <cx:pt idx="799">-0.0017592915568075726</cx:pt>
          <cx:pt idx="800">-0.0065100955621078252</cx:pt>
          <cx:pt idx="801">-0.0104168493167259</cx:pt>
          <cx:pt idx="802">-0.0041283870093133997</cx:pt>
          <cx:pt idx="803">-0.0049342120249228254</cx:pt>
          <cx:pt idx="804">-0.005809981684334325</cx:pt>
          <cx:pt idx="805">-0.0020646864676443252</cx:pt>
          <cx:pt idx="806">0.000955277942076485</cx:pt>
          <cx:pt idx="807">0.000209651193497726</cx:pt>
          <cx:pt idx="808">2.09038820000722e-05</cx:pt>
          <cx:pt idx="809">0.00031319650464101752</cx:pt>
          <cx:pt idx="810">-0.00012022377740294775</cx:pt>
          <cx:pt idx="811">-6.0278408543396251e-05</cx:pt>
          <cx:pt idx="812">-0.00057839976307918247</cx:pt>
          <cx:pt idx="813">0.00176594174286773</cx:pt>
          <cx:pt idx="814">5.0798375851245001e-05</cx:pt>
          <cx:pt idx="815">-0.0012695248181386176</cx:pt>
          <cx:pt idx="816">-0.0034488557534501502</cx:pt>
          <cx:pt idx="817">-0.0058135900941200004</cx:pt>
          <cx:pt idx="818">-0.0083717117670403258</cx:pt>
          <cx:pt idx="819">-0.012053866096299874</cx:pt>
          <cx:pt idx="820">-0.0039716034250562504</cx:pt>
          <cx:pt idx="821">-0.00036232350165700002</cx:pt>
          <cx:pt idx="822">-0.00073406104386671001</cx:pt>
          <cx:pt idx="823">-0.00081756808349890252</cx:pt>
          <cx:pt idx="824">0.0023565660887021949</cx:pt>
          <cx:pt idx="825">0.0009622320989272075</cx:pt>
          <cx:pt idx="826">-0.0023318362842327202</cx:pt>
          <cx:pt idx="827">-0.0008590303163836325</cx:pt>
          <cx:pt idx="828">-0.001919441114073755</cx:pt>
          <cx:pt idx="829">-0.0047709751034908003</cx:pt>
          <cx:pt idx="830">3.7066659513254502e-05</cx:pt>
          <cx:pt idx="831">-0.00025585493528762498</cx:pt>
          <cx:pt idx="832">-0.00517171110702715</cx:pt>
          <cx:pt idx="833">-0.0019183556891735226</cx:pt>
          <cx:pt idx="834">-0.00054711830125396749</cx:pt>
          <cx:pt idx="835">-0.0001237090393290825</cx:pt>
          <cx:pt idx="836">4.8199211529782247e-05</cx:pt>
          <cx:pt idx="837">0.0001646486301361635</cx:pt>
          <cx:pt idx="838">-0.00017006132927980375</cx:pt>
          <cx:pt idx="839">0.00076239833715134749</cx:pt>
          <cx:pt idx="840">0.00081939346284583996</cx:pt>
          <cx:pt idx="841">-0.0020012890673088901</cx:pt>
          <cx:pt idx="842">-0.0029058126754413749</cx:pt>
          <cx:pt idx="843">-0.0049204193233252248</cx:pt>
          <cx:pt idx="844">-0.0082509049741465758</cx:pt>
          <cx:pt idx="845">-0.0086118680966861243</cx:pt>
          <cx:pt idx="846">-0.00290998733171955</cx:pt>
          <cx:pt idx="847">-0.0038709013505433001</cx:pt>
          <cx:pt idx="848">0.0010973377464772976</cx:pt>
          <cx:pt idx="849">0.0025794772499339248</cx:pt>
          <cx:pt idx="850">-0.0063951168887112246</cx:pt>
          <cx:pt idx="851">-0.0048708579284719999</cx:pt>
          <cx:pt idx="852">-0.00030797350149851498</cx:pt>
          <cx:pt idx="853">-0.0032070405330762251</cx:pt>
          <cx:pt idx="854">0.00035964007760018999</cx:pt>
          <cx:pt idx="855">-0.00058651732689576496</cx:pt>
          <cx:pt idx="856">7.0920029916076498e-05</cx:pt>
          <cx:pt idx="857">0.0016588858513018924</cx:pt>
          <cx:pt idx="858">-0.0022795362969666227</cx:pt>
          <cx:pt idx="859">-0.0017051094645567724</cx:pt>
          <cx:pt idx="860">-0.0014916490523396949</cx:pt>
          <cx:pt idx="861">0.00067367363282831748</cx:pt>
          <cx:pt idx="862">-0.0011585023256165199</cx:pt>
          <cx:pt idx="863">-0.001935371445562965</cx:pt>
          <cx:pt idx="864">-0.0026339823508487749</cx:pt>
          <cx:pt idx="865">-2.0080322956477575e-05</cx:pt>
          <cx:pt idx="866">-0.00018908094666185174</cx:pt>
          <cx:pt idx="867">-0.000489754301969835</cx:pt>
          <cx:pt idx="868">0.00091657531754229995</cx:pt>
          <cx:pt idx="869">-0.0017683848327865676</cx:pt>
          <cx:pt idx="870">-0.0037682350617665749</cx:pt>
          <cx:pt idx="871">-0.00047550034496922502</cx:pt>
          <cx:pt idx="872">-0.0028571933977964998</cx:pt>
          <cx:pt idx="873">-0.00079514238274262003</cx:pt>
          <cx:pt idx="874">0.006566489412025975</cx:pt>
          <cx:pt idx="875">0.0037735120648501748</cx:pt>
          <cx:pt idx="876">0.0065146196169783253</cx:pt>
          <cx:pt idx="877">-0.00029479091750499501</cx:pt>
          <cx:pt idx="878">-0.0117649982450467</cx:pt>
          <cx:pt idx="879">-0.0034899228368648499</cx:pt>
          <cx:pt idx="880">-0.003398840126993475</cx:pt>
          <cx:pt idx="881">-0.010656495477108599</cx:pt>
          <cx:pt idx="882">-0.012418696553522426</cx:pt>
          <cx:pt idx="883">-0.0042884516302739003</cx:pt>
          <cx:pt idx="884">-0.0022417225718906974</cx:pt>
          <cx:pt idx="885">0.00057977165095165497</cx:pt>
          <cx:pt idx="886">0.0020956744231906224</cx:pt>
          <cx:pt idx="887">-0.001239436644001295</cx:pt>
          <cx:pt idx="888">0.00075708449539537001</cx:pt>
          <cx:pt idx="889">0.0041081982171310748</cx:pt>
          <cx:pt idx="890">-0.002078455259909795</cx:pt>
          <cx:pt idx="891">-0.005392580119989325</cx:pt>
          <cx:pt idx="892">-0.0045103250413146747</cx:pt>
          <cx:pt idx="893">-0.0091064249629768754</cx:pt>
          <cx:pt idx="894">-0.004184941158764075</cx:pt>
          <cx:pt idx="895">-0.0029095068560073749</cx:pt>
          <cx:pt idx="896">0.0042982917074546748</cx:pt>
          <cx:pt idx="897">-0.0025398317176484001</cx:pt>
          <cx:pt idx="898">-0.0074415768494871751</cx:pt>
          <cx:pt idx="899">-0.0017592915568075726</cx:pt>
          <cx:pt idx="900">-0.0065100955621078252</cx:pt>
          <cx:pt idx="901">-0.0104168493167259</cx:pt>
          <cx:pt idx="902">-0.0041283870093133997</cx:pt>
          <cx:pt idx="903">-0.0049342120249228254</cx:pt>
          <cx:pt idx="904">-0.005809981684334325</cx:pt>
          <cx:pt idx="905">-0.0020646864676443252</cx:pt>
          <cx:pt idx="906">0.000955277942076485</cx:pt>
          <cx:pt idx="907">0.000209651193497726</cx:pt>
          <cx:pt idx="908">2.09038820000722e-05</cx:pt>
          <cx:pt idx="909">0.00031319650464101752</cx:pt>
          <cx:pt idx="910">-0.00012022377740294775</cx:pt>
          <cx:pt idx="911">-6.0278408543396251e-05</cx:pt>
          <cx:pt idx="912">-0.00057839976307918247</cx:pt>
          <cx:pt idx="913">0.00176594174286773</cx:pt>
          <cx:pt idx="914">5.0798375851245001e-05</cx:pt>
          <cx:pt idx="915">-0.0012695248181386176</cx:pt>
          <cx:pt idx="916">-0.0034488557534501502</cx:pt>
          <cx:pt idx="917">-0.0058135900941200004</cx:pt>
          <cx:pt idx="918">-0.0083717117670403258</cx:pt>
          <cx:pt idx="919">-0.012053866096299874</cx:pt>
          <cx:pt idx="920">-0.0039716034250562504</cx:pt>
          <cx:pt idx="921">-0.00036232350165700002</cx:pt>
          <cx:pt idx="922">-0.00073406104386671001</cx:pt>
          <cx:pt idx="923">-0.00081756808349890252</cx:pt>
          <cx:pt idx="924">0.0023565660887021949</cx:pt>
          <cx:pt idx="925">0.0009622320989272075</cx:pt>
          <cx:pt idx="926">-0.0023318362842327202</cx:pt>
          <cx:pt idx="927">-0.0008590303163836325</cx:pt>
          <cx:pt idx="928">-0.001919441114073755</cx:pt>
          <cx:pt idx="929">-0.0047709751034908003</cx:pt>
          <cx:pt idx="930">3.7066659513254502e-05</cx:pt>
          <cx:pt idx="931">-0.00025585493528762498</cx:pt>
          <cx:pt idx="932">-0.00517171110702715</cx:pt>
          <cx:pt idx="933">-0.0019183556891735226</cx:pt>
          <cx:pt idx="934">-0.00054711830125396749</cx:pt>
          <cx:pt idx="935">-0.0001237090393290825</cx:pt>
          <cx:pt idx="936">4.8199211529782247e-05</cx:pt>
          <cx:pt idx="937">0.0001646486301361635</cx:pt>
          <cx:pt idx="938">-0.00017006132927980375</cx:pt>
          <cx:pt idx="939">0.00076239833715134749</cx:pt>
          <cx:pt idx="940">0.00081939346284583996</cx:pt>
          <cx:pt idx="941">-0.0020012890673088901</cx:pt>
          <cx:pt idx="942">-0.0029058126754413749</cx:pt>
          <cx:pt idx="943">-0.0049204193233252248</cx:pt>
          <cx:pt idx="944">-0.0082509049741465758</cx:pt>
          <cx:pt idx="945">-0.0086118680966861243</cx:pt>
          <cx:pt idx="946">-0.00290998733171955</cx:pt>
          <cx:pt idx="947">-0.0038709013505433001</cx:pt>
          <cx:pt idx="948">0.0010973377464772976</cx:pt>
          <cx:pt idx="949">0.0025794772499339248</cx:pt>
          <cx:pt idx="950">-0.0063951168887112246</cx:pt>
          <cx:pt idx="951">-0.0048708579284719999</cx:pt>
          <cx:pt idx="952">-0.00030797350149851498</cx:pt>
          <cx:pt idx="953">-0.0032070405330762251</cx:pt>
          <cx:pt idx="954">0.00035964007760018999</cx:pt>
          <cx:pt idx="955">-0.00058651732689576496</cx:pt>
          <cx:pt idx="956">7.0920029916076498e-05</cx:pt>
          <cx:pt idx="957">0.0016588858513018924</cx:pt>
          <cx:pt idx="958">-0.0022795362969666227</cx:pt>
          <cx:pt idx="959">-0.0017051094645567724</cx:pt>
          <cx:pt idx="960">-0.0014916490523396949</cx:pt>
          <cx:pt idx="961">0.00067367363282831748</cx:pt>
          <cx:pt idx="962">-0.0011585023256165199</cx:pt>
          <cx:pt idx="963">-0.001935371445562965</cx:pt>
          <cx:pt idx="964">-0.0026339823508487749</cx:pt>
          <cx:pt idx="965">-2.0080322956477575e-05</cx:pt>
          <cx:pt idx="966">-0.00018908094666185174</cx:pt>
          <cx:pt idx="967">-0.000489754301969835</cx:pt>
          <cx:pt idx="968">0.00091657531754229995</cx:pt>
          <cx:pt idx="969">-0.0017683848327865676</cx:pt>
          <cx:pt idx="970">-0.0037682350617665749</cx:pt>
          <cx:pt idx="971">-0.00047550034496922502</cx:pt>
          <cx:pt idx="972">-0.0028571933977964998</cx:pt>
          <cx:pt idx="973">-0.00079514238274262003</cx:pt>
          <cx:pt idx="974">0.006566489412025975</cx:pt>
          <cx:pt idx="975">0.0037735120648501748</cx:pt>
          <cx:pt idx="976">0.0065146196169783253</cx:pt>
          <cx:pt idx="977">-0.00029479091750499501</cx:pt>
          <cx:pt idx="978">-0.0117649982450467</cx:pt>
          <cx:pt idx="979">-0.0034899228368648499</cx:pt>
          <cx:pt idx="980">-0.003398840126993475</cx:pt>
          <cx:pt idx="981">-0.010656495477108599</cx:pt>
          <cx:pt idx="982">-0.012418696553522426</cx:pt>
          <cx:pt idx="983">-0.0042884516302739003</cx:pt>
          <cx:pt idx="984">-0.0022417225718906974</cx:pt>
          <cx:pt idx="985">0.00057977165095165497</cx:pt>
          <cx:pt idx="986">0.0020956744231906224</cx:pt>
          <cx:pt idx="987">-0.001239436644001295</cx:pt>
          <cx:pt idx="988">0.00075708449539537001</cx:pt>
          <cx:pt idx="989">0.0041081982171310748</cx:pt>
          <cx:pt idx="990">-0.002078455259909795</cx:pt>
          <cx:pt idx="991">-0.005392580119989325</cx:pt>
          <cx:pt idx="992">-0.0045103250413146747</cx:pt>
          <cx:pt idx="993">-0.0091064249629768754</cx:pt>
          <cx:pt idx="994">-0.004184941158764075</cx:pt>
          <cx:pt idx="995">-0.0029095068560073749</cx:pt>
          <cx:pt idx="996">0.0042982917074546748</cx:pt>
          <cx:pt idx="997">-0.0025398317176484001</cx:pt>
          <cx:pt idx="998">-0.0074415768494871751</cx:pt>
          <cx:pt idx="999">-0.0017592915568075726</cx:pt>
          <cx:pt idx="1000">-0.0065100955621078252</cx:pt>
          <cx:pt idx="1001">-0.0104168493167259</cx:pt>
          <cx:pt idx="1002">-0.0041283870093133997</cx:pt>
          <cx:pt idx="1003">-0.0049342120249228254</cx:pt>
          <cx:pt idx="1004">-0.005809981684334325</cx:pt>
          <cx:pt idx="1005">-0.0020646864676443252</cx:pt>
          <cx:pt idx="1006">0.000955277942076485</cx:pt>
          <cx:pt idx="1007">0.000209651193497726</cx:pt>
          <cx:pt idx="1008">2.09038820000722e-05</cx:pt>
          <cx:pt idx="1009">0.00031319650464101752</cx:pt>
          <cx:pt idx="1010">-0.00012022377740294775</cx:pt>
          <cx:pt idx="1011">-6.0278408543396251e-05</cx:pt>
          <cx:pt idx="1012">-0.00057839976307918247</cx:pt>
          <cx:pt idx="1013">0.00176594174286773</cx:pt>
          <cx:pt idx="1014">5.0798375851245001e-05</cx:pt>
          <cx:pt idx="1015">-0.0012695248181386176</cx:pt>
          <cx:pt idx="1016">-0.0034488557534501502</cx:pt>
          <cx:pt idx="1017">-0.0058135900941200004</cx:pt>
          <cx:pt idx="1018">-0.0083717117670403258</cx:pt>
          <cx:pt idx="1019">-0.012053866096299874</cx:pt>
          <cx:pt idx="1020">-0.0039716034250562504</cx:pt>
          <cx:pt idx="1021">-0.00036232350165700002</cx:pt>
          <cx:pt idx="1022">-0.00073406104386671001</cx:pt>
          <cx:pt idx="1023">-0.00081756808349890252</cx:pt>
          <cx:pt idx="1024">0.0023565660887021949</cx:pt>
          <cx:pt idx="1025">0.0009622320989272075</cx:pt>
          <cx:pt idx="1026">-0.0023318362842327202</cx:pt>
          <cx:pt idx="1027">-0.0008590303163836325</cx:pt>
          <cx:pt idx="1028">-0.001919441114073755</cx:pt>
          <cx:pt idx="1029">-0.0047709751034908003</cx:pt>
          <cx:pt idx="1030">3.7066659513254502e-05</cx:pt>
          <cx:pt idx="1031">-0.00025585493528762498</cx:pt>
          <cx:pt idx="1032">-0.00517171110702715</cx:pt>
          <cx:pt idx="1033">-0.0019183556891735226</cx:pt>
          <cx:pt idx="1034">-0.00054711830125396749</cx:pt>
          <cx:pt idx="1035">-0.0001237090393290825</cx:pt>
          <cx:pt idx="1036">4.8199211529782247e-05</cx:pt>
          <cx:pt idx="1037">0.0001646486301361635</cx:pt>
          <cx:pt idx="1038">-0.00017006132927980375</cx:pt>
          <cx:pt idx="1039">0.00076239833715134749</cx:pt>
          <cx:pt idx="1040">0.00081939346284583996</cx:pt>
          <cx:pt idx="1041">-0.0020012890673088901</cx:pt>
          <cx:pt idx="1042">-0.0029058126754413749</cx:pt>
          <cx:pt idx="1043">-0.0049204193233252248</cx:pt>
          <cx:pt idx="1044">-0.0082509049741465758</cx:pt>
          <cx:pt idx="1045">-0.0086118680966861243</cx:pt>
          <cx:pt idx="1046">-0.00290998733171955</cx:pt>
          <cx:pt idx="1047">-0.0038709013505433001</cx:pt>
          <cx:pt idx="1048">0.0010973377464772976</cx:pt>
          <cx:pt idx="1049">0.0025794772499339248</cx:pt>
          <cx:pt idx="1050">-0.0063951168887112246</cx:pt>
          <cx:pt idx="1051">-0.0048708579284719999</cx:pt>
          <cx:pt idx="1052">-0.00030797350149851498</cx:pt>
          <cx:pt idx="1053">-0.0032070405330762251</cx:pt>
          <cx:pt idx="1054">0.00035964007760018999</cx:pt>
          <cx:pt idx="1055">-0.00058651732689576496</cx:pt>
          <cx:pt idx="1056">7.0920029916076498e-05</cx:pt>
          <cx:pt idx="1057">0.0016588858513018924</cx:pt>
          <cx:pt idx="1058">-0.0022795362969666227</cx:pt>
          <cx:pt idx="1059">-0.0017051094645567724</cx:pt>
          <cx:pt idx="1060">-0.0014916490523396949</cx:pt>
          <cx:pt idx="1061">0.00067367363282831748</cx:pt>
          <cx:pt idx="1062">-0.0011585023256165199</cx:pt>
          <cx:pt idx="1063">-0.001935371445562965</cx:pt>
          <cx:pt idx="1064">-0.0026339823508487749</cx:pt>
          <cx:pt idx="1065">-2.0080322956477575e-05</cx:pt>
          <cx:pt idx="1066">-0.00018908094666185174</cx:pt>
          <cx:pt idx="1067">-0.000489754301969835</cx:pt>
          <cx:pt idx="1068">0.00091657531754229995</cx:pt>
          <cx:pt idx="1069">-0.0017683848327865676</cx:pt>
          <cx:pt idx="1070">-0.0037682350617665749</cx:pt>
          <cx:pt idx="1071">-0.00047550034496922502</cx:pt>
          <cx:pt idx="1072">-0.0028571933977964998</cx:pt>
          <cx:pt idx="1073">-0.00079514238274262003</cx:pt>
          <cx:pt idx="1074">0.006566489412025975</cx:pt>
          <cx:pt idx="1075">0.0037735120648501748</cx:pt>
          <cx:pt idx="1076">0.0065146196169783253</cx:pt>
          <cx:pt idx="1077">-0.00029479091750499501</cx:pt>
          <cx:pt idx="1078">-0.0117649982450467</cx:pt>
          <cx:pt idx="1079">-0.0034899228368648499</cx:pt>
          <cx:pt idx="1080">-0.003398840126993475</cx:pt>
          <cx:pt idx="1081">-0.010656495477108599</cx:pt>
          <cx:pt idx="1082">-0.012418696553522426</cx:pt>
          <cx:pt idx="1083">-0.0042884516302739003</cx:pt>
        </cx:lvl>
      </cx:numDim>
    </cx:data>
    <cx:data id="154">
      <cx:numDim type="val">
        <cx:f>Sheet2!$EY$1:$EY$1084</cx:f>
        <cx:lvl ptCount="1084" formatCode="0.00E+00">
          <cx:pt idx="0">6.5844373996633998e-05</cx:pt>
          <cx:pt idx="1">-0.00086400397379242301</cx:pt>
          <cx:pt idx="2">0.00038833614333676702</cx:pt>
          <cx:pt idx="3">5.6769823905303899e-06</cx:pt>
          <cx:pt idx="4">0.00086859834330693501</cx:pt>
          <cx:pt idx="5">6.0736415132793297e-05</cx:pt>
          <cx:pt idx="6">-0.00034087620923976402</cx:pt>
          <cx:pt idx="7">-0.000511044820368832</cx:pt>
          <cx:pt idx="8">0.00056598686009925005</cx:pt>
          <cx:pt idx="9">0.00044205663405963501</cx:pt>
          <cx:pt idx="10">0.00024265791568673099</cx:pt>
          <cx:pt idx="11">0.000484688636060361</cx:pt>
          <cx:pt idx="12">0.000169670361685385</cx:pt>
          <cx:pt idx="13">0.000165831729886349</cx:pt>
          <cx:pt idx="14">0.00045390974980280498</cx:pt>
          <cx:pt idx="15">-0.00115094512419601</cx:pt>
          <cx:pt idx="16">-0.00026508609482876901</cx:pt>
          <cx:pt idx="17">-0.00036522463261449398</cx:pt>
          <cx:pt idx="18">0.00056895634349827303</cx:pt>
          <cx:pt idx="19">0.00035669571766161099</cx:pt>
          <cx:pt idx="20">-0.00041081748328878498</cx:pt>
          <cx:pt idx="21">-0.00067248044076554704</cx:pt>
          <cx:pt idx="22">0.00010224904140951999</cx:pt>
          <cx:pt idx="23">-0.00037317607817966198</cx:pt>
          <cx:pt idx="24">0.00024656476152094001</cx:pt>
          <cx:pt idx="25">0.000312888685242126</cx:pt>
          <cx:pt idx="26">-0.000111522913188741</cx:pt>
          <cx:pt idx="27">6.3720830955046897e-05</cx:pt>
          <cx:pt idx="28">0.00049884068965156704</cx:pt>
          <cx:pt idx="29">-0.000945728105625677</cx:pt>
          <cx:pt idx="30">-0.000178477832634398</cx:pt>
          <cx:pt idx="31">-0.00052919600100219399</cx:pt>
          <cx:pt idx="32">2.6040104360710799e-05</cx:pt>
          <cx:pt idx="33">-0.000212596698038095</cx:pt>
          <cx:pt idx="34">-0.00014807949369166</cx:pt>
          <cx:pt idx="35">-0.00016693302533093301</cx:pt>
          <cx:pt idx="36">0.00020169894569532001</cx:pt>
          <cx:pt idx="37">-0.000936972964699669</cx:pt>
          <cx:pt idx="38">-0.00096875409702282397</cx:pt>
          <cx:pt idx="39">-0.0010942633691268301</cx:pt>
          <cx:pt idx="40">-0.0010795201322033601</cx:pt>
          <cx:pt idx="41">-0.00074555261414230301</cx:pt>
          <cx:pt idx="42">0.0010465099734176401</cx:pt>
          <cx:pt idx="43">0.00094894767875852595</cx:pt>
          <cx:pt idx="44">0.00062905603212321198</cx:pt>
          <cx:pt idx="45">-0.00058137337768291396</cx:pt>
          <cx:pt idx="46">-0.000404242371098672</cx:pt>
          <cx:pt idx="47">-0.00050619636855132898</cx:pt>
          <cx:pt idx="48">-0.00083699592962370201</cx:pt>
          <cx:pt idx="49">-0.00029729034286649601</cx:pt>
          <cx:pt idx="50">7.0206091682794195e-05</cx:pt>
          <cx:pt idx="51">-0.00104530175152424</cx:pt>
          <cx:pt idx="52">-0.000655362743396733</cx:pt>
          <cx:pt idx="53">0.00077801090972583404</cx:pt>
          <cx:pt idx="54">0.000649972447921092</cx:pt>
          <cx:pt idx="55">0.000504727567984325</cx:pt>
          <cx:pt idx="56">-0.000453786001658006</cx:pt>
          <cx:pt idx="57">-5.19563997633713e-05</cx:pt>
          <cx:pt idx="58">0.00063156057419576101</cx:pt>
          <cx:pt idx="59">6.1699621881359498e-05</cx:pt>
          <cx:pt idx="60">0.00016033480058663999</cx:pt>
          <cx:pt idx="61">-6.1482907735936499e-05</cx:pt>
          <cx:pt idx="62">0.00023923123848390701</cx:pt>
          <cx:pt idx="63">-0.00056970247135693704</cx:pt>
          <cx:pt idx="64">-0.00048947735584946197</cx:pt>
          <cx:pt idx="65">0.0011974695494453801</cx:pt>
          <cx:pt idx="66">-0.00053766368449268602</cx:pt>
          <cx:pt idx="67">0.0022805206763861999</cx:pt>
          <cx:pt idx="68">0.0063668877948066596</cx:pt>
          <cx:pt idx="69">0.012958015677544499</cx:pt>
          <cx:pt idx="70">0.017017058453596402</cx:pt>
          <cx:pt idx="71">0.016177481681095798</cx:pt>
          <cx:pt idx="72">0.0065909592497681701</cx:pt>
          <cx:pt idx="73">0.0055665948313629804</cx:pt>
          <cx:pt idx="74">-0.0016693346203517799</cx:pt>
          <cx:pt idx="75">-0.00877233860476208</cx:pt>
          <cx:pt idx="76">-0.0055197930462229598</cx:pt>
          <cx:pt idx="77">-0.0047859679808540398</cx:pt>
          <cx:pt idx="78">-0.0034642163875629899</cx:pt>
          <cx:pt idx="79">-0.00060255365583806401</cx:pt>
          <cx:pt idx="80">0.00169983110277152</cx:pt>
          <cx:pt idx="81">0.00112181662675535</cx:pt>
          <cx:pt idx="82">-0.00050106015661904499</cx:pt>
          <cx:pt idx="83">-0.00049614465016132496</cx:pt>
          <cx:pt idx="84">0.00039927329182400302</cx:pt>
          <cx:pt idx="85">0.00047363942692140701</cx:pt>
          <cx:pt idx="86">0.0010785520114009999</cx:pt>
          <cx:pt idx="87">0.0002501587870006</cx:pt>
          <cx:pt idx="88">-0.00033808613174764798</cx:pt>
          <cx:pt idx="89">-0.0031023707145868798</cx:pt>
          <cx:pt idx="90">-0.0022244386342595902</cx:pt>
          <cx:pt idx="91">-0.0038502889001976099</cx:pt>
          <cx:pt idx="92">-0.00336805168198485</cx:pt>
          <cx:pt idx="93">0.00317039700165279</cx:pt>
          <cx:pt idx="94">0.0054620819181477997</cx:pt>
          <cx:pt idx="95">0.0114218512492953</cx:pt>
          <cx:pt idx="96">0.0130543658316677</cx:pt>
          <cx:pt idx="97">-0.0078379402605317002</cx:pt>
          <cx:pt idx="98">-0.021030738584065602</cx:pt>
          <cx:pt idx="99">-0.0023544879896301601</cx:pt>
          <cx:pt idx="100">0.027212611275565499</cx:pt>
          <cx:pt idx="101">0.0081540888867790394</cx:pt>
          <cx:pt idx="102">-0.0023272077808560799</cx:pt>
          <cx:pt idx="103">-0.0060914239642522097</cx:pt>
          <cx:pt idx="104">-0.039127030589662298</cx:pt>
          <cx:pt idx="105">-0.025448996689373199</cx:pt>
          <cx:pt idx="106">-0.0086816055316343496</cx:pt>
          <cx:pt idx="107">0.00207368233297716</cx:pt>
          <cx:pt idx="108">0.00312677572278545</cx:pt>
          <cx:pt idx="109">-0.0027225453966399299</cx:pt>
          <cx:pt idx="110">-0.0017523044114763</cx:pt>
          <cx:pt idx="111">0.000216925683990656</cx:pt>
          <cx:pt idx="112">-0.00042786218684800001</cx:pt>
          <cx:pt idx="113">-0.000214657861211228</cx:pt>
          <cx:pt idx="114">0.00237739885610071</cx:pt>
          <cx:pt idx="115">0.00048084750588894099</cx:pt>
          <cx:pt idx="116">-0.00082394758596770503</cx:pt>
          <cx:pt idx="117">0.0015778414810247599</cx:pt>
          <cx:pt idx="118">0.0069731584426323198</cx:pt>
          <cx:pt idx="119">0.0089439268861744407</cx:pt>
          <cx:pt idx="120">0.0052793882437581503</cx:pt>
          <cx:pt idx="121">0.0042230206656588597</cx:pt>
          <cx:pt idx="122">0.017513163734362701</cx:pt>
          <cx:pt idx="123">0.0086667080561383704</cx:pt>
          <cx:pt idx="124">0.015282474528122101</cx:pt>
          <cx:pt idx="125">0.025981039587973299</cx:pt>
          <cx:pt idx="126">0.041064450042639797</cx:pt>
          <cx:pt idx="127">0.039180659318417403</cx:pt>
          <cx:pt idx="128">0.0420974450596922</cx:pt>
          <cx:pt idx="129">0.037798661947532598</cx:pt>
          <cx:pt idx="130">0.016615720995552401</cx:pt>
          <cx:pt idx="131">0.0278030130866985</cx:pt>
          <cx:pt idx="132">-0.00030552463366955102</cx:pt>
          <cx:pt idx="133">-0.037041264836748598</cx:pt>
          <cx:pt idx="134">-0.0333140675470215</cx:pt>
          <cx:pt idx="135">-0.037408996105101899</cx:pt>
          <cx:pt idx="136">-0.033963393081536501</cx:pt>
          <cx:pt idx="137">-0.015393347645642499</cx:pt>
          <cx:pt idx="138">-0.0031984235260350499</cx:pt>
          <cx:pt idx="139">-0.00081582576672243202</cx:pt>
          <cx:pt idx="140">-0.00057106193996520505</cx:pt>
          <cx:pt idx="141">-0.00067091913855513098</cx:pt>
          <cx:pt idx="142">5.7013390428748303e-05</cx:pt>
          <cx:pt idx="143">0.00071045012100985302</cx:pt>
          <cx:pt idx="144">0.0022435053241207799</cx:pt>
          <cx:pt idx="145">0.00337318628770834</cx:pt>
          <cx:pt idx="146">0.0013308386576913901</cx:pt>
          <cx:pt idx="147">-0.0037238937441910701</cx:pt>
          <cx:pt idx="148">-0.017819343302205502</cx:pt>
          <cx:pt idx="149">-0.031292264932692097</cx:pt>
          <cx:pt idx="150">-0.023173566807162899</cx:pt>
          <cx:pt idx="151">-0.022736435391727702</cx:pt>
          <cx:pt idx="152">-0.00087568766040328598</cx:pt>
          <cx:pt idx="153">-0.00087577410522721795</cx:pt>
          <cx:pt idx="154">0.016689594799317201</cx:pt>
          <cx:pt idx="155">0.047560984308639698</cx:pt>
          <cx:pt idx="156">0.060894459320617003</cx:pt>
          <cx:pt idx="157">0.046290316460920702</cx:pt>
          <cx:pt idx="158">0.045200846623371101</cx:pt>
          <cx:pt idx="159">0.089336911874516395</cx:pt>
          <cx:pt idx="160">0.039483699278780302</cx:pt>
          <cx:pt idx="161">0.030251383485576301</cx:pt>
          <cx:pt idx="162">-0.0094778850142190202</cx:pt>
          <cx:pt idx="163">-0.032018605192051498</cx:pt>
          <cx:pt idx="164">-0.033778882329670301</cx:pt>
          <cx:pt idx="165">-0.0097814217838463006</cx:pt>
          <cx:pt idx="166">-0.0017993252341597099</cx:pt>
          <cx:pt idx="167">-0.0010166348110473001</cx:pt>
          <cx:pt idx="168">-0.00042630427126617902</cx:pt>
          <cx:pt idx="169">0.000153828419658852</cx:pt>
          <cx:pt idx="170">-0.00350603436117618</cx:pt>
          <cx:pt idx="171">-0.00047032789986336198</cx:pt>
          <cx:pt idx="172">-0.00075660046861831696</cx:pt>
          <cx:pt idx="173">-0.0141935117781887</cx:pt>
          <cx:pt idx="174">-0.0248136219509229</cx:pt>
          <cx:pt idx="175">-0.0362921655916753</cx:pt>
          <cx:pt idx="176">-0.061955935520252602</cx:pt>
          <cx:pt idx="177">-0.058554368813037702</cx:pt>
          <cx:pt idx="178">-0.0393276734781886</cx:pt>
          <cx:pt idx="179">-0.0116170966839523</cx:pt>
          <cx:pt idx="180">0.028875109831551098</cx:pt>
          <cx:pt idx="181">0.029383858338961</cx:pt>
          <cx:pt idx="182">-0.027129890368486401</cx:pt>
          <cx:pt idx="183">-0.058800686308713497</cx:pt>
          <cx:pt idx="184">-0.0261314889206807</cx:pt>
          <cx:pt idx="185">0.00515547472556146</cx:pt>
          <cx:pt idx="186">0.050433615984446602</cx:pt>
          <cx:pt idx="187">0.077795565587816307</cx:pt>
          <cx:pt idx="188">0.0174056301960984</cx:pt>
          <cx:pt idx="189">-0.017212990440110099</cx:pt>
          <cx:pt idx="190">-0.0148713799167181</cx:pt>
          <cx:pt idx="191">-0.029895954746114999</cx:pt>
          <cx:pt idx="192">-0.030151189046499601</cx:pt>
          <cx:pt idx="193">-0.0096163914107041202</cx:pt>
          <cx:pt idx="194">-0.0012255085605098099</cx:pt>
          <cx:pt idx="195">0.00046821166307258399</cx:pt>
          <cx:pt idx="196">-0.00034073777774525999</cx:pt>
          <cx:pt idx="197">-2.0097603034003399e-05</cx:pt>
          <cx:pt idx="198">-0.0059355245121182603</cx:pt>
          <cx:pt idx="199">-0.0012540121225979824</cx:pt>
          <cx:pt idx="200">-0.00014240243655833475</cx:pt>
          <cx:pt idx="201">-0.0041590794492241496</cx:pt>
          <cx:pt idx="202">-0.0085314139193429245</cx:pt>
          <cx:pt idx="203">-0.011344630085876476</cx:pt>
          <cx:pt idx="204">-0.017832975483979874</cx:pt>
          <cx:pt idx="205">-0.020581100409492875</cx:pt>
          <cx:pt idx="206">-0.0031242789664966998</cx:pt>
          <cx:pt idx="207">0.0020005142654874876</cx:pt>
          <cx:pt idx="208">0.0098745470156349005</cx:pt>
          <cx:pt idx="209">0.0091222349887976253</cx:pt>
          <cx:pt idx="210">-0.0045792298021556498</cx:pt>
          <cx:pt idx="211">-0.002743060835578875</cx:pt>
          <cx:pt idx="212">-0.010057287817102125</cx:pt>
          <cx:pt idx="213">-0.0024542469403486399</cx:pt>
          <cx:pt idx="214">0.018659959905846249</cx:pt>
          <cx:pt idx="215">0.027312910149558001</cx:pt>
          <cx:pt idx="216">0.0093627526538136007</cx:pt>
          <cx:pt idx="217">0.01365800856612125</cx:pt>
          <cx:pt idx="218">0.013709670111733975</cx:pt>
          <cx:pt idx="219">-0.0028058660473661498</cx:pt>
          <cx:pt idx="220">-0.0042165170603125253</cx:pt>
          <cx:pt idx="221">-0.0050667979553765501</cx:pt>
          <cx:pt idx="222">-0.00049466240868683252</cx:pt>
          <cx:pt idx="223">-4.7254090470309499e-05</cx:pt>
          <cx:pt idx="224">-0.00022617637283722349</cx:pt>
          <cx:pt idx="225">0.00023332619308739301</cx:pt>
          <cx:pt idx="226">-0.000369261529561725</cx:pt>
          <cx:pt idx="227">-0.00074664001059261752</cx:pt>
          <cx:pt idx="228">0.0021899936696190901</cx:pt>
          <cx:pt idx="229">-0.00617889059812425</cx:pt>
          <cx:pt idx="230">-0.0081959307127478249</cx:pt>
          <cx:pt idx="231">-0.0033193938037190999</cx:pt>
          <cx:pt idx="232">-0.020748039880908901</cx:pt>
          <cx:pt idx="233">-0.015020934427849301</cx:pt>
          <cx:pt idx="234">-0.0014957120873416124</cx:pt>
          <cx:pt idx="235">0.0051374575174820249</cx:pt>
          <cx:pt idx="236">0.010915488078809574</cx:pt>
          <cx:pt idx="237">0.0062641233952756246</cx:pt>
          <cx:pt idx="238">0.01569244866713395</cx:pt>
          <cx:pt idx="239">0.0093650398863303497</cx:pt>
          <cx:pt idx="240">0.0025488408765617751</cx:pt>
          <cx:pt idx="241">0.015445201720340924</cx:pt>
          <cx:pt idx="242">0.0108722862893163</cx:pt>
          <cx:pt idx="243">0.015346460696298849</cx:pt>
          <cx:pt idx="244">0.011054225923040674</cx:pt>
          <cx:pt idx="245">0.0085956155850596006</cx:pt>
          <cx:pt idx="246">0.018960532429769625</cx:pt>
          <cx:pt idx="247">0.0054582366952880997</cx:pt>
          <cx:pt idx="248">-0.010932098949333426</cx:pt>
          <cx:pt idx="249">-0.0048376963277155247</cx:pt>
          <cx:pt idx="250">0.00046076311967362251</cx:pt>
          <cx:pt idx="251">0.00027899465401967502</cx:pt>
          <cx:pt idx="252">4.8326038882225e-05</cx:pt>
          <cx:pt idx="253">4.8857076620890747e-05</cx:pt>
          <cx:pt idx="254">8.4773777254147e-05</cx:pt>
          <cx:pt idx="255">0.0010347661388844275</cx:pt>
          <cx:pt idx="256">0.00085965044590862502</cx:pt>
          <cx:pt idx="257">-0.0031241213284310251</cx:pt>
          <cx:pt idx="258">-0.0072748997916598501</cx:pt>
          <cx:pt idx="259">-0.00149862652324422</cx:pt>
          <cx:pt idx="260">-0.0053884823353933502</cx:pt>
          <cx:pt idx="261">-0.0034338718112320002</cx:pt>
          <cx:pt idx="262">-0.00504372793835245</cx:pt>
          <cx:pt idx="263">0.00030319021227414997</cx:pt>
          <cx:pt idx="264">0.00440151729368095</cx:pt>
          <cx:pt idx="265">-2.2719992387142549e-05</cx:pt>
          <cx:pt idx="266">0.0055799295241538002</cx:pt>
          <cx:pt idx="267">0.007530862672107075</cx:pt>
          <cx:pt idx="268">0.0020534043973229974</cx:pt>
          <cx:pt idx="269">0.0011922595312921524</cx:pt>
          <cx:pt idx="270">-0.0044146542735392499</cx:pt>
          <cx:pt idx="271">-0.009627210691858375</cx:pt>
          <cx:pt idx="272">-0.0032231324350421248</cx:pt>
          <cx:pt idx="273">0.012022680333873974</cx:pt>
          <cx:pt idx="274">0.014996249050875574</cx:pt>
          <cx:pt idx="275">0.0097320791537911996</cx:pt>
          <cx:pt idx="276">-0.0063108197498840746</cx:pt>
          <cx:pt idx="277">-0.0025275018813805251</cx:pt>
          <cx:pt idx="278">0.0012388847873965299</cx:pt>
          <cx:pt idx="279">-0.00058154649320789505</cx:pt>
          <cx:pt idx="280">-2.8817354281247499e-05</cx:pt>
          <cx:pt idx="281">-0.00016324749749317574</cx:pt>
          <cx:pt idx="282">-8.1182724339368497e-05</cx:pt>
          <cx:pt idx="283">0.0008907759773218425</cx:pt>
          <cx:pt idx="284">-0.0010759030008127999</cx:pt>
          <cx:pt idx="285">-0.0028064214267475751</cx:pt>
          <cx:pt idx="286">-0.00034073327248461502</cx:pt>
          <cx:pt idx="287">0.00014370339814168449</cx:pt>
          <cx:pt idx="288">-0.0010918261607028501</cx:pt>
          <cx:pt idx="289">-0.0020183293742878148</cx:pt>
          <cx:pt idx="290">0.0016214969254152</cx:pt>
          <cx:pt idx="291">0.0037499109500839498</cx:pt>
          <cx:pt idx="292">-0.00140927320530729</cx:pt>
          <cx:pt idx="293">0.0035924009035388001</cx:pt>
          <cx:pt idx="294">0.0087706150825437503</cx:pt>
          <cx:pt idx="295">-0.001285572765203485</cx:pt>
          <cx:pt idx="296">-0.0054277516012773749</cx:pt>
          <cx:pt idx="297">0.00064762170236210253</cx:pt>
          <cx:pt idx="298">-0.017311469990879826</cx:pt>
          <cx:pt idx="299">-0.0363230966003791</cx:pt>
          <cx:pt idx="300">-0.0189813897431532</cx:pt>
          <cx:pt idx="301">0.0282957004062292</cx:pt>
          <cx:pt idx="302">0.056702087361988701</cx:pt>
          <cx:pt idx="303">0.0289604869061608</cx:pt>
          <cx:pt idx="304">-0.0154100019617127</cx:pt>
          <cx:pt idx="305">-0.0085464391318215895</cx:pt>
          <cx:pt idx="306">-0.0022039089371559601</cx:pt>
          <cx:pt idx="307">-0.00061703603819296198</cx:pt>
          <cx:pt idx="308">0.00094213850632036402</cx:pt>
          <cx:pt idx="309">0.000285583726824292</cx:pt>
          <cx:pt idx="310">-0.00046305542478579099</cx:pt>
          <cx:pt idx="311">-0.00104163826288591</cx:pt>
          <cx:pt idx="312">-0.0053084206452152999</cx:pt>
          <cx:pt idx="313">-0.00742431153978411</cx:pt>
          <cx:pt idx="314">-0.011565131199560401</cx:pt>
          <cx:pt idx="315">-0.0074424618538178004</cx:pt>
          <cx:pt idx="316">-0.0150685968592589</cx:pt>
          <cx:pt idx="317">0.019372604051621899</cx:pt>
          <cx:pt idx="318">-0.0220547428148982</cx:pt>
          <cx:pt idx="319">-0.0021155434185302401</cx:pt>
          <cx:pt idx="320">0.028961315005106399</cx:pt>
          <cx:pt idx="321">0.0366641518096682</cx:pt>
          <cx:pt idx="322">0.085928139537926607</cx:pt>
          <cx:pt idx="323">0.033311361457571798</cx:pt>
          <cx:pt idx="324">-0.0515559542686286</cx:pt>
          <cx:pt idx="325">-0.047078862866219699</cx:pt>
          <cx:pt idx="326">-0.085080201550245399</cx:pt>
          <cx:pt idx="327">-0.0260836525714815</cx:pt>
          <cx:pt idx="328">0.014813822861581999</cx:pt>
          <cx:pt idx="329">0.021807438581373899</cx:pt>
          <cx:pt idx="330">0.038377461479111703</cx:pt>
          <cx:pt idx="331">0.026436799445137001</cx:pt>
          <cx:pt idx="332">0.00049474153650431898</cx:pt>
          <cx:pt idx="333">-0.0059054717875493198</cx:pt>
          <cx:pt idx="334">-0.0039979874356548904</cx:pt>
          <cx:pt idx="335">-0.000115784775602488</cx:pt>
          <cx:pt idx="336">0.00068249998725263396</cx:pt>
          <cx:pt idx="337">0.00070556547680708905</cx:pt>
          <cx:pt idx="338">0.00022555015356213001</cx:pt>
          <cx:pt idx="339">-0.0045150770316206099</cx:pt>
          <cx:pt idx="340">-0.010782282291952199</cx:pt>
          <cx:pt idx="341">-0.040552933459261503</cx:pt>
          <cx:pt idx="342">-0.041679232912580598</cx:pt>
          <cx:pt idx="343">-0.029714983135021699</cx:pt>
          <cx:pt idx="344">-0.014745584231145</cx:pt>
          <cx:pt idx="345">0.019546540012547998</cx:pt>
          <cx:pt idx="346">-0.069853547480982797</cx:pt>
          <cx:pt idx="347">-0.060092928972684201</cx:pt>
          <cx:pt idx="348">-0.0288820413781514</cx:pt>
          <cx:pt idx="349">-0.0039687854758346597</cx:pt>
          <cx:pt idx="350">0.050375245722196399</cx:pt>
          <cx:pt idx="351">-0.037845603850046101</cx:pt>
          <cx:pt idx="352">-0.082262647405049003</cx:pt>
          <cx:pt idx="353">-0.062873565118469393</cx:pt>
          <cx:pt idx="354">-0.096151245666186297</cx:pt>
          <cx:pt idx="355">-0.029477902326475101</cx:pt>
          <cx:pt idx="356">0.0127182233255057</cx:pt>
          <cx:pt idx="357">0.022867146775415299</cx:pt>
          <cx:pt idx="358">0.013449874851662999</cx:pt>
          <cx:pt idx="359">0.0175754355084397</cx:pt>
          <cx:pt idx="360">0.018075331960933801</cx:pt>
          <cx:pt idx="361">0.0071873266233388302</cx:pt>
          <cx:pt idx="362">-0.00094398426644464405</cx:pt>
          <cx:pt idx="363">0.00100181466565408</cx:pt>
          <cx:pt idx="364">0.000112070781773854</cx:pt>
          <cx:pt idx="365">0.00099649432903577595</cx:pt>
          <cx:pt idx="366">-3.63576579743469e-05</cx:pt>
          <cx:pt idx="367">-0.0036926790639102</cx:pt>
          <cx:pt idx="368">-0.025722117188494299</cx:pt>
          <cx:pt idx="369">-0.067436099085777801</cx:pt>
          <cx:pt idx="370">-0.081507326592757695</cx:pt>
          <cx:pt idx="371">-0.085499526794819203</cx:pt>
          <cx:pt idx="372">-0.030767367587709499</cx:pt>
          <cx:pt idx="373">-0.026946655696579301</cx:pt>
          <cx:pt idx="374">-0.083657381458746002</cx:pt>
          <cx:pt idx="375">-0.076978524754849606</cx:pt>
          <cx:pt idx="376">-0.067222710307112604</cx:pt>
          <cx:pt idx="377">-0.0068226233652145104</cx:pt>
          <cx:pt idx="378">-0.0060659044129915199</cx:pt>
          <cx:pt idx="379">-0.052241689838607198</cx:pt>
          <cx:pt idx="380">-0.068591718076040795</cx:pt>
          <cx:pt idx="381">-0.043052649710022803</cx:pt>
          <cx:pt idx="382">-0.0279855331046324</cx:pt>
          <cx:pt idx="383">-0.036723467505809897</cx:pt>
          <cx:pt idx="384">0.0205266391530728</cx:pt>
          <cx:pt idx="385">-0.0054246277434735002</cx:pt>
          <cx:pt idx="386">-0.0117494202920401</cx:pt>
          <cx:pt idx="387">-0.0213512837515645</cx:pt>
          <cx:pt idx="388">0.00093847399814959705</cx:pt>
          <cx:pt idx="389">0.0076350882099875299</cx:pt>
          <cx:pt idx="390">0.00246641752526198</cx:pt>
          <cx:pt idx="391">0.00084576602524672102</cx:pt>
          <cx:pt idx="392">0.000531898677212576</cx:pt>
          <cx:pt idx="393">-0.0014676938827472899</cx:pt>
          <cx:pt idx="394">-0.00013317211724157401</cx:pt>
          <cx:pt idx="395">-0.0046915186773557101</cx:pt>
          <cx:pt idx="396">-0.027925152596991899</cx:pt>
          <cx:pt idx="397">-0.0770789424977633</cx:pt>
          <cx:pt idx="398">-0.098834381646154101</cx:pt>
          <cx:pt idx="399">-0.084981289417185801</cx:pt>
          <cx:pt idx="400">-0.054312661077796497</cx:pt>
          <cx:pt idx="401">-0.087349675909449601</cx:pt>
          <cx:pt idx="402">-0.080531854193639202</cx:pt>
          <cx:pt idx="403">-0.064786887979096805</cx:pt>
          <cx:pt idx="404">-0.048096350001303002</cx:pt>
          <cx:pt idx="405">-0.032760347501183701</cx:pt>
          <cx:pt idx="406">-0.016383370507547498</cx:pt>
          <cx:pt idx="407">-0.061751868508687899</cx:pt>
          <cx:pt idx="408">-0.073729989415220396</cx:pt>
          <cx:pt idx="409">-0.039792541260167298</cx:pt>
          <cx:pt idx="410">-0.0455294227937268</cx:pt>
          <cx:pt idx="411">-0.033327576222065197</cx:pt>
          <cx:pt idx="412">-0.052632400418730602</cx:pt>
          <cx:pt idx="413">-0.058418861642179402</cx:pt>
          <cx:pt idx="414">-0.058564439205321797</cx:pt>
          <cx:pt idx="415">-0.072513215059834796</cx:pt>
          <cx:pt idx="416">-0.023965618689784599</cx:pt>
          <cx:pt idx="417">0.0047878953422726299</cx:pt>
          <cx:pt idx="418">0.00513456705732406</cx:pt>
          <cx:pt idx="419">-0.00077428319472768597</cx:pt>
          <cx:pt idx="420">0.000113659521373332</cx:pt>
          <cx:pt idx="421">-0.00150771019829945</cx:pt>
          <cx:pt idx="422">-0.0014929757226188</cx:pt>
          <cx:pt idx="423">0.00439786404360015</cx:pt>
          <cx:pt idx="424">-0.0153200104510596</cx:pt>
          <cx:pt idx="425">-0.0455156117920004</cx:pt>
          <cx:pt idx="426">-0.062114360936276598</cx:pt>
          <cx:pt idx="427">-0.065788370836920101</cx:pt>
          <cx:pt idx="428">-0.0331295440643102</cx:pt>
          <cx:pt idx="429">-0.024491050277018901</cx:pt>
          <cx:pt idx="430">-0.028651990985168001</cx:pt>
          <cx:pt idx="431">-0.0030226875440601598</cx:pt>
          <cx:pt idx="432">-0.0054949356221887296</cx:pt>
          <cx:pt idx="433">0.044139462139023297</cx:pt>
          <cx:pt idx="434">0.060124577024952899</cx:pt>
          <cx:pt idx="435">-0.032708402676262398</cx:pt>
          <cx:pt idx="436">-0.035738928867375501</cx:pt>
          <cx:pt idx="437">-0.0671430559827252</cx:pt>
          <cx:pt idx="438">-0.083604135930053794</cx:pt>
          <cx:pt idx="439">-0.092401595898669003</cx:pt>
          <cx:pt idx="440">-0.11079362490426201</cx:pt>
          <cx:pt idx="441">-0.082860294439436197</cx:pt>
          <cx:pt idx="442">-0.0671482532100071</cx:pt>
          <cx:pt idx="443">-0.075869828822184099</cx:pt>
          <cx:pt idx="444">-0.030890300063430499</cx:pt>
          <cx:pt idx="445">0.0100071343116491</cx:pt>
          <cx:pt idx="446">0.0048258609803353602</cx:pt>
          <cx:pt idx="447">0.0025712984098323201</cx:pt>
          <cx:pt idx="448">0.00038900153468544797</cx:pt>
          <cx:pt idx="449">-0.00076417557661382805</cx:pt>
          <cx:pt idx="450">-0.00303732208717935</cx:pt>
          <cx:pt idx="451">0.0065804564986443499</cx:pt>
          <cx:pt idx="452">-0.0073333876298524803</cx:pt>
          <cx:pt idx="453">-0.0276785077410341</cx:pt>
          <cx:pt idx="454">-0.038815887185908698</cx:pt>
          <cx:pt idx="455">-0.033356429557708601</cx:pt>
          <cx:pt idx="456">0.017663556749367301</cx:pt>
          <cx:pt idx="457">0.035898913203301401</cx:pt>
          <cx:pt idx="458">0.018229571253129899</cx:pt>
          <cx:pt idx="459">0.029094020291977898</cx:pt>
          <cx:pt idx="460">0.017290522789057201</cx:pt>
          <cx:pt idx="461">0.041680509071649302</cx:pt>
          <cx:pt idx="462">0.031093465927677599</cx:pt>
          <cx:pt idx="463">-0.028581355122573902</cx:pt>
          <cx:pt idx="464">-0.00105296981619046</cx:pt>
          <cx:pt idx="465">-0.0469312058417947</cx:pt>
          <cx:pt idx="466">-0.104016876329998</cx:pt>
          <cx:pt idx="467">-0.108237893783626</cx:pt>
          <cx:pt idx="468">-0.13367917144716701</cx:pt>
          <cx:pt idx="469">-0.076841014978966601</cx:pt>
          <cx:pt idx="470">-0.050850177666892399</cx:pt>
          <cx:pt idx="471">-0.045766646131290098</cx:pt>
          <cx:pt idx="472">-0.0235963212061529</cx:pt>
          <cx:pt idx="473">0.021426171878262099</cx:pt>
          <cx:pt idx="474">0.010937237433629701</cx:pt>
          <cx:pt idx="475">0.0052154198335581303</cx:pt>
          <cx:pt idx="476">0.00033445133753241802</cx:pt>
          <cx:pt idx="477">-0.00015467719792992601</cx:pt>
          <cx:pt idx="478">-0.0023037264806807199</cx:pt>
          <cx:pt idx="479">0.010516959593276601</cx:pt>
          <cx:pt idx="480">0.012988838643996701</cx:pt>
          <cx:pt idx="481">0.0093270880730374692</cx:pt>
          <cx:pt idx="482">-0.015993216246304998</cx:pt>
          <cx:pt idx="483">-0.018925350504996399</cx:pt>
          <cx:pt idx="484">-0.00040921170334665499</cx:pt>
          <cx:pt idx="485">-0.0025630491334324899</cx:pt>
          <cx:pt idx="486">0.0240861119996525</cx:pt>
          <cx:pt idx="487">0.0225621864554017</cx:pt>
          <cx:pt idx="488">0.018201456115585699</cx:pt>
          <cx:pt idx="489">0.035319323263891103</cx:pt>
          <cx:pt idx="490">0.035861780013893098</cx:pt>
          <cx:pt idx="491">-0.063416272332571202</cx:pt>
          <cx:pt idx="492">-0.0081425688738571197</cx:pt>
          <cx:pt idx="493">-0.088747571702260705</cx:pt>
          <cx:pt idx="494">-0.120895730536447</cx:pt>
          <cx:pt idx="495">-0.113694289310137</cx:pt>
          <cx:pt idx="496">-0.13232743373849501</cx:pt>
          <cx:pt idx="497">-0.066460077529910705</cx:pt>
          <cx:pt idx="498">-0.0214786249028305</cx:pt>
          <cx:pt idx="499">-0.0103438714384117</cx:pt>
          <cx:pt idx="500">0.0082864902952795201</cx:pt>
          <cx:pt idx="501">0.029483284629313</cx:pt>
          <cx:pt idx="502">0.0063896784698017498</cx:pt>
          <cx:pt idx="503">0.00072641888360162605</cx:pt>
          <cx:pt idx="504">-0.00111777097131976</cx:pt>
          <cx:pt idx="505">-8.0281807472162796e-05</cx:pt>
          <cx:pt idx="506">-0.0024656687192844899</cx:pt>
          <cx:pt idx="507">0.028212873954026</cx:pt>
          <cx:pt idx="508">0.044594530282416098</cx:pt>
          <cx:pt idx="509">0.037322015582675699</cx:pt>
          <cx:pt idx="510">0.020085119433281701</cx:pt>
          <cx:pt idx="511">0.00201378336322648</cx:pt>
          <cx:pt idx="512">-0.011112402295759299</cx:pt>
          <cx:pt idx="513">0.0102960461092636</cx:pt>
          <cx:pt idx="514">0.00159521664604743</cx:pt>
          <cx:pt idx="515">-0.018737532605781499</cx:pt>
          <cx:pt idx="516">-0.00209852129187935</cx:pt>
          <cx:pt idx="517">0.018502408812718901</cx:pt>
          <cx:pt idx="518">-0.026518276670006901</cx:pt>
          <cx:pt idx="519">-0.0258062791375442</cx:pt>
          <cx:pt idx="520">-0.0017312874570092</cx:pt>
          <cx:pt idx="521">-0.071130424768272804</cx:pt>
          <cx:pt idx="522">-0.038722632476426697</cx:pt>
          <cx:pt idx="523">-0.079940081212937206</cx:pt>
          <cx:pt idx="524">-0.039955676637581698</cx:pt>
          <cx:pt idx="525">-0.012635245581270001</cx:pt>
          <cx:pt idx="526">0.0277343498722511</cx:pt>
          <cx:pt idx="527">0.0249461225184608</cx:pt>
          <cx:pt idx="528">0.025320189856682201</cx:pt>
          <cx:pt idx="529">0.024980208780472999</cx:pt>
          <cx:pt idx="530">0.0037447136733022302</cx:pt>
          <cx:pt idx="531">0.0011728016900665499</cx:pt>
          <cx:pt idx="532">0.00039184151274672201</cx:pt>
          <cx:pt idx="533">-0.00026933220350764</cx:pt>
          <cx:pt idx="534">-0.0019910489727891201</cx:pt>
          <cx:pt idx="535">0.0206920005096034</cx:pt>
          <cx:pt idx="536">0.046448965782226001</cx:pt>
          <cx:pt idx="537">0.040660707994667797</cx:pt>
          <cx:pt idx="538">0.045532214572034997</cx:pt>
          <cx:pt idx="539">0.041029706852342501</cx:pt>
          <cx:pt idx="540">0.0079444620063728894</cx:pt>
          <cx:pt idx="541">0.058345225189607199</cx:pt>
          <cx:pt idx="542">0.054133551345245098</cx:pt>
          <cx:pt idx="543">0.022082518830543602</cx:pt>
          <cx:pt idx="544">-0.0035567464653898299</cx:pt>
          <cx:pt idx="545">0.035906456762947597</cx:pt>
          <cx:pt idx="546">0.0041923714389839502</cx:pt>
          <cx:pt idx="547">0.0034352903280863</cx:pt>
          <cx:pt idx="548">0.0083069137079999997</cx:pt>
          <cx:pt idx="549">0.011053200782264801</cx:pt>
          <cx:pt idx="550">-0.0132458158494716</cx:pt>
          <cx:pt idx="551">0.0030947564756988902</cx:pt>
          <cx:pt idx="552">0.0069756002091759797</cx:pt>
          <cx:pt idx="553">0.024044587559019601</cx:pt>
          <cx:pt idx="554">0.042263727231120103</cx:pt>
          <cx:pt idx="555">0.049452689904288402</cx:pt>
          <cx:pt idx="556">0.020275949813752601</cx:pt>
          <cx:pt idx="557">0.025944937408711399</cx:pt>
          <cx:pt idx="558">0.00468954649213533</cx:pt>
          <cx:pt idx="559">-3.9188418602856003e-05</cx:pt>
          <cx:pt idx="560">0.00072202250424638695</cx:pt>
          <cx:pt idx="561">-0.00080448384670939101</cx:pt>
          <cx:pt idx="562">0.0041772768453533097</cx:pt>
          <cx:pt idx="563">0.029341105975779599</cx:pt>
          <cx:pt idx="564">0.040431523699013303</cx:pt>
          <cx:pt idx="565">0.022166602683573199</cx:pt>
          <cx:pt idx="566">0.078598195048814906</cx:pt>
          <cx:pt idx="567">0.092763898335666395</cx:pt>
          <cx:pt idx="568">0.037171767127373002</cx:pt>
          <cx:pt idx="569">0.041283140280401497</cx:pt>
          <cx:pt idx="570">0.048176028205851699</cx:pt>
          <cx:pt idx="571">0.04508667542507</cx:pt>
          <cx:pt idx="572">0.044674924520545597</cx:pt>
          <cx:pt idx="573">-0.014718888680260901</cx:pt>
          <cx:pt idx="574">0.053712588668014503</cx:pt>
          <cx:pt idx="575">0.053484252557802203</cx:pt>
          <cx:pt idx="576">0.062310219805991697</cx:pt>
          <cx:pt idx="577">0.050575785683459197</cx:pt>
          <cx:pt idx="578">0.056511557599741302</cx:pt>
          <cx:pt idx="579">0.047080628907379997</cx:pt>
          <cx:pt idx="580">0.050923759646744303</cx:pt>
          <cx:pt idx="581">0.060163303270817897</cx:pt>
          <cx:pt idx="582">0.058852025754094303</cx:pt>
          <cx:pt idx="583">0.065092068318336194</cx:pt>
          <cx:pt idx="584">0.024167754911594501</cx:pt>
          <cx:pt idx="585">0.016823016062539001</cx:pt>
          <cx:pt idx="586">0.0027115398069214899</cx:pt>
          <cx:pt idx="587">0.00024331659775079901</cx:pt>
          <cx:pt idx="588">-0.00018091272939188701</cx:pt>
          <cx:pt idx="589">0.00025356180917997402</cx:pt>
          <cx:pt idx="590">0.013123334529712699</cx:pt>
          <cx:pt idx="591">0.028897138906488502</cx:pt>
          <cx:pt idx="592">0.050179710074756599</cx:pt>
          <cx:pt idx="593">0.027559119236952302</cx:pt>
          <cx:pt idx="594">0.075050344856931697</cx:pt>
          <cx:pt idx="595">0.073476223904785906</cx:pt>
          <cx:pt idx="596">0.025650270744166901</cx:pt>
          <cx:pt idx="597">0.024270200690251698</cx:pt>
          <cx:pt idx="598">0.0133359285542815</cx:pt>
          <cx:pt idx="599">-0.019530152399097299</cx:pt>
          <cx:pt idx="600">0.0184547262798</cx:pt>
          <cx:pt idx="601">0.015576889717343501</cx:pt>
          <cx:pt idx="602">0.031815156473343299</cx:pt>
          <cx:pt idx="603">0.055476516119508198</cx:pt>
          <cx:pt idx="604">0.035587113162181799</cx:pt>
          <cx:pt idx="605">0.025600289248004799</cx:pt>
          <cx:pt idx="606">0.052423679513341301</cx:pt>
          <cx:pt idx="607">0.0484509773711349</cx:pt>
          <cx:pt idx="608">0.049356774379205</cx:pt>
          <cx:pt idx="609">0.038066785021328001</cx:pt>
          <cx:pt idx="610">0.059058950444534103</cx:pt>
          <cx:pt idx="611">0.036963848154890303</cx:pt>
          <cx:pt idx="612">0.018216622734057199</cx:pt>
          <cx:pt idx="613">0.01151657226507</cx:pt>
          <cx:pt idx="614">0.0020637018302304701</cx:pt>
          <cx:pt idx="615">0.00024699726526134701</cx:pt>
          <cx:pt idx="616">-0.00079839219147175998</cx:pt>
          <cx:pt idx="617">-0.00018572788003201501</cx:pt>
          <cx:pt idx="618">0.0063546631332395799</cx:pt>
          <cx:pt idx="619">0.010228489975854</cx:pt>
          <cx:pt idx="620">0.0400707686456944</cx:pt>
          <cx:pt idx="621">0.060300075877221297</cx:pt>
          <cx:pt idx="622">0.069367201784326593</cx:pt>
          <cx:pt idx="623">0.0825818664214127</cx:pt>
          <cx:pt idx="624">0.0529922679302798</cx:pt>
          <cx:pt idx="625">0.045571869404725303</cx:pt>
          <cx:pt idx="626">0.0104035461901648</cx:pt>
          <cx:pt idx="627">-0.0085674415055236892</cx:pt>
          <cx:pt idx="628">-0.0254793749772959</cx:pt>
          <cx:pt idx="629">0.016441116750189499</cx:pt>
          <cx:pt idx="630">0.053274589988916397</cx:pt>
          <cx:pt idx="631">0.0347920550041965</cx:pt>
          <cx:pt idx="632">0.00099478134293416298</cx:pt>
          <cx:pt idx="633">-0.0125822195385505</cx:pt>
          <cx:pt idx="634">0.021354401542844501</cx:pt>
          <cx:pt idx="635">0.062052071860186402</cx:pt>
          <cx:pt idx="636">0.053882424233769002</cx:pt>
          <cx:pt idx="637">0.035311783564393899</cx:pt>
          <cx:pt idx="638">0.021020318345056702</cx:pt>
          <cx:pt idx="639">0.014045447435128601</cx:pt>
          <cx:pt idx="640">0.0057368815479851201</cx:pt>
          <cx:pt idx="641">0.0040819148694372998</cx:pt>
          <cx:pt idx="642">-0.000120456663137663</cx:pt>
          <cx:pt idx="643">-5.0029590698675803e-05</cx:pt>
          <cx:pt idx="644">-0.000238325769761316</cx:pt>
          <cx:pt idx="645">0.00034348797307437901</cx:pt>
          <cx:pt idx="646">0.00043526295322308402</cx:pt>
          <cx:pt idx="647">-0.00049245324139109701</cx:pt>
          <cx:pt idx="648">0.0076590801303448404</cx:pt>
          <cx:pt idx="649">0.0024970217783921401</cx:pt>
          <cx:pt idx="650">-0.00348981201664918</cx:pt>
          <cx:pt idx="651">0.0151126843428721</cx:pt>
          <cx:pt idx="652">0.0068118735940814398</cx:pt>
          <cx:pt idx="653">0.00706333996666836</cx:pt>
          <cx:pt idx="654">0.0059962079494866602</cx:pt>
          <cx:pt idx="655">0.037852591720913799</cx:pt>
          <cx:pt idx="656">0.048019515778401599</cx:pt>
          <cx:pt idx="657">0.064624776397586001</cx:pt>
          <cx:pt idx="658">-0.0029854862960517598</cx:pt>
          <cx:pt idx="659">-0.00517200992191313</cx:pt>
          <cx:pt idx="660">0.025509702291512299</cx:pt>
          <cx:pt idx="661">0.014282630119685001</cx:pt>
          <cx:pt idx="662">0.0254662048120506</cx:pt>
          <cx:pt idx="663">0.043214056795539198</cx:pt>
          <cx:pt idx="664">0.029213174367810499</cx:pt>
          <cx:pt idx="665">0.0099057540141447506</cx:pt>
          <cx:pt idx="666">0.0084252517296043907</cx:pt>
          <cx:pt idx="667">0.00408819021913204</cx:pt>
          <cx:pt idx="668">0.0025709337338247402</cx:pt>
          <cx:pt idx="669">0.00195011283673939</cx:pt>
          <cx:pt idx="670">0.00013234837239296099</cx:pt>
          <cx:pt idx="671">0.00017054289511496</cx:pt>
          <cx:pt idx="672">0.00017304351025222399</cx:pt>
          <cx:pt idx="673">0.000148391742410287</cx:pt>
          <cx:pt idx="674">0.00055768257342673404</cx:pt>
          <cx:pt idx="675">-0.0053225896678518302</cx:pt>
          <cx:pt idx="676">-0.0088814462899400905</cx:pt>
          <cx:pt idx="677">-0.020677983416796001</cx:pt>
          <cx:pt idx="678">-0.0283610712717468</cx:pt>
          <cx:pt idx="679">-0.0540613998270255</cx:pt>
          <cx:pt idx="680">-0.046209019534772099</cx:pt>
          <cx:pt idx="681">-0.017684464485291498</cx:pt>
          <cx:pt idx="682">-0.0149032065066598</cx:pt>
          <cx:pt idx="683">0.0144717695988144</cx:pt>
          <cx:pt idx="684">0.0054036998223494399</cx:pt>
          <cx:pt idx="685">0.024845155944020599</cx:pt>
          <cx:pt idx="686">0.023831358264369801</cx:pt>
          <cx:pt idx="687">-0.015500866869305701</cx:pt>
          <cx:pt idx="688">0.0041024146972599299</cx:pt>
          <cx:pt idx="689">0.021462140507042399</cx:pt>
          <cx:pt idx="690">0.018307005449264301</cx:pt>
          <cx:pt idx="691">0.020345942809491101</cx:pt>
          <cx:pt idx="692">-3.7962406260978001e-06</cx:pt>
          <cx:pt idx="693">-0.0068469960531243003</cx:pt>
          <cx:pt idx="694">-0.010198652438714401</cx:pt>
          <cx:pt idx="695">-0.0068144336983852498</cx:pt>
          <cx:pt idx="696">0.0025567218749705601</cx:pt>
          <cx:pt idx="697">0.0022707339030138599</cx:pt>
          <cx:pt idx="698">0.00023421164642511801</cx:pt>
          <cx:pt idx="699">-6.5457523833716794e-05</cx:pt>
          <cx:pt idx="700">-0.00014642782310018</cx:pt>
          <cx:pt idx="701">0.00028072299459301701</cx:pt>
          <cx:pt idx="702">-0.00016633608455357001</cx:pt>
          <cx:pt idx="703">-0.0012301846035259001</cx:pt>
          <cx:pt idx="704">-0.0074704138620406198</cx:pt>
          <cx:pt idx="705">-0.016907315101341601</cx:pt>
          <cx:pt idx="706">-0.0043597458969751</cx:pt>
          <cx:pt idx="707">-0.013226002417554601</cx:pt>
          <cx:pt idx="708">-0.022296065819530302</cx:pt>
          <cx:pt idx="709">-0.015958411021089199</cx:pt>
          <cx:pt idx="710">-0.0075055595508824102</cx:pt>
          <cx:pt idx="711">0.0015542409576464601</cx:pt>
          <cx:pt idx="712">0.00814441287681009</cx:pt>
          <cx:pt idx="713">0.0157126254380426</cx:pt>
          <cx:pt idx="714">0.021884711609878801</cx:pt>
          <cx:pt idx="715">0.0114159087071299</cx:pt>
          <cx:pt idx="716">0.0016413356410258199</cx:pt>
          <cx:pt idx="717">0.0063804364067289602</cx:pt>
          <cx:pt idx="718">0.0037137529351597299</cx:pt>
          <cx:pt idx="719">-0.0037488090602962</cx:pt>
          <cx:pt idx="720">-0.012698146285988201</cx:pt>
          <cx:pt idx="721">-0.014746831650908</cx:pt>
          <cx:pt idx="722">-0.015756845751178</cx:pt>
          <cx:pt idx="723">-0.00458886694210839</cx:pt>
          <cx:pt idx="724">-0.0010127635642199499</cx:pt>
          <cx:pt idx="725">-0.00055068367209550701</cx:pt>
          <cx:pt idx="726">0.00090305279374955599</cx:pt>
          <cx:pt idx="727">-0.000596863654370538</cx:pt>
          <cx:pt idx="728">-0.00062913441309430805</cx:pt>
          <cx:pt idx="729">-6.1792231313669303e-05</cx:pt>
          <cx:pt idx="730">-0.000266992050693047</cx:pt>
          <cx:pt idx="731">0.00053100718256182298</cx:pt>
          <cx:pt idx="732">-0.0036244316408521301</cx:pt>
          <cx:pt idx="733">-0.0096520670070138793</cx:pt>
          <cx:pt idx="734">-0.011793343428524901</cx:pt>
          <cx:pt idx="735">-0.0070568052642191702</cx:pt>
          <cx:pt idx="736">0.00040132466633840703</cx:pt>
          <cx:pt idx="737">-0.0012540439500213099</cx:pt>
          <cx:pt idx="738">0.000325789429130863</cx:pt>
          <cx:pt idx="739">0.0053215460581998598</cx:pt>
          <cx:pt idx="740">-0.0061523860753348999</cx:pt>
          <cx:pt idx="741">-0.0083738221869199998</cx:pt>
          <cx:pt idx="742">-0.0078131964538325199</cx:pt>
          <cx:pt idx="743">-0.0083674177366819206</cx:pt>
          <cx:pt idx="744">-0.0072179674082647697</cx:pt>
          <cx:pt idx="745">-0.00313442386634259</cx:pt>
          <cx:pt idx="746">-0.00078260672120089299</cx:pt>
          <cx:pt idx="747">-0.0022574457314392198</cx:pt>
          <cx:pt idx="748">-0.0029878541420778502</cx:pt>
          <cx:pt idx="749">-0.0025406390304889299</cx:pt>
          <cx:pt idx="750">-0.00095953858738093199</cx:pt>
          <cx:pt idx="751">0.00067548737815857304</cx:pt>
          <cx:pt idx="752">-9.4373035887960395e-05</cx:pt>
          <cx:pt idx="753">-0.00014087845137251</cx:pt>
          <cx:pt idx="754">-9.4703191593840895e-05</cx:pt>
          <cx:pt idx="755">-0.00094369633732557605</cx:pt>
          <cx:pt idx="756">-5.1701450874799198e-05</cx:pt>
          <cx:pt idx="757">-0.000106671522827604</cx:pt>
          <cx:pt idx="758">3.7779040542301801e-05</cx:pt>
          <cx:pt idx="759">-0.00076036493873774002</cx:pt>
          <cx:pt idx="760">-0.00027390595443437199</cx:pt>
          <cx:pt idx="761">0.00029543444687299999</cx:pt>
          <cx:pt idx="762">2.6528739147035002e-05</cx:pt>
          <cx:pt idx="763">-0.000136103657738614</cx:pt>
          <cx:pt idx="764">0.00028102110287042399</cx:pt>
          <cx:pt idx="765">0.000288806489868247</cx:pt>
          <cx:pt idx="766">0.0022983798547410502</cx:pt>
          <cx:pt idx="767">-0.00019951985974912099</cx:pt>
          <cx:pt idx="768">-0.000770327407904335</cx:pt>
          <cx:pt idx="769">-0.00088998217648407604</cx:pt>
          <cx:pt idx="770">0.00119474256670692</cx:pt>
          <cx:pt idx="771">0.00110990128741711</cx:pt>
          <cx:pt idx="772">0.00010004213601907999</cx:pt>
          <cx:pt idx="773">-8.9462640281384896e-05</cx:pt>
          <cx:pt idx="774">-0.00078781704767244098</cx:pt>
          <cx:pt idx="775">0.000187569321623153</cx:pt>
          <cx:pt idx="776">-0.00057031588523372102</cx:pt>
          <cx:pt idx="777">2.78532915684966e-05</cx:pt>
          <cx:pt idx="778">-0.00096898163257736099</cx:pt>
          <cx:pt idx="779">-0.00039527201256369803</cx:pt>
          <cx:pt idx="780">-0.00042735821487399601</cx:pt>
          <cx:pt idx="781">-0.00020395526828233699</cx:pt>
          <cx:pt idx="782">-0.00086073863942102795</cx:pt>
          <cx:pt idx="783">-0.000188071872915764</cx:pt>
          <cx:pt idx="784">-0.0012540121225979824</cx:pt>
          <cx:pt idx="785">-0.00014240243655833475</cx:pt>
          <cx:pt idx="786">-0.0041590794492241496</cx:pt>
          <cx:pt idx="787">-0.0085314139193429245</cx:pt>
          <cx:pt idx="788">-0.011344630085876476</cx:pt>
          <cx:pt idx="789">-0.017832975483979874</cx:pt>
          <cx:pt idx="790">-0.020581100409492875</cx:pt>
          <cx:pt idx="791">-0.0031242789664966998</cx:pt>
          <cx:pt idx="792">0.0020005142654874876</cx:pt>
          <cx:pt idx="793">0.0098745470156349005</cx:pt>
          <cx:pt idx="794">0.0091222349887976253</cx:pt>
          <cx:pt idx="795">-0.0045792298021556498</cx:pt>
          <cx:pt idx="796">-0.002743060835578875</cx:pt>
          <cx:pt idx="797">-0.010057287817102125</cx:pt>
          <cx:pt idx="798">-0.0024542469403486399</cx:pt>
          <cx:pt idx="799">0.018659959905846249</cx:pt>
          <cx:pt idx="800">0.027312910149558001</cx:pt>
          <cx:pt idx="801">0.0093627526538136007</cx:pt>
          <cx:pt idx="802">0.01365800856612125</cx:pt>
          <cx:pt idx="803">0.013709670111733975</cx:pt>
          <cx:pt idx="804">-0.0028058660473661498</cx:pt>
          <cx:pt idx="805">-0.0042165170603125253</cx:pt>
          <cx:pt idx="806">-0.0050667979553765501</cx:pt>
          <cx:pt idx="807">-0.00049466240868683252</cx:pt>
          <cx:pt idx="808">-4.7254090470309499e-05</cx:pt>
          <cx:pt idx="809">-0.00022617637283722349</cx:pt>
          <cx:pt idx="810">0.00023332619308739301</cx:pt>
          <cx:pt idx="811">-0.000369261529561725</cx:pt>
          <cx:pt idx="812">-0.00074664001059261752</cx:pt>
          <cx:pt idx="813">0.0021899936696190901</cx:pt>
          <cx:pt idx="814">-0.00617889059812425</cx:pt>
          <cx:pt idx="815">-0.0081959307127478249</cx:pt>
          <cx:pt idx="816">-0.0033193938037190999</cx:pt>
          <cx:pt idx="817">-0.020748039880908901</cx:pt>
          <cx:pt idx="818">-0.015020934427849301</cx:pt>
          <cx:pt idx="819">-0.0014957120873416124</cx:pt>
          <cx:pt idx="820">0.0051374575174820249</cx:pt>
          <cx:pt idx="821">0.010915488078809574</cx:pt>
          <cx:pt idx="822">0.0062641233952756246</cx:pt>
          <cx:pt idx="823">0.01569244866713395</cx:pt>
          <cx:pt idx="824">0.0093650398863303497</cx:pt>
          <cx:pt idx="825">0.0025488408765617751</cx:pt>
          <cx:pt idx="826">0.015445201720340924</cx:pt>
          <cx:pt idx="827">0.0108722862893163</cx:pt>
          <cx:pt idx="828">0.015346460696298849</cx:pt>
          <cx:pt idx="829">0.011054225923040674</cx:pt>
          <cx:pt idx="830">0.0085956155850596006</cx:pt>
          <cx:pt idx="831">0.018960532429769625</cx:pt>
          <cx:pt idx="832">0.0054582366952880997</cx:pt>
          <cx:pt idx="833">-0.010932098949333426</cx:pt>
          <cx:pt idx="834">-0.0048376963277155247</cx:pt>
          <cx:pt idx="835">0.00046076311967362251</cx:pt>
          <cx:pt idx="836">0.00027899465401967502</cx:pt>
          <cx:pt idx="837">4.8326038882225e-05</cx:pt>
          <cx:pt idx="838">4.8857076620890747e-05</cx:pt>
          <cx:pt idx="839">8.4773777254147e-05</cx:pt>
          <cx:pt idx="840">0.0010347661388844275</cx:pt>
          <cx:pt idx="841">0.00085965044590862502</cx:pt>
          <cx:pt idx="842">-0.0031241213284310251</cx:pt>
          <cx:pt idx="843">-0.0072748997916598501</cx:pt>
          <cx:pt idx="844">-0.00149862652324422</cx:pt>
          <cx:pt idx="845">-0.0053884823353933502</cx:pt>
          <cx:pt idx="846">-0.0034338718112320002</cx:pt>
          <cx:pt idx="847">-0.00504372793835245</cx:pt>
          <cx:pt idx="848">0.00030319021227414997</cx:pt>
          <cx:pt idx="849">0.00440151729368095</cx:pt>
          <cx:pt idx="850">-2.2719992387142549e-05</cx:pt>
          <cx:pt idx="851">0.0055799295241538002</cx:pt>
          <cx:pt idx="852">0.007530862672107075</cx:pt>
          <cx:pt idx="853">0.0020534043973229974</cx:pt>
          <cx:pt idx="854">0.0011922595312921524</cx:pt>
          <cx:pt idx="855">-0.0044146542735392499</cx:pt>
          <cx:pt idx="856">-0.009627210691858375</cx:pt>
          <cx:pt idx="857">-0.0032231324350421248</cx:pt>
          <cx:pt idx="858">0.012022680333873974</cx:pt>
          <cx:pt idx="859">0.014996249050875574</cx:pt>
          <cx:pt idx="860">0.0097320791537911996</cx:pt>
          <cx:pt idx="861">-0.0063108197498840746</cx:pt>
          <cx:pt idx="862">-0.0025275018813805251</cx:pt>
          <cx:pt idx="863">0.0012388847873965299</cx:pt>
          <cx:pt idx="864">-0.00058154649320789505</cx:pt>
          <cx:pt idx="865">-2.8817354281247499e-05</cx:pt>
          <cx:pt idx="866">-0.00016324749749317574</cx:pt>
          <cx:pt idx="867">-8.1182724339368497e-05</cx:pt>
          <cx:pt idx="868">0.0008907759773218425</cx:pt>
          <cx:pt idx="869">-0.0010759030008127999</cx:pt>
          <cx:pt idx="870">-0.0028064214267475751</cx:pt>
          <cx:pt idx="871">-0.00034073327248461502</cx:pt>
          <cx:pt idx="872">0.00014370339814168449</cx:pt>
          <cx:pt idx="873">-0.0010918261607028501</cx:pt>
          <cx:pt idx="874">-0.0020183293742878148</cx:pt>
          <cx:pt idx="875">0.0016214969254152</cx:pt>
          <cx:pt idx="876">0.0037499109500839498</cx:pt>
          <cx:pt idx="877">-0.00140927320530729</cx:pt>
          <cx:pt idx="878">0.0035924009035388001</cx:pt>
          <cx:pt idx="879">0.0087706150825437503</cx:pt>
          <cx:pt idx="880">-0.001285572765203485</cx:pt>
          <cx:pt idx="881">-0.0054277516012773749</cx:pt>
          <cx:pt idx="882">0.00064762170236210253</cx:pt>
          <cx:pt idx="883">-0.017311469990879826</cx:pt>
          <cx:pt idx="884">-0.0012540121225979824</cx:pt>
          <cx:pt idx="885">-0.00014240243655833475</cx:pt>
          <cx:pt idx="886">-0.0041590794492241496</cx:pt>
          <cx:pt idx="887">-0.0085314139193429245</cx:pt>
          <cx:pt idx="888">-0.011344630085876476</cx:pt>
          <cx:pt idx="889">-0.017832975483979874</cx:pt>
          <cx:pt idx="890">-0.020581100409492875</cx:pt>
          <cx:pt idx="891">-0.0031242789664966998</cx:pt>
          <cx:pt idx="892">0.0020005142654874876</cx:pt>
          <cx:pt idx="893">0.0098745470156349005</cx:pt>
          <cx:pt idx="894">0.0091222349887976253</cx:pt>
          <cx:pt idx="895">-0.0045792298021556498</cx:pt>
          <cx:pt idx="896">-0.002743060835578875</cx:pt>
          <cx:pt idx="897">-0.010057287817102125</cx:pt>
          <cx:pt idx="898">-0.0024542469403486399</cx:pt>
          <cx:pt idx="899">0.018659959905846249</cx:pt>
          <cx:pt idx="900">0.027312910149558001</cx:pt>
          <cx:pt idx="901">0.0093627526538136007</cx:pt>
          <cx:pt idx="902">0.01365800856612125</cx:pt>
          <cx:pt idx="903">0.013709670111733975</cx:pt>
          <cx:pt idx="904">-0.0028058660473661498</cx:pt>
          <cx:pt idx="905">-0.0042165170603125253</cx:pt>
          <cx:pt idx="906">-0.0050667979553765501</cx:pt>
          <cx:pt idx="907">-0.00049466240868683252</cx:pt>
          <cx:pt idx="908">-4.7254090470309499e-05</cx:pt>
          <cx:pt idx="909">-0.00022617637283722349</cx:pt>
          <cx:pt idx="910">0.00023332619308739301</cx:pt>
          <cx:pt idx="911">-0.000369261529561725</cx:pt>
          <cx:pt idx="912">-0.00074664001059261752</cx:pt>
          <cx:pt idx="913">0.0021899936696190901</cx:pt>
          <cx:pt idx="914">-0.00617889059812425</cx:pt>
          <cx:pt idx="915">-0.0081959307127478249</cx:pt>
          <cx:pt idx="916">-0.0033193938037190999</cx:pt>
          <cx:pt idx="917">-0.020748039880908901</cx:pt>
          <cx:pt idx="918">-0.015020934427849301</cx:pt>
          <cx:pt idx="919">-0.0014957120873416124</cx:pt>
          <cx:pt idx="920">0.0051374575174820249</cx:pt>
          <cx:pt idx="921">0.010915488078809574</cx:pt>
          <cx:pt idx="922">0.0062641233952756246</cx:pt>
          <cx:pt idx="923">0.01569244866713395</cx:pt>
          <cx:pt idx="924">0.0093650398863303497</cx:pt>
          <cx:pt idx="925">0.0025488408765617751</cx:pt>
          <cx:pt idx="926">0.015445201720340924</cx:pt>
          <cx:pt idx="927">0.0108722862893163</cx:pt>
          <cx:pt idx="928">0.015346460696298849</cx:pt>
          <cx:pt idx="929">0.011054225923040674</cx:pt>
          <cx:pt idx="930">0.0085956155850596006</cx:pt>
          <cx:pt idx="931">0.018960532429769625</cx:pt>
          <cx:pt idx="932">0.0054582366952880997</cx:pt>
          <cx:pt idx="933">-0.010932098949333426</cx:pt>
          <cx:pt idx="934">-0.0048376963277155247</cx:pt>
          <cx:pt idx="935">0.00046076311967362251</cx:pt>
          <cx:pt idx="936">0.00027899465401967502</cx:pt>
          <cx:pt idx="937">4.8326038882225e-05</cx:pt>
          <cx:pt idx="938">4.8857076620890747e-05</cx:pt>
          <cx:pt idx="939">8.4773777254147e-05</cx:pt>
          <cx:pt idx="940">0.0010347661388844275</cx:pt>
          <cx:pt idx="941">0.00085965044590862502</cx:pt>
          <cx:pt idx="942">-0.0031241213284310251</cx:pt>
          <cx:pt idx="943">-0.0072748997916598501</cx:pt>
          <cx:pt idx="944">-0.00149862652324422</cx:pt>
          <cx:pt idx="945">-0.0053884823353933502</cx:pt>
          <cx:pt idx="946">-0.0034338718112320002</cx:pt>
          <cx:pt idx="947">-0.00504372793835245</cx:pt>
          <cx:pt idx="948">0.00030319021227414997</cx:pt>
          <cx:pt idx="949">0.00440151729368095</cx:pt>
          <cx:pt idx="950">-2.2719992387142549e-05</cx:pt>
          <cx:pt idx="951">0.0055799295241538002</cx:pt>
          <cx:pt idx="952">0.007530862672107075</cx:pt>
          <cx:pt idx="953">0.0020534043973229974</cx:pt>
          <cx:pt idx="954">0.0011922595312921524</cx:pt>
          <cx:pt idx="955">-0.0044146542735392499</cx:pt>
          <cx:pt idx="956">-0.009627210691858375</cx:pt>
          <cx:pt idx="957">-0.0032231324350421248</cx:pt>
          <cx:pt idx="958">0.012022680333873974</cx:pt>
          <cx:pt idx="959">0.014996249050875574</cx:pt>
          <cx:pt idx="960">0.0097320791537911996</cx:pt>
          <cx:pt idx="961">-0.0063108197498840746</cx:pt>
          <cx:pt idx="962">-0.0025275018813805251</cx:pt>
          <cx:pt idx="963">0.0012388847873965299</cx:pt>
          <cx:pt idx="964">-0.00058154649320789505</cx:pt>
          <cx:pt idx="965">-2.8817354281247499e-05</cx:pt>
          <cx:pt idx="966">-0.00016324749749317574</cx:pt>
          <cx:pt idx="967">-8.1182724339368497e-05</cx:pt>
          <cx:pt idx="968">0.0008907759773218425</cx:pt>
          <cx:pt idx="969">-0.0010759030008127999</cx:pt>
          <cx:pt idx="970">-0.0028064214267475751</cx:pt>
          <cx:pt idx="971">-0.00034073327248461502</cx:pt>
          <cx:pt idx="972">0.00014370339814168449</cx:pt>
          <cx:pt idx="973">-0.0010918261607028501</cx:pt>
          <cx:pt idx="974">-0.0020183293742878148</cx:pt>
          <cx:pt idx="975">0.0016214969254152</cx:pt>
          <cx:pt idx="976">0.0037499109500839498</cx:pt>
          <cx:pt idx="977">-0.00140927320530729</cx:pt>
          <cx:pt idx="978">0.0035924009035388001</cx:pt>
          <cx:pt idx="979">0.0087706150825437503</cx:pt>
          <cx:pt idx="980">-0.001285572765203485</cx:pt>
          <cx:pt idx="981">-0.0054277516012773749</cx:pt>
          <cx:pt idx="982">0.00064762170236210253</cx:pt>
          <cx:pt idx="983">-0.017311469990879826</cx:pt>
          <cx:pt idx="984">-0.0012540121225979824</cx:pt>
          <cx:pt idx="985">-0.00014240243655833475</cx:pt>
          <cx:pt idx="986">-0.0041590794492241496</cx:pt>
          <cx:pt idx="987">-0.0085314139193429245</cx:pt>
          <cx:pt idx="988">-0.011344630085876476</cx:pt>
          <cx:pt idx="989">-0.017832975483979874</cx:pt>
          <cx:pt idx="990">-0.020581100409492875</cx:pt>
          <cx:pt idx="991">-0.0031242789664966998</cx:pt>
          <cx:pt idx="992">0.0020005142654874876</cx:pt>
          <cx:pt idx="993">0.0098745470156349005</cx:pt>
          <cx:pt idx="994">0.0091222349887976253</cx:pt>
          <cx:pt idx="995">-0.0045792298021556498</cx:pt>
          <cx:pt idx="996">-0.002743060835578875</cx:pt>
          <cx:pt idx="997">-0.010057287817102125</cx:pt>
          <cx:pt idx="998">-0.0024542469403486399</cx:pt>
          <cx:pt idx="999">0.018659959905846249</cx:pt>
          <cx:pt idx="1000">0.027312910149558001</cx:pt>
          <cx:pt idx="1001">0.0093627526538136007</cx:pt>
          <cx:pt idx="1002">0.01365800856612125</cx:pt>
          <cx:pt idx="1003">0.013709670111733975</cx:pt>
          <cx:pt idx="1004">-0.0028058660473661498</cx:pt>
          <cx:pt idx="1005">-0.0042165170603125253</cx:pt>
          <cx:pt idx="1006">-0.0050667979553765501</cx:pt>
          <cx:pt idx="1007">-0.00049466240868683252</cx:pt>
          <cx:pt idx="1008">-4.7254090470309499e-05</cx:pt>
          <cx:pt idx="1009">-0.00022617637283722349</cx:pt>
          <cx:pt idx="1010">0.00023332619308739301</cx:pt>
          <cx:pt idx="1011">-0.000369261529561725</cx:pt>
          <cx:pt idx="1012">-0.00074664001059261752</cx:pt>
          <cx:pt idx="1013">0.0021899936696190901</cx:pt>
          <cx:pt idx="1014">-0.00617889059812425</cx:pt>
          <cx:pt idx="1015">-0.0081959307127478249</cx:pt>
          <cx:pt idx="1016">-0.0033193938037190999</cx:pt>
          <cx:pt idx="1017">-0.020748039880908901</cx:pt>
          <cx:pt idx="1018">-0.015020934427849301</cx:pt>
          <cx:pt idx="1019">-0.0014957120873416124</cx:pt>
          <cx:pt idx="1020">0.0051374575174820249</cx:pt>
          <cx:pt idx="1021">0.010915488078809574</cx:pt>
          <cx:pt idx="1022">0.0062641233952756246</cx:pt>
          <cx:pt idx="1023">0.01569244866713395</cx:pt>
          <cx:pt idx="1024">0.0093650398863303497</cx:pt>
          <cx:pt idx="1025">0.0025488408765617751</cx:pt>
          <cx:pt idx="1026">0.015445201720340924</cx:pt>
          <cx:pt idx="1027">0.0108722862893163</cx:pt>
          <cx:pt idx="1028">0.015346460696298849</cx:pt>
          <cx:pt idx="1029">0.011054225923040674</cx:pt>
          <cx:pt idx="1030">0.0085956155850596006</cx:pt>
          <cx:pt idx="1031">0.018960532429769625</cx:pt>
          <cx:pt idx="1032">0.0054582366952880997</cx:pt>
          <cx:pt idx="1033">-0.010932098949333426</cx:pt>
          <cx:pt idx="1034">-0.0048376963277155247</cx:pt>
          <cx:pt idx="1035">0.00046076311967362251</cx:pt>
          <cx:pt idx="1036">0.00027899465401967502</cx:pt>
          <cx:pt idx="1037">4.8326038882225e-05</cx:pt>
          <cx:pt idx="1038">4.8857076620890747e-05</cx:pt>
          <cx:pt idx="1039">8.4773777254147e-05</cx:pt>
          <cx:pt idx="1040">0.0010347661388844275</cx:pt>
          <cx:pt idx="1041">0.00085965044590862502</cx:pt>
          <cx:pt idx="1042">-0.0031241213284310251</cx:pt>
          <cx:pt idx="1043">-0.0072748997916598501</cx:pt>
          <cx:pt idx="1044">-0.00149862652324422</cx:pt>
          <cx:pt idx="1045">-0.0053884823353933502</cx:pt>
          <cx:pt idx="1046">-0.0034338718112320002</cx:pt>
          <cx:pt idx="1047">-0.00504372793835245</cx:pt>
          <cx:pt idx="1048">0.00030319021227414997</cx:pt>
          <cx:pt idx="1049">0.00440151729368095</cx:pt>
          <cx:pt idx="1050">-2.2719992387142549e-05</cx:pt>
          <cx:pt idx="1051">0.0055799295241538002</cx:pt>
          <cx:pt idx="1052">0.007530862672107075</cx:pt>
          <cx:pt idx="1053">0.0020534043973229974</cx:pt>
          <cx:pt idx="1054">0.0011922595312921524</cx:pt>
          <cx:pt idx="1055">-0.0044146542735392499</cx:pt>
          <cx:pt idx="1056">-0.009627210691858375</cx:pt>
          <cx:pt idx="1057">-0.0032231324350421248</cx:pt>
          <cx:pt idx="1058">0.012022680333873974</cx:pt>
          <cx:pt idx="1059">0.014996249050875574</cx:pt>
          <cx:pt idx="1060">0.0097320791537911996</cx:pt>
          <cx:pt idx="1061">-0.0063108197498840746</cx:pt>
          <cx:pt idx="1062">-0.0025275018813805251</cx:pt>
          <cx:pt idx="1063">0.0012388847873965299</cx:pt>
          <cx:pt idx="1064">-0.00058154649320789505</cx:pt>
          <cx:pt idx="1065">-2.8817354281247499e-05</cx:pt>
          <cx:pt idx="1066">-0.00016324749749317574</cx:pt>
          <cx:pt idx="1067">-8.1182724339368497e-05</cx:pt>
          <cx:pt idx="1068">0.0008907759773218425</cx:pt>
          <cx:pt idx="1069">-0.0010759030008127999</cx:pt>
          <cx:pt idx="1070">-0.0028064214267475751</cx:pt>
          <cx:pt idx="1071">-0.00034073327248461502</cx:pt>
          <cx:pt idx="1072">0.00014370339814168449</cx:pt>
          <cx:pt idx="1073">-0.0010918261607028501</cx:pt>
          <cx:pt idx="1074">-0.0020183293742878148</cx:pt>
          <cx:pt idx="1075">0.0016214969254152</cx:pt>
          <cx:pt idx="1076">0.0037499109500839498</cx:pt>
          <cx:pt idx="1077">-0.00140927320530729</cx:pt>
          <cx:pt idx="1078">0.0035924009035388001</cx:pt>
          <cx:pt idx="1079">0.0087706150825437503</cx:pt>
          <cx:pt idx="1080">-0.001285572765203485</cx:pt>
          <cx:pt idx="1081">-0.0054277516012773749</cx:pt>
          <cx:pt idx="1082">0.00064762170236210253</cx:pt>
          <cx:pt idx="1083">-0.017311469990879826</cx:pt>
        </cx:lvl>
      </cx:numDim>
    </cx:data>
    <cx:data id="155">
      <cx:numDim type="val">
        <cx:f>Sheet2!$EZ$1:$EZ$1084</cx:f>
        <cx:lvl ptCount="1084" formatCode="0.00E+00">
          <cx:pt idx="0">-6.1250433886158798e-05</cx:pt>
          <cx:pt idx="1">0.0003527988679092</cx:pt>
          <cx:pt idx="2">-0.000198627900632209</cx:pt>
          <cx:pt idx="3">0.000323336310301731</cx:pt>
          <cx:pt idx="4">-0.00019183286880025501</cx:pt>
          <cx:pt idx="5">-0.0010382743376903801</cx:pt>
          <cx:pt idx="6">0.000121821217250785</cx:pt>
          <cx:pt idx="7">0.000114003384092941</cx:pt>
          <cx:pt idx="8">-0.00019940153532605799</cx:pt>
          <cx:pt idx="9">-0.00015923355246033101</cx:pt>
          <cx:pt idx="10">0.00025526104032606498</cx:pt>
          <cx:pt idx="11">-0.000224386880073396</cx:pt>
          <cx:pt idx="12">0.00088094611032662801</cx:pt>
          <cx:pt idx="13">0.00014425909340278601</cx:pt>
          <cx:pt idx="14">0.00056491196982223703</cx:pt>
          <cx:pt idx="15">-0.00042191578402423402</cx:pt>
          <cx:pt idx="16">-0.000364227870309656</cx:pt>
          <cx:pt idx="17">2.11090374059101e-05</cx:pt>
          <cx:pt idx="18">0.00078568567662645403</cx:pt>
          <cx:pt idx="19">-0.00094408111129257503</cx:pt>
          <cx:pt idx="20">5.7619782121920002e-05</cx:pt>
          <cx:pt idx="21">-0.00019301409530572699</cx:pt>
          <cx:pt idx="22">8.7077508000187794e-05</cx:pt>
          <cx:pt idx="23">0.0010253297475437801</cx:pt>
          <cx:pt idx="24">0.00036686646193018999</cx:pt>
          <cx:pt idx="25">0.00021058153182867999</cx:pt>
          <cx:pt idx="26">8.3537874263810106e-05</cx:pt>
          <cx:pt idx="27">-9.84788396925926e-05</cx:pt>
          <cx:pt idx="28">-0.00017782101056852299</cx:pt>
          <cx:pt idx="29">-0.00044608524248031099</cx:pt>
          <cx:pt idx="30">-0.00037123174983005999</cx:pt>
          <cx:pt idx="31">0.00045023628872687598</cx:pt>
          <cx:pt idx="32">0.000121508560537798</cx:pt>
          <cx:pt idx="33">0.000107557934452218</cx:pt>
          <cx:pt idx="34">-0.00055370654279008496</cx:pt>
          <cx:pt idx="35">0.0012364988072183401</cx:pt>
          <cx:pt idx="36">0.00036817116698337801</cx:pt>
          <cx:pt idx="37">-0.00029662525125182697</cx:pt>
          <cx:pt idx="38">-0.0011534889437793501</cx:pt>
          <cx:pt idx="39">-0.0027121579177758598</cx:pt>
          <cx:pt idx="40">-4.9988142837318799e-05</cx:pt>
          <cx:pt idx="41">-0.00070742175332614296</cx:pt>
          <cx:pt idx="42">0.00022984572412771</cx:pt>
          <cx:pt idx="43">0.0012486543541821501</cx:pt>
          <cx:pt idx="44">0.0025848616835728502</cx:pt>
          <cx:pt idx="45">0.00045299351608487601</cx:pt>
          <cx:pt idx="46">0.00012574387674164201</cx:pt>
          <cx:pt idx="47">0.00070912642092801198</cx:pt>
          <cx:pt idx="48">-0.00108557571553905</cx:pt>
          <cx:pt idx="49">0.00057378158091474804</cx:pt>
          <cx:pt idx="50">-5.97577053531729e-05</cx:pt>
          <cx:pt idx="51">0.00023247890308639399</cx:pt>
          <cx:pt idx="52">0.00023484199145524899</cx:pt>
          <cx:pt idx="53">0.00014080999138747899</cx:pt>
          <cx:pt idx="54">-0.00063827676203529696</cx:pt>
          <cx:pt idx="55">-0.00016725169737766399</cx:pt>
          <cx:pt idx="56">-0.00069015780332705695</cx:pt>
          <cx:pt idx="57">-0.00037311867610613898</cx:pt>
          <cx:pt idx="58">-4.7354416806921301e-05</cx:pt>
          <cx:pt idx="59">0.000134378352646231</cx:pt>
          <cx:pt idx="60">0.000118094350121988</cx:pt>
          <cx:pt idx="61">-2.6682677469332301e-05</cx:pt>
          <cx:pt idx="62">0.00049054730494968099</cx:pt>
          <cx:pt idx="63">-0.00047044040796456499</cx:pt>
          <cx:pt idx="64">-0.000484804045097976</cx:pt>
          <cx:pt idx="65">-0.00065957394733961495</cx:pt>
          <cx:pt idx="66">0.00017886764217383099</cx:pt>
          <cx:pt idx="67">0.00270319978603909</cx:pt>
          <cx:pt idx="68">0.0074093960484690998</cx:pt>
          <cx:pt idx="69">0.0080541792075870099</cx:pt>
          <cx:pt idx="70">0.0043872157185960601</cx:pt>
          <cx:pt idx="71">0.0071396635480082196</cx:pt>
          <cx:pt idx="72">0.0125034664217665</cx:pt>
          <cx:pt idx="73">0.00849154037191969</cx:pt>
          <cx:pt idx="74">0.0032290636246219999</cx:pt>
          <cx:pt idx="75">-0.0076331596632490404</cx:pt>
          <cx:pt idx="76">-2.69290313967325e-05</cx:pt>
          <cx:pt idx="77">-0.0028376808793058499</cx:pt>
          <cx:pt idx="78">-0.0022745226641665301</cx:pt>
          <cx:pt idx="79">-0.00104946566483681</cx:pt>
          <cx:pt idx="80">0.000411577047492697</cx:pt>
          <cx:pt idx="81">0.00018170913145952101</cx:pt>
          <cx:pt idx="82">0.000154801846230635</cx:pt>
          <cx:pt idx="83">-5.4896580222967997e-05</cx:pt>
          <cx:pt idx="84">0.00029039647944825698</cx:pt>
          <cx:pt idx="85">0.00027410881240661698</cx:pt>
          <cx:pt idx="86">0.000259395728114961</cx:pt>
          <cx:pt idx="87">-0.000480795886219387</cx:pt>
          <cx:pt idx="88">-0.0010643516697384</cx:pt>
          <cx:pt idx="89">-7.27477411260907e-05</cx:pt>
          <cx:pt idx="90">0.00032263610266807798</cx:pt>
          <cx:pt idx="91">0.00080005082311473399</cx:pt>
          <cx:pt idx="92">0.0019114043367278199</cx:pt>
          <cx:pt idx="93">0.0043659867100720199</cx:pt>
          <cx:pt idx="94">0.0044858194136363503</cx:pt>
          <cx:pt idx="95">0.013442395804548099</cx:pt>
          <cx:pt idx="96">0.024081797196446299</cx:pt>
          <cx:pt idx="97">0.030034356811140101</cx:pt>
          <cx:pt idx="98">0.021945729860466601</cx:pt>
          <cx:pt idx="99">0.024599680070638601</cx:pt>
          <cx:pt idx="100">0.037647655173545201</cx:pt>
          <cx:pt idx="101">0.037459477387327397</cx:pt>
          <cx:pt idx="102">0.0219288340129946</cx:pt>
          <cx:pt idx="103">0.0072010207088440198</cx:pt>
          <cx:pt idx="104">-0.0078469004416432103</cx:pt>
          <cx:pt idx="105">-0.0114110623047719</cx:pt>
          <cx:pt idx="106">-0.0060768624161378201</cx:pt>
          <cx:pt idx="107">-0.0067014061715010001</cx:pt>
          <cx:pt idx="108">-0.0033648872773609198</cx:pt>
          <cx:pt idx="109">-0.0010924812545202701</cx:pt>
          <cx:pt idx="110">-0.00036008005349607002</cx:pt>
          <cx:pt idx="111">0.00057191654314130299</cx:pt>
          <cx:pt idx="112">0.00095453793234329999</cx:pt>
          <cx:pt idx="113">0.00086301383034046396</cx:pt>
          <cx:pt idx="114">0.00014017325384738699</cx:pt>
          <cx:pt idx="115">-0.000215322313900429</cx:pt>
          <cx:pt idx="116">-0.00152161851987005</cx:pt>
          <cx:pt idx="117">-0.000334783534755582</cx:pt>
          <cx:pt idx="118">0.0054561744382175302</cx:pt>
          <cx:pt idx="119">0.0083697534450088203</cx:pt>
          <cx:pt idx="120">0.0039884275010260697</cx:pt>
          <cx:pt idx="121">0.0057221139307947399</cx:pt>
          <cx:pt idx="122">0.0122359440648962</cx:pt>
          <cx:pt idx="123">-0.0012727587560646199</cx:pt>
          <cx:pt idx="124">0.011296418894572899</cx:pt>
          <cx:pt idx="125">0.0086093043045024492</cx:pt>
          <cx:pt idx="126">0.015381733338830601</cx:pt>
          <cx:pt idx="127">0.0321135461006231</cx:pt>
          <cx:pt idx="128">0.0281409905787527</cx:pt>
          <cx:pt idx="129">0.038364461762357499</cx:pt>
          <cx:pt idx="130">0.059569909039870299</cx:pt>
          <cx:pt idx="131">0.054954795499301497</cx:pt>
          <cx:pt idx="132">0.0375197745924871</cx:pt>
          <cx:pt idx="133">0.0053234491586945203</cx:pt>
          <cx:pt idx="134">0.0025594470521586301</cx:pt>
          <cx:pt idx="135">-0.0155056104858889</cx:pt>
          <cx:pt idx="136">-0.016749086546844899</cx:pt>
          <cx:pt idx="137">-0.0048124459039569903</cx:pt>
          <cx:pt idx="138">-0.00082745185397177404</cx:pt>
          <cx:pt idx="139">-0.00090380067830644699</cx:pt>
          <cx:pt idx="140">-5.6267654311838701e-05</cx:pt>
          <cx:pt idx="141">0.000115430941752478</cx:pt>
          <cx:pt idx="142">-0.00032075888664735198</cx:pt>
          <cx:pt idx="143">-0.0010595082566165501</cx:pt>
          <cx:pt idx="144">-0.0021217357865665702</cx:pt>
          <cx:pt idx="145">0.00112263698182064</cx:pt>
          <cx:pt idx="146">0.0072393855751797798</cx:pt>
          <cx:pt idx="147">0.00163418075612128</cx:pt>
          <cx:pt idx="148">-0.0090855703117949296</cx:pt>
          <cx:pt idx="149">0.0042218560498587503</cx:pt>
          <cx:pt idx="150">0.012890180964755501</cx:pt>
          <cx:pt idx="151">0.0016639967148314599</cx:pt>
          <cx:pt idx="152">0.0020275281176219801</cx:pt>
          <cx:pt idx="153">-0.0181686439363088</cx:pt>
          <cx:pt idx="154">-0.017965453706895999</cx:pt>
          <cx:pt idx="155">0.0263786538626841</cx:pt>
          <cx:pt idx="156">0.054614952238231401</cx:pt>
          <cx:pt idx="157">-0.0088995821951581497</cx:pt>
          <cx:pt idx="158">0.0064806143970118904</cx:pt>
          <cx:pt idx="159">0.0283480323734129</cx:pt>
          <cx:pt idx="160">0.026414943298394899</cx:pt>
          <cx:pt idx="161">0.0163753485459457</cx:pt>
          <cx:pt idx="162">0.0043041879795402598</cx:pt>
          <cx:pt idx="163">-0.0127291890950645</cx:pt>
          <cx:pt idx="164">-0.014628935248523101</cx:pt>
          <cx:pt idx="165">-0.0112233437113542</cx:pt>
          <cx:pt idx="166">-0.0063240614025668598</cx:pt>
          <cx:pt idx="167">-0.0024023963643810199</cx:pt>
          <cx:pt idx="168">-0.00033053905738703699</cx:pt>
          <cx:pt idx="169">3.2271878281282001e-05</cx:pt>
          <cx:pt idx="170">7.7046310601299597e-05</cx:pt>
          <cx:pt idx="171">-0.00111807828818737</cx:pt>
          <cx:pt idx="172">-0.0030519516551880299</cx:pt>
          <cx:pt idx="173">0.00135077122672475</cx:pt>
          <cx:pt idx="174">0.00047605138237579998</cx:pt>
          <cx:pt idx="175">-0.00645438422733134</cx:pt>
          <cx:pt idx="176">-0.0070816237151180598</cx:pt>
          <cx:pt idx="177">0.015467428630257799</cx:pt>
          <cx:pt idx="178">0.0087732758583623695</cx:pt>
          <cx:pt idx="179">-0.0012199075435935401</cx:pt>
          <cx:pt idx="180">0.0017253710662105499</cx:pt>
          <cx:pt idx="181">0.00092180812828428498</cx:pt>
          <cx:pt idx="182">0.018558861056313901</cx:pt>
          <cx:pt idx="183">0.0126512488325051</cx:pt>
          <cx:pt idx="184">0.027130180432851699</cx:pt>
          <cx:pt idx="185">0.0134040915931883</cx:pt>
          <cx:pt idx="186">0.0017164563034792199</cx:pt>
          <cx:pt idx="187">0.00827665174962397</cx:pt>
          <cx:pt idx="188">0.010203852891820899</cx:pt>
          <cx:pt idx="189">0.00453926366333337</cx:pt>
          <cx:pt idx="190">0.0123153098572321</cx:pt>
          <cx:pt idx="191">-0.011048230193797901</cx:pt>
          <cx:pt idx="192">-0.0058443809187108996</cx:pt>
          <cx:pt idx="193">-0.0085070217701716608</cx:pt>
          <cx:pt idx="194">-0.0018826385625131999</cx:pt>
          <cx:pt idx="195">-0.00046617586800229199</cx:pt>
          <cx:pt idx="196">6.2370994320083193e-05</cx:pt>
          <cx:pt idx="197">0.00107678140663379</cx:pt>
          <cx:pt idx="198">0.00095369524494545699</cx:pt>
          <cx:pt idx="199">0.0002553966341860675</cx:pt>
          <cx:pt idx="200">-0.0013277436121270851</cx:pt>
          <cx:pt idx="201">-0.0018890177851434199</cx:pt>
          <cx:pt idx="202">-0.0045146960294531252</cx:pt>
          <cx:pt idx="203">-0.00317123547531795</cx:pt>
          <cx:pt idx="204">0.0036229913961818251</cx:pt>
          <cx:pt idx="205">0.0049883072267140997</cx:pt>
          <cx:pt idx="206">0.0068995020517118996</cx:pt>
          <cx:pt idx="207">0.0044754441431718497</cx:pt>
          <cx:pt idx="208">0.0048140166322449499</cx:pt>
          <cx:pt idx="209">0.0060680934232032</cx:pt>
          <cx:pt idx="210">0.0041797724114816751</cx:pt>
          <cx:pt idx="211">0.0001013823954693305</cx:pt>
          <cx:pt idx="212">0.0047177992152512751</cx:pt>
          <cx:pt idx="213">0.01187294232177155</cx:pt>
          <cx:pt idx="214">0.01118271391996585</cx:pt>
          <cx:pt idx="215">0.0056744693069724246</cx:pt>
          <cx:pt idx="216">0.00087055197074460504</cx:pt>
          <cx:pt idx="217">0.002763709671916025</cx:pt>
          <cx:pt idx="218">0.0047734034684084499</cx:pt>
          <cx:pt idx="219">-0.0028026221953504748</cx:pt>
          <cx:pt idx="220">-0.0031179343902411</cx:pt>
          <cx:pt idx="221">-0.00264096417916865</cx:pt>
          <cx:pt idx="222">-0.00033769425242348</cx:pt>
          <cx:pt idx="223">4.0561159407945997e-05</cx:pt>
          <cx:pt idx="224">-0.00013282200967144076</cx:pt>
          <cx:pt idx="225">-2.6270077355312e-05</cx:pt>
          <cx:pt idx="226">0.00028996122919356998</cx:pt>
          <cx:pt idx="227">-0.00024036836275730675</cx:pt>
          <cx:pt idx="228">-0.0020378434865385574</cx:pt>
          <cx:pt idx="229">-0.0050153020255328503</cx:pt>
          <cx:pt idx="230">-0.0083196158221611992</cx:pt>
          <cx:pt idx="231">-0.003167975362684575</cx:pt>
          <cx:pt idx="232">0.0021513965647094449</cx:pt>
          <cx:pt idx="233">0.0073209081578141247</cx:pt>
          <cx:pt idx="234">0.0055466224163724003</cx:pt>
          <cx:pt idx="235">0.012657565356194824</cx:pt>
          <cx:pt idx="236">0.0085246567750724492</cx:pt>
          <cx:pt idx="237">-0.0049630539903039251</cx:pt>
          <cx:pt idx="238">-0.0085586318326016254</cx:pt>
          <cx:pt idx="239">-0.01573092846798535</cx:pt>
          <cx:pt idx="240">-0.0017707696619993099</cx:pt>
          <cx:pt idx="241">0.01512709027335855</cx:pt>
          <cx:pt idx="242">0.013333637536648501</cx:pt>
          <cx:pt idx="243">0.0051631244238605246</cx:pt>
          <cx:pt idx="244">-0.00037060732990830002</cx:pt>
          <cx:pt idx="245">-0.0011817779991520349</cx:pt>
          <cx:pt idx="246">0.00159551049606838</cx:pt>
          <cx:pt idx="247">-0.0046003839495111247</cx:pt>
          <cx:pt idx="248">-0.0067517057517735247</cx:pt>
          <cx:pt idx="249">-0.0030683606815644499</cx:pt>
          <cx:pt idx="250">0.00011327393388016675</cx:pt>
          <cx:pt idx="251">-1.7337677704159199e-05</cx:pt>
          <cx:pt idx="252">0.0001549589983995035</cx:pt>
          <cx:pt idx="253">0.00012614678705069699</cx:pt>
          <cx:pt idx="254">0.00029627394910174999</cx:pt>
          <cx:pt idx="255">-0.00035141166860736</cx:pt>
          <cx:pt idx="256">-0.002060298692208275</cx:pt>
          <cx:pt idx="257">-0.0051661084433222999</cx:pt>
          <cx:pt idx="258">-0.0073656669035355752</cx:pt>
          <cx:pt idx="259">-0.00043033694904516252</cx:pt>
          <cx:pt idx="260">0.0044724534504019002</cx:pt>
          <cx:pt idx="261">0.00034578019622318252</cx:pt>
          <cx:pt idx="262">0.0019091966285909624</cx:pt>
          <cx:pt idx="263">0.0059823756997813751</cx:pt>
          <cx:pt idx="264">-0.0028633618512807751</cx:pt>
          <cx:pt idx="265">-0.026752794671344751</cx:pt>
          <cx:pt idx="266">-0.035375807435916749</cx:pt>
          <cx:pt idx="267">-0.029428152717905501</cx:pt>
          <cx:pt idx="268">-0.00595406514936965</cx:pt>
          <cx:pt idx="269">0.0083344881932369257</cx:pt>
          <cx:pt idx="270">0.01444444948452395</cx:pt>
          <cx:pt idx="271">0.0045859687871907502</cx:pt>
          <cx:pt idx="272">-0.0089641180765913497</cx:pt>
          <cx:pt idx="273">-0.0058515212395168249</cx:pt>
          <cx:pt idx="274">-0.0020526591172169576</cx:pt>
          <cx:pt idx="275">-0.0053780451773385246</cx:pt>
          <cx:pt idx="276">-0.0069577271617961498</cx:pt>
          <cx:pt idx="277">-0.0017119325596834599</cx:pt>
          <cx:pt idx="278">0.00014192794189043075</cx:pt>
          <cx:pt idx="279">0.0001128113206039245</cx:pt>
          <cx:pt idx="280">0.00011486333098868175</cx:pt>
          <cx:pt idx="281">-3.4015684770593248e-05</cx:pt>
          <cx:pt idx="282">-0.00038053507242357499</cx:pt>
          <cx:pt idx="283">-0.00090176147939782249</cx:pt>
          <cx:pt idx="284">-0.0010142993672473549</cx:pt>
          <cx:pt idx="285">-0.0032839603924602499</cx:pt>
          <cx:pt idx="286">-0.0051386704932614999</cx:pt>
          <cx:pt idx="287">-0.0034808407101104498</cx:pt>
          <cx:pt idx="288">-0.00049761795809173746</cx:pt>
          <cx:pt idx="289">-0.01033686496560665</cx:pt>
          <cx:pt idx="290">-0.01185394504084215</cx:pt>
          <cx:pt idx="291">-0.0099989768573489502</cx:pt>
          <cx:pt idx="292">-0.021168871790075726</cx:pt>
          <cx:pt idx="293">-0.035548106114332748</cx:pt>
          <cx:pt idx="294">-0.043789070414045748</cx:pt>
          <cx:pt idx="295">-0.029831539310112249</cx:pt>
          <cx:pt idx="296">-0.0025268947756841749</cx:pt>
          <cx:pt idx="297">0.011268467829106475</cx:pt>
          <cx:pt idx="298">0.011194494230664275</cx:pt>
          <cx:pt idx="299">0.018823030921131599</cx:pt>
          <cx:pt idx="300">-0.043458266720410102</cx:pt>
          <cx:pt idx="301">-0.033713348360625499</cx:pt>
          <cx:pt idx="302">-0.0090104326068492207</cx:pt>
          <cx:pt idx="303">-0.0192136546873879</cx:pt>
          <cx:pt idx="304">-0.017941090813775401</cx:pt>
          <cx:pt idx="305">-0.00266577641381123</cx:pt>
          <cx:pt idx="306">0.000178515434762827</cx:pt>
          <cx:pt idx="307">-0.00034108502545003599</cx:pt>
          <cx:pt idx="308">6.9464248519136298e-05</cx:pt>
          <cx:pt idx="309">-0.000358489104388287</cx:pt>
          <cx:pt idx="310">-0.0033761430707272798</cx:pt>
          <cx:pt idx="311">-0.0047202679201283097</cx:pt>
          <cx:pt idx="312">-0.0123950765568368</cx:pt>
          <cx:pt idx="313">-0.023857785169406499</cx:pt>
          <cx:pt idx="314">-0.021850928282608099</cx:pt>
          <cx:pt idx="315">-0.048134642785113001</cx:pt>
          <cx:pt idx="316">-0.049467199099292099</cx:pt>
          <cx:pt idx="317">-0.075419041782409907</cx:pt>
          <cx:pt idx="318">-0.072735218417642897</cx:pt>
          <cx:pt idx="319">-0.082242106868499601</cx:pt>
          <cx:pt idx="320">-0.11385599833337</cx:pt>
          <cx:pt idx="321">-0.112139545183779</cx:pt>
          <cx:pt idx="322">-0.111807777610706</cx:pt>
          <cx:pt idx="323">-0.0602011566997388</cx:pt>
          <cx:pt idx="324">-0.0101669976615784</cx:pt>
          <cx:pt idx="325">0.041528270448524703</cx:pt>
          <cx:pt idx="326">0.0084257371345867905</cx:pt>
          <cx:pt idx="327">0.0089521775829593808</cx:pt>
          <cx:pt idx="328">-0.026770019934851799</cx:pt>
          <cx:pt idx="329">-0.037786034932843798</cx:pt>
          <cx:pt idx="330">-0.0113780732554321</cx:pt>
          <cx:pt idx="331">-0.0142526600973079</cx:pt>
          <cx:pt idx="332">-0.011019587489060101</cx:pt>
          <cx:pt idx="333">-0.00106409421805272</cx:pt>
          <cx:pt idx="334">-0.00052379461690627504</cx:pt>
          <cx:pt idx="335">-2.3946990383024201e-05</cx:pt>
          <cx:pt idx="336">-0.00051285733783142898</cx:pt>
          <cx:pt idx="337">0.00045890823582671602</cx:pt>
          <cx:pt idx="338">-0.0022903930793405098</cx:pt>
          <cx:pt idx="339">-0.0079271261983028408</cx:pt>
          <cx:pt idx="340">-0.025131128856624801</cx:pt>
          <cx:pt idx="341">-0.041276241108085698</cx:pt>
          <cx:pt idx="342">-0.052897617360055001</cx:pt>
          <cx:pt idx="343">-0.064289722746872502</cx:pt>
          <cx:pt idx="344">-0.086591593181439594</cx:pt>
          <cx:pt idx="345">-0.096164900733590103</cx:pt>
          <cx:pt idx="346">-0.065594619218146605</cx:pt>
          <cx:pt idx="347">-0.071728652627802494</cx:pt>
          <cx:pt idx="348">-0.066241849146165599</cx:pt>
          <cx:pt idx="349">-0.060998189174578499</cx:pt>
          <cx:pt idx="350">-0.024049815790219</cx:pt>
          <cx:pt idx="351">-0.020029707535594202</cx:pt>
          <cx:pt idx="352">0.010842777577191201</cx:pt>
          <cx:pt idx="353">0.0051227399513091498</cx:pt>
          <cx:pt idx="354">-0.016425813357000999</cx:pt>
          <cx:pt idx="355">-0.028126813977842099</cx:pt>
          <cx:pt idx="356">-0.0159274544071237</cx:pt>
          <cx:pt idx="357">-0.014521782262466001</cx:pt>
          <cx:pt idx="358">-0.020525790573187101</cx:pt>
          <cx:pt idx="359">-0.017968842219415099</cx:pt>
          <cx:pt idx="360">-0.0078321565416022195</cx:pt>
          <cx:pt idx="361">0.00031159850292328403</cx:pt>
          <cx:pt idx="362">-0.00316984169792447</cx:pt>
          <cx:pt idx="363">0.00091065146490348599</cx:pt>
          <cx:pt idx="364">-0.000348015837532107</cx:pt>
          <cx:pt idx="365">0.00029526989472764502</cx:pt>
          <cx:pt idx="366">-0.00080716861863376003</cx:pt>
          <cx:pt idx="367">-0.0052239023213552904</cx:pt>
          <cx:pt idx="368">-0.027788445456776899</cx:pt>
          <cx:pt idx="369">-0.045140355867180203</cx:pt>
          <cx:pt idx="370">-0.060219689031516303</cx:pt>
          <cx:pt idx="371">-0.065312964974145002</cx:pt>
          <cx:pt idx="372">-0.0616007680478367</cx:pt>
          <cx:pt idx="373">-0.032923154536503602</cx:pt>
          <cx:pt idx="374">-0.0085832689976457592</cx:pt>
          <cx:pt idx="375">-0.031193326029666901</cx:pt>
          <cx:pt idx="376">-0.032427674933495902</cx:pt>
          <cx:pt idx="377">0.0027155792856812899</cx:pt>
          <cx:pt idx="378">0.0135633201821048</cx:pt>
          <cx:pt idx="379">0.0293524531865582</cx:pt>
          <cx:pt idx="380">0.0260079479166683</cx:pt>
          <cx:pt idx="381">-0.016328824000985401</cx:pt>
          <cx:pt idx="382">-0.036218130128606398</cx:pt>
          <cx:pt idx="383">-0.0074206140095140101</cx:pt>
          <cx:pt idx="384">-0.0027163249343040399</cx:pt>
          <cx:pt idx="385">0.0086604681789171998</cx:pt>
          <cx:pt idx="386">-0.0046635737523115298</cx:pt>
          <cx:pt idx="387">-0.016534842316621001</cx:pt>
          <cx:pt idx="388">-0.00614321712250616</cx:pt>
          <cx:pt idx="389">0.00029469717785591198</cx:pt>
          <cx:pt idx="390">-0.0016824881495616801</cx:pt>
          <cx:pt idx="391">-0.00092499116324604202</cx:pt>
          <cx:pt idx="392">0.00067215287826184495</cx:pt>
          <cx:pt idx="393">-9.8781544720326803e-05</cx:pt>
          <cx:pt idx="394">-2.1571194529462699e-05</cx:pt>
          <cx:pt idx="395">-0.0043133296552796902</cx:pt>
          <cx:pt idx="396">-0.024693932924211001</cx:pt>
          <cx:pt idx="397">-0.0299375662185568</cx:pt>
          <cx:pt idx="398">-0.035968359835358898</cx:pt>
          <cx:pt idx="399">-0.026655245731160199</cx:pt>
          <cx:pt idx="400">-0.00131411721422039</cx:pt>
          <cx:pt idx="401">0.038728220899707302</cx:pt>
          <cx:pt idx="402">0.015162351531393999</cx:pt>
          <cx:pt idx="403">-0.0195558338365114</cx:pt>
          <cx:pt idx="404">0.0049648643759277198</cx:pt>
          <cx:pt idx="405">0.0098342713857079104</cx:pt>
          <cx:pt idx="406">0.0370778131340644</cx:pt>
          <cx:pt idx="407">0.0169902548049836</cx:pt>
          <cx:pt idx="408">0.031263641419306799</cx:pt>
          <cx:pt idx="409">-0.016233148133710702</cx:pt>
          <cx:pt idx="410">-0.011707069722866399</cx:pt>
          <cx:pt idx="411">0.015767713267616799</cx:pt>
          <cx:pt idx="412">0.0066466936842335504</cx:pt>
          <cx:pt idx="413">0.020639949856652601</cx:pt>
          <cx:pt idx="414">0.0026584903731023801</cx:pt>
          <cx:pt idx="415">-0.0073970025642925898</cx:pt>
          <cx:pt idx="416">-0.0068948968963532904</cx:pt>
          <cx:pt idx="417">0.00124360670608341</cx:pt>
          <cx:pt idx="418">0.0027155205392677402</cx:pt>
          <cx:pt idx="419">0.00034298713725438098</cx:pt>
          <cx:pt idx="420">-0.00010011573266042</cx:pt>
          <cx:pt idx="421">0.0016129268815697601</cx:pt>
          <cx:pt idx="422">0.00098240840974006191</cx:pt>
          <cx:pt idx="423">-0.0013783208637765101</cx:pt>
          <cx:pt idx="424">-0.014980985483986501</cx:pt>
          <cx:pt idx="425">-0.0163379768203002</cx:pt>
          <cx:pt idx="426">-0.0053930085898693603</cx:pt>
          <cx:pt idx="427">-0.023525611203274201</cx:pt>
          <cx:pt idx="428">0.0063213177689107596</cx:pt>
          <cx:pt idx="429">0.029251178457250102</cx:pt>
          <cx:pt idx="430">0.039564583920976802</cx:pt>
          <cx:pt idx="431">0.0021950685953039798</cx:pt>
          <cx:pt idx="432">-0.018711184849721899</cx:pt>
          <cx:pt idx="433">0.0087261075153120694</cx:pt>
          <cx:pt idx="434">0.0394237666120342</cx:pt>
          <cx:pt idx="435">0.021661338660873601</cx:pt>
          <cx:pt idx="436">-0.017205187015055998</cx:pt>
          <cx:pt idx="437">-0.028191667175198599</cx:pt>
          <cx:pt idx="438">0.0289079465429209</cx:pt>
          <cx:pt idx="439">0.018380705362801699</cx:pt>
          <cx:pt idx="440">-0.017684039899359499</cx:pt>
          <cx:pt idx="441">0.0031218679983183398</cx:pt>
          <cx:pt idx="442">-0.0172862897281152</cx:pt>
          <cx:pt idx="443">-0.0066272581735596298</cx:pt>
          <cx:pt idx="444">-0.00258642796104063</cx:pt>
          <cx:pt idx="445">0.0019069443513792901</cx:pt>
          <cx:pt idx="446">0.0020698355731757099</cx:pt>
          <cx:pt idx="447">-0.00045250445956101902</cx:pt>
          <cx:pt idx="448">0.00046982654681742902</cx:pt>
          <cx:pt idx="449">0.00099358647862355493</cx:pt>
          <cx:pt idx="450">0.00270827802611967</cx:pt>
          <cx:pt idx="451">0.0063920336184987003</cx:pt>
          <cx:pt idx="452">0.00025694114637260301</cx:pt>
          <cx:pt idx="453">-0.0025954216104151499</cx:pt>
          <cx:pt idx="454">-0.0011977612770169</cx:pt>
          <cx:pt idx="455">-0.029481227559134401</cx:pt>
          <cx:pt idx="456">-0.014827129405405299</cx:pt>
          <cx:pt idx="457">0.023931572286660398</cx:pt>
          <cx:pt idx="458">0.027903705955505301</cx:pt>
          <cx:pt idx="459">0.053852523349756001</cx:pt>
          <cx:pt idx="460">0.052282895612178797</cx:pt>
          <cx:pt idx="461">0.042612460285339597</cx:pt>
          <cx:pt idx="462">0.0190461577966223</cx:pt>
          <cx:pt idx="463">-0.019361074320653902</cx:pt>
          <cx:pt idx="464">-0.046852947202143502</cx:pt>
          <cx:pt idx="465">-0.018591819748030002</cx:pt>
          <cx:pt idx="466">0.0214686870520975</cx:pt>
          <cx:pt idx="467">0.0285794890296245</cx:pt>
          <cx:pt idx="468">-0.0055848865148514001</cx:pt>
          <cx:pt idx="469">0.0085807926605581397</cx:pt>
          <cx:pt idx="470">-0.0085892946447100604</cx:pt>
          <cx:pt idx="471">-0.010949635905694101</cx:pt>
          <cx:pt idx="472">0.010990245371900201</cx:pt>
          <cx:pt idx="473">0.0085860099208483302</cx:pt>
          <cx:pt idx="474">0.0021375051555798802</cx:pt>
          <cx:pt idx="475">-4.8209478957653403e-05</cx:pt>
          <cx:pt idx="476">0.00031315456105066302</cx:pt>
          <cx:pt idx="477">0.00015158398072746799</cx:pt>
          <cx:pt idx="478">0.0028804773607529199</cx:pt>
          <cx:pt idx="479">0.011099453802537299</cx:pt>
          <cx:pt idx="480">0.0028474057777964899</cx:pt>
          <cx:pt idx="481">0.00029315254892623598</cx:pt>
          <cx:pt idx="482">0.00092832555044522101</cx:pt>
          <cx:pt idx="483">-0.012412304612570001</cx:pt>
          <cx:pt idx="484">0.0175615868329294</cx:pt>
          <cx:pt idx="485">0.013964038121675799</cx:pt>
          <cx:pt idx="486">0.011434045583203401</cx:pt>
          <cx:pt idx="487">0.046971214254091502</cx:pt>
          <cx:pt idx="488">0.035659917792563299</cx:pt>
          <cx:pt idx="489">0.0110536046854039</cx:pt>
          <cx:pt idx="490">0.0058237830869225403</cx:pt>
          <cx:pt idx="491">-0.014638496454525</cx:pt>
          <cx:pt idx="492">-0.044796145906382</cx:pt>
          <cx:pt idx="493">-0.057087679708861798</cx:pt>
          <cx:pt idx="494">-0.0057227884210570498</cx:pt>
          <cx:pt idx="495">0.016041211021828702</cx:pt>
          <cx:pt idx="496">-0.00081629121532513296</cx:pt>
          <cx:pt idx="497">0.0100569157947048</cx:pt>
          <cx:pt idx="498">0.00152226499274625</cx:pt>
          <cx:pt idx="499">-0.0073671530801432397</cx:pt>
          <cx:pt idx="500">0.0078396603931946401</cx:pt>
          <cx:pt idx="501">0.0154991858397925</cx:pt>
          <cx:pt idx="502">0.0040704009145744596</cx:pt>
          <cx:pt idx="503">-0.000329511683470002</cx:pt>
          <cx:pt idx="504">-0.00027546719199433698</cx:pt>
          <cx:pt idx="505">-0.00014254232003732699</cx:pt>
          <cx:pt idx="506">0.0026523787861763102</cx:pt>
          <cx:pt idx="507">0.017691436527795101</cx:pt>
          <cx:pt idx="508">0.0015369592145876799</cx:pt>
          <cx:pt idx="509">-0.014572853919338401</cx:pt>
          <cx:pt idx="510">-0.0116183798835748</cx:pt>
          <cx:pt idx="511">0.0098911880527897296</cx:pt>
          <cx:pt idx="512">0.0301671803702688</cx:pt>
          <cx:pt idx="513">0.035735349552533803</cx:pt>
          <cx:pt idx="514">0.0084270270822795392</cx:pt>
          <cx:pt idx="515">0.0106006248296937</cx:pt>
          <cx:pt idx="516">0.0264336065932839</cx:pt>
          <cx:pt idx="517">0.0116414006559374</cx:pt>
          <cx:pt idx="518">0.00010352770222406</cx:pt>
          <cx:pt idx="519">-0.0391392317885478</cx:pt>
          <cx:pt idx="520">-0.022906037976969801</cx:pt>
          <cx:pt idx="521">-0.0424634890137459</cx:pt>
          <cx:pt idx="522">-0.0020954887017914101</cx:pt>
          <cx:pt idx="523">0.048733143734655197</cx:pt>
          <cx:pt idx="524">0.0279360033098255</cx:pt>
          <cx:pt idx="525">0.0215538821001123</cx:pt>
          <cx:pt idx="526">0.0088709922949708198</cx:pt>
          <cx:pt idx="527">-0.00192773297620764</cx:pt>
          <cx:pt idx="528">0.00277250946312584</cx:pt>
          <cx:pt idx="529">0.0086534573238614999</cx:pt>
          <cx:pt idx="530">0.00212134412124963</cx:pt>
          <cx:pt idx="531">0.00018063190796679799</cx:pt>
          <cx:pt idx="532">-9.8330319143825803e-05</cx:pt>
          <cx:pt idx="533">-6.5287580953814596e-05</cx:pt>
          <cx:pt idx="534">1.12873131272429e-05</cx:pt>
          <cx:pt idx="535">0.0129843623565929</cx:pt>
          <cx:pt idx="536">-0.0049327211767522198</cx:pt>
          <cx:pt idx="537">-0.0087286146908206099</cx:pt>
          <cx:pt idx="538">0.0071336388064141597</cx:pt>
          <cx:pt idx="539">0.0257083952611444</cx:pt>
          <cx:pt idx="540">0.00695652879049304</cx:pt>
          <cx:pt idx="541">0.032417382404291303</cx:pt>
          <cx:pt idx="542">0.0349462867057906</cx:pt>
          <cx:pt idx="543">0.023304295282080199</cx:pt>
          <cx:pt idx="544">-0.017453353856153001</cx:pt>
          <cx:pt idx="545">-0.0055693507328205202</cx:pt>
          <cx:pt idx="546">-0.0403371084680011</cx:pt>
          <cx:pt idx="547">-0.034751870531753298</cx:pt>
          <cx:pt idx="548">-0.0133965344726021</cx:pt>
          <cx:pt idx="549">-0.020519883978904301</cx:pt>
          <cx:pt idx="550">-0.0072981158340552901</cx:pt>
          <cx:pt idx="551">0.026569572885419598</cx:pt>
          <cx:pt idx="552">0.026069869917579501</cx:pt>
          <cx:pt idx="553">0.0097627192615015006</cx:pt>
          <cx:pt idx="554">-0.0012030983518502799</cx:pt>
          <cx:pt idx="555">0.014031017821366201</cx:pt>
          <cx:pt idx="556">0.0021341750674719298</cx:pt>
          <cx:pt idx="557">0.0058534595080108401</cx:pt>
          <cx:pt idx="558">0.0018603271665056701</cx:pt>
          <cx:pt idx="559">0.00042686614561750203</cx:pt>
          <cx:pt idx="560">-7.5862163145177404e-06</cx:pt>
          <cx:pt idx="561">-0.00024176831128052499</cx:pt>
          <cx:pt idx="562">0.00038987567786987902</cx:pt>
          <cx:pt idx="563">0.0153427159041396</cx:pt>
          <cx:pt idx="564">-0.0037604991828909498</cx:pt>
          <cx:pt idx="565">-0.0081814878011705096</cx:pt>
          <cx:pt idx="566">0.0140299159759084</cx:pt>
          <cx:pt idx="567">0.041922246743623999</cx:pt>
          <cx:pt idx="568">0.036280498024471503</cx:pt>
          <cx:pt idx="569">0.025979710122707399</cx:pt>
          <cx:pt idx="570">0.0337847183460845</cx:pt>
          <cx:pt idx="571">0.0103982959052769</cx:pt>
          <cx:pt idx="572">-0.011987337520693499</cx:pt>
          <cx:pt idx="573">-0.035483337152850299</cx:pt>
          <cx:pt idx="574">-0.0391966383250325</cx:pt>
          <cx:pt idx="575">-0.012777897621665301</cx:pt>
          <cx:pt idx="576">0.035514690177239898</cx:pt>
          <cx:pt idx="577">0.033907647972090199</cx:pt>
          <cx:pt idx="578">0.0328620857858717</cx:pt>
          <cx:pt idx="579">0.022717464973887502</cx:pt>
          <cx:pt idx="580">0.0044016227326933999</cx:pt>
          <cx:pt idx="581">-0.0020223708482645102</cx:pt>
          <cx:pt idx="582">-0.000113845225185317</cx:pt>
          <cx:pt idx="583">0.0152548804070814</cx:pt>
          <cx:pt idx="584">0.0064563772074124198</cx:pt>
          <cx:pt idx="585">0.0030306951324011902</cx:pt>
          <cx:pt idx="586">0.0010336263967626899</cx:pt>
          <cx:pt idx="587">0.00039803122932069202</cx:pt>
          <cx:pt idx="588">-9.4720291528003494e-05</cx:pt>
          <cx:pt idx="589">0.00061990288221893698</cx:pt>
          <cx:pt idx="590">0.0021114997869806401</cx:pt>
          <cx:pt idx="591">0.0067498327813481302</cx:pt>
          <cx:pt idx="592">-0.0103958798078364</cx:pt>
          <cx:pt idx="593">-0.0169280713744899</cx:pt>
          <cx:pt idx="594">-0.010751180862002101</cx:pt>
          <cx:pt idx="595">0.018571420320668199</cx:pt>
          <cx:pt idx="596">0.037616409552943202</cx:pt>
          <cx:pt idx="597">0.0086886761113773806</cx:pt>
          <cx:pt idx="598">0.049754554758267303</cx:pt>
          <cx:pt idx="599">0.00109573802723004</cx:pt>
          <cx:pt idx="600">-0.016155144892289801</cx:pt>
          <cx:pt idx="601">-0.034532886803967502</cx:pt>
          <cx:pt idx="602">-0.013979882976946099</cx:pt>
          <cx:pt idx="603">0.0122680901719559</cx:pt>
          <cx:pt idx="604">0.0279652390213046</cx:pt>
          <cx:pt idx="605">0.031626756871107803</cx:pt>
          <cx:pt idx="606">0.038510867757109102</cx:pt>
          <cx:pt idx="607">0.037588900120904802</cx:pt>
          <cx:pt idx="608">0.010543605523864401</cx:pt>
          <cx:pt idx="609">0.019615832842621</cx:pt>
          <cx:pt idx="610">0.020585890405661399</cx:pt>
          <cx:pt idx="611">0.022300809680436399</cx:pt>
          <cx:pt idx="612">0.0072257112204484799</cx:pt>
          <cx:pt idx="613">0.00164055968728508</cx:pt>
          <cx:pt idx="614">0.00073554259526336296</cx:pt>
          <cx:pt idx="615">-0.00034929571386153402</cx:pt>
          <cx:pt idx="616">1.20619759692036e-05</cx:pt>
          <cx:pt idx="617">0.00040058945776704098</cx:pt>
          <cx:pt idx="618">0.0022926627768317799</cx:pt>
          <cx:pt idx="619">0.00029098691992975701</cx:pt>
          <cx:pt idx="620">-0.0029841706555281799</cx:pt>
          <cx:pt idx="621">0.0133245449466839</cx:pt>
          <cx:pt idx="622">-0.014949180056022301</cx:pt>
          <cx:pt idx="623">0.012415252687580199</cx:pt>
          <cx:pt idx="624">0.036173011059293603</cx:pt>
          <cx:pt idx="625">0.0219851731437305</cx:pt>
          <cx:pt idx="626">0.019252269718120999</cx:pt>
          <cx:pt idx="627">0.00107321951976892</cx:pt>
          <cx:pt idx="628">-0.036950939977506397</cx:pt>
          <cx:pt idx="629">-0.027703451365511399</cx:pt>
          <cx:pt idx="630">-0.00031977542933059598</cx:pt>
          <cx:pt idx="631">-0.014965359785425699</cx:pt>
          <cx:pt idx="632">0.020502120700244299</cx:pt>
          <cx:pt idx="633">0.027028854603233701</cx:pt>
          <cx:pt idx="634">-0.0056954982898834699</cx:pt>
          <cx:pt idx="635">0.010616621644856101</cx:pt>
          <cx:pt idx="636">0.0038303343709758901</cx:pt>
          <cx:pt idx="637">0.021806935493065699</cx:pt>
          <cx:pt idx="638">0.017438855217802099</cx:pt>
          <cx:pt idx="639">0.0120978550881203</cx:pt>
          <cx:pt idx="640">0.0031962800437721401</cx:pt>
          <cx:pt idx="641">-0.0029040674319057301</cx:pt>
          <cx:pt idx="642">0.00045463834955685199</cx:pt>
          <cx:pt idx="643">-0.00084748214094426005</cx:pt>
          <cx:pt idx="644">-0.00026051775796540202</cx:pt>
          <cx:pt idx="645">-8.2676748933734303e-05</cx:pt>
          <cx:pt idx="646">0.00064402501956589903</cx:pt>
          <cx:pt idx="647">-0.0012362191325965199</cx:pt>
          <cx:pt idx="648">0.00219768342973088</cx:pt>
          <cx:pt idx="649">0.022171156611340701</cx:pt>
          <cx:pt idx="650">0.0240102986463182</cx:pt>
          <cx:pt idx="651">0.027652580025451901</cx:pt>
          <cx:pt idx="652">0.0211248632026497</cx:pt>
          <cx:pt idx="653">0.0071827709747000999</cx:pt>
          <cx:pt idx="654">-0.015660571826982501</cx:pt>
          <cx:pt idx="655">-0.019271244170126899</cx:pt>
          <cx:pt idx="656">-0.020206594969054501</cx:pt>
          <cx:pt idx="657">-0.028559312232561099</cx:pt>
          <cx:pt idx="658">-0.038643398029177302</cx:pt>
          <cx:pt idx="659">-0.032114460358913501</cx:pt>
          <cx:pt idx="660">-0.029729157676252602</cx:pt>
          <cx:pt idx="661">-0.036054519951279201</cx:pt>
          <cx:pt idx="662">-0.0175210499023437</cx:pt>
          <cx:pt idx="663">-0.0034567191400520299</cx:pt>
          <cx:pt idx="664">-0.0031447042806421101</cx:pt>
          <cx:pt idx="665">0.0058912204824650202</cx:pt>
          <cx:pt idx="666">0.00047439749270346602</cx:pt>
          <cx:pt idx="667">0.00069912271651649896</cx:pt>
          <cx:pt idx="668">-0.00179115011599548</cx:pt>
          <cx:pt idx="669">-0.0025143285282900199</cx:pt>
          <cx:pt idx="670">-3.46239546471105e-06</cx:pt>
          <cx:pt idx="671">0.00070269264624202104</cx:pt>
          <cx:pt idx="672">-9.6385574996270601e-05</cx:pt>
          <cx:pt idx="673">-0.00101238974742729</cx:pt>
          <cx:pt idx="674">0.00108306435930727</cx:pt>
          <cx:pt idx="675">-0.00081291943821615103</cx:pt>
          <cx:pt idx="676">0.0066330526431442197</cx:pt>
          <cx:pt idx="677">0.0116326409821873</cx:pt>
          <cx:pt idx="678">0.0044910316128748597</cx:pt>
          <cx:pt idx="679">0.0181370345123457</cx:pt>
          <cx:pt idx="680">0.029700663655687298</cx:pt>
          <cx:pt idx="681">0.0072601085349286503</cx:pt>
          <cx:pt idx="682">-0.028646165375662801</cx:pt>
          <cx:pt idx="683">-0.024644944447434501</cx:pt>
          <cx:pt idx="684">-0.0073742040600720399</cx:pt>
          <cx:pt idx="685">-0.0065579064128466298</cx:pt>
          <cx:pt idx="686">-0.00068017335849732</cx:pt>
          <cx:pt idx="687">-0.0169670633335029</cx:pt>
          <cx:pt idx="688">-0.022560829417315499</cx:pt>
          <cx:pt idx="689">-0.0153926092031494</cx:pt>
          <cx:pt idx="690">-0.015412187993723001</cx:pt>
          <cx:pt idx="691">-0.022069662481330899</cx:pt>
          <cx:pt idx="692">-0.0128862274323868</cx:pt>
          <cx:pt idx="693">-0.0069933567379170704</cx:pt>
          <cx:pt idx="694">-0.0035564562976133402</cx:pt>
          <cx:pt idx="695">-0.00169875841356252</cx:pt>
          <cx:pt idx="696">0.00079066184023351396</cx:pt>
          <cx:pt idx="697">0.00048085088158391698</cx:pt>
          <cx:pt idx="698">0.00100773472750224</cx:pt>
          <cx:pt idx="699">0.00036119082253394103</cx:pt>
          <cx:pt idx="700">7.51538252276019e-05</cx:pt>
          <cx:pt idx="701">0.00018045221027602199</cx:pt>
          <cx:pt idx="702">-0.000123131581391347</cx:pt>
          <cx:pt idx="703">0.00059173043537358902</cx:pt>
          <cx:pt idx="704">0.0037655003312400499</cx:pt>
          <cx:pt idx="705">0.00417797024998831</cx:pt>
          <cx:pt idx="706">0.00055040985859346799</cx:pt>
          <cx:pt idx="707">0.0057758697903276899</cx:pt>
          <cx:pt idx="708">0.012754743964706401</cx:pt>
          <cx:pt idx="709">0.0100910034699073</cx:pt>
          <cx:pt idx="710">0.018904015421583601</cx:pt>
          <cx:pt idx="711">0.032599612434937697</cx:pt>
          <cx:pt idx="712">0.023269322266727</cx:pt>
          <cx:pt idx="713">0.0132302666993029</cx:pt>
          <cx:pt idx="714">0.00154980049869843</cx:pt>
          <cx:pt idx="715">-0.017491131624042401</cx:pt>
          <cx:pt idx="716">-0.0105400415241818</cx:pt>
          <cx:pt idx="717">-0.012102133844433399</cx:pt>
          <cx:pt idx="718">-0.0139975725579183</cx:pt>
          <cx:pt idx="719">-0.0100926144811803</cx:pt>
          <cx:pt idx="720">-0.0070674261828222304</cx:pt>
          <cx:pt idx="721">-0.0079355967709666894</cx:pt>
          <cx:pt idx="722">-0.0066080168552481201</cx:pt>
          <cx:pt idx="723">-0.0025644636362200401</cx:pt>
          <cx:pt idx="724">-0.00145946643430147</cx:pt>
          <cx:pt idx="725">0.00026816357439904799</cx:pt>
          <cx:pt idx="726">0.00031462999469558602</cx:pt>
          <cx:pt idx="727">7.6001572675678396e-05</cx:pt>
          <cx:pt idx="728">-0.00028489167078015203</cx:pt>
          <cx:pt idx="729">-0.00089366834456137501</cx:pt>
          <cx:pt idx="730">-0.00064115066831839298</cx:pt>
          <cx:pt idx="731">8.5866227722167506e-05</cx:pt>
          <cx:pt idx="732">-0.00141443204696319</cx:pt>
          <cx:pt idx="733">-0.0075240239783492101</cx:pt>
          <cx:pt idx="734">-0.00691683421741236</cx:pt>
          <cx:pt idx="735">0.0010540459986478599</cx:pt>
          <cx:pt idx="736">-7.3826039222224096e-05</cx:pt>
          <cx:pt idx="737">-0.000319566056165787</cx:pt>
          <cx:pt idx="738">0.0010700283354911</cx:pt>
          <cx:pt idx="739">0.0014177364341030399</cx:pt>
          <cx:pt idx="740">-0.00074669343374182901</cx:pt>
          <cx:pt idx="741">-0.00159079010450632</cx:pt>
          <cx:pt idx="742">-0.00205327074011412</cx:pt>
          <cx:pt idx="743">-0.0048108219199231297</cx:pt>
          <cx:pt idx="744">-0.0045935085700537399</cx:pt>
          <cx:pt idx="745">-0.0033927485805253801</cx:pt>
          <cx:pt idx="746">-0.0028151485074723098</cx:pt>
          <cx:pt idx="747">-0.00075635066026106504</cx:pt>
          <cx:pt idx="748">-0.00168681022999687</cx:pt>
          <cx:pt idx="749">-0.00013400888887857699</cx:pt>
          <cx:pt idx="750">0.00014610796773821601</cx:pt>
          <cx:pt idx="751">0.00017727012710390199</cx:pt>
          <cx:pt idx="752">-4.2133716386447503e-05</cx:pt>
          <cx:pt idx="753">0.00039820677668899401</cx:pt>
          <cx:pt idx="754">-0.00077740009055538202</cx:pt>
          <cx:pt idx="755">4.5394817648590996e-06</cx:pt>
          <cx:pt idx="756">-0.00074386621129896198</cx:pt>
          <cx:pt idx="757">-6.8459396903782006e-05</cx:pt>
          <cx:pt idx="758">-0.00025507229017033498</cx:pt>
          <cx:pt idx="759">-0.000561621571122226</cx:pt>
          <cx:pt idx="760">-0.00039003927163560199</cx:pt>
          <cx:pt idx="761">-0.00014997208086900201</cx:pt>
          <cx:pt idx="762">0.00038637867952893398</cx:pt>
          <cx:pt idx="763">0.000168464280352844</cx:pt>
          <cx:pt idx="764">0.00017745504903864199</cx:pt>
          <cx:pt idx="765">0.000138831492387958</cx:pt>
          <cx:pt idx="766">0.00032693014245615702</cx:pt>
          <cx:pt idx="767">5.4505609912956099e-06</cx:pt>
          <cx:pt idx="768">-0.00078746632396903304</cx:pt>
          <cx:pt idx="769">-0.00018982639290765301</cx:pt>
          <cx:pt idx="770">-0.00024113811356508001</cx:pt>
          <cx:pt idx="771">0.00056753139098054896</cx:pt>
          <cx:pt idx="772">0.00032810205967273299</cx:pt>
          <cx:pt idx="773">-0.00057618946819834897</cx:pt>
          <cx:pt idx="774">-0.00028988250705930799</cx:pt>
          <cx:pt idx="775">0.00047381660595340302</cx:pt>
          <cx:pt idx="776">-0.00030297174166627199</cx:pt>
          <cx:pt idx="777">-0.00035583427166445701</cx:pt>
          <cx:pt idx="778">0.00053529398326115397</cx:pt>
          <cx:pt idx="779">0.00025098368421619101</cx:pt>
          <cx:pt idx="780">0.00043902105513010599</cx:pt>
          <cx:pt idx="781">-0.00045363475560535797</cx:pt>
          <cx:pt idx="782">0.000378858401084129</cx:pt>
          <cx:pt idx="783">-0.00028439701428793198</cx:pt>
          <cx:pt idx="784">0.0002553966341860675</cx:pt>
          <cx:pt idx="785">-0.0013277436121270851</cx:pt>
          <cx:pt idx="786">-0.0018890177851434199</cx:pt>
          <cx:pt idx="787">-0.0045146960294531252</cx:pt>
          <cx:pt idx="788">-0.00317123547531795</cx:pt>
          <cx:pt idx="789">0.0036229913961818251</cx:pt>
          <cx:pt idx="790">0.0049883072267140997</cx:pt>
          <cx:pt idx="791">0.0068995020517118996</cx:pt>
          <cx:pt idx="792">0.0044754441431718497</cx:pt>
          <cx:pt idx="793">0.0048140166322449499</cx:pt>
          <cx:pt idx="794">0.0060680934232032</cx:pt>
          <cx:pt idx="795">0.0041797724114816751</cx:pt>
          <cx:pt idx="796">0.0001013823954693305</cx:pt>
          <cx:pt idx="797">0.0047177992152512751</cx:pt>
          <cx:pt idx="798">0.01187294232177155</cx:pt>
          <cx:pt idx="799">0.01118271391996585</cx:pt>
          <cx:pt idx="800">0.0056744693069724246</cx:pt>
          <cx:pt idx="801">0.00087055197074460504</cx:pt>
          <cx:pt idx="802">0.002763709671916025</cx:pt>
          <cx:pt idx="803">0.0047734034684084499</cx:pt>
          <cx:pt idx="804">-0.0028026221953504748</cx:pt>
          <cx:pt idx="805">-0.0031179343902411</cx:pt>
          <cx:pt idx="806">-0.00264096417916865</cx:pt>
          <cx:pt idx="807">-0.00033769425242348</cx:pt>
          <cx:pt idx="808">4.0561159407945997e-05</cx:pt>
          <cx:pt idx="809">-0.00013282200967144076</cx:pt>
          <cx:pt idx="810">-2.6270077355312e-05</cx:pt>
          <cx:pt idx="811">0.00028996122919356998</cx:pt>
          <cx:pt idx="812">-0.00024036836275730675</cx:pt>
          <cx:pt idx="813">-0.0020378434865385574</cx:pt>
          <cx:pt idx="814">-0.0050153020255328503</cx:pt>
          <cx:pt idx="815">-0.0083196158221611992</cx:pt>
          <cx:pt idx="816">-0.003167975362684575</cx:pt>
          <cx:pt idx="817">0.0021513965647094449</cx:pt>
          <cx:pt idx="818">0.0073209081578141247</cx:pt>
          <cx:pt idx="819">0.0055466224163724003</cx:pt>
          <cx:pt idx="820">0.012657565356194824</cx:pt>
          <cx:pt idx="821">0.0085246567750724492</cx:pt>
          <cx:pt idx="822">-0.0049630539903039251</cx:pt>
          <cx:pt idx="823">-0.0085586318326016254</cx:pt>
          <cx:pt idx="824">-0.01573092846798535</cx:pt>
          <cx:pt idx="825">-0.0017707696619993099</cx:pt>
          <cx:pt idx="826">0.01512709027335855</cx:pt>
          <cx:pt idx="827">0.013333637536648501</cx:pt>
          <cx:pt idx="828">0.0051631244238605246</cx:pt>
          <cx:pt idx="829">-0.00037060732990830002</cx:pt>
          <cx:pt idx="830">-0.0011817779991520349</cx:pt>
          <cx:pt idx="831">0.00159551049606838</cx:pt>
          <cx:pt idx="832">-0.0046003839495111247</cx:pt>
          <cx:pt idx="833">-0.0067517057517735247</cx:pt>
          <cx:pt idx="834">-0.0030683606815644499</cx:pt>
          <cx:pt idx="835">0.00011327393388016675</cx:pt>
          <cx:pt idx="836">-1.7337677704159199e-05</cx:pt>
          <cx:pt idx="837">0.0001549589983995035</cx:pt>
          <cx:pt idx="838">0.00012614678705069699</cx:pt>
          <cx:pt idx="839">0.00029627394910174999</cx:pt>
          <cx:pt idx="840">-0.00035141166860736</cx:pt>
          <cx:pt idx="841">-0.002060298692208275</cx:pt>
          <cx:pt idx="842">-0.0051661084433222999</cx:pt>
          <cx:pt idx="843">-0.0073656669035355752</cx:pt>
          <cx:pt idx="844">-0.00043033694904516252</cx:pt>
          <cx:pt idx="845">0.0044724534504019002</cx:pt>
          <cx:pt idx="846">0.00034578019622318252</cx:pt>
          <cx:pt idx="847">0.0019091966285909624</cx:pt>
          <cx:pt idx="848">0.0059823756997813751</cx:pt>
          <cx:pt idx="849">-0.0028633618512807751</cx:pt>
          <cx:pt idx="850">-0.026752794671344751</cx:pt>
          <cx:pt idx="851">-0.035375807435916749</cx:pt>
          <cx:pt idx="852">-0.029428152717905501</cx:pt>
          <cx:pt idx="853">-0.00595406514936965</cx:pt>
          <cx:pt idx="854">0.0083344881932369257</cx:pt>
          <cx:pt idx="855">0.01444444948452395</cx:pt>
          <cx:pt idx="856">0.0045859687871907502</cx:pt>
          <cx:pt idx="857">-0.0089641180765913497</cx:pt>
          <cx:pt idx="858">-0.0058515212395168249</cx:pt>
          <cx:pt idx="859">-0.0020526591172169576</cx:pt>
          <cx:pt idx="860">-0.0053780451773385246</cx:pt>
          <cx:pt idx="861">-0.0069577271617961498</cx:pt>
          <cx:pt idx="862">-0.0017119325596834599</cx:pt>
          <cx:pt idx="863">0.00014192794189043075</cx:pt>
          <cx:pt idx="864">0.0001128113206039245</cx:pt>
          <cx:pt idx="865">0.00011486333098868175</cx:pt>
          <cx:pt idx="866">-3.4015684770593248e-05</cx:pt>
          <cx:pt idx="867">-0.00038053507242357499</cx:pt>
          <cx:pt idx="868">-0.00090176147939782249</cx:pt>
          <cx:pt idx="869">-0.0010142993672473549</cx:pt>
          <cx:pt idx="870">-0.0032839603924602499</cx:pt>
          <cx:pt idx="871">-0.0051386704932614999</cx:pt>
          <cx:pt idx="872">-0.0034808407101104498</cx:pt>
          <cx:pt idx="873">-0.00049761795809173746</cx:pt>
          <cx:pt idx="874">-0.01033686496560665</cx:pt>
          <cx:pt idx="875">-0.01185394504084215</cx:pt>
          <cx:pt idx="876">-0.0099989768573489502</cx:pt>
          <cx:pt idx="877">-0.021168871790075726</cx:pt>
          <cx:pt idx="878">-0.035548106114332748</cx:pt>
          <cx:pt idx="879">-0.043789070414045748</cx:pt>
          <cx:pt idx="880">-0.029831539310112249</cx:pt>
          <cx:pt idx="881">-0.0025268947756841749</cx:pt>
          <cx:pt idx="882">0.011268467829106475</cx:pt>
          <cx:pt idx="883">0.011194494230664275</cx:pt>
          <cx:pt idx="884">0.0002553966341860675</cx:pt>
          <cx:pt idx="885">-0.0013277436121270851</cx:pt>
          <cx:pt idx="886">-0.0018890177851434199</cx:pt>
          <cx:pt idx="887">-0.0045146960294531252</cx:pt>
          <cx:pt idx="888">-0.00317123547531795</cx:pt>
          <cx:pt idx="889">0.0036229913961818251</cx:pt>
          <cx:pt idx="890">0.0049883072267140997</cx:pt>
          <cx:pt idx="891">0.0068995020517118996</cx:pt>
          <cx:pt idx="892">0.0044754441431718497</cx:pt>
          <cx:pt idx="893">0.0048140166322449499</cx:pt>
          <cx:pt idx="894">0.0060680934232032</cx:pt>
          <cx:pt idx="895">0.0041797724114816751</cx:pt>
          <cx:pt idx="896">0.0001013823954693305</cx:pt>
          <cx:pt idx="897">0.0047177992152512751</cx:pt>
          <cx:pt idx="898">0.01187294232177155</cx:pt>
          <cx:pt idx="899">0.01118271391996585</cx:pt>
          <cx:pt idx="900">0.0056744693069724246</cx:pt>
          <cx:pt idx="901">0.00087055197074460504</cx:pt>
          <cx:pt idx="902">0.002763709671916025</cx:pt>
          <cx:pt idx="903">0.0047734034684084499</cx:pt>
          <cx:pt idx="904">-0.0028026221953504748</cx:pt>
          <cx:pt idx="905">-0.0031179343902411</cx:pt>
          <cx:pt idx="906">-0.00264096417916865</cx:pt>
          <cx:pt idx="907">-0.00033769425242348</cx:pt>
          <cx:pt idx="908">4.0561159407945997e-05</cx:pt>
          <cx:pt idx="909">-0.00013282200967144076</cx:pt>
          <cx:pt idx="910">-2.6270077355312e-05</cx:pt>
          <cx:pt idx="911">0.00028996122919356998</cx:pt>
          <cx:pt idx="912">-0.00024036836275730675</cx:pt>
          <cx:pt idx="913">-0.0020378434865385574</cx:pt>
          <cx:pt idx="914">-0.0050153020255328503</cx:pt>
          <cx:pt idx="915">-0.0083196158221611992</cx:pt>
          <cx:pt idx="916">-0.003167975362684575</cx:pt>
          <cx:pt idx="917">0.0021513965647094449</cx:pt>
          <cx:pt idx="918">0.0073209081578141247</cx:pt>
          <cx:pt idx="919">0.0055466224163724003</cx:pt>
          <cx:pt idx="920">0.012657565356194824</cx:pt>
          <cx:pt idx="921">0.0085246567750724492</cx:pt>
          <cx:pt idx="922">-0.0049630539903039251</cx:pt>
          <cx:pt idx="923">-0.0085586318326016254</cx:pt>
          <cx:pt idx="924">-0.01573092846798535</cx:pt>
          <cx:pt idx="925">-0.0017707696619993099</cx:pt>
          <cx:pt idx="926">0.01512709027335855</cx:pt>
          <cx:pt idx="927">0.013333637536648501</cx:pt>
          <cx:pt idx="928">0.0051631244238605246</cx:pt>
          <cx:pt idx="929">-0.00037060732990830002</cx:pt>
          <cx:pt idx="930">-0.0011817779991520349</cx:pt>
          <cx:pt idx="931">0.00159551049606838</cx:pt>
          <cx:pt idx="932">-0.0046003839495111247</cx:pt>
          <cx:pt idx="933">-0.0067517057517735247</cx:pt>
          <cx:pt idx="934">-0.0030683606815644499</cx:pt>
          <cx:pt idx="935">0.00011327393388016675</cx:pt>
          <cx:pt idx="936">-1.7337677704159199e-05</cx:pt>
          <cx:pt idx="937">0.0001549589983995035</cx:pt>
          <cx:pt idx="938">0.00012614678705069699</cx:pt>
          <cx:pt idx="939">0.00029627394910174999</cx:pt>
          <cx:pt idx="940">-0.00035141166860736</cx:pt>
          <cx:pt idx="941">-0.002060298692208275</cx:pt>
          <cx:pt idx="942">-0.0051661084433222999</cx:pt>
          <cx:pt idx="943">-0.0073656669035355752</cx:pt>
          <cx:pt idx="944">-0.00043033694904516252</cx:pt>
          <cx:pt idx="945">0.0044724534504019002</cx:pt>
          <cx:pt idx="946">0.00034578019622318252</cx:pt>
          <cx:pt idx="947">0.0019091966285909624</cx:pt>
          <cx:pt idx="948">0.0059823756997813751</cx:pt>
          <cx:pt idx="949">-0.0028633618512807751</cx:pt>
          <cx:pt idx="950">-0.026752794671344751</cx:pt>
          <cx:pt idx="951">-0.035375807435916749</cx:pt>
          <cx:pt idx="952">-0.029428152717905501</cx:pt>
          <cx:pt idx="953">-0.00595406514936965</cx:pt>
          <cx:pt idx="954">0.0083344881932369257</cx:pt>
          <cx:pt idx="955">0.01444444948452395</cx:pt>
          <cx:pt idx="956">0.0045859687871907502</cx:pt>
          <cx:pt idx="957">-0.0089641180765913497</cx:pt>
          <cx:pt idx="958">-0.0058515212395168249</cx:pt>
          <cx:pt idx="959">-0.0020526591172169576</cx:pt>
          <cx:pt idx="960">-0.0053780451773385246</cx:pt>
          <cx:pt idx="961">-0.0069577271617961498</cx:pt>
          <cx:pt idx="962">-0.0017119325596834599</cx:pt>
          <cx:pt idx="963">0.00014192794189043075</cx:pt>
          <cx:pt idx="964">0.0001128113206039245</cx:pt>
          <cx:pt idx="965">0.00011486333098868175</cx:pt>
          <cx:pt idx="966">-3.4015684770593248e-05</cx:pt>
          <cx:pt idx="967">-0.00038053507242357499</cx:pt>
          <cx:pt idx="968">-0.00090176147939782249</cx:pt>
          <cx:pt idx="969">-0.0010142993672473549</cx:pt>
          <cx:pt idx="970">-0.0032839603924602499</cx:pt>
          <cx:pt idx="971">-0.0051386704932614999</cx:pt>
          <cx:pt idx="972">-0.0034808407101104498</cx:pt>
          <cx:pt idx="973">-0.00049761795809173746</cx:pt>
          <cx:pt idx="974">-0.01033686496560665</cx:pt>
          <cx:pt idx="975">-0.01185394504084215</cx:pt>
          <cx:pt idx="976">-0.0099989768573489502</cx:pt>
          <cx:pt idx="977">-0.021168871790075726</cx:pt>
          <cx:pt idx="978">-0.035548106114332748</cx:pt>
          <cx:pt idx="979">-0.043789070414045748</cx:pt>
          <cx:pt idx="980">-0.029831539310112249</cx:pt>
          <cx:pt idx="981">-0.0025268947756841749</cx:pt>
          <cx:pt idx="982">0.011268467829106475</cx:pt>
          <cx:pt idx="983">0.011194494230664275</cx:pt>
          <cx:pt idx="984">0.0002553966341860675</cx:pt>
          <cx:pt idx="985">-0.0013277436121270851</cx:pt>
          <cx:pt idx="986">-0.0018890177851434199</cx:pt>
          <cx:pt idx="987">-0.0045146960294531252</cx:pt>
          <cx:pt idx="988">-0.00317123547531795</cx:pt>
          <cx:pt idx="989">0.0036229913961818251</cx:pt>
          <cx:pt idx="990">0.0049883072267140997</cx:pt>
          <cx:pt idx="991">0.0068995020517118996</cx:pt>
          <cx:pt idx="992">0.0044754441431718497</cx:pt>
          <cx:pt idx="993">0.0048140166322449499</cx:pt>
          <cx:pt idx="994">0.0060680934232032</cx:pt>
          <cx:pt idx="995">0.0041797724114816751</cx:pt>
          <cx:pt idx="996">0.0001013823954693305</cx:pt>
          <cx:pt idx="997">0.0047177992152512751</cx:pt>
          <cx:pt idx="998">0.01187294232177155</cx:pt>
          <cx:pt idx="999">0.01118271391996585</cx:pt>
          <cx:pt idx="1000">0.0056744693069724246</cx:pt>
          <cx:pt idx="1001">0.00087055197074460504</cx:pt>
          <cx:pt idx="1002">0.002763709671916025</cx:pt>
          <cx:pt idx="1003">0.0047734034684084499</cx:pt>
          <cx:pt idx="1004">-0.0028026221953504748</cx:pt>
          <cx:pt idx="1005">-0.0031179343902411</cx:pt>
          <cx:pt idx="1006">-0.00264096417916865</cx:pt>
          <cx:pt idx="1007">-0.00033769425242348</cx:pt>
          <cx:pt idx="1008">4.0561159407945997e-05</cx:pt>
          <cx:pt idx="1009">-0.00013282200967144076</cx:pt>
          <cx:pt idx="1010">-2.6270077355312e-05</cx:pt>
          <cx:pt idx="1011">0.00028996122919356998</cx:pt>
          <cx:pt idx="1012">-0.00024036836275730675</cx:pt>
          <cx:pt idx="1013">-0.0020378434865385574</cx:pt>
          <cx:pt idx="1014">-0.0050153020255328503</cx:pt>
          <cx:pt idx="1015">-0.0083196158221611992</cx:pt>
          <cx:pt idx="1016">-0.003167975362684575</cx:pt>
          <cx:pt idx="1017">0.0021513965647094449</cx:pt>
          <cx:pt idx="1018">0.0073209081578141247</cx:pt>
          <cx:pt idx="1019">0.0055466224163724003</cx:pt>
          <cx:pt idx="1020">0.012657565356194824</cx:pt>
          <cx:pt idx="1021">0.0085246567750724492</cx:pt>
          <cx:pt idx="1022">-0.0049630539903039251</cx:pt>
          <cx:pt idx="1023">-0.0085586318326016254</cx:pt>
          <cx:pt idx="1024">-0.01573092846798535</cx:pt>
          <cx:pt idx="1025">-0.0017707696619993099</cx:pt>
          <cx:pt idx="1026">0.01512709027335855</cx:pt>
          <cx:pt idx="1027">0.013333637536648501</cx:pt>
          <cx:pt idx="1028">0.0051631244238605246</cx:pt>
          <cx:pt idx="1029">-0.00037060732990830002</cx:pt>
          <cx:pt idx="1030">-0.0011817779991520349</cx:pt>
          <cx:pt idx="1031">0.00159551049606838</cx:pt>
          <cx:pt idx="1032">-0.0046003839495111247</cx:pt>
          <cx:pt idx="1033">-0.0067517057517735247</cx:pt>
          <cx:pt idx="1034">-0.0030683606815644499</cx:pt>
          <cx:pt idx="1035">0.00011327393388016675</cx:pt>
          <cx:pt idx="1036">-1.7337677704159199e-05</cx:pt>
          <cx:pt idx="1037">0.0001549589983995035</cx:pt>
          <cx:pt idx="1038">0.00012614678705069699</cx:pt>
          <cx:pt idx="1039">0.00029627394910174999</cx:pt>
          <cx:pt idx="1040">-0.00035141166860736</cx:pt>
          <cx:pt idx="1041">-0.002060298692208275</cx:pt>
          <cx:pt idx="1042">-0.0051661084433222999</cx:pt>
          <cx:pt idx="1043">-0.0073656669035355752</cx:pt>
          <cx:pt idx="1044">-0.00043033694904516252</cx:pt>
          <cx:pt idx="1045">0.0044724534504019002</cx:pt>
          <cx:pt idx="1046">0.00034578019622318252</cx:pt>
          <cx:pt idx="1047">0.0019091966285909624</cx:pt>
          <cx:pt idx="1048">0.0059823756997813751</cx:pt>
          <cx:pt idx="1049">-0.0028633618512807751</cx:pt>
          <cx:pt idx="1050">-0.026752794671344751</cx:pt>
          <cx:pt idx="1051">-0.035375807435916749</cx:pt>
          <cx:pt idx="1052">-0.029428152717905501</cx:pt>
          <cx:pt idx="1053">-0.00595406514936965</cx:pt>
          <cx:pt idx="1054">0.0083344881932369257</cx:pt>
          <cx:pt idx="1055">0.01444444948452395</cx:pt>
          <cx:pt idx="1056">0.0045859687871907502</cx:pt>
          <cx:pt idx="1057">-0.0089641180765913497</cx:pt>
          <cx:pt idx="1058">-0.0058515212395168249</cx:pt>
          <cx:pt idx="1059">-0.0020526591172169576</cx:pt>
          <cx:pt idx="1060">-0.0053780451773385246</cx:pt>
          <cx:pt idx="1061">-0.0069577271617961498</cx:pt>
          <cx:pt idx="1062">-0.0017119325596834599</cx:pt>
          <cx:pt idx="1063">0.00014192794189043075</cx:pt>
          <cx:pt idx="1064">0.0001128113206039245</cx:pt>
          <cx:pt idx="1065">0.00011486333098868175</cx:pt>
          <cx:pt idx="1066">-3.4015684770593248e-05</cx:pt>
          <cx:pt idx="1067">-0.00038053507242357499</cx:pt>
          <cx:pt idx="1068">-0.00090176147939782249</cx:pt>
          <cx:pt idx="1069">-0.0010142993672473549</cx:pt>
          <cx:pt idx="1070">-0.0032839603924602499</cx:pt>
          <cx:pt idx="1071">-0.0051386704932614999</cx:pt>
          <cx:pt idx="1072">-0.0034808407101104498</cx:pt>
          <cx:pt idx="1073">-0.00049761795809173746</cx:pt>
          <cx:pt idx="1074">-0.01033686496560665</cx:pt>
          <cx:pt idx="1075">-0.01185394504084215</cx:pt>
          <cx:pt idx="1076">-0.0099989768573489502</cx:pt>
          <cx:pt idx="1077">-0.021168871790075726</cx:pt>
          <cx:pt idx="1078">-0.035548106114332748</cx:pt>
          <cx:pt idx="1079">-0.043789070414045748</cx:pt>
          <cx:pt idx="1080">-0.029831539310112249</cx:pt>
          <cx:pt idx="1081">-0.0025268947756841749</cx:pt>
          <cx:pt idx="1082">0.011268467829106475</cx:pt>
          <cx:pt idx="1083">0.011194494230664275</cx:pt>
        </cx:lvl>
      </cx:numDim>
    </cx:data>
    <cx:data id="156">
      <cx:numDim type="val">
        <cx:f>Sheet2!$FA$1:$FA$1084</cx:f>
        <cx:lvl ptCount="1084" formatCode="G/通用格式">
          <cx:pt idx="0">0.000119988104610034</cx:pt>
          <cx:pt idx="1">0.00080955816815534896</cx:pt>
          <cx:pt idx="2">0.00029127346068759299</cx:pt>
          <cx:pt idx="3">0.00071037979199030995</cx:pt>
          <cx:pt idx="4">0.00058473622051284397</cx:pt>
          <cx:pt idx="5">-3.89757702836821e-05</cx:pt>
          <cx:pt idx="6">0.000132799164524982</cx:pt>
          <cx:pt idx="7">3.0510077963087301e-05</cx:pt>
          <cx:pt idx="8">0.000734816782693293</cx:pt>
          <cx:pt idx="9">-0.00016161185434227499</cx:pt>
          <cx:pt idx="10">-0.00054232803325034704</cx:pt>
          <cx:pt idx="11">-0.00033069617734308299</cx:pt>
          <cx:pt idx="12">0.000204972276097372</cx:pt>
          <cx:pt idx="13">0.000161496688492131</cx:pt>
          <cx:pt idx="14">-0.00058197870583115202</cx:pt>
          <cx:pt idx="15">0.00043506769130704202</cx:pt>
          <cx:pt idx="16">7.7661371709683094e-05</cx:pt>
          <cx:pt idx="17">1.65659681822526e-06</cx:pt>
          <cx:pt idx="18">-0.0010427195889332001</cx:pt>
          <cx:pt idx="19">0.00027329047521957298</cx:pt>
          <cx:pt idx="20">0.00027112110817199901</cx:pt>
          <cx:pt idx="21">0.000187873462209164</cx:pt>
          <cx:pt idx="22">-0.00060396322110173599</cx:pt>
          <cx:pt idx="23">7.4895117391608106e-05</cx:pt>
          <cx:pt idx="24">-0.00042193321075841797</cx:pt>
          <cx:pt idx="25">-0.00032133159872597999</cx:pt>
          <cx:pt idx="26">-0.00012221624743627001</cx:pt>
          <cx:pt idx="27">-0.00016628369782558801</cx:pt>
          <cx:pt idx="28">0.00071340329179436497</cx:pt>
          <cx:pt idx="29">0.00057441184132269005</cx:pt>
          <cx:pt idx="30">-0.00044592974692214601</cx:pt>
          <cx:pt idx="31">-8.9748088509350601e-05</cx:pt>
          <cx:pt idx="32">-0.00019165454466346299</cx:pt>
          <cx:pt idx="33">0.000203563610360353</cx:pt>
          <cx:pt idx="34">0.0020837134227230298</cx:pt>
          <cx:pt idx="35">0.00295790730927405</cx:pt>
          <cx:pt idx="36">0.0035924851661641001</cx:pt>
          <cx:pt idx="37">0.0015280199829358701</cx:pt>
          <cx:pt idx="38">0.0025162037458922098</cx:pt>
          <cx:pt idx="39">0.0047237235369353798</cx:pt>
          <cx:pt idx="40">0.0057151519175203799</cx:pt>
          <cx:pt idx="41">0.0028863020178620702</cx:pt>
          <cx:pt idx="42">0.000673875511477934</cx:pt>
          <cx:pt idx="43">0.00203503545585079</cx:pt>
          <cx:pt idx="44">0.0054012077722413801</cx:pt>
          <cx:pt idx="45">0.0035786667540733401</cx:pt>
          <cx:pt idx="46">0.0026472557041637302</cx:pt>
          <cx:pt idx="47">0.0020887664549153499</cx:pt>
          <cx:pt idx="48">0.00147029485070541</cx:pt>
          <cx:pt idx="49">0.0023029437030313601</cx:pt>
          <cx:pt idx="50">0.00103037748134095</cx:pt>
          <cx:pt idx="51">0.00041571069272314302</cx:pt>
          <cx:pt idx="52">-0.000398662696925515</cx:pt>
          <cx:pt idx="53">0.00039291559191127599</cx:pt>
          <cx:pt idx="54">0.00077435421237588402</cx:pt>
          <cx:pt idx="55">0.00035273667733472897</cx:pt>
          <cx:pt idx="56">-4.8627564221629301e-06</cx:pt>
          <cx:pt idx="57">0.00071775692527495697</cx:pt>
          <cx:pt idx="58">-0.000809243926115433</cx:pt>
          <cx:pt idx="59">-0.00021249353411909101</cx:pt>
          <cx:pt idx="60">0.000562709114372964</cx:pt>
          <cx:pt idx="61">5.5324106044317703e-05</cx:pt>
          <cx:pt idx="62">0.0021204574192789402</cx:pt>
          <cx:pt idx="63">0.0067517174269126901</cx:pt>
          <cx:pt idx="64">0.011058283042123499</cx:pt>
          <cx:pt idx="65">0.0127837626033852</cx:pt>
          <cx:pt idx="66">0.0167057711067457</cx:pt>
          <cx:pt idx="67">0.021963335681708</cx:pt>
          <cx:pt idx="68">0.017977154419975001</cx:pt>
          <cx:pt idx="69">2.19479684804242e-06</cx:pt>
          <cx:pt idx="70">0.014453318874109999</cx:pt>
          <cx:pt idx="71">0.0149739872552151</cx:pt>
          <cx:pt idx="72">0.015624871313084401</cx:pt>
          <cx:pt idx="73">0.0161033167868374</cx:pt>
          <cx:pt idx="74">0.025191464410976701</cx:pt>
          <cx:pt idx="75">0.013311239494518399</cx:pt>
          <cx:pt idx="76">0.013366281534418401</cx:pt>
          <cx:pt idx="77">0.0124405089412046</cx:pt>
          <cx:pt idx="78">0.0073298302977085998</cx:pt>
          <cx:pt idx="79">0.0028299875783742998</cx:pt>
          <cx:pt idx="80">-0.00078008829672609201</cx:pt>
          <cx:pt idx="81">-0.0015882974748139701</cx:pt>
          <cx:pt idx="82">-0.00047865573604908602</cx:pt>
          <cx:pt idx="83">0.000109506565453669</cx:pt>
          <cx:pt idx="84">0.00024425779392362102</cx:pt>
          <cx:pt idx="85">-0.00017994556691125599</cx:pt>
          <cx:pt idx="86">-0.0017449658982203499</cx:pt>
          <cx:pt idx="87">-0.00089455090194160499</cx:pt>
          <cx:pt idx="88">0.0012354046949315601</cx:pt>
          <cx:pt idx="89">-0.0010193674305765401</cx:pt>
          <cx:pt idx="90">0.0031499298241856001</cx:pt>
          <cx:pt idx="91">0.0055464826827127901</cx:pt>
          <cx:pt idx="92">0.0140393790618361</cx:pt>
          <cx:pt idx="93">0.030196382181778898</cx:pt>
          <cx:pt idx="94">0.025514178199956199</cx:pt>
          <cx:pt idx="95">0.035930646112240401</cx:pt>
          <cx:pt idx="96">0.015324307856836901</cx:pt>
          <cx:pt idx="97">0.023255347172173899</cx:pt>
          <cx:pt idx="98">0.0207522685160017</cx:pt>
          <cx:pt idx="99">0.020275946832081001</cx:pt>
          <cx:pt idx="100">0.022182839785558298</cx:pt>
          <cx:pt idx="101">-0.0036010359642975999</cx:pt>
          <cx:pt idx="102">-0.00111992013764499</cx:pt>
          <cx:pt idx="103">0.00863527286934084</cx:pt>
          <cx:pt idx="104">0.0076179634842778402</cx:pt>
          <cx:pt idx="105">0.018290129139213102</cx:pt>
          <cx:pt idx="106">0.0100162222276543</cx:pt>
          <cx:pt idx="107">0.0072242084715928301</cx:pt>
          <cx:pt idx="108">0.0027611466211116499</cx:pt>
          <cx:pt idx="109">-0.0028688727131934398</cx:pt>
          <cx:pt idx="110">-0.00090798644140699001</cx:pt>
          <cx:pt idx="111">0.00036809510951515902</cx:pt>
          <cx:pt idx="112">9.2645602597607194e-05</cx:pt>
          <cx:pt idx="113">0.00018967160032928599</cx:pt>
          <cx:pt idx="114">-0.0040750688016210302</cx:pt>
          <cx:pt idx="115">-0.00065637995300974199</cx:pt>
          <cx:pt idx="116">0.00018139870813446701</cx:pt>
          <cx:pt idx="117">0.00017517537049740301</cx:pt>
          <cx:pt idx="118">0.0035711193415520199</cx:pt>
          <cx:pt idx="119">0.0079376668800979697</cx:pt>
          <cx:pt idx="120">0.010159628890195499</cx:pt>
          <cx:pt idx="121">0.0297870573372012</cx:pt>
          <cx:pt idx="122">0.031732641972625</cx:pt>
          <cx:pt idx="123">0.023069714690915701</cx:pt>
          <cx:pt idx="124">0.0175554156190218</cx:pt>
          <cx:pt idx="125">-0.020839328597196401</cx:pt>
          <cx:pt idx="126">-0.019078065688223601</cx:pt>
          <cx:pt idx="127">-0.0125321939768417</cx:pt>
          <cx:pt idx="128">0.021789816808955899</cx:pt>
          <cx:pt idx="129">0.018971028411114699</cx:pt>
          <cx:pt idx="130">-0.023982738447567199</cx:pt>
          <cx:pt idx="131">-0.025223501622791501</cx:pt>
          <cx:pt idx="132">-0.023195756655561998</cx:pt>
          <cx:pt idx="133">-0.027784236623428101</cx:pt>
          <cx:pt idx="134">-0.0296986836807718</cx:pt>
          <cx:pt idx="135">-0.0143116923166522</cx:pt>
          <cx:pt idx="136">-0.0043075470886148196</cx:pt>
          <cx:pt idx="137">-0.0074211126266971799</cx:pt>
          <cx:pt idx="138">-0.00194711223982882</cx:pt>
          <cx:pt idx="139">0.0016268467505220199</cx:pt>
          <cx:pt idx="140">-0.00022660110216952099</cx:pt>
          <cx:pt idx="141">4.4208775201154097e-05</cx:pt>
          <cx:pt idx="142">-0.00061667205621389798</cx:pt>
          <cx:pt idx="143">-0.0010922083125616401</cx:pt>
          <cx:pt idx="144">-0.0020443570523227101</cx:pt>
          <cx:pt idx="145">-0.0160730120846149</cx:pt>
          <cx:pt idx="146">-0.0116874091007336</cx:pt>
          <cx:pt idx="147">0.0058604708722733703</cx:pt>
          <cx:pt idx="148">0.010900508266833</cx:pt>
          <cx:pt idx="149">-0.0058351864010602302</cx:pt>
          <cx:pt idx="150">-0.0081338693216936597</cx:pt>
          <cx:pt idx="151">0.00029982682724492301</cx:pt>
          <cx:pt idx="152">0.0061592793079609503</cx:pt>
          <cx:pt idx="153">0.0042637331998488098</cx:pt>
          <cx:pt idx="154">0.026498162000258601</cx:pt>
          <cx:pt idx="155">0.024267899564134301</cx:pt>
          <cx:pt idx="156">0.032473420609160503</cx:pt>
          <cx:pt idx="157">0.028124821311923402</cx:pt>
          <cx:pt idx="158">-0.00087503453554348002</cx:pt>
          <cx:pt idx="159">-0.0162171635031833</cx:pt>
          <cx:pt idx="160">-0.0019805093436094899</cx:pt>
          <cx:pt idx="161">-0.0097975177623884305</cx:pt>
          <cx:pt idx="162">-0.016380834026254301</cx:pt>
          <cx:pt idx="163">-0.0051452862642071603</cx:pt>
          <cx:pt idx="164">-0.0052673479228827003</cx:pt>
          <cx:pt idx="165">0.0014533355420857401</cx:pt>
          <cx:pt idx="166">0.0030412024121041002</cx:pt>
          <cx:pt idx="167">0.0019461788512355499</cx:pt>
          <cx:pt idx="168">0.000264862466029371</cx:pt>
          <cx:pt idx="169">-4.06046417360273e-05</cx:pt>
          <cx:pt idx="170">6.1645665272561398e-06</cx:pt>
          <cx:pt idx="171">-0.0053099375526685904</cx:pt>
          <cx:pt idx="172">-0.00138007986726837</cx:pt>
          <cx:pt idx="173">-0.0044706890371126696</cx:pt>
          <cx:pt idx="174">-0.0196762544839394</cx:pt>
          <cx:pt idx="175">0.0064204726855336298</cx:pt>
          <cx:pt idx="176">0.0081703830044923299</cx:pt>
          <cx:pt idx="177">-0.016164769504907299</cx:pt>
          <cx:pt idx="178">-0.040616537947633501</cx:pt>
          <cx:pt idx="179">0.017401477205140899</cx:pt>
          <cx:pt idx="180">0.0126391238667446</cx:pt>
          <cx:pt idx="181">0.00670955718606205</cx:pt>
          <cx:pt idx="182">-0.012785578449810099</cx:pt>
          <cx:pt idx="183">-0.0067842159787033498</cx:pt>
          <cx:pt idx="184">0.0029866778375344698</cx:pt>
          <cx:pt idx="185">-0.021050368849469699</cx:pt>
          <cx:pt idx="186">-0.034046087019581298</cx:pt>
          <cx:pt idx="187">-0.018730637840632499</cx:pt>
          <cx:pt idx="188">-0.044218737428147803</cx:pt>
          <cx:pt idx="189">-0.0369430078327663</cx:pt>
          <cx:pt idx="190">-0.0131626825442614</cx:pt>
          <cx:pt idx="191">-0.0066283237370898</cx:pt>
          <cx:pt idx="192">-0.00338866417615052</cx:pt>
          <cx:pt idx="193">0.00097038233642421801</cx:pt>
          <cx:pt idx="194">0.0013635773984100399</cx:pt>
          <cx:pt idx="195">0.00190346345545803</cx:pt>
          <cx:pt idx="196">2.4714969442200599e-05</cx:pt>
          <cx:pt idx="197">0.00081074619891463096</cx:pt>
          <cx:pt idx="198">-0.0012226029138861501</cx:pt>
          <cx:pt idx="199">-0.0025440281482613501</cx:pt>
          <cx:pt idx="200">0.00157197250042479</cx:pt>
          <cx:pt idx="201">0.0040996488057111254</cx:pt>
          <cx:pt idx="202">-0.0012647302731224174</cx:pt>
          <cx:pt idx="203">-0.0012649318469066275</cx:pt>
          <cx:pt idx="204">0.0040753958700352998</cx:pt>
          <cx:pt idx="205">-0.0008105153582567675</cx:pt>
          <cx:pt idx="206">-0.0034423928382695248</cx:pt>
          <cx:pt idx="207">-0.00080834077966398252</cx:pt>
          <cx:pt idx="208">-0.000456604003243555</cx:pt>
          <cx:pt idx="209">0.0050659618730878753</cx:pt>
          <cx:pt idx="210">-0.007349823899088225</cx:pt>
          <cx:pt idx="211">0.00071222747546632501</cx:pt>
          <cx:pt idx="212">-0.0078840353057559008</cx:pt>
          <cx:pt idx="213">-0.013306087720609426</cx:pt>
          <cx:pt idx="214">-0.0032845779993320502</cx:pt>
          <cx:pt idx="215">-0.0063817345246905003</cx:pt>
          <cx:pt idx="216">-0.011129158641792125</cx:pt>
          <cx:pt idx="217">-0.0052501909264128501</cx:pt>
          <cx:pt idx="218">-0.0048834545575429751</cx:pt>
          <cx:pt idx="219">-0.004872245935472125</cx:pt>
          <cx:pt idx="220">-0.0027568547224983502</cx:pt>
          <cx:pt idx="221">-0.0013945466137069424</cx:pt>
          <cx:pt idx="222">0.00033512535011750251</cx:pt>
          <cx:pt idx="223">0.00027486500293815499</cx:pt>
          <cx:pt idx="224">0.00032200990788354249</cx:pt>
          <cx:pt idx="225">-2.8449387291152499e-05</cx:pt>
          <cx:pt idx="226">-0.00035079853071422499</cx:pt>
          <cx:pt idx="227">-0.00081526026562280755</cx:pt>
          <cx:pt idx="228">0.002378318317773135</cx:pt>
          <cx:pt idx="229">0.00034055111492653251</cx:pt>
          <cx:pt idx="230">-0.00083512129936577498</cx:pt>
          <cx:pt idx="231">-0.0043995808659699253</cx:pt>
          <cx:pt idx="232">-0.0052688186360244247</cx:pt>
          <cx:pt idx="233">-0.005108346914424325</cx:pt>
          <cx:pt idx="234">-0.0106250481640945</cx:pt>
          <cx:pt idx="235">-0.010031553416630999</cx:pt>
          <cx:pt idx="236">-0.0045044987140545499</cx:pt>
          <cx:pt idx="237">-0.0052574744285048998</cx:pt>
          <cx:pt idx="238">-0.01210099899814695</cx:pt>
          <cx:pt idx="239">-0.010937143219905075</cx:pt>
          <cx:pt idx="240">-0.0047420570194485001</cx:pt>
          <cx:pt idx="241">-0.0024430168044881325</cx:pt>
          <cx:pt idx="242">0.002259129873569955</cx:pt>
          <cx:pt idx="243">0.004904016471629075</cx:pt>
          <cx:pt idx="244">-0.004893151957329275</cx:pt>
          <cx:pt idx="245">-0.00016994486768828301</cx:pt>
          <cx:pt idx="246">-0.0078690868841023998</cx:pt>
          <cx:pt idx="247">-0.012140933019661</cx:pt>
          <cx:pt idx="248">-0.0071465786514156747</cx:pt>
          <cx:pt idx="249">-0.0019276349367869576</cx:pt>
          <cx:pt idx="250">-0.0002291562039993565</cx:pt>
          <cx:pt idx="251">6.3502275978608499e-05</cx:pt>
          <cx:pt idx="252">0.00028225636133534998</cx:pt>
          <cx:pt idx="253">-0.000352605441786645</cx:pt>
          <cx:pt idx="254">0.0003305455804799225</cx:pt>
          <cx:pt idx="255">0.00091480070845769746</cx:pt>
          <cx:pt idx="256">-0.0022062164195224198</cx:pt>
          <cx:pt idx="257">-0.0020594280054721699</cx:pt>
          <cx:pt idx="258">-0.0046163380373182503</cx:pt>
          <cx:pt idx="259">-0.0067449631977071498</cx:pt>
          <cx:pt idx="260">-0.0094482239379500999</cx:pt>
          <cx:pt idx="261">-0.004846801761453275</cx:pt>
          <cx:pt idx="262">-0.0087126186051948752</cx:pt>
          <cx:pt idx="263">-0.0063292101017430004</cx:pt>
          <cx:pt idx="264">-0.0025709590226504998</cx:pt>
          <cx:pt idx="265">-0.0048454173969065496</cx:pt>
          <cx:pt idx="266">-0.013314888384486049</cx:pt>
          <cx:pt idx="267">-0.014063855873600775</cx:pt>
          <cx:pt idx="268">-0.0046835594354181003</cx:pt>
          <cx:pt idx="269">0.008398384821799925</cx:pt>
          <cx:pt idx="270">0.0041845973800946996</cx:pt>
          <cx:pt idx="271">0.0094935439565439258</cx:pt>
          <cx:pt idx="272">0.0097343686234029492</cx:pt>
          <cx:pt idx="273">-0.00060989211732131001</cx:pt>
          <cx:pt idx="274">-0.013708208846948325</cx:pt>
          <cx:pt idx="275">-0.0093428131905796494</cx:pt>
          <cx:pt idx="276">-0.003339687171120675</cx:pt>
          <cx:pt idx="277">-0.0033946532651336252</cx:pt>
          <cx:pt idx="278">-0.0032475946661876249</cx:pt>
          <cx:pt idx="279">-0.0027491790652452749</cx:pt>
          <cx:pt idx="280">-0.00014237209057693876</cx:pt>
          <cx:pt idx="281">-0.00036300910782418499</cx:pt>
          <cx:pt idx="282">-0.00043611447462150999</cx:pt>
          <cx:pt idx="283">0.0017932339143176025</cx:pt>
          <cx:pt idx="284">-0.00051881965819944504</cx:pt>
          <cx:pt idx="285">0.0026382020093561752</cx:pt>
          <cx:pt idx="286">0.0056454599698729504</cx:pt>
          <cx:pt idx="287">0.0034132568771718251</cx:pt>
          <cx:pt idx="288">-0.0020001384132588675</cx:pt>
          <cx:pt idx="289">0.00365313419644355</cx:pt>
          <cx:pt idx="290">-0.0018126072600055301</cx:pt>
          <cx:pt idx="291">0.0014689462420309149</cx:pt>
          <cx:pt idx="292">-0.0014497213837988551</cx:pt>
          <cx:pt idx="293">-0.014375780006298876</cx:pt>
          <cx:pt idx="294">-0.01521577360148635</cx:pt>
          <cx:pt idx="295">-0.0166129849351556</cx:pt>
          <cx:pt idx="296">-0.006031882745355475</cx:pt>
          <cx:pt idx="297">-0.0036648603964927</cx:pt>
          <cx:pt idx="298">0.00070429786498887002</cx:pt>
          <cx:pt idx="299">0.035261685491387397</cx:pt>
          <cx:pt idx="300">0.0086944417680826606</cx:pt>
          <cx:pt idx="301">-0.0240563155773575</cx:pt>
          <cx:pt idx="302">-0.040014518394208602</cx:pt>
          <cx:pt idx="303">-0.0058065254748381799</cx:pt>
          <cx:pt idx="304">-0.0131507723569341</cx:pt>
          <cx:pt idx="305">-0.022219135095723</cx:pt>
          <cx:pt idx="306">-0.0099878939312093903</cx:pt>
          <cx:pt idx="307">-0.0029508421878920699</cx:pt>
          <cx:pt idx="308">-0.00080288446137701799</cx:pt>
          <cx:pt idx="309">0.00066749095433287799</cx:pt>
          <cx:pt idx="310">0.00012791380753156799</cx:pt>
          <cx:pt idx="311">0.0046248641283692903</cx:pt>
          <cx:pt idx="312">0.0086115439039377902</cx:pt>
          <cx:pt idx="313">0.019436103629312501</cx:pt>
          <cx:pt idx="314">0.035946238625620498</cx:pt>
          <cx:pt idx="315">0.0246416285690647</cx:pt>
          <cx:pt idx="316">-0.00861202929167461</cx:pt>
          <cx:pt idx="317">0.0137654295120061</cx:pt>
          <cx:pt idx="318">0.0065496706727845803</cx:pt>
          <cx:pt idx="319">-0.0015751705091001801</cx:pt>
          <cx:pt idx="320">-0.022898318860507701</cx:pt>
          <cx:pt idx="321">-0.100715480412917</cx:pt>
          <cx:pt idx="322">-0.080460605400251697</cx:pt>
          <cx:pt idx="323">-0.067332368360143502</cx:pt>
          <cx:pt idx="324">-0.0305322053752476</cx:pt>
          <cx:pt idx="325">-0.037376199676205799</cx:pt>
          <cx:pt idx="326">-0.0099151146103898802</cx:pt>
          <cx:pt idx="327">0.025191577828748001</cx:pt>
          <cx:pt idx="328">-0.0201180814789279</cx:pt>
          <cx:pt idx="329">-0.0109203883160762</cx:pt>
          <cx:pt idx="330">-0.010158545503124301</cx:pt>
          <cx:pt idx="331">0.0187579213973363</cx:pt>
          <cx:pt idx="332">0.013769826458305</cx:pt>
          <cx:pt idx="333">0.0014955124794542899</cx:pt>
          <cx:pt idx="334">0.00072892636313952905</cx:pt>
          <cx:pt idx="335">-0.00095618399244794803</cx:pt>
          <cx:pt idx="336">0.000260296417047595</cx:pt>
          <cx:pt idx="337">-8.5334251421230901e-05</cx:pt>
          <cx:pt idx="338">0.00034307780987149702</cx:pt>
          <cx:pt idx="339">0.00376007101938139</cx:pt>
          <cx:pt idx="340">0.0093071847794449301</cx:pt>
          <cx:pt idx="341">0.032491783020996499</cx:pt>
          <cx:pt idx="342">0.031930822716660298</cx:pt>
          <cx:pt idx="343">0.0078667020319778506</cx:pt>
          <cx:pt idx="344">-0.022654318199078399</cx:pt>
          <cx:pt idx="345">0.0238630282818767</cx:pt>
          <cx:pt idx="346">0.020904525714009799</cx:pt>
          <cx:pt idx="347">0.014433962780416599</cx:pt>
          <cx:pt idx="348">-0.077081704934914799</cx:pt>
          <cx:pt idx="349">-0.10599715135382599</cx:pt>
          <cx:pt idx="350">-0.094370326390743095</cx:pt>
          <cx:pt idx="351">-0.078720665891896899</cx:pt>
          <cx:pt idx="352">-0.051802691495480398</cx:pt>
          <cx:pt idx="353">-0.036242183636082399</cx:pt>
          <cx:pt idx="354">-0.036625299940402603</cx:pt>
          <cx:pt idx="355">0.025767816735830801</cx:pt>
          <cx:pt idx="356">4.3476548167033102e-05</cx:pt>
          <cx:pt idx="357">0.031955125142533999</cx:pt>
          <cx:pt idx="358">0.0279748413894839</cx:pt>
          <cx:pt idx="359">0.042505593200209503</cx:pt>
          <cx:pt idx="360">0.026349010335235401</cx:pt>
          <cx:pt idx="361">-0.0072530784687897601</cx:pt>
          <cx:pt idx="362">-0.0079359051778752892</cx:pt>
          <cx:pt idx="363">-0.0042349808676125202</cx:pt>
          <cx:pt idx="364">-0.00088377517174296496</cx:pt>
          <cx:pt idx="365">0.00070263330921277597</cx:pt>
          <cx:pt idx="366">0.00050330393066819895</cx:pt>
          <cx:pt idx="367">0.0020088332183322601</cx:pt>
          <cx:pt idx="368">0.0045618827922204799</cx:pt>
          <cx:pt idx="369">0.036849128691628798</cx:pt>
          <cx:pt idx="370">0.030417809940475701</cx:pt>
          <cx:pt idx="371">0.024234087794625499</cx:pt>
          <cx:pt idx="372">0.025136095656541201</cx:pt>
          <cx:pt idx="373">0.057933945694787603</cx:pt>
          <cx:pt idx="374">0.050737939107564897</cx:pt>
          <cx:pt idx="375">-0.0081429665862943895</cx:pt>
          <cx:pt idx="376">-0.055273973654465097</cx:pt>
          <cx:pt idx="377">-0.065240323819496598</cx:pt>
          <cx:pt idx="378">-0.039321516767622598</cx:pt>
          <cx:pt idx="379">-0.0025849233670094201</cx:pt>
          <cx:pt idx="380">-0.0163718980894598</cx:pt>
          <cx:pt idx="381">-0.050212838000264</cx:pt>
          <cx:pt idx="382">-0.013456214184997799</cx:pt>
          <cx:pt idx="383">0.0186917356766448</cx:pt>
          <cx:pt idx="384">0.014540281128552501</cx:pt>
          <cx:pt idx="385">0.049474253445551598</cx:pt>
          <cx:pt idx="386">0.054226114089667203</cx:pt>
          <cx:pt idx="387">0.049068264001929603</cx:pt>
          <cx:pt idx="388">0.0049286483475115498</cx:pt>
          <cx:pt idx="389">-0.0043379518302692202</cx:pt>
          <cx:pt idx="390">-0.0022434023754603401</cx:pt>
          <cx:pt idx="391">-0.00031482803936256802</cx:pt>
          <cx:pt idx="392">0.00044282770684094002</cx:pt>
          <cx:pt idx="393">-0.00043025191188788599</cx:pt>
          <cx:pt idx="394">-0.00052765627247028997</cx:pt>
          <cx:pt idx="395">0.0091989633536080605</cx:pt>
          <cx:pt idx="396">0.0198666661227863</cx:pt>
          <cx:pt idx="397">0.0292347369831483</cx:pt>
          <cx:pt idx="398">0.024145899039111102</cx:pt>
          <cx:pt idx="399">0.0129718500685691</cx:pt>
          <cx:pt idx="400">0.0378862569527572</cx:pt>
          <cx:pt idx="401">0.073310157082262198</cx:pt>
          <cx:pt idx="402">0.060952759608545203</cx:pt>
          <cx:pt idx="403">0.034041429204522501</cx:pt>
          <cx:pt idx="404">-0.0301670071293672</cx:pt>
          <cx:pt idx="405">0.0201362914021085</cx:pt>
          <cx:pt idx="406">0.042039624266420897</cx:pt>
          <cx:pt idx="407">0.0354019758179882</cx:pt>
          <cx:pt idx="408">0.0100010681990869</cx:pt>
          <cx:pt idx="409">-0.021133465642591099</cx:pt>
          <cx:pt idx="410">-0.019065822501004401</cx:pt>
          <cx:pt idx="411">-0.025222063444476101</cx:pt>
          <cx:pt idx="412">-0.010800150977278</cx:pt>
          <cx:pt idx="413">0.040490857706174103</cx:pt>
          <cx:pt idx="414">0.038789850621528302</cx:pt>
          <cx:pt idx="415">0.0037987992779361501</cx:pt>
          <cx:pt idx="416">0.013340145918236099</cx:pt>
          <cx:pt idx="417">0.0082534750738771801</cx:pt>
          <cx:pt idx="418">-0.0012803181671815699</cx:pt>
          <cx:pt idx="419">0.000280344232002161</cx:pt>
          <cx:pt idx="420">-0.000371073807654733</cx:pt>
          <cx:pt idx="421">-0.0021490913041668299</cx:pt>
          <cx:pt idx="422">-0.00193335642808303</cx:pt>
          <cx:pt idx="423">0.0139157490977802</cx:pt>
          <cx:pt idx="424">0.017477444689049999</cx:pt>
          <cx:pt idx="425">0.029490579485692101</cx:pt>
          <cx:pt idx="426">0.0094299547788029101</cx:pt>
          <cx:pt idx="427">0.022279268977845101</cx:pt>
          <cx:pt idx="428">0.050372341305288101</cx:pt>
          <cx:pt idx="429">0.066926051880670703</cx:pt>
          <cx:pt idx="430">0.034128880672721899</cx:pt>
          <cx:pt idx="431">0.0050473265443645799</cx:pt>
          <cx:pt idx="432">0.042812232094397398</cx:pt>
          <cx:pt idx="433">0.078932015098188299</cx:pt>
          <cx:pt idx="434">0.071003347321441201</cx:pt>
          <cx:pt idx="435">0.0308908410513212</cx:pt>
          <cx:pt idx="436">0.0395587162261841</cx:pt>
          <cx:pt idx="437">0.00076741117729489097</cx:pt>
          <cx:pt idx="438">-0.00033691836780106702</cx:pt>
          <cx:pt idx="439">-0.032054915495480903</cx:pt>
          <cx:pt idx="440">-0.046063493054487002</cx:pt>
          <cx:pt idx="441">-0.0252778179280151</cx:pt>
          <cx:pt idx="442">-0.018034416850194201</cx:pt>
          <cx:pt idx="443">-0.0063198991761674499</cx:pt>
          <cx:pt idx="444">0.023411316770950399</cx:pt>
          <cx:pt idx="445">0.021320576689243899</cx:pt>
          <cx:pt idx="446">0.00018371829314752099</cx:pt>
          <cx:pt idx="447">-0.000267989227438831</cx:pt>
          <cx:pt idx="448">0.00020089289602493401</cx:pt>
          <cx:pt idx="449">-0.0010058443754754299</cx:pt>
          <cx:pt idx="450">-0.0025145106483799098</cx:pt>
          <cx:pt idx="451">0.0047577268473093697</cx:pt>
          <cx:pt idx="452">0.0138658471685662</cx:pt>
          <cx:pt idx="453">0.0321303065350515</cx:pt>
          <cx:pt idx="454">0.029065504380834901</cx:pt>
          <cx:pt idx="455">0.014078318889429699</cx:pt>
          <cx:pt idx="456">0.00036124177154818297</cx:pt>
          <cx:pt idx="457">0.00141530520342403</cx:pt>
          <cx:pt idx="458">0.0128887131871367</cx:pt>
          <cx:pt idx="459">0.051932280317260097</cx:pt>
          <cx:pt idx="460">0.103074452073529</cx:pt>
          <cx:pt idx="461">0.069769159297531094</cx:pt>
          <cx:pt idx="462">0.0472915783022856</cx:pt>
          <cx:pt idx="463">0.0183097410971024</cx:pt>
          <cx:pt idx="464">0.0548943916168462</cx:pt>
          <cx:pt idx="465">0.047844325519802403</cx:pt>
          <cx:pt idx="466">-0.028006202868982599</cx:pt>
          <cx:pt idx="467">-0.050487887141277797</cx:pt>
          <cx:pt idx="468">-0.039277525268653003</cx:pt>
          <cx:pt idx="469">-0.031103688195052201</cx:pt>
          <cx:pt idx="470">-0.0147572837364691</cx:pt>
          <cx:pt idx="471">0.0103570182213554</cx:pt>
          <cx:pt idx="472">0.00658815477647873</cx:pt>
          <cx:pt idx="473">0.028883233564400399</cx:pt>
          <cx:pt idx="474">0.0013201738581591501</cx:pt>
          <cx:pt idx="475">0.00044059346393991202</cx:pt>
          <cx:pt idx="476">-0.00077372184740560597</cx:pt>
          <cx:pt idx="477">-0.000699200431937113</cx:pt>
          <cx:pt idx="478">0.00134732232185931</cx:pt>
          <cx:pt idx="479">-0.0018297631976449799</cx:pt>
          <cx:pt idx="480">0.0066809706514628997</cx:pt>
          <cx:pt idx="481">0.0116094283379103</cx:pt>
          <cx:pt idx="482">0.0083571276029709499</cx:pt>
          <cx:pt idx="483">0.00190516110232853</cx:pt>
          <cx:pt idx="484">-0.015371808471923</cx:pt>
          <cx:pt idx="485">-0.025613629272181901</cx:pt>
          <cx:pt idx="486">0.0175027726082401</cx:pt>
          <cx:pt idx="487">0.053725774522637597</cx:pt>
          <cx:pt idx="488">0.078762048683535105</cx:pt>
          <cx:pt idx="489">0.047891367235796602</cx:pt>
          <cx:pt idx="490">0.0030574985922623898</cx:pt>
          <cx:pt idx="491">-0.0102238508984031</cx:pt>
          <cx:pt idx="492">0.0289355216441467</cx:pt>
          <cx:pt idx="493">0.032259918197710402</cx:pt>
          <cx:pt idx="494">-0.029790750434733001</cx:pt>
          <cx:pt idx="495">-0.047681342257380702</cx:pt>
          <cx:pt idx="496">-0.034911249674343101</cx:pt>
          <cx:pt idx="497">-0.0096148179314806698</cx:pt>
          <cx:pt idx="498">-0.0062707726398318004</cx:pt>
          <cx:pt idx="499">0.014831755223394</cx:pt>
          <cx:pt idx="500">0.010105518985387901</cx:pt>
          <cx:pt idx="501">0.015759234811244398</cx:pt>
          <cx:pt idx="502">-0.00059275644862254401</cx:pt>
          <cx:pt idx="503">0.00057685440108058304</cx:pt>
          <cx:pt idx="504">0.00030454297600581402</cx:pt>
          <cx:pt idx="505">1.8947699292769802e-05</cx:pt>
          <cx:pt idx="506">0.00019168452026338499</cx:pt>
          <cx:pt idx="507">-0.0059774030729491199</cx:pt>
          <cx:pt idx="508">0.000155053237527444</cx:pt>
          <cx:pt idx="509">0.0035365424914942001</cx:pt>
          <cx:pt idx="510">0.0078650526727538899</cx:pt>
          <cx:pt idx="511">-0.0078176974878336001</cx:pt>
          <cx:pt idx="512">-0.022688278008205699</cx:pt>
          <cx:pt idx="513">-0.0074122795818063799</cx:pt>
          <cx:pt idx="514">0.051021090164803301</cx:pt>
          <cx:pt idx="515">0.068526455788332302</cx:pt>
          <cx:pt idx="516">0.097695733980509097</cx:pt>
          <cx:pt idx="517">0.029432497160383101</cx:pt>
          <cx:pt idx="518">0.0380382400745383</cx:pt>
          <cx:pt idx="519">0.036217094258631899</cx:pt>
          <cx:pt idx="520">-0.0138081581700684</cx:pt>
          <cx:pt idx="521">-0.023703036488836898</cx:pt>
          <cx:pt idx="522">-0.022961385376399301</cx:pt>
          <cx:pt idx="523">-0.045816888140090897</cx:pt>
          <cx:pt idx="524">-0.0430080996497028</cx:pt>
          <cx:pt idx="525">-0.0124696420736771</cx:pt>
          <cx:pt idx="526">0.0072543786991796002</cx:pt>
          <cx:pt idx="527">0.027497058805030301</cx:pt>
          <cx:pt idx="528">0.022130793593457002</cx:pt>
          <cx:pt idx="529">0.013570187289979401</cx:pt>
          <cx:pt idx="530">-1.3431435294337401e-05</cx:pt>
          <cx:pt idx="531">-0.00052369656471030102</cx:pt>
          <cx:pt idx="532">0.00034416829187156397</cx:pt>
          <cx:pt idx="533">0.000115798796111701</cx:pt>
          <cx:pt idx="534">-0.0027937402616116302</cx:pt>
          <cx:pt idx="535">-0.010280485635467599</cx:pt>
          <cx:pt idx="536">-0.017487560118442502</cx:pt>
          <cx:pt idx="537">-0.024144261318258101</cx:pt>
          <cx:pt idx="538">-0.0178516015445895</cx:pt>
          <cx:pt idx="539">0.0011635807058821099</cx:pt>
          <cx:pt idx="540">-0.00079123392748064005</cx:pt>
          <cx:pt idx="541">0.0067708299395673804</cx:pt>
          <cx:pt idx="542">0.075122868156242403</cx:pt>
          <cx:pt idx="543">0.078590643147286907</cx:pt>
          <cx:pt idx="544">0.056819443071098097</cx:pt>
          <cx:pt idx="545">0.021429570224531298</cx:pt>
          <cx:pt idx="546">0.058774802343672203</cx:pt>
          <cx:pt idx="547">0.058920925179510399</cx:pt>
          <cx:pt idx="548">0.0024021049435224298</cx:pt>
          <cx:pt idx="549">0.0114651243769036</cx:pt>
          <cx:pt idx="550">0.0266482105633058</cx:pt>
          <cx:pt idx="551">-0.0228836588403587</cx:pt>
          <cx:pt idx="552">-0.010360633033143401</cx:pt>
          <cx:pt idx="553">0.0051164918657537499</cx:pt>
          <cx:pt idx="554">0.023827381134438001</cx:pt>
          <cx:pt idx="555">0.036552959870771999</cx:pt>
          <cx:pt idx="556">0.017702740122202899</cx:pt>
          <cx:pt idx="557">0.0062486450440627098</cx:pt>
          <cx:pt idx="558">0.0024099720587830698</cx:pt>
          <cx:pt idx="559">0.000186664332503543</cx:pt>
          <cx:pt idx="560">-0.00037114899093098898</cx:pt>
          <cx:pt idx="561">-0.00035857277773488602</cx:pt>
          <cx:pt idx="562">0.000216673637795275</cx:pt>
          <cx:pt idx="563">-0.00322831934088492</cx:pt>
          <cx:pt idx="564">-0.0112760506831761</cx:pt>
          <cx:pt idx="565">-0.027913464067025499</cx:pt>
          <cx:pt idx="566">-0.042878165507162003</cx:pt>
          <cx:pt idx="567">-0.025064242600392101</cx:pt>
          <cx:pt idx="568">0.0087207695197318597</cx:pt>
          <cx:pt idx="569">0.045982993393772098</cx:pt>
          <cx:pt idx="570">0.0624183937358124</cx:pt>
          <cx:pt idx="571">0.054071341918977701</cx:pt>
          <cx:pt idx="572">0.013370021355070099</cx:pt>
          <cx:pt idx="573">-0.015734351015309001</cx:pt>
          <cx:pt idx="574">0.039356671642426101</cx:pt>
          <cx:pt idx="575">0.065695290109656496</cx:pt>
          <cx:pt idx="576">-0.0052576651098570799</cx:pt>
          <cx:pt idx="577">-0.0037711592459230602</cx:pt>
          <cx:pt idx="578">0.0046777863170366597</cx:pt>
          <cx:pt idx="579">-0.025524908414421101</cx:pt>
          <cx:pt idx="580">-0.0137966495860653</cx:pt>
          <cx:pt idx="581">0.0139823811385904</cx:pt>
          <cx:pt idx="582">0.034200548282439097</cx:pt>
          <cx:pt idx="583">0.0242760566577566</cx:pt>
          <cx:pt idx="584">0.013560866776473401</cx:pt>
          <cx:pt idx="585">0.0058567949601545299</cx:pt>
          <cx:pt idx="586">0.00078954331261372199</cx:pt>
          <cx:pt idx="587">0.000231318597507108</cx:pt>
          <cx:pt idx="588">0.00014380608603813499</cx:pt>
          <cx:pt idx="589">-0.000371067339468516</cx:pt>
          <cx:pt idx="590">0.0013952187767912801</cx:pt>
          <cx:pt idx="591">-0.00111792633126988</cx:pt>
          <cx:pt idx="592">-0.00067559291870154001</cx:pt>
          <cx:pt idx="593">-0.034922079634013101</cx:pt>
          <cx:pt idx="594">-0.043144737649505202</cx:pt>
          <cx:pt idx="595">-0.021831525317819001</cx:pt>
          <cx:pt idx="596">0.025585517397156098</cx:pt>
          <cx:pt idx="597">0.060967216916440102</cx:pt>
          <cx:pt idx="598">0.041064479320798701</cx:pt>
          <cx:pt idx="599">0.034490460114004903</cx:pt>
          <cx:pt idx="600">0.0024548425906563099</cx:pt>
          <cx:pt idx="601">0.0287954463596761</cx:pt>
          <cx:pt idx="602">0.051114051508621403</cx:pt>
          <cx:pt idx="603">0.0054241421269679603</cx:pt>
          <cx:pt idx="604">-0.050918120237975199</cx:pt>
          <cx:pt idx="605">0.013258812596020001</cx:pt>
          <cx:pt idx="606">0.0025535360678601202</cx:pt>
          <cx:pt idx="607">0.0041760372754244797</cx:pt>
          <cx:pt idx="608">-0.0082046459162841093</cx:pt>
          <cx:pt idx="609">0.0061559644967337096</cx:pt>
          <cx:pt idx="610">0.052503662455595901</cx:pt>
          <cx:pt idx="611">0.035847920610217701</cx:pt>
          <cx:pt idx="612">0.0067078184944795796</cx:pt>
          <cx:pt idx="613">-0.00067894613950893797</cx:pt>
          <cx:pt idx="614">0.0023299911874920202</cx:pt>
          <cx:pt idx="615">0.00022896034224380299</cx:pt>
          <cx:pt idx="616">0.00110053558416755</cx:pt>
          <cx:pt idx="617">-0.00023712631276912499</cx:pt>
          <cx:pt idx="618">0.00156220818226319</cx:pt>
          <cx:pt idx="619">0.0055983966736607698</cx:pt>
          <cx:pt idx="620">0.0094577699634472798</cx:pt>
          <cx:pt idx="621">-0.012414106305651601</cx:pt>
          <cx:pt idx="622">-0.040791504519891601</cx:pt>
          <cx:pt idx="623">-0.0299957284081891</cx:pt>
          <cx:pt idx="624">0.00490567872558234</cx:pt>
          <cx:pt idx="625">0.0108568314967854</cx:pt>
          <cx:pt idx="626">0.0112547780595672</cx:pt>
          <cx:pt idx="627">-0.0040115185648540502</cx:pt>
          <cx:pt idx="628">-0.0022933341949943399</cx:pt>
          <cx:pt idx="629">0.0026621832206669598</cx:pt>
          <cx:pt idx="630">-0.00961385812412212</cx:pt>
          <cx:pt idx="631">-0.0104629061279889</cx:pt>
          <cx:pt idx="632">-0.014983256428157199</cx:pt>
          <cx:pt idx="633">-0.0156045302102294</cx:pt>
          <cx:pt idx="634">-0.0048652804067711303</cx:pt>
          <cx:pt idx="635">0.0165386149396189</cx:pt>
          <cx:pt idx="636">0.0127707275629791</cx:pt>
          <cx:pt idx="637">0.016833635273867501</cx:pt>
          <cx:pt idx="638">0.038195375800559699</cx:pt>
          <cx:pt idx="639">0.016192208033401299</cx:pt>
          <cx:pt idx="640">0.0025830526349702298</cx:pt>
          <cx:pt idx="641">-0.00224190188657815</cx:pt>
          <cx:pt idx="642">-0.00132972958971977</cx:pt>
          <cx:pt idx="643">0.00027317826883524698</cx:pt>
          <cx:pt idx="644">2.94490439998857e-05</cx:pt>
          <cx:pt idx="645">-0.00058724901353557205</cx:pt>
          <cx:pt idx="646">-0.00016629276716364499</cx:pt>
          <cx:pt idx="647">0.00457306260052454</cx:pt>
          <cx:pt idx="648">0.0051662144345971297</cx:pt>
          <cx:pt idx="649">-0.0210408782431625</cx:pt>
          <cx:pt idx="650">-0.0794170135576521</cx:pt>
          <cx:pt idx="651">-0.081340124178061093</cx:pt>
          <cx:pt idx="652">-0.012663548021692899</cx:pt>
          <cx:pt idx="653">-0.0098193990195219304</cx:pt>
          <cx:pt idx="654">-0.00219891773289458</cx:pt>
          <cx:pt idx="655">-0.0082707967287057801</cx:pt>
          <cx:pt idx="656">-0.024794158339403901</cx:pt>
          <cx:pt idx="657">-0.0153167557702725</cx:pt>
          <cx:pt idx="658">0.036578223867478901</cx:pt>
          <cx:pt idx="659">0.0326380162902375</cx:pt>
          <cx:pt idx="660">0.0032939777557612201</cx:pt>
          <cx:pt idx="661">4.5491478227212498e-05</cx:pt>
          <cx:pt idx="662">0.026587374466499999</cx:pt>
          <cx:pt idx="663">0.0068100688318206599</cx:pt>
          <cx:pt idx="664">0.0271986451128759</cx:pt>
          <cx:pt idx="665">0.031511859224452703</cx:pt>
          <cx:pt idx="666">0.033583002337434401</cx:pt>
          <cx:pt idx="667">0.020665739028316098</cx:pt>
          <cx:pt idx="668">-0.0030691849845108699</cx:pt>
          <cx:pt idx="669">-0.00241456226926564</cx:pt>
          <cx:pt idx="670">-0.00109141929045372</cx:pt>
          <cx:pt idx="671">-0.000449185522050865</cx:pt>
          <cx:pt idx="672">0.00091067330272720601</cx:pt>
          <cx:pt idx="673">0.00035694407779787398</cx:pt>
          <cx:pt idx="674">-0.00049580374220915097</cx:pt>
          <cx:pt idx="675">-0.0018731395187559</cx:pt>
          <cx:pt idx="676">-0.0078084933663212803</cx:pt>
          <cx:pt idx="677">-0.033040505896137398</cx:pt>
          <cx:pt idx="678">-0.065698419860628299</cx:pt>
          <cx:pt idx="679">-0.065149422359557202</cx:pt>
          <cx:pt idx="680">-0.052750561407826899</cx:pt>
          <cx:pt idx="681">-0.023641197596342998</cx:pt>
          <cx:pt idx="682">-0.0276814772656187</cx:pt>
          <cx:pt idx="683">-0.020463921343805098</cx:pt>
          <cx:pt idx="684">-0.0205049153818802</cx:pt>
          <cx:pt idx="685">0.026016637747299402</cx:pt>
          <cx:pt idx="686">0.0362293956827031</cx:pt>
          <cx:pt idx="687">0.027807217241482999</cx:pt>
          <cx:pt idx="688">0.054146849860244602</cx:pt>
          <cx:pt idx="689">-0.0037074040147347799</cx:pt>
          <cx:pt idx="690">0.0254032831902983</cx:pt>
          <cx:pt idx="691">0.019355416443978899</cx:pt>
          <cx:pt idx="692">0.0201529780310589</cx:pt>
          <cx:pt idx="693">0.0058518896815637298</cx:pt>
          <cx:pt idx="694">0.0110693857504198</cx:pt>
          <cx:pt idx="695">0.011152429902515099</cx:pt>
          <cx:pt idx="696">0.0025184889644757902</cx:pt>
          <cx:pt idx="697">0.0013275719011271599</cx:pt>
          <cx:pt idx="698">0.00025366578255035202</cx:pt>
          <cx:pt idx="699">7.1333171742911196e-05</cx:pt>
          <cx:pt idx="700">-0.000278867382010143</cx:pt>
          <cx:pt idx="701">0.000118154315968758</cx:pt>
          <cx:pt idx="702">-0.000108555950606419</cx:pt>
          <cx:pt idx="703">-0.0026483844213215399</cx:pt>
          <cx:pt idx="704">-0.0051966244289463996</cx:pt>
          <cx:pt idx="705">-0.0106877079979472</cx:pt>
          <cx:pt idx="706">-0.0108629692307888</cx:pt>
          <cx:pt idx="707">-0.0157754464979434</cx:pt>
          <cx:pt idx="708">-0.028140775756442801</cx:pt>
          <cx:pt idx="709">-0.030553126433030701</cx:pt>
          <cx:pt idx="710">-0.034441844293176399</cx:pt>
          <cx:pt idx="711">-0.056566908871047802</cx:pt>
          <cx:pt idx="712">-0.057582935591867002</cx:pt>
          <cx:pt idx="713">-0.014835762195334499</cx:pt>
          <cx:pt idx="714">0.0019668881223649402</cx:pt>
          <cx:pt idx="715">0.022575528249356099</cx:pt>
          <cx:pt idx="716">0.035373249277043599</cx:pt>
          <cx:pt idx="717">0.019222152502841702</cx:pt>
          <cx:pt idx="718">0.023977351556982902</cx:pt>
          <cx:pt idx="719">0.0177066839130007</cx:pt>
          <cx:pt idx="720">0.0076635045339150604</cx:pt>
          <cx:pt idx="721">0.0067976900731997504</cx:pt>
          <cx:pt idx="722">0.0024340695722081598</cx:pt>
          <cx:pt idx="723">0.00638365956676253</cx:pt>
          <cx:pt idx="724">0.0010849358175415401</cx:pt>
          <cx:pt idx="725">0.00049359117401562703</cx:pt>
          <cx:pt idx="726">0.00040591491934141197</cx:pt>
          <cx:pt idx="727">0.000211781707371247</cx:pt>
          <cx:pt idx="728">0.000388076484176491</cx:pt>
          <cx:pt idx="729">0.00019964168683978001</cx:pt>
          <cx:pt idx="730">0.00049388354588273395</cx:pt>
          <cx:pt idx="731">0.000296677393421466</cx:pt>
          <cx:pt idx="732">0.00206594198513533</cx:pt>
          <cx:pt idx="733">0.010855343783652899</cx:pt>
          <cx:pt idx="734">0.0143048312926277</cx:pt>
          <cx:pt idx="735">0.0050521127047211201</cx:pt>
          <cx:pt idx="736">0.0063764141460194096</cx:pt>
          <cx:pt idx="737">-0.00094839669373943103</cx:pt>
          <cx:pt idx="738">-0.0087454154369448998</cx:pt>
          <cx:pt idx="739">-0.00375470449238078</cx:pt>
          <cx:pt idx="740">0.0143723754671372</cx:pt>
          <cx:pt idx="741">0.0123413887119569</cx:pt>
          <cx:pt idx="742">-0.0047337276512457701</cx:pt>
          <cx:pt idx="743">-0.0124171359540201</cx:pt>
          <cx:pt idx="744">-0.0042735522406812301</cx:pt>
          <cx:pt idx="745">-0.0076455034186990196</cx:pt>
          <cx:pt idx="746">-0.0030216101047824198</cx:pt>
          <cx:pt idx="747">-0.0037727299035755198</cx:pt>
          <cx:pt idx="748">-0.00132386298948547</cx:pt>
          <cx:pt idx="749">0.00047959102823993298</cx:pt>
          <cx:pt idx="750">-0.0035561440255638499</cx:pt>
          <cx:pt idx="751">0.000220515194485899</cx:pt>
          <cx:pt idx="752">0.00040938956978102701</cx:pt>
          <cx:pt idx="753">0.00035051632954500401</cx:pt>
          <cx:pt idx="754">-0.000110749047190333</cx:pt>
          <cx:pt idx="755">-0.00038633828554926198</cx:pt>
          <cx:pt idx="756">-0.00037653307640563401</cx:pt>
          <cx:pt idx="757">-0.00013669715045017</cx:pt>
          <cx:pt idx="758">-0.00030917245129046699</cx:pt>
          <cx:pt idx="759">0.00060499060692529303</cx:pt>
          <cx:pt idx="760">-0.00028656633669302999</cx:pt>
          <cx:pt idx="761">-0.000439195954895551</cx:pt>
          <cx:pt idx="762">6.0181192343777399e-05</cx:pt>
          <cx:pt idx="763">-0.00054342882031349605</cx:pt>
          <cx:pt idx="764">-0.00102583476426782</cx:pt>
          <cx:pt idx="765">0.00080635178476754497</cx:pt>
          <cx:pt idx="766">-0.0010300372962509399</cx:pt>
          <cx:pt idx="767">-0.00094974969891633404</cx:pt>
          <cx:pt idx="768">-8.2369234837989397e-05</cx:pt>
          <cx:pt idx="769">-0.0020367645816592801</cx:pt>
          <cx:pt idx="770">-0.00235188356475881</cx:pt>
          <cx:pt idx="771">-0.0027987574311325999</cx:pt>
          <cx:pt idx="772">-0.0019472644060102499</cx:pt>
          <cx:pt idx="773">-0.0040836917716214199</cx:pt>
          <cx:pt idx="774">-0.0073217799499983201</cx:pt>
          <cx:pt idx="775">-0.00080002526284010298</cx:pt>
          <cx:pt idx="776">0.0015828237420349601</cx:pt>
          <cx:pt idx="777">-0.0019039388117895501</cx:pt>
          <cx:pt idx="778">-0.0045495104343384598</cx:pt>
          <cx:pt idx="779">-0.0017796536068865</cx:pt>
          <cx:pt idx="780">0.00049445069383449399</cx:pt>
          <cx:pt idx="781">0.00057040401590742701</cx:pt>
          <cx:pt idx="782">-0.00064362201159307703</cx:pt>
          <cx:pt idx="783">0.00028040210827580202</cx:pt>
          <cx:pt idx="784">-0.0025440281482613501</cx:pt>
          <cx:pt idx="785">0.00157197250042479</cx:pt>
          <cx:pt idx="786">0.0040996488057111254</cx:pt>
          <cx:pt idx="787">-0.0012647302731224174</cx:pt>
          <cx:pt idx="788">-0.0012649318469066275</cx:pt>
          <cx:pt idx="789">0.0040753958700352998</cx:pt>
          <cx:pt idx="790">-0.0008105153582567675</cx:pt>
          <cx:pt idx="791">-0.0034423928382695248</cx:pt>
          <cx:pt idx="792">-0.00080834077966398252</cx:pt>
          <cx:pt idx="793">-0.000456604003243555</cx:pt>
          <cx:pt idx="794">0.0050659618730878753</cx:pt>
          <cx:pt idx="795">-0.007349823899088225</cx:pt>
          <cx:pt idx="796">0.00071222747546632501</cx:pt>
          <cx:pt idx="797">-0.0078840353057559008</cx:pt>
          <cx:pt idx="798">-0.013306087720609426</cx:pt>
          <cx:pt idx="799">-0.0032845779993320502</cx:pt>
          <cx:pt idx="800">-0.0063817345246905003</cx:pt>
          <cx:pt idx="801">-0.011129158641792125</cx:pt>
          <cx:pt idx="802">-0.0052501909264128501</cx:pt>
          <cx:pt idx="803">-0.0048834545575429751</cx:pt>
          <cx:pt idx="804">-0.004872245935472125</cx:pt>
          <cx:pt idx="805">-0.0027568547224983502</cx:pt>
          <cx:pt idx="806">-0.0013945466137069424</cx:pt>
          <cx:pt idx="807">0.00033512535011750251</cx:pt>
          <cx:pt idx="808">0.00027486500293815499</cx:pt>
          <cx:pt idx="809">0.00032200990788354249</cx:pt>
          <cx:pt idx="810">-2.8449387291152499e-05</cx:pt>
          <cx:pt idx="811">-0.00035079853071422499</cx:pt>
          <cx:pt idx="812">-0.00081526026562280755</cx:pt>
          <cx:pt idx="813">0.002378318317773135</cx:pt>
          <cx:pt idx="814">0.00034055111492653251</cx:pt>
          <cx:pt idx="815">-0.00083512129936577498</cx:pt>
          <cx:pt idx="816">-0.0043995808659699253</cx:pt>
          <cx:pt idx="817">-0.0052688186360244247</cx:pt>
          <cx:pt idx="818">-0.005108346914424325</cx:pt>
          <cx:pt idx="819">-0.0106250481640945</cx:pt>
          <cx:pt idx="820">-0.010031553416630999</cx:pt>
          <cx:pt idx="821">-0.0045044987140545499</cx:pt>
          <cx:pt idx="822">-0.0052574744285048998</cx:pt>
          <cx:pt idx="823">-0.01210099899814695</cx:pt>
          <cx:pt idx="824">-0.010937143219905075</cx:pt>
          <cx:pt idx="825">-0.0047420570194485001</cx:pt>
          <cx:pt idx="826">-0.0024430168044881325</cx:pt>
          <cx:pt idx="827">0.002259129873569955</cx:pt>
          <cx:pt idx="828">0.004904016471629075</cx:pt>
          <cx:pt idx="829">-0.004893151957329275</cx:pt>
          <cx:pt idx="830">-0.00016994486768828301</cx:pt>
          <cx:pt idx="831">-0.0078690868841023998</cx:pt>
          <cx:pt idx="832">-0.012140933019661</cx:pt>
          <cx:pt idx="833">-0.0071465786514156747</cx:pt>
          <cx:pt idx="834">-0.0019276349367869576</cx:pt>
          <cx:pt idx="835">-0.0002291562039993565</cx:pt>
          <cx:pt idx="836">6.3502275978608499e-05</cx:pt>
          <cx:pt idx="837">0.00028225636133534998</cx:pt>
          <cx:pt idx="838">-0.000352605441786645</cx:pt>
          <cx:pt idx="839">0.0003305455804799225</cx:pt>
          <cx:pt idx="840">0.00091480070845769746</cx:pt>
          <cx:pt idx="841">-0.0022062164195224198</cx:pt>
          <cx:pt idx="842">-0.0020594280054721699</cx:pt>
          <cx:pt idx="843">-0.0046163380373182503</cx:pt>
          <cx:pt idx="844">-0.0067449631977071498</cx:pt>
          <cx:pt idx="845">-0.0094482239379500999</cx:pt>
          <cx:pt idx="846">-0.004846801761453275</cx:pt>
          <cx:pt idx="847">-0.0087126186051948752</cx:pt>
          <cx:pt idx="848">-0.0063292101017430004</cx:pt>
          <cx:pt idx="849">-0.0025709590226504998</cx:pt>
          <cx:pt idx="850">-0.0048454173969065496</cx:pt>
          <cx:pt idx="851">-0.013314888384486049</cx:pt>
          <cx:pt idx="852">-0.014063855873600775</cx:pt>
          <cx:pt idx="853">-0.0046835594354181003</cx:pt>
          <cx:pt idx="854">0.008398384821799925</cx:pt>
          <cx:pt idx="855">0.0041845973800946996</cx:pt>
          <cx:pt idx="856">0.0094935439565439258</cx:pt>
          <cx:pt idx="857">0.0097343686234029492</cx:pt>
          <cx:pt idx="858">-0.00060989211732131001</cx:pt>
          <cx:pt idx="859">-0.013708208846948325</cx:pt>
          <cx:pt idx="860">-0.0093428131905796494</cx:pt>
          <cx:pt idx="861">-0.003339687171120675</cx:pt>
          <cx:pt idx="862">-0.0033946532651336252</cx:pt>
          <cx:pt idx="863">-0.0032475946661876249</cx:pt>
          <cx:pt idx="864">-0.0027491790652452749</cx:pt>
          <cx:pt idx="865">-0.00014237209057693876</cx:pt>
          <cx:pt idx="866">-0.00036300910782418499</cx:pt>
          <cx:pt idx="867">-0.00043611447462150999</cx:pt>
          <cx:pt idx="868">0.0017932339143176025</cx:pt>
          <cx:pt idx="869">-0.00051881965819944504</cx:pt>
          <cx:pt idx="870">0.0026382020093561752</cx:pt>
          <cx:pt idx="871">0.0056454599698729504</cx:pt>
          <cx:pt idx="872">0.0034132568771718251</cx:pt>
          <cx:pt idx="873">-0.0020001384132588675</cx:pt>
          <cx:pt idx="874">0.00365313419644355</cx:pt>
          <cx:pt idx="875">-0.0018126072600055301</cx:pt>
          <cx:pt idx="876">0.0014689462420309149</cx:pt>
          <cx:pt idx="877">-0.0014497213837988551</cx:pt>
          <cx:pt idx="878">-0.014375780006298876</cx:pt>
          <cx:pt idx="879">-0.01521577360148635</cx:pt>
          <cx:pt idx="880">-0.0166129849351556</cx:pt>
          <cx:pt idx="881">-0.006031882745355475</cx:pt>
          <cx:pt idx="882">-0.0036648603964927</cx:pt>
          <cx:pt idx="883">0.00070429786498887002</cx:pt>
          <cx:pt idx="884">-0.0025440281482613501</cx:pt>
          <cx:pt idx="885">0.00157197250042479</cx:pt>
          <cx:pt idx="886">0.0040996488057111254</cx:pt>
          <cx:pt idx="887">-0.0012647302731224174</cx:pt>
          <cx:pt idx="888">-0.0012649318469066275</cx:pt>
          <cx:pt idx="889">0.0040753958700352998</cx:pt>
          <cx:pt idx="890">-0.0008105153582567675</cx:pt>
          <cx:pt idx="891">-0.0034423928382695248</cx:pt>
          <cx:pt idx="892">-0.00080834077966398252</cx:pt>
          <cx:pt idx="893">-0.000456604003243555</cx:pt>
          <cx:pt idx="894">0.0050659618730878753</cx:pt>
          <cx:pt idx="895">-0.007349823899088225</cx:pt>
          <cx:pt idx="896">0.00071222747546632501</cx:pt>
          <cx:pt idx="897">-0.0078840353057559008</cx:pt>
          <cx:pt idx="898">-0.013306087720609426</cx:pt>
          <cx:pt idx="899">-0.0032845779993320502</cx:pt>
          <cx:pt idx="900">-0.0063817345246905003</cx:pt>
          <cx:pt idx="901">-0.011129158641792125</cx:pt>
          <cx:pt idx="902">-0.0052501909264128501</cx:pt>
          <cx:pt idx="903">-0.0048834545575429751</cx:pt>
          <cx:pt idx="904">-0.004872245935472125</cx:pt>
          <cx:pt idx="905">-0.0027568547224983502</cx:pt>
          <cx:pt idx="906">-0.0013945466137069424</cx:pt>
          <cx:pt idx="907">0.00033512535011750251</cx:pt>
          <cx:pt idx="908">0.00027486500293815499</cx:pt>
          <cx:pt idx="909">0.00032200990788354249</cx:pt>
          <cx:pt idx="910">-2.8449387291152499e-05</cx:pt>
          <cx:pt idx="911">-0.00035079853071422499</cx:pt>
          <cx:pt idx="912">-0.00081526026562280755</cx:pt>
          <cx:pt idx="913">0.002378318317773135</cx:pt>
          <cx:pt idx="914">0.00034055111492653251</cx:pt>
          <cx:pt idx="915">-0.00083512129936577498</cx:pt>
          <cx:pt idx="916">-0.0043995808659699253</cx:pt>
          <cx:pt idx="917">-0.0052688186360244247</cx:pt>
          <cx:pt idx="918">-0.005108346914424325</cx:pt>
          <cx:pt idx="919">-0.0106250481640945</cx:pt>
          <cx:pt idx="920">-0.010031553416630999</cx:pt>
          <cx:pt idx="921">-0.0045044987140545499</cx:pt>
          <cx:pt idx="922">-0.0052574744285048998</cx:pt>
          <cx:pt idx="923">-0.01210099899814695</cx:pt>
          <cx:pt idx="924">-0.010937143219905075</cx:pt>
          <cx:pt idx="925">-0.0047420570194485001</cx:pt>
          <cx:pt idx="926">-0.0024430168044881325</cx:pt>
          <cx:pt idx="927">0.002259129873569955</cx:pt>
          <cx:pt idx="928">0.004904016471629075</cx:pt>
          <cx:pt idx="929">-0.004893151957329275</cx:pt>
          <cx:pt idx="930">-0.00016994486768828301</cx:pt>
          <cx:pt idx="931">-0.0078690868841023998</cx:pt>
          <cx:pt idx="932">-0.012140933019661</cx:pt>
          <cx:pt idx="933">-0.0071465786514156747</cx:pt>
          <cx:pt idx="934">-0.0019276349367869576</cx:pt>
          <cx:pt idx="935">-0.0002291562039993565</cx:pt>
          <cx:pt idx="936">6.3502275978608499e-05</cx:pt>
          <cx:pt idx="937">0.00028225636133534998</cx:pt>
          <cx:pt idx="938">-0.000352605441786645</cx:pt>
          <cx:pt idx="939">0.0003305455804799225</cx:pt>
          <cx:pt idx="940">0.00091480070845769746</cx:pt>
          <cx:pt idx="941">-0.0022062164195224198</cx:pt>
          <cx:pt idx="942">-0.0020594280054721699</cx:pt>
          <cx:pt idx="943">-0.0046163380373182503</cx:pt>
          <cx:pt idx="944">-0.0067449631977071498</cx:pt>
          <cx:pt idx="945">-0.0094482239379500999</cx:pt>
          <cx:pt idx="946">-0.004846801761453275</cx:pt>
          <cx:pt idx="947">-0.0087126186051948752</cx:pt>
          <cx:pt idx="948">-0.0063292101017430004</cx:pt>
          <cx:pt idx="949">-0.0025709590226504998</cx:pt>
          <cx:pt idx="950">-0.0048454173969065496</cx:pt>
          <cx:pt idx="951">-0.013314888384486049</cx:pt>
          <cx:pt idx="952">-0.014063855873600775</cx:pt>
          <cx:pt idx="953">-0.0046835594354181003</cx:pt>
          <cx:pt idx="954">0.008398384821799925</cx:pt>
          <cx:pt idx="955">0.0041845973800946996</cx:pt>
          <cx:pt idx="956">0.0094935439565439258</cx:pt>
          <cx:pt idx="957">0.0097343686234029492</cx:pt>
          <cx:pt idx="958">-0.00060989211732131001</cx:pt>
          <cx:pt idx="959">-0.013708208846948325</cx:pt>
          <cx:pt idx="960">-0.0093428131905796494</cx:pt>
          <cx:pt idx="961">-0.003339687171120675</cx:pt>
          <cx:pt idx="962">-0.0033946532651336252</cx:pt>
          <cx:pt idx="963">-0.0032475946661876249</cx:pt>
          <cx:pt idx="964">-0.0027491790652452749</cx:pt>
          <cx:pt idx="965">-0.00014237209057693876</cx:pt>
          <cx:pt idx="966">-0.00036300910782418499</cx:pt>
          <cx:pt idx="967">-0.00043611447462150999</cx:pt>
          <cx:pt idx="968">0.0017932339143176025</cx:pt>
          <cx:pt idx="969">-0.00051881965819944504</cx:pt>
          <cx:pt idx="970">0.0026382020093561752</cx:pt>
          <cx:pt idx="971">0.0056454599698729504</cx:pt>
          <cx:pt idx="972">0.0034132568771718251</cx:pt>
          <cx:pt idx="973">-0.0020001384132588675</cx:pt>
          <cx:pt idx="974">0.00365313419644355</cx:pt>
          <cx:pt idx="975">-0.0018126072600055301</cx:pt>
          <cx:pt idx="976">0.0014689462420309149</cx:pt>
          <cx:pt idx="977">-0.0014497213837988551</cx:pt>
          <cx:pt idx="978">-0.014375780006298876</cx:pt>
          <cx:pt idx="979">-0.01521577360148635</cx:pt>
          <cx:pt idx="980">-0.0166129849351556</cx:pt>
          <cx:pt idx="981">-0.006031882745355475</cx:pt>
          <cx:pt idx="982">-0.0036648603964927</cx:pt>
          <cx:pt idx="983">0.00070429786498887002</cx:pt>
          <cx:pt idx="984">-0.0025440281482613501</cx:pt>
          <cx:pt idx="985">0.00157197250042479</cx:pt>
          <cx:pt idx="986">0.0040996488057111254</cx:pt>
          <cx:pt idx="987">-0.0012647302731224174</cx:pt>
          <cx:pt idx="988">-0.0012649318469066275</cx:pt>
          <cx:pt idx="989">0.0040753958700352998</cx:pt>
          <cx:pt idx="990">-0.0008105153582567675</cx:pt>
          <cx:pt idx="991">-0.0034423928382695248</cx:pt>
          <cx:pt idx="992">-0.00080834077966398252</cx:pt>
          <cx:pt idx="993">-0.000456604003243555</cx:pt>
          <cx:pt idx="994">0.0050659618730878753</cx:pt>
          <cx:pt idx="995">-0.007349823899088225</cx:pt>
          <cx:pt idx="996">0.00071222747546632501</cx:pt>
          <cx:pt idx="997">-0.0078840353057559008</cx:pt>
          <cx:pt idx="998">-0.013306087720609426</cx:pt>
          <cx:pt idx="999">-0.0032845779993320502</cx:pt>
          <cx:pt idx="1000">-0.0063817345246905003</cx:pt>
          <cx:pt idx="1001">-0.011129158641792125</cx:pt>
          <cx:pt idx="1002">-0.0052501909264128501</cx:pt>
          <cx:pt idx="1003">-0.0048834545575429751</cx:pt>
          <cx:pt idx="1004">-0.004872245935472125</cx:pt>
          <cx:pt idx="1005">-0.0027568547224983502</cx:pt>
          <cx:pt idx="1006">-0.0013945466137069424</cx:pt>
          <cx:pt idx="1007">0.00033512535011750251</cx:pt>
          <cx:pt idx="1008">0.00027486500293815499</cx:pt>
          <cx:pt idx="1009">0.00032200990788354249</cx:pt>
          <cx:pt idx="1010">-2.8449387291152499e-05</cx:pt>
          <cx:pt idx="1011">-0.00035079853071422499</cx:pt>
          <cx:pt idx="1012">-0.00081526026562280755</cx:pt>
          <cx:pt idx="1013">0.002378318317773135</cx:pt>
          <cx:pt idx="1014">0.00034055111492653251</cx:pt>
          <cx:pt idx="1015">-0.00083512129936577498</cx:pt>
          <cx:pt idx="1016">-0.0043995808659699253</cx:pt>
          <cx:pt idx="1017">-0.0052688186360244247</cx:pt>
          <cx:pt idx="1018">-0.005108346914424325</cx:pt>
          <cx:pt idx="1019">-0.0106250481640945</cx:pt>
          <cx:pt idx="1020">-0.010031553416630999</cx:pt>
          <cx:pt idx="1021">-0.0045044987140545499</cx:pt>
          <cx:pt idx="1022">-0.0052574744285048998</cx:pt>
          <cx:pt idx="1023">-0.01210099899814695</cx:pt>
          <cx:pt idx="1024">-0.010937143219905075</cx:pt>
          <cx:pt idx="1025">-0.0047420570194485001</cx:pt>
          <cx:pt idx="1026">-0.0024430168044881325</cx:pt>
          <cx:pt idx="1027">0.002259129873569955</cx:pt>
          <cx:pt idx="1028">0.004904016471629075</cx:pt>
          <cx:pt idx="1029">-0.004893151957329275</cx:pt>
          <cx:pt idx="1030">-0.00016994486768828301</cx:pt>
          <cx:pt idx="1031">-0.0078690868841023998</cx:pt>
          <cx:pt idx="1032">-0.012140933019661</cx:pt>
          <cx:pt idx="1033">-0.0071465786514156747</cx:pt>
          <cx:pt idx="1034">-0.0019276349367869576</cx:pt>
          <cx:pt idx="1035">-0.0002291562039993565</cx:pt>
          <cx:pt idx="1036">6.3502275978608499e-05</cx:pt>
          <cx:pt idx="1037">0.00028225636133534998</cx:pt>
          <cx:pt idx="1038">-0.000352605441786645</cx:pt>
          <cx:pt idx="1039">0.0003305455804799225</cx:pt>
          <cx:pt idx="1040">0.00091480070845769746</cx:pt>
          <cx:pt idx="1041">-0.0022062164195224198</cx:pt>
          <cx:pt idx="1042">-0.0020594280054721699</cx:pt>
          <cx:pt idx="1043">-0.0046163380373182503</cx:pt>
          <cx:pt idx="1044">-0.0067449631977071498</cx:pt>
          <cx:pt idx="1045">-0.0094482239379500999</cx:pt>
          <cx:pt idx="1046">-0.004846801761453275</cx:pt>
          <cx:pt idx="1047">-0.0087126186051948752</cx:pt>
          <cx:pt idx="1048">-0.0063292101017430004</cx:pt>
          <cx:pt idx="1049">-0.0025709590226504998</cx:pt>
          <cx:pt idx="1050">-0.0048454173969065496</cx:pt>
          <cx:pt idx="1051">-0.013314888384486049</cx:pt>
          <cx:pt idx="1052">-0.014063855873600775</cx:pt>
          <cx:pt idx="1053">-0.0046835594354181003</cx:pt>
          <cx:pt idx="1054">0.008398384821799925</cx:pt>
          <cx:pt idx="1055">0.0041845973800946996</cx:pt>
          <cx:pt idx="1056">0.0094935439565439258</cx:pt>
          <cx:pt idx="1057">0.0097343686234029492</cx:pt>
          <cx:pt idx="1058">-0.00060989211732131001</cx:pt>
          <cx:pt idx="1059">-0.013708208846948325</cx:pt>
          <cx:pt idx="1060">-0.0093428131905796494</cx:pt>
          <cx:pt idx="1061">-0.003339687171120675</cx:pt>
          <cx:pt idx="1062">-0.0033946532651336252</cx:pt>
          <cx:pt idx="1063">-0.0032475946661876249</cx:pt>
          <cx:pt idx="1064">-0.0027491790652452749</cx:pt>
          <cx:pt idx="1065">-0.00014237209057693876</cx:pt>
          <cx:pt idx="1066">-0.00036300910782418499</cx:pt>
          <cx:pt idx="1067">-0.00043611447462150999</cx:pt>
          <cx:pt idx="1068">0.0017932339143176025</cx:pt>
          <cx:pt idx="1069">-0.00051881965819944504</cx:pt>
          <cx:pt idx="1070">0.0026382020093561752</cx:pt>
          <cx:pt idx="1071">0.0056454599698729504</cx:pt>
          <cx:pt idx="1072">0.0034132568771718251</cx:pt>
          <cx:pt idx="1073">-0.0020001384132588675</cx:pt>
          <cx:pt idx="1074">0.00365313419644355</cx:pt>
          <cx:pt idx="1075">-0.0018126072600055301</cx:pt>
          <cx:pt idx="1076">0.0014689462420309149</cx:pt>
          <cx:pt idx="1077">-0.0014497213837988551</cx:pt>
          <cx:pt idx="1078">-0.014375780006298876</cx:pt>
          <cx:pt idx="1079">-0.01521577360148635</cx:pt>
          <cx:pt idx="1080">-0.0166129849351556</cx:pt>
          <cx:pt idx="1081">-0.006031882745355475</cx:pt>
          <cx:pt idx="1082">-0.0036648603964927</cx:pt>
          <cx:pt idx="1083">0.00070429786498887002</cx:pt>
        </cx:lvl>
      </cx:numDim>
    </cx:data>
    <cx:data id="157">
      <cx:numDim type="val">
        <cx:f>Sheet2!$FB$1:$FB$1084</cx:f>
        <cx:lvl ptCount="1084" formatCode="G/通用格式">
          <cx:pt idx="0">0.00073878911634418798</cx:pt>
          <cx:pt idx="1">-0.00043062042352159599</cx:pt>
          <cx:pt idx="2">0.00031802091438355398</cx:pt>
          <cx:pt idx="3">8.3796226038291703e-05</cx:pt>
          <cx:pt idx="4">-0.00065042915375497002</cx:pt>
          <cx:pt idx="5">-0.00038384848171352698</cx:pt>
          <cx:pt idx="6">-0.00016928778928626201</cx:pt>
          <cx:pt idx="7">0.00029917281512619397</cx:pt>
          <cx:pt idx="8">-0.00024806008353365702</cx:pt>
          <cx:pt idx="9">-0.000223475033667213</cx:pt>
          <cx:pt idx="10">-0.00021237737109944401</cx:pt>
          <cx:pt idx="11">-0.00042466053530614798</cx:pt>
          <cx:pt idx="12">-0.00053147268374883995</cx:pt>
          <cx:pt idx="13">-0.000297634733192359</cx:pt>
          <cx:pt idx="14">-0.00020365736873770001</cx:pt>
          <cx:pt idx="15">0.00025859507519117802</cx:pt>
          <cx:pt idx="16">0.00066852853729683001</cx:pt>
          <cx:pt idx="17">-0.000145172023672671</cx:pt>
          <cx:pt idx="18">-0.00034702419944791801</cx:pt>
          <cx:pt idx="19">0.000189812593472186</cx:pt>
          <cx:pt idx="20">0.00066439151231023499</cx:pt>
          <cx:pt idx="21">1.05516638462098e-05</cx:pt>
          <cx:pt idx="22">-0.000374461421817315</cx:pt>
          <cx:pt idx="23">8.1529674301330604e-05</cx:pt>
          <cx:pt idx="24">0.00083752359019975697</cx:pt>
          <cx:pt idx="25">-0.0015714281045831899</cx:pt>
          <cx:pt idx="26">0.00043609340810494201</cx:pt>
          <cx:pt idx="27">0.000598631000531632</cx:pt>
          <cx:pt idx="28">-9.0642234564037197e-05</cx:pt>
          <cx:pt idx="29">0.000256765349641099</cx:pt>
          <cx:pt idx="30">-0.00069549836896233</cx:pt>
          <cx:pt idx="31">0.000107948903399881</cx:pt>
          <cx:pt idx="32">-3.7132920112286197e-05</cx:pt>
          <cx:pt idx="33">-0.00125643897585191</cx:pt>
          <cx:pt idx="34">-0.000125479644654054</cx:pt>
          <cx:pt idx="35">0.000161274386631247</cx:pt>
          <cx:pt idx="36">0.00105158400250999</cx:pt>
          <cx:pt idx="37">0.00107759858122752</cx:pt>
          <cx:pt idx="38">0.00182994481675774</cx:pt>
          <cx:pt idx="39">0.0018148457636461301</cx:pt>
          <cx:pt idx="40">0.00101553305453169</cx:pt>
          <cx:pt idx="41">0.00093468100824452499</cx:pt>
          <cx:pt idx="42">0.00342582268018591</cx:pt>
          <cx:pt idx="43">0.00293172724153148</cx:pt>
          <cx:pt idx="44">-0.00171070737147112</cx:pt>
          <cx:pt idx="45">0.0011554359878795299</cx:pt>
          <cx:pt idx="46">0.00076749178400505101</cx:pt>
          <cx:pt idx="47">0.0011629157734691601</cx:pt>
          <cx:pt idx="48">0.0010428723431208701</cx:pt>
          <cx:pt idx="49">0.0018661728725442</cx:pt>
          <cx:pt idx="50">-4.1532684964446099e-05</cx:pt>
          <cx:pt idx="51">-5.1142743486629398e-05</cx:pt>
          <cx:pt idx="52">-0.00058025743116498602</cx:pt>
          <cx:pt idx="53">-0.00091592060340706495</cx:pt>
          <cx:pt idx="54">-0.000408666541703959</cx:pt>
          <cx:pt idx="55">9.8252228129777202e-05</cx:pt>
          <cx:pt idx="56">-0.00045502854178372997</cx:pt>
          <cx:pt idx="57">-0.00058232410783326202</cx:pt>
          <cx:pt idx="58">-0.00059945691162584995</cx:pt>
          <cx:pt idx="59">1.4435941694275601e-05</cx:pt>
          <cx:pt idx="60">0.00054816213943542505</cx:pt>
          <cx:pt idx="61">-0.00051164141335001705</cx:pt>
          <cx:pt idx="62">0.00060948554922266105</cx:pt>
          <cx:pt idx="63">0.0019558276797196402</cx:pt>
          <cx:pt idx="64">0.0013396253547065199</cx:pt>
          <cx:pt idx="65">-0.000815390104060426</cx:pt>
          <cx:pt idx="66">0.0050163479085828999</cx:pt>
          <cx:pt idx="67">0.0079741267811600999</cx:pt>
          <cx:pt idx="68">0.0098704226626270299</cx:pt>
          <cx:pt idx="69">0.011117146573279699</cx:pt>
          <cx:pt idx="70">0.0165522102842484</cx:pt>
          <cx:pt idx="71">0.0199569829769282</cx:pt>
          <cx:pt idx="72">0.022308914582183901</cx:pt>
          <cx:pt idx="73">0.014862912073491301</cx:pt>
          <cx:pt idx="74">0.016115328828917599</cx:pt>
          <cx:pt idx="75">0.018009772886074301</cx:pt>
          <cx:pt idx="76">0.0148631873044997</cx:pt>
          <cx:pt idx="77">0.0117721526901638</cx:pt>
          <cx:pt idx="78">0.0066417144257553302</cx:pt>
          <cx:pt idx="79">0.0021315459287809401</cx:pt>
          <cx:pt idx="80">-0.00130935457861023</cx:pt>
          <cx:pt idx="81">-6.9509134503272699e-07</cx:pt>
          <cx:pt idx="82">0.00015009926642260601</cx:pt>
          <cx:pt idx="83">-0.00028204337619496401</cx:pt>
          <cx:pt idx="84">-0.00043632000032603003</cx:pt>
          <cx:pt idx="85">0.000529180062425373</cx:pt>
          <cx:pt idx="86">0.00046018807065462201</cx:pt>
          <cx:pt idx="87">-0.00084395347242842899</cx:pt>
          <cx:pt idx="88">2.17894199589048e-05</cx:pt>
          <cx:pt idx="89">-0.00015839349360110899</cx:pt>
          <cx:pt idx="90">0.0018570056034423099</cx:pt>
          <cx:pt idx="91">0.0027734516817123</cx:pt>
          <cx:pt idx="92">0.00341105848966593</cx:pt>
          <cx:pt idx="93">0.0040902398669344798</cx:pt>
          <cx:pt idx="94">0.00759849753408527</cx:pt>
          <cx:pt idx="95">-0.0015759143806255301</cx:pt>
          <cx:pt idx="96">0.00109799029774395</cx:pt>
          <cx:pt idx="97">-0.0065852949435030797</cx:pt>
          <cx:pt idx="98">-0.010854272498004599</cx:pt>
          <cx:pt idx="99">0.0104318413521693</cx:pt>
          <cx:pt idx="100">0.015966568948353299</cx:pt>
          <cx:pt idx="101">0.0104732730585811</cx:pt>
          <cx:pt idx="102">0.027266739344912101</cx:pt>
          <cx:pt idx="103">0.035143785185087199</cx:pt>
          <cx:pt idx="104">0.0258911077585166</cx:pt>
          <cx:pt idx="105">0.024344127863644201</cx:pt>
          <cx:pt idx="106">0.0230845731334503</cx:pt>
          <cx:pt idx="107">0.0179854289102922</cx:pt>
          <cx:pt idx="108">0.0061994264581509599</cx:pt>
          <cx:pt idx="109">-0.00111300874821239</cx:pt>
          <cx:pt idx="110">0.000113002770503954</cx:pt>
          <cx:pt idx="111">0.00150914003814538</cx:pt>
          <cx:pt idx="112">0.00054364992929203601</cx:pt>
          <cx:pt idx="113">-0.000198674294964074</cx:pt>
          <cx:pt idx="114">0.0018143597388586099</cx:pt>
          <cx:pt idx="115">-0.00016577212113134401</cx:pt>
          <cx:pt idx="116">0.0018562570641905</cx:pt>
          <cx:pt idx="117">0.0060015843489917503</cx:pt>
          <cx:pt idx="118">0.0040493993855000802</cx:pt>
          <cx:pt idx="119">-0.0016328358570553</cx:pt>
          <cx:pt idx="120">-0.0116675631204679</cx:pt>
          <cx:pt idx="121">-0.0176776919766162</cx:pt>
          <cx:pt idx="122">-0.021095097592656299</cx:pt>
          <cx:pt idx="123">-0.030648946156866499</cx:pt>
          <cx:pt idx="124">-0.020741961466278901</cx:pt>
          <cx:pt idx="125">-0.034161289419903901</cx:pt>
          <cx:pt idx="126">-0.017204428677233399</cx:pt>
          <cx:pt idx="127">-0.00026166246496385899</cx:pt>
          <cx:pt idx="128">0.010458903955314401</cx:pt>
          <cx:pt idx="129">0.0153302707489767</cx:pt>
          <cx:pt idx="130">0.018677066510402001</cx:pt>
          <cx:pt idx="131">0.0323448897413059</cx:pt>
          <cx:pt idx="132">0.016304332030167599</cx:pt>
          <cx:pt idx="133">0.028499250410583502</cx:pt>
          <cx:pt idx="134">0.0287438773677543</cx:pt>
          <cx:pt idx="135">0.025620030467078</cx:pt>
          <cx:pt idx="136">0.0071277844511108699</cx:pt>
          <cx:pt idx="137">-0.00030843665202115602</cx:pt>
          <cx:pt idx="138">-0.0014622677780496199</cx:pt>
          <cx:pt idx="139">0.00023814917018535401</cx:pt>
          <cx:pt idx="140">5.5880308759606898e-05</cx:pt>
          <cx:pt idx="141">-0.000202067603417314</cx:pt>
          <cx:pt idx="142">-0.00068283294369511801</cx:pt>
          <cx:pt idx="143">0.00067486538932731298</cx:pt>
          <cx:pt idx="144">-0.000301507064019464</cx:pt>
          <cx:pt idx="145">-0.0022059878655945999</cx:pt>
          <cx:pt idx="146">-0.0065530284607952204</cx:pt>
          <cx:pt idx="147">-0.0144681850555375</cx:pt>
          <cx:pt idx="148">-0.032993170338256501</cx:pt>
          <cx:pt idx="149">-0.046934892423831497</cx:pt>
          <cx:pt idx="150">-0.070996502607067594</cx:pt>
          <cx:pt idx="151">-0.085806501139144606</cx:pt>
          <cx:pt idx="152">-0.034045066341933203</cx:pt>
          <cx:pt idx="153">-0.046561431833183203</cx:pt>
          <cx:pt idx="154">-0.032948453035962798</cx:pt>
          <cx:pt idx="155">-0.026081710939187</cx:pt>
          <cx:pt idx="156">-0.0095940957860870899</cx:pt>
          <cx:pt idx="157">-0.015785025116783299</cx:pt>
          <cx:pt idx="158">-0.0155696856054674</cx:pt>
          <cx:pt idx="159">0.081896255883226493</cx:pt>
          <cx:pt idx="160">0.05722067772232</cx:pt>
          <cx:pt idx="161">0.055236369434272597</cx:pt>
          <cx:pt idx="162">0.043850183476778798</cx:pt>
          <cx:pt idx="163">0.034922090632637098</cx:pt>
          <cx:pt idx="164">0.020055239178757601</cx:pt>
          <cx:pt idx="165">0.00813584606889446</cx:pt>
          <cx:pt idx="166">0.0036798861436993201</cx:pt>
          <cx:pt idx="167">0.000186879847808185</cx:pt>
          <cx:pt idx="168">-0.00070978149674585304</cx:pt>
          <cx:pt idx="169">0.000328261067384079</cx:pt>
          <cx:pt idx="170">-0.0013006426477859801</cx:pt>
          <cx:pt idx="171">-0.0020738877877838802</cx:pt>
          <cx:pt idx="172">-0.0077874798204137603</cx:pt>
          <cx:pt idx="173">-0.0022724528596018601</cx:pt>
          <cx:pt idx="174">-0.013268101144213101</cx:pt>
          <cx:pt idx="175">-0.021682802393026002</cx:pt>
          <cx:pt idx="176">-0.026080998000475902</cx:pt>
          <cx:pt idx="177">-0.060379087758281998</cx:pt>
          <cx:pt idx="178">-0.065307813949972995</cx:pt>
          <cx:pt idx="179">-0.024626547186208301</cx:pt>
          <cx:pt idx="180">-0.011411918722702301</cx:pt>
          <cx:pt idx="181">-0.0560886901462107</cx:pt>
          <cx:pt idx="182">-0.037689768694254298</cx:pt>
          <cx:pt idx="183">-0.043759038089091401</cx:pt>
          <cx:pt idx="184">-0.066581320953412307</cx:pt>
          <cx:pt idx="185">-0.055953576031169801</cx:pt>
          <cx:pt idx="186">-0.043921838820976902</cx:pt>
          <cx:pt idx="187">0.011559033075283101</cx:pt>
          <cx:pt idx="188">0.0246233543112549</cx:pt>
          <cx:pt idx="189">0.0050378051109361503</cx:pt>
          <cx:pt idx="190">0.0333415761876431</cx:pt>
          <cx:pt idx="191">0.055037871883831697</cx:pt>
          <cx:pt idx="192">0.033328081048141299</cx:pt>
          <cx:pt idx="193">0.023756885592273101</cx:pt>
          <cx:pt idx="194">0.0039575288123959796</cx:pt>
          <cx:pt idx="195">0.00057815508905363503</cx:pt>
          <cx:pt idx="196">0.000377601939845261</cx:pt>
          <cx:pt idx="197">0.000128260102443943</cx:pt>
          <cx:pt idx="198">-0.0089314967913859001</cx:pt>
          <cx:pt idx="199">-0.0031906097256013252</cx:pt>
          <cx:pt idx="200">-0.0025396920273268002</cx:pt>
          <cx:pt idx="201">9.0700460323293998e-06</cx:pt>
          <cx:pt idx="202">-0.0055932168406374501</cx:pt>
          <cx:pt idx="203">-0.009349416031152075</cx:pt>
          <cx:pt idx="204">-0.012131350200414051</cx:pt>
          <cx:pt idx="205">-0.0094277221730135249</cx:pt>
          <cx:pt idx="206">-0.0034295948419183001</cx:pt>
          <cx:pt idx="207">-0.0048555743199996003</cx:pt>
          <cx:pt idx="208">-0.0068000706223919254</cx:pt>
          <cx:pt idx="209">-0.0067528160283826747</cx:pt>
          <cx:pt idx="210">0.003407241553115625</cx:pt>
          <cx:pt idx="211">0.005394816587915025</cx:pt>
          <cx:pt idx="212">-0.016977742280766976</cx:pt>
          <cx:pt idx="213">-0.023318663844275226</cx:pt>
          <cx:pt idx="214">-0.0048976597420492003</cx:pt>
          <cx:pt idx="215">0.00064958459002779749</cx:pt>
          <cx:pt idx="216">-0.0032247551892687501</cx:pt>
          <cx:pt idx="217">0.011103848187896399</cx:pt>
          <cx:pt idx="218">0.01498195812173005</cx:pt>
          <cx:pt idx="219">0.015049823502908399</cx:pt>
          <cx:pt idx="220">0.010163762050421524</cx:pt>
          <cx:pt idx="221">0.0051319754578981998</cx:pt>
          <cx:pt idx="222">0.0020394778708281176</cx:pt>
          <cx:pt idx="223">-0.00010921106918483451</cx:pt>
          <cx:pt idx="224">-7.6766554498898244e-05</cx:pt>
          <cx:pt idx="225">-8.7259124169487246e-05</cx:pt>
          <cx:pt idx="226">-0.0011953073865794851</cx:pt>
          <cx:pt idx="227">-0.0026414020641931748</cx:pt>
          <cx:pt idx="228">-0.0032159003436985252</cx:pt>
          <cx:pt idx="229">-0.0014273746714581826</cx:pt>
          <cx:pt idx="230">-0.00179956269477101</cx:pt>
          <cx:pt idx="231">-0.0046694814271116504</cx:pt>
          <cx:pt idx="232">-0.0086341004893609255</cx:pt>
          <cx:pt idx="233">0.00072145355696050999</cx:pt>
          <cx:pt idx="234">-0.0037737421934649251</cx:pt>
          <cx:pt idx="235">-0.0201569028892917</cx:pt>
          <cx:pt idx="236">-0.013352360726592726</cx:pt>
          <cx:pt idx="237">0.00073657721120150255</cx:pt>
          <cx:pt idx="238">0.012166432449360574</cx:pt>
          <cx:pt idx="239">0.0080479477416924745</cx:pt>
          <cx:pt idx="240">-0.010007862184430925</cx:pt>
          <cx:pt idx="241">-0.0093824849736567992</cx:pt>
          <cx:pt idx="242">-0.0011663651011074425</cx:pt>
          <cx:pt idx="243">0.001286208059582675</cx:pt>
          <cx:pt idx="244">-0.0014993397707362599</cx:pt>
          <cx:pt idx="245">0.0099772893582558749</cx:pt>
          <cx:pt idx="246">0.0084705495704180747</cx:pt>
          <cx:pt idx="247">0.0084201875320752007</cx:pt>
          <cx:pt idx="248">0.0082068596413883508</cx:pt>
          <cx:pt idx="249">0.0049238550364880248</cx:pt>
          <cx:pt idx="250">0.0015986537034666699</cx:pt>
          <cx:pt idx="251">7.4030861133399744e-05</cx:pt>
          <cx:pt idx="252">-0.00012092897017260051</cx:pt>
          <cx:pt idx="253">-0.0003117469594511025</cx:pt>
          <cx:pt idx="254">-2.5681865262987501e-05</cx:pt>
          <cx:pt idx="255">-0.0012445161465787476</cx:pt>
          <cx:pt idx="256">-0.0031708384272115999</cx:pt>
          <cx:pt idx="257">-0.0052100905546684497</cx:pt>
          <cx:pt idx="258">-0.002705295359080775</cx:pt>
          <cx:pt idx="259">-0.00015417524724843599</cx:pt>
          <cx:pt idx="260">0.0011170923744656526</cx:pt>
          <cx:pt idx="261">0.0098772768395501247</cx:pt>
          <cx:pt idx="262">-0.0087042562490181243</cx:pt>
          <cx:pt idx="263">-0.010256831053619075</cx:pt>
          <cx:pt idx="264">-0.020586807256247949</cx:pt>
          <cx:pt idx="265">-0.0034984241192658251</cx:pt>
          <cx:pt idx="266">0.0039811423144282499</cx:pt>
          <cx:pt idx="267">0.00074418074142210003</cx:pt>
          <cx:pt idx="268">0.0035042004779697001</cx:pt>
          <cx:pt idx="269">-0.0011638384695967026</cx:pt>
          <cx:pt idx="270">0.0029472020722017748</cx:pt>
          <cx:pt idx="271">0.002500358811604075</cx:pt>
          <cx:pt idx="272">0.0041362299173703003</cx:pt>
          <cx:pt idx="273">0.0064482127145082503</cx:pt>
          <cx:pt idx="274">0.0072320858980561746</cx:pt>
          <cx:pt idx="275">0.00790281834345395</cx:pt>
          <cx:pt idx="276">0.0039194775351954498</cx:pt>
          <cx:pt idx="277">0.00143105249042192</cx:pt>
          <cx:pt idx="278">-7.9889515793032248e-05</cx:pt>
          <cx:pt idx="279">-0.00165690582953771</cx:pt>
          <cx:pt idx="280">7.7527150585510497e-05</cx:pt>
          <cx:pt idx="281">-0.00024701809254785826</cx:pt>
          <cx:pt idx="282">-0.00084969011180782998</cx:pt>
          <cx:pt idx="283">-0.0021380490472398201</cx:pt>
          <cx:pt idx="284">-0.0014141556397253775</cx:pt>
          <cx:pt idx="285">-0.0062850643644048248</cx:pt>
          <cx:pt idx="286">-0.0084621562679561002</cx:pt>
          <cx:pt idx="287">-0.0020628417503251173</cx:pt>
          <cx:pt idx="288">0.0031766609026390499</cx:pt>
          <cx:pt idx="289">0.0046912383397049251</cx:pt>
          <cx:pt idx="290">-0.00096043988254416253</cx:pt>
          <cx:pt idx="291">-0.0064449330933936998</cx:pt>
          <cx:pt idx="292">-0.003908670450044725</cx:pt>
          <cx:pt idx="293">-0.013814100662641949</cx:pt>
          <cx:pt idx="294">-0.0061540834437854002</cx:pt>
          <cx:pt idx="295">-0.012939146772382525</cx:pt>
          <cx:pt idx="296">-0.0139497143730159</cx:pt>
          <cx:pt idx="297">0.0017045309041069125</cx:pt>
          <cx:pt idx="298">0.0037342067030686748</cx:pt>
          <cx:pt idx="299">-0.0043152141766696402</cx:pt>
          <cx:pt idx="300">-0.0093237535234514807</cx:pt>
          <cx:pt idx="301">-0.00705134205905842</cx:pt>
          <cx:pt idx="302">-0.0121451142807048</cx:pt>
          <cx:pt idx="303">0.0041585432445659697</cx:pt>
          <cx:pt idx="304">-0.012981222430457399</cx:pt>
          <cx:pt idx="305">-0.0098604153054216992</cx:pt>
          <cx:pt idx="306">-0.00061671033116925404</cx:pt>
          <cx:pt idx="307">-0.00131387952202117</cx:pt>
          <cx:pt idx="308">9.4441534285798396e-05</cx:pt>
          <cx:pt idx="309">-0.0017219895638700101</cx:pt>
          <cx:pt idx="310">-0.0066102177978065403</cx:pt>
          <cx:pt idx="311">-0.0135528260665344</cx:pt>
          <cx:pt idx="312">-0.0097832626744228102</cx:pt>
          <cx:pt idx="313">-0.0146210916107277</cx:pt>
          <cx:pt idx="314">-0.014605451814312701</cx:pt>
          <cx:pt idx="315">-0.011965885946077601</cx:pt>
          <cx:pt idx="316">-0.016670437043062501</cx:pt>
          <cx:pt idx="317">0.030036392341873198</cx:pt>
          <cx:pt idx="318">-0.0050752938612777703</cx:pt>
          <cx:pt idx="319">-0.067284914605990107</cx:pt>
          <cx:pt idx="320">-0.040029928379711498</cx:pt>
          <cx:pt idx="321">-0.025853011690444402</cx:pt>
          <cx:pt idx="322">-0.0065737167584090503</cx:pt>
          <cx:pt idx="323">-0.039692329315626801</cx:pt>
          <cx:pt idx="324">-0.042298322755564603</cx:pt>
          <cx:pt idx="325">-0.0348209704457609</cx:pt>
          <cx:pt idx="326">-0.021573555601559199</cx:pt>
          <cx:pt idx="327">-0.0082292251264559895</cx:pt>
          <cx:pt idx="328">-0.0078306321031375095</cx:pt>
          <cx:pt idx="329">-0.0137182194217384</cx:pt>
          <cx:pt idx="330">-0.042192041840320403</cx:pt>
          <cx:pt idx="331">-0.015533560182105799</cx:pt>
          <cx:pt idx="332">-0.0056239700558478097</cx:pt>
          <cx:pt idx="333">0.0012089319920123101</cx:pt>
          <cx:pt idx="334">0.0067318987156122197</cx:pt>
          <cx:pt idx="335">-0.00051348273707462096</cx:pt>
          <cx:pt idx="336">-0.000164469090447891</cx:pt>
          <cx:pt idx="337">-0.00044452021230093302</cx:pt>
          <cx:pt idx="338">-0.0023760774839562998</cx:pt>
          <cx:pt idx="339">-0.0057779525291752698</cx:pt>
          <cx:pt idx="340">-0.011704469889845999</cx:pt>
          <cx:pt idx="341">-0.024087816287599699</cx:pt>
          <cx:pt idx="342">0.021215531164850501</cx:pt>
          <cx:pt idx="343">0.033598724563338102</cx:pt>
          <cx:pt idx="344">0.0219776501795566</cx:pt>
          <cx:pt idx="345">0.025632552894258202</cx:pt>
          <cx:pt idx="346">-0.0090054208878070103</cx:pt>
          <cx:pt idx="347">-0.033253932979339498</cx:pt>
          <cx:pt idx="348">0.015138804022745899</cx:pt>
          <cx:pt idx="349">0.035897315376532603</cx:pt>
          <cx:pt idx="350">0.0092818418027421409</cx:pt>
          <cx:pt idx="351">-0.021176253486178898</cx:pt>
          <cx:pt idx="352">-0.0266275343174757</cx:pt>
          <cx:pt idx="353">-0.0189928660431768</cx:pt>
          <cx:pt idx="354">-0.046250785179541398</cx:pt>
          <cx:pt idx="355">0.0093626203674040294</cx:pt>
          <cx:pt idx="356">0.033242946155917698</cx:pt>
          <cx:pt idx="357">0.010945555775587401</cx:pt>
          <cx:pt idx="358">-0.034525006632833602</cx:pt>
          <cx:pt idx="359">-0.00734427095350371</cx:pt>
          <cx:pt idx="360">-0.0128785561047605</cx:pt>
          <cx:pt idx="361">-0.019538668109067701</cx:pt>
          <cx:pt idx="362">-0.0113878181471278</cx:pt>
          <cx:pt idx="363">-0.0036457370450414099</cx:pt>
          <cx:pt idx="364">0.000103624645852969</cx:pt>
          <cx:pt idx="365">0.00141277809995851</cx:pt>
          <cx:pt idx="366">-0.00038336238659605399</cx:pt>
          <cx:pt idx="367">-0.0054581098790369102</cx:pt>
          <cx:pt idx="368">-0.026994623333854498</cx:pt>
          <cx:pt idx="369">-0.027217549401632301</cx:pt>
          <cx:pt idx="370">0.020803509503325199</cx:pt>
          <cx:pt idx="371">0.057765544399646103</cx:pt>
          <cx:pt idx="372">0.077805603637808904</cx:pt>
          <cx:pt idx="373">0.068049398191594307</cx:pt>
          <cx:pt idx="374">-0.026389193707869699</cx:pt>
          <cx:pt idx="375">0.0030971673775020202</cx:pt>
          <cx:pt idx="376">0.031283282068744499</cx:pt>
          <cx:pt idx="377">0.017518325855368399</cx:pt>
          <cx:pt idx="378">0.0612927587135099</cx:pt>
          <cx:pt idx="379">0.052486561574658197</cx:pt>
          <cx:pt idx="380">-0.019350656162429501</cx:pt>
          <cx:pt idx="381">-0.00017415234009973899</cx:pt>
          <cx:pt idx="382">-0.0091583562249257493</cx:pt>
          <cx:pt idx="383">0.0289648525939009</cx:pt>
          <cx:pt idx="384">-0.0080236740700056798</cx:pt>
          <cx:pt idx="385">-0.049146873166609498</cx:pt>
          <cx:pt idx="386">-0.045234332228283498</cx:pt>
          <cx:pt idx="387">-0.032446979754301802</cx:pt>
          <cx:pt idx="388">-0.031669825475572497</cx:pt>
          <cx:pt idx="389">-0.020728987833890201</cx:pt>
          <cx:pt idx="390">-0.0075159244372614703</cx:pt>
          <cx:pt idx="391">-0.000907415853453173</cx:pt>
          <cx:pt idx="392">2.90224272204832e-05</cx:pt>
          <cx:pt idx="393">0.00075365116155684205</cx:pt>
          <cx:pt idx="394">0.00083550124591369804</cx:pt>
          <cx:pt idx="395">-0.0027323173416532601</cx:pt>
          <cx:pt idx="396">-0.0259518430259413</cx:pt>
          <cx:pt idx="397">-0.0032303859157149701</cx:pt>
          <cx:pt idx="398">0.019505507969821399</cx:pt>
          <cx:pt idx="399">0.033811310842953801</cx:pt>
          <cx:pt idx="400">0.086169668706529798</cx:pt>
          <cx:pt idx="401">0.039497631641670403</cx:pt>
          <cx:pt idx="402">-0.00563722355571306</cx:pt>
          <cx:pt idx="403">-0.0114298847207411</cx:pt>
          <cx:pt idx="404">-0.012357459361822601</cx:pt>
          <cx:pt idx="405">0.041023497397188503</cx:pt>
          <cx:pt idx="406">0.118685962370392</cx:pt>
          <cx:pt idx="407">0.027535025900061499</cx:pt>
          <cx:pt idx="408">0.017004713277569299</cx:pt>
          <cx:pt idx="409">-0.0060984993728474103</cx:pt>
          <cx:pt idx="410">-0.032316139860608703</cx:pt>
          <cx:pt idx="411">-0.0165610238438322</cx:pt>
          <cx:pt idx="412">-0.079306168612748196</cx:pt>
          <cx:pt idx="413">-0.089067437907772495</cx:pt>
          <cx:pt idx="414">-0.056149689792334</cx:pt>
          <cx:pt idx="415">-0.048223611815361299</cx:pt>
          <cx:pt idx="416">-0.025697605619230599</cx:pt>
          <cx:pt idx="417">-0.0113115712512334</cx:pt>
          <cx:pt idx="418">-0.0052817765293074297</cx:pt>
          <cx:pt idx="419">-0.00052613516555202603</cx:pt>
          <cx:pt idx="420">-0.00077456046830468896</cx:pt>
          <cx:pt idx="421">0.0010854137009903601</cx:pt>
          <cx:pt idx="422">0.0027200833319711401</cx:pt>
          <cx:pt idx="423">-0.00041479475368161399</cx:pt>
          <cx:pt idx="424">-0.015644131407006701</cx:pt>
          <cx:pt idx="425">-0.0093050566941057702</cx:pt>
          <cx:pt idx="426">-0.0022014003892201401</cx:pt>
          <cx:pt idx="427">0.040753229477857103</cx:pt>
          <cx:pt idx="428">0.045864571450491998</cx:pt>
          <cx:pt idx="429">0.053047512488925301</cx:pt>
          <cx:pt idx="430">0.0016673412071559501</cx:pt>
          <cx:pt idx="431">-0.034904979518339402</cx:pt>
          <cx:pt idx="432">-0.024621967383693499</cx:pt>
          <cx:pt idx="433">0.070589336053773197</cx:pt>
          <cx:pt idx="434">0.13843012199561699</cx:pt>
          <cx:pt idx="435">0.0161839044837262</cx:pt>
          <cx:pt idx="436">0.0200985483566547</cx:pt>
          <cx:pt idx="437">-0.039767048242882998</cx:pt>
          <cx:pt idx="438">-0.050592029982837003</cx:pt>
          <cx:pt idx="439">-0.078324122558424705</cx:pt>
          <cx:pt idx="440">-0.109341055956953</cx:pt>
          <cx:pt idx="441">-0.0825492477761125</cx:pt>
          <cx:pt idx="442">-0.040534066788251201</cx:pt>
          <cx:pt idx="443">-0.029851485077046901</cx:pt>
          <cx:pt idx="444">-0.0212552879369616</cx:pt>
          <cx:pt idx="445">-0.0079348182130008302</cx:pt>
          <cx:pt idx="446">-0.0021526241865183799</cx:pt>
          <cx:pt idx="447">-0.00092138054895701403</cx:pt>
          <cx:pt idx="448">-0.000292632711397223</cx:pt>
          <cx:pt idx="449">0.00052355390515273896</cx:pt>
          <cx:pt idx="450">0.00020817356512577701</cx:pt>
          <cx:pt idx="451">-0.0059352417466847799</cx:pt>
          <cx:pt idx="452">-0.019628633225261202</cx:pt>
          <cx:pt idx="453">-0.022566110745093501</cx:pt>
          <cx:pt idx="454">-0.016319550409003999</cx:pt>
          <cx:pt idx="455">-0.0131283962961809</cx:pt>
          <cx:pt idx="456">-0.0195376820399801</cx:pt>
          <cx:pt idx="457">0.025826251540624099</cx:pt>
          <cx:pt idx="458">-0.024606786927932101</cx:pt>
          <cx:pt idx="459">-0.049089666295746098</cx:pt>
          <cx:pt idx="460">-0.0069362110368760598</cx:pt>
          <cx:pt idx="461">0.051366531067094302</cx:pt>
          <cx:pt idx="462">0.13283228890672499</cx:pt>
          <cx:pt idx="463">0.076526022222150006</cx:pt>
          <cx:pt idx="464">0.052334021736321797</cx:pt>
          <cx:pt idx="465">-0.030842626238778401</cx:pt>
          <cx:pt idx="466">-0.0381903925229609</cx:pt>
          <cx:pt idx="467">-0.094545827892996995</cx:pt>
          <cx:pt idx="468">-0.100583437833523</cx:pt>
          <cx:pt idx="469">-0.063094736466909995</cx:pt>
          <cx:pt idx="470">-0.037262195001054203</cx:pt>
          <cx:pt idx="471">-0.028304208813628901</cx:pt>
          <cx:pt idx="472">-0.016953003216847101</cx:pt>
          <cx:pt idx="473">-0.0089036547016091306</cx:pt>
          <cx:pt idx="474">-0.0086648814865959902</cx:pt>
          <cx:pt idx="475">-0.0022638315030812902</cx:pt>
          <cx:pt idx="476">0.00024820917744385903</cx:pt>
          <cx:pt idx="477">7.7317935939696898e-05</cx:pt>
          <cx:pt idx="478">2.37094000474339e-05</cx:pt>
          <cx:pt idx="479">-0.0100331267013824</cx:pt>
          <cx:pt idx="480">-0.019167214868557401</cx:pt>
          <cx:pt idx="481">-0.0269648774337043</cx:pt>
          <cx:pt idx="482">-0.051720520906489903</cx:pt>
          <cx:pt idx="483">-0.066038475748834702</cx:pt>
          <cx:pt idx="484">-0.0452908875941785</cx:pt>
          <cx:pt idx="485">-0.033234444337758899</cx:pt>
          <cx:pt idx="486">-0.036014513049608302</cx:pt>
          <cx:pt idx="487">-0.0274050754563267</cx:pt>
          <cx:pt idx="488">-0.016358853750746999</cx:pt>
          <cx:pt idx="489">0.026007844799791902</cx:pt>
          <cx:pt idx="490">0.11984216467405701</cx:pt>
          <cx:pt idx="491">0.064545642428970804</cx:pt>
          <cx:pt idx="492">0.080587028980683595</cx:pt>
          <cx:pt idx="493">-0.020281368127874601</cx:pt>
          <cx:pt idx="494">-0.039205892845267702</cx:pt>
          <cx:pt idx="495">-0.066464775961454906</cx:pt>
          <cx:pt idx="496">-0.047504249406949001</cx:pt>
          <cx:pt idx="497">-0.019534801821996801</cx:pt>
          <cx:pt idx="498">-0.021176264814538701</cx:pt>
          <cx:pt idx="499">-0.024425712514456799</cx:pt>
          <cx:pt idx="500">-0.021337505501236202</cx:pt>
          <cx:pt idx="501">-0.016286306717197802</cx:pt>
          <cx:pt idx="502">-0.00679790792069413</cx:pt>
          <cx:pt idx="503">0.00021631589362885301</cx:pt>
          <cx:pt idx="504">-0.0011994368574032299</cx:pt>
          <cx:pt idx="505">-4.1683208036592097e-05</cx:pt>
          <cx:pt idx="506">-0.0017135694388200201</cx:pt>
          <cx:pt idx="507">-0.010335913814269401</cx:pt>
          <cx:pt idx="508">-0.0217622703725672</cx:pt>
          <cx:pt idx="509">-0.026074714545467201</cx:pt>
          <cx:pt idx="510">-0.053525962578350197</cx:pt>
          <cx:pt idx="511">-0.084844451617972105</cx:pt>
          <cx:pt idx="512">-0.077380817050081596</cx:pt>
          <cx:pt idx="513">-0.043427064091686701</cx:pt>
          <cx:pt idx="514">-0.021449875541718701</cx:pt>
          <cx:pt idx="515">-0.0277937826784018</cx:pt>
          <cx:pt idx="516">-0.039584994963820098</cx:pt>
          <cx:pt idx="517">0.0268500815185484</cx:pt>
          <cx:pt idx="518">0.058174940893597503</cx:pt>
          <cx:pt idx="519">0.042182186023719703</cx:pt>
          <cx:pt idx="520">0.050251016086898199</cx:pt>
          <cx:pt idx="521">0.0034518656890085999</cx:pt>
          <cx:pt idx="522">-0.029426095352559599</cx:pt>
          <cx:pt idx="523">-0.033596066014541001</cx:pt>
          <cx:pt idx="524">0.014152400581522799</cx:pt>
          <cx:pt idx="525">-0.0033702900292859501</cx:pt>
          <cx:pt idx="526">-0.029263024622993201</cx:pt>
          <cx:pt idx="527">-0.042439161071676397</cx:pt>
          <cx:pt idx="528">-0.013848079047479801</cx:pt>
          <cx:pt idx="529">-0.0066137516672450398</cx:pt>
          <cx:pt idx="530">-0.0029951269827169702</cx:pt>
          <cx:pt idx="531">0.00055383309540613698</cx:pt>
          <cx:pt idx="532">-0.00022066429738862699</cx:pt>
          <cx:pt idx="533">-0.0010266588868028501</cx:pt>
          <cx:pt idx="534">-0.0029103723408535399</cx:pt>
          <cx:pt idx="535">-0.0132973612200597</cx:pt>
          <cx:pt idx="536">-0.029784787920221802</cx:pt>
          <cx:pt idx="537">-0.035405897729422903</cx:pt>
          <cx:pt idx="538">-0.048195725402422</cx:pt>
          <cx:pt idx="539">-0.074500848330007405</cx:pt>
          <cx:pt idx="540">-0.042146635939967897</cx:pt>
          <cx:pt idx="541">0.0021355849005004002</cx:pt>
          <cx:pt idx="542">-0.00071286450219103204</cx:pt>
          <cx:pt idx="543">-0.014388096041958899</cx:pt>
          <cx:pt idx="544">-0.037301370237074798</cx:pt>
          <cx:pt idx="545">0.0120751660333401</cx:pt>
          <cx:pt idx="546">0.036512074660800503</cx:pt>
          <cx:pt idx="547">0.062669564934611899</cx:pt>
          <cx:pt idx="548">0.077176279179065693</cx:pt>
          <cx:pt idx="549">0.057544231289490697</cx:pt>
          <cx:pt idx="550">-0.00071290282023455396</cx:pt>
          <cx:pt idx="551">-0.0135591713714055</cx:pt>
          <cx:pt idx="552">0.0124590359560176</cx:pt>
          <cx:pt idx="553">-0.0140009565545121</cx:pt>
          <cx:pt idx="554">-0.0263256879496034</cx:pt>
          <cx:pt idx="555">-0.020004687996695199</cx:pt>
          <cx:pt idx="556">0.00076416231374965796</cx:pt>
          <cx:pt idx="557">-0.0012918444875995999</cx:pt>
          <cx:pt idx="558">-0.0014397357083226999</cx:pt>
          <cx:pt idx="559">0.00027055111553045798</cx:pt>
          <cx:pt idx="560">0.00101387825484058</cx:pt>
          <cx:pt idx="561">-0.00034959724429964903</cx:pt>
          <cx:pt idx="562">-0.00152383476228049</cx:pt>
          <cx:pt idx="563">-0.0162836791100739</cx:pt>
          <cx:pt idx="564">-0.035967205391685998</cx:pt>
          <cx:pt idx="565">-0.032323925913581901</cx:pt>
          <cx:pt idx="566">-0.0445838214607805</cx:pt>
          <cx:pt idx="567">-0.044481130345971898</cx:pt>
          <cx:pt idx="568">-0.0101915491402554</cx:pt>
          <cx:pt idx="569">-0.020338743715298799</cx:pt>
          <cx:pt idx="570">-0.0039718589917436403</cx:pt>
          <cx:pt idx="571">0.022373415224092499</cx:pt>
          <cx:pt idx="572">0.00872857827402777</cx:pt>
          <cx:pt idx="573">-0.037318587437898003</cx:pt>
          <cx:pt idx="574">0.024774182193355899</cx:pt>
          <cx:pt idx="575">0.084293353431787593</cx:pt>
          <cx:pt idx="576">0.078194250601890294</cx:pt>
          <cx:pt idx="577">0.063026811493248097</cx:pt>
          <cx:pt idx="578">0.030067600774060201</cx:pt>
          <cx:pt idx="579">0.012626444110003099</cx:pt>
          <cx:pt idx="580">-0.00099527976984535105</cx:pt>
          <cx:pt idx="581">-0.0016977413655436099</cx:pt>
          <cx:pt idx="582">-0.013869267874422501</cx:pt>
          <cx:pt idx="583">-0.015697462017309101</cx:pt>
          <cx:pt idx="584">-0.00172301159055915</cx:pt>
          <cx:pt idx="585">-0.0022611334286140798</cx:pt>
          <cx:pt idx="586">-0.00084462589453578496</cx:pt>
          <cx:pt idx="587">0.00013273401516433899</cx:pt>
          <cx:pt idx="588">-0.00011174558004502</cx:pt>
          <cx:pt idx="589">-0.00053043477294487898</cx:pt>
          <cx:pt idx="590">-0.00096942803036701396</cx:pt>
          <cx:pt idx="591">-0.0098582253754951402</cx:pt>
          <cx:pt idx="592">-0.01856111567641</cx:pt>
          <cx:pt idx="593">-0.0212687973191109</cx:pt>
          <cx:pt idx="594">-0.0137789012173293</cx:pt>
          <cx:pt idx="595">-0.00091479174436094601</cx:pt>
          <cx:pt idx="596">0.012961679940577399</cx:pt>
          <cx:pt idx="597">0.0079093301250245107</cx:pt>
          <cx:pt idx="598">-0.030116542225979301</cx:pt>
          <cx:pt idx="599">0.0150829808256323</cx:pt>
          <cx:pt idx="600">0.0106258821120207</cx:pt>
          <cx:pt idx="601">0.032966630562347499</cx:pt>
          <cx:pt idx="602">0.0251243717222846</cx:pt>
          <cx:pt idx="603">0.082660877587258305</cx:pt>
          <cx:pt idx="604">0.051062375454358502</cx:pt>
          <cx:pt idx="605">0.057087884695268203</cx:pt>
          <cx:pt idx="606">0.0236520555271422</cx:pt>
          <cx:pt idx="607">0.0063257128362951198</cx:pt>
          <cx:pt idx="608">0.0027113635624845</cx:pt>
          <cx:pt idx="609">0.0051661794622780699</cx:pt>
          <cx:pt idx="610">0.0071373120424165198</cx:pt>
          <cx:pt idx="611">-0.013119203639376501</cx:pt>
          <cx:pt idx="612">-0.0058318584472813696</cx:pt>
          <cx:pt idx="613">-0.0024292088158052502</cx:pt>
          <cx:pt idx="614">0.00059065584619045195</cx:pt>
          <cx:pt idx="615">0.00073701722398984899</cx:pt>
          <cx:pt idx="616">-0.00053309911698236996</cx:pt>
          <cx:pt idx="617">3.1262017103717598e-05</cx:pt>
          <cx:pt idx="618">-0.00096320324626934795</cx:pt>
          <cx:pt idx="619">-0.0086955695466409098</cx:pt>
          <cx:pt idx="620">-0.0043882297109554104</cx:pt>
          <cx:pt idx="621">-0.0057358311056360696</cx:pt>
          <cx:pt idx="622">0.0016686745884280101</cx:pt>
          <cx:pt idx="623">0.0148878082067165</cx:pt>
          <cx:pt idx="624">0.0228895773331734</cx:pt>
          <cx:pt idx="625">0.0193877312889775</cx:pt>
          <cx:pt idx="626">-0.035312964932287298</cx:pt>
          <cx:pt idx="627">-0.00026206636253499598</cx:pt>
          <cx:pt idx="628">-0.031941846436082902</cx:pt>
          <cx:pt idx="629">0.0242282643195195</cx:pt>
          <cx:pt idx="630">0.033023290090283097</cx:pt>
          <cx:pt idx="631">0.070812026291986005</cx:pt>
          <cx:pt idx="632">0.065040413012190504</cx:pt>
          <cx:pt idx="633">0.041783834126524401</cx:pt>
          <cx:pt idx="634">0.047374938774055603</cx:pt>
          <cx:pt idx="635">0.035810858928854501</cx:pt>
          <cx:pt idx="636">0.0228937435130337</cx:pt>
          <cx:pt idx="637">0.023285698364533099</cx:pt>
          <cx:pt idx="638">0.0060517855173269899</cx:pt>
          <cx:pt idx="639">-0.0137436406756789</cx:pt>
          <cx:pt idx="640">-0.0013592084855948399</cx:pt>
          <cx:pt idx="641">-0.00080013069396899102</cx:pt>
          <cx:pt idx="642">-0.0010061397924321801</cx:pt>
          <cx:pt idx="643">-9.1622545824491302e-05</cx:pt>
          <cx:pt idx="644">0.00063862209478681797</cx:pt>
          <cx:pt idx="645">0.00027069523371889601</cx:pt>
          <cx:pt idx="646">-0.00070563703624584005</cx:pt>
          <cx:pt idx="647">-0.0055926409537952098</cx:pt>
          <cx:pt idx="648">-0.0058230427091129702</cx:pt>
          <cx:pt idx="649">-0.016922684655996698</cx:pt>
          <cx:pt idx="650">-0.0136584219481263</cx:pt>
          <cx:pt idx="651">-0.0098521904807131692</cx:pt>
          <cx:pt idx="652">0.018090433727853201</cx:pt>
          <cx:pt idx="653">0.0436363091751285</cx:pt>
          <cx:pt idx="654">0.0026665874263226501</cx:pt>
          <cx:pt idx="655">-0.016792307726727199</cx:pt>
          <cx:pt idx="656">-0.0095517144326339298</cx:pt>
          <cx:pt idx="657">0.029329260087107598</cx:pt>
          <cx:pt idx="658">0.036082685843646399</cx:pt>
          <cx:pt idx="659">0.077830355208924298</cx:pt>
          <cx:pt idx="660">0.095086457134706204</cx:pt>
          <cx:pt idx="661">0.052502786235470202</cx:pt>
          <cx:pt idx="662">0.054578771862527901</cx:pt>
          <cx:pt idx="663">0.038386756795811001</cx:pt>
          <cx:pt idx="664">0.0233418133191866</cx:pt>
          <cx:pt idx="665">0.0096714947443686493</cx:pt>
          <cx:pt idx="666">-0.00026450377967215098</cx:pt>
          <cx:pt idx="667">-0.00944787055992353</cx:pt>
          <cx:pt idx="668">-0.0046288656088446798</cx:pt>
          <cx:pt idx="669">-0.00031502231877191401</cx:pt>
          <cx:pt idx="670">0.00014657139045750901</cx:pt>
          <cx:pt idx="671">0.000553688193667549</cx:pt>
          <cx:pt idx="672">-0.00049014448655752395</cx:pt>
          <cx:pt idx="673">-0.0011057307276821601</cx:pt>
          <cx:pt idx="674">0.00058277927721076298</cx:pt>
          <cx:pt idx="675">-0.00092579627414594195</cx:pt>
          <cx:pt idx="676">-0.0068622624513112697</cx:pt>
          <cx:pt idx="677">-0.026599300057470899</cx:pt>
          <cx:pt idx="678">-0.034593336265953102</cx:pt>
          <cx:pt idx="679">-0.025466734121934901</cx:pt>
          <cx:pt idx="680">-0.0018581730925089301</cx:pt>
          <cx:pt idx="681">0.052361070684037801</cx:pt>
          <cx:pt idx="682">0.039331296192370697</cx:pt>
          <cx:pt idx="683">0.044681618673262702</cx:pt>
          <cx:pt idx="684">0.024758088015442398</cx:pt>
          <cx:pt idx="685">-0.020814163239968299</cx:pt>
          <cx:pt idx="686">-0.0041138502821679796</cx:pt>
          <cx:pt idx="687">0.026253053667844799</cx:pt>
          <cx:pt idx="688">0.047373269402372797</cx:pt>
          <cx:pt idx="689">0.0093086575826387408</cx:pt>
          <cx:pt idx="690">0.0231779991644811</cx:pt>
          <cx:pt idx="691">0.016611574782980101</cx:pt>
          <cx:pt idx="692">-0.00070492461752688597</cx:pt>
          <cx:pt idx="693">-0.0062111304577386001</cx:pt>
          <cx:pt idx="694">-0.0088185291859275202</cx:pt>
          <cx:pt idx="695">-0.0071710819628350696</cx:pt>
          <cx:pt idx="696">-0.00405385515433294</cx:pt>
          <cx:pt idx="697">-0.00073796531349952803</cx:pt>
          <cx:pt idx="698">-0.00021918150526487</cx:pt>
          <cx:pt idx="699">6.7639329238831098e-05</cx:pt>
          <cx:pt idx="700">0.00058774227774994797</cx:pt>
          <cx:pt idx="701">4.7320126861747101e-05</cx:pt>
          <cx:pt idx="702">0.00011516646420880399</cx:pt>
          <cx:pt idx="703">-0.0011948610754141701</cx:pt>
          <cx:pt idx="704">-0.0106558920908656</cx:pt>
          <cx:pt idx="705">-0.019215800963772001</cx:pt>
          <cx:pt idx="706">-0.023124705704298601</cx:pt>
          <cx:pt idx="707">-0.027127320152105099</cx:pt>
          <cx:pt idx="708">-0.018337563939984199</cx:pt>
          <cx:pt idx="709">-0.0047520538152070798</cx:pt>
          <cx:pt idx="710">-0.0108562353571913</cx:pt>
          <cx:pt idx="711">-0.034410825907897097</cx:pt>
          <cx:pt idx="712">-0.015428166503743601</cx:pt>
          <cx:pt idx="713">-0.033347518402427202</cx:pt>
          <cx:pt idx="714">-0.029563744291787701</cx:pt>
          <cx:pt idx="715">-0.015925554554949199</cx:pt>
          <cx:pt idx="716">-0.0043614754362649496</cx:pt>
          <cx:pt idx="717">0.0066331124107404903</cx:pt>
          <cx:pt idx="718">0.0072504320152912399</cx:pt>
          <cx:pt idx="719">0.00065861851026892805</cx:pt>
          <cx:pt idx="720">-0.0041717039770697902</cx:pt>
          <cx:pt idx="721">-0.00185507577743986</cx:pt>
          <cx:pt idx="722">-0.00289404736665946</cx:pt>
          <cx:pt idx="723">-0.0019965546753758401</cx:pt>
          <cx:pt idx="724">-0.00108790082078262</cx:pt>
          <cx:pt idx="725">-0.00138051190526081</cx:pt>
          <cx:pt idx="726">-2.70944793826336e-05</cx:pt>
          <cx:pt idx="727">0.000262742543673607</cx:pt>
          <cx:pt idx="728">0.00032516566385219</cx:pt>
          <cx:pt idx="729">3.1299535711261199e-05</cx:pt>
          <cx:pt idx="730">-0.00052898675015694205</cx:pt>
          <cx:pt idx="731">-0.00057644921540464999</cx:pt>
          <cx:pt idx="732">0.00083385857596626897</cx:pt>
          <cx:pt idx="733">-0.00037013841937414202</cx:pt>
          <cx:pt idx="734">-0.00069933461605719497</cx:pt>
          <cx:pt idx="735">-0.0030164747533967199</cx:pt>
          <cx:pt idx="736">-0.010510296423901701</cx:pt>
          <cx:pt idx="737">-0.018752815163037801</cx:pt>
          <cx:pt idx="738">-0.0080215741294148105</cx:pt>
          <cx:pt idx="739">-0.0058075592636075996</cx:pt>
          <cx:pt idx="740">-0.0088597514854278307</cx:pt>
          <cx:pt idx="741">-0.045436530817497503</cx:pt>
          <cx:pt idx="742">-0.0397984339504628</cx:pt>
          <cx:pt idx="743">-0.0138475240521933</cx:pt>
          <cx:pt idx="744">-0.0035750081573009901</cx:pt>
          <cx:pt idx="745">-0.0041846169569718702</cx:pt>
          <cx:pt idx="746">-0.0122780279726272</cx:pt>
          <cx:pt idx="747">-0.015293495555184101</cx:pt>
          <cx:pt idx="748">-0.0091397073043165793</cx:pt>
          <cx:pt idx="749">-0.0036040919728346499</cx:pt>
          <cx:pt idx="750">-0.0031458765400016</cx:pt>
          <cx:pt idx="751">-0.00066324216345573699</cx:pt>
          <cx:pt idx="752">0.00059703810028303105</cx:pt>
          <cx:pt idx="753">0.000589790569872982</cx:pt>
          <cx:pt idx="754">0.00028426522419514001</cx:pt>
          <cx:pt idx="755">0.00131556110311982</cx:pt>
          <cx:pt idx="756">0.000261838171973342</cx:pt>
          <cx:pt idx="757">-0.00065682870934204304</cx:pt>
          <cx:pt idx="758">-0.00026702684696753101</cx:pt>
          <cx:pt idx="759">0.00024976201068864799</cx:pt>
          <cx:pt idx="760">-0.00013407719376214801</cx:pt>
          <cx:pt idx="761">0.000133355603938915</cx:pt>
          <cx:pt idx="762">-0.00053493245000937905</cx:pt>
          <cx:pt idx="763">-0.0014745029337267599</cx:pt>
          <cx:pt idx="764">-0.0021548158283509699</cx:pt>
          <cx:pt idx="765">-0.00055384145392298103</cx:pt>
          <cx:pt idx="766">-0.0039996762731935101</cx:pt>
          <cx:pt idx="767">-0.00177407448373748</cx:pt>
          <cx:pt idx="768">-0.00088932264152508805</cx:pt>
          <cx:pt idx="769">-0.0014771219086760999</cx:pt>
          <cx:pt idx="770">-5.3733227136035297e-05</cx:pt>
          <cx:pt idx="771">0.00060920133410206098</cx:pt>
          <cx:pt idx="772">-0.0021643155245924801</cx:pt>
          <cx:pt idx="773">-0.0044745688879372601</cx:pt>
          <cx:pt idx="774">-0.0099139348149528406</cx:pt>
          <cx:pt idx="775">-0.00176626468709854</cx:pt>
          <cx:pt idx="776">0.00042148873861682599</cx:pt>
          <cx:pt idx="777">-0.0013719607224154599</cx:pt>
          <cx:pt idx="778">-0.00076920898153167501</cx:pt>
          <cx:pt idx="779">5.7428419160228899e-05</cx:pt>
          <cx:pt idx="780">0.00031286011141762202</cx:pt>
          <cx:pt idx="781">-0.00020540913457865899</cx:pt>
          <cx:pt idx="782">0.00073798731110157403</cx:pt>
          <cx:pt idx="783">-0.00044838723166849799</cx:pt>
          <cx:pt idx="784">-0.0031906097256013252</cx:pt>
          <cx:pt idx="785">-0.0025396920273268002</cx:pt>
          <cx:pt idx="786">9.0700460323293998e-06</cx:pt>
          <cx:pt idx="787">-0.0055932168406374501</cx:pt>
          <cx:pt idx="788">-0.009349416031152075</cx:pt>
          <cx:pt idx="789">-0.012131350200414051</cx:pt>
          <cx:pt idx="790">-0.0094277221730135249</cx:pt>
          <cx:pt idx="791">-0.0034295948419183001</cx:pt>
          <cx:pt idx="792">-0.0048555743199996003</cx:pt>
          <cx:pt idx="793">-0.0068000706223919254</cx:pt>
          <cx:pt idx="794">-0.0067528160283826747</cx:pt>
          <cx:pt idx="795">0.003407241553115625</cx:pt>
          <cx:pt idx="796">0.005394816587915025</cx:pt>
          <cx:pt idx="797">-0.016977742280766976</cx:pt>
          <cx:pt idx="798">-0.023318663844275226</cx:pt>
          <cx:pt idx="799">-0.0048976597420492003</cx:pt>
          <cx:pt idx="800">0.00064958459002779749</cx:pt>
          <cx:pt idx="801">-0.0032247551892687501</cx:pt>
          <cx:pt idx="802">0.011103848187896399</cx:pt>
          <cx:pt idx="803">0.01498195812173005</cx:pt>
          <cx:pt idx="804">0.015049823502908399</cx:pt>
          <cx:pt idx="805">0.010163762050421524</cx:pt>
          <cx:pt idx="806">0.0051319754578981998</cx:pt>
          <cx:pt idx="807">0.0020394778708281176</cx:pt>
          <cx:pt idx="808">-0.00010921106918483451</cx:pt>
          <cx:pt idx="809">-7.6766554498898244e-05</cx:pt>
          <cx:pt idx="810">-8.7259124169487246e-05</cx:pt>
          <cx:pt idx="811">-0.0011953073865794851</cx:pt>
          <cx:pt idx="812">-0.0026414020641931748</cx:pt>
          <cx:pt idx="813">-0.0032159003436985252</cx:pt>
          <cx:pt idx="814">-0.0014273746714581826</cx:pt>
          <cx:pt idx="815">-0.00179956269477101</cx:pt>
          <cx:pt idx="816">-0.0046694814271116504</cx:pt>
          <cx:pt idx="817">-0.0086341004893609255</cx:pt>
          <cx:pt idx="818">0.00072145355696050999</cx:pt>
          <cx:pt idx="819">-0.0037737421934649251</cx:pt>
          <cx:pt idx="820">-0.0201569028892917</cx:pt>
          <cx:pt idx="821">-0.013352360726592726</cx:pt>
          <cx:pt idx="822">0.00073657721120150255</cx:pt>
          <cx:pt idx="823">0.012166432449360574</cx:pt>
          <cx:pt idx="824">0.0080479477416924745</cx:pt>
          <cx:pt idx="825">-0.010007862184430925</cx:pt>
          <cx:pt idx="826">-0.0093824849736567992</cx:pt>
          <cx:pt idx="827">-0.0011663651011074425</cx:pt>
          <cx:pt idx="828">0.001286208059582675</cx:pt>
          <cx:pt idx="829">-0.0014993397707362599</cx:pt>
          <cx:pt idx="830">0.0099772893582558749</cx:pt>
          <cx:pt idx="831">0.0084705495704180747</cx:pt>
          <cx:pt idx="832">0.0084201875320752007</cx:pt>
          <cx:pt idx="833">0.0082068596413883508</cx:pt>
          <cx:pt idx="834">0.0049238550364880248</cx:pt>
          <cx:pt idx="835">0.0015986537034666699</cx:pt>
          <cx:pt idx="836">7.4030861133399744e-05</cx:pt>
          <cx:pt idx="837">-0.00012092897017260051</cx:pt>
          <cx:pt idx="838">-0.0003117469594511025</cx:pt>
          <cx:pt idx="839">-2.5681865262987501e-05</cx:pt>
          <cx:pt idx="840">-0.0012445161465787476</cx:pt>
          <cx:pt idx="841">-0.0031708384272115999</cx:pt>
          <cx:pt idx="842">-0.0052100905546684497</cx:pt>
          <cx:pt idx="843">-0.002705295359080775</cx:pt>
          <cx:pt idx="844">-0.00015417524724843599</cx:pt>
          <cx:pt idx="845">0.0011170923744656526</cx:pt>
          <cx:pt idx="846">0.0098772768395501247</cx:pt>
          <cx:pt idx="847">-0.0087042562490181243</cx:pt>
          <cx:pt idx="848">-0.010256831053619075</cx:pt>
          <cx:pt idx="849">-0.020586807256247949</cx:pt>
          <cx:pt idx="850">-0.0034984241192658251</cx:pt>
          <cx:pt idx="851">0.0039811423144282499</cx:pt>
          <cx:pt idx="852">0.00074418074142210003</cx:pt>
          <cx:pt idx="853">0.0035042004779697001</cx:pt>
          <cx:pt idx="854">-0.0011638384695967026</cx:pt>
          <cx:pt idx="855">0.0029472020722017748</cx:pt>
          <cx:pt idx="856">0.002500358811604075</cx:pt>
          <cx:pt idx="857">0.0041362299173703003</cx:pt>
          <cx:pt idx="858">0.0064482127145082503</cx:pt>
          <cx:pt idx="859">0.0072320858980561746</cx:pt>
          <cx:pt idx="860">0.00790281834345395</cx:pt>
          <cx:pt idx="861">0.0039194775351954498</cx:pt>
          <cx:pt idx="862">0.00143105249042192</cx:pt>
          <cx:pt idx="863">-7.9889515793032248e-05</cx:pt>
          <cx:pt idx="864">-0.00165690582953771</cx:pt>
          <cx:pt idx="865">7.7527150585510497e-05</cx:pt>
          <cx:pt idx="866">-0.00024701809254785826</cx:pt>
          <cx:pt idx="867">-0.00084969011180782998</cx:pt>
          <cx:pt idx="868">-0.0021380490472398201</cx:pt>
          <cx:pt idx="869">-0.0014141556397253775</cx:pt>
          <cx:pt idx="870">-0.0062850643644048248</cx:pt>
          <cx:pt idx="871">-0.0084621562679561002</cx:pt>
          <cx:pt idx="872">-0.0020628417503251173</cx:pt>
          <cx:pt idx="873">0.0031766609026390499</cx:pt>
          <cx:pt idx="874">0.0046912383397049251</cx:pt>
          <cx:pt idx="875">-0.00096043988254416253</cx:pt>
          <cx:pt idx="876">-0.0064449330933936998</cx:pt>
          <cx:pt idx="877">-0.003908670450044725</cx:pt>
          <cx:pt idx="878">-0.013814100662641949</cx:pt>
          <cx:pt idx="879">-0.0061540834437854002</cx:pt>
          <cx:pt idx="880">-0.012939146772382525</cx:pt>
          <cx:pt idx="881">-0.0139497143730159</cx:pt>
          <cx:pt idx="882">0.0017045309041069125</cx:pt>
          <cx:pt idx="883">0.0037342067030686748</cx:pt>
          <cx:pt idx="884">-0.0031906097256013252</cx:pt>
          <cx:pt idx="885">-0.0025396920273268002</cx:pt>
          <cx:pt idx="886">9.0700460323293998e-06</cx:pt>
          <cx:pt idx="887">-0.0055932168406374501</cx:pt>
          <cx:pt idx="888">-0.009349416031152075</cx:pt>
          <cx:pt idx="889">-0.012131350200414051</cx:pt>
          <cx:pt idx="890">-0.0094277221730135249</cx:pt>
          <cx:pt idx="891">-0.0034295948419183001</cx:pt>
          <cx:pt idx="892">-0.0048555743199996003</cx:pt>
          <cx:pt idx="893">-0.0068000706223919254</cx:pt>
          <cx:pt idx="894">-0.0067528160283826747</cx:pt>
          <cx:pt idx="895">0.003407241553115625</cx:pt>
          <cx:pt idx="896">0.005394816587915025</cx:pt>
          <cx:pt idx="897">-0.016977742280766976</cx:pt>
          <cx:pt idx="898">-0.023318663844275226</cx:pt>
          <cx:pt idx="899">-0.0048976597420492003</cx:pt>
          <cx:pt idx="900">0.00064958459002779749</cx:pt>
          <cx:pt idx="901">-0.0032247551892687501</cx:pt>
          <cx:pt idx="902">0.011103848187896399</cx:pt>
          <cx:pt idx="903">0.01498195812173005</cx:pt>
          <cx:pt idx="904">0.015049823502908399</cx:pt>
          <cx:pt idx="905">0.010163762050421524</cx:pt>
          <cx:pt idx="906">0.0051319754578981998</cx:pt>
          <cx:pt idx="907">0.0020394778708281176</cx:pt>
          <cx:pt idx="908">-0.00010921106918483451</cx:pt>
          <cx:pt idx="909">-7.6766554498898244e-05</cx:pt>
          <cx:pt idx="910">-8.7259124169487246e-05</cx:pt>
          <cx:pt idx="911">-0.0011953073865794851</cx:pt>
          <cx:pt idx="912">-0.0026414020641931748</cx:pt>
          <cx:pt idx="913">-0.0032159003436985252</cx:pt>
          <cx:pt idx="914">-0.0014273746714581826</cx:pt>
          <cx:pt idx="915">-0.00179956269477101</cx:pt>
          <cx:pt idx="916">-0.0046694814271116504</cx:pt>
          <cx:pt idx="917">-0.0086341004893609255</cx:pt>
          <cx:pt idx="918">0.00072145355696050999</cx:pt>
          <cx:pt idx="919">-0.0037737421934649251</cx:pt>
          <cx:pt idx="920">-0.0201569028892917</cx:pt>
          <cx:pt idx="921">-0.013352360726592726</cx:pt>
          <cx:pt idx="922">0.00073657721120150255</cx:pt>
          <cx:pt idx="923">0.012166432449360574</cx:pt>
          <cx:pt idx="924">0.0080479477416924745</cx:pt>
          <cx:pt idx="925">-0.010007862184430925</cx:pt>
          <cx:pt idx="926">-0.0093824849736567992</cx:pt>
          <cx:pt idx="927">-0.0011663651011074425</cx:pt>
          <cx:pt idx="928">0.001286208059582675</cx:pt>
          <cx:pt idx="929">-0.0014993397707362599</cx:pt>
          <cx:pt idx="930">0.0099772893582558749</cx:pt>
          <cx:pt idx="931">0.0084705495704180747</cx:pt>
          <cx:pt idx="932">0.0084201875320752007</cx:pt>
          <cx:pt idx="933">0.0082068596413883508</cx:pt>
          <cx:pt idx="934">0.0049238550364880248</cx:pt>
          <cx:pt idx="935">0.0015986537034666699</cx:pt>
          <cx:pt idx="936">7.4030861133399744e-05</cx:pt>
          <cx:pt idx="937">-0.00012092897017260051</cx:pt>
          <cx:pt idx="938">-0.0003117469594511025</cx:pt>
          <cx:pt idx="939">-2.5681865262987501e-05</cx:pt>
          <cx:pt idx="940">-0.0012445161465787476</cx:pt>
          <cx:pt idx="941">-0.0031708384272115999</cx:pt>
          <cx:pt idx="942">-0.0052100905546684497</cx:pt>
          <cx:pt idx="943">-0.002705295359080775</cx:pt>
          <cx:pt idx="944">-0.00015417524724843599</cx:pt>
          <cx:pt idx="945">0.0011170923744656526</cx:pt>
          <cx:pt idx="946">0.0098772768395501247</cx:pt>
          <cx:pt idx="947">-0.0087042562490181243</cx:pt>
          <cx:pt idx="948">-0.010256831053619075</cx:pt>
          <cx:pt idx="949">-0.020586807256247949</cx:pt>
          <cx:pt idx="950">-0.0034984241192658251</cx:pt>
          <cx:pt idx="951">0.0039811423144282499</cx:pt>
          <cx:pt idx="952">0.00074418074142210003</cx:pt>
          <cx:pt idx="953">0.0035042004779697001</cx:pt>
          <cx:pt idx="954">-0.0011638384695967026</cx:pt>
          <cx:pt idx="955">0.0029472020722017748</cx:pt>
          <cx:pt idx="956">0.002500358811604075</cx:pt>
          <cx:pt idx="957">0.0041362299173703003</cx:pt>
          <cx:pt idx="958">0.0064482127145082503</cx:pt>
          <cx:pt idx="959">0.0072320858980561746</cx:pt>
          <cx:pt idx="960">0.00790281834345395</cx:pt>
          <cx:pt idx="961">0.0039194775351954498</cx:pt>
          <cx:pt idx="962">0.00143105249042192</cx:pt>
          <cx:pt idx="963">-7.9889515793032248e-05</cx:pt>
          <cx:pt idx="964">-0.00165690582953771</cx:pt>
          <cx:pt idx="965">7.7527150585510497e-05</cx:pt>
          <cx:pt idx="966">-0.00024701809254785826</cx:pt>
          <cx:pt idx="967">-0.00084969011180782998</cx:pt>
          <cx:pt idx="968">-0.0021380490472398201</cx:pt>
          <cx:pt idx="969">-0.0014141556397253775</cx:pt>
          <cx:pt idx="970">-0.0062850643644048248</cx:pt>
          <cx:pt idx="971">-0.0084621562679561002</cx:pt>
          <cx:pt idx="972">-0.0020628417503251173</cx:pt>
          <cx:pt idx="973">0.0031766609026390499</cx:pt>
          <cx:pt idx="974">0.0046912383397049251</cx:pt>
          <cx:pt idx="975">-0.00096043988254416253</cx:pt>
          <cx:pt idx="976">-0.0064449330933936998</cx:pt>
          <cx:pt idx="977">-0.003908670450044725</cx:pt>
          <cx:pt idx="978">-0.013814100662641949</cx:pt>
          <cx:pt idx="979">-0.0061540834437854002</cx:pt>
          <cx:pt idx="980">-0.012939146772382525</cx:pt>
          <cx:pt idx="981">-0.0139497143730159</cx:pt>
          <cx:pt idx="982">0.0017045309041069125</cx:pt>
          <cx:pt idx="983">0.0037342067030686748</cx:pt>
          <cx:pt idx="984">-0.0031906097256013252</cx:pt>
          <cx:pt idx="985">-0.0025396920273268002</cx:pt>
          <cx:pt idx="986">9.0700460323293998e-06</cx:pt>
          <cx:pt idx="987">-0.0055932168406374501</cx:pt>
          <cx:pt idx="988">-0.009349416031152075</cx:pt>
          <cx:pt idx="989">-0.012131350200414051</cx:pt>
          <cx:pt idx="990">-0.0094277221730135249</cx:pt>
          <cx:pt idx="991">-0.0034295948419183001</cx:pt>
          <cx:pt idx="992">-0.0048555743199996003</cx:pt>
          <cx:pt idx="993">-0.0068000706223919254</cx:pt>
          <cx:pt idx="994">-0.0067528160283826747</cx:pt>
          <cx:pt idx="995">0.003407241553115625</cx:pt>
          <cx:pt idx="996">0.005394816587915025</cx:pt>
          <cx:pt idx="997">-0.016977742280766976</cx:pt>
          <cx:pt idx="998">-0.023318663844275226</cx:pt>
          <cx:pt idx="999">-0.0048976597420492003</cx:pt>
          <cx:pt idx="1000">0.00064958459002779749</cx:pt>
          <cx:pt idx="1001">-0.0032247551892687501</cx:pt>
          <cx:pt idx="1002">0.011103848187896399</cx:pt>
          <cx:pt idx="1003">0.01498195812173005</cx:pt>
          <cx:pt idx="1004">0.015049823502908399</cx:pt>
          <cx:pt idx="1005">0.010163762050421524</cx:pt>
          <cx:pt idx="1006">0.0051319754578981998</cx:pt>
          <cx:pt idx="1007">0.0020394778708281176</cx:pt>
          <cx:pt idx="1008">-0.00010921106918483451</cx:pt>
          <cx:pt idx="1009">-7.6766554498898244e-05</cx:pt>
          <cx:pt idx="1010">-8.7259124169487246e-05</cx:pt>
          <cx:pt idx="1011">-0.0011953073865794851</cx:pt>
          <cx:pt idx="1012">-0.0026414020641931748</cx:pt>
          <cx:pt idx="1013">-0.0032159003436985252</cx:pt>
          <cx:pt idx="1014">-0.0014273746714581826</cx:pt>
          <cx:pt idx="1015">-0.00179956269477101</cx:pt>
          <cx:pt idx="1016">-0.0046694814271116504</cx:pt>
          <cx:pt idx="1017">-0.0086341004893609255</cx:pt>
          <cx:pt idx="1018">0.00072145355696050999</cx:pt>
          <cx:pt idx="1019">-0.0037737421934649251</cx:pt>
          <cx:pt idx="1020">-0.0201569028892917</cx:pt>
          <cx:pt idx="1021">-0.013352360726592726</cx:pt>
          <cx:pt idx="1022">0.00073657721120150255</cx:pt>
          <cx:pt idx="1023">0.012166432449360574</cx:pt>
          <cx:pt idx="1024">0.0080479477416924745</cx:pt>
          <cx:pt idx="1025">-0.010007862184430925</cx:pt>
          <cx:pt idx="1026">-0.0093824849736567992</cx:pt>
          <cx:pt idx="1027">-0.0011663651011074425</cx:pt>
          <cx:pt idx="1028">0.001286208059582675</cx:pt>
          <cx:pt idx="1029">-0.0014993397707362599</cx:pt>
          <cx:pt idx="1030">0.0099772893582558749</cx:pt>
          <cx:pt idx="1031">0.0084705495704180747</cx:pt>
          <cx:pt idx="1032">0.0084201875320752007</cx:pt>
          <cx:pt idx="1033">0.0082068596413883508</cx:pt>
          <cx:pt idx="1034">0.0049238550364880248</cx:pt>
          <cx:pt idx="1035">0.0015986537034666699</cx:pt>
          <cx:pt idx="1036">7.4030861133399744e-05</cx:pt>
          <cx:pt idx="1037">-0.00012092897017260051</cx:pt>
          <cx:pt idx="1038">-0.0003117469594511025</cx:pt>
          <cx:pt idx="1039">-2.5681865262987501e-05</cx:pt>
          <cx:pt idx="1040">-0.0012445161465787476</cx:pt>
          <cx:pt idx="1041">-0.0031708384272115999</cx:pt>
          <cx:pt idx="1042">-0.0052100905546684497</cx:pt>
          <cx:pt idx="1043">-0.002705295359080775</cx:pt>
          <cx:pt idx="1044">-0.00015417524724843599</cx:pt>
          <cx:pt idx="1045">0.0011170923744656526</cx:pt>
          <cx:pt idx="1046">0.0098772768395501247</cx:pt>
          <cx:pt idx="1047">-0.0087042562490181243</cx:pt>
          <cx:pt idx="1048">-0.010256831053619075</cx:pt>
          <cx:pt idx="1049">-0.020586807256247949</cx:pt>
          <cx:pt idx="1050">-0.0034984241192658251</cx:pt>
          <cx:pt idx="1051">0.0039811423144282499</cx:pt>
          <cx:pt idx="1052">0.00074418074142210003</cx:pt>
          <cx:pt idx="1053">0.0035042004779697001</cx:pt>
          <cx:pt idx="1054">-0.0011638384695967026</cx:pt>
          <cx:pt idx="1055">0.0029472020722017748</cx:pt>
          <cx:pt idx="1056">0.002500358811604075</cx:pt>
          <cx:pt idx="1057">0.0041362299173703003</cx:pt>
          <cx:pt idx="1058">0.0064482127145082503</cx:pt>
          <cx:pt idx="1059">0.0072320858980561746</cx:pt>
          <cx:pt idx="1060">0.00790281834345395</cx:pt>
          <cx:pt idx="1061">0.0039194775351954498</cx:pt>
          <cx:pt idx="1062">0.00143105249042192</cx:pt>
          <cx:pt idx="1063">-7.9889515793032248e-05</cx:pt>
          <cx:pt idx="1064">-0.00165690582953771</cx:pt>
          <cx:pt idx="1065">7.7527150585510497e-05</cx:pt>
          <cx:pt idx="1066">-0.00024701809254785826</cx:pt>
          <cx:pt idx="1067">-0.00084969011180782998</cx:pt>
          <cx:pt idx="1068">-0.0021380490472398201</cx:pt>
          <cx:pt idx="1069">-0.0014141556397253775</cx:pt>
          <cx:pt idx="1070">-0.0062850643644048248</cx:pt>
          <cx:pt idx="1071">-0.0084621562679561002</cx:pt>
          <cx:pt idx="1072">-0.0020628417503251173</cx:pt>
          <cx:pt idx="1073">0.0031766609026390499</cx:pt>
          <cx:pt idx="1074">0.0046912383397049251</cx:pt>
          <cx:pt idx="1075">-0.00096043988254416253</cx:pt>
          <cx:pt idx="1076">-0.0064449330933936998</cx:pt>
          <cx:pt idx="1077">-0.003908670450044725</cx:pt>
          <cx:pt idx="1078">-0.013814100662641949</cx:pt>
          <cx:pt idx="1079">-0.0061540834437854002</cx:pt>
          <cx:pt idx="1080">-0.012939146772382525</cx:pt>
          <cx:pt idx="1081">-0.0139497143730159</cx:pt>
          <cx:pt idx="1082">0.0017045309041069125</cx:pt>
          <cx:pt idx="1083">0.0037342067030686748</cx:pt>
        </cx:lvl>
      </cx:numDim>
    </cx:data>
    <cx:data id="158">
      <cx:numDim type="val">
        <cx:f>Sheet2!$FC$1:$FC$1084</cx:f>
        <cx:lvl ptCount="1084" formatCode="G/通用格式">
          <cx:pt idx="0">0.000320638734808657</cx:pt>
          <cx:pt idx="1">-0.000102747935434947</cx:pt>
          <cx:pt idx="2">-0.00033013302727601199</cx:pt>
          <cx:pt idx="3">-0.000110364556614551</cx:pt>
          <cx:pt idx="4">0.000404076835588551</cx:pt>
          <cx:pt idx="5">-0.000190518124236434</cx:pt>
          <cx:pt idx="6">-0.00047030074619939702</cx:pt>
          <cx:pt idx="7">-0.0013299826446488601</cx:pt>
          <cx:pt idx="8">-0.00050102261648190204</cx:pt>
          <cx:pt idx="9">0.00045646835281918302</cx:pt>
          <cx:pt idx="10">-0.00037881006024711197</cx:pt>
          <cx:pt idx="11">-0.00019564862643489799</cx:pt>
          <cx:pt idx="12">-0.00013922914830104299</cx:pt>
          <cx:pt idx="13">-0.00012302402446282901</cx:pt>
          <cx:pt idx="14">0.00040218653524207398</cx:pt>
          <cx:pt idx="15">-0.00068032851343571995</cx:pt>
          <cx:pt idx="16">-4.07381593701941e-05</cx:pt>
          <cx:pt idx="17">0.00041004116042171903</cx:pt>
          <cx:pt idx="18">-0.000129539144067263</cx:pt>
          <cx:pt idx="19">0.000311241922190947</cx:pt>
          <cx:pt idx="20">-0.00038240221661400001</cx:pt>
          <cx:pt idx="21">-0.00012362094909031801</cx:pt>
          <cx:pt idx="22">-0.00070307518421370804</cx:pt>
          <cx:pt idx="23">0.00025029994569681702</cx:pt>
          <cx:pt idx="24">5.9273417828376397e-05</cx:pt>
          <cx:pt idx="25">0.00047874972687134598</cx:pt>
          <cx:pt idx="26">0.00025131336227724902</cx:pt>
          <cx:pt idx="27">-0.000242785020790032</cx:pt>
          <cx:pt idx="28">0.000109814310953426</cx:pt>
          <cx:pt idx="29">-0.00028075390642238698</cx:pt>
          <cx:pt idx="30">0.00024466195871251603</cx:pt>
          <cx:pt idx="31">0.00037116448431687599</cx:pt>
          <cx:pt idx="32">-0.00016754023688888799</cx:pt>
          <cx:pt idx="33">0.00045680625653565402</cx:pt>
          <cx:pt idx="34">-0.00049620840740891795</cx:pt>
          <cx:pt idx="35">-0.00086326687165477203</cx:pt>
          <cx:pt idx="36">-0.00061618081151978998</cx:pt>
          <cx:pt idx="37">-0.0010492814797645801</cx:pt>
          <cx:pt idx="38">-0.00023394231987332401</cx:pt>
          <cx:pt idx="39">-0.00029296905762504001</cx:pt>
          <cx:pt idx="40">-0.000752578602764636</cx:pt>
          <cx:pt idx="41">-0.00103079649441324</cx:pt>
          <cx:pt idx="42">-0.000894777127659105</cx:pt>
          <cx:pt idx="43">-0.00028863131909081299</cx:pt>
          <cx:pt idx="44">-0.000319595942741788</cx:pt>
          <cx:pt idx="45">-0.00035336780314715202</cx:pt>
          <cx:pt idx="46">-0.00082257157602302097</cx:pt>
          <cx:pt idx="47">-0.00060172250902055396</cx:pt>
          <cx:pt idx="48">-0.00022827088230311301</cx:pt>
          <cx:pt idx="49">-0.00057810673439003305</cx:pt>
          <cx:pt idx="50">-0.00019877204687339899</cx:pt>
          <cx:pt idx="51">2.86513707139131e-05</cx:pt>
          <cx:pt idx="52">0.00045573604767330301</cx:pt>
          <cx:pt idx="53">-3.7374721601961302e-05</cx:pt>
          <cx:pt idx="54">0.00054245291743528704</cx:pt>
          <cx:pt idx="55">-0.00013361331787871899</cx:pt>
          <cx:pt idx="56">-0.000204951298988703</cx:pt>
          <cx:pt idx="57">-0.00053277401552458495</cx:pt>
          <cx:pt idx="58">0.000141715728921686</cx:pt>
          <cx:pt idx="59">1.98606729334388e-05</cx:pt>
          <cx:pt idx="60">0.00042665131833570698</cx:pt>
          <cx:pt idx="61">0.00032484950231045201</cx:pt>
          <cx:pt idx="62">-0.00068032393821871196</cx:pt>
          <cx:pt idx="63">-0.00187803106238568</cx:pt>
          <cx:pt idx="64">-0.00242311992544335</cx:pt>
          <cx:pt idx="65">-0.0026690667059400099</cx:pt>
          <cx:pt idx="66">-0.0028712056210212101</cx:pt>
          <cx:pt idx="67">-0.0067078115020437201</cx:pt>
          <cx:pt idx="68">-0.0085776161386235707</cx:pt>
          <cx:pt idx="69">-0.0078458735372180597</cx:pt>
          <cx:pt idx="70">-0.0067130507687131998</cx:pt>
          <cx:pt idx="71">-0.0050396374974141503</cx:pt>
          <cx:pt idx="72">-0.00387649531370624</cx:pt>
          <cx:pt idx="73">-0.0027979314815930502</cx:pt>
          <cx:pt idx="74">-0.00088443045347893904</cx:pt>
          <cx:pt idx="75">-0.0033497049748760399</cx:pt>
          <cx:pt idx="76">-0.00042632122977623999</cx:pt>
          <cx:pt idx="77">-0.00042758393359293</cx:pt>
          <cx:pt idx="78">-0.000261118664480871</cx:pt>
          <cx:pt idx="79">0.00013962131303878401</cx:pt>
          <cx:pt idx="80">0.00057623177347035002</cx:pt>
          <cx:pt idx="81">-0.00033306371164031398</cx:pt>
          <cx:pt idx="82">-0.00066915449598987605</cx:pt>
          <cx:pt idx="83">0.00032357037826041498</cx:pt>
          <cx:pt idx="84">0.00017817122683283</cx:pt>
          <cx:pt idx="85">3.0669259859594202e-06</cx:pt>
          <cx:pt idx="86">-0.00104733489619875</cx:pt>
          <cx:pt idx="87">-0.00024461793878177598</cx:pt>
          <cx:pt idx="88">0.000465112788378458</cx:pt>
          <cx:pt idx="89">-0.00015643210547212899</cx:pt>
          <cx:pt idx="90">-0.00015191164875734799</cx:pt>
          <cx:pt idx="91">-0.00254449790585454</cx:pt>
          <cx:pt idx="92">-0.0043699350467799698</cx:pt>
          <cx:pt idx="93">-0.0096130998821045699</cx:pt>
          <cx:pt idx="94">-0.012156876671023499</cx:pt>
          <cx:pt idx="95">-0.018583379974969699</cx:pt>
          <cx:pt idx="96">-0.0223915916763224</cx:pt>
          <cx:pt idx="97">-0.0246895412708374</cx:pt>
          <cx:pt idx="98">-0.0167857751815212</cx:pt>
          <cx:pt idx="99">-0.0101691056487066</cx:pt>
          <cx:pt idx="100">-0.0045559782194571404</cx:pt>
          <cx:pt idx="101">-0.0072541447661423203</cx:pt>
          <cx:pt idx="102">-0.0087081434017639101</cx:pt>
          <cx:pt idx="103">-0.0101488616217374</cx:pt>
          <cx:pt idx="104">-0.0067981184647419</cx:pt>
          <cx:pt idx="105">-0.0052952888056620601</cx:pt>
          <cx:pt idx="106">-0.0036741872718124898</cx:pt>
          <cx:pt idx="107">-0.0022072094124260598</cx:pt>
          <cx:pt idx="108">-0.00041441290597845801</cx:pt>
          <cx:pt idx="109">-0.000326710219199862</cx:pt>
          <cx:pt idx="110">0.00075695756636087199</cx:pt>
          <cx:pt idx="111">0.000124754543590994</cx:pt>
          <cx:pt idx="112">0.000191912596065063</cx:pt>
          <cx:pt idx="113">-5.6088232630373099e-06</cx:pt>
          <cx:pt idx="114">-0.000129760591353696</cx:pt>
          <cx:pt idx="115">3.5894880676375703e-05</cx:pt>
          <cx:pt idx="116">0.00049191379643890199</cx:pt>
          <cx:pt idx="117">-0.0010122627572505701</cx:pt>
          <cx:pt idx="118">-0.0010231379722543299</cx:pt>
          <cx:pt idx="119">0.00040099422135544998</cx:pt>
          <cx:pt idx="120">-0.00591363397058642</cx:pt>
          <cx:pt idx="121">-0.014120152620952</cx:pt>
          <cx:pt idx="122">-0.0114259858626676</cx:pt>
          <cx:pt idx="123">-0.0066668905707027003</cx:pt>
          <cx:pt idx="124">-0.010991289900057301</cx:pt>
          <cx:pt idx="125">-0.014059323168796699</cx:pt>
          <cx:pt idx="126">0.0013153647998712899</cx:pt>
          <cx:pt idx="127">0.0046445818057749798</cx:pt>
          <cx:pt idx="128">0.00125458072838218</cx:pt>
          <cx:pt idx="129">-0.0044013010984221401</cx:pt>
          <cx:pt idx="130">-0.00345243072732157</cx:pt>
          <cx:pt idx="131">-0.0034518514157766602</cx:pt>
          <cx:pt idx="132">-0.0085986935481086792</cx:pt>
          <cx:pt idx="133">-0.0043942855781575899</cx:pt>
          <cx:pt idx="134">-0.0045436749485949501</cx:pt>
          <cx:pt idx="135">0.00085793397493745701</cx:pt>
          <cx:pt idx="136">0.0046032276395892796</cx:pt>
          <cx:pt idx="137">0.0024928454672076602</cx:pt>
          <cx:pt idx="138">0.00077507535436680799</cx:pt>
          <cx:pt idx="139">-0.000138047142682785</cx:pt>
          <cx:pt idx="140">0.00046028902478031399</cx:pt>
          <cx:pt idx="141">0.00087750464351744602</cx:pt>
          <cx:pt idx="142">0.00020217627272284001</cx:pt>
          <cx:pt idx="143">-0.00022626118008682499</cx:pt>
          <cx:pt idx="144">0.00046398542160481598</cx:pt>
          <cx:pt idx="145">0.0025793996794253901</cx:pt>
          <cx:pt idx="146">0.0016802610693094099</cx:pt>
          <cx:pt idx="147">-0.0061907371306289798</cx:pt>
          <cx:pt idx="148">-0.0084296784232832395</cx:pt>
          <cx:pt idx="149">-0.013328699502197901</cx:pt>
          <cx:pt idx="150">-0.015149168091385201</cx:pt>
          <cx:pt idx="151">0.0070373721294069696</cx:pt>
          <cx:pt idx="152">0.01471210693334</cx:pt>
          <cx:pt idx="153">0.0116063023083025</cx:pt>
          <cx:pt idx="154">-0.0122087772627766</cx:pt>
          <cx:pt idx="155">-0.031790911744918403</cx:pt>
          <cx:pt idx="156">-0.047990687168309301</cx:pt>
          <cx:pt idx="157">-0.038330371053963398</cx:pt>
          <cx:pt idx="158">-0.0279634242976275</cx:pt>
          <cx:pt idx="159">-0.021309053896158899</cx:pt>
          <cx:pt idx="160">-0.0121949575317673</cx:pt>
          <cx:pt idx="161">-0.010799457707916099</cx:pt>
          <cx:pt idx="162">-0.0073117389219897197</cx:pt>
          <cx:pt idx="163">0.0027627715599696499</cx:pt>
          <cx:pt idx="164">0.0066413852333917101</cx:pt>
          <cx:pt idx="165">0.0043518640536063403</cx:pt>
          <cx:pt idx="166">0.0013348591564796299</cx:pt>
          <cx:pt idx="167">0.00064337736729790595</cx:pt>
          <cx:pt idx="168">0.00086162453664847204</cx:pt>
          <cx:pt idx="169">0.00047817294764555297</cx:pt>
          <cx:pt idx="170">-0.00010834092486095699</cx:pt>
          <cx:pt idx="171">4.2607381120177098e-05</cx:pt>
          <cx:pt idx="172">0.0056239926380481902</cx:pt>
          <cx:pt idx="173">0.00091625098657472401</cx:pt>
          <cx:pt idx="174">0.0027424962492839898</cx:pt>
          <cx:pt idx="175">-0.0060518971744036197</cx:pt>
          <cx:pt idx="176">-0.00116552488483425</cx:pt>
          <cx:pt idx="177">0.00334721122529866</cx:pt>
          <cx:pt idx="178">-0.0059734848799693598</cx:pt>
          <cx:pt idx="179">0.0041699824117649399</cx:pt>
          <cx:pt idx="180">-0.0035233134912010999</cx:pt>
          <cx:pt idx="181">-0.0087409338118721192</cx:pt>
          <cx:pt idx="182">-0.0332502644346645</cx:pt>
          <cx:pt idx="183">-0.037121329703062998</cx:pt>
          <cx:pt idx="184">-0.0171100804880201</cx:pt>
          <cx:pt idx="185">-0.014354301863302299</cx:pt>
          <cx:pt idx="186">-0.024470107653293102</cx:pt>
          <cx:pt idx="187">-0.023893111587550399</cx:pt>
          <cx:pt idx="188">-0.010482499461858299</cx:pt>
          <cx:pt idx="189">0.0014012077374555201</cx:pt>
          <cx:pt idx="190">-0.0074321538811761697</cx:pt>
          <cx:pt idx="191">-7.2979134195288501e-05</cx:pt>
          <cx:pt idx="192">0.0064029546858532299</cx:pt>
          <cx:pt idx="193">0.0059167937828263403</cx:pt>
          <cx:pt idx="194">0.0014157966284848501</cx:pt>
          <cx:pt idx="195">0.00026357251211525402</cx:pt>
          <cx:pt idx="196">0.000133770711421832</cx:pt>
          <cx:pt idx="197">0.00036704998033967298</cx:pt>
          <cx:pt idx="198">0.0042455920996943</cx:pt>
          <cx:pt idx="199">0.0018514995979576449</cx:pt>
          <cx:pt idx="200">0.0022151946101633224</cx:pt>
          <cx:pt idx="201">0.00042134352388954001</cx:pt>
          <cx:pt idx="202">0.0038180873719381998</cx:pt>
          <cx:pt idx="203">0.0021943556687148173</cx:pt>
          <cx:pt idx="204">0.0031623928251311001</cx:pt>
          <cx:pt idx="205">0.0027244277098926501</cx:pt>
          <cx:pt idx="206">0.0014315480808072124</cx:pt>
          <cx:pt idx="207">-0.0019976182475689177</cx:pt>
          <cx:pt idx="208">-0.0021875627690234726</cx:pt>
          <cx:pt idx="209">-0.001101010078155415</cx:pt>
          <cx:pt idx="210">-0.0041499114724828003</cx:pt>
          <cx:pt idx="211">-0.001123843456644095</cx:pt>
          <cx:pt idx="212">0.0017650973539945324</cx:pt>
          <cx:pt idx="213">0.0030253916834949751</cx:pt>
          <cx:pt idx="214">0.0014597101464706649</cx:pt>
          <cx:pt idx="215">0.00053455516052059002</cx:pt>
          <cx:pt idx="216">0.00058112407998324998</cx:pt>
          <cx:pt idx="217">-0.0027091936706355002</cx:pt>
          <cx:pt idx="218">-0.0025541592072959498</cx:pt>
          <cx:pt idx="219">-0.00023387118200960549</cx:pt>
          <cx:pt idx="220">0.0013631118641863876</cx:pt>
          <cx:pt idx="221">0.0011158650591803125</cx:pt>
          <cx:pt idx="222">0.00035456264850316002</cx:pt>
          <cx:pt idx="223">9.4528785284002254e-05</cx:pt>
          <cx:pt idx="224">-0.00016068071358908825</cx:pt>
          <cx:pt idx="225">0.00015215186566853325</cx:pt>
          <cx:pt idx="226">0.0012735679831028649</cx:pt>
          <cx:pt idx="227">0.00245704440037341</cx:pt>
          <cx:pt idx="228">0.0028447114216843751</cx:pt>
          <cx:pt idx="229">0.00238471219517451</cx:pt>
          <cx:pt idx="230">0.00250484233659445</cx:pt>
          <cx:pt idx="231">0.001463026189814375</cx:pt>
          <cx:pt idx="232">0.010596884495245699</cx:pt>
          <cx:pt idx="233">0.0091012149491946255</cx:pt>
          <cx:pt idx="234">0.0054591398079346246</cx:pt>
          <cx:pt idx="235">0.0049905180669789252</cx:pt>
          <cx:pt idx="236">0.0025626278107281002</cx:pt>
          <cx:pt idx="237">0.001665621271495345</cx:pt>
          <cx:pt idx="238">0.0056596676589998002</cx:pt>
          <cx:pt idx="239">0.010711113045454451</cx:pt>
          <cx:pt idx="240">0.0057288905217689999</cx:pt>
          <cx:pt idx="241">0.00128780931045252</cx:pt>
          <cx:pt idx="242">0.0025031070951305749</cx:pt>
          <cx:pt idx="243">0.002829346261503175</cx:pt>
          <cx:pt idx="244">0.0010714547406322501</cx:pt>
          <cx:pt idx="245">-0.0013078663916915401</cx:pt>
          <cx:pt idx="246">-0.00098555968569696991</cx:pt>
          <cx:pt idx="247">-0.00035515936862771252</cx:pt>
          <cx:pt idx="248">0.00221760226300743</cx:pt>
          <cx:pt idx="249">0.0018870596078331475</cx:pt>
          <cx:pt idx="250">0.00078595041221327252</cx:pt>
          <cx:pt idx="251">-3.3774056103659247e-05</cx:pt>
          <cx:pt idx="252">3.6785640201415502e-05</cx:pt>
          <cx:pt idx="253">0.00018620957745658624</cx:pt>
          <cx:pt idx="254">0.00069484649911247254</cx:pt>
          <cx:pt idx="255">0.002144768665780665</cx:pt>
          <cx:pt idx="256">0.0043051547650327501</cx:pt>
          <cx:pt idx="257">0.00097787429333612503</cx:pt>
          <cx:pt idx="258">0.0042481502044057502</cx:pt>
          <cx:pt idx="259">0.0042538469443653753</cx:pt>
          <cx:pt idx="260">0.008708905226333075</cx:pt>
          <cx:pt idx="261">0.0082714760424955243</cx:pt>
          <cx:pt idx="262">0.0039154962499831254</cx:pt>
          <cx:pt idx="263">0.0034089168816021751</cx:pt>
          <cx:pt idx="264">0.0040661492726067503</cx:pt>
          <cx:pt idx="265">0.00033626439537712998</cx:pt>
          <cx:pt idx="266">0.0033830649957182</cx:pt>
          <cx:pt idx="267">0.0031537777827569248</cx:pt>
          <cx:pt idx="268">0.0037471175030191249</cx:pt>
          <cx:pt idx="269">0.0050191884286588497</cx:pt>
          <cx:pt idx="270">-0.0019182325314187399</cx:pt>
          <cx:pt idx="271">0.00021143917610317876</cx:pt>
          <cx:pt idx="272">0.0033487859786405999</cx:pt>
          <cx:pt idx="273">0.0022985718229398574</cx:pt>
          <cx:pt idx="274">-0.00026708674689510749</cx:pt>
          <cx:pt idx="275">-0.00095857623741438496</cx:pt>
          <cx:pt idx="276">0.0010679054749888526</cx:pt>
          <cx:pt idx="277">0.0021139704925303327</cx:pt>
          <cx:pt idx="278">0.0013457032926702825</cx:pt>
          <cx:pt idx="279">0.00081907245538893002</cx:pt>
          <cx:pt idx="280">2.492320234461665e-05</cx:pt>
          <cx:pt idx="281">0.00018295522082160224</cx:pt>
          <cx:pt idx="282">0.00093194156891654</cx:pt>
          <cx:pt idx="283">0.0018935470719694</cx:pt>
          <cx:pt idx="284">0.0045067096703519998</cx:pt>
          <cx:pt idx="285">0.0021010339490302576</cx:pt>
          <cx:pt idx="286">0.0036990201357733499</cx:pt>
          <cx:pt idx="287">0.0049723454029041748</cx:pt>
          <cx:pt idx="288">0.0077029486951673502</cx:pt>
          <cx:pt idx="289">0.0094568469866384754</cx:pt>
          <cx:pt idx="290">0.0010456234327024425</cx:pt>
          <cx:pt idx="291">-0.0015164765551542801</cx:pt>
          <cx:pt idx="292">-0.0038470184011137748</cx:pt>
          <cx:pt idx="293">0.00089403212140051248</cx:pt>
          <cx:pt idx="294">0.0027432161747966001</cx:pt>
          <cx:pt idx="295">-0.0012220740715923825</cx:pt>
          <cx:pt idx="296">0.00094670094441916253</cx:pt>
          <cx:pt idx="297">-0.0047632292144468499</cx:pt>
          <cx:pt idx="298">-0.00057823161216165005</cx:pt>
          <cx:pt idx="299">0.0040849343435512596</cx:pt>
          <cx:pt idx="300">0.016214171893221399</cx:pt>
          <cx:pt idx="301">0.0067077906627302803</cx:pt>
          <cx:pt idx="302">0.0049230290687190597</cx:pt>
          <cx:pt idx="303">0.0044404677119664598</cx:pt>
          <cx:pt idx="304">0.0044873613112124998</cx:pt>
          <cx:pt idx="305">0.0103077433478943</cx:pt>
          <cx:pt idx="306">0.00464973840838409</cx:pt>
          <cx:pt idx="307">0.00154966533194112</cx:pt>
          <cx:pt idx="308">4.89277095519583e-05</cx:pt>
          <cx:pt idx="309">0.00038496201004114899</cx:pt>
          <cx:pt idx="310">0.0057674927989516504</cx:pt>
          <cx:pt idx="311">0.0105082066056713</cx:pt>
          <cx:pt idx="312">0.0269400519281832</cx:pt>
          <cx:pt idx="313">0.020526574005990401</cx:pt>
          <cx:pt idx="314">0.0184617688219052</cx:pt>
          <cx:pt idx="315">0.038329171072405098</cx:pt>
          <cx:pt idx="316">0.039898686171003797</cx:pt>
          <cx:pt idx="317">0.025723352401770101</cx:pt>
          <cx:pt idx="318">0.0046595974766706202</cx:pt>
          <cx:pt idx="319">0.0141306444831445</cx:pt>
          <cx:pt idx="320">0.0169230367526715</cx:pt>
          <cx:pt idx="321">0.033422547780215299</cx:pt>
          <cx:pt idx="322">0.045463766425355399</cx:pt>
          <cx:pt idx="323">0.0151630465629737</cx:pt>
          <cx:pt idx="324">-0.019886441036476701</cx:pt>
          <cx:pt idx="325">-0.0088921223081950308</cx:pt>
          <cx:pt idx="326">0.0041708545311674198</cx:pt>
          <cx:pt idx="327">-0.00131131187009861</cx:pt>
          <cx:pt idx="328">0.020042371968539099</cx:pt>
          <cx:pt idx="329">0.00238692848819088</cx:pt>
          <cx:pt idx="330">0.0120828127451406</cx:pt>
          <cx:pt idx="331">0.010104323185197101</cx:pt>
          <cx:pt idx="332">0.0015719379178350801</cx:pt>
          <cx:pt idx="333">0.0051047253016643004</cx:pt>
          <cx:pt idx="334">0.0026017253485218902</cx:pt>
          <cx:pt idx="335">0.000726633871271093</cx:pt>
          <cx:pt idx="336">0.00068764659234944498</cx:pt>
          <cx:pt idx="337">0.0010371791776597099</cx:pt>
          <cx:pt idx="338">0.00453264556899382</cx:pt>
          <cx:pt idx="339">0.0097402622348876904</cx:pt>
          <cx:pt idx="340">0.034150751148550998</cx:pt>
          <cx:pt idx="341">0.0245091365960372</cx:pt>
          <cx:pt idx="342">0.00552729426811712</cx:pt>
          <cx:pt idx="343">0.023816557033527599</cx:pt>
          <cx:pt idx="344">0.0199660969183953</cx:pt>
          <cx:pt idx="345">-0.0046911196110597702</cx:pt>
          <cx:pt idx="346">-0.0118247354864394</cx:pt>
          <cx:pt idx="347">0.0106300732429445</cx:pt>
          <cx:pt idx="348">0.0015490799725235</cx:pt>
          <cx:pt idx="349">0.010382708995266899</cx:pt>
          <cx:pt idx="350">0.039929672719714399</cx:pt>
          <cx:pt idx="351">0.024466894382286698</cx:pt>
          <cx:pt idx="352">-0.0083789215855517608</cx:pt>
          <cx:pt idx="353">-0.0173540956547392</cx:pt>
          <cx:pt idx="354">0.011555646179458701</cx:pt>
          <cx:pt idx="355">-0.000504910136131924</cx:pt>
          <cx:pt idx="356">0.016309306022292001</cx:pt>
          <cx:pt idx="357">0.0069569459635305496</cx:pt>
          <cx:pt idx="358">0.0168883662528528</cx:pt>
          <cx:pt idx="359">0.0071360735051993196</cx:pt>
          <cx:pt idx="360">-0.010962698964906</cx:pt>
          <cx:pt idx="361">0.0045487844819748604</cx:pt>
          <cx:pt idx="362">0.0053685996259818297</cx:pt>
          <cx:pt idx="363">0.0014353413214201901</cx:pt>
          <cx:pt idx="364">-0.000381113552615162</cx:pt>
          <cx:pt idx="365">9.53664127884721e-05</cx:pt>
          <cx:pt idx="366">0.0028788283353637901</cx:pt>
          <cx:pt idx="367">0.0048739413908139599</cx:pt>
          <cx:pt idx="368">0.030723390710970699</cx:pt>
          <cx:pt idx="369">0.014341710755599001</cx:pt>
          <cx:pt idx="370">-0.0079102861732893194</cx:pt>
          <cx:pt idx="371">0.0109762424942721</cx:pt>
          <cx:pt idx="372">-0.0015875278939386399</cx:pt>
          <cx:pt idx="373">-0.0071096735476590001</cx:pt>
          <cx:pt idx="374">0.0060828416740696797</cx:pt>
          <cx:pt idx="375">0.022908200938563401</cx:pt>
          <cx:pt idx="376">0.013216556002915001</cx:pt>
          <cx:pt idx="377">0.042268071414500598</cx:pt>
          <cx:pt idx="378">0.053893516422918598</cx:pt>
          <cx:pt idx="379">0.020474372491680101</cx:pt>
          <cx:pt idx="380">0.0202180497123895</cx:pt>
          <cx:pt idx="381">-0.016535748728718401</cx:pt>
          <cx:pt idx="382">-0.000169477123885887</cx:pt>
          <cx:pt idx="383">0.010498742490013801</cx:pt>
          <cx:pt idx="384">0.027582147744770202</cx:pt>
          <cx:pt idx="385">0.026760800938308502</cx:pt>
          <cx:pt idx="386">0.0117813729589993</cx:pt>
          <cx:pt idx="387">-0.0049274728828779804</cx:pt>
          <cx:pt idx="388">-0.0154327632625767</cx:pt>
          <cx:pt idx="389">2.1256713478490099e-05</cx:pt>
          <cx:pt idx="390">0.00062672574951400605</cx:pt>
          <cx:pt idx="391">-0.00043316619955999903</cx:pt>
          <cx:pt idx="392">0.00073083528459580904</cx:pt>
          <cx:pt idx="393">-0.000273150812888115</cx:pt>
          <cx:pt idx="394">0.0010215215337295699</cx:pt>
          <cx:pt idx="395">0.0032700654256365902</cx:pt>
          <cx:pt idx="396">0.0121349035557935</cx:pt>
          <cx:pt idx="397">-0.0036474153366297299</cx:pt>
          <cx:pt idx="398">-0.012808144145857301</cx:pt>
          <cx:pt idx="399">-0.015100147640943799</cx:pt>
          <cx:pt idx="400">-0.027292444003261401</cx:pt>
          <cx:pt idx="401">-0.0023004443563647498</cx:pt>
          <cx:pt idx="402">-0.0018800947258285801</cx:pt>
          <cx:pt idx="403">0.010307068713744099</cx:pt>
          <cx:pt idx="404">0.036862161403014397</cx:pt>
          <cx:pt idx="405">0.038025005338636599</cx:pt>
          <cx:pt idx="406">0.020467592020775</cx:pt>
          <cx:pt idx="407">0.0204529114099836</cx:pt>
          <cx:pt idx="408">0.0130143754294882</cx:pt>
          <cx:pt idx="409">0.0070183098426082804</cx:pt>
          <cx:pt idx="410">0.011000267346688001</cx:pt>
          <cx:pt idx="411">0.015598855791114301</cx:pt>
          <cx:pt idx="412">0.027535670077142499</cx:pt>
          <cx:pt idx="413">0.018388464783403301</cx:pt>
          <cx:pt idx="414">0.016607977519110001</cx:pt>
          <cx:pt idx="415">0.0043604353721181602</cx:pt>
          <cx:pt idx="416">-0.016656672981521799</cx:pt>
          <cx:pt idx="417">-0.0067040173325609896</cx:pt>
          <cx:pt idx="418">-0.0011902866427202701</cx:pt>
          <cx:pt idx="419">-0.00043994420662963398</cx:pt>
          <cx:pt idx="420">0.00012553096224667099</cx:pt>
          <cx:pt idx="421">-0.000192130056276453</cx:pt>
          <cx:pt idx="422">-8.2778781669978405e-05</cx:pt>
          <cx:pt idx="423">0.0009137430093607</cx:pt>
          <cx:pt idx="424">0.0027632082678378999</cx:pt>
          <cx:pt idx="425">-0.0125992036023599</cx:pt>
          <cx:pt idx="426">-0.0161437235089073</cx:pt>
          <cx:pt idx="427">-0.0260675301626207</cx:pt>
          <cx:pt idx="428">-0.0259786436628031</cx:pt>
          <cx:pt idx="429">-0.010785767880512699</cx:pt>
          <cx:pt idx="430">-0.0079721832581629692</cx:pt>
          <cx:pt idx="431">0.0025746234992046302</cx:pt>
          <cx:pt idx="432">0.0097474082690034592</cx:pt>
          <cx:pt idx="433">0.019880986872464899</cx:pt>
          <cx:pt idx="434">0.017549270156827699</cx:pt>
          <cx:pt idx="435">0.033172116886279301</cx:pt>
          <cx:pt idx="436">0.034854981441491698</cx:pt>
          <cx:pt idx="437">0.046093321183000101</cx:pt>
          <cx:pt idx="438">0.0146955832302325</cx:pt>
          <cx:pt idx="439">0.019030805200951701</cx:pt>
          <cx:pt idx="440">0.024398172947424201</cx:pt>
          <cx:pt idx="441">0.026047505781061301</cx:pt>
          <cx:pt idx="442">0.0229819193121335</cx:pt>
          <cx:pt idx="443">0.0045643846990653597</cx:pt>
          <cx:pt idx="444">-0.014319602408046301</cx:pt>
          <cx:pt idx="445">-0.0105021063599089</cx:pt>
          <cx:pt idx="446">-0.0020288323001192198</cx:pt>
          <cx:pt idx="447">-0.00183821718367138</cx:pt>
          <cx:pt idx="448">-0.00066171564443300598</cx:pt>
          <cx:pt idx="449">-0.000118334749079003</cx:pt>
          <cx:pt idx="450">0.00081378381915490504</cx:pt>
          <cx:pt idx="451">0.000111235384265182</cx:pt>
          <cx:pt idx="452">0.0047158618626602696</cx:pt>
          <cx:pt idx="453">-0.016850940594558699</cx:pt>
          <cx:pt idx="454">-0.0259048421479748</cx:pt>
          <cx:pt idx="455">-0.01898356676047</cx:pt>
          <cx:pt idx="456">-0.0099643146760192303</cx:pt>
          <cx:pt idx="457">-0.015519296521004399</cx:pt>
          <cx:pt idx="458">-0.0151815160586248</cx:pt>
          <cx:pt idx="459">-0.019450442146405001</cx:pt>
          <cx:pt idx="460">0.0038700943130891802</cx:pt>
          <cx:pt idx="461">0.020671546875440001</cx:pt>
          <cx:pt idx="462">0.0068482942665855596</cx:pt>
          <cx:pt idx="463">0.017249735440667598</cx:pt>
          <cx:pt idx="464">0.031364011583508801</cx:pt>
          <cx:pt idx="465">0.035601493585892</cx:pt>
          <cx:pt idx="466">0.0193325201266497</cx:pt>
          <cx:pt idx="467">0.0119665983850522</cx:pt>
          <cx:pt idx="468">0.012739868585987101</cx:pt>
          <cx:pt idx="469">0.0136039625571109</cx:pt>
          <cx:pt idx="470">0.014276547601232399</cx:pt>
          <cx:pt idx="471">-0.0028175031600034001</cx:pt>
          <cx:pt idx="472">-0.0089172429211804901</cx:pt>
          <cx:pt idx="473">-0.0128593923128584</cx:pt>
          <cx:pt idx="474">-0.0042637790131971904</cx:pt>
          <cx:pt idx="475">-0.00086402792542932601</cx:pt>
          <cx:pt idx="476">-0.00048988909912783102</cx:pt>
          <cx:pt idx="477">0.00053525068907825304</cx:pt>
          <cx:pt idx="478">0.00055542612034113195</cx:pt>
          <cx:pt idx="479">-0.0011805786048167</cx:pt>
          <cx:pt idx="480">-0.0034332318742938701</cx:pt>
          <cx:pt idx="481">-0.0169183477786795</cx:pt>
          <cx:pt idx="482">-0.029613186091142999</cx:pt>
          <cx:pt idx="483">-0.034458930472041398</cx:pt>
          <cx:pt idx="484">-0.0225883890014799</cx:pt>
          <cx:pt idx="485">-0.019953007781561401</cx:pt>
          <cx:pt idx="486">-0.0314498788927551</cx:pt>
          <cx:pt idx="487">-0.0314817883111271</cx:pt>
          <cx:pt idx="488">-0.031058835131115299</cx:pt>
          <cx:pt idx="489">0.0029016838012645698</cx:pt>
          <cx:pt idx="490">-0.0072167435925392298</cx:pt>
          <cx:pt idx="491">-0.00329454130527566</cx:pt>
          <cx:pt idx="492">-0.0085814610610254593</cx:pt>
          <cx:pt idx="493">0.011586777098163</cx:pt>
          <cx:pt idx="494">0.0034035145216189501</cx:pt>
          <cx:pt idx="495">0.00387527089602773</cx:pt>
          <cx:pt idx="496">0.014657459872482299</cx:pt>
          <cx:pt idx="497">0.0016167499342844001</cx:pt>
          <cx:pt idx="498">0.010205981575431299</cx:pt>
          <cx:pt idx="499">-0.0042557971267115297</cx:pt>
          <cx:pt idx="500">-0.0110848358120218</cx:pt>
          <cx:pt idx="501">-0.0067925476149034297</cx:pt>
          <cx:pt idx="502">-0.00073641426436894895</cx:pt>
          <cx:pt idx="503">0.000366107444431389</cx:pt>
          <cx:pt idx="504">0.00083670302521222299</cx:pt>
          <cx:pt idx="505">0.000157077327720087</cx:pt>
          <cx:pt idx="506">0.0020852907216132401</cx:pt>
          <cx:pt idx="507">-0.0023747860916533401</cx:pt>
          <cx:pt idx="508">-0.0050443865528081297</cx:pt>
          <cx:pt idx="509">-0.0195027113709321</cx:pt>
          <cx:pt idx="510">-0.030496302328682501</cx:pt>
          <cx:pt idx="511">-0.034875257000885097</cx:pt>
          <cx:pt idx="512">-0.0285953651018627</cx:pt>
          <cx:pt idx="513">-0.028477979178947298</cx:pt>
          <cx:pt idx="514">-0.0311488859623456</cx:pt>
          <cx:pt idx="515">-0.041560475732403901</cx:pt>
          <cx:pt idx="516">-0.047277133222494098</cx:pt>
          <cx:pt idx="517">-0.016985071295192299</cx:pt>
          <cx:pt idx="518">-0.035104288200431301</cx:pt>
          <cx:pt idx="519">-0.041814486460937397</cx:pt>
          <cx:pt idx="520">-0.045488781972546598</cx:pt>
          <cx:pt idx="521">-0.0032130018141249298</cx:pt>
          <cx:pt idx="522">-0.0047087699168478197</cx:pt>
          <cx:pt idx="523">0.016254863347744401</cx:pt>
          <cx:pt idx="524">0.0092864804460285801</cx:pt>
          <cx:pt idx="525">-0.0098745206730821294</cx:pt>
          <cx:pt idx="526">-0.0044900641609874796</cx:pt>
          <cx:pt idx="527">-0.023707394190228701</cx:pt>
          <cx:pt idx="528">-0.024796634501886201</cx:pt>
          <cx:pt idx="529">-0.0044590505668916499</cx:pt>
          <cx:pt idx="530">0.0017122385792421699</cx:pt>
          <cx:pt idx="531">-0.00060882347974608702</cx:pt>
          <cx:pt idx="532">-0.00122364391387411</cx:pt>
          <cx:pt idx="533">0.00057851442689415395</cx:pt>
          <cx:pt idx="534">0.0016249215470175401</cx:pt>
          <cx:pt idx="535">-0.0030277364149118901</cx:pt>
          <cx:pt idx="536">-0.0096373861388613594</cx:pt>
          <cx:pt idx="537">-0.016544836029094401</cx:pt>
          <cx:pt idx="538">-0.026367278378858602</cx:pt>
          <cx:pt idx="539">-0.022831762634613</cx:pt>
          <cx:pt idx="540">-0.0148366075106563</cx:pt>
          <cx:pt idx="541">-0.0073846837653993103</cx:pt>
          <cx:pt idx="542">-0.022903225534834801</cx:pt>
          <cx:pt idx="543">-0.0380565411100958</cx:pt>
          <cx:pt idx="544">-0.0193464564022592</cx:pt>
          <cx:pt idx="545">-0.016965782439820401</cx:pt>
          <cx:pt idx="546">-0.036632615506570501</cx:pt>
          <cx:pt idx="547">-0.033827464443923302</cx:pt>
          <cx:pt idx="548">-0.039873899251937302</cx:pt>
          <cx:pt idx="549">-0.010883189265661499</cx:pt>
          <cx:pt idx="550">-0.000411078533880481</cx:pt>
          <cx:pt idx="551">0.019645832987876199</cx:pt>
          <cx:pt idx="552">-0.0056970578217197497</cx:pt>
          <cx:pt idx="553">-0.029113333731962201</cx:pt>
          <cx:pt idx="554">-0.023612964808834999</cx:pt>
          <cx:pt idx="555">-0.025685080220704499</cx:pt>
          <cx:pt idx="556">-0.022043036411363199</cx:pt>
          <cx:pt idx="557">-0.0048584932733181799</cx:pt>
          <cx:pt idx="558">-0.00059348647070308095</cx:pt>
          <cx:pt idx="559">-0.000132596895273343</cx:pt>
          <cx:pt idx="560">0.00049884685815807601</cx:pt>
          <cx:pt idx="561">-0.00037067225480121599</cx:pt>
          <cx:pt idx="562">-0.00021492953484873999</cx:pt>
          <cx:pt idx="563">-0.00293790856111426</cx:pt>
          <cx:pt idx="564">-0.0067701425157395403</cx:pt>
          <cx:pt idx="565">-0.0085008459537943403</cx:pt>
          <cx:pt idx="566">-0.0139033782145455</cx:pt>
          <cx:pt idx="567">-0.0085175403986017199</cx:pt>
          <cx:pt idx="568">0.0088892879333291198</cx:pt>
          <cx:pt idx="569">-0.0069836180997422097</cx:pt>
          <cx:pt idx="570">-0.010010118463268399</cx:pt>
          <cx:pt idx="571">-0.00935530636468687</cx:pt>
          <cx:pt idx="572">-0.0036764694218228101</cx:pt>
          <cx:pt idx="573">-0.015835850322750099</cx:pt>
          <cx:pt idx="574">-0.0177674789737053</cx:pt>
          <cx:pt idx="575">-0.023567487347503101</cx:pt>
          <cx:pt idx="576">-0.031313512421467002</cx:pt>
          <cx:pt idx="577">-0.01166459693095</cx:pt>
          <cx:pt idx="578">-0.018025408221508402</cx:pt>
          <cx:pt idx="579">0.00730609429400517</cx:pt>
          <cx:pt idx="580">-0.0045272403502578801</cx:pt>
          <cx:pt idx="581">-0.023044623047407502</cx:pt>
          <cx:pt idx="582">-0.017135419781578801</cx:pt>
          <cx:pt idx="583">-0.016712058636280201</cx:pt>
          <cx:pt idx="584">-0.0100522154906255</cx:pt>
          <cx:pt idx="585">-0.00181398451021623</cx:pt>
          <cx:pt idx="586">-0.00095785114787470598</cx:pt>
          <cx:pt idx="587">-0.00013008434882649499</cx:pt>
          <cx:pt idx="588">0.00054415695294118599</cx:pt>
          <cx:pt idx="589">0.00073814663412789198</cx:pt>
          <cx:pt idx="590">-0.00088385819510507799</cx:pt>
          <cx:pt idx="591">-0.0048098982641879796</cx:pt>
          <cx:pt idx="592">-0.0039770454244483803</cx:pt>
          <cx:pt idx="593">-0.0019589927454908502</cx:pt>
          <cx:pt idx="594">-0.0075243474303961499</cx:pt>
          <cx:pt idx="595">0.00320303724206267</cx:pt>
          <cx:pt idx="596">0.0082763127464107692</cx:pt>
          <cx:pt idx="597">0.0048217720085876898</cx:pt>
          <cx:pt idx="598">0.018363570754027999</cx:pt>
          <cx:pt idx="599">-0.0033244194081157299</cx:pt>
          <cx:pt idx="600">0.00065624710454998498</cx:pt>
          <cx:pt idx="601">-0.013296748571229399</cx:pt>
          <cx:pt idx="602">-0.025775339296476699</cx:pt>
          <cx:pt idx="603">-0.0109922611467717</cx:pt>
          <cx:pt idx="604">-0.00514815952556849</cx:pt>
          <cx:pt idx="605">-0.0084238264248979594</cx:pt>
          <cx:pt idx="606">-0.011829129739086701</cx:pt>
          <cx:pt idx="607">0.000131566217639871</cx:pt>
          <cx:pt idx="608">0.0069968957013730199</cx:pt>
          <cx:pt idx="609">-0.0081679046332035297</cx:pt>
          <cx:pt idx="610">-0.025021715666686099</cx:pt>
          <cx:pt idx="611">-0.016685952923682499</cx:pt>
          <cx:pt idx="612">-0.0084868473690097399</cx:pt>
          <cx:pt idx="613">-0.0060719718859784597</cx:pt>
          <cx:pt idx="614">-0.000311800622803742</cx:pt>
          <cx:pt idx="615">-0.00053093132918017802</cx:pt>
          <cx:pt idx="616">-7.1717698957006996e-05</cx:pt>
          <cx:pt idx="617">0.00082166199415722703</cx:pt>
          <cx:pt idx="618">-0.00021086326685132101</cx:pt>
          <cx:pt idx="619">-0.0033648330102847498</cx:pt>
          <cx:pt idx="620">-0.00016159570849726501</cx:pt>
          <cx:pt idx="621">0.0056789221883815702</cx:pt>
          <cx:pt idx="622">0.00059878441086233297</cx:pt>
          <cx:pt idx="623">0.00504100905476509</cx:pt>
          <cx:pt idx="624">0.0041717850740624098</cx:pt>
          <cx:pt idx="625">0.0066494555844990796</cx:pt>
          <cx:pt idx="626">0.014883266202450099</cx:pt>
          <cx:pt idx="627">-0.010244308268450599</cx:pt>
          <cx:pt idx="628">-0.0108781476613149</cx:pt>
          <cx:pt idx="629">-0.019107470840589402</cx:pt>
          <cx:pt idx="630">0.0045978031612175898</cx:pt>
          <cx:pt idx="631">0.001342496692803</cx:pt>
          <cx:pt idx="632">0.015307793472297399</cx:pt>
          <cx:pt idx="633">0.0077704873913756502</cx:pt>
          <cx:pt idx="634">-0.00021990636362517499</cx:pt>
          <cx:pt idx="635">-0.0022919159292968598</cx:pt>
          <cx:pt idx="636">-0.0066476828871890698</cx:pt>
          <cx:pt idx="637">-0.030236028332578099</cx:pt>
          <cx:pt idx="638">-0.0199442184590937</cx:pt>
          <cx:pt idx="639">-0.0141961400291507</cx:pt>
          <cx:pt idx="640">-0.0092364034090878702</cx:pt>
          <cx:pt idx="641">-0.0038500914268261698</cx:pt>
          <cx:pt idx="642">0.000214230270039915</cx:pt>
          <cx:pt idx="643">-0.00033769541677427698</cx:pt>
          <cx:pt idx="644">-0.000111402718947161</cx:pt>
          <cx:pt idx="645">-0.00023848579403271599</cx:pt>
          <cx:pt idx="646">-0.00045332468705041597</cx:pt>
          <cx:pt idx="647">-0.000851012161012153</cx:pt>
          <cx:pt idx="648">0.0041931262985459902</cx:pt>
          <cx:pt idx="649">0.0118112319613176</cx:pt>
          <cx:pt idx="650">0.018659412073961702</cx:pt>
          <cx:pt idx="651">0.0123799178180082</cx:pt>
          <cx:pt idx="652">-0.00092651441997514995</cx:pt>
          <cx:pt idx="653">-0.0048208006366331196</cx:pt>
          <cx:pt idx="654">0.0014551356229960399</cx:pt>
          <cx:pt idx="655">-0.010441261283339699</cx:pt>
          <cx:pt idx="656">-0.0046062657964143303</cx:pt>
          <cx:pt idx="657">0.0012819636022180999</cx:pt>
          <cx:pt idx="658">0.0019369989389660101</cx:pt>
          <cx:pt idx="659">0.0066083641983596796</cx:pt>
          <cx:pt idx="660">0.0044778016998360797</cx:pt>
          <cx:pt idx="661">-0.00095735228805362204</cx:pt>
          <cx:pt idx="662">0.0056689069674813698</cx:pt>
          <cx:pt idx="663">-0.0084317026425742604</cx:pt>
          <cx:pt idx="664">-0.0137646658737214</cx:pt>
          <cx:pt idx="665">-0.0223618896326363</cx:pt>
          <cx:pt idx="666">-0.022846165987574399</cx:pt>
          <cx:pt idx="667">-0.0089492100563551401</cx:pt>
          <cx:pt idx="668">-0.0047680278870439897</cx:pt>
          <cx:pt idx="669">-0.0028057605010845801</cx:pt>
          <cx:pt idx="670">1.7736017517776202e-05</cx:pt>
          <cx:pt idx="671">0.00087869880317612296</cx:pt>
          <cx:pt idx="672">0.00031382730078147999</cx:pt>
          <cx:pt idx="673">0.00036079332180833198</cx:pt>
          <cx:pt idx="674">6.5162890238835405e-05</cx:pt>
          <cx:pt idx="675">0.0019540071860072198</cx:pt>
          <cx:pt idx="676">0.0085186559660238009</cx:pt>
          <cx:pt idx="677">0.018585485886224801</cx:pt>
          <cx:pt idx="678">0.0146500067220789</cx:pt>
          <cx:pt idx="679">0.0073755357474617903</cx:pt>
          <cx:pt idx="680">0.0022460057069497701</cx:pt>
          <cx:pt idx="681">-0.00052808846806162496</cx:pt>
          <cx:pt idx="682">0.0099015673318457592</cx:pt>
          <cx:pt idx="683">-0.00194513683296338</cx:pt>
          <cx:pt idx="684">-0.0134790771445529</cx:pt>
          <cx:pt idx="685">-0.0072811817089907596</cx:pt>
          <cx:pt idx="686">-0.022079220508685101</cx:pt>
          <cx:pt idx="687">-0.0039928928274363404</cx:pt>
          <cx:pt idx="688">-0.0021834567340520499</cx:pt>
          <cx:pt idx="689">-0.0072447803329452999</cx:pt>
          <cx:pt idx="690">-0.0085342352089865098</cx:pt>
          <cx:pt idx="691">0.0044868285735875299</cx:pt>
          <cx:pt idx="692">0.0025751187435261299</cx:pt>
          <cx:pt idx="693">-0.0097358843000415508</cx:pt>
          <cx:pt idx="694">-0.012674827413732199</cx:pt>
          <cx:pt idx="695">-0.0061031710315333498</cx:pt>
          <cx:pt idx="696">-0.0054315628971196104</cx:pt>
          <cx:pt idx="697">-0.0012034071637054501</cx:pt>
          <cx:pt idx="698">-0.00027621947368384298</cx:pt>
          <cx:pt idx="699">0.00036373438066703901</cx:pt>
          <cx:pt idx="700">-0.000120735097778703</cx:pt>
          <cx:pt idx="701">-0.00031017082919232702</cx:pt>
          <cx:pt idx="702">-0.0010567126931728501</cx:pt>
          <cx:pt idx="703">0.000334773792831467</cx:pt>
          <cx:pt idx="704">0.0038259142465660702</cx:pt>
          <cx:pt idx="705">0.0097285859493364303</cx:pt>
          <cx:pt idx="706">0.00194080775974934</cx:pt>
          <cx:pt idx="707">0.0077898565878491803</cx:pt>
          <cx:pt idx="708">0.01228218596274</cx:pt>
          <cx:pt idx="709">0.0106407121974098</cx:pt>
          <cx:pt idx="710">0.0062713564377453804</cx:pt>
          <cx:pt idx="711">0.0124647041579671</cx:pt>
          <cx:pt idx="712">0.0069981268103193996</cx:pt>
          <cx:pt idx="713">0.00376783634209944</cx:pt>
          <cx:pt idx="714">0.0084218907051907908</cx:pt>
          <cx:pt idx="715">0.014583292829343701</cx:pt>
          <cx:pt idx="716">0.029117199054940601</cx:pt>
          <cx:pt idx="717">0.0123173451431736</cx:pt>
          <cx:pt idx="718">0.0108354236294578</cx:pt>
          <cx:pt idx="719">0.021728694666257601</cx:pt>
          <cx:pt idx="720">0.012291164966871399</cx:pt>
          <cx:pt idx="721">-0.00058001423556933705</cx:pt>
          <cx:pt idx="722">-0.0064848530699967996</cx:pt>
          <cx:pt idx="723">-0.0053352045520979104</cx:pt>
          <cx:pt idx="724">-0.0016734766977618001</cx:pt>
          <cx:pt idx="725">-4.4309318038191498e-05</cx:pt>
          <cx:pt idx="726">-0.000180549452095898</cx:pt>
          <cx:pt idx="727">-0.00033335067176197802</cx:pt>
          <cx:pt idx="728">-0.00035433792563407599</cx:pt>
          <cx:pt idx="729">-0.00037204296410859201</cx:pt>
          <cx:pt idx="730">0.00046793860918074902</cx:pt>
          <cx:pt idx="731">0.00079004076463392496</cx:pt>
          <cx:pt idx="732">-0.00066249576373282495</cx:pt>
          <cx:pt idx="733">-0.0020520296482887299</cx:pt>
          <cx:pt idx="734">-0.00042949331572009501</cx:pt>
          <cx:pt idx="735">0.0060541264360808901</cx:pt>
          <cx:pt idx="736">0.012548220530688201</cx:pt>
          <cx:pt idx="737">0.016607723340222601</cx:pt>
          <cx:pt idx="738">0.0124226847119942</cx:pt>
          <cx:pt idx="739">0.012239564064643599</cx:pt>
          <cx:pt idx="740">0.020267700919436301</cx:pt>
          <cx:pt idx="741">0.034258278861179298</cx:pt>
          <cx:pt idx="742">0.0373502066656504</cx:pt>
          <cx:pt idx="743">0.020535955254199802</cx:pt>
          <cx:pt idx="744">0.019863764255290101</cx:pt>
          <cx:pt idx="745">0.021954692679726402</cx:pt>
          <cx:pt idx="746">0.0188655651730089</cx:pt>
          <cx:pt idx="747">0.0169263197036594</cx:pt>
          <cx:pt idx="748">0.0094749093294462308</cx:pt>
          <cx:pt idx="749">0.0056704227469271404</cx:pt>
          <cx:pt idx="750">0.00181671914507263</cx:pt>
          <cx:pt idx="751">-0.00086538081337552699</cx:pt>
          <cx:pt idx="752">-0.000128403290923247</cx:pt>
          <cx:pt idx="753">-0.00050411995670641204</cx:pt>
          <cx:pt idx="754">-0.00053080403516113795</cx:pt>
          <cx:pt idx="755">0.00017882737273440199</cx:pt>
          <cx:pt idx="756">7.5355947021918499e-05</cx:pt>
          <cx:pt idx="757">0.00028406080088714598</cx:pt>
          <cx:pt idx="758">0.00028198323001269799</cx:pt>
          <cx:pt idx="759">-0.000281318528978559</cx:pt>
          <cx:pt idx="760">-0.0013102508933441001</cx:pt>
          <cx:pt idx="761">-0.00044485635082580697</cx:pt>
          <cx:pt idx="762">6.1947945040140295e-05</cx:pt>
          <cx:pt idx="763">0.0012891770808629601</cx:pt>
          <cx:pt idx="764">0.0010416889484133401</cx:pt>
          <cx:pt idx="765">0.0016483333373584401</cx:pt>
          <cx:pt idx="766">0.0033359425285597898</cx:pt>
          <cx:pt idx="767">0.00223696393136367</cx:pt>
          <cx:pt idx="768">0.00043454525259193299</cx:pt>
          <cx:pt idx="769">0.0038614076188852298</cx:pt>
          <cx:pt idx="770">0.0047390062211175501</cx:pt>
          <cx:pt idx="771">0.0040356203131617701</cx:pt>
          <cx:pt idx="772">0.0038871584039527301</cx:pt>
          <cx:pt idx="773">0.0037706591980640799</cx:pt>
          <cx:pt idx="774">0.00584586627689477</cx:pt>
          <cx:pt idx="775">0.0034914548913340198</cx:pt>
          <cx:pt idx="776">0.0016637116609615301</cx:pt>
          <cx:pt idx="777">0.00026933439025080501</cx:pt>
          <cx:pt idx="778">0.0013578222254646199</cx:pt>
          <cx:pt idx="779">7.6076695789505596e-05</cx:pt>
          <cx:pt idx="780">0.00020269356448366101</cx:pt>
          <cx:pt idx="781">-6.8495259529880402e-05</cx:pt>
          <cx:pt idx="782">-0.00048742706620812998</cx:pt>
          <cx:pt idx="783">0.00066035379319851904</cx:pt>
          <cx:pt idx="784">0.0018514995979576449</cx:pt>
          <cx:pt idx="785">0.0022151946101633224</cx:pt>
          <cx:pt idx="786">0.00042134352388954001</cx:pt>
          <cx:pt idx="787">0.0038180873719381998</cx:pt>
          <cx:pt idx="788">0.0021943556687148173</cx:pt>
          <cx:pt idx="789">0.0031623928251311001</cx:pt>
          <cx:pt idx="790">0.0027244277098926501</cx:pt>
          <cx:pt idx="791">0.0014315480808072124</cx:pt>
          <cx:pt idx="792">-0.0019976182475689177</cx:pt>
          <cx:pt idx="793">-0.0021875627690234726</cx:pt>
          <cx:pt idx="794">-0.001101010078155415</cx:pt>
          <cx:pt idx="795">-0.0041499114724828003</cx:pt>
          <cx:pt idx="796">-0.001123843456644095</cx:pt>
          <cx:pt idx="797">0.0017650973539945324</cx:pt>
          <cx:pt idx="798">0.0030253916834949751</cx:pt>
          <cx:pt idx="799">0.0014597101464706649</cx:pt>
          <cx:pt idx="800">0.00053455516052059002</cx:pt>
          <cx:pt idx="801">0.00058112407998324998</cx:pt>
          <cx:pt idx="802">-0.0027091936706355002</cx:pt>
          <cx:pt idx="803">-0.0025541592072959498</cx:pt>
          <cx:pt idx="804">-0.00023387118200960549</cx:pt>
          <cx:pt idx="805">0.0013631118641863876</cx:pt>
          <cx:pt idx="806">0.0011158650591803125</cx:pt>
          <cx:pt idx="807">0.00035456264850316002</cx:pt>
          <cx:pt idx="808">9.4528785284002254e-05</cx:pt>
          <cx:pt idx="809">-0.00016068071358908825</cx:pt>
          <cx:pt idx="810">0.00015215186566853325</cx:pt>
          <cx:pt idx="811">0.0012735679831028649</cx:pt>
          <cx:pt idx="812">0.00245704440037341</cx:pt>
          <cx:pt idx="813">0.0028447114216843751</cx:pt>
          <cx:pt idx="814">0.00238471219517451</cx:pt>
          <cx:pt idx="815">0.00250484233659445</cx:pt>
          <cx:pt idx="816">0.001463026189814375</cx:pt>
          <cx:pt idx="817">0.010596884495245699</cx:pt>
          <cx:pt idx="818">0.0091012149491946255</cx:pt>
          <cx:pt idx="819">0.0054591398079346246</cx:pt>
          <cx:pt idx="820">0.0049905180669789252</cx:pt>
          <cx:pt idx="821">0.0025626278107281002</cx:pt>
          <cx:pt idx="822">0.001665621271495345</cx:pt>
          <cx:pt idx="823">0.0056596676589998002</cx:pt>
          <cx:pt idx="824">0.010711113045454451</cx:pt>
          <cx:pt idx="825">0.0057288905217689999</cx:pt>
          <cx:pt idx="826">0.00128780931045252</cx:pt>
          <cx:pt idx="827">0.0025031070951305749</cx:pt>
          <cx:pt idx="828">0.002829346261503175</cx:pt>
          <cx:pt idx="829">0.0010714547406322501</cx:pt>
          <cx:pt idx="830">-0.0013078663916915401</cx:pt>
          <cx:pt idx="831">-0.00098555968569696991</cx:pt>
          <cx:pt idx="832">-0.00035515936862771252</cx:pt>
          <cx:pt idx="833">0.00221760226300743</cx:pt>
          <cx:pt idx="834">0.0018870596078331475</cx:pt>
          <cx:pt idx="835">0.00078595041221327252</cx:pt>
          <cx:pt idx="836">-3.3774056103659247e-05</cx:pt>
          <cx:pt idx="837">3.6785640201415502e-05</cx:pt>
          <cx:pt idx="838">0.00018620957745658624</cx:pt>
          <cx:pt idx="839">0.00069484649911247254</cx:pt>
          <cx:pt idx="840">0.002144768665780665</cx:pt>
          <cx:pt idx="841">0.0043051547650327501</cx:pt>
          <cx:pt idx="842">0.00097787429333612503</cx:pt>
          <cx:pt idx="843">0.0042481502044057502</cx:pt>
          <cx:pt idx="844">0.0042538469443653753</cx:pt>
          <cx:pt idx="845">0.008708905226333075</cx:pt>
          <cx:pt idx="846">0.0082714760424955243</cx:pt>
          <cx:pt idx="847">0.0039154962499831254</cx:pt>
          <cx:pt idx="848">0.0034089168816021751</cx:pt>
          <cx:pt idx="849">0.0040661492726067503</cx:pt>
          <cx:pt idx="850">0.00033626439537712998</cx:pt>
          <cx:pt idx="851">0.0033830649957182</cx:pt>
          <cx:pt idx="852">0.0031537777827569248</cx:pt>
          <cx:pt idx="853">0.0037471175030191249</cx:pt>
          <cx:pt idx="854">0.0050191884286588497</cx:pt>
          <cx:pt idx="855">-0.0019182325314187399</cx:pt>
          <cx:pt idx="856">0.00021143917610317876</cx:pt>
          <cx:pt idx="857">0.0033487859786405999</cx:pt>
          <cx:pt idx="858">0.0022985718229398574</cx:pt>
          <cx:pt idx="859">-0.00026708674689510749</cx:pt>
          <cx:pt idx="860">-0.00095857623741438496</cx:pt>
          <cx:pt idx="861">0.0010679054749888526</cx:pt>
          <cx:pt idx="862">0.0021139704925303327</cx:pt>
          <cx:pt idx="863">0.0013457032926702825</cx:pt>
          <cx:pt idx="864">0.00081907245538893002</cx:pt>
          <cx:pt idx="865">2.492320234461665e-05</cx:pt>
          <cx:pt idx="866">0.00018295522082160224</cx:pt>
          <cx:pt idx="867">0.00093194156891654</cx:pt>
          <cx:pt idx="868">0.0018935470719694</cx:pt>
          <cx:pt idx="869">0.0045067096703519998</cx:pt>
          <cx:pt idx="870">0.0021010339490302576</cx:pt>
          <cx:pt idx="871">0.0036990201357733499</cx:pt>
          <cx:pt idx="872">0.0049723454029041748</cx:pt>
          <cx:pt idx="873">0.0077029486951673502</cx:pt>
          <cx:pt idx="874">0.0094568469866384754</cx:pt>
          <cx:pt idx="875">0.0010456234327024425</cx:pt>
          <cx:pt idx="876">-0.0015164765551542801</cx:pt>
          <cx:pt idx="877">-0.0038470184011137748</cx:pt>
          <cx:pt idx="878">0.00089403212140051248</cx:pt>
          <cx:pt idx="879">0.0027432161747966001</cx:pt>
          <cx:pt idx="880">-0.0012220740715923825</cx:pt>
          <cx:pt idx="881">0.00094670094441916253</cx:pt>
          <cx:pt idx="882">-0.0047632292144468499</cx:pt>
          <cx:pt idx="883">-0.00057823161216165005</cx:pt>
          <cx:pt idx="884">0.0018514995979576449</cx:pt>
          <cx:pt idx="885">0.0022151946101633224</cx:pt>
          <cx:pt idx="886">0.00042134352388954001</cx:pt>
          <cx:pt idx="887">0.0038180873719381998</cx:pt>
          <cx:pt idx="888">0.0021943556687148173</cx:pt>
          <cx:pt idx="889">0.0031623928251311001</cx:pt>
          <cx:pt idx="890">0.0027244277098926501</cx:pt>
          <cx:pt idx="891">0.0014315480808072124</cx:pt>
          <cx:pt idx="892">-0.0019976182475689177</cx:pt>
          <cx:pt idx="893">-0.0021875627690234726</cx:pt>
          <cx:pt idx="894">-0.001101010078155415</cx:pt>
          <cx:pt idx="895">-0.0041499114724828003</cx:pt>
          <cx:pt idx="896">-0.001123843456644095</cx:pt>
          <cx:pt idx="897">0.0017650973539945324</cx:pt>
          <cx:pt idx="898">0.0030253916834949751</cx:pt>
          <cx:pt idx="899">0.0014597101464706649</cx:pt>
          <cx:pt idx="900">0.00053455516052059002</cx:pt>
          <cx:pt idx="901">0.00058112407998324998</cx:pt>
          <cx:pt idx="902">-0.0027091936706355002</cx:pt>
          <cx:pt idx="903">-0.0025541592072959498</cx:pt>
          <cx:pt idx="904">-0.00023387118200960549</cx:pt>
          <cx:pt idx="905">0.0013631118641863876</cx:pt>
          <cx:pt idx="906">0.0011158650591803125</cx:pt>
          <cx:pt idx="907">0.00035456264850316002</cx:pt>
          <cx:pt idx="908">9.4528785284002254e-05</cx:pt>
          <cx:pt idx="909">-0.00016068071358908825</cx:pt>
          <cx:pt idx="910">0.00015215186566853325</cx:pt>
          <cx:pt idx="911">0.0012735679831028649</cx:pt>
          <cx:pt idx="912">0.00245704440037341</cx:pt>
          <cx:pt idx="913">0.0028447114216843751</cx:pt>
          <cx:pt idx="914">0.00238471219517451</cx:pt>
          <cx:pt idx="915">0.00250484233659445</cx:pt>
          <cx:pt idx="916">0.001463026189814375</cx:pt>
          <cx:pt idx="917">0.010596884495245699</cx:pt>
          <cx:pt idx="918">0.0091012149491946255</cx:pt>
          <cx:pt idx="919">0.0054591398079346246</cx:pt>
          <cx:pt idx="920">0.0049905180669789252</cx:pt>
          <cx:pt idx="921">0.0025626278107281002</cx:pt>
          <cx:pt idx="922">0.001665621271495345</cx:pt>
          <cx:pt idx="923">0.0056596676589998002</cx:pt>
          <cx:pt idx="924">0.010711113045454451</cx:pt>
          <cx:pt idx="925">0.0057288905217689999</cx:pt>
          <cx:pt idx="926">0.00128780931045252</cx:pt>
          <cx:pt idx="927">0.0025031070951305749</cx:pt>
          <cx:pt idx="928">0.002829346261503175</cx:pt>
          <cx:pt idx="929">0.0010714547406322501</cx:pt>
          <cx:pt idx="930">-0.0013078663916915401</cx:pt>
          <cx:pt idx="931">-0.00098555968569696991</cx:pt>
          <cx:pt idx="932">-0.00035515936862771252</cx:pt>
          <cx:pt idx="933">0.00221760226300743</cx:pt>
          <cx:pt idx="934">0.0018870596078331475</cx:pt>
          <cx:pt idx="935">0.00078595041221327252</cx:pt>
          <cx:pt idx="936">-3.3774056103659247e-05</cx:pt>
          <cx:pt idx="937">3.6785640201415502e-05</cx:pt>
          <cx:pt idx="938">0.00018620957745658624</cx:pt>
          <cx:pt idx="939">0.00069484649911247254</cx:pt>
          <cx:pt idx="940">0.002144768665780665</cx:pt>
          <cx:pt idx="941">0.0043051547650327501</cx:pt>
          <cx:pt idx="942">0.00097787429333612503</cx:pt>
          <cx:pt idx="943">0.0042481502044057502</cx:pt>
          <cx:pt idx="944">0.0042538469443653753</cx:pt>
          <cx:pt idx="945">0.008708905226333075</cx:pt>
          <cx:pt idx="946">0.0082714760424955243</cx:pt>
          <cx:pt idx="947">0.0039154962499831254</cx:pt>
          <cx:pt idx="948">0.0034089168816021751</cx:pt>
          <cx:pt idx="949">0.0040661492726067503</cx:pt>
          <cx:pt idx="950">0.00033626439537712998</cx:pt>
          <cx:pt idx="951">0.0033830649957182</cx:pt>
          <cx:pt idx="952">0.0031537777827569248</cx:pt>
          <cx:pt idx="953">0.0037471175030191249</cx:pt>
          <cx:pt idx="954">0.0050191884286588497</cx:pt>
          <cx:pt idx="955">-0.0019182325314187399</cx:pt>
          <cx:pt idx="956">0.00021143917610317876</cx:pt>
          <cx:pt idx="957">0.0033487859786405999</cx:pt>
          <cx:pt idx="958">0.0022985718229398574</cx:pt>
          <cx:pt idx="959">-0.00026708674689510749</cx:pt>
          <cx:pt idx="960">-0.00095857623741438496</cx:pt>
          <cx:pt idx="961">0.0010679054749888526</cx:pt>
          <cx:pt idx="962">0.0021139704925303327</cx:pt>
          <cx:pt idx="963">0.0013457032926702825</cx:pt>
          <cx:pt idx="964">0.00081907245538893002</cx:pt>
          <cx:pt idx="965">2.492320234461665e-05</cx:pt>
          <cx:pt idx="966">0.00018295522082160224</cx:pt>
          <cx:pt idx="967">0.00093194156891654</cx:pt>
          <cx:pt idx="968">0.0018935470719694</cx:pt>
          <cx:pt idx="969">0.0045067096703519998</cx:pt>
          <cx:pt idx="970">0.0021010339490302576</cx:pt>
          <cx:pt idx="971">0.0036990201357733499</cx:pt>
          <cx:pt idx="972">0.0049723454029041748</cx:pt>
          <cx:pt idx="973">0.0077029486951673502</cx:pt>
          <cx:pt idx="974">0.0094568469866384754</cx:pt>
          <cx:pt idx="975">0.0010456234327024425</cx:pt>
          <cx:pt idx="976">-0.0015164765551542801</cx:pt>
          <cx:pt idx="977">-0.0038470184011137748</cx:pt>
          <cx:pt idx="978">0.00089403212140051248</cx:pt>
          <cx:pt idx="979">0.0027432161747966001</cx:pt>
          <cx:pt idx="980">-0.0012220740715923825</cx:pt>
          <cx:pt idx="981">0.00094670094441916253</cx:pt>
          <cx:pt idx="982">-0.0047632292144468499</cx:pt>
          <cx:pt idx="983">-0.00057823161216165005</cx:pt>
          <cx:pt idx="984">0.0018514995979576449</cx:pt>
          <cx:pt idx="985">0.0022151946101633224</cx:pt>
          <cx:pt idx="986">0.00042134352388954001</cx:pt>
          <cx:pt idx="987">0.0038180873719381998</cx:pt>
          <cx:pt idx="988">0.0021943556687148173</cx:pt>
          <cx:pt idx="989">0.0031623928251311001</cx:pt>
          <cx:pt idx="990">0.0027244277098926501</cx:pt>
          <cx:pt idx="991">0.0014315480808072124</cx:pt>
          <cx:pt idx="992">-0.0019976182475689177</cx:pt>
          <cx:pt idx="993">-0.0021875627690234726</cx:pt>
          <cx:pt idx="994">-0.001101010078155415</cx:pt>
          <cx:pt idx="995">-0.0041499114724828003</cx:pt>
          <cx:pt idx="996">-0.001123843456644095</cx:pt>
          <cx:pt idx="997">0.0017650973539945324</cx:pt>
          <cx:pt idx="998">0.0030253916834949751</cx:pt>
          <cx:pt idx="999">0.0014597101464706649</cx:pt>
          <cx:pt idx="1000">0.00053455516052059002</cx:pt>
          <cx:pt idx="1001">0.00058112407998324998</cx:pt>
          <cx:pt idx="1002">-0.0027091936706355002</cx:pt>
          <cx:pt idx="1003">-0.0025541592072959498</cx:pt>
          <cx:pt idx="1004">-0.00023387118200960549</cx:pt>
          <cx:pt idx="1005">0.0013631118641863876</cx:pt>
          <cx:pt idx="1006">0.0011158650591803125</cx:pt>
          <cx:pt idx="1007">0.00035456264850316002</cx:pt>
          <cx:pt idx="1008">9.4528785284002254e-05</cx:pt>
          <cx:pt idx="1009">-0.00016068071358908825</cx:pt>
          <cx:pt idx="1010">0.00015215186566853325</cx:pt>
          <cx:pt idx="1011">0.0012735679831028649</cx:pt>
          <cx:pt idx="1012">0.00245704440037341</cx:pt>
          <cx:pt idx="1013">0.0028447114216843751</cx:pt>
          <cx:pt idx="1014">0.00238471219517451</cx:pt>
          <cx:pt idx="1015">0.00250484233659445</cx:pt>
          <cx:pt idx="1016">0.001463026189814375</cx:pt>
          <cx:pt idx="1017">0.010596884495245699</cx:pt>
          <cx:pt idx="1018">0.0091012149491946255</cx:pt>
          <cx:pt idx="1019">0.0054591398079346246</cx:pt>
          <cx:pt idx="1020">0.0049905180669789252</cx:pt>
          <cx:pt idx="1021">0.0025626278107281002</cx:pt>
          <cx:pt idx="1022">0.001665621271495345</cx:pt>
          <cx:pt idx="1023">0.0056596676589998002</cx:pt>
          <cx:pt idx="1024">0.010711113045454451</cx:pt>
          <cx:pt idx="1025">0.0057288905217689999</cx:pt>
          <cx:pt idx="1026">0.00128780931045252</cx:pt>
          <cx:pt idx="1027">0.0025031070951305749</cx:pt>
          <cx:pt idx="1028">0.002829346261503175</cx:pt>
          <cx:pt idx="1029">0.0010714547406322501</cx:pt>
          <cx:pt idx="1030">-0.0013078663916915401</cx:pt>
          <cx:pt idx="1031">-0.00098555968569696991</cx:pt>
          <cx:pt idx="1032">-0.00035515936862771252</cx:pt>
          <cx:pt idx="1033">0.00221760226300743</cx:pt>
          <cx:pt idx="1034">0.0018870596078331475</cx:pt>
          <cx:pt idx="1035">0.00078595041221327252</cx:pt>
          <cx:pt idx="1036">-3.3774056103659247e-05</cx:pt>
          <cx:pt idx="1037">3.6785640201415502e-05</cx:pt>
          <cx:pt idx="1038">0.00018620957745658624</cx:pt>
          <cx:pt idx="1039">0.00069484649911247254</cx:pt>
          <cx:pt idx="1040">0.002144768665780665</cx:pt>
          <cx:pt idx="1041">0.0043051547650327501</cx:pt>
          <cx:pt idx="1042">0.00097787429333612503</cx:pt>
          <cx:pt idx="1043">0.0042481502044057502</cx:pt>
          <cx:pt idx="1044">0.0042538469443653753</cx:pt>
          <cx:pt idx="1045">0.008708905226333075</cx:pt>
          <cx:pt idx="1046">0.0082714760424955243</cx:pt>
          <cx:pt idx="1047">0.0039154962499831254</cx:pt>
          <cx:pt idx="1048">0.0034089168816021751</cx:pt>
          <cx:pt idx="1049">0.0040661492726067503</cx:pt>
          <cx:pt idx="1050">0.00033626439537712998</cx:pt>
          <cx:pt idx="1051">0.0033830649957182</cx:pt>
          <cx:pt idx="1052">0.0031537777827569248</cx:pt>
          <cx:pt idx="1053">0.0037471175030191249</cx:pt>
          <cx:pt idx="1054">0.0050191884286588497</cx:pt>
          <cx:pt idx="1055">-0.0019182325314187399</cx:pt>
          <cx:pt idx="1056">0.00021143917610317876</cx:pt>
          <cx:pt idx="1057">0.0033487859786405999</cx:pt>
          <cx:pt idx="1058">0.0022985718229398574</cx:pt>
          <cx:pt idx="1059">-0.00026708674689510749</cx:pt>
          <cx:pt idx="1060">-0.00095857623741438496</cx:pt>
          <cx:pt idx="1061">0.0010679054749888526</cx:pt>
          <cx:pt idx="1062">0.0021139704925303327</cx:pt>
          <cx:pt idx="1063">0.0013457032926702825</cx:pt>
          <cx:pt idx="1064">0.00081907245538893002</cx:pt>
          <cx:pt idx="1065">2.492320234461665e-05</cx:pt>
          <cx:pt idx="1066">0.00018295522082160224</cx:pt>
          <cx:pt idx="1067">0.00093194156891654</cx:pt>
          <cx:pt idx="1068">0.0018935470719694</cx:pt>
          <cx:pt idx="1069">0.0045067096703519998</cx:pt>
          <cx:pt idx="1070">0.0021010339490302576</cx:pt>
          <cx:pt idx="1071">0.0036990201357733499</cx:pt>
          <cx:pt idx="1072">0.0049723454029041748</cx:pt>
          <cx:pt idx="1073">0.0077029486951673502</cx:pt>
          <cx:pt idx="1074">0.0094568469866384754</cx:pt>
          <cx:pt idx="1075">0.0010456234327024425</cx:pt>
          <cx:pt idx="1076">-0.0015164765551542801</cx:pt>
          <cx:pt idx="1077">-0.0038470184011137748</cx:pt>
          <cx:pt idx="1078">0.00089403212140051248</cx:pt>
          <cx:pt idx="1079">0.0027432161747966001</cx:pt>
          <cx:pt idx="1080">-0.0012220740715923825</cx:pt>
          <cx:pt idx="1081">0.00094670094441916253</cx:pt>
          <cx:pt idx="1082">-0.0047632292144468499</cx:pt>
          <cx:pt idx="1083">-0.00057823161216165005</cx:pt>
        </cx:lvl>
      </cx:numDim>
    </cx:data>
    <cx:data id="159">
      <cx:numDim type="val">
        <cx:f>Sheet2!$FD$1:$FD$1084</cx:f>
        <cx:lvl ptCount="1084" formatCode="0.00E+00">
          <cx:pt idx="0">-8.1759125197343704e-05</cx:pt>
          <cx:pt idx="1">-0.00142770219898449</cx:pt>
          <cx:pt idx="2">-0.00067139901945390803</cx:pt>
          <cx:pt idx="3">4.8427699797355903e-05</cx:pt>
          <cx:pt idx="4">0.00016364791398415599</cx:pt>
          <cx:pt idx="5">-0.00067291883757048595</cx:pt>
          <cx:pt idx="6">0.000152241476334675</cx:pt>
          <cx:pt idx="7">-0.00028498021847241301</cx:pt>
          <cx:pt idx="8">-0.00064745724307439399</cx:pt>
          <cx:pt idx="9">-0.00027781741315328901</cx:pt>
          <cx:pt idx="10">0.00075858012852221698</cx:pt>
          <cx:pt idx="11">-0.00051023299195591498</cx:pt>
          <cx:pt idx="12">-6.5534049171074899e-05</cx:pt>
          <cx:pt idx="13">0.00095175017247901004</cx:pt>
          <cx:pt idx="14">0.00036762789606046501</cx:pt>
          <cx:pt idx="15">-0.00046979563137415203</cx:pt>
          <cx:pt idx="16">-0.00023371236473590699</cx:pt>
          <cx:pt idx="17">0.00043457816768202698</cx:pt>
          <cx:pt idx="18">-9.6776420369043404e-05</cx:pt>
          <cx:pt idx="19">0.00026700322998317799</cx:pt>
          <cx:pt idx="20">-0.00012501655201832199</cx:pt>
          <cx:pt idx="21">0.000237776493407029</cx:pt>
          <cx:pt idx="22">1.4845732458244499e-05</cx:pt>
          <cx:pt idx="23">0.00120031874285803</cx:pt>
          <cx:pt idx="24">-0.000326151668872732</cx:pt>
          <cx:pt idx="25">-0.00107635296422071</cx:pt>
          <cx:pt idx="26">0.000238938630886131</cx:pt>
          <cx:pt idx="27">0.000187757070665044</cx:pt>
          <cx:pt idx="28">4.4108971975384901e-05</cx:pt>
          <cx:pt idx="29">0.000127954645185333</cx:pt>
          <cx:pt idx="30">0.00061023177847208099</cx:pt>
          <cx:pt idx="31">-0.00067181100289232399</cx:pt>
          <cx:pt idx="32">-7.6982078346795295e-05</cx:pt>
          <cx:pt idx="33">0.00030415511978489301</cx:pt>
          <cx:pt idx="34">0.00060175517140377902</cx:pt>
          <cx:pt idx="35">0.0024284034513431399</cx:pt>
          <cx:pt idx="36">0.0024158689275662702</cx:pt>
          <cx:pt idx="37">0.0010958272804823599</cx:pt>
          <cx:pt idx="38">0.0019944569772857301</cx:pt>
          <cx:pt idx="39">0.00349384329632536</cx:pt>
          <cx:pt idx="40">0.0048540834000299002</cx:pt>
          <cx:pt idx="41">0.0024108676316872898</cx:pt>
          <cx:pt idx="42">0.00051999487585428804</cx:pt>
          <cx:pt idx="43">0.0016223848860065801</cx:pt>
          <cx:pt idx="44">0.0045691019566293303</cx:pt>
          <cx:pt idx="45">0.0027589549812375501</cx:pt>
          <cx:pt idx="46">0.0016584070703172301</cx:pt>
          <cx:pt idx="47">0.0020662005072629298</cx:pt>
          <cx:pt idx="48">0.0023894396178870802</cx:pt>
          <cx:pt idx="49">0.00067797232195189396</cx:pt>
          <cx:pt idx="50">0.00089664130854679499</cx:pt>
          <cx:pt idx="51">8.9593702628098994e-05</cx:pt>
          <cx:pt idx="52">0.00072844649123429803</cx:pt>
          <cx:pt idx="53">0.0010742096030465899</cx:pt>
          <cx:pt idx="54">0.00075933365867020004</cx:pt>
          <cx:pt idx="55">-0.00032192499768516502</cx:pt>
          <cx:pt idx="56">-0.000115976302700095</cx:pt>
          <cx:pt idx="57">-8.2016409099985396e-05</cx:pt>
          <cx:pt idx="58">0.00026613813068304302</cx:pt>
          <cx:pt idx="59">0.00061278119532993003</cx:pt>
          <cx:pt idx="60">-0.00018092454820659799</cx:pt>
          <cx:pt idx="61">9.6050009752994599e-05</cx:pt>
          <cx:pt idx="62">0.00187967047199469</cx:pt>
          <cx:pt idx="63">0.0049191133327949202</cx:pt>
          <cx:pt idx="64">0.0098694140065300907</cx:pt>
          <cx:pt idx="65">0.014946068476467801</cx:pt>
          <cx:pt idx="66">0.022147955294305299</cx:pt>
          <cx:pt idx="67">0.026164549745750599</cx:pt>
          <cx:pt idx="68">0.025365224182757599</cx:pt>
          <cx:pt idx="69">0.0092700862031403503</cx:pt>
          <cx:pt idx="70">0.021094458606219502</cx:pt>
          <cx:pt idx="71">0.014237012503867601</cx:pt>
          <cx:pt idx="72">0.0151849801949455</cx:pt>
          <cx:pt idx="73">0.015934773591706902</cx:pt>
          <cx:pt idx="74">0.014569308362437</cx:pt>
          <cx:pt idx="75">0.0049610359604940401</cx:pt>
          <cx:pt idx="76">0.0096888565337342608</cx:pt>
          <cx:pt idx="77">0.0094873648806412195</cx:pt>
          <cx:pt idx="78">0.0069003645211539299</cx:pt>
          <cx:pt idx="79">0.00200279323428599</cx:pt>
          <cx:pt idx="80">-4.7682576704988203e-05</cx:pt>
          <cx:pt idx="81">-0.00030962266214015402</cx:pt>
          <cx:pt idx="82">0.00040604760809190402</cx:pt>
          <cx:pt idx="83">0.000112500561157755</cx:pt>
          <cx:pt idx="84">0.00017099962130675999</cx:pt>
          <cx:pt idx="85">-0.000682066459953412</cx:pt>
          <cx:pt idx="86">-0.00014491666019797499</cx:pt>
          <cx:pt idx="87">0.0014295919959771001</cx:pt>
          <cx:pt idx="88">0.00065246722958391698</cx:pt>
          <cx:pt idx="89">-0.00068193649239603601</cx:pt>
          <cx:pt idx="90">0.00202181529835761</cx:pt>
          <cx:pt idx="91">0.0013217336886365799</cx:pt>
          <cx:pt idx="92">0.010067601879933301</cx:pt>
          <cx:pt idx="93">0.026377643549006301</cx:pt>
          <cx:pt idx="94">0.021064679093822699</cx:pt>
          <cx:pt idx="95">0.034503029876788403</cx:pt>
          <cx:pt idx="96">0.021560772430559799</cx:pt>
          <cx:pt idx="97">0.0048570505545490498</cx:pt>
          <cx:pt idx="98">-0.00236872186483426</cx:pt>
          <cx:pt idx="99">-0.0019492480601521101</cx:pt>
          <cx:pt idx="100">-0.0057625373669742902</cx:pt>
          <cx:pt idx="101">-0.033466157776902802</cx:pt>
          <cx:pt idx="102">-0.018869194261747799</cx:pt>
          <cx:pt idx="103">0.00071692097951473605</cx:pt>
          <cx:pt idx="104">-0.0063519594574162697</cx:pt>
          <cx:pt idx="105">-0.0107503131130315</cx:pt>
          <cx:pt idx="106">-0.0110084322656979</cx:pt>
          <cx:pt idx="107">-0.0013775882985306799</cx:pt>
          <cx:pt idx="108">-0.00113155936518593</cx:pt>
          <cx:pt idx="109">-0.0017379930687387</cx:pt>
          <cx:pt idx="110">0.00079960599408065102</cx:pt>
          <cx:pt idx="111">6.6150534501717499e-05</cx:pt>
          <cx:pt idx="112">-0.00014321910070715701</cx:pt>
          <cx:pt idx="113">-0.00052323724487089902</cx:pt>
          <cx:pt idx="114">0.00079923120691875098</cx:pt>
          <cx:pt idx="115">0.00039541250294272999</cx:pt>
          <cx:pt idx="116">0.00150748782485018</cx:pt>
          <cx:pt idx="117">0.0043019444056783202</cx:pt>
          <cx:pt idx="118">0.0068724649678776001</cx:pt>
          <cx:pt idx="119">0.0072346974789118798</cx:pt>
          <cx:pt idx="120">0.020010311852306398</cx:pt>
          <cx:pt idx="121">0.034895719684694002</cx:pt>
          <cx:pt idx="122">0.037141545520232203</cx:pt>
          <cx:pt idx="123">0.0123687802759864</cx:pt>
          <cx:pt idx="124">0.015889407726313799</cx:pt>
          <cx:pt idx="125">0.0090808178068487195</cx:pt>
          <cx:pt idx="126">0.0149926827969391</cx:pt>
          <cx:pt idx="127">-0.020912565226213299</cx:pt>
          <cx:pt idx="128">-0.00142247870859694</cx:pt>
          <cx:pt idx="129">0.0072771476346964901</cx:pt>
          <cx:pt idx="130">0.010997208319435599</cx:pt>
          <cx:pt idx="131">0.0129340724219267</cx:pt>
          <cx:pt idx="132">-0.0125841164885184</cx:pt>
          <cx:pt idx="133">-0.035216822135889302</cx:pt>
          <cx:pt idx="134">-0.0410833999149504</cx:pt>
          <cx:pt idx="135">-0.032358936962995501</cx:pt>
          <cx:pt idx="136">-0.019516854783335699</cx:pt>
          <cx:pt idx="137">-0.0074351469640693696</cx:pt>
          <cx:pt idx="138">-0.00067432709743839097</cx:pt>
          <cx:pt idx="139">-0.000173010076107023</cx:pt>
          <cx:pt idx="140">0.000118637746042817</cx:pt>
          <cx:pt idx="141">-0.00075144965781409698</cx:pt>
          <cx:pt idx="142">-7.1191422082763695e-05</cx:pt>
          <cx:pt idx="143">-0.0010685991635566701</cx:pt>
          <cx:pt idx="144">-0.00469280880286033</cx:pt>
          <cx:pt idx="145">-0.0152493047366794</cx:pt>
          <cx:pt idx="146">-0.00773367144714566</cx:pt>
          <cx:pt idx="147">0.00076995316871528001</cx:pt>
          <cx:pt idx="148">0.00666557214689973</cx:pt>
          <cx:pt idx="149">-0.0171702986936953</cx:pt>
          <cx:pt idx="150">-0.019258271901691899</cx:pt>
          <cx:pt idx="151">-0.0194345550318232</cx:pt>
          <cx:pt idx="152">0.0141272115947237</cx:pt>
          <cx:pt idx="153">0.034725488153489303</cx:pt>
          <cx:pt idx="154">0.040649751398324198</cx:pt>
          <cx:pt idx="155">0.0175619025907944</cx:pt>
          <cx:pt idx="156">0.0341552245018183</cx:pt>
          <cx:pt idx="157">0.057360935020069198</cx:pt>
          <cx:pt idx="158">0.0529604958215538</cx:pt>
          <cx:pt idx="159">0.044684122735411398</cx:pt>
          <cx:pt idx="160">0.012497785564484901</cx:pt>
          <cx:pt idx="161">-0.027005599975059101</cx:pt>
          <cx:pt idx="162">-0.0248863098990675</cx:pt>
          <cx:pt idx="163">-0.022029636958336402</cx:pt>
          <cx:pt idx="164">-0.016996584896046801</cx:pt>
          <cx:pt idx="165">0.0043934277754446296</cx:pt>
          <cx:pt idx="166">-0.00031345341169978602</cx:pt>
          <cx:pt idx="167">0.000289987595897544</cx:pt>
          <cx:pt idx="168">5.6166189927413197e-05</cx:pt>
          <cx:pt idx="169">0.00026402716625425902</cx:pt>
          <cx:pt idx="170">7.1872582970405403e-06</cx:pt>
          <cx:pt idx="171">-0.0026463055702496499</cx:pt>
          <cx:pt idx="172">-0.00163111796930065</cx:pt>
          <cx:pt idx="173">-0.016122835667865799</cx:pt>
          <cx:pt idx="174">-0.027802287002827299</cx:pt>
          <cx:pt idx="175">-0.028832631742698098</cx:pt>
          <cx:pt idx="176">-0.037498938279128001</cx:pt>
          <cx:pt idx="177">-0.045573733130059003</cx:pt>
          <cx:pt idx="178">-0.0616690352293442</cx:pt>
          <cx:pt idx="179">0.0123064014727129</cx:pt>
          <cx:pt idx="180">0.0254447013928835</cx:pt>
          <cx:pt idx="181">0.036230795549110698</cx:pt>
          <cx:pt idx="182">0.0072809899448228396</cx:pt>
          <cx:pt idx="183">-0.016780600152341899</cx:pt>
          <cx:pt idx="184">-0.032845966303992502</cx:pt>
          <cx:pt idx="185">-0.020529016167151699</cx:pt>
          <cx:pt idx="186">-0.046840722046186202</cx:pt>
          <cx:pt idx="187">-0.041690400457401001</cx:pt>
          <cx:pt idx="188">-0.028708142987697301</cx:pt>
          <cx:pt idx="189">-0.026409064484138801</cx:pt>
          <cx:pt idx="190">-0.0264927297076063</cx:pt>
          <cx:pt idx="191">-0.0176567551693841</cx:pt>
          <cx:pt idx="192">-0.012341827747944701</cx:pt>
          <cx:pt idx="193">-0.00458677762916324</cx:pt>
          <cx:pt idx="194">-0.0010796614642429299</cx:pt>
          <cx:pt idx="195">-0.00030355137118536098</cx:pt>
          <cx:pt idx="196">-0.00025758218263539098</cx:pt>
          <cx:pt idx="197">5.45959729427223e-05</cx:pt>
          <cx:pt idx="198">-0.000305787916509647</cx:pt>
          <cx:pt idx="199">-0.00094081094843118747</cx:pt>
          <cx:pt idx="200">-0.0011193308391267574</cx:pt>
          <cx:pt idx="201">-0.0074478840412406499</cx:pt>
          <cx:pt idx="202">-0.0094716104876922252</cx:pt>
          <cx:pt idx="203">-0.01145449483056735</cx:pt>
          <cx:pt idx="204">-0.0079598925822956992</cx:pt>
          <cx:pt idx="205">-0.0050821418409883251</cx:pt>
          <cx:pt idx="206">-0.0016192541476776825</cx:pt>
          <cx:pt idx="207">0.0092964807082768757</cx:pt>
          <cx:pt idx="208">0.0045907022365146754</cx:pt>
          <cx:pt idx="209">0.0050681476251333499</cx:pt>
          <cx:pt idx="210">-0.0027160406813790498</cx:pt>
          <cx:pt idx="211">-0.0027744883148655749</cx:pt>
          <cx:pt idx="212">-0.0076388496824655004</cx:pt>
          <cx:pt idx="213">-0.015217115125125726</cx:pt>
          <cx:pt idx="214">-0.015382978831701024</cx:pt>
          <cx:pt idx="215">-0.013670867968596024</cx:pt>
          <cx:pt idx="216">-0.006378313584790375</cx:pt>
          <cx:pt idx="217">-0.0083848736658644497</cx:pt>
          <cx:pt idx="218">-0.0115811331478946</cx:pt>
          <cx:pt idx="219">-0.01143024767255625</cx:pt>
          <cx:pt idx="220">0.0001162657548374575</cx:pt>
          <cx:pt idx="221">0.0011266041828195926</cx:pt>
          <cx:pt idx="222">0.0002098985292418825</cx:pt>
          <cx:pt idx="223">-7.8118499413024498e-05</cx:pt>
          <cx:pt idx="224">0.00035055840536979248</cx:pt>
          <cx:pt idx="225">5.4191503406743249e-05</cx:pt>
          <cx:pt idx="226">-0.00026148571827308001</cx:pt>
          <cx:pt idx="227">-0.0011959568208595949</cx:pt>
          <cx:pt idx="228">-0.0038133955656238748</cx:pt>
          <cx:pt idx="229">-0.0094714994311015255</cx:pt>
          <cx:pt idx="230">-0.0073271176398570998</cx:pt>
          <cx:pt idx="231">-0.010196110553581749</cx:pt>
          <cx:pt idx="232">-0.010436718541585101</cx:pt>
          <cx:pt idx="233">0.0030764029360068001</cx:pt>
          <cx:pt idx="234">0.0051988561038937998</cx:pt>
          <cx:pt idx="235">0.0043272739902071996</cx:pt>
          <cx:pt idx="236">0.0084791687855153997</cx:pt>
          <cx:pt idx="237">0.0048610079139905001</cx:pt>
          <cx:pt idx="238">-0.00074621688686108247</cx:pt>
          <cx:pt idx="239">-0.00331752278161395</cx:pt>
          <cx:pt idx="240">-0.0069123306689910253</cx:pt>
          <cx:pt idx="241">-0.01254796588355785</cx:pt>
          <cx:pt idx="242">-0.010388805600786276</cx:pt>
          <cx:pt idx="243">-0.0052100993144540498</cx:pt>
          <cx:pt idx="244">-0.0082316754346023254</cx:pt>
          <cx:pt idx="245">-0.014566117952614225</cx:pt>
          <cx:pt idx="246">-0.01521390222298165</cx:pt>
          <cx:pt idx="247">-0.010971618217855675</cx:pt>
          <cx:pt idx="248">-0.0042035183868567002</cx:pt>
          <cx:pt idx="249">0.0005506488543164</cx:pt>
          <cx:pt idx="250">0.00013018171792182425</cx:pt>
          <cx:pt idx="251">-0.00013637581724650774</cx:pt>
          <cx:pt idx="252">-1.6651667275898975e-05</cx:pt>
          <cx:pt idx="253">-0.00016742677187856275</cx:pt>
          <cx:pt idx="254">-0.00027022586055985002</cx:pt>
          <cx:pt idx="255">-0.00051872657810231499</cx:pt>
          <cx:pt idx="256">-0.0033014335959796999</cx:pt>
          <cx:pt idx="257">-0.0078128022893692757</cx:pt>
          <cx:pt idx="258">-0.0088952915344373499</cx:pt>
          <cx:pt idx="259">-0.0085811691688460756</cx:pt>
          <cx:pt idx="260">-0.0093869585484135758</cx:pt>
          <cx:pt idx="261">-0.0012666762792475875</cx:pt>
          <cx:pt idx="262">-0.0065095761013517</cx:pt>
          <cx:pt idx="263">-0.0030067243674073499</cx:pt>
          <cx:pt idx="264">0.0074550603419139749</cx:pt>
          <cx:pt idx="265">0.0018613095502016575</cx:pt>
          <cx:pt idx="266">-0.0019772723903868027</cx:pt>
          <cx:pt idx="267">-0.018838184616011576</cx:pt>
          <cx:pt idx="268">-0.021186750603606825</cx:pt>
          <cx:pt idx="269">-0.0094009633008023258</cx:pt>
          <cx:pt idx="270">-0.00258555620303395</cx:pt>
          <cx:pt idx="271">-0.003569675627671875</cx:pt>
          <cx:pt idx="272">-0.0057947901149727503</cx:pt>
          <cx:pt idx="273">-0.0074811310319773498</cx:pt>
          <cx:pt idx="274">-0.012532752300208975</cx:pt>
          <cx:pt idx="275">-0.0072476390665717752</cx:pt>
          <cx:pt idx="276">-8.2581805290185e-05</cx:pt>
          <cx:pt idx="277">-0.0023499145923125248</cx:pt>
          <cx:pt idx="278">-0.0015508354222667274</cx:pt>
          <cx:pt idx="279">-0.00053362145057911251</cx:pt>
          <cx:pt idx="280">-0.00014956949116290175</cx:pt>
          <cx:pt idx="281">-0.000184565193542319</cx:pt>
          <cx:pt idx="282">-0.00053297292489279998</cx:pt>
          <cx:pt idx="283">-0.00077037521245693498</cx:pt>
          <cx:pt idx="284">-0.0013650149941369699</cx:pt>
          <cx:pt idx="285">0.00056967543339677003</cx:pt>
          <cx:pt idx="286">-0.0015672792695723</cx:pt>
          <cx:pt idx="287">-0.0067020150563954746</cx:pt>
          <cx:pt idx="288">-0.011678330221866651</cx:pt>
          <cx:pt idx="289">-0.0049031539088525249</cx:pt>
          <cx:pt idx="290">-0.0058767407482426754</cx:pt>
          <cx:pt idx="291">0.0045187862919494502</cx:pt>
          <cx:pt idx="292">0.0037442750393469749</cx:pt>
          <cx:pt idx="293">-0.0046418106361131497</cx:pt>
          <cx:pt idx="294">-0.018388761326096476</cx:pt>
          <cx:pt idx="295">-0.028950016889733251</cx:pt>
          <cx:pt idx="296">-0.01247003825471415</cx:pt>
          <cx:pt idx="297">0.0045199396794594997</cx:pt>
          <cx:pt idx="298">0.0084462634583004504</cx:pt>
          <cx:pt idx="299">-0.0069426294447794898</cx:pt>
          <cx:pt idx="300">-0.010510096800301299</cx:pt>
          <cx:pt idx="301">0.00060657570724249204</cx:pt>
          <cx:pt idx="302">-0.034577271399789</cx:pt>
          <cx:pt idx="303">-0.015802136129196599</cx:pt>
          <cx:pt idx="304">-0.0083659145246077708</cx:pt>
          <cx:pt idx="305">-0.019865203755603699</cx:pt>
          <cx:pt idx="306">-0.0073973801168015097</cx:pt>
          <cx:pt idx="307">-0.00049850062824561702</cx:pt>
          <cx:pt idx="308">0.00034634410512194999</cx:pt>
          <cx:pt idx="309">0.00055249235319753298</cx:pt>
          <cx:pt idx="310">-0.0020884101568266998</cx:pt>
          <cx:pt idx="311">-0.0026492890210706699</cx:pt>
          <cx:pt idx="312">-0.0141287159878987</cx:pt>
          <cx:pt idx="313">-0.0077252660082986098</cx:pt>
          <cx:pt idx="314">0.013187729408001</cx:pt>
          <cx:pt idx="315">0.000420993600509989</cx:pt>
          <cx:pt idx="316">-0.033041078821666299</cx:pt>
          <cx:pt idx="317">-0.0062330813789524897</cx:pt>
          <cx:pt idx="318">0.015681838337221799</cx:pt>
          <cx:pt idx="319">0.022348912326416899</cx:pt>
          <cx:pt idx="320">-0.0057541544828289297</cx:pt>
          <cx:pt idx="321">-0.0574683512233388</cx:pt>
          <cx:pt idx="322">-0.0755171698174361</cx:pt>
          <cx:pt idx="323">-0.098076576508713806</cx:pt>
          <cx:pt idx="324">0.0084251749250574704</cx:pt>
          <cx:pt idx="325">0.023658373911796801</cx:pt>
          <cx:pt idx="326">0.018187933285744001</cx:pt>
          <cx:pt idx="327">0.051421756583983298</cx:pt>
          <cx:pt idx="328">0.00695153434116841</cx:pt>
          <cx:pt idx="329">0.0041164043982008097</cx:pt>
          <cx:pt idx="330">-0.000119977951386923</cx:pt>
          <cx:pt idx="331">-0.0054063292355271703</cx:pt>
          <cx:pt idx="332">-0.017850067873712499</cx:pt>
          <cx:pt idx="333">-0.0106851309028609</cx:pt>
          <cx:pt idx="334">-0.0105150253994508</cx:pt>
          <cx:pt idx="335">-0.000518963528389684</cx:pt>
          <cx:pt idx="336">0.00066662392936015001</cx:pt>
          <cx:pt idx="337">-0.00125637331297411</cx:pt>
          <cx:pt idx="338">-0.00163633637215763</cx:pt>
          <cx:pt idx="339">-0.00094468615671942804</cx:pt>
          <cx:pt idx="340">-0.0257663776617626</cx:pt>
          <cx:pt idx="341">-0.024170770399185498</cx:pt>
          <cx:pt idx="342">-0.010166694251994599</cx:pt>
          <cx:pt idx="343">-0.024450795329937301</cx:pt>
          <cx:pt idx="344">-0.033238948188097403</cx:pt>
          <cx:pt idx="345">-0.0021479948465138198</cx:pt>
          <cx:pt idx="346">0.030709843471911101</cx:pt>
          <cx:pt idx="347">0.015147179406786501</cx:pt>
          <cx:pt idx="348">-0.038697478594500102</cx:pt>
          <cx:pt idx="349">-0.086638259782119406</cx:pt>
          <cx:pt idx="350">-0.075431491158977695</cx:pt>
          <cx:pt idx="351">-0.104615953166128</cx:pt>
          <cx:pt idx="352">-0.0076879890259963701</cx:pt>
          <cx:pt idx="353">-0.0051222065315230398</cx:pt>
          <cx:pt idx="354">-0.033627375361167999</cx:pt>
          <cx:pt idx="355">-0.0109327675472339</cx:pt>
          <cx:pt idx="356">-0.0152228820893792</cx:pt>
          <cx:pt idx="357">-0.0061279416471742001</cx:pt>
          <cx:pt idx="358">0.023483772641218099</cx:pt>
          <cx:pt idx="359">-0.0046753283391598403</cx:pt>
          <cx:pt idx="360">-0.0016008536002620601</cx:pt>
          <cx:pt idx="361">-0.0072203621708876601</cx:pt>
          <cx:pt idx="362">-0.0102028249419065</cx:pt>
          <cx:pt idx="363">-0.0016066124636499801</cx:pt>
          <cx:pt idx="364">0.00038649281028006402</cx:pt>
          <cx:pt idx="365">-0.000137204220558097</cx:pt>
          <cx:pt idx="366">-6.3909885790580304e-05</cx:pt>
          <cx:pt idx="367">-0.0019359069286655399</cx:pt>
          <cx:pt idx="368">-0.032411616477280997</cx:pt>
          <cx:pt idx="369">-0.0059517765772728196</cx:pt>
          <cx:pt idx="370">0.0180764025446409</cx:pt>
          <cx:pt idx="371">-0.0094382575804744101</cx:pt>
          <cx:pt idx="372">-0.00037265915733261201</cx:pt>
          <cx:pt idx="373">0.010145789273823799</cx:pt>
          <cx:pt idx="374">-0.0304029882460773</cx:pt>
          <cx:pt idx="375">-0.018368727699862801</cx:pt>
          <cx:pt idx="376">-0.0533384676523527</cx:pt>
          <cx:pt idx="377">-0.058275917880714297</cx:pt>
          <cx:pt idx="378">-0.084425361244724897</cx:pt>
          <cx:pt idx="379">-0.037235568645613802</cx:pt>
          <cx:pt idx="380">-0.031146543272340899</cx:pt>
          <cx:pt idx="381">-0.0432856692798637</cx:pt>
          <cx:pt idx="382">-0.0276654316230244</cx:pt>
          <cx:pt idx="383">-0.027040366618984499</cx:pt>
          <cx:pt idx="384">-0.031718289504738303</cx:pt>
          <cx:pt idx="385">0.026502818018119101</cx:pt>
          <cx:pt idx="386">0.034218841356738097</cx:pt>
          <cx:pt idx="387">0.018416826165634299</cx:pt>
          <cx:pt idx="388">0.0129045443874065</cx:pt>
          <cx:pt idx="389">0.0080122360349730408</cx:pt>
          <cx:pt idx="390">0.0047434409987050802</cx:pt>
          <cx:pt idx="391">0.0031841182478261299</cx:pt>
          <cx:pt idx="392">0.00050481560857151505</cx:pt>
          <cx:pt idx="393">-0.00036949601699540202</cx:pt>
          <cx:pt idx="394">0.00055790537709196598</cx:pt>
          <cx:pt idx="395">0.0042581718017571796</cx:pt>
          <cx:pt idx="396">-0.021152153287595499</cx:pt>
          <cx:pt idx="397">-0.0021004031119731701</cx:pt>
          <cx:pt idx="398">0.0113430576087635</cx:pt>
          <cx:pt idx="399">0.0059504346381407201</cx:pt>
          <cx:pt idx="400">0.018061469246003499</cx:pt>
          <cx:pt idx="401">0.030405373234649001</cx:pt>
          <cx:pt idx="402">-0.035961967077456101</cx:pt>
          <cx:pt idx="403">0.0048681271526504998</cx:pt>
          <cx:pt idx="404">-0.024392759194452801</cx:pt>
          <cx:pt idx="405">-0.026277917989056598</cx:pt>
          <cx:pt idx="406">-0.015941227985529698</cx:pt>
          <cx:pt idx="407">0.0066025447314085797</cx:pt>
          <cx:pt idx="408">0.025759240409596301</cx:pt>
          <cx:pt idx="409">-0.025000734476459199</cx:pt>
          <cx:pt idx="410">-0.039381765425118301</cx:pt>
          <cx:pt idx="411">-0.048984487663137899</cx:pt>
          <cx:pt idx="412">-0.0572688704466792</cx:pt>
          <cx:pt idx="413">0.014374672035713401</cx:pt>
          <cx:pt idx="414">0.031283002008780203</cx:pt>
          <cx:pt idx="415">0.0059987356608563703</cx:pt>
          <cx:pt idx="416">0.0217012567227114</cx:pt>
          <cx:pt idx="417">0.017794706981496999</cx:pt>
          <cx:pt idx="418">0.0046294033719242204</cx:pt>
          <cx:pt idx="419">-0.000252465078813708</cx:pt>
          <cx:pt idx="420">0.00046189274342546798</cx:pt>
          <cx:pt idx="421">-0.00079226957172951905</cx:pt>
          <cx:pt idx="422">0.00037676440569092402</cx:pt>
          <cx:pt idx="423">0.0125947591423293</cx:pt>
          <cx:pt idx="424">-0.0089523863707086093</cx:pt>
          <cx:pt idx="425">0.0023077093272027699</cx:pt>
          <cx:pt idx="426">-0.0080856749802928896</cx:pt>
          <cx:pt idx="427">0.0035433618487661599</cx:pt>
          <cx:pt idx="428">0.031521781070547199</cx:pt>
          <cx:pt idx="429">0.0549244273521102</cx:pt>
          <cx:pt idx="430">0.044563798694089898</cx:pt>
          <cx:pt idx="431">0.073354510041260604</cx:pt>
          <cx:pt idx="432">0.027157958060605499</cx:pt>
          <cx:pt idx="433">0.0291534968756209</cx:pt>
          <cx:pt idx="434">0.0146103241186395</cx:pt>
          <cx:pt idx="435">0.040812571018086198</cx:pt>
          <cx:pt idx="436">0.054790396179453103</cx:pt>
          <cx:pt idx="437">0.010560999871117501</cx:pt>
          <cx:pt idx="438">-0.0108865233309155</cx:pt>
          <cx:pt idx="439">0.0015150300204551099</cx:pt>
          <cx:pt idx="440">-0.043027713106640803</cx:pt>
          <cx:pt idx="441">-0.016338684500081399</cx:pt>
          <cx:pt idx="442">0.0154608963221789</cx:pt>
          <cx:pt idx="443">0.028432003529410499</cx:pt>
          <cx:pt idx="444">0.042350099881495601</cx:pt>
          <cx:pt idx="445">0.035811614014119697</cx:pt>
          <cx:pt idx="446">0.0153943849011134</cx:pt>
          <cx:pt idx="447">0.0051066087369812498</cx:pt>
          <cx:pt idx="448">0.00037385245551452002</cx:pt>
          <cx:pt idx="449">-6.3216207710740994e-05</cx:pt>
          <cx:pt idx="450">0.000119118187286467</cx:pt>
          <cx:pt idx="451">0.012209288047623701</cx:pt>
          <cx:pt idx="452">0.0042656633320134604</cx:pt>
          <cx:pt idx="453">0.019152019563364001</cx:pt>
          <cx:pt idx="454">0.024295856377309698</cx:pt>
          <cx:pt idx="455">0.027791606191349402</cx:pt>
          <cx:pt idx="456">0.046647465930926703</cx:pt>
          <cx:pt idx="457">0.0594641115590877</cx:pt>
          <cx:pt idx="458">0.052521883095616499</cx:pt>
          <cx:pt idx="459">0.071937348484618399</cx:pt>
          <cx:pt idx="460">0.028947728240886001</cx:pt>
          <cx:pt idx="461">0.011767318026262</cx:pt>
          <cx:pt idx="462">0.056959873510855998</cx:pt>
          <cx:pt idx="463">0.075964406025788397</cx:pt>
          <cx:pt idx="464">0.096606429863784204</cx:pt>
          <cx:pt idx="465">0.078796303703889597</cx:pt>
          <cx:pt idx="466">0.0142676981106963</cx:pt>
          <cx:pt idx="467">0.027344703559380699</cx:pt>
          <cx:pt idx="468">-0.0066685350907314698</cx:pt>
          <cx:pt idx="469">0.0247243647496295</cx:pt>
          <cx:pt idx="470">0.0167366953413839</cx:pt>
          <cx:pt idx="471">0.041738809138846998</cx:pt>
          <cx:pt idx="472">0.029750065767466301</cx:pt>
          <cx:pt idx="473">0.046499592405837502</cx:pt>
          <cx:pt idx="474">0.0136187445964439</cx:pt>
          <cx:pt idx="475">0.0018421496721658299</cx:pt>
          <cx:pt idx="476">7.9316845167485596e-05</cx:pt>
          <cx:pt idx="477">0.00069251270037906296</cx:pt>
          <cx:pt idx="478">0.0076979403070953504</cx:pt>
          <cx:pt idx="479">0.010407212640217401</cx:pt>
          <cx:pt idx="480">0.024363206430182801</cx:pt>
          <cx:pt idx="481">0.038276570020204403</cx:pt>
          <cx:pt idx="482">0.027540544525127001</cx:pt>
          <cx:pt idx="483">0.0186553218166262</cx:pt>
          <cx:pt idx="484">0.034917756507344501</cx:pt>
          <cx:pt idx="485">0.0164836066838773</cx:pt>
          <cx:pt idx="486">-0.026918376787257801</cx:pt>
          <cx:pt idx="487">0.00086966887817907599</cx:pt>
          <cx:pt idx="488">0.0092114055173991294</cx:pt>
          <cx:pt idx="489">0.057742565271781697</cx:pt>
          <cx:pt idx="490">0.071531000409151099</cx:pt>
          <cx:pt idx="491">0.069051867290191707</cx:pt>
          <cx:pt idx="492">0.072083662116100497</cx:pt>
          <cx:pt idx="493">0.056427544440550398</cx:pt>
          <cx:pt idx="494">0.048143626020492103</cx:pt>
          <cx:pt idx="495">0.0098135486459438193</cx:pt>
          <cx:pt idx="496">0.0087850119364385696</cx:pt>
          <cx:pt idx="497">0.062094765179496997</cx:pt>
          <cx:pt idx="498">0.026813977317967998</cx:pt>
          <cx:pt idx="499">0.041024015000318</cx:pt>
          <cx:pt idx="500">0.035941303234945897</cx:pt>
          <cx:pt idx="501">0.04273774196756</cx:pt>
          <cx:pt idx="502">0.0060206627934276504</cx:pt>
          <cx:pt idx="503">0.0017433960841321101</cx:pt>
          <cx:pt idx="504">-0.00073313541793470095</cx:pt>
          <cx:pt idx="505">0.00052713857077125201</cx:pt>
          <cx:pt idx="506">0.00528067481742674</cx:pt>
          <cx:pt idx="507">0.014915356581694799</cx:pt>
          <cx:pt idx="508">0.0388247186953928</cx:pt>
          <cx:pt idx="509">0.036754361443199497</cx:pt>
          <cx:pt idx="510">0.029888218867686001</cx:pt>
          <cx:pt idx="511">0.047884214734909197</cx:pt>
          <cx:pt idx="512">0.020317371408476202</cx:pt>
          <cx:pt idx="513">0.0113001839630626</cx:pt>
          <cx:pt idx="514">-0.035266303299626697</cx:pt>
          <cx:pt idx="515">-0.0245141654693895</cx:pt>
          <cx:pt idx="516">0.041205941853542302</cx:pt>
          <cx:pt idx="517">0.049038991027704801</cx:pt>
          <cx:pt idx="518">0.0798127819881813</cx:pt>
          <cx:pt idx="519">0.063981406318842499</cx:pt>
          <cx:pt idx="520">0.073376720457986502</cx:pt>
          <cx:pt idx="521">0.026244724504658201</cx:pt>
          <cx:pt idx="522">0.032949824726191297</cx:pt>
          <cx:pt idx="523">0.015621744110329299</cx:pt>
          <cx:pt idx="524">0.012573760092308799</cx:pt>
          <cx:pt idx="525">0.054775473953011501</cx:pt>
          <cx:pt idx="526">0.036963401406964601</cx:pt>
          <cx:pt idx="527">0.047379664581018499</cx:pt>
          <cx:pt idx="528">0.043545683115203598</cx:pt>
          <cx:pt idx="529">0.029295397444615699</cx:pt>
          <cx:pt idx="530">0.0036823583256484198</cx:pt>
          <cx:pt idx="531">0.00151499486605715</cx:pt>
          <cx:pt idx="532">-0.0010977382941415</cx:pt>
          <cx:pt idx="533">-1.9847720838149701e-05</cx:pt>
          <cx:pt idx="534">0.00028559758567615998</cx:pt>
          <cx:pt idx="535">0.010040968097415601</cx:pt>
          <cx:pt idx="536">0.032785808337720601</cx:pt>
          <cx:pt idx="537">0.028980248409069501</cx:pt>
          <cx:pt idx="538">0.00674619116271184</cx:pt>
          <cx:pt idx="539">0.027516951148635199</cx:pt>
          <cx:pt idx="540">0.030551185521449298</cx:pt>
          <cx:pt idx="541">-0.0137428718233331</cx:pt>
          <cx:pt idx="542">-0.038572584437678303</cx:pt>
          <cx:pt idx="543">-0.0087467942474853191</cx:pt>
          <cx:pt idx="544">-0.0099918423762437696</cx:pt>
          <cx:pt idx="545">-0.0055465575790039998</cx:pt>
          <cx:pt idx="546">0.0137447870881889</cx:pt>
          <cx:pt idx="547">0.0573092950573941</cx:pt>
          <cx:pt idx="548">0.057412018344252101</cx:pt>
          <cx:pt idx="549">0.062675539889184201</cx:pt>
          <cx:pt idx="550">0.041713534887863099</cx:pt>
          <cx:pt idx="551">0.0067787782054678598</cx:pt>
          <cx:pt idx="552">0.0147197721335327</cx:pt>
          <cx:pt idx="553">0.030419074322967199</cx:pt>
          <cx:pt idx="554">0.035292395114143602</cx:pt>
          <cx:pt idx="555">0.055896325755038397</cx:pt>
          <cx:pt idx="556">0.0189269272702773</cx:pt>
          <cx:pt idx="557">0.017634999347102401</cx:pt>
          <cx:pt idx="558">0.0071805960001475504</cx:pt>
          <cx:pt idx="559">-1.6468202657261902e-05</cx:pt>
          <cx:pt idx="560">-3.9425638004228498e-05</cx:pt>
          <cx:pt idx="561">7.1498428907156201e-06</cx:pt>
          <cx:pt idx="562">0.00121996216007624</cx:pt>
          <cx:pt idx="563">0.012136343452174099</cx:pt>
          <cx:pt idx="564">0.0315423214538193</cx:pt>
          <cx:pt idx="565">0.018869235852310099</cx:pt>
          <cx:pt idx="566">-0.015075852836421801</cx:pt>
          <cx:pt idx="567">0.026714688233490901</cx:pt>
          <cx:pt idx="568">0.049955940225124298</cx:pt>
          <cx:pt idx="569">0.0013873847767715301</cx:pt>
          <cx:pt idx="570">-0.0096169227776993493</cx:pt>
          <cx:pt idx="571">0.0047151392775821198</cx:pt>
          <cx:pt idx="572">-0.0078121092758867</cx:pt>
          <cx:pt idx="573">-0.073527144021952998</cx:pt>
          <cx:pt idx="574">-0.052225319579741698</cx:pt>
          <cx:pt idx="575">-0.0022390493910635998</cx:pt>
          <cx:pt idx="576">0.017587068575775799</cx:pt>
          <cx:pt idx="577">0.01048715308921</cx:pt>
          <cx:pt idx="578">0.029686240416075201</cx:pt>
          <cx:pt idx="579">-0.0059327809223721599</cx:pt>
          <cx:pt idx="580">0.026904764897884698</cx:pt>
          <cx:pt idx="581">0.036040508801768602</cx:pt>
          <cx:pt idx="582">0.034063796150466001</cx:pt>
          <cx:pt idx="583">0.026765913370019</cx:pt>
          <cx:pt idx="584">0.0072982318297106002</cx:pt>
          <cx:pt idx="585">0.0036553477005533699</cx:pt>
          <cx:pt idx="586">0.00320994339969005</cx:pt>
          <cx:pt idx="587">0.000259974166271813</cx:pt>
          <cx:pt idx="588">0.00026336329483672201</cx:pt>
          <cx:pt idx="589">0.00133944814658141</cx:pt>
          <cx:pt idx="590">0.00080301775188506403</cx:pt>
          <cx:pt idx="591">0.0112230041663907</cx:pt>
          <cx:pt idx="592">0.0286876542960895</cx:pt>
          <cx:pt idx="593">0.0149938089087425</cx:pt>
          <cx:pt idx="594">-0.010531246096191301</cx:pt>
          <cx:pt idx="595">0.0011940977266030699</cx:pt>
          <cx:pt idx="596">0.0471891399472084</cx:pt>
          <cx:pt idx="597">0.0185405813791567</cx:pt>
          <cx:pt idx="598">0.0115440090218672</cx:pt>
          <cx:pt idx="599">-0.017741991652765798</cx:pt>
          <cx:pt idx="600">-0.021234137455717301</cx:pt>
          <cx:pt idx="601">-0.056334739972171102</cx:pt>
          <cx:pt idx="602">-0.079562680437413102</cx:pt>
          <cx:pt idx="603">-0.076106097998171196</cx:pt>
          <cx:pt idx="604">-0.061578945538959297</cx:pt>
          <cx:pt idx="605">-0.0142562644202631</cx:pt>
          <cx:pt idx="606">-0.0144751907889599</cx:pt>
          <cx:pt idx="607">-0.0090036255004939201</cx:pt>
          <cx:pt idx="608">0.0291810969898928</cx:pt>
          <cx:pt idx="609">0.0226301403154088</cx:pt>
          <cx:pt idx="610">0.047085801357583099</cx:pt>
          <cx:pt idx="611">0.041667391533710497</cx:pt>
          <cx:pt idx="612">-0.0039529183435834002</cx:pt>
          <cx:pt idx="613">-0.0056351863930749002</cx:pt>
          <cx:pt idx="614">0.0033187499152086898</cx:pt>
          <cx:pt idx="615">6.26735237809708e-05</cx:pt>
          <cx:pt idx="616">0.000224067195770891</cx:pt>
          <cx:pt idx="617">-0.00079659149178475997</cx:pt>
          <cx:pt idx="618">0.0013746393148715899</cx:pt>
          <cx:pt idx="619">0.0081485951891451403</cx:pt>
          <cx:pt idx="620">0.0147609186338585</cx:pt>
          <cx:pt idx="621">0.010181074002428301</cx:pt>
          <cx:pt idx="622">-0.0090113336730335992</cx:pt>
          <cx:pt idx="623">-0.0068002535192297304</cx:pt>
          <cx:pt idx="624">0.0162048521627337</cx:pt>
          <cx:pt idx="625">0.0156119012429275</cx:pt>
          <cx:pt idx="626">0.0146763556436667</cx:pt>
          <cx:pt idx="627">-0.032393838308665698</cx:pt>
          <cx:pt idx="628">-0.019716769449726699</cx:pt>
          <cx:pt idx="629">-0.0265051640379113</cx:pt>
          <cx:pt idx="630">-0.056831701721967297</cx:pt>
          <cx:pt idx="631">-0.049055481713505503</cx:pt>
          <cx:pt idx="632">-0.046991608243651298</cx:pt>
          <cx:pt idx="633">-0.052458146278141903</cx:pt>
          <cx:pt idx="634">-0.039409645517108398</cx:pt>
          <cx:pt idx="635">-0.015111137283174401</cx:pt>
          <cx:pt idx="636">-0.0031422381851006001</cx:pt>
          <cx:pt idx="637">0.018387374266883</cx:pt>
          <cx:pt idx="638">0.0234635863917412</cx:pt>
          <cx:pt idx="639">0.0035068926849218698</cx:pt>
          <cx:pt idx="640">-0.0141691176796874</cx:pt>
          <cx:pt idx="641">-0.011430584465504099</cx:pt>
          <cx:pt idx="642">-0.0041079955775886398</cx:pt>
          <cx:pt idx="643">-0.00039888111096186802</cx:pt>
          <cx:pt idx="644">-0.00013557611574177499</cx:pt>
          <cx:pt idx="645">-6.0896160924272498e-05</cx:pt>
          <cx:pt idx="646">0.000364670409325707</cx:pt>
          <cx:pt idx="647">0.0063145479149404101</cx:pt>
          <cx:pt idx="648">0.00112133559401762</cx:pt>
          <cx:pt idx="649">-0.018700100125453201</cx:pt>
          <cx:pt idx="650">-0.053021456287947299</cx:pt>
          <cx:pt idx="651">-0.029381145462886799</cx:pt>
          <cx:pt idx="652">0.0045345283264637704</cx:pt>
          <cx:pt idx="653">0.00336936399540277</cx:pt>
          <cx:pt idx="654">0.010786094523587701</cx:pt>
          <cx:pt idx="655">-0.0074829192410378297</cx:pt>
          <cx:pt idx="656">-0.0127437218202422</cx:pt>
          <cx:pt idx="657">-0.033966285045992702</cx:pt>
          <cx:pt idx="658">-0.043574571142427403</cx:pt>
          <cx:pt idx="659">-0.022464457482404401</cx:pt>
          <cx:pt idx="660">-0.049780992979289902</cx:pt>
          <cx:pt idx="661">-0.076099509804568199</cx:pt>
          <cx:pt idx="662">-0.036604354399707301</cx:pt>
          <cx:pt idx="663">-0.036452506607337197</cx:pt>
          <cx:pt idx="664">-0.032586301486228299</cx:pt>
          <cx:pt idx="665">0.00017551808255968399</cx:pt>
          <cx:pt idx="666">0.0049524300690755498</cx:pt>
          <cx:pt idx="667">-0.0071787036367772098</cx:pt>
          <cx:pt idx="668">-0.0246386598047761</cx:pt>
          <cx:pt idx="669">-0.0103649167689995</cx:pt>
          <cx:pt idx="670">-0.0020805400167922799</cx:pt>
          <cx:pt idx="671">-0.000207547616431739</cx:pt>
          <cx:pt idx="672">0.00076798198551625003</cx:pt>
          <cx:pt idx="673">0.00021636215336773599</cx:pt>
          <cx:pt idx="674">-0.00029513652078815402</cx:pt>
          <cx:pt idx="675">-0.00252482861555022</cx:pt>
          <cx:pt idx="676">-0.0079962031801803397</cx:pt>
          <cx:pt idx="677">-0.022964351682035498</cx:pt>
          <cx:pt idx="678">-0.0520638444927937</cx:pt>
          <cx:pt idx="679">-0.044624276507264901</cx:pt>
          <cx:pt idx="680">-0.044020419190231003</cx:pt>
          <cx:pt idx="681">-0.038153609157693599</cx:pt>
          <cx:pt idx="682">-0.026723709859001899</cx:pt>
          <cx:pt idx="683">-0.025136538303850601</cx:pt>
          <cx:pt idx="684">-0.058389230152313398</cx:pt>
          <cx:pt idx="685">-0.063683441329144899</cx:pt>
          <cx:pt idx="686">-0.071800410888029603</cx:pt>
          <cx:pt idx="687">-0.045936234622650299</cx:pt>
          <cx:pt idx="688">-0.036697525595337503</cx:pt>
          <cx:pt idx="689">-0.067143239983183098</cx:pt>
          <cx:pt idx="690">-0.045906906712404598</cx:pt>
          <cx:pt idx="691">-0.058090004025282901</cx:pt>
          <cx:pt idx="692">-0.0528189656859539</cx:pt>
          <cx:pt idx="693">-0.0416915961375115</cx:pt>
          <cx:pt idx="694">-0.0181983481141147</cx:pt>
          <cx:pt idx="695">-0.01269683676917</cx:pt>
          <cx:pt idx="696">-0.00168066000546178</cx:pt>
          <cx:pt idx="697">0.00163106517312786</cx:pt>
          <cx:pt idx="698">-0.000121874216042315</cx:pt>
          <cx:pt idx="699">-0.000121596813729304</cx:pt>
          <cx:pt idx="700">-1.34739038969281e-05</cx:pt>
          <cx:pt idx="701">0.00022693785938898901</cx:pt>
          <cx:pt idx="702">0.00028539366930720601</cx:pt>
          <cx:pt idx="703">-0.00018683275700511601</cx:pt>
          <cx:pt idx="704">-0.0011548860153255799</cx:pt>
          <cx:pt idx="705">-0.0074932762719038901</cx:pt>
          <cx:pt idx="706">-0.0074879737481221096</cx:pt>
          <cx:pt idx="707">-0.0054484624557014499</cx:pt>
          <cx:pt idx="708">-0.020302670923116301</cx:pt>
          <cx:pt idx="709">-0.031624040832641302</cx:pt>
          <cx:pt idx="710">-0.024114139334947399</cx:pt>
          <cx:pt idx="711">-0.026890297671657199</cx:pt>
          <cx:pt idx="712">-0.042354382344458298</cx:pt>
          <cx:pt idx="713">-0.0326106512687259</cx:pt>
          <cx:pt idx="714">-0.043945509834930702</cx:pt>
          <cx:pt idx="715">-0.0240195355100381</cx:pt>
          <cx:pt idx="716">-0.0127007873580784</cx:pt>
          <cx:pt idx="717">-0.043089458289720002</cx:pt>
          <cx:pt idx="718">-0.051976325503993198</cx:pt>
          <cx:pt idx="719">-0.053612548980658301</cx:pt>
          <cx:pt idx="720">-0.041179903776212598</cx:pt>
          <cx:pt idx="721">-0.0150422391692598</cx:pt>
          <cx:pt idx="722">-0.0067780727722183201</cx:pt>
          <cx:pt idx="723">-0.00211855652183596</cx:pt>
          <cx:pt idx="724">-0.0013875034561946101</cx:pt>
          <cx:pt idx="725">-0.000129501198812788</cx:pt>
          <cx:pt idx="726">0.000166346763574195</cx:pt>
          <cx:pt idx="727">-3.38929628279868e-05</cx:pt>
          <cx:pt idx="728">0.00045182319879877699</cx:pt>
          <cx:pt idx="729">-0.000219112511267349</cx:pt>
          <cx:pt idx="730">0.000123224234430684</cx:pt>
          <cx:pt idx="731">-0.000221596234940093</cx:pt>
          <cx:pt idx="732">0.00015395937324488599</cx:pt>
          <cx:pt idx="733">3.9766267529334899e-05</cx:pt>
          <cx:pt idx="734">-0.00201619247560852</cx:pt>
          <cx:pt idx="735">-0.0036956640398071701</cx:pt>
          <cx:pt idx="736">-0.0080501000123141108</cx:pt>
          <cx:pt idx="737">-0.0092509759405968103</cx:pt>
          <cx:pt idx="738">-0.0090469138293272303</cx:pt>
          <cx:pt idx="739">-0.0073668167918724704</cx:pt>
          <cx:pt idx="740">-0.0036539403599984599</cx:pt>
          <cx:pt idx="741">-0.0061546298524553797</cx:pt>
          <cx:pt idx="742">-0.0166948585975163</cx:pt>
          <cx:pt idx="743">-0.015235644023991701</cx:pt>
          <cx:pt idx="744">-0.013666689994485601</cx:pt>
          <cx:pt idx="745">-0.0195142892344118</cx:pt>
          <cx:pt idx="746">-0.0140570161398718</cx:pt>
          <cx:pt idx="747">-0.014588321558211201</cx:pt>
          <cx:pt idx="748">-0.0106859324453067</cx:pt>
          <cx:pt idx="749">-0.0057550700135521604</cx:pt>
          <cx:pt idx="750">-0.0051655335136110104</cx:pt>
          <cx:pt idx="751">0.00069006520077233801</cx:pt>
          <cx:pt idx="752">-0.00062021222338770002</cx:pt>
          <cx:pt idx="753">7.5046427069721695e-05</cx:pt>
          <cx:pt idx="754">0.000239143130519339</cx:pt>
          <cx:pt idx="755">0.00032709938396363998</cx:pt>
          <cx:pt idx="756">-3.9698268998280797e-06</cx:pt>
          <cx:pt idx="757">-0.000318725085745402</cx:pt>
          <cx:pt idx="758">-9.1724761826453597e-05</cx:pt>
          <cx:pt idx="759">6.1776594768845895e-05</cx:pt>
          <cx:pt idx="760">0.00056544195927291996</cx:pt>
          <cx:pt idx="761">-0.00038579364390581701</cx:pt>
          <cx:pt idx="762">-0.00023290200711775601</cx:pt>
          <cx:pt idx="763">-0.0018066758287166101</cx:pt>
          <cx:pt idx="764">-0.0024206919692983898</cx:pt>
          <cx:pt idx="765">-0.00061797962710160497</cx:pt>
          <cx:pt idx="766">0.00028105011379648301</cx:pt>
          <cx:pt idx="767">0.00108328971380755</cx:pt>
          <cx:pt idx="768">0.00092518482156116904</cx:pt>
          <cx:pt idx="769">-0.00082679575930767301</cx:pt>
          <cx:pt idx="770">-0.0021847858974736799</cx:pt>
          <cx:pt idx="771">-0.0024783540845070701</cx:pt>
          <cx:pt idx="772">-0.0022573098183998998</cx:pt>
          <cx:pt idx="773">-0.0032829013113323002</cx:pt>
          <cx:pt idx="774">-0.0046190030049540797</cx:pt>
          <cx:pt idx="775">-0.0014595042103990399</cx:pt>
          <cx:pt idx="776">-0.00053545955137256497</cx:pt>
          <cx:pt idx="777">-0.00060586966294624703</cx:pt>
          <cx:pt idx="778">-0.00371434102058164</cx:pt>
          <cx:pt idx="779">-0.00069012991998869595</cx:pt>
          <cx:pt idx="780">0.00041189144067727202</cx:pt>
          <cx:pt idx="781">-0.000420632243431182</cx:pt>
          <cx:pt idx="782">0.00013456705588851499</cx:pt>
          <cx:pt idx="783">-0.00056380071772548705</cx:pt>
          <cx:pt idx="784">-0.00094081094843118747</cx:pt>
          <cx:pt idx="785">-0.0011193308391267574</cx:pt>
          <cx:pt idx="786">-0.0074478840412406499</cx:pt>
          <cx:pt idx="787">-0.0094716104876922252</cx:pt>
          <cx:pt idx="788">-0.01145449483056735</cx:pt>
          <cx:pt idx="789">-0.0079598925822956992</cx:pt>
          <cx:pt idx="790">-0.0050821418409883251</cx:pt>
          <cx:pt idx="791">-0.0016192541476776825</cx:pt>
          <cx:pt idx="792">0.0092964807082768757</cx:pt>
          <cx:pt idx="793">0.0045907022365146754</cx:pt>
          <cx:pt idx="794">0.0050681476251333499</cx:pt>
          <cx:pt idx="795">-0.0027160406813790498</cx:pt>
          <cx:pt idx="796">-0.0027744883148655749</cx:pt>
          <cx:pt idx="797">-0.0076388496824655004</cx:pt>
          <cx:pt idx="798">-0.015217115125125726</cx:pt>
          <cx:pt idx="799">-0.015382978831701024</cx:pt>
          <cx:pt idx="800">-0.013670867968596024</cx:pt>
          <cx:pt idx="801">-0.006378313584790375</cx:pt>
          <cx:pt idx="802">-0.0083848736658644497</cx:pt>
          <cx:pt idx="803">-0.0115811331478946</cx:pt>
          <cx:pt idx="804">-0.01143024767255625</cx:pt>
          <cx:pt idx="805">0.0001162657548374575</cx:pt>
          <cx:pt idx="806">0.0011266041828195926</cx:pt>
          <cx:pt idx="807">0.0002098985292418825</cx:pt>
          <cx:pt idx="808">-7.8118499413024498e-05</cx:pt>
          <cx:pt idx="809">0.00035055840536979248</cx:pt>
          <cx:pt idx="810">5.4191503406743249e-05</cx:pt>
          <cx:pt idx="811">-0.00026148571827308001</cx:pt>
          <cx:pt idx="812">-0.0011959568208595949</cx:pt>
          <cx:pt idx="813">-0.0038133955656238748</cx:pt>
          <cx:pt idx="814">-0.0094714994311015255</cx:pt>
          <cx:pt idx="815">-0.0073271176398570998</cx:pt>
          <cx:pt idx="816">-0.010196110553581749</cx:pt>
          <cx:pt idx="817">-0.010436718541585101</cx:pt>
          <cx:pt idx="818">0.0030764029360068001</cx:pt>
          <cx:pt idx="819">0.0051988561038937998</cx:pt>
          <cx:pt idx="820">0.0043272739902071996</cx:pt>
          <cx:pt idx="821">0.0084791687855153997</cx:pt>
          <cx:pt idx="822">0.0048610079139905001</cx:pt>
          <cx:pt idx="823">-0.00074621688686108247</cx:pt>
          <cx:pt idx="824">-0.00331752278161395</cx:pt>
          <cx:pt idx="825">-0.0069123306689910253</cx:pt>
          <cx:pt idx="826">-0.01254796588355785</cx:pt>
          <cx:pt idx="827">-0.010388805600786276</cx:pt>
          <cx:pt idx="828">-0.0052100993144540498</cx:pt>
          <cx:pt idx="829">-0.0082316754346023254</cx:pt>
          <cx:pt idx="830">-0.014566117952614225</cx:pt>
          <cx:pt idx="831">-0.01521390222298165</cx:pt>
          <cx:pt idx="832">-0.010971618217855675</cx:pt>
          <cx:pt idx="833">-0.0042035183868567002</cx:pt>
          <cx:pt idx="834">0.0005506488543164</cx:pt>
          <cx:pt idx="835">0.00013018171792182425</cx:pt>
          <cx:pt idx="836">-0.00013637581724650774</cx:pt>
          <cx:pt idx="837">-1.6651667275898975e-05</cx:pt>
          <cx:pt idx="838">-0.00016742677187856275</cx:pt>
          <cx:pt idx="839">-0.00027022586055985002</cx:pt>
          <cx:pt idx="840">-0.00051872657810231499</cx:pt>
          <cx:pt idx="841">-0.0033014335959796999</cx:pt>
          <cx:pt idx="842">-0.0078128022893692757</cx:pt>
          <cx:pt idx="843">-0.0088952915344373499</cx:pt>
          <cx:pt idx="844">-0.0085811691688460756</cx:pt>
          <cx:pt idx="845">-0.0093869585484135758</cx:pt>
          <cx:pt idx="846">-0.0012666762792475875</cx:pt>
          <cx:pt idx="847">-0.0065095761013517</cx:pt>
          <cx:pt idx="848">-0.0030067243674073499</cx:pt>
          <cx:pt idx="849">0.0074550603419139749</cx:pt>
          <cx:pt idx="850">0.0018613095502016575</cx:pt>
          <cx:pt idx="851">-0.0019772723903868027</cx:pt>
          <cx:pt idx="852">-0.018838184616011576</cx:pt>
          <cx:pt idx="853">-0.021186750603606825</cx:pt>
          <cx:pt idx="854">-0.0094009633008023258</cx:pt>
          <cx:pt idx="855">-0.00258555620303395</cx:pt>
          <cx:pt idx="856">-0.003569675627671875</cx:pt>
          <cx:pt idx="857">-0.0057947901149727503</cx:pt>
          <cx:pt idx="858">-0.0074811310319773498</cx:pt>
          <cx:pt idx="859">-0.012532752300208975</cx:pt>
          <cx:pt idx="860">-0.0072476390665717752</cx:pt>
          <cx:pt idx="861">-8.2581805290185e-05</cx:pt>
          <cx:pt idx="862">-0.0023499145923125248</cx:pt>
          <cx:pt idx="863">-0.0015508354222667274</cx:pt>
          <cx:pt idx="864">-0.00053362145057911251</cx:pt>
          <cx:pt idx="865">-0.00014956949116290175</cx:pt>
          <cx:pt idx="866">-0.000184565193542319</cx:pt>
          <cx:pt idx="867">-0.00053297292489279998</cx:pt>
          <cx:pt idx="868">-0.00077037521245693498</cx:pt>
          <cx:pt idx="869">-0.0013650149941369699</cx:pt>
          <cx:pt idx="870">0.00056967543339677003</cx:pt>
          <cx:pt idx="871">-0.0015672792695723</cx:pt>
          <cx:pt idx="872">-0.0067020150563954746</cx:pt>
          <cx:pt idx="873">-0.011678330221866651</cx:pt>
          <cx:pt idx="874">-0.0049031539088525249</cx:pt>
          <cx:pt idx="875">-0.0058767407482426754</cx:pt>
          <cx:pt idx="876">0.0045187862919494502</cx:pt>
          <cx:pt idx="877">0.0037442750393469749</cx:pt>
          <cx:pt idx="878">-0.0046418106361131497</cx:pt>
          <cx:pt idx="879">-0.018388761326096476</cx:pt>
          <cx:pt idx="880">-0.028950016889733251</cx:pt>
          <cx:pt idx="881">-0.01247003825471415</cx:pt>
          <cx:pt idx="882">0.0045199396794594997</cx:pt>
          <cx:pt idx="883">0.0084462634583004504</cx:pt>
          <cx:pt idx="884">-0.00094081094843118747</cx:pt>
          <cx:pt idx="885">-0.0011193308391267574</cx:pt>
          <cx:pt idx="886">-0.0074478840412406499</cx:pt>
          <cx:pt idx="887">-0.0094716104876922252</cx:pt>
          <cx:pt idx="888">-0.01145449483056735</cx:pt>
          <cx:pt idx="889">-0.0079598925822956992</cx:pt>
          <cx:pt idx="890">-0.0050821418409883251</cx:pt>
          <cx:pt idx="891">-0.0016192541476776825</cx:pt>
          <cx:pt idx="892">0.0092964807082768757</cx:pt>
          <cx:pt idx="893">0.0045907022365146754</cx:pt>
          <cx:pt idx="894">0.0050681476251333499</cx:pt>
          <cx:pt idx="895">-0.0027160406813790498</cx:pt>
          <cx:pt idx="896">-0.0027744883148655749</cx:pt>
          <cx:pt idx="897">-0.0076388496824655004</cx:pt>
          <cx:pt idx="898">-0.015217115125125726</cx:pt>
          <cx:pt idx="899">-0.015382978831701024</cx:pt>
          <cx:pt idx="900">-0.013670867968596024</cx:pt>
          <cx:pt idx="901">-0.006378313584790375</cx:pt>
          <cx:pt idx="902">-0.0083848736658644497</cx:pt>
          <cx:pt idx="903">-0.0115811331478946</cx:pt>
          <cx:pt idx="904">-0.01143024767255625</cx:pt>
          <cx:pt idx="905">0.0001162657548374575</cx:pt>
          <cx:pt idx="906">0.0011266041828195926</cx:pt>
          <cx:pt idx="907">0.0002098985292418825</cx:pt>
          <cx:pt idx="908">-7.8118499413024498e-05</cx:pt>
          <cx:pt idx="909">0.00035055840536979248</cx:pt>
          <cx:pt idx="910">5.4191503406743249e-05</cx:pt>
          <cx:pt idx="911">-0.00026148571827308001</cx:pt>
          <cx:pt idx="912">-0.0011959568208595949</cx:pt>
          <cx:pt idx="913">-0.0038133955656238748</cx:pt>
          <cx:pt idx="914">-0.0094714994311015255</cx:pt>
          <cx:pt idx="915">-0.0073271176398570998</cx:pt>
          <cx:pt idx="916">-0.010196110553581749</cx:pt>
          <cx:pt idx="917">-0.010436718541585101</cx:pt>
          <cx:pt idx="918">0.0030764029360068001</cx:pt>
          <cx:pt idx="919">0.0051988561038937998</cx:pt>
          <cx:pt idx="920">0.0043272739902071996</cx:pt>
          <cx:pt idx="921">0.0084791687855153997</cx:pt>
          <cx:pt idx="922">0.0048610079139905001</cx:pt>
          <cx:pt idx="923">-0.00074621688686108247</cx:pt>
          <cx:pt idx="924">-0.00331752278161395</cx:pt>
          <cx:pt idx="925">-0.0069123306689910253</cx:pt>
          <cx:pt idx="926">-0.01254796588355785</cx:pt>
          <cx:pt idx="927">-0.010388805600786276</cx:pt>
          <cx:pt idx="928">-0.0052100993144540498</cx:pt>
          <cx:pt idx="929">-0.0082316754346023254</cx:pt>
          <cx:pt idx="930">-0.014566117952614225</cx:pt>
          <cx:pt idx="931">-0.01521390222298165</cx:pt>
          <cx:pt idx="932">-0.010971618217855675</cx:pt>
          <cx:pt idx="933">-0.0042035183868567002</cx:pt>
          <cx:pt idx="934">0.0005506488543164</cx:pt>
          <cx:pt idx="935">0.00013018171792182425</cx:pt>
          <cx:pt idx="936">-0.00013637581724650774</cx:pt>
          <cx:pt idx="937">-1.6651667275898975e-05</cx:pt>
          <cx:pt idx="938">-0.00016742677187856275</cx:pt>
          <cx:pt idx="939">-0.00027022586055985002</cx:pt>
          <cx:pt idx="940">-0.00051872657810231499</cx:pt>
          <cx:pt idx="941">-0.0033014335959796999</cx:pt>
          <cx:pt idx="942">-0.0078128022893692757</cx:pt>
          <cx:pt idx="943">-0.0088952915344373499</cx:pt>
          <cx:pt idx="944">-0.0085811691688460756</cx:pt>
          <cx:pt idx="945">-0.0093869585484135758</cx:pt>
          <cx:pt idx="946">-0.0012666762792475875</cx:pt>
          <cx:pt idx="947">-0.0065095761013517</cx:pt>
          <cx:pt idx="948">-0.0030067243674073499</cx:pt>
          <cx:pt idx="949">0.0074550603419139749</cx:pt>
          <cx:pt idx="950">0.0018613095502016575</cx:pt>
          <cx:pt idx="951">-0.0019772723903868027</cx:pt>
          <cx:pt idx="952">-0.018838184616011576</cx:pt>
          <cx:pt idx="953">-0.021186750603606825</cx:pt>
          <cx:pt idx="954">-0.0094009633008023258</cx:pt>
          <cx:pt idx="955">-0.00258555620303395</cx:pt>
          <cx:pt idx="956">-0.003569675627671875</cx:pt>
          <cx:pt idx="957">-0.0057947901149727503</cx:pt>
          <cx:pt idx="958">-0.0074811310319773498</cx:pt>
          <cx:pt idx="959">-0.012532752300208975</cx:pt>
          <cx:pt idx="960">-0.0072476390665717752</cx:pt>
          <cx:pt idx="961">-8.2581805290185e-05</cx:pt>
          <cx:pt idx="962">-0.0023499145923125248</cx:pt>
          <cx:pt idx="963">-0.0015508354222667274</cx:pt>
          <cx:pt idx="964">-0.00053362145057911251</cx:pt>
          <cx:pt idx="965">-0.00014956949116290175</cx:pt>
          <cx:pt idx="966">-0.000184565193542319</cx:pt>
          <cx:pt idx="967">-0.00053297292489279998</cx:pt>
          <cx:pt idx="968">-0.00077037521245693498</cx:pt>
          <cx:pt idx="969">-0.0013650149941369699</cx:pt>
          <cx:pt idx="970">0.00056967543339677003</cx:pt>
          <cx:pt idx="971">-0.0015672792695723</cx:pt>
          <cx:pt idx="972">-0.0067020150563954746</cx:pt>
          <cx:pt idx="973">-0.011678330221866651</cx:pt>
          <cx:pt idx="974">-0.0049031539088525249</cx:pt>
          <cx:pt idx="975">-0.0058767407482426754</cx:pt>
          <cx:pt idx="976">0.0045187862919494502</cx:pt>
          <cx:pt idx="977">0.0037442750393469749</cx:pt>
          <cx:pt idx="978">-0.0046418106361131497</cx:pt>
          <cx:pt idx="979">-0.018388761326096476</cx:pt>
          <cx:pt idx="980">-0.028950016889733251</cx:pt>
          <cx:pt idx="981">-0.01247003825471415</cx:pt>
          <cx:pt idx="982">0.0045199396794594997</cx:pt>
          <cx:pt idx="983">0.0084462634583004504</cx:pt>
          <cx:pt idx="984">-0.00094081094843118747</cx:pt>
          <cx:pt idx="985">-0.0011193308391267574</cx:pt>
          <cx:pt idx="986">-0.0074478840412406499</cx:pt>
          <cx:pt idx="987">-0.0094716104876922252</cx:pt>
          <cx:pt idx="988">-0.01145449483056735</cx:pt>
          <cx:pt idx="989">-0.0079598925822956992</cx:pt>
          <cx:pt idx="990">-0.0050821418409883251</cx:pt>
          <cx:pt idx="991">-0.0016192541476776825</cx:pt>
          <cx:pt idx="992">0.0092964807082768757</cx:pt>
          <cx:pt idx="993">0.0045907022365146754</cx:pt>
          <cx:pt idx="994">0.0050681476251333499</cx:pt>
          <cx:pt idx="995">-0.0027160406813790498</cx:pt>
          <cx:pt idx="996">-0.0027744883148655749</cx:pt>
          <cx:pt idx="997">-0.0076388496824655004</cx:pt>
          <cx:pt idx="998">-0.015217115125125726</cx:pt>
          <cx:pt idx="999">-0.015382978831701024</cx:pt>
          <cx:pt idx="1000">-0.013670867968596024</cx:pt>
          <cx:pt idx="1001">-0.006378313584790375</cx:pt>
          <cx:pt idx="1002">-0.0083848736658644497</cx:pt>
          <cx:pt idx="1003">-0.0115811331478946</cx:pt>
          <cx:pt idx="1004">-0.01143024767255625</cx:pt>
          <cx:pt idx="1005">0.0001162657548374575</cx:pt>
          <cx:pt idx="1006">0.0011266041828195926</cx:pt>
          <cx:pt idx="1007">0.0002098985292418825</cx:pt>
          <cx:pt idx="1008">-7.8118499413024498e-05</cx:pt>
          <cx:pt idx="1009">0.00035055840536979248</cx:pt>
          <cx:pt idx="1010">5.4191503406743249e-05</cx:pt>
          <cx:pt idx="1011">-0.00026148571827308001</cx:pt>
          <cx:pt idx="1012">-0.0011959568208595949</cx:pt>
          <cx:pt idx="1013">-0.0038133955656238748</cx:pt>
          <cx:pt idx="1014">-0.0094714994311015255</cx:pt>
          <cx:pt idx="1015">-0.0073271176398570998</cx:pt>
          <cx:pt idx="1016">-0.010196110553581749</cx:pt>
          <cx:pt idx="1017">-0.010436718541585101</cx:pt>
          <cx:pt idx="1018">0.0030764029360068001</cx:pt>
          <cx:pt idx="1019">0.0051988561038937998</cx:pt>
          <cx:pt idx="1020">0.0043272739902071996</cx:pt>
          <cx:pt idx="1021">0.0084791687855153997</cx:pt>
          <cx:pt idx="1022">0.0048610079139905001</cx:pt>
          <cx:pt idx="1023">-0.00074621688686108247</cx:pt>
          <cx:pt idx="1024">-0.00331752278161395</cx:pt>
          <cx:pt idx="1025">-0.0069123306689910253</cx:pt>
          <cx:pt idx="1026">-0.01254796588355785</cx:pt>
          <cx:pt idx="1027">-0.010388805600786276</cx:pt>
          <cx:pt idx="1028">-0.0052100993144540498</cx:pt>
          <cx:pt idx="1029">-0.0082316754346023254</cx:pt>
          <cx:pt idx="1030">-0.014566117952614225</cx:pt>
          <cx:pt idx="1031">-0.01521390222298165</cx:pt>
          <cx:pt idx="1032">-0.010971618217855675</cx:pt>
          <cx:pt idx="1033">-0.0042035183868567002</cx:pt>
          <cx:pt idx="1034">0.0005506488543164</cx:pt>
          <cx:pt idx="1035">0.00013018171792182425</cx:pt>
          <cx:pt idx="1036">-0.00013637581724650774</cx:pt>
          <cx:pt idx="1037">-1.6651667275898975e-05</cx:pt>
          <cx:pt idx="1038">-0.00016742677187856275</cx:pt>
          <cx:pt idx="1039">-0.00027022586055985002</cx:pt>
          <cx:pt idx="1040">-0.00051872657810231499</cx:pt>
          <cx:pt idx="1041">-0.0033014335959796999</cx:pt>
          <cx:pt idx="1042">-0.0078128022893692757</cx:pt>
          <cx:pt idx="1043">-0.0088952915344373499</cx:pt>
          <cx:pt idx="1044">-0.0085811691688460756</cx:pt>
          <cx:pt idx="1045">-0.0093869585484135758</cx:pt>
          <cx:pt idx="1046">-0.0012666762792475875</cx:pt>
          <cx:pt idx="1047">-0.0065095761013517</cx:pt>
          <cx:pt idx="1048">-0.0030067243674073499</cx:pt>
          <cx:pt idx="1049">0.0074550603419139749</cx:pt>
          <cx:pt idx="1050">0.0018613095502016575</cx:pt>
          <cx:pt idx="1051">-0.0019772723903868027</cx:pt>
          <cx:pt idx="1052">-0.018838184616011576</cx:pt>
          <cx:pt idx="1053">-0.021186750603606825</cx:pt>
          <cx:pt idx="1054">-0.0094009633008023258</cx:pt>
          <cx:pt idx="1055">-0.00258555620303395</cx:pt>
          <cx:pt idx="1056">-0.003569675627671875</cx:pt>
          <cx:pt idx="1057">-0.0057947901149727503</cx:pt>
          <cx:pt idx="1058">-0.0074811310319773498</cx:pt>
          <cx:pt idx="1059">-0.012532752300208975</cx:pt>
          <cx:pt idx="1060">-0.0072476390665717752</cx:pt>
          <cx:pt idx="1061">-8.2581805290185e-05</cx:pt>
          <cx:pt idx="1062">-0.0023499145923125248</cx:pt>
          <cx:pt idx="1063">-0.0015508354222667274</cx:pt>
          <cx:pt idx="1064">-0.00053362145057911251</cx:pt>
          <cx:pt idx="1065">-0.00014956949116290175</cx:pt>
          <cx:pt idx="1066">-0.000184565193542319</cx:pt>
          <cx:pt idx="1067">-0.00053297292489279998</cx:pt>
          <cx:pt idx="1068">-0.00077037521245693498</cx:pt>
          <cx:pt idx="1069">-0.0013650149941369699</cx:pt>
          <cx:pt idx="1070">0.00056967543339677003</cx:pt>
          <cx:pt idx="1071">-0.0015672792695723</cx:pt>
          <cx:pt idx="1072">-0.0067020150563954746</cx:pt>
          <cx:pt idx="1073">-0.011678330221866651</cx:pt>
          <cx:pt idx="1074">-0.0049031539088525249</cx:pt>
          <cx:pt idx="1075">-0.0058767407482426754</cx:pt>
          <cx:pt idx="1076">0.0045187862919494502</cx:pt>
          <cx:pt idx="1077">0.0037442750393469749</cx:pt>
          <cx:pt idx="1078">-0.0046418106361131497</cx:pt>
          <cx:pt idx="1079">-0.018388761326096476</cx:pt>
          <cx:pt idx="1080">-0.028950016889733251</cx:pt>
          <cx:pt idx="1081">-0.01247003825471415</cx:pt>
          <cx:pt idx="1082">0.0045199396794594997</cx:pt>
          <cx:pt idx="1083">0.0084462634583004504</cx:pt>
        </cx:lvl>
      </cx:numDim>
    </cx:data>
    <cx:data id="160">
      <cx:numDim type="val">
        <cx:f>Sheet2!$FE$1:$FE$1084</cx:f>
        <cx:lvl ptCount="1084" formatCode="0.00E+00">
          <cx:pt idx="0">3.2882271295000003e-05</cx:pt>
          <cx:pt idx="1">-2.9984601346371302e-05</cx:pt>
          <cx:pt idx="2">-0.00051935908630038096</cx:pt>
          <cx:pt idx="3">-0.00041193942922114002</cx:pt>
          <cx:pt idx="4">-0.000158622912307181</cx:pt>
          <cx:pt idx="5">9.9057484082833996e-05</cx:pt>
          <cx:pt idx="6">-0.000117421439934907</cx:pt>
          <cx:pt idx="7">-2.1191524417710999e-05</cx:pt>
          <cx:pt idx="8">5.4146923355212202e-05</cx:pt>
          <cx:pt idx="9">0.00051973923985906801</cx:pt>
          <cx:pt idx="10">0.00058427760076332701</cx:pt>
          <cx:pt idx="11">9.5334430406107001e-05</cx:pt>
          <cx:pt idx="12">-4.0853014502297302e-05</cx:pt>
          <cx:pt idx="13">0.00030318357203110499</cx:pt>
          <cx:pt idx="14">-3.6810720096208601e-06</cx:pt>
          <cx:pt idx="15">2.1518189708014298e-05</cx:pt>
          <cx:pt idx="16">0.00015087829603938299</cx:pt>
          <cx:pt idx="17">0.000295899304548542</cx:pt>
          <cx:pt idx="18">-0.00032365091234593402</cx:pt>
          <cx:pt idx="19">0.00056924255320046501</cx:pt>
          <cx:pt idx="20">0.00030213619273653701</cx:pt>
          <cx:pt idx="21">0.00047633220973114602</cx:pt>
          <cx:pt idx="22">-4.8328002152148701e-05</cx:pt>
          <cx:pt idx="23">1.7712614519381399e-06</cx:pt>
          <cx:pt idx="24">-0.00024467352227395699</cx:pt>
          <cx:pt idx="25">-0.00021047763812291799</cx:pt>
          <cx:pt idx="26">0.00013733427155421799</cx:pt>
          <cx:pt idx="27">0.0011726180494097201</cx:pt>
          <cx:pt idx="28">0.00015033445063944499</cx:pt>
          <cx:pt idx="29">-6.9379085961830306e-05</cx:pt>
          <cx:pt idx="30">1.4624749152987699e-05</cx:pt>
          <cx:pt idx="31">3.24626348382089e-05</cx:pt>
          <cx:pt idx="32">0.000623283751419283</cx:pt>
          <cx:pt idx="33">0.00029454343905157198</cx:pt>
          <cx:pt idx="34">0.00056027898063780999</cx:pt>
          <cx:pt idx="35">-0.00073169467302723905</cx:pt>
          <cx:pt idx="36">9.8946915710984095e-06</cx:pt>
          <cx:pt idx="37">-9.73598468913778e-05</cx:pt>
          <cx:pt idx="38">-0.00090424273126451897</cx:pt>
          <cx:pt idx="39">-0.00065944619258097401</cx:pt>
          <cx:pt idx="40">0.00028211316297623701</cx:pt>
          <cx:pt idx="41">-0.0019412970554819099</cx:pt>
          <cx:pt idx="42">-0.00116480164280493</cx:pt>
          <cx:pt idx="43">-0.000588735618620184</cx:pt>
          <cx:pt idx="44">0.00079377229100736197</cx:pt>
          <cx:pt idx="45">-0.000111604558433602</cx:pt>
          <cx:pt idx="46">0.00044964507232304098</cx:pt>
          <cx:pt idx="47">-0.00034594052765858798</cx:pt>
          <cx:pt idx="48">0.000240177189584515</cx:pt>
          <cx:pt idx="49">-0.00066702002197092697</cx:pt>
          <cx:pt idx="50">-7.7976176709425901e-05</cx:pt>
          <cx:pt idx="51">0.00029208075150553403</cx:pt>
          <cx:pt idx="52">0.000598004648695986</cx:pt>
          <cx:pt idx="53">-0.00042161372181065399</cx:pt>
          <cx:pt idx="54">-2.7487141356339001e-05</cx:pt>
          <cx:pt idx="55">0.00015206321207397199</cx:pt>
          <cx:pt idx="56">0.000171578770507395</cx:pt>
          <cx:pt idx="57">0.00028044084485985798</cx:pt>
          <cx:pt idx="58">-0.00018033283948778301</cx:pt>
          <cx:pt idx="59">-6.9078984030396506e-05</cx:pt>
          <cx:pt idx="60">-0.00024024937306114</cx:pt>
          <cx:pt idx="61">0.00036557168913455598</cx:pt>
          <cx:pt idx="62">8.8129523570564598e-05</cx:pt>
          <cx:pt idx="63">-0.00027642861461270302</cx:pt>
          <cx:pt idx="64">0.00017692499957107499</cx:pt>
          <cx:pt idx="65">0.00040040344722427402</cx:pt>
          <cx:pt idx="66">-0.00088690379092602896</cx:pt>
          <cx:pt idx="67">-0.00091217399376998997</cx:pt>
          <cx:pt idx="68">0.00078967594987912901</cx:pt>
          <cx:pt idx="69">1.48038137676216e-05</cx:pt>
          <cx:pt idx="70">-0.0045570977588679697</cx:pt>
          <cx:pt idx="71">-0.0030899942141063398</cx:pt>
          <cx:pt idx="72">0.00019379583319927501</cx:pt>
          <cx:pt idx="73">-0.0016636622818921401</cx:pt>
          <cx:pt idx="74">-0.0042647103086840398</cx:pt>
          <cx:pt idx="75">-0.0072646322466400704</cx:pt>
          <cx:pt idx="76">-0.0046464902723225799</cx:pt>
          <cx:pt idx="77">-0.00297941653320965</cx:pt>
          <cx:pt idx="78">-0.0020461541309648801</cx:pt>
          <cx:pt idx="79">-0.00015343875397496801</cx:pt>
          <cx:pt idx="80">0.00041104946387033199</cx:pt>
          <cx:pt idx="81">-3.1302027136255502e-05</cx:pt>
          <cx:pt idx="82">-0.00013541358513240699</cx:pt>
          <cx:pt idx="83">-4.7727433646089197e-05</cx:pt>
          <cx:pt idx="84">-0.00052010688628824505</cx:pt>
          <cx:pt idx="85">-0.000426220363455017</cx:pt>
          <cx:pt idx="86">-0.000385391896156703</cx:pt>
          <cx:pt idx="87">8.17989372467832e-05</cx:pt>
          <cx:pt idx="88">-0.00080470550952007496</cx:pt>
          <cx:pt idx="89">-0.00047412472137610802</cx:pt>
          <cx:pt idx="90">-0.00114388943461397</cx:pt>
          <cx:pt idx="91">-0.0017959830043128</cx:pt>
          <cx:pt idx="92">-0.00192222492656459</cx:pt>
          <cx:pt idx="93">0.0017856329372980999</cx:pt>
          <cx:pt idx="94">0.0033465635447667398</cx:pt>
          <cx:pt idx="95">0.0052696080469429498</cx:pt>
          <cx:pt idx="96">0.0027347280274826798</cx:pt>
          <cx:pt idx="97">-0.0029432442183224398</cx:pt>
          <cx:pt idx="98">-0.016571391044560201</cx:pt>
          <cx:pt idx="99">-0.019638554532197101</cx:pt>
          <cx:pt idx="100">-0.0094078038036814002</cx:pt>
          <cx:pt idx="101">-0.0139005902808378</cx:pt>
          <cx:pt idx="102">-0.0079759440964045896</cx:pt>
          <cx:pt idx="103">-0.0125082859741941</cx:pt>
          <cx:pt idx="104">-0.016552446759997699</cx:pt>
          <cx:pt idx="105">-0.0053251150527188701</cx:pt>
          <cx:pt idx="106">-0.00070271641323863497</cx:pt>
          <cx:pt idx="107">0.00092037522978495796</cx:pt>
          <cx:pt idx="108">-0.0013827059119179701</cx:pt>
          <cx:pt idx="109">-0.00060999538839062002</cx:pt>
          <cx:pt idx="110">-0.00035806496293040301</cx:pt>
          <cx:pt idx="111">0.00018066838884323399</cx:pt>
          <cx:pt idx="112">0.00053529684904994699</cx:pt>
          <cx:pt idx="113">-0.00026476561992670099</cx:pt>
          <cx:pt idx="114">-0.000132919791362894</cx:pt>
          <cx:pt idx="115">-0.00064930265976231405</cx:pt>
          <cx:pt idx="116">-0.0016088325020249801</cx:pt>
          <cx:pt idx="117">0.000244185627036336</cx:pt>
          <cx:pt idx="118">0.0029413936939057801</cx:pt>
          <cx:pt idx="119">0.0061709107583949102</cx:pt>
          <cx:pt idx="120">-0.00324934328483133</cx:pt>
          <cx:pt idx="121">0.0045118214476892104</cx:pt>
          <cx:pt idx="122">0.017906978421463798</cx:pt>
          <cx:pt idx="123">0.020956118545058602</cx:pt>
          <cx:pt idx="124">0.015238264657711499</cx:pt>
          <cx:pt idx="125">0.00311276296936207</cx:pt>
          <cx:pt idx="126">0.0093288627450099394</cx:pt>
          <cx:pt idx="127">0.0134474361794601</cx:pt>
          <cx:pt idx="128">0.0166477110369588</cx:pt>
          <cx:pt idx="129">0.017618204600165801</cx:pt>
          <cx:pt idx="130">0.0018207648639579901</cx:pt>
          <cx:pt idx="131">-0.00212559402736354</cx:pt>
          <cx:pt idx="132">-0.0045724953357538199</cx:pt>
          <cx:pt idx="133">-0.020046605127611201</cx:pt>
          <cx:pt idx="134">-0.024282036670696599</cx:pt>
          <cx:pt idx="135">-0.016228071689159199</cx:pt>
          <cx:pt idx="136">-0.015098541098574</cx:pt>
          <cx:pt idx="137">-0.0052069481483066199</cx:pt>
          <cx:pt idx="138">0.00098777348202666007</cx:pt>
          <cx:pt idx="139">-9.69177072990753e-05</cx:pt>
          <cx:pt idx="140">-1.26525434388233e-05</cx:pt>
          <cx:pt idx="141">0.00025406837409557302</cx:pt>
          <cx:pt idx="142">0.00022195650193805101</cx:pt>
          <cx:pt idx="143">-7.4411128311607002e-05</cx:pt>
          <cx:pt idx="144">-0.000161867768585787</cx:pt>
          <cx:pt idx="145">-0.0019953858530522201</cx:pt>
          <cx:pt idx="146">0.00484712575407816</cx:pt>
          <cx:pt idx="147">0.0052335041938276804</cx:pt>
          <cx:pt idx="148">-0.0059457099927289602</cx:pt>
          <cx:pt idx="149">0.000852269239456061</cx:pt>
          <cx:pt idx="150">0.021384224897849701</cx:pt>
          <cx:pt idx="151">0.024099647407847698</cx:pt>
          <cx:pt idx="152">0.024670455713438701</cx:pt>
          <cx:pt idx="153">0.016647263522284201</cx:pt>
          <cx:pt idx="154">0.019250288787049499</cx:pt>
          <cx:pt idx="155">0.042672781316025601</cx:pt>
          <cx:pt idx="156">0.044332541479465699</cx:pt>
          <cx:pt idx="157">0.043288886203351799</cx:pt>
          <cx:pt idx="158">0.049732571500136602</cx:pt>
          <cx:pt idx="159">0.061262798677701402</cx:pt>
          <cx:pt idx="160">0.0368640017420344</cx:pt>
          <cx:pt idx="161">0.040348630739500603</cx:pt>
          <cx:pt idx="162">0.0093251086290838305</cx:pt>
          <cx:pt idx="163">-0.0102388914523108</cx:pt>
          <cx:pt idx="164">-0.0038519520777045299</cx:pt>
          <cx:pt idx="165">0.0062258977888966401</cx:pt>
          <cx:pt idx="166">0.0034157540643871601</cx:pt>
          <cx:pt idx="167">7.28541045564919e-05</cx:pt>
          <cx:pt idx="168">-0.00038737859333077803</cx:pt>
          <cx:pt idx="169">0.00022324800713955899</cx:pt>
          <cx:pt idx="170">-0.0013165942195863499</cx:pt>
          <cx:pt idx="171">0.00070849913849875697</cx:pt>
          <cx:pt idx="172">-0.0019642755110521001</cx:pt>
          <cx:pt idx="173">-0.012377311844796899</cx:pt>
          <cx:pt idx="174">-0.0138993815243995</cx:pt>
          <cx:pt idx="175">-0.014304721842926599</cx:pt>
          <cx:pt idx="176">-0.0145350176435146</cx:pt>
          <cx:pt idx="177">0.0083074725635702198</cx:pt>
          <cx:pt idx="178">0.023866831998048</cx:pt>
          <cx:pt idx="179">0.0096243999508929309</cx:pt>
          <cx:pt idx="180">0.033762408499558402</cx:pt>
          <cx:pt idx="181">0.029018341630319199</cx:pt>
          <cx:pt idx="182">0.0451802049869066</cx:pt>
          <cx:pt idx="183">0.0494727244981173</cx:pt>
          <cx:pt idx="184">0.052561082061263302</cx:pt>
          <cx:pt idx="185">0.076297700122247306</cx:pt>
          <cx:pt idx="186">0.079466848094653805</cx:pt>
          <cx:pt idx="187">0.065469622494088303</cx:pt>
          <cx:pt idx="188">0.031718515027060398</cx:pt>
          <cx:pt idx="189">0.0300260888911296</cx:pt>
          <cx:pt idx="190">0.010134147326108799</cx:pt>
          <cx:pt idx="191">-0.0082475072598760003</cx:pt>
          <cx:pt idx="192">-0.017331836552859001</cx:pt>
          <cx:pt idx="193">0.0057232949528713203</cx:pt>
          <cx:pt idx="194">-0.0021880574503035598</cx:pt>
          <cx:pt idx="195">-0.00095834910892450195</cx:pt>
          <cx:pt idx="196">0.000138418814922945</cx:pt>
          <cx:pt idx="197">0.00018053639341979901</cx:pt>
          <cx:pt idx="198">-0.0036560964874837601</cx:pt>
          <cx:pt idx="199">-0.00090958794331749498</cx:pt>
          <cx:pt idx="200">0.00048620257287293499</cx:pt>
          <cx:pt idx="201">-0.0032793100914834</cx:pt>
          <cx:pt idx="202">-0.0050477530843221503</cx:pt>
          <cx:pt idx="203">-0.0037955456913949751</cx:pt>
          <cx:pt idx="204">0.00187151739239819</cx:pt>
          <cx:pt idx="205">0.0017347338686596601</cx:pt>
          <cx:pt idx="206">0.002002730260007505</cx:pt>
          <cx:pt idx="207">0.00097667255140869999</cx:pt>
          <cx:pt idx="208">0.0039611595380541504</cx:pt>
          <cx:pt idx="209">0.0092721475062399507</cx:pt>
          <cx:pt idx="210">0.003317822280370925</cx:pt>
          <cx:pt idx="211">0.012465272369904475</cx:pt>
          <cx:pt idx="212">0.0066802684027811752</cx:pt>
          <cx:pt idx="213">0.00133124154597189</cx:pt>
          <cx:pt idx="214">0.018469498302637076</cx:pt>
          <cx:pt idx="215">0.012373247921626074</cx:pt>
          <cx:pt idx="216">0.0065765757625684748</cx:pt>
          <cx:pt idx="217">0.014591746693365975</cx:pt>
          <cx:pt idx="218">0.010716575917873001</cx:pt>
          <cx:pt idx="219">-0.0023693756621300673</cx:pt>
          <cx:pt idx="220">-0.0065063000482041</cx:pt>
          <cx:pt idx="221">-0.002936067674573</cx:pt>
          <cx:pt idx="222">-0.00036104033624205999</cx:pt>
          <cx:pt idx="223">-5.4559427385777001e-05</cx:pt>
          <cx:pt idx="224">-3.2371557856676e-05</cx:pt>
          <cx:pt idx="225">-7.2586874856558998e-06</cx:pt>
          <cx:pt idx="226">-0.0003778569803590925</cx:pt>
          <cx:pt idx="227">-0.00028548967981017001</cx:pt>
          <cx:pt idx="228">0.0020667519227413299</cx:pt>
          <cx:pt idx="229">-0.0032623484456049752</cx:pt>
          <cx:pt idx="230">-0.0015263320260278975</cx:pt>
          <cx:pt idx="231">0.00023760549204863824</cx:pt>
          <cx:pt idx="232">-0.0019200477014164575</cx:pt>
          <cx:pt idx="233">-0.0024680891212510848</cx:pt>
          <cx:pt idx="234">0.00075088790077139746</cx:pt>
          <cx:pt idx="235">-0.0049271263914896501</cx:pt>
          <cx:pt idx="236">-0.0017270126273435001</cx:pt>
          <cx:pt idx="237">0.00069756739093105246</cx:pt>
          <cx:pt idx="238">-0.0016927025953133901</cx:pt>
          <cx:pt idx="239">-0.0043834858584328</cx:pt>
          <cx:pt idx="240">0.006488794604224175</cx:pt>
          <cx:pt idx="241">0.0063963858407653498</cx:pt>
          <cx:pt idx="242">0.0081496141689974249</cx:pt>
          <cx:pt idx="243">0.011660627543371349</cx:pt>
          <cx:pt idx="244">0.0057240983747871002</cx:pt>
          <cx:pt idx="245">0.0080131683856347995</cx:pt>
          <cx:pt idx="246">0.012571577618097875</cx:pt>
          <cx:pt idx="247">0.0025126997843764251</cx:pt>
          <cx:pt idx="248">-0.0085728879483429003</cx:pt>
          <cx:pt idx="249">-0.0040164332302161246</cx:pt>
          <cx:pt idx="250">0.00058509355157563745</cx:pt>
          <cx:pt idx="251">1.2001770904097651e-05</cx:pt>
          <cx:pt idx="252">4.06812572735635e-06</cx:pt>
          <cx:pt idx="253">-2.8763068812808501e-05</cx:pt>
          <cx:pt idx="254">0.00038054874406881001</cx:pt>
          <cx:pt idx="255">0.0011771573025352951</cx:pt>
          <cx:pt idx="256">0.0012746750723105374</cx:pt>
          <cx:pt idx="257">6.2043574913719748e-06</cx:pt>
          <cx:pt idx="258">-0.00027800056841851249</cx:pt>
          <cx:pt idx="259">0.00068694982102158499</cx:pt>
          <cx:pt idx="260">0.0043482808836903747</cx:pt>
          <cx:pt idx="261">0.000827698818797645</cx:pt>
          <cx:pt idx="262">-0.0007094724505715775</cx:pt>
          <cx:pt idx="263">-0.0039415526436808249</cx:pt>
          <cx:pt idx="264">-6.2918638693184003e-05</cx:pt>
          <cx:pt idx="265">-0.001945842398954155</cx:pt>
          <cx:pt idx="266">-0.011375529405952574</cx:pt>
          <cx:pt idx="267">-0.0078380243495047505</cx:pt>
          <cx:pt idx="268">0.0007784790071472575</cx:pt>
          <cx:pt idx="269">-0.0064274237997650752</cx:pt>
          <cx:pt idx="270">-0.0042991166501508754</cx:pt>
          <cx:pt idx="271">-7.3570686630587e-06</cx:pt>
          <cx:pt idx="272">0.00087922973898252755</cx:pt>
          <cx:pt idx="273">0.0034250710907470249</cx:pt>
          <cx:pt idx="274">0.009521679218050175</cx:pt>
          <cx:pt idx="275">0.0091329439819561251</cx:pt>
          <cx:pt idx="276">-0.0049428355109076751</cx:pt>
          <cx:pt idx="277">-0.0022185542502612676</cx:pt>
          <cx:pt idx="278">0.001357423239698145</cx:pt>
          <cx:pt idx="279">-0.00066329838995538752</cx:pt>
          <cx:pt idx="280">0.000173306041554805</cx:pt>
          <cx:pt idx="281">0.00017744412272664549</cx:pt>
          <cx:pt idx="282">-0.00013952210269531725</cx:pt>
          <cx:pt idx="283">0.00067684124091118496</cx:pt>
          <cx:pt idx="284">0.00190819451492919</cx:pt>
          <cx:pt idx="285">0.0012240228659067124</cx:pt>
          <cx:pt idx="286">0.0041833980012197253</cx:pt>
          <cx:pt idx="287">0.0034773287912246249</cx:pt>
          <cx:pt idx="288">0.0038459245348703998</cx:pt>
          <cx:pt idx="289">-0.0015788279831967099</cx:pt>
          <cx:pt idx="290">0.0033530673926327249</cx:pt>
          <cx:pt idx="291">0.00496656683031975</cx:pt>
          <cx:pt idx="292">0.00043096409945854751</cx:pt>
          <cx:pt idx="293">-0.0051466232514043248</cx:pt>
          <cx:pt idx="294">-0.006361222174498</cx:pt>
          <cx:pt idx="295">-0.011553962529610174</cx:pt>
          <cx:pt idx="296">-0.0054367887246628251</cx:pt>
          <cx:pt idx="297">-0.012441654191097299</cx:pt>
          <cx:pt idx="298">-0.0068267020632753247</cx:pt>
          <cx:pt idx="299">-0.0058003918379247203</cx:pt>
          <cx:pt idx="300">-0.0022104024625525802</cx:pt>
          <cx:pt idx="301">0.0115172122297592</cx:pt>
          <cx:pt idx="302">0.038435270899268903</cx:pt>
          <cx:pt idx="303">0.036216052069235602</cx:pt>
          <cx:pt idx="304">-0.0066711277354938696</cx:pt>
          <cx:pt idx="305">-0.0085380751478108894</cx:pt>
          <cx:pt idx="306">0.00039859659099555</cx:pt>
          <cx:pt idx="307">-0.00055780602325266899</cx:pt>
          <cx:pt idx="308">-0.00034513904458394402</cx:pt>
          <cx:pt idx="309">6.5868568624720199e-05</cx:pt>
          <cx:pt idx="310">-0.0021503828854643301</cx:pt>
          <cx:pt idx="311">0.0047387049404746502</cx:pt>
          <cx:pt idx="312">0.0158370213609021</cx:pt>
          <cx:pt idx="313">-0.00191899057037782</cx:pt>
          <cx:pt idx="314">0.0098665086957664995</cx:pt>
          <cx:pt idx="315">0.0081877327260727693</cx:pt>
          <cx:pt idx="316">0.0049113109066830597</cx:pt>
          <cx:pt idx="317">0.0067452612660793302</cx:pt>
          <cx:pt idx="318">-0.00187601194425545</cx:pt>
          <cx:pt idx="319">0.025741695425209099</cx:pt>
          <cx:pt idx="320">0.010377638986237</cx:pt>
          <cx:pt idx="321">-0.0090993171178693193</cx:pt>
          <cx:pt idx="322">-0.020867455464678501</cx:pt>
          <cx:pt idx="323">-0.040148605276935097</cx:pt>
          <cx:pt idx="324">-0.060668391712073902</cx:pt>
          <cx:pt idx="325">-0.059163216825461197</cx:pt>
          <cx:pt idx="326">-0.0283394998741845</cx:pt>
          <cx:pt idx="327">-0.0057158965112321996</cx:pt>
          <cx:pt idx="328">0.018520040173194599</cx:pt>
          <cx:pt idx="329">0.017573514564180302</cx:pt>
          <cx:pt idx="330">0.020986259004113699</cx:pt>
          <cx:pt idx="331">0.0206018476039103</cx:pt>
          <cx:pt idx="332">0.00713890599347614</cx:pt>
          <cx:pt idx="333">0.0033872149926713201</cx:pt>
          <cx:pt idx="334">0.00033827475306530798</cx:pt>
          <cx:pt idx="335">5.9631398426799798e-05</cx:pt>
          <cx:pt idx="336">0.00012209006008260799</cx:pt>
          <cx:pt idx="337">-0.00069057317863044799</cx:pt>
          <cx:pt idx="338">-0.00018539706182189601</cx:pt>
          <cx:pt idx="339">0.0038929029653481401</cx:pt>
          <cx:pt idx="340">0.00273665383630139</cx:pt>
          <cx:pt idx="341">-0.022794550688737002</cx:pt>
          <cx:pt idx="342">-0.0076161774743974103</cx:pt>
          <cx:pt idx="343">-3.02862338719686e-05</cx:pt>
          <cx:pt idx="344">-0.0061283772991652403</cx:pt>
          <cx:pt idx="345">0.0106202831391314</cx:pt>
          <cx:pt idx="346">-0.030310027841979299</cx:pt>
          <cx:pt idx="347">-0.022707364419992299</cx:pt>
          <cx:pt idx="348">-0.0376377738016253</cx:pt>
          <cx:pt idx="349">-0.042051707751008797</cx:pt>
          <cx:pt idx="350">-0.022638674783825401</cx:pt>
          <cx:pt idx="351">-0.048540456192154399</cx:pt>
          <cx:pt idx="352">-0.043972883092081201</cx:pt>
          <cx:pt idx="353">-0.0096497669680261598</cx:pt>
          <cx:pt idx="354">-0.028020114853133399</cx:pt>
          <cx:pt idx="355">0.0088916542325350404</cx:pt>
          <cx:pt idx="356">0.019028618727389798</cx:pt>
          <cx:pt idx="357">0.025103498531912401</cx:pt>
          <cx:pt idx="358">-0.0037804566919744302</cx:pt>
          <cx:pt idx="359">0.0021755175177920901</cx:pt>
          <cx:pt idx="360">0.010122182606369099</cx:pt>
          <cx:pt idx="361">0.0092031093250198506</cx:pt>
          <cx:pt idx="362">0.0043433585207511101</cx:pt>
          <cx:pt idx="363">0.00067808054991456198</cx:pt>
          <cx:pt idx="364">5.0112673509370302e-05</cx:pt>
          <cx:pt idx="365">0.000101652624196652</cx:pt>
          <cx:pt idx="366">-7.4681110914845896e-05</cx:pt>
          <cx:pt idx="367">0.00072246085378992804</cx:pt>
          <cx:pt idx="368">-0.0106538252282747</cx:pt>
          <cx:pt idx="369">-0.025888397060833599</cx:pt>
          <cx:pt idx="370">-0.022190041890491299</cx:pt>
          <cx:pt idx="371">-0.026345835445425899</cx:pt>
          <cx:pt idx="372">-0.0105814912438179</cx:pt>
          <cx:pt idx="373">-0.0074896759142881299</cx:pt>
          <cx:pt idx="374">-0.0376757841821352</cx:pt>
          <cx:pt idx="375">-0.019425640951668901</cx:pt>
          <cx:pt idx="376">-0.034331139150559999</cx:pt>
          <cx:pt idx="377">-0.0019437024761068901</cx:pt>
          <cx:pt idx="378">-0.0021516592566081698</cx:pt>
          <cx:pt idx="379">-0.0314275260083356</cx:pt>
          <cx:pt idx="380">-0.021972376690979799</cx:pt>
          <cx:pt idx="381">-0.0059173564829631299</cx:pt>
          <cx:pt idx="382">0.0102867595850434</cx:pt>
          <cx:pt idx="383">0.0103657322992765</cx:pt>
          <cx:pt idx="384">0.020380290788652999</cx:pt>
          <cx:pt idx="385">-0.0039191096685003198</cx:pt>
          <cx:pt idx="386">-0.0121494710835533</cx:pt>
          <cx:pt idx="387">-0.025010757901723999</cx:pt>
          <cx:pt idx="388">-0.0063005310246092702</cx:pt>
          <cx:pt idx="389">0.0073883252821173497</cx:pt>
          <cx:pt idx="390">0.0050607678753262601</cx:pt>
          <cx:pt idx="391">0.0010495704414692801</cx:pt>
          <cx:pt idx="392">-0.00020707681553606001</cx:pt>
          <cx:pt idx="393">-0.00039179641435257301</cx:pt>
          <cx:pt idx="394">0.00019142047580593901</cx:pt>
          <cx:pt idx="395">-0.0038708488762229099</cx:pt>
          <cx:pt idx="396">-0.0114732347661803</cx:pt>
          <cx:pt idx="397">-0.031492702147778398</cx:pt>
          <cx:pt idx="398">-0.032849164128102397</cx:pt>
          <cx:pt idx="399">-0.035027079395951101</cx:pt>
          <cx:pt idx="400">-0.044230480661200902</cx:pt>
          <cx:pt idx="401">-0.050797162651420799</cx:pt>
          <cx:pt idx="402">-0.030633675836777601</cx:pt>
          <cx:pt idx="403">-0.0067322550471400804</cx:pt>
          <cx:pt idx="404">-0.022412840373326099</cx:pt>
          <cx:pt idx="405">0.0177034067082734</cx:pt>
          <cx:pt idx="406">0.0138922484495606</cx:pt>
          <cx:pt idx="407">-0.010294760578038799</cx:pt>
          <cx:pt idx="408">-0.020546326253436002</cx:pt>
          <cx:pt idx="409">-0.011573100845898</cx:pt>
          <cx:pt idx="410">0.00032199478564515102</cx:pt>
          <cx:pt idx="411">-0.0104957946715522</cx:pt>
          <cx:pt idx="412">-0.025473957930148099</cx:pt>
          <cx:pt idx="413">-0.028824560997922698</cx:pt>
          <cx:pt idx="414">-0.0320281922387698</cx:pt>
          <cx:pt idx="415">-0.044677197594855403</cx:pt>
          <cx:pt idx="416">-0.0120216453916418</cx:pt>
          <cx:pt idx="417">0.0043722651309026197</cx:pt>
          <cx:pt idx="418">0.0038540891431762302</cx:pt>
          <cx:pt idx="419">0.00014481891586096</cx:pt>
          <cx:pt idx="420">-0.000116351258153544</cx:pt>
          <cx:pt idx="421">-0.0011946052671545099</cx:pt>
          <cx:pt idx="422">-0.0017124820609178801</cx:pt>
          <cx:pt idx="423">-0.0027933178772650701</cx:pt>
          <cx:pt idx="424">-0.0087099675796417295</cx:pt>
          <cx:pt idx="425">-0.0143222579439842</cx:pt>
          <cx:pt idx="426">-0.0073100842109549502</cx:pt>
          <cx:pt idx="427">-0.0071701439970019596</cx:pt>
          <cx:pt idx="428">0.0076371987277551196</cx:pt>
          <cx:pt idx="429">0.0049096720075950196</cx:pt>
          <cx:pt idx="430">-0.021219392597187199</cx:pt>
          <cx:pt idx="431">-0.0141531338617015</cx:pt>
          <cx:pt idx="432">-0.029433003084834701</cx:pt>
          <cx:pt idx="433">0.0294861625438252</cx:pt>
          <cx:pt idx="434">0.044811670397915997</cx:pt>
          <cx:pt idx="435">0.021268034923897498</cx:pt>
          <cx:pt idx="436">0.0201031120946761</cx:pt>
          <cx:pt idx="437">-0.041104590475047997</cx:pt>
          <cx:pt idx="438">-0.016142207674949002</cx:pt>
          <cx:pt idx="439">-0.034713813103169497</cx:pt>
          <cx:pt idx="440">-0.041988330912946098</cx:pt>
          <cx:pt idx="441">-0.049409280720519998</cx:pt>
          <cx:pt idx="442">-0.035607918403205298</cx:pt>
          <cx:pt idx="443">-0.038069037944617801</cx:pt>
          <cx:pt idx="444">-0.0051753803052306899</cx:pt>
          <cx:pt idx="445">0.0083308593369026598</cx:pt>
          <cx:pt idx="446">0.0036362113522513499</cx:pt>
          <cx:pt idx="447">-0.00032215968577986999</cx:pt>
          <cx:pt idx="448">-0.00016537185640421001</cx:pt>
          <cx:pt idx="449">-0.00053286780453621501</cx:pt>
          <cx:pt idx="450">-0.0015157461596955199</cx:pt>
          <cx:pt idx="451">0.00039925552853311799</cx:pt>
          <cx:pt idx="452">-0.0030718540130122598</cx:pt>
          <cx:pt idx="453">-0.0061605244195002701</cx:pt>
          <cx:pt idx="454">-0.018337781630854699</cx:pt>
          <cx:pt idx="455">0.0035478493699505802</cx:pt>
          <cx:pt idx="456">0.019498971093101999</cx:pt>
          <cx:pt idx="457">0.0252292724298659</cx:pt>
          <cx:pt idx="458">-0.00512837143042961</cx:pt>
          <cx:pt idx="459">-0.0305187166160059</cx:pt>
          <cx:pt idx="460">-0.037745509596693302</cx:pt>
          <cx:pt idx="461">0.0102401128647368</cx:pt>
          <cx:pt idx="462">0.029032520020046099</cx:pt>
          <cx:pt idx="463">0.025502479318295301</cx:pt>
          <cx:pt idx="464">0.0175022009469489</cx:pt>
          <cx:pt idx="465">-0.0072859630954748697</cx:pt>
          <cx:pt idx="466">-0.0193028770937363</cx:pt>
          <cx:pt idx="467">-0.033960285719262698</cx:pt>
          <cx:pt idx="468">-0.0340136941244297</cx:pt>
          <cx:pt idx="469">-0.023787560128782099</cx:pt>
          <cx:pt idx="470">-0.029467456496257701</cx:pt>
          <cx:pt idx="471">-0.0121037352183703</cx:pt>
          <cx:pt idx="472">-0.0041254062189319601</cx:pt>
          <cx:pt idx="473">0.0127968659287339</cx:pt>
          <cx:pt idx="474">0.0055306315070568499</cx:pt>
          <cx:pt idx="475">0.00116577794303333</cx:pt>
          <cx:pt idx="476">0.00054547569221727603</cx:pt>
          <cx:pt idx="477">4.3761736671396102e-05</cx:pt>
          <cx:pt idx="478">-0.00129954118561777</cx:pt>
          <cx:pt idx="479">0.00354005987598881</cx:pt>
          <cx:pt idx="480">0.0091255882801457699</cx:pt>
          <cx:pt idx="481">0.012204738299643801</cx:pt>
          <cx:pt idx="482">-0.0086176295449971203</cx:pt>
          <cx:pt idx="483">-0.0110162547311461</cx:pt>
          <cx:pt idx="484">0.023715418612966201</cx:pt>
          <cx:pt idx="485">0.025072364455245199</cx:pt>
          <cx:pt idx="486">-0.013208876431563</cx:pt>
          <cx:pt idx="487">-0.022109983934101799</cx:pt>
          <cx:pt idx="488">-0.023932687573629301</cx:pt>
          <cx:pt idx="489">0.0151104520408663</cx:pt>
          <cx:pt idx="490">0.0445142310374275</cx:pt>
          <cx:pt idx="491">0.021206718551141299</cx:pt>
          <cx:pt idx="492">0.0202056668512655</cx:pt>
          <cx:pt idx="493">-0.012648611837325701</cx:pt>
          <cx:pt idx="494">-0.043907883528432501</cx:pt>
          <cx:pt idx="495">-0.0399360046990326</cx:pt>
          <cx:pt idx="496">-0.034305139834564097</cx:pt>
          <cx:pt idx="497">-0.0266993172420328</cx:pt>
          <cx:pt idx="498">-0.010498744163176</cx:pt>
          <cx:pt idx="499">0.0059837609458001902</cx:pt>
          <cx:pt idx="500">0.0081711934171935906</cx:pt>
          <cx:pt idx="501">0.0125635159591136</cx:pt>
          <cx:pt idx="502">0.0045081903574008299</cx:pt>
          <cx:pt idx="503">0.00106767520842443</cx:pt>
          <cx:pt idx="504">-0.00084381834453956602</cx:pt>
          <cx:pt idx="505">0.000377398693265039</cx:pt>
          <cx:pt idx="506">0.00049220290910241299</cx:pt>
          <cx:pt idx="507">0.0105635912636127</cx:pt>
          <cx:pt idx="508">0.021658899581626399</cx:pt>
          <cx:pt idx="509">0.021673598264474299</cx:pt>
          <cx:pt idx="510">0.010231081271913399</cx:pt>
          <cx:pt idx="511">0.017158835756717901</cx:pt>
          <cx:pt idx="512">0.0179851419206753</cx:pt>
          <cx:pt idx="513">0.017744046173065499</cx:pt>
          <cx:pt idx="514">-0.0062298134396076999</cx:pt>
          <cx:pt idx="515">-0.049536277731300302</cx:pt>
          <cx:pt idx="516">-0.034446313768210002</cx:pt>
          <cx:pt idx="517">0.0067779198649606</cx:pt>
          <cx:pt idx="518">0.0023388158256894402</cx:pt>
          <cx:pt idx="519">-0.00040828061674936698</cx:pt>
          <cx:pt idx="520">-0.0098138821290234997</cx:pt>
          <cx:pt idx="521">-0.043547010837238498</cx:pt>
          <cx:pt idx="522">-0.0246933359646468</cx:pt>
          <cx:pt idx="523">-0.029708209078310802</cx:pt>
          <cx:pt idx="524">-0.033015308290507799</cx:pt>
          <cx:pt idx="525">-0.039061205119068299</cx:pt>
          <cx:pt idx="526">-0.0012572986147689101</cx:pt>
          <cx:pt idx="527">0.016523535501934802</cx:pt>
          <cx:pt idx="528">0.017022461615801399</cx:pt>
          <cx:pt idx="529">0.0092563302764630696</cx:pt>
          <cx:pt idx="530">0.00198304526744888</cx:pt>
          <cx:pt idx="531">0.00011892296008335099</cx:pt>
          <cx:pt idx="532">0.00012238866099533699</cx:pt>
          <cx:pt idx="533">-0.000177400069190045</cx:pt>
          <cx:pt idx="534">-0.00018470519093991399</cx:pt>
          <cx:pt idx="535">0.0060643048741529596</cx:pt>
          <cx:pt idx="536">0.0214975348749324</cx:pt>
          <cx:pt idx="537">0.0244281473445664</cx:pt>
          <cx:pt idx="538">0.022482014963706401</cx:pt>
          <cx:pt idx="539">0.033587120077383903</cx:pt>
          <cx:pt idx="540">0.0193146962641557</cx:pt>
          <cx:pt idx="541">2.9771462279546701e-05</cx:pt>
          <cx:pt idx="542">-0.026621038220792401</cx:pt>
          <cx:pt idx="543">-0.073240065816403896</cx:pt>
          <cx:pt idx="544">-0.049204372451913302</cx:pt>
          <cx:pt idx="545">0.01372330384766</cx:pt>
          <cx:pt idx="546">-0.016180265935610501</cx:pt>
          <cx:pt idx="547">-0.030484395931060899</cx:pt>
          <cx:pt idx="548">-0.017010069917912901</cx:pt>
          <cx:pt idx="549">-0.0022235575752387999</cx:pt>
          <cx:pt idx="550">-0.0091510207747003709</cx:pt>
          <cx:pt idx="551">0.0116257837303364</cx:pt>
          <cx:pt idx="552">-0.0237223157565059</cx:pt>
          <cx:pt idx="553">-0.0149298240859876</cx:pt>
          <cx:pt idx="554">0.011839351014154001</cx:pt>
          <cx:pt idx="555">0.034651034160737101</cx:pt>
          <cx:pt idx="556">0.0083332351222058093</cx:pt>
          <cx:pt idx="557">0.0051629921769250197</cx:pt>
          <cx:pt idx="558">0.0020326013064852701</cx:pt>
          <cx:pt idx="559">-0.00027644939863385098</cx:pt>
          <cx:pt idx="560">0.000101677443844029</cx:pt>
          <cx:pt idx="561">-0.00041367026681408801</cx:pt>
          <cx:pt idx="562">0.0016429279441804599</cx:pt>
          <cx:pt idx="563">0.0126912587113209</cx:pt>
          <cx:pt idx="564">0.025332834000877699</cx:pt>
          <cx:pt idx="565">0.0177953174890082</cx:pt>
          <cx:pt idx="566">0.038238640710637303</cx:pt>
          <cx:pt idx="567">0.043803444162421899</cx:pt>
          <cx:pt idx="568">0.0144351810050658</cx:pt>
          <cx:pt idx="569">-0.016269718486952599</cx:pt>
          <cx:pt idx="570">-0.023420988582835998</cx:pt>
          <cx:pt idx="571">-0.030115280866838401</cx:pt>
          <cx:pt idx="572">-0.022752282107690699</cx:pt>
          <cx:pt idx="573">-0.045999776850589501</cx:pt>
          <cx:pt idx="574">-0.030151902317214301</cx:pt>
          <cx:pt idx="575">-0.024311373982798</cx:pt>
          <cx:pt idx="576">0.00090747528600240495</cx:pt>
          <cx:pt idx="577">0.0058613208738443404</cx:pt>
          <cx:pt idx="578">0.0124036940764442</cx:pt>
          <cx:pt idx="579">0.0204081948279487</cx:pt>
          <cx:pt idx="580">0.010295303118265599</cx:pt>
          <cx:pt idx="581">0.0168090373597941</cx:pt>
          <cx:pt idx="582">0.027043179746231501</cx:pt>
          <cx:pt idx="583">0.037072684996240099</cx:pt>
          <cx:pt idx="584">0.0069459325547095302</cx:pt>
          <cx:pt idx="585">0.00164497926230814</cx:pt>
          <cx:pt idx="586">0.00115328652970888</cx:pt>
          <cx:pt idx="587">-0.00018294476633840201</cx:pt>
          <cx:pt idx="588">0.00048828499709699304</cx:pt>
          <cx:pt idx="589">0.000119408949828586</cx:pt>
          <cx:pt idx="590">0.0046326390820781499</cx:pt>
          <cx:pt idx="591">0.012715838199962699</cx:pt>
          <cx:pt idx="592">0.020994663526686899</cx:pt>
          <cx:pt idx="593">0.00699545137696628</cx:pt>
          <cx:pt idx="594">0.034180204354297597</cx:pt>
          <cx:pt idx="595">0.036503933162158601</cx:pt>
          <cx:pt idx="596">0.0084039978250386501</cx:pt>
          <cx:pt idx="597">0.012599688478467101</cx:pt>
          <cx:pt idx="598">-0.0091495458066142392</cx:pt>
          <cx:pt idx="599">-0.017427494399214701</cx:pt>
          <cx:pt idx="600">-0.026671004508315999</cx:pt>
          <cx:pt idx="601">-0.019114125563977999</cx:pt>
          <cx:pt idx="602">0.0042497298655087799</cx:pt>
          <cx:pt idx="603">-0.010757194276740401</cx:pt>
          <cx:pt idx="604">0.0076946236455363503</cx:pt>
          <cx:pt idx="605">0.031620711822274203</cx:pt>
          <cx:pt idx="606">0.025585496070513601</cx:pt>
          <cx:pt idx="607">0.029490207836938401</cx:pt>
          <cx:pt idx="608">0.0045875040633266799</cx:pt>
          <cx:pt idx="609">0.0141060382724989</cx:pt>
          <cx:pt idx="610">0.029957878665198199</cx:pt>
          <cx:pt idx="611">0.026706569744358099</cx:pt>
          <cx:pt idx="612">0.00342165291778526</cx:pt>
          <cx:pt idx="613">-0.000132294531453912</cx:pt>
          <cx:pt idx="614">0.0011951378040292999</cx:pt>
          <cx:pt idx="615">5.6818040328194598e-05</cx:pt>
          <cx:pt idx="616">-0.00078649414235738304</cx:pt>
          <cx:pt idx="617">-0.000163527084310428</cx:pt>
          <cx:pt idx="618">0.0022811055524015601</cx:pt>
          <cx:pt idx="619">0.0027608353652812199</cx:pt>
          <cx:pt idx="620">0.015485490396571299</cx:pt>
          <cx:pt idx="621">0.023327267959658601</cx:pt>
          <cx:pt idx="622">0.034867953335907101</cx:pt>
          <cx:pt idx="623">0.041311970829786097</cx:pt>
          <cx:pt idx="624">0.025843095907417499</cx:pt>
          <cx:pt idx="625">0.039059136035884803</cx:pt>
          <cx:pt idx="626">0.012919654548641401</cx:pt>
          <cx:pt idx="627">0.0061654299055924197</cx:pt>
          <cx:pt idx="628">-0.010415393857766801</cx:pt>
          <cx:pt idx="629">0.0071190735218417496</cx:pt>
          <cx:pt idx="630">0.0267490790888107</cx:pt>
          <cx:pt idx="631">0.012931482531836701</cx:pt>
          <cx:pt idx="632">0.010196209210943399</cx:pt>
          <cx:pt idx="633">0.0184157522314349</cx:pt>
          <cx:pt idx="634">0.038103943938522997</cx:pt>
          <cx:pt idx="635">0.033168234065427099</cx:pt>
          <cx:pt idx="636">0.016953543150517301</cx:pt>
          <cx:pt idx="637">0.0154120870464546</cx:pt>
          <cx:pt idx="638">0.014216851822347601</cx:pt>
          <cx:pt idx="639">0.0141171761392628</cx:pt>
          <cx:pt idx="640">0.0056296955125770204</cx:pt>
          <cx:pt idx="641">0.00017265293707981099</cx:pt>
          <cx:pt idx="642">4.3341498543361098e-05</cx:pt>
          <cx:pt idx="643">0.000278570587501784</cx:pt>
          <cx:pt idx="644">0.00027805749953205099</cx:pt>
          <cx:pt idx="645">-0.00086943217953152404</cx:pt>
          <cx:pt idx="646">0.0011702860758030099</cx:pt>
          <cx:pt idx="647">0.00093129121032835196</cx:pt>
          <cx:pt idx="648">-0.0033428039514511098</cx:pt>
          <cx:pt idx="649">-0.0042783566817439899</cx:pt>
          <cx:pt idx="650">-0.017016233485596301</cx:pt>
          <cx:pt idx="651">-0.0021301236554402401</cx:pt>
          <cx:pt idx="652">0.020120715137005901</cx:pt>
          <cx:pt idx="653">0.026471262594330799</cx:pt>
          <cx:pt idx="654">0.024101354798315301</cx:pt>
          <cx:pt idx="655">0.031225395990770601</cx:pt>
          <cx:pt idx="656">0.0257913308189824</cx:pt>
          <cx:pt idx="657">0.039721082633325501</cx:pt>
          <cx:pt idx="658">0.0068082139349654302</cx:pt>
          <cx:pt idx="659">0.028086031554966799</cx:pt>
          <cx:pt idx="660">0.053523295177554199</cx:pt>
          <cx:pt idx="661">0.056017312002794098</cx:pt>
          <cx:pt idx="662">0.062551688138096903</cx:pt>
          <cx:pt idx="663">0.0514432787501274</cx:pt>
          <cx:pt idx="664">0.0241960762346086</cx:pt>
          <cx:pt idx="665">0.0164060899988678</cx:pt>
          <cx:pt idx="666">0.017981009231147298</cx:pt>
          <cx:pt idx="667">0.011486441825685</cx:pt>
          <cx:pt idx="668">0.00069074193142188399</cx:pt>
          <cx:pt idx="669">-0.00090093087562303803</cx:pt>
          <cx:pt idx="670">-0.00093731054030924603</cx:pt>
          <cx:pt idx="671">0.00059680011816104798</cx:pt>
          <cx:pt idx="672">0.000455298470728887</cx:pt>
          <cx:pt idx="673">-0.00053526614325858605</cx:pt>
          <cx:pt idx="674">-0.00075806370936389001</cx:pt>
          <cx:pt idx="675">-0.0019699663445583901</cx:pt>
          <cx:pt idx="676">-0.0080978155612974594</cx:pt>
          <cx:pt idx="677">-0.0171101768468526</cx:pt>
          <cx:pt idx="678">-0.021179234442391299</cx:pt>
          <cx:pt idx="679">-0.028346698803085602</cx:pt>
          <cx:pt idx="680">-0.020285287215788799</cx:pt>
          <cx:pt idx="681">-0.0070508171240544499</cx:pt>
          <cx:pt idx="682">-0.0015807222036950601</cx:pt>
          <cx:pt idx="683">0.0048034005125784998</cx:pt>
          <cx:pt idx="684">0.0180736070171592</cx:pt>
          <cx:pt idx="685">0.024110054110490099</cx:pt>
          <cx:pt idx="686">0.013784246689841099</cx:pt>
          <cx:pt idx="687">0.023517242885584801</cx:pt>
          <cx:pt idx="688">0.0295323164371354</cx:pt>
          <cx:pt idx="689">0.027797841264767</cx:pt>
          <cx:pt idx="690">0.047780012437677002</cx:pt>
          <cx:pt idx="691">0.046337460023055298</cx:pt>
          <cx:pt idx="692">0.013938910113262501</cx:pt>
          <cx:pt idx="693">0.00079980186478385102</cx:pt>
          <cx:pt idx="694">-0.0043701256971484196</cx:pt>
          <cx:pt idx="695">-0.0030777079020217102</cx:pt>
          <cx:pt idx="696">0.0024830529176355001</cx:pt>
          <cx:pt idx="697">0.0015353258781333301</cx:pt>
          <cx:pt idx="698">-0.000945001142209018</cx:pt>
          <cx:pt idx="699">-0.00085466712458491696</cx:pt>
          <cx:pt idx="700">0.00085704459472068302</cx:pt>
          <cx:pt idx="701">-0.00032075897955891899</cx:pt>
          <cx:pt idx="702">0.00057715463544349499</cx:pt>
          <cx:pt idx="703">-0.00113241410950761</cx:pt>
          <cx:pt idx="704">-0.0075872505249601598</cx:pt>
          <cx:pt idx="705">-0.013903184837916201</cx:pt>
          <cx:pt idx="706">0.0015135314496386701</cx:pt>
          <cx:pt idx="707">-0.00170153805214439</cx:pt>
          <cx:pt idx="708">-2.6356565655459101e-05</cx:pt>
          <cx:pt idx="709">-0.0046582994339362197</cx:pt>
          <cx:pt idx="710">-0.00284501125171454</cx:pt>
          <cx:pt idx="711">-0.016655494135009899</cx:pt>
          <cx:pt idx="712">-0.0067298286439801897</cx:pt>
          <cx:pt idx="713">-0.0032379709514308102</cx:pt>
          <cx:pt idx="714">-0.0019226405007392801</cx:pt>
          <cx:pt idx="715">0.00434451759790936</cx:pt>
          <cx:pt idx="716">0.0170531016064942</cx:pt>
          <cx:pt idx="717">0.012265694616062301</cx:pt>
          <cx:pt idx="718">0.017149291421313401</cx:pt>
          <cx:pt idx="719">0.028111171279431</cx:pt>
          <cx:pt idx="720">0.0092345573696473102</cx:pt>
          <cx:pt idx="721">-0.0063965197103326996</cx:pt>
          <cx:pt idx="722">-0.012057036115355999</cx:pt>
          <cx:pt idx="723">-0.0041934136907517596</cx:pt>
          <cx:pt idx="724">-0.00083868335538753896</cx:pt>
          <cx:pt idx="725">-8.8324675295049998e-05</cx:pt>
          <cx:pt idx="726">-0.00031494451050390401</cx:pt>
          <cx:pt idx="727">0.00071974612301678204</cx:pt>
          <cx:pt idx="728">0.00087649289348761504</cx:pt>
          <cx:pt idx="729">-0.00034980239241478401</cx:pt>
          <cx:pt idx="730">0.00022638762081522899</cx:pt>
          <cx:pt idx="731">-0.00020675541398872501</cx:pt>
          <cx:pt idx="732">-0.0016488581632274301</cx:pt>
          <cx:pt idx="733">-0.0076772677738777897</cx:pt>
          <cx:pt idx="734">-0.0071166931285035796</cx:pt>
          <cx:pt idx="735">-0.00022615681546553099</cx:pt>
          <cx:pt idx="736">0.00313028727843935</cx:pt>
          <cx:pt idx="737">0.0011415943864745101</cx:pt>
          <cx:pt idx="738">0.00147204542161468</cx:pt>
          <cx:pt idx="739">0.0037898639071632201</cx:pt>
          <cx:pt idx="740">0.00133877850114077</cx:pt>
          <cx:pt idx="741">-0.0020774445105568901</cx:pt>
          <cx:pt idx="742">-0.0013741817321362201</cx:pt>
          <cx:pt idx="743">-0.00091094250946247902</cx:pt>
          <cx:pt idx="744">0.0019767744137309902</cx:pt>
          <cx:pt idx="745">0.0022709454719910299</cx:pt>
          <cx:pt idx="746">0.0084514894063664695</cx:pt>
          <cx:pt idx="747">0.0116543072282357</cx:pt>
          <cx:pt idx="748">0.0027253499845486598</cx:pt>
          <cx:pt idx="749">-0.0017123111011207099</cx:pt>
          <cx:pt idx="750">-0.00086338827644403897</cx:pt>
          <cx:pt idx="751">-0.00028033648557371102</cx:pt>
          <cx:pt idx="752">-6.1438409239650404e-05</cx:pt>
          <cx:pt idx="753">0.000104925947881296</cx:pt>
          <cx:pt idx="754">-0.00058128917839691304</cx:pt>
          <cx:pt idx="755">-0.00064016353114612796</cx:pt>
          <cx:pt idx="756">-0.00021459191442496699</cx:pt>
          <cx:pt idx="757">0.000130646642231708</cx:pt>
          <cx:pt idx="758">0.00032584629119926497</cx:pt>
          <cx:pt idx="759">0.00057670030142332096</cx:pt>
          <cx:pt idx="760">3.4984420433796999e-05</cx:pt>
          <cx:pt idx="761">0.00034225779884557801</cx:pt>
          <cx:pt idx="762">-0.00032985425406035102</cx:pt>
          <cx:pt idx="763">0.00020156423536634601</cx:pt>
          <cx:pt idx="764">0.000453920066919221</cx:pt>
          <cx:pt idx="765">7.8859919335194995e-06</cx:pt>
          <cx:pt idx="766">9.1785008823424795e-05</cx:pt>
          <cx:pt idx="767">0.00092246471883464503</cx:pt>
          <cx:pt idx="768">0.00025513644341345899</cx:pt>
          <cx:pt idx="769">0.0011364237152469399</cx:pt>
          <cx:pt idx="770">0.00108957062766537</cx:pt>
          <cx:pt idx="771">5.1204119229305099e-05</cx:pt>
          <cx:pt idx="772">5.7339522582584296e-06</cx:pt>
          <cx:pt idx="773">0.00013876935222593799</cx:pt>
          <cx:pt idx="774">0.00071676104772232696</cx:pt>
          <cx:pt idx="775">0.00077096343050684301</cx:pt>
          <cx:pt idx="776">-0.00070193645696971902</cx:pt>
          <cx:pt idx="777">-0.00037054870973127798</cx:pt>
          <cx:pt idx="778">-0.0010359663723664601</cx:pt>
          <cx:pt idx="779">0.000382153154472587</cx:pt>
          <cx:pt idx="780">0.00041673350604250398</cx:pt>
          <cx:pt idx="781">0.000164670189542621</cx:pt>
          <cx:pt idx="782">-0.000400296800929663</cx:pt>
          <cx:pt idx="783">-0.00025834375110010802</cx:pt>
          <cx:pt idx="784">-0.00090958794331749498</cx:pt>
          <cx:pt idx="785">0.00048620257287293499</cx:pt>
          <cx:pt idx="786">-0.0032793100914834</cx:pt>
          <cx:pt idx="787">-0.0050477530843221503</cx:pt>
          <cx:pt idx="788">-0.0037955456913949751</cx:pt>
          <cx:pt idx="789">0.00187151739239819</cx:pt>
          <cx:pt idx="790">0.0017347338686596601</cx:pt>
          <cx:pt idx="791">0.002002730260007505</cx:pt>
          <cx:pt idx="792">0.00097667255140869999</cx:pt>
          <cx:pt idx="793">0.0039611595380541504</cx:pt>
          <cx:pt idx="794">0.0092721475062399507</cx:pt>
          <cx:pt idx="795">0.003317822280370925</cx:pt>
          <cx:pt idx="796">0.012465272369904475</cx:pt>
          <cx:pt idx="797">0.0066802684027811752</cx:pt>
          <cx:pt idx="798">0.00133124154597189</cx:pt>
          <cx:pt idx="799">0.018469498302637076</cx:pt>
          <cx:pt idx="800">0.012373247921626074</cx:pt>
          <cx:pt idx="801">0.0065765757625684748</cx:pt>
          <cx:pt idx="802">0.014591746693365975</cx:pt>
          <cx:pt idx="803">0.010716575917873001</cx:pt>
          <cx:pt idx="804">-0.0023693756621300673</cx:pt>
          <cx:pt idx="805">-0.0065063000482041</cx:pt>
          <cx:pt idx="806">-0.002936067674573</cx:pt>
          <cx:pt idx="807">-0.00036104033624205999</cx:pt>
          <cx:pt idx="808">-5.4559427385777001e-05</cx:pt>
          <cx:pt idx="809">-3.2371557856676e-05</cx:pt>
          <cx:pt idx="810">-7.2586874856558998e-06</cx:pt>
          <cx:pt idx="811">-0.0003778569803590925</cx:pt>
          <cx:pt idx="812">-0.00028548967981017001</cx:pt>
          <cx:pt idx="813">0.0020667519227413299</cx:pt>
          <cx:pt idx="814">-0.0032623484456049752</cx:pt>
          <cx:pt idx="815">-0.0015263320260278975</cx:pt>
          <cx:pt idx="816">0.00023760549204863824</cx:pt>
          <cx:pt idx="817">-0.0019200477014164575</cx:pt>
          <cx:pt idx="818">-0.0024680891212510848</cx:pt>
          <cx:pt idx="819">0.00075088790077139746</cx:pt>
          <cx:pt idx="820">-0.0049271263914896501</cx:pt>
          <cx:pt idx="821">-0.0017270126273435001</cx:pt>
          <cx:pt idx="822">0.00069756739093105246</cx:pt>
          <cx:pt idx="823">-0.0016927025953133901</cx:pt>
          <cx:pt idx="824">-0.0043834858584328</cx:pt>
          <cx:pt idx="825">0.006488794604224175</cx:pt>
          <cx:pt idx="826">0.0063963858407653498</cx:pt>
          <cx:pt idx="827">0.0081496141689974249</cx:pt>
          <cx:pt idx="828">0.011660627543371349</cx:pt>
          <cx:pt idx="829">0.0057240983747871002</cx:pt>
          <cx:pt idx="830">0.0080131683856347995</cx:pt>
          <cx:pt idx="831">0.012571577618097875</cx:pt>
          <cx:pt idx="832">0.0025126997843764251</cx:pt>
          <cx:pt idx="833">-0.0085728879483429003</cx:pt>
          <cx:pt idx="834">-0.0040164332302161246</cx:pt>
          <cx:pt idx="835">0.00058509355157563745</cx:pt>
          <cx:pt idx="836">1.2001770904097651e-05</cx:pt>
          <cx:pt idx="837">4.06812572735635e-06</cx:pt>
          <cx:pt idx="838">-2.8763068812808501e-05</cx:pt>
          <cx:pt idx="839">0.00038054874406881001</cx:pt>
          <cx:pt idx="840">0.0011771573025352951</cx:pt>
          <cx:pt idx="841">0.0012746750723105374</cx:pt>
          <cx:pt idx="842">6.2043574913719748e-06</cx:pt>
          <cx:pt idx="843">-0.00027800056841851249</cx:pt>
          <cx:pt idx="844">0.00068694982102158499</cx:pt>
          <cx:pt idx="845">0.0043482808836903747</cx:pt>
          <cx:pt idx="846">0.000827698818797645</cx:pt>
          <cx:pt idx="847">-0.0007094724505715775</cx:pt>
          <cx:pt idx="848">-0.0039415526436808249</cx:pt>
          <cx:pt idx="849">-6.2918638693184003e-05</cx:pt>
          <cx:pt idx="850">-0.001945842398954155</cx:pt>
          <cx:pt idx="851">-0.011375529405952574</cx:pt>
          <cx:pt idx="852">-0.0078380243495047505</cx:pt>
          <cx:pt idx="853">0.0007784790071472575</cx:pt>
          <cx:pt idx="854">-0.0064274237997650752</cx:pt>
          <cx:pt idx="855">-0.0042991166501508754</cx:pt>
          <cx:pt idx="856">-7.3570686630587e-06</cx:pt>
          <cx:pt idx="857">0.00087922973898252755</cx:pt>
          <cx:pt idx="858">0.0034250710907470249</cx:pt>
          <cx:pt idx="859">0.009521679218050175</cx:pt>
          <cx:pt idx="860">0.0091329439819561251</cx:pt>
          <cx:pt idx="861">-0.0049428355109076751</cx:pt>
          <cx:pt idx="862">-0.0022185542502612676</cx:pt>
          <cx:pt idx="863">0.001357423239698145</cx:pt>
          <cx:pt idx="864">-0.00066329838995538752</cx:pt>
          <cx:pt idx="865">0.000173306041554805</cx:pt>
          <cx:pt idx="866">0.00017744412272664549</cx:pt>
          <cx:pt idx="867">-0.00013952210269531725</cx:pt>
          <cx:pt idx="868">0.00067684124091118496</cx:pt>
          <cx:pt idx="869">0.00190819451492919</cx:pt>
          <cx:pt idx="870">0.0012240228659067124</cx:pt>
          <cx:pt idx="871">0.0041833980012197253</cx:pt>
          <cx:pt idx="872">0.0034773287912246249</cx:pt>
          <cx:pt idx="873">0.0038459245348703998</cx:pt>
          <cx:pt idx="874">-0.0015788279831967099</cx:pt>
          <cx:pt idx="875">0.0033530673926327249</cx:pt>
          <cx:pt idx="876">0.00496656683031975</cx:pt>
          <cx:pt idx="877">0.00043096409945854751</cx:pt>
          <cx:pt idx="878">-0.0051466232514043248</cx:pt>
          <cx:pt idx="879">-0.006361222174498</cx:pt>
          <cx:pt idx="880">-0.011553962529610174</cx:pt>
          <cx:pt idx="881">-0.0054367887246628251</cx:pt>
          <cx:pt idx="882">-0.012441654191097299</cx:pt>
          <cx:pt idx="883">-0.0068267020632753247</cx:pt>
          <cx:pt idx="884">-0.00090958794331749498</cx:pt>
          <cx:pt idx="885">0.00048620257287293499</cx:pt>
          <cx:pt idx="886">-0.0032793100914834</cx:pt>
          <cx:pt idx="887">-0.0050477530843221503</cx:pt>
          <cx:pt idx="888">-0.0037955456913949751</cx:pt>
          <cx:pt idx="889">0.00187151739239819</cx:pt>
          <cx:pt idx="890">0.0017347338686596601</cx:pt>
          <cx:pt idx="891">0.002002730260007505</cx:pt>
          <cx:pt idx="892">0.00097667255140869999</cx:pt>
          <cx:pt idx="893">0.0039611595380541504</cx:pt>
          <cx:pt idx="894">0.0092721475062399507</cx:pt>
          <cx:pt idx="895">0.003317822280370925</cx:pt>
          <cx:pt idx="896">0.012465272369904475</cx:pt>
          <cx:pt idx="897">0.0066802684027811752</cx:pt>
          <cx:pt idx="898">0.00133124154597189</cx:pt>
          <cx:pt idx="899">0.018469498302637076</cx:pt>
          <cx:pt idx="900">0.012373247921626074</cx:pt>
          <cx:pt idx="901">0.0065765757625684748</cx:pt>
          <cx:pt idx="902">0.014591746693365975</cx:pt>
          <cx:pt idx="903">0.010716575917873001</cx:pt>
          <cx:pt idx="904">-0.0023693756621300673</cx:pt>
          <cx:pt idx="905">-0.0065063000482041</cx:pt>
          <cx:pt idx="906">-0.002936067674573</cx:pt>
          <cx:pt idx="907">-0.00036104033624205999</cx:pt>
          <cx:pt idx="908">-5.4559427385777001e-05</cx:pt>
          <cx:pt idx="909">-3.2371557856676e-05</cx:pt>
          <cx:pt idx="910">-7.2586874856558998e-06</cx:pt>
          <cx:pt idx="911">-0.0003778569803590925</cx:pt>
          <cx:pt idx="912">-0.00028548967981017001</cx:pt>
          <cx:pt idx="913">0.0020667519227413299</cx:pt>
          <cx:pt idx="914">-0.0032623484456049752</cx:pt>
          <cx:pt idx="915">-0.0015263320260278975</cx:pt>
          <cx:pt idx="916">0.00023760549204863824</cx:pt>
          <cx:pt idx="917">-0.0019200477014164575</cx:pt>
          <cx:pt idx="918">-0.0024680891212510848</cx:pt>
          <cx:pt idx="919">0.00075088790077139746</cx:pt>
          <cx:pt idx="920">-0.0049271263914896501</cx:pt>
          <cx:pt idx="921">-0.0017270126273435001</cx:pt>
          <cx:pt idx="922">0.00069756739093105246</cx:pt>
          <cx:pt idx="923">-0.0016927025953133901</cx:pt>
          <cx:pt idx="924">-0.0043834858584328</cx:pt>
          <cx:pt idx="925">0.006488794604224175</cx:pt>
          <cx:pt idx="926">0.0063963858407653498</cx:pt>
          <cx:pt idx="927">0.0081496141689974249</cx:pt>
          <cx:pt idx="928">0.011660627543371349</cx:pt>
          <cx:pt idx="929">0.0057240983747871002</cx:pt>
          <cx:pt idx="930">0.0080131683856347995</cx:pt>
          <cx:pt idx="931">0.012571577618097875</cx:pt>
          <cx:pt idx="932">0.0025126997843764251</cx:pt>
          <cx:pt idx="933">-0.0085728879483429003</cx:pt>
          <cx:pt idx="934">-0.0040164332302161246</cx:pt>
          <cx:pt idx="935">0.00058509355157563745</cx:pt>
          <cx:pt idx="936">1.2001770904097651e-05</cx:pt>
          <cx:pt idx="937">4.06812572735635e-06</cx:pt>
          <cx:pt idx="938">-2.8763068812808501e-05</cx:pt>
          <cx:pt idx="939">0.00038054874406881001</cx:pt>
          <cx:pt idx="940">0.0011771573025352951</cx:pt>
          <cx:pt idx="941">0.0012746750723105374</cx:pt>
          <cx:pt idx="942">6.2043574913719748e-06</cx:pt>
          <cx:pt idx="943">-0.00027800056841851249</cx:pt>
          <cx:pt idx="944">0.00068694982102158499</cx:pt>
          <cx:pt idx="945">0.0043482808836903747</cx:pt>
          <cx:pt idx="946">0.000827698818797645</cx:pt>
          <cx:pt idx="947">-0.0007094724505715775</cx:pt>
          <cx:pt idx="948">-0.0039415526436808249</cx:pt>
          <cx:pt idx="949">-6.2918638693184003e-05</cx:pt>
          <cx:pt idx="950">-0.001945842398954155</cx:pt>
          <cx:pt idx="951">-0.011375529405952574</cx:pt>
          <cx:pt idx="952">-0.0078380243495047505</cx:pt>
          <cx:pt idx="953">0.0007784790071472575</cx:pt>
          <cx:pt idx="954">-0.0064274237997650752</cx:pt>
          <cx:pt idx="955">-0.0042991166501508754</cx:pt>
          <cx:pt idx="956">-7.3570686630587e-06</cx:pt>
          <cx:pt idx="957">0.00087922973898252755</cx:pt>
          <cx:pt idx="958">0.0034250710907470249</cx:pt>
          <cx:pt idx="959">0.009521679218050175</cx:pt>
          <cx:pt idx="960">0.0091329439819561251</cx:pt>
          <cx:pt idx="961">-0.0049428355109076751</cx:pt>
          <cx:pt idx="962">-0.0022185542502612676</cx:pt>
          <cx:pt idx="963">0.001357423239698145</cx:pt>
          <cx:pt idx="964">-0.00066329838995538752</cx:pt>
          <cx:pt idx="965">0.000173306041554805</cx:pt>
          <cx:pt idx="966">0.00017744412272664549</cx:pt>
          <cx:pt idx="967">-0.00013952210269531725</cx:pt>
          <cx:pt idx="968">0.00067684124091118496</cx:pt>
          <cx:pt idx="969">0.00190819451492919</cx:pt>
          <cx:pt idx="970">0.0012240228659067124</cx:pt>
          <cx:pt idx="971">0.0041833980012197253</cx:pt>
          <cx:pt idx="972">0.0034773287912246249</cx:pt>
          <cx:pt idx="973">0.0038459245348703998</cx:pt>
          <cx:pt idx="974">-0.0015788279831967099</cx:pt>
          <cx:pt idx="975">0.0033530673926327249</cx:pt>
          <cx:pt idx="976">0.00496656683031975</cx:pt>
          <cx:pt idx="977">0.00043096409945854751</cx:pt>
          <cx:pt idx="978">-0.0051466232514043248</cx:pt>
          <cx:pt idx="979">-0.006361222174498</cx:pt>
          <cx:pt idx="980">-0.011553962529610174</cx:pt>
          <cx:pt idx="981">-0.0054367887246628251</cx:pt>
          <cx:pt idx="982">-0.012441654191097299</cx:pt>
          <cx:pt idx="983">-0.0068267020632753247</cx:pt>
          <cx:pt idx="984">-0.00090958794331749498</cx:pt>
          <cx:pt idx="985">0.00048620257287293499</cx:pt>
          <cx:pt idx="986">-0.0032793100914834</cx:pt>
          <cx:pt idx="987">-0.0050477530843221503</cx:pt>
          <cx:pt idx="988">-0.0037955456913949751</cx:pt>
          <cx:pt idx="989">0.00187151739239819</cx:pt>
          <cx:pt idx="990">0.0017347338686596601</cx:pt>
          <cx:pt idx="991">0.002002730260007505</cx:pt>
          <cx:pt idx="992">0.00097667255140869999</cx:pt>
          <cx:pt idx="993">0.0039611595380541504</cx:pt>
          <cx:pt idx="994">0.0092721475062399507</cx:pt>
          <cx:pt idx="995">0.003317822280370925</cx:pt>
          <cx:pt idx="996">0.012465272369904475</cx:pt>
          <cx:pt idx="997">0.0066802684027811752</cx:pt>
          <cx:pt idx="998">0.00133124154597189</cx:pt>
          <cx:pt idx="999">0.018469498302637076</cx:pt>
          <cx:pt idx="1000">0.012373247921626074</cx:pt>
          <cx:pt idx="1001">0.0065765757625684748</cx:pt>
          <cx:pt idx="1002">0.014591746693365975</cx:pt>
          <cx:pt idx="1003">0.010716575917873001</cx:pt>
          <cx:pt idx="1004">-0.0023693756621300673</cx:pt>
          <cx:pt idx="1005">-0.0065063000482041</cx:pt>
          <cx:pt idx="1006">-0.002936067674573</cx:pt>
          <cx:pt idx="1007">-0.00036104033624205999</cx:pt>
          <cx:pt idx="1008">-5.4559427385777001e-05</cx:pt>
          <cx:pt idx="1009">-3.2371557856676e-05</cx:pt>
          <cx:pt idx="1010">-7.2586874856558998e-06</cx:pt>
          <cx:pt idx="1011">-0.0003778569803590925</cx:pt>
          <cx:pt idx="1012">-0.00028548967981017001</cx:pt>
          <cx:pt idx="1013">0.0020667519227413299</cx:pt>
          <cx:pt idx="1014">-0.0032623484456049752</cx:pt>
          <cx:pt idx="1015">-0.0015263320260278975</cx:pt>
          <cx:pt idx="1016">0.00023760549204863824</cx:pt>
          <cx:pt idx="1017">-0.0019200477014164575</cx:pt>
          <cx:pt idx="1018">-0.0024680891212510848</cx:pt>
          <cx:pt idx="1019">0.00075088790077139746</cx:pt>
          <cx:pt idx="1020">-0.0049271263914896501</cx:pt>
          <cx:pt idx="1021">-0.0017270126273435001</cx:pt>
          <cx:pt idx="1022">0.00069756739093105246</cx:pt>
          <cx:pt idx="1023">-0.0016927025953133901</cx:pt>
          <cx:pt idx="1024">-0.0043834858584328</cx:pt>
          <cx:pt idx="1025">0.006488794604224175</cx:pt>
          <cx:pt idx="1026">0.0063963858407653498</cx:pt>
          <cx:pt idx="1027">0.0081496141689974249</cx:pt>
          <cx:pt idx="1028">0.011660627543371349</cx:pt>
          <cx:pt idx="1029">0.0057240983747871002</cx:pt>
          <cx:pt idx="1030">0.0080131683856347995</cx:pt>
          <cx:pt idx="1031">0.012571577618097875</cx:pt>
          <cx:pt idx="1032">0.0025126997843764251</cx:pt>
          <cx:pt idx="1033">-0.0085728879483429003</cx:pt>
          <cx:pt idx="1034">-0.0040164332302161246</cx:pt>
          <cx:pt idx="1035">0.00058509355157563745</cx:pt>
          <cx:pt idx="1036">1.2001770904097651e-05</cx:pt>
          <cx:pt idx="1037">4.06812572735635e-06</cx:pt>
          <cx:pt idx="1038">-2.8763068812808501e-05</cx:pt>
          <cx:pt idx="1039">0.00038054874406881001</cx:pt>
          <cx:pt idx="1040">0.0011771573025352951</cx:pt>
          <cx:pt idx="1041">0.0012746750723105374</cx:pt>
          <cx:pt idx="1042">6.2043574913719748e-06</cx:pt>
          <cx:pt idx="1043">-0.00027800056841851249</cx:pt>
          <cx:pt idx="1044">0.00068694982102158499</cx:pt>
          <cx:pt idx="1045">0.0043482808836903747</cx:pt>
          <cx:pt idx="1046">0.000827698818797645</cx:pt>
          <cx:pt idx="1047">-0.0007094724505715775</cx:pt>
          <cx:pt idx="1048">-0.0039415526436808249</cx:pt>
          <cx:pt idx="1049">-6.2918638693184003e-05</cx:pt>
          <cx:pt idx="1050">-0.001945842398954155</cx:pt>
          <cx:pt idx="1051">-0.011375529405952574</cx:pt>
          <cx:pt idx="1052">-0.0078380243495047505</cx:pt>
          <cx:pt idx="1053">0.0007784790071472575</cx:pt>
          <cx:pt idx="1054">-0.0064274237997650752</cx:pt>
          <cx:pt idx="1055">-0.0042991166501508754</cx:pt>
          <cx:pt idx="1056">-7.3570686630587e-06</cx:pt>
          <cx:pt idx="1057">0.00087922973898252755</cx:pt>
          <cx:pt idx="1058">0.0034250710907470249</cx:pt>
          <cx:pt idx="1059">0.009521679218050175</cx:pt>
          <cx:pt idx="1060">0.0091329439819561251</cx:pt>
          <cx:pt idx="1061">-0.0049428355109076751</cx:pt>
          <cx:pt idx="1062">-0.0022185542502612676</cx:pt>
          <cx:pt idx="1063">0.001357423239698145</cx:pt>
          <cx:pt idx="1064">-0.00066329838995538752</cx:pt>
          <cx:pt idx="1065">0.000173306041554805</cx:pt>
          <cx:pt idx="1066">0.00017744412272664549</cx:pt>
          <cx:pt idx="1067">-0.00013952210269531725</cx:pt>
          <cx:pt idx="1068">0.00067684124091118496</cx:pt>
          <cx:pt idx="1069">0.00190819451492919</cx:pt>
          <cx:pt idx="1070">0.0012240228659067124</cx:pt>
          <cx:pt idx="1071">0.0041833980012197253</cx:pt>
          <cx:pt idx="1072">0.0034773287912246249</cx:pt>
          <cx:pt idx="1073">0.0038459245348703998</cx:pt>
          <cx:pt idx="1074">-0.0015788279831967099</cx:pt>
          <cx:pt idx="1075">0.0033530673926327249</cx:pt>
          <cx:pt idx="1076">0.00496656683031975</cx:pt>
          <cx:pt idx="1077">0.00043096409945854751</cx:pt>
          <cx:pt idx="1078">-0.0051466232514043248</cx:pt>
          <cx:pt idx="1079">-0.006361222174498</cx:pt>
          <cx:pt idx="1080">-0.011553962529610174</cx:pt>
          <cx:pt idx="1081">-0.0054367887246628251</cx:pt>
          <cx:pt idx="1082">-0.012441654191097299</cx:pt>
          <cx:pt idx="1083">-0.0068267020632753247</cx:pt>
        </cx:lvl>
      </cx:numDim>
    </cx:data>
    <cx:data id="161">
      <cx:numDim type="val">
        <cx:f>Sheet2!$FF$1:$FF$1084</cx:f>
        <cx:lvl ptCount="1084" formatCode="G/通用格式">
          <cx:pt idx="0">0.00033955438217505299</cx:pt>
          <cx:pt idx="1">8.3153061617244898e-05</cx:pt>
          <cx:pt idx="2">-0.00058149748735047697</cx:pt>
          <cx:pt idx="3">0.00056273126871060001</cx:pt>
          <cx:pt idx="4">0.000824537413350073</cx:pt>
          <cx:pt idx="5">-0.00081815673262630002</cx:pt>
          <cx:pt idx="6">-0.00022885975113596201</cx:pt>
          <cx:pt idx="7">0.00041343745919739501</cx:pt>
          <cx:pt idx="8">0.00058990289957825195</cx:pt>
          <cx:pt idx="9">0.00081939350271016795</cx:pt>
          <cx:pt idx="10">6.2150985689126396e-05</cx:pt>
          <cx:pt idx="11">-0.0011607108524155499</cx:pt>
          <cx:pt idx="12">0.00084718472463418996</cx:pt>
          <cx:pt idx="13">0.00034175061556872602</cx:pt>
          <cx:pt idx="14">-7.7486532480860196e-05</cx:pt>
          <cx:pt idx="15">0.000510449852873521</cx:pt>
          <cx:pt idx="16">-0.00014523388423777101</cx:pt>
          <cx:pt idx="17">-3.0243178191067501e-05</cx:pt>
          <cx:pt idx="18">0.000838265731116252</cx:pt>
          <cx:pt idx="19">0.000429514272234921</cx:pt>
          <cx:pt idx="20">-0.00062658683770984501</cx:pt>
          <cx:pt idx="21">3.9699223085166097e-05</cx:pt>
          <cx:pt idx="22">0.00040576066597510798</cx:pt>
          <cx:pt idx="23">-0.000191120787616514</cx:pt>
          <cx:pt idx="24">4.7516287321379e-05</cx:pt>
          <cx:pt idx="25">-0.00052132298535029101</cx:pt>
          <cx:pt idx="26">0.000423080921407457</cx:pt>
          <cx:pt idx="27">-0.000166502596642354</cx:pt>
          <cx:pt idx="28">-0.00072423008464142697</cx:pt>
          <cx:pt idx="29">0.000429390211817439</cx:pt>
          <cx:pt idx="30">-4.3192670982117999e-06</cx:pt>
          <cx:pt idx="31">-0.0010548778659137199</cx:pt>
          <cx:pt idx="32">0.000124890775104075</cx:pt>
          <cx:pt idx="33">-0.000112340827072307</cx:pt>
          <cx:pt idx="34">-7.7257926626815896e-05</cx:pt>
          <cx:pt idx="35">-0.00061089865700905395</cx:pt>
          <cx:pt idx="36">0.00107267491904082</cx:pt>
          <cx:pt idx="37">0.00095431736227642998</cx:pt>
          <cx:pt idx="38">0.00068830481057526797</cx:pt>
          <cx:pt idx="39">0.00029470607281155197</cx:pt>
          <cx:pt idx="40">-5.6714132377596602e-05</cx:pt>
          <cx:pt idx="41">0.000547658275958285</cx:pt>
          <cx:pt idx="42">-0.000179999340616084</cx:pt>
          <cx:pt idx="43">-0.00048925099272047201</cx:pt>
          <cx:pt idx="44">0.00046306072183051902</cx:pt>
          <cx:pt idx="45">0.0010184570464822199</cx:pt>
          <cx:pt idx="46">0.00043337490777122802</cx:pt>
          <cx:pt idx="47">-3.8645325609934103e-05</cx:pt>
          <cx:pt idx="48">0.000137846247482165</cx:pt>
          <cx:pt idx="49">-0.00034977216656456697</cx:pt>
          <cx:pt idx="50">-0.000511086162100953</cx:pt>
          <cx:pt idx="51">-0.00024453872312055799</cx:pt>
          <cx:pt idx="52">0.000408144758320024</cx:pt>
          <cx:pt idx="53">0.00040095206698423201</cx:pt>
          <cx:pt idx="54">-0.00030164876008873502</cx:pt>
          <cx:pt idx="55">-0.00084156552350092301</cx:pt>
          <cx:pt idx="56">7.8272357625749695e-06</cx:pt>
          <cx:pt idx="57">-0.0011353998896705801</cx:pt>
          <cx:pt idx="58">-0.00013143995337604501</cx:pt>
          <cx:pt idx="59">-0.0010454659649589101</cx:pt>
          <cx:pt idx="60">-0.00057390891478326805</cx:pt>
          <cx:pt idx="61">-0.00078257224312068096</cx:pt>
          <cx:pt idx="62">0.00055008664467330105</cx:pt>
          <cx:pt idx="63">0.00017065122570005201</cx:pt>
          <cx:pt idx="64">0.00211590599467702</cx:pt>
          <cx:pt idx="65">0.00052059668554684598</cx:pt>
          <cx:pt idx="66">0.000114694044959205</cx:pt>
          <cx:pt idx="67">0.00031484793978929499</cx:pt>
          <cx:pt idx="68">0.00025131483086047302</cx:pt>
          <cx:pt idx="69">-0.00020720569571212801</cx:pt>
          <cx:pt idx="70">-0.0065217698862480898</cx:pt>
          <cx:pt idx="71">-0.0088147765549023496</cx:pt>
          <cx:pt idx="72">-0.0058287187783839104</cx:pt>
          <cx:pt idx="73">0.0036910224610744399</cx:pt>
          <cx:pt idx="74">0.0086725170623979594</cx:pt>
          <cx:pt idx="75">0.0022808550752025998</cx:pt>
          <cx:pt idx="76">0.00105897249668817</cx:pt>
          <cx:pt idx="77">0.0010643549303916899</cx:pt>
          <cx:pt idx="78">0.0011256444138518201</cx:pt>
          <cx:pt idx="79">-0.00064106137672271504</cx:pt>
          <cx:pt idx="80">3.6567120547628097e-05</cx:pt>
          <cx:pt idx="81">0.00045231014321014902</cx:pt>
          <cx:pt idx="82">-0.00080153574460142699</cx:pt>
          <cx:pt idx="83">-1.60891379572233e-05</cx:pt>
          <cx:pt idx="84">0.00095102596468400497</cx:pt>
          <cx:pt idx="85">-0.00066447112760058995</cx:pt>
          <cx:pt idx="86">0.00020324435576177599</cx:pt>
          <cx:pt idx="87">0.0011470597018235201</cx:pt>
          <cx:pt idx="88">-3.66410577420424e-05</cx:pt>
          <cx:pt idx="89">0.00039471641640159</cx:pt>
          <cx:pt idx="90">0.00060135689659195296</cx:pt>
          <cx:pt idx="91">-5.8102786405072803e-05</cx:pt>
          <cx:pt idx="92">0.000367616736925741</cx:pt>
          <cx:pt idx="93">-0.0096677059838172104</cx:pt>
          <cx:pt idx="94">-0.016240089897674101</cx:pt>
          <cx:pt idx="95">-0.016384875222880801</cx:pt>
          <cx:pt idx="96">-0.00251891723025067</cx:pt>
          <cx:pt idx="97">-0.022891256811892399</cx:pt>
          <cx:pt idx="98">-0.033358492455368802</cx:pt>
          <cx:pt idx="99">-0.032917643987163597</cx:pt>
          <cx:pt idx="100">-0.035308214217317398</cx:pt>
          <cx:pt idx="101">-0.0112684981814103</cx:pt>
          <cx:pt idx="102">-0.0088411860393475903</cx:pt>
          <cx:pt idx="103">-0.020693188693481499</cx:pt>
          <cx:pt idx="104">-0.0137855560445262</cx:pt>
          <cx:pt idx="105">-0.0038310877902636899</cx:pt>
          <cx:pt idx="106">-0.0104439697169562</cx:pt>
          <cx:pt idx="107">-0.030351500985253601</cx:pt>
          <cx:pt idx="108">-0.019902527370492099</cx:pt>
          <cx:pt idx="109">0.0104993141887193</cx:pt>
          <cx:pt idx="110">0.0033859010305541401</cx:pt>
          <cx:pt idx="111">0.000108157000677223</cx:pt>
          <cx:pt idx="112">-0.00086136703618107098</cx:pt>
          <cx:pt idx="113">-0.00076287644620243698</cx:pt>
          <cx:pt idx="114">-0.00025469084473136398</cx:pt>
          <cx:pt idx="115">0.00130791837115685</cx:pt>
          <cx:pt idx="116">0.0028650159255120102</cx:pt>
          <cx:pt idx="117">0.0017481467021485001</cx:pt>
          <cx:pt idx="118">0.00055735816114426805</cx:pt>
          <cx:pt idx="119">0.0081649829213949702</cx:pt>
          <cx:pt idx="120">-0.012069815835297201</cx:pt>
          <cx:pt idx="121">-0.029084901930939999</cx:pt>
          <cx:pt idx="122">-0.042123286848373499</cx:pt>
          <cx:pt idx="123">-0.042634745559262402</cx:pt>
          <cx:pt idx="124">-0.053493140375506898</cx:pt>
          <cx:pt idx="125">-0.054945689706468001</cx:pt>
          <cx:pt idx="126">-0.057379318567657898</cx:pt>
          <cx:pt idx="127">-0.098658972657257704</cx:pt>
          <cx:pt idx="128">-0.064519816450594306</cx:pt>
          <cx:pt idx="129">0.0078354526994329193</cx:pt>
          <cx:pt idx="130">-0.0022278015197743101</cx:pt>
          <cx:pt idx="131">-0.104818619067982</cx:pt>
          <cx:pt idx="132">-0.095321754669329503</cx:pt>
          <cx:pt idx="133">-0.0372420224310464</cx:pt>
          <cx:pt idx="134">0.00098197728783065296</cx:pt>
          <cx:pt idx="135">0.0265865107723285</cx:pt>
          <cx:pt idx="136">0.049218637963897402</cx:pt>
          <cx:pt idx="137">0.044534803912527302</cx:pt>
          <cx:pt idx="138">0.015206658054415701</cx:pt>
          <cx:pt idx="139">0.0022659926808789501</cx:pt>
          <cx:pt idx="140">-0.00012459157133519499</cx:pt>
          <cx:pt idx="141">0.00033363708438902302</cx:pt>
          <cx:pt idx="142">-0.00057161487059272098</cx:pt>
          <cx:pt idx="143">-7.4684401952930906e-05</cx:pt>
          <cx:pt idx="144">0.000368545587123261</cx:pt>
          <cx:pt idx="145">-0.00227902438599345</cx:pt>
          <cx:pt idx="146">-0.0153258430354083</cx:pt>
          <cx:pt idx="147">-0.0110279781023103</cx:pt>
          <cx:pt idx="148">-0.020219082325717001</cx:pt>
          <cx:pt idx="149">-0.039332070820557397</cx:pt>
          <cx:pt idx="150">-0.028962372467353</cx:pt>
          <cx:pt idx="151">0.0177981285368163</cx:pt>
          <cx:pt idx="152">0.0130469459281841</cx:pt>
          <cx:pt idx="153">0.044100594611864399</cx:pt>
          <cx:pt idx="154">-0.0740091537805012</cx:pt>
          <cx:pt idx="155">-0.14202513082585699</cx:pt>
          <cx:pt idx="156">-0.018303879673821001</cx:pt>
          <cx:pt idx="157">0.045188233153652099</cx:pt>
          <cx:pt idx="158">-0.098193389376816403</cx:pt>
          <cx:pt idx="159">-0.111170429379695</cx:pt>
          <cx:pt idx="160">-0.0088139334681853494</cx:pt>
          <cx:pt idx="161">0.00143954540568829</cx:pt>
          <cx:pt idx="162">0.070197713641375101</cx:pt>
          <cx:pt idx="163">0.088351887396884099</cx:pt>
          <cx:pt idx="164">0.10333140850873999</cx:pt>
          <cx:pt idx="165">0.054382543254001499</cx:pt>
          <cx:pt idx="166">0.0118798350863389</cx:pt>
          <cx:pt idx="167">0.0018140142503373501</cx:pt>
          <cx:pt idx="168">-0.00032806191591197001</cx:pt>
          <cx:pt idx="169">-0.00032642581598120001</cx:pt>
          <cx:pt idx="170">0.0034187942974263602</cx:pt>
          <cx:pt idx="171">-0.0019950942116513</cx:pt>
          <cx:pt idx="172">-0.0069853897633152797</cx:pt>
          <cx:pt idx="173">-0.026430997518278401</cx:pt>
          <cx:pt idx="174">-0.0445197598254242</cx:pt>
          <cx:pt idx="175">-0.060335689884014797</cx:pt>
          <cx:pt idx="176">-0.076738267745310701</cx:pt>
          <cx:pt idx="177">-0.075158803076887507</cx:pt>
          <cx:pt idx="178">0.015631970131087299</cx:pt>
          <cx:pt idx="179">0.029926330249636101</cx:pt>
          <cx:pt idx="180">0.088333752361400897</cx:pt>
          <cx:pt idx="181">0.052637740197853299</cx:pt>
          <cx:pt idx="182">-0.0081096830329354403</cx:pt>
          <cx:pt idx="183">-0.117847968872985</cx:pt>
          <cx:pt idx="184">-0.086045849950848394</cx:pt>
          <cx:pt idx="185">-0.01277486135192</cx:pt>
          <cx:pt idx="186">0.0057411004021722797</cx:pt>
          <cx:pt idx="187">0.091391145794918194</cx:pt>
          <cx:pt idx="188">0.0741383500437722</cx:pt>
          <cx:pt idx="189">0.101749207533542</cx:pt>
          <cx:pt idx="190">0.133261904041834</cx:pt>
          <cx:pt idx="191">0.108142306724455</cx:pt>
          <cx:pt idx="192">0.14039709964289401</cx:pt>
          <cx:pt idx="193">0.075860389346333601</cx:pt>
          <cx:pt idx="194">0.0222826428271071</cx:pt>
          <cx:pt idx="195">0.0029936030560589501</cx:pt>
          <cx:pt idx="196">-0.00028072069183047099</cx:pt>
          <cx:pt idx="197">-0.00070373185587657597</cx:pt>
          <cx:pt idx="198">0.0021708826278191598</cx:pt>
          <cx:pt idx="199">-0.0021597422107119775</cx:pt>
          <cx:pt idx="200">-0.0038009495333883002</cx:pt>
          <cx:pt idx="201">-0.0059016041217400004</cx:pt>
          <cx:pt idx="202">-0.0089906704790457502</cx:pt>
          <cx:pt idx="203">-0.020586697641932751</cx:pt>
          <cx:pt idx="204">-0.023494543503714601</cx:pt>
          <cx:pt idx="205">-0.0083515688865825506</cx:pt>
          <cx:pt idx="206">0.0027343061652392751</cx:pt>
          <cx:pt idx="207">0.0171056827575942</cx:pt>
          <cx:pt idx="208">0.0061196595327277</cx:pt>
          <cx:pt idx="209">0.0093290576166639508</cx:pt>
          <cx:pt idx="210">0.013955412117788999</cx:pt>
          <cx:pt idx="211">0.019695347490700399</cx:pt>
          <cx:pt idx="212">0.016460037744577851</cx:pt>
          <cx:pt idx="213">0.035690109623053252</cx:pt>
          <cx:pt idx="214">0.043630600730236752</cx:pt>
          <cx:pt idx="215">0.040588251484884</cx:pt>
          <cx:pt idx="216">0.040446614429505999</cx:pt>
          <cx:pt idx="217">0.038933248706322497</cx:pt>
          <cx:pt idx="218">0.045836562281269498</cx:pt>
          <cx:pt idx="219">0.027024582906403249</cx:pt>
          <cx:pt idx="220">0.014109942556669626</cx:pt>
          <cx:pt idx="221">0.011210184550033225</cx:pt>
          <cx:pt idx="222">0.0059506350430271254</cx:pt>
          <cx:pt idx="223">0.00054604821834276004</cx:pt>
          <cx:pt idx="224">0.000117912777878428</cx:pt>
          <cx:pt idx="225">-0.000117528936632633</cx:pt>
          <cx:pt idx="226">-8.2975733251500246e-05</cx:pt>
          <cx:pt idx="227">-0.0022129323656910199</cx:pt>
          <cx:pt idx="228">-0.0048011289164736001</cx:pt>
          <cx:pt idx="229">-0.0052717982302610501</cx:pt>
          <cx:pt idx="230">-0.0089462909562687751</cx:pt>
          <cx:pt idx="231">-0.016460320166843977</cx:pt>
          <cx:pt idx="232">-0.020205833259809101</cx:pt>
          <cx:pt idx="233">-0.0050687812697282749</cx:pt>
          <cx:pt idx="234">-0.01587377654023055</cx:pt>
          <cx:pt idx="235">-0.0021685440371368376</cx:pt>
          <cx:pt idx="236">0.0097935950746286249</cx:pt>
          <cx:pt idx="237">0.0023835302024557124</cx:pt>
          <cx:pt idx="238">0.02140787635071675</cx:pt>
          <cx:pt idx="239">0.044936248066278002</cx:pt>
          <cx:pt idx="240">0.063418307292053999</cx:pt>
          <cx:pt idx="241">0.053820610313789</cx:pt>
          <cx:pt idx="242">0.05435450107451175</cx:pt>
          <cx:pt idx="243">0.049810306049505503</cx:pt>
          <cx:pt idx="244">0.031188095763268749</cx:pt>
          <cx:pt idx="245">0.033379867545920747</cx:pt>
          <cx:pt idx="246">0.030248102007715751</cx:pt>
          <cx:pt idx="247">0.01618415647736195</cx:pt>
          <cx:pt idx="248">0.016745115714258477</cx:pt>
          <cx:pt idx="249">0.012035904222852325</cx:pt>
          <cx:pt idx="250">0.0072224383751896496</cx:pt>
          <cx:pt idx="251">0.00059962712764049251</cx:pt>
          <cx:pt idx="252">-0.0001225085828694615</cx:pt>
          <cx:pt idx="253">-1.1129817637407026e-05</cx:pt>
          <cx:pt idx="254">-0.00036454297870512251</cx:pt>
          <cx:pt idx="255">-0.0035534523139598251</cx:pt>
          <cx:pt idx="256">-0.0027262246413657502</cx:pt>
          <cx:pt idx="257">-0.0053234426478008749</cx:pt>
          <cx:pt idx="258">-0.0073892459413681501</cx:pt>
          <cx:pt idx="259">-0.015881332329322474</cx:pt>
          <cx:pt idx="260">-0.016539697156654824</cx:pt>
          <cx:pt idx="261">-0.0064543723763965501</cx:pt>
          <cx:pt idx="262">-0.02190905349180455</cx:pt>
          <cx:pt idx="263">-0.0257563907901905</cx:pt>
          <cx:pt idx="264">-0.012422266964608575</cx:pt>
          <cx:pt idx="265">0.0084825778275669748</cx:pt>
          <cx:pt idx="266">0.0093911806299412752</cx:pt>
          <cx:pt idx="267">-0.0013697494843549626</cx:pt>
          <cx:pt idx="268">0.0017708554117946201</cx:pt>
          <cx:pt idx="269">0.001435642101684775</cx:pt>
          <cx:pt idx="270">0.0115259791142459</cx:pt>
          <cx:pt idx="271">-0.0022381243101951076</cx:pt>
          <cx:pt idx="272">-0.016353684019885999</cx:pt>
          <cx:pt idx="273">-0.013608499082133725</cx:pt>
          <cx:pt idx="274">0.0049849711615451752</cx:pt>
          <cx:pt idx="275">-0.0033139043243019749</cx:pt>
          <cx:pt idx="276">0.020471022979167999</cx:pt>
          <cx:pt idx="277">0.017506644241990148</cx:pt>
          <cx:pt idx="278">0.00174467965496896</cx:pt>
          <cx:pt idx="279">0.00020692586334849949</cx:pt>
          <cx:pt idx="280">0.00015291162655277151</cx:pt>
          <cx:pt idx="281">-0.00017187326325414576</cx:pt>
          <cx:pt idx="282">-0.00046533443476751499</cx:pt>
          <cx:pt idx="283">-0.002002905556664155</cx:pt>
          <cx:pt idx="284">-0.000194384002963887</cx:pt>
          <cx:pt idx="285">0.0023670813713513525</cx:pt>
          <cx:pt idx="286">0.00068704676102331248</cx:pt>
          <cx:pt idx="287">-0.0044887269398889247</cx:pt>
          <cx:pt idx="288">-0.0090955918110561494</cx:pt>
          <cx:pt idx="289">-0.007278833673578425</cx:pt>
          <cx:pt idx="290">-0.0066500573832514497</cx:pt>
          <cx:pt idx="291">-0.019891313365534249</cx:pt>
          <cx:pt idx="292">-0.0062383924340135496</cx:pt>
          <cx:pt idx="293">-0.022325971016317475</cx:pt>
          <cx:pt idx="294">-0.033125053276725248</cx:pt>
          <cx:pt idx="295">-0.042168006109566503</cx:pt>
          <cx:pt idx="296">-0.065603439077554504</cx:pt>
          <cx:pt idx="297">-0.070246288410364996</cx:pt>
          <cx:pt idx="298">-0.05577134178877325</cx:pt>
          <cx:pt idx="299">-0.23490688444571101</cx:pt>
          <cx:pt idx="300">-0.15562004209420299</cx:pt>
          <cx:pt idx="301">-0.13936354133367099</cx:pt>
          <cx:pt idx="302">-0.079731427203080907</cx:pt>
          <cx:pt idx="303">-0.057939077956511098</cx:pt>
          <cx:pt idx="304">0.0303941189498887</cx:pt>
          <cx:pt idx="305">0.030254096527970401</cx:pt>
          <cx:pt idx="306">0.0060823624552002699</cx:pt>
          <cx:pt idx="307">-0.00037038905669965099</cx:pt>
          <cx:pt idx="308">0.00066324808338727903</cx:pt>
          <cx:pt idx="309">-0.00144341584897992</cx:pt>
          <cx:pt idx="310">-0.0020860474267357398</cx:pt>
          <cx:pt idx="311">-0.0066613246150906899</cx:pt>
          <cx:pt idx="312">0.015744299575567999</cx:pt>
          <cx:pt idx="313">0.0082286352178222496</cx:pt>
          <cx:pt idx="314">-0.0130621010958501</cx:pt>
          <cx:pt idx="315">-0.077068535878795599</cx:pt>
          <cx:pt idx="316">-0.082690220927290906</cx:pt>
          <cx:pt idx="317">-0.11750347087190301</cx:pt>
          <cx:pt idx="318">-0.097914976456338204</cx:pt>
          <cx:pt idx="319">-0.092737758520501701</cx:pt>
          <cx:pt idx="320">-0.065870248608964302</cx:pt>
          <cx:pt idx="321">-0.068452510418579804</cx:pt>
          <cx:pt idx="322">-0.114951459845149</cx:pt>
          <cx:pt idx="323">-0.15663316613909001</cx:pt>
          <cx:pt idx="324">-0.26014077871235403</cx:pt>
          <cx:pt idx="325">-0.310910795401111</cx:pt>
          <cx:pt idx="326">-0.20588691159182701</cx:pt>
          <cx:pt idx="327">-0.28281430939726998</cx:pt>
          <cx:pt idx="328">-0.246631737976751</cx:pt>
          <cx:pt idx="329">-0.16231745489673099</cx:pt>
          <cx:pt idx="330">-0.099075227814065206</cx:pt>
          <cx:pt idx="331">-0.064358556731779898</cx:pt>
          <cx:pt idx="332">-0.0277612476789676</cx:pt>
          <cx:pt idx="333">-0.0070472009647416798</cx:pt>
          <cx:pt idx="334">0.00213406789761587</cx:pt>
          <cx:pt idx="335">-0.00035355662664313499</cx:pt>
          <cx:pt idx="336">0.00046115819158462602</cx:pt>
          <cx:pt idx="337">-0.00082324936975428802</cx:pt>
          <cx:pt idx="338">-0.0021926737754918899</cx:pt>
          <cx:pt idx="339">-0.0012190905865782</cx:pt>
          <cx:pt idx="340">0.0094326083596022597</cx:pt>
          <cx:pt idx="341">-0.0032010104980022699</cx:pt>
          <cx:pt idx="342">-0.032204433623767098</cx:pt>
          <cx:pt idx="343">-0.068977177203941295</cx:pt>
          <cx:pt idx="344">-0.056175954363569203</cx:pt>
          <cx:pt idx="345">-0.087502287625814204</cx:pt>
          <cx:pt idx="346">-0.047399923476159997</cx:pt>
          <cx:pt idx="347">0.0035206125964153201</cx:pt>
          <cx:pt idx="348">0.061894902441472201</cx:pt>
          <cx:pt idx="349">-0.0026955682097774699</cx:pt>
          <cx:pt idx="350">-0.048439609441142402</cx:pt>
          <cx:pt idx="351">-0.063741146091618198</cx:pt>
          <cx:pt idx="352">-0.148998442665423</cx:pt>
          <cx:pt idx="353">-0.17278946415477101</cx:pt>
          <cx:pt idx="354">-0.16955137273846599</cx:pt>
          <cx:pt idx="355">-0.22661602441496601</cx:pt>
          <cx:pt idx="356">-0.17169393638622199</cx:pt>
          <cx:pt idx="357">-0.152664732188942</cx:pt>
          <cx:pt idx="358">-0.105938507997866</cx:pt>
          <cx:pt idx="359">-0.041419490029643798</cx:pt>
          <cx:pt idx="360">-0.016918526120274498</cx:pt>
          <cx:pt idx="361">-0.0076556668252672003</cx:pt>
          <cx:pt idx="362">0.00043134922942855702</cx:pt>
          <cx:pt idx="363">-0.00011789613666191101</cx:pt>
          <cx:pt idx="364">-0.00012411755743574701</cx:pt>
          <cx:pt idx="365">-0.00044567203033791202</cx:pt>
          <cx:pt idx="366">-0.000806010543194904</cx:pt>
          <cx:pt idx="367">0.00046966135415007397</cx:pt>
          <cx:pt idx="368">-0.0012957132470103501</cx:pt>
          <cx:pt idx="369">0.0048932373830426201</cx:pt>
          <cx:pt idx="370">-0.0092561692107644995</cx:pt>
          <cx:pt idx="371">-0.00057974784346633002</cx:pt>
          <cx:pt idx="372">-0.068418483087560697</cx:pt>
          <cx:pt idx="373">-0.033973758043192803</cx:pt>
          <cx:pt idx="374">-0.046596878259882901</cx:pt>
          <cx:pt idx="375">0.022660586216807801</cx:pt>
          <cx:pt idx="376">0.118242359620848</cx:pt>
          <cx:pt idx="377">0.102758682987995</cx:pt>
          <cx:pt idx="378">0.086729582684693093</cx:pt>
          <cx:pt idx="379">0.10894388865432</cx:pt>
          <cx:pt idx="380">0.069828146174374994</cx:pt>
          <cx:pt idx="381">-0.074065001800828201</cx:pt>
          <cx:pt idx="382">-0.10004644240893</cx:pt>
          <cx:pt idx="383">-0.158251796415877</cx:pt>
          <cx:pt idx="384">-0.15669364773450101</cx:pt>
          <cx:pt idx="385">-0.153221038724211</cx:pt>
          <cx:pt idx="386">-0.105812859842266</cx:pt>
          <cx:pt idx="387">-0.013112945038979701</cx:pt>
          <cx:pt idx="388">0.0063013239141014397</cx:pt>
          <cx:pt idx="389">-0.0050151760900923803</cx:pt>
          <cx:pt idx="390">0.00061925321909067903</cx:pt>
          <cx:pt idx="391">0.00017804290340525699</cx:pt>
          <cx:pt idx="392">-0.00096928999701104395</cx:pt>
          <cx:pt idx="393">-0.000477068152598084</cx:pt>
          <cx:pt idx="394">-0.0010456505013279999</cx:pt>
          <cx:pt idx="395">-0.00218169884969116</cx:pt>
          <cx:pt idx="396">0.0112941509823564</cx:pt>
          <cx:pt idx="397">-0.0055529420884976102</cx:pt>
          <cx:pt idx="398">0.0097553287309260495</cx:pt>
          <cx:pt idx="399">-0.0207352081349363</cx:pt>
          <cx:pt idx="400">-0.055426661305167997</cx:pt>
          <cx:pt idx="401">-0.016767388683491299</cx:pt>
          <cx:pt idx="402">0.00594711575759823</cx:pt>
          <cx:pt idx="403">0.024984838853760499</cx:pt>
          <cx:pt idx="404">0.061789970055599497</cx:pt>
          <cx:pt idx="405">0.124357781192278</cx:pt>
          <cx:pt idx="406">0.072960760191240495</cx:pt>
          <cx:pt idx="407">0.105619957280187</cx:pt>
          <cx:pt idx="408">0.058194278274467701</cx:pt>
          <cx:pt idx="409">-0.044149271270999199</cx:pt>
          <cx:pt idx="410">-0.078535528806931307</cx:pt>
          <cx:pt idx="411">-0.118173121055514</cx:pt>
          <cx:pt idx="412">-0.14448994049140601</cx:pt>
          <cx:pt idx="413">-0.142599957993334</cx:pt>
          <cx:pt idx="414">-0.078130927406760198</cx:pt>
          <cx:pt idx="415">0.0199274869137731</cx:pt>
          <cx:pt idx="416">0.021911348058564799</cx:pt>
          <cx:pt idx="417">-0.0058769368070756799</cx:pt>
          <cx:pt idx="418">-0.00127881904050294</cx:pt>
          <cx:pt idx="419">0.000598715819348919</cx:pt>
          <cx:pt idx="420">0.00016304045491712801</cx:pt>
          <cx:pt idx="421">-0.000183147312028547</cx:pt>
          <cx:pt idx="422">0.000222052548383784</cx:pt>
          <cx:pt idx="423">-0.00199338392408259</cx:pt>
          <cx:pt idx="424">0.0049925216429882397</cx:pt>
          <cx:pt idx="425">0.0057419574505466701</cx:pt>
          <cx:pt idx="426">-0.0218927872275082</cx:pt>
          <cx:pt idx="427">-0.011914910653942399</cx:pt>
          <cx:pt idx="428">-0.0078807710082395895</cx:pt>
          <cx:pt idx="429">-0.0082697384987632499</cx:pt>
          <cx:pt idx="430">0.053825912888562699</cx:pt>
          <cx:pt idx="431">0.060015570796264503</cx:pt>
          <cx:pt idx="432">0.108200838961636</cx:pt>
          <cx:pt idx="433">-0.027343074671308198</cx:pt>
          <cx:pt idx="434">-0.074764585187754307</cx:pt>
          <cx:pt idx="435">0.0131078221605469</cx:pt>
          <cx:pt idx="436">-0.027654636504491799</cx:pt>
          <cx:pt idx="437">0.026124055460257999</cx:pt>
          <cx:pt idx="438">-0.077384491436033306</cx:pt>
          <cx:pt idx="439">-0.097399351003257403</cx:pt>
          <cx:pt idx="440">-0.059291977676360103</cx:pt>
          <cx:pt idx="441">-0.069052243317966402</cx:pt>
          <cx:pt idx="442">-0.044731761768627899</cx:pt>
          <cx:pt idx="443">0.044856856713083301</cx:pt>
          <cx:pt idx="444">0.029550227781912498</cx:pt>
          <cx:pt idx="445">-0.0076295564850374399</cx:pt>
          <cx:pt idx="446">-0.0014718006578447499</cx:pt>
          <cx:pt idx="447">0.0010876083820048599</cx:pt>
          <cx:pt idx="448">5.2692231351497302e-05</cx:pt>
          <cx:pt idx="449">0.00021202625168733599</cx:pt>
          <cx:pt idx="450">3.7632573478856201e-05</cx:pt>
          <cx:pt idx="451">0.00096191604731453299</cx:pt>
          <cx:pt idx="452">-0.0018587346995737801</cx:pt>
          <cx:pt idx="453">-0.0191500644574495</cx:pt>
          <cx:pt idx="454">-0.057728312447115002</cx:pt>
          <cx:pt idx="455">-0.018291202870311</cx:pt>
          <cx:pt idx="456">-0.063127235265118695</cx:pt>
          <cx:pt idx="457">-0.0143970212466872</cx:pt>
          <cx:pt idx="458">0.110583793020488</cx:pt>
          <cx:pt idx="459">0.039579262763021497</cx:pt>
          <cx:pt idx="460">0.0041563231588303802</cx:pt>
          <cx:pt idx="461">0.026990084375032398</cx:pt>
          <cx:pt idx="462">-0.033485062096919503</cx:pt>
          <cx:pt idx="463">-0.056116966733371999</cx:pt>
          <cx:pt idx="464">-0.066236604051883502</cx:pt>
          <cx:pt idx="465">0.020009877204473898</cx:pt>
          <cx:pt idx="466">-0.0737854210500173</cx:pt>
          <cx:pt idx="467">-0.078108900260073805</cx:pt>
          <cx:pt idx="468">-0.039414663295938498</cx:pt>
          <cx:pt idx="469">-0.0158800793013316</cx:pt>
          <cx:pt idx="470">-0.0219172304359707</cx:pt>
          <cx:pt idx="471">0.028181990561264299</cx:pt>
          <cx:pt idx="472">0.011806406592042599</cx:pt>
          <cx:pt idx="473">-0.014809729522126801</cx:pt>
          <cx:pt idx="474">-0.0048154946288635099</cx:pt>
          <cx:pt idx="475">-0.00056980311905611904</cx:pt>
          <cx:pt idx="476">0.00039393382930887598</cx:pt>
          <cx:pt idx="477">0.00038194772047256398</cx:pt>
          <cx:pt idx="478">0.00052796739511544195</cx:pt>
          <cx:pt idx="479">0.0116648243442894</cx:pt>
          <cx:pt idx="480">0.013823972203116699</cx:pt>
          <cx:pt idx="481">-0.023632347082928599</cx:pt>
          <cx:pt idx="482">-0.078656828038743895</cx:pt>
          <cx:pt idx="483">-0.065080198698861794</cx:pt>
          <cx:pt idx="484">-0.17206046496477001</cx:pt>
          <cx:pt idx="485">-0.10758564871048901</cx:pt>
          <cx:pt idx="486">-0.0242268194643625</cx:pt>
          <cx:pt idx="487">-0.093438109131628394</cx:pt>
          <cx:pt idx="488">-0.15064387361838</cx:pt>
          <cx:pt idx="489">-0.111726141949768</cx:pt>
          <cx:pt idx="490">-0.10003088366985199</cx:pt>
          <cx:pt idx="491">-0.010306210910584101</cx:pt>
          <cx:pt idx="492">-0.023559878467925802</cx:pt>
          <cx:pt idx="493">0.070780027947146107</cx:pt>
          <cx:pt idx="494">-0.0048364206481439301</cx:pt>
          <cx:pt idx="495">-0.035687607633613998</cx:pt>
          <cx:pt idx="496">-0.029992799688527302</cx:pt>
          <cx:pt idx="497">-0.027362459091178001</cx:pt>
          <cx:pt idx="498">-0.00385738911826139</cx:pt>
          <cx:pt idx="499">-0.0128588676931613</cx:pt>
          <cx:pt idx="500">-0.019532104386873202</cx:pt>
          <cx:pt idx="501">-0.026190723052373702</cx:pt>
          <cx:pt idx="502">-0.0038160547644601</cx:pt>
          <cx:pt idx="503">0.00081563112370203802</cx:pt>
          <cx:pt idx="504">0.00012769960349683399</cx:pt>
          <cx:pt idx="505">0.000156351585387387</cx:pt>
          <cx:pt idx="506">0.00340735356889699</cx:pt>
          <cx:pt idx="507">0.014874946527019499</cx:pt>
          <cx:pt idx="508">0.046249087115636398</cx:pt>
          <cx:pt idx="509">-0.026454679897317</cx:pt>
          <cx:pt idx="510">-0.044542775298676798</cx:pt>
          <cx:pt idx="511">-0.054610858591665798</cx:pt>
          <cx:pt idx="512">-0.103079519462086</cx:pt>
          <cx:pt idx="513">-0.194772503095613</cx:pt>
          <cx:pt idx="514">-0.24797249431357499</cx:pt>
          <cx:pt idx="515">-0.17884357992458599</cx:pt>
          <cx:pt idx="516">-0.133310712180297</cx:pt>
          <cx:pt idx="517">-0.156888640781569</cx:pt>
          <cx:pt idx="518">-0.090316676006122004</cx:pt>
          <cx:pt idx="519">-0.0574098238528628</cx:pt>
          <cx:pt idx="520">0.0596658148735515</cx:pt>
          <cx:pt idx="521">0.103125943363784</cx:pt>
          <cx:pt idx="522">-0.021437493021187099</cx:pt>
          <cx:pt idx="523">-0.0274087437192988</cx:pt>
          <cx:pt idx="524">0.014714457473182899</cx:pt>
          <cx:pt idx="525">-0.0302632603728628</cx:pt>
          <cx:pt idx="526">0.00898792923786184</cx:pt>
          <cx:pt idx="527">-0.0059453475473348798</cx:pt>
          <cx:pt idx="528">-0.022323658989574099</cx:pt>
          <cx:pt idx="529">-0.0156636573049313</cx:pt>
          <cx:pt idx="530">-0.000431963612245675</cx:pt>
          <cx:pt idx="531">0.0001118070400801</cx:pt>
          <cx:pt idx="532">-0.00032564063387569399</cx:pt>
          <cx:pt idx="533">0.00028504999584705201</cx:pt>
          <cx:pt idx="534">0.0050750455878971904</cx:pt>
          <cx:pt idx="535">0.0100534843238678</cx:pt>
          <cx:pt idx="536">0.044281028816984098</cx:pt>
          <cx:pt idx="537">0.0114153004302584</cx:pt>
          <cx:pt idx="538">0.0043872765573100504</cx:pt>
          <cx:pt idx="539">0.0013020420591028101</cx:pt>
          <cx:pt idx="540">0.026103497227383098</cx:pt>
          <cx:pt idx="541">-0.135657554042246</cx:pt>
          <cx:pt idx="542">-0.18196187049814799</cx:pt>
          <cx:pt idx="543">-0.12583392988616299</cx:pt>
          <cx:pt idx="544">-0.081619912583291404</cx:pt>
          <cx:pt idx="545">-0.034085724614234897</cx:pt>
          <cx:pt idx="546">-0.035312417100239198</cx:pt>
          <cx:pt idx="547">0.00175994992032435</cx:pt>
          <cx:pt idx="548">0.030867577922000601</cx:pt>
          <cx:pt idx="549">0.0550857121943477</cx:pt>
          <cx:pt idx="550">0.0082205621722821094</cx:pt>
          <cx:pt idx="551">-0.0203373443122493</cx:pt>
          <cx:pt idx="552">0.056490625064564801</cx:pt>
          <cx:pt idx="553">0.016512873906207801</cx:pt>
          <cx:pt idx="554">0.0078961254443117093</cx:pt>
          <cx:pt idx="555">-0.0108079363925882</cx:pt>
          <cx:pt idx="556">-0.015411441131967</cx:pt>
          <cx:pt idx="557">-0.0133620120113663</cx:pt>
          <cx:pt idx="558">-0.00030729390440599198</cx:pt>
          <cx:pt idx="559">-0.000449058468982656</cx:pt>
          <cx:pt idx="560">-9.3521933841362001e-06</cx:pt>
          <cx:pt idx="561">-0.00050677258343779195</cx:pt>
          <cx:pt idx="562">0.0051165604436614097</cx:pt>
          <cx:pt idx="563">0.0161724700625826</cx:pt>
          <cx:pt idx="564">0.0285749663065125</cx:pt>
          <cx:pt idx="565">0.068756552894203293</cx:pt>
          <cx:pt idx="566">0.052685519151241401</cx:pt>
          <cx:pt idx="567">-0.00651451104997499</cx:pt>
          <cx:pt idx="568">0.115865376037195</cx:pt>
          <cx:pt idx="569">-0.0036206355764118502</cx:pt>
          <cx:pt idx="570">-0.035727657494106002</cx:pt>
          <cx:pt idx="571">0.0060837363301184796</cx:pt>
          <cx:pt idx="572">0.00024237914981245401</cx:pt>
          <cx:pt idx="573">0.070966932428578794</cx:pt>
          <cx:pt idx="574">-0.070333951593531396</cx:pt>
          <cx:pt idx="575">0.029554373968276801</cx:pt>
          <cx:pt idx="576">-0.049064844666318497</cx:pt>
          <cx:pt idx="577">-0.0038607036300002001</cx:pt>
          <cx:pt idx="578">-0.0413231279613911</cx:pt>
          <cx:pt idx="579">0.032451686745794697</cx:pt>
          <cx:pt idx="580">0.029266564806422101</cx:pt>
          <cx:pt idx="581">-0.011652528357218601</cx:pt>
          <cx:pt idx="582">-0.0053748785215086197</cx:pt>
          <cx:pt idx="583">-0.0100396512974668</cx:pt>
          <cx:pt idx="584">-0.018347684201307599</cx:pt>
          <cx:pt idx="585">-0.0077766059267067103</cx:pt>
          <cx:pt idx="586">-0.000316878354288247</cx:pt>
          <cx:pt idx="587">-0.00035360254659191399</cx:pt>
          <cx:pt idx="588">0.00030433262042287701</cx:pt>
          <cx:pt idx="589">0.000531833112287569</cx:pt>
          <cx:pt idx="590">0.0042467518992201801</cx:pt>
          <cx:pt idx="591">0.025848334577468299</cx:pt>
          <cx:pt idx="592">0.0338785693340896</cx:pt>
          <cx:pt idx="593">0.0542597450348637</cx:pt>
          <cx:pt idx="594">0.00838426649406665</cx:pt>
          <cx:pt idx="595">-0.0088907674961681508</cx:pt>
          <cx:pt idx="596">0.088004373403779299</cx:pt>
          <cx:pt idx="597">0.109771782929413</cx:pt>
          <cx:pt idx="598">0.042328952875902402</cx:pt>
          <cx:pt idx="599">0.057129167715410198</cx:pt>
          <cx:pt idx="600">0.093694220789857605</cx:pt>
          <cx:pt idx="601">0.066102551454810796</cx:pt>
          <cx:pt idx="602">0.047315000696724598</cx:pt>
          <cx:pt idx="603">0.028228718172721601</cx:pt>
          <cx:pt idx="604">-0.106914200786839</cx:pt>
          <cx:pt idx="605">-0.069421139017955796</cx:pt>
          <cx:pt idx="606">-0.0131666224115567</cx:pt>
          <cx:pt idx="607">0.0263256248160758</cx:pt>
          <cx:pt idx="608">0.0163934293998357</cx:pt>
          <cx:pt idx="609">-0.039085365399524397</cx:pt>
          <cx:pt idx="610">-0.021598295244595701</cx:pt>
          <cx:pt idx="611">-0.0054870708057758099</cx:pt>
          <cx:pt idx="612">-0.0174449492995143</cx:pt>
          <cx:pt idx="613">-0.0035833556547580601</cx:pt>
          <cx:pt idx="614">-0.00032170293333051898</cx:pt>
          <cx:pt idx="615">0.00086673479897929101</cx:pt>
          <cx:pt idx="616">-0.00010101333451731201</cx:pt>
          <cx:pt idx="617">-0.000259115800387055</cx:pt>
          <cx:pt idx="618">0.0033665635631008502</cx:pt>
          <cx:pt idx="619">0.037197718503274899</cx:pt>
          <cx:pt idx="620">0.0073147796036251702</cx:pt>
          <cx:pt idx="621">-0.0022625432488964999</cx:pt>
          <cx:pt idx="622">-0.022976118899789202</cx:pt>
          <cx:pt idx="623">-0.081924158975763495</cx:pt>
          <cx:pt idx="624">-0.0095594131191191704</cx:pt>
          <cx:pt idx="625">0.010262303458840201</cx:pt>
          <cx:pt idx="626">0.053623083806180201</cx:pt>
          <cx:pt idx="627">0.10978739225221699</cx:pt>
          <cx:pt idx="628">0.031377348596669602</cx:pt>
          <cx:pt idx="629">0.00065316313555948899</cx:pt>
          <cx:pt idx="630">0.079083219830599003</cx:pt>
          <cx:pt idx="631">0.0142730928154776</cx:pt>
          <cx:pt idx="632">-0.045970085512598902</cx:pt>
          <cx:pt idx="633">0.041408750342868401</cx:pt>
          <cx:pt idx="634">-0.024657878052747099</cx:pt>
          <cx:pt idx="635">-0.063071482943157606</cx:pt>
          <cx:pt idx="636">-0.0079817930763286596</cx:pt>
          <cx:pt idx="637">-0.030481702960993399</cx:pt>
          <cx:pt idx="638">-0.0133614347055897</cx:pt>
          <cx:pt idx="639">0.0113440281909831</cx:pt>
          <cx:pt idx="640">0.00204554471687934</cx:pt>
          <cx:pt idx="641">-0.00072064542720315003</cx:pt>
          <cx:pt idx="642">0.00043110291357649402</cx:pt>
          <cx:pt idx="643">-0.00072985178949327501</cx:pt>
          <cx:pt idx="644">-0.00014568009722526701</cx:pt>
          <cx:pt idx="645">0.00043226654206449301</cx:pt>
          <cx:pt idx="646">0.00405969107199965</cx:pt>
          <cx:pt idx="647">0.022341923084597301</cx:pt>
          <cx:pt idx="648">0.047386344203301699</cx:pt>
          <cx:pt idx="649">0.056390808555051998</cx:pt>
          <cx:pt idx="650">0.034429480557628102</cx:pt>
          <cx:pt idx="651">0.037156500538121202</cx:pt>
          <cx:pt idx="652">0.0059418279802685801</cx:pt>
          <cx:pt idx="653">-0.0098249909301418702</cx:pt>
          <cx:pt idx="654">0.122306758370602</cx:pt>
          <cx:pt idx="655">0.13611677306119699</cx:pt>
          <cx:pt idx="656">0.089955564504706098</cx:pt>
          <cx:pt idx="657">-0.0096204436918795998</cx:pt>
          <cx:pt idx="658">0.109659643060565</cx:pt>
          <cx:pt idx="659">0.038764253635152797</cx:pt>
          <cx:pt idx="660">-0.0309213635347723</cx:pt>
          <cx:pt idx="661">-0.0170847962295551</cx:pt>
          <cx:pt idx="662">-0.025759062661586101</cx:pt>
          <cx:pt idx="663">-0.030710496888341401</cx:pt>
          <cx:pt idx="664">0.0148937932748736</cx:pt>
          <cx:pt idx="665">0.0019922463523004402</cx:pt>
          <cx:pt idx="666">0.017682851746456899</cx:pt>
          <cx:pt idx="667">0.018446448822643999</cx:pt>
          <cx:pt idx="668">0.0125082174435451</cx:pt>
          <cx:pt idx="669">-0.00080873095464850295</cx:pt>
          <cx:pt idx="670">-0.00041171691004111399</cx:pt>
          <cx:pt idx="671">-0.000522642406665371</cx:pt>
          <cx:pt idx="672">-0.00041363189346331697</cx:pt>
          <cx:pt idx="673">0.00024603869137937998</cx:pt>
          <cx:pt idx="674">0.00152519457669459</cx:pt>
          <cx:pt idx="675">0.0071089471060374401</cx:pt>
          <cx:pt idx="676">0.0107905127910437</cx:pt>
          <cx:pt idx="677">0.017364655948176801</cx:pt>
          <cx:pt idx="678">0.022687905381212101</cx:pt>
          <cx:pt idx="679">0.054254924191505599</cx:pt>
          <cx:pt idx="680">0.012546395654721701</cx:pt>
          <cx:pt idx="681">0.0308371510007889</cx:pt>
          <cx:pt idx="682">0.0309069913041678</cx:pt>
          <cx:pt idx="683">0.0798168099301476</cx:pt>
          <cx:pt idx="684">0.050059469816944598</cx:pt>
          <cx:pt idx="685">-0.022954709160418401</cx:pt>
          <cx:pt idx="686">0.011790491505884199</cx:pt>
          <cx:pt idx="687">-0.045408542343159199</cx:pt>
          <cx:pt idx="688">-0.067503979248986198</cx:pt>
          <cx:pt idx="689">-0.050101526157963198</cx:pt>
          <cx:pt idx="690">0.033179177086796803</cx:pt>
          <cx:pt idx="691">-0.025933211317084901</cx:pt>
          <cx:pt idx="692">0.029963784489745598</cx:pt>
          <cx:pt idx="693">0.022332559746111098</cx:pt>
          <cx:pt idx="694">0.025386989584359601</cx:pt>
          <cx:pt idx="695">0.0153043665900498</cx:pt>
          <cx:pt idx="696">0.0153042945922462</cx:pt>
          <cx:pt idx="697">-0.00146694987712942</cx:pt>
          <cx:pt idx="698">-0.00053296210923635704</cx:pt>
          <cx:pt idx="699">-0.00034161293612320199</cx:pt>
          <cx:pt idx="700">-0.00026914658302117501</cx:pt>
          <cx:pt idx="701">-0.00051886323927372198</cx:pt>
          <cx:pt idx="702">-7.28897779867073e-06</cx:pt>
          <cx:pt idx="703">0.00146334284233065</cx:pt>
          <cx:pt idx="704">-0.0076233553534531999</cx:pt>
          <cx:pt idx="705">-0.032689853976151297</cx:pt>
          <cx:pt idx="706">-0.0242620559012229</cx:pt>
          <cx:pt idx="707">-0.0090377104566719806</cx:pt>
          <cx:pt idx="708">-0.027417535447232799</cx:pt>
          <cx:pt idx="709">-0.071856023789394805</cx:pt>
          <cx:pt idx="710">-0.12002047316492701</cx:pt>
          <cx:pt idx="711">-0.061661201427942097</cx:pt>
          <cx:pt idx="712">0.0099437481061834202</cx:pt>
          <cx:pt idx="713">0.00147611471884226</cx:pt>
          <cx:pt idx="714">-0.055643953065527101</cx:pt>
          <cx:pt idx="715">-0.086597096760184095</cx:pt>
          <cx:pt idx="716">-0.098960777063662603</cx:pt>
          <cx:pt idx="717">-0.0381169568338319</cx:pt>
          <cx:pt idx="718">-0.0118500092370405</cx:pt>
          <cx:pt idx="719">0.0084845718298025702</cx:pt>
          <cx:pt idx="720">0.021236073570634801</cx:pt>
          <cx:pt idx="721">0.030654502597471</cx:pt>
          <cx:pt idx="722">0.0329493269351194</cx:pt>
          <cx:pt idx="723">0.017436829106323101</cx:pt>
          <cx:pt idx="724">0.012998387493949401</cx:pt>
          <cx:pt idx="725">0.00031397509664902198</cx:pt>
          <cx:pt idx="726">0.00023953630066844001</cx:pt>
          <cx:pt idx="727">0.00049854213311854097</cx:pt>
          <cx:pt idx="728">0.00012337120916191199</cx:pt>
          <cx:pt idx="729">-0.00081666265833475705</cx:pt>
          <cx:pt idx="730">-5.92818090110709e-05</cx:pt>
          <cx:pt idx="731">0.00054350944797952204</cx:pt>
          <cx:pt idx="732">0.00039498588181717802</cx:pt>
          <cx:pt idx="733">-0.0103833770243325</cx:pt>
          <cx:pt idx="734">-0.010236127634941399</cx:pt>
          <cx:pt idx="735">-0.014489691816234799</cx:pt>
          <cx:pt idx="736">-0.016729970341934401</cx:pt>
          <cx:pt idx="737">-0.027734894851952699</cx:pt>
          <cx:pt idx="738">-0.0302357335328119</cx:pt>
          <cx:pt idx="739">-0.023763285879164299</cx:pt>
          <cx:pt idx="740">-0.011384970624115399</cx:pt>
          <cx:pt idx="741">-0.0196694524970134</cx:pt>
          <cx:pt idx="742">-0.063047571530716703</cx:pt>
          <cx:pt idx="743">-0.049313692155393003</cx:pt>
          <cx:pt idx="744">0.0042692085062125597</cx:pt>
          <cx:pt idx="745">0.0070203801092805001</cx:pt>
          <cx:pt idx="746">0.0073419036029495699</cx:pt>
          <cx:pt idx="747">0.0085153875900569401</cx:pt>
          <cx:pt idx="748">0.013591510391990301</cx:pt>
          <cx:pt idx="749">0.0170198781153683</cx:pt>
          <cx:pt idx="750">0.0065746650542216198</cx:pt>
          <cx:pt idx="751">0.00032383172309573402</cx:pt>
          <cx:pt idx="752">-0.00035784427655841501</cx:pt>
          <cx:pt idx="753">-0.00042434867966829897</cx:pt>
          <cx:pt idx="754">-0.00052792138817926596</cx:pt>
          <cx:pt idx="755">-0.000413310655714185</cx:pt>
          <cx:pt idx="756">0.00066546382893897403</cx:pt>
          <cx:pt idx="757">0.00054220300413684701</cx:pt>
          <cx:pt idx="758">0.000316690048924262</cx:pt>
          <cx:pt idx="759">-0.000114896105148886</cx:pt>
          <cx:pt idx="760">0.000611322467581651</cx:pt>
          <cx:pt idx="761">9.9849827603601195e-05</cx:pt>
          <cx:pt idx="762">-2.08177432147528e-05</cx:pt>
          <cx:pt idx="763">-1.2567193382258e-05</cx:pt>
          <cx:pt idx="764">-0.00058339947496905396</cx:pt>
          <cx:pt idx="765">-0.0004042364696471</cx:pt>
          <cx:pt idx="766">-0.0013591134856092201</cx:pt>
          <cx:pt idx="767">-0.0018764625215164799</cx:pt>
          <cx:pt idx="768">-0.0018723761165804101</cx:pt>
          <cx:pt idx="769">-0.0025463583147953199</cx:pt>
          <cx:pt idx="770">-0.0037009971625022501</cx:pt>
          <cx:pt idx="771">-0.0023058751645292099</cx:pt>
          <cx:pt idx="772">-0.00063656677382829298</cx:pt>
          <cx:pt idx="773">-0.00079742416786053995</cx:pt>
          <cx:pt idx="774">-0.00085952580324245799</cx:pt>
          <cx:pt idx="775">-0.00078969013808100801</cx:pt>
          <cx:pt idx="776">-0.0011578605596362799</cx:pt>
          <cx:pt idx="777">-0.00058027163436280202</cx:pt>
          <cx:pt idx="778">3.12124470745479e-05</cx:pt>
          <cx:pt idx="779">0.00031550665768368498</cx:pt>
          <cx:pt idx="780">0.00035827035775756099</cx:pt>
          <cx:pt idx="781">0.000301440493773193</cx:pt>
          <cx:pt idx="782">0.00042138985788528997</cx:pt>
          <cx:pt idx="783">0.00020102920372683</cx:pt>
          <cx:pt idx="784">-0.0021597422107119775</cx:pt>
          <cx:pt idx="785">-0.0038009495333883002</cx:pt>
          <cx:pt idx="786">-0.0059016041217400004</cx:pt>
          <cx:pt idx="787">-0.0089906704790457502</cx:pt>
          <cx:pt idx="788">-0.020586697641932751</cx:pt>
          <cx:pt idx="789">-0.023494543503714601</cx:pt>
          <cx:pt idx="790">-0.0083515688865825506</cx:pt>
          <cx:pt idx="791">0.0027343061652392751</cx:pt>
          <cx:pt idx="792">0.0171056827575942</cx:pt>
          <cx:pt idx="793">0.0061196595327277</cx:pt>
          <cx:pt idx="794">0.0093290576166639508</cx:pt>
          <cx:pt idx="795">0.013955412117788999</cx:pt>
          <cx:pt idx="796">0.019695347490700399</cx:pt>
          <cx:pt idx="797">0.016460037744577851</cx:pt>
          <cx:pt idx="798">0.035690109623053252</cx:pt>
          <cx:pt idx="799">0.043630600730236752</cx:pt>
          <cx:pt idx="800">0.040588251484884</cx:pt>
          <cx:pt idx="801">0.040446614429505999</cx:pt>
          <cx:pt idx="802">0.038933248706322497</cx:pt>
          <cx:pt idx="803">0.045836562281269498</cx:pt>
          <cx:pt idx="804">0.027024582906403249</cx:pt>
          <cx:pt idx="805">0.014109942556669626</cx:pt>
          <cx:pt idx="806">0.011210184550033225</cx:pt>
          <cx:pt idx="807">0.0059506350430271254</cx:pt>
          <cx:pt idx="808">0.00054604821834276004</cx:pt>
          <cx:pt idx="809">0.000117912777878428</cx:pt>
          <cx:pt idx="810">-0.000117528936632633</cx:pt>
          <cx:pt idx="811">-8.2975733251500246e-05</cx:pt>
          <cx:pt idx="812">-0.0022129323656910199</cx:pt>
          <cx:pt idx="813">-0.0048011289164736001</cx:pt>
          <cx:pt idx="814">-0.0052717982302610501</cx:pt>
          <cx:pt idx="815">-0.0089462909562687751</cx:pt>
          <cx:pt idx="816">-0.016460320166843977</cx:pt>
          <cx:pt idx="817">-0.020205833259809101</cx:pt>
          <cx:pt idx="818">-0.0050687812697282749</cx:pt>
          <cx:pt idx="819">-0.01587377654023055</cx:pt>
          <cx:pt idx="820">-0.0021685440371368376</cx:pt>
          <cx:pt idx="821">0.0097935950746286249</cx:pt>
          <cx:pt idx="822">0.0023835302024557124</cx:pt>
          <cx:pt idx="823">0.02140787635071675</cx:pt>
          <cx:pt idx="824">0.044936248066278002</cx:pt>
          <cx:pt idx="825">0.063418307292053999</cx:pt>
          <cx:pt idx="826">0.053820610313789</cx:pt>
          <cx:pt idx="827">0.05435450107451175</cx:pt>
          <cx:pt idx="828">0.049810306049505503</cx:pt>
          <cx:pt idx="829">0.031188095763268749</cx:pt>
          <cx:pt idx="830">0.033379867545920747</cx:pt>
          <cx:pt idx="831">0.030248102007715751</cx:pt>
          <cx:pt idx="832">0.01618415647736195</cx:pt>
          <cx:pt idx="833">0.016745115714258477</cx:pt>
          <cx:pt idx="834">0.012035904222852325</cx:pt>
          <cx:pt idx="835">0.0072224383751896496</cx:pt>
          <cx:pt idx="836">0.00059962712764049251</cx:pt>
          <cx:pt idx="837">-0.0001225085828694615</cx:pt>
          <cx:pt idx="838">-1.1129817637407026e-05</cx:pt>
          <cx:pt idx="839">-0.00036454297870512251</cx:pt>
          <cx:pt idx="840">-0.0035534523139598251</cx:pt>
          <cx:pt idx="841">-0.0027262246413657502</cx:pt>
          <cx:pt idx="842">-0.0053234426478008749</cx:pt>
          <cx:pt idx="843">-0.0073892459413681501</cx:pt>
          <cx:pt idx="844">-0.015881332329322474</cx:pt>
          <cx:pt idx="845">-0.016539697156654824</cx:pt>
          <cx:pt idx="846">-0.0064543723763965501</cx:pt>
          <cx:pt idx="847">-0.02190905349180455</cx:pt>
          <cx:pt idx="848">-0.0257563907901905</cx:pt>
          <cx:pt idx="849">-0.012422266964608575</cx:pt>
          <cx:pt idx="850">0.0084825778275669748</cx:pt>
          <cx:pt idx="851">0.0093911806299412752</cx:pt>
          <cx:pt idx="852">-0.0013697494843549626</cx:pt>
          <cx:pt idx="853">0.0017708554117946201</cx:pt>
          <cx:pt idx="854">0.001435642101684775</cx:pt>
          <cx:pt idx="855">0.0115259791142459</cx:pt>
          <cx:pt idx="856">-0.0022381243101951076</cx:pt>
          <cx:pt idx="857">-0.016353684019885999</cx:pt>
          <cx:pt idx="858">-0.013608499082133725</cx:pt>
          <cx:pt idx="859">0.0049849711615451752</cx:pt>
          <cx:pt idx="860">-0.0033139043243019749</cx:pt>
          <cx:pt idx="861">0.020471022979167999</cx:pt>
          <cx:pt idx="862">0.017506644241990148</cx:pt>
          <cx:pt idx="863">0.00174467965496896</cx:pt>
          <cx:pt idx="864">0.00020692586334849949</cx:pt>
          <cx:pt idx="865">0.00015291162655277151</cx:pt>
          <cx:pt idx="866">-0.00017187326325414576</cx:pt>
          <cx:pt idx="867">-0.00046533443476751499</cx:pt>
          <cx:pt idx="868">-0.002002905556664155</cx:pt>
          <cx:pt idx="869">-0.000194384002963887</cx:pt>
          <cx:pt idx="870">0.0023670813713513525</cx:pt>
          <cx:pt idx="871">0.00068704676102331248</cx:pt>
          <cx:pt idx="872">-0.0044887269398889247</cx:pt>
          <cx:pt idx="873">-0.0090955918110561494</cx:pt>
          <cx:pt idx="874">-0.007278833673578425</cx:pt>
          <cx:pt idx="875">-0.0066500573832514497</cx:pt>
          <cx:pt idx="876">-0.019891313365534249</cx:pt>
          <cx:pt idx="877">-0.0062383924340135496</cx:pt>
          <cx:pt idx="878">-0.022325971016317475</cx:pt>
          <cx:pt idx="879">-0.033125053276725248</cx:pt>
          <cx:pt idx="880">-0.042168006109566503</cx:pt>
          <cx:pt idx="881">-0.065603439077554504</cx:pt>
          <cx:pt idx="882">-0.070246288410364996</cx:pt>
          <cx:pt idx="883">-0.05577134178877325</cx:pt>
          <cx:pt idx="884">-0.0021597422107119775</cx:pt>
          <cx:pt idx="885">-0.0038009495333883002</cx:pt>
          <cx:pt idx="886">-0.0059016041217400004</cx:pt>
          <cx:pt idx="887">-0.0089906704790457502</cx:pt>
          <cx:pt idx="888">-0.020586697641932751</cx:pt>
          <cx:pt idx="889">-0.023494543503714601</cx:pt>
          <cx:pt idx="890">-0.0083515688865825506</cx:pt>
          <cx:pt idx="891">0.0027343061652392751</cx:pt>
          <cx:pt idx="892">0.0171056827575942</cx:pt>
          <cx:pt idx="893">0.0061196595327277</cx:pt>
          <cx:pt idx="894">0.0093290576166639508</cx:pt>
          <cx:pt idx="895">0.013955412117788999</cx:pt>
          <cx:pt idx="896">0.019695347490700399</cx:pt>
          <cx:pt idx="897">0.016460037744577851</cx:pt>
          <cx:pt idx="898">0.035690109623053252</cx:pt>
          <cx:pt idx="899">0.043630600730236752</cx:pt>
          <cx:pt idx="900">0.040588251484884</cx:pt>
          <cx:pt idx="901">0.040446614429505999</cx:pt>
          <cx:pt idx="902">0.038933248706322497</cx:pt>
          <cx:pt idx="903">0.045836562281269498</cx:pt>
          <cx:pt idx="904">0.027024582906403249</cx:pt>
          <cx:pt idx="905">0.014109942556669626</cx:pt>
          <cx:pt idx="906">0.011210184550033225</cx:pt>
          <cx:pt idx="907">0.0059506350430271254</cx:pt>
          <cx:pt idx="908">0.00054604821834276004</cx:pt>
          <cx:pt idx="909">0.000117912777878428</cx:pt>
          <cx:pt idx="910">-0.000117528936632633</cx:pt>
          <cx:pt idx="911">-8.2975733251500246e-05</cx:pt>
          <cx:pt idx="912">-0.0022129323656910199</cx:pt>
          <cx:pt idx="913">-0.0048011289164736001</cx:pt>
          <cx:pt idx="914">-0.0052717982302610501</cx:pt>
          <cx:pt idx="915">-0.0089462909562687751</cx:pt>
          <cx:pt idx="916">-0.016460320166843977</cx:pt>
          <cx:pt idx="917">-0.020205833259809101</cx:pt>
          <cx:pt idx="918">-0.0050687812697282749</cx:pt>
          <cx:pt idx="919">-0.01587377654023055</cx:pt>
          <cx:pt idx="920">-0.0021685440371368376</cx:pt>
          <cx:pt idx="921">0.0097935950746286249</cx:pt>
          <cx:pt idx="922">0.0023835302024557124</cx:pt>
          <cx:pt idx="923">0.02140787635071675</cx:pt>
          <cx:pt idx="924">0.044936248066278002</cx:pt>
          <cx:pt idx="925">0.063418307292053999</cx:pt>
          <cx:pt idx="926">0.053820610313789</cx:pt>
          <cx:pt idx="927">0.05435450107451175</cx:pt>
          <cx:pt idx="928">0.049810306049505503</cx:pt>
          <cx:pt idx="929">0.031188095763268749</cx:pt>
          <cx:pt idx="930">0.033379867545920747</cx:pt>
          <cx:pt idx="931">0.030248102007715751</cx:pt>
          <cx:pt idx="932">0.01618415647736195</cx:pt>
          <cx:pt idx="933">0.016745115714258477</cx:pt>
          <cx:pt idx="934">0.012035904222852325</cx:pt>
          <cx:pt idx="935">0.0072224383751896496</cx:pt>
          <cx:pt idx="936">0.00059962712764049251</cx:pt>
          <cx:pt idx="937">-0.0001225085828694615</cx:pt>
          <cx:pt idx="938">-1.1129817637407026e-05</cx:pt>
          <cx:pt idx="939">-0.00036454297870512251</cx:pt>
          <cx:pt idx="940">-0.0035534523139598251</cx:pt>
          <cx:pt idx="941">-0.0027262246413657502</cx:pt>
          <cx:pt idx="942">-0.0053234426478008749</cx:pt>
          <cx:pt idx="943">-0.0073892459413681501</cx:pt>
          <cx:pt idx="944">-0.015881332329322474</cx:pt>
          <cx:pt idx="945">-0.016539697156654824</cx:pt>
          <cx:pt idx="946">-0.0064543723763965501</cx:pt>
          <cx:pt idx="947">-0.02190905349180455</cx:pt>
          <cx:pt idx="948">-0.0257563907901905</cx:pt>
          <cx:pt idx="949">-0.012422266964608575</cx:pt>
          <cx:pt idx="950">0.0084825778275669748</cx:pt>
          <cx:pt idx="951">0.0093911806299412752</cx:pt>
          <cx:pt idx="952">-0.0013697494843549626</cx:pt>
          <cx:pt idx="953">0.0017708554117946201</cx:pt>
          <cx:pt idx="954">0.001435642101684775</cx:pt>
          <cx:pt idx="955">0.0115259791142459</cx:pt>
          <cx:pt idx="956">-0.0022381243101951076</cx:pt>
          <cx:pt idx="957">-0.016353684019885999</cx:pt>
          <cx:pt idx="958">-0.013608499082133725</cx:pt>
          <cx:pt idx="959">0.0049849711615451752</cx:pt>
          <cx:pt idx="960">-0.0033139043243019749</cx:pt>
          <cx:pt idx="961">0.020471022979167999</cx:pt>
          <cx:pt idx="962">0.017506644241990148</cx:pt>
          <cx:pt idx="963">0.00174467965496896</cx:pt>
          <cx:pt idx="964">0.00020692586334849949</cx:pt>
          <cx:pt idx="965">0.00015291162655277151</cx:pt>
          <cx:pt idx="966">-0.00017187326325414576</cx:pt>
          <cx:pt idx="967">-0.00046533443476751499</cx:pt>
          <cx:pt idx="968">-0.002002905556664155</cx:pt>
          <cx:pt idx="969">-0.000194384002963887</cx:pt>
          <cx:pt idx="970">0.0023670813713513525</cx:pt>
          <cx:pt idx="971">0.00068704676102331248</cx:pt>
          <cx:pt idx="972">-0.0044887269398889247</cx:pt>
          <cx:pt idx="973">-0.0090955918110561494</cx:pt>
          <cx:pt idx="974">-0.007278833673578425</cx:pt>
          <cx:pt idx="975">-0.0066500573832514497</cx:pt>
          <cx:pt idx="976">-0.019891313365534249</cx:pt>
          <cx:pt idx="977">-0.0062383924340135496</cx:pt>
          <cx:pt idx="978">-0.022325971016317475</cx:pt>
          <cx:pt idx="979">-0.033125053276725248</cx:pt>
          <cx:pt idx="980">-0.042168006109566503</cx:pt>
          <cx:pt idx="981">-0.065603439077554504</cx:pt>
          <cx:pt idx="982">-0.070246288410364996</cx:pt>
          <cx:pt idx="983">-0.05577134178877325</cx:pt>
          <cx:pt idx="984">-0.0021597422107119775</cx:pt>
          <cx:pt idx="985">-0.0038009495333883002</cx:pt>
          <cx:pt idx="986">-0.0059016041217400004</cx:pt>
          <cx:pt idx="987">-0.0089906704790457502</cx:pt>
          <cx:pt idx="988">-0.020586697641932751</cx:pt>
          <cx:pt idx="989">-0.023494543503714601</cx:pt>
          <cx:pt idx="990">-0.0083515688865825506</cx:pt>
          <cx:pt idx="991">0.0027343061652392751</cx:pt>
          <cx:pt idx="992">0.0171056827575942</cx:pt>
          <cx:pt idx="993">0.0061196595327277</cx:pt>
          <cx:pt idx="994">0.0093290576166639508</cx:pt>
          <cx:pt idx="995">0.013955412117788999</cx:pt>
          <cx:pt idx="996">0.019695347490700399</cx:pt>
          <cx:pt idx="997">0.016460037744577851</cx:pt>
          <cx:pt idx="998">0.035690109623053252</cx:pt>
          <cx:pt idx="999">0.043630600730236752</cx:pt>
          <cx:pt idx="1000">0.040588251484884</cx:pt>
          <cx:pt idx="1001">0.040446614429505999</cx:pt>
          <cx:pt idx="1002">0.038933248706322497</cx:pt>
          <cx:pt idx="1003">0.045836562281269498</cx:pt>
          <cx:pt idx="1004">0.027024582906403249</cx:pt>
          <cx:pt idx="1005">0.014109942556669626</cx:pt>
          <cx:pt idx="1006">0.011210184550033225</cx:pt>
          <cx:pt idx="1007">0.0059506350430271254</cx:pt>
          <cx:pt idx="1008">0.00054604821834276004</cx:pt>
          <cx:pt idx="1009">0.000117912777878428</cx:pt>
          <cx:pt idx="1010">-0.000117528936632633</cx:pt>
          <cx:pt idx="1011">-8.2975733251500246e-05</cx:pt>
          <cx:pt idx="1012">-0.0022129323656910199</cx:pt>
          <cx:pt idx="1013">-0.0048011289164736001</cx:pt>
          <cx:pt idx="1014">-0.0052717982302610501</cx:pt>
          <cx:pt idx="1015">-0.0089462909562687751</cx:pt>
          <cx:pt idx="1016">-0.016460320166843977</cx:pt>
          <cx:pt idx="1017">-0.020205833259809101</cx:pt>
          <cx:pt idx="1018">-0.0050687812697282749</cx:pt>
          <cx:pt idx="1019">-0.01587377654023055</cx:pt>
          <cx:pt idx="1020">-0.0021685440371368376</cx:pt>
          <cx:pt idx="1021">0.0097935950746286249</cx:pt>
          <cx:pt idx="1022">0.0023835302024557124</cx:pt>
          <cx:pt idx="1023">0.02140787635071675</cx:pt>
          <cx:pt idx="1024">0.044936248066278002</cx:pt>
          <cx:pt idx="1025">0.063418307292053999</cx:pt>
          <cx:pt idx="1026">0.053820610313789</cx:pt>
          <cx:pt idx="1027">0.05435450107451175</cx:pt>
          <cx:pt idx="1028">0.049810306049505503</cx:pt>
          <cx:pt idx="1029">0.031188095763268749</cx:pt>
          <cx:pt idx="1030">0.033379867545920747</cx:pt>
          <cx:pt idx="1031">0.030248102007715751</cx:pt>
          <cx:pt idx="1032">0.01618415647736195</cx:pt>
          <cx:pt idx="1033">0.016745115714258477</cx:pt>
          <cx:pt idx="1034">0.012035904222852325</cx:pt>
          <cx:pt idx="1035">0.0072224383751896496</cx:pt>
          <cx:pt idx="1036">0.00059962712764049251</cx:pt>
          <cx:pt idx="1037">-0.0001225085828694615</cx:pt>
          <cx:pt idx="1038">-1.1129817637407026e-05</cx:pt>
          <cx:pt idx="1039">-0.00036454297870512251</cx:pt>
          <cx:pt idx="1040">-0.0035534523139598251</cx:pt>
          <cx:pt idx="1041">-0.0027262246413657502</cx:pt>
          <cx:pt idx="1042">-0.0053234426478008749</cx:pt>
          <cx:pt idx="1043">-0.0073892459413681501</cx:pt>
          <cx:pt idx="1044">-0.015881332329322474</cx:pt>
          <cx:pt idx="1045">-0.016539697156654824</cx:pt>
          <cx:pt idx="1046">-0.0064543723763965501</cx:pt>
          <cx:pt idx="1047">-0.02190905349180455</cx:pt>
          <cx:pt idx="1048">-0.0257563907901905</cx:pt>
          <cx:pt idx="1049">-0.012422266964608575</cx:pt>
          <cx:pt idx="1050">0.0084825778275669748</cx:pt>
          <cx:pt idx="1051">0.0093911806299412752</cx:pt>
          <cx:pt idx="1052">-0.0013697494843549626</cx:pt>
          <cx:pt idx="1053">0.0017708554117946201</cx:pt>
          <cx:pt idx="1054">0.001435642101684775</cx:pt>
          <cx:pt idx="1055">0.0115259791142459</cx:pt>
          <cx:pt idx="1056">-0.0022381243101951076</cx:pt>
          <cx:pt idx="1057">-0.016353684019885999</cx:pt>
          <cx:pt idx="1058">-0.013608499082133725</cx:pt>
          <cx:pt idx="1059">0.0049849711615451752</cx:pt>
          <cx:pt idx="1060">-0.0033139043243019749</cx:pt>
          <cx:pt idx="1061">0.020471022979167999</cx:pt>
          <cx:pt idx="1062">0.017506644241990148</cx:pt>
          <cx:pt idx="1063">0.00174467965496896</cx:pt>
          <cx:pt idx="1064">0.00020692586334849949</cx:pt>
          <cx:pt idx="1065">0.00015291162655277151</cx:pt>
          <cx:pt idx="1066">-0.00017187326325414576</cx:pt>
          <cx:pt idx="1067">-0.00046533443476751499</cx:pt>
          <cx:pt idx="1068">-0.002002905556664155</cx:pt>
          <cx:pt idx="1069">-0.000194384002963887</cx:pt>
          <cx:pt idx="1070">0.0023670813713513525</cx:pt>
          <cx:pt idx="1071">0.00068704676102331248</cx:pt>
          <cx:pt idx="1072">-0.0044887269398889247</cx:pt>
          <cx:pt idx="1073">-0.0090955918110561494</cx:pt>
          <cx:pt idx="1074">-0.007278833673578425</cx:pt>
          <cx:pt idx="1075">-0.0066500573832514497</cx:pt>
          <cx:pt idx="1076">-0.019891313365534249</cx:pt>
          <cx:pt idx="1077">-0.0062383924340135496</cx:pt>
          <cx:pt idx="1078">-0.022325971016317475</cx:pt>
          <cx:pt idx="1079">-0.033125053276725248</cx:pt>
          <cx:pt idx="1080">-0.042168006109566503</cx:pt>
          <cx:pt idx="1081">-0.065603439077554504</cx:pt>
          <cx:pt idx="1082">-0.070246288410364996</cx:pt>
          <cx:pt idx="1083">-0.05577134178877325</cx:pt>
        </cx:lvl>
      </cx:numDim>
    </cx:data>
    <cx:data id="162">
      <cx:numDim type="val">
        <cx:f>Sheet2!$FG$1:$FG$1084</cx:f>
        <cx:lvl ptCount="1084" formatCode="G/通用格式">
          <cx:pt idx="0">-0.000149522698150088</cx:pt>
          <cx:pt idx="1">-0.000102735076460086</cx:pt>
          <cx:pt idx="2">0.00055549295361799803</cx:pt>
          <cx:pt idx="3">0.00014103055955157499</cx:pt>
          <cx:pt idx="4">6.9449962373754803e-05</cx:pt>
          <cx:pt idx="5">0.00020554799403362599</cx:pt>
          <cx:pt idx="6">-0.00052055732747750599</cx:pt>
          <cx:pt idx="7">-0.00090890598752868198</cx:pt>
          <cx:pt idx="8">-9.2239541095092e-05</cx:pt>
          <cx:pt idx="9">-0.000122296542681104</cx:pt>
          <cx:pt idx="10">0.000293728027995368</cx:pt>
          <cx:pt idx="11">-0.00072948966997148502</cx:pt>
          <cx:pt idx="12">0.00021881455132877699</cx:pt>
          <cx:pt idx="13">0.000884392907523426</cx:pt>
          <cx:pt idx="14">-2.4825421870366701e-05</cx:pt>
          <cx:pt idx="15">0.000119850521866602</cx:pt>
          <cx:pt idx="16">0.00060119503695279099</cx:pt>
          <cx:pt idx="17">0.00051143980181954103</cx:pt>
          <cx:pt idx="18">0.000707635017905172</cx:pt>
          <cx:pt idx="19">5.13749032426006e-05</cx:pt>
          <cx:pt idx="20">-0.000278087377409794</cx:pt>
          <cx:pt idx="21">0.00017390569201783599</cx:pt>
          <cx:pt idx="22">0.000667499096255813</cx:pt>
          <cx:pt idx="23">0.00125268296629567</cx:pt>
          <cx:pt idx="24">0.000456966161669594</cx:pt>
          <cx:pt idx="25">-0.00023063243035633801</cx:pt>
          <cx:pt idx="26">0.00012342473312622701</cx:pt>
          <cx:pt idx="27">0.00017878107957031199</cx:pt>
          <cx:pt idx="28">-0.00070202763610721197</cx:pt>
          <cx:pt idx="29">0.00021691953717333399</cx:pt>
          <cx:pt idx="30">-3.0063664988222999e-05</cx:pt>
          <cx:pt idx="31">-0.000806639752767387</cx:pt>
          <cx:pt idx="32">-0.00078005119234858002</cx:pt>
          <cx:pt idx="33">0.00036313032455711298</cx:pt>
          <cx:pt idx="34">0.00031879667043826902</cx:pt>
          <cx:pt idx="35">9.9945944008892899e-05</cx:pt>
          <cx:pt idx="36">0.0011323103474639401</cx:pt>
          <cx:pt idx="37">0.0012129846257633</cx:pt>
          <cx:pt idx="38">0.0031232338172605201</cx:pt>
          <cx:pt idx="39">0.0043628944604274002</cx:pt>
          <cx:pt idx="40">0.0024638660065274898</cx:pt>
          <cx:pt idx="41">0.0017339022100330999</cx:pt>
          <cx:pt idx="42">0.00447480938936672</cx:pt>
          <cx:pt idx="43">0.00279405078320146</cx:pt>
          <cx:pt idx="44">-0.0033651046049691601</cx:pt>
          <cx:pt idx="45">0.0013141463806074301</cx:pt>
          <cx:pt idx="46">0.0012581969635309801</cx:pt>
          <cx:pt idx="47">0.0016659663060082999</cx:pt>
          <cx:pt idx="48">0.0012537208342152601</cx:pt>
          <cx:pt idx="49">0.0017599961220104499</cx:pt>
          <cx:pt idx="50">0.00040504734213541197</cx:pt>
          <cx:pt idx="51">0.00062927641257746797</cx:pt>
          <cx:pt idx="52">0.00013267403713541001</cx:pt>
          <cx:pt idx="53">0.00024065040751783899</cx:pt>
          <cx:pt idx="54">0.000108147394520017</cx:pt>
          <cx:pt idx="55">-0.00055000235135246704</cx:pt>
          <cx:pt idx="56">-0.00094978020097640501</cx:pt>
          <cx:pt idx="57">2.6239149274142801e-05</cx:pt>
          <cx:pt idx="58">-0.0014395302110060599</cx:pt>
          <cx:pt idx="59">-0.000308601193438308</cx:pt>
          <cx:pt idx="60">8.4641972848049506e-05</cx:pt>
          <cx:pt idx="61">0.0010304461114328499</cx:pt>
          <cx:pt idx="62">0.0014218827261915699</cx:pt>
          <cx:pt idx="63">0.0030777340453496801</cx:pt>
          <cx:pt idx="64">0.0076566932278175201</cx:pt>
          <cx:pt idx="65">0.017292810123299401</cx:pt>
          <cx:pt idx="66">0.025120026890672099</cx:pt>
          <cx:pt idx="67">0.0311680148567899</cx:pt>
          <cx:pt idx="68">0.032951708560631898</cx:pt>
          <cx:pt idx="69">0.040500661148573501</cx:pt>
          <cx:pt idx="70">0.054876961935224497</cx:pt>
          <cx:pt idx="71">0.054929103424054597</cx:pt>
          <cx:pt idx="72">0.048804406051709097</cx:pt>
          <cx:pt idx="73">0.046284431171802497</cx:pt>
          <cx:pt idx="74">0.038767993192125302</cx:pt>
          <cx:pt idx="75">0.032186345079632299</cx:pt>
          <cx:pt idx="76">0.026372341149446799</cx:pt>
          <cx:pt idx="77">0.019046995473925899</cx:pt>
          <cx:pt idx="78">0.0092901289772001003</cx:pt>
          <cx:pt idx="79">0.0044686941440503797</cx:pt>
          <cx:pt idx="80">-0.00077241273998371698</cx:pt>
          <cx:pt idx="81">-0.0014786157033827799</cx:pt>
          <cx:pt idx="82">0.00055028025029397196</cx:pt>
          <cx:pt idx="83">0.000111986111270795</cx:pt>
          <cx:pt idx="84">0.000485226071645519</cx:pt>
          <cx:pt idx="85">0.00031872670838124399</cx:pt>
          <cx:pt idx="86">-0.000111408988974415</cx:pt>
          <cx:pt idx="87">0.00016477984203004599</cx:pt>
          <cx:pt idx="88">0.00133636125233859</cx:pt>
          <cx:pt idx="89">0.000447623986489239</cx:pt>
          <cx:pt idx="90">0.0037855360751146401</cx:pt>
          <cx:pt idx="91">0.0075660901536516098</cx:pt>
          <cx:pt idx="92">0.015668066858772301</cx:pt>
          <cx:pt idx="93">0.0226859710271403</cx:pt>
          <cx:pt idx="94">0.036403764380070203</cx:pt>
          <cx:pt idx="95">0.038665847004229897</cx:pt>
          <cx:pt idx="96">0.042810534397156</cx:pt>
          <cx:pt idx="97">0.023798779143409499</cx:pt>
          <cx:pt idx="98">0.033484917562977799</cx:pt>
          <cx:pt idx="99">0.053725325216607001</cx:pt>
          <cx:pt idx="100">0.044217683005824099</cx:pt>
          <cx:pt idx="101">0.0048382697868137097</cx:pt>
          <cx:pt idx="102">0.027638624926640501</cx:pt>
          <cx:pt idx="103">0.0342949028632775</cx:pt>
          <cx:pt idx="104">0.0159944900957034</cx:pt>
          <cx:pt idx="105">0.039205461355482703</cx:pt>
          <cx:pt idx="106">0.038271014658397703</cx:pt>
          <cx:pt idx="107">0.024911674840234401</cx:pt>
          <cx:pt idx="108">0.0105634446723031</cx:pt>
          <cx:pt idx="109">-0.0020638870148588099</cx:pt>
          <cx:pt idx="110">-0.00068163892430621298</cx:pt>
          <cx:pt idx="111">-0.00077428289200352904</cx:pt>
          <cx:pt idx="112">1.0014215241466101e-05</cx:pt>
          <cx:pt idx="113">-0.000436995410019947</cx:pt>
          <cx:pt idx="114">-0.000179254511582971</cx:pt>
          <cx:pt idx="115">-0.000454117999085109</cx:pt>
          <cx:pt idx="116">0.0016062183016864</cx:pt>
          <cx:pt idx="117">0.012096843152160801</cx:pt>
          <cx:pt idx="118">0.0153292612801386</cx:pt>
          <cx:pt idx="119">0.010899244410855701</cx:pt>
          <cx:pt idx="120">0.0086530619126841506</cx:pt>
          <cx:pt idx="121">0.014801920447092</cx:pt>
          <cx:pt idx="122">0.045281303278603899</cx:pt>
          <cx:pt idx="123">0.015072585362142</cx:pt>
          <cx:pt idx="124">0.0518730604554428</cx:pt>
          <cx:pt idx="125">0.061303446209291103</cx:pt>
          <cx:pt idx="126">0.050979097871752803</cx:pt>
          <cx:pt idx="127">-0.0094886476781996399</cx:pt>
          <cx:pt idx="128">0.0061408491057008598</cx:pt>
          <cx:pt idx="129">-0.049250219065070197</cx:pt>
          <cx:pt idx="130">-0.055507400132728001</cx:pt>
          <cx:pt idx="131">-0.0096451757203609104</cx:pt>
          <cx:pt idx="132">-0.00517815544216646</cx:pt>
          <cx:pt idx="133">0.016448992392922902</cx:pt>
          <cx:pt idx="134">0.0335504476608533</cx:pt>
          <cx:pt idx="135">0.0281197733657031</cx:pt>
          <cx:pt idx="136">-0.0034318334337007398</cx:pt>
          <cx:pt idx="137">-0.010409079426351</cx:pt>
          <cx:pt idx="138">-0.0054163369791587696</cx:pt>
          <cx:pt idx="139">0.00026824997691189797</cx:pt>
          <cx:pt idx="140">0.00044109825383592901</cx:pt>
          <cx:pt idx="141">3.8507025461082599e-05</cx:pt>
          <cx:pt idx="142">0.00075450757263287197</cx:pt>
          <cx:pt idx="143">0.0011039349194137201</cx:pt>
          <cx:pt idx="144">0.0035061745223791902</cx:pt>
          <cx:pt idx="145">0.0049045803718197403</cx:pt>
          <cx:pt idx="146">0.0105893444038414</cx:pt>
          <cx:pt idx="147">-0.010970871052317401</cx:pt>
          <cx:pt idx="148">-0.0149129772494949</cx:pt>
          <cx:pt idx="149">-0.026919911174433198</cx:pt>
          <cx:pt idx="150">-0.023819040889666899</cx:pt>
          <cx:pt idx="151">-0.049487781460942397</cx:pt>
          <cx:pt idx="152">0.047296993190570603</cx:pt>
          <cx:pt idx="153">0.015871682480611701</cx:pt>
          <cx:pt idx="154">0.0286684501266317</cx:pt>
          <cx:pt idx="155">0.0161277288103285</cx:pt>
          <cx:pt idx="156">0.017811286230243702</cx:pt>
          <cx:pt idx="157">0.0079154299272771993</cx:pt>
          <cx:pt idx="158">-0.040520690459721502</cx:pt>
          <cx:pt idx="159">0.028511446528876699</cx:pt>
          <cx:pt idx="160">-0.0097408031756886296</cx:pt>
          <cx:pt idx="161">0.017150656310026002</cx:pt>
          <cx:pt idx="162">0.044658556614010199</cx:pt>
          <cx:pt idx="163">0.047914870383580499</cx:pt>
          <cx:pt idx="164">0.0110317849200685</cx:pt>
          <cx:pt idx="165">-0.0011296506342551001</cx:pt>
          <cx:pt idx="166">-0.00158126579059773</cx:pt>
          <cx:pt idx="167">0.00046050526774933198</cx:pt>
          <cx:pt idx="168">0.00043930652629087003</cx:pt>
          <cx:pt idx="169">-0.00063289764891740895</cx:pt>
          <cx:pt idx="170">-0.00026961653058458899</cx:pt>
          <cx:pt idx="171">0.0049821449524545701</cx:pt>
          <cx:pt idx="172">0.00740307810553397</cx:pt>
          <cx:pt idx="173">0.0173277716584644</cx:pt>
          <cx:pt idx="174">-0.0095419409616030598</cx:pt>
          <cx:pt idx="175">-0.051996009753960799</cx:pt>
          <cx:pt idx="176">-0.070052122009491097</cx:pt>
          <cx:pt idx="177">-0.077631348988141696</cx:pt>
          <cx:pt idx="178">-0.086762052327510594</cx:pt>
          <cx:pt idx="179">-0.0083530727398239309</cx:pt>
          <cx:pt idx="180">0.049491816523651803</cx:pt>
          <cx:pt idx="181">0.0265311047205662</cx:pt>
          <cx:pt idx="182">0.030786141656436498</cx:pt>
          <cx:pt idx="183">0.030554613882284198</cx:pt>
          <cx:pt idx="184">-0.0268883635248281</cx:pt>
          <cx:pt idx="185">-0.058122362070180997</cx:pt>
          <cx:pt idx="186">-0.108020169923382</cx:pt>
          <cx:pt idx="187">-0.026543500929265801</cx:pt>
          <cx:pt idx="188">-0.071358863381410301</cx:pt>
          <cx:pt idx="189">-0.033812551072042597</cx:pt>
          <cx:pt idx="190">0.0308050601356042</cx:pt>
          <cx:pt idx="191">0.046107004614207699</cx:pt>
          <cx:pt idx="192">0.022347346972611599</cx:pt>
          <cx:pt idx="193">0.0029606905023726298</cx:pt>
          <cx:pt idx="194">0.0020418400564491102</cx:pt>
          <cx:pt idx="195">0.0025001564472936499</cx:pt>
          <cx:pt idx="196">-0.00041488764526966199</cx:pt>
          <cx:pt idx="197">-0.000485425537358347</cx:pt>
          <cx:pt idx="198">-0.0010013781846273</cx:pt>
          <cx:pt idx="199">-0.00094326947286111251</cx:pt>
          <cx:pt idx="200">-0.00098753237405686746</cx:pt>
          <cx:pt idx="201">-0.0030997563177717251</cx:pt>
          <cx:pt idx="202">-0.012679717928062975</cx:pt>
          <cx:pt idx="203">-0.017130849605026074</cx:pt>
          <cx:pt idx="204">-0.020699610315909073</cx:pt>
          <cx:pt idx="205">-0.026188824693468251</cx:pt>
          <cx:pt idx="206">-0.015106976189985175</cx:pt>
          <cx:pt idx="207">0.0026445563787830498</cx:pt>
          <cx:pt idx="208">0.0045360464102811001</cx:pt>
          <cx:pt idx="209">0.0084738324602507496</cx:pt>
          <cx:pt idx="210">0.0094640041186345256</cx:pt>
          <cx:pt idx="211">-0.0010054345263943124</cx:pt>
          <cx:pt idx="212">-0.019954068320813576</cx:pt>
          <cx:pt idx="213">-0.016919067863043601</cx:pt>
          <cx:pt idx="214">-0.026184795655195749</cx:pt>
          <cx:pt idx="215">-0.020417624736971975</cx:pt>
          <cx:pt idx="216">-0.018685571245035448</cx:pt>
          <cx:pt idx="217">-0.0098328093526671</cx:pt>
          <cx:pt idx="218">0.0020406606980750601</cx:pt>
          <cx:pt idx="219">0.000493723299483935</cx:pt>
          <cx:pt idx="220">0.0038542521015049501</cx:pt>
          <cx:pt idx="221">-0.00019072209684868475</cx:pt>
          <cx:pt idx="222">0.0021361031823048252</cx:pt>
          <cx:pt idx="223">0.00065001309238205997</cx:pt>
          <cx:pt idx="224">-3.7224699154059003e-05</cx:pt>
          <cx:pt idx="225">-0.00020123797451702101</cx:pt>
          <cx:pt idx="226">-0.00049812034736837745</cx:pt>
          <cx:pt idx="227">-0.0025963585708830002</cx:pt>
          <cx:pt idx="228">-0.004745003348744125</cx:pt>
          <cx:pt idx="229">-0.0074694272156528999</cx:pt>
          <cx:pt idx="230">-0.010748349637950575</cx:pt>
          <cx:pt idx="231">-0.0082326729679885746</cx:pt>
          <cx:pt idx="232">-0.019609165422349976</cx:pt>
          <cx:pt idx="233">-0.00913224197648165</cx:pt>
          <cx:pt idx="234">-0.0082333375439487752</cx:pt>
          <cx:pt idx="235">-0.005683720953829575</cx:pt>
          <cx:pt idx="236">0.0087554618174853008</cx:pt>
          <cx:pt idx="237">0.0083180486739573758</cx:pt>
          <cx:pt idx="238">-0.004592555007918925</cx:pt>
          <cx:pt idx="239">-0.017443407244140601</cx:pt>
          <cx:pt idx="240">-0.035845964493730502</cx:pt>
          <cx:pt idx="241">-0.020848843582391724</cx:pt>
          <cx:pt idx="242">-0.021533309858674202</cx:pt>
          <cx:pt idx="243">-0.020734475618491725</cx:pt>
          <cx:pt idx="244">-0.0072114830214206251</cx:pt>
          <cx:pt idx="245">-0.00643662207821035</cx:pt>
          <cx:pt idx="246">-0.0010494601547517124</cx:pt>
          <cx:pt idx="247">-0.0057955654929890254</cx:pt>
          <cx:pt idx="248">-0.0063799565243279248</cx:pt>
          <cx:pt idx="249">0.00010812213733718549</cx:pt>
          <cx:pt idx="250">0.00085174703494215749</cx:pt>
          <cx:pt idx="251">-0.0001648191741914565</cx:pt>
          <cx:pt idx="252">9.0766126196630001e-05</cx:pt>
          <cx:pt idx="253">-0.000764310201657575</cx:pt>
          <cx:pt idx="254">-0.0010963553689543925</cx:pt>
          <cx:pt idx="255">-0.0039038877468914501</cx:pt>
          <cx:pt idx="256">-0.010533758265113624</cx:pt>
          <cx:pt idx="257">-0.0106194077210568</cx:pt>
          <cx:pt idx="258">-0.013750001605325425</cx:pt>
          <cx:pt idx="259">-0.0054695243027162747</cx:pt>
          <cx:pt idx="260">-0.013093955497343974</cx:pt>
          <cx:pt idx="261">-0.0070701977698217752</cx:pt>
          <cx:pt idx="262">-0.018471567225702975</cx:pt>
          <cx:pt idx="263">-0.0086486953367657243</cx:pt>
          <cx:pt idx="264">-0.0052539107305792998</cx:pt>
          <cx:pt idx="265">-0.012735220577882926</cx:pt>
          <cx:pt idx="266">-0.021078315524186375</cx:pt>
          <cx:pt idx="267">-0.026520186104494251</cx:pt>
          <cx:pt idx="268">-0.028484843417751999</cx:pt>
          <cx:pt idx="269">-0.015195984355865701</cx:pt>
          <cx:pt idx="270">-0.00471156625706855</cx:pt>
          <cx:pt idx="271">-0.0028974126066568001</cx:pt>
          <cx:pt idx="272">0.0033414952404377</cx:pt>
          <cx:pt idx="273">0.007190853372387525</cx:pt>
          <cx:pt idx="274">-0.0029550596324230002</cx:pt>
          <cx:pt idx="275">-0.01141388489396095</cx:pt>
          <cx:pt idx="276">-0.0095911668719160254</cx:pt>
          <cx:pt idx="277">-0.0044476120256600749</cx:pt>
          <cx:pt idx="278">-0.0022807949179331124</cx:pt>
          <cx:pt idx="279">-0.0014488915617780851</cx:pt>
          <cx:pt idx="280">-0.00016631672291068375</cx:pt>
          <cx:pt idx="281">-0.00040231000875979499</cx:pt>
          <cx:pt idx="282">-0.0022155020183760748</cx:pt>
          <cx:pt idx="283">-0.0054287706962238254</cx:pt>
          <cx:pt idx="284">-0.011365876222354175</cx:pt>
          <cx:pt idx="285">-0.012046896955177275</cx:pt>
          <cx:pt idx="286">-0.012060497835851326</cx:pt>
          <cx:pt idx="287">-0.01051367847235945</cx:pt>
          <cx:pt idx="288">-0.014576756569631699</cx:pt>
          <cx:pt idx="289">-0.017173236445347451</cx:pt>
          <cx:pt idx="290">-0.0070619430730535998</cx:pt>
          <cx:pt idx="291">-0.0086715038949446242</cx:pt>
          <cx:pt idx="292">-0.0048810542713238749</cx:pt>
          <cx:pt idx="293">-0.014910487022842625</cx:pt>
          <cx:pt idx="294">-0.021066977634182023</cx:pt>
          <cx:pt idx="295">-0.020340364604602802</cx:pt>
          <cx:pt idx="296">-0.023656679026037925</cx:pt>
          <cx:pt idx="297">-0.00163582842106984</cx:pt>
          <cx:pt idx="298">0.0046243178868880996</cx:pt>
          <cx:pt idx="299">-0.0060192361462321504</cx:pt>
          <cx:pt idx="300">-0.022329983983592101</cx:pt>
          <cx:pt idx="301">-0.0099776360462390506</cx:pt>
          <cx:pt idx="302">-0.066524801332136202</cx:pt>
          <cx:pt idx="303">-0.064038353267369993</cx:pt>
          <cx:pt idx="304">-0.047223245810865601</cx:pt>
          <cx:pt idx="305">-0.031876475336825</cx:pt>
          <cx:pt idx="306">-0.0080046374882433192</cx:pt>
          <cx:pt idx="307">-0.0028634821816028201</cx:pt>
          <cx:pt idx="308">-4.3111420760750102e-05</cx:pt>
          <cx:pt idx="309">-0.0025684647511395901</cx:pt>
          <cx:pt idx="310">-0.015047917958698399</cx:pt>
          <cx:pt idx="311">-0.028891634327818001</cx:pt>
          <cx:pt idx="312">-0.062028162191643602</cx:pt>
          <cx:pt idx="313">-0.061561085067351799</cx:pt>
          <cx:pt idx="314">-0.038441403592329101</cx:pt>
          <cx:pt idx="315">-0.0568566985522184</cx:pt>
          <cx:pt idx="316">-0.046371271604762898</cx:pt>
          <cx:pt idx="317">-0.00360825223659132</cx:pt>
          <cx:pt idx="318">-0.0057045979287186502</cx:pt>
          <cx:pt idx="319">-0.066262482463712899</cx:pt>
          <cx:pt idx="320">-0.064699137993769404</cx:pt>
          <cx:pt idx="321">-0.081527125587767604</cx:pt>
          <cx:pt idx="322">-0.050396691295844002</cx:pt>
          <cx:pt idx="323">-0.051580273119476397</cx:pt>
          <cx:pt idx="324">-0.017756412470919299</cx:pt>
          <cx:pt idx="325">-0.0518023958508615</cx:pt>
          <cx:pt idx="326">0.013351955667698701</cx:pt>
          <cx:pt idx="327">0.034512937127739202</cx:pt>
          <cx:pt idx="328">-0.055788253254920699</cx:pt>
          <cx:pt idx="329">-0.049278096544869997</cx:pt>
          <cx:pt idx="330">-0.0727990043703821</cx:pt>
          <cx:pt idx="331">-0.043808622319336299</cx:pt>
          <cx:pt idx="332">-0.043103171542785</cx:pt>
          <cx:pt idx="333">-0.0123205665251826</cx:pt>
          <cx:pt idx="334">-0.0064588862525313297</cx:pt>
          <cx:pt idx="335">-0.0015198850584675499</cx:pt>
          <cx:pt idx="336">0.00051976743438681501</cx:pt>
          <cx:pt idx="337">-0.00085669965824718901</cx:pt>
          <cx:pt idx="338">-0.0073958514555165699</cx:pt>
          <cx:pt idx="339">-0.030989169464871201</cx:pt>
          <cx:pt idx="340">-0.071921752821287405</cx:pt>
          <cx:pt idx="341">-0.0764535045571198</cx:pt>
          <cx:pt idx="342">-0.049523422844187398</cx:pt>
          <cx:pt idx="343">-0.033969373030939498</cx:pt>
          <cx:pt idx="344">-0.0071079871902182496</cx:pt>
          <cx:pt idx="345">0.0031284377047977102</cx:pt>
          <cx:pt idx="346">0.039897761323624603</cx:pt>
          <cx:pt idx="347">0.0072340318712231597</cx:pt>
          <cx:pt idx="348">0.0155247108059475</cx:pt>
          <cx:pt idx="349">0.037617508379070297</cx:pt>
          <cx:pt idx="350">0.0538163571329517</cx:pt>
          <cx:pt idx="351">-0.0125813827720874</cx:pt>
          <cx:pt idx="352">-0.016656123178727</cx:pt>
          <cx:pt idx="353">-0.045593457019936702</cx:pt>
          <cx:pt idx="354">-0.034798113968841797</cx:pt>
          <cx:pt idx="355">-0.059027845464319502</cx:pt>
          <cx:pt idx="356">-0.074748118271935907</cx:pt>
          <cx:pt idx="357">-0.053414016159489298</cx:pt>
          <cx:pt idx="358">-0.0260701193368722</cx:pt>
          <cx:pt idx="359">-0.029909683475812701</cx:pt>
          <cx:pt idx="360">-0.020963702646039799</cx:pt>
          <cx:pt idx="361">-0.015211791287369301</cx:pt>
          <cx:pt idx="362">-0.015938993562179</cx:pt>
          <cx:pt idx="363">-0.00403258983488984</cx:pt>
          <cx:pt idx="364">0.000115197449425697</cx:pt>
          <cx:pt idx="365">0.00133791561618562</cx:pt>
          <cx:pt idx="366">-0.0029498093190510801</cx:pt>
          <cx:pt idx="367">-0.021187273946312299</cx:pt>
          <cx:pt idx="368">-0.069204770619994693</cx:pt>
          <cx:pt idx="369">-0.069999873802936194</cx:pt>
          <cx:pt idx="370">-0.00085603737358770095</cx:pt>
          <cx:pt idx="371">0.0154806317142191</cx:pt>
          <cx:pt idx="372">0.038097106343638998</cx:pt>
          <cx:pt idx="373">0.036416787423396303</cx:pt>
          <cx:pt idx="374">0.027920633729337799</cx:pt>
          <cx:pt idx="375">0.0471813307699901</cx:pt>
          <cx:pt idx="376">0.071043957049843301</cx:pt>
          <cx:pt idx="377">0.092882182271004102</cx:pt>
          <cx:pt idx="378">0.065357180496886297</cx:pt>
          <cx:pt idx="379">0.078790105496298404</cx:pt>
          <cx:pt idx="380">-0.0069681192360726198</cx:pt>
          <cx:pt idx="381">0.0223255421051584</cx:pt>
          <cx:pt idx="382">-0.0091678978905200305</cx:pt>
          <cx:pt idx="383">-0.063230025995291497</cx:pt>
          <cx:pt idx="384">-0.081742454441283294</cx:pt>
          <cx:pt idx="385">-0.037663675953938998</cx:pt>
          <cx:pt idx="386">-0.026944197300408299</cx:pt>
          <cx:pt idx="387">-0.018989518280128299</cx:pt>
          <cx:pt idx="388">-0.0211989042155524</cx:pt>
          <cx:pt idx="389">-0.0126219479699071</cx:pt>
          <cx:pt idx="390">-0.00607251025223413</cx:pt>
          <cx:pt idx="391">-0.00067847149126541099</cx:pt>
          <cx:pt idx="392">6.7051013290421896e-05</cx:pt>
          <cx:pt idx="393">0.00101416521193961</cx:pt>
          <cx:pt idx="394">0.00073910158326791502</cx:pt>
          <cx:pt idx="395">0.0062564694960078803</cx:pt>
          <cx:pt idx="396">-0.024371016224670299</cx:pt>
          <cx:pt idx="397">-0.010697117550956</cx:pt>
          <cx:pt idx="398">0.037929020556613201</cx:pt>
          <cx:pt idx="399">0.035988672562036299</cx:pt>
          <cx:pt idx="400">0.035068961544448801</cx:pt>
          <cx:pt idx="401">0.050753247694165601</cx:pt>
          <cx:pt idx="402">-0.0101427129403615</cx:pt>
          <cx:pt idx="403">0.072301819919712296</cx:pt>
          <cx:pt idx="404">0.084472538549876602</cx:pt>
          <cx:pt idx="405">0.0496997249964767</cx:pt>
          <cx:pt idx="406">0.107966166464154</cx:pt>
          <cx:pt idx="407">0.071313244021557601</cx:pt>
          <cx:pt idx="408">0.098848570164091404</cx:pt>
          <cx:pt idx="409">0.055534297768822398</cx:pt>
          <cx:pt idx="410">-0.046690097674212797</cx:pt>
          <cx:pt idx="411">-0.078030620269619294</cx:pt>
          <cx:pt idx="412">-0.13206712559882899</cx:pt>
          <cx:pt idx="413">-0.070692530516967306</cx:pt>
          <cx:pt idx="414">-0.017785185625839799</cx:pt>
          <cx:pt idx="415">-0.037171224996112202</cx:pt>
          <cx:pt idx="416">-0.015337716738013299</cx:pt>
          <cx:pt idx="417">0.00909132098337701</cx:pt>
          <cx:pt idx="418">-0.00041480293003729699</cx:pt>
          <cx:pt idx="419">0.00043226834690297399</cx:pt>
          <cx:pt idx="420">-0.000111786583055152</cx:pt>
          <cx:pt idx="421">-0.0011766799159630499</cx:pt>
          <cx:pt idx="422">0.0026050140709108901</cx:pt>
          <cx:pt idx="423">0.0176720779517196</cx:pt>
          <cx:pt idx="424">0.0085813302569280603</cx:pt>
          <cx:pt idx="425">0.00258680332568077</cx:pt>
          <cx:pt idx="426">0.023008167670876399</cx:pt>
          <cx:pt idx="427">0.049826437886788699</cx:pt>
          <cx:pt idx="428">0.0279930835337882</cx:pt>
          <cx:pt idx="429">0.0207773107601762</cx:pt>
          <cx:pt idx="430">0.0024995246349028902</cx:pt>
          <cx:pt idx="431">0.018619115026010501</cx:pt>
          <cx:pt idx="432">0.025681097553166801</cx:pt>
          <cx:pt idx="433">0.076115402771816998</cx:pt>
          <cx:pt idx="434">0.15293656505673001</cx:pt>
          <cx:pt idx="435">0.050114673342005998</cx:pt>
          <cx:pt idx="436">0.068526395458390899</cx:pt>
          <cx:pt idx="437">0.011450248867329199</cx:pt>
          <cx:pt idx="438">-0.035286792095805701</cx:pt>
          <cx:pt idx="439">-0.0476001900252358</cx:pt>
          <cx:pt idx="440">-0.107698859881297</cx:pt>
          <cx:pt idx="441">-0.022725554868213201</cx:pt>
          <cx:pt idx="442">0.0123090589537236</cx:pt>
          <cx:pt idx="443">0.0032446335330413301</cx:pt>
          <cx:pt idx="444">0.011652680756583701</cx:pt>
          <cx:pt idx="445">0.035816613040687402</cx:pt>
          <cx:pt idx="446">0.013928153707263099</cx:pt>
          <cx:pt idx="447">0.0041825546659707601</cx:pt>
          <cx:pt idx="448">0.00043549806468272601</cx:pt>
          <cx:pt idx="449">-0.00038837392693822102</cx:pt>
          <cx:pt idx="450">0.0011214185139852299</cx:pt>
          <cx:pt idx="451">0.013576970608551699</cx:pt>
          <cx:pt idx="452">0.00122775663316759</cx:pt>
          <cx:pt idx="453">0.0049163338052981599</cx:pt>
          <cx:pt idx="454">0.057511017873497397</cx:pt>
          <cx:pt idx="455">0.062091201009044902</cx:pt>
          <cx:pt idx="456">0.021858915902512498</cx:pt>
          <cx:pt idx="457">0.014894211086416901</cx:pt>
          <cx:pt idx="458">-0.00089812700804398603</cx:pt>
          <cx:pt idx="459">0.050280430372533297</cx:pt>
          <cx:pt idx="460">0.044044632729883799</cx:pt>
          <cx:pt idx="461">0.067976487686591799</cx:pt>
          <cx:pt idx="462">0.14432182743786301</cx:pt>
          <cx:pt idx="463">0.077827481849795904</cx:pt>
          <cx:pt idx="464">0.048940928109464897</cx:pt>
          <cx:pt idx="465">0.019166288628429302</cx:pt>
          <cx:pt idx="466">0.014154854822512299</cx:pt>
          <cx:pt idx="467">0.012639394495614799</cx:pt>
          <cx:pt idx="468">-0.0101079086429413</cx:pt>
          <cx:pt idx="469">0.051729923630672497</cx:pt>
          <cx:pt idx="470">0.024409578184626302</cx:pt>
          <cx:pt idx="471">0.0482246798300002</cx:pt>
          <cx:pt idx="472">0.044086906105541397</cx:pt>
          <cx:pt idx="473">0.045088831261017502</cx:pt>
          <cx:pt idx="474">0.00687822266346078</cx:pt>
          <cx:pt idx="475">0.0024492500712147498</cx:pt>
          <cx:pt idx="476">-0.00055009576801540205</cx:pt>
          <cx:pt idx="477">-7.0688423701993898e-05</cx:pt>
          <cx:pt idx="478">0.0054791185600109099</cx:pt>
          <cx:pt idx="479">0.0048023712547895199</cx:pt>
          <cx:pt idx="480">0.0027566427088658099</cx:pt>
          <cx:pt idx="481">0.013626589985544999</cx:pt>
          <cx:pt idx="482">0.032494904494468499</cx:pt>
          <cx:pt idx="483">0.053193429413199197</cx:pt>
          <cx:pt idx="484">0.069418603752599395</cx:pt>
          <cx:pt idx="485">0.031636769118847198</cx:pt>
          <cx:pt idx="486">0.025237233791655701</cx:pt>
          <cx:pt idx="487">0.022498276156266799</cx:pt>
          <cx:pt idx="488">-0.027871212617676298</cx:pt>
          <cx:pt idx="489">0.0479730263984895</cx:pt>
          <cx:pt idx="490">0.117862669520391</cx:pt>
          <cx:pt idx="491">0.031703525348962397</cx:pt>
          <cx:pt idx="492">0.043618382371807901</cx:pt>
          <cx:pt idx="493">0.035091010142448399</cx:pt>
          <cx:pt idx="494">0.121058500286204</cx:pt>
          <cx:pt idx="495">0.057803757220877001</cx:pt>
          <cx:pt idx="496">0.0190761876399713</cx:pt>
          <cx:pt idx="497">0.099332457497582197</cx:pt>
          <cx:pt idx="498">0.050542273807620101</cx:pt>
          <cx:pt idx="499">0.046623700285622099</cx:pt>
          <cx:pt idx="500">0.035235957907470798</cx:pt>
          <cx:pt idx="501">0.027162931359438699</cx:pt>
          <cx:pt idx="502">-0.0012522982879392399</cx:pt>
          <cx:pt idx="503">0.000164310051438433</cx:pt>
          <cx:pt idx="504">0.00019132292410506499</cx:pt>
          <cx:pt idx="505">-0.00032094517552495102</cx:pt>
          <cx:pt idx="506">0.0013515489881547401</cx:pt>
          <cx:pt idx="507">0.0089106662777312506</cx:pt>
          <cx:pt idx="508">0.017543249612833801</cx:pt>
          <cx:pt idx="509">0.0132193383104888</cx:pt>
          <cx:pt idx="510">0.032705049368681197</cx:pt>
          <cx:pt idx="511">0.065845571699327504</cx:pt>
          <cx:pt idx="512">0.045249239992109697</cx:pt>
          <cx:pt idx="513">0.078330888501837906</cx:pt>
          <cx:pt idx="514">0.017200199283006999</cx:pt>
          <cx:pt idx="515">-0.087062841511283295</cx:pt>
          <cx:pt idx="516">-0.073227100584616595</cx:pt>
          <cx:pt idx="517">0.019768638050284799</cx:pt>
          <cx:pt idx="518">0.065206169602182104</cx:pt>
          <cx:pt idx="519">-0.0100107941682245</cx:pt>
          <cx:pt idx="520">0.021957056824076698</cx:pt>
          <cx:pt idx="521">0.043063601198984697</cx:pt>
          <cx:pt idx="522">0.060626862760759799</cx:pt>
          <cx:pt idx="523">0.025655190597472701</cx:pt>
          <cx:pt idx="524">0.048698626672107302</cx:pt>
          <cx:pt idx="525">0.071262023685140299</cx:pt>
          <cx:pt idx="526">0.0436121217362367</cx:pt>
          <cx:pt idx="527">0.059306787186411802</cx:pt>
          <cx:pt idx="528">0.0448102957341159</cx:pt>
          <cx:pt idx="529">0.0233601215323921</cx:pt>
          <cx:pt idx="530">-0.00301301425741516</cx:pt>
          <cx:pt idx="531">0.00060666616314921902</cx:pt>
          <cx:pt idx="532">2.8880452823446499e-06</cx:pt>
          <cx:pt idx="533">-0.0020226681577368601</cx:pt>
          <cx:pt idx="534">-0.0040435539430049997</cx:pt>
          <cx:pt idx="535">0.00045950235984960203</cx:pt>
          <cx:pt idx="536">0.0157854272572404</cx:pt>
          <cx:pt idx="537">0.018473277702057402</cx:pt>
          <cx:pt idx="538">0.00784582769600921</cx:pt>
          <cx:pt idx="539">0.035690556862924203</cx:pt>
          <cx:pt idx="540">0.010133426065785199</cx:pt>
          <cx:pt idx="541">0.042476520096958403</cx:pt>
          <cx:pt idx="542">-0.022521102048821601</cx:pt>
          <cx:pt idx="543">-0.051007261398946499</cx:pt>
          <cx:pt idx="544">-0.14009347661328</cx:pt>
          <cx:pt idx="545">-0.0474040440965676</cx:pt>
          <cx:pt idx="546">-0.00512236727456831</cx:pt>
          <cx:pt idx="547">0.049740242911006302</cx:pt>
          <cx:pt idx="548">0.095229274477069706</cx:pt>
          <cx:pt idx="549">0.102523089206649</cx:pt>
          <cx:pt idx="550">0.048608527878718402</cx:pt>
          <cx:pt idx="551">0.0301509788058981</cx:pt>
          <cx:pt idx="552">0.063355058258686994</cx:pt>
          <cx:pt idx="553">0.072464623832641406</cx:pt>
          <cx:pt idx="554">0.068786410998528794</cx:pt>
          <cx:pt idx="555">0.080913577310627205</cx:pt>
          <cx:pt idx="556">0.042738167596953001</cx:pt>
          <cx:pt idx="557">0.023867022987574801</cx:pt>
          <cx:pt idx="558">0.0036883598427279399</cx:pt>
          <cx:pt idx="559">0.00101071663441782</cx:pt>
          <cx:pt idx="560">0.00054190242418145301</cx:pt>
          <cx:pt idx="561">-0.000359345992494545</cx:pt>
          <cx:pt idx="562">-0.00106881603881886</cx:pt>
          <cx:pt idx="563">-0.0072784893365510301</cx:pt>
          <cx:pt idx="564">0.0025972537141615202</cx:pt>
          <cx:pt idx="565">-0.0102082833323621</cx:pt>
          <cx:pt idx="566">-0.017536685852876401</cx:pt>
          <cx:pt idx="567">0.019328335266927</cx:pt>
          <cx:pt idx="568">0.014267330946554999</cx:pt>
          <cx:pt idx="569">-0.0040803959222129099</cx:pt>
          <cx:pt idx="570">-0.073614920338920697</cx:pt>
          <cx:pt idx="571">-0.021095266734620699</cx:pt>
          <cx:pt idx="572">-0.0092899028571324805</cx:pt>
          <cx:pt idx="573">-0.049522695975681902</cx:pt>
          <cx:pt idx="574">0.022582523128260899</cx:pt>
          <cx:pt idx="575">0.088592687191770603</cx:pt>
          <cx:pt idx="576">0.089868485203736206</cx:pt>
          <cx:pt idx="577">0.049996982834388602</cx:pt>
          <cx:pt idx="578">0.097440168946202693</cx:pt>
          <cx:pt idx="579">0.0693469033234803</cx:pt>
          <cx:pt idx="580">0.101814311947938</cx:pt>
          <cx:pt idx="581">0.123268680461371</cx:pt>
          <cx:pt idx="582">0.0706683856105223</cx:pt>
          <cx:pt idx="583">0.051328381602113803</cx:pt>
          <cx:pt idx="584">0.0323505963069491</cx:pt>
          <cx:pt idx="585">0.0087158525158206601</cx:pt>
          <cx:pt idx="586">0.0014486299148704</cx:pt>
          <cx:pt idx="587">6.9273404372782599e-05</cx:pt>
          <cx:pt idx="588">0.00033940076385073701</cx:pt>
          <cx:pt idx="589">-0.00074540147953726301</cx:pt>
          <cx:pt idx="590">-0.00061417688316994898</cx:pt>
          <cx:pt idx="591">-0.0051266906162671299</cx:pt>
          <cx:pt idx="592">0.0026032261206794202</cx:pt>
          <cx:pt idx="593">0.0044503322092778203</cx:pt>
          <cx:pt idx="594">-0.0055603716264132604</cx:pt>
          <cx:pt idx="595">0.00100942789607536</cx:pt>
          <cx:pt idx="596">0.034323832224966301</cx:pt>
          <cx:pt idx="597">-0.0029540255099251801</cx:pt>
          <cx:pt idx="598">-0.056339591707090401</cx:pt>
          <cx:pt idx="599">-0.022637993425995401</cx:pt>
          <cx:pt idx="600">0.0305466753632621</cx:pt>
          <cx:pt idx="601">0.0616747949749561</cx:pt>
          <cx:pt idx="602">0.030880952771792099</cx:pt>
          <cx:pt idx="603">-0.0096694267311566301</cx:pt>
          <cx:pt idx="604">-0.055940045903792902</cx:pt>
          <cx:pt idx="605">-0.018635024611427801</cx:pt>
          <cx:pt idx="606">0.054033840725270503</cx:pt>
          <cx:pt idx="607">0.083283819807066894</cx:pt>
          <cx:pt idx="608">0.116112891600923</cx:pt>
          <cx:pt idx="609">0.071056151453443697</cx:pt>
          <cx:pt idx="610">0.064107203276069405</cx:pt>
          <cx:pt idx="611">0.044381241759732702</cx:pt>
          <cx:pt idx="612">0.022671150280768201</cx:pt>
          <cx:pt idx="613">0.0028546858770341901</cx:pt>
          <cx:pt idx="614">0.00023248004478976101</cx:pt>
          <cx:pt idx="615">0.00035585341542560401</cx:pt>
          <cx:pt idx="616">0.00018797744362224799</cx:pt>
          <cx:pt idx="617">-0.00049490559926657399</cx:pt>
          <cx:pt idx="618">-0.00069706937468244396</cx:pt>
          <cx:pt idx="619">-0.00330073646898105</cx:pt>
          <cx:pt idx="620">0.00587064827444694</cx:pt>
          <cx:pt idx="621">0.0058573673139363704</cx:pt>
          <cx:pt idx="622">0.00079880576621459999</cx:pt>
          <cx:pt idx="623">0.023744489074018799</cx:pt>
          <cx:pt idx="624">0.0181424046384287</cx:pt>
          <cx:pt idx="625">0.0051631207193967403</cx:pt>
          <cx:pt idx="626">-0.028191997831296198</cx:pt>
          <cx:pt idx="627">-0.050093303557608902</cx:pt>
          <cx:pt idx="628">-0.020026531421515899</cx:pt>
          <cx:pt idx="629">0.024293989809146099</cx:pt>
          <cx:pt idx="630">-0.034664226774816898</cx:pt>
          <cx:pt idx="631">-0.065663676995721204</cx:pt>
          <cx:pt idx="632">-0.1053850446633</cx:pt>
          <cx:pt idx="633">-0.074351145137126595</cx:pt>
          <cx:pt idx="634">-0.0119804334051942</cx:pt>
          <cx:pt idx="635">0.081601712442921803</cx:pt>
          <cx:pt idx="636">0.076470604287975502</cx:pt>
          <cx:pt idx="637">0.080651232066469999</cx:pt>
          <cx:pt idx="638">0.041670426902024403</cx:pt>
          <cx:pt idx="639">0.0139153621103304</cx:pt>
          <cx:pt idx="640">0.0056205541332442401</cx:pt>
          <cx:pt idx="641">-0.0050768675821718798</cx:pt>
          <cx:pt idx="642">-0.00255865217564024</cx:pt>
          <cx:pt idx="643">0.00052007391766164103</cx:pt>
          <cx:pt idx="644">0.000182921757590453</cx:pt>
          <cx:pt idx="645">-0.00074498376552617495</cx:pt>
          <cx:pt idx="646">-9.6456593336311303e-05</cx:pt>
          <cx:pt idx="647">0.00126100911539097</cx:pt>
          <cx:pt idx="648">0.00020721193954642499</cx:pt>
          <cx:pt idx="649">-0.013467660653014701</cx:pt>
          <cx:pt idx="650">-0.0243435740581316</cx:pt>
          <cx:pt idx="651">-0.0097558095786701108</cx:pt>
          <cx:pt idx="652">0.0222474413219193</cx:pt>
          <cx:pt idx="653">-0.00160897775888267</cx:pt>
          <cx:pt idx="654">-0.043650801427925302</cx:pt>
          <cx:pt idx="655">-0.058680745186312</cx:pt>
          <cx:pt idx="656">-0.026463388380885002</cx:pt>
          <cx:pt idx="657">-0.0179772368056349</cx:pt>
          <cx:pt idx="658">-0.020586182981386099</cx:pt>
          <cx:pt idx="659">-0.053026326281801997</cx:pt>
          <cx:pt idx="660">-0.0598085423962854</cx:pt>
          <cx:pt idx="661">-0.082965646739524196</cx:pt>
          <cx:pt idx="662">-0.0030648036128369601</cx:pt>
          <cx:pt idx="663">0.035522273135543</cx:pt>
          <cx:pt idx="664">0.043007789148882501</cx:pt>
          <cx:pt idx="665">0.039488826043526298</cx:pt>
          <cx:pt idx="666">0.027051401731645899</cx:pt>
          <cx:pt idx="667">0.00087372541762363695</cx:pt>
          <cx:pt idx="668">-0.0114611187185395</cx:pt>
          <cx:pt idx="669">-0.0061914359332794003</cx:pt>
          <cx:pt idx="670">-0.0012079996748216399</cx:pt>
          <cx:pt idx="671">0.00086567360418808798</cx:pt>
          <cx:pt idx="672">-0.00024672224156556697</cx:pt>
          <cx:pt idx="673">-9.6210124996891701e-06</cx:pt>
          <cx:pt idx="674">-0.000104279989644384</cx:pt>
          <cx:pt idx="675">-0.00076551205719691603</cx:pt>
          <cx:pt idx="676">-0.0064518827939734997</cx:pt>
          <cx:pt idx="677">-0.0130241292115503</cx:pt>
          <cx:pt idx="678">-0.022191922615462399</cx:pt>
          <cx:pt idx="679">-0.0134425972166617</cx:pt>
          <cx:pt idx="680">-0.011983609110748999</cx:pt>
          <cx:pt idx="681">0.017484707735133598</cx:pt>
          <cx:pt idx="682">0.0148301684780071</cx:pt>
          <cx:pt idx="683">0.010206733155518901</cx:pt>
          <cx:pt idx="684">-0.0266201766352227</cx:pt>
          <cx:pt idx="685">-0.060922817257867697</cx:pt>
          <cx:pt idx="686">-0.048783029912533298</cx:pt>
          <cx:pt idx="687">-0.039011365673198899</cx:pt>
          <cx:pt idx="688">-0.0229888843884869</cx:pt>
          <cx:pt idx="689">-0.080153137292679602</cx:pt>
          <cx:pt idx="690">-0.028543572547143601</cx:pt>
          <cx:pt idx="691">-0.018838193896968201</cx:pt>
          <cx:pt idx="692">0.00324440452296707</cx:pt>
          <cx:pt idx="693">0.0148318659611653</cx:pt>
          <cx:pt idx="694">0.0115663532072444</cx:pt>
          <cx:pt idx="695">-0.0010082719955993101</cx:pt>
          <cx:pt idx="696">0.00139984453938359</cx:pt>
          <cx:pt idx="697">0.00173265873303257</cx:pt>
          <cx:pt idx="698">-7.0977786845607897e-05</cx:pt>
          <cx:pt idx="699">0.00097518659423089101</cx:pt>
          <cx:pt idx="700">0.000224426177127431</cx:pt>
          <cx:pt idx="701">5.6849936771052301e-05</cx:pt>
          <cx:pt idx="702">0.00082239706418799703</cx:pt>
          <cx:pt idx="703">-0.00058023372645346399</cx:pt>
          <cx:pt idx="704">-0.0073179059404702498</cx:pt>
          <cx:pt idx="705">-0.0135786989582779</cx:pt>
          <cx:pt idx="706">-0.0128731537602285</cx:pt>
          <cx:pt idx="707">-0.0148054839557481</cx:pt>
          <cx:pt idx="708">-0.0297801184175196</cx:pt>
          <cx:pt idx="709">-0.039740916059245797</cx:pt>
          <cx:pt idx="710">-0.0248025249596695</cx:pt>
          <cx:pt idx="711">-0.021127750881133198</cx:pt>
          <cx:pt idx="712">-0.025582261010470599</cx:pt>
          <cx:pt idx="713">-0.041103076743559203</cx:pt>
          <cx:pt idx="714">-0.049781831189003499</cx:pt>
          <cx:pt idx="715">-0.033549215229239503</cx:pt>
          <cx:pt idx="716">-0.068832699534179698</cx:pt>
          <cx:pt idx="717">-0.086628921610876902</cx:pt>
          <cx:pt idx="718">-0.075190340698875605</cx:pt>
          <cx:pt idx="719">-0.085502106146000206</cx:pt>
          <cx:pt idx="720">-0.046586446092113099</cx:pt>
          <cx:pt idx="721">-0.0079823999604004998</cx:pt>
          <cx:pt idx="722">0.0094441723305195499</cx:pt>
          <cx:pt idx="723">0.0088975516737088492</cx:pt>
          <cx:pt idx="724">0.00040073827419688599</cx:pt>
          <cx:pt idx="725">-0.000424926791735698</cx:pt>
          <cx:pt idx="726">0.00040608253166656401</cx:pt>
          <cx:pt idx="727">0.00013721255690418301</cx:pt>
          <cx:pt idx="728">-7.7157995873032795e-05</cx:pt>
          <cx:pt idx="729">0.000162477328824735</cx:pt>
          <cx:pt idx="730">3.1294626216605997e-05</cx:pt>
          <cx:pt idx="731">-0.000280914534053276</cx:pt>
          <cx:pt idx="732">0.0011563468124744299</cx:pt>
          <cx:pt idx="733">-0.0059335141633390697</cx:pt>
          <cx:pt idx="734">-0.0054548626132238402</cx:pt>
          <cx:pt idx="735">-0.0048433906769575798</cx:pt>
          <cx:pt idx="736">-0.020933723216088499</cx:pt>
          <cx:pt idx="737">-0.0341253556583676</cx:pt>
          <cx:pt idx="738">-0.020499138549097701</cx:pt>
          <cx:pt idx="739">-0.017826830318857002</cx:pt>
          <cx:pt idx="740">-0.0201075725494183</cx:pt>
          <cx:pt idx="741">-0.0380594761053391</cx:pt>
          <cx:pt idx="742">-0.048978604926607799</cx:pt>
          <cx:pt idx="743">-0.036167625729862297</cx:pt>
          <cx:pt idx="744">-0.034409518707852201</cx:pt>
          <cx:pt idx="745">-0.0464218813681678</cx:pt>
          <cx:pt idx="746">-0.033814899121482403</cx:pt>
          <cx:pt idx="747">-0.036243297422123698</cx:pt>
          <cx:pt idx="748">-0.025009254209803902</cx:pt>
          <cx:pt idx="749">-0.0150277577257414</cx:pt>
          <cx:pt idx="750">-0.0067316215947924299</cx:pt>
          <cx:pt idx="751">-7.3152242577661998e-05</cx:pt>
          <cx:pt idx="752">-0.00044579485691909803</cx:pt>
          <cx:pt idx="753">-0.000167122932281093</cx:pt>
          <cx:pt idx="754">0.00029124254120775801</cx:pt>
          <cx:pt idx="755">-1.5009584554502e-05</cx:pt>
          <cx:pt idx="756">-0.000118768551931607</cx:pt>
          <cx:pt idx="757">0.00069563975365397003</cx:pt>
          <cx:pt idx="758">0.00024460218542191303</cx:pt>
          <cx:pt idx="759">0.00031656661607763103</cx:pt>
          <cx:pt idx="760">0.00043304634573489398</cx:pt>
          <cx:pt idx="761">0.00041446646455030702</cx:pt>
          <cx:pt idx="762">3.7567664448675898e-05</cx:pt>
          <cx:pt idx="763">-0.00378903452935042</cx:pt>
          <cx:pt idx="764">-0.0038413243795694901</cx:pt>
          <cx:pt idx="765">-0.00059927483455098605</cx:pt>
          <cx:pt idx="766">-0.0040881892656760496</cx:pt>
          <cx:pt idx="767">-0.00143027379828305</cx:pt>
          <cx:pt idx="768">-0.00045666636739763298</cx:pt>
          <cx:pt idx="769">-0.0024248142027418901</cx:pt>
          <cx:pt idx="770">-0.0059730772135393002</cx:pt>
          <cx:pt idx="771">-0.0047014942986248996</cx:pt>
          <cx:pt idx="772">-0.0059308112090764101</cx:pt>
          <cx:pt idx="773">-0.0058077143705950801</cx:pt>
          <cx:pt idx="774">-0.0115612088785034</cx:pt>
          <cx:pt idx="775">-0.0049045750528037496</cx:pt>
          <cx:pt idx="776">-0.00132315761999995</cx:pt>
          <cx:pt idx="777">-0.0056265654182436698</cx:pt>
          <cx:pt idx="778">-0.0032628479287893099</cx:pt>
          <cx:pt idx="779">-0.00040810477868507899</cx:pt>
          <cx:pt idx="780">-0.00034172955896362699</cx:pt>
          <cx:pt idx="781">4.6813278199183702e-05</cx:pt>
          <cx:pt idx="782">0.000100827529781185</cx:pt>
          <cx:pt idx="783">-0.00029327181448354902</cx:pt>
          <cx:pt idx="784">-0.00094326947286111251</cx:pt>
          <cx:pt idx="785">-0.00098753237405686746</cx:pt>
          <cx:pt idx="786">-0.0030997563177717251</cx:pt>
          <cx:pt idx="787">-0.012679717928062975</cx:pt>
          <cx:pt idx="788">-0.017130849605026074</cx:pt>
          <cx:pt idx="789">-0.020699610315909073</cx:pt>
          <cx:pt idx="790">-0.026188824693468251</cx:pt>
          <cx:pt idx="791">-0.015106976189985175</cx:pt>
          <cx:pt idx="792">0.0026445563787830498</cx:pt>
          <cx:pt idx="793">0.0045360464102811001</cx:pt>
          <cx:pt idx="794">0.0084738324602507496</cx:pt>
          <cx:pt idx="795">0.0094640041186345256</cx:pt>
          <cx:pt idx="796">-0.0010054345263943124</cx:pt>
          <cx:pt idx="797">-0.019954068320813576</cx:pt>
          <cx:pt idx="798">-0.016919067863043601</cx:pt>
          <cx:pt idx="799">-0.026184795655195749</cx:pt>
          <cx:pt idx="800">-0.020417624736971975</cx:pt>
          <cx:pt idx="801">-0.018685571245035448</cx:pt>
          <cx:pt idx="802">-0.0098328093526671</cx:pt>
          <cx:pt idx="803">0.0020406606980750601</cx:pt>
          <cx:pt idx="804">0.000493723299483935</cx:pt>
          <cx:pt idx="805">0.0038542521015049501</cx:pt>
          <cx:pt idx="806">-0.00019072209684868475</cx:pt>
          <cx:pt idx="807">0.0021361031823048252</cx:pt>
          <cx:pt idx="808">0.00065001309238205997</cx:pt>
          <cx:pt idx="809">-3.7224699154059003e-05</cx:pt>
          <cx:pt idx="810">-0.00020123797451702101</cx:pt>
          <cx:pt idx="811">-0.00049812034736837745</cx:pt>
          <cx:pt idx="812">-0.0025963585708830002</cx:pt>
          <cx:pt idx="813">-0.004745003348744125</cx:pt>
          <cx:pt idx="814">-0.0074694272156528999</cx:pt>
          <cx:pt idx="815">-0.010748349637950575</cx:pt>
          <cx:pt idx="816">-0.0082326729679885746</cx:pt>
          <cx:pt idx="817">-0.019609165422349976</cx:pt>
          <cx:pt idx="818">-0.00913224197648165</cx:pt>
          <cx:pt idx="819">-0.0082333375439487752</cx:pt>
          <cx:pt idx="820">-0.005683720953829575</cx:pt>
          <cx:pt idx="821">0.0087554618174853008</cx:pt>
          <cx:pt idx="822">0.0083180486739573758</cx:pt>
          <cx:pt idx="823">-0.004592555007918925</cx:pt>
          <cx:pt idx="824">-0.017443407244140601</cx:pt>
          <cx:pt idx="825">-0.035845964493730502</cx:pt>
          <cx:pt idx="826">-0.020848843582391724</cx:pt>
          <cx:pt idx="827">-0.021533309858674202</cx:pt>
          <cx:pt idx="828">-0.020734475618491725</cx:pt>
          <cx:pt idx="829">-0.0072114830214206251</cx:pt>
          <cx:pt idx="830">-0.00643662207821035</cx:pt>
          <cx:pt idx="831">-0.0010494601547517124</cx:pt>
          <cx:pt idx="832">-0.0057955654929890254</cx:pt>
          <cx:pt idx="833">-0.0063799565243279248</cx:pt>
          <cx:pt idx="834">0.00010812213733718549</cx:pt>
          <cx:pt idx="835">0.00085174703494215749</cx:pt>
          <cx:pt idx="836">-0.0001648191741914565</cx:pt>
          <cx:pt idx="837">9.0766126196630001e-05</cx:pt>
          <cx:pt idx="838">-0.000764310201657575</cx:pt>
          <cx:pt idx="839">-0.0010963553689543925</cx:pt>
          <cx:pt idx="840">-0.0039038877468914501</cx:pt>
          <cx:pt idx="841">-0.010533758265113624</cx:pt>
          <cx:pt idx="842">-0.0106194077210568</cx:pt>
          <cx:pt idx="843">-0.013750001605325425</cx:pt>
          <cx:pt idx="844">-0.0054695243027162747</cx:pt>
          <cx:pt idx="845">-0.013093955497343974</cx:pt>
          <cx:pt idx="846">-0.0070701977698217752</cx:pt>
          <cx:pt idx="847">-0.018471567225702975</cx:pt>
          <cx:pt idx="848">-0.0086486953367657243</cx:pt>
          <cx:pt idx="849">-0.0052539107305792998</cx:pt>
          <cx:pt idx="850">-0.012735220577882926</cx:pt>
          <cx:pt idx="851">-0.021078315524186375</cx:pt>
          <cx:pt idx="852">-0.026520186104494251</cx:pt>
          <cx:pt idx="853">-0.028484843417751999</cx:pt>
          <cx:pt idx="854">-0.015195984355865701</cx:pt>
          <cx:pt idx="855">-0.00471156625706855</cx:pt>
          <cx:pt idx="856">-0.0028974126066568001</cx:pt>
          <cx:pt idx="857">0.0033414952404377</cx:pt>
          <cx:pt idx="858">0.007190853372387525</cx:pt>
          <cx:pt idx="859">-0.0029550596324230002</cx:pt>
          <cx:pt idx="860">-0.01141388489396095</cx:pt>
          <cx:pt idx="861">-0.0095911668719160254</cx:pt>
          <cx:pt idx="862">-0.0044476120256600749</cx:pt>
          <cx:pt idx="863">-0.0022807949179331124</cx:pt>
          <cx:pt idx="864">-0.0014488915617780851</cx:pt>
          <cx:pt idx="865">-0.00016631672291068375</cx:pt>
          <cx:pt idx="866">-0.00040231000875979499</cx:pt>
          <cx:pt idx="867">-0.0022155020183760748</cx:pt>
          <cx:pt idx="868">-0.0054287706962238254</cx:pt>
          <cx:pt idx="869">-0.011365876222354175</cx:pt>
          <cx:pt idx="870">-0.012046896955177275</cx:pt>
          <cx:pt idx="871">-0.012060497835851326</cx:pt>
          <cx:pt idx="872">-0.01051367847235945</cx:pt>
          <cx:pt idx="873">-0.014576756569631699</cx:pt>
          <cx:pt idx="874">-0.017173236445347451</cx:pt>
          <cx:pt idx="875">-0.0070619430730535998</cx:pt>
          <cx:pt idx="876">-0.0086715038949446242</cx:pt>
          <cx:pt idx="877">-0.0048810542713238749</cx:pt>
          <cx:pt idx="878">-0.014910487022842625</cx:pt>
          <cx:pt idx="879">-0.021066977634182023</cx:pt>
          <cx:pt idx="880">-0.020340364604602802</cx:pt>
          <cx:pt idx="881">-0.023656679026037925</cx:pt>
          <cx:pt idx="882">-0.00163582842106984</cx:pt>
          <cx:pt idx="883">0.0046243178868880996</cx:pt>
          <cx:pt idx="884">-0.00094326947286111251</cx:pt>
          <cx:pt idx="885">-0.00098753237405686746</cx:pt>
          <cx:pt idx="886">-0.0030997563177717251</cx:pt>
          <cx:pt idx="887">-0.012679717928062975</cx:pt>
          <cx:pt idx="888">-0.017130849605026074</cx:pt>
          <cx:pt idx="889">-0.020699610315909073</cx:pt>
          <cx:pt idx="890">-0.026188824693468251</cx:pt>
          <cx:pt idx="891">-0.015106976189985175</cx:pt>
          <cx:pt idx="892">0.0026445563787830498</cx:pt>
          <cx:pt idx="893">0.0045360464102811001</cx:pt>
          <cx:pt idx="894">0.0084738324602507496</cx:pt>
          <cx:pt idx="895">0.0094640041186345256</cx:pt>
          <cx:pt idx="896">-0.0010054345263943124</cx:pt>
          <cx:pt idx="897">-0.019954068320813576</cx:pt>
          <cx:pt idx="898">-0.016919067863043601</cx:pt>
          <cx:pt idx="899">-0.026184795655195749</cx:pt>
          <cx:pt idx="900">-0.020417624736971975</cx:pt>
          <cx:pt idx="901">-0.018685571245035448</cx:pt>
          <cx:pt idx="902">-0.0098328093526671</cx:pt>
          <cx:pt idx="903">0.0020406606980750601</cx:pt>
          <cx:pt idx="904">0.000493723299483935</cx:pt>
          <cx:pt idx="905">0.0038542521015049501</cx:pt>
          <cx:pt idx="906">-0.00019072209684868475</cx:pt>
          <cx:pt idx="907">0.0021361031823048252</cx:pt>
          <cx:pt idx="908">0.00065001309238205997</cx:pt>
          <cx:pt idx="909">-3.7224699154059003e-05</cx:pt>
          <cx:pt idx="910">-0.00020123797451702101</cx:pt>
          <cx:pt idx="911">-0.00049812034736837745</cx:pt>
          <cx:pt idx="912">-0.0025963585708830002</cx:pt>
          <cx:pt idx="913">-0.004745003348744125</cx:pt>
          <cx:pt idx="914">-0.0074694272156528999</cx:pt>
          <cx:pt idx="915">-0.010748349637950575</cx:pt>
          <cx:pt idx="916">-0.0082326729679885746</cx:pt>
          <cx:pt idx="917">-0.019609165422349976</cx:pt>
          <cx:pt idx="918">-0.00913224197648165</cx:pt>
          <cx:pt idx="919">-0.0082333375439487752</cx:pt>
          <cx:pt idx="920">-0.005683720953829575</cx:pt>
          <cx:pt idx="921">0.0087554618174853008</cx:pt>
          <cx:pt idx="922">0.0083180486739573758</cx:pt>
          <cx:pt idx="923">-0.004592555007918925</cx:pt>
          <cx:pt idx="924">-0.017443407244140601</cx:pt>
          <cx:pt idx="925">-0.035845964493730502</cx:pt>
          <cx:pt idx="926">-0.020848843582391724</cx:pt>
          <cx:pt idx="927">-0.021533309858674202</cx:pt>
          <cx:pt idx="928">-0.020734475618491725</cx:pt>
          <cx:pt idx="929">-0.0072114830214206251</cx:pt>
          <cx:pt idx="930">-0.00643662207821035</cx:pt>
          <cx:pt idx="931">-0.0010494601547517124</cx:pt>
          <cx:pt idx="932">-0.0057955654929890254</cx:pt>
          <cx:pt idx="933">-0.0063799565243279248</cx:pt>
          <cx:pt idx="934">0.00010812213733718549</cx:pt>
          <cx:pt idx="935">0.00085174703494215749</cx:pt>
          <cx:pt idx="936">-0.0001648191741914565</cx:pt>
          <cx:pt idx="937">9.0766126196630001e-05</cx:pt>
          <cx:pt idx="938">-0.000764310201657575</cx:pt>
          <cx:pt idx="939">-0.0010963553689543925</cx:pt>
          <cx:pt idx="940">-0.0039038877468914501</cx:pt>
          <cx:pt idx="941">-0.010533758265113624</cx:pt>
          <cx:pt idx="942">-0.0106194077210568</cx:pt>
          <cx:pt idx="943">-0.013750001605325425</cx:pt>
          <cx:pt idx="944">-0.0054695243027162747</cx:pt>
          <cx:pt idx="945">-0.013093955497343974</cx:pt>
          <cx:pt idx="946">-0.0070701977698217752</cx:pt>
          <cx:pt idx="947">-0.018471567225702975</cx:pt>
          <cx:pt idx="948">-0.0086486953367657243</cx:pt>
          <cx:pt idx="949">-0.0052539107305792998</cx:pt>
          <cx:pt idx="950">-0.012735220577882926</cx:pt>
          <cx:pt idx="951">-0.021078315524186375</cx:pt>
          <cx:pt idx="952">-0.026520186104494251</cx:pt>
          <cx:pt idx="953">-0.028484843417751999</cx:pt>
          <cx:pt idx="954">-0.015195984355865701</cx:pt>
          <cx:pt idx="955">-0.00471156625706855</cx:pt>
          <cx:pt idx="956">-0.0028974126066568001</cx:pt>
          <cx:pt idx="957">0.0033414952404377</cx:pt>
          <cx:pt idx="958">0.007190853372387525</cx:pt>
          <cx:pt idx="959">-0.0029550596324230002</cx:pt>
          <cx:pt idx="960">-0.01141388489396095</cx:pt>
          <cx:pt idx="961">-0.0095911668719160254</cx:pt>
          <cx:pt idx="962">-0.0044476120256600749</cx:pt>
          <cx:pt idx="963">-0.0022807949179331124</cx:pt>
          <cx:pt idx="964">-0.0014488915617780851</cx:pt>
          <cx:pt idx="965">-0.00016631672291068375</cx:pt>
          <cx:pt idx="966">-0.00040231000875979499</cx:pt>
          <cx:pt idx="967">-0.0022155020183760748</cx:pt>
          <cx:pt idx="968">-0.0054287706962238254</cx:pt>
          <cx:pt idx="969">-0.011365876222354175</cx:pt>
          <cx:pt idx="970">-0.012046896955177275</cx:pt>
          <cx:pt idx="971">-0.012060497835851326</cx:pt>
          <cx:pt idx="972">-0.01051367847235945</cx:pt>
          <cx:pt idx="973">-0.014576756569631699</cx:pt>
          <cx:pt idx="974">-0.017173236445347451</cx:pt>
          <cx:pt idx="975">-0.0070619430730535998</cx:pt>
          <cx:pt idx="976">-0.0086715038949446242</cx:pt>
          <cx:pt idx="977">-0.0048810542713238749</cx:pt>
          <cx:pt idx="978">-0.014910487022842625</cx:pt>
          <cx:pt idx="979">-0.021066977634182023</cx:pt>
          <cx:pt idx="980">-0.020340364604602802</cx:pt>
          <cx:pt idx="981">-0.023656679026037925</cx:pt>
          <cx:pt idx="982">-0.00163582842106984</cx:pt>
          <cx:pt idx="983">0.0046243178868880996</cx:pt>
          <cx:pt idx="984">-0.00094326947286111251</cx:pt>
          <cx:pt idx="985">-0.00098753237405686746</cx:pt>
          <cx:pt idx="986">-0.0030997563177717251</cx:pt>
          <cx:pt idx="987">-0.012679717928062975</cx:pt>
          <cx:pt idx="988">-0.017130849605026074</cx:pt>
          <cx:pt idx="989">-0.020699610315909073</cx:pt>
          <cx:pt idx="990">-0.026188824693468251</cx:pt>
          <cx:pt idx="991">-0.015106976189985175</cx:pt>
          <cx:pt idx="992">0.0026445563787830498</cx:pt>
          <cx:pt idx="993">0.0045360464102811001</cx:pt>
          <cx:pt idx="994">0.0084738324602507496</cx:pt>
          <cx:pt idx="995">0.0094640041186345256</cx:pt>
          <cx:pt idx="996">-0.0010054345263943124</cx:pt>
          <cx:pt idx="997">-0.019954068320813576</cx:pt>
          <cx:pt idx="998">-0.016919067863043601</cx:pt>
          <cx:pt idx="999">-0.026184795655195749</cx:pt>
          <cx:pt idx="1000">-0.020417624736971975</cx:pt>
          <cx:pt idx="1001">-0.018685571245035448</cx:pt>
          <cx:pt idx="1002">-0.0098328093526671</cx:pt>
          <cx:pt idx="1003">0.0020406606980750601</cx:pt>
          <cx:pt idx="1004">0.000493723299483935</cx:pt>
          <cx:pt idx="1005">0.0038542521015049501</cx:pt>
          <cx:pt idx="1006">-0.00019072209684868475</cx:pt>
          <cx:pt idx="1007">0.0021361031823048252</cx:pt>
          <cx:pt idx="1008">0.00065001309238205997</cx:pt>
          <cx:pt idx="1009">-3.7224699154059003e-05</cx:pt>
          <cx:pt idx="1010">-0.00020123797451702101</cx:pt>
          <cx:pt idx="1011">-0.00049812034736837745</cx:pt>
          <cx:pt idx="1012">-0.0025963585708830002</cx:pt>
          <cx:pt idx="1013">-0.004745003348744125</cx:pt>
          <cx:pt idx="1014">-0.0074694272156528999</cx:pt>
          <cx:pt idx="1015">-0.010748349637950575</cx:pt>
          <cx:pt idx="1016">-0.0082326729679885746</cx:pt>
          <cx:pt idx="1017">-0.019609165422349976</cx:pt>
          <cx:pt idx="1018">-0.00913224197648165</cx:pt>
          <cx:pt idx="1019">-0.0082333375439487752</cx:pt>
          <cx:pt idx="1020">-0.005683720953829575</cx:pt>
          <cx:pt idx="1021">0.0087554618174853008</cx:pt>
          <cx:pt idx="1022">0.0083180486739573758</cx:pt>
          <cx:pt idx="1023">-0.004592555007918925</cx:pt>
          <cx:pt idx="1024">-0.017443407244140601</cx:pt>
          <cx:pt idx="1025">-0.035845964493730502</cx:pt>
          <cx:pt idx="1026">-0.020848843582391724</cx:pt>
          <cx:pt idx="1027">-0.021533309858674202</cx:pt>
          <cx:pt idx="1028">-0.020734475618491725</cx:pt>
          <cx:pt idx="1029">-0.0072114830214206251</cx:pt>
          <cx:pt idx="1030">-0.00643662207821035</cx:pt>
          <cx:pt idx="1031">-0.0010494601547517124</cx:pt>
          <cx:pt idx="1032">-0.0057955654929890254</cx:pt>
          <cx:pt idx="1033">-0.0063799565243279248</cx:pt>
          <cx:pt idx="1034">0.00010812213733718549</cx:pt>
          <cx:pt idx="1035">0.00085174703494215749</cx:pt>
          <cx:pt idx="1036">-0.0001648191741914565</cx:pt>
          <cx:pt idx="1037">9.0766126196630001e-05</cx:pt>
          <cx:pt idx="1038">-0.000764310201657575</cx:pt>
          <cx:pt idx="1039">-0.0010963553689543925</cx:pt>
          <cx:pt idx="1040">-0.0039038877468914501</cx:pt>
          <cx:pt idx="1041">-0.010533758265113624</cx:pt>
          <cx:pt idx="1042">-0.0106194077210568</cx:pt>
          <cx:pt idx="1043">-0.013750001605325425</cx:pt>
          <cx:pt idx="1044">-0.0054695243027162747</cx:pt>
          <cx:pt idx="1045">-0.013093955497343974</cx:pt>
          <cx:pt idx="1046">-0.0070701977698217752</cx:pt>
          <cx:pt idx="1047">-0.018471567225702975</cx:pt>
          <cx:pt idx="1048">-0.0086486953367657243</cx:pt>
          <cx:pt idx="1049">-0.0052539107305792998</cx:pt>
          <cx:pt idx="1050">-0.012735220577882926</cx:pt>
          <cx:pt idx="1051">-0.021078315524186375</cx:pt>
          <cx:pt idx="1052">-0.026520186104494251</cx:pt>
          <cx:pt idx="1053">-0.028484843417751999</cx:pt>
          <cx:pt idx="1054">-0.015195984355865701</cx:pt>
          <cx:pt idx="1055">-0.00471156625706855</cx:pt>
          <cx:pt idx="1056">-0.0028974126066568001</cx:pt>
          <cx:pt idx="1057">0.0033414952404377</cx:pt>
          <cx:pt idx="1058">0.007190853372387525</cx:pt>
          <cx:pt idx="1059">-0.0029550596324230002</cx:pt>
          <cx:pt idx="1060">-0.01141388489396095</cx:pt>
          <cx:pt idx="1061">-0.0095911668719160254</cx:pt>
          <cx:pt idx="1062">-0.0044476120256600749</cx:pt>
          <cx:pt idx="1063">-0.0022807949179331124</cx:pt>
          <cx:pt idx="1064">-0.0014488915617780851</cx:pt>
          <cx:pt idx="1065">-0.00016631672291068375</cx:pt>
          <cx:pt idx="1066">-0.00040231000875979499</cx:pt>
          <cx:pt idx="1067">-0.0022155020183760748</cx:pt>
          <cx:pt idx="1068">-0.0054287706962238254</cx:pt>
          <cx:pt idx="1069">-0.011365876222354175</cx:pt>
          <cx:pt idx="1070">-0.012046896955177275</cx:pt>
          <cx:pt idx="1071">-0.012060497835851326</cx:pt>
          <cx:pt idx="1072">-0.01051367847235945</cx:pt>
          <cx:pt idx="1073">-0.014576756569631699</cx:pt>
          <cx:pt idx="1074">-0.017173236445347451</cx:pt>
          <cx:pt idx="1075">-0.0070619430730535998</cx:pt>
          <cx:pt idx="1076">-0.0086715038949446242</cx:pt>
          <cx:pt idx="1077">-0.0048810542713238749</cx:pt>
          <cx:pt idx="1078">-0.014910487022842625</cx:pt>
          <cx:pt idx="1079">-0.021066977634182023</cx:pt>
          <cx:pt idx="1080">-0.020340364604602802</cx:pt>
          <cx:pt idx="1081">-0.023656679026037925</cx:pt>
          <cx:pt idx="1082">-0.00163582842106984</cx:pt>
          <cx:pt idx="1083">0.0046243178868880996</cx:pt>
        </cx:lvl>
      </cx:numDim>
    </cx:data>
    <cx:data id="163">
      <cx:numDim type="val">
        <cx:f>Sheet2!$FH$1:$FH$1084</cx:f>
        <cx:lvl ptCount="1084" formatCode="G/通用格式">
          <cx:pt idx="0">-0.00038356344076324601</cx:pt>
          <cx:pt idx="1">0.00049692868862231195</cx:pt>
          <cx:pt idx="2">0.000417025945713101</cx:pt>
          <cx:pt idx="3">0.00082967108217161297</cx:pt>
          <cx:pt idx="4">1.6649203717582001e-05</cx:pt>
          <cx:pt idx="5">-1.4591364622884299e-05</cx:pt>
          <cx:pt idx="6">-0.00018450447935852401</cx:pt>
          <cx:pt idx="7">-0.00033625180996144902</cx:pt>
          <cx:pt idx="8">0.00048872221179035199</cx:pt>
          <cx:pt idx="9">0.00135218413810194</cx:pt>
          <cx:pt idx="10">-0.00014721442811693001</cx:pt>
          <cx:pt idx="11">-0.000277945951407194</cx:pt>
          <cx:pt idx="12">-0.00018007785110978099</cx:pt>
          <cx:pt idx="13">-0.00078901725640210098</cx:pt>
          <cx:pt idx="14">0.000321499878694313</cx:pt>
          <cx:pt idx="15">7.0882158649361203e-05</cx:pt>
          <cx:pt idx="16">0.00041330206504728401</cx:pt>
          <cx:pt idx="17">-0.00036853599414747102</cx:pt>
          <cx:pt idx="18">-0.00029052367011453601</cx:pt>
          <cx:pt idx="19">0.000113636547924334</cx:pt>
          <cx:pt idx="20">-7.19089393464929e-05</cx:pt>
          <cx:pt idx="21">-0.000535714248082864</cx:pt>
          <cx:pt idx="22">-0.00050103960362612998</cx:pt>
          <cx:pt idx="23">-9.0428701269358401e-05</cx:pt>
          <cx:pt idx="24">-0.000180011221211477</cx:pt>
          <cx:pt idx="25">-0.000380287063375224</cx:pt>
          <cx:pt idx="26">-0.0010208877915880001</cx:pt>
          <cx:pt idx="27">0.000218314494898696</cx:pt>
          <cx:pt idx="28">0.00072566818170065697</cx:pt>
          <cx:pt idx="29">-1.57545283937619e-05</cx:pt>
          <cx:pt idx="30">-0.000389739835127817</cx:pt>
          <cx:pt idx="31">0.000121247870165266</cx:pt>
          <cx:pt idx="32">0.00046573155114663098</cx:pt>
          <cx:pt idx="33">-0.00058874870334733604</cx:pt>
          <cx:pt idx="34">0.00043572956468730802</cx:pt>
          <cx:pt idx="35">0.00037022991565772501</cx:pt>
          <cx:pt idx="36">-8.2912562362334903e-05</cx:pt>
          <cx:pt idx="37">-0.00010123989137258001</cx:pt>
          <cx:pt idx="38">-0.00029971179057702402</cx:pt>
          <cx:pt idx="39">-0.00074625019727319805</cx:pt>
          <cx:pt idx="40">-0.000210160783262789</cx:pt>
          <cx:pt idx="41">-0.0016165449586762401</cx:pt>
          <cx:pt idx="42">-0.00056514873724445897</cx:pt>
          <cx:pt idx="43">-0.00021217670926223001</cx:pt>
          <cx:pt idx="44">0.0017503870834288499</cx:pt>
          <cx:pt idx="45">0.00108777871613091</cx:pt>
          <cx:pt idx="46">-0.00039213036323117103</cx:pt>
          <cx:pt idx="47">-0.000467256008965918</cx:pt>
          <cx:pt idx="48">-0.00054333342518272302</cx:pt>
          <cx:pt idx="49">-0.00092831238618852597</cx:pt>
          <cx:pt idx="50">2.5049614488197498e-05</cx:pt>
          <cx:pt idx="51">0.00042856224847503602</cx:pt>
          <cx:pt idx="52">-0.00068446717458573304</cx:pt>
          <cx:pt idx="53">0.000182471259279765</cx:pt>
          <cx:pt idx="54">-0.00019444693370235201</cx:pt>
          <cx:pt idx="55">0.00105298099744248</cx:pt>
          <cx:pt idx="56">4.0493738381860402e-05</cx:pt>
          <cx:pt idx="57">-0.00031741337771084302</cx:pt>
          <cx:pt idx="58">0.00045077051753355401</cx:pt>
          <cx:pt idx="59">0.000185795437635879</cx:pt>
          <cx:pt idx="60">0.00051035064481663804</cx:pt>
          <cx:pt idx="61">-0.00029113291131228702</cx:pt>
          <cx:pt idx="62">-0.00017335837077635301</cx:pt>
          <cx:pt idx="63">-0.00062365786090117002</cx:pt>
          <cx:pt idx="64">-0.00025806220546584397</cx:pt>
          <cx:pt idx="65">-0.00055436821095018198</cx:pt>
          <cx:pt idx="66">-0.0022212449559335899</cx:pt>
          <cx:pt idx="67">-0.00073579570441879296</cx:pt>
          <cx:pt idx="68">-0.00203091082139266</cx:pt>
          <cx:pt idx="69">-0.0109481378460721</cx:pt>
          <cx:pt idx="70">-0.0088596896158349408</cx:pt>
          <cx:pt idx="71">-0.0042838257776686098</cx:pt>
          <cx:pt idx="72">-0.0043405763176953601</cx:pt>
          <cx:pt idx="73">-0.0051855683430706602</cx:pt>
          <cx:pt idx="74">-0.0082192023484385195</cx:pt>
          <cx:pt idx="75">-0.0103619238318095</cx:pt>
          <cx:pt idx="76">-0.0048192216393594597</cx:pt>
          <cx:pt idx="77">-0.0021446431892232598</cx:pt>
          <cx:pt idx="78">-0.00033279041136822601</cx:pt>
          <cx:pt idx="79">-0.00057858814480317802</cx:pt>
          <cx:pt idx="80">0.00052345183907398399</cx:pt>
          <cx:pt idx="81">0.000116389225938661</cx:pt>
          <cx:pt idx="82">-0.00053796172435437303</cx:pt>
          <cx:pt idx="83">0.00034189894372053302</cx:pt>
          <cx:pt idx="84">0.00013579794751436799</cx:pt>
          <cx:pt idx="85">7.4864500719544597e-05</cx:pt>
          <cx:pt idx="86">0.000351018068437207</cx:pt>
          <cx:pt idx="87">-0.00081338282932294905</cx:pt>
          <cx:pt idx="88">0.00025390551628134701</cx:pt>
          <cx:pt idx="89">0.00117109161187152</cx:pt>
          <cx:pt idx="90">0.00049392213162139905</cx:pt>
          <cx:pt idx="91">0.00060784894090840297</cx:pt>
          <cx:pt idx="92">0.0038919194706805</cx:pt>
          <cx:pt idx="93">0.0043792372567273896</cx:pt>
          <cx:pt idx="94">0.00703945837752438</cx:pt>
          <cx:pt idx="95">0.0096925804079736697</cx:pt>
          <cx:pt idx="96">0.0064941777917259299</cx:pt>
          <cx:pt idx="97">-0.00074411552220291399</cx:pt>
          <cx:pt idx="98">-0.011648572693716001</cx:pt>
          <cx:pt idx="99">-0.0166564181175302</cx:pt>
          <cx:pt idx="100">-0.020329731314659899</cx:pt>
          <cx:pt idx="101">-0.024356821978290099</cx:pt>
          <cx:pt idx="102">-0.022669140339765199</cx:pt>
          <cx:pt idx="103">-0.022453325013119599</cx:pt>
          <cx:pt idx="104">-0.0075425051786197203</cx:pt>
          <cx:pt idx="105">-0.00084094648667955405</cx:pt>
          <cx:pt idx="106">0.0023715177025851598</cx:pt>
          <cx:pt idx="107">0.0023157915712863002</cx:pt>
          <cx:pt idx="108">-0.000242761258463836</cx:pt>
          <cx:pt idx="109">0.00053123430405216301</cx:pt>
          <cx:pt idx="110">-3.4711947690379798e-05</cx:pt>
          <cx:pt idx="111">-0.00057956883867744296</cx:pt>
          <cx:pt idx="112">-0.00018350134123124501</cx:pt>
          <cx:pt idx="113">-2.3546584381637198e-05</cx:pt>
          <cx:pt idx="114">0.00086495115183192201</cx:pt>
          <cx:pt idx="115">0.00026137236968049</cx:pt>
          <cx:pt idx="116">0.00035433146982327099</cx:pt>
          <cx:pt idx="117">-0.00061542721044704205</cx:pt>
          <cx:pt idx="118">0.0033126782406487998</cx:pt>
          <cx:pt idx="119">0.0140847486807597</cx:pt>
          <cx:pt idx="120">0.0178641915517294</cx:pt>
          <cx:pt idx="121">0.022829096057398999</cx:pt>
          <cx:pt idx="122">0.026375813679626402</cx:pt>
          <cx:pt idx="123">0.034474177226759002</cx:pt>
          <cx:pt idx="124">0.030922104026285001</cx:pt>
          <cx:pt idx="125">0.0024687779125382499</cx:pt>
          <cx:pt idx="126">-0.015491789730143301</cx:pt>
          <cx:pt idx="127">-0.011690736987670199</cx:pt>
          <cx:pt idx="128">-0.027475886029602999</cx:pt>
          <cx:pt idx="129">-0.0198397502376454</cx:pt>
          <cx:pt idx="130">-0.011239496588152801</cx:pt>
          <cx:pt idx="131">-0.0125273628915541</cx:pt>
          <cx:pt idx="132">0.0022504373550024902</cx:pt>
          <cx:pt idx="133">-0.0023591110596255702</cx:pt>
          <cx:pt idx="134">-0.0050636993291760801</cx:pt>
          <cx:pt idx="135">-0.00123188420703386</cx:pt>
          <cx:pt idx="136">6.34433104794731e-05</cx:pt>
          <cx:pt idx="137">0.00042010178662229099</cx:pt>
          <cx:pt idx="138">0.00038883448102277701</cx:pt>
          <cx:pt idx="139">0.00020197344917241301</cx:pt>
          <cx:pt idx="140">0.00030479713324749902</cx:pt>
          <cx:pt idx="141">0.00048362281842564302</cx:pt>
          <cx:pt idx="142">-0.00032334759794097801</cx:pt>
          <cx:pt idx="143">-0.00019405117117329401</cx:pt>
          <cx:pt idx="144">0.0032753313472316499</cx:pt>
          <cx:pt idx="145">0.000445616542527999</cx:pt>
          <cx:pt idx="146">0.015399457845869401</cx:pt>
          <cx:pt idx="147">0.026708599461661799</cx:pt>
          <cx:pt idx="148">0.014359885682729801</cx:pt>
          <cx:pt idx="149">0.0085978690113596105</cx:pt>
          <cx:pt idx="150">0.015790932673543898</cx:pt>
          <cx:pt idx="151">0.024534900290743199</cx:pt>
          <cx:pt idx="152">-0.00994974716352315</cx:pt>
          <cx:pt idx="153">-0.019203263400349099</cx:pt>
          <cx:pt idx="154">-0.018446048293127501</cx:pt>
          <cx:pt idx="155">0.00124749174624606</cx:pt>
          <cx:pt idx="156">0.0025927529604227199</cx:pt>
          <cx:pt idx="157">0.023619851312750399</cx:pt>
          <cx:pt idx="158">0.030046309584890001</cx:pt>
          <cx:pt idx="159">0.0214045528295677</cx:pt>
          <cx:pt idx="160">0.0092262095570825493</cx:pt>
          <cx:pt idx="161">0.0082094237036259097</cx:pt>
          <cx:pt idx="162">-0.012594297134268099</cx:pt>
          <cx:pt idx="163">-0.011308884156887</cx:pt>
          <cx:pt idx="164">-0.0015289602506792499</cx:pt>
          <cx:pt idx="165">0.0011824770287465799</cx:pt>
          <cx:pt idx="166">2.61516925160212e-05</cx:pt>
          <cx:pt idx="167">-0.000748280309607444</cx:pt>
          <cx:pt idx="168">0.00052885125101276103</cx:pt>
          <cx:pt idx="169">-0.000336595415269908</cx:pt>
          <cx:pt idx="170">-9.2693874009306797e-05</cx:pt>
          <cx:pt idx="171">-0.00027215780325239199</cx:pt>
          <cx:pt idx="172">0.0019704633238108202</cx:pt>
          <cx:pt idx="173">-0.0048710016714656598</cx:pt>
          <cx:pt idx="174">0.0056527556775329601</cx:pt>
          <cx:pt idx="175">0.0048076823683515599</cx:pt>
          <cx:pt idx="176">-0.0048154580819004299</cx:pt>
          <cx:pt idx="177">0.0137496387378616</cx:pt>
          <cx:pt idx="178">0.013716185494125401</cx:pt>
          <cx:pt idx="179">-0.022285520695966399</cx:pt>
          <cx:pt idx="180">-0.026613875297136599</cx:pt>
          <cx:pt idx="181">0.0367138076146096</cx:pt>
          <cx:pt idx="182">0.072859871615021096</cx:pt>
          <cx:pt idx="183">0.11628991488130901</cx:pt>
          <cx:pt idx="184">0.094378208678198905</cx:pt>
          <cx:pt idx="185">0.065571602446873795</cx:pt>
          <cx:pt idx="186">0.0436856671511935</cx:pt>
          <cx:pt idx="187">-0.020021318377097801</cx:pt>
          <cx:pt idx="188">-0.031864579952248</cx:pt>
          <cx:pt idx="189">-0.011374556330079</cx:pt>
          <cx:pt idx="190">-0.028282754616805201</cx:pt>
          <cx:pt idx="191">-0.0266446456912613</cx:pt>
          <cx:pt idx="192">-0.0144505539873828</cx:pt>
          <cx:pt idx="193">-0.00285878246461858</cx:pt>
          <cx:pt idx="194">0.00111964676673059</cx:pt>
          <cx:pt idx="195">0.00014496340306378801</cx:pt>
          <cx:pt idx="196">0.00051001639615672902</cx:pt>
          <cx:pt idx="197">4.8739596762811302e-05</cx:pt>
          <cx:pt idx="198">-0.0012558518591836</cx:pt>
          <cx:pt idx="199">-2.89877893947e-05</cx:pt>
          <cx:pt idx="200">-0.00010478841546987151</cx:pt>
          <cx:pt idx="201">-0.0020706158950118099</cx:pt>
          <cx:pt idx="202">-0.0026899854667215999</cx:pt>
          <cx:pt idx="203">-0.0052187027010340004</cx:pt>
          <cx:pt idx="204">-0.00036809722897588752</cx:pt>
          <cx:pt idx="205">-0.0014325131655425699</cx:pt>
          <cx:pt idx="206">-0.0043724780070473254</cx:pt>
          <cx:pt idx="207">-0.0035388610821009002</cx:pt>
          <cx:pt idx="208">0.0075539846273140997</cx:pt>
          <cx:pt idx="209">0.022684500473492901</cx:pt>
          <cx:pt idx="210">0.028975422229839998</cx:pt>
          <cx:pt idx="211">0.028145138974383501</cx:pt>
          <cx:pt idx="212">0.0135756341271773</cx:pt>
          <cx:pt idx="213">-0.0047645345534517497</cx:pt>
          <cx:pt idx="214">-0.00389323798072375</cx:pt>
          <cx:pt idx="215">-0.01853253285694445</cx:pt>
          <cx:pt idx="216">-0.01320655970176475</cx:pt>
          <cx:pt idx="217">-0.0051640204850993496</cx:pt>
          <cx:pt idx="218">-0.0071030827128527501</cx:pt>
          <cx:pt idx="219">-0.0094298951289500995</cx:pt>
          <cx:pt idx="220">-0.0070538882823871999</cx:pt>
          <cx:pt idx="221">-0.0028441705501981501</cx:pt>
          <cx:pt idx="222">-0.00010513576232107926</cx:pt>
          <cx:pt idx="223">-0.00010268434838635375</cx:pt>
          <cx:pt idx="224">-5.901961854062325e-06</cx:pt>
          <cx:pt idx="225">0.00019634105388362499</cx:pt>
          <cx:pt idx="226">0.00044225523753712253</cx:pt>
          <cx:pt idx="227">0.001133128625370965</cx:pt>
          <cx:pt idx="228">0.0019682580481079773</cx:pt>
          <cx:pt idx="229">-0.0027709527597383501</cx:pt>
          <cx:pt idx="230">-0.0040620886561464004</cx:pt>
          <cx:pt idx="231">-0.0085004782435465498</cx:pt>
          <cx:pt idx="232">-0.0023005118028013149</cx:pt>
          <cx:pt idx="233">-0.002501212746243825</cx:pt>
          <cx:pt idx="234">0.0078943468563198258</cx:pt>
          <cx:pt idx="235">0.0048849000264271749</cx:pt>
          <cx:pt idx="236">0.0085160779404047007</cx:pt>
          <cx:pt idx="237">0.017881881862231323</cx:pt>
          <cx:pt idx="238">0.0092686900249825503</cx:pt>
          <cx:pt idx="239">-0.0044100894915958498</cx:pt>
          <cx:pt idx="240">-0.012278770666161376</cx:pt>
          <cx:pt idx="241">-0.0081709346337231498</cx:pt>
          <cx:pt idx="242">-0.0017063550744137151</cx:pt>
          <cx:pt idx="243">-0.0083734317052780501</cx:pt>
          <cx:pt idx="244">-0.0117210294132812</cx:pt>
          <cx:pt idx="245">-0.0085010514135545247</cx:pt>
          <cx:pt idx="246">-0.0048968169397312997</cx:pt>
          <cx:pt idx="247">-0.0076720314465484746</cx:pt>
          <cx:pt idx="248">-0.0067054932892477749</cx:pt>
          <cx:pt idx="249">-0.0026245615578988752</cx:pt>
          <cx:pt idx="250">0.00059464723838799751</cx:pt>
          <cx:pt idx="251">0.00025263021577945751</cx:pt>
          <cx:pt idx="252">1.7952102526736724e-05</cx:pt>
          <cx:pt idx="253">0.00013543260838578026</cx:pt>
          <cx:pt idx="254">0.00080661525490927251</cx:pt>
          <cx:pt idx="255">0.0021236254262274276</cx:pt>
          <cx:pt idx="256">0.0024884212900185276</cx:pt>
          <cx:pt idx="257">-0.0013822765564109076</cx:pt>
          <cx:pt idx="258">-0.0019371300131419699</cx:pt>
          <cx:pt idx="259">-0.0035078629425302501</cx:pt>
          <cx:pt idx="260">0.0028029748797353251</cx:pt>
          <cx:pt idx="261">0.01254008156150125</cx:pt>
          <cx:pt idx="262">0.014338580809689975</cx:pt>
          <cx:pt idx="263">0.0068465384963562253</cx:pt>
          <cx:pt idx="264">0.0092639611478136756</cx:pt>
          <cx:pt idx="265">0.0018225800084242774</cx:pt>
          <cx:pt idx="266">-0.014168657259201399</cx:pt>
          <cx:pt idx="267">-0.017657679902620349</cx:pt>
          <cx:pt idx="268">-0.013861128031079925</cx:pt>
          <cx:pt idx="269">-0.0036925325707210001</cx:pt>
          <cx:pt idx="270">0.00057153760340979251</cx:pt>
          <cx:pt idx="271">-0.0032515604089432501</cx:pt>
          <cx:pt idx="272">-0.0074244748909031502</cx:pt>
          <cx:pt idx="273">-0.011054300270053075</cx:pt>
          <cx:pt idx="274">-0.0045285727270600248</cx:pt>
          <cx:pt idx="275">-0.0014779009752691375</cx:pt>
          <cx:pt idx="276">-0.005106958774136975</cx:pt>
          <cx:pt idx="277">-0.0009406838648194425</cx:pt>
          <cx:pt idx="278">0.00049335863023080499</cx:pt>
          <cx:pt idx="279">-2.7253086438507751e-05</cx:pt>
          <cx:pt idx="280">4.490687036719375e-05</cx:pt>
          <cx:pt idx="281">2.2090099938459299e-05</cx:pt>
          <cx:pt idx="282">0.000168045754155337</cx:pt>
          <cx:pt idx="283">0.0023138248830322449</cx:pt>
          <cx:pt idx="284">0.00066584453112023998</cx:pt>
          <cx:pt idx="285">0.00033512672331831501</cx:pt>
          <cx:pt idx="286">0.0049481855240498997</cx:pt>
          <cx:pt idx="287">0.002093731498962405</cx:pt>
          <cx:pt idx="288">0.010199217625620776</cx:pt>
          <cx:pt idx="289">0.012160973449301799</cx:pt>
          <cx:pt idx="290">0.0072263992425714253</cx:pt>
          <cx:pt idx="291">0.0060513511888026497</cx:pt>
          <cx:pt idx="292">-0.0021589127608713527</cx:pt>
          <cx:pt idx="293">-0.011645342668814625</cx:pt>
          <cx:pt idx="294">-0.019729011453834624</cx:pt>
          <cx:pt idx="295">-0.016162774500575076</cx:pt>
          <cx:pt idx="296">-0.0039843024809105999</cx:pt>
          <cx:pt idx="297">-0.0085541290141322498</cx:pt>
          <cx:pt idx="298">0.0060337663388351</cx:pt>
          <cx:pt idx="299">0.018113134384939399</cx:pt>
          <cx:pt idx="300">-0.00146403032764593</cx:pt>
          <cx:pt idx="301">-0.029830433275418702</cx:pt>
          <cx:pt idx="302">0.0048247092472265404</cx:pt>
          <cx:pt idx="303">0.00168506097040442</cx:pt>
          <cx:pt idx="304">-0.010862235618898</cx:pt>
          <cx:pt idx="305">-0.0035021450259785799</cx:pt>
          <cx:pt idx="306">0.00058003577278805199</cx:pt>
          <cx:pt idx="307">8.9301555298083304e-05</cx:pt>
          <cx:pt idx="308">-0.000246987971802608</cx:pt>
          <cx:pt idx="309">0.00048752297180250099</cx:pt>
          <cx:pt idx="310">0.00037716156732861301</cx:pt>
          <cx:pt idx="311">0.0019918830741118701</cx:pt>
          <cx:pt idx="312">-0.0036044020356569301</cx:pt>
          <cx:pt idx="313">-0.0054464094634744603</cx:pt>
          <cx:pt idx="314">0.016752537171165101</cx:pt>
          <cx:pt idx="315">0.0061399569200043299</cx:pt>
          <cx:pt idx="316">-0.0029465720429724899</cx:pt>
          <cx:pt idx="317">0.0056624378973991699</cx:pt>
          <cx:pt idx="318">-0.0090386809538767297</cx:pt>
          <cx:pt idx="319">0.0010470177308485699</cx:pt>
          <cx:pt idx="320">-0.043854341796573999</cx:pt>
          <cx:pt idx="321">-0.0612706877055424</cx:pt>
          <cx:pt idx="322">-0.058259568214750403</cx:pt>
          <cx:pt idx="323">-0.020275679059452</cx:pt>
          <cx:pt idx="324">-0.0107887198851172</cx:pt>
          <cx:pt idx="325">-0.0081291081091899101</cx:pt>
          <cx:pt idx="326">0.046897075393551299</cx:pt>
          <cx:pt idx="327">0.026871945857043899</cx:pt>
          <cx:pt idx="328">0.0115907811508231</cx:pt>
          <cx:pt idx="329">-0.00425940002271672</cx:pt>
          <cx:pt idx="330">-0.00058135051469037702</cx:pt>
          <cx:pt idx="331">-0.0127043524261261</cx:pt>
          <cx:pt idx="332">-0.010100039781214799</cx:pt>
          <cx:pt idx="333">-0.0011912603397190001</cx:pt>
          <cx:pt idx="334">0.00032939925795344102</cx:pt>
          <cx:pt idx="335">0.000401970902436711</cx:pt>
          <cx:pt idx="336">0.00017102461216378999</cx:pt>
          <cx:pt idx="337">-0.00021183050795461301</cx:pt>
          <cx:pt idx="338">0.00111098769314528</cx:pt>
          <cx:pt idx="339">-0.0022429786851752499</cx:pt>
          <cx:pt idx="340">-0.011975655764489401</cx:pt>
          <cx:pt idx="341">-0.0285795737589035</cx:pt>
          <cx:pt idx="342">-0.024466255050789799</cx:pt>
          <cx:pt idx="343">-0.0076161284917600899</cx:pt>
          <cx:pt idx="344">-0.067081550219362907</cx:pt>
          <cx:pt idx="345">-0.049760322006941402</cx:pt>
          <cx:pt idx="346">-0.051578997024420002</cx:pt>
          <cx:pt idx="347">-0.0653075255106631</cx:pt>
          <cx:pt idx="348">-0.102398565212524</cx:pt>
          <cx:pt idx="349">-0.061234430332879702</cx:pt>
          <cx:pt idx="350">0.0066911222115252</cx:pt>
          <cx:pt idx="351">0.0126446854391497</cx:pt>
          <cx:pt idx="352">-0.0016792616918117401</cx:pt>
          <cx:pt idx="353">0.0151007036739745</cx:pt>
          <cx:pt idx="354">0.028629611657591099</cx:pt>
          <cx:pt idx="355">0.040235952136903098</cx:pt>
          <cx:pt idx="356">0.024088050956481401</cx:pt>
          <cx:pt idx="357">0.011764798351499701</cx:pt>
          <cx:pt idx="358">-0.019085660377226699</cx:pt>
          <cx:pt idx="359">-0.0257674868845604</cx:pt>
          <cx:pt idx="360">-0.019251983957466402</cx:pt>
          <cx:pt idx="361">-0.0010520506920955301</cx:pt>
          <cx:pt idx="362">0.0023156380328537298</cx:pt>
          <cx:pt idx="363">0.00046325108116686498</cx:pt>
          <cx:pt idx="364">0.00060823823214237703</cx:pt>
          <cx:pt idx="365">-0.000120712135653544</cx:pt>
          <cx:pt idx="366">-0.00034283825314823701</cx:pt>
          <cx:pt idx="367">-0.0033205797956764199</cx:pt>
          <cx:pt idx="368">-0.033292723123453299</cx:pt>
          <cx:pt idx="369">-0.048066998227079903</cx:pt>
          <cx:pt idx="370">-0.047797104653098402</cx:pt>
          <cx:pt idx="371">-0.038994955629512898</cx:pt>
          <cx:pt idx="372">-0.051833633359370503</cx:pt>
          <cx:pt idx="373">-0.050456910959361702</cx:pt>
          <cx:pt idx="374">-0.035182828322369297</cx:pt>
          <cx:pt idx="375">-0.0612293938040522</cx:pt>
          <cx:pt idx="376">-0.065654424757434507</cx:pt>
          <cx:pt idx="377">-0.00090455826955511398</cx:pt>
          <cx:pt idx="378">0.0253025179046956</cx:pt>
          <cx:pt idx="379">-0.013679317482489</cx:pt>
          <cx:pt idx="380">0.022502443319429102</cx:pt>
          <cx:pt idx="381">0.034908517613078997</cx:pt>
          <cx:pt idx="382">0.036621717266778597</cx:pt>
          <cx:pt idx="383">0.0028853650342940801</cx:pt>
          <cx:pt idx="384">0.0080324579731383804</cx:pt>
          <cx:pt idx="385">-0.0191798319489427</cx:pt>
          <cx:pt idx="386">-0.033694170568585001</cx:pt>
          <cx:pt idx="387">-0.0413678991434904</cx:pt>
          <cx:pt idx="388">-0.027130098173500101</cx:pt>
          <cx:pt idx="389">-0.0021083362888028598</cx:pt>
          <cx:pt idx="390">0.00098268063372733091</cx:pt>
          <cx:pt idx="391">-0.00084664343420021203</cx:pt>
          <cx:pt idx="392">-0.0010617258825302001</cx:pt>
          <cx:pt idx="393">0.00145342487815362</cx:pt>
          <cx:pt idx="394">-0.00026473473187131001</cx:pt>
          <cx:pt idx="395">-0.0027290180746885602</cx:pt>
          <cx:pt idx="396">-0.026328505856293601</cx:pt>
          <cx:pt idx="397">-0.068173524154217194</cx:pt>
          <cx:pt idx="398">-0.048331280813269102</cx:pt>
          <cx:pt idx="399">-0.052214341948897902</cx:pt>
          <cx:pt idx="400">-0.057907334229081397</cx:pt>
          <cx:pt idx="401">-0.068798832028998697</cx:pt>
          <cx:pt idx="402">-0.0464789532987301</cx:pt>
          <cx:pt idx="403">-0.049116384620506298</cx:pt>
          <cx:pt idx="404">-0.046442380567725997</cx:pt>
          <cx:pt idx="405">0.017851304440959701</cx:pt>
          <cx:pt idx="406">0.0016768873476714801</cx:pt>
          <cx:pt idx="407">0.0200730660128852</cx:pt>
          <cx:pt idx="408">0.037964876593301097</cx:pt>
          <cx:pt idx="409">0.051528538433515202</cx:pt>
          <cx:pt idx="410">0.0143311656824162</cx:pt>
          <cx:pt idx="411">-0.054380390037647802</cx:pt>
          <cx:pt idx="412">-0.026715404820200499</cx:pt>
          <cx:pt idx="413">-0.017418009115027801</cx:pt>
          <cx:pt idx="414">-0.038016455589652297</cx:pt>
          <cx:pt idx="415">-0.038058623489107303</cx:pt>
          <cx:pt idx="416">-0.019228075201263201</cx:pt>
          <cx:pt idx="417">-0.000160310064812453</cx:pt>
          <cx:pt idx="418">0.0013463324554922301</cx:pt>
          <cx:pt idx="419">-0.00027336097609734097</cx:pt>
          <cx:pt idx="420">-0.00024650875987412699</cx:pt>
          <cx:pt idx="421">0.0014153729054261601</cx:pt>
          <cx:pt idx="422">5.11049678580173e-05</cx:pt>
          <cx:pt idx="423">-0.0043590483216782699</cx:pt>
          <cx:pt idx="424">-0.016710770977407099</cx:pt>
          <cx:pt idx="425">-0.046690247121161897</cx:pt>
          <cx:pt idx="426">-0.0247250428292622</cx:pt>
          <cx:pt idx="427">-0.026867592579799801</cx:pt>
          <cx:pt idx="428">-0.037442936126554499</cx:pt>
          <cx:pt idx="429">-0.071605173777587502</cx:pt>
          <cx:pt idx="430">-0.055077539493828001</cx:pt>
          <cx:pt idx="431">-0.0396153355366499</cx:pt>
          <cx:pt idx="432">-0.052319546563732597</cx:pt>
          <cx:pt idx="433">0.0078343239551111298</cx:pt>
          <cx:pt idx="434">0.014878149118993199</cx:pt>
          <cx:pt idx="435">0.058504623659288199</cx:pt>
          <cx:pt idx="436">0.053290534090633501</cx:pt>
          <cx:pt idx="437">0.0433705484776735</cx:pt>
          <cx:pt idx="438">-0.0030317401874350499</cx:pt>
          <cx:pt idx="439">-0.058409677952468202</cx:pt>
          <cx:pt idx="440">-0.0283950331856101</cx:pt>
          <cx:pt idx="441">-0.0241773184080014</cx:pt>
          <cx:pt idx="442">-0.0247058109282987</cx:pt>
          <cx:pt idx="443">-0.029525247512977301</cx:pt>
          <cx:pt idx="444">-0.0035836937074798202</cx:pt>
          <cx:pt idx="445">0.0030165758429343999</cx:pt>
          <cx:pt idx="446">0.00075661249379165604</cx:pt>
          <cx:pt idx="447">0.00116734680296488</cx:pt>
          <cx:pt idx="448">0.00028290224752873299</cx:pt>
          <cx:pt idx="449">0.00038041298310365502</cx:pt>
          <cx:pt idx="450">0.0018958545772969899</cx:pt>
          <cx:pt idx="451">0.00073672596393522703</cx:pt>
          <cx:pt idx="452">-0.0067127663595011296</cx:pt>
          <cx:pt idx="453">-0.027943785569905399</cx:pt>
          <cx:pt idx="454">-0.028941341311619399</cx:pt>
          <cx:pt idx="455">-0.0360120736301398</cx:pt>
          <cx:pt idx="456">-0.038043995361742897</cx:pt>
          <cx:pt idx="457">-0.049491541697251999</cx:pt>
          <cx:pt idx="458">-0.013788457992648899</cx:pt>
          <cx:pt idx="459">0.016233934309772002</cx:pt>
          <cx:pt idx="460">-0.0067113496032495104</cx:pt>
          <cx:pt idx="461">0.030389038225611901</cx:pt>
          <cx:pt idx="462">0.0137620906220863</cx:pt>
          <cx:pt idx="463">0.029887646863351401</cx:pt>
          <cx:pt idx="464">0.020161904303350301</cx:pt>
          <cx:pt idx="465">0.0091581544984214204</cx:pt>
          <cx:pt idx="466">0.0147938317868564</cx:pt>
          <cx:pt idx="467">-0.030938974000904399</cx:pt>
          <cx:pt idx="468">-0.032952177909936597</cx:pt>
          <cx:pt idx="469">-0.0232625733271155</cx:pt>
          <cx:pt idx="470">-0.0039336628494947802</cx:pt>
          <cx:pt idx="471">-0.0131260793838789</cx:pt>
          <cx:pt idx="472">-0.0019670431531744999</cx:pt>
          <cx:pt idx="473">0.0068375186892667798</cx:pt>
          <cx:pt idx="474">0.0038182558035359899</cx:pt>
          <cx:pt idx="475">0.00081300643079258402</cx:pt>
          <cx:pt idx="476">0.00051754152772199202</cx:pt>
          <cx:pt idx="477">2.7911762755860999e-06</cx:pt>
          <cx:pt idx="478">0.00084157099195114799</cx:pt>
          <cx:pt idx="479">0.0057647693804917903</cx:pt>
          <cx:pt idx="480">0.0014469568119928099</cx:pt>
          <cx:pt idx="481">-0.0090356365749777092</cx:pt>
          <cx:pt idx="482">-0.030707471056094199</cx:pt>
          <cx:pt idx="483">-0.0263149187695275</cx:pt>
          <cx:pt idx="484">-0.011708659825915299</cx:pt>
          <cx:pt idx="485">-0.014153590027806501</cx:pt>
          <cx:pt idx="486">0.0044517889348414004</cx:pt>
          <cx:pt idx="487">0.022620657810395399</cx:pt>
          <cx:pt idx="488">0.023941739408606499</cx:pt>
          <cx:pt idx="489">0.041244730111113397</cx:pt>
          <cx:pt idx="490">0.0385140925124993</cx:pt>
          <cx:pt idx="491">0.035759792265899301</cx:pt>
          <cx:pt idx="492">-0.00237420533712161</cx:pt>
          <cx:pt idx="493">-0.017147987633356801</cx:pt>
          <cx:pt idx="494">-0.035534938201335603</cx:pt>
          <cx:pt idx="495">-0.052900132044909599</cx:pt>
          <cx:pt idx="496">-0.059961376292377799</cx:pt>
          <cx:pt idx="497">-0.047322778886607499</cx:pt>
          <cx:pt idx="498">-0.0234780517764402</cx:pt>
          <cx:pt idx="499">-0.016214544379281</cx:pt>
          <cx:pt idx="500">-0.0055510362932682201</cx:pt>
          <cx:pt idx="501">0.0090809381330242307</cx:pt>
          <cx:pt idx="502">0.0025620880736796801</cx:pt>
          <cx:pt idx="503">-4.9849109499961402e-05</cx:pt>
          <cx:pt idx="504">-5.4466364436788103e-06</cx:pt>
          <cx:pt idx="505">-0.00031637702998138099</cx:pt>
          <cx:pt idx="506">0.00107439863695006</cx:pt>
          <cx:pt idx="507">0.0056580640546756997</cx:pt>
          <cx:pt idx="508">0.0037562437070652998</cx:pt>
          <cx:pt idx="509">-0.0042282020828681502</cx:pt>
          <cx:pt idx="510">-0.024271337637497201</cx:pt>
          <cx:pt idx="511">-0.024094214182527201</cx:pt>
          <cx:pt idx="512">0.00020351175713696499</cx:pt>
          <cx:pt idx="513">0.0237904839590285</cx:pt>
          <cx:pt idx="514">0.026688761794077202</cx:pt>
          <cx:pt idx="515">0.025879893823112399</cx:pt>
          <cx:pt idx="516">0.0045845218666468899</cx:pt>
          <cx:pt idx="517">0.016790519372256701</cx:pt>
          <cx:pt idx="518">0.00018552347648715601</cx:pt>
          <cx:pt idx="519">0.0130000469845958</cx:pt>
          <cx:pt idx="520">-0.030996798057786299</cx:pt>
          <cx:pt idx="521">-0.034631438814220497</cx:pt>
          <cx:pt idx="522">-0.025976018768686299</cx:pt>
          <cx:pt idx="523">-0.031385341955101197</cx:pt>
          <cx:pt idx="524">-0.048973492335065399</cx:pt>
          <cx:pt idx="525">-0.043151361381302197</cx:pt>
          <cx:pt idx="526">-0.021327493831629098</cx:pt>
          <cx:pt idx="527">-0.010581567459702601</cx:pt>
          <cx:pt idx="528">-0.0011166236661038201</cx:pt>
          <cx:pt idx="529">0.0077049209827938798</cx:pt>
          <cx:pt idx="530">0.00103814261849034</cx:pt>
          <cx:pt idx="531">0.00021031712713986801</cx:pt>
          <cx:pt idx="532">-0.00011088313847851499</cx:pt>
          <cx:pt idx="533">0.00049865143215012202</cx:pt>
          <cx:pt idx="534">0.00061435885722245704</cx:pt>
          <cx:pt idx="535">0.00609130951810036</cx:pt>
          <cx:pt idx="536">0.0026771653480261101</cx:pt>
          <cx:pt idx="537">0.0015822645772256799</cx:pt>
          <cx:pt idx="538">-0.016826805986821299</cx:pt>
          <cx:pt idx="539">-0.0046422789969212197</cx:pt>
          <cx:pt idx="540">0.0034774164969820901</cx:pt>
          <cx:pt idx="541">0.0045219388199601099</cx:pt>
          <cx:pt idx="542">0.0072740474652078797</cx:pt>
          <cx:pt idx="543">-0.019506327760789501</cx:pt>
          <cx:pt idx="544">-0.023614692941107102</cx:pt>
          <cx:pt idx="545">-0.0078518329241304696</cx:pt>
          <cx:pt idx="546">-0.016479251711752799</cx:pt>
          <cx:pt idx="547">-0.0110097755683039</cx:pt>
          <cx:pt idx="548">-0.00092177601886873602</cx:pt>
          <cx:pt idx="549">-0.0437709555648082</cx:pt>
          <cx:pt idx="550">0.0082577357968583003</cx:pt>
          <cx:pt idx="551">0.00049055024908071804</cx:pt>
          <cx:pt idx="552">-0.0225461376165936</cx:pt>
          <cx:pt idx="553">-0.0167301221332526</cx:pt>
          <cx:pt idx="554">-0.0065211795216045098</cx:pt>
          <cx:pt idx="555">0.0081801672625663804</cx:pt>
          <cx:pt idx="556">0.0023615344405180602</cx:pt>
          <cx:pt idx="557">0.0039304290827240499</cx:pt>
          <cx:pt idx="558">0.00051689480349146699</cx:pt>
          <cx:pt idx="559">0.00042355824561664902</cx:pt>
          <cx:pt idx="560">-0.000572392955540278</cx:pt>
          <cx:pt idx="561">-0.000130983809139069</cx:pt>
          <cx:pt idx="562">0.00122179371116904</cx:pt>
          <cx:pt idx="563">0.00828901602811471</cx:pt>
          <cx:pt idx="564">0.013935193028451301</cx:pt>
          <cx:pt idx="565">-0.00057725577016943695</cx:pt>
          <cx:pt idx="566">0.0017190373370458501</cx:pt>
          <cx:pt idx="567">0.0242846134874731</cx:pt>
          <cx:pt idx="568">0.020727368799177099</cx:pt>
          <cx:pt idx="569">-0.0089825005042521999</cx:pt>
          <cx:pt idx="570">-0.0026485431825315699</cx:pt>
          <cx:pt idx="571">-0.034058815687511901</cx:pt>
          <cx:pt idx="572">-0.053245132690004998</cx:pt>
          <cx:pt idx="573">-0.055826656289730103</cx:pt>
          <cx:pt idx="574">-0.038958941694035902</cx:pt>
          <cx:pt idx="575">-0.015903690405854098</cx:pt>
          <cx:pt idx="576">0.020879258287668401</cx:pt>
          <cx:pt idx="577">-0.00792543675163296</cx:pt>
          <cx:pt idx="578">0.0182538557461734</cx:pt>
          <cx:pt idx="579">0.0090165270958022497</cx:pt>
          <cx:pt idx="580">-0.000227022033142767</cx:pt>
          <cx:pt idx="581">-0.012634647000367399</cx:pt>
          <cx:pt idx="582">0.00361755369238498</cx:pt>
          <cx:pt idx="583">0.0178199196548748</cx:pt>
          <cx:pt idx="584">0.0075102381727047297</cx:pt>
          <cx:pt idx="585">0.0028776676417966102</cx:pt>
          <cx:pt idx="586">0.00027689784001608503</cx:pt>
          <cx:pt idx="587">0.00060591091783505197</cx:pt>
          <cx:pt idx="588">-0.00040140095718604798</cx:pt>
          <cx:pt idx="589">2.9126820682183299e-05</cx:pt>
          <cx:pt idx="590">0.0011842179949284699</cx:pt>
          <cx:pt idx="591">0.0034776310647331699</cx:pt>
          <cx:pt idx="592">0.0090742399480961602</cx:pt>
          <cx:pt idx="593">-0.00128437757187422</cx:pt>
          <cx:pt idx="594">0.0057883158056929104</cx:pt>
          <cx:pt idx="595">0.0167003862986345</cx:pt>
          <cx:pt idx="596">0.0020421560669716399</cx:pt>
          <cx:pt idx="597">-0.0077696266489413104</cx:pt>
          <cx:pt idx="598">-0.0048898236634311197</cx:pt>
          <cx:pt idx="599">-0.028292187658758301</cx:pt>
          <cx:pt idx="600">-0.0321263215009856</cx:pt>
          <cx:pt idx="601">-0.039859225213224499</cx:pt>
          <cx:pt idx="602">-0.0155858241781464</cx:pt>
          <cx:pt idx="603">-0.00625060315449777</cx:pt>
          <cx:pt idx="604">-0.0061702167321869301</cx:pt>
          <cx:pt idx="605">-0.0055614758088708798</cx:pt>
          <cx:pt idx="606">0.0099661592537920295</cx:pt>
          <cx:pt idx="607">0.00345476993560159</cx:pt>
          <cx:pt idx="608">-0.013769581192761201</cx:pt>
          <cx:pt idx="609">-0.0015312104202558001</cx:pt>
          <cx:pt idx="610">0.0083601814576883208</cx:pt>
          <cx:pt idx="611">0.014991915587321001</cx:pt>
          <cx:pt idx="612">0.0015092559562547099</cx:pt>
          <cx:pt idx="613">-0.00155629788577289</cx:pt>
          <cx:pt idx="614">-0.000158863640063206</cx:pt>
          <cx:pt idx="615">-0.00036461327559166203</cx:pt>
          <cx:pt idx="616">0.00019901850191129901</cx:pt>
          <cx:pt idx="617">-9.5349753337588706e-05</cx:pt>
          <cx:pt idx="618">0.000751960736820625</cx:pt>
          <cx:pt idx="619">-8.8018182318317503e-05</cx:pt>
          <cx:pt idx="620">0.0030995242865367299</cx:pt>
          <cx:pt idx="621">0.0013431146960661601</cx:pt>
          <cx:pt idx="622">-0.0049956110882180202</cx:pt>
          <cx:pt idx="623">-0.0047713651968117003</cx:pt>
          <cx:pt idx="624">-0.015006931972260501</cx:pt>
          <cx:pt idx="625">-0.015292533753943001</cx:pt>
          <cx:pt idx="626">-0.0219022522770944</cx:pt>
          <cx:pt idx="627">-0.010036548410727099</cx:pt>
          <cx:pt idx="628">-0.0070301940799484298</cx:pt>
          <cx:pt idx="629">0.0056737359456832497</cx:pt>
          <cx:pt idx="630">0.027331651453886101</cx:pt>
          <cx:pt idx="631">-0.00583094961392964</cx:pt>
          <cx:pt idx="632">-0.00020741648892365301</cx:pt>
          <cx:pt idx="633">0.0077887900622994099</cx:pt>
          <cx:pt idx="634">0.011111713197228101</cx:pt>
          <cx:pt idx="635">-0.0096445890268080092</cx:pt>
          <cx:pt idx="636">0.00165688002041856</cx:pt>
          <cx:pt idx="637">0.00193010152903154</cx:pt>
          <cx:pt idx="638">0.00852188586169156</cx:pt>
          <cx:pt idx="639">0.0066827618568784802</cx:pt>
          <cx:pt idx="640">7.26118483742667e-06</cx:pt>
          <cx:pt idx="641">-0.0015597577052278201</cx:pt>
          <cx:pt idx="642">0.00081857903416537002</cx:pt>
          <cx:pt idx="643">-0.00044906085933306802</cx:pt>
          <cx:pt idx="644">-0.00038091391082493899</cx:pt>
          <cx:pt idx="645">-0.000324235771619363</cx:pt>
          <cx:pt idx="646">0.00028314091949825198</cx:pt>
          <cx:pt idx="647">0.00160897105277496</cx:pt>
          <cx:pt idx="648">-0.00046742014850158702</cx:pt>
          <cx:pt idx="649">0.0013442848881037</cx:pt>
          <cx:pt idx="650">-0.0071127224160478803</cx:pt>
          <cx:pt idx="651">-0.0121772580381991</cx:pt>
          <cx:pt idx="652">-0.012205847579114601</cx:pt>
          <cx:pt idx="653">-0.022256347898176002</cx:pt>
          <cx:pt idx="654">-0.014608085408226</cx:pt>
          <cx:pt idx="655">0.0169567530286764</cx:pt>
          <cx:pt idx="656">-0.0098873020938544508</cx:pt>
          <cx:pt idx="657">0.0110350957969688</cx:pt>
          <cx:pt idx="658">0.016090333112381901</cx:pt>
          <cx:pt idx="659">0.031359309996395197</cx:pt>
          <cx:pt idx="660">0.0240015481137268</cx:pt>
          <cx:pt idx="661">0.035852828223178701</cx:pt>
          <cx:pt idx="662">0.0301616326307887</cx:pt>
          <cx:pt idx="663">0.016788064036774901</cx:pt>
          <cx:pt idx="664">0.021362509259004101</cx:pt>
          <cx:pt idx="665">0.0133512187390693</cx:pt>
          <cx:pt idx="666">0.0097400807764045205</cx:pt>
          <cx:pt idx="667">0.00749712105840461</cx:pt>
          <cx:pt idx="668">0.00052816522901669605</cx:pt>
          <cx:pt idx="669">-0.00041032385986525802</cx:pt>
          <cx:pt idx="670">-0.00026480984820047401</cx:pt>
          <cx:pt idx="671">9.7921339878586606e-05</cx:pt>
          <cx:pt idx="672">8.0981759122415701e-05</cx:pt>
          <cx:pt idx="673">-0.000103783351285122</cx:pt>
          <cx:pt idx="674">-0.00081516258174091697</cx:pt>
          <cx:pt idx="675">0.0012517238473245501</cx:pt>
          <cx:pt idx="676">0.00240827117883235</cx:pt>
          <cx:pt idx="677">0.00043819521359893298</cx:pt>
          <cx:pt idx="678">-0.0081953102600966395</cx:pt>
          <cx:pt idx="679">-0.0076627331985177297</cx:pt>
          <cx:pt idx="680">-0.00156630655560488</cx:pt>
          <cx:pt idx="681">-0.0085556798684676694</cx:pt>
          <cx:pt idx="682">-0.0031995728723714402</cx:pt>
          <cx:pt idx="683">0.00724386592756194</cx:pt>
          <cx:pt idx="684">-0.0062718595763521998</cx:pt>
          <cx:pt idx="685">0.0072452572140276799</cx:pt>
          <cx:pt idx="686">0.030551519125353602</cx:pt>
          <cx:pt idx="687">0.038921040098459599</cx:pt>
          <cx:pt idx="688">0.0168662992212089</cx:pt>
          <cx:pt idx="689">0.034075380464737098</cx:pt>
          <cx:pt idx="690">0.019620467092732002</cx:pt>
          <cx:pt idx="691">0.017405543833016499</cx:pt>
          <cx:pt idx="692">0.012599044777908399</cx:pt>
          <cx:pt idx="693">0.00249658446022178</cx:pt>
          <cx:pt idx="694">0.0034052739854139999</cx:pt>
          <cx:pt idx="695">0.0030190335556475002</cx:pt>
          <cx:pt idx="696">0.00129750895082629</cx:pt>
          <cx:pt idx="697">0.00067769556528575405</cx:pt>
          <cx:pt idx="698">0.00070861843890386805</cx:pt>
          <cx:pt idx="699">-0.000156073293879403</cx:pt>
          <cx:pt idx="700">0.00012861348866561299</cx:pt>
          <cx:pt idx="701">0.00056221865186534205</cx:pt>
          <cx:pt idx="702">0.000106666314902241</cx:pt>
          <cx:pt idx="703">-0.00063229023471968995</cx:pt>
          <cx:pt idx="704">-0.00270572960302971</cx:pt>
          <cx:pt idx="705">-0.0093439820751941398</cx:pt>
          <cx:pt idx="706">-0.0067438690675696196</cx:pt>
          <cx:pt idx="707">-0.0079621260748470399</cx:pt>
          <cx:pt idx="708">0.0072866791334400098</cx:pt>
          <cx:pt idx="709">0.0080894218161815506</cx:pt>
          <cx:pt idx="710">0.023664303034089701</cx:pt>
          <cx:pt idx="711">0.0088045241745738807</cx:pt>
          <cx:pt idx="712">0.0082826164989619703</cx:pt>
          <cx:pt idx="713">0.0053780127716526</cx:pt>
          <cx:pt idx="714">0.0196233528230969</cx:pt>
          <cx:pt idx="715">0.00377009212731079</cx:pt>
          <cx:pt idx="716">0.0149402259528882</cx:pt>
          <cx:pt idx="717">0.0335007579573319</cx:pt>
          <cx:pt idx="718">0.029866612325969599</cx:pt>
          <cx:pt idx="719">0.037115731093835501</cx:pt>
          <cx:pt idx="720">0.022278237352253798</cx:pt>
          <cx:pt idx="721">0.00371513814797161</cx:pt>
          <cx:pt idx="722">-0.0069612825762422397</cx:pt>
          <cx:pt idx="723">-0.0027417398650760698</cx:pt>
          <cx:pt idx="724">-0.00076085803733201996</cx:pt>
          <cx:pt idx="725">0.00038358986461339498</cx:pt>
          <cx:pt idx="726">1.17219516417294e-05</cx:pt>
          <cx:pt idx="727">0.000316516330458612</cx:pt>
          <cx:pt idx="728">-0.000258222387184015</cx:pt>
          <cx:pt idx="729">0.00022746692655845299</cx:pt>
          <cx:pt idx="730">0.00062120463152788303</cx:pt>
          <cx:pt idx="731">-9.45798944209648e-05</cx:pt>
          <cx:pt idx="732">-0.0026710444293901198</cx:pt>
          <cx:pt idx="733">-0.0103458577186005</cx:pt>
          <cx:pt idx="734">-0.0084114498338320499</cx:pt>
          <cx:pt idx="735">0.00101725785819319</cx:pt>
          <cx:pt idx="736">0.00602828309418475</cx:pt>
          <cx:pt idx="737">0.0095727018753393595</cx:pt>
          <cx:pt idx="738">0.0127853170128806</cx:pt>
          <cx:pt idx="739">0.0136869956129598</cx:pt>
          <cx:pt idx="740">0.0165494554896982</cx:pt>
          <cx:pt idx="741">0.020914281308053399</cx:pt>
          <cx:pt idx="742">0.022158155852535801</cx:pt>
          <cx:pt idx="743">0.0152413856995981</cx:pt>
          <cx:pt idx="744">0.031194204422164602</cx:pt>
          <cx:pt idx="745">0.028661316401745501</cx:pt>
          <cx:pt idx="746">0.0120331768918557</cx:pt>
          <cx:pt idx="747">0.0106089246803016</cx:pt>
          <cx:pt idx="748">0.00460293765507364</cx:pt>
          <cx:pt idx="749">0.0020102432645728399</cx:pt>
          <cx:pt idx="750">0.0011885825540508899</cx:pt>
          <cx:pt idx="751">-0.00023970224598961499</cx:pt>
          <cx:pt idx="752">0.00023639415925303799</cx:pt>
          <cx:pt idx="753">6.2734811823041597e-05</cx:pt>
          <cx:pt idx="754">-0.00021994663361685801</cx:pt>
          <cx:pt idx="755">-1.6155192806347001e-06</cx:pt>
          <cx:pt idx="756">0.00051344132607916097</cx:pt>
          <cx:pt idx="757">0.00072125274479682298</cx:pt>
          <cx:pt idx="758">-0.000136538588722484</cx:pt>
          <cx:pt idx="759">0.00066959180382517795</cx:pt>
          <cx:pt idx="760">0.00080456139282383398</cx:pt>
          <cx:pt idx="761">-0.00032580889146546402</cx:pt>
          <cx:pt idx="762">-0.00017642200278251001</cx:pt>
          <cx:pt idx="763">0.00012920694860154501</cx:pt>
          <cx:pt idx="764">0.00064743071069770603</cx:pt>
          <cx:pt idx="765">0.00060195543288127601</cx:pt>
          <cx:pt idx="766">-0.000127890677371189</cx:pt>
          <cx:pt idx="767">9.5670280245808395e-05</cx:pt>
          <cx:pt idx="768">0.000613675316173517</cx:pt>
          <cx:pt idx="769">0.00106550435568809</cx:pt>
          <cx:pt idx="770">0.0029946565988227601</cx:pt>
          <cx:pt idx="771">0.00192126223790659</cx:pt>
          <cx:pt idx="772">0.0014659055358692799</cx:pt>
          <cx:pt idx="773">0.00181753334684031</cx:pt>
          <cx:pt idx="774">0.0021808729310975098</cx:pt>
          <cx:pt idx="775">0.0013084069914909801</cx:pt>
          <cx:pt idx="776">0.00049621515310555996</cx:pt>
          <cx:pt idx="777">9.6100789570736393e-05</cx:pt>
          <cx:pt idx="778">0.00024134923910145499</cx:pt>
          <cx:pt idx="779">-0.00074187630760908397</cx:pt>
          <cx:pt idx="780">-0.00033984117760699401</cx:pt>
          <cx:pt idx="781">0.00026422822857549602</cx:pt>
          <cx:pt idx="782">0.00042770199453407402</cx:pt>
          <cx:pt idx="783">0.00042769702940466397</cx:pt>
          <cx:pt idx="784">-2.89877893947e-05</cx:pt>
          <cx:pt idx="785">-0.00010478841546987151</cx:pt>
          <cx:pt idx="786">-0.0020706158950118099</cx:pt>
          <cx:pt idx="787">-0.0026899854667215999</cx:pt>
          <cx:pt idx="788">-0.0052187027010340004</cx:pt>
          <cx:pt idx="789">-0.00036809722897588752</cx:pt>
          <cx:pt idx="790">-0.0014325131655425699</cx:pt>
          <cx:pt idx="791">-0.0043724780070473254</cx:pt>
          <cx:pt idx="792">-0.0035388610821009002</cx:pt>
          <cx:pt idx="793">0.0075539846273140997</cx:pt>
          <cx:pt idx="794">0.022684500473492901</cx:pt>
          <cx:pt idx="795">0.028975422229839998</cx:pt>
          <cx:pt idx="796">0.028145138974383501</cx:pt>
          <cx:pt idx="797">0.0135756341271773</cx:pt>
          <cx:pt idx="798">-0.0047645345534517497</cx:pt>
          <cx:pt idx="799">-0.00389323798072375</cx:pt>
          <cx:pt idx="800">-0.01853253285694445</cx:pt>
          <cx:pt idx="801">-0.01320655970176475</cx:pt>
          <cx:pt idx="802">-0.0051640204850993496</cx:pt>
          <cx:pt idx="803">-0.0071030827128527501</cx:pt>
          <cx:pt idx="804">-0.0094298951289500995</cx:pt>
          <cx:pt idx="805">-0.0070538882823871999</cx:pt>
          <cx:pt idx="806">-0.0028441705501981501</cx:pt>
          <cx:pt idx="807">-0.00010513576232107926</cx:pt>
          <cx:pt idx="808">-0.00010268434838635375</cx:pt>
          <cx:pt idx="809">-5.901961854062325e-06</cx:pt>
          <cx:pt idx="810">0.00019634105388362499</cx:pt>
          <cx:pt idx="811">0.00044225523753712253</cx:pt>
          <cx:pt idx="812">0.001133128625370965</cx:pt>
          <cx:pt idx="813">0.0019682580481079773</cx:pt>
          <cx:pt idx="814">-0.0027709527597383501</cx:pt>
          <cx:pt idx="815">-0.0040620886561464004</cx:pt>
          <cx:pt idx="816">-0.0085004782435465498</cx:pt>
          <cx:pt idx="817">-0.0023005118028013149</cx:pt>
          <cx:pt idx="818">-0.002501212746243825</cx:pt>
          <cx:pt idx="819">0.0078943468563198258</cx:pt>
          <cx:pt idx="820">0.0048849000264271749</cx:pt>
          <cx:pt idx="821">0.0085160779404047007</cx:pt>
          <cx:pt idx="822">0.017881881862231323</cx:pt>
          <cx:pt idx="823">0.0092686900249825503</cx:pt>
          <cx:pt idx="824">-0.0044100894915958498</cx:pt>
          <cx:pt idx="825">-0.012278770666161376</cx:pt>
          <cx:pt idx="826">-0.0081709346337231498</cx:pt>
          <cx:pt idx="827">-0.0017063550744137151</cx:pt>
          <cx:pt idx="828">-0.0083734317052780501</cx:pt>
          <cx:pt idx="829">-0.0117210294132812</cx:pt>
          <cx:pt idx="830">-0.0085010514135545247</cx:pt>
          <cx:pt idx="831">-0.0048968169397312997</cx:pt>
          <cx:pt idx="832">-0.0076720314465484746</cx:pt>
          <cx:pt idx="833">-0.0067054932892477749</cx:pt>
          <cx:pt idx="834">-0.0026245615578988752</cx:pt>
          <cx:pt idx="835">0.00059464723838799751</cx:pt>
          <cx:pt idx="836">0.00025263021577945751</cx:pt>
          <cx:pt idx="837">1.7952102526736724e-05</cx:pt>
          <cx:pt idx="838">0.00013543260838578026</cx:pt>
          <cx:pt idx="839">0.00080661525490927251</cx:pt>
          <cx:pt idx="840">0.0021236254262274276</cx:pt>
          <cx:pt idx="841">0.0024884212900185276</cx:pt>
          <cx:pt idx="842">-0.0013822765564109076</cx:pt>
          <cx:pt idx="843">-0.0019371300131419699</cx:pt>
          <cx:pt idx="844">-0.0035078629425302501</cx:pt>
          <cx:pt idx="845">0.0028029748797353251</cx:pt>
          <cx:pt idx="846">0.01254008156150125</cx:pt>
          <cx:pt idx="847">0.014338580809689975</cx:pt>
          <cx:pt idx="848">0.0068465384963562253</cx:pt>
          <cx:pt idx="849">0.0092639611478136756</cx:pt>
          <cx:pt idx="850">0.0018225800084242774</cx:pt>
          <cx:pt idx="851">-0.014168657259201399</cx:pt>
          <cx:pt idx="852">-0.017657679902620349</cx:pt>
          <cx:pt idx="853">-0.013861128031079925</cx:pt>
          <cx:pt idx="854">-0.0036925325707210001</cx:pt>
          <cx:pt idx="855">0.00057153760340979251</cx:pt>
          <cx:pt idx="856">-0.0032515604089432501</cx:pt>
          <cx:pt idx="857">-0.0074244748909031502</cx:pt>
          <cx:pt idx="858">-0.011054300270053075</cx:pt>
          <cx:pt idx="859">-0.0045285727270600248</cx:pt>
          <cx:pt idx="860">-0.0014779009752691375</cx:pt>
          <cx:pt idx="861">-0.005106958774136975</cx:pt>
          <cx:pt idx="862">-0.0009406838648194425</cx:pt>
          <cx:pt idx="863">0.00049335863023080499</cx:pt>
          <cx:pt idx="864">-2.7253086438507751e-05</cx:pt>
          <cx:pt idx="865">4.490687036719375e-05</cx:pt>
          <cx:pt idx="866">2.2090099938459299e-05</cx:pt>
          <cx:pt idx="867">0.000168045754155337</cx:pt>
          <cx:pt idx="868">0.0023138248830322449</cx:pt>
          <cx:pt idx="869">0.00066584453112023998</cx:pt>
          <cx:pt idx="870">0.00033512672331831501</cx:pt>
          <cx:pt idx="871">0.0049481855240498997</cx:pt>
          <cx:pt idx="872">0.002093731498962405</cx:pt>
          <cx:pt idx="873">0.010199217625620776</cx:pt>
          <cx:pt idx="874">0.012160973449301799</cx:pt>
          <cx:pt idx="875">0.0072263992425714253</cx:pt>
          <cx:pt idx="876">0.0060513511888026497</cx:pt>
          <cx:pt idx="877">-0.0021589127608713527</cx:pt>
          <cx:pt idx="878">-0.011645342668814625</cx:pt>
          <cx:pt idx="879">-0.019729011453834624</cx:pt>
          <cx:pt idx="880">-0.016162774500575076</cx:pt>
          <cx:pt idx="881">-0.0039843024809105999</cx:pt>
          <cx:pt idx="882">-0.0085541290141322498</cx:pt>
          <cx:pt idx="883">0.0060337663388351</cx:pt>
          <cx:pt idx="884">-2.89877893947e-05</cx:pt>
          <cx:pt idx="885">-0.00010478841546987151</cx:pt>
          <cx:pt idx="886">-0.0020706158950118099</cx:pt>
          <cx:pt idx="887">-0.0026899854667215999</cx:pt>
          <cx:pt idx="888">-0.0052187027010340004</cx:pt>
          <cx:pt idx="889">-0.00036809722897588752</cx:pt>
          <cx:pt idx="890">-0.0014325131655425699</cx:pt>
          <cx:pt idx="891">-0.0043724780070473254</cx:pt>
          <cx:pt idx="892">-0.0035388610821009002</cx:pt>
          <cx:pt idx="893">0.0075539846273140997</cx:pt>
          <cx:pt idx="894">0.022684500473492901</cx:pt>
          <cx:pt idx="895">0.028975422229839998</cx:pt>
          <cx:pt idx="896">0.028145138974383501</cx:pt>
          <cx:pt idx="897">0.0135756341271773</cx:pt>
          <cx:pt idx="898">-0.0047645345534517497</cx:pt>
          <cx:pt idx="899">-0.00389323798072375</cx:pt>
          <cx:pt idx="900">-0.01853253285694445</cx:pt>
          <cx:pt idx="901">-0.01320655970176475</cx:pt>
          <cx:pt idx="902">-0.0051640204850993496</cx:pt>
          <cx:pt idx="903">-0.0071030827128527501</cx:pt>
          <cx:pt idx="904">-0.0094298951289500995</cx:pt>
          <cx:pt idx="905">-0.0070538882823871999</cx:pt>
          <cx:pt idx="906">-0.0028441705501981501</cx:pt>
          <cx:pt idx="907">-0.00010513576232107926</cx:pt>
          <cx:pt idx="908">-0.00010268434838635375</cx:pt>
          <cx:pt idx="909">-5.901961854062325e-06</cx:pt>
          <cx:pt idx="910">0.00019634105388362499</cx:pt>
          <cx:pt idx="911">0.00044225523753712253</cx:pt>
          <cx:pt idx="912">0.001133128625370965</cx:pt>
          <cx:pt idx="913">0.0019682580481079773</cx:pt>
          <cx:pt idx="914">-0.0027709527597383501</cx:pt>
          <cx:pt idx="915">-0.0040620886561464004</cx:pt>
          <cx:pt idx="916">-0.0085004782435465498</cx:pt>
          <cx:pt idx="917">-0.0023005118028013149</cx:pt>
          <cx:pt idx="918">-0.002501212746243825</cx:pt>
          <cx:pt idx="919">0.0078943468563198258</cx:pt>
          <cx:pt idx="920">0.0048849000264271749</cx:pt>
          <cx:pt idx="921">0.0085160779404047007</cx:pt>
          <cx:pt idx="922">0.017881881862231323</cx:pt>
          <cx:pt idx="923">0.0092686900249825503</cx:pt>
          <cx:pt idx="924">-0.0044100894915958498</cx:pt>
          <cx:pt idx="925">-0.012278770666161376</cx:pt>
          <cx:pt idx="926">-0.0081709346337231498</cx:pt>
          <cx:pt idx="927">-0.0017063550744137151</cx:pt>
          <cx:pt idx="928">-0.0083734317052780501</cx:pt>
          <cx:pt idx="929">-0.0117210294132812</cx:pt>
          <cx:pt idx="930">-0.0085010514135545247</cx:pt>
          <cx:pt idx="931">-0.0048968169397312997</cx:pt>
          <cx:pt idx="932">-0.0076720314465484746</cx:pt>
          <cx:pt idx="933">-0.0067054932892477749</cx:pt>
          <cx:pt idx="934">-0.0026245615578988752</cx:pt>
          <cx:pt idx="935">0.00059464723838799751</cx:pt>
          <cx:pt idx="936">0.00025263021577945751</cx:pt>
          <cx:pt idx="937">1.7952102526736724e-05</cx:pt>
          <cx:pt idx="938">0.00013543260838578026</cx:pt>
          <cx:pt idx="939">0.00080661525490927251</cx:pt>
          <cx:pt idx="940">0.0021236254262274276</cx:pt>
          <cx:pt idx="941">0.0024884212900185276</cx:pt>
          <cx:pt idx="942">-0.0013822765564109076</cx:pt>
          <cx:pt idx="943">-0.0019371300131419699</cx:pt>
          <cx:pt idx="944">-0.0035078629425302501</cx:pt>
          <cx:pt idx="945">0.0028029748797353251</cx:pt>
          <cx:pt idx="946">0.01254008156150125</cx:pt>
          <cx:pt idx="947">0.014338580809689975</cx:pt>
          <cx:pt idx="948">0.0068465384963562253</cx:pt>
          <cx:pt idx="949">0.0092639611478136756</cx:pt>
          <cx:pt idx="950">0.0018225800084242774</cx:pt>
          <cx:pt idx="951">-0.014168657259201399</cx:pt>
          <cx:pt idx="952">-0.017657679902620349</cx:pt>
          <cx:pt idx="953">-0.013861128031079925</cx:pt>
          <cx:pt idx="954">-0.0036925325707210001</cx:pt>
          <cx:pt idx="955">0.00057153760340979251</cx:pt>
          <cx:pt idx="956">-0.0032515604089432501</cx:pt>
          <cx:pt idx="957">-0.0074244748909031502</cx:pt>
          <cx:pt idx="958">-0.011054300270053075</cx:pt>
          <cx:pt idx="959">-0.0045285727270600248</cx:pt>
          <cx:pt idx="960">-0.0014779009752691375</cx:pt>
          <cx:pt idx="961">-0.005106958774136975</cx:pt>
          <cx:pt idx="962">-0.0009406838648194425</cx:pt>
          <cx:pt idx="963">0.00049335863023080499</cx:pt>
          <cx:pt idx="964">-2.7253086438507751e-05</cx:pt>
          <cx:pt idx="965">4.490687036719375e-05</cx:pt>
          <cx:pt idx="966">2.2090099938459299e-05</cx:pt>
          <cx:pt idx="967">0.000168045754155337</cx:pt>
          <cx:pt idx="968">0.0023138248830322449</cx:pt>
          <cx:pt idx="969">0.00066584453112023998</cx:pt>
          <cx:pt idx="970">0.00033512672331831501</cx:pt>
          <cx:pt idx="971">0.0049481855240498997</cx:pt>
          <cx:pt idx="972">0.002093731498962405</cx:pt>
          <cx:pt idx="973">0.010199217625620776</cx:pt>
          <cx:pt idx="974">0.012160973449301799</cx:pt>
          <cx:pt idx="975">0.0072263992425714253</cx:pt>
          <cx:pt idx="976">0.0060513511888026497</cx:pt>
          <cx:pt idx="977">-0.0021589127608713527</cx:pt>
          <cx:pt idx="978">-0.011645342668814625</cx:pt>
          <cx:pt idx="979">-0.019729011453834624</cx:pt>
          <cx:pt idx="980">-0.016162774500575076</cx:pt>
          <cx:pt idx="981">-0.0039843024809105999</cx:pt>
          <cx:pt idx="982">-0.0085541290141322498</cx:pt>
          <cx:pt idx="983">0.0060337663388351</cx:pt>
          <cx:pt idx="984">-2.89877893947e-05</cx:pt>
          <cx:pt idx="985">-0.00010478841546987151</cx:pt>
          <cx:pt idx="986">-0.0020706158950118099</cx:pt>
          <cx:pt idx="987">-0.0026899854667215999</cx:pt>
          <cx:pt idx="988">-0.0052187027010340004</cx:pt>
          <cx:pt idx="989">-0.00036809722897588752</cx:pt>
          <cx:pt idx="990">-0.0014325131655425699</cx:pt>
          <cx:pt idx="991">-0.0043724780070473254</cx:pt>
          <cx:pt idx="992">-0.0035388610821009002</cx:pt>
          <cx:pt idx="993">0.0075539846273140997</cx:pt>
          <cx:pt idx="994">0.022684500473492901</cx:pt>
          <cx:pt idx="995">0.028975422229839998</cx:pt>
          <cx:pt idx="996">0.028145138974383501</cx:pt>
          <cx:pt idx="997">0.0135756341271773</cx:pt>
          <cx:pt idx="998">-0.0047645345534517497</cx:pt>
          <cx:pt idx="999">-0.00389323798072375</cx:pt>
          <cx:pt idx="1000">-0.01853253285694445</cx:pt>
          <cx:pt idx="1001">-0.01320655970176475</cx:pt>
          <cx:pt idx="1002">-0.0051640204850993496</cx:pt>
          <cx:pt idx="1003">-0.0071030827128527501</cx:pt>
          <cx:pt idx="1004">-0.0094298951289500995</cx:pt>
          <cx:pt idx="1005">-0.0070538882823871999</cx:pt>
          <cx:pt idx="1006">-0.0028441705501981501</cx:pt>
          <cx:pt idx="1007">-0.00010513576232107926</cx:pt>
          <cx:pt idx="1008">-0.00010268434838635375</cx:pt>
          <cx:pt idx="1009">-5.901961854062325e-06</cx:pt>
          <cx:pt idx="1010">0.00019634105388362499</cx:pt>
          <cx:pt idx="1011">0.00044225523753712253</cx:pt>
          <cx:pt idx="1012">0.001133128625370965</cx:pt>
          <cx:pt idx="1013">0.0019682580481079773</cx:pt>
          <cx:pt idx="1014">-0.0027709527597383501</cx:pt>
          <cx:pt idx="1015">-0.0040620886561464004</cx:pt>
          <cx:pt idx="1016">-0.0085004782435465498</cx:pt>
          <cx:pt idx="1017">-0.0023005118028013149</cx:pt>
          <cx:pt idx="1018">-0.002501212746243825</cx:pt>
          <cx:pt idx="1019">0.0078943468563198258</cx:pt>
          <cx:pt idx="1020">0.0048849000264271749</cx:pt>
          <cx:pt idx="1021">0.0085160779404047007</cx:pt>
          <cx:pt idx="1022">0.017881881862231323</cx:pt>
          <cx:pt idx="1023">0.0092686900249825503</cx:pt>
          <cx:pt idx="1024">-0.0044100894915958498</cx:pt>
          <cx:pt idx="1025">-0.012278770666161376</cx:pt>
          <cx:pt idx="1026">-0.0081709346337231498</cx:pt>
          <cx:pt idx="1027">-0.0017063550744137151</cx:pt>
          <cx:pt idx="1028">-0.0083734317052780501</cx:pt>
          <cx:pt idx="1029">-0.0117210294132812</cx:pt>
          <cx:pt idx="1030">-0.0085010514135545247</cx:pt>
          <cx:pt idx="1031">-0.0048968169397312997</cx:pt>
          <cx:pt idx="1032">-0.0076720314465484746</cx:pt>
          <cx:pt idx="1033">-0.0067054932892477749</cx:pt>
          <cx:pt idx="1034">-0.0026245615578988752</cx:pt>
          <cx:pt idx="1035">0.00059464723838799751</cx:pt>
          <cx:pt idx="1036">0.00025263021577945751</cx:pt>
          <cx:pt idx="1037">1.7952102526736724e-05</cx:pt>
          <cx:pt idx="1038">0.00013543260838578026</cx:pt>
          <cx:pt idx="1039">0.00080661525490927251</cx:pt>
          <cx:pt idx="1040">0.0021236254262274276</cx:pt>
          <cx:pt idx="1041">0.0024884212900185276</cx:pt>
          <cx:pt idx="1042">-0.0013822765564109076</cx:pt>
          <cx:pt idx="1043">-0.0019371300131419699</cx:pt>
          <cx:pt idx="1044">-0.0035078629425302501</cx:pt>
          <cx:pt idx="1045">0.0028029748797353251</cx:pt>
          <cx:pt idx="1046">0.01254008156150125</cx:pt>
          <cx:pt idx="1047">0.014338580809689975</cx:pt>
          <cx:pt idx="1048">0.0068465384963562253</cx:pt>
          <cx:pt idx="1049">0.0092639611478136756</cx:pt>
          <cx:pt idx="1050">0.0018225800084242774</cx:pt>
          <cx:pt idx="1051">-0.014168657259201399</cx:pt>
          <cx:pt idx="1052">-0.017657679902620349</cx:pt>
          <cx:pt idx="1053">-0.013861128031079925</cx:pt>
          <cx:pt idx="1054">-0.0036925325707210001</cx:pt>
          <cx:pt idx="1055">0.00057153760340979251</cx:pt>
          <cx:pt idx="1056">-0.0032515604089432501</cx:pt>
          <cx:pt idx="1057">-0.0074244748909031502</cx:pt>
          <cx:pt idx="1058">-0.011054300270053075</cx:pt>
          <cx:pt idx="1059">-0.0045285727270600248</cx:pt>
          <cx:pt idx="1060">-0.0014779009752691375</cx:pt>
          <cx:pt idx="1061">-0.005106958774136975</cx:pt>
          <cx:pt idx="1062">-0.0009406838648194425</cx:pt>
          <cx:pt idx="1063">0.00049335863023080499</cx:pt>
          <cx:pt idx="1064">-2.7253086438507751e-05</cx:pt>
          <cx:pt idx="1065">4.490687036719375e-05</cx:pt>
          <cx:pt idx="1066">2.2090099938459299e-05</cx:pt>
          <cx:pt idx="1067">0.000168045754155337</cx:pt>
          <cx:pt idx="1068">0.0023138248830322449</cx:pt>
          <cx:pt idx="1069">0.00066584453112023998</cx:pt>
          <cx:pt idx="1070">0.00033512672331831501</cx:pt>
          <cx:pt idx="1071">0.0049481855240498997</cx:pt>
          <cx:pt idx="1072">0.002093731498962405</cx:pt>
          <cx:pt idx="1073">0.010199217625620776</cx:pt>
          <cx:pt idx="1074">0.012160973449301799</cx:pt>
          <cx:pt idx="1075">0.0072263992425714253</cx:pt>
          <cx:pt idx="1076">0.0060513511888026497</cx:pt>
          <cx:pt idx="1077">-0.0021589127608713527</cx:pt>
          <cx:pt idx="1078">-0.011645342668814625</cx:pt>
          <cx:pt idx="1079">-0.019729011453834624</cx:pt>
          <cx:pt idx="1080">-0.016162774500575076</cx:pt>
          <cx:pt idx="1081">-0.0039843024809105999</cx:pt>
          <cx:pt idx="1082">-0.0085541290141322498</cx:pt>
          <cx:pt idx="1083">0.0060337663388351</cx:pt>
        </cx:lvl>
      </cx:numDim>
    </cx:data>
    <cx:data id="164">
      <cx:numDim type="val">
        <cx:f>Sheet2!$FI$1:$FI$1084</cx:f>
        <cx:lvl ptCount="1084" formatCode="G/通用格式">
          <cx:pt idx="0">-0.00043784599753633502</cx:pt>
          <cx:pt idx="1">-0.00055066746284368202</cx:pt>
          <cx:pt idx="2">-2.17000841368078e-05</cx:pt>
          <cx:pt idx="3">-0.00056655728129061101</cx:pt>
          <cx:pt idx="4">-0.000618615292906488</cx:pt>
          <cx:pt idx="5">-6.1332481462461101e-05</cx:pt>
          <cx:pt idx="6">0.00076913838011372505</cx:pt>
          <cx:pt idx="7">0.00059690594843995603</cx:pt>
          <cx:pt idx="8">-0.00060998068597311998</cx:pt>
          <cx:pt idx="9">-0.00063366264901314499</cx:pt>
          <cx:pt idx="10">-0.00036646826852307802</cx:pt>
          <cx:pt idx="11">0.00033794137456301599</cx:pt>
          <cx:pt idx="12">-0.00040807092163397602</cx:pt>
          <cx:pt idx="13">-0.00039914874672376002</cx:pt>
          <cx:pt idx="14">-2.6451208661345599e-05</cx:pt>
          <cx:pt idx="15">-0.00024016687487831901</cx:pt>
          <cx:pt idx="16">0.00017258061552790499</cx:pt>
          <cx:pt idx="17">-0.00029001705884215798</cx:pt>
          <cx:pt idx="18">0.00016606479972610701</cx:pt>
          <cx:pt idx="19">0.00074817455430631005</cx:pt>
          <cx:pt idx="20">-0.00039313768343562</cx:pt>
          <cx:pt idx="21">0.00025509269634662999</cx:pt>
          <cx:pt idx="22">0.00050919727664091002</cx:pt>
          <cx:pt idx="23">-0.00025605487336700298</cx:pt>
          <cx:pt idx="24">-0.00028168106849131298</cx:pt>
          <cx:pt idx="25">4.9643882918490502e-05</cx:pt>
          <cx:pt idx="26">-4.8123542012337803e-05</cx:pt>
          <cx:pt idx="27">-0.00034266834499153498</cx:pt>
          <cx:pt idx="28">-0.000108298678112748</cx:pt>
          <cx:pt idx="29">-0.00068095805575354095</cx:pt>
          <cx:pt idx="30">0.00047776131158012801</cx:pt>
          <cx:pt idx="31">-0.000424395432500141</cx:pt>
          <cx:pt idx="32">5.5518820301004599e-05</cx:pt>
          <cx:pt idx="33">0.00034173587616198402</cx:pt>
          <cx:pt idx="34">0.00042741669360626201</cx:pt>
          <cx:pt idx="35">0.00044542012915696298</cx:pt>
          <cx:pt idx="36">-0.000368384408404387</cx:pt>
          <cx:pt idx="37">-0.00042788548717236498</cx:pt>
          <cx:pt idx="38">3.5868951231420803e-05</cx:pt>
          <cx:pt idx="39">-0.00078406621890767599</cx:pt>
          <cx:pt idx="40">-0.00045723518288652099</cx:pt>
          <cx:pt idx="41">-0.00080751272794445702</cx:pt>
          <cx:pt idx="42">0.00031340578050429899</cx:pt>
          <cx:pt idx="43">-0.00118628745385504</cx:pt>
          <cx:pt idx="44">-2.0918341258012498e-05</cx:pt>
          <cx:pt idx="45">-0.00054711436203615097</cx:pt>
          <cx:pt idx="46">9.9186570448156697e-05</cx:pt>
          <cx:pt idx="47">9.9537099780738094e-05</cx:pt>
          <cx:pt idx="48">-0.00085643238083609699</cx:pt>
          <cx:pt idx="49">-3.0051732102750199e-05</cx:pt>
          <cx:pt idx="50">0.0012176415637854699</cx:pt>
          <cx:pt idx="51">0.00019109461075142599</cx:pt>
          <cx:pt idx="52">-0.000150035137412634</cx:pt>
          <cx:pt idx="53">0.00071547729143975705</cx:pt>
          <cx:pt idx="54">-0.00023262792122128901</cx:pt>
          <cx:pt idx="55">0.00088397684277672598</cx:pt>
          <cx:pt idx="56">0.00090154101450599</cx:pt>
          <cx:pt idx="57">-0.00032368507131216401</cx:pt>
          <cx:pt idx="58">0.00055528666895859002</cx:pt>
          <cx:pt idx="59">7.39038924445127e-05</cx:pt>
          <cx:pt idx="60">0.00021445747665396999</cx:pt>
          <cx:pt idx="61">-0.00020993192991882701</cx:pt>
          <cx:pt idx="62">0.00039622059980714598</cx:pt>
          <cx:pt idx="63">-0.000213883279586237</cx:pt>
          <cx:pt idx="64">-0.00040932606524261302</cx:pt>
          <cx:pt idx="65">-0.00181257995278531</cx:pt>
          <cx:pt idx="66">-6.2004477555041896e-05</cx:pt>
          <cx:pt idx="67">-0.00362482723737229</cx:pt>
          <cx:pt idx="68">-0.0088479692821453095</cx:pt>
          <cx:pt idx="69">-0.0087297733662347592</cx:pt>
          <cx:pt idx="70">-0.0071285132644679401</cx:pt>
          <cx:pt idx="71">-0.00522119857445445</cx:pt>
          <cx:pt idx="72">-0.0031854221008551799</cx:pt>
          <cx:pt idx="73">0.0014625582586015101</cx:pt>
          <cx:pt idx="74">0.00236721890597734</cx:pt>
          <cx:pt idx="75">-0.00150860479727811</cx:pt>
          <cx:pt idx="76">-0.00304962418956599</cx:pt>
          <cx:pt idx="77">-0.0020915242967691301</cx:pt>
          <cx:pt idx="78">-0.00152232278025207</cx:pt>
          <cx:pt idx="79">-0.00076956265824726095</cx:pt>
          <cx:pt idx="80">0.00047649423595431798</cx:pt>
          <cx:pt idx="81">0.00015237382988227499</cx:pt>
          <cx:pt idx="82">0.00089296175278852504</cx:pt>
          <cx:pt idx="83">-0.00103264353878582</cx:pt>
          <cx:pt idx="84">-0.00069703482816298201</cx:pt>
          <cx:pt idx="85">-0.00075088047360476196</cx:pt>
          <cx:pt idx="86">0.00051043887421283395</cx:pt>
          <cx:pt idx="87">0.00037903505953738398</cx:pt>
          <cx:pt idx="88">0.00026333948966739601</cx:pt>
          <cx:pt idx="89">0.00126145971203052</cx:pt>
          <cx:pt idx="90">0.00111507520083131</cx:pt>
          <cx:pt idx="91">0.0038169055254149201</cx:pt>
          <cx:pt idx="92">0.0092252208867915093</cx:pt>
          <cx:pt idx="93">8.8145500291694306e-05</cx:pt>
          <cx:pt idx="94">-0.00010388282026784299</cx:pt>
          <cx:pt idx="95">-0.00446059853881778</cx:pt>
          <cx:pt idx="96">-0.0090863168551074004</cx:pt>
          <cx:pt idx="97">-0.0094051554048708505</cx:pt>
          <cx:pt idx="98">-0.016349263174228801</cx:pt>
          <cx:pt idx="99">-0.0208299749560414</cx:pt>
          <cx:pt idx="100">-0.025742183411880198</cx:pt>
          <cx:pt idx="101">-0.0095290800952869594</cx:pt>
          <cx:pt idx="102">-0.00652077830687222</cx:pt>
          <cx:pt idx="103">-0.0097775750305907298</cx:pt>
          <cx:pt idx="104">-0.0066535463076824496</cx:pt>
          <cx:pt idx="105">-0.0070968736310002504</cx:pt>
          <cx:pt idx="106">-0.0051506800742341903</cx:pt>
          <cx:pt idx="107">-0.0042480799084719297</cx:pt>
          <cx:pt idx="108">-0.0018982465390431299</cx:pt>
          <cx:pt idx="109">0.0010814386726719499</cx:pt>
          <cx:pt idx="110">5.6559715160412002e-05</cx:pt>
          <cx:pt idx="111">-3.46555538155773e-05</cx:pt>
          <cx:pt idx="112">-6.4155165331752505e-05</cx:pt>
          <cx:pt idx="113">-0.00054080168356518399</cx:pt>
          <cx:pt idx="114">0.00055617685449296805</cx:pt>
          <cx:pt idx="115">0.0010052980654202601</cx:pt>
          <cx:pt idx="116">0.0018137877874175199</cx:pt>
          <cx:pt idx="117">-0.0058348096881843297</cx:pt>
          <cx:pt idx="118">6.5071120857576198e-06</cx:pt>
          <cx:pt idx="119">0.010489333775443</cx:pt>
          <cx:pt idx="120">0.032395625556067002</cx:pt>
          <cx:pt idx="121">0.0097908307364717</cx:pt>
          <cx:pt idx="122">0.018513062036045899</cx:pt>
          <cx:pt idx="123">0.0085082992668729703</cx:pt>
          <cx:pt idx="124">-0.022945344904925599</cx:pt>
          <cx:pt idx="125">-0.030711771977571099</cx:pt>
          <cx:pt idx="126">-0.034419823122510601</cx:pt>
          <cx:pt idx="127">-0.035923427780839803</cx:pt>
          <cx:pt idx="128">-0.030347599202568399</cx:pt>
          <cx:pt idx="129">-0.0149249822954029</cx:pt>
          <cx:pt idx="130">0.0125494519038042</cx:pt>
          <cx:pt idx="131">0.0016716139563837701</cx:pt>
          <cx:pt idx="132">-0.0106577384242842</cx:pt>
          <cx:pt idx="133">-0.0177845773232428</cx:pt>
          <cx:pt idx="134">-0.014417314796158501</cx:pt>
          <cx:pt idx="135">-0.00776100141707635</cx:pt>
          <cx:pt idx="136">-0.00026062626774526402</cx:pt>
          <cx:pt idx="137">0.00093211700000902099</cx:pt>
          <cx:pt idx="138">2.31132199194052e-05</cx:pt>
          <cx:pt idx="139">0.00014072497675462299</cx:pt>
          <cx:pt idx="140">0.00039678148954176099</cx:pt>
          <cx:pt idx="141">0.00031304219564369799</cx:pt>
          <cx:pt idx="142">-0.00012741282322526501</cx:pt>
          <cx:pt idx="143">0.0038095221539769502</cx:pt>
          <cx:pt idx="144">0.011514461043806001</cx:pt>
          <cx:pt idx="145">0.0053407754225254598</cx:pt>
          <cx:pt idx="146">0.0145074429224744</cx:pt>
          <cx:pt idx="147">0.025754249926174099</cx:pt>
          <cx:pt idx="148">-0.0093892595012111807</cx:pt>
          <cx:pt idx="149">-0.0412019568816826</cx:pt>
          <cx:pt idx="150">-0.020137763186180099</cx:pt>
          <cx:pt idx="151">-0.021582719412337401</cx:pt>
          <cx:pt idx="152">-0.038825563292343497</cx:pt>
          <cx:pt idx="153">-0.011148282714453899</cx:pt>
          <cx:pt idx="154">-0.0068521032536065602</cx:pt>
          <cx:pt idx="155">0.012183044028418501</cx:pt>
          <cx:pt idx="156">0.0062544537229356498</cx:pt>
          <cx:pt idx="157">-0.010983825183848101</cx:pt>
          <cx:pt idx="158">-0.0293507800824621</cx:pt>
          <cx:pt idx="159">-0.0149804673110058</cx:pt>
          <cx:pt idx="160">-0.0031554510468134</cx:pt>
          <cx:pt idx="161">-0.029824140744618002</cx:pt>
          <cx:pt idx="162">-0.011717366261182</cx:pt>
          <cx:pt idx="163">0.00162064662572778</cx:pt>
          <cx:pt idx="164">0.00040206546038261003</cx:pt>
          <cx:pt idx="165">0.0016043614398138499</cx:pt>
          <cx:pt idx="166">0.0017147790873581301</cx:pt>
          <cx:pt idx="167">-0.000432577057405785</cx:pt>
          <cx:pt idx="168">0.00019123072100900299</cx:pt>
          <cx:pt idx="169">0.000311019520882415</cx:pt>
          <cx:pt idx="170">0.0024119116690969702</cx:pt>
          <cx:pt idx="171">0.0085541400441295906</cx:pt>
          <cx:pt idx="172">0.015352420025220701</cx:pt>
          <cx:pt idx="173">0.00767210442580968</cx:pt>
          <cx:pt idx="174">0.0045083127782752398</cx:pt>
          <cx:pt idx="175">-0.0023719828705751102</cx:pt>
          <cx:pt idx="176">-0.0167971329790427</cx:pt>
          <cx:pt idx="177">-0.0086712211332555401</cx:pt>
          <cx:pt idx="178">-0.019602807291302801</cx:pt>
          <cx:pt idx="179">-0.0132750284378414</cx:pt>
          <cx:pt idx="180">-0.0112975357821636</cx:pt>
          <cx:pt idx="181">-0.0073479664563649997</cx:pt>
          <cx:pt idx="182">-0.0143043043427087</cx:pt>
          <cx:pt idx="183">0.0080516534697995905</cx:pt>
          <cx:pt idx="184">0.0064086368767884696</cx:pt>
          <cx:pt idx="185">-0.0175079815187584</cx:pt>
          <cx:pt idx="186">-0.019446091120301601</cx:pt>
          <cx:pt idx="187">-0.0230364158489237</cx:pt>
          <cx:pt idx="188">-0.012467665271203</cx:pt>
          <cx:pt idx="189">0.017405078956665598</cx:pt>
          <cx:pt idx="190">0.0045815191340850001</cx:pt>
          <cx:pt idx="191">0.00623582460510534</cx:pt>
          <cx:pt idx="192">0.0029166284882006098</cx:pt>
          <cx:pt idx="193">-0.00051494025031334999</cx:pt>
          <cx:pt idx="194">0.000268915463655545</cx:pt>
          <cx:pt idx="195">-0.00048675724608366401</cx:pt>
          <cx:pt idx="196">-0.00025502151464622898</cx:pt>
          <cx:pt idx="197">0.000378091068667776</cx:pt>
          <cx:pt idx="198">-6.6289853358724001e-06</cx:pt>
          <cx:pt idx="199">0.0015618898304519051</cx:pt>
          <cx:pt idx="200">0.0037463755608673501</cx:pt>
          <cx:pt idx="201">0.0040348513781783253</cx:pt>
          <cx:pt idx="202">-0.0020330364319406649</cx:pt>
          <cx:pt idx="203">-0.0038171582950266248</cx:pt>
          <cx:pt idx="204">0.0040898305903656496</cx:pt>
          <cx:pt idx="205">-0.00071530288845739253</cx:pt>
          <cx:pt idx="206">0.0023865396860380649</cx:pt>
          <cx:pt idx="207">-0.00033277225243036248</cx:pt>
          <cx:pt idx="208">0.005287485624594075</cx:pt>
          <cx:pt idx="209">0.0081135977805264006</cx:pt>
          <cx:pt idx="210">0.0043368896268184999</cx:pt>
          <cx:pt idx="211">-0.0078776662187579997</cx:pt>
          <cx:pt idx="212">-0.0026404405441843751</cx:pt>
          <cx:pt idx="213">0.00039983313778072503</cx:pt>
          <cx:pt idx="214">-0.0011871612532903524</cx:pt>
          <cx:pt idx="215">-0.0028365215287911249</cx:pt>
          <cx:pt idx="216">0.0047435462308056996</cx:pt>
          <cx:pt idx="217">0.003803749325817775</cx:pt>
          <cx:pt idx="218">0.0018689082043739824</cx:pt>
          <cx:pt idx="219">-0.0016464502051635624</cx:pt>
          <cx:pt idx="220">-0.0015177041657577</cx:pt>
          <cx:pt idx="221">-0.00058201912741393002</cx:pt>
          <cx:pt idx="222">0.00045007409592666002</cx:pt>
          <cx:pt idx="223">4.8966535601004003e-05</cx:pt>
          <cx:pt idx="224">-4.8013472475131748e-05</cx:pt>
          <cx:pt idx="225">-2.1775198141409425e-05</cx:pt>
          <cx:pt idx="226">0.00058784208525401</cx:pt>
          <cx:pt idx="227">0.0016328994356938225</cx:pt>
          <cx:pt idx="228">0.0067707168469699503</cx:pt>
          <cx:pt idx="229">0.00260708999864635</cx:pt>
          <cx:pt idx="230">-0.00344529802576235</cx:pt>
          <cx:pt idx="231">-0.00085619899793536246</cx:pt>
          <cx:pt idx="232">0.0076128898391814998</cx:pt>
          <cx:pt idx="233">0.01025929145810835</cx:pt>
          <cx:pt idx="234">0.014683779467883649</cx:pt>
          <cx:pt idx="235">0.0016719645646307724</cx:pt>
          <cx:pt idx="236">-0.0011974131204634325</cx:pt>
          <cx:pt idx="237">0.0084727469297234004</cx:pt>
          <cx:pt idx="238">0.0066846687144560997</cx:pt>
          <cx:pt idx="239">0.0042313138151363746</cx:pt>
          <cx:pt idx="240">0.0011796959139839325</cx:pt>
          <cx:pt idx="241">-0.00094660644520594753</cx:pt>
          <cx:pt idx="242">0.00089909438372674495</cx:pt>
          <cx:pt idx="243">0.0073874732034797247</cx:pt>
          <cx:pt idx="244">0.0067303913133373496</cx:pt>
          <cx:pt idx="245">0.0086529165632320999</cx:pt>
          <cx:pt idx="246">0.0067054466229746496</cx:pt>
          <cx:pt idx="247">-0.0030894189590445001</cx:pt>
          <cx:pt idx="248">-0.0029609034212416002</cx:pt>
          <cx:pt idx="249">6.9983310713809496e-05</cx:pt>
          <cx:pt idx="250">0.00012039091697118575</cx:pt>
          <cx:pt idx="251">7.0785831894937506e-05</cx:pt>
          <cx:pt idx="252">3.5792010958474747e-05</cx:pt>
          <cx:pt idx="253">-0.00014403686017765824</cx:pt>
          <cx:pt idx="254">0.0012795677329908849</cx:pt>
          <cx:pt idx="255">0.00290042165345225</cx:pt>
          <cx:pt idx="256">0.0080400830597420498</cx:pt>
          <cx:pt idx="257">0.0055013434910745496</cx:pt>
          <cx:pt idx="258">0.014662401861208825</cx:pt>
          <cx:pt idx="259">0.016379766731654175</cx:pt>
          <cx:pt idx="260">0.016573562206200598</cx:pt>
          <cx:pt idx="261">0.0085478600967675497</cx:pt>
          <cx:pt idx="262">0.0068245491600229247</cx:pt>
          <cx:pt idx="263">0.001191627992066915</cx:pt>
          <cx:pt idx="264">-0.00014396465881942301</cx:pt>
          <cx:pt idx="265">-0.0035990912635449749</cx:pt>
          <cx:pt idx="266">9.0499136411375999e-05</cx:pt>
          <cx:pt idx="267">0.00041764672746294999</cx:pt>
          <cx:pt idx="268">0.00036446396517954001</cx:pt>
          <cx:pt idx="269">-0.0033412801597399251</cx:pt>
          <cx:pt idx="270">-0.00061109140018054248</cx:pt>
          <cx:pt idx="271">0.0097067794547689001</cx:pt>
          <cx:pt idx="272">0.0066062371456258248</cx:pt>
          <cx:pt idx="273">0.0047700677292205999</cx:pt>
          <cx:pt idx="274">0.0047950332619639251</cx:pt>
          <cx:pt idx="275">0.0030036190064019002</cx:pt>
          <cx:pt idx="276">-0.0025451778180635501</cx:pt>
          <cx:pt idx="277">-0.00035755688637252749</cx:pt>
          <cx:pt idx="278">-0.00023958907939943851</cx:pt>
          <cx:pt idx="279">-0.00012949232655420199</cx:pt>
          <cx:pt idx="280">1.7346222710546626e-05</cx:pt>
          <cx:pt idx="281">6.8863852563492495e-05</cx:pt>
          <cx:pt idx="282">-0.00015441011510511124</cx:pt>
          <cx:pt idx="283">0.0042772624937788247</cx:pt>
          <cx:pt idx="284">0.0035422845126353748</cx:pt>
          <cx:pt idx="285">0.0047667270887460002</cx:pt>
          <cx:pt idx="286">0.013073944763554</cx:pt>
          <cx:pt idx="287">0.0098836289409786008</cx:pt>
          <cx:pt idx="288">0.011133918365420725</cx:pt>
          <cx:pt idx="289">-0.0090519418884080997</cx:pt>
          <cx:pt idx="290">-0.012951050861035825</cx:pt>
          <cx:pt idx="291">-0.016601666279499626</cx:pt>
          <cx:pt idx="292">-0.02583286280799825</cx:pt>
          <cx:pt idx="293">-0.021148725151373501</cx:pt>
          <cx:pt idx="294">-0.014792906031832274</cx:pt>
          <cx:pt idx="295">-0.012677638796685251</cx:pt>
          <cx:pt idx="296">-0.010551239168174799</cx:pt>
          <cx:pt idx="297">0.0045113473339193997</cx:pt>
          <cx:pt idx="298">0.0085141889762764249</cx:pt>
          <cx:pt idx="299">0.035005624142632003</cx:pt>
          <cx:pt idx="300">0.042159648224771799</cx:pt>
          <cx:pt idx="301">0.0036758912562841</cx:pt>
          <cx:pt idx="302">0.016562018129789</cx:pt>
          <cx:pt idx="303">0.0050867623651987097</cx:pt>
          <cx:pt idx="304">-0.00567540250765929</cx:pt>
          <cx:pt idx="305">0.00227661990958531</cx:pt>
          <cx:pt idx="306">0.00129551128982637</cx:pt>
          <cx:pt idx="307">-0.00040327686760654303</cx:pt>
          <cx:pt idx="308">2.77552302267973e-05</cx:pt>
          <cx:pt idx="309">-0.00026422586445531997</cx:pt>
          <cx:pt idx="310">-0.00181884314179342</cx:pt>
          <cx:pt idx="311">0.0121503093690918</cx:pt>
          <cx:pt idx="312">0.0060601467137710403</cx:pt>
          <cx:pt idx="313">-0.0121501996296094</cx:pt>
          <cx:pt idx="314">0.0024016080479340898</cx:pt>
          <cx:pt idx="315">-0.028281762775658401</cx:pt>
          <cx:pt idx="316">-0.065894237994955196</cx:pt>
          <cx:pt idx="317">-0.106723816261031</cx:pt>
          <cx:pt idx="318">-0.12538039844937199</cx:pt>
          <cx:pt idx="319">-0.095372410946888003</cx:pt>
          <cx:pt idx="320">-0.088303584759023807</cx:pt>
          <cx:pt idx="321">-0.048923341241764999</cx:pt>
          <cx:pt idx="322">-0.038937685178462203</cx:pt>
          <cx:pt idx="323">-0.048592386667032299</cx:pt>
          <cx:pt idx="324">-0.044291198859932199</cx:pt>
          <cx:pt idx="325">-0.0066112995691771899</cx:pt>
          <cx:pt idx="326">-0.016883846165720001</cx:pt>
          <cx:pt idx="327">0.0129143186577589</cx:pt>
          <cx:pt idx="328">0.028250051467935199</cx:pt>
          <cx:pt idx="329">-0.031680811388567598</cx:pt>
          <cx:pt idx="330">-0.010496096445476799</cx:pt>
          <cx:pt idx="331">-0.0155082886303885</cx:pt>
          <cx:pt idx="332">-0.0107621084695693</cx:pt>
          <cx:pt idx="333">0.00271510349695506</cx:pt>
          <cx:pt idx="334">0.00091045383358090003</cx:pt>
          <cx:pt idx="335">-0.00025087644383771102</cx:pt>
          <cx:pt idx="336">-1.3572151655542701e-05</cx:pt>
          <cx:pt idx="337">-0.00036034654766246301</cx:pt>
          <cx:pt idx="338">-0.0025140434100721599</cx:pt>
          <cx:pt idx="339">0.0020377802254163599</cx:pt>
          <cx:pt idx="340">-0.0061182409950406198</cx:pt>
          <cx:pt idx="341">-0.032390122203364603</cx:pt>
          <cx:pt idx="342">-0.045329483083470602</cx:pt>
          <cx:pt idx="343">-0.0873421075548136</cx:pt>
          <cx:pt idx="344">-0.13242942650648201</cx:pt>
          <cx:pt idx="345">-0.14710274621212899</cx:pt>
          <cx:pt idx="346">-0.108513795384915</cx:pt>
          <cx:pt idx="347">-0.014513594374846501</cx:pt>
          <cx:pt idx="348">0.012261714145760501</cx:pt>
          <cx:pt idx="349">0.023709070944795602</cx:pt>
          <cx:pt idx="350">0.061490548951294598</cx:pt>
          <cx:pt idx="351">-0.0076397280615943999</cx:pt>
          <cx:pt idx="352">-0.044569606896170198</cx:pt>
          <cx:pt idx="353">-0.0479101902846608</cx:pt>
          <cx:pt idx="354">-0.0288453570119469</cx:pt>
          <cx:pt idx="355">-0.033432029197652403</cx:pt>
          <cx:pt idx="356">-0.034939004671680603</cx:pt>
          <cx:pt idx="357">-0.0557841945603023</cx:pt>
          <cx:pt idx="358">-0.035266642512649299</cx:pt>
          <cx:pt idx="359">-0.028550175561694799</cx:pt>
          <cx:pt idx="360">-0.016816952359246701</cx:pt>
          <cx:pt idx="361">-0.00012095678412039899</cx:pt>
          <cx:pt idx="362">-9.1072076256888402e-05</cx:pt>
          <cx:pt idx="363">-3.87385768277891e-05</cx:pt>
          <cx:pt idx="364">0.00055226257099285096</cx:pt>
          <cx:pt idx="365">-0.00079775689206989804</cx:pt>
          <cx:pt idx="366">-0.0013812064724277699</cx:pt>
          <cx:pt idx="367">-0.00036876436413664699</cx:pt>
          <cx:pt idx="368">-0.0246432012679417</cx:pt>
          <cx:pt idx="369">-0.054429270120929997</cx:pt>
          <cx:pt idx="370">-0.0665081910604641</cx:pt>
          <cx:pt idx="371">-0.10312745967447599</cx:pt>
          <cx:pt idx="372">-0.12681416841731299</cx:pt>
          <cx:pt idx="373">-0.096687072223893694</cx:pt>
          <cx:pt idx="374">-0.025831311785804299</cx:pt>
          <cx:pt idx="375">0.011859430694731801</cx:pt>
          <cx:pt idx="376">-0.000725978778114105</cx:pt>
          <cx:pt idx="377">-0.00709563088543789</cx:pt>
          <cx:pt idx="378">0.0088028432852433908</cx:pt>
          <cx:pt idx="379">-0.0434181665328865</cx:pt>
          <cx:pt idx="380">0.0134232017528703</cx:pt>
          <cx:pt idx="381">0.0118406854153711</cx:pt>
          <cx:pt idx="382">-0.0411841020741213</cx:pt>
          <cx:pt idx="383">-0.068088072958617005</cx:pt>
          <cx:pt idx="384">-0.0560364713022974</cx:pt>
          <cx:pt idx="385">-0.050431425615084298</cx:pt>
          <cx:pt idx="386">-0.055214241595283403</cx:pt>
          <cx:pt idx="387">-0.034566567286834597</cx:pt>
          <cx:pt idx="388">-0.014748811198588899</cx:pt>
          <cx:pt idx="389">-0.0037919483968702401</cx:pt>
          <cx:pt idx="390">0.00064366375686829703</cx:pt>
          <cx:pt idx="391">-0.00022418179863248401</cx:pt>
          <cx:pt idx="392">-0.00076476499775835404</cx:pt>
          <cx:pt idx="393">0.00194512308030947</cx:pt>
          <cx:pt idx="394">-0.000111937600497359</cx:pt>
          <cx:pt idx="395">-0.0024607366193248599</cx:pt>
          <cx:pt idx="396">-0.0268314670502443</cx:pt>
          <cx:pt idx="397">-0.057055280971751797</cx:pt>
          <cx:pt idx="398">-0.063710367998492695</cx:pt>
          <cx:pt idx="399">-0.0589690574307975</cx:pt>
          <cx:pt idx="400">-0.038201199426776002</cx:pt>
          <cx:pt idx="401">-0.0101079465245649</cx:pt>
          <cx:pt idx="402">0.012168556951562499</cx:pt>
          <cx:pt idx="403">-0.0022613552696569401</cx:pt>
          <cx:pt idx="404">0.0018379741428215599</cx:pt>
          <cx:pt idx="405">0.029280856803952999</cx:pt>
          <cx:pt idx="406">0.060355429228522502</cx:pt>
          <cx:pt idx="407">0.029600474407702099</cx:pt>
          <cx:pt idx="408">0.019401264077462399</cx:pt>
          <cx:pt idx="409">0.040267264147013503</cx:pt>
          <cx:pt idx="410">-0.014360605101692899</cx:pt>
          <cx:pt idx="411">-0.044957846599262503</cx:pt>
          <cx:pt idx="412">-0.0452664430272922</cx:pt>
          <cx:pt idx="413">-0.030870901349380999</cx:pt>
          <cx:pt idx="414">-0.046471867015171503</cx:pt>
          <cx:pt idx="415">-0.021782624240008999</cx:pt>
          <cx:pt idx="416">-0.00341955062309261</cx:pt>
          <cx:pt idx="417">0.00093093162116381003</cx:pt>
          <cx:pt idx="418">0.00062780610106133005</cx:pt>
          <cx:pt idx="419">-1.64280762148119e-05</cx:pt>
          <cx:pt idx="420">0.00033627521525717501</cx:pt>
          <cx:pt idx="421">0.0039330496658982203</cx:pt>
          <cx:pt idx="422">0.0034539646609362401</cx:pt>
          <cx:pt idx="423">-0.00441767542093919</cx:pt>
          <cx:pt idx="424">-0.0238686899886793</cx:pt>
          <cx:pt idx="425">-0.034231884192010301</cx:pt>
          <cx:pt idx="426">-0.042230095941116999</cx:pt>
          <cx:pt idx="427">-0.033702517216366003</cx:pt>
          <cx:pt idx="428">-0.00217474801098756</cx:pt>
          <cx:pt idx="429">0.0047135151324154898</cx:pt>
          <cx:pt idx="430">0.029728594646147601</cx:pt>
          <cx:pt idx="431">0.011057971158311201</cx:pt>
          <cx:pt idx="432">0.063790292515867</cx:pt>
          <cx:pt idx="433">0.11282213912245199</cx:pt>
          <cx:pt idx="434">0.10984195741501</cx:pt>
          <cx:pt idx="435">0.040563007572915699</cx:pt>
          <cx:pt idx="436">-0.0046144393321074098</cx:pt>
          <cx:pt idx="437">0.0099186699028181603</cx:pt>
          <cx:pt idx="438">0.041590927531720202</cx:pt>
          <cx:pt idx="439">-0.0026499293757793899</cx:pt>
          <cx:pt idx="440">0.0132356247957208</cx:pt>
          <cx:pt idx="441">0.0090910059305066692</cx:pt>
          <cx:pt idx="442">0.0022976066298322998</cx:pt>
          <cx:pt idx="443">0.00191309222475247</cx:pt>
          <cx:pt idx="444">0.0089930033125895405</cx:pt>
          <cx:pt idx="445">0.0058526700320951103</cx:pt>
          <cx:pt idx="446">0.00097543054760672397</cx:pt>
          <cx:pt idx="447">0.00043178816010292398</cx:pt>
          <cx:pt idx="448">-0.0014794509503865099</cx:pt>
          <cx:pt idx="449">0.00177601581796274</cx:pt>
          <cx:pt idx="450">0.0064553297271646897</cx:pt>
          <cx:pt idx="451">0.00256515607215113</cx:pt>
          <cx:pt idx="452">-0.012591772154232499</cx:pt>
          <cx:pt idx="453">-0.029069340791086501</cx:pt>
          <cx:pt idx="454">-0.034914410338108499</cx:pt>
          <cx:pt idx="455">-0.020907148532382298</cx:pt>
          <cx:pt idx="456">-0.033777969507040498</cx:pt>
          <cx:pt idx="457">-0.0121355418654676</cx:pt>
          <cx:pt idx="458">-0.0127997327842068</cx:pt>
          <cx:pt idx="459">0.0149840411220282</cx:pt>
          <cx:pt idx="460">0.079550766045306295</cx:pt>
          <cx:pt idx="461">0.10108354481534799</cx:pt>
          <cx:pt idx="462">0.058654633873024102</cx:pt>
          <cx:pt idx="463">0.0268690029759623</cx:pt>
          <cx:pt idx="464">0.0056962755582434799</cx:pt>
          <cx:pt idx="465">0.0226428391662814</cx:pt>
          <cx:pt idx="466">0.057964289633965597</cx:pt>
          <cx:pt idx="467">0.017716707905922901</cx:pt>
          <cx:pt idx="468">0.00215582205112194</cx:pt>
          <cx:pt idx="469">0.0103680593314237</cx:pt>
          <cx:pt idx="470">0.0091306682291704307</cx:pt>
          <cx:pt idx="471">0.01546379867577</cx:pt>
          <cx:pt idx="472">0.026291910314930798</cx:pt>
          <cx:pt idx="473">0.0092368999248724007</cx:pt>
          <cx:pt idx="474">0.0067300904855175101</cx:pt>
          <cx:pt idx="475">0.00060378041849376096</cx:pt>
          <cx:pt idx="476">-0.00028028568761893799</cx:pt>
          <cx:pt idx="477">0.00048980503739782795</cx:pt>
          <cx:pt idx="478">0.0063083375677422697</cx:pt>
          <cx:pt idx="479">0.012861574145197801</cx:pt>
          <cx:pt idx="480">-0.00841249787978832</cx:pt>
          <cx:pt idx="481">-0.024529311632916901</cx:pt>
          <cx:pt idx="482">-0.0350495229550312</cx:pt>
          <cx:pt idx="483">-0.0132724314519294</cx:pt>
          <cx:pt idx="484">-0.0536750462130407</cx:pt>
          <cx:pt idx="485">-0.092230314151059506</cx:pt>
          <cx:pt idx="486">-0.073267067380442197</cx:pt>
          <cx:pt idx="487">-0.045715577904412101</cx:pt>
          <cx:pt idx="488">-0.020880796693427701</cx:pt>
          <cx:pt idx="489">-0.013067078512865701</cx:pt>
          <cx:pt idx="490">-0.0077454106882347204</cx:pt>
          <cx:pt idx="491">-0.020976798607742899</cx:pt>
          <cx:pt idx="492">-0.0261967771954211</cx:pt>
          <cx:pt idx="493">-0.0045369433682930999</cx:pt>
          <cx:pt idx="494">0.021797747587380501</cx:pt>
          <cx:pt idx="495">0.019258346073013102</cx:pt>
          <cx:pt idx="496">-0.0048664872563568698</cx:pt>
          <cx:pt idx="497">-0.0039116161259183596</cx:pt>
          <cx:pt idx="498">-0.0033278732188637</cx:pt>
          <cx:pt idx="499">-0.0028242944678258902</cx:pt>
          <cx:pt idx="500">-0.019655449442728099</cx:pt>
          <cx:pt idx="501">-0.0023705595228477598</cx:pt>
          <cx:pt idx="502">0.0025596010209220999</cx:pt>
          <cx:pt idx="503">-0.00037534420090313999</cx:pt>
          <cx:pt idx="504">-0.00045614997222032198</cx:pt>
          <cx:pt idx="505">-3.5744264468668701e-05</cx:pt>
          <cx:pt idx="506">0.0060935570476673799</cx:pt>
          <cx:pt idx="507">0.017729427662757102</cx:pt>
          <cx:pt idx="508">0.00023038837134892699</cx:pt>
          <cx:pt idx="509">-0.032601140480830501</cx:pt>
          <cx:pt idx="510">-0.039770893773705698</cx:pt>
          <cx:pt idx="511">-0.042188802465192299</cx:pt>
          <cx:pt idx="512">-0.084029893284257404</cx:pt>
          <cx:pt idx="513">-0.10042997144303401</cx:pt>
          <cx:pt idx="514">-0.12855316725635499</cx:pt>
          <cx:pt idx="515">-0.165912437158271</cx:pt>
          <cx:pt idx="516">-0.17713746149243301</cx:pt>
          <cx:pt idx="517">-0.125960635976887</cx:pt>
          <cx:pt idx="518">-0.093415287459251303</cx:pt>
          <cx:pt idx="519">-0.072580516324125294</cx:pt>
          <cx:pt idx="520">0.0031716992295092602</cx:pt>
          <cx:pt idx="521">0.0159143117436523</cx:pt>
          <cx:pt idx="522">-0.0020652929205958498</cx:pt>
          <cx:pt idx="523">0.046935083588217498</cx:pt>
          <cx:pt idx="524">0.025219026496294698</cx:pt>
          <cx:pt idx="525">0.028776061311756401</cx:pt>
          <cx:pt idx="526">0.0026163163161214802</cx:pt>
          <cx:pt idx="527">-0.0030494153102429301</cx:pt>
          <cx:pt idx="528">-0.017697425822772499</cx:pt>
          <cx:pt idx="529">0.00183884641139977</cx:pt>
          <cx:pt idx="530">0.00086988074380262004</cx:pt>
          <cx:pt idx="531">2.0109238566018099e-05</cx:pt>
          <cx:pt idx="532">-0.00013986640209224201</cx:pt>
          <cx:pt idx="533">-9.4808105768174307e-05</cx:pt>
          <cx:pt idx="534">0.00308790161160665</cx:pt>
          <cx:pt idx="535">0.015482876495709201</cx:pt>
          <cx:pt idx="536">0.016463721465356199</cx:pt>
          <cx:pt idx="537">0.0019990531808808999</cx:pt>
          <cx:pt idx="538">-0.0164203757892371</cx:pt>
          <cx:pt idx="539">-0.0200183744641769</cx:pt>
          <cx:pt idx="540">-0.071796902061779994</cx:pt>
          <cx:pt idx="541">-0.075988133982918704</cx:pt>
          <cx:pt idx="542">-0.070463269703876799</cx:pt>
          <cx:pt idx="543">-0.087591569606578407</cx:pt>
          <cx:pt idx="544">-0.12907096632279899</cx:pt>
          <cx:pt idx="545">-0.085214121961370404</cx:pt>
          <cx:pt idx="546">-0.077370558894250901</cx:pt>
          <cx:pt idx="547">-0.041613545259046598</cx:pt>
          <cx:pt idx="548">-0.0090797149744480301</cx:pt>
          <cx:pt idx="549">-0.0054350741543880803</cx:pt>
          <cx:pt idx="550">0.033776398166212002</cx:pt>
          <cx:pt idx="551">0.041746577051211702</cx:pt>
          <cx:pt idx="552">0.0305729089942369</cx:pt>
          <cx:pt idx="553">0.050449259000274402</cx:pt>
          <cx:pt idx="554">0.0109833397973191</cx:pt>
          <cx:pt idx="555">-0.015746400627653</cx:pt>
          <cx:pt idx="556">-0.018586776217534601</cx:pt>
          <cx:pt idx="557">0.00325958668620246</cx:pt>
          <cx:pt idx="558">0.00069562554735104302</cx:pt>
          <cx:pt idx="559">-0.00024443173434409999</cx:pt>
          <cx:pt idx="560">5.1014731628577603e-05</cx:pt>
          <cx:pt idx="561">-2.1826189852319e-05</cx:pt>
          <cx:pt idx="562">0.00135548293991614</cx:pt>
          <cx:pt idx="563">0.022562334410034201</cx:pt>
          <cx:pt idx="564">0.047592832474845699</cx:pt>
          <cx:pt idx="565">0.012866877866292301</cx:pt>
          <cx:pt idx="566">0.010625773316709599</cx:pt>
          <cx:pt idx="567">0.0138815611995825</cx:pt>
          <cx:pt idx="568">0.0013557352173727501</cx:pt>
          <cx:pt idx="569">0.027222503464842399</cx:pt>
          <cx:pt idx="570">0.033948089449624998</cx:pt>
          <cx:pt idx="571">0.023565655556345301</cx:pt>
          <cx:pt idx="572">-0.0084592776310962094</cx:pt>
          <cx:pt idx="573">-0.024512070160830901</cx:pt>
          <cx:pt idx="574">-0.041404211998489301</cx:pt>
          <cx:pt idx="575">-0.0261123165701737</cx:pt>
          <cx:pt idx="576">-0.0197071479122253</cx:pt>
          <cx:pt idx="577">-0.0051650788514254501</cx:pt>
          <cx:pt idx="578">0.068468947987590401</cx:pt>
          <cx:pt idx="579">0.034154542003925002</cx:pt>
          <cx:pt idx="580">0.039204662304121597</cx:pt>
          <cx:pt idx="581">0.0250471762669984</cx:pt>
          <cx:pt idx="582">-0.0262201790744644</cx:pt>
          <cx:pt idx="583">-0.027985754252840299</cx:pt>
          <cx:pt idx="584">-0.0247154798577198</cx:pt>
          <cx:pt idx="585">0.00039882040415821702</cx:pt>
          <cx:pt idx="586">0.00085928771809247603</cx:pt>
          <cx:pt idx="587">0.000101229706897716</cx:pt>
          <cx:pt idx="588">9.1730027232371595e-05</cx:pt>
          <cx:pt idx="589">-0.00015904413806013801</cx:pt>
          <cx:pt idx="590">0.0029726323749725502</cx:pt>
          <cx:pt idx="591">0.026223642007724101</cx:pt>
          <cx:pt idx="592">0.049281001503072797</cx:pt>
          <cx:pt idx="593">0.0155066059205336</cx:pt>
          <cx:pt idx="594">0.0161651499601661</cx:pt>
          <cx:pt idx="595">0.063016243986012202</cx:pt>
          <cx:pt idx="596">0.033331201184113902</cx:pt>
          <cx:pt idx="597">0.0054565242853034804</cx:pt>
          <cx:pt idx="598">0.061585148515584102</cx:pt>
          <cx:pt idx="599">0.058398146964869703</cx:pt>
          <cx:pt idx="600">0.069772626511883498</cx:pt>
          <cx:pt idx="601">0.031843555031881701</cx:pt>
          <cx:pt idx="602">-0.014699738074458299</cx:pt>
          <cx:pt idx="603">-0.0106355318028014</cx:pt>
          <cx:pt idx="604">0.0059736959434466101</cx:pt>
          <cx:pt idx="605">-0.0032973752112776902</cx:pt>
          <cx:pt idx="606">0.027781098035620001</cx:pt>
          <cx:pt idx="607">0.0113024293876254</cx:pt>
          <cx:pt idx="608">0.037238597592694801</cx:pt>
          <cx:pt idx="609">0.0074651339050393201</cx:pt>
          <cx:pt idx="610">-0.038277201967908202</cx:pt>
          <cx:pt idx="611">-0.0241186685938579</cx:pt>
          <cx:pt idx="612">-0.0090224505240216503</cx:pt>
          <cx:pt idx="613">0.00223022787409958</cx:pt>
          <cx:pt idx="614">-0.00039310538839344001</cx:pt>
          <cx:pt idx="615">-0.00031670237985359902</cx:pt>
          <cx:pt idx="616">0.00020262591279645399</cx:pt>
          <cx:pt idx="617">2.5639578833199701e-05</cx:pt>
          <cx:pt idx="618">0.0027455518328900102</cx:pt>
          <cx:pt idx="619">0.014159239674418799</cx:pt>
          <cx:pt idx="620">0.037804391202380799</cx:pt>
          <cx:pt idx="621">0.044333527753620899</cx:pt>
          <cx:pt idx="622">0.010384662558691001</cx:pt>
          <cx:pt idx="623">0.057798148836097497</cx:pt>
          <cx:pt idx="624">0.046994111016965497</cx:pt>
          <cx:pt idx="625">-0.027659049983835001</cx:pt>
          <cx:pt idx="626">-0.019013931318852501</cx:pt>
          <cx:pt idx="627">0.037116284869803</cx:pt>
          <cx:pt idx="628">0.050202825756514503</cx:pt>
          <cx:pt idx="629">0.059226642847654803</cx:pt>
          <cx:pt idx="630">-0.0089356155279095503</cx:pt>
          <cx:pt idx="631">-0.00263402576473279</cx:pt>
          <cx:pt idx="632">-0.00139919348458641</cx:pt>
          <cx:pt idx="633">0.020634640368134598</cx:pt>
          <cx:pt idx="634">0.035074213049766698</cx:pt>
          <cx:pt idx="635">0.0098231193145676896</cx:pt>
          <cx:pt idx="636">-0.00011510655838520401</cx:pt>
          <cx:pt idx="637">-0.018160916440598401</cx:pt>
          <cx:pt idx="638">-0.017211497312503599</cx:pt>
          <cx:pt idx="639">-0.00227217670113304</cx:pt>
          <cx:pt idx="640">-0.0025396244970030302</cx:pt>
          <cx:pt idx="641">0.00097281402509815696</cx:pt>
          <cx:pt idx="642">-1.43601992352133e-05</cx:pt>
          <cx:pt idx="643">-0.00025225955953616503</cx:pt>
          <cx:pt idx="644">0.00026376903996616402</cx:pt>
          <cx:pt idx="645">0.00030156447230592098</cx:pt>
          <cx:pt idx="646">0.0033869664411051502</cx:pt>
          <cx:pt idx="647">0.00727656535486853</cx:pt>
          <cx:pt idx="648">0.025910098246575398</cx:pt>
          <cx:pt idx="649">0.045451681133581799</cx:pt>
          <cx:pt idx="650">0.035695638265996602</cx:pt>
          <cx:pt idx="651">0.048805690806274303</cx:pt>
          <cx:pt idx="652">0.028835500760417</cx:pt>
          <cx:pt idx="653">0.0108876724857121</cx:pt>
          <cx:pt idx="654">-0.0031634791215538298</cx:pt>
          <cx:pt idx="655">0.020836138161388001</cx:pt>
          <cx:pt idx="656">-0.0077175279542833703</cx:pt>
          <cx:pt idx="657">0.0398345209873519</cx:pt>
          <cx:pt idx="658">-0.010409241122271699</cx:pt>
          <cx:pt idx="659">0.024362994572544101</cx:pt>
          <cx:pt idx="660">0.0165059379275663</cx:pt>
          <cx:pt idx="661">0.054087867028597997</cx:pt>
          <cx:pt idx="662">0.012211280400509301</cx:pt>
          <cx:pt idx="663">-0.024411964938319999</cx:pt>
          <cx:pt idx="664">-0.0128191200300971</cx:pt>
          <cx:pt idx="665">-0.0259756377667692</cx:pt>
          <cx:pt idx="666">-0.021306842571251702</cx:pt>
          <cx:pt idx="667">-0.0030466007024522301</cx:pt>
          <cx:pt idx="668">-0.0023596824549859301</cx:pt>
          <cx:pt idx="669">-0.000116303949928707</cx:pt>
          <cx:pt idx="670">-7.6927160650479902e-05</cx:pt>
          <cx:pt idx="671">-0.00053619209823563198</cx:pt>
          <cx:pt idx="672">0.00029933176116988202</cx:pt>
          <cx:pt idx="673">-2.55535149435753e-05</cx:pt>
          <cx:pt idx="674">0.00082873552673842397</cx:pt>
          <cx:pt idx="675">0.0080887774361852703</cx:pt>
          <cx:pt idx="676">0.0210297529198449</cx:pt>
          <cx:pt idx="677">0.023281223140983898</cx:pt>
          <cx:pt idx="678">0.044239957170577202</cx:pt>
          <cx:pt idx="679">0.043979736338259003</cx:pt>
          <cx:pt idx="680">0.026440886521896401</cx:pt>
          <cx:pt idx="681">0.033323089858272703</cx:pt>
          <cx:pt idx="682">0.030941265468026401</cx:pt>
          <cx:pt idx="683">0.018099287880025499</cx:pt>
          <cx:pt idx="684">0.0060271249612451798</cx:pt>
          <cx:pt idx="685">-0.0271044255188965</cx:pt>
          <cx:pt idx="686">0.0027320592356947998</cx:pt>
          <cx:pt idx="687">-0.0088344435437526306</cx:pt>
          <cx:pt idx="688">-0.000946384968146568</cx:pt>
          <cx:pt idx="689">0.033322231200839297</cx:pt>
          <cx:pt idx="690">-0.033733339410649203</cx:pt>
          <cx:pt idx="691">-0.066513185691008198</cx:pt>
          <cx:pt idx="692">-0.029472058650266201</cx:pt>
          <cx:pt idx="693">-0.0092764699566613203</cx:pt>
          <cx:pt idx="694">-0.0053285566641772296</cx:pt>
          <cx:pt idx="695">-0.0031449880062777102</cx:pt>
          <cx:pt idx="696">-0.00516674614478286</cx:pt>
          <cx:pt idx="697">4.2171528703979902e-05</cx:pt>
          <cx:pt idx="698">0.00066920714569057799</cx:pt>
          <cx:pt idx="699">7.4426746575421502e-05</cx:pt>
          <cx:pt idx="700">9.7310232438272394e-05</cx:pt>
          <cx:pt idx="701">-0.00056473391901575205</cx:pt>
          <cx:pt idx="702">-0.00046091594248306203</cx:pt>
          <cx:pt idx="703">0.00066315606180618</cx:pt>
          <cx:pt idx="704">0.0072927280272009898</cx:pt>
          <cx:pt idx="705">0.013448727384832</cx:pt>
          <cx:pt idx="706">0.015495093665229401</cx:pt>
          <cx:pt idx="707">0.021993940778938199</cx:pt>
          <cx:pt idx="708">0.035837077190547198</cx:pt>
          <cx:pt idx="709">0.039705143587231602</cx:pt>
          <cx:pt idx="710">0.055546413574121198</cx:pt>
          <cx:pt idx="711">0.047662661691548001</cx:pt>
          <cx:pt idx="712">0.0305112986168306</cx:pt>
          <cx:pt idx="713">0.0035106459886817599</cx:pt>
          <cx:pt idx="714">-0.024927896149927499</cx:pt>
          <cx:pt idx="715">0.0053490304877443799</cx:pt>
          <cx:pt idx="716">0.023473845475729501</cx:pt>
          <cx:pt idx="717">-0.027218081852856599</cx:pt>
          <cx:pt idx="718">-0.031962808092522998</cx:pt>
          <cx:pt idx="719">0.0047301604586262001</cx:pt>
          <cx:pt idx="720">0.0014942716656847</cx:pt>
          <cx:pt idx="721">0.0063055529382613999</cx:pt>
          <cx:pt idx="722">0.00158524107999055</cx:pt>
          <cx:pt idx="723">-0.00025473291069473298</cx:pt>
          <cx:pt idx="724">0.00050275440871313604</cx:pt>
          <cx:pt idx="725">0.00022357678018289999</cx:pt>
          <cx:pt idx="726">0.00058912368133156104</cx:pt>
          <cx:pt idx="727">-0.00076547973508078097</cx:pt>
          <cx:pt idx="728">-0.000195742019714661</cx:pt>
          <cx:pt idx="729">0.00038874908068525701</cx:pt>
          <cx:pt idx="730">-0.000408754169592253</cx:pt>
          <cx:pt idx="731">-7.9519498289520494e-05</cx:pt>
          <cx:pt idx="732">0.0010103259044211799</cx:pt>
          <cx:pt idx="733">-1.23773245334638e-05</cx:pt>
          <cx:pt idx="734">0.000711482249112419</cx:pt>
          <cx:pt idx="735">0.0011792337895528101</cx:pt>
          <cx:pt idx="736">0.00025392727108504399</cx:pt>
          <cx:pt idx="737">-0.0039004521341684099</cx:pt>
          <cx:pt idx="738">0.00332777162369344</cx:pt>
          <cx:pt idx="739">0.0090190832774407793</cx:pt>
          <cx:pt idx="740">0.0046904183374262302</cx:pt>
          <cx:pt idx="741">0.0090555026712703292</cx:pt>
          <cx:pt idx="742">-0.00185889859313327</cx:pt>
          <cx:pt idx="743">0.0055227101998198301</cx:pt>
          <cx:pt idx="744">0.0075186042387012002</cx:pt>
          <cx:pt idx="745">0.0079521276218539692</cx:pt>
          <cx:pt idx="746">0.0070328291115914401</cx:pt>
          <cx:pt idx="747">0.0070493569602629201</cx:pt>
          <cx:pt idx="748">0.00081345476278016804</cx:pt>
          <cx:pt idx="749">0.00283402293885403</cx:pt>
          <cx:pt idx="750">0.0029053206863011299</cx:pt>
          <cx:pt idx="751">-0.00076931031663186704</cx:pt>
          <cx:pt idx="752">2.6625876810347201e-06</cx:pt>
          <cx:pt idx="753">-9.0920381614411705e-05</cx:pt>
          <cx:pt idx="754">-0.000276949339819703</cx:pt>
          <cx:pt idx="755">-0.000140154810335214</cx:pt>
          <cx:pt idx="756">0.00044635162485059802</cx:pt>
          <cx:pt idx="757">-0.00028734646064335501</cx:pt>
          <cx:pt idx="758">-0.00043353657966916102</cx:pt>
          <cx:pt idx="759">-3.1075049659156903e-05</cx:pt>
          <cx:pt idx="760">-0.00027399693292500302</cx:pt>
          <cx:pt idx="761">-0.00028935345010618399</cx:pt>
          <cx:pt idx="762">5.3686500189839398e-05</cx:pt>
          <cx:pt idx="763">-0.000215336114563852</cx:pt>
          <cx:pt idx="764">0.00035953466796922399</cx:pt>
          <cx:pt idx="765">-0.000229982146222057</cx:pt>
          <cx:pt idx="766">-0.00019753367815393799</cx:pt>
          <cx:pt idx="767">-3.0637504982499201e-05</cx:pt>
          <cx:pt idx="768">-0.00026276181893338999</cx:pt>
          <cx:pt idx="769">-0.00029406724903807002</cx:pt>
          <cx:pt idx="770">7.4886140868468204e-05</cx:pt>
          <cx:pt idx="771">0.000157972808916535</cx:pt>
          <cx:pt idx="772">-0.00035392180181136799</cx:pt>
          <cx:pt idx="773">-0.00062270187618861301</cx:pt>
          <cx:pt idx="774">-0.0038770545067355298</cx:pt>
          <cx:pt idx="775">-0.0051065679232683396</cx:pt>
          <cx:pt idx="776">-0.00082965589234318404</cx:pt>
          <cx:pt idx="777">0.00034936533174232499</cx:pt>
          <cx:pt idx="778">0.00038032255294521901</cx:pt>
          <cx:pt idx="779">0.00034266651692379298</cx:pt>
          <cx:pt idx="780">-0.000443964340533743</cx:pt>
          <cx:pt idx="781">-0.00032950851078558999</cx:pt>
          <cx:pt idx="782">0.000109385766306709</cx:pt>
          <cx:pt idx="783">0.00015336617467299801</cx:pt>
          <cx:pt idx="784">0.0015618898304519051</cx:pt>
          <cx:pt idx="785">0.0037463755608673501</cx:pt>
          <cx:pt idx="786">0.0040348513781783253</cx:pt>
          <cx:pt idx="787">-0.0020330364319406649</cx:pt>
          <cx:pt idx="788">-0.0038171582950266248</cx:pt>
          <cx:pt idx="789">0.0040898305903656496</cx:pt>
          <cx:pt idx="790">-0.00071530288845739253</cx:pt>
          <cx:pt idx="791">0.0023865396860380649</cx:pt>
          <cx:pt idx="792">-0.00033277225243036248</cx:pt>
          <cx:pt idx="793">0.005287485624594075</cx:pt>
          <cx:pt idx="794">0.0081135977805264006</cx:pt>
          <cx:pt idx="795">0.0043368896268184999</cx:pt>
          <cx:pt idx="796">-0.0078776662187579997</cx:pt>
          <cx:pt idx="797">-0.0026404405441843751</cx:pt>
          <cx:pt idx="798">0.00039983313778072503</cx:pt>
          <cx:pt idx="799">-0.0011871612532903524</cx:pt>
          <cx:pt idx="800">-0.0028365215287911249</cx:pt>
          <cx:pt idx="801">0.0047435462308056996</cx:pt>
          <cx:pt idx="802">0.003803749325817775</cx:pt>
          <cx:pt idx="803">0.0018689082043739824</cx:pt>
          <cx:pt idx="804">-0.0016464502051635624</cx:pt>
          <cx:pt idx="805">-0.0015177041657577</cx:pt>
          <cx:pt idx="806">-0.00058201912741393002</cx:pt>
          <cx:pt idx="807">0.00045007409592666002</cx:pt>
          <cx:pt idx="808">4.8966535601004003e-05</cx:pt>
          <cx:pt idx="809">-4.8013472475131748e-05</cx:pt>
          <cx:pt idx="810">-2.1775198141409425e-05</cx:pt>
          <cx:pt idx="811">0.00058784208525401</cx:pt>
          <cx:pt idx="812">0.0016328994356938225</cx:pt>
          <cx:pt idx="813">0.0067707168469699503</cx:pt>
          <cx:pt idx="814">0.00260708999864635</cx:pt>
          <cx:pt idx="815">-0.00344529802576235</cx:pt>
          <cx:pt idx="816">-0.00085619899793536246</cx:pt>
          <cx:pt idx="817">0.0076128898391814998</cx:pt>
          <cx:pt idx="818">0.01025929145810835</cx:pt>
          <cx:pt idx="819">0.014683779467883649</cx:pt>
          <cx:pt idx="820">0.0016719645646307724</cx:pt>
          <cx:pt idx="821">-0.0011974131204634325</cx:pt>
          <cx:pt idx="822">0.0084727469297234004</cx:pt>
          <cx:pt idx="823">0.0066846687144560997</cx:pt>
          <cx:pt idx="824">0.0042313138151363746</cx:pt>
          <cx:pt idx="825">0.0011796959139839325</cx:pt>
          <cx:pt idx="826">-0.00094660644520594753</cx:pt>
          <cx:pt idx="827">0.00089909438372674495</cx:pt>
          <cx:pt idx="828">0.0073874732034797247</cx:pt>
          <cx:pt idx="829">0.0067303913133373496</cx:pt>
          <cx:pt idx="830">0.0086529165632320999</cx:pt>
          <cx:pt idx="831">0.0067054466229746496</cx:pt>
          <cx:pt idx="832">-0.0030894189590445001</cx:pt>
          <cx:pt idx="833">-0.0029609034212416002</cx:pt>
          <cx:pt idx="834">6.9983310713809496e-05</cx:pt>
          <cx:pt idx="835">0.00012039091697118575</cx:pt>
          <cx:pt idx="836">7.0785831894937506e-05</cx:pt>
          <cx:pt idx="837">3.5792010958474747e-05</cx:pt>
          <cx:pt idx="838">-0.00014403686017765824</cx:pt>
          <cx:pt idx="839">0.0012795677329908849</cx:pt>
          <cx:pt idx="840">0.00290042165345225</cx:pt>
          <cx:pt idx="841">0.0080400830597420498</cx:pt>
          <cx:pt idx="842">0.0055013434910745496</cx:pt>
          <cx:pt idx="843">0.014662401861208825</cx:pt>
          <cx:pt idx="844">0.016379766731654175</cx:pt>
          <cx:pt idx="845">0.016573562206200598</cx:pt>
          <cx:pt idx="846">0.0085478600967675497</cx:pt>
          <cx:pt idx="847">0.0068245491600229247</cx:pt>
          <cx:pt idx="848">0.001191627992066915</cx:pt>
          <cx:pt idx="849">-0.00014396465881942301</cx:pt>
          <cx:pt idx="850">-0.0035990912635449749</cx:pt>
          <cx:pt idx="851">9.0499136411375999e-05</cx:pt>
          <cx:pt idx="852">0.00041764672746294999</cx:pt>
          <cx:pt idx="853">0.00036446396517954001</cx:pt>
          <cx:pt idx="854">-0.0033412801597399251</cx:pt>
          <cx:pt idx="855">-0.00061109140018054248</cx:pt>
          <cx:pt idx="856">0.0097067794547689001</cx:pt>
          <cx:pt idx="857">0.0066062371456258248</cx:pt>
          <cx:pt idx="858">0.0047700677292205999</cx:pt>
          <cx:pt idx="859">0.0047950332619639251</cx:pt>
          <cx:pt idx="860">0.0030036190064019002</cx:pt>
          <cx:pt idx="861">-0.0025451778180635501</cx:pt>
          <cx:pt idx="862">-0.00035755688637252749</cx:pt>
          <cx:pt idx="863">-0.00023958907939943851</cx:pt>
          <cx:pt idx="864">-0.00012949232655420199</cx:pt>
          <cx:pt idx="865">1.7346222710546626e-05</cx:pt>
          <cx:pt idx="866">6.8863852563492495e-05</cx:pt>
          <cx:pt idx="867">-0.00015441011510511124</cx:pt>
          <cx:pt idx="868">0.0042772624937788247</cx:pt>
          <cx:pt idx="869">0.0035422845126353748</cx:pt>
          <cx:pt idx="870">0.0047667270887460002</cx:pt>
          <cx:pt idx="871">0.013073944763554</cx:pt>
          <cx:pt idx="872">0.0098836289409786008</cx:pt>
          <cx:pt idx="873">0.011133918365420725</cx:pt>
          <cx:pt idx="874">-0.0090519418884080997</cx:pt>
          <cx:pt idx="875">-0.012951050861035825</cx:pt>
          <cx:pt idx="876">-0.016601666279499626</cx:pt>
          <cx:pt idx="877">-0.02583286280799825</cx:pt>
          <cx:pt idx="878">-0.021148725151373501</cx:pt>
          <cx:pt idx="879">-0.014792906031832274</cx:pt>
          <cx:pt idx="880">-0.012677638796685251</cx:pt>
          <cx:pt idx="881">-0.010551239168174799</cx:pt>
          <cx:pt idx="882">0.0045113473339193997</cx:pt>
          <cx:pt idx="883">0.0085141889762764249</cx:pt>
          <cx:pt idx="884">0.0015618898304519051</cx:pt>
          <cx:pt idx="885">0.0037463755608673501</cx:pt>
          <cx:pt idx="886">0.0040348513781783253</cx:pt>
          <cx:pt idx="887">-0.0020330364319406649</cx:pt>
          <cx:pt idx="888">-0.0038171582950266248</cx:pt>
          <cx:pt idx="889">0.0040898305903656496</cx:pt>
          <cx:pt idx="890">-0.00071530288845739253</cx:pt>
          <cx:pt idx="891">0.0023865396860380649</cx:pt>
          <cx:pt idx="892">-0.00033277225243036248</cx:pt>
          <cx:pt idx="893">0.005287485624594075</cx:pt>
          <cx:pt idx="894">0.0081135977805264006</cx:pt>
          <cx:pt idx="895">0.0043368896268184999</cx:pt>
          <cx:pt idx="896">-0.0078776662187579997</cx:pt>
          <cx:pt idx="897">-0.0026404405441843751</cx:pt>
          <cx:pt idx="898">0.00039983313778072503</cx:pt>
          <cx:pt idx="899">-0.0011871612532903524</cx:pt>
          <cx:pt idx="900">-0.0028365215287911249</cx:pt>
          <cx:pt idx="901">0.0047435462308056996</cx:pt>
          <cx:pt idx="902">0.003803749325817775</cx:pt>
          <cx:pt idx="903">0.0018689082043739824</cx:pt>
          <cx:pt idx="904">-0.0016464502051635624</cx:pt>
          <cx:pt idx="905">-0.0015177041657577</cx:pt>
          <cx:pt idx="906">-0.00058201912741393002</cx:pt>
          <cx:pt idx="907">0.00045007409592666002</cx:pt>
          <cx:pt idx="908">4.8966535601004003e-05</cx:pt>
          <cx:pt idx="909">-4.8013472475131748e-05</cx:pt>
          <cx:pt idx="910">-2.1775198141409425e-05</cx:pt>
          <cx:pt idx="911">0.00058784208525401</cx:pt>
          <cx:pt idx="912">0.0016328994356938225</cx:pt>
          <cx:pt idx="913">0.0067707168469699503</cx:pt>
          <cx:pt idx="914">0.00260708999864635</cx:pt>
          <cx:pt idx="915">-0.00344529802576235</cx:pt>
          <cx:pt idx="916">-0.00085619899793536246</cx:pt>
          <cx:pt idx="917">0.0076128898391814998</cx:pt>
          <cx:pt idx="918">0.01025929145810835</cx:pt>
          <cx:pt idx="919">0.014683779467883649</cx:pt>
          <cx:pt idx="920">0.0016719645646307724</cx:pt>
          <cx:pt idx="921">-0.0011974131204634325</cx:pt>
          <cx:pt idx="922">0.0084727469297234004</cx:pt>
          <cx:pt idx="923">0.0066846687144560997</cx:pt>
          <cx:pt idx="924">0.0042313138151363746</cx:pt>
          <cx:pt idx="925">0.0011796959139839325</cx:pt>
          <cx:pt idx="926">-0.00094660644520594753</cx:pt>
          <cx:pt idx="927">0.00089909438372674495</cx:pt>
          <cx:pt idx="928">0.0073874732034797247</cx:pt>
          <cx:pt idx="929">0.0067303913133373496</cx:pt>
          <cx:pt idx="930">0.0086529165632320999</cx:pt>
          <cx:pt idx="931">0.0067054466229746496</cx:pt>
          <cx:pt idx="932">-0.0030894189590445001</cx:pt>
          <cx:pt idx="933">-0.0029609034212416002</cx:pt>
          <cx:pt idx="934">6.9983310713809496e-05</cx:pt>
          <cx:pt idx="935">0.00012039091697118575</cx:pt>
          <cx:pt idx="936">7.0785831894937506e-05</cx:pt>
          <cx:pt idx="937">3.5792010958474747e-05</cx:pt>
          <cx:pt idx="938">-0.00014403686017765824</cx:pt>
          <cx:pt idx="939">0.0012795677329908849</cx:pt>
          <cx:pt idx="940">0.00290042165345225</cx:pt>
          <cx:pt idx="941">0.0080400830597420498</cx:pt>
          <cx:pt idx="942">0.0055013434910745496</cx:pt>
          <cx:pt idx="943">0.014662401861208825</cx:pt>
          <cx:pt idx="944">0.016379766731654175</cx:pt>
          <cx:pt idx="945">0.016573562206200598</cx:pt>
          <cx:pt idx="946">0.0085478600967675497</cx:pt>
          <cx:pt idx="947">0.0068245491600229247</cx:pt>
          <cx:pt idx="948">0.001191627992066915</cx:pt>
          <cx:pt idx="949">-0.00014396465881942301</cx:pt>
          <cx:pt idx="950">-0.0035990912635449749</cx:pt>
          <cx:pt idx="951">9.0499136411375999e-05</cx:pt>
          <cx:pt idx="952">0.00041764672746294999</cx:pt>
          <cx:pt idx="953">0.00036446396517954001</cx:pt>
          <cx:pt idx="954">-0.0033412801597399251</cx:pt>
          <cx:pt idx="955">-0.00061109140018054248</cx:pt>
          <cx:pt idx="956">0.0097067794547689001</cx:pt>
          <cx:pt idx="957">0.0066062371456258248</cx:pt>
          <cx:pt idx="958">0.0047700677292205999</cx:pt>
          <cx:pt idx="959">0.0047950332619639251</cx:pt>
          <cx:pt idx="960">0.0030036190064019002</cx:pt>
          <cx:pt idx="961">-0.0025451778180635501</cx:pt>
          <cx:pt idx="962">-0.00035755688637252749</cx:pt>
          <cx:pt idx="963">-0.00023958907939943851</cx:pt>
          <cx:pt idx="964">-0.00012949232655420199</cx:pt>
          <cx:pt idx="965">1.7346222710546626e-05</cx:pt>
          <cx:pt idx="966">6.8863852563492495e-05</cx:pt>
          <cx:pt idx="967">-0.00015441011510511124</cx:pt>
          <cx:pt idx="968">0.0042772624937788247</cx:pt>
          <cx:pt idx="969">0.0035422845126353748</cx:pt>
          <cx:pt idx="970">0.0047667270887460002</cx:pt>
          <cx:pt idx="971">0.013073944763554</cx:pt>
          <cx:pt idx="972">0.0098836289409786008</cx:pt>
          <cx:pt idx="973">0.011133918365420725</cx:pt>
          <cx:pt idx="974">-0.0090519418884080997</cx:pt>
          <cx:pt idx="975">-0.012951050861035825</cx:pt>
          <cx:pt idx="976">-0.016601666279499626</cx:pt>
          <cx:pt idx="977">-0.02583286280799825</cx:pt>
          <cx:pt idx="978">-0.021148725151373501</cx:pt>
          <cx:pt idx="979">-0.014792906031832274</cx:pt>
          <cx:pt idx="980">-0.012677638796685251</cx:pt>
          <cx:pt idx="981">-0.010551239168174799</cx:pt>
          <cx:pt idx="982">0.0045113473339193997</cx:pt>
          <cx:pt idx="983">0.0085141889762764249</cx:pt>
          <cx:pt idx="984">0.0015618898304519051</cx:pt>
          <cx:pt idx="985">0.0037463755608673501</cx:pt>
          <cx:pt idx="986">0.0040348513781783253</cx:pt>
          <cx:pt idx="987">-0.0020330364319406649</cx:pt>
          <cx:pt idx="988">-0.0038171582950266248</cx:pt>
          <cx:pt idx="989">0.0040898305903656496</cx:pt>
          <cx:pt idx="990">-0.00071530288845739253</cx:pt>
          <cx:pt idx="991">0.0023865396860380649</cx:pt>
          <cx:pt idx="992">-0.00033277225243036248</cx:pt>
          <cx:pt idx="993">0.005287485624594075</cx:pt>
          <cx:pt idx="994">0.0081135977805264006</cx:pt>
          <cx:pt idx="995">0.0043368896268184999</cx:pt>
          <cx:pt idx="996">-0.0078776662187579997</cx:pt>
          <cx:pt idx="997">-0.0026404405441843751</cx:pt>
          <cx:pt idx="998">0.00039983313778072503</cx:pt>
          <cx:pt idx="999">-0.0011871612532903524</cx:pt>
          <cx:pt idx="1000">-0.0028365215287911249</cx:pt>
          <cx:pt idx="1001">0.0047435462308056996</cx:pt>
          <cx:pt idx="1002">0.003803749325817775</cx:pt>
          <cx:pt idx="1003">0.0018689082043739824</cx:pt>
          <cx:pt idx="1004">-0.0016464502051635624</cx:pt>
          <cx:pt idx="1005">-0.0015177041657577</cx:pt>
          <cx:pt idx="1006">-0.00058201912741393002</cx:pt>
          <cx:pt idx="1007">0.00045007409592666002</cx:pt>
          <cx:pt idx="1008">4.8966535601004003e-05</cx:pt>
          <cx:pt idx="1009">-4.8013472475131748e-05</cx:pt>
          <cx:pt idx="1010">-2.1775198141409425e-05</cx:pt>
          <cx:pt idx="1011">0.00058784208525401</cx:pt>
          <cx:pt idx="1012">0.0016328994356938225</cx:pt>
          <cx:pt idx="1013">0.0067707168469699503</cx:pt>
          <cx:pt idx="1014">0.00260708999864635</cx:pt>
          <cx:pt idx="1015">-0.00344529802576235</cx:pt>
          <cx:pt idx="1016">-0.00085619899793536246</cx:pt>
          <cx:pt idx="1017">0.0076128898391814998</cx:pt>
          <cx:pt idx="1018">0.01025929145810835</cx:pt>
          <cx:pt idx="1019">0.014683779467883649</cx:pt>
          <cx:pt idx="1020">0.0016719645646307724</cx:pt>
          <cx:pt idx="1021">-0.0011974131204634325</cx:pt>
          <cx:pt idx="1022">0.0084727469297234004</cx:pt>
          <cx:pt idx="1023">0.0066846687144560997</cx:pt>
          <cx:pt idx="1024">0.0042313138151363746</cx:pt>
          <cx:pt idx="1025">0.0011796959139839325</cx:pt>
          <cx:pt idx="1026">-0.00094660644520594753</cx:pt>
          <cx:pt idx="1027">0.00089909438372674495</cx:pt>
          <cx:pt idx="1028">0.0073874732034797247</cx:pt>
          <cx:pt idx="1029">0.0067303913133373496</cx:pt>
          <cx:pt idx="1030">0.0086529165632320999</cx:pt>
          <cx:pt idx="1031">0.0067054466229746496</cx:pt>
          <cx:pt idx="1032">-0.0030894189590445001</cx:pt>
          <cx:pt idx="1033">-0.0029609034212416002</cx:pt>
          <cx:pt idx="1034">6.9983310713809496e-05</cx:pt>
          <cx:pt idx="1035">0.00012039091697118575</cx:pt>
          <cx:pt idx="1036">7.0785831894937506e-05</cx:pt>
          <cx:pt idx="1037">3.5792010958474747e-05</cx:pt>
          <cx:pt idx="1038">-0.00014403686017765824</cx:pt>
          <cx:pt idx="1039">0.0012795677329908849</cx:pt>
          <cx:pt idx="1040">0.00290042165345225</cx:pt>
          <cx:pt idx="1041">0.0080400830597420498</cx:pt>
          <cx:pt idx="1042">0.0055013434910745496</cx:pt>
          <cx:pt idx="1043">0.014662401861208825</cx:pt>
          <cx:pt idx="1044">0.016379766731654175</cx:pt>
          <cx:pt idx="1045">0.016573562206200598</cx:pt>
          <cx:pt idx="1046">0.0085478600967675497</cx:pt>
          <cx:pt idx="1047">0.0068245491600229247</cx:pt>
          <cx:pt idx="1048">0.001191627992066915</cx:pt>
          <cx:pt idx="1049">-0.00014396465881942301</cx:pt>
          <cx:pt idx="1050">-0.0035990912635449749</cx:pt>
          <cx:pt idx="1051">9.0499136411375999e-05</cx:pt>
          <cx:pt idx="1052">0.00041764672746294999</cx:pt>
          <cx:pt idx="1053">0.00036446396517954001</cx:pt>
          <cx:pt idx="1054">-0.0033412801597399251</cx:pt>
          <cx:pt idx="1055">-0.00061109140018054248</cx:pt>
          <cx:pt idx="1056">0.0097067794547689001</cx:pt>
          <cx:pt idx="1057">0.0066062371456258248</cx:pt>
          <cx:pt idx="1058">0.0047700677292205999</cx:pt>
          <cx:pt idx="1059">0.0047950332619639251</cx:pt>
          <cx:pt idx="1060">0.0030036190064019002</cx:pt>
          <cx:pt idx="1061">-0.0025451778180635501</cx:pt>
          <cx:pt idx="1062">-0.00035755688637252749</cx:pt>
          <cx:pt idx="1063">-0.00023958907939943851</cx:pt>
          <cx:pt idx="1064">-0.00012949232655420199</cx:pt>
          <cx:pt idx="1065">1.7346222710546626e-05</cx:pt>
          <cx:pt idx="1066">6.8863852563492495e-05</cx:pt>
          <cx:pt idx="1067">-0.00015441011510511124</cx:pt>
          <cx:pt idx="1068">0.0042772624937788247</cx:pt>
          <cx:pt idx="1069">0.0035422845126353748</cx:pt>
          <cx:pt idx="1070">0.0047667270887460002</cx:pt>
          <cx:pt idx="1071">0.013073944763554</cx:pt>
          <cx:pt idx="1072">0.0098836289409786008</cx:pt>
          <cx:pt idx="1073">0.011133918365420725</cx:pt>
          <cx:pt idx="1074">-0.0090519418884080997</cx:pt>
          <cx:pt idx="1075">-0.012951050861035825</cx:pt>
          <cx:pt idx="1076">-0.016601666279499626</cx:pt>
          <cx:pt idx="1077">-0.02583286280799825</cx:pt>
          <cx:pt idx="1078">-0.021148725151373501</cx:pt>
          <cx:pt idx="1079">-0.014792906031832274</cx:pt>
          <cx:pt idx="1080">-0.012677638796685251</cx:pt>
          <cx:pt idx="1081">-0.010551239168174799</cx:pt>
          <cx:pt idx="1082">0.0045113473339193997</cx:pt>
          <cx:pt idx="1083">0.0085141889762764249</cx:pt>
        </cx:lvl>
      </cx:numDim>
    </cx:data>
    <cx:data id="165">
      <cx:numDim type="val">
        <cx:f>Sheet2!$FJ$1:$FJ$1084</cx:f>
        <cx:lvl ptCount="1084" formatCode="0.00E+00">
          <cx:pt idx="0">4.7695074376436301e-05</cx:pt>
          <cx:pt idx="1">-0.00017010344277169901</cx:pt>
          <cx:pt idx="2">-0.00021722117417020701</cx:pt>
          <cx:pt idx="3">0.00061626431987965905</cx:pt>
          <cx:pt idx="4">-0.000240938546334483</cx:pt>
          <cx:pt idx="5">0.000315202932230701</cx:pt>
          <cx:pt idx="6">-0.00067635924325269996</cx:pt>
          <cx:pt idx="7">6.6090023030716805e-05</cx:pt>
          <cx:pt idx="8">6.2744473754544202e-05</cx:pt>
          <cx:pt idx="9">-0.000343138578926352</cx:pt>
          <cx:pt idx="10">-0.00024507431031921002</cx:pt>
          <cx:pt idx="11">0.0011346649829952499</cx:pt>
          <cx:pt idx="12">-0.00033845533750453402</cx:pt>
          <cx:pt idx="13">-0.00046382446444240098</cx:pt>
          <cx:pt idx="14">-0.00039931378192530699</cx:pt>
          <cx:pt idx="15">-0.00010767459874655499</cx:pt>
          <cx:pt idx="16">0.00018179886012541501</cx:pt>
          <cx:pt idx="17">0.00043987525757313198</cx:pt>
          <cx:pt idx="18">0.00020735424612647199</cx:pt>
          <cx:pt idx="19">0.00048046799097004403</cx:pt>
          <cx:pt idx="20">-7.0831536110938696e-05</cx:pt>
          <cx:pt idx="21">0.00040306656297069002</cx:pt>
          <cx:pt idx="22">-0.00037734292042489599</cx:pt>
          <cx:pt idx="23">0.00023160808446852301</cx:pt>
          <cx:pt idx="24">-0.00071486448390085001</cx:pt>
          <cx:pt idx="25">0.00049203457115815498</cx:pt>
          <cx:pt idx="26">-1.5823736177442399e-05</cx:pt>
          <cx:pt idx="27">-0.00051773743805943995</cx:pt>
          <cx:pt idx="28">-0.00031112263159902497</cx:pt>
          <cx:pt idx="29">0.00028109123123115301</cx:pt>
          <cx:pt idx="30">-0.00055017079716234395</cx:pt>
          <cx:pt idx="31">-0.000108671603762731</cx:pt>
          <cx:pt idx="32">0.00026801820359882098</cx:pt>
          <cx:pt idx="33">3.26211649069398e-05</cx:pt>
          <cx:pt idx="34">-0.00132183626056047</cx:pt>
          <cx:pt idx="35">-0.00242797465081546</cx:pt>
          <cx:pt idx="36">-0.0022443548089550601</cx:pt>
          <cx:pt idx="37">-0.00086218797603226601</cx:pt>
          <cx:pt idx="38">-0.00110170948685066</cx:pt>
          <cx:pt idx="39">-0.0029848211808623901</cx:pt>
          <cx:pt idx="40">-0.00429786704696343</cx:pt>
          <cx:pt idx="41">-0.0013847838479422699</cx:pt>
          <cx:pt idx="42">8.5260338110522199e-05</cx:pt>
          <cx:pt idx="43">-0.00091503934109418196</cx:pt>
          <cx:pt idx="44">-0.00149847644052758</cx:pt>
          <cx:pt idx="45">-0.0014252361926659399</cx:pt>
          <cx:pt idx="46">0.000558984853519414</cx:pt>
          <cx:pt idx="47">-0.00061436628663418403</cx:pt>
          <cx:pt idx="48">-0.00038765880872931798</cx:pt>
          <cx:pt idx="49">-0.00086850599028911199</cx:pt>
          <cx:pt idx="50">-0.0011409906745657799</cx:pt>
          <cx:pt idx="51">-0.00087922165367022495</cx:pt>
          <cx:pt idx="52">0.00029203685401932999</cx:pt>
          <cx:pt idx="53">-0.00012271549013967699</cx:pt>
          <cx:pt idx="54">0.00040180615450054798</cx:pt>
          <cx:pt idx="55">0.00013891910333519101</cx:pt>
          <cx:pt idx="56">-9.4984489265052501e-05</cx:pt>
          <cx:pt idx="57">0.00030278182328097699</cx:pt>
          <cx:pt idx="58">-0.00080194268176576704</cx:pt>
          <cx:pt idx="59">-0.0010150833013333901</cx:pt>
          <cx:pt idx="60">-0.000452180142195151</cx:pt>
          <cx:pt idx="61">-7.2101709899275994e-05</cx:pt>
          <cx:pt idx="62">-0.00066830904925519298</cx:pt>
          <cx:pt idx="63">-0.0041606578890174698</cx:pt>
          <cx:pt idx="64">-0.0041292545777045896</cx:pt>
          <cx:pt idx="65">-0.0044704237223246396</cx:pt>
          <cx:pt idx="66">-0.0091484792180713901</cx:pt>
          <cx:pt idx="67">-0.012370903030839001</cx:pt>
          <cx:pt idx="68">-0.0159245738636603</cx:pt>
          <cx:pt idx="69">-0.0137652804483104</cx:pt>
          <cx:pt idx="70">-0.01182365690043</cx:pt>
          <cx:pt idx="71">-0.0089760659791037496</cx:pt>
          <cx:pt idx="72">-0.0081773019290730994</cx:pt>
          <cx:pt idx="73">-0.0053116769502171302</cx:pt>
          <cx:pt idx="74">-0.0044585164784145996</cx:pt>
          <cx:pt idx="75">-0.00262914943936465</cx:pt>
          <cx:pt idx="76">-0.0018103652978746999</cx:pt>
          <cx:pt idx="77">-0.00214609673339562</cx:pt>
          <cx:pt idx="78">-0.0016878409285281</cx:pt>
          <cx:pt idx="79">-0.00190266865553924</cx:pt>
          <cx:pt idx="80">-0.00023598007184665699</cx:pt>
          <cx:pt idx="81">-1.52426762482865e-05</cx:pt>
          <cx:pt idx="82">-0.00023485005985790299</cx:pt>
          <cx:pt idx="83">0.00083185094967897996</cx:pt>
          <cx:pt idx="84">0.00024173383794882</cx:pt>
          <cx:pt idx="85">-0.00080023395254744405</cx:pt>
          <cx:pt idx="86">-0.00031793065922563498</cx:pt>
          <cx:pt idx="87">0.00051245491091643101</cx:pt>
          <cx:pt idx="88">-1.41067861807716e-05</cx:pt>
          <cx:pt idx="89">-0.00046905052652257</cx:pt>
          <cx:pt idx="90">-0.0024536214425238301</cx:pt>
          <cx:pt idx="91">-0.00605614017116191</cx:pt>
          <cx:pt idx="92">-0.0085548810748153504</cx:pt>
          <cx:pt idx="93">-0.014516917938716701</cx:pt>
          <cx:pt idx="94">-0.017629674395920399</cx:pt>
          <cx:pt idx="95">-0.015872079109908701</cx:pt>
          <cx:pt idx="96">-0.029920946102087499</cx:pt>
          <cx:pt idx="97">-0.041841222002367097</cx:pt>
          <cx:pt idx="98">-0.033663257563599697</cx:pt>
          <cx:pt idx="99">-0.025497457073569901</cx:pt>
          <cx:pt idx="100">-0.0079368897430135196</cx:pt>
          <cx:pt idx="101">0.0109617834551075</cx:pt>
          <cx:pt idx="102">0.018124315377732101</cx:pt>
          <cx:pt idx="103">0.015405311349053701</cx:pt>
          <cx:pt idx="104">0.0085205215911692903</cx:pt>
          <cx:pt idx="105">0.0030282939662659302</cx:pt>
          <cx:pt idx="106">0.00018945456654530799</cx:pt>
          <cx:pt idx="107">-0.00065186478336861796</cx:pt>
          <cx:pt idx="108">-0.0010485040386158399</cx:pt>
          <cx:pt idx="109">-0.0004506779128409</cx:pt>
          <cx:pt idx="110">-0.000274841736914709</cx:pt>
          <cx:pt idx="111">0.00039927611258746198</cx:pt>
          <cx:pt idx="112">0.000169313548203765</cx:pt>
          <cx:pt idx="113">-0.00035366382037400201</cx:pt>
          <cx:pt idx="114">3.50957995002382e-06</cx:pt>
          <cx:pt idx="115">0.00049641334570122797</cx:pt>
          <cx:pt idx="116">0.00083587754128108002</cx:pt>
          <cx:pt idx="117">3.9998105238073998e-05</cx:pt>
          <cx:pt idx="118">-0.0035119446137892299</cx:pt>
          <cx:pt idx="119">-0.0067773529639575201</cx:pt>
          <cx:pt idx="120">-0.0157392343106228</cx:pt>
          <cx:pt idx="121">-0.0223966860097293</cx:pt>
          <cx:pt idx="122">-0.018804027502493902</cx:pt>
          <cx:pt idx="123">-0.010913892824436401</cx:pt>
          <cx:pt idx="124">-0.032781845063008401</cx:pt>
          <cx:pt idx="125">-0.039430262357512097</cx:pt>
          <cx:pt idx="126">-0.047397878615397501</cx:pt>
          <cx:pt idx="127">-0.027937906067974399</cx:pt>
          <cx:pt idx="128">-0.00054572173008744004</cx:pt>
          <cx:pt idx="129">0.010963167313664699</cx:pt>
          <cx:pt idx="130">0.025002882793759</cx:pt>
          <cx:pt idx="131">0.0211136318734199</cx:pt>
          <cx:pt idx="132">0.00745378661804028</cx:pt>
          <cx:pt idx="133">0.015688704600314001</cx:pt>
          <cx:pt idx="134">0.013374755691024301</cx:pt>
          <cx:pt idx="135">0.014516704412310601</cx:pt>
          <cx:pt idx="136">0.0112778444249741</cx:pt>
          <cx:pt idx="137">0.0025675854512025699</cx:pt>
          <cx:pt idx="138">-0.000497779063682978</cx:pt>
          <cx:pt idx="139">-0.00036882198139332498</cx:pt>
          <cx:pt idx="140">0.00043853242375039398</cx:pt>
          <cx:pt idx="141">-0.00032112294384054898</cx:pt>
          <cx:pt idx="142">0.00033253585764314602</cx:pt>
          <cx:pt idx="143">-0.00090186887532472005</cx:pt>
          <cx:pt idx="144">-0.0030323704450874499</cx:pt>
          <cx:pt idx="145">0.0042520036941212699</cx:pt>
          <cx:pt idx="146">0.0050946544125913202</cx:pt>
          <cx:pt idx="147">-0.00067895474678182405</cx:pt>
          <cx:pt idx="148">0.0019521784673041599</cx:pt>
          <cx:pt idx="149">0.0052101922961913299</cx:pt>
          <cx:pt idx="150">0.0071479889215511202</cx:pt>
          <cx:pt idx="151">0.016163472699856098</cx:pt>
          <cx:pt idx="152">-0.0013280970866732999</cx:pt>
          <cx:pt idx="153">-0.0065533011689659698</cx:pt>
          <cx:pt idx="154">0.00383952256146452</cx:pt>
          <cx:pt idx="155">-0.018384226745789201</cx:pt>
          <cx:pt idx="156">-0.022028571480154899</cx:pt>
          <cx:pt idx="157">0.0028439283371042099</cx:pt>
          <cx:pt idx="158">0.0070620460922242896</cx:pt>
          <cx:pt idx="159">-0.015453208499890399</cx:pt>
          <cx:pt idx="160">-0.0051948867254989397</cx:pt>
          <cx:pt idx="161">-0.0072005327450026697</cx:pt>
          <cx:pt idx="162">0.0025491216286529302</cx:pt>
          <cx:pt idx="163">0.0133676903672402</cx:pt>
          <cx:pt idx="164">0.016155343781812201</cx:pt>
          <cx:pt idx="165">0.00574189482512346</cx:pt>
          <cx:pt idx="166">0.000224473975908662</cx:pt>
          <cx:pt idx="167">0.00058499452362013198</cx:pt>
          <cx:pt idx="168">-0.00078033203225331602</cx:pt>
          <cx:pt idx="169">0.00030450066298612501</cx:pt>
          <cx:pt idx="170">-0.000156391201437986</cx:pt>
          <cx:pt idx="171">-0.00073623419420259096</cx:pt>
          <cx:pt idx="172">-0.0038619180307065499</cx:pt>
          <cx:pt idx="173">0.00347746155484313</cx:pt>
          <cx:pt idx="174">0.0102051821584125</cx:pt>
          <cx:pt idx="175">-7.7504010896448805e-05</cx:pt>
          <cx:pt idx="176">0.016501464132073901</cx:pt>
          <cx:pt idx="177">0.0274068239028529</cx:pt>
          <cx:pt idx="178">0.0223229345959138</cx:pt>
          <cx:pt idx="179">0.0141945736665492</cx:pt>
          <cx:pt idx="180">0.0107693492806451</cx:pt>
          <cx:pt idx="181">0.036755878016705198</cx:pt>
          <cx:pt idx="182">0.0264202032765069</cx:pt>
          <cx:pt idx="183">0.00361273475873123</cx:pt>
          <cx:pt idx="184">0.011900363921050599</cx:pt>
          <cx:pt idx="185">0.029875416907709899</cx:pt>
          <cx:pt idx="186">0.017780404352074501</cx:pt>
          <cx:pt idx="187">-0.0049809784048639102</cx:pt>
          <cx:pt idx="188">-0.0063708603937444198</cx:pt>
          <cx:pt idx="189">-0.0126324968400627</cx:pt>
          <cx:pt idx="190">-0.0071398577819497596</cx:pt>
          <cx:pt idx="191">0.00224311106804332</cx:pt>
          <cx:pt idx="192">0.011536125403298</cx:pt>
          <cx:pt idx="193">0.0022932962990569699</cx:pt>
          <cx:pt idx="194">0.00087481747159396598</cx:pt>
          <cx:pt idx="195">8.8857378052596898e-05</cx:pt>
          <cx:pt idx="196">0.000208647321237822</cx:pt>
          <cx:pt idx="197">0.00019654924029394101</cx:pt>
          <cx:pt idx="198">0.00150123973386463</cx:pt>
          <cx:pt idx="199">0.00020757609053356974</cx:pt>
          <cx:pt idx="200">-0.0022397931697207825</cx:pt>
          <cx:pt idx="201">-0.0036842014741647749</cx:pt>
          <cx:pt idx="202">7.0974851026915756e-05</cx:pt>
          <cx:pt idx="203">-0.0018138934597946</cx:pt>
          <cx:pt idx="204">0.0011023789818627851</cx:pt>
          <cx:pt idx="205">0.0031776550255911999</cx:pt>
          <cx:pt idx="206">0.0021838017720833824</cx:pt>
          <cx:pt idx="207">0.0028331670546689748</cx:pt>
          <cx:pt idx="208">0.0095044979343979243</cx:pt>
          <cx:pt idx="209">0.0093271452563660259</cx:pt>
          <cx:pt idx="210">0.0022327541855608549</cx:pt>
          <cx:pt idx="211">-0.0038824032731818001</cx:pt>
          <cx:pt idx="212">-0.00017479912967556725</cx:pt>
          <cx:pt idx="213">0.0065997040072716248</cx:pt>
          <cx:pt idx="214">0.0021656869206570601</cx:pt>
          <cx:pt idx="215">-0.00022990830152419775</cx:pt>
          <cx:pt idx="216">-0.001072731707339255</cx:pt>
          <cx:pt idx="217">-0.0050065682298090497</cx:pt>
          <cx:pt idx="218">-0.004150221447728625</cx:pt>
          <cx:pt idx="219">0.00144681846850932</cx:pt>
          <cx:pt idx="220">0.00088062523121336497</cx:pt>
          <cx:pt idx="221">-0.0010758841822648075</cx:pt>
          <cx:pt idx="222">0.00026068641993508501</cx:pt>
          <cx:pt idx="223">-0.00013372241930175276</cx:pt>
          <cx:pt idx="224">-8.1411379568566502e-05</cx:pt>
          <cx:pt idx="225">-0.00024399762655128625</cx:pt>
          <cx:pt idx="226">0.0003875393639053175</cx:pt>
          <cx:pt idx="227">0.00072834958410276495</cx:pt>
          <cx:pt idx="228">-0.0010748488465003199</cx:pt>
          <cx:pt idx="229">-0.0025448432223036002</cx:pt>
          <cx:pt idx="230">-0.0016179298004932901</cx:pt>
          <cx:pt idx="231">-0.0012188330554903</cx:pt>
          <cx:pt idx="232">0.0054746274386847501</cx:pt>
          <cx:pt idx="233">0.0033856715536991502</cx:pt>
          <cx:pt idx="234">0.0021036999350342602</cx:pt>
          <cx:pt idx="235">0.0075070904234432502</cx:pt>
          <cx:pt idx="236">0.00330615817912705</cx:pt>
          <cx:pt idx="237">0.0020866580503994098</cx:pt>
          <cx:pt idx="238">-0.0013617990205200001</cx:pt>
          <cx:pt idx="239">0.00050024423171817498</cx:pt>
          <cx:pt idx="240">-0.0016893167207331274</cx:pt>
          <cx:pt idx="241">-0.00038047500637341001</cx:pt>
          <cx:pt idx="242">0.002916565962612575</cx:pt>
          <cx:pt idx="243">-0.0022152429437507426</cx:pt>
          <cx:pt idx="244">-0.0040876911120416252</cx:pt>
          <cx:pt idx="245">-0.002150815871573895</cx:pt>
          <cx:pt idx="246">-0.0036394510592981251</cx:pt>
          <cx:pt idx="247">-0.0025165850645852998</cx:pt>
          <cx:pt idx="248">0.00085090720085205247</cx:pt>
          <cx:pt idx="249">-0.00033120526983522252</cx:pt>
          <cx:pt idx="250">-0.00016876366593978999</cx:pt>
          <cx:pt idx="251">-2.4822589818051324e-05</cx:pt>
          <cx:pt idx="252">0.00013144346215475901</cx:pt>
          <cx:pt idx="253">3.4296525395010502e-05</cx:pt>
          <cx:pt idx="254">0.00040685601607040503</cx:pt>
          <cx:pt idx="255">0.00080922862841393997</cx:pt>
          <cx:pt idx="256">-0.0009135100959605175</cx:pt>
          <cx:pt idx="257">-0.0024996155294798824</cx:pt>
          <cx:pt idx="258">0.00040426379722639252</cx:pt>
          <cx:pt idx="259">-0.0017531633479952724</cx:pt>
          <cx:pt idx="260">0.00154969362812165</cx:pt>
          <cx:pt idx="261">0.0023819137565969724</cx:pt>
          <cx:pt idx="262">0.00050524290701537246</cx:pt>
          <cx:pt idx="263">-0.0016365420320955551</cx:pt>
          <cx:pt idx="264">-0.0015601941826242074</cx:pt>
          <cx:pt idx="265">0.0005004649347343425</cx:pt>
          <cx:pt idx="266">-0.00130355907587799</cx:pt>
          <cx:pt idx="267">0.000442680046261535</cx:pt>
          <cx:pt idx="268">-0.0002978227749598625</cx:pt>
          <cx:pt idx="269">0.0087840147528221758</cx:pt>
          <cx:pt idx="270">0.0016172542569495324</cx:pt>
          <cx:pt idx="271">-0.0012421212962240075</cx:pt>
          <cx:pt idx="272">-0.00137036618653753</cx:pt>
          <cx:pt idx="273">-0.003686030184816</cx:pt>
          <cx:pt idx="274">-0.0079078202506308991</cx:pt>
          <cx:pt idx="275">-0.0058423494143979501</cx:pt>
          <cx:pt idx="276">-0.0041169914455373748</cx:pt>
          <cx:pt idx="277">-0.0013212818363370776</cx:pt>
          <cx:pt idx="278">-1.4242062516303851e-05</cx:pt>
          <cx:pt idx="279">0.0014129154776071826</cx:pt>
          <cx:pt idx="280">-2.5707426756386749e-05</cx:pt>
          <cx:pt idx="281">3.004682041411725e-05</cx:pt>
          <cx:pt idx="282">0.00053140422522806002</cx:pt>
          <cx:pt idx="283">0.00048222027504122499</cx:pt>
          <cx:pt idx="284">-0.0020854190021609149</cx:pt>
          <cx:pt idx="285">-0.0029944206446670752</cx:pt>
          <cx:pt idx="286">-0.0015741198096972775</cx:pt>
          <cx:pt idx="287">-0.0042781573247409497</cx:pt>
          <cx:pt idx="288">-0.0023242389418058327</cx:pt>
          <cx:pt idx="289">0.0025045729853202252</cx:pt>
          <cx:pt idx="290">-0.00062389159932860249</cx:pt>
          <cx:pt idx="291">-0.0064309492575638496</cx:pt>
          <cx:pt idx="292">-0.002624932350259675</cx:pt>
          <cx:pt idx="293">-0.0039085744701647246</cx:pt>
          <cx:pt idx="294">-0.0057460565578448999</cx:pt>
          <cx:pt idx="295">-0.0003096744067727925</cx:pt>
          <cx:pt idx="296">0.0037929253355210748</cx:pt>
          <cx:pt idx="297">0.00346881033114105</cx:pt>
          <cx:pt idx="298">0.0032856302161882751</cx:pt>
          <cx:pt idx="299">0.016671030627750799</cx:pt>
          <cx:pt idx="300">-0.0075013544305004799</cx:pt>
          <cx:pt idx="301">-0.041641460376485501</cx:pt>
          <cx:pt idx="302">-0.030026155267522298</cx:pt>
          <cx:pt idx="303">-0.0230925901290291</cx:pt>
          <cx:pt idx="304">-0.0113139196103489</cx:pt>
          <cx:pt idx="305">0.00027367957800368201</cx:pt>
          <cx:pt idx="306">-3.9197459766240702e-05</cx:pt>
          <cx:pt idx="307">0.0028208948236711599</cx:pt>
          <cx:pt idx="308">-0.00012456395665807601</cx:pt>
          <cx:pt idx="309">-0.00071001338652259399</cx:pt>
          <cx:pt idx="310">0.0045340136058962203</cx:pt>
          <cx:pt idx="311">0.0010983096745268901</cx:pt>
          <cx:pt idx="312">-0.0101795690114401</cx:pt>
          <cx:pt idx="313">-0.0018580839599325501</cx:pt>
          <cx:pt idx="314">0.01682619179221</cx:pt>
          <cx:pt idx="315">0.010589218398886499</cx:pt>
          <cx:pt idx="316">0.024333870384789999</cx:pt>
          <cx:pt idx="317">0.021019573871511099</cx:pt>
          <cx:pt idx="318">0.0181798741420083</cx:pt>
          <cx:pt idx="319">-0.00308704272433651</cx:pt>
          <cx:pt idx="320">-0.0025051150267277099</cx:pt>
          <cx:pt idx="321">-0.016902988082115801</cx:pt>
          <cx:pt idx="322">-0.00688598158622115</cx:pt>
          <cx:pt idx="323">0.0148454259895195</cx:pt>
          <cx:pt idx="324">0.0310951727280083</cx:pt>
          <cx:pt idx="325">0.020056768487651099</cx:pt>
          <cx:pt idx="326">0.0081734544381563204</cx:pt>
          <cx:pt idx="327">0.0034888143110846101</cx:pt>
          <cx:pt idx="328">-0.0043245237628513102</cx:pt>
          <cx:pt idx="329">-0.0150778715946117</cx:pt>
          <cx:pt idx="330">-0.0023411131683049699</cx:pt>
          <cx:pt idx="331">-0.021569759492305999</cx:pt>
          <cx:pt idx="332">-0.0196404363984111</cx:pt>
          <cx:pt idx="333">-0.0058397204140062603</cx:pt>
          <cx:pt idx="334">-0.00120110132429855</cx:pt>
          <cx:pt idx="335">-4.8611478254551202e-05</cx:pt>
          <cx:pt idx="336">0.00013804040129148401</cx:pt>
          <cx:pt idx="337">-0.000219824666048586</cx:pt>
          <cx:pt idx="338">0.00196981573629635</cx:pt>
          <cx:pt idx="339">-0.00327956233214126</cx:pt>
          <cx:pt idx="340">0.0031468733156549801</cx:pt>
          <cx:pt idx="341">0.0011427410036758401</cx:pt>
          <cx:pt idx="342">0.0099407953841533</cx:pt>
          <cx:pt idx="343">0.0190236046723119</cx:pt>
          <cx:pt idx="344">0.0145838788506542</cx:pt>
          <cx:pt idx="345">-0.0017483488094816901</cx:pt>
          <cx:pt idx="346">-0.0019096510548807001</cx:pt>
          <cx:pt idx="347">-0.033891996187153897</cx:pt>
          <cx:pt idx="348">-0.022613846572605002</cx:pt>
          <cx:pt idx="349">0.0106994884330168</cx:pt>
          <cx:pt idx="350">0.01100208242392</cx:pt>
          <cx:pt idx="351">0.027264090996315798</cx:pt>
          <cx:pt idx="352">0.0054314407317599903</cx:pt>
          <cx:pt idx="353">-0.016765482814486501</cx:pt>
          <cx:pt idx="354">-0.00200205172704879</cx:pt>
          <cx:pt idx="355">-0.026683276901341001</cx:pt>
          <cx:pt idx="356">-0.0015786526528296101</cx:pt>
          <cx:pt idx="357">-0.0033547335153365902</cx:pt>
          <cx:pt idx="358">-0.0010167431418182499</cx:pt>
          <cx:pt idx="359">-0.020642163998901598</cx:pt>
          <cx:pt idx="360">-0.023542174328395199</cx:pt>
          <cx:pt idx="361">-0.0034704912460449002</cx:pt>
          <cx:pt idx="362">-0.0015799185237946</cx:pt>
          <cx:pt idx="363">0.00020293498892789001</cx:pt>
          <cx:pt idx="364">-0.00066969531289567496</cx:pt>
          <cx:pt idx="365">-0.00037180760529923401</cx:pt>
          <cx:pt idx="366">0.00097780766938040009</cx:pt>
          <cx:pt idx="367">-0.0036853282333178502</cx:pt>
          <cx:pt idx="368">0.0127185214396397</cx:pt>
          <cx:pt idx="369">-0.0049731150930887001</cx:pt>
          <cx:pt idx="370">0.0055278611910729702</cx:pt>
          <cx:pt idx="371">0.030231105068475799</cx:pt>
          <cx:pt idx="372">0.018377822548614399</cx:pt>
          <cx:pt idx="373">0.0074993210606193704</cx:pt>
          <cx:pt idx="374">-0.0048485905093340201</cx:pt>
          <cx:pt idx="375">-0.039215692504959002</cx:pt>
          <cx:pt idx="376">-0.015924806625697001</cx:pt>
          <cx:pt idx="377">0.0176845080519644</cx:pt>
          <cx:pt idx="378">0.015601063295628499</cx:pt>
          <cx:pt idx="379">0.020191635022312499</cx:pt>
          <cx:pt idx="380">0.0145908905425212</cx:pt>
          <cx:pt idx="381">0.0020596208648504298</cx:pt>
          <cx:pt idx="382">-0.026714608740325701</cx:pt>
          <cx:pt idx="383">-0.031714203139524298</cx:pt>
          <cx:pt idx="384">0.00167820192316561</cx:pt>
          <cx:pt idx="385">-0.00073184348322350996</cx:pt>
          <cx:pt idx="386">-0.015680278421244798</cx:pt>
          <cx:pt idx="387">-0.039764311172525497</cx:pt>
          <cx:pt idx="388">-0.038318306461790401</cx:pt>
          <cx:pt idx="389">-0.0128355287893988</cx:pt>
          <cx:pt idx="390">-0.0083993039188776306</cx:pt>
          <cx:pt idx="391">-0.00029649594907228699</cx:pt>
          <cx:pt idx="392">-0.00074230942766726296</cx:pt>
          <cx:pt idx="393">6.70434449425391e-05</cx:pt>
          <cx:pt idx="394">0.00022395484589896701</cx:pt>
          <cx:pt idx="395">0.00033255694446727801</cx:pt>
          <cx:pt idx="396">0.0116567031569337</cx:pt>
          <cx:pt idx="397">-0.0126420151746493</cx:pt>
          <cx:pt idx="398">-0.0032050410467880201</cx:pt>
          <cx:pt idx="399">0.032126116404091298</cx:pt>
          <cx:pt idx="400">0.0226720653792555</cx:pt>
          <cx:pt idx="401">0.0310350685027669</cx:pt>
          <cx:pt idx="402">-0.00055057198391932202</cx:pt>
          <cx:pt idx="403">-0.023916653117011001</cx:pt>
          <cx:pt idx="404">0.0026122930586282901</cx:pt>
          <cx:pt idx="405">0.024157056048698101</cx:pt>
          <cx:pt idx="406">0.0130891421389708</cx:pt>
          <cx:pt idx="407">0.041210238375255399</cx:pt>
          <cx:pt idx="408">0.016775185365405398</cx:pt>
          <cx:pt idx="409">0.00166693704617408</cx:pt>
          <cx:pt idx="410">-0.0106040767784126</cx:pt>
          <cx:pt idx="411">0.0022894462627248199</cx:pt>
          <cx:pt idx="412">0.014655271258769901</cx:pt>
          <cx:pt idx="413">-0.0025469568098332399</cx:pt>
          <cx:pt idx="414">-0.024884113607284899</cx:pt>
          <cx:pt idx="415">-0.039816449309155802</cx:pt>
          <cx:pt idx="416">-0.043123122595238803</cx:pt>
          <cx:pt idx="417">-0.014942589739334501</cx:pt>
          <cx:pt idx="418">-0.0041826707394190896</cx:pt>
          <cx:pt idx="419">5.8213204195367903e-05</cx:pt>
          <cx:pt idx="420">-0.00019555441884105601</cx:pt>
          <cx:pt idx="421">-0.00024887637691988</cx:pt>
          <cx:pt idx="422">-0.00097855653065905706</cx:pt>
          <cx:pt idx="423">0.0023666541695774698</cx:pt>
          <cx:pt idx="424">0.0088156493158444704</cx:pt>
          <cx:pt idx="425">-0.0055688147914255597</cx:pt>
          <cx:pt idx="426">-0.0010819504052036299</cx:pt>
          <cx:pt idx="427">0.020351116868258901</cx:pt>
          <cx:pt idx="428">0.028562450700512099</cx:pt>
          <cx:pt idx="429">0.037373562025358499</cx:pt>
          <cx:pt idx="430">0.049618077567562001</cx:pt>
          <cx:pt idx="431">0.038293011924851302</cx:pt>
          <cx:pt idx="432">0.023045158649334801</cx:pt>
          <cx:pt idx="433">0.015694579075058598</cx:pt>
          <cx:pt idx="434">0.013231886087710001</cx:pt>
          <cx:pt idx="435">0.0505177574548418</cx:pt>
          <cx:pt idx="436">0.0295695850248021</cx:pt>
          <cx:pt idx="437">0.031804073737539497</cx:pt>
          <cx:pt idx="438">0.0078945672787426695</cx:pt>
          <cx:pt idx="439">0.012098111589383899</cx:pt>
          <cx:pt idx="440">0.01743607476352</cx:pt>
          <cx:pt idx="441">0.0138552877608243</cx:pt>
          <cx:pt idx="442">0.0013624961478004699</cx:pt>
          <cx:pt idx="443">-0.0161417068717228</cx:pt>
          <cx:pt idx="444">-0.033610835157762801</cx:pt>
          <cx:pt idx="445">-0.0197073097249988</cx:pt>
          <cx:pt idx="446">-0.0011487610974379599</cx:pt>
          <cx:pt idx="447">-0.0011165197041335499</cx:pt>
          <cx:pt idx="448">0.00040988509045862602</cx:pt>
          <cx:pt idx="449">-0.00033561270678022901</cx:pt>
          <cx:pt idx="450">-0.00084833126104098204</cx:pt>
          <cx:pt idx="451">-0.0040424913391882899</cx:pt>
          <cx:pt idx="452">-0.0033148133347431102</cx:pt>
          <cx:pt idx="453">-0.0087737927049850208</cx:pt>
          <cx:pt idx="454">0.0051916071834989504</cx:pt>
          <cx:pt idx="455">0.016722390242525899</cx:pt>
          <cx:pt idx="456">0.035502795362931702</cx:pt>
          <cx:pt idx="457">0.045495009228482999</cx:pt>
          <cx:pt idx="458">0.071106945980501698</cx:pt>
          <cx:pt idx="459">0.078047848185444593</cx:pt>
          <cx:pt idx="460">0.095610859322773495</cx:pt>
          <cx:pt idx="461">0.064160122446334206</cx:pt>
          <cx:pt idx="462">0.0031009992634804901</cx:pt>
          <cx:pt idx="463">0.040168650319056601</cx:pt>
          <cx:pt idx="464">0.012843805157559601</cx:pt>
          <cx:pt idx="465">0.0097660539503250793</cx:pt>
          <cx:pt idx="466">0.011056831611519101</cx:pt>
          <cx:pt idx="467">0.0146314935169245</cx:pt>
          <cx:pt idx="468">0.010560382540282199</cx:pt>
          <cx:pt idx="469">-0.0050640087274419496</cx:pt>
          <cx:pt idx="470">-0.0066161536246790702</cx:pt>
          <cx:pt idx="471">-0.010010809659662201</cx:pt>
          <cx:pt idx="472">-0.022968356186983702</cx:pt>
          <cx:pt idx="473">-0.0221763869926795</cx:pt>
          <cx:pt idx="474">-0.0050496382986651598</cx:pt>
          <cx:pt idx="475">0.000175466559650328</cx:pt>
          <cx:pt idx="476">0.00022125668906337699</cx:pt>
          <cx:pt idx="477">-0.00016547689858560299</cx:pt>
          <cx:pt idx="478">-0.00211025239650577</cx:pt>
          <cx:pt idx="479">-0.010167460161053301</cx:pt>
          <cx:pt idx="480">-0.0148182893741216</cx:pt>
          <cx:pt idx="481">-0.0150254704558498</cx:pt>
          <cx:pt idx="482">-0.012333134475964199</cx:pt>
          <cx:pt idx="483">0.0061874340584983497</cx:pt>
          <cx:pt idx="484">0.020735474234285099</cx:pt>
          <cx:pt idx="485">0.027131173795353201</cx:pt>
          <cx:pt idx="486">0.0490575876298492</cx:pt>
          <cx:pt idx="487">0.065804089598834895</cx:pt>
          <cx:pt idx="488">0.079902815108379197</cx:pt>
          <cx:pt idx="489">0.055070270503286702</cx:pt>
          <cx:pt idx="490">-0.00187508510135816</cx:pt>
          <cx:pt idx="491">0.043388169297510201</cx:pt>
          <cx:pt idx="492">-0.0076797987925019502</cx:pt>
          <cx:pt idx="493">-0.018414155650989798</cx:pt>
          <cx:pt idx="494">-0.0088676016212377896</cx:pt>
          <cx:pt idx="495">-0.01137304141857</cx:pt>
          <cx:pt idx="496">-0.014893087656129801</cx:pt>
          <cx:pt idx="497">-0.0117420019515157</cx:pt>
          <cx:pt idx="498">-0.0077713315062304502</cx:pt>
          <cx:pt idx="499">-0.0110291582048657</cx:pt>
          <cx:pt idx="500">-0.018972868780303499</cx:pt>
          <cx:pt idx="501">-0.0108224539748058</cx:pt>
          <cx:pt idx="502">-0.00215405550666211</cx:pt>
          <cx:pt idx="503">-0.00089863716933341804</cx:pt>
          <cx:pt idx="504">0.00033356823377020899</cx:pt>
          <cx:pt idx="505">-0.00012577985358802401</cx:pt>
          <cx:pt idx="506">-0.0011056625641910299</cx:pt>
          <cx:pt idx="507">-0.0100113263262508</cx:pt>
          <cx:pt idx="508">-0.0171005169928364</cx:pt>
          <cx:pt idx="509">-0.017601278692255799</cx:pt>
          <cx:pt idx="510">-0.0321395971512786</cx:pt>
          <cx:pt idx="511">-0.034457435875540302</cx:pt>
          <cx:pt idx="512">-0.030169639433671101</cx:pt>
          <cx:pt idx="513">-0.0322114711635016</cx:pt>
          <cx:pt idx="514">-0.024207685200441399</cx:pt>
          <cx:pt idx="515">0.0048077137006438198</cx:pt>
          <cx:pt idx="516">-0.0129001290761112</cx:pt>
          <cx:pt idx="517">-0.0017457424049980501</cx:pt>
          <cx:pt idx="518">-0.013184451658890799</cx:pt>
          <cx:pt idx="519">-0.0209317954626571</cx:pt>
          <cx:pt idx="520">-0.029957220166202302</cx:pt>
          <cx:pt idx="521">-0.0036291745957904302</cx:pt>
          <cx:pt idx="522">-0.028679884803105599</cx:pt>
          <cx:pt idx="523">-0.025647353323989</cx:pt>
          <cx:pt idx="524">-0.015652028652586299</cx:pt>
          <cx:pt idx="525">-0.0116139173940315</cx:pt>
          <cx:pt idx="526">-0.017738048236347701</cx:pt>
          <cx:pt idx="527">-0.022236031437489201</cx:pt>
          <cx:pt idx="528">-0.0229938273375354</cx:pt>
          <cx:pt idx="529">-0.0079539523826616092</cx:pt>
          <cx:pt idx="530">0.00156518883528199</cx:pt>
          <cx:pt idx="531">-9.0321074239794398e-05</cx:pt>
          <cx:pt idx="532">0.000112136161575656</cx:pt>
          <cx:pt idx="533">-0.000189920517749076</cx:pt>
          <cx:pt idx="534">-0.00042519835005781802</cx:pt>
          <cx:pt idx="535">-0.0087656169237392296</cx:pt>
          <cx:pt idx="536">-0.016852415680625399</cx:pt>
          <cx:pt idx="537">-0.023711774799207198</cx:pt>
          <cx:pt idx="538">-0.044648424955708997</cx:pt>
          <cx:pt idx="539">-0.053597059384539701</cx:pt>
          <cx:pt idx="540">-0.065878316888745694</cx:pt>
          <cx:pt idx="541">-0.082230852381770095</cx:pt>
          <cx:pt idx="542">-0.094561846829728402</cx:pt>
          <cx:pt idx="543">-0.080416345412587895</cx:pt>
          <cx:pt idx="544">-0.080663021175628596</cx:pt>
          <cx:pt idx="545">-0.0675658869877062</cx:pt>
          <cx:pt idx="546">-0.035425454539107802</cx:pt>
          <cx:pt idx="547">-0.035916909721594802</cx:pt>
          <cx:pt idx="548">-0.0316480065357772</cx:pt>
          <cx:pt idx="549">-0.0054612368654515797</cx:pt>
          <cx:pt idx="550">-0.021681277560443201</cx:pt>
          <cx:pt idx="551">-0.0101682630523103</cx:pt>
          <cx:pt idx="552">-0.016971135101562</cx:pt>
          <cx:pt idx="553">-0.0107811705801183</cx:pt>
          <cx:pt idx="554">-0.020440616002004801</cx:pt>
          <cx:pt idx="555">-0.027185828934548</cx:pt>
          <cx:pt idx="556">-0.0177266323853916</cx:pt>
          <cx:pt idx="557">-0.0055431708718427196</cx:pt>
          <cx:pt idx="558">-0.0021375029647409298</cx:pt>
          <cx:pt idx="559">0.00014257977854520399</cx:pt>
          <cx:pt idx="560">-0.00084688516733396702</cx:pt>
          <cx:pt idx="561">-0.00045227926060207398</cx:pt>
          <cx:pt idx="562">-0.00050656384084249895</cx:pt>
          <cx:pt idx="563">-0.0050924170199652501</cx:pt>
          <cx:pt idx="564">-0.0149296756464495</cx:pt>
          <cx:pt idx="565">-0.0242183343057636</cx:pt>
          <cx:pt idx="566">-0.044238223085752697</cx:pt>
          <cx:pt idx="567">-0.059614094670885603</cx:pt>
          <cx:pt idx="568">-0.060428321260634299</cx:pt>
          <cx:pt idx="569">-0.077988007234671003</cx:pt>
          <cx:pt idx="570">-0.095957496688719807</cx:pt>
          <cx:pt idx="571">-0.098509931159532604</cx:pt>
          <cx:pt idx="572">-0.085254336759182495</cx:pt>
          <cx:pt idx="573">-0.018580160442915699</cx:pt>
          <cx:pt idx="574">-0.011385671413868301</cx:pt>
          <cx:pt idx="575">-0.0323672648213187</cx:pt>
          <cx:pt idx="576">-0.0117816208476305</cx:pt>
          <cx:pt idx="577">-0.0051179093690720103</cx:pt>
          <cx:pt idx="578">-0.013850546006889401</cx:pt>
          <cx:pt idx="579">-0.011930450251738899</cx:pt>
          <cx:pt idx="580">-0.0084356998928901104</cx:pt>
          <cx:pt idx="581">0.0044593791479643303</cx:pt>
          <cx:pt idx="582">-0.00359816342582207</cx:pt>
          <cx:pt idx="583">-0.0154734114199905</cx:pt>
          <cx:pt idx="584">-0.00378907608883614</cx:pt>
          <cx:pt idx="585">0.000292011036246404</cx:pt>
          <cx:pt idx="586">-0.00104045496408537</cx:pt>
          <cx:pt idx="587">-0.000201724162624615</cx:pt>
          <cx:pt idx="588">-0.00078875720732504305</cx:pt>
          <cx:pt idx="589">-0.00106857354492998</cx:pt>
          <cx:pt idx="590">-0.00050491543002041</cx:pt>
          <cx:pt idx="591">-0.0036646887527581099</cx:pt>
          <cx:pt idx="592">-0.0134546116177008</cx:pt>
          <cx:pt idx="593">-0.023071371324696999</cx:pt>
          <cx:pt idx="594">-0.033290245776113801</cx:pt>
          <cx:pt idx="595">-0.0342807459960216</cx:pt>
          <cx:pt idx="596">-0.026232296126648201</cx:pt>
          <cx:pt idx="597">-0.036357038863719403</cx:pt>
          <cx:pt idx="598">-0.032045290390735899</cx:pt>
          <cx:pt idx="599">-0.045678471062469299</cx:pt>
          <cx:pt idx="600">-0.00747431806091716</cx:pt>
          <cx:pt idx="601">0.0010544810457508199</cx:pt>
          <cx:pt idx="602">0.00140192253153872</cx:pt>
          <cx:pt idx="603">-0.0181068398419332</cx:pt>
          <cx:pt idx="604">-0.0022919988063680699</cx:pt>
          <cx:pt idx="605">-0.029936824327231201</cx:pt>
          <cx:pt idx="606">-0.025699574262995802</cx:pt>
          <cx:pt idx="607">-0.045001267193523299</cx:pt>
          <cx:pt idx="608">-0.023645271149045102</cx:pt>
          <cx:pt idx="609">-0.00052008238973535504</cx:pt>
          <cx:pt idx="610">-0.0067570462729797604</cx:pt>
          <cx:pt idx="611">-0.0120617630249107</cx:pt>
          <cx:pt idx="612">0.00488358174152619</cx:pt>
          <cx:pt idx="613">0.0015289489846165899</cx:pt>
          <cx:pt idx="614">-0.00076094603190721599</cx:pt>
          <cx:pt idx="615">0.00016218878081544901</cx:pt>
          <cx:pt idx="616">-0.000607183868868339</cx:pt>
          <cx:pt idx="617">-0.000227700673627274</cx:pt>
          <cx:pt idx="618">-0.00221378112953485</cx:pt>
          <cx:pt idx="619">-0.0055325155246303903</cx:pt>
          <cx:pt idx="620">-0.0095515343383947206</cx:pt>
          <cx:pt idx="621">-0.015397267677835899</cx:pt>
          <cx:pt idx="622">-0.020483302443175599</cx:pt>
          <cx:pt idx="623">-0.014224392333336</cx:pt>
          <cx:pt idx="624">-0.0019997600284566101</cx:pt>
          <cx:pt idx="625">-0.0150932453441991</cx:pt>
          <cx:pt idx="626">0.0057377517407106596</cx:pt>
          <cx:pt idx="627">0.0070066414898321498</cx:pt>
          <cx:pt idx="628">0.027007470606401102</cx:pt>
          <cx:pt idx="629">0.0035451501201916999</cx:pt>
          <cx:pt idx="630">-0.00124930627123153</cx:pt>
          <cx:pt idx="631">-0.027807791089043601</cx:pt>
          <cx:pt idx="632">-0.0299849248330652</cx:pt>
          <cx:pt idx="633">-0.045665151214952897</cx:pt>
          <cx:pt idx="634">-0.052439793908577101</cx:pt>
          <cx:pt idx="635">-0.052116884744584098</cx:pt>
          <cx:pt idx="636">-0.0279212003118662</cx:pt>
          <cx:pt idx="637">-0.01564957472053</cx:pt>
          <cx:pt idx="638">0.000114718617381953</cx:pt>
          <cx:pt idx="639">0.00084956515527558399</cx:pt>
          <cx:pt idx="640">0.0053093524617337899</cx:pt>
          <cx:pt idx="641">0.0053458220911608697</cx:pt>
          <cx:pt idx="642">0.0021146960594797099</cx:pt>
          <cx:pt idx="643">0.00053240630249542001</cx:pt>
          <cx:pt idx="644">0.000570854780620118</cx:pt>
          <cx:pt idx="645">-5.0922270908041698e-05</cx:pt>
          <cx:pt idx="646">-0.0011021790101503599</cx:pt>
          <cx:pt idx="647">-0.0039393297218218099</cx:pt>
          <cx:pt idx="648">-0.0056232303453104503</cx:pt>
          <cx:pt idx="649">-0.0021476976169013998</cx:pt>
          <cx:pt idx="650">-0.0018121309440236101</cx:pt>
          <cx:pt idx="651">-0.00123232291348405</cx:pt>
          <cx:pt idx="652">0.0078211262637146294</cx:pt>
          <cx:pt idx="653">-0.00427885168030791</cx:pt>
          <cx:pt idx="654">0.0071341485286146597</cx:pt>
          <cx:pt idx="655">0.017060836383521401</cx:pt>
          <cx:pt idx="656">0.0059840910566974397</cx:pt>
          <cx:pt idx="657">-0.0082349889270678499</cx:pt>
          <cx:pt idx="658">-0.012630271845306599</cx:pt>
          <cx:pt idx="659">-0.0278368769410418</cx:pt>
          <cx:pt idx="660">-0.027670514385190501</cx:pt>
          <cx:pt idx="661">-0.025262487941016501</cx:pt>
          <cx:pt idx="662">-0.045126361548897702</cx:pt>
          <cx:pt idx="663">-0.047327323900994402</cx:pt>
          <cx:pt idx="664">-0.022460706523157299</cx:pt>
          <cx:pt idx="665">-0.0043475936728786498</cx:pt>
          <cx:pt idx="666">0.00490398751942802</cx:pt>
          <cx:pt idx="667">0.0065316550117508303</cx:pt>
          <cx:pt idx="668">0.0103092766301699</cx:pt>
          <cx:pt idx="669">0.0055922044432761596</cx:pt>
          <cx:pt idx="670">0.00096166052112655297</cx:pt>
          <cx:pt idx="671">-0.00059045173526666599</cx:pt>
          <cx:pt idx="672">0.000104101387518942</cx:pt>
          <cx:pt idx="673">-0.00070568786915593698</cx:pt>
          <cx:pt idx="674">-0.00065234183968789004</cx:pt>
          <cx:pt idx="675">-4.0315028535844098e-07</cx:pt>
          <cx:pt idx="676">0.0063152889740394199</cx:pt>
          <cx:pt idx="677">0.0147143276771915</cx:pt>
          <cx:pt idx="678">0.019658761668089102</cx:pt>
          <cx:pt idx="679">0.030711228459991299</cx:pt>
          <cx:pt idx="680">0.044522005398134397</cx:pt>
          <cx:pt idx="681">0.018754897489228199</cx:pt>
          <cx:pt idx="682">0.025047820222174801</cx:pt>
          <cx:pt idx="683">0.012132921550772099</cx:pt>
          <cx:pt idx="684">-0.0099519010139834992</cx:pt>
          <cx:pt idx="685">-0.0013394897702429999</cx:pt>
          <cx:pt idx="686">-0.0073610827355516904</cx:pt>
          <cx:pt idx="687">-0.011992087498197799</cx:pt>
          <cx:pt idx="688">-0.0023362981180162401</cx:pt>
          <cx:pt idx="689">-0.015846449487245898</cx:pt>
          <cx:pt idx="690">-0.039962847489653203</cx:pt>
          <cx:pt idx="691">-0.0251729428780481</cx:pt>
          <cx:pt idx="692">0.00037187447147014099</cx:pt>
          <cx:pt idx="693">0.0131122024666859</cx:pt>
          <cx:pt idx="694">0.015472561490477601</cx:pt>
          <cx:pt idx="695">0.0113226795340075</cx:pt>
          <cx:pt idx="696">-0.0013782271435618799</cx:pt>
          <cx:pt idx="697">9.6949599662536603e-06</cx:pt>
          <cx:pt idx="698">-0.00032942795616548699</cx:pt>
          <cx:pt idx="699">-0.00021883937427599301</cx:pt>
          <cx:pt idx="700">0.00027609327811788299</cx:pt>
          <cx:pt idx="701">0.00039303967709093597</cx:pt>
          <cx:pt idx="702">-0.00010374821721250099</cx:pt>
          <cx:pt idx="703">1.95877589233189e-06</cx:pt>
          <cx:pt idx="704">0.00503509540660257</cx:pt>
          <cx:pt idx="705">0.010286474745747501</cx:pt>
          <cx:pt idx="706">0.0115028693788412</cx:pt>
          <cx:pt idx="707">0.022303480003170398</cx:pt>
          <cx:pt idx="708">0.034934474645864903</cx:pt>
          <cx:pt idx="709">0.029112889416868799</cx:pt>
          <cx:pt idx="710">0.015849518219473901</cx:pt>
          <cx:pt idx="711">0.0145395290644116</cx:pt>
          <cx:pt idx="712">0.0069810757833780402</cx:pt>
          <cx:pt idx="713">0.015495828261193501</cx:pt>
          <cx:pt idx="714">0.0099128755619261304</cx:pt>
          <cx:pt idx="715">0.0016276708211068001</cx:pt>
          <cx:pt idx="716">0.0088872613958705399</cx:pt>
          <cx:pt idx="717">-0.016387140686286199</cx:pt>
          <cx:pt idx="718">-0.0110119819473456</cx:pt>
          <cx:pt idx="719">0.0040499775638357096</cx:pt>
          <cx:pt idx="720">0.0095823891505914909</cx:pt>
          <cx:pt idx="721">0.0048265014112507101</cx:pt>
          <cx:pt idx="722">0.00068081722881590298</cx:pt>
          <cx:pt idx="723">-0.00090260221610687801</cx:pt>
          <cx:pt idx="724">-0.0026873391740024101</cx:pt>
          <cx:pt idx="725">-3.3231848525400497e-05</cx:pt>
          <cx:pt idx="726">-0.00063818783967453197</cx:pt>
          <cx:pt idx="727">0.00027244564648247699</cx:pt>
          <cx:pt idx="728">0.00074304435510293403</cx:pt>
          <cx:pt idx="729">-0.000348334820675988</cx:pt>
          <cx:pt idx="730">-8.70040503264166e-05</cx:pt>
          <cx:pt idx="731">-0.00032493672599535802</cx:pt>
          <cx:pt idx="732">0.0015328399307952599</cx:pt>
          <cx:pt idx="733">0.0038450355522186802</cx:pt>
          <cx:pt idx="734">0.0080574829946745193</cx:pt>
          <cx:pt idx="735">0.0115737301746245</cx:pt>
          <cx:pt idx="736">0.0175061737254876</cx:pt>
          <cx:pt idx="737">0.024441253312743001</cx:pt>
          <cx:pt idx="738">0.023036662592915601</cx:pt>
          <cx:pt idx="739">0.0202770516377976</cx:pt>
          <cx:pt idx="740">0.024505381188801498</cx:pt>
          <cx:pt idx="741">0.027983266251552501</cx:pt>
          <cx:pt idx="742">0.040673895166477299</cx:pt>
          <cx:pt idx="743">0.0291464682125178</cx:pt>
          <cx:pt idx="744">0.023165575568437</cx:pt>
          <cx:pt idx="745">0.017846490520131299</cx:pt>
          <cx:pt idx="746">0.0176417650060385</cx:pt>
          <cx:pt idx="747">0.010810199559467999</cx:pt>
          <cx:pt idx="748">0.0060208782731096802</cx:pt>
          <cx:pt idx="749">0.0040785427348015201</cx:pt>
          <cx:pt idx="750">0.00144436905442892</cx:pt>
          <cx:pt idx="751">0.00094437823490069802</cx:pt>
          <cx:pt idx="752">-0.00026095288486367799</cx:pt>
          <cx:pt idx="753">5.83002900743192e-05</cx:pt>
          <cx:pt idx="754">0.000709510573427779</cx:pt>
          <cx:pt idx="755">0.000182652547933685</cx:pt>
          <cx:pt idx="756">-0.000274567905109626</cx:pt>
          <cx:pt idx="757">-0.00070813465545479203</cx:pt>
          <cx:pt idx="758">0.00016583011447174399</cx:pt>
          <cx:pt idx="759">-0.00019186105771853201</cx:pt>
          <cx:pt idx="760">-0.00017174082024682099</cx:pt>
          <cx:pt idx="761">-0.000214741258754872</cx:pt>
          <cx:pt idx="762">1.4713918257789699e-05</cx:pt>
          <cx:pt idx="763">0.0018641421378157901</cx:pt>
          <cx:pt idx="764">0.00133384299048433</cx:pt>
          <cx:pt idx="765">0.0019351764241759899</cx:pt>
          <cx:pt idx="766">0.00066019717793827095</cx:pt>
          <cx:pt idx="767">0.00031142837565450299</cx:pt>
          <cx:pt idx="768">0.0019325203020849301</cx:pt>
          <cx:pt idx="769">0.0021135853098879802</cx:pt>
          <cx:pt idx="770">0.00699151598157221</cx:pt>
          <cx:pt idx="771">0.0041448359030369199</cx:pt>
          <cx:pt idx="772">0.00385132755304135</cx:pt>
          <cx:pt idx="773">0.0040168530534119996</cx:pt>
          <cx:pt idx="774">0.0085351576480990499</cx:pt>
          <cx:pt idx="775">0.00315913136983099</cx:pt>
          <cx:pt idx="776">0.00096836230604379996</cx:pt>
          <cx:pt idx="777">0.00059261951615839897</cx:pt>
          <cx:pt idx="778">0.0010525368604578</cx:pt>
          <cx:pt idx="779">0.000130102865248618</cx:pt>
          <cx:pt idx="780">-0.00045727228886495398</cx:pt>
          <cx:pt idx="781">0.000180306435028598</cx:pt>
          <cx:pt idx="782">-0.00051502986140646002</cx:pt>
          <cx:pt idx="783">5.3554185142463998e-05</cx:pt>
          <cx:pt idx="784">0.00020757609053356974</cx:pt>
          <cx:pt idx="785">-0.0022397931697207825</cx:pt>
          <cx:pt idx="786">-0.0036842014741647749</cx:pt>
          <cx:pt idx="787">7.0974851026915756e-05</cx:pt>
          <cx:pt idx="788">-0.0018138934597946</cx:pt>
          <cx:pt idx="789">0.0011023789818627851</cx:pt>
          <cx:pt idx="790">0.0031776550255911999</cx:pt>
          <cx:pt idx="791">0.0021838017720833824</cx:pt>
          <cx:pt idx="792">0.0028331670546689748</cx:pt>
          <cx:pt idx="793">0.0095044979343979243</cx:pt>
          <cx:pt idx="794">0.0093271452563660259</cx:pt>
          <cx:pt idx="795">0.0022327541855608549</cx:pt>
          <cx:pt idx="796">-0.0038824032731818001</cx:pt>
          <cx:pt idx="797">-0.00017479912967556725</cx:pt>
          <cx:pt idx="798">0.0065997040072716248</cx:pt>
          <cx:pt idx="799">0.0021656869206570601</cx:pt>
          <cx:pt idx="800">-0.00022990830152419775</cx:pt>
          <cx:pt idx="801">-0.001072731707339255</cx:pt>
          <cx:pt idx="802">-0.0050065682298090497</cx:pt>
          <cx:pt idx="803">-0.004150221447728625</cx:pt>
          <cx:pt idx="804">0.00144681846850932</cx:pt>
          <cx:pt idx="805">0.00088062523121336497</cx:pt>
          <cx:pt idx="806">-0.0010758841822648075</cx:pt>
          <cx:pt idx="807">0.00026068641993508501</cx:pt>
          <cx:pt idx="808">-0.00013372241930175276</cx:pt>
          <cx:pt idx="809">-8.1411379568566502e-05</cx:pt>
          <cx:pt idx="810">-0.00024399762655128625</cx:pt>
          <cx:pt idx="811">0.0003875393639053175</cx:pt>
          <cx:pt idx="812">0.00072834958410276495</cx:pt>
          <cx:pt idx="813">-0.0010748488465003199</cx:pt>
          <cx:pt idx="814">-0.0025448432223036002</cx:pt>
          <cx:pt idx="815">-0.0016179298004932901</cx:pt>
          <cx:pt idx="816">-0.0012188330554903</cx:pt>
          <cx:pt idx="817">0.0054746274386847501</cx:pt>
          <cx:pt idx="818">0.0033856715536991502</cx:pt>
          <cx:pt idx="819">0.0021036999350342602</cx:pt>
          <cx:pt idx="820">0.0075070904234432502</cx:pt>
          <cx:pt idx="821">0.00330615817912705</cx:pt>
          <cx:pt idx="822">0.0020866580503994098</cx:pt>
          <cx:pt idx="823">-0.0013617990205200001</cx:pt>
          <cx:pt idx="824">0.00050024423171817498</cx:pt>
          <cx:pt idx="825">-0.0016893167207331274</cx:pt>
          <cx:pt idx="826">-0.00038047500637341001</cx:pt>
          <cx:pt idx="827">0.002916565962612575</cx:pt>
          <cx:pt idx="828">-0.0022152429437507426</cx:pt>
          <cx:pt idx="829">-0.0040876911120416252</cx:pt>
          <cx:pt idx="830">-0.002150815871573895</cx:pt>
          <cx:pt idx="831">-0.0036394510592981251</cx:pt>
          <cx:pt idx="832">-0.0025165850645852998</cx:pt>
          <cx:pt idx="833">0.00085090720085205247</cx:pt>
          <cx:pt idx="834">-0.00033120526983522252</cx:pt>
          <cx:pt idx="835">-0.00016876366593978999</cx:pt>
          <cx:pt idx="836">-2.4822589818051324e-05</cx:pt>
          <cx:pt idx="837">0.00013144346215475901</cx:pt>
          <cx:pt idx="838">3.4296525395010502e-05</cx:pt>
          <cx:pt idx="839">0.00040685601607040503</cx:pt>
          <cx:pt idx="840">0.00080922862841393997</cx:pt>
          <cx:pt idx="841">-0.0009135100959605175</cx:pt>
          <cx:pt idx="842">-0.0024996155294798824</cx:pt>
          <cx:pt idx="843">0.00040426379722639252</cx:pt>
          <cx:pt idx="844">-0.0017531633479952724</cx:pt>
          <cx:pt idx="845">0.00154969362812165</cx:pt>
          <cx:pt idx="846">0.0023819137565969724</cx:pt>
          <cx:pt idx="847">0.00050524290701537246</cx:pt>
          <cx:pt idx="848">-0.0016365420320955551</cx:pt>
          <cx:pt idx="849">-0.0015601941826242074</cx:pt>
          <cx:pt idx="850">0.0005004649347343425</cx:pt>
          <cx:pt idx="851">-0.00130355907587799</cx:pt>
          <cx:pt idx="852">0.000442680046261535</cx:pt>
          <cx:pt idx="853">-0.0002978227749598625</cx:pt>
          <cx:pt idx="854">0.0087840147528221758</cx:pt>
          <cx:pt idx="855">0.0016172542569495324</cx:pt>
          <cx:pt idx="856">-0.0012421212962240075</cx:pt>
          <cx:pt idx="857">-0.00137036618653753</cx:pt>
          <cx:pt idx="858">-0.003686030184816</cx:pt>
          <cx:pt idx="859">-0.0079078202506308991</cx:pt>
          <cx:pt idx="860">-0.0058423494143979501</cx:pt>
          <cx:pt idx="861">-0.0041169914455373748</cx:pt>
          <cx:pt idx="862">-0.0013212818363370776</cx:pt>
          <cx:pt idx="863">-1.4242062516303851e-05</cx:pt>
          <cx:pt idx="864">0.0014129154776071826</cx:pt>
          <cx:pt idx="865">-2.5707426756386749e-05</cx:pt>
          <cx:pt idx="866">3.004682041411725e-05</cx:pt>
          <cx:pt idx="867">0.00053140422522806002</cx:pt>
          <cx:pt idx="868">0.00048222027504122499</cx:pt>
          <cx:pt idx="869">-0.0020854190021609149</cx:pt>
          <cx:pt idx="870">-0.0029944206446670752</cx:pt>
          <cx:pt idx="871">-0.0015741198096972775</cx:pt>
          <cx:pt idx="872">-0.0042781573247409497</cx:pt>
          <cx:pt idx="873">-0.0023242389418058327</cx:pt>
          <cx:pt idx="874">0.0025045729853202252</cx:pt>
          <cx:pt idx="875">-0.00062389159932860249</cx:pt>
          <cx:pt idx="876">-0.0064309492575638496</cx:pt>
          <cx:pt idx="877">-0.002624932350259675</cx:pt>
          <cx:pt idx="878">-0.0039085744701647246</cx:pt>
          <cx:pt idx="879">-0.0057460565578448999</cx:pt>
          <cx:pt idx="880">-0.0003096744067727925</cx:pt>
          <cx:pt idx="881">0.0037929253355210748</cx:pt>
          <cx:pt idx="882">0.00346881033114105</cx:pt>
          <cx:pt idx="883">0.0032856302161882751</cx:pt>
          <cx:pt idx="884">0.00020757609053356974</cx:pt>
          <cx:pt idx="885">-0.0022397931697207825</cx:pt>
          <cx:pt idx="886">-0.0036842014741647749</cx:pt>
          <cx:pt idx="887">7.0974851026915756e-05</cx:pt>
          <cx:pt idx="888">-0.0018138934597946</cx:pt>
          <cx:pt idx="889">0.0011023789818627851</cx:pt>
          <cx:pt idx="890">0.0031776550255911999</cx:pt>
          <cx:pt idx="891">0.0021838017720833824</cx:pt>
          <cx:pt idx="892">0.0028331670546689748</cx:pt>
          <cx:pt idx="893">0.0095044979343979243</cx:pt>
          <cx:pt idx="894">0.0093271452563660259</cx:pt>
          <cx:pt idx="895">0.0022327541855608549</cx:pt>
          <cx:pt idx="896">-0.0038824032731818001</cx:pt>
          <cx:pt idx="897">-0.00017479912967556725</cx:pt>
          <cx:pt idx="898">0.0065997040072716248</cx:pt>
          <cx:pt idx="899">0.0021656869206570601</cx:pt>
          <cx:pt idx="900">-0.00022990830152419775</cx:pt>
          <cx:pt idx="901">-0.001072731707339255</cx:pt>
          <cx:pt idx="902">-0.0050065682298090497</cx:pt>
          <cx:pt idx="903">-0.004150221447728625</cx:pt>
          <cx:pt idx="904">0.00144681846850932</cx:pt>
          <cx:pt idx="905">0.00088062523121336497</cx:pt>
          <cx:pt idx="906">-0.0010758841822648075</cx:pt>
          <cx:pt idx="907">0.00026068641993508501</cx:pt>
          <cx:pt idx="908">-0.00013372241930175276</cx:pt>
          <cx:pt idx="909">-8.1411379568566502e-05</cx:pt>
          <cx:pt idx="910">-0.00024399762655128625</cx:pt>
          <cx:pt idx="911">0.0003875393639053175</cx:pt>
          <cx:pt idx="912">0.00072834958410276495</cx:pt>
          <cx:pt idx="913">-0.0010748488465003199</cx:pt>
          <cx:pt idx="914">-0.0025448432223036002</cx:pt>
          <cx:pt idx="915">-0.0016179298004932901</cx:pt>
          <cx:pt idx="916">-0.0012188330554903</cx:pt>
          <cx:pt idx="917">0.0054746274386847501</cx:pt>
          <cx:pt idx="918">0.0033856715536991502</cx:pt>
          <cx:pt idx="919">0.0021036999350342602</cx:pt>
          <cx:pt idx="920">0.0075070904234432502</cx:pt>
          <cx:pt idx="921">0.00330615817912705</cx:pt>
          <cx:pt idx="922">0.0020866580503994098</cx:pt>
          <cx:pt idx="923">-0.0013617990205200001</cx:pt>
          <cx:pt idx="924">0.00050024423171817498</cx:pt>
          <cx:pt idx="925">-0.0016893167207331274</cx:pt>
          <cx:pt idx="926">-0.00038047500637341001</cx:pt>
          <cx:pt idx="927">0.002916565962612575</cx:pt>
          <cx:pt idx="928">-0.0022152429437507426</cx:pt>
          <cx:pt idx="929">-0.0040876911120416252</cx:pt>
          <cx:pt idx="930">-0.002150815871573895</cx:pt>
          <cx:pt idx="931">-0.0036394510592981251</cx:pt>
          <cx:pt idx="932">-0.0025165850645852998</cx:pt>
          <cx:pt idx="933">0.00085090720085205247</cx:pt>
          <cx:pt idx="934">-0.00033120526983522252</cx:pt>
          <cx:pt idx="935">-0.00016876366593978999</cx:pt>
          <cx:pt idx="936">-2.4822589818051324e-05</cx:pt>
          <cx:pt idx="937">0.00013144346215475901</cx:pt>
          <cx:pt idx="938">3.4296525395010502e-05</cx:pt>
          <cx:pt idx="939">0.00040685601607040503</cx:pt>
          <cx:pt idx="940">0.00080922862841393997</cx:pt>
          <cx:pt idx="941">-0.0009135100959605175</cx:pt>
          <cx:pt idx="942">-0.0024996155294798824</cx:pt>
          <cx:pt idx="943">0.00040426379722639252</cx:pt>
          <cx:pt idx="944">-0.0017531633479952724</cx:pt>
          <cx:pt idx="945">0.00154969362812165</cx:pt>
          <cx:pt idx="946">0.0023819137565969724</cx:pt>
          <cx:pt idx="947">0.00050524290701537246</cx:pt>
          <cx:pt idx="948">-0.0016365420320955551</cx:pt>
          <cx:pt idx="949">-0.0015601941826242074</cx:pt>
          <cx:pt idx="950">0.0005004649347343425</cx:pt>
          <cx:pt idx="951">-0.00130355907587799</cx:pt>
          <cx:pt idx="952">0.000442680046261535</cx:pt>
          <cx:pt idx="953">-0.0002978227749598625</cx:pt>
          <cx:pt idx="954">0.0087840147528221758</cx:pt>
          <cx:pt idx="955">0.0016172542569495324</cx:pt>
          <cx:pt idx="956">-0.0012421212962240075</cx:pt>
          <cx:pt idx="957">-0.00137036618653753</cx:pt>
          <cx:pt idx="958">-0.003686030184816</cx:pt>
          <cx:pt idx="959">-0.0079078202506308991</cx:pt>
          <cx:pt idx="960">-0.0058423494143979501</cx:pt>
          <cx:pt idx="961">-0.0041169914455373748</cx:pt>
          <cx:pt idx="962">-0.0013212818363370776</cx:pt>
          <cx:pt idx="963">-1.4242062516303851e-05</cx:pt>
          <cx:pt idx="964">0.0014129154776071826</cx:pt>
          <cx:pt idx="965">-2.5707426756386749e-05</cx:pt>
          <cx:pt idx="966">3.004682041411725e-05</cx:pt>
          <cx:pt idx="967">0.00053140422522806002</cx:pt>
          <cx:pt idx="968">0.00048222027504122499</cx:pt>
          <cx:pt idx="969">-0.0020854190021609149</cx:pt>
          <cx:pt idx="970">-0.0029944206446670752</cx:pt>
          <cx:pt idx="971">-0.0015741198096972775</cx:pt>
          <cx:pt idx="972">-0.0042781573247409497</cx:pt>
          <cx:pt idx="973">-0.0023242389418058327</cx:pt>
          <cx:pt idx="974">0.0025045729853202252</cx:pt>
          <cx:pt idx="975">-0.00062389159932860249</cx:pt>
          <cx:pt idx="976">-0.0064309492575638496</cx:pt>
          <cx:pt idx="977">-0.002624932350259675</cx:pt>
          <cx:pt idx="978">-0.0039085744701647246</cx:pt>
          <cx:pt idx="979">-0.0057460565578448999</cx:pt>
          <cx:pt idx="980">-0.0003096744067727925</cx:pt>
          <cx:pt idx="981">0.0037929253355210748</cx:pt>
          <cx:pt idx="982">0.00346881033114105</cx:pt>
          <cx:pt idx="983">0.0032856302161882751</cx:pt>
          <cx:pt idx="984">0.00020757609053356974</cx:pt>
          <cx:pt idx="985">-0.0022397931697207825</cx:pt>
          <cx:pt idx="986">-0.0036842014741647749</cx:pt>
          <cx:pt idx="987">7.0974851026915756e-05</cx:pt>
          <cx:pt idx="988">-0.0018138934597946</cx:pt>
          <cx:pt idx="989">0.0011023789818627851</cx:pt>
          <cx:pt idx="990">0.0031776550255911999</cx:pt>
          <cx:pt idx="991">0.0021838017720833824</cx:pt>
          <cx:pt idx="992">0.0028331670546689748</cx:pt>
          <cx:pt idx="993">0.0095044979343979243</cx:pt>
          <cx:pt idx="994">0.0093271452563660259</cx:pt>
          <cx:pt idx="995">0.0022327541855608549</cx:pt>
          <cx:pt idx="996">-0.0038824032731818001</cx:pt>
          <cx:pt idx="997">-0.00017479912967556725</cx:pt>
          <cx:pt idx="998">0.0065997040072716248</cx:pt>
          <cx:pt idx="999">0.0021656869206570601</cx:pt>
          <cx:pt idx="1000">-0.00022990830152419775</cx:pt>
          <cx:pt idx="1001">-0.001072731707339255</cx:pt>
          <cx:pt idx="1002">-0.0050065682298090497</cx:pt>
          <cx:pt idx="1003">-0.004150221447728625</cx:pt>
          <cx:pt idx="1004">0.00144681846850932</cx:pt>
          <cx:pt idx="1005">0.00088062523121336497</cx:pt>
          <cx:pt idx="1006">-0.0010758841822648075</cx:pt>
          <cx:pt idx="1007">0.00026068641993508501</cx:pt>
          <cx:pt idx="1008">-0.00013372241930175276</cx:pt>
          <cx:pt idx="1009">-8.1411379568566502e-05</cx:pt>
          <cx:pt idx="1010">-0.00024399762655128625</cx:pt>
          <cx:pt idx="1011">0.0003875393639053175</cx:pt>
          <cx:pt idx="1012">0.00072834958410276495</cx:pt>
          <cx:pt idx="1013">-0.0010748488465003199</cx:pt>
          <cx:pt idx="1014">-0.0025448432223036002</cx:pt>
          <cx:pt idx="1015">-0.0016179298004932901</cx:pt>
          <cx:pt idx="1016">-0.0012188330554903</cx:pt>
          <cx:pt idx="1017">0.0054746274386847501</cx:pt>
          <cx:pt idx="1018">0.0033856715536991502</cx:pt>
          <cx:pt idx="1019">0.0021036999350342602</cx:pt>
          <cx:pt idx="1020">0.0075070904234432502</cx:pt>
          <cx:pt idx="1021">0.00330615817912705</cx:pt>
          <cx:pt idx="1022">0.0020866580503994098</cx:pt>
          <cx:pt idx="1023">-0.0013617990205200001</cx:pt>
          <cx:pt idx="1024">0.00050024423171817498</cx:pt>
          <cx:pt idx="1025">-0.0016893167207331274</cx:pt>
          <cx:pt idx="1026">-0.00038047500637341001</cx:pt>
          <cx:pt idx="1027">0.002916565962612575</cx:pt>
          <cx:pt idx="1028">-0.0022152429437507426</cx:pt>
          <cx:pt idx="1029">-0.0040876911120416252</cx:pt>
          <cx:pt idx="1030">-0.002150815871573895</cx:pt>
          <cx:pt idx="1031">-0.0036394510592981251</cx:pt>
          <cx:pt idx="1032">-0.0025165850645852998</cx:pt>
          <cx:pt idx="1033">0.00085090720085205247</cx:pt>
          <cx:pt idx="1034">-0.00033120526983522252</cx:pt>
          <cx:pt idx="1035">-0.00016876366593978999</cx:pt>
          <cx:pt idx="1036">-2.4822589818051324e-05</cx:pt>
          <cx:pt idx="1037">0.00013144346215475901</cx:pt>
          <cx:pt idx="1038">3.4296525395010502e-05</cx:pt>
          <cx:pt idx="1039">0.00040685601607040503</cx:pt>
          <cx:pt idx="1040">0.00080922862841393997</cx:pt>
          <cx:pt idx="1041">-0.0009135100959605175</cx:pt>
          <cx:pt idx="1042">-0.0024996155294798824</cx:pt>
          <cx:pt idx="1043">0.00040426379722639252</cx:pt>
          <cx:pt idx="1044">-0.0017531633479952724</cx:pt>
          <cx:pt idx="1045">0.00154969362812165</cx:pt>
          <cx:pt idx="1046">0.0023819137565969724</cx:pt>
          <cx:pt idx="1047">0.00050524290701537246</cx:pt>
          <cx:pt idx="1048">-0.0016365420320955551</cx:pt>
          <cx:pt idx="1049">-0.0015601941826242074</cx:pt>
          <cx:pt idx="1050">0.0005004649347343425</cx:pt>
          <cx:pt idx="1051">-0.00130355907587799</cx:pt>
          <cx:pt idx="1052">0.000442680046261535</cx:pt>
          <cx:pt idx="1053">-0.0002978227749598625</cx:pt>
          <cx:pt idx="1054">0.0087840147528221758</cx:pt>
          <cx:pt idx="1055">0.0016172542569495324</cx:pt>
          <cx:pt idx="1056">-0.0012421212962240075</cx:pt>
          <cx:pt idx="1057">-0.00137036618653753</cx:pt>
          <cx:pt idx="1058">-0.003686030184816</cx:pt>
          <cx:pt idx="1059">-0.0079078202506308991</cx:pt>
          <cx:pt idx="1060">-0.0058423494143979501</cx:pt>
          <cx:pt idx="1061">-0.0041169914455373748</cx:pt>
          <cx:pt idx="1062">-0.0013212818363370776</cx:pt>
          <cx:pt idx="1063">-1.4242062516303851e-05</cx:pt>
          <cx:pt idx="1064">0.0014129154776071826</cx:pt>
          <cx:pt idx="1065">-2.5707426756386749e-05</cx:pt>
          <cx:pt idx="1066">3.004682041411725e-05</cx:pt>
          <cx:pt idx="1067">0.00053140422522806002</cx:pt>
          <cx:pt idx="1068">0.00048222027504122499</cx:pt>
          <cx:pt idx="1069">-0.0020854190021609149</cx:pt>
          <cx:pt idx="1070">-0.0029944206446670752</cx:pt>
          <cx:pt idx="1071">-0.0015741198096972775</cx:pt>
          <cx:pt idx="1072">-0.0042781573247409497</cx:pt>
          <cx:pt idx="1073">-0.0023242389418058327</cx:pt>
          <cx:pt idx="1074">0.0025045729853202252</cx:pt>
          <cx:pt idx="1075">-0.00062389159932860249</cx:pt>
          <cx:pt idx="1076">-0.0064309492575638496</cx:pt>
          <cx:pt idx="1077">-0.002624932350259675</cx:pt>
          <cx:pt idx="1078">-0.0039085744701647246</cx:pt>
          <cx:pt idx="1079">-0.0057460565578448999</cx:pt>
          <cx:pt idx="1080">-0.0003096744067727925</cx:pt>
          <cx:pt idx="1081">0.0037929253355210748</cx:pt>
          <cx:pt idx="1082">0.00346881033114105</cx:pt>
          <cx:pt idx="1083">0.0032856302161882751</cx:pt>
        </cx:lvl>
      </cx:numDim>
    </cx:data>
    <cx:data id="166">
      <cx:numDim type="val">
        <cx:f>Sheet2!$FK$1:$FK$1084</cx:f>
        <cx:lvl ptCount="1084" formatCode="G/通用格式">
          <cx:pt idx="0">-0.00049425106918753105</cx:pt>
          <cx:pt idx="1">-7.4444556197896599e-05</cx:pt>
          <cx:pt idx="2">-0.00044565358800371002</cx:pt>
          <cx:pt idx="3">3.8621349648562797e-05</cx:pt>
          <cx:pt idx="4">0.000159976926285893</cx:pt>
          <cx:pt idx="5">-0.00028281327660938902</cx:pt>
          <cx:pt idx="6">0.00033341222177931502</cx:pt>
          <cx:pt idx="7">0.00037050345966189698</cx:pt>
          <cx:pt idx="8">-0.000293259822887356</cx:pt>
          <cx:pt idx="9">-0.000235487911938672</cx:pt>
          <cx:pt idx="10">-0.00027943238695151101</cx:pt>
          <cx:pt idx="11">-0.00072586314451850197</cx:pt>
          <cx:pt idx="12">-0.00069151810457521905</cx:pt>
          <cx:pt idx="13">-0.00047674633747753399</cx:pt>
          <cx:pt idx="14">1.8920554615073399e-05</cx:pt>
          <cx:pt idx="15">0.00075614959599436802</cx:pt>
          <cx:pt idx="16">-9.5157705773459393e-05</cx:pt>
          <cx:pt idx="17">-0.00055906568628177997</cx:pt>
          <cx:pt idx="18">-0.000291035597387599</cx:pt>
          <cx:pt idx="19">0.00036787147857301903</cx:pt>
          <cx:pt idx="20">8.9806244448061701e-05</cx:pt>
          <cx:pt idx="21">0.00057314640335139804</cx:pt>
          <cx:pt idx="22">0.000280968127446321</cx:pt>
          <cx:pt idx="23">0.00013563832473320901</cx:pt>
          <cx:pt idx="24">-0.000200560788345526</cx:pt>
          <cx:pt idx="25">-0.00065981858021808902</cx:pt>
          <cx:pt idx="26">-0.00026990623691830999</cx:pt>
          <cx:pt idx="27">-0.00080492180245714902</cx:pt>
          <cx:pt idx="28">-0.000248632632580749</cx:pt>
          <cx:pt idx="29">-2.4470504986440401e-05</cx:pt>
          <cx:pt idx="30">-0.00081523264816819397</cx:pt>
          <cx:pt idx="31">0.00077070082886282097</cx:pt>
          <cx:pt idx="32">0.00050811610278013702</cx:pt>
          <cx:pt idx="33">1.74508801209675e-05</cx:pt>
          <cx:pt idx="34">-0.00028083732862785202</cx:pt>
          <cx:pt idx="35">-0.0010923414369679899</cx:pt>
          <cx:pt idx="36">-0.00136754832512645</cx:pt>
          <cx:pt idx="37">0.00011883236399649</cx:pt>
          <cx:pt idx="38">-0.00069946804706199196</cx:pt>
          <cx:pt idx="39">-0.0025480141269027599</cx:pt>
          <cx:pt idx="40">-0.00072788234619688703</cx:pt>
          <cx:pt idx="41">-0.0026295883585789599</cx:pt>
          <cx:pt idx="42">-0.00038438482165677098</cx:pt>
          <cx:pt idx="43">0.00055613984430639399</cx:pt>
          <cx:pt idx="44">0.0024740464890948902</cx:pt>
          <cx:pt idx="45">0.00118000709133857</cx:pt>
          <cx:pt idx="46">-0.00040311646772473001</cx:pt>
          <cx:pt idx="47">-0.00028788494599665701</cx:pt>
          <cx:pt idx="48">-0.0011399111476047899</cx:pt>
          <cx:pt idx="49">-0.00102946381758127</cx:pt>
          <cx:pt idx="50">0.00041578963122406901</cx:pt>
          <cx:pt idx="51">-0.00019861958121931701</cx:pt>
          <cx:pt idx="52">0.00041476989367583998</cx:pt>
          <cx:pt idx="53">0.00025576523680972599</cx:pt>
          <cx:pt idx="54">0.00015058311502612101</cx:pt>
          <cx:pt idx="55">0.000276816857849904</cx:pt>
          <cx:pt idx="56">0.000228986591666658</cx:pt>
          <cx:pt idx="57">-0.00020793833941182399</cx:pt>
          <cx:pt idx="58">-1.7981574808420601e-05</cx:pt>
          <cx:pt idx="59">9.3767126593161205e-05</cx:pt>
          <cx:pt idx="60">0.00013180825366878901</cx:pt>
          <cx:pt idx="61">0.00033131310598013202</cx:pt>
          <cx:pt idx="62">-0.00024399245021076901</cx:pt>
          <cx:pt idx="63">-0.0014868830489364101</cx:pt>
          <cx:pt idx="64">-0.00060092761718930695</cx:pt>
          <cx:pt idx="65">-0.00048604028417177999</cx:pt>
          <cx:pt idx="66">0.00015025538379445701</cx:pt>
          <cx:pt idx="67">0.0042726364007120796</cx:pt>
          <cx:pt idx="68">-0.00102436348225584</cx:pt>
          <cx:pt idx="69">0.00342301995392484</cx:pt>
          <cx:pt idx="70">-0.012428115445339401</cx:pt>
          <cx:pt idx="71">-0.012080927747017099</cx:pt>
          <cx:pt idx="72">-0.00167333697142354</cx:pt>
          <cx:pt idx="73">0.0040410796221967598</cx:pt>
          <cx:pt idx="74">-0.0084458743741466207</cx:pt>
          <cx:pt idx="75">-0.0154857825039896</cx:pt>
          <cx:pt idx="76">-0.0094364034534649092</cx:pt>
          <cx:pt idx="77">-0.0077487546305102604</cx:pt>
          <cx:pt idx="78">-0.0040730868573877598</cx:pt>
          <cx:pt idx="79">-0.00071793493960004495</cx:pt>
          <cx:pt idx="80">0.0011503302598757301</cx:pt>
          <cx:pt idx="81">0.00044665342784611502</cx:pt>
          <cx:pt idx="82">0.00032206593812604903</cx:pt>
          <cx:pt idx="83">-4.4657683533906799e-05</cx:pt>
          <cx:pt idx="84">-0.00029305795447484199</cx:pt>
          <cx:pt idx="85">-0.00082570616644052602</cx:pt>
          <cx:pt idx="86">0.0021974757390905699</cx:pt>
          <cx:pt idx="87">0.000214995970877894</cx:pt>
          <cx:pt idx="88">-0.00062279068615211399</cx:pt>
          <cx:pt idx="89">-0.0028672867463336998</cx:pt>
          <cx:pt idx="90">-0.0013493479433723901</cx:pt>
          <cx:pt idx="91">0.00052332963920526001</cx:pt>
          <cx:pt idx="92">-0.0072749977002365797</cx:pt>
          <cx:pt idx="93">-0.0071871771447067703</cx:pt>
          <cx:pt idx="94">-0.0131688519285709</cx:pt>
          <cx:pt idx="95">0.0044051565389525401</cx:pt>
          <cx:pt idx="96">0.0150259975084556</cx:pt>
          <cx:pt idx="97">-0.0084919096718417304</cx:pt>
          <cx:pt idx="98">-0.048762016775940997</cx:pt>
          <cx:pt idx="99">-0.042565496017217597</cx:pt>
          <cx:pt idx="100">-0.031873248028208602</cx:pt>
          <cx:pt idx="101">-0.0133014569342008</cx:pt>
          <cx:pt idx="102">0.0013444460300478199</cx:pt>
          <cx:pt idx="103">-0.026838800145664601</cx:pt>
          <cx:pt idx="104">-0.038530868610859803</cx:pt>
          <cx:pt idx="105">-0.0208391787665872</cx:pt>
          <cx:pt idx="106">0.0017753089975638199</cx:pt>
          <cx:pt idx="107">0.00157494169190821</cx:pt>
          <cx:pt idx="108">-0.0022510722298869699</cx:pt>
          <cx:pt idx="109">4.3429886194366703e-05</cx:pt>
          <cx:pt idx="110">-0.00055657838420983101</cx:pt>
          <cx:pt idx="111">0.000127700790638182</cx:pt>
          <cx:pt idx="112">0.00058464712403771997</cx:pt>
          <cx:pt idx="113">0.00031052516354802498</cx:pt>
          <cx:pt idx="114">0.0043006176037009396</cx:pt>
          <cx:pt idx="115">0.00130781147399236</cx:pt>
          <cx:pt idx="116">-0.00050591449253663495</cx:pt>
          <cx:pt idx="117">0.0028312075933836799</cx:pt>
          <cx:pt idx="118">0.020201371415068101</cx:pt>
          <cx:pt idx="119">0.024601915645864801</cx:pt>
          <cx:pt idx="120">0.0140212382795184</cx:pt>
          <cx:pt idx="121">-0.00078549197029001796</cx:pt>
          <cx:pt idx="122">-0.00313006152010492</cx:pt>
          <cx:pt idx="123">0.0031168558190314399</cx:pt>
          <cx:pt idx="124">-0.0087878511348466592</cx:pt>
          <cx:pt idx="125">0.018505196089224001</cx:pt>
          <cx:pt idx="126">0.017499586117932099</cx:pt>
          <cx:pt idx="127">0.051795448408467899</cx:pt>
          <cx:pt idx="128">0.0331583693176511</cx:pt>
          <cx:pt idx="129">0.040654239145457002</cx:pt>
          <cx:pt idx="130">0.022894105360776101</cx:pt>
          <cx:pt idx="131">0.0120641160475057</cx:pt>
          <cx:pt idx="132">0.0041322520681420097</cx:pt>
          <cx:pt idx="133">-0.0089386645876494801</cx:pt>
          <cx:pt idx="134">-0.0128994867729669</cx:pt>
          <cx:pt idx="135">-0.015803079856232801</cx:pt>
          <cx:pt idx="136">-0.032434130103823199</cx:pt>
          <cx:pt idx="137">-0.00344459183254065</cx:pt>
          <cx:pt idx="138">-0.00021747137089473401</cx:pt>
          <cx:pt idx="139">-0.00287653253291967</cx:pt>
          <cx:pt idx="140">-0.00083563760210041398</cx:pt>
          <cx:pt idx="141">-0.0011484538198230101</cx:pt>
          <cx:pt idx="142">0.00079963778284564396</cx:pt>
          <cx:pt idx="143">0.000964485687360149</cx:pt>
          <cx:pt idx="144">0.00052269250163943003</cx:pt>
          <cx:pt idx="145">0.0031142816342710701</cx:pt>
          <cx:pt idx="146">-0.0087919194027423105</cx:pt>
          <cx:pt idx="147">0.0028242243848576698</cx:pt>
          <cx:pt idx="148">0.0149194588777815</cx:pt>
          <cx:pt idx="149">0.030931169385150899</cx:pt>
          <cx:pt idx="150">0.026532895979615501</cx:pt>
          <cx:pt idx="151">-0.0154868857942416</cx:pt>
          <cx:pt idx="152">0.025195047597092901</cx:pt>
          <cx:pt idx="153">-0.0055373339148049603</cx:pt>
          <cx:pt idx="154">0.0191286987552961</cx:pt>
          <cx:pt idx="155">0.019125419072745599</cx:pt>
          <cx:pt idx="156">0.039544184399723799</cx:pt>
          <cx:pt idx="157">0.00702869565345394</cx:pt>
          <cx:pt idx="158">0.0071568903397919896</cx:pt>
          <cx:pt idx="159">0.051635295507255603</cx:pt>
          <cx:pt idx="160">-0.020432020035644798</cx:pt>
          <cx:pt idx="161">0.051209594805076301</cx:pt>
          <cx:pt idx="162">0.0245853006532177</cx:pt>
          <cx:pt idx="163">-0.0129653466443815</cx:pt>
          <cx:pt idx="164">-0.0094719257866896101</cx:pt>
          <cx:pt idx="165">0.00026785354032706399</cx:pt>
          <cx:pt idx="166">-0.0059506108287585499</cx:pt>
          <cx:pt idx="167">-0.0041149456619589799</cx:pt>
          <cx:pt idx="168">0.00070912487492908903</cx:pt>
          <cx:pt idx="169">0.00014560020176392801</cx:pt>
          <cx:pt idx="170">-0.0056744287982840903</cx:pt>
          <cx:pt idx="171">0.00421414786307296</cx:pt>
          <cx:pt idx="172">0.0053794896904650899</cx:pt>
          <cx:pt idx="173">-0.00341256927893344</cx:pt>
          <cx:pt idx="174">-0.0321079795460434</cx:pt>
          <cx:pt idx="175">-0.042902844560982603</cx:pt>
          <cx:pt idx="176">-0.0215738291024383</cx:pt>
          <cx:pt idx="177">0.0149618545695744</cx:pt>
          <cx:pt idx="178">0.065585404498360506</cx:pt>
          <cx:pt idx="179">-0.020976518762843101</cx:pt>
          <cx:pt idx="180">0.041983156290070697</cx:pt>
          <cx:pt idx="181">-0.016022891190618001</cx:pt>
          <cx:pt idx="182">-0.067411608120116095</cx:pt>
          <cx:pt idx="183">-0.12765918417791999</cx:pt>
          <cx:pt idx="184">-0.060328698142481402</cx:pt>
          <cx:pt idx="185">0.048002093309134797</cx:pt>
          <cx:pt idx="186">0.0037901554825372002</cx:pt>
          <cx:pt idx="187">0.038507836489355199</cx:pt>
          <cx:pt idx="188">-0.00856607452567551</cx:pt>
          <cx:pt idx="189">0.051111757987819702</cx:pt>
          <cx:pt idx="190">0.051431766578034901</cx:pt>
          <cx:pt idx="191">-0.016700418615843399</cx:pt>
          <cx:pt idx="192">-0.016040146522188901</cx:pt>
          <cx:pt idx="193">-0.0042592136390390296</cx:pt>
          <cx:pt idx="194">0.00052178638328434805</cx:pt>
          <cx:pt idx="195">-0.0015320024671921699</cx:pt>
          <cx:pt idx="196">0.00058859263028033398</cx:pt>
          <cx:pt idx="197">0.00031432124847606102</cx:pt>
          <cx:pt idx="198">-0.0029988627881005702</cx:pt>
          <cx:pt idx="199">0.0031339383739022249</cx:pt>
          <cx:pt idx="200">0.006353353116702075</cx:pt>
          <cx:pt idx="201">-0.001551846050148025</cx:pt>
          <cx:pt idx="202">-0.0082228473470831003</cx:pt>
          <cx:pt idx="203">-0.0051007463720989001</cx:pt>
          <cx:pt idx="204">-0.00077340238785879995</cx:pt>
          <cx:pt idx="205">0.010438544616908751</cx:pt>
          <cx:pt idx="206">0.015620447885193576</cx:pt>
          <cx:pt idx="207">-0.0137787135010294</cx:pt>
          <cx:pt idx="208">-0.0066239605376574246</cx:pt>
          <cx:pt idx="209">0.0053684713630105753</cx:pt>
          <cx:pt idx="210">-0.015472020838411425</cx:pt>
          <cx:pt idx="211">-0.019037832567476199</cx:pt>
          <cx:pt idx="212">-0.0089600263429005494</cx:pt>
          <cx:pt idx="213">-0.00046666699570379998</cx:pt>
          <cx:pt idx="214">0.0081537249195357507</cx:pt>
          <cx:pt idx="215">0.018622332395695124</cx:pt>
          <cx:pt idx="216">0.0062625247447527753</cx:pt>
          <cx:pt idx="217">0.024605460654167476</cx:pt>
          <cx:pt idx="218">0.028933648347940499</cx:pt>
          <cx:pt idx="219">-0.0051299080361894497</cx:pt>
          <cx:pt idx="220">-0.0084990925494181496</cx:pt>
          <cx:pt idx="221">-0.0016617432845159976</cx:pt>
          <cx:pt idx="222">0.0014574959465319399</cx:pt>
          <cx:pt idx="223">-0.00030263027156237</cx:pt>
          <cx:pt idx="224">-0.00027260622273161998</cx:pt>
          <cx:pt idx="225">0.00044655647160451751</cx:pt>
          <cx:pt idx="226">0.0010643799986160825</cx:pt>
          <cx:pt idx="227">0.0037905776131180249</cx:pt>
          <cx:pt idx="228">0.010936360039534574</cx:pt>
          <cx:pt idx="229">0.0045668803193528998</cx:pt>
          <cx:pt idx="230">-0.0047332041135425499</cx:pt>
          <cx:pt idx="231">0.01223469395417515</cx:pt>
          <cx:pt idx="232">0.0012380153969038874</cx:pt>
          <cx:pt idx="233">-0.002985615080612675</cx:pt>
          <cx:pt idx="234">0.010318606096483975</cx:pt>
          <cx:pt idx="235">-0.0041508620433847749</cx:pt>
          <cx:pt idx="236">-0.0014350426372915276</cx:pt>
          <cx:pt idx="237">0.017639486434966951</cx:pt>
          <cx:pt idx="238">0.045262037782954997</cx:pt>
          <cx:pt idx="239">0.0299747276190215</cx:pt>
          <cx:pt idx="240">0.011183708993749999</cx:pt>
          <cx:pt idx="241">0.0055999464267525749</cx:pt>
          <cx:pt idx="242">-0.0015284011935586274</cx:pt>
          <cx:pt idx="243">-1.7051054308836301e-05</cx:pt>
          <cx:pt idx="244">0.01227652301813395</cx:pt>
          <cx:pt idx="245">0.0047906099359356497</cx:pt>
          <cx:pt idx="246">0.029309788145215499</cx:pt>
          <cx:pt idx="247">0.013258193101421</cx:pt>
          <cx:pt idx="248">-0.0066406588797522752</cx:pt>
          <cx:pt idx="249">2.3081348280957549e-05</cx:pt>
          <cx:pt idx="250">0.0017783862481365424</cx:pt>
          <cx:pt idx="251">0.00011155388203355274</cx:pt>
          <cx:pt idx="252">0.0001609690852614125</cx:pt>
          <cx:pt idx="253">0.00058167916023450002</cx:pt>
          <cx:pt idx="254">0.001919696526158075</cx:pt>
          <cx:pt idx="255">0.0048440691335016502</cx:pt>
          <cx:pt idx="256">0.01085513535672995</cx:pt>
          <cx:pt idx="257">0.021735294638240074</cx:pt>
          <cx:pt idx="258">0.012775300419639949</cx:pt>
          <cx:pt idx="259">0.0046109395716796</cx:pt>
          <cx:pt idx="260">0.0093337116237505995</cx:pt>
          <cx:pt idx="261">0.0018434197070006249</cx:pt>
          <cx:pt idx="262">0.0140280466892905</cx:pt>
          <cx:pt idx="263">0.0045154306597455004</cx:pt>
          <cx:pt idx="264">0.022324692306269302</cx:pt>
          <cx:pt idx="265">0.020482797038637549</cx:pt>
          <cx:pt idx="266">0.021894164338229351</cx:pt>
          <cx:pt idx="267">0.0216316293345944</cx:pt>
          <cx:pt idx="268">0.015742061724653474</cx:pt>
          <cx:pt idx="269">0.013199923122609175</cx:pt>
          <cx:pt idx="270">-0.015978630305371225</cx:pt>
          <cx:pt idx="271">-0.0102797211423098</cx:pt>
          <cx:pt idx="272">-0.0039560577548965496</cx:pt>
          <cx:pt idx="273">0.00287810719487185</cx:pt>
          <cx:pt idx="274">0.020231458205601752</cx:pt>
          <cx:pt idx="275">0.019413363335646576</cx:pt>
          <cx:pt idx="276">-0.0017262283229286699</cx:pt>
          <cx:pt idx="277">-0.00029575653497454252</cx:pt>
          <cx:pt idx="278">0.0039269463206619004</cx:pt>
          <cx:pt idx="279">0.00073169656224911998</cx:pt>
          <cx:pt idx="280">5.5433782147641748e-05</cx:pt>
          <cx:pt idx="281">0.00055127699056191999</cx:pt>
          <cx:pt idx="282">0.0021843479798399198</cx:pt>
          <cx:pt idx="283">0.0030063137061862749</cx:pt>
          <cx:pt idx="284">0.01198899081252745</cx:pt>
          <cx:pt idx="285">0.02499435985386465</cx:pt>
          <cx:pt idx="286">0.021469105131758176</cx:pt>
          <cx:pt idx="287">0.0039631102416233998</cx:pt>
          <cx:pt idx="288">0.0178880324128507</cx:pt>
          <cx:pt idx="289">0.0089370620413509756</cx:pt>
          <cx:pt idx="290">0.043795858585898247</cx:pt>
          <cx:pt idx="291">0.0245544446434805</cx:pt>
          <cx:pt idx="292">0.0123619742047512</cx:pt>
          <cx:pt idx="293">-0.011139071475529824</cx:pt>
          <cx:pt idx="294">-0.025631192958733749</cx:pt>
          <cx:pt idx="295">-0.0064713134282434002</cx:pt>
          <cx:pt idx="296">-0.0026330345140383252</cx:pt>
          <cx:pt idx="297">0.0037009355853455752</cx:pt>
          <cx:pt idx="298">-0.0088875400125832255</cx:pt>
          <cx:pt idx="299">0.039564904658913297</cx:pt>
          <cx:pt idx="300">0.028819645480870001</cx:pt>
          <cx:pt idx="301">0.0380711619930416</cx:pt>
          <cx:pt idx="302">0.025715047682733201</cx:pt>
          <cx:pt idx="303">0.029848389482208901</cx:pt>
          <cx:pt idx="304">0.012242767602048701</cx:pt>
          <cx:pt idx="305">-0.00405501165798246</cx:pt>
          <cx:pt idx="306">0.00201694597514069</cx:pt>
          <cx:pt idx="307">0.00046182649766663499</cx:pt>
          <cx:pt idx="308">-3.4166807331129898e-05</cx:pt>
          <cx:pt idx="309">0.00051595610787653597</cx:pt>
          <cx:pt idx="310">0.0052906784061771501</cx:pt>
          <cx:pt idx="311">-0.00086123412392380904</cx:pt>
          <cx:pt idx="312">0.039874631046320698</cx:pt>
          <cx:pt idx="313">0.08964259935287</cx:pt>
          <cx:pt idx="314">0.092225913232356294</cx:pt>
          <cx:pt idx="315">0.0703870109098403</cx:pt>
          <cx:pt idx="316">0.044660413434908799</cx:pt>
          <cx:pt idx="317">0.099007418082401696</cx:pt>
          <cx:pt idx="318">0.089536701665927199</cx:pt>
          <cx:pt idx="319">0.067727976438444804</cx:pt>
          <cx:pt idx="320">-0.0354018981431782</cx:pt>
          <cx:pt idx="321">-0.24273387203605301</cx:pt>
          <cx:pt idx="322">-0.20440080503917701</cx:pt>
          <cx:pt idx="323">-0.11321623598642699</cx:pt>
          <cx:pt idx="324">-0.049513253218012997</cx:pt>
          <cx:pt idx="325">0.010739866059625699</cx:pt>
          <cx:pt idx="326">-0.0234708885749291</cx:pt>
          <cx:pt idx="327">0.084834695459565401</cx:pt>
          <cx:pt idx="328">0.079274446846310895</cx:pt>
          <cx:pt idx="329">0.0228329276998144</cx:pt>
          <cx:pt idx="330">-0.046681048464553399</cx:pt>
          <cx:pt idx="331">0.0127497249218777</cx:pt>
          <cx:pt idx="332">-0.00454361053473644</cx:pt>
          <cx:pt idx="333">-0.0034583573007760399</cx:pt>
          <cx:pt idx="334">-0.0019964539550348399</cx:pt>
          <cx:pt idx="335">-0.00048233189779228102</cx:pt>
          <cx:pt idx="336">1.2564419932937001e-05</cx:pt>
          <cx:pt idx="337">0.0010285773751115899</cx:pt>
          <cx:pt idx="338">0.0013064161301272301</cx:pt>
          <cx:pt idx="339">-0.0249481897991067</cx:pt>
          <cx:pt idx="340">-0.0028026897847477201</cx:pt>
          <cx:pt idx="341">-0.023646463829413</cx:pt>
          <cx:pt idx="342">0.043163482250382697</cx:pt>
          <cx:pt idx="343">0.060008491168686597</cx:pt>
          <cx:pt idx="344">0.0124671911003919</cx:pt>
          <cx:pt idx="345">0.012589269021769101</cx:pt>
          <cx:pt idx="346">-0.025494134073709901</cx:pt>
          <cx:pt idx="347">-0.10093096189693899</cx:pt>
          <cx:pt idx="348">-0.19995132351129499</cx:pt>
          <cx:pt idx="349">-0.38436177173509001</cx:pt>
          <cx:pt idx="350">-0.23497315807937999</cx:pt>
          <cx:pt idx="351">-0.14445108803468601</cx:pt>
          <cx:pt idx="352">0.011195788640855501</cx:pt>
          <cx:pt idx="353">-0.073877510290745102</cx:pt>
          <cx:pt idx="354">-0.061864958791456502</cx:pt>
          <cx:pt idx="355">-0.0035749087043109098</cx:pt>
          <cx:pt idx="356">0.0098391711077130597</cx:pt>
          <cx:pt idx="357">-0.034532986108642402</cx:pt>
          <cx:pt idx="358">-0.109082422540961</cx:pt>
          <cx:pt idx="359">-0.040380038888621801</cx:pt>
          <cx:pt idx="360">0.0034421625238740799</cx:pt>
          <cx:pt idx="361">0.014759493988481601</cx:pt>
          <cx:pt idx="362">0.0075384302736895697</cx:pt>
          <cx:pt idx="363">0.0011807770891065</cx:pt>
          <cx:pt idx="364">-0.00075911090334314704</cx:pt>
          <cx:pt idx="365">0.00023150595813848499</cx:pt>
          <cx:pt idx="366">0.0027881121148074801</cx:pt>
          <cx:pt idx="367">-0.037664798365511801</cx:pt>
          <cx:pt idx="368">-0.073463830496779597</cx:pt>
          <cx:pt idx="369">-0.103529532638528</cx:pt>
          <cx:pt idx="370">-0.039816085982695898</cx:pt>
          <cx:pt idx="371">-0.077706310155099004</cx:pt>
          <cx:pt idx="372">-0.11840058837726899</cx:pt>
          <cx:pt idx="373">-0.097972418607152695</cx:pt>
          <cx:pt idx="374">-0.12926365954032101</cx:pt>
          <cx:pt idx="375">-0.107625904632917</cx:pt>
          <cx:pt idx="376">-0.27407223504905498</cx:pt>
          <cx:pt idx="377">-0.20176494842787601</cx:pt>
          <cx:pt idx="378">-0.078733082297784196</cx:pt>
          <cx:pt idx="379">-0.105879875627402</cx:pt>
          <cx:pt idx="380">-0.060498983946205002</cx:pt>
          <cx:pt idx="381">-0.014881512018926599</cx:pt>
          <cx:pt idx="382">-0.00053903186142630196</cx:pt>
          <cx:pt idx="383">-0.041797279024084998</cx:pt>
          <cx:pt idx="384">-0.066469239477566902</cx:pt>
          <cx:pt idx="385">-0.091224982287786499</cx:pt>
          <cx:pt idx="386">-0.069627447019122504</cx:pt>
          <cx:pt idx="387">-0.072798778246496401</cx:pt>
          <cx:pt idx="388">-0.0018311990233195201</cx:pt>
          <cx:pt idx="389">0.013229953245006899</cx:pt>
          <cx:pt idx="390">0.0084583350792665803</cx:pt>
          <cx:pt idx="391">0.0034802792293309398</cx:pt>
          <cx:pt idx="392">8.1182857606150195e-06</cx:pt>
          <cx:pt idx="393">0.00041958942037626098</cx:pt>
          <cx:pt idx="394">0.0023550691142095299</cx:pt>
          <cx:pt idx="395">-0.046549012926261998</cx:pt>
          <cx:pt idx="396">-0.108272558854039</cx:pt>
          <cx:pt idx="397">-0.15677847450027299</cx:pt>
          <cx:pt idx="398">-0.13748503999964601</cx:pt>
          <cx:pt idx="399">-0.174934862308497</cx:pt>
          <cx:pt idx="400">-0.222692712611328</cx:pt>
          <cx:pt idx="401">-0.246692972125789</cx:pt>
          <cx:pt idx="402">-0.201529277396755</cx:pt>
          <cx:pt idx="403">-0.15656580372159401</cx:pt>
          <cx:pt idx="404">-0.149961231180086</cx:pt>
          <cx:pt idx="405">-0.071838360199477494</cx:pt>
          <cx:pt idx="406">-0.014317917485390399</cx:pt>
          <cx:pt idx="407">-0.036895633934340803</cx:pt>
          <cx:pt idx="408">-0.046183705564081301</cx:pt>
          <cx:pt idx="409">-0.0109774194166469</cx:pt>
          <cx:pt idx="410">-0.029623184379438901</cx:pt>
          <cx:pt idx="411">-0.059494405396320199</cx:pt>
          <cx:pt idx="412">-0.127325848677075</cx:pt>
          <cx:pt idx="413">-0.040492276142670397</cx:pt>
          <cx:pt idx="414">-0.031430845500523497</cx:pt>
          <cx:pt idx="415">-0.052034010225869697</cx:pt>
          <cx:pt idx="416">-0.0079484949637638608</cx:pt>
          <cx:pt idx="417">0.0113597229441414</cx:pt>
          <cx:pt idx="418">0.0069293438085068597</cx:pt>
          <cx:pt idx="419">0.00069120305468689796</cx:pt>
          <cx:pt idx="420">-0.00039063921986268098</cx:pt>
          <cx:pt idx="421">-0.00066088155015462497</cx:pt>
          <cx:pt idx="422">0.000163560373277625</cx:pt>
          <cx:pt idx="423">-0.050969262084724298</cx:pt>
          <cx:pt idx="424">-0.122154143292433</cx:pt>
          <cx:pt idx="425">-0.177371212881898</cx:pt>
          <cx:pt idx="426">-0.17844789379505799</cx:pt>
          <cx:pt idx="427">-0.23194765518145799</cx:pt>
          <cx:pt idx="428">-0.26476665445084402</cx:pt>
          <cx:pt idx="429">-0.22066109556229799</cx:pt>
          <cx:pt idx="430">-0.16029172878429701</cx:pt>
          <cx:pt idx="431">-0.091967225772776995</cx:pt>
          <cx:pt idx="432">-0.055399005537320502</cx:pt>
          <cx:pt idx="433">0.0057249058532849303</cx:pt>
          <cx:pt idx="434">0.044905576549873698</cx:pt>
          <cx:pt idx="435">0.016147696161613701</cx:pt>
          <cx:pt idx="436">-0.0052966463062655298</cx:pt>
          <cx:pt idx="437">-0.109308984010449</cx:pt>
          <cx:pt idx="438">-0.091055112235502306</cx:pt>
          <cx:pt idx="439">-0.11865335403942601</cx:pt>
          <cx:pt idx="440">-0.068351750479977602</cx:pt>
          <cx:pt idx="441">-0.0267288678916347</cx:pt>
          <cx:pt idx="442">-0.047565030959150899</cx:pt>
          <cx:pt idx="443">-0.053869539460946102</cx:pt>
          <cx:pt idx="444">-0.00098865531001883196</cx:pt>
          <cx:pt idx="445">0.0106373620487938</cx:pt>
          <cx:pt idx="446">0.0080576544442788507</cx:pt>
          <cx:pt idx="447">0.0040382356900526802</cx:pt>
          <cx:pt idx="448">-0.00017210823334956699</cx:pt>
          <cx:pt idx="449">-0.00041529086732975702</cx:pt>
          <cx:pt idx="450">-0.0017315697641322801</cx:pt>
          <cx:pt idx="451">-0.035383271630911199</cx:pt>
          <cx:pt idx="452">-0.132163534070246</cx:pt>
          <cx:pt idx="453">-0.20120718507744301</cx:pt>
          <cx:pt idx="454">-0.20200806037468499</cx:pt>
          <cx:pt idx="455">-0.222234657742611</cx:pt>
          <cx:pt idx="456">-0.18910415337785599</cx:pt>
          <cx:pt idx="457">-0.11245852025332299</cx:pt>
          <cx:pt idx="458">-0.034467753105454302</cx:pt>
          <cx:pt idx="459">0.021631144178722798</cx:pt>
          <cx:pt idx="460">0.047212941985871303</cx:pt>
          <cx:pt idx="461">0.092331655485591302</cx:pt>
          <cx:pt idx="462">0.059524702523042997</cx:pt>
          <cx:pt idx="463">-0.046797962501112102</cx:pt>
          <cx:pt idx="464">0.052471950588595703</cx:pt>
          <cx:pt idx="465">0.015623541633919699</cx:pt>
          <cx:pt idx="466">-0.013745703852674001</cx:pt>
          <cx:pt idx="467">0.010236387936982699</cx:pt>
          <cx:pt idx="468">-0.029389572164479599</cx:pt>
          <cx:pt idx="469">0.048462016711219302</cx:pt>
          <cx:pt idx="470">-0.0164850568325688</cx:pt>
          <cx:pt idx="471">-0.01021348169959</cx:pt>
          <cx:pt idx="472">0.0091504094215138897</cx:pt>
          <cx:pt idx="473">0.0307304028476066</cx:pt>
          <cx:pt idx="474">0.0214739936467888</cx:pt>
          <cx:pt idx="475">0.0057212628308316903</cx:pt>
          <cx:pt idx="476">-0.000234983145809821</cx:pt>
          <cx:pt idx="477">-3.9816377329271303e-05</cx:pt>
          <cx:pt idx="478">-0.00121391110628521</cx:pt>
          <cx:pt idx="479">-0.0144191847516959</cx:pt>
          <cx:pt idx="480">-0.090341952783943899</cx:pt>
          <cx:pt idx="481">-0.137468021621894</cx:pt>
          <cx:pt idx="482">-0.15020947249633201</cx:pt>
          <cx:pt idx="483">-0.160534857498107</cx:pt>
          <cx:pt idx="484">-0.064776282226109996</cx:pt>
          <cx:pt idx="485">0.010308301140197901</cx:pt>
          <cx:pt idx="486">0.0230685443346277</cx:pt>
          <cx:pt idx="487">0.10218620928005399</cx:pt>
          <cx:pt idx="488">0.117375611793374</cx:pt>
          <cx:pt idx="489">0.12623300059077799</cx:pt>
          <cx:pt idx="490">0.083998406212248106</cx:pt>
          <cx:pt idx="491">-0.047880610839198999</cx:pt>
          <cx:pt idx="492">0.068139701709088896</cx:pt>
          <cx:pt idx="493">0.057624008590610197</cx:pt>
          <cx:pt idx="494">0.025600750690920999</cx:pt>
          <cx:pt idx="495">0.019135145623924502</cx:pt>
          <cx:pt idx="496">-0.0051437254532574203</cx:pt>
          <cx:pt idx="497">0.020177397747104499</cx:pt>
          <cx:pt idx="498">-0.012676513811454199</cx:pt>
          <cx:pt idx="499">0.0072450807417315704</cx:pt>
          <cx:pt idx="500">0.040059740213151299</cx:pt>
          <cx:pt idx="501">0.048962897433076399</cx:pt>
          <cx:pt idx="502">0.014856872921204</cx:pt>
          <cx:pt idx="503">0.00063121289379822795</cx:pt>
          <cx:pt idx="504">-0.000165707714909528</cx:pt>
          <cx:pt idx="505">-0.00014291684424233201</cx:pt>
          <cx:pt idx="506">-0.00286349798485348</cx:pt>
          <cx:pt idx="507">0.013960871117710201</cx:pt>
          <cx:pt idx="508">-0.027300174358194301</cx:pt>
          <cx:pt idx="509">-0.095132512351537496</cx:pt>
          <cx:pt idx="510">-0.094834691279420402</cx:pt>
          <cx:pt idx="511">-0.043054088430936298</cx:pt>
          <cx:pt idx="512">-0.0390647443605108</cx:pt>
          <cx:pt idx="513">0.013378844201018701</cx:pt>
          <cx:pt idx="514">0.039921226251044703</cx:pt>
          <cx:pt idx="515">0.068213647466162902</cx:pt>
          <cx:pt idx="516">0.084104812229988696</cx:pt>
          <cx:pt idx="517">0.091016008405481297</cx:pt>
          <cx:pt idx="518">-0.0064007606283619798</cx:pt>
          <cx:pt idx="519">0.041654750945183901</cx:pt>
          <cx:pt idx="520">0.0118283530162388</cx:pt>
          <cx:pt idx="521">-0.0091734354102114002</cx:pt>
          <cx:pt idx="522">-0.0056381229722205703</cx:pt>
          <cx:pt idx="523">-0.047148183887640402</cx:pt>
          <cx:pt idx="524">-0.069219988815143907</cx:pt>
          <cx:pt idx="525">-0.083314598051276001</cx:pt>
          <cx:pt idx="526">-0.035536250186292098</cx:pt>
          <cx:pt idx="527">0.031010319950559501</cx:pt>
          <cx:pt idx="528">0.056008629407739902</cx:pt>
          <cx:pt idx="529">0.0301036491568278</cx:pt>
          <cx:pt idx="530">0.00458400987166936</cx:pt>
          <cx:pt idx="531">0.0010517602167866901</cx:pt>
          <cx:pt idx="532">0.00018152653458940001</cx:pt>
          <cx:pt idx="533">-0.000425959707010778</cx:pt>
          <cx:pt idx="534">-0.0058160074470025701</cx:pt>
          <cx:pt idx="535">0.018278278581424699</cx:pt>
          <cx:pt idx="536">0.0295273904164906</cx:pt>
          <cx:pt idx="537">-0.0467540434387839</cx:pt>
          <cx:pt idx="538">-0.041494578494244601</cx:pt>
          <cx:pt idx="539">0.026599706155281198</cx:pt>
          <cx:pt idx="540">0.040963718895190397</cx:pt>
          <cx:pt idx="541">0.0243527434575255</cx:pt>
          <cx:pt idx="542">0.013957478847851999</cx:pt>
          <cx:pt idx="543">0.092774327978679794</cx:pt>
          <cx:pt idx="544">0.034411209255602399</cx:pt>
          <cx:pt idx="545">0.096782215831181101</cx:pt>
          <cx:pt idx="546">0.037820069507929599</cx:pt>
          <cx:pt idx="547">0.0528617282819158</cx:pt>
          <cx:pt idx="548">0.0029561684465333501</cx:pt>
          <cx:pt idx="549">-0.0125533567966362</cx:pt>
          <cx:pt idx="550">-0.088624539657660095</cx:pt>
          <cx:pt idx="551">-0.040866188827196198</cx:pt>
          <cx:pt idx="552">-0.103400873443262</cx:pt>
          <cx:pt idx="553">-0.094907056364127607</cx:pt>
          <cx:pt idx="554">-0.041673328178048599</cx:pt>
          <cx:pt idx="555">0.056862003772074898</cx:pt>
          <cx:pt idx="556">0.046061687305190897</cx:pt>
          <cx:pt idx="557">0.0262064727085701</cx:pt>
          <cx:pt idx="558">0.0045836395431209801</cx:pt>
          <cx:pt idx="559">0.00042104846343757498</cx:pt>
          <cx:pt idx="560">0.000129844991782319</cx:pt>
          <cx:pt idx="561">-0.00018616221226777399</cx:pt>
          <cx:pt idx="562">0.0033849165962850898</cx:pt>
          <cx:pt idx="563">0.048913864815935397</cx:pt>
          <cx:pt idx="564">0.063929941399703996</cx:pt>
          <cx:pt idx="565">-0.0162325253633318</cx:pt>
          <cx:pt idx="566">0.023282807260135999</cx:pt>
          <cx:pt idx="567">0.070037462565344502</cx:pt>
          <cx:pt idx="568">0.071882326999877302</cx:pt>
          <cx:pt idx="569">0.015036264397085801</cx:pt>
          <cx:pt idx="570">0.063369490479298504</cx:pt>
          <cx:pt idx="571">0.13560579667529199</cx:pt>
          <cx:pt idx="572">0.105844370349005</cx:pt>
          <cx:pt idx="573">0.032062107426149102</cx:pt>
          <cx:pt idx="574">0.059434567766226999</cx:pt>
          <cx:pt idx="575">0.039613487410370303</cx:pt>
          <cx:pt idx="576">0.0143761867460321</cx:pt>
          <cx:pt idx="577">0.0486034428521918</cx:pt>
          <cx:pt idx="578">0.055369167500417198</cx:pt>
          <cx:pt idx="579">-0.0066695767374959003</cx:pt>
          <cx:pt idx="580">-0.0014348750120066599</cx:pt>
          <cx:pt idx="581">0.0011537692965377501</cx:pt>
          <cx:pt idx="582">0.0296079974579153</cx:pt>
          <cx:pt idx="583">0.067900647594477601</cx:pt>
          <cx:pt idx="584">0.042571743213098097</cx:pt>
          <cx:pt idx="585">0.0155864041385899</cx:pt>
          <cx:pt idx="586">0.0038103722094747</cx:pt>
          <cx:pt idx="587">0.00023327056008391899</cx:pt>
          <cx:pt idx="588">0.00065035879878326704</cx:pt>
          <cx:pt idx="589">-0.00085015919704219101</cx:pt>
          <cx:pt idx="590">0.018901975855573801</cx:pt>
          <cx:pt idx="591">0.047187278525660299</cx:pt>
          <cx:pt idx="592">0.084892765625351405</cx:pt>
          <cx:pt idx="593">0.056334937350746801</cx:pt>
          <cx:pt idx="594">0.038737149335848702</cx:pt>
          <cx:pt idx="595">-0.0094024010149801399</cx:pt>
          <cx:pt idx="596">0.023369092128171402</cx:pt>
          <cx:pt idx="597">0.051318894138209899</cx:pt>
          <cx:pt idx="598">0.106972423438867</cx:pt>
          <cx:pt idx="599">0.0266908110049459</cx:pt>
          <cx:pt idx="600">0.030598341221438001</cx:pt>
          <cx:pt idx="601">0.0426256155561393</cx:pt>
          <cx:pt idx="602">0.046464636206047898</cx:pt>
          <cx:pt idx="603">0.076132898261011397</cx:pt>
          <cx:pt idx="604">0.035041708525439599</cx:pt>
          <cx:pt idx="605">0.078074528843226895</cx:pt>
          <cx:pt idx="606">0.091508819844370898</cx:pt>
          <cx:pt idx="607">0.056013277118052998</cx:pt>
          <cx:pt idx="608">-0.013661913268054901</cx:pt>
          <cx:pt idx="609">0.033095205765114898</cx:pt>
          <cx:pt idx="610">0.062172986092199303</cx:pt>
          <cx:pt idx="611">0.068707461458965405</cx:pt>
          <cx:pt idx="612">0.028263161636496999</cx:pt>
          <cx:pt idx="613">0.0123772338124783</cx:pt>
          <cx:pt idx="614">0.00055226946850200096</cx:pt>
          <cx:pt idx="615">-0.00036266195693371197</cx:pt>
          <cx:pt idx="616">-0.00040163389261324399</cx:pt>
          <cx:pt idx="617">0.0011356203383618101</cx:pt>
          <cx:pt idx="618">0.0076586091437976598</cx:pt>
          <cx:pt idx="619">0.00182249366347308</cx:pt>
          <cx:pt idx="620">0.034453395393452199</cx:pt>
          <cx:pt idx="621">0.075343536901567795</cx:pt>
          <cx:pt idx="622">0.061210457757390001</cx:pt>
          <cx:pt idx="623">0.059912822684360698</cx:pt>
          <cx:pt idx="624">0.0621127837932723</cx:pt>
          <cx:pt idx="625">0.15737560878397799</cx:pt>
          <cx:pt idx="626">0.075865946327292696</cx:pt>
          <cx:pt idx="627">0.047343550181086901</cx:pt>
          <cx:pt idx="628">-0.040406608944871601</cx:pt>
          <cx:pt idx="629">0.053627572394387597</cx:pt>
          <cx:pt idx="630">0.093342379780877893</cx:pt>
          <cx:pt idx="631">0.038983853823027201</cx:pt>
          <cx:pt idx="632">-0.048696725878758701</cx:pt>
          <cx:pt idx="633">0.032312147262015103</cx:pt>
          <cx:pt idx="634">0.0161018671288513</cx:pt>
          <cx:pt idx="635">0.0077037510321112598</cx:pt>
          <cx:pt idx="636">-0.026169200589644899</cx:pt>
          <cx:pt idx="637">0.020598607756407299</cx:pt>
          <cx:pt idx="638">0.039589235899314498</cx:pt>
          <cx:pt idx="639">0.052975831942879997</cx:pt>
          <cx:pt idx="640">0.024765051466021901</cx:pt>
          <cx:pt idx="641">0.0090443032944815104</cx:pt>
          <cx:pt idx="642">-0.00138599787247062</cx:pt>
          <cx:pt idx="643">-0.00042714019499828901</cx:pt>
          <cx:pt idx="644">0.00036695655522932702</cx:pt>
          <cx:pt idx="645">8.2335104237202003e-05</cx:pt>
          <cx:pt idx="646">0.00080034759700799401</cx:pt>
          <cx:pt idx="647">-0.0125195764909248</cx:pt>
          <cx:pt idx="648">-0.017123534791551799</cx:pt>
          <cx:pt idx="649">-0.0116911756537975</cx:pt>
          <cx:pt idx="650">0.030339688239211401</cx:pt>
          <cx:pt idx="651">0.053211476087331601</cx:pt>
          <cx:pt idx="652">0.040486303615733202</cx:pt>
          <cx:pt idx="653">0.12087478257735</cx:pt>
          <cx:pt idx="654">0.071229700346521499</cx:pt>
          <cx:pt idx="655">0.0698951155049162</cx:pt>
          <cx:pt idx="656">0.020085021580644499</cx:pt>
          <cx:pt idx="657">0.058097862735826102</cx:pt>
          <cx:pt idx="658">-0.0146101654257445</cx:pt>
          <cx:pt idx="659">0.027177809188694401</cx:pt>
          <cx:pt idx="660">0.078586436029462498</cx:pt>
          <cx:pt idx="661">0.057760837332101002</cx:pt>
          <cx:pt idx="662">0.049388699651391803</cx:pt>
          <cx:pt idx="663">0.073823969392295199</cx:pt>
          <cx:pt idx="664">-0.031005521611958801</cx:pt>
          <cx:pt idx="665">-0.0132097296474215</cx:pt>
          <cx:pt idx="666">0.0246716002167729</cx:pt>
          <cx:pt idx="667">0.0348428094979105</cx:pt>
          <cx:pt idx="668">0.0113685075304791</cx:pt>
          <cx:pt idx="669">0.0063872687495784</cx:pt>
          <cx:pt idx="670">-0.00036018587701241902</cx:pt>
          <cx:pt idx="671">0.000137833356989698</cx:pt>
          <cx:pt idx="672">0.00013328489629878799</cx:pt>
          <cx:pt idx="673">-0.00037497053501845599</cx:pt>
          <cx:pt idx="674">-0.00098016465214410993</cx:pt>
          <cx:pt idx="675">-0.0068993594240687201</cx:pt>
          <cx:pt idx="676">-0.0051654994172790399</cx:pt>
          <cx:pt idx="677">-0.0035356825026032798</cx:pt>
          <cx:pt idx="678">0.0051268906916850298</cx:pt>
          <cx:pt idx="679">-0.059184311094106198</cx:pt>
          <cx:pt idx="680">-0.044657878610060903</cx:pt>
          <cx:pt idx="681">-0.031116519338101601</cx:pt>
          <cx:pt idx="682">-0.020737125829567001</cx:pt>
          <cx:pt idx="683">-0.038219038098541901</cx:pt>
          <cx:pt idx="684">-0.052222870726826402</cx:pt>
          <cx:pt idx="685">-0.023554339222944701</cx:pt>
          <cx:pt idx="686">-0.0032866508937772401</cx:pt>
          <cx:pt idx="687">0.0441447988384185</cx:pt>
          <cx:pt idx="688">0.017564655147786701</cx:pt>
          <cx:pt idx="689">0.053909663552899799</cx:pt>
          <cx:pt idx="690">0.037761672213580601</cx:pt>
          <cx:pt idx="691">0.045240887806570297</cx:pt>
          <cx:pt idx="692">-0.026016699127727399</cx:pt>
          <cx:pt idx="693">-0.024987024584618801</cx:pt>
          <cx:pt idx="694">-0.0019446153101084799</cx:pt>
          <cx:pt idx="695">0.0104443252877181</cx:pt>
          <cx:pt idx="696">0.013170804646820199</cx:pt>
          <cx:pt idx="697">0.00464509910939388</cx:pt>
          <cx:pt idx="698">0.00134624329589344</cx:pt>
          <cx:pt idx="699">0.00027672011424224299</cx:pt>
          <cx:pt idx="700">0.00053020527345254301</cx:pt>
          <cx:pt idx="701">-0.00073121529792876999</cx:pt>
          <cx:pt idx="702">-2.1378985060786901e-05</cx:pt>
          <cx:pt idx="703">0.00219912061412814</cx:pt>
          <cx:pt idx="704">0.00076464028741188804</cx:pt>
          <cx:pt idx="705">0.0068748522675129899</cx:pt>
          <cx:pt idx="706">0.030832029782333199</cx:pt>
          <cx:pt idx="707">0.020706483234458901</cx:pt>
          <cx:pt idx="708">0.037593088197937698</cx:pt>
          <cx:pt idx="709">0.019158565652494301</cx:pt>
          <cx:pt idx="710">-0.042944208422164599</cx:pt>
          <cx:pt idx="711">-0.057653784313082802</cx:pt>
          <cx:pt idx="712">0.0187119197781964</cx:pt>
          <cx:pt idx="713">0.0341625744152435</cx:pt>
          <cx:pt idx="714">0.067778130392233807</cx:pt>
          <cx:pt idx="715">0.082747974092499593</cx:pt>
          <cx:pt idx="716">0.057602092668265797</cx:pt>
          <cx:pt idx="717">0.012208005669533201</cx:pt>
          <cx:pt idx="718">0.00091498614448092398</cx:pt>
          <cx:pt idx="719">-0.0062094932042263502</cx:pt>
          <cx:pt idx="720">-0.0246385858819087</cx:pt>
          <cx:pt idx="721">-0.029420455896344799</cx:pt>
          <cx:pt idx="722">-0.0089986001093264392</cx:pt>
          <cx:pt idx="723">-0.0015862879817491601</cx:pt>
          <cx:pt idx="724">-0.00092428219215683603</cx:pt>
          <cx:pt idx="725">0.00117180338241081</cx:pt>
          <cx:pt idx="726">0.000713649604877007</cx:pt>
          <cx:pt idx="727">0.00048128215132547101</cx:pt>
          <cx:pt idx="728">9.2465185376840699e-05</cx:pt>
          <cx:pt idx="729">0.000439387377940712</cx:pt>
          <cx:pt idx="730">0.000501542486505019</cx:pt>
          <cx:pt idx="731">-0.00054563368147306104</cx:pt>
          <cx:pt idx="732">-0.0092758990859821196</cx:pt>
          <cx:pt idx="733">-0.0293740534873486</cx:pt>
          <cx:pt idx="734">-0.034891617441624598</cx:pt>
          <cx:pt idx="735">0.0017464519896221999</cx:pt>
          <cx:pt idx="736">0.0176429254191224</cx:pt>
          <cx:pt idx="737">0.016612755003910299</cx:pt>
          <cx:pt idx="738">-0.020905695356791699</cx:pt>
          <cx:pt idx="739">-0.048713825012542601</cx:pt>
          <cx:pt idx="740">-0.036486201531917201</cx:pt>
          <cx:pt idx="741">0.022431882828263298</cx:pt>
          <cx:pt idx="742">0.038987271920037501</cx:pt>
          <cx:pt idx="743">0.021621406160829401</cx:pt>
          <cx:pt idx="744">-0.0140604838753826</cx:pt>
          <cx:pt idx="745">-0.031330874942817499</cx:pt>
          <cx:pt idx="746">-0.0161957846140766</cx:pt>
          <cx:pt idx="747">0.0025731989423193801</cx:pt>
          <cx:pt idx="748">-0.0088335609091144806</cx:pt>
          <cx:pt idx="749">-0.015574302667231201</cx:pt>
          <cx:pt idx="750">-0.00578890062364717</cx:pt>
          <cx:pt idx="751">0.00062737714793687296</cx:pt>
          <cx:pt idx="752">0.00055086656011170399</cx:pt>
          <cx:pt idx="753">3.5120368353794199e-05</cx:pt>
          <cx:pt idx="754">0.00016494252672208699</cx:pt>
          <cx:pt idx="755">-0.000146463249950879</cx:pt>
          <cx:pt idx="756">-0.00035683551928297302</cx:pt>
          <cx:pt idx="757">0.00068735585359644001</cx:pt>
          <cx:pt idx="758">0.00048098474179009002</cx:pt>
          <cx:pt idx="759">0.00010383678121308301</cx:pt>
          <cx:pt idx="760">-0.000193267146028996</cx:pt>
          <cx:pt idx="761">0.00047900086289976899</cx:pt>
          <cx:pt idx="762">0.00051756854890476598</cx:pt>
          <cx:pt idx="763">0.0017947738479842099</cx:pt>
          <cx:pt idx="764">0.0052818333192198698</cx:pt>
          <cx:pt idx="765">0.0075482914174649996</cx:pt>
          <cx:pt idx="766">0.0077016171649851297</cx:pt>
          <cx:pt idx="767">-0.00127925242403589</cx:pt>
          <cx:pt idx="768">0.00192523144244073</cx:pt>
          <cx:pt idx="769">0.0099342207241374693</cx:pt>
          <cx:pt idx="770">-0.0032483479330952399</cx:pt>
          <cx:pt idx="771">0.0022010491126985801</cx:pt>
          <cx:pt idx="772">0.0042714529521438102</cx:pt>
          <cx:pt idx="773">0.0025968458852266602</cx:pt>
          <cx:pt idx="774">-0.0049835144798633501</cx:pt>
          <cx:pt idx="775">0.0021638973274104899</cx:pt>
          <cx:pt idx="776">-0.0051562734363391196</cx:pt>
          <cx:pt idx="777">-0.00517924467222347</cx:pt>
          <cx:pt idx="778">-0.010424444474280399</cx:pt>
          <cx:pt idx="779">0.000187712265757716</cx:pt>
          <cx:pt idx="780">0.00068570725904325302</cx:pt>
          <cx:pt idx="781">0.00029955000999554702</cx:pt>
          <cx:pt idx="782">0.000308599622501762</cx:pt>
          <cx:pt idx="783">-0.00019525362245699</cx:pt>
          <cx:pt idx="784">0.0031339383739022249</cx:pt>
          <cx:pt idx="785">0.006353353116702075</cx:pt>
          <cx:pt idx="786">-0.001551846050148025</cx:pt>
          <cx:pt idx="787">-0.0082228473470831003</cx:pt>
          <cx:pt idx="788">-0.0051007463720989001</cx:pt>
          <cx:pt idx="789">-0.00077340238785879995</cx:pt>
          <cx:pt idx="790">0.010438544616908751</cx:pt>
          <cx:pt idx="791">0.015620447885193576</cx:pt>
          <cx:pt idx="792">-0.0137787135010294</cx:pt>
          <cx:pt idx="793">-0.0066239605376574246</cx:pt>
          <cx:pt idx="794">0.0053684713630105753</cx:pt>
          <cx:pt idx="795">-0.015472020838411425</cx:pt>
          <cx:pt idx="796">-0.019037832567476199</cx:pt>
          <cx:pt idx="797">-0.0089600263429005494</cx:pt>
          <cx:pt idx="798">-0.00046666699570379998</cx:pt>
          <cx:pt idx="799">0.0081537249195357507</cx:pt>
          <cx:pt idx="800">0.018622332395695124</cx:pt>
          <cx:pt idx="801">0.0062625247447527753</cx:pt>
          <cx:pt idx="802">0.024605460654167476</cx:pt>
          <cx:pt idx="803">0.028933648347940499</cx:pt>
          <cx:pt idx="804">-0.0051299080361894497</cx:pt>
          <cx:pt idx="805">-0.0084990925494181496</cx:pt>
          <cx:pt idx="806">-0.0016617432845159976</cx:pt>
          <cx:pt idx="807">0.0014574959465319399</cx:pt>
          <cx:pt idx="808">-0.00030263027156237</cx:pt>
          <cx:pt idx="809">-0.00027260622273161998</cx:pt>
          <cx:pt idx="810">0.00044655647160451751</cx:pt>
          <cx:pt idx="811">0.0010643799986160825</cx:pt>
          <cx:pt idx="812">0.0037905776131180249</cx:pt>
          <cx:pt idx="813">0.010936360039534574</cx:pt>
          <cx:pt idx="814">0.0045668803193528998</cx:pt>
          <cx:pt idx="815">-0.0047332041135425499</cx:pt>
          <cx:pt idx="816">0.01223469395417515</cx:pt>
          <cx:pt idx="817">0.0012380153969038874</cx:pt>
          <cx:pt idx="818">-0.002985615080612675</cx:pt>
          <cx:pt idx="819">0.010318606096483975</cx:pt>
          <cx:pt idx="820">-0.0041508620433847749</cx:pt>
          <cx:pt idx="821">-0.0014350426372915276</cx:pt>
          <cx:pt idx="822">0.017639486434966951</cx:pt>
          <cx:pt idx="823">0.045262037782954997</cx:pt>
          <cx:pt idx="824">0.0299747276190215</cx:pt>
          <cx:pt idx="825">0.011183708993749999</cx:pt>
          <cx:pt idx="826">0.0055999464267525749</cx:pt>
          <cx:pt idx="827">-0.0015284011935586274</cx:pt>
          <cx:pt idx="828">-1.7051054308836301e-05</cx:pt>
          <cx:pt idx="829">0.01227652301813395</cx:pt>
          <cx:pt idx="830">0.0047906099359356497</cx:pt>
          <cx:pt idx="831">0.029309788145215499</cx:pt>
          <cx:pt idx="832">0.013258193101421</cx:pt>
          <cx:pt idx="833">-0.0066406588797522752</cx:pt>
          <cx:pt idx="834">2.3081348280957549e-05</cx:pt>
          <cx:pt idx="835">0.0017783862481365424</cx:pt>
          <cx:pt idx="836">0.00011155388203355274</cx:pt>
          <cx:pt idx="837">0.0001609690852614125</cx:pt>
          <cx:pt idx="838">0.00058167916023450002</cx:pt>
          <cx:pt idx="839">0.001919696526158075</cx:pt>
          <cx:pt idx="840">0.0048440691335016502</cx:pt>
          <cx:pt idx="841">0.01085513535672995</cx:pt>
          <cx:pt idx="842">0.021735294638240074</cx:pt>
          <cx:pt idx="843">0.012775300419639949</cx:pt>
          <cx:pt idx="844">0.0046109395716796</cx:pt>
          <cx:pt idx="845">0.0093337116237505995</cx:pt>
          <cx:pt idx="846">0.0018434197070006249</cx:pt>
          <cx:pt idx="847">0.0140280466892905</cx:pt>
          <cx:pt idx="848">0.0045154306597455004</cx:pt>
          <cx:pt idx="849">0.022324692306269302</cx:pt>
          <cx:pt idx="850">0.020482797038637549</cx:pt>
          <cx:pt idx="851">0.021894164338229351</cx:pt>
          <cx:pt idx="852">0.0216316293345944</cx:pt>
          <cx:pt idx="853">0.015742061724653474</cx:pt>
          <cx:pt idx="854">0.013199923122609175</cx:pt>
          <cx:pt idx="855">-0.015978630305371225</cx:pt>
          <cx:pt idx="856">-0.0102797211423098</cx:pt>
          <cx:pt idx="857">-0.0039560577548965496</cx:pt>
          <cx:pt idx="858">0.00287810719487185</cx:pt>
          <cx:pt idx="859">0.020231458205601752</cx:pt>
          <cx:pt idx="860">0.019413363335646576</cx:pt>
          <cx:pt idx="861">-0.0017262283229286699</cx:pt>
          <cx:pt idx="862">-0.00029575653497454252</cx:pt>
          <cx:pt idx="863">0.0039269463206619004</cx:pt>
          <cx:pt idx="864">0.00073169656224911998</cx:pt>
          <cx:pt idx="865">5.5433782147641748e-05</cx:pt>
          <cx:pt idx="866">0.00055127699056191999</cx:pt>
          <cx:pt idx="867">0.0021843479798399198</cx:pt>
          <cx:pt idx="868">0.0030063137061862749</cx:pt>
          <cx:pt idx="869">0.01198899081252745</cx:pt>
          <cx:pt idx="870">0.02499435985386465</cx:pt>
          <cx:pt idx="871">0.021469105131758176</cx:pt>
          <cx:pt idx="872">0.0039631102416233998</cx:pt>
          <cx:pt idx="873">0.0178880324128507</cx:pt>
          <cx:pt idx="874">0.0089370620413509756</cx:pt>
          <cx:pt idx="875">0.043795858585898247</cx:pt>
          <cx:pt idx="876">0.0245544446434805</cx:pt>
          <cx:pt idx="877">0.0123619742047512</cx:pt>
          <cx:pt idx="878">-0.011139071475529824</cx:pt>
          <cx:pt idx="879">-0.025631192958733749</cx:pt>
          <cx:pt idx="880">-0.0064713134282434002</cx:pt>
          <cx:pt idx="881">-0.0026330345140383252</cx:pt>
          <cx:pt idx="882">0.0037009355853455752</cx:pt>
          <cx:pt idx="883">-0.0088875400125832255</cx:pt>
          <cx:pt idx="884">0.0031339383739022249</cx:pt>
          <cx:pt idx="885">0.006353353116702075</cx:pt>
          <cx:pt idx="886">-0.001551846050148025</cx:pt>
          <cx:pt idx="887">-0.0082228473470831003</cx:pt>
          <cx:pt idx="888">-0.0051007463720989001</cx:pt>
          <cx:pt idx="889">-0.00077340238785879995</cx:pt>
          <cx:pt idx="890">0.010438544616908751</cx:pt>
          <cx:pt idx="891">0.015620447885193576</cx:pt>
          <cx:pt idx="892">-0.0137787135010294</cx:pt>
          <cx:pt idx="893">-0.0066239605376574246</cx:pt>
          <cx:pt idx="894">0.0053684713630105753</cx:pt>
          <cx:pt idx="895">-0.015472020838411425</cx:pt>
          <cx:pt idx="896">-0.019037832567476199</cx:pt>
          <cx:pt idx="897">-0.0089600263429005494</cx:pt>
          <cx:pt idx="898">-0.00046666699570379998</cx:pt>
          <cx:pt idx="899">0.0081537249195357507</cx:pt>
          <cx:pt idx="900">0.018622332395695124</cx:pt>
          <cx:pt idx="901">0.0062625247447527753</cx:pt>
          <cx:pt idx="902">0.024605460654167476</cx:pt>
          <cx:pt idx="903">0.028933648347940499</cx:pt>
          <cx:pt idx="904">-0.0051299080361894497</cx:pt>
          <cx:pt idx="905">-0.0084990925494181496</cx:pt>
          <cx:pt idx="906">-0.0016617432845159976</cx:pt>
          <cx:pt idx="907">0.0014574959465319399</cx:pt>
          <cx:pt idx="908">-0.00030263027156237</cx:pt>
          <cx:pt idx="909">-0.00027260622273161998</cx:pt>
          <cx:pt idx="910">0.00044655647160451751</cx:pt>
          <cx:pt idx="911">0.0010643799986160825</cx:pt>
          <cx:pt idx="912">0.0037905776131180249</cx:pt>
          <cx:pt idx="913">0.010936360039534574</cx:pt>
          <cx:pt idx="914">0.0045668803193528998</cx:pt>
          <cx:pt idx="915">-0.0047332041135425499</cx:pt>
          <cx:pt idx="916">0.01223469395417515</cx:pt>
          <cx:pt idx="917">0.0012380153969038874</cx:pt>
          <cx:pt idx="918">-0.002985615080612675</cx:pt>
          <cx:pt idx="919">0.010318606096483975</cx:pt>
          <cx:pt idx="920">-0.0041508620433847749</cx:pt>
          <cx:pt idx="921">-0.0014350426372915276</cx:pt>
          <cx:pt idx="922">0.017639486434966951</cx:pt>
          <cx:pt idx="923">0.045262037782954997</cx:pt>
          <cx:pt idx="924">0.0299747276190215</cx:pt>
          <cx:pt idx="925">0.011183708993749999</cx:pt>
          <cx:pt idx="926">0.0055999464267525749</cx:pt>
          <cx:pt idx="927">-0.0015284011935586274</cx:pt>
          <cx:pt idx="928">-1.7051054308836301e-05</cx:pt>
          <cx:pt idx="929">0.01227652301813395</cx:pt>
          <cx:pt idx="930">0.0047906099359356497</cx:pt>
          <cx:pt idx="931">0.029309788145215499</cx:pt>
          <cx:pt idx="932">0.013258193101421</cx:pt>
          <cx:pt idx="933">-0.0066406588797522752</cx:pt>
          <cx:pt idx="934">2.3081348280957549e-05</cx:pt>
          <cx:pt idx="935">0.0017783862481365424</cx:pt>
          <cx:pt idx="936">0.00011155388203355274</cx:pt>
          <cx:pt idx="937">0.0001609690852614125</cx:pt>
          <cx:pt idx="938">0.00058167916023450002</cx:pt>
          <cx:pt idx="939">0.001919696526158075</cx:pt>
          <cx:pt idx="940">0.0048440691335016502</cx:pt>
          <cx:pt idx="941">0.01085513535672995</cx:pt>
          <cx:pt idx="942">0.021735294638240074</cx:pt>
          <cx:pt idx="943">0.012775300419639949</cx:pt>
          <cx:pt idx="944">0.0046109395716796</cx:pt>
          <cx:pt idx="945">0.0093337116237505995</cx:pt>
          <cx:pt idx="946">0.0018434197070006249</cx:pt>
          <cx:pt idx="947">0.0140280466892905</cx:pt>
          <cx:pt idx="948">0.0045154306597455004</cx:pt>
          <cx:pt idx="949">0.022324692306269302</cx:pt>
          <cx:pt idx="950">0.020482797038637549</cx:pt>
          <cx:pt idx="951">0.021894164338229351</cx:pt>
          <cx:pt idx="952">0.0216316293345944</cx:pt>
          <cx:pt idx="953">0.015742061724653474</cx:pt>
          <cx:pt idx="954">0.013199923122609175</cx:pt>
          <cx:pt idx="955">-0.015978630305371225</cx:pt>
          <cx:pt idx="956">-0.0102797211423098</cx:pt>
          <cx:pt idx="957">-0.0039560577548965496</cx:pt>
          <cx:pt idx="958">0.00287810719487185</cx:pt>
          <cx:pt idx="959">0.020231458205601752</cx:pt>
          <cx:pt idx="960">0.019413363335646576</cx:pt>
          <cx:pt idx="961">-0.0017262283229286699</cx:pt>
          <cx:pt idx="962">-0.00029575653497454252</cx:pt>
          <cx:pt idx="963">0.0039269463206619004</cx:pt>
          <cx:pt idx="964">0.00073169656224911998</cx:pt>
          <cx:pt idx="965">5.5433782147641748e-05</cx:pt>
          <cx:pt idx="966">0.00055127699056191999</cx:pt>
          <cx:pt idx="967">0.0021843479798399198</cx:pt>
          <cx:pt idx="968">0.0030063137061862749</cx:pt>
          <cx:pt idx="969">0.01198899081252745</cx:pt>
          <cx:pt idx="970">0.02499435985386465</cx:pt>
          <cx:pt idx="971">0.021469105131758176</cx:pt>
          <cx:pt idx="972">0.0039631102416233998</cx:pt>
          <cx:pt idx="973">0.0178880324128507</cx:pt>
          <cx:pt idx="974">0.0089370620413509756</cx:pt>
          <cx:pt idx="975">0.043795858585898247</cx:pt>
          <cx:pt idx="976">0.0245544446434805</cx:pt>
          <cx:pt idx="977">0.0123619742047512</cx:pt>
          <cx:pt idx="978">-0.011139071475529824</cx:pt>
          <cx:pt idx="979">-0.025631192958733749</cx:pt>
          <cx:pt idx="980">-0.0064713134282434002</cx:pt>
          <cx:pt idx="981">-0.0026330345140383252</cx:pt>
          <cx:pt idx="982">0.0037009355853455752</cx:pt>
          <cx:pt idx="983">-0.0088875400125832255</cx:pt>
          <cx:pt idx="984">0.0031339383739022249</cx:pt>
          <cx:pt idx="985">0.006353353116702075</cx:pt>
          <cx:pt idx="986">-0.001551846050148025</cx:pt>
          <cx:pt idx="987">-0.0082228473470831003</cx:pt>
          <cx:pt idx="988">-0.0051007463720989001</cx:pt>
          <cx:pt idx="989">-0.00077340238785879995</cx:pt>
          <cx:pt idx="990">0.010438544616908751</cx:pt>
          <cx:pt idx="991">0.015620447885193576</cx:pt>
          <cx:pt idx="992">-0.0137787135010294</cx:pt>
          <cx:pt idx="993">-0.0066239605376574246</cx:pt>
          <cx:pt idx="994">0.0053684713630105753</cx:pt>
          <cx:pt idx="995">-0.015472020838411425</cx:pt>
          <cx:pt idx="996">-0.019037832567476199</cx:pt>
          <cx:pt idx="997">-0.0089600263429005494</cx:pt>
          <cx:pt idx="998">-0.00046666699570379998</cx:pt>
          <cx:pt idx="999">0.0081537249195357507</cx:pt>
          <cx:pt idx="1000">0.018622332395695124</cx:pt>
          <cx:pt idx="1001">0.0062625247447527753</cx:pt>
          <cx:pt idx="1002">0.024605460654167476</cx:pt>
          <cx:pt idx="1003">0.028933648347940499</cx:pt>
          <cx:pt idx="1004">-0.0051299080361894497</cx:pt>
          <cx:pt idx="1005">-0.0084990925494181496</cx:pt>
          <cx:pt idx="1006">-0.0016617432845159976</cx:pt>
          <cx:pt idx="1007">0.0014574959465319399</cx:pt>
          <cx:pt idx="1008">-0.00030263027156237</cx:pt>
          <cx:pt idx="1009">-0.00027260622273161998</cx:pt>
          <cx:pt idx="1010">0.00044655647160451751</cx:pt>
          <cx:pt idx="1011">0.0010643799986160825</cx:pt>
          <cx:pt idx="1012">0.0037905776131180249</cx:pt>
          <cx:pt idx="1013">0.010936360039534574</cx:pt>
          <cx:pt idx="1014">0.0045668803193528998</cx:pt>
          <cx:pt idx="1015">-0.0047332041135425499</cx:pt>
          <cx:pt idx="1016">0.01223469395417515</cx:pt>
          <cx:pt idx="1017">0.0012380153969038874</cx:pt>
          <cx:pt idx="1018">-0.002985615080612675</cx:pt>
          <cx:pt idx="1019">0.010318606096483975</cx:pt>
          <cx:pt idx="1020">-0.0041508620433847749</cx:pt>
          <cx:pt idx="1021">-0.0014350426372915276</cx:pt>
          <cx:pt idx="1022">0.017639486434966951</cx:pt>
          <cx:pt idx="1023">0.045262037782954997</cx:pt>
          <cx:pt idx="1024">0.0299747276190215</cx:pt>
          <cx:pt idx="1025">0.011183708993749999</cx:pt>
          <cx:pt idx="1026">0.0055999464267525749</cx:pt>
          <cx:pt idx="1027">-0.0015284011935586274</cx:pt>
          <cx:pt idx="1028">-1.7051054308836301e-05</cx:pt>
          <cx:pt idx="1029">0.01227652301813395</cx:pt>
          <cx:pt idx="1030">0.0047906099359356497</cx:pt>
          <cx:pt idx="1031">0.029309788145215499</cx:pt>
          <cx:pt idx="1032">0.013258193101421</cx:pt>
          <cx:pt idx="1033">-0.0066406588797522752</cx:pt>
          <cx:pt idx="1034">2.3081348280957549e-05</cx:pt>
          <cx:pt idx="1035">0.0017783862481365424</cx:pt>
          <cx:pt idx="1036">0.00011155388203355274</cx:pt>
          <cx:pt idx="1037">0.0001609690852614125</cx:pt>
          <cx:pt idx="1038">0.00058167916023450002</cx:pt>
          <cx:pt idx="1039">0.001919696526158075</cx:pt>
          <cx:pt idx="1040">0.0048440691335016502</cx:pt>
          <cx:pt idx="1041">0.01085513535672995</cx:pt>
          <cx:pt idx="1042">0.021735294638240074</cx:pt>
          <cx:pt idx="1043">0.012775300419639949</cx:pt>
          <cx:pt idx="1044">0.0046109395716796</cx:pt>
          <cx:pt idx="1045">0.0093337116237505995</cx:pt>
          <cx:pt idx="1046">0.0018434197070006249</cx:pt>
          <cx:pt idx="1047">0.0140280466892905</cx:pt>
          <cx:pt idx="1048">0.0045154306597455004</cx:pt>
          <cx:pt idx="1049">0.022324692306269302</cx:pt>
          <cx:pt idx="1050">0.020482797038637549</cx:pt>
          <cx:pt idx="1051">0.021894164338229351</cx:pt>
          <cx:pt idx="1052">0.0216316293345944</cx:pt>
          <cx:pt idx="1053">0.015742061724653474</cx:pt>
          <cx:pt idx="1054">0.013199923122609175</cx:pt>
          <cx:pt idx="1055">-0.015978630305371225</cx:pt>
          <cx:pt idx="1056">-0.0102797211423098</cx:pt>
          <cx:pt idx="1057">-0.0039560577548965496</cx:pt>
          <cx:pt idx="1058">0.00287810719487185</cx:pt>
          <cx:pt idx="1059">0.020231458205601752</cx:pt>
          <cx:pt idx="1060">0.019413363335646576</cx:pt>
          <cx:pt idx="1061">-0.0017262283229286699</cx:pt>
          <cx:pt idx="1062">-0.00029575653497454252</cx:pt>
          <cx:pt idx="1063">0.0039269463206619004</cx:pt>
          <cx:pt idx="1064">0.00073169656224911998</cx:pt>
          <cx:pt idx="1065">5.5433782147641748e-05</cx:pt>
          <cx:pt idx="1066">0.00055127699056191999</cx:pt>
          <cx:pt idx="1067">0.0021843479798399198</cx:pt>
          <cx:pt idx="1068">0.0030063137061862749</cx:pt>
          <cx:pt idx="1069">0.01198899081252745</cx:pt>
          <cx:pt idx="1070">0.02499435985386465</cx:pt>
          <cx:pt idx="1071">0.021469105131758176</cx:pt>
          <cx:pt idx="1072">0.0039631102416233998</cx:pt>
          <cx:pt idx="1073">0.0178880324128507</cx:pt>
          <cx:pt idx="1074">0.0089370620413509756</cx:pt>
          <cx:pt idx="1075">0.043795858585898247</cx:pt>
          <cx:pt idx="1076">0.0245544446434805</cx:pt>
          <cx:pt idx="1077">0.0123619742047512</cx:pt>
          <cx:pt idx="1078">-0.011139071475529824</cx:pt>
          <cx:pt idx="1079">-0.025631192958733749</cx:pt>
          <cx:pt idx="1080">-0.0064713134282434002</cx:pt>
          <cx:pt idx="1081">-0.0026330345140383252</cx:pt>
          <cx:pt idx="1082">0.0037009355853455752</cx:pt>
          <cx:pt idx="1083">-0.0088875400125832255</cx:pt>
        </cx:lvl>
      </cx:numDim>
    </cx:data>
    <cx:data id="167">
      <cx:numDim type="val">
        <cx:f>Sheet2!$FL$1:$FL$1084</cx:f>
        <cx:lvl ptCount="1084" formatCode="G/通用格式">
          <cx:pt idx="0">-0.00046799201877150299</cx:pt>
          <cx:pt idx="1">0.00060086633744086998</cx:pt>
          <cx:pt idx="2">-0.00015193801715346201</cx:pt>
          <cx:pt idx="3">-0.00025658668732871299</cx:pt>
          <cx:pt idx="4">-0.00040594302865806998</cx:pt>
          <cx:pt idx="5">0.000111732620593099</cx:pt>
          <cx:pt idx="6">-0.00080971183077497297</cx:pt>
          <cx:pt idx="7">-0.00023406144030564701</cx:pt>
          <cx:pt idx="8">-0.00073020557295590803</cx:pt>
          <cx:pt idx="9">-0.00048855383044519403</cx:pt>
          <cx:pt idx="10">-0.00048614785772619701</cx:pt>
          <cx:pt idx="11">-0.00047975695336763399</cx:pt>
          <cx:pt idx="12">6.3930980759323601e-05</cx:pt>
          <cx:pt idx="13">0.000130674505872152</cx:pt>
          <cx:pt idx="14">-0.00030570240723404898</cx:pt>
          <cx:pt idx="15">-0.00033267431509016</cx:pt>
          <cx:pt idx="16">0.00068296844325761805</cx:pt>
          <cx:pt idx="17">0.00027089304277020499</cx:pt>
          <cx:pt idx="18">0.000184736463310366</cx:pt>
          <cx:pt idx="19">-0.00060412328501885002</cx:pt>
          <cx:pt idx="20">-0.00056022564577808403</cx:pt>
          <cx:pt idx="21">-0.00030545366965699697</cx:pt>
          <cx:pt idx="22">-9.7850010804046195e-05</cx:pt>
          <cx:pt idx="23">-0.00066237182216125903</cx:pt>
          <cx:pt idx="24">7.3968656415487606e-05</cx:pt>
          <cx:pt idx="25">5.3475277886707398e-05</cx:pt>
          <cx:pt idx="26">8.5195550158974706e-05</cx:pt>
          <cx:pt idx="27">-0.00113125143507983</cx:pt>
          <cx:pt idx="28">0.00012399443833467199</cx:pt>
          <cx:pt idx="29">0.00060156210038857705</cx:pt>
          <cx:pt idx="30">-0.00047680295309601202</cx:pt>
          <cx:pt idx="31">-0.00026930788552505198</cx:pt>
          <cx:pt idx="32">0.00046440336641066001</cx:pt>
          <cx:pt idx="33">-0.00035425060283556398</cx:pt>
          <cx:pt idx="34">0.000308005463300833</cx:pt>
          <cx:pt idx="35">0.0011678176545050899</cx:pt>
          <cx:pt idx="36">0.00169910058901295</cx:pt>
          <cx:pt idx="37">0.00112939456206497</cx:pt>
          <cx:pt idx="38">0.00097799987173407795</cx:pt>
          <cx:pt idx="39">0.00209538763413121</cx:pt>
          <cx:pt idx="40">0.0022285194325045101</cx:pt>
          <cx:pt idx="41">0.0013009144084630601</cx:pt>
          <cx:pt idx="42">0.00070416346688656299</cx:pt>
          <cx:pt idx="43">-7.6356201453351693e-05</cx:pt>
          <cx:pt idx="44">0.0016996695440287899</cx:pt>
          <cx:pt idx="45">0.00188617935843242</cx:pt>
          <cx:pt idx="46">0.00114691344607112</cx:pt>
          <cx:pt idx="47">0.00072854582721909404</cx:pt>
          <cx:pt idx="48">0.0011369641823525301</cx:pt>
          <cx:pt idx="49">0.0010413847385935</cx:pt>
          <cx:pt idx="50">0.00076887935984648495</cx:pt>
          <cx:pt idx="51">0.00063411729860400905</cx:pt>
          <cx:pt idx="52">-0.00064907087024512701</cx:pt>
          <cx:pt idx="53">0.00051104605680842301</cx:pt>
          <cx:pt idx="54">-0.00041009659234578699</cx:pt>
          <cx:pt idx="55">-0.00029594483859227198</cx:pt>
          <cx:pt idx="56">-0.000113033656675937</cx:pt>
          <cx:pt idx="57">0.00056504367661648299</cx:pt>
          <cx:pt idx="58">0.0010088568832382701</cx:pt>
          <cx:pt idx="59">-0.00030145086309888201</cx:pt>
          <cx:pt idx="60">-0.00073745985662644403</cx:pt>
          <cx:pt idx="61">0.000194608758077312</cx:pt>
          <cx:pt idx="62">0.00067941876871369295</cx:pt>
          <cx:pt idx="63">0.00195055139654073</cx:pt>
          <cx:pt idx="64">0.0045597009466025202</cx:pt>
          <cx:pt idx="65">0.0063382251125241196</cx:pt>
          <cx:pt idx="66">0.0089063639490145202</cx:pt>
          <cx:pt idx="67">0.0100263046059825</cx:pt>
          <cx:pt idx="68">0.0106103641274527</cx:pt>
          <cx:pt idx="69">0.0088768317423149994</cx:pt>
          <cx:pt idx="70">0.0109361491936155</cx:pt>
          <cx:pt idx="71">0.010678090048911499</cx:pt>
          <cx:pt idx="72">0.0102573844510162</cx:pt>
          <cx:pt idx="73">0.0112194024467447</cx:pt>
          <cx:pt idx="74">0.0107070386331418</cx:pt>
          <cx:pt idx="75">0.0062563491960725796</cx:pt>
          <cx:pt idx="76">0.0088952437521914608</cx:pt>
          <cx:pt idx="77">0.0063287496100512099</cx:pt>
          <cx:pt idx="78">0.0034083301400171799</cx:pt>
          <cx:pt idx="79">0.00112842954956642</cx:pt>
          <cx:pt idx="80">-0.00013263988696136201</cx:pt>
          <cx:pt idx="81">0.000117057184001894</cx:pt>
          <cx:pt idx="82">0.00021278899125170799</cx:pt>
          <cx:pt idx="83">-0.000164856813962469</cx:pt>
          <cx:pt idx="84">0.00021050101231074499</cx:pt>
          <cx:pt idx="85">0.000435073703527135</cx:pt>
          <cx:pt idx="86">0.000366084078212817</cx:pt>
          <cx:pt idx="87">0.00044644544199981502</cx:pt>
          <cx:pt idx="88">0.00032660897319587701</cx:pt>
          <cx:pt idx="89">0.00040782045403801501</cx:pt>
          <cx:pt idx="90">0.00057190556722384097</cx:pt>
          <cx:pt idx="91">0.0023190884455138701</cx:pt>
          <cx:pt idx="92">0.00583260686212518</cx:pt>
          <cx:pt idx="93">0.0117217095899304</cx:pt>
          <cx:pt idx="94">0.016011168403882701</cx:pt>
          <cx:pt idx="95">0.0183106762413839</cx:pt>
          <cx:pt idx="96">0.012510138115850901</cx:pt>
          <cx:pt idx="97">0.013349076014767199</cx:pt>
          <cx:pt idx="98">0.0118519894539786</cx:pt>
          <cx:pt idx="99">0.0098090131166421093</cx:pt>
          <cx:pt idx="100">0.0175818032513738</cx:pt>
          <cx:pt idx="101">0.012864031536519899</cx:pt>
          <cx:pt idx="102">0.014218023843205601</cx:pt>
          <cx:pt idx="103">0.012855493452829001</cx:pt>
          <cx:pt idx="104">0.010523514609163001</cx:pt>
          <cx:pt idx="105">0.015828130472499102</cx:pt>
          <cx:pt idx="106">0.011126285550729901</cx:pt>
          <cx:pt idx="107">0.0070755437485734499</cx:pt>
          <cx:pt idx="108">0.00217076665289432</cx:pt>
          <cx:pt idx="109">0.00040958086306807799</cx:pt>
          <cx:pt idx="110">0.00048463410793870101</cx:pt>
          <cx:pt idx="111">-0.000161120291746383</cx:pt>
          <cx:pt idx="112">9.8965740559766097e-05</cx:pt>
          <cx:pt idx="113">-0.00060520493582617103</cx:pt>
          <cx:pt idx="114">-0.0011182322239165301</cx:pt>
          <cx:pt idx="115">-0.00044175125428643202</cx:pt>
          <cx:pt idx="116">-0.0012751324212762699</cx:pt>
          <cx:pt idx="117">-0.0045214457138849197</cx:pt>
          <cx:pt idx="118">-0.0046101103880228696</cx:pt>
          <cx:pt idx="119">-0.00377921657564231</cx:pt>
          <cx:pt idx="120">-0.0053308792390141602</cx:pt>
          <cx:pt idx="121">0.0072066082268596602</cx:pt>
          <cx:pt idx="122">0.016261422472552502</cx:pt>
          <cx:pt idx="123">0.024556701624690799</cx:pt>
          <cx:pt idx="124">0.028207251173715201</cx:pt>
          <cx:pt idx="125">0.0058762892354698396</cx:pt>
          <cx:pt idx="126">0.0112194218695452</cx:pt>
          <cx:pt idx="127">0.0108881081614218</cx:pt>
          <cx:pt idx="128">0.023890021761797602</cx:pt>
          <cx:pt idx="129">0.01521436178752</cx:pt>
          <cx:pt idx="130">-0.0049754236545381204</cx:pt>
          <cx:pt idx="131">-0.0133201567432578</cx:pt>
          <cx:pt idx="132">-0.0067656686133348498</cx:pt>
          <cx:pt idx="133">-0.0039147517422023596</cx:pt>
          <cx:pt idx="134">-0.0082861136051279403</cx:pt>
          <cx:pt idx="135">-0.0044718237443069899</cx:pt>
          <cx:pt idx="136">-0.00011461885891131601</cx:pt>
          <cx:pt idx="137">0.00162605025213428</cx:pt>
          <cx:pt idx="138">0.00057826972290942304</cx:pt>
          <cx:pt idx="139">2.03157136436926e-05</cx:pt>
          <cx:pt idx="140">-0.00063770221756223198</cx:pt>
          <cx:pt idx="141">4.9874398861885398e-05</cx:pt>
          <cx:pt idx="142">0.00038347730614051101</cx:pt>
          <cx:pt idx="143">-0.00064463388496372104</cx:pt>
          <cx:pt idx="144">-0.0036790375163516702</cx:pt>
          <cx:pt idx="145">-0.013646925177580101</cx:pt>
          <cx:pt idx="146">-0.011802660170166301</cx:pt>
          <cx:pt idx="147">-0.0051397906549313904</cx:pt>
          <cx:pt idx="148">-0.0058809839362727401</cx:pt>
          <cx:pt idx="149">0.0020563301891796098</cx:pt>
          <cx:pt idx="150">0.0025171602912873398</cx:pt>
          <cx:pt idx="151">0.019703991903758399</cx:pt>
          <cx:pt idx="152">0.029558678455782</cx:pt>
          <cx:pt idx="153">-0.00174040523186229</cx:pt>
          <cx:pt idx="154">0.011207653615065901</cx:pt>
          <cx:pt idx="155">0.0062849183875617904</cx:pt>
          <cx:pt idx="156">0.014537256991493301</cx:pt>
          <cx:pt idx="157">0.013362652127276</cx:pt>
          <cx:pt idx="158">-0.0090005823958963695</cx:pt>
          <cx:pt idx="159">-0.0025242943320002401</cx:pt>
          <cx:pt idx="160">0.0038929029742519701</cx:pt>
          <cx:pt idx="161">0.011667877709773801</cx:pt>
          <cx:pt idx="162">-0.0042763480165153803</cx:pt>
          <cx:pt idx="163">-0.0054187585627585204</cx:pt>
          <cx:pt idx="164">0.000153078581437754</cx:pt>
          <cx:pt idx="165">0.0049517157542410999</cx:pt>
          <cx:pt idx="166">0.00186585705776904</cx:pt>
          <cx:pt idx="167">0.00089381062255785605</cx:pt>
          <cx:pt idx="168">-0.000135291205455179</cx:pt>
          <cx:pt idx="169">0.00064538065969407202</cx:pt>
          <cx:pt idx="170">-0.00085151671756155799</cx:pt>
          <cx:pt idx="171">-0.0036277420733095002</cx:pt>
          <cx:pt idx="172">-0.00558327325925602</cx:pt>
          <cx:pt idx="173">-0.010473537325174</cx:pt>
          <cx:pt idx="174">-0.019143205649823698</cx:pt>
          <cx:pt idx="175">-0.00951994839311655</cx:pt>
          <cx:pt idx="176">-0.0027773985822135902</cx:pt>
          <cx:pt idx="177">0.0017974530150197</cx:pt>
          <cx:pt idx="178">-0.016764851355972301</cx:pt>
          <cx:pt idx="179">-0.00985830239287349</cx:pt>
          <cx:pt idx="180">0.0011716148060898</cx:pt>
          <cx:pt idx="181">-0.0102579561506517</cx:pt>
          <cx:pt idx="182">-0.018379025325854899</cx:pt>
          <cx:pt idx="183">-0.0060083665752580402</cx:pt>
          <cx:pt idx="184">0.00327381059506368</cx:pt>
          <cx:pt idx="185">0.0063640975063293604</cx:pt>
          <cx:pt idx="186">-0.012672380609127201</cx:pt>
          <cx:pt idx="187">0.0094255966105012794</cx:pt>
          <cx:pt idx="188">-0.0079388080569277892</cx:pt>
          <cx:pt idx="189">0.0011796815609521</cx:pt>
          <cx:pt idx="190">0.0094212347170692292</cx:pt>
          <cx:pt idx="191">0.0088893968348731003</cx:pt>
          <cx:pt idx="192">0.00064109682869423602</cx:pt>
          <cx:pt idx="193">0.0075270036543713097</cx:pt>
          <cx:pt idx="194">-0.00065788605840848703</cx:pt>
          <cx:pt idx="195">-0.0012039196134491299</cx:pt>
          <cx:pt idx="196">-4.5036603794327803e-05</cx:pt>
          <cx:pt idx="197">-0.00054467624034937995</cx:pt>
          <cx:pt idx="198">-0.00211992065905287</cx:pt>
          <cx:pt idx="199">-0.0015273991241492675</cx:pt>
          <cx:pt idx="200">-0.00059045999401392748</cx:pt>
          <cx:pt idx="201">-0.00084434663358381751</cx:pt>
          <cx:pt idx="202">-0.0034165058616877002</cx:pt>
          <cx:pt idx="203">-0.0044460930601784498</cx:pt>
          <cx:pt idx="204">0.00017434845718591001</cx:pt>
          <cx:pt idx="205">-0.000148095562178196</cx:pt>
          <cx:pt idx="206">-0.0043800065291796</cx:pt>
          <cx:pt idx="207">-0.0051503284434824496</cx:pt>
          <cx:pt idx="208">-0.0027616231700823002</cx:pt>
          <cx:pt idx="209">0.00079798710867219505</cx:pt>
          <cx:pt idx="210">-0.0037858616686529999</cx:pt>
          <cx:pt idx="211">0.0046942607070089249</cx:pt>
          <cx:pt idx="212">-0.00026664494967137248</cx:pt>
          <cx:pt idx="213">0.00119372773792065</cx:pt>
          <cx:pt idx="214">0.0038367587452751749</cx:pt>
          <cx:pt idx="215">-5.1174779240383003e-05</cx:pt>
          <cx:pt idx="216">-0.0039454364503178751</cx:pt>
          <cx:pt idx="217">0.0022636616001144401</cx:pt>
          <cx:pt idx="218">0.0038803992562075249</cx:pt>
          <cx:pt idx="219">0.0027147937244702751</cx:pt>
          <cx:pt idx="220">0.002847058970749525</cx:pt>
          <cx:pt idx="221">0.0020206530341013024</cx:pt>
          <cx:pt idx="222">4.4609583165666249e-05</cx:pt>
          <cx:pt idx="223">-0.00018077017104149926</cx:pt>
          <cx:pt idx="224">8.6040586810535503e-05</cx:pt>
          <cx:pt idx="225">5.6947011503259e-05</cx:pt>
          <cx:pt idx="226">-0.00037107889957123998</cx:pt>
          <cx:pt idx="227">-0.00063718940239823997</cx:pt>
          <cx:pt idx="228">-0.0005966989395804525</cx:pt>
          <cx:pt idx="229">-0.0015253990228111299</cx:pt>
          <cx:pt idx="230">-0.0014307892270095876</cx:pt>
          <cx:pt idx="231">-0.0041596770634106748</cx:pt>
          <cx:pt idx="232">-0.0046642101996497752</cx:pt>
          <cx:pt idx="233">-0.00122822319558075</cx:pt>
          <cx:pt idx="234">-0.00024814818142046227</cx:pt>
          <cx:pt idx="235">0.00053546922057504749</cx:pt>
          <cx:pt idx="236">0.0012625330413168199</cx:pt>
          <cx:pt idx="237">0.0041067803835017746</cx:pt>
          <cx:pt idx="238">-0.0011360315231419</cx:pt>
          <cx:pt idx="239">0.00019096979319861726</cx:pt>
          <cx:pt idx="240">0.0031965694587368248</cx:pt>
          <cx:pt idx="241">0.00079724441686812001</cx:pt>
          <cx:pt idx="242">0.0026561652163479498</cx:pt>
          <cx:pt idx="243">0.00310769538676755</cx:pt>
          <cx:pt idx="244">-0.00081986572271149246</cx:pt>
          <cx:pt idx="245">0.0022917271200465598</cx:pt>
          <cx:pt idx="246">0.0031217548769733</cx:pt>
          <cx:pt idx="247">0.003987607952084575</cx:pt>
          <cx:pt idx="248">0.004154347710977925</cx:pt>
          <cx:pt idx="249">0.0025879254135005251</cx:pt>
          <cx:pt idx="250">0.00068373480424119997</cx:pt>
          <cx:pt idx="251">0.00010334395316083775</cx:pt>
          <cx:pt idx="252">0.000120018357552051</cx:pt>
          <cx:pt idx="253">-0.00038517774635270501</cx:pt>
          <cx:pt idx="254">-4.96411405370865e-05</cx:pt>
          <cx:pt idx="255">-5.39295517288255e-05</cx:pt>
          <cx:pt idx="256">-0.0020313258399507449</cx:pt>
          <cx:pt idx="257">-0.00275971886978385</cx:pt>
          <cx:pt idx="258">-0.0026388673415153</cx:pt>
          <cx:pt idx="259">-0.0066247589055577752</cx:pt>
          <cx:pt idx="260">-0.0041722882110634754</cx:pt>
          <cx:pt idx="261">0.0025140280111335751</cx:pt>
          <cx:pt idx="262">0.0013750353056868675</cx:pt>
          <cx:pt idx="263">-0.00018208505833862526</cx:pt>
          <cx:pt idx="264">0.00056612012011338748</cx:pt>
          <cx:pt idx="265">-0.0018690545341231201</cx:pt>
          <cx:pt idx="266">-0.0045864860785582752</cx:pt>
          <cx:pt idx="267">-0.0044193333037966754</cx:pt>
          <cx:pt idx="268">-0.0039235456092441747</cx:pt>
          <cx:pt idx="269">-0.0013330358038648499</cx:pt>
          <cx:pt idx="270">-0.001290892614515645</cx:pt>
          <cx:pt idx="271">0.00033594706943773498</cx:pt>
          <cx:pt idx="272">0.0038532405289137001</cx:pt>
          <cx:pt idx="273">0.001352511165367795</cx:pt>
          <cx:pt idx="274">0.0035068522455265001</cx:pt>
          <cx:pt idx="275">0.0068675246743541999</cx:pt>
          <cx:pt idx="276">0.0048093329343594001</cx:pt>
          <cx:pt idx="277">0.0011522470516369125</cx:pt>
          <cx:pt idx="278">-0.00030623601725291252</cx:pt>
          <cx:pt idx="279">-0.0012145667920220725</cx:pt>
          <cx:pt idx="280">0.00013320258732340474</cx:pt>
          <cx:pt idx="281">-0.00027612718722153502</cx:pt>
          <cx:pt idx="282">-0.00097446203271990496</cx:pt>
          <cx:pt idx="283">-0.00046605876780346999</cx:pt>
          <cx:pt idx="284">-0.00125591390949429</cx:pt>
          <cx:pt idx="285">-0.00095961333670615753</cx:pt>
          <cx:pt idx="286">-8.0534084508057248e-05</cx:pt>
          <cx:pt idx="287">-0.0004552680628328825</cx:pt>
          <cx:pt idx="288">-0.00060805882488868001</cx:pt>
          <cx:pt idx="289">0.0040838242922577248</cx:pt>
          <cx:pt idx="290">0.0032523975207133251</cx:pt>
          <cx:pt idx="291">0.0030769185145222751</cx:pt>
          <cx:pt idx="292">0.0017931084541093125</cx:pt>
          <cx:pt idx="293">-0.0061889309935389504</cx:pt>
          <cx:pt idx="294">-0.0029632568076869001</cx:pt>
          <cx:pt idx="295">-0.011350758974759175</cx:pt>
          <cx:pt idx="296">-0.0061219139848721748</cx:pt>
          <cx:pt idx="297">-0.00703792677665235</cx:pt>
          <cx:pt idx="298">-0.0024051273443216024</cx:pt>
          <cx:pt idx="299">-0.0047808349183714096</cx:pt>
          <cx:pt idx="300">-0.0119902988704061</cx:pt>
          <cx:pt idx="301">-0.0037836463127280001</cx:pt>
          <cx:pt idx="302">0.0056136778526297603</cx:pt>
          <cx:pt idx="303">0.0302610005927803</cx:pt>
          <cx:pt idx="304">0.0099089484965145403</cx:pt>
          <cx:pt idx="305">-0.0094677146816205208</cx:pt>
          <cx:pt idx="306">-0.0011888012942918599</cx:pt>
          <cx:pt idx="307">-0.0010144490724728599</cx:pt>
          <cx:pt idx="308">-0.00020944415473892801</cx:pt>
          <cx:pt idx="309">-0.00127315969135655</cx:pt>
          <cx:pt idx="310">-0.0051902656727951697</cx:pt>
          <cx:pt idx="311">-0.0056221595920559796</cx:pt>
          <cx:pt idx="312">-0.0024426174840572398</cx:pt>
          <cx:pt idx="313">0.0019620158907655899</cx:pt>
          <cx:pt idx="314">0.011542521478690299</cx:pt>
          <cx:pt idx="315">0.017924143566445502</cx:pt>
          <cx:pt idx="316">0.0073562215688535203</cx:pt>
          <cx:pt idx="317">0.029408967574517799</cx:pt>
          <cx:pt idx="318">0.0034418706612405299</cx:pt>
          <cx:pt idx="319">0.0174034281977552</cx:pt>
          <cx:pt idx="320">-0.0032974992635660602</cx:pt>
          <cx:pt idx="321">-0.037206519568355897</cx:pt>
          <cx:pt idx="322">-0.0259226542778822</cx:pt>
          <cx:pt idx="323">-0.044307582825434698</cx:pt>
          <cx:pt idx="324">-0.031650246267897197</cx:pt>
          <cx:pt idx="325">-0.044593943990491498</cx:pt>
          <cx:pt idx="326">-0.0247939003033756</cx:pt>
          <cx:pt idx="327">0.0026959013383164201</cx:pt>
          <cx:pt idx="328">-0.0138888384808639</cx:pt>
          <cx:pt idx="329">0.00206158999473709</cx:pt>
          <cx:pt idx="330">-0.00445624371117548</cx:pt>
          <cx:pt idx="331">0.0227398916918524</cx:pt>
          <cx:pt idx="332">0.0223514027620649</cx:pt>
          <cx:pt idx="333">0.0053845431651493502</cx:pt>
          <cx:pt idx="334">0.0042170548869438504</cx:pt>
          <cx:pt idx="335">-0.00033827220301496799</cx:pt>
          <cx:pt idx="336">-0.00026242806597967299</cx:pt>
          <cx:pt idx="337">-0.000118476938060684</cx:pt>
          <cx:pt idx="338">-0.00253403118088573</cx:pt>
          <cx:pt idx="339">-0.00277192975738603</cx:pt>
          <cx:pt idx="340">-0.0017918624685819</cx:pt>
          <cx:pt idx="341">0.0072342550312437699</cx:pt>
          <cx:pt idx="342">0.019982271712269899</cx:pt>
          <cx:pt idx="343">0.0135994419622137</cx:pt>
          <cx:pt idx="344">-0.00677109919761976</cx:pt>
          <cx:pt idx="345">0.0055802892047437103</cx:pt>
          <cx:pt idx="346">-0.00684651653464609</cx:pt>
          <cx:pt idx="347">0.0071164888184912303</cx:pt>
          <cx:pt idx="348">-0.017854262116521899</cx:pt>
          <cx:pt idx="349">-0.0204690961823836</cx:pt>
          <cx:pt idx="350">-0.022674244741384499</cx:pt>
          <cx:pt idx="351">-0.020371537310836602</cx:pt>
          <cx:pt idx="352">-0.0243902526187753</cx:pt>
          <cx:pt idx="353">-0.026520674633820501</cx:pt>
          <cx:pt idx="354">-0.0205357378565897</cx:pt>
          <cx:pt idx="355">0.026094388830035099</cx:pt>
          <cx:pt idx="356">0.021128823106175299</cx:pt>
          <cx:pt idx="357">0.019407979413157299</cx:pt>
          <cx:pt idx="358">0.0033956673536203702</cx:pt>
          <cx:pt idx="359">0.020855705248849301</cx:pt>
          <cx:pt idx="360">0.0196302835171961</cx:pt>
          <cx:pt idx="361">-0.00058277231516347698</cx:pt>
          <cx:pt idx="362">-0.00041126910320316202</cx:pt>
          <cx:pt idx="363">-0.0021943990896734801</cx:pt>
          <cx:pt idx="364">0.00054237647560806705</cx:pt>
          <cx:pt idx="365">0.000391422290916143</cx:pt>
          <cx:pt idx="366">-0.00148366514903847</cx:pt>
          <cx:pt idx="367">-0.0038469093167671801</cx:pt>
          <cx:pt idx="368">-0.0052692323438738604</cx:pt>
          <cx:pt idx="369">0.010152434040760499</cx:pt>
          <cx:pt idx="370">0.018643903064320601</cx:pt>
          <cx:pt idx="371">0.017236984158984999</cx:pt>
          <cx:pt idx="372">0.0110681815097296</cx:pt>
          <cx:pt idx="373">0.010558788489933401</cx:pt>
          <cx:pt idx="374">0.0053539774500315496</cx:pt>
          <cx:pt idx="375">0.020289396054410502</cx:pt>
          <cx:pt idx="376">0.0251513107287883</cx:pt>
          <cx:pt idx="377">0.0168731015742224</cx:pt>
          <cx:pt idx="378">0.0088368508377063108</cx:pt>
          <cx:pt idx="379">0.026083495709449501</cx:pt>
          <cx:pt idx="380">-0.0070262395302828603</cx:pt>
          <cx:pt idx="381">-0.028884745479179501</cx:pt>
          <cx:pt idx="382">0.0029678985561209801</cx:pt>
          <cx:pt idx="383">0.0242569053666256</cx:pt>
          <cx:pt idx="384">0.0140482753973043</cx:pt>
          <cx:pt idx="385">0.00106869354551578</cx:pt>
          <cx:pt idx="386">0.0071748092066612496</cx:pt>
          <cx:pt idx="387">0.0061013065502519602</cx:pt>
          <cx:pt idx="388">-0.00025941350645076799</cx:pt>
          <cx:pt idx="389">0.00086762293584084305</cx:pt>
          <cx:pt idx="390">0.0022649063770198599</cx:pt>
          <cx:pt idx="391">-0.00048932175914790201</cx:pt>
          <cx:pt idx="392">-0.000158093488128081</cx:pt>
          <cx:pt idx="393">0.00081696049760397195</cx:pt>
          <cx:pt idx="394">-0.0010382507388980099</cx:pt>
          <cx:pt idx="395">-0.0025056721775521202</cx:pt>
          <cx:pt idx="396">-0.00309911441754327</cx:pt>
          <cx:pt idx="397">0.0176477826479868</cx:pt>
          <cx:pt idx="398">0.019997568519183401</cx:pt>
          <cx:pt idx="399">0.0102411622548838</cx:pt>
          <cx:pt idx="400">0.0022950319257516198</cx:pt>
          <cx:pt idx="401">0.0049497478393178296</cx:pt>
          <cx:pt idx="402">0.027003389575600299</cx:pt>
          <cx:pt idx="403">0.053261627266964803</cx:pt>
          <cx:pt idx="404">0.032436953227824798</cx:pt>
          <cx:pt idx="405">0.045347359428719897</cx:pt>
          <cx:pt idx="406">0.039734993650185901</cx:pt>
          <cx:pt idx="407">0.024874086770640302</cx:pt>
          <cx:pt idx="408">0.0041718882529821304</cx:pt>
          <cx:pt idx="409">-0.010200018190173601</cx:pt>
          <cx:pt idx="410">-0.0158370541769099</cx:pt>
          <cx:pt idx="411">-0.017161275610726501</cx:pt>
          <cx:pt idx="412">-0.022786764154027001</cx:pt>
          <cx:pt idx="413">-0.016977919108155399</cx:pt>
          <cx:pt idx="414">-0.015863733050104301</cx:pt>
          <cx:pt idx="415">-0.016380354974337499</cx:pt>
          <cx:pt idx="416">-2.7343605213166901e-05</cx:pt>
          <cx:pt idx="417">0.0033129191649783401</cx:pt>
          <cx:pt idx="418">0.00084259904083027902</cx:pt>
          <cx:pt idx="419">1.3392720147896501e-05</cx:pt>
          <cx:pt idx="420">0.000108128846963466</cx:pt>
          <cx:pt idx="421">-0.00083843230085107101</cx:pt>
          <cx:pt idx="422">0.000161223795622975</cx:pt>
          <cx:pt idx="423">0.0022917289678670199</cx:pt>
          <cx:pt idx="424">-0.0069905027115801403</cx:pt>
          <cx:pt idx="425">0.0091587019888009005</cx:pt>
          <cx:pt idx="426">0.0057613888658486099</cx:pt>
          <cx:pt idx="427">0.0032013290603519701</cx:pt>
          <cx:pt idx="428">0.0098168974880485007</cx:pt>
          <cx:pt idx="429">0.032412660280193697</cx:pt>
          <cx:pt idx="430">0.022776917798332099</cx:pt>
          <cx:pt idx="431">0.031161069030737999</cx:pt>
          <cx:pt idx="432">0.032237953253490402</cx:pt>
          <cx:pt idx="433">0.054214077286063998</cx:pt>
          <cx:pt idx="434">0.046052134310599999</cx:pt>
          <cx:pt idx="435">0.0085043881807669499</cx:pt>
          <cx:pt idx="436">0.016459889442699702</cx:pt>
          <cx:pt idx="437">-0.014915342318605401</cx:pt>
          <cx:pt idx="438">-0.011050051105491499</cx:pt>
          <cx:pt idx="439">-0.0253860427779962</cx:pt>
          <cx:pt idx="440">-0.043749809501059701</cx:pt>
          <cx:pt idx="441">-0.044237719044931699</cx:pt>
          <cx:pt idx="442">-0.033959223188553801</cx:pt>
          <cx:pt idx="443">-0.016342077528050902</cx:pt>
          <cx:pt idx="444">0.00367475953647189</cx:pt>
          <cx:pt idx="445">0.0077150617739169302</cx:pt>
          <cx:pt idx="446">0.0016118582703277199</cx:pt>
          <cx:pt idx="447">0.00045600396655547299</cx:pt>
          <cx:pt idx="448">-0.00012514683527959199</cx:pt>
          <cx:pt idx="449">-0.000544729601231863</cx:pt>
          <cx:pt idx="450">-0.0013730967117830399</cx:pt>
          <cx:pt idx="451">-0.00061191253002657096</cx:pt>
          <cx:pt idx="452">-0.012292499661104199</cx:pt>
          <cx:pt idx="453">-0.0093913031201053009</cx:pt>
          <cx:pt idx="454">-0.0040739772223776297</cx:pt>
          <cx:pt idx="455">-0.0084766529043968693</cx:pt>
          <cx:pt idx="456">-0.0087811037224435999</cx:pt>
          <cx:pt idx="457">0.017269744924644202</cx:pt>
          <cx:pt idx="458">0.031739410266987601</cx:pt>
          <cx:pt idx="459">0.0249260158261485</cx:pt>
          <cx:pt idx="460">0.043865876155676602</cx:pt>
          <cx:pt idx="461">0.044715776544857699</cx:pt>
          <cx:pt idx="462">0.024434753478365798</cx:pt>
          <cx:pt idx="463">0.015182970631027901</cx:pt>
          <cx:pt idx="464">0.0096262689507175207</cx:pt>
          <cx:pt idx="465">0.00027910276645169501</cx:pt>
          <cx:pt idx="466">-0.017646167881264298</cx:pt>
          <cx:pt idx="467">-0.031459581040608899</cx:pt>
          <cx:pt idx="468">-0.032627973520974497</cx:pt>
          <cx:pt idx="469">-0.0333428771778667</cx:pt>
          <cx:pt idx="470">-0.025652371066114801</cx:pt>
          <cx:pt idx="471">-0.0067548310068733901</cx:pt>
          <cx:pt idx="472">0.00056023531422485302</cx:pt>
          <cx:pt idx="473">0.011753838882570301</cx:pt>
          <cx:pt idx="474">0.00240369305251343</cx:pt>
          <cx:pt idx="475">8.5592249959480594e-05</cx:pt>
          <cx:pt idx="476">-0.00035148421588465401</cx:pt>
          <cx:pt idx="477">-0.00020303871834965</cx:pt>
          <cx:pt idx="478">-0.00080602468090033397</cx:pt>
          <cx:pt idx="479">-0.0017300711290322199</cx:pt>
          <cx:pt idx="480">-0.0048685723194936397</cx:pt>
          <cx:pt idx="481">-0.0088882159248120703</cx:pt>
          <cx:pt idx="482">-0.0090222244520061692</cx:pt>
          <cx:pt idx="483">-0.013137045261435099</cx:pt>
          <cx:pt idx="484">-0.0016774038376696999</cx:pt>
          <cx:pt idx="485">0.0138142594588709</cx:pt>
          <cx:pt idx="486">0.0082383061124027598</cx:pt>
          <cx:pt idx="487">0.030008945408844499</cx:pt>
          <cx:pt idx="488">0.035262734373776798</cx:pt>
          <cx:pt idx="489">0.017304752551628801</cx:pt>
          <cx:pt idx="490">-0.00033635205742475001</cx:pt>
          <cx:pt idx="491">-0.0073014673010372896</cx:pt>
          <cx:pt idx="492">0.0123676632408892</cx:pt>
          <cx:pt idx="493">0.0072583434243156499</cx:pt>
          <cx:pt idx="494">-0.026179345156652802</cx:pt>
          <cx:pt idx="495">-0.021700768998235399</cx:pt>
          <cx:pt idx="496">-0.012342811595175</cx:pt>
          <cx:pt idx="497">-0.0144527999320536</cx:pt>
          <cx:pt idx="498">-0.0100304632491501</cx:pt>
          <cx:pt idx="499">0.00453607584741647</cx:pt>
          <cx:pt idx="500">0.0030663297305625801</cx:pt>
          <cx:pt idx="501">0.0031597223830078301</cx:pt>
          <cx:pt idx="502">-4.4857407465463301e-05</cx:pt>
          <cx:pt idx="503">0.000171552854513445</cx:pt>
          <cx:pt idx="504">0.00049894349378572104</cx:pt>
          <cx:pt idx="505">-6.7268638179305103e-05</cx:pt>
          <cx:pt idx="506">-0.00038871967451666999</cx:pt>
          <cx:pt idx="507">-0.0056358280431547296</cx:pt>
          <cx:pt idx="508">-0.0024190182399856102</cx:pt>
          <cx:pt idx="509">0.0056752225062374701</cx:pt>
          <cx:pt idx="510">0.013821623146512901</cx:pt>
          <cx:pt idx="511">0.0060925032636407698</cx:pt>
          <cx:pt idx="512">0.0069849468692427504</cx:pt>
          <cx:pt idx="513">0.0109442451900971</cx:pt>
          <cx:pt idx="514">0.0210137777018428</cx:pt>
          <cx:pt idx="515">0.018685104000426202</cx:pt>
          <cx:pt idx="516">0.019180720134011401</cx:pt>
          <cx:pt idx="517">-0.0037064104064787498</cx:pt>
          <cx:pt idx="518">-0.0183253774761593</cx:pt>
          <cx:pt idx="519">-0.0057685013393482401</cx:pt>
          <cx:pt idx="520">-0.022878321505581799</cx:pt>
          <cx:pt idx="521">-0.0088969745629375995</cx:pt>
          <cx:pt idx="522">-0.011939565813931101</cx:pt>
          <cx:pt idx="523">-0.010182949745085801</cx:pt>
          <cx:pt idx="524">-0.00031867824815324402</cx:pt>
          <cx:pt idx="525">-0.0049092678267011799</cx:pt>
          <cx:pt idx="526">0.0078054298776590002</cx:pt>
          <cx:pt idx="527">0.0134869621725759</cx:pt>
          <cx:pt idx="528">0.0092765220059008394</cx:pt>
          <cx:pt idx="529">0.00061779648412781097</cx:pt>
          <cx:pt idx="530">-0.00053373505108960501</cx:pt>
          <cx:pt idx="531">4.95172448367709e-05</cx:pt>
          <cx:pt idx="532">0.0010802029326932199</cx:pt>
          <cx:pt idx="533">-8.0062958659272794e-05</cx:pt>
          <cx:pt idx="534">-0.0017642213158476901</cx:pt>
          <cx:pt idx="535">-0.0105173448761117</cx:pt>
          <cx:pt idx="536">-0.00262970172808953</cx:pt>
          <cx:pt idx="537">0.0017884436135865299</cx:pt>
          <cx:pt idx="538">0.00647440548154073</cx:pt>
          <cx:pt idx="539">0.0106285014728411</cx:pt>
          <cx:pt idx="540">0.0044992928453239404</cx:pt>
          <cx:pt idx="541">-0.00150440093899609</cx:pt>
          <cx:pt idx="542">0.0220363886325638</cx:pt>
          <cx:pt idx="543">0.0017615601916874701</cx:pt>
          <cx:pt idx="544">-0.013041014495717001</cx:pt>
          <cx:pt idx="545">-0.023361005477997399</cx:pt>
          <cx:pt idx="546">-0.023884447346269901</cx:pt>
          <cx:pt idx="547">0.000204857704488847</cx:pt>
          <cx:pt idx="548">-0.0070820906936917604</cx:pt>
          <cx:pt idx="549">0.0197201888271934</cx:pt>
          <cx:pt idx="550">0.010840400466775601</cx:pt>
          <cx:pt idx="551">0.00051418667428082402</cx:pt>
          <cx:pt idx="552">-0.0019594417220349801</cx:pt>
          <cx:pt idx="553">0.0126120604074479</cx:pt>
          <cx:pt idx="554">0.0233064991760576</cx:pt>
          <cx:pt idx="555">0.0222909138579452</cx:pt>
          <cx:pt idx="556">0.0079544077508516796</cx:pt>
          <cx:pt idx="557">-0.00194081308636653</cx:pt>
          <cx:pt idx="558">0.0018758354727457199</cx:pt>
          <cx:pt idx="559">0.00058451790413036097</cx:pt>
          <cx:pt idx="560">6.1701514656394403e-05</cx:pt>
          <cx:pt idx="561">-0.000357368195789807</cx:pt>
          <cx:pt idx="562">-3.6120622682064398e-05</cx:pt>
          <cx:pt idx="563">-0.0046503107446066103</cx:pt>
          <cx:pt idx="564">-0.00011920251054432799</cx:pt>
          <cx:pt idx="565">0.0056175111776535702</cx:pt>
          <cx:pt idx="566">0.0066094195861164697</cx:pt>
          <cx:pt idx="567">0.016083720834137699</cx:pt>
          <cx:pt idx="568">0.0022678133110791798</cx:pt>
          <cx:pt idx="569">-0.016185941775501499</cx:pt>
          <cx:pt idx="570">-0.00048399468070164302</cx:pt>
          <cx:pt idx="571">-0.00068786692281511499</cx:pt>
          <cx:pt idx="572">-0.021774330395668999</cx:pt>
          <cx:pt idx="573">-0.034932358159148497</cx:pt>
          <cx:pt idx="574">-0.017290509251008099</cx:pt>
          <cx:pt idx="575">0.023787923915185898</cx:pt>
          <cx:pt idx="576">0.0053164378017185798</cx:pt>
          <cx:pt idx="577">0.0046058555522948304</cx:pt>
          <cx:pt idx="578">0.0038857089024725098</cx:pt>
          <cx:pt idx="579">-0.0054372857788804602</cx:pt>
          <cx:pt idx="580">0.0096652325090492899</cx:pt>
          <cx:pt idx="581">0.0288409630797197</cx:pt>
          <cx:pt idx="582">0.029680336936448701</cx:pt>
          <cx:pt idx="583">0.019138019765057301</cx:pt>
          <cx:pt idx="584">0.00270768576183931</cx:pt>
          <cx:pt idx="585">-0.0010921542563327</cx:pt>
          <cx:pt idx="586">0.00031612398919676998</cx:pt>
          <cx:pt idx="587">8.4816663561931404e-05</cx:pt>
          <cx:pt idx="588">0.00038090270734488001</cx:pt>
          <cx:pt idx="589">2.7219655178725598e-05</cx:pt>
          <cx:pt idx="590">0.00052247254863964203</cx:pt>
          <cx:pt idx="591">-0.0012296930743050699</cx:pt>
          <cx:pt idx="592">0.0044586999854764097</cx:pt>
          <cx:pt idx="593">-0.00061615199859983401</cx:pt>
          <cx:pt idx="594">0.0072839306119594997</cx:pt>
          <cx:pt idx="595">0.017385690010232002</cx:pt>
          <cx:pt idx="596">0.00086877814421029405</cx:pt>
          <cx:pt idx="597">0.0082968889473238397</cx:pt>
          <cx:pt idx="598">-0.0070165382628086404</cx:pt>
          <cx:pt idx="599">0.0086016376373592805</cx:pt>
          <cx:pt idx="600">-0.0101092511669609</cx:pt>
          <cx:pt idx="601">-0.0065936732079400796</cx:pt>
          <cx:pt idx="602">-0.0035695494561186801</cx:pt>
          <cx:pt idx="603">0.0051517753183322797</cx:pt>
          <cx:pt idx="604">-0.0090600396421378297</cx:pt>
          <cx:pt idx="605">0.017887719266580698</cx:pt>
          <cx:pt idx="606">-0.0073596527115819899</cx:pt>
          <cx:pt idx="607">0.0081583182566501607</cx:pt>
          <cx:pt idx="608">0.0095521475718115499</cx:pt>
          <cx:pt idx="609">0.0181025164543978</cx:pt>
          <cx:pt idx="610">0.034505427330884901</cx:pt>
          <cx:pt idx="611">0.017918441738365199</cx:pt>
          <cx:pt idx="612">-0.00059744948171278598</cx:pt>
          <cx:pt idx="613">-0.0024283056090252898</cx:pt>
          <cx:pt idx="614">0.00028166632664921302</cx:pt>
          <cx:pt idx="615">-0.000181382552276873</cx:pt>
          <cx:pt idx="616">0.000351153656722513</cx:pt>
          <cx:pt idx="617">0.00073613021955836095</cx:pt>
          <cx:pt idx="618">0.00071865383093993099</cx:pt>
          <cx:pt idx="619">0.00050436989375222702</cx:pt>
          <cx:pt idx="620">0.0048008739244808901</cx:pt>
          <cx:pt idx="621">-0.00085175216911977005</cx:pt>
          <cx:pt idx="622">0.0094272150239039492</cx:pt>
          <cx:pt idx="623">0.018253909207349199</cx:pt>
          <cx:pt idx="624">0.0081580749980750093</cx:pt>
          <cx:pt idx="625">0.00991309288566696</cx:pt>
          <cx:pt idx="626">0.0022419076706291299</cx:pt>
          <cx:pt idx="627">0.0117850977549718</cx:pt>
          <cx:pt idx="628">0.0038817828061659702</cx:pt>
          <cx:pt idx="629">-0.0014508902364534699</cx:pt>
          <cx:pt idx="630">-0.0022070876528355599</cx:pt>
          <cx:pt idx="631">-0.0137411386747219</cx:pt>
          <cx:pt idx="632">-0.0114063055486292</cx:pt>
          <cx:pt idx="633">-0.0069657575095776296</cx:pt>
          <cx:pt idx="634">-0.0059243262930698199</cx:pt>
          <cx:pt idx="635">0.014053273910671101</cx:pt>
          <cx:pt idx="636">0.0096832834315381307</cx:pt>
          <cx:pt idx="637">0.013242870283602401</cx:pt>
          <cx:pt idx="638">0.0197068489132761</cx:pt>
          <cx:pt idx="639">0.0067475336361190802</cx:pt>
          <cx:pt idx="640">0.00097251580507712202</cx:pt>
          <cx:pt idx="641">-0.0023645755320803302</cx:pt>
          <cx:pt idx="642">0.00016887535608490299</cx:pt>
          <cx:pt idx="643">0.00046077172708986798</cx:pt>
          <cx:pt idx="644">0.00032468004304107899</cx:pt>
          <cx:pt idx="645">-0.00084213813888710297</cx:pt>
          <cx:pt idx="646">0.00111646194440027</cx:pt>
          <cx:pt idx="647">0.00091666006964257699</cx:pt>
          <cx:pt idx="648">-0.0027665422793742801</cx:pt>
          <cx:pt idx="649">-0.0152342571713829</cx:pt>
          <cx:pt idx="650">-0.0240797560173035</cx:pt>
          <cx:pt idx="651">-0.011100413833704701</cx:pt>
          <cx:pt idx="652">0.014594840089607101</cx:pt>
          <cx:pt idx="653">0.0149204583608565</cx:pt>
          <cx:pt idx="654">0.0105758834222364</cx:pt>
          <cx:pt idx="655">0.01453447783897</cx:pt>
          <cx:pt idx="656">0.0021735374058846398</cx:pt>
          <cx:pt idx="657">0.023152433702719102</cx:pt>
          <cx:pt idx="658">0.018263277864605298</cx:pt>
          <cx:pt idx="659">0.012875644398405699</cx:pt>
          <cx:pt idx="660">0.010477267666512901</cx:pt>
          <cx:pt idx="661">-0.00079753129395476405</cx:pt>
          <cx:pt idx="662">0.023396560735234599</cx:pt>
          <cx:pt idx="663">0.022515420981525099</cx:pt>
          <cx:pt idx="664">0.0190860920200999</cx:pt>
          <cx:pt idx="665">0.0160226455145203</cx:pt>
          <cx:pt idx="666">0.015515681818003699</cx:pt>
          <cx:pt idx="667">0.0078485298774243206</cx:pt>
          <cx:pt idx="668">-0.0013897302210078</cx:pt>
          <cx:pt idx="669">-0.00097050015771319505</cx:pt>
          <cx:pt idx="670">-0.00068754160494222398</cx:pt>
          <cx:pt idx="671">0.00036578778913464301</cx:pt>
          <cx:pt idx="672">-9.3401614984682505e-05</cx:pt>
          <cx:pt idx="673">-0.00041723771065140203</cx:pt>
          <cx:pt idx="674">0.00035445627645145999</cx:pt>
          <cx:pt idx="675">-0.0012768753466403399</cx:pt>
          <cx:pt idx="676">-0.0109197197069368</cx:pt>
          <cx:pt idx="677">-0.018786252364515501</cx:pt>
          <cx:pt idx="678">-0.023845973807366801</cx:pt>
          <cx:pt idx="679">-0.018141303166919399</cx:pt>
          <cx:pt idx="680">0.00062959930097748903</cx:pt>
          <cx:pt idx="681">0.018921536437178602</cx:pt>
          <cx:pt idx="682">0.021871456967265598</cx:pt>
          <cx:pt idx="683">0.024601795487591799</cx:pt>
          <cx:pt idx="684">0.0250408171307617</cx:pt>
          <cx:pt idx="685">0.045620588316484897</cx:pt>
          <cx:pt idx="686">0.0377352401630245</cx:pt>
          <cx:pt idx="687">0.025285188353414</cx:pt>
          <cx:pt idx="688">0.029082331399602101</cx:pt>
          <cx:pt idx="689">-0.00352492017112859</cx:pt>
          <cx:pt idx="690">0.0111357677537416</cx:pt>
          <cx:pt idx="691">0.016601275106044401</cx:pt>
          <cx:pt idx="692">0.0124584940839107</cx:pt>
          <cx:pt idx="693">0.000555161135191254</cx:pt>
          <cx:pt idx="694">0.0024896718925597498</cx:pt>
          <cx:pt idx="695">0.0025684776572029999</cx:pt>
          <cx:pt idx="696">0.0016076944963978601</cx:pt>
          <cx:pt idx="697">0.00064942112756038301</cx:pt>
          <cx:pt idx="698">0.00040242661443435799</cx:pt>
          <cx:pt idx="699">0.00033140463681134599</cx:pt>
          <cx:pt idx="700">0.00028512351910094699</cx:pt>
          <cx:pt idx="701">0.00029040153222094898</cx:pt>
          <cx:pt idx="702">6.0483080056470503e-05</cx:pt>
          <cx:pt idx="703">-0.00056756976261650898</cx:pt>
          <cx:pt idx="704">-0.0074131600623969498</cx:pt>
          <cx:pt idx="705">-0.012320884371362899</cx:pt>
          <cx:pt idx="706">-0.0040277181735144801</cx:pt>
          <cx:pt idx="707">-0.0065220521257419598</cx:pt>
          <cx:pt idx="708">-0.00926104396223296</cx:pt>
          <cx:pt idx="709">-0.0024631784853830301</cx:pt>
          <cx:pt idx="710">0.0078206575461962705</cx:pt>
          <cx:pt idx="711">-0.0079969407251392604</cx:pt>
          <cx:pt idx="712">-0.0103096455556326</cx:pt>
          <cx:pt idx="713">0.0094215447048348402</cx:pt>
          <cx:pt idx="714">0.0197499724601993</cx:pt>
          <cx:pt idx="715">0.0212571018805599</cx:pt>
          <cx:pt idx="716">0.018335592960080801</cx:pt>
          <cx:pt idx="717">0.010580653596666399</cx:pt>
          <cx:pt idx="718">0.0057462554076300899</cx:pt>
          <cx:pt idx="719">0.0079764238609171603</cx:pt>
          <cx:pt idx="720">0.0048985331846949304</cx:pt>
          <cx:pt idx="721">7.6674333203394297e-05</cx:pt>
          <cx:pt idx="722">-0.0022075716323416501</cx:pt>
          <cx:pt idx="723">-0.00036462080885626502</cx:pt>
          <cx:pt idx="724">-0.000151491711584605</cx:pt>
          <cx:pt idx="725">0.00030112492745251599</cx:pt>
          <cx:pt idx="726">0.00073618079253616605</cx:pt>
          <cx:pt idx="727">-0.000227204809213763</cx:pt>
          <cx:pt idx="728">-0.00018902407517226301</cx:pt>
          <cx:pt idx="729">0.00039540234851549402</cx:pt>
          <cx:pt idx="730">0.00043767280857713603</cx:pt>
          <cx:pt idx="731">-4.1198394125120299e-06</cx:pt>
          <cx:pt idx="732">0.00051016952743626999</cx:pt>
          <cx:pt idx="733">0.00138636472303436</cx:pt>
          <cx:pt idx="734">0.00046192877969234499</cx:pt>
          <cx:pt idx="735">-0.0013765570045973</cx:pt>
          <cx:pt idx="736">-0.0038486341545091898</cx:pt>
          <cx:pt idx="737">-0.0082898574299236794</cx:pt>
          <cx:pt idx="738">-0.00724151100323152</cx:pt>
          <cx:pt idx="739">-0.0016911231438768101</cx:pt>
          <cx:pt idx="740">0.0033904243905787499</cx:pt>
          <cx:pt idx="741">0.0070816788150449804</cx:pt>
          <cx:pt idx="742">0.0046299399108804496</cx:pt>
          <cx:pt idx="743">-0.00694545940037324</cx:pt>
          <cx:pt idx="744">0.00011802706595702301</cx:pt>
          <cx:pt idx="745">-0.00062008684334288202</cx:pt>
          <cx:pt idx="746">-0.00082772677880160804</cx:pt>
          <cx:pt idx="747">0.0013300705938333599</cx:pt>
          <cx:pt idx="748">0.0040018720345275103</cx:pt>
          <cx:pt idx="749">0.00076263372376084301</cx:pt>
          <cx:pt idx="750">-0.0020357767919763799</cx:pt>
          <cx:pt idx="751">0.00063310043462434199</cx:pt>
          <cx:pt idx="752">-1.1589509132463299e-05</cx:pt>
          <cx:pt idx="753">0.00024215717221992599</cx:pt>
          <cx:pt idx="754">-0.00046599533667012703</cx:pt>
          <cx:pt idx="755">-5.8381922666491403e-05</cx:pt>
          <cx:pt idx="756">4.5229019344485998e-05</cx:pt>
          <cx:pt idx="757">0.000114985695707421</cx:pt>
          <cx:pt idx="758">-0.00058020717069692698</cx:pt>
          <cx:pt idx="759">-0.00079156330434775198</cx:pt>
          <cx:pt idx="760">0.00041189279217640002</cx:pt>
          <cx:pt idx="761">0.00084390763551294302</cx:pt>
          <cx:pt idx="762">0.00025948245898019099</cx:pt>
          <cx:pt idx="763">-0.000118292752849824</cx:pt>
          <cx:pt idx="764">-0.00080406556955882802</cx:pt>
          <cx:pt idx="765">-0.00043819959529381501</cx:pt>
          <cx:pt idx="766">0.000241078787767122</cx:pt>
          <cx:pt idx="767">0.00076184012156410401</cx:pt>
          <cx:pt idx="768">-0.000405871735062793</cx:pt>
          <cx:pt idx="769">-0.00129020149314075</cx:pt>
          <cx:pt idx="770">-0.0012304766776635001</cx:pt>
          <cx:pt idx="771">-0.0028160784002674399</cx:pt>
          <cx:pt idx="772">-0.0026718425025708502</cx:pt>
          <cx:pt idx="773">-0.0031733787609330099</cx:pt>
          <cx:pt idx="774">-0.0038735555664876501</cx:pt>
          <cx:pt idx="775">0.00078312038230342698</cx:pt>
          <cx:pt idx="776">0.00093511901567995201</cx:pt>
          <cx:pt idx="777">-0.0015432149999254699</cx:pt>
          <cx:pt idx="778">-0.0021988165894604801</cx:pt>
          <cx:pt idx="779">-0.00084629083366379</cx:pt>
          <cx:pt idx="780">-9.1933931197509498e-05</cx:pt>
          <cx:pt idx="781">0.000353874679961967</cx:pt>
          <cx:pt idx="782">0.000164282498811004</cx:pt>
          <cx:pt idx="783">6.7513741004950504e-05</cx:pt>
          <cx:pt idx="784">-0.0015273991241492675</cx:pt>
          <cx:pt idx="785">-0.00059045999401392748</cx:pt>
          <cx:pt idx="786">-0.00084434663358381751</cx:pt>
          <cx:pt idx="787">-0.0034165058616877002</cx:pt>
          <cx:pt idx="788">-0.0044460930601784498</cx:pt>
          <cx:pt idx="789">0.00017434845718591001</cx:pt>
          <cx:pt idx="790">-0.000148095562178196</cx:pt>
          <cx:pt idx="791">-0.0043800065291796</cx:pt>
          <cx:pt idx="792">-0.0051503284434824496</cx:pt>
          <cx:pt idx="793">-0.0027616231700823002</cx:pt>
          <cx:pt idx="794">0.00079798710867219505</cx:pt>
          <cx:pt idx="795">-0.0037858616686529999</cx:pt>
          <cx:pt idx="796">0.0046942607070089249</cx:pt>
          <cx:pt idx="797">-0.00026664494967137248</cx:pt>
          <cx:pt idx="798">0.00119372773792065</cx:pt>
          <cx:pt idx="799">0.0038367587452751749</cx:pt>
          <cx:pt idx="800">-5.1174779240383003e-05</cx:pt>
          <cx:pt idx="801">-0.0039454364503178751</cx:pt>
          <cx:pt idx="802">0.0022636616001144401</cx:pt>
          <cx:pt idx="803">0.0038803992562075249</cx:pt>
          <cx:pt idx="804">0.0027147937244702751</cx:pt>
          <cx:pt idx="805">0.002847058970749525</cx:pt>
          <cx:pt idx="806">0.0020206530341013024</cx:pt>
          <cx:pt idx="807">4.4609583165666249e-05</cx:pt>
          <cx:pt idx="808">-0.00018077017104149926</cx:pt>
          <cx:pt idx="809">8.6040586810535503e-05</cx:pt>
          <cx:pt idx="810">5.6947011503259e-05</cx:pt>
          <cx:pt idx="811">-0.00037107889957123998</cx:pt>
          <cx:pt idx="812">-0.00063718940239823997</cx:pt>
          <cx:pt idx="813">-0.0005966989395804525</cx:pt>
          <cx:pt idx="814">-0.0015253990228111299</cx:pt>
          <cx:pt idx="815">-0.0014307892270095876</cx:pt>
          <cx:pt idx="816">-0.0041596770634106748</cx:pt>
          <cx:pt idx="817">-0.0046642101996497752</cx:pt>
          <cx:pt idx="818">-0.00122822319558075</cx:pt>
          <cx:pt idx="819">-0.00024814818142046227</cx:pt>
          <cx:pt idx="820">0.00053546922057504749</cx:pt>
          <cx:pt idx="821">0.0012625330413168199</cx:pt>
          <cx:pt idx="822">0.0041067803835017746</cx:pt>
          <cx:pt idx="823">-0.0011360315231419</cx:pt>
          <cx:pt idx="824">0.00019096979319861726</cx:pt>
          <cx:pt idx="825">0.0031965694587368248</cx:pt>
          <cx:pt idx="826">0.00079724441686812001</cx:pt>
          <cx:pt idx="827">0.0026561652163479498</cx:pt>
          <cx:pt idx="828">0.00310769538676755</cx:pt>
          <cx:pt idx="829">-0.00081986572271149246</cx:pt>
          <cx:pt idx="830">0.0022917271200465598</cx:pt>
          <cx:pt idx="831">0.0031217548769733</cx:pt>
          <cx:pt idx="832">0.003987607952084575</cx:pt>
          <cx:pt idx="833">0.004154347710977925</cx:pt>
          <cx:pt idx="834">0.0025879254135005251</cx:pt>
          <cx:pt idx="835">0.00068373480424119997</cx:pt>
          <cx:pt idx="836">0.00010334395316083775</cx:pt>
          <cx:pt idx="837">0.000120018357552051</cx:pt>
          <cx:pt idx="838">-0.00038517774635270501</cx:pt>
          <cx:pt idx="839">-4.96411405370865e-05</cx:pt>
          <cx:pt idx="840">-5.39295517288255e-05</cx:pt>
          <cx:pt idx="841">-0.0020313258399507449</cx:pt>
          <cx:pt idx="842">-0.00275971886978385</cx:pt>
          <cx:pt idx="843">-0.0026388673415153</cx:pt>
          <cx:pt idx="844">-0.0066247589055577752</cx:pt>
          <cx:pt idx="845">-0.0041722882110634754</cx:pt>
          <cx:pt idx="846">0.0025140280111335751</cx:pt>
          <cx:pt idx="847">0.0013750353056868675</cx:pt>
          <cx:pt idx="848">-0.00018208505833862526</cx:pt>
          <cx:pt idx="849">0.00056612012011338748</cx:pt>
          <cx:pt idx="850">-0.0018690545341231201</cx:pt>
          <cx:pt idx="851">-0.0045864860785582752</cx:pt>
          <cx:pt idx="852">-0.0044193333037966754</cx:pt>
          <cx:pt idx="853">-0.0039235456092441747</cx:pt>
          <cx:pt idx="854">-0.0013330358038648499</cx:pt>
          <cx:pt idx="855">-0.001290892614515645</cx:pt>
          <cx:pt idx="856">0.00033594706943773498</cx:pt>
          <cx:pt idx="857">0.0038532405289137001</cx:pt>
          <cx:pt idx="858">0.001352511165367795</cx:pt>
          <cx:pt idx="859">0.0035068522455265001</cx:pt>
          <cx:pt idx="860">0.0068675246743541999</cx:pt>
          <cx:pt idx="861">0.0048093329343594001</cx:pt>
          <cx:pt idx="862">0.0011522470516369125</cx:pt>
          <cx:pt idx="863">-0.00030623601725291252</cx:pt>
          <cx:pt idx="864">-0.0012145667920220725</cx:pt>
          <cx:pt idx="865">0.00013320258732340474</cx:pt>
          <cx:pt idx="866">-0.00027612718722153502</cx:pt>
          <cx:pt idx="867">-0.00097446203271990496</cx:pt>
          <cx:pt idx="868">-0.00046605876780346999</cx:pt>
          <cx:pt idx="869">-0.00125591390949429</cx:pt>
          <cx:pt idx="870">-0.00095961333670615753</cx:pt>
          <cx:pt idx="871">-8.0534084508057248e-05</cx:pt>
          <cx:pt idx="872">-0.0004552680628328825</cx:pt>
          <cx:pt idx="873">-0.00060805882488868001</cx:pt>
          <cx:pt idx="874">0.0040838242922577248</cx:pt>
          <cx:pt idx="875">0.0032523975207133251</cx:pt>
          <cx:pt idx="876">0.0030769185145222751</cx:pt>
          <cx:pt idx="877">0.0017931084541093125</cx:pt>
          <cx:pt idx="878">-0.0061889309935389504</cx:pt>
          <cx:pt idx="879">-0.0029632568076869001</cx:pt>
          <cx:pt idx="880">-0.011350758974759175</cx:pt>
          <cx:pt idx="881">-0.0061219139848721748</cx:pt>
          <cx:pt idx="882">-0.00703792677665235</cx:pt>
          <cx:pt idx="883">-0.0024051273443216024</cx:pt>
          <cx:pt idx="884">-0.0015273991241492675</cx:pt>
          <cx:pt idx="885">-0.00059045999401392748</cx:pt>
          <cx:pt idx="886">-0.00084434663358381751</cx:pt>
          <cx:pt idx="887">-0.0034165058616877002</cx:pt>
          <cx:pt idx="888">-0.0044460930601784498</cx:pt>
          <cx:pt idx="889">0.00017434845718591001</cx:pt>
          <cx:pt idx="890">-0.000148095562178196</cx:pt>
          <cx:pt idx="891">-0.0043800065291796</cx:pt>
          <cx:pt idx="892">-0.0051503284434824496</cx:pt>
          <cx:pt idx="893">-0.0027616231700823002</cx:pt>
          <cx:pt idx="894">0.00079798710867219505</cx:pt>
          <cx:pt idx="895">-0.0037858616686529999</cx:pt>
          <cx:pt idx="896">0.0046942607070089249</cx:pt>
          <cx:pt idx="897">-0.00026664494967137248</cx:pt>
          <cx:pt idx="898">0.00119372773792065</cx:pt>
          <cx:pt idx="899">0.0038367587452751749</cx:pt>
          <cx:pt idx="900">-5.1174779240383003e-05</cx:pt>
          <cx:pt idx="901">-0.0039454364503178751</cx:pt>
          <cx:pt idx="902">0.0022636616001144401</cx:pt>
          <cx:pt idx="903">0.0038803992562075249</cx:pt>
          <cx:pt idx="904">0.0027147937244702751</cx:pt>
          <cx:pt idx="905">0.002847058970749525</cx:pt>
          <cx:pt idx="906">0.0020206530341013024</cx:pt>
          <cx:pt idx="907">4.4609583165666249e-05</cx:pt>
          <cx:pt idx="908">-0.00018077017104149926</cx:pt>
          <cx:pt idx="909">8.6040586810535503e-05</cx:pt>
          <cx:pt idx="910">5.6947011503259e-05</cx:pt>
          <cx:pt idx="911">-0.00037107889957123998</cx:pt>
          <cx:pt idx="912">-0.00063718940239823997</cx:pt>
          <cx:pt idx="913">-0.0005966989395804525</cx:pt>
          <cx:pt idx="914">-0.0015253990228111299</cx:pt>
          <cx:pt idx="915">-0.0014307892270095876</cx:pt>
          <cx:pt idx="916">-0.0041596770634106748</cx:pt>
          <cx:pt idx="917">-0.0046642101996497752</cx:pt>
          <cx:pt idx="918">-0.00122822319558075</cx:pt>
          <cx:pt idx="919">-0.00024814818142046227</cx:pt>
          <cx:pt idx="920">0.00053546922057504749</cx:pt>
          <cx:pt idx="921">0.0012625330413168199</cx:pt>
          <cx:pt idx="922">0.0041067803835017746</cx:pt>
          <cx:pt idx="923">-0.0011360315231419</cx:pt>
          <cx:pt idx="924">0.00019096979319861726</cx:pt>
          <cx:pt idx="925">0.0031965694587368248</cx:pt>
          <cx:pt idx="926">0.00079724441686812001</cx:pt>
          <cx:pt idx="927">0.0026561652163479498</cx:pt>
          <cx:pt idx="928">0.00310769538676755</cx:pt>
          <cx:pt idx="929">-0.00081986572271149246</cx:pt>
          <cx:pt idx="930">0.0022917271200465598</cx:pt>
          <cx:pt idx="931">0.0031217548769733</cx:pt>
          <cx:pt idx="932">0.003987607952084575</cx:pt>
          <cx:pt idx="933">0.004154347710977925</cx:pt>
          <cx:pt idx="934">0.0025879254135005251</cx:pt>
          <cx:pt idx="935">0.00068373480424119997</cx:pt>
          <cx:pt idx="936">0.00010334395316083775</cx:pt>
          <cx:pt idx="937">0.000120018357552051</cx:pt>
          <cx:pt idx="938">-0.00038517774635270501</cx:pt>
          <cx:pt idx="939">-4.96411405370865e-05</cx:pt>
          <cx:pt idx="940">-5.39295517288255e-05</cx:pt>
          <cx:pt idx="941">-0.0020313258399507449</cx:pt>
          <cx:pt idx="942">-0.00275971886978385</cx:pt>
          <cx:pt idx="943">-0.0026388673415153</cx:pt>
          <cx:pt idx="944">-0.0066247589055577752</cx:pt>
          <cx:pt idx="945">-0.0041722882110634754</cx:pt>
          <cx:pt idx="946">0.0025140280111335751</cx:pt>
          <cx:pt idx="947">0.0013750353056868675</cx:pt>
          <cx:pt idx="948">-0.00018208505833862526</cx:pt>
          <cx:pt idx="949">0.00056612012011338748</cx:pt>
          <cx:pt idx="950">-0.0018690545341231201</cx:pt>
          <cx:pt idx="951">-0.0045864860785582752</cx:pt>
          <cx:pt idx="952">-0.0044193333037966754</cx:pt>
          <cx:pt idx="953">-0.0039235456092441747</cx:pt>
          <cx:pt idx="954">-0.0013330358038648499</cx:pt>
          <cx:pt idx="955">-0.001290892614515645</cx:pt>
          <cx:pt idx="956">0.00033594706943773498</cx:pt>
          <cx:pt idx="957">0.0038532405289137001</cx:pt>
          <cx:pt idx="958">0.001352511165367795</cx:pt>
          <cx:pt idx="959">0.0035068522455265001</cx:pt>
          <cx:pt idx="960">0.0068675246743541999</cx:pt>
          <cx:pt idx="961">0.0048093329343594001</cx:pt>
          <cx:pt idx="962">0.0011522470516369125</cx:pt>
          <cx:pt idx="963">-0.00030623601725291252</cx:pt>
          <cx:pt idx="964">-0.0012145667920220725</cx:pt>
          <cx:pt idx="965">0.00013320258732340474</cx:pt>
          <cx:pt idx="966">-0.00027612718722153502</cx:pt>
          <cx:pt idx="967">-0.00097446203271990496</cx:pt>
          <cx:pt idx="968">-0.00046605876780346999</cx:pt>
          <cx:pt idx="969">-0.00125591390949429</cx:pt>
          <cx:pt idx="970">-0.00095961333670615753</cx:pt>
          <cx:pt idx="971">-8.0534084508057248e-05</cx:pt>
          <cx:pt idx="972">-0.0004552680628328825</cx:pt>
          <cx:pt idx="973">-0.00060805882488868001</cx:pt>
          <cx:pt idx="974">0.0040838242922577248</cx:pt>
          <cx:pt idx="975">0.0032523975207133251</cx:pt>
          <cx:pt idx="976">0.0030769185145222751</cx:pt>
          <cx:pt idx="977">0.0017931084541093125</cx:pt>
          <cx:pt idx="978">-0.0061889309935389504</cx:pt>
          <cx:pt idx="979">-0.0029632568076869001</cx:pt>
          <cx:pt idx="980">-0.011350758974759175</cx:pt>
          <cx:pt idx="981">-0.0061219139848721748</cx:pt>
          <cx:pt idx="982">-0.00703792677665235</cx:pt>
          <cx:pt idx="983">-0.0024051273443216024</cx:pt>
          <cx:pt idx="984">-0.0015273991241492675</cx:pt>
          <cx:pt idx="985">-0.00059045999401392748</cx:pt>
          <cx:pt idx="986">-0.00084434663358381751</cx:pt>
          <cx:pt idx="987">-0.0034165058616877002</cx:pt>
          <cx:pt idx="988">-0.0044460930601784498</cx:pt>
          <cx:pt idx="989">0.00017434845718591001</cx:pt>
          <cx:pt idx="990">-0.000148095562178196</cx:pt>
          <cx:pt idx="991">-0.0043800065291796</cx:pt>
          <cx:pt idx="992">-0.0051503284434824496</cx:pt>
          <cx:pt idx="993">-0.0027616231700823002</cx:pt>
          <cx:pt idx="994">0.00079798710867219505</cx:pt>
          <cx:pt idx="995">-0.0037858616686529999</cx:pt>
          <cx:pt idx="996">0.0046942607070089249</cx:pt>
          <cx:pt idx="997">-0.00026664494967137248</cx:pt>
          <cx:pt idx="998">0.00119372773792065</cx:pt>
          <cx:pt idx="999">0.0038367587452751749</cx:pt>
          <cx:pt idx="1000">-5.1174779240383003e-05</cx:pt>
          <cx:pt idx="1001">-0.0039454364503178751</cx:pt>
          <cx:pt idx="1002">0.0022636616001144401</cx:pt>
          <cx:pt idx="1003">0.0038803992562075249</cx:pt>
          <cx:pt idx="1004">0.0027147937244702751</cx:pt>
          <cx:pt idx="1005">0.002847058970749525</cx:pt>
          <cx:pt idx="1006">0.0020206530341013024</cx:pt>
          <cx:pt idx="1007">4.4609583165666249e-05</cx:pt>
          <cx:pt idx="1008">-0.00018077017104149926</cx:pt>
          <cx:pt idx="1009">8.6040586810535503e-05</cx:pt>
          <cx:pt idx="1010">5.6947011503259e-05</cx:pt>
          <cx:pt idx="1011">-0.00037107889957123998</cx:pt>
          <cx:pt idx="1012">-0.00063718940239823997</cx:pt>
          <cx:pt idx="1013">-0.0005966989395804525</cx:pt>
          <cx:pt idx="1014">-0.0015253990228111299</cx:pt>
          <cx:pt idx="1015">-0.0014307892270095876</cx:pt>
          <cx:pt idx="1016">-0.0041596770634106748</cx:pt>
          <cx:pt idx="1017">-0.0046642101996497752</cx:pt>
          <cx:pt idx="1018">-0.00122822319558075</cx:pt>
          <cx:pt idx="1019">-0.00024814818142046227</cx:pt>
          <cx:pt idx="1020">0.00053546922057504749</cx:pt>
          <cx:pt idx="1021">0.0012625330413168199</cx:pt>
          <cx:pt idx="1022">0.0041067803835017746</cx:pt>
          <cx:pt idx="1023">-0.0011360315231419</cx:pt>
          <cx:pt idx="1024">0.00019096979319861726</cx:pt>
          <cx:pt idx="1025">0.0031965694587368248</cx:pt>
          <cx:pt idx="1026">0.00079724441686812001</cx:pt>
          <cx:pt idx="1027">0.0026561652163479498</cx:pt>
          <cx:pt idx="1028">0.00310769538676755</cx:pt>
          <cx:pt idx="1029">-0.00081986572271149246</cx:pt>
          <cx:pt idx="1030">0.0022917271200465598</cx:pt>
          <cx:pt idx="1031">0.0031217548769733</cx:pt>
          <cx:pt idx="1032">0.003987607952084575</cx:pt>
          <cx:pt idx="1033">0.004154347710977925</cx:pt>
          <cx:pt idx="1034">0.0025879254135005251</cx:pt>
          <cx:pt idx="1035">0.00068373480424119997</cx:pt>
          <cx:pt idx="1036">0.00010334395316083775</cx:pt>
          <cx:pt idx="1037">0.000120018357552051</cx:pt>
          <cx:pt idx="1038">-0.00038517774635270501</cx:pt>
          <cx:pt idx="1039">-4.96411405370865e-05</cx:pt>
          <cx:pt idx="1040">-5.39295517288255e-05</cx:pt>
          <cx:pt idx="1041">-0.0020313258399507449</cx:pt>
          <cx:pt idx="1042">-0.00275971886978385</cx:pt>
          <cx:pt idx="1043">-0.0026388673415153</cx:pt>
          <cx:pt idx="1044">-0.0066247589055577752</cx:pt>
          <cx:pt idx="1045">-0.0041722882110634754</cx:pt>
          <cx:pt idx="1046">0.0025140280111335751</cx:pt>
          <cx:pt idx="1047">0.0013750353056868675</cx:pt>
          <cx:pt idx="1048">-0.00018208505833862526</cx:pt>
          <cx:pt idx="1049">0.00056612012011338748</cx:pt>
          <cx:pt idx="1050">-0.0018690545341231201</cx:pt>
          <cx:pt idx="1051">-0.0045864860785582752</cx:pt>
          <cx:pt idx="1052">-0.0044193333037966754</cx:pt>
          <cx:pt idx="1053">-0.0039235456092441747</cx:pt>
          <cx:pt idx="1054">-0.0013330358038648499</cx:pt>
          <cx:pt idx="1055">-0.001290892614515645</cx:pt>
          <cx:pt idx="1056">0.00033594706943773498</cx:pt>
          <cx:pt idx="1057">0.0038532405289137001</cx:pt>
          <cx:pt idx="1058">0.001352511165367795</cx:pt>
          <cx:pt idx="1059">0.0035068522455265001</cx:pt>
          <cx:pt idx="1060">0.0068675246743541999</cx:pt>
          <cx:pt idx="1061">0.0048093329343594001</cx:pt>
          <cx:pt idx="1062">0.0011522470516369125</cx:pt>
          <cx:pt idx="1063">-0.00030623601725291252</cx:pt>
          <cx:pt idx="1064">-0.0012145667920220725</cx:pt>
          <cx:pt idx="1065">0.00013320258732340474</cx:pt>
          <cx:pt idx="1066">-0.00027612718722153502</cx:pt>
          <cx:pt idx="1067">-0.00097446203271990496</cx:pt>
          <cx:pt idx="1068">-0.00046605876780346999</cx:pt>
          <cx:pt idx="1069">-0.00125591390949429</cx:pt>
          <cx:pt idx="1070">-0.00095961333670615753</cx:pt>
          <cx:pt idx="1071">-8.0534084508057248e-05</cx:pt>
          <cx:pt idx="1072">-0.0004552680628328825</cx:pt>
          <cx:pt idx="1073">-0.00060805882488868001</cx:pt>
          <cx:pt idx="1074">0.0040838242922577248</cx:pt>
          <cx:pt idx="1075">0.0032523975207133251</cx:pt>
          <cx:pt idx="1076">0.0030769185145222751</cx:pt>
          <cx:pt idx="1077">0.0017931084541093125</cx:pt>
          <cx:pt idx="1078">-0.0061889309935389504</cx:pt>
          <cx:pt idx="1079">-0.0029632568076869001</cx:pt>
          <cx:pt idx="1080">-0.011350758974759175</cx:pt>
          <cx:pt idx="1081">-0.0061219139848721748</cx:pt>
          <cx:pt idx="1082">-0.00703792677665235</cx:pt>
          <cx:pt idx="1083">-0.0024051273443216024</cx:pt>
        </cx:lvl>
      </cx:numDim>
    </cx:data>
    <cx:data id="168">
      <cx:numDim type="val">
        <cx:f>Sheet2!$FM$1:$FM$1084</cx:f>
        <cx:lvl ptCount="1084" formatCode="G/通用格式">
          <cx:pt idx="0">-0.00041068070713994498</cx:pt>
          <cx:pt idx="1">0.00063835653846857005</cx:pt>
          <cx:pt idx="2">6.5145971916013505e-05</cx:pt>
          <cx:pt idx="3">-4.4371819085393403e-05</cx:pt>
          <cx:pt idx="4">0.00075026856771639495</cx:pt>
          <cx:pt idx="5">-0.00030015668588603898</cx:pt>
          <cx:pt idx="6">-8.7376591565294402e-05</cx:pt>
          <cx:pt idx="7">-0.000386450076447507</cx:pt>
          <cx:pt idx="8">3.7167556480543e-05</cx:pt>
          <cx:pt idx="9">0.000144424275694206</cx:pt>
          <cx:pt idx="10">-0.000109233767688488</cx:pt>
          <cx:pt idx="11">-0.000106168814737098</cx:pt>
          <cx:pt idx="12">-0.00028174685942836803</cx:pt>
          <cx:pt idx="13">0.000331921390343573</cx:pt>
          <cx:pt idx="14">-0.00032407900753181302</cx:pt>
          <cx:pt idx="15">-7.3664845264494105e-05</cx:pt>
          <cx:pt idx="16">0.00027816173102332002</cx:pt>
          <cx:pt idx="17">-0.000193536132325345</cx:pt>
          <cx:pt idx="18">-0.00011366085390766</cx:pt>
          <cx:pt idx="19">0.000188577624508969</cx:pt>
          <cx:pt idx="20">0.0011873604653126601</cx:pt>
          <cx:pt idx="21">0.000113398916381351</cx:pt>
          <cx:pt idx="22">0.000118707483347892</cx:pt>
          <cx:pt idx="23">0.00031975257885189298</cx:pt>
          <cx:pt idx="24">0.00036805357828395698</cx:pt>
          <cx:pt idx="25">0.00049344901248519698</cx:pt>
          <cx:pt idx="26">-3.1824161991031997e-05</cx:pt>
          <cx:pt idx="27">8.2152838505789103e-05</cx:pt>
          <cx:pt idx="28">9.9001106126263305e-05</cx:pt>
          <cx:pt idx="29">-0.00023105461691145401</cx:pt>
          <cx:pt idx="30">-0.00023195985510338801</cx:pt>
          <cx:pt idx="31">0.00036878062604313501</cx:pt>
          <cx:pt idx="32">7.5884732660419794e-05</cx:pt>
          <cx:pt idx="33">-0.00035619000396973501</cx:pt>
          <cx:pt idx="34">-0.00056933706155916104</cx:pt>
          <cx:pt idx="35">0.00046034522927281002</cx:pt>
          <cx:pt idx="36">-0.00014153161564231401</cx:pt>
          <cx:pt idx="37">0.00076809859119186905</cx:pt>
          <cx:pt idx="38">-0.0010961988992530499</cx:pt>
          <cx:pt idx="39">-0.0010510081138885199</cx:pt>
          <cx:pt idx="40">-0.000161541041209108</cx:pt>
          <cx:pt idx="41">-0.0010289427259346901</cx:pt>
          <cx:pt idx="42">-7.0292657041794404e-06</cx:pt>
          <cx:pt idx="43">0.00052983338939429801</cx:pt>
          <cx:pt idx="44">0.0012092546342369101</cx:pt>
          <cx:pt idx="45">3.2482109875332702e-06</cx:pt>
          <cx:pt idx="46">-0.00061356624564893204</cx:pt>
          <cx:pt idx="47">-0.000211124601682454</cx:pt>
          <cx:pt idx="48">-0.00079077678268601396</cx:pt>
          <cx:pt idx="49">-0.00140036539055944</cx:pt>
          <cx:pt idx="50">0.00013056530781071799</cx:pt>
          <cx:pt idx="51">-0.000358379993175045</cx:pt>
          <cx:pt idx="52">-5.2370633011099601e-05</cx:pt>
          <cx:pt idx="53">-5.0952438244389599e-05</cx:pt>
          <cx:pt idx="54">0.00032692055262784298</cx:pt>
          <cx:pt idx="55">-0.00012641839878790799</cx:pt>
          <cx:pt idx="56">6.9764641902986299e-06</cx:pt>
          <cx:pt idx="57">-0.000419853959429812</cx:pt>
          <cx:pt idx="58">0.000163871694751419</cx:pt>
          <cx:pt idx="59">-0.000163351443175851</cx:pt>
          <cx:pt idx="60">-0.00047557719435025998</cx:pt>
          <cx:pt idx="61">-0.00051492238508040703</cx:pt>
          <cx:pt idx="62">0.00027898346185416798</cx:pt>
          <cx:pt idx="63">9.8462931593015898e-05</cx:pt>
          <cx:pt idx="64">0.00183780053879767</cx:pt>
          <cx:pt idx="65">0.0091047895140273297</cx:pt>
          <cx:pt idx="66">0.012892597714675999</cx:pt>
          <cx:pt idx="67">0.0112475828169138</cx:pt>
          <cx:pt idx="68">0.0090838624688905998</cx:pt>
          <cx:pt idx="69">0.0048742208052130103</cx:pt>
          <cx:pt idx="70">-0.00262822734223699</cx:pt>
          <cx:pt idx="71">-0.00086438750306414101</cx:pt>
          <cx:pt idx="72">-0.00051201563201737701</cx:pt>
          <cx:pt idx="73">-0.0078504223781950006</cx:pt>
          <cx:pt idx="74">-0.0091340415229894008</cx:pt>
          <cx:pt idx="75">-0.0149986423847671</cx:pt>
          <cx:pt idx="76">-0.0103176468767149</cx:pt>
          <cx:pt idx="77">-0.0101633037960863</cx:pt>
          <cx:pt idx="78">-0.0068779605248155302</cx:pt>
          <cx:pt idx="79">-0.00080632103913792601</cx:pt>
          <cx:pt idx="80">0.00126164127638504</cx:pt>
          <cx:pt idx="81">0.0010155223842858499</cx:pt>
          <cx:pt idx="82">-0.00043846489002785698</cx:pt>
          <cx:pt idx="83">-7.2931089182200602e-05</cx:pt>
          <cx:pt idx="84">-0.00040016168790102901</cx:pt>
          <cx:pt idx="85">0.00055615051968375105</cx:pt>
          <cx:pt idx="86">0.00028912993911605798</cx:pt>
          <cx:pt idx="87">0.00013813154726474301</cx:pt>
          <cx:pt idx="88">-0.00034307927007178502</cx:pt>
          <cx:pt idx="89">0.00217464593984953</cx:pt>
          <cx:pt idx="90">0.00179121586981589</cx:pt>
          <cx:pt idx="91">0.00147866042469276</cx:pt>
          <cx:pt idx="92">0.0098111688832480705</cx:pt>
          <cx:pt idx="93">0.0264753964525354</cx:pt>
          <cx:pt idx="94">0.044385177419417499</cx:pt>
          <cx:pt idx="95">0.0523839357452116</cx:pt>
          <cx:pt idx="96">0.050609094626195401</cx:pt>
          <cx:pt idx="97">0.024674963341765901</cx:pt>
          <cx:pt idx="98">0.018952975197598601</cx:pt>
          <cx:pt idx="99">0.0062883240861601603</cx:pt>
          <cx:pt idx="100">0.000158525388706407</cx:pt>
          <cx:pt idx="101">-0.0094163686327169809</cx:pt>
          <cx:pt idx="102">-0.020684384301937801</cx:pt>
          <cx:pt idx="103">-0.023336797182993699</cx:pt>
          <cx:pt idx="104">-0.035964491664609903</cx:pt>
          <cx:pt idx="105">-0.033652674507938303</cx:pt>
          <cx:pt idx="106">-0.017351929053653601</cx:pt>
          <cx:pt idx="107">-0.0122587542555568</cx:pt>
          <cx:pt idx="108">-0.0070513897201693503</cx:pt>
          <cx:pt idx="109">-0.00029132034219100299</cx:pt>
          <cx:pt idx="110">-0.00044891188405990799</cx:pt>
          <cx:pt idx="111">-0.000112479436259663</cx:pt>
          <cx:pt idx="112">0.00018545032686968299</cx:pt>
          <cx:pt idx="113">-0.00074552588638993197</cx:pt>
          <cx:pt idx="114">0.0021975931164061701</cx:pt>
          <cx:pt idx="115">0.0012980545724201101</cx:pt>
          <cx:pt idx="116">0.00058565092554681601</cx:pt>
          <cx:pt idx="117">0.00488217436371121</cx:pt>
          <cx:pt idx="118">0.0096645009873999703</cx:pt>
          <cx:pt idx="119">0.0142536231792537</cx:pt>
          <cx:pt idx="120">0.037732534831495398</cx:pt>
          <cx:pt idx="121">0.046799698718371002</cx:pt>
          <cx:pt idx="122">0.056582202790346099</cx:pt>
          <cx:pt idx="123">0.040168771388565699</cx:pt>
          <cx:pt idx="124">0.025419320856950901</cx:pt>
          <cx:pt idx="125">0.0337790348505351</cx:pt>
          <cx:pt idx="126">-0.015202424426152701</cx:pt>
          <cx:pt idx="127">0.0045246778930905299</cx:pt>
          <cx:pt idx="128">-0.0150449520820041</cx:pt>
          <cx:pt idx="129">-0.032725331725715498</cx:pt>
          <cx:pt idx="130">-0.0036183441075991799</cx:pt>
          <cx:pt idx="131">-0.027295232060555601</cx:pt>
          <cx:pt idx="132">-0.025352541649929099</cx:pt>
          <cx:pt idx="133">-0.021644327504093799</cx:pt>
          <cx:pt idx="134">-0.0200477240194845</cx:pt>
          <cx:pt idx="135">-0.038649585466959797</cx:pt>
          <cx:pt idx="136">-0.024292523456601298</cx:pt>
          <cx:pt idx="137">-0.0062612820064305496</cx:pt>
          <cx:pt idx="138">5.7656251073538897e-05</cx:pt>
          <cx:pt idx="139">-0.00068430514644036305</cx:pt>
          <cx:pt idx="140">0.00051711927731351202</cx:pt>
          <cx:pt idx="141">0.00105471155242289</cx:pt>
          <cx:pt idx="142">-0.00022425122093593501</cx:pt>
          <cx:pt idx="143">0.0019374248568895</cx:pt>
          <cx:pt idx="144">0.0072909178074758796</cx:pt>
          <cx:pt idx="145">0.0056313575259789696</cx:pt>
          <cx:pt idx="146">0.0191864586805774</cx:pt>
          <cx:pt idx="147">0.018031843887144801</cx:pt>
          <cx:pt idx="148">0.00030351927083468501</cx:pt>
          <cx:pt idx="149">-0.0061846036975056603</cx:pt>
          <cx:pt idx="150">-0.0021781189317347698</cx:pt>
          <cx:pt idx="151">0.0059318089168397996</cx:pt>
          <cx:pt idx="152">0.0507817665597841</cx:pt>
          <cx:pt idx="153">0.068063936613106904</cx:pt>
          <cx:pt idx="154">0.019003321102554802</cx:pt>
          <cx:pt idx="155">0.031204835530234301</cx:pt>
          <cx:pt idx="156">0.031135751346155101</cx:pt>
          <cx:pt idx="157">-0.018916350275225299</cx:pt>
          <cx:pt idx="158">-0.0111781263225926</cx:pt>
          <cx:pt idx="159">-0.0083227926439634493</cx:pt>
          <cx:pt idx="160">-0.037182557809351903</cx:pt>
          <cx:pt idx="161">-0.048558024364632003</cx:pt>
          <cx:pt idx="162">-0.0396817423447203</cx:pt>
          <cx:pt idx="163">-0.053095351295137802</cx:pt>
          <cx:pt idx="164">-0.022857702222967902</cx:pt>
          <cx:pt idx="165">-0.0058192034049530297</cx:pt>
          <cx:pt idx="166">-0.00017210949784780201</cx:pt>
          <cx:pt idx="167">0.00024862860674573398</cx:pt>
          <cx:pt idx="168">-0.000453526126969948</cx:pt>
          <cx:pt idx="169">-0.00065909553617966301</cx:pt>
          <cx:pt idx="170">0.0018282848769751901</cx:pt>
          <cx:pt idx="171">0.0049966656957055201</cx:pt>
          <cx:pt idx="172">0.017768919707614399</cx:pt>
          <cx:pt idx="173">0.0150536697545711</cx:pt>
          <cx:pt idx="174">0.024546840539926701</cx:pt>
          <cx:pt idx="175">0.0088290074728783301</cx:pt>
          <cx:pt idx="176">-0.018924395606951801</cx:pt>
          <cx:pt idx="177">0.016647545676467299</cx:pt>
          <cx:pt idx="178">0.043996223149140097</cx:pt>
          <cx:pt idx="179">0.096001412762777003</cx:pt>
          <cx:pt idx="180">0.090301684773712296</cx:pt>
          <cx:pt idx="181">0.098922559152620798</cx:pt>
          <cx:pt idx="182">0.051534455246339601</cx:pt>
          <cx:pt idx="183">0.055102190693123797</cx:pt>
          <cx:pt idx="184">0.023278741977491201</cx:pt>
          <cx:pt idx="185">-0.020539633173683999</cx:pt>
          <cx:pt idx="186">0.0174493914179021</cx:pt>
          <cx:pt idx="187">0.00108680949061023</cx:pt>
          <cx:pt idx="188">-0.0287991275739811</cx:pt>
          <cx:pt idx="189">-0.036685926221629299</cx:pt>
          <cx:pt idx="190">-0.040572745609496703</cx:pt>
          <cx:pt idx="191">-0.039557343473851897</cx:pt>
          <cx:pt idx="192">-0.017398355591221801</cx:pt>
          <cx:pt idx="193">-0.0112807502543794</cx:pt>
          <cx:pt idx="194">-0.0035002022948467299</cx:pt>
          <cx:pt idx="195">-0.0029645430134606298</cx:pt>
          <cx:pt idx="196">-0.00074299761347378101</cx:pt>
          <cx:pt idx="197">0.00175978129813609</cx:pt>
          <cx:pt idx="198">0.00091633325925810497</cx:pt>
          <cx:pt idx="199">0.0018658203076894976</cx:pt>
          <cx:pt idx="200">0.0054307880452358999</cx:pt>
          <cx:pt idx="201">0.0050401936910039</cx:pt>
          <cx:pt idx="202">0.0092234739092412251</cx:pt>
          <cx:pt idx="203">0.0029763464337545999</cx:pt>
          <cx:pt idx="204">0.0082242847952736994</cx:pt>
          <cx:pt idx="205">0.012291027731650399</cx:pt>
          <cx:pt idx="206">0.021902556217203575</cx:pt>
          <cx:pt idx="207">0.029466948753537749</cx:pt>
          <cx:pt idx="208">0.019697095031180951</cx:pt>
          <cx:pt idx="209">0.0056921264779302497</cx:pt>
          <cx:pt idx="210">-0.00022168970616713625</cx:pt>
          <cx:pt idx="211">-0.0046312470070451498</cx:pt>
          <cx:pt idx="212">0.00308325164649955</cx:pt>
          <cx:pt idx="213">0.0027589808679769749</cx:pt>
          <cx:pt idx="214">-0.003535755040701825</cx:pt>
          <cx:pt idx="215">0.005132952280452175</cx:pt>
          <cx:pt idx="216">-0.001727090334254295</cx:pt>
          <cx:pt idx="217">-0.0019983530522508426</cx:pt>
          <cx:pt idx="218">-0.0096251292451270502</cx:pt>
          <cx:pt idx="219">-0.011514927228551051</cx:pt>
          <cx:pt idx="220">-0.0075683967065041501</cx:pt>
          <cx:pt idx="221">-0.002799815193814325</cx:pt>
          <cx:pt idx="222">-0.00056899262034111999</cx:pt>
          <cx:pt idx="223">-0.00012254461319328725</cx:pt>
          <cx:pt idx="224">-0.00013140730043099876</cx:pt>
          <cx:pt idx="225">8.9412748749700998e-05</cx:pt>
          <cx:pt idx="226">9.8781234432408749e-08</cx:pt>
          <cx:pt idx="227">0.0015255343002929099</cx:pt>
          <cx:pt idx="228">0.0063825075955876998</cx:pt>
          <cx:pt idx="229">0.0018863532814611475</cx:pt>
          <cx:pt idx="230">-0.0017020371841508575</cx:pt>
          <cx:pt idx="231">0.0037942137641242498</cx:pt>
          <cx:pt idx="232">0.0043035829210527248</cx:pt>
          <cx:pt idx="233">0.0083508305257840743</cx:pt>
          <cx:pt idx="234">0.0075670685387752498</cx:pt>
          <cx:pt idx="235">-0.012131281536872075</cx:pt>
          <cx:pt idx="236">-0.028147284089097498</cx:pt>
          <cx:pt idx="237">-0.03212553454790875</cx:pt>
          <cx:pt idx="238">-0.0124040732082915</cx:pt>
          <cx:pt idx="239">-0.0036765772524299002</cx:pt>
          <cx:pt idx="240">0.012753905293562349</cx:pt>
          <cx:pt idx="241">0.019488611677634424</cx:pt>
          <cx:pt idx="242">0.0067261828894036001</cx:pt>
          <cx:pt idx="243">0.0043300384335945253</cx:pt>
          <cx:pt idx="244">-0.0040695948348795251</cx:pt>
          <cx:pt idx="245">-0.0070055687690071247</cx:pt>
          <cx:pt idx="246">-0.0080381805535153748</cx:pt>
          <cx:pt idx="247">-0.011738784431197075</cx:pt>
          <cx:pt idx="248">-0.0061490382595616004</cx:pt>
          <cx:pt idx="249">-0.0023209016996192824</cx:pt>
          <cx:pt idx="250">-0.00024899971065505674</cx:pt>
          <cx:pt idx="251">9.4568173519192497e-05</cx:pt>
          <cx:pt idx="252">-0.00012811232657964375</cx:pt>
          <cx:pt idx="253">4.6892984120973248e-05</cx:pt>
          <cx:pt idx="254">2.8936951278790751e-05</cx:pt>
          <cx:pt idx="255">0.00055290596530175001</cx:pt>
          <cx:pt idx="256">0.003639369319033275</cx:pt>
          <cx:pt idx="257">-0.0048935938348556004</cx:pt>
          <cx:pt idx="258">-0.0013259513277240401</cx:pt>
          <cx:pt idx="259">-0.00017454468092928025</cx:pt>
          <cx:pt idx="260">-0.0095528898890105754</cx:pt>
          <cx:pt idx="261">-0.02273442452335505</cx:pt>
          <cx:pt idx="262">-0.036520947548926</cx:pt>
          <cx:pt idx="263">-0.05681527646403025</cx:pt>
          <cx:pt idx="264">-0.060990626056979497</cx:pt>
          <cx:pt idx="265">-0.050988205427679997</cx:pt>
          <cx:pt idx="266">-0.017597999812518375</cx:pt>
          <cx:pt idx="267">0.0132350197000623</cx:pt>
          <cx:pt idx="268">0.026762363429371751</cx:pt>
          <cx:pt idx="269">0.026674798921786751</cx:pt>
          <cx:pt idx="270">0.011392821847819125</cx:pt>
          <cx:pt idx="271">-0.0015163688784162049</cx:pt>
          <cx:pt idx="272">-0.010021142561197649</cx:pt>
          <cx:pt idx="273">-0.0090018689814890494</cx:pt>
          <cx:pt idx="274">-0.007611460264177675</cx:pt>
          <cx:pt idx="275">-0.0071090429967775003</cx:pt>
          <cx:pt idx="276">-0.0048966767199847498</cx:pt>
          <cx:pt idx="277">0.00031925099955328501</cx:pt>
          <cx:pt idx="278">-0.00010627235154948524</cx:pt>
          <cx:pt idx="279">3.7009220259345753e-05</cx:pt>
          <cx:pt idx="280">0.00011869594513591775</cx:pt>
          <cx:pt idx="281">5.4999252142690502e-05</cx:pt>
          <cx:pt idx="282">-0.00101415367665839</cx:pt>
          <cx:pt idx="283">-0.0013440894068053749</cx:pt>
          <cx:pt idx="284">-0.0017388779094686399</cx:pt>
          <cx:pt idx="285">-0.010527223354182351</cx:pt>
          <cx:pt idx="286">-0.0085817344680503751</cx:pt>
          <cx:pt idx="287">-0.016641848157194699</cx:pt>
          <cx:pt idx="288">-0.0379553292886095</cx:pt>
          <cx:pt idx="289">-0.060915229345476253</cx:pt>
          <cx:pt idx="290">-0.056829267085999252</cx:pt>
          <cx:pt idx="291">-0.048593951317161252</cx:pt>
          <cx:pt idx="292">-0.044943806407064253</cx:pt>
          <cx:pt idx="293">-0.011249310835232024</cx:pt>
          <cx:pt idx="294">0.016726423896351376</cx:pt>
          <cx:pt idx="295">0.01417093448030915</cx:pt>
          <cx:pt idx="296">0.026127549584898251</cx:pt>
          <cx:pt idx="297">0.018835670311525925</cx:pt>
          <cx:pt idx="298">0.0057107000413673253</cx:pt>
          <cx:pt idx="299">-0.031622494608830702</cx:pt>
          <cx:pt idx="300">-0.030153517880345801</cx:pt>
          <cx:pt idx="301">-0.050286290970590897</cx:pt>
          <cx:pt idx="302">-0.032338274789068103</cx:pt>
          <cx:pt idx="303">-0.020798347706440099</cx:pt>
          <cx:pt idx="304">-0.016361775805811</cx:pt>
          <cx:pt idx="305">0.0065162267078799499</cx:pt>
          <cx:pt idx="306">-0.00070399041241058695</cx:pt>
          <cx:pt idx="307">0.00045352363220132498</cx:pt>
          <cx:pt idx="308">0.00087207420519627699</cx:pt>
          <cx:pt idx="309">-7.1439800165988703e-05</cx:pt>
          <cx:pt idx="310">-0.00779589327772999</cx:pt>
          <cx:pt idx="311">-0.0040934603476913403</cx:pt>
          <cx:pt idx="312">-0.020303659398654101</cx:pt>
          <cx:pt idx="313">-0.054559361690514403</cx:pt>
          <cx:pt idx="314">-0.0644894080827174</cx:pt>
          <cx:pt idx="315">-0.102801417536933</cx:pt>
          <cx:pt idx="316">-0.14416165481085999</cx:pt>
          <cx:pt idx="317">-0.18979971422789699</cx:pt>
          <cx:pt idx="318">-0.087872161944217694</cx:pt>
          <cx:pt idx="319">-0.00051327424144152203</cx:pt>
          <cx:pt idx="320">0.0526957980194009</cx:pt>
          <cx:pt idx="321">0.057543436145181398</cx:pt>
          <cx:pt idx="322">0.078869908613237297</cx:pt>
          <cx:pt idx="323">0.017654580222087001</cx:pt>
          <cx:pt idx="324">-0.0225269882656902</cx:pt>
          <cx:pt idx="325">-0.0027708227256898498</cx:pt>
          <cx:pt idx="326">-0.0422315197462656</cx:pt>
          <cx:pt idx="327">-0.0305481265578957</cx:pt>
          <cx:pt idx="328">-0.042824349378228599</cx:pt>
          <cx:pt idx="329">-0.059333926806220703</cx:pt>
          <cx:pt idx="330">-0.027072319121149501</cx:pt>
          <cx:pt idx="331">-0.00209071977097758</cx:pt>
          <cx:pt idx="332">-0.0060055895012581396</cx:pt>
          <cx:pt idx="333">-0.00091096015822906596</cx:pt>
          <cx:pt idx="334">-0.0015942114467518301</cx:pt>
          <cx:pt idx="335">-0.00033339779703390598</cx:pt>
          <cx:pt idx="336">2.2448193827924501e-05</cx:pt>
          <cx:pt idx="337">-0.00068569016377897202</cx:pt>
          <cx:pt idx="338">-0.0057898404705073502</cx:pt>
          <cx:pt idx="339">-0.0039635480266772298</cx:pt>
          <cx:pt idx="340">-0.035175825107937798</cx:pt>
          <cx:pt idx="341">-0.056030618577381598</cx:pt>
          <cx:pt idx="342">-0.087486607559282503</cx:pt>
          <cx:pt idx="343">-0.092156174275990793</cx:pt>
          <cx:pt idx="344">-0.078642515125738499</cx:pt>
          <cx:pt idx="345">-0.050477455567424799</cx:pt>
          <cx:pt idx="346">0.046731723213010397</cx:pt>
          <cx:pt idx="347">0.095210411326363806</cx:pt>
          <cx:pt idx="348">0.092030683429531898</cx:pt>
          <cx:pt idx="349">0.034672973195807297</cx:pt>
          <cx:pt idx="350">0.067976248462739197</cx:pt>
          <cx:pt idx="351">-0.0134895571607574</cx:pt>
          <cx:pt idx="352">-0.0306535314904685</cx:pt>
          <cx:pt idx="353">-0.057086585594217303</cx:pt>
          <cx:pt idx="354">-0.028304605584898199</cx:pt>
          <cx:pt idx="355">-0.0120219893473741</cx:pt>
          <cx:pt idx="356">-0.0217262380266178</cx:pt>
          <cx:pt idx="357">-0.042909254447242397</cx:pt>
          <cx:pt idx="358">-0.035263236594297302</cx:pt>
          <cx:pt idx="359">-0.0234311831085827</cx:pt>
          <cx:pt idx="360">-0.0082476611799965297</cx:pt>
          <cx:pt idx="361">0.00233804616013831</cx:pt>
          <cx:pt idx="362">0.0018147462932128801</cx:pt>
          <cx:pt idx="363">0.00066507566521189002</cx:pt>
          <cx:pt idx="364">0.00014018394763129599</cx:pt>
          <cx:pt idx="365">-0.0010689597363835899</cx:pt>
          <cx:pt idx="366">0.0010404679522260001</cx:pt>
          <cx:pt idx="367">-0.00044440726276172201</cx:pt>
          <cx:pt idx="368">-0.022707401859161098</cx:pt>
          <cx:pt idx="369">-0.063121251970986406</cx:pt>
          <cx:pt idx="370">-0.0360782099517769</cx:pt>
          <cx:pt idx="371">0.0031681689558248601</cx:pt>
          <cx:pt idx="372">-0.023076492843101901</cx:pt>
          <cx:pt idx="373">-0.015897817185456398</cx:pt>
          <cx:pt idx="374">0.050432951144966501</cx:pt>
          <cx:pt idx="375">0.036326754214376297</cx:pt>
          <cx:pt idx="376">0.038281361417598102</cx:pt>
          <cx:pt idx="377">0.037498772656517999</cx:pt>
          <cx:pt idx="378">0.018344944181686699</cx:pt>
          <cx:pt idx="379">-0.044670403582409202</cx:pt>
          <cx:pt idx="380">0.0041226945021372299</cx:pt>
          <cx:pt idx="381">-0.026245788811957702</cx:pt>
          <cx:pt idx="382">0.0015299360885342899</cx:pt>
          <cx:pt idx="383">-0.021534544185480901</cx:pt>
          <cx:pt idx="384">-0.0075450609263570199</cx:pt>
          <cx:pt idx="385">-0.023326111481029799</cx:pt>
          <cx:pt idx="386">-0.049028727775323702</cx:pt>
          <cx:pt idx="387">-0.0308926121192084</cx:pt>
          <cx:pt idx="388">-0.0111403286770902</cx:pt>
          <cx:pt idx="389">0.0040235932870097899</cx:pt>
          <cx:pt idx="390">0.0013840200493138799</cx:pt>
          <cx:pt idx="391">0.000113536464971335</cx:pt>
          <cx:pt idx="392">0.00097240823660021795</cx:pt>
          <cx:pt idx="393">-0.00069441978428150296</cx:pt>
          <cx:pt idx="394">-0.00084947623347902501</cx:pt>
          <cx:pt idx="395">0.0042055942191260203</cx:pt>
          <cx:pt idx="396">-0.0081558401746886101</cx:pt>
          <cx:pt idx="397">-0.042126709500487303</cx:pt>
          <cx:pt idx="398">0.0032558324258729798</cx:pt>
          <cx:pt idx="399">0.062091033461876201</cx:pt>
          <cx:pt idx="400">0.020402106344587199</cx:pt>
          <cx:pt idx="401">-0.0145236593642619</cx:pt>
          <cx:pt idx="402">0.0024540273173899898</cx:pt>
          <cx:pt idx="403">-0.0076174199761749198</cx:pt>
          <cx:pt idx="404">0.011474752072987199</cx:pt>
          <cx:pt idx="405">0.014034740066368999</cx:pt>
          <cx:pt idx="406">0.054365392304892401</cx:pt>
          <cx:pt idx="407">-0.0294754235155755</cx:pt>
          <cx:pt idx="408">-0.041949276609985701</cx:pt>
          <cx:pt idx="409">-0.00171522588163993</cx:pt>
          <cx:pt idx="410">0.0061784737127549803</cx:pt>
          <cx:pt idx="411">0.00419062913759895</cx:pt>
          <cx:pt idx="412">-0.017646014433170799</cx:pt>
          <cx:pt idx="413">-0.016166509040394499</cx:pt>
          <cx:pt idx="414">-0.021940191636478298</cx:pt>
          <cx:pt idx="415">-0.022011636752788898</cx:pt>
          <cx:pt idx="416">0.0024683551515920798</cx:pt>
          <cx:pt idx="417">0.0101513957931595</cx:pt>
          <cx:pt idx="418">0.0069859779989264598</cx:pt>
          <cx:pt idx="419">-0.00033718291220907802</cx:pt>
          <cx:pt idx="420">-0.000212405370852526</cx:pt>
          <cx:pt idx="421">-0.000223922737458437</cx:pt>
          <cx:pt idx="422">-0.00015882124697472601</cx:pt>
          <cx:pt idx="423">0.0024144421724951702</cx:pt>
          <cx:pt idx="424">-0.0052610706545705198</cx:pt>
          <cx:pt idx="425">-0.015957937448161302</cx:pt>
          <cx:pt idx="426">0.027260230267268801</cx:pt>
          <cx:pt idx="427">0.035405023406176003</cx:pt>
          <cx:pt idx="428">-0.0057244534162311797</cx:pt>
          <cx:pt idx="429">-0.0217755682104727</cx:pt>
          <cx:pt idx="430">-0.016566614613328201</cx:pt>
          <cx:pt idx="431">-0.034391381775294702</cx:pt>
          <cx:pt idx="432">-0.020383200576345899</cx:pt>
          <cx:pt idx="433">0.016733727807459201</cx:pt>
          <cx:pt idx="434">0.0026332438396755001</cx:pt>
          <cx:pt idx="435">0.0060828432271832098</cx:pt>
          <cx:pt idx="436">0.021500232316410399</cx:pt>
          <cx:pt idx="437">-0.0435460150605219</cx:pt>
          <cx:pt idx="438">-0.010904059625998301</cx:pt>
          <cx:pt idx="439">-0.015932889127007702</cx:pt>
          <cx:pt idx="440">-0.055874906647987298</cx:pt>
          <cx:pt idx="441">-0.033658775528828601</cx:pt>
          <cx:pt idx="442">-0.0099315634969501607</cx:pt>
          <cx:pt idx="443">-0.0022687431594140802</cx:pt>
          <cx:pt idx="444">0.0136364484845915</cx:pt>
          <cx:pt idx="445">0.0156800691722568</cx:pt>
          <cx:pt idx="446">0.0073821085683361699</cx:pt>
          <cx:pt idx="447">0.000249002139625405</cx:pt>
          <cx:pt idx="448">0.00053877747116916396</cx:pt>
          <cx:pt idx="449">-0.00051108119790794701</cx:pt>
          <cx:pt idx="450">-0.000242946624460675</cx:pt>
          <cx:pt idx="451">0.0025402093154629798</cx:pt>
          <cx:pt idx="452">-0.0068478165983200702</cx:pt>
          <cx:pt idx="453">-0.026226440632331299</cx:pt>
          <cx:pt idx="454">-0.00020562803997476399</cx:pt>
          <cx:pt idx="455">0.013607762532006001</cx:pt>
          <cx:pt idx="456">-0.0050442614245542099</cx:pt>
          <cx:pt idx="457">0.027715785311909699</cx:pt>
          <cx:pt idx="458">0.011158692900358799</cx:pt>
          <cx:pt idx="459">-0.024390664118972599</cx:pt>
          <cx:pt idx="460">0.0040109076347043899</cx:pt>
          <cx:pt idx="461">0.0084065954398516596</cx:pt>
          <cx:pt idx="462">0.0296936629583366</cx:pt>
          <cx:pt idx="463">-0.00184434736787829</cx:pt>
          <cx:pt idx="464">0.041856853859182398</cx:pt>
          <cx:pt idx="465">-0.034414285077983699</cx:pt>
          <cx:pt idx="466">0.0022588275416667901</cx:pt>
          <cx:pt idx="467">-0.00077374337640216499</cx:pt>
          <cx:pt idx="468">-0.045405615530490197</cx:pt>
          <cx:pt idx="469">-0.014025380155445501</cx:pt>
          <cx:pt idx="470">0.011567058477534401</cx:pt>
          <cx:pt idx="471">0.0080376972663074708</cx:pt>
          <cx:pt idx="472">0.0156225891162827</cx:pt>
          <cx:pt idx="473">0.0169757953851329</cx:pt>
          <cx:pt idx="474">0.0076364163510034798</cx:pt>
          <cx:pt idx="475">0.0015347793767560101</cx:pt>
          <cx:pt idx="476">-0.000224358582190635</cx:pt>
          <cx:pt idx="477">-0.00061980675451781301</cx:pt>
          <cx:pt idx="478">0.0020039507439660099</cx:pt>
          <cx:pt idx="479">0.0052823837076557099</cx:pt>
          <cx:pt idx="480">-0.016388094866902798</cx:pt>
          <cx:pt idx="481">-0.031547610186516598</cx:pt>
          <cx:pt idx="482">-0.015393907530421001</cx:pt>
          <cx:pt idx="483">0.0090880432399151594</cx:pt>
          <cx:pt idx="484">0.017302699023700501</cx:pt>
          <cx:pt idx="485">0.00629561779791998</cx:pt>
          <cx:pt idx="486">-0.034712528888118703</cx:pt>
          <cx:pt idx="487">-0.051844581066568397</cx:pt>
          <cx:pt idx="488">-0.0010715082353617001</cx:pt>
          <cx:pt idx="489">0.023622781684170601</cx:pt>
          <cx:pt idx="490">0.049038548636560597</cx:pt>
          <cx:pt idx="491">0.0092200091633425092</cx:pt>
          <cx:pt idx="492">0.00587363394233312</cx:pt>
          <cx:pt idx="493">-0.0129703754501698</cx:pt>
          <cx:pt idx="494">0.0070182257048719398</cx:pt>
          <cx:pt idx="495">-0.0068506522191593196</cx:pt>
          <cx:pt idx="496">-0.030397471057241499</cx:pt>
          <cx:pt idx="497">0.010123502810129401</cx:pt>
          <cx:pt idx="498">0.0360007579634967</cx:pt>
          <cx:pt idx="499">0.015449974393760999</cx:pt>
          <cx:pt idx="500">-0.0031780379558472298</cx:pt>
          <cx:pt idx="501">0.015926064625667001</cx:pt>
          <cx:pt idx="502">0.0091650178093824301</cx:pt>
          <cx:pt idx="503">0.00090216297399173001</cx:pt>
          <cx:pt idx="504">0.00029224147807262098</cx:pt>
          <cx:pt idx="505">0.00088376294900692097</cx:pt>
          <cx:pt idx="506">0.0024738406398854699</cx:pt>
          <cx:pt idx="507">0.0131379771628744</cx:pt>
          <cx:pt idx="508">-0.0120925803190585</cx:pt>
          <cx:pt idx="509">-0.034347641675590797</cx:pt>
          <cx:pt idx="510">-0.035864658892901503</cx:pt>
          <cx:pt idx="511">-0.0016765233601439299</cx:pt>
          <cx:pt idx="512">0.00870459581327045</cx:pt>
          <cx:pt idx="513">-0.0015865973489209201</cx:pt>
          <cx:pt idx="514">-0.014361162236861701</cx:pt>
          <cx:pt idx="515">-0.066782340694838793</cx:pt>
          <cx:pt idx="516">-0.040672532395264797</cx:pt>
          <cx:pt idx="517">-0.0131097500256441</cx:pt>
          <cx:pt idx="518">0.00058929332520502704</cx:pt>
          <cx:pt idx="519">-0.0056574979275597704</cx:pt>
          <cx:pt idx="520">0.024420032063567802</cx:pt>
          <cx:pt idx="521">0.025672170348187601</cx:pt>
          <cx:pt idx="522">0.027272199638300802</cx:pt>
          <cx:pt idx="523">0.0259503656618712</cx:pt>
          <cx:pt idx="524">-0.0183316403817325</cx:pt>
          <cx:pt idx="525">0.034004664823107197</cx:pt>
          <cx:pt idx="526">0.046037692829157997</cx:pt>
          <cx:pt idx="527">0.016702417521389599</cx:pt>
          <cx:pt idx="528">0.0019747312696386499</cx:pt>
          <cx:pt idx="529">0.0150353369235582</cx:pt>
          <cx:pt idx="530">0.0061500461464658396</cx:pt>
          <cx:pt idx="531">0.0017525207192774399</cx:pt>
          <cx:pt idx="532">0.00070850795129378597</cx:pt>
          <cx:pt idx="533">-0.00077769379835632905</cx:pt>
          <cx:pt idx="534">0.00042567713694124199</cx:pt>
          <cx:pt idx="535">0.019018014032985701</cx:pt>
          <cx:pt idx="536">0.0070487334894983704</cx:pt>
          <cx:pt idx="537">-0.032811215871247398</cx:pt>
          <cx:pt idx="538">-0.056169915704379902</cx:pt>
          <cx:pt idx="539">-0.046406997444908102</cx:pt>
          <cx:pt idx="540">-0.077307083979381394</cx:pt>
          <cx:pt idx="541">-0.056104834773948599</cx:pt>
          <cx:pt idx="542">-0.0424688311318056</cx:pt>
          <cx:pt idx="543">-0.056151389383330197</cx:pt>
          <cx:pt idx="544">-0.037073693126685001</cx:pt>
          <cx:pt idx="545">-0.0053668059613930499</cx:pt>
          <cx:pt idx="546">-0.0268210045436491</cx:pt>
          <cx:pt idx="547">0.0086498275302173307</cx:pt>
          <cx:pt idx="548">-0.034548634140816298</cx:pt>
          <cx:pt idx="549">-0.016687448326836302</cx:pt>
          <cx:pt idx="550">0.0198058751570361</cx:pt>
          <cx:pt idx="551">-0.0053592624007107398</cx:pt>
          <cx:pt idx="552">-0.032103020587692301</cx:pt>
          <cx:pt idx="553">0.028335858084999201</cx:pt>
          <cx:pt idx="554">0.0303612250298699</cx:pt>
          <cx:pt idx="555">0.0052092917500518397</cx:pt>
          <cx:pt idx="556">-0.0013855372908383201</cx:pt>
          <cx:pt idx="557">0.0060015992333230699</cx:pt>
          <cx:pt idx="558">0.0031629468351051502</cx:pt>
          <cx:pt idx="559">0.00054764446864241905</cx:pt>
          <cx:pt idx="560">0.00087297132279495196</cx:pt>
          <cx:pt idx="561">-0.00076367099242254999</cx:pt>
          <cx:pt idx="562">0.0024279910492536901</cx:pt>
          <cx:pt idx="563">0.020428379172095199</cx:pt>
          <cx:pt idx="564">0.0188867240873721</cx:pt>
          <cx:pt idx="565">-0.0253274124041559</cx:pt>
          <cx:pt idx="566">-0.058480149455218601</cx:pt>
          <cx:pt idx="567">-0.077608746737057602</cx:pt>
          <cx:pt idx="568">-0.091442509531443006</cx:pt>
          <cx:pt idx="569">-0.062285583925879899</cx:pt>
          <cx:pt idx="570">-0.041796508965235499</cx:pt>
          <cx:pt idx="571">-0.029226411728983201</cx:pt>
          <cx:pt idx="572">0.0094958602635693799</cx:pt>
          <cx:pt idx="573">0.0044101778741387704</cx:pt>
          <cx:pt idx="574">-0.022926119309513798</cx:pt>
          <cx:pt idx="575">-0.048277412696866001</cx:pt>
          <cx:pt idx="576">-0.070755610361300098</cx:pt>
          <cx:pt idx="577">-0.0245689589086549</cx:pt>
          <cx:pt idx="578">0.044857407962992202</cx:pt>
          <cx:pt idx="579">-0.0310560576646726</cx:pt>
          <cx:pt idx="580">-0.0201185078196548</cx:pt>
          <cx:pt idx="581">0.053671197972718798</cx:pt>
          <cx:pt idx="582">0.028234795261460999</cx:pt>
          <cx:pt idx="583">-0.0146672301574193</cx:pt>
          <cx:pt idx="584">-0.00042468808406872702</cx:pt>
          <cx:pt idx="585">1.90337573922308e-05</cx:pt>
          <cx:pt idx="586">0.0023754260896304302</cx:pt>
          <cx:pt idx="587">2.5915888007875801e-05</cx:pt>
          <cx:pt idx="588">-0.00027273490221910201</cx:pt>
          <cx:pt idx="589">0.00019712699931719499</cx:pt>
          <cx:pt idx="590">0.0022159485940905599</cx:pt>
          <cx:pt idx="591">0.010575794208417</cx:pt>
          <cx:pt idx="592">0.023484887973411899</cx:pt>
          <cx:pt idx="593">-0.014426724831374801</cx:pt>
          <cx:pt idx="594">-0.021106676960463401</cx:pt>
          <cx:pt idx="595">-0.049741755523073597</cx:pt>
          <cx:pt idx="596">-0.054518292091067302</cx:pt>
          <cx:pt idx="597">-0.037161638854161003</cx:pt>
          <cx:pt idx="598">0.025447528872196801</cx:pt>
          <cx:pt idx="599">-0.021338795163033601</cx:pt>
          <cx:pt idx="600">0.0175819232870249</cx:pt>
          <cx:pt idx="601">0.016329195905285199</cx:pt>
          <cx:pt idx="602">0.0105617068440624</cx:pt>
          <cx:pt idx="603">-0.044360757133534698</cx:pt>
          <cx:pt idx="604">-0.023923613946025098</cx:pt>
          <cx:pt idx="605">0.0144091155663223</cx:pt>
          <cx:pt idx="606">0.056837956968186602</cx:pt>
          <cx:pt idx="607">0.0080601424295865896</cx:pt>
          <cx:pt idx="608">0.0225000829333756</cx:pt>
          <cx:pt idx="609">0.031578357547123702</cx:pt>
          <cx:pt idx="610">-0.0041656384850652798</cx:pt>
          <cx:pt idx="611">-0.0036706424533853102</cx:pt>
          <cx:pt idx="612">0.00182950762519606</cx:pt>
          <cx:pt idx="613">0.0030445078327741701</cx:pt>
          <cx:pt idx="614">0.00041283738222019299</cx:pt>
          <cx:pt idx="615">-0.000282343828942692</cx:pt>
          <cx:pt idx="616">-0.00046483941831356297</cx:pt>
          <cx:pt idx="617">0.00084837427171712302</cx:pt>
          <cx:pt idx="618">0.00178852935019039</cx:pt>
          <cx:pt idx="619">0.012512716268522101</cx:pt>
          <cx:pt idx="620">0.027049371556277398</cx:pt>
          <cx:pt idx="621">0.022402869443450601</cx:pt>
          <cx:pt idx="622">0.0043908592299111496</cx:pt>
          <cx:pt idx="623">0.0032210146127401801</cx:pt>
          <cx:pt idx="624">-0.0152265198693391</cx:pt>
          <cx:pt idx="625">-0.027521304846217801</cx:pt>
          <cx:pt idx="626">-0.00366406653125234</cx:pt>
          <cx:pt idx="627">-0.032356451282976997</cx:pt>
          <cx:pt idx="628">-0.048251576191826497</cx:pt>
          <cx:pt idx="629">-0.0181939397304283</cx:pt>
          <cx:pt idx="630">-0.0104777389791944</cx:pt>
          <cx:pt idx="631">0.023218366092060599</cx:pt>
          <cx:pt idx="632">0.036345758853497702</cx:pt>
          <cx:pt idx="633">-0.0069613874470201799</cx:pt>
          <cx:pt idx="634">0.0069395171366070001</cx:pt>
          <cx:pt idx="635">0.035006284327061703</cx:pt>
          <cx:pt idx="636">0.024972323521106499</cx:pt>
          <cx:pt idx="637">-0.0040617166337327598</cx:pt>
          <cx:pt idx="638">-0.014077504759934901</cx:pt>
          <cx:pt idx="639">0.000179522440458344</cx:pt>
          <cx:pt idx="640">0.0025626810942812701</cx:pt>
          <cx:pt idx="641">0.0012656376143137199</cx:pt>
          <cx:pt idx="642">0.00011847818009111499</cx:pt>
          <cx:pt idx="643">0.00046181608313613902</cx:pt>
          <cx:pt idx="644">0.00038659601140241602</cx:pt>
          <cx:pt idx="645">-0.000353031892669604</cx:pt>
          <cx:pt idx="646">0.00129289677157389</cx:pt>
          <cx:pt idx="647">0.0082041002215476905</cx:pt>
          <cx:pt idx="648">0.0203434836027921</cx:pt>
          <cx:pt idx="649">0.034106545514913197</cx:pt>
          <cx:pt idx="650">0.017723692719517799</cx:pt>
          <cx:pt idx="651">0.035775237554919098</cx:pt>
          <cx:pt idx="652">0.018694791080014098</cx:pt>
          <cx:pt idx="653">0.021062321055135801</cx:pt>
          <cx:pt idx="654">0.0058874539700860999</cx:pt>
          <cx:pt idx="655">0.018834034452646201</cx:pt>
          <cx:pt idx="656">0.0034085271824725</cx:pt>
          <cx:pt idx="657">0.026353691287281301</cx:pt>
          <cx:pt idx="658">-0.0062272171389787098</cx:pt>
          <cx:pt idx="659">0.0264841946422462</cx:pt>
          <cx:pt idx="660">-0.0090619743331350998</cx:pt>
          <cx:pt idx="661">-0.039453570657626301</cx:pt>
          <cx:pt idx="662">0.0028459233640448002</cx:pt>
          <cx:pt idx="663">0.0166871788578771</cx:pt>
          <cx:pt idx="664">-0.00207067381120663</cx:pt>
          <cx:pt idx="665">-0.016276963436751099</cx:pt>
          <cx:pt idx="666">-0.0150656795908472</cx:pt>
          <cx:pt idx="667">-0.00185250873924762</cx:pt>
          <cx:pt idx="668">0.0017617841388256001</cx:pt>
          <cx:pt idx="669">0.00194948057233281</cx:pt>
          <cx:pt idx="670">0.00063174357254378</cx:pt>
          <cx:pt idx="671">0.00030595081319606098</cx:pt>
          <cx:pt idx="672">-0.00065669375304416595</cx:pt>
          <cx:pt idx="673">0.00042282293514913797</cx:pt>
          <cx:pt idx="674">0.00025740260811335801</cx:pt>
          <cx:pt idx="675">0.0040109725189672301</cx:pt>
          <cx:pt idx="676">0.013269180311509299</cx:pt>
          <cx:pt idx="677">0.0083608063399642305</cx:pt>
          <cx:pt idx="678">0.0167372521156458</cx:pt>
          <cx:pt idx="679">0.0353424151310242</cx:pt>
          <cx:pt idx="680">0.064660918259505706</cx:pt>
          <cx:pt idx="681">0.068419889081195298</cx:pt>
          <cx:pt idx="682">0.010500734242617001</cx:pt>
          <cx:pt idx="683">0.013882082559592</cx:pt>
          <cx:pt idx="684">0.0057896249741255902</cx:pt>
          <cx:pt idx="685">0.038664110308239498</cx:pt>
          <cx:pt idx="686">0.042536307214711397</cx:pt>
          <cx:pt idx="687">0.015979300981190301</cx:pt>
          <cx:pt idx="688">-0.026775225267392001</cx:pt>
          <cx:pt idx="689">0.023447828910310501</cx:pt>
          <cx:pt idx="690">0.021609434232533999</cx:pt>
          <cx:pt idx="691">-0.020506603242917101</cx:pt>
          <cx:pt idx="692">-0.034797758457409102</cx:pt>
          <cx:pt idx="693">-0.018188193528744699</cx:pt>
          <cx:pt idx="694">-0.0066135874274922497</cx:pt>
          <cx:pt idx="695">-0.0039646852703265597</cx:pt>
          <cx:pt idx="696">0.00080482310634720196</cx:pt>
          <cx:pt idx="697">0.000587820938782368</cx:pt>
          <cx:pt idx="698">0.00053745222812370103</cx:pt>
          <cx:pt idx="699">0.00018910868497361099</cx:pt>
          <cx:pt idx="700">0.00030071064737602598</cx:pt>
          <cx:pt idx="701">0.00031754914253174002</cx:pt>
          <cx:pt idx="702">-0.00067149721125213998</cx:pt>
          <cx:pt idx="703">-6.7030656668554399e-05</cx:pt>
          <cx:pt idx="704">0.0045419955847899197</cx:pt>
          <cx:pt idx="705">0.0015905459251644</cx:pt>
          <cx:pt idx="706">0.0023656207939725198</cx:pt>
          <cx:pt idx="707">0.0078413585109073404</cx:pt>
          <cx:pt idx="708">0.0213018264106835</cx:pt>
          <cx:pt idx="709">0.030643785254282799</cx:pt>
          <cx:pt idx="710">0.040629341933605401</cx:pt>
          <cx:pt idx="711">0.0335951705111023</cx:pt>
          <cx:pt idx="712">0.027400816289127598</cx:pt>
          <cx:pt idx="713">0.00303763914119589</cx:pt>
          <cx:pt idx="714">-0.034910311140090799</cx:pt>
          <cx:pt idx="715">-0.052863215286902701</cx:pt>
          <cx:pt idx="716">-0.029214867786738302</cx:pt>
          <cx:pt idx="717">-0.016329998758443501</cx:pt>
          <cx:pt idx="718">-0.015066835088718001</cx:pt>
          <cx:pt idx="719">-0.010744291910076101</cx:pt>
          <cx:pt idx="720">-0.014794931953600401</cx:pt>
          <cx:pt idx="721">-0.016362481361753101</cx:pt>
          <cx:pt idx="722">-0.0116529254071857</cx:pt>
          <cx:pt idx="723">-0.0049887002268519699</cx:pt>
          <cx:pt idx="724">-3.6504025344226502e-05</cx:pt>
          <cx:pt idx="725">0.00046651924049171702</cx:pt>
          <cx:pt idx="726">0.00052572992961254401</cx:pt>
          <cx:pt idx="727">0.00053172883363390396</cx:pt>
          <cx:pt idx="728">-0.00061074420052778197</cx:pt>
          <cx:pt idx="729">0.000132015065140402</cx:pt>
          <cx:pt idx="730">-0.000121066637381662</cx:pt>
          <cx:pt idx="731">-0.00055925329054966398</cx:pt>
          <cx:pt idx="732">-0.00071522484587596897</cx:pt>
          <cx:pt idx="733">6.3440880159350299e-05</cx:pt>
          <cx:pt idx="734">-0.000185243973454808</cx:pt>
          <cx:pt idx="735">-0.0057969473763937801</cx:pt>
          <cx:pt idx="736">-0.0059945439407660403</cx:pt>
          <cx:pt idx="737">-0.00041807152268279402</cx:pt>
          <cx:pt idx="738">0.010695635979576099</cx:pt>
          <cx:pt idx="739">0.014102901635820999</cx:pt>
          <cx:pt idx="740">0.012310880071323201</cx:pt>
          <cx:pt idx="741">0.011901673015201</cx:pt>
          <cx:pt idx="742">-0.00375138025566961</cx:pt>
          <cx:pt idx="743">-0.0077668528062948402</cx:pt>
          <cx:pt idx="744">-0.0055596544298229097</cx:pt>
          <cx:pt idx="745">0.00095190459085308103</cx:pt>
          <cx:pt idx="746">-0.0021081575292565698</cx:pt>
          <cx:pt idx="747">-0.00149982997582237</cx:pt>
          <cx:pt idx="748">-0.00082517709538797699</cx:pt>
          <cx:pt idx="749">-0.0021221467198406499</cx:pt>
          <cx:pt idx="750">0.0016065024040759</cx:pt>
          <cx:pt idx="751">0.00069046398798886497</cx:pt>
          <cx:pt idx="752">0.00056643347278077902</cx:pt>
          <cx:pt idx="753">-0.00044161607291407802</cx:pt>
          <cx:pt idx="754">0.00083982111659478497</cx:pt>
          <cx:pt idx="755">-0.00048603660154301599</cx:pt>
          <cx:pt idx="756">-0.00047679007477339802</cx:pt>
          <cx:pt idx="757">0.00075917096937209701</cx:pt>
          <cx:pt idx="758">0.000241202127326773</cx:pt>
          <cx:pt idx="759">0.00055500841940717301</cx:pt>
          <cx:pt idx="760">-3.01803467510557e-05</cx:pt>
          <cx:pt idx="761">0.00044387055541280003</cx:pt>
          <cx:pt idx="762">-0.00089722696203863104</cx:pt>
          <cx:pt idx="763">0.00013531618812803801</cx:pt>
          <cx:pt idx="764">-0.00019874074820377599</cx:pt>
          <cx:pt idx="765">0.00057452832766786597</cx:pt>
          <cx:pt idx="766">0.0012923984131279101</cx:pt>
          <cx:pt idx="767">0.00060748294680418498</cx:pt>
          <cx:pt idx="768">-0.000158875670547213</cx:pt>
          <cx:pt idx="769">0.00076380249353494799</cx:pt>
          <cx:pt idx="770">0.00084449012631041996</cx:pt>
          <cx:pt idx="771">0.0014662061747963799</cx:pt>
          <cx:pt idx="772">0.00049603264172258304</cx:pt>
          <cx:pt idx="773">-0.00086194914222686601</cx:pt>
          <cx:pt idx="774">-0.0014311959863920799</cx:pt>
          <cx:pt idx="775">-0.00016859525050599399</cx:pt>
          <cx:pt idx="776">0.00028339687120790198</cx:pt>
          <cx:pt idx="777">-1.18354523651273e-05</cx:pt>
          <cx:pt idx="778">-0.00012072222619679099</cx:pt>
          <cx:pt idx="779">-0.00041637391322533898</cx:pt>
          <cx:pt idx="780">0.00034469315179896698</cx:pt>
          <cx:pt idx="781">-0.000231482338154176</cx:pt>
          <cx:pt idx="782">-0.00022929886767661801</cx:pt>
          <cx:pt idx="783">0.000135340982871134</cx:pt>
          <cx:pt idx="784">0.0018658203076894976</cx:pt>
          <cx:pt idx="785">0.0054307880452358999</cx:pt>
          <cx:pt idx="786">0.0050401936910039</cx:pt>
          <cx:pt idx="787">0.0092234739092412251</cx:pt>
          <cx:pt idx="788">0.0029763464337545999</cx:pt>
          <cx:pt idx="789">0.0082242847952736994</cx:pt>
          <cx:pt idx="790">0.012291027731650399</cx:pt>
          <cx:pt idx="791">0.021902556217203575</cx:pt>
          <cx:pt idx="792">0.029466948753537749</cx:pt>
          <cx:pt idx="793">0.019697095031180951</cx:pt>
          <cx:pt idx="794">0.0056921264779302497</cx:pt>
          <cx:pt idx="795">-0.00022168970616713625</cx:pt>
          <cx:pt idx="796">-0.0046312470070451498</cx:pt>
          <cx:pt idx="797">0.00308325164649955</cx:pt>
          <cx:pt idx="798">0.0027589808679769749</cx:pt>
          <cx:pt idx="799">-0.003535755040701825</cx:pt>
          <cx:pt idx="800">0.005132952280452175</cx:pt>
          <cx:pt idx="801">-0.001727090334254295</cx:pt>
          <cx:pt idx="802">-0.0019983530522508426</cx:pt>
          <cx:pt idx="803">-0.0096251292451270502</cx:pt>
          <cx:pt idx="804">-0.011514927228551051</cx:pt>
          <cx:pt idx="805">-0.0075683967065041501</cx:pt>
          <cx:pt idx="806">-0.002799815193814325</cx:pt>
          <cx:pt idx="807">-0.00056899262034111999</cx:pt>
          <cx:pt idx="808">-0.00012254461319328725</cx:pt>
          <cx:pt idx="809">-0.00013140730043099876</cx:pt>
          <cx:pt idx="810">8.9412748749700998e-05</cx:pt>
          <cx:pt idx="811">9.8781234432408749e-08</cx:pt>
          <cx:pt idx="812">0.0015255343002929099</cx:pt>
          <cx:pt idx="813">0.0063825075955876998</cx:pt>
          <cx:pt idx="814">0.0018863532814611475</cx:pt>
          <cx:pt idx="815">-0.0017020371841508575</cx:pt>
          <cx:pt idx="816">0.0037942137641242498</cx:pt>
          <cx:pt idx="817">0.0043035829210527248</cx:pt>
          <cx:pt idx="818">0.0083508305257840743</cx:pt>
          <cx:pt idx="819">0.0075670685387752498</cx:pt>
          <cx:pt idx="820">-0.012131281536872075</cx:pt>
          <cx:pt idx="821">-0.028147284089097498</cx:pt>
          <cx:pt idx="822">-0.03212553454790875</cx:pt>
          <cx:pt idx="823">-0.0124040732082915</cx:pt>
          <cx:pt idx="824">-0.0036765772524299002</cx:pt>
          <cx:pt idx="825">0.012753905293562349</cx:pt>
          <cx:pt idx="826">0.019488611677634424</cx:pt>
          <cx:pt idx="827">0.0067261828894036001</cx:pt>
          <cx:pt idx="828">0.0043300384335945253</cx:pt>
          <cx:pt idx="829">-0.0040695948348795251</cx:pt>
          <cx:pt idx="830">-0.0070055687690071247</cx:pt>
          <cx:pt idx="831">-0.0080381805535153748</cx:pt>
          <cx:pt idx="832">-0.011738784431197075</cx:pt>
          <cx:pt idx="833">-0.0061490382595616004</cx:pt>
          <cx:pt idx="834">-0.0023209016996192824</cx:pt>
          <cx:pt idx="835">-0.00024899971065505674</cx:pt>
          <cx:pt idx="836">9.4568173519192497e-05</cx:pt>
          <cx:pt idx="837">-0.00012811232657964375</cx:pt>
          <cx:pt idx="838">4.6892984120973248e-05</cx:pt>
          <cx:pt idx="839">2.8936951278790751e-05</cx:pt>
          <cx:pt idx="840">0.00055290596530175001</cx:pt>
          <cx:pt idx="841">0.003639369319033275</cx:pt>
          <cx:pt idx="842">-0.0048935938348556004</cx:pt>
          <cx:pt idx="843">-0.0013259513277240401</cx:pt>
          <cx:pt idx="844">-0.00017454468092928025</cx:pt>
          <cx:pt idx="845">-0.0095528898890105754</cx:pt>
          <cx:pt idx="846">-0.02273442452335505</cx:pt>
          <cx:pt idx="847">-0.036520947548926</cx:pt>
          <cx:pt idx="848">-0.05681527646403025</cx:pt>
          <cx:pt idx="849">-0.060990626056979497</cx:pt>
          <cx:pt idx="850">-0.050988205427679997</cx:pt>
          <cx:pt idx="851">-0.017597999812518375</cx:pt>
          <cx:pt idx="852">0.0132350197000623</cx:pt>
          <cx:pt idx="853">0.026762363429371751</cx:pt>
          <cx:pt idx="854">0.026674798921786751</cx:pt>
          <cx:pt idx="855">0.011392821847819125</cx:pt>
          <cx:pt idx="856">-0.0015163688784162049</cx:pt>
          <cx:pt idx="857">-0.010021142561197649</cx:pt>
          <cx:pt idx="858">-0.0090018689814890494</cx:pt>
          <cx:pt idx="859">-0.007611460264177675</cx:pt>
          <cx:pt idx="860">-0.0071090429967775003</cx:pt>
          <cx:pt idx="861">-0.0048966767199847498</cx:pt>
          <cx:pt idx="862">0.00031925099955328501</cx:pt>
          <cx:pt idx="863">-0.00010627235154948524</cx:pt>
          <cx:pt idx="864">3.7009220259345753e-05</cx:pt>
          <cx:pt idx="865">0.00011869594513591775</cx:pt>
          <cx:pt idx="866">5.4999252142690502e-05</cx:pt>
          <cx:pt idx="867">-0.00101415367665839</cx:pt>
          <cx:pt idx="868">-0.0013440894068053749</cx:pt>
          <cx:pt idx="869">-0.0017388779094686399</cx:pt>
          <cx:pt idx="870">-0.010527223354182351</cx:pt>
          <cx:pt idx="871">-0.0085817344680503751</cx:pt>
          <cx:pt idx="872">-0.016641848157194699</cx:pt>
          <cx:pt idx="873">-0.0379553292886095</cx:pt>
          <cx:pt idx="874">-0.060915229345476253</cx:pt>
          <cx:pt idx="875">-0.056829267085999252</cx:pt>
          <cx:pt idx="876">-0.048593951317161252</cx:pt>
          <cx:pt idx="877">-0.044943806407064253</cx:pt>
          <cx:pt idx="878">-0.011249310835232024</cx:pt>
          <cx:pt idx="879">0.016726423896351376</cx:pt>
          <cx:pt idx="880">0.01417093448030915</cx:pt>
          <cx:pt idx="881">0.026127549584898251</cx:pt>
          <cx:pt idx="882">0.018835670311525925</cx:pt>
          <cx:pt idx="883">0.0057107000413673253</cx:pt>
          <cx:pt idx="884">0.0018658203076894976</cx:pt>
          <cx:pt idx="885">0.0054307880452358999</cx:pt>
          <cx:pt idx="886">0.0050401936910039</cx:pt>
          <cx:pt idx="887">0.0092234739092412251</cx:pt>
          <cx:pt idx="888">0.0029763464337545999</cx:pt>
          <cx:pt idx="889">0.0082242847952736994</cx:pt>
          <cx:pt idx="890">0.012291027731650399</cx:pt>
          <cx:pt idx="891">0.021902556217203575</cx:pt>
          <cx:pt idx="892">0.029466948753537749</cx:pt>
          <cx:pt idx="893">0.019697095031180951</cx:pt>
          <cx:pt idx="894">0.0056921264779302497</cx:pt>
          <cx:pt idx="895">-0.00022168970616713625</cx:pt>
          <cx:pt idx="896">-0.0046312470070451498</cx:pt>
          <cx:pt idx="897">0.00308325164649955</cx:pt>
          <cx:pt idx="898">0.0027589808679769749</cx:pt>
          <cx:pt idx="899">-0.003535755040701825</cx:pt>
          <cx:pt idx="900">0.005132952280452175</cx:pt>
          <cx:pt idx="901">-0.001727090334254295</cx:pt>
          <cx:pt idx="902">-0.0019983530522508426</cx:pt>
          <cx:pt idx="903">-0.0096251292451270502</cx:pt>
          <cx:pt idx="904">-0.011514927228551051</cx:pt>
          <cx:pt idx="905">-0.0075683967065041501</cx:pt>
          <cx:pt idx="906">-0.002799815193814325</cx:pt>
          <cx:pt idx="907">-0.00056899262034111999</cx:pt>
          <cx:pt idx="908">-0.00012254461319328725</cx:pt>
          <cx:pt idx="909">-0.00013140730043099876</cx:pt>
          <cx:pt idx="910">8.9412748749700998e-05</cx:pt>
          <cx:pt idx="911">9.8781234432408749e-08</cx:pt>
          <cx:pt idx="912">0.0015255343002929099</cx:pt>
          <cx:pt idx="913">0.0063825075955876998</cx:pt>
          <cx:pt idx="914">0.0018863532814611475</cx:pt>
          <cx:pt idx="915">-0.0017020371841508575</cx:pt>
          <cx:pt idx="916">0.0037942137641242498</cx:pt>
          <cx:pt idx="917">0.0043035829210527248</cx:pt>
          <cx:pt idx="918">0.0083508305257840743</cx:pt>
          <cx:pt idx="919">0.0075670685387752498</cx:pt>
          <cx:pt idx="920">-0.012131281536872075</cx:pt>
          <cx:pt idx="921">-0.028147284089097498</cx:pt>
          <cx:pt idx="922">-0.03212553454790875</cx:pt>
          <cx:pt idx="923">-0.0124040732082915</cx:pt>
          <cx:pt idx="924">-0.0036765772524299002</cx:pt>
          <cx:pt idx="925">0.012753905293562349</cx:pt>
          <cx:pt idx="926">0.019488611677634424</cx:pt>
          <cx:pt idx="927">0.0067261828894036001</cx:pt>
          <cx:pt idx="928">0.0043300384335945253</cx:pt>
          <cx:pt idx="929">-0.0040695948348795251</cx:pt>
          <cx:pt idx="930">-0.0070055687690071247</cx:pt>
          <cx:pt idx="931">-0.0080381805535153748</cx:pt>
          <cx:pt idx="932">-0.011738784431197075</cx:pt>
          <cx:pt idx="933">-0.0061490382595616004</cx:pt>
          <cx:pt idx="934">-0.0023209016996192824</cx:pt>
          <cx:pt idx="935">-0.00024899971065505674</cx:pt>
          <cx:pt idx="936">9.4568173519192497e-05</cx:pt>
          <cx:pt idx="937">-0.00012811232657964375</cx:pt>
          <cx:pt idx="938">4.6892984120973248e-05</cx:pt>
          <cx:pt idx="939">2.8936951278790751e-05</cx:pt>
          <cx:pt idx="940">0.00055290596530175001</cx:pt>
          <cx:pt idx="941">0.003639369319033275</cx:pt>
          <cx:pt idx="942">-0.0048935938348556004</cx:pt>
          <cx:pt idx="943">-0.0013259513277240401</cx:pt>
          <cx:pt idx="944">-0.00017454468092928025</cx:pt>
          <cx:pt idx="945">-0.0095528898890105754</cx:pt>
          <cx:pt idx="946">-0.02273442452335505</cx:pt>
          <cx:pt idx="947">-0.036520947548926</cx:pt>
          <cx:pt idx="948">-0.05681527646403025</cx:pt>
          <cx:pt idx="949">-0.060990626056979497</cx:pt>
          <cx:pt idx="950">-0.050988205427679997</cx:pt>
          <cx:pt idx="951">-0.017597999812518375</cx:pt>
          <cx:pt idx="952">0.0132350197000623</cx:pt>
          <cx:pt idx="953">0.026762363429371751</cx:pt>
          <cx:pt idx="954">0.026674798921786751</cx:pt>
          <cx:pt idx="955">0.011392821847819125</cx:pt>
          <cx:pt idx="956">-0.0015163688784162049</cx:pt>
          <cx:pt idx="957">-0.010021142561197649</cx:pt>
          <cx:pt idx="958">-0.0090018689814890494</cx:pt>
          <cx:pt idx="959">-0.007611460264177675</cx:pt>
          <cx:pt idx="960">-0.0071090429967775003</cx:pt>
          <cx:pt idx="961">-0.0048966767199847498</cx:pt>
          <cx:pt idx="962">0.00031925099955328501</cx:pt>
          <cx:pt idx="963">-0.00010627235154948524</cx:pt>
          <cx:pt idx="964">3.7009220259345753e-05</cx:pt>
          <cx:pt idx="965">0.00011869594513591775</cx:pt>
          <cx:pt idx="966">5.4999252142690502e-05</cx:pt>
          <cx:pt idx="967">-0.00101415367665839</cx:pt>
          <cx:pt idx="968">-0.0013440894068053749</cx:pt>
          <cx:pt idx="969">-0.0017388779094686399</cx:pt>
          <cx:pt idx="970">-0.010527223354182351</cx:pt>
          <cx:pt idx="971">-0.0085817344680503751</cx:pt>
          <cx:pt idx="972">-0.016641848157194699</cx:pt>
          <cx:pt idx="973">-0.0379553292886095</cx:pt>
          <cx:pt idx="974">-0.060915229345476253</cx:pt>
          <cx:pt idx="975">-0.056829267085999252</cx:pt>
          <cx:pt idx="976">-0.048593951317161252</cx:pt>
          <cx:pt idx="977">-0.044943806407064253</cx:pt>
          <cx:pt idx="978">-0.011249310835232024</cx:pt>
          <cx:pt idx="979">0.016726423896351376</cx:pt>
          <cx:pt idx="980">0.01417093448030915</cx:pt>
          <cx:pt idx="981">0.026127549584898251</cx:pt>
          <cx:pt idx="982">0.018835670311525925</cx:pt>
          <cx:pt idx="983">0.0057107000413673253</cx:pt>
          <cx:pt idx="984">0.0018658203076894976</cx:pt>
          <cx:pt idx="985">0.0054307880452358999</cx:pt>
          <cx:pt idx="986">0.0050401936910039</cx:pt>
          <cx:pt idx="987">0.0092234739092412251</cx:pt>
          <cx:pt idx="988">0.0029763464337545999</cx:pt>
          <cx:pt idx="989">0.0082242847952736994</cx:pt>
          <cx:pt idx="990">0.012291027731650399</cx:pt>
          <cx:pt idx="991">0.021902556217203575</cx:pt>
          <cx:pt idx="992">0.029466948753537749</cx:pt>
          <cx:pt idx="993">0.019697095031180951</cx:pt>
          <cx:pt idx="994">0.0056921264779302497</cx:pt>
          <cx:pt idx="995">-0.00022168970616713625</cx:pt>
          <cx:pt idx="996">-0.0046312470070451498</cx:pt>
          <cx:pt idx="997">0.00308325164649955</cx:pt>
          <cx:pt idx="998">0.0027589808679769749</cx:pt>
          <cx:pt idx="999">-0.003535755040701825</cx:pt>
          <cx:pt idx="1000">0.005132952280452175</cx:pt>
          <cx:pt idx="1001">-0.001727090334254295</cx:pt>
          <cx:pt idx="1002">-0.0019983530522508426</cx:pt>
          <cx:pt idx="1003">-0.0096251292451270502</cx:pt>
          <cx:pt idx="1004">-0.011514927228551051</cx:pt>
          <cx:pt idx="1005">-0.0075683967065041501</cx:pt>
          <cx:pt idx="1006">-0.002799815193814325</cx:pt>
          <cx:pt idx="1007">-0.00056899262034111999</cx:pt>
          <cx:pt idx="1008">-0.00012254461319328725</cx:pt>
          <cx:pt idx="1009">-0.00013140730043099876</cx:pt>
          <cx:pt idx="1010">8.9412748749700998e-05</cx:pt>
          <cx:pt idx="1011">9.8781234432408749e-08</cx:pt>
          <cx:pt idx="1012">0.0015255343002929099</cx:pt>
          <cx:pt idx="1013">0.0063825075955876998</cx:pt>
          <cx:pt idx="1014">0.0018863532814611475</cx:pt>
          <cx:pt idx="1015">-0.0017020371841508575</cx:pt>
          <cx:pt idx="1016">0.0037942137641242498</cx:pt>
          <cx:pt idx="1017">0.0043035829210527248</cx:pt>
          <cx:pt idx="1018">0.0083508305257840743</cx:pt>
          <cx:pt idx="1019">0.0075670685387752498</cx:pt>
          <cx:pt idx="1020">-0.012131281536872075</cx:pt>
          <cx:pt idx="1021">-0.028147284089097498</cx:pt>
          <cx:pt idx="1022">-0.03212553454790875</cx:pt>
          <cx:pt idx="1023">-0.0124040732082915</cx:pt>
          <cx:pt idx="1024">-0.0036765772524299002</cx:pt>
          <cx:pt idx="1025">0.012753905293562349</cx:pt>
          <cx:pt idx="1026">0.019488611677634424</cx:pt>
          <cx:pt idx="1027">0.0067261828894036001</cx:pt>
          <cx:pt idx="1028">0.0043300384335945253</cx:pt>
          <cx:pt idx="1029">-0.0040695948348795251</cx:pt>
          <cx:pt idx="1030">-0.0070055687690071247</cx:pt>
          <cx:pt idx="1031">-0.0080381805535153748</cx:pt>
          <cx:pt idx="1032">-0.011738784431197075</cx:pt>
          <cx:pt idx="1033">-0.0061490382595616004</cx:pt>
          <cx:pt idx="1034">-0.0023209016996192824</cx:pt>
          <cx:pt idx="1035">-0.00024899971065505674</cx:pt>
          <cx:pt idx="1036">9.4568173519192497e-05</cx:pt>
          <cx:pt idx="1037">-0.00012811232657964375</cx:pt>
          <cx:pt idx="1038">4.6892984120973248e-05</cx:pt>
          <cx:pt idx="1039">2.8936951278790751e-05</cx:pt>
          <cx:pt idx="1040">0.00055290596530175001</cx:pt>
          <cx:pt idx="1041">0.003639369319033275</cx:pt>
          <cx:pt idx="1042">-0.0048935938348556004</cx:pt>
          <cx:pt idx="1043">-0.0013259513277240401</cx:pt>
          <cx:pt idx="1044">-0.00017454468092928025</cx:pt>
          <cx:pt idx="1045">-0.0095528898890105754</cx:pt>
          <cx:pt idx="1046">-0.02273442452335505</cx:pt>
          <cx:pt idx="1047">-0.036520947548926</cx:pt>
          <cx:pt idx="1048">-0.05681527646403025</cx:pt>
          <cx:pt idx="1049">-0.060990626056979497</cx:pt>
          <cx:pt idx="1050">-0.050988205427679997</cx:pt>
          <cx:pt idx="1051">-0.017597999812518375</cx:pt>
          <cx:pt idx="1052">0.0132350197000623</cx:pt>
          <cx:pt idx="1053">0.026762363429371751</cx:pt>
          <cx:pt idx="1054">0.026674798921786751</cx:pt>
          <cx:pt idx="1055">0.011392821847819125</cx:pt>
          <cx:pt idx="1056">-0.0015163688784162049</cx:pt>
          <cx:pt idx="1057">-0.010021142561197649</cx:pt>
          <cx:pt idx="1058">-0.0090018689814890494</cx:pt>
          <cx:pt idx="1059">-0.007611460264177675</cx:pt>
          <cx:pt idx="1060">-0.0071090429967775003</cx:pt>
          <cx:pt idx="1061">-0.0048966767199847498</cx:pt>
          <cx:pt idx="1062">0.00031925099955328501</cx:pt>
          <cx:pt idx="1063">-0.00010627235154948524</cx:pt>
          <cx:pt idx="1064">3.7009220259345753e-05</cx:pt>
          <cx:pt idx="1065">0.00011869594513591775</cx:pt>
          <cx:pt idx="1066">5.4999252142690502e-05</cx:pt>
          <cx:pt idx="1067">-0.00101415367665839</cx:pt>
          <cx:pt idx="1068">-0.0013440894068053749</cx:pt>
          <cx:pt idx="1069">-0.0017388779094686399</cx:pt>
          <cx:pt idx="1070">-0.010527223354182351</cx:pt>
          <cx:pt idx="1071">-0.0085817344680503751</cx:pt>
          <cx:pt idx="1072">-0.016641848157194699</cx:pt>
          <cx:pt idx="1073">-0.0379553292886095</cx:pt>
          <cx:pt idx="1074">-0.060915229345476253</cx:pt>
          <cx:pt idx="1075">-0.056829267085999252</cx:pt>
          <cx:pt idx="1076">-0.048593951317161252</cx:pt>
          <cx:pt idx="1077">-0.044943806407064253</cx:pt>
          <cx:pt idx="1078">-0.011249310835232024</cx:pt>
          <cx:pt idx="1079">0.016726423896351376</cx:pt>
          <cx:pt idx="1080">0.01417093448030915</cx:pt>
          <cx:pt idx="1081">0.026127549584898251</cx:pt>
          <cx:pt idx="1082">0.018835670311525925</cx:pt>
          <cx:pt idx="1083">0.0057107000413673253</cx:pt>
        </cx:lvl>
      </cx:numDim>
    </cx:data>
    <cx:data id="169">
      <cx:numDim type="val">
        <cx:f>Sheet2!$FN$1:$FN$1084</cx:f>
        <cx:lvl ptCount="1084" formatCode="G/通用格式">
          <cx:pt idx="0">-0.00062090094909226796</cx:pt>
          <cx:pt idx="1">-0.00040767796124305603</cx:pt>
          <cx:pt idx="2">-7.3424696774962794e-05</cx:pt>
          <cx:pt idx="3">0.00050717035245292105</cx:pt>
          <cx:pt idx="4">-0.000181336713621522</cx:pt>
          <cx:pt idx="5">0.000204436952051451</cx:pt>
          <cx:pt idx="6">-0.00010899797016111101</cx:pt>
          <cx:pt idx="7">0.00021282619510414801</cx:pt>
          <cx:pt idx="8">-0.00014053358486260101</cx:pt>
          <cx:pt idx="9">0.00017773837162873799</cx:pt>
          <cx:pt idx="10">0.00045966054980751698</cx:pt>
          <cx:pt idx="11">-0.00075019628555556396</cx:pt>
          <cx:pt idx="12">0.00034091656523573802</cx:pt>
          <cx:pt idx="13">0.0012243793795960901</cx:pt>
          <cx:pt idx="14">-0.00012227467595405899</cx:pt>
          <cx:pt idx="15">-3.8148012276783202e-05</cx:pt>
          <cx:pt idx="16">-0.000129740875595159</cx:pt>
          <cx:pt idx="17">5.5076157750858897e-05</cx:pt>
          <cx:pt idx="18">-3.4658005010104201e-05</cx:pt>
          <cx:pt idx="19">-5.0308423781967899e-05</cx:pt>
          <cx:pt idx="20">-0.00011385442177627401</cx:pt>
          <cx:pt idx="21">0.00048261191153953399</cx:pt>
          <cx:pt idx="22">-0.00072428386265463603</cx:pt>
          <cx:pt idx="23">-4.5890518693573298e-05</cx:pt>
          <cx:pt idx="24">-0.00019730253520184099</cx:pt>
          <cx:pt idx="25">0.00071791961928140103</cx:pt>
          <cx:pt idx="26">7.4654577282778296e-05</cx:pt>
          <cx:pt idx="27">-0.00014764664806163599</cx:pt>
          <cx:pt idx="28">0.00035353210648801799</cx:pt>
          <cx:pt idx="29">-0.00051437417873721899</cx:pt>
          <cx:pt idx="30">0.00019986366624130699</cx:pt>
          <cx:pt idx="31">-0.00048969402172576197</cx:pt>
          <cx:pt idx="32">-9.3920332045661903e-05</cx:pt>
          <cx:pt idx="33">0.00028368127549606301</cx:pt>
          <cx:pt idx="34">-0.00036591692919021602</cx:pt>
          <cx:pt idx="35">0.00063677937463659895</cx:pt>
          <cx:pt idx="36">0.00019037746260291001</cx:pt>
          <cx:pt idx="37">0.0012404477685941499</cx:pt>
          <cx:pt idx="38">0.0024598044079571601</cx:pt>
          <cx:pt idx="39">0.00175691787336531</cx:pt>
          <cx:pt idx="40">0.00318811417884422</cx:pt>
          <cx:pt idx="41">0.00145419501160247</cx:pt>
          <cx:pt idx="42">0.00081818125548425698</cx:pt>
          <cx:pt idx="43">-0.00051047475889670396</cx:pt>
          <cx:pt idx="44">0.0033918887037485499</cx:pt>
          <cx:pt idx="45">0.0014536245602414699</cx:pt>
          <cx:pt idx="46">0.00052186342871687798</cx:pt>
          <cx:pt idx="47">0.00120603968013418</cx:pt>
          <cx:pt idx="48">0.00077356990711017603</cx:pt>
          <cx:pt idx="49">-1.2923262773219499e-05</cx:pt>
          <cx:pt idx="50">0.00020530394736847501</cx:pt>
          <cx:pt idx="51">0.000382258737788619</cx:pt>
          <cx:pt idx="52">0.00016512518384501499</cx:pt>
          <cx:pt idx="53">-0.00014283013763848499</cx:pt>
          <cx:pt idx="54">0.00031264460242936502</cx:pt>
          <cx:pt idx="55">-0.00032313599733511201</cx:pt>
          <cx:pt idx="56">-3.9366938334327599e-05</cx:pt>
          <cx:pt idx="57">0.00021385042106132401</cx:pt>
          <cx:pt idx="58">-0.00037115646171533402</cx:pt>
          <cx:pt idx="59">-6.8387677211545597e-05</cx:pt>
          <cx:pt idx="60">-4.5200978842376302e-05</cx:pt>
          <cx:pt idx="61">-0.00025481796133181299</cx:pt>
          <cx:pt idx="62">5.3304004935885098e-05</cx:pt>
          <cx:pt idx="63">0.0022697517982884301</cx:pt>
          <cx:pt idx="64">0.00683679950908808</cx:pt>
          <cx:pt idx="65">0.0147405916109802</cx:pt>
          <cx:pt idx="66">0.0166215600523444</cx:pt>
          <cx:pt idx="67">0.015987536597913601</cx:pt>
          <cx:pt idx="68">0.019815911469638601</cx:pt>
          <cx:pt idx="69">0.0095689133217956805</cx:pt>
          <cx:pt idx="70">0.0202334751845718</cx:pt>
          <cx:pt idx="71">0.013780193317592299</cx:pt>
          <cx:pt idx="72">0.012592242974892099</cx:pt>
          <cx:pt idx="73">0.0146626438117492</cx:pt>
          <cx:pt idx="74">0.0105362324306795</cx:pt>
          <cx:pt idx="75">0.0040480531372721401</cx:pt>
          <cx:pt idx="76">0.010758424598688501</cx:pt>
          <cx:pt idx="77">0.00818834796410506</cx:pt>
          <cx:pt idx="78">0.0052558518186585296</cx:pt>
          <cx:pt idx="79">0.0023008658266498701</cx:pt>
          <cx:pt idx="80">0.00069311369985497495</cx:pt>
          <cx:pt idx="81">0.00066797984462059902</cx:pt>
          <cx:pt idx="82">0.00053730393524836502</cx:pt>
          <cx:pt idx="83">-0.00015633939205179399</cx:pt>
          <cx:pt idx="84">0.000274474229389464</cx:pt>
          <cx:pt idx="85">0.00038113226854238501</cx:pt>
          <cx:pt idx="86">-0.00020347991969978999</cx:pt>
          <cx:pt idx="87">-0.000215789814722782</cx:pt>
          <cx:pt idx="88">-0.00098974567669951694</cx:pt>
          <cx:pt idx="89">-0.0026198217807731198</cx:pt>
          <cx:pt idx="90">-0.00157546441282546</cx:pt>
          <cx:pt idx="91">0.0013187564377675699</cx:pt>
          <cx:pt idx="92">0.00917251786272626</cx:pt>
          <cx:pt idx="93">0.023713569295452</cx:pt>
          <cx:pt idx="94">0.024751688015093198</cx:pt>
          <cx:pt idx="95">0.035873266738791001</cx:pt>
          <cx:pt idx="96">0.016992243584914399</cx:pt>
          <cx:pt idx="97">-0.000879643432757098</cx:pt>
          <cx:pt idx="98">-0.0017775687568694801</cx:pt>
          <cx:pt idx="99">0.00087079348872850701</cx:pt>
          <cx:pt idx="100">0.017775051524563799</cx:pt>
          <cx:pt idx="101">-0.0057068320121068401</cx:pt>
          <cx:pt idx="102">-0.0087212823600206994</cx:pt>
          <cx:pt idx="103">-0.0028096039305467199</cx:pt>
          <cx:pt idx="104">-0.0023611571647719101</cx:pt>
          <cx:pt idx="105">0.0155343814908859</cx:pt>
          <cx:pt idx="106">0.017493832382526799</cx:pt>
          <cx:pt idx="107">0.012463089297159001</cx:pt>
          <cx:pt idx="108">0.0050673779133610496</cx:pt>
          <cx:pt idx="109">-0.0028771481181195401</cx:pt>
          <cx:pt idx="110">-0.0014471435412940299</cx:pt>
          <cx:pt idx="111">-0.00077198750414883403</cx:pt>
          <cx:pt idx="112">-0.00027071399989900703</cx:pt>
          <cx:pt idx="113">0.00040261771933756702</cx:pt>
          <cx:pt idx="114">0.00035479597245135</cx:pt>
          <cx:pt idx="115">-0.00117220517697806</cx:pt>
          <cx:pt idx="116">-0.0016917345232640201</cx:pt>
          <cx:pt idx="117">-0.0107148811791619</cx:pt>
          <cx:pt idx="118">-0.0059076501553898299</cx:pt>
          <cx:pt idx="119">-0.00027506743924117998</cx:pt>
          <cx:pt idx="120">0.00125824978446758</cx:pt>
          <cx:pt idx="121">0.0066349186839916099</cx:pt>
          <cx:pt idx="122">0.0131547218459536</cx:pt>
          <cx:pt idx="123">0.00185137845242446</cx:pt>
          <cx:pt idx="124">0.012984036397788799</cx:pt>
          <cx:pt idx="125">0.0089976843522516</cx:pt>
          <cx:pt idx="126">0.0117189047370331</cx:pt>
          <cx:pt idx="127">0.0079310416446952692</cx:pt>
          <cx:pt idx="128">0.025768037243096401</cx:pt>
          <cx:pt idx="129">0.0151924416737464</cx:pt>
          <cx:pt idx="130">-0.0098757818623400693</cx:pt>
          <cx:pt idx="131">-0.017764595821998901</cx:pt>
          <cx:pt idx="132">-0.010947481484553699</cx:pt>
          <cx:pt idx="133">-0.011033691300449301</cx:pt>
          <cx:pt idx="134">-0.0028372724856116399</cx:pt>
          <cx:pt idx="135">-0.00572747080019528</cx:pt>
          <cx:pt idx="136">-0.013688838695765501</cx:pt>
          <cx:pt idx="137">-0.0100163190500201</cx:pt>
          <cx:pt idx="138">-0.00225961753060115</cx:pt>
          <cx:pt idx="139">1.59818709297161e-05</cx:pt>
          <cx:pt idx="140">0.000137201235910547</cx:pt>
          <cx:pt idx="141">-0.00053209024665104804</cx:pt>
          <cx:pt idx="142">-0.000380054562938709</cx:pt>
          <cx:pt idx="143">-0.00191029881822664</cx:pt>
          <cx:pt idx="144">-0.0080899018591223497</cx:pt>
          <cx:pt idx="145">-0.0222723948958112</cx:pt>
          <cx:pt idx="146">-0.0153442546379684</cx:pt>
          <cx:pt idx="147">-0.0095677050951282101</cx:pt>
          <cx:pt idx="148">-0.0124936130946181</cx:pt>
          <cx:pt idx="149">-0.029646901138637299</cx:pt>
          <cx:pt idx="150">-0.034447451930647799</cx:pt>
          <cx:pt idx="151">-0.0232705555992508</cx:pt>
          <cx:pt idx="152">0.018167124728637601</cx:pt>
          <cx:pt idx="153">0.025016176326278498</cx:pt>
          <cx:pt idx="154">0.0575230165568223</cx:pt>
          <cx:pt idx="155">0.060486795291619697</cx:pt>
          <cx:pt idx="156">0.074080663677445993</cx:pt>
          <cx:pt idx="157">0.052047809319864101</cx:pt>
          <cx:pt idx="158">0.0300060338598961</cx:pt>
          <cx:pt idx="159">0.013334096563806</cx:pt>
          <cx:pt idx="160">0.0070037187468037698</cx:pt>
          <cx:pt idx="161">0.00038205836523161303</cx:pt>
          <cx:pt idx="162">-0.0090473696886515399</cx:pt>
          <cx:pt idx="163">-0.0024379851186618101</cx:pt>
          <cx:pt idx="164">-0.0089220476196933303</cx:pt>
          <cx:pt idx="165">0.00074088370269019001</cx:pt>
          <cx:pt idx="166">0.00098823258267278493</cx:pt>
          <cx:pt idx="167">0.0017069759438012001</cx:pt>
          <cx:pt idx="168">0.00058879748028791399</cx:pt>
          <cx:pt idx="169">1.5759982623341699e-05</cx:pt>
          <cx:pt idx="170">0.00075422056802639502</cx:pt>
          <cx:pt idx="171">-0.0047634981485209903</cx:pt>
          <cx:pt idx="172">-0.0089217001502098492</cx:pt>
          <cx:pt idx="173">-0.019722804932609299</cx:pt>
          <cx:pt idx="174">-0.0320911884444696</cx:pt>
          <cx:pt idx="175">-0.0261853917930608</cx:pt>
          <cx:pt idx="176">-0.035624449354464897</cx:pt>
          <cx:pt idx="177">-0.048166560561489102</cx:pt>
          <cx:pt idx="178">-0.073520408835421797</cx:pt>
          <cx:pt idx="179">-0.026648452775793901</cx:pt>
          <cx:pt idx="180">0.019521049856054299</cx:pt>
          <cx:pt idx="181">0.017698852305070099</cx:pt>
          <cx:pt idx="182">0.0035377696359841599</cx:pt>
          <cx:pt idx="183">0.0084807977652640795</cx:pt>
          <cx:pt idx="184">0.0051989113598982497</cx:pt>
          <cx:pt idx="185">-0.00123888076853127</cx:pt>
          <cx:pt idx="186">-0.022933329162319702</cx:pt>
          <cx:pt idx="187">0.019800927291016901</cx:pt>
          <cx:pt idx="188">-0.0102909942438222</cx:pt>
          <cx:pt idx="189">-0.0027798777594192901</cx:pt>
          <cx:pt idx="190">0.0057412014332652601</cx:pt>
          <cx:pt idx="191">0.0057395548832636497</cx:pt>
          <cx:pt idx="192">-0.0048807263913330399</cx:pt>
          <cx:pt idx="193">-0.0044978349648033197</cx:pt>
          <cx:pt idx="194">-0.00193663211946796</cx:pt>
          <cx:pt idx="195">0.00161032416710737</cx:pt>
          <cx:pt idx="196">0.00027683503501992502</cx:pt>
          <cx:pt idx="197">0.00017835278478413501</cx:pt>
          <cx:pt idx="198">0.0017641242085150799</cx:pt>
          <cx:pt idx="199">-0.0013414480034046399</cx:pt>
          <cx:pt idx="200">-0.0025123848310610502</cx:pt>
          <cx:pt idx="201">-0.0051475534596388253</cx:pt>
          <cx:pt idx="202">-0.0073768197469580247</cx:pt>
          <cx:pt idx="203">-0.011510865622456975</cx:pt>
          <cx:pt idx="204">-0.01153564918006255</cx:pt>
          <cx:pt idx="205">-0.010328752261782851</cx:pt>
          <cx:pt idx="206">-0.013665201049437225</cx:pt>
          <cx:pt idx="207">-0.0049348956537768503</cx:pt>
          <cx:pt idx="208">-0.0041385281212587251</cx:pt>
          <cx:pt idx="209">0.0011184735410482926</cx:pt>
          <cx:pt idx="210">-0.0066284504143636251</cx:pt>
          <cx:pt idx="211">0.00077861465328243505</cx:pt>
          <cx:pt idx="212">-0.0047478083195845499</cx:pt>
          <cx:pt idx="213">-0.0016385844081869001</cx:pt>
          <cx:pt idx="214">0.0012374389400339649</cx:pt>
          <cx:pt idx="215">0.0029940490025828748</cx:pt>
          <cx:pt idx="216">-0.0019643484495510451</cx:pt>
          <cx:pt idx="217">-0.0033503724192296752</cx:pt>
          <cx:pt idx="218">0.00063017063225528751</cx:pt>
          <cx:pt idx="219">-0.00066680132351772245</cx:pt>
          <cx:pt idx="220">0.0040538893123944998</cx:pt>
          <cx:pt idx="221">-0.0019928692149079451</cx:pt>
          <cx:pt idx="222">-8.8047352473617004e-05</cx:pt>
          <cx:pt idx="223">-2.0393461819221698e-05</cx:pt>
          <cx:pt idx="224">1.1894015714252375e-05</cx:pt>
          <cx:pt idx="225">0.00014425925365840449</cx:pt>
          <cx:pt idx="226">0.00061525004033203753</cx:pt>
          <cx:pt idx="227">-0.0017208908161991225</cx:pt>
          <cx:pt idx="228">-0.0054892028918407249</cx:pt>
          <cx:pt idx="229">-0.0089003099139329748</cx:pt>
          <cx:pt idx="230">-0.010660537039429575</cx:pt>
          <cx:pt idx="231">-0.015124583797952749</cx:pt>
          <cx:pt idx="232">-0.019278525928259325</cx:pt>
          <cx:pt idx="233">-0.01153371016135765</cx:pt>
          <cx:pt idx="234">-0.01016816387625105</cx:pt>
          <cx:pt idx="235">-0.0038517623365967499</cx:pt>
          <cx:pt idx="236">0.00041728679209223002</cx:pt>
          <cx:pt idx="237">0.0033823548441363998</cx:pt>
          <cx:pt idx="238">-0.0043118983017066499</cx:pt>
          <cx:pt idx="239">-0.002978984681409</cx:pt>
          <cx:pt idx="240">-0.0039060944007994749</cx:pt>
          <cx:pt idx="241">-0.0030217241766855251</cx:pt>
          <cx:pt idx="242">0.00075362815517188749</cx:pt>
          <cx:pt idx="243">0.0046587769944411751</cx:pt>
          <cx:pt idx="244">-0.00469962983027725</cx:pt>
          <cx:pt idx="245">-0.006907916532422175</cx:pt>
          <cx:pt idx="246">-0.0036802256902744501</cx:pt>
          <cx:pt idx="247">-0.0042753463495261252</cx:pt>
          <cx:pt idx="248">-5.3744851927772501e-05</cx:pt>
          <cx:pt idx="249">-0.0017070198607246974</cx:pt>
          <cx:pt idx="250">0.00024155067948369724</cx:pt>
          <cx:pt idx="251">-2.862802352261775e-05</cx:pt>
          <cx:pt idx="252">0.00010344028553374475</cx:pt>
          <cx:pt idx="253">-0.00035840102378788751</cx:pt>
          <cx:pt idx="254">-6.3662797783939497e-05</cx:pt>
          <cx:pt idx="255">-0.0012983297256358125</cx:pt>
          <cx:pt idx="256">-0.0075753593196775998</cx:pt>
          <cx:pt idx="257">-0.011406222482747625</cx:pt>
          <cx:pt idx="258">-0.0117901160254524</cx:pt>
          <cx:pt idx="259">-0.016730371730102375</cx:pt>
          <cx:pt idx="260">-0.021103827262489674</cx:pt>
          <cx:pt idx="261">-0.0106051489995215</cx:pt>
          <cx:pt idx="262">-0.0083956628193366748</cx:pt>
          <cx:pt idx="263">-0.0036927352925592251</cx:pt>
          <cx:pt idx="264">0.0054270309120773999</cx:pt>
          <cx:pt idx="265">0.003677029791631</cx:pt>
          <cx:pt idx="266">-0.0031480793316256499</cx:pt>
          <cx:pt idx="267">-0.01762162235932865</cx:pt>
          <cx:pt idx="268">-0.0133802657315019</cx:pt>
          <cx:pt idx="269">-0.0033969557975332501</cx:pt>
          <cx:pt idx="270">0.0057380837626857502</cx:pt>
          <cx:pt idx="271">-0.0014718758569597951</cx:pt>
          <cx:pt idx="272">-0.0016009422165825099</cx:pt>
          <cx:pt idx="273">-0.0011484618684273549</cx:pt>
          <cx:pt idx="274">-0.0049276055638857253</cx:pt>
          <cx:pt idx="275">-0.0031333457513876002</cx:pt>
          <cx:pt idx="276">-0.00303504754072735</cx:pt>
          <cx:pt idx="277">-0.0051097107387460747</cx:pt>
          <cx:pt idx="278">-0.001672736150843395</cx:pt>
          <cx:pt idx="279">-0.00050857784747894246</cx:pt>
          <cx:pt idx="280">-2.6091438140189251e-05</cx:pt>
          <cx:pt idx="281">-0.00021067733530495301</cx:pt>
          <cx:pt idx="282">-0.001037218317084935</cx:pt>
          <cx:pt idx="283">-0.0011782613732516599</cx:pt>
          <cx:pt idx="284">-0.0064633336816361997</cx:pt>
          <cx:pt idx="285">-0.0059204076626611247</cx:pt>
          <cx:pt idx="286">-0.0068009862354642498</cx:pt>
          <cx:pt idx="287">-0.0078414471469559748</cx:pt>
          <cx:pt idx="288">-0.014263327364527151</cx:pt>
          <cx:pt idx="289">-0.0072126759450248752</cx:pt>
          <cx:pt idx="290">-0.0025259015752241501</cx:pt>
          <cx:pt idx="291">0.00718149863769645</cx:pt>
          <cx:pt idx="292">0.010880665199417074</cx:pt>
          <cx:pt idx="293">0.0011852844021933949</cx:pt>
          <cx:pt idx="294">-0.011658642121465425</cx:pt>
          <cx:pt idx="295">-0.028532890370569001</cx:pt>
          <cx:pt idx="296">-0.0139701087134295</cx:pt>
          <cx:pt idx="297">0.0037848579631378</cx:pt>
          <cx:pt idx="298">0.0082400734634414247</cx:pt>
          <cx:pt idx="299">-0.0053801399019531701</cx:pt>
          <cx:pt idx="300">-0.042563299621599902</cx:pt>
          <cx:pt idx="301">-0.024453832719731498</cx:pt>
          <cx:pt idx="302">-0.017950928702622101</cx:pt>
          <cx:pt idx="303">-0.0113773769639266</cx:pt>
          <cx:pt idx="304">-0.024224425036118099</cx:pt>
          <cx:pt idx="305">-0.031595706254376597</cx:pt>
          <cx:pt idx="306">-0.010075168473066</cx:pt>
          <cx:pt idx="307">-0.00072607702243249899</cx:pt>
          <cx:pt idx="308">-0.00068181339811526197</cx:pt>
          <cx:pt idx="309">-0.00193807112005629</cx:pt>
          <cx:pt idx="310">-0.0055088110009221397</cx:pt>
          <cx:pt idx="311">-0.0095876402347679895</cx:pt>
          <cx:pt idx="312">-0.030653065367841899</cx:pt>
          <cx:pt idx="313">-0.018647926120581599</cx:pt>
          <cx:pt idx="314">0.012192790230594599</cx:pt>
          <cx:pt idx="315">0.0081634866335371006</cx:pt>
          <cx:pt idx="316">-0.0320799823808397</cx:pt>
          <cx:pt idx="317">0.019712697604654199</cx:pt>
          <cx:pt idx="318">0.035650717949493399</cx:pt>
          <cx:pt idx="319">0.042740612248335398</cx:pt>
          <cx:pt idx="320">0.029897209615686801</cx:pt>
          <cx:pt idx="321">-0.029856225714044199</cx:pt>
          <cx:pt idx="322">-0.072580261252711303</cx:pt>
          <cx:pt idx="323">-0.122859247268559</cx:pt>
          <cx:pt idx="324">-0.025529779980256</cx:pt>
          <cx:pt idx="325">-0.0045746458454321796</cx:pt>
          <cx:pt idx="326">-0.0055130167252249902</cx:pt>
          <cx:pt idx="327">0.0193798060991777</cx:pt>
          <cx:pt idx="328">-0.060121842500977997</cx:pt>
          <cx:pt idx="329">-0.0194047900171271</cx:pt>
          <cx:pt idx="330">-0.010593937202704899</cx:pt>
          <cx:pt idx="331">-0.0060729746826749696</cx:pt>
          <cx:pt idx="332">-0.015096518387646699</cx:pt>
          <cx:pt idx="333">-0.0188069410798056</cx:pt>
          <cx:pt idx="334">-0.0090364794494745704</cx:pt>
          <cx:pt idx="335">-0.00092610671915954702</cx:pt>
          <cx:pt idx="336">0.000416412868914504</cx:pt>
          <cx:pt idx="337">-0.000765304351986447</cx:pt>
          <cx:pt idx="338">-0.0027038380457376199</cx:pt>
          <cx:pt idx="339">-0.0093177520259736402</cx:pt>
          <cx:pt idx="340">-0.029157675990287901</cx:pt>
          <cx:pt idx="341">-0.010106508776243899</cx:pt>
          <cx:pt idx="342">0.0056705524378515898</cx:pt>
          <cx:pt idx="343">-0.0086217995749828403</cx:pt>
          <cx:pt idx="344">-0.0118092805320201</cx:pt>
          <cx:pt idx="345">0.019570443963903301</cx:pt>
          <cx:pt idx="346">0.034049742929231602</cx:pt>
          <cx:pt idx="347">0.026716400849716201</cx:pt>
          <cx:pt idx="348">-0.0042155292385561496</cx:pt>
          <cx:pt idx="349">-0.041643221063866302</cx:pt>
          <cx:pt idx="350">-0.063292480643905899</cx:pt>
          <cx:pt idx="351">-0.086552224446402801</cx:pt>
          <cx:pt idx="352">-0.023373393631063</cx:pt>
          <cx:pt idx="353">-0.00042497150443505602</cx:pt>
          <cx:pt idx="354">-0.020109895007273299</cx:pt>
          <cx:pt idx="355">-0.0153790536010252</cx:pt>
          <cx:pt idx="356">-0.033978208347502099</cx:pt>
          <cx:pt idx="357">-0.0096642295943480897</cx:pt>
          <cx:pt idx="358">0.0065961903159537398</cx:pt>
          <cx:pt idx="359">-0.0059312153302209202</cx:pt>
          <cx:pt idx="360">-0.0035164568307377701</cx:pt>
          <cx:pt idx="361">-0.011474302759069599</cx:pt>
          <cx:pt idx="362">-0.0108028820883555</cx:pt>
          <cx:pt idx="363">-0.00116834792106484</cx:pt>
          <cx:pt idx="364">0.000118555476652316</cx:pt>
          <cx:pt idx="365">0.00022179696076004399</cx:pt>
          <cx:pt idx="366">-0.0016888007202403199</cx:pt>
          <cx:pt idx="367">-0.0066433241687881301</cx:pt>
          <cx:pt idx="368">-0.025508714036215199</cx:pt>
          <cx:pt idx="369">-0.0067045488513694804</cx:pt>
          <cx:pt idx="370">0.028518688691525101</cx:pt>
          <cx:pt idx="371">0.017377850683160799</cx:pt>
          <cx:pt idx="372">0.040951346051110997</cx:pt>
          <cx:pt idx="373">0.033343310642083797</cx:pt>
          <cx:pt idx="374">0.024161813317005201</cx:pt>
          <cx:pt idx="375">-0.0086994694012727698</cx:pt>
          <cx:pt idx="376">-0.034279596744887897</cx:pt>
          <cx:pt idx="377">-0.044509843861670499</cx:pt>
          <cx:pt idx="378">-0.045729968679027101</cx:pt>
          <cx:pt idx="379">-0.0120492677755029</cx:pt>
          <cx:pt idx="380">-0.011990639445253699</cx:pt>
          <cx:pt idx="381">-0.011059470582224101</cx:pt>
          <cx:pt idx="382">-0.0090373441784722102</cx:pt>
          <cx:pt idx="383">-0.027557186719200901</cx:pt>
          <cx:pt idx="384">-0.036697379203902099</cx:pt>
          <cx:pt idx="385">0.00239694378484401</cx:pt>
          <cx:pt idx="386">0.021492255024339699</cx:pt>
          <cx:pt idx="387">-0.0016790174117489801</cx:pt>
          <cx:pt idx="388">-0.0081219942752638</cx:pt>
          <cx:pt idx="389">-0.0048242595832015201</cx:pt>
          <cx:pt idx="390">-0.00331936518664642</cx:pt>
          <cx:pt idx="391">0.00087135576208668703</cx:pt>
          <cx:pt idx="392">-3.4954023659875401e-05</cx:pt>
          <cx:pt idx="393">0.00027529945547478799</cx:pt>
          <cx:pt idx="394">-0.0012998373693251599</cx:pt>
          <cx:pt idx="395">-0.0010745268793726499</cx:pt>
          <cx:pt idx="396">-0.0077218645352398699</cx:pt>
          <cx:pt idx="397">0.016762624388437598</cx:pt>
          <cx:pt idx="398">0.0308079053503219</cx:pt>
          <cx:pt idx="399">0.039404621352140699</cx:pt>
          <cx:pt idx="400">0.063256547477500605</cx:pt>
          <cx:pt idx="401">0.048792055873315802</cx:pt>
          <cx:pt idx="402">0.00526345763063379</cx:pt>
          <cx:pt idx="403">0.015358464062192699</cx:pt>
          <cx:pt idx="404">-0.0278865411234657</cx:pt>
          <cx:pt idx="405">-0.0120274106992089</cx:pt>
          <cx:pt idx="406">0.00373237088365549</cx:pt>
          <cx:pt idx="407">-0.0033233842895177301</cx:pt>
          <cx:pt idx="408">0.031959365621223798</cx:pt>
          <cx:pt idx="409">-0.0196495717088278</cx:pt>
          <cx:pt idx="410">-0.0449205862563299</cx:pt>
          <cx:pt idx="411">-0.0128159381923804</cx:pt>
          <cx:pt idx="412">-0.0435370430403412</cx:pt>
          <cx:pt idx="413">-0.0091658977499316108</cx:pt>
          <cx:pt idx="414">0.0013280458628543901</cx:pt>
          <cx:pt idx="415">-0.017157720119875701</cx:pt>
          <cx:pt idx="416">0.0012333321764068899</cx:pt>
          <cx:pt idx="417">0.0075202859889589796</cx:pt>
          <cx:pt idx="418">0.0030198280070871898</cx:pt>
          <cx:pt idx="419">-0.00037676707212511802</cx:pt>
          <cx:pt idx="420">0.00059456990109478199</cx:pt>
          <cx:pt idx="421">-0.00137625470064855</cx:pt>
          <cx:pt idx="422">0.000256166033938353</cx:pt>
          <cx:pt idx="423">0.013279661665892501</cx:pt>
          <cx:pt idx="424">0.0099739441483397296</cx:pt>
          <cx:pt idx="425">0.0152881872544758</cx:pt>
          <cx:pt idx="426">0.00164489200542565</cx:pt>
          <cx:pt idx="427">0.019772497272992701</cx:pt>
          <cx:pt idx="428">0.040214596602870703</cx:pt>
          <cx:pt idx="429">0.067003314365727706</cx:pt>
          <cx:pt idx="430">0.036888303661509497</cx:pt>
          <cx:pt idx="431">0.026029372454463601</cx:pt>
          <cx:pt idx="432">0.027947439184443201</cx:pt>
          <cx:pt idx="433">0.048975655494014697</cx:pt>
          <cx:pt idx="434">0.040368156580520301</cx:pt>
          <cx:pt idx="435">0.028827155581923902</cx:pt>
          <cx:pt idx="436">0.048811185205647097</cx:pt>
          <cx:pt idx="437">-0.0083545261937930503</cx:pt>
          <cx:pt idx="438">-0.013858911145794</cx:pt>
          <cx:pt idx="439">-0.0031620558082548099</cx:pt>
          <cx:pt idx="440">-0.044123814957613902</cx:pt>
          <cx:pt idx="441">-0.010711601491867499</cx:pt>
          <cx:pt idx="442">-0.00588156977679259</cx:pt>
          <cx:pt idx="443">-0.00706924810958557</cx:pt>
          <cx:pt idx="444">0.00804455268073038</cx:pt>
          <cx:pt idx="445">0.021719375452475698</cx:pt>
          <cx:pt idx="446">0.010140614315483401</cx:pt>
          <cx:pt idx="447">0.0019102505855166699</cx:pt>
          <cx:pt idx="448">-3.1251066367881198e-05</cx:pt>
          <cx:pt idx="449">-0.00086604530418886503</cx:pt>
          <cx:pt idx="450">-0.0015739516768031501</cx:pt>
          <cx:pt idx="451">0.012383319858176501</cx:pt>
          <cx:pt idx="452">0.0039849009163816004</cx:pt>
          <cx:pt idx="453">0.013901798543936699</cx:pt>
          <cx:pt idx="454">0.017036980436101998</cx:pt>
          <cx:pt idx="455">0.021980137272093799</cx:pt>
          <cx:pt idx="456">0.027451189392748501</cx:pt>
          <cx:pt idx="457">0.043983765079317699</cx:pt>
          <cx:pt idx="458">0.045612714458232</cx:pt>
          <cx:pt idx="459">0.069734954457615905</cx:pt>
          <cx:pt idx="460">0.078852960663686605</cx:pt>
          <cx:pt idx="461">0.072167784351443803</cx:pt>
          <cx:pt idx="462">0.044415736789622899</cx:pt>
          <cx:pt idx="463">0.046649343675516597</cx:pt>
          <cx:pt idx="464">0.039851893691414397</cx:pt>
          <cx:pt idx="465">0.0416863081898819</cx:pt>
          <cx:pt idx="466">0.0027570180385301699</cx:pt>
          <cx:pt idx="467">0.00982458526591805</cx:pt>
          <cx:pt idx="468">0.027743956028584201</cx:pt>
          <cx:pt idx="469">0.046662064611731301</cx:pt>
          <cx:pt idx="470">0.0072838831664756897</cx:pt>
          <cx:pt idx="471">-0.00410609644322576</cx:pt>
          <cx:pt idx="472">0.00107127964240069</cx:pt>
          <cx:pt idx="473">0.029461556506202899</cx:pt>
          <cx:pt idx="474">0.0103098128525134</cx:pt>
          <cx:pt idx="475">0.0014665479544760001</cx:pt>
          <cx:pt idx="476">-0.000752343069867946</cx:pt>
          <cx:pt idx="477">-0.00078813026226806204</cx:pt>
          <cx:pt idx="478">0.0044962213701884701</cx:pt>
          <cx:pt idx="479">0.0065238059950826601</cx:pt>
          <cx:pt idx="480">0.020120029793582499</cx:pt>
          <cx:pt idx="481">0.028518149147723701</cx:pt>
          <cx:pt idx="482">0.014146230070477</cx:pt>
          <cx:pt idx="483">0.0043141729026300998</cx:pt>
          <cx:pt idx="484">0.018987117836815899</cx:pt>
          <cx:pt idx="485">0.029546477098260599</cx:pt>
          <cx:pt idx="486">0.0291361153730956</cx:pt>
          <cx:pt idx="487">0.043421547036205897</cx:pt>
          <cx:pt idx="488">0.053951000544234698</cx:pt>
          <cx:pt idx="489">0.067342987019549397</cx:pt>
          <cx:pt idx="490">0.040098926559978702</cx:pt>
          <cx:pt idx="491">0.014521431624096999</cx:pt>
          <cx:pt idx="492">0.0363592958218543</cx:pt>
          <cx:pt idx="493">0.015735955752667299</cx:pt>
          <cx:pt idx="494">-0.012978412019947099</cx:pt>
          <cx:pt idx="495">-0.0083911115428796906</cx:pt>
          <cx:pt idx="496">0.0140597322960784</cx:pt>
          <cx:pt idx="497">0.055724612271895402</cx:pt>
          <cx:pt idx="498">0.024897900866455599</cx:pt>
          <cx:pt idx="499">0.0068353535353278703</cx:pt>
          <cx:pt idx="500">0.0037679163963962102</cx:pt>
          <cx:pt idx="501">0.020191220043836201</cx:pt>
          <cx:pt idx="502">0.0044757708295855899</cx:pt>
          <cx:pt idx="503">0.00163735454484362</cx:pt>
          <cx:pt idx="504">0.000116931452916341</cx:pt>
          <cx:pt idx="505">-0.00077903334338291004</cx:pt>
          <cx:pt idx="506">0.00218787461921067</cx:pt>
          <cx:pt idx="507">0.0056557411079256898</cx:pt>
          <cx:pt idx="508">0.031905504238902899</cx:pt>
          <cx:pt idx="509">0.031587942820630897</cx:pt>
          <cx:pt idx="510">0.041271621407103803</cx:pt>
          <cx:pt idx="511">0.048457488975563401</cx:pt>
          <cx:pt idx="512">0.046876292409718003</cx:pt>
          <cx:pt idx="513">0.0436750666780805</cx:pt>
          <cx:pt idx="514">0.0066512849730378902</cx:pt>
          <cx:pt idx="515">0.0181598170209336</cx:pt>
          <cx:pt idx="516">0.037916834460162099</cx:pt>
          <cx:pt idx="517">0.027035532577248601</cx:pt>
          <cx:pt idx="518">0.022751981308870201</cx:pt>
          <cx:pt idx="519">-0.0085530092575597898</cx:pt>
          <cx:pt idx="520">0.0288897575139931</cx:pt>
          <cx:pt idx="521">0.000922354711510332</cx:pt>
          <cx:pt idx="522">0.0057452577348458597</cx:pt>
          <cx:pt idx="523">0.015130970159767099</cx:pt>
          <cx:pt idx="524">0.0233932979378026</cx:pt>
          <cx:pt idx="525">0.052192429384004597</cx:pt>
          <cx:pt idx="526">0.0380682710551686</cx:pt>
          <cx:pt idx="527">0.013123193486287399</cx:pt>
          <cx:pt idx="528">0.0116114038308343</cx:pt>
          <cx:pt idx="529">0.0052686123405528001</cx:pt>
          <cx:pt idx="530">0.00070672544206973396</cx:pt>
          <cx:pt idx="531">0.0014032867222797799</cx:pt>
          <cx:pt idx="532">-0.00017648850528256699</cx:pt>
          <cx:pt idx="533">-0.0011227286784379</cx:pt>
          <cx:pt idx="534">-0.00153621562115614</cx:pt>
          <cx:pt idx="535">-0.0038272536968042602</cx:pt>
          <cx:pt idx="536">0.022309287170837001</cx:pt>
          <cx:pt idx="537">0.025736400562539102</cx:pt>
          <cx:pt idx="538">0.018506375719373601</cx:pt>
          <cx:pt idx="539">0.041863183646836</cx:pt>
          <cx:pt idx="540">0.017164634997547602</cx:pt>
          <cx:pt idx="541">0.017194004990194699</cx:pt>
          <cx:pt idx="542">0.016904766958991499</cx:pt>
          <cx:pt idx="543">0.0068570890451155504</cx:pt>
          <cx:pt idx="544">-0.034901416405226197</cx:pt>
          <cx:pt idx="545">-0.041459151206498901</cx:pt>
          <cx:pt idx="546">-0.011477727425612099</cx:pt>
          <cx:pt idx="547">0.0074692871915752797</cx:pt>
          <cx:pt idx="548">0.0368802436660201</cx:pt>
          <cx:pt idx="549">0.023960761248078701</cx:pt>
          <cx:pt idx="550">0.016358047660872399</cx:pt>
          <cx:pt idx="551">0.0070970399212181897</cx:pt>
          <cx:pt idx="552">0.0089629529589038207</cx:pt>
          <cx:pt idx="553">0.035006504471622402</cx:pt>
          <cx:pt idx="554">0.032025787853896301</cx:pt>
          <cx:pt idx="555">0.027929617164556001</cx:pt>
          <cx:pt idx="556">0.0050412782439121897</cx:pt>
          <cx:pt idx="557">-0.00180969607635053</cx:pt>
          <cx:pt idx="558">0.0038199325570708099</cx:pt>
          <cx:pt idx="559">-0.000214560158455932</cx:pt>
          <cx:pt idx="560">0.00053583227709276299</cx:pt>
          <cx:pt idx="561">-0.000408707853867097</cx:pt>
          <cx:pt idx="562">-0.00035995914572588202</cx:pt>
          <cx:pt idx="563">0.0013022433432108901</cx:pt>
          <cx:pt idx="564">0.0129663291639836</cx:pt>
          <cx:pt idx="565">0.0113008878007779</cx:pt>
          <cx:pt idx="566">-7.0904946382214793e-05</cx:pt>
          <cx:pt idx="567">0.038288645504875603</cx:pt>
          <cx:pt idx="568">0.0246703108022624</cx:pt>
          <cx:pt idx="569">0.00197211105815769</cx:pt>
          <cx:pt idx="570">0.0122905878693113</cx:pt>
          <cx:pt idx="571">-0.0052191088610837599</cx:pt>
          <cx:pt idx="572">-0.035282601674504303</cx:pt>
          <cx:pt idx="573">-0.073035788262450996</cx:pt>
          <cx:pt idx="574">-0.054515128593468201</cx:pt>
          <cx:pt idx="575">0.00273493846157524</cx:pt>
          <cx:pt idx="576">0.0367977014241593</cx:pt>
          <cx:pt idx="577">0.011728047266789899</cx:pt>
          <cx:pt idx="578">0.0089722748473595997</cx:pt>
          <cx:pt idx="579">-0.0036166346291596901</cx:pt>
          <cx:pt idx="580">0.015893958488788499</cx:pt>
          <cx:pt idx="581">0.041605845364473003</cx:pt>
          <cx:pt idx="582">0.0304496058184195</cx:pt>
          <cx:pt idx="583">0.027068693671192901</cx:pt>
          <cx:pt idx="584">0.0060551654733971803</cx:pt>
          <cx:pt idx="585">-0.0061395522332165402</cx:pt>
          <cx:pt idx="586">0.00249419188895146</cx:pt>
          <cx:pt idx="587">-0.00053179410449915405</cx:pt>
          <cx:pt idx="588">0.000118995748251605</cx:pt>
          <cx:pt idx="589">7.6907819266455201e-05</cx:pt>
          <cx:pt idx="590">0.00093671294232806402</cx:pt>
          <cx:pt idx="591">0.0029449688489658699</cx:pt>
          <cx:pt idx="592">0.013878177062610001</cx:pt>
          <cx:pt idx="593">0.0151209600800426</cx:pt>
          <cx:pt idx="594">-0.0042233720484903797</cx:pt>
          <cx:pt idx="595">0.0120269653783371</cx:pt>
          <cx:pt idx="596">0.033199938849598001</cx:pt>
          <cx:pt idx="597">0.029045801409140402</cx:pt>
          <cx:pt idx="598">0.0269143532044731</cx:pt>
          <cx:pt idx="599">0.0100810231279739</cx:pt>
          <cx:pt idx="600">-0.0043217098690211501</cx:pt>
          <cx:pt idx="601">-0.038676528655064997</cx:pt>
          <cx:pt idx="602">-0.050465551801826103</cx:pt>
          <cx:pt idx="603">-0.039511531969696603</cx:pt>
          <cx:pt idx="604">-0.018362470964499101</cx:pt>
          <cx:pt idx="605">0.00100082416900855</cx:pt>
          <cx:pt idx="606">-0.010538418042306199</cx:pt>
          <cx:pt idx="607">0.015956474999318002</cx:pt>
          <cx:pt idx="608">0.037761496766520401</cx:pt>
          <cx:pt idx="609">0.039370730639337298</cx:pt>
          <cx:pt idx="610">0.054758526637346198</cx:pt>
          <cx:pt idx="611">0.042389690680701399</cx:pt>
          <cx:pt idx="612">0.0050354448047738101</cx:pt>
          <cx:pt idx="613">-0.0071674851816113201</cx:pt>
          <cx:pt idx="614">0.00074118180332729199</cx:pt>
          <cx:pt idx="615">-0.00065607171079150501</cx:pt>
          <cx:pt idx="616">0.00050684440887280302</cx:pt>
          <cx:pt idx="617">-0.00073563908706493996</cx:pt>
          <cx:pt idx="618">0.00075170371573258599</cx:pt>
          <cx:pt idx="619">0.0064486314864454801</cx:pt>
          <cx:pt idx="620">0.013871411238731301</cx:pt>
          <cx:pt idx="621">0.0076181815926855603</cx:pt>
          <cx:pt idx="622">-0.0050216639985764897</cx:pt>
          <cx:pt idx="623">0.00159230626751444</cx:pt>
          <cx:pt idx="624">0.0060918280184239799</cx:pt>
          <cx:pt idx="625">0.0146441358583374</cx:pt>
          <cx:pt idx="626">0.0524446831346283</cx:pt>
          <cx:pt idx="627">0.043844024112905798</cx:pt>
          <cx:pt idx="628">0.029013619095546901</cx:pt>
          <cx:pt idx="629">-0.0173714924021664</cx:pt>
          <cx:pt idx="630">-0.066364107855902493</cx:pt>
          <cx:pt idx="631">-0.044161002131832897</cx:pt>
          <cx:pt idx="632">-0.024527382978909301</cx:pt>
          <cx:pt idx="633">-0.038758974232524702</cx:pt>
          <cx:pt idx="634">-0.016988461481911198</cx:pt>
          <cx:pt idx="635">0.031563868980701897</cx:pt>
          <cx:pt idx="636">0.030685979326161399</cx:pt>
          <cx:pt idx="637">0.042747556590782797</cx:pt>
          <cx:pt idx="638">0.040929098749367301</cx:pt>
          <cx:pt idx="639">0.0169538112870968</cx:pt>
          <cx:pt idx="640">0.0021751957564035201</cx:pt>
          <cx:pt idx="641">-0.0085061897367147594</cx:pt>
          <cx:pt idx="642">-0.0019384171083715999</cx:pt>
          <cx:pt idx="643">-0.00025684269136374898</cx:pt>
          <cx:pt idx="644">0.00045775204229619998</cx:pt>
          <cx:pt idx="645">-0.000124472893426151</cx:pt>
          <cx:pt idx="646">0.00051753583848343</cx:pt>
          <cx:pt idx="647">0.0057042324109727802</cx:pt>
          <cx:pt idx="648">0.00040872928261413498</cx:pt>
          <cx:pt idx="649">-0.020821275809602899</cx:pt>
          <cx:pt idx="650">-0.0372004282223821</cx:pt>
          <cx:pt idx="651">-0.023085993915026401</cx:pt>
          <cx:pt idx="652">-0.0033013472143355702</cx:pt>
          <cx:pt idx="653">-0.010202780587963201</cx:pt>
          <cx:pt idx="654">0.023392481097120499</cx:pt>
          <cx:pt idx="655">0.032866086827597597</cx:pt>
          <cx:pt idx="656">0.00734252251856885</cx:pt>
          <cx:pt idx="657">-0.013159962349267799</cx:pt>
          <cx:pt idx="658">-0.031301546097352001</cx:pt>
          <cx:pt idx="659">-0.0035734462221740401</cx:pt>
          <cx:pt idx="660">-0.011697823031760601</cx:pt>
          <cx:pt idx="661">-0.0252236844803824</cx:pt>
          <cx:pt idx="662">0.0089772143408257798</cx:pt>
          <cx:pt idx="663">0.010213748888303001</cx:pt>
          <cx:pt idx="664">0.0132901299863193</cx:pt>
          <cx:pt idx="665">0.025761229640992901</cx:pt>
          <cx:pt idx="666">0.017635728083027699</cx:pt>
          <cx:pt idx="667">0.0056162689907976798</cx:pt>
          <cx:pt idx="668">-0.0081847257025646492</cx:pt>
          <cx:pt idx="669">-0.0069538691148636296</cx:pt>
          <cx:pt idx="670">-0.0017144992257051999</cx:pt>
          <cx:pt idx="671">6.1612923018934999e-05</cx:pt>
          <cx:pt idx="672">-0.000118153414554649</cx:pt>
          <cx:pt idx="673">-2.2400992984370201e-05</cx:pt>
          <cx:pt idx="674">-0.00029785275437399901</cx:pt>
          <cx:pt idx="675">-0.0019801378710128099</cx:pt>
          <cx:pt idx="676">-0.010034829446904399</cx:pt>
          <cx:pt idx="677">-0.026530697164484699</cx:pt>
          <cx:pt idx="678">-0.041750367253224799</cx:pt>
          <cx:pt idx="679">-0.039704327237923699</cx:pt>
          <cx:pt idx="680">-0.029026925599124499</cx:pt>
          <cx:pt idx="681">-0.0151750688138043</cx:pt>
          <cx:pt idx="682">-0.0116144312065296</cx:pt>
          <cx:pt idx="683">-0.00085738458174637697</cx:pt>
          <cx:pt idx="684">-0.027665956527645998</cx:pt>
          <cx:pt idx="685">-0.0178521584420007</cx:pt>
          <cx:pt idx="686">-0.010159010552604399</cx:pt>
          <cx:pt idx="687">-0.0099676052214828902</cx:pt>
          <cx:pt idx="688">0.0077038311028128801</cx:pt>
          <cx:pt idx="689">-0.0283628009354546</cx:pt>
          <cx:pt idx="690">0.0013199238176594601</cx:pt>
          <cx:pt idx="691">-0.00474700207518666</cx:pt>
          <cx:pt idx="692">-0.0064022352523189097</cx:pt>
          <cx:pt idx="693">-0.0039342666383782301</cx:pt>
          <cx:pt idx="694">-0.00011619408472742999</cx:pt>
          <cx:pt idx="695">-0.00038096230870543501</cx:pt>
          <cx:pt idx="696">-0.0016906958484466199</cx:pt>
          <cx:pt idx="697">0.0013447328097141401</cx:pt>
          <cx:pt idx="698">0.00092545285467033602</cx:pt>
          <cx:pt idx="699">0.000243338453828581</cx:pt>
          <cx:pt idx="700">0.0015194586633403399</cx:pt>
          <cx:pt idx="701">-0.00059307052508686202</cx:pt>
          <cx:pt idx="702">0.00040302425563062499</cx:pt>
          <cx:pt idx="703">-0.00064223513994214295</cx:pt>
          <cx:pt idx="704">-0.0061615592964064199</cx:pt>
          <cx:pt idx="705">-0.0147624180984461</cx:pt>
          <cx:pt idx="706">-0.0094355522554092301</cx:pt>
          <cx:pt idx="707">-0.011225580499463801</cx:pt>
          <cx:pt idx="708">-0.024550964674197099</cx:pt>
          <cx:pt idx="709">-0.035021172737913803</cx:pt>
          <cx:pt idx="710">-0.033277860991866803</cx:pt>
          <cx:pt idx="711">-0.043060095405875402</cx:pt>
          <cx:pt idx="712">-0.053723800833718499</cx:pt>
          <cx:pt idx="713">-0.027520705011579698</cx:pt>
          <cx:pt idx="714">-0.013992846692170401</cx:pt>
          <cx:pt idx="715">-0.0080622295557161699</cx:pt>
          <cx:pt idx="716">-7.1155987631402596e-05</cx:pt>
          <cx:pt idx="717">-0.017558647424969601</cx:pt>
          <cx:pt idx="718">-0.019362490310653301</cx:pt>
          <cx:pt idx="719">-0.027661328038745801</cx:pt>
          <cx:pt idx="720">-0.019866748725290199</cx:pt>
          <cx:pt idx="721">-0.010104992613811301</cx:pt>
          <cx:pt idx="722">-0.0052203278425309099</cx:pt>
          <cx:pt idx="723">-0.00093037948282667302</cx:pt>
          <cx:pt idx="724">-0.0022588685196615198</cx:pt>
          <cx:pt idx="725">0.000405818488448275</cx:pt>
          <cx:pt idx="726">0.00089644144415909404</cx:pt>
          <cx:pt idx="727">0.00081657455212292499</cx:pt>
          <cx:pt idx="728">-0.00072164216215114796</cx:pt>
          <cx:pt idx="729">-0.00033170907841491098</cx:pt>
          <cx:pt idx="730">0.00032847330368476697</cx:pt>
          <cx:pt idx="731">-0.00093421058046144799</cx:pt>
          <cx:pt idx="732">-0.00030631801262922002</cx:pt>
          <cx:pt idx="733">-0.00043447002504870899</cx:pt>
          <cx:pt idx="734">0.00028250244612058</cx:pt>
          <cx:pt idx="735">-0.0012774002232963501</cx:pt>
          <cx:pt idx="736">-0.0101272237065214</cx:pt>
          <cx:pt idx="737">-0.016461809266939999</cx:pt>
          <cx:pt idx="738">-0.014333529559011699</cx:pt>
          <cx:pt idx="739">-0.0045765991986023002</cx:pt>
          <cx:pt idx="740">0.00043296256264603502</cx:pt>
          <cx:pt idx="741">-0.0046994276425736201</cx:pt>
          <cx:pt idx="742">-0.016427657423049601</cx:pt>
          <cx:pt idx="743">-0.019641853718142602</cx:pt>
          <cx:pt idx="744">-0.013676422601017301</cx:pt>
          <cx:pt idx="745">-0.0209154157941236</cx:pt>
          <cx:pt idx="746">-0.0109405140647005</cx:pt>
          <cx:pt idx="747">-0.0097991076677582094</cx:pt>
          <cx:pt idx="748">-0.0055320954591889203</cx:pt>
          <cx:pt idx="749">-0.0053144975402030599</cx:pt>
          <cx:pt idx="750">-0.0061670239794250296</cx:pt>
          <cx:pt idx="751">0.000384406905937896</cx:pt>
          <cx:pt idx="752">-0.000184358136898726</cx:pt>
          <cx:pt idx="753">-0.00052720071078725405</cx:pt>
          <cx:pt idx="754">0.00060756522496564303</cx:pt>
          <cx:pt idx="755">0.00085763183803771396</cx:pt>
          <cx:pt idx="756">-0.00034515093597069398</cx:pt>
          <cx:pt idx="757">-0.000138403930423503</cx:pt>
          <cx:pt idx="758">0.00036581420774302499</cx:pt>
          <cx:pt idx="759">-0.000426782741700756</cx:pt>
          <cx:pt idx="760">0.00037666605342970597</cx:pt>
          <cx:pt idx="761">5.3957178414964503e-05</cx:pt>
          <cx:pt idx="762">-0.00081911655385164699</cx:pt>
          <cx:pt idx="763">-0.00124653717132627</cx:pt>
          <cx:pt idx="764">-0.00132201852792324</cx:pt>
          <cx:pt idx="765">-0.00072662285391244402</cx:pt>
          <cx:pt idx="766">-0.00035892821068937101</cx:pt>
          <cx:pt idx="767">-0.00095971517073646802</cx:pt>
          <cx:pt idx="768">-0.00079403143815263998</cx:pt>
          <cx:pt idx="769">-0.0017304480610218799</cx:pt>
          <cx:pt idx="770">-0.0017410107919429701</cx:pt>
          <cx:pt idx="771">-0.0023132573026200302</cx:pt>
          <cx:pt idx="772">-0.00141068595411018</cx:pt>
          <cx:pt idx="773">-0.0023128014753848601</cx:pt>
          <cx:pt idx="774">-0.0046224379027639002</cx:pt>
          <cx:pt idx="775">-0.0018152210556113301</cx:pt>
          <cx:pt idx="776">0.0012673170032848</cx:pt>
          <cx:pt idx="777">-0.0043955827113350198</cx:pt>
          <cx:pt idx="778">-0.0056769928581683398</cx:pt>
          <cx:pt idx="779">-0.00102748712409585</cx:pt>
          <cx:pt idx="780">-0.00051092413489871996</cx:pt>
          <cx:pt idx="781">-0.00138930146553961</cx:pt>
          <cx:pt idx="782">0.00062930366769402995</cx:pt>
          <cx:pt idx="783">0.00023930684640190001</cx:pt>
          <cx:pt idx="784">-0.0013414480034046399</cx:pt>
          <cx:pt idx="785">-0.0025123848310610502</cx:pt>
          <cx:pt idx="786">-0.0051475534596388253</cx:pt>
          <cx:pt idx="787">-0.0073768197469580247</cx:pt>
          <cx:pt idx="788">-0.011510865622456975</cx:pt>
          <cx:pt idx="789">-0.01153564918006255</cx:pt>
          <cx:pt idx="790">-0.010328752261782851</cx:pt>
          <cx:pt idx="791">-0.013665201049437225</cx:pt>
          <cx:pt idx="792">-0.0049348956537768503</cx:pt>
          <cx:pt idx="793">-0.0041385281212587251</cx:pt>
          <cx:pt idx="794">0.0011184735410482926</cx:pt>
          <cx:pt idx="795">-0.0066284504143636251</cx:pt>
          <cx:pt idx="796">0.00077861465328243505</cx:pt>
          <cx:pt idx="797">-0.0047478083195845499</cx:pt>
          <cx:pt idx="798">-0.0016385844081869001</cx:pt>
          <cx:pt idx="799">0.0012374389400339649</cx:pt>
          <cx:pt idx="800">0.0029940490025828748</cx:pt>
          <cx:pt idx="801">-0.0019643484495510451</cx:pt>
          <cx:pt idx="802">-0.0033503724192296752</cx:pt>
          <cx:pt idx="803">0.00063017063225528751</cx:pt>
          <cx:pt idx="804">-0.00066680132351772245</cx:pt>
          <cx:pt idx="805">0.0040538893123944998</cx:pt>
          <cx:pt idx="806">-0.0019928692149079451</cx:pt>
          <cx:pt idx="807">-8.8047352473617004e-05</cx:pt>
          <cx:pt idx="808">-2.0393461819221698e-05</cx:pt>
          <cx:pt idx="809">1.1894015714252375e-05</cx:pt>
          <cx:pt idx="810">0.00014425925365840449</cx:pt>
          <cx:pt idx="811">0.00061525004033203753</cx:pt>
          <cx:pt idx="812">-0.0017208908161991225</cx:pt>
          <cx:pt idx="813">-0.0054892028918407249</cx:pt>
          <cx:pt idx="814">-0.0089003099139329748</cx:pt>
          <cx:pt idx="815">-0.010660537039429575</cx:pt>
          <cx:pt idx="816">-0.015124583797952749</cx:pt>
          <cx:pt idx="817">-0.019278525928259325</cx:pt>
          <cx:pt idx="818">-0.01153371016135765</cx:pt>
          <cx:pt idx="819">-0.01016816387625105</cx:pt>
          <cx:pt idx="820">-0.0038517623365967499</cx:pt>
          <cx:pt idx="821">0.00041728679209223002</cx:pt>
          <cx:pt idx="822">0.0033823548441363998</cx:pt>
          <cx:pt idx="823">-0.0043118983017066499</cx:pt>
          <cx:pt idx="824">-0.002978984681409</cx:pt>
          <cx:pt idx="825">-0.0039060944007994749</cx:pt>
          <cx:pt idx="826">-0.0030217241766855251</cx:pt>
          <cx:pt idx="827">0.00075362815517188749</cx:pt>
          <cx:pt idx="828">0.0046587769944411751</cx:pt>
          <cx:pt idx="829">-0.00469962983027725</cx:pt>
          <cx:pt idx="830">-0.006907916532422175</cx:pt>
          <cx:pt idx="831">-0.0036802256902744501</cx:pt>
          <cx:pt idx="832">-0.0042753463495261252</cx:pt>
          <cx:pt idx="833">-5.3744851927772501e-05</cx:pt>
          <cx:pt idx="834">-0.0017070198607246974</cx:pt>
          <cx:pt idx="835">0.00024155067948369724</cx:pt>
          <cx:pt idx="836">-2.862802352261775e-05</cx:pt>
          <cx:pt idx="837">0.00010344028553374475</cx:pt>
          <cx:pt idx="838">-0.00035840102378788751</cx:pt>
          <cx:pt idx="839">-6.3662797783939497e-05</cx:pt>
          <cx:pt idx="840">-0.0012983297256358125</cx:pt>
          <cx:pt idx="841">-0.0075753593196775998</cx:pt>
          <cx:pt idx="842">-0.011406222482747625</cx:pt>
          <cx:pt idx="843">-0.0117901160254524</cx:pt>
          <cx:pt idx="844">-0.016730371730102375</cx:pt>
          <cx:pt idx="845">-0.021103827262489674</cx:pt>
          <cx:pt idx="846">-0.0106051489995215</cx:pt>
          <cx:pt idx="847">-0.0083956628193366748</cx:pt>
          <cx:pt idx="848">-0.0036927352925592251</cx:pt>
          <cx:pt idx="849">0.0054270309120773999</cx:pt>
          <cx:pt idx="850">0.003677029791631</cx:pt>
          <cx:pt idx="851">-0.0031480793316256499</cx:pt>
          <cx:pt idx="852">-0.01762162235932865</cx:pt>
          <cx:pt idx="853">-0.0133802657315019</cx:pt>
          <cx:pt idx="854">-0.0033969557975332501</cx:pt>
          <cx:pt idx="855">0.0057380837626857502</cx:pt>
          <cx:pt idx="856">-0.0014718758569597951</cx:pt>
          <cx:pt idx="857">-0.0016009422165825099</cx:pt>
          <cx:pt idx="858">-0.0011484618684273549</cx:pt>
          <cx:pt idx="859">-0.0049276055638857253</cx:pt>
          <cx:pt idx="860">-0.0031333457513876002</cx:pt>
          <cx:pt idx="861">-0.00303504754072735</cx:pt>
          <cx:pt idx="862">-0.0051097107387460747</cx:pt>
          <cx:pt idx="863">-0.001672736150843395</cx:pt>
          <cx:pt idx="864">-0.00050857784747894246</cx:pt>
          <cx:pt idx="865">-2.6091438140189251e-05</cx:pt>
          <cx:pt idx="866">-0.00021067733530495301</cx:pt>
          <cx:pt idx="867">-0.001037218317084935</cx:pt>
          <cx:pt idx="868">-0.0011782613732516599</cx:pt>
          <cx:pt idx="869">-0.0064633336816361997</cx:pt>
          <cx:pt idx="870">-0.0059204076626611247</cx:pt>
          <cx:pt idx="871">-0.0068009862354642498</cx:pt>
          <cx:pt idx="872">-0.0078414471469559748</cx:pt>
          <cx:pt idx="873">-0.014263327364527151</cx:pt>
          <cx:pt idx="874">-0.0072126759450248752</cx:pt>
          <cx:pt idx="875">-0.0025259015752241501</cx:pt>
          <cx:pt idx="876">0.00718149863769645</cx:pt>
          <cx:pt idx="877">0.010880665199417074</cx:pt>
          <cx:pt idx="878">0.0011852844021933949</cx:pt>
          <cx:pt idx="879">-0.011658642121465425</cx:pt>
          <cx:pt idx="880">-0.028532890370569001</cx:pt>
          <cx:pt idx="881">-0.0139701087134295</cx:pt>
          <cx:pt idx="882">0.0037848579631378</cx:pt>
          <cx:pt idx="883">0.0082400734634414247</cx:pt>
          <cx:pt idx="884">-0.0013414480034046399</cx:pt>
          <cx:pt idx="885">-0.0025123848310610502</cx:pt>
          <cx:pt idx="886">-0.0051475534596388253</cx:pt>
          <cx:pt idx="887">-0.0073768197469580247</cx:pt>
          <cx:pt idx="888">-0.011510865622456975</cx:pt>
          <cx:pt idx="889">-0.01153564918006255</cx:pt>
          <cx:pt idx="890">-0.010328752261782851</cx:pt>
          <cx:pt idx="891">-0.013665201049437225</cx:pt>
          <cx:pt idx="892">-0.0049348956537768503</cx:pt>
          <cx:pt idx="893">-0.0041385281212587251</cx:pt>
          <cx:pt idx="894">0.0011184735410482926</cx:pt>
          <cx:pt idx="895">-0.0066284504143636251</cx:pt>
          <cx:pt idx="896">0.00077861465328243505</cx:pt>
          <cx:pt idx="897">-0.0047478083195845499</cx:pt>
          <cx:pt idx="898">-0.0016385844081869001</cx:pt>
          <cx:pt idx="899">0.0012374389400339649</cx:pt>
          <cx:pt idx="900">0.0029940490025828748</cx:pt>
          <cx:pt idx="901">-0.0019643484495510451</cx:pt>
          <cx:pt idx="902">-0.0033503724192296752</cx:pt>
          <cx:pt idx="903">0.00063017063225528751</cx:pt>
          <cx:pt idx="904">-0.00066680132351772245</cx:pt>
          <cx:pt idx="905">0.0040538893123944998</cx:pt>
          <cx:pt idx="906">-0.0019928692149079451</cx:pt>
          <cx:pt idx="907">-8.8047352473617004e-05</cx:pt>
          <cx:pt idx="908">-2.0393461819221698e-05</cx:pt>
          <cx:pt idx="909">1.1894015714252375e-05</cx:pt>
          <cx:pt idx="910">0.00014425925365840449</cx:pt>
          <cx:pt idx="911">0.00061525004033203753</cx:pt>
          <cx:pt idx="912">-0.0017208908161991225</cx:pt>
          <cx:pt idx="913">-0.0054892028918407249</cx:pt>
          <cx:pt idx="914">-0.0089003099139329748</cx:pt>
          <cx:pt idx="915">-0.010660537039429575</cx:pt>
          <cx:pt idx="916">-0.015124583797952749</cx:pt>
          <cx:pt idx="917">-0.019278525928259325</cx:pt>
          <cx:pt idx="918">-0.01153371016135765</cx:pt>
          <cx:pt idx="919">-0.01016816387625105</cx:pt>
          <cx:pt idx="920">-0.0038517623365967499</cx:pt>
          <cx:pt idx="921">0.00041728679209223002</cx:pt>
          <cx:pt idx="922">0.0033823548441363998</cx:pt>
          <cx:pt idx="923">-0.0043118983017066499</cx:pt>
          <cx:pt idx="924">-0.002978984681409</cx:pt>
          <cx:pt idx="925">-0.0039060944007994749</cx:pt>
          <cx:pt idx="926">-0.0030217241766855251</cx:pt>
          <cx:pt idx="927">0.00075362815517188749</cx:pt>
          <cx:pt idx="928">0.0046587769944411751</cx:pt>
          <cx:pt idx="929">-0.00469962983027725</cx:pt>
          <cx:pt idx="930">-0.006907916532422175</cx:pt>
          <cx:pt idx="931">-0.0036802256902744501</cx:pt>
          <cx:pt idx="932">-0.0042753463495261252</cx:pt>
          <cx:pt idx="933">-5.3744851927772501e-05</cx:pt>
          <cx:pt idx="934">-0.0017070198607246974</cx:pt>
          <cx:pt idx="935">0.00024155067948369724</cx:pt>
          <cx:pt idx="936">-2.862802352261775e-05</cx:pt>
          <cx:pt idx="937">0.00010344028553374475</cx:pt>
          <cx:pt idx="938">-0.00035840102378788751</cx:pt>
          <cx:pt idx="939">-6.3662797783939497e-05</cx:pt>
          <cx:pt idx="940">-0.0012983297256358125</cx:pt>
          <cx:pt idx="941">-0.0075753593196775998</cx:pt>
          <cx:pt idx="942">-0.011406222482747625</cx:pt>
          <cx:pt idx="943">-0.0117901160254524</cx:pt>
          <cx:pt idx="944">-0.016730371730102375</cx:pt>
          <cx:pt idx="945">-0.021103827262489674</cx:pt>
          <cx:pt idx="946">-0.0106051489995215</cx:pt>
          <cx:pt idx="947">-0.0083956628193366748</cx:pt>
          <cx:pt idx="948">-0.0036927352925592251</cx:pt>
          <cx:pt idx="949">0.0054270309120773999</cx:pt>
          <cx:pt idx="950">0.003677029791631</cx:pt>
          <cx:pt idx="951">-0.0031480793316256499</cx:pt>
          <cx:pt idx="952">-0.01762162235932865</cx:pt>
          <cx:pt idx="953">-0.0133802657315019</cx:pt>
          <cx:pt idx="954">-0.0033969557975332501</cx:pt>
          <cx:pt idx="955">0.0057380837626857502</cx:pt>
          <cx:pt idx="956">-0.0014718758569597951</cx:pt>
          <cx:pt idx="957">-0.0016009422165825099</cx:pt>
          <cx:pt idx="958">-0.0011484618684273549</cx:pt>
          <cx:pt idx="959">-0.0049276055638857253</cx:pt>
          <cx:pt idx="960">-0.0031333457513876002</cx:pt>
          <cx:pt idx="961">-0.00303504754072735</cx:pt>
          <cx:pt idx="962">-0.0051097107387460747</cx:pt>
          <cx:pt idx="963">-0.001672736150843395</cx:pt>
          <cx:pt idx="964">-0.00050857784747894246</cx:pt>
          <cx:pt idx="965">-2.6091438140189251e-05</cx:pt>
          <cx:pt idx="966">-0.00021067733530495301</cx:pt>
          <cx:pt idx="967">-0.001037218317084935</cx:pt>
          <cx:pt idx="968">-0.0011782613732516599</cx:pt>
          <cx:pt idx="969">-0.0064633336816361997</cx:pt>
          <cx:pt idx="970">-0.0059204076626611247</cx:pt>
          <cx:pt idx="971">-0.0068009862354642498</cx:pt>
          <cx:pt idx="972">-0.0078414471469559748</cx:pt>
          <cx:pt idx="973">-0.014263327364527151</cx:pt>
          <cx:pt idx="974">-0.0072126759450248752</cx:pt>
          <cx:pt idx="975">-0.0025259015752241501</cx:pt>
          <cx:pt idx="976">0.00718149863769645</cx:pt>
          <cx:pt idx="977">0.010880665199417074</cx:pt>
          <cx:pt idx="978">0.0011852844021933949</cx:pt>
          <cx:pt idx="979">-0.011658642121465425</cx:pt>
          <cx:pt idx="980">-0.028532890370569001</cx:pt>
          <cx:pt idx="981">-0.0139701087134295</cx:pt>
          <cx:pt idx="982">0.0037848579631378</cx:pt>
          <cx:pt idx="983">0.0082400734634414247</cx:pt>
          <cx:pt idx="984">-0.0013414480034046399</cx:pt>
          <cx:pt idx="985">-0.0025123848310610502</cx:pt>
          <cx:pt idx="986">-0.0051475534596388253</cx:pt>
          <cx:pt idx="987">-0.0073768197469580247</cx:pt>
          <cx:pt idx="988">-0.011510865622456975</cx:pt>
          <cx:pt idx="989">-0.01153564918006255</cx:pt>
          <cx:pt idx="990">-0.010328752261782851</cx:pt>
          <cx:pt idx="991">-0.013665201049437225</cx:pt>
          <cx:pt idx="992">-0.0049348956537768503</cx:pt>
          <cx:pt idx="993">-0.0041385281212587251</cx:pt>
          <cx:pt idx="994">0.0011184735410482926</cx:pt>
          <cx:pt idx="995">-0.0066284504143636251</cx:pt>
          <cx:pt idx="996">0.00077861465328243505</cx:pt>
          <cx:pt idx="997">-0.0047478083195845499</cx:pt>
          <cx:pt idx="998">-0.0016385844081869001</cx:pt>
          <cx:pt idx="999">0.0012374389400339649</cx:pt>
          <cx:pt idx="1000">0.0029940490025828748</cx:pt>
          <cx:pt idx="1001">-0.0019643484495510451</cx:pt>
          <cx:pt idx="1002">-0.0033503724192296752</cx:pt>
          <cx:pt idx="1003">0.00063017063225528751</cx:pt>
          <cx:pt idx="1004">-0.00066680132351772245</cx:pt>
          <cx:pt idx="1005">0.0040538893123944998</cx:pt>
          <cx:pt idx="1006">-0.0019928692149079451</cx:pt>
          <cx:pt idx="1007">-8.8047352473617004e-05</cx:pt>
          <cx:pt idx="1008">-2.0393461819221698e-05</cx:pt>
          <cx:pt idx="1009">1.1894015714252375e-05</cx:pt>
          <cx:pt idx="1010">0.00014425925365840449</cx:pt>
          <cx:pt idx="1011">0.00061525004033203753</cx:pt>
          <cx:pt idx="1012">-0.0017208908161991225</cx:pt>
          <cx:pt idx="1013">-0.0054892028918407249</cx:pt>
          <cx:pt idx="1014">-0.0089003099139329748</cx:pt>
          <cx:pt idx="1015">-0.010660537039429575</cx:pt>
          <cx:pt idx="1016">-0.015124583797952749</cx:pt>
          <cx:pt idx="1017">-0.019278525928259325</cx:pt>
          <cx:pt idx="1018">-0.01153371016135765</cx:pt>
          <cx:pt idx="1019">-0.01016816387625105</cx:pt>
          <cx:pt idx="1020">-0.0038517623365967499</cx:pt>
          <cx:pt idx="1021">0.00041728679209223002</cx:pt>
          <cx:pt idx="1022">0.0033823548441363998</cx:pt>
          <cx:pt idx="1023">-0.0043118983017066499</cx:pt>
          <cx:pt idx="1024">-0.002978984681409</cx:pt>
          <cx:pt idx="1025">-0.0039060944007994749</cx:pt>
          <cx:pt idx="1026">-0.0030217241766855251</cx:pt>
          <cx:pt idx="1027">0.00075362815517188749</cx:pt>
          <cx:pt idx="1028">0.0046587769944411751</cx:pt>
          <cx:pt idx="1029">-0.00469962983027725</cx:pt>
          <cx:pt idx="1030">-0.006907916532422175</cx:pt>
          <cx:pt idx="1031">-0.0036802256902744501</cx:pt>
          <cx:pt idx="1032">-0.0042753463495261252</cx:pt>
          <cx:pt idx="1033">-5.3744851927772501e-05</cx:pt>
          <cx:pt idx="1034">-0.0017070198607246974</cx:pt>
          <cx:pt idx="1035">0.00024155067948369724</cx:pt>
          <cx:pt idx="1036">-2.862802352261775e-05</cx:pt>
          <cx:pt idx="1037">0.00010344028553374475</cx:pt>
          <cx:pt idx="1038">-0.00035840102378788751</cx:pt>
          <cx:pt idx="1039">-6.3662797783939497e-05</cx:pt>
          <cx:pt idx="1040">-0.0012983297256358125</cx:pt>
          <cx:pt idx="1041">-0.0075753593196775998</cx:pt>
          <cx:pt idx="1042">-0.011406222482747625</cx:pt>
          <cx:pt idx="1043">-0.0117901160254524</cx:pt>
          <cx:pt idx="1044">-0.016730371730102375</cx:pt>
          <cx:pt idx="1045">-0.021103827262489674</cx:pt>
          <cx:pt idx="1046">-0.0106051489995215</cx:pt>
          <cx:pt idx="1047">-0.0083956628193366748</cx:pt>
          <cx:pt idx="1048">-0.0036927352925592251</cx:pt>
          <cx:pt idx="1049">0.0054270309120773999</cx:pt>
          <cx:pt idx="1050">0.003677029791631</cx:pt>
          <cx:pt idx="1051">-0.0031480793316256499</cx:pt>
          <cx:pt idx="1052">-0.01762162235932865</cx:pt>
          <cx:pt idx="1053">-0.0133802657315019</cx:pt>
          <cx:pt idx="1054">-0.0033969557975332501</cx:pt>
          <cx:pt idx="1055">0.0057380837626857502</cx:pt>
          <cx:pt idx="1056">-0.0014718758569597951</cx:pt>
          <cx:pt idx="1057">-0.0016009422165825099</cx:pt>
          <cx:pt idx="1058">-0.0011484618684273549</cx:pt>
          <cx:pt idx="1059">-0.0049276055638857253</cx:pt>
          <cx:pt idx="1060">-0.0031333457513876002</cx:pt>
          <cx:pt idx="1061">-0.00303504754072735</cx:pt>
          <cx:pt idx="1062">-0.0051097107387460747</cx:pt>
          <cx:pt idx="1063">-0.001672736150843395</cx:pt>
          <cx:pt idx="1064">-0.00050857784747894246</cx:pt>
          <cx:pt idx="1065">-2.6091438140189251e-05</cx:pt>
          <cx:pt idx="1066">-0.00021067733530495301</cx:pt>
          <cx:pt idx="1067">-0.001037218317084935</cx:pt>
          <cx:pt idx="1068">-0.0011782613732516599</cx:pt>
          <cx:pt idx="1069">-0.0064633336816361997</cx:pt>
          <cx:pt idx="1070">-0.0059204076626611247</cx:pt>
          <cx:pt idx="1071">-0.0068009862354642498</cx:pt>
          <cx:pt idx="1072">-0.0078414471469559748</cx:pt>
          <cx:pt idx="1073">-0.014263327364527151</cx:pt>
          <cx:pt idx="1074">-0.0072126759450248752</cx:pt>
          <cx:pt idx="1075">-0.0025259015752241501</cx:pt>
          <cx:pt idx="1076">0.00718149863769645</cx:pt>
          <cx:pt idx="1077">0.010880665199417074</cx:pt>
          <cx:pt idx="1078">0.0011852844021933949</cx:pt>
          <cx:pt idx="1079">-0.011658642121465425</cx:pt>
          <cx:pt idx="1080">-0.028532890370569001</cx:pt>
          <cx:pt idx="1081">-0.0139701087134295</cx:pt>
          <cx:pt idx="1082">0.0037848579631378</cx:pt>
          <cx:pt idx="1083">0.0082400734634414247</cx:pt>
        </cx:lvl>
      </cx:numDim>
    </cx:data>
    <cx:data id="170">
      <cx:numDim type="val">
        <cx:f>Sheet2!$FO$1:$FO$1084</cx:f>
        <cx:lvl ptCount="1084" formatCode="G/通用格式">
          <cx:pt idx="0">0.00027894314012769599</cx:pt>
          <cx:pt idx="1">-0.00072365233983164696</cx:pt>
          <cx:pt idx="2">0.00010170910045865801</cx:pt>
          <cx:pt idx="3">0.00021939310324564</cx:pt>
          <cx:pt idx="4">-0.00062521767242819295</cx:pt>
          <cx:pt idx="5">-0.000270509733873934</cx:pt>
          <cx:pt idx="6">0.000925448885904208</cx:pt>
          <cx:pt idx="7">9.2138709004880594e-06</cx:pt>
          <cx:pt idx="8">0.00066522087805114395</cx:pt>
          <cx:pt idx="9">0.00024054217717950899</cx:pt>
          <cx:pt idx="10">0.00039264890720340203</cx:pt>
          <cx:pt idx="11">0.00064048510352375802</cx:pt>
          <cx:pt idx="12">0.00031986374029644099</cx:pt>
          <cx:pt idx="13">0.00025972959592567501</cx:pt>
          <cx:pt idx="14">6.5997817324476503e-05</cx:pt>
          <cx:pt idx="15">-0.00084317590859742304</cx:pt>
          <cx:pt idx="16">-0.000154262001974989</cx:pt>
          <cx:pt idx="17">-3.98900146793935e-06</cx:pt>
          <cx:pt idx="18">-0.00032656623482835102</cx:pt>
          <cx:pt idx="19">0.00032464046151028502</cx:pt>
          <cx:pt idx="20">0.000442885409080955</cx:pt>
          <cx:pt idx="21">0.000758300321194029</cx:pt>
          <cx:pt idx="22">0.00118334170662367</cx:pt>
          <cx:pt idx="23">-0.00087065288892990405</cx:pt>
          <cx:pt idx="24">-0.000149396458507734</cx:pt>
          <cx:pt idx="25">-0.00037977408340302601</cx:pt>
          <cx:pt idx="26">-0.00015346898994841499</cx:pt>
          <cx:pt idx="27">0.000351075543060413</cx:pt>
          <cx:pt idx="28">0.00047579794124041701</cx:pt>
          <cx:pt idx="29">-2.7040403606998099e-05</cx:pt>
          <cx:pt idx="30">0.000373884173922905</cx:pt>
          <cx:pt idx="31">0.00026994477576813098</cx:pt>
          <cx:pt idx="32">-0.000222892010957219</cx:pt>
          <cx:pt idx="33">0.00068326637015239601</cx:pt>
          <cx:pt idx="34">-3.2055744436832901e-05</cx:pt>
          <cx:pt idx="35">0.000147555425925027</cx:pt>
          <cx:pt idx="36">-4.1132867613081001e-05</cx:pt>
          <cx:pt idx="37">-0.00052134671901866102</cx:pt>
          <cx:pt idx="38">-0.00175971131093806</cx:pt>
          <cx:pt idx="39">-0.0032054635389462001</cx:pt>
          <cx:pt idx="40">-0.0014862794821021701</cx:pt>
          <cx:pt idx="41">-0.00118234967949836</cx:pt>
          <cx:pt idx="42">-0.000350436892906964</cx:pt>
          <cx:pt idx="43">0.00050720350403537595</cx:pt>
          <cx:pt idx="44">0.0015449681368265599</cx:pt>
          <cx:pt idx="45">0.00066358144620590697</cx:pt>
          <cx:pt idx="46">-0.00079541807623762797</cx:pt>
          <cx:pt idx="47">-0.00025741291210984002</cx:pt>
          <cx:pt idx="48">-0.00101814604334073</cx:pt>
          <cx:pt idx="49">-0.0015821520786032</cx:pt>
          <cx:pt idx="50">-0.00075462600407216903</cx:pt>
          <cx:pt idx="51">-0.00063407680645679503</cx:pt>
          <cx:pt idx="52">-0.00044274083157402601</cx:pt>
          <cx:pt idx="53">0.000213596801546744</cx:pt>
          <cx:pt idx="54">0.00110707941535633</cx:pt>
          <cx:pt idx="55">-0.00076818786507804201</cx:pt>
          <cx:pt idx="56">1.8586558959411699e-05</cx:pt>
          <cx:pt idx="57">-0.00081683093114078595</cx:pt>
          <cx:pt idx="58">-0.000447393535762177</cx:pt>
          <cx:pt idx="59">4.0456338465881699e-05</cx:pt>
          <cx:pt idx="60">0.00079337020810240104</cx:pt>
          <cx:pt idx="61">0.00047663258617358298</cx:pt>
          <cx:pt idx="62">0.00034479801806315698</cx:pt>
          <cx:pt idx="63">-0.00073283777000804405</cx:pt>
          <cx:pt idx="64">-0.00099967632132182691</cx:pt>
          <cx:pt idx="65">0.00072550586731677904</cx:pt>
          <cx:pt idx="66">-0.0019896158114943302</cx:pt>
          <cx:pt idx="67">-0.0016716843289734001</cx:pt>
          <cx:pt idx="68">-0.00089062313931931596</cx:pt>
          <cx:pt idx="69">0.00174226577270414</cx:pt>
          <cx:pt idx="70">-0.0053179237057419497</cx:pt>
          <cx:pt idx="71">-0.0012955481900758399</cx:pt>
          <cx:pt idx="72">0.0048806442311412797</cx:pt>
          <cx:pt idx="73">-0.0018338859298069601</cx:pt>
          <cx:pt idx="74">-0.0058804541417584698</cx:pt>
          <cx:pt idx="75">-0.0105250577328898</cx:pt>
          <cx:pt idx="76">-0.0080869844215821895</cx:pt>
          <cx:pt idx="77">-0.0098558426507443595</cx:pt>
          <cx:pt idx="78">-0.0069921224602137299</cx:pt>
          <cx:pt idx="79">-0.00087140297693765498</cx:pt>
          <cx:pt idx="80">0.00035924887128952198</cx:pt>
          <cx:pt idx="81">0.00069587708671830205</cx:pt>
          <cx:pt idx="82">-0.00025700852438653401</cx:pt>
          <cx:pt idx="83">0.00061824382084148396</cx:pt>
          <cx:pt idx="84">-0.00042976850052052701</cx:pt>
          <cx:pt idx="85">-0.00041483498565427201</cx:pt>
          <cx:pt idx="86">-0.00068222960526689901</cx:pt>
          <cx:pt idx="87">9.7640873379791794e-05</cx:pt>
          <cx:pt idx="88">-0.00061967644286442601</cx:pt>
          <cx:pt idx="89">0.0023210158216503598</cx:pt>
          <cx:pt idx="90">0.0028428936075580499</cx:pt>
          <cx:pt idx="91">0.0028222918701943898</cx:pt>
          <cx:pt idx="92">0.0051870329662543702</cx:pt>
          <cx:pt idx="93">0.0111244876335784</cx:pt>
          <cx:pt idx="94">0.015674336223794098</cx:pt>
          <cx:pt idx="95">0.021804739293746302</cx:pt>
          <cx:pt idx="96">0.046693033259428703</cx:pt>
          <cx:pt idx="97">0.040902087564647402</cx:pt>
          <cx:pt idx="98">0.038053071812679203</cx:pt>
          <cx:pt idx="99">0.037814252874592502</cx:pt>
          <cx:pt idx="100">0.015735226906449899</cx:pt>
          <cx:pt idx="101">-0.00054023213060708903</cx:pt>
          <cx:pt idx="102">-0.020534905673568301</cx:pt>
          <cx:pt idx="103">-0.026966226651638999</cx:pt>
          <cx:pt idx="104">-0.031549008140808403</cx:pt>
          <cx:pt idx="105">-0.0357910810119874</cx:pt>
          <cx:pt idx="106">-0.0239355571561299</cx:pt>
          <cx:pt idx="107">-0.013721985945898499</cx:pt>
          <cx:pt idx="108">-0.0072179521659820898</cx:pt>
          <cx:pt idx="109">0.000363643215517018</cx:pt>
          <cx:pt idx="110">-4.4144992166567101e-05</cx:pt>
          <cx:pt idx="111">0.00078456922281483303</cx:pt>
          <cx:pt idx="112">-0.00040926653455285698</cx:pt>
          <cx:pt idx="113">0.00072562828454224803</cx:pt>
          <cx:pt idx="114">0.000339601963906901</cx:pt>
          <cx:pt idx="115">0.00059542546177961304</cx:pt>
          <cx:pt idx="116">0.0017122240828723299</cx:pt>
          <cx:pt idx="117">0.00623899984497774</cx:pt>
          <cx:pt idx="118">0.011830395429235301</cx:pt>
          <cx:pt idx="119">0.019949865771972199</cx:pt>
          <cx:pt idx="120">0.023948481310666798</cx:pt>
          <cx:pt idx="121">0.028284353729757499</cx:pt>
          <cx:pt idx="122">0.040695732583476703</cx:pt>
          <cx:pt idx="123">0.034807048876542401</cx:pt>
          <cx:pt idx="124">0.024952992740203801</cx:pt>
          <cx:pt idx="125">0.042603682296851103</cx:pt>
          <cx:pt idx="126">0.044464770183693401</cx:pt>
          <cx:pt idx="127">0.0323226974500333</cx:pt>
          <cx:pt idx="128">0.00093376618264567001</cx:pt>
          <cx:pt idx="129">-0.0068241959929170497</cx:pt>
          <cx:pt idx="130">0.0121629395392864</cx:pt>
          <cx:pt idx="131">-0.0029017561186781399</cx:pt>
          <cx:pt idx="132">0.0088045823524258802</cx:pt>
          <cx:pt idx="133">-0.016692692394193399</cx:pt>
          <cx:pt idx="134">-0.027707810831645401</cx:pt>
          <cx:pt idx="135">-0.034588374336529899</cx:pt>
          <cx:pt idx="136">-0.017505328080762401</cx:pt>
          <cx:pt idx="137">-0.0053175102447767398</cx:pt>
          <cx:pt idx="138">-0.00215853042909484</cx:pt>
          <cx:pt idx="139">-0.0014724074763189899</cx:pt>
          <cx:pt idx="140">-0.000146032739747977</cx:pt>
          <cx:pt idx="141">0.00045549764724092201</cx:pt>
          <cx:pt idx="142">0.00060531104642225903</cx:pt>
          <cx:pt idx="143">-0.00029778790586143099</cx:pt>
          <cx:pt idx="144">0.0043000829068331201</cx:pt>
          <cx:pt idx="145">0.0081099805376673596</cx:pt>
          <cx:pt idx="146">0.012398090021914301</cx:pt>
          <cx:pt idx="147">-0.0076185113372562703</cx:pt>
          <cx:pt idx="148">-0.0216929445523956</cx:pt>
          <cx:pt idx="149">-0.00191650061780018</cx:pt>
          <cx:pt idx="150">0.0034012109148781498</cx:pt>
          <cx:pt idx="151">0.0161330623071534</cx:pt>
          <cx:pt idx="152">0.041487780734753198</cx:pt>
          <cx:pt idx="153">0.076453639313716404</cx:pt>
          <cx:pt idx="154">0.059256959351738699</cx:pt>
          <cx:pt idx="155">0.084286317012640194</cx:pt>
          <cx:pt idx="156">0.065645973244281397</cx:pt>
          <cx:pt idx="157">-0.0139315269417219</cx:pt>
          <cx:pt idx="158">-0.00016938344271084799</cx:pt>
          <cx:pt idx="159">0.021616565358247901</cx:pt>
          <cx:pt idx="160">0.020304370089344301</cx:pt>
          <cx:pt idx="161">0.021133171111899</cx:pt>
          <cx:pt idx="162">-0.00379533217475509</cx:pt>
          <cx:pt idx="163">-0.037496214666693402</cx:pt>
          <cx:pt idx="164">-0.029981763740508299</cx:pt>
          <cx:pt idx="165">-0.014843572254477499</cx:pt>
          <cx:pt idx="166">-0.00468254923364068</cx:pt>
          <cx:pt idx="167">-0.00083867284657883595</cx:pt>
          <cx:pt idx="168">-4.5240027750738502e-05</cx:pt>
          <cx:pt idx="169">-0.00038674971151150399</cx:pt>
          <cx:pt idx="170">-0.00039015025728665202</cx:pt>
          <cx:pt idx="171">0.00066161211626163195</cx:pt>
          <cx:pt idx="172">0.0105722035334432</cx:pt>
          <cx:pt idx="173">0.0127097235401243</cx:pt>
          <cx:pt idx="174">0.00538135972039011</cx:pt>
          <cx:pt idx="175">-0.01370137299864</cx:pt>
          <cx:pt idx="176">-0.033573833947359702</cx:pt>
          <cx:pt idx="177">0.0023801590427286298</cx:pt>
          <cx:pt idx="178">0.047938314363486098</cx:pt>
          <cx:pt idx="179">0.057433783993815803</cx:pt>
          <cx:pt idx="180">0.070098013429049699</cx:pt>
          <cx:pt idx="181">0.096440403805349004</cx:pt>
          <cx:pt idx="182">0.074660491244223401</cx:pt>
          <cx:pt idx="183">0.063898441022677194</cx:pt>
          <cx:pt idx="184">0.021211274118798799</cx:pt>
          <cx:pt idx="185">-0.047518535056948398</cx:pt>
          <cx:pt idx="186">-0.025488201263249001</cx:pt>
          <cx:pt idx="187">-0.014563929681232501</cx:pt>
          <cx:pt idx="188">0.0071513991629224803</cx:pt>
          <cx:pt idx="189">0.026846108227515399</cx:pt>
          <cx:pt idx="190">-0.0025387197328401098</cx:pt>
          <cx:pt idx="191">-0.0405236499195974</cx:pt>
          <cx:pt idx="192">-0.029406336566140199</cx:pt>
          <cx:pt idx="193">-0.018530362366141698</cx:pt>
          <cx:pt idx="194">-0.0042680742562223699</cx:pt>
          <cx:pt idx="195">-0.0021239873268656499</cx:pt>
          <cx:pt idx="196">0.00059953046411995799</cx:pt>
          <cx:pt idx="197">0.00154336669015621</cx:pt>
          <cx:pt idx="198">0.00171220004824487</cx:pt>
          <cx:pt idx="199">0.001372720876732765</cx:pt>
          <cx:pt idx="200">0.0016838810924573876</cx:pt>
          <cx:pt idx="201">0.00077644788389174505</cx:pt>
          <cx:pt idx="202">0.00146295502528276</cx:pt>
          <cx:pt idx="203">-0.0043991641314612747</cx:pt>
          <cx:pt idx="204">0.006447716672373525</cx:pt>
          <cx:pt idx="205">0.015950518188364026</cx:pt>
          <cx:pt idx="206">0.027412182252440999</cx:pt>
          <cx:pt idx="207">0.017213899861940999</cx:pt>
          <cx:pt idx="208">0.0062113097647690501</cx:pt>
          <cx:pt idx="209">0.0029096666143551748</cx:pt>
          <cx:pt idx="210">-9.079571128004425e-05</cx:pt>
          <cx:pt idx="211">-0.006016440965964525</cx:pt>
          <cx:pt idx="212">0.0044031627957169502</cx:pt>
          <cx:pt idx="213">6.2747435332426006e-05</cx:pt>
          <cx:pt idx="214">-0.0038780974208414</cx:pt>
          <cx:pt idx="215">-0.0041914837488092752</cx:pt>
          <cx:pt idx="216">0.0044034201071518004</cx:pt>
          <cx:pt idx="217">0.011851240597245126</cx:pt>
          <cx:pt idx="218">-0.0013422315575170125</cx:pt>
          <cx:pt idx="219">-0.011805266329482025</cx:pt>
          <cx:pt idx="220">-0.010887541420290825</cx:pt>
          <cx:pt idx="221">-0.0045231422949438002</cx:pt>
          <cx:pt idx="222">-0.00078742856913047751</cx:pt>
          <cx:pt idx="223">-0.00030339121867480501</cx:pt>
          <cx:pt idx="224">-3.4218340689428502e-05</cx:pt>
          <cx:pt idx="225">0.00017505853040560875</cx:pt>
          <cx:pt idx="226">-0.00083739063037121999</cx:pt>
          <cx:pt idx="227">-5.335287860230625e-06</cx:pt>
          <cx:pt idx="228">0.00056019407482088253</cx:pt>
          <cx:pt idx="229">-0.0035087271065251252</cx:pt>
          <cx:pt idx="230">-0.0046887249085705001</cx:pt>
          <cx:pt idx="231">0.0030352158810988748</cx:pt>
          <cx:pt idx="232">0.012173101982281701</cx:pt>
          <cx:pt idx="233">0.010686489559216875</cx:pt>
          <cx:pt idx="234">0.00031820153487058749</cx:pt>
          <cx:pt idx="235">-0.015382849192278249</cx:pt>
          <cx:pt idx="236">-0.0247635551251142</cx:pt>
          <cx:pt idx="237">-0.028429952493167501</cx:pt>
          <cx:pt idx="238">-0.022360808714544274</cx:pt>
          <cx:pt idx="239">-0.016662414106594376</cx:pt>
          <cx:pt idx="240">-0.00016521319792118676</cx:pt>
          <cx:pt idx="241">0.010698837338275599</cx:pt>
          <cx:pt idx="242">0.0101980119140558</cx:pt>
          <cx:pt idx="243">0.0075557550303155</cx:pt>
          <cx:pt idx="244">0.0025246950476281748</cx:pt>
          <cx:pt idx="245">0.0056788329692357004</cx:pt>
          <cx:pt idx="246">-0.00022718338168144624</cx:pt>
          <cx:pt idx="247">-0.014292155268126499</cx:pt>
          <cx:pt idx="248">-0.013995818369943975</cx:pt>
          <cx:pt idx="249">-0.0045091299424625001</cx:pt>
          <cx:pt idx="250">-0.00024542562191950327</cx:pt>
          <cx:pt idx="251">0.00023075466236097974</cx:pt>
          <cx:pt idx="252">-1.0469415286519024e-05</cx:pt>
          <cx:pt idx="253">0.00010466323437316725</cx:pt>
          <cx:pt idx="254">-6.9549222252375244e-05</cx:pt>
          <cx:pt idx="255">-0.0013360130316387301</cx:pt>
          <cx:pt idx="256">-0.0015694654456334274</cx:pt>
          <cx:pt idx="257">-0.0090071366343798497</cx:pt>
          <cx:pt idx="258">0.0020631456092398098</cx:pt>
          <cx:pt idx="259">0.0066807793715741252</cx:pt>
          <cx:pt idx="260">0.001084681496537775</cx:pt>
          <cx:pt idx="261">-0.0145959276060125</cx:pt>
          <cx:pt idx="262">-0.031665238549437751</cx:pt>
          <cx:pt idx="263">-0.039548922206854249</cx:pt>
          <cx:pt idx="264">-0.0431782331811335</cx:pt>
          <cx:pt idx="265">-0.046479236414594748</cx:pt>
          <cx:pt idx="266">-0.026441807203332252</cx:pt>
          <cx:pt idx="267">-0.0031265191583041501</cx:pt>
          <cx:pt idx="268">0.0057946381158089002</cx:pt>
          <cx:pt idx="269">0.0089314122725044753</cx:pt>
          <cx:pt idx="270">0.019778110599240749</cx:pt>
          <cx:pt idx="271">0.0086974535435907756</cx:pt>
          <cx:pt idx="272">-0.0031640016302644752</cx:pt>
          <cx:pt idx="273">-0.0072224083101693247</cx:pt>
          <cx:pt idx="274">-0.0051308802895569747</cx:pt>
          <cx:pt idx="275">-0.012831358745851075</cx:pt>
          <cx:pt idx="276">-0.012548216787024224</cx:pt>
          <cx:pt idx="277">-0.0026044275536289</cx:pt>
          <cx:pt idx="278">5.10928548330925e-05</cx:pt>
          <cx:pt idx="279">-1.8867234244658674e-06</cx:pt>
          <cx:pt idx="280">0.00011635302538784775</cx:pt>
          <cx:pt idx="281">0.00014663294027053101</cx:pt>
          <cx:pt idx="282">-0.00099377467247037995</cx:pt>
          <cx:pt idx="283">-0.0003716695215537425</cx:pt>
          <cx:pt idx="284">-0.0034526287716985498</cx:pt>
          <cx:pt idx="285">-0.0097504789168156494</cx:pt>
          <cx:pt idx="286">-0.00082667720729083245</cx:pt>
          <cx:pt idx="287">-0.0073301941415403003</cx:pt>
          <cx:pt idx="288">-0.026608959224036249</cx:pt>
          <cx:pt idx="289">-0.05372653664864975</cx:pt>
          <cx:pt idx="290">-0.055463138249662501</cx:pt>
          <cx:pt idx="291">-0.04845665390404575</cx:pt>
          <cx:pt idx="292">-0.035753341893623752</cx:pt>
          <cx:pt idx="293">-0.024005678665147748</cx:pt>
          <cx:pt idx="294">-0.0020490545871438676</cx:pt>
          <cx:pt idx="295">-0.0061716356910113748</cx:pt>
          <cx:pt idx="296">0.00782954781005815</cx:pt>
          <cx:pt idx="297">0.0074930495462485003</cx:pt>
          <cx:pt idx="298">0.017909430389346875</cx:pt>
          <cx:pt idx="299">0.035003829715532897</cx:pt>
          <cx:pt idx="300">-0.0109535166166647</cx:pt>
          <cx:pt idx="301">-0.043670934899361101</cx:pt>
          <cx:pt idx="302">-0.027191276600447199</cx:pt>
          <cx:pt idx="303">-0.035210222783995798</cx:pt>
          <cx:pt idx="304">-0.032533560741508899</cx:pt>
          <cx:pt idx="305">-0.0042010022834717302</cx:pt>
          <cx:pt idx="306">-0.00058321062392804499</cx:pt>
          <cx:pt idx="307">0.00061458651265222999</cx:pt>
          <cx:pt idx="308">-0.00092454144574205001</cx:pt>
          <cx:pt idx="309">0.00035383941128640098</cx:pt>
          <cx:pt idx="310">-0.0042011449037236102</cx:pt>
          <cx:pt idx="311">0.0037466278183800801</cx:pt>
          <cx:pt idx="312">-0.013399215457003099</cx:pt>
          <cx:pt idx="313">-0.057280076541925899</cx:pt>
          <cx:pt idx="314">-0.039501501040698397</cx:pt>
          <cx:pt idx="315">-0.081686303405104799</cx:pt>
          <cx:pt idx="316">-0.165015613337892</cx:pt>
          <cx:pt idx="317">-0.20448806794737001</cx:pt>
          <cx:pt idx="318">-0.13495501208862401</cx:pt>
          <cx:pt idx="319">-0.062158726633594001</cx:pt>
          <cx:pt idx="320">-0.015019262117540901</cx:pt>
          <cx:pt idx="321">-0.0024884393569409302</cx:pt>
          <cx:pt idx="322">0.017087640225838599</cx:pt>
          <cx:pt idx="323">-0.0012542730128791799</cx:pt>
          <cx:pt idx="324">0.0024350829562505001</cx:pt>
          <cx:pt idx="325">0.064996502517746094</cx:pt>
          <cx:pt idx="326">0.0166734946047449</cx:pt>
          <cx:pt idx="327">0.027751570485925001</cx:pt>
          <cx:pt idx="328">-0.0094162636901699293</cx:pt>
          <cx:pt idx="329">-0.055880368454512802</cx:pt>
          <cx:pt idx="330">-0.027077030718618202</cx:pt>
          <cx:pt idx="331">-0.0153686928749845</cx:pt>
          <cx:pt idx="332">-0.0116716817431947</cx:pt>
          <cx:pt idx="333">0.00050360364045544902</cx:pt>
          <cx:pt idx="334">-0.000549796126678778</cx:pt>
          <cx:pt idx="335">-0.000149197486549221</cx:pt>
          <cx:pt idx="336">4.7163743490557702e-07</cx:pt>
          <cx:pt idx="337">-2.0384737633566299e-05</cx:pt>
          <cx:pt idx="338">-0.0068895632545112502</cx:pt>
          <cx:pt idx="339">-0.0031882657041847899</cx:pt>
          <cx:pt idx="340">-0.026988573824857299</cx:pt>
          <cx:pt idx="341">-0.0533864190982795</cx:pt>
          <cx:pt idx="342">-0.085535859324783498</cx:pt>
          <cx:pt idx="343">-0.102265021145122</cx:pt>
          <cx:pt idx="344">-0.118700331347878</cx:pt>
          <cx:pt idx="345">-0.065412006136551196</cx:pt>
          <cx:pt idx="346">0.012734580392543699</cx:pt>
          <cx:pt idx="347">0.054829842845234601</cx:pt>
          <cx:pt idx="348">0.0194267105279975</cx:pt>
          <cx:pt idx="349">0.016893487625073401</cx:pt>
          <cx:pt idx="350">0.0314124064421702</cx:pt>
          <cx:pt idx="351">-0.023122945368887999</cx:pt>
          <cx:pt idx="352">0.00012383377998434499</cx:pt>
          <cx:pt idx="353">-0.0047265102365548596</cx:pt>
          <cx:pt idx="354">-0.018471979125773801</cx:pt>
          <cx:pt idx="355">-0.0131352564648245</cx:pt>
          <cx:pt idx="356">-0.013978251084098199</cx:pt>
          <cx:pt idx="357">-0.036745429920501699</cx:pt>
          <cx:pt idx="358">-0.040129888555115803</cx:pt>
          <cx:pt idx="359">-0.025105589807307399</cx:pt>
          <cx:pt idx="360">-0.0105929124956772</cx:pt>
          <cx:pt idx="361">0.0031788596425185302</cx:pt>
          <cx:pt idx="362">-0.00045563109621338401</cx:pt>
          <cx:pt idx="363">0.00024395736814092201</cx:pt>
          <cx:pt idx="364">0.000298226730348695</cx:pt>
          <cx:pt idx="365">-0.0012094141103760701</cx:pt>
          <cx:pt idx="366">-0.00036046977669251698</cx:pt>
          <cx:pt idx="367">-0.0072481543038340297</cx:pt>
          <cx:pt idx="368">-0.0290370185949409</cx:pt>
          <cx:pt idx="369">-0.0543453899038095</cx:pt>
          <cx:pt idx="370">-0.051669210532096797</cx:pt>
          <cx:pt idx="371">-0.030010725134607199</cx:pt>
          <cx:pt idx="372">-0.037227646883322897</cx:pt>
          <cx:pt idx="373">0.038550105450930898</cx:pt>
          <cx:pt idx="374">0.087001618190625102</cx:pt>
          <cx:pt idx="375">0.062110214772721099</cx:pt>
          <cx:pt idx="376">0.0265667721324904</cx:pt>
          <cx:pt idx="377">0.033590883307710998</cx:pt>
          <cx:pt idx="378">-0.0080278203985663498</cx:pt>
          <cx:pt idx="379">-0.018677653847845001</cx:pt>
          <cx:pt idx="380">0.014430324636605299</cx:pt>
          <cx:pt idx="381">-0.043550919564217402</cx:pt>
          <cx:pt idx="382">-0.025112263667356201</cx:pt>
          <cx:pt idx="383">-0.019922182257465001</cx:pt>
          <cx:pt idx="384">-0.0055976141385261202</cx:pt>
          <cx:pt idx="385">-0.021545365637471399</cx:pt>
          <cx:pt idx="386">-0.0412280613973392</cx:pt>
          <cx:pt idx="387">-0.043567941211557597</cx:pt>
          <cx:pt idx="388">-0.018090135176139201</cx:pt>
          <cx:pt idx="389">0.0014750502943252099</cx:pt>
          <cx:pt idx="390">0.00071933079491556297</cx:pt>
          <cx:pt idx="391">0.000354457834784975</cx:pt>
          <cx:pt idx="392">0.00035156929312171303</cx:pt>
          <cx:pt idx="393">-0.00034363308209139199</cx:pt>
          <cx:pt idx="394">-0.00014000888465863899</cx:pt>
          <cx:pt idx="395">-0.00051682810292436195</cx:pt>
          <cx:pt idx="396">-0.018192063491527102</cx:pt>
          <cx:pt idx="397">-0.026406897617458701</cx:pt>
          <cx:pt idx="398">-0.018394804202834798</cx:pt>
          <cx:pt idx="399">0.027033069911193801</cx:pt>
          <cx:pt idx="400">0.0084867987260779099</cx:pt>
          <cx:pt idx="401">0.0355561393796473</cx:pt>
          <cx:pt idx="402">0.065341149575794594</cx:pt>
          <cx:pt idx="403">0.0360419425926716</cx:pt>
          <cx:pt idx="404">0.048227685828281699</cx:pt>
          <cx:pt idx="405">0.061194241559447901</cx:pt>
          <cx:pt idx="406">0.068144125546972703</cx:pt>
          <cx:pt idx="407">0.0078526249721249698</cx:pt>
          <cx:pt idx="408">-0.025709617506591301</cx:pt>
          <cx:pt idx="409">-0.00045980310216655397</cx:pt>
          <cx:pt idx="410">-0.020379962111291901</cx:pt>
          <cx:pt idx="411">-0.015718535514136701</cx:pt>
          <cx:pt idx="412">-0.0290714343973742</cx:pt>
          <cx:pt idx="413">-0.0062974682447629396</cx:pt>
          <cx:pt idx="414">-0.024271239835391499</cx:pt>
          <cx:pt idx="415">-0.0284692130349475</cx:pt>
          <cx:pt idx="416">-0.015636733741877198</cx:pt>
          <cx:pt idx="417">0.0052602084638516096</cx:pt>
          <cx:pt idx="418">0.0064111629112436602</cx:pt>
          <cx:pt idx="419">0.00082730557382122195</cx:pt>
          <cx:pt idx="420">-4.8934433935647502e-05</cx:pt>
          <cx:pt idx="421">-1.2636168582175699e-05</cx:pt>
          <cx:pt idx="422">0.00075909240889962103</cx:pt>
          <cx:pt idx="423">-0.00213648096101511</cx:pt>
          <cx:pt idx="424">-0.00888171587452442</cx:pt>
          <cx:pt idx="425">0.0078343405339508093</cx:pt>
          <cx:pt idx="426">0.029543463812437401</cx:pt>
          <cx:pt idx="427">-0.0178950835124102</cx:pt>
          <cx:pt idx="428">-0.031591069747779497</cx:pt>
          <cx:pt idx="429">-0.0083021140360330301</cx:pt>
          <cx:pt idx="430">0.033180637436536702</cx:pt>
          <cx:pt idx="431">0.0068118465598890803</cx:pt>
          <cx:pt idx="432">-0.034014945230893698</cx:pt>
          <cx:pt idx="433">0.024788154558483402</cx:pt>
          <cx:pt idx="434">0.053954259490248402</cx:pt>
          <cx:pt idx="435">0.0057780038710440801</cx:pt>
          <cx:pt idx="436">-3.3708195412721001e-05</cx:pt>
          <cx:pt idx="437">-0.058338117005079501</cx:pt>
          <cx:pt idx="438">-0.037785603973498498</cx:pt>
          <cx:pt idx="439">-0.0494616549943485</cx:pt>
          <cx:pt idx="440">-0.073615050856958797</cx:pt>
          <cx:pt idx="441">-0.0200668207015464</cx:pt>
          <cx:pt idx="442">-0.0160307218506811</cx:pt>
          <cx:pt idx="443">-0.0089887941476784593</cx:pt>
          <cx:pt idx="444">-0.0018500330530445801</cx:pt>
          <cx:pt idx="445">0.0122297422109966</cx:pt>
          <cx:pt idx="446">0.0068673715701420496</cx:pt>
          <cx:pt idx="447">-8.0572575327680394e-05</cx:pt>
          <cx:pt idx="448">-0.00023672732010666101</cx:pt>
          <cx:pt idx="449">0.00041980492837288201</cx:pt>
          <cx:pt idx="450">0.0030701075776457401</cx:pt>
          <cx:pt idx="451">0.0089511315020579605</cx:pt>
          <cx:pt idx="452">0.0065972516172989604</cx:pt>
          <cx:pt idx="453">0.0090303070247830398</cx:pt>
          <cx:pt idx="454">0.010861775076742099</cx:pt>
          <cx:pt idx="455">-0.0275316460397899</cx:pt>
          <cx:pt idx="456">-0.049050909591709102</cx:pt>
          <cx:pt idx="457">0.0046313917334166203</cx:pt>
          <cx:pt idx="458">0.016173349401607501</cx:pt>
          <cx:pt idx="459">-0.0271944926436554</cx:pt>
          <cx:pt idx="460">-0.020817301635864701</cx:pt>
          <cx:pt idx="461">0.0012175628033288899</cx:pt>
          <cx:pt idx="462">0.029118218966464798</cx:pt>
          <cx:pt idx="463">-0.015003360891894</cx:pt>
          <cx:pt idx="464">-0.016883111292272102</cx:pt>
          <cx:pt idx="465">-0.027817983281316801</cx:pt>
          <cx:pt idx="466">0.00208499574102044</cx:pt>
          <cx:pt idx="467">-0.020782996920986101</cx:pt>
          <cx:pt idx="468">-0.072117678544229194</cx:pt>
          <cx:pt idx="469">-0.021043658910249102</cx:pt>
          <cx:pt idx="470">-0.0027584806897356399</cx:pt>
          <cx:pt idx="471">0.0031650097209117399</cx:pt>
          <cx:pt idx="472">0.025241656027983801</cx:pt>
          <cx:pt idx="473">0.0154986598204193</cx:pt>
          <cx:pt idx="474">0.0076965440894202599</cx:pt>
          <cx:pt idx="475">0.00022877139518887201</cx:pt>
          <cx:pt idx="476">-0.00051370969839410502</cx:pt>
          <cx:pt idx="477">0.00024386880250789299</cx:pt>
          <cx:pt idx="478">0.0054629455153975097</cx:pt>
          <cx:pt idx="479">0.0154887147486689</cx:pt>
          <cx:pt idx="480">-0.0019092947694632201</cx:pt>
          <cx:pt idx="481">0.0034392121504138798</cx:pt>
          <cx:pt idx="482">-0.0083105751399917306</cx:pt>
          <cx:pt idx="483">-0.030589972332397498</cx:pt>
          <cx:pt idx="484">-0.0231753939013137</cx:pt>
          <cx:pt idx="485">-0.0062619800950584103</cx:pt>
          <cx:pt idx="486">-0.024817766581307701</cx:pt>
          <cx:pt idx="487">-0.059755096691324297</cx:pt>
          <cx:pt idx="488">-0.079257881432565305</cx:pt>
          <cx:pt idx="489">-0.033419068771904502</cx:pt>
          <cx:pt idx="490">0.014084319629879201</cx:pt>
          <cx:pt idx="491">0.0275132557632752</cx:pt>
          <cx:pt idx="492">0.015858074853184401</cx:pt>
          <cx:pt idx="493">0.0027517463745036701</cx:pt>
          <cx:pt idx="494">0.030278259308323102</cx:pt>
          <cx:pt idx="495">0.0071351311687048299</cx:pt>
          <cx:pt idx="496">-0.051886465447480802</cx:pt>
          <cx:pt idx="497">-0.019327028366755799</cx:pt>
          <cx:pt idx="498">0.00011499138665691501</cx:pt>
          <cx:pt idx="499">0.0070184814718541799</cx:pt>
          <cx:pt idx="500">0.0087348297562901498</cx:pt>
          <cx:pt idx="501">0.0141588242305322</cx:pt>
          <cx:pt idx="502">0.0049329701127189002</cx:pt>
          <cx:pt idx="503">0.000217679772486949</cx:pt>
          <cx:pt idx="504">0.000227583003629998</cx:pt>
          <cx:pt idx="505">0.00088268209271879703</cx:pt>
          <cx:pt idx="506">0.00659630637632036</cx:pt>
          <cx:pt idx="507">0.028822694047456399</cx:pt>
          <cx:pt idx="508">-0.0040158270633344796</cx:pt>
          <cx:pt idx="509">-0.0071122406690603997</cx:pt>
          <cx:pt idx="510">-0.026450291757394301</cx:pt>
          <cx:pt idx="511">-0.046033622583275001</cx:pt>
          <cx:pt idx="512">-0.021311778684379501</cx:pt>
          <cx:pt idx="513">0.028415262556833101</cx:pt>
          <cx:pt idx="514">0.0047139943085575797</cx:pt>
          <cx:pt idx="515">-0.057884488617428398</cx:pt>
          <cx:pt idx="516">-0.080294015481205197</cx:pt>
          <cx:pt idx="517">-0.027506367108962999</cx:pt>
          <cx:pt idx="518">-0.0127113544718218</cx:pt>
          <cx:pt idx="519">0.0053781079984468296</cx:pt>
          <cx:pt idx="520">0.054567068765153701</cx:pt>
          <cx:pt idx="521">0.045093781568173202</cx:pt>
          <cx:pt idx="522">0.037035791202116301</cx:pt>
          <cx:pt idx="523">0.0448446176985643</cx:pt>
          <cx:pt idx="524">-0.015044017018187399</cx:pt>
          <cx:pt idx="525">-0.0092916834023732808</cx:pt>
          <cx:pt idx="526">-0.0062322074298099802</cx:pt>
          <cx:pt idx="527">0.0030325993831555802</cx:pt>
          <cx:pt idx="528">0.0026530178405724</cx:pt>
          <cx:pt idx="529">0.014631783033303701</cx:pt>
          <cx:pt idx="530">0.0026656817338276098</cx:pt>
          <cx:pt idx="531">0.00052765426361499302</cx:pt>
          <cx:pt idx="532">0.00017345791176640301</cx:pt>
          <cx:pt idx="533">-0.00103780794822886</cx:pt>
          <cx:pt idx="534">0.0025093703007740401</cx:pt>
          <cx:pt idx="535">0.024683478119035301</cx:pt>
          <cx:pt idx="536">0.00016131865911023601</cx:pt>
          <cx:pt idx="537">-0.012280019685279499</cx:pt>
          <cx:pt idx="538">-0.031562176505533703</cx:pt>
          <cx:pt idx="539">-0.047530450103533697</cx:pt>
          <cx:pt idx="540">-0.089119668497685905</cx:pt>
          <cx:pt idx="541">-0.021655145919810499</cx:pt>
          <cx:pt idx="542">-0.00096191595100513102</cx:pt>
          <cx:pt idx="543">-0.051650918608983402</cx:pt>
          <cx:pt idx="544">-0.073563916921161196</cx:pt>
          <cx:pt idx="545">0.0017138015159395999</cx:pt>
          <cx:pt idx="546">-0.023573574574821399</cx:pt>
          <cx:pt idx="547">-0.00038905949601882001</cx:pt>
          <cx:pt idx="548">0.0127845454447373</cx:pt>
          <cx:pt idx="549">0.0077623389856683097</cx:pt>
          <cx:pt idx="550">0.0256496241592984</cx:pt>
          <cx:pt idx="551">0.0055605910189119104</cx:pt>
          <cx:pt idx="552">-0.015768933766946502</cx:pt>
          <cx:pt idx="553">0.0152155840606237</cx:pt>
          <cx:pt idx="554">-0.021739428383449999</cx:pt>
          <cx:pt idx="555">0.00194061205852088</cx:pt>
          <cx:pt idx="556">-0.00026143528866565</cx:pt>
          <cx:pt idx="557">0.0086597638523662895</cx:pt>
          <cx:pt idx="558">0.0021509724919044899</cx:pt>
          <cx:pt idx="559">0.00061482564762376901</cx:pt>
          <cx:pt idx="560">-4.43230412202982e-05</cx:pt>
          <cx:pt idx="561">-0.00069859363575598297</cx:pt>
          <cx:pt idx="562">-0.00052156280368577499</cx:pt>
          <cx:pt idx="563">0.0251056664316841</cx:pt>
          <cx:pt idx="564">0.021780369260192198</cx:pt>
          <cx:pt idx="565">-0.018588221787099301</cx:pt>
          <cx:pt idx="566">-0.023365187987136701</cx:pt>
          <cx:pt idx="567">-0.048753533219106499</cx:pt>
          <cx:pt idx="568">-0.069142590789592895</cx:pt>
          <cx:pt idx="569">-0.029812615349398702</cx:pt>
          <cx:pt idx="570">-0.0207921497033077</cx:pt>
          <cx:pt idx="571">-0.029879460095352601</cx:pt>
          <cx:pt idx="572">-0.0384358340661844</cx:pt>
          <cx:pt idx="573">-0.0070843239372888204</cx:pt>
          <cx:pt idx="574">-0.0114767530428949</cx:pt>
          <cx:pt idx="575">-0.035047853716049397</cx:pt>
          <cx:pt idx="576">-0.0353776852832784</cx:pt>
          <cx:pt idx="577">0.0043928860944329297</cx:pt>
          <cx:pt idx="578">0.044764216239892497</cx:pt>
          <cx:pt idx="579">0.0161669082298731</cx:pt>
          <cx:pt idx="580">0.024545937533371</cx:pt>
          <cx:pt idx="581">0.042179518306036903</cx:pt>
          <cx:pt idx="582">-0.0108307512983406</cx:pt>
          <cx:pt idx="583">-0.0079886251442031903</cx:pt>
          <cx:pt idx="584">0.0060854810545397497</cx:pt>
          <cx:pt idx="585">0.00328037316695473</cx:pt>
          <cx:pt idx="586">0.00033006188562670699</cx:pt>
          <cx:pt idx="587">0.00032546703122889698</cx:pt>
          <cx:pt idx="588">0.00026825884609006298</cx:pt>
          <cx:pt idx="589">-0.00014368704908606701</cx:pt>
          <cx:pt idx="590">0.0034234009950497601</cx:pt>
          <cx:pt idx="591">0.015930307974690399</cx:pt>
          <cx:pt idx="592">0.0112524511725185</cx:pt>
          <cx:pt idx="593">-0.038185764638793002</cx:pt>
          <cx:pt idx="594">-0.0236579197886547</cx:pt>
          <cx:pt idx="595">-0.032159624265475598</cx:pt>
          <cx:pt idx="596">-0.044151989543528503</cx:pt>
          <cx:pt idx="597">-0.045023380711667498</cx:pt>
          <cx:pt idx="598">0.038619109751885899</cx:pt>
          <cx:pt idx="599">-0.013787324096401401</cx:pt>
          <cx:pt idx="600">-0.012189877784046199</cx:pt>
          <cx:pt idx="601">0.0087798615836111697</cx:pt>
          <cx:pt idx="602">-0.013972979433997199</cx:pt>
          <cx:pt idx="603">-0.052304954798710897</cx:pt>
          <cx:pt idx="604">0.0071366905911872001</cx:pt>
          <cx:pt idx="605">0.00166034638597364</cx:pt>
          <cx:pt idx="606">0.032006552530103198</cx:pt>
          <cx:pt idx="607">0.049302194294883597</cx:pt>
          <cx:pt idx="608">0.059919561064655701</cx:pt>
          <cx:pt idx="609">0.021082432672353001</cx:pt>
          <cx:pt idx="610">-0.021631613186635801</cx:pt>
          <cx:pt idx="611">0.0093609643782190995</cx:pt>
          <cx:pt idx="612">0.0081917087373826903</cx:pt>
          <cx:pt idx="613">0.0043732970141039497</cx:pt>
          <cx:pt idx="614">-5.1380118001923099e-05</cx:pt>
          <cx:pt idx="615">0.000107122568113223</cx:pt>
          <cx:pt idx="616">0.000778669396089559</cx:pt>
          <cx:pt idx="617">-0.00020038857770303601</cx:pt>
          <cx:pt idx="618">0.0018786731999276599</cx:pt>
          <cx:pt idx="619">0.0139576259059095</cx:pt>
          <cx:pt idx="620">0.0253592261880526</cx:pt>
          <cx:pt idx="621">0.018960714638945501</cx:pt>
          <cx:pt idx="622">-0.013528326329006199</cx:pt>
          <cx:pt idx="623">-0.030540065004263501</cx:pt>
          <cx:pt idx="624">-0.027123401270798701</cx:pt>
          <cx:pt idx="625">-0.036190132474335897</cx:pt>
          <cx:pt idx="626">0.016889297872405399</cx:pt>
          <cx:pt idx="627">0.022467599809939901</cx:pt>
          <cx:pt idx="628">-0.0045819709583072602</cx:pt>
          <cx:pt idx="629">0.0062569651758391902</cx:pt>
          <cx:pt idx="630">0.0128436334517259</cx:pt>
          <cx:pt idx="631">0.018682520495215901</cx:pt>
          <cx:pt idx="632">0.037985702661434403</cx:pt>
          <cx:pt idx="633">0.00900727222948766</cx:pt>
          <cx:pt idx="634">0.0152013224814794</cx:pt>
          <cx:pt idx="635">0.055965619915543802</cx:pt>
          <cx:pt idx="636">0.039997930779340801</cx:pt>
          <cx:pt idx="637">-0.0129813547336884</cx:pt>
          <cx:pt idx="638">-0.010743637253802099</cx:pt>
          <cx:pt idx="639">0.0106524396225515</cx:pt>
          <cx:pt idx="640">0.0044862255951868</cx:pt>
          <cx:pt idx="641">0.000410295650851923</cx:pt>
          <cx:pt idx="642">-0.00050730440196279896</cx:pt>
          <cx:pt idx="643">0.000812967466304059</cx:pt>
          <cx:pt idx="644">-0.00084401819149751</cx:pt>
          <cx:pt idx="645">0.00046438501684806699</cx:pt>
          <cx:pt idx="646">0.00084676490811844596</cx:pt>
          <cx:pt idx="647">0.010727749416258999</cx:pt>
          <cx:pt idx="648">0.024098526102252899</cx:pt>
          <cx:pt idx="649">0.046706837054682003</cx:pt>
          <cx:pt idx="650">0.032622922844751802</cx:pt>
          <cx:pt idx="651">0.0183946928251188</cx:pt>
          <cx:pt idx="652">-0.0117654809792702</cx:pt>
          <cx:pt idx="653">-0.0074591784987744396</cx:pt>
          <cx:pt idx="654">0.0076966358422372099</cx:pt>
          <cx:pt idx="655">0.011138429277616</cx:pt>
          <cx:pt idx="656">-0.024509190308912601</cx:pt>
          <cx:pt idx="657">-0.00586732096834678</cx:pt>
          <cx:pt idx="658">0.0090853686264658895</cx:pt>
          <cx:pt idx="659">0.054591924559745902</cx:pt>
          <cx:pt idx="660">0.013848320090730001</cx:pt>
          <cx:pt idx="661">0.013443336074478099</cx:pt>
          <cx:pt idx="662">0.054003246965547397</cx:pt>
          <cx:pt idx="663">0.056641822167822597</cx:pt>
          <cx:pt idx="664">0.0206606664577028</cx:pt>
          <cx:pt idx="665">-0.010359485820291</cx:pt>
          <cx:pt idx="666">-0.015934531317447299</cx:pt>
          <cx:pt idx="667">0.0021747204604399</cx:pt>
          <cx:pt idx="668">-0.00024461845957778901</cx:pt>
          <cx:pt idx="669">-5.7408321449699002e-05</cx:pt>
          <cx:pt idx="670">0.00089231687275680897</cx:pt>
          <cx:pt idx="671">-0.00026326727365970598</cx:pt>
          <cx:pt idx="672">-9.6073411213914794e-05</cx:pt>
          <cx:pt idx="673">0.00036632556453056002</cx:pt>
          <cx:pt idx="674">0.00063071419816174699</cx:pt>
          <cx:pt idx="675">0.0046931195158808597</cx:pt>
          <cx:pt idx="676">0.016101280383678401</cx:pt>
          <cx:pt idx="677">0.0171974530085683</cx:pt>
          <cx:pt idx="678">0.020852256933367699</cx:pt>
          <cx:pt idx="679">0.0408369232567488</cx:pt>
          <cx:pt idx="680">0.055517318854715003</cx:pt>
          <cx:pt idx="681">0.039283294078707301</cx:pt>
          <cx:pt idx="682">0.0102035341642047</cx:pt>
          <cx:pt idx="683">-0.0051743694300045804</cx:pt>
          <cx:pt idx="684">-0.00184565653924532</cx:pt>
          <cx:pt idx="685">0.011895421493592399</cx:pt>
          <cx:pt idx="686">0.050933146852440499</cx:pt>
          <cx:pt idx="687">0.032041968212087601</cx:pt>
          <cx:pt idx="688">0.0147090910739165</cx:pt>
          <cx:pt idx="689">0.052110784351553301</cx:pt>
          <cx:pt idx="690">0.035992160696682499</cx:pt>
          <cx:pt idx="691">-0.0062850069302457703</cx:pt>
          <cx:pt idx="692">-0.033467652590938798</cx:pt>
          <cx:pt idx="693">-0.020235297057745301</cx:pt>
          <cx:pt idx="694">-0.010637260869042301</cx:pt>
          <cx:pt idx="695">-0.0011156480663878001</cx:pt>
          <cx:pt idx="696">0.0022942908611742899</cx:pt>
          <cx:pt idx="697">0.00055737342416992196</cx:pt>
          <cx:pt idx="698">-0.00023726645434029301</cx:pt>
          <cx:pt idx="699">-0.00022181338285363401</cx:pt>
          <cx:pt idx="700">3.3272688940213102e-05</cx:pt>
          <cx:pt idx="701">-0.00094516646113422499</cx:pt>
          <cx:pt idx="702">-0.00051276391851988196</cx:pt>
          <cx:pt idx="703">-0.000536728860703397</cx:pt>
          <cx:pt idx="704">0.0021033559309347901</cx:pt>
          <cx:pt idx="705">0.0012095956298629499</cx:pt>
          <cx:pt idx="706">-0.0059064803390382597</cx:pt>
          <cx:pt idx="707">-0.0067345422356779603</cx:pt>
          <cx:pt idx="708">0.011694552743365101</cx:pt>
          <cx:pt idx="709">0.029296767473603502</cx:pt>
          <cx:pt idx="710">0.041200139998943099</cx:pt>
          <cx:pt idx="711">0.028191469006704301</cx:pt>
          <cx:pt idx="712">0.0142358128405775</cx:pt>
          <cx:pt idx="713">0.00133574518313874</cx:pt>
          <cx:pt idx="714">-0.0229967662885327</cx:pt>
          <cx:pt idx="715">-0.042994108211172298</cx:pt>
          <cx:pt idx="716">-0.019797754755721202</cx:pt>
          <cx:pt idx="717">-0.020800502645235499</cx:pt>
          <cx:pt idx="718">-0.025145324371754402</cx:pt>
          <cx:pt idx="719">-0.0134117465902236</cx:pt>
          <cx:pt idx="720">-0.0176697296416502</cx:pt>
          <cx:pt idx="721">-0.014812293269082399</cx:pt>
          <cx:pt idx="722">-0.0130233217366827</cx:pt>
          <cx:pt idx="723">-0.0023389821629853</cx:pt>
          <cx:pt idx="724">-0.000245075066952527</cx:pt>
          <cx:pt idx="725">-2.3855015852076499e-05</cx:pt>
          <cx:pt idx="726">0.00027341165315263299</cx:pt>
          <cx:pt idx="727">0.00059022105221045703</cx:pt>
          <cx:pt idx="728">-0.00039642186229339602</cx:pt>
          <cx:pt idx="729">2.26538418591346e-05</cx:pt>
          <cx:pt idx="730">-0.00084692678314934498</cx:pt>
          <cx:pt idx="731">-5.0991413126640801e-05</cx:pt>
          <cx:pt idx="732">0.00074089956952406598</cx:pt>
          <cx:pt idx="733">-0.00079606470351158099</cx:pt>
          <cx:pt idx="734">0.00036414043549560799</cx:pt>
          <cx:pt idx="735">0.000121341235098439</cx:pt>
          <cx:pt idx="736">0.0011645524349291299</cx:pt>
          <cx:pt idx="737">0.0020097648512162401</cx:pt>
          <cx:pt idx="738">0.0037506846706026999</cx:pt>
          <cx:pt idx="739">0.00050702959469782103</cx:pt>
          <cx:pt idx="740">0.00010915845822053</cx:pt>
          <cx:pt idx="741">0.0025560325686379498</cx:pt>
          <cx:pt idx="742">-0.0018553462280230301</cx:pt>
          <cx:pt idx="743">-0.00246635160085163</cx:pt>
          <cx:pt idx="744">0.00470753319882679</cx:pt>
          <cx:pt idx="745">0.0076501889350424502</cx:pt>
          <cx:pt idx="746">0.00432278646166944</cx:pt>
          <cx:pt idx="747">0.0019737238104784098</cx:pt>
          <cx:pt idx="748">-0.000553747436757384</cx:pt>
          <cx:pt idx="749">-0.0018373241122420501</cx:pt>
          <cx:pt idx="750">0.00039132106583926099</cx:pt>
          <cx:pt idx="751">-0.00023195136614251999</cx:pt>
          <cx:pt idx="752">-0.00050907058546834495</cx:pt>
          <cx:pt idx="753">-0.00024933742869263502</cx:pt>
          <cx:pt idx="754">-0.00018770623443962</cx:pt>
          <cx:pt idx="755">0.000225348336372235</cx:pt>
          <cx:pt idx="756">-0.00025918007417161001</cx:pt>
          <cx:pt idx="757">0.00039714415223142402</cx:pt>
          <cx:pt idx="758">0.00011242479436294199</cx:pt>
          <cx:pt idx="759">-0.00052216655689997396</cx:pt>
          <cx:pt idx="760">0.00023377864481931201</cx:pt>
          <cx:pt idx="761">0.00075678578864946198</cx:pt>
          <cx:pt idx="762">-0.00016013076089703101</cx:pt>
          <cx:pt idx="763">0.00068461920910441697</cx:pt>
          <cx:pt idx="764">-0.00077822595259618803</cx:pt>
          <cx:pt idx="765">0.00081196194969826603</cx:pt>
          <cx:pt idx="766">0.00047113200982537199</cx:pt>
          <cx:pt idx="767">0.00094296441445540003</cx:pt>
          <cx:pt idx="768">7.5300497832733805e-05</cx:pt>
          <cx:pt idx="769">0.000119601207733793</cx:pt>
          <cx:pt idx="770">0.00040687509376051699</cx:pt>
          <cx:pt idx="771">0.00098262653584722001</cx:pt>
          <cx:pt idx="772">0.00369156510321941</cx:pt>
          <cx:pt idx="773">0.00079081858184553995</cx:pt>
          <cx:pt idx="774">0.00016124630194775999</cx:pt>
          <cx:pt idx="775">0.000826105148540421</cx:pt>
          <cx:pt idx="776">9.6997324132111295e-05</cx:pt>
          <cx:pt idx="777">-0.00089861220777543403</cx:pt>
          <cx:pt idx="778">-0.000347282187621579</cx:pt>
          <cx:pt idx="779">-0.00040674438179481398</cx:pt>
          <cx:pt idx="780">-0.00071625769239207302</cx:pt>
          <cx:pt idx="781">0.00012605759741093301</cx:pt>
          <cx:pt idx="782">-0.00040343120059163298</cx:pt>
          <cx:pt idx="783">2.3305869050514201e-05</cx:pt>
          <cx:pt idx="784">0.001372720876732765</cx:pt>
          <cx:pt idx="785">0.0016838810924573876</cx:pt>
          <cx:pt idx="786">0.00077644788389174505</cx:pt>
          <cx:pt idx="787">0.00146295502528276</cx:pt>
          <cx:pt idx="788">-0.0043991641314612747</cx:pt>
          <cx:pt idx="789">0.006447716672373525</cx:pt>
          <cx:pt idx="790">0.015950518188364026</cx:pt>
          <cx:pt idx="791">0.027412182252440999</cx:pt>
          <cx:pt idx="792">0.017213899861940999</cx:pt>
          <cx:pt idx="793">0.0062113097647690501</cx:pt>
          <cx:pt idx="794">0.0029096666143551748</cx:pt>
          <cx:pt idx="795">-9.079571128004425e-05</cx:pt>
          <cx:pt idx="796">-0.006016440965964525</cx:pt>
          <cx:pt idx="797">0.0044031627957169502</cx:pt>
          <cx:pt idx="798">6.2747435332426006e-05</cx:pt>
          <cx:pt idx="799">-0.0038780974208414</cx:pt>
          <cx:pt idx="800">-0.0041914837488092752</cx:pt>
          <cx:pt idx="801">0.0044034201071518004</cx:pt>
          <cx:pt idx="802">0.011851240597245126</cx:pt>
          <cx:pt idx="803">-0.0013422315575170125</cx:pt>
          <cx:pt idx="804">-0.011805266329482025</cx:pt>
          <cx:pt idx="805">-0.010887541420290825</cx:pt>
          <cx:pt idx="806">-0.0045231422949438002</cx:pt>
          <cx:pt idx="807">-0.00078742856913047751</cx:pt>
          <cx:pt idx="808">-0.00030339121867480501</cx:pt>
          <cx:pt idx="809">-3.4218340689428502e-05</cx:pt>
          <cx:pt idx="810">0.00017505853040560875</cx:pt>
          <cx:pt idx="811">-0.00083739063037121999</cx:pt>
          <cx:pt idx="812">-5.335287860230625e-06</cx:pt>
          <cx:pt idx="813">0.00056019407482088253</cx:pt>
          <cx:pt idx="814">-0.0035087271065251252</cx:pt>
          <cx:pt idx="815">-0.0046887249085705001</cx:pt>
          <cx:pt idx="816">0.0030352158810988748</cx:pt>
          <cx:pt idx="817">0.012173101982281701</cx:pt>
          <cx:pt idx="818">0.010686489559216875</cx:pt>
          <cx:pt idx="819">0.00031820153487058749</cx:pt>
          <cx:pt idx="820">-0.015382849192278249</cx:pt>
          <cx:pt idx="821">-0.0247635551251142</cx:pt>
          <cx:pt idx="822">-0.028429952493167501</cx:pt>
          <cx:pt idx="823">-0.022360808714544274</cx:pt>
          <cx:pt idx="824">-0.016662414106594376</cx:pt>
          <cx:pt idx="825">-0.00016521319792118676</cx:pt>
          <cx:pt idx="826">0.010698837338275599</cx:pt>
          <cx:pt idx="827">0.0101980119140558</cx:pt>
          <cx:pt idx="828">0.0075557550303155</cx:pt>
          <cx:pt idx="829">0.0025246950476281748</cx:pt>
          <cx:pt idx="830">0.0056788329692357004</cx:pt>
          <cx:pt idx="831">-0.00022718338168144624</cx:pt>
          <cx:pt idx="832">-0.014292155268126499</cx:pt>
          <cx:pt idx="833">-0.013995818369943975</cx:pt>
          <cx:pt idx="834">-0.0045091299424625001</cx:pt>
          <cx:pt idx="835">-0.00024542562191950327</cx:pt>
          <cx:pt idx="836">0.00023075466236097974</cx:pt>
          <cx:pt idx="837">-1.0469415286519024e-05</cx:pt>
          <cx:pt idx="838">0.00010466323437316725</cx:pt>
          <cx:pt idx="839">-6.9549222252375244e-05</cx:pt>
          <cx:pt idx="840">-0.0013360130316387301</cx:pt>
          <cx:pt idx="841">-0.0015694654456334274</cx:pt>
          <cx:pt idx="842">-0.0090071366343798497</cx:pt>
          <cx:pt idx="843">0.0020631456092398098</cx:pt>
          <cx:pt idx="844">0.0066807793715741252</cx:pt>
          <cx:pt idx="845">0.001084681496537775</cx:pt>
          <cx:pt idx="846">-0.0145959276060125</cx:pt>
          <cx:pt idx="847">-0.031665238549437751</cx:pt>
          <cx:pt idx="848">-0.039548922206854249</cx:pt>
          <cx:pt idx="849">-0.0431782331811335</cx:pt>
          <cx:pt idx="850">-0.046479236414594748</cx:pt>
          <cx:pt idx="851">-0.026441807203332252</cx:pt>
          <cx:pt idx="852">-0.0031265191583041501</cx:pt>
          <cx:pt idx="853">0.0057946381158089002</cx:pt>
          <cx:pt idx="854">0.0089314122725044753</cx:pt>
          <cx:pt idx="855">0.019778110599240749</cx:pt>
          <cx:pt idx="856">0.0086974535435907756</cx:pt>
          <cx:pt idx="857">-0.0031640016302644752</cx:pt>
          <cx:pt idx="858">-0.0072224083101693247</cx:pt>
          <cx:pt idx="859">-0.0051308802895569747</cx:pt>
          <cx:pt idx="860">-0.012831358745851075</cx:pt>
          <cx:pt idx="861">-0.012548216787024224</cx:pt>
          <cx:pt idx="862">-0.0026044275536289</cx:pt>
          <cx:pt idx="863">5.10928548330925e-05</cx:pt>
          <cx:pt idx="864">-1.8867234244658674e-06</cx:pt>
          <cx:pt idx="865">0.00011635302538784775</cx:pt>
          <cx:pt idx="866">0.00014663294027053101</cx:pt>
          <cx:pt idx="867">-0.00099377467247037995</cx:pt>
          <cx:pt idx="868">-0.0003716695215537425</cx:pt>
          <cx:pt idx="869">-0.0034526287716985498</cx:pt>
          <cx:pt idx="870">-0.0097504789168156494</cx:pt>
          <cx:pt idx="871">-0.00082667720729083245</cx:pt>
          <cx:pt idx="872">-0.0073301941415403003</cx:pt>
          <cx:pt idx="873">-0.026608959224036249</cx:pt>
          <cx:pt idx="874">-0.05372653664864975</cx:pt>
          <cx:pt idx="875">-0.055463138249662501</cx:pt>
          <cx:pt idx="876">-0.04845665390404575</cx:pt>
          <cx:pt idx="877">-0.035753341893623752</cx:pt>
          <cx:pt idx="878">-0.024005678665147748</cx:pt>
          <cx:pt idx="879">-0.0020490545871438676</cx:pt>
          <cx:pt idx="880">-0.0061716356910113748</cx:pt>
          <cx:pt idx="881">0.00782954781005815</cx:pt>
          <cx:pt idx="882">0.0074930495462485003</cx:pt>
          <cx:pt idx="883">0.017909430389346875</cx:pt>
          <cx:pt idx="884">0.001372720876732765</cx:pt>
          <cx:pt idx="885">0.0016838810924573876</cx:pt>
          <cx:pt idx="886">0.00077644788389174505</cx:pt>
          <cx:pt idx="887">0.00146295502528276</cx:pt>
          <cx:pt idx="888">-0.0043991641314612747</cx:pt>
          <cx:pt idx="889">0.006447716672373525</cx:pt>
          <cx:pt idx="890">0.015950518188364026</cx:pt>
          <cx:pt idx="891">0.027412182252440999</cx:pt>
          <cx:pt idx="892">0.017213899861940999</cx:pt>
          <cx:pt idx="893">0.0062113097647690501</cx:pt>
          <cx:pt idx="894">0.0029096666143551748</cx:pt>
          <cx:pt idx="895">-9.079571128004425e-05</cx:pt>
          <cx:pt idx="896">-0.006016440965964525</cx:pt>
          <cx:pt idx="897">0.0044031627957169502</cx:pt>
          <cx:pt idx="898">6.2747435332426006e-05</cx:pt>
          <cx:pt idx="899">-0.0038780974208414</cx:pt>
          <cx:pt idx="900">-0.0041914837488092752</cx:pt>
          <cx:pt idx="901">0.0044034201071518004</cx:pt>
          <cx:pt idx="902">0.011851240597245126</cx:pt>
          <cx:pt idx="903">-0.0013422315575170125</cx:pt>
          <cx:pt idx="904">-0.011805266329482025</cx:pt>
          <cx:pt idx="905">-0.010887541420290825</cx:pt>
          <cx:pt idx="906">-0.0045231422949438002</cx:pt>
          <cx:pt idx="907">-0.00078742856913047751</cx:pt>
          <cx:pt idx="908">-0.00030339121867480501</cx:pt>
          <cx:pt idx="909">-3.4218340689428502e-05</cx:pt>
          <cx:pt idx="910">0.00017505853040560875</cx:pt>
          <cx:pt idx="911">-0.00083739063037121999</cx:pt>
          <cx:pt idx="912">-5.335287860230625e-06</cx:pt>
          <cx:pt idx="913">0.00056019407482088253</cx:pt>
          <cx:pt idx="914">-0.0035087271065251252</cx:pt>
          <cx:pt idx="915">-0.0046887249085705001</cx:pt>
          <cx:pt idx="916">0.0030352158810988748</cx:pt>
          <cx:pt idx="917">0.012173101982281701</cx:pt>
          <cx:pt idx="918">0.010686489559216875</cx:pt>
          <cx:pt idx="919">0.00031820153487058749</cx:pt>
          <cx:pt idx="920">-0.015382849192278249</cx:pt>
          <cx:pt idx="921">-0.0247635551251142</cx:pt>
          <cx:pt idx="922">-0.028429952493167501</cx:pt>
          <cx:pt idx="923">-0.022360808714544274</cx:pt>
          <cx:pt idx="924">-0.016662414106594376</cx:pt>
          <cx:pt idx="925">-0.00016521319792118676</cx:pt>
          <cx:pt idx="926">0.010698837338275599</cx:pt>
          <cx:pt idx="927">0.0101980119140558</cx:pt>
          <cx:pt idx="928">0.0075557550303155</cx:pt>
          <cx:pt idx="929">0.0025246950476281748</cx:pt>
          <cx:pt idx="930">0.0056788329692357004</cx:pt>
          <cx:pt idx="931">-0.00022718338168144624</cx:pt>
          <cx:pt idx="932">-0.014292155268126499</cx:pt>
          <cx:pt idx="933">-0.013995818369943975</cx:pt>
          <cx:pt idx="934">-0.0045091299424625001</cx:pt>
          <cx:pt idx="935">-0.00024542562191950327</cx:pt>
          <cx:pt idx="936">0.00023075466236097974</cx:pt>
          <cx:pt idx="937">-1.0469415286519024e-05</cx:pt>
          <cx:pt idx="938">0.00010466323437316725</cx:pt>
          <cx:pt idx="939">-6.9549222252375244e-05</cx:pt>
          <cx:pt idx="940">-0.0013360130316387301</cx:pt>
          <cx:pt idx="941">-0.0015694654456334274</cx:pt>
          <cx:pt idx="942">-0.0090071366343798497</cx:pt>
          <cx:pt idx="943">0.0020631456092398098</cx:pt>
          <cx:pt idx="944">0.0066807793715741252</cx:pt>
          <cx:pt idx="945">0.001084681496537775</cx:pt>
          <cx:pt idx="946">-0.0145959276060125</cx:pt>
          <cx:pt idx="947">-0.031665238549437751</cx:pt>
          <cx:pt idx="948">-0.039548922206854249</cx:pt>
          <cx:pt idx="949">-0.0431782331811335</cx:pt>
          <cx:pt idx="950">-0.046479236414594748</cx:pt>
          <cx:pt idx="951">-0.026441807203332252</cx:pt>
          <cx:pt idx="952">-0.0031265191583041501</cx:pt>
          <cx:pt idx="953">0.0057946381158089002</cx:pt>
          <cx:pt idx="954">0.0089314122725044753</cx:pt>
          <cx:pt idx="955">0.019778110599240749</cx:pt>
          <cx:pt idx="956">0.0086974535435907756</cx:pt>
          <cx:pt idx="957">-0.0031640016302644752</cx:pt>
          <cx:pt idx="958">-0.0072224083101693247</cx:pt>
          <cx:pt idx="959">-0.0051308802895569747</cx:pt>
          <cx:pt idx="960">-0.012831358745851075</cx:pt>
          <cx:pt idx="961">-0.012548216787024224</cx:pt>
          <cx:pt idx="962">-0.0026044275536289</cx:pt>
          <cx:pt idx="963">5.10928548330925e-05</cx:pt>
          <cx:pt idx="964">-1.8867234244658674e-06</cx:pt>
          <cx:pt idx="965">0.00011635302538784775</cx:pt>
          <cx:pt idx="966">0.00014663294027053101</cx:pt>
          <cx:pt idx="967">-0.00099377467247037995</cx:pt>
          <cx:pt idx="968">-0.0003716695215537425</cx:pt>
          <cx:pt idx="969">-0.0034526287716985498</cx:pt>
          <cx:pt idx="970">-0.0097504789168156494</cx:pt>
          <cx:pt idx="971">-0.00082667720729083245</cx:pt>
          <cx:pt idx="972">-0.0073301941415403003</cx:pt>
          <cx:pt idx="973">-0.026608959224036249</cx:pt>
          <cx:pt idx="974">-0.05372653664864975</cx:pt>
          <cx:pt idx="975">-0.055463138249662501</cx:pt>
          <cx:pt idx="976">-0.04845665390404575</cx:pt>
          <cx:pt idx="977">-0.035753341893623752</cx:pt>
          <cx:pt idx="978">-0.024005678665147748</cx:pt>
          <cx:pt idx="979">-0.0020490545871438676</cx:pt>
          <cx:pt idx="980">-0.0061716356910113748</cx:pt>
          <cx:pt idx="981">0.00782954781005815</cx:pt>
          <cx:pt idx="982">0.0074930495462485003</cx:pt>
          <cx:pt idx="983">0.017909430389346875</cx:pt>
          <cx:pt idx="984">0.001372720876732765</cx:pt>
          <cx:pt idx="985">0.0016838810924573876</cx:pt>
          <cx:pt idx="986">0.00077644788389174505</cx:pt>
          <cx:pt idx="987">0.00146295502528276</cx:pt>
          <cx:pt idx="988">-0.0043991641314612747</cx:pt>
          <cx:pt idx="989">0.006447716672373525</cx:pt>
          <cx:pt idx="990">0.015950518188364026</cx:pt>
          <cx:pt idx="991">0.027412182252440999</cx:pt>
          <cx:pt idx="992">0.017213899861940999</cx:pt>
          <cx:pt idx="993">0.0062113097647690501</cx:pt>
          <cx:pt idx="994">0.0029096666143551748</cx:pt>
          <cx:pt idx="995">-9.079571128004425e-05</cx:pt>
          <cx:pt idx="996">-0.006016440965964525</cx:pt>
          <cx:pt idx="997">0.0044031627957169502</cx:pt>
          <cx:pt idx="998">6.2747435332426006e-05</cx:pt>
          <cx:pt idx="999">-0.0038780974208414</cx:pt>
          <cx:pt idx="1000">-0.0041914837488092752</cx:pt>
          <cx:pt idx="1001">0.0044034201071518004</cx:pt>
          <cx:pt idx="1002">0.011851240597245126</cx:pt>
          <cx:pt idx="1003">-0.0013422315575170125</cx:pt>
          <cx:pt idx="1004">-0.011805266329482025</cx:pt>
          <cx:pt idx="1005">-0.010887541420290825</cx:pt>
          <cx:pt idx="1006">-0.0045231422949438002</cx:pt>
          <cx:pt idx="1007">-0.00078742856913047751</cx:pt>
          <cx:pt idx="1008">-0.00030339121867480501</cx:pt>
          <cx:pt idx="1009">-3.4218340689428502e-05</cx:pt>
          <cx:pt idx="1010">0.00017505853040560875</cx:pt>
          <cx:pt idx="1011">-0.00083739063037121999</cx:pt>
          <cx:pt idx="1012">-5.335287860230625e-06</cx:pt>
          <cx:pt idx="1013">0.00056019407482088253</cx:pt>
          <cx:pt idx="1014">-0.0035087271065251252</cx:pt>
          <cx:pt idx="1015">-0.0046887249085705001</cx:pt>
          <cx:pt idx="1016">0.0030352158810988748</cx:pt>
          <cx:pt idx="1017">0.012173101982281701</cx:pt>
          <cx:pt idx="1018">0.010686489559216875</cx:pt>
          <cx:pt idx="1019">0.00031820153487058749</cx:pt>
          <cx:pt idx="1020">-0.015382849192278249</cx:pt>
          <cx:pt idx="1021">-0.0247635551251142</cx:pt>
          <cx:pt idx="1022">-0.028429952493167501</cx:pt>
          <cx:pt idx="1023">-0.022360808714544274</cx:pt>
          <cx:pt idx="1024">-0.016662414106594376</cx:pt>
          <cx:pt idx="1025">-0.00016521319792118676</cx:pt>
          <cx:pt idx="1026">0.010698837338275599</cx:pt>
          <cx:pt idx="1027">0.0101980119140558</cx:pt>
          <cx:pt idx="1028">0.0075557550303155</cx:pt>
          <cx:pt idx="1029">0.0025246950476281748</cx:pt>
          <cx:pt idx="1030">0.0056788329692357004</cx:pt>
          <cx:pt idx="1031">-0.00022718338168144624</cx:pt>
          <cx:pt idx="1032">-0.014292155268126499</cx:pt>
          <cx:pt idx="1033">-0.013995818369943975</cx:pt>
          <cx:pt idx="1034">-0.0045091299424625001</cx:pt>
          <cx:pt idx="1035">-0.00024542562191950327</cx:pt>
          <cx:pt idx="1036">0.00023075466236097974</cx:pt>
          <cx:pt idx="1037">-1.0469415286519024e-05</cx:pt>
          <cx:pt idx="1038">0.00010466323437316725</cx:pt>
          <cx:pt idx="1039">-6.9549222252375244e-05</cx:pt>
          <cx:pt idx="1040">-0.0013360130316387301</cx:pt>
          <cx:pt idx="1041">-0.0015694654456334274</cx:pt>
          <cx:pt idx="1042">-0.0090071366343798497</cx:pt>
          <cx:pt idx="1043">0.0020631456092398098</cx:pt>
          <cx:pt idx="1044">0.0066807793715741252</cx:pt>
          <cx:pt idx="1045">0.001084681496537775</cx:pt>
          <cx:pt idx="1046">-0.0145959276060125</cx:pt>
          <cx:pt idx="1047">-0.031665238549437751</cx:pt>
          <cx:pt idx="1048">-0.039548922206854249</cx:pt>
          <cx:pt idx="1049">-0.0431782331811335</cx:pt>
          <cx:pt idx="1050">-0.046479236414594748</cx:pt>
          <cx:pt idx="1051">-0.026441807203332252</cx:pt>
          <cx:pt idx="1052">-0.0031265191583041501</cx:pt>
          <cx:pt idx="1053">0.0057946381158089002</cx:pt>
          <cx:pt idx="1054">0.0089314122725044753</cx:pt>
          <cx:pt idx="1055">0.019778110599240749</cx:pt>
          <cx:pt idx="1056">0.0086974535435907756</cx:pt>
          <cx:pt idx="1057">-0.0031640016302644752</cx:pt>
          <cx:pt idx="1058">-0.0072224083101693247</cx:pt>
          <cx:pt idx="1059">-0.0051308802895569747</cx:pt>
          <cx:pt idx="1060">-0.012831358745851075</cx:pt>
          <cx:pt idx="1061">-0.012548216787024224</cx:pt>
          <cx:pt idx="1062">-0.0026044275536289</cx:pt>
          <cx:pt idx="1063">5.10928548330925e-05</cx:pt>
          <cx:pt idx="1064">-1.8867234244658674e-06</cx:pt>
          <cx:pt idx="1065">0.00011635302538784775</cx:pt>
          <cx:pt idx="1066">0.00014663294027053101</cx:pt>
          <cx:pt idx="1067">-0.00099377467247037995</cx:pt>
          <cx:pt idx="1068">-0.0003716695215537425</cx:pt>
          <cx:pt idx="1069">-0.0034526287716985498</cx:pt>
          <cx:pt idx="1070">-0.0097504789168156494</cx:pt>
          <cx:pt idx="1071">-0.00082667720729083245</cx:pt>
          <cx:pt idx="1072">-0.0073301941415403003</cx:pt>
          <cx:pt idx="1073">-0.026608959224036249</cx:pt>
          <cx:pt idx="1074">-0.05372653664864975</cx:pt>
          <cx:pt idx="1075">-0.055463138249662501</cx:pt>
          <cx:pt idx="1076">-0.04845665390404575</cx:pt>
          <cx:pt idx="1077">-0.035753341893623752</cx:pt>
          <cx:pt idx="1078">-0.024005678665147748</cx:pt>
          <cx:pt idx="1079">-0.0020490545871438676</cx:pt>
          <cx:pt idx="1080">-0.0061716356910113748</cx:pt>
          <cx:pt idx="1081">0.00782954781005815</cx:pt>
          <cx:pt idx="1082">0.0074930495462485003</cx:pt>
          <cx:pt idx="1083">0.017909430389346875</cx:pt>
        </cx:lvl>
      </cx:numDim>
    </cx:data>
    <cx:data id="171">
      <cx:numDim type="val">
        <cx:f>Sheet2!$FP$1:$FP$1084</cx:f>
        <cx:lvl ptCount="1084" formatCode="0.00E+00">
          <cx:pt idx="0">-3.7004637615171999e-05</cx:pt>
          <cx:pt idx="1">0.00025318661160491799</cx:pt>
          <cx:pt idx="2">-0.00045122489674163599</cx:pt>
          <cx:pt idx="3">0.00035604613330474902</cx:pt>
          <cx:pt idx="4">-0.00027314679455204698</cx:pt>
          <cx:pt idx="5">-0.00094070669183590196</cx:pt>
          <cx:pt idx="6">-0.00122544865209312</cx:pt>
          <cx:pt idx="7">0.00022816777650415301</cx:pt>
          <cx:pt idx="8">0.00052592070836502704</cx:pt>
          <cx:pt idx="9">-0.00044561964696684502</cx:pt>
          <cx:pt idx="10">-0.00034637807396426797</cx:pt>
          <cx:pt idx="11">0.00035562705132929099</cx:pt>
          <cx:pt idx="12">7.9131187655602901e-05</cx:pt>
          <cx:pt idx="13">0.000181355183311086</cx:pt>
          <cx:pt idx="14">-3.4702488467926502e-05</cx:pt>
          <cx:pt idx="15">-0.00010560615042563999</cx:pt>
          <cx:pt idx="16">1.3173594451873601e-05</cx:pt>
          <cx:pt idx="17">0.00017766405011170701</cx:pt>
          <cx:pt idx="18">0.00072910004543539698</cx:pt>
          <cx:pt idx="19">-0.000336874301640947</cx:pt>
          <cx:pt idx="20">0.00079962610317584396</cx:pt>
          <cx:pt idx="21">0.00035701797562436699</cx:pt>
          <cx:pt idx="22">9.1090768372845802e-05</cx:pt>
          <cx:pt idx="23">8.5589520168484698e-05</cx:pt>
          <cx:pt idx="24">0.00082216509612430602</cx:pt>
          <cx:pt idx="25">-0.00045259120707788898</cx:pt>
          <cx:pt idx="26">-2.5569052513619401e-05</cx:pt>
          <cx:pt idx="27">0.00085253650534862198</cx:pt>
          <cx:pt idx="28">-0.00087145441500425397</cx:pt>
          <cx:pt idx="29">0.00030315234733653399</cx:pt>
          <cx:pt idx="30">-0.000113827422090173</cx:pt>
          <cx:pt idx="31">0.00070905407260543304</cx:pt>
          <cx:pt idx="32">0.00040031972889525898</cx:pt>
          <cx:pt idx="33">-0.000400601548775257</cx:pt>
          <cx:pt idx="34">-0.00061369648869789503</cx:pt>
          <cx:pt idx="35">-0.00018263945408827901</cx:pt>
          <cx:pt idx="36">-0.00062889008551747299</cx:pt>
          <cx:pt idx="37">-0.00070491519259115697</cx:pt>
          <cx:pt idx="38">-0.0024179718908801801</cx:pt>
          <cx:pt idx="39">-0.0089272862884152999</cx:pt>
          <cx:pt idx="40">-0.0031461883902255002</cx:pt>
          <cx:pt idx="41">-0.00137260686885246</cx:pt>
          <cx:pt idx="42">-0.00043336884282403198</cx:pt>
          <cx:pt idx="43">0.00040468869451008198</cx:pt>
          <cx:pt idx="44">0.00145301663027246</cx:pt>
          <cx:pt idx="45">-0.00083577591428353796</cx:pt>
          <cx:pt idx="46">-0.00141039608178087</cx:pt>
          <cx:pt idx="47">-0.0010521767717756999</cx:pt>
          <cx:pt idx="48">-0.0024952815880692901</cx:pt>
          <cx:pt idx="49">-0.0072423311322344398</cx:pt>
          <cx:pt idx="50">-0.00014424918017376799</cx:pt>
          <cx:pt idx="51">0.00036818914018206002</cx:pt>
          <cx:pt idx="52">-0.00057876141815467702</cx:pt>
          <cx:pt idx="53">0.00071892148019663601</cx:pt>
          <cx:pt idx="54">-0.00040829752729703802</cx:pt>
          <cx:pt idx="55">0.00010977534329431399</cx:pt>
          <cx:pt idx="56">0.000252772806847149</cx:pt>
          <cx:pt idx="57">-0.00022622142890436699</cx:pt>
          <cx:pt idx="58">-0.00098729477960833199</cx:pt>
          <cx:pt idx="59">-3.3958202831892398e-05</cx:pt>
          <cx:pt idx="60">-3.15002577039366e-05</cx:pt>
          <cx:pt idx="61">5.3075515621297201e-05</cx:pt>
          <cx:pt idx="62">0.0010271624249614899</cx:pt>
          <cx:pt idx="63">-5.8538945817441898e-05</cx:pt>
          <cx:pt idx="64">-0.0014892260844314299</cx:pt>
          <cx:pt idx="65">-0.0020360063850173599</cx:pt>
          <cx:pt idx="66">-0.0096197340795294399</cx:pt>
          <cx:pt idx="67">-0.0026428511530345099</cx:pt>
          <cx:pt idx="68">0.0107022913012949</cx:pt>
          <cx:pt idx="69">0.0058913484544773301</cx:pt>
          <cx:pt idx="70">-0.00074186953672324097</cx:pt>
          <cx:pt idx="71">0.010489128470787401</cx:pt>
          <cx:pt idx="72">0.0231296327420768</cx:pt>
          <cx:pt idx="73">0.0126114109741683</cx:pt>
          <cx:pt idx="74">-0.0050867690922559699</cx:pt>
          <cx:pt idx="75">-0.0059447274279060304</cx:pt>
          <cx:pt idx="76">-0.0085194496993154598</cx:pt>
          <cx:pt idx="77">-0.019937850035963101</cx:pt>
          <cx:pt idx="78">-0.0136321128536136</cx:pt>
          <cx:pt idx="79">-0.00323004682939331</cx:pt>
          <cx:pt idx="80">-0.0012608020816848801</cx:pt>
          <cx:pt idx="81">5.58728042511924e-05</cx:pt>
          <cx:pt idx="82">0.00054480236822495405</cx:pt>
          <cx:pt idx="83">-0.000120171018223376</cx:pt>
          <cx:pt idx="84">0.00020049403410361301</cx:pt>
          <cx:pt idx="85">0.00035383271387167298</cx:pt>
          <cx:pt idx="86">0.00249979950740467</cx:pt>
          <cx:pt idx="87">0.00079881785409077798</cx:pt>
          <cx:pt idx="88">-0.0014885773116404401</cx:pt>
          <cx:pt idx="89">-0.000140887132657399</cx:pt>
          <cx:pt idx="90">0.00084866666230999502</cx:pt>
          <cx:pt idx="91">-0.00054236164188968203</cx:pt>
          <cx:pt idx="92">-0.00088277840983679999</cx:pt>
          <cx:pt idx="93">-0.0017959979855211401</cx:pt>
          <cx:pt idx="94">-0.0062468868501175502</cx:pt>
          <cx:pt idx="95">0.0090997856793783704</cx:pt>
          <cx:pt idx="96">0.055272872130906002</cx:pt>
          <cx:pt idx="97">0.044047973269335898</cx:pt>
          <cx:pt idx="98">0.070222943030150795</cx:pt>
          <cx:pt idx="99">0.11112239186612299</cx:pt>
          <cx:pt idx="100">0.10996790997497</cx:pt>
          <cx:pt idx="101">0.14192870810112199</cx:pt>
          <cx:pt idx="102">0.13281750915617399</cx:pt>
          <cx:pt idx="103">0.065946448828917995</cx:pt>
          <cx:pt idx="104">0.0098233124851333405</cx:pt>
          <cx:pt idx="105">-0.067785681660892896</cx:pt>
          <cx:pt idx="106">-0.053713805696819598</cx:pt>
          <cx:pt idx="107">-0.032306365848430101</cx:pt>
          <cx:pt idx="108">-0.0179823963957014</cx:pt>
          <cx:pt idx="109">-0.00336637829445519</cx:pt>
          <cx:pt idx="110">0.00059258255661699102</cx:pt>
          <cx:pt idx="111">0.00030232324040140902</cx:pt>
          <cx:pt idx="112">-0.00037470630702927298</cx:pt>
          <cx:pt idx="113">0.00036402092821360201</cx:pt>
          <cx:pt idx="114">0.0070933442389773602</cx:pt>
          <cx:pt idx="115">0.00136193612873401</cx:pt>
          <cx:pt idx="116">-0.0018036188292749099</cx:pt>
          <cx:pt idx="117">-0.0033983893366469598</cx:pt>
          <cx:pt idx="118">0.00071755578306588995</cx:pt>
          <cx:pt idx="119">0.0062356264005690998</cx:pt>
          <cx:pt idx="120">0.023261637406667101</cx:pt>
          <cx:pt idx="121">0.035248657778537897</cx:pt>
          <cx:pt idx="122">0.047749880084909699</cx:pt>
          <cx:pt idx="123">0.063545177349845203</cx:pt>
          <cx:pt idx="124">0.033220414120483502</cx:pt>
          <cx:pt idx="125">-0.00089605527354886204</cx:pt>
          <cx:pt idx="126">0.029573294392795602</cx:pt>
          <cx:pt idx="127">0.077924483010466006</cx:pt>
          <cx:pt idx="128">0.10735480938684901</cx:pt>
          <cx:pt idx="129">0.116035666447143</cx:pt>
          <cx:pt idx="130">0.16936879248270301</cx:pt>
          <cx:pt idx="131">0.13392024001088201</cx:pt>
          <cx:pt idx="132">0.088936296127949593</cx:pt>
          <cx:pt idx="133">-0.0190618817432417</cx:pt>
          <cx:pt idx="134">-0.048620799431699002</cx:pt>
          <cx:pt idx="135">-0.0717672588947183</cx:pt>
          <cx:pt idx="136">-0.041852201318734801</cx:pt>
          <cx:pt idx="137">-0.0091736765788418793</cx:pt>
          <cx:pt idx="138">-0.0025130851068285698</cx:pt>
          <cx:pt idx="139">-0.0027166243251821902</cx:pt>
          <cx:pt idx="140">-0.00089170622295716697</cx:pt>
          <cx:pt idx="141">0.00025488635156464302</cx:pt>
          <cx:pt idx="142">0.00033421570493054402</cx:pt>
          <cx:pt idx="143">-0.00036576027026404901</cx:pt>
          <cx:pt idx="144">-0.0056658590730086699</cx:pt>
          <cx:pt idx="145">-0.0067763295689713702</cx:pt>
          <cx:pt idx="146">-0.0022487543670088399</cx:pt>
          <cx:pt idx="147">0.0115534961459101</cx:pt>
          <cx:pt idx="148">0.0290180721480429</cx:pt>
          <cx:pt idx="149">0.060241330698474101</cx:pt>
          <cx:pt idx="150">0.037317060937554603</cx:pt>
          <cx:pt idx="151">-0.0163908327403346</cx:pt>
          <cx:pt idx="152">-0.045675036462966397</cx:pt>
          <cx:pt idx="153">-0.089511188784795803</cx:pt>
          <cx:pt idx="154">-0.10834907384888</cx:pt>
          <cx:pt idx="155">-0.020917270319388701</cx:pt>
          <cx:pt idx="156">0.051910173162815799</cx:pt>
          <cx:pt idx="157">0.0064003106896032098</cx:pt>
          <cx:pt idx="158">0.100947247593641</cx:pt>
          <cx:pt idx="159">0.11751321718843601</cx:pt>
          <cx:pt idx="160">0.084961354172696499</cx:pt>
          <cx:pt idx="161">0.051581054617277501</cx:pt>
          <cx:pt idx="162">0.051574701356102502</cx:pt>
          <cx:pt idx="163">0.0121635762527082</cx:pt>
          <cx:pt idx="164">-0.0266549121302459</cx:pt>
          <cx:pt idx="165">-0.0271245471861833</cx:pt>
          <cx:pt idx="166">-0.0120189756284192</cx:pt>
          <cx:pt idx="167">-0.0044543321840596097</cx:pt>
          <cx:pt idx="168">0.00082723537187770295</cx:pt>
          <cx:pt idx="169">-0.00042410112459858099</cx:pt>
          <cx:pt idx="170">0.00032181904281984803</cx:pt>
          <cx:pt idx="171">0.00041004842565848702</cx:pt>
          <cx:pt idx="172">-0.010230310348923299</cx:pt>
          <cx:pt idx="173">-0.0084144884074874096</cx:pt>
          <cx:pt idx="174">-0.0061764225701757096</cx:pt>
          <cx:pt idx="175">-0.00164265998548153</cx:pt>
          <cx:pt idx="176">-0.028242477673217799</cx:pt>
          <cx:pt idx="177">0.0052636728427639199</cx:pt>
          <cx:pt idx="178">-0.0033140701072059899</cx:pt>
          <cx:pt idx="179">-0.034234927501060899</cx:pt>
          <cx:pt idx="180">-0.011821766498281899</cx:pt>
          <cx:pt idx="181">-0.048131873751891797</cx:pt>
          <cx:pt idx="182">-0.0232334643224229</cx:pt>
          <cx:pt idx="183">-0.0519159380231188</cx:pt>
          <cx:pt idx="184">-0.0609326250705702</cx:pt>
          <cx:pt idx="185">0.00050206422523750799</cx:pt>
          <cx:pt idx="186">0.058536895248365202</cx:pt>
          <cx:pt idx="187">0.0132646994922942</cx:pt>
          <cx:pt idx="188">0.052927359567878501</cx:pt>
          <cx:pt idx="189">0.055731799238563501</cx:pt>
          <cx:pt idx="190">0.064854304117703501</cx:pt>
          <cx:pt idx="191">0.031688287126005597</cx:pt>
          <cx:pt idx="192">0.0294832375129046</cx:pt>
          <cx:pt idx="193">-0.0201053641833467</cx:pt>
          <cx:pt idx="194">-0.0063318695958355002</cx:pt>
          <cx:pt idx="195">-0.00433026804213255</cx:pt>
          <cx:pt idx="196">-0.00018129120241473399</cx:pt>
          <cx:pt idx="197">0.0027503078924935799</cx:pt>
          <cx:pt idx="198">0.00043491560749124602</cx:pt>
          <cx:pt idx="199">-0.00057021347599826248</cx:pt>
          <cx:pt idx="200">-0.002876457432085225</cx:pt>
          <cx:pt idx="201">-0.0060761975814033753</cx:pt>
          <cx:pt idx="202">-0.0092137822434912742</cx:pt>
          <cx:pt idx="203">-0.016495537005896926</cx:pt>
          <cx:pt idx="204">-0.016752359566078401</cx:pt>
          <cx:pt idx="205">-0.0140952896613444</cx:pt>
          <cx:pt idx="206">-0.011093888674264925</cx:pt>
          <cx:pt idx="207">-0.0090635945342651507</cx:pt>
          <cx:pt idx="208">-0.0022790405112719826</cx:pt>
          <cx:pt idx="209">-0.0042832602101608996</cx:pt>
          <cx:pt idx="210">0.0027490000600446001</cx:pt>
          <cx:pt idx="211">0.00058688878246093245</cx:pt>
          <cx:pt idx="212">0.0085530234740936757</cx:pt>
          <cx:pt idx="213">0.020662474166161099</cx:pt>
          <cx:pt idx="214">0.0097804922690422243</cx:pt>
          <cx:pt idx="215">0.016420350127381127</cx:pt>
          <cx:pt idx="216">0.016605048832593599</cx:pt>
          <cx:pt idx="217">0.020165289568650799</cx:pt>
          <cx:pt idx="218">0.016101122209841976</cx:pt>
          <cx:pt idx="219">0.0139523202709781</cx:pt>
          <cx:pt idx="220">0.0028579757151802249</cx:pt>
          <cx:pt idx="221">-0.0050311946145977253</cx:pt>
          <cx:pt idx="222">-0.001537677661279675</cx:pt>
          <cx:pt idx="223">-0.00081537145291548253</cx:pt>
          <cx:pt idx="224">-8.3942081298694248e-05</cx:pt>
          <cx:pt idx="225">-9.84756883297345e-05</cx:pt>
          <cx:pt idx="226">-0.0011182435390801626</cx:pt>
          <cx:pt idx="227">-0.00048191250877343498</cx:pt>
          <cx:pt idx="228">-0.0052342066457575749</cx:pt>
          <cx:pt idx="229">-0.010522710114618625</cx:pt>
          <cx:pt idx="230">-0.014556712044056124</cx:pt>
          <cx:pt idx="231">-0.025616668412268499</cx:pt>
          <cx:pt idx="232">-0.023247806355571599</cx:pt>
          <cx:pt idx="233">-0.023596132151383949</cx:pt>
          <cx:pt idx="234">-0.017192513761312575</cx:pt>
          <cx:pt idx="235">-0.01454809692120885</cx:pt>
          <cx:pt idx="236">-0.020117199107061275</cx:pt>
          <cx:pt idx="237">-0.01363983115318535</cx:pt>
          <cx:pt idx="238">-0.021512372228173825</cx:pt>
          <cx:pt idx="239">-0.01727150062183835</cx:pt>
          <cx:pt idx="240">0.0068576270957486753</cx:pt>
          <cx:pt idx="241">0.021725024091424499</cx:pt>
          <cx:pt idx="242">0.013110544800218549</cx:pt>
          <cx:pt idx="243">0.0093687593556851505</cx:pt>
          <cx:pt idx="244">0.00634803678364245</cx:pt>
          <cx:pt idx="245">0.0091584521983767257</cx:pt>
          <cx:pt idx="246">0.019629438617509223</cx:pt>
          <cx:pt idx="247">0.0087150700284197996</cx:pt>
          <cx:pt idx="248">-0.0050300134762871996</cx:pt>
          <cx:pt idx="249">-0.0031397565672979999</cx:pt>
          <cx:pt idx="250">-0.00032487766228028498</cx:pt>
          <cx:pt idx="251">6.1840587193740494e-05</cx:pt>
          <cx:pt idx="252">-8.02674976132925e-05</cx:pt>
          <cx:pt idx="253">0.0001891007386217035</cx:pt>
          <cx:pt idx="254">-0.0010633641033003249</cx:pt>
          <cx:pt idx="255">-9.7695477855101252e-05</cx:pt>
          <cx:pt idx="256">-0.005989752700688575</cx:pt>
          <cx:pt idx="257">-0.014419892643733424</cx:pt>
          <cx:pt idx="258">-0.017275647663665777</cx:pt>
          <cx:pt idx="259">-0.030791296186504249</cx:pt>
          <cx:pt idx="260">-0.026933363943321249</cx:pt>
          <cx:pt idx="261">-0.035193772341944748</cx:pt>
          <cx:pt idx="262">-0.027478902082354501</cx:pt>
          <cx:pt idx="263">-0.03432659676688625</cx:pt>
          <cx:pt idx="264">-0.025829333264305001</cx:pt>
          <cx:pt idx="265">-0.040647646318746247</cx:pt>
          <cx:pt idx="266">-0.061792031764508752</cx:pt>
          <cx:pt idx="267">-0.039943896896043753</cx:pt>
          <cx:pt idx="268">0.010383573475172925</cx:pt>
          <cx:pt idx="269">0.0081333719830783743</cx:pt>
          <cx:pt idx="270">0.016427703687387</cx:pt>
          <cx:pt idx="271">0.015434020055250051</cx:pt>
          <cx:pt idx="272">-0.0083999524208564994</cx:pt>
          <cx:pt idx="273">-0.0037514897681089998</cx:pt>
          <cx:pt idx="274">0.0101992023202041</cx:pt>
          <cx:pt idx="275">-0.004780261750406075</cx:pt>
          <cx:pt idx="276">-0.0134125777962141</cx:pt>
          <cx:pt idx="277">-0.0013416387088184675</cx:pt>
          <cx:pt idx="278">0.00079633473166135249</cx:pt>
          <cx:pt idx="279">-0.00012352097775388676</cx:pt>
          <cx:pt idx="280">-0.00016050256904941249</cx:pt>
          <cx:pt idx="281">-2.84166794170495e-05</cx:pt>
          <cx:pt idx="282">-0.00082309466136184497</cx:pt>
          <cx:pt idx="283">-0.00098681052879392257</cx:pt>
          <cx:pt idx="284">-0.0086124262851775494</cx:pt>
          <cx:pt idx="285">-0.021470746314436524</cx:pt>
          <cx:pt idx="286">-0.025546166557826249</cx:pt>
          <cx:pt idx="287">-0.033604647066112499</cx:pt>
          <cx:pt idx="288">-0.034246358810451252</cx:pt>
          <cx:pt idx="289">-0.037998049452976253</cx:pt>
          <cx:pt idx="290">-0.0430582963945495</cx:pt>
          <cx:pt idx="291">-0.049404518547854499</cx:pt>
          <cx:pt idx="292">-0.032413566173106749</cx:pt>
          <cx:pt idx="293">-0.04570387862967875</cx:pt>
          <cx:pt idx="294">-0.051539413536928501</cx:pt>
          <cx:pt idx="295">-0.018873181821432002</cx:pt>
          <cx:pt idx="296">0.0212581731654026</cx:pt>
          <cx:pt idx="297">0.011445763797110851</cx:pt>
          <cx:pt idx="298">0.016408139694527226</cx:pt>
          <cx:pt idx="299">0.067408585822478301</cx:pt>
          <cx:pt idx="300">-0.025073843904206299</cx:pt>
          <cx:pt idx="301">-0.0507700985382196</cx:pt>
          <cx:pt idx="302">-0.00148536004680423</cx:pt>
          <cx:pt idx="303">-0.057792388062724999</cx:pt>
          <cx:pt idx="304">-0.0248715606076652</cx:pt>
          <cx:pt idx="305">0.0092528752748077692</cx:pt>
          <cx:pt idx="306">0.00032263438471560603</cx:pt>
          <cx:pt idx="307">6.01331954344584e-05</cx:pt>
          <cx:pt idx="308">-0.000209751996450431</cx:pt>
          <cx:pt idx="309">-0.00090735351843801697</cx:pt>
          <cx:pt idx="310">-0.0047113690467218599</cx:pt>
          <cx:pt idx="311">-0.0052558963298121398</cx:pt>
          <cx:pt idx="312">-0.036390644780325103</cx:pt>
          <cx:pt idx="313">-0.093673079928552103</cx:pt>
          <cx:pt idx="314">-0.106735121440223</cx:pt>
          <cx:pt idx="315">-0.14144320149783399</cx:pt>
          <cx:pt idx="316">-0.11852820105989099</cx:pt>
          <cx:pt idx="317">-0.108026021781552</cx:pt>
          <cx:pt idx="318">-0.070455939587678595</cx:pt>
          <cx:pt idx="319">-0.13160330933759301</cx:pt>
          <cx:pt idx="320">-0.15625524525027701</cx:pt>
          <cx:pt idx="321">-0.067279397550014497</cx:pt>
          <cx:pt idx="322">-0.019912193317582198</cx:pt>
          <cx:pt idx="323">0.082258012444029402</cx:pt>
          <cx:pt idx="324">0.088131395843016602</cx:pt>
          <cx:pt idx="325">0.13099108124651701</cx:pt>
          <cx:pt idx="326">0.072375107565422397</cx:pt>
          <cx:pt idx="327">0.043092990433634903</cx:pt>
          <cx:pt idx="328">-0.0200028958734371</cx:pt>
          <cx:pt idx="329">-0.071479000244314903</cx:pt>
          <cx:pt idx="330">-0.023037464157106599</cx:pt>
          <cx:pt idx="331">-0.059197897714962103</cx:pt>
          <cx:pt idx="332">-0.0242565840399343</cx:pt>
          <cx:pt idx="333">-0.0027108947297000202</cx:pt>
          <cx:pt idx="334">-0.0012883905962686999</cx:pt>
          <cx:pt idx="335">0.00010387310905997</cx:pt>
          <cx:pt idx="336">-0.00064948696335029896</cx:pt>
          <cx:pt idx="337">3.3578476478304203e-05</cx:pt>
          <cx:pt idx="338">-0.0086161291986592194</cx:pt>
          <cx:pt idx="339">-0.000215938915721369</cx:pt>
          <cx:pt idx="340">-0.018778348501270799</cx:pt>
          <cx:pt idx="341">-0.054854643590590599</cx:pt>
          <cx:pt idx="342">-0.075031501251390895</cx:pt>
          <cx:pt idx="343">-0.077403199615440593</cx:pt>
          <cx:pt idx="344">-0.042471601810775098</cx:pt>
          <cx:pt idx="345">0.016776101489987299</cx:pt>
          <cx:pt idx="346">0.00062012106887088605</cx:pt>
          <cx:pt idx="347">-0.0487764636877486</cx:pt>
          <cx:pt idx="348">0.037107967583845901</cx:pt>
          <cx:pt idx="349">0.095554632552859606</cx:pt>
          <cx:pt idx="350">0.100065928796554</cx:pt>
          <cx:pt idx="351">0.082090821350378401</cx:pt>
          <cx:pt idx="352">0.120552205541165</cx:pt>
          <cx:pt idx="353">0.037822935017789397</cx:pt>
          <cx:pt idx="354">0.054437727477244097</cx:pt>
          <cx:pt idx="355">-0.046490917624518603</cx:pt>
          <cx:pt idx="356">-0.042641183187535098</cx:pt>
          <cx:pt idx="357">-0.035355722868539101</cx:pt>
          <cx:pt idx="358">-0.043737349624111299</cx:pt>
          <cx:pt idx="359">-0.0603853966252497</cx:pt>
          <cx:pt idx="360">-0.024526615911381399</cx:pt>
          <cx:pt idx="361">0.0028135834736306201</cx:pt>
          <cx:pt idx="362">-2.9560443213448301e-05</cx:pt>
          <cx:pt idx="363">-8.3720258393006195e-06</cx:pt>
          <cx:pt idx="364">-0.00048184588806434001</cx:pt>
          <cx:pt idx="365">-0.0015518782811158899</cx:pt>
          <cx:pt idx="366">-0.0015648115297088501</cx:pt>
          <cx:pt idx="367">0.0056437520486565902</cx:pt>
          <cx:pt idx="368">0.0013422882841187399</cx:pt>
          <cx:pt idx="369">0.0048052972656822098</cx:pt>
          <cx:pt idx="370">-0.0064329779447968201</cx:pt>
          <cx:pt idx="371">-0.021240899953961799</cx:pt>
          <cx:pt idx="372">0.0020410110020186801</cx:pt>
          <cx:pt idx="373">0.043453478395519003</cx:pt>
          <cx:pt idx="374">0.032571545859550799</cx:pt>
          <cx:pt idx="375">0.062805939259941698</cx:pt>
          <cx:pt idx="376">0.012911514835870601</cx:pt>
          <cx:pt idx="377">0.0681698089817286</cx:pt>
          <cx:pt idx="378">0.033039206645701098</cx:pt>
          <cx:pt idx="379">0.064771399693708501</cx:pt>
          <cx:pt idx="380">0.055583390129318802</cx:pt>
          <cx:pt idx="381">0.0110867959686832</cx:pt>
          <cx:pt idx="382">0.040748154967766001</cx:pt>
          <cx:pt idx="383">-0.0147348596883362</cx:pt>
          <cx:pt idx="384">-0.017381591203237401</cx:pt>
          <cx:pt idx="385">0.000881149374265357</cx:pt>
          <cx:pt idx="386">-0.0226448440914617</cx:pt>
          <cx:pt idx="387">-0.051321830858291499</cx:pt>
          <cx:pt idx="388">-0.016240691820960901</cx:pt>
          <cx:pt idx="389">0.0047102088315858796</cx:pt>
          <cx:pt idx="390">0.00029660598748917102</cx:pt>
          <cx:pt idx="391">0.00066717352912191302</cx:pt>
          <cx:pt idx="392">0.00022062502407438399</cx:pt>
          <cx:pt idx="393">-9.7955635931817005e-05</cx:pt>
          <cx:pt idx="394">-0.00072931268657505199</cx:pt>
          <cx:pt idx="395">0.0050982241924229796</cx:pt>
          <cx:pt idx="396">0.0092834717505387906</cx:pt>
          <cx:pt idx="397">0.015947757870433801</cx:pt>
          <cx:pt idx="398">0.048944780353434698</cx:pt>
          <cx:pt idx="399">0.047809992434391602</cx:pt>
          <cx:pt idx="400">0.0433061165782469</cx:pt>
          <cx:pt idx="401">0.051518647764353297</cx:pt>
          <cx:pt idx="402">-0.031612467794398698</cx:pt>
          <cx:pt idx="403">-0.0121631685002777</cx:pt>
          <cx:pt idx="404">-0.014100291459712099</cx:pt>
          <cx:pt idx="405">-0.016552590061884798</cx:pt>
          <cx:pt idx="406">0.0485718353383374</cx:pt>
          <cx:pt idx="407">-0.017992463855882299</cx:pt>
          <cx:pt idx="408">-0.00086037193059929702</cx:pt>
          <cx:pt idx="409">0.018189652278992399</cx:pt>
          <cx:pt idx="410">0.047120011913134197</cx:pt>
          <cx:pt idx="411">0.0203905160659087</cx:pt>
          <cx:pt idx="412">-0.00041205831086092899</cx:pt>
          <cx:pt idx="413">0.042791762266670502</cx:pt>
          <cx:pt idx="414">0.00090452485178341201</cx:pt>
          <cx:pt idx="415">-4.8717965801881803e-05</cx:pt>
          <cx:pt idx="416">0.00076564609861958801</cx:pt>
          <cx:pt idx="417">0.0075005371731154203</cx:pt>
          <cx:pt idx="418">0.0045774726965751699</cx:pt>
          <cx:pt idx="419">0.00095808695841212801</cx:pt>
          <cx:pt idx="420">0.00045513600878250898</cx:pt>
          <cx:pt idx="421">0.00275369217418861</cx:pt>
          <cx:pt idx="422">0.00248577754405108</cx:pt>
          <cx:pt idx="423">0.011406256975681</cx:pt>
          <cx:pt idx="424">0.0503996959183209</cx:pt>
          <cx:pt idx="425">0.0849545182900944</cx:pt>
          <cx:pt idx="426">0.0875199619061173</cx:pt>
          <cx:pt idx="427">0.030231245098802501</cx:pt>
          <cx:pt idx="428">0.020209288333071999</cx:pt>
          <cx:pt idx="429">-0.0119983362369702</cx:pt>
          <cx:pt idx="430">-0.0460962724617087</cx:pt>
          <cx:pt idx="431">-0.069804141899998395</cx:pt>
          <cx:pt idx="432">-0.080890482858161694</cx:pt>
          <cx:pt idx="433">-0.0325195380194125</cx:pt>
          <cx:pt idx="434">-0.0221856992959579</cx:pt>
          <cx:pt idx="435">-0.032109460550874297</cx:pt>
          <cx:pt idx="436">-0.020702308493237901</cx:pt>
          <cx:pt idx="437">-0.027174335654575801</cx:pt>
          <cx:pt idx="438">0.061614514862559602</cx:pt>
          <cx:pt idx="439">0.0247313044228861</cx:pt>
          <cx:pt idx="440">0.00358062148100643</cx:pt>
          <cx:pt idx="441">0.0080793825903436606</cx:pt>
          <cx:pt idx="442">-0.022316804018335998</cx:pt>
          <cx:pt idx="443">-0.0126758856572644</cx:pt>
          <cx:pt idx="444">-0.0070838872370551</cx:pt>
          <cx:pt idx="445">0.0053754797490423696</cx:pt>
          <cx:pt idx="446">2.3081425307598501e-05</cx:pt>
          <cx:pt idx="447">-0.00018061686248910201</cx:pt>
          <cx:pt idx="448">-8.1256147937249903e-05</cx:pt>
          <cx:pt idx="449">0.00159324878420509</cx:pt>
          <cx:pt idx="450">0.0056427181675866699</cx:pt>
          <cx:pt idx="451">0.037158827359041899</cx:pt>
          <cx:pt idx="452">0.077111113744549306</cx:pt>
          <cx:pt idx="453">0.067005824038071496</cx:pt>
          <cx:pt idx="454">0.0269954911300271</cx:pt>
          <cx:pt idx="455">-0.00438238903680312</cx:pt>
          <cx:pt idx="456">-0.018029372683954999</cx:pt>
          <cx:pt idx="457">0.0088184232038619192</cx:pt>
          <cx:pt idx="458">-0.026670400207044202</cx:pt>
          <cx:pt idx="459">-0.0098203663058549599</cx:pt>
          <cx:pt idx="460">0.022786772896148898</cx:pt>
          <cx:pt idx="461">-0.0145052447019841</cx:pt>
          <cx:pt idx="462">-0.047897533575279497</cx:pt>
          <cx:pt idx="463">-0.052540753577809698</cx:pt>
          <cx:pt idx="464">-0.034734244832434702</cx:pt>
          <cx:pt idx="465">-0.00053921732812367096</cx:pt>
          <cx:pt idx="466">0.0460259747327273</cx:pt>
          <cx:pt idx="467">0.045997072530739598</cx:pt>
          <cx:pt idx="468">0.010640180869428299</cx:pt>
          <cx:pt idx="469">-0.014873693055202</cx:pt>
          <cx:pt idx="470">-0.020040472091945101</cx:pt>
          <cx:pt idx="471">-0.0049368870434420096</cx:pt>
          <cx:pt idx="472">0.0065781722105227704</cx:pt>
          <cx:pt idx="473">0.0071507750075330999</cx:pt>
          <cx:pt idx="474">-0.00204964652021243</cx:pt>
          <cx:pt idx="475">-0.00017811585428399501</cx:pt>
          <cx:pt idx="476">-2.5030485258483399e-05</cx:pt>
          <cx:pt idx="477">0.00011362710932069499</cx:pt>
          <cx:pt idx="478">0.0022653500433317598</cx:pt>
          <cx:pt idx="479">0.053624072347184602</cx:pt>
          <cx:pt idx="480">0.049506539662265002</cx:pt>
          <cx:pt idx="481">0.065833849815687698</cx:pt>
          <cx:pt idx="482">0.038977285948426102</cx:pt>
          <cx:pt idx="483">-0.0158315371697044</cx:pt>
          <cx:pt idx="484">0.0312060024340358</cx:pt>
          <cx:pt idx="485">0.0027347219638207301</cx:pt>
          <cx:pt idx="486">-0.0068198413806181803</cx:pt>
          <cx:pt idx="487">0.083504026197446499</cx:pt>
          <cx:pt idx="488">0.041201425864665298</cx:pt>
          <cx:pt idx="489">-0.035752178718410903</cx:pt>
          <cx:pt idx="490">-0.081740559079176503</cx:pt>
          <cx:pt idx="491">-0.023530746182396398</cx:pt>
          <cx:pt idx="492">-0.0145308498950139</cx:pt>
          <cx:pt idx="493">0.0049783242575659296</cx:pt>
          <cx:pt idx="494">0.087740752494732205</cx:pt>
          <cx:pt idx="495">0.067869708813760393</cx:pt>
          <cx:pt idx="496">0.0050827245166885698</cx:pt>
          <cx:pt idx="497">-0.025072477904428101</cx:pt>
          <cx:pt idx="498">-0.0224620426184233</cx:pt>
          <cx:pt idx="499">-0.0016325031655652399</cx:pt>
          <cx:pt idx="500">0.0070334153071912198</cx:pt>
          <cx:pt idx="501">0.011474903507775001</cx:pt>
          <cx:pt idx="502">0.00032236082884257801</cx:pt>
          <cx:pt idx="503">-0.00085311327089721803</cx:pt>
          <cx:pt idx="504">-0.00033541049730371699</cx:pt>
          <cx:pt idx="505">0.00024344057604865801</cx:pt>
          <cx:pt idx="506">0.00107252699360399</cx:pt>
          <cx:pt idx="507">0.070215884813684695</cx:pt>
          <cx:pt idx="508">0.00850776063629596</cx:pt>
          <cx:pt idx="509">0.030471892295310998</cx:pt>
          <cx:pt idx="510">0.039551352808077297</cx:pt>
          <cx:pt idx="511">-0.0222827057851815</cx:pt>
          <cx:pt idx="512">0.027108958836355199</cx:pt>
          <cx:pt idx="513">0.035546088296268097</cx:pt>
          <cx:pt idx="514">0.037414537626648099</cx:pt>
          <cx:pt idx="515">0.079257863152080804</cx:pt>
          <cx:pt idx="516">0.037507425062241001</cx:pt>
          <cx:pt idx="517">0.047040699379028598</cx:pt>
          <cx:pt idx="518">0.0093757176007178995</cx:pt>
          <cx:pt idx="519">0.053274327638477503</cx:pt>
          <cx:pt idx="520">0.045656643365440203</cx:pt>
          <cx:pt idx="521">0.048968105830679703</cx:pt>
          <cx:pt idx="522">0.041814525869363198</cx:pt>
          <cx:pt idx="523">0.049826619800481101</cx:pt>
          <cx:pt idx="524">-0.0025761677933622299</cx:pt>
          <cx:pt idx="525">-0.0225134506623999</cx:pt>
          <cx:pt idx="526">-0.0141117951530232</cx:pt>
          <cx:pt idx="527">-0.0075232180931563896</cx:pt>
          <cx:pt idx="528">0.0114541502772285</cx:pt>
          <cx:pt idx="529">0.0077481251245151601</cx:pt>
          <cx:pt idx="530">0.0023731667561786001</cx:pt>
          <cx:pt idx="531">-0.00027965055561320903</cx:pt>
          <cx:pt idx="532">0.00049994401183505398</cx:pt>
          <cx:pt idx="533">-0.00073523104153789902</cx:pt>
          <cx:pt idx="534">-0.0022489325234582901</cx:pt>
          <cx:pt idx="535">0.053749777330342897</cx:pt>
          <cx:pt idx="536">0.0218260226874896</cx:pt>
          <cx:pt idx="537">0.0103185340800325</cx:pt>
          <cx:pt idx="538">0.035438771150223501</cx:pt>
          <cx:pt idx="539">0.012067256652527499</cx:pt>
          <cx:pt idx="540">-0.035008214642852802</cx:pt>
          <cx:pt idx="541">-7.3575078542853996e-05</cx:pt>
          <cx:pt idx="542">0.086374451396197705</cx:pt>
          <cx:pt idx="543">0.072828490978745705</cx:pt>
          <cx:pt idx="544">0.040032215845095899</cx:pt>
          <cx:pt idx="545">0.104077149936389</cx:pt>
          <cx:pt idx="546">0.053507826992422</cx:pt>
          <cx:pt idx="547">0.043326519782802997</cx:pt>
          <cx:pt idx="548">0.046110358052282703</cx:pt>
          <cx:pt idx="549">0.0879267005930503</cx:pt>
          <cx:pt idx="550">-0.00187318852988587</cx:pt>
          <cx:pt idx="551">-0.0432869965685806</cx:pt>
          <cx:pt idx="552">-0.024921128828723299</cx:pt>
          <cx:pt idx="553">-0.0257486028441434</cx:pt>
          <cx:pt idx="554">-0.021512254051236801</cx:pt>
          <cx:pt idx="555">-0.00053182587960106005</cx:pt>
          <cx:pt idx="556">0.00270822791093718</cx:pt>
          <cx:pt idx="557">0.0055079779250744396</cx:pt>
          <cx:pt idx="558">0.00181459837801914</cx:pt>
          <cx:pt idx="559">0.0011687529113235599</cx:pt>
          <cx:pt idx="560">-6.7652195518137307e-05</cx:pt>
          <cx:pt idx="561">-0.00096160606486225895</cx:pt>
          <cx:pt idx="562">-0.0043474920645218303</cx:pt>
          <cx:pt idx="563">0.033775691001350701</cx:pt>
          <cx:pt idx="564">0.036327141262651803</cx:pt>
          <cx:pt idx="565">-0.0092259068962237799</cx:pt>
          <cx:pt idx="566">0.026551830616945899</cx:pt>
          <cx:pt idx="567">0.0043122888088136298</cx:pt>
          <cx:pt idx="568">-0.010658698011150099</cx:pt>
          <cx:pt idx="569">-0.0029657789846311202</cx:pt>
          <cx:pt idx="570">0.037707398563239097</cx:pt>
          <cx:pt idx="571">0.084421831074474304</cx:pt>
          <cx:pt idx="572">0.10189119765453</cx:pt>
          <cx:pt idx="573">0.077382039902623906</cx:pt>
          <cx:pt idx="574">0.084401071427875299</cx:pt>
          <cx:pt idx="575">-0.0066587390860523401</cx:pt>
          <cx:pt idx="576">0.0040398802735525799</cx:pt>
          <cx:pt idx="577">-0.00090889398939528296</cx:pt>
          <cx:pt idx="578">-0.0129304187716254</cx:pt>
          <cx:pt idx="579">-0.022783992524953601</cx:pt>
          <cx:pt idx="580">-0.0213898028487708</cx:pt>
          <cx:pt idx="581">-0.0302734474628709</cx:pt>
          <cx:pt idx="582">-0.0330727663756877</cx:pt>
          <cx:pt idx="583">-0.00065073498749477696</cx:pt>
          <cx:pt idx="584">0.0094361954462111406</cx:pt>
          <cx:pt idx="585">0.0025097824587348798</cx:pt>
          <cx:pt idx="586">0.0013678826330261299</cx:pt>
          <cx:pt idx="587">0.00050467156744188097</cx:pt>
          <cx:pt idx="588">-0.000717977589827301</cx:pt>
          <cx:pt idx="589">0.00049445132428775401</cx:pt>
          <cx:pt idx="590">-0.00041697126737542202</cx:pt>
          <cx:pt idx="591">0.0044344018387725897</cx:pt>
          <cx:pt idx="592">-0.033947290349105499</cx:pt>
          <cx:pt idx="593">-0.061585465342988602</cx:pt>
          <cx:pt idx="594">-0.0274442769671022</cx:pt>
          <cx:pt idx="595">-0.0112757553134897</cx:pt>
          <cx:pt idx="596">-0.031726599893015399</cx:pt>
          <cx:pt idx="597">-0.060756471325336799</cx:pt>
          <cx:pt idx="598">0.031694680348290198</cx:pt>
          <cx:pt idx="599">0.00284528255192886</cx:pt>
          <cx:pt idx="600">-0.0053349271161483398</cx:pt>
          <cx:pt idx="601">0.0039572364199712698</cx:pt>
          <cx:pt idx="602">0.0064224885657347503</cx:pt>
          <cx:pt idx="603">-0.023805528412849102</cx:pt>
          <cx:pt idx="604">0.016502064870657199</cx:pt>
          <cx:pt idx="605">0.012419266174265401</cx:pt>
          <cx:pt idx="606">-0.0036468249753870302</cx:pt>
          <cx:pt idx="607">-0.00208913064553115</cx:pt>
          <cx:pt idx="608">-0.035092810863865703</cx:pt>
          <cx:pt idx="609">-0.026582646469973999</cx:pt>
          <cx:pt idx="610">-0.029722233900740299</cx:pt>
          <cx:pt idx="611">0.012452905984879499</cx:pt>
          <cx:pt idx="612">0.0058108632342144502</cx:pt>
          <cx:pt idx="613">0.0026457239565375601</cx:pt>
          <cx:pt idx="614">0.00069531047893483199</cx:pt>
          <cx:pt idx="615">-2.2433082941575198e-05</cx:pt>
          <cx:pt idx="616">-1.46220804587811e-05</cx:pt>
          <cx:pt idx="617">0.00063713009382185401</cx:pt>
          <cx:pt idx="618">0.00046179230794416099</cx:pt>
          <cx:pt idx="619">-0.0039307603314447</cx:pt>
          <cx:pt idx="620">-0.038363063639448303</cx:pt>
          <cx:pt idx="621">-0.045179209731883302</cx:pt>
          <cx:pt idx="622">-0.093875230808103102</cx:pt>
          <cx:pt idx="623">-0.093633015727370594</cx:pt>
          <cx:pt idx="624">-0.089555766199245795</cx:pt>
          <cx:pt idx="625">-0.060516300133894502</cx:pt>
          <cx:pt idx="626">-0.0337740975412417</cx:pt>
          <cx:pt idx="627">-0.035023241917295098</cx:pt>
          <cx:pt idx="628">-0.082943329307451297</cx:pt>
          <cx:pt idx="629">0.0037992112111743599</cx:pt>
          <cx:pt idx="630">0.035211547927230899</cx:pt>
          <cx:pt idx="631">0.020025100712046998</cx:pt>
          <cx:pt idx="632">0.0021878421690488701</cx:pt>
          <cx:pt idx="633">-0.0039433348648877297</cx:pt>
          <cx:pt idx="634">-0.039007683572925299</cx:pt>
          <cx:pt idx="635">-0.061805877112400397</cx:pt>
          <cx:pt idx="636">-0.037506812563495001</cx:pt>
          <cx:pt idx="637">-0.028250171311964601</cx:pt>
          <cx:pt idx="638">-0.014635309693633801</cx:pt>
          <cx:pt idx="639">0.00536885867083523</cx:pt>
          <cx:pt idx="640">0.00056534760169651803</cx:pt>
          <cx:pt idx="641">0.00027941920299410502</cx:pt>
          <cx:pt idx="642">0.00029393047224657499</cx:pt>
          <cx:pt idx="643">-0.00032211863108170098</cx:pt>
          <cx:pt idx="644">-7.5362720953448901e-06</cx:pt>
          <cx:pt idx="645">-7.69278700231279e-05</cx:pt>
          <cx:pt idx="646">0.0017678502138428001</cx:pt>
          <cx:pt idx="647">0.0036862103587917698</cx:pt>
          <cx:pt idx="648">-0.020284028851378502</cx:pt>
          <cx:pt idx="649">-0.013697945714736299</cx:pt>
          <cx:pt idx="650">-0.024481003114831</cx:pt>
          <cx:pt idx="651">-0.040916969460268099</cx:pt>
          <cx:pt idx="652">-0.055797738188916</cx:pt>
          <cx:pt idx="653">0.014464595987045</cx:pt>
          <cx:pt idx="654">0.035011807162906701</cx:pt>
          <cx:pt idx="655">0.026707904908509002</cx:pt>
          <cx:pt idx="656">-0.022460628312258299</cx:pt>
          <cx:pt idx="657">0.00016836711647693801</cx:pt>
          <cx:pt idx="658">-0.020195430664085901</cx:pt>
          <cx:pt idx="659">0.015538910852270301</cx:pt>
          <cx:pt idx="660">-0.026553639932815998</cx:pt>
          <cx:pt idx="661">-0.033365170703201601</cx:pt>
          <cx:pt idx="662">-0.063863586445796802</cx:pt>
          <cx:pt idx="663">-0.040860402761885198</cx:pt>
          <cx:pt idx="664">-0.041257535363614199</cx:pt>
          <cx:pt idx="665">-0.018017546245588899</cx:pt>
          <cx:pt idx="666">-0.0060105886207095097</cx:pt>
          <cx:pt idx="667">-0.00386865451004505</cx:pt>
          <cx:pt idx="668">0.00142883797306509</cx:pt>
          <cx:pt idx="669">0.00075684697627706899</cx:pt>
          <cx:pt idx="670">0.00140891299068791</cx:pt>
          <cx:pt idx="671">0.000178042606342998</cx:pt>
          <cx:pt idx="672">-0.00016685714275512301</cx:pt>
          <cx:pt idx="673">0.00055385456703328404</cx:pt>
          <cx:pt idx="674">-0.000222339546889867</cx:pt>
          <cx:pt idx="675">0.0062114167580240298</cx:pt>
          <cx:pt idx="676">0.010473431970723099</cx:pt>
          <cx:pt idx="677">-0.0139197444960509</cx:pt>
          <cx:pt idx="678">-0.015359206361761701</cx:pt>
          <cx:pt idx="679">0.0052554825577311899</cx:pt>
          <cx:pt idx="680">0.0230013495313349</cx:pt>
          <cx:pt idx="681">0.0048437196928846904</cx:pt>
          <cx:pt idx="682">0.014355818172530699</cx:pt>
          <cx:pt idx="683">0.0139755408559984</cx:pt>
          <cx:pt idx="684">0.0303248957798741</cx:pt>
          <cx:pt idx="685">0.080778472071842994</cx:pt>
          <cx:pt idx="686">0.058569357688710001</cx:pt>
          <cx:pt idx="687">0.0152500347745424</cx:pt>
          <cx:pt idx="688">-0.041391559247372402</cx:pt>
          <cx:pt idx="689">-0.035565985527019499</cx:pt>
          <cx:pt idx="690">-0.041129787207138502</cx:pt>
          <cx:pt idx="691">-0.046246286122211898</cx:pt>
          <cx:pt idx="692">-0.030002756709907</cx:pt>
          <cx:pt idx="693">-0.0075519005122348304</cx:pt>
          <cx:pt idx="694">-0.0016309706367182901</cx:pt>
          <cx:pt idx="695">-0.0028657175111874902</cx:pt>
          <cx:pt idx="696">0.00039562320085682499</cx:pt>
          <cx:pt idx="697">0.00033524400048344001</cx:pt>
          <cx:pt idx="698">-0.00087918552479512998</cx:pt>
          <cx:pt idx="699">-0.00054850987488355403</cx:pt>
          <cx:pt idx="700">0.000701118072684596</cx:pt>
          <cx:pt idx="701">-0.000179225138430011</cx:pt>
          <cx:pt idx="702">0.00036044943306809499</cx:pt>
          <cx:pt idx="703">0.00093161159017217995</cx:pt>
          <cx:pt idx="704">0.0052028461577076903</cx:pt>
          <cx:pt idx="705">-0.00114331968713125</cx:pt>
          <cx:pt idx="706">-0.014797831792883499</cx:pt>
          <cx:pt idx="707">-0.017414423199890401</cx:pt>
          <cx:pt idx="708">-0.00039063779294374701</cx:pt>
          <cx:pt idx="709">0.0099057749231626704</cx:pt>
          <cx:pt idx="710">-0.00873586033709693</cx:pt>
          <cx:pt idx="711">-0.014502192863935099</cx:pt>
          <cx:pt idx="712">0.034602295411994</cx:pt>
          <cx:pt idx="713">0.042734095262839597</cx:pt>
          <cx:pt idx="714">0.0018370383535075601</cx:pt>
          <cx:pt idx="715">-0.0228280076616195</cx:pt>
          <cx:pt idx="716">-0.019789139816507699</cx:pt>
          <cx:pt idx="717">-0.021072389343711199</cx:pt>
          <cx:pt idx="718">-0.0183022009326902</cx:pt>
          <cx:pt idx="719">-0.013336973896634199</cx:pt>
          <cx:pt idx="720">-0.0081682271619464997</cx:pt>
          <cx:pt idx="721">-0.0042982469069082997</cx:pt>
          <cx:pt idx="722">-0.0038159318757771499</cx:pt>
          <cx:pt idx="723">-0.0026090938727461399</cx:pt>
          <cx:pt idx="724">-0.00026682769813105798</cx:pt>
          <cx:pt idx="725">0.000104798552202363</cx:pt>
          <cx:pt idx="726">-0.00068699977908242204</cx:pt>
          <cx:pt idx="727">0.000356143158914789</cx:pt>
          <cx:pt idx="728">-0.00032366058022661098</cx:pt>
          <cx:pt idx="729">-8.4444381638272806e-06</cx:pt>
          <cx:pt idx="730">0.00036253526848362502</cx:pt>
          <cx:pt idx="731">-0.00034477463454690997</cx:pt>
          <cx:pt idx="732">-0.00023745901068557499</cx:pt>
          <cx:pt idx="733">0.00037456243552750598</cx:pt>
          <cx:pt idx="734">-0.0010257548359543401</cx:pt>
          <cx:pt idx="735">-0.00173417441977814</cx:pt>
          <cx:pt idx="736">0.00152744680939409</cx:pt>
          <cx:pt idx="737">0.0015170147842059601</cx:pt>
          <cx:pt idx="738">-2.4554037970344001e-05</cx:pt>
          <cx:pt idx="739">-0.0026378326110413999</cx:pt>
          <cx:pt idx="740">-0.0026348813661008401</cx:pt>
          <cx:pt idx="741">0.0029060884759274101</cx:pt>
          <cx:pt idx="742">-0.0018080870702293301</cx:pt>
          <cx:pt idx="743">-0.00064813092921824696</cx:pt>
          <cx:pt idx="744">0.0058276055120894399</cx:pt>
          <cx:pt idx="745">0.0060116195533975198</cx:pt>
          <cx:pt idx="746">0.000462265363979967</cx:pt>
          <cx:pt idx="747">0.00010465964203943099</cx:pt>
          <cx:pt idx="748">-0.00095959990076873803</cx:pt>
          <cx:pt idx="749">0.00025430178888360299</cx:pt>
          <cx:pt idx="750">0.00091186923595445296</cx:pt>
          <cx:pt idx="751">-0.00031624947913124499</cx:pt>
          <cx:pt idx="752">0.000122739933304079</cx:pt>
          <cx:pt idx="753">-0.0012643774800026699</cx:pt>
          <cx:pt idx="754">0.00044724971073778898</cx:pt>
          <cx:pt idx="755">0.00039084037045187902</cx:pt>
          <cx:pt idx="756">-0.000311264134949477</cx:pt>
          <cx:pt idx="757">0.000101860287571418</cx:pt>
          <cx:pt idx="758">-0.00067148578453149596</cx:pt>
          <cx:pt idx="759">-0.00032205792088696298</cx:pt>
          <cx:pt idx="760">0.000202700217318144</cx:pt>
          <cx:pt idx="761">-0.00097965291026574507</cx:pt>
          <cx:pt idx="762">-0.00099513697136194507</cx:pt>
          <cx:pt idx="763">-0.00033339697534849502</cx:pt>
          <cx:pt idx="764">2.00049923870033e-05</cx:pt>
          <cx:pt idx="765">-0.00012308811209742399</cx:pt>
          <cx:pt idx="766">0.0010057944338546501</cx:pt>
          <cx:pt idx="767">0.00061601912263942302</cx:pt>
          <cx:pt idx="768">0.00041047702750875902</cx:pt>
          <cx:pt idx="769">-0.000224449410769733</cx:pt>
          <cx:pt idx="770">0.0010376700692264901</cx:pt>
          <cx:pt idx="771">0.00091543750964561495</cx:pt>
          <cx:pt idx="772">0.0035547686092580401</cx:pt>
          <cx:pt idx="773">0.0019282519497133301</cx:pt>
          <cx:pt idx="774">0.000220552378102051</cx:pt>
          <cx:pt idx="775">0.00033276653652761597</cx:pt>
          <cx:pt idx="776">9.0182531183747105e-05</cx:pt>
          <cx:pt idx="777">-0.00027135197222235001</cx:pt>
          <cx:pt idx="778">-0.00033668562195588402</cx:pt>
          <cx:pt idx="779">-0.00091418320446973297</cx:pt>
          <cx:pt idx="780">-0.00030122801918016902</cx:pt>
          <cx:pt idx="781">-8.3946473149490994e-05</cx:pt>
          <cx:pt idx="782">-0.00015847231547956399</cx:pt>
          <cx:pt idx="783">-0.00059513297309861802</cx:pt>
          <cx:pt idx="784">-0.00057021347599826248</cx:pt>
          <cx:pt idx="785">-0.002876457432085225</cx:pt>
          <cx:pt idx="786">-0.0060761975814033753</cx:pt>
          <cx:pt idx="787">-0.0092137822434912742</cx:pt>
          <cx:pt idx="788">-0.016495537005896926</cx:pt>
          <cx:pt idx="789">-0.016752359566078401</cx:pt>
          <cx:pt idx="790">-0.0140952896613444</cx:pt>
          <cx:pt idx="791">-0.011093888674264925</cx:pt>
          <cx:pt idx="792">-0.0090635945342651507</cx:pt>
          <cx:pt idx="793">-0.0022790405112719826</cx:pt>
          <cx:pt idx="794">-0.0042832602101608996</cx:pt>
          <cx:pt idx="795">0.0027490000600446001</cx:pt>
          <cx:pt idx="796">0.00058688878246093245</cx:pt>
          <cx:pt idx="797">0.0085530234740936757</cx:pt>
          <cx:pt idx="798">0.020662474166161099</cx:pt>
          <cx:pt idx="799">0.0097804922690422243</cx:pt>
          <cx:pt idx="800">0.016420350127381127</cx:pt>
          <cx:pt idx="801">0.016605048832593599</cx:pt>
          <cx:pt idx="802">0.020165289568650799</cx:pt>
          <cx:pt idx="803">0.016101122209841976</cx:pt>
          <cx:pt idx="804">0.0139523202709781</cx:pt>
          <cx:pt idx="805">0.0028579757151802249</cx:pt>
          <cx:pt idx="806">-0.0050311946145977253</cx:pt>
          <cx:pt idx="807">-0.001537677661279675</cx:pt>
          <cx:pt idx="808">-0.00081537145291548253</cx:pt>
          <cx:pt idx="809">-8.3942081298694248e-05</cx:pt>
          <cx:pt idx="810">-9.84756883297345e-05</cx:pt>
          <cx:pt idx="811">-0.0011182435390801626</cx:pt>
          <cx:pt idx="812">-0.00048191250877343498</cx:pt>
          <cx:pt idx="813">-0.0052342066457575749</cx:pt>
          <cx:pt idx="814">-0.010522710114618625</cx:pt>
          <cx:pt idx="815">-0.014556712044056124</cx:pt>
          <cx:pt idx="816">-0.025616668412268499</cx:pt>
          <cx:pt idx="817">-0.023247806355571599</cx:pt>
          <cx:pt idx="818">-0.023596132151383949</cx:pt>
          <cx:pt idx="819">-0.017192513761312575</cx:pt>
          <cx:pt idx="820">-0.01454809692120885</cx:pt>
          <cx:pt idx="821">-0.020117199107061275</cx:pt>
          <cx:pt idx="822">-0.01363983115318535</cx:pt>
          <cx:pt idx="823">-0.021512372228173825</cx:pt>
          <cx:pt idx="824">-0.01727150062183835</cx:pt>
          <cx:pt idx="825">0.0068576270957486753</cx:pt>
          <cx:pt idx="826">0.021725024091424499</cx:pt>
          <cx:pt idx="827">0.013110544800218549</cx:pt>
          <cx:pt idx="828">0.0093687593556851505</cx:pt>
          <cx:pt idx="829">0.00634803678364245</cx:pt>
          <cx:pt idx="830">0.0091584521983767257</cx:pt>
          <cx:pt idx="831">0.019629438617509223</cx:pt>
          <cx:pt idx="832">0.0087150700284197996</cx:pt>
          <cx:pt idx="833">-0.0050300134762871996</cx:pt>
          <cx:pt idx="834">-0.0031397565672979999</cx:pt>
          <cx:pt idx="835">-0.00032487766228028498</cx:pt>
          <cx:pt idx="836">6.1840587193740494e-05</cx:pt>
          <cx:pt idx="837">-8.02674976132925e-05</cx:pt>
          <cx:pt idx="838">0.0001891007386217035</cx:pt>
          <cx:pt idx="839">-0.0010633641033003249</cx:pt>
          <cx:pt idx="840">-9.7695477855101252e-05</cx:pt>
          <cx:pt idx="841">-0.005989752700688575</cx:pt>
          <cx:pt idx="842">-0.014419892643733424</cx:pt>
          <cx:pt idx="843">-0.017275647663665777</cx:pt>
          <cx:pt idx="844">-0.030791296186504249</cx:pt>
          <cx:pt idx="845">-0.026933363943321249</cx:pt>
          <cx:pt idx="846">-0.035193772341944748</cx:pt>
          <cx:pt idx="847">-0.027478902082354501</cx:pt>
          <cx:pt idx="848">-0.03432659676688625</cx:pt>
          <cx:pt idx="849">-0.025829333264305001</cx:pt>
          <cx:pt idx="850">-0.040647646318746247</cx:pt>
          <cx:pt idx="851">-0.061792031764508752</cx:pt>
          <cx:pt idx="852">-0.039943896896043753</cx:pt>
          <cx:pt idx="853">0.010383573475172925</cx:pt>
          <cx:pt idx="854">0.0081333719830783743</cx:pt>
          <cx:pt idx="855">0.016427703687387</cx:pt>
          <cx:pt idx="856">0.015434020055250051</cx:pt>
          <cx:pt idx="857">-0.0083999524208564994</cx:pt>
          <cx:pt idx="858">-0.0037514897681089998</cx:pt>
          <cx:pt idx="859">0.0101992023202041</cx:pt>
          <cx:pt idx="860">-0.004780261750406075</cx:pt>
          <cx:pt idx="861">-0.0134125777962141</cx:pt>
          <cx:pt idx="862">-0.0013416387088184675</cx:pt>
          <cx:pt idx="863">0.00079633473166135249</cx:pt>
          <cx:pt idx="864">-0.00012352097775388676</cx:pt>
          <cx:pt idx="865">-0.00016050256904941249</cx:pt>
          <cx:pt idx="866">-2.84166794170495e-05</cx:pt>
          <cx:pt idx="867">-0.00082309466136184497</cx:pt>
          <cx:pt idx="868">-0.00098681052879392257</cx:pt>
          <cx:pt idx="869">-0.0086124262851775494</cx:pt>
          <cx:pt idx="870">-0.021470746314436524</cx:pt>
          <cx:pt idx="871">-0.025546166557826249</cx:pt>
          <cx:pt idx="872">-0.033604647066112499</cx:pt>
          <cx:pt idx="873">-0.034246358810451252</cx:pt>
          <cx:pt idx="874">-0.037998049452976253</cx:pt>
          <cx:pt idx="875">-0.0430582963945495</cx:pt>
          <cx:pt idx="876">-0.049404518547854499</cx:pt>
          <cx:pt idx="877">-0.032413566173106749</cx:pt>
          <cx:pt idx="878">-0.04570387862967875</cx:pt>
          <cx:pt idx="879">-0.051539413536928501</cx:pt>
          <cx:pt idx="880">-0.018873181821432002</cx:pt>
          <cx:pt idx="881">0.0212581731654026</cx:pt>
          <cx:pt idx="882">0.011445763797110851</cx:pt>
          <cx:pt idx="883">0.016408139694527226</cx:pt>
          <cx:pt idx="884">-0.00057021347599826248</cx:pt>
          <cx:pt idx="885">-0.002876457432085225</cx:pt>
          <cx:pt idx="886">-0.0060761975814033753</cx:pt>
          <cx:pt idx="887">-0.0092137822434912742</cx:pt>
          <cx:pt idx="888">-0.016495537005896926</cx:pt>
          <cx:pt idx="889">-0.016752359566078401</cx:pt>
          <cx:pt idx="890">-0.0140952896613444</cx:pt>
          <cx:pt idx="891">-0.011093888674264925</cx:pt>
          <cx:pt idx="892">-0.0090635945342651507</cx:pt>
          <cx:pt idx="893">-0.0022790405112719826</cx:pt>
          <cx:pt idx="894">-0.0042832602101608996</cx:pt>
          <cx:pt idx="895">0.0027490000600446001</cx:pt>
          <cx:pt idx="896">0.00058688878246093245</cx:pt>
          <cx:pt idx="897">0.0085530234740936757</cx:pt>
          <cx:pt idx="898">0.020662474166161099</cx:pt>
          <cx:pt idx="899">0.0097804922690422243</cx:pt>
          <cx:pt idx="900">0.016420350127381127</cx:pt>
          <cx:pt idx="901">0.016605048832593599</cx:pt>
          <cx:pt idx="902">0.020165289568650799</cx:pt>
          <cx:pt idx="903">0.016101122209841976</cx:pt>
          <cx:pt idx="904">0.0139523202709781</cx:pt>
          <cx:pt idx="905">0.0028579757151802249</cx:pt>
          <cx:pt idx="906">-0.0050311946145977253</cx:pt>
          <cx:pt idx="907">-0.001537677661279675</cx:pt>
          <cx:pt idx="908">-0.00081537145291548253</cx:pt>
          <cx:pt idx="909">-8.3942081298694248e-05</cx:pt>
          <cx:pt idx="910">-9.84756883297345e-05</cx:pt>
          <cx:pt idx="911">-0.0011182435390801626</cx:pt>
          <cx:pt idx="912">-0.00048191250877343498</cx:pt>
          <cx:pt idx="913">-0.0052342066457575749</cx:pt>
          <cx:pt idx="914">-0.010522710114618625</cx:pt>
          <cx:pt idx="915">-0.014556712044056124</cx:pt>
          <cx:pt idx="916">-0.025616668412268499</cx:pt>
          <cx:pt idx="917">-0.023247806355571599</cx:pt>
          <cx:pt idx="918">-0.023596132151383949</cx:pt>
          <cx:pt idx="919">-0.017192513761312575</cx:pt>
          <cx:pt idx="920">-0.01454809692120885</cx:pt>
          <cx:pt idx="921">-0.020117199107061275</cx:pt>
          <cx:pt idx="922">-0.01363983115318535</cx:pt>
          <cx:pt idx="923">-0.021512372228173825</cx:pt>
          <cx:pt idx="924">-0.01727150062183835</cx:pt>
          <cx:pt idx="925">0.0068576270957486753</cx:pt>
          <cx:pt idx="926">0.021725024091424499</cx:pt>
          <cx:pt idx="927">0.013110544800218549</cx:pt>
          <cx:pt idx="928">0.0093687593556851505</cx:pt>
          <cx:pt idx="929">0.00634803678364245</cx:pt>
          <cx:pt idx="930">0.0091584521983767257</cx:pt>
          <cx:pt idx="931">0.019629438617509223</cx:pt>
          <cx:pt idx="932">0.0087150700284197996</cx:pt>
          <cx:pt idx="933">-0.0050300134762871996</cx:pt>
          <cx:pt idx="934">-0.0031397565672979999</cx:pt>
          <cx:pt idx="935">-0.00032487766228028498</cx:pt>
          <cx:pt idx="936">6.1840587193740494e-05</cx:pt>
          <cx:pt idx="937">-8.02674976132925e-05</cx:pt>
          <cx:pt idx="938">0.0001891007386217035</cx:pt>
          <cx:pt idx="939">-0.0010633641033003249</cx:pt>
          <cx:pt idx="940">-9.7695477855101252e-05</cx:pt>
          <cx:pt idx="941">-0.005989752700688575</cx:pt>
          <cx:pt idx="942">-0.014419892643733424</cx:pt>
          <cx:pt idx="943">-0.017275647663665777</cx:pt>
          <cx:pt idx="944">-0.030791296186504249</cx:pt>
          <cx:pt idx="945">-0.026933363943321249</cx:pt>
          <cx:pt idx="946">-0.035193772341944748</cx:pt>
          <cx:pt idx="947">-0.027478902082354501</cx:pt>
          <cx:pt idx="948">-0.03432659676688625</cx:pt>
          <cx:pt idx="949">-0.025829333264305001</cx:pt>
          <cx:pt idx="950">-0.040647646318746247</cx:pt>
          <cx:pt idx="951">-0.061792031764508752</cx:pt>
          <cx:pt idx="952">-0.039943896896043753</cx:pt>
          <cx:pt idx="953">0.010383573475172925</cx:pt>
          <cx:pt idx="954">0.0081333719830783743</cx:pt>
          <cx:pt idx="955">0.016427703687387</cx:pt>
          <cx:pt idx="956">0.015434020055250051</cx:pt>
          <cx:pt idx="957">-0.0083999524208564994</cx:pt>
          <cx:pt idx="958">-0.0037514897681089998</cx:pt>
          <cx:pt idx="959">0.0101992023202041</cx:pt>
          <cx:pt idx="960">-0.004780261750406075</cx:pt>
          <cx:pt idx="961">-0.0134125777962141</cx:pt>
          <cx:pt idx="962">-0.0013416387088184675</cx:pt>
          <cx:pt idx="963">0.00079633473166135249</cx:pt>
          <cx:pt idx="964">-0.00012352097775388676</cx:pt>
          <cx:pt idx="965">-0.00016050256904941249</cx:pt>
          <cx:pt idx="966">-2.84166794170495e-05</cx:pt>
          <cx:pt idx="967">-0.00082309466136184497</cx:pt>
          <cx:pt idx="968">-0.00098681052879392257</cx:pt>
          <cx:pt idx="969">-0.0086124262851775494</cx:pt>
          <cx:pt idx="970">-0.021470746314436524</cx:pt>
          <cx:pt idx="971">-0.025546166557826249</cx:pt>
          <cx:pt idx="972">-0.033604647066112499</cx:pt>
          <cx:pt idx="973">-0.034246358810451252</cx:pt>
          <cx:pt idx="974">-0.037998049452976253</cx:pt>
          <cx:pt idx="975">-0.0430582963945495</cx:pt>
          <cx:pt idx="976">-0.049404518547854499</cx:pt>
          <cx:pt idx="977">-0.032413566173106749</cx:pt>
          <cx:pt idx="978">-0.04570387862967875</cx:pt>
          <cx:pt idx="979">-0.051539413536928501</cx:pt>
          <cx:pt idx="980">-0.018873181821432002</cx:pt>
          <cx:pt idx="981">0.0212581731654026</cx:pt>
          <cx:pt idx="982">0.011445763797110851</cx:pt>
          <cx:pt idx="983">0.016408139694527226</cx:pt>
          <cx:pt idx="984">-0.00057021347599826248</cx:pt>
          <cx:pt idx="985">-0.002876457432085225</cx:pt>
          <cx:pt idx="986">-0.0060761975814033753</cx:pt>
          <cx:pt idx="987">-0.0092137822434912742</cx:pt>
          <cx:pt idx="988">-0.016495537005896926</cx:pt>
          <cx:pt idx="989">-0.016752359566078401</cx:pt>
          <cx:pt idx="990">-0.0140952896613444</cx:pt>
          <cx:pt idx="991">-0.011093888674264925</cx:pt>
          <cx:pt idx="992">-0.0090635945342651507</cx:pt>
          <cx:pt idx="993">-0.0022790405112719826</cx:pt>
          <cx:pt idx="994">-0.0042832602101608996</cx:pt>
          <cx:pt idx="995">0.0027490000600446001</cx:pt>
          <cx:pt idx="996">0.00058688878246093245</cx:pt>
          <cx:pt idx="997">0.0085530234740936757</cx:pt>
          <cx:pt idx="998">0.020662474166161099</cx:pt>
          <cx:pt idx="999">0.0097804922690422243</cx:pt>
          <cx:pt idx="1000">0.016420350127381127</cx:pt>
          <cx:pt idx="1001">0.016605048832593599</cx:pt>
          <cx:pt idx="1002">0.020165289568650799</cx:pt>
          <cx:pt idx="1003">0.016101122209841976</cx:pt>
          <cx:pt idx="1004">0.0139523202709781</cx:pt>
          <cx:pt idx="1005">0.0028579757151802249</cx:pt>
          <cx:pt idx="1006">-0.0050311946145977253</cx:pt>
          <cx:pt idx="1007">-0.001537677661279675</cx:pt>
          <cx:pt idx="1008">-0.00081537145291548253</cx:pt>
          <cx:pt idx="1009">-8.3942081298694248e-05</cx:pt>
          <cx:pt idx="1010">-9.84756883297345e-05</cx:pt>
          <cx:pt idx="1011">-0.0011182435390801626</cx:pt>
          <cx:pt idx="1012">-0.00048191250877343498</cx:pt>
          <cx:pt idx="1013">-0.0052342066457575749</cx:pt>
          <cx:pt idx="1014">-0.010522710114618625</cx:pt>
          <cx:pt idx="1015">-0.014556712044056124</cx:pt>
          <cx:pt idx="1016">-0.025616668412268499</cx:pt>
          <cx:pt idx="1017">-0.023247806355571599</cx:pt>
          <cx:pt idx="1018">-0.023596132151383949</cx:pt>
          <cx:pt idx="1019">-0.017192513761312575</cx:pt>
          <cx:pt idx="1020">-0.01454809692120885</cx:pt>
          <cx:pt idx="1021">-0.020117199107061275</cx:pt>
          <cx:pt idx="1022">-0.01363983115318535</cx:pt>
          <cx:pt idx="1023">-0.021512372228173825</cx:pt>
          <cx:pt idx="1024">-0.01727150062183835</cx:pt>
          <cx:pt idx="1025">0.0068576270957486753</cx:pt>
          <cx:pt idx="1026">0.021725024091424499</cx:pt>
          <cx:pt idx="1027">0.013110544800218549</cx:pt>
          <cx:pt idx="1028">0.0093687593556851505</cx:pt>
          <cx:pt idx="1029">0.00634803678364245</cx:pt>
          <cx:pt idx="1030">0.0091584521983767257</cx:pt>
          <cx:pt idx="1031">0.019629438617509223</cx:pt>
          <cx:pt idx="1032">0.0087150700284197996</cx:pt>
          <cx:pt idx="1033">-0.0050300134762871996</cx:pt>
          <cx:pt idx="1034">-0.0031397565672979999</cx:pt>
          <cx:pt idx="1035">-0.00032487766228028498</cx:pt>
          <cx:pt idx="1036">6.1840587193740494e-05</cx:pt>
          <cx:pt idx="1037">-8.02674976132925e-05</cx:pt>
          <cx:pt idx="1038">0.0001891007386217035</cx:pt>
          <cx:pt idx="1039">-0.0010633641033003249</cx:pt>
          <cx:pt idx="1040">-9.7695477855101252e-05</cx:pt>
          <cx:pt idx="1041">-0.005989752700688575</cx:pt>
          <cx:pt idx="1042">-0.014419892643733424</cx:pt>
          <cx:pt idx="1043">-0.017275647663665777</cx:pt>
          <cx:pt idx="1044">-0.030791296186504249</cx:pt>
          <cx:pt idx="1045">-0.026933363943321249</cx:pt>
          <cx:pt idx="1046">-0.035193772341944748</cx:pt>
          <cx:pt idx="1047">-0.027478902082354501</cx:pt>
          <cx:pt idx="1048">-0.03432659676688625</cx:pt>
          <cx:pt idx="1049">-0.025829333264305001</cx:pt>
          <cx:pt idx="1050">-0.040647646318746247</cx:pt>
          <cx:pt idx="1051">-0.061792031764508752</cx:pt>
          <cx:pt idx="1052">-0.039943896896043753</cx:pt>
          <cx:pt idx="1053">0.010383573475172925</cx:pt>
          <cx:pt idx="1054">0.0081333719830783743</cx:pt>
          <cx:pt idx="1055">0.016427703687387</cx:pt>
          <cx:pt idx="1056">0.015434020055250051</cx:pt>
          <cx:pt idx="1057">-0.0083999524208564994</cx:pt>
          <cx:pt idx="1058">-0.0037514897681089998</cx:pt>
          <cx:pt idx="1059">0.0101992023202041</cx:pt>
          <cx:pt idx="1060">-0.004780261750406075</cx:pt>
          <cx:pt idx="1061">-0.0134125777962141</cx:pt>
          <cx:pt idx="1062">-0.0013416387088184675</cx:pt>
          <cx:pt idx="1063">0.00079633473166135249</cx:pt>
          <cx:pt idx="1064">-0.00012352097775388676</cx:pt>
          <cx:pt idx="1065">-0.00016050256904941249</cx:pt>
          <cx:pt idx="1066">-2.84166794170495e-05</cx:pt>
          <cx:pt idx="1067">-0.00082309466136184497</cx:pt>
          <cx:pt idx="1068">-0.00098681052879392257</cx:pt>
          <cx:pt idx="1069">-0.0086124262851775494</cx:pt>
          <cx:pt idx="1070">-0.021470746314436524</cx:pt>
          <cx:pt idx="1071">-0.025546166557826249</cx:pt>
          <cx:pt idx="1072">-0.033604647066112499</cx:pt>
          <cx:pt idx="1073">-0.034246358810451252</cx:pt>
          <cx:pt idx="1074">-0.037998049452976253</cx:pt>
          <cx:pt idx="1075">-0.0430582963945495</cx:pt>
          <cx:pt idx="1076">-0.049404518547854499</cx:pt>
          <cx:pt idx="1077">-0.032413566173106749</cx:pt>
          <cx:pt idx="1078">-0.04570387862967875</cx:pt>
          <cx:pt idx="1079">-0.051539413536928501</cx:pt>
          <cx:pt idx="1080">-0.018873181821432002</cx:pt>
          <cx:pt idx="1081">0.0212581731654026</cx:pt>
          <cx:pt idx="1082">0.011445763797110851</cx:pt>
          <cx:pt idx="1083">0.016408139694527226</cx:pt>
        </cx:lvl>
      </cx:numDim>
    </cx:data>
    <cx:data id="172">
      <cx:numDim type="val">
        <cx:f>Sheet2!$FQ$1:$FQ$1084</cx:f>
        <cx:lvl ptCount="1084" formatCode="0.00E+00">
          <cx:pt idx="0">8.3487381463065395e-05</cx:pt>
          <cx:pt idx="1">0.000130122867873952</cx:pt>
          <cx:pt idx="2">0.00010724962059012701</cx:pt>
          <cx:pt idx="3">0.000248754448733069</cx:pt>
          <cx:pt idx="4">0.00010357331976890501</cx:pt>
          <cx:pt idx="5">-0.00045210494266198199</cx:pt>
          <cx:pt idx="6">0.00031136791337567701</cx:pt>
          <cx:pt idx="7">0.00023898881320080399</cx:pt>
          <cx:pt idx="8">0.00048937848333893198</cx:pt>
          <cx:pt idx="9">-0.00063446217819892797</cx:pt>
          <cx:pt idx="10">-0.00059895615325712302</cx:pt>
          <cx:pt idx="11">4.1591202724692599e-05</cx:pt>
          <cx:pt idx="12">-0.00063965102021006505</cx:pt>
          <cx:pt idx="13">-0.00037951281234630999</cx:pt>
          <cx:pt idx="14">0.00062916348817413704</cx:pt>
          <cx:pt idx="15">-0.00022609146546777699</cx:pt>
          <cx:pt idx="16">-0.000320476566891197</cx:pt>
          <cx:pt idx="17">-8.5563671990175196e-05</cx:pt>
          <cx:pt idx="18">0.00024967473089725902</cx:pt>
          <cx:pt idx="19">-0.00032401306766385401</cx:pt>
          <cx:pt idx="20">0.00047793981299106399</cx:pt>
          <cx:pt idx="21">0.00119665096760742</cx:pt>
          <cx:pt idx="22">0.00020004883499127101</cx:pt>
          <cx:pt idx="23">-0.00081218085060720101</cx:pt>
          <cx:pt idx="24">0.00017705490550216601</cx:pt>
          <cx:pt idx="25">-0.00014820066198502401</cx:pt>
          <cx:pt idx="26">0.00011644153642501901</cx:pt>
          <cx:pt idx="27">-0.000174416880016544</cx:pt>
          <cx:pt idx="28">0.00057430631365393097</cx:pt>
          <cx:pt idx="29">0.00048612064083492098</cx:pt>
          <cx:pt idx="30">0.00068159311253495301</cx:pt>
          <cx:pt idx="31">0.00038582389305056003</cx:pt>
          <cx:pt idx="32">0.00033887405051395898</cx:pt>
          <cx:pt idx="33">-0.00015451361686919199</cx:pt>
          <cx:pt idx="34">-0.0012809866105184199</cx:pt>
          <cx:pt idx="35">-0.0025395953583642098</cx:pt>
          <cx:pt idx="36">-0.0030472802280109</cx:pt>
          <cx:pt idx="37">-0.0021045792112332901</cx:pt>
          <cx:pt idx="38">-0.00127594457889025</cx:pt>
          <cx:pt idx="39">-0.0018005109902418501</cx:pt>
          <cx:pt idx="40">-0.0036004327055860698</cx:pt>
          <cx:pt idx="41">-0.0029060664746834702</cx:pt>
          <cx:pt idx="42">-0.00064585635435698103</cx:pt>
          <cx:pt idx="43">-0.00063630475715415196</cx:pt>
          <cx:pt idx="44">-0.00054836991175563697</cx:pt>
          <cx:pt idx="45">-0.00063506976126456</cx:pt>
          <cx:pt idx="46">-0.0015301650931120699</cx:pt>
          <cx:pt idx="47">-0.00169669213046159</cx:pt>
          <cx:pt idx="48">-0.00059082089642037297</cx:pt>
          <cx:pt idx="49">-0.0012574253677014699</cx:pt>
          <cx:pt idx="50">-0.0018544545816276</cx:pt>
          <cx:pt idx="51">-0.00122950449447979</cx:pt>
          <cx:pt idx="52">4.4398901469657003e-05</cx:pt>
          <cx:pt idx="53">0.00040535972515200902</cx:pt>
          <cx:pt idx="54">-7.4813564078883405e-05</cx:pt>
          <cx:pt idx="55">0.00071901760349639605</cx:pt>
          <cx:pt idx="56">-7.6366144871058299e-05</cx:pt>
          <cx:pt idx="57">3.2513877734429998e-05</cx:pt>
          <cx:pt idx="58">0.00026686605171091001</cx:pt>
          <cx:pt idx="59">0.00044237293015210498</cx:pt>
          <cx:pt idx="60">0.000321755584502881</cx:pt>
          <cx:pt idx="61">-0.00030858155275124798</cx:pt>
          <cx:pt idx="62">-0.00193592053822601</cx:pt>
          <cx:pt idx="63">-0.0043219510686575901</cx:pt>
          <cx:pt idx="64">-0.0058283340394965702</cx:pt>
          <cx:pt idx="65">-0.0070774151873146699</cx:pt>
          <cx:pt idx="66">-0.0160441553403423</cx:pt>
          <cx:pt idx="67">-0.021092293059707501</cx:pt>
          <cx:pt idx="68">-0.023386472994698301</cx:pt>
          <cx:pt idx="69">-0.022932968551808201</cx:pt>
          <cx:pt idx="70">-0.021819351113835199</cx:pt>
          <cx:pt idx="71">-0.019429300043165801</cx:pt>
          <cx:pt idx="72">-0.019316490088075199</cx:pt>
          <cx:pt idx="73">-0.0126307488696457</cx:pt>
          <cx:pt idx="74">-0.00853942284794066</cx:pt>
          <cx:pt idx="75">-0.0073693565755300096</cx:pt>
          <cx:pt idx="76">-0.0044616887544900096</cx:pt>
          <cx:pt idx="77">-0.0056959963881081602</cx:pt>
          <cx:pt idx="78">-0.0041060269626504997</cx:pt>
          <cx:pt idx="79">-0.0017403323334121801</cx:pt>
          <cx:pt idx="80">-3.6467762063001201e-06</cx:pt>
          <cx:pt idx="81">-0.00025832343583493902</cx:pt>
          <cx:pt idx="82">-0.00044734766287289</cx:pt>
          <cx:pt idx="83">1.09533864581002e-05</cx:pt>
          <cx:pt idx="84">0.00085890077186860203</cx:pt>
          <cx:pt idx="85">-8.8619610398406096e-05</cx:pt>
          <cx:pt idx="86">0.00044784394230760799</cx:pt>
          <cx:pt idx="87">-0.00019919301655929299</cx:pt>
          <cx:pt idx="88">0.00047708986956798997</cx:pt>
          <cx:pt idx="89">-2.5982248187359098e-05</cx:pt>
          <cx:pt idx="90">-0.0038798405325361301</cx:pt>
          <cx:pt idx="91">-0.0070570716798596502</cx:pt>
          <cx:pt idx="92">-0.0151334433235513</cx:pt>
          <cx:pt idx="93">-0.025593087299707499</cx:pt>
          <cx:pt idx="94">-0.035580790110241997</cx:pt>
          <cx:pt idx="95">-0.042706559428451897</cx:pt>
          <cx:pt idx="96">-0.068524065335088202</cx:pt>
          <cx:pt idx="97">-0.085688318052523402</cx:pt>
          <cx:pt idx="98">-0.067752547272723507</cx:pt>
          <cx:pt idx="99">-0.037617937595730302</cx:pt>
          <cx:pt idx="100">-0.0235795867591914</cx:pt>
          <cx:pt idx="101">-0.0034459154477237</cx:pt>
          <cx:pt idx="102">-0.011170782151041401</cx:pt>
          <cx:pt idx="103">-0.0045851851636515796</cx:pt>
          <cx:pt idx="104">0.0066886501408309797</cx:pt>
          <cx:pt idx="105">0.0064497337323850702</cx:pt>
          <cx:pt idx="106">-0.00073044604664159699</cx:pt>
          <cx:pt idx="107">-0.0053863791264538597</cx:pt>
          <cx:pt idx="108">-0.0033896241439067801</cx:pt>
          <cx:pt idx="109">0.0032761470824467999</cx:pt>
          <cx:pt idx="110">0.000302223880685429</cx:pt>
          <cx:pt idx="111">0.00075084606485099903</cx:pt>
          <cx:pt idx="112">-0.00026364509698709399</cx:pt>
          <cx:pt idx="113">-4.1668857465487599e-05</cx:pt>
          <cx:pt idx="114">0.00066607061021246199</cx:pt>
          <cx:pt idx="115">0.000251833586364348</cx:pt>
          <cx:pt idx="116">0.00016676952135303601</cx:pt>
          <cx:pt idx="117">-0.0058486400332309002</cx:pt>
          <cx:pt idx="118">-0.0079437314602535999</cx:pt>
          <cx:pt idx="119">-0.00728095748529883</cx:pt>
          <cx:pt idx="120">-0.033812373999657697</cx:pt>
          <cx:pt idx="121">-0.041325929881598902</cx:pt>
          <cx:pt idx="122">-0.048264716258316999</cx:pt>
          <cx:pt idx="123">-0.028186446975305299</cx:pt>
          <cx:pt idx="124">-0.061165631454891602</cx:pt>
          <cx:pt idx="125">-0.091330098867239307</cx:pt>
          <cx:pt idx="126">-0.073760187700714699</cx:pt>
          <cx:pt idx="127">-0.0312866656412088</cx:pt>
          <cx:pt idx="128">-0.0051520949237000603</cx:pt>
          <cx:pt idx="129">0.0333679414290581</cx:pt>
          <cx:pt idx="130">0.0119778089962214</cx:pt>
          <cx:pt idx="131">-0.013695662595503101</cx:pt>
          <cx:pt idx="132">0.010624796881785199</cx:pt>
          <cx:pt idx="133">0.016486293411230799</cx:pt>
          <cx:pt idx="134">0.0029447186272640201</cx:pt>
          <cx:pt idx="135">0.0065062783529224203</cx:pt>
          <cx:pt idx="136">0.020459665005139599</cx:pt>
          <cx:pt idx="137">0.016010395943084</cx:pt>
          <cx:pt idx="138">0.0058425880142963099</cx:pt>
          <cx:pt idx="139">-0.00014901765658540899</cx:pt>
          <cx:pt idx="140">-0.00015334236039939899</cx:pt>
          <cx:pt idx="141">3.5648697536886401e-05</cx:pt>
          <cx:pt idx="142">0.000131640179871905</cx:pt>
          <cx:pt idx="143">-0.000142844796808735</cx:pt>
          <cx:pt idx="144">-0.00034409603562457502</cx:pt>
          <cx:pt idx="145">0.00301289402818508</cx:pt>
          <cx:pt idx="146">0.00072898384758332297</cx:pt>
          <cx:pt idx="147">-0.0214445184550318</cx:pt>
          <cx:pt idx="148">-0.024289003337185699</cx:pt>
          <cx:pt idx="149">-0.013653175177347</cx:pt>
          <cx:pt idx="150">-0.034072204715165699</cx:pt>
          <cx:pt idx="151">0.0132726509744483</cx:pt>
          <cx:pt idx="152">0.020952893488494301</cx:pt>
          <cx:pt idx="153">-0.012530422206337899</cx:pt>
          <cx:pt idx="154">-0.03485077426963</cx:pt>
          <cx:pt idx="155">-0.069741193023208706</cx:pt>
          <cx:pt idx="156">-0.051927795907951303</cx:pt>
          <cx:pt idx="157">-0.042147499770368899</cx:pt>
          <cx:pt idx="158">-0.054721635508262999</cx:pt>
          <cx:pt idx="159">-0.061044906237552703</cx:pt>
          <cx:pt idx="160">-0.0093857546352481402</cx:pt>
          <cx:pt idx="161">0.024417119996588299</cx:pt>
          <cx:pt idx="162">0.0092045968647123198</cx:pt>
          <cx:pt idx="163">0.0044487231390811198</cx:pt>
          <cx:pt idx="164">0.018321720115522699</cx:pt>
          <cx:pt idx="165">0.0092979200430315396</cx:pt>
          <cx:pt idx="166">0.0012742718890479</cx:pt>
          <cx:pt idx="167">-8.4444203705196896e-05</cx:pt>
          <cx:pt idx="168">0.00086688961745359403</cx:pt>
          <cx:pt idx="169">-0.00063325199342663201</cx:pt>
          <cx:pt idx="170">0.00090904668733646199</cx:pt>
          <cx:pt idx="171">0.0031142868419094701</cx:pt>
          <cx:pt idx="172">0.00520359115733711</cx:pt>
          <cx:pt idx="173">0.0085596359446249107</cx:pt>
          <cx:pt idx="174">0.00218399066431294</cx:pt>
          <cx:pt idx="175">-0.020286785781141001</cx:pt>
          <cx:pt idx="176">-0.0051943188341800799</cx:pt>
          <cx:pt idx="177">0.022869118536716599</cx:pt>
          <cx:pt idx="178">-0.00101820776460565</cx:pt>
          <cx:pt idx="179">0.024941404651683201</cx:pt>
          <cx:pt idx="180">0.0291889513672649</cx:pt>
          <cx:pt idx="181">0.011221490620962201</cx:pt>
          <cx:pt idx="182">-0.023426560382046002</cx:pt>
          <cx:pt idx="183">-0.022678263945298</cx:pt>
          <cx:pt idx="184">0.00034374161891557499</cx:pt>
          <cx:pt idx="185">0.020951445865249298</cx:pt>
          <cx:pt idx="186">-0.0280920309427415</cx:pt>
          <cx:pt idx="187">-0.0082591241130533996</cx:pt>
          <cx:pt idx="188">0.018964115349078599</cx:pt>
          <cx:pt idx="189">0.041318914895060198</cx:pt>
          <cx:pt idx="190">0.036252873959838998</cx:pt>
          <cx:pt idx="191">0.028273433646254401</cx:pt>
          <cx:pt idx="192">0.0141223184642209</cx:pt>
          <cx:pt idx="193">0.014450930046349401</cx:pt>
          <cx:pt idx="194">-0.0037417882037434902</cx:pt>
          <cx:pt idx="195">-0.0066780644949285903</cx:pt>
          <cx:pt idx="196">0.00014269835443149199</cx:pt>
          <cx:pt idx="197">8.1897406124974395e-05</cx:pt>
          <cx:pt idx="198">0.0074388175912107899</cx:pt>
          <cx:pt idx="199">0.0022834939553508251</cx:pt>
          <cx:pt idx="200">0.00012782559461381874</cx:pt>
          <cx:pt idx="201">0.00054455010653323502</cx:pt>
          <cx:pt idx="202">0.0066924510367641753</cx:pt>
          <cx:pt idx="203">0.0023501223309955752</cx:pt>
          <cx:pt idx="204">0.0053664392801285</cx:pt>
          <cx:pt idx="205">0.010951673569438925</cx:pt>
          <cx:pt idx="206">0.0033263912086691498</cx:pt>
          <cx:pt idx="207">0.0010955488900313249</cx:pt>
          <cx:pt idx="208">0.0087286165452160752</cx:pt>
          <cx:pt idx="209">0.0041587462042833503</cx:pt>
          <cx:pt idx="210">-0.0093556487730652258</cx:pt>
          <cx:pt idx="211">0.001644651060974395</cx:pt>
          <cx:pt idx="212">0.0066782915347803999</cx:pt>
          <cx:pt idx="213">0.019130772512202174</cx:pt>
          <cx:pt idx="214">0.0075381028213921501</cx:pt>
          <cx:pt idx="215">0.007713287975453475</cx:pt>
          <cx:pt idx="216">0.0077169613015293003</cx:pt>
          <cx:pt idx="217">0.010024467118298601</cx:pt>
          <cx:pt idx="218">0.0096360323822674756</cx:pt>
          <cx:pt idx="219">0.01208931244973235</cx:pt>
          <cx:pt idx="220">0.0065544361116945003</cx:pt>
          <cx:pt idx="221">0.0054828335095126503</cx:pt>
          <cx:pt idx="222">-0.000700019442471265</cx:pt>
          <cx:pt idx="223">-0.00078853282937108255</cx:pt>
          <cx:pt idx="224">-6.6572918510970244e-05</cx:pt>
          <cx:pt idx="225">5.4833237578101753e-06</cx:pt>
          <cx:pt idx="226">0.0016566019884970251</cx:pt>
          <cx:pt idx="227">0.002863483731441325</cx:pt>
          <cx:pt idx="228">0.0020010955565860325</cx:pt>
          <cx:pt idx="229">0.0064573082694903998</cx:pt>
          <cx:pt idx="230">0.013745570499585176</cx:pt>
          <cx:pt idx="231">0.0070901089565905996</cx:pt>
          <cx:pt idx="232">0.015729887748577399</cx:pt>
          <cx:pt idx="233">0.014727667906668801</cx:pt>
          <cx:pt idx="234">0.011871672345280301</cx:pt>
          <cx:pt idx="235">0.013688940368831675</cx:pt>
          <cx:pt idx="236">0.01202100968301475</cx:pt>
          <cx:pt idx="237">0.0084429293366135756</cx:pt>
          <cx:pt idx="238">0.0094123425907832008</cx:pt>
          <cx:pt idx="239">0.0090151603306619504</cx:pt>
          <cx:pt idx="240">0.0064264013425256996</cx:pt>
          <cx:pt idx="241">0.0050061243500429502</cx:pt>
          <cx:pt idx="242">0.011688329106788575</cx:pt>
          <cx:pt idx="243">0.0052594057747005251</cx:pt>
          <cx:pt idx="244">0.002010146415584725</cx:pt>
          <cx:pt idx="245">0.0016751952339187075</cx:pt>
          <cx:pt idx="246">0.0044841579795800749</cx:pt>
          <cx:pt idx="247">0.0130171338580662</cx:pt>
          <cx:pt idx="248">0.014683896914106875</cx:pt>
          <cx:pt idx="249">0.0071270955334723999</cx:pt>
          <cx:pt idx="250">0.0014947688190484925</cx:pt>
          <cx:pt idx="251">5.4433239857945252e-05</cx:pt>
          <cx:pt idx="252">-1.2594031044020024e-05</cx:pt>
          <cx:pt idx="253">0.00037969459163564252</cx:pt>
          <cx:pt idx="254">0.0012640927907159301</cx:pt>
          <cx:pt idx="255">0.0031143472090771002</cx:pt>
          <cx:pt idx="256">0.0029236611883736502</cx:pt>
          <cx:pt idx="257">0.0029533001144680252</cx:pt>
          <cx:pt idx="258">0.010681544592436251</cx:pt>
          <cx:pt idx="259">0.00126546189259855</cx:pt>
          <cx:pt idx="260">0.0043463180381201746</cx:pt>
          <cx:pt idx="261">0.010623831060161924</cx:pt>
          <cx:pt idx="262">0.01395006733309195</cx:pt>
          <cx:pt idx="263">0.0138165735954103</cx:pt>
          <cx:pt idx="264">0.012287647599422375</cx:pt>
          <cx:pt idx="265">0.010725434936614825</cx:pt>
          <cx:pt idx="266">0.01164452311716265</cx:pt>
          <cx:pt idx="267">-0.00054839428821952996</cx:pt>
          <cx:pt idx="268">-0.0027722345194937498</cx:pt>
          <cx:pt idx="269">0.0016440612858133676</cx:pt>
          <cx:pt idx="270">0.002735736685743275</cx:pt>
          <cx:pt idx="271">0.0022574003485017874</cx:pt>
          <cx:pt idx="272">0.0074993701011488254</cx:pt>
          <cx:pt idx="273">0.0027366270302093499</cx:pt>
          <cx:pt idx="274">0.009074962041192975</cx:pt>
          <cx:pt idx="275">0.014853705501539</cx:pt>
          <cx:pt idx="276">0.012427653264480851</cx:pt>
          <cx:pt idx="277">0.0080470675639542008</cx:pt>
          <cx:pt idx="278">0.0025312292241257998</cx:pt>
          <cx:pt idx="279">0.00035242202829771001</cx:pt>
          <cx:pt idx="280">0.00027391989223530752</cx:pt>
          <cx:pt idx="281">0.00031698336314249249</cx:pt>
          <cx:pt idx="282">0.00164768996602027</cx:pt>
          <cx:pt idx="283">0.0020022253912032576</cx:pt>
          <cx:pt idx="284">0.0049819957858214499</cx:pt>
          <cx:pt idx="285">0.00093913434093414495</cx:pt>
          <cx:pt idx="286">0.0027173194679675</cx:pt>
          <cx:pt idx="287">-0.0010313375083629225</cx:pt>
          <cx:pt idx="288">0.0023874616522199551</cx:pt>
          <cx:pt idx="289">0.01270603066921205</cx:pt>
          <cx:pt idx="290">0.01308830116728305</cx:pt>
          <cx:pt idx="291">0.00067954074756349002</cx:pt>
          <cx:pt idx="292">-0.0061971313943378252</cx:pt>
          <cx:pt idx="293">-0.0014752577521588775</cx:pt>
          <cx:pt idx="294">0.00562771845220015</cx:pt>
          <cx:pt idx="295">-0.0079269887453220257</cx:pt>
          <cx:pt idx="296">-0.0045501930866444253</cx:pt>
          <cx:pt idx="297">-0.010483424895519049</cx:pt>
          <cx:pt idx="298">0.0031554030958301999</cx:pt>
          <cx:pt idx="299">0.024237140577460799</cx:pt>
          <cx:pt idx="300">0.024932936033587799</cx:pt>
          <cx:pt idx="301">-0.00056645124477673397</cx:pt>
          <cx:pt idx="302">0.036924084986747603</cx:pt>
          <cx:pt idx="303">0.053807015248118303</cx:pt>
          <cx:pt idx="304">0.0364221351411598</cx:pt>
          <cx:pt idx="305">0.018457003970351198</cx:pt>
          <cx:pt idx="306">0.00588518600656296</cx:pt>
          <cx:pt idx="307">0.00138222350212838</cx:pt>
          <cx:pt idx="308">0.00043167244047628698</cx:pt>
          <cx:pt idx="309">0.00098142554993561502</cx:pt>
          <cx:pt idx="310">0.0082763527072401508</cx:pt>
          <cx:pt idx="311">0.018036491397858501</cx:pt>
          <cx:pt idx="312">0.037596531760031401</cx:pt>
          <cx:pt idx="313">0.018934367010720401</cx:pt>
          <cx:pt idx="314">0.015927188739705899</cx:pt>
          <cx:pt idx="315">0.036551216913803697</cx:pt>
          <cx:pt idx="316">0.040937213626632697</cx:pt>
          <cx:pt idx="317">0.044432174938216697</cx:pt>
          <cx:pt idx="318">0.044213711200135897</cx:pt>
          <cx:pt idx="319">0.039432333787803399</cx:pt>
          <cx:pt idx="320">-0.00036527985333937598</cx:pt>
          <cx:pt idx="321">0.016473360748143699</cx:pt>
          <cx:pt idx="322">0.035634847624821497</cx:pt>
          <cx:pt idx="323">0.0047222532397895901</cx:pt>
          <cx:pt idx="324">-0.055138810556446302</cx:pt>
          <cx:pt idx="325">-0.024468234784247998</cx:pt>
          <cx:pt idx="326">0.0091303079773464198</cx:pt>
          <cx:pt idx="327">-0.0079782586573032294</cx:pt>
          <cx:pt idx="328">0.0107442493269134</cx:pt>
          <cx:pt idx="329">-0.0054978533487179898</cx:pt>
          <cx:pt idx="330">0.030116231767004901</cx:pt>
          <cx:pt idx="331">0.033463390266388102</cx:pt>
          <cx:pt idx="332">0.023351713531160799</cx:pt>
          <cx:pt idx="333">0.012100191619270799</cx:pt>
          <cx:pt idx="334">0.010133810054312801</cx:pt>
          <cx:pt idx="335">0.00073950606350143796</cx:pt>
          <cx:pt idx="336">-0.000127285761834957</cx:pt>
          <cx:pt idx="337">0.00129468579271118</cx:pt>
          <cx:pt idx="338">0.0062255134364759398</cx:pt>
          <cx:pt idx="339">0.022562091296765799</cx:pt>
          <cx:pt idx="340">0.047127725943729201</cx:pt>
          <cx:pt idx="341">0.032813625621219797</cx:pt>
          <cx:pt idx="342">0.011741228929715301</cx:pt>
          <cx:pt idx="343">0.0324881388582327</cx:pt>
          <cx:pt idx="344">0.042032145083720503</cx:pt>
          <cx:pt idx="345">0.032794432439274497</cx:pt>
          <cx:pt idx="346">0.0192338028074702</cx:pt>
          <cx:pt idx="347">0.033281044973986401</cx:pt>
          <cx:pt idx="348">-0.027683283120352498</cx:pt>
          <cx:pt idx="349">-0.017527507074741201</cx:pt>
          <cx:pt idx="350">-0.0336869499808818</cx:pt>
          <cx:pt idx="351">-0.0073339727542162799</cx:pt>
          <cx:pt idx="352">-0.057428714228511403</cx:pt>
          <cx:pt idx="353">-0.022197328287440501</cx:pt>
          <cx:pt idx="354">0.036735991489343603</cx:pt>
          <cx:pt idx="355">0.036957104766784502</cx:pt>
          <cx:pt idx="356">0.017964428439084398</cx:pt>
          <cx:pt idx="357">0.026436322999014099</cx:pt>
          <cx:pt idx="358">0.031405050334997603</cx:pt>
          <cx:pt idx="359">0.0150999410320613</cx:pt>
          <cx:pt idx="360">-0.0063156505194603496</cx:pt>
          <cx:pt idx="361">0.00504022191412732</cx:pt>
          <cx:pt idx="362">0.0103630153317796</cx:pt>
          <cx:pt idx="363">0.0010095505965617101</cx:pt>
          <cx:pt idx="364">0.000189497705885664</cx:pt>
          <cx:pt idx="365">0.00073207458404475905</cx:pt>
          <cx:pt idx="366">0.00486024120089989</cx:pt>
          <cx:pt idx="367">0.0122490425083527</cx:pt>
          <cx:pt idx="368">0.0464173036642819</cx:pt>
          <cx:pt idx="369">0.032864026540459897</cx:pt>
          <cx:pt idx="370">-0.01340224439734</cx:pt>
          <cx:pt idx="371">0.030048144373432301</cx:pt>
          <cx:pt idx="372">0.048393170759881497</cx:pt>
          <cx:pt idx="373">0.052706380242217098</cx:pt>
          <cx:pt idx="374">0.058996027994324303</cx:pt>
          <cx:pt idx="375">0.070515040365168799</cx:pt>
          <cx:pt idx="376">0.021099163997901401</cx:pt>
          <cx:pt idx="377">-0.00098908697785437399</cx:pt>
          <cx:pt idx="378">0.0168767188829194</cx:pt>
          <cx:pt idx="379">0.0025792285206094898</cx:pt>
          <cx:pt idx="380">-0.039085758872474299</cx:pt>
          <cx:pt idx="381">-0.054797022812603603</cx:pt>
          <cx:pt idx="382">0.0102358785884391</cx:pt>
          <cx:pt idx="383">0.0101285515683813</cx:pt>
          <cx:pt idx="384">0.040460383265337199</cx:pt>
          <cx:pt idx="385">0.045551419947519801</cx:pt>
          <cx:pt idx="386">0.0287107412608896</cx:pt>
          <cx:pt idx="387">-0.0155489127303912</cx:pt>
          <cx:pt idx="388">-0.019542339510796699</cx:pt>
          <cx:pt idx="389">0.00087626666553845801</cx:pt>
          <cx:pt idx="390">0.00077662214945858996</cx:pt>
          <cx:pt idx="391">-0.0010813434287769901</cx:pt>
          <cx:pt idx="392">-7.9738918228255395e-05</cx:pt>
          <cx:pt idx="393">0.00087626264140970198</cx:pt>
          <cx:pt idx="394">0.00136254311161898</cx:pt>
          <cx:pt idx="395">0.0028941418079769798</cx:pt>
          <cx:pt idx="396">0.023127487463533901</cx:pt>
          <cx:pt idx="397">0.019029759819567001</cx:pt>
          <cx:pt idx="398">0.0052158084407128999</cx:pt>
          <cx:pt idx="399">0.0285817863236963</cx:pt>
          <cx:pt idx="400">0.0198940170474791</cx:pt>
          <cx:pt idx="401">0.050554426254564903</cx:pt>
          <cx:pt idx="402">0.073805788222080101</cx:pt>
          <cx:pt idx="403">0.055903109875195901</cx:pt>
          <cx:pt idx="404">0.037839627970952298</cx:pt>
          <cx:pt idx="405">0.011501159295102399</cx:pt>
          <cx:pt idx="406">0.0166751403827178</cx:pt>
          <cx:pt idx="407">-0.0173190555788535</cx:pt>
          <cx:pt idx="408">-0.076458053691524294</cx:pt>
          <cx:pt idx="409">-0.037884795857678802</cx:pt>
          <cx:pt idx="410">0.0101408425979818</cx:pt>
          <cx:pt idx="411">0.026739851881033401</cx:pt>
          <cx:pt idx="412">0.034112191454210503</cx:pt>
          <cx:pt idx="413">0.014735972676005699</cx:pt>
          <cx:pt idx="414">0.011019767565133299</cx:pt>
          <cx:pt idx="415">-0.0071247520906689704</cx:pt>
          <cx:pt idx="416">-0.0167119914479864</cx:pt>
          <cx:pt idx="417">-0.010187493898255301</cx:pt>
          <cx:pt idx="418">-0.0026311602328530298</cx:pt>
          <cx:pt idx="419">-0.000252845229030542</cx:pt>
          <cx:pt idx="420">-0.00035620924575871797</cx:pt>
          <cx:pt idx="421">0.00059083732000992999</cx:pt>
          <cx:pt idx="422">-0.0016929686842226399</cx:pt>
          <cx:pt idx="423">0.0013062185866601699</cx:pt>
          <cx:pt idx="424">0.00212546594704933</cx:pt>
          <cx:pt idx="425">-0.0051805612271413398</cx:pt>
          <cx:pt idx="426">0.0046361120555600604</cx:pt>
          <cx:pt idx="427">0.0120993674515383</cx:pt>
          <cx:pt idx="428">0.022615603883076499</cx:pt>
          <cx:pt idx="429">0.057027336145768201</cx:pt>
          <cx:pt idx="430">0.052243634074150197</cx:pt>
          <cx:pt idx="431">0.0471002268447352</cx:pt>
          <cx:pt idx="432">-0.0092428232149673693</cx:pt>
          <cx:pt idx="433">-0.0032817575106180298</cx:pt>
          <cx:pt idx="434">0.028564586794312799</cx:pt>
          <cx:pt idx="435">0.010324480263074301</cx:pt>
          <cx:pt idx="436">-0.046574859528379801</cx:pt>
          <cx:pt idx="437">-0.0021733029650825501</cx:pt>
          <cx:pt idx="438">-0.0042766669995783404</cx:pt>
          <cx:pt idx="439">0.0014362408608570099</cx:pt>
          <cx:pt idx="440">0.017156769239418598</cx:pt>
          <cx:pt idx="441">0.013782036359892599</cx:pt>
          <cx:pt idx="442">0.0074468255256667304</cx:pt>
          <cx:pt idx="443">0.0010835795941629199</cx:pt>
          <cx:pt idx="444">-0.0162454060525986</cx:pt>
          <cx:pt idx="445">-0.020982833158488999</cx:pt>
          <cx:pt idx="446">-0.0059415607354417104</cx:pt>
          <cx:pt idx="447">-0.0029023511348638099</cx:pt>
          <cx:pt idx="448">-0.00053504290566950099</cx:pt>
          <cx:pt idx="449">-0.00028321878964012798</cx:pt>
          <cx:pt idx="450">-0.0015520737444239699</cx:pt>
          <cx:pt idx="451">-0.00651416002885813</cx:pt>
          <cx:pt idx="452">-0.013003751131412</cx:pt>
          <cx:pt idx="453">-0.026972990794870901</cx:pt>
          <cx:pt idx="454">-0.017478622398294098</cx:pt>
          <cx:pt idx="455">-0.0043299995528328699</cx:pt>
          <cx:pt idx="456">0.0080513030290319393</cx:pt>
          <cx:pt idx="457">0.0133210262851338</cx:pt>
          <cx:pt idx="458">0.016332122788157401</cx:pt>
          <cx:pt idx="459">-0.0125107357551622</cx:pt>
          <cx:pt idx="460">-0.000301441709786649</cx:pt>
          <cx:pt idx="461">0.052862855030541597</cx:pt>
          <cx:pt idx="462">0.016661497486796299</cx:pt>
          <cx:pt idx="463">0.00269192702735209</cx:pt>
          <cx:pt idx="464">-0.0058146647407273698</cx:pt>
          <cx:pt idx="465">0.017948653362201802</cx:pt>
          <cx:pt idx="466">-0.0109830002843517</cx:pt>
          <cx:pt idx="467">-0.043298149895304297</cx:pt>
          <cx:pt idx="468">0.0126640663024389</cx:pt>
          <cx:pt idx="469">-0.00064078289689806103</cx:pt>
          <cx:pt idx="470">0.00511746551747302</cx:pt>
          <cx:pt idx="471">-0.0130609762743939</cx:pt>
          <cx:pt idx="472">-0.0174274872587976</cx:pt>
          <cx:pt idx="473">-0.029207366623414301</cx:pt>
          <cx:pt idx="474">-0.0073011295617684303</cx:pt>
          <cx:pt idx="475">-0.0030854103570291001</cx:pt>
          <cx:pt idx="476">-0.000340909971730268</cx:pt>
          <cx:pt idx="477">-0.00022577867785383</cx:pt>
          <cx:pt idx="478">-0.0040477450410834398</cx:pt>
          <cx:pt idx="479">-0.014689594412020101</cx:pt>
          <cx:pt idx="480">-0.033071886626945199</cx:pt>
          <cx:pt idx="481">-0.0371076669367396</cx:pt>
          <cx:pt idx="482">-0.0118446406102311</cx:pt>
          <cx:pt idx="483">-0.015008238104620601</cx:pt>
          <cx:pt idx="484">-0.011078362081032401</cx:pt>
          <cx:pt idx="485">0.021757046584017802</cx:pt>
          <cx:pt idx="486">-0.0052192189849234799</cx:pt>
          <cx:pt idx="487">-0.0010348233717281999</cx:pt>
          <cx:pt idx="488">0.0040883147641733201</cx:pt>
          <cx:pt idx="489">0.052543606551213803</cx:pt>
          <cx:pt idx="490">0.019965516557597401</cx:pt>
          <cx:pt idx="491">0.0062603992877506998</cx:pt>
          <cx:pt idx="492">0.034462170735060298</cx:pt>
          <cx:pt idx="493">0.0438925993768291</cx:pt>
          <cx:pt idx="494">-0.0154967603958849</cx:pt>
          <cx:pt idx="495">-0.0327003457533084</cx:pt>
          <cx:pt idx="496">0.0112858795438564</cx:pt>
          <cx:pt idx="497">0.0026922071527792401</cx:pt>
          <cx:pt idx="498">0.0132780559321618</cx:pt>
          <cx:pt idx="499">-0.0052442445784442798</cx:pt>
          <cx:pt idx="500">-0.0085236435258940393</cx:pt>
          <cx:pt idx="501">-0.030434339558649898</cx:pt>
          <cx:pt idx="502">-0.0028654836720716599</cx:pt>
          <cx:pt idx="503">-0.00024896664446416702</cx:pt>
          <cx:pt idx="504">0.00055207426919500196</cx:pt>
          <cx:pt idx="505">0.00023770463932475499</cx:pt>
          <cx:pt idx="506">-0.00091184226849613695</cx:pt>
          <cx:pt idx="507">-0.018830516541252899</cx:pt>
          <cx:pt idx="508">-0.044852778795285798</cx:pt>
          <cx:pt idx="509">-0.032583193258376698</cx:pt>
          <cx:pt idx="510">0.00170062957671216</cx:pt>
          <cx:pt idx="511">-0.013844993677504599</cx:pt>
          <cx:pt idx="512">-0.018940082658429801</cx:pt>
          <cx:pt idx="513">-0.016713890786407601</cx:pt>
          <cx:pt idx="514">-0.00550064130448219</cx:pt>
          <cx:pt idx="515">-0.012058897835432699</cx:pt>
          <cx:pt idx="516">0.013558244731982199</cx:pt>
          <cx:pt idx="517">0.044315644767400901</cx:pt>
          <cx:pt idx="518">-0.010526837871947499</cx:pt>
          <cx:pt idx="519">-0.019359111190172501</cx:pt>
          <cx:pt idx="520">-0.0084989575559018</cx:pt>
          <cx:pt idx="521">0.028055746716829401</cx:pt>
          <cx:pt idx="522">-0.0080318649474352098</cx:pt>
          <cx:pt idx="523">-0.021424114516534799</cx:pt>
          <cx:pt idx="524">-0.0070736051972727903</cx:pt>
          <cx:pt idx="525">-0.0135352023115821</cx:pt>
          <cx:pt idx="526">0.00123639454180722</cx:pt>
          <cx:pt idx="527">-0.029055553767444099</cx:pt>
          <cx:pt idx="528">-0.032769817128128202</cx:pt>
          <cx:pt idx="529">-0.025771885306112501</cx:pt>
          <cx:pt idx="530">0.00164619668245739</cx:pt>
          <cx:pt idx="531">-0.00070211132655450203</cx:pt>
          <cx:pt idx="532">9.6519849661238396e-05</cx:pt>
          <cx:pt idx="533">0.00061406566852923101</cx:pt>
          <cx:pt idx="534">0.00116185029385074</cx:pt>
          <cx:pt idx="535">-0.016027188915438001</cx:pt>
          <cx:pt idx="536">-0.045833974577269398</cx:pt>
          <cx:pt idx="537">-0.039312991174689997</cx:pt>
          <cx:pt idx="538">-0.0231142512136677</cx:pt>
          <cx:pt idx="539">-0.0178702502632214</cx:pt>
          <cx:pt idx="540">-0.00028026895299628</cx:pt>
          <cx:pt idx="541">-0.013616482018705699</cx:pt>
          <cx:pt idx="542">-0.018999258398792698</cx:pt>
          <cx:pt idx="543">-0.0419033928996944</cx:pt>
          <cx:pt idx="544">0.045758147236778499</cx:pt>
          <cx:pt idx="545">0.035841557188738403</cx:pt>
          <cx:pt idx="546">-0.030948676400652301</cx:pt>
          <cx:pt idx="547">-0.035678287983965197</cx:pt>
          <cx:pt idx="548">-0.034639174011868903</cx:pt>
          <cx:pt idx="549">0.036718248629044298</cx:pt>
          <cx:pt idx="550">0.00011870048400724499</cx:pt>
          <cx:pt idx="551">-0.00077051994964797105</cx:pt>
          <cx:pt idx="552">-0.039309223108785499</cx:pt>
          <cx:pt idx="553">-0.041493051608349998</cx:pt>
          <cx:pt idx="554">-0.025744209631915298</cx:pt>
          <cx:pt idx="555">-0.0306400375434089</cx:pt>
          <cx:pt idx="556">-0.022787729513494399</cx:pt>
          <cx:pt idx="557">-0.0239234333191694</cx:pt>
          <cx:pt idx="558">-0.0029872533557400698</cx:pt>
          <cx:pt idx="559">-0.00079293881144204298</cx:pt>
          <cx:pt idx="560">-0.00027380501237487501</cx:pt>
          <cx:pt idx="561">-0.00011650688690018099</cx:pt>
          <cx:pt idx="562">-0.00052961405761684096</cx:pt>
          <cx:pt idx="563">-0.0145960802749506</cx:pt>
          <cx:pt idx="564">-0.038511379938801903</cx:pt>
          <cx:pt idx="565">-0.033423804519291597</cx:pt>
          <cx:pt idx="566">-0.032076876670412202</cx:pt>
          <cx:pt idx="567">-0.027053454126590701</cx:pt>
          <cx:pt idx="568">0.024423741273993299</cx:pt>
          <cx:pt idx="569">-0.030080436846006298</cx:pt>
          <cx:pt idx="570">-0.034747543442774698</cx:pt>
          <cx:pt idx="571">-0.026689257659774701</cx:pt>
          <cx:pt idx="572">0.024234822414080402</cx:pt>
          <cx:pt idx="573">0.040028908140719903</cx:pt>
          <cx:pt idx="574">-0.0319423914101181</cx:pt>
          <cx:pt idx="575">-0.027873056925629702</cx:pt>
          <cx:pt idx="576">-0.0297954700959654</cx:pt>
          <cx:pt idx="577">0.015496181860486499</cx:pt>
          <cx:pt idx="578">-0.0297721773968605</cx:pt>
          <cx:pt idx="579">0.0046884846203946199</cx:pt>
          <cx:pt idx="580">-0.029092857046245799</cx:pt>
          <cx:pt idx="581">-0.029238176954910901</cx:pt>
          <cx:pt idx="582">-0.0122733707154158</cx:pt>
          <cx:pt idx="583">-0.0095448633832456893</cx:pt>
          <cx:pt idx="584">-0.00917559299071663</cx:pt>
          <cx:pt idx="585">-0.0096112456212590607</cx:pt>
          <cx:pt idx="586">-0.0020494957437583402</cx:pt>
          <cx:pt idx="587">0.00031879385427633001</cx:pt>
          <cx:pt idx="588">-1.1732807360942401e-05</cx:pt>
          <cx:pt idx="589">-1.6650313950041001e-05</cx:pt>
          <cx:pt idx="590">-0.00087159074534635397</cx:pt>
          <cx:pt idx="591">-0.0115947097003005</cx:pt>
          <cx:pt idx="592">-0.024582674722287499</cx:pt>
          <cx:pt idx="593">-0.0180739656418741</cx:pt>
          <cx:pt idx="594">-0.014585150871834301</cx:pt>
          <cx:pt idx="595">0.013755915932610699</cx:pt>
          <cx:pt idx="596">-0.0043822673366174904</cx:pt>
          <cx:pt idx="597">-0.024669631538549001</cx:pt>
          <cx:pt idx="598">-0.040042666659786598</cx:pt>
          <cx:pt idx="599">-0.016298263139680799</cx:pt>
          <cx:pt idx="600">0.018856943565998999</cx:pt>
          <cx:pt idx="601">-0.014144906692788801</cx:pt>
          <cx:pt idx="602">-0.081915234012805094</cx:pt>
          <cx:pt idx="603">-0.042075130890887699</cx:pt>
          <cx:pt idx="604">-0.0204962492364365</cx:pt>
          <cx:pt idx="605">-0.021535125365817101</cx:pt>
          <cx:pt idx="606">-0.0387327932508926</cx:pt>
          <cx:pt idx="607">-0.0143377076699489</cx:pt>
          <cx:pt idx="608">-0.029470542499058699</cx:pt>
          <cx:pt idx="609">-0.029651425248906401</cx:pt>
          <cx:pt idx="610">-0.024666069297357901</cx:pt>
          <cx:pt idx="611">-0.017619276102020499</cx:pt>
          <cx:pt idx="612">-0.0085185568103958893</cx:pt>
          <cx:pt idx="613">-0.0051815388164649003</cx:pt>
          <cx:pt idx="614">-0.00117750668942679</cx:pt>
          <cx:pt idx="615">-4.0068952615207701e-05</cx:pt>
          <cx:pt idx="616">-4.20105040312699e-05</cx:pt>
          <cx:pt idx="617">0.00030477892765664899</cx:pt>
          <cx:pt idx="618">-0.00057484058107761405</cx:pt>
          <cx:pt idx="619">-0.0078830815573201797</cx:pt>
          <cx:pt idx="620">-0.0095741364967166301</cx:pt>
          <cx:pt idx="621">-0.011564491565433</cx:pt>
          <cx:pt idx="622">-0.0072985466102715602</cx:pt>
          <cx:pt idx="623">0.0058884306750033701</cx:pt>
          <cx:pt idx="624">-0.0032269304428807202</cx:pt>
          <cx:pt idx="625">-0.016276376432080301</cx:pt>
          <cx:pt idx="626">-0.025370590576960499</cx:pt>
          <cx:pt idx="627">0.00057274506496376597</cx:pt>
          <cx:pt idx="628">-0.0018099017882331999</cx:pt>
          <cx:pt idx="629">-0.045409489502208002</cx:pt>
          <cx:pt idx="630">-0.0101312088776725</cx:pt>
          <cx:pt idx="631">-0.035995688489058299</cx:pt>
          <cx:pt idx="632">0.0100662940130095</cx:pt>
          <cx:pt idx="633">0.00022801367781121701</cx:pt>
          <cx:pt idx="634">-0.033645991956905499</cx:pt>
          <cx:pt idx="635">-0.037112575456133098</cx:pt>
          <cx:pt idx="636">-0.0486993681477755</cx:pt>
          <cx:pt idx="637">-0.049304792105469598</cx:pt>
          <cx:pt idx="638">-0.016853679035195</cx:pt>
          <cx:pt idx="639">-0.0088527570240734994</cx:pt>
          <cx:pt idx="640">-0.00013500079283457799</cx:pt>
          <cx:pt idx="641">0.0014871333399653899</cx:pt>
          <cx:pt idx="642">0.0017999422494406399</cx:pt>
          <cx:pt idx="643">-0.00060155696099349404</cx:pt>
          <cx:pt idx="644">0.00026344713453301698</cx:pt>
          <cx:pt idx="645">-0.00035357231508064698</cx:pt>
          <cx:pt idx="646">-0.0010144737112400899</cx:pt>
          <cx:pt idx="647">-0.0055044448721547398</cx:pt>
          <cx:pt idx="648">-0.00124318011439252</cx:pt>
          <cx:pt idx="649">0.0042400370516822699</cx:pt>
          <cx:pt idx="650">0.0099252428912538493</cx:pt>
          <cx:pt idx="651">0.0022845948630145899</cx:pt>
          <cx:pt idx="652">-0.017349186628524499</cx:pt>
          <cx:pt idx="653">-0.031876571138031697</cx:pt>
          <cx:pt idx="654">-0.0279726491951022</cx:pt>
          <cx:pt idx="655">-0.0088903290746569896</cx:pt>
          <cx:pt idx="656">-0.0026387633887935001</cx:pt>
          <cx:pt idx="657">0.0015118223517919501</cx:pt>
          <cx:pt idx="658">-0.00091021570541075804</cx:pt>
          <cx:pt idx="659">0.0084926479744300305</cx:pt>
          <cx:pt idx="660">0.038196331568129502</cx:pt>
          <cx:pt idx="661">0.00077725821954888598</cx:pt>
          <cx:pt idx="662">-0.031984281341472499</cx:pt>
          <cx:pt idx="663">-0.034249840559806802</cx:pt>
          <cx:pt idx="664">-0.037313038580037303</cx:pt>
          <cx:pt idx="665">-0.027890255938185098</cx:pt>
          <cx:pt idx="666">-0.017006008698489099</cx:pt>
          <cx:pt idx="667">-0.00317420755129508</cx:pt>
          <cx:pt idx="668">0.00318759400823281</cx:pt>
          <cx:pt idx="669">0.0011910819974272199</cx:pt>
          <cx:pt idx="670">0.000318115730990243</cx:pt>
          <cx:pt idx="671">0.00045898279707856703</cx:pt>
          <cx:pt idx="672">-0.00040587838080708002</cx:pt>
          <cx:pt idx="673">0.00096086508432561104</cx:pt>
          <cx:pt idx="674">0.00012435356959922801</cx:pt>
          <cx:pt idx="675">0.0012787406157198501</cx:pt>
          <cx:pt idx="676">0.0063410432823851302</cx:pt>
          <cx:pt idx="677">0.0208152595666838</cx:pt>
          <cx:pt idx="678">0.015118849979248301</cx:pt>
          <cx:pt idx="679">-0.0032255115664839001</cx:pt>
          <cx:pt idx="680">-0.0075464356264688497</cx:pt>
          <cx:pt idx="681">-0.020301368411613899</cx:pt>
          <cx:pt idx="682">0.01738469004195</cx:pt>
          <cx:pt idx="683">0.034365692555859202</cx:pt>
          <cx:pt idx="684">0.040908575338914899</cx:pt>
          <cx:pt idx="685">0.045686646071240899</cx:pt>
          <cx:pt idx="686">0.0069839689221108401</cx:pt>
          <cx:pt idx="687">0.0138884492382115</cx:pt>
          <cx:pt idx="688">0.010387235512198599</cx:pt>
          <cx:pt idx="689">-0.045207765567691301</cx:pt>
          <cx:pt idx="690">-0.040016487907901299</cx:pt>
          <cx:pt idx="691">0.0015683995219763201</cx:pt>
          <cx:pt idx="692">0.0021367940728780799</cx:pt>
          <cx:pt idx="693">-0.00102075233663621</cx:pt>
          <cx:pt idx="694">0.00033147642392070402</cx:pt>
          <cx:pt idx="695">0.0019918836129952698</cx:pt>
          <cx:pt idx="696">-0.0044049134143627402</cx:pt>
          <cx:pt idx="697">-0.00387337489557954</cx:pt>
          <cx:pt idx="698">-0.00103836493859709</cx:pt>
          <cx:pt idx="699">-0.00023795689599784601</cx:pt>
          <cx:pt idx="700">0.00023499278030066</cx:pt>
          <cx:pt idx="701">0.00071841326652797601</cx:pt>
          <cx:pt idx="702">0.00022998973256660899</cx:pt>
          <cx:pt idx="703">0.00098981945412880104</cx:pt>
          <cx:pt idx="704">0.0039941061782440704</cx:pt>
          <cx:pt idx="705">0.0104763178547321</cx:pt>
          <cx:pt idx="706">0.00574846657418832</cx:pt>
          <cx:pt idx="707">0.0080588798907979507</cx:pt>
          <cx:pt idx="708">0.0048336720775422901</cx:pt>
          <cx:pt idx="709">0.0073828232968172498</cx:pt>
          <cx:pt idx="710">0.016653995308263801</cx:pt>
          <cx:pt idx="711">0.026194310708825701</cx:pt>
          <cx:pt idx="712">0.017356928296465499</cx:pt>
          <cx:pt idx="713">0.016686394915747201</cx:pt>
          <cx:pt idx="714">0.030668849023963499</cx:pt>
          <cx:pt idx="715">0.035391835439403399</cx:pt>
          <cx:pt idx="716">0.044448543171640799</cx:pt>
          <cx:pt idx="717">0.027946742907776601</cx:pt>
          <cx:pt idx="718">0.019481072677922501</cx:pt>
          <cx:pt idx="719">0.032542330037176201</cx:pt>
          <cx:pt idx="720">0.0234028526884087</cx:pt>
          <cx:pt idx="721">0.0102442855541908</cx:pt>
          <cx:pt idx="722">-0.000154175844045842</cx:pt>
          <cx:pt idx="723">-0.00057069402849234895</cx:pt>
          <cx:pt idx="724">-2.8137688337702201e-05</cx:pt>
          <cx:pt idx="725">0.00015381714879145501</cx:pt>
          <cx:pt idx="726">-0.00085843907923117003</cx:pt>
          <cx:pt idx="727">0.00027121930316518101</cx:pt>
          <cx:pt idx="728">0.000194290644015176</cx:pt>
          <cx:pt idx="729">7.4219923623376093e-05</cx:pt>
          <cx:pt idx="730">-0.00018437150142601799</cx:pt>
          <cx:pt idx="731">-0.00032037165192308801</cx:pt>
          <cx:pt idx="732">-0.00039613797952934502</cx:pt>
          <cx:pt idx="733">0.0013244767560455699</cx:pt>
          <cx:pt idx="734">0.00229456815213543</cx:pt>
          <cx:pt idx="735">0.0074079694989808102</cx:pt>
          <cx:pt idx="736">0.014338045002646399</cx:pt>
          <cx:pt idx="737">0.024750698059732901</cx:pt>
          <cx:pt idx="738">0.018083676360041701</cx:pt>
          <cx:pt idx="739">0.018574001748011399</cx:pt>
          <cx:pt idx="740">0.034013493003257497</cx:pt>
          <cx:pt idx="741">0.053678246714248097</cx:pt>
          <cx:pt idx="742">0.057402249589642199</cx:pt>
          <cx:pt idx="743">0.032523098663151999</cx:pt>
          <cx:pt idx="744">0.029280397205589202</cx:pt>
          <cx:pt idx="745">0.032944844161309397</cx:pt>
          <cx:pt idx="746">0.027481746008853201</cx:pt>
          <cx:pt idx="747">0.022002708392573199</cx:pt>
          <cx:pt idx="748">0.015391608634525</cx:pt>
          <cx:pt idx="749">0.0089425097573089304</cx:pt>
          <cx:pt idx="750">0.0048524129006473496</cx:pt>
          <cx:pt idx="751">-5.7369711343410298e-06</cx:pt>
          <cx:pt idx="752">0.00017004131481193301</cx:pt>
          <cx:pt idx="753">-1.3069381919770199e-05</cx:pt>
          <cx:pt idx="754">-0.00036014141562396799</cx:pt>
          <cx:pt idx="755">0.00092042544505010603</cx:pt>
          <cx:pt idx="756">4.5800811673860301e-05</cx:pt>
          <cx:pt idx="757">-0.00019443226016127699</cx:pt>
          <cx:pt idx="758">0.00015221519463124301</cx:pt>
          <cx:pt idx="759">0.00019100052210609399</cx:pt>
          <cx:pt idx="760">-0.00062782599414916299</cx:pt>
          <cx:pt idx="761">0.00062412118712406402</cx:pt>
          <cx:pt idx="762">-9.0640099567396902e-05</cx:pt>
          <cx:pt idx="763">0.0011343834668226999</cx:pt>
          <cx:pt idx="764">0.00181843142678486</cx:pt>
          <cx:pt idx="765">0.0021492797711803202</cx:pt>
          <cx:pt idx="766">0.0047360508477871498</cx:pt>
          <cx:pt idx="767">0.00151566498544869</cx:pt>
          <cx:pt idx="768">0.0023170132021700998</cx:pt>
          <cx:pt idx="769">0.0046114335965273603</cx:pt>
          <cx:pt idx="770">0.0083619357495276301</cx:pt>
          <cx:pt idx="771">0.0062740147446190596</cx:pt>
          <cx:pt idx="772">0.0057620237130810402</cx:pt>
          <cx:pt idx="773">0.0041291658439850804</cx:pt>
          <cx:pt idx="774">0.0044740378410481401</cx:pt>
          <cx:pt idx="775">0.0043167527780329498</cx:pt>
          <cx:pt idx="776">0.0024196941602935501</cx:pt>
          <cx:pt idx="777">0.0021942003780917201</cx:pt>
          <cx:pt idx="778">0.0020300307275490301</cx:pt>
          <cx:pt idx="779">0.00072585508817381197</cx:pt>
          <cx:pt idx="780">-8.9421985799736394e-05</cx:pt>
          <cx:pt idx="781">-0.00027101345631132202</cx:pt>
          <cx:pt idx="782">0.000244088458206441</cx:pt>
          <cx:pt idx="783">-0.00024355080358817399</cx:pt>
          <cx:pt idx="784">0.0022834939553508251</cx:pt>
          <cx:pt idx="785">0.00012782559461381874</cx:pt>
          <cx:pt idx="786">0.00054455010653323502</cx:pt>
          <cx:pt idx="787">0.0066924510367641753</cx:pt>
          <cx:pt idx="788">0.0023501223309955752</cx:pt>
          <cx:pt idx="789">0.0053664392801285</cx:pt>
          <cx:pt idx="790">0.010951673569438925</cx:pt>
          <cx:pt idx="791">0.0033263912086691498</cx:pt>
          <cx:pt idx="792">0.0010955488900313249</cx:pt>
          <cx:pt idx="793">0.0087286165452160752</cx:pt>
          <cx:pt idx="794">0.0041587462042833503</cx:pt>
          <cx:pt idx="795">-0.0093556487730652258</cx:pt>
          <cx:pt idx="796">0.001644651060974395</cx:pt>
          <cx:pt idx="797">0.0066782915347803999</cx:pt>
          <cx:pt idx="798">0.019130772512202174</cx:pt>
          <cx:pt idx="799">0.0075381028213921501</cx:pt>
          <cx:pt idx="800">0.007713287975453475</cx:pt>
          <cx:pt idx="801">0.0077169613015293003</cx:pt>
          <cx:pt idx="802">0.010024467118298601</cx:pt>
          <cx:pt idx="803">0.0096360323822674756</cx:pt>
          <cx:pt idx="804">0.01208931244973235</cx:pt>
          <cx:pt idx="805">0.0065544361116945003</cx:pt>
          <cx:pt idx="806">0.0054828335095126503</cx:pt>
          <cx:pt idx="807">-0.000700019442471265</cx:pt>
          <cx:pt idx="808">-0.00078853282937108255</cx:pt>
          <cx:pt idx="809">-6.6572918510970244e-05</cx:pt>
          <cx:pt idx="810">5.4833237578101753e-06</cx:pt>
          <cx:pt idx="811">0.0016566019884970251</cx:pt>
          <cx:pt idx="812">0.002863483731441325</cx:pt>
          <cx:pt idx="813">0.0020010955565860325</cx:pt>
          <cx:pt idx="814">0.0064573082694903998</cx:pt>
          <cx:pt idx="815">0.013745570499585176</cx:pt>
          <cx:pt idx="816">0.0070901089565905996</cx:pt>
          <cx:pt idx="817">0.015729887748577399</cx:pt>
          <cx:pt idx="818">0.014727667906668801</cx:pt>
          <cx:pt idx="819">0.011871672345280301</cx:pt>
          <cx:pt idx="820">0.013688940368831675</cx:pt>
          <cx:pt idx="821">0.01202100968301475</cx:pt>
          <cx:pt idx="822">0.0084429293366135756</cx:pt>
          <cx:pt idx="823">0.0094123425907832008</cx:pt>
          <cx:pt idx="824">0.0090151603306619504</cx:pt>
          <cx:pt idx="825">0.0064264013425256996</cx:pt>
          <cx:pt idx="826">0.0050061243500429502</cx:pt>
          <cx:pt idx="827">0.011688329106788575</cx:pt>
          <cx:pt idx="828">0.0052594057747005251</cx:pt>
          <cx:pt idx="829">0.002010146415584725</cx:pt>
          <cx:pt idx="830">0.0016751952339187075</cx:pt>
          <cx:pt idx="831">0.0044841579795800749</cx:pt>
          <cx:pt idx="832">0.0130171338580662</cx:pt>
          <cx:pt idx="833">0.014683896914106875</cx:pt>
          <cx:pt idx="834">0.0071270955334723999</cx:pt>
          <cx:pt idx="835">0.0014947688190484925</cx:pt>
          <cx:pt idx="836">5.4433239857945252e-05</cx:pt>
          <cx:pt idx="837">-1.2594031044020024e-05</cx:pt>
          <cx:pt idx="838">0.00037969459163564252</cx:pt>
          <cx:pt idx="839">0.0012640927907159301</cx:pt>
          <cx:pt idx="840">0.0031143472090771002</cx:pt>
          <cx:pt idx="841">0.0029236611883736502</cx:pt>
          <cx:pt idx="842">0.0029533001144680252</cx:pt>
          <cx:pt idx="843">0.010681544592436251</cx:pt>
          <cx:pt idx="844">0.00126546189259855</cx:pt>
          <cx:pt idx="845">0.0043463180381201746</cx:pt>
          <cx:pt idx="846">0.010623831060161924</cx:pt>
          <cx:pt idx="847">0.01395006733309195</cx:pt>
          <cx:pt idx="848">0.0138165735954103</cx:pt>
          <cx:pt idx="849">0.012287647599422375</cx:pt>
          <cx:pt idx="850">0.010725434936614825</cx:pt>
          <cx:pt idx="851">0.01164452311716265</cx:pt>
          <cx:pt idx="852">-0.00054839428821952996</cx:pt>
          <cx:pt idx="853">-0.0027722345194937498</cx:pt>
          <cx:pt idx="854">0.0016440612858133676</cx:pt>
          <cx:pt idx="855">0.002735736685743275</cx:pt>
          <cx:pt idx="856">0.0022574003485017874</cx:pt>
          <cx:pt idx="857">0.0074993701011488254</cx:pt>
          <cx:pt idx="858">0.0027366270302093499</cx:pt>
          <cx:pt idx="859">0.009074962041192975</cx:pt>
          <cx:pt idx="860">0.014853705501539</cx:pt>
          <cx:pt idx="861">0.012427653264480851</cx:pt>
          <cx:pt idx="862">0.0080470675639542008</cx:pt>
          <cx:pt idx="863">0.0025312292241257998</cx:pt>
          <cx:pt idx="864">0.00035242202829771001</cx:pt>
          <cx:pt idx="865">0.00027391989223530752</cx:pt>
          <cx:pt idx="866">0.00031698336314249249</cx:pt>
          <cx:pt idx="867">0.00164768996602027</cx:pt>
          <cx:pt idx="868">0.0020022253912032576</cx:pt>
          <cx:pt idx="869">0.0049819957858214499</cx:pt>
          <cx:pt idx="870">0.00093913434093414495</cx:pt>
          <cx:pt idx="871">0.0027173194679675</cx:pt>
          <cx:pt idx="872">-0.0010313375083629225</cx:pt>
          <cx:pt idx="873">0.0023874616522199551</cx:pt>
          <cx:pt idx="874">0.01270603066921205</cx:pt>
          <cx:pt idx="875">0.01308830116728305</cx:pt>
          <cx:pt idx="876">0.00067954074756349002</cx:pt>
          <cx:pt idx="877">-0.0061971313943378252</cx:pt>
          <cx:pt idx="878">-0.0014752577521588775</cx:pt>
          <cx:pt idx="879">0.00562771845220015</cx:pt>
          <cx:pt idx="880">-0.0079269887453220257</cx:pt>
          <cx:pt idx="881">-0.0045501930866444253</cx:pt>
          <cx:pt idx="882">-0.010483424895519049</cx:pt>
          <cx:pt idx="883">0.0031554030958301999</cx:pt>
          <cx:pt idx="884">0.0022834939553508251</cx:pt>
          <cx:pt idx="885">0.00012782559461381874</cx:pt>
          <cx:pt idx="886">0.00054455010653323502</cx:pt>
          <cx:pt idx="887">0.0066924510367641753</cx:pt>
          <cx:pt idx="888">0.0023501223309955752</cx:pt>
          <cx:pt idx="889">0.0053664392801285</cx:pt>
          <cx:pt idx="890">0.010951673569438925</cx:pt>
          <cx:pt idx="891">0.0033263912086691498</cx:pt>
          <cx:pt idx="892">0.0010955488900313249</cx:pt>
          <cx:pt idx="893">0.0087286165452160752</cx:pt>
          <cx:pt idx="894">0.0041587462042833503</cx:pt>
          <cx:pt idx="895">-0.0093556487730652258</cx:pt>
          <cx:pt idx="896">0.001644651060974395</cx:pt>
          <cx:pt idx="897">0.0066782915347803999</cx:pt>
          <cx:pt idx="898">0.019130772512202174</cx:pt>
          <cx:pt idx="899">0.0075381028213921501</cx:pt>
          <cx:pt idx="900">0.007713287975453475</cx:pt>
          <cx:pt idx="901">0.0077169613015293003</cx:pt>
          <cx:pt idx="902">0.010024467118298601</cx:pt>
          <cx:pt idx="903">0.0096360323822674756</cx:pt>
          <cx:pt idx="904">0.01208931244973235</cx:pt>
          <cx:pt idx="905">0.0065544361116945003</cx:pt>
          <cx:pt idx="906">0.0054828335095126503</cx:pt>
          <cx:pt idx="907">-0.000700019442471265</cx:pt>
          <cx:pt idx="908">-0.00078853282937108255</cx:pt>
          <cx:pt idx="909">-6.6572918510970244e-05</cx:pt>
          <cx:pt idx="910">5.4833237578101753e-06</cx:pt>
          <cx:pt idx="911">0.0016566019884970251</cx:pt>
          <cx:pt idx="912">0.002863483731441325</cx:pt>
          <cx:pt idx="913">0.0020010955565860325</cx:pt>
          <cx:pt idx="914">0.0064573082694903998</cx:pt>
          <cx:pt idx="915">0.013745570499585176</cx:pt>
          <cx:pt idx="916">0.0070901089565905996</cx:pt>
          <cx:pt idx="917">0.015729887748577399</cx:pt>
          <cx:pt idx="918">0.014727667906668801</cx:pt>
          <cx:pt idx="919">0.011871672345280301</cx:pt>
          <cx:pt idx="920">0.013688940368831675</cx:pt>
          <cx:pt idx="921">0.01202100968301475</cx:pt>
          <cx:pt idx="922">0.0084429293366135756</cx:pt>
          <cx:pt idx="923">0.0094123425907832008</cx:pt>
          <cx:pt idx="924">0.0090151603306619504</cx:pt>
          <cx:pt idx="925">0.0064264013425256996</cx:pt>
          <cx:pt idx="926">0.0050061243500429502</cx:pt>
          <cx:pt idx="927">0.011688329106788575</cx:pt>
          <cx:pt idx="928">0.0052594057747005251</cx:pt>
          <cx:pt idx="929">0.002010146415584725</cx:pt>
          <cx:pt idx="930">0.0016751952339187075</cx:pt>
          <cx:pt idx="931">0.0044841579795800749</cx:pt>
          <cx:pt idx="932">0.0130171338580662</cx:pt>
          <cx:pt idx="933">0.014683896914106875</cx:pt>
          <cx:pt idx="934">0.0071270955334723999</cx:pt>
          <cx:pt idx="935">0.0014947688190484925</cx:pt>
          <cx:pt idx="936">5.4433239857945252e-05</cx:pt>
          <cx:pt idx="937">-1.2594031044020024e-05</cx:pt>
          <cx:pt idx="938">0.00037969459163564252</cx:pt>
          <cx:pt idx="939">0.0012640927907159301</cx:pt>
          <cx:pt idx="940">0.0031143472090771002</cx:pt>
          <cx:pt idx="941">0.0029236611883736502</cx:pt>
          <cx:pt idx="942">0.0029533001144680252</cx:pt>
          <cx:pt idx="943">0.010681544592436251</cx:pt>
          <cx:pt idx="944">0.00126546189259855</cx:pt>
          <cx:pt idx="945">0.0043463180381201746</cx:pt>
          <cx:pt idx="946">0.010623831060161924</cx:pt>
          <cx:pt idx="947">0.01395006733309195</cx:pt>
          <cx:pt idx="948">0.0138165735954103</cx:pt>
          <cx:pt idx="949">0.012287647599422375</cx:pt>
          <cx:pt idx="950">0.010725434936614825</cx:pt>
          <cx:pt idx="951">0.01164452311716265</cx:pt>
          <cx:pt idx="952">-0.00054839428821952996</cx:pt>
          <cx:pt idx="953">-0.0027722345194937498</cx:pt>
          <cx:pt idx="954">0.0016440612858133676</cx:pt>
          <cx:pt idx="955">0.002735736685743275</cx:pt>
          <cx:pt idx="956">0.0022574003485017874</cx:pt>
          <cx:pt idx="957">0.0074993701011488254</cx:pt>
          <cx:pt idx="958">0.0027366270302093499</cx:pt>
          <cx:pt idx="959">0.009074962041192975</cx:pt>
          <cx:pt idx="960">0.014853705501539</cx:pt>
          <cx:pt idx="961">0.012427653264480851</cx:pt>
          <cx:pt idx="962">0.0080470675639542008</cx:pt>
          <cx:pt idx="963">0.0025312292241257998</cx:pt>
          <cx:pt idx="964">0.00035242202829771001</cx:pt>
          <cx:pt idx="965">0.00027391989223530752</cx:pt>
          <cx:pt idx="966">0.00031698336314249249</cx:pt>
          <cx:pt idx="967">0.00164768996602027</cx:pt>
          <cx:pt idx="968">0.0020022253912032576</cx:pt>
          <cx:pt idx="969">0.0049819957858214499</cx:pt>
          <cx:pt idx="970">0.00093913434093414495</cx:pt>
          <cx:pt idx="971">0.0027173194679675</cx:pt>
          <cx:pt idx="972">-0.0010313375083629225</cx:pt>
          <cx:pt idx="973">0.0023874616522199551</cx:pt>
          <cx:pt idx="974">0.01270603066921205</cx:pt>
          <cx:pt idx="975">0.01308830116728305</cx:pt>
          <cx:pt idx="976">0.00067954074756349002</cx:pt>
          <cx:pt idx="977">-0.0061971313943378252</cx:pt>
          <cx:pt idx="978">-0.0014752577521588775</cx:pt>
          <cx:pt idx="979">0.00562771845220015</cx:pt>
          <cx:pt idx="980">-0.0079269887453220257</cx:pt>
          <cx:pt idx="981">-0.0045501930866444253</cx:pt>
          <cx:pt idx="982">-0.010483424895519049</cx:pt>
          <cx:pt idx="983">0.0031554030958301999</cx:pt>
          <cx:pt idx="984">0.0022834939553508251</cx:pt>
          <cx:pt idx="985">0.00012782559461381874</cx:pt>
          <cx:pt idx="986">0.00054455010653323502</cx:pt>
          <cx:pt idx="987">0.0066924510367641753</cx:pt>
          <cx:pt idx="988">0.0023501223309955752</cx:pt>
          <cx:pt idx="989">0.0053664392801285</cx:pt>
          <cx:pt idx="990">0.010951673569438925</cx:pt>
          <cx:pt idx="991">0.0033263912086691498</cx:pt>
          <cx:pt idx="992">0.0010955488900313249</cx:pt>
          <cx:pt idx="993">0.0087286165452160752</cx:pt>
          <cx:pt idx="994">0.0041587462042833503</cx:pt>
          <cx:pt idx="995">-0.0093556487730652258</cx:pt>
          <cx:pt idx="996">0.001644651060974395</cx:pt>
          <cx:pt idx="997">0.0066782915347803999</cx:pt>
          <cx:pt idx="998">0.019130772512202174</cx:pt>
          <cx:pt idx="999">0.0075381028213921501</cx:pt>
          <cx:pt idx="1000">0.007713287975453475</cx:pt>
          <cx:pt idx="1001">0.0077169613015293003</cx:pt>
          <cx:pt idx="1002">0.010024467118298601</cx:pt>
          <cx:pt idx="1003">0.0096360323822674756</cx:pt>
          <cx:pt idx="1004">0.01208931244973235</cx:pt>
          <cx:pt idx="1005">0.0065544361116945003</cx:pt>
          <cx:pt idx="1006">0.0054828335095126503</cx:pt>
          <cx:pt idx="1007">-0.000700019442471265</cx:pt>
          <cx:pt idx="1008">-0.00078853282937108255</cx:pt>
          <cx:pt idx="1009">-6.6572918510970244e-05</cx:pt>
          <cx:pt idx="1010">5.4833237578101753e-06</cx:pt>
          <cx:pt idx="1011">0.0016566019884970251</cx:pt>
          <cx:pt idx="1012">0.002863483731441325</cx:pt>
          <cx:pt idx="1013">0.0020010955565860325</cx:pt>
          <cx:pt idx="1014">0.0064573082694903998</cx:pt>
          <cx:pt idx="1015">0.013745570499585176</cx:pt>
          <cx:pt idx="1016">0.0070901089565905996</cx:pt>
          <cx:pt idx="1017">0.015729887748577399</cx:pt>
          <cx:pt idx="1018">0.014727667906668801</cx:pt>
          <cx:pt idx="1019">0.011871672345280301</cx:pt>
          <cx:pt idx="1020">0.013688940368831675</cx:pt>
          <cx:pt idx="1021">0.01202100968301475</cx:pt>
          <cx:pt idx="1022">0.0084429293366135756</cx:pt>
          <cx:pt idx="1023">0.0094123425907832008</cx:pt>
          <cx:pt idx="1024">0.0090151603306619504</cx:pt>
          <cx:pt idx="1025">0.0064264013425256996</cx:pt>
          <cx:pt idx="1026">0.0050061243500429502</cx:pt>
          <cx:pt idx="1027">0.011688329106788575</cx:pt>
          <cx:pt idx="1028">0.0052594057747005251</cx:pt>
          <cx:pt idx="1029">0.002010146415584725</cx:pt>
          <cx:pt idx="1030">0.0016751952339187075</cx:pt>
          <cx:pt idx="1031">0.0044841579795800749</cx:pt>
          <cx:pt idx="1032">0.0130171338580662</cx:pt>
          <cx:pt idx="1033">0.014683896914106875</cx:pt>
          <cx:pt idx="1034">0.0071270955334723999</cx:pt>
          <cx:pt idx="1035">0.0014947688190484925</cx:pt>
          <cx:pt idx="1036">5.4433239857945252e-05</cx:pt>
          <cx:pt idx="1037">-1.2594031044020024e-05</cx:pt>
          <cx:pt idx="1038">0.00037969459163564252</cx:pt>
          <cx:pt idx="1039">0.0012640927907159301</cx:pt>
          <cx:pt idx="1040">0.0031143472090771002</cx:pt>
          <cx:pt idx="1041">0.0029236611883736502</cx:pt>
          <cx:pt idx="1042">0.0029533001144680252</cx:pt>
          <cx:pt idx="1043">0.010681544592436251</cx:pt>
          <cx:pt idx="1044">0.00126546189259855</cx:pt>
          <cx:pt idx="1045">0.0043463180381201746</cx:pt>
          <cx:pt idx="1046">0.010623831060161924</cx:pt>
          <cx:pt idx="1047">0.01395006733309195</cx:pt>
          <cx:pt idx="1048">0.0138165735954103</cx:pt>
          <cx:pt idx="1049">0.012287647599422375</cx:pt>
          <cx:pt idx="1050">0.010725434936614825</cx:pt>
          <cx:pt idx="1051">0.01164452311716265</cx:pt>
          <cx:pt idx="1052">-0.00054839428821952996</cx:pt>
          <cx:pt idx="1053">-0.0027722345194937498</cx:pt>
          <cx:pt idx="1054">0.0016440612858133676</cx:pt>
          <cx:pt idx="1055">0.002735736685743275</cx:pt>
          <cx:pt idx="1056">0.0022574003485017874</cx:pt>
          <cx:pt idx="1057">0.0074993701011488254</cx:pt>
          <cx:pt idx="1058">0.0027366270302093499</cx:pt>
          <cx:pt idx="1059">0.009074962041192975</cx:pt>
          <cx:pt idx="1060">0.014853705501539</cx:pt>
          <cx:pt idx="1061">0.012427653264480851</cx:pt>
          <cx:pt idx="1062">0.0080470675639542008</cx:pt>
          <cx:pt idx="1063">0.0025312292241257998</cx:pt>
          <cx:pt idx="1064">0.00035242202829771001</cx:pt>
          <cx:pt idx="1065">0.00027391989223530752</cx:pt>
          <cx:pt idx="1066">0.00031698336314249249</cx:pt>
          <cx:pt idx="1067">0.00164768996602027</cx:pt>
          <cx:pt idx="1068">0.0020022253912032576</cx:pt>
          <cx:pt idx="1069">0.0049819957858214499</cx:pt>
          <cx:pt idx="1070">0.00093913434093414495</cx:pt>
          <cx:pt idx="1071">0.0027173194679675</cx:pt>
          <cx:pt idx="1072">-0.0010313375083629225</cx:pt>
          <cx:pt idx="1073">0.0023874616522199551</cx:pt>
          <cx:pt idx="1074">0.01270603066921205</cx:pt>
          <cx:pt idx="1075">0.01308830116728305</cx:pt>
          <cx:pt idx="1076">0.00067954074756349002</cx:pt>
          <cx:pt idx="1077">-0.0061971313943378252</cx:pt>
          <cx:pt idx="1078">-0.0014752577521588775</cx:pt>
          <cx:pt idx="1079">0.00562771845220015</cx:pt>
          <cx:pt idx="1080">-0.0079269887453220257</cx:pt>
          <cx:pt idx="1081">-0.0045501930866444253</cx:pt>
          <cx:pt idx="1082">-0.010483424895519049</cx:pt>
          <cx:pt idx="1083">0.0031554030958301999</cx:pt>
        </cx:lvl>
      </cx:numDim>
    </cx:data>
    <cx:data id="173">
      <cx:numDim type="val">
        <cx:f>Sheet2!$FR$1:$FR$1084</cx:f>
        <cx:lvl ptCount="1084" formatCode="G/通用格式">
          <cx:pt idx="0">0.00016319647142055201</cx:pt>
          <cx:pt idx="1">0.00046247802259672299</cx:pt>
          <cx:pt idx="2">0.000253434627123333</cx:pt>
          <cx:pt idx="3">0.00038229890633341001</cx:pt>
          <cx:pt idx="4">0.000376135485693773</cx:pt>
          <cx:pt idx="5">0.00066045080971403099</cx:pt>
          <cx:pt idx="6">0.00042238284879122899</cx:pt>
          <cx:pt idx="7">-0.00090060656728259999</cx:pt>
          <cx:pt idx="8">8.4659740939289595e-05</cx:pt>
          <cx:pt idx="9">0.00016329735550956999</cx:pt>
          <cx:pt idx="10">8.4817179429747005e-05</cx:pt>
          <cx:pt idx="11">0.000920080779731113</cx:pt>
          <cx:pt idx="12">0.00024943664073177901</cx:pt>
          <cx:pt idx="13">-0.00061716153543288398</cx:pt>
          <cx:pt idx="14">-0.00026665623653945002</cx:pt>
          <cx:pt idx="15">3.8993914592129601e-05</cx:pt>
          <cx:pt idx="16">9.4078806245992403e-05</cx:pt>
          <cx:pt idx="17">-0.00074317179486298505</cx:pt>
          <cx:pt idx="18">0.00041952653558717599</cx:pt>
          <cx:pt idx="19">-7.8567874554297293e-06</cx:pt>
          <cx:pt idx="20">-2.68447742689928e-06</cx:pt>
          <cx:pt idx="21">-0.00071512934440422801</cx:pt>
          <cx:pt idx="22">-0.00028667905730770402</cx:pt>
          <cx:pt idx="23">-0.00062448035523926298</cx:pt>
          <cx:pt idx="24">-2.42365802112673e-05</cx:pt>
          <cx:pt idx="25">-0.00020084908079906201</cx:pt>
          <cx:pt idx="26">0.00030154642397221202</cx:pt>
          <cx:pt idx="27">0.00072543353119174298</cx:pt>
          <cx:pt idx="28">-6.3783446592404099e-05</cx:pt>
          <cx:pt idx="29">7.5732653278304702e-06</cx:pt>
          <cx:pt idx="30">-0.00014859534270249099</cx:pt>
          <cx:pt idx="31">0.00087292829895813996</cx:pt>
          <cx:pt idx="32">0.00043905600518508598</cx:pt>
          <cx:pt idx="33">-0.00026027853568083998</cx:pt>
          <cx:pt idx="34">-0.00060605948329395503</cx:pt>
          <cx:pt idx="35">-0.00066702906940405301</cx:pt>
          <cx:pt idx="36">-0.0015634477543482201</cx:pt>
          <cx:pt idx="37">-0.0015197532427013601</cx:pt>
          <cx:pt idx="38">-0.00150749939653148</cx:pt>
          <cx:pt idx="39">-0.00189403525819925</cx:pt>
          <cx:pt idx="40">-0.0046919292403701197</cx:pt>
          <cx:pt idx="41">-0.00169540903455325</cx:pt>
          <cx:pt idx="42">-0.000369342060819067</cx:pt>
          <cx:pt idx="43">-0.00032721833556467901</cx:pt>
          <cx:pt idx="44">-0.00024104152971716201</cx:pt>
          <cx:pt idx="45">0.000237746682629606</cx:pt>
          <cx:pt idx="46">-0.00090584581528519305</cx:pt>
          <cx:pt idx="47">-0.00034965708723836298</cx:pt>
          <cx:pt idx="48">-0.00034875992568512298</cx:pt>
          <cx:pt idx="49">-0.00068344992010880396</cx:pt>
          <cx:pt idx="50">-0.00079271058657467898</cx:pt>
          <cx:pt idx="51">-0.0021453389724156299</cx:pt>
          <cx:pt idx="52">-0.00046931766472474299</cx:pt>
          <cx:pt idx="53">-0.000255884207048692</cx:pt>
          <cx:pt idx="54">0.00044730344452853401</cx:pt>
          <cx:pt idx="55">0.00070800393670829699</cx:pt>
          <cx:pt idx="56">-0.00017005823179201199</cx:pt>
          <cx:pt idx="57">0.00028336272412207101</cx:pt>
          <cx:pt idx="58">0.00018393494963803099</cx:pt>
          <cx:pt idx="59">0.00020224058668495999</cx:pt>
          <cx:pt idx="60">0.00023833857667522501</cx:pt>
          <cx:pt idx="61">6.0566101375789601e-05</cx:pt>
          <cx:pt idx="62">-0.00033801997145924698</cx:pt>
          <cx:pt idx="63">-0.0011854283950154</cx:pt>
          <cx:pt idx="64">-0.0025188946804816799</cx:pt>
          <cx:pt idx="65">-0.0040778612037687704</cx:pt>
          <cx:pt idx="66">-0.0095289769522819198</cx:pt>
          <cx:pt idx="67">-0.0096238379191966004</cx:pt>
          <cx:pt idx="68">-0.0148561670115264</cx:pt>
          <cx:pt idx="69">-0.0141029190102154</cx:pt>
          <cx:pt idx="70">-0.0127402425188153</cx:pt>
          <cx:pt idx="71">-0.0101274716274683</cx:pt>
          <cx:pt idx="72">-0.0077357475532934001</cx:pt>
          <cx:pt idx="73">-0.0054918374078958502</cx:pt>
          <cx:pt idx="74">-0.00217169033661746</cx:pt>
          <cx:pt idx="75">-0.0041315957551925301</cx:pt>
          <cx:pt idx="76">-0.00201926939708228</cx:pt>
          <cx:pt idx="77">-0.0014925852080826701</cx:pt>
          <cx:pt idx="78">-0.0015192055949456999</cx:pt>
          <cx:pt idx="79">-0.00072653278711317705</cx:pt>
          <cx:pt idx="80">0.00015788723467327899</cx:pt>
          <cx:pt idx="81">-0.000370627577231223</cx:pt>
          <cx:pt idx="82">0.000381669587030704</cx:pt>
          <cx:pt idx="83">0.00035188514423563501</cx:pt>
          <cx:pt idx="84">-0.00084192141012943403</cx:pt>
          <cx:pt idx="85">-0.000253202674537754</cx:pt>
          <cx:pt idx="86">-0.00044446857756814799</cx:pt>
          <cx:pt idx="87">-7.3204974855312007e-05</cx:pt>
          <cx:pt idx="88">-0.00058585419390722602</cx:pt>
          <cx:pt idx="89">0.00055094207595604398</cx:pt>
          <cx:pt idx="90">-0.0018868978531510899</cx:pt>
          <cx:pt idx="91">-0.0034024724699209001</cx:pt>
          <cx:pt idx="92">-0.0046256359168745896</cx:pt>
          <cx:pt idx="93">-0.0087419391236097706</cx:pt>
          <cx:pt idx="94">-0.015779042355456199</cx:pt>
          <cx:pt idx="95">-0.017625173721865301</cx:pt>
          <cx:pt idx="96">-0.033922555488930098</cx:pt>
          <cx:pt idx="97">-0.042839068201295002</cx:pt>
          <cx:pt idx="98">-0.027920716967156801</cx:pt>
          <cx:pt idx="99">-0.031972778603055203</cx:pt>
          <cx:pt idx="100">-0.030957286936222499</cx:pt>
          <cx:pt idx="101">-0.0169866230714407</cx:pt>
          <cx:pt idx="102">-0.0061830518424118601</cx:pt>
          <cx:pt idx="103">-0.0130356011165419</cx:pt>
          <cx:pt idx="104">-0.0059188673602726801</cx:pt>
          <cx:pt idx="105">-0.0014508592021989801</cx:pt>
          <cx:pt idx="106">-0.0029366514952068202</cx:pt>
          <cx:pt idx="107">0.00205757631796893</cx:pt>
          <cx:pt idx="108">-0.00065645177799474302</cx:pt>
          <cx:pt idx="109">-0.00030949396550696299</cx:pt>
          <cx:pt idx="110">0.00026365746127454898</cx:pt>
          <cx:pt idx="111">6.3196201803360802e-05</cx:pt>
          <cx:pt idx="112">-0.00031831713848699198</cx:pt>
          <cx:pt idx="113">0.00043491522406247899</cx:pt>
          <cx:pt idx="114">-7.70572150647902e-05</cx:pt>
          <cx:pt idx="115">0.00053454515384087503</cx:pt>
          <cx:pt idx="116">0.0019453940659995401</cx:pt>
          <cx:pt idx="117">0.0018505175851727799</cx:pt>
          <cx:pt idx="118">-0.00126653238323675</cx:pt>
          <cx:pt idx="119">-0.0049970126435046197</cx:pt>
          <cx:pt idx="120">-0.0165238182284713</cx:pt>
          <cx:pt idx="121">-0.027197166941133399</cx:pt>
          <cx:pt idx="122">-0.021325374401522899</cx:pt>
          <cx:pt idx="123">-0.0114526190685164</cx:pt>
          <cx:pt idx="124">-0.035370342134441901</cx:pt>
          <cx:pt idx="125">-0.0348635864692887</cx:pt>
          <cx:pt idx="126">-0.019156396776571501</cx:pt>
          <cx:pt idx="127">-0.0057988227600847698</cx:pt>
          <cx:pt idx="128">0.0157892375992244</cx:pt>
          <cx:pt idx="129">0.039064252948849597</cx:pt>
          <cx:pt idx="130">0.049811212137815898</cx:pt>
          <cx:pt idx="131">0.031635124728013699</cx:pt>
          <cx:pt idx="132">0.026344310609949</cx:pt>
          <cx:pt idx="133">0.0229344602516076</cx:pt>
          <cx:pt idx="134">0.014622002594202601</cx:pt>
          <cx:pt idx="135">0.015470366228996099</cx:pt>
          <cx:pt idx="136">0.011060004488769299</cx:pt>
          <cx:pt idx="137">0.0018076602291664399</cx:pt>
          <cx:pt idx="138">-0.00020742277023669899</cx:pt>
          <cx:pt idx="139">-0.00033128632151397199</cx:pt>
          <cx:pt idx="140">-0.00057823338795188702</cx:pt>
          <cx:pt idx="141">0.00055103888068295896</cx:pt>
          <cx:pt idx="142">0.000183644348445981</cx:pt>
          <cx:pt idx="143">-0.00051995891991992696</cx:pt>
          <cx:pt idx="144">-0.000159208217876388</cx:pt>
          <cx:pt idx="145">0.0099379029583297595</cx:pt>
          <cx:pt idx="146">0.0030168658669279102</cx:pt>
          <cx:pt idx="147">-0.0181990006633833</cx:pt>
          <cx:pt idx="148">-0.0076456838901252802</cx:pt>
          <cx:pt idx="149">0.0062056816797209898</cx:pt>
          <cx:pt idx="150">-0.00807919154016957</cx:pt>
          <cx:pt idx="151">0.037334294311573001</cx:pt>
          <cx:pt idx="152">0.049243409608641403</cx:pt>
          <cx:pt idx="153">0.054453609354253099</cx:pt>
          <cx:pt idx="154">0.027986543825598301</cx:pt>
          <cx:pt idx="155">-0.0129388654278219</cx:pt>
          <cx:pt idx="156">-0.038913491154447803</cx:pt>
          <cx:pt idx="157">0.042484803606011798</cx:pt>
          <cx:pt idx="158">0.0469208656035544</cx:pt>
          <cx:pt idx="159">0.024468104501693601</cx:pt>
          <cx:pt idx="160">0.043571652116955503</cx:pt>
          <cx:pt idx="161">0.0224755485209512</cx:pt>
          <cx:pt idx="162">0.0132471595060486</cx:pt>
          <cx:pt idx="163">0.014075951933594601</cx:pt>
          <cx:pt idx="164">0.014535780875944</cx:pt>
          <cx:pt idx="165">0.0045332030659183103</cx:pt>
          <cx:pt idx="166">0.00074328726915203305</cx:pt>
          <cx:pt idx="167">0.00119693039333085</cx:pt>
          <cx:pt idx="168">-0.00065810051955966797</cx:pt>
          <cx:pt idx="169">6.27061687254425e-06</cx:pt>
          <cx:pt idx="170">0.00090407585444091598</cx:pt>
          <cx:pt idx="171">-0.0035032562917413999</cx:pt>
          <cx:pt idx="172">-0.0017610290785039699</cx:pt>
          <cx:pt idx="173">0.0082811639280319406</cx:pt>
          <cx:pt idx="174">0.0026438229449690198</cx:pt>
          <cx:pt idx="175">-0.00992102264590633</cx:pt>
          <cx:pt idx="176">0.019602992413986001</cx:pt>
          <cx:pt idx="177">0.034217824665805099</cx:pt>
          <cx:pt idx="178">0.047458383224574102</cx:pt>
          <cx:pt idx="179">0.073920836463731807</cx:pt>
          <cx:pt idx="180">0.060856466973807498</cx:pt>
          <cx:pt idx="181">0.095440018711991106</cx:pt>
          <cx:pt idx="182">0.051130433515918998</cx:pt>
          <cx:pt idx="183">0.054468529124996799</cx:pt>
          <cx:pt idx="184">0.087740383676769201</cx:pt>
          <cx:pt idx="185">0.099988831506240994</cx:pt>
          <cx:pt idx="186">0.065318768245285402</cx:pt>
          <cx:pt idx="187">0.014194373911662299</cx:pt>
          <cx:pt idx="188">0.017053675268051401</cx:pt>
          <cx:pt idx="189">-0.00650441731377691</cx:pt>
          <cx:pt idx="190">-0.031774790709280298</cx:pt>
          <cx:pt idx="191">-0.0081540305337479899</cx:pt>
          <cx:pt idx="192">0.0141598906914312</cx:pt>
          <cx:pt idx="193">0.0077777500279794104</cx:pt>
          <cx:pt idx="194">0.0015014026061354901</cx:pt>
          <cx:pt idx="195">-0.00096821250178899998</cx:pt>
          <cx:pt idx="196">0.00096993156359253803</cx:pt>
          <cx:pt idx="197">-0.00050660552523660804</cx:pt>
          <cx:pt idx="198">0.00185417296334429</cx:pt>
          <cx:pt idx="199">-0.00013917735736375825</cx:pt>
          <cx:pt idx="200">-0.0043321361691063751</cx:pt>
          <cx:pt idx="201">-0.007044721970550275</cx:pt>
          <cx:pt idx="202">-0.0038866721159812002</cx:pt>
          <cx:pt idx="203">-0.005247146217882</cx:pt>
          <cx:pt idx="204">-0.0011088517312516049</cx:pt>
          <cx:pt idx="205">0.010037546700173625</cx:pt>
          <cx:pt idx="206">0.012368499622596426</cx:pt>
          <cx:pt idx="207">0.01567720732624615</cx:pt>
          <cx:pt idx="208">0.019855707596667351</cx:pt>
          <cx:pt idx="209">0.0119720610843588</cx:pt>
          <cx:pt idx="210">0.0064045891976665754</cx:pt>
          <cx:pt idx="211">0.0056432401250067253</cx:pt>
          <cx:pt idx="212">0.017305901875735202</cx:pt>
          <cx:pt idx="213">0.013570705792825649</cx:pt>
          <cx:pt idx="214">0.0081448858316863007</cx:pt>
          <cx:pt idx="215">0.0029397227847002749</cx:pt>
          <cx:pt idx="216">-0.0011843494003102276</cx:pt>
          <cx:pt idx="217">-0.0027516802749582752</cx:pt>
          <cx:pt idx="218">-0.0125115180152879</cx:pt>
          <cx:pt idx="219">-0.0074656690864341249</cx:pt>
          <cx:pt idx="220">-0.0038699666769725998</cx:pt>
          <cx:pt idx="221">-0.0014113987925351425</cx:pt>
          <cx:pt idx="222">-0.00019522486694288049</cx:pt>
          <cx:pt idx="223">0.00027135873419567499</cx:pt>
          <cx:pt idx="224">-3.7251406816910501e-05</cx:pt>
          <cx:pt idx="225">-0.00016365651584351426</cx:pt>
          <cx:pt idx="226">0.00037886157248829248</cx:pt>
          <cx:pt idx="227">0.00014004366708835801</cx:pt>
          <cx:pt idx="228">-0.0050505957338166747</cx:pt>
          <cx:pt idx="229">-0.0054523166008052246</cx:pt>
          <cx:pt idx="230">0.00077766816999957997</cx:pt>
          <cx:pt idx="231">-0.0029605571084715</cx:pt>
          <cx:pt idx="232">0.011430688353957726</cx:pt>
          <cx:pt idx="233">0.0072959542075595246</cx:pt>
          <cx:pt idx="234">0.0034962413743472999</cx:pt>
          <cx:pt idx="235">0.0097057594620032998</cx:pt>
          <cx:pt idx="236">0.0025246243644006252</cx:pt>
          <cx:pt idx="237">0.0099044655192446745</cx:pt>
          <cx:pt idx="238">-0.00024095824049071176</cx:pt>
          <cx:pt idx="239">0.0089850332365788745</cx:pt>
          <cx:pt idx="240">-0.0064678364665135754</cx:pt>
          <cx:pt idx="241">-0.016088371554822976</cx:pt>
          <cx:pt idx="242">-0.0040192488564408501</cx:pt>
          <cx:pt idx="243">0.00092304215288974254</cx:pt>
          <cx:pt idx="244">-0.0058320582116288501</cx:pt>
          <cx:pt idx="245">0.0054942548501868997</cx:pt>
          <cx:pt idx="246">-0.0066384623677597249</cx:pt>
          <cx:pt idx="247">-0.010737726422832874</cx:pt>
          <cx:pt idx="248">-0.0046387812189545253</cx:pt>
          <cx:pt idx="249">0.00044012999516766002</cx:pt>
          <cx:pt idx="250">0.001129415190283355</cx:pt>
          <cx:pt idx="251">0.00042338326549137752</cx:pt>
          <cx:pt idx="252">-6.5213895080476003e-06</cx:pt>
          <cx:pt idx="253">0.00014635478205650125</cx:pt>
          <cx:pt idx="254">0.0007079795479576625</cx:pt>
          <cx:pt idx="255">0.0013212145233743224</cx:pt>
          <cx:pt idx="256">-0.00072735415197470749</cx:pt>
          <cx:pt idx="257">-0.0038378901055134249</cx:pt>
          <cx:pt idx="258">0.0055497102660583752</cx:pt>
          <cx:pt idx="259">-0.001355998705520955</cx:pt>
          <cx:pt idx="260">0.0032551757613398001</cx:pt>
          <cx:pt idx="261">0.012233185090914625</cx:pt>
          <cx:pt idx="262">-0.001724158445928085</cx:pt>
          <cx:pt idx="263">-0.0083063078023702507</cx:pt>
          <cx:pt idx="264">-0.011148634959289975</cx:pt>
          <cx:pt idx="265">-0.0034257120517708251</cx:pt>
          <cx:pt idx="266">-0.011966162681980501</cx:pt>
          <cx:pt idx="267">-0.010023372963014475</cx:pt>
          <cx:pt idx="268">-0.019312084409238376</cx:pt>
          <cx:pt idx="269">-0.0069764526310201252</cx:pt>
          <cx:pt idx="270">-0.011750267492119826</cx:pt>
          <cx:pt idx="271">0.0038961517405211249</cx:pt>
          <cx:pt idx="272">0.013227504837692999</cx:pt>
          <cx:pt idx="273">0.0045322909762656001</cx:pt>
          <cx:pt idx="274">-0.00067323526891657748</cx:pt>
          <cx:pt idx="275">-0.011651663033507375</cx:pt>
          <cx:pt idx="276">-0.0062923410271823752</cx:pt>
          <cx:pt idx="277">-0.0010001001705828849</cx:pt>
          <cx:pt idx="278">0.00154661338971052</cx:pt>
          <cx:pt idx="279">0.00089326636735773005</cx:pt>
          <cx:pt idx="280">0.00023695011449532374</cx:pt>
          <cx:pt idx="281">1.1719765375506175e-05</cx:pt>
          <cx:pt idx="282">0.00046458803649367998</cx:pt>
          <cx:pt idx="283">0.0010931469094505751</cx:pt>
          <cx:pt idx="284">2.031429926411825e-05</cx:pt>
          <cx:pt idx="285">-0.0010699049433662176</cx:pt>
          <cx:pt idx="286">0.0025573011330843748</cx:pt>
          <cx:pt idx="287">-0.0038798774595137251</cx:pt>
          <cx:pt idx="288">-0.00047772856423009002</cx:pt>
          <cx:pt idx="289">0.00082174948061211747</cx:pt>
          <cx:pt idx="290">-0.018012480820831549</cx:pt>
          <cx:pt idx="291">-0.019427831944549376</cx:pt>
          <cx:pt idx="292">-0.0088734904938300753</cx:pt>
          <cx:pt idx="293">-0.020838433322493074</cx:pt>
          <cx:pt idx="294">-0.026037348030999</cx:pt>
          <cx:pt idx="295">-0.026465450828398001</cx:pt>
          <cx:pt idx="296">-0.017915569075928325</cx:pt>
          <cx:pt idx="297">-0.006970613065875075</cx:pt>
          <cx:pt idx="298">0.00048194352232216499</cx:pt>
          <cx:pt idx="299">0.046795911958679402</cx:pt>
          <cx:pt idx="300">0.076114274303000398</cx:pt>
          <cx:pt idx="301">0.0071764397355640096</cx:pt>
          <cx:pt idx="302">0.024300693135169301</cx:pt>
          <cx:pt idx="303">0.015974903194138902</cx:pt>
          <cx:pt idx="304">0.0024803649688962801</cx:pt>
          <cx:pt idx="305">0.0109875231675386</cx:pt>
          <cx:pt idx="306">0.0041582875525079397</cx:pt>
          <cx:pt idx="307">0.0014754867311808</cx:pt>
          <cx:pt idx="308">-0.00074170202718967402</cx:pt>
          <cx:pt idx="309">-3.4575069627277101e-06</cx:pt>
          <cx:pt idx="310">0.0041400467965790203</cx:pt>
          <cx:pt idx="311">-0.0037562478848045099</cx:pt>
          <cx:pt idx="312">-0.0038579221884202002</cx:pt>
          <cx:pt idx="313">-0.00240174479617107</cx:pt>
          <cx:pt idx="314">0.022290261845764801</cx:pt>
          <cx:pt idx="315">0.0081625881972666008</cx:pt>
          <cx:pt idx="316">0.0124948839744853</cx:pt>
          <cx:pt idx="317">-0.020820573638089299</cx:pt>
          <cx:pt idx="318">-0.069190925368820003</cx:pt>
          <cx:pt idx="319">-0.0529987807509631</cx:pt>
          <cx:pt idx="320">-0.0310337716500898</cx:pt>
          <cx:pt idx="321">-0.081692158302861001</cx:pt>
          <cx:pt idx="322">-0.071910263098452901</cx:pt>
          <cx:pt idx="323">-0.048094657342210398</cx:pt>
          <cx:pt idx="324">0.0280766560178227</cx:pt>
          <cx:pt idx="325">0.045927148225744098</cx:pt>
          <cx:pt idx="326">0.037951405271270999</cx:pt>
          <cx:pt idx="327">0.026613111291066801</cx:pt>
          <cx:pt idx="328">0.063289693292333402</cx:pt>
          <cx:pt idx="329">0.022952777732997899</cx:pt>
          <cx:pt idx="330">0.046304582004985301</cx:pt>
          <cx:pt idx="331">0.034609668016705501</cx:pt>
          <cx:pt idx="332">0.012633081255047401</cx:pt>
          <cx:pt idx="333">0.0057712076374966201</cx:pt>
          <cx:pt idx="334">0.0057654510059625703</cx:pt>
          <cx:pt idx="335">0.00013324095834138901</cx:pt>
          <cx:pt idx="336">-0.00013307152902135199</cx:pt>
          <cx:pt idx="337">0.000418218350325795</cx:pt>
          <cx:pt idx="338">0.0034392092821724702</cx:pt>
          <cx:pt idx="339">-0.0078400606323015803</cx:pt>
          <cx:pt idx="340">0.026081298908533099</cx:pt>
          <cx:pt idx="341">0.00537076718883515</cx:pt>
          <cx:pt idx="342">-0.0025337235183205899</cx:pt>
          <cx:pt idx="343">0.0069514312277456497</cx:pt>
          <cx:pt idx="344">-0.00728856021395753</cx:pt>
          <cx:pt idx="345">-0.041227018350377197</cx:pt>
          <cx:pt idx="346">-0.090316078149065906</cx:pt>
          <cx:pt idx="347">-0.0578194830037611</cx:pt>
          <cx:pt idx="348">-0.066520015577572797</cx:pt>
          <cx:pt idx="349">-0.017005534702374401</cx:pt>
          <cx:pt idx="350">-0.0130590560918577</cx:pt>
          <cx:pt idx="351">0.0128115440283963</cx:pt>
          <cx:pt idx="352">0.0248932462154559</cx:pt>
          <cx:pt idx="353">0.023818476083931599</cx:pt>
          <cx:pt idx="354">0.059577345876249299</cx:pt>
          <cx:pt idx="355">0.015748740630273299</cx:pt>
          <cx:pt idx="356">0.059960414997900398</cx:pt>
          <cx:pt idx="357">0.048598441293735098</cx:pt>
          <cx:pt idx="358">0.038162460163003002</cx:pt>
          <cx:pt idx="359">0.0259185800213955</cx:pt>
          <cx:pt idx="360">-0.016989639572666599</cx:pt>
          <cx:pt idx="361">0.0017216926182836</cx:pt>
          <cx:pt idx="362">0.0040627117304927202</cx:pt>
          <cx:pt idx="363">-0.00030536791902624098</cx:pt>
          <cx:pt idx="364">-0.00049521010814212898</cx:pt>
          <cx:pt idx="365">-0.00033254797304873798</cx:pt>
          <cx:pt idx="366">0.00027267774280581098</cx:pt>
          <cx:pt idx="367">-0.0076345965599448704</cx:pt>
          <cx:pt idx="368">0.0210135329711847</cx:pt>
          <cx:pt idx="369">0.0052629077743674103</cx:pt>
          <cx:pt idx="370">-0.028465269058816901</cx:pt>
          <cx:pt idx="371">0.0140908542296729</cx:pt>
          <cx:pt idx="372">-0.0024658566740390999</cx:pt>
          <cx:pt idx="373">-0.030704605849149798</cx:pt>
          <cx:pt idx="374">-0.035305685685087899</cx:pt>
          <cx:pt idx="375">-0.039009157276329601</cx:pt>
          <cx:pt idx="376">-0.0221832392446712</cx:pt>
          <cx:pt idx="377">0.0181954238967229</cx:pt>
          <cx:pt idx="378">0.032000944689277402</cx:pt>
          <cx:pt idx="379">0.025179325879481101</cx:pt>
          <cx:pt idx="380">0.0283635153224925</cx:pt>
          <cx:pt idx="381">0.032237762028750297</cx:pt>
          <cx:pt idx="382">-0.0053885654262366602</cx:pt>
          <cx:pt idx="383">-0.019040296692960298</cx:pt>
          <cx:pt idx="384">0.0459831463527961</cx:pt>
          <cx:pt idx="385">0.021600030631001299</cx:pt>
          <cx:pt idx="386">0.0034281675898518498</cx:pt>
          <cx:pt idx="387">-0.020477746089599399</cx:pt>
          <cx:pt idx="388">-0.047905974348949998</cx:pt>
          <cx:pt idx="389">-0.0184736634852368</cx:pt>
          <cx:pt idx="390">-0.0095947834366071991</cx:pt>
          <cx:pt idx="391">-0.00038808317544299998</cx:pt>
          <cx:pt idx="392">-3.7264771004647897e-05</cx:pt>
          <cx:pt idx="393">0.00036622214267931398</cx:pt>
          <cx:pt idx="394">2.4484811678587699e-05</cx:pt>
          <cx:pt idx="395">0.000774581098934532</cx:pt>
          <cx:pt idx="396">0.0130534111390873</cx:pt>
          <cx:pt idx="397">-0.0136620791814303</cx:pt>
          <cx:pt idx="398">-0.0302561770269895</cx:pt>
          <cx:pt idx="399">0.00015698814754916201</cx:pt>
          <cx:pt idx="400">0.015232216379219199</cx:pt>
          <cx:pt idx="401">0.046147308764595198</cx:pt>
          <cx:pt idx="402">0.036524874942944603</cx:pt>
          <cx:pt idx="403">0.0032284728475219199</cx:pt>
          <cx:pt idx="404">0.026311814406301499</cx:pt>
          <cx:pt idx="405">0.0531018777813312</cx:pt>
          <cx:pt idx="406">0.011197586871909001</cx:pt>
          <cx:pt idx="407">0.047585978644709502</cx:pt>
          <cx:pt idx="408">0.015103823131261599</cx:pt>
          <cx:pt idx="409">0.019864569783271498</cx:pt>
          <cx:pt idx="410">0.0088649262351498601</cx:pt>
          <cx:pt idx="411">-0.034807684061578803</cx:pt>
          <cx:pt idx="412">0.0054737323749901399</cx:pt>
          <cx:pt idx="413">-0.0129873749076792</cx:pt>
          <cx:pt idx="414">-0.024333662104374099</cx:pt>
          <cx:pt idx="415">-0.039778431150002701</cx:pt>
          <cx:pt idx="416">-0.061580858285817199</cx:pt>
          <cx:pt idx="417">-0.0238179948086755</cx:pt>
          <cx:pt idx="418">-0.0074797656174510202</cx:pt>
          <cx:pt idx="419">0.00032150178438938501</cx:pt>
          <cx:pt idx="420">-0.00017289217840878301</cx:pt>
          <cx:pt idx="421">0.00110595430814102</cx:pt>
          <cx:pt idx="422">0.000108208351008375</cx:pt>
          <cx:pt idx="423">-0.0010171897020053099</cx:pt>
          <cx:pt idx="424">0.0037892316741529402</cx:pt>
          <cx:pt idx="425">-0.0159143396939198</cx:pt>
          <cx:pt idx="426">-0.044576791638590497</cx:pt>
          <cx:pt idx="427">-0.019179652121786499</cx:pt>
          <cx:pt idx="428">0.0098854224082524297</cx:pt>
          <cx:pt idx="429">0.068775650341769495</cx:pt>
          <cx:pt idx="430">0.081804140319623603</cx:pt>
          <cx:pt idx="431">0.087853249715889203</cx:pt>
          <cx:pt idx="432">0.077582762457057794</cx:pt>
          <cx:pt idx="433">0.037877453141428701</cx:pt>
          <cx:pt idx="434">-0.0068014652463011596</cx:pt>
          <cx:pt idx="435">0.043553926483916698</cx:pt>
          <cx:pt idx="436">0.058232761333816198</cx:pt>
          <cx:pt idx="437">0.060162964494061603</cx:pt>
          <cx:pt idx="438">-0.029036578248085299</cx:pt>
          <cx:pt idx="439">-0.083746863321989898</cx:pt>
          <cx:pt idx="440">-0.043408891803207297</cx:pt>
          <cx:pt idx="441">-0.013434205382263999</cx:pt>
          <cx:pt idx="442">0.0055059754121246302</cx:pt>
          <cx:pt idx="443">-0.028760511430142799</cx:pt>
          <cx:pt idx="444">-0.048708565698206203</cx:pt>
          <cx:pt idx="445">-0.023953154289854599</cx:pt>
          <cx:pt idx="446">-0.0036366311890704199</cx:pt>
          <cx:pt idx="447">-0.00063439489987052503</cx:pt>
          <cx:pt idx="448">0.00041219874096899201</cx:pt>
          <cx:pt idx="449">6.0032584568151498e-05</cx:pt>
          <cx:pt idx="450">0.00095966122396213801</cx:pt>
          <cx:pt idx="451">-0.0050826671193583703</cx:pt>
          <cx:pt idx="452">-0.0178522442635985</cx:pt>
          <cx:pt idx="453">-0.057520165177579498</cx:pt>
          <cx:pt idx="454">-0.056386516599412198</cx:pt>
          <cx:pt idx="455">-0.038633675150178903</cx:pt>
          <cx:pt idx="456">-0.019424781008079799</cx:pt>
          <cx:pt idx="457">0.032012946556005603</cx:pt>
          <cx:pt idx="458">0.063996424209866704</cx:pt>
          <cx:pt idx="459">0.094326082399941502</cx:pt>
          <cx:pt idx="460">0.120422944642629</cx:pt>
          <cx:pt idx="461">0.065315180070860596</cx:pt>
          <cx:pt idx="462">-0.0056922235464717799</cx:pt>
          <cx:pt idx="463">0.0210902996232873</cx:pt>
          <cx:pt idx="464">0.051141911920926403</cx:pt>
          <cx:pt idx="465">0.0066640116163646304</cx:pt>
          <cx:pt idx="466">-0.049511283945292597</cx:pt>
          <cx:pt idx="467">-0.094316102488812698</cx:pt>
          <cx:pt idx="468">-0.073972774291120993</cx:pt>
          <cx:pt idx="469">-0.050647495543111098</cx:pt>
          <cx:pt idx="470">0.0022367544434261899</cx:pt>
          <cx:pt idx="471">-0.0214736144658055</cx:pt>
          <cx:pt idx="472">-0.029922824590948398</cx:pt>
          <cx:pt idx="473">-0.0235850203443062</cx:pt>
          <cx:pt idx="474">-0.0094225706366566301</cx:pt>
          <cx:pt idx="475">0.00016057845385939799</cx:pt>
          <cx:pt idx="476">-0.00071858358171837504</cx:pt>
          <cx:pt idx="477">-0.00034872245950790703</cx:pt>
          <cx:pt idx="478">0.00046447519666109897</cx:pt>
          <cx:pt idx="479">-0.0095802878370193998</cx:pt>
          <cx:pt idx="480">-0.040735236312038597</cx:pt>
          <cx:pt idx="481">-0.068173069316551094</cx:pt>
          <cx:pt idx="482">-0.076306269285369002</cx:pt>
          <cx:pt idx="483">-0.059678153394640901</cx:pt>
          <cx:pt idx="484">-0.063418617895504098</cx:pt>
          <cx:pt idx="485">-0.049124142186562199</cx:pt>
          <cx:pt idx="486">-0.010121255215724901</cx:pt>
          <cx:pt idx="487">0.0521365128712762</cx:pt>
          <cx:pt idx="488">0.068395684615855407</cx:pt>
          <cx:pt idx="489">0.055718983571854702</cx:pt>
          <cx:pt idx="490">-0.0037449525160881598</cx:pt>
          <cx:pt idx="491">0.026185895026829401</cx:pt>
          <cx:pt idx="492">-0.013860423055562799</cx:pt>
          <cx:pt idx="493">-0.046926514285163298</cx:pt>
          <cx:pt idx="494">-0.020803792401586099</cx:pt>
          <cx:pt idx="495">-0.085746788449749797</cx:pt>
          <cx:pt idx="496">-0.0550041609380581</cx:pt>
          <cx:pt idx="497">-0.035681789211515498</cx:pt>
          <cx:pt idx="498">-0.020689499938892401</cx:pt>
          <cx:pt idx="499">-0.0371339161848721</cx:pt>
          <cx:pt idx="500">-0.032224945949204303</cx:pt>
          <cx:pt idx="501">-0.0140316113382096</cx:pt>
          <cx:pt idx="502">-0.0031014697614827002</cx:pt>
          <cx:pt idx="503">-0.00045585517617027598</cx:pt>
          <cx:pt idx="504">-2.5516101285917501e-06</cx:pt>
          <cx:pt idx="505">-0.00031938199149429502</cx:pt>
          <cx:pt idx="506">0.0015816757964980199</cx:pt>
          <cx:pt idx="507">-0.0142243384927511</cx:pt>
          <cx:pt idx="508">-0.042813706801935303</cx:pt>
          <cx:pt idx="509">-0.049987112336988097</cx:pt>
          <cx:pt idx="510">-0.0603886727029515</cx:pt>
          <cx:pt idx="511">-0.084601788817709897</cx:pt>
          <cx:pt idx="512">-0.0955341368952069</cx:pt>
          <cx:pt idx="513">-0.094306743382754896</cx:pt>
          <cx:pt idx="514">-0.056547198613144098</cx:pt>
          <cx:pt idx="515">-0.017902589631927299</cx:pt>
          <cx:pt idx="516">-0.024381479645644601</cx:pt>
          <cx:pt idx="517">0.041652517100673303</cx:pt>
          <cx:pt idx="518">-0.0041143265592253099</cx:pt>
          <cx:pt idx="519">-0.010394323601165999</cx:pt>
          <cx:pt idx="520">-0.028376465030492501</cx:pt>
          <cx:pt idx="521">-0.0022005867150193901</cx:pt>
          <cx:pt idx="522">-0.0023062918980036201</cx:pt>
          <cx:pt idx="523">-0.034175936167195498</cx:pt>
          <cx:pt idx="524">-0.023382407024610901</cx:pt>
          <cx:pt idx="525">-0.024685961099059701</cx:pt>
          <cx:pt idx="526">-0.044586314175157099</cx:pt>
          <cx:pt idx="527">-0.0518723181333322</cx:pt>
          <cx:pt idx="528">-0.0355749523015777</cx:pt>
          <cx:pt idx="529">-0.0082941745213369507</cx:pt>
          <cx:pt idx="530">0.0017623587583967799</cx:pt>
          <cx:pt idx="531">-6.3514739371291597e-05</cx:pt>
          <cx:pt idx="532">-0.00054170149828843103</cx:pt>
          <cx:pt idx="533">0.00089448289288498301</cx:pt>
          <cx:pt idx="534">0.00094796938121085802</cx:pt>
          <cx:pt idx="535">-0.0097034223532823805</cx:pt>
          <cx:pt idx="536">-0.0224726185641081</cx:pt>
          <cx:pt idx="537">-0.021017647472839102</cx:pt>
          <cx:pt idx="538">-0.037869086404890701</cx:pt>
          <cx:pt idx="539">-0.059219760044360699</cx:pt>
          <cx:pt idx="540">-0.093671218798076494</cx:pt>
          <cx:pt idx="541">-0.13683627432933401</cx:pt>
          <cx:pt idx="542">-0.11038500645773</cx:pt>
          <cx:pt idx="543">-0.12358429351172701</cx:pt>
          <cx:pt idx="544">-0.10154434548228</cx:pt>
          <cx:pt idx="545">-0.070178298220222896</cx:pt>
          <cx:pt idx="546">-0.040019540056610202</cx:pt>
          <cx:pt idx="547">0.010932931339049601</cx:pt>
          <cx:pt idx="548">0.0125575350935622</cx:pt>
          <cx:pt idx="549">0.015755493023090001</cx:pt>
          <cx:pt idx="550">0.021244570600423601</cx:pt>
          <cx:pt idx="551">0.0190228486990397</cx:pt>
          <cx:pt idx="552">-0.021840790739608901</cx:pt>
          <cx:pt idx="553">-0.040927400842578898</cx:pt>
          <cx:pt idx="554">-0.054552379831960603</cx:pt>
          <cx:pt idx="555">-0.047162304177297998</cx:pt>
          <cx:pt idx="556">-0.032019995800666903</cx:pt>
          <cx:pt idx="557">-0.0082300704382925506</cx:pt>
          <cx:pt idx="558">-0.0024092428223949401</cx:pt>
          <cx:pt idx="559">-0.00042569323308594198</cx:pt>
          <cx:pt idx="560">-0.00024697426022975101</cx:pt>
          <cx:pt idx="561">8.4582082576767402e-05</cx:pt>
          <cx:pt idx="562">-0.0012145194791686801</cx:pt>
          <cx:pt idx="563">-0.0061471698932087501</cx:pt>
          <cx:pt idx="564">-0.0067602558635461302</cx:pt>
          <cx:pt idx="565">-0.00055347767998525802</cx:pt>
          <cx:pt idx="566">-0.017349543252284199</cx:pt>
          <cx:pt idx="567">-0.024203777292121999</cx:pt>
          <cx:pt idx="568">-0.0242891835010259</cx:pt>
          <cx:pt idx="569">-0.084675499955594105</cx:pt>
          <cx:pt idx="570">-0.106677738384663</cx:pt>
          <cx:pt idx="571">-0.11647148418754801</cx:pt>
          <cx:pt idx="572">-0.12190163907967499</cx:pt>
          <cx:pt idx="573">-0.075409278828750106</cx:pt>
          <cx:pt idx="574">-0.048999066398461001</cx:pt>
          <cx:pt idx="575">-0.0031043067802747201</cx:pt>
          <cx:pt idx="576">-0.011284621587084801</cx:pt>
          <cx:pt idx="577">0.0075198342996516199</cx:pt>
          <cx:pt idx="578">0.032291919652328603</cx:pt>
          <cx:pt idx="579">0.042415694508875799</cx:pt>
          <cx:pt idx="580">-0.0192736962309163</cx:pt>
          <cx:pt idx="581">-0.046328486636266</cx:pt>
          <cx:pt idx="582">-0.040784832569541303</cx:pt>
          <cx:pt idx="583">-0.033174672800558302</cx:pt>
          <cx:pt idx="584">-0.0218574211848808</cx:pt>
          <cx:pt idx="585">-0.0084063793400496901</cx:pt>
          <cx:pt idx="586">-0.0026505748772648599</cx:pt>
          <cx:pt idx="587">-0.000154282357096166</cx:pt>
          <cx:pt idx="588">0.00059612588464574704</cx:pt>
          <cx:pt idx="589">-0.00057530104004409105</cx:pt>
          <cx:pt idx="590">-8.9318287520198094e-05</cx:pt>
          <cx:pt idx="591">-0.00321209742014384</cx:pt>
          <cx:pt idx="592">0.0028719950639135398</cx:pt>
          <cx:pt idx="593">0.0182760419394087</cx:pt>
          <cx:pt idx="594">0.0225772357396542</cx:pt>
          <cx:pt idx="595">0.041473971355968801</cx:pt>
          <cx:pt idx="596">0.035385342634823402</cx:pt>
          <cx:pt idx="597">0.00033089115225955402</cx:pt>
          <cx:pt idx="598">0.00541801357093738</cx:pt>
          <cx:pt idx="599">-0.0258529945018484</cx:pt>
          <cx:pt idx="600">-0.035484717847697002</cx:pt>
          <cx:pt idx="601">-0.071748460476338802</cx:pt>
          <cx:pt idx="602">-0.037486650923361599</cx:pt>
          <cx:pt idx="603">0.0032434077044167101</cx:pt>
          <cx:pt idx="604">0.00643634681727113</cx:pt>
          <cx:pt idx="605">-0.039337784579130598</cx:pt>
          <cx:pt idx="606">0.0010820753798449099</cx:pt>
          <cx:pt idx="607">-0.030002462470101202</cx:pt>
          <cx:pt idx="608">-0.029787983539478601</cx:pt>
          <cx:pt idx="609">-0.042434055015963201</cx:pt>
          <cx:pt idx="610">-0.045662545646584798</cx:pt>
          <cx:pt idx="611">-0.027863684533154499</cx:pt>
          <cx:pt idx="612">-0.0122553395105774</cx:pt>
          <cx:pt idx="613">-0.0072834992961984899</cx:pt>
          <cx:pt idx="614">-0.00269373822642569</cx:pt>
          <cx:pt idx="615">-4.1285648675788298e-05</cx:pt>
          <cx:pt idx="616">-0.00061685652504740805</cx:pt>
          <cx:pt idx="617">0.00043893780704549698</cx:pt>
          <cx:pt idx="618">-0.0018532951319896001</cx:pt>
          <cx:pt idx="619">-0.00294850802735435</cx:pt>
          <cx:pt idx="620">-0.00057421470617356599</cx:pt>
          <cx:pt idx="621">0.022500987670303198</cx:pt>
          <cx:pt idx="622">0.040038662069278801</cx:pt>
          <cx:pt idx="623">0.051642514987886197</cx:pt>
          <cx:pt idx="624">0.054901480389186103</cx:pt>
          <cx:pt idx="625">0.044153318268667197</cx:pt>
          <cx:pt idx="626">0.058271826092898701</cx:pt>
          <cx:pt idx="627">0.064358795467556407</cx:pt>
          <cx:pt idx="628">0.016914953804210198</cx:pt>
          <cx:pt idx="629">0.0063593933793772801</cx:pt>
          <cx:pt idx="630">0.025077024584268401</cx:pt>
          <cx:pt idx="631">0.025021343339690302</cx:pt>
          <cx:pt idx="632">-0.047739234291327003</cx:pt>
          <cx:pt idx="633">-0.081949814819652203</cx:pt>
          <cx:pt idx="634">-0.069916922252480904</cx:pt>
          <cx:pt idx="635">-0.077889803770680499</cx:pt>
          <cx:pt idx="636">-0.063055103084779601</cx:pt>
          <cx:pt idx="637">-0.074394494051956098</cx:pt>
          <cx:pt idx="638">-0.0339337732090738</cx:pt>
          <cx:pt idx="639">-0.017379859323945802</cx:pt>
          <cx:pt idx="640">-0.00533569645138505</cx:pt>
          <cx:pt idx="641">-0.00178023177448257</cx:pt>
          <cx:pt idx="642">-0.00065109080622487603</cx:pt>
          <cx:pt idx="643">0.00024050459335148801</cx:pt>
          <cx:pt idx="644">0.00060143511776357004</cx:pt>
          <cx:pt idx="645">-0.00041532793935805299</cx:pt>
          <cx:pt idx="646">-0.0015597915493423601</cx:pt>
          <cx:pt idx="647">-0.0043445180744994399</cx:pt>
          <cx:pt idx="648">-0.0011714720974951799</cx:pt>
          <cx:pt idx="649">0.0165219072588219</cx:pt>
          <cx:pt idx="650">0.037454208006862402</cx:pt>
          <cx:pt idx="651">0.030554443591304301</cx:pt>
          <cx:pt idx="652">0.057034449141799198</cx:pt>
          <cx:pt idx="653">0.041216639487617203</cx:pt>
          <cx:pt idx="654">0.0567295459744004</cx:pt>
          <cx:pt idx="655">0.046308227918727497</cx:pt>
          <cx:pt idx="656">-0.026640989597484</cx:pt>
          <cx:pt idx="657">0.014356462321058401</cx:pt>
          <cx:pt idx="658">0.038782632476054603</cx:pt>
          <cx:pt idx="659">0.00025515637989520799</cx:pt>
          <cx:pt idx="660">-0.060604029827270603</cx:pt>
          <cx:pt idx="661">-0.077219873953796994</cx:pt>
          <cx:pt idx="662">-0.073275581104258303</cx:pt>
          <cx:pt idx="663">-0.072923086408778801</cx:pt>
          <cx:pt idx="664">-0.031934786599286002</cx:pt>
          <cx:pt idx="665">-0.021371433631231399</cx:pt>
          <cx:pt idx="666">-0.0083377717660301793</cx:pt>
          <cx:pt idx="667">-0.0054981210586357203</cx:pt>
          <cx:pt idx="668">0.0010945656312856399</cx:pt>
          <cx:pt idx="669">-0.00064163930133922002</cx:pt>
          <cx:pt idx="670">-0.00027447499343680399</cx:pt>
          <cx:pt idx="671">-0.00072247078579640203</cx:pt>
          <cx:pt idx="672">0.00038483711214154102</cx:pt>
          <cx:pt idx="673">-0.00069255785278348597</cx:pt>
          <cx:pt idx="674">0.0012705937959701301</cx:pt>
          <cx:pt idx="675">0.0031635597005811198</cx:pt>
          <cx:pt idx="676">0.00981477615307637</cx:pt>
          <cx:pt idx="677">0.016545735053329701</cx:pt>
          <cx:pt idx="678">0.027369768753953399</cx:pt>
          <cx:pt idx="679">0.047565664998496203</cx:pt>
          <cx:pt idx="680">0.065983950944099506</cx:pt>
          <cx:pt idx="681">0.0230109077598439</cx:pt>
          <cx:pt idx="682">0.034566131743767499</cx:pt>
          <cx:pt idx="683">0.0106118776788191</cx:pt>
          <cx:pt idx="684">-0.0412452442379432</cx:pt>
          <cx:pt idx="685">0.014624736554587001</cx:pt>
          <cx:pt idx="686">0.0254455109890009</cx:pt>
          <cx:pt idx="687">-0.0133232530013882</cx:pt>
          <cx:pt idx="688">-0.0549236740804014</cx:pt>
          <cx:pt idx="689">-0.065821644464874596</cx:pt>
          <cx:pt idx="690">-0.075308758009436205</cx:pt>
          <cx:pt idx="691">-0.039988133323509402</cx:pt>
          <cx:pt idx="692">0.0069262628917598499</cx:pt>
          <cx:pt idx="693">0.0069513244311535998</cx:pt>
          <cx:pt idx="694">0.0072091691311564603</cx:pt>
          <cx:pt idx="695">0.0092807928566749597</cx:pt>
          <cx:pt idx="696">-0.0033242111513302999</cx:pt>
          <cx:pt idx="697">-0.0026780220312365801</cx:pt>
          <cx:pt idx="698">-0.00042409086467485999</cx:pt>
          <cx:pt idx="699">-0.00014976050010263601</cx:pt>
          <cx:pt idx="700">0.00042133340539316698</cx:pt>
          <cx:pt idx="701">-0.000370140562206848</cx:pt>
          <cx:pt idx="702">-0.000273979847367717</cx:pt>
          <cx:pt idx="703">0.0011937190692242201</cx:pt>
          <cx:pt idx="704">0.00368862161896427</cx:pt>
          <cx:pt idx="705">0.0173875103337452</cx:pt>
          <cx:pt idx="706">0.00101390221037359</cx:pt>
          <cx:pt idx="707">0.0157130443428764</cx:pt>
          <cx:pt idx="708">0.043490875945536002</cx:pt>
          <cx:pt idx="709">0.0262203933610658</cx:pt>
          <cx:pt idx="710">-0.0079567115105236494</cx:pt>
          <cx:pt idx="711">-0.0039506901251439002</cx:pt>
          <cx:pt idx="712">-0.0014896396244410499</cx:pt>
          <cx:pt idx="713">0.0103951178497186</cx:pt>
          <cx:pt idx="714">0.0183112225654815</cx:pt>
          <cx:pt idx="715">-0.0080561227514758197</cx:pt>
          <cx:pt idx="716">-0.0073114232642920796</cx:pt>
          <cx:pt idx="717">-0.0089669265465050704</cx:pt>
          <cx:pt idx="718">-0.0040410207100593397</cx:pt>
          <cx:pt idx="719">0.0311212113355725</cx:pt>
          <cx:pt idx="720">0.0231808123467479</cx:pt>
          <cx:pt idx="721">0.0135681700328521</cx:pt>
          <cx:pt idx="722">0.0071816463447548001</cx:pt>
          <cx:pt idx="723">0.0022274893671457401</cx:pt>
          <cx:pt idx="724">0.00027115370386760298</cx:pt>
          <cx:pt idx="725">-0.00038866550921232699</cx:pt>
          <cx:pt idx="726">-4.2671830383272999e-05</cx:pt>
          <cx:pt idx="727">-5.9810277384477202e-05</cx:pt>
          <cx:pt idx="728">7.4038384670394101e-05</cx:pt>
          <cx:pt idx="729">-0.00087492980392057799</cx:pt>
          <cx:pt idx="730">-0.00010568133685948201</cx:pt>
          <cx:pt idx="731">-0.00069997330062475903</cx:pt>
          <cx:pt idx="732">0.0019699298418293099</cx:pt>
          <cx:pt idx="733">0.0093219591663945001</cx:pt>
          <cx:pt idx="734">0.0148653798681695</cx:pt>
          <cx:pt idx="735">0.0185913441073908</cx:pt>
          <cx:pt idx="736">0.0329398458976842</cx:pt>
          <cx:pt idx="737">0.0413202147746227</cx:pt>
          <cx:pt idx="738">0.034385544653772998</cx:pt>
          <cx:pt idx="739">0.035723541311615703</cx:pt>
          <cx:pt idx="740">0.045203928467950703</cx:pt>
          <cx:pt idx="741">0.059196838532695202</cx:pt>
          <cx:pt idx="742">0.062463142455480299</cx:pt>
          <cx:pt idx="743">0.042044407090694701</cx:pt>
          <cx:pt idx="744">0.052575021324775699</cx:pt>
          <cx:pt idx="745">0.049896057403630997</cx:pt>
          <cx:pt idx="746">0.036900015198215001</cx:pt>
          <cx:pt idx="747">0.031711215176438601</cx:pt>
          <cx:pt idx="748">0.0188940873757883</cx:pt>
          <cx:pt idx="749">0.0096094698413955199</cx:pt>
          <cx:pt idx="750">0.0041441527779154099</cx:pt>
          <cx:pt idx="751">0.00081732557847465103</cx:pt>
          <cx:pt idx="752">0.00014333402360616399</cx:pt>
          <cx:pt idx="753">0.00012698840768801499</cx:pt>
          <cx:pt idx="754">0.00017379776903050101</cx:pt>
          <cx:pt idx="755">0.00028117216447258599</cx:pt>
          <cx:pt idx="756">0.00029233197669769099</cx:pt>
          <cx:pt idx="757">-6.6607669118973304e-05</cx:pt>
          <cx:pt idx="758">0.00048280065993159399</cx:pt>
          <cx:pt idx="759">0.00031273850761653899</cx:pt>
          <cx:pt idx="760">-2.0866106737524699e-05</cx:pt>
          <cx:pt idx="761">0.000847625653325706</cx:pt>
          <cx:pt idx="762">-9.8755917232400302e-06</cx:pt>
          <cx:pt idx="763">0.00122717334636699</cx:pt>
          <cx:pt idx="764">0.00053898746583339095</cx:pt>
          <cx:pt idx="765">0.00187394855654517</cx:pt>
          <cx:pt idx="766">-0.00095919179177635398</cx:pt>
          <cx:pt idx="767">0.0026139950800739401</cx:pt>
          <cx:pt idx="768">0.0041767813989931702</cx:pt>
          <cx:pt idx="769">0.00375791752296902</cx:pt>
          <cx:pt idx="770">0.010059684569878101</cx:pt>
          <cx:pt idx="771">0.0048484959755407397</cx:pt>
          <cx:pt idx="772">0.00361561292394866</cx:pt>
          <cx:pt idx="773">0.0024964762352819901</cx:pt>
          <cx:pt idx="774">0.0026261664577836301</cx:pt>
          <cx:pt idx="775">0.0018707924129262199</cx:pt>
          <cx:pt idx="776">0.00094889815849235899</cx:pt>
          <cx:pt idx="777">0.00079026079118398897</cx:pt>
          <cx:pt idx="778">0.00071714581615716201</cx:pt>
          <cx:pt idx="779">-0.000225252494777505</cx:pt>
          <cx:pt idx="780">0.00019902477927445501</cx:pt>
          <cx:pt idx="781">0.000548568028824187</cx:pt>
          <cx:pt idx="782">8.3102600304786608e-06</cx:pt>
          <cx:pt idx="783">-0.00085195632211035896</cx:pt>
          <cx:pt idx="784">-0.00013917735736375825</cx:pt>
          <cx:pt idx="785">-0.0043321361691063751</cx:pt>
          <cx:pt idx="786">-0.007044721970550275</cx:pt>
          <cx:pt idx="787">-0.0038866721159812002</cx:pt>
          <cx:pt idx="788">-0.005247146217882</cx:pt>
          <cx:pt idx="789">-0.0011088517312516049</cx:pt>
          <cx:pt idx="790">0.010037546700173625</cx:pt>
          <cx:pt idx="791">0.012368499622596426</cx:pt>
          <cx:pt idx="792">0.01567720732624615</cx:pt>
          <cx:pt idx="793">0.019855707596667351</cx:pt>
          <cx:pt idx="794">0.0119720610843588</cx:pt>
          <cx:pt idx="795">0.0064045891976665754</cx:pt>
          <cx:pt idx="796">0.0056432401250067253</cx:pt>
          <cx:pt idx="797">0.017305901875735202</cx:pt>
          <cx:pt idx="798">0.013570705792825649</cx:pt>
          <cx:pt idx="799">0.0081448858316863007</cx:pt>
          <cx:pt idx="800">0.0029397227847002749</cx:pt>
          <cx:pt idx="801">-0.0011843494003102276</cx:pt>
          <cx:pt idx="802">-0.0027516802749582752</cx:pt>
          <cx:pt idx="803">-0.0125115180152879</cx:pt>
          <cx:pt idx="804">-0.0074656690864341249</cx:pt>
          <cx:pt idx="805">-0.0038699666769725998</cx:pt>
          <cx:pt idx="806">-0.0014113987925351425</cx:pt>
          <cx:pt idx="807">-0.00019522486694288049</cx:pt>
          <cx:pt idx="808">0.00027135873419567499</cx:pt>
          <cx:pt idx="809">-3.7251406816910501e-05</cx:pt>
          <cx:pt idx="810">-0.00016365651584351426</cx:pt>
          <cx:pt idx="811">0.00037886157248829248</cx:pt>
          <cx:pt idx="812">0.00014004366708835801</cx:pt>
          <cx:pt idx="813">-0.0050505957338166747</cx:pt>
          <cx:pt idx="814">-0.0054523166008052246</cx:pt>
          <cx:pt idx="815">0.00077766816999957997</cx:pt>
          <cx:pt idx="816">-0.0029605571084715</cx:pt>
          <cx:pt idx="817">0.011430688353957726</cx:pt>
          <cx:pt idx="818">0.0072959542075595246</cx:pt>
          <cx:pt idx="819">0.0034962413743472999</cx:pt>
          <cx:pt idx="820">0.0097057594620032998</cx:pt>
          <cx:pt idx="821">0.0025246243644006252</cx:pt>
          <cx:pt idx="822">0.0099044655192446745</cx:pt>
          <cx:pt idx="823">-0.00024095824049071176</cx:pt>
          <cx:pt idx="824">0.0089850332365788745</cx:pt>
          <cx:pt idx="825">-0.0064678364665135754</cx:pt>
          <cx:pt idx="826">-0.016088371554822976</cx:pt>
          <cx:pt idx="827">-0.0040192488564408501</cx:pt>
          <cx:pt idx="828">0.00092304215288974254</cx:pt>
          <cx:pt idx="829">-0.0058320582116288501</cx:pt>
          <cx:pt idx="830">0.0054942548501868997</cx:pt>
          <cx:pt idx="831">-0.0066384623677597249</cx:pt>
          <cx:pt idx="832">-0.010737726422832874</cx:pt>
          <cx:pt idx="833">-0.0046387812189545253</cx:pt>
          <cx:pt idx="834">0.00044012999516766002</cx:pt>
          <cx:pt idx="835">0.001129415190283355</cx:pt>
          <cx:pt idx="836">0.00042338326549137752</cx:pt>
          <cx:pt idx="837">-6.5213895080476003e-06</cx:pt>
          <cx:pt idx="838">0.00014635478205650125</cx:pt>
          <cx:pt idx="839">0.0007079795479576625</cx:pt>
          <cx:pt idx="840">0.0013212145233743224</cx:pt>
          <cx:pt idx="841">-0.00072735415197470749</cx:pt>
          <cx:pt idx="842">-0.0038378901055134249</cx:pt>
          <cx:pt idx="843">0.0055497102660583752</cx:pt>
          <cx:pt idx="844">-0.001355998705520955</cx:pt>
          <cx:pt idx="845">0.0032551757613398001</cx:pt>
          <cx:pt idx="846">0.012233185090914625</cx:pt>
          <cx:pt idx="847">-0.001724158445928085</cx:pt>
          <cx:pt idx="848">-0.0083063078023702507</cx:pt>
          <cx:pt idx="849">-0.011148634959289975</cx:pt>
          <cx:pt idx="850">-0.0034257120517708251</cx:pt>
          <cx:pt idx="851">-0.011966162681980501</cx:pt>
          <cx:pt idx="852">-0.010023372963014475</cx:pt>
          <cx:pt idx="853">-0.019312084409238376</cx:pt>
          <cx:pt idx="854">-0.0069764526310201252</cx:pt>
          <cx:pt idx="855">-0.011750267492119826</cx:pt>
          <cx:pt idx="856">0.0038961517405211249</cx:pt>
          <cx:pt idx="857">0.013227504837692999</cx:pt>
          <cx:pt idx="858">0.0045322909762656001</cx:pt>
          <cx:pt idx="859">-0.00067323526891657748</cx:pt>
          <cx:pt idx="860">-0.011651663033507375</cx:pt>
          <cx:pt idx="861">-0.0062923410271823752</cx:pt>
          <cx:pt idx="862">-0.0010001001705828849</cx:pt>
          <cx:pt idx="863">0.00154661338971052</cx:pt>
          <cx:pt idx="864">0.00089326636735773005</cx:pt>
          <cx:pt idx="865">0.00023695011449532374</cx:pt>
          <cx:pt idx="866">1.1719765375506175e-05</cx:pt>
          <cx:pt idx="867">0.00046458803649367998</cx:pt>
          <cx:pt idx="868">0.0010931469094505751</cx:pt>
          <cx:pt idx="869">2.031429926411825e-05</cx:pt>
          <cx:pt idx="870">-0.0010699049433662176</cx:pt>
          <cx:pt idx="871">0.0025573011330843748</cx:pt>
          <cx:pt idx="872">-0.0038798774595137251</cx:pt>
          <cx:pt idx="873">-0.00047772856423009002</cx:pt>
          <cx:pt idx="874">0.00082174948061211747</cx:pt>
          <cx:pt idx="875">-0.018012480820831549</cx:pt>
          <cx:pt idx="876">-0.019427831944549376</cx:pt>
          <cx:pt idx="877">-0.0088734904938300753</cx:pt>
          <cx:pt idx="878">-0.020838433322493074</cx:pt>
          <cx:pt idx="879">-0.026037348030999</cx:pt>
          <cx:pt idx="880">-0.026465450828398001</cx:pt>
          <cx:pt idx="881">-0.017915569075928325</cx:pt>
          <cx:pt idx="882">-0.006970613065875075</cx:pt>
          <cx:pt idx="883">0.00048194352232216499</cx:pt>
          <cx:pt idx="884">-0.00013917735736375825</cx:pt>
          <cx:pt idx="885">-0.0043321361691063751</cx:pt>
          <cx:pt idx="886">-0.007044721970550275</cx:pt>
          <cx:pt idx="887">-0.0038866721159812002</cx:pt>
          <cx:pt idx="888">-0.005247146217882</cx:pt>
          <cx:pt idx="889">-0.0011088517312516049</cx:pt>
          <cx:pt idx="890">0.010037546700173625</cx:pt>
          <cx:pt idx="891">0.012368499622596426</cx:pt>
          <cx:pt idx="892">0.01567720732624615</cx:pt>
          <cx:pt idx="893">0.019855707596667351</cx:pt>
          <cx:pt idx="894">0.0119720610843588</cx:pt>
          <cx:pt idx="895">0.0064045891976665754</cx:pt>
          <cx:pt idx="896">0.0056432401250067253</cx:pt>
          <cx:pt idx="897">0.017305901875735202</cx:pt>
          <cx:pt idx="898">0.013570705792825649</cx:pt>
          <cx:pt idx="899">0.0081448858316863007</cx:pt>
          <cx:pt idx="900">0.0029397227847002749</cx:pt>
          <cx:pt idx="901">-0.0011843494003102276</cx:pt>
          <cx:pt idx="902">-0.0027516802749582752</cx:pt>
          <cx:pt idx="903">-0.0125115180152879</cx:pt>
          <cx:pt idx="904">-0.0074656690864341249</cx:pt>
          <cx:pt idx="905">-0.0038699666769725998</cx:pt>
          <cx:pt idx="906">-0.0014113987925351425</cx:pt>
          <cx:pt idx="907">-0.00019522486694288049</cx:pt>
          <cx:pt idx="908">0.00027135873419567499</cx:pt>
          <cx:pt idx="909">-3.7251406816910501e-05</cx:pt>
          <cx:pt idx="910">-0.00016365651584351426</cx:pt>
          <cx:pt idx="911">0.00037886157248829248</cx:pt>
          <cx:pt idx="912">0.00014004366708835801</cx:pt>
          <cx:pt idx="913">-0.0050505957338166747</cx:pt>
          <cx:pt idx="914">-0.0054523166008052246</cx:pt>
          <cx:pt idx="915">0.00077766816999957997</cx:pt>
          <cx:pt idx="916">-0.0029605571084715</cx:pt>
          <cx:pt idx="917">0.011430688353957726</cx:pt>
          <cx:pt idx="918">0.0072959542075595246</cx:pt>
          <cx:pt idx="919">0.0034962413743472999</cx:pt>
          <cx:pt idx="920">0.0097057594620032998</cx:pt>
          <cx:pt idx="921">0.0025246243644006252</cx:pt>
          <cx:pt idx="922">0.0099044655192446745</cx:pt>
          <cx:pt idx="923">-0.00024095824049071176</cx:pt>
          <cx:pt idx="924">0.0089850332365788745</cx:pt>
          <cx:pt idx="925">-0.0064678364665135754</cx:pt>
          <cx:pt idx="926">-0.016088371554822976</cx:pt>
          <cx:pt idx="927">-0.0040192488564408501</cx:pt>
          <cx:pt idx="928">0.00092304215288974254</cx:pt>
          <cx:pt idx="929">-0.0058320582116288501</cx:pt>
          <cx:pt idx="930">0.0054942548501868997</cx:pt>
          <cx:pt idx="931">-0.0066384623677597249</cx:pt>
          <cx:pt idx="932">-0.010737726422832874</cx:pt>
          <cx:pt idx="933">-0.0046387812189545253</cx:pt>
          <cx:pt idx="934">0.00044012999516766002</cx:pt>
          <cx:pt idx="935">0.001129415190283355</cx:pt>
          <cx:pt idx="936">0.00042338326549137752</cx:pt>
          <cx:pt idx="937">-6.5213895080476003e-06</cx:pt>
          <cx:pt idx="938">0.00014635478205650125</cx:pt>
          <cx:pt idx="939">0.0007079795479576625</cx:pt>
          <cx:pt idx="940">0.0013212145233743224</cx:pt>
          <cx:pt idx="941">-0.00072735415197470749</cx:pt>
          <cx:pt idx="942">-0.0038378901055134249</cx:pt>
          <cx:pt idx="943">0.0055497102660583752</cx:pt>
          <cx:pt idx="944">-0.001355998705520955</cx:pt>
          <cx:pt idx="945">0.0032551757613398001</cx:pt>
          <cx:pt idx="946">0.012233185090914625</cx:pt>
          <cx:pt idx="947">-0.001724158445928085</cx:pt>
          <cx:pt idx="948">-0.0083063078023702507</cx:pt>
          <cx:pt idx="949">-0.011148634959289975</cx:pt>
          <cx:pt idx="950">-0.0034257120517708251</cx:pt>
          <cx:pt idx="951">-0.011966162681980501</cx:pt>
          <cx:pt idx="952">-0.010023372963014475</cx:pt>
          <cx:pt idx="953">-0.019312084409238376</cx:pt>
          <cx:pt idx="954">-0.0069764526310201252</cx:pt>
          <cx:pt idx="955">-0.011750267492119826</cx:pt>
          <cx:pt idx="956">0.0038961517405211249</cx:pt>
          <cx:pt idx="957">0.013227504837692999</cx:pt>
          <cx:pt idx="958">0.0045322909762656001</cx:pt>
          <cx:pt idx="959">-0.00067323526891657748</cx:pt>
          <cx:pt idx="960">-0.011651663033507375</cx:pt>
          <cx:pt idx="961">-0.0062923410271823752</cx:pt>
          <cx:pt idx="962">-0.0010001001705828849</cx:pt>
          <cx:pt idx="963">0.00154661338971052</cx:pt>
          <cx:pt idx="964">0.00089326636735773005</cx:pt>
          <cx:pt idx="965">0.00023695011449532374</cx:pt>
          <cx:pt idx="966">1.1719765375506175e-05</cx:pt>
          <cx:pt idx="967">0.00046458803649367998</cx:pt>
          <cx:pt idx="968">0.0010931469094505751</cx:pt>
          <cx:pt idx="969">2.031429926411825e-05</cx:pt>
          <cx:pt idx="970">-0.0010699049433662176</cx:pt>
          <cx:pt idx="971">0.0025573011330843748</cx:pt>
          <cx:pt idx="972">-0.0038798774595137251</cx:pt>
          <cx:pt idx="973">-0.00047772856423009002</cx:pt>
          <cx:pt idx="974">0.00082174948061211747</cx:pt>
          <cx:pt idx="975">-0.018012480820831549</cx:pt>
          <cx:pt idx="976">-0.019427831944549376</cx:pt>
          <cx:pt idx="977">-0.0088734904938300753</cx:pt>
          <cx:pt idx="978">-0.020838433322493074</cx:pt>
          <cx:pt idx="979">-0.026037348030999</cx:pt>
          <cx:pt idx="980">-0.026465450828398001</cx:pt>
          <cx:pt idx="981">-0.017915569075928325</cx:pt>
          <cx:pt idx="982">-0.006970613065875075</cx:pt>
          <cx:pt idx="983">0.00048194352232216499</cx:pt>
          <cx:pt idx="984">-0.00013917735736375825</cx:pt>
          <cx:pt idx="985">-0.0043321361691063751</cx:pt>
          <cx:pt idx="986">-0.007044721970550275</cx:pt>
          <cx:pt idx="987">-0.0038866721159812002</cx:pt>
          <cx:pt idx="988">-0.005247146217882</cx:pt>
          <cx:pt idx="989">-0.0011088517312516049</cx:pt>
          <cx:pt idx="990">0.010037546700173625</cx:pt>
          <cx:pt idx="991">0.012368499622596426</cx:pt>
          <cx:pt idx="992">0.01567720732624615</cx:pt>
          <cx:pt idx="993">0.019855707596667351</cx:pt>
          <cx:pt idx="994">0.0119720610843588</cx:pt>
          <cx:pt idx="995">0.0064045891976665754</cx:pt>
          <cx:pt idx="996">0.0056432401250067253</cx:pt>
          <cx:pt idx="997">0.017305901875735202</cx:pt>
          <cx:pt idx="998">0.013570705792825649</cx:pt>
          <cx:pt idx="999">0.0081448858316863007</cx:pt>
          <cx:pt idx="1000">0.0029397227847002749</cx:pt>
          <cx:pt idx="1001">-0.0011843494003102276</cx:pt>
          <cx:pt idx="1002">-0.0027516802749582752</cx:pt>
          <cx:pt idx="1003">-0.0125115180152879</cx:pt>
          <cx:pt idx="1004">-0.0074656690864341249</cx:pt>
          <cx:pt idx="1005">-0.0038699666769725998</cx:pt>
          <cx:pt idx="1006">-0.0014113987925351425</cx:pt>
          <cx:pt idx="1007">-0.00019522486694288049</cx:pt>
          <cx:pt idx="1008">0.00027135873419567499</cx:pt>
          <cx:pt idx="1009">-3.7251406816910501e-05</cx:pt>
          <cx:pt idx="1010">-0.00016365651584351426</cx:pt>
          <cx:pt idx="1011">0.00037886157248829248</cx:pt>
          <cx:pt idx="1012">0.00014004366708835801</cx:pt>
          <cx:pt idx="1013">-0.0050505957338166747</cx:pt>
          <cx:pt idx="1014">-0.0054523166008052246</cx:pt>
          <cx:pt idx="1015">0.00077766816999957997</cx:pt>
          <cx:pt idx="1016">-0.0029605571084715</cx:pt>
          <cx:pt idx="1017">0.011430688353957726</cx:pt>
          <cx:pt idx="1018">0.0072959542075595246</cx:pt>
          <cx:pt idx="1019">0.0034962413743472999</cx:pt>
          <cx:pt idx="1020">0.0097057594620032998</cx:pt>
          <cx:pt idx="1021">0.0025246243644006252</cx:pt>
          <cx:pt idx="1022">0.0099044655192446745</cx:pt>
          <cx:pt idx="1023">-0.00024095824049071176</cx:pt>
          <cx:pt idx="1024">0.0089850332365788745</cx:pt>
          <cx:pt idx="1025">-0.0064678364665135754</cx:pt>
          <cx:pt idx="1026">-0.016088371554822976</cx:pt>
          <cx:pt idx="1027">-0.0040192488564408501</cx:pt>
          <cx:pt idx="1028">0.00092304215288974254</cx:pt>
          <cx:pt idx="1029">-0.0058320582116288501</cx:pt>
          <cx:pt idx="1030">0.0054942548501868997</cx:pt>
          <cx:pt idx="1031">-0.0066384623677597249</cx:pt>
          <cx:pt idx="1032">-0.010737726422832874</cx:pt>
          <cx:pt idx="1033">-0.0046387812189545253</cx:pt>
          <cx:pt idx="1034">0.00044012999516766002</cx:pt>
          <cx:pt idx="1035">0.001129415190283355</cx:pt>
          <cx:pt idx="1036">0.00042338326549137752</cx:pt>
          <cx:pt idx="1037">-6.5213895080476003e-06</cx:pt>
          <cx:pt idx="1038">0.00014635478205650125</cx:pt>
          <cx:pt idx="1039">0.0007079795479576625</cx:pt>
          <cx:pt idx="1040">0.0013212145233743224</cx:pt>
          <cx:pt idx="1041">-0.00072735415197470749</cx:pt>
          <cx:pt idx="1042">-0.0038378901055134249</cx:pt>
          <cx:pt idx="1043">0.0055497102660583752</cx:pt>
          <cx:pt idx="1044">-0.001355998705520955</cx:pt>
          <cx:pt idx="1045">0.0032551757613398001</cx:pt>
          <cx:pt idx="1046">0.012233185090914625</cx:pt>
          <cx:pt idx="1047">-0.001724158445928085</cx:pt>
          <cx:pt idx="1048">-0.0083063078023702507</cx:pt>
          <cx:pt idx="1049">-0.011148634959289975</cx:pt>
          <cx:pt idx="1050">-0.0034257120517708251</cx:pt>
          <cx:pt idx="1051">-0.011966162681980501</cx:pt>
          <cx:pt idx="1052">-0.010023372963014475</cx:pt>
          <cx:pt idx="1053">-0.019312084409238376</cx:pt>
          <cx:pt idx="1054">-0.0069764526310201252</cx:pt>
          <cx:pt idx="1055">-0.011750267492119826</cx:pt>
          <cx:pt idx="1056">0.0038961517405211249</cx:pt>
          <cx:pt idx="1057">0.013227504837692999</cx:pt>
          <cx:pt idx="1058">0.0045322909762656001</cx:pt>
          <cx:pt idx="1059">-0.00067323526891657748</cx:pt>
          <cx:pt idx="1060">-0.011651663033507375</cx:pt>
          <cx:pt idx="1061">-0.0062923410271823752</cx:pt>
          <cx:pt idx="1062">-0.0010001001705828849</cx:pt>
          <cx:pt idx="1063">0.00154661338971052</cx:pt>
          <cx:pt idx="1064">0.00089326636735773005</cx:pt>
          <cx:pt idx="1065">0.00023695011449532374</cx:pt>
          <cx:pt idx="1066">1.1719765375506175e-05</cx:pt>
          <cx:pt idx="1067">0.00046458803649367998</cx:pt>
          <cx:pt idx="1068">0.0010931469094505751</cx:pt>
          <cx:pt idx="1069">2.031429926411825e-05</cx:pt>
          <cx:pt idx="1070">-0.0010699049433662176</cx:pt>
          <cx:pt idx="1071">0.0025573011330843748</cx:pt>
          <cx:pt idx="1072">-0.0038798774595137251</cx:pt>
          <cx:pt idx="1073">-0.00047772856423009002</cx:pt>
          <cx:pt idx="1074">0.00082174948061211747</cx:pt>
          <cx:pt idx="1075">-0.018012480820831549</cx:pt>
          <cx:pt idx="1076">-0.019427831944549376</cx:pt>
          <cx:pt idx="1077">-0.0088734904938300753</cx:pt>
          <cx:pt idx="1078">-0.020838433322493074</cx:pt>
          <cx:pt idx="1079">-0.026037348030999</cx:pt>
          <cx:pt idx="1080">-0.026465450828398001</cx:pt>
          <cx:pt idx="1081">-0.017915569075928325</cx:pt>
          <cx:pt idx="1082">-0.006970613065875075</cx:pt>
          <cx:pt idx="1083">0.00048194352232216499</cx:pt>
        </cx:lvl>
      </cx:numDim>
    </cx:data>
    <cx:data id="174">
      <cx:numDim type="val">
        <cx:f>Sheet2!$FS$1:$FS$1084</cx:f>
        <cx:lvl ptCount="1084" formatCode="G/通用格式">
          <cx:pt idx="0">-0.000326470734962078</cx:pt>
          <cx:pt idx="1">0.00014943397076431001</cx:pt>
          <cx:pt idx="2">-0.000345360385929561</cx:pt>
          <cx:pt idx="3">-0.00040180293114773399</cx:pt>
          <cx:pt idx="4">0.00021375338766777899</cx:pt>
          <cx:pt idx="5">0.000131032690209787</cx:pt>
          <cx:pt idx="6">0.00074624851828515104</cx:pt>
          <cx:pt idx="7">-0.00066831404494353396</cx:pt>
          <cx:pt idx="8">-0.000166054798173477</cx:pt>
          <cx:pt idx="9">-8.6665729315052196e-05</cx:pt>
          <cx:pt idx="10">-0.0011469382748153401</cx:pt>
          <cx:pt idx="11">0.000515715831543755</cx:pt>
          <cx:pt idx="12">-0.00018872888034312499</cx:pt>
          <cx:pt idx="13">0.00044377541619061202</cx:pt>
          <cx:pt idx="14">-0.00092557111517471897</cx:pt>
          <cx:pt idx="15">0.00045195364772759899</cx:pt>
          <cx:pt idx="16">-0.000171353277158952</cx:pt>
          <cx:pt idx="17">0.00012623066700550599</cx:pt>
          <cx:pt idx="18">-0.00051090687822550099</cx:pt>
          <cx:pt idx="19">-0.00054676980515026201</cx:pt>
          <cx:pt idx="20">0.00058085877064982397</cx:pt>
          <cx:pt idx="21">-0.000114994597841186</cx:pt>
          <cx:pt idx="22">-1.39206200685751e-05</cx:pt>
          <cx:pt idx="23">0.00023220615214663399</cx:pt>
          <cx:pt idx="24">-0.00014671300816533199</cx:pt>
          <cx:pt idx="25">-9.6983137633094703e-06</cx:pt>
          <cx:pt idx="26">-0.00031982231681581999</cx:pt>
          <cx:pt idx="27">0.000641604425663448</cx:pt>
          <cx:pt idx="28">0.00033775071633033099</cx:pt>
          <cx:pt idx="29">-0.00099217901832232796</cx:pt>
          <cx:pt idx="30">0.00055239165881095604</cx:pt>
          <cx:pt idx="31">0.00054659666162225004</cx:pt>
          <cx:pt idx="32">0.00026920842335310599</cx:pt>
          <cx:pt idx="33">-0.00017533886283811501</cx:pt>
          <cx:pt idx="34">-0.0025289704122937601</cx:pt>
          <cx:pt idx="35">-0.0042747178078250004</cx:pt>
          <cx:pt idx="36">-0.0016942600227316</cx:pt>
          <cx:pt idx="37">-0.00125964638197857</cx:pt>
          <cx:pt idx="38">-0.0010836509877515299</cx:pt>
          <cx:pt idx="39">-0.0022971012375553801</cx:pt>
          <cx:pt idx="40">-0.0041044067661125099</cx:pt>
          <cx:pt idx="41">-0.0015136952564831301</cx:pt>
          <cx:pt idx="42">0.00028224799608327598</cx:pt>
          <cx:pt idx="43">-0.00146840038140071</cx:pt>
          <cx:pt idx="44">-0.0022177616465290598</cx:pt>
          <cx:pt idx="45">-0.0033984113933648499</cx:pt>
          <cx:pt idx="46">-0.00097124834238906498</cx:pt>
          <cx:pt idx="47">-0.00124225892387976</cx:pt>
          <cx:pt idx="48">-0.00072171339767275499</cx:pt>
          <cx:pt idx="49">-0.00054887984333215102</cx:pt>
          <cx:pt idx="50">-0.00044408313642845898</cx:pt>
          <cx:pt idx="51">-0.00083271308097686997</cx:pt>
          <cx:pt idx="52">0.00053690881542071403</cx:pt>
          <cx:pt idx="53">-0.00033680732701367802</cx:pt>
          <cx:pt idx="54">8.4820592804243605e-05</cx:pt>
          <cx:pt idx="55">0.000331435244144823</cx:pt>
          <cx:pt idx="56">-4.5598020616203399e-05</cx:pt>
          <cx:pt idx="57">-0.00032003953317048101</cx:pt>
          <cx:pt idx="58">-0.0011018038272492699</cx:pt>
          <cx:pt idx="59">-0.00149649023673764</cx:pt>
          <cx:pt idx="60">-0.00079583030849925899</cx:pt>
          <cx:pt idx="61">-0.000748308862492343</cx:pt>
          <cx:pt idx="62">-0.0014699084047260201</cx:pt>
          <cx:pt idx="63">-0.0050812192630030903</cx:pt>
          <cx:pt idx="64">-0.0046622710831077004</cx:pt>
          <cx:pt idx="65">-0.0046953363111883204</cx:pt>
          <cx:pt idx="66">-0.014177081548189301</cx:pt>
          <cx:pt idx="67">-0.017606478291469</cx:pt>
          <cx:pt idx="68">-0.020857566438868502</cx:pt>
          <cx:pt idx="69">-0.0156867937506888</cx:pt>
          <cx:pt idx="70">-0.012011298426325799</cx:pt>
          <cx:pt idx="71">-0.0151845720925292</cx:pt>
          <cx:pt idx="72">-0.017389411070483699</cx:pt>
          <cx:pt idx="73">-0.0087936827969879207</cx:pt>
          <cx:pt idx="74">-0.0124981654235417</cx:pt>
          <cx:pt idx="75">-0.0058302305772686197</cx:pt>
          <cx:pt idx="76">-0.0012157942569313799</cx:pt>
          <cx:pt idx="77">-0.00046486219787737201</cx:pt>
          <cx:pt idx="78">-0.0022595466360453599</cx:pt>
          <cx:pt idx="79">0.00010305815207929701</cx:pt>
          <cx:pt idx="80">-0.00038508127189114898</cx:pt>
          <cx:pt idx="81">-0.00086706961072138095</cx:pt>
          <cx:pt idx="82">0.000267740280797629</cx:pt>
          <cx:pt idx="83">-8.7329123564850995e-05</cx:pt>
          <cx:pt idx="84">4.4118555801746702e-05</cx:pt>
          <cx:pt idx="85">0.00020032364537542199</cx:pt>
          <cx:pt idx="86">0.00025557356935392098</cx:pt>
          <cx:pt idx="87">-0.0031421819953616698</cx:pt>
          <cx:pt idx="88">0.00029205762918549101</cx:pt>
          <cx:pt idx="89">-0.00096943634571443804</cx:pt>
          <cx:pt idx="90">-0.0039894890092032403</cx:pt>
          <cx:pt idx="91">-0.0031838484804581299</cx:pt>
          <cx:pt idx="92">-0.0079992631001164494</cx:pt>
          <cx:pt idx="93">-0.0122161812502981</cx:pt>
          <cx:pt idx="94">-0.00139780653283475</cx:pt>
          <cx:pt idx="95">-0.0014614980279223</cx:pt>
          <cx:pt idx="96">-0.018362314607299</cx:pt>
          <cx:pt idx="97">-0.0295767837712641</cx:pt>
          <cx:pt idx="98">-0.0148580732776795</cx:pt>
          <cx:pt idx="99">0.000876272567267294</cx:pt>
          <cx:pt idx="100">-0.0023606028148576499</cx:pt>
          <cx:pt idx="101">0.0080165873855064605</cx:pt>
          <cx:pt idx="102">0.011824162185921701</cx:pt>
          <cx:pt idx="103">0.012300564282862801</cx:pt>
          <cx:pt idx="104">0.023046198948948701</cx:pt>
          <cx:pt idx="105">0.0155860263117752</cx:pt>
          <cx:pt idx="106">0.0072697974370681002</cx:pt>
          <cx:pt idx="107">-0.0017151533987810801</cx:pt>
          <cx:pt idx="108">-0.0011098298629282301</cx:pt>
          <cx:pt idx="109">0.0040882768414682398</cx:pt>
          <cx:pt idx="110">0.0011810740702531599</cx:pt>
          <cx:pt idx="111">0.00035896820442573099</cx:pt>
          <cx:pt idx="112">0.00013515055353614301</cx:pt>
          <cx:pt idx="113">-0.0010054297683508399</cx:pt>
          <cx:pt idx="114">0.000403733673490789</cx:pt>
          <cx:pt idx="115">0.000183082136984523</cx:pt>
          <cx:pt idx="116">0.000716890003517431</cx:pt>
          <cx:pt idx="117">-0.0055409280848563898</cx:pt>
          <cx:pt idx="118">-0.010866767485536</cx:pt>
          <cx:pt idx="119">-0.0075760214529249203</cx:pt>
          <cx:pt idx="120">-0.022024056528178501</cx:pt>
          <cx:pt idx="121">-0.0272336173741346</cx:pt>
          <cx:pt idx="122">-0.0090419976281129397</cx:pt>
          <cx:pt idx="123">0.0070602161439399401</cx:pt>
          <cx:pt idx="124">-0.00665697674614523</cx:pt>
          <cx:pt idx="125">-0.0045925617211503098</cx:pt>
          <cx:pt idx="126">-0.0061550439395823796</cx:pt>
          <cx:pt idx="127">-0.0074365806012727598</cx:pt>
          <cx:pt idx="128">-0.020922774222958001</cx:pt>
          <cx:pt idx="129">-0.016696224671408601</cx:pt>
          <cx:pt idx="130">0.0042087581526675704</cx:pt>
          <cx:pt idx="131">0.0095469759950910799</cx:pt>
          <cx:pt idx="132">0.028575071941108501</cx:pt>
          <cx:pt idx="133">0.031800636346265697</cx:pt>
          <cx:pt idx="134">0.02185852023617</cx:pt>
          <cx:pt idx="135">0.026272641501815699</cx:pt>
          <cx:pt idx="136">0.023064355655651299</cx:pt>
          <cx:pt idx="137">0.011110731223940899</cx:pt>
          <cx:pt idx="138">0.0035932232636908998</cx:pt>
          <cx:pt idx="139">-0.00068427882165038995</cx:pt>
          <cx:pt idx="140">0.00050620972670817603</cx:pt>
          <cx:pt idx="141">0.00064794234969875204</cx:pt>
          <cx:pt idx="142">-0.000680197897338404</cx:pt>
          <cx:pt idx="143">0.00029962910961013497</cx:pt>
          <cx:pt idx="144">-0.0033843695658321502</cx:pt>
          <cx:pt idx="145">-0.0091960154690329601</cx:pt>
          <cx:pt idx="146">-0.013223651493726601</cx:pt>
          <cx:pt idx="147">-0.017672474225699401</cx:pt>
          <cx:pt idx="148">-0.031178358204301301</cx:pt>
          <cx:pt idx="149">-0.020831094047237101</cx:pt>
          <cx:pt idx="150">-0.0207443147531877</cx:pt>
          <cx:pt idx="151">0.0048525628169012302</cx:pt>
          <cx:pt idx="152">-0.00029142640803775198</cx:pt>
          <cx:pt idx="153">-0.028120431014826801</cx:pt>
          <cx:pt idx="154">-0.0200579429224539</cx:pt>
          <cx:pt idx="155">-0.022110585078136801</cx:pt>
          <cx:pt idx="156">-0.047206749629612299</cx:pt>
          <cx:pt idx="157">-0.027156875944743201</cx:pt>
          <cx:pt idx="158">0.0025548323069152601</cx:pt>
          <cx:pt idx="159">-0.0027424166142387702</cx:pt>
          <cx:pt idx="160">0.016735667724323298</cx:pt>
          <cx:pt idx="161">0.0081026975993083797</cx:pt>
          <cx:pt idx="162">0.0157585289198953</cx:pt>
          <cx:pt idx="163">0.033747558089828697</cx:pt>
          <cx:pt idx="164">0.026110627113463101</cx:pt>
          <cx:pt idx="165">0.00136375523416131</cx:pt>
          <cx:pt idx="166">-0.00029098692579973399</cx:pt>
          <cx:pt idx="167">-0.00028535414091910498</cx:pt>
          <cx:pt idx="168">-0.00080874670372868302</cx:pt>
          <cx:pt idx="169">-0.00025742705713705899</cx:pt>
          <cx:pt idx="170">0.0010884594881262299</cx:pt>
          <cx:pt idx="171">-0.001163852162488</cx:pt>
          <cx:pt idx="172">-0.0043995649703158198</cx:pt>
          <cx:pt idx="173">-0.0050128154942169004</cx:pt>
          <cx:pt idx="174">-0.0084875029292373703</cx:pt>
          <cx:pt idx="175">-0.023379544833334601</cx:pt>
          <cx:pt idx="176">-0.037987372275638101</cx:pt>
          <cx:pt idx="177">-0.016749255313149299</cx:pt>
          <cx:pt idx="178">-0.0197507742846325</cx:pt>
          <cx:pt idx="179">-0.027637231781329999</cx:pt>
          <cx:pt idx="180">-0.023432740665282299</cx:pt>
          <cx:pt idx="181">-0.019364710610908598</cx:pt>
          <cx:pt idx="182">0.0141640335577446</cx:pt>
          <cx:pt idx="183">0.0056075851570039298</cx:pt>
          <cx:pt idx="184">0.00075759975113135597</cx:pt>
          <cx:pt idx="185">0.0082576073543415094</cx:pt>
          <cx:pt idx="186">0.036944241451107702</cx:pt>
          <cx:pt idx="187">0.031229856072933101</cx:pt>
          <cx:pt idx="188">0.040286731768467102</cx:pt>
          <cx:pt idx="189">0.00766733798637845</cx:pt>
          <cx:pt idx="190">0.017880802526777099</cx:pt>
          <cx:pt idx="191">0.050653934441243699</cx:pt>
          <cx:pt idx="192">0.031615034926898197</cx:pt>
          <cx:pt idx="193">0.00097931699011301701</cx:pt>
          <cx:pt idx="194">0.0016343832761430001</cx:pt>
          <cx:pt idx="195">-8.5735084694912398e-05</cx:pt>
          <cx:pt idx="196">-0.00087534872400741497</cx:pt>
          <cx:pt idx="197">0.00055987883267719096</cx:pt>
          <cx:pt idx="198">-0.00041953483909708001</cx:pt>
          <cx:pt idx="199">-0.0012082034657361126</cx:pt>
          <cx:pt idx="200">-0.0025954531246019001</cx:pt>
          <cx:pt idx="201">-0.0028900755070203248</cx:pt>
          <cx:pt idx="202">-0.0060698633764897248</cx:pt>
          <cx:pt idx="203">-0.01162727647280175</cx:pt>
          <cx:pt idx="204">-0.0079943202092559</cx:pt>
          <cx:pt idx="205">-0.0077294285570261752</cx:pt>
          <cx:pt idx="206">-0.0077649753176688499</cx:pt>
          <cx:pt idx="207">-0.0051753063858461252</cx:pt>
          <cx:pt idx="208">-0.00079892256002747001</cx:pt>
          <cx:pt idx="209">0.0020488852116700451</cx:pt>
          <cx:pt idx="210">0.0077280456641967751</cx:pt>
          <cx:pt idx="211">0.0071927799332672498</cx:pt>
          <cx:pt idx="212">0.0052819598180008</cx:pt>
          <cx:pt idx="213">0.0090661196749429254</cx:pt>
          <cx:pt idx="214">0.0024134122927127102</cx:pt>
          <cx:pt idx="215">0.0024009986396418773</cx:pt>
          <cx:pt idx="216">-0.0011508239156771574</cx:pt>
          <cx:pt idx="217">-0.0023770143451027426</cx:pt>
          <cx:pt idx="218">-0.00138039103071343</cx:pt>
          <cx:pt idx="219">0.0075640838954300496</cx:pt>
          <cx:pt idx="220">0.0041303259934393748</cx:pt>
          <cx:pt idx="221">-0.0019644981313124525</cx:pt>
          <cx:pt idx="222">0.00050760104841229001</cx:pt>
          <cx:pt idx="223">-0.00026048180962666249</cx:pt>
          <cx:pt idx="224">-0.00051068240771286503</cx:pt>
          <cx:pt idx="225">-0.00021423808558012974</cx:pt>
          <cx:pt idx="226">2.7350102830416498e-05</cx:pt>
          <cx:pt idx="227">-0.00028669648000735252</cx:pt>
          <cx:pt idx="228">-0.002516482267748</cx:pt>
          <cx:pt idx="229">-0.0052752450921974498</cx:pt>
          <cx:pt idx="230">-0.0044906603398284003</cx:pt>
          <cx:pt idx="231">-0.0032481116066749752</cx:pt>
          <cx:pt idx="232">-0.0040279785304470749</cx:pt>
          <cx:pt idx="233">-0.010173972257175826</cx:pt>
          <cx:pt idx="234">-0.010082187408932524</cx:pt>
          <cx:pt idx="235">-0.003477615283603725</cx:pt>
          <cx:pt idx="236">-0.0023031908121805026</cx:pt>
          <cx:pt idx="237">0.0008528791444252675</cx:pt>
          <cx:pt idx="238">0.00089231635988144755</cx:pt>
          <cx:pt idx="239">0.00273486532097245</cx:pt>
          <cx:pt idx="240">0.0019375756467348724</cx:pt>
          <cx:pt idx="241">0.014509791401286949</cx:pt>
          <cx:pt idx="242">0.010006295140705475</cx:pt>
          <cx:pt idx="243">0.0026428545364426</cx:pt>
          <cx:pt idx="244">0.0035995797128735001</cx:pt>
          <cx:pt idx="245">0.010909431239297626</cx:pt>
          <cx:pt idx="246">0.0010894850083555975</cx:pt>
          <cx:pt idx="247">-0.0052302365356601248</cx:pt>
          <cx:pt idx="248">0.0066874788373762753</cx:pt>
          <cx:pt idx="249">0.0019301054232745275</cx:pt>
          <cx:pt idx="250">0.00024776559017170398</cx:pt>
          <cx:pt idx="251">0.00014455472834190675</cx:pt>
          <cx:pt idx="252">-0.00018593785731759249</cx:pt>
          <cx:pt idx="253">-0.00025435324845849252</cx:pt>
          <cx:pt idx="254">0.00016787576771712625</cx:pt>
          <cx:pt idx="255">-0.00010615753399466224</cx:pt>
          <cx:pt idx="256">-0.0055475571636306497</cx:pt>
          <cx:pt idx="257">-0.0070899129460414252</cx:pt>
          <cx:pt idx="258">-0.00072872926035558996</cx:pt>
          <cx:pt idx="259">-0.0053750162767607747</cx:pt>
          <cx:pt idx="260">-0.0067900702863198754</cx:pt>
          <cx:pt idx="261">-0.0060614525016903752</cx:pt>
          <cx:pt idx="262">-0.0092895027901042249</cx:pt>
          <cx:pt idx="263">-0.00053866433143194754</cx:pt>
          <cx:pt idx="264">-0.0057662618017762001</cx:pt>
          <cx:pt idx="265">-0.0018550356581213149</cx:pt>
          <cx:pt idx="266">-0.00413767515584195</cx:pt>
          <cx:pt idx="267">-0.0015223421382324226</cx:pt>
          <cx:pt idx="268">0.0024617627609691351</cx:pt>
          <cx:pt idx="269">0.015857012200268951</cx:pt>
          <cx:pt idx="270">0.018780895541912548</cx:pt>
          <cx:pt idx="271">0.0071396653966718749</cx:pt>
          <cx:pt idx="272">0.011982720039970826</cx:pt>
          <cx:pt idx="273">0.0058708823455850502</cx:pt>
          <cx:pt idx="274">-0.0059647845202137496</cx:pt>
          <cx:pt idx="275">-0.011930399752328026</cx:pt>
          <cx:pt idx="276">-0.0062784853383985751</cx:pt>
          <cx:pt idx="277">-7.3317083401709505e-05</cx:pt>
          <cx:pt idx="278">-0.00030265485751082501</cx:pt>
          <cx:pt idx="279">-3.4052312372972498e-05</cx:pt>
          <cx:pt idx="280">-0.00019279672466877151</cx:pt>
          <cx:pt idx="281">3.2904857419829752e-05</cx:pt>
          <cx:pt idx="282">-0.00031025757732255498</cx:pt>
          <cx:pt idx="283">-0.00062307813348444247</cx:pt>
          <cx:pt idx="284">-0.0076167294976123004</cx:pt>
          <cx:pt idx="285">-0.0081768624699146246</cx:pt>
          <cx:pt idx="286">-0.0016663028525203776</cx:pt>
          <cx:pt idx="287">-0.0069800038134469247</cx:pt>
          <cx:pt idx="288">-0.0096395205943219757</cx:pt>
          <cx:pt idx="289">-0.0039280121789985753</cx:pt>
          <cx:pt idx="290">-0.003266719420267775</cx:pt>
          <cx:pt idx="291">-0.0076149513867401252</cx:pt>
          <cx:pt idx="292">-0.0044478296508830752</cx:pt>
          <cx:pt idx="293">-0.010132251359413225</cx:pt>
          <cx:pt idx="294">-0.015632389425360951</cx:pt>
          <cx:pt idx="295">0.000208009326807144</cx:pt>
          <cx:pt idx="296">-0.0012768306269586799</cx:pt>
          <cx:pt idx="297">0.0010341981076319299</cx:pt>
          <cx:pt idx="298">-0.00059657987100732504</cx:pt>
          <cx:pt idx="299">0.0173338295544796</cx:pt>
          <cx:pt idx="300">0.0128215148243706</cx:pt>
          <cx:pt idx="301">-0.041209153861511597</cx:pt>
          <cx:pt idx="302">-0.0247131101453868</cx:pt>
          <cx:pt idx="303">-0.033434112382529801</cx:pt>
          <cx:pt idx="304">-0.022220438434959001</cx:pt>
          <cx:pt idx="305">0.0096058342612275107</cx:pt>
          <cx:pt idx="306">-0.0016339399641500101</cx:pt>
          <cx:pt idx="307">0.00078918087302133004</cx:pt>
          <cx:pt idx="308">-0.00021590721907187901</cx:pt>
          <cx:pt idx="309">-0.0024352264095400498</cx:pt>
          <cx:pt idx="310">-0.0019471591475094399</cx:pt>
          <cx:pt idx="311">-0.018181097791311201</cx:pt>
          <cx:pt idx="312">-0.033192972594429097</cx:pt>
          <cx:pt idx="313">-0.0147252190211449</cx:pt>
          <cx:pt idx="314">0.019906160948845401</cx:pt>
          <cx:pt idx="315">-0.0248102707354056</cx:pt>
          <cx:pt idx="316">-0.014439124107237401</cx:pt>
          <cx:pt idx="317">-0.00330151968651311</cx:pt>
          <cx:pt idx="318">-0.0045323703199087496</cx:pt>
          <cx:pt idx="319">0.0109590455751609</cx:pt>
          <cx:pt idx="320">-0.010438104949287</cx:pt>
          <cx:pt idx="321">-0.052605326721873701</cx:pt>
          <cx:pt idx="322">-0.0179097274306825</cx:pt>
          <cx:pt idx="323">0.012150414284569901</cx:pt>
          <cx:pt idx="324">-0.0024233186556773499</cx:pt>
          <cx:pt idx="325">0.017066125141049601</cx:pt>
          <cx:pt idx="326">-0.0089096129870540001</cx:pt>
          <cx:pt idx="327">0.0137390727957081</cx:pt>
          <cx:pt idx="328">0.0049290021015683701</cx:pt>
          <cx:pt idx="329">-0.0118948370885197</cx:pt>
          <cx:pt idx="330">0.0068824163731703398</cx:pt>
          <cx:pt idx="331">-0.0099001755069028398</cx:pt>
          <cx:pt idx="332">-0.014735506258922001</cx:pt>
          <cx:pt idx="333">-0.00267281201586175</cx:pt>
          <cx:pt idx="334">-0.0026980743204919502</cx:pt>
          <cx:pt idx="335">-0.00037575131089982901</cx:pt>
          <cx:pt idx="336">-3.1246027295258398e-05</cx:pt>
          <cx:pt idx="337">-0.00077950235953536595</cx:pt>
          <cx:pt idx="338">-0.00087034241716023601</cx:pt>
          <cx:pt idx="339">-0.02315851603036</cx:pt>
          <cx:pt idx="340">-0.0080797436822640702</cx:pt>
          <cx:pt idx="341">0.00611660548335171</cx:pt>
          <cx:pt idx="342">0.0278329062452203</cx:pt>
          <cx:pt idx="343">0.0011840448010570601</cx:pt>
          <cx:pt idx="344">0.001880586780857</cx:pt>
          <cx:pt idx="345">-0.051962508347369402</cx:pt>
          <cx:pt idx="346">-0.0398808929579006</cx:pt>
          <cx:pt idx="347">-0.048907797940209503</cx:pt>
          <cx:pt idx="348">-0.0187323232638568</cx:pt>
          <cx:pt idx="349">-0.0249039804450105</cx:pt>
          <cx:pt idx="350">0.0010498512033981901</cx:pt>
          <cx:pt idx="351">0.042286026617221098</cx:pt>
          <cx:pt idx="352">-0.011276228479275299</cx:pt>
          <cx:pt idx="353">0.0039962019471985804</cx:pt>
          <cx:pt idx="354">0.0027029923361569699</cx:pt>
          <cx:pt idx="355">0.018457351904740502</cx:pt>
          <cx:pt idx="356">0.00080286742689595703</cx:pt>
          <cx:pt idx="357">0.0024692292663611799</cx:pt>
          <cx:pt idx="358">0.00118170567627289</cx:pt>
          <cx:pt idx="359">-0.0068535875936676198</cx:pt>
          <cx:pt idx="360">-0.025398627944364899</cx:pt>
          <cx:pt idx="361">-0.0065689634253024596</cx:pt>
          <cx:pt idx="362">-0.0031813694145278399</cx:pt>
          <cx:pt idx="363">4.5492041622586302e-05</cx:pt>
          <cx:pt idx="364">-0.00013089273040655801</cx:pt>
          <cx:pt idx="365">-0.00037311982337693802</cx:pt>
          <cx:pt idx="366">-0.00197974690450553</cx:pt>
          <cx:pt idx="367">-0.018236721274402502</cx:pt>
          <cx:pt idx="368">0.0033860340995094601</cx:pt>
          <cx:pt idx="369">-0.0016182409650891401</cx:pt>
          <cx:pt idx="370">0.0087011596282055605</cx:pt>
          <cx:pt idx="371">0.038743013274103302</cx:pt>
          <cx:pt idx="372">0.016442792820468399</cx:pt>
          <cx:pt idx="373">-0.0126356346047464</cx:pt>
          <cx:pt idx="374">-0.016513999622460598</cx:pt>
          <cx:pt idx="375">-0.056731808821046503</cx:pt>
          <cx:pt idx="376">-0.048874153280134398</cx:pt>
          <cx:pt idx="377">-0.042579038824276799</cx:pt>
          <cx:pt idx="378">4.6080514493541201e-05</cx:pt>
          <cx:pt idx="379">-0.0041138184317253603</cx:pt>
          <cx:pt idx="380">-0.0015460876952170699</cx:pt>
          <cx:pt idx="381">0.02155276986762</cx:pt>
          <cx:pt idx="382">-0.0052692337500551099</cx:pt>
          <cx:pt idx="383">0.0145974644427908</cx:pt>
          <cx:pt idx="384">0.030163954806742999</cx:pt>
          <cx:pt idx="385">0.0070172185559677202</cx:pt>
          <cx:pt idx="386">-0.016455929569437502</cx:pt>
          <cx:pt idx="387">-0.028280737882171399</cx:pt>
          <cx:pt idx="388">-0.0345308675265713</cx:pt>
          <cx:pt idx="389">-0.0116234328765802</cx:pt>
          <cx:pt idx="390">-0.0060534813064652996</cx:pt>
          <cx:pt idx="391">-0.0024253052047375</cx:pt>
          <cx:pt idx="392">-1.9294054712997101e-05</cx:pt>
          <cx:pt idx="393">-0.00053318160539341799</cx:pt>
          <cx:pt idx="394">-0.00127351024793709</cx:pt>
          <cx:pt idx="395">0.00117693685875028</cx:pt>
          <cx:pt idx="396">0.027750208143301001</cx:pt>
          <cx:pt idx="397">0.013171692663954401</cx:pt>
          <cx:pt idx="398">0.037993145720539703</cx:pt>
          <cx:pt idx="399">0.056717893846288302</cx:pt>
          <cx:pt idx="400">0.049761713297816</cx:pt>
          <cx:pt idx="401">0.0155418855768243</cx:pt>
          <cx:pt idx="402">0.016551304104663201</cx:pt>
          <cx:pt idx="403">-0.048046220593765301</cx:pt>
          <cx:pt idx="404">-0.074853507064768995</cx:pt>
          <cx:pt idx="405">-0.034844972168388902</cx:pt>
          <cx:pt idx="406">-0.018455878211884401</cx:pt>
          <cx:pt idx="407">-0.025118163922354501</cx:pt>
          <cx:pt idx="408">-0.0101451294739141</cx:pt>
          <cx:pt idx="409">0.0046417675395007104</cx:pt>
          <cx:pt idx="410">0.011025666248538299</cx:pt>
          <cx:pt idx="411">0.051756932604596698</cx:pt>
          <cx:pt idx="412">0.058096840902241001</cx:pt>
          <cx:pt idx="413">-0.019881031228417299</cx:pt>
          <cx:pt idx="414">-0.046115072951084198</cx:pt>
          <cx:pt idx="415">-0.052899033391831198</cx:pt>
          <cx:pt idx="416">-0.038135281222974098</cx:pt>
          <cx:pt idx="417">-0.016641322803607</cx:pt>
          <cx:pt idx="418">-0.0050855390698532101</cx:pt>
          <cx:pt idx="419">0.00015104035632877401</cx:pt>
          <cx:pt idx="420">0.00042916800374172</cx:pt>
          <cx:pt idx="421">-0.00017438797991030399</cx:pt>
          <cx:pt idx="422">-0.00047453081983179102</cx:pt>
          <cx:pt idx="423">0.0092588160267938601</cx:pt>
          <cx:pt idx="424">0.051686538309480702</cx:pt>
          <cx:pt idx="425">0.065168351990520595</cx:pt>
          <cx:pt idx="426">0.078931240129458499</cx:pt>
          <cx:pt idx="427">0.10303194647964201</cx:pt>
          <cx:pt idx="428">0.096179794090426193</cx:pt>
          <cx:pt idx="429">0.021699122654995399</cx:pt>
          <cx:pt idx="430">0.030893860671538299</cx:pt>
          <cx:pt idx="431">-0.0095467778881224499</cx:pt>
          <cx:pt idx="432">-0.0334048031649226</cx:pt>
          <cx:pt idx="433">-0.049186903590625802</cx:pt>
          <cx:pt idx="434">-0.040793894030272698</cx:pt>
          <cx:pt idx="435">-0.062936425013661396</cx:pt>
          <cx:pt idx="436">-0.045310163646571103</cx:pt>
          <cx:pt idx="437">-0.0034279928883188199</cx:pt>
          <cx:pt idx="438">0.0268912158814981</cx:pt>
          <cx:pt idx="439">0.040064791182098797</cx:pt>
          <cx:pt idx="440">0.031262141113877699</cx:pt>
          <cx:pt idx="441">-0.0208891982368987</cx:pt>
          <cx:pt idx="442">-0.041823359628850698</cx:pt>
          <cx:pt idx="443">-0.043101128857749797</cx:pt>
          <cx:pt idx="444">-0.033877547040247702</cx:pt>
          <cx:pt idx="445">-0.016269462779210101</cx:pt>
          <cx:pt idx="446">-0.0057008556983861799</cx:pt>
          <cx:pt idx="447">-0.0023765761514193502</cx:pt>
          <cx:pt idx="448">-0.000212061959402938</cx:pt>
          <cx:pt idx="449">-0.00025430533483615102</cx:pt>
          <cx:pt idx="450">-0.00017943142775565701</cx:pt>
          <cx:pt idx="451">0.0061230861725922103</cx:pt>
          <cx:pt idx="452">0.037984313951910501</cx:pt>
          <cx:pt idx="453">0.066515360204771307</cx:pt>
          <cx:pt idx="454">0.071276106851664398</cx:pt>
          <cx:pt idx="455">0.0906839937370926</cx:pt>
          <cx:pt idx="456">0.070841210234407495</cx:pt>
          <cx:pt idx="457">0.070526265363322599</cx:pt>
          <cx:pt idx="458">0.10740659576278699</cx:pt>
          <cx:pt idx="459">0.073684092961316505</cx:pt>
          <cx:pt idx="460">0.036582277599165998</cx:pt>
          <cx:pt idx="461">0.026617245129250799</cx:pt>
          <cx:pt idx="462">-0.059753650430111299</cx:pt>
          <cx:pt idx="463">-0.081551402896392594</cx:pt>
          <cx:pt idx="464">-0.067332007672969804</cx:pt>
          <cx:pt idx="465">-0.023199412248680398</cx:pt>
          <cx:pt idx="466">0.046024572468164403</cx:pt>
          <cx:pt idx="467">0.0305089139347899</cx:pt>
          <cx:pt idx="468">0.041450710411300599</cx:pt>
          <cx:pt idx="469">-0.020238081841237199</cx:pt>
          <cx:pt idx="470">-0.021392367654488698</cx:pt>
          <cx:pt idx="471">-0.032101619797245899</cx:pt>
          <cx:pt idx="472">-0.018331449800686302</cx:pt>
          <cx:pt idx="473">-0.019777780351202399</cx:pt>
          <cx:pt idx="474">-0.0077783580725123997</cx:pt>
          <cx:pt idx="475">0.00067644953226298702</cx:pt>
          <cx:pt idx="476">-6.4735825186037295e-05</cx:pt>
          <cx:pt idx="477">0.000455981097074776</cx:pt>
          <cx:pt idx="478">-0.0037287914105311698</cx:pt>
          <cx:pt idx="479">-0.000487560189788116</cx:pt>
          <cx:pt idx="480">0.011777385223433001</cx:pt>
          <cx:pt idx="481">0.032215156216651997</cx:pt>
          <cx:pt idx="482">0.0483665422141372</cx:pt>
          <cx:pt idx="483">0.094534315329104904</cx:pt>
          <cx:pt idx="484">0.093193634721384103</cx:pt>
          <cx:pt idx="485">0.094357182513538099</cx:pt>
          <cx:pt idx="486">0.15612385427228301</cx:pt>
          <cx:pt idx="487">0.108434713577879</cx:pt>
          <cx:pt idx="488">0.056444768431879497</cx:pt>
          <cx:pt idx="489">0.040782833293803798</cx:pt>
          <cx:pt idx="490">-0.0259177709095651</cx:pt>
          <cx:pt idx="491">-0.0094043419749957405</cx:pt>
          <cx:pt idx="492">0.020467310015410502</cx:pt>
          <cx:pt idx="493">0.051620588524995403</cx:pt>
          <cx:pt idx="494">0.040483328113634101</cx:pt>
          <cx:pt idx="495">0.028106532097297399</cx:pt>
          <cx:pt idx="496">0.015525141229462599</cx:pt>
          <cx:pt idx="497">-0.035598985128676298</cx:pt>
          <cx:pt idx="498">-0.0211413661210407</cx:pt>
          <cx:pt idx="499">-0.025238961627981601</cx:pt>
          <cx:pt idx="500">-0.0285461583053775</cx:pt>
          <cx:pt idx="501">-0.019619584004291798</cx:pt>
          <cx:pt idx="502">-0.0030963971973921099</cx:pt>
          <cx:pt idx="503">-0.00184988291475765</cx:pt>
          <cx:pt idx="504">-0.000137941959367206</cx:pt>
          <cx:pt idx="505">-0.000362914839147066</cx:pt>
          <cx:pt idx="506">-0.0031564135860845601</cx:pt>
          <cx:pt idx="507">-0.0143131353738005</cx:pt>
          <cx:pt idx="508">-0.0202016263651306</cx:pt>
          <cx:pt idx="509">-0.0015005053966336401</cx:pt>
          <cx:pt idx="510">0.016712189943190101</cx:pt>
          <cx:pt idx="511">0.052874643035513598</cx:pt>
          <cx:pt idx="512">0.095618035838433396</cx:pt>
          <cx:pt idx="513">0.080317847543576598</cx:pt>
          <cx:pt idx="514">0.096612924113614398</cx:pt>
          <cx:pt idx="515">0.093365104601992793</cx:pt>
          <cx:pt idx="516">0.067042426350834905</cx:pt>
          <cx:pt idx="517">0.0588223077638221</cx:pt>
          <cx:pt idx="518">0.032214270507634001</cx:pt>
          <cx:pt idx="519">0.0120586749292161</cx:pt>
          <cx:pt idx="520">0.045447059145115397</cx:pt>
          <cx:pt idx="521">0.065786116088287203</cx:pt>
          <cx:pt idx="522">0.0075569869623364604</cx:pt>
          <cx:pt idx="523">0.020911230771129101</cx:pt>
          <cx:pt idx="524">2.76712132480358e-05</cx:pt>
          <cx:pt idx="525">-0.027338881825636902</cx:pt>
          <cx:pt idx="526">-0.029514381327820499</cx:pt>
          <cx:pt idx="527">-0.0265841741027859</cx:pt>
          <cx:pt idx="528">-0.024926003505835501</cx:pt>
          <cx:pt idx="529">-0.0111259103708145</cx:pt>
          <cx:pt idx="530">-0.0028817999920483601</cx:pt>
          <cx:pt idx="531">-0.00039763260658364299</cx:pt>
          <cx:pt idx="532">-0.00041955532426092199</cx:pt>
          <cx:pt idx="533">-0.00064686743467129405</cx:pt>
          <cx:pt idx="534">-0.0023068516768115798</cx:pt>
          <cx:pt idx="535">-0.026093660644950101</cx:pt>
          <cx:pt idx="536">-0.038371970869199502</cx:pt>
          <cx:pt idx="537">-0.024093143657309</cx:pt>
          <cx:pt idx="538">-0.022297920433035599</cx:pt>
          <cx:pt idx="539">0.0055555044934190003</cx:pt>
          <cx:pt idx="540">0.023978227044506001</cx:pt>
          <cx:pt idx="541">0.027121646898473999</cx:pt>
          <cx:pt idx="542">0.030846773261027902</cx:pt>
          <cx:pt idx="543">0.038159411748568003</cx:pt>
          <cx:pt idx="544">0.016613685584921101</cx:pt>
          <cx:pt idx="545">-0.0056175898860764501</cx:pt>
          <cx:pt idx="546">-0.00349370051748925</cx:pt>
          <cx:pt idx="547">-0.0028140712063763401</cx:pt>
          <cx:pt idx="548">0.038012279791556199</cx:pt>
          <cx:pt idx="549">0.040666314924765197</cx:pt>
          <cx:pt idx="550">0.046341667685468199</cx:pt>
          <cx:pt idx="551">0.031302877005793699</cx:pt>
          <cx:pt idx="552">0.0068769689970841399</cx:pt>
          <cx:pt idx="553">-0.0297262964279328</cx:pt>
          <cx:pt idx="554">-0.043609966077566897</cx:pt>
          <cx:pt idx="555">-0.0131971013927042</cx:pt>
          <cx:pt idx="556">-0.000158163697811772</cx:pt>
          <cx:pt idx="557">-0.0032788140569179202</cx:pt>
          <cx:pt idx="558">-0.0044508925012004298</cx:pt>
          <cx:pt idx="559">0.00077686371739144403</cx:pt>
          <cx:pt idx="560">-5.8844008638579802e-05</cx:pt>
          <cx:pt idx="561">-0.000315050726673431</cx:pt>
          <cx:pt idx="562">-0.00429871958362406</cx:pt>
          <cx:pt idx="563">-0.028334180636311001</cx:pt>
          <cx:pt idx="564">-0.0440230343663056</cx:pt>
          <cx:pt idx="565">-0.037224646109322801</cx:pt>
          <cx:pt idx="566">-0.036415055071338499</cx:pt>
          <cx:pt idx="567">-0.053365797190951698</cx:pt>
          <cx:pt idx="568">-0.035790764901305498</cx:pt>
          <cx:pt idx="569">-0.0225681841287373</cx:pt>
          <cx:pt idx="570">-0.049653683981478902</cx:pt>
          <cx:pt idx="571">-0.0522192152283463</cx:pt>
          <cx:pt idx="572">-0.063057499273824202</cx:pt>
          <cx:pt idx="573">-0.0251026907335569</cx:pt>
          <cx:pt idx="574">-0.0047731766542835003</cx:pt>
          <cx:pt idx="575">-0.0123340431424578</cx:pt>
          <cx:pt idx="576">0.031263817672443198</cx:pt>
          <cx:pt idx="577">0.049313803261382398</cx:pt>
          <cx:pt idx="578">0.0222413329996662</cx:pt>
          <cx:pt idx="579">0.011724786468664599</cx:pt>
          <cx:pt idx="580">-0.0061325158739038502</cx:pt>
          <cx:pt idx="581">-0.033321805422186698</cx:pt>
          <cx:pt idx="582">-0.0293189693054733</cx:pt>
          <cx:pt idx="583">0.0065715080956112804</cx:pt>
          <cx:pt idx="584">0.022050907847068601</cx:pt>
          <cx:pt idx="585">0.011603487654465901</cx:pt>
          <cx:pt idx="586">-0.0033467141128793198</cx:pt>
          <cx:pt idx="587">-0.00060248624032091102</cx:pt>
          <cx:pt idx="588">-0.00025590238578808102</cx:pt>
          <cx:pt idx="589">-0.00067210350138530303</cx:pt>
          <cx:pt idx="590">-0.0070278981026681</cx:pt>
          <cx:pt idx="591">-0.0213343089605528</cx:pt>
          <cx:pt idx="592">-0.039868260371048798</cx:pt>
          <cx:pt idx="593">-0.038320469050644297</cx:pt>
          <cx:pt idx="594">-0.043748825690197599</cx:pt>
          <cx:pt idx="595">-0.053186547363979202</cx:pt>
          <cx:pt idx="596">-0.062183004236833199</cx:pt>
          <cx:pt idx="597">-0.036717177246645402</cx:pt>
          <cx:pt idx="598">-0.034883084470296997</cx:pt>
          <cx:pt idx="599">-0.048693348897010102</cx:pt>
          <cx:pt idx="600">-0.026477187651999998</cx:pt>
          <cx:pt idx="601">-0.040542218407466198</cx:pt>
          <cx:pt idx="602">-0.017075263507252799</cx:pt>
          <cx:pt idx="603">-0.024528524635950299</cx:pt>
          <cx:pt idx="604">0.027583724558154499</cx:pt>
          <cx:pt idx="605">-0.015916662203482399</cx:pt>
          <cx:pt idx="606">0.0095019035300594693</cx:pt>
          <cx:pt idx="607">-0.0035094835685508001</cx:pt>
          <cx:pt idx="608">-0.0070932817444478297</cx:pt>
          <cx:pt idx="609">0.00638880206583333</cx:pt>
          <cx:pt idx="610">0.00161052592185694</cx:pt>
          <cx:pt idx="611">0.0077939113138569896</cx:pt>
          <cx:pt idx="612">0.025175751638593698</cx:pt>
          <cx:pt idx="613">0.0115275137931321</cx:pt>
          <cx:pt idx="614">-0.0062664844804556502</cx:pt>
          <cx:pt idx="615">0.000117813759897972</cx:pt>
          <cx:pt idx="616">-0.00039472124416639598</cx:pt>
          <cx:pt idx="617">0.00032712694508780599</cx:pt>
          <cx:pt idx="618">-0.0038269676429049</cx:pt>
          <cx:pt idx="619">-0.0118360239551633</cx:pt>
          <cx:pt idx="620">-0.022114753497743101</cx:pt>
          <cx:pt idx="621">-0.030409207840236801</cx:pt>
          <cx:pt idx="622">-0.0472923206510555</cx:pt>
          <cx:pt idx="623">-0.055936746759155498</cx:pt>
          <cx:pt idx="624">-0.064773125011352004</cx:pt>
          <cx:pt idx="625">-0.053881276995824297</cx:pt>
          <cx:pt idx="626">-0.0371649306250353</cx:pt>
          <cx:pt idx="627">-0.023351552093787899</cx:pt>
          <cx:pt idx="628">-0.0233869951816509</cx:pt>
          <cx:pt idx="629">-0.0235134230473464</cx:pt>
          <cx:pt idx="630">-0.013152635247702301</cx:pt>
          <cx:pt idx="631">-0.034925802416061198</cx:pt>
          <cx:pt idx="632">-0.012323724932611701</cx:pt>
          <cx:pt idx="633">-0.025809071204082001</cx:pt>
          <cx:pt idx="634">-0.0136087017990782</cx:pt>
          <cx:pt idx="635">-0.024778140066368099</cx:pt>
          <cx:pt idx="636">0.031563676805050601</cx:pt>
          <cx:pt idx="637">0.024432760879782401</cx:pt>
          <cx:pt idx="638">0.023950408926385901</cx:pt>
          <cx:pt idx="639">0.0225813561433524</cx:pt>
          <cx:pt idx="640">0.0243098829270143</cx:pt>
          <cx:pt idx="641">0.0142197658996629</cx:pt>
          <cx:pt idx="642">0.0027178841219274098</cx:pt>
          <cx:pt idx="643">-0.00104566426181645</cx:pt>
          <cx:pt idx="644">-5.6567376867868497e-06</cx:pt>
          <cx:pt idx="645">1.9022805173389502e-05</cx:pt>
          <cx:pt idx="646">-0.0020552489289020698</cx:pt>
          <cx:pt idx="647">-0.00465341010486573</cx:pt>
          <cx:pt idx="648">-0.010333543679329499</cx:pt>
          <cx:pt idx="649">-0.012060547602551999</cx:pt>
          <cx:pt idx="650">-0.0081556247269670406</cx:pt>
          <cx:pt idx="651">-0.0154191339115158</cx:pt>
          <cx:pt idx="652">-0.034612991117887799</cx:pt>
          <cx:pt idx="653">-0.042580850194338098</cx:pt>
          <cx:pt idx="654">-0.047261415144265399</cx:pt>
          <cx:pt idx="655">-0.0295164499053246</cx:pt>
          <cx:pt idx="656">-0.0217163521571083</cx:pt>
          <cx:pt idx="657">-0.015683616929775001</cx:pt>
          <cx:pt idx="658">0.0080918444324981093</cx:pt>
          <cx:pt idx="659">-0.0178295139042048</cx:pt>
          <cx:pt idx="660">-0.033508911549038303</cx:pt>
          <cx:pt idx="661">-0.018369557479634101</cx:pt>
          <cx:pt idx="662">-0.0163123975054244</cx:pt>
          <cx:pt idx="663">0.0096266674809509702</cx:pt>
          <cx:pt idx="664">0.045374565157157501</cx:pt>
          <cx:pt idx="665">0.039477066419039801</cx:pt>
          <cx:pt idx="666">0.027940500541166001</cx:pt>
          <cx:pt idx="667">0.021120086532687501</cx:pt>
          <cx:pt idx="668">0.0228027652879732</cx:pt>
          <cx:pt idx="669">0.0114557797545881</cx:pt>
          <cx:pt idx="670">0.0011496267415481299</cx:pt>
          <cx:pt idx="671">-0.00041378769455036101</cx:pt>
          <cx:pt idx="672">0.00073485916660638204</cx:pt>
          <cx:pt idx="673">-7.04125596433321e-05</cx:pt>
          <cx:pt idx="674">-0.00071835318499863796</cx:pt>
          <cx:pt idx="675">7.1640811954903701e-05</cx:pt>
          <cx:pt idx="676">-0.00080643392027584095</cx:pt>
          <cx:pt idx="677">-0.0064922044298476502</cx:pt>
          <cx:pt idx="678">0.0119822198659049</cx:pt>
          <cx:pt idx="679">0.019016105289105099</cx:pt>
          <cx:pt idx="680">0.028770430382770301</cx:pt>
          <cx:pt idx="681">0.015857211278895601</cx:pt>
          <cx:pt idx="682">-0.013255911977243399</cx:pt>
          <cx:pt idx="683">0.0124270811949273</cx:pt>
          <cx:pt idx="684">0.0204555932282817</cx:pt>
          <cx:pt idx="685">0.027615113659507699</cx:pt>
          <cx:pt idx="686">0.043650290465366698</cx:pt>
          <cx:pt idx="687">0.0086865783552481698</cx:pt>
          <cx:pt idx="688">0.013964996883601</cx:pt>
          <cx:pt idx="689">0.00927799943620943</cx:pt>
          <cx:pt idx="690">0.00646942671254426</cx:pt>
          <cx:pt idx="691">0.0291828969638144</cx:pt>
          <cx:pt idx="692">0.045499893558951399</cx:pt>
          <cx:pt idx="693">0.038690141770428801</cx:pt>
          <cx:pt idx="694">0.033312777452115701</cx:pt>
          <cx:pt idx="695">0.0234252275467834</cx:pt>
          <cx:pt idx="696">0.000922530374489828</cx:pt>
          <cx:pt idx="697">-0.00073104834165417596</cx:pt>
          <cx:pt idx="698">-0.00148888166621948</cx:pt>
          <cx:pt idx="699">0.000115245790006592</cx:pt>
          <cx:pt idx="700">1.14596482462433e-06</cx:pt>
          <cx:pt idx="701">-0.00041580747587635598</cx:pt>
          <cx:pt idx="702">-6.9469071868181499e-05</cx:pt>
          <cx:pt idx="703">-0.00024490703767829998</cx:pt>
          <cx:pt idx="704">-0.00023880004020830999</cx:pt>
          <cx:pt idx="705">0.0073530433751598104</cx:pt>
          <cx:pt idx="706">0.0130215817566897</cx:pt>
          <cx:pt idx="707">0.014356027263641</cx:pt>
          <cx:pt idx="708">0.017486160670953699</cx:pt>
          <cx:pt idx="709">0.0122596501673688</cx:pt>
          <cx:pt idx="710">0.0074407283238854503</cx:pt>
          <cx:pt idx="711">0.0120534601665037</cx:pt>
          <cx:pt idx="712">0.0087952644865744601</cx:pt>
          <cx:pt idx="713">0.035976015577925798</cx:pt>
          <cx:pt idx="714">0.038727691266326997</cx:pt>
          <cx:pt idx="715">0.017331689849556599</cx:pt>
          <cx:pt idx="716">0.0048188813615146799</cx:pt>
          <cx:pt idx="717">0.0032145601526130199</cx:pt>
          <cx:pt idx="718">0.014424699632488601</cx:pt>
          <cx:pt idx="719">0.0175876436487899</cx:pt>
          <cx:pt idx="720">0.0291998276088931</cx:pt>
          <cx:pt idx="721">0.028003313507448901</cx:pt>
          <cx:pt idx="722">0.0124584113222759</cx:pt>
          <cx:pt idx="723">0.0063772016829565003</cx:pt>
          <cx:pt idx="724">-0.000223934167948937</cx:pt>
          <cx:pt idx="725">0.00065634226973898904</cx:pt>
          <cx:pt idx="726">-7.0860230584882605e-05</cx:pt>
          <cx:pt idx="727">0.00053098270717053995</cx:pt>
          <cx:pt idx="728">0.00042990110256273299</cx:pt>
          <cx:pt idx="729">0.000567543149285772</cx:pt>
          <cx:pt idx="730">-0.00035461067369037703</cx:pt>
          <cx:pt idx="731">7.1150019629843401e-07</cx:pt>
          <cx:pt idx="732">3.0713347176146503e-05</cx:pt>
          <cx:pt idx="733">0.0073267332046451803</cx:pt>
          <cx:pt idx="734">0.0128031934406771</cx:pt>
          <cx:pt idx="735">0.0103606578320406</cx:pt>
          <cx:pt idx="736">0.013374560278813801</cx:pt>
          <cx:pt idx="737">0.016250472485120199</cx:pt>
          <cx:pt idx="738">0.020321907860092001</cx:pt>
          <cx:pt idx="739">0.017526127206677702</cx:pt>
          <cx:pt idx="740">0.0211775592300791</cx:pt>
          <cx:pt idx="741">0.022360871829565102</cx:pt>
          <cx:pt idx="742">0.0270135203110358</cx:pt>
          <cx:pt idx="743">0.0136555074772081</cx:pt>
          <cx:pt idx="744">0.0098021697023465294</cx:pt>
          <cx:pt idx="745">0.0147479360158853</cx:pt>
          <cx:pt idx="746">0.0148816293668471</cx:pt>
          <cx:pt idx="747">0.0082227574420905905</cx:pt>
          <cx:pt idx="748">0.010920731752297101</cx:pt>
          <cx:pt idx="749">0.0094899647691626798</cx:pt>
          <cx:pt idx="750">0.00180938908096317</cx:pt>
          <cx:pt idx="751">0.00021065345242882099</cx:pt>
          <cx:pt idx="752">0.00014565761867598001</cx:pt>
          <cx:pt idx="753">0.00038484946555878698</cx:pt>
          <cx:pt idx="754">-0.00039742290733388102</cx:pt>
          <cx:pt idx="755">6.1022695377278701e-05</cx:pt>
          <cx:pt idx="756">0.000121717419189091</cx:pt>
          <cx:pt idx="757">0.000130249177093952</cx:pt>
          <cx:pt idx="758">0.00044464824411710301</cx:pt>
          <cx:pt idx="759">-0.00050458402447044702</cx:pt>
          <cx:pt idx="760">-0.000251732480583255</cx:pt>
          <cx:pt idx="761">-0.0010175317042789001</cx:pt>
          <cx:pt idx="762">0.000824840158100276</cx:pt>
          <cx:pt idx="763">0.0010144551622553899</cx:pt>
          <cx:pt idx="764">0.00077766830819446899</cx:pt>
          <cx:pt idx="765">0.000193007202437704</cx:pt>
          <cx:pt idx="766">0.00033057253196572202</cx:pt>
          <cx:pt idx="767">-0.0013933863528061701</cx:pt>
          <cx:pt idx="768">-0.00039390854567689603</cx:pt>
          <cx:pt idx="769">-0.00016354849309035201</cx:pt>
          <cx:pt idx="770">0.0050048685577798397</cx:pt>
          <cx:pt idx="771">0.00253948201532566</cx:pt>
          <cx:pt idx="772">-0.000512086698672119</cx:pt>
          <cx:pt idx="773">-0.0019626856194752801</cx:pt>
          <cx:pt idx="774">0.0058729015692007601</cx:pt>
          <cx:pt idx="775">0.0030028478352220299</cx:pt>
          <cx:pt idx="776">0.0023709593469182998</cx:pt>
          <cx:pt idx="777">-0.000383802409005425</cx:pt>
          <cx:pt idx="778">0.00027492739549187499</cx:pt>
          <cx:pt idx="779">8.8842764785609503e-05</cx:pt>
          <cx:pt idx="780">0.00100582704330728</cx:pt>
          <cx:pt idx="781">0.000100273652623865</cx:pt>
          <cx:pt idx="782">0.00023298571572982399</cx:pt>
          <cx:pt idx="783">-0.00037015671910972301</cx:pt>
          <cx:pt idx="784">-0.0012082034657361126</cx:pt>
          <cx:pt idx="785">-0.0025954531246019001</cx:pt>
          <cx:pt idx="786">-0.0028900755070203248</cx:pt>
          <cx:pt idx="787">-0.0060698633764897248</cx:pt>
          <cx:pt idx="788">-0.01162727647280175</cx:pt>
          <cx:pt idx="789">-0.0079943202092559</cx:pt>
          <cx:pt idx="790">-0.0077294285570261752</cx:pt>
          <cx:pt idx="791">-0.0077649753176688499</cx:pt>
          <cx:pt idx="792">-0.0051753063858461252</cx:pt>
          <cx:pt idx="793">-0.00079892256002747001</cx:pt>
          <cx:pt idx="794">0.0020488852116700451</cx:pt>
          <cx:pt idx="795">0.0077280456641967751</cx:pt>
          <cx:pt idx="796">0.0071927799332672498</cx:pt>
          <cx:pt idx="797">0.0052819598180008</cx:pt>
          <cx:pt idx="798">0.0090661196749429254</cx:pt>
          <cx:pt idx="799">0.0024134122927127102</cx:pt>
          <cx:pt idx="800">0.0024009986396418773</cx:pt>
          <cx:pt idx="801">-0.0011508239156771574</cx:pt>
          <cx:pt idx="802">-0.0023770143451027426</cx:pt>
          <cx:pt idx="803">-0.00138039103071343</cx:pt>
          <cx:pt idx="804">0.0075640838954300496</cx:pt>
          <cx:pt idx="805">0.0041303259934393748</cx:pt>
          <cx:pt idx="806">-0.0019644981313124525</cx:pt>
          <cx:pt idx="807">0.00050760104841229001</cx:pt>
          <cx:pt idx="808">-0.00026048180962666249</cx:pt>
          <cx:pt idx="809">-0.00051068240771286503</cx:pt>
          <cx:pt idx="810">-0.00021423808558012974</cx:pt>
          <cx:pt idx="811">2.7350102830416498e-05</cx:pt>
          <cx:pt idx="812">-0.00028669648000735252</cx:pt>
          <cx:pt idx="813">-0.002516482267748</cx:pt>
          <cx:pt idx="814">-0.0052752450921974498</cx:pt>
          <cx:pt idx="815">-0.0044906603398284003</cx:pt>
          <cx:pt idx="816">-0.0032481116066749752</cx:pt>
          <cx:pt idx="817">-0.0040279785304470749</cx:pt>
          <cx:pt idx="818">-0.010173972257175826</cx:pt>
          <cx:pt idx="819">-0.010082187408932524</cx:pt>
          <cx:pt idx="820">-0.003477615283603725</cx:pt>
          <cx:pt idx="821">-0.0023031908121805026</cx:pt>
          <cx:pt idx="822">0.0008528791444252675</cx:pt>
          <cx:pt idx="823">0.00089231635988144755</cx:pt>
          <cx:pt idx="824">0.00273486532097245</cx:pt>
          <cx:pt idx="825">0.0019375756467348724</cx:pt>
          <cx:pt idx="826">0.014509791401286949</cx:pt>
          <cx:pt idx="827">0.010006295140705475</cx:pt>
          <cx:pt idx="828">0.0026428545364426</cx:pt>
          <cx:pt idx="829">0.0035995797128735001</cx:pt>
          <cx:pt idx="830">0.010909431239297626</cx:pt>
          <cx:pt idx="831">0.0010894850083555975</cx:pt>
          <cx:pt idx="832">-0.0052302365356601248</cx:pt>
          <cx:pt idx="833">0.0066874788373762753</cx:pt>
          <cx:pt idx="834">0.0019301054232745275</cx:pt>
          <cx:pt idx="835">0.00024776559017170398</cx:pt>
          <cx:pt idx="836">0.00014455472834190675</cx:pt>
          <cx:pt idx="837">-0.00018593785731759249</cx:pt>
          <cx:pt idx="838">-0.00025435324845849252</cx:pt>
          <cx:pt idx="839">0.00016787576771712625</cx:pt>
          <cx:pt idx="840">-0.00010615753399466224</cx:pt>
          <cx:pt idx="841">-0.0055475571636306497</cx:pt>
          <cx:pt idx="842">-0.0070899129460414252</cx:pt>
          <cx:pt idx="843">-0.00072872926035558996</cx:pt>
          <cx:pt idx="844">-0.0053750162767607747</cx:pt>
          <cx:pt idx="845">-0.0067900702863198754</cx:pt>
          <cx:pt idx="846">-0.0060614525016903752</cx:pt>
          <cx:pt idx="847">-0.0092895027901042249</cx:pt>
          <cx:pt idx="848">-0.00053866433143194754</cx:pt>
          <cx:pt idx="849">-0.0057662618017762001</cx:pt>
          <cx:pt idx="850">-0.0018550356581213149</cx:pt>
          <cx:pt idx="851">-0.00413767515584195</cx:pt>
          <cx:pt idx="852">-0.0015223421382324226</cx:pt>
          <cx:pt idx="853">0.0024617627609691351</cx:pt>
          <cx:pt idx="854">0.015857012200268951</cx:pt>
          <cx:pt idx="855">0.018780895541912548</cx:pt>
          <cx:pt idx="856">0.0071396653966718749</cx:pt>
          <cx:pt idx="857">0.011982720039970826</cx:pt>
          <cx:pt idx="858">0.0058708823455850502</cx:pt>
          <cx:pt idx="859">-0.0059647845202137496</cx:pt>
          <cx:pt idx="860">-0.011930399752328026</cx:pt>
          <cx:pt idx="861">-0.0062784853383985751</cx:pt>
          <cx:pt idx="862">-7.3317083401709505e-05</cx:pt>
          <cx:pt idx="863">-0.00030265485751082501</cx:pt>
          <cx:pt idx="864">-3.4052312372972498e-05</cx:pt>
          <cx:pt idx="865">-0.00019279672466877151</cx:pt>
          <cx:pt idx="866">3.2904857419829752e-05</cx:pt>
          <cx:pt idx="867">-0.00031025757732255498</cx:pt>
          <cx:pt idx="868">-0.00062307813348444247</cx:pt>
          <cx:pt idx="869">-0.0076167294976123004</cx:pt>
          <cx:pt idx="870">-0.0081768624699146246</cx:pt>
          <cx:pt idx="871">-0.0016663028525203776</cx:pt>
          <cx:pt idx="872">-0.0069800038134469247</cx:pt>
          <cx:pt idx="873">-0.0096395205943219757</cx:pt>
          <cx:pt idx="874">-0.0039280121789985753</cx:pt>
          <cx:pt idx="875">-0.003266719420267775</cx:pt>
          <cx:pt idx="876">-0.0076149513867401252</cx:pt>
          <cx:pt idx="877">-0.0044478296508830752</cx:pt>
          <cx:pt idx="878">-0.010132251359413225</cx:pt>
          <cx:pt idx="879">-0.015632389425360951</cx:pt>
          <cx:pt idx="880">0.000208009326807144</cx:pt>
          <cx:pt idx="881">-0.0012768306269586799</cx:pt>
          <cx:pt idx="882">0.0010341981076319299</cx:pt>
          <cx:pt idx="883">-0.00059657987100732504</cx:pt>
          <cx:pt idx="884">-0.0012082034657361126</cx:pt>
          <cx:pt idx="885">-0.0025954531246019001</cx:pt>
          <cx:pt idx="886">-0.0028900755070203248</cx:pt>
          <cx:pt idx="887">-0.0060698633764897248</cx:pt>
          <cx:pt idx="888">-0.01162727647280175</cx:pt>
          <cx:pt idx="889">-0.0079943202092559</cx:pt>
          <cx:pt idx="890">-0.0077294285570261752</cx:pt>
          <cx:pt idx="891">-0.0077649753176688499</cx:pt>
          <cx:pt idx="892">-0.0051753063858461252</cx:pt>
          <cx:pt idx="893">-0.00079892256002747001</cx:pt>
          <cx:pt idx="894">0.0020488852116700451</cx:pt>
          <cx:pt idx="895">0.0077280456641967751</cx:pt>
          <cx:pt idx="896">0.0071927799332672498</cx:pt>
          <cx:pt idx="897">0.0052819598180008</cx:pt>
          <cx:pt idx="898">0.0090661196749429254</cx:pt>
          <cx:pt idx="899">0.0024134122927127102</cx:pt>
          <cx:pt idx="900">0.0024009986396418773</cx:pt>
          <cx:pt idx="901">-0.0011508239156771574</cx:pt>
          <cx:pt idx="902">-0.0023770143451027426</cx:pt>
          <cx:pt idx="903">-0.00138039103071343</cx:pt>
          <cx:pt idx="904">0.0075640838954300496</cx:pt>
          <cx:pt idx="905">0.0041303259934393748</cx:pt>
          <cx:pt idx="906">-0.0019644981313124525</cx:pt>
          <cx:pt idx="907">0.00050760104841229001</cx:pt>
          <cx:pt idx="908">-0.00026048180962666249</cx:pt>
          <cx:pt idx="909">-0.00051068240771286503</cx:pt>
          <cx:pt idx="910">-0.00021423808558012974</cx:pt>
          <cx:pt idx="911">2.7350102830416498e-05</cx:pt>
          <cx:pt idx="912">-0.00028669648000735252</cx:pt>
          <cx:pt idx="913">-0.002516482267748</cx:pt>
          <cx:pt idx="914">-0.0052752450921974498</cx:pt>
          <cx:pt idx="915">-0.0044906603398284003</cx:pt>
          <cx:pt idx="916">-0.0032481116066749752</cx:pt>
          <cx:pt idx="917">-0.0040279785304470749</cx:pt>
          <cx:pt idx="918">-0.010173972257175826</cx:pt>
          <cx:pt idx="919">-0.010082187408932524</cx:pt>
          <cx:pt idx="920">-0.003477615283603725</cx:pt>
          <cx:pt idx="921">-0.0023031908121805026</cx:pt>
          <cx:pt idx="922">0.0008528791444252675</cx:pt>
          <cx:pt idx="923">0.00089231635988144755</cx:pt>
          <cx:pt idx="924">0.00273486532097245</cx:pt>
          <cx:pt idx="925">0.0019375756467348724</cx:pt>
          <cx:pt idx="926">0.014509791401286949</cx:pt>
          <cx:pt idx="927">0.010006295140705475</cx:pt>
          <cx:pt idx="928">0.0026428545364426</cx:pt>
          <cx:pt idx="929">0.0035995797128735001</cx:pt>
          <cx:pt idx="930">0.010909431239297626</cx:pt>
          <cx:pt idx="931">0.0010894850083555975</cx:pt>
          <cx:pt idx="932">-0.0052302365356601248</cx:pt>
          <cx:pt idx="933">0.0066874788373762753</cx:pt>
          <cx:pt idx="934">0.0019301054232745275</cx:pt>
          <cx:pt idx="935">0.00024776559017170398</cx:pt>
          <cx:pt idx="936">0.00014455472834190675</cx:pt>
          <cx:pt idx="937">-0.00018593785731759249</cx:pt>
          <cx:pt idx="938">-0.00025435324845849252</cx:pt>
          <cx:pt idx="939">0.00016787576771712625</cx:pt>
          <cx:pt idx="940">-0.00010615753399466224</cx:pt>
          <cx:pt idx="941">-0.0055475571636306497</cx:pt>
          <cx:pt idx="942">-0.0070899129460414252</cx:pt>
          <cx:pt idx="943">-0.00072872926035558996</cx:pt>
          <cx:pt idx="944">-0.0053750162767607747</cx:pt>
          <cx:pt idx="945">-0.0067900702863198754</cx:pt>
          <cx:pt idx="946">-0.0060614525016903752</cx:pt>
          <cx:pt idx="947">-0.0092895027901042249</cx:pt>
          <cx:pt idx="948">-0.00053866433143194754</cx:pt>
          <cx:pt idx="949">-0.0057662618017762001</cx:pt>
          <cx:pt idx="950">-0.0018550356581213149</cx:pt>
          <cx:pt idx="951">-0.00413767515584195</cx:pt>
          <cx:pt idx="952">-0.0015223421382324226</cx:pt>
          <cx:pt idx="953">0.0024617627609691351</cx:pt>
          <cx:pt idx="954">0.015857012200268951</cx:pt>
          <cx:pt idx="955">0.018780895541912548</cx:pt>
          <cx:pt idx="956">0.0071396653966718749</cx:pt>
          <cx:pt idx="957">0.011982720039970826</cx:pt>
          <cx:pt idx="958">0.0058708823455850502</cx:pt>
          <cx:pt idx="959">-0.0059647845202137496</cx:pt>
          <cx:pt idx="960">-0.011930399752328026</cx:pt>
          <cx:pt idx="961">-0.0062784853383985751</cx:pt>
          <cx:pt idx="962">-7.3317083401709505e-05</cx:pt>
          <cx:pt idx="963">-0.00030265485751082501</cx:pt>
          <cx:pt idx="964">-3.4052312372972498e-05</cx:pt>
          <cx:pt idx="965">-0.00019279672466877151</cx:pt>
          <cx:pt idx="966">3.2904857419829752e-05</cx:pt>
          <cx:pt idx="967">-0.00031025757732255498</cx:pt>
          <cx:pt idx="968">-0.00062307813348444247</cx:pt>
          <cx:pt idx="969">-0.0076167294976123004</cx:pt>
          <cx:pt idx="970">-0.0081768624699146246</cx:pt>
          <cx:pt idx="971">-0.0016663028525203776</cx:pt>
          <cx:pt idx="972">-0.0069800038134469247</cx:pt>
          <cx:pt idx="973">-0.0096395205943219757</cx:pt>
          <cx:pt idx="974">-0.0039280121789985753</cx:pt>
          <cx:pt idx="975">-0.003266719420267775</cx:pt>
          <cx:pt idx="976">-0.0076149513867401252</cx:pt>
          <cx:pt idx="977">-0.0044478296508830752</cx:pt>
          <cx:pt idx="978">-0.010132251359413225</cx:pt>
          <cx:pt idx="979">-0.015632389425360951</cx:pt>
          <cx:pt idx="980">0.000208009326807144</cx:pt>
          <cx:pt idx="981">-0.0012768306269586799</cx:pt>
          <cx:pt idx="982">0.0010341981076319299</cx:pt>
          <cx:pt idx="983">-0.00059657987100732504</cx:pt>
          <cx:pt idx="984">-0.0012082034657361126</cx:pt>
          <cx:pt idx="985">-0.0025954531246019001</cx:pt>
          <cx:pt idx="986">-0.0028900755070203248</cx:pt>
          <cx:pt idx="987">-0.0060698633764897248</cx:pt>
          <cx:pt idx="988">-0.01162727647280175</cx:pt>
          <cx:pt idx="989">-0.0079943202092559</cx:pt>
          <cx:pt idx="990">-0.0077294285570261752</cx:pt>
          <cx:pt idx="991">-0.0077649753176688499</cx:pt>
          <cx:pt idx="992">-0.0051753063858461252</cx:pt>
          <cx:pt idx="993">-0.00079892256002747001</cx:pt>
          <cx:pt idx="994">0.0020488852116700451</cx:pt>
          <cx:pt idx="995">0.0077280456641967751</cx:pt>
          <cx:pt idx="996">0.0071927799332672498</cx:pt>
          <cx:pt idx="997">0.0052819598180008</cx:pt>
          <cx:pt idx="998">0.0090661196749429254</cx:pt>
          <cx:pt idx="999">0.0024134122927127102</cx:pt>
          <cx:pt idx="1000">0.0024009986396418773</cx:pt>
          <cx:pt idx="1001">-0.0011508239156771574</cx:pt>
          <cx:pt idx="1002">-0.0023770143451027426</cx:pt>
          <cx:pt idx="1003">-0.00138039103071343</cx:pt>
          <cx:pt idx="1004">0.0075640838954300496</cx:pt>
          <cx:pt idx="1005">0.0041303259934393748</cx:pt>
          <cx:pt idx="1006">-0.0019644981313124525</cx:pt>
          <cx:pt idx="1007">0.00050760104841229001</cx:pt>
          <cx:pt idx="1008">-0.00026048180962666249</cx:pt>
          <cx:pt idx="1009">-0.00051068240771286503</cx:pt>
          <cx:pt idx="1010">-0.00021423808558012974</cx:pt>
          <cx:pt idx="1011">2.7350102830416498e-05</cx:pt>
          <cx:pt idx="1012">-0.00028669648000735252</cx:pt>
          <cx:pt idx="1013">-0.002516482267748</cx:pt>
          <cx:pt idx="1014">-0.0052752450921974498</cx:pt>
          <cx:pt idx="1015">-0.0044906603398284003</cx:pt>
          <cx:pt idx="1016">-0.0032481116066749752</cx:pt>
          <cx:pt idx="1017">-0.0040279785304470749</cx:pt>
          <cx:pt idx="1018">-0.010173972257175826</cx:pt>
          <cx:pt idx="1019">-0.010082187408932524</cx:pt>
          <cx:pt idx="1020">-0.003477615283603725</cx:pt>
          <cx:pt idx="1021">-0.0023031908121805026</cx:pt>
          <cx:pt idx="1022">0.0008528791444252675</cx:pt>
          <cx:pt idx="1023">0.00089231635988144755</cx:pt>
          <cx:pt idx="1024">0.00273486532097245</cx:pt>
          <cx:pt idx="1025">0.0019375756467348724</cx:pt>
          <cx:pt idx="1026">0.014509791401286949</cx:pt>
          <cx:pt idx="1027">0.010006295140705475</cx:pt>
          <cx:pt idx="1028">0.0026428545364426</cx:pt>
          <cx:pt idx="1029">0.0035995797128735001</cx:pt>
          <cx:pt idx="1030">0.010909431239297626</cx:pt>
          <cx:pt idx="1031">0.0010894850083555975</cx:pt>
          <cx:pt idx="1032">-0.0052302365356601248</cx:pt>
          <cx:pt idx="1033">0.0066874788373762753</cx:pt>
          <cx:pt idx="1034">0.0019301054232745275</cx:pt>
          <cx:pt idx="1035">0.00024776559017170398</cx:pt>
          <cx:pt idx="1036">0.00014455472834190675</cx:pt>
          <cx:pt idx="1037">-0.00018593785731759249</cx:pt>
          <cx:pt idx="1038">-0.00025435324845849252</cx:pt>
          <cx:pt idx="1039">0.00016787576771712625</cx:pt>
          <cx:pt idx="1040">-0.00010615753399466224</cx:pt>
          <cx:pt idx="1041">-0.0055475571636306497</cx:pt>
          <cx:pt idx="1042">-0.0070899129460414252</cx:pt>
          <cx:pt idx="1043">-0.00072872926035558996</cx:pt>
          <cx:pt idx="1044">-0.0053750162767607747</cx:pt>
          <cx:pt idx="1045">-0.0067900702863198754</cx:pt>
          <cx:pt idx="1046">-0.0060614525016903752</cx:pt>
          <cx:pt idx="1047">-0.0092895027901042249</cx:pt>
          <cx:pt idx="1048">-0.00053866433143194754</cx:pt>
          <cx:pt idx="1049">-0.0057662618017762001</cx:pt>
          <cx:pt idx="1050">-0.0018550356581213149</cx:pt>
          <cx:pt idx="1051">-0.00413767515584195</cx:pt>
          <cx:pt idx="1052">-0.0015223421382324226</cx:pt>
          <cx:pt idx="1053">0.0024617627609691351</cx:pt>
          <cx:pt idx="1054">0.015857012200268951</cx:pt>
          <cx:pt idx="1055">0.018780895541912548</cx:pt>
          <cx:pt idx="1056">0.0071396653966718749</cx:pt>
          <cx:pt idx="1057">0.011982720039970826</cx:pt>
          <cx:pt idx="1058">0.0058708823455850502</cx:pt>
          <cx:pt idx="1059">-0.0059647845202137496</cx:pt>
          <cx:pt idx="1060">-0.011930399752328026</cx:pt>
          <cx:pt idx="1061">-0.0062784853383985751</cx:pt>
          <cx:pt idx="1062">-7.3317083401709505e-05</cx:pt>
          <cx:pt idx="1063">-0.00030265485751082501</cx:pt>
          <cx:pt idx="1064">-3.4052312372972498e-05</cx:pt>
          <cx:pt idx="1065">-0.00019279672466877151</cx:pt>
          <cx:pt idx="1066">3.2904857419829752e-05</cx:pt>
          <cx:pt idx="1067">-0.00031025757732255498</cx:pt>
          <cx:pt idx="1068">-0.00062307813348444247</cx:pt>
          <cx:pt idx="1069">-0.0076167294976123004</cx:pt>
          <cx:pt idx="1070">-0.0081768624699146246</cx:pt>
          <cx:pt idx="1071">-0.0016663028525203776</cx:pt>
          <cx:pt idx="1072">-0.0069800038134469247</cx:pt>
          <cx:pt idx="1073">-0.0096395205943219757</cx:pt>
          <cx:pt idx="1074">-0.0039280121789985753</cx:pt>
          <cx:pt idx="1075">-0.003266719420267775</cx:pt>
          <cx:pt idx="1076">-0.0076149513867401252</cx:pt>
          <cx:pt idx="1077">-0.0044478296508830752</cx:pt>
          <cx:pt idx="1078">-0.010132251359413225</cx:pt>
          <cx:pt idx="1079">-0.015632389425360951</cx:pt>
          <cx:pt idx="1080">0.000208009326807144</cx:pt>
          <cx:pt idx="1081">-0.0012768306269586799</cx:pt>
          <cx:pt idx="1082">0.0010341981076319299</cx:pt>
          <cx:pt idx="1083">-0.00059657987100732504</cx:pt>
        </cx:lvl>
      </cx:numDim>
    </cx:data>
    <cx:data id="175">
      <cx:numDim type="val">
        <cx:f>Sheet2!$FT$1:$FT$1084</cx:f>
        <cx:lvl ptCount="1084" formatCode="G/通用格式">
          <cx:pt idx="0">0.00072705772987650399</cx:pt>
          <cx:pt idx="1">-9.1180900681845395e-05</cx:pt>
          <cx:pt idx="2">-0.00077127892945491497</cx:pt>
          <cx:pt idx="3">8.6551292550743103e-05</cx:pt>
          <cx:pt idx="4">0.00039776352776910802</cx:pt>
          <cx:pt idx="5">1.23571071027845e-05</cx:pt>
          <cx:pt idx="6">-0.00029198509958620401</cx:pt>
          <cx:pt idx="7">-0.00021772176530686599</cx:pt>
          <cx:pt idx="8">-0.000101209828164744</cx:pt>
          <cx:pt idx="9">0.00053356248066874202</cx:pt>
          <cx:pt idx="10">0.00039805304389461602</cx:pt>
          <cx:pt idx="11">0.00023548839429511401</cx:pt>
          <cx:pt idx="12">0.00081229499713731995</cx:pt>
          <cx:pt idx="13">-0.000136415229654468</cx:pt>
          <cx:pt idx="14">0.00014619596345130201</cx:pt>
          <cx:pt idx="15">-0.00010024356811135501</cx:pt>
          <cx:pt idx="16">6.6152892675479502e-05</cx:pt>
          <cx:pt idx="17">-0.00021032942774027401</cx:pt>
          <cx:pt idx="18">0.00025590154339171298</cx:pt>
          <cx:pt idx="19">-0.000320921363694772</cx:pt>
          <cx:pt idx="20">-0.000255209772123147</cx:pt>
          <cx:pt idx="21">0.00015948067078360901</cx:pt>
          <cx:pt idx="22">-0.00022740052165184699</cx:pt>
          <cx:pt idx="23">-0.00050338543293568596</cx:pt>
          <cx:pt idx="24">0.00073489179215513001</cx:pt>
          <cx:pt idx="25">-0.000274292255817403</cx:pt>
          <cx:pt idx="26">-0.00013561217419079101</cx:pt>
          <cx:pt idx="27">-0.00010228911783887001</cx:pt>
          <cx:pt idx="28">0.000232688329932269</cx:pt>
          <cx:pt idx="29">-0.000147891321892277</cx:pt>
          <cx:pt idx="30">-0.00037083168773157</cx:pt>
          <cx:pt idx="31">-7.6811026243817199e-05</cx:pt>
          <cx:pt idx="32">-8.5902607726483197e-05</cx:pt>
          <cx:pt idx="33">0.00030949059527921198</cx:pt>
          <cx:pt idx="34">-0.00082642518137952304</cx:pt>
          <cx:pt idx="35">-0.0025881029970349499</cx:pt>
          <cx:pt idx="36">-0.00189068882024455</cx:pt>
          <cx:pt idx="37">-0.00044795245615394702</cx:pt>
          <cx:pt idx="38">-0.00076456157693438804</cx:pt>
          <cx:pt idx="39">7.2675347807281204e-05</cx:pt>
          <cx:pt idx="40">-0.0020240687113954798</cx:pt>
          <cx:pt idx="41">-0.00134652134657751</cx:pt>
          <cx:pt idx="42">-0.00136891175576545</cx:pt>
          <cx:pt idx="43">-0.0027246854658832102</cx:pt>
          <cx:pt idx="44">-0.0068011478875113704</cx:pt>
          <cx:pt idx="45">-0.0030484019779186801</cx:pt>
          <cx:pt idx="46">-0.00080611695194906195</cx:pt>
          <cx:pt idx="47">0.00024450327351731402</cx:pt>
          <cx:pt idx="48">-0.00061830973597585496</cx:pt>
          <cx:pt idx="49">-0.00051891533723248304</cx:pt>
          <cx:pt idx="50">-0.00053035212926910995</cx:pt>
          <cx:pt idx="51">0.00035828845241081401</cx:pt>
          <cx:pt idx="52">0.00032757199252167799</cx:pt>
          <cx:pt idx="53">-0.00014790127949692599</cx:pt>
          <cx:pt idx="54">0.00016000630025559599</cx:pt>
          <cx:pt idx="55">0.00058740572899810401</cx:pt>
          <cx:pt idx="56">-0.000131577090143773</cx:pt>
          <cx:pt idx="57">0.00089856840933556499</cx:pt>
          <cx:pt idx="58">0.00064601255802823902</cx:pt>
          <cx:pt idx="59">0.000381703430101034</cx:pt>
          <cx:pt idx="60">0.00031370324559948999</cx:pt>
          <cx:pt idx="61">-0.00046883580938346701</cx:pt>
          <cx:pt idx="62">-0.00042265753341719502</cx:pt>
          <cx:pt idx="63">-0.00340660067319919</cx:pt>
          <cx:pt idx="64">-0.0038177078274346</cx:pt>
          <cx:pt idx="65">-0.00465178284733604</cx:pt>
          <cx:pt idx="66">-0.014202042879051699</cx:pt>
          <cx:pt idx="67">-0.0086221931664225895</cx:pt>
          <cx:pt idx="68">-0.0074642418978787704</cx:pt>
          <cx:pt idx="69">-0.0088197710144059197</cx:pt>
          <cx:pt idx="70">-0.0094379442142317194</cx:pt>
          <cx:pt idx="71">-0.00639795863439779</cx:pt>
          <cx:pt idx="72">-0.010687599686135901</cx:pt>
          <cx:pt idx="73">-0.00366411735035345</cx:pt>
          <cx:pt idx="74">-0.0054851786904186097</cx:pt>
          <cx:pt idx="75">-0.00229481700278034</cx:pt>
          <cx:pt idx="76">0.00108664471312469</cx:pt>
          <cx:pt idx="77">0.0015037844010748901</cx:pt>
          <cx:pt idx="78">-0.00064119678409676095</cx:pt>
          <cx:pt idx="79">-0.00058922727232008098</cx:pt>
          <cx:pt idx="80">-0.00064481096067904098</cx:pt>
          <cx:pt idx="81">0.000297316423752784</cx:pt>
          <cx:pt idx="82">-0.00016556414023308501</cx:pt>
          <cx:pt idx="83">-3.3261035236637602e-05</cx:pt>
          <cx:pt idx="84">-0.00017198177853399601</cx:pt>
          <cx:pt idx="85">-0.0002645305528217</cx:pt>
          <cx:pt idx="86">0.000589157598737598</cx:pt>
          <cx:pt idx="87">-0.000150202021773448</cx:pt>
          <cx:pt idx="88">-6.7887199561452902e-05</cx:pt>
          <cx:pt idx="89">-0.00052831562394521202</cx:pt>
          <cx:pt idx="90">-3.9312079447245202e-05</cx:pt>
          <cx:pt idx="91">-0.0033449434870580601</cx:pt>
          <cx:pt idx="92">-0.022092818618828999</cx:pt>
          <cx:pt idx="93">-0.028389053202708299</cx:pt>
          <cx:pt idx="94">-0.021421269592870999</cx:pt>
          <cx:pt idx="95">-0.0059966592205403599</cx:pt>
          <cx:pt idx="96">-0.027826969433888699</cx:pt>
          <cx:pt idx="97">-0.049029424956699701</cx:pt>
          <cx:pt idx="98">-0.047656057568747599</cx:pt>
          <cx:pt idx="99">-0.069861110150078495</cx:pt>
          <cx:pt idx="100">-0.039980766071997999</cx:pt>
          <cx:pt idx="101">-0.0147290273215793</cx:pt>
          <cx:pt idx="102">-0.028366484429543301</cx:pt>
          <cx:pt idx="103">-0.0080726866382720905</cx:pt>
          <cx:pt idx="104">0.0084595174519330896</cx:pt>
          <cx:pt idx="105">0.0113314544070318</cx:pt>
          <cx:pt idx="106">0.0040633207643972404</cx:pt>
          <cx:pt idx="107">0.0014195409056236099</cx:pt>
          <cx:pt idx="108">0.0019449460592908399</cx:pt>
          <cx:pt idx="109">0.00060789810389721196</cx:pt>
          <cx:pt idx="110">0.000224624421342363</cx:pt>
          <cx:pt idx="111">-0.00038948472946386198</cx:pt>
          <cx:pt idx="112">0.00025066678463199</cx:pt>
          <cx:pt idx="113">-0.00077508230985151203</cx:pt>
          <cx:pt idx="114">8.0259718241090604e-05</cx:pt>
          <cx:pt idx="115">0.00061164403205727605</cx:pt>
          <cx:pt idx="116">-0.00123729487511451</cx:pt>
          <cx:pt idx="117">0.0034544644458298999</cx:pt>
          <cx:pt idx="118">0.00191888964061231</cx:pt>
          <cx:pt idx="119">-0.0051632222599253897</cx:pt>
          <cx:pt idx="120">-0.0238154211316675</cx:pt>
          <cx:pt idx="121">-0.0467613158285013</cx:pt>
          <cx:pt idx="122">-0.0546985053565213</cx:pt>
          <cx:pt idx="123">-0.0422761698254129</cx:pt>
          <cx:pt idx="124">-0.056570315038593999</cx:pt>
          <cx:pt idx="125">-0.114687811695709</cx:pt>
          <cx:pt idx="126">-0.193445115341638</cx:pt>
          <cx:pt idx="127">-0.127431396768343</cx:pt>
          <cx:pt idx="128">-0.067035614178999295</cx:pt>
          <cx:pt idx="129">-0.080372240396462097</cx:pt>
          <cx:pt idx="130">-0.054647974092394899</cx:pt>
          <cx:pt idx="131">-0.0336820217807361</cx:pt>
          <cx:pt idx="132">-0.0192901327918822</cx:pt>
          <cx:pt idx="133">0.011521615516512901</cx:pt>
          <cx:pt idx="134">0.017976089783669699</cx:pt>
          <cx:pt idx="135">0.0180733726631481</cx:pt>
          <cx:pt idx="136">0.00053012124434593502</cx:pt>
          <cx:pt idx="137">-0.0069127465499076004</cx:pt>
          <cx:pt idx="138">-0.0039338102825502499</cx:pt>
          <cx:pt idx="139">0.000243213240411651</cx:pt>
          <cx:pt idx="140">0.00043082656413313998</cx:pt>
          <cx:pt idx="141">-5.2315087502768902e-05</cx:pt>
          <cx:pt idx="142">9.2831654281539801e-05</cx:pt>
          <cx:pt idx="143">-0.0016832093723300101</cx:pt>
          <cx:pt idx="144">-0.0045443122882109603</cx:pt>
          <cx:pt idx="145">0.022712237600463502</cx:pt>
          <cx:pt idx="146">0.037019351854459898</cx:pt>
          <cx:pt idx="147">0.018017089323288701</cx:pt>
          <cx:pt idx="148">0.0299014866182583</cx:pt>
          <cx:pt idx="149">0.0401775210491436</cx:pt>
          <cx:pt idx="150">0.025908640554220499</cx:pt>
          <cx:pt idx="151">-0.0056698425827922203</cx:pt>
          <cx:pt idx="152">-0.073346804201569402</cx:pt>
          <cx:pt idx="153">-0.152458063567222</cx:pt>
          <cx:pt idx="154">-0.13658144227576199</cx:pt>
          <cx:pt idx="155">-0.095207235881528698</cx:pt>
          <cx:pt idx="156">-0.0405340038171325</cx:pt>
          <cx:pt idx="157">-0.025705656328090201</cx:pt>
          <cx:pt idx="158">-0.057425531949398999</cx:pt>
          <cx:pt idx="159">-0.121533387862496</cx:pt>
          <cx:pt idx="160">-0.11096687411492499</cx:pt>
          <cx:pt idx="161">-0.069529950363315093</cx:pt>
          <cx:pt idx="162">0.0061120430023298804</cx:pt>
          <cx:pt idx="163">0.047462900249934999</cx:pt>
          <cx:pt idx="164">0.0238676309909375</cx:pt>
          <cx:pt idx="165">-0.0045957598891954096</cx:pt>
          <cx:pt idx="166">-0.017154882061620799</cx:pt>
          <cx:pt idx="167">0.00015772237822563999</cx:pt>
          <cx:pt idx="168">0.00010014833489072599</cx:pt>
          <cx:pt idx="169">0.00057226554971044196</cx:pt>
          <cx:pt idx="170">0.0052272266357828697</cx:pt>
          <cx:pt idx="171">0.00070581173857444497</cx:pt>
          <cx:pt idx="172">0.0023556541409389402</cx:pt>
          <cx:pt idx="173">0.048199851543107797</cx:pt>
          <cx:pt idx="174">0.053803354588133998</cx:pt>
          <cx:pt idx="175">0.020804080969721899</cx:pt>
          <cx:pt idx="176">0.034298580540462101</cx:pt>
          <cx:pt idx="177">0.035434721267200001</cx:pt>
          <cx:pt idx="178">-0.045691783830263802</cx:pt>
          <cx:pt idx="179">-0.025937408692964199</cx:pt>
          <cx:pt idx="180">-0.076819966368586498</cx:pt>
          <cx:pt idx="181">-0.11828396727823599</cx:pt>
          <cx:pt idx="182">-0.108517973754266</cx:pt>
          <cx:pt idx="183">-0.055525316617059103</cx:pt>
          <cx:pt idx="184">-0.012732540108134099</cx:pt>
          <cx:pt idx="185">0.026042112298815302</cx:pt>
          <cx:pt idx="186">0.0022765862139917099</cx:pt>
          <cx:pt idx="187">0.0109279248600774</cx:pt>
          <cx:pt idx="188">0.00073964567147750797</cx:pt>
          <cx:pt idx="189">0.079466297463259894</cx:pt>
          <cx:pt idx="190">0.117401983255482</cx:pt>
          <cx:pt idx="191">0.094356232012363095</cx:pt>
          <cx:pt idx="192">0.040694483555527398</cx:pt>
          <cx:pt idx="193">-0.011939889972388099</cx:pt>
          <cx:pt idx="194">-0.000262840614289249</cx:pt>
          <cx:pt idx="195">0.00131545202812759</cx:pt>
          <cx:pt idx="196">0.00014932099212082499</cx:pt>
          <cx:pt idx="197">-0.00096157351824219803</cx:pt>
          <cx:pt idx="198">0.015170000080998201</cx:pt>
          <cx:pt idx="199">0.0053701127360758997</cx:pt>
          <cx:pt idx="200">-0.00030448617598616501</cx:pt>
          <cx:pt idx="201">0.0022386109212856474</cx:pt>
          <cx:pt idx="202">0.01087531258037275</cx:pt>
          <cx:pt idx="203">0.0057332106244184248</cx:pt>
          <cx:pt idx="204">-0.003028826702885525</cx:pt>
          <cx:pt idx="205">0.012072546525283201</cx:pt>
          <cx:pt idx="206">0.0084173822001651754</cx:pt>
          <cx:pt idx="207">-0.017462388934386099</cx:pt>
          <cx:pt idx="208">-0.017463854828555076</cx:pt>
          <cx:pt idx="209">0.0032811326411538752</cx:pt>
          <cx:pt idx="210">-0.012232495884719875</cx:pt>
          <cx:pt idx="211">-0.020372078134879724</cx:pt>
          <cx:pt idx="212">0.0024422284555533076</cx:pt>
          <cx:pt idx="213">0.013582215950342725</cx:pt>
          <cx:pt idx="214">-0.0086619923582482005</cx:pt>
          <cx:pt idx="215">0.0077611899053640753</cx:pt>
          <cx:pt idx="216">0.011150188564274424</cx:pt>
          <cx:pt idx="217">0.0074178537250664499</cx:pt>
          <cx:pt idx="218">0.021140372988473152</cx:pt>
          <cx:pt idx="219">0.034902192933128753</cx:pt>
          <cx:pt idx="220">0.027814750352490002</cx:pt>
          <cx:pt idx="221">-0.0027294185816516248</cx:pt>
          <cx:pt idx="222">0.0017790968717306724</cx:pt>
          <cx:pt idx="223">0.00030358335585368751</cx:pt>
          <cx:pt idx="224">-0.00048149573729305752</cx:pt>
          <cx:pt idx="225">-0.00025396601520856499</cx:pt>
          <cx:pt idx="226">0.001931691543847895</cx:pt>
          <cx:pt idx="227">0.0034612258019638248</cx:pt>
          <cx:pt idx="228">-0.0047342537538395254</cx:pt>
          <cx:pt idx="229">0.0037452859200053498</cx:pt>
          <cx:pt idx="230">0.0033427651986363749</cx:pt>
          <cx:pt idx="231">-0.00057866408001556752</cx:pt>
          <cx:pt idx="232">0.0058663525142982498</cx:pt>
          <cx:pt idx="233">0.031447565908299002</cx:pt>
          <cx:pt idx="234">0.020442232150501526</cx:pt>
          <cx:pt idx="235">0.0035895488681726251</cx:pt>
          <cx:pt idx="236">-0.0043940797198138747</cx:pt>
          <cx:pt idx="237">-0.016797966423252798</cx:pt>
          <cx:pt idx="238">-0.0090535234895006995</cx:pt>
          <cx:pt idx="239">-0.0105841881531303</cx:pt>
          <cx:pt idx="240">-0.017711474364726601</cx:pt>
          <cx:pt idx="241">-0.0081161771115519747</cx:pt>
          <cx:pt idx="242">0.0084943011481746992</cx:pt>
          <cx:pt idx="243">-0.0020128755814068674</cx:pt>
          <cx:pt idx="244">-0.0051917455934962246</cx:pt>
          <cx:pt idx="245">-0.0065023596360209747</cx:pt>
          <cx:pt idx="246">0.0073921777956142496</cx:pt>
          <cx:pt idx="247">0.018592743463938698</cx:pt>
          <cx:pt idx="248">0.019111223150253525</cx:pt>
          <cx:pt idx="249">0.00033732602332327749</cx:pt>
          <cx:pt idx="250">-0.0026640044759505752</cx:pt>
          <cx:pt idx="251">-0.00059118886334335252</cx:pt>
          <cx:pt idx="252">-0.00023892141547948674</cx:pt>
          <cx:pt idx="253">0.00033795292394716252</cx:pt>
          <cx:pt idx="254">-0.000545937050793785</cx:pt>
          <cx:pt idx="255">-0.00187947011529189</cx:pt>
          <cx:pt idx="256">-0.0085715484330229508</cx:pt>
          <cx:pt idx="257">-0.0030903131104219501</cx:pt>
          <cx:pt idx="258">-0.0061452464364107999</cx:pt>
          <cx:pt idx="259">-0.0009870905128644249</cx:pt>
          <cx:pt idx="260">0.01431173842935385</cx:pt>
          <cx:pt idx="261">0.0041495229080499999</cx:pt>
          <cx:pt idx="262">-0.0068823440745391998</cx:pt>
          <cx:pt idx="263">-0.0067664377732359502</cx:pt>
          <cx:pt idx="264">0.0015685368694140125</cx:pt>
          <cx:pt idx="265">-0.021636164116713898</cx:pt>
          <cx:pt idx="266">-0.019516330103770775</cx:pt>
          <cx:pt idx="267">-0.0037229402261540249</cx:pt>
          <cx:pt idx="268">-0.0031157547332823499</cx:pt>
          <cx:pt idx="269">0.018216811716010726</cx:pt>
          <cx:pt idx="270">0.018307574950940601</cx:pt>
          <cx:pt idx="271">0.010541573259859775</cx:pt>
          <cx:pt idx="272">0.0038737758166346998</cx:pt>
          <cx:pt idx="273">0.0030830249855819248</cx:pt>
          <cx:pt idx="274">0.0055737056123593247</cx:pt>
          <cx:pt idx="275">0.0045905549921729499</cx:pt>
          <cx:pt idx="276">-0.00029208515821163252</cx:pt>
          <cx:pt idx="277">-0.0040741610514199254</cx:pt>
          <cx:pt idx="278">-0.0056361105454023749</cx:pt>
          <cx:pt idx="279">-9.1807351868444006e-05</cx:pt>
          <cx:pt idx="280">-2.579898309977375e-06</cx:pt>
          <cx:pt idx="281">-2.4499404620179576e-05</cx:pt>
          <cx:pt idx="282">0.00024078829476890725</cx:pt>
          <cx:pt idx="283">-0.0033441321016408751</cx:pt>
          <cx:pt idx="284">-0.01016533325344105</cx:pt>
          <cx:pt idx="285">-0.0090938823313892747</cx:pt>
          <cx:pt idx="286">-0.010683555092867725</cx:pt>
          <cx:pt idx="287">-0.012179094562836151</cx:pt>
          <cx:pt idx="288">0.00079685864756152503</cx:pt>
          <cx:pt idx="289">-0.012706392170151626</cx:pt>
          <cx:pt idx="290">-0.012339532310291324</cx:pt>
          <cx:pt idx="291">-0.015464783507808276</cx:pt>
          <cx:pt idx="292">-0.014011286034668875</cx:pt>
          <cx:pt idx="293">-0.016101850217139474</cx:pt>
          <cx:pt idx="294">-0.024321012274352349</cx:pt>
          <cx:pt idx="295">0.023612221592498851</cx:pt>
          <cx:pt idx="296">0.0093836170545773499</cx:pt>
          <cx:pt idx="297">0.019436625005476424</cx:pt>
          <cx:pt idx="298">0.011042222475686101</cx:pt>
          <cx:pt idx="299">0.119761842790717</cx:pt>
          <cx:pt idx="300">0.062634163128598902</cx:pt>
          <cx:pt idx="301">-0.025392720518878</cx:pt>
          <cx:pt idx="302">-0.044701241389420499</cx:pt>
          <cx:pt idx="303">-0.0895521181193355</cx:pt>
          <cx:pt idx="304">-0.054300935013996403</cx:pt>
          <cx:pt idx="305">-0.0253135469481904</cx:pt>
          <cx:pt idx="306">-0.016916746008958799</cx:pt>
          <cx:pt idx="307">-0.00084463482813165801</cx:pt>
          <cx:pt idx="308">-0.00060445615537597095</cx:pt>
          <cx:pt idx="309">-0.0015340816454719401</cx:pt>
          <cx:pt idx="310">0.00395708179744417</cx:pt>
          <cx:pt idx="311">0.00096882855991724302</cx:pt>
          <cx:pt idx="312">-0.052170505300474602</cx:pt>
          <cx:pt idx="313">-0.061398298091462397</cx:pt>
          <cx:pt idx="314">-0.090264675468852695</cx:pt>
          <cx:pt idx="315">-0.047667329054185303</cx:pt>
          <cx:pt idx="316">0.016084487333259501</cx:pt>
          <cx:pt idx="317">0.00094079150502158603</cx:pt>
          <cx:pt idx="318">0.0127761184560315</cx:pt>
          <cx:pt idx="319">-0.0178706506841603</cx:pt>
          <cx:pt idx="320">0.019600659802092</cx:pt>
          <cx:pt idx="321">-0.113697893526057</cx:pt>
          <cx:pt idx="322">-0.0082173300582077304</cx:pt>
          <cx:pt idx="323">0.118443375486771</cx:pt>
          <cx:pt idx="324">0.066717573235071298</cx:pt>
          <cx:pt idx="325">-0.0084696754299792305</cx:pt>
          <cx:pt idx="326">-0.069524687006268099</cx:pt>
          <cx:pt idx="327">0.0091148640539590407</cx:pt>
          <cx:pt idx="328">-0.041073282270681598</cx:pt>
          <cx:pt idx="329">-0.0083980491893956392</cx:pt>
          <cx:pt idx="330">-0.086774261901916297</cx:pt>
          <cx:pt idx="331">-0.12878273559199699</cx:pt>
          <cx:pt idx="332">-0.076371403710328398</cx:pt>
          <cx:pt idx="333">-0.031777989080873002</cx:pt>
          <cx:pt idx="334">-0.0097994737218913205</cx:pt>
          <cx:pt idx="335">0.00102298746870942</cx:pt>
          <cx:pt idx="336">-0.00087228987911474795</cx:pt>
          <cx:pt idx="337">-0.00014315431337614501</cx:pt>
          <cx:pt idx="338">0.0056824179482284302</cx:pt>
          <cx:pt idx="339">0.0034063391624966702</cx:pt>
          <cx:pt idx="340">-0.065944028650470402</cx:pt>
          <cx:pt idx="341">-0.085785792622730103</cx:pt>
          <cx:pt idx="342">-0.072642115427121207</cx:pt>
          <cx:pt idx="343">-0.00620108431826219</cx:pt>
          <cx:pt idx="344">0.089171489200722195</cx:pt>
          <cx:pt idx="345">0.036768434886906301</cx:pt>
          <cx:pt idx="346">0.0482443932915907</cx:pt>
          <cx:pt idx="347">0.055757268431433402</cx:pt>
          <cx:pt idx="348">0.072216823795881901</cx:pt>
          <cx:pt idx="349">0.030288551938780699</cx:pt>
          <cx:pt idx="350">0.070223024357323804</cx:pt>
          <cx:pt idx="351">0.236700225363698</cx:pt>
          <cx:pt idx="352">0.139611435276674</cx:pt>
          <cx:pt idx="353">-0.033886786265775799</cx:pt>
          <cx:pt idx="354">0.0130280458607981</cx:pt>
          <cx:pt idx="355">-0.0046821624234736304</cx:pt>
          <cx:pt idx="356">-0.038371054998553297</cx:pt>
          <cx:pt idx="357">-0.017279404198892599</cx:pt>
          <cx:pt idx="358">-0.050546621668241497</cx:pt>
          <cx:pt idx="359">-0.095468344893770707</cx:pt>
          <cx:pt idx="360">-0.0342534488405375</cx:pt>
          <cx:pt idx="361">-0.0124639096464387</cx:pt>
          <cx:pt idx="362">-0.0081396331878247092</cx:pt>
          <cx:pt idx="363">0.00347390110634425</cx:pt>
          <cx:pt idx="364">-0.0012300301684593899</cx:pt>
          <cx:pt idx="365">0.0011884160848535899</cx:pt>
          <cx:pt idx="366">0.00331323563468832</cx:pt>
          <cx:pt idx="367">0.0058696884909081497</cx:pt>
          <cx:pt idx="368">-0.036780098626695103</cx:pt>
          <cx:pt idx="369">-0.0337418543652903</cx:pt>
          <cx:pt idx="370">0.0203476881348339</cx:pt>
          <cx:pt idx="371">0.089362431281172106</cx:pt>
          <cx:pt idx="372">0.087859061225546695</cx:pt>
          <cx:pt idx="373">0.081850621075689606</cx:pt>
          <cx:pt idx="374">0.068175293401650405</cx:pt>
          <cx:pt idx="375">-0.0107529906572405</cx:pt>
          <cx:pt idx="376">-0.073123332472575797</cx:pt>
          <cx:pt idx="377">-0.061002465055273701</cx:pt>
          <cx:pt idx="378">0.053787967634271502</cx:pt>
          <cx:pt idx="379">0.171553868067439</cx:pt>
          <cx:pt idx="380">0.070691710055899304</cx:pt>
          <cx:pt idx="381">0.0517423679310118</cx:pt>
          <cx:pt idx="382">0.078270890517566097</cx:pt>
          <cx:pt idx="383">0.023401764794471699</cx:pt>
          <cx:pt idx="384">0.012393573178938499</cx:pt>
          <cx:pt idx="385">0.023978639161127999</cx:pt>
          <cx:pt idx="386">-0.012747349081697799</cx:pt>
          <cx:pt idx="387">-0.041573632611773298</cx:pt>
          <cx:pt idx="388">-0.026792670174529</cx:pt>
          <cx:pt idx="389">-0.025810293565428501</cx:pt>
          <cx:pt idx="390">-0.027554817738313701</cx:pt>
          <cx:pt idx="391">-0.0019979251900642502</cx:pt>
          <cx:pt idx="392">3.1078451043757699e-06</cx:pt>
          <cx:pt idx="393">0.0013543386004307299</cx:pt>
          <cx:pt idx="394">0.00049957320519060204</cx:pt>
          <cx:pt idx="395">0.0042560512160385398</cx:pt>
          <cx:pt idx="396">0.018530256869892601</cx:pt>
          <cx:pt idx="397">0.032302561869136701</cx:pt>
          <cx:pt idx="398">0.017164294582125299</cx:pt>
          <cx:pt idx="399">0.119834525916676</cx:pt>
          <cx:pt idx="400">0.099209686315802501</cx:pt>
          <cx:pt idx="401">0.0717145258841487</cx:pt>
          <cx:pt idx="402">-0.042470030145192003</cx:pt>
          <cx:pt idx="403">-0.074471642433670701</cx:pt>
          <cx:pt idx="404">-0.060442331109715003</cx:pt>
          <cx:pt idx="405">-0.032942436880323597</cx:pt>
          <cx:pt idx="406">0.079045534161023001</cx:pt>
          <cx:pt idx="407">0.138230064311374</cx:pt>
          <cx:pt idx="408">0.073243985096432707</cx:pt>
          <cx:pt idx="409">0.094804379171028505</cx:pt>
          <cx:pt idx="410">0.099075691538069902</cx:pt>
          <cx:pt idx="411">0.140182259130543</cx:pt>
          <cx:pt idx="412">0.041469020228550299</cx:pt>
          <cx:pt idx="413">0.022988737295570699</cx:pt>
          <cx:pt idx="414">0.0100084807091642</cx:pt>
          <cx:pt idx="415">-0.019854404086787101</cx:pt>
          <cx:pt idx="416">-0.0565222367797589</cx:pt>
          <cx:pt idx="417">-0.0296131424645741</cx:pt>
          <cx:pt idx="418">-0.012352603357965701</cx:pt>
          <cx:pt idx="419">-0.000111871002321912</cx:pt>
          <cx:pt idx="420">6.4867039737374104e-05</cx:pt>
          <cx:pt idx="421">0.00027846265533373399</cx:pt>
          <cx:pt idx="422">0.000181210903689912</cx:pt>
          <cx:pt idx="423">0.010172926773051901</cx:pt>
          <cx:pt idx="424">0.0397503908848778</cx:pt>
          <cx:pt idx="425">-0.0139390219859133</cx:pt>
          <cx:pt idx="426">-0.0079112673908325899</cx:pt>
          <cx:pt idx="427">0.059634959990433403</cx:pt>
          <cx:pt idx="428">0.086637408698046994</cx:pt>
          <cx:pt idx="429">0.050682408495219197</cx:pt>
          <cx:pt idx="430">-0.034317950638117198</cx:pt>
          <cx:pt idx="431">-0.057479803761245597</cx:pt>
          <cx:pt idx="432">-0.0313952007763229</cx:pt>
          <cx:pt idx="433">-0.028925603435432101</cx:pt>
          <cx:pt idx="434">0.091518779508868206</cx:pt>
          <cx:pt idx="435">0.16771718452498699</cx:pt>
          <cx:pt idx="436">0.078237403242899906</cx:pt>
          <cx:pt idx="437">0.17019074247851601</cx:pt>
          <cx:pt idx="438">0.038093122302733998</cx:pt>
          <cx:pt idx="439">0.095355377904050506</cx:pt>
          <cx:pt idx="440">0.073475143024944706</cx:pt>
          <cx:pt idx="441">0.072924716062688397</cx:pt>
          <cx:pt idx="442">0.061083533641175303</cx:pt>
          <cx:pt idx="443">0.041720801637655403</cx:pt>
          <cx:pt idx="444">-0.0397546265720123</cx:pt>
          <cx:pt idx="445">-0.023175219894365599</cx:pt>
          <cx:pt idx="446">-0.0035055357443402701</cx:pt>
          <cx:pt idx="447">-0.00027365637958358998</cx:pt>
          <cx:pt idx="448">0.00034987226655515402</cx:pt>
          <cx:pt idx="449">-0.00013215470585819101</cx:pt>
          <cx:pt idx="450">-0.0011274600623032199</cx:pt>
          <cx:pt idx="451">-0.0097118883994680594</cx:pt>
          <cx:pt idx="452">0.015620769535579801</cx:pt>
          <cx:pt idx="453">-0.036322593326019302</cx:pt>
          <cx:pt idx="454">0.021613207078342599</cx:pt>
          <cx:pt idx="455">0.023577499503422399</cx:pt>
          <cx:pt idx="456">0.069384452019844597</cx:pt>
          <cx:pt idx="457">0.015386025882622801</cx:pt>
          <cx:pt idx="458">-0.022518817940308699</cx:pt>
          <cx:pt idx="459">-0.061894935606549503</cx:pt>
          <cx:pt idx="460">0.049082144222099999</cx:pt>
          <cx:pt idx="461">0.057639006376426799</cx:pt>
          <cx:pt idx="462">0.15032827242468599</cx:pt>
          <cx:pt idx="463">0.179987838296713</cx:pt>
          <cx:pt idx="464">0.195467875968974</cx:pt>
          <cx:pt idx="465">0.050044010491960098</cx:pt>
          <cx:pt idx="466">0.023972268611294801</cx:pt>
          <cx:pt idx="467">0.068964649095681105</cx:pt>
          <cx:pt idx="468">0.072882340179609206</cx:pt>
          <cx:pt idx="469">0.032949194070045602</cx:pt>
          <cx:pt idx="470">-0.0096237551764973804</cx:pt>
          <cx:pt idx="471">0.013842575977623599</cx:pt>
          <cx:pt idx="472">-0.015677672355122501</cx:pt>
          <cx:pt idx="473">-0.029855143826638501</cx:pt>
          <cx:pt idx="474">-0.018771206380230901</cx:pt>
          <cx:pt idx="475">0.0002858077266331</cx:pt>
          <cx:pt idx="476">-0.00057092702028218201</cx:pt>
          <cx:pt idx="477">-0.00020159292608957301</cx:pt>
          <cx:pt idx="478">0.00023402299710570599</cx:pt>
          <cx:pt idx="479">-0.0112804158516973</cx:pt>
          <cx:pt idx="480">0.0025393427080645701</cx:pt>
          <cx:pt idx="481">-0.019065388874841299</cx:pt>
          <cx:pt idx="482">0.0055989022125031299</cx:pt>
          <cx:pt idx="483">-0.0276598983732563</cx:pt>
          <cx:pt idx="484">-0.030013394014931499</cx:pt>
          <cx:pt idx="485">-0.0514358274132862</cx:pt>
          <cx:pt idx="486">-0.046183238911546402</cx:pt>
          <cx:pt idx="487">-0.083852789304464395</cx:pt>
          <cx:pt idx="488">-0.053644699659753999</cx:pt>
          <cx:pt idx="489">0.0058468208053165504</cx:pt>
          <cx:pt idx="490">0.065115012049552806</cx:pt>
          <cx:pt idx="491">0.11763005192025699</cx:pt>
          <cx:pt idx="492">0.119639632491123</cx:pt>
          <cx:pt idx="493">-0.0561411652703818</cx:pt>
          <cx:pt idx="494">0.00084584774779159399</cx:pt>
          <cx:pt idx="495">-0.035952929503634802</cx:pt>
          <cx:pt idx="496">-0.0280325630153908</cx:pt>
          <cx:pt idx="497">-0.0054967788215831799</cx:pt>
          <cx:pt idx="498">-0.045129162339278897</cx:pt>
          <cx:pt idx="499">-0.0024188562518690599</cx:pt>
          <cx:pt idx="500">0.0131698456646049</cx:pt>
          <cx:pt idx="501">0.0055640703069647001</cx:pt>
          <cx:pt idx="502">-0.00028554847540795801</cx:pt>
          <cx:pt idx="503">-0.00267097795721078</cx:pt>
          <cx:pt idx="504">-0.00057171573324893497</cx:pt>
          <cx:pt idx="505">-8.2107170262138798e-05</cx:pt>
          <cx:pt idx="506">-0.0017145490720920501</cx:pt>
          <cx:pt idx="507">0.00163253069909537</cx:pt>
          <cx:pt idx="508">-0.0012814674056192</cx:pt>
          <cx:pt idx="509">-0.025558565565319401</cx:pt>
          <cx:pt idx="510">-0.021610349654471301</cx:pt>
          <cx:pt idx="511">-0.057228479043638099</cx:pt>
          <cx:pt idx="512">-0.10518995389175299</cx:pt>
          <cx:pt idx="513">-0.16800297481561199</cx:pt>
          <cx:pt idx="514">-0.211636382336164</cx:pt>
          <cx:pt idx="515">-0.139298519662993</cx:pt>
          <cx:pt idx="516">-0.088741289827121497</cx:pt>
          <cx:pt idx="517">0.0049505141598666499</cx:pt>
          <cx:pt idx="518">0.030912542481301802</cx:pt>
          <cx:pt idx="519">-0.0134453290006941</cx:pt>
          <cx:pt idx="520">-0.075766189914083501</cx:pt>
          <cx:pt idx="521">-0.15015906529426401</cx:pt>
          <cx:pt idx="522">-0.109687260296217</cx:pt>
          <cx:pt idx="523">-0.123089540389487</cx:pt>
          <cx:pt idx="524">-0.10902174482414199</cx:pt>
          <cx:pt idx="525">-0.061285667846714798</cx:pt>
          <cx:pt idx="526">-0.092411891961138304</cx:pt>
          <cx:pt idx="527">-0.071737881689519306</cx:pt>
          <cx:pt idx="528">-0.019135526866533699</cx:pt>
          <cx:pt idx="529">0.0036083711949702999</cx:pt>
          <cx:pt idx="530">0.00300795241025468</cx:pt>
          <cx:pt idx="531">0.00050437027720399096</cx:pt>
          <cx:pt idx="532">-0.00065482884026629197</cx:pt>
          <cx:pt idx="533">0.00018850323818967601</cx:pt>
          <cx:pt idx="534">-0.00368006358851075</cx:pt>
          <cx:pt idx="535">-0.00116313156093705</cx:pt>
          <cx:pt idx="536">-0.021571171334105198</cx:pt>
          <cx:pt idx="537">-0.051515873624401097</cx:pt>
          <cx:pt idx="538">-0.073266781392532704</cx:pt>
          <cx:pt idx="539">-0.085133637014108907</cx:pt>
          <cx:pt idx="540">-0.112376313316638</cx:pt>
          <cx:pt idx="541">-0.130025857998573</cx:pt>
          <cx:pt idx="542">-0.22873207761082701</cx:pt>
          <cx:pt idx="543">-0.118887153747415</cx:pt>
          <cx:pt idx="544">-0.10493678805486201</cx:pt>
          <cx:pt idx="545">0.0503308227157932</cx:pt>
          <cx:pt idx="546">0.040552396370341602</cx:pt>
          <cx:pt idx="547">-0.090427355681415605</cx:pt>
          <cx:pt idx="548">-0.207755285704492</cx:pt>
          <cx:pt idx="549">-0.190419080262482</cx:pt>
          <cx:pt idx="550">-0.18358000765238999</cx:pt>
          <cx:pt idx="551">-0.147174062862794</cx:pt>
          <cx:pt idx="552">-0.117069689369696</cx:pt>
          <cx:pt idx="553">-0.063313106264614796</cx:pt>
          <cx:pt idx="554">-0.114798005349094</cx:pt>
          <cx:pt idx="555">-0.100121742708802</cx:pt>
          <cx:pt idx="556">-0.0308082881517933</cx:pt>
          <cx:pt idx="557">-0.0058008564231438898</cx:pt>
          <cx:pt idx="558">-0.00043628534641408097</cx:pt>
          <cx:pt idx="559">-0.00049784342634514797</cx:pt>
          <cx:pt idx="560">0.00017634113337962801</cx:pt>
          <cx:pt idx="561">-0.00043570277507131702</cx:pt>
          <cx:pt idx="562">-0.0022879695741943201</cx:pt>
          <cx:pt idx="563">-0.0116290523149722</cx:pt>
          <cx:pt idx="564">-0.032858679652752201</cx:pt>
          <cx:pt idx="565">-0.073490631826448202</cx:pt>
          <cx:pt idx="566">-0.12469378098098199</cx:pt>
          <cx:pt idx="567">-0.116179769021676</cx:pt>
          <cx:pt idx="568">-0.155013747440751</cx:pt>
          <cx:pt idx="569">-0.13435011506305999</cx:pt>
          <cx:pt idx="570">-0.107036306763847</cx:pt>
          <cx:pt idx="571">-0.0299879583464563</cx:pt>
          <cx:pt idx="572">0.082664327640800103</cx:pt>
          <cx:pt idx="573">0.109489802029411</cx:pt>
          <cx:pt idx="574">0.013498418468257001</cx:pt>
          <cx:pt idx="575">-0.11716788178333</cx:pt>
          <cx:pt idx="576">-0.13116171047505101</cx:pt>
          <cx:pt idx="577">-0.095969576681148097</cx:pt>
          <cx:pt idx="578">-0.079561369978978502</cx:pt>
          <cx:pt idx="579">-0.057220167480779398</cx:pt>
          <cx:pt idx="580">-0.059001902334626898</cx:pt>
          <cx:pt idx="581">-0.019458172337585601</cx:pt>
          <cx:pt idx="582">-0.075584571563213798</cx:pt>
          <cx:pt idx="583">-0.079697181368814304</cx:pt>
          <cx:pt idx="584">-0.015891870355422801</cx:pt>
          <cx:pt idx="585">-0.0107388848249297</cx:pt>
          <cx:pt idx="586">0.00027538469341709798</cx:pt>
          <cx:pt idx="587">-0.00017892174358402101</cx:pt>
          <cx:pt idx="588">-0.00019274964290808699</cx:pt>
          <cx:pt idx="589">-0.000154516372396577</cx:pt>
          <cx:pt idx="590">-0.0021678355868954701</cx:pt>
          <cx:pt idx="591">-0.0093265216202736406</cx:pt>
          <cx:pt idx="592">-0.0189190351453568</cx:pt>
          <cx:pt idx="593">-0.072960640470742702</cx:pt>
          <cx:pt idx="594">-0.13312519397631101</cx:pt>
          <cx:pt idx="595">-0.114021961793698</cx:pt>
          <cx:pt idx="596">-0.076853830347470994</cx:pt>
          <cx:pt idx="597">-0.0183120135686815</cx:pt>
          <cx:pt idx="598">0.0509564111897979</cx:pt>
          <cx:pt idx="599">0.059289775240733998</cx:pt>
          <cx:pt idx="600">0.088562102461814299</cx:pt>
          <cx:pt idx="601">0.056930491439831199</cx:pt>
          <cx:pt idx="602">-0.095448015289513993</cx:pt>
          <cx:pt idx="603">-0.16907426896393199</cx:pt>
          <cx:pt idx="604">-0.098842728464913696</cx:pt>
          <cx:pt idx="605">-0.087900726059086304</cx:pt>
          <cx:pt idx="606">-0.065390869859734996</cx:pt>
          <cx:pt idx="607">-0.046625501466740098</cx:pt>
          <cx:pt idx="608">-0.0555738560226295</cx:pt>
          <cx:pt idx="609">-0.035695541247046797</cx:pt>
          <cx:pt idx="610">-0.0623898471578853</cx:pt>
          <cx:pt idx="611">-0.044424567892609901</cx:pt>
          <cx:pt idx="612">-0.0079742737733070699</cx:pt>
          <cx:pt idx="613">-0.010744677591789599</cx:pt>
          <cx:pt idx="614">-0.0046077187115663703</cx:pt>
          <cx:pt idx="615">-0.000442723257547587</cx:pt>
          <cx:pt idx="616">-0.00014110435464259101</cx:pt>
          <cx:pt idx="617">-0.00030189826664695201</cx:pt>
          <cx:pt idx="618">-0.00174917876818812</cx:pt>
          <cx:pt idx="619">-0.0024212903893791799</cx:pt>
          <cx:pt idx="620">-0.026348135784867999</cx:pt>
          <cx:pt idx="621">-0.076616598843768494</cx:pt>
          <cx:pt idx="622">-0.062332314952574602</cx:pt>
          <cx:pt idx="623">-0.043146225523096299</cx:pt>
          <cx:pt idx="624">0.0094269188232237802</cx:pt>
          <cx:pt idx="625">-0.016841010924539601</cx:pt>
          <cx:pt idx="626">0.119271742747875</cx:pt>
          <cx:pt idx="627">0.0522392572265701</cx:pt>
          <cx:pt idx="628">0.051825030591970203</cx:pt>
          <cx:pt idx="629">-0.033307657221445498</cx:pt>
          <cx:pt idx="630">-0.096481255502906801</cx:pt>
          <cx:pt idx="631">-0.088001948069218697</cx:pt>
          <cx:pt idx="632">-0.050469722786641497</cx:pt>
          <cx:pt idx="633">-0.109721470728048</cx:pt>
          <cx:pt idx="634">-0.083855620453715904</cx:pt>
          <cx:pt idx="635">-0.034641654295401302</cx:pt>
          <cx:pt idx="636">-0.059071935290099499</cx:pt>
          <cx:pt idx="637">-0.022307685874314299</cx:pt>
          <cx:pt idx="638">-0.0545729178170049</cx:pt>
          <cx:pt idx="639">-0.048263998623093399</cx:pt>
          <cx:pt idx="640">-0.013393518177051899</cx:pt>
          <cx:pt idx="641">0.00082075686152868602</cx:pt>
          <cx:pt idx="642">-0.00030814939905981001</cx:pt>
          <cx:pt idx="643">0.00042913699363773399</cx:pt>
          <cx:pt idx="644">-0.00044288688948804998</cx:pt>
          <cx:pt idx="645">-0.00070788505157254398</cx:pt>
          <cx:pt idx="646">-0.0037915213863910198</cx:pt>
          <cx:pt idx="647">-0.013908893436666901</cx:pt>
          <cx:pt idx="648">-0.039197889899033098</cx:pt>
          <cx:pt idx="649">-0.039878673134975597</cx:pt>
          <cx:pt idx="650">0.027899010038279</cx:pt>
          <cx:pt idx="651">0.049903681835710603</cx:pt>
          <cx:pt idx="652">0.0033830926761958201</cx:pt>
          <cx:pt idx="653">0.018475611210615198</cx:pt>
          <cx:pt idx="654">0.083554663416104902</cx:pt>
          <cx:pt idx="655">0.115419012992159</cx:pt>
          <cx:pt idx="656">0.10999133314918801</cx:pt>
          <cx:pt idx="657">0.041835232267441597</cx:pt>
          <cx:pt idx="658">-0.031329772719525299</cx:pt>
          <cx:pt idx="659">-0.100644783279742</cx:pt>
          <cx:pt idx="660">-0.0101258107166754</cx:pt>
          <cx:pt idx="661">-0.061859286067241899</cx:pt>
          <cx:pt idx="662">-0.052563766365629899</cx:pt>
          <cx:pt idx="663">-0.063265196152115996</cx:pt>
          <cx:pt idx="664">-0.056456989012601599</cx:pt>
          <cx:pt idx="665">-0.0017538907087761</cx:pt>
          <cx:pt idx="666">-0.030560203945387599</cx:pt>
          <cx:pt idx="667">-0.036289751070178997</cx:pt>
          <cx:pt idx="668">-0.0106020900308335</cx:pt>
          <cx:pt idx="669">0.00229516825215372</cx:pt>
          <cx:pt idx="670">-0.00012872189114715999</cx:pt>
          <cx:pt idx="671">0.00025435740596848802</cx:pt>
          <cx:pt idx="672">0.00086979405543777298</cx:pt>
          <cx:pt idx="673">-0.00014062602908912001</cx:pt>
          <cx:pt idx="674">-0.00049947713484423399</cx:pt>
          <cx:pt idx="675">-0.010887339027984499</cx:pt>
          <cx:pt idx="676">-0.016003080917871101</cx:pt>
          <cx:pt idx="677">0.0103367906541647</cx:pt>
          <cx:pt idx="678">0.022037170161203601</cx:pt>
          <cx:pt idx="679">0.019022076323845401</cx:pt>
          <cx:pt idx="680">0.031346525985925897</cx:pt>
          <cx:pt idx="681">0.0075561514525340698</cx:pt>
          <cx:pt idx="682">0.069183733378553297</cx:pt>
          <cx:pt idx="683">0.126003037724494</cx:pt>
          <cx:pt idx="684">0.061241668283186002</cx:pt>
          <cx:pt idx="685">0.0371796778961032</cx:pt>
          <cx:pt idx="686">-0.031130001938529099</cx:pt>
          <cx:pt idx="687">-0.042806541918458202</cx:pt>
          <cx:pt idx="688">-0.030004737016968999</cx:pt>
          <cx:pt idx="689">-0.033613374963225001</cx:pt>
          <cx:pt idx="690">-0.056404332151956102</cx:pt>
          <cx:pt idx="691">-0.069801896839011904</cx:pt>
          <cx:pt idx="692">-0.030381471370879501</cx:pt>
          <cx:pt idx="693">-0.010765748147908901</cx:pt>
          <cx:pt idx="694">-0.0047816543958756697</cx:pt>
          <cx:pt idx="695">-0.016397494089752999</cx:pt>
          <cx:pt idx="696">-0.0094114052229020608</cx:pt>
          <cx:pt idx="697">-0.00037591331777880302</cx:pt>
          <cx:pt idx="698">-0.00032450548313480901</cx:pt>
          <cx:pt idx="699">-0.0012907513429967501</cx:pt>
          <cx:pt idx="700">0.00054256411541306403</cx:pt>
          <cx:pt idx="701">0.00038645663982287602</cx:pt>
          <cx:pt idx="702">0.00032996694050873898</cx:pt>
          <cx:pt idx="703">0.00142282328278036</cx:pt>
          <cx:pt idx="704">0.019015725038319699</cx:pt>
          <cx:pt idx="705">0.0121677642632253</cx:pt>
          <cx:pt idx="706">-0.00926154510379785</cx:pt>
          <cx:pt idx="707">-0.024140478085297099</cx:pt>
          <cx:pt idx="708">-0.0017062673322611999</cx:pt>
          <cx:pt idx="709">-0.0104613884768589</cx:pt>
          <cx:pt idx="710">0.0041333690042177898</cx:pt>
          <cx:pt idx="711">0.050836928683422503</cx:pt>
          <cx:pt idx="712">-0.017359300479589099</cx:pt>
          <cx:pt idx="713">0.038507966446553098</cx:pt>
          <cx:pt idx="714">-0.015899238542199198</cx:pt>
          <cx:pt idx="715">-0.0170160161466541</cx:pt>
          <cx:pt idx="716">-0.056697011441157602</cx:pt>
          <cx:pt idx="717">-0.075326438151494396</cx:pt>
          <cx:pt idx="718">-0.058129942856173303</cx:pt>
          <cx:pt idx="719">-0.120661830380747</cx:pt>
          <cx:pt idx="720">-0.069855045784737793</cx:pt>
          <cx:pt idx="721">-0.047829678824545002</cx:pt>
          <cx:pt idx="722">-0.0116049442750925</cx:pt>
          <cx:pt idx="723">-0.010271912823871</cx:pt>
          <cx:pt idx="724">-0.0086848802680166703</cx:pt>
          <cx:pt idx="725">0.00012664132956054499</cx:pt>
          <cx:pt idx="726">-6.3896258553328202e-05</cx:pt>
          <cx:pt idx="727">0.00045318051566061698</cx:pt>
          <cx:pt idx="728">0.00079159939134801197</cx:pt>
          <cx:pt idx="729">0.000397739886856507</cx:pt>
          <cx:pt idx="730">0.00024692836802891398</cx:pt>
          <cx:pt idx="731">0.00059610694544242899</cx:pt>
          <cx:pt idx="732">0.00052526450062065399</cx:pt>
          <cx:pt idx="733">-0.015961589228239901</cx:pt>
          <cx:pt idx="734">-0.0142395532116014</cx:pt>
          <cx:pt idx="735">-0.0047753996612916296</cx:pt>
          <cx:pt idx="736">-0.027921761968736001</cx:pt>
          <cx:pt idx="737">-0.039876244481834598</cx:pt>
          <cx:pt idx="738">-0.038395230899054798</cx:pt>
          <cx:pt idx="739">-0.048107197879154497</cx:pt>
          <cx:pt idx="740">-0.036179115068521103</cx:pt>
          <cx:pt idx="741">0.0105447662442971</cx:pt>
          <cx:pt idx="742">-0.0183582467351323</cx:pt>
          <cx:pt idx="743">-0.016837690963743799</cx:pt>
          <cx:pt idx="744">-0.028011007004933201</cx:pt>
          <cx:pt idx="745">-0.044162816960994999</cx:pt>
          <cx:pt idx="746">-0.033606234396491498</cx:pt>
          <cx:pt idx="747">-0.039453536710215398</cx:pt>
          <cx:pt idx="748">-0.025288483124216499</cx:pt>
          <cx:pt idx="749">-0.017855415646555701</cx:pt>
          <cx:pt idx="750">-0.00608867162986326</cx:pt>
          <cx:pt idx="751">-0.00084633503439153902</cx:pt>
          <cx:pt idx="752">-0.000166029039565768</cx:pt>
          <cx:pt idx="753">-0.00045998211735913299</cx:pt>
          <cx:pt idx="754">-0.00027537146831008998</cx:pt>
          <cx:pt idx="755">0.000190554376431092</cx:pt>
          <cx:pt idx="756">0.00025920349417374398</cx:pt>
          <cx:pt idx="757">-0.00042535728464205798</cx:pt>
          <cx:pt idx="758">0.00026766537484613199</cx:pt>
          <cx:pt idx="759">-0.00071796446784415</cx:pt>
          <cx:pt idx="760">-0.00050324148900168699</cx:pt>
          <cx:pt idx="761">0.000446321346854294</cx:pt>
          <cx:pt idx="762">-0.00027063495558301702</cx:pt>
          <cx:pt idx="763">-0.0041633258391383298</cx:pt>
          <cx:pt idx="764">-0.0044266136079996101</cx:pt>
          <cx:pt idx="765">-0.0010323870873478499</cx:pt>
          <cx:pt idx="766">-0.000125381119034748</cx:pt>
          <cx:pt idx="767">-0.00016487577159728201</cx:pt>
          <cx:pt idx="768">-0.0026084099951960999</cx:pt>
          <cx:pt idx="769">-0.0036150884113656501</cx:pt>
          <cx:pt idx="770">-0.0133917722423414</cx:pt>
          <cx:pt idx="771">-0.00189821512540585</cx:pt>
          <cx:pt idx="772">-0.0030046445623333998</cx:pt>
          <cx:pt idx="773">0.00069596786980673003</cx:pt>
          <cx:pt idx="774">0.0089067973976998793</cx:pt>
          <cx:pt idx="775">-0.0040205823268657896</cx:pt>
          <cx:pt idx="776">-0.00079574162189392805</cx:pt>
          <cx:pt idx="777">0.0024189997103786398</cx:pt>
          <cx:pt idx="778">0.00160446967764145</cx:pt>
          <cx:pt idx="779">-0.000134822693334426</cx:pt>
          <cx:pt idx="780">-0.000682817555211034</cx:pt>
          <cx:pt idx="781">2.7658635910305799e-05</cx:pt>
          <cx:pt idx="782">0.000283188540391022</cx:pt>
          <cx:pt idx="783">-0.00069840815232514899</cx:pt>
          <cx:pt idx="784">0.0053701127360758997</cx:pt>
          <cx:pt idx="785">-0.00030448617598616501</cx:pt>
          <cx:pt idx="786">0.0022386109212856474</cx:pt>
          <cx:pt idx="787">0.01087531258037275</cx:pt>
          <cx:pt idx="788">0.0057332106244184248</cx:pt>
          <cx:pt idx="789">-0.003028826702885525</cx:pt>
          <cx:pt idx="790">0.012072546525283201</cx:pt>
          <cx:pt idx="791">0.0084173822001651754</cx:pt>
          <cx:pt idx="792">-0.017462388934386099</cx:pt>
          <cx:pt idx="793">-0.017463854828555076</cx:pt>
          <cx:pt idx="794">0.0032811326411538752</cx:pt>
          <cx:pt idx="795">-0.012232495884719875</cx:pt>
          <cx:pt idx="796">-0.020372078134879724</cx:pt>
          <cx:pt idx="797">0.0024422284555533076</cx:pt>
          <cx:pt idx="798">0.013582215950342725</cx:pt>
          <cx:pt idx="799">-0.0086619923582482005</cx:pt>
          <cx:pt idx="800">0.0077611899053640753</cx:pt>
          <cx:pt idx="801">0.011150188564274424</cx:pt>
          <cx:pt idx="802">0.0074178537250664499</cx:pt>
          <cx:pt idx="803">0.021140372988473152</cx:pt>
          <cx:pt idx="804">0.034902192933128753</cx:pt>
          <cx:pt idx="805">0.027814750352490002</cx:pt>
          <cx:pt idx="806">-0.0027294185816516248</cx:pt>
          <cx:pt idx="807">0.0017790968717306724</cx:pt>
          <cx:pt idx="808">0.00030358335585368751</cx:pt>
          <cx:pt idx="809">-0.00048149573729305752</cx:pt>
          <cx:pt idx="810">-0.00025396601520856499</cx:pt>
          <cx:pt idx="811">0.001931691543847895</cx:pt>
          <cx:pt idx="812">0.0034612258019638248</cx:pt>
          <cx:pt idx="813">-0.0047342537538395254</cx:pt>
          <cx:pt idx="814">0.0037452859200053498</cx:pt>
          <cx:pt idx="815">0.0033427651986363749</cx:pt>
          <cx:pt idx="816">-0.00057866408001556752</cx:pt>
          <cx:pt idx="817">0.0058663525142982498</cx:pt>
          <cx:pt idx="818">0.031447565908299002</cx:pt>
          <cx:pt idx="819">0.020442232150501526</cx:pt>
          <cx:pt idx="820">0.0035895488681726251</cx:pt>
          <cx:pt idx="821">-0.0043940797198138747</cx:pt>
          <cx:pt idx="822">-0.016797966423252798</cx:pt>
          <cx:pt idx="823">-0.0090535234895006995</cx:pt>
          <cx:pt idx="824">-0.0105841881531303</cx:pt>
          <cx:pt idx="825">-0.017711474364726601</cx:pt>
          <cx:pt idx="826">-0.0081161771115519747</cx:pt>
          <cx:pt idx="827">0.0084943011481746992</cx:pt>
          <cx:pt idx="828">-0.0020128755814068674</cx:pt>
          <cx:pt idx="829">-0.0051917455934962246</cx:pt>
          <cx:pt idx="830">-0.0065023596360209747</cx:pt>
          <cx:pt idx="831">0.0073921777956142496</cx:pt>
          <cx:pt idx="832">0.018592743463938698</cx:pt>
          <cx:pt idx="833">0.019111223150253525</cx:pt>
          <cx:pt idx="834">0.00033732602332327749</cx:pt>
          <cx:pt idx="835">-0.0026640044759505752</cx:pt>
          <cx:pt idx="836">-0.00059118886334335252</cx:pt>
          <cx:pt idx="837">-0.00023892141547948674</cx:pt>
          <cx:pt idx="838">0.00033795292394716252</cx:pt>
          <cx:pt idx="839">-0.000545937050793785</cx:pt>
          <cx:pt idx="840">-0.00187947011529189</cx:pt>
          <cx:pt idx="841">-0.0085715484330229508</cx:pt>
          <cx:pt idx="842">-0.0030903131104219501</cx:pt>
          <cx:pt idx="843">-0.0061452464364107999</cx:pt>
          <cx:pt idx="844">-0.0009870905128644249</cx:pt>
          <cx:pt idx="845">0.01431173842935385</cx:pt>
          <cx:pt idx="846">0.0041495229080499999</cx:pt>
          <cx:pt idx="847">-0.0068823440745391998</cx:pt>
          <cx:pt idx="848">-0.0067664377732359502</cx:pt>
          <cx:pt idx="849">0.0015685368694140125</cx:pt>
          <cx:pt idx="850">-0.021636164116713898</cx:pt>
          <cx:pt idx="851">-0.019516330103770775</cx:pt>
          <cx:pt idx="852">-0.0037229402261540249</cx:pt>
          <cx:pt idx="853">-0.0031157547332823499</cx:pt>
          <cx:pt idx="854">0.018216811716010726</cx:pt>
          <cx:pt idx="855">0.018307574950940601</cx:pt>
          <cx:pt idx="856">0.010541573259859775</cx:pt>
          <cx:pt idx="857">0.0038737758166346998</cx:pt>
          <cx:pt idx="858">0.0030830249855819248</cx:pt>
          <cx:pt idx="859">0.0055737056123593247</cx:pt>
          <cx:pt idx="860">0.0045905549921729499</cx:pt>
          <cx:pt idx="861">-0.00029208515821163252</cx:pt>
          <cx:pt idx="862">-0.0040741610514199254</cx:pt>
          <cx:pt idx="863">-0.0056361105454023749</cx:pt>
          <cx:pt idx="864">-9.1807351868444006e-05</cx:pt>
          <cx:pt idx="865">-2.579898309977375e-06</cx:pt>
          <cx:pt idx="866">-2.4499404620179576e-05</cx:pt>
          <cx:pt idx="867">0.00024078829476890725</cx:pt>
          <cx:pt idx="868">-0.0033441321016408751</cx:pt>
          <cx:pt idx="869">-0.01016533325344105</cx:pt>
          <cx:pt idx="870">-0.0090938823313892747</cx:pt>
          <cx:pt idx="871">-0.010683555092867725</cx:pt>
          <cx:pt idx="872">-0.012179094562836151</cx:pt>
          <cx:pt idx="873">0.00079685864756152503</cx:pt>
          <cx:pt idx="874">-0.012706392170151626</cx:pt>
          <cx:pt idx="875">-0.012339532310291324</cx:pt>
          <cx:pt idx="876">-0.015464783507808276</cx:pt>
          <cx:pt idx="877">-0.014011286034668875</cx:pt>
          <cx:pt idx="878">-0.016101850217139474</cx:pt>
          <cx:pt idx="879">-0.024321012274352349</cx:pt>
          <cx:pt idx="880">0.023612221592498851</cx:pt>
          <cx:pt idx="881">0.0093836170545773499</cx:pt>
          <cx:pt idx="882">0.019436625005476424</cx:pt>
          <cx:pt idx="883">0.011042222475686101</cx:pt>
          <cx:pt idx="884">0.0053701127360758997</cx:pt>
          <cx:pt idx="885">-0.00030448617598616501</cx:pt>
          <cx:pt idx="886">0.0022386109212856474</cx:pt>
          <cx:pt idx="887">0.01087531258037275</cx:pt>
          <cx:pt idx="888">0.0057332106244184248</cx:pt>
          <cx:pt idx="889">-0.003028826702885525</cx:pt>
          <cx:pt idx="890">0.012072546525283201</cx:pt>
          <cx:pt idx="891">0.0084173822001651754</cx:pt>
          <cx:pt idx="892">-0.017462388934386099</cx:pt>
          <cx:pt idx="893">-0.017463854828555076</cx:pt>
          <cx:pt idx="894">0.0032811326411538752</cx:pt>
          <cx:pt idx="895">-0.012232495884719875</cx:pt>
          <cx:pt idx="896">-0.020372078134879724</cx:pt>
          <cx:pt idx="897">0.0024422284555533076</cx:pt>
          <cx:pt idx="898">0.013582215950342725</cx:pt>
          <cx:pt idx="899">-0.0086619923582482005</cx:pt>
          <cx:pt idx="900">0.0077611899053640753</cx:pt>
          <cx:pt idx="901">0.011150188564274424</cx:pt>
          <cx:pt idx="902">0.0074178537250664499</cx:pt>
          <cx:pt idx="903">0.021140372988473152</cx:pt>
          <cx:pt idx="904">0.034902192933128753</cx:pt>
          <cx:pt idx="905">0.027814750352490002</cx:pt>
          <cx:pt idx="906">-0.0027294185816516248</cx:pt>
          <cx:pt idx="907">0.0017790968717306724</cx:pt>
          <cx:pt idx="908">0.00030358335585368751</cx:pt>
          <cx:pt idx="909">-0.00048149573729305752</cx:pt>
          <cx:pt idx="910">-0.00025396601520856499</cx:pt>
          <cx:pt idx="911">0.001931691543847895</cx:pt>
          <cx:pt idx="912">0.0034612258019638248</cx:pt>
          <cx:pt idx="913">-0.0047342537538395254</cx:pt>
          <cx:pt idx="914">0.0037452859200053498</cx:pt>
          <cx:pt idx="915">0.0033427651986363749</cx:pt>
          <cx:pt idx="916">-0.00057866408001556752</cx:pt>
          <cx:pt idx="917">0.0058663525142982498</cx:pt>
          <cx:pt idx="918">0.031447565908299002</cx:pt>
          <cx:pt idx="919">0.020442232150501526</cx:pt>
          <cx:pt idx="920">0.0035895488681726251</cx:pt>
          <cx:pt idx="921">-0.0043940797198138747</cx:pt>
          <cx:pt idx="922">-0.016797966423252798</cx:pt>
          <cx:pt idx="923">-0.0090535234895006995</cx:pt>
          <cx:pt idx="924">-0.0105841881531303</cx:pt>
          <cx:pt idx="925">-0.017711474364726601</cx:pt>
          <cx:pt idx="926">-0.0081161771115519747</cx:pt>
          <cx:pt idx="927">0.0084943011481746992</cx:pt>
          <cx:pt idx="928">-0.0020128755814068674</cx:pt>
          <cx:pt idx="929">-0.0051917455934962246</cx:pt>
          <cx:pt idx="930">-0.0065023596360209747</cx:pt>
          <cx:pt idx="931">0.0073921777956142496</cx:pt>
          <cx:pt idx="932">0.018592743463938698</cx:pt>
          <cx:pt idx="933">0.019111223150253525</cx:pt>
          <cx:pt idx="934">0.00033732602332327749</cx:pt>
          <cx:pt idx="935">-0.0026640044759505752</cx:pt>
          <cx:pt idx="936">-0.00059118886334335252</cx:pt>
          <cx:pt idx="937">-0.00023892141547948674</cx:pt>
          <cx:pt idx="938">0.00033795292394716252</cx:pt>
          <cx:pt idx="939">-0.000545937050793785</cx:pt>
          <cx:pt idx="940">-0.00187947011529189</cx:pt>
          <cx:pt idx="941">-0.0085715484330229508</cx:pt>
          <cx:pt idx="942">-0.0030903131104219501</cx:pt>
          <cx:pt idx="943">-0.0061452464364107999</cx:pt>
          <cx:pt idx="944">-0.0009870905128644249</cx:pt>
          <cx:pt idx="945">0.01431173842935385</cx:pt>
          <cx:pt idx="946">0.0041495229080499999</cx:pt>
          <cx:pt idx="947">-0.0068823440745391998</cx:pt>
          <cx:pt idx="948">-0.0067664377732359502</cx:pt>
          <cx:pt idx="949">0.0015685368694140125</cx:pt>
          <cx:pt idx="950">-0.021636164116713898</cx:pt>
          <cx:pt idx="951">-0.019516330103770775</cx:pt>
          <cx:pt idx="952">-0.0037229402261540249</cx:pt>
          <cx:pt idx="953">-0.0031157547332823499</cx:pt>
          <cx:pt idx="954">0.018216811716010726</cx:pt>
          <cx:pt idx="955">0.018307574950940601</cx:pt>
          <cx:pt idx="956">0.010541573259859775</cx:pt>
          <cx:pt idx="957">0.0038737758166346998</cx:pt>
          <cx:pt idx="958">0.0030830249855819248</cx:pt>
          <cx:pt idx="959">0.0055737056123593247</cx:pt>
          <cx:pt idx="960">0.0045905549921729499</cx:pt>
          <cx:pt idx="961">-0.00029208515821163252</cx:pt>
          <cx:pt idx="962">-0.0040741610514199254</cx:pt>
          <cx:pt idx="963">-0.0056361105454023749</cx:pt>
          <cx:pt idx="964">-9.1807351868444006e-05</cx:pt>
          <cx:pt idx="965">-2.579898309977375e-06</cx:pt>
          <cx:pt idx="966">-2.4499404620179576e-05</cx:pt>
          <cx:pt idx="967">0.00024078829476890725</cx:pt>
          <cx:pt idx="968">-0.0033441321016408751</cx:pt>
          <cx:pt idx="969">-0.01016533325344105</cx:pt>
          <cx:pt idx="970">-0.0090938823313892747</cx:pt>
          <cx:pt idx="971">-0.010683555092867725</cx:pt>
          <cx:pt idx="972">-0.012179094562836151</cx:pt>
          <cx:pt idx="973">0.00079685864756152503</cx:pt>
          <cx:pt idx="974">-0.012706392170151626</cx:pt>
          <cx:pt idx="975">-0.012339532310291324</cx:pt>
          <cx:pt idx="976">-0.015464783507808276</cx:pt>
          <cx:pt idx="977">-0.014011286034668875</cx:pt>
          <cx:pt idx="978">-0.016101850217139474</cx:pt>
          <cx:pt idx="979">-0.024321012274352349</cx:pt>
          <cx:pt idx="980">0.023612221592498851</cx:pt>
          <cx:pt idx="981">0.0093836170545773499</cx:pt>
          <cx:pt idx="982">0.019436625005476424</cx:pt>
          <cx:pt idx="983">0.011042222475686101</cx:pt>
          <cx:pt idx="984">0.0053701127360758997</cx:pt>
          <cx:pt idx="985">-0.00030448617598616501</cx:pt>
          <cx:pt idx="986">0.0022386109212856474</cx:pt>
          <cx:pt idx="987">0.01087531258037275</cx:pt>
          <cx:pt idx="988">0.0057332106244184248</cx:pt>
          <cx:pt idx="989">-0.003028826702885525</cx:pt>
          <cx:pt idx="990">0.012072546525283201</cx:pt>
          <cx:pt idx="991">0.0084173822001651754</cx:pt>
          <cx:pt idx="992">-0.017462388934386099</cx:pt>
          <cx:pt idx="993">-0.017463854828555076</cx:pt>
          <cx:pt idx="994">0.0032811326411538752</cx:pt>
          <cx:pt idx="995">-0.012232495884719875</cx:pt>
          <cx:pt idx="996">-0.020372078134879724</cx:pt>
          <cx:pt idx="997">0.0024422284555533076</cx:pt>
          <cx:pt idx="998">0.013582215950342725</cx:pt>
          <cx:pt idx="999">-0.0086619923582482005</cx:pt>
          <cx:pt idx="1000">0.0077611899053640753</cx:pt>
          <cx:pt idx="1001">0.011150188564274424</cx:pt>
          <cx:pt idx="1002">0.0074178537250664499</cx:pt>
          <cx:pt idx="1003">0.021140372988473152</cx:pt>
          <cx:pt idx="1004">0.034902192933128753</cx:pt>
          <cx:pt idx="1005">0.027814750352490002</cx:pt>
          <cx:pt idx="1006">-0.0027294185816516248</cx:pt>
          <cx:pt idx="1007">0.0017790968717306724</cx:pt>
          <cx:pt idx="1008">0.00030358335585368751</cx:pt>
          <cx:pt idx="1009">-0.00048149573729305752</cx:pt>
          <cx:pt idx="1010">-0.00025396601520856499</cx:pt>
          <cx:pt idx="1011">0.001931691543847895</cx:pt>
          <cx:pt idx="1012">0.0034612258019638248</cx:pt>
          <cx:pt idx="1013">-0.0047342537538395254</cx:pt>
          <cx:pt idx="1014">0.0037452859200053498</cx:pt>
          <cx:pt idx="1015">0.0033427651986363749</cx:pt>
          <cx:pt idx="1016">-0.00057866408001556752</cx:pt>
          <cx:pt idx="1017">0.0058663525142982498</cx:pt>
          <cx:pt idx="1018">0.031447565908299002</cx:pt>
          <cx:pt idx="1019">0.020442232150501526</cx:pt>
          <cx:pt idx="1020">0.0035895488681726251</cx:pt>
          <cx:pt idx="1021">-0.0043940797198138747</cx:pt>
          <cx:pt idx="1022">-0.016797966423252798</cx:pt>
          <cx:pt idx="1023">-0.0090535234895006995</cx:pt>
          <cx:pt idx="1024">-0.0105841881531303</cx:pt>
          <cx:pt idx="1025">-0.017711474364726601</cx:pt>
          <cx:pt idx="1026">-0.0081161771115519747</cx:pt>
          <cx:pt idx="1027">0.0084943011481746992</cx:pt>
          <cx:pt idx="1028">-0.0020128755814068674</cx:pt>
          <cx:pt idx="1029">-0.0051917455934962246</cx:pt>
          <cx:pt idx="1030">-0.0065023596360209747</cx:pt>
          <cx:pt idx="1031">0.0073921777956142496</cx:pt>
          <cx:pt idx="1032">0.018592743463938698</cx:pt>
          <cx:pt idx="1033">0.019111223150253525</cx:pt>
          <cx:pt idx="1034">0.00033732602332327749</cx:pt>
          <cx:pt idx="1035">-0.0026640044759505752</cx:pt>
          <cx:pt idx="1036">-0.00059118886334335252</cx:pt>
          <cx:pt idx="1037">-0.00023892141547948674</cx:pt>
          <cx:pt idx="1038">0.00033795292394716252</cx:pt>
          <cx:pt idx="1039">-0.000545937050793785</cx:pt>
          <cx:pt idx="1040">-0.00187947011529189</cx:pt>
          <cx:pt idx="1041">-0.0085715484330229508</cx:pt>
          <cx:pt idx="1042">-0.0030903131104219501</cx:pt>
          <cx:pt idx="1043">-0.0061452464364107999</cx:pt>
          <cx:pt idx="1044">-0.0009870905128644249</cx:pt>
          <cx:pt idx="1045">0.01431173842935385</cx:pt>
          <cx:pt idx="1046">0.0041495229080499999</cx:pt>
          <cx:pt idx="1047">-0.0068823440745391998</cx:pt>
          <cx:pt idx="1048">-0.0067664377732359502</cx:pt>
          <cx:pt idx="1049">0.0015685368694140125</cx:pt>
          <cx:pt idx="1050">-0.021636164116713898</cx:pt>
          <cx:pt idx="1051">-0.019516330103770775</cx:pt>
          <cx:pt idx="1052">-0.0037229402261540249</cx:pt>
          <cx:pt idx="1053">-0.0031157547332823499</cx:pt>
          <cx:pt idx="1054">0.018216811716010726</cx:pt>
          <cx:pt idx="1055">0.018307574950940601</cx:pt>
          <cx:pt idx="1056">0.010541573259859775</cx:pt>
          <cx:pt idx="1057">0.0038737758166346998</cx:pt>
          <cx:pt idx="1058">0.0030830249855819248</cx:pt>
          <cx:pt idx="1059">0.0055737056123593247</cx:pt>
          <cx:pt idx="1060">0.0045905549921729499</cx:pt>
          <cx:pt idx="1061">-0.00029208515821163252</cx:pt>
          <cx:pt idx="1062">-0.0040741610514199254</cx:pt>
          <cx:pt idx="1063">-0.0056361105454023749</cx:pt>
          <cx:pt idx="1064">-9.1807351868444006e-05</cx:pt>
          <cx:pt idx="1065">-2.579898309977375e-06</cx:pt>
          <cx:pt idx="1066">-2.4499404620179576e-05</cx:pt>
          <cx:pt idx="1067">0.00024078829476890725</cx:pt>
          <cx:pt idx="1068">-0.0033441321016408751</cx:pt>
          <cx:pt idx="1069">-0.01016533325344105</cx:pt>
          <cx:pt idx="1070">-0.0090938823313892747</cx:pt>
          <cx:pt idx="1071">-0.010683555092867725</cx:pt>
          <cx:pt idx="1072">-0.012179094562836151</cx:pt>
          <cx:pt idx="1073">0.00079685864756152503</cx:pt>
          <cx:pt idx="1074">-0.012706392170151626</cx:pt>
          <cx:pt idx="1075">-0.012339532310291324</cx:pt>
          <cx:pt idx="1076">-0.015464783507808276</cx:pt>
          <cx:pt idx="1077">-0.014011286034668875</cx:pt>
          <cx:pt idx="1078">-0.016101850217139474</cx:pt>
          <cx:pt idx="1079">-0.024321012274352349</cx:pt>
          <cx:pt idx="1080">0.023612221592498851</cx:pt>
          <cx:pt idx="1081">0.0093836170545773499</cx:pt>
          <cx:pt idx="1082">0.019436625005476424</cx:pt>
          <cx:pt idx="1083">0.011042222475686101</cx:pt>
        </cx:lvl>
      </cx:numDim>
    </cx:data>
    <cx:data id="176">
      <cx:numDim type="val">
        <cx:f>Sheet2!$FU$1:$FU$1084</cx:f>
        <cx:lvl ptCount="1084" formatCode="0.00E+00">
          <cx:pt idx="0">-1.02104233573969e-05</cx:pt>
          <cx:pt idx="1">0.00015507238482496299</cx:pt>
          <cx:pt idx="2">0.00023298295316027701</cx:pt>
          <cx:pt idx="3">-0.00035421735523331503</cx:pt>
          <cx:pt idx="4">0.00085803127367152</cx:pt>
          <cx:pt idx="5">-0.00025491918730791998</cx:pt>
          <cx:pt idx="6">-0.00026394810090598801</cx:pt>
          <cx:pt idx="7">-0.00067945927625060398</cx:pt>
          <cx:pt idx="8">0.000173631326516602</cx:pt>
          <cx:pt idx="9">-0.000106101408499959</cx:pt>
          <cx:pt idx="10">6.0225243710095101e-05</cx:pt>
          <cx:pt idx="11">0.00011187679963499199</cx:pt>
          <cx:pt idx="12">9.4885440320659095e-05</cx:pt>
          <cx:pt idx="13">0.000139613184402315</cx:pt>
          <cx:pt idx="14">0.000214870119754275</cx:pt>
          <cx:pt idx="15">-0.00054099256370129497</cx:pt>
          <cx:pt idx="16">0.00084279717433180003</cx:pt>
          <cx:pt idx="17">-1.6200064210263199e-05</cx:pt>
          <cx:pt idx="18">0.00023530789626024601</cx:pt>
          <cx:pt idx="19">-0.000106399834885241</cx:pt>
          <cx:pt idx="20">5.9695003054445697e-05</cx:pt>
          <cx:pt idx="21">-0.00048591425641378799</cx:pt>
          <cx:pt idx="22">0.000191531601625073</cx:pt>
          <cx:pt idx="23">0.00014087834712370799</cx:pt>
          <cx:pt idx="24">-0.00039770347291743201</cx:pt>
          <cx:pt idx="25">0.00018754224904926999</cx:pt>
          <cx:pt idx="26">0.00023479676982685101</cx:pt>
          <cx:pt idx="27">1.3810685555581099e-05</cx:pt>
          <cx:pt idx="28">0.00065637267313202105</cx:pt>
          <cx:pt idx="29">-0.00067975603125037198</cx:pt>
          <cx:pt idx="30">-0.00063523535223066895</cx:pt>
          <cx:pt idx="31">0.00092290125982463799</cx:pt>
          <cx:pt idx="32">0.00068907763450226796</cx:pt>
          <cx:pt idx="33">-0.00090065476426829803</cx:pt>
          <cx:pt idx="34">0.0014500065322474601</cx:pt>
          <cx:pt idx="35">0.00281730083788657</cx:pt>
          <cx:pt idx="36">0.0038877138728223601</cx:pt>
          <cx:pt idx="37">0.0028583161778925601</cx:pt>
          <cx:pt idx="38">0.0028908321597293498</cx:pt>
          <cx:pt idx="39">0.00496509822511919</cx:pt>
          <cx:pt idx="40">0.0070942585017580596</cx:pt>
          <cx:pt idx="41">0.0045928211496568897</cx:pt>
          <cx:pt idx="42">0.00107410355836839</cx:pt>
          <cx:pt idx="43">0.00119348817453668</cx:pt>
          <cx:pt idx="44">0.0049672131640140999</cx:pt>
          <cx:pt idx="45">0.0031097310606075499</cx:pt>
          <cx:pt idx="46">0.0026871763431442499</cx:pt>
          <cx:pt idx="47">0.0026345872891135901</cx:pt>
          <cx:pt idx="48">0.00184766872641963</cx:pt>
          <cx:pt idx="49">-0.00018955918421481799</cx:pt>
          <cx:pt idx="50">0.0017674135170784699</cx:pt>
          <cx:pt idx="51">0.00040152198574673999</cx:pt>
          <cx:pt idx="52">-0.00026950488231405699</cx:pt>
          <cx:pt idx="53">6.6341224274258406e-05</cx:pt>
          <cx:pt idx="54">0.000625544341176672</cx:pt>
          <cx:pt idx="55">4.6847525767947897e-05</cx:pt>
          <cx:pt idx="56">-0.00048924368322955799</cx:pt>
          <cx:pt idx="57">-1.1503132360096201e-05</cx:pt>
          <cx:pt idx="58">-3.3634397899680398e-05</cx:pt>
          <cx:pt idx="59">-0.00027211065954408698</cx:pt>
          <cx:pt idx="60">5.1623891995383403e-05</cx:pt>
          <cx:pt idx="61">0.00037410186854630698</cx:pt>
          <cx:pt idx="62">0.0019438132584799199</cx:pt>
          <cx:pt idx="63">0.0062084487783348801</cx:pt>
          <cx:pt idx="64">0.011428657838875001</cx:pt>
          <cx:pt idx="65">0.0139065574806471</cx:pt>
          <cx:pt idx="66">0.020696124115922299</cx:pt>
          <cx:pt idx="67">0.023986606186864899</cx:pt>
          <cx:pt idx="68">0.024575621711272699</cx:pt>
          <cx:pt idx="69">0.0093995918560373405</cx:pt>
          <cx:pt idx="70">0.015890354381469001</cx:pt>
          <cx:pt idx="71">0.0136655084936572</cx:pt>
          <cx:pt idx="72">0.016546200454868699</cx:pt>
          <cx:pt idx="73">0.020825406163851701</cx:pt>
          <cx:pt idx="74">0.0218914152713699</cx:pt>
          <cx:pt idx="75">0.0127240806299686</cx:pt>
          <cx:pt idx="76">0.0138042892457043</cx:pt>
          <cx:pt idx="77">0.0100355265391181</cx:pt>
          <cx:pt idx="78">0.0061279048327762802</cx:pt>
          <cx:pt idx="79">0.0013289359103903101</cx:pt>
          <cx:pt idx="80">0.0014948288923932599</cx:pt>
          <cx:pt idx="81">1.28993107797072e-05</cx:pt>
          <cx:pt idx="82">0.00022001324031051099</cx:pt>
          <cx:pt idx="83">-0.00033263330517741598</cx:pt>
          <cx:pt idx="84">0.00012871034706966099</cx:pt>
          <cx:pt idx="85">0.00065737521533672705</cx:pt>
          <cx:pt idx="86">-0.00049060582632697199</cx:pt>
          <cx:pt idx="87">0.00035191044818228098</cx:pt>
          <cx:pt idx="88">-5.2331195963120897e-05</cx:pt>
          <cx:pt idx="89">-0.00124276778614024</cx:pt>
          <cx:pt idx="90">0.0015857478383517001</cx:pt>
          <cx:pt idx="91">0.0063774718974397302</cx:pt>
          <cx:pt idx="92">0.016852916760276199</cx:pt>
          <cx:pt idx="93">0.0283866483864662</cx:pt>
          <cx:pt idx="94">0.039771663084522201</cx:pt>
          <cx:pt idx="95">0.0521113272740822</cx:pt>
          <cx:pt idx="96">0.033671308983418503</cx:pt>
          <cx:pt idx="97">0.032704409992094799</cx:pt>
          <cx:pt idx="98">0.018002830967724599</cx:pt>
          <cx:pt idx="99">0.013309695680990699</cx:pt>
          <cx:pt idx="100">0.024485583381429199</cx:pt>
          <cx:pt idx="101">0.0101352026731777</cx:pt>
          <cx:pt idx="102">0.0075966400031029901</cx:pt>
          <cx:pt idx="103">0.0054366383574087898</cx:pt>
          <cx:pt idx="104">0.0031868075788356498</cx:pt>
          <cx:pt idx="105">0.018555063906762901</cx:pt>
          <cx:pt idx="106">0.015314164710499499</cx:pt>
          <cx:pt idx="107">0.0103660526872977</cx:pt>
          <cx:pt idx="108">0.00366643629463514</cx:pt>
          <cx:pt idx="109">-0.0016706028673473801</cx:pt>
          <cx:pt idx="110">-0.00049990980217970405</cx:pt>
          <cx:pt idx="111">-0.00047432209625546102</cx:pt>
          <cx:pt idx="112">4.6564760784881602e-05</cx:pt>
          <cx:pt idx="113">8.9131882873465495e-05</cx:pt>
          <cx:pt idx="114">-0.0014026414159539801</cx:pt>
          <cx:pt idx="115">-0.00086426112373263499</cx:pt>
          <cx:pt idx="116">-0.0013297591323144101</cx:pt>
          <cx:pt idx="117">-0.0048245883619249296</cx:pt>
          <cx:pt idx="118">-5.0287920748319997e-05</cx:pt>
          <cx:pt idx="119">0.0094443612076530702</cx:pt>
          <cx:pt idx="120">0.0176622322280716</cx:pt>
          <cx:pt idx="121">0.037600427450054603</cx:pt>
          <cx:pt idx="122">0.0559964055475776</cx:pt>
          <cx:pt idx="123">0.061215449377236497</cx:pt>
          <cx:pt idx="124">0.0560791659867673</cx:pt>
          <cx:pt idx="125">0.0123994580177625</cx:pt>
          <cx:pt idx="126">0.000980445849945544</cx:pt>
          <cx:pt idx="127">-0.00123799001958605</cx:pt>
          <cx:pt idx="128">0.025370395948601399</cx:pt>
          <cx:pt idx="129">0.0094418702059107101</cx:pt>
          <cx:pt idx="130">-0.038792478640088897</cx:pt>
          <cx:pt idx="131">-0.056839055873915599</cx:pt>
          <cx:pt idx="132">-0.047205289506903697</cx:pt>
          <cx:pt idx="133">-0.038776557816936799</cx:pt>
          <cx:pt idx="134">-0.033862931540553497</cx:pt>
          <cx:pt idx="135">-0.024955252351912</cx:pt>
          <cx:pt idx="136">-0.016830385175148802</cx:pt>
          <cx:pt idx="137">-0.0054136424321466698</cx:pt>
          <cx:pt idx="138">0.00040187774511736503</cx:pt>
          <cx:pt idx="139">0.00106868740912772</cx:pt>
          <cx:pt idx="140">0.00041271363531655998</cx:pt>
          <cx:pt idx="141">-0.00071976506658685195</cx:pt>
          <cx:pt idx="142">0.00021751933136028101</cx:pt>
          <cx:pt idx="143">-0.0015267401278110299</cx:pt>
          <cx:pt idx="144">-0.0066103104096815902</cx:pt>
          <cx:pt idx="145">-0.026154321020665498</cx:pt>
          <cx:pt idx="146">-0.017217480569503101</cx:pt>
          <cx:pt idx="147">0.0078791130606593093</cx:pt>
          <cx:pt idx="148">0.0098798422772751002</cx:pt>
          <cx:pt idx="149">0.018997633722443199</cx:pt>
          <cx:pt idx="150">0.034771129912388503</cx:pt>
          <cx:pt idx="151">0.053164510253336399</cx:pt>
          <cx:pt idx="152">0.049948571134439901</cx:pt>
          <cx:pt idx="153">0.011963642998171301</cx:pt>
          <cx:pt idx="154">0.0149853209796975</cx:pt>
          <cx:pt idx="155">-0.00217007875483101</cx:pt>
          <cx:pt idx="156">0.0014750510086896499</cx:pt>
          <cx:pt idx="157">-0.0010301824845348501</cx:pt>
          <cx:pt idx="158">-0.041462847611268699</cx:pt>
          <cx:pt idx="159">-0.033205594713242498</cx:pt>
          <cx:pt idx="160">-0.014865599402231</cx:pt>
          <cx:pt idx="161">-0.0096941452845306503</cx:pt>
          <cx:pt idx="162">-0.028247454256034199</cx:pt>
          <cx:pt idx="163">-0.024357790926083402</cx:pt>
          <cx:pt idx="164">-0.0136934265464795</cx:pt>
          <cx:pt idx="165">0.0036957928222268299</cx:pt>
          <cx:pt idx="166">0.0030886082586160102</cx:pt>
          <cx:pt idx="167">0.00075477178724603995</cx:pt>
          <cx:pt idx="168">0.00020117479182040599</cx:pt>
          <cx:pt idx="169">0.00023430815422600501</cx:pt>
          <cx:pt idx="170">0.00042024719232162</cx:pt>
          <cx:pt idx="171">-0.0020661263581769401</cx:pt>
          <cx:pt idx="172">-0.0057715642914220704</cx:pt>
          <cx:pt idx="173">-0.020963942305321899</cx:pt>
          <cx:pt idx="174">-0.030248202464224098</cx:pt>
          <cx:pt idx="175">-0.0023492010260208998</cx:pt>
          <cx:pt idx="176">0.0032178910026918</cx:pt>
          <cx:pt idx="177">0.0059400305483183896</cx:pt>
          <cx:pt idx="178">-0.019486642583282299</cx:pt>
          <cx:pt idx="179">-0.017591556129152801</cx:pt>
          <cx:pt idx="180">-0.010707677574482599</cx:pt>
          <cx:pt idx="181">-0.0050236320851771901</cx:pt>
          <cx:pt idx="182">-0.023320757682432101</cx:pt>
          <cx:pt idx="183">-0.0024323154759409902</cx:pt>
          <cx:pt idx="184">-0.0070107615458825804</cx:pt>
          <cx:pt idx="185">-0.0062523747671297397</cx:pt>
          <cx:pt idx="186">-0.040674818248542098</cx:pt>
          <cx:pt idx="187">-0.022220584479904701</cx:pt>
          <cx:pt idx="188">-0.0330254334756954</cx:pt>
          <cx:pt idx="189">-0.011033063124431201</cx:pt>
          <cx:pt idx="190">0.0023864266883314002</cx:pt>
          <cx:pt idx="191">-0.0086006301556093793</cx:pt>
          <cx:pt idx="192">-0.0184626164484414</cx:pt>
          <cx:pt idx="193">0.0029521212588886799</cx:pt>
          <cx:pt idx="194">-0.00049743118728336503</cx:pt>
          <cx:pt idx="195">-0.00047175704868214301</cx:pt>
          <cx:pt idx="196">0.000150582814589413</cx:pt>
          <cx:pt idx="197">-5.6891822357731799e-05</cx:pt>
          <cx:pt idx="198">-0.0031003869569155898</cx:pt>
          <cx:pt idx="199">-0.0022530321775605226</cx:pt>
          <cx:pt idx="200">0.0011504098409939624</cx:pt>
          <cx:pt idx="201">-0.00062359661295487004</cx:pt>
          <cx:pt idx="202">-0.0059431291927510002</cx:pt>
          <cx:pt idx="203">-0.010168833432091275</cx:pt>
          <cx:pt idx="204">-0.0015178885366969974</cx:pt>
          <cx:pt idx="205">-0.00078630876467940497</cx:pt>
          <cx:pt idx="206">-0.0094194019516398251</cx:pt>
          <cx:pt idx="207">-0.011630663522168475</cx:pt>
          <cx:pt idx="208">-0.010027780159129401</cx:pt>
          <cx:pt idx="209">-0.001097845896920755</cx:pt>
          <cx:pt idx="210">-0.0074839032955548003</cx:pt>
          <cx:pt idx="211">0.0085219475906317</cx:pt>
          <cx:pt idx="212">-0.0010400279610744525</cx:pt>
          <cx:pt idx="213">-0.0050643858648671998</cx:pt>
          <cx:pt idx="214">0.0046150403634283499</cx:pt>
          <cx:pt idx="215">-0.0056422175628141249</cx:pt>
          <cx:pt idx="216">-0.014151411241753925</cx:pt>
          <cx:pt idx="217">-0.0016990136173594675</cx:pt>
          <cx:pt idx="218">0.0004004595647679075</cx:pt>
          <cx:pt idx="219">-0.0022439623780069876</cx:pt>
          <cx:pt idx="220">-0.00064145566114607753</cx:pt>
          <cx:pt idx="221">-2.0626070851774601e-05</cx:pt>
          <cx:pt idx="222">-0.00029899737984601999</cx:pt>
          <cx:pt idx="223">-0.00011835318862055</cx:pt>
          <cx:pt idx="224">0.00017269751304024275</cx:pt>
          <cx:pt idx="225">-0.00010647521982069751</cx:pt>
          <cx:pt idx="226">-0.00034762852152397749</cx:pt>
          <cx:pt idx="227">-0.001375841090270105</cx:pt>
          <cx:pt idx="228">0.00068510896777270499</cx:pt>
          <cx:pt idx="229">-0.003459122111398</cx:pt>
          <cx:pt idx="230">-0.001289607189593725</cx:pt>
          <cx:pt idx="231">-0.010423316805585101</cx:pt>
          <cx:pt idx="232">-0.0089091123024453503</cx:pt>
          <cx:pt idx="233">-0.003955291183787</cx:pt>
          <cx:pt idx="234">-0.0046828148602332002</cx:pt>
          <cx:pt idx="235">-0.0073680357031898503</cx:pt>
          <cx:pt idx="236">-0.0022105749020185474</cx:pt>
          <cx:pt idx="237">0.01290049911158875</cx:pt>
          <cx:pt idx="238">0.0055161077979984001</cx:pt>
          <cx:pt idx="239">0.0024152447822224552</cx:pt>
          <cx:pt idx="240">0.010089591600909826</cx:pt>
          <cx:pt idx="241">-0.00041347770930679498</cx:pt>
          <cx:pt idx="242">0.0034686946086422499</cx:pt>
          <cx:pt idx="243">0.0062978260241157496</cx:pt>
          <cx:pt idx="244">-0.0050184558854658497</cx:pt>
          <cx:pt idx="245">0.0015499422088513851</cx:pt>
          <cx:pt idx="246">-0.0010098927244145725</cx:pt>
          <cx:pt idx="247">-0.0044214755536737746</cx:pt>
          <cx:pt idx="248">-0.0025726702432245499</cx:pt>
          <cx:pt idx="249">-0.0001096922868352995</cx:pt>
          <cx:pt idx="250">0.0011562125216637075</cx:pt>
          <cx:pt idx="251">0.000263697059568395</cx:pt>
          <cx:pt idx="252">3.700449913601375e-05</cx:pt>
          <cx:pt idx="253">-0.00059950072853635255</cx:pt>
          <cx:pt idx="254">-0.00043339357688961498</cx:pt>
          <cx:pt idx="255">-0.00036660757553162748</cx:pt>
          <cx:pt idx="256">-0.003573275966218775</cx:pt>
          <cx:pt idx="257">-0.0041247960127731497</cx:pt>
          <cx:pt idx="258">-0.0035239914026486499</cx:pt>
          <cx:pt idx="259">-0.01205686512972525</cx:pt>
          <cx:pt idx="260">-0.0045436151984949748</cx:pt>
          <cx:pt idx="261">0.0056526411931181499</cx:pt>
          <cx:pt idx="262">0.00372087549774685</cx:pt>
          <cx:pt idx="263">-0.0021285346565688926</cx:pt>
          <cx:pt idx="264">0.001715387264336085</cx:pt>
          <cx:pt idx="265">0.0092890327299849258</cx:pt>
          <cx:pt idx="266">0.001914214641369945</cx:pt>
          <cx:pt idx="267">-0.0041306049261745246</cx:pt>
          <cx:pt idx="268">-0.0073744042555387752</cx:pt>
          <cx:pt idx="269">-0.0041567407157036248</cx:pt>
          <cx:pt idx="270">-0.00367906924941075</cx:pt>
          <cx:pt idx="271">0.0003994341079521225</cx:pt>
          <cx:pt idx="272">0.00932558839665335</cx:pt>
          <cx:pt idx="273">0.0014864689332245401</cx:pt>
          <cx:pt idx="274">0.00061244557496117999</cx:pt>
          <cx:pt idx="275">0.0053822862418081751</cx:pt>
          <cx:pt idx="276">0.0025713906185930498</cx:pt>
          <cx:pt idx="277">-0.0011286838437898925</cx:pt>
          <cx:pt idx="278">-0.0010421151865343549</cx:pt>
          <cx:pt idx="279">-0.0025308928776044252</cx:pt>
          <cx:pt idx="280">1.172577564611595e-05</cx:pt>
          <cx:pt idx="281">-0.00064560861209724246</cx:pt>
          <cx:pt idx="282">-0.0016261852322187449</cx:pt>
          <cx:pt idx="283">-0.00062082809135825497</cx:pt>
          <cx:pt idx="284">-0.0038081466939996751</cx:pt>
          <cx:pt idx="285">0.00073289614752944745</cx:pt>
          <cx:pt idx="286">0.0052669100874944003</cx:pt>
          <cx:pt idx="287">0.0033764189752320752</cx:pt>
          <cx:pt idx="288">0.0038548682947087249</cx:pt>
          <cx:pt idx="289">0.0097969158090539504</cx:pt>
          <cx:pt idx="290">0.0025023562492730248</cx:pt>
          <cx:pt idx="291">0.0025682879056649999</cx:pt>
          <cx:pt idx="292">0.0013780576960494299</cx:pt>
          <cx:pt idx="293">-0.0053226271067902996</cx:pt>
          <cx:pt idx="294">0.0045444028183555998</cx:pt>
          <cx:pt idx="295">-0.015762533019473099</cx:pt>
          <cx:pt idx="296">-0.0096223540661986746</cx:pt>
          <cx:pt idx="297">-0.0074483832133115501</cx:pt>
          <cx:pt idx="298">0.0005757974207359725</cx:pt>
          <cx:pt idx="299">-0.0070368129183458403</cx:pt>
          <cx:pt idx="300">-0.016123195429645701</cx:pt>
          <cx:pt idx="301">-0.0075587488054706196</cx:pt>
          <cx:pt idx="302">0.012473680459406399</cx:pt>
          <cx:pt idx="303">0.051813213108501101</cx:pt>
          <cx:pt idx="304">0.0071791663968149696</cx:pt>
          <cx:pt idx="305">-0.024175009358354701</cx:pt>
          <cx:pt idx="306">-0.0068762423801778504</cx:pt>
          <cx:pt idx="307">-0.00196478580728016</cx:pt>
          <cx:pt idx="308">-0.00019213496847341</cx:pt>
          <cx:pt idx="309">-0.0018277898634825799</cx:pt>
          <cx:pt idx="310">-0.0103617563909698</cx:pt>
          <cx:pt idx="311">-0.010064940352317401</cx:pt>
          <cx:pt idx="312">-0.014033150586377</cx:pt>
          <cx:pt idx="313">0.0010870895178623299</cx:pt>
          <cx:pt idx="314">0.042900747966114899</cx:pt>
          <cx:pt idx="315">0.052767823862049</cx:pt>
          <cx:pt idx="316">0.045100792899950497</cx:pt>
          <cx:pt idx="317">0.0504656448315568</cx:pt>
          <cx:pt idx="318">-0.011988845547922801</cx:pt>
          <cx:pt idx="319">0.0043134433995759601</cx:pt>
          <cx:pt idx="320">-0.0336175968704652</cx:pt>
          <cx:pt idx="321">-0.057033276275375397</cx:pt>
          <cx:pt idx="322">-0.0195065079835295</cx:pt>
          <cx:pt idx="323">-0.074224307220314006</cx:pt>
          <cx:pt idx="324">-0.047530136853324502</cx:pt>
          <cx:pt idx="325">-0.043582868776314801</cx:pt>
          <cx:pt idx="326">-0.020123343444010101</cx:pt>
          <cx:pt idx="327">0.018256929594317201</cx:pt>
          <cx:pt idx="328">-0.019769728474997399</cx:pt>
          <cx:pt idx="329">0.0096987341095016305</cx:pt>
          <cx:pt idx="330">0.0022263059367425399</cx:pt>
          <cx:pt idx="331">0.048365310251140901</cx:pt>
          <cx:pt idx="332">0.045771025646842503</cx:pt>
          <cx:pt idx="333">0.00668106827147813</cx:pt>
          <cx:pt idx="334">0.00405604519606654</cx:pt>
          <cx:pt idx="335">-0.00083269164592584795</cx:pt>
          <cx:pt idx="336">-0.00058303064418660001</cx:pt>
          <cx:pt idx="337">-0.0016555604466901199</cx:pt>
          <cx:pt idx="338">-0.0066757963581485502</cx:pt>
          <cx:pt idx="339">-0.0135710931567407</cx:pt>
          <cx:pt idx="340">-0.0075402210286024101</cx:pt>
          <cx:pt idx="341">0.025725448227041502</cx:pt>
          <cx:pt idx="342">0.049266199595821999</cx:pt>
          <cx:pt idx="343">0.024684529268722399</cx:pt>
          <cx:pt idx="344">-0.021166461140442499</cx:pt>
          <cx:pt idx="345">0.00676677965395364</cx:pt>
          <cx:pt idx="346">-0.0132787086559184</cx:pt>
          <cx:pt idx="347">-0.0071555765487357603</cx:pt>
          <cx:pt idx="348">-0.046500156942258598</cx:pt>
          <cx:pt idx="349">-0.024413772078428202</cx:pt>
          <cx:pt idx="350">-0.021515848703029299</cx:pt>
          <cx:pt idx="351">-0.036050174385733103</cx:pt>
          <cx:pt idx="352">-0.044994686422668302</cx:pt>
          <cx:pt idx="353">0.0027050606745185699</cx:pt>
          <cx:pt idx="354">-0.0340475449663993</cx:pt>
          <cx:pt idx="355">0.030871181088036301</cx:pt>
          <cx:pt idx="356">0.016071216458589801</cx:pt>
          <cx:pt idx="357">0.035859256359764301</cx:pt>
          <cx:pt idx="358">0.020643996075471498</cx:pt>
          <cx:pt idx="359">0.065048504615038305</cx:pt>
          <cx:pt idx="360">0.052202294323326397</cx:pt>
          <cx:pt idx="361">-0.0022989443991427</cx:pt>
          <cx:pt idx="362">-0.0027481500333969501</cx:pt>
          <cx:pt idx="363">-0.0033529381291859599</cx:pt>
          <cx:pt idx="364">-0.0010004452891161199</cx:pt>
          <cx:pt idx="365">0.00046655519486588499</cx:pt>
          <cx:pt idx="366">-0.0029067154016364201</cx:pt>
          <cx:pt idx="367">-0.011819899603832401</cx:pt>
          <cx:pt idx="368">-0.00980515111173994</cx:pt>
          <cx:pt idx="369">0.0251993616458017</cx:pt>
          <cx:pt idx="370">0.034400587172958803</cx:pt>
          <cx:pt idx="371">0.016731557337373901</cx:pt>
          <cx:pt idx="372">-0.0019383602200688699</cx:pt>
          <cx:pt idx="373">-0.0038910217829858499</cx:pt>
          <cx:pt idx="374">0.0115323073214637</cx:pt>
          <cx:pt idx="375">0.041342672236116901</cx:pt>
          <cx:pt idx="376">0.035390122838501001</cx:pt>
          <cx:pt idx="377">0.029340132886163401</cx:pt>
          <cx:pt idx="378">0.019709831355588701</cx:pt>
          <cx:pt idx="379">0.0348521798878101</cx:pt>
          <cx:pt idx="380">0.0011491976058555101</cx:pt>
          <cx:pt idx="381">0.0035134367968627702</cx:pt>
          <cx:pt idx="382">0.033837356619135298</cx:pt>
          <cx:pt idx="383">0.044882486914039697</cx:pt>
          <cx:pt idx="384">0.0023751207146507202</cx:pt>
          <cx:pt idx="385">0.0060681769677618999</cx:pt>
          <cx:pt idx="386">0.036277923635394803</cx:pt>
          <cx:pt idx="387">0.050259335577743598</cx:pt>
          <cx:pt idx="388">0.0171254834142766</cx:pt>
          <cx:pt idx="389">0.00325323610174144</cx:pt>
          <cx:pt idx="390">0.00560838171466632</cx:pt>
          <cx:pt idx="391">0.0026505753645653801</cx:pt>
          <cx:pt idx="392">0.00048383665030689597</cx:pt>
          <cx:pt idx="393">-0.00099284115329969602</cx:pt>
          <cx:pt idx="394">-0.0026266769629023799</cx:pt>
          <cx:pt idx="395">-0.0046082851980289701</cx:pt>
          <cx:pt idx="396">-0.0026541434039028</cx:pt>
          <cx:pt idx="397">0.037501507862688598</cx:pt>
          <cx:pt idx="398">0.0291868902144569</cx:pt>
          <cx:pt idx="399">0.0048747745412012601</cx:pt>
          <cx:pt idx="400">-0.018283758517864301</cx:pt>
          <cx:pt idx="401">-0.020155372402960701</cx:pt>
          <cx:pt idx="402">0.025672076288619099</cx:pt>
          <cx:pt idx="403">0.0827918941516287</cx:pt>
          <cx:pt idx="404">0.059585796588871899</cx:pt>
          <cx:pt idx="405">0.078016331154915797</cx:pt>
          <cx:pt idx="406">0.048572376867681802</cx:pt>
          <cx:pt idx="407">0.016947328360734398</cx:pt>
          <cx:pt idx="408">0.0119332381282035</cx:pt>
          <cx:pt idx="409">0.0122604575218162</cx:pt>
          <cx:pt idx="410">0.014026148634733299</cx:pt>
          <cx:pt idx="411">-0.013638725952189901</cx:pt>
          <cx:pt idx="412">-0.026005419013461199</cx:pt>
          <cx:pt idx="413">-0.00589911228551956</cx:pt>
          <cx:pt idx="414">-0.0019886008279739599</cx:pt>
          <cx:pt idx="415">-0.0076020459433655098</cx:pt>
          <cx:pt idx="416">0.018682573618997798</cx:pt>
          <cx:pt idx="417">0.015232926142972799</cx:pt>
          <cx:pt idx="418">0.0040486613393643</cx:pt>
          <cx:pt idx="419">0.00033394624975281799</cx:pt>
          <cx:pt idx="420">-0.000158769626650057</cx:pt>
          <cx:pt idx="421">-0.00098553832032708105</cx:pt>
          <cx:pt idx="422">-0.0016588536346503601</cx:pt>
          <cx:pt idx="423">0.0030416147736282702</cx:pt>
          <cx:pt idx="424">0.00079800577361688102</cx:pt>
          <cx:pt idx="425">0.033544059241653497</cx:pt>
          <cx:pt idx="426">0.0030995017123778301</cx:pt>
          <cx:pt idx="427">0.0046910194969950201</cx:pt>
          <cx:pt idx="428">0.0030449322161929201</cx:pt>
          <cx:pt idx="429">0.021656761462842001</cx:pt>
          <cx:pt idx="430">0.0183299660553197</cx:pt>
          <cx:pt idx="431">0.043127016217579597</cx:pt>
          <cx:pt idx="432">0.048798419490278903</cx:pt>
          <cx:pt idx="433">0.076619389850746802</cx:pt>
          <cx:pt idx="434">0.054603520223856401</cx:pt>
          <cx:pt idx="435">-0.015834553339177</cx:pt>
          <cx:pt idx="436">0.028743476482908099</cx:pt>
          <cx:pt idx="437">-0.0083759218237956408</cx:pt>
          <cx:pt idx="438">0.0260933015640279</cx:pt>
          <cx:pt idx="439">-0.012682198194383799</cx:pt>
          <cx:pt idx="440">-0.048385812279205603</cx:pt>
          <cx:pt idx="441">-0.067292244816461094</cx:pt>
          <cx:pt idx="442">-0.043583556359097698</cx:pt>
          <cx:pt idx="443">-0.012558437390790499</cx:pt>
          <cx:pt idx="444">0.033926168919221102</cx:pt>
          <cx:pt idx="445">0.030221390355596699</cx:pt>
          <cx:pt idx="446">0.00704900789886814</cx:pt>
          <cx:pt idx="447">0.0027031916581011601</cx:pt>
          <cx:pt idx="448">-0.00027293029626773301</cx:pt>
          <cx:pt idx="449">-0.00053332053431872305</cx:pt>
          <cx:pt idx="450">-0.00176162197201102</cx:pt>
          <cx:pt idx="451">0.0065532530434724802</cx:pt>
          <cx:pt idx="452">0.0013392267118930499</cx:pt>
          <cx:pt idx="453">0.0104374287975217</cx:pt>
          <cx:pt idx="454">-0.0074377098221701703</cx:pt>
          <cx:pt idx="455">-0.015985914265576599</cx:pt>
          <cx:pt idx="456">-0.045282559045162298</cx:pt>
          <cx:pt idx="457">-0.0127245480003808</cx:pt>
          <cx:pt idx="458">0.038833133359312599</cx:pt>
          <cx:pt idx="459">0.057400585750154803</cx:pt>
          <cx:pt idx="460">0.0569923493823263</cx:pt>
          <cx:pt idx="461">0.030923681701610899</cx:pt>
          <cx:pt idx="462">-0.0105641925621879</cx:pt>
          <cx:pt idx="463">-0.025267415825106099</cx:pt>
          <cx:pt idx="464">0.0256611357660179</cx:pt>
          <cx:pt idx="465">0.027038236640449801</cx:pt>
          <cx:pt idx="466">0.012352010887652099</cx:pt>
          <cx:pt idx="467">-0.0223918816934566</cx:pt>
          <cx:pt idx="468">-0.0271339722661545</cx:pt>
          <cx:pt idx="469">-0.046268367269202998</cx:pt>
          <cx:pt idx="470">-0.025800749369475101</cx:pt>
          <cx:pt idx="471">0.0059568651217614304</cx:pt>
          <cx:pt idx="472">0.020051873419461901</cx:pt>
          <cx:pt idx="473">0.038423947923794603</cx:pt>
          <cx:pt idx="474">0.0097009980558228192</cx:pt>
          <cx:pt idx="475">0.000216666857326694</cx:pt>
          <cx:pt idx="476">-0.000349552230803189</cx:pt>
          <cx:pt idx="477">-0.00033545184753680599</cx:pt>
          <cx:pt idx="478">0.0025606289891507302</cx:pt>
          <cx:pt idx="479">0.0024571551438556999</cx:pt>
          <cx:pt idx="480">0.0153407591072394</cx:pt>
          <cx:pt idx="481">0.0074859923654759398</cx:pt>
          <cx:pt idx="482">-0.0070370512021436099</cx:pt>
          <cx:pt idx="483">-0.0092527085499818102</cx:pt>
          <cx:pt idx="484">-0.013778699700455701</cx:pt>
          <cx:pt idx="485">0.00525995872115063</cx:pt>
          <cx:pt idx="486">0.0111030506097578</cx:pt>
          <cx:pt idx="487">0.034547042144904803</cx:pt>
          <cx:pt idx="488">0.040851810650176297</cx:pt>
          <cx:pt idx="489">-0.0093405042255135899</cx:pt>
          <cx:pt idx="490">-0.053115878274953301</cx:pt>
          <cx:pt idx="491">-0.041571330741204997</cx:pt>
          <cx:pt idx="492">0.0438088088869589</cx:pt>
          <cx:pt idx="493">0.038721739102012903</cx:pt>
          <cx:pt idx="494">-0.017882489532900302</cx:pt>
          <cx:pt idx="495">-0.0131499832025661</cx:pt>
          <cx:pt idx="496">-0.020183636645364801</cx:pt>
          <cx:pt idx="497">-0.00078303528467598197</cx:pt>
          <cx:pt idx="498">0.0022580352718696299</cx:pt>
          <cx:pt idx="499">0.025578224751960501</cx:pt>
          <cx:pt idx="500">0.021688731022046399</cx:pt>
          <cx:pt idx="501">0.021516782855347898</cx:pt>
          <cx:pt idx="502">0.0040492813449994501</cx:pt>
          <cx:pt idx="503">0.0027372571340371402</cx:pt>
          <cx:pt idx="504">0.00030984812218220402</cx:pt>
          <cx:pt idx="505">-0.00027773285450155999</cx:pt>
          <cx:pt idx="506">0.00196514833075504</cx:pt>
          <cx:pt idx="507">-0.0060785089945001904</cx:pt>
          <cx:pt idx="508">0.017828545360044901</cx:pt>
          <cx:pt idx="509">0.032597081057982098</cx:pt>
          <cx:pt idx="510">0.038298304690254102</cx:pt>
          <cx:pt idx="511">0.022782178567243901</cx:pt>
          <cx:pt idx="512">0.0125401191925914</cx:pt>
          <cx:pt idx="513">0.015915845385542499</cx:pt>
          <cx:pt idx="514">0.051460722081802399</cx:pt>
          <cx:pt idx="515">0.061448360825294999</cx:pt>
          <cx:pt idx="516">0.058853323621459099</cx:pt>
          <cx:pt idx="517">-0.0059598900263425304</cx:pt>
          <cx:pt idx="518">-0.027095032834280199</cx:pt>
          <cx:pt idx="519">0.024465137113686301</cx:pt>
          <cx:pt idx="520">-0.0020575640512640798</cx:pt>
          <cx:pt idx="521">0.0061163215826189297</cx:pt>
          <cx:pt idx="522">-0.0025944887921961002</cx:pt>
          <cx:pt idx="523">-0.0110485442490014</cx:pt>
          <cx:pt idx="524">0.0056088664038284903</cx:pt>
          <cx:pt idx="525">0.0161800412977515</cx:pt>
          <cx:pt idx="526">0.045134845407849199</cx:pt>
          <cx:pt idx="527">0.049926561827378903</cx:pt>
          <cx:pt idx="528">0.028692734434713901</cx:pt>
          <cx:pt idx="529">0.0086235785964456496</cx:pt>
          <cx:pt idx="530">0.00041410430841242</cx:pt>
          <cx:pt idx="531">0.00022315942927814001</cx:pt>
          <cx:pt idx="532">-0.00057613353903582297</cx:pt>
          <cx:pt idx="533">-0.00178445384759026</cx:pt>
          <cx:pt idx="534">-9.7444997352692998e-05</cx:pt>
          <cx:pt idx="535">-0.016638538086164702</cx:pt>
          <cx:pt idx="536">0.0196152267006354</cx:pt>
          <cx:pt idx="537">0.039467446556781</cx:pt>
          <cx:pt idx="538">0.0284990455461318</cx:pt>
          <cx:pt idx="539">0.039360619797311001</cx:pt>
          <cx:pt idx="540">0.021076455186384301</cx:pt>
          <cx:pt idx="541">0.0165318267521164</cx:pt>
          <cx:pt idx="542">0.079032420021583699</cx:pt>
          <cx:pt idx="543">0.050740392552600301</cx:pt>
          <cx:pt idx="544">0.033033931559430303</cx:pt>
          <cx:pt idx="545">-0.0232180583339518</cx:pt>
          <cx:pt idx="546">-0.0211559403192173</cx:pt>
          <cx:pt idx="547">0.028502235537335399</cx:pt>
          <cx:pt idx="548">-0.0048639581308503096</cx:pt>
          <cx:pt idx="549">0.034751114109332099</cx:pt>
          <cx:pt idx="550">0.0402738888859209</cx:pt>
          <cx:pt idx="551">0.0087058680784498702</cx:pt>
          <cx:pt idx="552">0.0208504311755583</cx:pt>
          <cx:pt idx="553">0.057232678247160398</cx:pt>
          <cx:pt idx="554">0.074960969574659406</cx:pt>
          <cx:pt idx="555">0.052607578562197402</cx:pt>
          <cx:pt idx="556">0.010568976648813899</cx:pt>
          <cx:pt idx="557">-0.0012537334340476801</cx:pt>
          <cx:pt idx="558">0.0041070839644505204</cx:pt>
          <cx:pt idx="559">-0.00036913955951000402</cx:pt>
          <cx:pt idx="560">4.9585224235745803e-05</cx:pt>
          <cx:pt idx="561">0.000409438198089087</cx:pt>
          <cx:pt idx="562">0.0021419265596054802</cx:pt>
          <cx:pt idx="563">-0.00103274533239423</cx:pt>
          <cx:pt idx="564">0.026302625930079201</cx:pt>
          <cx:pt idx="565">0.042621416875848597</cx:pt>
          <cx:pt idx="566">0.030339480326637899</cx:pt>
          <cx:pt idx="567">0.043196459350570801</cx:pt>
          <cx:pt idx="568">0.021684806801659399</cx:pt>
          <cx:pt idx="569">0.0062542674232481804</cx:pt>
          <cx:pt idx="570">0.040249954041661803</cx:pt>
          <cx:pt idx="571">0.021187381361089601</cx:pt>
          <cx:pt idx="572">-0.015559655992599199</cx:pt>
          <cx:pt idx="573">-0.056902807483168998</cx:pt>
          <cx:pt idx="574">-0.034565146607200101</cx:pt>
          <cx:pt idx="575">0.038551610448049903</cx:pt>
          <cx:pt idx="576">-0.00386369354420231</cx:pt>
          <cx:pt idx="577">-0.01469947826671</cx:pt>
          <cx:pt idx="578">0.016481288915933701</cx:pt>
          <cx:pt idx="579">-0.0044356874910335999</cx:pt>
          <cx:pt idx="580">0.045504933443271098</cx:pt>
          <cx:pt idx="581">0.067890996119852304</cx:pt>
          <cx:pt idx="582">0.061602643752088397</cx:pt>
          <cx:pt idx="583">0.0337869133527718</cx:pt>
          <cx:pt idx="584">0.0026988036909428798</cx:pt>
          <cx:pt idx="585">-0.0035334820814345099</cx:pt>
          <cx:pt idx="586">0.0015569987074374699</cx:pt>
          <cx:pt idx="587">0.00033370586314848802</cx:pt>
          <cx:pt idx="588">-0.00027558503134906501</cx:pt>
          <cx:pt idx="589">0.00061120621903659701</cx:pt>
          <cx:pt idx="590">0.0028308760926460601</cx:pt>
          <cx:pt idx="591">0.0062969779150281796</cx:pt>
          <cx:pt idx="592">0.024560620065891499</cx:pt>
          <cx:pt idx="593">0.0151558905299759</cx:pt>
          <cx:pt idx="594">0.032776153321275599</cx:pt>
          <cx:pt idx="595">0.038820179410926699</cx:pt>
          <cx:pt idx="596">0.023028578866734699</cx:pt>
          <cx:pt idx="597">0.0267278293894515</cx:pt>
          <cx:pt idx="598">-0.0017763021304245</cx:pt>
          <cx:pt idx="599">0.012322365201196899</cx:pt>
          <cx:pt idx="600">-0.0020981541623693498</cx:pt>
          <cx:pt idx="601">0.0040782927549524303</cx:pt>
          <cx:pt idx="602">-0.0024460070299643401</cx:pt>
          <cx:pt idx="603">-0.013640206537949</cx:pt>
          <cx:pt idx="604">-0.0395978102313655</cx:pt>
          <cx:pt idx="605">0.0254202951331844</cx:pt>
          <cx:pt idx="606">-0.0076993988396917403</cx:pt>
          <cx:pt idx="607">0.0151552107078311</cx:pt>
          <cx:pt idx="608">0.0170279754912919</cx:pt>
          <cx:pt idx="609">0.017237292242260598</cx:pt>
          <cx:pt idx="610">0.059849080394538498</cx:pt>
          <cx:pt idx="611">0.036832641670360003</cx:pt>
          <cx:pt idx="612">-0.00558514359512531</cx:pt>
          <cx:pt idx="613">-0.0080063783865538408</cx:pt>
          <cx:pt idx="614">0.0027368693508175298</cx:pt>
          <cx:pt idx="615">-5.57525617894228e-05</cx:pt>
          <cx:pt idx="616">0.00039740178693808802</cx:pt>
          <cx:pt idx="617">0.00034575201203674801</cx:pt>
          <cx:pt idx="618">0.00274011078901484</cx:pt>
          <cx:pt idx="619">0.0061212981164121003</cx:pt>
          <cx:pt idx="620">0.014236773212738399</cx:pt>
          <cx:pt idx="621">0.0099553715396789606</cx:pt>
          <cx:pt idx="622">0.023145741293059501</cx:pt>
          <cx:pt idx="623">0.022580570544895501</cx:pt>
          <cx:pt idx="624">0.011749646689843501</cx:pt>
          <cx:pt idx="625">0.018257246108825401</cx:pt>
          <cx:pt idx="626">0.011664695683782001</cx:pt>
          <cx:pt idx="627">0.0320809442308643</cx:pt>
          <cx:pt idx="628">0.029252853970163899</cx:pt>
          <cx:pt idx="629">0.031091622529394201</cx:pt>
          <cx:pt idx="630">-0.010926472577946499</cx:pt>
          <cx:pt idx="631">-0.045609056827361098</cx:pt>
          <cx:pt idx="632">-0.029429088211483899</cx:pt>
          <cx:pt idx="633">-0.016181697334385601</cx:pt>
          <cx:pt idx="634">-0.0098490169706519897</cx:pt>
          <cx:pt idx="635">0.0123347575450197</cx:pt>
          <cx:pt idx="636">0.011737869375472099</cx:pt>
          <cx:pt idx="637">0.012126158574321901</cx:pt>
          <cx:pt idx="638">0.036016372304308701</cx:pt>
          <cx:pt idx="639">0.0124042729832641</cx:pt>
          <cx:pt idx="640">-0.00198098475275367</cx:pt>
          <cx:pt idx="641">-0.0063214427992766397</cx:pt>
          <cx:pt idx="642">-0.0010557633834539801</cx:pt>
          <cx:pt idx="643">-0.00080078039040656999</cx:pt>
          <cx:pt idx="644">0.00025828697460568499</cx:pt>
          <cx:pt idx="645">5.84777535890572e-05</cx:pt>
          <cx:pt idx="646">0.00089825957283867699</cx:pt>
          <cx:pt idx="647">0.0041763998958088897</cx:pt>
          <cx:pt idx="648">-0.0106060275946706</cx:pt>
          <cx:pt idx="649">-0.026538430069761601</cx:pt>
          <cx:pt idx="650">-0.058732273302624899</cx:pt>
          <cx:pt idx="651">-0.034857884003148203</cx:pt>
          <cx:pt idx="652">0.021229845246251201</cx:pt>
          <cx:pt idx="653">0.0145026882032642</cx:pt>
          <cx:pt idx="654">0.020716749835863</cx:pt>
          <cx:pt idx="655">0.037951421308627997</cx:pt>
          <cx:pt idx="656">0.0133989593182481</cx:pt>
          <cx:pt idx="657">0.043869014292734203</cx:pt>
          <cx:pt idx="658">0.0027665601694879401</cx:pt>
          <cx:pt idx="659">-0.0102346192097372</cx:pt>
          <cx:pt idx="660">0.0053494722201969996</cx:pt>
          <cx:pt idx="661">-0.0058305698485500599</cx:pt>
          <cx:pt idx="662">0.042859568573066997</cx:pt>
          <cx:pt idx="663">0.020289882838424499</cx:pt>
          <cx:pt idx="664">0.0228090667865402</cx:pt>
          <cx:pt idx="665">0.033713131381249498</cx:pt>
          <cx:pt idx="666">0.035328574338689099</cx:pt>
          <cx:pt idx="667">0.0153258075007623</cx:pt>
          <cx:pt idx="668">-0.0044777846798497402</cx:pt>
          <cx:pt idx="669">-0.0035983257894932198</cx:pt>
          <cx:pt idx="670">-0.00129463152032789</cx:pt>
          <cx:pt idx="671">-0.00043301812184400301</cx:pt>
          <cx:pt idx="672">-0.00032986802154045701</cx:pt>
          <cx:pt idx="673">-0.00069679126786234503</cx:pt>
          <cx:pt idx="674">-0.00023890933328719199</cx:pt>
          <cx:pt idx="675">-0.00095588514170181495</cx:pt>
          <cx:pt idx="676">-0.021429954596685601</cx:pt>
          <cx:pt idx="677">-0.046652981874009097</cx:pt>
          <cx:pt idx="678">-0.057797853333561702</cx:pt>
          <cx:pt idx="679">-0.047268597932253402</cx:pt>
          <cx:pt idx="680">-0.0157035995231408</cx:pt>
          <cx:pt idx="681">0.0070664307187697697</cx:pt>
          <cx:pt idx="682">0.029845385373768799</cx:pt>
          <cx:pt idx="683">0.037751767309826503</cx:pt>
          <cx:pt idx="684">0.040837753130476197</cx:pt>
          <cx:pt idx="685">0.076692117878493504</cx:pt>
          <cx:pt idx="686">0.067852969404612495</cx:pt>
          <cx:pt idx="687">0.048217974845156802</cx:pt>
          <cx:pt idx="688">0.059939105375469301</cx:pt>
          <cx:pt idx="689">-0.0046109601473966304</cx:pt>
          <cx:pt idx="690">0.026659768475390699</cx:pt>
          <cx:pt idx="691">0.017306058138142701</cx:pt>
          <cx:pt idx="692">0.0129678797360431</cx:pt>
          <cx:pt idx="693">-0.0068598494268957196</cx:pt>
          <cx:pt idx="694">0.0034165365696614699</cx:pt>
          <cx:pt idx="695">0.00398576100662245</cx:pt>
          <cx:pt idx="696">0.0021676782416239402</cx:pt>
          <cx:pt idx="697">0.00328329610846319</cx:pt>
          <cx:pt idx="698">0.00074824413300543903</cx:pt>
          <cx:pt idx="699">-0.00031861631983273601</cx:pt>
          <cx:pt idx="700">0.00018440206887048699</cx:pt>
          <cx:pt idx="701">-0.00054353653152577105</cx:pt>
          <cx:pt idx="702">1.6601969939166001e-05</cx:pt>
          <cx:pt idx="703">-0.0022901019022345702</cx:pt>
          <cx:pt idx="704">-0.016680295333130299</cx:pt>
          <cx:pt idx="705">-0.0295438439595151</cx:pt>
          <cx:pt idx="706">-0.0175342556766452</cx:pt>
          <cx:pt idx="707">-0.026508046611528301</cx:pt>
          <cx:pt idx="708">-0.035305789281049701</cx:pt>
          <cx:pt idx="709">-0.015693115880274201</cx:pt>
          <cx:pt idx="710">0.012882595470326099</cx:pt>
          <cx:pt idx="711">-0.020405516157831701</cx:pt>
          <cx:pt idx="712">-0.037275278353190403</cx:pt>
          <cx:pt idx="713">0.0071181765429575699</cx:pt>
          <cx:pt idx="714">0.0378244086686544</cx:pt>
          <cx:pt idx="715">0.027830191099465499</cx:pt>
          <cx:pt idx="716">0.020229032565745</cx:pt>
          <cx:pt idx="717">0.0139408489341422</cx:pt>
          <cx:pt idx="718">0.0054224391698576404</cx:pt>
          <cx:pt idx="719">0.0073472329163844297</cx:pt>
          <cx:pt idx="720">0.0040391368283221301</cx:pt>
          <cx:pt idx="721">-0.0057948753098942801</cx:pt>
          <cx:pt idx="722">-0.0099535470381703697</cx:pt>
          <cx:pt idx="723">-0.0031253728923091402</cx:pt>
          <cx:pt idx="724">-0.00157097166821374</cx:pt>
          <cx:pt idx="725">0.000111614314702292</cx:pt>
          <cx:pt idx="726">0.00058970354003934399</cx:pt>
          <cx:pt idx="727">-0.000309417899212993</cx:pt>
          <cx:pt idx="728">0.00031890052031800298</cx:pt>
          <cx:pt idx="729">0.00020125057803548901</cx:pt>
          <cx:pt idx="730">0.000430219461709114</cx:pt>
          <cx:pt idx="731">-0.000321344350596796</cx:pt>
          <cx:pt idx="732">0.0018965913859381801</cx:pt>
          <cx:pt idx="733">0.0041514731137772204</cx:pt>
          <cx:pt idx="734">0.0025638705101280398</cx:pt>
          <cx:pt idx="735">-0.0051199295713541702</cx:pt>
          <cx:pt idx="736">-0.0147522601519643</cx:pt>
          <cx:pt idx="737">-0.012162756337537601</cx:pt>
          <cx:pt idx="738">-0.0095681231263077399</cx:pt>
          <cx:pt idx="739">-0.0015289855430461699</cx:pt>
          <cx:pt idx="740">0.00326366403608017</cx:pt>
          <cx:pt idx="741">0.0071718041362321197</cx:pt>
          <cx:pt idx="742">0.00712881268478172</cx:pt>
          <cx:pt idx="743">-0.0176832073924513</cx:pt>
          <cx:pt idx="744">-0.0026304642532462199</cx:pt>
          <cx:pt idx="745">-0.0011641314001198499</cx:pt>
          <cx:pt idx="746">-0.0023429285925688301</cx:pt>
          <cx:pt idx="747">-0.0080175936172113896</cx:pt>
          <cx:pt idx="748">0.00062695000518064696</cx:pt>
          <cx:pt idx="749">-7.4139981267377998e-05</cx:pt>
          <cx:pt idx="750">-0.0051805915950899704</cx:pt>
          <cx:pt idx="751">0.00083183975617139797</cx:pt>
          <cx:pt idx="752">0.00037782172851901597</cx:pt>
          <cx:pt idx="753">0.00016208630831292999</cx:pt>
          <cx:pt idx="754">-0.00020567980973672199</cx:pt>
          <cx:pt idx="755">-0.000102473388471821</cx:pt>
          <cx:pt idx="756">0.00063542541400146105</cx:pt>
          <cx:pt idx="757">0.0010831904939289101</cx:pt>
          <cx:pt idx="758">-0.00053318280761638901</cx:pt>
          <cx:pt idx="759">0.0006539581509979</cx:pt>
          <cx:pt idx="760">-0.00050448627713012696</cx:pt>
          <cx:pt idx="761">0.00016240318594766201</cx:pt>
          <cx:pt idx="762">-0.00025270797594988402</cx:pt>
          <cx:pt idx="763">-0.00047016183794477398</cx:pt>
          <cx:pt idx="764">-0.00181941745963792</cx:pt>
          <cx:pt idx="765">-0.0013313212365139201</cx:pt>
          <cx:pt idx="766">-0.00091965547849723198</cx:pt>
          <cx:pt idx="767">-0.00035536227171120699</cx:pt>
          <cx:pt idx="768">-0.00061294918555199402</cx:pt>
          <cx:pt idx="769">-0.0031240783302778998</cx:pt>
          <cx:pt idx="770">0.00099142659643983795</cx:pt>
          <cx:pt idx="771">-0.0026721177329944701</cx:pt>
          <cx:pt idx="772">-0.0050995907159649403</cx:pt>
          <cx:pt idx="773">-0.0058604209849116304</cx:pt>
          <cx:pt idx="774">-0.0049541248542662297</cx:pt>
          <cx:pt idx="775">0.0031771243324882998</cx:pt>
          <cx:pt idx="776">0.0013812362481139301</cx:pt>
          <cx:pt idx="777">-0.0031871669333069599</cx:pt>
          <cx:pt idx="778">-0.0068563689902328903</cx:pt>
          <cx:pt idx="779">-0.00121591595262478</cx:pt>
          <cx:pt idx="780">1.5198799535271e-05</cx:pt>
          <cx:pt idx="781">-0.00041339563511622903</cx:pt>
          <cx:pt idx="782">0.00026321744089877701</cx:pt>
          <cx:pt idx="783">-0.000192446898719368</cx:pt>
          <cx:pt idx="784">-0.0022530321775605226</cx:pt>
          <cx:pt idx="785">0.0011504098409939624</cx:pt>
          <cx:pt idx="786">-0.00062359661295487004</cx:pt>
          <cx:pt idx="787">-0.0059431291927510002</cx:pt>
          <cx:pt idx="788">-0.010168833432091275</cx:pt>
          <cx:pt idx="789">-0.0015178885366969974</cx:pt>
          <cx:pt idx="790">-0.00078630876467940497</cx:pt>
          <cx:pt idx="791">-0.0094194019516398251</cx:pt>
          <cx:pt idx="792">-0.011630663522168475</cx:pt>
          <cx:pt idx="793">-0.010027780159129401</cx:pt>
          <cx:pt idx="794">-0.001097845896920755</cx:pt>
          <cx:pt idx="795">-0.0074839032955548003</cx:pt>
          <cx:pt idx="796">0.0085219475906317</cx:pt>
          <cx:pt idx="797">-0.0010400279610744525</cx:pt>
          <cx:pt idx="798">-0.0050643858648671998</cx:pt>
          <cx:pt idx="799">0.0046150403634283499</cx:pt>
          <cx:pt idx="800">-0.0056422175628141249</cx:pt>
          <cx:pt idx="801">-0.014151411241753925</cx:pt>
          <cx:pt idx="802">-0.0016990136173594675</cx:pt>
          <cx:pt idx="803">0.0004004595647679075</cx:pt>
          <cx:pt idx="804">-0.0022439623780069876</cx:pt>
          <cx:pt idx="805">-0.00064145566114607753</cx:pt>
          <cx:pt idx="806">-2.0626070851774601e-05</cx:pt>
          <cx:pt idx="807">-0.00029899737984601999</cx:pt>
          <cx:pt idx="808">-0.00011835318862055</cx:pt>
          <cx:pt idx="809">0.00017269751304024275</cx:pt>
          <cx:pt idx="810">-0.00010647521982069751</cx:pt>
          <cx:pt idx="811">-0.00034762852152397749</cx:pt>
          <cx:pt idx="812">-0.001375841090270105</cx:pt>
          <cx:pt idx="813">0.00068510896777270499</cx:pt>
          <cx:pt idx="814">-0.003459122111398</cx:pt>
          <cx:pt idx="815">-0.001289607189593725</cx:pt>
          <cx:pt idx="816">-0.010423316805585101</cx:pt>
          <cx:pt idx="817">-0.0089091123024453503</cx:pt>
          <cx:pt idx="818">-0.003955291183787</cx:pt>
          <cx:pt idx="819">-0.0046828148602332002</cx:pt>
          <cx:pt idx="820">-0.0073680357031898503</cx:pt>
          <cx:pt idx="821">-0.0022105749020185474</cx:pt>
          <cx:pt idx="822">0.01290049911158875</cx:pt>
          <cx:pt idx="823">0.0055161077979984001</cx:pt>
          <cx:pt idx="824">0.0024152447822224552</cx:pt>
          <cx:pt idx="825">0.010089591600909826</cx:pt>
          <cx:pt idx="826">-0.00041347770930679498</cx:pt>
          <cx:pt idx="827">0.0034686946086422499</cx:pt>
          <cx:pt idx="828">0.0062978260241157496</cx:pt>
          <cx:pt idx="829">-0.0050184558854658497</cx:pt>
          <cx:pt idx="830">0.0015499422088513851</cx:pt>
          <cx:pt idx="831">-0.0010098927244145725</cx:pt>
          <cx:pt idx="832">-0.0044214755536737746</cx:pt>
          <cx:pt idx="833">-0.0025726702432245499</cx:pt>
          <cx:pt idx="834">-0.0001096922868352995</cx:pt>
          <cx:pt idx="835">0.0011562125216637075</cx:pt>
          <cx:pt idx="836">0.000263697059568395</cx:pt>
          <cx:pt idx="837">3.700449913601375e-05</cx:pt>
          <cx:pt idx="838">-0.00059950072853635255</cx:pt>
          <cx:pt idx="839">-0.00043339357688961498</cx:pt>
          <cx:pt idx="840">-0.00036660757553162748</cx:pt>
          <cx:pt idx="841">-0.003573275966218775</cx:pt>
          <cx:pt idx="842">-0.0041247960127731497</cx:pt>
          <cx:pt idx="843">-0.0035239914026486499</cx:pt>
          <cx:pt idx="844">-0.01205686512972525</cx:pt>
          <cx:pt idx="845">-0.0045436151984949748</cx:pt>
          <cx:pt idx="846">0.0056526411931181499</cx:pt>
          <cx:pt idx="847">0.00372087549774685</cx:pt>
          <cx:pt idx="848">-0.0021285346565688926</cx:pt>
          <cx:pt idx="849">0.001715387264336085</cx:pt>
          <cx:pt idx="850">0.0092890327299849258</cx:pt>
          <cx:pt idx="851">0.001914214641369945</cx:pt>
          <cx:pt idx="852">-0.0041306049261745246</cx:pt>
          <cx:pt idx="853">-0.0073744042555387752</cx:pt>
          <cx:pt idx="854">-0.0041567407157036248</cx:pt>
          <cx:pt idx="855">-0.00367906924941075</cx:pt>
          <cx:pt idx="856">0.0003994341079521225</cx:pt>
          <cx:pt idx="857">0.00932558839665335</cx:pt>
          <cx:pt idx="858">0.0014864689332245401</cx:pt>
          <cx:pt idx="859">0.00061244557496117999</cx:pt>
          <cx:pt idx="860">0.0053822862418081751</cx:pt>
          <cx:pt idx="861">0.0025713906185930498</cx:pt>
          <cx:pt idx="862">-0.0011286838437898925</cx:pt>
          <cx:pt idx="863">-0.0010421151865343549</cx:pt>
          <cx:pt idx="864">-0.0025308928776044252</cx:pt>
          <cx:pt idx="865">1.172577564611595e-05</cx:pt>
          <cx:pt idx="866">-0.00064560861209724246</cx:pt>
          <cx:pt idx="867">-0.0016261852322187449</cx:pt>
          <cx:pt idx="868">-0.00062082809135825497</cx:pt>
          <cx:pt idx="869">-0.0038081466939996751</cx:pt>
          <cx:pt idx="870">0.00073289614752944745</cx:pt>
          <cx:pt idx="871">0.0052669100874944003</cx:pt>
          <cx:pt idx="872">0.0033764189752320752</cx:pt>
          <cx:pt idx="873">0.0038548682947087249</cx:pt>
          <cx:pt idx="874">0.0097969158090539504</cx:pt>
          <cx:pt idx="875">0.0025023562492730248</cx:pt>
          <cx:pt idx="876">0.0025682879056649999</cx:pt>
          <cx:pt idx="877">0.0013780576960494299</cx:pt>
          <cx:pt idx="878">-0.0053226271067902996</cx:pt>
          <cx:pt idx="879">0.0045444028183555998</cx:pt>
          <cx:pt idx="880">-0.015762533019473099</cx:pt>
          <cx:pt idx="881">-0.0096223540661986746</cx:pt>
          <cx:pt idx="882">-0.0074483832133115501</cx:pt>
          <cx:pt idx="883">0.0005757974207359725</cx:pt>
          <cx:pt idx="884">-0.0022530321775605226</cx:pt>
          <cx:pt idx="885">0.0011504098409939624</cx:pt>
          <cx:pt idx="886">-0.00062359661295487004</cx:pt>
          <cx:pt idx="887">-0.0059431291927510002</cx:pt>
          <cx:pt idx="888">-0.010168833432091275</cx:pt>
          <cx:pt idx="889">-0.0015178885366969974</cx:pt>
          <cx:pt idx="890">-0.00078630876467940497</cx:pt>
          <cx:pt idx="891">-0.0094194019516398251</cx:pt>
          <cx:pt idx="892">-0.011630663522168475</cx:pt>
          <cx:pt idx="893">-0.010027780159129401</cx:pt>
          <cx:pt idx="894">-0.001097845896920755</cx:pt>
          <cx:pt idx="895">-0.0074839032955548003</cx:pt>
          <cx:pt idx="896">0.0085219475906317</cx:pt>
          <cx:pt idx="897">-0.0010400279610744525</cx:pt>
          <cx:pt idx="898">-0.0050643858648671998</cx:pt>
          <cx:pt idx="899">0.0046150403634283499</cx:pt>
          <cx:pt idx="900">-0.0056422175628141249</cx:pt>
          <cx:pt idx="901">-0.014151411241753925</cx:pt>
          <cx:pt idx="902">-0.0016990136173594675</cx:pt>
          <cx:pt idx="903">0.0004004595647679075</cx:pt>
          <cx:pt idx="904">-0.0022439623780069876</cx:pt>
          <cx:pt idx="905">-0.00064145566114607753</cx:pt>
          <cx:pt idx="906">-2.0626070851774601e-05</cx:pt>
          <cx:pt idx="907">-0.00029899737984601999</cx:pt>
          <cx:pt idx="908">-0.00011835318862055</cx:pt>
          <cx:pt idx="909">0.00017269751304024275</cx:pt>
          <cx:pt idx="910">-0.00010647521982069751</cx:pt>
          <cx:pt idx="911">-0.00034762852152397749</cx:pt>
          <cx:pt idx="912">-0.001375841090270105</cx:pt>
          <cx:pt idx="913">0.00068510896777270499</cx:pt>
          <cx:pt idx="914">-0.003459122111398</cx:pt>
          <cx:pt idx="915">-0.001289607189593725</cx:pt>
          <cx:pt idx="916">-0.010423316805585101</cx:pt>
          <cx:pt idx="917">-0.0089091123024453503</cx:pt>
          <cx:pt idx="918">-0.003955291183787</cx:pt>
          <cx:pt idx="919">-0.0046828148602332002</cx:pt>
          <cx:pt idx="920">-0.0073680357031898503</cx:pt>
          <cx:pt idx="921">-0.0022105749020185474</cx:pt>
          <cx:pt idx="922">0.01290049911158875</cx:pt>
          <cx:pt idx="923">0.0055161077979984001</cx:pt>
          <cx:pt idx="924">0.0024152447822224552</cx:pt>
          <cx:pt idx="925">0.010089591600909826</cx:pt>
          <cx:pt idx="926">-0.00041347770930679498</cx:pt>
          <cx:pt idx="927">0.0034686946086422499</cx:pt>
          <cx:pt idx="928">0.0062978260241157496</cx:pt>
          <cx:pt idx="929">-0.0050184558854658497</cx:pt>
          <cx:pt idx="930">0.0015499422088513851</cx:pt>
          <cx:pt idx="931">-0.0010098927244145725</cx:pt>
          <cx:pt idx="932">-0.0044214755536737746</cx:pt>
          <cx:pt idx="933">-0.0025726702432245499</cx:pt>
          <cx:pt idx="934">-0.0001096922868352995</cx:pt>
          <cx:pt idx="935">0.0011562125216637075</cx:pt>
          <cx:pt idx="936">0.000263697059568395</cx:pt>
          <cx:pt idx="937">3.700449913601375e-05</cx:pt>
          <cx:pt idx="938">-0.00059950072853635255</cx:pt>
          <cx:pt idx="939">-0.00043339357688961498</cx:pt>
          <cx:pt idx="940">-0.00036660757553162748</cx:pt>
          <cx:pt idx="941">-0.003573275966218775</cx:pt>
          <cx:pt idx="942">-0.0041247960127731497</cx:pt>
          <cx:pt idx="943">-0.0035239914026486499</cx:pt>
          <cx:pt idx="944">-0.01205686512972525</cx:pt>
          <cx:pt idx="945">-0.0045436151984949748</cx:pt>
          <cx:pt idx="946">0.0056526411931181499</cx:pt>
          <cx:pt idx="947">0.00372087549774685</cx:pt>
          <cx:pt idx="948">-0.0021285346565688926</cx:pt>
          <cx:pt idx="949">0.001715387264336085</cx:pt>
          <cx:pt idx="950">0.0092890327299849258</cx:pt>
          <cx:pt idx="951">0.001914214641369945</cx:pt>
          <cx:pt idx="952">-0.0041306049261745246</cx:pt>
          <cx:pt idx="953">-0.0073744042555387752</cx:pt>
          <cx:pt idx="954">-0.0041567407157036248</cx:pt>
          <cx:pt idx="955">-0.00367906924941075</cx:pt>
          <cx:pt idx="956">0.0003994341079521225</cx:pt>
          <cx:pt idx="957">0.00932558839665335</cx:pt>
          <cx:pt idx="958">0.0014864689332245401</cx:pt>
          <cx:pt idx="959">0.00061244557496117999</cx:pt>
          <cx:pt idx="960">0.0053822862418081751</cx:pt>
          <cx:pt idx="961">0.0025713906185930498</cx:pt>
          <cx:pt idx="962">-0.0011286838437898925</cx:pt>
          <cx:pt idx="963">-0.0010421151865343549</cx:pt>
          <cx:pt idx="964">-0.0025308928776044252</cx:pt>
          <cx:pt idx="965">1.172577564611595e-05</cx:pt>
          <cx:pt idx="966">-0.00064560861209724246</cx:pt>
          <cx:pt idx="967">-0.0016261852322187449</cx:pt>
          <cx:pt idx="968">-0.00062082809135825497</cx:pt>
          <cx:pt idx="969">-0.0038081466939996751</cx:pt>
          <cx:pt idx="970">0.00073289614752944745</cx:pt>
          <cx:pt idx="971">0.0052669100874944003</cx:pt>
          <cx:pt idx="972">0.0033764189752320752</cx:pt>
          <cx:pt idx="973">0.0038548682947087249</cx:pt>
          <cx:pt idx="974">0.0097969158090539504</cx:pt>
          <cx:pt idx="975">0.0025023562492730248</cx:pt>
          <cx:pt idx="976">0.0025682879056649999</cx:pt>
          <cx:pt idx="977">0.0013780576960494299</cx:pt>
          <cx:pt idx="978">-0.0053226271067902996</cx:pt>
          <cx:pt idx="979">0.0045444028183555998</cx:pt>
          <cx:pt idx="980">-0.015762533019473099</cx:pt>
          <cx:pt idx="981">-0.0096223540661986746</cx:pt>
          <cx:pt idx="982">-0.0074483832133115501</cx:pt>
          <cx:pt idx="983">0.0005757974207359725</cx:pt>
          <cx:pt idx="984">-0.0022530321775605226</cx:pt>
          <cx:pt idx="985">0.0011504098409939624</cx:pt>
          <cx:pt idx="986">-0.00062359661295487004</cx:pt>
          <cx:pt idx="987">-0.0059431291927510002</cx:pt>
          <cx:pt idx="988">-0.010168833432091275</cx:pt>
          <cx:pt idx="989">-0.0015178885366969974</cx:pt>
          <cx:pt idx="990">-0.00078630876467940497</cx:pt>
          <cx:pt idx="991">-0.0094194019516398251</cx:pt>
          <cx:pt idx="992">-0.011630663522168475</cx:pt>
          <cx:pt idx="993">-0.010027780159129401</cx:pt>
          <cx:pt idx="994">-0.001097845896920755</cx:pt>
          <cx:pt idx="995">-0.0074839032955548003</cx:pt>
          <cx:pt idx="996">0.0085219475906317</cx:pt>
          <cx:pt idx="997">-0.0010400279610744525</cx:pt>
          <cx:pt idx="998">-0.0050643858648671998</cx:pt>
          <cx:pt idx="999">0.0046150403634283499</cx:pt>
          <cx:pt idx="1000">-0.0056422175628141249</cx:pt>
          <cx:pt idx="1001">-0.014151411241753925</cx:pt>
          <cx:pt idx="1002">-0.0016990136173594675</cx:pt>
          <cx:pt idx="1003">0.0004004595647679075</cx:pt>
          <cx:pt idx="1004">-0.0022439623780069876</cx:pt>
          <cx:pt idx="1005">-0.00064145566114607753</cx:pt>
          <cx:pt idx="1006">-2.0626070851774601e-05</cx:pt>
          <cx:pt idx="1007">-0.00029899737984601999</cx:pt>
          <cx:pt idx="1008">-0.00011835318862055</cx:pt>
          <cx:pt idx="1009">0.00017269751304024275</cx:pt>
          <cx:pt idx="1010">-0.00010647521982069751</cx:pt>
          <cx:pt idx="1011">-0.00034762852152397749</cx:pt>
          <cx:pt idx="1012">-0.001375841090270105</cx:pt>
          <cx:pt idx="1013">0.00068510896777270499</cx:pt>
          <cx:pt idx="1014">-0.003459122111398</cx:pt>
          <cx:pt idx="1015">-0.001289607189593725</cx:pt>
          <cx:pt idx="1016">-0.010423316805585101</cx:pt>
          <cx:pt idx="1017">-0.0089091123024453503</cx:pt>
          <cx:pt idx="1018">-0.003955291183787</cx:pt>
          <cx:pt idx="1019">-0.0046828148602332002</cx:pt>
          <cx:pt idx="1020">-0.0073680357031898503</cx:pt>
          <cx:pt idx="1021">-0.0022105749020185474</cx:pt>
          <cx:pt idx="1022">0.01290049911158875</cx:pt>
          <cx:pt idx="1023">0.0055161077979984001</cx:pt>
          <cx:pt idx="1024">0.0024152447822224552</cx:pt>
          <cx:pt idx="1025">0.010089591600909826</cx:pt>
          <cx:pt idx="1026">-0.00041347770930679498</cx:pt>
          <cx:pt idx="1027">0.0034686946086422499</cx:pt>
          <cx:pt idx="1028">0.0062978260241157496</cx:pt>
          <cx:pt idx="1029">-0.0050184558854658497</cx:pt>
          <cx:pt idx="1030">0.0015499422088513851</cx:pt>
          <cx:pt idx="1031">-0.0010098927244145725</cx:pt>
          <cx:pt idx="1032">-0.0044214755536737746</cx:pt>
          <cx:pt idx="1033">-0.0025726702432245499</cx:pt>
          <cx:pt idx="1034">-0.0001096922868352995</cx:pt>
          <cx:pt idx="1035">0.0011562125216637075</cx:pt>
          <cx:pt idx="1036">0.000263697059568395</cx:pt>
          <cx:pt idx="1037">3.700449913601375e-05</cx:pt>
          <cx:pt idx="1038">-0.00059950072853635255</cx:pt>
          <cx:pt idx="1039">-0.00043339357688961498</cx:pt>
          <cx:pt idx="1040">-0.00036660757553162748</cx:pt>
          <cx:pt idx="1041">-0.003573275966218775</cx:pt>
          <cx:pt idx="1042">-0.0041247960127731497</cx:pt>
          <cx:pt idx="1043">-0.0035239914026486499</cx:pt>
          <cx:pt idx="1044">-0.01205686512972525</cx:pt>
          <cx:pt idx="1045">-0.0045436151984949748</cx:pt>
          <cx:pt idx="1046">0.0056526411931181499</cx:pt>
          <cx:pt idx="1047">0.00372087549774685</cx:pt>
          <cx:pt idx="1048">-0.0021285346565688926</cx:pt>
          <cx:pt idx="1049">0.001715387264336085</cx:pt>
          <cx:pt idx="1050">0.0092890327299849258</cx:pt>
          <cx:pt idx="1051">0.001914214641369945</cx:pt>
          <cx:pt idx="1052">-0.0041306049261745246</cx:pt>
          <cx:pt idx="1053">-0.0073744042555387752</cx:pt>
          <cx:pt idx="1054">-0.0041567407157036248</cx:pt>
          <cx:pt idx="1055">-0.00367906924941075</cx:pt>
          <cx:pt idx="1056">0.0003994341079521225</cx:pt>
          <cx:pt idx="1057">0.00932558839665335</cx:pt>
          <cx:pt idx="1058">0.0014864689332245401</cx:pt>
          <cx:pt idx="1059">0.00061244557496117999</cx:pt>
          <cx:pt idx="1060">0.0053822862418081751</cx:pt>
          <cx:pt idx="1061">0.0025713906185930498</cx:pt>
          <cx:pt idx="1062">-0.0011286838437898925</cx:pt>
          <cx:pt idx="1063">-0.0010421151865343549</cx:pt>
          <cx:pt idx="1064">-0.0025308928776044252</cx:pt>
          <cx:pt idx="1065">1.172577564611595e-05</cx:pt>
          <cx:pt idx="1066">-0.00064560861209724246</cx:pt>
          <cx:pt idx="1067">-0.0016261852322187449</cx:pt>
          <cx:pt idx="1068">-0.00062082809135825497</cx:pt>
          <cx:pt idx="1069">-0.0038081466939996751</cx:pt>
          <cx:pt idx="1070">0.00073289614752944745</cx:pt>
          <cx:pt idx="1071">0.0052669100874944003</cx:pt>
          <cx:pt idx="1072">0.0033764189752320752</cx:pt>
          <cx:pt idx="1073">0.0038548682947087249</cx:pt>
          <cx:pt idx="1074">0.0097969158090539504</cx:pt>
          <cx:pt idx="1075">0.0025023562492730248</cx:pt>
          <cx:pt idx="1076">0.0025682879056649999</cx:pt>
          <cx:pt idx="1077">0.0013780576960494299</cx:pt>
          <cx:pt idx="1078">-0.0053226271067902996</cx:pt>
          <cx:pt idx="1079">0.0045444028183555998</cx:pt>
          <cx:pt idx="1080">-0.015762533019473099</cx:pt>
          <cx:pt idx="1081">-0.0096223540661986746</cx:pt>
          <cx:pt idx="1082">-0.0074483832133115501</cx:pt>
          <cx:pt idx="1083">0.0005757974207359725</cx:pt>
        </cx:lvl>
      </cx:numDim>
    </cx:data>
    <cx:data id="177">
      <cx:numDim type="val">
        <cx:f>Sheet2!$FV$1:$FV$1084</cx:f>
        <cx:lvl ptCount="1084" formatCode="G/通用格式">
          <cx:pt idx="0">-0.00051124211356129402</cx:pt>
          <cx:pt idx="1">0.00021595427719702</cx:pt>
          <cx:pt idx="2">-0.00020860661765926199</cx:pt>
          <cx:pt idx="3">0.00013181821250472301</cx:pt>
          <cx:pt idx="4">9.1773276301408894e-05</cx:pt>
          <cx:pt idx="5">0.000201336572444176</cx:pt>
          <cx:pt idx="6">0.00020980429896818</cx:pt>
          <cx:pt idx="7">0.00045882545713266099</cx:pt>
          <cx:pt idx="8">-0.00061779215075260304</cx:pt>
          <cx:pt idx="9">-0.000176925876198746</cx:pt>
          <cx:pt idx="10">-0.000230971464812344</cx:pt>
          <cx:pt idx="11">0.00014946167700230801</cx:pt>
          <cx:pt idx="12">-0.000236320696678659</cx:pt>
          <cx:pt idx="13">0.00027677335092205602</cx:pt>
          <cx:pt idx="14">-0.00035143163268494098</cx:pt>
          <cx:pt idx="15">0.00065040132557984704</cx:pt>
          <cx:pt idx="16">0.00047319225275854298</cx:pt>
          <cx:pt idx="17">0.00037947158582222801</cx:pt>
          <cx:pt idx="18">-0.000415664317145447</cx:pt>
          <cx:pt idx="19">-0.000111271550269015</cx:pt>
          <cx:pt idx="20">-0.00046304264719280699</cx:pt>
          <cx:pt idx="21">-0.00091115091070145598</cx:pt>
          <cx:pt idx="22">0.00015650542281298699</cx:pt>
          <cx:pt idx="23">-0.00023252215275903899</cx:pt>
          <cx:pt idx="24">-0.000174105028998631</cx:pt>
          <cx:pt idx="25">0.000289135042732591</cx:pt>
          <cx:pt idx="26">-0.00058046504007352702</cx:pt>
          <cx:pt idx="27">-0.000162410511299007</cx:pt>
          <cx:pt idx="28">-9.1930936895701695e-05</cx:pt>
          <cx:pt idx="29">-6.0961920200704597e-05</cx:pt>
          <cx:pt idx="30">-0.00016796944222565599</cx:pt>
          <cx:pt idx="31">-0.00030745094331428201</cx:pt>
          <cx:pt idx="32">0.000190375563909473</cx:pt>
          <cx:pt idx="33">0.00037304572588134198</cx:pt>
          <cx:pt idx="34">-0.0042672538695774399</cx:pt>
          <cx:pt idx="35">-0.0083958741605868106</cx:pt>
          <cx:pt idx="36">-0.0059707014036617396</cx:pt>
          <cx:pt idx="37">-0.0028922998509448199</cx:pt>
          <cx:pt idx="38">-0.0021147708370669702</cx:pt>
          <cx:pt idx="39">-0.0031943684106743998</cx:pt>
          <cx:pt idx="40">-0.0063417010884192796</cx:pt>
          <cx:pt idx="41">-0.00433724041280699</cx:pt>
          <cx:pt idx="42">-0.000291927668094337</cx:pt>
          <cx:pt idx="43">-0.0045165744464617996</cx:pt>
          <cx:pt idx="44">-0.00058149051327851002</cx:pt>
          <cx:pt idx="45">-0.0029298075959640602</cx:pt>
          <cx:pt idx="46">-0.0025925349922099601</cx:pt>
          <cx:pt idx="47">-0.0040010195657381098</cx:pt>
          <cx:pt idx="48">-0.0024739462507683101</cx:pt>
          <cx:pt idx="49">-0.0023701903968061499</cx:pt>
          <cx:pt idx="50">-0.0012902567482082901</cx:pt>
          <cx:pt idx="51">-0.00075023504703181098</cx:pt>
          <cx:pt idx="52">-1.4354063333910101e-05</cx:pt>
          <cx:pt idx="53">-3.9995363613304802e-05</cx:pt>
          <cx:pt idx="54">-0.00046732447682286301</cx:pt>
          <cx:pt idx="55">-0.0012721663605935101</cx:pt>
          <cx:pt idx="56">0.000208414820591989</cx:pt>
          <cx:pt idx="57">0.000108222052610513</cx:pt>
          <cx:pt idx="58">-9.4653896369110302e-05</cx:pt>
          <cx:pt idx="59">0.00017090832393324801</cx:pt>
          <cx:pt idx="60">-0.00052955845167208403</cx:pt>
          <cx:pt idx="61">4.7550403587928597e-05</cx:pt>
          <cx:pt idx="62">-0.0040367927363273003</cx:pt>
          <cx:pt idx="63">-0.0127080012519586</cx:pt>
          <cx:pt idx="64">-0.0130626421084325</cx:pt>
          <cx:pt idx="65">-0.010287456987159301</cx:pt>
          <cx:pt idx="66">-0.0176935751277504</cx:pt>
          <cx:pt idx="67">-0.0212097092647624</cx:pt>
          <cx:pt idx="68">-0.0274363146893979</cx:pt>
          <cx:pt idx="69">-0.028495895371704601</cx:pt>
          <cx:pt idx="70">-0.026378708345015801</cx:pt>
          <cx:pt idx="71">-0.026572603951195501</cx:pt>
          <cx:pt idx="72">-0.018276104366302101</cx:pt>
          <cx:pt idx="73">-0.0143139682478651</cx:pt>
          <cx:pt idx="74">-0.0177373308129136</cx:pt>
          <cx:pt idx="75">-0.011454680767644601</cx:pt>
          <cx:pt idx="76">-0.0060424358898710498</cx:pt>
          <cx:pt idx="77">-0.0069236638119094199</cx:pt>
          <cx:pt idx="78">-0.0054161052373177298</cx:pt>
          <cx:pt idx="79">-0.0017117083230120101</cx:pt>
          <cx:pt idx="80">-7.9526143062378205e-06</cx:pt>
          <cx:pt idx="81">0.00027214315877065301</cx:pt>
          <cx:pt idx="82">0.00060528357901339298</cx:pt>
          <cx:pt idx="83">-0.000629191888149316</cx:pt>
          <cx:pt idx="84">0.00068747987302976096</cx:pt>
          <cx:pt idx="85">-0.000704504877274169</cx:pt>
          <cx:pt idx="86">-0.00020958340146351399</cx:pt>
          <cx:pt idx="87">-0.00092994094398025603</cx:pt>
          <cx:pt idx="88">-0.00085198413961884195</cx:pt>
          <cx:pt idx="89">-0.0017257871033326501</cx:pt>
          <cx:pt idx="90">-0.0077228996168484604</cx:pt>
          <cx:pt idx="91">-0.017338234437249599</cx:pt>
          <cx:pt idx="92">-0.024700518289745399</cx:pt>
          <cx:pt idx="93">-0.0276444114626807</cx:pt>
          <cx:pt idx="94">-0.029049924936007401</cx:pt>
          <cx:pt idx="95">-0.033878052811277301</cx:pt>
          <cx:pt idx="96">-0.054450959393107401</cx:pt>
          <cx:pt idx="97">-0.086283250785980203</cx:pt>
          <cx:pt idx="98">-0.068026513055349402</cx:pt>
          <cx:pt idx="99">-0.0413058611180456</cx:pt>
          <cx:pt idx="100">-0.026392000166594601</cx:pt>
          <cx:pt idx="101">-0.027410664022757499</cx:pt>
          <cx:pt idx="102">-0.033411268066297503</cx:pt>
          <cx:pt idx="103">-0.0160237767444684</cx:pt>
          <cx:pt idx="104">-0.00728405129743069</cx:pt>
          <cx:pt idx="105">-0.0025020691736431801</cx:pt>
          <cx:pt idx="106">0.0017318670522210001</cx:pt>
          <cx:pt idx="107">0.00167359667223362</cx:pt>
          <cx:pt idx="108">-0.00046027635902603202</cx:pt>
          <cx:pt idx="109">0.00051761294982559001</cx:pt>
          <cx:pt idx="110">4.63432407135741e-05</cx:pt>
          <cx:pt idx="111">-7.6301278194581995e-05</cx:pt>
          <cx:pt idx="112">-1.2393436413418e-05</cx:pt>
          <cx:pt idx="113">3.7579536302842e-05</cx:pt>
          <cx:pt idx="114">-0.00061202029652666695</cx:pt>
          <cx:pt idx="115">0.00047553114226611502</cx:pt>
          <cx:pt idx="116">0.001199322718289</cx:pt>
          <cx:pt idx="117">-0.010180225088322999</cx:pt>
          <cx:pt idx="118">-0.020297907787377601</cx:pt>
          <cx:pt idx="119">-0.0165147074707661</cx:pt>
          <cx:pt idx="120">-0.0251237627342875</cx:pt>
          <cx:pt idx="121">-0.038630972510904901</cx:pt>
          <cx:pt idx="122">-0.039904312046940199</cx:pt>
          <cx:pt idx="123">-0.036249006376495398</cx:pt>
          <cx:pt idx="124">-0.047008346386739598</cx:pt>
          <cx:pt idx="125">-0.069679902652677497</cx:pt>
          <cx:pt idx="126">-0.078412191517646404</cx:pt>
          <cx:pt idx="127">-0.052412332451451701</cx:pt>
          <cx:pt idx="128">-0.020673241354563401</cx:pt>
          <cx:pt idx="129">0.0040174816567708199</cx:pt>
          <cx:pt idx="130">-0.0086846161726347806</cx:pt>
          <cx:pt idx="131">-0.0191908805834155</cx:pt>
          <cx:pt idx="132">0.00056475709226031</cx:pt>
          <cx:pt idx="133">0.0050546902985392798</cx:pt>
          <cx:pt idx="134">0.0070786906730220898</cx:pt>
          <cx:pt idx="135">0.0193874546751664</cx:pt>
          <cx:pt idx="136">0.015998304141538799</cx:pt>
          <cx:pt idx="137">0.0038273044317585899</cx:pt>
          <cx:pt idx="138">-0.00073579246379213</cx:pt>
          <cx:pt idx="139">0.000243702740754634</cx:pt>
          <cx:pt idx="140">-0.00028108861628702698</cx:pt>
          <cx:pt idx="141">-0.00077809010557350897</cx:pt>
          <cx:pt idx="142">-0.000228735446768293</cx:pt>
          <cx:pt idx="143">-0.0017837337606061701</cx:pt>
          <cx:pt idx="144">-0.0027951949877537698</cx:pt>
          <cx:pt idx="145">-0.0030291296867129801</cx:pt>
          <cx:pt idx="146">-0.018012500971748599</cx:pt>
          <cx:pt idx="147">-0.021833332948213401</cx:pt>
          <cx:pt idx="148">-0.018979346165318801</cx:pt>
          <cx:pt idx="149">-0.031228561424164501</cx:pt>
          <cx:pt idx="150">-0.046758572729007797</cx:pt>
          <cx:pt idx="151">0.0013570052874751399</cx:pt>
          <cx:pt idx="152">0.00025152441570569099</cx:pt>
          <cx:pt idx="153">0.00038860837015286098</cx:pt>
          <cx:pt idx="154">-0.0034866409172227102</cx:pt>
          <cx:pt idx="155">-0.021670815332840401</cx:pt>
          <cx:pt idx="156">-0.033815094937173898</cx:pt>
          <cx:pt idx="157">0.0020982387545610999</cx:pt>
          <cx:pt idx="158">0.026291823643919798</cx:pt>
          <cx:pt idx="159">-0.0267751886977333</cx:pt>
          <cx:pt idx="160">-0.00153600852597442</cx:pt>
          <cx:pt idx="161">-0.00532971397538536</cx:pt>
          <cx:pt idx="162">-0.0110735423630152</cx:pt>
          <cx:pt idx="163">0.0096978024296341305</cx:pt>
          <cx:pt idx="164">0.0087092065409709093</cx:pt>
          <cx:pt idx="165">0.00097825791567418205</cx:pt>
          <cx:pt idx="166">-0.0011839894522296601</cx:pt>
          <cx:pt idx="167">4.5045209244933697e-05</cx:pt>
          <cx:pt idx="168">-6.5172951026870094e-05</cx:pt>
          <cx:pt idx="169">0.00045985342653572902</cx:pt>
          <cx:pt idx="170">0.00032619142499811898</cx:pt>
          <cx:pt idx="171">-0.0039288787257357998</cx:pt>
          <cx:pt idx="172">-0.0078473693601212296</cx:pt>
          <cx:pt idx="173">-0.016251851214274301</cx:pt>
          <cx:pt idx="174">-0.020709388832059202</cx:pt>
          <cx:pt idx="175">-0.023510090704901902</cx:pt>
          <cx:pt idx="176">-0.0144603116095072</cx:pt>
          <cx:pt idx="177">0.0045024335353629503</cx:pt>
          <cx:pt idx="178">0.00018260257572484399</cx:pt>
          <cx:pt idx="179">0.0203900589839872</cx:pt>
          <cx:pt idx="180">0.025239588418971899</cx:pt>
          <cx:pt idx="181">0.068500698771409199</cx:pt>
          <cx:pt idx="182">0.074656382754815995</cx:pt>
          <cx:pt idx="183">0.092558079517988098</cx:pt>
          <cx:pt idx="184">0.099896896480417899</cx:pt>
          <cx:pt idx="185">0.10148270505486801</cx:pt>
          <cx:pt idx="186">0.051922453782878498</cx:pt>
          <cx:pt idx="187">0.013572714651938199</cx:pt>
          <cx:pt idx="188">0.0068182785624008799</cx:pt>
          <cx:pt idx="189">0.00065564681262474795</cx:pt>
          <cx:pt idx="190">-0.024083931994988601</cx:pt>
          <cx:pt idx="191">0.0084761606601520094</cx:pt>
          <cx:pt idx="192">-0.0106489187286986</cx:pt>
          <cx:pt idx="193">-0.0082141876753511495</cx:pt>
          <cx:pt idx="194">-0.00115498462891249</cx:pt>
          <cx:pt idx="195">-0.000234517221588972</cx:pt>
          <cx:pt idx="196">-0.00072868700147107998</cx:pt>
          <cx:pt idx="197">-0.00098639869679259897</cx:pt>
          <cx:pt idx="198">0.00261549666565724</cx:pt>
          <cx:pt idx="199">0.00037221646892000751</cx:pt>
          <cx:pt idx="200">-0.0068192836278406247</cx:pt>
          <cx:pt idx="201">-0.010948811760035575</cx:pt>
          <cx:pt idx="202">-0.0083079578877852493</cx:pt>
          <cx:pt idx="203">-0.015189632793080551</cx:pt>
          <cx:pt idx="204">-0.0059305983378617746</cx:pt>
          <cx:pt idx="205">0.0042740501297910249</cx:pt>
          <cx:pt idx="206">0.0013624755794844074</cx:pt>
          <cx:pt idx="207">0.01287413650253145</cx:pt>
          <cx:pt idx="208">0.021187958443246373</cx:pt>
          <cx:pt idx="209">0.026556630804860249</cx:pt>
          <cx:pt idx="210">0.013391986737586375</cx:pt>
          <cx:pt idx="211">0.014856955949691251</cx:pt>
          <cx:pt idx="212">0.018016953341163225</cx:pt>
          <cx:pt idx="213">0.020007944996308352</cx:pt>
          <cx:pt idx="214">0.0084445029789512998</cx:pt>
          <cx:pt idx="215">0.0028794551858957749</cx:pt>
          <cx:pt idx="216">0.00093589715810004498</cx:pt>
          <cx:pt idx="217">-0.0065417286924449253</cx:pt>
          <cx:pt idx="218">-0.012798041422248749</cx:pt>
          <cx:pt idx="219">-0.0062468467787746501</cx:pt>
          <cx:pt idx="220">-0.0049770320999530998</cx:pt>
          <cx:pt idx="221">-0.0040815592897853253</cx:pt>
          <cx:pt idx="222">-0.00048104177612730747</cx:pt>
          <cx:pt idx="223">-0.00014286024760774876</cx:pt>
          <cx:pt idx="224">-0.00041735239587888502</cx:pt>
          <cx:pt idx="225">8.1166663618344997e-05</cx:pt>
          <cx:pt idx="226">0.00063533477668738995</cx:pt>
          <cx:pt idx="227">0.00046513900189861749</cx:pt>
          <cx:pt idx="228">-0.0059259160983785751</cx:pt>
          <cx:pt idx="229">-0.011212983017916751</cx:pt>
          <cx:pt idx="230">-0.0090010270305484006</cx:pt>
          <cx:pt idx="231">-0.015546323206349974</cx:pt>
          <cx:pt idx="232">0.0078156607423537743</cx:pt>
          <cx:pt idx="233">0.0030919481610888252</cx:pt>
          <cx:pt idx="234">0.0052867887885750496</cx:pt>
          <cx:pt idx="235">0.022164791822626474</cx:pt>
          <cx:pt idx="236">0.012538229947221525</cx:pt>
          <cx:pt idx="237">0.0081961872351041503</cx:pt>
          <cx:pt idx="238">0.000975964228140175</cx:pt>
          <cx:pt idx="239">0.00048551140156803002</cx:pt>
          <cx:pt idx="240">0.0025079896566921251</cx:pt>
          <cx:pt idx="241">-0.002714497150444225</cx:pt>
          <cx:pt idx="242">0.012464761740505426</cx:pt>
          <cx:pt idx="243">0.0034298668675590248</cx:pt>
          <cx:pt idx="244">-0.0054547216150776746</cx:pt>
          <cx:pt idx="245">-0.0066993468043626001</cx:pt>
          <cx:pt idx="246">-0.013415988163428649</cx:pt>
          <cx:pt idx="247">-0.018263557774085074</cx:pt>
          <cx:pt idx="248">-0.0089349556197566259</cx:pt>
          <cx:pt idx="249">-0.0060799082474508248</cx:pt>
          <cx:pt idx="250">-0.00070844048845406502</cx:pt>
          <cx:pt idx="251">7.6510365417030007e-05</cx:pt>
          <cx:pt idx="252">4.4417807483768752e-05</cx:pt>
          <cx:pt idx="253">-5.7911105741730498e-05</cx:pt>
          <cx:pt idx="254">0.00072546034620557748</cx:pt>
          <cx:pt idx="255">0.00079046248307073502</cx:pt>
          <cx:pt idx="256">-0.00827151032220645</cx:pt>
          <cx:pt idx="257">-0.0098828788545337748</cx:pt>
          <cx:pt idx="258">-0.0044325638440370248</cx:pt>
          <cx:pt idx="259">-0.013253012070555525</cx:pt>
          <cx:pt idx="260">0.00037290670755386001</cx:pt>
          <cx:pt idx="261">0.0086498437629743252</cx:pt>
          <cx:pt idx="262">0.00893832334181505</cx:pt>
          <cx:pt idx="263">0.0058294904854243003</cx:pt>
          <cx:pt idx="264">0.0049619678008183251</cx:pt>
          <cx:pt idx="265">0.0056472122287482751</cx:pt>
          <cx:pt idx="266">0.0030030912404415749</cx:pt>
          <cx:pt idx="267">-0.00183687243935665</cx:pt>
          <cx:pt idx="268">-0.0039601402665301504</cx:pt>
          <cx:pt idx="269">0.0051007751265222997</cx:pt>
          <cx:pt idx="270">0.015749828421851225</cx:pt>
          <cx:pt idx="271">0.0094989340017040992</cx:pt>
          <cx:pt idx="272">0.0082603824787024008</cx:pt>
          <cx:pt idx="273">-0.0037008580898463001</cx:pt>
          <cx:pt idx="274">-0.0081271005435732992</cx:pt>
          <cx:pt idx="275">-0.018948493386669998</cx:pt>
          <cx:pt idx="276">-0.017242762398494774</cx:pt>
          <cx:pt idx="277">-0.0091094310735654258</cx:pt>
          <cx:pt idx="278">-0.00130524832109336</cx:pt>
          <cx:pt idx="279">0.0012029928652606426</cx:pt>
          <cx:pt idx="280">9.0914300727729005e-05</cx:pt>
          <cx:pt idx="281">0.00020104441378495099</cx:pt>
          <cx:pt idx="282">0.00081992273908420004</cx:pt>
          <cx:pt idx="283">-0.0003003054547308875</cx:pt>
          <cx:pt idx="284">-0.0071628213150871003</cx:pt>
          <cx:pt idx="285">-0.0061422678209580002</cx:pt>
          <cx:pt idx="286">-0.0059010833102834748</cx:pt>
          <cx:pt idx="287">-0.0059877792365202751</cx:pt>
          <cx:pt idx="288">0.0013187305497684276</cx:pt>
          <cx:pt idx="289">0.010700502905711526</cx:pt>
          <cx:pt idx="290">-0.0066377884432597001</cx:pt>
          <cx:pt idx="291">-0.014120215282999825</cx:pt>
          <cx:pt idx="292">0.0017646681972508876</cx:pt>
          <cx:pt idx="293">0.0011770012751244176</cx:pt>
          <cx:pt idx="294">0.00097204196642468245</cx:pt>
          <cx:pt idx="295">-0.0054830069613916498</cx:pt>
          <cx:pt idx="296">0.00022583014987358476</cx:pt>
          <cx:pt idx="297">-0.0049944900842329</cx:pt>
          <cx:pt idx="298">0.006125114360365975</cx:pt>
          <cx:pt idx="299">0.050290397211418501</cx:pt>
          <cx:pt idx="300">0.022232446382183298</cx:pt>
          <cx:pt idx="301">-0.031574465685407803</cx:pt>
          <cx:pt idx="302">-0.032793460249665403</cx:pt>
          <cx:pt idx="303">-0.052489031629599302</cx:pt>
          <cx:pt idx="304">-0.064219676287277705</cx:pt>
          <cx:pt idx="305">-0.0269296025448925</cx:pt>
          <cx:pt idx="306">-0.0094736686335816292</cx:pt>
          <cx:pt idx="307">0.00137014057780096</cx:pt>
          <cx:pt idx="308">0.00062124257040232502</cx:pt>
          <cx:pt idx="309">0.000146520295747613</cx:pt>
          <cx:pt idx="310">0.0036627487127964499</cx:pt>
          <cx:pt idx="311">-0.0042619900393070396</cx:pt>
          <cx:pt idx="312">-0.013601255820303099</cx:pt>
          <cx:pt idx="313">-0.0030003273897267601</cx:pt>
          <cx:pt idx="314">0.019388237834161</cx:pt>
          <cx:pt idx="315">0.021271248908229099</cx:pt>
          <cx:pt idx="316">0.045482467754449397</cx:pt>
          <cx:pt idx="317">0.0374902142855148</cx:pt>
          <cx:pt idx="318">-0.0092101054244062997</cx:pt>
          <cx:pt idx="319">0.0072865908339534002</cx:pt>
          <cx:pt idx="320">0.067557685484348401</cx:pt>
          <cx:pt idx="321">0.0067490183276415899</cx:pt>
          <cx:pt idx="322">0.0065854305074034497</cx:pt>
          <cx:pt idx="323">-0.0035253436815994902</cx:pt>
          <cx:pt idx="324">0.0069400563550275698</cx:pt>
          <cx:pt idx="325">-0.0016193122818239499</cx:pt>
          <cx:pt idx="326">0.0042735891090166303</cx:pt>
          <cx:pt idx="327">0.034277046709741903</cx:pt>
          <cx:pt idx="328">0.035384945674547197</cx:pt>
          <cx:pt idx="329">0.011523178898821601</cx:pt>
          <cx:pt idx="330">-0.0076280789941450301</cx:pt>
          <cx:pt idx="331">-0.064154364551116796</cx:pt>
          <cx:pt idx="332">-0.062129048295130503</cx:pt>
          <cx:pt idx="333">-0.0273479567507341</cx:pt>
          <cx:pt idx="334">-0.0071572936518817703</cx:pt>
          <cx:pt idx="335">-4.0845183761996599e-05</cx:pt>
          <cx:pt idx="336">-0.00030672871862543702</cx:pt>
          <cx:pt idx="337">0.0010008461687368499</cx:pt>
          <cx:pt idx="338">0.00214380193366098</cx:pt>
          <cx:pt idx="339">-0.0069804808670756099</cx:pt>
          <cx:pt idx="340">0.023855805074545398</cx:pt>
          <cx:pt idx="341">0.032500820405621397</cx:pt>
          <cx:pt idx="342">0.0246059352282978</cx:pt>
          <cx:pt idx="343">0.0096490639047313292</cx:pt>
          <cx:pt idx="344">0.011024467526673999</cx:pt>
          <cx:pt idx="345">-0.024843963416883299</cx:pt>
          <cx:pt idx="346">-0.039590624761254703</cx:pt>
          <cx:pt idx="347">0.0011369315577296501</cx:pt>
          <cx:pt idx="348">-0.0054137650193923203</cx:pt>
          <cx:pt idx="349">0.0056178685277650797</cx:pt>
          <cx:pt idx="350">-0.0030523119451787801</cx:pt>
          <cx:pt idx="351">0.043605613921563799</cx:pt>
          <cx:pt idx="352">-0.0014656448690979599</cx:pt>
          <cx:pt idx="353">-0.027763727782035001</cx:pt>
          <cx:pt idx="354">0.0045656641303573799</cx:pt>
          <cx:pt idx="355">0.0277555976014764</cx:pt>
          <cx:pt idx="356">0.0093761529183379998</cx:pt>
          <cx:pt idx="357">0.035932509716684297</cx:pt>
          <cx:pt idx="358">0.0112602912618412</cx:pt>
          <cx:pt idx="359">-0.038019528350533502</cx:pt>
          <cx:pt idx="360">-0.075477679296007905</cx:pt>
          <cx:pt idx="361">-0.021929170813124999</cx:pt>
          <cx:pt idx="362">-0.0055453118793014197</cx:pt>
          <cx:pt idx="363">-0.00093846510859683105</cx:pt>
          <cx:pt idx="364">-0.00016343451559593301</cx:pt>
          <cx:pt idx="365">0.00066133673073462298</cx:pt>
          <cx:pt idx="366">0.0009867199615892859</cx:pt>
          <cx:pt idx="367">-0.0070573378428977797</cx:pt>
          <cx:pt idx="368">0.046909335846529801</cx:pt>
          <cx:pt idx="369">0.032605993900048001</cx:pt>
          <cx:pt idx="370">0.0063293742893473998</cx:pt>
          <cx:pt idx="371">0.038040476709448198</cx:pt>
          <cx:pt idx="372">0.0373456536857757</cx:pt>
          <cx:pt idx="373">-0.0305880878939674</cx:pt>
          <cx:pt idx="374">-0.015570876495065099</cx:pt>
          <cx:pt idx="375">-0.0253961277055854</cx:pt>
          <cx:pt idx="376">-0.0061843866579768701</cx:pt>
          <cx:pt idx="377">-0.0086903145727985701</cx:pt>
          <cx:pt idx="378">0.021064325406082499</cx:pt>
          <cx:pt idx="379">0.0455990690770346</cx:pt>
          <cx:pt idx="380">0.0258979599322391</cx:pt>
          <cx:pt idx="381">-0.0133474839385163</cx:pt>
          <cx:pt idx="382">-0.0113775779715963</cx:pt>
          <cx:pt idx="383">0.0045829563227103099</cx:pt>
          <cx:pt idx="384">0.036118741006265602</cx:pt>
          <cx:pt idx="385">0.050406433115707999</cx:pt>
          <cx:pt idx="386">0.017830376241036699</cx:pt>
          <cx:pt idx="387">-0.055725726884362899</cx:pt>
          <cx:pt idx="388">-0.081000781823090603</cx:pt>
          <cx:pt idx="389">-0.020386584319506702</cx:pt>
          <cx:pt idx="390">-0.0078904050627677993</cx:pt>
          <cx:pt idx="391">-0.00068470247534485498</cx:pt>
          <cx:pt idx="392">-0.00062102030284332996</cx:pt>
          <cx:pt idx="393">0.00067441813168379395</cx:pt>
          <cx:pt idx="394">0.000299234028583587</cx:pt>
          <cx:pt idx="395">0.0076325466426460601</cx:pt>
          <cx:pt idx="396">0.053233268078375001</cx:pt>
          <cx:pt idx="397">0.021998010979724099</cx:pt>
          <cx:pt idx="398">0.0301724113921399</cx:pt>
          <cx:pt idx="399">0.063812204142078804</cx:pt>
          <cx:pt idx="400">0.0212789024023218</cx:pt>
          <cx:pt idx="401">-0.035506956122327599</cx:pt>
          <cx:pt idx="402">-0.041533243543689098</cx:pt>
          <cx:pt idx="403">-0.0255778140656398</cx:pt>
          <cx:pt idx="404">-0.0123450250552689</cx:pt>
          <cx:pt idx="405">-0.0056276434338604501</cx:pt>
          <cx:pt idx="406">-0.016317431604209402</cx:pt>
          <cx:pt idx="407">0.019045618216177802</cx:pt>
          <cx:pt idx="408">0.00200883415339466</cx:pt>
          <cx:pt idx="409">-0.021196818243632998</cx:pt>
          <cx:pt idx="410">-0.0105706868862653</cx:pt>
          <cx:pt idx="411">0.051991620951698299</cx:pt>
          <cx:pt idx="412">0.063856193388642402</cx:pt>
          <cx:pt idx="413">0.0146968410950182</cx:pt>
          <cx:pt idx="414">-0.0136131146093664</cx:pt>
          <cx:pt idx="415">-0.081136365898684296</cx:pt>
          <cx:pt idx="416">-0.072110408685541194</cx:pt>
          <cx:pt idx="417">-0.019980843265614501</cx:pt>
          <cx:pt idx="418">-0.0070035331107638999</cx:pt>
          <cx:pt idx="419">0.00030816297380600503</cx:pt>
          <cx:pt idx="420">-0.00060032413621507997</cx:pt>
          <cx:pt idx="421">-0.000665288649242828</cx:pt>
          <cx:pt idx="422">-0.00184250780381652</cx:pt>
          <cx:pt idx="423">0.012235856364278101</cx:pt>
          <cx:pt idx="424">0.046123417949922398</cx:pt>
          <cx:pt idx="425">0.026610804754154699</cx:pt>
          <cx:pt idx="426">0.018677356985873798</cx:pt>
          <cx:pt idx="427">0.0022783178998832098</cx:pt>
          <cx:pt idx="428">0.0049618704983124002</cx:pt>
          <cx:pt idx="429">-0.017484394572748699</cx:pt>
          <cx:pt idx="430">0.0104470678782009</cx:pt>
          <cx:pt idx="431">0.0061977715832666697</cx:pt>
          <cx:pt idx="432">-0.041712893107420997</cx:pt>
          <cx:pt idx="433">-0.027080838901189098</cx:pt>
          <cx:pt idx="434">-0.016989357665251101</cx:pt>
          <cx:pt idx="435">0.043636870856722902</cx:pt>
          <cx:pt idx="436">0.032476248956336398</cx:pt>
          <cx:pt idx="437">0.047298829553968399</cx:pt>
          <cx:pt idx="438">0.037697086464207198</cx:pt>
          <cx:pt idx="439">0.042665476365372698</cx:pt>
          <cx:pt idx="440">0.0181884535610955</cx:pt>
          <cx:pt idx="441">-0.0086700889829712299</cx:pt>
          <cx:pt idx="442">-0.0152941305138135</cx:pt>
          <cx:pt idx="443">-0.058169517156523499</cx:pt>
          <cx:pt idx="444">-0.060152946050610598</cx:pt>
          <cx:pt idx="445">-0.030711799434309399</cx:pt>
          <cx:pt idx="446">-0.0048537936092306602</cx:pt>
          <cx:pt idx="447">-0.0012454139062757501</cx:pt>
          <cx:pt idx="448">0.0012483064173732</cx:pt>
          <cx:pt idx="449">-0.00041827993287359898</cx:pt>
          <cx:pt idx="450">-0.00191096865299208</cx:pt>
          <cx:pt idx="451">0.00043322462668361598</cx:pt>
          <cx:pt idx="452">0.015743658964165901</cx:pt>
          <cx:pt idx="453">0.024724321503003101</cx:pt>
          <cx:pt idx="454">0.0014425355423969301</cx:pt>
          <cx:pt idx="455">-0.017006764002993401</cx:pt>
          <cx:pt idx="456">0.0082714025199109396</cx:pt>
          <cx:pt idx="457">0.000238027756428219</cx:pt>
          <cx:pt idx="458">0.024093533149277799</cx:pt>
          <cx:pt idx="459">0.022887658083863099</cx:pt>
          <cx:pt idx="460">0.020234169147949101</cx:pt>
          <cx:pt idx="461">0.0136001629200437</cx:pt>
          <cx:pt idx="462">-0.0390770090456279</cx:pt>
          <cx:pt idx="463">0.024920991440936201</cx:pt>
          <cx:pt idx="464">0.042840781154638602</cx:pt>
          <cx:pt idx="465">0.075857857671199305</cx:pt>
          <cx:pt idx="466">0.041288708831799199</cx:pt>
          <cx:pt idx="467">-0.0078920193725138602</cx:pt>
          <cx:pt idx="468">0.022484335739523</cx:pt>
          <cx:pt idx="469">-0.019868677891443799</cx:pt>
          <cx:pt idx="470">-0.0195878094825369</cx:pt>
          <cx:pt idx="471">-0.062933237120127203</cx:pt>
          <cx:pt idx="472">-0.060209395807783297</cx:pt>
          <cx:pt idx="473">-0.030724335760872901</cx:pt>
          <cx:pt idx="474">-0.0058800888868449702</cx:pt>
          <cx:pt idx="475">-0.00038552086344395699</cx:pt>
          <cx:pt idx="476">0.00061831512256573103</cx:pt>
          <cx:pt idx="477">0.00075970716037913595</cx:pt>
          <cx:pt idx="478">-0.0038470374085164999</cx:pt>
          <cx:pt idx="479">-0.014611001913052901</cx:pt>
          <cx:pt idx="480">-0.0152083667179844</cx:pt>
          <cx:pt idx="481">-0.0052782496849524303</cx:pt>
          <cx:pt idx="482">-0.021174754422076999</cx:pt>
          <cx:pt idx="483">-0.019381587876527401</cx:pt>
          <cx:pt idx="484">0.051550208773534098</cx:pt>
          <cx:pt idx="485">0.067148517805731195</cx:pt>
          <cx:pt idx="486">0.061389684933280897</cx:pt>
          <cx:pt idx="487">0.018364366461014001</cx:pt>
          <cx:pt idx="488">0.017457423481824701</cx:pt>
          <cx:pt idx="489">0.018634287237608699</cx:pt>
          <cx:pt idx="490">-0.0134011111416855</cx:pt>
          <cx:pt idx="491">0.068326532285516703</cx:pt>
          <cx:pt idx="492">0.065196624085325894</cx:pt>
          <cx:pt idx="493">0.058353539188124699</cx:pt>
          <cx:pt idx="494">0.0062086779498156204</cx:pt>
          <cx:pt idx="495">-0.034661307371225698</cx:pt>
          <cx:pt idx="496">-0.029823149446348202</cx:pt>
          <cx:pt idx="497">-0.034314300740358898</cx:pt>
          <cx:pt idx="498">-0.028342226802606001</cx:pt>
          <cx:pt idx="499">-0.059760531218501597</cx:pt>
          <cx:pt idx="500">-0.053521261319551899</cx:pt>
          <cx:pt idx="501">-0.024353368520720401</cx:pt>
          <cx:pt idx="502">-0.0022282120646858398</cx:pt>
          <cx:pt idx="503">0.00098183467073715202</cx:pt>
          <cx:pt idx="504">-0.00051250235922850899</cx:pt>
          <cx:pt idx="505">-0.000392954715524003</cx:pt>
          <cx:pt idx="506">-0.0023470526343607901</cx:pt>
          <cx:pt idx="507">-0.025306913248770501</cx:pt>
          <cx:pt idx="508">-0.0307516069621547</cx:pt>
          <cx:pt idx="509">-0.023180488652185902</cx:pt>
          <cx:pt idx="510">-0.011787823388999299</cx:pt>
          <cx:pt idx="511">-0.012217892664208099</cx:pt>
          <cx:pt idx="512">0.053056359486870999</cx:pt>
          <cx:pt idx="513">0.037772618541503503</cx:pt>
          <cx:pt idx="514">0.039847034248772402</cx:pt>
          <cx:pt idx="515">0.062686988427706106</cx:pt>
          <cx:pt idx="516">0.0118408890363769</cx:pt>
          <cx:pt idx="517">0.020193331495494699</cx:pt>
          <cx:pt idx="518">0.0419689949330544</cx:pt>
          <cx:pt idx="519">0.0378755847226903</cx:pt>
          <cx:pt idx="520">0.0488354042405768</cx:pt>
          <cx:pt idx="521">0.027525714619469201</cx:pt>
          <cx:pt idx="522">-0.00025316992562400201</cx:pt>
          <cx:pt idx="523">-0.0020546034124045601</cx:pt>
          <cx:pt idx="524">-0.0209399906594929</cx:pt>
          <cx:pt idx="525">-0.0139914127079095</cx:pt>
          <cx:pt idx="526">-0.036988623468871398</cx:pt>
          <cx:pt idx="527">-0.068138953195455307</cx:pt>
          <cx:pt idx="528">-0.0620692820908023</cx:pt>
          <cx:pt idx="529">-0.023718272119233299</cx:pt>
          <cx:pt idx="530">0.00067660299302098</cx:pt>
          <cx:pt idx="531">-0.00039919684219794798</cx:pt>
          <cx:pt idx="532">-0.00028434281487214002</cx:pt>
          <cx:pt idx="533">-0.00051840777455582001</cx:pt>
          <cx:pt idx="534">-0.00173206920214821</cx:pt>
          <cx:pt idx="535">-0.019367828663781901</cx:pt>
          <cx:pt idx="536">-0.029132990055658899</cx:pt>
          <cx:pt idx="537">-0.032909026928603799</cx:pt>
          <cx:pt idx="538">-0.029092081078441901</cx:pt>
          <cx:pt idx="539">-0.014644583989978499</cx:pt>
          <cx:pt idx="540">0.0102662152965889</cx:pt>
          <cx:pt idx="541">-0.00924018235897223</cx:pt>
          <cx:pt idx="542">0.00342573929418117</cx:pt>
          <cx:pt idx="543">0.016840939818179301</cx:pt>
          <cx:pt idx="544">0.0036461623195600899</cx:pt>
          <cx:pt idx="545">-0.032851371769581902</cx:pt>
          <cx:pt idx="546">0.020742197100905101</cx:pt>
          <cx:pt idx="547">0.0028946875967097601</cx:pt>
          <cx:pt idx="548">0.0306376018836572</cx:pt>
          <cx:pt idx="549">0.0218854288265499</cx:pt>
          <cx:pt idx="550">0.030833224607226099</cx:pt>
          <cx:pt idx="551">0.0063472265562243297</cx:pt>
          <cx:pt idx="552">-0.019056419310628601</cx:pt>
          <cx:pt idx="553">-0.030042261424725401</cx:pt>
          <cx:pt idx="554">-0.043152983103132002</cx:pt>
          <cx:pt idx="555">-0.047358258530543297</cx:pt>
          <cx:pt idx="556">-0.0374868521420548</cx:pt>
          <cx:pt idx="557">-0.0196203810261932</cx:pt>
          <cx:pt idx="558">-0.00085458719415623901</cx:pt>
          <cx:pt idx="559">0.00073227439518123202</cx:pt>
          <cx:pt idx="560">4.8867501595682902e-05</cx:pt>
          <cx:pt idx="561">0.00036947159087664098</cx:pt>
          <cx:pt idx="562">-0.0022178045264928501</cx:pt>
          <cx:pt idx="563">-0.019048991611620599</cx:pt>
          <cx:pt idx="564">-0.0324475438613877</cx:pt>
          <cx:pt idx="565">-0.051058726727730201</cx:pt>
          <cx:pt idx="566">-0.063710415458543598</cx:pt>
          <cx:pt idx="567">-0.050012593061268498</cx:pt>
          <cx:pt idx="568">-0.0131548335421727</cx:pt>
          <cx:pt idx="569">-0.054689134684282298</cx:pt>
          <cx:pt idx="570">-0.067516326715495095</cx:pt>
          <cx:pt idx="571">-0.086726774098129497</cx:pt>
          <cx:pt idx="572">-0.096433955047034003</cx:pt>
          <cx:pt idx="573">-0.028278136281865401</cx:pt>
          <cx:pt idx="574">-0.0354897877402644</cx:pt>
          <cx:pt idx="575">-0.070874159930412101</cx:pt>
          <cx:pt idx="576">0.024968220401765499</cx:pt>
          <cx:pt idx="577">0.00414664146312178</cx:pt>
          <cx:pt idx="578">-0.038688385693201703</cx:pt>
          <cx:pt idx="579">-0.033443724924351499</cx:pt>
          <cx:pt idx="580">-0.042456679567442</cx:pt>
          <cx:pt idx="581">-0.035398856805015998</cx:pt>
          <cx:pt idx="582">-0.031800173092123303</cx:pt>
          <cx:pt idx="583">-0.025761745453148601</cx:pt>
          <cx:pt idx="584">-0.0062254552691626596</cx:pt>
          <cx:pt idx="585">-0.0072200945573278096</cx:pt>
          <cx:pt idx="586">-0.00094341030527346004</cx:pt>
          <cx:pt idx="587">0.00018752070305956201</cx:pt>
          <cx:pt idx="588">0.00025592869200818398</cx:pt>
          <cx:pt idx="589">-0.00043379572413685497</cx:pt>
          <cx:pt idx="590">-0.0028640791741128598</cx:pt>
          <cx:pt idx="591">-0.0195679475857704</cx:pt>
          <cx:pt idx="592">-0.027044396192288499</cx:pt>
          <cx:pt idx="593">-0.0302986502171643</cx:pt>
          <cx:pt idx="594">-0.0435406066687321</cx:pt>
          <cx:pt idx="595">-0.049958128739339899</cx:pt>
          <cx:pt idx="596">-0.032961545268305699</cx:pt>
          <cx:pt idx="597">-0.051246897706104598</cx:pt>
          <cx:pt idx="598">-0.0499277704845719</cx:pt>
          <cx:pt idx="599">-0.0706526550911247</cx:pt>
          <cx:pt idx="600">-0.0415422608521498</cx:pt>
          <cx:pt idx="601">-0.044048245453373998</cx:pt>
          <cx:pt idx="602">-0.041781652686342201</cx:pt>
          <cx:pt idx="603">-0.066629706887654003</cx:pt>
          <cx:pt idx="604">-0.0193024895562697</cx:pt>
          <cx:pt idx="605">-0.058647594879806697</cx:pt>
          <cx:pt idx="606">-0.065463373704911704</cx:pt>
          <cx:pt idx="607">-0.061073373063107401</cx:pt>
          <cx:pt idx="608">-0.0401927923957376</cx:pt>
          <cx:pt idx="609">-0.0140348327867996</cx:pt>
          <cx:pt idx="610">-0.030681142008107901</cx:pt>
          <cx:pt idx="611">-0.018641606780267099</cx:pt>
          <cx:pt idx="612">-0.0062864522157728498</cx:pt>
          <cx:pt idx="613">-0.0106114029007541</cx:pt>
          <cx:pt idx="614">-0.0049123780066157099</cx:pt>
          <cx:pt idx="615">-0.00041893403770481403</cx:pt>
          <cx:pt idx="616">-0.00035233069061896499</cx:pt>
          <cx:pt idx="617">-0.000121570614525063</cx:pt>
          <cx:pt idx="618">-0.0037391729912313902</cx:pt>
          <cx:pt idx="619">-0.0091531784186463395</cx:pt>
          <cx:pt idx="620">-0.017250249568137099</cx:pt>
          <cx:pt idx="621">-0.0213958922776071</cx:pt>
          <cx:pt idx="622">-0.017312446788642102</cx:pt>
          <cx:pt idx="623">-0.035242702558052501</cx:pt>
          <cx:pt idx="624">-0.034058280595683499</cx:pt>
          <cx:pt idx="625">-0.064119889955842294</cx:pt>
          <cx:pt idx="626">-0.0141553544698747</cx:pt>
          <cx:pt idx="627">0.0068275976292768601</cx:pt>
          <cx:pt idx="628">0.021894155241610098</cx:pt>
          <cx:pt idx="629">-0.047878808978212201</cx:pt>
          <cx:pt idx="630">-0.0292156258203751</cx:pt>
          <cx:pt idx="631">-0.110440561962331</cx:pt>
          <cx:pt idx="632">-0.0956119421707326</cx:pt>
          <cx:pt idx="633">-0.12355542017146499</cx:pt>
          <cx:pt idx="634">-0.103283207344096</cx:pt>
          <cx:pt idx="635">-0.077280119181798598</cx:pt>
          <cx:pt idx="636">-0.0255767542538742</cx:pt>
          <cx:pt idx="637">-0.018507477872192001</cx:pt>
          <cx:pt idx="638">-0.00116032446750163</cx:pt>
          <cx:pt idx="639">-0.0015608595031848199</cx:pt>
          <cx:pt idx="640">0.00029146222600788898</cx:pt>
          <cx:pt idx="641">-0.00198478391692478</cx:pt>
          <cx:pt idx="642">-0.00040566361590001199</cx:pt>
          <cx:pt idx="643">-0.00050540491959066998</cx:pt>
          <cx:pt idx="644">0.00076516896781761998</cx:pt>
          <cx:pt idx="645">-0.00031507019572040698</cx:pt>
          <cx:pt idx="646">-0.0026539409243430301</cx:pt>
          <cx:pt idx="647">-0.0039998855284903998</cx:pt>
          <cx:pt idx="648">-0.0096865664743104093</cx:pt>
          <cx:pt idx="649">-0.0024459982048720399</cx:pt>
          <cx:pt idx="650">0.0066665651857262601</cx:pt>
          <cx:pt idx="651">0.0069146532943515802</cx:pt>
          <cx:pt idx="652">-0.00178020701891681</cx:pt>
          <cx:pt idx="653">-0.072172949369519401</cx:pt>
          <cx:pt idx="654">-0.0305262957751532</cx:pt>
          <cx:pt idx="655">0.033684532155516499</cx:pt>
          <cx:pt idx="656">0.021307294605424101</cx:pt>
          <cx:pt idx="657">-0.047608819363500997</cx:pt>
          <cx:pt idx="658">-0.071089369555935603</cx:pt>
          <cx:pt idx="659">-0.075803573372917599</cx:pt>
          <cx:pt idx="660">-0.075827077724352501</cx:pt>
          <cx:pt idx="661">-0.083527937271347996</cx:pt>
          <cx:pt idx="662">-0.084114190528501304</cx:pt>
          <cx:pt idx="663">-0.055952357299230301</cx:pt>
          <cx:pt idx="664">-0.00098263649284734806</cx:pt>
          <cx:pt idx="665">0.0134920769359287</cx:pt>
          <cx:pt idx="666">0.0155122270121374</cx:pt>
          <cx:pt idx="667">0.010019281914764699</cx:pt>
          <cx:pt idx="668">0.0079624513709293902</cx:pt>
          <cx:pt idx="669">-0.0016587527420964801</cx:pt>
          <cx:pt idx="670">5.8418271871473402e-05</cx:pt>
          <cx:pt idx="671">0.00065603405865171402</cx:pt>
          <cx:pt idx="672">0.00040894438092831499</cx:pt>
          <cx:pt idx="673">0.00057212651643534604</cx:pt>
          <cx:pt idx="674">-0.00142122448540937</cx:pt>
          <cx:pt idx="675">-0.00137137430396104</cx:pt>
          <cx:pt idx="676">0.012755730732804799</cx:pt>
          <cx:pt idx="677">0.0300363372249393</cx:pt>
          <cx:pt idx="678">0.0331179008859359</cx:pt>
          <cx:pt idx="679">0.043698267477532401</cx:pt>
          <cx:pt idx="680">0.050380377559777902</cx:pt>
          <cx:pt idx="681">-0.0133024263658072</cx:pt>
          <cx:pt idx="682">-0.0022555078400229899</cx:pt>
          <cx:pt idx="683">0.00012205586080973</cx:pt>
          <cx:pt idx="684">-0.0097805260287675295</cx:pt>
          <cx:pt idx="685">-0.0238344942739608</cx:pt>
          <cx:pt idx="686">-0.038717614701443803</cx:pt>
          <cx:pt idx="687">-0.017565632970555599</cx:pt>
          <cx:pt idx="688">-0.0043735478175389499</cx:pt>
          <cx:pt idx="689">-0.042778700406380599</cx:pt>
          <cx:pt idx="690">-0.054349590686031797</cx:pt>
          <cx:pt idx="691">-0.0030149242980421799</cx:pt>
          <cx:pt idx="692">0.044339219666940398</cx:pt>
          <cx:pt idx="693">0.036124474751349299</cx:pt>
          <cx:pt idx="694">0.0274228191238946</cx:pt>
          <cx:pt idx="695">0.019016717299240701</cx:pt>
          <cx:pt idx="696">-0.0034431094856894901</cx:pt>
          <cx:pt idx="697">-0.0021163848805195</cx:pt>
          <cx:pt idx="698">-0.00054967380026417305</cx:pt>
          <cx:pt idx="699">0.00026652316641016501</cx:pt>
          <cx:pt idx="700">-0.00057497840709790104</cx:pt>
          <cx:pt idx="701">0.00019151406494111501</cx:pt>
          <cx:pt idx="702">3.3440539536560298e-05</cx:pt>
          <cx:pt idx="703">0.00026551117149172399</cx:pt>
          <cx:pt idx="704">0.00544914487248484</cx:pt>
          <cx:pt idx="705">0.0155639452481907</cx:pt>
          <cx:pt idx="706">0.0162259326182276</cx:pt>
          <cx:pt idx="707">0.025600276356037802</cx:pt>
          <cx:pt idx="708">0.038551608371655798</cx:pt>
          <cx:pt idx="709">0.027238120870493002</cx:pt>
          <cx:pt idx="710">0.022945789702639299</cx:pt>
          <cx:pt idx="711">0.0055201085732209804</cx:pt>
          <cx:pt idx="712">-0.028862790224585998</cx:pt>
          <cx:pt idx="713">-0.0022755591623239099</cx:pt>
          <cx:pt idx="714">0.037400907861178001</cx:pt>
          <cx:pt idx="715">0.022999676862527199</cx:pt>
          <cx:pt idx="716">0.024529131178598899</cx:pt>
          <cx:pt idx="717">-0.0035924510702454301</cx:pt>
          <cx:pt idx="718">0.00225197337967353</cx:pt>
          <cx:pt idx="719">0.020564264676460799</cx:pt>
          <cx:pt idx="720">0.035982126090831699</cx:pt>
          <cx:pt idx="721">0.0190246963434593</cx:pt>
          <cx:pt idx="722">-0.00460976025442833</cx:pt>
          <cx:pt idx="723">-0.00319188333960837</cx:pt>
          <cx:pt idx="724">-0.0053981220442752796</cx:pt>
          <cx:pt idx="725">0.00019811432815308299</cx:pt>
          <cx:pt idx="726">-0.00085335098883617603</cx:pt>
          <cx:pt idx="727">0.00042178684736997302</cx:pt>
          <cx:pt idx="728">-0.00030536182085397299</cx:pt>
          <cx:pt idx="729">-0.00020179560687410999</cx:pt>
          <cx:pt idx="730">-0.00071786888577701302</cx:pt>
          <cx:pt idx="731">0.00010925344788312601</cx:pt>
          <cx:pt idx="732">0.00071032845949247703</cx:pt>
          <cx:pt idx="733">0.0078907433196368296</cx:pt>
          <cx:pt idx="734">0.017368720633701901</cx:pt>
          <cx:pt idx="735">0.0252944538562766</cx:pt>
          <cx:pt idx="736">0.037486656548457703</cx:pt>
          <cx:pt idx="737">0.049524566940647899</cx:pt>
          <cx:pt idx="738">0.040104130797588997</cx:pt>
          <cx:pt idx="739">0.029022749394095999</cx:pt>
          <cx:pt idx="740">0.0453902405033152</cx:pt>
          <cx:pt idx="741">0.046803010408687201</cx:pt>
          <cx:pt idx="742">0.074554329930929003</cx:pt>
          <cx:pt idx="743">0.048551907905794799</cx:pt>
          <cx:pt idx="744">0.0433145367832862</cx:pt>
          <cx:pt idx="745">0.034046445412349802</cx:pt>
          <cx:pt idx="746">0.029948863339247699</cx:pt>
          <cx:pt idx="747">0.016887709297955401</cx:pt>
          <cx:pt idx="748">0.014207126703393001</cx:pt>
          <cx:pt idx="749">0.014709351634899</cx:pt>
          <cx:pt idx="750">0.0036498594655660901</cx:pt>
          <cx:pt idx="751">0.0012371663678592501</cx:pt>
          <cx:pt idx="752">0.00039041542227038101</cx:pt>
          <cx:pt idx="753">-0.00016104093870336901</cx:pt>
          <cx:pt idx="754">0.00059436776425562097</cx:pt>
          <cx:pt idx="755">-0.000112559648968784</cx:pt>
          <cx:pt idx="756">7.4608588507212907e-05</cx:pt>
          <cx:pt idx="757">0.00011369920300744799</cx:pt>
          <cx:pt idx="758">-0.000388715981214965</cx:pt>
          <cx:pt idx="759">-0.000456369806421855</cx:pt>
          <cx:pt idx="760">7.39624346866279e-05</cx:pt>
          <cx:pt idx="761">0.00041782280589479001</cx:pt>
          <cx:pt idx="762">-0.00015934632595173001</cx:pt>
          <cx:pt idx="763">0.0016368691443852299</cx:pt>
          <cx:pt idx="764">0.0022520869893694101</cx:pt>
          <cx:pt idx="765">0.00074931386003027805</cx:pt>
          <cx:pt idx="766">-0.0019462862513872101</cx:pt>
          <cx:pt idx="767">-0.0019268936423597401</cx:pt>
          <cx:pt idx="768">0.00069852650035086001</cx:pt>
          <cx:pt idx="769">0.00457958118556521</cx:pt>
          <cx:pt idx="770">0.013562797116185001</cx:pt>
          <cx:pt idx="771">0.0100073644097795</cx:pt>
          <cx:pt idx="772">0.0068831556961469302</cx:pt>
          <cx:pt idx="773">0.0052890383895688904</cx:pt>
          <cx:pt idx="774">0.0108099694046155</cx:pt>
          <cx:pt idx="775">0.0072355439513143403</cx:pt>
          <cx:pt idx="776">0.0038069760110510599</cx:pt>
          <cx:pt idx="777">-0.00027491683658298501</cx:pt>
          <cx:pt idx="778">0.0021665557306603401</cx:pt>
          <cx:pt idx="779">-0.000274061439530931</cx:pt>
          <cx:pt idx="780">-0.00062592536969866203</cx:pt>
          <cx:pt idx="781">0.00074952660153329998</cx:pt>
          <cx:pt idx="782">-0.00031129972476469299</cx:pt>
          <cx:pt idx="783">-2.38660698738379e-06</cx:pt>
          <cx:pt idx="784">0.00037221646892000751</cx:pt>
          <cx:pt idx="785">-0.0068192836278406247</cx:pt>
          <cx:pt idx="786">-0.010948811760035575</cx:pt>
          <cx:pt idx="787">-0.0083079578877852493</cx:pt>
          <cx:pt idx="788">-0.015189632793080551</cx:pt>
          <cx:pt idx="789">-0.0059305983378617746</cx:pt>
          <cx:pt idx="790">0.0042740501297910249</cx:pt>
          <cx:pt idx="791">0.0013624755794844074</cx:pt>
          <cx:pt idx="792">0.01287413650253145</cx:pt>
          <cx:pt idx="793">0.021187958443246373</cx:pt>
          <cx:pt idx="794">0.026556630804860249</cx:pt>
          <cx:pt idx="795">0.013391986737586375</cx:pt>
          <cx:pt idx="796">0.014856955949691251</cx:pt>
          <cx:pt idx="797">0.018016953341163225</cx:pt>
          <cx:pt idx="798">0.020007944996308352</cx:pt>
          <cx:pt idx="799">0.0084445029789512998</cx:pt>
          <cx:pt idx="800">0.0028794551858957749</cx:pt>
          <cx:pt idx="801">0.00093589715810004498</cx:pt>
          <cx:pt idx="802">-0.0065417286924449253</cx:pt>
          <cx:pt idx="803">-0.012798041422248749</cx:pt>
          <cx:pt idx="804">-0.0062468467787746501</cx:pt>
          <cx:pt idx="805">-0.0049770320999530998</cx:pt>
          <cx:pt idx="806">-0.0040815592897853253</cx:pt>
          <cx:pt idx="807">-0.00048104177612730747</cx:pt>
          <cx:pt idx="808">-0.00014286024760774876</cx:pt>
          <cx:pt idx="809">-0.00041735239587888502</cx:pt>
          <cx:pt idx="810">8.1166663618344997e-05</cx:pt>
          <cx:pt idx="811">0.00063533477668738995</cx:pt>
          <cx:pt idx="812">0.00046513900189861749</cx:pt>
          <cx:pt idx="813">-0.0059259160983785751</cx:pt>
          <cx:pt idx="814">-0.011212983017916751</cx:pt>
          <cx:pt idx="815">-0.0090010270305484006</cx:pt>
          <cx:pt idx="816">-0.015546323206349974</cx:pt>
          <cx:pt idx="817">0.0078156607423537743</cx:pt>
          <cx:pt idx="818">0.0030919481610888252</cx:pt>
          <cx:pt idx="819">0.0052867887885750496</cx:pt>
          <cx:pt idx="820">0.022164791822626474</cx:pt>
          <cx:pt idx="821">0.012538229947221525</cx:pt>
          <cx:pt idx="822">0.0081961872351041503</cx:pt>
          <cx:pt idx="823">0.000975964228140175</cx:pt>
          <cx:pt idx="824">0.00048551140156803002</cx:pt>
          <cx:pt idx="825">0.0025079896566921251</cx:pt>
          <cx:pt idx="826">-0.002714497150444225</cx:pt>
          <cx:pt idx="827">0.012464761740505426</cx:pt>
          <cx:pt idx="828">0.0034298668675590248</cx:pt>
          <cx:pt idx="829">-0.0054547216150776746</cx:pt>
          <cx:pt idx="830">-0.0066993468043626001</cx:pt>
          <cx:pt idx="831">-0.013415988163428649</cx:pt>
          <cx:pt idx="832">-0.018263557774085074</cx:pt>
          <cx:pt idx="833">-0.0089349556197566259</cx:pt>
          <cx:pt idx="834">-0.0060799082474508248</cx:pt>
          <cx:pt idx="835">-0.00070844048845406502</cx:pt>
          <cx:pt idx="836">7.6510365417030007e-05</cx:pt>
          <cx:pt idx="837">4.4417807483768752e-05</cx:pt>
          <cx:pt idx="838">-5.7911105741730498e-05</cx:pt>
          <cx:pt idx="839">0.00072546034620557748</cx:pt>
          <cx:pt idx="840">0.00079046248307073502</cx:pt>
          <cx:pt idx="841">-0.00827151032220645</cx:pt>
          <cx:pt idx="842">-0.0098828788545337748</cx:pt>
          <cx:pt idx="843">-0.0044325638440370248</cx:pt>
          <cx:pt idx="844">-0.013253012070555525</cx:pt>
          <cx:pt idx="845">0.00037290670755386001</cx:pt>
          <cx:pt idx="846">0.0086498437629743252</cx:pt>
          <cx:pt idx="847">0.00893832334181505</cx:pt>
          <cx:pt idx="848">0.0058294904854243003</cx:pt>
          <cx:pt idx="849">0.0049619678008183251</cx:pt>
          <cx:pt idx="850">0.0056472122287482751</cx:pt>
          <cx:pt idx="851">0.0030030912404415749</cx:pt>
          <cx:pt idx="852">-0.00183687243935665</cx:pt>
          <cx:pt idx="853">-0.0039601402665301504</cx:pt>
          <cx:pt idx="854">0.0051007751265222997</cx:pt>
          <cx:pt idx="855">0.015749828421851225</cx:pt>
          <cx:pt idx="856">0.0094989340017040992</cx:pt>
          <cx:pt idx="857">0.0082603824787024008</cx:pt>
          <cx:pt idx="858">-0.0037008580898463001</cx:pt>
          <cx:pt idx="859">-0.0081271005435732992</cx:pt>
          <cx:pt idx="860">-0.018948493386669998</cx:pt>
          <cx:pt idx="861">-0.017242762398494774</cx:pt>
          <cx:pt idx="862">-0.0091094310735654258</cx:pt>
          <cx:pt idx="863">-0.00130524832109336</cx:pt>
          <cx:pt idx="864">0.0012029928652606426</cx:pt>
          <cx:pt idx="865">9.0914300727729005e-05</cx:pt>
          <cx:pt idx="866">0.00020104441378495099</cx:pt>
          <cx:pt idx="867">0.00081992273908420004</cx:pt>
          <cx:pt idx="868">-0.0003003054547308875</cx:pt>
          <cx:pt idx="869">-0.0071628213150871003</cx:pt>
          <cx:pt idx="870">-0.0061422678209580002</cx:pt>
          <cx:pt idx="871">-0.0059010833102834748</cx:pt>
          <cx:pt idx="872">-0.0059877792365202751</cx:pt>
          <cx:pt idx="873">0.0013187305497684276</cx:pt>
          <cx:pt idx="874">0.010700502905711526</cx:pt>
          <cx:pt idx="875">-0.0066377884432597001</cx:pt>
          <cx:pt idx="876">-0.014120215282999825</cx:pt>
          <cx:pt idx="877">0.0017646681972508876</cx:pt>
          <cx:pt idx="878">0.0011770012751244176</cx:pt>
          <cx:pt idx="879">0.00097204196642468245</cx:pt>
          <cx:pt idx="880">-0.0054830069613916498</cx:pt>
          <cx:pt idx="881">0.00022583014987358476</cx:pt>
          <cx:pt idx="882">-0.0049944900842329</cx:pt>
          <cx:pt idx="883">0.006125114360365975</cx:pt>
          <cx:pt idx="884">0.00037221646892000751</cx:pt>
          <cx:pt idx="885">-0.0068192836278406247</cx:pt>
          <cx:pt idx="886">-0.010948811760035575</cx:pt>
          <cx:pt idx="887">-0.0083079578877852493</cx:pt>
          <cx:pt idx="888">-0.015189632793080551</cx:pt>
          <cx:pt idx="889">-0.0059305983378617746</cx:pt>
          <cx:pt idx="890">0.0042740501297910249</cx:pt>
          <cx:pt idx="891">0.0013624755794844074</cx:pt>
          <cx:pt idx="892">0.01287413650253145</cx:pt>
          <cx:pt idx="893">0.021187958443246373</cx:pt>
          <cx:pt idx="894">0.026556630804860249</cx:pt>
          <cx:pt idx="895">0.013391986737586375</cx:pt>
          <cx:pt idx="896">0.014856955949691251</cx:pt>
          <cx:pt idx="897">0.018016953341163225</cx:pt>
          <cx:pt idx="898">0.020007944996308352</cx:pt>
          <cx:pt idx="899">0.0084445029789512998</cx:pt>
          <cx:pt idx="900">0.0028794551858957749</cx:pt>
          <cx:pt idx="901">0.00093589715810004498</cx:pt>
          <cx:pt idx="902">-0.0065417286924449253</cx:pt>
          <cx:pt idx="903">-0.012798041422248749</cx:pt>
          <cx:pt idx="904">-0.0062468467787746501</cx:pt>
          <cx:pt idx="905">-0.0049770320999530998</cx:pt>
          <cx:pt idx="906">-0.0040815592897853253</cx:pt>
          <cx:pt idx="907">-0.00048104177612730747</cx:pt>
          <cx:pt idx="908">-0.00014286024760774876</cx:pt>
          <cx:pt idx="909">-0.00041735239587888502</cx:pt>
          <cx:pt idx="910">8.1166663618344997e-05</cx:pt>
          <cx:pt idx="911">0.00063533477668738995</cx:pt>
          <cx:pt idx="912">0.00046513900189861749</cx:pt>
          <cx:pt idx="913">-0.0059259160983785751</cx:pt>
          <cx:pt idx="914">-0.011212983017916751</cx:pt>
          <cx:pt idx="915">-0.0090010270305484006</cx:pt>
          <cx:pt idx="916">-0.015546323206349974</cx:pt>
          <cx:pt idx="917">0.0078156607423537743</cx:pt>
          <cx:pt idx="918">0.0030919481610888252</cx:pt>
          <cx:pt idx="919">0.0052867887885750496</cx:pt>
          <cx:pt idx="920">0.022164791822626474</cx:pt>
          <cx:pt idx="921">0.012538229947221525</cx:pt>
          <cx:pt idx="922">0.0081961872351041503</cx:pt>
          <cx:pt idx="923">0.000975964228140175</cx:pt>
          <cx:pt idx="924">0.00048551140156803002</cx:pt>
          <cx:pt idx="925">0.0025079896566921251</cx:pt>
          <cx:pt idx="926">-0.002714497150444225</cx:pt>
          <cx:pt idx="927">0.012464761740505426</cx:pt>
          <cx:pt idx="928">0.0034298668675590248</cx:pt>
          <cx:pt idx="929">-0.0054547216150776746</cx:pt>
          <cx:pt idx="930">-0.0066993468043626001</cx:pt>
          <cx:pt idx="931">-0.013415988163428649</cx:pt>
          <cx:pt idx="932">-0.018263557774085074</cx:pt>
          <cx:pt idx="933">-0.0089349556197566259</cx:pt>
          <cx:pt idx="934">-0.0060799082474508248</cx:pt>
          <cx:pt idx="935">-0.00070844048845406502</cx:pt>
          <cx:pt idx="936">7.6510365417030007e-05</cx:pt>
          <cx:pt idx="937">4.4417807483768752e-05</cx:pt>
          <cx:pt idx="938">-5.7911105741730498e-05</cx:pt>
          <cx:pt idx="939">0.00072546034620557748</cx:pt>
          <cx:pt idx="940">0.00079046248307073502</cx:pt>
          <cx:pt idx="941">-0.00827151032220645</cx:pt>
          <cx:pt idx="942">-0.0098828788545337748</cx:pt>
          <cx:pt idx="943">-0.0044325638440370248</cx:pt>
          <cx:pt idx="944">-0.013253012070555525</cx:pt>
          <cx:pt idx="945">0.00037290670755386001</cx:pt>
          <cx:pt idx="946">0.0086498437629743252</cx:pt>
          <cx:pt idx="947">0.00893832334181505</cx:pt>
          <cx:pt idx="948">0.0058294904854243003</cx:pt>
          <cx:pt idx="949">0.0049619678008183251</cx:pt>
          <cx:pt idx="950">0.0056472122287482751</cx:pt>
          <cx:pt idx="951">0.0030030912404415749</cx:pt>
          <cx:pt idx="952">-0.00183687243935665</cx:pt>
          <cx:pt idx="953">-0.0039601402665301504</cx:pt>
          <cx:pt idx="954">0.0051007751265222997</cx:pt>
          <cx:pt idx="955">0.015749828421851225</cx:pt>
          <cx:pt idx="956">0.0094989340017040992</cx:pt>
          <cx:pt idx="957">0.0082603824787024008</cx:pt>
          <cx:pt idx="958">-0.0037008580898463001</cx:pt>
          <cx:pt idx="959">-0.0081271005435732992</cx:pt>
          <cx:pt idx="960">-0.018948493386669998</cx:pt>
          <cx:pt idx="961">-0.017242762398494774</cx:pt>
          <cx:pt idx="962">-0.0091094310735654258</cx:pt>
          <cx:pt idx="963">-0.00130524832109336</cx:pt>
          <cx:pt idx="964">0.0012029928652606426</cx:pt>
          <cx:pt idx="965">9.0914300727729005e-05</cx:pt>
          <cx:pt idx="966">0.00020104441378495099</cx:pt>
          <cx:pt idx="967">0.00081992273908420004</cx:pt>
          <cx:pt idx="968">-0.0003003054547308875</cx:pt>
          <cx:pt idx="969">-0.0071628213150871003</cx:pt>
          <cx:pt idx="970">-0.0061422678209580002</cx:pt>
          <cx:pt idx="971">-0.0059010833102834748</cx:pt>
          <cx:pt idx="972">-0.0059877792365202751</cx:pt>
          <cx:pt idx="973">0.0013187305497684276</cx:pt>
          <cx:pt idx="974">0.010700502905711526</cx:pt>
          <cx:pt idx="975">-0.0066377884432597001</cx:pt>
          <cx:pt idx="976">-0.014120215282999825</cx:pt>
          <cx:pt idx="977">0.0017646681972508876</cx:pt>
          <cx:pt idx="978">0.0011770012751244176</cx:pt>
          <cx:pt idx="979">0.00097204196642468245</cx:pt>
          <cx:pt idx="980">-0.0054830069613916498</cx:pt>
          <cx:pt idx="981">0.00022583014987358476</cx:pt>
          <cx:pt idx="982">-0.0049944900842329</cx:pt>
          <cx:pt idx="983">0.006125114360365975</cx:pt>
          <cx:pt idx="984">0.00037221646892000751</cx:pt>
          <cx:pt idx="985">-0.0068192836278406247</cx:pt>
          <cx:pt idx="986">-0.010948811760035575</cx:pt>
          <cx:pt idx="987">-0.0083079578877852493</cx:pt>
          <cx:pt idx="988">-0.015189632793080551</cx:pt>
          <cx:pt idx="989">-0.0059305983378617746</cx:pt>
          <cx:pt idx="990">0.0042740501297910249</cx:pt>
          <cx:pt idx="991">0.0013624755794844074</cx:pt>
          <cx:pt idx="992">0.01287413650253145</cx:pt>
          <cx:pt idx="993">0.021187958443246373</cx:pt>
          <cx:pt idx="994">0.026556630804860249</cx:pt>
          <cx:pt idx="995">0.013391986737586375</cx:pt>
          <cx:pt idx="996">0.014856955949691251</cx:pt>
          <cx:pt idx="997">0.018016953341163225</cx:pt>
          <cx:pt idx="998">0.020007944996308352</cx:pt>
          <cx:pt idx="999">0.0084445029789512998</cx:pt>
          <cx:pt idx="1000">0.0028794551858957749</cx:pt>
          <cx:pt idx="1001">0.00093589715810004498</cx:pt>
          <cx:pt idx="1002">-0.0065417286924449253</cx:pt>
          <cx:pt idx="1003">-0.012798041422248749</cx:pt>
          <cx:pt idx="1004">-0.0062468467787746501</cx:pt>
          <cx:pt idx="1005">-0.0049770320999530998</cx:pt>
          <cx:pt idx="1006">-0.0040815592897853253</cx:pt>
          <cx:pt idx="1007">-0.00048104177612730747</cx:pt>
          <cx:pt idx="1008">-0.00014286024760774876</cx:pt>
          <cx:pt idx="1009">-0.00041735239587888502</cx:pt>
          <cx:pt idx="1010">8.1166663618344997e-05</cx:pt>
          <cx:pt idx="1011">0.00063533477668738995</cx:pt>
          <cx:pt idx="1012">0.00046513900189861749</cx:pt>
          <cx:pt idx="1013">-0.0059259160983785751</cx:pt>
          <cx:pt idx="1014">-0.011212983017916751</cx:pt>
          <cx:pt idx="1015">-0.0090010270305484006</cx:pt>
          <cx:pt idx="1016">-0.015546323206349974</cx:pt>
          <cx:pt idx="1017">0.0078156607423537743</cx:pt>
          <cx:pt idx="1018">0.0030919481610888252</cx:pt>
          <cx:pt idx="1019">0.0052867887885750496</cx:pt>
          <cx:pt idx="1020">0.022164791822626474</cx:pt>
          <cx:pt idx="1021">0.012538229947221525</cx:pt>
          <cx:pt idx="1022">0.0081961872351041503</cx:pt>
          <cx:pt idx="1023">0.000975964228140175</cx:pt>
          <cx:pt idx="1024">0.00048551140156803002</cx:pt>
          <cx:pt idx="1025">0.0025079896566921251</cx:pt>
          <cx:pt idx="1026">-0.002714497150444225</cx:pt>
          <cx:pt idx="1027">0.012464761740505426</cx:pt>
          <cx:pt idx="1028">0.0034298668675590248</cx:pt>
          <cx:pt idx="1029">-0.0054547216150776746</cx:pt>
          <cx:pt idx="1030">-0.0066993468043626001</cx:pt>
          <cx:pt idx="1031">-0.013415988163428649</cx:pt>
          <cx:pt idx="1032">-0.018263557774085074</cx:pt>
          <cx:pt idx="1033">-0.0089349556197566259</cx:pt>
          <cx:pt idx="1034">-0.0060799082474508248</cx:pt>
          <cx:pt idx="1035">-0.00070844048845406502</cx:pt>
          <cx:pt idx="1036">7.6510365417030007e-05</cx:pt>
          <cx:pt idx="1037">4.4417807483768752e-05</cx:pt>
          <cx:pt idx="1038">-5.7911105741730498e-05</cx:pt>
          <cx:pt idx="1039">0.00072546034620557748</cx:pt>
          <cx:pt idx="1040">0.00079046248307073502</cx:pt>
          <cx:pt idx="1041">-0.00827151032220645</cx:pt>
          <cx:pt idx="1042">-0.0098828788545337748</cx:pt>
          <cx:pt idx="1043">-0.0044325638440370248</cx:pt>
          <cx:pt idx="1044">-0.013253012070555525</cx:pt>
          <cx:pt idx="1045">0.00037290670755386001</cx:pt>
          <cx:pt idx="1046">0.0086498437629743252</cx:pt>
          <cx:pt idx="1047">0.00893832334181505</cx:pt>
          <cx:pt idx="1048">0.0058294904854243003</cx:pt>
          <cx:pt idx="1049">0.0049619678008183251</cx:pt>
          <cx:pt idx="1050">0.0056472122287482751</cx:pt>
          <cx:pt idx="1051">0.0030030912404415749</cx:pt>
          <cx:pt idx="1052">-0.00183687243935665</cx:pt>
          <cx:pt idx="1053">-0.0039601402665301504</cx:pt>
          <cx:pt idx="1054">0.0051007751265222997</cx:pt>
          <cx:pt idx="1055">0.015749828421851225</cx:pt>
          <cx:pt idx="1056">0.0094989340017040992</cx:pt>
          <cx:pt idx="1057">0.0082603824787024008</cx:pt>
          <cx:pt idx="1058">-0.0037008580898463001</cx:pt>
          <cx:pt idx="1059">-0.0081271005435732992</cx:pt>
          <cx:pt idx="1060">-0.018948493386669998</cx:pt>
          <cx:pt idx="1061">-0.017242762398494774</cx:pt>
          <cx:pt idx="1062">-0.0091094310735654258</cx:pt>
          <cx:pt idx="1063">-0.00130524832109336</cx:pt>
          <cx:pt idx="1064">0.0012029928652606426</cx:pt>
          <cx:pt idx="1065">9.0914300727729005e-05</cx:pt>
          <cx:pt idx="1066">0.00020104441378495099</cx:pt>
          <cx:pt idx="1067">0.00081992273908420004</cx:pt>
          <cx:pt idx="1068">-0.0003003054547308875</cx:pt>
          <cx:pt idx="1069">-0.0071628213150871003</cx:pt>
          <cx:pt idx="1070">-0.0061422678209580002</cx:pt>
          <cx:pt idx="1071">-0.0059010833102834748</cx:pt>
          <cx:pt idx="1072">-0.0059877792365202751</cx:pt>
          <cx:pt idx="1073">0.0013187305497684276</cx:pt>
          <cx:pt idx="1074">0.010700502905711526</cx:pt>
          <cx:pt idx="1075">-0.0066377884432597001</cx:pt>
          <cx:pt idx="1076">-0.014120215282999825</cx:pt>
          <cx:pt idx="1077">0.0017646681972508876</cx:pt>
          <cx:pt idx="1078">0.0011770012751244176</cx:pt>
          <cx:pt idx="1079">0.00097204196642468245</cx:pt>
          <cx:pt idx="1080">-0.0054830069613916498</cx:pt>
          <cx:pt idx="1081">0.00022583014987358476</cx:pt>
          <cx:pt idx="1082">-0.0049944900842329</cx:pt>
          <cx:pt idx="1083">0.006125114360365975</cx:pt>
        </cx:lvl>
      </cx:numDim>
    </cx:data>
    <cx:data id="178">
      <cx:numDim type="val">
        <cx:f>Sheet2!$FW$1:$FW$1084</cx:f>
        <cx:lvl ptCount="1084" formatCode="G/通用格式">
          <cx:pt idx="0">-0.00049291513365413205</cx:pt>
          <cx:pt idx="1">-0.000239079246565382</cx:pt>
          <cx:pt idx="2">7.7642827669021006e-05</cx:pt>
          <cx:pt idx="3">0.00031345573305015798</cx:pt>
          <cx:pt idx="4">0.00046612600670373899</cx:pt>
          <cx:pt idx="5">0.00068611478413799101</cx:pt>
          <cx:pt idx="6">0.00030755412434355702</cx:pt>
          <cx:pt idx="7">-0.00042865391753141302</cx:pt>
          <cx:pt idx="8">-0.00028001308382374001</cx:pt>
          <cx:pt idx="9">0.00057133093418986305</cx:pt>
          <cx:pt idx="10">-0.00012940488889407801</cx:pt>
          <cx:pt idx="11">0.00073994364853931401</cx:pt>
          <cx:pt idx="12">-0.000271103370983295</cx:pt>
          <cx:pt idx="13">-0.00017849931094369501</cx:pt>
          <cx:pt idx="14">0.00042744147289925402</cx:pt>
          <cx:pt idx="15">-5.50772149001823e-05</cx:pt>
          <cx:pt idx="16">-0.00055457722157073799</cx:pt>
          <cx:pt idx="17">0.00012361297604008501</cx:pt>
          <cx:pt idx="18">-0.00045840342347597198</cx:pt>
          <cx:pt idx="19">0.00029535444279465099</cx:pt>
          <cx:pt idx="20">-0.00024313337337563399</cx:pt>
          <cx:pt idx="21">0.000263295860361429</cx:pt>
          <cx:pt idx="22">-0.00027255707492180502</cx:pt>
          <cx:pt idx="23">-0.00037573785903456398</cx:pt>
          <cx:pt idx="24">0.00081283665383851897</cx:pt>
          <cx:pt idx="25">8.1149110452087098e-05</cx:pt>
          <cx:pt idx="26">0.00092859267909048795</cx:pt>
          <cx:pt idx="27">-0.00031854218581400503</cx:pt>
          <cx:pt idx="28">0.00036691987550441799</cx:pt>
          <cx:pt idx="29">-0.00041616826197161602</cx:pt>
          <cx:pt idx="30">0.00046174875883282801</cx:pt>
          <cx:pt idx="31">-0.00023321506909929001</cx:pt>
          <cx:pt idx="32">-0.00081549978709627305</cx:pt>
          <cx:pt idx="33">-8.8074173002905001e-07</cx:pt>
          <cx:pt idx="34">0.00098018517115197102</cx:pt>
          <cx:pt idx="35">0.0034300842587741899</cx:pt>
          <cx:pt idx="36">0.0042610194825199897</cx:pt>
          <cx:pt idx="37">0.0029684763609355599</cx:pt>
          <cx:pt idx="38">0.0042577135411776199</cx:pt>
          <cx:pt idx="39">0.0041610241390443604</cx:pt>
          <cx:pt idx="40">0.0065971692794734903</cx:pt>
          <cx:pt idx="41">0.0044332743742673099</cx:pt>
          <cx:pt idx="42">0.0010394080929524499</cx:pt>
          <cx:pt idx="43">0.0028341273667192601</cx:pt>
          <cx:pt idx="44">0.00457088872726975</cx:pt>
          <cx:pt idx="45">0.00281826484595161</cx:pt>
          <cx:pt idx="46">0.0022182642235600101</cx:pt>
          <cx:pt idx="47">0.0026164064306260001</cx:pt>
          <cx:pt idx="48">0.0013892027058458301</cx:pt>
          <cx:pt idx="49">0.0010573615166255899</cx:pt>
          <cx:pt idx="50">0.00093658118759569703</cx:pt>
          <cx:pt idx="51">-0.00038572638227812601</cx:pt>
          <cx:pt idx="52">-9.0171319828073694e-05</cx:pt>
          <cx:pt idx="53">-0.00042579868665397198</cx:pt>
          <cx:pt idx="54">0.000493813724065957</cx:pt>
          <cx:pt idx="55">6.2624215180524402e-05</cx:pt>
          <cx:pt idx="56">-0.00041062805886267099</cx:pt>
          <cx:pt idx="57">-0.00035180746581168798</cx:pt>
          <cx:pt idx="58">7.6583139430539998e-05</cx:pt>
          <cx:pt idx="59">2.5094149900771599e-05</cx:pt>
          <cx:pt idx="60">0.000116423271584013</cx:pt>
          <cx:pt idx="61">0.00023279461891955599</cx:pt>
          <cx:pt idx="62">0.0029405661782460099</cx:pt>
          <cx:pt idx="63">0.00757845478040204</cx:pt>
          <cx:pt idx="64">0.010717210023053101</cx:pt>
          <cx:pt idx="65">0.0116426994975278</cx:pt>
          <cx:pt idx="66">0.018102154439081999</cx:pt>
          <cx:pt idx="67">0.0228172458474518</cx:pt>
          <cx:pt idx="68">0.021914423918285901</cx:pt>
          <cx:pt idx="69">0.0082144686909028704</cx:pt>
          <cx:pt idx="70">0.014700254577657499</cx:pt>
          <cx:pt idx="71">0.0158512606373265</cx:pt>
          <cx:pt idx="72">0.024998810940483701</cx:pt>
          <cx:pt idx="73">0.025524771095411299</cx:pt>
          <cx:pt idx="74">0.0258919801420462</cx:pt>
          <cx:pt idx="75">0.014390764158374999</cx:pt>
          <cx:pt idx="76">0.0146539345776719</cx:pt>
          <cx:pt idx="77">0.010991925769604</cx:pt>
          <cx:pt idx="78">0.0069090140173413903</cx:pt>
          <cx:pt idx="79">0.0031663142328253202</cx:pt>
          <cx:pt idx="80">6.3942217733026398e-05</cx:pt>
          <cx:pt idx="81">0.00028604676148079197</cx:pt>
          <cx:pt idx="82">0.00056786213410520701</cx:pt>
          <cx:pt idx="83">-0.00025896144139645101</cx:pt>
          <cx:pt idx="84">-0.00082329842575521405</cx:pt>
          <cx:pt idx="85">-0.00034781174117054801</cx:pt>
          <cx:pt idx="86">-0.00073976039886975104</cx:pt>
          <cx:pt idx="87">-0.00086021994576183805</cx:pt>
          <cx:pt idx="88">0.0012623460999523701</cx:pt>
          <cx:pt idx="89">-0.00037692390726593901</cx:pt>
          <cx:pt idx="90">0.0016458665659793499</cx:pt>
          <cx:pt idx="91">0.0055794846972192502</cx:pt>
          <cx:pt idx="92">0.013019595299365199</cx:pt>
          <cx:pt idx="93">0.024864147228010301</cx:pt>
          <cx:pt idx="94">0.029356759981971601</cx:pt>
          <cx:pt idx="95">0.036594276170597302</cx:pt>
          <cx:pt idx="96">0.028789000818765599</cx:pt>
          <cx:pt idx="97">0.0393289298957211</cx:pt>
          <cx:pt idx="98">0.025194109797516</cx:pt>
          <cx:pt idx="99">0.035508640235413898</cx:pt>
          <cx:pt idx="100">0.0462780543837365</cx:pt>
          <cx:pt idx="101">0.034155731699559197</cx:pt>
          <cx:pt idx="102">0.040881810212546603</cx:pt>
          <cx:pt idx="103">0.033620346619816499</cx:pt>
          <cx:pt idx="104">0.0224248563195504</cx:pt>
          <cx:pt idx="105">0.021914710317164</cx:pt>
          <cx:pt idx="106">0.014804914566252599</cx:pt>
          <cx:pt idx="107">0.0093773239330957794</cx:pt>
          <cx:pt idx="108">0.0034537687862927599</cx:pt>
          <cx:pt idx="109">-0.000576488247619786</cx:pt>
          <cx:pt idx="110">0.00107911737267265</cx:pt>
          <cx:pt idx="111">0.00048126918627416898</cx:pt>
          <cx:pt idx="112">0.00047044623637700701</cx:pt>
          <cx:pt idx="113">0.00064636722589778996</cx:pt>
          <cx:pt idx="114">-0.0023436738867649298</cx:pt>
          <cx:pt idx="115">-6.1876960432027801e-05</cx:pt>
          <cx:pt idx="116">-0.00093863683566296403</cx:pt>
          <cx:pt idx="117">-0.0077782186041429804</cx:pt>
          <cx:pt idx="118">-0.00638859307484265</cx:pt>
          <cx:pt idx="119">-0.0026951254871552901</cx:pt>
          <cx:pt idx="120">-0.0055190663218946502</cx:pt>
          <cx:pt idx="121">0.027094787726536802</cx:pt>
          <cx:pt idx="122">0.046252822734173499</cx:pt>
          <cx:pt idx="123">0.066666120987352695</cx:pt>
          <cx:pt idx="124">0.081392971404312703</cx:pt>
          <cx:pt idx="125">0.0255681178118311</cx:pt>
          <cx:pt idx="126">0.0292724310231171</cx:pt>
          <cx:pt idx="127">0.037945571185215</cx:pt>
          <cx:pt idx="128">0.050440654231529602</cx:pt>
          <cx:pt idx="129">0.0292789101753889</cx:pt>
          <cx:pt idx="130">-0.0082300431315756699</cx:pt>
          <cx:pt idx="131">-0.0274314757795961</cx:pt>
          <cx:pt idx="132">-0.031999501176374498</cx:pt>
          <cx:pt idx="133">-0.033657402700038197</cx:pt>
          <cx:pt idx="134">-0.035049883678091698</cx:pt>
          <cx:pt idx="135">-0.0190036047028341</cx:pt>
          <cx:pt idx="136">-0.0072747696711624897</cx:pt>
          <cx:pt idx="137">2.6946610869818501e-05</cx:pt>
          <cx:pt idx="138">0.0025113409512008901</cx:pt>
          <cx:pt idx="139">0.00018218610120452399</cx:pt>
          <cx:pt idx="140">6.6261843386287398e-05</cx:pt>
          <cx:pt idx="141">4.3132169077216901e-05</cx:pt>
          <cx:pt idx="142">-0.000158150435123903</cx:pt>
          <cx:pt idx="143">-0.0024037231141484502</cx:pt>
          <cx:pt idx="144">-0.0077771453875861204</cx:pt>
          <cx:pt idx="145">-0.028576859640733299</cx:pt>
          <cx:pt idx="146">-0.029156416520825301</cx:pt>
          <cx:pt idx="147">-0.0090967087025377192</cx:pt>
          <cx:pt idx="148">0.0032299598874786302</cx:pt>
          <cx:pt idx="149">0.025026430712980899</cx:pt>
          <cx:pt idx="150">0.038907186007042002</cx:pt>
          <cx:pt idx="151">0.079828370555440301</cx:pt>
          <cx:pt idx="152">0.078393191987871702</cx:pt>
          <cx:pt idx="153">0.023000674151490399</cx:pt>
          <cx:pt idx="154">0.037307446022341199</cx:pt>
          <cx:pt idx="155">0.00285545479317378</cx:pt>
          <cx:pt idx="156">0.0092889139688567598</cx:pt>
          <cx:pt idx="157">0.014256383315120601</cx:pt>
          <cx:pt idx="158">-0.036615432705767198</cx:pt>
          <cx:pt idx="159">-0.0372949800456161</cx:pt>
          <cx:pt idx="160">-0.037616510536262797</cx:pt>
          <cx:pt idx="161">-0.036358517092140802</cx:pt>
          <cx:pt idx="162">-0.0525317057340925</cx:pt>
          <cx:pt idx="163">-0.039408645642851001</cx:pt>
          <cx:pt idx="164">-0.00772120291557253</cx:pt>
          <cx:pt idx="165">0.0087944744961036495</cx:pt>
          <cx:pt idx="166">0.0038744862758649501</cx:pt>
          <cx:pt idx="167">0.00094878668550210698</cx:pt>
          <cx:pt idx="168">0.00059879440412607195</cx:pt>
          <cx:pt idx="169">7.0035948612668603e-05</cx:pt>
          <cx:pt idx="170">-0.0012054642942801799</cx:pt>
          <cx:pt idx="171">-0.0085729533655511201</cx:pt>
          <cx:pt idx="172">-0.0118502645098836</cx:pt>
          <cx:pt idx="173">-0.021884849223048598</cx:pt>
          <cx:pt idx="174">-0.040623661540071999</cx:pt>
          <cx:pt idx="175">-0.0080032109791748299</cx:pt>
          <cx:pt idx="176">0.013767272909932999</cx:pt>
          <cx:pt idx="177">0.0303656982625117</cx:pt>
          <cx:pt idx="178">0.014109060593425199</cx:pt>
          <cx:pt idx="179">0.018944371621905699</cx:pt>
          <cx:pt idx="180">0.015991330126220001</cx:pt>
          <cx:pt idx="181">0.0059708968074211697</cx:pt>
          <cx:pt idx="182">-0.033921982466530998</cx:pt>
          <cx:pt idx="183">-0.013011942799832499</cx:pt>
          <cx:pt idx="184">-0.0041904912431706002</cx:pt>
          <cx:pt idx="185">0.0130039210768757</cx:pt>
          <cx:pt idx="186">-0.038348997423414598</cx:pt>
          <cx:pt idx="187">-0.013383502607487399</cx:pt>
          <cx:pt idx="188">-0.050096509907171703</cx:pt>
          <cx:pt idx="189">-0.0460922898134839</cx:pt>
          <cx:pt idx="190">-0.0251803183225239</cx:pt>
          <cx:pt idx="191">-0.0159367108328104</cx:pt>
          <cx:pt idx="192">-0.010098345720113399</cx:pt>
          <cx:pt idx="193">0.011406150681922</cx:pt>
          <cx:pt idx="194">-0.0019577122640787102</cx:pt>
          <cx:pt idx="195">-0.0022935630985204498</cx:pt>
          <cx:pt idx="196">0.00086732593456731498</cx:pt>
          <cx:pt idx="197">0.00024714949955251199</cx:pt>
          <cx:pt idx="198">-0.0017947909899008101</cx:pt>
          <cx:pt idx="199">-0.0033786563884567748</cx:pt>
          <cx:pt idx="200">-0.0005800961537785525</cx:pt>
          <cx:pt idx="201">-0.00051060177497724249</cx:pt>
          <cx:pt idx="202">-0.0066274697974279999</cx:pt>
          <cx:pt idx="203">-0.010026892046654899</cx:pt>
          <cx:pt idx="204">0.0017184687185599974</cx:pt>
          <cx:pt idx="205">0.0024416478542996075</cx:pt>
          <cx:pt idx="206">-0.0017927860963328824</cx:pt>
          <cx:pt idx="207">-0.0079741002484924745</cx:pt>
          <cx:pt idx="208">-0.0079341504533482505</cx:pt>
          <cx:pt idx="209">-0.0049013602692727001</cx:pt>
          <cx:pt idx="210">-0.0064588537698202749</cx:pt>
          <cx:pt idx="211">0.00881698623240465</cx:pt>
          <cx:pt idx="212">-0.0012288785090059501</cx:pt>
          <cx:pt idx="213">0.0037306989607803001</cx:pt>
          <cx:pt idx="214">0.00409535181083395</cx:pt>
          <cx:pt idx="215">-0.0040086894746726252</cx:pt>
          <cx:pt idx="216">-0.0138854006483006</cx:pt>
          <cx:pt idx="217">-0.00036607769726030502</cx:pt>
          <cx:pt idx="218">0.0011615485383792549</cx:pt>
          <cx:pt idx="219">-0.0020983444772922277</cx:pt>
          <cx:pt idx="220">-0.00074181239768331749</cx:pt>
          <cx:pt idx="221">0.0017135255443465199</cx:pt>
          <cx:pt idx="222">-0.00036619525701898253</cx:pt>
          <cx:pt idx="223">-0.00047348149200586751</cx:pt>
          <cx:pt idx="224">0.00019550666288031926</cx:pt>
          <cx:pt idx="225">-0.00012139483735996075</cx:pt>
          <cx:pt idx="226">-0.00023512513182622749</cx:pt>
          <cx:pt idx="227">-0.00089492437982047505</cx:pt>
          <cx:pt idx="228">-0.00019410319193768726</cx:pt>
          <cx:pt idx="229">-0.0035919546382679</cx:pt>
          <cx:pt idx="230">-0.0011137902324636149</cx:pt>
          <cx:pt idx="231">-0.0071865074452922249</cx:pt>
          <cx:pt idx="232">-0.0077265375444896247</cx:pt>
          <cx:pt idx="233">-0.0051501557809297003</cx:pt>
          <cx:pt idx="234">-0.0033281613767786248</cx:pt>
          <cx:pt idx="235">-0.0021389672321042749</cx:pt>
          <cx:pt idx="236">0.00080946140500272996</cx:pt>
          <cx:pt idx="237">0.0020790074468740849</cx:pt>
          <cx:pt idx="238">0.00065714029315901254</cx:pt>
          <cx:pt idx="239">-0.001713716598552595</cx:pt>
          <cx:pt idx="240">0.0059631108907639502</cx:pt>
          <cx:pt idx="241">0.0082333760978096256</cx:pt>
          <cx:pt idx="242">0.0048254766025167999</cx:pt>
          <cx:pt idx="243">0.010231579616718825</cx:pt>
          <cx:pt idx="244">-8.6444225508664505e-05</cx:pt>
          <cx:pt idx="245">0.0033233237706978749</cx:pt>
          <cx:pt idx="246">-0.001708098573839815</cx:pt>
          <cx:pt idx="247">-0.0026876167880565999</cx:pt>
          <cx:pt idx="248">-0.00045008570953216747</cx:pt>
          <cx:pt idx="249">0.0012499121665772925</cx:pt>
          <cx:pt idx="250">0.0012266330486194025</cx:pt>
          <cx:pt idx="251">0.00024824466466183051</cx:pt>
          <cx:pt idx="252">-5.0586425916072247e-05</cx:pt>
          <cx:pt idx="253">-0.00061228524019549247</cx:pt>
          <cx:pt idx="254">1.2772020842245301e-05</cx:pt>
          <cx:pt idx="255">0.00012733957567520675</cx:pt>
          <cx:pt idx="256">-0.0047712141219156999</cx:pt>
          <cx:pt idx="257">-0.0035718413847932</cx:pt>
          <cx:pt idx="258">-0.00014283175640330349</cx:pt>
          <cx:pt idx="259">-0.0093622321160411748</cx:pt>
          <cx:pt idx="260">-0.0063467848146716247</cx:pt>
          <cx:pt idx="261">0.00193244004909016</cx:pt>
          <cx:pt idx="262">0.0022627043781858376</cx:pt>
          <cx:pt idx="263">-0.00013379366988105999</cx:pt>
          <cx:pt idx="264">-0.0030189159015070999</cx:pt>
          <cx:pt idx="265">-0.00318909935554315</cx:pt>
          <cx:pt idx="266">-0.0094294645003067008</cx:pt>
          <cx:pt idx="267">-0.0070187860797457499</cx:pt>
          <cx:pt idx="268">-0.0045324302784944754</cx:pt>
          <cx:pt idx="269">0.0052081029446512002</cx:pt>
          <cx:pt idx="270">0.0016156864197509075</cx:pt>
          <cx:pt idx="271">0.0060947935469943754</cx:pt>
          <cx:pt idx="272">0.011762950638514276</cx:pt>
          <cx:pt idx="273">-0.0019829741806094273</cx:pt>
          <cx:pt idx="274">-0.0026831626958769249</cx:pt>
          <cx:pt idx="275">0.0043841211855586999</cx:pt>
          <cx:pt idx="276">0.0064054535293251499</cx:pt>
          <cx:pt idx="277">0.00071839999670502005</cx:pt>
          <cx:pt idx="278">-0.0012209508300838176</cx:pt>
          <cx:pt idx="279">-0.0030165137492675249</cx:pt>
          <cx:pt idx="280">-0.000106222469905223</cx:pt>
          <cx:pt idx="281">-0.00036207180737099498</cx:pt>
          <cx:pt idx="282">-0.0015150982818689549</cx:pt>
          <cx:pt idx="283">-0.00095141286873837996</cx:pt>
          <cx:pt idx="284">-0.002924046518243825</cx:pt>
          <cx:pt idx="285">0.0032319417426226499</cx:pt>
          <cx:pt idx="286">0.0099628969368629246</cx:pt>
          <cx:pt idx="287">0.0054345414210114004</cx:pt>
          <cx:pt idx="288">0.0030553592788323748</cx:pt>
          <cx:pt idx="289">0.0098253448956388753</cx:pt>
          <cx:pt idx="290">0.0020230909859572377</cx:pt>
          <cx:pt idx="291">-0.00086249498681352</cx:pt>
          <cx:pt idx="292">-0.0083353042700752746</cx:pt>
          <cx:pt idx="293">-0.017060446683520775</cx:pt>
          <cx:pt idx="294">-0.004392629310318575</cx:pt>
          <cx:pt idx="295">-0.017806995387774624</cx:pt>
          <cx:pt idx="296">-0.010658152447475776</cx:pt>
          <cx:pt idx="297">-0.0086384998751495752</cx:pt>
          <cx:pt idx="298">-0.0009852285332565575</cx:pt>
          <cx:pt idx="299">0.011982477690886501</cx:pt>
          <cx:pt idx="300">-0.00055151712437511097</cx:pt>
          <cx:pt idx="301">-0.0057731627966259502</cx:pt>
          <cx:pt idx="302">-0.0080610130551936401</cx:pt>
          <cx:pt idx="303">0.054578817812113399</cx:pt>
          <cx:pt idx="304">0.021608617684974601</cx:pt>
          <cx:pt idx="305">-0.0184873636381764</cx:pt>
          <cx:pt idx="306">-0.0047072901987639196</cx:pt>
          <cx:pt idx="307">-0.0029733783144555198</cx:pt>
          <cx:pt idx="308">3.0760857468405101e-05</cx:pt>
          <cx:pt idx="309">-0.0021576711522645802</cx:pt>
          <cx:pt idx="310">-0.0097428976961489895</cx:pt>
          <cx:pt idx="311">-0.010546256115349</cx:pt>
          <cx:pt idx="312">0.00036936253736522201</cx:pt>
          <cx:pt idx="313">0.0213454325534344</cx:pt>
          <cx:pt idx="314">0.049458320922024297</cx:pt>
          <cx:pt idx="315">0.067761750625771194</cx:pt>
          <cx:pt idx="316">0.040313161526200098</cx:pt>
          <cx:pt idx="317">0.052679604848306902</cx:pt>
          <cx:pt idx="318">-0.0032665180922734202</cx:pt>
          <cx:pt idx="319">0.011077990863391399</cx:pt>
          <cx:pt idx="320">-0.059889504930754602</cx:pt>
          <cx:pt idx="321">-0.078119905137231702</cx:pt>
          <cx:pt idx="322">-0.031161841410359201</cx:pt>
          <cx:pt idx="323">-0.055328787607722099</cx:pt>
          <cx:pt idx="324">-0.046117406201813101</cx:pt>
          <cx:pt idx="325">-0.074395726407750704</cx:pt>
          <cx:pt idx="326">-0.034083795738333603</cx:pt>
          <cx:pt idx="327">0.0030895302307805501</cx:pt>
          <cx:pt idx="328">-0.013650411035289601</cx:pt>
          <cx:pt idx="329">0.027576787980800599</cx:pt>
          <cx:pt idx="330">0.0057232290623501804</cx:pt>
          <cx:pt idx="331">0.059511505378330498</cx:pt>
          <cx:pt idx="332">0.064505170510938195</cx:pt>
          <cx:pt idx="333">0.017052029002600201</cx:pt>
          <cx:pt idx="334">0.010436646018976399</cx:pt>
          <cx:pt idx="335">-0.000414320617232847</cx:pt>
          <cx:pt idx="336">-0.000983044910105726</cx:pt>
          <cx:pt idx="337">-0.00179509213014959</cx:pt>
          <cx:pt idx="338">-0.0058088875218004904</cx:pt>
          <cx:pt idx="339">-0.0021464447666004098</cx:pt>
          <cx:pt idx="340">0.0070257536500591498</cx:pt>
          <cx:pt idx="341">0.035284408850448402</cx:pt>
          <cx:pt idx="342">0.0602391814219259</cx:pt>
          <cx:pt idx="343">0.048578977509371297</cx:pt>
          <cx:pt idx="344">-0.0081441167526993506</cx:pt>
          <cx:pt idx="345">0.017389438400762999</cx:pt>
          <cx:pt idx="346">-0.0054292402228478002</cx:pt>
          <cx:pt idx="347">0.0191235881376173</cx:pt>
          <cx:pt idx="348">-0.057864833591107299</cx:pt>
          <cx:pt idx="349">-0.059375005447057601</cx:pt>
          <cx:pt idx="350">-0.062012738749265203</cx:pt>
          <cx:pt idx="351">-0.0297928970685814</cx:pt>
          <cx:pt idx="352">-0.053082167651518603</cx:pt>
          <cx:pt idx="353">-0.039398082616984097</cx:pt>
          <cx:pt idx="354">-0.052812121068668401</cx:pt>
          <cx:pt idx="355">0.053820620316244003</cx:pt>
          <cx:pt idx="356">0.044523917889869702</cx:pt>
          <cx:pt idx="357">0.063068961519496106</cx:pt>
          <cx:pt idx="358">0.038998617747151597</cx:pt>
          <cx:pt idx="359">0.078640448363357096</cx:pt>
          <cx:pt idx="360">0.061327860587957</cx:pt>
          <cx:pt idx="361">0.0046484743092857798</cx:pt>
          <cx:pt idx="362">0.00107224969962835</cx:pt>
          <cx:pt idx="363">-0.0024965806960020702</cx:pt>
          <cx:pt idx="364">-0.00015435980283560799</cx:pt>
          <cx:pt idx="365">0.00084984719039974896</cx:pt>
          <cx:pt idx="366">-0.0031552423120863901</cx:pt>
          <cx:pt idx="367">-0.0031654552813694102</cx:pt>
          <cx:pt idx="368">-0.00035551114570213198</cx:pt>
          <cx:pt idx="369">0.0383590379975094</cx:pt>
          <cx:pt idx="370">0.041042909480054499</cx:pt>
          <cx:pt idx="371">0.037868853281658697</cx:pt>
          <cx:pt idx="372">0.0043976847214065801</cx:pt>
          <cx:pt idx="373">0.0212690315032295</cx:pt>
          <cx:pt idx="374">0.034339237579177499</cx:pt>
          <cx:pt idx="375">0.045849952991086303</cx:pt>
          <cx:pt idx="376">0.021827623595751199</cx:pt>
          <cx:pt idx="377">0.0055874916864404401</cx:pt>
          <cx:pt idx="378">0.00320025171403425</cx:pt>
          <cx:pt idx="379">0.034573642981403301</cx:pt>
          <cx:pt idx="380">-0.023733468298614599</cx:pt>
          <cx:pt idx="381">-0.0549290155097759</cx:pt>
          <cx:pt idx="382">0.00076887630327425395</cx:pt>
          <cx:pt idx="383">0.068138731229975394</cx:pt>
          <cx:pt idx="384">0.039914270742531802</cx:pt>
          <cx:pt idx="385">0.026689733673465499</cx:pt>
          <cx:pt idx="386">0.047713798392804901</cx:pt>
          <cx:pt idx="387">0.054636992679523898</cx:pt>
          <cx:pt idx="388">0.017982627610659701</cx:pt>
          <cx:pt idx="389">0.00304592304729767</cx:pt>
          <cx:pt idx="390">0.0053084336842659403</cx:pt>
          <cx:pt idx="391">0.000137077010222547</cx:pt>
          <cx:pt idx="392">0.0011639685431667499</cx:pt>
          <cx:pt idx="393">-0.00069972553385553996</cx:pt>
          <cx:pt idx="394">-0.0026858116548608701</cx:pt>
          <cx:pt idx="395">-0.0026335793025984398</cx:pt>
          <cx:pt idx="396">0.0099110364013626894</cx:pt>
          <cx:pt idx="397">0.050144118590190301</cx:pt>
          <cx:pt idx="398">0.050693894169959001</cx:pt>
          <cx:pt idx="399">0.017664737600155599</cx:pt>
          <cx:pt idx="400">-0.016087641569391301</cx:pt>
          <cx:pt idx="401">-0.0058375681502857999</cx:pt>
          <cx:pt idx="402">0.074213228368251893</cx:pt>
          <cx:pt idx="403">0.104980191821596</cx:pt>
          <cx:pt idx="404">0.027414882814152101</cx:pt>
          <cx:pt idx="405">0.042596548085554499</cx:pt>
          <cx:pt idx="406">0.047433587843494399</cx:pt>
          <cx:pt idx="407">0.028788686232981399</cx:pt>
          <cx:pt idx="408">0.00447091369207095</cx:pt>
          <cx:pt idx="409">0.0011521009156710599</cx:pt>
          <cx:pt idx="410">0.0023230812784333001</cx:pt>
          <cx:pt idx="411">-0.0101108238919085</cx:pt>
          <cx:pt idx="412">-0.0208030358391986</cx:pt>
          <cx:pt idx="413">0.0071401316250367299</cx:pt>
          <cx:pt idx="414">0.000974800099412889</cx:pt>
          <cx:pt idx="415">-0.0103120158350968</cx:pt>
          <cx:pt idx="416">0.0123506750398985</cx:pt>
          <cx:pt idx="417">0.010252039915098401</cx:pt>
          <cx:pt idx="418">0.0024097308525065399</cx:pt>
          <cx:pt idx="419">0.00019656609783931501</cx:pt>
          <cx:pt idx="420">0.00036911823983533203</cx:pt>
          <cx:pt idx="421">-0.0014223690493213399</cx:pt>
          <cx:pt idx="422">-0.0021988677721689002</cx:pt>
          <cx:pt idx="423">0.0044324336293009798</cx:pt>
          <cx:pt idx="424">0.0028399662648501299</cx:pt>
          <cx:pt idx="425">0.036523285432427402</cx:pt>
          <cx:pt idx="426">0.018343506781675799</cx:pt>
          <cx:pt idx="427">0.0224192295600339</cx:pt>
          <cx:pt idx="428">0.020622380350493501</cx:pt>
          <cx:pt idx="429">0.052194215483214797</cx:pt>
          <cx:pt idx="430">0.0410793215060066</cx:pt>
          <cx:pt idx="431">0.0542222920061428</cx:pt>
          <cx:pt idx="432">0.0390447285947454</cx:pt>
          <cx:pt idx="433">0.074332392258672997</cx:pt>
          <cx:pt idx="434">0.047284873475099902</cx:pt>
          <cx:pt idx="435">-0.020239248072917701</cx:pt>
          <cx:pt idx="436">0.035114682118165798</cx:pt>
          <cx:pt idx="437">-0.0019870298166802698</cx:pt>
          <cx:pt idx="438">0.00031018523373647401</cx:pt>
          <cx:pt idx="439">-0.033242881621958903</cx:pt>
          <cx:pt idx="440">-0.062539945785391404</cx:pt>
          <cx:pt idx="441">-0.060797727694212801</cx:pt>
          <cx:pt idx="442">-0.057978839095806499</cx:pt>
          <cx:pt idx="443">-0.018957842950361001</cx:pt>
          <cx:pt idx="444">0.020819420823089001</cx:pt>
          <cx:pt idx="445">0.020981014431477998</cx:pt>
          <cx:pt idx="446">0.00052743519548183399</cx:pt>
          <cx:pt idx="447">-0.00015391443081258599</cx:pt>
          <cx:pt idx="448">0.00056453339958943097</cx:pt>
          <cx:pt idx="449">-0.0012241340701506899</cx:pt>
          <cx:pt idx="450">-0.0025397839594668002</cx:pt>
          <cx:pt idx="451">0.00118373927273518</cx:pt>
          <cx:pt idx="452">-0.0090979358858774197</cx:pt>
          <cx:pt idx="453">0.0098935961964673001</cx:pt>
          <cx:pt idx="454">0.0048478004833146498</cx:pt>
          <cx:pt idx="455">-0.0019509419653245201</cx:pt>
          <cx:pt idx="456">-0.0203107009723324</cx:pt>
          <cx:pt idx="457">0.0040973819519819401</cx:pt>
          <cx:pt idx="458">0.030228451484101401</cx:pt>
          <cx:pt idx="459">0.044433165276807303</cx:pt>
          <cx:pt idx="460">0.067635838986519606</cx:pt>
          <cx:pt idx="461">0.0480120862421776</cx:pt>
          <cx:pt idx="462">-0.0025184739994741599</cx:pt>
          <cx:pt idx="463">-0.0206745453168087</cx:pt>
          <cx:pt idx="464">0.026721632191003101</cx:pt>
          <cx:pt idx="465">0.0112102292358066</cx:pt>
          <cx:pt idx="466">-0.028221524711762199</cx:pt>
          <cx:pt idx="467">-0.057402001678935097</cx:pt>
          <cx:pt idx="468">-0.042858620096679997</cx:pt>
          <cx:pt idx="469">-0.069853700479173997</cx:pt>
          <cx:pt idx="470">-0.0484458003742506</cx:pt>
          <cx:pt idx="471">0.00036294288590842398</cx:pt>
          <cx:pt idx="472">0.00637694522788521</cx:pt>
          <cx:pt idx="473">0.028553218466252799</cx:pt>
          <cx:pt idx="474">0.0034304380499601298</cx:pt>
          <cx:pt idx="475">-0.00096737045583058004</cx:pt>
          <cx:pt idx="476">-0.00018580615234181199</cx:pt>
          <cx:pt idx="477">-0.00080408707459435705</cx:pt>
          <cx:pt idx="478">-0.00043105045718611399</cx:pt>
          <cx:pt idx="479">-0.0052959475862037701</cx:pt>
          <cx:pt idx="480">0.0038760473432529999</cx:pt>
          <cx:pt idx="481">0.0077906226373410997</cx:pt>
          <cx:pt idx="482">0.0026101848111920799</cx:pt>
          <cx:pt idx="483">-0.0031431774569235099</cx:pt>
          <cx:pt idx="484">-0.00047969180615130801</cx:pt>
          <cx:pt idx="485">0.013906032645501699</cx:pt>
          <cx:pt idx="486">0.0089212943602946203</cx:pt>
          <cx:pt idx="487">0.038926653833268703</cx:pt>
          <cx:pt idx="488">0.048562786837536898</cx:pt>
          <cx:pt idx="489">-0.0090326023457687095</cx:pt>
          <cx:pt idx="490">-0.057080689552531899</cx:pt>
          <cx:pt idx="491">-0.060512315614210499</cx:pt>
          <cx:pt idx="492">0.011930902131542199</cx:pt>
          <cx:pt idx="493">0.0093319053160993998</cx:pt>
          <cx:pt idx="494">-0.0499475360913431</cx:pt>
          <cx:pt idx="495">-0.032909223191792902</cx:pt>
          <cx:pt idx="496">-0.016153487811017199</cx:pt>
          <cx:pt idx="497">-0.0310153214250782</cx:pt>
          <cx:pt idx="498">-0.0110815544494132</cx:pt>
          <cx:pt idx="499">0.022106844304587599</cx:pt>
          <cx:pt idx="500">0.0155813933095357</cx:pt>
          <cx:pt idx="501">0.0095165054766440504</cx:pt>
          <cx:pt idx="502">0.00074846838860738495</cx:pt>
          <cx:pt idx="503">0.00086510844694625904</cx:pt>
          <cx:pt idx="504">-0.000337713416034061</cx:pt>
          <cx:pt idx="505">-0.000250212625714021</cx:pt>
          <cx:pt idx="506">-0.00050276069516411496</cx:pt>
          <cx:pt idx="507">-0.015264444629501101</cx:pt>
          <cx:pt idx="508">0.00458847690542976</cx:pt>
          <cx:pt idx="509">0.030383828091416001</cx:pt>
          <cx:pt idx="510">0.040286108921489101</cx:pt>
          <cx:pt idx="511">0.019502613958603001</cx:pt>
          <cx:pt idx="512">0.0199735476508974</cx:pt>
          <cx:pt idx="513">0.00323785460899632</cx:pt>
          <cx:pt idx="514">0.027596050406896801</cx:pt>
          <cx:pt idx="515">0.027177036488756901</cx:pt>
          <cx:pt idx="516">0.032048845114829499</cx:pt>
          <cx:pt idx="517">-0.028412258644289101</cx:pt>
          <cx:pt idx="518">-0.070394380961446706</cx:pt>
          <cx:pt idx="519">-0.029055914791376699</cx:pt>
          <cx:pt idx="520">-0.077874377879940004</cx:pt>
          <cx:pt idx="521">-0.016577225184511699</cx:pt>
          <cx:pt idx="522">-0.031006159087017801</cx:pt>
          <cx:pt idx="523">-0.023047334645928199</cx:pt>
          <cx:pt idx="524">0.00097447191959415796</cx:pt>
          <cx:pt idx="525">-0.0151405943410329</cx:pt>
          <cx:pt idx="526">0.024457102547822799</cx:pt>
          <cx:pt idx="527">0.040801847979457399</cx:pt>
          <cx:pt idx="528">0.0237984343045522</cx:pt>
          <cx:pt idx="529">0.0056440945946523999</cx:pt>
          <cx:pt idx="530">8.6778780855637896e-05</cx:pt>
          <cx:pt idx="531">0.00051891754173283202</cx:pt>
          <cx:pt idx="532">2.8273210525381099e-05</cx:pt>
          <cx:pt idx="533">6.9406630932792901e-05</cx:pt>
          <cx:pt idx="534">-0.0020912531538839299</cx:pt>
          <cx:pt idx="535">-0.021390751219689801</cx:pt>
          <cx:pt idx="536">-0.0019999729896342101</cx:pt>
          <cx:pt idx="537">0.0091199095731062402</cx:pt>
          <cx:pt idx="538">0.016506419760517001</cx:pt>
          <cx:pt idx="539">0.027194136126805799</cx:pt>
          <cx:pt idx="540">0.024873240726466801</cx:pt>
          <cx:pt idx="541">-0.019352179456018501</cx:pt>
          <cx:pt idx="542">0.036192956443266401</cx:pt>
          <cx:pt idx="543">0.0277234047280875</cx:pt>
          <cx:pt idx="544">0.035988901527844001</cx:pt>
          <cx:pt idx="545">-0.037803162130583802</cx:pt>
          <cx:pt idx="546">-0.058900309629754698</cx:pt>
          <cx:pt idx="547">0.0077790051421294899</cx:pt>
          <cx:pt idx="548">-0.034924713806409803</cx:pt>
          <cx:pt idx="549">0.0250297841337517</cx:pt>
          <cx:pt idx="550">0.019674968771106902</cx:pt>
          <cx:pt idx="551">-0.0021013357707997302</cx:pt>
          <cx:pt idx="552">0.0083934112037649302</cx:pt>
          <cx:pt idx="553">0.031385017896442297</cx:pt>
          <cx:pt idx="554">0.055331876218269398</cx:pt>
          <cx:pt idx="555">0.044039124228507302</cx:pt>
          <cx:pt idx="556">0.013021114672268699</cx:pt>
          <cx:pt idx="557">-0.00312762648366057</cx:pt>
          <cx:pt idx="558">0.00159060320536539</cx:pt>
          <cx:pt idx="559">0.00088044327174986497</cx:pt>
          <cx:pt idx="560">0.00098773244290476609</cx:pt>
          <cx:pt idx="561">0.00033074318646734399</cx:pt>
          <cx:pt idx="562">2.6104539069085099e-05</cx:pt>
          <cx:pt idx="563">-0.0077304333169251399</cx:pt>
          <cx:pt idx="564">0.0016187701557079401</cx:pt>
          <cx:pt idx="565">0.021089955623559101</cx:pt>
          <cx:pt idx="566">0.020383820237900099</cx:pt>
          <cx:pt idx="567">0.030834262484402401</cx:pt>
          <cx:pt idx="568">0.016963547095755101</cx:pt>
          <cx:pt idx="569">-0.0388073464945232</cx:pt>
          <cx:pt idx="570">0.0105239858010045</cx:pt>
          <cx:pt idx="571">0.054510526698016801</cx:pt>
          <cx:pt idx="572">0.029971151339519601</cx:pt>
          <cx:pt idx="573">-0.052813492824425101</cx:pt>
          <cx:pt idx="574">-0.0294998805039858</cx:pt>
          <cx:pt idx="575">0.077709995932311093</cx:pt>
          <cx:pt idx="576">0.022171433639770699</cx:pt>
          <cx:pt idx="577">0.00069576641003023601</cx:pt>
          <cx:pt idx="578">-0.00956927421604142</cx:pt>
          <cx:pt idx="579">-0.023568945713418801</cx:pt>
          <cx:pt idx="580">0.012077014494456299</cx:pt>
          <cx:pt idx="581">0.044505639529956099</cx:pt>
          <cx:pt idx="582">0.051908267192906699</cx:pt>
          <cx:pt idx="583">0.031238290986972901</cx:pt>
          <cx:pt idx="584">0.0031161827047654599</cx:pt>
          <cx:pt idx="585">-0.0038442855461785202</cx:pt>
          <cx:pt idx="586">0.00055781544364959896</cx:pt>
          <cx:pt idx="587">0.000237019315896651</cx:pt>
          <cx:pt idx="588">5.9985456070694696e-06</cx:pt>
          <cx:pt idx="589">-0.000186751119017438</cx:pt>
          <cx:pt idx="590">0.00172030734347195</cx:pt>
          <cx:pt idx="591">0.0011050400758803201</cx:pt>
          <cx:pt idx="592">0.010469535700984601</cx:pt>
          <cx:pt idx="593">0.0067048599915697704</cx:pt>
          <cx:pt idx="594">0.029733328876355099</cx:pt>
          <cx:pt idx="595">0.038416494928928298</cx:pt>
          <cx:pt idx="596">-0.0065870953814516102</cx:pt>
          <cx:pt idx="597">0.0033051191311554398</cx:pt>
          <cx:pt idx="598">-0.021390418552743502</cx:pt>
          <cx:pt idx="599">0.035239135387123303</cx:pt>
          <cx:pt idx="600">-0.0058940218770865702</cx:pt>
          <cx:pt idx="601">-0.0131053811200146</cx:pt>
          <cx:pt idx="602">0.0154183417378225</cx:pt>
          <cx:pt idx="603">0.046799120969537998</cx:pt>
          <cx:pt idx="604">0.0025212612322182901</cx:pt>
          <cx:pt idx="605">0.033241300595472999</cx:pt>
          <cx:pt idx="606">-0.0238613687937035</cx:pt>
          <cx:pt idx="607">-0.0045810258027364301</cx:pt>
          <cx:pt idx="608">0.000406712724662595</cx:pt>
          <cx:pt idx="609">0.0088572572965520402</cx:pt>
          <cx:pt idx="610">0.059541589386894203</cx:pt>
          <cx:pt idx="611">0.034316236500722602</cx:pt>
          <cx:pt idx="612">-0.00084835653227138699</cx:pt>
          <cx:pt idx="613">-0.0040170583895765399</cx:pt>
          <cx:pt idx="614">0.00148842472082125</cx:pt>
          <cx:pt idx="615">0.00072807277332412204</cx:pt>
          <cx:pt idx="616">-0.00068408394892118397</cx:pt>
          <cx:pt idx="617">-1.7819669509732302e-05</cx:pt>
          <cx:pt idx="618">0.00088226482598473797</cx:pt>
          <cx:pt idx="619">0.0050225407785535999</cx:pt>
          <cx:pt idx="620">0.0085099389743381205</cx:pt>
          <cx:pt idx="621">-0.0040588983928120199</cx:pt>
          <cx:pt idx="622">0.014014765337014101</cx:pt>
          <cx:pt idx="623">0.0197275383632784</cx:pt>
          <cx:pt idx="624">-0.0134245225948742</cx:pt>
          <cx:pt idx="625">-0.0212603454729667</cx:pt>
          <cx:pt idx="626">-0.028386047301892901</cx:pt>
          <cx:pt idx="627">0.0061950046382965298</cx:pt>
          <cx:pt idx="628">0.0112534520073436</cx:pt>
          <cx:pt idx="629">0.0150437605650695</cx:pt>
          <cx:pt idx="630">0.034934174723257702</cx:pt>
          <cx:pt idx="631">0.020435798746165801</cx:pt>
          <cx:pt idx="632">0.00312474010158481</cx:pt>
          <cx:pt idx="633">-0.0033836108777419199</cx:pt>
          <cx:pt idx="634">-0.026788783988095099</cx:pt>
          <cx:pt idx="635">0.00092607303253408396</cx:pt>
          <cx:pt idx="636">0.0078295717204983403</cx:pt>
          <cx:pt idx="637">0.0127026775209677</cx:pt>
          <cx:pt idx="638">0.038188652315408397</cx:pt>
          <cx:pt idx="639">0.016304880131950101</cx:pt>
          <cx:pt idx="640">0.0063358277467856798</cx:pt>
          <cx:pt idx="641">-0.00134457075764935</cx:pt>
          <cx:pt idx="642">-0.00035945898498114997</cx:pt>
          <cx:pt idx="643">0.00039764137688464302</cx:pt>
          <cx:pt idx="644">-0.00039084244793671303</cx:pt>
          <cx:pt idx="645">-0.00065757951383085703</cx:pt>
          <cx:pt idx="646">0.0011883723537157399</cx:pt>
          <cx:pt idx="647">0.0030861610708382099</cx:pt>
          <cx:pt idx="648">-0.0024279286550347601</cx:pt>
          <cx:pt idx="649">-0.026205311824735001</cx:pt>
          <cx:pt idx="650">-0.069000373194764805</cx:pt>
          <cx:pt idx="651">-0.060582385140062499</cx:pt>
          <cx:pt idx="652">0.0061212355388010099</cx:pt>
          <cx:pt idx="653">0.0071084135279511299</cx:pt>
          <cx:pt idx="654">-0.0108893027593195</cx:pt>
          <cx:pt idx="655">0.019138358583619699</cx:pt>
          <cx:pt idx="656">0.023628206631529799</cx:pt>
          <cx:pt idx="657">0.089776715173258095</cx:pt>
          <cx:pt idx="658">0.083517230463178604</cx:pt>
          <cx:pt idx="659">0.042174029613672899</cx:pt>
          <cx:pt idx="660">0.0168803008141701</cx:pt>
          <cx:pt idx="661">-0.0024673630480703999</cx:pt>
          <cx:pt idx="662">0.0300057754102457</cx:pt>
          <cx:pt idx="663">0.021904846378318701</cx:pt>
          <cx:pt idx="664">0.032586370425656201</cx:pt>
          <cx:pt idx="665">0.037203673110561102</cx:pt>
          <cx:pt idx="666">0.0413789125231823</cx:pt>
          <cx:pt idx="667">0.025001550618184699</cx:pt>
          <cx:pt idx="668">0.00181559107483134</cx:pt>
          <cx:pt idx="669">0.00195511001949045</cx:pt>
          <cx:pt idx="670">-0.00064765503401144602</cx:pt>
          <cx:pt idx="671">-8.0788401831474494e-05</cx:pt>
          <cx:pt idx="672">-0.00066842442703281496</cx:pt>
          <cx:pt idx="673">0.000136957608640538</cx:pt>
          <cx:pt idx="674">-0.00053336171936294897</cx:pt>
          <cx:pt idx="675">-0.0024929309191277101</cx:pt>
          <cx:pt idx="676">-0.016467751773657599</cx:pt>
          <cx:pt idx="677">-0.037939227789420001</cx:pt>
          <cx:pt idx="678">-0.0605354457105899</cx:pt>
          <cx:pt idx="679">-0.050895898675955099</cx:pt>
          <cx:pt idx="680">-0.0060823214142827998</cx:pt>
          <cx:pt idx="681">0.038736180204215501</cx:pt>
          <cx:pt idx="682">0.053505646556989001</cx:pt>
          <cx:pt idx="683">0.0676771342079798</cx:pt>
          <cx:pt idx="684">0.076705009367942806</cx:pt>
          <cx:pt idx="685">0.12043658029778299</cx:pt>
          <cx:pt idx="686">0.086507448705531495</cx:pt>
          <cx:pt idx="687">0.0489276355795581</cx:pt>
          <cx:pt idx="688">0.050040649135300201</cx:pt>
          <cx:pt idx="689">-0.0140829118481463</cx:pt>
          <cx:pt idx="690">0.012350487280654099</cx:pt>
          <cx:pt idx="691">0.024852780254545199</cx:pt>
          <cx:pt idx="692">0.0291396234064598</cx:pt>
          <cx:pt idx="693">0.0026616272764911401</cx:pt>
          <cx:pt idx="694">0.0063412665035466999</cx:pt>
          <cx:pt idx="695">0.0087745094964038796</cx:pt>
          <cx:pt idx="696">0.0043094761857310499</cx:pt>
          <cx:pt idx="697">0.00179921426683619</cx:pt>
          <cx:pt idx="698">0.00078259079436243304</cx:pt>
          <cx:pt idx="699">0.00034880447085863</cx:pt>
          <cx:pt idx="700">0.00075847187783790798</cx:pt>
          <cx:pt idx="701">0.00103796771013294</cx:pt>
          <cx:pt idx="702">0.00061065806095317397</cx:pt>
          <cx:pt idx="703">-0.0017470103783405601</cx:pt>
          <cx:pt idx="704">-0.0086490849992439493</cx:pt>
          <cx:pt idx="705">-0.019594448139178999</cx:pt>
          <cx:pt idx="706">-0.0212235972911065</cx:pt>
          <cx:pt idx="707">-0.024259103162023</cx:pt>
          <cx:pt idx="708">-0.019538337026878599</cx:pt>
          <cx:pt idx="709">7.5157633372018501e-05</cx:pt>
          <cx:pt idx="710">0.012292646898508</cx:pt>
          <cx:pt idx="711">-0.028290354685265799</cx:pt>
          <cx:pt idx="712">-0.0332692601888794</cx:pt>
          <cx:pt idx="713">0.019499035839958</cx:pt>
          <cx:pt idx="714">0.036187245767509597</cx:pt>
          <cx:pt idx="715">0.024533824789060799</cx:pt>
          <cx:pt idx="716">0.022455018099373499</cx:pt>
          <cx:pt idx="717">0.023789386988797401</cx:pt>
          <cx:pt idx="718">0.0054119387580037204</cx:pt>
          <cx:pt idx="719">0.020928265758900302</cx:pt>
          <cx:pt idx="720">0.016878626422974701</cx:pt>
          <cx:pt idx="721">0.0081923675203841393</cx:pt>
          <cx:pt idx="722">-0.00099145827111867695</cx:pt>
          <cx:pt idx="723">0.0033105941509695399</cx:pt>
          <cx:pt idx="724">0.0012566476415603301</cx:pt>
          <cx:pt idx="725">0.000391860520965973</cx:pt>
          <cx:pt idx="726">0.0010198927786273101</cx:pt>
          <cx:pt idx="727">0.00022302938737256799</cx:pt>
          <cx:pt idx="728">0.00047678261074450502</cx:pt>
          <cx:pt idx="729">-0.00022794962499997199</cx:pt>
          <cx:pt idx="730">-0.000505772576385841</cx:pt>
          <cx:pt idx="731">-0.00048062953780979501</cx:pt>
          <cx:pt idx="732">0.0012859260451869501</cx:pt>
          <cx:pt idx="733">0.0046070455306317301</cx:pt>
          <cx:pt idx="734">0.0060838538204706803</cx:pt>
          <cx:pt idx="735">-0.0016909401368243801</cx:pt>
          <cx:pt idx="736">-0.00496250583173319</cx:pt>
          <cx:pt idx="737">-0.0097179956314505898</cx:pt>
          <cx:pt idx="738">-0.0096103061603174094</cx:pt>
          <cx:pt idx="739">-0.0049703421029727397</cx:pt>
          <cx:pt idx="740">0.0128412881042909</cx:pt>
          <cx:pt idx="741">0.019513810561790301</cx:pt>
          <cx:pt idx="742">0.0057049828110903597</cx:pt>
          <cx:pt idx="743">-0.0233679442678341</cx:pt>
          <cx:pt idx="744">-0.0036536224248975499</cx:pt>
          <cx:pt idx="745">0.0019851553178367501</cx:pt>
          <cx:pt idx="746">0.00063887782315075398</cx:pt>
          <cx:pt idx="747">0.0050327402243433702</cx:pt>
          <cx:pt idx="748">0.012967261626201</cx:pt>
          <cx:pt idx="749">0.0046447056972668196</cx:pt>
          <cx:pt idx="750">-0.0044841517029385498</cx:pt>
          <cx:pt idx="751">0.00048849411217621104</cx:pt>
          <cx:pt idx="752">-0.00027468670499065597</cx:pt>
          <cx:pt idx="753">0.00066153125525270095</cx:pt>
          <cx:pt idx="754">-8.7939106098718203e-05</cx:pt>
          <cx:pt idx="755">0.00057023001235700899</cx:pt>
          <cx:pt idx="756">0.000327085701110662</cx:pt>
          <cx:pt idx="757">0.00079835932874333204</cx:pt>
          <cx:pt idx="758">-5.1212875245694202e-05</cx:pt>
          <cx:pt idx="759">-0.000119163357885961</cx:pt>
          <cx:pt idx="760">-0.00022985799025403099</cx:pt>
          <cx:pt idx="761">-0.000396344649293778</cx:pt>
          <cx:pt idx="762">-0.000332675356088701</cx:pt>
          <cx:pt idx="763">0.00041465250532627399</cx:pt>
          <cx:pt idx="764">-0.0012846622452034799</cx:pt>
          <cx:pt idx="765">-0.00166652809996365</cx:pt>
          <cx:pt idx="766">-0.00076989550112639704</cx:pt>
          <cx:pt idx="767">-0.000201653756307428</cx:pt>
          <cx:pt idx="768">0.00078967365388349104</cx:pt>
          <cx:pt idx="769">-0.0022213721534841699</cx:pt>
          <cx:pt idx="770">-0.0044598632058250199</cx:pt>
          <cx:pt idx="771">-0.0058877809943349698</cx:pt>
          <cx:pt idx="772">-0.0062234571367876497</cx:pt>
          <cx:pt idx="773">-0.0063889807229801096</cx:pt>
          <cx:pt idx="774">-0.0072882797344367596</cx:pt>
          <cx:pt idx="775">0.0022664550802162699</cx:pt>
          <cx:pt idx="776">0.0023839457066593701</cx:pt>
          <cx:pt idx="777">-0.0046539454775099704</cx:pt>
          <cx:pt idx="778">-0.0058174101070907697</cx:pt>
          <cx:pt idx="779">-0.00062175442854691299</cx:pt>
          <cx:pt idx="780">-0.00067636082762500302</cx:pt>
          <cx:pt idx="781">0.00074386187179877495</cx:pt>
          <cx:pt idx="782">-0.00037411800373480202</cx:pt>
          <cx:pt idx="783">-4.7837504125454397e-05</cx:pt>
          <cx:pt idx="784">-0.0033786563884567748</cx:pt>
          <cx:pt idx="785">-0.0005800961537785525</cx:pt>
          <cx:pt idx="786">-0.00051060177497724249</cx:pt>
          <cx:pt idx="787">-0.0066274697974279999</cx:pt>
          <cx:pt idx="788">-0.010026892046654899</cx:pt>
          <cx:pt idx="789">0.0017184687185599974</cx:pt>
          <cx:pt idx="790">0.0024416478542996075</cx:pt>
          <cx:pt idx="791">-0.0017927860963328824</cx:pt>
          <cx:pt idx="792">-0.0079741002484924745</cx:pt>
          <cx:pt idx="793">-0.0079341504533482505</cx:pt>
          <cx:pt idx="794">-0.0049013602692727001</cx:pt>
          <cx:pt idx="795">-0.0064588537698202749</cx:pt>
          <cx:pt idx="796">0.00881698623240465</cx:pt>
          <cx:pt idx="797">-0.0012288785090059501</cx:pt>
          <cx:pt idx="798">0.0037306989607803001</cx:pt>
          <cx:pt idx="799">0.00409535181083395</cx:pt>
          <cx:pt idx="800">-0.0040086894746726252</cx:pt>
          <cx:pt idx="801">-0.0138854006483006</cx:pt>
          <cx:pt idx="802">-0.00036607769726030502</cx:pt>
          <cx:pt idx="803">0.0011615485383792549</cx:pt>
          <cx:pt idx="804">-0.0020983444772922277</cx:pt>
          <cx:pt idx="805">-0.00074181239768331749</cx:pt>
          <cx:pt idx="806">0.0017135255443465199</cx:pt>
          <cx:pt idx="807">-0.00036619525701898253</cx:pt>
          <cx:pt idx="808">-0.00047348149200586751</cx:pt>
          <cx:pt idx="809">0.00019550666288031926</cx:pt>
          <cx:pt idx="810">-0.00012139483735996075</cx:pt>
          <cx:pt idx="811">-0.00023512513182622749</cx:pt>
          <cx:pt idx="812">-0.00089492437982047505</cx:pt>
          <cx:pt idx="813">-0.00019410319193768726</cx:pt>
          <cx:pt idx="814">-0.0035919546382679</cx:pt>
          <cx:pt idx="815">-0.0011137902324636149</cx:pt>
          <cx:pt idx="816">-0.0071865074452922249</cx:pt>
          <cx:pt idx="817">-0.0077265375444896247</cx:pt>
          <cx:pt idx="818">-0.0051501557809297003</cx:pt>
          <cx:pt idx="819">-0.0033281613767786248</cx:pt>
          <cx:pt idx="820">-0.0021389672321042749</cx:pt>
          <cx:pt idx="821">0.00080946140500272996</cx:pt>
          <cx:pt idx="822">0.0020790074468740849</cx:pt>
          <cx:pt idx="823">0.00065714029315901254</cx:pt>
          <cx:pt idx="824">-0.001713716598552595</cx:pt>
          <cx:pt idx="825">0.0059631108907639502</cx:pt>
          <cx:pt idx="826">0.0082333760978096256</cx:pt>
          <cx:pt idx="827">0.0048254766025167999</cx:pt>
          <cx:pt idx="828">0.010231579616718825</cx:pt>
          <cx:pt idx="829">-8.6444225508664505e-05</cx:pt>
          <cx:pt idx="830">0.0033233237706978749</cx:pt>
          <cx:pt idx="831">-0.001708098573839815</cx:pt>
          <cx:pt idx="832">-0.0026876167880565999</cx:pt>
          <cx:pt idx="833">-0.00045008570953216747</cx:pt>
          <cx:pt idx="834">0.0012499121665772925</cx:pt>
          <cx:pt idx="835">0.0012266330486194025</cx:pt>
          <cx:pt idx="836">0.00024824466466183051</cx:pt>
          <cx:pt idx="837">-5.0586425916072247e-05</cx:pt>
          <cx:pt idx="838">-0.00061228524019549247</cx:pt>
          <cx:pt idx="839">1.2772020842245301e-05</cx:pt>
          <cx:pt idx="840">0.00012733957567520675</cx:pt>
          <cx:pt idx="841">-0.0047712141219156999</cx:pt>
          <cx:pt idx="842">-0.0035718413847932</cx:pt>
          <cx:pt idx="843">-0.00014283175640330349</cx:pt>
          <cx:pt idx="844">-0.0093622321160411748</cx:pt>
          <cx:pt idx="845">-0.0063467848146716247</cx:pt>
          <cx:pt idx="846">0.00193244004909016</cx:pt>
          <cx:pt idx="847">0.0022627043781858376</cx:pt>
          <cx:pt idx="848">-0.00013379366988105999</cx:pt>
          <cx:pt idx="849">-0.0030189159015070999</cx:pt>
          <cx:pt idx="850">-0.00318909935554315</cx:pt>
          <cx:pt idx="851">-0.0094294645003067008</cx:pt>
          <cx:pt idx="852">-0.0070187860797457499</cx:pt>
          <cx:pt idx="853">-0.0045324302784944754</cx:pt>
          <cx:pt idx="854">0.0052081029446512002</cx:pt>
          <cx:pt idx="855">0.0016156864197509075</cx:pt>
          <cx:pt idx="856">0.0060947935469943754</cx:pt>
          <cx:pt idx="857">0.011762950638514276</cx:pt>
          <cx:pt idx="858">-0.0019829741806094273</cx:pt>
          <cx:pt idx="859">-0.0026831626958769249</cx:pt>
          <cx:pt idx="860">0.0043841211855586999</cx:pt>
          <cx:pt idx="861">0.0064054535293251499</cx:pt>
          <cx:pt idx="862">0.00071839999670502005</cx:pt>
          <cx:pt idx="863">-0.0012209508300838176</cx:pt>
          <cx:pt idx="864">-0.0030165137492675249</cx:pt>
          <cx:pt idx="865">-0.000106222469905223</cx:pt>
          <cx:pt idx="866">-0.00036207180737099498</cx:pt>
          <cx:pt idx="867">-0.0015150982818689549</cx:pt>
          <cx:pt idx="868">-0.00095141286873837996</cx:pt>
          <cx:pt idx="869">-0.002924046518243825</cx:pt>
          <cx:pt idx="870">0.0032319417426226499</cx:pt>
          <cx:pt idx="871">0.0099628969368629246</cx:pt>
          <cx:pt idx="872">0.0054345414210114004</cx:pt>
          <cx:pt idx="873">0.0030553592788323748</cx:pt>
          <cx:pt idx="874">0.0098253448956388753</cx:pt>
          <cx:pt idx="875">0.0020230909859572377</cx:pt>
          <cx:pt idx="876">-0.00086249498681352</cx:pt>
          <cx:pt idx="877">-0.0083353042700752746</cx:pt>
          <cx:pt idx="878">-0.017060446683520775</cx:pt>
          <cx:pt idx="879">-0.004392629310318575</cx:pt>
          <cx:pt idx="880">-0.017806995387774624</cx:pt>
          <cx:pt idx="881">-0.010658152447475776</cx:pt>
          <cx:pt idx="882">-0.0086384998751495752</cx:pt>
          <cx:pt idx="883">-0.0009852285332565575</cx:pt>
          <cx:pt idx="884">-0.0033786563884567748</cx:pt>
          <cx:pt idx="885">-0.0005800961537785525</cx:pt>
          <cx:pt idx="886">-0.00051060177497724249</cx:pt>
          <cx:pt idx="887">-0.0066274697974279999</cx:pt>
          <cx:pt idx="888">-0.010026892046654899</cx:pt>
          <cx:pt idx="889">0.0017184687185599974</cx:pt>
          <cx:pt idx="890">0.0024416478542996075</cx:pt>
          <cx:pt idx="891">-0.0017927860963328824</cx:pt>
          <cx:pt idx="892">-0.0079741002484924745</cx:pt>
          <cx:pt idx="893">-0.0079341504533482505</cx:pt>
          <cx:pt idx="894">-0.0049013602692727001</cx:pt>
          <cx:pt idx="895">-0.0064588537698202749</cx:pt>
          <cx:pt idx="896">0.00881698623240465</cx:pt>
          <cx:pt idx="897">-0.0012288785090059501</cx:pt>
          <cx:pt idx="898">0.0037306989607803001</cx:pt>
          <cx:pt idx="899">0.00409535181083395</cx:pt>
          <cx:pt idx="900">-0.0040086894746726252</cx:pt>
          <cx:pt idx="901">-0.0138854006483006</cx:pt>
          <cx:pt idx="902">-0.00036607769726030502</cx:pt>
          <cx:pt idx="903">0.0011615485383792549</cx:pt>
          <cx:pt idx="904">-0.0020983444772922277</cx:pt>
          <cx:pt idx="905">-0.00074181239768331749</cx:pt>
          <cx:pt idx="906">0.0017135255443465199</cx:pt>
          <cx:pt idx="907">-0.00036619525701898253</cx:pt>
          <cx:pt idx="908">-0.00047348149200586751</cx:pt>
          <cx:pt idx="909">0.00019550666288031926</cx:pt>
          <cx:pt idx="910">-0.00012139483735996075</cx:pt>
          <cx:pt idx="911">-0.00023512513182622749</cx:pt>
          <cx:pt idx="912">-0.00089492437982047505</cx:pt>
          <cx:pt idx="913">-0.00019410319193768726</cx:pt>
          <cx:pt idx="914">-0.0035919546382679</cx:pt>
          <cx:pt idx="915">-0.0011137902324636149</cx:pt>
          <cx:pt idx="916">-0.0071865074452922249</cx:pt>
          <cx:pt idx="917">-0.0077265375444896247</cx:pt>
          <cx:pt idx="918">-0.0051501557809297003</cx:pt>
          <cx:pt idx="919">-0.0033281613767786248</cx:pt>
          <cx:pt idx="920">-0.0021389672321042749</cx:pt>
          <cx:pt idx="921">0.00080946140500272996</cx:pt>
          <cx:pt idx="922">0.0020790074468740849</cx:pt>
          <cx:pt idx="923">0.00065714029315901254</cx:pt>
          <cx:pt idx="924">-0.001713716598552595</cx:pt>
          <cx:pt idx="925">0.0059631108907639502</cx:pt>
          <cx:pt idx="926">0.0082333760978096256</cx:pt>
          <cx:pt idx="927">0.0048254766025167999</cx:pt>
          <cx:pt idx="928">0.010231579616718825</cx:pt>
          <cx:pt idx="929">-8.6444225508664505e-05</cx:pt>
          <cx:pt idx="930">0.0033233237706978749</cx:pt>
          <cx:pt idx="931">-0.001708098573839815</cx:pt>
          <cx:pt idx="932">-0.0026876167880565999</cx:pt>
          <cx:pt idx="933">-0.00045008570953216747</cx:pt>
          <cx:pt idx="934">0.0012499121665772925</cx:pt>
          <cx:pt idx="935">0.0012266330486194025</cx:pt>
          <cx:pt idx="936">0.00024824466466183051</cx:pt>
          <cx:pt idx="937">-5.0586425916072247e-05</cx:pt>
          <cx:pt idx="938">-0.00061228524019549247</cx:pt>
          <cx:pt idx="939">1.2772020842245301e-05</cx:pt>
          <cx:pt idx="940">0.00012733957567520675</cx:pt>
          <cx:pt idx="941">-0.0047712141219156999</cx:pt>
          <cx:pt idx="942">-0.0035718413847932</cx:pt>
          <cx:pt idx="943">-0.00014283175640330349</cx:pt>
          <cx:pt idx="944">-0.0093622321160411748</cx:pt>
          <cx:pt idx="945">-0.0063467848146716247</cx:pt>
          <cx:pt idx="946">0.00193244004909016</cx:pt>
          <cx:pt idx="947">0.0022627043781858376</cx:pt>
          <cx:pt idx="948">-0.00013379366988105999</cx:pt>
          <cx:pt idx="949">-0.0030189159015070999</cx:pt>
          <cx:pt idx="950">-0.00318909935554315</cx:pt>
          <cx:pt idx="951">-0.0094294645003067008</cx:pt>
          <cx:pt idx="952">-0.0070187860797457499</cx:pt>
          <cx:pt idx="953">-0.0045324302784944754</cx:pt>
          <cx:pt idx="954">0.0052081029446512002</cx:pt>
          <cx:pt idx="955">0.0016156864197509075</cx:pt>
          <cx:pt idx="956">0.0060947935469943754</cx:pt>
          <cx:pt idx="957">0.011762950638514276</cx:pt>
          <cx:pt idx="958">-0.0019829741806094273</cx:pt>
          <cx:pt idx="959">-0.0026831626958769249</cx:pt>
          <cx:pt idx="960">0.0043841211855586999</cx:pt>
          <cx:pt idx="961">0.0064054535293251499</cx:pt>
          <cx:pt idx="962">0.00071839999670502005</cx:pt>
          <cx:pt idx="963">-0.0012209508300838176</cx:pt>
          <cx:pt idx="964">-0.0030165137492675249</cx:pt>
          <cx:pt idx="965">-0.000106222469905223</cx:pt>
          <cx:pt idx="966">-0.00036207180737099498</cx:pt>
          <cx:pt idx="967">-0.0015150982818689549</cx:pt>
          <cx:pt idx="968">-0.00095141286873837996</cx:pt>
          <cx:pt idx="969">-0.002924046518243825</cx:pt>
          <cx:pt idx="970">0.0032319417426226499</cx:pt>
          <cx:pt idx="971">0.0099628969368629246</cx:pt>
          <cx:pt idx="972">0.0054345414210114004</cx:pt>
          <cx:pt idx="973">0.0030553592788323748</cx:pt>
          <cx:pt idx="974">0.0098253448956388753</cx:pt>
          <cx:pt idx="975">0.0020230909859572377</cx:pt>
          <cx:pt idx="976">-0.00086249498681352</cx:pt>
          <cx:pt idx="977">-0.0083353042700752746</cx:pt>
          <cx:pt idx="978">-0.017060446683520775</cx:pt>
          <cx:pt idx="979">-0.004392629310318575</cx:pt>
          <cx:pt idx="980">-0.017806995387774624</cx:pt>
          <cx:pt idx="981">-0.010658152447475776</cx:pt>
          <cx:pt idx="982">-0.0086384998751495752</cx:pt>
          <cx:pt idx="983">-0.0009852285332565575</cx:pt>
          <cx:pt idx="984">-0.0033786563884567748</cx:pt>
          <cx:pt idx="985">-0.0005800961537785525</cx:pt>
          <cx:pt idx="986">-0.00051060177497724249</cx:pt>
          <cx:pt idx="987">-0.0066274697974279999</cx:pt>
          <cx:pt idx="988">-0.010026892046654899</cx:pt>
          <cx:pt idx="989">0.0017184687185599974</cx:pt>
          <cx:pt idx="990">0.0024416478542996075</cx:pt>
          <cx:pt idx="991">-0.0017927860963328824</cx:pt>
          <cx:pt idx="992">-0.0079741002484924745</cx:pt>
          <cx:pt idx="993">-0.0079341504533482505</cx:pt>
          <cx:pt idx="994">-0.0049013602692727001</cx:pt>
          <cx:pt idx="995">-0.0064588537698202749</cx:pt>
          <cx:pt idx="996">0.00881698623240465</cx:pt>
          <cx:pt idx="997">-0.0012288785090059501</cx:pt>
          <cx:pt idx="998">0.0037306989607803001</cx:pt>
          <cx:pt idx="999">0.00409535181083395</cx:pt>
          <cx:pt idx="1000">-0.0040086894746726252</cx:pt>
          <cx:pt idx="1001">-0.0138854006483006</cx:pt>
          <cx:pt idx="1002">-0.00036607769726030502</cx:pt>
          <cx:pt idx="1003">0.0011615485383792549</cx:pt>
          <cx:pt idx="1004">-0.0020983444772922277</cx:pt>
          <cx:pt idx="1005">-0.00074181239768331749</cx:pt>
          <cx:pt idx="1006">0.0017135255443465199</cx:pt>
          <cx:pt idx="1007">-0.00036619525701898253</cx:pt>
          <cx:pt idx="1008">-0.00047348149200586751</cx:pt>
          <cx:pt idx="1009">0.00019550666288031926</cx:pt>
          <cx:pt idx="1010">-0.00012139483735996075</cx:pt>
          <cx:pt idx="1011">-0.00023512513182622749</cx:pt>
          <cx:pt idx="1012">-0.00089492437982047505</cx:pt>
          <cx:pt idx="1013">-0.00019410319193768726</cx:pt>
          <cx:pt idx="1014">-0.0035919546382679</cx:pt>
          <cx:pt idx="1015">-0.0011137902324636149</cx:pt>
          <cx:pt idx="1016">-0.0071865074452922249</cx:pt>
          <cx:pt idx="1017">-0.0077265375444896247</cx:pt>
          <cx:pt idx="1018">-0.0051501557809297003</cx:pt>
          <cx:pt idx="1019">-0.0033281613767786248</cx:pt>
          <cx:pt idx="1020">-0.0021389672321042749</cx:pt>
          <cx:pt idx="1021">0.00080946140500272996</cx:pt>
          <cx:pt idx="1022">0.0020790074468740849</cx:pt>
          <cx:pt idx="1023">0.00065714029315901254</cx:pt>
          <cx:pt idx="1024">-0.001713716598552595</cx:pt>
          <cx:pt idx="1025">0.0059631108907639502</cx:pt>
          <cx:pt idx="1026">0.0082333760978096256</cx:pt>
          <cx:pt idx="1027">0.0048254766025167999</cx:pt>
          <cx:pt idx="1028">0.010231579616718825</cx:pt>
          <cx:pt idx="1029">-8.6444225508664505e-05</cx:pt>
          <cx:pt idx="1030">0.0033233237706978749</cx:pt>
          <cx:pt idx="1031">-0.001708098573839815</cx:pt>
          <cx:pt idx="1032">-0.0026876167880565999</cx:pt>
          <cx:pt idx="1033">-0.00045008570953216747</cx:pt>
          <cx:pt idx="1034">0.0012499121665772925</cx:pt>
          <cx:pt idx="1035">0.0012266330486194025</cx:pt>
          <cx:pt idx="1036">0.00024824466466183051</cx:pt>
          <cx:pt idx="1037">-5.0586425916072247e-05</cx:pt>
          <cx:pt idx="1038">-0.00061228524019549247</cx:pt>
          <cx:pt idx="1039">1.2772020842245301e-05</cx:pt>
          <cx:pt idx="1040">0.00012733957567520675</cx:pt>
          <cx:pt idx="1041">-0.0047712141219156999</cx:pt>
          <cx:pt idx="1042">-0.0035718413847932</cx:pt>
          <cx:pt idx="1043">-0.00014283175640330349</cx:pt>
          <cx:pt idx="1044">-0.0093622321160411748</cx:pt>
          <cx:pt idx="1045">-0.0063467848146716247</cx:pt>
          <cx:pt idx="1046">0.00193244004909016</cx:pt>
          <cx:pt idx="1047">0.0022627043781858376</cx:pt>
          <cx:pt idx="1048">-0.00013379366988105999</cx:pt>
          <cx:pt idx="1049">-0.0030189159015070999</cx:pt>
          <cx:pt idx="1050">-0.00318909935554315</cx:pt>
          <cx:pt idx="1051">-0.0094294645003067008</cx:pt>
          <cx:pt idx="1052">-0.0070187860797457499</cx:pt>
          <cx:pt idx="1053">-0.0045324302784944754</cx:pt>
          <cx:pt idx="1054">0.0052081029446512002</cx:pt>
          <cx:pt idx="1055">0.0016156864197509075</cx:pt>
          <cx:pt idx="1056">0.0060947935469943754</cx:pt>
          <cx:pt idx="1057">0.011762950638514276</cx:pt>
          <cx:pt idx="1058">-0.0019829741806094273</cx:pt>
          <cx:pt idx="1059">-0.0026831626958769249</cx:pt>
          <cx:pt idx="1060">0.0043841211855586999</cx:pt>
          <cx:pt idx="1061">0.0064054535293251499</cx:pt>
          <cx:pt idx="1062">0.00071839999670502005</cx:pt>
          <cx:pt idx="1063">-0.0012209508300838176</cx:pt>
          <cx:pt idx="1064">-0.0030165137492675249</cx:pt>
          <cx:pt idx="1065">-0.000106222469905223</cx:pt>
          <cx:pt idx="1066">-0.00036207180737099498</cx:pt>
          <cx:pt idx="1067">-0.0015150982818689549</cx:pt>
          <cx:pt idx="1068">-0.00095141286873837996</cx:pt>
          <cx:pt idx="1069">-0.002924046518243825</cx:pt>
          <cx:pt idx="1070">0.0032319417426226499</cx:pt>
          <cx:pt idx="1071">0.0099628969368629246</cx:pt>
          <cx:pt idx="1072">0.0054345414210114004</cx:pt>
          <cx:pt idx="1073">0.0030553592788323748</cx:pt>
          <cx:pt idx="1074">0.0098253448956388753</cx:pt>
          <cx:pt idx="1075">0.0020230909859572377</cx:pt>
          <cx:pt idx="1076">-0.00086249498681352</cx:pt>
          <cx:pt idx="1077">-0.0083353042700752746</cx:pt>
          <cx:pt idx="1078">-0.017060446683520775</cx:pt>
          <cx:pt idx="1079">-0.004392629310318575</cx:pt>
          <cx:pt idx="1080">-0.017806995387774624</cx:pt>
          <cx:pt idx="1081">-0.010658152447475776</cx:pt>
          <cx:pt idx="1082">-0.0086384998751495752</cx:pt>
          <cx:pt idx="1083">-0.0009852285332565575</cx:pt>
        </cx:lvl>
      </cx:numDim>
    </cx:data>
    <cx:data id="179">
      <cx:numDim type="val">
        <cx:f>Sheet2!$FX$1:$FX$1084</cx:f>
        <cx:lvl ptCount="1084" formatCode="G/通用格式">
          <cx:pt idx="0">0.00061392255983275202</cx:pt>
          <cx:pt idx="1">4.0113111279950099e-05</cx:pt>
          <cx:pt idx="2">0.00060291651004283501</cx:pt>
          <cx:pt idx="3">-0.00023876840070615301</cx:pt>
          <cx:pt idx="4">0.00044652646727047003</cx:pt>
          <cx:pt idx="5">-0.00061738517939107602</cx:pt>
          <cx:pt idx="6">-0.00056013163147945397</cx:pt>
          <cx:pt idx="7">-0.00016481646015713299</cx:pt>
          <cx:pt idx="8">-4.4575448851388602e-06</cx:pt>
          <cx:pt idx="9">-0.00045444203981620897</cx:pt>
          <cx:pt idx="10">0.00040235412921994399</cx:pt>
          <cx:pt idx="11">-0.00044078328079308403</cx:pt>
          <cx:pt idx="12">0.00018700693267854299</cx:pt>
          <cx:pt idx="13">0.00046827820068314098</cx:pt>
          <cx:pt idx="14">7.6731430633811306e-05</cx:pt>
          <cx:pt idx="15">-0.0014159607901263499</cx:pt>
          <cx:pt idx="16">0.00034185255915935398</cx:pt>
          <cx:pt idx="17">0.00055886769820316</cx:pt>
          <cx:pt idx="18">0.00076392375039628397</cx:pt>
          <cx:pt idx="19">0.00069706085300998101</cx:pt>
          <cx:pt idx="20">0.00094881180130670299</cx:pt>
          <cx:pt idx="21">-0.000828929889097715</cx:pt>
          <cx:pt idx="22">-4.3805530762091597e-05</cx:pt>
          <cx:pt idx="23">3.9783409250781801e-06</cx:pt>
          <cx:pt idx="24">0.00030736535121395899</cx:pt>
          <cx:pt idx="25">0.00053880665266067005</cx:pt>
          <cx:pt idx="26">-0.00050932721218304897</cx:pt>
          <cx:pt idx="27">-0.00032501598969908902</cx:pt>
          <cx:pt idx="28">-0.00064648702718871</cx:pt>
          <cx:pt idx="29">-6.5920602867829597e-05</cx:pt>
          <cx:pt idx="30">0.00079499498873870705</cx:pt>
          <cx:pt idx="31">-0.00040147982931050102</cx:pt>
          <cx:pt idx="32">0.00110586251232498</cx:pt>
          <cx:pt idx="33">9.3530609018915398e-05</cx:pt>
          <cx:pt idx="34">0.00053066750535264696</cx:pt>
          <cx:pt idx="35">-8.6178535032301504e-05</cx:pt>
          <cx:pt idx="36">-6.3970434535352402e-05</cx:pt>
          <cx:pt idx="37">-0.00043584547053459601</cx:pt>
          <cx:pt idx="38">0.00032694935235875902</cx:pt>
          <cx:pt idx="39">-0.000432237812171059</cx:pt>
          <cx:pt idx="40">0.000336796875112649</cx:pt>
          <cx:pt idx="41">0.00020484982865267301</cx:pt>
          <cx:pt idx="42">0.00039942881522146402</cx:pt>
          <cx:pt idx="43">0.00060663585836631705</cx:pt>
          <cx:pt idx="44">-0.000700010937142139</cx:pt>
          <cx:pt idx="45">0.00033625389539594799</cx:pt>
          <cx:pt idx="46">0.00045573136216505897</cx:pt>
          <cx:pt idx="47">0.00028045094414056099</cx:pt>
          <cx:pt idx="48">0.00012142837138199799</cx:pt>
          <cx:pt idx="49">-0.00023069756041934399</cx:pt>
          <cx:pt idx="50">-6.0786616074975998e-05</cx:pt>
          <cx:pt idx="51">-0.00044993943530973498</cx:pt>
          <cx:pt idx="52">-0.00052940163680628</cx:pt>
          <cx:pt idx="53">9.03427706312035e-05</cx:pt>
          <cx:pt idx="54">-0.00026143068264345603</cx:pt>
          <cx:pt idx="55">0.000390930681042514</cx:pt>
          <cx:pt idx="56">0.000173481017871706</cx:pt>
          <cx:pt idx="57">0.00037141491473455701</cx:pt>
          <cx:pt idx="58">-0.000288300670073366</cx:pt>
          <cx:pt idx="59">0.00032151661814145002</cx:pt>
          <cx:pt idx="60">-0.00049444014294087004</cx:pt>
          <cx:pt idx="61">-0.00036798230173708599</cx:pt>
          <cx:pt idx="62">0.00022821990655189799</cx:pt>
          <cx:pt idx="63">9.2107078717409101e-05</cx:pt>
          <cx:pt idx="64">-0.0016978118614724301</cx:pt>
          <cx:pt idx="65">-0.0046492205747033196</cx:pt>
          <cx:pt idx="66">-0.0039659060490473998</cx:pt>
          <cx:pt idx="67">-0.0034266791247809202</cx:pt>
          <cx:pt idx="68">-0.0039703221807195696</cx:pt>
          <cx:pt idx="69">-0.0013257408830193601</cx:pt>
          <cx:pt idx="70">-0.0062858164200609197</cx:pt>
          <cx:pt idx="71">-0.00013591987647377799</cx:pt>
          <cx:pt idx="72">0.0046057510121666999</cx:pt>
          <cx:pt idx="73">0.0053657939876298102</cx:pt>
          <cx:pt idx="74">0.0049483533750087402</cx:pt>
          <cx:pt idx="75">0.0043106303129694197</cx:pt>
          <cx:pt idx="76">0.0010170525867434701</cx:pt>
          <cx:pt idx="77">-0.000134979468158416</cx:pt>
          <cx:pt idx="78">-0.000546640594682021</cx:pt>
          <cx:pt idx="79">-0.00114057346254369</cx:pt>
          <cx:pt idx="80">-0.00037651200984891299</cx:pt>
          <cx:pt idx="81">-0.00085609252642970704</cx:pt>
          <cx:pt idx="82">-0.00045503315570577101</cx:pt>
          <cx:pt idx="83">-0.00040414516940693999</cx:pt>
          <cx:pt idx="84">3.5580861211967803e-05</cx:pt>
          <cx:pt idx="85">3.7474863598513401e-05</cx:pt>
          <cx:pt idx="86">0.00018190392728457101</cx:pt>
          <cx:pt idx="87">0.000295427164265461</cx:pt>
          <cx:pt idx="88">0.00050656819921490802</cx:pt>
          <cx:pt idx="89">0.0028551569903707001</cx:pt>
          <cx:pt idx="90">0.00171378911500241</cx:pt>
          <cx:pt idx="91">0.0039369463392083404</cx:pt>
          <cx:pt idx="92">0.0011404437707246699</cx:pt>
          <cx:pt idx="93">-0.0090661431117936599</cx:pt>
          <cx:pt idx="94">-0.0098075708885352799</cx:pt>
          <cx:pt idx="95">-0.019164505607534198</cx:pt>
          <cx:pt idx="96">-0.011461110323143699</cx:pt>
          <cx:pt idx="97">-0.0083681792446799498</cx:pt>
          <cx:pt idx="98">-0.0058264882449845096</cx:pt>
          <cx:pt idx="99">0.00200836733192831</cx:pt>
          <cx:pt idx="100">0.00273336878393816</cx:pt>
          <cx:pt idx="101">-0.00054402938917473705</cx:pt>
          <cx:pt idx="102">0.0037863529602825299</cx:pt>
          <cx:pt idx="103">0.00176109054260794</cx:pt>
          <cx:pt idx="104">0.0037566344586295502</cx:pt>
          <cx:pt idx="105">0.0047299019130213997</cx:pt>
          <cx:pt idx="106">0.0015695124795019799</cx:pt>
          <cx:pt idx="107">0.0017458707672582099</cx:pt>
          <cx:pt idx="108">0.000264650573543904</cx:pt>
          <cx:pt idx="109">-5.99430356217343e-05</cx:pt>
          <cx:pt idx="110">-0.00070379422995770001</cx:pt>
          <cx:pt idx="111">0.00090546351458299201</cx:pt>
          <cx:pt idx="112">-0.000119727071968417</cx:pt>
          <cx:pt idx="113">0.00032708643432805798</cx:pt>
          <cx:pt idx="114">0.00052399338468696799</cx:pt>
          <cx:pt idx="115">-9.7302111126033097e-05</cx:pt>
          <cx:pt idx="116">0.000643522620328954</cx:pt>
          <cx:pt idx="117">0.00213472032499594</cx:pt>
          <cx:pt idx="118">0.0023139162463307302</cx:pt>
          <cx:pt idx="119">0.00217161763951697</cx:pt>
          <cx:pt idx="120">0.0047297490141640997</cx:pt>
          <cx:pt idx="121">0.0080059158657610902</cx:pt>
          <cx:pt idx="122">0.012036152931355499</cx:pt>
          <cx:pt idx="123">0.0071977906790226696</cx:pt>
          <cx:pt idx="124">0.012695622952356</cx:pt>
          <cx:pt idx="125">0.0049256780111892997</cx:pt>
          <cx:pt idx="126">0.0091375492747570296</cx:pt>
          <cx:pt idx="127">0.024250448542453399</cx:pt>
          <cx:pt idx="128">0.033472068554781798</cx:pt>
          <cx:pt idx="129">0.0137149634396302</cx:pt>
          <cx:pt idx="130">0.0066897594064285497</cx:pt>
          <cx:pt idx="131">0.0065813616527217404</cx:pt>
          <cx:pt idx="132">-0.00074858992686390195</cx:pt>
          <cx:pt idx="133">0.0081913310520694092</cx:pt>
          <cx:pt idx="134">-0.000297621027325653</cx:pt>
          <cx:pt idx="135">0.0017993637787814499</cx:pt>
          <cx:pt idx="136">0.00829896976453901</cx:pt>
          <cx:pt idx="137">0.0043334592413915704</cx:pt>
          <cx:pt idx="138">-0.000216295623701423</cx:pt>
          <cx:pt idx="139">4.2118202303499703e-06</cx:pt>
          <cx:pt idx="140">0.00026420892654288797</cx:pt>
          <cx:pt idx="141">8.7980190345718494e-06</cx:pt>
          <cx:pt idx="142">0.00032313630580899398</cx:pt>
          <cx:pt idx="143">0.000575554761603676</cx:pt>
          <cx:pt idx="144">-0.00038367942920645</cx:pt>
          <cx:pt idx="145">0.0040577441092633096</cx:pt>
          <cx:pt idx="146">0.0039072883914771702</cx:pt>
          <cx:pt idx="147">0.0105509928595332</cx:pt>
          <cx:pt idx="148">0.014240825010885701</cx:pt>
          <cx:pt idx="149">0.019111858285441301</cx:pt>
          <cx:pt idx="150">0.0178235313119364</cx:pt>
          <cx:pt idx="151">0.019820206160831501</cx:pt>
          <cx:pt idx="152">0.0110860434693387</cx:pt>
          <cx:pt idx="153">-0.0069142479077054803</cx:pt>
          <cx:pt idx="154">0.0036180124730398498</cx:pt>
          <cx:pt idx="155">0.010688732108126301</cx:pt>
          <cx:pt idx="156">0.028022344158023502</cx:pt>
          <cx:pt idx="157">0.026019483128008301</cx:pt>
          <cx:pt idx="158">0.0082466148312287293</cx:pt>
          <cx:pt idx="159">0.0139257118792981</cx:pt>
          <cx:pt idx="160">0.0071060760868190097</cx:pt>
          <cx:pt idx="161">0.00025608330087749099</cx:pt>
          <cx:pt idx="162">-0.0039474985383695701</cx:pt>
          <cx:pt idx="163">-0.00041807085078807301</cx:pt>
          <cx:pt idx="164">0.0037360338961532199</cx:pt>
          <cx:pt idx="165">0.0047048333039250703</cx:pt>
          <cx:pt idx="166">0.00081353282645560204</cx:pt>
          <cx:pt idx="167">-0.00090916817852250995</cx:pt>
          <cx:pt idx="168">0.00017916750792232601</cx:pt>
          <cx:pt idx="169">-0.00026883361125883598</cx:pt>
          <cx:pt idx="170">0.00049534938548499296</cx:pt>
          <cx:pt idx="171">-0.00503838788393224</cx:pt>
          <cx:pt idx="172">-0.0048150811517306599</cx:pt>
          <cx:pt idx="173">0.0017582105115156899</cx:pt>
          <cx:pt idx="174">0.0030890245556340198</cx:pt>
          <cx:pt idx="175">0.010580704267400799</cx:pt>
          <cx:pt idx="176">0.016189230543478001</cx:pt>
          <cx:pt idx="177">0.019235023561786298</cx:pt>
          <cx:pt idx="178">0.013865644702928301</cx:pt>
          <cx:pt idx="179">0.00506279007201808</cx:pt>
          <cx:pt idx="180">-0.0084375437018311805</cx:pt>
          <cx:pt idx="181">-0.0059891975888540297</cx:pt>
          <cx:pt idx="182">0.0060887433176331296</cx:pt>
          <cx:pt idx="183">0.027061286333790902</cx:pt>
          <cx:pt idx="184">0.035570749431427198</cx:pt>
          <cx:pt idx="185">0.024730806594561401</cx:pt>
          <cx:pt idx="186">-0.0024367516224618798</cx:pt>
          <cx:pt idx="187">0.0109968625867067</cx:pt>
          <cx:pt idx="188">0.0138414575132325</cx:pt>
          <cx:pt idx="189">-0.0023669618859180402</cx:pt>
          <cx:pt idx="190">-0.0062914836014060296</cx:pt>
          <cx:pt idx="191">0.0010466451490237999</cx:pt>
          <cx:pt idx="192">0.0040019693534445204</cx:pt>
          <cx:pt idx="193">0.0085201602674171793</cx:pt>
          <cx:pt idx="194">0.0015331742528464701</cx:pt>
          <cx:pt idx="195">0.00036040161545905801</cx:pt>
          <cx:pt idx="196">0.000113462242183145</cx:pt>
          <cx:pt idx="197">-0.00027637544708998399</cx:pt>
          <cx:pt idx="198">-0.00282909297154804</cx:pt>
          <cx:pt idx="199">-0.002657989335826675</cx:pt>
          <cx:pt idx="200">-0.0020374175609149999</cx:pt>
          <cx:pt idx="201">0.00016979992548194376</cx:pt>
          <cx:pt idx="202">-0.0020300613230920502</cx:pt>
          <cx:pt idx="203">-0.002772049543444875</cx:pt>
          <cx:pt idx="204">0.001810061588752605</cx:pt>
          <cx:pt idx="205">0.0027555650240586251</cx:pt>
          <cx:pt idx="206">0.0037438652409787</cx:pt>
          <cx:pt idx="207">0.0033125108279269499</cx:pt>
          <cx:pt idx="208">0.0056251431348721247</cx:pt>
          <cx:pt idx="209">0.001448945175931815</cx:pt>
          <cx:pt idx="210">0.0043105292800763497</cx:pt>
          <cx:pt idx="211">0.011671115181951649</cx:pt>
          <cx:pt idx="212">0.010905731068777125</cx:pt>
          <cx:pt idx="213">0.0087114530623338248</cx:pt>
          <cx:pt idx="214">8.8686010039645504e-05</cx:pt>
          <cx:pt idx="215">0.0031111203890484998</cx:pt>
          <cx:pt idx="216">0.0055529856954932254</cx:pt>
          <cx:pt idx="217">0.0022112830502585925</cx:pt>
          <cx:pt idx="218">0.0004083549755876425</cx:pt>
          <cx:pt idx="219">-0.0015993747896997899</cx:pt>
          <cx:pt idx="220">0.00051711374871668255</cx:pt>
          <cx:pt idx="221">0.0023525739504423925</cx:pt>
          <cx:pt idx="222">0.00061733983720411751</cx:pt>
          <cx:pt idx="223">-9.6990672069301745e-05</cx:pt>
          <cx:pt idx="224">4.9867324093847497e-06</cx:pt>
          <cx:pt idx="225">2.4984587355011701e-05</cx:pt>
          <cx:pt idx="226">-0.00093419859284033001</cx:pt>
          <cx:pt idx="227">-0.00098266353946623248</cx:pt>
          <cx:pt idx="228">-0.00098059808819859259</cx:pt>
          <cx:pt idx="229">0.00084427054810334</cx:pt>
          <cx:pt idx="230">0.0001144074070891385</cx:pt>
          <cx:pt idx="231">-0.00149297660857571</cx:pt>
          <cx:pt idx="232">0.0036573870258114248</cx:pt>
          <cx:pt idx="233">0.0030831444007826752</cx:pt>
          <cx:pt idx="234">0.0043979438531138249</cx:pt>
          <cx:pt idx="235">0.0057378775758128</cx:pt>
          <cx:pt idx="236">0.0066611999996416503</cx:pt>
          <cx:pt idx="237">0.0069156948550324997</cx:pt>
          <cx:pt idx="238">0.0010983681575166</cx:pt>
          <cx:pt idx="239">0.0071617140469260251</cx:pt>
          <cx:pt idx="240">0.0058872442169366499</cx:pt>
          <cx:pt idx="241">0.00011141189858299625</cx:pt>
          <cx:pt idx="242">-0.0011752817952303651</cx:pt>
          <cx:pt idx="243">0.0028062797634491</cx:pt>
          <cx:pt idx="244">0.0054051978904898499</cx:pt>
          <cx:pt idx="245">0.0036066324810330001</cx:pt>
          <cx:pt idx="246">0.00080487734559450002</cx:pt>
          <cx:pt idx="247">-0.0016623893434300099</cx:pt>
          <cx:pt idx="248">0.0015539324750009349</cx:pt>
          <cx:pt idx="249">0.0031039680200123749</cx:pt>
          <cx:pt idx="250">0.0009008504132583425</cx:pt>
          <cx:pt idx="251">0.00031506639863572498</cx:pt>
          <cx:pt idx="252">8.5115206204037746e-05</cx:pt>
          <cx:pt idx="253">0.0001671231244825905</cx:pt>
          <cx:pt idx="254">-0.00045781030029278501</cx:pt>
          <cx:pt idx="255">0.00027019680753249752</cx:pt>
          <cx:pt idx="256">-0.0025349608303324501</cx:pt>
          <cx:pt idx="257">0.00050351884596691501</cx:pt>
          <cx:pt idx="258">0.0022762418000486424</cx:pt>
          <cx:pt idx="259">0.0028106540405963502</cx:pt>
          <cx:pt idx="260">0.0095848807548791007</cx:pt>
          <cx:pt idx="261">0.0083912220539036995</cx:pt>
          <cx:pt idx="262">0.0034901484803776502</cx:pt>
          <cx:pt idx="263">0.0070490219802705999</cx:pt>
          <cx:pt idx="264">0.00099196789090802255</cx:pt>
          <cx:pt idx="265">-0.0042672844228828751</cx:pt>
          <cx:pt idx="266">-0.0056345888014373499</cx:pt>
          <cx:pt idx="267">-0.0013355136464862226</cx:pt>
          <cx:pt idx="268">-0.0048786957888198252</cx:pt>
          <cx:pt idx="269">-0.0075154648530001752</cx:pt>
          <cx:pt idx="270">-0.0051578059546102248</cx:pt>
          <cx:pt idx="271">0.00074989040719447998</cx:pt>
          <cx:pt idx="272">0.0049867734147230752</cx:pt>
          <cx:pt idx="273">0.00071381027782536997</cx:pt>
          <cx:pt idx="274">0.0012900240573183975</cx:pt>
          <cx:pt idx="275">-0.0029048415950242751</cx:pt>
          <cx:pt idx="276">0.0004484146800605225</cx:pt>
          <cx:pt idx="277">0.0030774082377396251</cx:pt>
          <cx:pt idx="278">0.0010372362243172325</cx:pt>
          <cx:pt idx="279">-1.21408936622689e-05</cx:pt>
          <cx:pt idx="280">5.7536661785627999e-05</cx:pt>
          <cx:pt idx="281">-0.00029125790546513501</cx:pt>
          <cx:pt idx="282">-0.00068532309752009752</cx:pt>
          <cx:pt idx="283">0.00062836559600761249</cx:pt>
          <cx:pt idx="284">-0.0018034747963009525</cx:pt>
          <cx:pt idx="285">-0.00010302828519719774</cx:pt>
          <cx:pt idx="286">0.0016400684701569125</cx:pt>
          <cx:pt idx="287">0.0076300645221554749</cx:pt>
          <cx:pt idx="288">0.0083458586426918505</cx:pt>
          <cx:pt idx="289">0.0026938726114044752</cx:pt>
          <cx:pt idx="290">0.0021600028920738599</cx:pt>
          <cx:pt idx="291">0.00044373612015110502</cx:pt>
          <cx:pt idx="292">-0.00025440036130032999</cx:pt>
          <cx:pt idx="293">-0.007428555495374925</cx:pt>
          <cx:pt idx="294">-0.003020011494031125</cx:pt>
          <cx:pt idx="295">-0.0046723346868899496</cx:pt>
          <cx:pt idx="296">-0.013051449047675525</cx:pt>
          <cx:pt idx="297">-0.0091606180826881</cx:pt>
          <cx:pt idx="298">0.00095237172950028747</cx:pt>
          <cx:pt idx="299">0.023470386188418901</cx:pt>
          <cx:pt idx="300">0.021774284928331299</cx:pt>
          <cx:pt idx="301">-0.0036823702437599002</cx:pt>
          <cx:pt idx="302">-0.0189151308246518</cx:pt>
          <cx:pt idx="303">-0.0096799303490998599</cx:pt>
          <cx:pt idx="304">-0.0016777141350304799</cx:pt>
          <cx:pt idx="305">0.0079756690668800201</cx:pt>
          <cx:pt idx="306">0.00280186808674106</cx:pt>
          <cx:pt idx="307">-0.00038739959495768497</cx:pt>
          <cx:pt idx="308">-0.00043250728583988897</cx:pt>
          <cx:pt idx="309">-0.0012873366374704699</cx:pt>
          <cx:pt idx="310">-0.0049145359207369401</cx:pt>
          <cx:pt idx="311">-0.00551728480289361</cx:pt>
          <cx:pt idx="312">-0.014718719039051699</cx:pt>
          <cx:pt idx="313">-0.019225825744683799</cx:pt>
          <cx:pt idx="314">-0.0028761310860306402</cx:pt>
          <cx:pt idx="315">0.0103620780622183</cx:pt>
          <cx:pt idx="316">0.011915037579806401</cx:pt>
          <cx:pt idx="317">0.0139518375860913</cx:pt>
          <cx:pt idx="318">0.0129109627940532</cx:pt>
          <cx:pt idx="319">0.029751858583696701</cx:pt>
          <cx:pt idx="320">0.031660439356868797</cx:pt>
          <cx:pt idx="321">-0.00043214432649171298</cx:pt>
          <cx:pt idx="322">0.043656810671916201</cx:pt>
          <cx:pt idx="323">0.026736630579044199</cx:pt>
          <cx:pt idx="324">-0.0051349337171653396</cx:pt>
          <cx:pt idx="325">0.0106281698177515</cx:pt>
          <cx:pt idx="326">0.030769415360722401</cx:pt>
          <cx:pt idx="327">0.028919222977147298</cx:pt>
          <cx:pt idx="328">0.033218077919322998</cx:pt>
          <cx:pt idx="329">0.0024703450786733201</cx:pt>
          <cx:pt idx="330">-0.027968315332952201</cx:pt>
          <cx:pt idx="331">-0.010730232440591399</cx:pt>
          <cx:pt idx="332">-0.00070697721053935897</cx:pt>
          <cx:pt idx="333">0.0078292001197208094</cx:pt>
          <cx:pt idx="334">0.0017129547307838</cx:pt>
          <cx:pt idx="335">-0.00046612639253607101</cx:pt>
          <cx:pt idx="336">0.000278343847846236</cx:pt>
          <cx:pt idx="337">-0.000918258817796336</cx:pt>
          <cx:pt idx="338">-0.00361217571265094</cx:pt>
          <cx:pt idx="339">-0.012884677699713401</cx:pt>
          <cx:pt idx="340">-0.022283986510840601</cx:pt>
          <cx:pt idx="341">-0.0206279195143282</cx:pt>
          <cx:pt idx="342">-0.0027467230164301801</cx:pt>
          <cx:pt idx="343">-0.017375110272088601</cx:pt>
          <cx:pt idx="344">-0.015653679589562101</cx:pt>
          <cx:pt idx="345">0.0033018925094019801</cx:pt>
          <cx:pt idx="346">0.045486846428996898</cx:pt>
          <cx:pt idx="347">0.047091371243561601</cx:pt>
          <cx:pt idx="348">0.0486071353949728</cx:pt>
          <cx:pt idx="349">0.048644447536300102</cx:pt>
          <cx:pt idx="350">0.064283047687127004</cx:pt>
          <cx:pt idx="351">0.055742231614529798</cx:pt>
          <cx:pt idx="352">0.0101552887426022</cx:pt>
          <cx:pt idx="353">0.017933525873244201</cx:pt>
          <cx:pt idx="354">0.0316412356632663</cx:pt>
          <cx:pt idx="355">0.023001502210631599</cx:pt>
          <cx:pt idx="356">0.0049656474158995796</cx:pt>
          <cx:pt idx="357">-0.0179891668523307</cx:pt>
          <cx:pt idx="358">-0.025741226793648101</cx:pt>
          <cx:pt idx="359">-0.0145672156596377</cx:pt>
          <cx:pt idx="360">-0.012324566197465</cx:pt>
          <cx:pt idx="361">-5.3706973829075597e-05</cx:pt>
          <cx:pt idx="362">0.00081757465529070804</cx:pt>
          <cx:pt idx="363">-0.00029910537237489403</cx:pt>
          <cx:pt idx="364">0.00015085128810769099</cx:pt>
          <cx:pt idx="365">-0.00117117077598578</cx:pt>
          <cx:pt idx="366">-0.00301371943402933</cx:pt>
          <cx:pt idx="367">-0.0133192996642104</cx:pt>
          <cx:pt idx="368">-0.0305680043020049</cx:pt>
          <cx:pt idx="369">-0.021026491213434102</cx:pt>
          <cx:pt idx="370">-0.023263398759278998</cx:pt>
          <cx:pt idx="371">-0.0051907223093429801</cx:pt>
          <cx:pt idx="372">0.0011330901343712999</cx:pt>
          <cx:pt idx="373">0.0018577053208140399</cx:pt>
          <cx:pt idx="374">0.00067302522115365003</cx:pt>
          <cx:pt idx="375">0.038025209207587903</cx:pt>
          <cx:pt idx="376">0.059196622211198903</cx:pt>
          <cx:pt idx="377">0.073095684354250595</cx:pt>
          <cx:pt idx="378">0.057491568082050401</cx:pt>
          <cx:pt idx="379">0.038307798634584</cx:pt>
          <cx:pt idx="380">0.0320550259567043</cx:pt>
          <cx:pt idx="381">0.0201760729041837</cx:pt>
          <cx:pt idx="382">0.0014884637321982001</cx:pt>
          <cx:pt idx="383">0.0037080823735968502</cx:pt>
          <cx:pt idx="384">-0.0052917463363483302</cx:pt>
          <cx:pt idx="385">-0.024802011610683902</cx:pt>
          <cx:pt idx="386">-0.023996258784114901</cx:pt>
          <cx:pt idx="387">-0.019500328771889699</cx:pt>
          <cx:pt idx="388">-0.0116836871588792</cx:pt>
          <cx:pt idx="389">-0.0020357700794637699</cx:pt>
          <cx:pt idx="390">-0.0014990304303574499</cx:pt>
          <cx:pt idx="391">-0.0012652521000094401</cx:pt>
          <cx:pt idx="392">0.00023503984043238201</cx:pt>
          <cx:pt idx="393">0.000102463880780211</cx:pt>
          <cx:pt idx="394">-0.0020360672141011898</cx:pt>
          <cx:pt idx="395">-0.00757323307488316</cx:pt>
          <cx:pt idx="396">-0.0161217263161277</cx:pt>
          <cx:pt idx="397">-0.0183703786620809</cx:pt>
          <cx:pt idx="398">-0.014652462061220501</cx:pt>
          <cx:pt idx="399">-0.016504681219133899</cx:pt>
          <cx:pt idx="400">-0.0251378113229274</cx:pt>
          <cx:pt idx="401">-0.0204823340696468</cx:pt>
          <cx:pt idx="402">-0.0062318849773267499</cx:pt>
          <cx:pt idx="403">0.016111725500488699</cx:pt>
          <cx:pt idx="404">0.037425375178627103</cx:pt>
          <cx:pt idx="405">0.050384973641928801</cx:pt>
          <cx:pt idx="406">0.0265080412680622</cx:pt>
          <cx:pt idx="407">0.0228585695392385</cx:pt>
          <cx:pt idx="408">0.0437991607489032</cx:pt>
          <cx:pt idx="409">0.0082320376439794507</cx:pt>
          <cx:pt idx="410">-0.0137845020132171</cx:pt>
          <cx:pt idx="411">-0.022182835395791502</cx:pt>
          <cx:pt idx="412">-0.0023776947996541299</cx:pt>
          <cx:pt idx="413">-0.0032894822642758601</cx:pt>
          <cx:pt idx="414">-0.0065039457195502099</cx:pt>
          <cx:pt idx="415">-0.023454826863350101</cx:pt>
          <cx:pt idx="416">-0.00820199748709418</cx:pt>
          <cx:pt idx="417">-0.00016166234856291201</cx:pt>
          <cx:pt idx="418">-0.0016199108405764199</cx:pt>
          <cx:pt idx="419">0.00041428844879479599</cx:pt>
          <cx:pt idx="420">-7.9180560430156896e-05</cx:pt>
          <cx:pt idx="421">-0.00140264706452784</cx:pt>
          <cx:pt idx="422">0.00027158045003342898</cx:pt>
          <cx:pt idx="423">-0.0023350273631465401</cx:pt>
          <cx:pt idx="424">0.0030267310908634599</cx:pt>
          <cx:pt idx="425">-0.018037490526586399</cx:pt>
          <cx:pt idx="426">-0.026663443295410601</cx:pt>
          <cx:pt idx="427">-0.0263216309132412</cx:pt>
          <cx:pt idx="428">-0.016150555367924001</cx:pt>
          <cx:pt idx="429">-0.039669255840785303</cx:pt>
          <cx:pt idx="430">-0.051514102136113897</cx:pt>
          <cx:pt idx="431">-0.031435132613753601</cx:pt>
          <cx:pt idx="432">-0.0106542281913896</cx:pt>
          <cx:pt idx="433">0.0030201685921601999</cx:pt>
          <cx:pt idx="434">-0.0098940320288385206</cx:pt>
          <cx:pt idx="435">-0.0149016354632563</cx:pt>
          <cx:pt idx="436">0.0083207833567319808</cx:pt>
          <cx:pt idx="437">-0.011638758298884401</cx:pt>
          <cx:pt idx="438">-0.0038703438877492999</cx:pt>
          <cx:pt idx="439">-0.0033724712018073501</cx:pt>
          <cx:pt idx="440">0.0107135106542819</cx:pt>
          <cx:pt idx="441">0.017942926724996901</cx:pt>
          <cx:pt idx="442">0.0069485044061006699</cx:pt>
          <cx:pt idx="443">-0.00133264514389945</cx:pt>
          <cx:pt idx="444">0.0035032000176729301</cx:pt>
          <cx:pt idx="445">0.0037081791436665399</cx:pt>
          <cx:pt idx="446">-0.00105868053023551</cx:pt>
          <cx:pt idx="447">-0.00113616090943599</cx:pt>
          <cx:pt idx="448">-4.79425839421907e-05</cx:pt>
          <cx:pt idx="449">-0.00028690085200159198</cx:pt>
          <cx:pt idx="450">0.00025626645452920898</cx:pt>
          <cx:pt idx="451">0.0030252977523092398</cx:pt>
          <cx:pt idx="452">0.0049241566350467399</cx:pt>
          <cx:pt idx="453">-0.021953732941910501</cx:pt>
          <cx:pt idx="454">-0.026218387494688401</cx:pt>
          <cx:pt idx="455">-0.015445889285153299</cx:pt>
          <cx:pt idx="456">-0.0228673047388059</cx:pt>
          <cx:pt idx="457">-0.041585611018093202</cx:pt>
          <cx:pt idx="458">-0.074090120010639193</cx:pt>
          <cx:pt idx="459">-0.068361969215055995</cx:pt>
          <cx:pt idx="460">-0.048236208408435802</cx:pt>
          <cx:pt idx="461">-0.050317581055844197</cx:pt>
          <cx:pt idx="462">-0.053278327977508297</cx:pt>
          <cx:pt idx="463">-0.029406010492268601</cx:pt>
          <cx:pt idx="464">-0.021284405923357001</cx:pt>
          <cx:pt idx="465">-0.026065525155435601</cx:pt>
          <cx:pt idx="466">0.013864484545023901</cx:pt>
          <cx:pt idx="467">0.018762472023235801</cx:pt>
          <cx:pt idx="468">0.028187742681126601</cx:pt>
          <cx:pt idx="469">0.014435537791872</cx:pt>
          <cx:pt idx="470">0.0017907816452670401</cx:pt>
          <cx:pt idx="471">0.016266247564182101</cx:pt>
          <cx:pt idx="472">0.013334193354303799</cx:pt>
          <cx:pt idx="473">-0.0023944510869108198</cx:pt>
          <cx:pt idx="474">-0.0037047179737329599</cx:pt>
          <cx:pt idx="475">-0.00183436638719735</cx:pt>
          <cx:pt idx="476">-0.00059685024906905402</cx:pt>
          <cx:pt idx="477">-0.00033595295657965998</cx:pt>
          <cx:pt idx="478">-0.00033907063386414598</cx:pt>
          <cx:pt idx="479">0.0058348139628437096</cx:pt>
          <cx:pt idx="480">0.0157312134632796</cx:pt>
          <cx:pt idx="481">0.0059316527353846004</cx:pt>
          <cx:pt idx="482">0.0110644006002297</cx:pt>
          <cx:pt idx="483">-0.00192139380340015</cx:pt>
          <cx:pt idx="484">-0.0048570807892069296</cx:pt>
          <cx:pt idx="485">-0.023824804931921999</cx:pt>
          <cx:pt idx="486">-0.047493815091608001</cx:pt>
          <cx:pt idx="487">-0.057672471120962097</cx:pt>
          <cx:pt idx="488">-0.0638436272756603</cx:pt>
          <cx:pt idx="489">-0.054923468256289097</cx:pt>
          <cx:pt idx="490">-0.042326952287765403</cx:pt>
          <cx:pt idx="491">-0.023280337406689101</cx:pt>
          <cx:pt idx="492">-0.011214419988843601</cx:pt>
          <cx:pt idx="493">0.00042258590354988802</cx:pt>
          <cx:pt idx="494">0.017358504403675</cx:pt>
          <cx:pt idx="495">0.044322313177806702</cx:pt>
          <cx:pt idx="496">0.038067720836699397</cx:pt>
          <cx:pt idx="497">0.012405398051829299</cx:pt>
          <cx:pt idx="498">-0.0064371313282337297</cx:pt>
          <cx:pt idx="499">0.0219121295190833</cx:pt>
          <cx:pt idx="500">0.0109375657152103</cx:pt>
          <cx:pt idx="501">-0.0093446301081172804</cx:pt>
          <cx:pt idx="502">-0.0024469972996827502</cx:pt>
          <cx:pt idx="503">-0.00035613754290358301</cx:pt>
          <cx:pt idx="504">0.00065076694291728299</cx:pt>
          <cx:pt idx="505">1.8737059683956601e-06</cx:pt>
          <cx:pt idx="506">6.5984606772825598e-05</cx:pt>
          <cx:pt idx="507">0.0094379762833324398</cx:pt>
          <cx:pt idx="508">0.031821565715915497</cx:pt>
          <cx:pt idx="509">0.025100475868532</cx:pt>
          <cx:pt idx="510">0.031639004081606997</cx:pt>
          <cx:pt idx="511">0.018908245298516899</cx:pt>
          <cx:pt idx="512">0.00246462069691907</cx:pt>
          <cx:pt idx="513">-0.015155072742606201</cx:pt>
          <cx:pt idx="514">-0.0058612066601132704</cx:pt>
          <cx:pt idx="515">-0.018756952249478799</cx:pt>
          <cx:pt idx="516">-0.0272376339973774</cx:pt>
          <cx:pt idx="517">-0.025714424118313001</cx:pt>
          <cx:pt idx="518">-0.038094254005571003</cx:pt>
          <cx:pt idx="519">-0.0382123526655243</cx:pt>
          <cx:pt idx="520">-0.014481814846321</cx:pt>
          <cx:pt idx="521">0.010971905190362201</cx:pt>
          <cx:pt idx="522">-0.00049384355568453701</cx:pt>
          <cx:pt idx="523">0.038399959563946401</cx:pt>
          <cx:pt idx="524">0.022823183338843402</cx:pt>
          <cx:pt idx="525">-0.015579100612457</cx:pt>
          <cx:pt idx="526">-0.021126867810198</cx:pt>
          <cx:pt idx="527">0.019605312873526501</cx:pt>
          <cx:pt idx="528">0.0097869948578634004</cx:pt>
          <cx:pt idx="529">-0.0018423894977303301</cx:pt>
          <cx:pt idx="530">-0.0018659739288602901</cx:pt>
          <cx:pt idx="531">0.00045650329582146501</cx:pt>
          <cx:pt idx="532">-0.00077606117209731902</cx:pt>
          <cx:pt idx="533">-0.00070632968781437903</cx:pt>
          <cx:pt idx="534">-0.00082239462509390497</cx:pt>
          <cx:pt idx="535">0.0071777923927590003</cx:pt>
          <cx:pt idx="536">0.0246044927325249</cx:pt>
          <cx:pt idx="537">0.033271770209965398</cx:pt>
          <cx:pt idx="538">0.033329026660579297</cx:pt>
          <cx:pt idx="539">0.023761034235349199</cx:pt>
          <cx:pt idx="540">0.025053504376477399</cx:pt>
          <cx:pt idx="541">0.011150670978846099</cx:pt>
          <cx:pt idx="542">0.022121764816844001</cx:pt>
          <cx:pt idx="543">0.011933960443915899</cx:pt>
          <cx:pt idx="544">-0.00294918276901122</cx:pt>
          <cx:pt idx="545">-0.0300465081288789</cx:pt>
          <cx:pt idx="546">-0.0384208003494158</cx:pt>
          <cx:pt idx="547">-0.025753907587806098</cx:pt>
          <cx:pt idx="548">0.0141963701049983</cx:pt>
          <cx:pt idx="549">0.0022361664621069499</cx:pt>
          <cx:pt idx="550">0.010637734438712</cx:pt>
          <cx:pt idx="551">0.019972056341160501</cx:pt>
          <cx:pt idx="552">0.010084357618022399</cx:pt>
          <cx:pt idx="553">-0.0034325862807419701</cx:pt>
          <cx:pt idx="554">0.0050630040000179</cx:pt>
          <cx:pt idx="555">0.0229602792998598</cx:pt>
          <cx:pt idx="556">0.0093873691011036407</cx:pt>
          <cx:pt idx="557">-0.00126596998750539</cx:pt>
          <cx:pt idx="558">-0.0019600432453006499</cx:pt>
          <cx:pt idx="559">-0.00068133210645587199</cx:pt>
          <cx:pt idx="560">-0.000301091908370016</cx:pt>
          <cx:pt idx="561">3.6393850486504202e-05</cx:pt>
          <cx:pt idx="562">-0.0017690586159236901</cx:pt>
          <cx:pt idx="563">-0.0028173386342448602</cx:pt>
          <cx:pt idx="564">0.021338369597073699</cx:pt>
          <cx:pt idx="565">0.024940914698318401</cx:pt>
          <cx:pt idx="566">0.030509233096509599</cx:pt>
          <cx:pt idx="567">0.0071641769374885299</cx:pt>
          <cx:pt idx="568">0.018839401284050102</cx:pt>
          <cx:pt idx="569">0.023658081066439001</cx:pt>
          <cx:pt idx="570">0.0170986892175163</cx:pt>
          <cx:pt idx="571">0.012460318880775499</cx:pt>
          <cx:pt idx="572">-0.024998989985308698</cx:pt>
          <cx:pt idx="573">-0.025714508584609701</cx:pt>
          <cx:pt idx="574">-0.026247187925520901</cx:pt>
          <cx:pt idx="575">-0.0157895145889267</cx:pt>
          <cx:pt idx="576">0.0062813792306995299</cx:pt>
          <cx:pt idx="577">-0.0132341176442558</cx:pt>
          <cx:pt idx="578">-9.2533859572663905e-05</cx:pt>
          <cx:pt idx="579">0.0118692264007024</cx:pt>
          <cx:pt idx="580">0.019744284469921301</cx:pt>
          <cx:pt idx="581">0.016405553065009099</cx:pt>
          <cx:pt idx="582">0.0223171027719513</cx:pt>
          <cx:pt idx="583">0.0077283769250076897</cx:pt>
          <cx:pt idx="584">0.0019175157490980499</cx:pt>
          <cx:pt idx="585">-0.0048853988236228297</cx:pt>
          <cx:pt idx="586">-0.00069540127584781801</cx:pt>
          <cx:pt idx="587">0.00037951292361506999</cx:pt>
          <cx:pt idx="588">-0.00022618778766436299</cx:pt>
          <cx:pt idx="589">1.3398944716215e-05</cx:pt>
          <cx:pt idx="590">-0.0065673828973025501</cx:pt>
          <cx:pt idx="591">-0.00188056830768279</cx:pt>
          <cx:pt idx="592">0.017383694601504799</cx:pt>
          <cx:pt idx="593">0.0219189296865238</cx:pt>
          <cx:pt idx="594">0.011111461217128599</cx:pt>
          <cx:pt idx="595">-0.0030631866670226301</cx:pt>
          <cx:pt idx="596">0.0028337871937970799</cx:pt>
          <cx:pt idx="597">0.013069779660132501</cx:pt>
          <cx:pt idx="598">-0.0078971029049211203</cx:pt>
          <cx:pt idx="599">-0.0132033328444803</cx:pt>
          <cx:pt idx="600">-0.0187773914923666</cx:pt>
          <cx:pt idx="601">-0.018547793820535698</cx:pt>
          <cx:pt idx="602">-0.012734368232420201</cx:pt>
          <cx:pt idx="603">-0.0027722530512001701</cx:pt>
          <cx:pt idx="604">-0.015249780141551501</cx:pt>
          <cx:pt idx="605">-0.0125394309580414</cx:pt>
          <cx:pt idx="606">-0.021752247982769798</cx:pt>
          <cx:pt idx="607">0.0051169160462132199</cx:pt>
          <cx:pt idx="608">0.037470915264082201</cx:pt>
          <cx:pt idx="609">0.020237062838226998</cx:pt>
          <cx:pt idx="610">0.0052313267309154398</cx:pt>
          <cx:pt idx="611">-0.0113710272482032</cx:pt>
          <cx:pt idx="612">-0.0060366916256687896</cx:pt>
          <cx:pt idx="613">-0.0022763957994866202</cx:pt>
          <cx:pt idx="614">0.00058307559741109798</cx:pt>
          <cx:pt idx="615">-1.64839854597056e-05</cx:pt>
          <cx:pt idx="616">-0.00092776086518690597</cx:pt>
          <cx:pt idx="617">0.00057652194891449795</cx:pt>
          <cx:pt idx="618">-0.00185661492381506</cx:pt>
          <cx:pt idx="619">0.0026119604580554399</cx:pt>
          <cx:pt idx="620">0.0130255489447537</cx:pt>
          <cx:pt idx="621">0.0088349367817537501</cx:pt>
          <cx:pt idx="622">-0.0138492304582547</cx:pt>
          <cx:pt idx="623">-0.023100613362680999</cx:pt>
          <cx:pt idx="624">-0.028061181886290198</cx:pt>
          <cx:pt idx="625">-0.035985192106565603</cx:pt>
          <cx:pt idx="626">-0.021935466725938699</cx:pt>
          <cx:pt idx="627">-0.0100253559264376</cx:pt>
          <cx:pt idx="628">-0.031806856944860899</cx:pt>
          <cx:pt idx="629">-0.022730955838302799</cx:pt>
          <cx:pt idx="630">-0.0078629146500147299</cx:pt>
          <cx:pt idx="631">-0.015078634526825299</cx:pt>
          <cx:pt idx="632">-0.0070437081762774398</cx:pt>
          <cx:pt idx="633">-0.0078951759593129892</cx:pt>
          <cx:pt idx="634">-0.017837136538518001</cx:pt>
          <cx:pt idx="635">-0.0086303387410866499</cx:pt>
          <cx:pt idx="636">0.016272597178641102</cx:pt>
          <cx:pt idx="637">0.0073514088475612601</cx:pt>
          <cx:pt idx="638">0.00045855474177300902</cx:pt>
          <cx:pt idx="639">-0.0088101173372087897</cx:pt>
          <cx:pt idx="640">-0.00055178544459236396</cx:pt>
          <cx:pt idx="641">-0.0012319017231853799</cx:pt>
          <cx:pt idx="642">-0.00013659431498029399</cx:pt>
          <cx:pt idx="643">0.00074793342091617095</cx:pt>
          <cx:pt idx="644">0.00069295005700879895</cx:pt>
          <cx:pt idx="645">0.00074630657694658</cx:pt>
          <cx:pt idx="646">0.00038445093419857602</cx:pt>
          <cx:pt idx="647">0.00326737147730244</cx:pt>
          <cx:pt idx="648">0.0058097304585352496</cx:pt>
          <cx:pt idx="649">0.0036961314198016401</cx:pt>
          <cx:pt idx="650">-0.0040114799322633603</cx:pt>
          <cx:pt idx="651">-0.0183320822421583</cx:pt>
          <cx:pt idx="652">-0.034990704407261701</cx:pt>
          <cx:pt idx="653">-0.037104024788126397</cx:pt>
          <cx:pt idx="654">-0.037085779665244602</cx:pt>
          <cx:pt idx="655">-0.018332701930278601</cx:pt>
          <cx:pt idx="656">-0.0024795813672811701</cx:pt>
          <cx:pt idx="657">0.00039118921884990398</cx:pt>
          <cx:pt idx="658">-0.0083936821246034608</cx:pt>
          <cx:pt idx="659">-0.0060705912570422297</cx:pt>
          <cx:pt idx="660">0.0066580196329568599</cx:pt>
          <cx:pt idx="661">-0.011115307921012301</cx:pt>
          <cx:pt idx="662">-0.0096426916010458295</cx:pt>
          <cx:pt idx="663">-0.0023522882097347002</cx:pt>
          <cx:pt idx="664">0.0115350782095665</cx:pt>
          <cx:pt idx="665">0.0066206165236493298</cx:pt>
          <cx:pt idx="666">0.0022803789841325602</cx:pt>
          <cx:pt idx="667">-0.0019130500379538899</cx:pt>
          <cx:pt idx="668">0.00037962866609849799</cx:pt>
          <cx:pt idx="669">0.00061044009284910098</cx:pt>
          <cx:pt idx="670">0.000120610219020917</cx:pt>
          <cx:pt idx="671">1.4952657255669699e-05</cx:pt>
          <cx:pt idx="672">0.00085311478391987897</cx:pt>
          <cx:pt idx="673">0.00053670390303615304</cx:pt>
          <cx:pt idx="674">0.00100502541025944</cx:pt>
          <cx:pt idx="675">0.00196481581578903</cx:pt>
          <cx:pt idx="676">-0.00094931365505593801</cx:pt>
          <cx:pt idx="677">-0.0023725389848312001</cx:pt>
          <cx:pt idx="678">0.0044082046945424398</cx:pt>
          <cx:pt idx="679">0.0059163340903668499</cx:pt>
          <cx:pt idx="680">-0.0035144138085084499</cx:pt>
          <cx:pt idx="681">0.0048709197816601902</cx:pt>
          <cx:pt idx="682">0.0105297363093056</cx:pt>
          <cx:pt idx="683">0.0102225190844975</cx:pt>
          <cx:pt idx="684">0.0060381151130225099</cx:pt>
          <cx:pt idx="685">-0.022678824386922002</cx:pt>
          <cx:pt idx="686">-0.018976477866416399</cx:pt>
          <cx:pt idx="687">-0.0184879726859302</cx:pt>
          <cx:pt idx="688">-0.0153884336274116</cx:pt>
          <cx:pt idx="689">-0.021091022798189401</cx:pt>
          <cx:pt idx="690">-0.019483956742380001</cx:pt>
          <cx:pt idx="691">-0.011436279403365101</cx:pt>
          <cx:pt idx="692">0.0052386619724751103</cx:pt>
          <cx:pt idx="693">0.00134459623329256</cx:pt>
          <cx:pt idx="694">0.00070425387350762697</cx:pt>
          <cx:pt idx="695">-0.00029182957500686299</cx:pt>
          <cx:pt idx="696">-0.0012007129653678499</cx:pt>
          <cx:pt idx="697">-0.00065505421853281204</cx:pt>
          <cx:pt idx="698">-0.000237491199201298</cx:pt>
          <cx:pt idx="699">0.00023956014568956199</cx:pt>
          <cx:pt idx="700">2.2894899864035501e-05</cx:pt>
          <cx:pt idx="701">-0.00025809291772736</cx:pt>
          <cx:pt idx="702">5.4357828064686002e-05</cx:pt>
          <cx:pt idx="703">-7.5270181337150797e-05</cx:pt>
          <cx:pt idx="704">-0.0028056625870565002</cx:pt>
          <cx:pt idx="705">-0.0019086651025148999</cx:pt>
          <cx:pt idx="706">0.00272134330073041</cx:pt>
          <cx:pt idx="707">0.0019042796644311</cx:pt>
          <cx:pt idx="708">0.00339296163790756</cx:pt>
          <cx:pt idx="709">0.0067496992382620399</cx:pt>
          <cx:pt idx="710">0.025628846484588099</cx:pt>
          <cx:pt idx="711">0.014788078747556501</cx:pt>
          <cx:pt idx="712">0.0190277159293799</cx:pt>
          <cx:pt idx="713">0.0028582016604201299</cx:pt>
          <cx:pt idx="714">0.00282846962525152</cx:pt>
          <cx:pt idx="715">-0.00219910932530991</cx:pt>
          <cx:pt idx="716">-0.00960768935091731</cx:pt>
          <cx:pt idx="717">-0.0037436374156146401</cx:pt>
          <cx:pt idx="718">-0.0054192697359985399</cx:pt>
          <cx:pt idx="719">-0.0042212831211877596</cx:pt>
          <cx:pt idx="720">0.0077553932402318901</cx:pt>
          <cx:pt idx="721">0.0069436984159394997</cx:pt>
          <cx:pt idx="722">0.00217101350793991</cx:pt>
          <cx:pt idx="723">0.00049827409507631005</cx:pt>
          <cx:pt idx="724">0.00065965061589006704</cx:pt>
          <cx:pt idx="725">-0.00056555963794747196</cx:pt>
          <cx:pt idx="726">0.00024279346551014599</cx:pt>
          <cx:pt idx="727">0.000289374701223494</cx:pt>
          <cx:pt idx="728">0.00039510286207518997</cx:pt>
          <cx:pt idx="729">-0.00114372460193867</cx:pt>
          <cx:pt idx="730">0.00064012074350996604</cx:pt>
          <cx:pt idx="731">-0.00024902008328507</cx:pt>
          <cx:pt idx="732">0.00027205497884924703</cx:pt>
          <cx:pt idx="733">0.0012187720900980401</cx:pt>
          <cx:pt idx="734">0.00174431222954013</cx:pt>
          <cx:pt idx="735">0.0041083037796458902</cx:pt>
          <cx:pt idx="736">0.0032826897917058598</cx:pt>
          <cx:pt idx="737">0.0073890447175433997</cx:pt>
          <cx:pt idx="738">0.0151283316338432</cx:pt>
          <cx:pt idx="739">0.0155063038735313</cx:pt>
          <cx:pt idx="740">0.016102842318291399</cx:pt>
          <cx:pt idx="741">0.0011725675404083301</cx:pt>
          <cx:pt idx="742">0.0060371779015403401</cx:pt>
          <cx:pt idx="743">0.00585518866648853</cx:pt>
          <cx:pt idx="744">0.0092046897531882308</cx:pt>
          <cx:pt idx="745">0.0075877205963851401</cx:pt>
          <cx:pt idx="746">0.0040339847906953798</cx:pt>
          <cx:pt idx="747">-0.0052354152761080004</cx:pt>
          <cx:pt idx="748">-0.00098590133999669092</cx:pt>
          <cx:pt idx="749">0.00051865568314154802</cx:pt>
          <cx:pt idx="750">-0.0012443796146048901</cx:pt>
          <cx:pt idx="751">0.000100441850252057</cx:pt>
          <cx:pt idx="752">-0.00092060104140973095</cx:pt>
          <cx:pt idx="753">-0.00040734513875582501</cx:pt>
          <cx:pt idx="754">0.00064183772637218205</cx:pt>
          <cx:pt idx="755">3.5925035429506902e-05</cx:pt>
          <cx:pt idx="756">0.00054527111132432297</cx:pt>
          <cx:pt idx="757">0.000113562714939338</cx:pt>
          <cx:pt idx="758">0.00060867016197271601</cx:pt>
          <cx:pt idx="759">-0.000278664530973216</cx:pt>
          <cx:pt idx="760">0.00033640172919021202</cx:pt>
          <cx:pt idx="761">4.99464641486623e-05</cx:pt>
          <cx:pt idx="762">0.00038329102471147702</cx:pt>
          <cx:pt idx="763">-0.000186823897806129</cx:pt>
          <cx:pt idx="764">-0.00022981722841886599</cx:pt>
          <cx:pt idx="765">-0.00136300675332672</cx:pt>
          <cx:pt idx="766">-0.0055273361933864699</cx:pt>
          <cx:pt idx="767">-0.00032354658612324702</cx:pt>
          <cx:pt idx="768">0.0012092335789769999</cx:pt>
          <cx:pt idx="769">-0.0011574482384972399</cx:pt>
          <cx:pt idx="770">0.00059983654413252698</cx:pt>
          <cx:pt idx="771">0.00166348560850082</cx:pt>
          <cx:pt idx="772">-0.00104368065568806</cx:pt>
          <cx:pt idx="773">-0.0011859741003922</cx:pt>
          <cx:pt idx="774">0.0014131846240117601</cx:pt>
          <cx:pt idx="775">0.00060496140495111398</cx:pt>
          <cx:pt idx="776">-0.00060901729389921399</cx:pt>
          <cx:pt idx="777">-0.00146255766936451</cx:pt>
          <cx:pt idx="778">-0.0014833488609247299</cx:pt>
          <cx:pt idx="779">-0.00021542012377140599</cx:pt>
          <cx:pt idx="780">-0.000230921988710461</cx:pt>
          <cx:pt idx="781">-0.00015206856104148101</cx:pt>
          <cx:pt idx="782">-0.00036724960318170401</cx:pt>
          <cx:pt idx="783">-0.00055087590747710305</cx:pt>
          <cx:pt idx="784">-0.002657989335826675</cx:pt>
          <cx:pt idx="785">-0.0020374175609149999</cx:pt>
          <cx:pt idx="786">0.00016979992548194376</cx:pt>
          <cx:pt idx="787">-0.0020300613230920502</cx:pt>
          <cx:pt idx="788">-0.002772049543444875</cx:pt>
          <cx:pt idx="789">0.001810061588752605</cx:pt>
          <cx:pt idx="790">0.0027555650240586251</cx:pt>
          <cx:pt idx="791">0.0037438652409787</cx:pt>
          <cx:pt idx="792">0.0033125108279269499</cx:pt>
          <cx:pt idx="793">0.0056251431348721247</cx:pt>
          <cx:pt idx="794">0.001448945175931815</cx:pt>
          <cx:pt idx="795">0.0043105292800763497</cx:pt>
          <cx:pt idx="796">0.011671115181951649</cx:pt>
          <cx:pt idx="797">0.010905731068777125</cx:pt>
          <cx:pt idx="798">0.0087114530623338248</cx:pt>
          <cx:pt idx="799">8.8686010039645504e-05</cx:pt>
          <cx:pt idx="800">0.0031111203890484998</cx:pt>
          <cx:pt idx="801">0.0055529856954932254</cx:pt>
          <cx:pt idx="802">0.0022112830502585925</cx:pt>
          <cx:pt idx="803">0.0004083549755876425</cx:pt>
          <cx:pt idx="804">-0.0015993747896997899</cx:pt>
          <cx:pt idx="805">0.00051711374871668255</cx:pt>
          <cx:pt idx="806">0.0023525739504423925</cx:pt>
          <cx:pt idx="807">0.00061733983720411751</cx:pt>
          <cx:pt idx="808">-9.6990672069301745e-05</cx:pt>
          <cx:pt idx="809">4.9867324093847497e-06</cx:pt>
          <cx:pt idx="810">2.4984587355011701e-05</cx:pt>
          <cx:pt idx="811">-0.00093419859284033001</cx:pt>
          <cx:pt idx="812">-0.00098266353946623248</cx:pt>
          <cx:pt idx="813">-0.00098059808819859259</cx:pt>
          <cx:pt idx="814">0.00084427054810334</cx:pt>
          <cx:pt idx="815">0.0001144074070891385</cx:pt>
          <cx:pt idx="816">-0.00149297660857571</cx:pt>
          <cx:pt idx="817">0.0036573870258114248</cx:pt>
          <cx:pt idx="818">0.0030831444007826752</cx:pt>
          <cx:pt idx="819">0.0043979438531138249</cx:pt>
          <cx:pt idx="820">0.0057378775758128</cx:pt>
          <cx:pt idx="821">0.0066611999996416503</cx:pt>
          <cx:pt idx="822">0.0069156948550324997</cx:pt>
          <cx:pt idx="823">0.0010983681575166</cx:pt>
          <cx:pt idx="824">0.0071617140469260251</cx:pt>
          <cx:pt idx="825">0.0058872442169366499</cx:pt>
          <cx:pt idx="826">0.00011141189858299625</cx:pt>
          <cx:pt idx="827">-0.0011752817952303651</cx:pt>
          <cx:pt idx="828">0.0028062797634491</cx:pt>
          <cx:pt idx="829">0.0054051978904898499</cx:pt>
          <cx:pt idx="830">0.0036066324810330001</cx:pt>
          <cx:pt idx="831">0.00080487734559450002</cx:pt>
          <cx:pt idx="832">-0.0016623893434300099</cx:pt>
          <cx:pt idx="833">0.0015539324750009349</cx:pt>
          <cx:pt idx="834">0.0031039680200123749</cx:pt>
          <cx:pt idx="835">0.0009008504132583425</cx:pt>
          <cx:pt idx="836">0.00031506639863572498</cx:pt>
          <cx:pt idx="837">8.5115206204037746e-05</cx:pt>
          <cx:pt idx="838">0.0001671231244825905</cx:pt>
          <cx:pt idx="839">-0.00045781030029278501</cx:pt>
          <cx:pt idx="840">0.00027019680753249752</cx:pt>
          <cx:pt idx="841">-0.0025349608303324501</cx:pt>
          <cx:pt idx="842">0.00050351884596691501</cx:pt>
          <cx:pt idx="843">0.0022762418000486424</cx:pt>
          <cx:pt idx="844">0.0028106540405963502</cx:pt>
          <cx:pt idx="845">0.0095848807548791007</cx:pt>
          <cx:pt idx="846">0.0083912220539036995</cx:pt>
          <cx:pt idx="847">0.0034901484803776502</cx:pt>
          <cx:pt idx="848">0.0070490219802705999</cx:pt>
          <cx:pt idx="849">0.00099196789090802255</cx:pt>
          <cx:pt idx="850">-0.0042672844228828751</cx:pt>
          <cx:pt idx="851">-0.0056345888014373499</cx:pt>
          <cx:pt idx="852">-0.0013355136464862226</cx:pt>
          <cx:pt idx="853">-0.0048786957888198252</cx:pt>
          <cx:pt idx="854">-0.0075154648530001752</cx:pt>
          <cx:pt idx="855">-0.0051578059546102248</cx:pt>
          <cx:pt idx="856">0.00074989040719447998</cx:pt>
          <cx:pt idx="857">0.0049867734147230752</cx:pt>
          <cx:pt idx="858">0.00071381027782536997</cx:pt>
          <cx:pt idx="859">0.0012900240573183975</cx:pt>
          <cx:pt idx="860">-0.0029048415950242751</cx:pt>
          <cx:pt idx="861">0.0004484146800605225</cx:pt>
          <cx:pt idx="862">0.0030774082377396251</cx:pt>
          <cx:pt idx="863">0.0010372362243172325</cx:pt>
          <cx:pt idx="864">-1.21408936622689e-05</cx:pt>
          <cx:pt idx="865">5.7536661785627999e-05</cx:pt>
          <cx:pt idx="866">-0.00029125790546513501</cx:pt>
          <cx:pt idx="867">-0.00068532309752009752</cx:pt>
          <cx:pt idx="868">0.00062836559600761249</cx:pt>
          <cx:pt idx="869">-0.0018034747963009525</cx:pt>
          <cx:pt idx="870">-0.00010302828519719774</cx:pt>
          <cx:pt idx="871">0.0016400684701569125</cx:pt>
          <cx:pt idx="872">0.0076300645221554749</cx:pt>
          <cx:pt idx="873">0.0083458586426918505</cx:pt>
          <cx:pt idx="874">0.0026938726114044752</cx:pt>
          <cx:pt idx="875">0.0021600028920738599</cx:pt>
          <cx:pt idx="876">0.00044373612015110502</cx:pt>
          <cx:pt idx="877">-0.00025440036130032999</cx:pt>
          <cx:pt idx="878">-0.007428555495374925</cx:pt>
          <cx:pt idx="879">-0.003020011494031125</cx:pt>
          <cx:pt idx="880">-0.0046723346868899496</cx:pt>
          <cx:pt idx="881">-0.013051449047675525</cx:pt>
          <cx:pt idx="882">-0.0091606180826881</cx:pt>
          <cx:pt idx="883">0.00095237172950028747</cx:pt>
          <cx:pt idx="884">-0.002657989335826675</cx:pt>
          <cx:pt idx="885">-0.0020374175609149999</cx:pt>
          <cx:pt idx="886">0.00016979992548194376</cx:pt>
          <cx:pt idx="887">-0.0020300613230920502</cx:pt>
          <cx:pt idx="888">-0.002772049543444875</cx:pt>
          <cx:pt idx="889">0.001810061588752605</cx:pt>
          <cx:pt idx="890">0.0027555650240586251</cx:pt>
          <cx:pt idx="891">0.0037438652409787</cx:pt>
          <cx:pt idx="892">0.0033125108279269499</cx:pt>
          <cx:pt idx="893">0.0056251431348721247</cx:pt>
          <cx:pt idx="894">0.001448945175931815</cx:pt>
          <cx:pt idx="895">0.0043105292800763497</cx:pt>
          <cx:pt idx="896">0.011671115181951649</cx:pt>
          <cx:pt idx="897">0.010905731068777125</cx:pt>
          <cx:pt idx="898">0.0087114530623338248</cx:pt>
          <cx:pt idx="899">8.8686010039645504e-05</cx:pt>
          <cx:pt idx="900">0.0031111203890484998</cx:pt>
          <cx:pt idx="901">0.0055529856954932254</cx:pt>
          <cx:pt idx="902">0.0022112830502585925</cx:pt>
          <cx:pt idx="903">0.0004083549755876425</cx:pt>
          <cx:pt idx="904">-0.0015993747896997899</cx:pt>
          <cx:pt idx="905">0.00051711374871668255</cx:pt>
          <cx:pt idx="906">0.0023525739504423925</cx:pt>
          <cx:pt idx="907">0.00061733983720411751</cx:pt>
          <cx:pt idx="908">-9.6990672069301745e-05</cx:pt>
          <cx:pt idx="909">4.9867324093847497e-06</cx:pt>
          <cx:pt idx="910">2.4984587355011701e-05</cx:pt>
          <cx:pt idx="911">-0.00093419859284033001</cx:pt>
          <cx:pt idx="912">-0.00098266353946623248</cx:pt>
          <cx:pt idx="913">-0.00098059808819859259</cx:pt>
          <cx:pt idx="914">0.00084427054810334</cx:pt>
          <cx:pt idx="915">0.0001144074070891385</cx:pt>
          <cx:pt idx="916">-0.00149297660857571</cx:pt>
          <cx:pt idx="917">0.0036573870258114248</cx:pt>
          <cx:pt idx="918">0.0030831444007826752</cx:pt>
          <cx:pt idx="919">0.0043979438531138249</cx:pt>
          <cx:pt idx="920">0.0057378775758128</cx:pt>
          <cx:pt idx="921">0.0066611999996416503</cx:pt>
          <cx:pt idx="922">0.0069156948550324997</cx:pt>
          <cx:pt idx="923">0.0010983681575166</cx:pt>
          <cx:pt idx="924">0.0071617140469260251</cx:pt>
          <cx:pt idx="925">0.0058872442169366499</cx:pt>
          <cx:pt idx="926">0.00011141189858299625</cx:pt>
          <cx:pt idx="927">-0.0011752817952303651</cx:pt>
          <cx:pt idx="928">0.0028062797634491</cx:pt>
          <cx:pt idx="929">0.0054051978904898499</cx:pt>
          <cx:pt idx="930">0.0036066324810330001</cx:pt>
          <cx:pt idx="931">0.00080487734559450002</cx:pt>
          <cx:pt idx="932">-0.0016623893434300099</cx:pt>
          <cx:pt idx="933">0.0015539324750009349</cx:pt>
          <cx:pt idx="934">0.0031039680200123749</cx:pt>
          <cx:pt idx="935">0.0009008504132583425</cx:pt>
          <cx:pt idx="936">0.00031506639863572498</cx:pt>
          <cx:pt idx="937">8.5115206204037746e-05</cx:pt>
          <cx:pt idx="938">0.0001671231244825905</cx:pt>
          <cx:pt idx="939">-0.00045781030029278501</cx:pt>
          <cx:pt idx="940">0.00027019680753249752</cx:pt>
          <cx:pt idx="941">-0.0025349608303324501</cx:pt>
          <cx:pt idx="942">0.00050351884596691501</cx:pt>
          <cx:pt idx="943">0.0022762418000486424</cx:pt>
          <cx:pt idx="944">0.0028106540405963502</cx:pt>
          <cx:pt idx="945">0.0095848807548791007</cx:pt>
          <cx:pt idx="946">0.0083912220539036995</cx:pt>
          <cx:pt idx="947">0.0034901484803776502</cx:pt>
          <cx:pt idx="948">0.0070490219802705999</cx:pt>
          <cx:pt idx="949">0.00099196789090802255</cx:pt>
          <cx:pt idx="950">-0.0042672844228828751</cx:pt>
          <cx:pt idx="951">-0.0056345888014373499</cx:pt>
          <cx:pt idx="952">-0.0013355136464862226</cx:pt>
          <cx:pt idx="953">-0.0048786957888198252</cx:pt>
          <cx:pt idx="954">-0.0075154648530001752</cx:pt>
          <cx:pt idx="955">-0.0051578059546102248</cx:pt>
          <cx:pt idx="956">0.00074989040719447998</cx:pt>
          <cx:pt idx="957">0.0049867734147230752</cx:pt>
          <cx:pt idx="958">0.00071381027782536997</cx:pt>
          <cx:pt idx="959">0.0012900240573183975</cx:pt>
          <cx:pt idx="960">-0.0029048415950242751</cx:pt>
          <cx:pt idx="961">0.0004484146800605225</cx:pt>
          <cx:pt idx="962">0.0030774082377396251</cx:pt>
          <cx:pt idx="963">0.0010372362243172325</cx:pt>
          <cx:pt idx="964">-1.21408936622689e-05</cx:pt>
          <cx:pt idx="965">5.7536661785627999e-05</cx:pt>
          <cx:pt idx="966">-0.00029125790546513501</cx:pt>
          <cx:pt idx="967">-0.00068532309752009752</cx:pt>
          <cx:pt idx="968">0.00062836559600761249</cx:pt>
          <cx:pt idx="969">-0.0018034747963009525</cx:pt>
          <cx:pt idx="970">-0.00010302828519719774</cx:pt>
          <cx:pt idx="971">0.0016400684701569125</cx:pt>
          <cx:pt idx="972">0.0076300645221554749</cx:pt>
          <cx:pt idx="973">0.0083458586426918505</cx:pt>
          <cx:pt idx="974">0.0026938726114044752</cx:pt>
          <cx:pt idx="975">0.0021600028920738599</cx:pt>
          <cx:pt idx="976">0.00044373612015110502</cx:pt>
          <cx:pt idx="977">-0.00025440036130032999</cx:pt>
          <cx:pt idx="978">-0.007428555495374925</cx:pt>
          <cx:pt idx="979">-0.003020011494031125</cx:pt>
          <cx:pt idx="980">-0.0046723346868899496</cx:pt>
          <cx:pt idx="981">-0.013051449047675525</cx:pt>
          <cx:pt idx="982">-0.0091606180826881</cx:pt>
          <cx:pt idx="983">0.00095237172950028747</cx:pt>
          <cx:pt idx="984">-0.002657989335826675</cx:pt>
          <cx:pt idx="985">-0.0020374175609149999</cx:pt>
          <cx:pt idx="986">0.00016979992548194376</cx:pt>
          <cx:pt idx="987">-0.0020300613230920502</cx:pt>
          <cx:pt idx="988">-0.002772049543444875</cx:pt>
          <cx:pt idx="989">0.001810061588752605</cx:pt>
          <cx:pt idx="990">0.0027555650240586251</cx:pt>
          <cx:pt idx="991">0.0037438652409787</cx:pt>
          <cx:pt idx="992">0.0033125108279269499</cx:pt>
          <cx:pt idx="993">0.0056251431348721247</cx:pt>
          <cx:pt idx="994">0.001448945175931815</cx:pt>
          <cx:pt idx="995">0.0043105292800763497</cx:pt>
          <cx:pt idx="996">0.011671115181951649</cx:pt>
          <cx:pt idx="997">0.010905731068777125</cx:pt>
          <cx:pt idx="998">0.0087114530623338248</cx:pt>
          <cx:pt idx="999">8.8686010039645504e-05</cx:pt>
          <cx:pt idx="1000">0.0031111203890484998</cx:pt>
          <cx:pt idx="1001">0.0055529856954932254</cx:pt>
          <cx:pt idx="1002">0.0022112830502585925</cx:pt>
          <cx:pt idx="1003">0.0004083549755876425</cx:pt>
          <cx:pt idx="1004">-0.0015993747896997899</cx:pt>
          <cx:pt idx="1005">0.00051711374871668255</cx:pt>
          <cx:pt idx="1006">0.0023525739504423925</cx:pt>
          <cx:pt idx="1007">0.00061733983720411751</cx:pt>
          <cx:pt idx="1008">-9.6990672069301745e-05</cx:pt>
          <cx:pt idx="1009">4.9867324093847497e-06</cx:pt>
          <cx:pt idx="1010">2.4984587355011701e-05</cx:pt>
          <cx:pt idx="1011">-0.00093419859284033001</cx:pt>
          <cx:pt idx="1012">-0.00098266353946623248</cx:pt>
          <cx:pt idx="1013">-0.00098059808819859259</cx:pt>
          <cx:pt idx="1014">0.00084427054810334</cx:pt>
          <cx:pt idx="1015">0.0001144074070891385</cx:pt>
          <cx:pt idx="1016">-0.00149297660857571</cx:pt>
          <cx:pt idx="1017">0.0036573870258114248</cx:pt>
          <cx:pt idx="1018">0.0030831444007826752</cx:pt>
          <cx:pt idx="1019">0.0043979438531138249</cx:pt>
          <cx:pt idx="1020">0.0057378775758128</cx:pt>
          <cx:pt idx="1021">0.0066611999996416503</cx:pt>
          <cx:pt idx="1022">0.0069156948550324997</cx:pt>
          <cx:pt idx="1023">0.0010983681575166</cx:pt>
          <cx:pt idx="1024">0.0071617140469260251</cx:pt>
          <cx:pt idx="1025">0.0058872442169366499</cx:pt>
          <cx:pt idx="1026">0.00011141189858299625</cx:pt>
          <cx:pt idx="1027">-0.0011752817952303651</cx:pt>
          <cx:pt idx="1028">0.0028062797634491</cx:pt>
          <cx:pt idx="1029">0.0054051978904898499</cx:pt>
          <cx:pt idx="1030">0.0036066324810330001</cx:pt>
          <cx:pt idx="1031">0.00080487734559450002</cx:pt>
          <cx:pt idx="1032">-0.0016623893434300099</cx:pt>
          <cx:pt idx="1033">0.0015539324750009349</cx:pt>
          <cx:pt idx="1034">0.0031039680200123749</cx:pt>
          <cx:pt idx="1035">0.0009008504132583425</cx:pt>
          <cx:pt idx="1036">0.00031506639863572498</cx:pt>
          <cx:pt idx="1037">8.5115206204037746e-05</cx:pt>
          <cx:pt idx="1038">0.0001671231244825905</cx:pt>
          <cx:pt idx="1039">-0.00045781030029278501</cx:pt>
          <cx:pt idx="1040">0.00027019680753249752</cx:pt>
          <cx:pt idx="1041">-0.0025349608303324501</cx:pt>
          <cx:pt idx="1042">0.00050351884596691501</cx:pt>
          <cx:pt idx="1043">0.0022762418000486424</cx:pt>
          <cx:pt idx="1044">0.0028106540405963502</cx:pt>
          <cx:pt idx="1045">0.0095848807548791007</cx:pt>
          <cx:pt idx="1046">0.0083912220539036995</cx:pt>
          <cx:pt idx="1047">0.0034901484803776502</cx:pt>
          <cx:pt idx="1048">0.0070490219802705999</cx:pt>
          <cx:pt idx="1049">0.00099196789090802255</cx:pt>
          <cx:pt idx="1050">-0.0042672844228828751</cx:pt>
          <cx:pt idx="1051">-0.0056345888014373499</cx:pt>
          <cx:pt idx="1052">-0.0013355136464862226</cx:pt>
          <cx:pt idx="1053">-0.0048786957888198252</cx:pt>
          <cx:pt idx="1054">-0.0075154648530001752</cx:pt>
          <cx:pt idx="1055">-0.0051578059546102248</cx:pt>
          <cx:pt idx="1056">0.00074989040719447998</cx:pt>
          <cx:pt idx="1057">0.0049867734147230752</cx:pt>
          <cx:pt idx="1058">0.00071381027782536997</cx:pt>
          <cx:pt idx="1059">0.0012900240573183975</cx:pt>
          <cx:pt idx="1060">-0.0029048415950242751</cx:pt>
          <cx:pt idx="1061">0.0004484146800605225</cx:pt>
          <cx:pt idx="1062">0.0030774082377396251</cx:pt>
          <cx:pt idx="1063">0.0010372362243172325</cx:pt>
          <cx:pt idx="1064">-1.21408936622689e-05</cx:pt>
          <cx:pt idx="1065">5.7536661785627999e-05</cx:pt>
          <cx:pt idx="1066">-0.00029125790546513501</cx:pt>
          <cx:pt idx="1067">-0.00068532309752009752</cx:pt>
          <cx:pt idx="1068">0.00062836559600761249</cx:pt>
          <cx:pt idx="1069">-0.0018034747963009525</cx:pt>
          <cx:pt idx="1070">-0.00010302828519719774</cx:pt>
          <cx:pt idx="1071">0.0016400684701569125</cx:pt>
          <cx:pt idx="1072">0.0076300645221554749</cx:pt>
          <cx:pt idx="1073">0.0083458586426918505</cx:pt>
          <cx:pt idx="1074">0.0026938726114044752</cx:pt>
          <cx:pt idx="1075">0.0021600028920738599</cx:pt>
          <cx:pt idx="1076">0.00044373612015110502</cx:pt>
          <cx:pt idx="1077">-0.00025440036130032999</cx:pt>
          <cx:pt idx="1078">-0.007428555495374925</cx:pt>
          <cx:pt idx="1079">-0.003020011494031125</cx:pt>
          <cx:pt idx="1080">-0.0046723346868899496</cx:pt>
          <cx:pt idx="1081">-0.013051449047675525</cx:pt>
          <cx:pt idx="1082">-0.0091606180826881</cx:pt>
          <cx:pt idx="1083">0.00095237172950028747</cx:pt>
        </cx:lvl>
      </cx:numDim>
    </cx:data>
    <cx:data id="180">
      <cx:numDim type="val">
        <cx:f>Sheet2!$FY$1:$FY$1084</cx:f>
        <cx:lvl ptCount="1084" formatCode="0.00E+00">
          <cx:pt idx="0">1.91358014124367e-05</cx:pt>
          <cx:pt idx="1">5.1699454602493203e-05</cx:pt>
          <cx:pt idx="2">-0.00028619735575719901</cx:pt>
          <cx:pt idx="3">-0.00045385541658682197</cx:pt>
          <cx:pt idx="4">0.000268946948987973</cx:pt>
          <cx:pt idx="5">-0.000202520748310587</cx:pt>
          <cx:pt idx="6">0.00051059927829048802</cx:pt>
          <cx:pt idx="7">0.00051539135285227802</cx:pt>
          <cx:pt idx="8">-0.00054016582531045605</cx:pt>
          <cx:pt idx="9">0.00052527531839787497</cx:pt>
          <cx:pt idx="10">-0.00033553163530640798</cx:pt>
          <cx:pt idx="11">-0.00017188968731756801</cx:pt>
          <cx:pt idx="12">0.00020136818170634</cx:pt>
          <cx:pt idx="13">-5.7195889896749501e-05</cx:pt>
          <cx:pt idx="14">-0.00049261753760231595</cx:pt>
          <cx:pt idx="15">0.00019546121241944501</cx:pt>
          <cx:pt idx="16">0.00046010022889595603</cx:pt>
          <cx:pt idx="17">-0.00056228293938565097</cx:pt>
          <cx:pt idx="18">-0.00079474051133589295</cx:pt>
          <cx:pt idx="19">-0.00015487507369433499</cx:pt>
          <cx:pt idx="20">-0.00036226213126405</cx:pt>
          <cx:pt idx="21">-0.00082848566327201599</cx:pt>
          <cx:pt idx="22">5.3561535648537797e-05</cx:pt>
          <cx:pt idx="23">-8.1745480904629399e-06</cx:pt>
          <cx:pt idx="24">3.9694825566064102e-05</cx:pt>
          <cx:pt idx="25">-0.00064317287621421296</cx:pt>
          <cx:pt idx="26">-0.00037364170542900901</cx:pt>
          <cx:pt idx="27">-0.00056342551626372003</cx:pt>
          <cx:pt idx="28">0.00040202893683343799</cx:pt>
          <cx:pt idx="29">0.00071007640199419501</cx:pt>
          <cx:pt idx="30">-2.5369980769403301e-07</cx:pt>
          <cx:pt idx="31">0.00063790765889162101</cx:pt>
          <cx:pt idx="32">-0.00036362560168137602</cx:pt>
          <cx:pt idx="33">0.00056933795466287702</cx:pt>
          <cx:pt idx="34">0.00040029224086362999</cx:pt>
          <cx:pt idx="35">0.00061357569754114897</cx:pt>
          <cx:pt idx="36">-0.00043049702148696402</cx:pt>
          <cx:pt idx="37">0.00062495449740136797</cx:pt>
          <cx:pt idx="38">0.00019684161849612401</cx:pt>
          <cx:pt idx="39">-0.00029447543022695897</cx:pt>
          <cx:pt idx="40">0.00039750063973859902</cx:pt>
          <cx:pt idx="41">0.00066504969930547</cx:pt>
          <cx:pt idx="42">-0.00239318113555186</cx:pt>
          <cx:pt idx="43">-0.00175415054656243</cx:pt>
          <cx:pt idx="44">0.00165415714030326</cx:pt>
          <cx:pt idx="45">0.000778682257494556</cx:pt>
          <cx:pt idx="46">0.0024771855630905401</cx:pt>
          <cx:pt idx="47">0.00316260749482125</cx:pt>
          <cx:pt idx="48">0.0022387535097555199</cx:pt>
          <cx:pt idx="49">0.0015990873928244801</cx:pt>
          <cx:pt idx="50">0.00026854335475884903</cx:pt>
          <cx:pt idx="51">0.00017661788827712301</cx:pt>
          <cx:pt idx="52">-0.000338490474568126</cx:pt>
          <cx:pt idx="53">-5.3954171202371499e-05</cx:pt>
          <cx:pt idx="54">0.00024635274300117602</cx:pt>
          <cx:pt idx="55">-0.00073097364489969896</cx:pt>
          <cx:pt idx="56">-0.00045035430328188602</cx:pt>
          <cx:pt idx="57">-0.00040367605503365998</cx:pt>
          <cx:pt idx="58">-0.00020194188385697301</cx:pt>
          <cx:pt idx="59">0.00098898513506196807</cx:pt>
          <cx:pt idx="60">0.00015126212335836</cx:pt>
          <cx:pt idx="61">-0.000156685138779485</cx:pt>
          <cx:pt idx="62">-0.00050803728342008105</cx:pt>
          <cx:pt idx="63">0.00076347581911058904</cx:pt>
          <cx:pt idx="64">0.0019825744752713799</cx:pt>
          <cx:pt idx="65">0.0017206603021924301</cx:pt>
          <cx:pt idx="66">0.0045622046766900697</cx:pt>
          <cx:pt idx="67">0.0048912211265410002</cx:pt>
          <cx:pt idx="68">0.00160759875688585</cx:pt>
          <cx:pt idx="69">-0.0013837555095985599</cx:pt>
          <cx:pt idx="70">-0.0076185538074186199</cx:pt>
          <cx:pt idx="71">-0.0087276347534516897</cx:pt>
          <cx:pt idx="72">0.00086797696305789397</cx:pt>
          <cx:pt idx="73">-0.00099432985780882697</cx:pt>
          <cx:pt idx="74">0.0073209848246120002</cx:pt>
          <cx:pt idx="75">0.0046136854080093903</cx:pt>
          <cx:pt idx="76">0.00052635745317996998</cx:pt>
          <cx:pt idx="77">0.0025274669183564498</cx:pt>
          <cx:pt idx="78">0.00059041991021868895</cx:pt>
          <cx:pt idx="79">-0.00028443056700899901</cx:pt>
          <cx:pt idx="80">0.00084516304654009796</cx:pt>
          <cx:pt idx="81">0.00108681504454359</cx:pt>
          <cx:pt idx="82">2.9490149090255299e-05</cx:pt>
          <cx:pt idx="83">0.000100160637995147</cx:pt>
          <cx:pt idx="84">-0.0005382126858915</cx:pt>
          <cx:pt idx="85">0.00068506805434314104</cx:pt>
          <cx:pt idx="86">-0.0011411091004586099</cx:pt>
          <cx:pt idx="87">0.0025940243536426298</cx:pt>
          <cx:pt idx="88">0.0032461439412222</cx:pt>
          <cx:pt idx="89">0.00169530931381155</cx:pt>
          <cx:pt idx="90">-0.00058559170570603603</cx:pt>
          <cx:pt idx="91">-0.00283437977387098</cx:pt>
          <cx:pt idx="92">0.0025810008803423901</cx:pt>
          <cx:pt idx="93">0.013181323382253401</cx:pt>
          <cx:pt idx="94">0.010299052259471</cx:pt>
          <cx:pt idx="95">0.0140541985438918</cx:pt>
          <cx:pt idx="96">0.017401544475695901</cx:pt>
          <cx:pt idx="97">0.043277393837697999</cx:pt>
          <cx:pt idx="98">0.045932332289179797</cx:pt>
          <cx:pt idx="99">0.026615193612609701</cx:pt>
          <cx:pt idx="100">0.031170936404103299</cx:pt>
          <cx:pt idx="101">0.026391275882738</cx:pt>
          <cx:pt idx="102">0.029592640984427099</cx:pt>
          <cx:pt idx="103">0.0108954692338184</cx:pt>
          <cx:pt idx="104">-0.00030533710164660902</cx:pt>
          <cx:pt idx="105">-0.00564337736149189</cx:pt>
          <cx:pt idx="106">-0.012268730824293601</cx:pt>
          <cx:pt idx="107">-0.0032986444617250999</cx:pt>
          <cx:pt idx="108">-0.0014440654003052399</cx:pt>
          <cx:pt idx="109">0.0015013633549446101</cx:pt>
          <cx:pt idx="110">0.0010458130635774699</cx:pt>
          <cx:pt idx="111">0.00034629534624516897</cx:pt>
          <cx:pt idx="112">-0.000458160008450923</cx:pt>
          <cx:pt idx="113">0.00021560019316401301</cx:pt>
          <cx:pt idx="114">-0.00395658128709858</cx:pt>
          <cx:pt idx="115">-0.00081001939596695403</cx:pt>
          <cx:pt idx="116">0.0033699212923492998</cx:pt>
          <cx:pt idx="117">0.0069637175355701398</cx:pt>
          <cx:pt idx="118">-0.0013918170000538901</cx:pt>
          <cx:pt idx="119">0.0157893558354332</cx:pt>
          <cx:pt idx="120">0.020840672613561598</cx:pt>
          <cx:pt idx="121">0.028369625431745302</cx:pt>
          <cx:pt idx="122">0.024286175053506699</cx:pt>
          <cx:pt idx="123">0.023317097208657999</cx:pt>
          <cx:pt idx="124">0.042266418167984002</cx:pt>
          <cx:pt idx="125">0.069534296381468699</cx:pt>
          <cx:pt idx="126">0.036525856522371503</cx:pt>
          <cx:pt idx="127">0.044017984496446998</cx:pt>
          <cx:pt idx="128">0.0551826898074841</cx:pt>
          <cx:pt idx="129">0.045038575722248599</cx:pt>
          <cx:pt idx="130">0.0253815035491478</cx:pt>
          <cx:pt idx="131">-0.0063965870474910601</cx:pt>
          <cx:pt idx="132">-0.0256191834906562</cx:pt>
          <cx:pt idx="133">-0.030737285557284</cx:pt>
          <cx:pt idx="134">-0.033773653253282999</cx:pt>
          <cx:pt idx="135">-0.020993843621171401</cx:pt>
          <cx:pt idx="136">-0.0076510887073017999</cx:pt>
          <cx:pt idx="137">-0.000153768993425485</cx:pt>
          <cx:pt idx="138">0.0021736385336043199</cx:pt>
          <cx:pt idx="139">-0.00018715649811526299</cx:pt>
          <cx:pt idx="140">-0.00032833311565523597</cx:pt>
          <cx:pt idx="141">0.00061719960495358204</cx:pt>
          <cx:pt idx="142">-0.00086435119403018305</cx:pt>
          <cx:pt idx="143">0.00097069124443530498</cx:pt>
          <cx:pt idx="144">0.0065099682617201903</cx:pt>
          <cx:pt idx="145">-0.0053463376634036198</cx:pt>
          <cx:pt idx="146">-0.0099202910431788697</cx:pt>
          <cx:pt idx="147">0.0091388593541032095</cx:pt>
          <cx:pt idx="148">0.0085100752920233003</cx:pt>
          <cx:pt idx="149">0.0092685748112051793</cx:pt>
          <cx:pt idx="150">0.012080400267078101</cx:pt>
          <cx:pt idx="151">0.0028617770802690599</cx:pt>
          <cx:pt idx="152">-0.0209129428179997</cx:pt>
          <cx:pt idx="153">-0.0381866895775375</cx:pt>
          <cx:pt idx="154">-0.0127206670795998</cx:pt>
          <cx:pt idx="155">0.035721380917507199</cx:pt>
          <cx:pt idx="156">0.023979918009804198</cx:pt>
          <cx:pt idx="157">0.0178556756201366</cx:pt>
          <cx:pt idx="158">0.0023291940953327002</cx:pt>
          <cx:pt idx="159">0.0164292803709397</cx:pt>
          <cx:pt idx="160">0.058345824137534599</cx:pt>
          <cx:pt idx="161">0.044759361386510897</cx:pt>
          <cx:pt idx="162">0.0025647190840534001</cx:pt>
          <cx:pt idx="163">-0.029111097540002202</cx:pt>
          <cx:pt idx="164">-0.014988739785178401</cx:pt>
          <cx:pt idx="165">0.0029100292069079402</cx:pt>
          <cx:pt idx="166">0.0054511956039308496</cx:pt>
          <cx:pt idx="167">0.0011893743579356299</cx:pt>
          <cx:pt idx="168">0.00013537191179746299</cx:pt>
          <cx:pt idx="169">0.00061611603943118899</cx:pt>
          <cx:pt idx="170">2.5200192877119599e-05</cx:pt>
          <cx:pt idx="171">0.00446923349032609</cx:pt>
          <cx:pt idx="172">0.0059940070691508604</cx:pt>
          <cx:pt idx="173">-0.0018331237727180201</cx:pt>
          <cx:pt idx="174">-0.0126018654845578</cx:pt>
          <cx:pt idx="175">-0.0082673047310894299</cx:pt>
          <cx:pt idx="176">-0.0026968424021501201</cx:pt>
          <cx:pt idx="177">-0.0146788683145085</cx:pt>
          <cx:pt idx="178">-0.0256692232171657</cx:pt>
          <cx:pt idx="179">-0.057548313509118001</cx:pt>
          <cx:pt idx="180">-0.098202115030007794</cx:pt>
          <cx:pt idx="181">-0.105806798916774</cx:pt>
          <cx:pt idx="182">-0.099107282691065599</cx:pt>
          <cx:pt idx="183">-0.10871886152674499</cx:pt>
          <cx:pt idx="184">-0.030886307551872501</cx:pt>
          <cx:pt idx="185">0.0022105059169487099</cx:pt>
          <cx:pt idx="186">0.014373179443010999</cx:pt>
          <cx:pt idx="187">0.051842106357199401</cx:pt>
          <cx:pt idx="188">0.079019786747066403</cx:pt>
          <cx:pt idx="189">0.063431706025641799</cx:pt>
          <cx:pt idx="190">0.029418175240761801</cx:pt>
          <cx:pt idx="191">-0.0049790878577918697</cx:pt>
          <cx:pt idx="192">-0.0081259877053045295</cx:pt>
          <cx:pt idx="193">0.0097525002191468195</cx:pt>
          <cx:pt idx="194">0.00377795667013821</cx:pt>
          <cx:pt idx="195">-9.5713992069935004e-06</cx:pt>
          <cx:pt idx="196">0.00068781165620153395</cx:pt>
          <cx:pt idx="197">0.00021000132122099999</cx:pt>
          <cx:pt idx="198">0.000281108301104463</cx:pt>
          <cx:pt idx="199">0.00056958427022915246</cx:pt>
          <cx:pt idx="200">0.0012963491569871325</cx:pt>
          <cx:pt idx="201">0.00069787790278784249</cx:pt>
          <cx:pt idx="202">-0.0044068195035461503</cx:pt>
          <cx:pt idx="203">-0.0061973419463576497</cx:pt>
          <cx:pt idx="204">-0.0070974039120039996</cx:pt>
          <cx:pt idx="205">-0.0040604946507406996</cx:pt>
          <cx:pt idx="206">-0.007310183764996675</cx:pt>
          <cx:pt idx="207">-0.0086464378316112745</cx:pt>
          <cx:pt idx="208">-0.018326636754974798</cx:pt>
          <cx:pt idx="209">-0.016098033568701375</cx:pt>
          <cx:pt idx="210">-0.019181044367721549</cx:pt>
          <cx:pt idx="211">-0.0069319873689539504</cx:pt>
          <cx:pt idx="212">-0.00013528657551407024</cx:pt>
          <cx:pt idx="213">0.019058710480215724</cx:pt>
          <cx:pt idx="214">0.019285079060212575</cx:pt>
          <cx:pt idx="215">0.014545353289946075</cx:pt>
          <cx:pt idx="216">0.0111884345261937</cx:pt>
          <cx:pt idx="217">0.011231671076089651</cx:pt>
          <cx:pt idx="218">0.0065116486721462754</cx:pt>
          <cx:pt idx="219">0.00683219443180705</cx:pt>
          <cx:pt idx="220">-0.00089905062047693251</cx:pt>
          <cx:pt idx="221">0.0068519700969212251</cx:pt>
          <cx:pt idx="222">-0.00032503243231717999</cx:pt>
          <cx:pt idx="223">0.000189270628834831</cx:pt>
          <cx:pt idx="224">-0.00019558865757853875</cx:pt>
          <cx:pt idx="225">1.8783546345464525e-05</cx:pt>
          <cx:pt idx="226">-0.00034939357342586499</cx:pt>
          <cx:pt idx="227">-0.00053721223265421004</cx:pt>
          <cx:pt idx="228">0.0012916668243829</cx:pt>
          <cx:pt idx="229">0.00032185505111157999</cx:pt>
          <cx:pt idx="230">-0.0020514359825674526</cx:pt>
          <cx:pt idx="231">-0.0073695109547489753</cx:pt>
          <cx:pt idx="232">-0.01150745855397335</cx:pt>
          <cx:pt idx="233">-0.0080209803467061001</cx:pt>
          <cx:pt idx="234">0.00094033860962643254</cx:pt>
          <cx:pt idx="235">-0.0013308419637412599</cx:pt>
          <cx:pt idx="236">-0.0080807442016888244</cx:pt>
          <cx:pt idx="237">-0.0097204309352336999</cx:pt>
          <cx:pt idx="238">-0.0014667183797446126</cx:pt>
          <cx:pt idx="239">-0.0010224076178974675</cx:pt>
          <cx:pt idx="240">0.018187004754694602</cx:pt>
          <cx:pt idx="241">0.02299159494595935</cx:pt>
          <cx:pt idx="242">0.011855716778519924</cx:pt>
          <cx:pt idx="243">0.019224146973348451</cx:pt>
          <cx:pt idx="244">0.02581813091171525</cx:pt>
          <cx:pt idx="245">0.020893946054937274</cx:pt>
          <cx:pt idx="246">0.016854907888295349</cx:pt>
          <cx:pt idx="247">0.013819584992629525</cx:pt>
          <cx:pt idx="248">0.0043521715415378998</cx:pt>
          <cx:pt idx="249">0.0074939836419193251</cx:pt>
          <cx:pt idx="250">-0.00020772149687999349</cx:pt>
          <cx:pt idx="251">6.6971715422301499e-05</cx:pt>
          <cx:pt idx="252">0.00010517355968894825</cx:pt>
          <cx:pt idx="253">0.00021219888359140076</cx:pt>
          <cx:pt idx="254">-1.8707248707484277e-05</cx:pt>
          <cx:pt idx="255">-0.00052374515018016252</cx:pt>
          <cx:pt idx="256">-0.0022193059625687924</cx:pt>
          <cx:pt idx="257">-0.0037866991489808998</cx:pt>
          <cx:pt idx="258">-0.0094813092279101494</cx:pt>
          <cx:pt idx="259">-0.0092602801030719755</cx:pt>
          <cx:pt idx="260">-0.0113122780267721</cx:pt>
          <cx:pt idx="261">-0.017818649474535899</cx:pt>
          <cx:pt idx="262">0.000624969246334655</cx:pt>
          <cx:pt idx="263">0.0101218558352167</cx:pt>
          <cx:pt idx="264">0.00078420867775402</cx:pt>
          <cx:pt idx="265">-4.1809147362781001e-05</cx:pt>
          <cx:pt idx="266">-0.0062539966786684751</cx:pt>
          <cx:pt idx="267">-0.011073701481150526</cx:pt>
          <cx:pt idx="268">-0.00358979300237875</cx:pt>
          <cx:pt idx="269">-0.0054309649531030001</cx:pt>
          <cx:pt idx="270">-0.020592484344363698</cx:pt>
          <cx:pt idx="271">-0.0092062304125784759</cx:pt>
          <cx:pt idx="272">0.00972773540960945</cx:pt>
          <cx:pt idx="273">0.0065772713510591748</cx:pt>
          <cx:pt idx="274">0.023524045201604799</cx:pt>
          <cx:pt idx="275">0.02448965111820315</cx:pt>
          <cx:pt idx="276">0.020102596073607475</cx:pt>
          <cx:pt idx="277">0.0046645239694404752</cx:pt>
          <cx:pt idx="278">-0.0014843329280393126</cx:pt>
          <cx:pt idx="279">-0.0039837837811578253</cx:pt>
          <cx:pt idx="280">-0.000175771098015365</cx:pt>
          <cx:pt idx="281">-9.6439444439990997e-05</cx:pt>
          <cx:pt idx="282">-0.00076938886684526503</cx:pt>
          <cx:pt idx="283">-0.00047440885142889001</cx:pt>
          <cx:pt idx="284">-0.0044086765056573253</cx:pt>
          <cx:pt idx="285">-0.0083005498655529756</cx:pt>
          <cx:pt idx="286">-0.0092102839651853497</cx:pt>
          <cx:pt idx="287">-0.0059114984294736496</cx:pt>
          <cx:pt idx="288">-0.010929734144459601</cx:pt>
          <cx:pt idx="289">-0.013377299142003149</cx:pt>
          <cx:pt idx="290">0.0094979848622409255</cx:pt>
          <cx:pt idx="291">0.0092940021391914492</cx:pt>
          <cx:pt idx="292">0.020564674890150899</cx:pt>
          <cx:pt idx="293">0.0088556986676339242</cx:pt>
          <cx:pt idx="294">0.0094738640799317247</cx:pt>
          <cx:pt idx="295">-0.0044611523554977002</cx:pt>
          <cx:pt idx="296">-0.0021815847337489026</cx:pt>
          <cx:pt idx="297">-0.013802485176856526</cx:pt>
          <cx:pt idx="298">-0.024417616423311226</cx:pt>
          <cx:pt idx="299">-0.14116165630699401</cx:pt>
          <cx:pt idx="300">-0.033664833752059101</cx:pt>
          <cx:pt idx="301">0.0266341850553895</cx:pt>
          <cx:pt idx="302">0.108079028418925</cx:pt>
          <cx:pt idx="303">0.086511922000911096</cx:pt>
          <cx:pt idx="304">0.050506734024013802</cx:pt>
          <cx:pt idx="305">0.0068477852233915096</cx:pt>
          <cx:pt idx="306">0.0019322494348398001</cx:pt>
          <cx:pt idx="307">-0.0048122468861808701</cx:pt>
          <cx:pt idx="308">2.8184538646989201e-05</cx:pt>
          <cx:pt idx="309">-0.00056073156185886398</cx:pt>
          <cx:pt idx="310">-0.0060577647573545196</cx:pt>
          <cx:pt idx="311">-0.0019908786459571699</cx:pt>
          <cx:pt idx="312">-0.0204068593442896</cx:pt>
          <cx:pt idx="313">-0.040206232227931599</cx:pt>
          <cx:pt idx="314">-0.0153661571886827</cx:pt>
          <cx:pt idx="315">0.0150027471499638</cx:pt>
          <cx:pt idx="316">-0.0282478333070624</cx:pt>
          <cx:pt idx="317">-0.046455936790762702</cx:pt>
          <cx:pt idx="318">-0.031732584888624099</cx:pt>
          <cx:pt idx="319">0.0179328547282901</cx:pt>
          <cx:pt idx="320">0.012964725876979199</cx:pt>
          <cx:pt idx="321">0.024737590644663</cx:pt>
          <cx:pt idx="322">0.051390448937114003</cx:pt>
          <cx:pt idx="323">0.052499679234167498</cx:pt>
          <cx:pt idx="324">-0.022215832479379301</cx:pt>
          <cx:pt idx="325">-0.046917569012864799</cx:pt>
          <cx:pt idx="326">-0.0631381737222554</cx:pt>
          <cx:pt idx="327">-0.13192439123186001</cx:pt>
          <cx:pt idx="328">-0.104689887975477</cx:pt>
          <cx:pt idx="329">-0.0156985564496658</cx:pt>
          <cx:pt idx="330">0.0298664627333921</cx:pt>
          <cx:pt idx="331">0.034934031675772997</cx:pt>
          <cx:pt idx="332">0.041938352383020502</cx:pt>
          <cx:pt idx="333">0.0204861090967292</cx:pt>
          <cx:pt idx="334">0.011146995448430799</cx:pt>
          <cx:pt idx="335">-0.00063160015374660102</cx:pt>
          <cx:pt idx="336">0.00083531673056901198</cx:pt>
          <cx:pt idx="337">-0.00046230199707996002</cx:pt>
          <cx:pt idx="338">-0.0036844772531595001</cx:pt>
          <cx:pt idx="339">0.0015657214243609699</cx:pt>
          <cx:pt idx="340">-0.0221195996482242</cx:pt>
          <cx:pt idx="341">-0.025507210257266599</cx:pt>
          <cx:pt idx="342">-0.00360932057011551</cx:pt>
          <cx:pt idx="343">-0.0155744307964984</cx:pt>
          <cx:pt idx="344">-0.056849628630928101</cx:pt>
          <cx:pt idx="345">0.034036376442893097</cx:pt>
          <cx:pt idx="346">0.0043547206282578297</cx:pt>
          <cx:pt idx="347">-0.074059210604054196</cx:pt>
          <cx:pt idx="348">-0.0638836801625597</cx:pt>
          <cx:pt idx="349">0.048574080394327597</cx:pt>
          <cx:pt idx="350">0.078300057323699004</cx:pt>
          <cx:pt idx="351">0.067953643848840894</cx:pt>
          <cx:pt idx="352">-0.013483814222557801</cx:pt>
          <cx:pt idx="353">0.0255365283133023</cx:pt>
          <cx:pt idx="354">-0.038851486238457397</cx:pt>
          <cx:pt idx="355">-0.0634855360053352</cx:pt>
          <cx:pt idx="356">-0.046046340722036699</cx:pt>
          <cx:pt idx="357">-0.031980412915300099</cx:pt>
          <cx:pt idx="358">0.017727581775394699</cx:pt>
          <cx:pt idx="359">0.033945907117822</cx:pt>
          <cx:pt idx="360">0.031851486013347398</cx:pt>
          <cx:pt idx="361">-0.0027124217954790299</cx:pt>
          <cx:pt idx="362">-0.00048217041445184402</cx:pt>
          <cx:pt idx="363">-0.0029578424905065399</cx:pt>
          <cx:pt idx="364">0.00050790702925134596</cx:pt>
          <cx:pt idx="365">0.00025326128625381499</cx:pt>
          <cx:pt idx="366">-0.00019851773727478899</cx:pt>
          <cx:pt idx="367">0.0032213153672210398</cx:pt>
          <cx:pt idx="368">-0.0107347014132671</cx:pt>
          <cx:pt idx="369">0.0052575665851952204</cx:pt>
          <cx:pt idx="370">-0.0078324743829339804</cx:pt>
          <cx:pt idx="371">-0.040989909239047398</cx:pt>
          <cx:pt idx="372">0.030321656571860998</cx:pt>
          <cx:pt idx="373">0.041505053808756701</cx:pt>
          <cx:pt idx="374">-0.066076860715058902</cx:pt>
          <cx:pt idx="375">-0.056815174933486902</cx:pt>
          <cx:pt idx="376">0.014273100769329101</cx:pt>
          <cx:pt idx="377">0.0121316618630834</cx:pt>
          <cx:pt idx="378">0.032820898325072401</cx:pt>
          <cx:pt idx="379">0.025709503540599699</cx:pt>
          <cx:pt idx="380">-0.0089962317382495695</cx:pt>
          <cx:pt idx="381">-0.0038236774277453801</cx:pt>
          <cx:pt idx="382">-0.00012630348025923101</cx:pt>
          <cx:pt idx="383">-0.017214740938934599</cx:pt>
          <cx:pt idx="384">-0.036134564152917797</cx:pt>
          <cx:pt idx="385">-0.00121425850353488</cx:pt>
          <cx:pt idx="386">0.010447789273487201</cx:pt>
          <cx:pt idx="387">0.031323325980535201</cx:pt>
          <cx:pt idx="388">0.0068652554577098004</cx:pt>
          <cx:pt idx="389">-0.0079971501968092197</cx:pt>
          <cx:pt idx="390">0.0039109811431779001</cx:pt>
          <cx:pt idx="391">-0.00057447285273255495</cx:pt>
          <cx:pt idx="392">7.9971511432080195e-05</cx:pt>
          <cx:pt idx="393">0.00013175564351269699</cx:pt>
          <cx:pt idx="394">0.000229509049805538</cx:pt>
          <cx:pt idx="395">-1.1938781886389199e-05</cx:pt>
          <cx:pt idx="396">-0.0067478469986052697</cx:pt>
          <cx:pt idx="397">0.023099289320818901</cx:pt>
          <cx:pt idx="398">-0.015508815447831999</cx:pt>
          <cx:pt idx="399">-0.032429734493439902</cx:pt>
          <cx:pt idx="400">-0.0036026252511773202</cx:pt>
          <cx:pt idx="401">0.047682370312281397</cx:pt>
          <cx:pt idx="402">0.022521004071898401</cx:pt>
          <cx:pt idx="403">0.0075105527247436802</cx:pt>
          <cx:pt idx="404">0.0081648780784923502</cx:pt>
          <cx:pt idx="405">0.077020719463673198</cx:pt>
          <cx:pt idx="406">0.0268503644960284</cx:pt>
          <cx:pt idx="407">-0.0059514540643063303</cx:pt>
          <cx:pt idx="408">-0.057596602523479</cx:pt>
          <cx:pt idx="409">0.021995908834140002</cx:pt>
          <cx:pt idx="410">0.047090938900651698</cx:pt>
          <cx:pt idx="411">0.00127464830825991</cx:pt>
          <cx:pt idx="412">0.054120353653112102</cx:pt>
          <cx:pt idx="413">0.032896517112719903</cx:pt>
          <cx:pt idx="414">0.00195064743121504</cx:pt>
          <cx:pt idx="415">0.0079052503442111396</cx:pt>
          <cx:pt idx="416">0.0034559844106503701</cx:pt>
          <cx:pt idx="417">-0.012993213343069901</cx:pt>
          <cx:pt idx="418">-0.0034024787698821802</cx:pt>
          <cx:pt idx="419">0.000159005314243455</cx:pt>
          <cx:pt idx="420">-0.00017926810136821201</cx:pt>
          <cx:pt idx="421">-0.00054778169355149901</cx:pt>
          <cx:pt idx="422">0.00038886279311629401</cx:pt>
          <cx:pt idx="423">-0.0088709274283871303</cx:pt>
          <cx:pt idx="424">-0.0134429628826931</cx:pt>
          <cx:pt idx="425">0.030602520875570902</cx:pt>
          <cx:pt idx="426">0.00054474243641016904</cx:pt>
          <cx:pt idx="427">-0.046925335383055801</cx:pt>
          <cx:pt idx="428">0.0160004970835998</cx:pt>
          <cx:pt idx="429">0.017749507675930799</cx:pt>
          <cx:pt idx="430">-0.025103835094273601</cx:pt>
          <cx:pt idx="431">-0.059349033872446</cx:pt>
          <cx:pt idx="432">0.014966210140665201</cx:pt>
          <cx:pt idx="433">-0.0089918074492227208</cx:pt>
          <cx:pt idx="434">-0.030617329100937</cx:pt>
          <cx:pt idx="435">-0.068736797042890901</cx:pt>
          <cx:pt idx="436">-0.070994488522768295</cx:pt>
          <cx:pt idx="437">-0.060512637085129398</cx:pt>
          <cx:pt idx="438">0.0137721482152517</cx:pt>
          <cx:pt idx="439">-0.0041338856357716596</cx:pt>
          <cx:pt idx="440">0.037478721655643199</cx:pt>
          <cx:pt idx="441">-0.0183108474483526</cx:pt>
          <cx:pt idx="442">-0.013771122766614401</cx:pt>
          <cx:pt idx="443">0.011596629767875699</cx:pt>
          <cx:pt idx="444">0.0166750720199903</cx:pt>
          <cx:pt idx="445">-0.011216959301114399</cx:pt>
          <cx:pt idx="446">-0.0072785515173717404</cx:pt>
          <cx:pt idx="447">-0.00056955527138838097</cx:pt>
          <cx:pt idx="448">-0.00033527351475072802</cx:pt>
          <cx:pt idx="449">-0.00029446929606006899</cx:pt>
          <cx:pt idx="450">0.00025706923754739399</cx:pt>
          <cx:pt idx="451">-0.011361830837330601</cx:pt>
          <cx:pt idx="452">-0.010363063345954699</cx:pt>
          <cx:pt idx="453">0.028994043507336999</cx:pt>
          <cx:pt idx="454">-0.00558164118521811</cx:pt>
          <cx:pt idx="455">0.0080737656932984101</cx:pt>
          <cx:pt idx="456">0.033111440605097603</cx:pt>
          <cx:pt idx="457">0.030428843743353199</cx:pt>
          <cx:pt idx="458">0.053153408183891901</cx:pt>
          <cx:pt idx="459">0.011855848901049499</cx:pt>
          <cx:pt idx="460">0.0045116312156185997</cx:pt>
          <cx:pt idx="461">-0.066233400548171895</cx:pt>
          <cx:pt idx="462">-0.065311535121276895</cx:pt>
          <cx:pt idx="463">-0.081385889109840306</cx:pt>
          <cx:pt idx="464">-0.092885200337958704</cx:pt>
          <cx:pt idx="465">-0.0077380969165392298</cx:pt>
          <cx:pt idx="466">0.0152081624546564</cx:pt>
          <cx:pt idx="467">0.0109443961122289</cx:pt>
          <cx:pt idx="468">0.0078120499261755899</cx:pt>
          <cx:pt idx="469">-0.0504910264129644</cx:pt>
          <cx:pt idx="470">-0.0175809343409109</cx:pt>
          <cx:pt idx="471">0.0059822879708877298</cx:pt>
          <cx:pt idx="472">0.000795366198841471</cx:pt>
          <cx:pt idx="473">-0.0155776592425302</cx:pt>
          <cx:pt idx="474">-0.0096380148221200199</cx:pt>
          <cx:pt idx="475">-0.0017069131444925</cx:pt>
          <cx:pt idx="476">0.000173326896543887</cx:pt>
          <cx:pt idx="477">-0.00019887081898652199</cx:pt>
          <cx:pt idx="478">-0.0051624287324696302</cx:pt>
          <cx:pt idx="479">-0.0079126066824565001</cx:pt>
          <cx:pt idx="480">-0.0103967798205433</cx:pt>
          <cx:pt idx="481">0.00012739350841095299</cx:pt>
          <cx:pt idx="482">0.017225983765707598</cx:pt>
          <cx:pt idx="483">0.069377618039083905</cx:pt>
          <cx:pt idx="484">0.051204200860462297</cx:pt>
          <cx:pt idx="485">0.065569586313019498</cx:pt>
          <cx:pt idx="486">0.062933871169993799</cx:pt>
          <cx:pt idx="487">0.040678090320565401</cx:pt>
          <cx:pt idx="488">0.0030670561379505402</cx:pt>
          <cx:pt idx="489">-0.090583413162553902</cx:pt>
          <cx:pt idx="490">-0.105405035093769</cx:pt>
          <cx:pt idx="491">-0.087008414352287705</cx:pt>
          <cx:pt idx="492">-0.015361011016065899</cx:pt>
          <cx:pt idx="493">0.065604461597031302</cx:pt>
          <cx:pt idx="494">0.017104351525604002</cx:pt>
          <cx:pt idx="495">0.019469402427718701</cx:pt>
          <cx:pt idx="496">-0.0088285461915533405</cx:pt>
          <cx:pt idx="497">-0.056030787181515503</cx:pt>
          <cx:pt idx="498">-0.013870056761324599</cx:pt>
          <cx:pt idx="499">-0.00179693225546236</cx:pt>
          <cx:pt idx="500">-0.011759251690822399</cx:pt>
          <cx:pt idx="501">-0.020545492800997399</cx:pt>
          <cx:pt idx="502">-0.0042629851030638504</cx:pt>
          <cx:pt idx="503">0.00151472169357014</cx:pt>
          <cx:pt idx="504">0.00033184802776981399</cx:pt>
          <cx:pt idx="505">0.00079229923459673602</cx:pt>
          <cx:pt idx="506">-0.00080110758974903402</cx:pt>
          <cx:pt idx="507">-0.011420994425369599</cx:pt>
          <cx:pt idx="508">-0.0056296114173063896</cx:pt>
          <cx:pt idx="509">0.0115747867993582</cx:pt>
          <cx:pt idx="510">0.015094454973501901</cx:pt>
          <cx:pt idx="511">0.055704521874876102</cx:pt>
          <cx:pt idx="512">0.091067090159941494</cx:pt>
          <cx:pt idx="513">0.065152558916520803</cx:pt>
          <cx:pt idx="514">0.077761731004843501</cx:pt>
          <cx:pt idx="515">0.077615631384244196</cx:pt>
          <cx:pt idx="516">0.0065230611761188696</cx:pt>
          <cx:pt idx="517">-0.101784780146616</cx:pt>
          <cx:pt idx="518">-0.092204235073365198</cx:pt>
          <cx:pt idx="519">-0.0189768825894246</cx:pt>
          <cx:pt idx="520">0.031161764589187999</cx:pt>
          <cx:pt idx="521">0.048660608372633599</cx:pt>
          <cx:pt idx="522">0.032270766658083302</cx:pt>
          <cx:pt idx="523">0.0081641326967970395</cx:pt>
          <cx:pt idx="524">-0.056389005915406701</cx:pt>
          <cx:pt idx="525">-0.067470820214313595</cx:pt>
          <cx:pt idx="526">-0.018748099942615601</cx:pt>
          <cx:pt idx="527">-0.0110746177935859</cx:pt>
          <cx:pt idx="528">-0.0133412377719224</cx:pt>
          <cx:pt idx="529">-0.0133042681792701</cx:pt>
          <cx:pt idx="530">-0.00216345863785013</cx:pt>
          <cx:pt idx="531">-0.00020663020306741601</cx:pt>
          <cx:pt idx="532">-0.00017279548907698299</cx:pt>
          <cx:pt idx="533">-0.0013497566843436099</cx:pt>
          <cx:pt idx="534">0.00352500162892295</cx:pt>
          <cx:pt idx="535">-0.012750988632935001</cx:pt>
          <cx:pt idx="536">0.0092291580595444001</cx:pt>
          <cx:pt idx="537">0.018362434814452801</cx:pt>
          <cx:pt idx="538">0.0089741812820667097</cx:pt>
          <cx:pt idx="539">0.010838018601001901</cx:pt>
          <cx:pt idx="540">0.054581670347137998</cx:pt>
          <cx:pt idx="541">0.0031222903147142302</cx:pt>
          <cx:pt idx="542">0.072800487477017797</cx:pt>
          <cx:pt idx="543">0.040471477283378202</cx:pt>
          <cx:pt idx="544">0.018188194786198</cx:pt>
          <cx:pt idx="545">-0.022157193329097599</cx:pt>
          <cx:pt idx="546">-0.033916122762315599</cx:pt>
          <cx:pt idx="547">0.0147519643658759</cx:pt>
          <cx:pt idx="548">-0.0131277376444977</cx:pt>
          <cx:pt idx="549">0.089325190168780003</cx:pt>
          <cx:pt idx="550">0.069627278566636697</cx:pt>
          <cx:pt idx="551">0.0035616449345375598</cx:pt>
          <cx:pt idx="552">-0.033528603076494502</cx:pt>
          <cx:pt idx="553">-0.045987386252116701</cx:pt>
          <cx:pt idx="554">-0.024833299963021801</cx:pt>
          <cx:pt idx="555">-0.025700129477036399</cx:pt>
          <cx:pt idx="556">-0.0092872282491271198</cx:pt>
          <cx:pt idx="557">-0.0137616027011233</cx:pt>
          <cx:pt idx="558">-0.00143708970863525</cx:pt>
          <cx:pt idx="559">-9.9300239700835801e-05</cx:pt>
          <cx:pt idx="560">0.000230651772603168</cx:pt>
          <cx:pt idx="561">0.0011826542003508099</cx:pt>
          <cx:pt idx="562">0.0022097246554385499</cx:pt>
          <cx:pt idx="563">0.0053809313248940702</cx:pt>
          <cx:pt idx="564">0.013747858751312099</cx:pt>
          <cx:pt idx="565">0.012203209479966301</cx:pt>
          <cx:pt idx="566">0.0069293445339753904</cx:pt>
          <cx:pt idx="567">-0.00422985771296006</cx:pt>
          <cx:pt idx="568">0.0229057269072615</cx:pt>
          <cx:pt idx="569">0.053729652289552503</cx:pt>
          <cx:pt idx="570">0.109607502770352</cx:pt>
          <cx:pt idx="571">0.0534828642977975</cx:pt>
          <cx:pt idx="572">0.0183430846582965</cx:pt>
          <cx:pt idx="573">0.034634093469241498</cx:pt>
          <cx:pt idx="574">-0.042314327238637497</cx:pt>
          <cx:pt idx="575">0.00775247522664452</cx:pt>
          <cx:pt idx="576">-0.0116891408181983</cx:pt>
          <cx:pt idx="577">0.055696534093783001</cx:pt>
          <cx:pt idx="578">0.0112873566788635</cx:pt>
          <cx:pt idx="579">-0.029309764897257101</cx:pt>
          <cx:pt idx="580">-0.048159686629817997</cx:pt>
          <cx:pt idx="581">-0.0397295559749389</cx:pt>
          <cx:pt idx="582">-0.044492705477746697</cx:pt>
          <cx:pt idx="583">-0.040957006530402199</cx:pt>
          <cx:pt idx="584">-0.018827468191366901</cx:pt>
          <cx:pt idx="585">-0.0077260521935416902</cx:pt>
          <cx:pt idx="586">-0.00103258002484704</cx:pt>
          <cx:pt idx="587">0.00061911843081726196</cx:pt>
          <cx:pt idx="588">0.00043141006379438001</cx:pt>
          <cx:pt idx="589">-0.00056368996629977601</cx:pt>
          <cx:pt idx="590">-0.000681862898262431</cx:pt>
          <cx:pt idx="591">0.0115611625709275</cx:pt>
          <cx:pt idx="592">-0.000329245689904625</cx:pt>
          <cx:pt idx="593">-0.0242635489835277</cx:pt>
          <cx:pt idx="594">-0.0031835710625414799</cx:pt>
          <cx:pt idx="595">0.014605058969838901</cx:pt>
          <cx:pt idx="596">-0.0124710391599776</cx:pt>
          <cx:pt idx="597">0.034680850472183597</cx:pt>
          <cx:pt idx="598">0.049198084961847001</cx:pt>
          <cx:pt idx="599">0.066244623993767293</cx:pt>
          <cx:pt idx="600">0.063169742039925605</cx:pt>
          <cx:pt idx="601">0.055644326619020502</cx:pt>
          <cx:pt idx="602">0.043559358016130097</cx:pt>
          <cx:pt idx="603">0.063993856554341103</cx:pt>
          <cx:pt idx="604">0.038082296512562501</cx:pt>
          <cx:pt idx="605">0.0223573755324404</cx:pt>
          <cx:pt idx="606">-0.018606889443113499</cx:pt>
          <cx:pt idx="607">-0.0073678727513392696</cx:pt>
          <cx:pt idx="608">-0.063446191649997194</cx:pt>
          <cx:pt idx="609">-0.054671460431334098</cx:pt>
          <cx:pt idx="610">-0.041345111157313201</cx:pt>
          <cx:pt idx="611">-0.0342171438124644</cx:pt>
          <cx:pt idx="612">-0.023121809839880301</cx:pt>
          <cx:pt idx="613">-0.0046815606724328997</cx:pt>
          <cx:pt idx="614">-0.00014591438477021401</cx:pt>
          <cx:pt idx="615">-0.000106215209814443</cx:pt>
          <cx:pt idx="616">5.5686962216148903e-05</cx:pt>
          <cx:pt idx="617">-5.5076347213179099e-05</cx:pt>
          <cx:pt idx="618">0.0010074736716860499</cx:pt>
          <cx:pt idx="619">0.020855321131992701</cx:pt>
          <cx:pt idx="620">0.016950821515520999</cx:pt>
          <cx:pt idx="621">0.00090876077185815204</cx:pt>
          <cx:pt idx="622">0.0055231739890504597</cx:pt>
          <cx:pt idx="623">0.0044809285860719101</cx:pt>
          <cx:pt idx="624">-0.018932697263067899</cx:pt>
          <cx:pt idx="625">0.011975411804832799</cx:pt>
          <cx:pt idx="626">0.032141971388274002</cx:pt>
          <cx:pt idx="627">0.097913488817560596</cx:pt>
          <cx:pt idx="628">0.120618143703779</cx:pt>
          <cx:pt idx="629">0.106879962751722</cx:pt>
          <cx:pt idx="630">0.0768593372233181</cx:pt>
          <cx:pt idx="631">0.0758499806570508</cx:pt>
          <cx:pt idx="632">0.021562422356717001</cx:pt>
          <cx:pt idx="633">-0.0288610696733308</cx:pt>
          <cx:pt idx="634">-0.026869104677044699</cx:pt>
          <cx:pt idx="635">-0.021401929325150101</cx:pt>
          <cx:pt idx="636">-0.064377539081982502</cx:pt>
          <cx:pt idx="637">-0.067700540358124298</cx:pt>
          <cx:pt idx="638">-0.039825147933710101</cx:pt>
          <cx:pt idx="639">-0.023749703892819898</cx:pt>
          <cx:pt idx="640">-0.0091923279273760997</cx:pt>
          <cx:pt idx="641">-0.0013115089731215101</cx:pt>
          <cx:pt idx="642">0.00025202260834263898</cx:pt>
          <cx:pt idx="643">0.00053382092388373195</cx:pt>
          <cx:pt idx="644">-9.0299898687457592e-06</cx:pt>
          <cx:pt idx="645">0.00058071307073194695</cx:pt>
          <cx:pt idx="646">0.0026879016344085499</cx:pt>
          <cx:pt idx="647">0.011167936257828101</cx:pt>
          <cx:pt idx="648">0.011920821652176601</cx:pt>
          <cx:pt idx="649">0.0131429076758876</cx:pt>
          <cx:pt idx="650">-0.016301140615925198</cx:pt>
          <cx:pt idx="651">-0.0140513063972537</cx:pt>
          <cx:pt idx="652">-0.0064167523945841297</cx:pt>
          <cx:pt idx="653">-0.0306838722349684</cx:pt>
          <cx:pt idx="654">0.00146713121500008</cx:pt>
          <cx:pt idx="655">0.044899168942353199</cx:pt>
          <cx:pt idx="656">0.039876026303239998</cx:pt>
          <cx:pt idx="657">0.041938638888197897</cx:pt>
          <cx:pt idx="658">0.0432799265922807</cx:pt>
          <cx:pt idx="659">0.0193051913910855</cx:pt>
          <cx:pt idx="660">-0.040115994517216799</cx:pt>
          <cx:pt idx="661">-0.051414018213131803</cx:pt>
          <cx:pt idx="662">-0.027537985302246298</cx:pt>
          <cx:pt idx="663">-0.036729736543213799</cx:pt>
          <cx:pt idx="664">-0.052192983753541498</cx:pt>
          <cx:pt idx="665">-0.028882079576573998</cx:pt>
          <cx:pt idx="666">-0.0124408083897118</cx:pt>
          <cx:pt idx="667">-0.0083928884558469898</cx:pt>
          <cx:pt idx="668">-0.0032135303430144298</cx:pt>
          <cx:pt idx="669">-0.00092595770727286401</cx:pt>
          <cx:pt idx="670">-0.00136589071859821</cx:pt>
          <cx:pt idx="671">0.00069981762332615397</cx:pt>
          <cx:pt idx="672">-0.00055543454692644299</cx:pt>
          <cx:pt idx="673">-0.00016668638468680599</cx:pt>
          <cx:pt idx="674">-5.1403714128741699e-05</cx:pt>
          <cx:pt idx="675">0.0054176223233961002</cx:pt>
          <cx:pt idx="676">-0.00214312987400827</cx:pt>
          <cx:pt idx="677">-0.01393673094329</cx:pt>
          <cx:pt idx="678">-0.0130415668438498</cx:pt>
          <cx:pt idx="679">-0.017558491272163999</cx:pt>
          <cx:pt idx="680">-0.0059485739921457496</cx:pt>
          <cx:pt idx="681">-0.0039033375224304498</cx:pt>
          <cx:pt idx="682">-0.023478969115806599</cx:pt>
          <cx:pt idx="683">-0.022494917456571499</cx:pt>
          <cx:pt idx="684">0.03764994968773</cx:pt>
          <cx:pt idx="685">-0.0029856824431486301</cx:pt>
          <cx:pt idx="686">-0.031674911214122602</cx:pt>
          <cx:pt idx="687">-0.038206074640357898</cx:pt>
          <cx:pt idx="688">-0.044240679502277197</cx:pt>
          <cx:pt idx="689">-0.029024681228739</cx:pt>
          <cx:pt idx="690">-0.0153490564754036</cx:pt>
          <cx:pt idx="691">-0.0398767756044607</cx:pt>
          <cx:pt idx="692">-0.010755213252511</cx:pt>
          <cx:pt idx="693">-0.0111154500056065</cx:pt>
          <cx:pt idx="694">-0.012582645696245801</cx:pt>
          <cx:pt idx="695">-0.0075848837824298698</cx:pt>
          <cx:pt idx="696">-0.0011399592301926801</cx:pt>
          <cx:pt idx="697">0.00052081202095127202</cx:pt>
          <cx:pt idx="698">1.5999113497357001e-05</cx:pt>
          <cx:pt idx="699">0.00024256669812173701</cx:pt>
          <cx:pt idx="700">0.00069581374853777797</cx:pt>
          <cx:pt idx="701">0.00011422790092298499</cx:pt>
          <cx:pt idx="702">0.00028265280508756702</cx:pt>
          <cx:pt idx="703">0.00041676553891098998</cx:pt>
          <cx:pt idx="704">-0.012946989246016401</cx:pt>
          <cx:pt idx="705">-0.027138724752964499</cx:pt>
          <cx:pt idx="706">-0.0040996233411088601</cx:pt>
          <cx:pt idx="707">-0.0023059013798446999</cx:pt>
          <cx:pt idx="708">-0.0099643872320510692</cx:pt>
          <cx:pt idx="709">-0.00049780677478660201</cx:pt>
          <cx:pt idx="710">0.0143017925760025</cx:pt>
          <cx:pt idx="711">-0.0053726280423518399</cx:pt>
          <cx:pt idx="712">-0.033315402026465601</cx:pt>
          <cx:pt idx="713">-0.050889276881249002</cx:pt>
          <cx:pt idx="714">-0.078792378704649196</cx:pt>
          <cx:pt idx="715">-0.0393039997979691</cx:pt>
          <cx:pt idx="716">-0.0112606482213558</cx:pt>
          <cx:pt idx="717">0.0018226970830832901</cx:pt>
          <cx:pt idx="718">-0.0075196987382524496</cx:pt>
          <cx:pt idx="719">-0.0120354477457504</cx:pt>
          <cx:pt idx="720">-0.0029015329585774098</cx:pt>
          <cx:pt idx="721">-0.0047413828382370004</cx:pt>
          <cx:pt idx="722">-0.0052509953695257603</cx:pt>
          <cx:pt idx="723">-0.0044592140070495497</cx:pt>
          <cx:pt idx="724">-0.00056422807173085103</cx:pt>
          <cx:pt idx="725">0.000883635815675752</cx:pt>
          <cx:pt idx="726">0.00042127003827063401</cx:pt>
          <cx:pt idx="727">0.00032807698320730199</cx:pt>
          <cx:pt idx="728">0.00038169861156444799</cx:pt>
          <cx:pt idx="729">3.6644278015651303e-05</cx:pt>
          <cx:pt idx="730">0.000192507779050858</cx:pt>
          <cx:pt idx="731">0.00040481031627180602</cx:pt>
          <cx:pt idx="732">-0.00033335850242869599</cx:pt>
          <cx:pt idx="733">-0.0036077253346302901</cx:pt>
          <cx:pt idx="734">-0.0087646949382176806</cx:pt>
          <cx:pt idx="735">-0.013054732241221299</cx:pt>
          <cx:pt idx="736">0.00123518751879339</cx:pt>
          <cx:pt idx="737">0.0088562814012371899</cx:pt>
          <cx:pt idx="738">-0.0068991457137649098</cx:pt>
          <cx:pt idx="739">-0.0045888653549675798</cx:pt>
          <cx:pt idx="740">-0.0118062048818731</cx:pt>
          <cx:pt idx="741">-0.022074423496062499</cx:pt>
          <cx:pt idx="742">-0.0398956300589242</cx:pt>
          <cx:pt idx="743">-0.022463644928100199</cx:pt>
          <cx:pt idx="744">-0.00050881908911787896</cx:pt>
          <cx:pt idx="745">0.0044590595681104801</cx:pt>
          <cx:pt idx="746">-0.0132349353637677</cx:pt>
          <cx:pt idx="747">-0.0091167410743009797</cx:pt>
          <cx:pt idx="748">-0.00054953929927055402</cx:pt>
          <cx:pt idx="749">0.000452871978035496</cx:pt>
          <cx:pt idx="750">-9.2033278972289501e-05</cx:pt>
          <cx:pt idx="751">-0.00036633600506668198</cx:pt>
          <cx:pt idx="752">0.00085496443731885999</cx:pt>
          <cx:pt idx="753">0.00040346108216730099</cx:pt>
          <cx:pt idx="754">-0.00047637678077065303</cx:pt>
          <cx:pt idx="755">-6.4864833331206403e-05</cx:pt>
          <cx:pt idx="756">0.00031680841141237202</cx:pt>
          <cx:pt idx="757">4.95354142800251e-05</cx:pt>
          <cx:pt idx="758">0.00029275115399664102</cx:pt>
          <cx:pt idx="759">-0.000513876285153769</cx:pt>
          <cx:pt idx="760">0.00012619274368360901</cx:pt>
          <cx:pt idx="761">0.00019984715388860101</cx:pt>
          <cx:pt idx="762">-0.00018837981553018699</cx:pt>
          <cx:pt idx="763">0.0019580104774124</cx:pt>
          <cx:pt idx="764">0.00153141070601206</cx:pt>
          <cx:pt idx="765">-0.00179946543509278</cx:pt>
          <cx:pt idx="766">-0.0022035895188560399</cx:pt>
          <cx:pt idx="767">-0.00171058688777768</cx:pt>
          <cx:pt idx="768">-0.00077786063707350203</cx:pt>
          <cx:pt idx="769">-0.0035649751626284799</cx:pt>
          <cx:pt idx="770">-0.0023299883655332099</cx:pt>
          <cx:pt idx="771">-0.0022868588505159898</cx:pt>
          <cx:pt idx="772">-0.00038156868858847399</cx:pt>
          <cx:pt idx="773">-0.00201542290549722</cx:pt>
          <cx:pt idx="774">-0.0031395120607560401</cx:pt>
          <cx:pt idx="775">7.54133568597158e-05</cx:pt>
          <cx:pt idx="776">0.00048968788446168601</cx:pt>
          <cx:pt idx="777">0.00044810499507173801</cx:pt>
          <cx:pt idx="778">-0.00033964165503740898</cx:pt>
          <cx:pt idx="779">0.00055720980231957398</cx:pt>
          <cx:pt idx="780">5.3055531584009199e-05</cx:pt>
          <cx:pt idx="781">-9.0952551642410604e-05</cx:pt>
          <cx:pt idx="782">-8.61473815977029e-05</cx:pt>
          <cx:pt idx="783">4.7055694651627997e-05</cx:pt>
          <cx:pt idx="784">0.00056958427022915246</cx:pt>
          <cx:pt idx="785">0.0012963491569871325</cx:pt>
          <cx:pt idx="786">0.00069787790278784249</cx:pt>
          <cx:pt idx="787">-0.0044068195035461503</cx:pt>
          <cx:pt idx="788">-0.0061973419463576497</cx:pt>
          <cx:pt idx="789">-0.0070974039120039996</cx:pt>
          <cx:pt idx="790">-0.0040604946507406996</cx:pt>
          <cx:pt idx="791">-0.007310183764996675</cx:pt>
          <cx:pt idx="792">-0.0086464378316112745</cx:pt>
          <cx:pt idx="793">-0.018326636754974798</cx:pt>
          <cx:pt idx="794">-0.016098033568701375</cx:pt>
          <cx:pt idx="795">-0.019181044367721549</cx:pt>
          <cx:pt idx="796">-0.0069319873689539504</cx:pt>
          <cx:pt idx="797">-0.00013528657551407024</cx:pt>
          <cx:pt idx="798">0.019058710480215724</cx:pt>
          <cx:pt idx="799">0.019285079060212575</cx:pt>
          <cx:pt idx="800">0.014545353289946075</cx:pt>
          <cx:pt idx="801">0.0111884345261937</cx:pt>
          <cx:pt idx="802">0.011231671076089651</cx:pt>
          <cx:pt idx="803">0.0065116486721462754</cx:pt>
          <cx:pt idx="804">0.00683219443180705</cx:pt>
          <cx:pt idx="805">-0.00089905062047693251</cx:pt>
          <cx:pt idx="806">0.0068519700969212251</cx:pt>
          <cx:pt idx="807">-0.00032503243231717999</cx:pt>
          <cx:pt idx="808">0.000189270628834831</cx:pt>
          <cx:pt idx="809">-0.00019558865757853875</cx:pt>
          <cx:pt idx="810">1.8783546345464525e-05</cx:pt>
          <cx:pt idx="811">-0.00034939357342586499</cx:pt>
          <cx:pt idx="812">-0.00053721223265421004</cx:pt>
          <cx:pt idx="813">0.0012916668243829</cx:pt>
          <cx:pt idx="814">0.00032185505111157999</cx:pt>
          <cx:pt idx="815">-0.0020514359825674526</cx:pt>
          <cx:pt idx="816">-0.0073695109547489753</cx:pt>
          <cx:pt idx="817">-0.01150745855397335</cx:pt>
          <cx:pt idx="818">-0.0080209803467061001</cx:pt>
          <cx:pt idx="819">0.00094033860962643254</cx:pt>
          <cx:pt idx="820">-0.0013308419637412599</cx:pt>
          <cx:pt idx="821">-0.0080807442016888244</cx:pt>
          <cx:pt idx="822">-0.0097204309352336999</cx:pt>
          <cx:pt idx="823">-0.0014667183797446126</cx:pt>
          <cx:pt idx="824">-0.0010224076178974675</cx:pt>
          <cx:pt idx="825">0.018187004754694602</cx:pt>
          <cx:pt idx="826">0.02299159494595935</cx:pt>
          <cx:pt idx="827">0.011855716778519924</cx:pt>
          <cx:pt idx="828">0.019224146973348451</cx:pt>
          <cx:pt idx="829">0.02581813091171525</cx:pt>
          <cx:pt idx="830">0.020893946054937274</cx:pt>
          <cx:pt idx="831">0.016854907888295349</cx:pt>
          <cx:pt idx="832">0.013819584992629525</cx:pt>
          <cx:pt idx="833">0.0043521715415378998</cx:pt>
          <cx:pt idx="834">0.0074939836419193251</cx:pt>
          <cx:pt idx="835">-0.00020772149687999349</cx:pt>
          <cx:pt idx="836">6.6971715422301499e-05</cx:pt>
          <cx:pt idx="837">0.00010517355968894825</cx:pt>
          <cx:pt idx="838">0.00021219888359140076</cx:pt>
          <cx:pt idx="839">-1.8707248707484277e-05</cx:pt>
          <cx:pt idx="840">-0.00052374515018016252</cx:pt>
          <cx:pt idx="841">-0.0022193059625687924</cx:pt>
          <cx:pt idx="842">-0.0037866991489808998</cx:pt>
          <cx:pt idx="843">-0.0094813092279101494</cx:pt>
          <cx:pt idx="844">-0.0092602801030719755</cx:pt>
          <cx:pt idx="845">-0.0113122780267721</cx:pt>
          <cx:pt idx="846">-0.017818649474535899</cx:pt>
          <cx:pt idx="847">0.000624969246334655</cx:pt>
          <cx:pt idx="848">0.0101218558352167</cx:pt>
          <cx:pt idx="849">0.00078420867775402</cx:pt>
          <cx:pt idx="850">-4.1809147362781001e-05</cx:pt>
          <cx:pt idx="851">-0.0062539966786684751</cx:pt>
          <cx:pt idx="852">-0.011073701481150526</cx:pt>
          <cx:pt idx="853">-0.00358979300237875</cx:pt>
          <cx:pt idx="854">-0.0054309649531030001</cx:pt>
          <cx:pt idx="855">-0.020592484344363698</cx:pt>
          <cx:pt idx="856">-0.0092062304125784759</cx:pt>
          <cx:pt idx="857">0.00972773540960945</cx:pt>
          <cx:pt idx="858">0.0065772713510591748</cx:pt>
          <cx:pt idx="859">0.023524045201604799</cx:pt>
          <cx:pt idx="860">0.02448965111820315</cx:pt>
          <cx:pt idx="861">0.020102596073607475</cx:pt>
          <cx:pt idx="862">0.0046645239694404752</cx:pt>
          <cx:pt idx="863">-0.0014843329280393126</cx:pt>
          <cx:pt idx="864">-0.0039837837811578253</cx:pt>
          <cx:pt idx="865">-0.000175771098015365</cx:pt>
          <cx:pt idx="866">-9.6439444439990997e-05</cx:pt>
          <cx:pt idx="867">-0.00076938886684526503</cx:pt>
          <cx:pt idx="868">-0.00047440885142889001</cx:pt>
          <cx:pt idx="869">-0.0044086765056573253</cx:pt>
          <cx:pt idx="870">-0.0083005498655529756</cx:pt>
          <cx:pt idx="871">-0.0092102839651853497</cx:pt>
          <cx:pt idx="872">-0.0059114984294736496</cx:pt>
          <cx:pt idx="873">-0.010929734144459601</cx:pt>
          <cx:pt idx="874">-0.013377299142003149</cx:pt>
          <cx:pt idx="875">0.0094979848622409255</cx:pt>
          <cx:pt idx="876">0.0092940021391914492</cx:pt>
          <cx:pt idx="877">0.020564674890150899</cx:pt>
          <cx:pt idx="878">0.0088556986676339242</cx:pt>
          <cx:pt idx="879">0.0094738640799317247</cx:pt>
          <cx:pt idx="880">-0.0044611523554977002</cx:pt>
          <cx:pt idx="881">-0.0021815847337489026</cx:pt>
          <cx:pt idx="882">-0.013802485176856526</cx:pt>
          <cx:pt idx="883">-0.024417616423311226</cx:pt>
          <cx:pt idx="884">0.00056958427022915246</cx:pt>
          <cx:pt idx="885">0.0012963491569871325</cx:pt>
          <cx:pt idx="886">0.00069787790278784249</cx:pt>
          <cx:pt idx="887">-0.0044068195035461503</cx:pt>
          <cx:pt idx="888">-0.0061973419463576497</cx:pt>
          <cx:pt idx="889">-0.0070974039120039996</cx:pt>
          <cx:pt idx="890">-0.0040604946507406996</cx:pt>
          <cx:pt idx="891">-0.007310183764996675</cx:pt>
          <cx:pt idx="892">-0.0086464378316112745</cx:pt>
          <cx:pt idx="893">-0.018326636754974798</cx:pt>
          <cx:pt idx="894">-0.016098033568701375</cx:pt>
          <cx:pt idx="895">-0.019181044367721549</cx:pt>
          <cx:pt idx="896">-0.0069319873689539504</cx:pt>
          <cx:pt idx="897">-0.00013528657551407024</cx:pt>
          <cx:pt idx="898">0.019058710480215724</cx:pt>
          <cx:pt idx="899">0.019285079060212575</cx:pt>
          <cx:pt idx="900">0.014545353289946075</cx:pt>
          <cx:pt idx="901">0.0111884345261937</cx:pt>
          <cx:pt idx="902">0.011231671076089651</cx:pt>
          <cx:pt idx="903">0.0065116486721462754</cx:pt>
          <cx:pt idx="904">0.00683219443180705</cx:pt>
          <cx:pt idx="905">-0.00089905062047693251</cx:pt>
          <cx:pt idx="906">0.0068519700969212251</cx:pt>
          <cx:pt idx="907">-0.00032503243231717999</cx:pt>
          <cx:pt idx="908">0.000189270628834831</cx:pt>
          <cx:pt idx="909">-0.00019558865757853875</cx:pt>
          <cx:pt idx="910">1.8783546345464525e-05</cx:pt>
          <cx:pt idx="911">-0.00034939357342586499</cx:pt>
          <cx:pt idx="912">-0.00053721223265421004</cx:pt>
          <cx:pt idx="913">0.0012916668243829</cx:pt>
          <cx:pt idx="914">0.00032185505111157999</cx:pt>
          <cx:pt idx="915">-0.0020514359825674526</cx:pt>
          <cx:pt idx="916">-0.0073695109547489753</cx:pt>
          <cx:pt idx="917">-0.01150745855397335</cx:pt>
          <cx:pt idx="918">-0.0080209803467061001</cx:pt>
          <cx:pt idx="919">0.00094033860962643254</cx:pt>
          <cx:pt idx="920">-0.0013308419637412599</cx:pt>
          <cx:pt idx="921">-0.0080807442016888244</cx:pt>
          <cx:pt idx="922">-0.0097204309352336999</cx:pt>
          <cx:pt idx="923">-0.0014667183797446126</cx:pt>
          <cx:pt idx="924">-0.0010224076178974675</cx:pt>
          <cx:pt idx="925">0.018187004754694602</cx:pt>
          <cx:pt idx="926">0.02299159494595935</cx:pt>
          <cx:pt idx="927">0.011855716778519924</cx:pt>
          <cx:pt idx="928">0.019224146973348451</cx:pt>
          <cx:pt idx="929">0.02581813091171525</cx:pt>
          <cx:pt idx="930">0.020893946054937274</cx:pt>
          <cx:pt idx="931">0.016854907888295349</cx:pt>
          <cx:pt idx="932">0.013819584992629525</cx:pt>
          <cx:pt idx="933">0.0043521715415378998</cx:pt>
          <cx:pt idx="934">0.0074939836419193251</cx:pt>
          <cx:pt idx="935">-0.00020772149687999349</cx:pt>
          <cx:pt idx="936">6.6971715422301499e-05</cx:pt>
          <cx:pt idx="937">0.00010517355968894825</cx:pt>
          <cx:pt idx="938">0.00021219888359140076</cx:pt>
          <cx:pt idx="939">-1.8707248707484277e-05</cx:pt>
          <cx:pt idx="940">-0.00052374515018016252</cx:pt>
          <cx:pt idx="941">-0.0022193059625687924</cx:pt>
          <cx:pt idx="942">-0.0037866991489808998</cx:pt>
          <cx:pt idx="943">-0.0094813092279101494</cx:pt>
          <cx:pt idx="944">-0.0092602801030719755</cx:pt>
          <cx:pt idx="945">-0.0113122780267721</cx:pt>
          <cx:pt idx="946">-0.017818649474535899</cx:pt>
          <cx:pt idx="947">0.000624969246334655</cx:pt>
          <cx:pt idx="948">0.0101218558352167</cx:pt>
          <cx:pt idx="949">0.00078420867775402</cx:pt>
          <cx:pt idx="950">-4.1809147362781001e-05</cx:pt>
          <cx:pt idx="951">-0.0062539966786684751</cx:pt>
          <cx:pt idx="952">-0.011073701481150526</cx:pt>
          <cx:pt idx="953">-0.00358979300237875</cx:pt>
          <cx:pt idx="954">-0.0054309649531030001</cx:pt>
          <cx:pt idx="955">-0.020592484344363698</cx:pt>
          <cx:pt idx="956">-0.0092062304125784759</cx:pt>
          <cx:pt idx="957">0.00972773540960945</cx:pt>
          <cx:pt idx="958">0.0065772713510591748</cx:pt>
          <cx:pt idx="959">0.023524045201604799</cx:pt>
          <cx:pt idx="960">0.02448965111820315</cx:pt>
          <cx:pt idx="961">0.020102596073607475</cx:pt>
          <cx:pt idx="962">0.0046645239694404752</cx:pt>
          <cx:pt idx="963">-0.0014843329280393126</cx:pt>
          <cx:pt idx="964">-0.0039837837811578253</cx:pt>
          <cx:pt idx="965">-0.000175771098015365</cx:pt>
          <cx:pt idx="966">-9.6439444439990997e-05</cx:pt>
          <cx:pt idx="967">-0.00076938886684526503</cx:pt>
          <cx:pt idx="968">-0.00047440885142889001</cx:pt>
          <cx:pt idx="969">-0.0044086765056573253</cx:pt>
          <cx:pt idx="970">-0.0083005498655529756</cx:pt>
          <cx:pt idx="971">-0.0092102839651853497</cx:pt>
          <cx:pt idx="972">-0.0059114984294736496</cx:pt>
          <cx:pt idx="973">-0.010929734144459601</cx:pt>
          <cx:pt idx="974">-0.013377299142003149</cx:pt>
          <cx:pt idx="975">0.0094979848622409255</cx:pt>
          <cx:pt idx="976">0.0092940021391914492</cx:pt>
          <cx:pt idx="977">0.020564674890150899</cx:pt>
          <cx:pt idx="978">0.0088556986676339242</cx:pt>
          <cx:pt idx="979">0.0094738640799317247</cx:pt>
          <cx:pt idx="980">-0.0044611523554977002</cx:pt>
          <cx:pt idx="981">-0.0021815847337489026</cx:pt>
          <cx:pt idx="982">-0.013802485176856526</cx:pt>
          <cx:pt idx="983">-0.024417616423311226</cx:pt>
          <cx:pt idx="984">0.00056958427022915246</cx:pt>
          <cx:pt idx="985">0.0012963491569871325</cx:pt>
          <cx:pt idx="986">0.00069787790278784249</cx:pt>
          <cx:pt idx="987">-0.0044068195035461503</cx:pt>
          <cx:pt idx="988">-0.0061973419463576497</cx:pt>
          <cx:pt idx="989">-0.0070974039120039996</cx:pt>
          <cx:pt idx="990">-0.0040604946507406996</cx:pt>
          <cx:pt idx="991">-0.007310183764996675</cx:pt>
          <cx:pt idx="992">-0.0086464378316112745</cx:pt>
          <cx:pt idx="993">-0.018326636754974798</cx:pt>
          <cx:pt idx="994">-0.016098033568701375</cx:pt>
          <cx:pt idx="995">-0.019181044367721549</cx:pt>
          <cx:pt idx="996">-0.0069319873689539504</cx:pt>
          <cx:pt idx="997">-0.00013528657551407024</cx:pt>
          <cx:pt idx="998">0.019058710480215724</cx:pt>
          <cx:pt idx="999">0.019285079060212575</cx:pt>
          <cx:pt idx="1000">0.014545353289946075</cx:pt>
          <cx:pt idx="1001">0.0111884345261937</cx:pt>
          <cx:pt idx="1002">0.011231671076089651</cx:pt>
          <cx:pt idx="1003">0.0065116486721462754</cx:pt>
          <cx:pt idx="1004">0.00683219443180705</cx:pt>
          <cx:pt idx="1005">-0.00089905062047693251</cx:pt>
          <cx:pt idx="1006">0.0068519700969212251</cx:pt>
          <cx:pt idx="1007">-0.00032503243231717999</cx:pt>
          <cx:pt idx="1008">0.000189270628834831</cx:pt>
          <cx:pt idx="1009">-0.00019558865757853875</cx:pt>
          <cx:pt idx="1010">1.8783546345464525e-05</cx:pt>
          <cx:pt idx="1011">-0.00034939357342586499</cx:pt>
          <cx:pt idx="1012">-0.00053721223265421004</cx:pt>
          <cx:pt idx="1013">0.0012916668243829</cx:pt>
          <cx:pt idx="1014">0.00032185505111157999</cx:pt>
          <cx:pt idx="1015">-0.0020514359825674526</cx:pt>
          <cx:pt idx="1016">-0.0073695109547489753</cx:pt>
          <cx:pt idx="1017">-0.01150745855397335</cx:pt>
          <cx:pt idx="1018">-0.0080209803467061001</cx:pt>
          <cx:pt idx="1019">0.00094033860962643254</cx:pt>
          <cx:pt idx="1020">-0.0013308419637412599</cx:pt>
          <cx:pt idx="1021">-0.0080807442016888244</cx:pt>
          <cx:pt idx="1022">-0.0097204309352336999</cx:pt>
          <cx:pt idx="1023">-0.0014667183797446126</cx:pt>
          <cx:pt idx="1024">-0.0010224076178974675</cx:pt>
          <cx:pt idx="1025">0.018187004754694602</cx:pt>
          <cx:pt idx="1026">0.02299159494595935</cx:pt>
          <cx:pt idx="1027">0.011855716778519924</cx:pt>
          <cx:pt idx="1028">0.019224146973348451</cx:pt>
          <cx:pt idx="1029">0.02581813091171525</cx:pt>
          <cx:pt idx="1030">0.020893946054937274</cx:pt>
          <cx:pt idx="1031">0.016854907888295349</cx:pt>
          <cx:pt idx="1032">0.013819584992629525</cx:pt>
          <cx:pt idx="1033">0.0043521715415378998</cx:pt>
          <cx:pt idx="1034">0.0074939836419193251</cx:pt>
          <cx:pt idx="1035">-0.00020772149687999349</cx:pt>
          <cx:pt idx="1036">6.6971715422301499e-05</cx:pt>
          <cx:pt idx="1037">0.00010517355968894825</cx:pt>
          <cx:pt idx="1038">0.00021219888359140076</cx:pt>
          <cx:pt idx="1039">-1.8707248707484277e-05</cx:pt>
          <cx:pt idx="1040">-0.00052374515018016252</cx:pt>
          <cx:pt idx="1041">-0.0022193059625687924</cx:pt>
          <cx:pt idx="1042">-0.0037866991489808998</cx:pt>
          <cx:pt idx="1043">-0.0094813092279101494</cx:pt>
          <cx:pt idx="1044">-0.0092602801030719755</cx:pt>
          <cx:pt idx="1045">-0.0113122780267721</cx:pt>
          <cx:pt idx="1046">-0.017818649474535899</cx:pt>
          <cx:pt idx="1047">0.000624969246334655</cx:pt>
          <cx:pt idx="1048">0.0101218558352167</cx:pt>
          <cx:pt idx="1049">0.00078420867775402</cx:pt>
          <cx:pt idx="1050">-4.1809147362781001e-05</cx:pt>
          <cx:pt idx="1051">-0.0062539966786684751</cx:pt>
          <cx:pt idx="1052">-0.011073701481150526</cx:pt>
          <cx:pt idx="1053">-0.00358979300237875</cx:pt>
          <cx:pt idx="1054">-0.0054309649531030001</cx:pt>
          <cx:pt idx="1055">-0.020592484344363698</cx:pt>
          <cx:pt idx="1056">-0.0092062304125784759</cx:pt>
          <cx:pt idx="1057">0.00972773540960945</cx:pt>
          <cx:pt idx="1058">0.0065772713510591748</cx:pt>
          <cx:pt idx="1059">0.023524045201604799</cx:pt>
          <cx:pt idx="1060">0.02448965111820315</cx:pt>
          <cx:pt idx="1061">0.020102596073607475</cx:pt>
          <cx:pt idx="1062">0.0046645239694404752</cx:pt>
          <cx:pt idx="1063">-0.0014843329280393126</cx:pt>
          <cx:pt idx="1064">-0.0039837837811578253</cx:pt>
          <cx:pt idx="1065">-0.000175771098015365</cx:pt>
          <cx:pt idx="1066">-9.6439444439990997e-05</cx:pt>
          <cx:pt idx="1067">-0.00076938886684526503</cx:pt>
          <cx:pt idx="1068">-0.00047440885142889001</cx:pt>
          <cx:pt idx="1069">-0.0044086765056573253</cx:pt>
          <cx:pt idx="1070">-0.0083005498655529756</cx:pt>
          <cx:pt idx="1071">-0.0092102839651853497</cx:pt>
          <cx:pt idx="1072">-0.0059114984294736496</cx:pt>
          <cx:pt idx="1073">-0.010929734144459601</cx:pt>
          <cx:pt idx="1074">-0.013377299142003149</cx:pt>
          <cx:pt idx="1075">0.0094979848622409255</cx:pt>
          <cx:pt idx="1076">0.0092940021391914492</cx:pt>
          <cx:pt idx="1077">0.020564674890150899</cx:pt>
          <cx:pt idx="1078">0.0088556986676339242</cx:pt>
          <cx:pt idx="1079">0.0094738640799317247</cx:pt>
          <cx:pt idx="1080">-0.0044611523554977002</cx:pt>
          <cx:pt idx="1081">-0.0021815847337489026</cx:pt>
          <cx:pt idx="1082">-0.013802485176856526</cx:pt>
          <cx:pt idx="1083">-0.024417616423311226</cx:pt>
        </cx:lvl>
      </cx:numDim>
    </cx:data>
    <cx:data id="181">
      <cx:numDim type="val">
        <cx:f>Sheet2!$FZ$1:$FZ$1084</cx:f>
        <cx:lvl ptCount="1084" formatCode="0.00E+00">
          <cx:pt idx="0">7.8511871019590703e-05</cx:pt>
          <cx:pt idx="1">-0.000705368756840023</cx:pt>
          <cx:pt idx="2">0.00014244054228714899</cx:pt>
          <cx:pt idx="3">-0.000394007135952686</cx:pt>
          <cx:pt idx="4">0.000516412030297913</cx:pt>
          <cx:pt idx="5">0.00027200582447819998</cx:pt>
          <cx:pt idx="6">-0.000527887257717518</cx:pt>
          <cx:pt idx="7">8.8115399487953601e-05</cx:pt>
          <cx:pt idx="8">1.1405247998027399e-05</cx:pt>
          <cx:pt idx="9">0.000390068989368096</cx:pt>
          <cx:pt idx="10">-0.00065286040015049695</cx:pt>
          <cx:pt idx="11">-0.00068015635429576201</cx:pt>
          <cx:pt idx="12">0.00040758230025855199</cx:pt>
          <cx:pt idx="13">0.00015885863428163999</cx:pt>
          <cx:pt idx="14">-5.8484155329622202e-05</cx:pt>
          <cx:pt idx="15">0.00059255269789858797</cx:pt>
          <cx:pt idx="16">-0.00088233315833430596</cx:pt>
          <cx:pt idx="17">-0.00020061011757798499</cx:pt>
          <cx:pt idx="18">-0.00052075572255107705</cx:pt>
          <cx:pt idx="19">-0.00014690989780883601</cx:pt>
          <cx:pt idx="20">5.6748228542599497e-05</cx:pt>
          <cx:pt idx="21">-0.00028474052595687399</cx:pt>
          <cx:pt idx="22">-0.00039896197335689501</cx:pt>
          <cx:pt idx="23">0.00065928502231322398</cx:pt>
          <cx:pt idx="24">0.00034782759543979598</cx:pt>
          <cx:pt idx="25">-9.5834520634874396e-05</cx:pt>
          <cx:pt idx="26">-0.00041359230028635297</cx:pt>
          <cx:pt idx="27">-0.00018535024369426001</cx:pt>
          <cx:pt idx="28">0.00013436067299355599</cx:pt>
          <cx:pt idx="29">-0.000167170613086289</cx:pt>
          <cx:pt idx="30">0.00090257510286358101</cx:pt>
          <cx:pt idx="31">9.3294650334759994e-05</cx:pt>
          <cx:pt idx="32">0.00023393422697431899</cx:pt>
          <cx:pt idx="33">0.00041475107405089003</cx:pt>
          <cx:pt idx="34">-0.00044605369357685</cx:pt>
          <cx:pt idx="35">-6.85810265634805e-05</cx:pt>
          <cx:pt idx="36">-9.9458329018317198e-05</cx:pt>
          <cx:pt idx="37">-0.00051984496448195903</cx:pt>
          <cx:pt idx="38">0.00018164403328067101</cx:pt>
          <cx:pt idx="39">-0.00048857518813145398</cx:pt>
          <cx:pt idx="40">-0.0010640932379820101</cx:pt>
          <cx:pt idx="41">-0.00081412539320561495</cx:pt>
          <cx:pt idx="42">0.00043912078897647398</cx:pt>
          <cx:pt idx="43">0.00144268823742866</cx:pt>
          <cx:pt idx="44">-0.00032160702902331003</cx:pt>
          <cx:pt idx="45">-0.00029655773536860198</cx:pt>
          <cx:pt idx="46">0.00017875120706574901</cx:pt>
          <cx:pt idx="47">-0.00017298737140780001</cx:pt>
          <cx:pt idx="48">-7.3142642301738501e-05</cx:pt>
          <cx:pt idx="49">-0.00049430942244101399</cx:pt>
          <cx:pt idx="50">0.00093972546026056098</cx:pt>
          <cx:pt idx="51">5.3428403914619298e-06</cx:pt>
          <cx:pt idx="52">-2.4339871788489199e-05</cx:pt>
          <cx:pt idx="53">0.00019859652614833301</cx:pt>
          <cx:pt idx="54">0.00027045351917480599</cx:pt>
          <cx:pt idx="55">0.00040773003876685699</cx:pt>
          <cx:pt idx="56">-7.7487722383851195e-05</cx:pt>
          <cx:pt idx="57">0.00041817116403506299</cx:pt>
          <cx:pt idx="58">0.00034387428816050802</cx:pt>
          <cx:pt idx="59">2.1975180560714799e-05</cx:pt>
          <cx:pt idx="60">0.00013097454353488101</cx:pt>
          <cx:pt idx="61">0.00093454311457612997</cx:pt>
          <cx:pt idx="62">0.00020527341919150701</cx:pt>
          <cx:pt idx="63">3.7802022867841797e-05</cx:pt>
          <cx:pt idx="64">0.0010321694096687101</cx:pt>
          <cx:pt idx="65">0.0073842053372557498</cx:pt>
          <cx:pt idx="66">0.0120766307018237</cx:pt>
          <cx:pt idx="67">0.0084583356141271406</cx:pt>
          <cx:pt idx="68">0.016002234232895599</cx:pt>
          <cx:pt idx="69">0.0267505970169458</cx:pt>
          <cx:pt idx="70">0.027084492268905601</cx:pt>
          <cx:pt idx="71">0.0160418502091919</cx:pt>
          <cx:pt idx="72">-0.0046629254649906303</cx:pt>
          <cx:pt idx="73">-0.00690890002510998</cx:pt>
          <cx:pt idx="74">-0.0089238024617744899</cx:pt>
          <cx:pt idx="75">-0.0067278134073444603</cx:pt>
          <cx:pt idx="76">-0.0048146553468209801</cx:pt>
          <cx:pt idx="77">-0.0050292016513416599</cx:pt>
          <cx:pt idx="78">-0.0025354345925641501</cx:pt>
          <cx:pt idx="79">-0.0012813499608054499</cx:pt>
          <cx:pt idx="80">0.00015369066335805501</cx:pt>
          <cx:pt idx="81">-0.000223111685409385</cx:pt>
          <cx:pt idx="82">8.9404657177628396e-05</cx:pt>
          <cx:pt idx="83">0.00029396662500766498</cx:pt>
          <cx:pt idx="84">0.00090707920917793895</cx:pt>
          <cx:pt idx="85">-0.00012549357463106299</cx:pt>
          <cx:pt idx="86">0.00097778947991278699</cx:pt>
          <cx:pt idx="87">5.0629901272766799e-05</cx:pt>
          <cx:pt idx="88">0.0011206115846426701</cx:pt>
          <cx:pt idx="89">0.0026366181292715</cx:pt>
          <cx:pt idx="90">0.0029685724376786299</cx:pt>
          <cx:pt idx="91">0.0045950021275376497</cx:pt>
          <cx:pt idx="92">0.0099447563174220807</cx:pt>
          <cx:pt idx="93">0.0131626144553561</cx:pt>
          <cx:pt idx="94">0.030651534853417699</cx:pt>
          <cx:pt idx="95">0.042313368618434002</cx:pt>
          <cx:pt idx="96">0.069568658851841506</cx:pt>
          <cx:pt idx="97">0.038511449894439102</cx:pt>
          <cx:pt idx="98">0.0078389099348148798</cx:pt>
          <cx:pt idx="99">-0.014723943673603501</cx:pt>
          <cx:pt idx="100">-0.0034393620779818901</cx:pt>
          <cx:pt idx="101">0.0069264840482824103</cx:pt>
          <cx:pt idx="102">-0.013064133932551099</cx:pt>
          <cx:pt idx="103">-0.0096573959244187404</cx:pt>
          <cx:pt idx="104">-0.0134610090548004</cx:pt>
          <cx:pt idx="105">-0.016076693793011299</cx:pt>
          <cx:pt idx="106">-0.0083299697101346798</cx:pt>
          <cx:pt idx="107">-0.0044147478549413297</cx:pt>
          <cx:pt idx="108">-0.0031700713613215499</cx:pt>
          <cx:pt idx="109">0.000176616561907449</cx:pt>
          <cx:pt idx="110">0.00082523239308997199</cx:pt>
          <cx:pt idx="111">0.000172592326239916</cx:pt>
          <cx:pt idx="112">0.00053836127064168702</cx:pt>
          <cx:pt idx="113">0.000114266331764661</cx:pt>
          <cx:pt idx="114">0.0059639969896644104</cx:pt>
          <cx:pt idx="115">0.00128724074699662</cx:pt>
          <cx:pt idx="116">0.00053498225527754805</cx:pt>
          <cx:pt idx="117">0.0059941177397709999</cx:pt>
          <cx:pt idx="118">0.0133194073431933</cx:pt>
          <cx:pt idx="119">0.013467804637206499</cx:pt>
          <cx:pt idx="120">0.038114584558243701</cx:pt>
          <cx:pt idx="121">0.0269740799153801</cx:pt>
          <cx:pt idx="122">0.0372308092531086</cx:pt>
          <cx:pt idx="123">0.069650982749055998</cx:pt>
          <cx:pt idx="124">0.074283981422372997</cx:pt>
          <cx:pt idx="125">0.089467258690249393</cx:pt>
          <cx:pt idx="126">-0.0057278327574881802</cx:pt>
          <cx:pt idx="127">-0.039911357318129302</cx:pt>
          <cx:pt idx="128">-0.049343891808584298</cx:pt>
          <cx:pt idx="129">-0.036680849782360803</cx:pt>
          <cx:pt idx="130">-0.0144783055531081</cx:pt>
          <cx:pt idx="131">-0.028895289010106701</cx:pt>
          <cx:pt idx="132">-0.0310790295924737</cx:pt>
          <cx:pt idx="133">-0.029697085203095899</cx:pt>
          <cx:pt idx="134">-0.018785554780820699</cx:pt>
          <cx:pt idx="135">-0.015889610760753001</cx:pt>
          <cx:pt idx="136">-0.0079394960055336108</cx:pt>
          <cx:pt idx="137">-0.00123280368804579</cx:pt>
          <cx:pt idx="138">0.0010350965840231899</cx:pt>
          <cx:pt idx="139">0.00024459062421305802</cx:pt>
          <cx:pt idx="140">-0.00032336125306334403</cx:pt>
          <cx:pt idx="141">0.00081516465123159302</cx:pt>
          <cx:pt idx="142">0.00073798254270084995</cx:pt>
          <cx:pt idx="143">0.0023050546270047402</cx:pt>
          <cx:pt idx="144">0.0052296559050082903</cx:pt>
          <cx:pt idx="145">0.014107925057394201</cx:pt>
          <cx:pt idx="146">0.030544160697880799</cx:pt>
          <cx:pt idx="147">0.0202057359208879</cx:pt>
          <cx:pt idx="148">0.0065501644967445897</cx:pt>
          <cx:pt idx="149">0.012834114574932</cx:pt>
          <cx:pt idx="150">0.031268701147442901</cx:pt>
          <cx:pt idx="151">0.041316003736794199</cx:pt>
          <cx:pt idx="152">0.0575554209856972</cx:pt>
          <cx:pt idx="153">0.086317413190821798</cx:pt>
          <cx:pt idx="154">0.0770508626393024</cx:pt>
          <cx:pt idx="155">0.027806645391652399</cx:pt>
          <cx:pt idx="156">-0.029770214344569199</cx:pt>
          <cx:pt idx="157">-0.0193261245471473</cx:pt>
          <cx:pt idx="158">-0.012717480764331299</cx:pt>
          <cx:pt idx="159">-0.026230982113057199</cx:pt>
          <cx:pt idx="160">-0.047386888377271799</cx:pt>
          <cx:pt idx="161">-0.0402088936761257</cx:pt>
          <cx:pt idx="162">-0.03947452214437</cx:pt>
          <cx:pt idx="163">-0.0309293506709644</cx:pt>
          <cx:pt idx="164">-0.0114478819626557</cx:pt>
          <cx:pt idx="165">-0.00291638394427433</cx:pt>
          <cx:pt idx="166">-0.0011682868318548399</cx:pt>
          <cx:pt idx="167">-0.00080146661600831697</cx:pt>
          <cx:pt idx="168">0.00066516346185312397</cx:pt>
          <cx:pt idx="169">0.00060421019736655896</cx:pt>
          <cx:pt idx="170">0.00046529130901032297</cx:pt>
          <cx:pt idx="171">0.0036532488968948301</cx:pt>
          <cx:pt idx="172">0.0096213024104455803</cx:pt>
          <cx:pt idx="173">0.0065525580853749398</cx:pt>
          <cx:pt idx="174">0.018153809707218301</cx:pt>
          <cx:pt idx="175">-0.022154875512861501</cx:pt>
          <cx:pt idx="176">-0.029972881215074</cx:pt>
          <cx:pt idx="177">0.0056889659142085403</cx:pt>
          <cx:pt idx="178">0.038788387058724901</cx:pt>
          <cx:pt idx="179">0.091905438469462503</cx:pt>
          <cx:pt idx="180">0.089741616241005101</cx:pt>
          <cx:pt idx="181">0.117705450114409</cx:pt>
          <cx:pt idx="182">0.080166285561803802</cx:pt>
          <cx:pt idx="183">0.0280093119037448</cx:pt>
          <cx:pt idx="184">-0.017271215638872298</cx:pt>
          <cx:pt idx="185">-0.0034924749888769601</cx:pt>
          <cx:pt idx="186">-0.0052089372501530297</cx:pt>
          <cx:pt idx="187">-0.059898764730053497</cx:pt>
          <cx:pt idx="188">-0.043652098157294802</cx:pt>
          <cx:pt idx="189">-0.033336946463052602</cx:pt>
          <cx:pt idx="190">-0.032069468507043099</cx:pt>
          <cx:pt idx="191">-0.035823536896806202</cx:pt>
          <cx:pt idx="192">-0.0154291734479662</cx:pt>
          <cx:pt idx="193">-0.0040975857709387199</cx:pt>
          <cx:pt idx="194">-0.00018247226398357701</cx:pt>
          <cx:pt idx="195">2.4860777508123401e-05</cx:pt>
          <cx:pt idx="196">0.00033336777735590902</cx:pt>
          <cx:pt idx="197">0.00058491712926805905</cx:pt>
          <cx:pt idx="198">0.00073376576980476197</cx:pt>
          <cx:pt idx="199">0.00097689970238708755</cx:pt>
          <cx:pt idx="200">0.00152402603589374</cx:pt>
          <cx:pt idx="201">-0.0010190597872621625</cx:pt>
          <cx:pt idx="202">-0.0015391610752001426</cx:pt>
          <cx:pt idx="203">-0.0090640122859465752</cx:pt>
          <cx:pt idx="204">0.00035484709509088502</cx:pt>
          <cx:pt idx="205">0.0085653466296562245</cx:pt>
          <cx:pt idx="206">0.0084137787695536745</cx:pt>
          <cx:pt idx="207">0.0092573217719434508</cx:pt>
          <cx:pt idx="208">0.0088448105604525505</cx:pt>
          <cx:pt idx="209">0.0059288650059300249</cx:pt>
          <cx:pt idx="210">0.015115374554643025</cx:pt>
          <cx:pt idx="211">0.0085994279832590503</cx:pt>
          <cx:pt idx="212">0.0054618066953630749</cx:pt>
          <cx:pt idx="213">0.0023887154816084623</cx:pt>
          <cx:pt idx="214">-0.0032557686424936</cx:pt>
          <cx:pt idx="215">-0.013372484541362225</cx:pt>
          <cx:pt idx="216">-0.013115920150284125</cx:pt>
          <cx:pt idx="217">-0.0091161810772966752</cx:pt>
          <cx:pt idx="218">-0.0088715115663356506</cx:pt>
          <cx:pt idx="219">-0.0081852916380670757</cx:pt>
          <cx:pt idx="220">-0.0056335485860156253</cx:pt>
          <cx:pt idx="221">-0.0011213266770606974</cx:pt>
          <cx:pt idx="222">-9.23086313216505e-05</cx:pt>
          <cx:pt idx="223">0.00014829214008074251</cx:pt>
          <cx:pt idx="224">-0.00019863163101267525</cx:pt>
          <cx:pt idx="225">-9.7447536022942494e-06</cx:pt>
          <cx:pt idx="226">0.0002633226829110725</cx:pt>
          <cx:pt idx="227">0.00083005950787407501</cx:pt>
          <cx:pt idx="228">0.0028921045349116002</cx:pt>
          <cx:pt idx="229">-0.0015689618781326025</cx:pt>
          <cx:pt idx="230">-0.0077508614342997996</cx:pt>
          <cx:pt idx="231">-0.0040663992554899001</cx:pt>
          <cx:pt idx="232">0.000721401846024675</cx:pt>
          <cx:pt idx="233">0.004165002272532475</cx:pt>
          <cx:pt idx="234">-0.0055968131224912749</cx:pt>
          <cx:pt idx="235">-0.027396887797902749</cx:pt>
          <cx:pt idx="236">-0.024733726756796651</cx:pt>
          <cx:pt idx="237">-0.0069765745724824496</cx:pt>
          <cx:pt idx="238">0.017413938231937001</cx:pt>
          <cx:pt idx="239">0.01296702980446025</cx:pt>
          <cx:pt idx="240">0.00014316261641327875</cx:pt>
          <cx:pt idx="241">0.004333333568840375</cx:pt>
          <cx:pt idx="242">-0.0042752098625034249</cx:pt>
          <cx:pt idx="243">-0.015240152590864925</cx:pt>
          <cx:pt idx="244">-0.012382893500962749</cx:pt>
          <cx:pt idx="245">-0.012065162473606126</cx:pt>
          <cx:pt idx="246">-0.0075096592091199246</cx:pt>
          <cx:pt idx="247">-0.0085618719229773495</cx:pt>
          <cx:pt idx="248">-0.006421357988634825</cx:pt>
          <cx:pt idx="249">-0.0017403359446299851</cx:pt>
          <cx:pt idx="250">-7.1198919621234e-05</cx:pt>
          <cx:pt idx="251">6.2183098654493006e-05</cx:pt>
          <cx:pt idx="252">0.00017816654524524774</cx:pt>
          <cx:pt idx="253">-0.0001365414053472835</cx:pt>
          <cx:pt idx="254">2.6855619212303498e-05</cx:pt>
          <cx:pt idx="255">0.00051212945792951001</cx:pt>
          <cx:pt idx="256">0.002828093870584475</cx:pt>
          <cx:pt idx="257">-0.0055924101495030496</cx:pt>
          <cx:pt idx="258">-0.01193131483228645</cx:pt>
          <cx:pt idx="259">-0.0081432549541827996</cx:pt>
          <cx:pt idx="260">-0.012744620646412025</cx:pt>
          <cx:pt idx="261">-0.024470913304453074</cx:pt>
          <cx:pt idx="262">-0.036018834045536997</cx:pt>
          <cx:pt idx="263">-0.043465116167923</cx:pt>
          <cx:pt idx="264">-0.03149415933072975</cx:pt>
          <cx:pt idx="265">-0.0021195565868173376</cx:pt>
          <cx:pt idx="266">0.017168515651641375</cx:pt>
          <cx:pt idx="267">0.015319893753416075</cx:pt>
          <cx:pt idx="268">0.0021208614666510099</cx:pt>
          <cx:pt idx="269">-0.0059760676013958748</cx:pt>
          <cx:pt idx="270">-0.015584766539760649</cx:pt>
          <cx:pt idx="271">-0.019864020540497601</cx:pt>
          <cx:pt idx="272">-0.017294642464748523</cx:pt>
          <cx:pt idx="273">-0.011882151798261525</cx:pt>
          <cx:pt idx="274">-0.0066768629362678501</cx:pt>
          <cx:pt idx="275">-0.00624295764661335</cx:pt>
          <cx:pt idx="276">-0.0052878473679723748</cx:pt>
          <cx:pt idx="277">-0.0012775840387320376</cx:pt>
          <cx:pt idx="278">-7.2915439357310003e-05</cx:pt>
          <cx:pt idx="279">-0.000271957160661725</cx:pt>
          <cx:pt idx="280">2.421154712102965e-05</cx:pt>
          <cx:pt idx="281">8.132128909532975e-05</cx:pt>
          <cx:pt idx="282">0.00017255558880875549</cx:pt>
          <cx:pt idx="283">0.00081972101583982753</cx:pt>
          <cx:pt idx="284">-0.00054494687680569753</cx:pt>
          <cx:pt idx="285">-0.0088715395593472</cx:pt>
          <cx:pt idx="286">-0.01544813541638365</cx:pt>
          <cx:pt idx="287">-0.016507849010852126</cx:pt>
          <cx:pt idx="288">-0.026631881664355001</cx:pt>
          <cx:pt idx="289">-0.02921914285172475</cx:pt>
          <cx:pt idx="290">-0.020504674467848576</cx:pt>
          <cx:pt idx="291">-0.017853563745340226</cx:pt>
          <cx:pt idx="292">-0.0070929278834036</cx:pt>
          <cx:pt idx="293">0.019308648342855023</cx:pt>
          <cx:pt idx="294">0.033802161654595</cx:pt>
          <cx:pt idx="295">0.0097176404766458491</cx:pt>
          <cx:pt idx="296">0.0040461275824916001</cx:pt>
          <cx:pt idx="297">-0.0091371644950173758</cx:pt>
          <cx:pt idx="298">-0.019233741069906451</cx:pt>
          <cx:pt idx="299">-0.073460225649481597</cx:pt>
          <cx:pt idx="300">-0.0552442672595772</cx:pt>
          <cx:pt idx="301">-0.039765644454574603</cx:pt>
          <cx:pt idx="302">-0.017822587189771099</cx:pt>
          <cx:pt idx="303">-0.010260904871875001</cx:pt>
          <cx:pt idx="304">-0.015785265203454399</cx:pt>
          <cx:pt idx="305">-0.00148935126214953</cx:pt>
          <cx:pt idx="306">-0.000792556273849351</cx:pt>
          <cx:pt idx="307">1.16608117806214e-05</cx:pt>
          <cx:pt idx="308">0.00035916398871174699</cx:pt>
          <cx:pt idx="309">0.00030595416870499398</cx:pt>
          <cx:pt idx="310">0.0027723741723706201</cx:pt>
          <cx:pt idx="311">0.0031333025516789999</cx:pt>
          <cx:pt idx="312">-0.0052953126980424597</cx:pt>
          <cx:pt idx="313">-0.034792422666376902</cx:pt>
          <cx:pt idx="314">-0.061985748718185602</cx:pt>
          <cx:pt idx="315">-0.063245999315596005</cx:pt>
          <cx:pt idx="316">-0.042232736526310703</cx:pt>
          <cx:pt idx="317">-0.0267915177232446</cx:pt>
          <cx:pt idx="318">-0.0063415475963894598</cx:pt>
          <cx:pt idx="319">0.0102799625069588</cx:pt>
          <cx:pt idx="320">0.0793095629900257</cx:pt>
          <cx:pt idx="321">0.080365005694048294</cx:pt>
          <cx:pt idx="322">0.095439974349320597</cx:pt>
          <cx:pt idx="323">0.0067346320000491299</cx:pt>
          <cx:pt idx="324">-0.055647624023907001</cx:pt>
          <cx:pt idx="325">-0.075911795987002206</cx:pt>
          <cx:pt idx="326">-0.080644936317978505</cx:pt>
          <cx:pt idx="327">-0.065550603477973896</cx:pt>
          <cx:pt idx="328">-0.041393626116264397</cx:pt>
          <cx:pt idx="329">-0.031299099821015697</cx:pt>
          <cx:pt idx="330">-0.020505284535713101</cx:pt>
          <cx:pt idx="331">-0.0038605317872651302</cx:pt>
          <cx:pt idx="332">-0.0112696330277913</cx:pt>
          <cx:pt idx="333">-0.00180707307781931</cx:pt>
          <cx:pt idx="334">-0.0011375434986381099</cx:pt>
          <cx:pt idx="335">0.00131478307185611</cx:pt>
          <cx:pt idx="336">-0.00049145326725475997</cx:pt>
          <cx:pt idx="337">0.00015536966452107601</cx:pt>
          <cx:pt idx="338">0.0019617136489184402</cx:pt>
          <cx:pt idx="339">0.0018371995031986701</cx:pt>
          <cx:pt idx="340">-0.0092460480199542203</cx:pt>
          <cx:pt idx="341">-0.0202965703673295</cx:pt>
          <cx:pt idx="342">-0.038882296418921498</cx:pt>
          <cx:pt idx="343">-0.0261853680863409</cx:pt>
          <cx:pt idx="344">0.0056414960460356902</cx:pt>
          <cx:pt idx="345">0.038090808834763103</cx:pt>
          <cx:pt idx="346">0.020829542421754201</cx:pt>
          <cx:pt idx="347">0.043730969080354301</cx:pt>
          <cx:pt idx="348">0.10713446967536901</cx:pt>
          <cx:pt idx="349">0.025304005490606601</cx:pt>
          <cx:pt idx="350">0.042800399133823198</cx:pt>
          <cx:pt idx="351">-0.0364089406663533</cx:pt>
          <cx:pt idx="352">-0.030210703501403102</cx:pt>
          <cx:pt idx="353">-0.059418726802901202</cx:pt>
          <cx:pt idx="354">-0.037867376430690797</cx:pt>
          <cx:pt idx="355">-0.037935049488646302</cx:pt>
          <cx:pt idx="356">-0.0259427990088258</cx:pt>
          <cx:pt idx="357">-0.020724897610162499</cx:pt>
          <cx:pt idx="358">-0.0136618739957303</cx:pt>
          <cx:pt idx="359">-0.00710816700403657</cx:pt>
          <cx:pt idx="360">0.00247356395400149</cx:pt>
          <cx:pt idx="361">0.010363047311553301</cx:pt>
          <cx:pt idx="362">0.0068602372532574002</cx:pt>
          <cx:pt idx="363">0.0049460953462094797</cx:pt>
          <cx:pt idx="364">-0.00029480261626590602</cx:pt>
          <cx:pt idx="365">-0.00029377167157075801</cx:pt>
          <cx:pt idx="366">0.00156843044058814</cx:pt>
          <cx:pt idx="367">0.00111023217034711</cx:pt>
          <cx:pt idx="368">0.0018342082506242201</cx:pt>
          <cx:pt idx="369">-0.0153075650087275</cx:pt>
          <cx:pt idx="370">-0.0097516584941341501</cx:pt>
          <cx:pt idx="371">0.0059032141687282401</cx:pt>
          <cx:pt idx="372">-0.017053333546449299</cx:pt>
          <cx:pt idx="373">-0.0076109937254182402</cx:pt>
          <cx:pt idx="374">0.0095148979090114005</cx:pt>
          <cx:pt idx="375">0.044077672505031001</cx:pt>
          <cx:pt idx="376">0.037512850233667003</cx:pt>
          <cx:pt idx="377">-0.0068841784654685703</cx:pt>
          <cx:pt idx="378">-0.0055665381766442498</cx:pt>
          <cx:pt idx="379">-0.055935490625142803</cx:pt>
          <cx:pt idx="380">-0.0168882960588971</cx:pt>
          <cx:pt idx="381">-0.016968481679753501</cx:pt>
          <cx:pt idx="382">0.00194638896030247</cx:pt>
          <cx:pt idx="383">0.00478437170084092</cx:pt>
          <cx:pt idx="384">0.010396177631883399</cx:pt>
          <cx:pt idx="385">-0.00157322990632341</cx:pt>
          <cx:pt idx="386">-0.0200749220317352</cx:pt>
          <cx:pt idx="387">-0.0130035985900133</cx:pt>
          <cx:pt idx="388">-0.0067784219613101796</cx:pt>
          <cx:pt idx="389">0.0010469750845879099</cx:pt>
          <cx:pt idx="390">0.00046530535909504803</cx:pt>
          <cx:pt idx="391">-0.00060570164245190802</cx:pt>
          <cx:pt idx="392">-8.3012960001721507e-05</cx:pt>
          <cx:pt idx="393">7.7963259923002906e-05</cx:pt>
          <cx:pt idx="394">-4.4574743652402598e-07</cx:pt>
          <cx:pt idx="395">0.00331233824821242</cx:pt>
          <cx:pt idx="396">0.0030029241206572001</cx:pt>
          <cx:pt idx="397">-0.0070134566677703004</cx:pt>
          <cx:pt idx="398">-0.0022524455893303602</cx:pt>
          <cx:pt idx="399">0.0088147214953889601</cx:pt>
          <cx:pt idx="400">0.0012848980205797001</cx:pt>
          <cx:pt idx="401">-0.0214896893538306</cx:pt>
          <cx:pt idx="402">-0.063175877304078504</cx:pt>
          <cx:pt idx="403">-0.027197629096274</cx:pt>
          <cx:pt idx="404">-0.0151393861792501</cx:pt>
          <cx:pt idx="405">-0.039914192541022901</cx:pt>
          <cx:pt idx="406">0.028020602298888801</cx:pt>
          <cx:pt idx="407">-0.010674377295313099</cx:pt>
          <cx:pt idx="408">-0.049131454964451898</cx:pt>
          <cx:pt idx="409">-0.018721925912893799</cx:pt>
          <cx:pt idx="410">-0.034998689457158103</cx:pt>
          <cx:pt idx="411">-0.0061609735402453399</cx:pt>
          <cx:pt idx="412">-0.0097813914667441697</cx:pt>
          <cx:pt idx="413">0.0136473099864735</cx:pt>
          <cx:pt idx="414">-0.00217991230157011</cx:pt>
          <cx:pt idx="415">-0.011630371627997901</cx:pt>
          <cx:pt idx="416">0.0020305108320029098</cx:pt>
          <cx:pt idx="417">0.0017316427578953099</cx:pt>
          <cx:pt idx="418">0.0017891100981206</cx:pt>
          <cx:pt idx="419">2.5261895951621e-05</cx:pt>
          <cx:pt idx="420">0.000186591853341452</cx:pt>
          <cx:pt idx="421">-0.00043751232828558999</cx:pt>
          <cx:pt idx="422">0.00039425899271605398</cx:pt>
          <cx:pt idx="423">0.0045592365367094698</cx:pt>
          <cx:pt idx="424">6.2088875184208205e-05</cx:pt>
          <cx:pt idx="425">-0.0060396042321048697</cx:pt>
          <cx:pt idx="426">0.0103870785411846</cx:pt>
          <cx:pt idx="427">-0.00173749097641012</cx:pt>
          <cx:pt idx="428">-0.031109920914460101</cx:pt>
          <cx:pt idx="429">-0.0148931661809346</cx:pt>
          <cx:pt idx="430">-0.060183883363919603</cx:pt>
          <cx:pt idx="431">-0.0214607348486822</cx:pt>
          <cx:pt idx="432">-0.00287227725753713</cx:pt>
          <cx:pt idx="433">0.023822086219953301</cx:pt>
          <cx:pt idx="434">-0.015236857443289601</cx:pt>
          <cx:pt idx="435">-0.0631356431591545</cx:pt>
          <cx:pt idx="436">-0.029706561546398901</cx:pt>
          <cx:pt idx="437">-0.040358745841122298</cx:pt>
          <cx:pt idx="438">-0.027752974857380201</cx:pt>
          <cx:pt idx="439">-0.048190929815867499</cx:pt>
          <cx:pt idx="440">-0.045156880314469697</cx:pt>
          <cx:pt idx="441">0.0014005629554212501</cx:pt>
          <cx:pt idx="442">0.0087678607066621304</cx:pt>
          <cx:pt idx="443">-0.000951608752624455</cx:pt>
          <cx:pt idx="444">0.0045308689348499201</cx:pt>
          <cx:pt idx="445">0.0023357998129389301</cx:pt>
          <cx:pt idx="446">0.0030288680039159202</cx:pt>
          <cx:pt idx="447">-0.00070077430720606997</cx:pt>
          <cx:pt idx="448">-0.00017378686934285299</cx:pt>
          <cx:pt idx="449">-0.00028629416896624701</cx:pt>
          <cx:pt idx="450">0.00033444849224992501</cx:pt>
          <cx:pt idx="451">0.0040471384426559896</cx:pt>
          <cx:pt idx="452">-0.0018478342649575199</cx:pt>
          <cx:pt idx="453">-0.0082120521694885595</cx:pt>
          <cx:pt idx="454">0.00136398675253226</cx:pt>
          <cx:pt idx="455">-0.0089205208639452308</cx:pt>
          <cx:pt idx="456">-0.010603819630927099</cx:pt>
          <cx:pt idx="457">-0.0037877755480787501</cx:pt>
          <cx:pt idx="458">-0.023422850383682699</cx:pt>
          <cx:pt idx="459">-0.00247632713694414</cx:pt>
          <cx:pt idx="460">-0.0336269486846709</cx:pt>
          <cx:pt idx="461">0.028028214991933399</cx:pt>
          <cx:pt idx="462">-0.021733054070867699</cx:pt>
          <cx:pt idx="463">-0.103611812477371</cx:pt>
          <cx:pt idx="464">-0.046538240366039103</cx:pt>
          <cx:pt idx="465">-0.046489145979594401</cx:pt>
          <cx:pt idx="466">-0.0168749580148072</cx:pt>
          <cx:pt idx="467">-0.013474216020096699</cx:pt>
          <cx:pt idx="468">-0.039503186953177498</cx:pt>
          <cx:pt idx="469">-0.0063567186005168003</cx:pt>
          <cx:pt idx="470">0.0084461388630234103</cx:pt>
          <cx:pt idx="471">0.0093717320836606294</cx:pt>
          <cx:pt idx="472">0.011409966541569</cx:pt>
          <cx:pt idx="473">0.00548707624759416</cx:pt>
          <cx:pt idx="474">0.0024565250275886</cx:pt>
          <cx:pt idx="475">0.00071326191092181495</cx:pt>
          <cx:pt idx="476">2.30628415330379e-07</cx:pt>
          <cx:pt idx="477">-0.00111147082907522</cx:pt>
          <cx:pt idx="478">0.00139190358908347</cx:pt>
          <cx:pt idx="479">0.0048063732025625102</cx:pt>
          <cx:pt idx="480">-0.0048190940645299303</cx:pt>
          <cx:pt idx="481">-0.0143333306019257</cx:pt>
          <cx:pt idx="482">-0.0069214308749108999</cx:pt>
          <cx:pt idx="483">-0.014593090723642101</cx:pt>
          <cx:pt idx="484">-0.014496224831878001</cx:pt>
          <cx:pt idx="485">-0.034850658838392501</cx:pt>
          <cx:pt idx="486">-0.066676798187920494</cx:pt>
          <cx:pt idx="487">-0.075231776873561598</cx:pt>
          <cx:pt idx="488">-0.037044029103778298</cx:pt>
          <cx:pt idx="489">0.036677835790705202</cx:pt>
          <cx:pt idx="490">0.0058591134721855797</cx:pt>
          <cx:pt idx="491">-0.089240368842727194</cx:pt>
          <cx:pt idx="492">-0.084583784749700394</cx:pt>
          <cx:pt idx="493">-0.016040490862244499</cx:pt>
          <cx:pt idx="494">-0.025840532586542099</cx:pt>
          <cx:pt idx="495">-0.019347821647143999</cx:pt>
          <cx:pt idx="496">-0.0356250246846724</cx:pt>
          <cx:pt idx="497">-0.016559069633586599</cx:pt>
          <cx:pt idx="498">0.0056797014364150002</cx:pt>
          <cx:pt idx="499">0.0048127267491811501</cx:pt>
          <cx:pt idx="500">0.011688791819870901</cx:pt>
          <cx:pt idx="501">0.0182831605831166</cx:pt>
          <cx:pt idx="502">0.0062603908058064999</cx:pt>
          <cx:pt idx="503">0.00095618808849141598</cx:pt>
          <cx:pt idx="504">0.00021798697990124501</cx:pt>
          <cx:pt idx="505">0.000290689293048125</cx:pt>
          <cx:pt idx="506">0.0014545978282269399</cx:pt>
          <cx:pt idx="507">0.0056551317159360898</cx:pt>
          <cx:pt idx="508">0.0012041308723106799</cx:pt>
          <cx:pt idx="509">0.0021420505529678299</cx:pt>
          <cx:pt idx="510">-0.0088887173088952904</cx:pt>
          <cx:pt idx="511">-0.017335816163719101</cx:pt>
          <cx:pt idx="512">-0.017236255052736401</cx:pt>
          <cx:pt idx="513">-0.017758911671613298</cx:pt>
          <cx:pt idx="514">-0.0519451606435943</cx:pt>
          <cx:pt idx="515">-0.0840025345292605</cx:pt>
          <cx:pt idx="516">-0.042617944636045201</cx:pt>
          <cx:pt idx="517">0.040782297914396401</cx:pt>
          <cx:pt idx="518">0.0103490232524799</cx:pt>
          <cx:pt idx="519">-0.060421561675506399</cx:pt>
          <cx:pt idx="520">-0.073434347811394005</cx:pt>
          <cx:pt idx="521">-0.011730635381764699</cx:pt>
          <cx:pt idx="522">0.0334381245810896</cx:pt>
          <cx:pt idx="523">0.0040602457724325898</cx:pt>
          <cx:pt idx="524">0.00097105701279465303</cx:pt>
          <cx:pt idx="525">0.033585701076308101</cx:pt>
          <cx:pt idx="526">0.039432746317214003</cx:pt>
          <cx:pt idx="527">0.0049268817864633104</cx:pt>
          <cx:pt idx="528">0.013944473708268399</cx:pt>
          <cx:pt idx="529">0.014103801662211099</cx:pt>
          <cx:pt idx="530">0.00332560464532151</cx:pt>
          <cx:pt idx="531">0.0020167444629144902</cx:pt>
          <cx:pt idx="532">9.5443998737426597e-05</cx:pt>
          <cx:pt idx="533">-2.2055496351794699e-05</cx:pt>
          <cx:pt idx="534">-0.0037877286247458299</cx:pt>
          <cx:pt idx="535">0.0026932549199421502</cx:pt>
          <cx:pt idx="536">0.00285784376130674</cx:pt>
          <cx:pt idx="537">-0.0035917469817057001</cx:pt>
          <cx:pt idx="538">-0.00903943482224971</cx:pt>
          <cx:pt idx="539">-0.030038473206153399</cx:pt>
          <cx:pt idx="540">-0.0319766335320791</cx:pt>
          <cx:pt idx="541">-0.0102158827325132</cx:pt>
          <cx:pt idx="542">-0.044087693577043799</cx:pt>
          <cx:pt idx="543">-0.045411644127624197</cx:pt>
          <cx:pt idx="544">0.019551074778956401</cx:pt>
          <cx:pt idx="545">0.076047098075365901</cx:pt>
          <cx:pt idx="546">0.038890992081095303</cx:pt>
          <cx:pt idx="547">-0.0137828680503072</cx:pt>
          <cx:pt idx="548">-0.054464076216283998</cx:pt>
          <cx:pt idx="549">-0.032998721298983298</cx:pt>
          <cx:pt idx="550">0.052171708647957601</cx:pt>
          <cx:pt idx="551">0.0127573835506308</cx:pt>
          <cx:pt idx="552">-0.015409419477146399</cx:pt>
          <cx:pt idx="553">0.022608885662379698</cx:pt>
          <cx:pt idx="554">0.0207510515594738</cx:pt>
          <cx:pt idx="555">-0.0075470755968254999</cx:pt>
          <cx:pt idx="556">-0.0028704932308744702</cx:pt>
          <cx:pt idx="557">0.0083577685377544605</cx:pt>
          <cx:pt idx="558">0.0032528987221057399</cx:pt>
          <cx:pt idx="559">0.00077513498716716802</cx:pt>
          <cx:pt idx="560">-0.00057538127130039103</cx:pt>
          <cx:pt idx="561">0.00048320188772745399</cx:pt>
          <cx:pt idx="562">-0.0028103159386189398</cx:pt>
          <cx:pt idx="563">0.0027099302831787501</cx:pt>
          <cx:pt idx="564">-0.0039257107990307502</cx:pt>
          <cx:pt idx="565">-0.0180827464497532</cx:pt>
          <cx:pt idx="566">-0.021582752660274099</cx:pt>
          <cx:pt idx="567">-0.040961665604490799</cx:pt>
          <cx:pt idx="568">-0.043145313536073003</cx:pt>
          <cx:pt idx="569">-0.0104511237265301</cx:pt>
          <cx:pt idx="570">-0.048253630587634003</cx:pt>
          <cx:pt idx="571">-0.0027829626708454299</cx:pt>
          <cx:pt idx="572">0.074260003168027597</cx:pt>
          <cx:pt idx="573">0.057055905982975601</cx:pt>
          <cx:pt idx="574">0.0340412198327011</cx:pt>
          <cx:pt idx="575">-0.016817105633710298</cx:pt>
          <cx:pt idx="576">-0.0198497904996741</cx:pt>
          <cx:pt idx="577">-0.044785633559844197</cx:pt>
          <cx:pt idx="578">0.0267366748036953</cx:pt>
          <cx:pt idx="579">-0.0151489382614591</cx:pt>
          <cx:pt idx="580">-0.0093184432491145198</cx:pt>
          <cx:pt idx="581">0.0012223460478958</cx:pt>
          <cx:pt idx="582">0.0111360951957054</cx:pt>
          <cx:pt idx="583">-0.0076289474185521804</cx:pt>
          <cx:pt idx="584">-0.00059078660785868802</cx:pt>
          <cx:pt idx="585">0.0032042233755733502</cx:pt>
          <cx:pt idx="586">0.000796259338418269</cx:pt>
          <cx:pt idx="587">0.00074525984486260302</cx:pt>
          <cx:pt idx="588">0.00036516866340907298</cx:pt>
          <cx:pt idx="589">0.000264157253290751</cx:pt>
          <cx:pt idx="590">0.00125362044060728</cx:pt>
          <cx:pt idx="591">0.00229808887141511</cx:pt>
          <cx:pt idx="592">0.00053542794958021404</cx:pt>
          <cx:pt idx="593">-0.020714970322774098</cx:pt>
          <cx:pt idx="594">-0.033822670312464498</cx:pt>
          <cx:pt idx="595">-0.041203278986122797</cx:pt>
          <cx:pt idx="596">-0.056431429428194603</cx:pt>
          <cx:pt idx="597">-0.020366841328059999</cx:pt>
          <cx:pt idx="598">-0.0062707737021594203</cx:pt>
          <cx:pt idx="599">0.000840120551487731</cx:pt>
          <cx:pt idx="600">0.0244754662858436</cx:pt>
          <cx:pt idx="601">-0.0234688495109595</cx:pt>
          <cx:pt idx="602">0.0104725913060674</cx:pt>
          <cx:pt idx="603">0.0099668664983547893</cx:pt>
          <cx:pt idx="604">0.0173393846152444</cx:pt>
          <cx:pt idx="605">-0.0565252675418201</cx:pt>
          <cx:pt idx="606">-0.0198724424007336</cx:pt>
          <cx:pt idx="607">-0.036279376204809297</cx:pt>
          <cx:pt idx="608">-0.046108612650566802</cx:pt>
          <cx:pt idx="609">-0.051893351784815099</cx:pt>
          <cx:pt idx="610">-0.023790246013881199</cx:pt>
          <cx:pt idx="611">-0.0032340765375898002</cx:pt>
          <cx:pt idx="612">0.000336056373000592</cx:pt>
          <cx:pt idx="613">0.00041508089887768698</cx:pt>
          <cx:pt idx="614">0.0015030144901902701</cx:pt>
          <cx:pt idx="615">0.00088572489204119097</cx:pt>
          <cx:pt idx="616">0.00019756762365593901</cx:pt>
          <cx:pt idx="617">-0.00015961208277560601</cx:pt>
          <cx:pt idx="618">0.00054901256701514597</cx:pt>
          <cx:pt idx="619">0.0059125708811872697</cx:pt>
          <cx:pt idx="620">0.015267044705621799</cx:pt>
          <cx:pt idx="621">0.0064794787796807604</cx:pt>
          <cx:pt idx="622">0.0069734859205074001</cx:pt>
          <cx:pt idx="623">0.0060355271434991498</cx:pt>
          <cx:pt idx="624">-0.013118647598867</cx:pt>
          <cx:pt idx="625">0.013485217105078001</cx:pt>
          <cx:pt idx="626">0.021462700152398199</cx:pt>
          <cx:pt idx="627">0.033865984536104898</cx:pt>
          <cx:pt idx="628">0.031903942248862699</cx:pt>
          <cx:pt idx="629">0.0052636377855059101</cx:pt>
          <cx:pt idx="630">0.0209007669566235</cx:pt>
          <cx:pt idx="631">0.0400788426122771</cx:pt>
          <cx:pt idx="632">-0.0122271285357821</cx:pt>
          <cx:pt idx="633">-0.070829632903881307</cx:pt>
          <cx:pt idx="634">-0.00568560264609179</cx:pt>
          <cx:pt idx="635">-0.019308470916953299</cx:pt>
          <cx:pt idx="636">-0.033742889809962297</cx:pt>
          <cx:pt idx="637">-0.050273168843026503</cx:pt>
          <cx:pt idx="638">-0.015881375919592801</cx:pt>
          <cx:pt idx="639">0.00052707304853428496</cx:pt>
          <cx:pt idx="640">7.8518147023802701e-05</cx:pt>
          <cx:pt idx="641">0.00073779577922286003</cx:pt>
          <cx:pt idx="642">0.00062797028731945603</cx:pt>
          <cx:pt idx="643">0.00038261570525421602</cx:pt>
          <cx:pt idx="644">0.00021655792115441599</cx:pt>
          <cx:pt idx="645">0.00075976135288024105</cx:pt>
          <cx:pt idx="646">0.00023411096830183199</cx:pt>
          <cx:pt idx="647">0.0033965145896498799</cx:pt>
          <cx:pt idx="648">0.0098415089546413492</cx:pt>
          <cx:pt idx="649">0.0090927118267038008</cx:pt>
          <cx:pt idx="650">0.00789227726405182</cx:pt>
          <cx:pt idx="651">0.026030431325785901</cx:pt>
          <cx:pt idx="652">0.020207719982669299</cx:pt>
          <cx:pt idx="653">0.041976286455659997</cx:pt>
          <cx:pt idx="654">0.044601639765881898</cx:pt>
          <cx:pt idx="655">0.0765823289928933</cx:pt>
          <cx:pt idx="656">0.063965548954258197</cx:pt>
          <cx:pt idx="657">0.0089223765390704195</cx:pt>
          <cx:pt idx="658">-0.0017334540245818101</cx:pt>
          <cx:pt idx="659">0.018983890806425999</cx:pt>
          <cx:pt idx="660">-0.011855110850313899</cx:pt>
          <cx:pt idx="661">-0.024361888132092901</cx:pt>
          <cx:pt idx="662">-0.0130439502040297</cx:pt>
          <cx:pt idx="663">-0.035601902501916402</cx:pt>
          <cx:pt idx="664">-0.035684236280738198</cx:pt>
          <cx:pt idx="665">-0.029462249053245501</cx:pt>
          <cx:pt idx="666">-0.010319530442534501</cx:pt>
          <cx:pt idx="667">-0.00084850915183074904</cx:pt>
          <cx:pt idx="668">-0.00030652426129933901</cx:pt>
          <cx:pt idx="669">0.00047934605151154998</cx:pt>
          <cx:pt idx="670">0.00075758271145194198</cx:pt>
          <cx:pt idx="671">0.000177541536007691</cx:pt>
          <cx:pt idx="672">-0.00044961501999410798</cx:pt>
          <cx:pt idx="673">-0.00066206976328654599</cx:pt>
          <cx:pt idx="674">0.00055561694857852496</cx:pt>
          <cx:pt idx="675">0.0010208110388393501</cx:pt>
          <cx:pt idx="676">0.0062962725358728299</cx:pt>
          <cx:pt idx="677">0.0069890712987022699</cx:pt>
          <cx:pt idx="678">0.0045845477240234597</cx:pt>
          <cx:pt idx="679">0.0120958179102739</cx:pt>
          <cx:pt idx="680">0.0219082114129509</cx:pt>
          <cx:pt idx="681">0.044656386765368102</cx:pt>
          <cx:pt idx="682">0.021959252839873201</cx:pt>
          <cx:pt idx="683">0.042487722555090299</cx:pt>
          <cx:pt idx="684">0.019198665807165099</cx:pt>
          <cx:pt idx="685">0.022720781615509701</cx:pt>
          <cx:pt idx="686">0.018800045428898599</cx:pt>
          <cx:pt idx="687">-0.021054300647996599</cx:pt>
          <cx:pt idx="688">-0.032577851947234698</cx:pt>
          <cx:pt idx="689">0.00506489801908757</cx:pt>
          <cx:pt idx="690">-0.0191620162073033</cx:pt>
          <cx:pt idx="691">-0.015921204328247601</cx:pt>
          <cx:pt idx="692">-0.026761744285332199</cx:pt>
          <cx:pt idx="693">-0.0061844620950480501</cx:pt>
          <cx:pt idx="694">-0.00035967108726947701</cx:pt>
          <cx:pt idx="695">-0.0019315807785115499</cx:pt>
          <cx:pt idx="696">-0.00023912478290055901</cx:pt>
          <cx:pt idx="697">0.00173626215043915</cx:pt>
          <cx:pt idx="698">-0.00014007206993556099</cx:pt>
          <cx:pt idx="699">0.00022203024562718299</cx:pt>
          <cx:pt idx="700">0.000190126969670482</cx:pt>
          <cx:pt idx="701">-0.00011563231601743</cx:pt>
          <cx:pt idx="702">-0.000137622343981802</cx:pt>
          <cx:pt idx="703">-0.00030379294886324898</cx:pt>
          <cx:pt idx="704">0.0025351479423804698</cx:pt>
          <cx:pt idx="705">0.0028539265001808699</cx:pt>
          <cx:pt idx="706">0.005185527600996</cx:pt>
          <cx:pt idx="707">0.0048374548285746704</cx:pt>
          <cx:pt idx="708">0.00029975611338040601</cx:pt>
          <cx:pt idx="709">0.00225461419044102</cx:pt>
          <cx:pt idx="710">-0.0057104933468111897</cx:pt>
          <cx:pt idx="711">-0.00191515276285746</cx:pt>
          <cx:pt idx="712">-0.00450411514783851</cx:pt>
          <cx:pt idx="713">-0.0185969342756491</cx:pt>
          <cx:pt idx="714">-0.027900002963212399</cx:pt>
          <cx:pt idx="715">-0.030049125591824301</cx:pt>
          <cx:pt idx="716">-0.020207473644119799</cx:pt>
          <cx:pt idx="717">-0.010347102512416899</cx:pt>
          <cx:pt idx="718">-0.0059034538898652704</cx:pt>
          <cx:pt idx="719">-0.0024969776527609898</cx:pt>
          <cx:pt idx="720">-0.0031837491581278802</cx:pt>
          <cx:pt idx="721">-0.00055704168194894098</cx:pt>
          <cx:pt idx="722">-0.00024253345413580599</cx:pt>
          <cx:pt idx="723">0.00026450481447643003</cx:pt>
          <cx:pt idx="724">0.000154257099351803</cx:pt>
          <cx:pt idx="725">-0.000186348976746189</cx:pt>
          <cx:pt idx="726">0.00052238807044734396</cx:pt>
          <cx:pt idx="727">-0.00024677005446837599</cx:pt>
          <cx:pt idx="728">-0.00056909810778333204</cx:pt>
          <cx:pt idx="729">-0.00020097908642739299</cx:pt>
          <cx:pt idx="730">0.00061143482639694198</cx:pt>
          <cx:pt idx="731">1.56349174064353e-05</cx:pt>
          <cx:pt idx="732">-0.00028645951617447602</cx:pt>
          <cx:pt idx="733">0.00065123622261131797</cx:pt>
          <cx:pt idx="734">-0.000450715539697441</cx:pt>
          <cx:pt idx="735">5.9608722136326901e-05</cx:pt>
          <cx:pt idx="736">-0.00039285946701541702</cx:pt>
          <cx:pt idx="737">-0.0066814278936513398</cx:pt>
          <cx:pt idx="738">-0.0022971597899453799</cx:pt>
          <cx:pt idx="739">0.0037580116264099299</cx:pt>
          <cx:pt idx="740">-0.00441776075556982</cx:pt>
          <cx:pt idx="741">-0.0034943512535958701</cx:pt>
          <cx:pt idx="742">-0.0085432836466771203</cx:pt>
          <cx:pt idx="743">-0.0052849887359501403</cx:pt>
          <cx:pt idx="744">-0.0023355340326423699</cx:pt>
          <cx:pt idx="745">0.00078103099127497502</cx:pt>
          <cx:pt idx="746">-0.0020319371783375098</cx:pt>
          <cx:pt idx="747">-0.00072970816026947502</cx:pt>
          <cx:pt idx="748">-0.00072015514021657597</cx:pt>
          <cx:pt idx="749">-0.000129134443409417</cx:pt>
          <cx:pt idx="750">-0.00063103182561116905</cx:pt>
          <cx:pt idx="751">-0.00025075624315456699</cx:pt>
          <cx:pt idx="752">9.7696666061502998e-05</cx:pt>
          <cx:pt idx="753">-0.00020633065076168099</cx:pt>
          <cx:pt idx="754">0.00102080449590953</cx:pt>
          <cx:pt idx="755">-0.00018734520914031699</cx:pt>
          <cx:pt idx="756">-0.00055400026250595797</cx:pt>
          <cx:pt idx="757">0.00021038384676165501</cx:pt>
          <cx:pt idx="758">0.000238243020504408</cx:pt>
          <cx:pt idx="759">0.00065986051538536195</cx:pt>
          <cx:pt idx="760">-9.6872795804198205e-05</cx:pt>
          <cx:pt idx="761">0.00054458152281530801</cx:pt>
          <cx:pt idx="762">0.000807217882051528</cx:pt>
          <cx:pt idx="763">0.00087531577580467299</cx:pt>
          <cx:pt idx="764">4.8719958875387598e-05</cx:pt>
          <cx:pt idx="765">-0.000114894437741762</cx:pt>
          <cx:pt idx="766">0.00021229046183850799</cx:pt>
          <cx:pt idx="767">0.000182765990801688</cx:pt>
          <cx:pt idx="768">-0.00066286563382234097</cx:pt>
          <cx:pt idx="769">-7.2380137885207796e-07</cx:pt>
          <cx:pt idx="770">0.00068317356412277803</cx:pt>
          <cx:pt idx="771">0.000264279358836828</cx:pt>
          <cx:pt idx="772">0.00045371840702401398</cx:pt>
          <cx:pt idx="773">-0.00058333497222895904</cx:pt>
          <cx:pt idx="774">-0.0012438967997498501</cx:pt>
          <cx:pt idx="775">0.00019211140656844299</cx:pt>
          <cx:pt idx="776">-0.00032871398868767303</cx:pt>
          <cx:pt idx="777">0.000330335678405658</cx:pt>
          <cx:pt idx="778">6.4966595282673796e-08</cx:pt>
          <cx:pt idx="779">-0.00020469806693767701</cx:pt>
          <cx:pt idx="780">0.00036474070448853902</cx:pt>
          <cx:pt idx="781">-0.00046169166112398099</cx:pt>
          <cx:pt idx="782">-1.85076798264996e-05</cx:pt>
          <cx:pt idx="783">0.00013277271080915201</cx:pt>
          <cx:pt idx="784">0.00097689970238708755</cx:pt>
          <cx:pt idx="785">0.00152402603589374</cx:pt>
          <cx:pt idx="786">-0.0010190597872621625</cx:pt>
          <cx:pt idx="787">-0.0015391610752001426</cx:pt>
          <cx:pt idx="788">-0.0090640122859465752</cx:pt>
          <cx:pt idx="789">0.00035484709509088502</cx:pt>
          <cx:pt idx="790">0.0085653466296562245</cx:pt>
          <cx:pt idx="791">0.0084137787695536745</cx:pt>
          <cx:pt idx="792">0.0092573217719434508</cx:pt>
          <cx:pt idx="793">0.0088448105604525505</cx:pt>
          <cx:pt idx="794">0.0059288650059300249</cx:pt>
          <cx:pt idx="795">0.015115374554643025</cx:pt>
          <cx:pt idx="796">0.0085994279832590503</cx:pt>
          <cx:pt idx="797">0.0054618066953630749</cx:pt>
          <cx:pt idx="798">0.0023887154816084623</cx:pt>
          <cx:pt idx="799">-0.0032557686424936</cx:pt>
          <cx:pt idx="800">-0.013372484541362225</cx:pt>
          <cx:pt idx="801">-0.013115920150284125</cx:pt>
          <cx:pt idx="802">-0.0091161810772966752</cx:pt>
          <cx:pt idx="803">-0.0088715115663356506</cx:pt>
          <cx:pt idx="804">-0.0081852916380670757</cx:pt>
          <cx:pt idx="805">-0.0056335485860156253</cx:pt>
          <cx:pt idx="806">-0.0011213266770606974</cx:pt>
          <cx:pt idx="807">-9.23086313216505e-05</cx:pt>
          <cx:pt idx="808">0.00014829214008074251</cx:pt>
          <cx:pt idx="809">-0.00019863163101267525</cx:pt>
          <cx:pt idx="810">-9.7447536022942494e-06</cx:pt>
          <cx:pt idx="811">0.0002633226829110725</cx:pt>
          <cx:pt idx="812">0.00083005950787407501</cx:pt>
          <cx:pt idx="813">0.0028921045349116002</cx:pt>
          <cx:pt idx="814">-0.0015689618781326025</cx:pt>
          <cx:pt idx="815">-0.0077508614342997996</cx:pt>
          <cx:pt idx="816">-0.0040663992554899001</cx:pt>
          <cx:pt idx="817">0.000721401846024675</cx:pt>
          <cx:pt idx="818">0.004165002272532475</cx:pt>
          <cx:pt idx="819">-0.0055968131224912749</cx:pt>
          <cx:pt idx="820">-0.027396887797902749</cx:pt>
          <cx:pt idx="821">-0.024733726756796651</cx:pt>
          <cx:pt idx="822">-0.0069765745724824496</cx:pt>
          <cx:pt idx="823">0.017413938231937001</cx:pt>
          <cx:pt idx="824">0.01296702980446025</cx:pt>
          <cx:pt idx="825">0.00014316261641327875</cx:pt>
          <cx:pt idx="826">0.004333333568840375</cx:pt>
          <cx:pt idx="827">-0.0042752098625034249</cx:pt>
          <cx:pt idx="828">-0.015240152590864925</cx:pt>
          <cx:pt idx="829">-0.012382893500962749</cx:pt>
          <cx:pt idx="830">-0.012065162473606126</cx:pt>
          <cx:pt idx="831">-0.0075096592091199246</cx:pt>
          <cx:pt idx="832">-0.0085618719229773495</cx:pt>
          <cx:pt idx="833">-0.006421357988634825</cx:pt>
          <cx:pt idx="834">-0.0017403359446299851</cx:pt>
          <cx:pt idx="835">-7.1198919621234e-05</cx:pt>
          <cx:pt idx="836">6.2183098654493006e-05</cx:pt>
          <cx:pt idx="837">0.00017816654524524774</cx:pt>
          <cx:pt idx="838">-0.0001365414053472835</cx:pt>
          <cx:pt idx="839">2.6855619212303498e-05</cx:pt>
          <cx:pt idx="840">0.00051212945792951001</cx:pt>
          <cx:pt idx="841">0.002828093870584475</cx:pt>
          <cx:pt idx="842">-0.0055924101495030496</cx:pt>
          <cx:pt idx="843">-0.01193131483228645</cx:pt>
          <cx:pt idx="844">-0.0081432549541827996</cx:pt>
          <cx:pt idx="845">-0.012744620646412025</cx:pt>
          <cx:pt idx="846">-0.024470913304453074</cx:pt>
          <cx:pt idx="847">-0.036018834045536997</cx:pt>
          <cx:pt idx="848">-0.043465116167923</cx:pt>
          <cx:pt idx="849">-0.03149415933072975</cx:pt>
          <cx:pt idx="850">-0.0021195565868173376</cx:pt>
          <cx:pt idx="851">0.017168515651641375</cx:pt>
          <cx:pt idx="852">0.015319893753416075</cx:pt>
          <cx:pt idx="853">0.0021208614666510099</cx:pt>
          <cx:pt idx="854">-0.0059760676013958748</cx:pt>
          <cx:pt idx="855">-0.015584766539760649</cx:pt>
          <cx:pt idx="856">-0.019864020540497601</cx:pt>
          <cx:pt idx="857">-0.017294642464748523</cx:pt>
          <cx:pt idx="858">-0.011882151798261525</cx:pt>
          <cx:pt idx="859">-0.0066768629362678501</cx:pt>
          <cx:pt idx="860">-0.00624295764661335</cx:pt>
          <cx:pt idx="861">-0.0052878473679723748</cx:pt>
          <cx:pt idx="862">-0.0012775840387320376</cx:pt>
          <cx:pt idx="863">-7.2915439357310003e-05</cx:pt>
          <cx:pt idx="864">-0.000271957160661725</cx:pt>
          <cx:pt idx="865">2.421154712102965e-05</cx:pt>
          <cx:pt idx="866">8.132128909532975e-05</cx:pt>
          <cx:pt idx="867">0.00017255558880875549</cx:pt>
          <cx:pt idx="868">0.00081972101583982753</cx:pt>
          <cx:pt idx="869">-0.00054494687680569753</cx:pt>
          <cx:pt idx="870">-0.0088715395593472</cx:pt>
          <cx:pt idx="871">-0.01544813541638365</cx:pt>
          <cx:pt idx="872">-0.016507849010852126</cx:pt>
          <cx:pt idx="873">-0.026631881664355001</cx:pt>
          <cx:pt idx="874">-0.02921914285172475</cx:pt>
          <cx:pt idx="875">-0.020504674467848576</cx:pt>
          <cx:pt idx="876">-0.017853563745340226</cx:pt>
          <cx:pt idx="877">-0.0070929278834036</cx:pt>
          <cx:pt idx="878">0.019308648342855023</cx:pt>
          <cx:pt idx="879">0.033802161654595</cx:pt>
          <cx:pt idx="880">0.0097176404766458491</cx:pt>
          <cx:pt idx="881">0.0040461275824916001</cx:pt>
          <cx:pt idx="882">-0.0091371644950173758</cx:pt>
          <cx:pt idx="883">-0.019233741069906451</cx:pt>
          <cx:pt idx="884">0.00097689970238708755</cx:pt>
          <cx:pt idx="885">0.00152402603589374</cx:pt>
          <cx:pt idx="886">-0.0010190597872621625</cx:pt>
          <cx:pt idx="887">-0.0015391610752001426</cx:pt>
          <cx:pt idx="888">-0.0090640122859465752</cx:pt>
          <cx:pt idx="889">0.00035484709509088502</cx:pt>
          <cx:pt idx="890">0.0085653466296562245</cx:pt>
          <cx:pt idx="891">0.0084137787695536745</cx:pt>
          <cx:pt idx="892">0.0092573217719434508</cx:pt>
          <cx:pt idx="893">0.0088448105604525505</cx:pt>
          <cx:pt idx="894">0.0059288650059300249</cx:pt>
          <cx:pt idx="895">0.015115374554643025</cx:pt>
          <cx:pt idx="896">0.0085994279832590503</cx:pt>
          <cx:pt idx="897">0.0054618066953630749</cx:pt>
          <cx:pt idx="898">0.0023887154816084623</cx:pt>
          <cx:pt idx="899">-0.0032557686424936</cx:pt>
          <cx:pt idx="900">-0.013372484541362225</cx:pt>
          <cx:pt idx="901">-0.013115920150284125</cx:pt>
          <cx:pt idx="902">-0.0091161810772966752</cx:pt>
          <cx:pt idx="903">-0.0088715115663356506</cx:pt>
          <cx:pt idx="904">-0.0081852916380670757</cx:pt>
          <cx:pt idx="905">-0.0056335485860156253</cx:pt>
          <cx:pt idx="906">-0.0011213266770606974</cx:pt>
          <cx:pt idx="907">-9.23086313216505e-05</cx:pt>
          <cx:pt idx="908">0.00014829214008074251</cx:pt>
          <cx:pt idx="909">-0.00019863163101267525</cx:pt>
          <cx:pt idx="910">-9.7447536022942494e-06</cx:pt>
          <cx:pt idx="911">0.0002633226829110725</cx:pt>
          <cx:pt idx="912">0.00083005950787407501</cx:pt>
          <cx:pt idx="913">0.0028921045349116002</cx:pt>
          <cx:pt idx="914">-0.0015689618781326025</cx:pt>
          <cx:pt idx="915">-0.0077508614342997996</cx:pt>
          <cx:pt idx="916">-0.0040663992554899001</cx:pt>
          <cx:pt idx="917">0.000721401846024675</cx:pt>
          <cx:pt idx="918">0.004165002272532475</cx:pt>
          <cx:pt idx="919">-0.0055968131224912749</cx:pt>
          <cx:pt idx="920">-0.027396887797902749</cx:pt>
          <cx:pt idx="921">-0.024733726756796651</cx:pt>
          <cx:pt idx="922">-0.0069765745724824496</cx:pt>
          <cx:pt idx="923">0.017413938231937001</cx:pt>
          <cx:pt idx="924">0.01296702980446025</cx:pt>
          <cx:pt idx="925">0.00014316261641327875</cx:pt>
          <cx:pt idx="926">0.004333333568840375</cx:pt>
          <cx:pt idx="927">-0.0042752098625034249</cx:pt>
          <cx:pt idx="928">-0.015240152590864925</cx:pt>
          <cx:pt idx="929">-0.012382893500962749</cx:pt>
          <cx:pt idx="930">-0.012065162473606126</cx:pt>
          <cx:pt idx="931">-0.0075096592091199246</cx:pt>
          <cx:pt idx="932">-0.0085618719229773495</cx:pt>
          <cx:pt idx="933">-0.006421357988634825</cx:pt>
          <cx:pt idx="934">-0.0017403359446299851</cx:pt>
          <cx:pt idx="935">-7.1198919621234e-05</cx:pt>
          <cx:pt idx="936">6.2183098654493006e-05</cx:pt>
          <cx:pt idx="937">0.00017816654524524774</cx:pt>
          <cx:pt idx="938">-0.0001365414053472835</cx:pt>
          <cx:pt idx="939">2.6855619212303498e-05</cx:pt>
          <cx:pt idx="940">0.00051212945792951001</cx:pt>
          <cx:pt idx="941">0.002828093870584475</cx:pt>
          <cx:pt idx="942">-0.0055924101495030496</cx:pt>
          <cx:pt idx="943">-0.01193131483228645</cx:pt>
          <cx:pt idx="944">-0.0081432549541827996</cx:pt>
          <cx:pt idx="945">-0.012744620646412025</cx:pt>
          <cx:pt idx="946">-0.024470913304453074</cx:pt>
          <cx:pt idx="947">-0.036018834045536997</cx:pt>
          <cx:pt idx="948">-0.043465116167923</cx:pt>
          <cx:pt idx="949">-0.03149415933072975</cx:pt>
          <cx:pt idx="950">-0.0021195565868173376</cx:pt>
          <cx:pt idx="951">0.017168515651641375</cx:pt>
          <cx:pt idx="952">0.015319893753416075</cx:pt>
          <cx:pt idx="953">0.0021208614666510099</cx:pt>
          <cx:pt idx="954">-0.0059760676013958748</cx:pt>
          <cx:pt idx="955">-0.015584766539760649</cx:pt>
          <cx:pt idx="956">-0.019864020540497601</cx:pt>
          <cx:pt idx="957">-0.017294642464748523</cx:pt>
          <cx:pt idx="958">-0.011882151798261525</cx:pt>
          <cx:pt idx="959">-0.0066768629362678501</cx:pt>
          <cx:pt idx="960">-0.00624295764661335</cx:pt>
          <cx:pt idx="961">-0.0052878473679723748</cx:pt>
          <cx:pt idx="962">-0.0012775840387320376</cx:pt>
          <cx:pt idx="963">-7.2915439357310003e-05</cx:pt>
          <cx:pt idx="964">-0.000271957160661725</cx:pt>
          <cx:pt idx="965">2.421154712102965e-05</cx:pt>
          <cx:pt idx="966">8.132128909532975e-05</cx:pt>
          <cx:pt idx="967">0.00017255558880875549</cx:pt>
          <cx:pt idx="968">0.00081972101583982753</cx:pt>
          <cx:pt idx="969">-0.00054494687680569753</cx:pt>
          <cx:pt idx="970">-0.0088715395593472</cx:pt>
          <cx:pt idx="971">-0.01544813541638365</cx:pt>
          <cx:pt idx="972">-0.016507849010852126</cx:pt>
          <cx:pt idx="973">-0.026631881664355001</cx:pt>
          <cx:pt idx="974">-0.02921914285172475</cx:pt>
          <cx:pt idx="975">-0.020504674467848576</cx:pt>
          <cx:pt idx="976">-0.017853563745340226</cx:pt>
          <cx:pt idx="977">-0.0070929278834036</cx:pt>
          <cx:pt idx="978">0.019308648342855023</cx:pt>
          <cx:pt idx="979">0.033802161654595</cx:pt>
          <cx:pt idx="980">0.0097176404766458491</cx:pt>
          <cx:pt idx="981">0.0040461275824916001</cx:pt>
          <cx:pt idx="982">-0.0091371644950173758</cx:pt>
          <cx:pt idx="983">-0.019233741069906451</cx:pt>
          <cx:pt idx="984">0.00097689970238708755</cx:pt>
          <cx:pt idx="985">0.00152402603589374</cx:pt>
          <cx:pt idx="986">-0.0010190597872621625</cx:pt>
          <cx:pt idx="987">-0.0015391610752001426</cx:pt>
          <cx:pt idx="988">-0.0090640122859465752</cx:pt>
          <cx:pt idx="989">0.00035484709509088502</cx:pt>
          <cx:pt idx="990">0.0085653466296562245</cx:pt>
          <cx:pt idx="991">0.0084137787695536745</cx:pt>
          <cx:pt idx="992">0.0092573217719434508</cx:pt>
          <cx:pt idx="993">0.0088448105604525505</cx:pt>
          <cx:pt idx="994">0.0059288650059300249</cx:pt>
          <cx:pt idx="995">0.015115374554643025</cx:pt>
          <cx:pt idx="996">0.0085994279832590503</cx:pt>
          <cx:pt idx="997">0.0054618066953630749</cx:pt>
          <cx:pt idx="998">0.0023887154816084623</cx:pt>
          <cx:pt idx="999">-0.0032557686424936</cx:pt>
          <cx:pt idx="1000">-0.013372484541362225</cx:pt>
          <cx:pt idx="1001">-0.013115920150284125</cx:pt>
          <cx:pt idx="1002">-0.0091161810772966752</cx:pt>
          <cx:pt idx="1003">-0.0088715115663356506</cx:pt>
          <cx:pt idx="1004">-0.0081852916380670757</cx:pt>
          <cx:pt idx="1005">-0.0056335485860156253</cx:pt>
          <cx:pt idx="1006">-0.0011213266770606974</cx:pt>
          <cx:pt idx="1007">-9.23086313216505e-05</cx:pt>
          <cx:pt idx="1008">0.00014829214008074251</cx:pt>
          <cx:pt idx="1009">-0.00019863163101267525</cx:pt>
          <cx:pt idx="1010">-9.7447536022942494e-06</cx:pt>
          <cx:pt idx="1011">0.0002633226829110725</cx:pt>
          <cx:pt idx="1012">0.00083005950787407501</cx:pt>
          <cx:pt idx="1013">0.0028921045349116002</cx:pt>
          <cx:pt idx="1014">-0.0015689618781326025</cx:pt>
          <cx:pt idx="1015">-0.0077508614342997996</cx:pt>
          <cx:pt idx="1016">-0.0040663992554899001</cx:pt>
          <cx:pt idx="1017">0.000721401846024675</cx:pt>
          <cx:pt idx="1018">0.004165002272532475</cx:pt>
          <cx:pt idx="1019">-0.0055968131224912749</cx:pt>
          <cx:pt idx="1020">-0.027396887797902749</cx:pt>
          <cx:pt idx="1021">-0.024733726756796651</cx:pt>
          <cx:pt idx="1022">-0.0069765745724824496</cx:pt>
          <cx:pt idx="1023">0.017413938231937001</cx:pt>
          <cx:pt idx="1024">0.01296702980446025</cx:pt>
          <cx:pt idx="1025">0.00014316261641327875</cx:pt>
          <cx:pt idx="1026">0.004333333568840375</cx:pt>
          <cx:pt idx="1027">-0.0042752098625034249</cx:pt>
          <cx:pt idx="1028">-0.015240152590864925</cx:pt>
          <cx:pt idx="1029">-0.012382893500962749</cx:pt>
          <cx:pt idx="1030">-0.012065162473606126</cx:pt>
          <cx:pt idx="1031">-0.0075096592091199246</cx:pt>
          <cx:pt idx="1032">-0.0085618719229773495</cx:pt>
          <cx:pt idx="1033">-0.006421357988634825</cx:pt>
          <cx:pt idx="1034">-0.0017403359446299851</cx:pt>
          <cx:pt idx="1035">-7.1198919621234e-05</cx:pt>
          <cx:pt idx="1036">6.2183098654493006e-05</cx:pt>
          <cx:pt idx="1037">0.00017816654524524774</cx:pt>
          <cx:pt idx="1038">-0.0001365414053472835</cx:pt>
          <cx:pt idx="1039">2.6855619212303498e-05</cx:pt>
          <cx:pt idx="1040">0.00051212945792951001</cx:pt>
          <cx:pt idx="1041">0.002828093870584475</cx:pt>
          <cx:pt idx="1042">-0.0055924101495030496</cx:pt>
          <cx:pt idx="1043">-0.01193131483228645</cx:pt>
          <cx:pt idx="1044">-0.0081432549541827996</cx:pt>
          <cx:pt idx="1045">-0.012744620646412025</cx:pt>
          <cx:pt idx="1046">-0.024470913304453074</cx:pt>
          <cx:pt idx="1047">-0.036018834045536997</cx:pt>
          <cx:pt idx="1048">-0.043465116167923</cx:pt>
          <cx:pt idx="1049">-0.03149415933072975</cx:pt>
          <cx:pt idx="1050">-0.0021195565868173376</cx:pt>
          <cx:pt idx="1051">0.017168515651641375</cx:pt>
          <cx:pt idx="1052">0.015319893753416075</cx:pt>
          <cx:pt idx="1053">0.0021208614666510099</cx:pt>
          <cx:pt idx="1054">-0.0059760676013958748</cx:pt>
          <cx:pt idx="1055">-0.015584766539760649</cx:pt>
          <cx:pt idx="1056">-0.019864020540497601</cx:pt>
          <cx:pt idx="1057">-0.017294642464748523</cx:pt>
          <cx:pt idx="1058">-0.011882151798261525</cx:pt>
          <cx:pt idx="1059">-0.0066768629362678501</cx:pt>
          <cx:pt idx="1060">-0.00624295764661335</cx:pt>
          <cx:pt idx="1061">-0.0052878473679723748</cx:pt>
          <cx:pt idx="1062">-0.0012775840387320376</cx:pt>
          <cx:pt idx="1063">-7.2915439357310003e-05</cx:pt>
          <cx:pt idx="1064">-0.000271957160661725</cx:pt>
          <cx:pt idx="1065">2.421154712102965e-05</cx:pt>
          <cx:pt idx="1066">8.132128909532975e-05</cx:pt>
          <cx:pt idx="1067">0.00017255558880875549</cx:pt>
          <cx:pt idx="1068">0.00081972101583982753</cx:pt>
          <cx:pt idx="1069">-0.00054494687680569753</cx:pt>
          <cx:pt idx="1070">-0.0088715395593472</cx:pt>
          <cx:pt idx="1071">-0.01544813541638365</cx:pt>
          <cx:pt idx="1072">-0.016507849010852126</cx:pt>
          <cx:pt idx="1073">-0.026631881664355001</cx:pt>
          <cx:pt idx="1074">-0.02921914285172475</cx:pt>
          <cx:pt idx="1075">-0.020504674467848576</cx:pt>
          <cx:pt idx="1076">-0.017853563745340226</cx:pt>
          <cx:pt idx="1077">-0.0070929278834036</cx:pt>
          <cx:pt idx="1078">0.019308648342855023</cx:pt>
          <cx:pt idx="1079">0.033802161654595</cx:pt>
          <cx:pt idx="1080">0.0097176404766458491</cx:pt>
          <cx:pt idx="1081">0.0040461275824916001</cx:pt>
          <cx:pt idx="1082">-0.0091371644950173758</cx:pt>
          <cx:pt idx="1083">-0.019233741069906451</cx:pt>
        </cx:lvl>
      </cx:numDim>
    </cx:data>
    <cx:data id="182">
      <cx:numDim type="val">
        <cx:f>Sheet2!$GA$1:$GA$1084</cx:f>
        <cx:lvl ptCount="1084" formatCode="0.00E+00">
          <cx:pt idx="0">9.3551423870028499e-05</cx:pt>
          <cx:pt idx="1">0.00036953713232477399</cx:pt>
          <cx:pt idx="2">0.00018787674184187199</cx:pt>
          <cx:pt idx="3">0.00042149948310645901</cx:pt>
          <cx:pt idx="4">2.1964230591108401e-05</cx:pt>
          <cx:pt idx="5">-1.01133271393098e-05</cx:pt>
          <cx:pt idx="6">-0.00025215748175467698</cx:pt>
          <cx:pt idx="7">0.000160409552270903</cx:pt>
          <cx:pt idx="8">0.00067496349142461801</cx:pt>
          <cx:pt idx="9">0.00065764953364275396</cx:pt>
          <cx:pt idx="10">-0.00091889173854307904</cx:pt>
          <cx:pt idx="11">0.00012923555890416601</cx:pt>
          <cx:pt idx="12">-0.000194461863215529</cx:pt>
          <cx:pt idx="13">-0.00095358004850522099</cx:pt>
          <cx:pt idx="14">-0.00049888819472607398</cx:pt>
          <cx:pt idx="15">-0.000120653697732371</cx:pt>
          <cx:pt idx="16">4.70356808545476e-05</cx:pt>
          <cx:pt idx="17">0.00010008838013693</cx:pt>
          <cx:pt idx="18">0.00021577904772415699</cx:pt>
          <cx:pt idx="19">0.00047594448956920398</cx:pt>
          <cx:pt idx="20">0.00074152020143970104</cx:pt>
          <cx:pt idx="21">-0.00067929768195328999</cx:pt>
          <cx:pt idx="22">0.00027026783314309502</cx:pt>
          <cx:pt idx="23">0.00022844460250817501</cx:pt>
          <cx:pt idx="24">0.00077080050479902103</cx:pt>
          <cx:pt idx="25">0.00068733963211021001</cx:pt>
          <cx:pt idx="26">0.00015496626978635299</cx:pt>
          <cx:pt idx="27">0.00013773351282676401</cx:pt>
          <cx:pt idx="28">0.00037492573909723802</cx:pt>
          <cx:pt idx="29">-6.0692027468055799e-05</cx:pt>
          <cx:pt idx="30">0.00034389336810443301</cx:pt>
          <cx:pt idx="31">-0.00049338000414471004</cx:pt>
          <cx:pt idx="32">-0.00016781555415549401</cx:pt>
          <cx:pt idx="33">-0.00089310201983441298</cx:pt>
          <cx:pt idx="34">0.00025028962368890499</cx:pt>
          <cx:pt idx="35">0.00028084989485459901</cx:pt>
          <cx:pt idx="36">-0.00096035426143765903</cx:pt>
          <cx:pt idx="37">-0.00149978140828932</cx:pt>
          <cx:pt idx="38">4.0022547841482503e-05</cx:pt>
          <cx:pt idx="39">0.00027572157003597799</cx:pt>
          <cx:pt idx="40">-0.00046399218909908701</cx:pt>
          <cx:pt idx="41">-0.00121150837811623</cx:pt>
          <cx:pt idx="42">0.00136218889458549</cx:pt>
          <cx:pt idx="43">0.00333181815267898</cx:pt>
          <cx:pt idx="44">8.2937291910127603e-05</cx:pt>
          <cx:pt idx="45">0.00016008895466771401</cx:pt>
          <cx:pt idx="46">0.00029364786568642702</cx:pt>
          <cx:pt idx="47">-0.000250274760013752</cx:pt>
          <cx:pt idx="48">8.0005837460746899e-05</cx:pt>
          <cx:pt idx="49">-0.000493358693707125</cx:pt>
          <cx:pt idx="50">0.00024526812702715299</cx:pt>
          <cx:pt idx="51">-0.00042422532021042499</cx:pt>
          <cx:pt idx="52">-0.000159611652960443</cx:pt>
          <cx:pt idx="53">0.00031452734716075099</cx:pt>
          <cx:pt idx="54">0.0010012945632862601</cx:pt>
          <cx:pt idx="55">-0.00012119766529940199</cx:pt>
          <cx:pt idx="56">-0.000221948926230148</cx:pt>
          <cx:pt idx="57">0.00032944186430028502</cx:pt>
          <cx:pt idx="58">-0.00067272431182196504</cx:pt>
          <cx:pt idx="59">0.00055982357496926402</cx:pt>
          <cx:pt idx="60">0.00016960961504293299</cx:pt>
          <cx:pt idx="61">0.000276217417437423</cx:pt>
          <cx:pt idx="62">-0.000274446515695547</cx:pt>
          <cx:pt idx="63">-0.00070870588999154998</cx:pt>
          <cx:pt idx="64">-0.00268284294879328</cx:pt>
          <cx:pt idx="65">-0.0037438307004927099</cx:pt>
          <cx:pt idx="66">-0.0022844691662482399</cx:pt>
          <cx:pt idx="67">-0.00340014428081125</cx:pt>
          <cx:pt idx="68">-0.0022402550212861898</cx:pt>
          <cx:pt idx="69">0.0087274930611825306</cx:pt>
          <cx:pt idx="70">0.0036935408704285399</cx:pt>
          <cx:pt idx="71">0.0120385065578526</cx:pt>
          <cx:pt idx="72">0.013192689074882901</cx:pt>
          <cx:pt idx="73">0.0049211646710219902</cx:pt>
          <cx:pt idx="74">-0.00172697871167392</cx:pt>
          <cx:pt idx="75">0.0032647001273483</cx:pt>
          <cx:pt idx="76">-0.0012215436360897901</cx:pt>
          <cx:pt idx="77">-0.0020485127816914101</cx:pt>
          <cx:pt idx="78">-0.00178039528551089</cx:pt>
          <cx:pt idx="79">-0.000623970653209339</cx:pt>
          <cx:pt idx="80">4.6677535613357202e-05</cx:pt>
          <cx:pt idx="81">0.00018851024918556199</cx:pt>
          <cx:pt idx="82">-0.000332048263120992</cx:pt>
          <cx:pt idx="83">0.00034041693429198402</cx:pt>
          <cx:pt idx="84">-0.00030237009291101498</cx:pt>
          <cx:pt idx="85">0.00074263452701980198</cx:pt>
          <cx:pt idx="86">0.00073000194407189399</cx:pt>
          <cx:pt idx="87">-0.000573323475877719</cx:pt>
          <cx:pt idx="88">-0.00103742024163997</cx:pt>
          <cx:pt idx="89">0.00170227562824447</cx:pt>
          <cx:pt idx="90">0.00032662460759993501</cx:pt>
          <cx:pt idx="91">0.00044064618764881402</cx:pt>
          <cx:pt idx="92">0.00181782681280561</cx:pt>
          <cx:pt idx="93">-0.0035865792195695599</cx:pt>
          <cx:pt idx="94">-0.00010909719793513201</cx:pt>
          <cx:pt idx="95">-0.00881331238062724</cx:pt>
          <cx:pt idx="96">-0.0020015914711908199</cx:pt>
          <cx:pt idx="97">-0.0100729655022056</cx:pt>
          <cx:pt idx="98">-0.013770170618688699</cx:pt>
          <cx:pt idx="99">0.0166269229630026</cx:pt>
          <cx:pt idx="100">0.0157618331753249</cx:pt>
          <cx:pt idx="101">0.00063480096882431096</cx:pt>
          <cx:pt idx="102">0.00566256025631642</cx:pt>
          <cx:pt idx="103">0.0027430099681588398</cx:pt>
          <cx:pt idx="104">0.00089748016493902097</cx:pt>
          <cx:pt idx="105">0.00312413107778834</cx:pt>
          <cx:pt idx="106">0.0098756815619408002</cx:pt>
          <cx:pt idx="107">0.010134729344358599</cx:pt>
          <cx:pt idx="108">1.82802148014427e-05</cx:pt>
          <cx:pt idx="109">-0.000317157176276527</cx:pt>
          <cx:pt idx="110">-0.00093533629086956795</cx:pt>
          <cx:pt idx="111">0.00051829561594795995</cx:pt>
          <cx:pt idx="112">0.000112802299208529</cx:pt>
          <cx:pt idx="113">-0.00080217083331860103</cx:pt>
          <cx:pt idx="114">0.0021519243454528902</cx:pt>
          <cx:pt idx="115">0.00076666023935505602</cx:pt>
          <cx:pt idx="116">0.00206675332364735</cx:pt>
          <cx:pt idx="117">0.0121938356148018</cx:pt>
          <cx:pt idx="118">0.013424915143901499</cx:pt>
          <cx:pt idx="119">0.017136818663055602</cx:pt>
          <cx:pt idx="120">0.023101896986975599</cx:pt>
          <cx:pt idx="121">0.022189106239416199</cx:pt>
          <cx:pt idx="122">0.046127950116362199</cx:pt>
          <cx:pt idx="123">0.039794450035627801</cx:pt>
          <cx:pt idx="124">0.0595622874648329</cx:pt>
          <cx:pt idx="125">0.055993845429824898</cx:pt>
          <cx:pt idx="126">0.061451147101828398</cx:pt>
          <cx:pt idx="127">0.082039754805594195</cx:pt>
          <cx:pt idx="128">0.081448022967677905</cx:pt>
          <cx:pt idx="129">0.027923359939730601</cx:pt>
          <cx:pt idx="130">-0.0102392548097891</cx:pt>
          <cx:pt idx="131">-0.0049237341743202699</cx:pt>
          <cx:pt idx="132">0.00063634204938689402</cx:pt>
          <cx:pt idx="133">-0.00082001292883938004</cx:pt>
          <cx:pt idx="134">-0.00074268757806495204</cx:pt>
          <cx:pt idx="135">-0.0023877338708863998</cx:pt>
          <cx:pt idx="136">0.00226541115754405</cx:pt>
          <cx:pt idx="137">0.0052944219753533603</cx:pt>
          <cx:pt idx="138">0.0020495732512108198</cx:pt>
          <cx:pt idx="139">-0.00043284114326457099</cx:pt>
          <cx:pt idx="140">-0.00036126113310030301</cx:pt>
          <cx:pt idx="141">-0.00035705436454189302</cx:pt>
          <cx:pt idx="142">0.00012772053825128</cx:pt>
          <cx:pt idx="143">0.0018412317918244301</cx:pt>
          <cx:pt idx="144">0.0059934116219570498</cx:pt>
          <cx:pt idx="145">0.022315003014871999</cx:pt>
          <cx:pt idx="146">0.025822353680896599</cx:pt>
          <cx:pt idx="147">0.021362961674508699</cx:pt>
          <cx:pt idx="148">0.0177776994064275</cx:pt>
          <cx:pt idx="149">0.011760310245437</cx:pt>
          <cx:pt idx="150">0.0071250820241503402</cx:pt>
          <cx:pt idx="151">0.029020649701504201</cx:pt>
          <cx:pt idx="152">0.050593683516393997</cx:pt>
          <cx:pt idx="153">0.0077722785230198198</cx:pt>
          <cx:pt idx="154">-0.0015432825208015299</cx:pt>
          <cx:pt idx="155">0.0078257557103043208</cx:pt>
          <cx:pt idx="156">0.00703406537095215</cx:pt>
          <cx:pt idx="157">0.010716386078560999</cx:pt>
          <cx:pt idx="158">-0.024903452274017399</cx:pt>
          <cx:pt idx="159">0.034803841060224397</cx:pt>
          <cx:pt idx="160">0.037705205794999599</cx:pt>
          <cx:pt idx="161">0.047120758836446397</cx:pt>
          <cx:pt idx="162">0.021932466791832601</cx:pt>
          <cx:pt idx="163">0.011261408354561801</cx:pt>
          <cx:pt idx="164">0.0053239493548299897</cx:pt>
          <cx:pt idx="165">0.014187212834801901</cx:pt>
          <cx:pt idx="166">0.0028039424406347902</cx:pt>
          <cx:pt idx="167">-0.00052183666794075297</cx:pt>
          <cx:pt idx="168">-0.00035207228125498099</cx:pt>
          <cx:pt idx="169">0.000146973391860585</cx:pt>
          <cx:pt idx="170">-0.0022777948561571101</cx:pt>
          <cx:pt idx="171">0.0012305531444996201</cx:pt>
          <cx:pt idx="172">0.0040437623415349603</cx:pt>
          <cx:pt idx="173">0.00495426654048629</cx:pt>
          <cx:pt idx="174">0.0135721894579216</cx:pt>
          <cx:pt idx="175">0.0085735564040857401</cx:pt>
          <cx:pt idx="176">0.015650819461740802</cx:pt>
          <cx:pt idx="177">0.0224174502329904</cx:pt>
          <cx:pt idx="178">0.0135210362471093</cx:pt>
          <cx:pt idx="179">0.0368613089132451</cx:pt>
          <cx:pt idx="180">0.033360833985882098</cx:pt>
          <cx:pt idx="181">0.012340918776057299</cx:pt>
          <cx:pt idx="182">-0.0017622088302613899</cx:pt>
          <cx:pt idx="183">-0.026349107579499102</cx:pt>
          <cx:pt idx="184">-0.015705666288162799</cx:pt>
          <cx:pt idx="185">0.0016219172648558799</cx:pt>
          <cx:pt idx="186">-0.014925094647854201</cx:pt>
          <cx:pt idx="187">0.0024645260551526401</cx:pt>
          <cx:pt idx="188">0.0193162250914082</cx:pt>
          <cx:pt idx="189">0.0097117919723075097</cx:pt>
          <cx:pt idx="190">0.0040580137444204099</cx:pt>
          <cx:pt idx="191">0.016015991006919202</cx:pt>
          <cx:pt idx="192">0.0151754267060367</cx:pt>
          <cx:pt idx="193">0.017089884266022499</cx:pt>
          <cx:pt idx="194">0.00056156736224458395</cx:pt>
          <cx:pt idx="195">-0.0023539524133388899</cx:pt>
          <cx:pt idx="196">0.00046973465244639999</cx:pt>
          <cx:pt idx="197">-0.00013423771945920599</cx:pt>
          <cx:pt idx="198">-0.0065909835382181297</cx:pt>
          <cx:pt idx="199">-0.001244648770621195</cx:pt>
          <cx:pt idx="200">0.00254352255045775</cx:pt>
          <cx:pt idx="201">-0.00089543353208973745</cx:pt>
          <cx:pt idx="202">-0.0038274935338911999</cx:pt>
          <cx:pt idx="203">-0.00469668510560155</cx:pt>
          <cx:pt idx="204">0.00052961690064204999</cx:pt>
          <cx:pt idx="205">-0.0027177660312648999</cx:pt>
          <cx:pt idx="206">0.00012711716297435449</cx:pt>
          <cx:pt idx="207">-0.0059860035427481252</cx:pt>
          <cx:pt idx="208">0.0055092493273047752</cx:pt>
          <cx:pt idx="209">0.0016092487637471024</cx:pt>
          <cx:pt idx="210">-0.0035505087353086</cx:pt>
          <cx:pt idx="211">0.005843386679573675</cx:pt>
          <cx:pt idx="212">-0.0030441432947933252</cx:pt>
          <cx:pt idx="213">-0.0069012667389092997</cx:pt>
          <cx:pt idx="214">-0.0041450675282657</cx:pt>
          <cx:pt idx="215">-0.00076500514215471749</cx:pt>
          <cx:pt idx="216">0.0029943475253177</cx:pt>
          <cx:pt idx="217">0.0073151733307076248</cx:pt>
          <cx:pt idx="218">0.0056885418420304498</cx:pt>
          <cx:pt idx="219">0.0050576328936470247</cx:pt>
          <cx:pt idx="220">0.0033479152102528749</cx:pt>
          <cx:pt idx="221">0.0034168441728171248</cx:pt>
          <cx:pt idx="222">0.00072030657878956498</cx:pt>
          <cx:pt idx="223">-0.00037888304338919751</cx:pt>
          <cx:pt idx="224">0.00012660951014848725</cx:pt>
          <cx:pt idx="225">-0.00030417875306872999</cx:pt>
          <cx:pt idx="226">-0.0014891855562256125</cx:pt>
          <cx:pt idx="227">0.00025930088608680252</cx:pt>
          <cx:pt idx="228">0.0045143036478037003</cx:pt>
          <cx:pt idx="229">-5.0297396263843248e-05</cx:pt>
          <cx:pt idx="230">0.00055686440862405995</cx:pt>
          <cx:pt idx="231">-0.0035042003639298501</cx:pt>
          <cx:pt idx="232">0.00021231362116957099</cx:pt>
          <cx:pt idx="233">-0.0039016546447674999</cx:pt>
          <cx:pt idx="234">0.0058506964817390001</cx:pt>
          <cx:pt idx="235">-0.0049601649706996001</cx:pt>
          <cx:pt idx="236">-0.0015009964363206475</cx:pt>
          <cx:pt idx="237">0.0053970931287910251</cx:pt>
          <cx:pt idx="238">-0.0055289266105342004</cx:pt>
          <cx:pt idx="239">-0.0044335308133328999</cx:pt>
          <cx:pt idx="240">-0.0059511072962704498</cx:pt>
          <cx:pt idx="241">-0.011725366659977025</cx:pt>
          <cx:pt idx="242">-0.0029797618177014248</cx:pt>
          <cx:pt idx="243">0.010125237031464675</cx:pt>
          <cx:pt idx="244">0.0077025674242097502</cx:pt>
          <cx:pt idx="245">0.0032999048854367749</cx:pt>
          <cx:pt idx="246">0.0064393125297886747</cx:pt>
          <cx:pt idx="247">0.0046205452053030248</cx:pt>
          <cx:pt idx="248">0.0021615169328204802</cx:pt>
          <cx:pt idx="249">0.0028697824766720499</cx:pt>
          <cx:pt idx="250">0.0027860181371113001</cx:pt>
          <cx:pt idx="251">0.0003507835002059175</cx:pt>
          <cx:pt idx="252">0.00013736774390600326</cx:pt>
          <cx:pt idx="253">-0.00032338726059828499</cx:pt>
          <cx:pt idx="254">-0.000313735403245875</cx:pt>
          <cx:pt idx="255">0.00224231087256219</cx:pt>
          <cx:pt idx="256">0.0042585591563414496</cx:pt>
          <cx:pt idx="257">-0.00077390006955357004</cx:pt>
          <cx:pt idx="258">-0.0017402791932076226</cx:pt>
          <cx:pt idx="259">0.0016344419321139675</cx:pt>
          <cx:pt idx="260">0.0060216396000508749</cx:pt>
          <cx:pt idx="261">0.0076382274103011247</cx:pt>
          <cx:pt idx="262">0.0094553277379813994</cx:pt>
          <cx:pt idx="263">0.01162515768953225</cx:pt>
          <cx:pt idx="264">-0.0027036589618489502</cx:pt>
          <cx:pt idx="265">-0.00023805719378653401</cx:pt>
          <cx:pt idx="266">-0.00258346143566405</cx:pt>
          <cx:pt idx="267">-0.0012618097205317775</cx:pt>
          <cx:pt idx="268">-0.0064577318080610751</cx:pt>
          <cx:pt idx="269">-0.011759070624608474</cx:pt>
          <cx:pt idx="270">-0.0087950926986996008</cx:pt>
          <cx:pt idx="271">0.0075087042497113746</cx:pt>
          <cx:pt idx="272">0.0092511930038200497</cx:pt>
          <cx:pt idx="273">0.0064613959020150746</cx:pt>
          <cx:pt idx="274">0.0061777268104074752</cx:pt>
          <cx:pt idx="275">0.0066611489738726253</cx:pt>
          <cx:pt idx="276">0.00041418272929786502</cx:pt>
          <cx:pt idx="277">0.0020735622747542976</cx:pt>
          <cx:pt idx="278">-0.00095689918882641749</cx:pt>
          <cx:pt idx="279">-0.0029038145272849499</cx:pt>
          <cx:pt idx="280">-8.9477193437114753e-05</cx:pt>
          <cx:pt idx="281">-0.000101399835946089</cx:pt>
          <cx:pt idx="282">-0.00057314180117046503</cx:pt>
          <cx:pt idx="283">0.001380323315896005</cx:pt>
          <cx:pt idx="284">0.0023709378573257374</cx:pt>
          <cx:pt idx="285">-0.0055566406078359247</cx:pt>
          <cx:pt idx="286">-0.0076989572192111251</cx:pt>
          <cx:pt idx="287">0.0059521553990460998</cx:pt>
          <cx:pt idx="288">0.007465634656589175</cx:pt>
          <cx:pt idx="289">0.0041647098056148751</cx:pt>
          <cx:pt idx="290">0.01306621756396875</cx:pt>
          <cx:pt idx="291">0.012264263186715725</cx:pt>
          <cx:pt idx="292">0.011089828399710774</cx:pt>
          <cx:pt idx="293">-0.0083741617184383745</cx:pt>
          <cx:pt idx="294">0.0091379684412337247</cx:pt>
          <cx:pt idx="295">-0.0091792047537507752</cx:pt>
          <cx:pt idx="296">-0.0047320408023241748</cx:pt>
          <cx:pt idx="297">0.00095107177288935999</cx:pt>
          <cx:pt idx="298">0.0080872784112398996</cx:pt>
          <cx:pt idx="299">0.031720529842405601</cx:pt>
          <cx:pt idx="300">0.031983620959530203</cx:pt>
          <cx:pt idx="301">-0.00085194569251113102</cx:pt>
          <cx:pt idx="302">-0.0085232928660002594</cx:pt>
          <cx:pt idx="303">-0.0065443818095228196</cx:pt>
          <cx:pt idx="304">-0.0422406643816573</cx:pt>
          <cx:pt idx="305">-0.022496493669223398</cx:pt>
          <cx:pt idx="306">-0.0059357385953277197</cx:pt>
          <cx:pt idx="307">-0.0020516259859410602</cx:pt>
          <cx:pt idx="308">8.9799227708691308e-06</cx:pt>
          <cx:pt idx="309">-0.00029490385683213899</cx:pt>
          <cx:pt idx="310">-0.0026430786285325698</cx:pt>
          <cx:pt idx="311">-0.0032499357767919999</cx:pt>
          <cx:pt idx="312">-0.0020380014526195701</cx:pt>
          <cx:pt idx="313">-0.036298232252744603</cx:pt>
          <cx:pt idx="314">-0.028435529166202001</cx:pt>
          <cx:pt idx="315">-0.0053967096998018297</cx:pt>
          <cx:pt idx="316">0.0157289818740124</cx:pt>
          <cx:pt idx="317">0.019200451458526599</cx:pt>
          <cx:pt idx="318">0.0225850265001604</cx:pt>
          <cx:pt idx="319">0.036981427949855698</cx:pt>
          <cx:pt idx="320">0.030376721129817</cx:pt>
          <cx:pt idx="321">-0.015480988359432599</cx:pt>
          <cx:pt idx="322">0.050956008570282103</cx:pt>
          <cx:pt idx="323">0.032816410640258802</cx:pt>
          <cx:pt idx="324">0.0276129733245459</cx:pt>
          <cx:pt idx="325">0.055754171803354798</cx:pt>
          <cx:pt idx="326">0.0606539034654709</cx:pt>
          <cx:pt idx="327">0.0306763982158984</cx:pt>
          <cx:pt idx="328">0.046544550353918503</cx:pt>
          <cx:pt idx="329">-0.027206571810252</cx:pt>
          <cx:pt idx="330">-0.0645386146456359</cx:pt>
          <cx:pt idx="331">-0.033929748259853898</cx:pt>
          <cx:pt idx="332">-0.0118440414508072</cx:pt>
          <cx:pt idx="333">0.010438588061958</cx:pt>
          <cx:pt idx="334">0.0038569519970438602</cx:pt>
          <cx:pt idx="335">8.7416020800762403e-05</cx:pt>
          <cx:pt idx="336">6.1301360695159004e-05</cx:pt>
          <cx:pt idx="337">-0.00104356105007495</cx:pt>
          <cx:pt idx="338">-0.00091977280372284198</cx:pt>
          <cx:pt idx="339">-0.0058435794308398896</cx:pt>
          <cx:pt idx="340">-0.0061721696318978603</cx:pt>
          <cx:pt idx="341">-0.0311057829622064</cx:pt>
          <cx:pt idx="342">-0.019303600009480001</cx:pt>
          <cx:pt idx="343">-0.013246878547890899</cx:pt>
          <cx:pt idx="344">-0.038542344916108098</cx:pt>
          <cx:pt idx="345">0.00167734068967899</cx:pt>
          <cx:pt idx="346">0.0050267317349214297</cx:pt>
          <cx:pt idx="347">0.029685250444047798</cx:pt>
          <cx:pt idx="348">0.016256370871538701</cx:pt>
          <cx:pt idx="349">0.049172809238321999</cx:pt>
          <cx:pt idx="350">0.108284750776795</cx:pt>
          <cx:pt idx="351">0.095729122277929402</cx:pt>
          <cx:pt idx="352">0.061331691688723898</cx:pt>
          <cx:pt idx="353">0.121567204857226</cx:pt>
          <cx:pt idx="354">0.027989151361449999</cx:pt>
          <cx:pt idx="355">0.0082081516549160002</cx:pt>
          <cx:pt idx="356">-0.042111572920933302</cx:pt>
          <cx:pt idx="357">-0.064828066738595702</cx:pt>
          <cx:pt idx="358">-0.056805150179370302</cx:pt>
          <cx:pt idx="359">-0.029405222908308298</cx:pt>
          <cx:pt idx="360">-0.022631673125327299</cx:pt>
          <cx:pt idx="361">-0.0075173842156200498</cx:pt>
          <cx:pt idx="362">-0.0042601477904889596</cx:pt>
          <cx:pt idx="363">-0.0017251878138447</cx:pt>
          <cx:pt idx="364">-0.00056921485832953902</cx:pt>
          <cx:pt idx="365">-0.00150633892444475</cx:pt>
          <cx:pt idx="366">-0.00132750531892945</cx:pt>
          <cx:pt idx="367">-0.00992544764741762</cx:pt>
          <cx:pt idx="368">-0.027595818281116201</cx:pt>
          <cx:pt idx="369">-0.0568806350372425</cx:pt>
          <cx:pt idx="370">-0.046209223471508902</cx:pt>
          <cx:pt idx="371">-0.022708581935713599</cx:pt>
          <cx:pt idx="372">-0.041356224900779802</cx:pt>
          <cx:pt idx="373">-0.063565944858605894</cx:pt>
          <cx:pt idx="374">-0.091397608235938496</cx:pt>
          <cx:pt idx="375">0.032874119681781201</cx:pt>
          <cx:pt idx="376">0.062431937708095998</cx:pt>
          <cx:pt idx="377">0.084012365512731599</cx:pt>
          <cx:pt idx="378">0.14970969435342801</cx:pt>
          <cx:pt idx="379">0.13242795561656201</cx:pt>
          <cx:pt idx="380">0.091278887735992603</cx:pt>
          <cx:pt idx="381">0.100821378741432</cx:pt>
          <cx:pt idx="382">0.0062906738999470796</cx:pt>
          <cx:pt idx="383">-0.019442945051028001</cx:pt>
          <cx:pt idx="384">-0.015740146817913699</cx:pt>
          <cx:pt idx="385">-0.069878480943778798</cx:pt>
          <cx:pt idx="386">-0.058314422996211202</cx:pt>
          <cx:pt idx="387">-0.0477234557263174</cx:pt>
          <cx:pt idx="388">-0.037809441082530697</cx:pt>
          <cx:pt idx="389">-0.0078772875979062403</cx:pt>
          <cx:pt idx="390">-0.0011304090752407201</cx:pt>
          <cx:pt idx="391">0.00072236318650590605</cx:pt>
          <cx:pt idx="392">0.00024153514233883299</cx:pt>
          <cx:pt idx="393">-0.0010823123335268201</cx:pt>
          <cx:pt idx="394">-0.0010055920464271499</cx:pt>
          <cx:pt idx="395">-0.0107202494020192</cx:pt>
          <cx:pt idx="396">-0.034753208522912402</cx:pt>
          <cx:pt idx="397">-0.068690592231911804</cx:pt>
          <cx:pt idx="398">-0.077634723574544498</cx:pt>
          <cx:pt idx="399">-0.073465915487535199</cx:pt>
          <cx:pt idx="400">-0.101626320143704</cx:pt>
          <cx:pt idx="401">-0.095890681710738099</cx:pt>
          <cx:pt idx="402">-0.067762593443358707</cx:pt>
          <cx:pt idx="403">-0.0053145975614861101</cx:pt>
          <cx:pt idx="404">0.034354236800091101</cx:pt>
          <cx:pt idx="405">0.072030708235283597</cx:pt>
          <cx:pt idx="406">0.10872458465202101</cx:pt>
          <cx:pt idx="407">0.035340004366446499</cx:pt>
          <cx:pt idx="408">0.0383749638381898</cx:pt>
          <cx:pt idx="409">0.032547248360986901</cx:pt>
          <cx:pt idx="410">-0.0472115221614871</cx:pt>
          <cx:pt idx="411">-0.049132627162974903</cx:pt>
          <cx:pt idx="412">-0.046028436231237702</cx:pt>
          <cx:pt idx="413">-0.025088947857805299</cx:pt>
          <cx:pt idx="414">-0.036944172186024998</cx:pt>
          <cx:pt idx="415">-0.047110748272472303</cx:pt>
          <cx:pt idx="416">-0.018809227052609401</cx:pt>
          <cx:pt idx="417">0.0029281790183412</cx:pt>
          <cx:pt idx="418">0.000311264447925707</cx:pt>
          <cx:pt idx="419">-0.00032336398664578798</cx:pt>
          <cx:pt idx="420">0.000216918944740135</cx:pt>
          <cx:pt idx="421">-0.0014522641632999701</cx:pt>
          <cx:pt idx="422">0.00099415941353140909</cx:pt>
          <cx:pt idx="423">-0.0066804417685354198</cx:pt>
          <cx:pt idx="424">-0.023763785769834601</cx:pt>
          <cx:pt idx="425">-0.070159507953075295</cx:pt>
          <cx:pt idx="426">-0.081969924450502801</cx:pt>
          <cx:pt idx="427">-0.049088411889111103</cx:pt>
          <cx:pt idx="428">-0.039815420267084997</cx:pt>
          <cx:pt idx="429">-0.0632533082258908</cx:pt>
          <cx:pt idx="430">-0.0672491968951687</cx:pt>
          <cx:pt idx="431">-0.032939039198338897</cx:pt>
          <cx:pt idx="432">-0.026861372802149099</cx:pt>
          <cx:pt idx="433">0.048706300695329302</cx:pt>
          <cx:pt idx="434">0.048061718440221599</cx:pt>
          <cx:pt idx="435">-0.042376847435447403</cx:pt>
          <cx:pt idx="436">-0.016726757661968399</cx:pt>
          <cx:pt idx="437">-0.053044710695163498</cx:pt>
          <cx:pt idx="438">-0.025952931435927001</cx:pt>
          <cx:pt idx="439">-0.050159791544884397</cx:pt>
          <cx:pt idx="440">-0.0376867941185971</cx:pt>
          <cx:pt idx="441">-0.014736476340915799</cx:pt>
          <cx:pt idx="442">-0.0047703347846185604</cx:pt>
          <cx:pt idx="443">-0.0279433608955027</cx:pt>
          <cx:pt idx="444">-0.0026713477866383102</cx:pt>
          <cx:pt idx="445">0.012823543960095799</cx:pt>
          <cx:pt idx="446">0.00151508497544363</cx:pt>
          <cx:pt idx="447">-0.00018562624927676301</cx:pt>
          <cx:pt idx="448">0.00015313113292928</cx:pt>
          <cx:pt idx="449">-0.00056829867861197701</cx:pt>
          <cx:pt idx="450">0.0018051730417416099</cx:pt>
          <cx:pt idx="451">-0.00200129318962419</cx:pt>
          <cx:pt idx="452">-0.021475093729128002</cx:pt>
          <cx:pt idx="453">-0.0692378427685756</cx:pt>
          <cx:pt idx="454">-0.043105838950549799</cx:pt>
          <cx:pt idx="455">-0.015129741916958799</cx:pt>
          <cx:pt idx="456">-0.044372710995399502</cx:pt>
          <cx:pt idx="457">-0.042733797310614698</cx:pt>
          <cx:pt idx="458">-0.047658916111155102</cx:pt>
          <cx:pt idx="459">-0.047397514102016702</cx:pt>
          <cx:pt idx="460">-0.040531180080354598</cx:pt>
          <cx:pt idx="461">-0.025512989306193098</cx:pt>
          <cx:pt idx="462">-0.012164445118177899</cx:pt>
          <cx:pt idx="463">-0.066419282615522199</cx:pt>
          <cx:pt idx="464">-0.062586144276224207</cx:pt>
          <cx:pt idx="465">-0.054525865788722899</cx:pt>
          <cx:pt idx="466">-0.00118829978130155</cx:pt>
          <cx:pt idx="467">-0.022729095190283599</cx:pt>
          <cx:pt idx="468">-0.031150928775691401</cx:pt>
          <cx:pt idx="469">-0.028684817301484301</cx:pt>
          <cx:pt idx="470">-0.0149999335285671</cx:pt>
          <cx:pt idx="471">0.0049536314929787603</cx:pt>
          <cx:pt idx="472">0.014573086994518</cx:pt>
          <cx:pt idx="473">0.0059099187140623901</cx:pt>
          <cx:pt idx="474">-0.00259307877299534</cx:pt>
          <cx:pt idx="475">-0.0020435021394648299</cx:pt>
          <cx:pt idx="476">-0.00072806054737365204</cx:pt>
          <cx:pt idx="477">-4.4485263613165102e-05</cx:pt>
          <cx:pt idx="478">0.0023164601693589702</cx:pt>
          <cx:pt idx="479">0.00024833160859817302</cx:pt>
          <cx:pt idx="480">-0.0089650266025602492</cx:pt>
          <cx:pt idx="481">-0.0340205066428627</cx:pt>
          <cx:pt idx="482">-0.0099626426306143098</cx:pt>
          <cx:pt idx="483">0.0143630036371582</cx:pt>
          <cx:pt idx="484">0.0101190132124221</cx:pt>
          <cx:pt idx="485">-0.054298063104485997</cx:pt>
          <cx:pt idx="486">-0.068053031403216405</cx:pt>
          <cx:pt idx="487">-0.068562783428878601</cx:pt>
          <cx:pt idx="488">-0.077989800881788293</cx:pt>
          <cx:pt idx="489">-0.086338715313809905</cx:pt>
          <cx:pt idx="490">-0.062236481154370298</cx:pt>
          <cx:pt idx="491">-0.094033874048388894</cx:pt>
          <cx:pt idx="492">-0.016253646947439401</cx:pt>
          <cx:pt idx="493">-0.032956377020764198</cx:pt>
          <cx:pt idx="494">-0.039350970311793798</cx:pt>
          <cx:pt idx="495">-0.0070391697447680698</cx:pt>
          <cx:pt idx="496">-0.0243493252131105</cx:pt>
          <cx:pt idx="497">-0.025391888336868399</cx:pt>
          <cx:pt idx="498">-0.0068333931306902799</cx:pt>
          <cx:pt idx="499">0.033291261276674602</cx:pt>
          <cx:pt idx="500">0.0187016283752478</cx:pt>
          <cx:pt idx="501">-0.0036019999305824698</cx:pt>
          <cx:pt idx="502">-0.0021199640630368802</cx:pt>
          <cx:pt idx="503">-0.00035465976531140697</cx:pt>
          <cx:pt idx="504">-0.00040574832174060502</cx:pt>
          <cx:pt idx="505">-0.00055634428085043705</cx:pt>
          <cx:pt idx="506">0.00271397814730805</cx:pt>
          <cx:pt idx="507">0.0051556053306318203</cx:pt>
          <cx:pt idx="508">0.0046005228611339299</cx:pt>
          <cx:pt idx="509">-0.00040182831065243597</cx:pt>
          <cx:pt idx="510">0.0116810957659333</cx:pt>
          <cx:pt idx="511">0.016175341106376799</cx:pt>
          <cx:pt idx="512">-0.015786675110777498</cx:pt>
          <cx:pt idx="513">-0.027629352772892302</cx:pt>
          <cx:pt idx="514">-0.054140166542383197</cx:pt>
          <cx:pt idx="515">-0.072992166327470201</cx:pt>
          <cx:pt idx="516">-0.126002667294311</cx:pt>
          <cx:pt idx="517">-0.089693973825294301</cx:pt>
          <cx:pt idx="518">-0.081161997694697396</cx:pt>
          <cx:pt idx="519">-0.047914162137665001</cx:pt>
          <cx:pt idx="520">0.0083421685233010402</cx:pt>
          <cx:pt idx="521">0.0010498372600620501</cx:pt>
          <cx:pt idx="522">-0.052747306476199497</cx:pt>
          <cx:pt idx="523">0.0046522191272779902</cx:pt>
          <cx:pt idx="524">0.018295411335991701</cx:pt>
          <cx:pt idx="525">-0.025011749223775501</cx:pt>
          <cx:pt idx="526">0.00114670715430389</cx:pt>
          <cx:pt idx="527">0.035956324616565498</cx:pt>
          <cx:pt idx="528">0.00911357194311419</cx:pt>
          <cx:pt idx="529">0.0010645474527712501</cx:pt>
          <cx:pt idx="530">-0.0011216857699129501</cx:pt>
          <cx:pt idx="531">0.00047889373705374598</cx:pt>
          <cx:pt idx="532">-0.00021588312544980299</cx:pt>
          <cx:pt idx="533">-0.00160125259424658</cx:pt>
          <cx:pt idx="534">0.0013123136557445199</cx:pt>
          <cx:pt idx="535">0.0045410928276933696</cx:pt>
          <cx:pt idx="536">0.011409270254188199</cx:pt>
          <cx:pt idx="537">0.0051092680314025604</cx:pt>
          <cx:pt idx="538">0.0149131204324114</cx:pt>
          <cx:pt idx="539">0.0310426370313465</cx:pt>
          <cx:pt idx="540">0.0020533863962622001</cx:pt>
          <cx:pt idx="541">-0.00088158223688678005</cx:pt>
          <cx:pt idx="542">-0.026284553020656298</cx:pt>
          <cx:pt idx="543">-0.089682581413677201</cx:pt>
          <cx:pt idx="544">-0.093551445407460299</cx:pt>
          <cx:pt idx="545">-0.0585860363119243</cx:pt>
          <cx:pt idx="546">-0.058330002247675199</cx:pt>
          <cx:pt idx="547">0.041567281350951397</cx:pt>
          <cx:pt idx="548">0.057617126186458402</cx:pt>
          <cx:pt idx="549">0.041462592503864401</cx:pt>
          <cx:pt idx="550">-0.0106637798912165</cx:pt>
          <cx:pt idx="551">0.023738896671442501</cx:pt>
          <cx:pt idx="552">0.015878232856764499</cx:pt>
          <cx:pt idx="553">-0.000101790749975939</cx:pt>
          <cx:pt idx="554">0.018967111125597302</cx:pt>
          <cx:pt idx="555">0.034299612150378897</cx:pt>
          <cx:pt idx="556">-0.0058494354722437702</cx:pt>
          <cx:pt idx="557">0.0049216512004716202</cx:pt>
          <cx:pt idx="558">-0.0021373621144400298</cx:pt>
          <cx:pt idx="559">-0.00031797571904289501</cx:pt>
          <cx:pt idx="560">-0.00075873040074989897</cx:pt>
          <cx:pt idx="561">-0.00020820598338283899</cx:pt>
          <cx:pt idx="562">0.00051511984997194003</cx:pt>
          <cx:pt idx="563">0.0056943092646355104</cx:pt>
          <cx:pt idx="564">0.024119145196327799</cx:pt>
          <cx:pt idx="565">-0.0059187000360331598</cx:pt>
          <cx:pt idx="566">0.031381471131499701</cx:pt>
          <cx:pt idx="567">0.037260967667388102</cx:pt>
          <cx:pt idx="568">0.0055025339806605402</cx:pt>
          <cx:pt idx="569">-0.0048996147518152204</cx:pt>
          <cx:pt idx="570">0.024359580342080502</cx:pt>
          <cx:pt idx="571">0.022079152096553201</cx:pt>
          <cx:pt idx="572">0.0120949807595026</cx:pt>
          <cx:pt idx="573">-0.0074018783414848202</cx:pt>
          <cx:pt idx="574">0.0138018855991737</cx:pt>
          <cx:pt idx="575">0.027941885635954799</cx:pt>
          <cx:pt idx="576">0.034226727520209201</cx:pt>
          <cx:pt idx="577">0.0055143470121866</cx:pt>
          <cx:pt idx="578">0.039206717893758902</cx:pt>
          <cx:pt idx="579">0.029061984725988602</cx:pt>
          <cx:pt idx="580">0.037797060439307001</cx:pt>
          <cx:pt idx="581">0.019999623323851801</cx:pt>
          <cx:pt idx="582">0.027458045142620201</cx:pt>
          <cx:pt idx="583">0.014782440165886399</cx:pt>
          <cx:pt idx="584">-0.0037050605617816599</cx:pt>
          <cx:pt idx="585">0.00099398753292263007</cx:pt>
          <cx:pt idx="586">9.4936460480212406e-05</cx:pt>
          <cx:pt idx="587">0.00026117597007774799</cx:pt>
          <cx:pt idx="588">0.00042884349514027398</cx:pt>
          <cx:pt idx="589">0.000153483383379439</cx:pt>
          <cx:pt idx="590">5.1332442260231701e-05</cx:pt>
          <cx:pt idx="591">0.0072198195583238504</cx:pt>
          <cx:pt idx="592">0.023199053585322</cx:pt>
          <cx:pt idx="593">0.012587863774013301</cx:pt>
          <cx:pt idx="594">0.052032468795441697</cx:pt>
          <cx:pt idx="595">0.060999255831181397</cx:pt>
          <cx:pt idx="596">0.0207728729424571</cx:pt>
          <cx:pt idx="597">0.020942295346159798</cx:pt>
          <cx:pt idx="598">0.018514450413347001</cx:pt>
          <cx:pt idx="599">0.058069233930615499</cx:pt>
          <cx:pt idx="600">0.066877604172754596</cx:pt>
          <cx:pt idx="601">0.080337076216108402</cx:pt>
          <cx:pt idx="602">0.048274457046296099</cx:pt>
          <cx:pt idx="603">0.032023499803432998</cx:pt>
          <cx:pt idx="604">-0.028820828651646601</cx:pt>
          <cx:pt idx="605">-0.015126943863107801</cx:pt>
          <cx:pt idx="606">-0.021987962227895501</cx:pt>
          <cx:pt idx="607">0.0036504640612961999</cx:pt>
          <cx:pt idx="608">0.0198670633825027</cx:pt>
          <cx:pt idx="609">-0.0094140356316757094</cx:pt>
          <cx:pt idx="610">-0.014031869578841699</cx:pt>
          <cx:pt idx="611">-0.026609639926945199</cx:pt>
          <cx:pt idx="612">-0.0089672762473005704</cx:pt>
          <cx:pt idx="613">0.0018614709507397101</cx:pt>
          <cx:pt idx="614">-0.00041183942362479399</cx:pt>
          <cx:pt idx="615">-0.00022106721001295999</cx:pt>
          <cx:pt idx="616">-0.00056966224073727297</cx:pt>
          <cx:pt idx="617">0.00016021349685376099</cx:pt>
          <cx:pt idx="618">0.00064378121712331299</cx:pt>
          <cx:pt idx="619">0.0023065396983215402</cx:pt>
          <cx:pt idx="620">0.0209614292729167</cx:pt>
          <cx:pt idx="621">0.026951905029051801</cx:pt>
          <cx:pt idx="622">0.049513762620000297</cx:pt>
          <cx:pt idx="623">0.045527274120703898</cx:pt>
          <cx:pt idx="624">-0.00288622682340003</cx:pt>
          <cx:pt idx="625">-0.029601686965649202</cx:pt>
          <cx:pt idx="626">-0.021823644290159101</cx:pt>
          <cx:pt idx="627">0.034043144601014798</cx:pt>
          <cx:pt idx="628">0.0073423244450157897</cx:pt>
          <cx:pt idx="629">0.048567837923076597</cx:pt>
          <cx:pt idx="630">0.036045574593099899</cx:pt>
          <cx:pt idx="631">-0.011619173150897701</cx:pt>
          <cx:pt idx="632">-0.024636246841157498</cx:pt>
          <cx:pt idx="633">-0.0308021604916742</cx:pt>
          <cx:pt idx="634">-0.036868450911526199</cx:pt>
          <cx:pt idx="635">-0.0274023483714886</cx:pt>
          <cx:pt idx="636">-0.0060980546839877296</cx:pt>
          <cx:pt idx="637">-0.038304060215648902</cx:pt>
          <cx:pt idx="638">-0.026318525022430199</cx:pt>
          <cx:pt idx="639">-0.028312591668362599</cx:pt>
          <cx:pt idx="640">-0.0057729806286920598</cx:pt>
          <cx:pt idx="641">0.0059079726932206996</cx:pt>
          <cx:pt idx="642">-0.00076715176135648501</cx:pt>
          <cx:pt idx="643">0.000128068112690442</cx:pt>
          <cx:pt idx="644">0.000163775241912586</cx:pt>
          <cx:pt idx="645">0.00038363392125735098</cx:pt>
          <cx:pt idx="646">0.00080221449652806995</cx:pt>
          <cx:pt idx="647">-0.0023964250832787699</cx:pt>
          <cx:pt idx="648">-0.00273151207990238</cx:pt>
          <cx:pt idx="649">-0.0015114346531191201</cx:pt>
          <cx:pt idx="650">-0.0057178833849819699</cx:pt>
          <cx:pt idx="651">0.0020188493398556502</cx:pt>
          <cx:pt idx="652">-0.0101724487130158</cx:pt>
          <cx:pt idx="653">-0.037909676925095698</cx:pt>
          <cx:pt idx="654">-0.072892438404454502</cx:pt>
          <cx:pt idx="655">-0.050981107736149799</cx:pt>
          <cx:pt idx="656">0.0015247121483543101</cx:pt>
          <cx:pt idx="657">0.025061479414493701</cx:pt>
          <cx:pt idx="658">-0.056811708848617602</cx:pt>
          <cx:pt idx="659">-0.0151523913970805</cx:pt>
          <cx:pt idx="660">0.0119892409274437</cx:pt>
          <cx:pt idx="661">-0.00461257853504246</cx:pt>
          <cx:pt idx="662">-0.017474133567179299</cx:pt>
          <cx:pt idx="663">-0.0186742504583783</cx:pt>
          <cx:pt idx="664">-0.027359809077754</cx:pt>
          <cx:pt idx="665">-0.034489807407044201</cx:pt>
          <cx:pt idx="666">-0.019183191277227198</cx:pt>
          <cx:pt idx="667">-0.0178945883757585</cx:pt>
          <cx:pt idx="668">-0.0038320278807148899</cx:pt>
          <cx:pt idx="669">0.0032411551130484299</cx:pt>
          <cx:pt idx="670">-0.00098183374853036496</cx:pt>
          <cx:pt idx="671">8.5013844070692105e-05</cx:pt>
          <cx:pt idx="672">0.000371960799863842</cx:pt>
          <cx:pt idx="673">0.000404168739792925</cx:pt>
          <cx:pt idx="674">0.00054025424639934905</cx:pt>
          <cx:pt idx="675">-0.00041664684659006</cx:pt>
          <cx:pt idx="676">-0.0050790938851048304</cx:pt>
          <cx:pt idx="677">-0.021370131695013499</cx:pt>
          <cx:pt idx="678">-0.0093351263165672906</cx:pt>
          <cx:pt idx="679">-0.0025269438349384602</cx:pt>
          <cx:pt idx="680">0.0081588704618264507</cx:pt>
          <cx:pt idx="681">0.011424658650509401</cx:pt>
          <cx:pt idx="682">-0.0037638633072106902</cx:pt>
          <cx:pt idx="683">-0.012269840052421099</cx:pt>
          <cx:pt idx="684">-0.0062402277668427699</cx:pt>
          <cx:pt idx="685">-0.047385552053807498</cx:pt>
          <cx:pt idx="686">-0.076295650104150195</cx:pt>
          <cx:pt idx="687">-0.022481911894643099</cx:pt>
          <cx:pt idx="688">-0.019445342054902701</cx:pt>
          <cx:pt idx="689">-0.048966933180098898</cx:pt>
          <cx:pt idx="690">-0.028993661194823099</cx:pt>
          <cx:pt idx="691">-0.020734270076994198</cx:pt>
          <cx:pt idx="692">-0.0218148047894123</cx:pt>
          <cx:pt idx="693">-0.0217570347862572</cx:pt>
          <cx:pt idx="694">-0.023239863018396398</cx:pt>
          <cx:pt idx="695">-0.0153440869351414</cx:pt>
          <cx:pt idx="696">-0.0060090158993365596</cx:pt>
          <cx:pt idx="697">-0.00186220242599654</cx:pt>
          <cx:pt idx="698">-0.00081231282626009998</cx:pt>
          <cx:pt idx="699">0.0014482317756089999</cx:pt>
          <cx:pt idx="700">0.000137683340503358</cx:pt>
          <cx:pt idx="701">-0.000107330593460833</cx:pt>
          <cx:pt idx="702">0.000489320181869811</cx:pt>
          <cx:pt idx="703">-0.00203059385426163</cx:pt>
          <cx:pt idx="704">-0.0106680216073529</cx:pt>
          <cx:pt idx="705">-0.0115921188281183</cx:pt>
          <cx:pt idx="706">-0.0072396435908381003</cx:pt>
          <cx:pt idx="707">-0.0107255552609607</cx:pt>
          <cx:pt idx="708">0.012318817253892301</cx:pt>
          <cx:pt idx="709">0.039838808823418802</cx:pt>
          <cx:pt idx="710">0.039264541025745801</cx:pt>
          <cx:pt idx="711">0.016483814877769301</cx:pt>
          <cx:pt idx="712">0.0396304345276993</cx:pt>
          <cx:pt idx="713">0.015696953733449499</cx:pt>
          <cx:pt idx="714">0.019792968839119102</cx:pt>
          <cx:pt idx="715">-0.017476076220893699</cx:pt>
          <cx:pt idx="716">0.00040937055963741599</cx:pt>
          <cx:pt idx="717">0.029844893899341699</cx:pt>
          <cx:pt idx="718">0.01850338700358</cx:pt>
          <cx:pt idx="719">0.0093878607256015403</cx:pt>
          <cx:pt idx="720">-0.00129728837714932</cx:pt>
          <cx:pt idx="721">-0.0086436648668295792</cx:pt>
          <cx:pt idx="722">-0.0152552614576225</cx:pt>
          <cx:pt idx="723">-0.010746840123842499</cx:pt>
          <cx:pt idx="724">-0.0036300620629245699</cx:pt>
          <cx:pt idx="725">-0.000440083107604222</cx:pt>
          <cx:pt idx="726">0.00049268807990777497</cx:pt>
          <cx:pt idx="727">-0.000140767715026939</cx:pt>
          <cx:pt idx="728">-0.000433895382122146</cx:pt>
          <cx:pt idx="729">-0.00018011468699096701</cx:pt>
          <cx:pt idx="730">0.00102076627502625</cx:pt>
          <cx:pt idx="731">-0.0013021252599037</cx:pt>
          <cx:pt idx="732">-0.00071590687683634896</cx:pt>
          <cx:pt idx="733">0.00158761586609179</cx:pt>
          <cx:pt idx="734">0.00326265622228498</cx:pt>
          <cx:pt idx="735">0.0061168901948799098</cx:pt>
          <cx:pt idx="736">0.011941588768278799</cx:pt>
          <cx:pt idx="737">0.026214447376562401</cx:pt>
          <cx:pt idx="738">0.0301276598850896</cx:pt>
          <cx:pt idx="739">0.030049057239071301</cx:pt>
          <cx:pt idx="740">0.027255794123654101</cx:pt>
          <cx:pt idx="741">0.00562178195318407</cx:pt>
          <cx:pt idx="742">0.024344073931021601</cx:pt>
          <cx:pt idx="743">0.027950549950448499</cx:pt>
          <cx:pt idx="744">0.020473775225005899</cx:pt>
          <cx:pt idx="745">0.025702782838109402</cx:pt>
          <cx:pt idx="746">0.0138836693748379</cx:pt>
          <cx:pt idx="747">-0.000544567080286085</cx:pt>
          <cx:pt idx="748">-0.00131388406797156</cx:pt>
          <cx:pt idx="749">0.00048760425503873198</cx:pt>
          <cx:pt idx="750">0.0010707329534746801</cx:pt>
          <cx:pt idx="751">0.00018542593888615599</cx:pt>
          <cx:pt idx="752">0.00084173931797988698</cx:pt>
          <cx:pt idx="753">-0.00071918470843348797</cx:pt>
          <cx:pt idx="754">-0.00015235530913046801</cx:pt>
          <cx:pt idx="755">0.00013952051953590301</cx:pt>
          <cx:pt idx="756">3.9013161711058397e-05</cx:pt>
          <cx:pt idx="757">0.00016319536174709301</cx:pt>
          <cx:pt idx="758">-7.6067857097358502e-05</cx:pt>
          <cx:pt idx="759">0.00075546979243667795</cx:pt>
          <cx:pt idx="760">0.00028333839502094402</cx:pt>
          <cx:pt idx="761">0.00087300826188650303</cx:pt>
          <cx:pt idx="762">0.00012534018050389199</cx:pt>
          <cx:pt idx="763">1.75907908415093e-05</cx:pt>
          <cx:pt idx="764">-0.00088861683793822895</cx:pt>
          <cx:pt idx="765">7.6127638536984204e-05</cx:pt>
          <cx:pt idx="766">-0.00103214131786272</cx:pt>
          <cx:pt idx="767">0.0027759074155575001</cx:pt>
          <cx:pt idx="768">0.0046672080391831298</cx:pt>
          <cx:pt idx="769">0.0019090225446961901</cx:pt>
          <cx:pt idx="770">0.010281234284819399</cx:pt>
          <cx:pt idx="771">0.0075086329606023601</cx:pt>
          <cx:pt idx="772">0.00190363190791617</cx:pt>
          <cx:pt idx="773">0.00072622389404163404</cx:pt>
          <cx:pt idx="774">-0.00042158288394848498</cx:pt>
          <cx:pt idx="775">-0.0013932118095700699</cx:pt>
          <cx:pt idx="776">-0.00053041782897132305</cx:pt>
          <cx:pt idx="777">-0.000154498320601997</cx:pt>
          <cx:pt idx="778">0.000151162105551223</cx:pt>
          <cx:pt idx="779">-0.00032948063790880602</cx:pt>
          <cx:pt idx="780">0.000236762004147114</cx:pt>
          <cx:pt idx="781">0.00058634564573415695</cx:pt>
          <cx:pt idx="782">0.00077599032166347304</cx:pt>
          <cx:pt idx="783">0.00039495773300285398</cx:pt>
          <cx:pt idx="784">-0.001244648770621195</cx:pt>
          <cx:pt idx="785">0.00254352255045775</cx:pt>
          <cx:pt idx="786">-0.00089543353208973745</cx:pt>
          <cx:pt idx="787">-0.0038274935338911999</cx:pt>
          <cx:pt idx="788">-0.00469668510560155</cx:pt>
          <cx:pt idx="789">0.00052961690064204999</cx:pt>
          <cx:pt idx="790">-0.0027177660312648999</cx:pt>
          <cx:pt idx="791">0.00012711716297435449</cx:pt>
          <cx:pt idx="792">-0.0059860035427481252</cx:pt>
          <cx:pt idx="793">0.0055092493273047752</cx:pt>
          <cx:pt idx="794">0.0016092487637471024</cx:pt>
          <cx:pt idx="795">-0.0035505087353086</cx:pt>
          <cx:pt idx="796">0.005843386679573675</cx:pt>
          <cx:pt idx="797">-0.0030441432947933252</cx:pt>
          <cx:pt idx="798">-0.0069012667389092997</cx:pt>
          <cx:pt idx="799">-0.0041450675282657</cx:pt>
          <cx:pt idx="800">-0.00076500514215471749</cx:pt>
          <cx:pt idx="801">0.0029943475253177</cx:pt>
          <cx:pt idx="802">0.0073151733307076248</cx:pt>
          <cx:pt idx="803">0.0056885418420304498</cx:pt>
          <cx:pt idx="804">0.0050576328936470247</cx:pt>
          <cx:pt idx="805">0.0033479152102528749</cx:pt>
          <cx:pt idx="806">0.0034168441728171248</cx:pt>
          <cx:pt idx="807">0.00072030657878956498</cx:pt>
          <cx:pt idx="808">-0.00037888304338919751</cx:pt>
          <cx:pt idx="809">0.00012660951014848725</cx:pt>
          <cx:pt idx="810">-0.00030417875306872999</cx:pt>
          <cx:pt idx="811">-0.0014891855562256125</cx:pt>
          <cx:pt idx="812">0.00025930088608680252</cx:pt>
          <cx:pt idx="813">0.0045143036478037003</cx:pt>
          <cx:pt idx="814">-5.0297396263843248e-05</cx:pt>
          <cx:pt idx="815">0.00055686440862405995</cx:pt>
          <cx:pt idx="816">-0.0035042003639298501</cx:pt>
          <cx:pt idx="817">0.00021231362116957099</cx:pt>
          <cx:pt idx="818">-0.0039016546447674999</cx:pt>
          <cx:pt idx="819">0.0058506964817390001</cx:pt>
          <cx:pt idx="820">-0.0049601649706996001</cx:pt>
          <cx:pt idx="821">-0.0015009964363206475</cx:pt>
          <cx:pt idx="822">0.0053970931287910251</cx:pt>
          <cx:pt idx="823">-0.0055289266105342004</cx:pt>
          <cx:pt idx="824">-0.0044335308133328999</cx:pt>
          <cx:pt idx="825">-0.0059511072962704498</cx:pt>
          <cx:pt idx="826">-0.011725366659977025</cx:pt>
          <cx:pt idx="827">-0.0029797618177014248</cx:pt>
          <cx:pt idx="828">0.010125237031464675</cx:pt>
          <cx:pt idx="829">0.0077025674242097502</cx:pt>
          <cx:pt idx="830">0.0032999048854367749</cx:pt>
          <cx:pt idx="831">0.0064393125297886747</cx:pt>
          <cx:pt idx="832">0.0046205452053030248</cx:pt>
          <cx:pt idx="833">0.0021615169328204802</cx:pt>
          <cx:pt idx="834">0.0028697824766720499</cx:pt>
          <cx:pt idx="835">0.0027860181371113001</cx:pt>
          <cx:pt idx="836">0.0003507835002059175</cx:pt>
          <cx:pt idx="837">0.00013736774390600326</cx:pt>
          <cx:pt idx="838">-0.00032338726059828499</cx:pt>
          <cx:pt idx="839">-0.000313735403245875</cx:pt>
          <cx:pt idx="840">0.00224231087256219</cx:pt>
          <cx:pt idx="841">0.0042585591563414496</cx:pt>
          <cx:pt idx="842">-0.00077390006955357004</cx:pt>
          <cx:pt idx="843">-0.0017402791932076226</cx:pt>
          <cx:pt idx="844">0.0016344419321139675</cx:pt>
          <cx:pt idx="845">0.0060216396000508749</cx:pt>
          <cx:pt idx="846">0.0076382274103011247</cx:pt>
          <cx:pt idx="847">0.0094553277379813994</cx:pt>
          <cx:pt idx="848">0.01162515768953225</cx:pt>
          <cx:pt idx="849">-0.0027036589618489502</cx:pt>
          <cx:pt idx="850">-0.00023805719378653401</cx:pt>
          <cx:pt idx="851">-0.00258346143566405</cx:pt>
          <cx:pt idx="852">-0.0012618097205317775</cx:pt>
          <cx:pt idx="853">-0.0064577318080610751</cx:pt>
          <cx:pt idx="854">-0.011759070624608474</cx:pt>
          <cx:pt idx="855">-0.0087950926986996008</cx:pt>
          <cx:pt idx="856">0.0075087042497113746</cx:pt>
          <cx:pt idx="857">0.0092511930038200497</cx:pt>
          <cx:pt idx="858">0.0064613959020150746</cx:pt>
          <cx:pt idx="859">0.0061777268104074752</cx:pt>
          <cx:pt idx="860">0.0066611489738726253</cx:pt>
          <cx:pt idx="861">0.00041418272929786502</cx:pt>
          <cx:pt idx="862">0.0020735622747542976</cx:pt>
          <cx:pt idx="863">-0.00095689918882641749</cx:pt>
          <cx:pt idx="864">-0.0029038145272849499</cx:pt>
          <cx:pt idx="865">-8.9477193437114753e-05</cx:pt>
          <cx:pt idx="866">-0.000101399835946089</cx:pt>
          <cx:pt idx="867">-0.00057314180117046503</cx:pt>
          <cx:pt idx="868">0.001380323315896005</cx:pt>
          <cx:pt idx="869">0.0023709378573257374</cx:pt>
          <cx:pt idx="870">-0.0055566406078359247</cx:pt>
          <cx:pt idx="871">-0.0076989572192111251</cx:pt>
          <cx:pt idx="872">0.0059521553990460998</cx:pt>
          <cx:pt idx="873">0.007465634656589175</cx:pt>
          <cx:pt idx="874">0.0041647098056148751</cx:pt>
          <cx:pt idx="875">0.01306621756396875</cx:pt>
          <cx:pt idx="876">0.012264263186715725</cx:pt>
          <cx:pt idx="877">0.011089828399710774</cx:pt>
          <cx:pt idx="878">-0.0083741617184383745</cx:pt>
          <cx:pt idx="879">0.0091379684412337247</cx:pt>
          <cx:pt idx="880">-0.0091792047537507752</cx:pt>
          <cx:pt idx="881">-0.0047320408023241748</cx:pt>
          <cx:pt idx="882">0.00095107177288935999</cx:pt>
          <cx:pt idx="883">0.0080872784112398996</cx:pt>
          <cx:pt idx="884">-0.001244648770621195</cx:pt>
          <cx:pt idx="885">0.00254352255045775</cx:pt>
          <cx:pt idx="886">-0.00089543353208973745</cx:pt>
          <cx:pt idx="887">-0.0038274935338911999</cx:pt>
          <cx:pt idx="888">-0.00469668510560155</cx:pt>
          <cx:pt idx="889">0.00052961690064204999</cx:pt>
          <cx:pt idx="890">-0.0027177660312648999</cx:pt>
          <cx:pt idx="891">0.00012711716297435449</cx:pt>
          <cx:pt idx="892">-0.0059860035427481252</cx:pt>
          <cx:pt idx="893">0.0055092493273047752</cx:pt>
          <cx:pt idx="894">0.0016092487637471024</cx:pt>
          <cx:pt idx="895">-0.0035505087353086</cx:pt>
          <cx:pt idx="896">0.005843386679573675</cx:pt>
          <cx:pt idx="897">-0.0030441432947933252</cx:pt>
          <cx:pt idx="898">-0.0069012667389092997</cx:pt>
          <cx:pt idx="899">-0.0041450675282657</cx:pt>
          <cx:pt idx="900">-0.00076500514215471749</cx:pt>
          <cx:pt idx="901">0.0029943475253177</cx:pt>
          <cx:pt idx="902">0.0073151733307076248</cx:pt>
          <cx:pt idx="903">0.0056885418420304498</cx:pt>
          <cx:pt idx="904">0.0050576328936470247</cx:pt>
          <cx:pt idx="905">0.0033479152102528749</cx:pt>
          <cx:pt idx="906">0.0034168441728171248</cx:pt>
          <cx:pt idx="907">0.00072030657878956498</cx:pt>
          <cx:pt idx="908">-0.00037888304338919751</cx:pt>
          <cx:pt idx="909">0.00012660951014848725</cx:pt>
          <cx:pt idx="910">-0.00030417875306872999</cx:pt>
          <cx:pt idx="911">-0.0014891855562256125</cx:pt>
          <cx:pt idx="912">0.00025930088608680252</cx:pt>
          <cx:pt idx="913">0.0045143036478037003</cx:pt>
          <cx:pt idx="914">-5.0297396263843248e-05</cx:pt>
          <cx:pt idx="915">0.00055686440862405995</cx:pt>
          <cx:pt idx="916">-0.0035042003639298501</cx:pt>
          <cx:pt idx="917">0.00021231362116957099</cx:pt>
          <cx:pt idx="918">-0.0039016546447674999</cx:pt>
          <cx:pt idx="919">0.0058506964817390001</cx:pt>
          <cx:pt idx="920">-0.0049601649706996001</cx:pt>
          <cx:pt idx="921">-0.0015009964363206475</cx:pt>
          <cx:pt idx="922">0.0053970931287910251</cx:pt>
          <cx:pt idx="923">-0.0055289266105342004</cx:pt>
          <cx:pt idx="924">-0.0044335308133328999</cx:pt>
          <cx:pt idx="925">-0.0059511072962704498</cx:pt>
          <cx:pt idx="926">-0.011725366659977025</cx:pt>
          <cx:pt idx="927">-0.0029797618177014248</cx:pt>
          <cx:pt idx="928">0.010125237031464675</cx:pt>
          <cx:pt idx="929">0.0077025674242097502</cx:pt>
          <cx:pt idx="930">0.0032999048854367749</cx:pt>
          <cx:pt idx="931">0.0064393125297886747</cx:pt>
          <cx:pt idx="932">0.0046205452053030248</cx:pt>
          <cx:pt idx="933">0.0021615169328204802</cx:pt>
          <cx:pt idx="934">0.0028697824766720499</cx:pt>
          <cx:pt idx="935">0.0027860181371113001</cx:pt>
          <cx:pt idx="936">0.0003507835002059175</cx:pt>
          <cx:pt idx="937">0.00013736774390600326</cx:pt>
          <cx:pt idx="938">-0.00032338726059828499</cx:pt>
          <cx:pt idx="939">-0.000313735403245875</cx:pt>
          <cx:pt idx="940">0.00224231087256219</cx:pt>
          <cx:pt idx="941">0.0042585591563414496</cx:pt>
          <cx:pt idx="942">-0.00077390006955357004</cx:pt>
          <cx:pt idx="943">-0.0017402791932076226</cx:pt>
          <cx:pt idx="944">0.0016344419321139675</cx:pt>
          <cx:pt idx="945">0.0060216396000508749</cx:pt>
          <cx:pt idx="946">0.0076382274103011247</cx:pt>
          <cx:pt idx="947">0.0094553277379813994</cx:pt>
          <cx:pt idx="948">0.01162515768953225</cx:pt>
          <cx:pt idx="949">-0.0027036589618489502</cx:pt>
          <cx:pt idx="950">-0.00023805719378653401</cx:pt>
          <cx:pt idx="951">-0.00258346143566405</cx:pt>
          <cx:pt idx="952">-0.0012618097205317775</cx:pt>
          <cx:pt idx="953">-0.0064577318080610751</cx:pt>
          <cx:pt idx="954">-0.011759070624608474</cx:pt>
          <cx:pt idx="955">-0.0087950926986996008</cx:pt>
          <cx:pt idx="956">0.0075087042497113746</cx:pt>
          <cx:pt idx="957">0.0092511930038200497</cx:pt>
          <cx:pt idx="958">0.0064613959020150746</cx:pt>
          <cx:pt idx="959">0.0061777268104074752</cx:pt>
          <cx:pt idx="960">0.0066611489738726253</cx:pt>
          <cx:pt idx="961">0.00041418272929786502</cx:pt>
          <cx:pt idx="962">0.0020735622747542976</cx:pt>
          <cx:pt idx="963">-0.00095689918882641749</cx:pt>
          <cx:pt idx="964">-0.0029038145272849499</cx:pt>
          <cx:pt idx="965">-8.9477193437114753e-05</cx:pt>
          <cx:pt idx="966">-0.000101399835946089</cx:pt>
          <cx:pt idx="967">-0.00057314180117046503</cx:pt>
          <cx:pt idx="968">0.001380323315896005</cx:pt>
          <cx:pt idx="969">0.0023709378573257374</cx:pt>
          <cx:pt idx="970">-0.0055566406078359247</cx:pt>
          <cx:pt idx="971">-0.0076989572192111251</cx:pt>
          <cx:pt idx="972">0.0059521553990460998</cx:pt>
          <cx:pt idx="973">0.007465634656589175</cx:pt>
          <cx:pt idx="974">0.0041647098056148751</cx:pt>
          <cx:pt idx="975">0.01306621756396875</cx:pt>
          <cx:pt idx="976">0.012264263186715725</cx:pt>
          <cx:pt idx="977">0.011089828399710774</cx:pt>
          <cx:pt idx="978">-0.0083741617184383745</cx:pt>
          <cx:pt idx="979">0.0091379684412337247</cx:pt>
          <cx:pt idx="980">-0.0091792047537507752</cx:pt>
          <cx:pt idx="981">-0.0047320408023241748</cx:pt>
          <cx:pt idx="982">0.00095107177288935999</cx:pt>
          <cx:pt idx="983">0.0080872784112398996</cx:pt>
          <cx:pt idx="984">-0.001244648770621195</cx:pt>
          <cx:pt idx="985">0.00254352255045775</cx:pt>
          <cx:pt idx="986">-0.00089543353208973745</cx:pt>
          <cx:pt idx="987">-0.0038274935338911999</cx:pt>
          <cx:pt idx="988">-0.00469668510560155</cx:pt>
          <cx:pt idx="989">0.00052961690064204999</cx:pt>
          <cx:pt idx="990">-0.0027177660312648999</cx:pt>
          <cx:pt idx="991">0.00012711716297435449</cx:pt>
          <cx:pt idx="992">-0.0059860035427481252</cx:pt>
          <cx:pt idx="993">0.0055092493273047752</cx:pt>
          <cx:pt idx="994">0.0016092487637471024</cx:pt>
          <cx:pt idx="995">-0.0035505087353086</cx:pt>
          <cx:pt idx="996">0.005843386679573675</cx:pt>
          <cx:pt idx="997">-0.0030441432947933252</cx:pt>
          <cx:pt idx="998">-0.0069012667389092997</cx:pt>
          <cx:pt idx="999">-0.0041450675282657</cx:pt>
          <cx:pt idx="1000">-0.00076500514215471749</cx:pt>
          <cx:pt idx="1001">0.0029943475253177</cx:pt>
          <cx:pt idx="1002">0.0073151733307076248</cx:pt>
          <cx:pt idx="1003">0.0056885418420304498</cx:pt>
          <cx:pt idx="1004">0.0050576328936470247</cx:pt>
          <cx:pt idx="1005">0.0033479152102528749</cx:pt>
          <cx:pt idx="1006">0.0034168441728171248</cx:pt>
          <cx:pt idx="1007">0.00072030657878956498</cx:pt>
          <cx:pt idx="1008">-0.00037888304338919751</cx:pt>
          <cx:pt idx="1009">0.00012660951014848725</cx:pt>
          <cx:pt idx="1010">-0.00030417875306872999</cx:pt>
          <cx:pt idx="1011">-0.0014891855562256125</cx:pt>
          <cx:pt idx="1012">0.00025930088608680252</cx:pt>
          <cx:pt idx="1013">0.0045143036478037003</cx:pt>
          <cx:pt idx="1014">-5.0297396263843248e-05</cx:pt>
          <cx:pt idx="1015">0.00055686440862405995</cx:pt>
          <cx:pt idx="1016">-0.0035042003639298501</cx:pt>
          <cx:pt idx="1017">0.00021231362116957099</cx:pt>
          <cx:pt idx="1018">-0.0039016546447674999</cx:pt>
          <cx:pt idx="1019">0.0058506964817390001</cx:pt>
          <cx:pt idx="1020">-0.0049601649706996001</cx:pt>
          <cx:pt idx="1021">-0.0015009964363206475</cx:pt>
          <cx:pt idx="1022">0.0053970931287910251</cx:pt>
          <cx:pt idx="1023">-0.0055289266105342004</cx:pt>
          <cx:pt idx="1024">-0.0044335308133328999</cx:pt>
          <cx:pt idx="1025">-0.0059511072962704498</cx:pt>
          <cx:pt idx="1026">-0.011725366659977025</cx:pt>
          <cx:pt idx="1027">-0.0029797618177014248</cx:pt>
          <cx:pt idx="1028">0.010125237031464675</cx:pt>
          <cx:pt idx="1029">0.0077025674242097502</cx:pt>
          <cx:pt idx="1030">0.0032999048854367749</cx:pt>
          <cx:pt idx="1031">0.0064393125297886747</cx:pt>
          <cx:pt idx="1032">0.0046205452053030248</cx:pt>
          <cx:pt idx="1033">0.0021615169328204802</cx:pt>
          <cx:pt idx="1034">0.0028697824766720499</cx:pt>
          <cx:pt idx="1035">0.0027860181371113001</cx:pt>
          <cx:pt idx="1036">0.0003507835002059175</cx:pt>
          <cx:pt idx="1037">0.00013736774390600326</cx:pt>
          <cx:pt idx="1038">-0.00032338726059828499</cx:pt>
          <cx:pt idx="1039">-0.000313735403245875</cx:pt>
          <cx:pt idx="1040">0.00224231087256219</cx:pt>
          <cx:pt idx="1041">0.0042585591563414496</cx:pt>
          <cx:pt idx="1042">-0.00077390006955357004</cx:pt>
          <cx:pt idx="1043">-0.0017402791932076226</cx:pt>
          <cx:pt idx="1044">0.0016344419321139675</cx:pt>
          <cx:pt idx="1045">0.0060216396000508749</cx:pt>
          <cx:pt idx="1046">0.0076382274103011247</cx:pt>
          <cx:pt idx="1047">0.0094553277379813994</cx:pt>
          <cx:pt idx="1048">0.01162515768953225</cx:pt>
          <cx:pt idx="1049">-0.0027036589618489502</cx:pt>
          <cx:pt idx="1050">-0.00023805719378653401</cx:pt>
          <cx:pt idx="1051">-0.00258346143566405</cx:pt>
          <cx:pt idx="1052">-0.0012618097205317775</cx:pt>
          <cx:pt idx="1053">-0.0064577318080610751</cx:pt>
          <cx:pt idx="1054">-0.011759070624608474</cx:pt>
          <cx:pt idx="1055">-0.0087950926986996008</cx:pt>
          <cx:pt idx="1056">0.0075087042497113746</cx:pt>
          <cx:pt idx="1057">0.0092511930038200497</cx:pt>
          <cx:pt idx="1058">0.0064613959020150746</cx:pt>
          <cx:pt idx="1059">0.0061777268104074752</cx:pt>
          <cx:pt idx="1060">0.0066611489738726253</cx:pt>
          <cx:pt idx="1061">0.00041418272929786502</cx:pt>
          <cx:pt idx="1062">0.0020735622747542976</cx:pt>
          <cx:pt idx="1063">-0.00095689918882641749</cx:pt>
          <cx:pt idx="1064">-0.0029038145272849499</cx:pt>
          <cx:pt idx="1065">-8.9477193437114753e-05</cx:pt>
          <cx:pt idx="1066">-0.000101399835946089</cx:pt>
          <cx:pt idx="1067">-0.00057314180117046503</cx:pt>
          <cx:pt idx="1068">0.001380323315896005</cx:pt>
          <cx:pt idx="1069">0.0023709378573257374</cx:pt>
          <cx:pt idx="1070">-0.0055566406078359247</cx:pt>
          <cx:pt idx="1071">-0.0076989572192111251</cx:pt>
          <cx:pt idx="1072">0.0059521553990460998</cx:pt>
          <cx:pt idx="1073">0.007465634656589175</cx:pt>
          <cx:pt idx="1074">0.0041647098056148751</cx:pt>
          <cx:pt idx="1075">0.01306621756396875</cx:pt>
          <cx:pt idx="1076">0.012264263186715725</cx:pt>
          <cx:pt idx="1077">0.011089828399710774</cx:pt>
          <cx:pt idx="1078">-0.0083741617184383745</cx:pt>
          <cx:pt idx="1079">0.0091379684412337247</cx:pt>
          <cx:pt idx="1080">-0.0091792047537507752</cx:pt>
          <cx:pt idx="1081">-0.0047320408023241748</cx:pt>
          <cx:pt idx="1082">0.00095107177288935999</cx:pt>
          <cx:pt idx="1083">0.0080872784112398996</cx:pt>
        </cx:lvl>
      </cx:numDim>
    </cx:data>
    <cx:data id="183">
      <cx:numDim type="val">
        <cx:f>Sheet2!$GB$1:$GB$1084</cx:f>
        <cx:lvl ptCount="1084" formatCode="0.00E+00">
          <cx:pt idx="0">4.4666262444564903e-06</cx:pt>
          <cx:pt idx="1">0.000609218735958661</cx:pt>
          <cx:pt idx="2">-2.0580825067500499e-05</cx:pt>
          <cx:pt idx="3">0.00029537325215909399</cx:pt>
          <cx:pt idx="4">-0.00070087231252948597</cx:pt>
          <cx:pt idx="5">-2.99618349968679e-05</cx:pt>
          <cx:pt idx="6">8.7992627090846397e-06</cx:pt>
          <cx:pt idx="7">-7.5910990630413403e-05</cx:pt>
          <cx:pt idx="8">0.00029134929920147999</cx:pt>
          <cx:pt idx="9">-0.00026717526207360601</cx:pt>
          <cx:pt idx="10">0.00043859006592520099</cx:pt>
          <cx:pt idx="11">0.00027055909416486202</cx:pt>
          <cx:pt idx="12">0.00073293358655841497</cx:pt>
          <cx:pt idx="13">0.00041762086969127701</cx:pt>
          <cx:pt idx="14">0.00027957554976740099</cx:pt>
          <cx:pt idx="15">4.6737236041545301e-05</cx:pt>
          <cx:pt idx="16">-0.00098932347828284309</cx:pt>
          <cx:pt idx="17">0.00056328613542995704</cx:pt>
          <cx:pt idx="18">-0.00051767357543408099</cx:pt>
          <cx:pt idx="19">-0.00022688152725234501</cx:pt>
          <cx:pt idx="20">0.00055071836526020301</cx:pt>
          <cx:pt idx="21">3.7486063034407101e-05</cx:pt>
          <cx:pt idx="22">0.00046565309342305402</cx:pt>
          <cx:pt idx="23">0.00017213402656246401</cx:pt>
          <cx:pt idx="24">0.00065731572310831704</cx:pt>
          <cx:pt idx="25">-2.9902512453184301e-05</cx:pt>
          <cx:pt idx="26">-0.00038337788453045698</cx:pt>
          <cx:pt idx="27">-0.00040275228212692001</cx:pt>
          <cx:pt idx="28">0.00064133403142265302</cx:pt>
          <cx:pt idx="29">-0.00026579469144501601</cx:pt>
          <cx:pt idx="30">0.000527289278353374</cx:pt>
          <cx:pt idx="31">0.000212709937730285</cx:pt>
          <cx:pt idx="32">-0.000158107018843286</cx:pt>
          <cx:pt idx="33">-0.00046826278661560501</cx:pt>
          <cx:pt idx="34">0.00057855924220749102</cx:pt>
          <cx:pt idx="35">-0.00035968381108750198</cx:pt>
          <cx:pt idx="36">-0.00140599888272523</cx:pt>
          <cx:pt idx="37">-0.00070617547732339096</cx:pt>
          <cx:pt idx="38">-0.00198584247085079</cx:pt>
          <cx:pt idx="39">-0.00403458444584813</cx:pt>
          <cx:pt idx="40">-0.0025638436471967698</cx:pt>
          <cx:pt idx="41">-0.0021377152722008301</cx:pt>
          <cx:pt idx="42">-0.0020248830803699801</cx:pt>
          <cx:pt idx="43">-0.00155867292225554</cx:pt>
          <cx:pt idx="44">-0.00025689284999203102</cx:pt>
          <cx:pt idx="45">-0.0015725357157118001</cx:pt>
          <cx:pt idx="46">-0.0012709912551016099</cx:pt>
          <cx:pt idx="47">-0.00040161157268036099</cx:pt>
          <cx:pt idx="48">-0.0019070407636719701</cx:pt>
          <cx:pt idx="49">-0.0041495668463803603</cx:pt>
          <cx:pt idx="50">-0.0011266193746926</cx:pt>
          <cx:pt idx="51">-0.000231229130037096</cx:pt>
          <cx:pt idx="52">0.000331383284645362</cx:pt>
          <cx:pt idx="53">-4.5875075871190797e-05</cx:pt>
          <cx:pt idx="54">-0.00032481446608712602</cx:pt>
          <cx:pt idx="55">-0.00037602124280001998</cx:pt>
          <cx:pt idx="56">0.00012137803036213401</cx:pt>
          <cx:pt idx="57">-0.00036669644620683202</cx:pt>
          <cx:pt idx="58">-0.00051544880650265996</cx:pt>
          <cx:pt idx="59">-0.00072148261164335105</cx:pt>
          <cx:pt idx="60">5.7943589764016802e-06</cx:pt>
          <cx:pt idx="61">-0.00014362771017776199</cx:pt>
          <cx:pt idx="62">-0.0019218775399942</cx:pt>
          <cx:pt idx="63">-0.0037252872264463802</cx:pt>
          <cx:pt idx="64">2.98349261613776e-05</cx:pt>
          <cx:pt idx="65">0.011500618381096599</cx:pt>
          <cx:pt idx="66">0.0080577303341285607</cx:pt>
          <cx:pt idx="67">-0.0075661417360695796</cx:pt>
          <cx:pt idx="68">-0.024186890155313799</cx:pt>
          <cx:pt idx="69">-0.035274976546280597</cx:pt>
          <cx:pt idx="70">-0.011539553480242</cx:pt>
          <cx:pt idx="71">-0.0067817345762847302</cx:pt>
          <cx:pt idx="72">-0.0148826296742462</cx:pt>
          <cx:pt idx="73">-0.0090936998037577498</cx:pt>
          <cx:pt idx="74">-0.0094967719110094998</cx:pt>
          <cx:pt idx="75">-0.0071645910184543696</cx:pt>
          <cx:pt idx="76">-0.00640040983965389</cx:pt>
          <cx:pt idx="77">-0.0074117148638365203</cx:pt>
          <cx:pt idx="78">-0.0054198670886352598</cx:pt>
          <cx:pt idx="79">-0.00017110804844032399</cx:pt>
          <cx:pt idx="80">0.0034777921862826</cx:pt>
          <cx:pt idx="81">0.0030065349956460001</cx:pt>
          <cx:pt idx="82">0.00041911053140182097</cx:pt>
          <cx:pt idx="83">-0.00049040409441631998</cx:pt>
          <cx:pt idx="84">3.5037740826413601e-07</cx:pt>
          <cx:pt idx="85">-3.2148370455259497e-05</cx:pt>
          <cx:pt idx="86">6.4510332886002899e-06</cx:pt>
          <cx:pt idx="87">-6.0630675607238503e-05</cx:pt>
          <cx:pt idx="88">0.00061085632775737897</cx:pt>
          <cx:pt idx="89">-0.00077201945145401402</cx:pt>
          <cx:pt idx="90">-0.0034743695809558999</cx:pt>
          <cx:pt idx="91">-0.00315910128009373</cx:pt>
          <cx:pt idx="92">0.0078465547273747892</cx:pt>
          <cx:pt idx="93">0.029093261366273701</cx:pt>
          <cx:pt idx="94">0.025999291862790101</cx:pt>
          <cx:pt idx="95">0.0042011532591259299</cx:pt>
          <cx:pt idx="96">-0.039751258987058002</cx:pt>
          <cx:pt idx="97">-0.069505375179015005</cx:pt>
          <cx:pt idx="98">-0.072964334734375094</cx:pt>
          <cx:pt idx="99">-0.066554407244532196</cx:pt>
          <cx:pt idx="100">-0.043001683370599203</cx:pt>
          <cx:pt idx="101">-0.025882798608043898</cx:pt>
          <cx:pt idx="102">-0.0200830328622628</cx:pt>
          <cx:pt idx="103">-0.021343966558050501</cx:pt>
          <cx:pt idx="104">-0.022789241306472401</cx:pt>
          <cx:pt idx="105">-0.015648893511694802</cx:pt>
          <cx:pt idx="106">-0.0076912775288168504</cx:pt>
          <cx:pt idx="107">-0.0040570801405347004</cx:pt>
          <cx:pt idx="108">0.00259923763272888</cx:pt>
          <cx:pt idx="109">0.0027571835472415102</cx:pt>
          <cx:pt idx="110">-2.0255707865228901e-05</cx:pt>
          <cx:pt idx="111">-0.00048662101550380903</cx:pt>
          <cx:pt idx="112">0.00026815195128444499</cx:pt>
          <cx:pt idx="113">-0.000543888510163928</cx:pt>
          <cx:pt idx="114">-7.2069088787510597e-06</cx:pt>
          <cx:pt idx="115">-0.000107984931965665</cx:pt>
          <cx:pt idx="116">-0.0017068145916897201</cx:pt>
          <cx:pt idx="117">-0.00143546306436244</cx:pt>
          <cx:pt idx="118">0.0079252945403304707</cx:pt>
          <cx:pt idx="119">0.0257261740009679</cx:pt>
          <cx:pt idx="120">0.062909000919270999</cx:pt>
          <cx:pt idx="121">0.044693872533746598</cx:pt>
          <cx:pt idx="122">0.037320011438678899</cx:pt>
          <cx:pt idx="123">0.038761276342351401</cx:pt>
          <cx:pt idx="124">-0.057097552983906397</cx:pt>
          <cx:pt idx="125">-0.124184652357855</cx:pt>
          <cx:pt idx="126">-0.16372256995040399</cx:pt>
          <cx:pt idx="127">-0.144002962961364</cx:pt>
          <cx:pt idx="128">-0.112107376183748</cx:pt>
          <cx:pt idx="129">-0.069617569795174805</cx:pt>
          <cx:pt idx="130">-0.037405391889762801</cx:pt>
          <cx:pt idx="131">-0.034672471207526902</cx:pt>
          <cx:pt idx="132">-0.0283659621337564</cx:pt>
          <cx:pt idx="133">-0.030366001239559199</cx:pt>
          <cx:pt idx="134">-0.020583948123001398</cx:pt>
          <cx:pt idx="135">-0.012730166268792699</cx:pt>
          <cx:pt idx="136">0.00130842141011836</cx:pt>
          <cx:pt idx="137">0.0011903087676098699</cx:pt>
          <cx:pt idx="138">-0.000378998545293522</cx:pt>
          <cx:pt idx="139">3.3582012256823098e-05</cx:pt>
          <cx:pt idx="140">-0.00070165111423529198</cx:pt>
          <cx:pt idx="141">-0.00033928227007635499</cx:pt>
          <cx:pt idx="142">-0.00059724609079511704</cx:pt>
          <cx:pt idx="143">0.0044936057032318099</cx:pt>
          <cx:pt idx="144">0.016716315034805099</cx:pt>
          <cx:pt idx="145">0.0149022799824408</cx:pt>
          <cx:pt idx="146">0.036863644031663798</cx:pt>
          <cx:pt idx="147">0.068696085493151399</cx:pt>
          <cx:pt idx="148">0.055564791106994499</cx:pt>
          <cx:pt idx="149">0.030440148120173</cx:pt>
          <cx:pt idx="150">0.0129973397262147</cx:pt>
          <cx:pt idx="151">-0.0133857605393736</cx:pt>
          <cx:pt idx="152">-0.071832795913067293</cx:pt>
          <cx:pt idx="153">-0.13493327897878099</cx:pt>
          <cx:pt idx="154">-0.16331856382502699</cx:pt>
          <cx:pt idx="155">-0.106867663129289</cx:pt>
          <cx:pt idx="156">-0.106993874605287</cx:pt>
          <cx:pt idx="157">-0.064198780532733299</cx:pt>
          <cx:pt idx="158">-0.049346849492755897</cx:pt>
          <cx:pt idx="159">-0.0116027899977202</cx:pt>
          <cx:pt idx="160">0.019314698054630701</cx:pt>
          <cx:pt idx="161">-0.0071942158245509001</cx:pt>
          <cx:pt idx="162">-0.024142522408947001</cx:pt>
          <cx:pt idx="163">-0.020085608440139999</cx:pt>
          <cx:pt idx="164">-0.0098228522134094706</cx:pt>
          <cx:pt idx="165">-0.0016342149313400001</cx:pt>
          <cx:pt idx="166">0.000110710824251719</cx:pt>
          <cx:pt idx="167">-0.00024883614489328699</cx:pt>
          <cx:pt idx="168">0.00013257617988483901</cx:pt>
          <cx:pt idx="169">-0.00099342926577085594</cx:pt>
          <cx:pt idx="170">0.00099145165117471503</cx:pt>
          <cx:pt idx="171">0.019231402079053599</cx:pt>
          <cx:pt idx="172">0.038181112903012501</cx:pt>
          <cx:pt idx="173">0.025062484152222501</cx:pt>
          <cx:pt idx="174">0.0692266138145681</cx:pt>
          <cx:pt idx="175">0.076795801736425501</cx:pt>
          <cx:pt idx="176">0.077493008419520004</cx:pt>
          <cx:pt idx="177">0.078630805299572795</cx:pt>
          <cx:pt idx="178">0.029783581903255699</cx:pt>
          <cx:pt idx="179">-0.043081415363490999</cx:pt>
          <cx:pt idx="180">-0.092849745966430794</cx:pt>
          <cx:pt idx="181">-0.067655583408096895</cx:pt>
          <cx:pt idx="182">-0.0404718624996597</cx:pt>
          <cx:pt idx="183">0.0124554854116837</cx:pt>
          <cx:pt idx="184">-0.0233800806166569</cx:pt>
          <cx:pt idx="185">-0.056063702038813598</cx:pt>
          <cx:pt idx="186">-0.052142785845581699</cx:pt>
          <cx:pt idx="187">0.0071030291467354496</cx:pt>
          <cx:pt idx="188">-0.0022368904483739799</cx:pt>
          <cx:pt idx="189">-0.0049482176308405</cx:pt>
          <cx:pt idx="190">-0.016111444376262399</cx:pt>
          <cx:pt idx="191">-0.0144304708950571</cx:pt>
          <cx:pt idx="192">-0.0169612257053222</cx:pt>
          <cx:pt idx="193">-0.0089623824400713505</cx:pt>
          <cx:pt idx="194">-0.000311512050865969</cx:pt>
          <cx:pt idx="195">-4.7621372171147399e-05</cx:pt>
          <cx:pt idx="196">0.00067986380453993202</cx:pt>
          <cx:pt idx="197">0.0016091006230196301</cx:pt>
          <cx:pt idx="198">0.0035888279601551001</cx:pt>
          <cx:pt idx="199">0.0093503873441619506</cx:pt>
          <cx:pt idx="200">0.014655152966111525</cx:pt>
          <cx:pt idx="201">0.0112880107916245</cx:pt>
          <cx:pt idx="202">0.015382849748624401</cx:pt>
          <cx:pt idx="203">0.0082377759936685252</cx:pt>
          <cx:pt idx="204">0.017721789999468249</cx:pt>
          <cx:pt idx="205">0.016510661914230951</cx:pt>
          <cx:pt idx="206">0.012098830935894025</cx:pt>
          <cx:pt idx="207">0.0080481182250612005</cx:pt>
          <cx:pt idx="208">0.022778554119519127</cx:pt>
          <cx:pt idx="209">0.040114644425492001</cx:pt>
          <cx:pt idx="210">0.012899406070169825</cx:pt>
          <cx:pt idx="211">-0.018364236141371101</cx:pt>
          <cx:pt idx="212">-0.017399945077619799</cx:pt>
          <cx:pt idx="213">-0.020626380171356925</cx:pt>
          <cx:pt idx="214">-0.027798929242471751</cx:pt>
          <cx:pt idx="215">-0.016136710145966401</cx:pt>
          <cx:pt idx="216">-0.0023007243129407398</cx:pt>
          <cx:pt idx="217">-0.00684474549452455</cx:pt>
          <cx:pt idx="218">-0.0081608358013531244</cx:pt>
          <cx:pt idx="219">-0.01169002748351285</cx:pt>
          <cx:pt idx="220">-0.0067414148078167747</cx:pt>
          <cx:pt idx="221">-0.0028370327686800499</cx:pt>
          <cx:pt idx="222">0.00016064350886790951</cx:pt>
          <cx:pt idx="223">-6.4120694201262246e-05</cx:pt>
          <cx:pt idx="224">-5.6452741575398752e-05</cx:pt>
          <cx:pt idx="225">-0.00011922219906011625</cx:pt>
          <cx:pt idx="226">0.0010475953854207326</cx:pt>
          <cx:pt idx="227">0.0044278412782999248</cx:pt>
          <cx:pt idx="228">0.013876820364350425</cx:pt>
          <cx:pt idx="229">0.011940686138609925</cx:pt>
          <cx:pt idx="230">0.00060453077928193254</cx:pt>
          <cx:pt idx="231">-0.0040717327128248753</cx:pt>
          <cx:pt idx="232">0.0136501922249204</cx:pt>
          <cx:pt idx="233">0.01702212461056225</cx:pt>
          <cx:pt idx="234">0.04982019242681375</cx:pt>
          <cx:pt idx="235">0.038499245351008501</cx:pt>
          <cx:pt idx="236">0.03607647028723325</cx:pt>
          <cx:pt idx="237">0.04926890349814475</cx:pt>
          <cx:pt idx="238">0.0279074297953445</cx:pt>
          <cx:pt idx="239">-0.003153674783169975</cx:pt>
          <cx:pt idx="240">-0.0242630661805848</cx:pt>
          <cx:pt idx="241">-0.015146774197884976</cx:pt>
          <cx:pt idx="242">-0.020759322146284374</cx:pt>
          <cx:pt idx="243">-0.014585648132588926</cx:pt>
          <cx:pt idx="244">-0.010300424507463225</cx:pt>
          <cx:pt idx="245">-0.0072089739820695997</cx:pt>
          <cx:pt idx="246">0.0018788324023107251</cx:pt>
          <cx:pt idx="247">-0.0060150422193563499</cx:pt>
          <cx:pt idx="248">-0.011634828321558851</cx:pt>
          <cx:pt idx="249">-0.0014812530157679124</cx:pt>
          <cx:pt idx="250">0.00014938070898690901</cx:pt>
          <cx:pt idx="251">0.00010875345632909075</cx:pt>
          <cx:pt idx="252">1.7033242718160001e-05</cx:pt>
          <cx:pt idx="253">5.8620481669585752e-05</cx:pt>
          <cx:pt idx="254">0.0017614304312456551</cx:pt>
          <cx:pt idx="255">0.0023941474336546076</cx:pt>
          <cx:pt idx="256">0.014279570473529925</cx:pt>
          <cx:pt idx="257">0.012665192882164574</cx:pt>
          <cx:pt idx="258">0.0026219608928089999</cx:pt>
          <cx:pt idx="259">0.0056580014098320504</cx:pt>
          <cx:pt idx="260">0.017776890977059149</cx:pt>
          <cx:pt idx="261">0.030704161986619499</cx:pt>
          <cx:pt idx="262">0.042196079428268002</cx:pt>
          <cx:pt idx="263">0.031438890841830998</cx:pt>
          <cx:pt idx="264">0.033645699296015498</cx:pt>
          <cx:pt idx="265">0.028455776910114999</cx:pt>
          <cx:pt idx="266">0.016440099066048826</cx:pt>
          <cx:pt idx="267">-0.00098165194974985997</cx:pt>
          <cx:pt idx="268">-0.012964375616412701</cx:pt>
          <cx:pt idx="269">0.00075149765275400748</cx:pt>
          <cx:pt idx="270">-0.015920410279296249</cx:pt>
          <cx:pt idx="271">-0.011748998695490075</cx:pt>
          <cx:pt idx="272">-0.0052655634039766247</cx:pt>
          <cx:pt idx="273">0.00120389180109464</cx:pt>
          <cx:pt idx="274">0.0049829353184691503</cx:pt>
          <cx:pt idx="275">0.0025091475991491502</cx:pt>
          <cx:pt idx="276">-0.00747464791925735</cx:pt>
          <cx:pt idx="277">-0.00014578534207399725</cx:pt>
          <cx:pt idx="278">0.0015897131864692575</cx:pt>
          <cx:pt idx="279">0.003506637514192475</cx:pt>
          <cx:pt idx="280">-9.0582728957038254e-05</cx:pt>
          <cx:pt idx="281">8.5876384917530754e-05</cx:pt>
          <cx:pt idx="282">-0.00024831225599654226</cx:pt>
          <cx:pt idx="283">0.0017470221325424774</cx:pt>
          <cx:pt idx="284">0.0053190264391082751</cx:pt>
          <cx:pt idx="285">0.0023882094276675599</cx:pt>
          <cx:pt idx="286">-0.0025045825687349749</cx:pt>
          <cx:pt idx="287">0.00049591824577587245</cx:pt>
          <cx:pt idx="288">0.016195553397138573</cx:pt>
          <cx:pt idx="289">0.017879671931597976</cx:pt>
          <cx:pt idx="290">0.017218169524832051</cx:pt>
          <cx:pt idx="291">0.0098690748569641006</cx:pt>
          <cx:pt idx="292">-0.01826067654632145</cx:pt>
          <cx:pt idx="293">-0.01897193485642365</cx:pt>
          <cx:pt idx="294">-0.0035439633711634002</cx:pt>
          <cx:pt idx="295">0.0049039789523735999</cx:pt>
          <cx:pt idx="296">0.0087961239559344508</cx:pt>
          <cx:pt idx="297">0.0080852686068642494</cx:pt>
          <cx:pt idx="298">-0.0019745876285465901</cx:pt>
          <cx:pt idx="299">-0.00641391469581874</cx:pt>
          <cx:pt idx="300">-0.011483373311554201</cx:pt>
          <cx:pt idx="301">-0.023762658434316401</cx:pt>
          <cx:pt idx="302">0.0048004897668354604</cx:pt>
          <cx:pt idx="303">0.00114802288136368</cx:pt>
          <cx:pt idx="304">-0.0048876398911374096</cx:pt>
          <cx:pt idx="305">0.012454044499376199</cx:pt>
          <cx:pt idx="306">0.0075714166710718501</cx:pt>
          <cx:pt idx="307">0.0033124377011458498</cx:pt>
          <cx:pt idx="308">0.00031916898400612598</cx:pt>
          <cx:pt idx="309">0.00013829961500211901</cx:pt>
          <cx:pt idx="310">-0.010175841546195699</cx:pt>
          <cx:pt idx="311">-0.00410296536754645</cx:pt>
          <cx:pt idx="312">-0.015089236072510099</cx:pt>
          <cx:pt idx="313">-0.046912031519226502</cx:pt>
          <cx:pt idx="314">-0.063921338522034701</cx:pt>
          <cx:pt idx="315">-0.11995540507521001</cx:pt>
          <cx:pt idx="316">-0.046463446550639602</cx:pt>
          <cx:pt idx="317">-0.054213449955189702</cx:pt>
          <cx:pt idx="318">-0.089445279780130504</cx:pt>
          <cx:pt idx="319">-0.019401058132363699</cx:pt>
          <cx:pt idx="320">-0.14162769453743701</cx:pt>
          <cx:pt idx="321">-0.093660503851703006</cx:pt>
          <cx:pt idx="322">0.020524746528222299</cx:pt>
          <cx:pt idx="323">0.035159458992737501</cx:pt>
          <cx:pt idx="324">0.055609457811609697</cx:pt>
          <cx:pt idx="325">-0.00083816824908231795</cx:pt>
          <cx:pt idx="326">-0.0464738619168533</cx:pt>
          <cx:pt idx="327">-0.024020261902656</cx:pt>
          <cx:pt idx="328">-0.022496652756707598</cx:pt>
          <cx:pt idx="329">-0.066100466272346295</cx:pt>
          <cx:pt idx="330">-0.0070562820433986602</cx:pt>
          <cx:pt idx="331">-0.030351678405996601</cx:pt>
          <cx:pt idx="332">-0.0135631588905281</cx:pt>
          <cx:pt idx="333">0.0063189495308282103</cx:pt>
          <cx:pt idx="334">-0.0037059348399160101</cx:pt>
          <cx:pt idx="335">-0.00085865538698804702</cx:pt>
          <cx:pt idx="336">-0.00030148830808707201</cx:pt>
          <cx:pt idx="337">-0.00073609416292315898</cx:pt>
          <cx:pt idx="338">-0.0079214045194361902</cx:pt>
          <cx:pt idx="339">-0.0237244118703549</cx:pt>
          <cx:pt idx="340">-0.034691994304325499</cx:pt>
          <cx:pt idx="341">-0.067043301514051704</cx:pt>
          <cx:pt idx="342">-0.138744038578619</cx:pt>
          <cx:pt idx="343">-0.17814965481883799</cx:pt>
          <cx:pt idx="344">-0.11472324460497001</cx:pt>
          <cx:pt idx="345">-0.12728846169512201</cx:pt>
          <cx:pt idx="346">-0.140387039358528</cx:pt>
          <cx:pt idx="347">-0.077987286390621705</cx:pt>
          <cx:pt idx="348">-0.055329976082665301</cx:pt>
          <cx:pt idx="349">0.050688390291508803</cx:pt>
          <cx:pt idx="350">0.14980122621544401</cx:pt>
          <cx:pt idx="351">0.10440015001988701</cx:pt>
          <cx:pt idx="352">0.045258605253942201</cx:pt>
          <cx:pt idx="353">-0.0193749036436805</cx:pt>
          <cx:pt idx="354">-0.087973238767528994</cx:pt>
          <cx:pt idx="355">-0.0253282634701479</cx:pt>
          <cx:pt idx="356">-0.039616119030558297</cx:pt>
          <cx:pt idx="357">-0.061306082606398297</cx:pt>
          <cx:pt idx="358">-0.054942817904987</cx:pt>
          <cx:pt idx="359">-0.045745550031894303</cx:pt>
          <cx:pt idx="360">-0.0137709410647979</cx:pt>
          <cx:pt idx="361">0.0068600851195724302</cx:pt>
          <cx:pt idx="362">0.0029551754217310398</cx:pt>
          <cx:pt idx="363">0.0011827700605561999</cx:pt>
          <cx:pt idx="364">0.00058909183386742197</cx:pt>
          <cx:pt idx="365">-0.0010749764296802901</cx:pt>
          <cx:pt idx="366">-0.0011117971916320801</cx:pt>
          <cx:pt idx="367">-0.031695361582142201</cx:pt>
          <cx:pt idx="368">-0.060602587396340203</cx:pt>
          <cx:pt idx="369">-0.10446251234806</cx:pt>
          <cx:pt idx="370">-0.14616403406641901</cx:pt>
          <cx:pt idx="371">-0.168282135057093</cx:pt>
          <cx:pt idx="372">-0.060523448064579898</cx:pt>
          <cx:pt idx="373">-0.049279652198667097</cx:pt>
          <cx:pt idx="374">-0.0468999751933038</cx:pt>
          <cx:pt idx="375">0.070129607210683995</cx:pt>
          <cx:pt idx="376">0.080880214684032697</cx:pt>
          <cx:pt idx="377">0.085330577925734605</cx:pt>
          <cx:pt idx="378">0.084998231353245704</cx:pt>
          <cx:pt idx="379">0.011554537734852001</cx:pt>
          <cx:pt idx="380">0.012471837832915901</cx:pt>
          <cx:pt idx="381">0.0010752669137754601</cx:pt>
          <cx:pt idx="382">-0.046229557310485399</cx:pt>
          <cx:pt idx="383">-0.044809753400595398</cx:pt>
          <cx:pt idx="384">-0.052477170418679102</cx:pt>
          <cx:pt idx="385">-0.041217120474547703</cx:pt>
          <cx:pt idx="386">-0.0582528423865913</cx:pt>
          <cx:pt idx="387">-0.017314497126476001</cx:pt>
          <cx:pt idx="388">0.0296806811381711</cx:pt>
          <cx:pt idx="389">0.027345169265776199</cx:pt>
          <cx:pt idx="390">0.024811050185364399</cx:pt>
          <cx:pt idx="391">0.0092368826131800502</cx:pt>
          <cx:pt idx="392">1.52869652491739e-05</cx:pt>
          <cx:pt idx="393">-0.00046472932616269802</cx:pt>
          <cx:pt idx="394">-0.00041919045923205901</cx:pt>
          <cx:pt idx="395">-0.030329291127727</cx:pt>
          <cx:pt idx="396">-0.0436273950398487</cx:pt>
          <cx:pt idx="397">-0.095651109233935105</cx:pt>
          <cx:pt idx="398">-0.12742605704138099</cx:pt>
          <cx:pt idx="399">-0.098194107668699404</cx:pt>
          <cx:pt idx="400">0.0044082305854335497</cx:pt>
          <cx:pt idx="401">0.069600446684836795</cx:pt>
          <cx:pt idx="402">0.0922509982520823</cx:pt>
          <cx:pt idx="403">0.14100564348358</cx:pt>
          <cx:pt idx="404">0.13697945653911001</cx:pt>
          <cx:pt idx="405">0.038855577621329601</cx:pt>
          <cx:pt idx="406">-0.0097157211595029595</cx:pt>
          <cx:pt idx="407">-0.0189889195537945</cx:pt>
          <cx:pt idx="408">-0.054003419657018603</cx:pt>
          <cx:pt idx="409">-0.0040333635146511098</cx:pt>
          <cx:pt idx="410">-0.022689267310791399</cx:pt>
          <cx:pt idx="411">-0.019218845839006099</cx:pt>
          <cx:pt idx="412">-0.028755973199779902</cx:pt>
          <cx:pt idx="413">-0.022822552538381599</cx:pt>
          <cx:pt idx="414">-0.0062383662803987801</cx:pt>
          <cx:pt idx="415">0.036801752675425903</cx:pt>
          <cx:pt idx="416">0.055297623700670498</cx:pt>
          <cx:pt idx="417">0.037835812697651301</cx:pt>
          <cx:pt idx="418">0.025468795137394501</cx:pt>
          <cx:pt idx="419">0.00062732967015474597</cx:pt>
          <cx:pt idx="420">-0.00033177846768854801</cx:pt>
          <cx:pt idx="421">0.000759563646707739</cx:pt>
          <cx:pt idx="422">7.8219936430563305e-05</cx:pt>
          <cx:pt idx="423">-0.014694193992146901</cx:pt>
          <cx:pt idx="424">-0.024160087347704501</cx:pt>
          <cx:pt idx="425">-0.031559021606700897</cx:pt>
          <cx:pt idx="426">-0.045188311370543202</cx:pt>
          <cx:pt idx="427">-0.034051971917319603</cx:pt>
          <cx:pt idx="428">-0.0076521694899796596</cx:pt>
          <cx:pt idx="429">0.0072566806367500899</cx:pt>
          <cx:pt idx="430">0.0536039868778369</cx:pt>
          <cx:pt idx="431">0.027667375626828802</cx:pt>
          <cx:pt idx="432">0.070360733408822998</cx:pt>
          <cx:pt idx="433">0.034434424658660798</cx:pt>
          <cx:pt idx="434">0.0080304058363992493</cx:pt>
          <cx:pt idx="435">0.048885381173082998</cx:pt>
          <cx:pt idx="436">-0.0306437568502969</cx:pt>
          <cx:pt idx="437">0.024682770962435398</cx:pt>
          <cx:pt idx="438">0.058404669364938197</cx:pt>
          <cx:pt idx="439">0.065407228082943997</cx:pt>
          <cx:pt idx="440">0.039691445980669302</cx:pt>
          <cx:pt idx="441">0.032087413783294397</cx:pt>
          <cx:pt idx="442">0.067164266880515994</cx:pt>
          <cx:pt idx="443">0.057643437057993401</cx:pt>
          <cx:pt idx="444">0.052999642133008798</cx:pt>
          <cx:pt idx="445">0.039682197337858598</cx:pt>
          <cx:pt idx="446">0.0231299189129839</cx:pt>
          <cx:pt idx="447">0.0052444798746556697</cx:pt>
          <cx:pt idx="448">-4.8210832251768499e-05</cx:pt>
          <cx:pt idx="449">0.00021031089396044</cx:pt>
          <cx:pt idx="450">0.00117436969871455</cx:pt>
          <cx:pt idx="451">0.0048411683714615402</cx:pt>
          <cx:pt idx="452">-0.00724415414237339</cx:pt>
          <cx:pt idx="453">-0.00603765623219517</cx:pt>
          <cx:pt idx="454">0.00943693980480949</cx:pt>
          <cx:pt idx="455">0.0057759430002112498</cx:pt>
          <cx:pt idx="456">0.0039462362586660301</cx:pt>
          <cx:pt idx="457">0.019157070938055298</cx:pt>
          <cx:pt idx="458">0.039340382735582699</cx:pt>
          <cx:pt idx="459">-0.033246548118913803</cx:pt>
          <cx:pt idx="460">-0.0260264596858002</cx:pt>
          <cx:pt idx="461">-0.0130988627306825</cx:pt>
          <cx:pt idx="462">0.018104338830476199</cx:pt>
          <cx:pt idx="463">0.032391944216391202</cx:pt>
          <cx:pt idx="464">0.024762874546203802</cx:pt>
          <cx:pt idx="465">0.0126013027591915</cx:pt>
          <cx:pt idx="466">0.067469532757185993</cx:pt>
          <cx:pt idx="467">0.076184413603037002</cx:pt>
          <cx:pt idx="468">0.014342822632627299</cx:pt>
          <cx:pt idx="469">0.075812976328591894</cx:pt>
          <cx:pt idx="470">0.079917866501864901</cx:pt>
          <cx:pt idx="471">0.046621111586942397</cx:pt>
          <cx:pt idx="472">0.047066179353771297</cx:pt>
          <cx:pt idx="473">0.043276770206317303</cx:pt>
          <cx:pt idx="474">0.037190598488025098</cx:pt>
          <cx:pt idx="475">0.0075787291211905803</cx:pt>
          <cx:pt idx="476">0.00020349202235938899</cx:pt>
          <cx:pt idx="477">0.00067402286552118405</cx:pt>
          <cx:pt idx="478">0.0027586069581807399</cx:pt>
          <cx:pt idx="479">0.01578240656807</cx:pt>
          <cx:pt idx="480">0.0086212105862903295</cx:pt>
          <cx:pt idx="481">-0.0079816167935055603</cx:pt>
          <cx:pt idx="482">-0.0019082447900616499</cx:pt>
          <cx:pt idx="483">-8.8668786260667304e-05</cx:pt>
          <cx:pt idx="484">0.0013767329348227299</cx:pt>
          <cx:pt idx="485">0.0307063789673046</cx:pt>
          <cx:pt idx="486">-0.0150592673776462</cx:pt>
          <cx:pt idx="487">-0.074352718926216005</cx:pt>
          <cx:pt idx="488">-0.046289152353652198</cx:pt>
          <cx:pt idx="489">-0.053086486467570901</cx:pt>
          <cx:pt idx="490">-0.036153627161779597</cx:pt>
          <cx:pt idx="491">-0.0731942715237624</cx:pt>
          <cx:pt idx="492">-0.057441652063174899</cx:pt>
          <cx:pt idx="493">-0.0016333858341782</cx:pt>
          <cx:pt idx="494">0.014410727500657699</cx:pt>
          <cx:pt idx="495">0.0014378510388303499</cx:pt>
          <cx:pt idx="496">-0.042551907602885602</cx:pt>
          <cx:pt idx="497">0.013246250253481201</cx:pt>
          <cx:pt idx="498">0.0380644134527265</cx:pt>
          <cx:pt idx="499">-0.0111354407554407</cx:pt>
          <cx:pt idx="500">0.0018936576209591801</cx:pt>
          <cx:pt idx="501">0.0298897457942504</cx:pt>
          <cx:pt idx="502">0.0145125528812317</cx:pt>
          <cx:pt idx="503">0.00266641635815176</cx:pt>
          <cx:pt idx="504">0.000146744131242659</cx:pt>
          <cx:pt idx="505">0.00017452030704009599</cx:pt>
          <cx:pt idx="506">0.0030894136838202101</cx:pt>
          <cx:pt idx="507">0.025018079836989698</cx:pt>
          <cx:pt idx="508">0.019838114381196901</cx:pt>
          <cx:pt idx="509">0.00805065374614739</cx:pt>
          <cx:pt idx="510">-0.0140948824394768</cx:pt>
          <cx:pt idx="511">-0.019395846737345401</cx:pt>
          <cx:pt idx="512">-0.0279409061829493</cx:pt>
          <cx:pt idx="513">-0.00696916123927095</cx:pt>
          <cx:pt idx="514">-0.0401995928846966</cx:pt>
          <cx:pt idx="515">-0.055811118522404599</cx:pt>
          <cx:pt idx="516">-0.057534167183457302</cx:pt>
          <cx:pt idx="517">-0.059984705898378302</cx:pt>
          <cx:pt idx="518">-0.096953786165407604</cx:pt>
          <cx:pt idx="519">-0.0845176829088891</cx:pt>
          <cx:pt idx="520">0.0058459285485870996</cx:pt>
          <cx:pt idx="521">0.0323110709005726</cx:pt>
          <cx:pt idx="522">0.051118002184035102</cx:pt>
          <cx:pt idx="523">0.025370187964175801</cx:pt>
          <cx:pt idx="524">-0.039760272996534299</cx:pt>
          <cx:pt idx="525">0.021312610922394001</cx:pt>
          <cx:pt idx="526">0.036832538609775603</cx:pt>
          <cx:pt idx="527">-0.00439965655215936</cx:pt>
          <cx:pt idx="528">0.00034858583957653801</cx:pt>
          <cx:pt idx="529">0.0088118027246104</cx:pt>
          <cx:pt idx="530">0.0064966457426301897</cx:pt>
          <cx:pt idx="531">0.0012904482576887499</cx:pt>
          <cx:pt idx="532">-0.000215499844777985</cx:pt>
          <cx:pt idx="533">0.00085640375466709796</cx:pt>
          <cx:pt idx="534">0.00280115929555786</cx:pt>
          <cx:pt idx="535">0.018606803066903699</cx:pt>
          <cx:pt idx="536">0.029166250861892399</cx:pt>
          <cx:pt idx="537">0.0306153212534408</cx:pt>
          <cx:pt idx="538">-0.018890057776688798</cx:pt>
          <cx:pt idx="539">-0.0081485206446174699</cx:pt>
          <cx:pt idx="540">-0.072509221209161007</cx:pt>
          <cx:pt idx="541">-0.034150657965901499</cx:pt>
          <cx:pt idx="542">-0.053655983080567397</cx:pt>
          <cx:pt idx="543">-0.00786449433171112</cx:pt>
          <cx:pt idx="544">-0.044817843820941401</cx:pt>
          <cx:pt idx="545">-0.037517210249986201</cx:pt>
          <cx:pt idx="546">-0.023550624171181301</cx:pt>
          <cx:pt idx="547">0.020124063741093198</cx:pt>
          <cx:pt idx="548">0.063262626820102599</cx:pt>
          <cx:pt idx="549">0.0107541987850725</cx:pt>
          <cx:pt idx="550">0.0196042944367655</cx:pt>
          <cx:pt idx="551">-0.0220774035777896</cx:pt>
          <cx:pt idx="552">-0.017692298402874999</cx:pt>
          <cx:pt idx="553">0.048749747445878802</cx:pt>
          <cx:pt idx="554">0.033967267644557299</cx:pt>
          <cx:pt idx="555">0.00184602938811642</cx:pt>
          <cx:pt idx="556">-0.0133902570241607</cx:pt>
          <cx:pt idx="557">0.017373744985699199</cx:pt>
          <cx:pt idx="558">0.011889038976958101</cx:pt>
          <cx:pt idx="559">-0.000118399012862294</cx:pt>
          <cx:pt idx="560">-0.00043485766844952297</cx:pt>
          <cx:pt idx="561">0.00046949537825698899</cx:pt>
          <cx:pt idx="562">0.0039424447233107401</cx:pt>
          <cx:pt idx="563">0.034762377871366199</cx:pt>
          <cx:pt idx="564">0.051173330149211403</cx:pt>
          <cx:pt idx="565">0.0283451515430676</cx:pt>
          <cx:pt idx="566">-0.011293108081762</cx:pt>
          <cx:pt idx="567">0.0155680118669119</cx:pt>
          <cx:pt idx="568">-0.0049474086302299502</cx:pt>
          <cx:pt idx="569">-0.041434054451740802</cx:pt>
          <cx:pt idx="570">-0.019574674405196502</cx:pt>
          <cx:pt idx="571">0.0052132350830832496</cx:pt>
          <cx:pt idx="572">-0.0071107216818631297</cx:pt>
          <cx:pt idx="573">-0.036874514213031097</cx:pt>
          <cx:pt idx="574">-0.0101207453968433</cx:pt>
          <cx:pt idx="575">-0.0142555378000112</cx:pt>
          <cx:pt idx="576">-0.018207370467471801</cx:pt>
          <cx:pt idx="577">-0.020613370301703501</cx:pt>
          <cx:pt idx="578">0.023567844081463101</cx:pt>
          <cx:pt idx="579">-0.046863049194069403</cx:pt>
          <cx:pt idx="580">-0.00012378834896854899</cx:pt>
          <cx:pt idx="581">0.0096229165767308701</cx:pt>
          <cx:pt idx="582">-0.017475493298911599</cx:pt>
          <cx:pt idx="583">0.00036145776817951802</cx:pt>
          <cx:pt idx="584">-0.024125305594210701</cx:pt>
          <cx:pt idx="585">0.0108990605864141</cx:pt>
          <cx:pt idx="586">0.0045812390506900797</cx:pt>
          <cx:pt idx="587">6.7613681650460406e-05</cx:pt>
          <cx:pt idx="588">0.00038833968077115101</cx:pt>
          <cx:pt idx="589">0.00091841141368900097</cx:pt>
          <cx:pt idx="590">0.0045470649974581603</cx:pt>
          <cx:pt idx="591">0.027747461089749102</cx:pt>
          <cx:pt idx="592">0.0211576881024329</cx:pt>
          <cx:pt idx="593">0.016960288174671202</cx:pt>
          <cx:pt idx="594">-0.00144001238872901</cx:pt>
          <cx:pt idx="595">0.040036222562269998</cx:pt>
          <cx:pt idx="596">0.0039486651326524</cx:pt>
          <cx:pt idx="597">-0.049679472182908802</cx:pt>
          <cx:pt idx="598">0.0010926024779889</cx:pt>
          <cx:pt idx="599">0.0325549153748547</cx:pt>
          <cx:pt idx="600">0.047688780130687398</cx:pt>
          <cx:pt idx="601">-0.015935217632482301</cx:pt>
          <cx:pt idx="602">-0.018437189203623899</cx:pt>
          <cx:pt idx="603">-0.0070566023618402899</cx:pt>
          <cx:pt idx="604">-0.0065532233236500499</cx:pt>
          <cx:pt idx="605">0.0053210773398038704</cx:pt>
          <cx:pt idx="606">0.0096778874941329807</cx:pt>
          <cx:pt idx="607">-0.052918069232764001</cx:pt>
          <cx:pt idx="608">-0.034637248631208303</cx:pt>
          <cx:pt idx="609">-0.0040931120217878704</cx:pt>
          <cx:pt idx="610">-0.0086213867259260293</cx:pt>
          <cx:pt idx="611">0.0046269018436191399</cx:pt>
          <cx:pt idx="612">-0.0067806743285880296</cx:pt>
          <cx:pt idx="613">0.0053945285669621196</cx:pt>
          <cx:pt idx="614">0.0014612041471067101</cx:pt>
          <cx:pt idx="615">0.00054399799573773603</cx:pt>
          <cx:pt idx="616">0.00017196899717626099</cx:pt>
          <cx:pt idx="617">0.00019888354213152301</cx:pt>
          <cx:pt idx="618">0.0043754136126528901</cx:pt>
          <cx:pt idx="619">0.0074102817270198396</cx:pt>
          <cx:pt idx="620">0.018591354586649199</cx:pt>
          <cx:pt idx="621">0.0167655624663266</cx:pt>
          <cx:pt idx="622">0.015522167671807601</cx:pt>
          <cx:pt idx="623">0.049172925576571401</cx:pt>
          <cx:pt idx="624">0.0253392019923281</cx:pt>
          <cx:pt idx="625">-0.032508606183080699</cx:pt>
          <cx:pt idx="626">-0.056870380996617197</cx:pt>
          <cx:pt idx="627">-0.019053448450975001</cx:pt>
          <cx:pt idx="628">-0.0083066099425326799</cx:pt>
          <cx:pt idx="629">0.022348755835545998</cx:pt>
          <cx:pt idx="630">0.019284197910932301</cx:pt>
          <cx:pt idx="631">0.047353565620342798</cx:pt>
          <cx:pt idx="632">0.0298168249764648</cx:pt>
          <cx:pt idx="633">0.0152569857449545</cx:pt>
          <cx:pt idx="634">0.016268266242172199</cx:pt>
          <cx:pt idx="635">-0.0049606904138564901</cx:pt>
          <cx:pt idx="636">-0.0030851773734778399</cx:pt>
          <cx:pt idx="637">0.0029341730612303801</cx:pt>
          <cx:pt idx="638">0.0074574823890616697</cx:pt>
          <cx:pt idx="639">0.0067127606467315901</cx:pt>
          <cx:pt idx="640">-0.0062031509154135203</cx:pt>
          <cx:pt idx="641">-0.00040043660908988497</cx:pt>
          <cx:pt idx="642">2.0184500700995498e-05</cx:pt>
          <cx:pt idx="643">0.00051004162508348305</cx:pt>
          <cx:pt idx="644">-0.000472455986222781</cx:pt>
          <cx:pt idx="645">0.000173720507835787</cx:pt>
          <cx:pt idx="646">0.0029114822877216902</cx:pt>
          <cx:pt idx="647">0.0044032279927797499</cx:pt>
          <cx:pt idx="648">0.0148286320353491</cx:pt>
          <cx:pt idx="649">0.017688674044198899</cx:pt>
          <cx:pt idx="650">0.028443255955096801</cx:pt>
          <cx:pt idx="651">0.076634173609027606</cx:pt>
          <cx:pt idx="652">0.039439830940230299</cx:pt>
          <cx:pt idx="653">0.027774062165344299</cx:pt>
          <cx:pt idx="654">-0.023320186594587601</cx:pt>
          <cx:pt idx="655">-0.016802021292833001</cx:pt>
          <cx:pt idx="656">-0.0279685662293091</cx:pt>
          <cx:pt idx="657">0.067995545441222702</cx:pt>
          <cx:pt idx="658">0.061952613098186303</cx:pt>
          <cx:pt idx="659">0.057812361328102801</cx:pt>
          <cx:pt idx="660">-0.043622432985046498</cx:pt>
          <cx:pt idx="661">-0.057599803461571099</cx:pt>
          <cx:pt idx="662">-0.0278450833173217</cx:pt>
          <cx:pt idx="663">-0.020119372255932001</cx:pt>
          <cx:pt idx="664">-0.0341581662530294</cx:pt>
          <cx:pt idx="665">-0.020933106924571399</cx:pt>
          <cx:pt idx="666">-0.023027303190102998</cx:pt>
          <cx:pt idx="667">-0.0174207970949742</cx:pt>
          <cx:pt idx="668">-0.0064982221924852904</cx:pt>
          <cx:pt idx="669">-0.00202399512104917</cx:pt>
          <cx:pt idx="670">-0.00040852619099991498</cx:pt>
          <cx:pt idx="671">-0.00046439566839084998</cx:pt>
          <cx:pt idx="672">-0.00053766215344843696</cx:pt>
          <cx:pt idx="673">-0.00025370063687989299</cx:pt>
          <cx:pt idx="674">0.00191883074672792</cx:pt>
          <cx:pt idx="675">0.0043211540996701903</cx:pt>
          <cx:pt idx="676">0.015482116687463699</cx:pt>
          <cx:pt idx="677">0.0078831068103931701</cx:pt>
          <cx:pt idx="678">0.016692858999142</cx:pt>
          <cx:pt idx="679">0.015449331545428499</cx:pt>
          <cx:pt idx="680">0.027419285602759198</cx:pt>
          <cx:pt idx="681">0.043530527248702898</cx:pt>
          <cx:pt idx="682">0.028789445876671899</cx:pt>
          <cx:pt idx="683">-0.021970788519803001</cx:pt>
          <cx:pt idx="684">-0.055292595044802599</cx:pt>
          <cx:pt idx="685">-0.0096600902085496095</cx:pt>
          <cx:pt idx="686">0.0041047089570228597</cx:pt>
          <cx:pt idx="687">-0.0206730299108428</cx:pt>
          <cx:pt idx="688">-0.093663331828393204</cx:pt>
          <cx:pt idx="689">-0.00226800224726226</cx:pt>
          <cx:pt idx="690">-0.0124866701234124</cx:pt>
          <cx:pt idx="691">-0.0272703565003195</cx:pt>
          <cx:pt idx="692">-0.033854270149423799</cx:pt>
          <cx:pt idx="693">-0.025120056803130598</cx:pt>
          <cx:pt idx="694">-0.023900978275392601</cx:pt>
          <cx:pt idx="695">-0.018930236913374501</cx:pt>
          <cx:pt idx="696">-0.0056174184807232502</cx:pt>
          <cx:pt idx="697">0.0039801414085148899</cx:pt>
          <cx:pt idx="698">0.0011597212365526399</cx:pt>
          <cx:pt idx="699">-0.000426410006354363</cx:pt>
          <cx:pt idx="700">0.00022059853197619001</cx:pt>
          <cx:pt idx="701">-0.00031449156532117699</cx:pt>
          <cx:pt idx="702">-0.00031738838849987099</cx:pt>
          <cx:pt idx="703">0.00036914788860197201</cx:pt>
          <cx:pt idx="704">0.00437237020633785</cx:pt>
          <cx:pt idx="705">-0.00123919416705122</cx:pt>
          <cx:pt idx="706">0.0070728275006526698</cx:pt>
          <cx:pt idx="707">0.019797474303399201</cx:pt>
          <cx:pt idx="708">0.0416654912640416</cx:pt>
          <cx:pt idx="709">0.0472016260420541</cx:pt>
          <cx:pt idx="710">0.052081417581661203</cx:pt>
          <cx:pt idx="711">0.017165510193949102</cx:pt>
          <cx:pt idx="712">0.0090991388431225697</cx:pt>
          <cx:pt idx="713">-0.00335641893000843</cx:pt>
          <cx:pt idx="714">-0.039590207705939101</cx:pt>
          <cx:pt idx="715">-0.0140197249192848</cx:pt>
          <cx:pt idx="716">0.012407325889591999</cx:pt>
          <cx:pt idx="717">0.0034531341206055699</cx:pt>
          <cx:pt idx="718">0.0032802932749356299</cx:pt>
          <cx:pt idx="719">-0.0122986330939855</cx:pt>
          <cx:pt idx="720">-0.031333693791790997</cx:pt>
          <cx:pt idx="721">-0.042203696852425997</cx:pt>
          <cx:pt idx="722">-0.027958859684320402</cx:pt>
          <cx:pt idx="723">-0.0112629817764972</cx:pt>
          <cx:pt idx="724">-0.0042801150100986599</cx:pt>
          <cx:pt idx="725">0.00044362604730816398</cx:pt>
          <cx:pt idx="726">0.00034827325233842703</cx:pt>
          <cx:pt idx="727">0.00025986935092361398</cx:pt>
          <cx:pt idx="728">-3.5169649985482702e-05</cx:pt>
          <cx:pt idx="729">0.00122276892779305</cx:pt>
          <cx:pt idx="730">0.00043487661306142698</cx:pt>
          <cx:pt idx="731">-0.00073299718757332297</cx:pt>
          <cx:pt idx="732">-0.0040797129737922804</cx:pt>
          <cx:pt idx="733">-0.0287847095229379</cx:pt>
          <cx:pt idx="734">-0.0265595990923451</cx:pt>
          <cx:pt idx="735">-0.0030561406924568199</cx:pt>
          <cx:pt idx="736">-0.0033059569653004599</cx:pt>
          <cx:pt idx="737">-0.0123496865347096</cx:pt>
          <cx:pt idx="738">-0.023461387941877201</cx:pt>
          <cx:pt idx="739">-0.025379414906368799</cx:pt>
          <cx:pt idx="740">-0.022831728259747799</cx:pt>
          <cx:pt idx="741">0.0205495377511868</cx:pt>
          <cx:pt idx="742">0.019097256575816901</cx:pt>
          <cx:pt idx="743">0.0094394207110087298</cx:pt>
          <cx:pt idx="744">-0.015240596837311</cx:pt>
          <cx:pt idx="745">-0.0032916914738547499</cx:pt>
          <cx:pt idx="746">0.00472409278873948</cx:pt>
          <cx:pt idx="747">0.0030005591592931302</cx:pt>
          <cx:pt idx="748">-0.0083247984440369908</cx:pt>
          <cx:pt idx="749">-0.011476999378296901</cx:pt>
          <cx:pt idx="750">-0.0052525263292955201</cx:pt>
          <cx:pt idx="751">0.00016264296389551501</cx:pt>
          <cx:pt idx="752">0.00088382909855975501</cx:pt>
          <cx:pt idx="753">0.00022973970773808899</cx:pt>
          <cx:pt idx="754">0.00072877336624773998</cx:pt>
          <cx:pt idx="755">-0.00071548961041231404</cx:pt>
          <cx:pt idx="756">-0.00038620172257214797</cx:pt>
          <cx:pt idx="757">0.00106128901738452</cx:pt>
          <cx:pt idx="758">0.00025226280078784403</cx:pt>
          <cx:pt idx="759">0.00012240423471508399</cx:pt>
          <cx:pt idx="760">-0.00051380634088878498</cx:pt>
          <cx:pt idx="761">0.00034667667917163899</cx:pt>
          <cx:pt idx="762">7.9445428529021993e-06</cx:pt>
          <cx:pt idx="763">-0.00032150040837639201</cx:pt>
          <cx:pt idx="764">0.000734799672878999</cx:pt>
          <cx:pt idx="765">0.00145052282721678</cx:pt>
          <cx:pt idx="766">0.00272717603269101</cx:pt>
          <cx:pt idx="767">0.00092873549812327503</cx:pt>
          <cx:pt idx="768">0.0025212209908456202</cx:pt>
          <cx:pt idx="769">0.0032611341532910302</cx:pt>
          <cx:pt idx="770">-0.0046178130015520199</cx:pt>
          <cx:pt idx="771">-0.0031593335140315901</cx:pt>
          <cx:pt idx="772">-0.00025270148712921699</cx:pt>
          <cx:pt idx="773">0.0033403712541194598</cx:pt>
          <cx:pt idx="774">0.0052879460989649499</cx:pt>
          <cx:pt idx="775">-0.00146673950707328</cx:pt>
          <cx:pt idx="776">-0.0027467142143184401</cx:pt>
          <cx:pt idx="777">-0.00069450989605209</cx:pt>
          <cx:pt idx="778">-0.0058300985255942102</cx:pt>
          <cx:pt idx="779">0.00053281401476896095</cx:pt>
          <cx:pt idx="780">2.1430682977373798e-06</cx:pt>
          <cx:pt idx="781">-8.6692966453641904e-05</cx:pt>
          <cx:pt idx="782">-0.000207908678359404</cx:pt>
          <cx:pt idx="783">-2.3400441058176099e-05</cx:pt>
          <cx:pt idx="784">0.0093503873441619506</cx:pt>
          <cx:pt idx="785">0.014655152966111525</cx:pt>
          <cx:pt idx="786">0.0112880107916245</cx:pt>
          <cx:pt idx="787">0.015382849748624401</cx:pt>
          <cx:pt idx="788">0.0082377759936685252</cx:pt>
          <cx:pt idx="789">0.017721789999468249</cx:pt>
          <cx:pt idx="790">0.016510661914230951</cx:pt>
          <cx:pt idx="791">0.012098830935894025</cx:pt>
          <cx:pt idx="792">0.0080481182250612005</cx:pt>
          <cx:pt idx="793">0.022778554119519127</cx:pt>
          <cx:pt idx="794">0.040114644425492001</cx:pt>
          <cx:pt idx="795">0.012899406070169825</cx:pt>
          <cx:pt idx="796">-0.018364236141371101</cx:pt>
          <cx:pt idx="797">-0.017399945077619799</cx:pt>
          <cx:pt idx="798">-0.020626380171356925</cx:pt>
          <cx:pt idx="799">-0.027798929242471751</cx:pt>
          <cx:pt idx="800">-0.016136710145966401</cx:pt>
          <cx:pt idx="801">-0.0023007243129407398</cx:pt>
          <cx:pt idx="802">-0.00684474549452455</cx:pt>
          <cx:pt idx="803">-0.0081608358013531244</cx:pt>
          <cx:pt idx="804">-0.01169002748351285</cx:pt>
          <cx:pt idx="805">-0.0067414148078167747</cx:pt>
          <cx:pt idx="806">-0.0028370327686800499</cx:pt>
          <cx:pt idx="807">0.00016064350886790951</cx:pt>
          <cx:pt idx="808">-6.4120694201262246e-05</cx:pt>
          <cx:pt idx="809">-5.6452741575398752e-05</cx:pt>
          <cx:pt idx="810">-0.00011922219906011625</cx:pt>
          <cx:pt idx="811">0.0010475953854207326</cx:pt>
          <cx:pt idx="812">0.0044278412782999248</cx:pt>
          <cx:pt idx="813">0.013876820364350425</cx:pt>
          <cx:pt idx="814">0.011940686138609925</cx:pt>
          <cx:pt idx="815">0.00060453077928193254</cx:pt>
          <cx:pt idx="816">-0.0040717327128248753</cx:pt>
          <cx:pt idx="817">0.0136501922249204</cx:pt>
          <cx:pt idx="818">0.01702212461056225</cx:pt>
          <cx:pt idx="819">0.04982019242681375</cx:pt>
          <cx:pt idx="820">0.038499245351008501</cx:pt>
          <cx:pt idx="821">0.03607647028723325</cx:pt>
          <cx:pt idx="822">0.04926890349814475</cx:pt>
          <cx:pt idx="823">0.0279074297953445</cx:pt>
          <cx:pt idx="824">-0.003153674783169975</cx:pt>
          <cx:pt idx="825">-0.0242630661805848</cx:pt>
          <cx:pt idx="826">-0.015146774197884976</cx:pt>
          <cx:pt idx="827">-0.020759322146284374</cx:pt>
          <cx:pt idx="828">-0.014585648132588926</cx:pt>
          <cx:pt idx="829">-0.010300424507463225</cx:pt>
          <cx:pt idx="830">-0.0072089739820695997</cx:pt>
          <cx:pt idx="831">0.0018788324023107251</cx:pt>
          <cx:pt idx="832">-0.0060150422193563499</cx:pt>
          <cx:pt idx="833">-0.011634828321558851</cx:pt>
          <cx:pt idx="834">-0.0014812530157679124</cx:pt>
          <cx:pt idx="835">0.00014938070898690901</cx:pt>
          <cx:pt idx="836">0.00010875345632909075</cx:pt>
          <cx:pt idx="837">1.7033242718160001e-05</cx:pt>
          <cx:pt idx="838">5.8620481669585752e-05</cx:pt>
          <cx:pt idx="839">0.0017614304312456551</cx:pt>
          <cx:pt idx="840">0.0023941474336546076</cx:pt>
          <cx:pt idx="841">0.014279570473529925</cx:pt>
          <cx:pt idx="842">0.012665192882164574</cx:pt>
          <cx:pt idx="843">0.0026219608928089999</cx:pt>
          <cx:pt idx="844">0.0056580014098320504</cx:pt>
          <cx:pt idx="845">0.017776890977059149</cx:pt>
          <cx:pt idx="846">0.030704161986619499</cx:pt>
          <cx:pt idx="847">0.042196079428268002</cx:pt>
          <cx:pt idx="848">0.031438890841830998</cx:pt>
          <cx:pt idx="849">0.033645699296015498</cx:pt>
          <cx:pt idx="850">0.028455776910114999</cx:pt>
          <cx:pt idx="851">0.016440099066048826</cx:pt>
          <cx:pt idx="852">-0.00098165194974985997</cx:pt>
          <cx:pt idx="853">-0.012964375616412701</cx:pt>
          <cx:pt idx="854">0.00075149765275400748</cx:pt>
          <cx:pt idx="855">-0.015920410279296249</cx:pt>
          <cx:pt idx="856">-0.011748998695490075</cx:pt>
          <cx:pt idx="857">-0.0052655634039766247</cx:pt>
          <cx:pt idx="858">0.00120389180109464</cx:pt>
          <cx:pt idx="859">0.0049829353184691503</cx:pt>
          <cx:pt idx="860">0.0025091475991491502</cx:pt>
          <cx:pt idx="861">-0.00747464791925735</cx:pt>
          <cx:pt idx="862">-0.00014578534207399725</cx:pt>
          <cx:pt idx="863">0.0015897131864692575</cx:pt>
          <cx:pt idx="864">0.003506637514192475</cx:pt>
          <cx:pt idx="865">-9.0582728957038254e-05</cx:pt>
          <cx:pt idx="866">8.5876384917530754e-05</cx:pt>
          <cx:pt idx="867">-0.00024831225599654226</cx:pt>
          <cx:pt idx="868">0.0017470221325424774</cx:pt>
          <cx:pt idx="869">0.0053190264391082751</cx:pt>
          <cx:pt idx="870">0.0023882094276675599</cx:pt>
          <cx:pt idx="871">-0.0025045825687349749</cx:pt>
          <cx:pt idx="872">0.00049591824577587245</cx:pt>
          <cx:pt idx="873">0.016195553397138573</cx:pt>
          <cx:pt idx="874">0.017879671931597976</cx:pt>
          <cx:pt idx="875">0.017218169524832051</cx:pt>
          <cx:pt idx="876">0.0098690748569641006</cx:pt>
          <cx:pt idx="877">-0.01826067654632145</cx:pt>
          <cx:pt idx="878">-0.01897193485642365</cx:pt>
          <cx:pt idx="879">-0.0035439633711634002</cx:pt>
          <cx:pt idx="880">0.0049039789523735999</cx:pt>
          <cx:pt idx="881">0.0087961239559344508</cx:pt>
          <cx:pt idx="882">0.0080852686068642494</cx:pt>
          <cx:pt idx="883">-0.0019745876285465901</cx:pt>
          <cx:pt idx="884">0.0093503873441619506</cx:pt>
          <cx:pt idx="885">0.014655152966111525</cx:pt>
          <cx:pt idx="886">0.0112880107916245</cx:pt>
          <cx:pt idx="887">0.015382849748624401</cx:pt>
          <cx:pt idx="888">0.0082377759936685252</cx:pt>
          <cx:pt idx="889">0.017721789999468249</cx:pt>
          <cx:pt idx="890">0.016510661914230951</cx:pt>
          <cx:pt idx="891">0.012098830935894025</cx:pt>
          <cx:pt idx="892">0.0080481182250612005</cx:pt>
          <cx:pt idx="893">0.022778554119519127</cx:pt>
          <cx:pt idx="894">0.040114644425492001</cx:pt>
          <cx:pt idx="895">0.012899406070169825</cx:pt>
          <cx:pt idx="896">-0.018364236141371101</cx:pt>
          <cx:pt idx="897">-0.017399945077619799</cx:pt>
          <cx:pt idx="898">-0.020626380171356925</cx:pt>
          <cx:pt idx="899">-0.027798929242471751</cx:pt>
          <cx:pt idx="900">-0.016136710145966401</cx:pt>
          <cx:pt idx="901">-0.0023007243129407398</cx:pt>
          <cx:pt idx="902">-0.00684474549452455</cx:pt>
          <cx:pt idx="903">-0.0081608358013531244</cx:pt>
          <cx:pt idx="904">-0.01169002748351285</cx:pt>
          <cx:pt idx="905">-0.0067414148078167747</cx:pt>
          <cx:pt idx="906">-0.0028370327686800499</cx:pt>
          <cx:pt idx="907">0.00016064350886790951</cx:pt>
          <cx:pt idx="908">-6.4120694201262246e-05</cx:pt>
          <cx:pt idx="909">-5.6452741575398752e-05</cx:pt>
          <cx:pt idx="910">-0.00011922219906011625</cx:pt>
          <cx:pt idx="911">0.0010475953854207326</cx:pt>
          <cx:pt idx="912">0.0044278412782999248</cx:pt>
          <cx:pt idx="913">0.013876820364350425</cx:pt>
          <cx:pt idx="914">0.011940686138609925</cx:pt>
          <cx:pt idx="915">0.00060453077928193254</cx:pt>
          <cx:pt idx="916">-0.0040717327128248753</cx:pt>
          <cx:pt idx="917">0.0136501922249204</cx:pt>
          <cx:pt idx="918">0.01702212461056225</cx:pt>
          <cx:pt idx="919">0.04982019242681375</cx:pt>
          <cx:pt idx="920">0.038499245351008501</cx:pt>
          <cx:pt idx="921">0.03607647028723325</cx:pt>
          <cx:pt idx="922">0.04926890349814475</cx:pt>
          <cx:pt idx="923">0.0279074297953445</cx:pt>
          <cx:pt idx="924">-0.003153674783169975</cx:pt>
          <cx:pt idx="925">-0.0242630661805848</cx:pt>
          <cx:pt idx="926">-0.015146774197884976</cx:pt>
          <cx:pt idx="927">-0.020759322146284374</cx:pt>
          <cx:pt idx="928">-0.014585648132588926</cx:pt>
          <cx:pt idx="929">-0.010300424507463225</cx:pt>
          <cx:pt idx="930">-0.0072089739820695997</cx:pt>
          <cx:pt idx="931">0.0018788324023107251</cx:pt>
          <cx:pt idx="932">-0.0060150422193563499</cx:pt>
          <cx:pt idx="933">-0.011634828321558851</cx:pt>
          <cx:pt idx="934">-0.0014812530157679124</cx:pt>
          <cx:pt idx="935">0.00014938070898690901</cx:pt>
          <cx:pt idx="936">0.00010875345632909075</cx:pt>
          <cx:pt idx="937">1.7033242718160001e-05</cx:pt>
          <cx:pt idx="938">5.8620481669585752e-05</cx:pt>
          <cx:pt idx="939">0.0017614304312456551</cx:pt>
          <cx:pt idx="940">0.0023941474336546076</cx:pt>
          <cx:pt idx="941">0.014279570473529925</cx:pt>
          <cx:pt idx="942">0.012665192882164574</cx:pt>
          <cx:pt idx="943">0.0026219608928089999</cx:pt>
          <cx:pt idx="944">0.0056580014098320504</cx:pt>
          <cx:pt idx="945">0.017776890977059149</cx:pt>
          <cx:pt idx="946">0.030704161986619499</cx:pt>
          <cx:pt idx="947">0.042196079428268002</cx:pt>
          <cx:pt idx="948">0.031438890841830998</cx:pt>
          <cx:pt idx="949">0.033645699296015498</cx:pt>
          <cx:pt idx="950">0.028455776910114999</cx:pt>
          <cx:pt idx="951">0.016440099066048826</cx:pt>
          <cx:pt idx="952">-0.00098165194974985997</cx:pt>
          <cx:pt idx="953">-0.012964375616412701</cx:pt>
          <cx:pt idx="954">0.00075149765275400748</cx:pt>
          <cx:pt idx="955">-0.015920410279296249</cx:pt>
          <cx:pt idx="956">-0.011748998695490075</cx:pt>
          <cx:pt idx="957">-0.0052655634039766247</cx:pt>
          <cx:pt idx="958">0.00120389180109464</cx:pt>
          <cx:pt idx="959">0.0049829353184691503</cx:pt>
          <cx:pt idx="960">0.0025091475991491502</cx:pt>
          <cx:pt idx="961">-0.00747464791925735</cx:pt>
          <cx:pt idx="962">-0.00014578534207399725</cx:pt>
          <cx:pt idx="963">0.0015897131864692575</cx:pt>
          <cx:pt idx="964">0.003506637514192475</cx:pt>
          <cx:pt idx="965">-9.0582728957038254e-05</cx:pt>
          <cx:pt idx="966">8.5876384917530754e-05</cx:pt>
          <cx:pt idx="967">-0.00024831225599654226</cx:pt>
          <cx:pt idx="968">0.0017470221325424774</cx:pt>
          <cx:pt idx="969">0.0053190264391082751</cx:pt>
          <cx:pt idx="970">0.0023882094276675599</cx:pt>
          <cx:pt idx="971">-0.0025045825687349749</cx:pt>
          <cx:pt idx="972">0.00049591824577587245</cx:pt>
          <cx:pt idx="973">0.016195553397138573</cx:pt>
          <cx:pt idx="974">0.017879671931597976</cx:pt>
          <cx:pt idx="975">0.017218169524832051</cx:pt>
          <cx:pt idx="976">0.0098690748569641006</cx:pt>
          <cx:pt idx="977">-0.01826067654632145</cx:pt>
          <cx:pt idx="978">-0.01897193485642365</cx:pt>
          <cx:pt idx="979">-0.0035439633711634002</cx:pt>
          <cx:pt idx="980">0.0049039789523735999</cx:pt>
          <cx:pt idx="981">0.0087961239559344508</cx:pt>
          <cx:pt idx="982">0.0080852686068642494</cx:pt>
          <cx:pt idx="983">-0.0019745876285465901</cx:pt>
          <cx:pt idx="984">0.0093503873441619506</cx:pt>
          <cx:pt idx="985">0.014655152966111525</cx:pt>
          <cx:pt idx="986">0.0112880107916245</cx:pt>
          <cx:pt idx="987">0.015382849748624401</cx:pt>
          <cx:pt idx="988">0.0082377759936685252</cx:pt>
          <cx:pt idx="989">0.017721789999468249</cx:pt>
          <cx:pt idx="990">0.016510661914230951</cx:pt>
          <cx:pt idx="991">0.012098830935894025</cx:pt>
          <cx:pt idx="992">0.0080481182250612005</cx:pt>
          <cx:pt idx="993">0.022778554119519127</cx:pt>
          <cx:pt idx="994">0.040114644425492001</cx:pt>
          <cx:pt idx="995">0.012899406070169825</cx:pt>
          <cx:pt idx="996">-0.018364236141371101</cx:pt>
          <cx:pt idx="997">-0.017399945077619799</cx:pt>
          <cx:pt idx="998">-0.020626380171356925</cx:pt>
          <cx:pt idx="999">-0.027798929242471751</cx:pt>
          <cx:pt idx="1000">-0.016136710145966401</cx:pt>
          <cx:pt idx="1001">-0.0023007243129407398</cx:pt>
          <cx:pt idx="1002">-0.00684474549452455</cx:pt>
          <cx:pt idx="1003">-0.0081608358013531244</cx:pt>
          <cx:pt idx="1004">-0.01169002748351285</cx:pt>
          <cx:pt idx="1005">-0.0067414148078167747</cx:pt>
          <cx:pt idx="1006">-0.0028370327686800499</cx:pt>
          <cx:pt idx="1007">0.00016064350886790951</cx:pt>
          <cx:pt idx="1008">-6.4120694201262246e-05</cx:pt>
          <cx:pt idx="1009">-5.6452741575398752e-05</cx:pt>
          <cx:pt idx="1010">-0.00011922219906011625</cx:pt>
          <cx:pt idx="1011">0.0010475953854207326</cx:pt>
          <cx:pt idx="1012">0.0044278412782999248</cx:pt>
          <cx:pt idx="1013">0.013876820364350425</cx:pt>
          <cx:pt idx="1014">0.011940686138609925</cx:pt>
          <cx:pt idx="1015">0.00060453077928193254</cx:pt>
          <cx:pt idx="1016">-0.0040717327128248753</cx:pt>
          <cx:pt idx="1017">0.0136501922249204</cx:pt>
          <cx:pt idx="1018">0.01702212461056225</cx:pt>
          <cx:pt idx="1019">0.04982019242681375</cx:pt>
          <cx:pt idx="1020">0.038499245351008501</cx:pt>
          <cx:pt idx="1021">0.03607647028723325</cx:pt>
          <cx:pt idx="1022">0.04926890349814475</cx:pt>
          <cx:pt idx="1023">0.0279074297953445</cx:pt>
          <cx:pt idx="1024">-0.003153674783169975</cx:pt>
          <cx:pt idx="1025">-0.0242630661805848</cx:pt>
          <cx:pt idx="1026">-0.015146774197884976</cx:pt>
          <cx:pt idx="1027">-0.020759322146284374</cx:pt>
          <cx:pt idx="1028">-0.014585648132588926</cx:pt>
          <cx:pt idx="1029">-0.010300424507463225</cx:pt>
          <cx:pt idx="1030">-0.0072089739820695997</cx:pt>
          <cx:pt idx="1031">0.0018788324023107251</cx:pt>
          <cx:pt idx="1032">-0.0060150422193563499</cx:pt>
          <cx:pt idx="1033">-0.011634828321558851</cx:pt>
          <cx:pt idx="1034">-0.0014812530157679124</cx:pt>
          <cx:pt idx="1035">0.00014938070898690901</cx:pt>
          <cx:pt idx="1036">0.00010875345632909075</cx:pt>
          <cx:pt idx="1037">1.7033242718160001e-05</cx:pt>
          <cx:pt idx="1038">5.8620481669585752e-05</cx:pt>
          <cx:pt idx="1039">0.0017614304312456551</cx:pt>
          <cx:pt idx="1040">0.0023941474336546076</cx:pt>
          <cx:pt idx="1041">0.014279570473529925</cx:pt>
          <cx:pt idx="1042">0.012665192882164574</cx:pt>
          <cx:pt idx="1043">0.0026219608928089999</cx:pt>
          <cx:pt idx="1044">0.0056580014098320504</cx:pt>
          <cx:pt idx="1045">0.017776890977059149</cx:pt>
          <cx:pt idx="1046">0.030704161986619499</cx:pt>
          <cx:pt idx="1047">0.042196079428268002</cx:pt>
          <cx:pt idx="1048">0.031438890841830998</cx:pt>
          <cx:pt idx="1049">0.033645699296015498</cx:pt>
          <cx:pt idx="1050">0.028455776910114999</cx:pt>
          <cx:pt idx="1051">0.016440099066048826</cx:pt>
          <cx:pt idx="1052">-0.00098165194974985997</cx:pt>
          <cx:pt idx="1053">-0.012964375616412701</cx:pt>
          <cx:pt idx="1054">0.00075149765275400748</cx:pt>
          <cx:pt idx="1055">-0.015920410279296249</cx:pt>
          <cx:pt idx="1056">-0.011748998695490075</cx:pt>
          <cx:pt idx="1057">-0.0052655634039766247</cx:pt>
          <cx:pt idx="1058">0.00120389180109464</cx:pt>
          <cx:pt idx="1059">0.0049829353184691503</cx:pt>
          <cx:pt idx="1060">0.0025091475991491502</cx:pt>
          <cx:pt idx="1061">-0.00747464791925735</cx:pt>
          <cx:pt idx="1062">-0.00014578534207399725</cx:pt>
          <cx:pt idx="1063">0.0015897131864692575</cx:pt>
          <cx:pt idx="1064">0.003506637514192475</cx:pt>
          <cx:pt idx="1065">-9.0582728957038254e-05</cx:pt>
          <cx:pt idx="1066">8.5876384917530754e-05</cx:pt>
          <cx:pt idx="1067">-0.00024831225599654226</cx:pt>
          <cx:pt idx="1068">0.0017470221325424774</cx:pt>
          <cx:pt idx="1069">0.0053190264391082751</cx:pt>
          <cx:pt idx="1070">0.0023882094276675599</cx:pt>
          <cx:pt idx="1071">-0.0025045825687349749</cx:pt>
          <cx:pt idx="1072">0.00049591824577587245</cx:pt>
          <cx:pt idx="1073">0.016195553397138573</cx:pt>
          <cx:pt idx="1074">0.017879671931597976</cx:pt>
          <cx:pt idx="1075">0.017218169524832051</cx:pt>
          <cx:pt idx="1076">0.0098690748569641006</cx:pt>
          <cx:pt idx="1077">-0.01826067654632145</cx:pt>
          <cx:pt idx="1078">-0.01897193485642365</cx:pt>
          <cx:pt idx="1079">-0.0035439633711634002</cx:pt>
          <cx:pt idx="1080">0.0049039789523735999</cx:pt>
          <cx:pt idx="1081">0.0087961239559344508</cx:pt>
          <cx:pt idx="1082">0.0080852686068642494</cx:pt>
          <cx:pt idx="1083">-0.0019745876285465901</cx:pt>
        </cx:lvl>
      </cx:numDim>
    </cx:data>
    <cx:data id="184">
      <cx:numDim type="val">
        <cx:f>Sheet2!$GC$1:$GC$1084</cx:f>
        <cx:lvl ptCount="1084" formatCode="G/通用格式">
          <cx:pt idx="0">-0.0010161834857900099</cx:pt>
          <cx:pt idx="1">-3.7549818082066999e-06</cx:pt>
          <cx:pt idx="2">0.00040773032268224201</cx:pt>
          <cx:pt idx="3">-0.00063311597676600495</cx:pt>
          <cx:pt idx="4">-0.00065041307152674402</cx:pt>
          <cx:pt idx="5">-0.00026260715692691503</cx:pt>
          <cx:pt idx="6">-0.000475104344592274</cx:pt>
          <cx:pt idx="7">0.000253182960945724</cx:pt>
          <cx:pt idx="8">0.000482178715368558</cx:pt>
          <cx:pt idx="9">-0.00074934867721123896</cx:pt>
          <cx:pt idx="10">0.000153004104748694</cx:pt>
          <cx:pt idx="11">-0.0011516651044284299</cx:pt>
          <cx:pt idx="12">-0.00032276632989700998</cx:pt>
          <cx:pt idx="13">-0.00071434922312443698</cx:pt>
          <cx:pt idx="14">-0.00064248401008632405</cx:pt>
          <cx:pt idx="15">-0.00017547144506239499</cx:pt>
          <cx:pt idx="16">-0.00035620985981349603</cx:pt>
          <cx:pt idx="17">-0.00078524061531388501</cx:pt>
          <cx:pt idx="18">0.000575802186840376</cx:pt>
          <cx:pt idx="19">2.93832966717913e-05</cx:pt>
          <cx:pt idx="20">-0.000749279938246946</cx:pt>
          <cx:pt idx="21">-0.00090860896073951896</cx:pt>
          <cx:pt idx="22">0.00020653273923037599</cx:pt>
          <cx:pt idx="23">0.00022788167886188899</cx:pt>
          <cx:pt idx="24">-0.00051472773544472398</cx:pt>
          <cx:pt idx="25">-0.00032481504894742597</cx:pt>
          <cx:pt idx="26">0.000133358180155723</cx:pt>
          <cx:pt idx="27">0.00057877977837821699</cx:pt>
          <cx:pt idx="28">-0.00033897623196623799</cx:pt>
          <cx:pt idx="29">-0.00057029989038428705</cx:pt>
          <cx:pt idx="30">0.00078925318723825904</cx:pt>
          <cx:pt idx="31">-5.0518303661767497e-05</cx:pt>
          <cx:pt idx="32">0.00029756064867922301</cx:pt>
          <cx:pt idx="33">-0.000220721340754434</cx:pt>
          <cx:pt idx="34">-0.00032017734975604102</cx:pt>
          <cx:pt idx="35">0.00041586434149187699</cx:pt>
          <cx:pt idx="36">-0.000164558527577311</cx:pt>
          <cx:pt idx="37">-0.000203725466857845</cx:pt>
          <cx:pt idx="38">-0.0012832950121186701</cx:pt>
          <cx:pt idx="39">-0.0028415889192818099</cx:pt>
          <cx:pt idx="40">-0.0019090371483540499</cx:pt>
          <cx:pt idx="41">-0.00064846563741698202</cx:pt>
          <cx:pt idx="42">0.00048350711284159202</cx:pt>
          <cx:pt idx="43">0.00126511870572548</cx:pt>
          <cx:pt idx="44">-0.0044782914791670504</cx:pt>
          <cx:pt idx="45">-0.00119246993524979</cx:pt>
          <cx:pt idx="46">-0.0011511229864387799</cx:pt>
          <cx:pt idx="47">-0.00063145760646113802</cx:pt>
          <cx:pt idx="48">-0.00091443323806285901</cx:pt>
          <cx:pt idx="49">-0.00076626792306850298</cx:pt>
          <cx:pt idx="50">5.4058750365386101e-05</cx:pt>
          <cx:pt idx="51">0.00014529796492809599</cx:pt>
          <cx:pt idx="52">0.000916819736285632</cx:pt>
          <cx:pt idx="53">0.000130667971828978</cx:pt>
          <cx:pt idx="54">-0.00056086356607811297</cx:pt>
          <cx:pt idx="55">0.00016331264727671501</cx:pt>
          <cx:pt idx="56">-0.00041308973806390502</cx:pt>
          <cx:pt idx="57">0.000172527183254936</cx:pt>
          <cx:pt idx="58">-0.00056492647435730202</cx:pt>
          <cx:pt idx="59">-0.00134577953405308</cx:pt>
          <cx:pt idx="60">-0.00016220954373116699</cx:pt>
          <cx:pt idx="61">0.00017767699629852199</cx:pt>
          <cx:pt idx="62">-0.000799978140044907</cx:pt>
          <cx:pt idx="63">-0.00090066208974423796</cx:pt>
          <cx:pt idx="64">-0.0049461443035342103</cx:pt>
          <cx:pt idx="65">-0.0090148480465209006</cx:pt>
          <cx:pt idx="66">-0.0093257616013299703</cx:pt>
          <cx:pt idx="67">-0.012106446538816</cx:pt>
          <cx:pt idx="68">-0.010617395846739999</cx:pt>
          <cx:pt idx="69">0.0055725823115401803</cx:pt>
          <cx:pt idx="70">-0.0064357337672834103</cx:pt>
          <cx:pt idx="71">-0.0021967631071295899</cx:pt>
          <cx:pt idx="72">0.00206245298930061</cx:pt>
          <cx:pt idx="73">0.00151952283011393</cx:pt>
          <cx:pt idx="74">-0.00093256632984776695</cx:pt>
          <cx:pt idx="75">0.0123026594034093</cx:pt>
          <cx:pt idx="76">0.0022477602508671401</cx:pt>
          <cx:pt idx="77">-0.00157603115914869</cx:pt>
          <cx:pt idx="78">-0.00022129464405477899</cx:pt>
          <cx:pt idx="79">-1.2789589384913799e-05</cx:pt>
          <cx:pt idx="80">-0.00086075637847887905</cx:pt>
          <cx:pt idx="81">-7.6027412339398705e-05</cx:pt>
          <cx:pt idx="82">0.000372021711369996</cx:pt>
          <cx:pt idx="83">-0.000288213955090599</cx:pt>
          <cx:pt idx="84">-0.000450028735742993</cx:pt>
          <cx:pt idx="85">0.00122592273777797</cx:pt>
          <cx:pt idx="86">0.00051483062488977402</cx:pt>
          <cx:pt idx="87">-0.000722646840740096</cx:pt>
          <cx:pt idx="88">0.00136302089358416</cx:pt>
          <cx:pt idx="89">0.0050753580392837198</cx:pt>
          <cx:pt idx="90">0.0048227094422815201</cx:pt>
          <cx:pt idx="91">0.0057059833421368601</cx:pt>
          <cx:pt idx="92">0.0122435950113386</cx:pt>
          <cx:pt idx="93">0.0070276348613429003</cx:pt>
          <cx:pt idx="94">0.020441935730901601</cx:pt>
          <cx:pt idx="95">-0.0035505909235607098</cx:pt>
          <cx:pt idx="96">0.0159279924680782</cx:pt>
          <cx:pt idx="97">0.025096658760470701</cx:pt>
          <cx:pt idx="98">0.0342951268293838</cx:pt>
          <cx:pt idx="99">0.051186375446106103</cx:pt>
          <cx:pt idx="100">0.0253053535577158</cx:pt>
          <cx:pt idx="101">0.018480118134471001</cx:pt>
          <cx:pt idx="102">0.0350171795345776</cx:pt>
          <cx:pt idx="103">0.026439661010212199</cx:pt>
          <cx:pt idx="104">0.028917378768136201</cx:pt>
          <cx:pt idx="105">-0.0032964218745220901</cx:pt>
          <cx:pt idx="106">-0.017558197416995699</cx:pt>
          <cx:pt idx="107">-0.0088244666477625792</cx:pt>
          <cx:pt idx="108">0.00118064793176857</cx:pt>
          <cx:pt idx="109">0.0095639566811140091</cx:pt>
          <cx:pt idx="110">0.0021317001968208199</cx:pt>
          <cx:pt idx="111">-0.000304795257971689</cx:pt>
          <cx:pt idx="112">0.00039749721083914298</cx:pt>
          <cx:pt idx="113">0.00035869547053373602</cx:pt>
          <cx:pt idx="114">0.0022611539891211701</cx:pt>
          <cx:pt idx="115">0.0011000047122386701</cx:pt>
          <cx:pt idx="116">-0.00039906818661503498</cx:pt>
          <cx:pt idx="117">0.00119679626117365</cx:pt>
          <cx:pt idx="118">-0.0037572393427138702</cx:pt>
          <cx:pt idx="119">0.0058530353406708504</cx:pt>
          <cx:pt idx="120">0.0151928707133495</cx:pt>
          <cx:pt idx="121">0.0355814921183851</cx:pt>
          <cx:pt idx="122">0.0408330451997145</cx:pt>
          <cx:pt idx="123">0.0294335919856215</cx:pt>
          <cx:pt idx="124">0.024544236517373998</cx:pt>
          <cx:pt idx="125">0.042799247667394999</cx:pt>
          <cx:pt idx="126">0.067441138788329497</cx:pt>
          <cx:pt idx="127">0.050917158309981302</cx:pt>
          <cx:pt idx="128">0.0105734982484403</cx:pt>
          <cx:pt idx="129">-0.0039607596831088302</cx:pt>
          <cx:pt idx="130">0.044788568345467197</cx:pt>
          <cx:pt idx="131">0.0312602001268407</cx:pt>
          <cx:pt idx="132">0.0085349814506882806</cx:pt>
          <cx:pt idx="133">0.020609740133470202</cx:pt>
          <cx:pt idx="134">-0.0045563472796890901</cx:pt>
          <cx:pt idx="135">0.013745649852528199</cx:pt>
          <cx:pt idx="136">0.0429016059874451</cx:pt>
          <cx:pt idx="137">0.021848211877442601</cx:pt>
          <cx:pt idx="138">0.0014134803365703</cx:pt>
          <cx:pt idx="139">0.000125430372891852</cx:pt>
          <cx:pt idx="140">-0.000580344997909345</cx:pt>
          <cx:pt idx="141">-0.000164799304876135</cx:pt>
          <cx:pt idx="142">0.000952835506267536</cx:pt>
          <cx:pt idx="143">9.4510052914871105e-06</cx:pt>
          <cx:pt idx="144">-0.0069058661874743001</cx:pt>
          <cx:pt idx="145">0.00112934841159094</cx:pt>
          <cx:pt idx="146">0.0020366365723016701</cx:pt>
          <cx:pt idx="147">0.016767649193285199</cx:pt>
          <cx:pt idx="148">0.012125000347477301</cx:pt>
          <cx:pt idx="149">0.037458417210773899</cx:pt>
          <cx:pt idx="150">0.017744591303992901</cx:pt>
          <cx:pt idx="151">0.0035991624001260498</cx:pt>
          <cx:pt idx="152">-0.018667018795059501</cx:pt>
          <cx:pt idx="153">-0.0076440191709420003</cx:pt>
          <cx:pt idx="154">0.0193599416857849</cx:pt>
          <cx:pt idx="155">0.0094104017564248799</cx:pt>
          <cx:pt idx="156">-0.0154486981066401</cx:pt>
          <cx:pt idx="157">0.0095412834207547793</cx:pt>
          <cx:pt idx="158">-0.00024972343286612601</cx:pt>
          <cx:pt idx="159">-0.0043430241268784297</cx:pt>
          <cx:pt idx="160">-0.012425325935669701</cx:pt>
          <cx:pt idx="161">0.00064873899118557995</cx:pt>
          <cx:pt idx="162">-0.0022266898945538199</cx:pt>
          <cx:pt idx="163">0.0071436032347142898</cx:pt>
          <cx:pt idx="164">0.027687322744245599</cx:pt>
          <cx:pt idx="165">0.00948355955859638</cx:pt>
          <cx:pt idx="166">0.0023337395473121102</cx:pt>
          <cx:pt idx="167">-0.000205304954889218</cx:pt>
          <cx:pt idx="168">0.000236911176928488</cx:pt>
          <cx:pt idx="169">4.0868110513446297e-05</cx:pt>
          <cx:pt idx="170">-0.000635168552845524</cx:pt>
          <cx:pt idx="171">-0.011263805030679801</cx:pt>
          <cx:pt idx="172">-0.0147504015011845</cx:pt>
          <cx:pt idx="173">-0.0147486414891723</cx:pt>
          <cx:pt idx="174">-0.022053298471819801</cx:pt>
          <cx:pt idx="175">-0.017773591239590401</cx:pt>
          <cx:pt idx="176">-0.0105552116106221</cx:pt>
          <cx:pt idx="177">0.029207994816139501</cx:pt>
          <cx:pt idx="178">0.019081153839738699</cx:pt>
          <cx:pt idx="179">0.0057349441046613799</cx:pt>
          <cx:pt idx="180">-0.011701242823912</cx:pt>
          <cx:pt idx="181">-0.041213321341240297</cx:pt>
          <cx:pt idx="182">-0.0097935687130361899</cx:pt>
          <cx:pt idx="183">0.0014245214186563201</cx:pt>
          <cx:pt idx="184">-0.015568943559484899</cx:pt>
          <cx:pt idx="185">0.052118855604956098</cx:pt>
          <cx:pt idx="186">0.040666881937337397</cx:pt>
          <cx:pt idx="187">0.0066198134049081803</cx:pt>
          <cx:pt idx="188">0.001497128870311</cx:pt>
          <cx:pt idx="189">-0.0233205961314338</cx:pt>
          <cx:pt idx="190">0.0052371759313425397</cx:pt>
          <cx:pt idx="191">0.033080765663675897</cx:pt>
          <cx:pt idx="192">0.032580188660681103</cx:pt>
          <cx:pt idx="193">0.015370966643916699</cx:pt>
          <cx:pt idx="194">0.0064067301716981898</cx:pt>
          <cx:pt idx="195">0.00109434585930252</cx:pt>
          <cx:pt idx="196">0.000132244984184882</cx:pt>
          <cx:pt idx="197">-0.00038335644433194901</cx:pt>
          <cx:pt idx="198">-0.0042269317899583303</cx:pt>
          <cx:pt idx="199">-0.0031137608311677749</cx:pt>
          <cx:pt idx="200">-0.0058212958684137747</cx:pt>
          <cx:pt idx="201">-0.0075967853844406998</cx:pt>
          <cx:pt idx="202">-0.0081833131835248752</cx:pt>
          <cx:pt idx="203">-0.0067778378668516747</cx:pt>
          <cx:pt idx="204">-0.0026122104998638749</cx:pt>
          <cx:pt idx="205">0.0052028152078724254</cx:pt>
          <cx:pt idx="206">0.014485670921619001</cx:pt>
          <cx:pt idx="207">0.013155245582917851</cx:pt>
          <cx:pt idx="208">0.013499730724245601</cx:pt>
          <cx:pt idx="209">-0.0051593179873590002</cx:pt>
          <cx:pt idx="210">0.013730329095041975</cx:pt>
          <cx:pt idx="211">0.013530103787215125</cx:pt>
          <cx:pt idx="212">0.0033191999965925499</cx:pt>
          <cx:pt idx="213">0.0127326288958221</cx:pt>
          <cx:pt idx="214">0.0024145976224968901</cx:pt>
          <cx:pt idx="215">0.0025827552231866249</cx:pt>
          <cx:pt idx="216">0.0072244153610196496</cx:pt>
          <cx:pt idx="217">-0.0050838486438244748</cx:pt>
          <cx:pt idx="218">-0.0017728942723725799</cx:pt>
          <cx:pt idx="219">0.0053547966660544254</cx:pt>
          <cx:pt idx="220">0.0051403549720982749</cx:pt>
          <cx:pt idx="221">0.0060795591282996504</cx:pt>
          <cx:pt idx="222">0.00099242471378843005</cx:pt>
          <cx:pt idx="223">-0.00017647730495572701</cx:pt>
          <cx:pt idx="224">-0.00033496126539041997</cx:pt>
          <cx:pt idx="225">-0.00013106608679944325</cx:pt>
          <cx:pt idx="226">-0.00087175566238650751</cx:pt>
          <cx:pt idx="227">-0.00040580333991930998</cx:pt>
          <cx:pt idx="228">-0.0059477205348637749</cx:pt>
          <cx:pt idx="229">-0.0048847457213671997</cx:pt>
          <cx:pt idx="230">-0.010564112646818049</cx:pt>
          <cx:pt idx="231">-0.011360116705953275</cx:pt>
          <cx:pt idx="232">-0.00485513530974535</cx:pt>
          <cx:pt idx="233">0.00029928303019061998</cx:pt>
          <cx:pt idx="234">0.010718794770407825</cx:pt>
          <cx:pt idx="235">0.017853623564915874</cx:pt>
          <cx:pt idx="236">0.0077459612176837998</cx:pt>
          <cx:pt idx="237">0.002388369326728985</cx:pt>
          <cx:pt idx="238">0.0041049745786823503</cx:pt>
          <cx:pt idx="239">0.010267749672888274</cx:pt>
          <cx:pt idx="240">-0.016477912988541552</cx:pt>
          <cx:pt idx="241">-0.0062523992333740003</cx:pt>
          <cx:pt idx="242">0.0061779111976257</cx:pt>
          <cx:pt idx="243">0.0065946392510699246</cx:pt>
          <cx:pt idx="244">0.013047962931010701</cx:pt>
          <cx:pt idx="245">0.0078967591441233501</cx:pt>
          <cx:pt idx="246">0.0020317097426783524</cx:pt>
          <cx:pt idx="247">0.00279927904029535</cx:pt>
          <cx:pt idx="248">0.011453856739697526</cx:pt>
          <cx:pt idx="249">0.0092935032934750254</cx:pt>
          <cx:pt idx="250">0.0011664778132572751</cx:pt>
          <cx:pt idx="251">4.2952361839273e-06</cx:pt>
          <cx:pt idx="252">5.2501856835675502e-05</cx:pt>
          <cx:pt idx="253">0.00013990708669818776</cx:pt>
          <cx:pt idx="254">-0.00067186610411974995</cx:pt>
          <cx:pt idx="255">0.0011792780169863975</cx:pt>
          <cx:pt idx="256">0.00064706748699849001</cx:pt>
          <cx:pt idx="257">-0.0027186376276409248</cx:pt>
          <cx:pt idx="258">-0.003005262301348525</cx:pt>
          <cx:pt idx="259">-0.0051679935932330253</cx:pt>
          <cx:pt idx="260">-0.0034233162452176999</cx:pt>
          <cx:pt idx="261">0.0049749819758615503</cx:pt>
          <cx:pt idx="262">0.0056092822865780999</cx:pt>
          <cx:pt idx="263">0.01588017155712635</cx:pt>
          <cx:pt idx="264">-0.004041134464752</cx:pt>
          <cx:pt idx="265">-0.0067863702086663246</cx:pt>
          <cx:pt idx="266">0.011085109336489625</cx:pt>
          <cx:pt idx="267">0.0039405474345726001</cx:pt>
          <cx:pt idx="268">-0.01322072426244565</cx:pt>
          <cx:pt idx="269">-0.01434574998211835</cx:pt>
          <cx:pt idx="270">-0.0089381898358629006</cx:pt>
          <cx:pt idx="271">-0.0035297945055254749</cx:pt>
          <cx:pt idx="272">0.0094340571777180998</cx:pt>
          <cx:pt idx="273">0.0036108604664930248</cx:pt>
          <cx:pt idx="274">0.001034742173887625</cx:pt>
          <cx:pt idx="275">-0.0077870949638952002</cx:pt>
          <cx:pt idx="276">0.0039865162230363254</cx:pt>
          <cx:pt idx="277">0.0067537758739908502</cx:pt>
          <cx:pt idx="278">0.0020366951445969276</cx:pt>
          <cx:pt idx="279">0.00011189537036005926</cx:pt>
          <cx:pt idx="280">0.00013451977471366574</cx:pt>
          <cx:pt idx="281">3.2441636571462999e-05</cx:pt>
          <cx:pt idx="282">-0.00014574062385770399</cx:pt>
          <cx:pt idx="283">0.0017528465011623674</cx:pt>
          <cx:pt idx="284">0.001026072076726675</cx:pt>
          <cx:pt idx="285">-0.0051542710506650253</cx:pt>
          <cx:pt idx="286">-0.0056138785063189998</cx:pt>
          <cx:pt idx="287">-0.0051042993024182247</cx:pt>
          <cx:pt idx="288">-0.010277164939386326</cx:pt>
          <cx:pt idx="289">-0.0048846027365225747</cx:pt>
          <cx:pt idx="290">0.0032644189616783999</cx:pt>
          <cx:pt idx="291">0.0028976783896536001</cx:pt>
          <cx:pt idx="292">-0.0021589335528021825</cx:pt>
          <cx:pt idx="293">-0.0015649660932555724</cx:pt>
          <cx:pt idx="294">0.013211499488331774</cx:pt>
          <cx:pt idx="295">0.0079101990328955003</cx:pt>
          <cx:pt idx="296">-0.0062950263032613253</cx:pt>
          <cx:pt idx="297">-0.0031574916368206501</cx:pt>
          <cx:pt idx="298">0.0017909372866857524</cx:pt>
          <cx:pt idx="299">0.0089260237194109908</cx:pt>
          <cx:pt idx="300">0.023820837695743301</cx:pt>
          <cx:pt idx="301">-0.014383451341902999</cx:pt>
          <cx:pt idx="302">-0.00049975047695829304</cx:pt>
          <cx:pt idx="303">-0.0097038128533761103</cx:pt>
          <cx:pt idx="304">0.0242914937191368</cx:pt>
          <cx:pt idx="305">0.033053209294598103</cx:pt>
          <cx:pt idx="306">0.0111521286292584</cx:pt>
          <cx:pt idx="307">0.000105004455092637</cx:pt>
          <cx:pt idx="308">0.00018172849226639299</cx:pt>
          <cx:pt idx="309">-0.00044495786646651697</cx:pt>
          <cx:pt idx="310">0.00109371700453709</cx:pt>
          <cx:pt idx="311">0.0038852561716375498</cx:pt>
          <cx:pt idx="312">-0.0042255379011114603</cx:pt>
          <cx:pt idx="313">-0.031381530951027498</cx:pt>
          <cx:pt idx="314">-0.051825432531794099</cx:pt>
          <cx:pt idx="315">-0.0489747240282788</cx:pt>
          <cx:pt idx="316">-0.065476258073011495</cx:pt>
          <cx:pt idx="317">-0.064549151373564997</cx:pt>
          <cx:pt idx="318">-0.0060732755522933</cx:pt>
          <cx:pt idx="319">0.0009868409224195959</cx:pt>
          <cx:pt idx="320">-0.0208608203956555</cx:pt>
          <cx:pt idx="321">-0.022440121496804199</cx:pt>
          <cx:pt idx="322">0.042805087798338498</cx:pt>
          <cx:pt idx="323">0.0256960370995469</cx:pt>
          <cx:pt idx="324">0.022893398971982299</cx:pt>
          <cx:pt idx="325">0.089534471480202202</cx:pt>
          <cx:pt idx="326">0.074075388816115501</cx:pt>
          <cx:pt idx="327">0.0155448898644287</cx:pt>
          <cx:pt idx="328">0.042411527930563797</cx:pt>
          <cx:pt idx="329">-0.0239853734105408</cx:pt>
          <cx:pt idx="330">-0.024481001830301701</cx:pt>
          <cx:pt idx="331">0.0044338620805320899</cx:pt>
          <cx:pt idx="332">0.012002966824826201</cx:pt>
          <cx:pt idx="333">0.020159595898527099</cx:pt>
          <cx:pt idx="334">0.011690118236183</cx:pt>
          <cx:pt idx="335">0.00045730335489103702</cx:pt>
          <cx:pt idx="336">0.00078560208636227697</cx:pt>
          <cx:pt idx="337">0.00058667739578470099</cx:pt>
          <cx:pt idx="338">0.00051253042332954305</cx:pt>
          <cx:pt idx="339">0.0050282789622135803</cx:pt>
          <cx:pt idx="340">-0.0044714125539166098</cx:pt>
          <cx:pt idx="341">-0.034554276865770402</cx:pt>
          <cx:pt idx="342">-0.069219171307464994</cx:pt>
          <cx:pt idx="343">-0.062664276303347893</cx:pt>
          <cx:pt idx="344">-0.082004301390777495</cx:pt>
          <cx:pt idx="345">-0.102986818700026</cx:pt>
          <cx:pt idx="346">-0.037054494924741901</cx:pt>
          <cx:pt idx="347">-0.043786367647307901</cx:pt>
          <cx:pt idx="348">-0.057184267813850401</cx:pt>
          <cx:pt idx="349">-0.025388308593758499</cx:pt>
          <cx:pt idx="350">0.0150264615832701</cx:pt>
          <cx:pt idx="351">0.0137673862093544</cx:pt>
          <cx:pt idx="352">-0.0095639313672655196</cx:pt>
          <cx:pt idx="353">-0.0055671281473308699</cx:pt>
          <cx:pt idx="354">0.050626224015288802</cx:pt>
          <cx:pt idx="355">0.0229692503119233</cx:pt>
          <cx:pt idx="356">0.0140354039394248</cx:pt>
          <cx:pt idx="357">-0.028648331728981801</cx:pt>
          <cx:pt idx="358">-0.031762412209179802</cx:pt>
          <cx:pt idx="359">-0.033279162238499901</cx:pt>
          <cx:pt idx="360">-0.032621905348823303</cx:pt>
          <cx:pt idx="361">-0.0014093339742404401</cx:pt>
          <cx:pt idx="362">-0.0013709219404464399</cx:pt>
          <cx:pt idx="363">0.00022279594928846199</cx:pt>
          <cx:pt idx="364">-0.00038010561805842399</cx:pt>
          <cx:pt idx="365">-0.00039797201060325202</cx:pt>
          <cx:pt idx="366">-0.0013324711536212999</cx:pt>
          <cx:pt idx="367">-0.00210550974626077</cx:pt>
          <cx:pt idx="368">-0.016323636187459599</cx:pt>
          <cx:pt idx="369">-0.044967496441264097</cx:pt>
          <cx:pt idx="370">-0.073755066154954502</cx:pt>
          <cx:pt idx="371">-0.067091781940195203</cx:pt>
          <cx:pt idx="372">-0.110325893058604</cx:pt>
          <cx:pt idx="373">-0.112194714595395</cx:pt>
          <cx:pt idx="374">-0.088110604274040799</cx:pt>
          <cx:pt idx="375">-0.068145685703042094</cx:pt>
          <cx:pt idx="376">-0.047651638823710998</cx:pt>
          <cx:pt idx="377">-0.047978449846864502</cx:pt>
          <cx:pt idx="378">0.018049090727151999</cx:pt>
          <cx:pt idx="379">-0.0013681020768733199</cx:pt>
          <cx:pt idx="380">0.022218130702605001</cx:pt>
          <cx:pt idx="381">0.012575681967745601</cx:pt>
          <cx:pt idx="382">-0.0346401962619029</cx:pt>
          <cx:pt idx="383">0.0059432249018212396</cx:pt>
          <cx:pt idx="384">-0.0090689531462288999</cx:pt>
          <cx:pt idx="385">-0.033120348564530597</cx:pt>
          <cx:pt idx="386">-0.057841081572891702</cx:pt>
          <cx:pt idx="387">-0.058189357705194497</cx:pt>
          <cx:pt idx="388">-0.043017996652418199</cx:pt>
          <cx:pt idx="389">-0.0108444496787029</cx:pt>
          <cx:pt idx="390">-0.0060884048458821997</cx:pt>
          <cx:pt idx="391">-0.0013852392081149501</cx:pt>
          <cx:pt idx="392">0.000389357318156995</cx:pt>
          <cx:pt idx="393">0.000568660597776987</cx:pt>
          <cx:pt idx="394">-0.00045281943418032101</cx:pt>
          <cx:pt idx="395">-0.00099560642929909108</cx:pt>
          <cx:pt idx="396">-0.0147144613487962</cx:pt>
          <cx:pt idx="397">-0.034645742132170802</cx:pt>
          <cx:pt idx="398">-0.047364337282138</cx:pt>
          <cx:pt idx="399">-0.077146603452230705</cx:pt>
          <cx:pt idx="400">-0.126685422634705</cx:pt>
          <cx:pt idx="401">-0.111442468583796</cx:pt>
          <cx:pt idx="402">-0.095057835196104501</cx:pt>
          <cx:pt idx="403">-0.068971592740231402</cx:pt>
          <cx:pt idx="404">-0.023222544683955199</cx:pt>
          <cx:pt idx="405">0.019581928957630598</cx:pt>
          <cx:pt idx="406">0.047566754224878702</cx:pt>
          <cx:pt idx="407">0.030866381617048601</cx:pt>
          <cx:pt idx="408">0.0125171956640699</cx:pt>
          <cx:pt idx="409">0.0184679192998899</cx:pt>
          <cx:pt idx="410">0.0022947503212068102</cx:pt>
          <cx:pt idx="411">-0.0138400443729282</cx:pt>
          <cx:pt idx="412">-0.0201467857586358</cx:pt>
          <cx:pt idx="413">-0.024985628257288301</cx:pt>
          <cx:pt idx="414">-0.048012402079536602</cx:pt>
          <cx:pt idx="415">-0.046433142512237097</cx:pt>
          <cx:pt idx="416">-0.0282282404684326</cx:pt>
          <cx:pt idx="417">-0.0046888724084683201</cx:pt>
          <cx:pt idx="418">-0.00157149830310177</cx:pt>
          <cx:pt idx="419">-0.00059573660866689198</cx:pt>
          <cx:pt idx="420">0.00013273255111443801</cx:pt>
          <cx:pt idx="421">0.00081644915676954604</cx:pt>
          <cx:pt idx="422">0.0015836603641217501</cx:pt>
          <cx:pt idx="423">-0.000147729841215824</cx:pt>
          <cx:pt idx="424">0.024039910749023601</cx:pt>
          <cx:pt idx="425">0.021484594514278602</cx:pt>
          <cx:pt idx="426">-0.0039868263868973802</cx:pt>
          <cx:pt idx="427">-0.027690834278716599</cx:pt>
          <cx:pt idx="428">-0.054155383069526102</cx:pt>
          <cx:pt idx="429">-0.138899287684458</cx:pt>
          <cx:pt idx="430">-0.12502153217103201</cx:pt>
          <cx:pt idx="431">-0.097143517759616202</cx:pt>
          <cx:pt idx="432">-0.036718043509884099</cx:pt>
          <cx:pt idx="433">0.022007121738943199</cx:pt>
          <cx:pt idx="434">-0.00654446107632475</cx:pt>
          <cx:pt idx="435">-0.035706874782723802</cx:pt>
          <cx:pt idx="436">-0.0153269649406109</cx:pt>
          <cx:pt idx="437">0.021205557991339202</cx:pt>
          <cx:pt idx="438">-0.0015821203376553501</cx:pt>
          <cx:pt idx="439">-0.014874736649448</cx:pt>
          <cx:pt idx="440">0.0341116559210329</cx:pt>
          <cx:pt idx="441">-0.016631974639208</cx:pt>
          <cx:pt idx="442">-0.041716280879129201</cx:pt>
          <cx:pt idx="443">-0.037740714375662003</cx:pt>
          <cx:pt idx="444">-0.022868973298763501</cx:pt>
          <cx:pt idx="445">-0.0049730928219973696</cx:pt>
          <cx:pt idx="446">-0.0010278051121531801</cx:pt>
          <cx:pt idx="447">0.00036697071176629899</cx:pt>
          <cx:pt idx="448">0.00044690307643759699</cx:pt>
          <cx:pt idx="449">0.00030861760218358697</cx:pt>
          <cx:pt idx="450">0.00133034645858708</cx:pt>
          <cx:pt idx="451">0.013255807506884799</cx:pt>
          <cx:pt idx="452">0.051941043253893399</cx:pt>
          <cx:pt idx="453">0.036868167566704198</cx:pt>
          <cx:pt idx="454">0.026533549316068002</cx:pt>
          <cx:pt idx="455">0.015451534620401299</cx:pt>
          <cx:pt idx="456">-0.029305378693338099</cx:pt>
          <cx:pt idx="457">-0.087901233186569894</cx:pt>
          <cx:pt idx="458">-0.107303312490483</cx:pt>
          <cx:pt idx="459">-0.114327516085089</cx:pt>
          <cx:pt idx="460">-0.084552240183801405</cx:pt>
          <cx:pt idx="461">-0.060767664564078297</cx:pt>
          <cx:pt idx="462">-0.072739849259202294</cx:pt>
          <cx:pt idx="463">-0.016504253374083601</cx:pt>
          <cx:pt idx="464">0.0046105850597455396</cx:pt>
          <cx:pt idx="465">0.034553286383790703</cx:pt>
          <cx:pt idx="466">0.0109415865839456</cx:pt>
          <cx:pt idx="467">0.023221237246852999</cx:pt>
          <cx:pt idx="468">0.041779015028766998</cx:pt>
          <cx:pt idx="469">-0.0228623335482913</cx:pt>
          <cx:pt idx="470">-0.0590263363553604</cx:pt>
          <cx:pt idx="471">-0.0442818374795826</cx:pt>
          <cx:pt idx="472">-0.0176912490614821</cx:pt>
          <cx:pt idx="473">-0.016884333384700401</cx:pt>
          <cx:pt idx="474">-0.0035591445160376798</cx:pt>
          <cx:pt idx="475">0.00054764322122441195</cx:pt>
          <cx:pt idx="476">-0.00058652449339445805</cx:pt>
          <cx:pt idx="477">0.00059350948034794001</cx:pt>
          <cx:pt idx="478">-0.00136492571112217</cx:pt>
          <cx:pt idx="479">0.0208351777827048</cx:pt>
          <cx:pt idx="480">0.050088612175400699</cx:pt>
          <cx:pt idx="481">0.034751669433517103</cx:pt>
          <cx:pt idx="482">0.070455559154006198</cx:pt>
          <cx:pt idx="483">0.053592688358515703</cx:pt>
          <cx:pt idx="484">0.0493896825084882</cx:pt>
          <cx:pt idx="485">-0.0075010526161850104</cx:pt>
          <cx:pt idx="486">-0.0293891744308096</cx:pt>
          <cx:pt idx="487">-0.059331491318645103</cx:pt>
          <cx:pt idx="488">-0.083545860862677096</cx:pt>
          <cx:pt idx="489">-0.101111744701154</cx:pt>
          <cx:pt idx="490">-0.034124304471422597</cx:pt>
          <cx:pt idx="491">0.031238670955632701</cx:pt>
          <cx:pt idx="492">0.0403132970626323</cx:pt>
          <cx:pt idx="493">0.078436248341781395</cx:pt>
          <cx:pt idx="494">0.0270202441455611</cx:pt>
          <cx:pt idx="495">0.042148325463570897</cx:pt>
          <cx:pt idx="496">0.050827968771794803</cx:pt>
          <cx:pt idx="497">-0.025200257405831601</cx:pt>
          <cx:pt idx="498">-0.071714927399017303</cx:pt>
          <cx:pt idx="499">-0.029843468582630199</cx:pt>
          <cx:pt idx="500">-0.0133224997327693</cx:pt>
          <cx:pt idx="501">-0.024048071113139901</cx:pt>
          <cx:pt idx="502">-0.00146146675519596</cx:pt>
          <cx:pt idx="503">0.00085425248562719905</cx:pt>
          <cx:pt idx="504">0.00033189863958316297</cx:pt>
          <cx:pt idx="505">0.00050354423192209099</cx:pt>
          <cx:pt idx="506">-0.000709482384066462</cx:pt>
          <cx:pt idx="507">0.0166473531152634</cx:pt>
          <cx:pt idx="508">0.034568862582505203</cx:pt>
          <cx:pt idx="509">0.043496167156245803</cx:pt>
          <cx:pt idx="510">0.086388859159186995</cx:pt>
          <cx:pt idx="511">0.091591497116883802</cx:pt>
          <cx:pt idx="512">0.088933282534365901</cx:pt>
          <cx:pt idx="513">0.063699656289183906</cx:pt>
          <cx:pt idx="514">0.035655386419041701</cx:pt>
          <cx:pt idx="515">0.0038206444465181898</cx:pt>
          <cx:pt idx="516">-0.041377183506120303</cx:pt>
          <cx:pt idx="517">-0.0082618503346931996</cx:pt>
          <cx:pt idx="518">0.042208264854958003</cx:pt>
          <cx:pt idx="519">0.0051807107484007102</cx:pt>
          <cx:pt idx="520">-0.0059173503020571701</cx:pt>
          <cx:pt idx="521">0.050481477807697697</cx:pt>
          <cx:pt idx="522">0.0061489813529972499</cx:pt>
          <cx:pt idx="523">0.041099759570197202</cx:pt>
          <cx:pt idx="524">0.063490509530191197</cx:pt>
          <cx:pt idx="525">-0.034493318229043002</cx:pt>
          <cx:pt idx="526">-0.066692302008337895</cx:pt>
          <cx:pt idx="527">-0.0302069705260407</cx:pt>
          <cx:pt idx="528">-0.00083512161963327999</cx:pt>
          <cx:pt idx="529">-0.0095886122772104801</cx:pt>
          <cx:pt idx="530">-5.7055348487043003e-05</cx:pt>
          <cx:pt idx="531">0.000112077192113053</cx:pt>
          <cx:pt idx="532">7.5962478616576793e-05</cx:pt>
          <cx:pt idx="533">0.00035430207349097798</cx:pt>
          <cx:pt idx="534">-0.00042972178657202901</cx:pt>
          <cx:pt idx="535">0.0068446374267227498</cx:pt>
          <cx:pt idx="536">0.0129700939930129</cx:pt>
          <cx:pt idx="537">0.025176262924775799</cx:pt>
          <cx:pt idx="538">0.087914405267537896</cx:pt>
          <cx:pt idx="539">0.090913811898362507</cx:pt>
          <cx:pt idx="540">0.10696505417784299</cx:pt>
          <cx:pt idx="541">0.088701185972064403</cx:pt>
          <cx:pt idx="542">0.083727070371825099</cx:pt>
          <cx:pt idx="543">0.088376495943701394</cx:pt>
          <cx:pt idx="544">0.058678969525429898</cx:pt>
          <cx:pt idx="545">0.0095468337192309606</cx:pt>
          <cx:pt idx="546">-0.026309962882392301</cx:pt>
          <cx:pt idx="547">-0.031241081146468199</cx:pt>
          <cx:pt idx="548">0.0068171322179247399</cx:pt>
          <cx:pt idx="549">0.0145929830974535</cx:pt>
          <cx:pt idx="550">0.0039535920065368099</cx:pt>
          <cx:pt idx="551">0.0020931246181746799</cx:pt>
          <cx:pt idx="552">0.021197449615442499</cx:pt>
          <cx:pt idx="553">-0.058823251281123499</cx:pt>
          <cx:pt idx="554">-0.0481591493656022</cx:pt>
          <cx:pt idx="555">-0.0046686750587095396</cx:pt>
          <cx:pt idx="556">0.015583138829150999</cx:pt>
          <cx:pt idx="557">-0.000459667951693134</cx:pt>
          <cx:pt idx="558">-0.00055606504597287905</cx:pt>
          <cx:pt idx="559">0.00043580202996771098</cx:pt>
          <cx:pt idx="560">0.00020407945945400701</cx:pt>
          <cx:pt idx="561">-0.00042480966384145799</cx:pt>
          <cx:pt idx="562">-0.0084873044337604505</cx:pt>
          <cx:pt idx="563">-0.026524635007356901</cx:pt>
          <cx:pt idx="564">-0.011759731012894599</cx:pt>
          <cx:pt idx="565">0.011880425999888301</cx:pt>
          <cx:pt idx="566">0.052626313891872598</cx:pt>
          <cx:pt idx="567">0.0121876074355907</cx:pt>
          <cx:pt idx="568">0.044118632301191098</cx:pt>
          <cx:pt idx="569">0.027520208265241802</cx:pt>
          <cx:pt idx="570">0.037661828801295601</cx:pt>
          <cx:pt idx="571">0.070422619266961695</cx:pt>
          <cx:pt idx="572">0.029038638296873798</cx:pt>
          <cx:pt idx="573">-0.00295601197042108</cx:pt>
          <cx:pt idx="574">-0.00444786969193358</cx:pt>
          <cx:pt idx="575">-0.017091292431483</cx:pt>
          <cx:pt idx="576">0.025354669121846401</cx:pt>
          <cx:pt idx="577">0.034223962520697898</cx:pt>
          <cx:pt idx="578">0.031111003467176199</cx:pt>
          <cx:pt idx="579">0.029779569535611301</cx:pt>
          <cx:pt idx="580">-0.028782562013015298</cx:pt>
          <cx:pt idx="581">-0.055941545031235197</cx:pt>
          <cx:pt idx="582">-0.038495356750393298</cx:pt>
          <cx:pt idx="583">-0.011837757722064799</cx:pt>
          <cx:pt idx="584">0.00085862796397543695</cx:pt>
          <cx:pt idx="585">-0.0066833497785823998</cx:pt>
          <cx:pt idx="586">-0.00030798089368554198</cx:pt>
          <cx:pt idx="587">-0.00028402004170804398</cx:pt>
          <cx:pt idx="588">0.00013508819187658101</cx:pt>
          <cx:pt idx="589">-0.00031538181520545099</cx:pt>
          <cx:pt idx="590">-0.017346078380609999</cx:pt>
          <cx:pt idx="591">-0.029642089592292802</cx:pt>
          <cx:pt idx="592">-0.034731691534109398</cx:pt>
          <cx:pt idx="593">-0.0079972188003308992</cx:pt>
          <cx:pt idx="594">0.011755249022866201</cx:pt>
          <cx:pt idx="595">0.0079579833449298695</cx:pt>
          <cx:pt idx="596">-0.0012658283549940501</cx:pt>
          <cx:pt idx="597">-0.030077461832703101</cx:pt>
          <cx:pt idx="598">0.030643327643893801</cx:pt>
          <cx:pt idx="599">0.063588436637071893</cx:pt>
          <cx:pt idx="600">0.055545931728009597</cx:pt>
          <cx:pt idx="601">0.027582869139904001</cx:pt>
          <cx:pt idx="602">0.032285275121717902</cx:pt>
          <cx:pt idx="603">0.032224455987663797</cx:pt>
          <cx:pt idx="604">0.026909606151176199</cx:pt>
          <cx:pt idx="605">0.030923064714024898</cx:pt>
          <cx:pt idx="606">0.018230366351357899</cx:pt>
          <cx:pt idx="607">-0.019219735147787</cx:pt>
          <cx:pt idx="608">-0.033198324401074897</cx:pt>
          <cx:pt idx="609">-0.0353329951857074</cx:pt>
          <cx:pt idx="610">-0.039416965350128702</cx:pt>
          <cx:pt idx="611">-0.026457887851310501</cx:pt>
          <cx:pt idx="612">-0.0083380232418122993</cx:pt>
          <cx:pt idx="613">-0.00383467927977591</cx:pt>
          <cx:pt idx="614">-0.0010018253005845601</cx:pt>
          <cx:pt idx="615">-3.1609397242861599e-05</cx:pt>
          <cx:pt idx="616">0.00060215411525230795</cx:pt>
          <cx:pt idx="617">-0.00036545252906550001</cx:pt>
          <cx:pt idx="618">-0.0066074573036923002</cx:pt>
          <cx:pt idx="619">-0.0142430381507699</cx:pt>
          <cx:pt idx="620">-0.029982044939862701</cx:pt>
          <cx:pt idx="621">-0.0277498238162345</cx:pt>
          <cx:pt idx="622">-0.041949092056910602</cx:pt>
          <cx:pt idx="623">-0.072483184910544299</cx:pt>
          <cx:pt idx="624">-0.089143379337128598</cx:pt>
          <cx:pt idx="625">-0.11016527250279499</cx:pt>
          <cx:pt idx="626">-0.067405610771910304</cx:pt>
          <cx:pt idx="627">-0.0149966188057099</cx:pt>
          <cx:pt idx="628">0.0082211192437557003</cx:pt>
          <cx:pt idx="629">0.0153694021624578</cx:pt>
          <cx:pt idx="630">0.064393247166639203</cx:pt>
          <cx:pt idx="631">0.032133217058943002</cx:pt>
          <cx:pt idx="632">0.0162886426717401</cx:pt>
          <cx:pt idx="633">0.026219190529759899</cx:pt>
          <cx:pt idx="634">-0.035390419671949301</cx:pt>
          <cx:pt idx="635">-0.063485323985825806</cx:pt>
          <cx:pt idx="636">-0.044265487153538202</cx:pt>
          <cx:pt idx="637">-0.034708270454725999</cx:pt>
          <cx:pt idx="638">-0.021647076943067601</cx:pt>
          <cx:pt idx="639">-0.016687039544229901</cx:pt>
          <cx:pt idx="640">-0.0086341054828797809</cx:pt>
          <cx:pt idx="641">-0.0030569321343167101</cx:pt>
          <cx:pt idx="642">-0.00048419729188320702</cx:pt>
          <cx:pt idx="643">-0.00028368815489941798</cx:pt>
          <cx:pt idx="644">0.00019518191526655501</cx:pt>
          <cx:pt idx="645">-0.000688775881943047</cx:pt>
          <cx:pt idx="646">-0.00130416356987953</cx:pt>
          <cx:pt idx="647">-0.00739914039204619</cx:pt>
          <cx:pt idx="648">-0.0123415927492151</cx:pt>
          <cx:pt idx="649">-0.0268953663482921</cx:pt>
          <cx:pt idx="650">-0.043078904676426798</cx:pt>
          <cx:pt idx="651">-0.089776137474566794</cx:pt>
          <cx:pt idx="652">-0.123957283031808</cx:pt>
          <cx:pt idx="653">-0.12847904057711801</cx:pt>
          <cx:pt idx="654">-0.095956440564561499</cx:pt>
          <cx:pt idx="655">-0.056072425647857797</cx:pt>
          <cx:pt idx="656">-0.0130206776839751</cx:pt>
          <cx:pt idx="657">0.028645043598643099</cx:pt>
          <cx:pt idx="658">0.027385268820693</cx:pt>
          <cx:pt idx="659">0.0100496298617446</cx:pt>
          <cx:pt idx="660">-0.0161143753087915</cx:pt>
          <cx:pt idx="661">-0.032732712664829799</cx:pt>
          <cx:pt idx="662">-0.057887216986804997</cx:pt>
          <cx:pt idx="663">-0.056088674195138702</cx:pt>
          <cx:pt idx="664">-0.039714200739850401</cx:pt>
          <cx:pt idx="665">-0.0260498819073555</cx:pt>
          <cx:pt idx="666">-0.0156549972309942</cx:pt>
          <cx:pt idx="667">-0.0081434557291365194</cx:pt>
          <cx:pt idx="668">-0.0028574428751227598</cx:pt>
          <cx:pt idx="669">-0.00075122355853716202</cx:pt>
          <cx:pt idx="670">-0.00085538751328511004</cx:pt>
          <cx:pt idx="671">-5.2640391774473998e-05</cx:pt>
          <cx:pt idx="672">-0.00014027728010175501</cx:pt>
          <cx:pt idx="673">0.00063105781362220398</cx:pt>
          <cx:pt idx="674">-0.00035573986638687098</cx:pt>
          <cx:pt idx="675">0.0013777139787776501</cx:pt>
          <cx:pt idx="676">-0.00204190871256308</cx:pt>
          <cx:pt idx="677">-0.0122873690487802</cx:pt>
          <cx:pt idx="678">-0.019054553620123399</cx:pt>
          <cx:pt idx="679">-0.011288349979487</cx:pt>
          <cx:pt idx="680">-0.027338255260365301</cx:pt>
          <cx:pt idx="681">-0.031639843056706397</cx:pt>
          <cx:pt idx="682">-0.0069665337787667</cx:pt>
          <cx:pt idx="683">0.017161730642323299</cx:pt>
          <cx:pt idx="684">0.013773061241132501</cx:pt>
          <cx:pt idx="685">0.0073388957717851703</cx:pt>
          <cx:pt idx="686">0.0017893940991431101</cx:pt>
          <cx:pt idx="687">-0.0164679292721562</cx:pt>
          <cx:pt idx="688">-0.031191033462721202</cx:pt>
          <cx:pt idx="689">-0.0271547776989697</cx:pt>
          <cx:pt idx="690">-0.046053362316191303</cx:pt>
          <cx:pt idx="691">-0.0271420976744732</cx:pt>
          <cx:pt idx="692">-0.016563816093123299</cx:pt>
          <cx:pt idx="693">-0.025261585207369101</cx:pt>
          <cx:pt idx="694">-0.010753916794853199</cx:pt>
          <cx:pt idx="695">-0.0030858992449742601</cx:pt>
          <cx:pt idx="696">-0.0014231536390695899</cx:pt>
          <cx:pt idx="697">-0.000509621071425195</cx:pt>
          <cx:pt idx="698">6.5652799930634198e-05</cx:pt>
          <cx:pt idx="699">0.00049785065841472897</cx:pt>
          <cx:pt idx="700">0.00094548918685116604</cx:pt>
          <cx:pt idx="701">0.00035903292357560398</cx:pt>
          <cx:pt idx="702">-0.000153882917892772</cx:pt>
          <cx:pt idx="703">0.00011716955958814</cx:pt>
          <cx:pt idx="704">-0.0011360568242904101</cx:pt>
          <cx:pt idx="705">0.0030602131880421999</cx:pt>
          <cx:pt idx="706">-0.0035215718300294001</cx:pt>
          <cx:pt idx="707">0.0044467167075777896</cx:pt>
          <cx:pt idx="708">0.0129064792321683</cx:pt>
          <cx:pt idx="709">0.0106840928499401</cx:pt>
          <cx:pt idx="710">0.016490187803743599</cx:pt>
          <cx:pt idx="711">0.033322988022679398</cx:pt>
          <cx:pt idx="712">0.048966994171914198</cx:pt>
          <cx:pt idx="713">0.0242781886736359</cx:pt>
          <cx:pt idx="714">0.0110519370856011</cx:pt>
          <cx:pt idx="715">-0.0059625000154466899</cx:pt>
          <cx:pt idx="716">0.0036828918958941199</cx:pt>
          <cx:pt idx="717">-0.0018349431704246101</cx:pt>
          <cx:pt idx="718">-0.0113054576002969</cx:pt>
          <cx:pt idx="719">-0.0079744954182786997</cx:pt>
          <cx:pt idx="720">-0.0030071250037958402</cx:pt>
          <cx:pt idx="721">-0.0039611160970993197</cx:pt>
          <cx:pt idx="722">-0.00184244005604306</cx:pt>
          <cx:pt idx="723">-0.0015699393125305999</cx:pt>
          <cx:pt idx="724">0.00026758733671788303</cx:pt>
          <cx:pt idx="725">0.00094478131491067903</cx:pt>
          <cx:pt idx="726">-0.00011995097616839499</cx:pt>
          <cx:pt idx="727">-0.00029441016458946401</cx:pt>
          <cx:pt idx="728">0.00041484868494108101</cx:pt>
          <cx:pt idx="729">3.7308688574998199e-06</cx:pt>
          <cx:pt idx="730">0.00028577888493068102</cx:pt>
          <cx:pt idx="731">0.00080535503690135795</cx:pt>
          <cx:pt idx="732">-0.00042841928483388199</cx:pt>
          <cx:pt idx="733">0.0060143483578759</cx:pt>
          <cx:pt idx="734">0.0067809964084264802</cx:pt>
          <cx:pt idx="735">0.0052532330184048804</cx:pt>
          <cx:pt idx="736">0.012901620950697201</cx:pt>
          <cx:pt idx="737">0.0182722260898989</cx:pt>
          <cx:pt idx="738">0.022999971697551701</cx:pt>
          <cx:pt idx="739">0.027477865464978001</cx:pt>
          <cx:pt idx="740">0.015830869263023802</cx:pt>
          <cx:pt idx="741">0.00181578614141173</cx:pt>
          <cx:pt idx="742">0.011450731362966199</cx:pt>
          <cx:pt idx="743">0.015729877561588401</cx:pt>
          <cx:pt idx="744">0.011191346572001101</cx:pt>
          <cx:pt idx="745">0.0095601846398355398</cx:pt>
          <cx:pt idx="746">0.0060119637408310401</cx:pt>
          <cx:pt idx="747">0.00360975235554827</cx:pt>
          <cx:pt idx="748">0.0014426763038940501</cx:pt>
          <cx:pt idx="749">0.0028166410765169299</cx:pt>
          <cx:pt idx="750">0.0010743229713831</cx:pt>
          <cx:pt idx="751">-0.000260367912331127</cx:pt>
          <cx:pt idx="752">0.00056316722915528996</cx:pt>
          <cx:pt idx="753">-0.00038256599686453397</cx:pt>
          <cx:pt idx="754">-0.00080355455632869096</cx:pt>
          <cx:pt idx="755">0.000213112534815773</cx:pt>
          <cx:pt idx="756">-0.00104908743848654</cx:pt>
          <cx:pt idx="757">-0.00016339116290167301</cx:pt>
          <cx:pt idx="758">-7.7170428288462605e-05</cx:pt>
          <cx:pt idx="759">-0.00020330431053291599</cx:pt>
          <cx:pt idx="760">0.00043363445549849598</cx:pt>
          <cx:pt idx="761">-1.0275697361527201e-06</cx:pt>
          <cx:pt idx="762">5.6627169052083203e-05</cx:pt>
          <cx:pt idx="763">-0.00023793622852768401</cx:pt>
          <cx:pt idx="764">0.00043785443851671702</cx:pt>
          <cx:pt idx="765">-0.00019788497563222399</cx:pt>
          <cx:pt idx="766">-0.00192571777296308</cx:pt>
          <cx:pt idx="767">-6.4593805712029003e-07</cx:pt>
          <cx:pt idx="768">0.00041018128829420402</cx:pt>
          <cx:pt idx="769">-0.00025681776478682898</cx:pt>
          <cx:pt idx="770">0.0041156493818906197</cx:pt>
          <cx:pt idx="771">0.0025288163137230099</cx:pt>
          <cx:pt idx="772">0.0021892269479459299</cx:pt>
          <cx:pt idx="773">0.0013311721705336101</cx:pt>
          <cx:pt idx="774">0.00055679895694164003</cx:pt>
          <cx:pt idx="775">-0.0010235318686644601</cx:pt>
          <cx:pt idx="776">2.21656916085809e-05</cx:pt>
          <cx:pt idx="777">0.000356783807202661</cx:pt>
          <cx:pt idx="778">0.00013103913433919101</cx:pt>
          <cx:pt idx="779">0.00058890185716814795</cx:pt>
          <cx:pt idx="780">-0.00011367891616428</cx:pt>
          <cx:pt idx="781">-0.00049040827435024999</cx:pt>
          <cx:pt idx="782">6.6071203634913495e-05</cx:pt>
          <cx:pt idx="783">0.00025190689451968698</cx:pt>
          <cx:pt idx="784">-0.0031137608311677749</cx:pt>
          <cx:pt idx="785">-0.0058212958684137747</cx:pt>
          <cx:pt idx="786">-0.0075967853844406998</cx:pt>
          <cx:pt idx="787">-0.0081833131835248752</cx:pt>
          <cx:pt idx="788">-0.0067778378668516747</cx:pt>
          <cx:pt idx="789">-0.0026122104998638749</cx:pt>
          <cx:pt idx="790">0.0052028152078724254</cx:pt>
          <cx:pt idx="791">0.014485670921619001</cx:pt>
          <cx:pt idx="792">0.013155245582917851</cx:pt>
          <cx:pt idx="793">0.013499730724245601</cx:pt>
          <cx:pt idx="794">-0.0051593179873590002</cx:pt>
          <cx:pt idx="795">0.013730329095041975</cx:pt>
          <cx:pt idx="796">0.013530103787215125</cx:pt>
          <cx:pt idx="797">0.0033191999965925499</cx:pt>
          <cx:pt idx="798">0.0127326288958221</cx:pt>
          <cx:pt idx="799">0.0024145976224968901</cx:pt>
          <cx:pt idx="800">0.0025827552231866249</cx:pt>
          <cx:pt idx="801">0.0072244153610196496</cx:pt>
          <cx:pt idx="802">-0.0050838486438244748</cx:pt>
          <cx:pt idx="803">-0.0017728942723725799</cx:pt>
          <cx:pt idx="804">0.0053547966660544254</cx:pt>
          <cx:pt idx="805">0.0051403549720982749</cx:pt>
          <cx:pt idx="806">0.0060795591282996504</cx:pt>
          <cx:pt idx="807">0.00099242471378843005</cx:pt>
          <cx:pt idx="808">-0.00017647730495572701</cx:pt>
          <cx:pt idx="809">-0.00033496126539041997</cx:pt>
          <cx:pt idx="810">-0.00013106608679944325</cx:pt>
          <cx:pt idx="811">-0.00087175566238650751</cx:pt>
          <cx:pt idx="812">-0.00040580333991930998</cx:pt>
          <cx:pt idx="813">-0.0059477205348637749</cx:pt>
          <cx:pt idx="814">-0.0048847457213671997</cx:pt>
          <cx:pt idx="815">-0.010564112646818049</cx:pt>
          <cx:pt idx="816">-0.011360116705953275</cx:pt>
          <cx:pt idx="817">-0.00485513530974535</cx:pt>
          <cx:pt idx="818">0.00029928303019061998</cx:pt>
          <cx:pt idx="819">0.010718794770407825</cx:pt>
          <cx:pt idx="820">0.017853623564915874</cx:pt>
          <cx:pt idx="821">0.0077459612176837998</cx:pt>
          <cx:pt idx="822">0.002388369326728985</cx:pt>
          <cx:pt idx="823">0.0041049745786823503</cx:pt>
          <cx:pt idx="824">0.010267749672888274</cx:pt>
          <cx:pt idx="825">-0.016477912988541552</cx:pt>
          <cx:pt idx="826">-0.0062523992333740003</cx:pt>
          <cx:pt idx="827">0.0061779111976257</cx:pt>
          <cx:pt idx="828">0.0065946392510699246</cx:pt>
          <cx:pt idx="829">0.013047962931010701</cx:pt>
          <cx:pt idx="830">0.0078967591441233501</cx:pt>
          <cx:pt idx="831">0.0020317097426783524</cx:pt>
          <cx:pt idx="832">0.00279927904029535</cx:pt>
          <cx:pt idx="833">0.011453856739697526</cx:pt>
          <cx:pt idx="834">0.0092935032934750254</cx:pt>
          <cx:pt idx="835">0.0011664778132572751</cx:pt>
          <cx:pt idx="836">4.2952361839273e-06</cx:pt>
          <cx:pt idx="837">5.2501856835675502e-05</cx:pt>
          <cx:pt idx="838">0.00013990708669818776</cx:pt>
          <cx:pt idx="839">-0.00067186610411974995</cx:pt>
          <cx:pt idx="840">0.0011792780169863975</cx:pt>
          <cx:pt idx="841">0.00064706748699849001</cx:pt>
          <cx:pt idx="842">-0.0027186376276409248</cx:pt>
          <cx:pt idx="843">-0.003005262301348525</cx:pt>
          <cx:pt idx="844">-0.0051679935932330253</cx:pt>
          <cx:pt idx="845">-0.0034233162452176999</cx:pt>
          <cx:pt idx="846">0.0049749819758615503</cx:pt>
          <cx:pt idx="847">0.0056092822865780999</cx:pt>
          <cx:pt idx="848">0.01588017155712635</cx:pt>
          <cx:pt idx="849">-0.004041134464752</cx:pt>
          <cx:pt idx="850">-0.0067863702086663246</cx:pt>
          <cx:pt idx="851">0.011085109336489625</cx:pt>
          <cx:pt idx="852">0.0039405474345726001</cx:pt>
          <cx:pt idx="853">-0.01322072426244565</cx:pt>
          <cx:pt idx="854">-0.01434574998211835</cx:pt>
          <cx:pt idx="855">-0.0089381898358629006</cx:pt>
          <cx:pt idx="856">-0.0035297945055254749</cx:pt>
          <cx:pt idx="857">0.0094340571777180998</cx:pt>
          <cx:pt idx="858">0.0036108604664930248</cx:pt>
          <cx:pt idx="859">0.001034742173887625</cx:pt>
          <cx:pt idx="860">-0.0077870949638952002</cx:pt>
          <cx:pt idx="861">0.0039865162230363254</cx:pt>
          <cx:pt idx="862">0.0067537758739908502</cx:pt>
          <cx:pt idx="863">0.0020366951445969276</cx:pt>
          <cx:pt idx="864">0.00011189537036005926</cx:pt>
          <cx:pt idx="865">0.00013451977471366574</cx:pt>
          <cx:pt idx="866">3.2441636571462999e-05</cx:pt>
          <cx:pt idx="867">-0.00014574062385770399</cx:pt>
          <cx:pt idx="868">0.0017528465011623674</cx:pt>
          <cx:pt idx="869">0.001026072076726675</cx:pt>
          <cx:pt idx="870">-0.0051542710506650253</cx:pt>
          <cx:pt idx="871">-0.0056138785063189998</cx:pt>
          <cx:pt idx="872">-0.0051042993024182247</cx:pt>
          <cx:pt idx="873">-0.010277164939386326</cx:pt>
          <cx:pt idx="874">-0.0048846027365225747</cx:pt>
          <cx:pt idx="875">0.0032644189616783999</cx:pt>
          <cx:pt idx="876">0.0028976783896536001</cx:pt>
          <cx:pt idx="877">-0.0021589335528021825</cx:pt>
          <cx:pt idx="878">-0.0015649660932555724</cx:pt>
          <cx:pt idx="879">0.013211499488331774</cx:pt>
          <cx:pt idx="880">0.0079101990328955003</cx:pt>
          <cx:pt idx="881">-0.0062950263032613253</cx:pt>
          <cx:pt idx="882">-0.0031574916368206501</cx:pt>
          <cx:pt idx="883">0.0017909372866857524</cx:pt>
          <cx:pt idx="884">-0.0031137608311677749</cx:pt>
          <cx:pt idx="885">-0.0058212958684137747</cx:pt>
          <cx:pt idx="886">-0.0075967853844406998</cx:pt>
          <cx:pt idx="887">-0.0081833131835248752</cx:pt>
          <cx:pt idx="888">-0.0067778378668516747</cx:pt>
          <cx:pt idx="889">-0.0026122104998638749</cx:pt>
          <cx:pt idx="890">0.0052028152078724254</cx:pt>
          <cx:pt idx="891">0.014485670921619001</cx:pt>
          <cx:pt idx="892">0.013155245582917851</cx:pt>
          <cx:pt idx="893">0.013499730724245601</cx:pt>
          <cx:pt idx="894">-0.0051593179873590002</cx:pt>
          <cx:pt idx="895">0.013730329095041975</cx:pt>
          <cx:pt idx="896">0.013530103787215125</cx:pt>
          <cx:pt idx="897">0.0033191999965925499</cx:pt>
          <cx:pt idx="898">0.0127326288958221</cx:pt>
          <cx:pt idx="899">0.0024145976224968901</cx:pt>
          <cx:pt idx="900">0.0025827552231866249</cx:pt>
          <cx:pt idx="901">0.0072244153610196496</cx:pt>
          <cx:pt idx="902">-0.0050838486438244748</cx:pt>
          <cx:pt idx="903">-0.0017728942723725799</cx:pt>
          <cx:pt idx="904">0.0053547966660544254</cx:pt>
          <cx:pt idx="905">0.0051403549720982749</cx:pt>
          <cx:pt idx="906">0.0060795591282996504</cx:pt>
          <cx:pt idx="907">0.00099242471378843005</cx:pt>
          <cx:pt idx="908">-0.00017647730495572701</cx:pt>
          <cx:pt idx="909">-0.00033496126539041997</cx:pt>
          <cx:pt idx="910">-0.00013106608679944325</cx:pt>
          <cx:pt idx="911">-0.00087175566238650751</cx:pt>
          <cx:pt idx="912">-0.00040580333991930998</cx:pt>
          <cx:pt idx="913">-0.0059477205348637749</cx:pt>
          <cx:pt idx="914">-0.0048847457213671997</cx:pt>
          <cx:pt idx="915">-0.010564112646818049</cx:pt>
          <cx:pt idx="916">-0.011360116705953275</cx:pt>
          <cx:pt idx="917">-0.00485513530974535</cx:pt>
          <cx:pt idx="918">0.00029928303019061998</cx:pt>
          <cx:pt idx="919">0.010718794770407825</cx:pt>
          <cx:pt idx="920">0.017853623564915874</cx:pt>
          <cx:pt idx="921">0.0077459612176837998</cx:pt>
          <cx:pt idx="922">0.002388369326728985</cx:pt>
          <cx:pt idx="923">0.0041049745786823503</cx:pt>
          <cx:pt idx="924">0.010267749672888274</cx:pt>
          <cx:pt idx="925">-0.016477912988541552</cx:pt>
          <cx:pt idx="926">-0.0062523992333740003</cx:pt>
          <cx:pt idx="927">0.0061779111976257</cx:pt>
          <cx:pt idx="928">0.0065946392510699246</cx:pt>
          <cx:pt idx="929">0.013047962931010701</cx:pt>
          <cx:pt idx="930">0.0078967591441233501</cx:pt>
          <cx:pt idx="931">0.0020317097426783524</cx:pt>
          <cx:pt idx="932">0.00279927904029535</cx:pt>
          <cx:pt idx="933">0.011453856739697526</cx:pt>
          <cx:pt idx="934">0.0092935032934750254</cx:pt>
          <cx:pt idx="935">0.0011664778132572751</cx:pt>
          <cx:pt idx="936">4.2952361839273e-06</cx:pt>
          <cx:pt idx="937">5.2501856835675502e-05</cx:pt>
          <cx:pt idx="938">0.00013990708669818776</cx:pt>
          <cx:pt idx="939">-0.00067186610411974995</cx:pt>
          <cx:pt idx="940">0.0011792780169863975</cx:pt>
          <cx:pt idx="941">0.00064706748699849001</cx:pt>
          <cx:pt idx="942">-0.0027186376276409248</cx:pt>
          <cx:pt idx="943">-0.003005262301348525</cx:pt>
          <cx:pt idx="944">-0.0051679935932330253</cx:pt>
          <cx:pt idx="945">-0.0034233162452176999</cx:pt>
          <cx:pt idx="946">0.0049749819758615503</cx:pt>
          <cx:pt idx="947">0.0056092822865780999</cx:pt>
          <cx:pt idx="948">0.01588017155712635</cx:pt>
          <cx:pt idx="949">-0.004041134464752</cx:pt>
          <cx:pt idx="950">-0.0067863702086663246</cx:pt>
          <cx:pt idx="951">0.011085109336489625</cx:pt>
          <cx:pt idx="952">0.0039405474345726001</cx:pt>
          <cx:pt idx="953">-0.01322072426244565</cx:pt>
          <cx:pt idx="954">-0.01434574998211835</cx:pt>
          <cx:pt idx="955">-0.0089381898358629006</cx:pt>
          <cx:pt idx="956">-0.0035297945055254749</cx:pt>
          <cx:pt idx="957">0.0094340571777180998</cx:pt>
          <cx:pt idx="958">0.0036108604664930248</cx:pt>
          <cx:pt idx="959">0.001034742173887625</cx:pt>
          <cx:pt idx="960">-0.0077870949638952002</cx:pt>
          <cx:pt idx="961">0.0039865162230363254</cx:pt>
          <cx:pt idx="962">0.0067537758739908502</cx:pt>
          <cx:pt idx="963">0.0020366951445969276</cx:pt>
          <cx:pt idx="964">0.00011189537036005926</cx:pt>
          <cx:pt idx="965">0.00013451977471366574</cx:pt>
          <cx:pt idx="966">3.2441636571462999e-05</cx:pt>
          <cx:pt idx="967">-0.00014574062385770399</cx:pt>
          <cx:pt idx="968">0.0017528465011623674</cx:pt>
          <cx:pt idx="969">0.001026072076726675</cx:pt>
          <cx:pt idx="970">-0.0051542710506650253</cx:pt>
          <cx:pt idx="971">-0.0056138785063189998</cx:pt>
          <cx:pt idx="972">-0.0051042993024182247</cx:pt>
          <cx:pt idx="973">-0.010277164939386326</cx:pt>
          <cx:pt idx="974">-0.0048846027365225747</cx:pt>
          <cx:pt idx="975">0.0032644189616783999</cx:pt>
          <cx:pt idx="976">0.0028976783896536001</cx:pt>
          <cx:pt idx="977">-0.0021589335528021825</cx:pt>
          <cx:pt idx="978">-0.0015649660932555724</cx:pt>
          <cx:pt idx="979">0.013211499488331774</cx:pt>
          <cx:pt idx="980">0.0079101990328955003</cx:pt>
          <cx:pt idx="981">-0.0062950263032613253</cx:pt>
          <cx:pt idx="982">-0.0031574916368206501</cx:pt>
          <cx:pt idx="983">0.0017909372866857524</cx:pt>
          <cx:pt idx="984">-0.0031137608311677749</cx:pt>
          <cx:pt idx="985">-0.0058212958684137747</cx:pt>
          <cx:pt idx="986">-0.0075967853844406998</cx:pt>
          <cx:pt idx="987">-0.0081833131835248752</cx:pt>
          <cx:pt idx="988">-0.0067778378668516747</cx:pt>
          <cx:pt idx="989">-0.0026122104998638749</cx:pt>
          <cx:pt idx="990">0.0052028152078724254</cx:pt>
          <cx:pt idx="991">0.014485670921619001</cx:pt>
          <cx:pt idx="992">0.013155245582917851</cx:pt>
          <cx:pt idx="993">0.013499730724245601</cx:pt>
          <cx:pt idx="994">-0.0051593179873590002</cx:pt>
          <cx:pt idx="995">0.013730329095041975</cx:pt>
          <cx:pt idx="996">0.013530103787215125</cx:pt>
          <cx:pt idx="997">0.0033191999965925499</cx:pt>
          <cx:pt idx="998">0.0127326288958221</cx:pt>
          <cx:pt idx="999">0.0024145976224968901</cx:pt>
          <cx:pt idx="1000">0.0025827552231866249</cx:pt>
          <cx:pt idx="1001">0.0072244153610196496</cx:pt>
          <cx:pt idx="1002">-0.0050838486438244748</cx:pt>
          <cx:pt idx="1003">-0.0017728942723725799</cx:pt>
          <cx:pt idx="1004">0.0053547966660544254</cx:pt>
          <cx:pt idx="1005">0.0051403549720982749</cx:pt>
          <cx:pt idx="1006">0.0060795591282996504</cx:pt>
          <cx:pt idx="1007">0.00099242471378843005</cx:pt>
          <cx:pt idx="1008">-0.00017647730495572701</cx:pt>
          <cx:pt idx="1009">-0.00033496126539041997</cx:pt>
          <cx:pt idx="1010">-0.00013106608679944325</cx:pt>
          <cx:pt idx="1011">-0.00087175566238650751</cx:pt>
          <cx:pt idx="1012">-0.00040580333991930998</cx:pt>
          <cx:pt idx="1013">-0.0059477205348637749</cx:pt>
          <cx:pt idx="1014">-0.0048847457213671997</cx:pt>
          <cx:pt idx="1015">-0.010564112646818049</cx:pt>
          <cx:pt idx="1016">-0.011360116705953275</cx:pt>
          <cx:pt idx="1017">-0.00485513530974535</cx:pt>
          <cx:pt idx="1018">0.00029928303019061998</cx:pt>
          <cx:pt idx="1019">0.010718794770407825</cx:pt>
          <cx:pt idx="1020">0.017853623564915874</cx:pt>
          <cx:pt idx="1021">0.0077459612176837998</cx:pt>
          <cx:pt idx="1022">0.002388369326728985</cx:pt>
          <cx:pt idx="1023">0.0041049745786823503</cx:pt>
          <cx:pt idx="1024">0.010267749672888274</cx:pt>
          <cx:pt idx="1025">-0.016477912988541552</cx:pt>
          <cx:pt idx="1026">-0.0062523992333740003</cx:pt>
          <cx:pt idx="1027">0.0061779111976257</cx:pt>
          <cx:pt idx="1028">0.0065946392510699246</cx:pt>
          <cx:pt idx="1029">0.013047962931010701</cx:pt>
          <cx:pt idx="1030">0.0078967591441233501</cx:pt>
          <cx:pt idx="1031">0.0020317097426783524</cx:pt>
          <cx:pt idx="1032">0.00279927904029535</cx:pt>
          <cx:pt idx="1033">0.011453856739697526</cx:pt>
          <cx:pt idx="1034">0.0092935032934750254</cx:pt>
          <cx:pt idx="1035">0.0011664778132572751</cx:pt>
          <cx:pt idx="1036">4.2952361839273e-06</cx:pt>
          <cx:pt idx="1037">5.2501856835675502e-05</cx:pt>
          <cx:pt idx="1038">0.00013990708669818776</cx:pt>
          <cx:pt idx="1039">-0.00067186610411974995</cx:pt>
          <cx:pt idx="1040">0.0011792780169863975</cx:pt>
          <cx:pt idx="1041">0.00064706748699849001</cx:pt>
          <cx:pt idx="1042">-0.0027186376276409248</cx:pt>
          <cx:pt idx="1043">-0.003005262301348525</cx:pt>
          <cx:pt idx="1044">-0.0051679935932330253</cx:pt>
          <cx:pt idx="1045">-0.0034233162452176999</cx:pt>
          <cx:pt idx="1046">0.0049749819758615503</cx:pt>
          <cx:pt idx="1047">0.0056092822865780999</cx:pt>
          <cx:pt idx="1048">0.01588017155712635</cx:pt>
          <cx:pt idx="1049">-0.004041134464752</cx:pt>
          <cx:pt idx="1050">-0.0067863702086663246</cx:pt>
          <cx:pt idx="1051">0.011085109336489625</cx:pt>
          <cx:pt idx="1052">0.0039405474345726001</cx:pt>
          <cx:pt idx="1053">-0.01322072426244565</cx:pt>
          <cx:pt idx="1054">-0.01434574998211835</cx:pt>
          <cx:pt idx="1055">-0.0089381898358629006</cx:pt>
          <cx:pt idx="1056">-0.0035297945055254749</cx:pt>
          <cx:pt idx="1057">0.0094340571777180998</cx:pt>
          <cx:pt idx="1058">0.0036108604664930248</cx:pt>
          <cx:pt idx="1059">0.001034742173887625</cx:pt>
          <cx:pt idx="1060">-0.0077870949638952002</cx:pt>
          <cx:pt idx="1061">0.0039865162230363254</cx:pt>
          <cx:pt idx="1062">0.0067537758739908502</cx:pt>
          <cx:pt idx="1063">0.0020366951445969276</cx:pt>
          <cx:pt idx="1064">0.00011189537036005926</cx:pt>
          <cx:pt idx="1065">0.00013451977471366574</cx:pt>
          <cx:pt idx="1066">3.2441636571462999e-05</cx:pt>
          <cx:pt idx="1067">-0.00014574062385770399</cx:pt>
          <cx:pt idx="1068">0.0017528465011623674</cx:pt>
          <cx:pt idx="1069">0.001026072076726675</cx:pt>
          <cx:pt idx="1070">-0.0051542710506650253</cx:pt>
          <cx:pt idx="1071">-0.0056138785063189998</cx:pt>
          <cx:pt idx="1072">-0.0051042993024182247</cx:pt>
          <cx:pt idx="1073">-0.010277164939386326</cx:pt>
          <cx:pt idx="1074">-0.0048846027365225747</cx:pt>
          <cx:pt idx="1075">0.0032644189616783999</cx:pt>
          <cx:pt idx="1076">0.0028976783896536001</cx:pt>
          <cx:pt idx="1077">-0.0021589335528021825</cx:pt>
          <cx:pt idx="1078">-0.0015649660932555724</cx:pt>
          <cx:pt idx="1079">0.013211499488331774</cx:pt>
          <cx:pt idx="1080">0.0079101990328955003</cx:pt>
          <cx:pt idx="1081">-0.0062950263032613253</cx:pt>
          <cx:pt idx="1082">-0.0031574916368206501</cx:pt>
          <cx:pt idx="1083">0.0017909372866857524</cx:pt>
        </cx:lvl>
      </cx:numDim>
    </cx:data>
    <cx:data id="185">
      <cx:numDim type="val">
        <cx:f>Sheet2!$GD$1:$GD$1084</cx:f>
        <cx:lvl ptCount="1084" formatCode="0.00E+00">
          <cx:pt idx="0">1.97526865919025e-05</cx:pt>
          <cx:pt idx="1">-0.00028421217356606299</cx:pt>
          <cx:pt idx="2">9.4343136501421604e-05</cx:pt>
          <cx:pt idx="3">0.000201911288520889</cx:pt>
          <cx:pt idx="4">-0.00038905645995844198</cx:pt>
          <cx:pt idx="5">-0.00048960207678721299</cx:pt>
          <cx:pt idx="6">4.1014762616797603e-05</cx:pt>
          <cx:pt idx="7">-0.00028970368993939402</cx:pt>
          <cx:pt idx="8">0.00097930582677068704</cx:pt>
          <cx:pt idx="9">-0.000100594735766694</cx:pt>
          <cx:pt idx="10">-0.00099339929204107693</cx:pt>
          <cx:pt idx="11">-0.00053190404431129696</cx:pt>
          <cx:pt idx="12">-0.000135964761282243</cx:pt>
          <cx:pt idx="13">0.00028627306403381902</cx:pt>
          <cx:pt idx="14">-1.3197622654794601e-05</cx:pt>
          <cx:pt idx="15">-0.00074856303776880701</cx:pt>
          <cx:pt idx="16">-0.00070634015405032498</cx:pt>
          <cx:pt idx="17">0.00027736911653835901</cx:pt>
          <cx:pt idx="18">-0.00031050307476671398</cx:pt>
          <cx:pt idx="19">0.00056712745499805405</cx:pt>
          <cx:pt idx="20">-0.00047175756819689698</cx:pt>
          <cx:pt idx="21">0.00048647639062937602</cx:pt>
          <cx:pt idx="22">0.00013858327044182701</cx:pt>
          <cx:pt idx="23">-0.00031839791728660002</cx:pt>
          <cx:pt idx="24">-0.00047493881250816697</cx:pt>
          <cx:pt idx="25">0.00010713206131943499</cx:pt>
          <cx:pt idx="26">0.00044243505321464501</cx:pt>
          <cx:pt idx="27">0.00014149355420626299</cx:pt>
          <cx:pt idx="28">0.000122689723223215</cx:pt>
          <cx:pt idx="29">-0.00012344792280494799</cx:pt>
          <cx:pt idx="30">0.00015476134775731701</cx:pt>
          <cx:pt idx="31">0.00016381027165990301</cx:pt>
          <cx:pt idx="32">4.8730109717926397e-05</cx:pt>
          <cx:pt idx="33">0.00064017869254703701</cx:pt>
          <cx:pt idx="34">0.00046379028965100999</cx:pt>
          <cx:pt idx="35">0.00039619881524319099</cx:pt>
          <cx:pt idx="36">-0.00041566743438201798</cx:pt>
          <cx:pt idx="37">-0.00036900609438235302</cx:pt>
          <cx:pt idx="38">-0.00045128445820830098</cx:pt>
          <cx:pt idx="39">-0.000534203252889032</cx:pt>
          <cx:pt idx="40">0.00043311260094644098</cx:pt>
          <cx:pt idx="41">-0.00041023241660900197</cx:pt>
          <cx:pt idx="42">-0.00101736913085824</cx:pt>
          <cx:pt idx="43">-0.00160447190471544</cx:pt>
          <cx:pt idx="44">7.0082469306164696e-06</cx:pt>
          <cx:pt idx="45">-0.00089749443258753598</cx:pt>
          <cx:pt idx="46">-0.00113250200920172</cx:pt>
          <cx:pt idx="47">-0.0009964802521062481</cx:pt>
          <cx:pt idx="48">-0.00037309169435625498</cx:pt>
          <cx:pt idx="49">-0.00011800353898710101</cx:pt>
          <cx:pt idx="50">-0.000228210773167807</cx:pt>
          <cx:pt idx="51">-0.00043394697608338398</cx:pt>
          <cx:pt idx="52">-0.00031975822054429101</cx:pt>
          <cx:pt idx="53">0.00041203363597819601</cx:pt>
          <cx:pt idx="54">0.00011440137383651799</cx:pt>
          <cx:pt idx="55">0.00086631010510886998</cx:pt>
          <cx:pt idx="56">-0.00028189293102720401</cx:pt>
          <cx:pt idx="57">-0.000135863894884627</cx:pt>
          <cx:pt idx="58">-0.00021212436205780399</cx:pt>
          <cx:pt idx="59">-0.00018592208559323699</cx:pt>
          <cx:pt idx="60">-0.00061027504203539195</cx:pt>
          <cx:pt idx="61">0.00059679755477853196</cx:pt>
          <cx:pt idx="62">-0.00095853875928389595</cx:pt>
          <cx:pt idx="63">-0.00228988805928466</cx:pt>
          <cx:pt idx="64">-0.00179412504168876</cx:pt>
          <cx:pt idx="65">-0.0033145970361813499</cx:pt>
          <cx:pt idx="66">-0.00346474432006762</cx:pt>
          <cx:pt idx="67">-0.0055667662693981096</cx:pt>
          <cx:pt idx="68">-0.0081388171643642596</cx:pt>
          <cx:pt idx="69">-0.0071240643363243298</cx:pt>
          <cx:pt idx="70">-0.0123125137315271</cx:pt>
          <cx:pt idx="71">-0.0133930472367421</cx:pt>
          <cx:pt idx="72">-0.014204169948954499</cx:pt>
          <cx:pt idx="73">-0.010762546171925</cx:pt>
          <cx:pt idx="74">-0.0122770629769653</cx:pt>
          <cx:pt idx="75">-0.0076671658966992098</cx:pt>
          <cx:pt idx="76">-0.0067134128222651598</cx:pt>
          <cx:pt idx="77">-0.0051684671251467501</cx:pt>
          <cx:pt idx="78">-0.0028379842484601201</cx:pt>
          <cx:pt idx="79">-0.0013481193693331501</cx:pt>
          <cx:pt idx="80">-0.000229387926627773</cx:pt>
          <cx:pt idx="81">0.00092294148389702698</cx:pt>
          <cx:pt idx="82">0.000709534136886635</cx:pt>
          <cx:pt idx="83">0.00090498999667164304</cx:pt>
          <cx:pt idx="84">0.00048550644523219402</cx:pt>
          <cx:pt idx="85">-0.00033979668651900702</cx:pt>
          <cx:pt idx="86">-7.2051493408922205e-05</cx:pt>
          <cx:pt idx="87">0.00086622334375245505</cx:pt>
          <cx:pt idx="88">-0.0012934773589618801</cx:pt>
          <cx:pt idx="89">-0.00138713473362177</cx:pt>
          <cx:pt idx="90">-0.00097052186493626195</cx:pt>
          <cx:pt idx="91">-0.00130741000502412</cx:pt>
          <cx:pt idx="92">-0.0062621961258529698</cx:pt>
          <cx:pt idx="93">-0.018136764413604001</cx:pt>
          <cx:pt idx="94">-0.012004505884517701</cx:pt>
          <cx:pt idx="95">-0.0075165185546075299</cx:pt>
          <cx:pt idx="96">-0.0088697807359708995</cx:pt>
          <cx:pt idx="97">-0.017957765535548099</cx:pt>
          <cx:pt idx="98">-0.0079811534498403607</cx:pt>
          <cx:pt idx="99">0.0049478432493480703</cx:pt>
          <cx:pt idx="100">-0.010409325079029299</cx:pt>
          <cx:pt idx="101">-0.0076468796913924898</cx:pt>
          <cx:pt idx="102">-0.00105600548844329</cx:pt>
          <cx:pt idx="103">-0.00419454381759454</cx:pt>
          <cx:pt idx="104">0.0029985010319719401</cx:pt>
          <cx:pt idx="105">-0.0046780203123546601</cx:pt>
          <cx:pt idx="106">-0.0050543883816175396</cx:pt>
          <cx:pt idx="107">-0.0030844831219853201</cx:pt>
          <cx:pt idx="108">0.0024394465012752202</cx:pt>
          <cx:pt idx="109">0.000928706973501203</cx:pt>
          <cx:pt idx="110">-0.000145789036435866</cx:pt>
          <cx:pt idx="111">3.9030267323066302e-05</cx:pt>
          <cx:pt idx="112">-4.17485095947831e-05</cx:pt>
          <cx:pt idx="113">0.000290494624259174</cx:pt>
          <cx:pt idx="114">-0.00016517318399576701</cx:pt>
          <cx:pt idx="115">0.00023517814612843</cx:pt>
          <cx:pt idx="116">-9.35957373507885e-05</cx:pt>
          <cx:pt idx="117">-0.0026031624838537002</cx:pt>
          <cx:pt idx="118">0.0016427364146399399</cx:pt>
          <cx:pt idx="119">-0.00050778971253524101</cx:pt>
          <cx:pt idx="120">-0.0071175908989191796</cx:pt>
          <cx:pt idx="121">-0.0143145518800449</cx:pt>
          <cx:pt idx="122">-0.012547087631151499</cx:pt>
          <cx:pt idx="123">-0.0081996822276799008</cx:pt>
          <cx:pt idx="124">-0.028163118273726501</cx:pt>
          <cx:pt idx="125">-0.022352974499172801</cx:pt>
          <cx:pt idx="126">-0.023184823471081101</cx:pt>
          <cx:pt idx="127">0.0025778906375993399</cx:pt>
          <cx:pt idx="128">0.0081013997919657296</cx:pt>
          <cx:pt idx="129">0.0064113164710841199</cx:pt>
          <cx:pt idx="130">0.0036566152238471702</cx:pt>
          <cx:pt idx="131">-0.0078015868910306903</cx:pt>
          <cx:pt idx="132">-0.0038983463047816999</cx:pt>
          <cx:pt idx="133">-0.0090535719232909592</cx:pt>
          <cx:pt idx="134">-0.0111961540917879</cx:pt>
          <cx:pt idx="135">-0.011304277559312501</cx:pt>
          <cx:pt idx="136">0.0084735509113327695</cx:pt>
          <cx:pt idx="137">0.0073012574865003897</cx:pt>
          <cx:pt idx="138">0.00428710037206798</cx:pt>
          <cx:pt idx="139">0.000137924064536219</cx:pt>
          <cx:pt idx="140">-0.00031457407417926199</cx:pt>
          <cx:pt idx="141">0.00050114252297702995</cx:pt>
          <cx:pt idx="142">-0.00030406500099947601</cx:pt>
          <cx:pt idx="143">0.00166634228181766</cx:pt>
          <cx:pt idx="144">0.000358559494322593</cx:pt>
          <cx:pt idx="145">0.0030401910060933899</cx:pt>
          <cx:pt idx="146">0.0022720041587050098</cx:pt>
          <cx:pt idx="147">-0.0104117332016924</cx:pt>
          <cx:pt idx="148">-0.014383541419976401</cx:pt>
          <cx:pt idx="149">-0.0290595254232013</cx:pt>
          <cx:pt idx="150">-0.0376567009182057</cx:pt>
          <cx:pt idx="151">-0.0322144038377849</cx:pt>
          <cx:pt idx="152">-0.034371407303521798</cx:pt>
          <cx:pt idx="153">-0.030182616306168999</cx:pt>
          <cx:pt idx="154">-0.026093210091401899</cx:pt>
          <cx:pt idx="155">-0.0130999181788043</cx:pt>
          <cx:pt idx="156">0.0202821710496086</cx:pt>
          <cx:pt idx="157">0.0134465282111558</cx:pt>
          <cx:pt idx="158">0.017506131444816501</cx:pt>
          <cx:pt idx="159">-0.0068098860786585599</cx:pt>
          <cx:pt idx="160">-0.0081047259003980601</cx:pt>
          <cx:pt idx="161">-0.0092023237105290593</cx:pt>
          <cx:pt idx="162">-0.0035728122090357898</cx:pt>
          <cx:pt idx="163">0.0018798658631098801</cx:pt>
          <cx:pt idx="164">0.0033301037162766201</cx:pt>
          <cx:pt idx="165">0.00248161661851309</cx:pt>
          <cx:pt idx="166">0.00099144561347975298</cx:pt>
          <cx:pt idx="167">9.2095308367647096e-05</cx:pt>
          <cx:pt idx="168">-0.00050684367553304399</cx:pt>
          <cx:pt idx="169">0.000446271508034002</cx:pt>
          <cx:pt idx="170">0.00079187869112968797</cx:pt>
          <cx:pt idx="171">0.0097279660144333098</cx:pt>
          <cx:pt idx="172">0.010921002151061</cx:pt>
          <cx:pt idx="173">0.0040826551219084696</cx:pt>
          <cx:pt idx="174">0.0013392257367559901</cx:pt>
          <cx:pt idx="175">-0.034246875313409697</cx:pt>
          <cx:pt idx="176">-0.033940239465087001</cx:pt>
          <cx:pt idx="177">-0.026229411647432199</cx:pt>
          <cx:pt idx="178">-0.037068546374547498</cx:pt>
          <cx:pt idx="179">-0.042508967181043598</cx:pt>
          <cx:pt idx="180">-0.0216232124044052</cx:pt>
          <cx:pt idx="181">-0.027887627671772101</cx:pt>
          <cx:pt idx="182">-0.024956282508814199</cx:pt>
          <cx:pt idx="183">-0.037145522373679803</cx:pt>
          <cx:pt idx="184">-0.025553099584497901</cx:pt>
          <cx:pt idx="185">-0.010410271733521499</cx:pt>
          <cx:pt idx="186">0.027764081651976299</cx:pt>
          <cx:pt idx="187">-0.00476413985357684</cx:pt>
          <cx:pt idx="188">-0.0159212776561139</cx:pt>
          <cx:pt idx="189">0.019451752485680301</cx:pt>
          <cx:pt idx="190">0.0177921785868747</cx:pt>
          <cx:pt idx="191">0.0036879462821001502</cx:pt>
          <cx:pt idx="192">0.011744457285743901</cx:pt>
          <cx:pt idx="193">0.0046982019416069399</cx:pt>
          <cx:pt idx="194">0.00246383322745792</cx:pt>
          <cx:pt idx="195">0.0012697519634142799</cx:pt>
          <cx:pt idx="196">-0.00037746978272994598</cx:pt>
          <cx:pt idx="197">0.000165181742499825</cx:pt>
          <cx:pt idx="198">0.0061128874824780896</cx:pt>
          <cx:pt idx="199">0.0052425874712882254</cx:pt>
          <cx:pt idx="200">0.0040701883712867502</cx:pt>
          <cx:pt idx="201">-0.00039560066563014998</cx:pt>
          <cx:pt idx="202">0.0033909213636148499</cx:pt>
          <cx:pt idx="203">0.0074178742069457501</cx:pt>
          <cx:pt idx="204">0.00037486194811953502</cx:pt>
          <cx:pt idx="205">-0.0032641894339129501</cx:pt>
          <cx:pt idx="206">-0.0036943257758168002</cx:pt>
          <cx:pt idx="207">-0.0056359497944532752</cx:pt>
          <cx:pt idx="208">-0.0089638383954611742</cx:pt>
          <cx:pt idx="209">-0.01297940838948825</cx:pt>
          <cx:pt idx="210">-0.01059579801428615</cx:pt>
          <cx:pt idx="211">-0.020681612678369574</cx:pt>
          <cx:pt idx="212">-0.011745949191845226</cx:pt>
          <cx:pt idx="213">-0.009272745498097975</cx:pt>
          <cx:pt idx="214">-0.0031283752912294001</cx:pt>
          <cx:pt idx="215">0.0034803749333783252</cx:pt>
          <cx:pt idx="216">0.0043776757153605001</cx:pt>
          <cx:pt idx="217">0.0060929949835278998</cx:pt>
          <cx:pt idx="218">0.0075129175884416748</cx:pt>
          <cx:pt idx="219">0.00076674720722983249</cx:pt>
          <cx:pt idx="220">0.0018992119594565624</cx:pt>
          <cx:pt idx="221">0.0032178122805180251</cx:pt>
          <cx:pt idx="222">0.0009860888631960849</cx:pt>
          <cx:pt idx="223">3.9304579834019999e-05</cx:pt>
          <cx:pt idx="224">7.8617386004816499e-05</cx:pt>
          <cx:pt idx="225">0.00014575218772060249</cx:pt>
          <cx:pt idx="226">0.0016229656703050375</cx:pt>
          <cx:pt idx="227">0.0035909558801898501</cx:pt>
          <cx:pt idx="228">0.0043115726801448003</cx:pt>
          <cx:pt idx="229">0.0040052203590629247</cx:pt>
          <cx:pt idx="230">0.0066300311167556501</cx:pt>
          <cx:pt idx="231">0.013963651539965625</cx:pt>
          <cx:pt idx="232">-0.00064849360640857503</cx:pt>
          <cx:pt idx="233">-0.005476081928568975</cx:pt>
          <cx:pt idx="234">-0.0030837747071459499</cx:pt>
          <cx:pt idx="235">-0.0068987185505314996</cx:pt>
          <cx:pt idx="236">-0.0037152705360817499</cx:pt>
          <cx:pt idx="237">-0.0072294994000480254</cx:pt>
          <cx:pt idx="238">-0.0089325294802647497</cx:pt>
          <cx:pt idx="239">-0.0059706855400258</cx:pt>
          <cx:pt idx="240">-0.0051216972446094747</cx:pt>
          <cx:pt idx="241">-0.0110194055262636</cx:pt>
          <cx:pt idx="242">0.001159157027549605</cx:pt>
          <cx:pt idx="243">0.0073731451670253504</cx:pt>
          <cx:pt idx="244">0.00767005391688305</cx:pt>
          <cx:pt idx="245">0.0024003420435718677</cx:pt>
          <cx:pt idx="246">0.012899117898158076</cx:pt>
          <cx:pt idx="247">0.014704549071609299</cx:pt>
          <cx:pt idx="248">0.0067168186964817996</cx:pt>
          <cx:pt idx="249">0.0051528235358331001</cx:pt>
          <cx:pt idx="250">0.00017533167518960676</cx:pt>
          <cx:pt idx="251">-9.9596222607879748e-05</cx:pt>
          <cx:pt idx="252">-8.5929621621015252e-05</cx:pt>
          <cx:pt idx="253">0.00056335105635496</cx:pt>
          <cx:pt idx="254">0.0011639647158243525</cx:pt>
          <cx:pt idx="255">0.0029203857915800751</cx:pt>
          <cx:pt idx="256">0.010810489249464475</cx:pt>
          <cx:pt idx="257">0.0097209229018614257</cx:pt>
          <cx:pt idx="258">0.011171335231451951</cx:pt>
          <cx:pt idx="259">0.011317905639989825</cx:pt>
          <cx:pt idx="260">0.00061714098724579755</cx:pt>
          <cx:pt idx="261">-0.0065923403061308996</cx:pt>
          <cx:pt idx="262">-0.0062953768969558751</cx:pt>
          <cx:pt idx="263">-0.00361207213951375</cx:pt>
          <cx:pt idx="264">0.011055723777254774</cx:pt>
          <cx:pt idx="265">0.014924666534584175</cx:pt>
          <cx:pt idx="266">0.0073462868724814001</cx:pt>
          <cx:pt idx="267">-0.0031550274482009251</cx:pt>
          <cx:pt idx="268">0.0014244105755274626</cx:pt>
          <cx:pt idx="269">0.0044617328915835747</cx:pt>
          <cx:pt idx="270">0.011405254151515651</cx:pt>
          <cx:pt idx="271">0.0093856088297489502</cx:pt>
          <cx:pt idx="272">0.0075247563735463749</cx:pt>
          <cx:pt idx="273">0.0089200260902853757</cx:pt>
          <cx:pt idx="274">0.013975915936692399</cx:pt>
          <cx:pt idx="275">0.0124762059617108</cx:pt>
          <cx:pt idx="276">0.0083652848418139508</cx:pt>
          <cx:pt idx="277">0.0079740123558309246</cx:pt>
          <cx:pt idx="278">0.00083686107482637746</cx:pt>
          <cx:pt idx="279">0.00025124699756853998</cx:pt>
          <cx:pt idx="280">0.00013892512661322051</cx:pt>
          <cx:pt idx="281">0.00012484110389861526</cx:pt>
          <cx:pt idx="282">0.00194909835347739</cx:pt>
          <cx:pt idx="283">0.0042906769132753497</cx:pt>
          <cx:pt idx="284">0.0086167216293929257</cx:pt>
          <cx:pt idx="285">0.0043175635200822498</cx:pt>
          <cx:pt idx="286">0.0060191205012367754</cx:pt>
          <cx:pt idx="287">-0.001654171304810415</cx:pt>
          <cx:pt idx="288">-0.0030169739205621752</cx:pt>
          <cx:pt idx="289">0.0039569286561836501</cx:pt>
          <cx:pt idx="290">0.0066745417464108003</cx:pt>
          <cx:pt idx="291">0.0066452068252908754</cx:pt>
          <cx:pt idx="292">0.0140697972204935</cx:pt>
          <cx:pt idx="293">0.030927470277312252</cx:pt>
          <cx:pt idx="294">0.012840521677184476</cx:pt>
          <cx:pt idx="295">0.005248669438238875</cx:pt>
          <cx:pt idx="296">0.00175820992669848</cx:pt>
          <cx:pt idx="297">0.0040147580497735501</cx:pt>
          <cx:pt idx="298">0.015733992175701275</cx:pt>
          <cx:pt idx="299">0.069001952630225905</cx:pt>
          <cx:pt idx="300">0.063063607461945295</cx:pt>
          <cx:pt idx="301">0.032069336077187698</cx:pt>
          <cx:pt idx="302">0.0102688460071038</cx:pt>
          <cx:pt idx="303">0.0043476036878925999</cx:pt>
          <cx:pt idx="304">0.012694640049790601</cx:pt>
          <cx:pt idx="305">0.018446062466897999</cx:pt>
          <cx:pt idx="306">0.0044667911060696699</cx:pt>
          <cx:pt idx="307">0.00083138040854253601</cx:pt>
          <cx:pt idx="308">0.000457477846616991</cx:pt>
          <cx:pt idx="309">0.0029575665452347701</cx:pt>
          <cx:pt idx="310">0.011768337860473</cx:pt>
          <cx:pt idx="311">0.028204521449396201</cx:pt>
          <cx:pt idx="312">0.044109358977907402</cx:pt>
          <cx:pt idx="313">0.030410242128896901</cx:pt>
          <cx:pt idx="314">0.0136527992073519</cx:pt>
          <cx:pt idx="315">0.011270230279664201</cx:pt>
          <cx:pt idx="316">0.025991624499896698</cx:pt>
          <cx:pt idx="317">0.054425683776704398</cx:pt>
          <cx:pt idx="318">0.0750761441067017</cx:pt>
          <cx:pt idx="319">0.05535868492808</cx:pt>
          <cx:pt idx="320">0.079613599716502503</cx:pt>
          <cx:pt idx="321">0.099933847309879406</cx:pt>
          <cx:pt idx="322">0.039979565329325402</cx:pt>
          <cx:pt idx="323">0.034548182792690001</cx:pt>
          <cx:pt idx="324">-0.033212416547324902</cx:pt>
          <cx:pt idx="325">0.0116228751410564</cx:pt>
          <cx:pt idx="326">0.073251528310174299</cx:pt>
          <cx:pt idx="327">0.054895608887782603</cx:pt>
          <cx:pt idx="328">0.016540586807558499</cx:pt>
          <cx:pt idx="329">-0.049743038276592599</cx:pt>
          <cx:pt idx="330">-0.032921860868793201</cx:pt>
          <cx:pt idx="331">-0.020047511743577801</cx:pt>
          <cx:pt idx="332">-0.0063266920075501004</cx:pt>
          <cx:pt idx="333">0.0035578571228376101</cx:pt>
          <cx:pt idx="334">0.0014139188994416001</cx:pt>
          <cx:pt idx="335">8.3035926204765302e-05</cx:pt>
          <cx:pt idx="336">0.000148480378112722</cx:pt>
          <cx:pt idx="337">0.00241590894116043</cx:pt>
          <cx:pt idx="338">0.0088884167443116797</cx:pt>
          <cx:pt idx="339">0.024709467974130601</cx:pt>
          <cx:pt idx="340">0.024687505794654799</cx:pt>
          <cx:pt idx="341">0.0208607733469971</cx:pt>
          <cx:pt idx="342">0.034112294522699801</cx:pt>
          <cx:pt idx="343">0.083037342100317504</cx:pt>
          <cx:pt idx="344">0.115514195175088</cx:pt>
          <cx:pt idx="345">0.12264691769713799</cx:pt>
          <cx:pt idx="346">0.081856858064455307</cx:pt>
          <cx:pt idx="347">0.0385521305288316</cx:pt>
          <cx:pt idx="348">0.047358173079351702</cx:pt>
          <cx:pt idx="349">0.0124785835637829</cx:pt>
          <cx:pt idx="350">0.034216267546736699</cx:pt>
          <cx:pt idx="351">0.00212522941893062</cx:pt>
          <cx:pt idx="352">-0.0085929560791048396</cx:pt>
          <cx:pt idx="353">0.029558346412324701</cx:pt>
          <cx:pt idx="354">0.0700084115847385</cx:pt>
          <cx:pt idx="355">0.013927261606997501</cx:pt>
          <cx:pt idx="356">-0.0158520242783056</cx:pt>
          <cx:pt idx="357">-0.080428532210233494</cx:pt>
          <cx:pt idx="358">-0.048516691504523701</cx:pt>
          <cx:pt idx="359">-0.0444713117762328</cx:pt>
          <cx:pt idx="360">-0.0017276396950981899</cx:pt>
          <cx:pt idx="361">0.0069261390092232797</cx:pt>
          <cx:pt idx="362">0.0037538676108803499</cx:pt>
          <cx:pt idx="363">0.0024365046831704598</cx:pt>
          <cx:pt idx="364">0.00038584278531288201</cx:pt>
          <cx:pt idx="365">0.00097534996964919701</cx:pt>
          <cx:pt idx="366">0.0056655096378932799</cx:pt>
          <cx:pt idx="367">0.0151364048094278</cx:pt>
          <cx:pt idx="368">0.0120521132769781</cx:pt>
          <cx:pt idx="369">0.022750105017811099</cx:pt>
          <cx:pt idx="370">0.0418865395417913</cx:pt>
          <cx:pt idx="371">0.0576429770092175</cx:pt>
          <cx:pt idx="372">0.054000322314528497</cx:pt>
          <cx:pt idx="373">0.046507672961317602</cx:pt>
          <cx:pt idx="374">0.0273155286659796</cx:pt>
          <cx:pt idx="375">0.0161094213926464</cx:pt>
          <cx:pt idx="376">-0.030210385032445799</cx:pt>
          <cx:pt idx="377">-0.037376860469839103</cx:pt>
          <cx:pt idx="378">0.0024684798437790102</cx:pt>
          <cx:pt idx="379">-0.031818663714163101</cx:pt>
          <cx:pt idx="380">0.012922957057916301</cx:pt>
          <cx:pt idx="381">0.032991335541957802</cx:pt>
          <cx:pt idx="382">0.0424090435855023</cx:pt>
          <cx:pt idx="383">-0.0258189677077405</cx:pt>
          <cx:pt idx="384">-0.0051649728821324204</cx:pt>
          <cx:pt idx="385">-0.061386328125597897</cx:pt>
          <cx:pt idx="386">-0.057273714896072803</cx:pt>
          <cx:pt idx="387">-0.033250762496605198</cx:pt>
          <cx:pt idx="388">0.015663020876235199</cx:pt>
          <cx:pt idx="389">0.0024799362259047401</cx:pt>
          <cx:pt idx="390">0.00126149625686807</cx:pt>
          <cx:pt idx="391">0.000404002619441528</cx:pt>
          <cx:pt idx="392">-0.00016678293937793799</cx:pt>
          <cx:pt idx="393">0.00040812041623669798</cx:pt>
          <cx:pt idx="394">0.0035424035355857198</cx:pt>
          <cx:pt idx="395">0.00267352558996533</cx:pt>
          <cx:pt idx="396">-0.022337911728819899</cx:pt>
          <cx:pt idx="397">-0.0178730162547827</cx:pt>
          <cx:pt idx="398">-0.0042742574988004203</cx:pt>
          <cx:pt idx="399">-0.0070827769269703996</cx:pt>
          <cx:pt idx="400">-0.025332655250633201</cx:pt>
          <cx:pt idx="401">-0.022649197991271401</cx:pt>
          <cx:pt idx="402">-0.0188897835009584</cx:pt>
          <cx:pt idx="403">-0.063634155090123296</cx:pt>
          <cx:pt idx="404">-0.062545593624934906</cx:pt>
          <cx:pt idx="405">-0.070020276780237894</cx:pt>
          <cx:pt idx="406">-0.053760839679500599</cx:pt>
          <cx:pt idx="407">-0.059445351206423198</cx:pt>
          <cx:pt idx="408">-0.042068540859360001</cx:pt>
          <cx:pt idx="409">0.0014397407232056101</cx:pt>
          <cx:pt idx="410">-0.0215610370587806</cx:pt>
          <cx:pt idx="411">-0.0063435471314221004</cx:pt>
          <cx:pt idx="412">-0.036587467059489301</cx:pt>
          <cx:pt idx="413">-0.049739660989670101</cx:pt>
          <cx:pt idx="414">-0.023011972365685401</cx:pt>
          <cx:pt idx="415">0.034470912366968899</cx:pt>
          <cx:pt idx="416">0.0184420962199114</cx:pt>
          <cx:pt idx="417">-0.0025014068947953301</cx:pt>
          <cx:pt idx="418">0.0020877690615418699</cx:pt>
          <cx:pt idx="419">0.00049107084005225597</cx:pt>
          <cx:pt idx="420">9.6028570366781403e-05</cx:pt>
          <cx:pt idx="421">0.000140116071473172</cx:pt>
          <cx:pt idx="422">0.00054808157223020198</cx:pt>
          <cx:pt idx="423">-0.0069262960524151497</cx:pt>
          <cx:pt idx="424">-0.032596693102857698</cx:pt>
          <cx:pt idx="425">-0.0314339870650319</cx:pt>
          <cx:pt idx="426">-0.011054473357065501</cx:pt>
          <cx:pt idx="427">-0.065937918430377496</cx:pt>
          <cx:pt idx="428">-0.079965914912125804</cx:pt>
          <cx:pt idx="429">-0.044032521648798999</cx:pt>
          <cx:pt idx="430">-0.041078871942396199</cx:pt>
          <cx:pt idx="431">-0.046576420972966298</cx:pt>
          <cx:pt idx="432">-0.013490083691779399</cx:pt>
          <cx:pt idx="433">-0.0547549714088921</cx:pt>
          <cx:pt idx="434">-0.050630832976446799</cx:pt>
          <cx:pt idx="435">-0.016713799853613698</cx:pt>
          <cx:pt idx="436">-0.0100853666992028</cx:pt>
          <cx:pt idx="437">-0.0033536109988389902</cx:pt>
          <cx:pt idx="438">-0.0101645269224712</cx:pt>
          <cx:pt idx="439">0.0034860263087371402</cx:pt>
          <cx:pt idx="440">0.0140577838362231</cx:pt>
          <cx:pt idx="441">0.013163248995234101</cx:pt>
          <cx:pt idx="442">0.0365608821569922</cx:pt>
          <cx:pt idx="443">0.0218957013500258</cx:pt>
          <cx:pt idx="444">0.0089931317302468904</cx:pt>
          <cx:pt idx="445">0.00060051907179332095</cx:pt>
          <cx:pt idx="446">0.0072476502343120398</cx:pt>
          <cx:pt idx="447">0.00059445253466109901</cx:pt>
          <cx:pt idx="448">0.00029294070301248497</cx:pt>
          <cx:pt idx="449">0.00018559952503561801</cx:pt>
          <cx:pt idx="450">0.00143915052819854</cx:pt>
          <cx:pt idx="451">-0.0032712404170367501</cx:pt>
          <cx:pt idx="452">-0.0356377415036166</cx:pt>
          <cx:pt idx="453">-0.045438872587446902</cx:pt>
          <cx:pt idx="454">-0.071988380075373906</cx:pt>
          <cx:pt idx="455">-0.071255908175814606</cx:pt>
          <cx:pt idx="456">-0.055151800352277701</cx:pt>
          <cx:pt idx="457">-0.048943544017784002</cx:pt>
          <cx:pt idx="458">-0.045161533594358802</cx:pt>
          <cx:pt idx="459">-0.029996466560069601</cx:pt>
          <cx:pt idx="460">-0.024560769721575899</cx:pt>
          <cx:pt idx="461">-0.044390300394017701</cx:pt>
          <cx:pt idx="462">-0.025276718495249699</cx:pt>
          <cx:pt idx="463">-0.0052655156696906798</cx:pt>
          <cx:pt idx="464">-0.0012403563733416601</cx:pt>
          <cx:pt idx="465">0.0148319347119733</cx:pt>
          <cx:pt idx="466">0.00467149893012264</cx:pt>
          <cx:pt idx="467">0.0108262585487746</cx:pt>
          <cx:pt idx="468">0.010812056601181</cx:pt>
          <cx:pt idx="469">0.057940025942351703</cx:pt>
          <cx:pt idx="470">0.047459820946951399</cx:pt>
          <cx:pt idx="471">0.0215365090391549</cx:pt>
          <cx:pt idx="472">0.0069547632080364302</cx:pt>
          <cx:pt idx="473">-0.0059417855585110401</cx:pt>
          <cx:pt idx="474">0.00193952801855434</cx:pt>
          <cx:pt idx="475">0.00031245769032949998</cx:pt>
          <cx:pt idx="476">0.000153048612918921</cx:pt>
          <cx:pt idx="477">-0.00032852946940067798</cx:pt>
          <cx:pt idx="478">0.000556296544434202</cx:pt>
          <cx:pt idx="479">0.00498045998076143</cx:pt>
          <cx:pt idx="480">-0.0236039367024122</cx:pt>
          <cx:pt idx="481">-0.0249935538908319</cx:pt>
          <cx:pt idx="482">-0.045837453348369001</cx:pt>
          <cx:pt idx="483">-0.065447631073406301</cx:pt>
          <cx:pt idx="484">-0.042338302587908702</cx:pt>
          <cx:pt idx="485">-0.054307294224193899</cx:pt>
          <cx:pt idx="486">-0.037224350698494002</cx:pt>
          <cx:pt idx="487">-0.015278107017693899</cx:pt>
          <cx:pt idx="488">-0.0374050625321449</cx:pt>
          <cx:pt idx="489">-0.010881934455319001</cx:pt>
          <cx:pt idx="490">-0.0402961522997657</cx:pt>
          <cx:pt idx="491">-0.029241469160471299</cx:pt>
          <cx:pt idx="492">0.014749647857547</cx:pt>
          <cx:pt idx="493">0.054630799370086303</cx:pt>
          <cx:pt idx="494">0.0187668863810544</cx:pt>
          <cx:pt idx="495">-0.0030824739978515601</cx:pt>
          <cx:pt idx="496">0.031913979832480899</cx:pt>
          <cx:pt idx="497">0.054988698122463403</cx:pt>
          <cx:pt idx="498">0.043961700407745503</cx:pt>
          <cx:pt idx="499">0.0078636472991599395</cx:pt>
          <cx:pt idx="500">-0.0051612370317979904</cx:pt>
          <cx:pt idx="501">-0.0014209212293412</cx:pt>
          <cx:pt idx="502">0.00076073228552394701</cx:pt>
          <cx:pt idx="503">0.00014396924225121001</cx:pt>
          <cx:pt idx="504">0.00016043932032878001</cx:pt>
          <cx:pt idx="505">-0.00021782167386968099</cx:pt>
          <cx:pt idx="506">0.0032217203512779698</cx:pt>
          <cx:pt idx="507">0.0140879723205375</cx:pt>
          <cx:pt idx="508">-0.0046108540135351497</cx:pt>
          <cx:pt idx="509">-0.0062218515863817804</cx:pt>
          <cx:pt idx="510">-0.012811334077298999</cx:pt>
          <cx:pt idx="511">-0.029098638268426201</cx:pt>
          <cx:pt idx="512">-0.013005933428679201</cx:pt>
          <cx:pt idx="513">-0.0107765893085515</cx:pt>
          <cx:pt idx="514">-0.0173487912321157</cx:pt>
          <cx:pt idx="515">-0.035778912504563401</cx:pt>
          <cx:pt idx="516">-0.031780422869507399</cx:pt>
          <cx:pt idx="517">-0.024770570181085499</cx:pt>
          <cx:pt idx="518">-0.049364994798523</cx:pt>
          <cx:pt idx="519">0.044746181488997297</cx:pt>
          <cx:pt idx="520">0.053346506364464599</cx:pt>
          <cx:pt idx="521">0.046643249873023797</cx:pt>
          <cx:pt idx="522">0.012834574568330899</cx:pt>
          <cx:pt idx="523">-0.022327272451228199</cx:pt>
          <cx:pt idx="524">-0.0033218230559365599</cx:pt>
          <cx:pt idx="525">0.041565019089754601</cx:pt>
          <cx:pt idx="526">0.030451493920994301</cx:pt>
          <cx:pt idx="527">0.00025671890274049002</cx:pt>
          <cx:pt idx="528">-0.0100681480224851</cx:pt>
          <cx:pt idx="529">0.0011738017019035901</cx:pt>
          <cx:pt idx="530">-2.2352139565970999e-05</cx:pt>
          <cx:pt idx="531">0.000125796840074859</cx:pt>
          <cx:pt idx="532">0.00053998079380348704</cx:pt>
          <cx:pt idx="533">0.0016440227504344201</cx:pt>
          <cx:pt idx="534">0.0039865498882935202</cx:pt>
          <cx:pt idx="535">0.012615539899835</cx:pt>
          <cx:pt idx="536">0.0228392261721009</cx:pt>
          <cx:pt idx="537">0.013935936285434601</cx:pt>
          <cx:pt idx="538">0.00815318626813674</cx:pt>
          <cx:pt idx="539">0.0040034304910176802</cx:pt>
          <cx:pt idx="540">0.021645793165831099</cx:pt>
          <cx:pt idx="541">0.00157397254786814</cx:pt>
          <cx:pt idx="542">-0.043023028218507897</cx:pt>
          <cx:pt idx="543">-0.0180648243866776</cx:pt>
          <cx:pt idx="544">0.016481941044374799</cx:pt>
          <cx:pt idx="545">0.0064514983954724898</cx:pt>
          <cx:pt idx="546">-0.000103289069655517</cx:pt>
          <cx:pt idx="547">0.025024871069439</cx:pt>
          <cx:pt idx="548">0.018398360883999001</cx:pt>
          <cx:pt idx="549">0.0173323705457714</cx:pt>
          <cx:pt idx="550">-0.035338575074730399</cx:pt>
          <cx:pt idx="551">-0.042965729371079203</cx:pt>
          <cx:pt idx="552">-0.038925849497281201</cx:pt>
          <cx:pt idx="553">-0.019214489009084498</cx:pt>
          <cx:pt idx="554">-0.0085139508561786897</cx:pt>
          <cx:pt idx="555">-0.0068878336373055698</cx:pt>
          <cx:pt idx="556">-0.0056255751176685301</cx:pt>
          <cx:pt idx="557">0.00049660084893544401</cx:pt>
          <cx:pt idx="558">0.00159366223508753</cx:pt>
          <cx:pt idx="559">-0.00043309286555876598</cx:pt>
          <cx:pt idx="560">-0.00052606918873090004</cx:pt>
          <cx:pt idx="561">0.00023741689184984</cx:pt>
          <cx:pt idx="562">0.0018729502215213401</cx:pt>
          <cx:pt idx="563">0.012259166678408699</cx:pt>
          <cx:pt idx="564">0.0389421768557658</cx:pt>
          <cx:pt idx="565">0.024645642514659401</cx:pt>
          <cx:pt idx="566">0.012146510182564</cx:pt>
          <cx:pt idx="567">0.0206463885140344</cx:pt>
          <cx:pt idx="568">0.023822859289254698</cx:pt>
          <cx:pt idx="569">-0.018295519338654798</cx:pt>
          <cx:pt idx="570">-0.0170552804547607</cx:pt>
          <cx:pt idx="571">0.0140052558502322</cx:pt>
          <cx:pt idx="572">0.0037793449205254402</cx:pt>
          <cx:pt idx="573">0.016907227271631398</cx:pt>
          <cx:pt idx="574">0.00051060939247852502</cx:pt>
          <cx:pt idx="575">-0.0051368603707629404</cx:pt>
          <cx:pt idx="576">-0.030762055350960701</cx:pt>
          <cx:pt idx="577">-0.0092127144531354496</cx:pt>
          <cx:pt idx="578">-0.049477758840353298</cx:pt>
          <cx:pt idx="579">-0.026881706551643202</cx:pt>
          <cx:pt idx="580">-0.018503656673163098</cx:pt>
          <cx:pt idx="581">-0.017450228777115301</cx:pt>
          <cx:pt idx="582">-0.018526502335066398</cx:pt>
          <cx:pt idx="583">0.0014963883811819</cx:pt>
          <cx:pt idx="584">-0.0035635857709864199</cx:pt>
          <cx:pt idx="585">-0.00265810406895852</cx:pt>
          <cx:pt idx="586">-9.3435803737725506e-05</cx:pt>
          <cx:pt idx="587">0.00056349636024371499</cx:pt>
          <cx:pt idx="588">6.7806001688301403e-05</cx:pt>
          <cx:pt idx="589">0.00028724859437285599</cx:pt>
          <cx:pt idx="590">0.00324715037590694</cx:pt>
          <cx:pt idx="591">0.0056734087788330697</cx:pt>
          <cx:pt idx="592">0.0118827243057727</cx:pt>
          <cx:pt idx="593">0.0016774758327098599</cx:pt>
          <cx:pt idx="594">0.0027924573198667502</cx:pt>
          <cx:pt idx="595">0.0032356368818480599</cx:pt>
          <cx:pt idx="596">-0.0026003875128277</cx:pt>
          <cx:pt idx="597">-0.0093737500218680492</cx:pt>
          <cx:pt idx="598">-0.0153249058897962</cx:pt>
          <cx:pt idx="599">-0.0077460807914257997</cx:pt>
          <cx:pt idx="600">-0.0043950442079834099</cx:pt>
          <cx:pt idx="601">0.00058348060209666803</cx:pt>
          <cx:pt idx="602">-0.035859159879984302</cx:pt>
          <cx:pt idx="603">-0.018435344145427902</cx:pt>
          <cx:pt idx="604">-0.0186072466562483</cx:pt>
          <cx:pt idx="605">-0.0209178864906986</cx:pt>
          <cx:pt idx="606">-0.0060031204427750699</cx:pt>
          <cx:pt idx="607">0.0094878170637448401</cx:pt>
          <cx:pt idx="608">-0.016709413509050801</cx:pt>
          <cx:pt idx="609">-0.013736032924054601</cx:pt>
          <cx:pt idx="610">-0.0235356488044185</cx:pt>
          <cx:pt idx="611">0.0017525528311712901</cx:pt>
          <cx:pt idx="612">0.0015020886264279099</cx:pt>
          <cx:pt idx="613">-0.00023866309958055801</cx:pt>
          <cx:pt idx="614">0.00102683972242737</cx:pt>
          <cx:pt idx="615">0.00067613875299939999</cx:pt>
          <cx:pt idx="616">-0.00025173625130072699</cx:pt>
          <cx:pt idx="617">-0.00026560721275899999</cx:pt>
          <cx:pt idx="618">0.0021404180197382898</cx:pt>
          <cx:pt idx="619">-0.00033994786667401099</cx:pt>
          <cx:pt idx="620">-0.0103348747655982</cx:pt>
          <cx:pt idx="621">-0.023476742564427701</cx:pt>
          <cx:pt idx="622">-0.0133838219920389</cx:pt>
          <cx:pt idx="623">-0.00844507620157018</cx:pt>
          <cx:pt idx="624">-0.0112593929506877</cx:pt>
          <cx:pt idx="625">0.0282866241463599</cx:pt>
          <cx:pt idx="626">0.024381665076074099</cx:pt>
          <cx:pt idx="627">0.011121119508779099</cx:pt>
          <cx:pt idx="628">0.00026254675902547301</cx:pt>
          <cx:pt idx="629">-0.0128896673258932</cx:pt>
          <cx:pt idx="630">-0.027957662261224699</cx:pt>
          <cx:pt idx="631">0.0239999745815993</cx:pt>
          <cx:pt idx="632">-0.0074620717994378196</cx:pt>
          <cx:pt idx="633">0.0198080052586436</cx:pt>
          <cx:pt idx="634">0.016790247741502999</cx:pt>
          <cx:pt idx="635">0.021718457932981099</cx:pt>
          <cx:pt idx="636">-0.0063862185396431799</cx:pt>
          <cx:pt idx="637">-0.0271513574653886</cx:pt>
          <cx:pt idx="638">-0.025388370910835598</cx:pt>
          <cx:pt idx="639">-0.0038677693468714101</cx:pt>
          <cx:pt idx="640">-0.0012770639661991001</cx:pt>
          <cx:pt idx="641">-0.0016547168631580701</cx:pt>
          <cx:pt idx="642">-7.6719346228079608e-06</cx:pt>
          <cx:pt idx="643">0.00054856892047635403</cx:pt>
          <cx:pt idx="644">-0.00053343690291402705</cx:pt>
          <cx:pt idx="645">0.000326408201033462</cx:pt>
          <cx:pt idx="646">0.00095895667043072804</cx:pt>
          <cx:pt idx="647">0.000110678612762834</cx:pt>
          <cx:pt idx="648">0.00040636059924849</cx:pt>
          <cx:pt idx="649">-0.0098979499077544494</cx:pt>
          <cx:pt idx="650">-0.0131465285945674</cx:pt>
          <cx:pt idx="651">-0.012552752437059601</cx:pt>
          <cx:pt idx="652">-0.049309612077329402</cx:pt>
          <cx:pt idx="653">-0.0079901559223765801</cx:pt>
          <cx:pt idx="654">0.037210692439459299</cx:pt>
          <cx:pt idx="655">0.038196584888298198</cx:pt>
          <cx:pt idx="656">0.0052072329420481097</cx:pt>
          <cx:pt idx="657">-0.016076590084586499</cx:pt>
          <cx:pt idx="658">-0.0026678517750568301</cx:pt>
          <cx:pt idx="659">0.018486800424626498</cx:pt>
          <cx:pt idx="660">0.021804124783872701</cx:pt>
          <cx:pt idx="661">0.029145639684778901</cx:pt>
          <cx:pt idx="662">0.030115207455027201</cx:pt>
          <cx:pt idx="663">0.032409846937357503</cx:pt>
          <cx:pt idx="664">-0.011401953129471299</cx:pt>
          <cx:pt idx="665">-0.023130064935546601</cx:pt>
          <cx:pt idx="666">-0.027740835455405899</cx:pt>
          <cx:pt idx="667">-0.010192239917660001</cx:pt>
          <cx:pt idx="668">0.0012124015995674199</cx:pt>
          <cx:pt idx="669">-0.0026433469724018001</cx:pt>
          <cx:pt idx="670">0.00061561142790586402</cx:pt>
          <cx:pt idx="671">0.00035655885202350501</cx:pt>
          <cx:pt idx="672">-0.00030895217272067899</cx:pt>
          <cx:pt idx="673">0.000220553276640298</cx:pt>
          <cx:pt idx="674">-0.00017937937588343201</cx:pt>
          <cx:pt idx="675">0.0024352954775221998</cx:pt>
          <cx:pt idx="676">0.0061496346156647997</cx:pt>
          <cx:pt idx="677">0.0085796066128929205</cx:pt>
          <cx:pt idx="678">0.0086167377198146603</cx:pt>
          <cx:pt idx="679">-0.023235639617144199</cx:pt>
          <cx:pt idx="680">-0.043145350252272799</cx:pt>
          <cx:pt idx="681">-0.046294143710685298</cx:pt>
          <cx:pt idx="682">-0.012430502488689699</cx:pt>
          <cx:pt idx="683">0.00131128166357624</cx:pt>
          <cx:pt idx="684">0.000516410457941776</cx:pt>
          <cx:pt idx="685">0.035576407125111599</cx:pt>
          <cx:pt idx="686">0.034911696346534501</cx:pt>
          <cx:pt idx="687">0.029698550443767301</cx:pt>
          <cx:pt idx="688">0.040459179130393402</cx:pt>
          <cx:pt idx="689">0.0327179053597191</cx:pt>
          <cx:pt idx="690">0.019464990259429799</cx:pt>
          <cx:pt idx="691">0.020509861823624399</cx:pt>
          <cx:pt idx="692">-0.0063802381466316104</cx:pt>
          <cx:pt idx="693">-0.0049697105525527202</cx:pt>
          <cx:pt idx="694">-0.0079391688625805295</cx:pt>
          <cx:pt idx="695">-0.0083372377745745893</cx:pt>
          <cx:pt idx="696">-0.00034229919532959501</cx:pt>
          <cx:pt idx="697">-0.00151727830589955</cx:pt>
          <cx:pt idx="698">-0.00039055584235640197</cx:pt>
          <cx:pt idx="699">-0.00057896562714044198</cx:pt>
          <cx:pt idx="700">0.00036492823844101502</cx:pt>
          <cx:pt idx="701">0.00049994290475404595</cx:pt>
          <cx:pt idx="702">8.8819194584107797e-05</cx:pt>
          <cx:pt idx="703">0.00096662806366030096</cx:pt>
          <cx:pt idx="704">0.0053294725803400998</cx:pt>
          <cx:pt idx="705">0.00090133918308596698</cx:pt>
          <cx:pt idx="706">0.0073594526622560901</cx:pt>
          <cx:pt idx="707">0.010144421595146801</cx:pt>
          <cx:pt idx="708">-0.00159822424280547</cx:pt>
          <cx:pt idx="709">-0.0077787389819082902</cx:pt>
          <cx:pt idx="710">-0.0110958188085746</cx:pt>
          <cx:pt idx="711">0.0201187926096731</cx:pt>
          <cx:pt idx="712">0.055202991974831098</cx:pt>
          <cx:pt idx="713">0.034934197052759797</cx:pt>
          <cx:pt idx="714">0.0093602394031556194</cx:pt>
          <cx:pt idx="715">0.019116567639895599</cx:pt>
          <cx:pt idx="716">0.037733347256862101</cx:pt>
          <cx:pt idx="717">0.027170446261068099</cx:pt>
          <cx:pt idx="718">0.024549305846938901</cx:pt>
          <cx:pt idx="719">0.029499429028997</cx:pt>
          <cx:pt idx="720">0.012634422056692201</cx:pt>
          <cx:pt idx="721">0.00729296953099208</cx:pt>
          <cx:pt idx="722">0.0093071619616070696</cx:pt>
          <cx:pt idx="723">-0.0021023585113801998</cx:pt>
          <cx:pt idx="724">0.00174655728765936</cx:pt>
          <cx:pt idx="725">0.00023461033207304501</cx:pt>
          <cx:pt idx="726">-0.00053185765714619396</cx:pt>
          <cx:pt idx="727">-0.000127790713431043</cx:pt>
          <cx:pt idx="728">-0.00051814561679215502</cx:pt>
          <cx:pt idx="729">-3.4598694243480002e-05</cx:pt>
          <cx:pt idx="730">-0.00050818779016486302</cx:pt>
          <cx:pt idx="731">0.000126769698145179</cx:pt>
          <cx:pt idx="732">-0.0048798184110778898</cx:pt>
          <cx:pt idx="733">-0.0149753588400343</cx:pt>
          <cx:pt idx="734">-0.017295244842709199</cx:pt>
          <cx:pt idx="735">-0.0056838272213045101</cx:pt>
          <cx:pt idx="736">-0.0070813953984149398</cx:pt>
          <cx:pt idx="737">-0.0076648436853811799</cx:pt>
          <cx:pt idx="738">-0.0068162537627304096</cx:pt>
          <cx:pt idx="739">-0.0113769918397717</cx:pt>
          <cx:pt idx="740">-0.0090057563463686006</cx:pt>
          <cx:pt idx="741">0.029044503710804699</cx:pt>
          <cx:pt idx="742">0.012113719911373199</cx:pt>
          <cx:pt idx="743">0.0076366444811457003</cx:pt>
          <cx:pt idx="744">0.0020661001044568902</cx:pt>
          <cx:pt idx="745">0.0081391252338703004</cx:pt>
          <cx:pt idx="746">0.0086918356211205302</cx:pt>
          <cx:pt idx="747">0.022600543569799101</cx:pt>
          <cx:pt idx="748">0.0076846811246115898</cx:pt>
          <cx:pt idx="749">7.5867526361302801e-06</cx:pt>
          <cx:pt idx="750">0.00349466920587482</cx:pt>
          <cx:pt idx="751">-0.00024973385661184599</cx:pt>
          <cx:pt idx="752">0.0010024407184502199</cx:pt>
          <cx:pt idx="753">0.00041140026443080697</cx:pt>
          <cx:pt idx="754">0.00030763554359959199</cx:pt>
          <cx:pt idx="755">-5.81197384608029e-05</cx:pt>
          <cx:pt idx="756">-0.00091515309267398203</cx:pt>
          <cx:pt idx="757">0.00174983475328017</cx:pt>
          <cx:pt idx="758">-0.00068120621096570797</cx:pt>
          <cx:pt idx="759">-0.00028357788483844202</cx:pt>
          <cx:pt idx="760">0.00040676558310107102</cx:pt>
          <cx:pt idx="761">-0.000436126012222611</cx:pt>
          <cx:pt idx="762">0.00022957076597366599</cx:pt>
          <cx:pt idx="763">0.00068293759686818096</cx:pt>
          <cx:pt idx="764">0.0030962739118920901</cx:pt>
          <cx:pt idx="765">0.0023143156525777101</cx:pt>
          <cx:pt idx="766">0.0089933968762300805</cx:pt>
          <cx:pt idx="767">0.0031838726603727399</cx:pt>
          <cx:pt idx="768">0.00079452794924872005</cx:pt>
          <cx:pt idx="769">0.0047597387991105099</cx:pt>
          <cx:pt idx="770">-0.0052866297713999501</cx:pt>
          <cx:pt idx="771">-0.0045154305363168199</cx:pt>
          <cx:pt idx="772">0.00316124544672444</cx:pt>
          <cx:pt idx="773">0.0057568958060148501</cx:pt>
          <cx:pt idx="774">0.0023079835513060499</cx:pt>
          <cx:pt idx="775">-0.000982015614748821</cx:pt>
          <cx:pt idx="776">-0.0022656750347063298</cx:pt>
          <cx:pt idx="777">0.0018529162158174</cx:pt>
          <cx:pt idx="778">0.0018201811838117401</cx:pt>
          <cx:pt idx="779">0.00162248504755319</cx:pt>
          <cx:pt idx="780">-0.000156024930762482</cx:pt>
          <cx:pt idx="781">-0.00087921310953180301</cx:pt>
          <cx:pt idx="782">0.00033020740127694001</cx:pt>
          <cx:pt idx="783">-0.00046309177545669799</cx:pt>
          <cx:pt idx="784">0.0052425874712882254</cx:pt>
          <cx:pt idx="785">0.0040701883712867502</cx:pt>
          <cx:pt idx="786">-0.00039560066563014998</cx:pt>
          <cx:pt idx="787">0.0033909213636148499</cx:pt>
          <cx:pt idx="788">0.0074178742069457501</cx:pt>
          <cx:pt idx="789">0.00037486194811953502</cx:pt>
          <cx:pt idx="790">-0.0032641894339129501</cx:pt>
          <cx:pt idx="791">-0.0036943257758168002</cx:pt>
          <cx:pt idx="792">-0.0056359497944532752</cx:pt>
          <cx:pt idx="793">-0.0089638383954611742</cx:pt>
          <cx:pt idx="794">-0.01297940838948825</cx:pt>
          <cx:pt idx="795">-0.01059579801428615</cx:pt>
          <cx:pt idx="796">-0.020681612678369574</cx:pt>
          <cx:pt idx="797">-0.011745949191845226</cx:pt>
          <cx:pt idx="798">-0.009272745498097975</cx:pt>
          <cx:pt idx="799">-0.0031283752912294001</cx:pt>
          <cx:pt idx="800">0.0034803749333783252</cx:pt>
          <cx:pt idx="801">0.0043776757153605001</cx:pt>
          <cx:pt idx="802">0.0060929949835278998</cx:pt>
          <cx:pt idx="803">0.0075129175884416748</cx:pt>
          <cx:pt idx="804">0.00076674720722983249</cx:pt>
          <cx:pt idx="805">0.0018992119594565624</cx:pt>
          <cx:pt idx="806">0.0032178122805180251</cx:pt>
          <cx:pt idx="807">0.0009860888631960849</cx:pt>
          <cx:pt idx="808">3.9304579834019999e-05</cx:pt>
          <cx:pt idx="809">7.8617386004816499e-05</cx:pt>
          <cx:pt idx="810">0.00014575218772060249</cx:pt>
          <cx:pt idx="811">0.0016229656703050375</cx:pt>
          <cx:pt idx="812">0.0035909558801898501</cx:pt>
          <cx:pt idx="813">0.0043115726801448003</cx:pt>
          <cx:pt idx="814">0.0040052203590629247</cx:pt>
          <cx:pt idx="815">0.0066300311167556501</cx:pt>
          <cx:pt idx="816">0.013963651539965625</cx:pt>
          <cx:pt idx="817">-0.00064849360640857503</cx:pt>
          <cx:pt idx="818">-0.005476081928568975</cx:pt>
          <cx:pt idx="819">-0.0030837747071459499</cx:pt>
          <cx:pt idx="820">-0.0068987185505314996</cx:pt>
          <cx:pt idx="821">-0.0037152705360817499</cx:pt>
          <cx:pt idx="822">-0.0072294994000480254</cx:pt>
          <cx:pt idx="823">-0.0089325294802647497</cx:pt>
          <cx:pt idx="824">-0.0059706855400258</cx:pt>
          <cx:pt idx="825">-0.0051216972446094747</cx:pt>
          <cx:pt idx="826">-0.0110194055262636</cx:pt>
          <cx:pt idx="827">0.001159157027549605</cx:pt>
          <cx:pt idx="828">0.0073731451670253504</cx:pt>
          <cx:pt idx="829">0.00767005391688305</cx:pt>
          <cx:pt idx="830">0.0024003420435718677</cx:pt>
          <cx:pt idx="831">0.012899117898158076</cx:pt>
          <cx:pt idx="832">0.014704549071609299</cx:pt>
          <cx:pt idx="833">0.0067168186964817996</cx:pt>
          <cx:pt idx="834">0.0051528235358331001</cx:pt>
          <cx:pt idx="835">0.00017533167518960676</cx:pt>
          <cx:pt idx="836">-9.9596222607879748e-05</cx:pt>
          <cx:pt idx="837">-8.5929621621015252e-05</cx:pt>
          <cx:pt idx="838">0.00056335105635496</cx:pt>
          <cx:pt idx="839">0.0011639647158243525</cx:pt>
          <cx:pt idx="840">0.0029203857915800751</cx:pt>
          <cx:pt idx="841">0.010810489249464475</cx:pt>
          <cx:pt idx="842">0.0097209229018614257</cx:pt>
          <cx:pt idx="843">0.011171335231451951</cx:pt>
          <cx:pt idx="844">0.011317905639989825</cx:pt>
          <cx:pt idx="845">0.00061714098724579755</cx:pt>
          <cx:pt idx="846">-0.0065923403061308996</cx:pt>
          <cx:pt idx="847">-0.0062953768969558751</cx:pt>
          <cx:pt idx="848">-0.00361207213951375</cx:pt>
          <cx:pt idx="849">0.011055723777254774</cx:pt>
          <cx:pt idx="850">0.014924666534584175</cx:pt>
          <cx:pt idx="851">0.0073462868724814001</cx:pt>
          <cx:pt idx="852">-0.0031550274482009251</cx:pt>
          <cx:pt idx="853">0.0014244105755274626</cx:pt>
          <cx:pt idx="854">0.0044617328915835747</cx:pt>
          <cx:pt idx="855">0.011405254151515651</cx:pt>
          <cx:pt idx="856">0.0093856088297489502</cx:pt>
          <cx:pt idx="857">0.0075247563735463749</cx:pt>
          <cx:pt idx="858">0.0089200260902853757</cx:pt>
          <cx:pt idx="859">0.013975915936692399</cx:pt>
          <cx:pt idx="860">0.0124762059617108</cx:pt>
          <cx:pt idx="861">0.0083652848418139508</cx:pt>
          <cx:pt idx="862">0.0079740123558309246</cx:pt>
          <cx:pt idx="863">0.00083686107482637746</cx:pt>
          <cx:pt idx="864">0.00025124699756853998</cx:pt>
          <cx:pt idx="865">0.00013892512661322051</cx:pt>
          <cx:pt idx="866">0.00012484110389861526</cx:pt>
          <cx:pt idx="867">0.00194909835347739</cx:pt>
          <cx:pt idx="868">0.0042906769132753497</cx:pt>
          <cx:pt idx="869">0.0086167216293929257</cx:pt>
          <cx:pt idx="870">0.0043175635200822498</cx:pt>
          <cx:pt idx="871">0.0060191205012367754</cx:pt>
          <cx:pt idx="872">-0.001654171304810415</cx:pt>
          <cx:pt idx="873">-0.0030169739205621752</cx:pt>
          <cx:pt idx="874">0.0039569286561836501</cx:pt>
          <cx:pt idx="875">0.0066745417464108003</cx:pt>
          <cx:pt idx="876">0.0066452068252908754</cx:pt>
          <cx:pt idx="877">0.0140697972204935</cx:pt>
          <cx:pt idx="878">0.030927470277312252</cx:pt>
          <cx:pt idx="879">0.012840521677184476</cx:pt>
          <cx:pt idx="880">0.005248669438238875</cx:pt>
          <cx:pt idx="881">0.00175820992669848</cx:pt>
          <cx:pt idx="882">0.0040147580497735501</cx:pt>
          <cx:pt idx="883">0.015733992175701275</cx:pt>
          <cx:pt idx="884">0.0052425874712882254</cx:pt>
          <cx:pt idx="885">0.0040701883712867502</cx:pt>
          <cx:pt idx="886">-0.00039560066563014998</cx:pt>
          <cx:pt idx="887">0.0033909213636148499</cx:pt>
          <cx:pt idx="888">0.0074178742069457501</cx:pt>
          <cx:pt idx="889">0.00037486194811953502</cx:pt>
          <cx:pt idx="890">-0.0032641894339129501</cx:pt>
          <cx:pt idx="891">-0.0036943257758168002</cx:pt>
          <cx:pt idx="892">-0.0056359497944532752</cx:pt>
          <cx:pt idx="893">-0.0089638383954611742</cx:pt>
          <cx:pt idx="894">-0.01297940838948825</cx:pt>
          <cx:pt idx="895">-0.01059579801428615</cx:pt>
          <cx:pt idx="896">-0.020681612678369574</cx:pt>
          <cx:pt idx="897">-0.011745949191845226</cx:pt>
          <cx:pt idx="898">-0.009272745498097975</cx:pt>
          <cx:pt idx="899">-0.0031283752912294001</cx:pt>
          <cx:pt idx="900">0.0034803749333783252</cx:pt>
          <cx:pt idx="901">0.0043776757153605001</cx:pt>
          <cx:pt idx="902">0.0060929949835278998</cx:pt>
          <cx:pt idx="903">0.0075129175884416748</cx:pt>
          <cx:pt idx="904">0.00076674720722983249</cx:pt>
          <cx:pt idx="905">0.0018992119594565624</cx:pt>
          <cx:pt idx="906">0.0032178122805180251</cx:pt>
          <cx:pt idx="907">0.0009860888631960849</cx:pt>
          <cx:pt idx="908">3.9304579834019999e-05</cx:pt>
          <cx:pt idx="909">7.8617386004816499e-05</cx:pt>
          <cx:pt idx="910">0.00014575218772060249</cx:pt>
          <cx:pt idx="911">0.0016229656703050375</cx:pt>
          <cx:pt idx="912">0.0035909558801898501</cx:pt>
          <cx:pt idx="913">0.0043115726801448003</cx:pt>
          <cx:pt idx="914">0.0040052203590629247</cx:pt>
          <cx:pt idx="915">0.0066300311167556501</cx:pt>
          <cx:pt idx="916">0.013963651539965625</cx:pt>
          <cx:pt idx="917">-0.00064849360640857503</cx:pt>
          <cx:pt idx="918">-0.005476081928568975</cx:pt>
          <cx:pt idx="919">-0.0030837747071459499</cx:pt>
          <cx:pt idx="920">-0.0068987185505314996</cx:pt>
          <cx:pt idx="921">-0.0037152705360817499</cx:pt>
          <cx:pt idx="922">-0.0072294994000480254</cx:pt>
          <cx:pt idx="923">-0.0089325294802647497</cx:pt>
          <cx:pt idx="924">-0.0059706855400258</cx:pt>
          <cx:pt idx="925">-0.0051216972446094747</cx:pt>
          <cx:pt idx="926">-0.0110194055262636</cx:pt>
          <cx:pt idx="927">0.001159157027549605</cx:pt>
          <cx:pt idx="928">0.0073731451670253504</cx:pt>
          <cx:pt idx="929">0.00767005391688305</cx:pt>
          <cx:pt idx="930">0.0024003420435718677</cx:pt>
          <cx:pt idx="931">0.012899117898158076</cx:pt>
          <cx:pt idx="932">0.014704549071609299</cx:pt>
          <cx:pt idx="933">0.0067168186964817996</cx:pt>
          <cx:pt idx="934">0.0051528235358331001</cx:pt>
          <cx:pt idx="935">0.00017533167518960676</cx:pt>
          <cx:pt idx="936">-9.9596222607879748e-05</cx:pt>
          <cx:pt idx="937">-8.5929621621015252e-05</cx:pt>
          <cx:pt idx="938">0.00056335105635496</cx:pt>
          <cx:pt idx="939">0.0011639647158243525</cx:pt>
          <cx:pt idx="940">0.0029203857915800751</cx:pt>
          <cx:pt idx="941">0.010810489249464475</cx:pt>
          <cx:pt idx="942">0.0097209229018614257</cx:pt>
          <cx:pt idx="943">0.011171335231451951</cx:pt>
          <cx:pt idx="944">0.011317905639989825</cx:pt>
          <cx:pt idx="945">0.00061714098724579755</cx:pt>
          <cx:pt idx="946">-0.0065923403061308996</cx:pt>
          <cx:pt idx="947">-0.0062953768969558751</cx:pt>
          <cx:pt idx="948">-0.00361207213951375</cx:pt>
          <cx:pt idx="949">0.011055723777254774</cx:pt>
          <cx:pt idx="950">0.014924666534584175</cx:pt>
          <cx:pt idx="951">0.0073462868724814001</cx:pt>
          <cx:pt idx="952">-0.0031550274482009251</cx:pt>
          <cx:pt idx="953">0.0014244105755274626</cx:pt>
          <cx:pt idx="954">0.0044617328915835747</cx:pt>
          <cx:pt idx="955">0.011405254151515651</cx:pt>
          <cx:pt idx="956">0.0093856088297489502</cx:pt>
          <cx:pt idx="957">0.0075247563735463749</cx:pt>
          <cx:pt idx="958">0.0089200260902853757</cx:pt>
          <cx:pt idx="959">0.013975915936692399</cx:pt>
          <cx:pt idx="960">0.0124762059617108</cx:pt>
          <cx:pt idx="961">0.0083652848418139508</cx:pt>
          <cx:pt idx="962">0.0079740123558309246</cx:pt>
          <cx:pt idx="963">0.00083686107482637746</cx:pt>
          <cx:pt idx="964">0.00025124699756853998</cx:pt>
          <cx:pt idx="965">0.00013892512661322051</cx:pt>
          <cx:pt idx="966">0.00012484110389861526</cx:pt>
          <cx:pt idx="967">0.00194909835347739</cx:pt>
          <cx:pt idx="968">0.0042906769132753497</cx:pt>
          <cx:pt idx="969">0.0086167216293929257</cx:pt>
          <cx:pt idx="970">0.0043175635200822498</cx:pt>
          <cx:pt idx="971">0.0060191205012367754</cx:pt>
          <cx:pt idx="972">-0.001654171304810415</cx:pt>
          <cx:pt idx="973">-0.0030169739205621752</cx:pt>
          <cx:pt idx="974">0.0039569286561836501</cx:pt>
          <cx:pt idx="975">0.0066745417464108003</cx:pt>
          <cx:pt idx="976">0.0066452068252908754</cx:pt>
          <cx:pt idx="977">0.0140697972204935</cx:pt>
          <cx:pt idx="978">0.030927470277312252</cx:pt>
          <cx:pt idx="979">0.012840521677184476</cx:pt>
          <cx:pt idx="980">0.005248669438238875</cx:pt>
          <cx:pt idx="981">0.00175820992669848</cx:pt>
          <cx:pt idx="982">0.0040147580497735501</cx:pt>
          <cx:pt idx="983">0.015733992175701275</cx:pt>
          <cx:pt idx="984">0.0052425874712882254</cx:pt>
          <cx:pt idx="985">0.0040701883712867502</cx:pt>
          <cx:pt idx="986">-0.00039560066563014998</cx:pt>
          <cx:pt idx="987">0.0033909213636148499</cx:pt>
          <cx:pt idx="988">0.0074178742069457501</cx:pt>
          <cx:pt idx="989">0.00037486194811953502</cx:pt>
          <cx:pt idx="990">-0.0032641894339129501</cx:pt>
          <cx:pt idx="991">-0.0036943257758168002</cx:pt>
          <cx:pt idx="992">-0.0056359497944532752</cx:pt>
          <cx:pt idx="993">-0.0089638383954611742</cx:pt>
          <cx:pt idx="994">-0.01297940838948825</cx:pt>
          <cx:pt idx="995">-0.01059579801428615</cx:pt>
          <cx:pt idx="996">-0.020681612678369574</cx:pt>
          <cx:pt idx="997">-0.011745949191845226</cx:pt>
          <cx:pt idx="998">-0.009272745498097975</cx:pt>
          <cx:pt idx="999">-0.0031283752912294001</cx:pt>
          <cx:pt idx="1000">0.0034803749333783252</cx:pt>
          <cx:pt idx="1001">0.0043776757153605001</cx:pt>
          <cx:pt idx="1002">0.0060929949835278998</cx:pt>
          <cx:pt idx="1003">0.0075129175884416748</cx:pt>
          <cx:pt idx="1004">0.00076674720722983249</cx:pt>
          <cx:pt idx="1005">0.0018992119594565624</cx:pt>
          <cx:pt idx="1006">0.0032178122805180251</cx:pt>
          <cx:pt idx="1007">0.0009860888631960849</cx:pt>
          <cx:pt idx="1008">3.9304579834019999e-05</cx:pt>
          <cx:pt idx="1009">7.8617386004816499e-05</cx:pt>
          <cx:pt idx="1010">0.00014575218772060249</cx:pt>
          <cx:pt idx="1011">0.0016229656703050375</cx:pt>
          <cx:pt idx="1012">0.0035909558801898501</cx:pt>
          <cx:pt idx="1013">0.0043115726801448003</cx:pt>
          <cx:pt idx="1014">0.0040052203590629247</cx:pt>
          <cx:pt idx="1015">0.0066300311167556501</cx:pt>
          <cx:pt idx="1016">0.013963651539965625</cx:pt>
          <cx:pt idx="1017">-0.00064849360640857503</cx:pt>
          <cx:pt idx="1018">-0.005476081928568975</cx:pt>
          <cx:pt idx="1019">-0.0030837747071459499</cx:pt>
          <cx:pt idx="1020">-0.0068987185505314996</cx:pt>
          <cx:pt idx="1021">-0.0037152705360817499</cx:pt>
          <cx:pt idx="1022">-0.0072294994000480254</cx:pt>
          <cx:pt idx="1023">-0.0089325294802647497</cx:pt>
          <cx:pt idx="1024">-0.0059706855400258</cx:pt>
          <cx:pt idx="1025">-0.0051216972446094747</cx:pt>
          <cx:pt idx="1026">-0.0110194055262636</cx:pt>
          <cx:pt idx="1027">0.001159157027549605</cx:pt>
          <cx:pt idx="1028">0.0073731451670253504</cx:pt>
          <cx:pt idx="1029">0.00767005391688305</cx:pt>
          <cx:pt idx="1030">0.0024003420435718677</cx:pt>
          <cx:pt idx="1031">0.012899117898158076</cx:pt>
          <cx:pt idx="1032">0.014704549071609299</cx:pt>
          <cx:pt idx="1033">0.0067168186964817996</cx:pt>
          <cx:pt idx="1034">0.0051528235358331001</cx:pt>
          <cx:pt idx="1035">0.00017533167518960676</cx:pt>
          <cx:pt idx="1036">-9.9596222607879748e-05</cx:pt>
          <cx:pt idx="1037">-8.5929621621015252e-05</cx:pt>
          <cx:pt idx="1038">0.00056335105635496</cx:pt>
          <cx:pt idx="1039">0.0011639647158243525</cx:pt>
          <cx:pt idx="1040">0.0029203857915800751</cx:pt>
          <cx:pt idx="1041">0.010810489249464475</cx:pt>
          <cx:pt idx="1042">0.0097209229018614257</cx:pt>
          <cx:pt idx="1043">0.011171335231451951</cx:pt>
          <cx:pt idx="1044">0.011317905639989825</cx:pt>
          <cx:pt idx="1045">0.00061714098724579755</cx:pt>
          <cx:pt idx="1046">-0.0065923403061308996</cx:pt>
          <cx:pt idx="1047">-0.0062953768969558751</cx:pt>
          <cx:pt idx="1048">-0.00361207213951375</cx:pt>
          <cx:pt idx="1049">0.011055723777254774</cx:pt>
          <cx:pt idx="1050">0.014924666534584175</cx:pt>
          <cx:pt idx="1051">0.0073462868724814001</cx:pt>
          <cx:pt idx="1052">-0.0031550274482009251</cx:pt>
          <cx:pt idx="1053">0.0014244105755274626</cx:pt>
          <cx:pt idx="1054">0.0044617328915835747</cx:pt>
          <cx:pt idx="1055">0.011405254151515651</cx:pt>
          <cx:pt idx="1056">0.0093856088297489502</cx:pt>
          <cx:pt idx="1057">0.0075247563735463749</cx:pt>
          <cx:pt idx="1058">0.0089200260902853757</cx:pt>
          <cx:pt idx="1059">0.013975915936692399</cx:pt>
          <cx:pt idx="1060">0.0124762059617108</cx:pt>
          <cx:pt idx="1061">0.0083652848418139508</cx:pt>
          <cx:pt idx="1062">0.0079740123558309246</cx:pt>
          <cx:pt idx="1063">0.00083686107482637746</cx:pt>
          <cx:pt idx="1064">0.00025124699756853998</cx:pt>
          <cx:pt idx="1065">0.00013892512661322051</cx:pt>
          <cx:pt idx="1066">0.00012484110389861526</cx:pt>
          <cx:pt idx="1067">0.00194909835347739</cx:pt>
          <cx:pt idx="1068">0.0042906769132753497</cx:pt>
          <cx:pt idx="1069">0.0086167216293929257</cx:pt>
          <cx:pt idx="1070">0.0043175635200822498</cx:pt>
          <cx:pt idx="1071">0.0060191205012367754</cx:pt>
          <cx:pt idx="1072">-0.001654171304810415</cx:pt>
          <cx:pt idx="1073">-0.0030169739205621752</cx:pt>
          <cx:pt idx="1074">0.0039569286561836501</cx:pt>
          <cx:pt idx="1075">0.0066745417464108003</cx:pt>
          <cx:pt idx="1076">0.0066452068252908754</cx:pt>
          <cx:pt idx="1077">0.0140697972204935</cx:pt>
          <cx:pt idx="1078">0.030927470277312252</cx:pt>
          <cx:pt idx="1079">0.012840521677184476</cx:pt>
          <cx:pt idx="1080">0.005248669438238875</cx:pt>
          <cx:pt idx="1081">0.00175820992669848</cx:pt>
          <cx:pt idx="1082">0.0040147580497735501</cx:pt>
          <cx:pt idx="1083">0.015733992175701275</cx:pt>
        </cx:lvl>
      </cx:numDim>
    </cx:data>
    <cx:data id="186">
      <cx:numDim type="val">
        <cx:f>Sheet2!$GE$1:$GE$1084</cx:f>
        <cx:lvl ptCount="1084" formatCode="G/通用格式">
          <cx:pt idx="0">-0.00013277350143429801</cx:pt>
          <cx:pt idx="1">-0.00044783165731090101</cx:pt>
          <cx:pt idx="2">6.2446266611865795e-05</cx:pt>
          <cx:pt idx="3">-0.00022425613287658101</cx:pt>
          <cx:pt idx="4">-0.00037531920450746499</cx:pt>
          <cx:pt idx="5">-0.00030605309791406399</cx:pt>
          <cx:pt idx="6">-0.00077652771085358297</cx:pt>
          <cx:pt idx="7">-0.00020443898218567999</cx:pt>
          <cx:pt idx="8">0.00016761528711780501</cx:pt>
          <cx:pt idx="9">-0.00081368021784052405</cx:pt>
          <cx:pt idx="10">-0.00047414389921015399</cx:pt>
          <cx:pt idx="11">-7.8697237155541796e-05</cx:pt>
          <cx:pt idx="12">-0.00027167462387104701</cx:pt>
          <cx:pt idx="13">0.00014717017107321101</cx:pt>
          <cx:pt idx="14">-0.00016516090224504999</cx:pt>
          <cx:pt idx="15">-0.00034164563897571702</cx:pt>
          <cx:pt idx="16">0.00056503193076978299</cx:pt>
          <cx:pt idx="17">0.00050312632761628795</cx:pt>
          <cx:pt idx="18">0.00038951939500525898</cx:pt>
          <cx:pt idx="19">0.00073408776174070005</cx:pt>
          <cx:pt idx="20">0.00052205289964047795</cx:pt>
          <cx:pt idx="21">0.000107431544941306</cx:pt>
          <cx:pt idx="22">-0.00020078253262347399</cx:pt>
          <cx:pt idx="23">0.00013167061559116899</cx:pt>
          <cx:pt idx="24">0.000366198704886413</cx:pt>
          <cx:pt idx="25">-4.46133372774012e-05</cx:pt>
          <cx:pt idx="26">0.00065089798696152997</cx:pt>
          <cx:pt idx="27">-9.3808590679314102e-05</cx:pt>
          <cx:pt idx="28">0.00055689486322525197</cx:pt>
          <cx:pt idx="29">0.00031282346578455703</cx:pt>
          <cx:pt idx="30">-0.00013872176693996999</cx:pt>
          <cx:pt idx="31">-0.00026187611255816702</cx:pt>
          <cx:pt idx="32">0.00055227193198274804</cx:pt>
          <cx:pt idx="33">0.00018810638365225699</cx:pt>
          <cx:pt idx="34">-0.00053375838114051797</cx:pt>
          <cx:pt idx="35">-0.00020817260580048599</cx:pt>
          <cx:pt idx="36">-0.00047454129790338201</cx:pt>
          <cx:pt idx="37">-0.00061001777418184702</cx:pt>
          <cx:pt idx="38">-0.0011549694795304</cx:pt>
          <cx:pt idx="39">0.00036543999169370102</cx:pt>
          <cx:pt idx="40">-0.00028697156244681901</cx:pt>
          <cx:pt idx="41">-0.00044325591085683899</cx:pt>
          <cx:pt idx="42">0.00040993909190763098</cx:pt>
          <cx:pt idx="43">0.00052851294730775196</cx:pt>
          <cx:pt idx="44">0.00014861836081628399</cx:pt>
          <cx:pt idx="45">-5.5708718975176699e-05</cx:pt>
          <cx:pt idx="46">-0.00083948527124750997</cx:pt>
          <cx:pt idx="47">-0.0001352714018648</cx:pt>
          <cx:pt idx="48">0.00010490098733262699</cx:pt>
          <cx:pt idx="49">-0.00042119496792846601</cx:pt>
          <cx:pt idx="50">-0.0010573550520489199</cx:pt>
          <cx:pt idx="51">9.1552914606123794e-05</cx:pt>
          <cx:pt idx="52">-0.00099893864147432808</cx:pt>
          <cx:pt idx="53">0.00093031485360852502</cx:pt>
          <cx:pt idx="54">0.00031839028878160599</cx:pt>
          <cx:pt idx="55">-0.00013177711154180199</cx:pt>
          <cx:pt idx="56">-0.00018341253844796101</cx:pt>
          <cx:pt idx="57">-0.00028400807528119402</cx:pt>
          <cx:pt idx="58">-3.2664636077871098e-06</cx:pt>
          <cx:pt idx="59">-0.00063231394791114098</cx:pt>
          <cx:pt idx="60">-0.00050948852272123197</cx:pt>
          <cx:pt idx="61">-0.000193720774478087</cx:pt>
          <cx:pt idx="62">-0.00034552894226076302</cx:pt>
          <cx:pt idx="63">-0.00068923134409604604</cx:pt>
          <cx:pt idx="64">-0.00071462125859431396</cx:pt>
          <cx:pt idx="65">-0.0037335226400137</cx:pt>
          <cx:pt idx="66">-0.0030818145006471401</cx:pt>
          <cx:pt idx="67">-0.0064609919430317596</cx:pt>
          <cx:pt idx="68">-0.012639440265596999</cx:pt>
          <cx:pt idx="69">-0.010652125510167001</cx:pt>
          <cx:pt idx="70">-0.0085664481407246706</cx:pt>
          <cx:pt idx="71">-0.0088801391799729901</cx:pt>
          <cx:pt idx="72">-0.0116099532577297</cx:pt>
          <cx:pt idx="73">0.000123330552052403</cx:pt>
          <cx:pt idx="74">0.0057172438504857004</cx:pt>
          <cx:pt idx="75">-0.0026627392833325002</cx:pt>
          <cx:pt idx="76">-0.0020889300761603698</cx:pt>
          <cx:pt idx="77">-0.00080885855057420003</cx:pt>
          <cx:pt idx="78">-0.00066585469468129601</cx:pt>
          <cx:pt idx="79">-0.00018983230446265799</cx:pt>
          <cx:pt idx="80">9.6021696054385903e-05</cx:pt>
          <cx:pt idx="81">0.00017809075986514601</cx:pt>
          <cx:pt idx="82">-0.000503502504070918</cx:pt>
          <cx:pt idx="83">0.00073162508514355103</cx:pt>
          <cx:pt idx="84">-0.00036247429372010401</cx:pt>
          <cx:pt idx="85">0.00039833753916154599</cx:pt>
          <cx:pt idx="86">0.00032025625314398997</cx:pt>
          <cx:pt idx="87">0.00015088133718392901</cx:pt>
          <cx:pt idx="88">-0.00020962257786885199</cx:pt>
          <cx:pt idx="89">-0.000213087747710931</cx:pt>
          <cx:pt idx="90">0.000364953840802518</cx:pt>
          <cx:pt idx="91">0.0027980608897323601</cx:pt>
          <cx:pt idx="92">0.012011617209674801</cx:pt>
          <cx:pt idx="93">0.00182290823628837</cx:pt>
          <cx:pt idx="94">0.00121036067778685</cx:pt>
          <cx:pt idx="95">0.00086094734267732102</cx:pt>
          <cx:pt idx="96">-0.0154025371897452</cx:pt>
          <cx:pt idx="97">-0.033195187611033398</cx:pt>
          <cx:pt idx="98">-0.035736397022870799</cx:pt>
          <cx:pt idx="99">-0.046674470503613702</cx:pt>
          <cx:pt idx="100">-0.052694222481059101</cx:pt>
          <cx:pt idx="101">-0.019569175995549901</cx:pt>
          <cx:pt idx="102">-0.0048949046333286901</cx:pt>
          <cx:pt idx="103">-0.0153320513291881</cx:pt>
          <cx:pt idx="104">-0.019317695336234501</cx:pt>
          <cx:pt idx="105">-0.0071473562779762597</cx:pt>
          <cx:pt idx="106">-0.0020240867135678702</cx:pt>
          <cx:pt idx="107">-0.0036196268114913402</cx:pt>
          <cx:pt idx="108">-0.0021806930042511498</cx:pt>
          <cx:pt idx="109">-0.000127721318922837</cx:pt>
          <cx:pt idx="110">-0.000225391581845885</cx:pt>
          <cx:pt idx="111">0.00052726035875227397</cx:pt>
          <cx:pt idx="112">-0.00035287051613866802</cx:pt>
          <cx:pt idx="113">-0.00049528723231778899</cx:pt>
          <cx:pt idx="114">0.00074009487483294399</cx:pt>
          <cx:pt idx="115">0.00081867889045982804</cx:pt>
          <cx:pt idx="116">0.00250049395173884</cx:pt>
          <cx:pt idx="117">-0.00491310862991233</cx:pt>
          <cx:pt idx="118">0.0115982488145802</cx:pt>
          <cx:pt idx="119">0.031104070021135601</cx:pt>
          <cx:pt idx="120">0.049792536107688599</cx:pt>
          <cx:pt idx="121">0.0057559628859198998</cx:pt>
          <cx:pt idx="122">0.0050881015489657897</cx:pt>
          <cx:pt idx="123">-0.0074891575889769199</cx:pt>
          <cx:pt idx="124">-0.0898108363335271</cx:pt>
          <cx:pt idx="125">-0.111429842809357</cx:pt>
          <cx:pt idx="126">-0.15510137198221499</cx:pt>
          <cx:pt idx="127">-0.16010725400070899</cx:pt>
          <cx:pt idx="128">-0.136667613447856</cx:pt>
          <cx:pt idx="129">-0.067107994106553603</cx:pt>
          <cx:pt idx="130">-0.0103290187725745</cx:pt>
          <cx:pt idx="131">-0.040288372104443103</cx:pt>
          <cx:pt idx="132">-0.047827170510675698</cx:pt>
          <cx:pt idx="133">-0.034759055705347999</cx:pt>
          <cx:pt idx="134">-0.0193456706055554</cx:pt>
          <cx:pt idx="135">-0.012946380724136199</cx:pt>
          <cx:pt idx="136">-0.0037105928185910898</cx:pt>
          <cx:pt idx="137">-0.000292411430728488</cx:pt>
          <cx:pt idx="138">0.00048554046499115302</cx:pt>
          <cx:pt idx="139">-4.4700243654486597e-05</cx:pt>
          <cx:pt idx="140">6.0616465273562303e-05</cx:pt>
          <cx:pt idx="141">0.00121534001215705</cx:pt>
          <cx:pt idx="142">-0.000194986747426716</cx:pt>
          <cx:pt idx="143">0.0068850201730073597</cx:pt>
          <cx:pt idx="144">0.025701369702987701</cx:pt>
          <cx:pt idx="145">0.021261923934008699</cx:pt>
          <cx:pt idx="146">0.046253803335760797</cx:pt>
          <cx:pt idx="147">0.061074942952016702</cx:pt>
          <cx:pt idx="148">0.0168019075284195</cx:pt>
          <cx:pt idx="149">-0.031721857206441502</cx:pt>
          <cx:pt idx="150">-0.0343387778809554</cx:pt>
          <cx:pt idx="151">-0.043601438537765998</cx:pt>
          <cx:pt idx="152">-0.098603947807099301</cx:pt>
          <cx:pt idx="153">-0.101678713429795</cx:pt>
          <cx:pt idx="154">-0.12722963797159201</cx:pt>
          <cx:pt idx="155">-0.14308112016257499</cx:pt>
          <cx:pt idx="156">-0.099994427375365</cx:pt>
          <cx:pt idx="157">-0.013049650219946699</cx:pt>
          <cx:pt idx="158">-0.030992429977571501</cx:pt>
          <cx:pt idx="159">-0.049114200372276401</cx:pt>
          <cx:pt idx="160">-0.012636592351397099</cx:pt>
          <cx:pt idx="161">-0.042664667661247803</cx:pt>
          <cx:pt idx="162">-0.016684733408907901</cx:pt>
          <cx:pt idx="163">-0.0062206619293559799</cx:pt>
          <cx:pt idx="164">-0.0040008852142372504</cx:pt>
          <cx:pt idx="165">0.00328910475492615</cx:pt>
          <cx:pt idx="166">0.0031340506759427399</cx:pt>
          <cx:pt idx="167">9.1621540389307093e-06</cx:pt>
          <cx:pt idx="168">-9.3485794203862699e-05</cx:pt>
          <cx:pt idx="169">-0.00025400927972877099</cx:pt>
          <cx:pt idx="170">0.00373313005844964</cx:pt>
          <cx:pt idx="171">0.023222614223679602</cx:pt>
          <cx:pt idx="172">0.051157239075626797</cx:pt>
          <cx:pt idx="173">0.0537708950267793</cx:pt>
          <cx:pt idx="174">0.096278835199056695</cx:pt>
          <cx:pt idx="175">0.062211158768526099</cx:pt>
          <cx:pt idx="176">0.035472280991312097</cx:pt>
          <cx:pt idx="177">0.070831187955084501</cx:pt>
          <cx:pt idx="178">0.043639471510941198</cx:pt>
          <cx:pt idx="179">0.0084095470440007803</cx:pt>
          <cx:pt idx="180">-0.077884464504158493</cx:pt>
          <cx:pt idx="181">-0.088115692272432003</cx:pt>
          <cx:pt idx="182">-0.067743341571175703</cx:pt>
          <cx:pt idx="183">0.0050150918101032</cx:pt>
          <cx:pt idx="184">-0.0346694865989133</cx:pt>
          <cx:pt idx="185">-0.034824829351318601</cx:pt>
          <cx:pt idx="186">-0.010489854066865201</cx:pt>
          <cx:pt idx="187">-0.00266737072750514</cx:pt>
          <cx:pt idx="188">-0.0285684113990698</cx:pt>
          <cx:pt idx="189">0.0039873992944284998</cx:pt>
          <cx:pt idx="190">0.0016826854149967301</cx:pt>
          <cx:pt idx="191">0.00373256352988706</cx:pt>
          <cx:pt idx="192">-0.0062396841676766604</cx:pt>
          <cx:pt idx="193">0.0021415635018140599</cx:pt>
          <cx:pt idx="194">0.00167694283448708</cx:pt>
          <cx:pt idx="195">0.000201795447261302</cx:pt>
          <cx:pt idx="196">0.00058511397231854096</cx:pt>
          <cx:pt idx="197">0.0022929460357269901</cx:pt>
          <cx:pt idx="198">0.0060178521879953499</cx:pt>
          <cx:pt idx="199">0.010751103120613574</cx:pt>
          <cx:pt idx="200">0.020187113367410026</cx:pt>
          <cx:pt idx="201">0.02191937622064135</cx:pt>
          <cx:pt idx="202">0.023971131119005926</cx:pt>
          <cx:pt idx="203">0.0083279089412148996</cx:pt>
          <cx:pt idx="204">0.015387134980448575</cx:pt>
          <cx:pt idx="205">0.014151591846575325</cx:pt>
          <cx:pt idx="206">0.016710315514832749</cx:pt>
          <cx:pt idx="207">0.022656677865923076</cx:pt>
          <cx:pt idx="208">0.035135658280766001</cx:pt>
          <cx:pt idx="209">0.036122973498522247</cx:pt>
          <cx:pt idx="210">0.028838989497371501</cx:pt>
          <cx:pt idx="211">-0.0055803959364507747</cx:pt>
          <cx:pt idx="212">-0.010203029031131424</cx:pt>
          <cx:pt idx="213">-0.0074436480136963251</cx:pt>
          <cx:pt idx="214">-0.01507205112413075</cx:pt>
          <cx:pt idx="215">-0.013695353848175674</cx:pt>
          <cx:pt idx="216">0.0024265052033149376</cx:pt>
          <cx:pt idx="217">-0.0072399470002609996</cx:pt>
          <cx:pt idx="218">-0.001980107276948675</cx:pt>
          <cx:pt idx="219">-0.0065243025405580246</cx:pt>
          <cx:pt idx="220">-0.0042594522790454</cx:pt>
          <cx:pt idx="221">-0.0015535204628685799</cx:pt>
          <cx:pt idx="222">0.00091823649800752498</cx:pt>
          <cx:pt idx="223">0.00037042634653382749</cx:pt>
          <cx:pt idx="224">6.434646529414975e-05</cx:pt>
          <cx:pt idx="225">-2.2310208366923674e-06</cx:pt>
          <cx:pt idx="226">0.0012596105392776299</cx:pt>
          <cx:pt idx="227">0.006321413652775075</cx:pt>
          <cx:pt idx="228">0.017749355589092276</cx:pt>
          <cx:pt idx="229">0.010574476095681925</cx:pt>
          <cx:pt idx="230">-0.0055875598988083504</cx:pt>
          <cx:pt idx="231">-0.0096261519918771753</cx:pt>
          <cx:pt idx="232">0.003559139090326075</cx:pt>
          <cx:pt idx="233">0.016654578218569801</cx:pt>
          <cx:pt idx="234">0.046405132316847751</cx:pt>
          <cx:pt idx="235">0.0364618558134105</cx:pt>
          <cx:pt idx="236">0.021735366992888399</cx:pt>
          <cx:pt idx="237">0.038748054516175003</cx:pt>
          <cx:pt idx="238">0.037782411798425251</cx:pt>
          <cx:pt idx="239">0.010555998743962826</cx:pt>
          <cx:pt idx="240">0.0039752049685261252</cx:pt>
          <cx:pt idx="241">-0.0021361558382964776</cx:pt>
          <cx:pt idx="242">-0.02141482177398615</cx:pt>
          <cx:pt idx="243">-0.010810828747483126</cx:pt>
          <cx:pt idx="244">-0.00320768777043875</cx:pt>
          <cx:pt idx="245">-0.0070280240914190996</cx:pt>
          <cx:pt idx="246">0.0034509495045347751</cx:pt>
          <cx:pt idx="247">-0.006140571982270175</cx:pt>
          <cx:pt idx="248">-0.0056915459678214247</cx:pt>
          <cx:pt idx="249">-0.0011690765364651076</cx:pt>
          <cx:pt idx="250">0.00018253172985716124</cx:pt>
          <cx:pt idx="251">5.8624793051778747e-05</cx:pt>
          <cx:pt idx="252">-0.00010364278587535274</cx:pt>
          <cx:pt idx="253">1.8524813808190874e-05</cx:pt>
          <cx:pt idx="254">0.00207491325064305</cx:pt>
          <cx:pt idx="255">0.0020485401137731877</cx:pt>
          <cx:pt idx="256">0.013935371826890849</cx:pt>
          <cx:pt idx="257">0.0058753448392406</cx:pt>
          <cx:pt idx="258">0.0067814209694641997</cx:pt>
          <cx:pt idx="259">0.0080415634416108744</cx:pt>
          <cx:pt idx="260">0.010249569947632599</cx:pt>
          <cx:pt idx="261">0.022947526484960876</cx:pt>
          <cx:pt idx="262">0.029222981483900751</cx:pt>
          <cx:pt idx="263">0.022627835605245748</cx:pt>
          <cx:pt idx="264">0.016354453813645423</cx:pt>
          <cx:pt idx="265">0.007278886478526125</cx:pt>
          <cx:pt idx="266">0.015138807850990475</cx:pt>
          <cx:pt idx="267">0.0068258558091904746</cx:pt>
          <cx:pt idx="268">-0.00047916273318631748</cx:pt>
          <cx:pt idx="269">-0.0036512904938323749</cx:pt>
          <cx:pt idx="270">-0.024262911571415826</cx:pt>
          <cx:pt idx="271">-0.0021076740927525573</cx:pt>
          <cx:pt idx="272">-0.0021346196586658926</cx:pt>
          <cx:pt idx="273">-0.0057982114396143</cx:pt>
          <cx:pt idx="274">-0.0019515851438724374</cx:pt>
          <cx:pt idx="275">0.0021590573607406498</cx:pt>
          <cx:pt idx="276">-0.0053950675915996997</cx:pt>
          <cx:pt idx="277">-0.00061252778504041502</cx:pt>
          <cx:pt idx="278">0.0013072635166776201</cx:pt>
          <cx:pt idx="279">0.0050932874904627747</cx:pt>
          <cx:pt idx="280">0.00011290396657444499</cx:pt>
          <cx:pt idx="281">4.7785432793673747e-05</cx:pt>
          <cx:pt idx="282">0.00038875058094924752</cx:pt>
          <cx:pt idx="283">0.0063302801980643997</cx:pt>
          <cx:pt idx="284">0.0057297048528285998</cx:pt>
          <cx:pt idx="285">0.0043107620513488003</cx:pt>
          <cx:pt idx="286">0.0041932709828614752</cx:pt>
          <cx:pt idx="287">-0.0087336852373893492</cx:pt>
          <cx:pt idx="288">-0.0034321076523441</cx:pt>
          <cx:pt idx="289">-0.0021345921733445976</cx:pt>
          <cx:pt idx="290">-0.0096413103365524996</cx:pt>
          <cx:pt idx="291">-0.0066630894522406248</cx:pt>
          <cx:pt idx="292">-0.041771677066598498</cx:pt>
          <cx:pt idx="293">-0.036498598929659752</cx:pt>
          <cx:pt idx="294">-0.02939508107131775</cx:pt>
          <cx:pt idx="295">-0.021039820871138475</cx:pt>
          <cx:pt idx="296">0.00043252951807489501</cx:pt>
          <cx:pt idx="297">0.0095608524390807248</cx:pt>
          <cx:pt idx="298">-0.0024778057881393676</cx:pt>
          <cx:pt idx="299">-0.0018049516472683201</cx:pt>
          <cx:pt idx="300">0.0069818883556464397</cx:pt>
          <cx:pt idx="301">-0.042078371768407702</cx:pt>
          <cx:pt idx="302">-0.015763930518814001</cx:pt>
          <cx:pt idx="303">-0.00061328990047780196</cx:pt>
          <cx:pt idx="304">0.0089534691209259294</cx:pt>
          <cx:pt idx="305">0.019020161886117298</cx:pt>
          <cx:pt idx="306">0.012309551957915501</cx:pt>
          <cx:pt idx="307">0.0051887618444647603</cx:pt>
          <cx:pt idx="308">-0.00044239983280296001</cx:pt>
          <cx:pt idx="309">-0.00045353394188577299</cx:pt>
          <cx:pt idx="310">-0.0072371601441420796</cx:pt>
          <cx:pt idx="311">0.0207479982096637</cx:pt>
          <cx:pt idx="312">-0.0024792653880393299</cx:pt>
          <cx:pt idx="313">-0.027134340512544</cx:pt>
          <cx:pt idx="314">-0.036957262446267701</cx:pt>
          <cx:pt idx="315">-0.112100426821177</cx:pt>
          <cx:pt idx="316">-0.153287536073936</cx:pt>
          <cx:pt idx="317">-0.098719360926712796</cx:pt>
          <cx:pt idx="318">-0.14690056272902099</cx:pt>
          <cx:pt idx="319">-0.065051737570486295</cx:pt>
          <cx:pt idx="320">-0.11964946845860699</cx:pt>
          <cx:pt idx="321">-0.100524862688824</cx:pt>
          <cx:pt idx="322">-0.085146701438916506</cx:pt>
          <cx:pt idx="323">-0.036678989771873297</cx:pt>
          <cx:pt idx="324">0.025333183247649899</cx:pt>
          <cx:pt idx="325">0.031987176594853797</cx:pt>
          <cx:pt idx="326">-0.077255956654975894</cx:pt>
          <cx:pt idx="327">-0.0592972708438722</cx:pt>
          <cx:pt idx="328">-0.044693800891612297</cx:pt>
          <cx:pt idx="329">-0.085845110832824006</cx:pt>
          <cx:pt idx="330">-0.031071351457625102</cx:pt>
          <cx:pt idx="331">-0.0146976484739831</cx:pt>
          <cx:pt idx="332">-0.018022679153547601</cx:pt>
          <cx:pt idx="333">0.0035872096284020002</cx:pt>
          <cx:pt idx="334">0.0020751977310580101</cx:pt>
          <cx:pt idx="335">-4.8213329050020102e-05</cx:pt>
          <cx:pt idx="336">-0.00050485351609102602</cx:pt>
          <cx:pt idx="337">-0.00039178044046309503</cx:pt>
          <cx:pt idx="338">-0.0073053460967020898</cx:pt>
          <cx:pt idx="339">-0.0084894214640515008</cx:pt>
          <cx:pt idx="340">-0.027961923871862499</cx:pt>
          <cx:pt idx="341">-0.076832621799867204</cx:pt>
          <cx:pt idx="342">-0.11057671902112701</cx:pt>
          <cx:pt idx="343">-0.18345024258116399</cx:pt>
          <cx:pt idx="344">-0.19024343084220399</cx:pt>
          <cx:pt idx="345">-0.118306220148925</cx:pt>
          <cx:pt idx="346">-0.051961206175448603</cx:pt>
          <cx:pt idx="347">5.5968035044233598e-05</cx:pt>
          <cx:pt idx="348">-0.029635128483066799</cx:pt>
          <cx:pt idx="349">0.0102899951830683</cx:pt>
          <cx:pt idx="350">0.13270151563247101</cx:pt>
          <cx:pt idx="351">0.109384104622357</cx:pt>
          <cx:pt idx="352">0.057961328827056798</cx:pt>
          <cx:pt idx="353">0.0244704027823801</cx:pt>
          <cx:pt idx="354">-0.044529101858565401</cx:pt>
          <cx:pt idx="355">-0.057770086408572799</cx:pt>
          <cx:pt idx="356">-0.073783786617900901</cx:pt>
          <cx:pt idx="357">-0.078783546103359803</cx:pt>
          <cx:pt idx="358">-0.022767332371108801</cx:pt>
          <cx:pt idx="359">-0.0237675908350473</cx:pt>
          <cx:pt idx="360">-0.043691308919343697</cx:pt>
          <cx:pt idx="361">-0.0068751084576589598</cx:pt>
          <cx:pt idx="362">0.0018316714650605901</cx:pt>
          <cx:pt idx="363">0.0014654320809903601</cx:pt>
          <cx:pt idx="364">0.000636935421597845</cx:pt>
          <cx:pt idx="365">-0.00143733304248369</cx:pt>
          <cx:pt idx="366">-0.0015479967655821899</cx:pt>
          <cx:pt idx="367">-0.015803578909448199</cx:pt>
          <cx:pt idx="368">-0.057162236141462597</cx:pt>
          <cx:pt idx="369">-0.116403974737673</cx:pt>
          <cx:pt idx="370">-0.13521156702303699</cx:pt>
          <cx:pt idx="371">-0.16993609612243801</cx:pt>
          <cx:pt idx="372">-0.082237419023644398</cx:pt>
          <cx:pt idx="373">-0.042280452858851902</cx:pt>
          <cx:pt idx="374">0.035556209780367699</cx:pt>
          <cx:pt idx="375">0.067770790584764304</cx:pt>
          <cx:pt idx="376">0.073378115175288305</cx:pt>
          <cx:pt idx="377">0.056619201733292497</cx:pt>
          <cx:pt idx="378">0.107995823405274</cx:pt>
          <cx:pt idx="379">-0.0101955647808531</cx:pt>
          <cx:pt idx="380">0.067606961793453796</cx:pt>
          <cx:pt idx="381">0.063307348872500793</cx:pt>
          <cx:pt idx="382">-0.029046017519673201</cx:pt>
          <cx:pt idx="383">-0.053551846661694803</cx:pt>
          <cx:pt idx="384">-0.074621784697238902</cx:pt>
          <cx:pt idx="385">-0.044333758187304798</cx:pt>
          <cx:pt idx="386">-0.031988435284111799</cx:pt>
          <cx:pt idx="387">-0.0091177472526092797</cx:pt>
          <cx:pt idx="388">-0.0068491732356314302</cx:pt>
          <cx:pt idx="389">-0.0091464478522679908</cx:pt>
          <cx:pt idx="390">0.00095515069973782399</cx:pt>
          <cx:pt idx="391">0.00017436770144959701</cx:pt>
          <cx:pt idx="392">0.00032114234593777399</cx:pt>
          <cx:pt idx="393">-0.000331210528702578</cx:pt>
          <cx:pt idx="394">-0.0015136958713825</cx:pt>
          <cx:pt idx="395">-0.010144473531376199</cx:pt>
          <cx:pt idx="396">-0.042893300583225102</cx:pt>
          <cx:pt idx="397">-0.10322280455590201</cx:pt>
          <cx:pt idx="398">-0.108635147671354</cx:pt>
          <cx:pt idx="399">-0.082145335916661899</cx:pt>
          <cx:pt idx="400">0.00591959165419325</cx:pt>
          <cx:pt idx="401">0.068837983674526995</cx:pt>
          <cx:pt idx="402">0.064132316161873398</cx:pt>
          <cx:pt idx="403">0.096932654294387799</cx:pt>
          <cx:pt idx="404">0.13784406162461699</cx:pt>
          <cx:pt idx="405">0.080550676922635997</cx:pt>
          <cx:pt idx="406">-0.0056620140975154297</cx:pt>
          <cx:pt idx="407">-0.00324672790935098</cx:pt>
          <cx:pt idx="408">-0.0147785847297594</cx:pt>
          <cx:pt idx="409">0.0167287872788307</cx:pt>
          <cx:pt idx="410">-0.035601805151846397</cx:pt>
          <cx:pt idx="411">-0.0088517095377046006</cx:pt>
          <cx:pt idx="412">-0.016135554636602</cx:pt>
          <cx:pt idx="413">0.023285601199327599</cx:pt>
          <cx:pt idx="414">0.0225605949813001</cx:pt>
          <cx:pt idx="415">0.040794480645748601</cx:pt>
          <cx:pt idx="416">0.028964186162636199</cx:pt>
          <cx:pt idx="417">-0.0010882516206779701</cx:pt>
          <cx:pt idx="418">0.0037033365309701301</cx:pt>
          <cx:pt idx="419">-0.00013373411641378301</cx:pt>
          <cx:pt idx="420">0.000403023930472149</cx:pt>
          <cx:pt idx="421">0.00050503081305869801</cx:pt>
          <cx:pt idx="422">-0.00070627852496929901</cx:pt>
          <cx:pt idx="423">-0.00419513823410822</cx:pt>
          <cx:pt idx="424">-0.017000132152117799</cx:pt>
          <cx:pt idx="425">-0.044618928156168101</cx:pt>
          <cx:pt idx="426">-0.063294417798256897</cx:pt>
          <cx:pt idx="427">-0.043425211880522702</cx:pt>
          <cx:pt idx="428">0.0139538939153781</cx:pt>
          <cx:pt idx="429">0.042246335026482</cx:pt>
          <cx:pt idx="430">0.081612054298827993</cx:pt>
          <cx:pt idx="431">0.076097865505383694</cx:pt>
          <cx:pt idx="432">0.15385556113910101</cx:pt>
          <cx:pt idx="433">0.048907770025710402</cx:pt>
          <cx:pt idx="434">-0.017892713722711499</cx:pt>
          <cx:pt idx="435">0.0210257841600422</cx:pt>
          <cx:pt idx="436">-0.044899641289068197</cx:pt>
          <cx:pt idx="437">-0.0193050036841972</cx:pt>
          <cx:pt idx="438">0.0123199904752514</cx:pt>
          <cx:pt idx="439">0.032230005445803997</cx:pt>
          <cx:pt idx="440">0.026178352223659</cx:pt>
          <cx:pt idx="441">0.062123884705582701</cx:pt>
          <cx:pt idx="442">0.070383276603647099</cx:pt>
          <cx:pt idx="443">0.0676510049613189</cx:pt>
          <cx:pt idx="444">0.038288821067933201</cx:pt>
          <cx:pt idx="445">0.0075787810885104097</cx:pt>
          <cx:pt idx="446">0.00166309046847303</cx:pt>
          <cx:pt idx="447">0.00116227448106463</cx:pt>
          <cx:pt idx="448">0.000501532581124712</cx:pt>
          <cx:pt idx="449">0.00041095886992645098</cx:pt>
          <cx:pt idx="450">0.0023222334255336</cx:pt>
          <cx:pt idx="451">0.00364899832818982</cx:pt>
          <cx:pt idx="452">-0.00099712411892022594</cx:pt>
          <cx:pt idx="453">-0.023395409083191199</cx:pt>
          <cx:pt idx="454">-0.046305679964978502</cx:pt>
          <cx:pt idx="455">-0.048161126730648103</cx:pt>
          <cx:pt idx="456">0.00274130950347443</cx:pt>
          <cx:pt idx="457">0.0614507729179323</cx:pt>
          <cx:pt idx="458">0.042818183289578003</cx:pt>
          <cx:pt idx="459">-0.013760032276318401</cx:pt>
          <cx:pt idx="460">0.027348441823071199</cx:pt>
          <cx:pt idx="461">-0.00356199166288532</cx:pt>
          <cx:pt idx="462">-0.044238077443318702</cx:pt>
          <cx:pt idx="463">-0.035999668185927702</cx:pt>
          <cx:pt idx="464">-0.057322861172646698</cx:pt>
          <cx:pt idx="465">-0.038095926067181998</cx:pt>
          <cx:pt idx="466">0.034275059859077903</cx:pt>
          <cx:pt idx="467">0.086441149593536701</cx:pt>
          <cx:pt idx="468">0.027275691661151801</cx:pt>
          <cx:pt idx="469">0.075615084644503394</cx:pt>
          <cx:pt idx="470">0.071477061882334103</cx:pt>
          <cx:pt idx="471">0.070089302488284599</cx:pt>
          <cx:pt idx="472">0.055243827454854101</cx:pt>
          <cx:pt idx="473">0.014739143063870801</cx:pt>
          <cx:pt idx="474">0.0131046089848107</cx:pt>
          <cx:pt idx="475">0.0038964954981878298</cx:pt>
          <cx:pt idx="476">0.00017563223850472801</cx:pt>
          <cx:pt idx="477">-0.00110423895286311</cx:pt>
          <cx:pt idx="478">0.0021039445356618898</cx:pt>
          <cx:pt idx="479">0.0046048709642075103</cx:pt>
          <cx:pt idx="480">-0.012107074456813</cx:pt>
          <cx:pt idx="481">-0.031852874100676998</cx:pt>
          <cx:pt idx="482">-0.078386884038294996</cx:pt>
          <cx:pt idx="483">-0.063451043683843897</cx:pt>
          <cx:pt idx="484">-0.0653571384751645</cx:pt>
          <cx:pt idx="485">-0.099663681720986705</cx:pt>
          <cx:pt idx="486">-0.133870365343884</cx:pt>
          <cx:pt idx="487">-0.116311708114942</cx:pt>
          <cx:pt idx="488">-0.064321755932604197</cx:pt>
          <cx:pt idx="489">-0.070306901651560602</cx:pt>
          <cx:pt idx="490">-0.089533416038076005</cx:pt>
          <cx:pt idx="491">-0.065322268660770302</cx:pt>
          <cx:pt idx="492">-0.093127060040009799</cx:pt>
          <cx:pt idx="493">-0.016760429894145699</cx:pt>
          <cx:pt idx="494">0.0175313953536015</cx:pt>
          <cx:pt idx="495">0.044630971996630298</cx:pt>
          <cx:pt idx="496">0.0168117957674884</cx:pt>
          <cx:pt idx="497">0.038891439943161403</cx:pt>
          <cx:pt idx="498">0.057580508821545397</cx:pt>
          <cx:pt idx="499">0.040286063936635801</cx:pt>
          <cx:pt idx="500">-0.0209391718437912</cx:pt>
          <cx:pt idx="501">0.00032179250662739601</cx:pt>
          <cx:pt idx="502">0.0039972339196100897</cx:pt>
          <cx:pt idx="503">0.00033339135701340202</cx:pt>
          <cx:pt idx="504">-0.00022718001578170499</cx:pt>
          <cx:pt idx="505">-0.000157758981805398</cx:pt>
          <cx:pt idx="506">0.0041409831225817902</cx:pt>
          <cx:pt idx="507">0.0116293349338615</cx:pt>
          <cx:pt idx="508">-0.0080620677551547001</cx:pt>
          <cx:pt idx="509">-0.0403496719087987</cx:pt>
          <cx:pt idx="510">-0.091419264730137395</cx:pt>
          <cx:pt idx="511">-0.11229618970230799</cx:pt>
          <cx:pt idx="512">-0.15047355989590899</cx:pt>
          <cx:pt idx="513">-0.15090112973198599</cx:pt>
          <cx:pt idx="514">-0.18444942704942</cx:pt>
          <cx:pt idx="515">-0.184036801472029</cx:pt>
          <cx:pt idx="516">-0.16945576159138701</cx:pt>
          <cx:pt idx="517">-0.134839507048789</cx:pt>
          <cx:pt idx="518">-0.16883807929594299</cx:pt>
          <cx:pt idx="519">-0.108237934175499</cx:pt>
          <cx:pt idx="520">-0.0111663524818105</cx:pt>
          <cx:pt idx="521">0.062232937093612502</cx:pt>
          <cx:pt idx="522">0.042294449066949402</cx:pt>
          <cx:pt idx="523">0.033545789971243398</cx:pt>
          <cx:pt idx="524">0.024957232040167799</cx:pt>
          <cx:pt idx="525">0.080510282453801596</cx:pt>
          <cx:pt idx="526">0.044653582093381099</cx:pt>
          <cx:pt idx="527">0.030999034584813099</cx:pt>
          <cx:pt idx="528">-0.013866524833456399</cx:pt>
          <cx:pt idx="529">0.0049395250795974</cx:pt>
          <cx:pt idx="530">0.0022151912435938001</cx:pt>
          <cx:pt idx="531">0.00055635081541749204</cx:pt>
          <cx:pt idx="532">0.000301701532180498</cx:pt>
          <cx:pt idx="533">0.0011333282611481</cx:pt>
          <cx:pt idx="534">0.00539807657928608</cx:pt>
          <cx:pt idx="535">0.015764375225026401</cx:pt>
          <cx:pt idx="536">0.0021671605826193499</cx:pt>
          <cx:pt idx="537">-0.025954726441575801</cx:pt>
          <cx:pt idx="538">-0.051770834048908199</cx:pt>
          <cx:pt idx="539">-0.074596774000297295</cx:pt>
          <cx:pt idx="540">-0.117746902410263</cx:pt>
          <cx:pt idx="541">-0.064510190421600694</cx:pt>
          <cx:pt idx="542">-0.095579031765666803</cx:pt>
          <cx:pt idx="543">-0.046070304886472901</cx:pt>
          <cx:pt idx="544">-0.066263956280192798</cx:pt>
          <cx:pt idx="545">0.018308956057145501</cx:pt>
          <cx:pt idx="546">-0.00786143116380544</cx:pt>
          <cx:pt idx="547">0.015999284834602501</cx:pt>
          <cx:pt idx="548">0.038683561060058699</cx:pt>
          <cx:pt idx="549">0.00371636869698069</cx:pt>
          <cx:pt idx="550">0.040053546284826602</cx:pt>
          <cx:pt idx="551">0.0087313129341031401</cx:pt>
          <cx:pt idx="552">0.042641400591199599</cx:pt>
          <cx:pt idx="553">0.097867093398039506</cx:pt>
          <cx:pt idx="554">0.027712876761504801</cx:pt>
          <cx:pt idx="555">-0.018222728826508799</cx:pt>
          <cx:pt idx="556">-0.018832930152273299</cx:pt>
          <cx:pt idx="557">0.0178574126694598</cx:pt>
          <cx:pt idx="558">0.0021071299890922002</cx:pt>
          <cx:pt idx="559">-0.00040310353885341201</cx:pt>
          <cx:pt idx="560">-0.00065418616513320601</cx:pt>
          <cx:pt idx="561">9.5992737210259403e-05</cx:pt>
          <cx:pt idx="562">0.0044210310358662698</cx:pt>
          <cx:pt idx="563">0.034553891356047098</cx:pt>
          <cx:pt idx="564">0.0354933398371685</cx:pt>
          <cx:pt idx="565">-0.016726174464043699</cx:pt>
          <cx:pt idx="566">-0.033054992443839998</cx:pt>
          <cx:pt idx="567">-0.038579877032103201</cx:pt>
          <cx:pt idx="568">-0.048603714090919799</cx:pt>
          <cx:pt idx="569">0.0023514697686792402</cx:pt>
          <cx:pt idx="570">0.031315207482324602</cx:pt>
          <cx:pt idx="571">0.034792465227217399</cx:pt>
          <cx:pt idx="572">0.016006495216414</cx:pt>
          <cx:pt idx="573">0.016312818082762501</cx:pt>
          <cx:pt idx="574">0.00038436206513010602</cx:pt>
          <cx:pt idx="575">0.0284910768873789</cx:pt>
          <cx:pt idx="576">-0.0080145056419151598</cx:pt>
          <cx:pt idx="577">-0.012541276004009999</cx:pt>
          <cx:pt idx="578">0.0211846719735065</cx:pt>
          <cx:pt idx="579">-0.0092960432749938093</cx:pt>
          <cx:pt idx="580">0.037723821625183403</cx:pt>
          <cx:pt idx="581">0.013757229108629599</cx:pt>
          <cx:pt idx="582">-0.041839882027784499</cx:pt>
          <cx:pt idx="583">-0.016394018851231699</cx:pt>
          <cx:pt idx="584">-0.028015974125833801</cx:pt>
          <cx:pt idx="585">0.0160582050758163</cx:pt>
          <cx:pt idx="586">-0.00063872838414198404</cx:pt>
          <cx:pt idx="587">0.000124860558612321</cx:pt>
          <cx:pt idx="588">0.00012392734952387701</cx:pt>
          <cx:pt idx="589">0.00047373410399301202</cx:pt>
          <cx:pt idx="590">0.0045403127593005004</cx:pt>
          <cx:pt idx="591">0.0337451229842895</cx:pt>
          <cx:pt idx="592">0.036226474383794602</cx:pt>
          <cx:pt idx="593">-0.014158769545120201</cx:pt>
          <cx:pt idx="594">-0.0297412722287131</cx:pt>
          <cx:pt idx="595">0.014607163067671</cx:pt>
          <cx:pt idx="596">-0.028126115482051</cx:pt>
          <cx:pt idx="597">-0.038726718159551803</cx:pt>
          <cx:pt idx="598">0.057665084369730897</cx:pt>
          <cx:pt idx="599">0.095535687793057197</cx:pt>
          <cx:pt idx="600">0.104264583170031</cx:pt>
          <cx:pt idx="601">-0.00112335861194429</cx:pt>
          <cx:pt idx="602">-0.022006700991234199</cx:pt>
          <cx:pt idx="603">0.0039893240622147098</cx:pt>
          <cx:pt idx="604">-0.0024246541701427701</cx:pt>
          <cx:pt idx="605">-0.036128037247106198</cx:pt>
          <cx:pt idx="606">-0.014241976753271801</cx:pt>
          <cx:pt idx="607">-0.0259815726782738</cx:pt>
          <cx:pt idx="608">0.015108151297288701</cx:pt>
          <cx:pt idx="609">-0.016189131631421001</cx:pt>
          <cx:pt idx="610">-0.049345729245516799</cx:pt>
          <cx:pt idx="611">-0.013916279606233</cx:pt>
          <cx:pt idx="612">0.0050574081623763999</cx:pt>
          <cx:pt idx="613">0.015919946019303001</cx:pt>
          <cx:pt idx="614">-0.00093443272719752996</cx:pt>
          <cx:pt idx="615">-0.00023514143991572501</cx:pt>
          <cx:pt idx="616">-0.00054119969444760502</cx:pt>
          <cx:pt idx="617">-5.7652770379208501e-05</cx:pt>
          <cx:pt idx="618">0.0046987760009718302</cx:pt>
          <cx:pt idx="619">0.0172422217551177</cx:pt>
          <cx:pt idx="620">0.045885336409564097</cx:pt>
          <cx:pt idx="621">0.046614536645707902</cx:pt>
          <cx:pt idx="622">-0.00310349686760974</cx:pt>
          <cx:pt idx="623">0.033733492659933403</cx:pt>
          <cx:pt idx="624">-0.0109853091689926</cx:pt>
          <cx:pt idx="625">-0.070961405025766505</cx:pt>
          <cx:pt idx="626">-0.031338204277751497</cx:pt>
          <cx:pt idx="627">0.049763919339482099</cx:pt>
          <cx:pt idx="628">0.044837873977923798</cx:pt>
          <cx:pt idx="629">0.0129598944014024</cx:pt>
          <cx:pt idx="630">-0.043141124914164997</cx:pt>
          <cx:pt idx="631">-0.011174452469155599</cx:pt>
          <cx:pt idx="632">-0.032540608160026498</cx:pt>
          <cx:pt idx="633">-0.042402514800689899</cx:pt>
          <cx:pt idx="634">-0.0054016835988237597</cx:pt>
          <cx:pt idx="635">-0.00171139997078057</cx:pt>
          <cx:pt idx="636">-0.0021261050075508398</cx:pt>
          <cx:pt idx="637">-0.024993007952299501</cx:pt>
          <cx:pt idx="638">-0.0095719256008863808</cx:pt>
          <cx:pt idx="639">0.0120493866055458</cx:pt>
          <cx:pt idx="640">0.0071836346767805599</cx:pt>
          <cx:pt idx="641">0.010553006423365799</cx:pt>
          <cx:pt idx="642">-4.1740843775518101e-05</cx:pt>
          <cx:pt idx="643">-0.00025714467830819401</cx:pt>
          <cx:pt idx="644">0.00083986087010472503</cx:pt>
          <cx:pt idx="645">5.3366081884782297e-05</cx:pt>
          <cx:pt idx="646">0.0049804313088022802</cx:pt>
          <cx:pt idx="647">0.010980607073015999</cx:pt>
          <cx:pt idx="648">0.043725771597855602</cx:pt>
          <cx:pt idx="649">0.057789734875750599</cx:pt>
          <cx:pt idx="650">0.049932550338418098</cx:pt>
          <cx:pt idx="651">0.076333780432167098</cx:pt>
          <cx:pt idx="652">0.040570737527326699</cx:pt>
          <cx:pt idx="653">0.041763260110931802</cx:pt>
          <cx:pt idx="654">-0.0060556004633255398</cx:pt>
          <cx:pt idx="655">0.033676223495542799</cx:pt>
          <cx:pt idx="656">-0.024706896890308399</cx:pt>
          <cx:pt idx="657">0.038868273633607099</cx:pt>
          <cx:pt idx="658">0.0077376516468455796</cx:pt>
          <cx:pt idx="659">0.0310793395687524</cx:pt>
          <cx:pt idx="660">-0.044732822362198603</cx:pt>
          <cx:pt idx="661">-0.042867951979817603</cx:pt>
          <cx:pt idx="662">-0.054342233505703497</cx:pt>
          <cx:pt idx="663">-0.058206563024216701</cx:pt>
          <cx:pt idx="664">-0.0354788568572754</cx:pt>
          <cx:pt idx="665">-0.053218992926532503</cx:pt>
          <cx:pt idx="666">-0.043533091035040397</cx:pt>
          <cx:pt idx="667">-0.0023218271593522001</cx:pt>
          <cx:pt idx="668">0.0044229807127167597</cx:pt>
          <cx:pt idx="669">0.0042116691461470401</cx:pt>
          <cx:pt idx="670">0.0012711358620523399</cx:pt>
          <cx:pt idx="671">-0.00022444320877600601</cx:pt>
          <cx:pt idx="672">0.00025636448691887</cx:pt>
          <cx:pt idx="673">-0.00031552529670088802</cx:pt>
          <cx:pt idx="674">0.0020897233549077702</cx:pt>
          <cx:pt idx="675">0.0120922821086212</cx:pt>
          <cx:pt idx="676">0.036657879297518799</cx:pt>
          <cx:pt idx="677">0.039483195469136999</cx:pt>
          <cx:pt idx="678">0.071151521623144906</cx:pt>
          <cx:pt idx="679">0.077219231724768703</cx:pt>
          <cx:pt idx="680">0.066574686756211199</cx:pt>
          <cx:pt idx="681">0.098344404419984599</cx:pt>
          <cx:pt idx="682">0.084603488685877998</cx:pt>
          <cx:pt idx="683">0.050357064312549098</cx:pt>
          <cx:pt idx="684">-0.056566531269940802</cx:pt>
          <cx:pt idx="685">-0.020643875243027899</cx:pt>
          <cx:pt idx="686">0.016172621052438999</cx:pt>
          <cx:pt idx="687">-0.016223273450994301</cx:pt>
          <cx:pt idx="688">-0.080260055816083101</cx:pt>
          <cx:pt idx="689">0.023458702171525399</cx:pt>
          <cx:pt idx="690">-0.031044875577770002</cx:pt>
          <cx:pt idx="691">-0.0777480027552446</cx:pt>
          <cx:pt idx="692">-0.041015824363684797</cx:pt>
          <cx:pt idx="693">-0.018714389578101499</cx:pt>
          <cx:pt idx="694">-0.022396060006873698</cx:pt>
          <cx:pt idx="695">-0.0064015146264927401</cx:pt>
          <cx:pt idx="696">-0.0058331344909902504</cx:pt>
          <cx:pt idx="697">0.00137262880788727</cx:pt>
          <cx:pt idx="698">-9.4193551501127194e-05</cx:pt>
          <cx:pt idx="699">-0.00017947889271007601</cx:pt>
          <cx:pt idx="700">4.7291578917567496e-06</cx:pt>
          <cx:pt idx="701">0.00025139150165031602</cx:pt>
          <cx:pt idx="702">0.00041839948143577299</cx:pt>
          <cx:pt idx="703">0.00070669417807391597</cx:pt>
          <cx:pt idx="704">0.0116193797828792</cx:pt>
          <cx:pt idx="705">0.021251706518582499</cx:pt>
          <cx:pt idx="706">0.033016589726139703</cx:pt>
          <cx:pt idx="707">0.048094483854555399</cx:pt>
          <cx:pt idx="708">0.083837821001263496</cx:pt>
          <cx:pt idx="709">0.077479225443069996</cx:pt>
          <cx:pt idx="710">0.078523050472349198</cx:pt>
          <cx:pt idx="711">0.056271415471703598</cx:pt>
          <cx:pt idx="712">0.0229883409791562</cx:pt>
          <cx:pt idx="713">-0.0229072040018088</cx:pt>
          <cx:pt idx="714">-0.090926869550805894</cx:pt>
          <cx:pt idx="715">-0.014918375792551499</cx:pt>
          <cx:pt idx="716">0.023122586693780499</cx:pt>
          <cx:pt idx="717">-0.024065929132071302</cx:pt>
          <cx:pt idx="718">-0.0122002306555253</cx:pt>
          <cx:pt idx="719">0.0072397586301261203</cx:pt>
          <cx:pt idx="720">-0.011632165669539099</cx:pt>
          <cx:pt idx="721">-0.012673290259345601</cx:pt>
          <cx:pt idx="722">-0.0110414076837394</cx:pt>
          <cx:pt idx="723">-0.0042905698754717603</cx:pt>
          <cx:pt idx="724">-1.9114264806813e-05</cx:pt>
          <cx:pt idx="725">-0.00079278585174679295</cx:pt>
          <cx:pt idx="726">-3.6307713844724898e-05</cx:pt>
          <cx:pt idx="727">-0.00055194132240908903</cx:pt>
          <cx:pt idx="728">0.00060863927249468102</cx:pt>
          <cx:pt idx="729">-0.00047400441711997499</cx:pt>
          <cx:pt idx="730">0.00076252528643335198</cx:pt>
          <cx:pt idx="731">-0.00014883256928459199</cx:pt>
          <cx:pt idx="732">-0.00019649662162103299</cx:pt>
          <cx:pt idx="733">-0.0059000502399057398</cx:pt>
          <cx:pt idx="734">-0.0059971140418622997</cx:pt>
          <cx:pt idx="735">0.0013813017098784899</cx:pt>
          <cx:pt idx="736">0.0090745690516310304</cx:pt>
          <cx:pt idx="737">-0.0022179392199204498</cx:pt>
          <cx:pt idx="738">0.00034837482983684798</cx:pt>
          <cx:pt idx="739">0.0099200563893181697</cx:pt>
          <cx:pt idx="740">0.00059655389525160895</cx:pt>
          <cx:pt idx="741">0.0152661221103413</cx:pt>
          <cx:pt idx="742">0.0147402637766763</cx:pt>
          <cx:pt idx="743">0.015912821470834601</cx:pt>
          <cx:pt idx="744">-0.0018199636556345601</cx:pt>
          <cx:pt idx="745">-0.00528022914839939</cx:pt>
          <cx:pt idx="746">0.00041940190596161402</cx:pt>
          <cx:pt idx="747">0.0084284285243369401</cx:pt>
          <cx:pt idx="748">0.0045776235628835499</cx:pt>
          <cx:pt idx="749">0.00404128029155028</cx:pt>
          <cx:pt idx="750">0.0039614167267149301</cx:pt>
          <cx:pt idx="751">-0.00065444969942655604</cx:pt>
          <cx:pt idx="752">0.00029656889206273101</cx:pt>
          <cx:pt idx="753">-0.00049500415009537196</cx:pt>
          <cx:pt idx="754">-0.00057952307549824196</cx:pt>
          <cx:pt idx="755">0.000122609963110344</cx:pt>
          <cx:pt idx="756">-0.00077391398298713905</cx:pt>
          <cx:pt idx="757">0.00033740582797336097</cx:pt>
          <cx:pt idx="758">-0.00025233713160021401</cx:pt>
          <cx:pt idx="759">-0.00084331538577779596</cx:pt>
          <cx:pt idx="760">-4.6355352479658497e-05</cx:pt>
          <cx:pt idx="761">-0.00030991574654117102</cx:pt>
          <cx:pt idx="762">0.00080439741829468295</cx:pt>
          <cx:pt idx="763">0.00023404658529175399</cx:pt>
          <cx:pt idx="764">-9.3101841671090397e-05</cx:pt>
          <cx:pt idx="765">0.0011085609840629899</cx:pt>
          <cx:pt idx="766">0.0012898383817901099</cx:pt>
          <cx:pt idx="767">0.00021526926175677801</cx:pt>
          <cx:pt idx="768">-0.00031507635867910298</cx:pt>
          <cx:pt idx="769">-0.000838993541751921</cx:pt>
          <cx:pt idx="770">0.0014051041687227199</cx:pt>
          <cx:pt idx="771">-0.00063886634576153104</cx:pt>
          <cx:pt idx="772">0.00066114807222939398</cx:pt>
          <cx:pt idx="773">-0.00116283795896413</cx:pt>
          <cx:pt idx="774">-0.0047833520285710703</cx:pt>
          <cx:pt idx="775">-0.0041767900095160699</cx:pt>
          <cx:pt idx="776">-0.00037836687098559603</cx:pt>
          <cx:pt idx="777">0.000257995372987509</cx:pt>
          <cx:pt idx="778">0.000570319818577476</cx:pt>
          <cx:pt idx="779">-0.00023389064202178</cx:pt>
          <cx:pt idx="780">0.000260473996135128</cx:pt>
          <cx:pt idx="781">0.00033019738070253499</cx:pt>
          <cx:pt idx="782">-0.00093026185406168405</cx:pt>
          <cx:pt idx="783">0.00054584225592928302</cx:pt>
          <cx:pt idx="784">0.010751103120613574</cx:pt>
          <cx:pt idx="785">0.020187113367410026</cx:pt>
          <cx:pt idx="786">0.02191937622064135</cx:pt>
          <cx:pt idx="787">0.023971131119005926</cx:pt>
          <cx:pt idx="788">0.0083279089412148996</cx:pt>
          <cx:pt idx="789">0.015387134980448575</cx:pt>
          <cx:pt idx="790">0.014151591846575325</cx:pt>
          <cx:pt idx="791">0.016710315514832749</cx:pt>
          <cx:pt idx="792">0.022656677865923076</cx:pt>
          <cx:pt idx="793">0.035135658280766001</cx:pt>
          <cx:pt idx="794">0.036122973498522247</cx:pt>
          <cx:pt idx="795">0.028838989497371501</cx:pt>
          <cx:pt idx="796">-0.0055803959364507747</cx:pt>
          <cx:pt idx="797">-0.010203029031131424</cx:pt>
          <cx:pt idx="798">-0.0074436480136963251</cx:pt>
          <cx:pt idx="799">-0.01507205112413075</cx:pt>
          <cx:pt idx="800">-0.013695353848175674</cx:pt>
          <cx:pt idx="801">0.0024265052033149376</cx:pt>
          <cx:pt idx="802">-0.0072399470002609996</cx:pt>
          <cx:pt idx="803">-0.001980107276948675</cx:pt>
          <cx:pt idx="804">-0.0065243025405580246</cx:pt>
          <cx:pt idx="805">-0.0042594522790454</cx:pt>
          <cx:pt idx="806">-0.0015535204628685799</cx:pt>
          <cx:pt idx="807">0.00091823649800752498</cx:pt>
          <cx:pt idx="808">0.00037042634653382749</cx:pt>
          <cx:pt idx="809">6.434646529414975e-05</cx:pt>
          <cx:pt idx="810">-2.2310208366923674e-06</cx:pt>
          <cx:pt idx="811">0.0012596105392776299</cx:pt>
          <cx:pt idx="812">0.006321413652775075</cx:pt>
          <cx:pt idx="813">0.017749355589092276</cx:pt>
          <cx:pt idx="814">0.010574476095681925</cx:pt>
          <cx:pt idx="815">-0.0055875598988083504</cx:pt>
          <cx:pt idx="816">-0.0096261519918771753</cx:pt>
          <cx:pt idx="817">0.003559139090326075</cx:pt>
          <cx:pt idx="818">0.016654578218569801</cx:pt>
          <cx:pt idx="819">0.046405132316847751</cx:pt>
          <cx:pt idx="820">0.0364618558134105</cx:pt>
          <cx:pt idx="821">0.021735366992888399</cx:pt>
          <cx:pt idx="822">0.038748054516175003</cx:pt>
          <cx:pt idx="823">0.037782411798425251</cx:pt>
          <cx:pt idx="824">0.010555998743962826</cx:pt>
          <cx:pt idx="825">0.0039752049685261252</cx:pt>
          <cx:pt idx="826">-0.0021361558382964776</cx:pt>
          <cx:pt idx="827">-0.02141482177398615</cx:pt>
          <cx:pt idx="828">-0.010810828747483126</cx:pt>
          <cx:pt idx="829">-0.00320768777043875</cx:pt>
          <cx:pt idx="830">-0.0070280240914190996</cx:pt>
          <cx:pt idx="831">0.0034509495045347751</cx:pt>
          <cx:pt idx="832">-0.006140571982270175</cx:pt>
          <cx:pt idx="833">-0.0056915459678214247</cx:pt>
          <cx:pt idx="834">-0.0011690765364651076</cx:pt>
          <cx:pt idx="835">0.00018253172985716124</cx:pt>
          <cx:pt idx="836">5.8624793051778747e-05</cx:pt>
          <cx:pt idx="837">-0.00010364278587535274</cx:pt>
          <cx:pt idx="838">1.8524813808190874e-05</cx:pt>
          <cx:pt idx="839">0.00207491325064305</cx:pt>
          <cx:pt idx="840">0.0020485401137731877</cx:pt>
          <cx:pt idx="841">0.013935371826890849</cx:pt>
          <cx:pt idx="842">0.0058753448392406</cx:pt>
          <cx:pt idx="843">0.0067814209694641997</cx:pt>
          <cx:pt idx="844">0.0080415634416108744</cx:pt>
          <cx:pt idx="845">0.010249569947632599</cx:pt>
          <cx:pt idx="846">0.022947526484960876</cx:pt>
          <cx:pt idx="847">0.029222981483900751</cx:pt>
          <cx:pt idx="848">0.022627835605245748</cx:pt>
          <cx:pt idx="849">0.016354453813645423</cx:pt>
          <cx:pt idx="850">0.007278886478526125</cx:pt>
          <cx:pt idx="851">0.015138807850990475</cx:pt>
          <cx:pt idx="852">0.0068258558091904746</cx:pt>
          <cx:pt idx="853">-0.00047916273318631748</cx:pt>
          <cx:pt idx="854">-0.0036512904938323749</cx:pt>
          <cx:pt idx="855">-0.024262911571415826</cx:pt>
          <cx:pt idx="856">-0.0021076740927525573</cx:pt>
          <cx:pt idx="857">-0.0021346196586658926</cx:pt>
          <cx:pt idx="858">-0.0057982114396143</cx:pt>
          <cx:pt idx="859">-0.0019515851438724374</cx:pt>
          <cx:pt idx="860">0.0021590573607406498</cx:pt>
          <cx:pt idx="861">-0.0053950675915996997</cx:pt>
          <cx:pt idx="862">-0.00061252778504041502</cx:pt>
          <cx:pt idx="863">0.0013072635166776201</cx:pt>
          <cx:pt idx="864">0.0050932874904627747</cx:pt>
          <cx:pt idx="865">0.00011290396657444499</cx:pt>
          <cx:pt idx="866">4.7785432793673747e-05</cx:pt>
          <cx:pt idx="867">0.00038875058094924752</cx:pt>
          <cx:pt idx="868">0.0063302801980643997</cx:pt>
          <cx:pt idx="869">0.0057297048528285998</cx:pt>
          <cx:pt idx="870">0.0043107620513488003</cx:pt>
          <cx:pt idx="871">0.0041932709828614752</cx:pt>
          <cx:pt idx="872">-0.0087336852373893492</cx:pt>
          <cx:pt idx="873">-0.0034321076523441</cx:pt>
          <cx:pt idx="874">-0.0021345921733445976</cx:pt>
          <cx:pt idx="875">-0.0096413103365524996</cx:pt>
          <cx:pt idx="876">-0.0066630894522406248</cx:pt>
          <cx:pt idx="877">-0.041771677066598498</cx:pt>
          <cx:pt idx="878">-0.036498598929659752</cx:pt>
          <cx:pt idx="879">-0.02939508107131775</cx:pt>
          <cx:pt idx="880">-0.021039820871138475</cx:pt>
          <cx:pt idx="881">0.00043252951807489501</cx:pt>
          <cx:pt idx="882">0.0095608524390807248</cx:pt>
          <cx:pt idx="883">-0.0024778057881393676</cx:pt>
          <cx:pt idx="884">0.010751103120613574</cx:pt>
          <cx:pt idx="885">0.020187113367410026</cx:pt>
          <cx:pt idx="886">0.02191937622064135</cx:pt>
          <cx:pt idx="887">0.023971131119005926</cx:pt>
          <cx:pt idx="888">0.0083279089412148996</cx:pt>
          <cx:pt idx="889">0.015387134980448575</cx:pt>
          <cx:pt idx="890">0.014151591846575325</cx:pt>
          <cx:pt idx="891">0.016710315514832749</cx:pt>
          <cx:pt idx="892">0.022656677865923076</cx:pt>
          <cx:pt idx="893">0.035135658280766001</cx:pt>
          <cx:pt idx="894">0.036122973498522247</cx:pt>
          <cx:pt idx="895">0.028838989497371501</cx:pt>
          <cx:pt idx="896">-0.0055803959364507747</cx:pt>
          <cx:pt idx="897">-0.010203029031131424</cx:pt>
          <cx:pt idx="898">-0.0074436480136963251</cx:pt>
          <cx:pt idx="899">-0.01507205112413075</cx:pt>
          <cx:pt idx="900">-0.013695353848175674</cx:pt>
          <cx:pt idx="901">0.0024265052033149376</cx:pt>
          <cx:pt idx="902">-0.0072399470002609996</cx:pt>
          <cx:pt idx="903">-0.001980107276948675</cx:pt>
          <cx:pt idx="904">-0.0065243025405580246</cx:pt>
          <cx:pt idx="905">-0.0042594522790454</cx:pt>
          <cx:pt idx="906">-0.0015535204628685799</cx:pt>
          <cx:pt idx="907">0.00091823649800752498</cx:pt>
          <cx:pt idx="908">0.00037042634653382749</cx:pt>
          <cx:pt idx="909">6.434646529414975e-05</cx:pt>
          <cx:pt idx="910">-2.2310208366923674e-06</cx:pt>
          <cx:pt idx="911">0.0012596105392776299</cx:pt>
          <cx:pt idx="912">0.006321413652775075</cx:pt>
          <cx:pt idx="913">0.017749355589092276</cx:pt>
          <cx:pt idx="914">0.010574476095681925</cx:pt>
          <cx:pt idx="915">-0.0055875598988083504</cx:pt>
          <cx:pt idx="916">-0.0096261519918771753</cx:pt>
          <cx:pt idx="917">0.003559139090326075</cx:pt>
          <cx:pt idx="918">0.016654578218569801</cx:pt>
          <cx:pt idx="919">0.046405132316847751</cx:pt>
          <cx:pt idx="920">0.0364618558134105</cx:pt>
          <cx:pt idx="921">0.021735366992888399</cx:pt>
          <cx:pt idx="922">0.038748054516175003</cx:pt>
          <cx:pt idx="923">0.037782411798425251</cx:pt>
          <cx:pt idx="924">0.010555998743962826</cx:pt>
          <cx:pt idx="925">0.0039752049685261252</cx:pt>
          <cx:pt idx="926">-0.0021361558382964776</cx:pt>
          <cx:pt idx="927">-0.02141482177398615</cx:pt>
          <cx:pt idx="928">-0.010810828747483126</cx:pt>
          <cx:pt idx="929">-0.00320768777043875</cx:pt>
          <cx:pt idx="930">-0.0070280240914190996</cx:pt>
          <cx:pt idx="931">0.0034509495045347751</cx:pt>
          <cx:pt idx="932">-0.006140571982270175</cx:pt>
          <cx:pt idx="933">-0.0056915459678214247</cx:pt>
          <cx:pt idx="934">-0.0011690765364651076</cx:pt>
          <cx:pt idx="935">0.00018253172985716124</cx:pt>
          <cx:pt idx="936">5.8624793051778747e-05</cx:pt>
          <cx:pt idx="937">-0.00010364278587535274</cx:pt>
          <cx:pt idx="938">1.8524813808190874e-05</cx:pt>
          <cx:pt idx="939">0.00207491325064305</cx:pt>
          <cx:pt idx="940">0.0020485401137731877</cx:pt>
          <cx:pt idx="941">0.013935371826890849</cx:pt>
          <cx:pt idx="942">0.0058753448392406</cx:pt>
          <cx:pt idx="943">0.0067814209694641997</cx:pt>
          <cx:pt idx="944">0.0080415634416108744</cx:pt>
          <cx:pt idx="945">0.010249569947632599</cx:pt>
          <cx:pt idx="946">0.022947526484960876</cx:pt>
          <cx:pt idx="947">0.029222981483900751</cx:pt>
          <cx:pt idx="948">0.022627835605245748</cx:pt>
          <cx:pt idx="949">0.016354453813645423</cx:pt>
          <cx:pt idx="950">0.007278886478526125</cx:pt>
          <cx:pt idx="951">0.015138807850990475</cx:pt>
          <cx:pt idx="952">0.0068258558091904746</cx:pt>
          <cx:pt idx="953">-0.00047916273318631748</cx:pt>
          <cx:pt idx="954">-0.0036512904938323749</cx:pt>
          <cx:pt idx="955">-0.024262911571415826</cx:pt>
          <cx:pt idx="956">-0.0021076740927525573</cx:pt>
          <cx:pt idx="957">-0.0021346196586658926</cx:pt>
          <cx:pt idx="958">-0.0057982114396143</cx:pt>
          <cx:pt idx="959">-0.0019515851438724374</cx:pt>
          <cx:pt idx="960">0.0021590573607406498</cx:pt>
          <cx:pt idx="961">-0.0053950675915996997</cx:pt>
          <cx:pt idx="962">-0.00061252778504041502</cx:pt>
          <cx:pt idx="963">0.0013072635166776201</cx:pt>
          <cx:pt idx="964">0.0050932874904627747</cx:pt>
          <cx:pt idx="965">0.00011290396657444499</cx:pt>
          <cx:pt idx="966">4.7785432793673747e-05</cx:pt>
          <cx:pt idx="967">0.00038875058094924752</cx:pt>
          <cx:pt idx="968">0.0063302801980643997</cx:pt>
          <cx:pt idx="969">0.0057297048528285998</cx:pt>
          <cx:pt idx="970">0.0043107620513488003</cx:pt>
          <cx:pt idx="971">0.0041932709828614752</cx:pt>
          <cx:pt idx="972">-0.0087336852373893492</cx:pt>
          <cx:pt idx="973">-0.0034321076523441</cx:pt>
          <cx:pt idx="974">-0.0021345921733445976</cx:pt>
          <cx:pt idx="975">-0.0096413103365524996</cx:pt>
          <cx:pt idx="976">-0.0066630894522406248</cx:pt>
          <cx:pt idx="977">-0.041771677066598498</cx:pt>
          <cx:pt idx="978">-0.036498598929659752</cx:pt>
          <cx:pt idx="979">-0.02939508107131775</cx:pt>
          <cx:pt idx="980">-0.021039820871138475</cx:pt>
          <cx:pt idx="981">0.00043252951807489501</cx:pt>
          <cx:pt idx="982">0.0095608524390807248</cx:pt>
          <cx:pt idx="983">-0.0024778057881393676</cx:pt>
          <cx:pt idx="984">0.010751103120613574</cx:pt>
          <cx:pt idx="985">0.020187113367410026</cx:pt>
          <cx:pt idx="986">0.02191937622064135</cx:pt>
          <cx:pt idx="987">0.023971131119005926</cx:pt>
          <cx:pt idx="988">0.0083279089412148996</cx:pt>
          <cx:pt idx="989">0.015387134980448575</cx:pt>
          <cx:pt idx="990">0.014151591846575325</cx:pt>
          <cx:pt idx="991">0.016710315514832749</cx:pt>
          <cx:pt idx="992">0.022656677865923076</cx:pt>
          <cx:pt idx="993">0.035135658280766001</cx:pt>
          <cx:pt idx="994">0.036122973498522247</cx:pt>
          <cx:pt idx="995">0.028838989497371501</cx:pt>
          <cx:pt idx="996">-0.0055803959364507747</cx:pt>
          <cx:pt idx="997">-0.010203029031131424</cx:pt>
          <cx:pt idx="998">-0.0074436480136963251</cx:pt>
          <cx:pt idx="999">-0.01507205112413075</cx:pt>
          <cx:pt idx="1000">-0.013695353848175674</cx:pt>
          <cx:pt idx="1001">0.0024265052033149376</cx:pt>
          <cx:pt idx="1002">-0.0072399470002609996</cx:pt>
          <cx:pt idx="1003">-0.001980107276948675</cx:pt>
          <cx:pt idx="1004">-0.0065243025405580246</cx:pt>
          <cx:pt idx="1005">-0.0042594522790454</cx:pt>
          <cx:pt idx="1006">-0.0015535204628685799</cx:pt>
          <cx:pt idx="1007">0.00091823649800752498</cx:pt>
          <cx:pt idx="1008">0.00037042634653382749</cx:pt>
          <cx:pt idx="1009">6.434646529414975e-05</cx:pt>
          <cx:pt idx="1010">-2.2310208366923674e-06</cx:pt>
          <cx:pt idx="1011">0.0012596105392776299</cx:pt>
          <cx:pt idx="1012">0.006321413652775075</cx:pt>
          <cx:pt idx="1013">0.017749355589092276</cx:pt>
          <cx:pt idx="1014">0.010574476095681925</cx:pt>
          <cx:pt idx="1015">-0.0055875598988083504</cx:pt>
          <cx:pt idx="1016">-0.0096261519918771753</cx:pt>
          <cx:pt idx="1017">0.003559139090326075</cx:pt>
          <cx:pt idx="1018">0.016654578218569801</cx:pt>
          <cx:pt idx="1019">0.046405132316847751</cx:pt>
          <cx:pt idx="1020">0.0364618558134105</cx:pt>
          <cx:pt idx="1021">0.021735366992888399</cx:pt>
          <cx:pt idx="1022">0.038748054516175003</cx:pt>
          <cx:pt idx="1023">0.037782411798425251</cx:pt>
          <cx:pt idx="1024">0.010555998743962826</cx:pt>
          <cx:pt idx="1025">0.0039752049685261252</cx:pt>
          <cx:pt idx="1026">-0.0021361558382964776</cx:pt>
          <cx:pt idx="1027">-0.02141482177398615</cx:pt>
          <cx:pt idx="1028">-0.010810828747483126</cx:pt>
          <cx:pt idx="1029">-0.00320768777043875</cx:pt>
          <cx:pt idx="1030">-0.0070280240914190996</cx:pt>
          <cx:pt idx="1031">0.0034509495045347751</cx:pt>
          <cx:pt idx="1032">-0.006140571982270175</cx:pt>
          <cx:pt idx="1033">-0.0056915459678214247</cx:pt>
          <cx:pt idx="1034">-0.0011690765364651076</cx:pt>
          <cx:pt idx="1035">0.00018253172985716124</cx:pt>
          <cx:pt idx="1036">5.8624793051778747e-05</cx:pt>
          <cx:pt idx="1037">-0.00010364278587535274</cx:pt>
          <cx:pt idx="1038">1.8524813808190874e-05</cx:pt>
          <cx:pt idx="1039">0.00207491325064305</cx:pt>
          <cx:pt idx="1040">0.0020485401137731877</cx:pt>
          <cx:pt idx="1041">0.013935371826890849</cx:pt>
          <cx:pt idx="1042">0.0058753448392406</cx:pt>
          <cx:pt idx="1043">0.0067814209694641997</cx:pt>
          <cx:pt idx="1044">0.0080415634416108744</cx:pt>
          <cx:pt idx="1045">0.010249569947632599</cx:pt>
          <cx:pt idx="1046">0.022947526484960876</cx:pt>
          <cx:pt idx="1047">0.029222981483900751</cx:pt>
          <cx:pt idx="1048">0.022627835605245748</cx:pt>
          <cx:pt idx="1049">0.016354453813645423</cx:pt>
          <cx:pt idx="1050">0.007278886478526125</cx:pt>
          <cx:pt idx="1051">0.015138807850990475</cx:pt>
          <cx:pt idx="1052">0.0068258558091904746</cx:pt>
          <cx:pt idx="1053">-0.00047916273318631748</cx:pt>
          <cx:pt idx="1054">-0.0036512904938323749</cx:pt>
          <cx:pt idx="1055">-0.024262911571415826</cx:pt>
          <cx:pt idx="1056">-0.0021076740927525573</cx:pt>
          <cx:pt idx="1057">-0.0021346196586658926</cx:pt>
          <cx:pt idx="1058">-0.0057982114396143</cx:pt>
          <cx:pt idx="1059">-0.0019515851438724374</cx:pt>
          <cx:pt idx="1060">0.0021590573607406498</cx:pt>
          <cx:pt idx="1061">-0.0053950675915996997</cx:pt>
          <cx:pt idx="1062">-0.00061252778504041502</cx:pt>
          <cx:pt idx="1063">0.0013072635166776201</cx:pt>
          <cx:pt idx="1064">0.0050932874904627747</cx:pt>
          <cx:pt idx="1065">0.00011290396657444499</cx:pt>
          <cx:pt idx="1066">4.7785432793673747e-05</cx:pt>
          <cx:pt idx="1067">0.00038875058094924752</cx:pt>
          <cx:pt idx="1068">0.0063302801980643997</cx:pt>
          <cx:pt idx="1069">0.0057297048528285998</cx:pt>
          <cx:pt idx="1070">0.0043107620513488003</cx:pt>
          <cx:pt idx="1071">0.0041932709828614752</cx:pt>
          <cx:pt idx="1072">-0.0087336852373893492</cx:pt>
          <cx:pt idx="1073">-0.0034321076523441</cx:pt>
          <cx:pt idx="1074">-0.0021345921733445976</cx:pt>
          <cx:pt idx="1075">-0.0096413103365524996</cx:pt>
          <cx:pt idx="1076">-0.0066630894522406248</cx:pt>
          <cx:pt idx="1077">-0.041771677066598498</cx:pt>
          <cx:pt idx="1078">-0.036498598929659752</cx:pt>
          <cx:pt idx="1079">-0.02939508107131775</cx:pt>
          <cx:pt idx="1080">-0.021039820871138475</cx:pt>
          <cx:pt idx="1081">0.00043252951807489501</cx:pt>
          <cx:pt idx="1082">0.0095608524390807248</cx:pt>
          <cx:pt idx="1083">-0.0024778057881393676</cx:pt>
        </cx:lvl>
      </cx:numDim>
    </cx:data>
    <cx:data id="187">
      <cx:numDim type="val">
        <cx:f>Sheet2!$GF$1:$GF$1084</cx:f>
        <cx:lvl ptCount="1084" formatCode="G/通用格式">
          <cx:pt idx="0">-0.00066215633231488298</cx:pt>
          <cx:pt idx="1">6.9796648057873905e-05</cx:pt>
          <cx:pt idx="2">-0.00027253094874897001</cx:pt>
          <cx:pt idx="3">-1.61587530271526e-05</cx:pt>
          <cx:pt idx="4">-0.00062008531964530798</cx:pt>
          <cx:pt idx="5">-0.00014572192722625999</cx:pt>
          <cx:pt idx="6">0.00030828017014004699</cx:pt>
          <cx:pt idx="7">5.5955943072861098e-05</cx:pt>
          <cx:pt idx="8">0.000132026340275675</cx:pt>
          <cx:pt idx="9">-0.00091205612106446505</cx:pt>
          <cx:pt idx="10">0.000415883925468175</cx:pt>
          <cx:pt idx="11">1.9516409623495799e-05</cx:pt>
          <cx:pt idx="12">-0.00028394500226100098</cx:pt>
          <cx:pt idx="13">-8.80505936845649e-05</cx:pt>
          <cx:pt idx="14">0.00015875736416004301</cx:pt>
          <cx:pt idx="15">8.0867163642144794e-05</cx:pt>
          <cx:pt idx="16">0.00062545806226167299</cx:pt>
          <cx:pt idx="17">0.00015916520376337999</cx:pt>
          <cx:pt idx="18">9.1734921740763603e-05</cx:pt>
          <cx:pt idx="19">0.000193361181393682</cx:pt>
          <cx:pt idx="20">-0.0011897503270572401</cx:pt>
          <cx:pt idx="21">0.00037093718287667501</cx:pt>
          <cx:pt idx="22">4.8598689533797103e-05</cx:pt>
          <cx:pt idx="23">0.00044828000164243398</cx:pt>
          <cx:pt idx="24">0.00047052643916991498</cx:pt>
          <cx:pt idx="25">-0.00029272147368291301</cx:pt>
          <cx:pt idx="26">0.00032221338298860102</cx:pt>
          <cx:pt idx="27">-9.5994968442503196e-05</cx:pt>
          <cx:pt idx="28">-0.00044818066376848501</cx:pt>
          <cx:pt idx="29">0.00013120619834380501</cx:pt>
          <cx:pt idx="30">0.00036550202832577198</cx:pt>
          <cx:pt idx="31">0.000100653597752072</cx:pt>
          <cx:pt idx="32">-5.2788278471134203e-05</cx:pt>
          <cx:pt idx="33">7.7659397761532895e-05</cx:pt>
          <cx:pt idx="34">-0.00077127007687379401</cx:pt>
          <cx:pt idx="35">0.00031977142127759999</cx:pt>
          <cx:pt idx="36">-0.00064652763410416602</cx:pt>
          <cx:pt idx="37">-0.000115414749724378</cx:pt>
          <cx:pt idx="38">-0.00052061621792549005</cx:pt>
          <cx:pt idx="39">-0.000289261316694295</cx:pt>
          <cx:pt idx="40">-0.0016424596723547699</cx:pt>
          <cx:pt idx="41">-0.00100215533683046</cx:pt>
          <cx:pt idx="42">-0.00105366561814366</cx:pt>
          <cx:pt idx="43">0.00042799691712750999</cx:pt>
          <cx:pt idx="44">-0.0012704808816532799</cx:pt>
          <cx:pt idx="45">2.5151848731899001e-05</cx:pt>
          <cx:pt idx="46">-0.000126407421209523</cx:pt>
          <cx:pt idx="47">0.00039413330286619801</cx:pt>
          <cx:pt idx="48">-0.00022321362282887299</cx:pt>
          <cx:pt idx="49">-0.00010094927829598899</cx:pt>
          <cx:pt idx="50">-0.00083903831642573496</cx:pt>
          <cx:pt idx="51">1.7866342212347701e-05</cx:pt>
          <cx:pt idx="52">-0.00058417360994043399</cx:pt>
          <cx:pt idx="53">9.9584192438224793e-05</cx:pt>
          <cx:pt idx="54">-0.00010498916290479499</cx:pt>
          <cx:pt idx="55">0.00039413253068685801</cx:pt>
          <cx:pt idx="56">-3.728588041006e-05</cx:pt>
          <cx:pt idx="57">-0.000345931303099441</cx:pt>
          <cx:pt idx="58">-0.00028845160189619701</cx:pt>
          <cx:pt idx="59">0.00086648574332294601</cx:pt>
          <cx:pt idx="60">0.000266141289134448</cx:pt>
          <cx:pt idx="61">-0.00026026696556276401</cx:pt>
          <cx:pt idx="62">0.000149125657559794</cx:pt>
          <cx:pt idx="63">-0.00025077138111264302</cx:pt>
          <cx:pt idx="64">-0.00038474091577039599</cx:pt>
          <cx:pt idx="65">-0.00097625110169906196</cx:pt>
          <cx:pt idx="66">-0.0032775249905531898</cx:pt>
          <cx:pt idx="67">-0.0032304374908521099</cx:pt>
          <cx:pt idx="68">-0.0036441638763608001</cx:pt>
          <cx:pt idx="69">-0.0037728697390471602</cx:pt>
          <cx:pt idx="70">-0.0054367682510819103</cx:pt>
          <cx:pt idx="71">-0.0025284881343225702</cx:pt>
          <cx:pt idx="72">-0.0031551963940235901</cx:pt>
          <cx:pt idx="73">-0.0035756987053858101</cx:pt>
          <cx:pt idx="74">-0.0024529052532010899</cx:pt>
          <cx:pt idx="75">-0.00063474802919881695</cx:pt>
          <cx:pt idx="76">0.00054879399501515404</cx:pt>
          <cx:pt idx="77">0.0010369134962193399</cx:pt>
          <cx:pt idx="78">-6.6547205689328795e-05</cx:pt>
          <cx:pt idx="79">0.00045060182516911502</cx:pt>
          <cx:pt idx="80">0.00028409088300398002</cx:pt>
          <cx:pt idx="81">3.3948992191802901e-05</cx:pt>
          <cx:pt idx="82">-0.00019788329425405199</cx:pt>
          <cx:pt idx="83">1.0578477790168299e-05</cx:pt>
          <cx:pt idx="84">0.00089813630507495695</cx:pt>
          <cx:pt idx="85">-0.00013078960717389799</cx:pt>
          <cx:pt idx="86">-0.00011886506379177801</cx:pt>
          <cx:pt idx="87">0.00039622894629630102</cx:pt>
          <cx:pt idx="88">-0.00043599615702881</cx:pt>
          <cx:pt idx="89">-0.0011180917199735099</cx:pt>
          <cx:pt idx="90">-0.00081724218934595605</cx:pt>
          <cx:pt idx="91">-0.00088824785149672696</cx:pt>
          <cx:pt idx="92">-0.0076699756179301097</cx:pt>
          <cx:pt idx="93">-0.0126537983492196</cx:pt>
          <cx:pt idx="94">-0.012146199194230701</cx:pt>
          <cx:pt idx="95">-0.0071950029678074998</cx:pt>
          <cx:pt idx="96">-0.0125475654869842</cx:pt>
          <cx:pt idx="97">-0.022177184738072401</cx:pt>
          <cx:pt idx="98">-0.025274970857438898</cx:pt>
          <cx:pt idx="99">-0.049860286199209701</cx:pt>
          <cx:pt idx="100">-0.030660003117905</cx:pt>
          <cx:pt idx="101">-0.013421201810375399</cx:pt>
          <cx:pt idx="102">-0.0119835436836841</cx:pt>
          <cx:pt idx="103">-0.0088842142112356901</cx:pt>
          <cx:pt idx="104">0.0015676314559045701</cx:pt>
          <cx:pt idx="105">0.0019432082392437701</cx:pt>
          <cx:pt idx="106">0.00107212956245411</cx:pt>
          <cx:pt idx="107">0.0019715285122259502</cx:pt>
          <cx:pt idx="108">0.0014699953906018399</cx:pt>
          <cx:pt idx="109">0.00016664953648264501</cx:pt>
          <cx:pt idx="110">-0.00072680509132571302</cx:pt>
          <cx:pt idx="111">-0.00018532162117525201</cx:pt>
          <cx:pt idx="112">0.00050933531577498697</cx:pt>
          <cx:pt idx="113">-0.00019923262327164201</cx:pt>
          <cx:pt idx="114">-0.00028681679653616202</cx:pt>
          <cx:pt idx="115">-0.00025269462294313097</cx:pt>
          <cx:pt idx="116">0.00050130580031808195</cx:pt>
          <cx:pt idx="117">-0.00052374265174834995</cx:pt>
          <cx:pt idx="118">-0.0027250570412515902</cx:pt>
          <cx:pt idx="119">-0.0052779439626301598</cx:pt>
          <cx:pt idx="120">-0.021295169594332201</cx:pt>
          <cx:pt idx="121">-0.020716343953683498</cx:pt>
          <cx:pt idx="122">-0.032981536662057699</cx:pt>
          <cx:pt idx="123">-0.049347089813585598</cx:pt>
          <cx:pt idx="124">-0.042649923289028502</cx:pt>
          <cx:pt idx="125">-0.043791649492169203</cx:pt>
          <cx:pt idx="126">-0.080746126681389099</cx:pt>
          <cx:pt idx="127">-0.086593871483924695</cx:pt>
          <cx:pt idx="128">-0.062877923994833398</cx:pt>
          <cx:pt idx="129">-0.046708568803246801</cx:pt>
          <cx:pt idx="130">-0.027137713594515101</cx:pt>
          <cx:pt idx="131">-0.027295699075020101</cx:pt>
          <cx:pt idx="132">-0.0165351906768661</cx:pt>
          <cx:pt idx="133">-0.0072782392099439404</cx:pt>
          <cx:pt idx="134">-0.00057258931863914304</cx:pt>
          <cx:pt idx="135">0.0081593774591817696</cx:pt>
          <cx:pt idx="136">0.00469253769936553</cx:pt>
          <cx:pt idx="137">9.1086775522950805e-05</cx:pt>
          <cx:pt idx="138">-0.00035787215797034299</cx:pt>
          <cx:pt idx="139">0.00027186869965242902</cx:pt>
          <cx:pt idx="140">-6.4691178288791494e-05</cx:pt>
          <cx:pt idx="141">-0.000180365439276996</cx:pt>
          <cx:pt idx="142">-3.0574628412109698e-05</cx:pt>
          <cx:pt idx="143">-0.00038080500109803102</cx:pt>
          <cx:pt idx="144">-0.00137489715213424</cx:pt>
          <cx:pt idx="145">-0.0034793921076942801</cx:pt>
          <cx:pt idx="146">-0.00351660989664706</cx:pt>
          <cx:pt idx="147">-0.0076910336173546404</cx:pt>
          <cx:pt idx="148">-0.00077943864276058296</cx:pt>
          <cx:pt idx="149">-0.0043168980247314101</cx:pt>
          <cx:pt idx="150">-0.00130898051871104</cx:pt>
          <cx:pt idx="151">-0.0105918821824678</cx:pt>
          <cx:pt idx="152">-0.025812630798775701</cx:pt>
          <cx:pt idx="153">-0.057661890989331901</cx:pt>
          <cx:pt idx="154">-0.068954191277593002</cx:pt>
          <cx:pt idx="155">-0.0621018220109694</cx:pt>
          <cx:pt idx="156">-0.0116072919804797</cx:pt>
          <cx:pt idx="157">-0.012636074775656101</cx:pt>
          <cx:pt idx="158">-0.069489659422151698</cx:pt>
          <cx:pt idx="159">-0.086292157099297204</cx:pt>
          <cx:pt idx="160">-0.076152027436102498</cx:pt>
          <cx:pt idx="161">-0.041560260620778298</cx:pt>
          <cx:pt idx="162">-0.0125127507442577</cx:pt>
          <cx:pt idx="163">0.0097370715575441098</cx:pt>
          <cx:pt idx="164">-0.00039053520599192102</cx:pt>
          <cx:pt idx="165">-0.019625702030493401</cx:pt>
          <cx:pt idx="166">-0.018191817023173101</cx:pt>
          <cx:pt idx="167">0.00018064752632606699</cx:pt>
          <cx:pt idx="168">0.00039660496972876398</cx:pt>
          <cx:pt idx="169">0.00014861139385590101</cx:pt>
          <cx:pt idx="170">0.00087948174535358895</cx:pt>
          <cx:pt idx="171">-0.0054905035141736697</cx:pt>
          <cx:pt idx="172">-0.0023448746085896299</cx:pt>
          <cx:pt idx="173">0.012734468409499799</cx:pt>
          <cx:pt idx="174">-0.0115873361404807</cx:pt>
          <cx:pt idx="175">-0.032631309756113801</cx:pt>
          <cx:pt idx="176">-0.00906048978511639</cx:pt>
          <cx:pt idx="177">0.011047156648125601</cx:pt>
          <cx:pt idx="178">-0.00183034685881855</cx:pt>
          <cx:pt idx="179">-0.011667688409511399</cx:pt>
          <cx:pt idx="180">-0.000871443457819694</cx:pt>
          <cx:pt idx="181">0.0134881909596891</cx:pt>
          <cx:pt idx="182">0.0064490976517220496</cx:pt>
          <cx:pt idx="183">-0.058604751553863403</cx:pt>
          <cx:pt idx="184">-0.040663277308474001</cx:pt>
          <cx:pt idx="185">-0.037720913409145101</cx:pt>
          <cx:pt idx="186">-0.055594776054753499</cx:pt>
          <cx:pt idx="187">-0.071823275174742102</cx:pt>
          <cx:pt idx="188">-0.086886923346924397</cx:pt>
          <cx:pt idx="189">-0.044059902042026602</cx:pt>
          <cx:pt idx="190">0.041732916881708999</cx:pt>
          <cx:pt idx="191">0.051188011997213199</cx:pt>
          <cx:pt idx="192">0.0108405082585998</cx:pt>
          <cx:pt idx="193">-0.034555598887425203</cx:pt>
          <cx:pt idx="194">-0.00085875490969991196</cx:pt>
          <cx:pt idx="195">7.2746947285056302e-05</cx:pt>
          <cx:pt idx="196">-0.00072030439391275599</cx:pt>
          <cx:pt idx="197">-0.0019843014898639701</cx:pt>
          <cx:pt idx="198">-0.000359653925020355</cx:pt>
          <cx:pt idx="199">-0.00019444647819552799</cx:pt>
          <cx:pt idx="200">-0.0017578334034076075</cx:pt>
          <cx:pt idx="201">5.2083707207658499e-05</cx:pt>
          <cx:pt idx="202">-0.0069559255614518502</cx:pt>
          <cx:pt idx="203">-0.021820797688549248</cx:pt>
          <cx:pt idx="204">-0.0085579325343687253</cx:pt>
          <cx:pt idx="205">0.0044417078847254999</cx:pt>
          <cx:pt idx="206">-0.00087077294966065254</cx:pt>
          <cx:pt idx="207">-0.0032011660538340749</cx:pt>
          <cx:pt idx="208">-0.0021146479830910451</cx:pt>
          <cx:pt idx="209">-0.00056103686105454505</cx:pt>
          <cx:pt idx="210">0.0067628441377048246</cx:pt>
          <cx:pt idx="211">0.00137861570603282</cx:pt>
          <cx:pt idx="212">-0.017934947417113101</cx:pt>
          <cx:pt idx="213">-0.0036739046407864252</cx:pt>
          <cx:pt idx="214">-0.0063564715939818496</cx:pt>
          <cx:pt idx="215">-0.0054223591472548497</cx:pt>
          <cx:pt idx="216">-0.015618030282164699</cx:pt>
          <cx:pt idx="217">-0.00014591934079925776</cx:pt>
          <cx:pt idx="218">0.012308146492469176</cx:pt>
          <cx:pt idx="219">0.023320890681529999</cx:pt>
          <cx:pt idx="220">0.020488538969473776</cx:pt>
          <cx:pt idx="221">0.00058988830507211503</cx:pt>
          <cx:pt idx="222">-4.6143378834247001e-05</cx:pt>
          <cx:pt idx="223">0.00010853328677060899</cx:pt>
          <cx:pt idx="224">-5.8364685357068751e-05</cx:pt>
          <cx:pt idx="225">-0.00024434382792126377</cx:pt>
          <cx:pt idx="226">0.0011964453304950974</cx:pt>
          <cx:pt idx="227">-0.0019851279108146227</cx:pt>
          <cx:pt idx="228">-0.0010751758054874576</cx:pt>
          <cx:pt idx="229">0.00030398032293812999</cx:pt>
          <cx:pt idx="230">-0.0087218588292800499</cx:pt>
          <cx:pt idx="231">-0.011821141984457925</cx:pt>
          <cx:pt idx="232">0.0032138556026453748</cx:pt>
          <cx:pt idx="233">0.0067229557379858999</cx:pt>
          <cx:pt idx="234">-0.0024791553158584898</cx:pt>
          <cx:pt idx="235">0.0018693828178884975</cx:pt>
          <cx:pt idx="236">-0.012190688699587025</cx:pt>
          <cx:pt idx="237">-0.01011077021502305</cx:pt>
          <cx:pt idx="238">0.006491071817209375</cx:pt>
          <cx:pt idx="239">-0.0031214392306517249</cx:pt>
          <cx:pt idx="240">-0.021821353201618175</cx:pt>
          <cx:pt idx="241">-0.010948220753455201</cx:pt>
          <cx:pt idx="242">0.00031038146146210001</cx:pt>
          <cx:pt idx="243">-0.0069783317809413749</cx:pt>
          <cx:pt idx="244">-0.0020919542324560727</cx:pt>
          <cx:pt idx="245">0.0017302541044870174</cx:pt>
          <cx:pt idx="246">0.01199828533380525</cx:pt>
          <cx:pt idx="247">0.01616735832267345</cx:pt>
          <cx:pt idx="248">0.019162602544795473</cx:pt>
          <cx:pt idx="249">0.0084411235882321748</cx:pt>
          <cx:pt idx="250">-0.0011299619311445849</cx:pt>
          <cx:pt idx="251">-0.00023135470608733974</cx:pt>
          <cx:pt idx="252">7.7117446712603256e-06</cx:pt>
          <cx:pt idx="253">-0.00037537231477424</cx:pt>
          <cx:pt idx="254">-0.00076931651764816503</cx:pt>
          <cx:pt idx="255">-0.0043492545563818246</cx:pt>
          <cx:pt idx="256">0.0013348073450037976</cx:pt>
          <cx:pt idx="257">-0.0021467351332475752</cx:pt>
          <cx:pt idx="258">-0.019862462883335999</cx:pt>
          <cx:pt idx="259">-0.0081342426549362249</cx:pt>
          <cx:pt idx="260">0.0091705288681271247</cx:pt>
          <cx:pt idx="261">0.010468450600289451</cx:pt>
          <cx:pt idx="262">0.0036896351033747</cx:pt>
          <cx:pt idx="263">-0.0035416075563977751</cx:pt>
          <cx:pt idx="264">-0.0041364159692332753</cx:pt>
          <cx:pt idx="265">-0.010050104543422075</cx:pt>
          <cx:pt idx="266">-0.0042582131254792002</cx:pt>
          <cx:pt idx="267">-0.00535966465972705</cx:pt>
          <cx:pt idx="268">-0.0078704308311876494</cx:pt>
          <cx:pt idx="269">0.0073601335447443751</cx:pt>
          <cx:pt idx="270">0.0071689520253595254</cx:pt>
          <cx:pt idx="271">0.0090622023197010505</cx:pt>
          <cx:pt idx="272">0.0038912342011516499</cx:pt>
          <cx:pt idx="273">0.004067798452733625</cx:pt>
          <cx:pt idx="274">0.01397824344577585</cx:pt>
          <cx:pt idx="275">0.016877387711576299</cx:pt>
          <cx:pt idx="276">0.0113321353025911</cx:pt>
          <cx:pt idx="277">-0.00060895212504816004</cx:pt>
          <cx:pt idx="278">-0.00196022322762317</cx:pt>
          <cx:pt idx="279">-0.00030474301721568499</cx:pt>
          <cx:pt idx="280">-0.000126347433784714</cx:pt>
          <cx:pt idx="281">-5.0826397007297999e-05</cx:pt>
          <cx:pt idx="282">-9.6561075915185744e-05</cx:pt>
          <cx:pt idx="283">-0.00456137825509495</cx:pt>
          <cx:pt idx="284">-0.0026377601638047001</cx:pt>
          <cx:pt idx="285">-0.0117896192393629</cx:pt>
          <cx:pt idx="286">-0.023496896073774524</cx:pt>
          <cx:pt idx="287">0.0042548423816907753</cx:pt>
          <cx:pt idx="288">0.019566837186326649</cx:pt>
          <cx:pt idx="289">0.0065249055634625996</cx:pt>
          <cx:pt idx="290">-0.0044603253796188999</cx:pt>
          <cx:pt idx="291">-0.0075188639105539749</cx:pt>
          <cx:pt idx="292">0.0032801867882865749</cx:pt>
          <cx:pt idx="293">-0.017817476324994273</cx:pt>
          <cx:pt idx="294">-0.02235387420959915</cx:pt>
          <cx:pt idx="295">1.4329399132681525e-05</cx:pt>
          <cx:pt idx="296">-0.01040199681849985</cx:pt>
          <cx:pt idx="297">-0.0020891355606187977</cx:pt>
          <cx:pt idx="298">0.0050679482495370248</cx:pt>
          <cx:pt idx="299">0.075547097731450505</cx:pt>
          <cx:pt idx="300">0.0322034405452944</cx:pt>
          <cx:pt idx="301">-0.00233553615899445</cx:pt>
          <cx:pt idx="302">0.048318471891422202</cx:pt>
          <cx:pt idx="303">0.047263501771870602</cx:pt>
          <cx:pt idx="304">0.013980067772338799</cx:pt>
          <cx:pt idx="305">-0.0126493104756665</cx:pt>
          <cx:pt idx="306">-0.0070027865357488797</cx:pt>
          <cx:pt idx="307">-0.00033712105033506903</cx:pt>
          <cx:pt idx="308">0.00058209605587551205</cx:pt>
          <cx:pt idx="309">-0.0017680384804991899</cx:pt>
          <cx:pt idx="310">0.00080527273633744295</cx:pt>
          <cx:pt idx="311">-0.032303213052433798</cx:pt>
          <cx:pt idx="312">-0.074245273883391805</cx:pt>
          <cx:pt idx="313">-0.089752203762987898</cx:pt>
          <cx:pt idx="314">-0.047913421297040397</cx:pt>
          <cx:pt idx="315">0.030147280776511</cx:pt>
          <cx:pt idx="316">0.082303727094595797</cx:pt>
          <cx:pt idx="317">0.063320813054391994</cx:pt>
          <cx:pt idx="318">0.041126620254185703</cx:pt>
          <cx:pt idx="319">-0.00610347481102432</cx:pt>
          <cx:pt idx="320">-0.021145882565081601</cx:pt>
          <cx:pt idx="321">-0.271487848486267</cx:pt>
          <cx:pt idx="322">-0.17476441188830699</cx:pt>
          <cx:pt idx="323">-0.040188257149461303</cx:pt>
          <cx:pt idx="324">-0.064550341919283605</cx:pt>
          <cx:pt idx="325">-0.0406172990393504</cx:pt>
          <cx:pt idx="326">0.0103589114412856</cx:pt>
          <cx:pt idx="327">0.068260151078994594</cx:pt>
          <cx:pt idx="328">0.0521148564215516</cx:pt>
          <cx:pt idx="329">0.0303217429359431</cx:pt>
          <cx:pt idx="330">-0.00116145719866505</cx:pt>
          <cx:pt idx="331">-0.0206915668386158</cx:pt>
          <cx:pt idx="332">-0.0359473723303377</cx:pt>
          <cx:pt idx="333">-0.020994631670534201</cx:pt>
          <cx:pt idx="334">-0.0041028223602430402</cx:pt>
          <cx:pt idx="335">-0.0010940239514985899</cx:pt>
          <cx:pt idx="336">-0.000570247142977376</cx:pt>
          <cx:pt idx="337">0.00141704850317965</cx:pt>
          <cx:pt idx="338">0.0072573145639849004</cx:pt>
          <cx:pt idx="339">-0.0547752906889954</cx:pt>
          <cx:pt idx="340">-0.086405310199646895</cx:pt>
          <cx:pt idx="341">-0.069548687146172794</cx:pt>
          <cx:pt idx="342">0.0070551955333828598</cx:pt>
          <cx:pt idx="343">0.011503693697686401</cx:pt>
          <cx:pt idx="344">0.058563639474725697</cx:pt>
          <cx:pt idx="345">0.016486496308470901</cx:pt>
          <cx:pt idx="346">0.108573086330714</cx:pt>
          <cx:pt idx="347">0.096138169530592593</cx:pt>
          <cx:pt idx="348">0.0119513573265984</cx:pt>
          <cx:pt idx="349">-0.086721200519515304</cx:pt>
          <cx:pt idx="350">-0.061037480744049202</cx:pt>
          <cx:pt idx="351">-0.033282653300486902</cx:pt>
          <cx:pt idx="352">-0.055384441910130401</cx:pt>
          <cx:pt idx="353">0.050368843407948997</cx:pt>
          <cx:pt idx="354">0.0542258728342409</cx:pt>
          <cx:pt idx="355">0.103317604994846</cx:pt>
          <cx:pt idx="356">0.070630842012988596</cx:pt>
          <cx:pt idx="357">0.019395207883204299</cx:pt>
          <cx:pt idx="358">-0.020439191135491398</cx:pt>
          <cx:pt idx="359">-0.024214214727408399</cx:pt>
          <cx:pt idx="360">-0.027897192466292499</cx:pt>
          <cx:pt idx="361">-0.0196062197786077</cx:pt>
          <cx:pt idx="362">-0.010658897305127301</cx:pt>
          <cx:pt idx="363">-0.0021316035008557802</cx:pt>
          <cx:pt idx="364">-0.00022910358763418299</cx:pt>
          <cx:pt idx="365">0.0019332828833420301</cx:pt>
          <cx:pt idx="366">-0.00052621756763984804</cx:pt>
          <cx:pt idx="367">-0.045955047115446998</cx:pt>
          <cx:pt idx="368">-0.058962700571071301</cx:pt>
          <cx:pt idx="369">-0.023910859514794401</cx:pt>
          <cx:pt idx="370">0.0305019639204266</cx:pt>
          <cx:pt idx="371">0.030616133803226999</cx:pt>
          <cx:pt idx="372">0.031911717870631101</cx:pt>
          <cx:pt idx="373">0.0214716407221563</cx:pt>
          <cx:pt idx="374">0.12574353721561199</cx:pt>
          <cx:pt idx="375">0.12340566717083901</cx:pt>
          <cx:pt idx="376">0.082103349681552307</cx:pt>
          <cx:pt idx="377">0.058505908326839398</cx:pt>
          <cx:pt idx="378">0.034567288396498697</cx:pt>
          <cx:pt idx="379">0.062261830145457601</cx:pt>
          <cx:pt idx="380">0.052732871623696602</cx:pt>
          <cx:pt idx="381">0.15688322050096001</cx:pt>
          <cx:pt idx="382">0.139078450903039</cx:pt>
          <cx:pt idx="383">0.16980164865584299</cx:pt>
          <cx:pt idx="384">0.085265179972388305</cx:pt>
          <cx:pt idx="385">0.044886441578424002</cx:pt>
          <cx:pt idx="386">0.019267312569383899</cx:pt>
          <cx:pt idx="387">-0.0114490062890155</cx:pt>
          <cx:pt idx="388">-0.026511000210205901</cx:pt>
          <cx:pt idx="389">-0.037677025975243798</cx:pt>
          <cx:pt idx="390">-0.024128145584944301</cx:pt>
          <cx:pt idx="391">0.00063733651761499997</cx:pt>
          <cx:pt idx="392">-0.00028296802999143602</cx:pt>
          <cx:pt idx="393">0.00053501333750277397</cx:pt>
          <cx:pt idx="394">0.00022667505381884201</cx:pt>
          <cx:pt idx="395">-0.015651848878533301</cx:pt>
          <cx:pt idx="396">-0.0255319427719073</cx:pt>
          <cx:pt idx="397">0.0246451714768142</cx:pt>
          <cx:pt idx="398">-0.000936540945391761</cx:pt>
          <cx:pt idx="399">0.0117421664583822</cx:pt>
          <cx:pt idx="400">0.083728041464376804</cx:pt>
          <cx:pt idx="401">0.080348903095808999</cx:pt>
          <cx:pt idx="402">0.103623141561417</cx:pt>
          <cx:pt idx="403">0.15044965342128899</cx:pt>
          <cx:pt idx="404">0.14521863877976099</cx:pt>
          <cx:pt idx="405">0.11524219073771901</cx:pt>
          <cx:pt idx="406">0.13327674300369899</cx:pt>
          <cx:pt idx="407">0.13229608912245</cx:pt>
          <cx:pt idx="408">0.112730427415051</cx:pt>
          <cx:pt idx="409">0.13302812060526201</cx:pt>
          <cx:pt idx="410">0.16786214791676801</cx:pt>
          <cx:pt idx="411">0.159086894161828</cx:pt>
          <cx:pt idx="412">0.059368047378018401</cx:pt>
          <cx:pt idx="413">-0.011836991973095</cx:pt>
          <cx:pt idx="414">-0.032014948542529301</cx:pt>
          <cx:pt idx="415">-0.0331591955144004</cx:pt>
          <cx:pt idx="416">-0.028315461006789</cx:pt>
          <cx:pt idx="417">-0.029801072912856299</cx:pt>
          <cx:pt idx="418">-0.015436181717310199</cx:pt>
          <cx:pt idx="419">-0.00023869257587625701</cx:pt>
          <cx:pt idx="420">-2.9723369912051399e-06</cx:pt>
          <cx:pt idx="421">-0.000151576419613036</cx:pt>
          <cx:pt idx="422">0.0016187513196073301</cx:pt>
          <cx:pt idx="423">0.0103040484614784</cx:pt>
          <cx:pt idx="424">0.0151452991242347</cx:pt>
          <cx:pt idx="425">-0.0112886559619287</cx:pt>
          <cx:pt idx="426">-0.063207861529597301</cx:pt>
          <cx:pt idx="427">-0.050307769134669</cx:pt>
          <cx:pt idx="428">-0.03035658828444</cx:pt>
          <cx:pt idx="429">-0.015653152842939701</cx:pt>
          <cx:pt idx="430">0.041163408437793501</cx:pt>
          <cx:pt idx="431">0.043552484075591702</cx:pt>
          <cx:pt idx="432">0.076336194905446797</cx:pt>
          <cx:pt idx="433">0.112914416923954</cx:pt>
          <cx:pt idx="434">0.16316393148692601</cx:pt>
          <cx:pt idx="435">0.072671366120400496</cx:pt>
          <cx:pt idx="436">0.00672881220301843</cx:pt>
          <cx:pt idx="437">0.095385415043965097</cx:pt>
          <cx:pt idx="438">0.107772357885595</cx:pt>
          <cx:pt idx="439">0.044537197111809597</cx:pt>
          <cx:pt idx="440">-0.107305925677082</cx:pt>
          <cx:pt idx="441">-0.091570110328392004</cx:pt>
          <cx:pt idx="442">-0.083041377446602699</cx:pt>
          <cx:pt idx="443">-0.064938609984970697</cx:pt>
          <cx:pt idx="444">-0.051540354323347103</cx:pt>
          <cx:pt idx="445">-0.032754130868626802</cx:pt>
          <cx:pt idx="446">-0.0043650943357968399</cx:pt>
          <cx:pt idx="447">-5.1438701023016103e-05</cx:pt>
          <cx:pt idx="448">0.00025491954696144699</cx:pt>
          <cx:pt idx="449">-2.08116214598818e-05</cx:pt>
          <cx:pt idx="450">-0.00041644798590760698</cx:pt>
          <cx:pt idx="451">0.00353135167603891</cx:pt>
          <cx:pt idx="452">0.0021416030613541199</cx:pt>
          <cx:pt idx="453">-0.025312104427939498</cx:pt>
          <cx:pt idx="454">-0.015990156990946199</cx:pt>
          <cx:pt idx="455">-0.040499094058375901</cx:pt>
          <cx:pt idx="456">-0.091127026906365899</cx:pt>
          <cx:pt idx="457">-0.116271638989368</cx:pt>
          <cx:pt idx="458">-0.091194311497174094</cx:pt>
          <cx:pt idx="459">-0.050368039397278498</cx:pt>
          <cx:pt idx="460">0.0118079662960059</cx:pt>
          <cx:pt idx="461">-0.0412925171585556</cx:pt>
          <cx:pt idx="462">-0.010391950400932701</cx:pt>
          <cx:pt idx="463">0.0079013175189700108</cx:pt>
          <cx:pt idx="464">0.026103767050628401</cx:pt>
          <cx:pt idx="465">0.056578972695950802</cx:pt>
          <cx:pt idx="466">-0.0034095970429461699</cx:pt>
          <cx:pt idx="467">-0.091339444773703496</cx:pt>
          <cx:pt idx="468">-0.14213580865386199</cx:pt>
          <cx:pt idx="469">-0.116618909423739</cx:pt>
          <cx:pt idx="470">-0.111756735300527</cx:pt>
          <cx:pt idx="471">-0.079943544014921195</cx:pt>
          <cx:pt idx="472">-0.0557921414974034</cx:pt>
          <cx:pt idx="473">-0.035007651756392803</cx:pt>
          <cx:pt idx="474">-0.022504198755606199</cx:pt>
          <cx:pt idx="475">-7.6660690896314404e-05</cx:pt>
          <cx:pt idx="476">-0.00057471045421425505</cx:pt>
          <cx:pt idx="477">1.2982541705987699e-05</cx:pt>
          <cx:pt idx="478">-0.000523349306466852</cx:pt>
          <cx:pt idx="479">-0.0028049034664629799</cx:pt>
          <cx:pt idx="480">0.0028360285977553001</cx:pt>
          <cx:pt idx="481">-0.016645100312411499</cx:pt>
          <cx:pt idx="482">-0.027662259821072999</cx:pt>
          <cx:pt idx="483">-0.081586591047773896</cx:pt>
          <cx:pt idx="484">-0.10026208916422601</cx:pt>
          <cx:pt idx="485">-0.11825801309377</cx:pt>
          <cx:pt idx="486">-0.139737969771593</cx:pt>
          <cx:pt idx="487">-0.154766416665996</cx:pt>
          <cx:pt idx="488">-0.18761906210780599</cx:pt>
          <cx:pt idx="489">-0.164215400433571</cx:pt>
          <cx:pt idx="490">-0.118602925184813</cx:pt>
          <cx:pt idx="491">-0.0182730855870161</cx:pt>
          <cx:pt idx="492">0.043522335075590099</cx:pt>
          <cx:pt idx="493">-0.029587976661254799</cx:pt>
          <cx:pt idx="494">-0.032388099587070597</cx:pt>
          <cx:pt idx="495">-0.13270638924908301</cx:pt>
          <cx:pt idx="496">-0.15936020087363101</cx:pt>
          <cx:pt idx="497">-0.100660718297998</cx:pt>
          <cx:pt idx="498">-0.105295247275737</cx:pt>
          <cx:pt idx="499">-0.059594397683667498</cx:pt>
          <cx:pt idx="500">-0.0317840866263948</cx:pt>
          <cx:pt idx="501">-0.014983449260717501</cx:pt>
          <cx:pt idx="502">-0.0068271540611270802</cx:pt>
          <cx:pt idx="503">0.00036337996388217502</cx:pt>
          <cx:pt idx="504">-8.0565225923173993e-05</cx:pt>
          <cx:pt idx="505">0.00053926736606859098</cx:pt>
          <cx:pt idx="506">-0.0028598906775951201</cx:pt>
          <cx:pt idx="507">0.00013767714218273399</cx:pt>
          <cx:pt idx="508">0.0041912791049524096</cx:pt>
          <cx:pt idx="509">-0.000273559884017396</cx:pt>
          <cx:pt idx="510">-0.0119303400110644</cx:pt>
          <cx:pt idx="511">-0.063988279576002199</cx:pt>
          <cx:pt idx="512">-0.0960730863853652</cx:pt>
          <cx:pt idx="513">-0.12277293034305301</cx:pt>
          <cx:pt idx="514">-0.15302075285373301</cx:pt>
          <cx:pt idx="515">-0.111102648876163</cx:pt>
          <cx:pt idx="516">-0.15206366532646401</cx:pt>
          <cx:pt idx="517">-0.13268271583032301</cx:pt>
          <cx:pt idx="518">-0.031914902328998601</cx:pt>
          <cx:pt idx="519">-0.062714551164280097</cx:pt>
          <cx:pt idx="520">-0.027812093416523201</cx:pt>
          <cx:pt idx="521">-0.026657110413096902</cx:pt>
          <cx:pt idx="522">-0.041827223024323498</cx:pt>
          <cx:pt idx="523">-0.13140892361908699</cx:pt>
          <cx:pt idx="524">-0.16145351934021501</cx:pt>
          <cx:pt idx="525">-0.082168013175178495</cx:pt>
          <cx:pt idx="526">-0.104553041048222</cx:pt>
          <cx:pt idx="527">-0.065445280099670794</cx:pt>
          <cx:pt idx="528">-0.029373061277133301</cx:pt>
          <cx:pt idx="529">-0.0085565482834148304</cx:pt>
          <cx:pt idx="530">-0.00087843560591140601</cx:pt>
          <cx:pt idx="531">0.00048400106674877298</cx:pt>
          <cx:pt idx="532">-0.00034698593693035802</cx:pt>
          <cx:pt idx="533">-0.0014431200230652899</cx:pt>
          <cx:pt idx="534">-0.0039263128092210699</cx:pt>
          <cx:pt idx="535">-0.00056826584035223299</cx:pt>
          <cx:pt idx="536">-0.0028613098702399099</cx:pt>
          <cx:pt idx="537">-0.0156072147368638</cx:pt>
          <cx:pt idx="538">-0.027556805417504899</cx:pt>
          <cx:pt idx="539">-0.070013462113197505</cx:pt>
          <cx:pt idx="540">-0.074264625571209095</cx:pt>
          <cx:pt idx="541">-0.063886339526705901</cx:pt>
          <cx:pt idx="542">-0.080523205919618396</cx:pt>
          <cx:pt idx="543">-0.080277124988792498</cx:pt>
          <cx:pt idx="544">-0.13557039657426301</cx:pt>
          <cx:pt idx="545">-0.071073539952038994</cx:pt>
          <cx:pt idx="546">-0.016314873951331601</cx:pt>
          <cx:pt idx="547">-0.071144711102801406</cx:pt>
          <cx:pt idx="548">-0.021226525389479601</cx:pt>
          <cx:pt idx="549">-0.032306881368307498</cx:pt>
          <cx:pt idx="550">-0.0145967768364958</cx:pt>
          <cx:pt idx="551">-0.11003620301083</cx:pt>
          <cx:pt idx="552">-0.13291148875787401</cx:pt>
          <cx:pt idx="553">-0.064103625933865593</cx:pt>
          <cx:pt idx="554">-0.088662292094216</cx:pt>
          <cx:pt idx="555">-0.062581189105735305</cx:pt>
          <cx:pt idx="556">-0.026165109530928099</cx:pt>
          <cx:pt idx="557">-0.0102569870331977</cx:pt>
          <cx:pt idx="558">-0.00018428934961403599</cx:pt>
          <cx:pt idx="559">-9.6989385377678001e-05</cx:pt>
          <cx:pt idx="560">7.0377920931198197e-05</cx:pt>
          <cx:pt idx="561">-0.0010286209126871501</cx:pt>
          <cx:pt idx="562">-0.0031997721124389401</cx:pt>
          <cx:pt idx="563">-0.018827308840704701</cx:pt>
          <cx:pt idx="564">-0.038011626074290997</cx:pt>
          <cx:pt idx="565">-0.022209427093788502</cx:pt>
          <cx:pt idx="566">-0.047374062857137002</cx:pt>
          <cx:pt idx="567">-0.076827635058666202</cx:pt>
          <cx:pt idx="568">-0.062856394522071105</cx:pt>
          <cx:pt idx="569">0.0012161441611992</cx:pt>
          <cx:pt idx="570">-0.0174383907976116</cx:pt>
          <cx:pt idx="571">-0.123928611128595</cx:pt>
          <cx:pt idx="572">-0.085681155766606704</cx:pt>
          <cx:pt idx="573">-0.035675780109019999</cx:pt>
          <cx:pt idx="574">-0.0078773587135713297</cx:pt>
          <cx:pt idx="575">-0.071649407637661103</cx:pt>
          <cx:pt idx="576">-0.019219594950449</cx:pt>
          <cx:pt idx="577">-0.048892076337978201</cx:pt>
          <cx:pt idx="578">-0.024521964550865499</cx:pt>
          <cx:pt idx="579">-0.071918976124158304</cx:pt>
          <cx:pt idx="580">-0.12271545526406701</cx:pt>
          <cx:pt idx="581">-0.065882516251946494</cx:pt>
          <cx:pt idx="582">-0.068415242783031294</cx:pt>
          <cx:pt idx="583">-0.056541444015714801</cx:pt>
          <cx:pt idx="584">-0.026039807852706501</cx:pt>
          <cx:pt idx="585">-0.011828900477645799</cx:pt>
          <cx:pt idx="586">0.00026044854064003397</cx:pt>
          <cx:pt idx="587">-0.00056987855955193398</cx:pt>
          <cx:pt idx="588">0.000549372378541613</cx:pt>
          <cx:pt idx="589">-0.00077068472366001103</cx:pt>
          <cx:pt idx="590">-0.0020466697594310199</cx:pt>
          <cx:pt idx="591">-0.0205293160442084</cx:pt>
          <cx:pt idx="592">-0.045187186334369099</cx:pt>
          <cx:pt idx="593">0.00035329254609853998</cx:pt>
          <cx:pt idx="594">-0.033464286454550303</cx:pt>
          <cx:pt idx="595">-0.066825659568997803</cx:pt>
          <cx:pt idx="596">0.0078747431995374005</cx:pt>
          <cx:pt idx="597">0.040675780838390803</cx:pt>
          <cx:pt idx="598">-0.0034452955781015199</cx:pt>
          <cx:pt idx="599">-0.103834973558667</cx:pt>
          <cx:pt idx="600">-0.053634140411422199</cx:pt>
          <cx:pt idx="601">-0.023374132648398601</cx:pt>
          <cx:pt idx="602">-0.0242210928883595</cx:pt>
          <cx:pt idx="603">-0.058307922033829798</cx:pt>
          <cx:pt idx="604">-0.042111652083769199</cx:pt>
          <cx:pt idx="605">-0.038854587525138901</cx:pt>
          <cx:pt idx="606">0.011876868914790799</cx:pt>
          <cx:pt idx="607">-0.043084022526247497</cx:pt>
          <cx:pt idx="608">-0.109670374545017</cx:pt>
          <cx:pt idx="609">-0.066673138751776606</cx:pt>
          <cx:pt idx="610">-0.045011797936433</cx:pt>
          <cx:pt idx="611">-0.0357840001197983</cx:pt>
          <cx:pt idx="612">-0.020243703755324201</cx:pt>
          <cx:pt idx="613">-0.0107464744613699</cx:pt>
          <cx:pt idx="614">0.00057654145271906695</cx:pt>
          <cx:pt idx="615">0.00020412701073092699</cx:pt>
          <cx:pt idx="616">-0.00065987203345799</cx:pt>
          <cx:pt idx="617">-0.00050359234541290702</cx:pt>
          <cx:pt idx="618">-0.0010929803890990901</cx:pt>
          <cx:pt idx="619">-0.0059726307710004202</cx:pt>
          <cx:pt idx="620">-0.023267723206262698</cx:pt>
          <cx:pt idx="621">-0.018688870353025699</cx:pt>
          <cx:pt idx="622">-0.0081057528807087498</cx:pt>
          <cx:pt idx="623">-0.0053022207596257103</cx:pt>
          <cx:pt idx="624">0.056511069390260897</cx:pt>
          <cx:pt idx="625">0.020736281049410599</cx:pt>
          <cx:pt idx="626">-0.022217713248614501</cx:pt>
          <cx:pt idx="627">-0.019231169096727601</cx:pt>
          <cx:pt idx="628">0.036766399265397001</cx:pt>
          <cx:pt idx="629">0.0070640197848025601</cx:pt>
          <cx:pt idx="630">0.0260826512557879</cx:pt>
          <cx:pt idx="631">-0.039142991122611999</cx:pt>
          <cx:pt idx="632">-0.00519324075344908</cx:pt>
          <cx:pt idx="633">-0.0156486968776079</cx:pt>
          <cx:pt idx="634">0.0090748237730293394</cx:pt>
          <cx:pt idx="635">-0.00423565187953327</cx:pt>
          <cx:pt idx="636">-0.067206301618862596</cx:pt>
          <cx:pt idx="637">-0.036909969389119203</cx:pt>
          <cx:pt idx="638">-0.028913907342994899</cx:pt>
          <cx:pt idx="639">-0.023019866350652299</cx:pt>
          <cx:pt idx="640">-0.0096080823829164698</cx:pt>
          <cx:pt idx="641">-0.0059340616306314603</cx:pt>
          <cx:pt idx="642">-0.00024201505479439799</cx:pt>
          <cx:pt idx="643">0.00058039540727407996</cx:pt>
          <cx:pt idx="644">-0.00094713286775384604</cx:pt>
          <cx:pt idx="645">0.00019965597034449399</cx:pt>
          <cx:pt idx="646">-0.0014407849821889199</cx:pt>
          <cx:pt idx="647">-0.00209866100977064</cx:pt>
          <cx:pt idx="648">-0.011972377841328499</cx:pt>
          <cx:pt idx="649">-0.019067776125741599</cx:pt>
          <cx:pt idx="650">-0.00017225123573094</cx:pt>
          <cx:pt idx="651">0.0239642743167633</cx:pt>
          <cx:pt idx="652">0.048459147074322001</cx:pt>
          <cx:pt idx="653">0.034070032814615799</cx:pt>
          <cx:pt idx="654">-0.016971009250121599</cx:pt>
          <cx:pt idx="655">0.044821604373577101</cx:pt>
          <cx:pt idx="656">0.066166461761150805</cx:pt>
          <cx:pt idx="657">-0.0084166003011893701</cx:pt>
          <cx:pt idx="658">0.053251756052709501</cx:pt>
          <cx:pt idx="659">-0.048174593981383899</cx:pt>
          <cx:pt idx="660">0.0307400306253196</cx:pt>
          <cx:pt idx="661">0.029863822250184802</cx:pt>
          <cx:pt idx="662">0.032799406221900099</cx:pt>
          <cx:pt idx="663">-0.0025900445498575298</cx:pt>
          <cx:pt idx="664">-0.041659844096062298</cx:pt>
          <cx:pt idx="665">0.0051693598983078197</cx:pt>
          <cx:pt idx="666">0.00206991964092809</cx:pt>
          <cx:pt idx="667">0.00095273218901543099</cx:pt>
          <cx:pt idx="668">0.0028038486812076401</cx:pt>
          <cx:pt idx="669">0.000526394161435006</cx:pt>
          <cx:pt idx="670">-0.00031318114998040298</cx:pt>
          <cx:pt idx="671">-2.0633650533237098e-05</cx:pt>
          <cx:pt idx="672">0.00068662238641888898</cx:pt>
          <cx:pt idx="673">3.5282706312451098e-05</cx:pt>
          <cx:pt idx="674">-0.00025993299460029101</cx:pt>
          <cx:pt idx="675">-0.00097423266411570297</cx:pt>
          <cx:pt idx="676">0.0023689714149403599</cx:pt>
          <cx:pt idx="677">0.00515487112457847</cx:pt>
          <cx:pt idx="678">-0.0038092747622735998</cx:pt>
          <cx:pt idx="679">3.3450481814268597e-05</cx:pt>
          <cx:pt idx="680">-0.011617974632540501</cx:pt>
          <cx:pt idx="681">-0.0045748502722713904</cx:pt>
          <cx:pt idx="682">-0.016922108831464899</cx:pt>
          <cx:pt idx="683">-0.018589065415604299</cx:pt>
          <cx:pt idx="684">-0.033637430939789499</cx:pt>
          <cx:pt idx="685">0.062846229148292798</cx:pt>
          <cx:pt idx="686">0.049709007553543197</cx:pt>
          <cx:pt idx="687">0.0074533749411073696</cx:pt>
          <cx:pt idx="688">0.030264752304179701</cx:pt>
          <cx:pt idx="689">0.010875161397963601</cx:pt>
          <cx:pt idx="690">0.0385812794771139</cx:pt>
          <cx:pt idx="691">0.019810549722265799</cx:pt>
          <cx:pt idx="692">-0.00230056686879888</cx:pt>
          <cx:pt idx="693">0.0119981189039621</cx:pt>
          <cx:pt idx="694">0.0146421515935672</cx:pt>
          <cx:pt idx="695">0.0091483015913485597</cx:pt>
          <cx:pt idx="696">0.0063204548460751601</cx:pt>
          <cx:pt idx="697">0.0020774684445515898</cx:pt>
          <cx:pt idx="698">-0.00049589318733665299</cx:pt>
          <cx:pt idx="699">0.00031721862523216598</cx:pt>
          <cx:pt idx="700">0.00021891853393816001</cx:pt>
          <cx:pt idx="701">-0.00026162573047831898</cx:pt>
          <cx:pt idx="702">0.00042485810802069202</cx:pt>
          <cx:pt idx="703">-0.00047996301061008998</cx:pt>
          <cx:pt idx="704">0.00601628834692632</cx:pt>
          <cx:pt idx="705">0.0022222357368171198</cx:pt>
          <cx:pt idx="706">0.00120447969711942</cx:pt>
          <cx:pt idx="707">-0.0118435441073314</cx:pt>
          <cx:pt idx="708">-0.037303240437708503</cx:pt>
          <cx:pt idx="709">-0.035074681952504003</cx:pt>
          <cx:pt idx="710">-0.035394874204917701</cx:pt>
          <cx:pt idx="711">-0.046450559382471598</cx:pt>
          <cx:pt idx="712">-0.043731907911797298</cx:pt>
          <cx:pt idx="713">-0.022102344599737499</cx:pt>
          <cx:pt idx="714">-0.0039103344823144398</cx:pt>
          <cx:pt idx="715">-0.024362452172066101</cx:pt>
          <cx:pt idx="716">-0.056782025580760502</cx:pt>
          <cx:pt idx="717">0.022432138288251399</cx:pt>
          <cx:pt idx="718">0.061324458160723697</cx:pt>
          <cx:pt idx="719">-0.031707299084931501</cx:pt>
          <cx:pt idx="720">-0.0107938759910926</cx:pt>
          <cx:pt idx="721">-0.0012139603121765301</cx:pt>
          <cx:pt idx="722">0.0045893849115746501</cx:pt>
          <cx:pt idx="723">0.0068019566110309303</cx:pt>
          <cx:pt idx="724">0.00029526757928072402</cx:pt>
          <cx:pt idx="725">0.00079372601482515697</cx:pt>
          <cx:pt idx="726">-0.000483296727446374</cx:pt>
          <cx:pt idx="727">-0.00073023406095544996</cx:pt>
          <cx:pt idx="728">-8.7937823950629305e-05</cx:pt>
          <cx:pt idx="729">-4.3128470226032697e-05</cx:pt>
          <cx:pt idx="730">0.00037309718893034898</cx:pt>
          <cx:pt idx="731">-4.7056811393506703e-05</cx:pt>
          <cx:pt idx="732">0.0033212631070016602</cx:pt>
          <cx:pt idx="733">0.00135781914433517</cx:pt>
          <cx:pt idx="734">0.00547190639351945</cx:pt>
          <cx:pt idx="735">0.00104704337316983</cx:pt>
          <cx:pt idx="736">-0.015569710391197001</cx:pt>
          <cx:pt idx="737">-0.020962063116171901</cx:pt>
          <cx:pt idx="738">-0.0156434146082178</cx:pt>
          <cx:pt idx="739">-0.029097432986348499</cx:pt>
          <cx:pt idx="740">-0.039932759069750898</cx:pt>
          <cx:pt idx="741">-0.055353132909831099</cx:pt>
          <cx:pt idx="742">-0.046690052643764302</cx:pt>
          <cx:pt idx="743">-0.040726975379573399</cx:pt>
          <cx:pt idx="744">-0.048865061595994602</cx:pt>
          <cx:pt idx="745">-0.064238113453028794</cx:pt>
          <cx:pt idx="746">-0.023181145585636002</cx:pt>
          <cx:pt idx="747">-0.023698406998377899</cx:pt>
          <cx:pt idx="748">-0.0166995785431855</cx:pt>
          <cx:pt idx="749">-0.0097163135537718295</cx:pt>
          <cx:pt idx="750">-0.0047360411754372696</cx:pt>
          <cx:pt idx="751">-0.00071587780667740799</cx:pt>
          <cx:pt idx="752">0.000617384564738666</cx:pt>
          <cx:pt idx="753">-0.000588078411381458</cx:pt>
          <cx:pt idx="754">-9.2423005017224096e-05</cx:pt>
          <cx:pt idx="755">-0.00065593588796961902</cx:pt>
          <cx:pt idx="756">4.0442556218039201e-05</cx:pt>
          <cx:pt idx="757">-0.00038336201574389999</cx:pt>
          <cx:pt idx="758">0.00065292241885940301</cx:pt>
          <cx:pt idx="759">0.00028214439299193301</cx:pt>
          <cx:pt idx="760">0.00025943742324160198</cx:pt>
          <cx:pt idx="761">-0.00065727224890818701</cx:pt>
          <cx:pt idx="762">0.000184117687469387</cx:pt>
          <cx:pt idx="763">-0.00045842259924280099</cx:pt>
          <cx:pt idx="764">-0.0020161747195493302</cx:pt>
          <cx:pt idx="765">-0.00016460385403080499</cx:pt>
          <cx:pt idx="766">-0.0068716744393718596</cx:pt>
          <cx:pt idx="767">-0.0048001129831567596</cx:pt>
          <cx:pt idx="768">-0.0049622305902614003</cx:pt>
          <cx:pt idx="769">-0.0049924401782735798</cx:pt>
          <cx:pt idx="770">-0.0052842512582777701</cx:pt>
          <cx:pt idx="771">0.0010179545923849401</cx:pt>
          <cx:pt idx="772">-0.0036079804823302298</cx:pt>
          <cx:pt idx="773">-0.00276679218359056</cx:pt>
          <cx:pt idx="774">-0.0011149693060866399</cx:pt>
          <cx:pt idx="775">-0.00116617828466971</cx:pt>
          <cx:pt idx="776">-0.00036922397292916899</cx:pt>
          <cx:pt idx="777">-0.00062131122092512101</cx:pt>
          <cx:pt idx="778">0.00058243175920750796</cx:pt>
          <cx:pt idx="779">0.000421554081886039</cx:pt>
          <cx:pt idx="780">0.00020546070798909899</cx:pt>
          <cx:pt idx="781">-0.00083358847084652498</cx:pt>
          <cx:pt idx="782">-0.00020614413848583501</cx:pt>
          <cx:pt idx="783">-0.000100268513348884</cx:pt>
          <cx:pt idx="784">-0.00019444647819552799</cx:pt>
          <cx:pt idx="785">-0.0017578334034076075</cx:pt>
          <cx:pt idx="786">5.2083707207658499e-05</cx:pt>
          <cx:pt idx="787">-0.0069559255614518502</cx:pt>
          <cx:pt idx="788">-0.021820797688549248</cx:pt>
          <cx:pt idx="789">-0.0085579325343687253</cx:pt>
          <cx:pt idx="790">0.0044417078847254999</cx:pt>
          <cx:pt idx="791">-0.00087077294966065254</cx:pt>
          <cx:pt idx="792">-0.0032011660538340749</cx:pt>
          <cx:pt idx="793">-0.0021146479830910451</cx:pt>
          <cx:pt idx="794">-0.00056103686105454505</cx:pt>
          <cx:pt idx="795">0.0067628441377048246</cx:pt>
          <cx:pt idx="796">0.00137861570603282</cx:pt>
          <cx:pt idx="797">-0.017934947417113101</cx:pt>
          <cx:pt idx="798">-0.0036739046407864252</cx:pt>
          <cx:pt idx="799">-0.0063564715939818496</cx:pt>
          <cx:pt idx="800">-0.0054223591472548497</cx:pt>
          <cx:pt idx="801">-0.015618030282164699</cx:pt>
          <cx:pt idx="802">-0.00014591934079925776</cx:pt>
          <cx:pt idx="803">0.012308146492469176</cx:pt>
          <cx:pt idx="804">0.023320890681529999</cx:pt>
          <cx:pt idx="805">0.020488538969473776</cx:pt>
          <cx:pt idx="806">0.00058988830507211503</cx:pt>
          <cx:pt idx="807">-4.6143378834247001e-05</cx:pt>
          <cx:pt idx="808">0.00010853328677060899</cx:pt>
          <cx:pt idx="809">-5.8364685357068751e-05</cx:pt>
          <cx:pt idx="810">-0.00024434382792126377</cx:pt>
          <cx:pt idx="811">0.0011964453304950974</cx:pt>
          <cx:pt idx="812">-0.0019851279108146227</cx:pt>
          <cx:pt idx="813">-0.0010751758054874576</cx:pt>
          <cx:pt idx="814">0.00030398032293812999</cx:pt>
          <cx:pt idx="815">-0.0087218588292800499</cx:pt>
          <cx:pt idx="816">-0.011821141984457925</cx:pt>
          <cx:pt idx="817">0.0032138556026453748</cx:pt>
          <cx:pt idx="818">0.0067229557379858999</cx:pt>
          <cx:pt idx="819">-0.0024791553158584898</cx:pt>
          <cx:pt idx="820">0.0018693828178884975</cx:pt>
          <cx:pt idx="821">-0.012190688699587025</cx:pt>
          <cx:pt idx="822">-0.01011077021502305</cx:pt>
          <cx:pt idx="823">0.006491071817209375</cx:pt>
          <cx:pt idx="824">-0.0031214392306517249</cx:pt>
          <cx:pt idx="825">-0.021821353201618175</cx:pt>
          <cx:pt idx="826">-0.010948220753455201</cx:pt>
          <cx:pt idx="827">0.00031038146146210001</cx:pt>
          <cx:pt idx="828">-0.0069783317809413749</cx:pt>
          <cx:pt idx="829">-0.0020919542324560727</cx:pt>
          <cx:pt idx="830">0.0017302541044870174</cx:pt>
          <cx:pt idx="831">0.01199828533380525</cx:pt>
          <cx:pt idx="832">0.01616735832267345</cx:pt>
          <cx:pt idx="833">0.019162602544795473</cx:pt>
          <cx:pt idx="834">0.0084411235882321748</cx:pt>
          <cx:pt idx="835">-0.0011299619311445849</cx:pt>
          <cx:pt idx="836">-0.00023135470608733974</cx:pt>
          <cx:pt idx="837">7.7117446712603256e-06</cx:pt>
          <cx:pt idx="838">-0.00037537231477424</cx:pt>
          <cx:pt idx="839">-0.00076931651764816503</cx:pt>
          <cx:pt idx="840">-0.0043492545563818246</cx:pt>
          <cx:pt idx="841">0.0013348073450037976</cx:pt>
          <cx:pt idx="842">-0.0021467351332475752</cx:pt>
          <cx:pt idx="843">-0.019862462883335999</cx:pt>
          <cx:pt idx="844">-0.0081342426549362249</cx:pt>
          <cx:pt idx="845">0.0091705288681271247</cx:pt>
          <cx:pt idx="846">0.010468450600289451</cx:pt>
          <cx:pt idx="847">0.0036896351033747</cx:pt>
          <cx:pt idx="848">-0.0035416075563977751</cx:pt>
          <cx:pt idx="849">-0.0041364159692332753</cx:pt>
          <cx:pt idx="850">-0.010050104543422075</cx:pt>
          <cx:pt idx="851">-0.0042582131254792002</cx:pt>
          <cx:pt idx="852">-0.00535966465972705</cx:pt>
          <cx:pt idx="853">-0.0078704308311876494</cx:pt>
          <cx:pt idx="854">0.0073601335447443751</cx:pt>
          <cx:pt idx="855">0.0071689520253595254</cx:pt>
          <cx:pt idx="856">0.0090622023197010505</cx:pt>
          <cx:pt idx="857">0.0038912342011516499</cx:pt>
          <cx:pt idx="858">0.004067798452733625</cx:pt>
          <cx:pt idx="859">0.01397824344577585</cx:pt>
          <cx:pt idx="860">0.016877387711576299</cx:pt>
          <cx:pt idx="861">0.0113321353025911</cx:pt>
          <cx:pt idx="862">-0.00060895212504816004</cx:pt>
          <cx:pt idx="863">-0.00196022322762317</cx:pt>
          <cx:pt idx="864">-0.00030474301721568499</cx:pt>
          <cx:pt idx="865">-0.000126347433784714</cx:pt>
          <cx:pt idx="866">-5.0826397007297999e-05</cx:pt>
          <cx:pt idx="867">-9.6561075915185744e-05</cx:pt>
          <cx:pt idx="868">-0.00456137825509495</cx:pt>
          <cx:pt idx="869">-0.0026377601638047001</cx:pt>
          <cx:pt idx="870">-0.0117896192393629</cx:pt>
          <cx:pt idx="871">-0.023496896073774524</cx:pt>
          <cx:pt idx="872">0.0042548423816907753</cx:pt>
          <cx:pt idx="873">0.019566837186326649</cx:pt>
          <cx:pt idx="874">0.0065249055634625996</cx:pt>
          <cx:pt idx="875">-0.0044603253796188999</cx:pt>
          <cx:pt idx="876">-0.0075188639105539749</cx:pt>
          <cx:pt idx="877">0.0032801867882865749</cx:pt>
          <cx:pt idx="878">-0.017817476324994273</cx:pt>
          <cx:pt idx="879">-0.02235387420959915</cx:pt>
          <cx:pt idx="880">1.4329399132681525e-05</cx:pt>
          <cx:pt idx="881">-0.01040199681849985</cx:pt>
          <cx:pt idx="882">-0.0020891355606187977</cx:pt>
          <cx:pt idx="883">0.0050679482495370248</cx:pt>
          <cx:pt idx="884">-0.00019444647819552799</cx:pt>
          <cx:pt idx="885">-0.0017578334034076075</cx:pt>
          <cx:pt idx="886">5.2083707207658499e-05</cx:pt>
          <cx:pt idx="887">-0.0069559255614518502</cx:pt>
          <cx:pt idx="888">-0.021820797688549248</cx:pt>
          <cx:pt idx="889">-0.0085579325343687253</cx:pt>
          <cx:pt idx="890">0.0044417078847254999</cx:pt>
          <cx:pt idx="891">-0.00087077294966065254</cx:pt>
          <cx:pt idx="892">-0.0032011660538340749</cx:pt>
          <cx:pt idx="893">-0.0021146479830910451</cx:pt>
          <cx:pt idx="894">-0.00056103686105454505</cx:pt>
          <cx:pt idx="895">0.0067628441377048246</cx:pt>
          <cx:pt idx="896">0.00137861570603282</cx:pt>
          <cx:pt idx="897">-0.017934947417113101</cx:pt>
          <cx:pt idx="898">-0.0036739046407864252</cx:pt>
          <cx:pt idx="899">-0.0063564715939818496</cx:pt>
          <cx:pt idx="900">-0.0054223591472548497</cx:pt>
          <cx:pt idx="901">-0.015618030282164699</cx:pt>
          <cx:pt idx="902">-0.00014591934079925776</cx:pt>
          <cx:pt idx="903">0.012308146492469176</cx:pt>
          <cx:pt idx="904">0.023320890681529999</cx:pt>
          <cx:pt idx="905">0.020488538969473776</cx:pt>
          <cx:pt idx="906">0.00058988830507211503</cx:pt>
          <cx:pt idx="907">-4.6143378834247001e-05</cx:pt>
          <cx:pt idx="908">0.00010853328677060899</cx:pt>
          <cx:pt idx="909">-5.8364685357068751e-05</cx:pt>
          <cx:pt idx="910">-0.00024434382792126377</cx:pt>
          <cx:pt idx="911">0.0011964453304950974</cx:pt>
          <cx:pt idx="912">-0.0019851279108146227</cx:pt>
          <cx:pt idx="913">-0.0010751758054874576</cx:pt>
          <cx:pt idx="914">0.00030398032293812999</cx:pt>
          <cx:pt idx="915">-0.0087218588292800499</cx:pt>
          <cx:pt idx="916">-0.011821141984457925</cx:pt>
          <cx:pt idx="917">0.0032138556026453748</cx:pt>
          <cx:pt idx="918">0.0067229557379858999</cx:pt>
          <cx:pt idx="919">-0.0024791553158584898</cx:pt>
          <cx:pt idx="920">0.0018693828178884975</cx:pt>
          <cx:pt idx="921">-0.012190688699587025</cx:pt>
          <cx:pt idx="922">-0.01011077021502305</cx:pt>
          <cx:pt idx="923">0.006491071817209375</cx:pt>
          <cx:pt idx="924">-0.0031214392306517249</cx:pt>
          <cx:pt idx="925">-0.021821353201618175</cx:pt>
          <cx:pt idx="926">-0.010948220753455201</cx:pt>
          <cx:pt idx="927">0.00031038146146210001</cx:pt>
          <cx:pt idx="928">-0.0069783317809413749</cx:pt>
          <cx:pt idx="929">-0.0020919542324560727</cx:pt>
          <cx:pt idx="930">0.0017302541044870174</cx:pt>
          <cx:pt idx="931">0.01199828533380525</cx:pt>
          <cx:pt idx="932">0.01616735832267345</cx:pt>
          <cx:pt idx="933">0.019162602544795473</cx:pt>
          <cx:pt idx="934">0.0084411235882321748</cx:pt>
          <cx:pt idx="935">-0.0011299619311445849</cx:pt>
          <cx:pt idx="936">-0.00023135470608733974</cx:pt>
          <cx:pt idx="937">7.7117446712603256e-06</cx:pt>
          <cx:pt idx="938">-0.00037537231477424</cx:pt>
          <cx:pt idx="939">-0.00076931651764816503</cx:pt>
          <cx:pt idx="940">-0.0043492545563818246</cx:pt>
          <cx:pt idx="941">0.0013348073450037976</cx:pt>
          <cx:pt idx="942">-0.0021467351332475752</cx:pt>
          <cx:pt idx="943">-0.019862462883335999</cx:pt>
          <cx:pt idx="944">-0.0081342426549362249</cx:pt>
          <cx:pt idx="945">0.0091705288681271247</cx:pt>
          <cx:pt idx="946">0.010468450600289451</cx:pt>
          <cx:pt idx="947">0.0036896351033747</cx:pt>
          <cx:pt idx="948">-0.0035416075563977751</cx:pt>
          <cx:pt idx="949">-0.0041364159692332753</cx:pt>
          <cx:pt idx="950">-0.010050104543422075</cx:pt>
          <cx:pt idx="951">-0.0042582131254792002</cx:pt>
          <cx:pt idx="952">-0.00535966465972705</cx:pt>
          <cx:pt idx="953">-0.0078704308311876494</cx:pt>
          <cx:pt idx="954">0.0073601335447443751</cx:pt>
          <cx:pt idx="955">0.0071689520253595254</cx:pt>
          <cx:pt idx="956">0.0090622023197010505</cx:pt>
          <cx:pt idx="957">0.0038912342011516499</cx:pt>
          <cx:pt idx="958">0.004067798452733625</cx:pt>
          <cx:pt idx="959">0.01397824344577585</cx:pt>
          <cx:pt idx="960">0.016877387711576299</cx:pt>
          <cx:pt idx="961">0.0113321353025911</cx:pt>
          <cx:pt idx="962">-0.00060895212504816004</cx:pt>
          <cx:pt idx="963">-0.00196022322762317</cx:pt>
          <cx:pt idx="964">-0.00030474301721568499</cx:pt>
          <cx:pt idx="965">-0.000126347433784714</cx:pt>
          <cx:pt idx="966">-5.0826397007297999e-05</cx:pt>
          <cx:pt idx="967">-9.6561075915185744e-05</cx:pt>
          <cx:pt idx="968">-0.00456137825509495</cx:pt>
          <cx:pt idx="969">-0.0026377601638047001</cx:pt>
          <cx:pt idx="970">-0.0117896192393629</cx:pt>
          <cx:pt idx="971">-0.023496896073774524</cx:pt>
          <cx:pt idx="972">0.0042548423816907753</cx:pt>
          <cx:pt idx="973">0.019566837186326649</cx:pt>
          <cx:pt idx="974">0.0065249055634625996</cx:pt>
          <cx:pt idx="975">-0.0044603253796188999</cx:pt>
          <cx:pt idx="976">-0.0075188639105539749</cx:pt>
          <cx:pt idx="977">0.0032801867882865749</cx:pt>
          <cx:pt idx="978">-0.017817476324994273</cx:pt>
          <cx:pt idx="979">-0.02235387420959915</cx:pt>
          <cx:pt idx="980">1.4329399132681525e-05</cx:pt>
          <cx:pt idx="981">-0.01040199681849985</cx:pt>
          <cx:pt idx="982">-0.0020891355606187977</cx:pt>
          <cx:pt idx="983">0.0050679482495370248</cx:pt>
          <cx:pt idx="984">-0.00019444647819552799</cx:pt>
          <cx:pt idx="985">-0.0017578334034076075</cx:pt>
          <cx:pt idx="986">5.2083707207658499e-05</cx:pt>
          <cx:pt idx="987">-0.0069559255614518502</cx:pt>
          <cx:pt idx="988">-0.021820797688549248</cx:pt>
          <cx:pt idx="989">-0.0085579325343687253</cx:pt>
          <cx:pt idx="990">0.0044417078847254999</cx:pt>
          <cx:pt idx="991">-0.00087077294966065254</cx:pt>
          <cx:pt idx="992">-0.0032011660538340749</cx:pt>
          <cx:pt idx="993">-0.0021146479830910451</cx:pt>
          <cx:pt idx="994">-0.00056103686105454505</cx:pt>
          <cx:pt idx="995">0.0067628441377048246</cx:pt>
          <cx:pt idx="996">0.00137861570603282</cx:pt>
          <cx:pt idx="997">-0.017934947417113101</cx:pt>
          <cx:pt idx="998">-0.0036739046407864252</cx:pt>
          <cx:pt idx="999">-0.0063564715939818496</cx:pt>
          <cx:pt idx="1000">-0.0054223591472548497</cx:pt>
          <cx:pt idx="1001">-0.015618030282164699</cx:pt>
          <cx:pt idx="1002">-0.00014591934079925776</cx:pt>
          <cx:pt idx="1003">0.012308146492469176</cx:pt>
          <cx:pt idx="1004">0.023320890681529999</cx:pt>
          <cx:pt idx="1005">0.020488538969473776</cx:pt>
          <cx:pt idx="1006">0.00058988830507211503</cx:pt>
          <cx:pt idx="1007">-4.6143378834247001e-05</cx:pt>
          <cx:pt idx="1008">0.00010853328677060899</cx:pt>
          <cx:pt idx="1009">-5.8364685357068751e-05</cx:pt>
          <cx:pt idx="1010">-0.00024434382792126377</cx:pt>
          <cx:pt idx="1011">0.0011964453304950974</cx:pt>
          <cx:pt idx="1012">-0.0019851279108146227</cx:pt>
          <cx:pt idx="1013">-0.0010751758054874576</cx:pt>
          <cx:pt idx="1014">0.00030398032293812999</cx:pt>
          <cx:pt idx="1015">-0.0087218588292800499</cx:pt>
          <cx:pt idx="1016">-0.011821141984457925</cx:pt>
          <cx:pt idx="1017">0.0032138556026453748</cx:pt>
          <cx:pt idx="1018">0.0067229557379858999</cx:pt>
          <cx:pt idx="1019">-0.0024791553158584898</cx:pt>
          <cx:pt idx="1020">0.0018693828178884975</cx:pt>
          <cx:pt idx="1021">-0.012190688699587025</cx:pt>
          <cx:pt idx="1022">-0.01011077021502305</cx:pt>
          <cx:pt idx="1023">0.006491071817209375</cx:pt>
          <cx:pt idx="1024">-0.0031214392306517249</cx:pt>
          <cx:pt idx="1025">-0.021821353201618175</cx:pt>
          <cx:pt idx="1026">-0.010948220753455201</cx:pt>
          <cx:pt idx="1027">0.00031038146146210001</cx:pt>
          <cx:pt idx="1028">-0.0069783317809413749</cx:pt>
          <cx:pt idx="1029">-0.0020919542324560727</cx:pt>
          <cx:pt idx="1030">0.0017302541044870174</cx:pt>
          <cx:pt idx="1031">0.01199828533380525</cx:pt>
          <cx:pt idx="1032">0.01616735832267345</cx:pt>
          <cx:pt idx="1033">0.019162602544795473</cx:pt>
          <cx:pt idx="1034">0.0084411235882321748</cx:pt>
          <cx:pt idx="1035">-0.0011299619311445849</cx:pt>
          <cx:pt idx="1036">-0.00023135470608733974</cx:pt>
          <cx:pt idx="1037">7.7117446712603256e-06</cx:pt>
          <cx:pt idx="1038">-0.00037537231477424</cx:pt>
          <cx:pt idx="1039">-0.00076931651764816503</cx:pt>
          <cx:pt idx="1040">-0.0043492545563818246</cx:pt>
          <cx:pt idx="1041">0.0013348073450037976</cx:pt>
          <cx:pt idx="1042">-0.0021467351332475752</cx:pt>
          <cx:pt idx="1043">-0.019862462883335999</cx:pt>
          <cx:pt idx="1044">-0.0081342426549362249</cx:pt>
          <cx:pt idx="1045">0.0091705288681271247</cx:pt>
          <cx:pt idx="1046">0.010468450600289451</cx:pt>
          <cx:pt idx="1047">0.0036896351033747</cx:pt>
          <cx:pt idx="1048">-0.0035416075563977751</cx:pt>
          <cx:pt idx="1049">-0.0041364159692332753</cx:pt>
          <cx:pt idx="1050">-0.010050104543422075</cx:pt>
          <cx:pt idx="1051">-0.0042582131254792002</cx:pt>
          <cx:pt idx="1052">-0.00535966465972705</cx:pt>
          <cx:pt idx="1053">-0.0078704308311876494</cx:pt>
          <cx:pt idx="1054">0.0073601335447443751</cx:pt>
          <cx:pt idx="1055">0.0071689520253595254</cx:pt>
          <cx:pt idx="1056">0.0090622023197010505</cx:pt>
          <cx:pt idx="1057">0.0038912342011516499</cx:pt>
          <cx:pt idx="1058">0.004067798452733625</cx:pt>
          <cx:pt idx="1059">0.01397824344577585</cx:pt>
          <cx:pt idx="1060">0.016877387711576299</cx:pt>
          <cx:pt idx="1061">0.0113321353025911</cx:pt>
          <cx:pt idx="1062">-0.00060895212504816004</cx:pt>
          <cx:pt idx="1063">-0.00196022322762317</cx:pt>
          <cx:pt idx="1064">-0.00030474301721568499</cx:pt>
          <cx:pt idx="1065">-0.000126347433784714</cx:pt>
          <cx:pt idx="1066">-5.0826397007297999e-05</cx:pt>
          <cx:pt idx="1067">-9.6561075915185744e-05</cx:pt>
          <cx:pt idx="1068">-0.00456137825509495</cx:pt>
          <cx:pt idx="1069">-0.0026377601638047001</cx:pt>
          <cx:pt idx="1070">-0.0117896192393629</cx:pt>
          <cx:pt idx="1071">-0.023496896073774524</cx:pt>
          <cx:pt idx="1072">0.0042548423816907753</cx:pt>
          <cx:pt idx="1073">0.019566837186326649</cx:pt>
          <cx:pt idx="1074">0.0065249055634625996</cx:pt>
          <cx:pt idx="1075">-0.0044603253796188999</cx:pt>
          <cx:pt idx="1076">-0.0075188639105539749</cx:pt>
          <cx:pt idx="1077">0.0032801867882865749</cx:pt>
          <cx:pt idx="1078">-0.017817476324994273</cx:pt>
          <cx:pt idx="1079">-0.02235387420959915</cx:pt>
          <cx:pt idx="1080">1.4329399132681525e-05</cx:pt>
          <cx:pt idx="1081">-0.01040199681849985</cx:pt>
          <cx:pt idx="1082">-0.0020891355606187977</cx:pt>
          <cx:pt idx="1083">0.0050679482495370248</cx:pt>
        </cx:lvl>
      </cx:numDim>
    </cx:data>
    <cx:data id="188">
      <cx:numDim type="val">
        <cx:f>Sheet2!$GG$1:$GG$1084</cx:f>
        <cx:lvl ptCount="1084" formatCode="G/通用格式">
          <cx:pt idx="0">-0.00035043152847063098</cx:pt>
          <cx:pt idx="1">0.00027114110511466298</cx:pt>
          <cx:pt idx="2">-0.000122449153965897</cx:pt>
          <cx:pt idx="3">4.0702748330772699e-05</cx:pt>
          <cx:pt idx="4">-0.00038663275586982602</cx:pt>
          <cx:pt idx="5">0.00054646708284117795</cx:pt>
          <cx:pt idx="6">6.1436135642119498e-05</cx:pt>
          <cx:pt idx="7">-8.3682435689208496e-05</cx:pt>
          <cx:pt idx="8">0.000298711998240799</cx:pt>
          <cx:pt idx="9">0.00039239409567500097</cx:pt>
          <cx:pt idx="10">-0.000232414196101549</cx:pt>
          <cx:pt idx="11">0.00049259608407963105</cx:pt>
          <cx:pt idx="12">7.0713043936868506e-05</cx:pt>
          <cx:pt idx="13">0.0010718767027607899</cx:pt>
          <cx:pt idx="14">-0.00084948479869690805</cx:pt>
          <cx:pt idx="15">-0.00059758107205062699</cx:pt>
          <cx:pt idx="16">0.00029015936519528798</cx:pt>
          <cx:pt idx="17">-0.00019532946944851999</cx:pt>
          <cx:pt idx="18">0.00052494843652018796</cx:pt>
          <cx:pt idx="19">-0.00110986761170391</cx:pt>
          <cx:pt idx="20">0.00049400523277734704</cx:pt>
          <cx:pt idx="21">5.6698366359561799e-05</cx:pt>
          <cx:pt idx="22">9.0878830961301104e-05</cx:pt>
          <cx:pt idx="23">0.00037062371070622</cx:pt>
          <cx:pt idx="24">-0.00092963183391350898</cx:pt>
          <cx:pt idx="25">0.00017457217001490201</cx:pt>
          <cx:pt idx="26">0.00084866706473551697</cx:pt>
          <cx:pt idx="27">8.5455438402561406e-05</cx:pt>
          <cx:pt idx="28">-9.1543254338916004e-05</cx:pt>
          <cx:pt idx="29">-8.2401701259480497e-05</cx:pt>
          <cx:pt idx="30">0.000509873481981386</cx:pt>
          <cx:pt idx="31">-0.00037685624521836001</cx:pt>
          <cx:pt idx="32">0.00017992924624721999</cx:pt>
          <cx:pt idx="33">-0.00018481023889041601</cx:pt>
          <cx:pt idx="34">0.0042651123011055499</cx:pt>
          <cx:pt idx="35">0.00699357564182584</cx:pt>
          <cx:pt idx="36">0.0068979861454032199</cx:pt>
          <cx:pt idx="37">0.0031695190538992999</cx:pt>
          <cx:pt idx="38">0.0020093936545483798</cx:pt>
          <cx:pt idx="39">0.00360768390863318</cx:pt>
          <cx:pt idx="40">0.0051762733725283904</cx:pt>
          <cx:pt idx="41">0.0040144384070559501</cx:pt>
          <cx:pt idx="42">-0.0016109261205767801</cx:pt>
          <cx:pt idx="43">0.00111993035354816</cx:pt>
          <cx:pt idx="44">0.0080296091869971904</cx:pt>
          <cx:pt idx="45">0.0043685430461488503</cx:pt>
          <cx:pt idx="46">0.0021453668257058701</cx:pt>
          <cx:pt idx="47">0.0027558910948709998</cx:pt>
          <cx:pt idx="48">0.00253455908815629</cx:pt>
          <cx:pt idx="49">0.0019767467525484599</cx:pt>
          <cx:pt idx="50">0.0020295338420844699</cx:pt>
          <cx:pt idx="51">0.0014073710072996699</cx:pt>
          <cx:pt idx="52">0.000283196890006042</cx:pt>
          <cx:pt idx="53">0.00078941832190672595</cx:pt>
          <cx:pt idx="54">8.1439877450150706e-06</cx:pt>
          <cx:pt idx="55">-0.00015899678187376501</cx:pt>
          <cx:pt idx="56">-0.00037163473246049902</cx:pt>
          <cx:pt idx="57">-5.0015831735083599e-05</cx:pt>
          <cx:pt idx="58">-0.00082610043226111099</cx:pt>
          <cx:pt idx="59">0.00078185661224024097</cx:pt>
          <cx:pt idx="60">0.00018105646472741499</cx:pt>
          <cx:pt idx="61">0.00074419479279704502</cx:pt>
          <cx:pt idx="62">0.0042199209168144501</cx:pt>
          <cx:pt idx="63">0.0111699415948895</cx:pt>
          <cx:pt idx="64">0.014579945266806799</cx:pt>
          <cx:pt idx="65">0.014580803507708099</cx:pt>
          <cx:pt idx="66">0.023373087802004599</cx:pt>
          <cx:pt idx="67">0.027447583059977701</cx:pt>
          <cx:pt idx="68">0.022729539925283499</cx:pt>
          <cx:pt idx="69">-0.0046587718885032301</cx:pt>
          <cx:pt idx="70">0.0107448206626817</cx:pt>
          <cx:pt idx="71">0.0092417156435027799</cx:pt>
          <cx:pt idx="72">0.0131479324888747</cx:pt>
          <cx:pt idx="73">0.00282888677473609</cx:pt>
          <cx:pt idx="74">0.0117107989114912</cx:pt>
          <cx:pt idx="75">0.0055396118349499398</cx:pt>
          <cx:pt idx="76">0.0066860876754741101</cx:pt>
          <cx:pt idx="77">0.0088268482842558497</cx:pt>
          <cx:pt idx="78">0.0064412563100080802</cx:pt>
          <cx:pt idx="79">0.0025713917853014698</cx:pt>
          <cx:pt idx="80">0.0010313790859970201</cx:pt>
          <cx:pt idx="81">-8.0270514200332597e-05</cx:pt>
          <cx:pt idx="82">-0.00042307423683561498</cx:pt>
          <cx:pt idx="83">-7.4132030989800801e-05</cx:pt>
          <cx:pt idx="84">0.00031049085048893201</cx:pt>
          <cx:pt idx="85">0.000501183099816352</cx:pt>
          <cx:pt idx="86">-0.00056515417308371501</cx:pt>
          <cx:pt idx="87">0.0023451113088577501</cx:pt>
          <cx:pt idx="88">0.0016530254443847701</cx:pt>
          <cx:pt idx="89">-0.0014969937123847899</cx:pt>
          <cx:pt idx="90">0.0040107444190293001</cx:pt>
          <cx:pt idx="91">0.0031598508824451899</cx:pt>
          <cx:pt idx="92">0.0091111261052204007</cx:pt>
          <cx:pt idx="93">0.032487521900504801</cx:pt>
          <cx:pt idx="94">0.024483736763785301</cx:pt>
          <cx:pt idx="95">0.043546715792710897</cx:pt>
          <cx:pt idx="96">0.031930626680576502</cx:pt>
          <cx:pt idx="97">0.052491734747031199</cx:pt>
          <cx:pt idx="98">0.041102868183092903</cx:pt>
          <cx:pt idx="99">0.036864736607549298</cx:pt>
          <cx:pt idx="100">0.0431626034668793</cx:pt>
          <cx:pt idx="101">-0.0134262516018027</cx:pt>
          <cx:pt idx="102">-0.032043263762940102</cx:pt>
          <cx:pt idx="103">-0.0040445885955868897</cx:pt>
          <cx:pt idx="104">-0.0085348997556286103</cx:pt>
          <cx:pt idx="105">0.0077091445955404297</cx:pt>
          <cx:pt idx="106">0.0098355826730670299</cx:pt>
          <cx:pt idx="107">0.013854061268719501</cx:pt>
          <cx:pt idx="108">0.00336267017869863</cx:pt>
          <cx:pt idx="109">-0.0090601792164918399</cx:pt>
          <cx:pt idx="110">-0.0015347424040439801</cx:pt>
          <cx:pt idx="111">-0.00025014867470784098</cx:pt>
          <cx:pt idx="112">-0.00021192497344436499</cx:pt>
          <cx:pt idx="113">-0.00010739503293483501</cx:pt>
          <cx:pt idx="114">-0.0020522381811179501</cx:pt>
          <cx:pt idx="115">-0.0010251676091664001</cx:pt>
          <cx:pt idx="116">0.00229269090839359</cx:pt>
          <cx:pt idx="117">0.0062889737094327198</cx:pt>
          <cx:pt idx="118">0.0072426471832915699</cx:pt>
          <cx:pt idx="119">0.0080533316979529302</cx:pt>
          <cx:pt idx="120">0.00325818521805657</cx:pt>
          <cx:pt idx="121">0.0103781037666652</cx:pt>
          <cx:pt idx="122">0.0072279790931359398</cx:pt>
          <cx:pt idx="123">-0.019088912190904202</cx:pt>
          <cx:pt idx="124">0.00178837238257816</cx:pt>
          <cx:pt idx="125">0.0074789882755085697</cx:pt>
          <cx:pt idx="126">-0.0093881778415233295</cx:pt>
          <cx:pt idx="127">-0.019417892982268099</cx:pt>
          <cx:pt idx="128">0.022821077097786101</cx:pt>
          <cx:pt idx="129">0.0117917053822698</cx:pt>
          <cx:pt idx="130">-0.0166038588131068</cx:pt>
          <cx:pt idx="131">-0.0033569481299018998</cx:pt>
          <cx:pt idx="132">0.00323393224428378</cx:pt>
          <cx:pt idx="133">-0.0116162109264485</cx:pt>
          <cx:pt idx="134">-0.00298081574957367</cx:pt>
          <cx:pt idx="135">-0.036277311126652001</cx:pt>
          <cx:pt idx="136">-0.067324954469642706</cx:pt>
          <cx:pt idx="137">-0.038725158032804699</cx:pt>
          <cx:pt idx="138">-0.0093100138355608</cx:pt>
          <cx:pt idx="139">0.00128093573373109</cx:pt>
          <cx:pt idx="140">-0.00032095464028515598</cx:pt>
          <cx:pt idx="141">-0.00033883272657986898</cx:pt>
          <cx:pt idx="142">-0.00056814725051673601</cx:pt>
          <cx:pt idx="143">-0.0013605401321786399</cx:pt>
          <cx:pt idx="144">-0.0011854875896385301</cx:pt>
          <cx:pt idx="145">-0.0127699516521668</cx:pt>
          <cx:pt idx="146">-0.0086673223946345107</cx:pt>
          <cx:pt idx="147">-0.018514847368254098</cx:pt>
          <cx:pt idx="148">-0.038823484801934101</cx:pt>
          <cx:pt idx="149">-0.077776501946280899</cx:pt>
          <cx:pt idx="150">-0.059082647723057498</cx:pt>
          <cx:pt idx="151">-0.066965742005150097</cx:pt>
          <cx:pt idx="152">-0.033399356462119403</cx:pt>
          <cx:pt idx="153">0.034551830666990399</cx:pt>
          <cx:pt idx="154">0.079131329752424096</cx:pt>
          <cx:pt idx="155">0.074600565632928703</cx:pt>
          <cx:pt idx="156">0.033085832048297098</cx:pt>
          <cx:pt idx="157">0.00125357391135045</cx:pt>
          <cx:pt idx="158">0.037566772087659898</cx:pt>
          <cx:pt idx="159">0.037699896854549199</cx:pt>
          <cx:pt idx="160">0.020733280375376799</cx:pt>
          <cx:pt idx="161">-0.0179549358118621</cx:pt>
          <cx:pt idx="162">-0.036194530505053099</cx:pt>
          <cx:pt idx="163">-0.061828385954135701</cx:pt>
          <cx:pt idx="164">-0.058357457986486803</cx:pt>
          <cx:pt idx="165">-0.0172610168448931</cx:pt>
          <cx:pt idx="166">0.00189739177161473</cx:pt>
          <cx:pt idx="167">0.0019943497343514601</cx:pt>
          <cx:pt idx="168">6.3767573000454201e-05</cx:pt>
          <cx:pt idx="169">-0.00061043535158871798</cx:pt>
          <cx:pt idx="170">-8.8771065830388101e-06</cx:pt>
          <cx:pt idx="171">0.0010200611909172499</cx:pt>
          <cx:pt idx="172">0.0039760643432201299</cx:pt>
          <cx:pt idx="173">-0.0086458293118351695</cx:pt>
          <cx:pt idx="174">-0.0268909721743649</cx:pt>
          <cx:pt idx="175">-0.050708035767612701</cx:pt>
          <cx:pt idx="176">-0.076973696182338597</cx:pt>
          <cx:pt idx="177">-0.12067356605111999</cx:pt>
          <cx:pt idx="178">-0.086318566396754504</cx:pt>
          <cx:pt idx="179">-0.035648460325122797</cx:pt>
          <cx:pt idx="180">-0.0439754123140648</cx:pt>
          <cx:pt idx="181">-0.0011631812227865599</cx:pt>
          <cx:pt idx="182">0.0065693456883316901</cx:pt>
          <cx:pt idx="183">0.037330868702299798</cx:pt>
          <cx:pt idx="184">0.053101509457795702</cx:pt>
          <cx:pt idx="185">-3.5810993826424203e-05</cx:pt>
          <cx:pt idx="186">-0.045919039723495897</cx:pt>
          <cx:pt idx="187">-0.046235973993619298</cx:pt>
          <cx:pt idx="188">-0.030942503744585501</cx:pt>
          <cx:pt idx="189">-0.0095723738420298594</cx:pt>
          <cx:pt idx="190">-0.040487939247436398</cx:pt>
          <cx:pt idx="191">-0.079850983370528497</cx:pt>
          <cx:pt idx="192">-0.058377405157016199</cx:pt>
          <cx:pt idx="193">-0.025050885302998201</cx:pt>
          <cx:pt idx="194">-0.0089973854910057292</cx:pt>
          <cx:pt idx="195">-0.00053424030820504304</cx:pt>
          <cx:pt idx="196">-0.00091834506824005802</cx:pt>
          <cx:pt idx="197">-0.000168547008713608</cx:pt>
          <cx:pt idx="198">0.00017116542898615699</cx:pt>
          <cx:pt idx="199">3.4116116158187998e-05</cx:pt>
          <cx:pt idx="200">0.0024766224760985099</cx:pt>
          <cx:pt idx="201">-0.0017854518131511399</cx:pt>
          <cx:pt idx="202">-0.0046444390677540248</cx:pt>
          <cx:pt idx="203">-0.016757898813237925</cx:pt>
          <cx:pt idx="204">-0.020853559714060624</cx:pt>
          <cx:pt idx="205">-0.013266562003130426</cx:pt>
          <cx:pt idx="206">-0.01242942610676365</cx:pt>
          <cx:pt idx="207">-0.01105246304224885</cx:pt>
          <cx:pt idx="208">-0.024738653847846102</cx:pt>
          <cx:pt idx="209">-0.01284283142404845</cx:pt>
          <cx:pt idx="210">-0.0099009751313685751</cx:pt>
          <cx:pt idx="211">0.013298515735334176</cx:pt>
          <cx:pt idx="212">0.011580433505964676</cx:pt>
          <cx:pt idx="213">0.0059556305452269746</cx:pt>
          <cx:pt idx="214">-0.0028781872215414999</cx:pt>
          <cx:pt idx="215">-0.016713864926071301</cx:pt>
          <cx:pt idx="216">-0.017252414916857452</cx:pt>
          <cx:pt idx="217">-0.0084014146147246508</cx:pt>
          <cx:pt idx="218">-0.011876056195931951</cx:pt>
          <cx:pt idx="219">-0.013984300413229926</cx:pt>
          <cx:pt idx="220">-0.0082541954897775247</cx:pt>
          <cx:pt idx="221">-0.0060532028518938</cx:pt>
          <cx:pt idx="222">-0.00221488463740713</cx:pt>
          <cx:pt idx="223">5.7874168368999754e-06</cx:pt>
          <cx:pt idx="224">0.00067620773508808747</cx:pt>
          <cx:pt idx="225">0.00021009607827394324</cx:pt>
          <cx:pt idx="226">-0.00030150145224253999</cx:pt>
          <cx:pt idx="227">-0.00026180389991337251</cx:pt>
          <cx:pt idx="228">0.0005355759064086975</cx:pt>
          <cx:pt idx="229">-0.0032985102523862002</cx:pt>
          <cx:pt idx="230">-0.0090481182692836743</cx:pt>
          <cx:pt idx="231">-0.01850954207973465</cx:pt>
          <cx:pt idx="232">-0.015154654305622375</cx:pt>
          <cx:pt idx="233">-0.010157694333440074</cx:pt>
          <cx:pt idx="234">-0.024277052530508075</cx:pt>
          <cx:pt idx="235">-0.0228709425676</cx:pt>
          <cx:pt idx="236">-0.016042429091916426</cx:pt>
          <cx:pt idx="237">-0.0058936162756132501</cx:pt>
          <cx:pt idx="238">0.0033589842133548999</cx:pt>
          <cx:pt idx="239">0.016067939556888351</cx:pt>
          <cx:pt idx="240">0.015407017196631749</cx:pt>
          <cx:pt idx="241">0.005688994878989025</cx:pt>
          <cx:pt idx="242">-0.012685311603394075</cx:pt>
          <cx:pt idx="243">-0.007456869961749225</cx:pt>
          <cx:pt idx="244">-0.00688160605265395</cx:pt>
          <cx:pt idx="245">-0.010176097932156025</cx:pt>
          <cx:pt idx="246">-0.020954114089474049</cx:pt>
          <cx:pt idx="247">-0.023223232512615676</cx:pt>
          <cx:pt idx="248">-0.014196399644931849</cx:pt>
          <cx:pt idx="249">-0.0099921731272691258</cx:pt>
          <cx:pt idx="250">-0.0016086399432562949</cx:pt>
          <cx:pt idx="251">-0.00020300003261624001</cx:pt>
          <cx:pt idx="252">-3.1652009777419747e-05</cx:pt>
          <cx:pt idx="253">-6.9698242417728004e-05</cx:pt>
          <cx:pt idx="254">-0.00024480880544832452</cx:pt>
          <cx:pt idx="255">-0.00058821981956424249</cx:pt>
          <cx:pt idx="256">-0.002839844915311075</cx:pt>
          <cx:pt idx="257">-0.0110731472946182</cx:pt>
          <cx:pt idx="258">-0.016867022936342249</cx:pt>
          <cx:pt idx="259">-0.01687657598838305</cx:pt>
          <cx:pt idx="260">-0.017209543878356427</cx:pt>
          <cx:pt idx="261">-0.014986991904779749</cx:pt>
          <cx:pt idx="262">-0.020160103265108802</cx:pt>
          <cx:pt idx="263">-0.02805744104469025</cx:pt>
          <cx:pt idx="264">-0.0052402580674646253</cx:pt>
          <cx:pt idx="265">0.020732664810598</cx:pt>
          <cx:pt idx="266">0.014659733825536125</cx:pt>
          <cx:pt idx="267">0.010419244783107925</cx:pt>
          <cx:pt idx="268">0.0021449172697368449</cx:pt>
          <cx:pt idx="269">-0.0085485717076294997</cx:pt>
          <cx:pt idx="270">-0.017190081184217824</cx:pt>
          <cx:pt idx="271">0.00123392560968528</cx:pt>
          <cx:pt idx="272">0.015166244982158275</cx:pt>
          <cx:pt idx="273">-0.0067954635781506253</cx:pt>
          <cx:pt idx="274">-0.025457489094179251</cx:pt>
          <cx:pt idx="275">-0.01812507915160275</cx:pt>
          <cx:pt idx="276">-0.0073023018325359748</cx:pt>
          <cx:pt idx="277">-0.012601324288366701</cx:pt>
          <cx:pt idx="278">-0.0040829523942842753</cx:pt>
          <cx:pt idx="279">-0.00090535269126768003</cx:pt>
          <cx:pt idx="280">0.00025885814790366251</cx:pt>
          <cx:pt idx="281">-8.3516284364112245e-05</cx:pt>
          <cx:pt idx="282">-0.00023376512274477326</cx:pt>
          <cx:pt idx="283">-0.0014102776123379676</cx:pt>
          <cx:pt idx="284">-0.0063426607702208749</cx:pt>
          <cx:pt idx="285">-0.0087494367195569255</cx:pt>
          <cx:pt idx="286">-0.012651224005232026</cx:pt>
          <cx:pt idx="287">-0.0053261793169580001</cx:pt>
          <cx:pt idx="288">-0.0082719264556235256</cx:pt>
          <cx:pt idx="289">-0.0060764663510913253</cx:pt>
          <cx:pt idx="290">-0.01331871740116415</cx:pt>
          <cx:pt idx="291">-0.0075004088312832246</cx:pt>
          <cx:pt idx="292">0.0062720309624426504</cx:pt>
          <cx:pt idx="293">0.015544763678600301</cx:pt>
          <cx:pt idx="294">0.015978276365176451</cx:pt>
          <cx:pt idx="295">-0.0036820510606929251</cx:pt>
          <cx:pt idx="296">-0.0052795990053648746</cx:pt>
          <cx:pt idx="297">0.0055847975400187501</cx:pt>
          <cx:pt idx="298">-0.00032561605670932</cx:pt>
          <cx:pt idx="299">-0.0078057287895856101</cx:pt>
          <cx:pt idx="300">0.032371022105898602</cx:pt>
          <cx:pt idx="301">-0.00682428657830651</cx:pt>
          <cx:pt idx="302">-0.028634243382132898</cx:pt>
          <cx:pt idx="303">-0.036969500329475297</cx:pt>
          <cx:pt idx="304">-0.041882670189203802</cx:pt>
          <cx:pt idx="305">-0.058890066481766999</cx:pt>
          <cx:pt idx="306">-0.018954165578728099</cx:pt>
          <cx:pt idx="307">-0.0015548491000988299</cx:pt>
          <cx:pt idx="308">-0.00046128618872005698</cx:pt>
          <cx:pt idx="309">0.0014135303111729</cx:pt>
          <cx:pt idx="310">-0.00120813478945369</cx:pt>
          <cx:pt idx="311">-0.0040482379695102703</cx:pt>
          <cx:pt idx="312">-0.030313773477584401</cx:pt>
          <cx:pt idx="313">-0.056422313805256002</cx:pt>
          <cx:pt idx="314">-0.0063381958070082602</cx:pt>
          <cx:pt idx="315">0.049864868720031402</cx:pt>
          <cx:pt idx="316">0.024267877946180301</cx:pt>
          <cx:pt idx="317">0.038208366752254898</cx:pt>
          <cx:pt idx="318">-0.0136140926748553</cx:pt>
          <cx:pt idx="319">-0.019201248351429799</cx:pt>
          <cx:pt idx="320">-0.025706954342727802</cx:pt>
          <cx:pt idx="321">0.00037803449488081701</cx:pt>
          <cx:pt idx="322">0.0045703460783687198</cx:pt>
          <cx:pt idx="323">-0.091745770749933994</cx:pt>
          <cx:pt idx="324">-0.023877850505577902</cx:pt>
          <cx:pt idx="325">-0.0317184586730304</cx:pt>
          <cx:pt idx="326">-0.0059074221801253598</cx:pt>
          <cx:pt idx="327">0.039055782637630002</cx:pt>
          <cx:pt idx="328">-0.0033223623737160799</cx:pt>
          <cx:pt idx="329">0.0166202283490057</cx:pt>
          <cx:pt idx="330">-0.0047231591722843701</cx:pt>
          <cx:pt idx="331">-0.029594539007031601</cx:pt>
          <cx:pt idx="332">-0.026447295226695401</cx:pt>
          <cx:pt idx="333">-0.036163398157254799</cx:pt>
          <cx:pt idx="334">-0.0142489330530986</cx:pt>
          <cx:pt idx="335">-0.00062690196280467802</cx:pt>
          <cx:pt idx="336">0.00035005751414829401</cx:pt>
          <cx:pt idx="337">0.00054930850550080396</cx:pt>
          <cx:pt idx="338">-0.0010547654350317999</cx:pt>
          <cx:pt idx="339">-0.0079210806420138193</cx:pt>
          <cx:pt idx="340">-0.027777849334809101</cx:pt>
          <cx:pt idx="341">-0.053161223334177797</cx:pt>
          <cx:pt idx="342">0.0060517154575940599</cx:pt>
          <cx:pt idx="343">0.0093921099268102198</cx:pt>
          <cx:pt idx="344">0.0060194057449533302</cx:pt>
          <cx:pt idx="345">0.041523208802474697</cx:pt>
          <cx:pt idx="346">-0.010449131749499799</cx:pt>
          <cx:pt idx="347">-0.0498105688432086</cx:pt>
          <cx:pt idx="348">-0.089002909923832502</cx:pt>
          <cx:pt idx="349">-0.0067719776982488097</cx:pt>
          <cx:pt idx="350">0.016658072962357998</cx:pt>
          <cx:pt idx="351">-0.107750894526578</cx:pt>
          <cx:pt idx="352">-0.061249849323221098</cx:pt>
          <cx:pt idx="353">-0.035550598712566703</cx:pt>
          <cx:pt idx="354">-0.0011972136112526799</cx:pt>
          <cx:pt idx="355">0.0132385275653662</cx:pt>
          <cx:pt idx="356">0.0141116225032285</cx:pt>
          <cx:pt idx="357">0.051868781766552602</cx:pt>
          <cx:pt idx="358">0.019707813719178301</cx:pt>
          <cx:pt idx="359">-0.0027096284951279499</cx:pt>
          <cx:pt idx="360">0.0132053903125744</cx:pt>
          <cx:pt idx="361">-0.0152884484664275</cx:pt>
          <cx:pt idx="362">-0.0072877508504165696</cx:pt>
          <cx:pt idx="363">7.8855515171645296e-05</cx:pt>
          <cx:pt idx="364">2.7378718936763801e-05</cx:pt>
          <cx:pt idx="365">0.00014760198371830199</cx:pt>
          <cx:pt idx="366">-0.00031576026619817001</cx:pt>
          <cx:pt idx="367">0.0055524719671966203</cx:pt>
          <cx:pt idx="368">-0.0151178723214693</cx:pt>
          <cx:pt idx="369">-0.0146422135032101</cx:pt>
          <cx:pt idx="370">0.046959450598068699</cx:pt>
          <cx:pt idx="371">0.015125500493868901</cx:pt>
          <cx:pt idx="372">0.026317234360353301</cx:pt>
          <cx:pt idx="373">-0.022939279241171999</cx:pt>
          <cx:pt idx="374">-0.028440676142478801</cx:pt>
          <cx:pt idx="375">-0.070497263465354995</cx:pt>
          <cx:pt idx="376">-0.039314629681251302</cx:pt>
          <cx:pt idx="377">0.0323576455255353</cx:pt>
          <cx:pt idx="378">-0.024018881718258601</cx:pt>
          <cx:pt idx="379">-0.0690300985883774</cx:pt>
          <cx:pt idx="380">-0.067856466203445306</cx:pt>
          <cx:pt idx="381">-0.040928293752675302</cx:pt>
          <cx:pt idx="382">0.0543032607714201</cx:pt>
          <cx:pt idx="383">0.033216966663229902</cx:pt>
          <cx:pt idx="384">0.0062843664940411903</cx:pt>
          <cx:pt idx="385">0.055588350926489699</cx:pt>
          <cx:pt idx="386">0.0495721291587259</cx:pt>
          <cx:pt idx="387">0.041637862086901199</cx:pt>
          <cx:pt idx="388">0.017007598159765599</cx:pt>
          <cx:pt idx="389">0.0029446824253602901</cx:pt>
          <cx:pt idx="390">0.0097407803180934102</cx:pt>
          <cx:pt idx="391">0.0016289067822480199</cx:pt>
          <cx:pt idx="392">0.00039706891860814402</cx:pt>
          <cx:pt idx="393">-0.00047300283917687099</cx:pt>
          <cx:pt idx="394">-0.00042851251506577598</cx:pt>
          <cx:pt idx="395">0.015628178591519999</cx:pt>
          <cx:pt idx="396">0.0034768085132538002</cx:pt>
          <cx:pt idx="397">0.040728416130158498</cx:pt>
          <cx:pt idx="398">0.032782853173579603</cx:pt>
          <cx:pt idx="399">0.043416042673484097</cx:pt>
          <cx:pt idx="400">0.049027893355409198</cx:pt>
          <cx:pt idx="401">0.033687379323496101</cx:pt>
          <cx:pt idx="402">-0.0207694260619927</cx:pt>
          <cx:pt idx="403">0.013796688088160701</cx:pt>
          <cx:pt idx="404">0.059233599907955903</cx:pt>
          <cx:pt idx="405">0.054967145872117103</cx:pt>
          <cx:pt idx="406">-0.050566971801752403</cx:pt>
          <cx:pt idx="407">-0.045477028529403302</cx:pt>
          <cx:pt idx="408">-0.0143046849548321</cx:pt>
          <cx:pt idx="409">0.020894080234618799</cx:pt>
          <cx:pt idx="410">0.031928828111574499</cx:pt>
          <cx:pt idx="411">-0.0233028381121658</cx:pt>
          <cx:pt idx="412">0.016253066632660001</cx:pt>
          <cx:pt idx="413">0.080770023077730305</cx:pt>
          <cx:pt idx="414">0.040847648543039697</cx:pt>
          <cx:pt idx="415">-0.0102748910468061</cx:pt>
          <cx:pt idx="416">0.025037257396944901</cx:pt>
          <cx:pt idx="417">0.013866619032271099</cx:pt>
          <cx:pt idx="418">0.0043119188368413103</cx:pt>
          <cx:pt idx="419">4.7668608463641998e-05</cx:pt>
          <cx:pt idx="420">-0.00043195176091606201</cx:pt>
          <cx:pt idx="421">-0.0010191895733182501</cx:pt>
          <cx:pt idx="422">-0.00095375554501287395</cx:pt>
          <cx:pt idx="423">0.017303610592319899</cx:pt>
          <cx:pt idx="424">0.010945153335523599</cx:pt>
          <cx:pt idx="425">0.034798101284036001</cx:pt>
          <cx:pt idx="426">-0.012423072185603999</cx:pt>
          <cx:pt idx="427">0.041057161877666698</cx:pt>
          <cx:pt idx="428">0.044914932262936802</cx:pt>
          <cx:pt idx="429">0.064676127402381101</cx:pt>
          <cx:pt idx="430">0.051974641439780603</cx:pt>
          <cx:pt idx="431">0.032011434751733098</cx:pt>
          <cx:pt idx="432">0.0627331855298775</cx:pt>
          <cx:pt idx="433">-0.00025833523107244801</cx:pt>
          <cx:pt idx="434">-0.056129648960067301</cx:pt>
          <cx:pt idx="435">-0.031955699994346103</cx:pt>
          <cx:pt idx="436">0.061328566257669102</cx:pt>
          <cx:pt idx="437">0.050060591146053698</cx:pt>
          <cx:pt idx="438">0.027693504510270299</cx:pt>
          <cx:pt idx="439">0.015768571437621101</cx:pt>
          <cx:pt idx="440">-0.013513341259238001</cx:pt>
          <cx:pt idx="441">0.0177339584907046</cx:pt>
          <cx:pt idx="442">0.013270910372994301</cx:pt>
          <cx:pt idx="443">0.0111919504455364</cx:pt>
          <cx:pt idx="444">0.039497334328775002</cx:pt>
          <cx:pt idx="445">0.035693650693476402</cx:pt>
          <cx:pt idx="446">0.0122918037476634</cx:pt>
          <cx:pt idx="447">0.0059785481237603797</cx:pt>
          <cx:pt idx="448">0.00034256937432078301</cx:pt>
          <cx:pt idx="449">-0.00023979588671408999</cx:pt>
          <cx:pt idx="450">0.000112274269272427</cx:pt>
          <cx:pt idx="451">0.012246436861856501</cx:pt>
          <cx:pt idx="452">0.025066185126493602</cx:pt>
          <cx:pt idx="453">0.045958423681787201</cx:pt>
          <cx:pt idx="454">0.0130826642013738</cx:pt>
          <cx:pt idx="455">0.054425477849902697</cx:pt>
          <cx:pt idx="456">0.078223103275303796</cx:pt>
          <cx:pt idx="457">0.062357059211625897</cx:pt>
          <cx:pt idx="458">0.063170959630516402</cx:pt>
          <cx:pt idx="459">0.068341946811818002</cx:pt>
          <cx:pt idx="460">0.0113819955585034</cx:pt>
          <cx:pt idx="461">-0.085189667226532595</cx:pt>
          <cx:pt idx="462">-0.067833705438708605</cx:pt>
          <cx:pt idx="463">0.00331144238862386</cx:pt>
          <cx:pt idx="464">0.099689467013281394</cx:pt>
          <cx:pt idx="465">0.090334612515841003</cx:pt>
          <cx:pt idx="466">0.039371910526525701</cx:pt>
          <cx:pt idx="467">0.0181140075185715</cx:pt>
          <cx:pt idx="468">0.0411601859431431</cx:pt>
          <cx:pt idx="469">0.070856560407261293</cx:pt>
          <cx:pt idx="470">0.062993941708281403</cx:pt>
          <cx:pt idx="471">0.0180898999253216</cx:pt>
          <cx:pt idx="472">0.0069776653986594996</cx:pt>
          <cx:pt idx="473">0.049889804521395402</cx:pt>
          <cx:pt idx="474">0.019272933457587599</cx:pt>
          <cx:pt idx="475">0.0035467232856258401</cx:pt>
          <cx:pt idx="476">0.000120393918602325</cx:pt>
          <cx:pt idx="477">0.00067831684691818596</cx:pt>
          <cx:pt idx="478">0.0081594114737721501</cx:pt>
          <cx:pt idx="479">0.0114775676277711</cx:pt>
          <cx:pt idx="480">0.054461432503859999</cx:pt>
          <cx:pt idx="481">0.049791235041909</cx:pt>
          <cx:pt idx="482">-0.016176681479543601</cx:pt>
          <cx:pt idx="483">0.031729553105712099</cx:pt>
          <cx:pt idx="484">0.073012930189230801</cx:pt>
          <cx:pt idx="485">0.10788544481239599</cx:pt>
          <cx:pt idx="486">0.060256856432514598</cx:pt>
          <cx:pt idx="487">-0.0342323105445878</cx:pt>
          <cx:pt idx="488">-0.069702988725737602</cx:pt>
          <cx:pt idx="489">-0.114187724037025</cx:pt>
          <cx:pt idx="490">-0.048254239922985498</cx:pt>
          <cx:pt idx="491">0.044557752448622298</cx:pt>
          <cx:pt idx="492">0.071946836416545701</cx:pt>
          <cx:pt idx="493">0.030431946947419498</cx:pt>
          <cx:pt idx="494">0.020496523352992999</cx:pt>
          <cx:pt idx="495">-0.00144001808617192</cx:pt>
          <cx:pt idx="496">0.0087758112982930497</cx:pt>
          <cx:pt idx="497">0.10711800891112699</cx:pt>
          <cx:pt idx="498">0.095995004565788494</cx:pt>
          <cx:pt idx="499">0.0279719774501428</cx:pt>
          <cx:pt idx="500">0.0057301514435488497</cx:pt>
          <cx:pt idx="501">0.032267741576791298</cx:pt>
          <cx:pt idx="502">0.0070828695684435504</cx:pt>
          <cx:pt idx="503">0.0022346759716148799</cx:pt>
          <cx:pt idx="504">-0.00047362081840070301</cx:pt>
          <cx:pt idx="505">0.000282045558489545</cx:pt>
          <cx:pt idx="506">0.0044735340144247699</cx:pt>
          <cx:pt idx="507">0.010128257718290999</cx:pt>
          <cx:pt idx="508">0.071616854024243295</cx:pt>
          <cx:pt idx="509">0.0510823328749224</cx:pt>
          <cx:pt idx="510">-0.0141959660167814</cx:pt>
          <cx:pt idx="511">0.039546862818999599</cx:pt>
          <cx:pt idx="512">0.061250254542687899</cx:pt>
          <cx:pt idx="513">0.100283848557168</cx:pt>
          <cx:pt idx="514">0.018116975981577899</cx:pt>
          <cx:pt idx="515">-0.084843150947974302</cx:pt>
          <cx:pt idx="516">-0.088378928685265007</cx:pt>
          <cx:pt idx="517">-0.102222568355614</cx:pt>
          <cx:pt idx="518">0.0037265027646217501</cx:pt>
          <cx:pt idx="519">0.060192381364703201</cx:pt>
          <cx:pt idx="520">0.061136315216415299</cx:pt>
          <cx:pt idx="521">-0.0367004604317165</cx:pt>
          <cx:pt idx="522">0.0259764529753987</cx:pt>
          <cx:pt idx="523">0.034373302996483397</cx:pt>
          <cx:pt idx="524">0.024674818486076101</cx:pt>
          <cx:pt idx="525">0.082597707070468707</cx:pt>
          <cx:pt idx="526">0.067086355961117006</cx:pt>
          <cx:pt idx="527">0.020770265626483798</cx:pt>
          <cx:pt idx="528">0.0035767035364779498</cx:pt>
          <cx:pt idx="529">0.0092273096258867707</cx:pt>
          <cx:pt idx="530">0.00085986300347153804</cx:pt>
          <cx:pt idx="531">0.00065472939048658203</cx:pt>
          <cx:pt idx="532">0.00033035516970862102</cx:pt>
          <cx:pt idx="533">-0.00035988828929069599</cx:pt>
          <cx:pt idx="534">0.00091234811210988702</cx:pt>
          <cx:pt idx="535">0.0140410612978078</cx:pt>
          <cx:pt idx="536">0.067833472009544302</cx:pt>
          <cx:pt idx="537">0.066212151435188299</cx:pt>
          <cx:pt idx="538">0.0046525378144605797</cx:pt>
          <cx:pt idx="539">0.037036843693315002</cx:pt>
          <cx:pt idx="540">0.053493787348726597</cx:pt>
          <cx:pt idx="541">0.040958295404862601</cx:pt>
          <cx:pt idx="542">0.018725164351290999</cx:pt>
          <cx:pt idx="543">-0.049569029249813497</cx:pt>
          <cx:pt idx="544">-0.093661720242925905</cx:pt>
          <cx:pt idx="545">-0.103286517882098</cx:pt>
          <cx:pt idx="546">0.026598022060649699</cx:pt>
          <cx:pt idx="547">0.041263809375772897</cx:pt>
          <cx:pt idx="548">-0.0108265834692049</cx:pt>
          <cx:pt idx="549">-0.021068433224313</cx:pt>
          <cx:pt idx="550">0.016691729251625299</cx:pt>
          <cx:pt idx="551">0.020637073055924798</cx:pt>
          <cx:pt idx="552">0.035929788695869498</cx:pt>
          <cx:pt idx="553">0.057944933743808297</cx:pt>
          <cx:pt idx="554">0.044930849888286398</cx:pt>
          <cx:pt idx="555">0.0012143850813820299</cx:pt>
          <cx:pt idx="556">-0.0151067402027831</cx:pt>
          <cx:pt idx="557">-0.0023305328613091401</cx:pt>
          <cx:pt idx="558">0.0051333682505336998</cx:pt>
          <cx:pt idx="559">-0.00035493434690475801</cx:pt>
          <cx:pt idx="560">-0.00065858725955744604</cx:pt>
          <cx:pt idx="561">0.00071338171762634801</cx:pt>
          <cx:pt idx="562">0.0031718164781905801</cx:pt>
          <cx:pt idx="563">0.026255248997327001</cx:pt>
          <cx:pt idx="564">0.0561978594044713</cx:pt>
          <cx:pt idx="565">0.045946270673023301</cx:pt>
          <cx:pt idx="566">0.0033541074026925601</cx:pt>
          <cx:pt idx="567">0.060681186743052201</cx:pt>
          <cx:pt idx="568">0.066687653604231498</cx:pt>
          <cx:pt idx="569">0.036746481788296197</cx:pt>
          <cx:pt idx="570">0.071741768106358794</cx:pt>
          <cx:pt idx="571">0.0373776530127925</cx:pt>
          <cx:pt idx="572">-0.031731468023279398</cx:pt>
          <cx:pt idx="573">-0.087700752176837302</cx:pt>
          <cx:pt idx="574">-0.046244206802817399</cx:pt>
          <cx:pt idx="575">-0.017755798934441101</cx:pt>
          <cx:pt idx="576">-0.063092931674790798</cx:pt>
          <cx:pt idx="577">-0.076272611529456302</cx:pt>
          <cx:pt idx="578">-0.023431517073986999</cx:pt>
          <cx:pt idx="579">-0.032001087348050697</cx:pt>
          <cx:pt idx="580">-0.0116899691616723</cx:pt>
          <cx:pt idx="581">0.023745817721796701</cx:pt>
          <cx:pt idx="582">0.00039667041516379501</cx:pt>
          <cx:pt idx="583">-0.0276848524416573</cx:pt>
          <cx:pt idx="584">-0.031350595926981598</cx:pt>
          <cx:pt idx="585">-0.015473966991985199</cx:pt>
          <cx:pt idx="586">0.0023863797515850599</cx:pt>
          <cx:pt idx="587">0.00026228865379399199</cx:pt>
          <cx:pt idx="588">-4.8991146118786602e-08</cx:pt>
          <cx:pt idx="589">0.0010321643049737701</cx:pt>
          <cx:pt idx="590">0.0052106987058716204</cx:pt>
          <cx:pt idx="591">0.032911250759734903</cx:pt>
          <cx:pt idx="592">0.047870236708752102</cx:pt>
          <cx:pt idx="593">0.045280666047026102</cx:pt>
          <cx:pt idx="594">0.025495702422312801</cx:pt>
          <cx:pt idx="595">0.027067146568851001</cx:pt>
          <cx:pt idx="596">0.026187765038772699</cx:pt>
          <cx:pt idx="597">-0.0031529913354198498</cx:pt>
          <cx:pt idx="598">0.052271502516760701</cx:pt>
          <cx:pt idx="599">0.064089887088354794</cx:pt>
          <cx:pt idx="600">0.052410523796851301</cx:pt>
          <cx:pt idx="601">0.0152153007667699</cx:pt>
          <cx:pt idx="602">-0.0024876182964655102</cx:pt>
          <cx:pt idx="603">-0.0562843191849891</cx:pt>
          <cx:pt idx="604">-0.074713577728822603</cx:pt>
          <cx:pt idx="605">-0.039916760043477398</cx:pt>
          <cx:pt idx="606">-0.068938417522817194</cx:pt>
          <cx:pt idx="607">-0.073924344371877698</cx:pt>
          <cx:pt idx="608">-0.047921611205638502</cx:pt>
          <cx:pt idx="609">-0.0218012517745521</cx:pt>
          <cx:pt idx="610">-0.00185424395609074</cx:pt>
          <cx:pt idx="611">-0.0240246628926408</cx:pt>
          <cx:pt idx="612">-0.039500160684215101</cx:pt>
          <cx:pt idx="613">-0.012497689052256801</cx:pt>
          <cx:pt idx="614">0.0054354736815037602</cx:pt>
          <cx:pt idx="615">0.00034307293500987398</cx:pt>
          <cx:pt idx="616">5.1585610604980103e-06</cx:pt>
          <cx:pt idx="617">-0.000576802690312833</cx:pt>
          <cx:pt idx="618">0.0051437305271122696</cx:pt>
          <cx:pt idx="619">0.028076447200518401</cx:pt>
          <cx:pt idx="620">0.0271173381811784</cx:pt>
          <cx:pt idx="621">0.036436869349069798</cx:pt>
          <cx:pt idx="622">0.049077644639013401</cx:pt>
          <cx:pt idx="623">0.0099160563371589096</cx:pt>
          <cx:pt idx="624">-0.022856510823998401</cx:pt>
          <cx:pt idx="625">-0.0139350273117871</cx:pt>
          <cx:pt idx="626">0.038004325837943699</cx:pt>
          <cx:pt idx="627">0.041809647228865203</cx:pt>
          <cx:pt idx="628">0.107556250962378</cx:pt>
          <cx:pt idx="629">0.060048785287248302</cx:pt>
          <cx:pt idx="630">0.0029794806246139401</cx:pt>
          <cx:pt idx="631">0.0103714247358229</cx:pt>
          <cx:pt idx="632">-0.0041489843580862799</cx:pt>
          <cx:pt idx="633">-0.040361168819526803</cx:pt>
          <cx:pt idx="634">-0.059764069641894201</cx:pt>
          <cx:pt idx="635">-0.056274578740203501</cx:pt>
          <cx:pt idx="636">-0.051821977210701399</cx:pt>
          <cx:pt idx="637">-0.0383008651818489</cx:pt>
          <cx:pt idx="638">-0.0087325639546391703</cx:pt>
          <cx:pt idx="639">-0.041577316077500599</cx:pt>
          <cx:pt idx="640">-0.031983211615790201</cx:pt>
          <cx:pt idx="641">-0.014595206040079099</cx:pt>
          <cx:pt idx="642">-0.0038410736662010401</cx:pt>
          <cx:pt idx="643">0.00015377012944904999</cx:pt>
          <cx:pt idx="644">-0.00042287559394810898</cx:pt>
          <cx:pt idx="645">7.7963249269645505e-05</cx:pt>
          <cx:pt idx="646">0.000634797016585925</cx:pt>
          <cx:pt idx="647">0.0124193048966395</cx:pt>
          <cx:pt idx="648">-0.0050610127899131498</cx:pt>
          <cx:pt idx="649">-0.0077571890646372299</cx:pt>
          <cx:pt idx="650">-0.020174782952378699</cx:pt>
          <cx:pt idx="651">-0.00175424815126175</cx:pt>
          <cx:pt idx="652">0.023494303208159699</cx:pt>
          <cx:pt idx="653">-0.0057151743244870197</cx:pt>
          <cx:pt idx="654">-0.0082266340707868903</cx:pt>
          <cx:pt idx="655">-0.0383199571014122</cx:pt>
          <cx:pt idx="656">-0.026863584518726301</cx:pt>
          <cx:pt idx="657">-0.0167930433780265</cx:pt>
          <cx:pt idx="658">-0.020557303069998999</cx:pt>
          <cx:pt idx="659">-0.02551986721943</cx:pt>
          <cx:pt idx="660">-0.082179192416606303</cx:pt>
          <cx:pt idx="661">-0.083241916091436205</cx:pt>
          <cx:pt idx="662">-0.061360436135611499</cx:pt>
          <cx:pt idx="663">-0.077002389184030101</cx:pt>
          <cx:pt idx="664">-0.060702690840882603</cx:pt>
          <cx:pt idx="665">-0.019095603079328501</cx:pt>
          <cx:pt idx="666">-0.017350805016517101</cx:pt>
          <cx:pt idx="667">-0.0254639696356375</cx:pt>
          <cx:pt idx="668">-0.027431205084006802</cx:pt>
          <cx:pt idx="669">-0.013443251422365601</cx:pt>
          <cx:pt idx="670">-0.0026984621020229899</cx:pt>
          <cx:pt idx="671">-0.00099846751498869498</cx:pt>
          <cx:pt idx="672">0.00057808502601037798</cx:pt>
          <cx:pt idx="673">-0.00047147446977473202</cx:pt>
          <cx:pt idx="674">-0.0012079659992281599</cx:pt>
          <cx:pt idx="675">-0.0041403647332765</cx:pt>
          <cx:pt idx="676">-0.016138336779655</cx:pt>
          <cx:pt idx="677">-0.030667908919230699</cx:pt>
          <cx:pt idx="678">-0.048077139792850603</cx:pt>
          <cx:pt idx="679">-0.027676905758352299</cx:pt>
          <cx:pt idx="680">-0.015930318552626999</cx:pt>
          <cx:pt idx="681">0.0089882081163228395</cx:pt>
          <cx:pt idx="682">-0.0216503371012365</cx:pt>
          <cx:pt idx="683">-0.051111815670805603</cx:pt>
          <cx:pt idx="684">-0.058503127279264502</cx:pt>
          <cx:pt idx="685">-0.064653788458781794</cx:pt>
          <cx:pt idx="686">-0.086636911856418905</cx:pt>
          <cx:pt idx="687">-0.080109337337234895</cx:pt>
          <cx:pt idx="688">-0.072021488006811393</cx:pt>
          <cx:pt idx="689">-0.077997886945813194</cx:pt>
          <cx:pt idx="690">-0.0448141219049372</cx:pt>
          <cx:pt idx="691">-0.060491956500555097</cx:pt>
          <cx:pt idx="692">-0.027769107439026199</cx:pt>
          <cx:pt idx="693">-0.030645771987905902</cx:pt>
          <cx:pt idx="694">-0.026213124237204899</cx:pt>
          <cx:pt idx="695">-0.0138185396345751</cx:pt>
          <cx:pt idx="696">-0.0045087259881787696</cx:pt>
          <cx:pt idx="697">0.00072105921276141897</cx:pt>
          <cx:pt idx="698">0.00039691244720928699</cx:pt>
          <cx:pt idx="699">0.00049845281878055305</cx:pt>
          <cx:pt idx="700">-0.000113345046290533</cx:pt>
          <cx:pt idx="701">0.00049562660643426998</cx:pt>
          <cx:pt idx="702">-0.00014914893625386099</cx:pt>
          <cx:pt idx="703">-0.0013973465642463201</cx:pt>
          <cx:pt idx="704">-0.0037298346913703798</cx:pt>
          <cx:pt idx="705">-0.023140982340969798</cx:pt>
          <cx:pt idx="706">-0.020625611900933899</cx:pt>
          <cx:pt idx="707">-0.0172669035365479</cx:pt>
          <cx:pt idx="708">-0.026812487492600599</cx:pt>
          <cx:pt idx="709">-0.033998878901915698</cx:pt>
          <cx:pt idx="710">-0.061079968803077901</cx:pt>
          <cx:pt idx="711">-0.071681906194267703</cx:pt>
          <cx:pt idx="712">-0.0809025174040756</cx:pt>
          <cx:pt idx="713">-0.052261602208550403</cx:pt>
          <cx:pt idx="714">-0.067476887488369594</cx:pt>
          <cx:pt idx="715">-0.054264776137143499</cx:pt>
          <cx:pt idx="716">-0.0362309309192533</cx:pt>
          <cx:pt idx="717">-0.054231139199525297</cx:pt>
          <cx:pt idx="718">-0.052394178346386502</cx:pt>
          <cx:pt idx="719">-0.041767866567881701</cx:pt>
          <cx:pt idx="720">-0.028961446079437</cx:pt>
          <cx:pt idx="721">-0.0185054313887177</cx:pt>
          <cx:pt idx="722">-0.00881047668736357</cx:pt>
          <cx:pt idx="723">-0.00027370329016155801</cx:pt>
          <cx:pt idx="724">-0.00074598785334483103</cx:pt>
          <cx:pt idx="725">0.00015999631591945401</cx:pt>
          <cx:pt idx="726">0.00047643177777124702</cx:pt>
          <cx:pt idx="727">-0.000248033679633232</cx:pt>
          <cx:pt idx="728">0.000397440373153554</cx:pt>
          <cx:pt idx="729">-0.00014043746345111899</cx:pt>
          <cx:pt idx="730">5.8213203029833498e-05</cx:pt>
          <cx:pt idx="731">3.3090100751147798e-05</cx:pt>
          <cx:pt idx="732">0.000881878264321044</cx:pt>
          <cx:pt idx="733">-0.0033189817204340201</cx:pt>
          <cx:pt idx="734">-0.00112001367268388</cx:pt>
          <cx:pt idx="735">-0.0056275308669654798</cx:pt>
          <cx:pt idx="736">-0.0057821252608031498</cx:pt>
          <cx:pt idx="737">-0.012072282079296901</cx:pt>
          <cx:pt idx="738">-0.016079552287202901</cx:pt>
          <cx:pt idx="739">-0.0051779796647559804</cx:pt>
          <cx:pt idx="740">0.0023819603725074101</cx:pt>
          <cx:pt idx="741">-0.013180129550042099</cx:pt>
          <cx:pt idx="742">-0.023844452400222</cx:pt>
          <cx:pt idx="743">-0.019597271531728699</cx:pt>
          <cx:pt idx="744">-0.0094694628426295301</cx:pt>
          <cx:pt idx="745">-0.0194547592898958</cx:pt>
          <cx:pt idx="746">-0.0122137162224731</cx:pt>
          <cx:pt idx="747">-0.0122671540932017</cx:pt>
          <cx:pt idx="748">-0.0114898683749926</cx:pt>
          <cx:pt idx="749">-0.01125358655369</cx:pt>
          <cx:pt idx="750">-0.0086851996592869195</cx:pt>
          <cx:pt idx="751">0.00043640110900825002</cx:pt>
          <cx:pt idx="752">0.00054815678049083001</cx:pt>
          <cx:pt idx="753">-0.00027404004430625498</cx:pt>
          <cx:pt idx="754">-0.00027839936576206498</cx:pt>
          <cx:pt idx="755">-6.09385728198416e-05</cx:pt>
          <cx:pt idx="756">0.00010324479798815401</cx:pt>
          <cx:pt idx="757">-0.00093798244296191397</cx:pt>
          <cx:pt idx="758">0.00019927425068053001</cx:pt>
          <cx:pt idx="759">0.00050235312495216101</cx:pt>
          <cx:pt idx="760">0.00027607732275413798</cx:pt>
          <cx:pt idx="761">-0.00044082804203046601</cx:pt>
          <cx:pt idx="762">-0.00064338114697428295</cx:pt>
          <cx:pt idx="763">-0.00099528027492592694</cx:pt>
          <cx:pt idx="764">-0.000832406926727362</cx:pt>
          <cx:pt idx="765">-0.00178278756374945</cx:pt>
          <cx:pt idx="766">-0.00068926450912524704</cx:pt>
          <cx:pt idx="767">-0.0045305756289875298</cx:pt>
          <cx:pt idx="768">-0.00182942890346105</cx:pt>
          <cx:pt idx="769">0.00027562445519299699</cx:pt>
          <cx:pt idx="770">0.0021549430865762101</cx:pt>
          <cx:pt idx="771">0.000206607077013445</cx:pt>
          <cx:pt idx="772">-0.00103050866012822</cx:pt>
          <cx:pt idx="773">-0.0023310136407940201</cx:pt>
          <cx:pt idx="774">-0.00479271804695529</cx:pt>
          <cx:pt idx="775">-0.000116646327877132</cx:pt>
          <cx:pt idx="776">-0.00023085698013658299</cx:pt>
          <cx:pt idx="777">-0.0049766695649137299</cx:pt>
          <cx:pt idx="778">-0.0078826699106624796</cx:pt>
          <cx:pt idx="779">-0.0020201941598267199</cx:pt>
          <cx:pt idx="780">0.00021138151170026201</cx:pt>
          <cx:pt idx="781">0.00087849527027442597</cx:pt>
          <cx:pt idx="782">0.00054815682712263899</cx:pt>
          <cx:pt idx="783">-0.000101448099463693</cx:pt>
          <cx:pt idx="784">3.4116116158187998e-05</cx:pt>
          <cx:pt idx="785">0.0024766224760985099</cx:pt>
          <cx:pt idx="786">-0.0017854518131511399</cx:pt>
          <cx:pt idx="787">-0.0046444390677540248</cx:pt>
          <cx:pt idx="788">-0.016757898813237925</cx:pt>
          <cx:pt idx="789">-0.020853559714060624</cx:pt>
          <cx:pt idx="790">-0.013266562003130426</cx:pt>
          <cx:pt idx="791">-0.01242942610676365</cx:pt>
          <cx:pt idx="792">-0.01105246304224885</cx:pt>
          <cx:pt idx="793">-0.024738653847846102</cx:pt>
          <cx:pt idx="794">-0.01284283142404845</cx:pt>
          <cx:pt idx="795">-0.0099009751313685751</cx:pt>
          <cx:pt idx="796">0.013298515735334176</cx:pt>
          <cx:pt idx="797">0.011580433505964676</cx:pt>
          <cx:pt idx="798">0.0059556305452269746</cx:pt>
          <cx:pt idx="799">-0.0028781872215414999</cx:pt>
          <cx:pt idx="800">-0.016713864926071301</cx:pt>
          <cx:pt idx="801">-0.017252414916857452</cx:pt>
          <cx:pt idx="802">-0.0084014146147246508</cx:pt>
          <cx:pt idx="803">-0.011876056195931951</cx:pt>
          <cx:pt idx="804">-0.013984300413229926</cx:pt>
          <cx:pt idx="805">-0.0082541954897775247</cx:pt>
          <cx:pt idx="806">-0.0060532028518938</cx:pt>
          <cx:pt idx="807">-0.00221488463740713</cx:pt>
          <cx:pt idx="808">5.7874168368999754e-06</cx:pt>
          <cx:pt idx="809">0.00067620773508808747</cx:pt>
          <cx:pt idx="810">0.00021009607827394324</cx:pt>
          <cx:pt idx="811">-0.00030150145224253999</cx:pt>
          <cx:pt idx="812">-0.00026180389991337251</cx:pt>
          <cx:pt idx="813">0.0005355759064086975</cx:pt>
          <cx:pt idx="814">-0.0032985102523862002</cx:pt>
          <cx:pt idx="815">-0.0090481182692836743</cx:pt>
          <cx:pt idx="816">-0.01850954207973465</cx:pt>
          <cx:pt idx="817">-0.015154654305622375</cx:pt>
          <cx:pt idx="818">-0.010157694333440074</cx:pt>
          <cx:pt idx="819">-0.024277052530508075</cx:pt>
          <cx:pt idx="820">-0.0228709425676</cx:pt>
          <cx:pt idx="821">-0.016042429091916426</cx:pt>
          <cx:pt idx="822">-0.0058936162756132501</cx:pt>
          <cx:pt idx="823">0.0033589842133548999</cx:pt>
          <cx:pt idx="824">0.016067939556888351</cx:pt>
          <cx:pt idx="825">0.015407017196631749</cx:pt>
          <cx:pt idx="826">0.005688994878989025</cx:pt>
          <cx:pt idx="827">-0.012685311603394075</cx:pt>
          <cx:pt idx="828">-0.007456869961749225</cx:pt>
          <cx:pt idx="829">-0.00688160605265395</cx:pt>
          <cx:pt idx="830">-0.010176097932156025</cx:pt>
          <cx:pt idx="831">-0.020954114089474049</cx:pt>
          <cx:pt idx="832">-0.023223232512615676</cx:pt>
          <cx:pt idx="833">-0.014196399644931849</cx:pt>
          <cx:pt idx="834">-0.0099921731272691258</cx:pt>
          <cx:pt idx="835">-0.0016086399432562949</cx:pt>
          <cx:pt idx="836">-0.00020300003261624001</cx:pt>
          <cx:pt idx="837">-3.1652009777419747e-05</cx:pt>
          <cx:pt idx="838">-6.9698242417728004e-05</cx:pt>
          <cx:pt idx="839">-0.00024480880544832452</cx:pt>
          <cx:pt idx="840">-0.00058821981956424249</cx:pt>
          <cx:pt idx="841">-0.002839844915311075</cx:pt>
          <cx:pt idx="842">-0.0110731472946182</cx:pt>
          <cx:pt idx="843">-0.016867022936342249</cx:pt>
          <cx:pt idx="844">-0.01687657598838305</cx:pt>
          <cx:pt idx="845">-0.017209543878356427</cx:pt>
          <cx:pt idx="846">-0.014986991904779749</cx:pt>
          <cx:pt idx="847">-0.020160103265108802</cx:pt>
          <cx:pt idx="848">-0.02805744104469025</cx:pt>
          <cx:pt idx="849">-0.0052402580674646253</cx:pt>
          <cx:pt idx="850">0.020732664810598</cx:pt>
          <cx:pt idx="851">0.014659733825536125</cx:pt>
          <cx:pt idx="852">0.010419244783107925</cx:pt>
          <cx:pt idx="853">0.0021449172697368449</cx:pt>
          <cx:pt idx="854">-0.0085485717076294997</cx:pt>
          <cx:pt idx="855">-0.017190081184217824</cx:pt>
          <cx:pt idx="856">0.00123392560968528</cx:pt>
          <cx:pt idx="857">0.015166244982158275</cx:pt>
          <cx:pt idx="858">-0.0067954635781506253</cx:pt>
          <cx:pt idx="859">-0.025457489094179251</cx:pt>
          <cx:pt idx="860">-0.01812507915160275</cx:pt>
          <cx:pt idx="861">-0.0073023018325359748</cx:pt>
          <cx:pt idx="862">-0.012601324288366701</cx:pt>
          <cx:pt idx="863">-0.0040829523942842753</cx:pt>
          <cx:pt idx="864">-0.00090535269126768003</cx:pt>
          <cx:pt idx="865">0.00025885814790366251</cx:pt>
          <cx:pt idx="866">-8.3516284364112245e-05</cx:pt>
          <cx:pt idx="867">-0.00023376512274477326</cx:pt>
          <cx:pt idx="868">-0.0014102776123379676</cx:pt>
          <cx:pt idx="869">-0.0063426607702208749</cx:pt>
          <cx:pt idx="870">-0.0087494367195569255</cx:pt>
          <cx:pt idx="871">-0.012651224005232026</cx:pt>
          <cx:pt idx="872">-0.0053261793169580001</cx:pt>
          <cx:pt idx="873">-0.0082719264556235256</cx:pt>
          <cx:pt idx="874">-0.0060764663510913253</cx:pt>
          <cx:pt idx="875">-0.01331871740116415</cx:pt>
          <cx:pt idx="876">-0.0075004088312832246</cx:pt>
          <cx:pt idx="877">0.0062720309624426504</cx:pt>
          <cx:pt idx="878">0.015544763678600301</cx:pt>
          <cx:pt idx="879">0.015978276365176451</cx:pt>
          <cx:pt idx="880">-0.0036820510606929251</cx:pt>
          <cx:pt idx="881">-0.0052795990053648746</cx:pt>
          <cx:pt idx="882">0.0055847975400187501</cx:pt>
          <cx:pt idx="883">-0.00032561605670932</cx:pt>
          <cx:pt idx="884">3.4116116158187998e-05</cx:pt>
          <cx:pt idx="885">0.0024766224760985099</cx:pt>
          <cx:pt idx="886">-0.0017854518131511399</cx:pt>
          <cx:pt idx="887">-0.0046444390677540248</cx:pt>
          <cx:pt idx="888">-0.016757898813237925</cx:pt>
          <cx:pt idx="889">-0.020853559714060624</cx:pt>
          <cx:pt idx="890">-0.013266562003130426</cx:pt>
          <cx:pt idx="891">-0.01242942610676365</cx:pt>
          <cx:pt idx="892">-0.01105246304224885</cx:pt>
          <cx:pt idx="893">-0.024738653847846102</cx:pt>
          <cx:pt idx="894">-0.01284283142404845</cx:pt>
          <cx:pt idx="895">-0.0099009751313685751</cx:pt>
          <cx:pt idx="896">0.013298515735334176</cx:pt>
          <cx:pt idx="897">0.011580433505964676</cx:pt>
          <cx:pt idx="898">0.0059556305452269746</cx:pt>
          <cx:pt idx="899">-0.0028781872215414999</cx:pt>
          <cx:pt idx="900">-0.016713864926071301</cx:pt>
          <cx:pt idx="901">-0.017252414916857452</cx:pt>
          <cx:pt idx="902">-0.0084014146147246508</cx:pt>
          <cx:pt idx="903">-0.011876056195931951</cx:pt>
          <cx:pt idx="904">-0.013984300413229926</cx:pt>
          <cx:pt idx="905">-0.0082541954897775247</cx:pt>
          <cx:pt idx="906">-0.0060532028518938</cx:pt>
          <cx:pt idx="907">-0.00221488463740713</cx:pt>
          <cx:pt idx="908">5.7874168368999754e-06</cx:pt>
          <cx:pt idx="909">0.00067620773508808747</cx:pt>
          <cx:pt idx="910">0.00021009607827394324</cx:pt>
          <cx:pt idx="911">-0.00030150145224253999</cx:pt>
          <cx:pt idx="912">-0.00026180389991337251</cx:pt>
          <cx:pt idx="913">0.0005355759064086975</cx:pt>
          <cx:pt idx="914">-0.0032985102523862002</cx:pt>
          <cx:pt idx="915">-0.0090481182692836743</cx:pt>
          <cx:pt idx="916">-0.01850954207973465</cx:pt>
          <cx:pt idx="917">-0.015154654305622375</cx:pt>
          <cx:pt idx="918">-0.010157694333440074</cx:pt>
          <cx:pt idx="919">-0.024277052530508075</cx:pt>
          <cx:pt idx="920">-0.0228709425676</cx:pt>
          <cx:pt idx="921">-0.016042429091916426</cx:pt>
          <cx:pt idx="922">-0.0058936162756132501</cx:pt>
          <cx:pt idx="923">0.0033589842133548999</cx:pt>
          <cx:pt idx="924">0.016067939556888351</cx:pt>
          <cx:pt idx="925">0.015407017196631749</cx:pt>
          <cx:pt idx="926">0.005688994878989025</cx:pt>
          <cx:pt idx="927">-0.012685311603394075</cx:pt>
          <cx:pt idx="928">-0.007456869961749225</cx:pt>
          <cx:pt idx="929">-0.00688160605265395</cx:pt>
          <cx:pt idx="930">-0.010176097932156025</cx:pt>
          <cx:pt idx="931">-0.020954114089474049</cx:pt>
          <cx:pt idx="932">-0.023223232512615676</cx:pt>
          <cx:pt idx="933">-0.014196399644931849</cx:pt>
          <cx:pt idx="934">-0.0099921731272691258</cx:pt>
          <cx:pt idx="935">-0.0016086399432562949</cx:pt>
          <cx:pt idx="936">-0.00020300003261624001</cx:pt>
          <cx:pt idx="937">-3.1652009777419747e-05</cx:pt>
          <cx:pt idx="938">-6.9698242417728004e-05</cx:pt>
          <cx:pt idx="939">-0.00024480880544832452</cx:pt>
          <cx:pt idx="940">-0.00058821981956424249</cx:pt>
          <cx:pt idx="941">-0.002839844915311075</cx:pt>
          <cx:pt idx="942">-0.0110731472946182</cx:pt>
          <cx:pt idx="943">-0.016867022936342249</cx:pt>
          <cx:pt idx="944">-0.01687657598838305</cx:pt>
          <cx:pt idx="945">-0.017209543878356427</cx:pt>
          <cx:pt idx="946">-0.014986991904779749</cx:pt>
          <cx:pt idx="947">-0.020160103265108802</cx:pt>
          <cx:pt idx="948">-0.02805744104469025</cx:pt>
          <cx:pt idx="949">-0.0052402580674646253</cx:pt>
          <cx:pt idx="950">0.020732664810598</cx:pt>
          <cx:pt idx="951">0.014659733825536125</cx:pt>
          <cx:pt idx="952">0.010419244783107925</cx:pt>
          <cx:pt idx="953">0.0021449172697368449</cx:pt>
          <cx:pt idx="954">-0.0085485717076294997</cx:pt>
          <cx:pt idx="955">-0.017190081184217824</cx:pt>
          <cx:pt idx="956">0.00123392560968528</cx:pt>
          <cx:pt idx="957">0.015166244982158275</cx:pt>
          <cx:pt idx="958">-0.0067954635781506253</cx:pt>
          <cx:pt idx="959">-0.025457489094179251</cx:pt>
          <cx:pt idx="960">-0.01812507915160275</cx:pt>
          <cx:pt idx="961">-0.0073023018325359748</cx:pt>
          <cx:pt idx="962">-0.012601324288366701</cx:pt>
          <cx:pt idx="963">-0.0040829523942842753</cx:pt>
          <cx:pt idx="964">-0.00090535269126768003</cx:pt>
          <cx:pt idx="965">0.00025885814790366251</cx:pt>
          <cx:pt idx="966">-8.3516284364112245e-05</cx:pt>
          <cx:pt idx="967">-0.00023376512274477326</cx:pt>
          <cx:pt idx="968">-0.0014102776123379676</cx:pt>
          <cx:pt idx="969">-0.0063426607702208749</cx:pt>
          <cx:pt idx="970">-0.0087494367195569255</cx:pt>
          <cx:pt idx="971">-0.012651224005232026</cx:pt>
          <cx:pt idx="972">-0.0053261793169580001</cx:pt>
          <cx:pt idx="973">-0.0082719264556235256</cx:pt>
          <cx:pt idx="974">-0.0060764663510913253</cx:pt>
          <cx:pt idx="975">-0.01331871740116415</cx:pt>
          <cx:pt idx="976">-0.0075004088312832246</cx:pt>
          <cx:pt idx="977">0.0062720309624426504</cx:pt>
          <cx:pt idx="978">0.015544763678600301</cx:pt>
          <cx:pt idx="979">0.015978276365176451</cx:pt>
          <cx:pt idx="980">-0.0036820510606929251</cx:pt>
          <cx:pt idx="981">-0.0052795990053648746</cx:pt>
          <cx:pt idx="982">0.0055847975400187501</cx:pt>
          <cx:pt idx="983">-0.00032561605670932</cx:pt>
          <cx:pt idx="984">3.4116116158187998e-05</cx:pt>
          <cx:pt idx="985">0.0024766224760985099</cx:pt>
          <cx:pt idx="986">-0.0017854518131511399</cx:pt>
          <cx:pt idx="987">-0.0046444390677540248</cx:pt>
          <cx:pt idx="988">-0.016757898813237925</cx:pt>
          <cx:pt idx="989">-0.020853559714060624</cx:pt>
          <cx:pt idx="990">-0.013266562003130426</cx:pt>
          <cx:pt idx="991">-0.01242942610676365</cx:pt>
          <cx:pt idx="992">-0.01105246304224885</cx:pt>
          <cx:pt idx="993">-0.024738653847846102</cx:pt>
          <cx:pt idx="994">-0.01284283142404845</cx:pt>
          <cx:pt idx="995">-0.0099009751313685751</cx:pt>
          <cx:pt idx="996">0.013298515735334176</cx:pt>
          <cx:pt idx="997">0.011580433505964676</cx:pt>
          <cx:pt idx="998">0.0059556305452269746</cx:pt>
          <cx:pt idx="999">-0.0028781872215414999</cx:pt>
          <cx:pt idx="1000">-0.016713864926071301</cx:pt>
          <cx:pt idx="1001">-0.017252414916857452</cx:pt>
          <cx:pt idx="1002">-0.0084014146147246508</cx:pt>
          <cx:pt idx="1003">-0.011876056195931951</cx:pt>
          <cx:pt idx="1004">-0.013984300413229926</cx:pt>
          <cx:pt idx="1005">-0.0082541954897775247</cx:pt>
          <cx:pt idx="1006">-0.0060532028518938</cx:pt>
          <cx:pt idx="1007">-0.00221488463740713</cx:pt>
          <cx:pt idx="1008">5.7874168368999754e-06</cx:pt>
          <cx:pt idx="1009">0.00067620773508808747</cx:pt>
          <cx:pt idx="1010">0.00021009607827394324</cx:pt>
          <cx:pt idx="1011">-0.00030150145224253999</cx:pt>
          <cx:pt idx="1012">-0.00026180389991337251</cx:pt>
          <cx:pt idx="1013">0.0005355759064086975</cx:pt>
          <cx:pt idx="1014">-0.0032985102523862002</cx:pt>
          <cx:pt idx="1015">-0.0090481182692836743</cx:pt>
          <cx:pt idx="1016">-0.01850954207973465</cx:pt>
          <cx:pt idx="1017">-0.015154654305622375</cx:pt>
          <cx:pt idx="1018">-0.010157694333440074</cx:pt>
          <cx:pt idx="1019">-0.024277052530508075</cx:pt>
          <cx:pt idx="1020">-0.0228709425676</cx:pt>
          <cx:pt idx="1021">-0.016042429091916426</cx:pt>
          <cx:pt idx="1022">-0.0058936162756132501</cx:pt>
          <cx:pt idx="1023">0.0033589842133548999</cx:pt>
          <cx:pt idx="1024">0.016067939556888351</cx:pt>
          <cx:pt idx="1025">0.015407017196631749</cx:pt>
          <cx:pt idx="1026">0.005688994878989025</cx:pt>
          <cx:pt idx="1027">-0.012685311603394075</cx:pt>
          <cx:pt idx="1028">-0.007456869961749225</cx:pt>
          <cx:pt idx="1029">-0.00688160605265395</cx:pt>
          <cx:pt idx="1030">-0.010176097932156025</cx:pt>
          <cx:pt idx="1031">-0.020954114089474049</cx:pt>
          <cx:pt idx="1032">-0.023223232512615676</cx:pt>
          <cx:pt idx="1033">-0.014196399644931849</cx:pt>
          <cx:pt idx="1034">-0.0099921731272691258</cx:pt>
          <cx:pt idx="1035">-0.0016086399432562949</cx:pt>
          <cx:pt idx="1036">-0.00020300003261624001</cx:pt>
          <cx:pt idx="1037">-3.1652009777419747e-05</cx:pt>
          <cx:pt idx="1038">-6.9698242417728004e-05</cx:pt>
          <cx:pt idx="1039">-0.00024480880544832452</cx:pt>
          <cx:pt idx="1040">-0.00058821981956424249</cx:pt>
          <cx:pt idx="1041">-0.002839844915311075</cx:pt>
          <cx:pt idx="1042">-0.0110731472946182</cx:pt>
          <cx:pt idx="1043">-0.016867022936342249</cx:pt>
          <cx:pt idx="1044">-0.01687657598838305</cx:pt>
          <cx:pt idx="1045">-0.017209543878356427</cx:pt>
          <cx:pt idx="1046">-0.014986991904779749</cx:pt>
          <cx:pt idx="1047">-0.020160103265108802</cx:pt>
          <cx:pt idx="1048">-0.02805744104469025</cx:pt>
          <cx:pt idx="1049">-0.0052402580674646253</cx:pt>
          <cx:pt idx="1050">0.020732664810598</cx:pt>
          <cx:pt idx="1051">0.014659733825536125</cx:pt>
          <cx:pt idx="1052">0.010419244783107925</cx:pt>
          <cx:pt idx="1053">0.0021449172697368449</cx:pt>
          <cx:pt idx="1054">-0.0085485717076294997</cx:pt>
          <cx:pt idx="1055">-0.017190081184217824</cx:pt>
          <cx:pt idx="1056">0.00123392560968528</cx:pt>
          <cx:pt idx="1057">0.015166244982158275</cx:pt>
          <cx:pt idx="1058">-0.0067954635781506253</cx:pt>
          <cx:pt idx="1059">-0.025457489094179251</cx:pt>
          <cx:pt idx="1060">-0.01812507915160275</cx:pt>
          <cx:pt idx="1061">-0.0073023018325359748</cx:pt>
          <cx:pt idx="1062">-0.012601324288366701</cx:pt>
          <cx:pt idx="1063">-0.0040829523942842753</cx:pt>
          <cx:pt idx="1064">-0.00090535269126768003</cx:pt>
          <cx:pt idx="1065">0.00025885814790366251</cx:pt>
          <cx:pt idx="1066">-8.3516284364112245e-05</cx:pt>
          <cx:pt idx="1067">-0.00023376512274477326</cx:pt>
          <cx:pt idx="1068">-0.0014102776123379676</cx:pt>
          <cx:pt idx="1069">-0.0063426607702208749</cx:pt>
          <cx:pt idx="1070">-0.0087494367195569255</cx:pt>
          <cx:pt idx="1071">-0.012651224005232026</cx:pt>
          <cx:pt idx="1072">-0.0053261793169580001</cx:pt>
          <cx:pt idx="1073">-0.0082719264556235256</cx:pt>
          <cx:pt idx="1074">-0.0060764663510913253</cx:pt>
          <cx:pt idx="1075">-0.01331871740116415</cx:pt>
          <cx:pt idx="1076">-0.0075004088312832246</cx:pt>
          <cx:pt idx="1077">0.0062720309624426504</cx:pt>
          <cx:pt idx="1078">0.015544763678600301</cx:pt>
          <cx:pt idx="1079">0.015978276365176451</cx:pt>
          <cx:pt idx="1080">-0.0036820510606929251</cx:pt>
          <cx:pt idx="1081">-0.0052795990053648746</cx:pt>
          <cx:pt idx="1082">0.0055847975400187501</cx:pt>
          <cx:pt idx="1083">-0.00032561605670932</cx:pt>
        </cx:lvl>
      </cx:numDim>
    </cx:data>
    <cx:data id="189">
      <cx:numDim type="val">
        <cx:f>Sheet2!$GH$1:$GH$1084</cx:f>
        <cx:lvl ptCount="1084" formatCode="G/通用格式">
          <cx:pt idx="0">-0.00035649044996440297</cx:pt>
          <cx:pt idx="1">1.9428095008646601e-05</cx:pt>
          <cx:pt idx="2">0.00130934551630706</cx:pt>
          <cx:pt idx="3">0.00061585003756469802</cx:pt>
          <cx:pt idx="4">9.4244676412561393e-05</cx:pt>
          <cx:pt idx="5">5.7441585547656401e-06</cx:pt>
          <cx:pt idx="6">9.1200708530267695e-05</cx:pt>
          <cx:pt idx="7">0.000215029301763321</cx:pt>
          <cx:pt idx="8">0.00064913646396860098</cx:pt>
          <cx:pt idx="9">0.00038397231997766199</cx:pt>
          <cx:pt idx="10">0.000145418550093813</cx:pt>
          <cx:pt idx="11">7.4973515626204498e-06</cx:pt>
          <cx:pt idx="12">-0.000231034863236307</cx:pt>
          <cx:pt idx="13">0.00067020114542140196</cx:pt>
          <cx:pt idx="14">-0.000154058718889788</cx:pt>
          <cx:pt idx="15">-0.000128777022276009</cx:pt>
          <cx:pt idx="16">-0.000410149063284374</cx:pt>
          <cx:pt idx="17">-0.00035488259931982</cx:pt>
          <cx:pt idx="18">-0.000166483940671869</cx:pt>
          <cx:pt idx="19">0.000185825722476203</cx:pt>
          <cx:pt idx="20">-0.00029008969889362997</cx:pt>
          <cx:pt idx="21">-0.000229294992864918</cx:pt>
          <cx:pt idx="22">-0.00012652917354191801</cx:pt>
          <cx:pt idx="23">8.5041407009708801e-05</cx:pt>
          <cx:pt idx="24">-0.00055871528904531903</cx:pt>
          <cx:pt idx="25">-0.00018024836969223699</cx:pt>
          <cx:pt idx="26">-0.00042055489777984901</cx:pt>
          <cx:pt idx="27">-0.000147806546323854</cx:pt>
          <cx:pt idx="28">0.00057363514499702997</cx:pt>
          <cx:pt idx="29">0.00038040836312495599</cx:pt>
          <cx:pt idx="30">7.1453701904056194e-05</cx:pt>
          <cx:pt idx="31">0.00017048880710509399</cx:pt>
          <cx:pt idx="32">-0.00055973026259806204</cx:pt>
          <cx:pt idx="33">-0.00031425046358962499</cx:pt>
          <cx:pt idx="34">6.1953079408960996e-05</cx:pt>
          <cx:pt idx="35">0.00037384490244234299</cx:pt>
          <cx:pt idx="36">0.00099055977423083094</cx:pt>
          <cx:pt idx="37">0.00060093778337255504</cx:pt>
          <cx:pt idx="38">0.0016802165141976101</cx:pt>
          <cx:pt idx="39">0.00314598085516056</cx:pt>
          <cx:pt idx="40">0.00254368480444817</cx:pt>
          <cx:pt idx="41">0.00182046323277589</cx:pt>
          <cx:pt idx="42">0.0021641799535463599</cx:pt>
          <cx:pt idx="43">0.00149154677089407</cx:pt>
          <cx:pt idx="44">0.00050303542443428599</cx:pt>
          <cx:pt idx="45">0.00043882892454347498</cx:pt>
          <cx:pt idx="46">0.0014608913497299099</cx:pt>
          <cx:pt idx="47">0.00063038672052389904</cx:pt>
          <cx:pt idx="48">0.0015283985131009101</cx:pt>
          <cx:pt idx="49">0.0016312881493129199</cx:pt>
          <cx:pt idx="50">5.6640432017916802e-05</cx:pt>
          <cx:pt idx="51">0.00014030194170047201</cx:pt>
          <cx:pt idx="52">-0.00086128060154982197</cx:pt>
          <cx:pt idx="53">-3.2594524071838199e-05</cx:pt>
          <cx:pt idx="54">-9.5333388396744498e-05</cx:pt>
          <cx:pt idx="55">-0.000230763391262715</cx:pt>
          <cx:pt idx="56">-7.1447148710897202e-05</cx:pt>
          <cx:pt idx="57">-0.00058928176480336103</cx:pt>
          <cx:pt idx="58">0.00013976554572040899</cx:pt>
          <cx:pt idx="59">-0.000307275889120062</cx:pt>
          <cx:pt idx="60">-0.00038111657287396</cx:pt>
          <cx:pt idx="61">0.00039337137551578302</cx:pt>
          <cx:pt idx="62">0.00035191820957931902</cx:pt>
          <cx:pt idx="63">0.00206719853544008</cx:pt>
          <cx:pt idx="64">0.0042435289722777001</cx:pt>
          <cx:pt idx="65">0.00274833808226785</cx:pt>
          <cx:pt idx="66">0.0075364053990946804</cx:pt>
          <cx:pt idx="67">0.013883304342465101</cx:pt>
          <cx:pt idx="68">0.014646473358601701</cx:pt>
          <cx:pt idx="69">0.0068561572137118103</cx:pt>
          <cx:pt idx="70">0.00883459081874843</cx:pt>
          <cx:pt idx="71">0.0128933848821306</cx:pt>
          <cx:pt idx="72">0.015915730030800601</cx:pt>
          <cx:pt idx="73">0.0130725109628409</cx:pt>
          <cx:pt idx="74">0.014918054964913101</cx:pt>
          <cx:pt idx="75">0.015603180052146001</cx:pt>
          <cx:pt idx="76">0.015488780263241299</cx:pt>
          <cx:pt idx="77">0.0138236516812132</cx:pt>
          <cx:pt idx="78">0.00694022202675635</cx:pt>
          <cx:pt idx="79">0.0015696309989770699</cx:pt>
          <cx:pt idx="80">-0.00098120605803414204</cx:pt>
          <cx:pt idx="81">-0.00018544823694737299</cx:pt>
          <cx:pt idx="82">-0.00058950780454743298</cx:pt>
          <cx:pt idx="83">0.00082318640319385802</cx:pt>
          <cx:pt idx="84">0.00035563170797343598</cx:pt>
          <cx:pt idx="85">0.000212451778428147</cx:pt>
          <cx:pt idx="86">-0.000565490035441772</cx:pt>
          <cx:pt idx="87">0.00081202911156907302</cx:pt>
          <cx:pt idx="88">-0.00032401593558211399</cx:pt>
          <cx:pt idx="89">0.00040480015905666999</cx:pt>
          <cx:pt idx="90">0.00255965974228317</cx:pt>
          <cx:pt idx="91">0.0061191613458205099</cx:pt>
          <cx:pt idx="92">0.010434996648757</cx:pt>
          <cx:pt idx="93">0.0103780534686759</cx:pt>
          <cx:pt idx="94">0.012833613670831599</cx:pt>
          <cx:pt idx="95">0.0072109590102526896</cx:pt>
          <cx:pt idx="96">0.01060954840825</cx:pt>
          <cx:pt idx="97">-0.0024232327478610101</cx:pt>
          <cx:pt idx="98">-0.0128682004842934</cx:pt>
          <cx:pt idx="99">-0.0062117580750827</cx:pt>
          <cx:pt idx="100">-0.0068230667121679097</cx:pt>
          <cx:pt idx="101">-0.0081096546322249694</cx:pt>
          <cx:pt idx="102">0.0301163720319747</cx:pt>
          <cx:pt idx="103">0.040167237959219199</cx:pt>
          <cx:pt idx="104">0.034856976472009998</cx:pt>
          <cx:pt idx="105">0.0281530697449691</cx:pt>
          <cx:pt idx="106">0.0205458090820477</cx:pt>
          <cx:pt idx="107">0.017185979887010198</cx:pt>
          <cx:pt idx="108">0.0075386857915511196</cx:pt>
          <cx:pt idx="109">-0.00082323746612434701</cx:pt>
          <cx:pt idx="110">-0.000387179171880043</cx:pt>
          <cx:pt idx="111">0.00012377441459054099</cx:pt>
          <cx:pt idx="112">0.000216424025607299</cx:pt>
          <cx:pt idx="113">-0.00056949354811946802</cx:pt>
          <cx:pt idx="114">2.1869887911960899e-05</cx:pt>
          <cx:pt idx="115">0.00013671781457917301</cx:pt>
          <cx:pt idx="116">0.0012084493082238101</cx:pt>
          <cx:pt idx="117">0.0052705256445019803</cx:pt>
          <cx:pt idx="118">0.0014424966961375</cx:pt>
          <cx:pt idx="119">0.0049378179750005904</cx:pt>
          <cx:pt idx="120">0.00033424745018911101</cx:pt>
          <cx:pt idx="121">0.0026926369601481702</cx:pt>
          <cx:pt idx="122">-0.0065268579611074502</cx:pt>
          <cx:pt idx="123">-0.0067466639285944001</cx:pt>
          <cx:pt idx="124">0.0149335897997312</cx:pt>
          <cx:pt idx="125">-0.016727404541818001</cx:pt>
          <cx:pt idx="126">0.00096433838862836996</cx:pt>
          <cx:pt idx="127">0.010293678529330301</cx:pt>
          <cx:pt idx="128">0.0083523464991323206</cx:pt>
          <cx:pt idx="129">0.0112642548803762</cx:pt>
          <cx:pt idx="130">0.0098272580448236207</cx:pt>
          <cx:pt idx="131">0.023799350898455401</cx:pt>
          <cx:pt idx="132">0.0110465465548446</cx:pt>
          <cx:pt idx="133">0.0141322367742833</cx:pt>
          <cx:pt idx="134">0.0211387864802546</cx:pt>
          <cx:pt idx="135">0.026221217402407699</cx:pt>
          <cx:pt idx="136">0.0078136715804087396</cx:pt>
          <cx:pt idx="137">-5.0978000593115399e-05</cx:pt>
          <cx:pt idx="138">4.9725900579666799e-05</cx:pt>
          <cx:pt idx="139">0.0012308401699961801</cx:pt>
          <cx:pt idx="140">-0.00050666852765874205</cx:pt>
          <cx:pt idx="141">-0.00061714753182752903</cx:pt>
          <cx:pt idx="142">-0.00035423232914422197</cx:pt>
          <cx:pt idx="143">-0.00055812410491647905</cx:pt>
          <cx:pt idx="144">-0.0023456569431252201</cx:pt>
          <cx:pt idx="145">-0.0070210540481022597</cx:pt>
          <cx:pt idx="146">-0.0114882371846556</cx:pt>
          <cx:pt idx="147">-0.0089337931104892798</cx:pt>
          <cx:pt idx="148">-0.032019917114205002</cx:pt>
          <cx:pt idx="149">-0.034862387231998603</cx:pt>
          <cx:pt idx="150">-0.081035355338960002</cx:pt>
          <cx:pt idx="151">-0.086054387769254406</cx:pt>
          <cx:pt idx="152">-0.039422033812687302</cx:pt>
          <cx:pt idx="153">-0.082233805229363799</cx:pt>
          <cx:pt idx="154">-0.073461507745139806</cx:pt>
          <cx:pt idx="155">-0.079409721323462995</cx:pt>
          <cx:pt idx="156">-0.016549853042647</cx:pt>
          <cx:pt idx="157">-0.010615801338660901</cx:pt>
          <cx:pt idx="158">-0.0442256819237739</cx:pt>
          <cx:pt idx="159">0.075749209231572898</cx:pt>
          <cx:pt idx="160">0.054749663326803102</cx:pt>
          <cx:pt idx="161">0.044353911040400297</cx:pt>
          <cx:pt idx="162">0.0391565870737349</cx:pt>
          <cx:pt idx="163">0.0368824453902672</cx:pt>
          <cx:pt idx="164">0.021492726616683899</cx:pt>
          <cx:pt idx="165">0.0131772325436558</cx:pt>
          <cx:pt idx="166">0.0067180545206102201</cx:pt>
          <cx:pt idx="167">0.00064744249747505</cx:pt>
          <cx:pt idx="168">-0.00028817745936886302</cx:pt>
          <cx:pt idx="169">-0.00093735862565095499</cx:pt>
          <cx:pt idx="170">-0.00084065156479479002</cx:pt>
          <cx:pt idx="171">-0.0023677172676481099</cx:pt>
          <cx:pt idx="172">-0.0093765505892208795</cx:pt>
          <cx:pt idx="173">-0.00542700173322129</cx:pt>
          <cx:pt idx="174">-0.026671204232474099</cx:pt>
          <cx:pt idx="175">-0.016424628649470599</cx:pt>
          <cx:pt idx="176">-0.0101324170887933</cx:pt>
          <cx:pt idx="177">-0.0502641305008521</cx:pt>
          <cx:pt idx="178">-0.080411803573069499</cx:pt>
          <cx:pt idx="179">-0.065655943771424599</cx:pt>
          <cx:pt idx="180">-0.038997969143370101</cx:pt>
          <cx:pt idx="181">-0.087201682986417201</cx:pt>
          <cx:pt idx="182">-0.066059742190103798</cx:pt>
          <cx:pt idx="183">-0.0702496006904368</cx:pt>
          <cx:pt idx="184">-0.079410919327759594</cx:pt>
          <cx:pt idx="185">-0.050527595276522598</cx:pt>
          <cx:pt idx="186">-0.043742846172049099</cx:pt>
          <cx:pt idx="187">0.053283826790429298</cx:pt>
          <cx:pt idx="188">0.027834985177674899</cx:pt>
          <cx:pt idx="189">-0.011845202865370399</cx:pt>
          <cx:pt idx="190">0.0276849480276877</cx:pt>
          <cx:pt idx="191">0.059910154886539398</cx:pt>
          <cx:pt idx="192">0.0439025072694759</cx:pt>
          <cx:pt idx="193">0.033864070766939203</cx:pt>
          <cx:pt idx="194">0.0075438688039237501</cx:pt>
          <cx:pt idx="195">0.00068820908113505805</cx:pt>
          <cx:pt idx="196">0.00073288126351935001</cx:pt>
          <cx:pt idx="197">-0.0011969198825638201</cx:pt>
          <cx:pt idx="198">-0.0089987184888517292</cx:pt>
          <cx:pt idx="199">-0.0040448903234509247</cx:pt>
          <cx:pt idx="200">-0.0023646041649506952</cx:pt>
          <cx:pt idx="201">0.00080606007846575249</cx:pt>
          <cx:pt idx="202">-0.0104874868556948</cx:pt>
          <cx:pt idx="203">-0.010344381648206349</cx:pt>
          <cx:pt idx="204">-0.0079129344974395999</cx:pt>
          <cx:pt idx="205">-0.0099064794769687242</cx:pt>
          <cx:pt idx="206">-0.0045850821846968749</cx:pt>
          <cx:pt idx="207">-0.006703043004856175</cx:pt>
          <cx:pt idx="208">-9.0282156537933997e-05</cx:pt>
          <cx:pt idx="209">-0.0029110034214917249</cx:pt>
          <cx:pt idx="210">-0.0012736323467979699</cx:pt>
          <cx:pt idx="211">0.0039970372801423001</cx:pt>
          <cx:pt idx="212">-0.015346054915432075</cx:pt>
          <cx:pt idx="213">-0.016646730680188626</cx:pt>
          <cx:pt idx="214">-0.002249955016638115</cx:pt>
          <cx:pt idx="215">-0.0011764718061200549</cx:pt>
          <cx:pt idx="216">-0.0063751207938175496</cx:pt>
          <cx:pt idx="217">0.0113791887137912</cx:pt>
          <cx:pt idx="218">0.0157949284352513</cx:pt>
          <cx:pt idx="219">0.015553529471495599</cx:pt>
          <cx:pt idx="220">0.011981717051432875</cx:pt>
          <cx:pt idx="221">0.0073916142389414503</cx:pt>
          <cx:pt idx="222">0.0027894168750619251</cx:pt>
          <cx:pt idx="223">-0.0001066197895103145</cx:pt>
          <cx:pt idx="224">-0.000109340105338054</cx:pt>
          <cx:pt idx="225">-0.00014717263226817626</cx:pt>
          <cx:pt idx="226">-0.0010730730626770425</cx:pt>
          <cx:pt idx="227">-0.00169096445368235</cx:pt>
          <cx:pt idx="228">-0.0024311722898282327</cx:pt>
          <cx:pt idx="229">-0.0016037102248854999</cx:pt>
          <cx:pt idx="230">-0.0038466282381883501</cx:pt>
          <cx:pt idx="231">-0.00028729843248375249</cx:pt>
          <cx:pt idx="232">-0.005028410611565625</cx:pt>
          <cx:pt idx="233">0.0035829600373809248</cx:pt>
          <cx:pt idx="234">-0.00239787791272648</cx:pt>
          <cx:pt idx="235">-0.014885928784956875</cx:pt>
          <cx:pt idx="236">-0.0077555644785135252</cx:pt>
          <cx:pt idx="237">-0.0041769757465372004</cx:pt>
          <cx:pt idx="238">0.0055451099388566004</cx:pt>
          <cx:pt idx="239">0.0053130424727069253</cx:pt>
          <cx:pt idx="240">2.2274454343519974e-05</cx:pt>
          <cx:pt idx="241">0.004506492021249725</cx:pt>
          <cx:pt idx="242">0.002994241341889475</cx:pt>
          <cx:pt idx="243">0.0066674075635558498</cx:pt>
          <cx:pt idx="244">0.0033649384817551749</cx:pt>
          <cx:pt idx="245">0.014413823229009699</cx:pt>
          <cx:pt idx="246">0.011760807868378775</cx:pt>
          <cx:pt idx="247">0.010516387648349324</cx:pt>
          <cx:pt idx="248">0.010695088123429576</cx:pt>
          <cx:pt idx="249">0.0067192132728409754</cx:pt>
          <cx:pt idx="250">0.0024034636055623249</cx:pt>
          <cx:pt idx="251">0.000214193741685878</cx:pt>
          <cx:pt idx="252">0.00013701767774920576</cx:pt>
          <cx:pt idx="253">-0.0006194880800635225</cx:pt>
          <cx:pt idx="254">0.00062238605354840253</cx:pt>
          <cx:pt idx="255">0.0014733380698088525</cx:pt>
          <cx:pt idx="256">-0.0026426570287809998</cx:pt>
          <cx:pt idx="257">-0.0046198583287987496</cx:pt>
          <cx:pt idx="258">-0.0019993630012400377</cx:pt>
          <cx:pt idx="259">0.0046985627061738502</cx:pt>
          <cx:pt idx="260">0.0079495440451680752</cx:pt>
          <cx:pt idx="261">0.012191537647354899</cx:pt>
          <cx:pt idx="262">-0.0065785821830999748</cx:pt>
          <cx:pt idx="263">-0.0075589363242363249</cx:pt>
          <cx:pt idx="264">-0.029540982058130751</cx:pt>
          <cx:pt idx="265">-0.025699325004610751</cx:pt>
          <cx:pt idx="266">-0.01879323440646645</cx:pt>
          <cx:pt idx="267">-0.0074522188508609</cx:pt>
          <cx:pt idx="268">0.013641496805360051</cx:pt>
          <cx:pt idx="269">0.022576511851717926</cx:pt>
          <cx:pt idx="270">0.015799211482223699</cx:pt>
          <cx:pt idx="271">0.014900937958993925</cx:pt>
          <cx:pt idx="272">0.013517491204234976</cx:pt>
          <cx:pt idx="273">0.012412015165902375</cx:pt>
          <cx:pt idx="274">0.013171867959987175</cx:pt>
          <cx:pt idx="275">0.013158474261977726</cx:pt>
          <cx:pt idx="276">0.011206431200492025</cx:pt>
          <cx:pt idx="277">0.0034495863856216749</cx:pt>
          <cx:pt idx="278">-0.0013172250763285099</cx:pt>
          <cx:pt idx="279">-0.0050486469461122254</cx:pt>
          <cx:pt idx="280">2.6489086374491001e-05</cx:pt>
          <cx:pt idx="281">-0.00048090986372760247</cx:pt>
          <cx:pt idx="282">-0.00065090972840271247</cx:pt>
          <cx:pt idx="283">-0.00094424215684600502</cx:pt>
          <cx:pt idx="284">0.0018051477581300674</cx:pt>
          <cx:pt idx="285">0.00075966559208607003</cx:pt>
          <cx:pt idx="286">-0.0024510687778067173</cx:pt>
          <cx:pt idx="287">0.005413357768241275</cx:pt>
          <cx:pt idx="288">0.0073356403715124753</cx:pt>
          <cx:pt idx="289">0.0057091330301259251</cx:pt>
          <cx:pt idx="290">0.0020665937683041727</cx:pt>
          <cx:pt idx="291">-0.0051749627804683253</cx:pt>
          <cx:pt idx="292">-0.005014547057676475</cx:pt>
          <cx:pt idx="293">-0.02864468341742675</cx:pt>
          <cx:pt idx="294">-0.02874870065411525</cx:pt>
          <cx:pt idx="295">-0.020970700939261101</cx:pt>
          <cx:pt idx="296">-0.014380344778482225</cx:pt>
          <cx:pt idx="297">0.011392066341375925</cx:pt>
          <cx:pt idx="298">0.01463031610780165</cx:pt>
          <cx:pt idx="299">0.022503279721934</cx:pt>
          <cx:pt idx="300">0.0067422296570949398</cx:pt>
          <cx:pt idx="301">0.026605680526627699</cx:pt>
          <cx:pt idx="302">0.017421521037830501</cx:pt>
          <cx:pt idx="303">0.029007579026351999</cx:pt>
          <cx:pt idx="304">0.0024448916440420699</cx:pt>
          <cx:pt idx="305">-0.013755693417333299</cx:pt>
          <cx:pt idx="306">-0.0054538878316633599</cx:pt>
          <cx:pt idx="307">-0.0054313742363131801</cx:pt>
          <cx:pt idx="308">-7.0264971702576994e-05</cx:pt>
          <cx:pt idx="309">-0.0022994169860234</cx:pt>
          <cx:pt idx="310">-0.0116538678251544</cx:pt>
          <cx:pt idx="311">-0.0089733141565149308</cx:pt>
          <cx:pt idx="312">0.0079125012474414204</cx:pt>
          <cx:pt idx="313">0.0126707597561756</cx:pt>
          <cx:pt idx="314">0.015681095889893099</cx:pt>
          <cx:pt idx="315">-0.0151311624152831</cx:pt>
          <cx:pt idx="316">-0.030111199516421602</cx:pt>
          <cx:pt idx="317">-0.0096924764816721104</cx:pt>
          <cx:pt idx="318">-0.029292746124353199</cx:pt>
          <cx:pt idx="319">-0.064120874448098206</cx:pt>
          <cx:pt idx="320">-0.0075448005069160698</cx:pt>
          <cx:pt idx="321">-0.0070973888534555402</cx:pt>
          <cx:pt idx="322">-0.031194173024601798</cx:pt>
          <cx:pt idx="323">-0.090874526091773197</cx:pt>
          <cx:pt idx="324">-0.099664628644941897</cx:pt>
          <cx:pt idx="325">-0.023332826664202399</cx:pt>
          <cx:pt idx="326">0.0091060739066097796</cx:pt>
          <cx:pt idx="327">-0.0087642020721683898</cx:pt>
          <cx:pt idx="328">-0.042374487245092997</cx:pt>
          <cx:pt idx="329">-0.032826024792458303</cx:pt>
          <cx:pt idx="330">-0.045798016819852697</cx:pt>
          <cx:pt idx="331">0.00096830525220255195</cx:pt>
          <cx:pt idx="332">0.016081633599637501</cx:pt>
          <cx:pt idx="333">0.0093987024237666607</cx:pt>
          <cx:pt idx="334">0.0061396043192789903</cx:pt>
          <cx:pt idx="335">-0.00199006624500184</cx:pt>
          <cx:pt idx="336">0.00023393004649505301</cx:pt>
          <cx:pt idx="337">-0.0012254455602613401</cx:pt>
          <cx:pt idx="338">-0.0043639321080975397</cx:pt>
          <cx:pt idx="339">0.0091490579782136008</cx:pt>
          <cx:pt idx="340">-0.00097437804210455197</cx:pt>
          <cx:pt idx="341">-0.0016273088787663399</cx:pt>
          <cx:pt idx="342">0.048357035640523099</cx:pt>
          <cx:pt idx="343">0.030900740644832499</cx:pt>
          <cx:pt idx="344">-0.010758821034212</cx:pt>
          <cx:pt idx="345">-0.018711921805189699</cx:pt>
          <cx:pt idx="346">-0.0146328581011019</cx:pt>
          <cx:pt idx="347">0.0130583317395279</cx:pt>
          <cx:pt idx="348">0.120328951454548</cx:pt>
          <cx:pt idx="349">0.14141744888156699</cx:pt>
          <cx:pt idx="350">0.032842547990139498</cx:pt>
          <cx:pt idx="351">-0.0614464322844962</cx:pt>
          <cx:pt idx="352">-0.058826075175909903</cx:pt>
          <cx:pt idx="353">-0.0231048106127624</cx:pt>
          <cx:pt idx="354">-0.0609492490984695</cx:pt>
          <cx:pt idx="355">-0.031420055501430198</cx:pt>
          <cx:pt idx="356">-0.046539290886425402</cx:pt>
          <cx:pt idx="357">-0.025967903340347199</cx:pt>
          <cx:pt idx="358">-0.041847945102451899</cx:pt>
          <cx:pt idx="359">0.011540627461487299</cx:pt>
          <cx:pt idx="360">0.014385382405812899</cx:pt>
          <cx:pt idx="361">-0.0131011028858067</cx:pt>
          <cx:pt idx="362">-0.0098682097997845903</cx:pt>
          <cx:pt idx="363">-0.00565274636393053</cx:pt>
          <cx:pt idx="364">1.0460269840118699e-05</cx:pt>
          <cx:pt idx="365">-0.0011024575171970901</cx:pt>
          <cx:pt idx="366">-0.0020810155782006899</cx:pt>
          <cx:pt idx="367">0.0051801940685528196</cx:pt>
          <cx:pt idx="368">-0.024177998791955101</cx:pt>
          <cx:pt idx="369">-0.0084177806362002294</cx:pt>
          <cx:pt idx="370">0.061437109730603998</cx:pt>
          <cx:pt idx="371">0.080869540484604402</cx:pt>
          <cx:pt idx="372">0.10332208601943101</cx:pt>
          <cx:pt idx="373">0.081459502146350907</cx:pt>
          <cx:pt idx="374">-0.0013471891422455601</cx:pt>
          <cx:pt idx="375">0.061259725647780303</cx:pt>
          <cx:pt idx="376">0.126238896292898</cx:pt>
          <cx:pt idx="377">0.075827625535662996</cx:pt>
          <cx:pt idx="378">0.0578098434610885</cx:pt>
          <cx:pt idx="379">0.028639807977728599</cx:pt>
          <cx:pt idx="380">-0.053623467610255403</cx:pt>
          <cx:pt idx="381">-0.0598778278488932</cx:pt>
          <cx:pt idx="382">-0.0341402909189343</cx:pt>
          <cx:pt idx="383">-0.0328237263146684</cx:pt>
          <cx:pt idx="384">-0.084939191985985998</cx:pt>
          <cx:pt idx="385">-0.083359219288163103</cx:pt>
          <cx:pt idx="386">-0.051174944376620901</cx:pt>
          <cx:pt idx="387">-0.0304270756818961</cx:pt>
          <cx:pt idx="388">-0.027270345670677799</cx:pt>
          <cx:pt idx="389">-0.023579736674115701</cx:pt>
          <cx:pt idx="390">-0.0073499880880418898</cx:pt>
          <cx:pt idx="391">-0.000490342580358613</cx:pt>
          <cx:pt idx="392">-0.00030133696680243599</cx:pt>
          <cx:pt idx="393">0.000170740158908331</cx:pt>
          <cx:pt idx="394">-0.0021199640416445301</cx:pt>
          <cx:pt idx="395">-0.0039206725058349304</cx:pt>
          <cx:pt idx="396">-0.018833370375254701</cx:pt>
          <cx:pt idx="397">0.0124186988662619</cx:pt>
          <cx:pt idx="398">0.058379101923867201</cx:pt>
          <cx:pt idx="399">0.067601016237021999</cx:pt>
          <cx:pt idx="400">0.097142405137398996</cx:pt>
          <cx:pt idx="401">0.049178238782884</cx:pt>
          <cx:pt idx="402">0.038455528236823897</cx:pt>
          <cx:pt idx="403">0.0528643475299998</cx:pt>
          <cx:pt idx="404">0.025034376596659299</cx:pt>
          <cx:pt idx="405">0.043328509382462299</cx:pt>
          <cx:pt idx="406">0.10540845509416499</cx:pt>
          <cx:pt idx="407">0.011690982572780799</cx:pt>
          <cx:pt idx="408">-0.0026057031220827298</cx:pt>
          <cx:pt idx="409">-0.011902083446545199</cx:pt>
          <cx:pt idx="410">-0.077072241469939698</cx:pt>
          <cx:pt idx="411">-0.107942752999696</cx:pt>
          <cx:pt idx="412">-0.14029159803118799</cx:pt>
          <cx:pt idx="413">-0.106000796940738</cx:pt>
          <cx:pt idx="414">-0.059522633783281799</cx:pt>
          <cx:pt idx="415">-0.063115908590513706</cx:pt>
          <cx:pt idx="416">-0.032141248773402901</cx:pt>
          <cx:pt idx="417">-0.016298140956847701</cx:pt>
          <cx:pt idx="418">-0.0045714464961160396</cx:pt>
          <cx:pt idx="419">0.00021224009151235801</cx:pt>
          <cx:pt idx="420">0.000462233638942013</cx:pt>
          <cx:pt idx="421">-9.7764692573346296e-05</cx:pt>
          <cx:pt idx="422">0.00235451172314967</cx:pt>
          <cx:pt idx="423">-0.0040165809442813203</cx:pt>
          <cx:pt idx="424">-0.0247662578073834</cx:pt>
          <cx:pt idx="425">-0.0155621565179436</cx:pt>
          <cx:pt idx="426">0.0082442075382138796</cx:pt>
          <cx:pt idx="427">0.040106501210688497</cx:pt>
          <cx:pt idx="428">0.021974039387940899</cx:pt>
          <cx:pt idx="429">0.020805115849243501</cx:pt>
          <cx:pt idx="430">0.023704682270479199</cx:pt>
          <cx:pt idx="431">-0.0079250403257164204</cx:pt>
          <cx:pt idx="432">0.0071715496437071199</cx:pt>
          <cx:pt idx="433">0.069801116585477205</cx:pt>
          <cx:pt idx="434">0.12587108415234399</cx:pt>
          <cx:pt idx="435">-0.036664776134496202</cx:pt>
          <cx:pt idx="436">-0.011881355693272901</cx:pt>
          <cx:pt idx="437">-0.059265822763671698</cx:pt>
          <cx:pt idx="438">-0.0905405679405549</cx:pt>
          <cx:pt idx="439">-0.14988797192464301</cx:pt>
          <cx:pt idx="440">-0.151250802214451</cx:pt>
          <cx:pt idx="441">-0.118672674445111</cx:pt>
          <cx:pt idx="442">-0.064613579752009195</cx:pt>
          <cx:pt idx="443">-0.041843604196648301</cx:pt>
          <cx:pt idx="444">-0.026488059559792301</cx:pt>
          <cx:pt idx="445">-0.011006477115525101</cx:pt>
          <cx:pt idx="446">-0.0048928008571942801</cx:pt>
          <cx:pt idx="447">-0.0016093911222237699</cx:pt>
          <cx:pt idx="448">-0.00026799132353720601</cx:pt>
          <cx:pt idx="449">-0.00041632574801242798</cx:pt>
          <cx:pt idx="450">-0.00028559214480640101</cx:pt>
          <cx:pt idx="451">-0.0060943942087372397</cx:pt>
          <cx:pt idx="452">-0.031755361788764001</cx:pt>
          <cx:pt idx="453">-0.030128775697823702</cx:pt>
          <cx:pt idx="454">-0.044765034205404203</cx:pt>
          <cx:pt idx="455">-0.0501514848871705</cx:pt>
          <cx:pt idx="456">-0.078999006430432506</cx:pt>
          <cx:pt idx="457">-0.0105210860095061</cx:pt>
          <cx:pt idx="458">0.00041003895688318699</cx:pt>
          <cx:pt idx="459">-0.0076158663597121201</cx:pt>
          <cx:pt idx="460">-0.00062699530338328105</cx:pt>
          <cx:pt idx="461">0.062046089590384899</cx:pt>
          <cx:pt idx="462">0.093190341879228894</cx:pt>
          <cx:pt idx="463">0.014289567737564599</cx:pt>
          <cx:pt idx="464">-0.018281733905777899</cx:pt>
          <cx:pt idx="465">-0.057790096578781001</cx:pt>
          <cx:pt idx="466">-0.0447295544928136</cx:pt>
          <cx:pt idx="467">-0.103862632950159</cx:pt>
          <cx:pt idx="468">-0.13153645808669101</cx:pt>
          <cx:pt idx="469">-0.090573223939781303</cx:pt>
          <cx:pt idx="470">-0.061882584317994697</cx:pt>
          <cx:pt idx="471">-0.035279426887925</cx:pt>
          <cx:pt idx="472">-0.014261389901256499</cx:pt>
          <cx:pt idx="473">-0.011498114613089701</cx:pt>
          <cx:pt idx="474">-0.0088267463893684905</cx:pt>
          <cx:pt idx="475">-0.00315732877793445</cx:pt>
          <cx:pt idx="476">8.6131522994098203e-05</cx:pt>
          <cx:pt idx="477">0.00062090999751869102</cx:pt>
          <cx:pt idx="478">-0.0021866643557486702</cx:pt>
          <cx:pt idx="479">-0.010853660198876</cx:pt>
          <cx:pt idx="480">-0.0290867468592814</cx:pt>
          <cx:pt idx="481">-0.0289424651672762</cx:pt>
          <cx:pt idx="482">-0.040281730005473602</cx:pt>
          <cx:pt idx="483">-0.068940748007146405</cx:pt>
          <cx:pt idx="484">-0.070024998550920398</cx:pt>
          <cx:pt idx="485">-0.045559086536683002</cx:pt>
          <cx:pt idx="486">0.013772898243607201</cx:pt>
          <cx:pt idx="487">0.0288823019221017</cx:pt>
          <cx:pt idx="488">-0.025114823452460099</cx:pt>
          <cx:pt idx="489">0.0101022786402806</cx:pt>
          <cx:pt idx="490">0.0861076841053455</cx:pt>
          <cx:pt idx="491">-0.023081335125863099</cx:pt>
          <cx:pt idx="492">0.0225794856884057</cx:pt>
          <cx:pt idx="493">-0.038278573840816697</cx:pt>
          <cx:pt idx="494">-0.015503944937796501</cx:pt>
          <cx:pt idx="495">-0.042950368331075101</cx:pt>
          <cx:pt idx="496">-0.048290497232716299</cx:pt>
          <cx:pt idx="497">-0.0382865500970744</cx:pt>
          <cx:pt idx="498">-0.038498675606953803</cx:pt>
          <cx:pt idx="499">-0.0288532012596458</cx:pt>
          <cx:pt idx="500">-0.016348033498843399</cx:pt>
          <cx:pt idx="501">-0.021528539852678202</cx:pt>
          <cx:pt idx="502">-0.0081718769125371793</cx:pt>
          <cx:pt idx="503">-0.00054286631985988698</cx:pt>
          <cx:pt idx="504">-0.00024998192815125001</cx:pt>
          <cx:pt idx="505">-6.2147005147570494e-05</cx:pt>
          <cx:pt idx="506">-0.0026758111851338299</cx:pt>
          <cx:pt idx="507">-0.0170034256423485</cx:pt>
          <cx:pt idx="508">-0.032481841563435601</cx:pt>
          <cx:pt idx="509">-0.024735468948420301</cx:pt>
          <cx:pt idx="510">-0.0334866412284597</cx:pt>
          <cx:pt idx="511">-0.079123682537109705</cx:pt>
          <cx:pt idx="512">-0.072969308014548095</cx:pt>
          <cx:pt idx="513">-0.0228408852136869</cx:pt>
          <cx:pt idx="514">0.026470853866306598</cx:pt>
          <cx:pt idx="515">-0.021625006230115901</cx:pt>
          <cx:pt idx="516">-0.047121731104232602</cx:pt>
          <cx:pt idx="517">0.00572923602845434</cx:pt>
          <cx:pt idx="518">0.018589700339846301</cx:pt>
          <cx:pt idx="519">-0.0039730030208520398</cx:pt>
          <cx:pt idx="520">0.020286714409818</cx:pt>
          <cx:pt idx="521">0.024368631036956499</cx:pt>
          <cx:pt idx="522">-0.012148650285195401</cx:pt>
          <cx:pt idx="523">0.0090134971384872292</cx:pt>
          <cx:pt idx="524">0.0107841739675911</cx:pt>
          <cx:pt idx="525">-0.031015709776038101</cx:pt>
          <cx:pt idx="526">-0.0380887444121632</cx:pt>
          <cx:pt idx="527">-0.033415244304677301</cx:pt>
          <cx:pt idx="528">-0.0024699185424317698</cx:pt>
          <cx:pt idx="529">-0.0057636434483444004</cx:pt>
          <cx:pt idx="530">-0.0030578744131350899</cx:pt>
          <cx:pt idx="531">0.00033177916786680703</cx:pt>
          <cx:pt idx="532">-0.00023865173597318901</cx:pt>
          <cx:pt idx="533">-0.00057467368240057305</cx:pt>
          <cx:pt idx="534">-0.0037152181932695199</cx:pt>
          <cx:pt idx="535">-0.020215579223096601</cx:pt>
          <cx:pt idx="536">-0.039541631090641897</cx:pt>
          <cx:pt idx="537">-0.037939308907126802</cx:pt>
          <cx:pt idx="538">-0.043095849972384803</cx:pt>
          <cx:pt idx="539">-0.085903170418390198</cx:pt>
          <cx:pt idx="540">-0.0514229830188766</cx:pt>
          <cx:pt idx="541">-0.0092373698627835708</cx:pt>
          <cx:pt idx="542">0.0027440289927777501</cx:pt>
          <cx:pt idx="543">-0.046004091634723403</cx:pt>
          <cx:pt idx="544">-0.060354176740140902</cx:pt>
          <cx:pt idx="545">0.010211598272603</cx:pt>
          <cx:pt idx="546">0.042841779158119403</cx:pt>
          <cx:pt idx="547">0.038446591613360802</cx:pt>
          <cx:pt idx="548">0.052909441141513698</cx:pt>
          <cx:pt idx="549">0.063356340926010404</cx:pt>
          <cx:pt idx="550">0.0177419666024153</cx:pt>
          <cx:pt idx="551">0.0088678519875075995</cx:pt>
          <cx:pt idx="552">0.017737066319641399</cx:pt>
          <cx:pt idx="553">-0.0268994498014699</cx:pt>
          <cx:pt idx="554">-0.0091364067595097308</cx:pt>
          <cx:pt idx="555">0.0070310208345455202</cx:pt>
          <cx:pt idx="556">0.016459677842352999</cx:pt>
          <cx:pt idx="557">-0.00043609720821825501</cx:pt>
          <cx:pt idx="558">-0.0022345638086513999</cx:pt>
          <cx:pt idx="559">9.9132434087562105e-05</cx:pt>
          <cx:pt idx="560">-0.000185979017856816</cx:pt>
          <cx:pt idx="561">-0.00035791045892876399</cx:pt>
          <cx:pt idx="562">-0.0019006110082946</cx:pt>
          <cx:pt idx="563">-0.018159850033669399</cx:pt>
          <cx:pt idx="564">-0.045534920258748002</cx:pt>
          <cx:pt idx="565">-0.0334552777747767</cx:pt>
          <cx:pt idx="566">-0.038891455504410297</cx:pt>
          <cx:pt idx="567">-0.045622080555176601</cx:pt>
          <cx:pt idx="568">-0.027338902649258701</cx:pt>
          <cx:pt idx="569">-0.020476612884992501</cx:pt>
          <cx:pt idx="570">0.0111366494688369</cx:pt>
          <cx:pt idx="571">0.0235477078297225</cx:pt>
          <cx:pt idx="572">-0.010534135739163199</cx:pt>
          <cx:pt idx="573">-0.044579328721645599</cx:pt>
          <cx:pt idx="574">-0.0048795749144348996</cx:pt>
          <cx:pt idx="575">0.0689281427039133</cx:pt>
          <cx:pt idx="576">0.058174029623921403</cx:pt>
          <cx:pt idx="577">0.049540547984466297</cx:pt>
          <cx:pt idx="578">0.029682679254877799</cx:pt>
          <cx:pt idx="579">0.011658661168890401</cx:pt>
          <cx:pt idx="580">0.00378367375543969</cx:pt>
          <cx:pt idx="581">0.0064064477088756804</cx:pt>
          <cx:pt idx="582">0.025391552726404198</cx:pt>
          <cx:pt idx="583">0.0087340485684284305</cx:pt>
          <cx:pt idx="584">0.0027692464531688999</cx:pt>
          <cx:pt idx="585">-0.0024131401720406801</cx:pt>
          <cx:pt idx="586">-0.00076395742142089005</cx:pt>
          <cx:pt idx="587">0.00052822180762865996</cx:pt>
          <cx:pt idx="588">-0.00101182781414388</cx:pt>
          <cx:pt idx="589">0.00021682883082864399</cx:pt>
          <cx:pt idx="590">-2.93814509427347e-05</cx:pt>
          <cx:pt idx="591">-0.0096099088659479595</cx:pt>
          <cx:pt idx="592">-0.024607897557962399</cx:pt>
          <cx:pt idx="593">-0.0146833323010035</cx:pt>
          <cx:pt idx="594">0.0021124808237678499</cx:pt>
          <cx:pt idx="595">0.014768133499871199</cx:pt>
          <cx:pt idx="596">-0.013285796177173801</cx:pt>
          <cx:pt idx="597">-0.0044459515373274101</cx:pt>
          <cx:pt idx="598">-0.037926286233238599</cx:pt>
          <cx:pt idx="599">0.037987383868243199</cx:pt>
          <cx:pt idx="600">0.0085426927182678299</cx:pt>
          <cx:pt idx="601">0.035275511867000599</cx:pt>
          <cx:pt idx="602">0.0175906457727989</cx:pt>
          <cx:pt idx="603">0.083713563812153599</cx:pt>
          <cx:pt idx="604">0.064395112150391107</cx:pt>
          <cx:pt idx="605">0.081621939340441096</cx:pt>
          <cx:pt idx="606">0.0338737997148457</cx:pt>
          <cx:pt idx="607">0.018297600887395099</cx:pt>
          <cx:pt idx="608">0.028213259211304201</cx:pt>
          <cx:pt idx="609">0.039691729560100399</cx:pt>
          <cx:pt idx="610">0.049948416859459999</cx:pt>
          <cx:pt idx="611">0.0025553296423105202</cx:pt>
          <cx:pt idx="612">-0.0043685110067049901</cx:pt>
          <cx:pt idx="613">-0.0011371184333184201</cx:pt>
          <cx:pt idx="614">9.3189334340995094e-05</cx:pt>
          <cx:pt idx="615">-0.000129090431604324</cx:pt>
          <cx:pt idx="616">-0.00040534095435277602</cx:pt>
          <cx:pt idx="617">0.00074154497092727002</cx:pt>
          <cx:pt idx="618">-0.00117725445554831</cx:pt>
          <cx:pt idx="619">-0.0047378963950413799</cx:pt>
          <cx:pt idx="620">-0.0028483967661144301</cx:pt>
          <cx:pt idx="621">-0.000598686221347951</cx:pt>
          <cx:pt idx="622">0.0135351969740788</cx:pt>
          <cx:pt idx="623">0.028549639175765099</cx:pt>
          <cx:pt idx="624">-0.018191942930658699</cx:pt>
          <cx:pt idx="625">0.0010050687517803201</cx:pt>
          <cx:pt idx="626">-0.0189778084591102</cx:pt>
          <cx:pt idx="627">0.038853653227336402</cx:pt>
          <cx:pt idx="628">-0.00366540087262061</cx:pt>
          <cx:pt idx="629">0.053554403742429903</cx:pt>
          <cx:pt idx="630">0.035267051765580502</cx:pt>
          <cx:pt idx="631">0.069182495282056694</cx:pt>
          <cx:pt idx="632">0.055734047323394299</cx:pt>
          <cx:pt idx="633">0.060371489273679101</cx:pt>
          <cx:pt idx="634">0.0624269322381217</cx:pt>
          <cx:pt idx="635">0.0669747257069708</cx:pt>
          <cx:pt idx="636">0.055906952717557898</cx:pt>
          <cx:pt idx="637">0.057158367912018303</cx:pt>
          <cx:pt idx="638">0.029304653586110601</cx:pt>
          <cx:pt idx="639">-0.010108354534723101</cx:pt>
          <cx:pt idx="640">-0.00132801869527241</cx:pt>
          <cx:pt idx="641">-0.00098859408708782889</cx:pt>
          <cx:pt idx="642">-0.00098013129829660202</cx:pt>
          <cx:pt idx="643">0.00073488473302241902</cx:pt>
          <cx:pt idx="644">-0.00015522354440669799</cx:pt>
          <cx:pt idx="645">0.00062363713808273895</cx:pt>
          <cx:pt idx="646">-0.00028996297466000499</cx:pt>
          <cx:pt idx="647">-0.0025029500081071802</cx:pt>
          <cx:pt idx="648">-0.00123280653357914</cx:pt>
          <cx:pt idx="649">-0.018810577479302801</cx:pt>
          <cx:pt idx="650">-0.021290976469645999</cx:pt>
          <cx:pt idx="651">-0.018589221584528599</cx:pt>
          <cx:pt idx="652">-0.0096020654706682196</cx:pt>
          <cx:pt idx="653">0.0069392459713149401</cx:pt>
          <cx:pt idx="654">-0.0200176326755554</cx:pt>
          <cx:pt idx="655">0.019911952564890999</cx:pt>
          <cx:pt idx="656">0.031973555278809802</cx:pt>
          <cx:pt idx="657">0.0499931230053796</cx:pt>
          <cx:pt idx="658">0.014631910930447399</cx:pt>
          <cx:pt idx="659">0.026962379734655401</cx:pt>
          <cx:pt idx="660">0.061741499792622397</cx:pt>
          <cx:pt idx="661">0.060144225091976797</cx:pt>
          <cx:pt idx="662">0.081594326880170695</cx:pt>
          <cx:pt idx="663">0.066933780716247102</cx:pt>
          <cx:pt idx="664">0.051849665668399401</cx:pt>
          <cx:pt idx="665">0.0312176581039725</cx:pt>
          <cx:pt idx="666">0.010018096595133299</cx:pt>
          <cx:pt idx="667">-0.0091642594046698993</cx:pt>
          <cx:pt idx="668">-0.0058643924880856296</cx:pt>
          <cx:pt idx="669">-0.00069612964658629902</cx:pt>
          <cx:pt idx="670">-0.0011658694375773701</cx:pt>
          <cx:pt idx="671">-0.00026055628384645801</cx:pt>
          <cx:pt idx="672">-0.00034336414494920398</cx:pt>
          <cx:pt idx="673">0.00061837390071262804</cx:pt>
          <cx:pt idx="674">-0.000120674241380398</cx:pt>
          <cx:pt idx="675">-0.0010237772481544</cx:pt>
          <cx:pt idx="676">-0.0136024186687201</cx:pt>
          <cx:pt idx="677">-0.0357430958739159</cx:pt>
          <cx:pt idx="678">-0.046857989422962397</cx:pt>
          <cx:pt idx="679">-0.042827315488647003</cx:pt>
          <cx:pt idx="680">-0.014257286011419399</cx:pt>
          <cx:pt idx="681">0.067175260771385206</cx:pt>
          <cx:pt idx="682">0.04329447409889</cx:pt>
          <cx:pt idx="683">0.068365289950613306</cx:pt>
          <cx:pt idx="684">0.025672930268392801</cx:pt>
          <cx:pt idx="685">-0.036144602303728603</cx:pt>
          <cx:pt idx="686">-0.028252056887618799</cx:pt>
          <cx:pt idx="687">-0.0424897006120806</cx:pt>
          <cx:pt idx="688">0.0091855506967996308</cx:pt>
          <cx:pt idx="689">0.00240076154614854</cx:pt>
          <cx:pt idx="690">0.041221150253444597</cx:pt>
          <cx:pt idx="691">0.029684292945617901</cx:pt>
          <cx:pt idx="692">0.0074703016309557498</cx:pt>
          <cx:pt idx="693">0.0015060833320231801</cx:pt>
          <cx:pt idx="694">-0.0061021611852767098</cx:pt>
          <cx:pt idx="695">-0.0070104390819045199</cx:pt>
          <cx:pt idx="696">-0.000851615895118059</cx:pt>
          <cx:pt idx="697">-0.000114010977390763</cx:pt>
          <cx:pt idx="698">-0.00029544985168069898</cx:pt>
          <cx:pt idx="699">-0.00018801964854883599</cx:pt>
          <cx:pt idx="700">-0.00053149101770854398</cx:pt>
          <cx:pt idx="701">0.000227934398479671</cx:pt>
          <cx:pt idx="702">0.00053879141635798796</cx:pt>
          <cx:pt idx="703">-0.00085929309333138203</cx:pt>
          <cx:pt idx="704">-0.016054747206508301</cx:pt>
          <cx:pt idx="705">-0.026961555976147501</cx:pt>
          <cx:pt idx="706">-0.029862886960051498</cx:pt>
          <cx:pt idx="707">-0.045617814935592298</cx:pt>
          <cx:pt idx="708">-0.031379739124210999</cx:pt>
          <cx:pt idx="709">0.0085521126492690003</cx:pt>
          <cx:pt idx="710">0.031160539801109399</cx:pt>
          <cx:pt idx="711">-0.022242206318688701</cx:pt>
          <cx:pt idx="712">-0.0048729295796746501</cx:pt>
          <cx:pt idx="713">-0.020421487694949399</cx:pt>
          <cx:pt idx="714">-0.020465623420971499</cx:pt>
          <cx:pt idx="715">-0.016274546748911801</cx:pt>
          <cx:pt idx="716">-0.0098108847583061806</cx:pt>
          <cx:pt idx="717">0.012330373040952299</cx:pt>
          <cx:pt idx="718">0.014237817109364601</cx:pt>
          <cx:pt idx="719">0.0052544837042843096</cx:pt>
          <cx:pt idx="720">-0.00133428541207924</cx:pt>
          <cx:pt idx="721">-0.00123922813947591</cx:pt>
          <cx:pt idx="722">-0.00514206646983027</cx:pt>
          <cx:pt idx="723">-0.0017003081308658199</cx:pt>
          <cx:pt idx="724">0.0010618129437771</cx:pt>
          <cx:pt idx="725">-0.00123053551670764</cx:pt>
          <cx:pt idx="726">-0.00041931910377581599</cx:pt>
          <cx:pt idx="727">-1.73468207629433e-05</cx:pt>
          <cx:pt idx="728">9.9842785795786795e-05</cx:pt>
          <cx:pt idx="729">0.000166064933329678</cx:pt>
          <cx:pt idx="730">-0.00012864395203931699</cx:pt>
          <cx:pt idx="731">-1.8372679093637101e-05</cx:pt>
          <cx:pt idx="732">-0.000175048766132926</cx:pt>
          <cx:pt idx="733">-0.0032494556089096402</cx:pt>
          <cx:pt idx="734">-0.0086970033990185699</cx:pt>
          <cx:pt idx="735">-0.011207702497665201</cx:pt>
          <cx:pt idx="736">-0.018339316625218899</cx:pt>
          <cx:pt idx="737">-0.024192360868937099</cx:pt>
          <cx:pt idx="738">-0.011284397148636801</cx:pt>
          <cx:pt idx="739">-0.0047868013215384897</cx:pt>
          <cx:pt idx="740">-0.0100226749155874</cx:pt>
          <cx:pt idx="741">-0.0469953274248604</cx:pt>
          <cx:pt idx="742">-0.042086717644387699</cx:pt>
          <cx:pt idx="743">-0.0028453334889968502</cx:pt>
          <cx:pt idx="744">0.0096770185414541601</cx:pt>
          <cx:pt idx="745">0.0061242122740040403</cx:pt>
          <cx:pt idx="746">-0.0087123399247718905</cx:pt>
          <cx:pt idx="747">-0.018986558586324399</cx:pt>
          <cx:pt idx="748">-0.0067576016675231897</cx:pt>
          <cx:pt idx="749">-0.0027959408456565099</cx:pt>
          <cx:pt idx="750">-0.0014596323019161</cx:pt>
          <cx:pt idx="751">6.7412631592909399e-05</cx:pt>
          <cx:pt idx="752">-0.000393112689451726</cx:pt>
          <cx:pt idx="753">-2.7778283018007599e-06</cx:pt>
          <cx:pt idx="754">-4.1214930187811598e-05</cx:pt>
          <cx:pt idx="755">0.000300102369153103</cx:pt>
          <cx:pt idx="756">6.3087748277319895e-05</cx:pt>
          <cx:pt idx="757">-0.00076507967693422504</cx:pt>
          <cx:pt idx="758">0.00025511041872382798</cx:pt>
          <cx:pt idx="759">0.000163785090365076</cx:pt>
          <cx:pt idx="760">0.0014904870805571499</cx:pt>
          <cx:pt idx="761">0.00065758855172519002</cx:pt>
          <cx:pt idx="762">-7.76398234990155e-05</cx:pt>
          <cx:pt idx="763">-0.00093145893566611297</cx:pt>
          <cx:pt idx="764">-0.0018425414521682599</cx:pt>
          <cx:pt idx="765">-0.00044248878140231302</cx:pt>
          <cx:pt idx="766">-0.0050155879924709702</cx:pt>
          <cx:pt idx="767">-0.0018209031760413701</cx:pt>
          <cx:pt idx="768">-0.00078384913315529103</cx:pt>
          <cx:pt idx="769">-0.0038849085747110698</cx:pt>
          <cx:pt idx="770">-0.0036630914513800898</cx:pt>
          <cx:pt idx="771">-0.00158847920554096</cx:pt>
          <cx:pt idx="772">-0.0042420446728519403</cx:pt>
          <cx:pt idx="773">-0.0088054127113373695</cx:pt>
          <cx:pt idx="774">-0.019356266369509399</cx:pt>
          <cx:pt idx="775">-0.0036406037894376598</cx:pt>
          <cx:pt idx="776">0.00070613258718196402</cx:pt>
          <cx:pt idx="777">-0.0015735674858332999</cx:pt>
          <cx:pt idx="778">-0.00014092708158892301</cx:pt>
          <cx:pt idx="779">-0.00032575067810717802</cx:pt>
          <cx:pt idx="780">-0.00044108322282427199</cx:pt>
          <cx:pt idx="781">0.000168243042893011</cx:pt>
          <cx:pt idx="782">-0.000187050338115632</cx:pt>
          <cx:pt idx="783">-0.00048010280069964899</cx:pt>
          <cx:pt idx="784">-0.0040448903234509247</cx:pt>
          <cx:pt idx="785">-0.0023646041649506952</cx:pt>
          <cx:pt idx="786">0.00080606007846575249</cx:pt>
          <cx:pt idx="787">-0.0104874868556948</cx:pt>
          <cx:pt idx="788">-0.010344381648206349</cx:pt>
          <cx:pt idx="789">-0.0079129344974395999</cx:pt>
          <cx:pt idx="790">-0.0099064794769687242</cx:pt>
          <cx:pt idx="791">-0.0045850821846968749</cx:pt>
          <cx:pt idx="792">-0.006703043004856175</cx:pt>
          <cx:pt idx="793">-9.0282156537933997e-05</cx:pt>
          <cx:pt idx="794">-0.0029110034214917249</cx:pt>
          <cx:pt idx="795">-0.0012736323467979699</cx:pt>
          <cx:pt idx="796">0.0039970372801423001</cx:pt>
          <cx:pt idx="797">-0.015346054915432075</cx:pt>
          <cx:pt idx="798">-0.016646730680188626</cx:pt>
          <cx:pt idx="799">-0.002249955016638115</cx:pt>
          <cx:pt idx="800">-0.0011764718061200549</cx:pt>
          <cx:pt idx="801">-0.0063751207938175496</cx:pt>
          <cx:pt idx="802">0.0113791887137912</cx:pt>
          <cx:pt idx="803">0.0157949284352513</cx:pt>
          <cx:pt idx="804">0.015553529471495599</cx:pt>
          <cx:pt idx="805">0.011981717051432875</cx:pt>
          <cx:pt idx="806">0.0073916142389414503</cx:pt>
          <cx:pt idx="807">0.0027894168750619251</cx:pt>
          <cx:pt idx="808">-0.0001066197895103145</cx:pt>
          <cx:pt idx="809">-0.000109340105338054</cx:pt>
          <cx:pt idx="810">-0.00014717263226817626</cx:pt>
          <cx:pt idx="811">-0.0010730730626770425</cx:pt>
          <cx:pt idx="812">-0.00169096445368235</cx:pt>
          <cx:pt idx="813">-0.0024311722898282327</cx:pt>
          <cx:pt idx="814">-0.0016037102248854999</cx:pt>
          <cx:pt idx="815">-0.0038466282381883501</cx:pt>
          <cx:pt idx="816">-0.00028729843248375249</cx:pt>
          <cx:pt idx="817">-0.005028410611565625</cx:pt>
          <cx:pt idx="818">0.0035829600373809248</cx:pt>
          <cx:pt idx="819">-0.00239787791272648</cx:pt>
          <cx:pt idx="820">-0.014885928784956875</cx:pt>
          <cx:pt idx="821">-0.0077555644785135252</cx:pt>
          <cx:pt idx="822">-0.0041769757465372004</cx:pt>
          <cx:pt idx="823">0.0055451099388566004</cx:pt>
          <cx:pt idx="824">0.0053130424727069253</cx:pt>
          <cx:pt idx="825">2.2274454343519974e-05</cx:pt>
          <cx:pt idx="826">0.004506492021249725</cx:pt>
          <cx:pt idx="827">0.002994241341889475</cx:pt>
          <cx:pt idx="828">0.0066674075635558498</cx:pt>
          <cx:pt idx="829">0.0033649384817551749</cx:pt>
          <cx:pt idx="830">0.014413823229009699</cx:pt>
          <cx:pt idx="831">0.011760807868378775</cx:pt>
          <cx:pt idx="832">0.010516387648349324</cx:pt>
          <cx:pt idx="833">0.010695088123429576</cx:pt>
          <cx:pt idx="834">0.0067192132728409754</cx:pt>
          <cx:pt idx="835">0.0024034636055623249</cx:pt>
          <cx:pt idx="836">0.000214193741685878</cx:pt>
          <cx:pt idx="837">0.00013701767774920576</cx:pt>
          <cx:pt idx="838">-0.0006194880800635225</cx:pt>
          <cx:pt idx="839">0.00062238605354840253</cx:pt>
          <cx:pt idx="840">0.0014733380698088525</cx:pt>
          <cx:pt idx="841">-0.0026426570287809998</cx:pt>
          <cx:pt idx="842">-0.0046198583287987496</cx:pt>
          <cx:pt idx="843">-0.0019993630012400377</cx:pt>
          <cx:pt idx="844">0.0046985627061738502</cx:pt>
          <cx:pt idx="845">0.0079495440451680752</cx:pt>
          <cx:pt idx="846">0.012191537647354899</cx:pt>
          <cx:pt idx="847">-0.0065785821830999748</cx:pt>
          <cx:pt idx="848">-0.0075589363242363249</cx:pt>
          <cx:pt idx="849">-0.029540982058130751</cx:pt>
          <cx:pt idx="850">-0.025699325004610751</cx:pt>
          <cx:pt idx="851">-0.01879323440646645</cx:pt>
          <cx:pt idx="852">-0.0074522188508609</cx:pt>
          <cx:pt idx="853">0.013641496805360051</cx:pt>
          <cx:pt idx="854">0.022576511851717926</cx:pt>
          <cx:pt idx="855">0.015799211482223699</cx:pt>
          <cx:pt idx="856">0.014900937958993925</cx:pt>
          <cx:pt idx="857">0.013517491204234976</cx:pt>
          <cx:pt idx="858">0.012412015165902375</cx:pt>
          <cx:pt idx="859">0.013171867959987175</cx:pt>
          <cx:pt idx="860">0.013158474261977726</cx:pt>
          <cx:pt idx="861">0.011206431200492025</cx:pt>
          <cx:pt idx="862">0.0034495863856216749</cx:pt>
          <cx:pt idx="863">-0.0013172250763285099</cx:pt>
          <cx:pt idx="864">-0.0050486469461122254</cx:pt>
          <cx:pt idx="865">2.6489086374491001e-05</cx:pt>
          <cx:pt idx="866">-0.00048090986372760247</cx:pt>
          <cx:pt idx="867">-0.00065090972840271247</cx:pt>
          <cx:pt idx="868">-0.00094424215684600502</cx:pt>
          <cx:pt idx="869">0.0018051477581300674</cx:pt>
          <cx:pt idx="870">0.00075966559208607003</cx:pt>
          <cx:pt idx="871">-0.0024510687778067173</cx:pt>
          <cx:pt idx="872">0.005413357768241275</cx:pt>
          <cx:pt idx="873">0.0073356403715124753</cx:pt>
          <cx:pt idx="874">0.0057091330301259251</cx:pt>
          <cx:pt idx="875">0.0020665937683041727</cx:pt>
          <cx:pt idx="876">-0.0051749627804683253</cx:pt>
          <cx:pt idx="877">-0.005014547057676475</cx:pt>
          <cx:pt idx="878">-0.02864468341742675</cx:pt>
          <cx:pt idx="879">-0.02874870065411525</cx:pt>
          <cx:pt idx="880">-0.020970700939261101</cx:pt>
          <cx:pt idx="881">-0.014380344778482225</cx:pt>
          <cx:pt idx="882">0.011392066341375925</cx:pt>
          <cx:pt idx="883">0.01463031610780165</cx:pt>
          <cx:pt idx="884">-0.0040448903234509247</cx:pt>
          <cx:pt idx="885">-0.0023646041649506952</cx:pt>
          <cx:pt idx="886">0.00080606007846575249</cx:pt>
          <cx:pt idx="887">-0.0104874868556948</cx:pt>
          <cx:pt idx="888">-0.010344381648206349</cx:pt>
          <cx:pt idx="889">-0.0079129344974395999</cx:pt>
          <cx:pt idx="890">-0.0099064794769687242</cx:pt>
          <cx:pt idx="891">-0.0045850821846968749</cx:pt>
          <cx:pt idx="892">-0.006703043004856175</cx:pt>
          <cx:pt idx="893">-9.0282156537933997e-05</cx:pt>
          <cx:pt idx="894">-0.0029110034214917249</cx:pt>
          <cx:pt idx="895">-0.0012736323467979699</cx:pt>
          <cx:pt idx="896">0.0039970372801423001</cx:pt>
          <cx:pt idx="897">-0.015346054915432075</cx:pt>
          <cx:pt idx="898">-0.016646730680188626</cx:pt>
          <cx:pt idx="899">-0.002249955016638115</cx:pt>
          <cx:pt idx="900">-0.0011764718061200549</cx:pt>
          <cx:pt idx="901">-0.0063751207938175496</cx:pt>
          <cx:pt idx="902">0.0113791887137912</cx:pt>
          <cx:pt idx="903">0.0157949284352513</cx:pt>
          <cx:pt idx="904">0.015553529471495599</cx:pt>
          <cx:pt idx="905">0.011981717051432875</cx:pt>
          <cx:pt idx="906">0.0073916142389414503</cx:pt>
          <cx:pt idx="907">0.0027894168750619251</cx:pt>
          <cx:pt idx="908">-0.0001066197895103145</cx:pt>
          <cx:pt idx="909">-0.000109340105338054</cx:pt>
          <cx:pt idx="910">-0.00014717263226817626</cx:pt>
          <cx:pt idx="911">-0.0010730730626770425</cx:pt>
          <cx:pt idx="912">-0.00169096445368235</cx:pt>
          <cx:pt idx="913">-0.0024311722898282327</cx:pt>
          <cx:pt idx="914">-0.0016037102248854999</cx:pt>
          <cx:pt idx="915">-0.0038466282381883501</cx:pt>
          <cx:pt idx="916">-0.00028729843248375249</cx:pt>
          <cx:pt idx="917">-0.005028410611565625</cx:pt>
          <cx:pt idx="918">0.0035829600373809248</cx:pt>
          <cx:pt idx="919">-0.00239787791272648</cx:pt>
          <cx:pt idx="920">-0.014885928784956875</cx:pt>
          <cx:pt idx="921">-0.0077555644785135252</cx:pt>
          <cx:pt idx="922">-0.0041769757465372004</cx:pt>
          <cx:pt idx="923">0.0055451099388566004</cx:pt>
          <cx:pt idx="924">0.0053130424727069253</cx:pt>
          <cx:pt idx="925">2.2274454343519974e-05</cx:pt>
          <cx:pt idx="926">0.004506492021249725</cx:pt>
          <cx:pt idx="927">0.002994241341889475</cx:pt>
          <cx:pt idx="928">0.0066674075635558498</cx:pt>
          <cx:pt idx="929">0.0033649384817551749</cx:pt>
          <cx:pt idx="930">0.014413823229009699</cx:pt>
          <cx:pt idx="931">0.011760807868378775</cx:pt>
          <cx:pt idx="932">0.010516387648349324</cx:pt>
          <cx:pt idx="933">0.010695088123429576</cx:pt>
          <cx:pt idx="934">0.0067192132728409754</cx:pt>
          <cx:pt idx="935">0.0024034636055623249</cx:pt>
          <cx:pt idx="936">0.000214193741685878</cx:pt>
          <cx:pt idx="937">0.00013701767774920576</cx:pt>
          <cx:pt idx="938">-0.0006194880800635225</cx:pt>
          <cx:pt idx="939">0.00062238605354840253</cx:pt>
          <cx:pt idx="940">0.0014733380698088525</cx:pt>
          <cx:pt idx="941">-0.0026426570287809998</cx:pt>
          <cx:pt idx="942">-0.0046198583287987496</cx:pt>
          <cx:pt idx="943">-0.0019993630012400377</cx:pt>
          <cx:pt idx="944">0.0046985627061738502</cx:pt>
          <cx:pt idx="945">0.0079495440451680752</cx:pt>
          <cx:pt idx="946">0.012191537647354899</cx:pt>
          <cx:pt idx="947">-0.0065785821830999748</cx:pt>
          <cx:pt idx="948">-0.0075589363242363249</cx:pt>
          <cx:pt idx="949">-0.029540982058130751</cx:pt>
          <cx:pt idx="950">-0.025699325004610751</cx:pt>
          <cx:pt idx="951">-0.01879323440646645</cx:pt>
          <cx:pt idx="952">-0.0074522188508609</cx:pt>
          <cx:pt idx="953">0.013641496805360051</cx:pt>
          <cx:pt idx="954">0.022576511851717926</cx:pt>
          <cx:pt idx="955">0.015799211482223699</cx:pt>
          <cx:pt idx="956">0.014900937958993925</cx:pt>
          <cx:pt idx="957">0.013517491204234976</cx:pt>
          <cx:pt idx="958">0.012412015165902375</cx:pt>
          <cx:pt idx="959">0.013171867959987175</cx:pt>
          <cx:pt idx="960">0.013158474261977726</cx:pt>
          <cx:pt idx="961">0.011206431200492025</cx:pt>
          <cx:pt idx="962">0.0034495863856216749</cx:pt>
          <cx:pt idx="963">-0.0013172250763285099</cx:pt>
          <cx:pt idx="964">-0.0050486469461122254</cx:pt>
          <cx:pt idx="965">2.6489086374491001e-05</cx:pt>
          <cx:pt idx="966">-0.00048090986372760247</cx:pt>
          <cx:pt idx="967">-0.00065090972840271247</cx:pt>
          <cx:pt idx="968">-0.00094424215684600502</cx:pt>
          <cx:pt idx="969">0.0018051477581300674</cx:pt>
          <cx:pt idx="970">0.00075966559208607003</cx:pt>
          <cx:pt idx="971">-0.0024510687778067173</cx:pt>
          <cx:pt idx="972">0.005413357768241275</cx:pt>
          <cx:pt idx="973">0.0073356403715124753</cx:pt>
          <cx:pt idx="974">0.0057091330301259251</cx:pt>
          <cx:pt idx="975">0.0020665937683041727</cx:pt>
          <cx:pt idx="976">-0.0051749627804683253</cx:pt>
          <cx:pt idx="977">-0.005014547057676475</cx:pt>
          <cx:pt idx="978">-0.02864468341742675</cx:pt>
          <cx:pt idx="979">-0.02874870065411525</cx:pt>
          <cx:pt idx="980">-0.020970700939261101</cx:pt>
          <cx:pt idx="981">-0.014380344778482225</cx:pt>
          <cx:pt idx="982">0.011392066341375925</cx:pt>
          <cx:pt idx="983">0.01463031610780165</cx:pt>
          <cx:pt idx="984">-0.0040448903234509247</cx:pt>
          <cx:pt idx="985">-0.0023646041649506952</cx:pt>
          <cx:pt idx="986">0.00080606007846575249</cx:pt>
          <cx:pt idx="987">-0.0104874868556948</cx:pt>
          <cx:pt idx="988">-0.010344381648206349</cx:pt>
          <cx:pt idx="989">-0.0079129344974395999</cx:pt>
          <cx:pt idx="990">-0.0099064794769687242</cx:pt>
          <cx:pt idx="991">-0.0045850821846968749</cx:pt>
          <cx:pt idx="992">-0.006703043004856175</cx:pt>
          <cx:pt idx="993">-9.0282156537933997e-05</cx:pt>
          <cx:pt idx="994">-0.0029110034214917249</cx:pt>
          <cx:pt idx="995">-0.0012736323467979699</cx:pt>
          <cx:pt idx="996">0.0039970372801423001</cx:pt>
          <cx:pt idx="997">-0.015346054915432075</cx:pt>
          <cx:pt idx="998">-0.016646730680188626</cx:pt>
          <cx:pt idx="999">-0.002249955016638115</cx:pt>
          <cx:pt idx="1000">-0.0011764718061200549</cx:pt>
          <cx:pt idx="1001">-0.0063751207938175496</cx:pt>
          <cx:pt idx="1002">0.0113791887137912</cx:pt>
          <cx:pt idx="1003">0.0157949284352513</cx:pt>
          <cx:pt idx="1004">0.015553529471495599</cx:pt>
          <cx:pt idx="1005">0.011981717051432875</cx:pt>
          <cx:pt idx="1006">0.0073916142389414503</cx:pt>
          <cx:pt idx="1007">0.0027894168750619251</cx:pt>
          <cx:pt idx="1008">-0.0001066197895103145</cx:pt>
          <cx:pt idx="1009">-0.000109340105338054</cx:pt>
          <cx:pt idx="1010">-0.00014717263226817626</cx:pt>
          <cx:pt idx="1011">-0.0010730730626770425</cx:pt>
          <cx:pt idx="1012">-0.00169096445368235</cx:pt>
          <cx:pt idx="1013">-0.0024311722898282327</cx:pt>
          <cx:pt idx="1014">-0.0016037102248854999</cx:pt>
          <cx:pt idx="1015">-0.0038466282381883501</cx:pt>
          <cx:pt idx="1016">-0.00028729843248375249</cx:pt>
          <cx:pt idx="1017">-0.005028410611565625</cx:pt>
          <cx:pt idx="1018">0.0035829600373809248</cx:pt>
          <cx:pt idx="1019">-0.00239787791272648</cx:pt>
          <cx:pt idx="1020">-0.014885928784956875</cx:pt>
          <cx:pt idx="1021">-0.0077555644785135252</cx:pt>
          <cx:pt idx="1022">-0.0041769757465372004</cx:pt>
          <cx:pt idx="1023">0.0055451099388566004</cx:pt>
          <cx:pt idx="1024">0.0053130424727069253</cx:pt>
          <cx:pt idx="1025">2.2274454343519974e-05</cx:pt>
          <cx:pt idx="1026">0.004506492021249725</cx:pt>
          <cx:pt idx="1027">0.002994241341889475</cx:pt>
          <cx:pt idx="1028">0.0066674075635558498</cx:pt>
          <cx:pt idx="1029">0.0033649384817551749</cx:pt>
          <cx:pt idx="1030">0.014413823229009699</cx:pt>
          <cx:pt idx="1031">0.011760807868378775</cx:pt>
          <cx:pt idx="1032">0.010516387648349324</cx:pt>
          <cx:pt idx="1033">0.010695088123429576</cx:pt>
          <cx:pt idx="1034">0.0067192132728409754</cx:pt>
          <cx:pt idx="1035">0.0024034636055623249</cx:pt>
          <cx:pt idx="1036">0.000214193741685878</cx:pt>
          <cx:pt idx="1037">0.00013701767774920576</cx:pt>
          <cx:pt idx="1038">-0.0006194880800635225</cx:pt>
          <cx:pt idx="1039">0.00062238605354840253</cx:pt>
          <cx:pt idx="1040">0.0014733380698088525</cx:pt>
          <cx:pt idx="1041">-0.0026426570287809998</cx:pt>
          <cx:pt idx="1042">-0.0046198583287987496</cx:pt>
          <cx:pt idx="1043">-0.0019993630012400377</cx:pt>
          <cx:pt idx="1044">0.0046985627061738502</cx:pt>
          <cx:pt idx="1045">0.0079495440451680752</cx:pt>
          <cx:pt idx="1046">0.012191537647354899</cx:pt>
          <cx:pt idx="1047">-0.0065785821830999748</cx:pt>
          <cx:pt idx="1048">-0.0075589363242363249</cx:pt>
          <cx:pt idx="1049">-0.029540982058130751</cx:pt>
          <cx:pt idx="1050">-0.025699325004610751</cx:pt>
          <cx:pt idx="1051">-0.01879323440646645</cx:pt>
          <cx:pt idx="1052">-0.0074522188508609</cx:pt>
          <cx:pt idx="1053">0.013641496805360051</cx:pt>
          <cx:pt idx="1054">0.022576511851717926</cx:pt>
          <cx:pt idx="1055">0.015799211482223699</cx:pt>
          <cx:pt idx="1056">0.014900937958993925</cx:pt>
          <cx:pt idx="1057">0.013517491204234976</cx:pt>
          <cx:pt idx="1058">0.012412015165902375</cx:pt>
          <cx:pt idx="1059">0.013171867959987175</cx:pt>
          <cx:pt idx="1060">0.013158474261977726</cx:pt>
          <cx:pt idx="1061">0.011206431200492025</cx:pt>
          <cx:pt idx="1062">0.0034495863856216749</cx:pt>
          <cx:pt idx="1063">-0.0013172250763285099</cx:pt>
          <cx:pt idx="1064">-0.0050486469461122254</cx:pt>
          <cx:pt idx="1065">2.6489086374491001e-05</cx:pt>
          <cx:pt idx="1066">-0.00048090986372760247</cx:pt>
          <cx:pt idx="1067">-0.00065090972840271247</cx:pt>
          <cx:pt idx="1068">-0.00094424215684600502</cx:pt>
          <cx:pt idx="1069">0.0018051477581300674</cx:pt>
          <cx:pt idx="1070">0.00075966559208607003</cx:pt>
          <cx:pt idx="1071">-0.0024510687778067173</cx:pt>
          <cx:pt idx="1072">0.005413357768241275</cx:pt>
          <cx:pt idx="1073">0.0073356403715124753</cx:pt>
          <cx:pt idx="1074">0.0057091330301259251</cx:pt>
          <cx:pt idx="1075">0.0020665937683041727</cx:pt>
          <cx:pt idx="1076">-0.0051749627804683253</cx:pt>
          <cx:pt idx="1077">-0.005014547057676475</cx:pt>
          <cx:pt idx="1078">-0.02864468341742675</cx:pt>
          <cx:pt idx="1079">-0.02874870065411525</cx:pt>
          <cx:pt idx="1080">-0.020970700939261101</cx:pt>
          <cx:pt idx="1081">-0.014380344778482225</cx:pt>
          <cx:pt idx="1082">0.011392066341375925</cx:pt>
          <cx:pt idx="1083">0.01463031610780165</cx:pt>
        </cx:lvl>
      </cx:numDim>
    </cx:data>
    <cx:data id="190">
      <cx:numDim type="val">
        <cx:f>Sheet2!$GI$1:$GI$1084</cx:f>
        <cx:lvl ptCount="1084" formatCode="0.00E+00">
          <cx:pt idx="0">3.7753309716047899e-06</cx:pt>
          <cx:pt idx="1">0.00028510262694247701</cx:pt>
          <cx:pt idx="2">-0.00020505970813406899</cx:pt>
          <cx:pt idx="3">-0.00066324558023461895</cx:pt>
          <cx:pt idx="4">-0.00018680965308825599</cx:pt>
          <cx:pt idx="5">0.00041352467082576101</cx:pt>
          <cx:pt idx="6">-0.000431584356415445</cx:pt>
          <cx:pt idx="7">0.00015420098464456099</cx:pt>
          <cx:pt idx="8">-0.000757933962235355</cx:pt>
          <cx:pt idx="9">-0.000342125689779276</cx:pt>
          <cx:pt idx="10">0.000185484587761243</cx:pt>
          <cx:pt idx="11">-5.4584988607645201e-06</cx:pt>
          <cx:pt idx="12">-0.00048353527388747802</cx:pt>
          <cx:pt idx="13">0.000200125913690578</cx:pt>
          <cx:pt idx="14">0.00047670475310535103</cx:pt>
          <cx:pt idx="15">-0.00068751904438724999</cx:pt>
          <cx:pt idx="16">-0.00042529073285736999</cx:pt>
          <cx:pt idx="17">-0.000104914871168109</cx:pt>
          <cx:pt idx="18">-9.01492153467553e-05</cx:pt>
          <cx:pt idx="19">0.00014890220757264599</cx:pt>
          <cx:pt idx="20">-0.00057119326183318199</cx:pt>
          <cx:pt idx="21">0.00055622547766569501</cx:pt>
          <cx:pt idx="22">0.000106058468608127</cx:pt>
          <cx:pt idx="23">-0.00043448076938897397</cx:pt>
          <cx:pt idx="24">-0.0010780444400233099</cx:pt>
          <cx:pt idx="25">0.00040368195946933702</cx:pt>
          <cx:pt idx="26">8.4381718690862496e-05</cx:pt>
          <cx:pt idx="27">0.000218592577261499</cx:pt>
          <cx:pt idx="28">0.000112735369603149</cx:pt>
          <cx:pt idx="29">-0.00014368424425186601</cx:pt>
          <cx:pt idx="30">-0.00073305545199036997</cx:pt>
          <cx:pt idx="31">-0.00051386160162303904</cx:pt>
          <cx:pt idx="32">-0.00047142674360046402</cx:pt>
          <cx:pt idx="33">-0.00058370797676036501</cx:pt>
          <cx:pt idx="34">-0.00034544775762535999</cx:pt>
          <cx:pt idx="35">0.00054400046215433498</cx:pt>
          <cx:pt idx="36">-0.00047527603060050001</cx:pt>
          <cx:pt idx="37">0.00034097752670258401</cx:pt>
          <cx:pt idx="38">-0.0010922620343113401</cx:pt>
          <cx:pt idx="39">0.00068371621002262701</cx:pt>
          <cx:pt idx="40">-9.9726876313487798e-05</cx:pt>
          <cx:pt idx="41">0.00054046364828942001</cx:pt>
          <cx:pt idx="42">-0.0013644904931450501</cx:pt>
          <cx:pt idx="43">-0.00021111640150903399</cx:pt>
          <cx:pt idx="44">-0.000445126615235591</cx:pt>
          <cx:pt idx="45">-0.00018864883940344099</cx:pt>
          <cx:pt idx="46">-0.000121682356805696</cx:pt>
          <cx:pt idx="47">0.00068030034244867998</cx:pt>
          <cx:pt idx="48">0.0010614612348210199</cx:pt>
          <cx:pt idx="49">0.00062887516861914305</cx:pt>
          <cx:pt idx="50">0.00097272570710156602</cx:pt>
          <cx:pt idx="51">7.9723732756620797e-05</cx:pt>
          <cx:pt idx="52">-0.00078888068504886805</cx:pt>
          <cx:pt idx="53">0.00103195626903101</cx:pt>
          <cx:pt idx="54">0.000444383906806416</cx:pt>
          <cx:pt idx="55">-0.00063568013601845899</cx:pt>
          <cx:pt idx="56">-0.000146902240334745</cx:pt>
          <cx:pt idx="57">0.00062812905492952301</cx:pt>
          <cx:pt idx="58">0.00039163537422292298</cx:pt>
          <cx:pt idx="59">-0.00044805200413196902</cx:pt>
          <cx:pt idx="60">-0.00087249033712550098</cx:pt>
          <cx:pt idx="61">-0.000175831021374367</cx:pt>
          <cx:pt idx="62">0.000376549069702787</cx:pt>
          <cx:pt idx="63">-2.2621657620296301e-07</cx:pt>
          <cx:pt idx="64">0.000199844466953695</cx:pt>
          <cx:pt idx="65">-0.00030373488309583198</cx:pt>
          <cx:pt idx="66">0.000343600314538673</cx:pt>
          <cx:pt idx="67">-0.0030556050211476599</cx:pt>
          <cx:pt idx="68">-0.0068954733846864798</cx:pt>
          <cx:pt idx="69">-0.0133120541918529</cx:pt>
          <cx:pt idx="70">-0.018695908763410998</cx:pt>
          <cx:pt idx="71">-0.0139033224851518</cx:pt>
          <cx:pt idx="72">-0.0155736874938122</cx:pt>
          <cx:pt idx="73">-0.0091165771883463705</cx:pt>
          <cx:pt idx="74">0.00315384007300646</cx:pt>
          <cx:pt idx="75">-0.00260366321471538</cx:pt>
          <cx:pt idx="76">-0.0037271058433530901</cx:pt>
          <cx:pt idx="77">-0.0018223283116230401</cx:pt>
          <cx:pt idx="78">-0.0010123405773103001</cx:pt>
          <cx:pt idx="79">1.47574408902218e-05</cx:pt>
          <cx:pt idx="80">0.00013326322114909299</cx:pt>
          <cx:pt idx="81">4.5400098700056001e-05</cx:pt>
          <cx:pt idx="82">-0.00038306301893972598</cx:pt>
          <cx:pt idx="83">0.00098104900811776699</cx:pt>
          <cx:pt idx="84">-0.000205079718791179</cx:pt>
          <cx:pt idx="85">-7.3219516865006403e-06</cx:pt>
          <cx:pt idx="86">0.000119388212449309</cx:pt>
          <cx:pt idx="87">-0.00032364183672433701</cx:pt>
          <cx:pt idx="88">-0.00089714576974128397</cx:pt>
          <cx:pt idx="89">0.00087950097689607799</cx:pt>
          <cx:pt idx="90">0.0017277105716098199</cx:pt>
          <cx:pt idx="91">0.0020990285267493899</cx:pt>
          <cx:pt idx="92">-0.00056638686132051697</cx:pt>
          <cx:pt idx="93">-0.019223397556211601</cx:pt>
          <cx:pt idx="94">-0.0185775089026496</cx:pt>
          <cx:pt idx="95">-0.0057339931647780798</cx:pt>
          <cx:pt idx="96">0.0049922672998907796</cx:pt>
          <cx:pt idx="97">-0.0098257856893277495</cx:pt>
          <cx:pt idx="98">-0.0027547335055918701</cx:pt>
          <cx:pt idx="99">0.0268646614471344</cx:pt>
          <cx:pt idx="100">0.021679760397363999</cx:pt>
          <cx:pt idx="101">0.019203247346302299</cx:pt>
          <cx:pt idx="102">0.0124758065699702</cx:pt>
          <cx:pt idx="103">3.5591485337951603e-05</cx:pt>
          <cx:pt idx="104">-0.0111929424293132</cx:pt>
          <cx:pt idx="105">-0.013101198200923699</cx:pt>
          <cx:pt idx="106">-0.022391551147468401</cx:pt>
          <cx:pt idx="107">-0.015791666080766199</cx:pt>
          <cx:pt idx="108">-0.0031133275441742598</cx:pt>
          <cx:pt idx="109">-0.00055996864750045895</cx:pt>
          <cx:pt idx="110">0.00074194257333881695</cx:pt>
          <cx:pt idx="111">8.2220612663109598e-05</cx:pt>
          <cx:pt idx="112">0.00026099772602866401</cx:pt>
          <cx:pt idx="113">5.4043360609019802e-05</cx:pt>
          <cx:pt idx="114">-0.00029383542061255102</cx:pt>
          <cx:pt idx="115">0.0017792039847624101</cx:pt>
          <cx:pt idx="116">0.00120334376396071</cx:pt>
          <cx:pt idx="117">-0.0024733473931974098</cx:pt>
          <cx:pt idx="118">-0.00267118951180682</cx:pt>
          <cx:pt idx="119">0.0121778005454687</cx:pt>
          <cx:pt idx="120">0.020884738585845102</cx:pt>
          <cx:pt idx="121">0.0028293041719944399</cx:pt>
          <cx:pt idx="122">-0.0062225725510160904</cx:pt>
          <cx:pt idx="123">0.030947025871464098</cx:pt>
          <cx:pt idx="124">0.00579275206710635</cx:pt>
          <cx:pt idx="125">0.0233376272457929</cx:pt>
          <cx:pt idx="126">0.050145969894251102</cx:pt>
          <cx:pt idx="127">0.0869947700763916</cx:pt>
          <cx:pt idx="128">0.0027242262106653</cx:pt>
          <cx:pt idx="129">0.016818555925121</cx:pt>
          <cx:pt idx="130">0.0279325511316783</cx:pt>
          <cx:pt idx="131">-0.0429677850994803</cx:pt>
          <cx:pt idx="132">-0.059723372156296597</cx:pt>
          <cx:pt idx="133">-0.012638767909910399</cx:pt>
          <cx:pt idx="134">-0.0024382107401206298</cx:pt>
          <cx:pt idx="135">-0.0068615820637010399</cx:pt>
          <cx:pt idx="136">0.016486890049737</cx:pt>
          <cx:pt idx="137">0.0212540114188139</cx:pt>
          <cx:pt idx="138">0.011970417428964999</cx:pt>
          <cx:pt idx="139">-4.57687338986689e-06</cx:pt>
          <cx:pt idx="140">0.00010051617563006299</cx:pt>
          <cx:pt idx="141">0.000472456360201293</cx:pt>
          <cx:pt idx="142">-4.0795832091131401e-05</cx:pt>
          <cx:pt idx="143">0.0048597355968397803</cx:pt>
          <cx:pt idx="144">0.0094956106389594199</cx:pt>
          <cx:pt idx="145">0.0092188163965015706</cx:pt>
          <cx:pt idx="146">0.0040452882776753499</cx:pt>
          <cx:pt idx="147">-0.00019203652091138101</cx:pt>
          <cx:pt idx="148">-0.0095922439241861706</cx:pt>
          <cx:pt idx="149">-0.0125485515884514</cx:pt>
          <cx:pt idx="150">0.0134442926810916</cx:pt>
          <cx:pt idx="151">0.023962550734288199</cx:pt>
          <cx:pt idx="152">0.010595646095599201</cx:pt>
          <cx:pt idx="153">0.088786389655305706</cx:pt>
          <cx:pt idx="154">0.083703916647396501</cx:pt>
          <cx:pt idx="155">-0.0132836433251955</cx:pt>
          <cx:pt idx="156">-0.019378993198793201</cx:pt>
          <cx:pt idx="157">-0.00488108612857115</cx:pt>
          <cx:pt idx="158">-0.024874765291439799</cx:pt>
          <cx:pt idx="159">-0.056673557337168202</cx:pt>
          <cx:pt idx="160">-0.036885603555930901</cx:pt>
          <cx:pt idx="161">-0.0461895305486116</cx:pt>
          <cx:pt idx="162">0.0050747080866107601</cx:pt>
          <cx:pt idx="163">0.016865633557579699</cx:pt>
          <cx:pt idx="164">0.035495708455698202</cx:pt>
          <cx:pt idx="165">0.0261649655859576</cx:pt>
          <cx:pt idx="166">0.0036426963443330798</cx:pt>
          <cx:pt idx="167">-0.00047200122656600299</cx:pt>
          <cx:pt idx="168">-0.00034341208491490201</cx:pt>
          <cx:pt idx="169">-0.00026165357210485599</cx:pt>
          <cx:pt idx="170">0.0054350264879209501</cx:pt>
          <cx:pt idx="171">0.018260525996532301</cx:pt>
          <cx:pt idx="172">0.019864902425665999</cx:pt>
          <cx:pt idx="173">0.0102648170606899</cx:pt>
          <cx:pt idx="174">-0.013226190384932199</cx:pt>
          <cx:pt idx="175">-0.053978675619229699</cx:pt>
          <cx:pt idx="176">-0.036538680049593097</cx:pt>
          <cx:pt idx="177">-0.042526266386924097</cx:pt>
          <cx:pt idx="178">0.028708200565750699</cx:pt>
          <cx:pt idx="179">0.0092475256761331993</cx:pt>
          <cx:pt idx="180">-0.0020470974301368999</cx:pt>
          <cx:pt idx="181">0.026016312889949201</cx:pt>
          <cx:pt idx="182">-0.0093046114944718896</cx:pt>
          <cx:pt idx="183">-0.022286890550058398</cx:pt>
          <cx:pt idx="184">-0.023485966772507399</cx:pt>
          <cx:pt idx="185">-0.042183848209243903</cx:pt>
          <cx:pt idx="186">-0.035286547624243603</cx:pt>
          <cx:pt idx="187">-0.117233922547665</cx:pt>
          <cx:pt idx="188">-0.051232032483701097</cx:pt>
          <cx:pt idx="189">-0.0065545247216907097</cx:pt>
          <cx:pt idx="190">0.00071617492594942204</cx:pt>
          <cx:pt idx="191">-0.029304503380334902</cx:pt>
          <cx:pt idx="192">0.0015246805994972</cx:pt>
          <cx:pt idx="193">0.0090513278946731598</cx:pt>
          <cx:pt idx="194">-0.0034733795367723301</cx:pt>
          <cx:pt idx="195">0.0016724177496756001</cx:pt>
          <cx:pt idx="196">-0.00035048898676727302</cx:pt>
          <cx:pt idx="197">-0.00013099446698256601</cx:pt>
          <cx:pt idx="198">0.016906802920113002</cx:pt>
          <cx:pt idx="199">0.0068318566812188</cx:pt>
          <cx:pt idx="200">0.0063867754339649247</cx:pt>
          <cx:pt idx="201">0.0034557249739464</cx:pt>
          <cx:pt idx="202">-0.00039924146922739001</cx:pt>
          <cx:pt idx="203">-0.00054748645207603505</cx:pt>
          <cx:pt idx="204">-0.0047846981293246504</cx:pt>
          <cx:pt idx="205">-0.0019297366854424251</cx:pt>
          <cx:pt idx="206">0.020439241507315374</cx:pt>
          <cx:pt idx="207">0.023835341841389326</cx:pt>
          <cx:pt idx="208">0.027756310920568499</cx:pt>
          <cx:pt idx="209">0.0015658073685074876</cx:pt>
          <cx:pt idx="210">-0.0129896647146988</cx:pt>
          <cx:pt idx="211">-0.042007705402417501</cx:pt>
          <cx:pt idx="212">-0.013117920776788625</cx:pt>
          <cx:pt idx="213">0.0056627293842416498</cx:pt>
          <cx:pt idx="214">-0.00091651132882585246</cx:pt>
          <cx:pt idx="215">-0.0037110881944854499</cx:pt>
          <cx:pt idx="216">0.0039408129767341503</cx:pt>
          <cx:pt idx="217">-8.3246818515422753e-05</cx:pt>
          <cx:pt idx="218">-0.0031611362180411001</cx:pt>
          <cx:pt idx="219">-0.0042322130312038748</cx:pt>
          <cx:pt idx="220">-0.0019545603251233676</cx:pt>
          <cx:pt idx="221">-0.00028633179438752253</cx:pt>
          <cx:pt idx="222">-0.00067910472531249749</cx:pt>
          <cx:pt idx="223">0.00025087813066107002</cx:pt>
          <cx:pt idx="224">0.00015116743474361726</cx:pt>
          <cx:pt idx="225">0.000153818863393109</cx:pt>
          <cx:pt idx="226">0.0030084150003501248</cx:pt>
          <cx:pt idx="227">0.0057438547783758252</cx:pt>
          <cx:pt idx="228">0.0055013195955811748</cx:pt>
          <cx:pt idx="229">0.0092390753389812001</cx:pt>
          <cx:pt idx="230">0.0015127162541757749</cx:pt>
          <cx:pt idx="231">-0.003720367996455325</cx:pt>
          <cx:pt idx="232">-0.0065262593003567997</cx:pt>
          <cx:pt idx="233">0.012981737742048876</cx:pt>
          <cx:pt idx="234">0.01645187611931925</cx:pt>
          <cx:pt idx="235">0.038168279842063002</cx:pt>
          <cx:pt idx="236">0.041056152666803999</cx:pt>
          <cx:pt idx="237">0.011242814327768224</cx:pt>
          <cx:pt idx="238">-0.0028669761400520501</cx:pt>
          <cx:pt idx="239">0.00122975596474216</cx:pt>
          <cx:pt idx="240">0.022536488103450249</cx:pt>
          <cx:pt idx="241">0.021315604434534601</cx:pt>
          <cx:pt idx="242">0.0070665634956425501</cx:pt>
          <cx:pt idx="243">0.0093954008309370257</cx:pt>
          <cx:pt idx="244">0.01738711121039695</cx:pt>
          <cx:pt idx="245">0.0077865783456436003</cx:pt>
          <cx:pt idx="246">0.0075126889636144001</cx:pt>
          <cx:pt idx="247">0.016402654644794949</cx:pt>
          <cx:pt idx="248">0.017946965943237352</cx:pt>
          <cx:pt idx="249">0.0097485449216639757</cx:pt>
          <cx:pt idx="250">-0.00037493778082523248</cx:pt>
          <cx:pt idx="251">0.00017182921266773726</cx:pt>
          <cx:pt idx="252">-1.0419999628723801e-05</cx:pt>
          <cx:pt idx="253">0.0003527882474149725</cx:pt>
          <cx:pt idx="254">0.001809068721001455</cx:pt>
          <cx:pt idx="255">0.0039045858631651001</cx:pt>
          <cx:pt idx="256">0.0068692102949663748</cx:pt>
          <cx:pt idx="257">0.00076266478121655502</cx:pt>
          <cx:pt idx="258">0.00104117642017347</cx:pt>
          <cx:pt idx="259">-0.0044500227431610749</cx:pt>
          <cx:pt idx="260">-0.0092837137074539243</cx:pt>
          <cx:pt idx="261">0.0071060530817466001</cx:pt>
          <cx:pt idx="262">0.026402734165396249</cx:pt>
          <cx:pt idx="263">0.039979379870884249</cx:pt>
          <cx:pt idx="264">0.042849599832714497</cx:pt>
          <cx:pt idx="265">0.021525752005131075</cx:pt>
          <cx:pt idx="266">0.021773388932537149</cx:pt>
          <cx:pt idx="267">0.014132393507884349</cx:pt>
          <cx:pt idx="268">0.0031278117692568252</cx:pt>
          <cx:pt idx="269">0.015902769424087325</cx:pt>
          <cx:pt idx="270">0.034534899163841747</cx:pt>
          <cx:pt idx="271">0.013288440688144051</cx:pt>
          <cx:pt idx="272">0.0066253033875979996</cx:pt>
          <cx:pt idx="273">0.018734084487772074</cx:pt>
          <cx:pt idx="274">0.017421218745756074</cx:pt>
          <cx:pt idx="275">0.021650955736843926</cx:pt>
          <cx:pt idx="276">0.025673233982529998</cx:pt>
          <cx:pt idx="277">0.013704789468535501</cx:pt>
          <cx:pt idx="278">0.00059383839565074498</cx:pt>
          <cx:pt idx="279">0.00015517380614057599</cx:pt>
          <cx:pt idx="280">-7.6667926971760246e-05</cx:pt>
          <cx:pt idx="281">5.6950270057841251e-05</cx:pt>
          <cx:pt idx="282">0.0020393031510449176</cx:pt>
          <cx:pt idx="283">0.0050604920682756002</cx:pt>
          <cx:pt idx="284">0.0024636659862717924</cx:pt>
          <cx:pt idx="285">-0.005690263561511125</cx:pt>
          <cx:pt idx="286">-0.005984505666902575</cx:pt>
          <cx:pt idx="287">-0.016609674307392675</cx:pt>
          <cx:pt idx="288">0.004081290365907075</cx:pt>
          <cx:pt idx="289">0.0171061512572423</cx:pt>
          <cx:pt idx="290">0.04347090623466375</cx:pt>
          <cx:pt idx="291">0.066549452552422755</cx:pt>
          <cx:pt idx="292">0.035864566386902753</cx:pt>
          <cx:pt idx="293">0.017293230530524149</cx:pt>
          <cx:pt idx="294">-0.012551043382254275</cx:pt>
          <cx:pt idx="295">-0.024076815873170274</cx:pt>
          <cx:pt idx="296">-0.016846480638458099</cx:pt>
          <cx:pt idx="297">-0.0016846649137494251</cx:pt>
          <cx:pt idx="298">0.031784237764617751</cx:pt>
          <cx:pt idx="299">0.00432792318926824</cx:pt>
          <cx:pt idx="300">0.099562801309944493</cx:pt>
          <cx:pt idx="301">0.083724885539886704</cx:pt>
          <cx:pt idx="302">0.064607794264342405</cx:pt>
          <cx:pt idx="303">0.032799196121851899</cx:pt>
          <cx:pt idx="304">0.062376747304679597</cx:pt>
          <cx:pt idx="305">0.0421231978329763</cx:pt>
          <cx:pt idx="306">0.012167827257206</cx:pt>
          <cx:pt idx="307">0.00084973426028923796</cx:pt>
          <cx:pt idx="308">0.00148638651484925</cx:pt>
          <cx:pt idx="309">7.8924899564484106e-05</cx:pt>
          <cx:pt idx="310">0.0078639709980207403</cx:pt>
          <cx:pt idx="311">0.021420505773667699</cx:pt>
          <cx:pt idx="312">-0.021745772650900299</cx:pt>
          <cx:pt idx="313">-0.021811758888933799</cx:pt>
          <cx:pt idx="314">-0.0251467337327708</cx:pt>
          <cx:pt idx="315">-0.052371398471360499</cx:pt>
          <cx:pt idx="316">-0.033549884149864297</cx:pt>
          <cx:pt idx="317">-0.018482159032862901</cx:pt>
          <cx:pt idx="318">0.114597363236984</cx:pt>
          <cx:pt idx="319">0.198227446096014</cx:pt>
          <cx:pt idx="320">0.090661670240718195</cx:pt>
          <cx:pt idx="321">-0.0141783031725047</cx:pt>
          <cx:pt idx="322">-0.162830173430556</cx:pt>
          <cx:pt idx="323">-0.23335041494151401</cx:pt>
          <cx:pt idx="324">-0.208613754377375</cx:pt>
          <cx:pt idx="325">-0.035625976152283002</cx:pt>
          <cx:pt idx="326">0.055032186491109997</cx:pt>
          <cx:pt idx="327">-0.0186196225516067</cx:pt>
          <cx:pt idx="328">0.035813512562847503</cx:pt>
          <cx:pt idx="329">-0.044915215058911398</cx:pt>
          <cx:pt idx="330">0.022865432745079801</cx:pt>
          <cx:pt idx="331">0.044304527827123102</cx:pt>
          <cx:pt idx="332">0.030245171328077001</cx:pt>
          <cx:pt idx="333">0.0062222484546411499</cx:pt>
          <cx:pt idx="334">0.010439085703335399</cx:pt>
          <cx:pt idx="335">0.00041191460081933199</cx:pt>
          <cx:pt idx="336">0.00024998561239081898</cx:pt>
          <cx:pt idx="337">0.000272632886233002</cx:pt>
          <cx:pt idx="338">0.00079918884951435702</cx:pt>
          <cx:pt idx="339">0.0051849794160546102</cx:pt>
          <cx:pt idx="340">-0.036480997329693003</cx:pt>
          <cx:pt idx="341">-0.031220860743631701</cx:pt>
          <cx:pt idx="342">0.00399289410564789</cx:pt>
          <cx:pt idx="343">0.029750053577941301</cx:pt>
          <cx:pt idx="344">0.00163777064995103</cx:pt>
          <cx:pt idx="345">0.0243152918689531</cx:pt>
          <cx:pt idx="346">0.10235020712741</cx:pt>
          <cx:pt idx="347">0.038796393412269203</cx:pt>
          <cx:pt idx="348">-0.042425539763066497</cx:pt>
          <cx:pt idx="349">-0.111847709088497</cx:pt>
          <cx:pt idx="350">-0.13789869047167</cx:pt>
          <cx:pt idx="351">-0.167762233527049</cx:pt>
          <cx:pt idx="352">-0.121032816340137</cx:pt>
          <cx:pt idx="353">-0.0756657094677637</cx:pt>
          <cx:pt idx="354">-0.015748456767400498</cx:pt>
          <cx:pt idx="355">-0.0611207436983012</cx:pt>
          <cx:pt idx="356">-0.00060588010024931497</cx:pt>
          <cx:pt idx="357">-0.074133758623030496</cx:pt>
          <cx:pt idx="358">-0.0074589488695872</cx:pt>
          <cx:pt idx="359">0.025111965624750002</cx:pt>
          <cx:pt idx="360">0.030048408864487602</cx:pt>
          <cx:pt idx="361">-0.0041995555457902903</cx:pt>
          <cx:pt idx="362">0.0053678465827823501</cx:pt>
          <cx:pt idx="363">-0.00070329390783446398</cx:pt>
          <cx:pt idx="364">-0.000667808831863444</cx:pt>
          <cx:pt idx="365">-0.00030501046573465601</cx:pt>
          <cx:pt idx="366">-0.00050576142523799399</cx:pt>
          <cx:pt idx="367">-0.00082251337762445902</cx:pt>
          <cx:pt idx="368">-0.059348955399814503</cx:pt>
          <cx:pt idx="369">-0.0062226942940154803</cx:pt>
          <cx:pt idx="370">0.029792083465236801</cx:pt>
          <cx:pt idx="371">0.139605201648133</cx:pt>
          <cx:pt idx="372">0.0389667636028036</cx:pt>
          <cx:pt idx="373">0.056766881328963202</cx:pt>
          <cx:pt idx="374">0.038986195404807397</cx:pt>
          <cx:pt idx="375">-0.042691135282248403</cx:pt>
          <cx:pt idx="376">-0.0052030656820638002</cx:pt>
          <cx:pt idx="377">-0.057288430631096399</cx:pt>
          <cx:pt idx="378">-0.059559035115120298</cx:pt>
          <cx:pt idx="379">-0.105515009827598</cx:pt>
          <cx:pt idx="380">-0.102274678671537</cx:pt>
          <cx:pt idx="381">-0.126666578771717</cx:pt>
          <cx:pt idx="382">-0.102108313928148</cx:pt>
          <cx:pt idx="383">-0.063137907465222701</cx:pt>
          <cx:pt idx="384">-0.0059936926769357099</cx:pt>
          <cx:pt idx="385">-0.040051587307768199</cx:pt>
          <cx:pt idx="386">-0.072116060655655595</cx:pt>
          <cx:pt idx="387">0.024673271886962101</cx:pt>
          <cx:pt idx="388">0.068067537677831996</cx:pt>
          <cx:pt idx="389">-0.0049531500388248001</cx:pt>
          <cx:pt idx="390">0.00052053316707581705</cx:pt>
          <cx:pt idx="391">0.00028201134113186801</cx:pt>
          <cx:pt idx="392">7.5602975021368099e-05</cx:pt>
          <cx:pt idx="393">0.0033648080948284302</cx:pt>
          <cx:pt idx="394">0.0035451846914770499</cx:pt>
          <cx:pt idx="395">-0.0028293121529958699</cx:pt>
          <cx:pt idx="396">-0.054358533764287197</cx:pt>
          <cx:pt idx="397">-0.0116416396085204</cx:pt>
          <cx:pt idx="398">0.079632094987914903</cx:pt>
          <cx:pt idx="399">0.14795081045136699</cx:pt>
          <cx:pt idx="400">0.066361448570278203</cx:pt>
          <cx:pt idx="401">0.084824209215882601</cx:pt>
          <cx:pt idx="402">0.085485116162260497</cx:pt>
          <cx:pt idx="403">-0.046075685767212403</cx:pt>
          <cx:pt idx="404">-0.0096025943868465694</cx:pt>
          <cx:pt idx="405">-0.023004206916897901</cx:pt>
          <cx:pt idx="406">0.046260222876860602</cx:pt>
          <cx:pt idx="407">-0.012801539173185401</cx:pt>
          <cx:pt idx="408">-0.097816549300558997</cx:pt>
          <cx:pt idx="409">-0.083130406095423701</cx:pt>
          <cx:pt idx="410">-0.056199957936645402</cx:pt>
          <cx:pt idx="411">-0.077655939373133101</cx:pt>
          <cx:pt idx="412">-0.054045663261409603</cx:pt>
          <cx:pt idx="413">-0.034699136359316499</cx:pt>
          <cx:pt idx="414">-0.064581061452430005</cx:pt>
          <cx:pt idx="415">0.068987868645066105</cx:pt>
          <cx:pt idx="416">0.074217499084479194</cx:pt>
          <cx:pt idx="417">-0.0066971279240807596</cx:pt>
          <cx:pt idx="418">-0.0014044086296433999</cx:pt>
          <cx:pt idx="419">-0.00087746263429209798</cx:pt>
          <cx:pt idx="420">0.00042616694012908402</cx:pt>
          <cx:pt idx="421">0.0060721193518687303</cx:pt>
          <cx:pt idx="422">0.0059707327358576104</cx:pt>
          <cx:pt idx="423">-0.0019283586941285899</cx:pt>
          <cx:pt idx="424">-0.0138577623935779</cx:pt>
          <cx:pt idx="425">0.023321351469119799</cx:pt>
          <cx:pt idx="426">0.093796917629321602</cx:pt>
          <cx:pt idx="427">0.064337735936076099</cx:pt>
          <cx:pt idx="428">0.0044053715268209401</cx:pt>
          <cx:pt idx="429">0.078185676673623597</cx:pt>
          <cx:pt idx="430">0.062976086990621793</cx:pt>
          <cx:pt idx="431">-0.0196962985489543</cx:pt>
          <cx:pt idx="432">-0.0024070606899558298</cx:pt>
          <cx:pt idx="433">-0.047148079199097297</cx:pt>
          <cx:pt idx="434">-0.040871697564765497</cx:pt>
          <cx:pt idx="435">-0.0040870505786379597</cx:pt>
          <cx:pt idx="436">-0.093291045457292901</cx:pt>
          <cx:pt idx="437">-0.077806431168511797</cx:pt>
          <cx:pt idx="438">-0.0034656854150321801</cx:pt>
          <cx:pt idx="439">-0.031016157602091102</cx:pt>
          <cx:pt idx="440">-0.056062862689453</cx:pt>
          <cx:pt idx="441">0.0042954332642202902</cx:pt>
          <cx:pt idx="442">-0.0024737257143690201</cx:pt>
          <cx:pt idx="443">0.059111812064542003</cx:pt>
          <cx:pt idx="444">0.057351253729660899</cx:pt>
          <cx:pt idx="445">-0.011982922450773301</cx:pt>
          <cx:pt idx="446">-0.0010564477269938801</cx:pt>
          <cx:pt idx="447">-0.00036644168183816201</cx:pt>
          <cx:pt idx="448">1.7174232336452701e-05</cx:pt>
          <cx:pt idx="449">0.0030894250377171699</cx:pt>
          <cx:pt idx="450">0.013272678435448101</cx:pt>
          <cx:pt idx="451">0.0108848497806249</cx:pt>
          <cx:pt idx="452">-0.010592569154479399</cx:pt>
          <cx:pt idx="453">0.023795596356571899</cx:pt>
          <cx:pt idx="454">-0.0194864903409241</cx:pt>
          <cx:pt idx="455">0.022987949945688799</cx:pt>
          <cx:pt idx="456">0.022795633840962001</cx:pt>
          <cx:pt idx="457">0.0385406966226952</cx:pt>
          <cx:pt idx="458">-0.00132479046540649</cx:pt>
          <cx:pt idx="459">-0.064925126289607102</cx:pt>
          <cx:pt idx="460">-0.058437926155542497</cx:pt>
          <cx:pt idx="461">-0.092086650356036998</cx:pt>
          <cx:pt idx="462">-0.104333926221402</cx:pt>
          <cx:pt idx="463">-0.124677761072364</cx:pt>
          <cx:pt idx="464">-0.17882592915308501</cx:pt>
          <cx:pt idx="465">-0.075895760515251195</cx:pt>
          <cx:pt idx="466">0.036390331654336</cx:pt>
          <cx:pt idx="467">-0.0154930076815954</cx:pt>
          <cx:pt idx="468">-0.063649580086099403</cx:pt>
          <cx:pt idx="469">-0.0052549541485198102</cx:pt>
          <cx:pt idx="470">0.0029615728188194801</cx:pt>
          <cx:pt idx="471">0.032289247320808803</cx:pt>
          <cx:pt idx="472">0.040914162199458599</cx:pt>
          <cx:pt idx="473">-0.0253762587201781</cx:pt>
          <cx:pt idx="474">-0.0051888201300515496</cx:pt>
          <cx:pt idx="475">0.000178744234210094</cx:pt>
          <cx:pt idx="476">0.00033051607399856503</cx:pt>
          <cx:pt idx="477">0.0010541110190366899</cx:pt>
          <cx:pt idx="478">0.0104648701481643</cx:pt>
          <cx:pt idx="479">0.0220090979831289</cx:pt>
          <cx:pt idx="480">-0.035321859406792</cx:pt>
          <cx:pt idx="481">-0.046889123657820601</cx:pt>
          <cx:pt idx="482">-0.083436925892024297</cx:pt>
          <cx:pt idx="483">-0.076779223702344801</cx:pt>
          <cx:pt idx="484">-0.12061378047617199</cx:pt>
          <cx:pt idx="485">-0.163839813703374</cx:pt>
          <cx:pt idx="486">-0.121711425666629</cx:pt>
          <cx:pt idx="487">-0.15007355069079401</cx:pt>
          <cx:pt idx="488">-0.21082059922101201</cx:pt>
          <cx:pt idx="489">-0.203205831131025</cx:pt>
          <cx:pt idx="490">-0.13463030253914199</cx:pt>
          <cx:pt idx="491">-0.139201718268092</cx:pt>
          <cx:pt idx="492">-0.22451460029098799</cx:pt>
          <cx:pt idx="493">0.0097693630232717592</cx:pt>
          <cx:pt idx="494">0.042982431024417997</cx:pt>
          <cx:pt idx="495">-0.037196463292833298</cx:pt>
          <cx:pt idx="496">0.0095179594062182703</cx:pt>
          <cx:pt idx="497">-0.038901053492309899</cx:pt>
          <cx:pt idx="498">-0.0116734488833652</cx:pt>
          <cx:pt idx="499">-0.00092526141241484601</cx:pt>
          <cx:pt idx="500">-0.014338066335662999</cx:pt>
          <cx:pt idx="501">-0.020950636856945998</cx:pt>
          <cx:pt idx="502">-0.0031147290116839699</cx:pt>
          <cx:pt idx="503">-4.7932420596668499e-06</cx:pt>
          <cx:pt idx="504">0.00027360284085239299</cx:pt>
          <cx:pt idx="505">0.00027954075694686499</cx:pt>
          <cx:pt idx="506">0.0068661363024659101</cx:pt>
          <cx:pt idx="507">0.0243368164493434</cx:pt>
          <cx:pt idx="508">-0.034974570203604498</cx:pt>
          <cx:pt idx="509">-0.054123162192751699</cx:pt>
          <cx:pt idx="510">-0.109102032406485</cx:pt>
          <cx:pt idx="511">-0.150323320454156</cx:pt>
          <cx:pt idx="512">-0.201360520777039</cx:pt>
          <cx:pt idx="513">-0.25161450425992099</cx:pt>
          <cx:pt idx="514">-0.22732881231242799</cx:pt>
          <cx:pt idx="515">-0.17073569705984101</cx:pt>
          <cx:pt idx="516">-0.225713532562828</cx:pt>
          <cx:pt idx="517">-0.23245422603149399</cx:pt>
          <cx:pt idx="518">-0.14045687597966</cx:pt>
          <cx:pt idx="519">-0.087856608172678999</cx:pt>
          <cx:pt idx="520">-0.020104561736630201</cx:pt>
          <cx:pt idx="521">0.075714337119191996</cx:pt>
          <cx:pt idx="522">0.094700345336199102</cx:pt>
          <cx:pt idx="523">-0.0012641564733161599</cx:pt>
          <cx:pt idx="524">0.0072755979232217299</cx:pt>
          <cx:pt idx="525">-0.021216982124861301</cx:pt>
          <cx:pt idx="526">0.0142257813802983</cx:pt>
          <cx:pt idx="527">-0.028002788909796201</cx:pt>
          <cx:pt idx="528">-0.043912903599228899</cx:pt>
          <cx:pt idx="529">-0.0093874739907144795</cx:pt>
          <cx:pt idx="530">-0.0025138970573449098</cx:pt>
          <cx:pt idx="531">-0.00053660232037267398</cx:pt>
          <cx:pt idx="532">-0.00023947637292642799</cx:pt>
          <cx:pt idx="533">-0.00011226519160759901</cx:pt>
          <cx:pt idx="534">0.0063133905727949299</cx:pt>
          <cx:pt idx="535">0.0231155895539653</cx:pt>
          <cx:pt idx="536">0.0027385621406882401</cx:pt>
          <cx:pt idx="537">0.0126200218502933</cx:pt>
          <cx:pt idx="538">-0.083061613780029006</cx:pt>
          <cx:pt idx="539">-0.12907161991378999</cx:pt>
          <cx:pt idx="540">-0.12419608799564601</cx:pt>
          <cx:pt idx="541">-0.16104731438615699</cx:pt>
          <cx:pt idx="542">-0.192500925000577</cx:pt>
          <cx:pt idx="543">-0.21840902073452001</cx:pt>
          <cx:pt idx="544">-0.122977206231154</cx:pt>
          <cx:pt idx="545">-0.138479322541991</cx:pt>
          <cx:pt idx="546">-0.089400972874172105</cx:pt>
          <cx:pt idx="547">-0.049772825279920899</cx:pt>
          <cx:pt idx="548">0.043981321962247202</cx:pt>
          <cx:pt idx="549">0.0595893104822511</cx:pt>
          <cx:pt idx="550">0.047757460590820901</cx:pt>
          <cx:pt idx="551">-0.014560743725295399</cx:pt>
          <cx:pt idx="552">0.0037225528404306102</cx:pt>
          <cx:pt idx="553">-0.062339999473552697</cx:pt>
          <cx:pt idx="554">-0.026669928279182901</cx:pt>
          <cx:pt idx="555">-0.035907332020536697</cx:pt>
          <cx:pt idx="556">-0.023508490869212501</cx:pt>
          <cx:pt idx="557">-0.0088867324470815207</cx:pt>
          <cx:pt idx="558">-0.0013961573042525701</cx:pt>
          <cx:pt idx="559">0.00010833652720200999</cx:pt>
          <cx:pt idx="560">0.00046046576564169898</cx:pt>
          <cx:pt idx="561">0.00091656949051066399</cx:pt>
          <cx:pt idx="562">0.0048377076433865403</cx:pt>
          <cx:pt idx="563">0.0206044008042803</cx:pt>
          <cx:pt idx="564">0.023835303397210201</cx:pt>
          <cx:pt idx="565">0.019221988199664499</cx:pt>
          <cx:pt idx="566">-0.0573088781850448</cx:pt>
          <cx:pt idx="567">-0.0983066147671664</cx:pt>
          <cx:pt idx="568">-0.038781301604429302</cx:pt>
          <cx:pt idx="569">-0.074469940278483401</cx:pt>
          <cx:pt idx="570">-0.10985700227008</cx:pt>
          <cx:pt idx="571">-0.12243895525167001</cx:pt>
          <cx:pt idx="572">-0.0387926431690565</cx:pt>
          <cx:pt idx="573">-0.019105316304758101</cx:pt>
          <cx:pt idx="574">0.0139805945460862</cx:pt>
          <cx:pt idx="575">0.031625581441214599</cx:pt>
          <cx:pt idx="576">-0.038895522694636399</cx:pt>
          <cx:pt idx="577">0.0154736368464521</cx:pt>
          <cx:pt idx="578">-0.018644085469952401</cx:pt>
          <cx:pt idx="579">0.0200674610201407</cx:pt>
          <cx:pt idx="580">-0.0194320354806151</cx:pt>
          <cx:pt idx="581">-0.057621997744942997</cx:pt>
          <cx:pt idx="582">-0.044459436747591903</cx:pt>
          <cx:pt idx="583">-0.032727725827420298</cx:pt>
          <cx:pt idx="584">-0.019470098975727799</cx:pt>
          <cx:pt idx="585">-0.0043934310250266602</cx:pt>
          <cx:pt idx="586">-0.00088184541893309505</cx:pt>
          <cx:pt idx="587">-0.000215454912423237</cx:pt>
          <cx:pt idx="588">-0.0010220263255892399</cx:pt>
          <cx:pt idx="589">-9.1925824286165594e-05</cx:pt>
          <cx:pt idx="590">0.0039317315960354501</cx:pt>
          <cx:pt idx="591">0.0205897780098112</cx:pt>
          <cx:pt idx="592">0.034306317159971997</cx:pt>
          <cx:pt idx="593">0.029573713983193601</cx:pt>
          <cx:pt idx="594">-0.028555491726116999</cx:pt>
          <cx:pt idx="595">-0.053478933149677201</cx:pt>
          <cx:pt idx="596">-0.030279370967854099</cx:pt>
          <cx:pt idx="597">-0.071942867074358596</cx:pt>
          <cx:pt idx="598">-0.035188141320683701</cx:pt>
          <cx:pt idx="599">0.055415352556495601</cx:pt>
          <cx:pt idx="600">0.131860813289261</cx:pt>
          <cx:pt idx="601">0.13490635711585799</cx:pt>
          <cx:pt idx="602">0.104090967842196</cx:pt>
          <cx:pt idx="603">0.066564896181168107</cx:pt>
          <cx:pt idx="604">0.052227540931911703</cx:pt>
          <cx:pt idx="605">-0.0091565568854492102</cx:pt>
          <cx:pt idx="606">0.0251014947573493</cx:pt>
          <cx:pt idx="607">-0.048395700348101901</cx:pt>
          <cx:pt idx="608">-0.040422039318977698</cx:pt>
          <cx:pt idx="609">-0.039166312707253799</cx:pt>
          <cx:pt idx="610">-0.047766562898610601</cx:pt>
          <cx:pt idx="611">-0.030918249628676599</cx:pt>
          <cx:pt idx="612">-0.0129036186115429</cx:pt>
          <cx:pt idx="613">-0.00530452036585039</cx:pt>
          <cx:pt idx="614">-0.00045832939209889198</cx:pt>
          <cx:pt idx="615">0.00057583657900896104</cx:pt>
          <cx:pt idx="616">-0.00035023429906124099</cx:pt>
          <cx:pt idx="617">0.00035391871083695098</cx:pt>
          <cx:pt idx="618">0.0045948884003506</cx:pt>
          <cx:pt idx="619">0.0133039355442582</cx:pt>
          <cx:pt idx="620">0.0018387086585638301</cx:pt>
          <cx:pt idx="621">0.0239596273661597</cx:pt>
          <cx:pt idx="622">-0.0169946114983952</cx:pt>
          <cx:pt idx="623">-0.029844523142262099</cx:pt>
          <cx:pt idx="624">-0.023502498234747999</cx:pt>
          <cx:pt idx="625">-0.053509742819756602</cx:pt>
          <cx:pt idx="626">-0.027656539450689001</cx:pt>
          <cx:pt idx="627">0.113056175411858</cx:pt>
          <cx:pt idx="628">0.140517160508348</cx:pt>
          <cx:pt idx="629">0.085189479941101307</cx:pt>
          <cx:pt idx="630">0.032546327125826301</cx:pt>
          <cx:pt idx="631">0.059592449786477</cx:pt>
          <cx:pt idx="632">0.031492551332832797</cx:pt>
          <cx:pt idx="633">0.069570936712994594</cx:pt>
          <cx:pt idx="634">-0.038908880941597002</cx:pt>
          <cx:pt idx="635">-0.103608303920475</cx:pt>
          <cx:pt idx="636">-0.055385133888330301</cx:pt>
          <cx:pt idx="637">-0.064059307123055798</cx:pt>
          <cx:pt idx="638">-0.041626431336560903</cx:pt>
          <cx:pt idx="639">-0.0138976650178091</cx:pt>
          <cx:pt idx="640">-0.0151443864360874</cx:pt>
          <cx:pt idx="641">-0.0097045237158138002</cx:pt>
          <cx:pt idx="642">0.00012076487907049399</cx:pt>
          <cx:pt idx="643">-0.00034186147881493898</cx:pt>
          <cx:pt idx="644">0.000106431589179993</cx:pt>
          <cx:pt idx="645">-0.00058357154048178895</cx:pt>
          <cx:pt idx="646">0.00159408752647132</cx:pt>
          <cx:pt idx="647">0.0091103873254190296</cx:pt>
          <cx:pt idx="648">0.024862218646480201</cx:pt>
          <cx:pt idx="649">0.035476391086735497</cx:pt>
          <cx:pt idx="650">0.064926526843817597</cx:pt>
          <cx:pt idx="651">0.037314850105101598</cx:pt>
          <cx:pt idx="652">0.024457120615789099</cx:pt>
          <cx:pt idx="653">0.018696096421481699</cx:pt>
          <cx:pt idx="654">0.11808903271632799</cx:pt>
          <cx:pt idx="655">0.134049973585216</cx:pt>
          <cx:pt idx="656">0.166207614667535</cx:pt>
          <cx:pt idx="657">0.075862820965910294</cx:pt>
          <cx:pt idx="658">0.073679461153467601</cx:pt>
          <cx:pt idx="659">0.013313243943048499</cx:pt>
          <cx:pt idx="660">-0.0091734448993565001</cx:pt>
          <cx:pt idx="661">-0.031874110130719703</cx:pt>
          <cx:pt idx="662">-0.092072014269633698</cx:pt>
          <cx:pt idx="663">-0.067572397876472803</cx:pt>
          <cx:pt idx="664">-0.023883838332071101</cx:pt>
          <cx:pt idx="665">-0.0456250470093372</cx:pt>
          <cx:pt idx="666">-0.043904946791438297</cx:pt>
          <cx:pt idx="667">-0.014600174381066901</cx:pt>
          <cx:pt idx="668">-0.0042644849539271003</cx:pt>
          <cx:pt idx="669">-0.0109844534796944</cx:pt>
          <cx:pt idx="670">0.000312044839796234</cx:pt>
          <cx:pt idx="671">-1.14341565554564e-05</cx:pt>
          <cx:pt idx="672">0.00048316640992513202</cx:pt>
          <cx:pt idx="673">6.7680805160401204e-05</cx:pt>
          <cx:pt idx="674">0.0034006899655945298</cx:pt>
          <cx:pt idx="675">0.0070329013747892598</cx:pt>
          <cx:pt idx="676">0.017354605426657801</cx:pt>
          <cx:pt idx="677">0.029096981658781499</cx:pt>
          <cx:pt idx="678">0.060780930712267499</cx:pt>
          <cx:pt idx="679">0.097721001262070395</cx:pt>
          <cx:pt idx="680">0.0843001278624054</cx:pt>
          <cx:pt idx="681">0.099580080698379606</cx:pt>
          <cx:pt idx="682">0.13463130283833999</cx:pt>
          <cx:pt idx="683">0.140768188318495</cx:pt>
          <cx:pt idx="684">0.174920875418067</cx:pt>
          <cx:pt idx="685">0.044267224879006299</cx:pt>
          <cx:pt idx="686">0.0326459440652688</cx:pt>
          <cx:pt idx="687">-0.00435460038916991</cx:pt>
          <cx:pt idx="688">-0.029388086166967201</cx:pt>
          <cx:pt idx="689">0.0241059386195452</cx:pt>
          <cx:pt idx="690">0.024866675489368599</cx:pt>
          <cx:pt idx="691">0.0098335853254984708</cx:pt>
          <cx:pt idx="692">-0.0104892475064692</cx:pt>
          <cx:pt idx="693">-0.0024870166841004298</cx:pt>
          <cx:pt idx="694">-0.0065022446198798297</cx:pt>
          <cx:pt idx="695">-0.0069181571381191596</cx:pt>
          <cx:pt idx="696">-0.0023353291970767301</cx:pt>
          <cx:pt idx="697">-0.0041352751221528199</cx:pt>
          <cx:pt idx="698">0.000214503984594439</cx:pt>
          <cx:pt idx="699">-0.00027596888866827902</cx:pt>
          <cx:pt idx="700">-0.00031940175455225599</cx:pt>
          <cx:pt idx="701">-0.00038433512040910199</cx:pt>
          <cx:pt idx="702">3.8844388631657898e-05</cx:pt>
          <cx:pt idx="703">-7.91297816581489e-05</cx:pt>
          <cx:pt idx="704">-0.0016591789920832099</cx:pt>
          <cx:pt idx="705">-0.0093157296192592706</cx:pt>
          <cx:pt idx="706">0.00171372750673794</cx:pt>
          <cx:pt idx="707">0.028926907213737502</cx:pt>
          <cx:pt idx="708">0.034606760345726101</cx:pt>
          <cx:pt idx="709">0.016316258812196598</cx:pt>
          <cx:pt idx="710">-0.00556776135415896</cx:pt>
          <cx:pt idx="711">0.089159499036917597</cx:pt>
          <cx:pt idx="712">0.13829016611964501</cx:pt>
          <cx:pt idx="713">0.057202404678146898</cx:pt>
          <cx:pt idx="714">-0.0084335771624419898</cx:pt>
          <cx:pt idx="715">0.0038496040821609399</cx:pt>
          <cx:pt idx="716">0.052871272789383902</cx:pt>
          <cx:pt idx="717">0.082573153763965096</cx:pt>
          <cx:pt idx="718">0.037345764895547501</cx:pt>
          <cx:pt idx="719">0.022949472959051899</cx:pt>
          <cx:pt idx="720">0.017012751347743701</cx:pt>
          <cx:pt idx="721">0.018520895491350799</cx:pt>
          <cx:pt idx="722">0.0099298206827174596</cx:pt>
          <cx:pt idx="723">0.0048818241095186501</cx:pt>
          <cx:pt idx="724">0.0051094220300983003</cx:pt>
          <cx:pt idx="725">4.2250680816893398e-05</cx:pt>
          <cx:pt idx="726">0.00023694316657141501</cx:pt>
          <cx:pt idx="727">-0.000117704746563209</cx:pt>
          <cx:pt idx="728">-0.00055643967483135198</cx:pt>
          <cx:pt idx="729">-0.00023519516479684899</cx:pt>
          <cx:pt idx="730">0.00065822701475441497</cx:pt>
          <cx:pt idx="731">-0.00045224626167230899</cx:pt>
          <cx:pt idx="732">0.00056705959386252499</cx:pt>
          <cx:pt idx="733">-0.0039536585650467504</cx:pt>
          <cx:pt idx="734">-0.0112425824525393</cx:pt>
          <cx:pt idx="735">-0.0049762188174534601</cx:pt>
          <cx:pt idx="736">-0.00167382025131788</cx:pt>
          <cx:pt idx="737">-0.019710625327967499</cx:pt>
          <cx:pt idx="738">-0.022677278294885</cx:pt>
          <cx:pt idx="739">-0.020555258823528599</cx:pt>
          <cx:pt idx="740">-0.0171639572402369</cx:pt>
          <cx:pt idx="741">-0.0072617391482038803</cx:pt>
          <cx:pt idx="742">-0.00177929112963307</cx:pt>
          <cx:pt idx="743">0.039420972276578002</cx:pt>
          <cx:pt idx="744">0.056099325764617597</cx:pt>
          <cx:pt idx="745">0.0521650116235488</cx:pt>
          <cx:pt idx="746">0.037289061969744602</cx:pt>
          <cx:pt idx="747">0.045769180530192403</cx:pt>
          <cx:pt idx="748">0.023994382607199299</cx:pt>
          <cx:pt idx="749">0.0115790188129092</cx:pt>
          <cx:pt idx="750">0.0061180781973868802</cx:pt>
          <cx:pt idx="751">-0.00033410865377145798</cx:pt>
          <cx:pt idx="752">0.000119222416271558</cx:pt>
          <cx:pt idx="753">-0.00052949352753819002</cx:pt>
          <cx:pt idx="754">0.00018857289557174699</cx:pt>
          <cx:pt idx="755">0.000524222088446168</cx:pt>
          <cx:pt idx="756">0.00016508207152304499</cx:pt>
          <cx:pt idx="757">-0.00036380399819202199</cx:pt>
          <cx:pt idx="758">-0.00082217184547711802</cx:pt>
          <cx:pt idx="759">9.1871689621972898e-06</cx:pt>
          <cx:pt idx="760">0.00053927031493833095</cx:pt>
          <cx:pt idx="761">-6.1165974614416096e-05</cx:pt>
          <cx:pt idx="762">8.03960089191793e-05</cx:pt>
          <cx:pt idx="763">-8.42826494719686e-05</cx:pt>
          <cx:pt idx="764">0.0015067497961512499</cx:pt>
          <cx:pt idx="765">0.0023830198764295701</cx:pt>
          <cx:pt idx="766">0.0031591894223771001</cx:pt>
          <cx:pt idx="767">0.0054715784921438599</cx:pt>
          <cx:pt idx="768">0.0031876166044311799</cx:pt>
          <cx:pt idx="769">0.0023957308195338301</cx:pt>
          <cx:pt idx="770">-0.0066674573170149003</cx:pt>
          <cx:pt idx="771">-0.00561718487345638</cx:pt>
          <cx:pt idx="772">0.0043729451707583298</cx:pt>
          <cx:pt idx="773">0.0096185136155975404</cx:pt>
          <cx:pt idx="774">0.011563975337690701</cx:pt>
          <cx:pt idx="775">-0.00058840989273615401</cx:pt>
          <cx:pt idx="776">0.00115678586138328</cx:pt>
          <cx:pt idx="777">0.0030264248184048198</cx:pt>
          <cx:pt idx="778">0.0030777046726681101</cx:pt>
          <cx:pt idx="779">0.00090983254158764698</cx:pt>
          <cx:pt idx="780">0.000377964990594609</cx:pt>
          <cx:pt idx="781">-0.00048671832594926001</cx:pt>
          <cx:pt idx="782">-0.00036084214701453401</cx:pt>
          <cx:pt idx="783">0.00031640485574458999</cx:pt>
          <cx:pt idx="784">0.0068318566812188</cx:pt>
          <cx:pt idx="785">0.0063867754339649247</cx:pt>
          <cx:pt idx="786">0.0034557249739464</cx:pt>
          <cx:pt idx="787">-0.00039924146922739001</cx:pt>
          <cx:pt idx="788">-0.00054748645207603505</cx:pt>
          <cx:pt idx="789">-0.0047846981293246504</cx:pt>
          <cx:pt idx="790">-0.0019297366854424251</cx:pt>
          <cx:pt idx="791">0.020439241507315374</cx:pt>
          <cx:pt idx="792">0.023835341841389326</cx:pt>
          <cx:pt idx="793">0.027756310920568499</cx:pt>
          <cx:pt idx="794">0.0015658073685074876</cx:pt>
          <cx:pt idx="795">-0.0129896647146988</cx:pt>
          <cx:pt idx="796">-0.042007705402417501</cx:pt>
          <cx:pt idx="797">-0.013117920776788625</cx:pt>
          <cx:pt idx="798">0.0056627293842416498</cx:pt>
          <cx:pt idx="799">-0.00091651132882585246</cx:pt>
          <cx:pt idx="800">-0.0037110881944854499</cx:pt>
          <cx:pt idx="801">0.0039408129767341503</cx:pt>
          <cx:pt idx="802">-8.3246818515422753e-05</cx:pt>
          <cx:pt idx="803">-0.0031611362180411001</cx:pt>
          <cx:pt idx="804">-0.0042322130312038748</cx:pt>
          <cx:pt idx="805">-0.0019545603251233676</cx:pt>
          <cx:pt idx="806">-0.00028633179438752253</cx:pt>
          <cx:pt idx="807">-0.00067910472531249749</cx:pt>
          <cx:pt idx="808">0.00025087813066107002</cx:pt>
          <cx:pt idx="809">0.00015116743474361726</cx:pt>
          <cx:pt idx="810">0.000153818863393109</cx:pt>
          <cx:pt idx="811">0.0030084150003501248</cx:pt>
          <cx:pt idx="812">0.0057438547783758252</cx:pt>
          <cx:pt idx="813">0.0055013195955811748</cx:pt>
          <cx:pt idx="814">0.0092390753389812001</cx:pt>
          <cx:pt idx="815">0.0015127162541757749</cx:pt>
          <cx:pt idx="816">-0.003720367996455325</cx:pt>
          <cx:pt idx="817">-0.0065262593003567997</cx:pt>
          <cx:pt idx="818">0.012981737742048876</cx:pt>
          <cx:pt idx="819">0.01645187611931925</cx:pt>
          <cx:pt idx="820">0.038168279842063002</cx:pt>
          <cx:pt idx="821">0.041056152666803999</cx:pt>
          <cx:pt idx="822">0.011242814327768224</cx:pt>
          <cx:pt idx="823">-0.0028669761400520501</cx:pt>
          <cx:pt idx="824">0.00122975596474216</cx:pt>
          <cx:pt idx="825">0.022536488103450249</cx:pt>
          <cx:pt idx="826">0.021315604434534601</cx:pt>
          <cx:pt idx="827">0.0070665634956425501</cx:pt>
          <cx:pt idx="828">0.0093954008309370257</cx:pt>
          <cx:pt idx="829">0.01738711121039695</cx:pt>
          <cx:pt idx="830">0.0077865783456436003</cx:pt>
          <cx:pt idx="831">0.0075126889636144001</cx:pt>
          <cx:pt idx="832">0.016402654644794949</cx:pt>
          <cx:pt idx="833">0.017946965943237352</cx:pt>
          <cx:pt idx="834">0.0097485449216639757</cx:pt>
          <cx:pt idx="835">-0.00037493778082523248</cx:pt>
          <cx:pt idx="836">0.00017182921266773726</cx:pt>
          <cx:pt idx="837">-1.0419999628723801e-05</cx:pt>
          <cx:pt idx="838">0.0003527882474149725</cx:pt>
          <cx:pt idx="839">0.001809068721001455</cx:pt>
          <cx:pt idx="840">0.0039045858631651001</cx:pt>
          <cx:pt idx="841">0.0068692102949663748</cx:pt>
          <cx:pt idx="842">0.00076266478121655502</cx:pt>
          <cx:pt idx="843">0.00104117642017347</cx:pt>
          <cx:pt idx="844">-0.0044500227431610749</cx:pt>
          <cx:pt idx="845">-0.0092837137074539243</cx:pt>
          <cx:pt idx="846">0.0071060530817466001</cx:pt>
          <cx:pt idx="847">0.026402734165396249</cx:pt>
          <cx:pt idx="848">0.039979379870884249</cx:pt>
          <cx:pt idx="849">0.042849599832714497</cx:pt>
          <cx:pt idx="850">0.021525752005131075</cx:pt>
          <cx:pt idx="851">0.021773388932537149</cx:pt>
          <cx:pt idx="852">0.014132393507884349</cx:pt>
          <cx:pt idx="853">0.0031278117692568252</cx:pt>
          <cx:pt idx="854">0.015902769424087325</cx:pt>
          <cx:pt idx="855">0.034534899163841747</cx:pt>
          <cx:pt idx="856">0.013288440688144051</cx:pt>
          <cx:pt idx="857">0.0066253033875979996</cx:pt>
          <cx:pt idx="858">0.018734084487772074</cx:pt>
          <cx:pt idx="859">0.017421218745756074</cx:pt>
          <cx:pt idx="860">0.021650955736843926</cx:pt>
          <cx:pt idx="861">0.025673233982529998</cx:pt>
          <cx:pt idx="862">0.013704789468535501</cx:pt>
          <cx:pt idx="863">0.00059383839565074498</cx:pt>
          <cx:pt idx="864">0.00015517380614057599</cx:pt>
          <cx:pt idx="865">-7.6667926971760246e-05</cx:pt>
          <cx:pt idx="866">5.6950270057841251e-05</cx:pt>
          <cx:pt idx="867">0.0020393031510449176</cx:pt>
          <cx:pt idx="868">0.0050604920682756002</cx:pt>
          <cx:pt idx="869">0.0024636659862717924</cx:pt>
          <cx:pt idx="870">-0.005690263561511125</cx:pt>
          <cx:pt idx="871">-0.005984505666902575</cx:pt>
          <cx:pt idx="872">-0.016609674307392675</cx:pt>
          <cx:pt idx="873">0.004081290365907075</cx:pt>
          <cx:pt idx="874">0.0171061512572423</cx:pt>
          <cx:pt idx="875">0.04347090623466375</cx:pt>
          <cx:pt idx="876">0.066549452552422755</cx:pt>
          <cx:pt idx="877">0.035864566386902753</cx:pt>
          <cx:pt idx="878">0.017293230530524149</cx:pt>
          <cx:pt idx="879">-0.012551043382254275</cx:pt>
          <cx:pt idx="880">-0.024076815873170274</cx:pt>
          <cx:pt idx="881">-0.016846480638458099</cx:pt>
          <cx:pt idx="882">-0.0016846649137494251</cx:pt>
          <cx:pt idx="883">0.031784237764617751</cx:pt>
          <cx:pt idx="884">0.0068318566812188</cx:pt>
          <cx:pt idx="885">0.0063867754339649247</cx:pt>
          <cx:pt idx="886">0.0034557249739464</cx:pt>
          <cx:pt idx="887">-0.00039924146922739001</cx:pt>
          <cx:pt idx="888">-0.00054748645207603505</cx:pt>
          <cx:pt idx="889">-0.0047846981293246504</cx:pt>
          <cx:pt idx="890">-0.0019297366854424251</cx:pt>
          <cx:pt idx="891">0.020439241507315374</cx:pt>
          <cx:pt idx="892">0.023835341841389326</cx:pt>
          <cx:pt idx="893">0.027756310920568499</cx:pt>
          <cx:pt idx="894">0.0015658073685074876</cx:pt>
          <cx:pt idx="895">-0.0129896647146988</cx:pt>
          <cx:pt idx="896">-0.042007705402417501</cx:pt>
          <cx:pt idx="897">-0.013117920776788625</cx:pt>
          <cx:pt idx="898">0.0056627293842416498</cx:pt>
          <cx:pt idx="899">-0.00091651132882585246</cx:pt>
          <cx:pt idx="900">-0.0037110881944854499</cx:pt>
          <cx:pt idx="901">0.0039408129767341503</cx:pt>
          <cx:pt idx="902">-8.3246818515422753e-05</cx:pt>
          <cx:pt idx="903">-0.0031611362180411001</cx:pt>
          <cx:pt idx="904">-0.0042322130312038748</cx:pt>
          <cx:pt idx="905">-0.0019545603251233676</cx:pt>
          <cx:pt idx="906">-0.00028633179438752253</cx:pt>
          <cx:pt idx="907">-0.00067910472531249749</cx:pt>
          <cx:pt idx="908">0.00025087813066107002</cx:pt>
          <cx:pt idx="909">0.00015116743474361726</cx:pt>
          <cx:pt idx="910">0.000153818863393109</cx:pt>
          <cx:pt idx="911">0.0030084150003501248</cx:pt>
          <cx:pt idx="912">0.0057438547783758252</cx:pt>
          <cx:pt idx="913">0.0055013195955811748</cx:pt>
          <cx:pt idx="914">0.0092390753389812001</cx:pt>
          <cx:pt idx="915">0.0015127162541757749</cx:pt>
          <cx:pt idx="916">-0.003720367996455325</cx:pt>
          <cx:pt idx="917">-0.0065262593003567997</cx:pt>
          <cx:pt idx="918">0.012981737742048876</cx:pt>
          <cx:pt idx="919">0.01645187611931925</cx:pt>
          <cx:pt idx="920">0.038168279842063002</cx:pt>
          <cx:pt idx="921">0.041056152666803999</cx:pt>
          <cx:pt idx="922">0.011242814327768224</cx:pt>
          <cx:pt idx="923">-0.0028669761400520501</cx:pt>
          <cx:pt idx="924">0.00122975596474216</cx:pt>
          <cx:pt idx="925">0.022536488103450249</cx:pt>
          <cx:pt idx="926">0.021315604434534601</cx:pt>
          <cx:pt idx="927">0.0070665634956425501</cx:pt>
          <cx:pt idx="928">0.0093954008309370257</cx:pt>
          <cx:pt idx="929">0.01738711121039695</cx:pt>
          <cx:pt idx="930">0.0077865783456436003</cx:pt>
          <cx:pt idx="931">0.0075126889636144001</cx:pt>
          <cx:pt idx="932">0.016402654644794949</cx:pt>
          <cx:pt idx="933">0.017946965943237352</cx:pt>
          <cx:pt idx="934">0.0097485449216639757</cx:pt>
          <cx:pt idx="935">-0.00037493778082523248</cx:pt>
          <cx:pt idx="936">0.00017182921266773726</cx:pt>
          <cx:pt idx="937">-1.0419999628723801e-05</cx:pt>
          <cx:pt idx="938">0.0003527882474149725</cx:pt>
          <cx:pt idx="939">0.001809068721001455</cx:pt>
          <cx:pt idx="940">0.0039045858631651001</cx:pt>
          <cx:pt idx="941">0.0068692102949663748</cx:pt>
          <cx:pt idx="942">0.00076266478121655502</cx:pt>
          <cx:pt idx="943">0.00104117642017347</cx:pt>
          <cx:pt idx="944">-0.0044500227431610749</cx:pt>
          <cx:pt idx="945">-0.0092837137074539243</cx:pt>
          <cx:pt idx="946">0.0071060530817466001</cx:pt>
          <cx:pt idx="947">0.026402734165396249</cx:pt>
          <cx:pt idx="948">0.039979379870884249</cx:pt>
          <cx:pt idx="949">0.042849599832714497</cx:pt>
          <cx:pt idx="950">0.021525752005131075</cx:pt>
          <cx:pt idx="951">0.021773388932537149</cx:pt>
          <cx:pt idx="952">0.014132393507884349</cx:pt>
          <cx:pt idx="953">0.0031278117692568252</cx:pt>
          <cx:pt idx="954">0.015902769424087325</cx:pt>
          <cx:pt idx="955">0.034534899163841747</cx:pt>
          <cx:pt idx="956">0.013288440688144051</cx:pt>
          <cx:pt idx="957">0.0066253033875979996</cx:pt>
          <cx:pt idx="958">0.018734084487772074</cx:pt>
          <cx:pt idx="959">0.017421218745756074</cx:pt>
          <cx:pt idx="960">0.021650955736843926</cx:pt>
          <cx:pt idx="961">0.025673233982529998</cx:pt>
          <cx:pt idx="962">0.013704789468535501</cx:pt>
          <cx:pt idx="963">0.00059383839565074498</cx:pt>
          <cx:pt idx="964">0.00015517380614057599</cx:pt>
          <cx:pt idx="965">-7.6667926971760246e-05</cx:pt>
          <cx:pt idx="966">5.6950270057841251e-05</cx:pt>
          <cx:pt idx="967">0.0020393031510449176</cx:pt>
          <cx:pt idx="968">0.0050604920682756002</cx:pt>
          <cx:pt idx="969">0.0024636659862717924</cx:pt>
          <cx:pt idx="970">-0.005690263561511125</cx:pt>
          <cx:pt idx="971">-0.005984505666902575</cx:pt>
          <cx:pt idx="972">-0.016609674307392675</cx:pt>
          <cx:pt idx="973">0.004081290365907075</cx:pt>
          <cx:pt idx="974">0.0171061512572423</cx:pt>
          <cx:pt idx="975">0.04347090623466375</cx:pt>
          <cx:pt idx="976">0.066549452552422755</cx:pt>
          <cx:pt idx="977">0.035864566386902753</cx:pt>
          <cx:pt idx="978">0.017293230530524149</cx:pt>
          <cx:pt idx="979">-0.012551043382254275</cx:pt>
          <cx:pt idx="980">-0.024076815873170274</cx:pt>
          <cx:pt idx="981">-0.016846480638458099</cx:pt>
          <cx:pt idx="982">-0.0016846649137494251</cx:pt>
          <cx:pt idx="983">0.031784237764617751</cx:pt>
          <cx:pt idx="984">0.0068318566812188</cx:pt>
          <cx:pt idx="985">0.0063867754339649247</cx:pt>
          <cx:pt idx="986">0.0034557249739464</cx:pt>
          <cx:pt idx="987">-0.00039924146922739001</cx:pt>
          <cx:pt idx="988">-0.00054748645207603505</cx:pt>
          <cx:pt idx="989">-0.0047846981293246504</cx:pt>
          <cx:pt idx="990">-0.0019297366854424251</cx:pt>
          <cx:pt idx="991">0.020439241507315374</cx:pt>
          <cx:pt idx="992">0.023835341841389326</cx:pt>
          <cx:pt idx="993">0.027756310920568499</cx:pt>
          <cx:pt idx="994">0.0015658073685074876</cx:pt>
          <cx:pt idx="995">-0.0129896647146988</cx:pt>
          <cx:pt idx="996">-0.042007705402417501</cx:pt>
          <cx:pt idx="997">-0.013117920776788625</cx:pt>
          <cx:pt idx="998">0.0056627293842416498</cx:pt>
          <cx:pt idx="999">-0.00091651132882585246</cx:pt>
          <cx:pt idx="1000">-0.0037110881944854499</cx:pt>
          <cx:pt idx="1001">0.0039408129767341503</cx:pt>
          <cx:pt idx="1002">-8.3246818515422753e-05</cx:pt>
          <cx:pt idx="1003">-0.0031611362180411001</cx:pt>
          <cx:pt idx="1004">-0.0042322130312038748</cx:pt>
          <cx:pt idx="1005">-0.0019545603251233676</cx:pt>
          <cx:pt idx="1006">-0.00028633179438752253</cx:pt>
          <cx:pt idx="1007">-0.00067910472531249749</cx:pt>
          <cx:pt idx="1008">0.00025087813066107002</cx:pt>
          <cx:pt idx="1009">0.00015116743474361726</cx:pt>
          <cx:pt idx="1010">0.000153818863393109</cx:pt>
          <cx:pt idx="1011">0.0030084150003501248</cx:pt>
          <cx:pt idx="1012">0.0057438547783758252</cx:pt>
          <cx:pt idx="1013">0.0055013195955811748</cx:pt>
          <cx:pt idx="1014">0.0092390753389812001</cx:pt>
          <cx:pt idx="1015">0.0015127162541757749</cx:pt>
          <cx:pt idx="1016">-0.003720367996455325</cx:pt>
          <cx:pt idx="1017">-0.0065262593003567997</cx:pt>
          <cx:pt idx="1018">0.012981737742048876</cx:pt>
          <cx:pt idx="1019">0.01645187611931925</cx:pt>
          <cx:pt idx="1020">0.038168279842063002</cx:pt>
          <cx:pt idx="1021">0.041056152666803999</cx:pt>
          <cx:pt idx="1022">0.011242814327768224</cx:pt>
          <cx:pt idx="1023">-0.0028669761400520501</cx:pt>
          <cx:pt idx="1024">0.00122975596474216</cx:pt>
          <cx:pt idx="1025">0.022536488103450249</cx:pt>
          <cx:pt idx="1026">0.021315604434534601</cx:pt>
          <cx:pt idx="1027">0.0070665634956425501</cx:pt>
          <cx:pt idx="1028">0.0093954008309370257</cx:pt>
          <cx:pt idx="1029">0.01738711121039695</cx:pt>
          <cx:pt idx="1030">0.0077865783456436003</cx:pt>
          <cx:pt idx="1031">0.0075126889636144001</cx:pt>
          <cx:pt idx="1032">0.016402654644794949</cx:pt>
          <cx:pt idx="1033">0.017946965943237352</cx:pt>
          <cx:pt idx="1034">0.0097485449216639757</cx:pt>
          <cx:pt idx="1035">-0.00037493778082523248</cx:pt>
          <cx:pt idx="1036">0.00017182921266773726</cx:pt>
          <cx:pt idx="1037">-1.0419999628723801e-05</cx:pt>
          <cx:pt idx="1038">0.0003527882474149725</cx:pt>
          <cx:pt idx="1039">0.001809068721001455</cx:pt>
          <cx:pt idx="1040">0.0039045858631651001</cx:pt>
          <cx:pt idx="1041">0.0068692102949663748</cx:pt>
          <cx:pt idx="1042">0.00076266478121655502</cx:pt>
          <cx:pt idx="1043">0.00104117642017347</cx:pt>
          <cx:pt idx="1044">-0.0044500227431610749</cx:pt>
          <cx:pt idx="1045">-0.0092837137074539243</cx:pt>
          <cx:pt idx="1046">0.0071060530817466001</cx:pt>
          <cx:pt idx="1047">0.026402734165396249</cx:pt>
          <cx:pt idx="1048">0.039979379870884249</cx:pt>
          <cx:pt idx="1049">0.042849599832714497</cx:pt>
          <cx:pt idx="1050">0.021525752005131075</cx:pt>
          <cx:pt idx="1051">0.021773388932537149</cx:pt>
          <cx:pt idx="1052">0.014132393507884349</cx:pt>
          <cx:pt idx="1053">0.0031278117692568252</cx:pt>
          <cx:pt idx="1054">0.015902769424087325</cx:pt>
          <cx:pt idx="1055">0.034534899163841747</cx:pt>
          <cx:pt idx="1056">0.013288440688144051</cx:pt>
          <cx:pt idx="1057">0.0066253033875979996</cx:pt>
          <cx:pt idx="1058">0.018734084487772074</cx:pt>
          <cx:pt idx="1059">0.017421218745756074</cx:pt>
          <cx:pt idx="1060">0.021650955736843926</cx:pt>
          <cx:pt idx="1061">0.025673233982529998</cx:pt>
          <cx:pt idx="1062">0.013704789468535501</cx:pt>
          <cx:pt idx="1063">0.00059383839565074498</cx:pt>
          <cx:pt idx="1064">0.00015517380614057599</cx:pt>
          <cx:pt idx="1065">-7.6667926971760246e-05</cx:pt>
          <cx:pt idx="1066">5.6950270057841251e-05</cx:pt>
          <cx:pt idx="1067">0.0020393031510449176</cx:pt>
          <cx:pt idx="1068">0.0050604920682756002</cx:pt>
          <cx:pt idx="1069">0.0024636659862717924</cx:pt>
          <cx:pt idx="1070">-0.005690263561511125</cx:pt>
          <cx:pt idx="1071">-0.005984505666902575</cx:pt>
          <cx:pt idx="1072">-0.016609674307392675</cx:pt>
          <cx:pt idx="1073">0.004081290365907075</cx:pt>
          <cx:pt idx="1074">0.0171061512572423</cx:pt>
          <cx:pt idx="1075">0.04347090623466375</cx:pt>
          <cx:pt idx="1076">0.066549452552422755</cx:pt>
          <cx:pt idx="1077">0.035864566386902753</cx:pt>
          <cx:pt idx="1078">0.017293230530524149</cx:pt>
          <cx:pt idx="1079">-0.012551043382254275</cx:pt>
          <cx:pt idx="1080">-0.024076815873170274</cx:pt>
          <cx:pt idx="1081">-0.016846480638458099</cx:pt>
          <cx:pt idx="1082">-0.0016846649137494251</cx:pt>
          <cx:pt idx="1083">0.031784237764617751</cx:pt>
        </cx:lvl>
      </cx:numDim>
    </cx:data>
    <cx:data id="191">
      <cx:numDim type="val">
        <cx:f>Sheet2!$GJ$1:$GJ$1084</cx:f>
        <cx:lvl ptCount="1084" formatCode="G/通用格式">
          <cx:pt idx="0">-0.00040825776198270098</cx:pt>
          <cx:pt idx="1">2.17018662495252e-05</cx:pt>
          <cx:pt idx="2">-0.0010897841539265301</cx:pt>
          <cx:pt idx="3">-0.00060111343319963395</cx:pt>
          <cx:pt idx="4">2.7164974506175601e-05</cx:pt>
          <cx:pt idx="5">0.00019236518965514199</cx:pt>
          <cx:pt idx="6">-0.00036168965877272702</cx:pt>
          <cx:pt idx="7">0.00064027799372910505</cx:pt>
          <cx:pt idx="8">0.00046980038554504498</cx:pt>
          <cx:pt idx="9">0.00026404949410754202</cx:pt>
          <cx:pt idx="10">0.00079353472218019405</cx:pt>
          <cx:pt idx="11">2.5924843446414699e-05</cx:pt>
          <cx:pt idx="12">0.00069305184428916904</cx:pt>
          <cx:pt idx="13">-0.00050599180476602098</cx:pt>
          <cx:pt idx="14">-0.00020861772410250099</cx:pt>
          <cx:pt idx="15">0.00025412600858107999</cx:pt>
          <cx:pt idx="16">-0.00036190079736795</cx:pt>
          <cx:pt idx="17">7.1433592825563005e-05</cx:pt>
          <cx:pt idx="18">-2.4804645395135201e-05</cx:pt>
          <cx:pt idx="19">0.00043681927396586699</cx:pt>
          <cx:pt idx="20">-0.00028055039294624397</cx:pt>
          <cx:pt idx="21">0.000258952399736327</cx:pt>
          <cx:pt idx="22">-2.1654438877619301e-05</cx:pt>
          <cx:pt idx="23">7.1753710893119804e-05</cx:pt>
          <cx:pt idx="24">0.00039485421720537298</cx:pt>
          <cx:pt idx="25">-0.00052022034811241699</cx:pt>
          <cx:pt idx="26">-3.3639184403184299e-05</cx:pt>
          <cx:pt idx="27">-0.000435651030811959</cx:pt>
          <cx:pt idx="28">0.00055968098627238896</cx:pt>
          <cx:pt idx="29">0.00018452003898430399</cx:pt>
          <cx:pt idx="30">2.0006241057658699e-05</cx:pt>
          <cx:pt idx="31">0.00013379189741702201</cx:pt>
          <cx:pt idx="32">0.000105419419426615</cx:pt>
          <cx:pt idx="33">0.00049676259204130301</cx:pt>
          <cx:pt idx="34">-0.00059376134921423299</cx:pt>
          <cx:pt idx="35">0.00081618522074376797</cx:pt>
          <cx:pt idx="36">-2.10381134968318e-05</cx:pt>
          <cx:pt idx="37">-0.00016816135252122001</cx:pt>
          <cx:pt idx="38">0.00045611188107464698</cx:pt>
          <cx:pt idx="39">-0.00020928715408914301</cx:pt>
          <cx:pt idx="40">0.00058942971895094602</cx:pt>
          <cx:pt idx="41">0.00040241437785776599</cx:pt>
          <cx:pt idx="42">0.00032393922703580501</cx:pt>
          <cx:pt idx="43">-0.00010737658724565299</cx:pt>
          <cx:pt idx="44">-0.00066522784858841005</cx:pt>
          <cx:pt idx="45">0.000154011439344256</cx:pt>
          <cx:pt idx="46">-0.00020923534889690301</cx:pt>
          <cx:pt idx="47">0.00036087713747440502</cx:pt>
          <cx:pt idx="48">0.00057059542885439202</cx:pt>
          <cx:pt idx="49">0.00054547362035022701</cx:pt>
          <cx:pt idx="50">0.00059435795935310098</cx:pt>
          <cx:pt idx="51">3.3729207078597402e-05</cx:pt>
          <cx:pt idx="52">0.00025022099646156203</cx:pt>
          <cx:pt idx="53">7.1386623258494006e-05</cx:pt>
          <cx:pt idx="54">-0.0005072307749263</cx:pt>
          <cx:pt idx="55">-6.52547666825231e-05</cx:pt>
          <cx:pt idx="56">9.1122957007425901e-05</cx:pt>
          <cx:pt idx="57">-0.00019909156896417499</cx:pt>
          <cx:pt idx="58">0.000314983131921706</cx:pt>
          <cx:pt idx="59">-0.00012920689203831199</cx:pt>
          <cx:pt idx="60">-0.00018966101381507399</cx:pt>
          <cx:pt idx="61">0.00059879283321540998</cx:pt>
          <cx:pt idx="62">-0.000117647988587916</cx:pt>
          <cx:pt idx="63">0.00096283159269591105</cx:pt>
          <cx:pt idx="64">0.0017181129834924801</cx:pt>
          <cx:pt idx="65">0.00049136723864476697</cx:pt>
          <cx:pt idx="66">0.00047457066005033498</cx:pt>
          <cx:pt idx="67">-6.0203574785249798e-05</cx:pt>
          <cx:pt idx="68">0.0068504083594836604</cx:pt>
          <cx:pt idx="69">0.0082446420690556604</cx:pt>
          <cx:pt idx="70">0.00155589175516832</cx:pt>
          <cx:pt idx="71">-0.00207467666668067</cx:pt>
          <cx:pt idx="72">-0.0129467538874578</cx:pt>
          <cx:pt idx="73">-0.019045073900305999</cx:pt>
          <cx:pt idx="74">-0.0079499867697863796</cx:pt>
          <cx:pt idx="75">-0.0081672833202683596</cx:pt>
          <cx:pt idx="76">-0.0037320797509703399</cx:pt>
          <cx:pt idx="77">-0.0010115750977723</cx:pt>
          <cx:pt idx="78">9.5752544004611297e-05</cx:pt>
          <cx:pt idx="79">-0.00016930444738757599</cx:pt>
          <cx:pt idx="80">0.00012369374406065499</cx:pt>
          <cx:pt idx="81">-0.00055140232198014599</cx:pt>
          <cx:pt idx="82">-0.00036448189811363299</cx:pt>
          <cx:pt idx="83">0.00018433791107367001</cx:pt>
          <cx:pt idx="84">0.00035868839555479098</cx:pt>
          <cx:pt idx="85">-0.0010643979477454599</cx:pt>
          <cx:pt idx="86">0.00015446207023910101</cx:pt>
          <cx:pt idx="87">-0.00060743830367566401</cx:pt>
          <cx:pt idx="88">-0.00018402946374853699</cx:pt>
          <cx:pt idx="89">-0.00277496960009831</cx:pt>
          <cx:pt idx="90">-0.00267041771473619</cx:pt>
          <cx:pt idx="91">-0.0024026115349154698</cx:pt>
          <cx:pt idx="92">-0.0059025188365973199</cx:pt>
          <cx:pt idx="93">-0.012292491696015401</cx:pt>
          <cx:pt idx="94">-0.0046125001977084601</cx:pt>
          <cx:pt idx="95">0.00478139599932425</cx:pt>
          <cx:pt idx="96">0.0061631974407531098</cx:pt>
          <cx:pt idx="97">0.025193247070125501</cx:pt>
          <cx:pt idx="98">0.010159275702563701</cx:pt>
          <cx:pt idx="99">-0.020995626564912401</cx:pt>
          <cx:pt idx="100">-0.0080249733304069305</cx:pt>
          <cx:pt idx="101">-0.00149663381630326</cx:pt>
          <cx:pt idx="102">-0.026403527382946199</cx:pt>
          <cx:pt idx="103">-0.017996590850810699</cx:pt>
          <cx:pt idx="104">-0.0122185151592322</cx:pt>
          <cx:pt idx="105">-0.015009038184651</cx:pt>
          <cx:pt idx="106">-0.00549153369820505</cx:pt>
          <cx:pt idx="107">-0.00188245801843255</cx:pt>
          <cx:pt idx="108">-0.0020862455849354599</cx:pt>
          <cx:pt idx="109">0.0010670552975137</cx:pt>
          <cx:pt idx="110">0.00028250212063654298</cx:pt>
          <cx:pt idx="111">-0.00047670205697014601</cx:pt>
          <cx:pt idx="112">-0.000104488516257147</cx:pt>
          <cx:pt idx="113">0.000303580224012949</cx:pt>
          <cx:pt idx="114">-0.000852429057418133</cx:pt>
          <cx:pt idx="115">0.000113772342738384</cx:pt>
          <cx:pt idx="116">-0.00041032701459543298</cx:pt>
          <cx:pt idx="117">-0.0086304077617670692</cx:pt>
          <cx:pt idx="118">-0.0054314698236812798</cx:pt>
          <cx:pt idx="119">0.0124673178882433</cx:pt>
          <cx:pt idx="120">0.0051579953594335396</cx:pt>
          <cx:pt idx="121">0.0044534749367035999</cx:pt>
          <cx:pt idx="122">0.0067844100787095201</cx:pt>
          <cx:pt idx="123">0.0513058761227565</cx:pt>
          <cx:pt idx="124">0.057449175632772902</cx:pt>
          <cx:pt idx="125">0.041128215151565201</cx:pt>
          <cx:pt idx="126">0.0176669681513307</cx:pt>
          <cx:pt idx="127">0.036223156241630902</cx:pt>
          <cx:pt idx="128">0.061581313211738098</cx:pt>
          <cx:pt idx="129">0.061491984591564602</cx:pt>
          <cx:pt idx="130">0.021612771616686399</cx:pt>
          <cx:pt idx="131">-0.016611222109426099</cx:pt>
          <cx:pt idx="132">-0.014141696802942199</cx:pt>
          <cx:pt idx="133">-0.012597915277621099</cx:pt>
          <cx:pt idx="134">-0.0145231884587434</cx:pt>
          <cx:pt idx="135">-0.026134824703482301</cx:pt>
          <cx:pt idx="136">-0.025793623871664999</cx:pt>
          <cx:pt idx="137">-0.012085813980102</cx:pt>
          <cx:pt idx="138">0.000327351663768896</cx:pt>
          <cx:pt idx="139">0.00075458974399453997</cx:pt>
          <cx:pt idx="140">0.00017110067840121</cx:pt>
          <cx:pt idx="141">0.00038380627395626999</cx:pt>
          <cx:pt idx="142">0.000268446411371142</cx:pt>
          <cx:pt idx="143">-0.00033503149140620399</cx:pt>
          <cx:pt idx="144">-0.00335061723489306</cx:pt>
          <cx:pt idx="145">-0.0274611215999538</cx:pt>
          <cx:pt idx="146">-0.014313057349653701</cx:pt>
          <cx:pt idx="147">0.036683407897273902</cx:pt>
          <cx:pt idx="148">0.013872725133216499</cx:pt>
          <cx:pt idx="149">0.0089561428192479493</cx:pt>
          <cx:pt idx="150">0.051431330771793897</cx:pt>
          <cx:pt idx="151">0.083599665464417799</cx:pt>
          <cx:pt idx="152">0.034230478910136398</cx:pt>
          <cx:pt idx="153">-0.0068114949652214197</cx:pt>
          <cx:pt idx="154">0.058889944992676801</cx:pt>
          <cx:pt idx="155">0.11345761696112799</cx:pt>
          <cx:pt idx="156">0.068880465862282594</cx:pt>
          <cx:pt idx="157">0.0824616998654841</cx:pt>
          <cx:pt idx="158">0.040078135839200897</cx:pt>
          <cx:pt idx="159">0.035882387799676202</cx:pt>
          <cx:pt idx="160">0.062617205950677907</cx:pt>
          <cx:pt idx="161">0.068925015833656803</cx:pt>
          <cx:pt idx="162">0.026675976284676502</cx:pt>
          <cx:pt idx="163">-0.0143570931411919</cx:pt>
          <cx:pt idx="164">0.0013046832634359201</cx:pt>
          <cx:pt idx="165">0.026115356138478998</cx:pt>
          <cx:pt idx="166">0.016509140109640399</cx:pt>
          <cx:pt idx="167">-9.1885567122946998e-05</cx:pt>
          <cx:pt idx="168">6.3395620947207896e-06</cx:pt>
          <cx:pt idx="169">-0.00028394966675115703</cx:pt>
          <cx:pt idx="170">-0.0046250362583370097</cx:pt>
          <cx:pt idx="171">-0.0088583882650901408</cx:pt>
          <cx:pt idx="172">-0.0115282904405911</cx:pt>
          <cx:pt idx="173">-0.021438343909055201</cx:pt>
          <cx:pt idx="174">-0.018884223092055601</cx:pt>
          <cx:pt idx="175">0.018717907156626301</cx:pt>
          <cx:pt idx="176">0.041709855766889799</cx:pt>
          <cx:pt idx="177">0.047517316784403199</cx:pt>
          <cx:pt idx="178">0.052508983638462597</cx:pt>
          <cx:pt idx="179">0.024327665781316</cx:pt>
          <cx:pt idx="180">0.026815428961899299</cx:pt>
          <cx:pt idx="181">0.014838325855172</cx:pt>
          <cx:pt idx="182">0.088307966750195893</cx:pt>
          <cx:pt idx="183">0.120134660038314</cx:pt>
          <cx:pt idx="184">0.084604237916541605</cx:pt>
          <cx:pt idx="185">0.125554433819661</cx:pt>
          <cx:pt idx="186">0.082467610293012902</cx:pt>
          <cx:pt idx="187">0.077215761440806496</cx:pt>
          <cx:pt idx="188">0.0356278119978896</cx:pt>
          <cx:pt idx="189">0.012130240231170099</cx:pt>
          <cx:pt idx="190">0.0023268099308333999</cx:pt>
          <cx:pt idx="191">0.0147423574986261</cx:pt>
          <cx:pt idx="192">0.0226456832668895</cx:pt>
          <cx:pt idx="193">0.046058180902784303</cx:pt>
          <cx:pt idx="194">0.0026694068098423898</cx:pt>
          <cx:pt idx="195">-0.00035374446721354001</cx:pt>
          <cx:pt idx="196">1.0006258152865499e-05</cx:pt>
          <cx:pt idx="197">0.0013358555982535599</cx:pt>
          <cx:pt idx="198">-0.018234001712179301</cx:pt>
          <cx:pt idx="199">-0.0054302869864271</cx:pt>
          <cx:pt idx="200">-6.6072633901533248e-05</cx:pt>
          <cx:pt idx="201">0.0053089374328482751</cx:pt>
          <cx:pt idx="202">-0.0033108170139381</cx:pt>
          <cx:pt idx="203">-0.0015644762550116925</cx:pt>
          <cx:pt idx="204">0.0089160035869075994</cx:pt>
          <cx:pt idx="205">0.0050883973065665496</cx:pt>
          <cx:pt idx="206">0.0011135755245468724</cx:pt>
          <cx:pt idx="207">-0.0052832812317313502</cx:pt>
          <cx:pt idx="208">-0.0080732542546199</cx:pt>
          <cx:pt idx="209">0.015119164514771325</cx:pt>
          <cx:pt idx="210">0.010648287374844174</cx:pt>
          <cx:pt idx="211">0.039870175173671252</cx:pt>
          <cx:pt idx="212">0.029393119638421249</cx:pt>
          <cx:pt idx="213">0.018446715635367924</cx:pt>
          <cx:pt idx="214">0.025590835231642</cx:pt>
          <cx:pt idx="215">-0.00082045713219111745</cx:pt>
          <cx:pt idx="216">-0.014443923773659075</cx:pt>
          <cx:pt idx="217">0.0069339888407644497</cx:pt>
          <cx:pt idx="218">0.0073635615615698247</cx:pt>
          <cx:pt idx="219">0.0048383254052204502</cx:pt>
          <cx:pt idx="220">0.00077451642088635999</cx:pt>
          <cx:pt idx="221">0.0081452554444261752</cx:pt>
          <cx:pt idx="222">0.00090799435774747245</cx:pt>
          <cx:pt idx="223">-0.00010147773132981525</cx:pt>
          <cx:pt idx="224">-1.3680053822087799e-05</cx:pt>
          <cx:pt idx="225">-0.00014264585216268625</cx:pt>
          <cx:pt idx="226">-0.0035151714209210498</cx:pt>
          <cx:pt idx="227">-0.0031602399709447248</cx:pt>
          <cx:pt idx="228">0.0079497102401567005</cx:pt>
          <cx:pt idx="229">-0.0036240930936266248</cx:pt>
          <cx:pt idx="230">0.0050208998671302501</cx:pt>
          <cx:pt idx="231">0.0046387307305420251</cx:pt>
          <cx:pt idx="232">-0.0073607527049117001</cx:pt>
          <cx:pt idx="233">-0.0013571926508850274</cx:pt>
          <cx:pt idx="234">-0.0043940489058401254</cx:pt>
          <cx:pt idx="235">-0.0078581947089537748</cx:pt>
          <cx:pt idx="236">-0.0025215746064494002</cx:pt>
          <cx:pt idx="237">0.0044294175014050249</cx:pt>
          <cx:pt idx="238">0.0078484271183301008</cx:pt>
          <cx:pt idx="239">0.0086425274946068751</cx:pt>
          <cx:pt idx="240">0.035336453584597749</cx:pt>
          <cx:pt idx="241">0.029373993369398999</cx:pt>
          <cx:pt idx="242">0.0021797392665515373</cx:pt>
          <cx:pt idx="243">0.0011574385080280151</cx:pt>
          <cx:pt idx="244">0.012160219255429599</cx:pt>
          <cx:pt idx="245">0.011018756112280474</cx:pt>
          <cx:pt idx="246">0.0001603642742331015</cx:pt>
          <cx:pt idx="247">0.01203356422247205</cx:pt>
          <cx:pt idx="248">0.0090229313150086751</cx:pt>
          <cx:pt idx="249">0.011966242208664575</cx:pt>
          <cx:pt idx="250">0.0029197173046860252</cx:pt>
          <cx:pt idx="251">-7.5989901477932999e-05</cx:pt>
          <cx:pt idx="252">2.2353861763448675e-07</cx:pt>
          <cx:pt idx="253">-2.9212855929778999e-05</cx:pt>
          <cx:pt idx="254">0.00075406122516688751</cx:pt>
          <cx:pt idx="255">0.00081401773833855999</cx:pt>
          <cx:pt idx="256">-0.0049560445694280999</cx:pt>
          <cx:pt idx="257">-0.0044068971724754999</cx:pt>
          <cx:pt idx="258">-0.00069978678515081251</cx:pt>
          <cx:pt idx="259">-0.0021723464382939375</cx:pt>
          <cx:pt idx="260">-0.0039260186650240496</cx:pt>
          <cx:pt idx="261">-0.0099161441053999752</cx:pt>
          <cx:pt idx="262">0.0036438292108069252</cx:pt>
          <cx:pt idx="263">-0.0043166731509997752</cx:pt>
          <cx:pt idx="264">-0.0109044874688723</cx:pt>
          <cx:pt idx="265">-0.0009990429018091624</cx:pt>
          <cx:pt idx="266">-0.022996142452885376</cx:pt>
          <cx:pt idx="267">-0.014437038189064276</cx:pt>
          <cx:pt idx="268">-0.011195716983617574</cx:pt>
          <cx:pt idx="269">-0.0125738818175955</cx:pt>
          <cx:pt idx="270">-0.0042723538556660497</cx:pt>
          <cx:pt idx="271">-0.0055099236598311748</cx:pt>
          <cx:pt idx="272">0.0058886971999154254</cx:pt>
          <cx:pt idx="273">-0.015814969766683274</cx:pt>
          <cx:pt idx="274">-0.003016620391075025</cx:pt>
          <cx:pt idx="275">0.02662007553184775</cx:pt>
          <cx:pt idx="276">0.025990582520093501</cx:pt>
          <cx:pt idx="277">0.012366541011338826</cx:pt>
          <cx:pt idx="278">0.0034078608900139501</cx:pt>
          <cx:pt idx="279">0.00038376666338322499</cx:pt>
          <cx:pt idx="280">7.9923720451246499e-05</cx:pt>
          <cx:pt idx="281">6.7528077679307005e-05</cx:pt>
          <cx:pt idx="282">-0.00011879887319277</cx:pt>
          <cx:pt idx="283">0.002748686494063225</cx:pt>
          <cx:pt idx="284">-0.0071199934392277998</cx:pt>
          <cx:pt idx="285">-0.0026614531702871249</cx:pt>
          <cx:pt idx="286">0.0027621362416375</cx:pt>
          <cx:pt idx="287">-0.0025777382632828001</cx:pt>
          <cx:pt idx="288">-0.013060013060363675</cx:pt>
          <cx:pt idx="289">-0.0060626394912697747</cx:pt>
          <cx:pt idx="290">0.0083369946917822742</cx:pt>
          <cx:pt idx="291">-0.0019977708163275024</cx:pt>
          <cx:pt idx="292">-0.0034168180964850251</cx:pt>
          <cx:pt idx="293">-0.0087165793074496251</cx:pt>
          <cx:pt idx="294">-0.012751451349902725</cx:pt>
          <cx:pt idx="295">-0.022138548050351575</cx:pt>
          <cx:pt idx="296">-0.019053044334773426</cx:pt>
          <cx:pt idx="297">-0.02374645537601585</cx:pt>
          <cx:pt idx="298">-0.002896193400638525</cx:pt>
          <cx:pt idx="299">-0.037286659816498098</cx:pt>
          <cx:pt idx="300">-0.0029880516787900002</cx:pt>
          <cx:pt idx="301">-0.060393391590276201</cx:pt>
          <cx:pt idx="302">0.038700573202531403</cx:pt>
          <cx:pt idx="303">0.091255566330392598</cx:pt>
          <cx:pt idx="304">0.085285464265456898</cx:pt>
          <cx:pt idx="305">0.0163942330499613</cx:pt>
          <cx:pt idx="306">0.0087041807212283294</cx:pt>
          <cx:pt idx="307">0.00017285349051651</cx:pt>
          <cx:pt idx="308">-4.5452027244515202e-05</cx:pt>
          <cx:pt idx="309">-0.00083111022173280305</cx:pt>
          <cx:pt idx="310">-0.0032717606382230398</cx:pt>
          <cx:pt idx="311">0.0159246543511521</cx:pt>
          <cx:pt idx="312">-0.0099264783805736705</cx:pt>
          <cx:pt idx="313">-0.0690003534604616</cx:pt>
          <cx:pt idx="314">-0.045142158313304599</cx:pt>
          <cx:pt idx="315">-0.018841785863657898</cx:pt>
          <cx:pt idx="316">-0.045243539774978699</cx:pt>
          <cx:pt idx="317">-0.0030428958452895401</cx:pt>
          <cx:pt idx="318">0.016271226383212201</cx:pt>
          <cx:pt idx="319">0.0622163936668714</cx:pt>
          <cx:pt idx="320">0.096104709763703403</cx:pt>
          <cx:pt idx="321">0.122368474445185</cx:pt>
          <cx:pt idx="322">0.0240072262568123</cx:pt>
          <cx:pt idx="323">-0.0144813817631074</cx:pt>
          <cx:pt idx="324">-0.081011746331453804</cx:pt>
          <cx:pt idx="325">-0.051494148278450502</cx:pt>
          <cx:pt idx="326">-0.00247796502998742</cx:pt>
          <cx:pt idx="327">0.0096673238970833401</cx:pt>
          <cx:pt idx="328">-0.078828000337630696</cx:pt>
          <cx:pt idx="329">-0.031910359741020897</cx:pt>
          <cx:pt idx="330">-0.023153319510617099</cx:pt>
          <cx:pt idx="331">0.00025190006683856203</cx:pt>
          <cx:pt idx="332">0.021700383385968199</cx:pt>
          <cx:pt idx="333">0.0050728461856941603</cx:pt>
          <cx:pt idx="334">0.0051736271662972903</cx:pt>
          <cx:pt idx="335">0.00069640027347668901</cx:pt>
          <cx:pt idx="336">-0.00010334822318490099</cx:pt>
          <cx:pt idx="337">-0.00069288459155855599</cx:pt>
          <cx:pt idx="338">-0.0032332803511954901</cx:pt>
          <cx:pt idx="339">0.0256889356004153</cx:pt>
          <cx:pt idx="340">-0.031045940207616401</cx:pt>
          <cx:pt idx="341">-0.075550539264317304</cx:pt>
          <cx:pt idx="342">-0.0278754851836347</cx:pt>
          <cx:pt idx="343">0.0311561364206198</cx:pt>
          <cx:pt idx="344">0.0054633762847257896</cx:pt>
          <cx:pt idx="345">0.077654588633448304</cx:pt>
          <cx:pt idx="346">0.024500181366281699</cx:pt>
          <cx:pt idx="347">0.092355953757133499</cx:pt>
          <cx:pt idx="348">0.038157660609246503</cx:pt>
          <cx:pt idx="349">0.045578826494561998</cx:pt>
          <cx:pt idx="350">-0.0449195076171717</cx:pt>
          <cx:pt idx="351">-0.031402608348020403</cx:pt>
          <cx:pt idx="352">-0.10359702225515501</cx:pt>
          <cx:pt idx="353">0.040595469206817898</cx:pt>
          <cx:pt idx="354">0.0082381850763643492</cx:pt>
          <cx:pt idx="355">0.046017526814508498</cx:pt>
          <cx:pt idx="356">0.0015539876824459001</cx:pt>
          <cx:pt idx="357">-0.030025719254356702</cx:pt>
          <cx:pt idx="358">-0.066001499710412095</cx:pt>
          <cx:pt idx="359">-0.026887515419686099</cx:pt>
          <cx:pt idx="360">-0.010063968418689</cx:pt>
          <cx:pt idx="361">-0.0022633667204098799</cx:pt>
          <cx:pt idx="362">-0.00136393877100813</cx:pt>
          <cx:pt idx="363">4.3274679464547397e-05</cx:pt>
          <cx:pt idx="364">-0.000276467191295962</cx:pt>
          <cx:pt idx="365">0.00097877157290274198</cx:pt>
          <cx:pt idx="366">-0.0011811268034797001</cx:pt>
          <cx:pt idx="367">0.0237733412625857</cx:pt>
          <cx:pt idx="368">-0.033132871823241997</cx:pt>
          <cx:pt idx="369">-0.042584988609357</cx:pt>
          <cx:pt idx="370">-0.0150475805931535</cx:pt>
          <cx:pt idx="371">0.041369682487960698</cx:pt>
          <cx:pt idx="372">0.062128833596063103</cx:pt>
          <cx:pt idx="373">0.11153254015205501</cx:pt>
          <cx:pt idx="374">0.0561801401564994</cx:pt>
          <cx:pt idx="375">0.047353849357302601</cx:pt>
          <cx:pt idx="376">-0.025302670880919899</cx:pt>
          <cx:pt idx="377">-0.0096632425185850992</cx:pt>
          <cx:pt idx="378">-0.0483242369957263</cx:pt>
          <cx:pt idx="379">-0.056706524131561499</cx:pt>
          <cx:pt idx="380">-0.122905696731702</cx:pt>
          <cx:pt idx="381">-0.029320864527878899</cx:pt>
          <cx:pt idx="382">0.077802317421952399</cx:pt>
          <cx:pt idx="383">0.0158064631282138</cx:pt>
          <cx:pt idx="384">-0.031449234350996502</cx:pt>
          <cx:pt idx="385">-0.076222839586170099</cx:pt>
          <cx:pt idx="386">-0.067279742009877894</cx:pt>
          <cx:pt idx="387">-0.0382449077009933</cx:pt>
          <cx:pt idx="388">-0.025815015757431298</cx:pt>
          <cx:pt idx="389">-0.0051044455297015699</cx:pt>
          <cx:pt idx="390">-0.0035990745383138799</cx:pt>
          <cx:pt idx="391">-0.00087158673182193599</cx:pt>
          <cx:pt idx="392">0.000462656114647248</cx:pt>
          <cx:pt idx="393">-0.000654026958597685</cx:pt>
          <cx:pt idx="394">-0.00207325738153073</cx:pt>
          <cx:pt idx="395">0.0059910889124554102</cx:pt>
          <cx:pt idx="396">-0.0100165243515939</cx:pt>
          <cx:pt idx="397">-0.032736325923472198</cx:pt>
          <cx:pt idx="398">-0.0029186609245108099</cx:pt>
          <cx:pt idx="399">0.013350747899217801</cx:pt>
          <cx:pt idx="400">-0.031894304118723397</cx:pt>
          <cx:pt idx="401">0.0059462142698779499</cx:pt>
          <cx:pt idx="402">0.00108826748729403</cx:pt>
          <cx:pt idx="403">-0.035117872013066202</cx:pt>
          <cx:pt idx="404">-0.046541064467756202</cx:pt>
          <cx:pt idx="405">0.025082481633289699</cx:pt>
          <cx:pt idx="406">-0.050167135703197398</cx:pt>
          <cx:pt idx="407">-0.042914311548605102</cx:pt>
          <cx:pt idx="408">-0.098882003285163805</cx:pt>
          <cx:pt idx="409">0.016540751821733299</cx:pt>
          <cx:pt idx="410">0.00279933677394656</cx:pt>
          <cx:pt idx="411">-0.096548178474817198</cx:pt>
          <cx:pt idx="412">-0.071815777257342603</cx:pt>
          <cx:pt idx="413">-0.057545902269562202</cx:pt>
          <cx:pt idx="414">-0.095536174921578995</cx:pt>
          <cx:pt idx="415">-0.053382631708021003</cx:pt>
          <cx:pt idx="416">-0.023507685504679899</cx:pt>
          <cx:pt idx="417">-0.0083273054315066604</cx:pt>
          <cx:pt idx="418">-0.0038991699087413401</cx:pt>
          <cx:pt idx="419">-4.7100823417261702e-05</cx:pt>
          <cx:pt idx="420">0.00047173237024010701</cx:pt>
          <cx:pt idx="421">-0.0015777795140876</cx:pt>
          <cx:pt idx="422">-0.0021340237935305699</cx:pt>
          <cx:pt idx="423">-0.0081900604313264094</cx:pt>
          <cx:pt idx="424">-0.0107612742131539</cx:pt>
          <cx:pt idx="425">-0.0080321708056571902</cx:pt>
          <cx:pt idx="426">0.022457885161546499</cx:pt>
          <cx:pt idx="427">0.0014762877273770999</cx:pt>
          <cx:pt idx="428">-0.0444207001599407</cx:pt>
          <cx:pt idx="429">-0.050046509891863399</cx:pt>
          <cx:pt idx="430">-0.060009125768201499</cx:pt>
          <cx:pt idx="431">0.00239465254000828</cx:pt>
          <cx:pt idx="432">0.049367801005297203</cx:pt>
          <cx:pt idx="433">-0.0150996768292306</cx:pt>
          <cx:pt idx="434">-0.057802481134958297</cx:pt>
          <cx:pt idx="435">-0.101806617210002</cx:pt>
          <cx:pt idx="436">-0.062367259005339203</cx:pt>
          <cx:pt idx="437">-0.125314821775249</cx:pt>
          <cx:pt idx="438">-0.028085552880795998</cx:pt>
          <cx:pt idx="439">-0.081476318246035795</cx:pt>
          <cx:pt idx="440">-0.055764760561138001</cx:pt>
          <cx:pt idx="441">-0.038512642802012102</cx:pt>
          <cx:pt idx="442">-0.087333867902615506</cx:pt>
          <cx:pt idx="443">-0.0461017845342599</cx:pt>
          <cx:pt idx="444">-0.0033996012433642098</cx:pt>
          <cx:pt idx="445">-0.015609207500839901</cx:pt>
          <cx:pt idx="446">-0.015073312082392499</cx:pt>
          <cx:pt idx="447">0.00028819305193595099</cx:pt>
          <cx:pt idx="448">0.00076380536575093095</cx:pt>
          <cx:pt idx="449">-0.00086030443848888203</cx:pt>
          <cx:pt idx="450">-0.0016403303811998999</cx:pt>
          <cx:pt idx="451">-0.0090758609330707507</cx:pt>
          <cx:pt idx="452">0.0020787349682977602</cx:pt>
          <cx:pt idx="453">0.00107451275074533</cx:pt>
          <cx:pt idx="454">-0.021287710616367299</cx:pt>
          <cx:pt idx="455">-0.0079667449787359096</cx:pt>
          <cx:pt idx="456">-0.042462757800943399</cx:pt>
          <cx:pt idx="457">-0.031261101712636102</cx:pt>
          <cx:pt idx="458">0.035252794396689699</cx:pt>
          <cx:pt idx="459">0.026657709196123602</cx:pt>
          <cx:pt idx="460">0.047109591144164298</cx:pt>
          <cx:pt idx="461">-0.0066555879639325598</cx:pt>
          <cx:pt idx="462">-0.088684347628893406</cx:pt>
          <cx:pt idx="463">-0.143864837148729</cx:pt>
          <cx:pt idx="464">-0.13095708031519801</cx:pt>
          <cx:pt idx="465">-0.104787318916122</cx:pt>
          <cx:pt idx="466">-0.068505898477273799</cx:pt>
          <cx:pt idx="467">-0.0299702677847377</cx:pt>
          <cx:pt idx="468">0.00058085539093363596</cx:pt>
          <cx:pt idx="469">-0.0059886278750144297</cx:pt>
          <cx:pt idx="470">-0.055556602362554601</cx:pt>
          <cx:pt idx="471">-0.0493988282502641</cx:pt>
          <cx:pt idx="472">-0.036853807452788601</cx:pt>
          <cx:pt idx="473">-0.024269799658068799</cx:pt>
          <cx:pt idx="474">-0.014807668377388301</cx:pt>
          <cx:pt idx="475">-0.00021093901158284199</cx:pt>
          <cx:pt idx="476">0.00025963571745092498</cx:pt>
          <cx:pt idx="477">-0.000128225190858679</cx:pt>
          <cx:pt idx="478">-0.0080734992390820593</cx:pt>
          <cx:pt idx="479">-0.0092030964035349407</cx:pt>
          <cx:pt idx="480">0.0201942372966896</cx:pt>
          <cx:pt idx="481">-0.0019425748901701499</cx:pt>
          <cx:pt idx="482">-0.011268439900510799</cx:pt>
          <cx:pt idx="483">-0.040010156609444798</cx:pt>
          <cx:pt idx="484">-0.062055751066464597</cx:pt>
          <cx:pt idx="485">0.0138199642412484</cx:pt>
          <cx:pt idx="486">0.025433436361378001</cx:pt>
          <cx:pt idx="487">0.085899798314033798</cx:pt>
          <cx:pt idx="488">0.089057430803081802</cx:pt>
          <cx:pt idx="489">-0.021711169719448802</cx:pt>
          <cx:pt idx="490">-0.079007881430272403</cx:pt>
          <cx:pt idx="491">-0.133770722270554</cx:pt>
          <cx:pt idx="492">-0.0541724497920099</cx:pt>
          <cx:pt idx="493">-0.0035228886133591201</cx:pt>
          <cx:pt idx="494">-0.0502679794763293</cx:pt>
          <cx:pt idx="495">-0.0021690882016509</cx:pt>
          <cx:pt idx="496">0.0153814489134135</cx:pt>
          <cx:pt idx="497">0.012691155924176</cx:pt>
          <cx:pt idx="498">-0.0113261059295912</cx:pt>
          <cx:pt idx="499">-0.0230731300861521</cx:pt>
          <cx:pt idx="500">-0.032519563241578703</cx:pt>
          <cx:pt idx="501">-0.031229805017067</cx:pt>
          <cx:pt idx="502">-0.012348702755914801</cx:pt>
          <cx:pt idx="503">-0.00037062614238534899</cx:pt>
          <cx:pt idx="504">-0.00059036206406402403</cx:pt>
          <cx:pt idx="505">0.000165819399197095</cx:pt>
          <cx:pt idx="506">-0.0028921491466890898</cx:pt>
          <cx:pt idx="507">-0.0112667254308953</cx:pt>
          <cx:pt idx="508">0.017116650680284499</cx:pt>
          <cx:pt idx="509">-0.015647811912157601</cx:pt>
          <cx:pt idx="510">-0.035658207078048502</cx:pt>
          <cx:pt idx="511">-0.0292552621975668</cx:pt>
          <cx:pt idx="512">-0.00023538614959836099</cx:pt>
          <cx:pt idx="513">-8.6181918868625997e-05</cx:pt>
          <cx:pt idx="514">0.0170671541958629</cx:pt>
          <cx:pt idx="515">0.034356570576701197</cx:pt>
          <cx:pt idx="516">0.049196792110481502</cx:pt>
          <cx:pt idx="517">-0.107982640537877</cx:pt>
          <cx:pt idx="518">-0.22869508743055</cx:pt>
          <cx:pt idx="519">-0.095117485801855195</cx:pt>
          <cx:pt idx="520">-0.0308915936552304</cx:pt>
          <cx:pt idx="521">-0.033553522199723601</cx:pt>
          <cx:pt idx="522">0.0011821012394372301</cx:pt>
          <cx:pt idx="523">0.011804312634801001</cx:pt>
          <cx:pt idx="524">0.0202155804345313</cx:pt>
          <cx:pt idx="525">0.048795945077681403</cx:pt>
          <cx:pt idx="526">0.046924053922935298</cx:pt>
          <cx:pt idx="527">-0.0087399734115797805</cx:pt>
          <cx:pt idx="528">-0.0088055937038738104</cx:pt>
          <cx:pt idx="529">-0.017377282305002299</cx:pt>
          <cx:pt idx="530">-0.0049855610010618697</cx:pt>
          <cx:pt idx="531">-0.0015499222844401</cx:pt>
          <cx:pt idx="532">-0.00041332688385553303</cx:pt>
          <cx:pt idx="533">6.1280221653224496e-06</cx:pt>
          <cx:pt idx="534">0.0026541969046874701</cx:pt>
          <cx:pt idx="535">0.0019966206577743</cx:pt>
          <cx:pt idx="536">0.015440744644159499</cx:pt>
          <cx:pt idx="537">-0.0257482798359524</cx:pt>
          <cx:pt idx="538">-0.022988144571990402</cx:pt>
          <cx:pt idx="539">-0.0144710996918754</cx:pt>
          <cx:pt idx="540">-0.015753046755485601</cx:pt>
          <cx:pt idx="541">-0.111742242353585</cx:pt>
          <cx:pt idx="542">-0.036672971110471998</cx:pt>
          <cx:pt idx="543">-0.054972600297986</cx:pt>
          <cx:pt idx="544">-0.064247045761681595</cx:pt>
          <cx:pt idx="545">-0.080411230095610894</cx:pt>
          <cx:pt idx="546">-0.21031048594350599</cx:pt>
          <cx:pt idx="547">-0.109892216264808</cx:pt>
          <cx:pt idx="548">-0.063733918067529802</cx:pt>
          <cx:pt idx="549">0.025740819284617199</cx:pt>
          <cx:pt idx="550">0.042028292628301003</cx:pt>
          <cx:pt idx="551">0.063033342810827994</cx:pt>
          <cx:pt idx="552">0.084544427169161704</cx:pt>
          <cx:pt idx="553">0.106914522770967</cx:pt>
          <cx:pt idx="554">0.082492346166606501</cx:pt>
          <cx:pt idx="555">0.0085797481778472698</cx:pt>
          <cx:pt idx="556">-0.028292242829103201</cx:pt>
          <cx:pt idx="557">-0.016401058996275</cx:pt>
          <cx:pt idx="558">0.0011724819947371401</cx:pt>
          <cx:pt idx="559">-0.00092363352213332603</cx:pt>
          <cx:pt idx="560">0.000590326612280098</cx:pt>
          <cx:pt idx="561">0.00034296544275822899</cx:pt>
          <cx:pt idx="562">0.0027654378171414499</cx:pt>
          <cx:pt idx="563">0.020426800050032699</cx:pt>
          <cx:pt idx="564">0.033702153111112902</cx:pt>
          <cx:pt idx="565">-0.00193901069385315</cx:pt>
          <cx:pt idx="566">0.0032366911281848801</cx:pt>
          <cx:pt idx="567">-0.0173174669380734</cx:pt>
          <cx:pt idx="568">-0.015277365213804</cx:pt>
          <cx:pt idx="569">-0.026756435112237201</cx:pt>
          <cx:pt idx="570">-0.0174176130335073</cx:pt>
          <cx:pt idx="571">-0.021754818637586298</cx:pt>
          <cx:pt idx="572">-0.0129299312322532</cx:pt>
          <cx:pt idx="573">-0.017017079809767199</cx:pt>
          <cx:pt idx="574">-0.076353076369807996</cx:pt>
          <cx:pt idx="575">-0.0118085112768929</cx:pt>
          <cx:pt idx="576">0.0020360781586307099</cx:pt>
          <cx:pt idx="577">0.0536302742665071</cx:pt>
          <cx:pt idx="578">0.035272994106237597</cx:pt>
          <cx:pt idx="579">0.046145390002162598</cx:pt>
          <cx:pt idx="580">0.044333117004164299</cx:pt>
          <cx:pt idx="581">0.0602545508154302</cx:pt>
          <cx:pt idx="582">0.0572707085632366</cx:pt>
          <cx:pt idx="583">0.012453412171319501</cx:pt>
          <cx:pt idx="584">-0.0353220043669107</cx:pt>
          <cx:pt idx="585">-0.014418453689837799</cx:pt>
          <cx:pt idx="586">-5.7492523586782903e-05</cx:pt>
          <cx:pt idx="587">-0.00048846898768062103</cx:pt>
          <cx:pt idx="588">0.00080435348823102001</cx:pt>
          <cx:pt idx="589">-0.00048697680070250898</cx:pt>
          <cx:pt idx="590">0.0036022826925933399</cx:pt>
          <cx:pt idx="591">0.0264395099574335</cx:pt>
          <cx:pt idx="592">0.029519567383850701</cx:pt>
          <cx:pt idx="593">-0.021924501287696699</cx:pt>
          <cx:pt idx="594">-0.0036695691590719701</cx:pt>
          <cx:pt idx="595">-0.0053696318474558101</cx:pt>
          <cx:pt idx="596">-0.019563115702935001</cx:pt>
          <cx:pt idx="597">-0.0042917820554970697</cx:pt>
          <cx:pt idx="598">-0.066999623392259802</cx:pt>
          <cx:pt idx="599">0.016561605021309898</cx:pt>
          <cx:pt idx="600">-0.025062162282211899</cx:pt>
          <cx:pt idx="601">0.072119974655923902</cx:pt>
          <cx:pt idx="602">0.093886685580382295</cx:pt>
          <cx:pt idx="603">0.033257543043206002</cx:pt>
          <cx:pt idx="604">0.056018747676990499</cx:pt>
          <cx:pt idx="605">0.080480906784846207</cx:pt>
          <cx:pt idx="606">0.00298153002124592</cx:pt>
          <cx:pt idx="607">0.039314713761979703</cx:pt>
          <cx:pt idx="608">-0.010722808045365901</cx:pt>
          <cx:pt idx="609">-0.0267035934356494</cx:pt>
          <cx:pt idx="610">0.061207376827398997</cx:pt>
          <cx:pt idx="611">0.024249520248053099</cx:pt>
          <cx:pt idx="612">-0.015276874608641199</cx:pt>
          <cx:pt idx="613">-0.0107210074470414</cx:pt>
          <cx:pt idx="614">0.00016937224288666601</cx:pt>
          <cx:pt idx="615">-0.00061067063332328195</cx:pt>
          <cx:pt idx="616">-0.00063789636317591902</cx:pt>
          <cx:pt idx="617">4.5498233225710002e-05</cx:pt>
          <cx:pt idx="618">0.0061816848059366601</cx:pt>
          <cx:pt idx="619">0.030231919618188</cx:pt>
          <cx:pt idx="620">0.026925622487506899</cx:pt>
          <cx:pt idx="621">0.031567060971910303</cx:pt>
          <cx:pt idx="622">0.037009225536409</cx:pt>
          <cx:pt idx="623">0.058109915401525998</cx:pt>
          <cx:pt idx="624">0.0217135828269341</cx:pt>
          <cx:pt idx="625">0.046978587871325597</cx:pt>
          <cx:pt idx="626">0.045453631364837203</cx:pt>
          <cx:pt idx="627">0.14716770660812301</cx:pt>
          <cx:pt idx="628">0.13427734770402999</cx:pt>
          <cx:pt idx="629">0.121150236421345</cx:pt>
          <cx:pt idx="630">0.0839357915061896</cx:pt>
          <cx:pt idx="631">0.106905077526949</cx:pt>
          <cx:pt idx="632">0.11622097423425699</cx:pt>
          <cx:pt idx="633">0.097871926003980203</cx:pt>
          <cx:pt idx="634">0.049568125336795298</cx:pt>
          <cx:pt idx="635">0.00205869843079593</cx:pt>
          <cx:pt idx="636">-0.0079349638491078792</cx:pt>
          <cx:pt idx="637">0.0101724008327804</cx:pt>
          <cx:pt idx="638">0.049936751509924798</cx:pt>
          <cx:pt idx="639">0.0335184375943939</cx:pt>
          <cx:pt idx="640">0.0036549440008710899</cx:pt>
          <cx:pt idx="641">-0.00062551627655128795</cx:pt>
          <cx:pt idx="642">-9.6697082517648096e-05</cx:pt>
          <cx:pt idx="643">-3.9793971115265503e-05</cx:pt>
          <cx:pt idx="644">-0.0010821924983410701</cx:pt>
          <cx:pt idx="645">0.00042638138343826799</cx:pt>
          <cx:pt idx="646">0.0036774311786553601</cx:pt>
          <cx:pt idx="647">0.015681251806250698</cx:pt>
          <cx:pt idx="648">0.020909974464884701</cx:pt>
          <cx:pt idx="649">0.045349812113406801</cx:pt>
          <cx:pt idx="650">0.030463749623994101</cx:pt>
          <cx:pt idx="651">0.11751410191398901</cx:pt>
          <cx:pt idx="652">0.15814100402336301</cx:pt>
          <cx:pt idx="653">0.150201304251389</cx:pt>
          <cx:pt idx="654">0.175102697523638</cx:pt>
          <cx:pt idx="655">0.21814651134527099</cx:pt>
          <cx:pt idx="656">0.13297733317378099</cx:pt>
          <cx:pt idx="657">0.138094845494866</cx:pt>
          <cx:pt idx="658">0.12122107581141001</cx:pt>
          <cx:pt idx="659">0.091823119849826704</cx:pt>
          <cx:pt idx="660">0.12670252373684801</cx:pt>
          <cx:pt idx="661">0.099774834352736</cx:pt>
          <cx:pt idx="662">0.060132617728124699</cx:pt>
          <cx:pt idx="663">0.014498135874006401</cx:pt>
          <cx:pt idx="664">0.032749919953665399</cx:pt>
          <cx:pt idx="665">0.020128801374636102</cx:pt>
          <cx:pt idx="666">0.053169581054282503</cx:pt>
          <cx:pt idx="667">0.037688722998028799</cx:pt>
          <cx:pt idx="668">0.010917816470596199</cx:pt>
          <cx:pt idx="669">0.0051854127148224802</cx:pt>
          <cx:pt idx="670">-0.0021209762945752801</cx:pt>
          <cx:pt idx="671">-0.00028409985331314498</cx:pt>
          <cx:pt idx="672">-1.32138132123377e-05</cx:pt>
          <cx:pt idx="673">2.4433484268161201e-05</cx:pt>
          <cx:pt idx="674">-0.00200110841905537</cx:pt>
          <cx:pt idx="675">0.0034492295905567999</cx:pt>
          <cx:pt idx="676">-0.0112607160708218</cx:pt>
          <cx:pt idx="677">-0.0040096623570328397</cx:pt>
          <cx:pt idx="678">0.029745680739097901</cx:pt>
          <cx:pt idx="679">0.069391673248305794</cx:pt>
          <cx:pt idx="680">0.072937789089482202</cx:pt>
          <cx:pt idx="681">0.090492214279300806</cx:pt>
          <cx:pt idx="682">0.047153295786021301</cx:pt>
          <cx:pt idx="683">0.070633021837366194</cx:pt>
          <cx:pt idx="684">0.16043787209593199</cx:pt>
          <cx:pt idx="685">0.10913291081319999</cx:pt>
          <cx:pt idx="686">0.043727677744035298</cx:pt>
          <cx:pt idx="687">0.0216130993413307</cx:pt>
          <cx:pt idx="688">0.070283176475786399</cx:pt>
          <cx:pt idx="689">0.041031175135735197</cx:pt>
          <cx:pt idx="690">0.066201059183679203</cx:pt>
          <cx:pt idx="691">0.0386981500567109</cx:pt>
          <cx:pt idx="692">0.050107639561396099</cx:pt>
          <cx:pt idx="693">-0.0021447863887479198</cx:pt>
          <cx:pt idx="694">0.0056561346598036901</cx:pt>
          <cx:pt idx="695">0.0078790551581957805</cx:pt>
          <cx:pt idx="696">0.0090879000626562997</cx:pt>
          <cx:pt idx="697">0.0017175723563428</cx:pt>
          <cx:pt idx="698">0.00025523763200116002</cx:pt>
          <cx:pt idx="699">-0.00012890909324026999</cx:pt>
          <cx:pt idx="700">0.00056235859224995004</cx:pt>
          <cx:pt idx="701">0.00021102107512486199</cx:pt>
          <cx:pt idx="702">0.00062382643885894697</cx:pt>
          <cx:pt idx="703">-7.0061851562162194e-05</cx:pt>
          <cx:pt idx="704">-0.017223006015949501</cx:pt>
          <cx:pt idx="705">-0.027090452480503201</cx:pt>
          <cx:pt idx="706">0.028389419563790302</cx:pt>
          <cx:pt idx="707">0.0317882642679524</cx:pt>
          <cx:pt idx="708">0.0100479097531868</cx:pt>
          <cx:pt idx="709">0.0133285753257203</cx:pt>
          <cx:pt idx="710">0.061019457447416603</cx:pt>
          <cx:pt idx="711">0.052434618811548699</cx:pt>
          <cx:pt idx="712">0.0733287844031624</cx:pt>
          <cx:pt idx="713">0.077062279444292295</cx:pt>
          <cx:pt idx="714">0.0132803868622146</cx:pt>
          <cx:pt idx="715">0.040093482069391298</cx:pt>
          <cx:pt idx="716">0.043763652498530398</cx:pt>
          <cx:pt idx="717">0.036172801083190098</cx:pt>
          <cx:pt idx="718">0.0174346189462442</cx:pt>
          <cx:pt idx="719">0.045175250134337902</cx:pt>
          <cx:pt idx="720">0.0296931063680465</cx:pt>
          <cx:pt idx="721">0.0178628408820307</cx:pt>
          <cx:pt idx="722">0.010301172383050399</cx:pt>
          <cx:pt idx="723">-0.0011926537590333699</cx:pt>
          <cx:pt idx="724">0.000100041079929922</cx:pt>
          <cx:pt idx="725">-0.00078963903554716305</cx:pt>
          <cx:pt idx="726">-5.5656244878709497e-05</cx:pt>
          <cx:pt idx="727">-0.00078829181035220102</cx:pt>
          <cx:pt idx="728">-0.00018215220135091699</cx:pt>
          <cx:pt idx="729">4.7428696259612499e-05</cx:pt>
          <cx:pt idx="730">0.000405045997625947</cx:pt>
          <cx:pt idx="731">-8.1673344615759501e-05</cx:pt>
          <cx:pt idx="732">-0.000423229585763276</cx:pt>
          <cx:pt idx="733">0.00025673986421652503</cx:pt>
          <cx:pt idx="734">-0.0044687752736758896</cx:pt>
          <cx:pt idx="735">-0.0125429181834658</cx:pt>
          <cx:pt idx="736">-0.011095291777530899</cx:pt>
          <cx:pt idx="737">-0.011550160725756001</cx:pt>
          <cx:pt idx="738">-0.0055162623048031203</cx:pt>
          <cx:pt idx="739">0.0074468087492133399</cx:pt>
          <cx:pt idx="740">0.010886754983467599</cx:pt>
          <cx:pt idx="741">0.0033124850059069902</cx:pt>
          <cx:pt idx="742">-0.033774188966064399</cx:pt>
          <cx:pt idx="743">-0.024203753172012399</cx:pt>
          <cx:pt idx="744">0.0097058997390009599</cx:pt>
          <cx:pt idx="745">-0.00476297812982583</cx:pt>
          <cx:pt idx="746">-0.0179891484770358</cx:pt>
          <cx:pt idx="747">-0.0075699734387719196</cx:pt>
          <cx:pt idx="748">0.00064878847417457804</cx:pt>
          <cx:pt idx="749">0.0040356691659357196</cx:pt>
          <cx:pt idx="750">0.0025108916925012</cx:pt>
          <cx:pt idx="751">0.00049947553968157903</cx:pt>
          <cx:pt idx="752">5.8138739121934797e-05</cx:pt>
          <cx:pt idx="753">0.00042825491526238897</cx:pt>
          <cx:pt idx="754">0.00095896425502512805</cx:pt>
          <cx:pt idx="755">0.000105147326706986</cx:pt>
          <cx:pt idx="756">-0.00086507765559029897</cx:pt>
          <cx:pt idx="757">0.00042905954812116198</cx:pt>
          <cx:pt idx="758">0.00026332366001518301</cx:pt>
          <cx:pt idx="759">-0.00035381961774192002</cx:pt>
          <cx:pt idx="760">-0.00026158153196389198</cx:pt>
          <cx:pt idx="761">-0.00014115906062509801</cx:pt>
          <cx:pt idx="762">-0.00105292169738495</cx:pt>
          <cx:pt idx="763">-0.00014857854243596099</cx:pt>
          <cx:pt idx="764">-3.5834937945468102e-05</cx:pt>
          <cx:pt idx="765">-0.00083726718357592805</cx:pt>
          <cx:pt idx="766">-0.00016502622216352599</cx:pt>
          <cx:pt idx="767">-0.0010505027890481799</cx:pt>
          <cx:pt idx="768">-0.0032792312768429102</cx:pt>
          <cx:pt idx="769">-0.0089530334584629803</cx:pt>
          <cx:pt idx="770">-0.0099160207924161008</cx:pt>
          <cx:pt idx="771">-0.0044713058783333003</cx:pt>
          <cx:pt idx="772">-0.0026681058876786498</cx:pt>
          <cx:pt idx="773">-0.0026936521379065702</cx:pt>
          <cx:pt idx="774">-0.000644490404015869</cx:pt>
          <cx:pt idx="775">-0.00078705372362256195</cx:pt>
          <cx:pt idx="776">0.00013104930330042099</cx:pt>
          <cx:pt idx="777">-0.00078951523293185096</cx:pt>
          <cx:pt idx="778">-0.00032048617838684098</cx:pt>
          <cx:pt idx="779">0.00039285455438070301</cx:pt>
          <cx:pt idx="780">0.00061623512131170702</cx:pt>
          <cx:pt idx="781">0.00028518785622578602</cx:pt>
          <cx:pt idx="782">-0.00027496829373417202</cx:pt>
          <cx:pt idx="783">0.00025426610664084802</cx:pt>
          <cx:pt idx="784">-0.0054302869864271</cx:pt>
          <cx:pt idx="785">-6.6072633901533248e-05</cx:pt>
          <cx:pt idx="786">0.0053089374328482751</cx:pt>
          <cx:pt idx="787">-0.0033108170139381</cx:pt>
          <cx:pt idx="788">-0.0015644762550116925</cx:pt>
          <cx:pt idx="789">0.0089160035869075994</cx:pt>
          <cx:pt idx="790">0.0050883973065665496</cx:pt>
          <cx:pt idx="791">0.0011135755245468724</cx:pt>
          <cx:pt idx="792">-0.0052832812317313502</cx:pt>
          <cx:pt idx="793">-0.0080732542546199</cx:pt>
          <cx:pt idx="794">0.015119164514771325</cx:pt>
          <cx:pt idx="795">0.010648287374844174</cx:pt>
          <cx:pt idx="796">0.039870175173671252</cx:pt>
          <cx:pt idx="797">0.029393119638421249</cx:pt>
          <cx:pt idx="798">0.018446715635367924</cx:pt>
          <cx:pt idx="799">0.025590835231642</cx:pt>
          <cx:pt idx="800">-0.00082045713219111745</cx:pt>
          <cx:pt idx="801">-0.014443923773659075</cx:pt>
          <cx:pt idx="802">0.0069339888407644497</cx:pt>
          <cx:pt idx="803">0.0073635615615698247</cx:pt>
          <cx:pt idx="804">0.0048383254052204502</cx:pt>
          <cx:pt idx="805">0.00077451642088635999</cx:pt>
          <cx:pt idx="806">0.0081452554444261752</cx:pt>
          <cx:pt idx="807">0.00090799435774747245</cx:pt>
          <cx:pt idx="808">-0.00010147773132981525</cx:pt>
          <cx:pt idx="809">-1.3680053822087799e-05</cx:pt>
          <cx:pt idx="810">-0.00014264585216268625</cx:pt>
          <cx:pt idx="811">-0.0035151714209210498</cx:pt>
          <cx:pt idx="812">-0.0031602399709447248</cx:pt>
          <cx:pt idx="813">0.0079497102401567005</cx:pt>
          <cx:pt idx="814">-0.0036240930936266248</cx:pt>
          <cx:pt idx="815">0.0050208998671302501</cx:pt>
          <cx:pt idx="816">0.0046387307305420251</cx:pt>
          <cx:pt idx="817">-0.0073607527049117001</cx:pt>
          <cx:pt idx="818">-0.0013571926508850274</cx:pt>
          <cx:pt idx="819">-0.0043940489058401254</cx:pt>
          <cx:pt idx="820">-0.0078581947089537748</cx:pt>
          <cx:pt idx="821">-0.0025215746064494002</cx:pt>
          <cx:pt idx="822">0.0044294175014050249</cx:pt>
          <cx:pt idx="823">0.0078484271183301008</cx:pt>
          <cx:pt idx="824">0.0086425274946068751</cx:pt>
          <cx:pt idx="825">0.035336453584597749</cx:pt>
          <cx:pt idx="826">0.029373993369398999</cx:pt>
          <cx:pt idx="827">0.0021797392665515373</cx:pt>
          <cx:pt idx="828">0.0011574385080280151</cx:pt>
          <cx:pt idx="829">0.012160219255429599</cx:pt>
          <cx:pt idx="830">0.011018756112280474</cx:pt>
          <cx:pt idx="831">0.0001603642742331015</cx:pt>
          <cx:pt idx="832">0.01203356422247205</cx:pt>
          <cx:pt idx="833">0.0090229313150086751</cx:pt>
          <cx:pt idx="834">0.011966242208664575</cx:pt>
          <cx:pt idx="835">0.0029197173046860252</cx:pt>
          <cx:pt idx="836">-7.5989901477932999e-05</cx:pt>
          <cx:pt idx="837">2.2353861763448675e-07</cx:pt>
          <cx:pt idx="838">-2.9212855929778999e-05</cx:pt>
          <cx:pt idx="839">0.00075406122516688751</cx:pt>
          <cx:pt idx="840">0.00081401773833855999</cx:pt>
          <cx:pt idx="841">-0.0049560445694280999</cx:pt>
          <cx:pt idx="842">-0.0044068971724754999</cx:pt>
          <cx:pt idx="843">-0.00069978678515081251</cx:pt>
          <cx:pt idx="844">-0.0021723464382939375</cx:pt>
          <cx:pt idx="845">-0.0039260186650240496</cx:pt>
          <cx:pt idx="846">-0.0099161441053999752</cx:pt>
          <cx:pt idx="847">0.0036438292108069252</cx:pt>
          <cx:pt idx="848">-0.0043166731509997752</cx:pt>
          <cx:pt idx="849">-0.0109044874688723</cx:pt>
          <cx:pt idx="850">-0.0009990429018091624</cx:pt>
          <cx:pt idx="851">-0.022996142452885376</cx:pt>
          <cx:pt idx="852">-0.014437038189064276</cx:pt>
          <cx:pt idx="853">-0.011195716983617574</cx:pt>
          <cx:pt idx="854">-0.0125738818175955</cx:pt>
          <cx:pt idx="855">-0.0042723538556660497</cx:pt>
          <cx:pt idx="856">-0.0055099236598311748</cx:pt>
          <cx:pt idx="857">0.0058886971999154254</cx:pt>
          <cx:pt idx="858">-0.015814969766683274</cx:pt>
          <cx:pt idx="859">-0.003016620391075025</cx:pt>
          <cx:pt idx="860">0.02662007553184775</cx:pt>
          <cx:pt idx="861">0.025990582520093501</cx:pt>
          <cx:pt idx="862">0.012366541011338826</cx:pt>
          <cx:pt idx="863">0.0034078608900139501</cx:pt>
          <cx:pt idx="864">0.00038376666338322499</cx:pt>
          <cx:pt idx="865">7.9923720451246499e-05</cx:pt>
          <cx:pt idx="866">6.7528077679307005e-05</cx:pt>
          <cx:pt idx="867">-0.00011879887319277</cx:pt>
          <cx:pt idx="868">0.002748686494063225</cx:pt>
          <cx:pt idx="869">-0.0071199934392277998</cx:pt>
          <cx:pt idx="870">-0.0026614531702871249</cx:pt>
          <cx:pt idx="871">0.0027621362416375</cx:pt>
          <cx:pt idx="872">-0.0025777382632828001</cx:pt>
          <cx:pt idx="873">-0.013060013060363675</cx:pt>
          <cx:pt idx="874">-0.0060626394912697747</cx:pt>
          <cx:pt idx="875">0.0083369946917822742</cx:pt>
          <cx:pt idx="876">-0.0019977708163275024</cx:pt>
          <cx:pt idx="877">-0.0034168180964850251</cx:pt>
          <cx:pt idx="878">-0.0087165793074496251</cx:pt>
          <cx:pt idx="879">-0.012751451349902725</cx:pt>
          <cx:pt idx="880">-0.022138548050351575</cx:pt>
          <cx:pt idx="881">-0.019053044334773426</cx:pt>
          <cx:pt idx="882">-0.02374645537601585</cx:pt>
          <cx:pt idx="883">-0.002896193400638525</cx:pt>
          <cx:pt idx="884">-0.0054302869864271</cx:pt>
          <cx:pt idx="885">-6.6072633901533248e-05</cx:pt>
          <cx:pt idx="886">0.0053089374328482751</cx:pt>
          <cx:pt idx="887">-0.0033108170139381</cx:pt>
          <cx:pt idx="888">-0.0015644762550116925</cx:pt>
          <cx:pt idx="889">0.0089160035869075994</cx:pt>
          <cx:pt idx="890">0.0050883973065665496</cx:pt>
          <cx:pt idx="891">0.0011135755245468724</cx:pt>
          <cx:pt idx="892">-0.0052832812317313502</cx:pt>
          <cx:pt idx="893">-0.0080732542546199</cx:pt>
          <cx:pt idx="894">0.015119164514771325</cx:pt>
          <cx:pt idx="895">0.010648287374844174</cx:pt>
          <cx:pt idx="896">0.039870175173671252</cx:pt>
          <cx:pt idx="897">0.029393119638421249</cx:pt>
          <cx:pt idx="898">0.018446715635367924</cx:pt>
          <cx:pt idx="899">0.025590835231642</cx:pt>
          <cx:pt idx="900">-0.00082045713219111745</cx:pt>
          <cx:pt idx="901">-0.014443923773659075</cx:pt>
          <cx:pt idx="902">0.0069339888407644497</cx:pt>
          <cx:pt idx="903">0.0073635615615698247</cx:pt>
          <cx:pt idx="904">0.0048383254052204502</cx:pt>
          <cx:pt idx="905">0.00077451642088635999</cx:pt>
          <cx:pt idx="906">0.0081452554444261752</cx:pt>
          <cx:pt idx="907">0.00090799435774747245</cx:pt>
          <cx:pt idx="908">-0.00010147773132981525</cx:pt>
          <cx:pt idx="909">-1.3680053822087799e-05</cx:pt>
          <cx:pt idx="910">-0.00014264585216268625</cx:pt>
          <cx:pt idx="911">-0.0035151714209210498</cx:pt>
          <cx:pt idx="912">-0.0031602399709447248</cx:pt>
          <cx:pt idx="913">0.0079497102401567005</cx:pt>
          <cx:pt idx="914">-0.0036240930936266248</cx:pt>
          <cx:pt idx="915">0.0050208998671302501</cx:pt>
          <cx:pt idx="916">0.0046387307305420251</cx:pt>
          <cx:pt idx="917">-0.0073607527049117001</cx:pt>
          <cx:pt idx="918">-0.0013571926508850274</cx:pt>
          <cx:pt idx="919">-0.0043940489058401254</cx:pt>
          <cx:pt idx="920">-0.0078581947089537748</cx:pt>
          <cx:pt idx="921">-0.0025215746064494002</cx:pt>
          <cx:pt idx="922">0.0044294175014050249</cx:pt>
          <cx:pt idx="923">0.0078484271183301008</cx:pt>
          <cx:pt idx="924">0.0086425274946068751</cx:pt>
          <cx:pt idx="925">0.035336453584597749</cx:pt>
          <cx:pt idx="926">0.029373993369398999</cx:pt>
          <cx:pt idx="927">0.0021797392665515373</cx:pt>
          <cx:pt idx="928">0.0011574385080280151</cx:pt>
          <cx:pt idx="929">0.012160219255429599</cx:pt>
          <cx:pt idx="930">0.011018756112280474</cx:pt>
          <cx:pt idx="931">0.0001603642742331015</cx:pt>
          <cx:pt idx="932">0.01203356422247205</cx:pt>
          <cx:pt idx="933">0.0090229313150086751</cx:pt>
          <cx:pt idx="934">0.011966242208664575</cx:pt>
          <cx:pt idx="935">0.0029197173046860252</cx:pt>
          <cx:pt idx="936">-7.5989901477932999e-05</cx:pt>
          <cx:pt idx="937">2.2353861763448675e-07</cx:pt>
          <cx:pt idx="938">-2.9212855929778999e-05</cx:pt>
          <cx:pt idx="939">0.00075406122516688751</cx:pt>
          <cx:pt idx="940">0.00081401773833855999</cx:pt>
          <cx:pt idx="941">-0.0049560445694280999</cx:pt>
          <cx:pt idx="942">-0.0044068971724754999</cx:pt>
          <cx:pt idx="943">-0.00069978678515081251</cx:pt>
          <cx:pt idx="944">-0.0021723464382939375</cx:pt>
          <cx:pt idx="945">-0.0039260186650240496</cx:pt>
          <cx:pt idx="946">-0.0099161441053999752</cx:pt>
          <cx:pt idx="947">0.0036438292108069252</cx:pt>
          <cx:pt idx="948">-0.0043166731509997752</cx:pt>
          <cx:pt idx="949">-0.0109044874688723</cx:pt>
          <cx:pt idx="950">-0.0009990429018091624</cx:pt>
          <cx:pt idx="951">-0.022996142452885376</cx:pt>
          <cx:pt idx="952">-0.014437038189064276</cx:pt>
          <cx:pt idx="953">-0.011195716983617574</cx:pt>
          <cx:pt idx="954">-0.0125738818175955</cx:pt>
          <cx:pt idx="955">-0.0042723538556660497</cx:pt>
          <cx:pt idx="956">-0.0055099236598311748</cx:pt>
          <cx:pt idx="957">0.0058886971999154254</cx:pt>
          <cx:pt idx="958">-0.015814969766683274</cx:pt>
          <cx:pt idx="959">-0.003016620391075025</cx:pt>
          <cx:pt idx="960">0.02662007553184775</cx:pt>
          <cx:pt idx="961">0.025990582520093501</cx:pt>
          <cx:pt idx="962">0.012366541011338826</cx:pt>
          <cx:pt idx="963">0.0034078608900139501</cx:pt>
          <cx:pt idx="964">0.00038376666338322499</cx:pt>
          <cx:pt idx="965">7.9923720451246499e-05</cx:pt>
          <cx:pt idx="966">6.7528077679307005e-05</cx:pt>
          <cx:pt idx="967">-0.00011879887319277</cx:pt>
          <cx:pt idx="968">0.002748686494063225</cx:pt>
          <cx:pt idx="969">-0.0071199934392277998</cx:pt>
          <cx:pt idx="970">-0.0026614531702871249</cx:pt>
          <cx:pt idx="971">0.0027621362416375</cx:pt>
          <cx:pt idx="972">-0.0025777382632828001</cx:pt>
          <cx:pt idx="973">-0.013060013060363675</cx:pt>
          <cx:pt idx="974">-0.0060626394912697747</cx:pt>
          <cx:pt idx="975">0.0083369946917822742</cx:pt>
          <cx:pt idx="976">-0.0019977708163275024</cx:pt>
          <cx:pt idx="977">-0.0034168180964850251</cx:pt>
          <cx:pt idx="978">-0.0087165793074496251</cx:pt>
          <cx:pt idx="979">-0.012751451349902725</cx:pt>
          <cx:pt idx="980">-0.022138548050351575</cx:pt>
          <cx:pt idx="981">-0.019053044334773426</cx:pt>
          <cx:pt idx="982">-0.02374645537601585</cx:pt>
          <cx:pt idx="983">-0.002896193400638525</cx:pt>
          <cx:pt idx="984">-0.0054302869864271</cx:pt>
          <cx:pt idx="985">-6.6072633901533248e-05</cx:pt>
          <cx:pt idx="986">0.0053089374328482751</cx:pt>
          <cx:pt idx="987">-0.0033108170139381</cx:pt>
          <cx:pt idx="988">-0.0015644762550116925</cx:pt>
          <cx:pt idx="989">0.0089160035869075994</cx:pt>
          <cx:pt idx="990">0.0050883973065665496</cx:pt>
          <cx:pt idx="991">0.0011135755245468724</cx:pt>
          <cx:pt idx="992">-0.0052832812317313502</cx:pt>
          <cx:pt idx="993">-0.0080732542546199</cx:pt>
          <cx:pt idx="994">0.015119164514771325</cx:pt>
          <cx:pt idx="995">0.010648287374844174</cx:pt>
          <cx:pt idx="996">0.039870175173671252</cx:pt>
          <cx:pt idx="997">0.029393119638421249</cx:pt>
          <cx:pt idx="998">0.018446715635367924</cx:pt>
          <cx:pt idx="999">0.025590835231642</cx:pt>
          <cx:pt idx="1000">-0.00082045713219111745</cx:pt>
          <cx:pt idx="1001">-0.014443923773659075</cx:pt>
          <cx:pt idx="1002">0.0069339888407644497</cx:pt>
          <cx:pt idx="1003">0.0073635615615698247</cx:pt>
          <cx:pt idx="1004">0.0048383254052204502</cx:pt>
          <cx:pt idx="1005">0.00077451642088635999</cx:pt>
          <cx:pt idx="1006">0.0081452554444261752</cx:pt>
          <cx:pt idx="1007">0.00090799435774747245</cx:pt>
          <cx:pt idx="1008">-0.00010147773132981525</cx:pt>
          <cx:pt idx="1009">-1.3680053822087799e-05</cx:pt>
          <cx:pt idx="1010">-0.00014264585216268625</cx:pt>
          <cx:pt idx="1011">-0.0035151714209210498</cx:pt>
          <cx:pt idx="1012">-0.0031602399709447248</cx:pt>
          <cx:pt idx="1013">0.0079497102401567005</cx:pt>
          <cx:pt idx="1014">-0.0036240930936266248</cx:pt>
          <cx:pt idx="1015">0.0050208998671302501</cx:pt>
          <cx:pt idx="1016">0.0046387307305420251</cx:pt>
          <cx:pt idx="1017">-0.0073607527049117001</cx:pt>
          <cx:pt idx="1018">-0.0013571926508850274</cx:pt>
          <cx:pt idx="1019">-0.0043940489058401254</cx:pt>
          <cx:pt idx="1020">-0.0078581947089537748</cx:pt>
          <cx:pt idx="1021">-0.0025215746064494002</cx:pt>
          <cx:pt idx="1022">0.0044294175014050249</cx:pt>
          <cx:pt idx="1023">0.0078484271183301008</cx:pt>
          <cx:pt idx="1024">0.0086425274946068751</cx:pt>
          <cx:pt idx="1025">0.035336453584597749</cx:pt>
          <cx:pt idx="1026">0.029373993369398999</cx:pt>
          <cx:pt idx="1027">0.0021797392665515373</cx:pt>
          <cx:pt idx="1028">0.0011574385080280151</cx:pt>
          <cx:pt idx="1029">0.012160219255429599</cx:pt>
          <cx:pt idx="1030">0.011018756112280474</cx:pt>
          <cx:pt idx="1031">0.0001603642742331015</cx:pt>
          <cx:pt idx="1032">0.01203356422247205</cx:pt>
          <cx:pt idx="1033">0.0090229313150086751</cx:pt>
          <cx:pt idx="1034">0.011966242208664575</cx:pt>
          <cx:pt idx="1035">0.0029197173046860252</cx:pt>
          <cx:pt idx="1036">-7.5989901477932999e-05</cx:pt>
          <cx:pt idx="1037">2.2353861763448675e-07</cx:pt>
          <cx:pt idx="1038">-2.9212855929778999e-05</cx:pt>
          <cx:pt idx="1039">0.00075406122516688751</cx:pt>
          <cx:pt idx="1040">0.00081401773833855999</cx:pt>
          <cx:pt idx="1041">-0.0049560445694280999</cx:pt>
          <cx:pt idx="1042">-0.0044068971724754999</cx:pt>
          <cx:pt idx="1043">-0.00069978678515081251</cx:pt>
          <cx:pt idx="1044">-0.0021723464382939375</cx:pt>
          <cx:pt idx="1045">-0.0039260186650240496</cx:pt>
          <cx:pt idx="1046">-0.0099161441053999752</cx:pt>
          <cx:pt idx="1047">0.0036438292108069252</cx:pt>
          <cx:pt idx="1048">-0.0043166731509997752</cx:pt>
          <cx:pt idx="1049">-0.0109044874688723</cx:pt>
          <cx:pt idx="1050">-0.0009990429018091624</cx:pt>
          <cx:pt idx="1051">-0.022996142452885376</cx:pt>
          <cx:pt idx="1052">-0.014437038189064276</cx:pt>
          <cx:pt idx="1053">-0.011195716983617574</cx:pt>
          <cx:pt idx="1054">-0.0125738818175955</cx:pt>
          <cx:pt idx="1055">-0.0042723538556660497</cx:pt>
          <cx:pt idx="1056">-0.0055099236598311748</cx:pt>
          <cx:pt idx="1057">0.0058886971999154254</cx:pt>
          <cx:pt idx="1058">-0.015814969766683274</cx:pt>
          <cx:pt idx="1059">-0.003016620391075025</cx:pt>
          <cx:pt idx="1060">0.02662007553184775</cx:pt>
          <cx:pt idx="1061">0.025990582520093501</cx:pt>
          <cx:pt idx="1062">0.012366541011338826</cx:pt>
          <cx:pt idx="1063">0.0034078608900139501</cx:pt>
          <cx:pt idx="1064">0.00038376666338322499</cx:pt>
          <cx:pt idx="1065">7.9923720451246499e-05</cx:pt>
          <cx:pt idx="1066">6.7528077679307005e-05</cx:pt>
          <cx:pt idx="1067">-0.00011879887319277</cx:pt>
          <cx:pt idx="1068">0.002748686494063225</cx:pt>
          <cx:pt idx="1069">-0.0071199934392277998</cx:pt>
          <cx:pt idx="1070">-0.0026614531702871249</cx:pt>
          <cx:pt idx="1071">0.0027621362416375</cx:pt>
          <cx:pt idx="1072">-0.0025777382632828001</cx:pt>
          <cx:pt idx="1073">-0.013060013060363675</cx:pt>
          <cx:pt idx="1074">-0.0060626394912697747</cx:pt>
          <cx:pt idx="1075">0.0083369946917822742</cx:pt>
          <cx:pt idx="1076">-0.0019977708163275024</cx:pt>
          <cx:pt idx="1077">-0.0034168180964850251</cx:pt>
          <cx:pt idx="1078">-0.0087165793074496251</cx:pt>
          <cx:pt idx="1079">-0.012751451349902725</cx:pt>
          <cx:pt idx="1080">-0.022138548050351575</cx:pt>
          <cx:pt idx="1081">-0.019053044334773426</cx:pt>
          <cx:pt idx="1082">-0.02374645537601585</cx:pt>
          <cx:pt idx="1083">-0.002896193400638525</cx:pt>
        </cx:lvl>
      </cx:numDim>
    </cx:data>
    <cx:data id="192">
      <cx:numDim type="val">
        <cx:f>Sheet2!$GK$1:$GK$1084</cx:f>
        <cx:lvl ptCount="1084" formatCode="G/通用格式">
          <cx:pt idx="0">-0.000343302127544753</cx:pt>
          <cx:pt idx="1">-0.00056453287212911195</cx:pt>
          <cx:pt idx="2">0.00073353250405922303</cx:pt>
          <cx:pt idx="3">-0.00051174233079169095</cx:pt>
          <cx:pt idx="4">0.000114799187395915</cx:pt>
          <cx:pt idx="5">0.00083513583865923102</cx:pt>
          <cx:pt idx="6">-3.11970010499482e-05</cx:pt>
          <cx:pt idx="7">-0.000208370803904011</cx:pt>
          <cx:pt idx="8">-7.8022848604526702e-05</cx:pt>
          <cx:pt idx="9">5.8248562833051699e-05</cx:pt>
          <cx:pt idx="10">-0.00067594264186859399</cx:pt>
          <cx:pt idx="11">-0.00092419132646409002</cx:pt>
          <cx:pt idx="12">5.8797474377968601e-05</cx:pt>
          <cx:pt idx="13">0.00068065872030005203</cx:pt>
          <cx:pt idx="14">-7.9331106355527402e-05</cx:pt>
          <cx:pt idx="15">0.00063621034144775604</cx:pt>
          <cx:pt idx="16">-0.00081051608522053696</cx:pt>
          <cx:pt idx="17">0.00058030816687641598</cx:pt>
          <cx:pt idx="18">-9.5656658992938296e-06</cx:pt>
          <cx:pt idx="19">6.7264879621458095e-05</cx:pt>
          <cx:pt idx="20">-0.00059160306194326997</cx:pt>
          <cx:pt idx="21">-0.00075802222719906101</cx:pt>
          <cx:pt idx="22">-0.00064469912314551797</cx:pt>
          <cx:pt idx="23">0.00035254840552275302</cx:pt>
          <cx:pt idx="24">-0.00029590735067848</cx:pt>
          <cx:pt idx="25">0.00067787315404979295</cx:pt>
          <cx:pt idx="26">-8.6097765376335294e-05</cx:pt>
          <cx:pt idx="27">0.00018606318753076699</cx:pt>
          <cx:pt idx="28">-0.000256114509346264</cx:pt>
          <cx:pt idx="29">-0.00034347104414403102</cx:pt>
          <cx:pt idx="30">8.1156201865735899e-05</cx:pt>
          <cx:pt idx="31">0.00060248036337613102</cx:pt>
          <cx:pt idx="32">-0.0001164671711243</cx:pt>
          <cx:pt idx="33">2.2990055549351101e-05</cx:pt>
          <cx:pt idx="34">-0.00272762824296305</cx:pt>
          <cx:pt idx="35">-0.0058581273830795397</cx:pt>
          <cx:pt idx="36">-0.00448939878124057</cx:pt>
          <cx:pt idx="37">-0.000851194493001978</cx:pt>
          <cx:pt idx="38">-0.0011726280582319199</cx:pt>
          <cx:pt idx="39">-0.00092109069275440902</cx:pt>
          <cx:pt idx="40">-0.0037451164333956598</cx:pt>
          <cx:pt idx="41">-0.0033328663062216</cx:pt>
          <cx:pt idx="42">-0.00198623621130524</cx:pt>
          <cx:pt idx="43">-0.00123303570848115</cx:pt>
          <cx:pt idx="44">-0.0048877354288711598</cx:pt>
          <cx:pt idx="45">-0.00291232642023064</cx:pt>
          <cx:pt idx="46">-0.00049091515101451597</cx:pt>
          <cx:pt idx="47">-0.00052560407903595805</cx:pt>
          <cx:pt idx="48">-0.00026336708944487498</cx:pt>
          <cx:pt idx="49">-0.00092007726767545401</cx:pt>
          <cx:pt idx="50">-0.00091000520065758405</cx:pt>
          <cx:pt idx="51">-0.00048454435453391698</cx:pt>
          <cx:pt idx="52">7.1268642210340296e-05</cx:pt>
          <cx:pt idx="53">0.000224532146629981</cx:pt>
          <cx:pt idx="54">-0.00046596954933926602</cx:pt>
          <cx:pt idx="55">-0.00031153243123295001</cx:pt>
          <cx:pt idx="56">-0.00053897850672923601</cx:pt>
          <cx:pt idx="57">0.00082405554297389401</cx:pt>
          <cx:pt idx="58">0.00023857480813884799</cx:pt>
          <cx:pt idx="59">0.00063281275014494905</cx:pt>
          <cx:pt idx="60">0.00013511846298701699</cx:pt>
          <cx:pt idx="61">0.00012572837138204101</cx:pt>
          <cx:pt idx="62">-0.00154618798774251</cx:pt>
          <cx:pt idx="63">-0.0085628263451428092</cx:pt>
          <cx:pt idx="64">-0.0097737104746411507</cx:pt>
          <cx:pt idx="65">-0.00526596964318539</cx:pt>
          <cx:pt idx="66">-0.0060342737478316297</cx:pt>
          <cx:pt idx="67">-0.0020522011644960002</cx:pt>
          <cx:pt idx="68">-0.017226204815892699</cx:pt>
          <cx:pt idx="69">-0.022021212976025901</cx:pt>
          <cx:pt idx="70">-0.0166978534319688</cx:pt>
          <cx:pt idx="71">-0.016172024385487899</cx:pt>
          <cx:pt idx="72">-0.026800219495316999</cx:pt>
          <cx:pt idx="73">-0.0267511153642855</cx:pt>
          <cx:pt idx="74">-0.0109600911610419</cx:pt>
          <cx:pt idx="75">0.00051230131748165398</cx:pt>
          <cx:pt idx="76">0.0027293936167879702</cx:pt>
          <cx:pt idx="77">0.00286540649946373</cx:pt>
          <cx:pt idx="78">0.00086169266735029195</cx:pt>
          <cx:pt idx="79">0.0012431514325805799</cx:pt>
          <cx:pt idx="80">0.00042652932036492901</cx:pt>
          <cx:pt idx="81">0.00029492017987069701</cx:pt>
          <cx:pt idx="82">-0.00092973647633087699</cx:pt>
          <cx:pt idx="83">0.000119136677204203</cx:pt>
          <cx:pt idx="84">8.3931278978455497e-05</cx:pt>
          <cx:pt idx="85">-0.00042269029174416402</cx:pt>
          <cx:pt idx="86">0.00022746513806607899</cx:pt>
          <cx:pt idx="87">-0.000374361989380649</cx:pt>
          <cx:pt idx="88">-0.0022097572788740199</cx:pt>
          <cx:pt idx="89">-0.0015260523215467601</cx:pt>
          <cx:pt idx="90">-8.7926246413655795e-05</cx:pt>
          <cx:pt idx="91">-0.0064275982125688701</cx:pt>
          <cx:pt idx="92">-0.022283303136815698</cx:pt>
          <cx:pt idx="93">-0.029649916330730601</cx:pt>
          <cx:pt idx="94">-0.014551837890825099</cx:pt>
          <cx:pt idx="95">0.0081340376479677994</cx:pt>
          <cx:pt idx="96">-0.038959433878806397</cx:pt>
          <cx:pt idx="97">-0.063021156843871898</cx:pt>
          <cx:pt idx="98">-0.063130237411867102</cx:pt>
          <cx:pt idx="99">-0.057771513986889803</cx:pt>
          <cx:pt idx="100">-0.068493487960249899</cx:pt>
          <cx:pt idx="101">-0.11344819099302</cx:pt>
          <cx:pt idx="102">-0.103947888906257</cx:pt>
          <cx:pt idx="103">-0.010227565271539099</cx:pt>
          <cx:pt idx="104">0.0071716770717519997</cx:pt>
          <cx:pt idx="105">0.011464064029027899</cx:pt>
          <cx:pt idx="106">0.0112441359363809</cx:pt>
          <cx:pt idx="107">0.017977390061314401</cx:pt>
          <cx:pt idx="108">0.0153548836398919</cx:pt>
          <cx:pt idx="109">0.0021039808416631902</cx:pt>
          <cx:pt idx="110">0.00035192367647645902</cx:pt>
          <cx:pt idx="111">-0.00030695539760919701</cx:pt>
          <cx:pt idx="112">0.000102556293236611</cx:pt>
          <cx:pt idx="113">-0.00041175544877644399</cx:pt>
          <cx:pt idx="114">0.000392214642525582</cx:pt>
          <cx:pt idx="115">-0.00018169384437202699</cx:pt>
          <cx:pt idx="116">-0.0014867446317389</cx:pt>
          <cx:pt idx="117">0.0057962636984483602</cx:pt>
          <cx:pt idx="118">0.016110996467516299</cx:pt>
          <cx:pt idx="119">0.0065145342723401198</cx:pt>
          <cx:pt idx="120">0.012309876399595699</cx:pt>
          <cx:pt idx="121">0.00815408441179768</cx:pt>
          <cx:pt idx="122">0.0258147974377121</cx:pt>
          <cx:pt idx="123">0.027579326730007299</cx:pt>
          <cx:pt idx="124">0.043000128684619401</cx:pt>
          <cx:pt idx="125">-0.020304971872109001</cx:pt>
          <cx:pt idx="126">-0.14442836847829901</cx:pt>
          <cx:pt idx="127">-0.16720484822822301</cx:pt>
          <cx:pt idx="128">-0.180154333218014</cx:pt>
          <cx:pt idx="129">-0.155681017328405</cx:pt>
          <cx:pt idx="130">-0.110998393674321</cx:pt>
          <cx:pt idx="131">-0.0054584385754005097</cx:pt>
          <cx:pt idx="132">0.0120696205347558</cx:pt>
          <cx:pt idx="133">0.037862865119827602</cx:pt>
          <cx:pt idx="134">0.052255845898923098</cx:pt>
          <cx:pt idx="135">0.0500182726464014</cx:pt>
          <cx:pt idx="136">0.018584505446768599</cx:pt>
          <cx:pt idx="137">-0.0091408429711913094</cx:pt>
          <cx:pt idx="138">-0.0076383275193462599</cx:pt>
          <cx:pt idx="139">0.00035010136979273399</cx:pt>
          <cx:pt idx="140">3.4634916151348999e-05</cx:pt>
          <cx:pt idx="141">-0.00039528773016545699</cx:pt>
          <cx:pt idx="142">0.00049381321838818596</cx:pt>
          <cx:pt idx="143">0.00138173193057826</cx:pt>
          <cx:pt idx="144">-0.0079079456949824305</cx:pt>
          <cx:pt idx="145">0.017320332216843801</cx:pt>
          <cx:pt idx="146">0.048750584842937802</cx:pt>
          <cx:pt idx="147">0.077249830536613204</cx:pt>
          <cx:pt idx="148">0.097597697770906502</cx:pt>
          <cx:pt idx="149">0.11855460378439001</cx:pt>
          <cx:pt idx="150">0.14116663355553699</cx:pt>
          <cx:pt idx="151">0.084171937895002102</cx:pt>
          <cx:pt idx="152">0.0305143918483665</cx:pt>
          <cx:pt idx="153">-0.11996705710086999</cx:pt>
          <cx:pt idx="154">-0.25977820168827598</cx:pt>
          <cx:pt idx="155">-0.27988696615198499</cx:pt>
          <cx:pt idx="156">-0.171177023101695</cx:pt>
          <cx:pt idx="157">-0.028878288298255499</cx:pt>
          <cx:pt idx="158">0.0505104546857537</cx:pt>
          <cx:pt idx="159">0.107288449309953</cx:pt>
          <cx:pt idx="160">0.102401152479351</cx:pt>
          <cx:pt idx="161">0.067923064430199201</cx:pt>
          <cx:pt idx="162">0.0211158244079186</cx:pt>
          <cx:pt idx="163">0.044741359152805901</cx:pt>
          <cx:pt idx="164">0.018119697912166201</cx:pt>
          <cx:pt idx="165">-0.0159547347460476</cx:pt>
          <cx:pt idx="166">-0.019062114145327901</cx:pt>
          <cx:pt idx="167">0.0013625003587508101</cx:pt>
          <cx:pt idx="168">-0.00057779792538709802</cx:pt>
          <cx:pt idx="169">0.00030314323381452901</cx:pt>
          <cx:pt idx="170">0.00026617706254832799</cx:pt>
          <cx:pt idx="171">0.00037719120807357999</cx:pt>
          <cx:pt idx="172">-0.0086277066768861901</cx:pt>
          <cx:pt idx="173">0.038523063808605901</cx:pt>
          <cx:pt idx="174">0.060114608900862301</cx:pt>
          <cx:pt idx="175">0.088525890193828297</cx:pt>
          <cx:pt idx="176">0.1436124952135</cx:pt>
          <cx:pt idx="177">0.14837935416835901</cx:pt>
          <cx:pt idx="178">0.0031486181249312799</cx:pt>
          <cx:pt idx="179">0.048266732534134403</cx:pt>
          <cx:pt idx="180">-0.0093423572384785693</cx:pt>
          <cx:pt idx="181">-0.16069018687401301</cx:pt>
          <cx:pt idx="182">-0.31405179346644402</cx:pt>
          <cx:pt idx="183">-0.33466809245260998</cx:pt>
          <cx:pt idx="184">-0.11623936777179</cx:pt>
          <cx:pt idx="185">0.042791264824604797</cx:pt>
          <cx:pt idx="186">0.13119505290144401</cx:pt>
          <cx:pt idx="187">0.213375271066475</cx:pt>
          <cx:pt idx="188">0.19776638978685801</cx:pt>
          <cx:pt idx="189">0.14521089625115699</cx:pt>
          <cx:pt idx="190">0.079836626572103803</cx:pt>
          <cx:pt idx="191">0.078709738341114693</cx:pt>
          <cx:pt idx="192">0.013127744174957601</cx:pt>
          <cx:pt idx="193">0.0031173843873958701</cx:pt>
          <cx:pt idx="194">0.0053944969293564203</cx:pt>
          <cx:pt idx="195">0.0063622133968492898</cx:pt>
          <cx:pt idx="196">0.00085797681121695297</cx:pt>
          <cx:pt idx="197">0.00026548464703323197</cx:pt>
          <cx:pt idx="198">0.0025827306232421498</cx:pt>
          <cx:pt idx="199">0.0012116434380256751</cx:pt>
          <cx:pt idx="200">-0.00107624157370066</cx:pt>
          <cx:pt idx="201">0.0013125428557392625</cx:pt>
          <cx:pt idx="202">0.00452946816766925</cx:pt>
          <cx:pt idx="203">-0.0036831643687622751</cx:pt>
          <cx:pt idx="204">0.012938867878113351</cx:pt>
          <cx:pt idx="205">0.016378148817921826</cx:pt>
          <cx:pt idx="206">0.0077080666541007748</cx:pt>
          <cx:pt idx="207">0.0057028508072271998</cx:pt>
          <cx:pt idx="208">-0.0023329130315946425</cx:pt>
          <cx:pt idx="209">-0.056070135695359249</cx:pt>
          <cx:pt idx="210">-0.095075102811256251</cx:pt>
          <cx:pt idx="211">-0.062840058508484495</cx:pt>
          <cx:pt idx="212">-0.0116600845553136</cx:pt>
          <cx:pt idx="213">0.0327172242987505</cx:pt>
          <cx:pt idx="214">0.039356546739414001</cx:pt>
          <cx:pt idx="215">0.039383396170589002</cx:pt>
          <cx:pt idx="216">0.021619125714859501</cx:pt>
          <cx:pt idx="217">0.03389975763591125</cx:pt>
          <cx:pt idx="218">0.02698959273496675</cx:pt>
          <cx:pt idx="219">0.01314795290045</cx:pt>
          <cx:pt idx="220">0.0070881423625770504</cx:pt>
          <cx:pt idx="221">0.0046278684658309999</cx:pt>
          <cx:pt idx="222">0.0025202453957034999</cx:pt>
          <cx:pt idx="223">0.00085607376376651504</cx:pt>
          <cx:pt idx="224">6.9376972928062003e-05</cx:pt>
          <cx:pt idx="225">-6.1975755723202254e-05</cx:pt>
          <cx:pt idx="226">0.0023306462858959098</cx:pt>
          <cx:pt idx="227">0.00065234880031084751</cx:pt>
          <cx:pt idx="228">-0.0045091570516346503</cx:pt>
          <cx:pt idx="229">-0.0034343816549215001</cx:pt>
          <cx:pt idx="230">-0.011590763030402825</cx:pt>
          <cx:pt idx="231">-0.0087686917429647751</cx:pt>
          <cx:pt idx="232">-0.0058689262033096998</cx:pt>
          <cx:pt idx="233">0.026351710126392501</cx:pt>
          <cx:pt idx="234">0.023570315281299124</cx:pt>
          <cx:pt idx="235">-0.003736868750559225</cx:pt>
          <cx:pt idx="236">0.00092593520001308998</cx:pt>
          <cx:pt idx="237">-0.062721618541243002</cx:pt>
          <cx:pt idx="238">-0.081441527747937253</cx:pt>
          <cx:pt idx="239">-0.057191413120223251</cx:pt>
          <cx:pt idx="240">0.022889022810469575</cx:pt>
          <cx:pt idx="241">0.063192391053440752</cx:pt>
          <cx:pt idx="242">0.028799597426352751</cx:pt>
          <cx:pt idx="243">0.01373253909455345</cx:pt>
          <cx:pt idx="244">0.003236212598400475</cx:pt>
          <cx:pt idx="245">0.0095564752307608757</cx:pt>
          <cx:pt idx="246">-0.0016522045135435326</cx:pt>
          <cx:pt idx="247">-0.0022820429483239751</cx:pt>
          <cx:pt idx="248">0.0019073447211443524</cx:pt>
          <cx:pt idx="249">0.0079452398528252755</cx:pt>
          <cx:pt idx="250">-0.0022001385923381151</cx:pt>
          <cx:pt idx="251">-0.00033682919422816499</cx:pt>
          <cx:pt idx="252">3.6079032632156747e-05</cx:pt>
          <cx:pt idx="253">-0.0001861311758547805</cx:pt>
          <cx:pt idx="254">-0.00077033141708515501</cx:pt>
          <cx:pt idx="255">-0.0012625735324030326</cx:pt>
          <cx:pt idx="256">-0.0012968759233831575</cx:pt>
          <cx:pt idx="257">-0.0024187385717807327</cx:pt>
          <cx:pt idx="258">-0.024141531598959824</cx:pt>
          <cx:pt idx="259">-0.02682955423356375</cx:pt>
          <cx:pt idx="260">0.00084877408478440004</cx:pt>
          <cx:pt idx="261">0.027138582525383748</cx:pt>
          <cx:pt idx="262">0.025227756465175749</cx:pt>
          <cx:pt idx="263">0.011912915143983726</cx:pt>
          <cx:pt idx="264">-0.002564311076260475</cx:pt>
          <cx:pt idx="265">-0.061847248705454751</cx:pt>
          <cx:pt idx="266">-0.090130823094789494</cx:pt>
          <cx:pt idx="267">-0.036837207894132001</cx:pt>
          <cx:pt idx="268">0.043919170049025499</cx:pt>
          <cx:pt idx="269">0.043455580825116753</cx:pt>
          <cx:pt idx="270">0.019836483203170174</cx:pt>
          <cx:pt idx="271">0.021581296302302124</cx:pt>
          <cx:pt idx="272">0.0043943674259815501</cx:pt>
          <cx:pt idx="273">6.3243189136243252e-05</cx:pt>
          <cx:pt idx="274">-0.0085199602519116253</cx:pt>
          <cx:pt idx="275">-0.0078922301744030008</cx:pt>
          <cx:pt idx="276">0.01079534778740095</cx:pt>
          <cx:pt idx="277">0.0014786346808672226</cx:pt>
          <cx:pt idx="278">-0.0029850352078675752</cx:pt>
          <cx:pt idx="279">0.0001150816166979655</cx:pt>
          <cx:pt idx="280">-5.3672796089589253e-05</cx:pt>
          <cx:pt idx="281">-4.3404682926100253e-05</cx:pt>
          <cx:pt idx="282">0.00075608605327536502</cx:pt>
          <cx:pt idx="283">-0.00073395065201179745</cx:pt>
          <cx:pt idx="284">0.0010024854877898075</cx:pt>
          <cx:pt idx="285">-0.00030518017883681998</cx:pt>
          <cx:pt idx="286">-0.045618673574877998</cx:pt>
          <cx:pt idx="287">-0.019856021542162199</cx:pt>
          <cx:pt idx="288">0.019950166715027948</cx:pt>
          <cx:pt idx="289">0.021941892896890226</cx:pt>
          <cx:pt idx="290">0.018971031388877124</cx:pt>
          <cx:pt idx="291">0.0053352528079577003</cx:pt>
          <cx:pt idx="292">0.0032683498307659749</cx:pt>
          <cx:pt idx="293">-0.070381098657328001</cx:pt>
          <cx:pt idx="294">-0.076344680224030251</cx:pt>
          <cx:pt idx="295">-0.0099334018115088494</cx:pt>
          <cx:pt idx="296">0.025632982207567</cx:pt>
          <cx:pt idx="297">0.042195958428913251</cx:pt>
          <cx:pt idx="298">0.028337498543496251</cx:pt>
          <cx:pt idx="299">0.079665407283879899</cx:pt>
          <cx:pt idx="300">-0.030707471388641099</cx:pt>
          <cx:pt idx="301">-0.026630179315278099</cx:pt>
          <cx:pt idx="302">-0.054230594006572201</cx:pt>
          <cx:pt idx="303">-0.069601467653216897</cx:pt>
          <cx:pt idx="304">0.021978853746601301</cx:pt>
          <cx:pt idx="305">-0.0134078410452403</cx:pt>
          <cx:pt idx="306">-0.0066200952073283397</cx:pt>
          <cx:pt idx="307">0.00015872325432598599</cx:pt>
          <cx:pt idx="308">0.00030892525873521098</cx:pt>
          <cx:pt idx="309">-0.0023023613099600001</cx:pt>
          <cx:pt idx="310">0.0036560691052385098</cx:pt>
          <cx:pt idx="311">-0.00339009982242509</cx:pt>
          <cx:pt idx="312">-0.015934061713064499</cx:pt>
          <cx:pt idx="313">-0.022244789528304599</cx:pt>
          <cx:pt idx="314">-0.0891133050096128</cx:pt>
          <cx:pt idx="315">-0.0044334099159112498</cx:pt>
          <cx:pt idx="316">0.10812782218988</cx:pt>
          <cx:pt idx="317">0.059652417203942501</cx:pt>
          <cx:pt idx="318">0.035274638512803699</cx:pt>
          <cx:pt idx="319">-0.0097801246627167993</cx:pt>
          <cx:pt idx="320">-0.057311107124278102</cx:pt>
          <cx:pt idx="321">-0.300902764402185</cx:pt>
          <cx:pt idx="322">-0.135465339902725</cx:pt>
          <cx:pt idx="323">0.0149717752342365</cx:pt>
          <cx:pt idx="324">0.188630629888319</cx:pt>
          <cx:pt idx="325">0.037156213672284798</cx:pt>
          <cx:pt idx="326">0.043563167162140697</cx:pt>
          <cx:pt idx="327">-0.019379770478228898</cx:pt>
          <cx:pt idx="328">-0.067100472993736199</cx:pt>
          <cx:pt idx="329">0.010467961722997699</cx:pt>
          <cx:pt idx="330">-0.051132870940048501</cx:pt>
          <cx:pt idx="331">-0.0826862849117347</cx:pt>
          <cx:pt idx="332">-0.0480881445275518</cx:pt>
          <cx:pt idx="333">-0.010364867944643001</cx:pt>
          <cx:pt idx="334">-0.0039612935503580103</cx:pt>
          <cx:pt idx="335">-0.00068390309497576296</cx:pt>
          <cx:pt idx="336">3.1357958351412101e-06</cx:pt>
          <cx:pt idx="337">9.4547358685907501e-05</cx:pt>
          <cx:pt idx="338">0.010408893833027099</cx:pt>
          <cx:pt idx="339">-0.0071822977131838599</cx:pt>
          <cx:pt idx="340">-0.010912817859640499</cx:pt>
          <cx:pt idx="341">-0.0229702054419797</cx:pt>
          <cx:pt idx="342">-0.021801437049978001</cx:pt>
          <cx:pt idx="343">-0.038400997813685701</cx:pt>
          <cx:pt idx="344">-0.071328920034913104</cx:pt>
          <cx:pt idx="345">-0.12133718255775</cx:pt>
          <cx:pt idx="346">0.078506221829660897</cx:pt>
          <cx:pt idx="347">0.069229171287416097</cx:pt>
          <cx:pt idx="348">-0.050410063620621302</cx:pt>
          <cx:pt idx="349">-0.120459924819111</cx:pt>
          <cx:pt idx="350">-0.026463334026740198</cx:pt>
          <cx:pt idx="351">0.0276588199884856</cx:pt>
          <cx:pt idx="352">0.039800372968304</cx:pt>
          <cx:pt idx="353">0.0354143513756177</cx:pt>
          <cx:pt idx="354">-0.0047225290739218101</cx:pt>
          <cx:pt idx="355">-0.14941017053206601</cx:pt>
          <cx:pt idx="356">-0.064108247811390795</cx:pt>
          <cx:pt idx="357">0.0067805582519358601</cx:pt>
          <cx:pt idx="358">-0.0068690423461697202</cx:pt>
          <cx:pt idx="359">-0.066480865387176694</cx:pt>
          <cx:pt idx="360">-0.032867744817892397</cx:pt>
          <cx:pt idx="361">-0.0106536064756678</cx:pt>
          <cx:pt idx="362">-0.0061785187289198603</cx:pt>
          <cx:pt idx="363">-0.00082298460798739699</cx:pt>
          <cx:pt idx="364">0.000115671966546743</cx:pt>
          <cx:pt idx="365">0.0016326774102260399</cx:pt>
          <cx:pt idx="366">-0.00044397179690554598</cx:pt>
          <cx:pt idx="367">0.00388806538103705</cx:pt>
          <cx:pt idx="368">0.0259496782691182</cx:pt>
          <cx:pt idx="369">0.019323916433714401</cx:pt>
          <cx:pt idx="370">0.00024164407875879401</cx:pt>
          <cx:pt idx="371">-0.068424821389517304</cx:pt>
          <cx:pt idx="372">-0.056559882480523398</cx:pt>
          <cx:pt idx="373">-0.118628842343519</cx:pt>
          <cx:pt idx="374">0.093950228768289096</cx:pt>
          <cx:pt idx="375">0.062131297885854399</cx:pt>
          <cx:pt idx="376">-0.058807612448782499</cx:pt>
          <cx:pt idx="377">-0.0570893585439326</cx:pt>
          <cx:pt idx="378">-0.067529756056266294</cx:pt>
          <cx:pt idx="379">-0.0273327848771697</cx:pt>
          <cx:pt idx="380">-0.025056482139504399</cx:pt>
          <cx:pt idx="381">0.028215700953311999</cx:pt>
          <cx:pt idx="382">0.0149690064321</cx:pt>
          <cx:pt idx="383">-0.099019530105293199</cx:pt>
          <cx:pt idx="384">0.00378959286770633</cx:pt>
          <cx:pt idx="385">0.088015896105522407</cx:pt>
          <cx:pt idx="386">0.022295717992072001</cx:pt>
          <cx:pt idx="387">-0.086094508030035599</cx:pt>
          <cx:pt idx="388">-0.036001069519613897</cx:pt>
          <cx:pt idx="389">-0.023598452866378201</cx:pt>
          <cx:pt idx="390">-0.0151755241290462</cx:pt>
          <cx:pt idx="391">-0.00126767699957419</cx:pt>
          <cx:pt idx="392">4.3520314714212302e-05</cx:pt>
          <cx:pt idx="393">0.0011656226694061499</cx:pt>
          <cx:pt idx="394">-0.00016003975645137501</cx:pt>
          <cx:pt idx="395">0.0106145917730804</cx:pt>
          <cx:pt idx="396">0.027476003667820801</cx:pt>
          <cx:pt idx="397">0.093982961406837498</cx:pt>
          <cx:pt idx="398">0.033930204083929098</cx:pt>
          <cx:pt idx="399">0.0131347258767569</cx:pt>
          <cx:pt idx="400">-0.0139646593348388</cx:pt>
          <cx:pt idx="401">0.020865025959188498</cx:pt>
          <cx:pt idx="402">0.111547474337957</cx:pt>
          <cx:pt idx="403">0.070990736745738997</cx:pt>
          <cx:pt idx="404">-0.021987945125423899</cx:pt>
          <cx:pt idx="405">-0.036371578948519702</cx:pt>
          <cx:pt idx="406">0.034175445243526198</cx:pt>
          <cx:pt idx="407">0.0098938320521911299</cx:pt>
          <cx:pt idx="408">0.0550076335874813</cx:pt>
          <cx:pt idx="409">0.050176023329894903</cx:pt>
          <cx:pt idx="410">-0.028798930479601199</cx:pt>
          <cx:pt idx="411">0.138455843553171</cx:pt>
          <cx:pt idx="412">0.081838848209959403</cx:pt>
          <cx:pt idx="413">0.098128525294001803</cx:pt>
          <cx:pt idx="414">-0.0220693392125497</cx:pt>
          <cx:pt idx="415">-0.088347278353911096</cx:pt>
          <cx:pt idx="416">-0.049528442380485198</cx:pt>
          <cx:pt idx="417">-0.027025595508436799</cx:pt>
          <cx:pt idx="418">-0.0118678739187197</cx:pt>
          <cx:pt idx="419">0.000154322720122757</cx:pt>
          <cx:pt idx="420">-0.00018961829148076399</cx:pt>
          <cx:pt idx="421">-0.00034009486650884399</cx:pt>
          <cx:pt idx="422">0.0015433138033307901</cx:pt>
          <cx:pt idx="423">0.030661595316012501</cx:pt>
          <cx:pt idx="424">0.065366924690203096</cx:pt>
          <cx:pt idx="425">-0.021759791603768099</cx:pt>
          <cx:pt idx="426">-0.047280748938026598</cx:pt>
          <cx:pt idx="427">0.020385648004944901</cx:pt>
          <cx:pt idx="428">0.049309822731486597</cx:pt>
          <cx:pt idx="429">0.0570693575651521</cx:pt>
          <cx:pt idx="430">0.092144743957517594</cx:pt>
          <cx:pt idx="431">0.065354230997986706</cx:pt>
          <cx:pt idx="432">0.077133081820833602</cx:pt>
          <cx:pt idx="433">0.095036692957690405</cx:pt>
          <cx:pt idx="434">0.086705390822409703</cx:pt>
          <cx:pt idx="435">-0.032752469448847299</cx:pt>
          <cx:pt idx="436">-0.015678945988043501</cx:pt>
          <cx:pt idx="437">0.043108674438681403</cx:pt>
          <cx:pt idx="438">0.0055435588933528297</cx:pt>
          <cx:pt idx="439">0.078660317093265</cx:pt>
          <cx:pt idx="440">0.026559447083431699</cx:pt>
          <cx:pt idx="441">0.062331340051822802</cx:pt>
          <cx:pt idx="442">0.00186902268751916</cx:pt>
          <cx:pt idx="443">-0.033268812322097899</cx:pt>
          <cx:pt idx="444">-0.057113376329354398</cx:pt>
          <cx:pt idx="445">-0.027925768420439399</cx:pt>
          <cx:pt idx="446">0.0100429256915515</cx:pt>
          <cx:pt idx="447">-0.00022099750531799899</cx:pt>
          <cx:pt idx="448">0.00048005019209650601</cx:pt>
          <cx:pt idx="449">0.00033789042820466197</cx:pt>
          <cx:pt idx="450">0.0017250419875606399</cx:pt>
          <cx:pt idx="451">0.028214531970191699</cx:pt>
          <cx:pt idx="452">0.025760272191692201</cx:pt>
          <cx:pt idx="453">-0.096208007033685497</cx:pt>
          <cx:pt idx="454">0.0136129617089628</cx:pt>
          <cx:pt idx="455">-0.049308089793106101</cx:pt>
          <cx:pt idx="456">0.025108097240545399</cx:pt>
          <cx:pt idx="457">0.0476393990124988</cx:pt>
          <cx:pt idx="458">-0.015743007210723602</cx:pt>
          <cx:pt idx="459">-0.028298760010087999</cx:pt>
          <cx:pt idx="460">0.117087628089371</cx:pt>
          <cx:pt idx="461">0.062296119945070699</cx:pt>
          <cx:pt idx="462">0.038020610947452099</cx:pt>
          <cx:pt idx="463">0.041323593106892598</cx:pt>
          <cx:pt idx="464">0.0613543259671811</cx:pt>
          <cx:pt idx="465">0.025841384570800902</cx:pt>
          <cx:pt idx="466">0.0318538527521302</cx:pt>
          <cx:pt idx="467">0.056511136256974098</cx:pt>
          <cx:pt idx="468">0.048128239526274499</cx:pt>
          <cx:pt idx="469">0.066540635041447194</cx:pt>
          <cx:pt idx="470">-0.062998595872617497</cx:pt>
          <cx:pt idx="471">-0.077277841012946102</cx:pt>
          <cx:pt idx="472">-0.048546101941528703</cx:pt>
          <cx:pt idx="473">-0.020346663499773002</cx:pt>
          <cx:pt idx="474">-0.00567957877636633</cx:pt>
          <cx:pt idx="475">0.00014445391873745499</cx:pt>
          <cx:pt idx="476">-2.7684819901385999e-06</cx:pt>
          <cx:pt idx="477">0.000217366830438121</cx:pt>
          <cx:pt idx="478">0.0125376513614468</cx:pt>
          <cx:pt idx="479">0.032498082632412599</cx:pt>
          <cx:pt idx="480">0.033343894976912203</cx:pt>
          <cx:pt idx="481">-0.034224980730515199</cx:pt>
          <cx:pt idx="482">-0.0296883060428214</cx:pt>
          <cx:pt idx="483">-0.038663954908860099</cx:pt>
          <cx:pt idx="484">-0.0027142999630586301</cx:pt>
          <cx:pt idx="485">-0.0090448466754388095</cx:pt>
          <cx:pt idx="486">0.048424699142145901</cx:pt>
          <cx:pt idx="487">0.077490650905258904</cx:pt>
          <cx:pt idx="488">0.0065173619535793502</cx:pt>
          <cx:pt idx="489">-0.057900748505266698</cx:pt>
          <cx:pt idx="490">-0.0130639588897226</cx:pt>
          <cx:pt idx="491">0.026672311072982301</cx:pt>
          <cx:pt idx="492">0.075127877552113698</cx:pt>
          <cx:pt idx="493">0.066845663303340894</cx:pt>
          <cx:pt idx="494">0.13374850358880699</cx:pt>
          <cx:pt idx="495">0.028322522251059801</cx:pt>
          <cx:pt idx="496">-0.0283309014949614</cx:pt>
          <cx:pt idx="497">0.027963171477032998</cx:pt>
          <cx:pt idx="498">-0.041605754873832702</cx:pt>
          <cx:pt idx="499">-0.036094366859155902</cx:pt>
          <cx:pt idx="500">-0.0081661554147669391</cx:pt>
          <cx:pt idx="501">0.0015624244445370001</cx:pt>
          <cx:pt idx="502">0.00045971477387012901</cx:pt>
          <cx:pt idx="503">-0.00036896031977568102</cx:pt>
          <cx:pt idx="504">0.00026391050311298998</cx:pt>
          <cx:pt idx="505">-0.000395455732311792</cx:pt>
          <cx:pt idx="506">0.0040372866990117896</cx:pt>
          <cx:pt idx="507">0.037684200493217197</cx:pt>
          <cx:pt idx="508">0.013855360524963001</cx:pt>
          <cx:pt idx="509">-0.019672342163083899</cx:pt>
          <cx:pt idx="510">-0.012053631492651</cx:pt>
          <cx:pt idx="511">-0.0128642585527025</cx:pt>
          <cx:pt idx="512">-0.0143777156472013</cx:pt>
          <cx:pt idx="513">-0.032949497979357999</cx:pt>
          <cx:pt idx="514">-0.0098525991554700692</cx:pt>
          <cx:pt idx="515">0.0288901106393008</cx:pt>
          <cx:pt idx="516">-0.00096390419181845296</cx:pt>
          <cx:pt idx="517">-0.0272307061783102</cx:pt>
          <cx:pt idx="518">0.030410232857037402</cx:pt>
          <cx:pt idx="519">-0.041339540345828998</cx:pt>
          <cx:pt idx="520">-0.013917506130383899</cx:pt>
          <cx:pt idx="521">0.011899325315550199</cx:pt>
          <cx:pt idx="522">-0.0115586880404548</cx:pt>
          <cx:pt idx="523">-0.070316002439463302</cx:pt>
          <cx:pt idx="524">-0.083675223166485499</cx:pt>
          <cx:pt idx="525">-0.018181021965971898</cx:pt>
          <cx:pt idx="526">-0.0416376321540642</cx:pt>
          <cx:pt idx="527">-0.039491798230193699</cx:pt>
          <cx:pt idx="528">-0.0110147208088298</cx:pt>
          <cx:pt idx="529">-0.0031808910621301399</cx:pt>
          <cx:pt idx="530">-0.0020376674311135099</cx:pt>
          <cx:pt idx="531">-0.00048705555770713098</cx:pt>
          <cx:pt idx="532">0.00117663253281891</cx:pt>
          <cx:pt idx="533">0.00021193916218690799</cx:pt>
          <cx:pt idx="534">-0.0032135681007507502</cx:pt>
          <cx:pt idx="535">0.037194346787949598</cx:pt>
          <cx:pt idx="536">-0.0028999971214280001</cx:pt>
          <cx:pt idx="537">-0.0280736225293306</cx:pt>
          <cx:pt idx="538">-0.0293175326606612</cx:pt>
          <cx:pt idx="539">0.012898197184585901</cx:pt>
          <cx:pt idx="540">-0.0015368537109817101</cx:pt>
          <cx:pt idx="541">0.015877281317107399</cx:pt>
          <cx:pt idx="542">-0.0621416635948316</cx:pt>
          <cx:pt idx="543">-0.054640292890925798</cx:pt>
          <cx:pt idx="544">-0.13850058151720701</cx:pt>
          <cx:pt idx="545">-0.013021879792812</cx:pt>
          <cx:pt idx="546">0.025295751187434601</cx:pt>
          <cx:pt idx="547">-0.017897796566191601</cx:pt>
          <cx:pt idx="548">-0.069381126030314502</cx:pt>
          <cx:pt idx="549">-0.069266171993845493</cx:pt>
          <cx:pt idx="550">-0.084520270605253495</cx:pt>
          <cx:pt idx="551">-0.111846387020255</cx:pt>
          <cx:pt idx="552">-0.055120175231831103</cx:pt>
          <cx:pt idx="553">-0.0114254059814196</cx:pt>
          <cx:pt idx="554">-0.019855652312663102</cx:pt>
          <cx:pt idx="555">-0.013091533369144599</cx:pt>
          <cx:pt idx="556">-0.0073127485058725903</cx:pt>
          <cx:pt idx="557">-0.0106820364651075</cx:pt>
          <cx:pt idx="558">-0.000289975784823731</cx:pt>
          <cx:pt idx="559">0.00025436125723071599</cx:pt>
          <cx:pt idx="560">-0.00010573671952909</cx:pt>
          <cx:pt idx="561">0.00038132363848825498</cx:pt>
          <cx:pt idx="562">-0.0018110991683934199</cx:pt>
          <cx:pt idx="563">0.0113644506851651</cx:pt>
          <cx:pt idx="564">-0.0101775590618884</cx:pt>
          <cx:pt idx="565">-0.037123727311866403</cx:pt>
          <cx:pt idx="566">-0.039857811234171203</cx:pt>
          <cx:pt idx="567">0.028209482948193702</cx:pt>
          <cx:pt idx="568">-0.0023748447828240002</cx:pt>
          <cx:pt idx="569">0.0026681794507538801</cx:pt>
          <cx:pt idx="570">-0.0038590889887281398</cx:pt>
          <cx:pt idx="571">-0.070420058516094203</cx:pt>
          <cx:pt idx="572">-0.0129969909781581</cx:pt>
          <cx:pt idx="573">0.00736720627408184</cx:pt>
          <cx:pt idx="574">0.013645469192896499</cx:pt>
          <cx:pt idx="575">0.042028159629870103</cx:pt>
          <cx:pt idx="576">0.030093063575764099</cx:pt>
          <cx:pt idx="577">-0.0335610095883105</cx:pt>
          <cx:pt idx="578">-0.031729096370801797</cx:pt>
          <cx:pt idx="579">-0.033237054950936699</cx:pt>
          <cx:pt idx="580">0.0042924287371527503</cx:pt>
          <cx:pt idx="581">0.025222851392939599</cx:pt>
          <cx:pt idx="582">0.017623414108758499</cx:pt>
          <cx:pt idx="583">-0.00401342822335046</cx:pt>
          <cx:pt idx="584">1.2538681324950801e-05</cx:pt>
          <cx:pt idx="585">-0.0146284218468816</cx:pt>
          <cx:pt idx="586">4.6168593749259702e-05</cx:pt>
          <cx:pt idx="587">-0.000168640698864733</cx:pt>
          <cx:pt idx="588">-0.00040319926615096902</cx:pt>
          <cx:pt idx="589">3.5208282767118997e-05</cx:pt>
          <cx:pt idx="590">-0.0013627283034617201</cx:pt>
          <cx:pt idx="591">-0.00101840309601369</cx:pt>
          <cx:pt idx="592">0.00101929207183044</cx:pt>
          <cx:pt idx="593">-0.0077563505318703997</cx:pt>
          <cx:pt idx="594">-0.015332292173823399</cx:pt>
          <cx:pt idx="595">0.0082223731276175292</cx:pt>
          <cx:pt idx="596">0.052683897534751702</cx:pt>
          <cx:pt idx="597">0.0029559103984885698</cx:pt>
          <cx:pt idx="598">-0.0327875781514387</cx:pt>
          <cx:pt idx="599">-0.015874370240720199</cx:pt>
          <cx:pt idx="600">-0.032232167104548501</cx:pt>
          <cx:pt idx="601">0.036146781670669398</cx:pt>
          <cx:pt idx="602">0.0152578416520463</cx:pt>
          <cx:pt idx="603">0.091133772497368301</cx:pt>
          <cx:pt idx="604">0.027256050252410301</cx:pt>
          <cx:pt idx="605">-0.034509271669788698</cx:pt>
          <cx:pt idx="606">-0.061876210204690002</cx:pt>
          <cx:pt idx="607">-0.034921324050917101</cx:pt>
          <cx:pt idx="608">0.024312473572440398</cx:pt>
          <cx:pt idx="609">0.017563739904299699</cx:pt>
          <cx:pt idx="610">0.0218798759486451</cx:pt>
          <cx:pt idx="611">0.010620051437694501</cx:pt>
          <cx:pt idx="612">0.0018551607676360301</cx:pt>
          <cx:pt idx="613">-0.0138131935392427</cx:pt>
          <cx:pt idx="614">-0.00084635499566861603</cx:pt>
          <cx:pt idx="615">0.000204574170227221</cx:pt>
          <cx:pt idx="616">0.00022675622327648299</cx:pt>
          <cx:pt idx="617">-0.00038561600357395599</cx:pt>
          <cx:pt idx="618">-0.00095369384623172199</cx:pt>
          <cx:pt idx="619">-0.0066488700808588</cx:pt>
          <cx:pt idx="620">-0.0128687683461522</cx:pt>
          <cx:pt idx="621">-0.00330483575881579</cx:pt>
          <cx:pt idx="622">0.00248554365833448</cx:pt>
          <cx:pt idx="623">0.0117927511155018</cx:pt>
          <cx:pt idx="624">0.016275065753662301</cx:pt>
          <cx:pt idx="625">-0.0046643423617979901</cx:pt>
          <cx:pt idx="626">-0.055278608799499099</cx:pt>
          <cx:pt idx="627">-0.044364702703754602</cx:pt>
          <cx:pt idx="628">-0.021673802668562999</cx:pt>
          <cx:pt idx="629">-0.012201124851830499</cx:pt>
          <cx:pt idx="630">0.0322682264370713</cx:pt>
          <cx:pt idx="631">0.077326896444560103</cx:pt>
          <cx:pt idx="632">0.0143345158480174</cx:pt>
          <cx:pt idx="633">-0.034366268575635101</cx:pt>
          <cx:pt idx="634">-0.084137055766406094</cx:pt>
          <cx:pt idx="635">-0.0075088195261989099</cx:pt>
          <cx:pt idx="636">0.0184633047363718</cx:pt>
          <cx:pt idx="637">0.064098652864711295</cx:pt>
          <cx:pt idx="638">0.045907838047307699</cx:pt>
          <cx:pt idx="639">0.00769671977933518</cx:pt>
          <cx:pt idx="640">-0.0051627195340980302</cx:pt>
          <cx:pt idx="641">-0.0073294431634084002</cx:pt>
          <cx:pt idx="642">-0.00033850645525059701</cx:pt>
          <cx:pt idx="643">-2.11116472051523e-05</cx:pt>
          <cx:pt idx="644">-0.00049616019668257804</cx:pt>
          <cx:pt idx="645">8.3405617439542601e-05</cx:pt>
          <cx:pt idx="646">-0.0010441014698931799</cx:pt>
          <cx:pt idx="647">-0.0035247929377738899</cx:pt>
          <cx:pt idx="648">-0.013072835201341801</cx:pt>
          <cx:pt idx="649">-0.01251476968933</cx:pt>
          <cx:pt idx="650">0.018694385619038901</cx:pt>
          <cx:pt idx="651">0.028968708187038401</cx:pt>
          <cx:pt idx="652">0.0097979640315316602</cx:pt>
          <cx:pt idx="653">-0.025939031353053501</cx:pt>
          <cx:pt idx="654">-0.111637153636638</cx:pt>
          <cx:pt idx="655">-0.091365974271735803</cx:pt>
          <cx:pt idx="656">-0.025195260235635699</cx:pt>
          <cx:pt idx="657">-0.0227812612133317</cx:pt>
          <cx:pt idx="658">0.082242484750959993</cx:pt>
          <cx:pt idx="659">0.047069112259977501</cx:pt>
          <cx:pt idx="660">0.132500444442476</cx:pt>
          <cx:pt idx="661">0.066018567997535499</cx:pt>
          <cx:pt idx="662">-0.014034390785093</cx:pt>
          <cx:pt idx="663">-0.060180906843632198</cx:pt>
          <cx:pt idx="664">-0.049265470195772397</cx:pt>
          <cx:pt idx="665">0.052331779582067597</cx:pt>
          <cx:pt idx="666">0.051742301220130599</cx:pt>
          <cx:pt idx="667">0.000342646635486487</cx:pt>
          <cx:pt idx="668">-0.023206094516176199</cx:pt>
          <cx:pt idx="669">-0.00159193398933208</cx:pt>
          <cx:pt idx="670">-0.00064832751759755095</cx:pt>
          <cx:pt idx="671">-8.32666716215476e-05</cx:pt>
          <cx:pt idx="672">-0.00014399879056723901</cx:pt>
          <cx:pt idx="673">0.00043675222931718199</cx:pt>
          <cx:pt idx="674">0.000233770643248073</cx:pt>
          <cx:pt idx="675">-0.00069084682518771997</cx:pt>
          <cx:pt idx="676">-0.00098895721972480904</cx:pt>
          <cx:pt idx="677">0.0021332161753945902</cx:pt>
          <cx:pt idx="678">0.00065773838864011298</cx:pt>
          <cx:pt idx="679">-0.00600840386484472</cx:pt>
          <cx:pt idx="680">-0.035941752108991101</cx:pt>
          <cx:pt idx="681">-0.048506975829388801</cx:pt>
          <cx:pt idx="682">-0.10348838692682701</cx:pt>
          <cx:pt idx="683">-0.095054049859555304</cx:pt>
          <cx:pt idx="684">-0.087103788581617395</cx:pt>
          <cx:pt idx="685">0.087871744571118404</cx:pt>
          <cx:pt idx="686">0.104032016564442</cx:pt>
          <cx:pt idx="687">0.048276304302672102</cx:pt>
          <cx:pt idx="688">0.10132469929106599</cx:pt>
          <cx:pt idx="689">0.0864687228834157</cx:pt>
          <cx:pt idx="690">-0.00049869599601016904</cx:pt>
          <cx:pt idx="691">-0.093714541195719606</cx:pt>
          <cx:pt idx="692">-0.064550309899765901</cx:pt>
          <cx:pt idx="693">0.0091032543229651007</cx:pt>
          <cx:pt idx="694">0.0323482648294421</cx:pt>
          <cx:pt idx="695">0.0080108399110537503</cx:pt>
          <cx:pt idx="696">-0.0041202038414101302</cx:pt>
          <cx:pt idx="697">-0.00012641567734370801</cx:pt>
          <cx:pt idx="698">-0.00039457775400063299</cx:pt>
          <cx:pt idx="699">0.00053757419900611505</cx:pt>
          <cx:pt idx="700">8.8586987328230602e-05</cx:pt>
          <cx:pt idx="701">0.000121698608176014</cx:pt>
          <cx:pt idx="702">-0.00043108719224356501</cx:pt>
          <cx:pt idx="703">0.00067273963508731498</cx:pt>
          <cx:pt idx="704">0.00149589740303579</cx:pt>
          <cx:pt idx="705">-0.0014657958216820299</cx:pt>
          <cx:pt idx="706">-0.0081178723700763705</cx:pt>
          <cx:pt idx="707">-0.028731538029055301</cx:pt>
          <cx:pt idx="708">-0.049884350230381999</cx:pt>
          <cx:pt idx="709">-0.066902897487570903</cx:pt>
          <cx:pt idx="710">-0.076493183794669697</cx:pt>
          <cx:pt idx="711">-0.044625454818138198</cx:pt>
          <cx:pt idx="712">-0.103219497914234</cx:pt>
          <cx:pt idx="713">-0.022811536023076499</cx:pt>
          <cx:pt idx="714">0.033011331521075403</cx:pt>
          <cx:pt idx="715">0.037681611972864702</cx:pt>
          <cx:pt idx="716">0.035507572781122897</cx:pt>
          <cx:pt idx="717">0.0135335480597811</cx:pt>
          <cx:pt idx="718">-0.0063528733963143496</cx:pt>
          <cx:pt idx="719">-0.143287080824088</cx:pt>
          <cx:pt idx="720">-0.087399282383717206</cx:pt>
          <cx:pt idx="721">-0.037340167110458303</cx:pt>
          <cx:pt idx="722">-0.0064341556018359903</cx:pt>
          <cx:pt idx="723">-0.0047923214968306803</cx:pt>
          <cx:pt idx="724">-0.0045477067105686502</cx:pt>
          <cx:pt idx="725">0.00028453701982742</cx:pt>
          <cx:pt idx="726">3.46877217437888e-05</cx:pt>
          <cx:pt idx="727">-0.00045855363395450098</cx:pt>
          <cx:pt idx="728">-0.00063702932647735199</cx:pt>
          <cx:pt idx="729">0.00010045057075438701</cx:pt>
          <cx:pt idx="730">0.000428402991236732</cx:pt>
          <cx:pt idx="731">0.00013248873410095201</cx:pt>
          <cx:pt idx="732">0.0014890619099032301</cx:pt>
          <cx:pt idx="733">-0.00070518687412039196</cx:pt>
          <cx:pt idx="734">-0.0021450372933929799</cx:pt>
          <cx:pt idx="735">-0.00656635264524823</cx:pt>
          <cx:pt idx="736">-0.0250570976060637</cx:pt>
          <cx:pt idx="737">-0.033242711211420001</cx:pt>
          <cx:pt idx="738">-0.048246289607225497</cx:pt>
          <cx:pt idx="739">-0.048636077249939798</cx:pt>
          <cx:pt idx="740">-0.062362152665190698</cx:pt>
          <cx:pt idx="741">-0.078494246359414793</cx:pt>
          <cx:pt idx="742">-0.090614498270501401</cx:pt>
          <cx:pt idx="743">-0.060362814573787803</cx:pt>
          <cx:pt idx="744">-0.092673986170730402</cx:pt>
          <cx:pt idx="745">-0.117937707131821</cx:pt>
          <cx:pt idx="746">-0.079253227154608294</cx:pt>
          <cx:pt idx="747">-0.079730930297178301</cx:pt>
          <cx:pt idx="748">-0.037389184270431301</cx:pt>
          <cx:pt idx="749">-0.014290463591468299</cx:pt>
          <cx:pt idx="750">-0.0051089389576808603</cx:pt>
          <cx:pt idx="751">0.00031621732944739898</cx:pt>
          <cx:pt idx="752">-0.00031926206782573299</cx:pt>
          <cx:pt idx="753">-0.00057896359852789103</cx:pt>
          <cx:pt idx="754">0.000303917222923956</cx:pt>
          <cx:pt idx="755">-0.00021172418760215001</cx:pt>
          <cx:pt idx="756">-0.00024254643887126101</cx:pt>
          <cx:pt idx="757">-0.00057447499420068202</cx:pt>
          <cx:pt idx="758">-0.00025877965021457299</cx:pt>
          <cx:pt idx="759">-0.00027931227102558401</cx:pt>
          <cx:pt idx="760">0.00071175042448861703</cx:pt>
          <cx:pt idx="761">-2.2039074893542099e-05</cx:pt>
          <cx:pt idx="762">-0.0022029513898916202</cx:pt>
          <cx:pt idx="763">-0.0087966369433322301</cx:pt>
          <cx:pt idx="764">-0.0090443164387760192</cx:pt>
          <cx:pt idx="765">-0.0025972748353901799</cx:pt>
          <cx:pt idx="766">-0.0040735006692073803</cx:pt>
          <cx:pt idx="767">-0.0021833640563200898</cx:pt>
          <cx:pt idx="768">0.0017198416465298899</cx:pt>
          <cx:pt idx="769">-0.0022973255775067501</cx:pt>
          <cx:pt idx="770">-0.015398796119217699</cx:pt>
          <cx:pt idx="771">-0.0052393444125684802</cx:pt>
          <cx:pt idx="772">-0.0089314730821663194</cx:pt>
          <cx:pt idx="773">-0.0072701288477614702</cx:pt>
          <cx:pt idx="774">-0.010448543204388599</cx:pt>
          <cx:pt idx="775">-0.0046382715943009299</cx:pt>
          <cx:pt idx="776">-0.00061388642730895602</cx:pt>
          <cx:pt idx="777">-0.00341131267202141</cx:pt>
          <cx:pt idx="778">-0.0022105147988800101</cx:pt>
          <cx:pt idx="779">-0.000100402810928753</cx:pt>
          <cx:pt idx="780">0.00044580249048226502</cx:pt>
          <cx:pt idx="781">0.00019606940262870899</cx:pt>
          <cx:pt idx="782">3.4315101794976297e-05</cx:pt>
          <cx:pt idx="783">-0.000116547522266264</cx:pt>
          <cx:pt idx="784">0.0012116434380256751</cx:pt>
          <cx:pt idx="785">-0.00107624157370066</cx:pt>
          <cx:pt idx="786">0.0013125428557392625</cx:pt>
          <cx:pt idx="787">0.00452946816766925</cx:pt>
          <cx:pt idx="788">-0.0036831643687622751</cx:pt>
          <cx:pt idx="789">0.012938867878113351</cx:pt>
          <cx:pt idx="790">0.016378148817921826</cx:pt>
          <cx:pt idx="791">0.0077080666541007748</cx:pt>
          <cx:pt idx="792">0.0057028508072271998</cx:pt>
          <cx:pt idx="793">-0.0023329130315946425</cx:pt>
          <cx:pt idx="794">-0.056070135695359249</cx:pt>
          <cx:pt idx="795">-0.095075102811256251</cx:pt>
          <cx:pt idx="796">-0.062840058508484495</cx:pt>
          <cx:pt idx="797">-0.0116600845553136</cx:pt>
          <cx:pt idx="798">0.0327172242987505</cx:pt>
          <cx:pt idx="799">0.039356546739414001</cx:pt>
          <cx:pt idx="800">0.039383396170589002</cx:pt>
          <cx:pt idx="801">0.021619125714859501</cx:pt>
          <cx:pt idx="802">0.03389975763591125</cx:pt>
          <cx:pt idx="803">0.02698959273496675</cx:pt>
          <cx:pt idx="804">0.01314795290045</cx:pt>
          <cx:pt idx="805">0.0070881423625770504</cx:pt>
          <cx:pt idx="806">0.0046278684658309999</cx:pt>
          <cx:pt idx="807">0.0025202453957034999</cx:pt>
          <cx:pt idx="808">0.00085607376376651504</cx:pt>
          <cx:pt idx="809">6.9376972928062003e-05</cx:pt>
          <cx:pt idx="810">-6.1975755723202254e-05</cx:pt>
          <cx:pt idx="811">0.0023306462858959098</cx:pt>
          <cx:pt idx="812">0.00065234880031084751</cx:pt>
          <cx:pt idx="813">-0.0045091570516346503</cx:pt>
          <cx:pt idx="814">-0.0034343816549215001</cx:pt>
          <cx:pt idx="815">-0.011590763030402825</cx:pt>
          <cx:pt idx="816">-0.0087686917429647751</cx:pt>
          <cx:pt idx="817">-0.0058689262033096998</cx:pt>
          <cx:pt idx="818">0.026351710126392501</cx:pt>
          <cx:pt idx="819">0.023570315281299124</cx:pt>
          <cx:pt idx="820">-0.003736868750559225</cx:pt>
          <cx:pt idx="821">0.00092593520001308998</cx:pt>
          <cx:pt idx="822">-0.062721618541243002</cx:pt>
          <cx:pt idx="823">-0.081441527747937253</cx:pt>
          <cx:pt idx="824">-0.057191413120223251</cx:pt>
          <cx:pt idx="825">0.022889022810469575</cx:pt>
          <cx:pt idx="826">0.063192391053440752</cx:pt>
          <cx:pt idx="827">0.028799597426352751</cx:pt>
          <cx:pt idx="828">0.01373253909455345</cx:pt>
          <cx:pt idx="829">0.003236212598400475</cx:pt>
          <cx:pt idx="830">0.0095564752307608757</cx:pt>
          <cx:pt idx="831">-0.0016522045135435326</cx:pt>
          <cx:pt idx="832">-0.0022820429483239751</cx:pt>
          <cx:pt idx="833">0.0019073447211443524</cx:pt>
          <cx:pt idx="834">0.0079452398528252755</cx:pt>
          <cx:pt idx="835">-0.0022001385923381151</cx:pt>
          <cx:pt idx="836">-0.00033682919422816499</cx:pt>
          <cx:pt idx="837">3.6079032632156747e-05</cx:pt>
          <cx:pt idx="838">-0.0001861311758547805</cx:pt>
          <cx:pt idx="839">-0.00077033141708515501</cx:pt>
          <cx:pt idx="840">-0.0012625735324030326</cx:pt>
          <cx:pt idx="841">-0.0012968759233831575</cx:pt>
          <cx:pt idx="842">-0.0024187385717807327</cx:pt>
          <cx:pt idx="843">-0.024141531598959824</cx:pt>
          <cx:pt idx="844">-0.02682955423356375</cx:pt>
          <cx:pt idx="845">0.00084877408478440004</cx:pt>
          <cx:pt idx="846">0.027138582525383748</cx:pt>
          <cx:pt idx="847">0.025227756465175749</cx:pt>
          <cx:pt idx="848">0.011912915143983726</cx:pt>
          <cx:pt idx="849">-0.002564311076260475</cx:pt>
          <cx:pt idx="850">-0.061847248705454751</cx:pt>
          <cx:pt idx="851">-0.090130823094789494</cx:pt>
          <cx:pt idx="852">-0.036837207894132001</cx:pt>
          <cx:pt idx="853">0.043919170049025499</cx:pt>
          <cx:pt idx="854">0.043455580825116753</cx:pt>
          <cx:pt idx="855">0.019836483203170174</cx:pt>
          <cx:pt idx="856">0.021581296302302124</cx:pt>
          <cx:pt idx="857">0.0043943674259815501</cx:pt>
          <cx:pt idx="858">6.3243189136243252e-05</cx:pt>
          <cx:pt idx="859">-0.0085199602519116253</cx:pt>
          <cx:pt idx="860">-0.0078922301744030008</cx:pt>
          <cx:pt idx="861">0.01079534778740095</cx:pt>
          <cx:pt idx="862">0.0014786346808672226</cx:pt>
          <cx:pt idx="863">-0.0029850352078675752</cx:pt>
          <cx:pt idx="864">0.0001150816166979655</cx:pt>
          <cx:pt idx="865">-5.3672796089589253e-05</cx:pt>
          <cx:pt idx="866">-4.3404682926100253e-05</cx:pt>
          <cx:pt idx="867">0.00075608605327536502</cx:pt>
          <cx:pt idx="868">-0.00073395065201179745</cx:pt>
          <cx:pt idx="869">0.0010024854877898075</cx:pt>
          <cx:pt idx="870">-0.00030518017883681998</cx:pt>
          <cx:pt idx="871">-0.045618673574877998</cx:pt>
          <cx:pt idx="872">-0.019856021542162199</cx:pt>
          <cx:pt idx="873">0.019950166715027948</cx:pt>
          <cx:pt idx="874">0.021941892896890226</cx:pt>
          <cx:pt idx="875">0.018971031388877124</cx:pt>
          <cx:pt idx="876">0.0053352528079577003</cx:pt>
          <cx:pt idx="877">0.0032683498307659749</cx:pt>
          <cx:pt idx="878">-0.070381098657328001</cx:pt>
          <cx:pt idx="879">-0.076344680224030251</cx:pt>
          <cx:pt idx="880">-0.0099334018115088494</cx:pt>
          <cx:pt idx="881">0.025632982207567</cx:pt>
          <cx:pt idx="882">0.042195958428913251</cx:pt>
          <cx:pt idx="883">0.028337498543496251</cx:pt>
          <cx:pt idx="884">0.0012116434380256751</cx:pt>
          <cx:pt idx="885">-0.00107624157370066</cx:pt>
          <cx:pt idx="886">0.0013125428557392625</cx:pt>
          <cx:pt idx="887">0.00452946816766925</cx:pt>
          <cx:pt idx="888">-0.0036831643687622751</cx:pt>
          <cx:pt idx="889">0.012938867878113351</cx:pt>
          <cx:pt idx="890">0.016378148817921826</cx:pt>
          <cx:pt idx="891">0.0077080666541007748</cx:pt>
          <cx:pt idx="892">0.0057028508072271998</cx:pt>
          <cx:pt idx="893">-0.0023329130315946425</cx:pt>
          <cx:pt idx="894">-0.056070135695359249</cx:pt>
          <cx:pt idx="895">-0.095075102811256251</cx:pt>
          <cx:pt idx="896">-0.062840058508484495</cx:pt>
          <cx:pt idx="897">-0.0116600845553136</cx:pt>
          <cx:pt idx="898">0.0327172242987505</cx:pt>
          <cx:pt idx="899">0.039356546739414001</cx:pt>
          <cx:pt idx="900">0.039383396170589002</cx:pt>
          <cx:pt idx="901">0.021619125714859501</cx:pt>
          <cx:pt idx="902">0.03389975763591125</cx:pt>
          <cx:pt idx="903">0.02698959273496675</cx:pt>
          <cx:pt idx="904">0.01314795290045</cx:pt>
          <cx:pt idx="905">0.0070881423625770504</cx:pt>
          <cx:pt idx="906">0.0046278684658309999</cx:pt>
          <cx:pt idx="907">0.0025202453957034999</cx:pt>
          <cx:pt idx="908">0.00085607376376651504</cx:pt>
          <cx:pt idx="909">6.9376972928062003e-05</cx:pt>
          <cx:pt idx="910">-6.1975755723202254e-05</cx:pt>
          <cx:pt idx="911">0.0023306462858959098</cx:pt>
          <cx:pt idx="912">0.00065234880031084751</cx:pt>
          <cx:pt idx="913">-0.0045091570516346503</cx:pt>
          <cx:pt idx="914">-0.0034343816549215001</cx:pt>
          <cx:pt idx="915">-0.011590763030402825</cx:pt>
          <cx:pt idx="916">-0.0087686917429647751</cx:pt>
          <cx:pt idx="917">-0.0058689262033096998</cx:pt>
          <cx:pt idx="918">0.026351710126392501</cx:pt>
          <cx:pt idx="919">0.023570315281299124</cx:pt>
          <cx:pt idx="920">-0.003736868750559225</cx:pt>
          <cx:pt idx="921">0.00092593520001308998</cx:pt>
          <cx:pt idx="922">-0.062721618541243002</cx:pt>
          <cx:pt idx="923">-0.081441527747937253</cx:pt>
          <cx:pt idx="924">-0.057191413120223251</cx:pt>
          <cx:pt idx="925">0.022889022810469575</cx:pt>
          <cx:pt idx="926">0.063192391053440752</cx:pt>
          <cx:pt idx="927">0.028799597426352751</cx:pt>
          <cx:pt idx="928">0.01373253909455345</cx:pt>
          <cx:pt idx="929">0.003236212598400475</cx:pt>
          <cx:pt idx="930">0.0095564752307608757</cx:pt>
          <cx:pt idx="931">-0.0016522045135435326</cx:pt>
          <cx:pt idx="932">-0.0022820429483239751</cx:pt>
          <cx:pt idx="933">0.0019073447211443524</cx:pt>
          <cx:pt idx="934">0.0079452398528252755</cx:pt>
          <cx:pt idx="935">-0.0022001385923381151</cx:pt>
          <cx:pt idx="936">-0.00033682919422816499</cx:pt>
          <cx:pt idx="937">3.6079032632156747e-05</cx:pt>
          <cx:pt idx="938">-0.0001861311758547805</cx:pt>
          <cx:pt idx="939">-0.00077033141708515501</cx:pt>
          <cx:pt idx="940">-0.0012625735324030326</cx:pt>
          <cx:pt idx="941">-0.0012968759233831575</cx:pt>
          <cx:pt idx="942">-0.0024187385717807327</cx:pt>
          <cx:pt idx="943">-0.024141531598959824</cx:pt>
          <cx:pt idx="944">-0.02682955423356375</cx:pt>
          <cx:pt idx="945">0.00084877408478440004</cx:pt>
          <cx:pt idx="946">0.027138582525383748</cx:pt>
          <cx:pt idx="947">0.025227756465175749</cx:pt>
          <cx:pt idx="948">0.011912915143983726</cx:pt>
          <cx:pt idx="949">-0.002564311076260475</cx:pt>
          <cx:pt idx="950">-0.061847248705454751</cx:pt>
          <cx:pt idx="951">-0.090130823094789494</cx:pt>
          <cx:pt idx="952">-0.036837207894132001</cx:pt>
          <cx:pt idx="953">0.043919170049025499</cx:pt>
          <cx:pt idx="954">0.043455580825116753</cx:pt>
          <cx:pt idx="955">0.019836483203170174</cx:pt>
          <cx:pt idx="956">0.021581296302302124</cx:pt>
          <cx:pt idx="957">0.0043943674259815501</cx:pt>
          <cx:pt idx="958">6.3243189136243252e-05</cx:pt>
          <cx:pt idx="959">-0.0085199602519116253</cx:pt>
          <cx:pt idx="960">-0.0078922301744030008</cx:pt>
          <cx:pt idx="961">0.01079534778740095</cx:pt>
          <cx:pt idx="962">0.0014786346808672226</cx:pt>
          <cx:pt idx="963">-0.0029850352078675752</cx:pt>
          <cx:pt idx="964">0.0001150816166979655</cx:pt>
          <cx:pt idx="965">-5.3672796089589253e-05</cx:pt>
          <cx:pt idx="966">-4.3404682926100253e-05</cx:pt>
          <cx:pt idx="967">0.00075608605327536502</cx:pt>
          <cx:pt idx="968">-0.00073395065201179745</cx:pt>
          <cx:pt idx="969">0.0010024854877898075</cx:pt>
          <cx:pt idx="970">-0.00030518017883681998</cx:pt>
          <cx:pt idx="971">-0.045618673574877998</cx:pt>
          <cx:pt idx="972">-0.019856021542162199</cx:pt>
          <cx:pt idx="973">0.019950166715027948</cx:pt>
          <cx:pt idx="974">0.021941892896890226</cx:pt>
          <cx:pt idx="975">0.018971031388877124</cx:pt>
          <cx:pt idx="976">0.0053352528079577003</cx:pt>
          <cx:pt idx="977">0.0032683498307659749</cx:pt>
          <cx:pt idx="978">-0.070381098657328001</cx:pt>
          <cx:pt idx="979">-0.076344680224030251</cx:pt>
          <cx:pt idx="980">-0.0099334018115088494</cx:pt>
          <cx:pt idx="981">0.025632982207567</cx:pt>
          <cx:pt idx="982">0.042195958428913251</cx:pt>
          <cx:pt idx="983">0.028337498543496251</cx:pt>
          <cx:pt idx="984">0.0012116434380256751</cx:pt>
          <cx:pt idx="985">-0.00107624157370066</cx:pt>
          <cx:pt idx="986">0.0013125428557392625</cx:pt>
          <cx:pt idx="987">0.00452946816766925</cx:pt>
          <cx:pt idx="988">-0.0036831643687622751</cx:pt>
          <cx:pt idx="989">0.012938867878113351</cx:pt>
          <cx:pt idx="990">0.016378148817921826</cx:pt>
          <cx:pt idx="991">0.0077080666541007748</cx:pt>
          <cx:pt idx="992">0.0057028508072271998</cx:pt>
          <cx:pt idx="993">-0.0023329130315946425</cx:pt>
          <cx:pt idx="994">-0.056070135695359249</cx:pt>
          <cx:pt idx="995">-0.095075102811256251</cx:pt>
          <cx:pt idx="996">-0.062840058508484495</cx:pt>
          <cx:pt idx="997">-0.0116600845553136</cx:pt>
          <cx:pt idx="998">0.0327172242987505</cx:pt>
          <cx:pt idx="999">0.039356546739414001</cx:pt>
          <cx:pt idx="1000">0.039383396170589002</cx:pt>
          <cx:pt idx="1001">0.021619125714859501</cx:pt>
          <cx:pt idx="1002">0.03389975763591125</cx:pt>
          <cx:pt idx="1003">0.02698959273496675</cx:pt>
          <cx:pt idx="1004">0.01314795290045</cx:pt>
          <cx:pt idx="1005">0.0070881423625770504</cx:pt>
          <cx:pt idx="1006">0.0046278684658309999</cx:pt>
          <cx:pt idx="1007">0.0025202453957034999</cx:pt>
          <cx:pt idx="1008">0.00085607376376651504</cx:pt>
          <cx:pt idx="1009">6.9376972928062003e-05</cx:pt>
          <cx:pt idx="1010">-6.1975755723202254e-05</cx:pt>
          <cx:pt idx="1011">0.0023306462858959098</cx:pt>
          <cx:pt idx="1012">0.00065234880031084751</cx:pt>
          <cx:pt idx="1013">-0.0045091570516346503</cx:pt>
          <cx:pt idx="1014">-0.0034343816549215001</cx:pt>
          <cx:pt idx="1015">-0.011590763030402825</cx:pt>
          <cx:pt idx="1016">-0.0087686917429647751</cx:pt>
          <cx:pt idx="1017">-0.0058689262033096998</cx:pt>
          <cx:pt idx="1018">0.026351710126392501</cx:pt>
          <cx:pt idx="1019">0.023570315281299124</cx:pt>
          <cx:pt idx="1020">-0.003736868750559225</cx:pt>
          <cx:pt idx="1021">0.00092593520001308998</cx:pt>
          <cx:pt idx="1022">-0.062721618541243002</cx:pt>
          <cx:pt idx="1023">-0.081441527747937253</cx:pt>
          <cx:pt idx="1024">-0.057191413120223251</cx:pt>
          <cx:pt idx="1025">0.022889022810469575</cx:pt>
          <cx:pt idx="1026">0.063192391053440752</cx:pt>
          <cx:pt idx="1027">0.028799597426352751</cx:pt>
          <cx:pt idx="1028">0.01373253909455345</cx:pt>
          <cx:pt idx="1029">0.003236212598400475</cx:pt>
          <cx:pt idx="1030">0.0095564752307608757</cx:pt>
          <cx:pt idx="1031">-0.0016522045135435326</cx:pt>
          <cx:pt idx="1032">-0.0022820429483239751</cx:pt>
          <cx:pt idx="1033">0.0019073447211443524</cx:pt>
          <cx:pt idx="1034">0.0079452398528252755</cx:pt>
          <cx:pt idx="1035">-0.0022001385923381151</cx:pt>
          <cx:pt idx="1036">-0.00033682919422816499</cx:pt>
          <cx:pt idx="1037">3.6079032632156747e-05</cx:pt>
          <cx:pt idx="1038">-0.0001861311758547805</cx:pt>
          <cx:pt idx="1039">-0.00077033141708515501</cx:pt>
          <cx:pt idx="1040">-0.0012625735324030326</cx:pt>
          <cx:pt idx="1041">-0.0012968759233831575</cx:pt>
          <cx:pt idx="1042">-0.0024187385717807327</cx:pt>
          <cx:pt idx="1043">-0.024141531598959824</cx:pt>
          <cx:pt idx="1044">-0.02682955423356375</cx:pt>
          <cx:pt idx="1045">0.00084877408478440004</cx:pt>
          <cx:pt idx="1046">0.027138582525383748</cx:pt>
          <cx:pt idx="1047">0.025227756465175749</cx:pt>
          <cx:pt idx="1048">0.011912915143983726</cx:pt>
          <cx:pt idx="1049">-0.002564311076260475</cx:pt>
          <cx:pt idx="1050">-0.061847248705454751</cx:pt>
          <cx:pt idx="1051">-0.090130823094789494</cx:pt>
          <cx:pt idx="1052">-0.036837207894132001</cx:pt>
          <cx:pt idx="1053">0.043919170049025499</cx:pt>
          <cx:pt idx="1054">0.043455580825116753</cx:pt>
          <cx:pt idx="1055">0.019836483203170174</cx:pt>
          <cx:pt idx="1056">0.021581296302302124</cx:pt>
          <cx:pt idx="1057">0.0043943674259815501</cx:pt>
          <cx:pt idx="1058">6.3243189136243252e-05</cx:pt>
          <cx:pt idx="1059">-0.0085199602519116253</cx:pt>
          <cx:pt idx="1060">-0.0078922301744030008</cx:pt>
          <cx:pt idx="1061">0.01079534778740095</cx:pt>
          <cx:pt idx="1062">0.0014786346808672226</cx:pt>
          <cx:pt idx="1063">-0.0029850352078675752</cx:pt>
          <cx:pt idx="1064">0.0001150816166979655</cx:pt>
          <cx:pt idx="1065">-5.3672796089589253e-05</cx:pt>
          <cx:pt idx="1066">-4.3404682926100253e-05</cx:pt>
          <cx:pt idx="1067">0.00075608605327536502</cx:pt>
          <cx:pt idx="1068">-0.00073395065201179745</cx:pt>
          <cx:pt idx="1069">0.0010024854877898075</cx:pt>
          <cx:pt idx="1070">-0.00030518017883681998</cx:pt>
          <cx:pt idx="1071">-0.045618673574877998</cx:pt>
          <cx:pt idx="1072">-0.019856021542162199</cx:pt>
          <cx:pt idx="1073">0.019950166715027948</cx:pt>
          <cx:pt idx="1074">0.021941892896890226</cx:pt>
          <cx:pt idx="1075">0.018971031388877124</cx:pt>
          <cx:pt idx="1076">0.0053352528079577003</cx:pt>
          <cx:pt idx="1077">0.0032683498307659749</cx:pt>
          <cx:pt idx="1078">-0.070381098657328001</cx:pt>
          <cx:pt idx="1079">-0.076344680224030251</cx:pt>
          <cx:pt idx="1080">-0.0099334018115088494</cx:pt>
          <cx:pt idx="1081">0.025632982207567</cx:pt>
          <cx:pt idx="1082">0.042195958428913251</cx:pt>
          <cx:pt idx="1083">0.028337498543496251</cx:pt>
        </cx:lvl>
      </cx:numDim>
    </cx:data>
    <cx:data id="193">
      <cx:numDim type="val">
        <cx:f>Sheet2!$GL$1:$GL$1084</cx:f>
        <cx:lvl ptCount="1084" formatCode="G/通用格式">
          <cx:pt idx="0">0.00078066026434366704</cx:pt>
          <cx:pt idx="1">0.00014348699233205999</cx:pt>
          <cx:pt idx="2">-0.00016756524446577499</cx:pt>
          <cx:pt idx="3">-0.00046476087617241797</cx:pt>
          <cx:pt idx="4">-7.0110178380331696e-05</cx:pt>
          <cx:pt idx="5">-0.00013500257593107299</cx:pt>
          <cx:pt idx="6">-0.00013871269288604599</cx:pt>
          <cx:pt idx="7">-0.00076051928138229905</cx:pt>
          <cx:pt idx="8">-0.00044417339914356501</cx:pt>
          <cx:pt idx="9">-0.00021357548295380599</cx:pt>
          <cx:pt idx="10">0.00046339782499817302</cx:pt>
          <cx:pt idx="11">-0.00040536555926848301</cx:pt>
          <cx:pt idx="12">8.3545169585028502e-05</cx:pt>
          <cx:pt idx="13">-0.00034932505295414101</cx:pt>
          <cx:pt idx="14">-0.00019581627857609101</cx:pt>
          <cx:pt idx="15">-4.39803957196354e-05</cx:pt>
          <cx:pt idx="16">0.000748559118291252</cx:pt>
          <cx:pt idx="17">-0.000102805555986347</cx:pt>
          <cx:pt idx="18">0.00047614080435785198</cx:pt>
          <cx:pt idx="19">-5.9034748418225002e-05</cx:pt>
          <cx:pt idx="20">-0.00053099313642263404</cx:pt>
          <cx:pt idx="21">1.7295521823560199e-05</cx:pt>
          <cx:pt idx="22">-0.00058567734207410098</cx:pt>
          <cx:pt idx="23">0.00028967995868822699</cx:pt>
          <cx:pt idx="24">-5.9124117789256903e-05</cx:pt>
          <cx:pt idx="25">0.0003205129463712</cx:pt>
          <cx:pt idx="26">0.00067576585391907005</cx:pt>
          <cx:pt idx="27">-0.00045494867090610801</cx:pt>
          <cx:pt idx="28">-0.00055130723843109498</cx:pt>
          <cx:pt idx="29">0.000608327627031623</cx:pt>
          <cx:pt idx="30">0.00065331749723511598</cx:pt>
          <cx:pt idx="31">-0.00044564701472373398</cx:pt>
          <cx:pt idx="32">-8.3628632127682995e-05</cx:pt>
          <cx:pt idx="33">0.00055785385061901595</cx:pt>
          <cx:pt idx="34">0.00096969941618142003</cx:pt>
          <cx:pt idx="35">0.00070392069343787995</cx:pt>
          <cx:pt idx="36">-0.00112698238494568</cx:pt>
          <cx:pt idx="37">-0.00052598446952408396</cx:pt>
          <cx:pt idx="38">-0.00046069995243235099</cx:pt>
          <cx:pt idx="39">-0.00181328494358393</cx:pt>
          <cx:pt idx="40">-0.00026263701463114197</cx:pt>
          <cx:pt idx="41">-0.00087094481077254796</cx:pt>
          <cx:pt idx="42">-0.00040178860530891598</cx:pt>
          <cx:pt idx="43">-0.00091509677917562995</cx:pt>
          <cx:pt idx="44">0.00249488630859014</cx:pt>
          <cx:pt idx="45">0.00051493587438334102</cx:pt>
          <cx:pt idx="46">-0.0015367991746136299</cx:pt>
          <cx:pt idx="47">0.000178393856884478</cx:pt>
          <cx:pt idx="48">-0.00073209800722684503</cx:pt>
          <cx:pt idx="49">-0.00037344065920751101</cx:pt>
          <cx:pt idx="50">7.3756500624185204e-05</cx:pt>
          <cx:pt idx="51">0.000281559360970645</cx:pt>
          <cx:pt idx="52">0.00035877779853754399</cx:pt>
          <cx:pt idx="53">0.00049845183087729396</cx:pt>
          <cx:pt idx="54">-0.00026754664178711202</cx:pt>
          <cx:pt idx="55">-0.00069878635257974704</cx:pt>
          <cx:pt idx="56">0.00069112582797466898</cx:pt>
          <cx:pt idx="57">-7.5539720599677594e-05</cx:pt>
          <cx:pt idx="58">0.00049791626430671003</cx:pt>
          <cx:pt idx="59">0.00067751221199902198</cx:pt>
          <cx:pt idx="60">-0.00036932614339425899</cx:pt>
          <cx:pt idx="61">4.8340162171512603e-06</cx:pt>
          <cx:pt idx="62">-0.000210302108527652</cx:pt>
          <cx:pt idx="63">-0.00089386386756987895</cx:pt>
          <cx:pt idx="64">-0.0013348836404363199</cx:pt>
          <cx:pt idx="65">-0.0024979521238420901</cx:pt>
          <cx:pt idx="66">-0.0048755313596120699</cx:pt>
          <cx:pt idx="67">-0.0104966106378545</cx:pt>
          <cx:pt idx="68">-0.0114894488021022</cx:pt>
          <cx:pt idx="69">-0.028456999766732199</cx:pt>
          <cx:pt idx="70">-0.0186839537554488</cx:pt>
          <cx:pt idx="71">-0.011017531145404999</cx:pt>
          <cx:pt idx="72">-0.010256037177958701</cx:pt>
          <cx:pt idx="73">-0.0095718625740512497</cx:pt>
          <cx:pt idx="74">-0.014835451826019501</cx:pt>
          <cx:pt idx="75">-0.0101233084261751</cx:pt>
          <cx:pt idx="76">-0.0054620809030772504</cx:pt>
          <cx:pt idx="77">-0.0055619106588128599</cx:pt>
          <cx:pt idx="78">-0.0023599422642665399</cx:pt>
          <cx:pt idx="79">-0.00030785355698602303</cx:pt>
          <cx:pt idx="80">0.0022947248525589099</cx:pt>
          <cx:pt idx="81">0.0017881277773762101</cx:pt>
          <cx:pt idx="82">-0.00040215110985398502</cx:pt>
          <cx:pt idx="83">0.000220815915434102</cx:pt>
          <cx:pt idx="84">0.00048735015817448398</cx:pt>
          <cx:pt idx="85">0.00044308351853307302</cx:pt>
          <cx:pt idx="86">0.000119179558081868</cx:pt>
          <cx:pt idx="87">0.00060629703003056202</cx:pt>
          <cx:pt idx="88">0.00059716615599868001</cx:pt>
          <cx:pt idx="89">0.00132270041001031</cx:pt>
          <cx:pt idx="90">9.4864898556078995e-05</cx:pt>
          <cx:pt idx="91">0.0048031528751266298</cx:pt>
          <cx:pt idx="92">0.0070024828772788398</cx:pt>
          <cx:pt idx="93">0.0122132350378598</cx:pt>
          <cx:pt idx="94">0.0045458886021431796</cx:pt>
          <cx:pt idx="95">-0.0048526132907061297</cx:pt>
          <cx:pt idx="96">-0.013596621209542499</cx:pt>
          <cx:pt idx="97">-0.017610922173030501</cx:pt>
          <cx:pt idx="98">-0.045131293276807503</cx:pt>
          <cx:pt idx="99">-0.030209404058856401</cx:pt>
          <cx:pt idx="100">-0.035091731972433697</cx:pt>
          <cx:pt idx="101">-0.0213215427716246</cx:pt>
          <cx:pt idx="102">-0.0230487259655506</cx:pt>
          <cx:pt idx="103">-0.021722819346689501</cx:pt>
          <cx:pt idx="104">-0.0084646490101029006</cx:pt>
          <cx:pt idx="105">-0.0085390884285618893</cx:pt>
          <cx:pt idx="106">-0.0050946728880110603</cx:pt>
          <cx:pt idx="107">0.00021249916272881699</cx:pt>
          <cx:pt idx="108">0.0017743894114956001</cx:pt>
          <cx:pt idx="109">0.00151706335260594</cx:pt>
          <cx:pt idx="110">-0.00100832815181072</cx:pt>
          <cx:pt idx="111">0.00049674750150771195</cx:pt>
          <cx:pt idx="112">0.00051968556121603999</cx:pt>
          <cx:pt idx="113">-2.2873337392816599e-05</cx:pt>
          <cx:pt idx="114">0.00013468305206214799</cx:pt>
          <cx:pt idx="115">0.00052926679196539401</cx:pt>
          <cx:pt idx="116">0.0010029460751684899</cx:pt>
          <cx:pt idx="117">-0.0044710048124049001</cx:pt>
          <cx:pt idx="118">-0.00091890814765318305</cx:pt>
          <cx:pt idx="119">0.0104180595640263</cx:pt>
          <cx:pt idx="120">0.029481889358875701</cx:pt>
          <cx:pt idx="121">0.0490241072877231</cx:pt>
          <cx:pt idx="122">0.038585958162554598</cx:pt>
          <cx:pt idx="123">0.029817410207363001</cx:pt>
          <cx:pt idx="124">-0.011868168911406501</cx:pt>
          <cx:pt idx="125">-0.079420805917614301</cx:pt>
          <cx:pt idx="126">-0.087111628502570607</cx:pt>
          <cx:pt idx="127">-0.055277618083758702</cx:pt>
          <cx:pt idx="128">-0.050338722036282098</cx:pt>
          <cx:pt idx="129">-0.049829166265029402</cx:pt>
          <cx:pt idx="130">-0.023909886513982698</cx:pt>
          <cx:pt idx="131">-0.023728893547570299</cx:pt>
          <cx:pt idx="132">-0.016086296626162001</cx:pt>
          <cx:pt idx="133">-0.00934951803159512</cx:pt>
          <cx:pt idx="134">-0.0135995217734567</cx:pt>
          <cx:pt idx="135">-0.00090412152946011705</cx:pt>
          <cx:pt idx="136">0.0029593425845800899</cx:pt>
          <cx:pt idx="137">0.00194408372981104</cx:pt>
          <cx:pt idx="138">0.00071301285834451402</cx:pt>
          <cx:pt idx="139">0.00062632511137496497</cx:pt>
          <cx:pt idx="140">0.000363524682400318</cx:pt>
          <cx:pt idx="141">-5.8182099958988501e-05</cx:pt>
          <cx:pt idx="142">-0.000185102126946726</cx:pt>
          <cx:pt idx="143">0.00069064384966946403</cx:pt>
          <cx:pt idx="144">-0.000215190598179277</cx:pt>
          <cx:pt idx="145">-0.00600497990640631</cx:pt>
          <cx:pt idx="146">0.0071299237259477696</cx:pt>
          <cx:pt idx="147">0.022073237916861398</cx:pt>
          <cx:pt idx="148">-0.0057453032630780804</cx:pt>
          <cx:pt idx="149">0.0021766446255078401</cx:pt>
          <cx:pt idx="150">0.00085711565227495799</cx:pt>
          <cx:pt idx="151">0.0101794976594866</cx:pt>
          <cx:pt idx="152">-0.092916721642316596</cx:pt>
          <cx:pt idx="153">-0.15307990953672401</cx:pt>
          <cx:pt idx="154">-0.112797561548747</cx:pt>
          <cx:pt idx="155">-0.076958053465900303</cx:pt>
          <cx:pt idx="156">-0.053784594181467499</cx:pt>
          <cx:pt idx="157">-0.061022677421494899</cx:pt>
          <cx:pt idx="158">-0.0221803784791017</cx:pt>
          <cx:pt idx="159">0.0097498610788854401</cx:pt>
          <cx:pt idx="160">0.0049650463410697903</cx:pt>
          <cx:pt idx="161">-0.0081712574719874</cx:pt>
          <cx:pt idx="162">-0.0158881517594778</cx:pt>
          <cx:pt idx="163">-0.0083634712134817903</cx:pt>
          <cx:pt idx="164">-0.00046979829190439302</cx:pt>
          <cx:pt idx="165">0.000392796046898771</cx:pt>
          <cx:pt idx="166">0.000200254684581494</cx:pt>
          <cx:pt idx="167">-0.00019750259201487401</cx:pt>
          <cx:pt idx="168">-0.00015839370919716299</cx:pt>
          <cx:pt idx="169">-0.00088204239426940096</cx:pt>
          <cx:pt idx="170">0.0026167493703280402</cx:pt>
          <cx:pt idx="171">0.0050730809167278601</cx:pt>
          <cx:pt idx="172">0.0047739422718375002</cx:pt>
          <cx:pt idx="173">-0.016046008327651899</cx:pt>
          <cx:pt idx="174">-0.0030233334693725899</cx:pt>
          <cx:pt idx="175">-0.0221917759315532</cx:pt>
          <cx:pt idx="176">-0.0123777145254752</cx:pt>
          <cx:pt idx="177">0.020716826320391301</cx:pt>
          <cx:pt idx="178">-0.030939262371550001</cx:pt>
          <cx:pt idx="179">-0.0655961666105455</cx:pt>
          <cx:pt idx="180">-0.137537917455065</cx:pt>
          <cx:pt idx="181">-0.083713716455618398</cx:pt>
          <cx:pt idx="182">-0.061052985091608197</cx:pt>
          <cx:pt idx="183">-0.050377556920335902</cx:pt>
          <cx:pt idx="184">-0.088370827747935907</cx:pt>
          <cx:pt idx="185">-0.0561991510320108</cx:pt>
          <cx:pt idx="186">-0.062143192047488402</cx:pt>
          <cx:pt idx="187">-0.066572481860093596</cx:pt>
          <cx:pt idx="188">-0.042894887262518902</cx:pt>
          <cx:pt idx="189">-0.038271371931085998</cx:pt>
          <cx:pt idx="190">-0.033918158204589502</cx:pt>
          <cx:pt idx="191">-0.0253390499517448</cx:pt>
          <cx:pt idx="192">0.00044066394443875099</cx:pt>
          <cx:pt idx="193">-0.0055222521267829497</cx:pt>
          <cx:pt idx="194">-0.0015813879932727801</cx:pt>
          <cx:pt idx="195">-0.00027854012950864</cx:pt>
          <cx:pt idx="196">-0.00033381102644335802</cx:pt>
          <cx:pt idx="197">0.00033305537239049899</cx:pt>
          <cx:pt idx="198">0.0032902947630802201</cx:pt>
          <cx:pt idx="199">0.0021478434464781175</cx:pt>
          <cx:pt idx="200">0.0042073922202537752</cx:pt>
          <cx:pt idx="201">-0.0027370703136976502</cx:pt>
          <cx:pt idx="202">-0.00037875207061393998</cx:pt>
          <cx:pt idx="203">-0.0018644798357598099</cx:pt>
          <cx:pt idx="204">0.008016296338561775</cx:pt>
          <cx:pt idx="205">0.0026231942783616251</cx:pt>
          <cx:pt idx="206">-0.0096993588508134995</cx:pt>
          <cx:pt idx="207">-0.0079869850980657502</cx:pt>
          <cx:pt idx="208">0.0033222578352476752</cx:pt>
          <cx:pt idx="209">0.029708244079340751</cx:pt>
          <cx:pt idx="210">0.010508887816648575</cx:pt>
          <cx:pt idx="211">-0.0087364416259811499</cx:pt>
          <cx:pt idx="212">-0.029106348963373999</cx:pt>
          <cx:pt idx="213">-0.02626988621407525</cx:pt>
          <cx:pt idx="214">-0.033741885367362001</cx:pt>
          <cx:pt idx="215">-0.01435015413901845</cx:pt>
          <cx:pt idx="216">-0.0036744857145396001</cx:pt>
          <cx:pt idx="217">-0.012414794056829975</cx:pt>
          <cx:pt idx="218">-0.012315201080162874</cx:pt>
          <cx:pt idx="219">-0.0123969902683208</cx:pt>
          <cx:pt idx="220">-0.0031671351142160999</cx:pt>
          <cx:pt idx="221">-0.0040543982439817002</cx:pt>
          <cx:pt idx="222">-0.0010721246414072225</cx:pt>
          <cx:pt idx="223">0.0002526467297042775</cx:pt>
          <cx:pt idx="224">4.4296804930797001e-05</cx:pt>
          <cx:pt idx="225">8.4578537730385752e-07</cx:pt>
          <cx:pt idx="226">0.00071768388140613253</cx:pt>
          <cx:pt idx="227">0.00326885148730785</cx:pt>
          <cx:pt idx="228">0.0075721477084101999</cx:pt>
          <cx:pt idx="229">-0.0009738884035640175</cx:pt>
          <cx:pt idx="230">-0.00102002585793032</cx:pt>
          <cx:pt idx="231">-0.0031144139549945499</cx:pt>
          <cx:pt idx="232">0.00086127410038854999</cx:pt>
          <cx:pt idx="233">-0.0035565082804942748</cx:pt>
          <cx:pt idx="234">0.01430490140701835</cx:pt>
          <cx:pt idx="235">0.0202041888764764</cx:pt>
          <cx:pt idx="236">0.029273037749972499</cx:pt>
          <cx:pt idx="237">0.044434112434439753</cx:pt>
          <cx:pt idx="238">0.031423144504766</cx:pt>
          <cx:pt idx="239">0.019724647585790098</cx:pt>
          <cx:pt idx="240">0.0015013012227162151</cx:pt>
          <cx:pt idx="241">-0.012951019717733899</cx:pt>
          <cx:pt idx="242">-0.01046175393838095</cx:pt>
          <cx:pt idx="243">-0.0022284176060663723</cx:pt>
          <cx:pt idx="244">-0.0030630043132921</cx:pt>
          <cx:pt idx="245">-0.010068752754039701</cx:pt>
          <cx:pt idx="246">-0.00319199461967455</cx:pt>
          <cx:pt idx="247">-0.0080791480541387746</cx:pt>
          <cx:pt idx="248">-0.0064082937746303501</cx:pt>
          <cx:pt idx="249">-0.0052108366234371248</cx:pt>
          <cx:pt idx="250">2.7781098665443498e-05</cx:pt>
          <cx:pt idx="251">-5.380209409553575e-05</cx:pt>
          <cx:pt idx="252">0.00015204904421160399</cx:pt>
          <cx:pt idx="253">0.00020373083372477501</cx:pt>
          <cx:pt idx="254">0.00098977030179653249</cx:pt>
          <cx:pt idx="255">0.0043638088961003999</cx:pt>
          <cx:pt idx="256">0.01023518019542205</cx:pt>
          <cx:pt idx="257">0.0054919002246004997</cx:pt>
          <cx:pt idx="258">0.0089622478991557494</cx:pt>
          <cx:pt idx="259">0.00084427989396756249</cx:pt>
          <cx:pt idx="260">0.00069555266692391995</cx:pt>
          <cx:pt idx="261">0.0068152140921911748</cx:pt>
          <cx:pt idx="262">0.031357708242341499</cx:pt>
          <cx:pt idx="263">0.032777501012872003</cx:pt>
          <cx:pt idx="264">0.042622719537098001</cx:pt>
          <cx:pt idx="265">0.04875110546216975</cx:pt>
          <cx:pt idx="266">0.034462952741730751</cx:pt>
          <cx:pt idx="267">0.02550904044812875</cx:pt>
          <cx:pt idx="268">0.026291195875913251</cx:pt>
          <cx:pt idx="269">-0.0011573867711333801</cx:pt>
          <cx:pt idx="270">0.003582215099813275</cx:pt>
          <cx:pt idx="271">0.0054367967053317746</cx:pt>
          <cx:pt idx="272">0.0006035949150449975</cx:pt>
          <cx:pt idx="273">-0.0097459495470895753</cx:pt>
          <cx:pt idx="274">-0.00050093687024810253</cx:pt>
          <cx:pt idx="275">-0.0046442290434990253</cx:pt>
          <cx:pt idx="276">-0.0083231589092068251</cx:pt>
          <cx:pt idx="277">-0.0023897356314052424</cx:pt>
          <cx:pt idx="278">0.0009647585380094275</cx:pt>
          <cx:pt idx="279">0.0016646974508629175</cx:pt>
          <cx:pt idx="280">0.00023301132530033599</cx:pt>
          <cx:pt idx="281">0.00025210336550793002</cx:pt>
          <cx:pt idx="282">0.0010765252064838275</cx:pt>
          <cx:pt idx="283">0.0065949904396443246</cx:pt>
          <cx:pt idx="284">0.0071881899431339002</cx:pt>
          <cx:pt idx="285">0.0086643898271381754</cx:pt>
          <cx:pt idx="286">0.0179787171480917</cx:pt>
          <cx:pt idx="287">0.0019988096056109601</cx:pt>
          <cx:pt idx="288">0.0094088347079608753</cx:pt>
          <cx:pt idx="289">0.019859311003350123</cx:pt>
          <cx:pt idx="290">0.026266163969822998</cx:pt>
          <cx:pt idx="291">0.025781955156601252</cx:pt>
          <cx:pt idx="292">0.021045458378565276</cx:pt>
          <cx:pt idx="293">0.022124874475980799</cx:pt>
          <cx:pt idx="294">0.022856699547769574</cx:pt>
          <cx:pt idx="295">0.025388040127559248</cx:pt>
          <cx:pt idx="296">0.030437768951944499</cx:pt>
          <cx:pt idx="297">-0.00048020939130997753</cx:pt>
          <cx:pt idx="298">0.0062734944674321252</cx:pt>
          <cx:pt idx="299">0.0215869257313193</cx:pt>
          <cx:pt idx="300">-0.029212612915905802</cx:pt>
          <cx:pt idx="301">-0.077860165873877799</cx:pt>
          <cx:pt idx="302">0.0019897590059220699</cx:pt>
          <cx:pt idx="303">0.018636277621923499</cx:pt>
          <cx:pt idx="304">-0.0093186843259381903</cx:pt>
          <cx:pt idx="305">0.0068396886055358697</cx:pt>
          <cx:pt idx="306">0.0063364571452926002</cx:pt>
          <cx:pt idx="307">0.00240029257057707</cx:pt>
          <cx:pt idx="308">9.0078777679981204e-05</cx:pt>
          <cx:pt idx="309">0.0014847425109826</cx:pt>
          <cx:pt idx="310">0.0023201223122835701</cx:pt>
          <cx:pt idx="311">0.015306795157831</cx:pt>
          <cx:pt idx="312">0.019303303725325401</cx:pt>
          <cx:pt idx="313">0.029377678803441401</cx:pt>
          <cx:pt idx="314">0.042016230084397602</cx:pt>
          <cx:pt idx="315">0.0037629884653517902</cx:pt>
          <cx:pt idx="316">0.0076741771117006799</cx:pt>
          <cx:pt idx="317">0.018772694682384499</cx:pt>
          <cx:pt idx="318">0.0022969306301301798</cx:pt>
          <cx:pt idx="319">0.051938850176016002</cx:pt>
          <cx:pt idx="320">0.0101635669429364</cx:pt>
          <cx:pt idx="321">-0.042271816181375599</cx:pt>
          <cx:pt idx="322">-0.00057265522564253204</cx:pt>
          <cx:pt idx="323">0.064377241149772904</cx:pt>
          <cx:pt idx="324">0.023515983446350398</cx:pt>
          <cx:pt idx="325">-0.0094808880231241795</cx:pt>
          <cx:pt idx="326">0.069481633761045894</cx:pt>
          <cx:pt idx="327">0.031556557077441497</cx:pt>
          <cx:pt idx="328">-0.038551528018329499</cx:pt>
          <cx:pt idx="329">-0.074169470641408303</cx:pt>
          <cx:pt idx="330">-0.0030478624308063799</cx:pt>
          <cx:pt idx="331">0.0046736728388719201</cx:pt>
          <cx:pt idx="332">0.0068090052550986704</cx:pt>
          <cx:pt idx="333">-0.0030024767066996502</cx:pt>
          <cx:pt idx="334">5.8212059318341799e-06</cx:pt>
          <cx:pt idx="335">0.00040643821608484502</cx:pt>
          <cx:pt idx="336">0.00106235956246116</cx:pt>
          <cx:pt idx="337">0.00137617112532617</cx:pt>
          <cx:pt idx="338">0.0028995611371746498</cx:pt>
          <cx:pt idx="339">-0.011868796664840701</cx:pt>
          <cx:pt idx="340">0.00086179165890609103</cx:pt>
          <cx:pt idx="341">-0.0020314023347080398</cx:pt>
          <cx:pt idx="342">0.00622255059125077</cx:pt>
          <cx:pt idx="343">-0.00081817589411744597</cx:pt>
          <cx:pt idx="344">-0.065068598010629794</cx:pt>
          <cx:pt idx="345">-0.047549023778815903</cx:pt>
          <cx:pt idx="346">-0.097302104226726305</cx:pt>
          <cx:pt idx="347">-0.090777416375830505</cx:pt>
          <cx:pt idx="348">-0.11945044525239799</cx:pt>
          <cx:pt idx="349">-0.058847927402088801</cx:pt>
          <cx:pt idx="350">0.0038962245959769299</cx:pt>
          <cx:pt idx="351">0.033384864422211502</cx:pt>
          <cx:pt idx="352">-0.0085367099804928501</cx:pt>
          <cx:pt idx="353">0.040575206701830999</cx:pt>
          <cx:pt idx="354">0.092605859625124104</cx:pt>
          <cx:pt idx="355">0.078714315208105096</cx:pt>
          <cx:pt idx="356">-0.0097546118324708699</cx:pt>
          <cx:pt idx="357">-0.0258655428311729</cx:pt>
          <cx:pt idx="358">-0.0038743803616684801</cx:pt>
          <cx:pt idx="359">-0.0043648441259917401</cx:pt>
          <cx:pt idx="360">-0.0066712256046619796</cx:pt>
          <cx:pt idx="361">-0.0032733290234587399</cx:pt>
          <cx:pt idx="362">0.0034013689023153098</cx:pt>
          <cx:pt idx="363">0.00053844695399456698</cx:pt>
          <cx:pt idx="364">-3.1327331734652897e-05</cx:pt>
          <cx:pt idx="365">0.0013462268447991799</cx:pt>
          <cx:pt idx="366">0.00256312282438195</cx:pt>
          <cx:pt idx="367">-0.023436881728739499</cx:pt>
          <cx:pt idx="368">-0.053562883187362298</cx:pt>
          <cx:pt idx="369">-0.057128894789705599</cx:pt>
          <cx:pt idx="370">-0.055019819497603498</cx:pt>
          <cx:pt idx="371">-0.043360453853528901</cx:pt>
          <cx:pt idx="372">-0.075222095563534902</cx:pt>
          <cx:pt idx="373">-0.0548135706188538</cx:pt>
          <cx:pt idx="374">-0.11349702463477999</cx:pt>
          <cx:pt idx="375">-0.088819151810045502</cx:pt>
          <cx:pt idx="376">-0.068961168077749005</cx:pt>
          <cx:pt idx="377">-0.033222492971379899</cx:pt>
          <cx:pt idx="378">0.028868957334930799</cx:pt>
          <cx:pt idx="379">-0.019815850631825199</cx:pt>
          <cx:pt idx="380">-0.00270207928592014</cx:pt>
          <cx:pt idx="381">-0.0014448615345075001</cx:pt>
          <cx:pt idx="382">0.050009388401289802</cx:pt>
          <cx:pt idx="383">0.0032133353981645199</cx:pt>
          <cx:pt idx="384">-0.022892792589595898</cx:pt>
          <cx:pt idx="385">-0.015364052385029</cx:pt>
          <cx:pt idx="386">-0.020512601506998799</cx:pt>
          <cx:pt idx="387">-0.032574807771662398</cx:pt>
          <cx:pt idx="388">-0.0051136935249110997</cx:pt>
          <cx:pt idx="389">-0.0083983318075349402</cx:pt>
          <cx:pt idx="390">0.0022208365845953599</cx:pt>
          <cx:pt idx="391">-0.00031401229820769</cx:pt>
          <cx:pt idx="392">7.6013350936729497e-05</cx:pt>
          <cx:pt idx="393">0.0013334644635167199</cx:pt>
          <cx:pt idx="394">0.00091482468383524197</cx:pt>
          <cx:pt idx="395">-0.016851379305441502</cx:pt>
          <cx:pt idx="396">-0.067666712544569199</cx:pt>
          <cx:pt idx="397">-0.107754579209143</cx:pt>
          <cx:pt idx="398">-0.056245065108750499</cx:pt>
          <cx:pt idx="399">-0.0507833020856625</cx:pt>
          <cx:pt idx="400">-0.079491519300457905</cx:pt>
          <cx:pt idx="401">-0.048753301970420999</cx:pt>
          <cx:pt idx="402">-0.067972717939588104</cx:pt>
          <cx:pt idx="403">-0.0078371046172920292</cx:pt>
          <cx:pt idx="404">0.0081523256548597101</cx:pt>
          <cx:pt idx="405">0.0085368658254082793</cx:pt>
          <cx:pt idx="406">-0.031589931345104898</cx:pt>
          <cx:pt idx="407">0.019972528884056599</cx:pt>
          <cx:pt idx="408">-0.040797600756084199</cx:pt>
          <cx:pt idx="409">-0.0200663544757455</cx:pt>
          <cx:pt idx="410">0.033275918991761202</cx:pt>
          <cx:pt idx="411">-0.034061846952437899</cx:pt>
          <cx:pt idx="412">0.0156973445187913</cx:pt>
          <cx:pt idx="413">0.0288495843528403</cx:pt>
          <cx:pt idx="414">0.00097141085396907105</cx:pt>
          <cx:pt idx="415">-0.015691637164820998</cx:pt>
          <cx:pt idx="416">0.0346196976376534</cx:pt>
          <cx:pt idx="417">-0.0061278618351938404</cx:pt>
          <cx:pt idx="418">0.0012904793525914801</cx:pt>
          <cx:pt idx="419">-0.0010862183036086199</cx:pt>
          <cx:pt idx="420">-0.00061326534158551399</cx:pt>
          <cx:pt idx="421">-1.16893174873828e-05</cx:pt>
          <cx:pt idx="422">0.00067668471368928799</cx:pt>
          <cx:pt idx="423">-0.019548181131894899</cx:pt>
          <cx:pt idx="424">-0.044968976841553703</cx:pt>
          <cx:pt idx="425">-0.0320853673829073</cx:pt>
          <cx:pt idx="426">0.019057584908364199</cx:pt>
          <cx:pt idx="427">-0.0027656125667184202</cx:pt>
          <cx:pt idx="428">-0.00206618809440445</cx:pt>
          <cx:pt idx="429">-0.069130727242179293</cx:pt>
          <cx:pt idx="430">-0.074127403831163702</cx:pt>
          <cx:pt idx="431">-0.0252911981879144</cx:pt>
          <cx:pt idx="432">0.017000699628395802</cx:pt>
          <cx:pt idx="433">0.042435229790474698</cx:pt>
          <cx:pt idx="434">0.042504586797836599</cx:pt>
          <cx:pt idx="435">0.026595463716722799</cx:pt>
          <cx:pt idx="436">-0.081471521527716403</cx:pt>
          <cx:pt idx="437">-0.069212633780586799</cx:pt>
          <cx:pt idx="438">-0.0570731931469542</cx:pt>
          <cx:pt idx="439">-0.0136519841816772</cx:pt>
          <cx:pt idx="440">0.049203001789099601</cx:pt>
          <cx:pt idx="441">0.0286281005570099</cx:pt>
          <cx:pt idx="442">-0.019007614783348999</cx:pt>
          <cx:pt idx="443">-0.0060869533195121702</cx:pt>
          <cx:pt idx="444">0.025892351444726101</cx:pt>
          <cx:pt idx="445">-0.011166558040679401</cx:pt>
          <cx:pt idx="446">-0.011232411028704099</cx:pt>
          <cx:pt idx="447">0.00025232706034158898</cx:pt>
          <cx:pt idx="448">8.6243618920341695e-06</cx:pt>
          <cx:pt idx="449">0.00042675679890898598</cx:pt>
          <cx:pt idx="450">0.00076124184960018899</cx:pt>
          <cx:pt idx="451">-0.0080356261133792493</cx:pt>
          <cx:pt idx="452">-0.028659587976386298</cx:pt>
          <cx:pt idx="453">0.0129954198551852</cx:pt>
          <cx:pt idx="454">0.032551598746890502</cx:pt>
          <cx:pt idx="455">0.0551884982904223</cx:pt>
          <cx:pt idx="456">-0.0040938946737258397</cx:pt>
          <cx:pt idx="457">-0.075918456241963694</cx:pt>
          <cx:pt idx="458">-0.052494356351210303</cx:pt>
          <cx:pt idx="459">0.0074754174079322997</cx:pt>
          <cx:pt idx="460">0.051235550025651298</cx:pt>
          <cx:pt idx="461">0.050483091693299897</cx:pt>
          <cx:pt idx="462">-0.0152747834849782</cx:pt>
          <cx:pt idx="463">-0.040475647716677998</cx:pt>
          <cx:pt idx="464">-0.14714341776019199</cx:pt>
          <cx:pt idx="465">-0.11766593274589</cx:pt>
          <cx:pt idx="466">-0.069804210612790907</cx:pt>
          <cx:pt idx="467">-0.015975416787025101</cx:pt>
          <cx:pt idx="468">0.0037811914509662901</cx:pt>
          <cx:pt idx="469">0.0023933003146039199</cx:pt>
          <cx:pt idx="470">0.013781076394985299</cx:pt>
          <cx:pt idx="471">0.0042072784061602296</cx:pt>
          <cx:pt idx="472">-0.010733160927177099</cx:pt>
          <cx:pt idx="473">-0.017680844795094599</cx:pt>
          <cx:pt idx="474">-0.0054124346895960199</cx:pt>
          <cx:pt idx="475">0.00093127363374666098</cx:pt>
          <cx:pt idx="476">7.9801846748370602e-05</cx:pt>
          <cx:pt idx="477">0.00065009793035647001</cx:pt>
          <cx:pt idx="478">-0.0018736975550218101</cx:pt>
          <cx:pt idx="479">0.0060299858255605798</cx:pt>
          <cx:pt idx="480">-0.0165795097320952</cx:pt>
          <cx:pt idx="481">0.025054237542450002</cx:pt>
          <cx:pt idx="482">0.068346490179029995</cx:pt>
          <cx:pt idx="483">0.074352443148624006</cx:pt>
          <cx:pt idx="484">0.0077931182418221204</cx:pt>
          <cx:pt idx="485">-0.0294460462264837</cx:pt>
          <cx:pt idx="486">0.0152765295880542</cx:pt>
          <cx:pt idx="487">0.046655850819926598</cx:pt>
          <cx:pt idx="488">0.088814762484936097</cx:pt>
          <cx:pt idx="489">0.040490471065280198</cx:pt>
          <cx:pt idx="490">-0.0190642065908306</cx:pt>
          <cx:pt idx="491">-0.044779315734892397</cx:pt>
          <cx:pt idx="492">-0.13590106527773799</cx:pt>
          <cx:pt idx="493">-0.0623170286992175</cx:pt>
          <cx:pt idx="494">-0.111606905578557</cx:pt>
          <cx:pt idx="495">-0.011212379915646799</cx:pt>
          <cx:pt idx="496">-0.0021347351056199598</cx:pt>
          <cx:pt idx="497">-0.0019135565934255299</cx:pt>
          <cx:pt idx="498">0.0116981035271339</cx:pt>
          <cx:pt idx="499">-0.0063264321014854597</cx:pt>
          <cx:pt idx="500">-0.0088876637009764892</cx:pt>
          <cx:pt idx="501">-0.0067873331047765698</cx:pt>
          <cx:pt idx="502">-0.00056268388662270702</cx:pt>
          <cx:pt idx="503">0.00128491119263613</cx:pt>
          <cx:pt idx="504">0.00026163027576364201</cx:pt>
          <cx:pt idx="505">-0.00041725534836375402</cx:pt>
          <cx:pt idx="506">-0.0013545988678341</cx:pt>
          <cx:pt idx="507">0.0103992317441917</cx:pt>
          <cx:pt idx="508">-0.00365208989042213</cx:pt>
          <cx:pt idx="509">0.033481723601605499</cx:pt>
          <cx:pt idx="510">0.0692960131366816</cx:pt>
          <cx:pt idx="511">0.054424796937606497</cx:pt>
          <cx:pt idx="512">0.0115867277890558</cx:pt>
          <cx:pt idx="513">0.0092433488300819894</cx:pt>
          <cx:pt idx="514">0.039383549529087798</cx:pt>
          <cx:pt idx="515">0.105582939104765</cx:pt>
          <cx:pt idx="516">0.048038388320104201</cx:pt>
          <cx:pt idx="517">-0.0226529702915759</cx:pt>
          <cx:pt idx="518">-0.059294684417745498</cx:pt>
          <cx:pt idx="519">-0.032351170107649103</cx:pt>
          <cx:pt idx="520">-0.058049098769173198</cx:pt>
          <cx:pt idx="521">-0.0155933462466683</cx:pt>
          <cx:pt idx="522">-0.00260366391947262</cx:pt>
          <cx:pt idx="523">0.040153665739963797</cx:pt>
          <cx:pt idx="524">0.0127908019785482</cx:pt>
          <cx:pt idx="525">0.038375400979469503</cx:pt>
          <cx:pt idx="526">0.043187440459452803</cx:pt>
          <cx:pt idx="527">-0.011639550258019301</cx:pt>
          <cx:pt idx="528">-0.0100776679252655</cx:pt>
          <cx:pt idx="529">-0.010264026136654499</cx:pt>
          <cx:pt idx="530">0.0024138722509868902</cx:pt>
          <cx:pt idx="531">5.6185419837055703e-05</cx:pt>
          <cx:pt idx="532">0.00029020041292449701</cx:pt>
          <cx:pt idx="533">-0.000137628924485734</cx:pt>
          <cx:pt idx="534">-0.0011251519470288299</cx:pt>
          <cx:pt idx="535">0.0025124601044645999</cx:pt>
          <cx:pt idx="536">0.00156153244584561</cx:pt>
          <cx:pt idx="537">0.0099896247279564893</cx:pt>
          <cx:pt idx="538">0.012245226832609301</cx:pt>
          <cx:pt idx="539">0.0190288461631536</cx:pt>
          <cx:pt idx="540">0.015153068395600801</cx:pt>
          <cx:pt idx="541">0.0025855926846960601</cx:pt>
          <cx:pt idx="542">0.0099372732911915205</cx:pt>
          <cx:pt idx="543">-0.0036153794723805901</cx:pt>
          <cx:pt idx="544">-0.010196875054922399</cx:pt>
          <cx:pt idx="545">-0.048597344082859602</cx:pt>
          <cx:pt idx="546">-0.0085257156875459695</cx:pt>
          <cx:pt idx="547">0.0065349907502430101</cx:pt>
          <cx:pt idx="548">0.047786126983235498</cx:pt>
          <cx:pt idx="549">0.018129393755548201</cx:pt>
          <cx:pt idx="550">0.049129868201409001</cx:pt>
          <cx:pt idx="551">0.057371780212222299</cx:pt>
          <cx:pt idx="552">0.0096740742040161108</cx:pt>
          <cx:pt idx="553">0.0219367222725435</cx:pt>
          <cx:pt idx="554">0.038853143051936302</cx:pt>
          <cx:pt idx="555">0.00037106065181679698</cx:pt>
          <cx:pt idx="556">-0.020047381875329999</cx:pt>
          <cx:pt idx="557">-0.0083554616067454401</cx:pt>
          <cx:pt idx="558">0.0027576986241939598</cx:pt>
          <cx:pt idx="559">-0.00059672780797399199</cx:pt>
          <cx:pt idx="560">-0.00079384837434282398</cx:pt>
          <cx:pt idx="561">0.00027260289736638301</cx:pt>
          <cx:pt idx="562">-0.0019900885535017701</cx:pt>
          <cx:pt idx="563">0.0067233632258680599</cx:pt>
          <cx:pt idx="564">0.015299794569040501</cx:pt>
          <cx:pt idx="565">-0.0056620164024188801</cx:pt>
          <cx:pt idx="566">-0.0203804311999605</cx:pt>
          <cx:pt idx="567">0.00517403549631464</cx:pt>
          <cx:pt idx="568">0.035331877508399001</cx:pt>
          <cx:pt idx="569">0.00029915561817118298</cx:pt>
          <cx:pt idx="570">0.0051280351089909504</cx:pt>
          <cx:pt idx="571">-0.080327500867888493</cx:pt>
          <cx:pt idx="572">-0.134566724846618</cx:pt>
          <cx:pt idx="573">-0.099741827792083695</cx:pt>
          <cx:pt idx="574">-0.031867475537432702</cx:pt>
          <cx:pt idx="575">-0.0102726844849492</cx:pt>
          <cx:pt idx="576">0.031219064057255299</cx:pt>
          <cx:pt idx="577">0.00950096161454584</cx:pt>
          <cx:pt idx="578">0.00375272234652471</cx:pt>
          <cx:pt idx="579">0.0104190810389778</cx:pt>
          <cx:pt idx="580">-0.0140509046881678</cx:pt>
          <cx:pt idx="581">-0.015787637392947401</cx:pt>
          <cx:pt idx="582">0.0186244108761194</cx:pt>
          <cx:pt idx="583">0.022288482756495899</cx:pt>
          <cx:pt idx="584">-0.0082331100410119092</cx:pt>
          <cx:pt idx="585">0.0037179662527860899</cx:pt>
          <cx:pt idx="586">-0.00042621596489769503</cx:pt>
          <cx:pt idx="587">-0.00049465584571629397</cx:pt>
          <cx:pt idx="588">0.00028325600731927698</cx:pt>
          <cx:pt idx="589">0.000108630606898483</cx:pt>
          <cx:pt idx="590">-0.00082198309046536597</cx:pt>
          <cx:pt idx="591">0.00899784270560792</cx:pt>
          <cx:pt idx="592">0.011352303595987399</cx:pt>
          <cx:pt idx="593">-0.0084578153298394097</cx:pt>
          <cx:pt idx="594">-0.018801148681316</cx:pt>
          <cx:pt idx="595">-0.011550973255817601</cx:pt>
          <cx:pt idx="596">-0.045620352307681203</cx:pt>
          <cx:pt idx="597">-0.043813355525452902</cx:pt>
          <cx:pt idx="598">-0.027174856391752499</cx:pt>
          <cx:pt idx="599">-0.082035589236911705</cx:pt>
          <cx:pt idx="600">-0.084724518079466696</cx:pt>
          <cx:pt idx="601">-0.069431350724652799</cx:pt>
          <cx:pt idx="602">-0.032940368873078198</cx:pt>
          <cx:pt idx="603">-0.0131320704286712</cx:pt>
          <cx:pt idx="604">0.023586164233651601</cx:pt>
          <cx:pt idx="605">0.0092310973215643001</cx:pt>
          <cx:pt idx="606">0.0166261908894462</cx:pt>
          <cx:pt idx="607">-0.025159918298272101</cx:pt>
          <cx:pt idx="608">-0.035833099349838901</cx:pt>
          <cx:pt idx="609">-0.023939824825379801</cx:pt>
          <cx:pt idx="610">-0.000288250698377474</cx:pt>
          <cx:pt idx="611">0.0052763484502793903</cx:pt>
          <cx:pt idx="612">-0.0045593951359853904</cx:pt>
          <cx:pt idx="613">0.0034915992909155202</cx:pt>
          <cx:pt idx="614">0.00092706940672700601</cx:pt>
          <cx:pt idx="615">0.00058295150286868296</cx:pt>
          <cx:pt idx="616">-0.00033311020558638701</cx:pt>
          <cx:pt idx="617">0.0011876408172256899</cx:pt>
          <cx:pt idx="618">0.00155014485325521</cx:pt>
          <cx:pt idx="619">0.0070750935818111498</cx:pt>
          <cx:pt idx="620">0.0073808850605914704</cx:pt>
          <cx:pt idx="621">-0.00021943878193599799</cx:pt>
          <cx:pt idx="622">-0.0021253787226673498</cx:pt>
          <cx:pt idx="623">-0.025910664915469599</cx:pt>
          <cx:pt idx="624">-0.0611285247977802</cx:pt>
          <cx:pt idx="625">-0.063719193930260307</cx:pt>
          <cx:pt idx="626">-0.0604908544769137</cx:pt>
          <cx:pt idx="627">-0.0897103897481</cx:pt>
          <cx:pt idx="628">-0.015731859033128501</cx:pt>
          <cx:pt idx="629">-0.024381188095828201</cx:pt>
          <cx:pt idx="630">-0.0141234443770735</cx:pt>
          <cx:pt idx="631">-0.027713153349995901</cx:pt>
          <cx:pt idx="632">0.025820755335006499</cx:pt>
          <cx:pt idx="633">0.029470173645581701</cx:pt>
          <cx:pt idx="634">-0.00092434063302478803</cx:pt>
          <cx:pt idx="635">-0.082851785057767705</cx:pt>
          <cx:pt idx="636">-0.022981897203121202</cx:pt>
          <cx:pt idx="637">-0.021466920675495601</cx:pt>
          <cx:pt idx="638">-1.170058532968e-05</cx:pt>
          <cx:pt idx="639">0.015697979868808599</cx:pt>
          <cx:pt idx="640">0.0105686351849495</cx:pt>
          <cx:pt idx="641">0.0063804543079655999</cx:pt>
          <cx:pt idx="642">0.00054119249125227098</cx:pt>
          <cx:pt idx="643">-2.9658256984889599e-05</cx:pt>
          <cx:pt idx="644">-0.00015739501736249001</cx:pt>
          <cx:pt idx="645">0.00040559297720363802</cx:pt>
          <cx:pt idx="646">0.00051329701091406296</cx:pt>
          <cx:pt idx="647">0.0035985634679425401</cx:pt>
          <cx:pt idx="648">0.0030193575512137698</cx:pt>
          <cx:pt idx="649">0.0014542445290054999</cx:pt>
          <cx:pt idx="650">0.0117203658944752</cx:pt>
          <cx:pt idx="651">-0.011996130297315499</cx:pt>
          <cx:pt idx="652">-0.053639052089737897</cx:pt>
          <cx:pt idx="653">-0.065811350222375095</cx:pt>
          <cx:pt idx="654">-0.045418863463453599</cx:pt>
          <cx:pt idx="655">-0.0260799573405977</cx:pt>
          <cx:pt idx="656">-0.018863881678410199</cx:pt>
          <cx:pt idx="657">0.021711923202479999</cx:pt>
          <cx:pt idx="658">0.018322244535152701</cx:pt>
          <cx:pt idx="659">-0.00186919999804068</cx:pt>
          <cx:pt idx="660">0.0052022371434380403</cx:pt>
          <cx:pt idx="661">0.0049172890836315496</cx:pt>
          <cx:pt idx="662">-0.026711526500972301</cx:pt>
          <cx:pt idx="663">-0.088218017364405002</cx:pt>
          <cx:pt idx="664">-0.051673687342560497</cx:pt>
          <cx:pt idx="665">-0.041833118846194603</cx:pt>
          <cx:pt idx="666">-0.014153398033782899</cx:pt>
          <cx:pt idx="667">0.026095113879336301</cx:pt>
          <cx:pt idx="668">0.024488231118565702</cx:pt>
          <cx:pt idx="669">0.0031842463303123499</cx:pt>
          <cx:pt idx="670">0.00019750267032547301</cx:pt>
          <cx:pt idx="671">-0.00066258834071375298</cx:pt>
          <cx:pt idx="672">0.000511887194810877</cx:pt>
          <cx:pt idx="673">-0.00073822522893101099</cx:pt>
          <cx:pt idx="674">0.000201410278451193</cx:pt>
          <cx:pt idx="675">0.00172743457055949</cx:pt>
          <cx:pt idx="676">0.0066055049567937396</cx:pt>
          <cx:pt idx="677">0.00134597327093174</cx:pt>
          <cx:pt idx="678">-0.0079517453673817306</cx:pt>
          <cx:pt idx="679">-0.024411058322667101</cx:pt>
          <cx:pt idx="680">-0.036257792010935999</cx:pt>
          <cx:pt idx="681">-0.0262525217617724</cx:pt>
          <cx:pt idx="682">-0.0099608678964309</cx:pt>
          <cx:pt idx="683">-0.045274083872735398</cx:pt>
          <cx:pt idx="684">-0.0263616436272796</cx:pt>
          <cx:pt idx="685">0.033360751959940302</cx:pt>
          <cx:pt idx="686">0.066198544347029306</cx:pt>
          <cx:pt idx="687">0.020145786977320099</cx:pt>
          <cx:pt idx="688">0.041990292479102097</cx:pt>
          <cx:pt idx="689">0.039239002746118801</cx:pt>
          <cx:pt idx="690">-0.0096705954424621595</cx:pt>
          <cx:pt idx="691">-0.039665187501538197</cx:pt>
          <cx:pt idx="692">-0.0191342404015791</cx:pt>
          <cx:pt idx="693">-0.019107871867179899</cx:pt>
          <cx:pt idx="694">-0.010410126114520401</cx:pt>
          <cx:pt idx="695">0.012685932631823001</cx:pt>
          <cx:pt idx="696">0.0050974887365003996</cx:pt>
          <cx:pt idx="697">-0.00019869522725695699</cx:pt>
          <cx:pt idx="698">-0.00012299063676602799</cx:pt>
          <cx:pt idx="699">0.00025225459549226502</cx:pt>
          <cx:pt idx="700">0.00055494781547180203</cx:pt>
          <cx:pt idx="701">-0.000270368790193813</cx:pt>
          <cx:pt idx="702">-0.00010143615580001</cx:pt>
          <cx:pt idx="703">-0.00018180089409194699</cx:pt>
          <cx:pt idx="704">-0.0012140923976261</cx:pt>
          <cx:pt idx="705">-0.011582348984066401</cx:pt>
          <cx:pt idx="706">-0.0031718356015313399</cx:pt>
          <cx:pt idx="707">0.0038182783624154302</cx:pt>
          <cx:pt idx="708">0.020120624060796701</cx:pt>
          <cx:pt idx="709">0.0189113634904211</cx:pt>
          <cx:pt idx="710">0.035144079505499699</cx:pt>
          <cx:pt idx="711">0.011643791548681301</cx:pt>
          <cx:pt idx="712">0.040992746574142098</cx:pt>
          <cx:pt idx="713">0.0149447263207343</cx:pt>
          <cx:pt idx="714">0.0136449667883876</cx:pt>
          <cx:pt idx="715">0.019660005567669898</cx:pt>
          <cx:pt idx="716">0.105313754862842</cx:pt>
          <cx:pt idx="717">0.082373687707282303</cx:pt>
          <cx:pt idx="718">0.042924382736854901</cx:pt>
          <cx:pt idx="719">0.079491039908737002</cx:pt>
          <cx:pt idx="720">0.043235304521740597</cx:pt>
          <cx:pt idx="721">0.015960885924366799</cx:pt>
          <cx:pt idx="722">-0.0045086632946080302</cx:pt>
          <cx:pt idx="723">0.00107587470524468</cx:pt>
          <cx:pt idx="724">0.0018589535224696101</cx:pt>
          <cx:pt idx="725">-0.00059107862673442595</cx:pt>
          <cx:pt idx="726">0.00026530244435217298</cx:pt>
          <cx:pt idx="727">-0.00068527940236500298</cx:pt>
          <cx:pt idx="728">0.00030278303185570697</cx:pt>
          <cx:pt idx="729">0.00032876671309271002</cx:pt>
          <cx:pt idx="730">-0.00027747334463030799</cx:pt>
          <cx:pt idx="731">0.000185231226501955</cx:pt>
          <cx:pt idx="732">-0.0055592353207994201</cx:pt>
          <cx:pt idx="733">-0.018482809852249302</cx:pt>
          <cx:pt idx="734">-0.017349373277456701</cx:pt>
          <cx:pt idx="735">-0.00054195027157928405</cx:pt>
          <cx:pt idx="736">0.0104802590796411</cx:pt>
          <cx:pt idx="737">0.0152258768959725</cx:pt>
          <cx:pt idx="738">0.0251649688882849</cx:pt>
          <cx:pt idx="739">0.030514619649501001</cx:pt>
          <cx:pt idx="740">0.044166308091301502</cx:pt>
          <cx:pt idx="741">0.066981002716550594</cx:pt>
          <cx:pt idx="742">0.085914821697178304</cx:pt>
          <cx:pt idx="743">0.058658374265726503</cx:pt>
          <cx:pt idx="744">0.074521449352148994</cx:pt>
          <cx:pt idx="745">0.084960061053279301</cx:pt>
          <cx:pt idx="746">0.042765828485377098</cx:pt>
          <cx:pt idx="747">0.034672779091576303</cx:pt>
          <cx:pt idx="748">0.016894144912373499</cx:pt>
          <cx:pt idx="749">0.0116527224827688</cx:pt>
          <cx:pt idx="750">0.0063606889322664903</cx:pt>
          <cx:pt idx="751">0.00076658155845972303</cx:pt>
          <cx:pt idx="752">-0.00029274776982064901</cx:pt>
          <cx:pt idx="753">-0.00025191727303875599</cx:pt>
          <cx:pt idx="754">-2.1167216242156e-05</cx:pt>
          <cx:pt idx="755">-0.00052335259185788696</cx:pt>
          <cx:pt idx="756">-0.000104910648083819</cx:pt>
          <cx:pt idx="757">-0.00053883429998299501</cx:pt>
          <cx:pt idx="758">-0.00053934288707881096</cx:pt>
          <cx:pt idx="759">-0.000231033385488568</cx:pt>
          <cx:pt idx="760">0.00027208895585551499</cx:pt>
          <cx:pt idx="761">0.00026407726015803101</cx:pt>
          <cx:pt idx="762">-0.000207590178943961</cx:pt>
          <cx:pt idx="763">0.00138701197602956</cx:pt>
          <cx:pt idx="764">0.00071109017888158798</cx:pt>
          <cx:pt idx="765">0.00022450345372749801</cx:pt>
          <cx:pt idx="766">2.2402578216553701e-05</cx:pt>
          <cx:pt idx="767">0.00108409710610621</cx:pt>
          <cx:pt idx="768">0.0066920641463148701</cx:pt>
          <cx:pt idx="769">0.0030525778921436401</cx:pt>
          <cx:pt idx="770">0.0105283696674433</cx:pt>
          <cx:pt idx="771">0.0058334784616473597</cx:pt>
          <cx:pt idx="772">0.0041058166157334998</cx:pt>
          <cx:pt idx="773">0.0057115214606986197</cx:pt>
          <cx:pt idx="774">0.0098608400329527196</cx:pt>
          <cx:pt idx="775">0.0022392268582481999</cx:pt>
          <cx:pt idx="776">-0.0017070245598906201</cx:pt>
          <cx:pt idx="777">0.00174892168535015</cx:pt>
          <cx:pt idx="778">0.00169885674909623</cx:pt>
          <cx:pt idx="779">0.00043580258630959901</cx:pt>
          <cx:pt idx="780">0.000656145159988003</cx:pt>
          <cx:pt idx="781">0.00070351135845150901</cx:pt>
          <cx:pt idx="782">0.00034656823979210599</cx:pt>
          <cx:pt idx="783">0.00042627115452567799</cx:pt>
          <cx:pt idx="784">0.0021478434464781175</cx:pt>
          <cx:pt idx="785">0.0042073922202537752</cx:pt>
          <cx:pt idx="786">-0.0027370703136976502</cx:pt>
          <cx:pt idx="787">-0.00037875207061393998</cx:pt>
          <cx:pt idx="788">-0.0018644798357598099</cx:pt>
          <cx:pt idx="789">0.008016296338561775</cx:pt>
          <cx:pt idx="790">0.0026231942783616251</cx:pt>
          <cx:pt idx="791">-0.0096993588508134995</cx:pt>
          <cx:pt idx="792">-0.0079869850980657502</cx:pt>
          <cx:pt idx="793">0.0033222578352476752</cx:pt>
          <cx:pt idx="794">0.029708244079340751</cx:pt>
          <cx:pt idx="795">0.010508887816648575</cx:pt>
          <cx:pt idx="796">-0.0087364416259811499</cx:pt>
          <cx:pt idx="797">-0.029106348963373999</cx:pt>
          <cx:pt idx="798">-0.02626988621407525</cx:pt>
          <cx:pt idx="799">-0.033741885367362001</cx:pt>
          <cx:pt idx="800">-0.01435015413901845</cx:pt>
          <cx:pt idx="801">-0.0036744857145396001</cx:pt>
          <cx:pt idx="802">-0.012414794056829975</cx:pt>
          <cx:pt idx="803">-0.012315201080162874</cx:pt>
          <cx:pt idx="804">-0.0123969902683208</cx:pt>
          <cx:pt idx="805">-0.0031671351142160999</cx:pt>
          <cx:pt idx="806">-0.0040543982439817002</cx:pt>
          <cx:pt idx="807">-0.0010721246414072225</cx:pt>
          <cx:pt idx="808">0.0002526467297042775</cx:pt>
          <cx:pt idx="809">4.4296804930797001e-05</cx:pt>
          <cx:pt idx="810">8.4578537730385752e-07</cx:pt>
          <cx:pt idx="811">0.00071768388140613253</cx:pt>
          <cx:pt idx="812">0.00326885148730785</cx:pt>
          <cx:pt idx="813">0.0075721477084101999</cx:pt>
          <cx:pt idx="814">-0.0009738884035640175</cx:pt>
          <cx:pt idx="815">-0.00102002585793032</cx:pt>
          <cx:pt idx="816">-0.0031144139549945499</cx:pt>
          <cx:pt idx="817">0.00086127410038854999</cx:pt>
          <cx:pt idx="818">-0.0035565082804942748</cx:pt>
          <cx:pt idx="819">0.01430490140701835</cx:pt>
          <cx:pt idx="820">0.0202041888764764</cx:pt>
          <cx:pt idx="821">0.029273037749972499</cx:pt>
          <cx:pt idx="822">0.044434112434439753</cx:pt>
          <cx:pt idx="823">0.031423144504766</cx:pt>
          <cx:pt idx="824">0.019724647585790098</cx:pt>
          <cx:pt idx="825">0.0015013012227162151</cx:pt>
          <cx:pt idx="826">-0.012951019717733899</cx:pt>
          <cx:pt idx="827">-0.01046175393838095</cx:pt>
          <cx:pt idx="828">-0.0022284176060663723</cx:pt>
          <cx:pt idx="829">-0.0030630043132921</cx:pt>
          <cx:pt idx="830">-0.010068752754039701</cx:pt>
          <cx:pt idx="831">-0.00319199461967455</cx:pt>
          <cx:pt idx="832">-0.0080791480541387746</cx:pt>
          <cx:pt idx="833">-0.0064082937746303501</cx:pt>
          <cx:pt idx="834">-0.0052108366234371248</cx:pt>
          <cx:pt idx="835">2.7781098665443498e-05</cx:pt>
          <cx:pt idx="836">-5.380209409553575e-05</cx:pt>
          <cx:pt idx="837">0.00015204904421160399</cx:pt>
          <cx:pt idx="838">0.00020373083372477501</cx:pt>
          <cx:pt idx="839">0.00098977030179653249</cx:pt>
          <cx:pt idx="840">0.0043638088961003999</cx:pt>
          <cx:pt idx="841">0.01023518019542205</cx:pt>
          <cx:pt idx="842">0.0054919002246004997</cx:pt>
          <cx:pt idx="843">0.0089622478991557494</cx:pt>
          <cx:pt idx="844">0.00084427989396756249</cx:pt>
          <cx:pt idx="845">0.00069555266692391995</cx:pt>
          <cx:pt idx="846">0.0068152140921911748</cx:pt>
          <cx:pt idx="847">0.031357708242341499</cx:pt>
          <cx:pt idx="848">0.032777501012872003</cx:pt>
          <cx:pt idx="849">0.042622719537098001</cx:pt>
          <cx:pt idx="850">0.04875110546216975</cx:pt>
          <cx:pt idx="851">0.034462952741730751</cx:pt>
          <cx:pt idx="852">0.02550904044812875</cx:pt>
          <cx:pt idx="853">0.026291195875913251</cx:pt>
          <cx:pt idx="854">-0.0011573867711333801</cx:pt>
          <cx:pt idx="855">0.003582215099813275</cx:pt>
          <cx:pt idx="856">0.0054367967053317746</cx:pt>
          <cx:pt idx="857">0.0006035949150449975</cx:pt>
          <cx:pt idx="858">-0.0097459495470895753</cx:pt>
          <cx:pt idx="859">-0.00050093687024810253</cx:pt>
          <cx:pt idx="860">-0.0046442290434990253</cx:pt>
          <cx:pt idx="861">-0.0083231589092068251</cx:pt>
          <cx:pt idx="862">-0.0023897356314052424</cx:pt>
          <cx:pt idx="863">0.0009647585380094275</cx:pt>
          <cx:pt idx="864">0.0016646974508629175</cx:pt>
          <cx:pt idx="865">0.00023301132530033599</cx:pt>
          <cx:pt idx="866">0.00025210336550793002</cx:pt>
          <cx:pt idx="867">0.0010765252064838275</cx:pt>
          <cx:pt idx="868">0.0065949904396443246</cx:pt>
          <cx:pt idx="869">0.0071881899431339002</cx:pt>
          <cx:pt idx="870">0.0086643898271381754</cx:pt>
          <cx:pt idx="871">0.0179787171480917</cx:pt>
          <cx:pt idx="872">0.0019988096056109601</cx:pt>
          <cx:pt idx="873">0.0094088347079608753</cx:pt>
          <cx:pt idx="874">0.019859311003350123</cx:pt>
          <cx:pt idx="875">0.026266163969822998</cx:pt>
          <cx:pt idx="876">0.025781955156601252</cx:pt>
          <cx:pt idx="877">0.021045458378565276</cx:pt>
          <cx:pt idx="878">0.022124874475980799</cx:pt>
          <cx:pt idx="879">0.022856699547769574</cx:pt>
          <cx:pt idx="880">0.025388040127559248</cx:pt>
          <cx:pt idx="881">0.030437768951944499</cx:pt>
          <cx:pt idx="882">-0.00048020939130997753</cx:pt>
          <cx:pt idx="883">0.0062734944674321252</cx:pt>
          <cx:pt idx="884">0.0021478434464781175</cx:pt>
          <cx:pt idx="885">0.0042073922202537752</cx:pt>
          <cx:pt idx="886">-0.0027370703136976502</cx:pt>
          <cx:pt idx="887">-0.00037875207061393998</cx:pt>
          <cx:pt idx="888">-0.0018644798357598099</cx:pt>
          <cx:pt idx="889">0.008016296338561775</cx:pt>
          <cx:pt idx="890">0.0026231942783616251</cx:pt>
          <cx:pt idx="891">-0.0096993588508134995</cx:pt>
          <cx:pt idx="892">-0.0079869850980657502</cx:pt>
          <cx:pt idx="893">0.0033222578352476752</cx:pt>
          <cx:pt idx="894">0.029708244079340751</cx:pt>
          <cx:pt idx="895">0.010508887816648575</cx:pt>
          <cx:pt idx="896">-0.0087364416259811499</cx:pt>
          <cx:pt idx="897">-0.029106348963373999</cx:pt>
          <cx:pt idx="898">-0.02626988621407525</cx:pt>
          <cx:pt idx="899">-0.033741885367362001</cx:pt>
          <cx:pt idx="900">-0.01435015413901845</cx:pt>
          <cx:pt idx="901">-0.0036744857145396001</cx:pt>
          <cx:pt idx="902">-0.012414794056829975</cx:pt>
          <cx:pt idx="903">-0.012315201080162874</cx:pt>
          <cx:pt idx="904">-0.0123969902683208</cx:pt>
          <cx:pt idx="905">-0.0031671351142160999</cx:pt>
          <cx:pt idx="906">-0.0040543982439817002</cx:pt>
          <cx:pt idx="907">-0.0010721246414072225</cx:pt>
          <cx:pt idx="908">0.0002526467297042775</cx:pt>
          <cx:pt idx="909">4.4296804930797001e-05</cx:pt>
          <cx:pt idx="910">8.4578537730385752e-07</cx:pt>
          <cx:pt idx="911">0.00071768388140613253</cx:pt>
          <cx:pt idx="912">0.00326885148730785</cx:pt>
          <cx:pt idx="913">0.0075721477084101999</cx:pt>
          <cx:pt idx="914">-0.0009738884035640175</cx:pt>
          <cx:pt idx="915">-0.00102002585793032</cx:pt>
          <cx:pt idx="916">-0.0031144139549945499</cx:pt>
          <cx:pt idx="917">0.00086127410038854999</cx:pt>
          <cx:pt idx="918">-0.0035565082804942748</cx:pt>
          <cx:pt idx="919">0.01430490140701835</cx:pt>
          <cx:pt idx="920">0.0202041888764764</cx:pt>
          <cx:pt idx="921">0.029273037749972499</cx:pt>
          <cx:pt idx="922">0.044434112434439753</cx:pt>
          <cx:pt idx="923">0.031423144504766</cx:pt>
          <cx:pt idx="924">0.019724647585790098</cx:pt>
          <cx:pt idx="925">0.0015013012227162151</cx:pt>
          <cx:pt idx="926">-0.012951019717733899</cx:pt>
          <cx:pt idx="927">-0.01046175393838095</cx:pt>
          <cx:pt idx="928">-0.0022284176060663723</cx:pt>
          <cx:pt idx="929">-0.0030630043132921</cx:pt>
          <cx:pt idx="930">-0.010068752754039701</cx:pt>
          <cx:pt idx="931">-0.00319199461967455</cx:pt>
          <cx:pt idx="932">-0.0080791480541387746</cx:pt>
          <cx:pt idx="933">-0.0064082937746303501</cx:pt>
          <cx:pt idx="934">-0.0052108366234371248</cx:pt>
          <cx:pt idx="935">2.7781098665443498e-05</cx:pt>
          <cx:pt idx="936">-5.380209409553575e-05</cx:pt>
          <cx:pt idx="937">0.00015204904421160399</cx:pt>
          <cx:pt idx="938">0.00020373083372477501</cx:pt>
          <cx:pt idx="939">0.00098977030179653249</cx:pt>
          <cx:pt idx="940">0.0043638088961003999</cx:pt>
          <cx:pt idx="941">0.01023518019542205</cx:pt>
          <cx:pt idx="942">0.0054919002246004997</cx:pt>
          <cx:pt idx="943">0.0089622478991557494</cx:pt>
          <cx:pt idx="944">0.00084427989396756249</cx:pt>
          <cx:pt idx="945">0.00069555266692391995</cx:pt>
          <cx:pt idx="946">0.0068152140921911748</cx:pt>
          <cx:pt idx="947">0.031357708242341499</cx:pt>
          <cx:pt idx="948">0.032777501012872003</cx:pt>
          <cx:pt idx="949">0.042622719537098001</cx:pt>
          <cx:pt idx="950">0.04875110546216975</cx:pt>
          <cx:pt idx="951">0.034462952741730751</cx:pt>
          <cx:pt idx="952">0.02550904044812875</cx:pt>
          <cx:pt idx="953">0.026291195875913251</cx:pt>
          <cx:pt idx="954">-0.0011573867711333801</cx:pt>
          <cx:pt idx="955">0.003582215099813275</cx:pt>
          <cx:pt idx="956">0.0054367967053317746</cx:pt>
          <cx:pt idx="957">0.0006035949150449975</cx:pt>
          <cx:pt idx="958">-0.0097459495470895753</cx:pt>
          <cx:pt idx="959">-0.00050093687024810253</cx:pt>
          <cx:pt idx="960">-0.0046442290434990253</cx:pt>
          <cx:pt idx="961">-0.0083231589092068251</cx:pt>
          <cx:pt idx="962">-0.0023897356314052424</cx:pt>
          <cx:pt idx="963">0.0009647585380094275</cx:pt>
          <cx:pt idx="964">0.0016646974508629175</cx:pt>
          <cx:pt idx="965">0.00023301132530033599</cx:pt>
          <cx:pt idx="966">0.00025210336550793002</cx:pt>
          <cx:pt idx="967">0.0010765252064838275</cx:pt>
          <cx:pt idx="968">0.0065949904396443246</cx:pt>
          <cx:pt idx="969">0.0071881899431339002</cx:pt>
          <cx:pt idx="970">0.0086643898271381754</cx:pt>
          <cx:pt idx="971">0.0179787171480917</cx:pt>
          <cx:pt idx="972">0.0019988096056109601</cx:pt>
          <cx:pt idx="973">0.0094088347079608753</cx:pt>
          <cx:pt idx="974">0.019859311003350123</cx:pt>
          <cx:pt idx="975">0.026266163969822998</cx:pt>
          <cx:pt idx="976">0.025781955156601252</cx:pt>
          <cx:pt idx="977">0.021045458378565276</cx:pt>
          <cx:pt idx="978">0.022124874475980799</cx:pt>
          <cx:pt idx="979">0.022856699547769574</cx:pt>
          <cx:pt idx="980">0.025388040127559248</cx:pt>
          <cx:pt idx="981">0.030437768951944499</cx:pt>
          <cx:pt idx="982">-0.00048020939130997753</cx:pt>
          <cx:pt idx="983">0.0062734944674321252</cx:pt>
          <cx:pt idx="984">0.0021478434464781175</cx:pt>
          <cx:pt idx="985">0.0042073922202537752</cx:pt>
          <cx:pt idx="986">-0.0027370703136976502</cx:pt>
          <cx:pt idx="987">-0.00037875207061393998</cx:pt>
          <cx:pt idx="988">-0.0018644798357598099</cx:pt>
          <cx:pt idx="989">0.008016296338561775</cx:pt>
          <cx:pt idx="990">0.0026231942783616251</cx:pt>
          <cx:pt idx="991">-0.0096993588508134995</cx:pt>
          <cx:pt idx="992">-0.0079869850980657502</cx:pt>
          <cx:pt idx="993">0.0033222578352476752</cx:pt>
          <cx:pt idx="994">0.029708244079340751</cx:pt>
          <cx:pt idx="995">0.010508887816648575</cx:pt>
          <cx:pt idx="996">-0.0087364416259811499</cx:pt>
          <cx:pt idx="997">-0.029106348963373999</cx:pt>
          <cx:pt idx="998">-0.02626988621407525</cx:pt>
          <cx:pt idx="999">-0.033741885367362001</cx:pt>
          <cx:pt idx="1000">-0.01435015413901845</cx:pt>
          <cx:pt idx="1001">-0.0036744857145396001</cx:pt>
          <cx:pt idx="1002">-0.012414794056829975</cx:pt>
          <cx:pt idx="1003">-0.012315201080162874</cx:pt>
          <cx:pt idx="1004">-0.0123969902683208</cx:pt>
          <cx:pt idx="1005">-0.0031671351142160999</cx:pt>
          <cx:pt idx="1006">-0.0040543982439817002</cx:pt>
          <cx:pt idx="1007">-0.0010721246414072225</cx:pt>
          <cx:pt idx="1008">0.0002526467297042775</cx:pt>
          <cx:pt idx="1009">4.4296804930797001e-05</cx:pt>
          <cx:pt idx="1010">8.4578537730385752e-07</cx:pt>
          <cx:pt idx="1011">0.00071768388140613253</cx:pt>
          <cx:pt idx="1012">0.00326885148730785</cx:pt>
          <cx:pt idx="1013">0.0075721477084101999</cx:pt>
          <cx:pt idx="1014">-0.0009738884035640175</cx:pt>
          <cx:pt idx="1015">-0.00102002585793032</cx:pt>
          <cx:pt idx="1016">-0.0031144139549945499</cx:pt>
          <cx:pt idx="1017">0.00086127410038854999</cx:pt>
          <cx:pt idx="1018">-0.0035565082804942748</cx:pt>
          <cx:pt idx="1019">0.01430490140701835</cx:pt>
          <cx:pt idx="1020">0.0202041888764764</cx:pt>
          <cx:pt idx="1021">0.029273037749972499</cx:pt>
          <cx:pt idx="1022">0.044434112434439753</cx:pt>
          <cx:pt idx="1023">0.031423144504766</cx:pt>
          <cx:pt idx="1024">0.019724647585790098</cx:pt>
          <cx:pt idx="1025">0.0015013012227162151</cx:pt>
          <cx:pt idx="1026">-0.012951019717733899</cx:pt>
          <cx:pt idx="1027">-0.01046175393838095</cx:pt>
          <cx:pt idx="1028">-0.0022284176060663723</cx:pt>
          <cx:pt idx="1029">-0.0030630043132921</cx:pt>
          <cx:pt idx="1030">-0.010068752754039701</cx:pt>
          <cx:pt idx="1031">-0.00319199461967455</cx:pt>
          <cx:pt idx="1032">-0.0080791480541387746</cx:pt>
          <cx:pt idx="1033">-0.0064082937746303501</cx:pt>
          <cx:pt idx="1034">-0.0052108366234371248</cx:pt>
          <cx:pt idx="1035">2.7781098665443498e-05</cx:pt>
          <cx:pt idx="1036">-5.380209409553575e-05</cx:pt>
          <cx:pt idx="1037">0.00015204904421160399</cx:pt>
          <cx:pt idx="1038">0.00020373083372477501</cx:pt>
          <cx:pt idx="1039">0.00098977030179653249</cx:pt>
          <cx:pt idx="1040">0.0043638088961003999</cx:pt>
          <cx:pt idx="1041">0.01023518019542205</cx:pt>
          <cx:pt idx="1042">0.0054919002246004997</cx:pt>
          <cx:pt idx="1043">0.0089622478991557494</cx:pt>
          <cx:pt idx="1044">0.00084427989396756249</cx:pt>
          <cx:pt idx="1045">0.00069555266692391995</cx:pt>
          <cx:pt idx="1046">0.0068152140921911748</cx:pt>
          <cx:pt idx="1047">0.031357708242341499</cx:pt>
          <cx:pt idx="1048">0.032777501012872003</cx:pt>
          <cx:pt idx="1049">0.042622719537098001</cx:pt>
          <cx:pt idx="1050">0.04875110546216975</cx:pt>
          <cx:pt idx="1051">0.034462952741730751</cx:pt>
          <cx:pt idx="1052">0.02550904044812875</cx:pt>
          <cx:pt idx="1053">0.026291195875913251</cx:pt>
          <cx:pt idx="1054">-0.0011573867711333801</cx:pt>
          <cx:pt idx="1055">0.003582215099813275</cx:pt>
          <cx:pt idx="1056">0.0054367967053317746</cx:pt>
          <cx:pt idx="1057">0.0006035949150449975</cx:pt>
          <cx:pt idx="1058">-0.0097459495470895753</cx:pt>
          <cx:pt idx="1059">-0.00050093687024810253</cx:pt>
          <cx:pt idx="1060">-0.0046442290434990253</cx:pt>
          <cx:pt idx="1061">-0.0083231589092068251</cx:pt>
          <cx:pt idx="1062">-0.0023897356314052424</cx:pt>
          <cx:pt idx="1063">0.0009647585380094275</cx:pt>
          <cx:pt idx="1064">0.0016646974508629175</cx:pt>
          <cx:pt idx="1065">0.00023301132530033599</cx:pt>
          <cx:pt idx="1066">0.00025210336550793002</cx:pt>
          <cx:pt idx="1067">0.0010765252064838275</cx:pt>
          <cx:pt idx="1068">0.0065949904396443246</cx:pt>
          <cx:pt idx="1069">0.0071881899431339002</cx:pt>
          <cx:pt idx="1070">0.0086643898271381754</cx:pt>
          <cx:pt idx="1071">0.0179787171480917</cx:pt>
          <cx:pt idx="1072">0.0019988096056109601</cx:pt>
          <cx:pt idx="1073">0.0094088347079608753</cx:pt>
          <cx:pt idx="1074">0.019859311003350123</cx:pt>
          <cx:pt idx="1075">0.026266163969822998</cx:pt>
          <cx:pt idx="1076">0.025781955156601252</cx:pt>
          <cx:pt idx="1077">0.021045458378565276</cx:pt>
          <cx:pt idx="1078">0.022124874475980799</cx:pt>
          <cx:pt idx="1079">0.022856699547769574</cx:pt>
          <cx:pt idx="1080">0.025388040127559248</cx:pt>
          <cx:pt idx="1081">0.030437768951944499</cx:pt>
          <cx:pt idx="1082">-0.00048020939130997753</cx:pt>
          <cx:pt idx="1083">0.0062734944674321252</cx:pt>
        </cx:lvl>
      </cx:numDim>
    </cx:data>
    <cx:data id="194">
      <cx:numDim type="val">
        <cx:f>Sheet2!$GM$1:$GM$1084</cx:f>
        <cx:lvl ptCount="1084" formatCode="G/通用格式">
          <cx:pt idx="0">-0.00063200813144262901</cx:pt>
          <cx:pt idx="1">-0.0011588890830461799</cx:pt>
          <cx:pt idx="2">0.00034899282248818201</cx:pt>
          <cx:pt idx="3">0.00062166722482378297</cx:pt>
          <cx:pt idx="4">0.000752620013663808</cx:pt>
          <cx:pt idx="5">0.000205128193315029</cx:pt>
          <cx:pt idx="6">-0.00087417349451520798</cx:pt>
          <cx:pt idx="7">0.00029140068908944998</cx:pt>
          <cx:pt idx="8">-4.2874656871699202e-05</cx:pt>
          <cx:pt idx="9">-0.00051672238376002805</cx:pt>
          <cx:pt idx="10">-0.000209105514189523</cx:pt>
          <cx:pt idx="11">0.000780248519458839</cx:pt>
          <cx:pt idx="12">0.00068123612558157205</cx:pt>
          <cx:pt idx="13">-0.00056215918765348998</cx:pt>
          <cx:pt idx="14">-2.77422910449462e-05</cx:pt>
          <cx:pt idx="15">0.000254067515263859</cx:pt>
          <cx:pt idx="16">-0.00046162466899660301</cx:pt>
          <cx:pt idx="17">-0.00076512472844542003</cx:pt>
          <cx:pt idx="18">-0.00057518012308666305</cx:pt>
          <cx:pt idx="19">-2.5461130469091001e-05</cx:pt>
          <cx:pt idx="20">0.00051717136580967799</cx:pt>
          <cx:pt idx="21">-0.00013828028527200899</cx:pt>
          <cx:pt idx="22">-4.1265042540843297e-05</cx:pt>
          <cx:pt idx="23">0.00058739637575142402</cx:pt>
          <cx:pt idx="24">9.9589452657926304e-05</cx:pt>
          <cx:pt idx="25">0.00055662396156601996</cx:pt>
          <cx:pt idx="26">-0.00029389478555116101</cx:pt>
          <cx:pt idx="27">1.2612862315924e-06</cx:pt>
          <cx:pt idx="28">0.00038415677011984802</cx:pt>
          <cx:pt idx="29">-0.00076394037137149005</cx:pt>
          <cx:pt idx="30">5.6837244132374199e-05</cx:pt>
          <cx:pt idx="31">0.00078547025200400601</cx:pt>
          <cx:pt idx="32">-9.7144536062657903e-05</cx:pt>
          <cx:pt idx="33">0.00066311284795995897</cx:pt>
          <cx:pt idx="34">-0.00048750236198492002</cx:pt>
          <cx:pt idx="35">-0.000208717616473336</cx:pt>
          <cx:pt idx="36">4.5273499997826798e-05</cx:pt>
          <cx:pt idx="37">0.00038508100399433102</cx:pt>
          <cx:pt idx="38">0.0021333854067252501</cx:pt>
          <cx:pt idx="39">0.0018598100534090399</cx:pt>
          <cx:pt idx="40">0.0020303939607808101</cx:pt>
          <cx:pt idx="41">0.00084519101682530896</cx:pt>
          <cx:pt idx="42">0.00639062797254609</cx:pt>
          <cx:pt idx="43">0.0065881064879883596</cx:pt>
          <cx:pt idx="44">-0.0029465775941069998</cx:pt>
          <cx:pt idx="45">0.00228691040585801</cx:pt>
          <cx:pt idx="46">0.0013875804599987199</cx:pt>
          <cx:pt idx="47">0.00147401506851185</cx:pt>
          <cx:pt idx="48">0.0019345918260388899</cx:pt>
          <cx:pt idx="49">0.0015135207415119601</cx:pt>
          <cx:pt idx="50">-5.3921905488466502e-05</cx:pt>
          <cx:pt idx="51">-5.4943233823779301e-05</cx:pt>
          <cx:pt idx="52">-2.6482483454576799e-05</cx:pt>
          <cx:pt idx="53">-0.00040180555533594702</cx:pt>
          <cx:pt idx="54">0.00028819369269153099</cx:pt>
          <cx:pt idx="55">0.000529298378456816</cx:pt>
          <cx:pt idx="56">-3.5705378894628502e-06</cx:pt>
          <cx:pt idx="57">-6.9695070464545294e-05</cx:pt>
          <cx:pt idx="58">0.00034636777429754501</cx:pt>
          <cx:pt idx="59">-0.00012043743324910901</cx:pt>
          <cx:pt idx="60">-0.000236873000970524</cx:pt>
          <cx:pt idx="61">0.000747860318434171</cx:pt>
          <cx:pt idx="62">0.00038909789350046798</cx:pt>
          <cx:pt idx="63">0.00084790384634529496</cx:pt>
          <cx:pt idx="64">-0.0037516948420154</cx:pt>
          <cx:pt idx="65">-0.0119203548937531</cx:pt>
          <cx:pt idx="66">-0.0085465503382053006</cx:pt>
          <cx:pt idx="67">-0.0019964532592848202</cx:pt>
          <cx:pt idx="68">0.00201515148806161</cx:pt>
          <cx:pt idx="69">0.0080455360167805204</cx:pt>
          <cx:pt idx="70">0.0048960041723772304</cx:pt>
          <cx:pt idx="71">0.021597307565972799</cx:pt>
          <cx:pt idx="72">0.035098087159948901</cx:pt>
          <cx:pt idx="73">0.029575623420418501</cx:pt>
          <cx:pt idx="74">0.032885250591548697</cx:pt>
          <cx:pt idx="75">0.040123311386798803</cx:pt>
          <cx:pt idx="76">0.0279556885679275</cx:pt>
          <cx:pt idx="77">0.0209902008187112</cx:pt>
          <cx:pt idx="78">0.0112644011657366</cx:pt>
          <cx:pt idx="79">0.00304559614457971</cx:pt>
          <cx:pt idx="80">-0.0012589362830623401</cx:pt>
          <cx:pt idx="81">-0.00111180785529568</cx:pt>
          <cx:pt idx="82">-0.00021171211414753701</cx:pt>
          <cx:pt idx="83">0.00052697788245050197</cx:pt>
          <cx:pt idx="84">-0.000160826518343417</cx:pt>
          <cx:pt idx="85">-0.00044229764835157601</cx:pt>
          <cx:pt idx="86">-0.00032588683792766199</cx:pt>
          <cx:pt idx="87">0.00056636255211745001</cx:pt>
          <cx:pt idx="88">0.00146984078661627</cx:pt>
          <cx:pt idx="89">-0.00064369030275774903</cx:pt>
          <cx:pt idx="90">0.00021867699237578</cx:pt>
          <cx:pt idx="91">-0.00053505479073907196</cx:pt>
          <cx:pt idx="92">-0.0057193294757038101</cx:pt>
          <cx:pt idx="93">-0.0134717899453716</cx:pt>
          <cx:pt idx="94">-0.021512324974783</cx:pt>
          <cx:pt idx="95">-0.035250814303823</cx:pt>
          <cx:pt idx="96">-0.042977886901148801</cx:pt>
          <cx:pt idx="97">-0.0520047024064869</cx:pt>
          <cx:pt idx="98">-0.039815697751219098</cx:pt>
          <cx:pt idx="99">-0.016682129084527701</cx:pt>
          <cx:pt idx="100">0.019711590769292402</cx:pt>
          <cx:pt idx="101">0.0546160860057366</cx:pt>
          <cx:pt idx="102">0.080422776349322003</cx:pt>
          <cx:pt idx="103">0.0605191901248818</cx:pt>
          <cx:pt idx="104">0.045688251798737901</cx:pt>
          <cx:pt idx="105">0.044287607988553301</cx:pt>
          <cx:pt idx="106">0.038807975890097497</cx:pt>
          <cx:pt idx="107">0.030536520432248599</cx:pt>
          <cx:pt idx="108">0.0096108950600785597</cx:pt>
          <cx:pt idx="109">-0.0062811588650950202</cx:pt>
          <cx:pt idx="110">-0.00202663532632164</cx:pt>
          <cx:pt idx="111">-0.000156679428106304</cx:pt>
          <cx:pt idx="112">-0.00020572234176715099</cx:pt>
          <cx:pt idx="113">-0.000424590427725637</cx:pt>
          <cx:pt idx="114">-0.00195282272040134</cx:pt>
          <cx:pt idx="115">-0.00077842651403960703</cx:pt>
          <cx:pt idx="116">0.00119221586666068</cx:pt>
          <cx:pt idx="117">-0.0035056927320120598</cx:pt>
          <cx:pt idx="118">-0.0115138028461202</cx:pt>
          <cx:pt idx="119">-0.023210221945249</cx:pt>
          <cx:pt idx="120">-0.047665073641579098</cx:pt>
          <cx:pt idx="121">-0.065568319096244998</cx:pt>
          <cx:pt idx="122">-0.096777705794195895</cx:pt>
          <cx:pt idx="123">-0.157090396224141</cx:pt>
          <cx:pt idx="124">-0.178657987268558</cx:pt>
          <cx:pt idx="125">-0.165770544816397</cx:pt>
          <cx:pt idx="126">-0.0587174743563443</cx:pt>
          <cx:pt idx="127">-0.00058357279356920999</cx:pt>
          <cx:pt idx="128">0.068508053945431399</cx:pt>
          <cx:pt idx="129">0.094488304150987704</cx:pt>
          <cx:pt idx="130">0.090081212259114599</cx:pt>
          <cx:pt idx="131">0.077299842410008202</cx:pt>
          <cx:pt idx="132">0.050417029356240199</cx:pt>
          <cx:pt idx="133">0.062369124243712298</cx:pt>
          <cx:pt idx="134">0.038693218577571603</cx:pt>
          <cx:pt idx="135">0.037594036627662399</cx:pt>
          <cx:pt idx="136">0.000495827575299303</cx:pt>
          <cx:pt idx="137">-0.0105945324625838</cx:pt>
          <cx:pt idx="138">-0.0035917062119032901</cx:pt>
          <cx:pt idx="139">0.00188434977317429</cx:pt>
          <cx:pt idx="140">-0.00020679275332086299</cx:pt>
          <cx:pt idx="141">-0.00043626559426379401</cx:pt>
          <cx:pt idx="142">-0.000680576183655464</cx:pt>
          <cx:pt idx="143">-0.00036722783475131503</cx:pt>
          <cx:pt idx="144">-0.0044384911071916498</cx:pt>
          <cx:pt idx="145">-0.015993176439505399</cx:pt>
          <cx:pt idx="146">-0.030470292519528298</cx:pt>
          <cx:pt idx="147">-0.056616024163518797</cx:pt>
          <cx:pt idx="148">-0.084431403385731296</cx:pt>
          <cx:pt idx="149">-0.109795126243435</cx:pt>
          <cx:pt idx="150">-0.19387112016670299</cx:pt>
          <cx:pt idx="151">-0.21555571967687601</cx:pt>
          <cx:pt idx="152">-0.157203166917224</cx:pt>
          <cx:pt idx="153">-0.11745678797445699</cx:pt>
          <cx:pt idx="154">-0.056467350196194102</cx:pt>
          <cx:pt idx="155">0.027883757047673301</cx:pt>
          <cx:pt idx="156">0.0351270698691898</cx:pt>
          <cx:pt idx="157">0.092623655351744494</cx:pt>
          <cx:pt idx="158">0.075257183708704101</cx:pt>
          <cx:pt idx="159">0.100798259879084</cx:pt>
          <cx:pt idx="160">0.079298858013064605</cx:pt>
          <cx:pt idx="161">0.069058344577556496</cx:pt>
          <cx:pt idx="162">0.058516100089437098</cx:pt>
          <cx:pt idx="163">0.045339349186467003</cx:pt>
          <cx:pt idx="164">0.017659317115749501</cx:pt>
          <cx:pt idx="165">0.0049032503791578298</cx:pt>
          <cx:pt idx="166">0.0053509542078801304</cx:pt>
          <cx:pt idx="167">0.0030943758740278799</cx:pt>
          <cx:pt idx="168">-0.00053622218424212301</cx:pt>
          <cx:pt idx="169">-0.00030130960388827699</cx:pt>
          <cx:pt idx="170">-0.00098735052534085601</cx:pt>
          <cx:pt idx="171">-0.0019473236947271601</cx:pt>
          <cx:pt idx="172">-0.0121612585436244</cx:pt>
          <cx:pt idx="173">-0.0233701644564474</cx:pt>
          <cx:pt idx="174">-0.0510102477026751</cx:pt>
          <cx:pt idx="175">-0.058101580214353798</cx:pt>
          <cx:pt idx="176">-0.066482148989231299</cx:pt>
          <cx:pt idx="177">-0.136315263459279</cx:pt>
          <cx:pt idx="178">-0.177600324440497</cx:pt>
          <cx:pt idx="179">-0.120929110088728</cx:pt>
          <cx:pt idx="180">-0.0254408544414048</cx:pt>
          <cx:pt idx="181">-0.018785723566466898</cx:pt>
          <cx:pt idx="182">0.0819085383182237</cx:pt>
          <cx:pt idx="183">0.084784490515024194</cx:pt>
          <cx:pt idx="184">0.00943709966543556</cx:pt>
          <cx:pt idx="185">0.0082139246860523703</cx:pt>
          <cx:pt idx="186">0.016162560747344502</cx:pt>
          <cx:pt idx="187">-0.0064485083994762502</cx:pt>
          <cx:pt idx="188">0.040273358534809199</cx:pt>
          <cx:pt idx="189">0.032499201143573103</cx:pt>
          <cx:pt idx="190">0.088473358712192696</cx:pt>
          <cx:pt idx="191">0.092109055127190101</cx:pt>
          <cx:pt idx="192">0.0339156662205553</cx:pt>
          <cx:pt idx="193">0.013664812178455299</cx:pt>
          <cx:pt idx="194">0.0080238028376226692</cx:pt>
          <cx:pt idx="195">0.0041823622758892804</cx:pt>
          <cx:pt idx="196">5.7777989754919102e-05</cx:pt>
          <cx:pt idx="197">-0.0010839641704611499</cx:pt>
          <cx:pt idx="198">-0.0049834385543967201</cx:pt>
          <cx:pt idx="199">-0.0020780171156015523</cx:pt>
          <cx:pt idx="200">-0.0052731170518237249</cx:pt>
          <cx:pt idx="201">-0.0076160192237830753</cx:pt>
          <cx:pt idx="202">-0.013194906133411776</cx:pt>
          <cx:pt idx="203">-0.013951415258762199</cx:pt>
          <cx:pt idx="204">-0.029967987891410999</cx:pt>
          <cx:pt idx="205">-0.025637546320940501</cx:pt>
          <cx:pt idx="206">-0.020988775075174899</cx:pt>
          <cx:pt idx="207">-0.002898413091527025</cx:pt>
          <cx:pt idx="208">0.0070990077065416499</cx:pt>
          <cx:pt idx="209">0.010490311684920225</cx:pt>
          <cx:pt idx="210">0.044172101678105001</cx:pt>
          <cx:pt idx="211">0.028950752269329</cx:pt>
          <cx:pt idx="212">-0.032824555940271498</cx:pt>
          <cx:pt idx="213">-0.026943770592114249</cx:pt>
          <cx:pt idx="214">-0.0068624258384301752</cx:pt>
          <cx:pt idx="215">-0.0033854273343603501</cx:pt>
          <cx:pt idx="216">-0.0080924104981120997</cx:pt>
          <cx:pt idx="217">0.001303159984680935</cx:pt>
          <cx:pt idx="218">0.024291846490475475</cx:pt>
          <cx:pt idx="219">0.032918039050975498</cx:pt>
          <cx:pt idx="220">0.013935117327743499</cx:pt>
          <cx:pt idx="221">0.0036644970712039998</cx:pt>
          <cx:pt idx="222">0.0036647300318702501</cx:pt>
          <cx:pt idx="223">0.00018636445893461176</cx:pt>
          <cx:pt idx="224">-1.9641676623671951e-05</cx:pt>
          <cx:pt idx="225">-0.00019911302790053651</cx:pt>
          <cx:pt idx="226">-0.0008455728951883675</cx:pt>
          <cx:pt idx="227">-0.0025501729469659751</cx:pt>
          <cx:pt idx="228">-0.0066778171808610249</cx:pt>
          <cx:pt idx="229">-0.0094123528362969507</cx:pt>
          <cx:pt idx="230">-0.0073277503582709503</cx:pt>
          <cx:pt idx="231">-0.010338826111505651</cx:pt>
          <cx:pt idx="232">-0.022280618399873699</cx:pt>
          <cx:pt idx="233">-0.021886080879807299</cx:pt>
          <cx:pt idx="234">-0.017644569625220249</cx:pt>
          <cx:pt idx="235">-0.00097185579126380999</cx:pt>
          <cx:pt idx="236">0.0040278388356181248</cx:pt>
          <cx:pt idx="237">0.023852377629581974</cx:pt>
          <cx:pt idx="238">0.03017550123929175</cx:pt>
          <cx:pt idx="239">-0.010071495136255226</cx:pt>
          <cx:pt idx="240">-0.034377888139749749</cx:pt>
          <cx:pt idx="241">-0.031077594809572999</cx:pt>
          <cx:pt idx="242">-0.0089020361585147242</cx:pt>
          <cx:pt idx="243">-0.0043100539782391003</cx:pt>
          <cx:pt idx="244">-0.02577136548071075</cx:pt>
          <cx:pt idx="245">-0.0052169897571378004</cx:pt>
          <cx:pt idx="246">0.010528328946035675</cx:pt>
          <cx:pt idx="247">0.021459452615874348</cx:pt>
          <cx:pt idx="248">0.019848729145791076</cx:pt>
          <cx:pt idx="249">0.0083915132325717255</cx:pt>
          <cx:pt idx="250">0.0028663313827584501</cx:pt>
          <cx:pt idx="251">0.00013823849436189224</cx:pt>
          <cx:pt idx="252">-3.049496432856025e-06</cx:pt>
          <cx:pt idx="253">-0.00059167691345015001</cx:pt>
          <cx:pt idx="254">-0.001012661482574035</cx:pt>
          <cx:pt idx="255">-0.0035710182138977251</cx:pt>
          <cx:pt idx="256">-0.0078881014350814255</cx:pt>
          <cx:pt idx="257">-0.01243329079022195</cx:pt>
          <cx:pt idx="258">-0.0089042256704065757</cx:pt>
          <cx:pt idx="259">-0.0088644868042796997</cx:pt>
          <cx:pt idx="260">-0.020199964835615175</cx:pt>
          <cx:pt idx="261">-0.011830078236060975</cx:pt>
          <cx:pt idx="262">0.0023308320145876875</cx:pt>
          <cx:pt idx="263">0.0076927910519021753</cx:pt>
          <cx:pt idx="264">-0.0014606045059950474</cx:pt>
          <cx:pt idx="265">0.01426218637166885</cx:pt>
          <cx:pt idx="266">-0.0022632109564315523</cx:pt>
          <cx:pt idx="267">-0.0026609271424539748</cx:pt>
          <cx:pt idx="268">0.00056300122279420999</cx:pt>
          <cx:pt idx="269">-0.030436529552100501</cx:pt>
          <cx:pt idx="270">-0.01247218961623155</cx:pt>
          <cx:pt idx="271">-0.019906693870931923</cx:pt>
          <cx:pt idx="272">-0.02976006043114025</cx:pt>
          <cx:pt idx="273">-0.0063631001600505501</cx:pt>
          <cx:pt idx="274">0.0033671745190062248</cx:pt>
          <cx:pt idx="275">0.01452509839490625</cx:pt>
          <cx:pt idx="276">0.012788348755246575</cx:pt>
          <cx:pt idx="277">0.0017069527961584225</cx:pt>
          <cx:pt idx="278">-0.0031027768214555501</cx:pt>
          <cx:pt idx="279">-0.0057443963426714248</cx:pt>
          <cx:pt idx="280">-4.9677504011213501e-05</cx:pt>
          <cx:pt idx="281">-7.1562636170650001e-07</cx:pt>
          <cx:pt idx="282">-0.001502299347726775</cx:pt>
          <cx:pt idx="283">-0.0046367950620050998</cx:pt>
          <cx:pt idx="284">-0.0080959945354091758</cx:pt>
          <cx:pt idx="285">-0.011696482914925225</cx:pt>
          <cx:pt idx="286">-0.016697215584816575</cx:pt>
          <cx:pt idx="287">-0.015422443102395975</cx:pt>
          <cx:pt idx="288">-0.017862449353280026</cx:pt>
          <cx:pt idx="289">-0.017215261446374374</cx:pt>
          <cx:pt idx="290">-0.0020195683930898851</cx:pt>
          <cx:pt idx="291">0.0054463882363764747</cx:pt>
          <cx:pt idx="292">0.0064173747684263998</cx:pt>
          <cx:pt idx="293">-0.0047857567567214498</cx:pt>
          <cx:pt idx="294">-0.0084474096356932492</cx:pt>
          <cx:pt idx="295">-0.0087824540451197503</cx:pt>
          <cx:pt idx="296">-0.01882616576819825</cx:pt>
          <cx:pt idx="297">-0.024573160326162077</cx:pt>
          <cx:pt idx="298">-0.012935059318089101</cx:pt>
          <cx:pt idx="299">-0.058970100963328699</cx:pt>
          <cx:pt idx="300">-0.111751730241245</cx:pt>
          <cx:pt idx="301">-0.047647308282584899</cx:pt>
          <cx:pt idx="302">-0.0276505440966743</cx:pt>
          <cx:pt idx="303">-0.013642209056324401</cx:pt>
          <cx:pt idx="304">-0.031803146269213503</cx:pt>
          <cx:pt idx="305">-0.022751086801097099</cx:pt>
          <cx:pt idx="306">-0.0127299341863622</cx:pt>
          <cx:pt idx="307">-0.0069065750235885398</cx:pt>
          <cx:pt idx="308">0.00040060001324812702</cx:pt>
          <cx:pt idx="309">-0.0020034890913724198</cx:pt>
          <cx:pt idx="310">-0.0066560903986630903</cx:pt>
          <cx:pt idx="311">-0.021893609290501201</cx:pt>
          <cx:pt idx="312">-0.032356863288588202</cx:pt>
          <cx:pt idx="313">-0.0358721047716258</cx:pt>
          <cx:pt idx="314">-0.0559580859017169</cx:pt>
          <cx:pt idx="315">-0.094590172937678602</cx:pt>
          <cx:pt idx="316">-0.10303552201402701</cx:pt>
          <cx:pt idx="317">-0.045718957821583403</cx:pt>
          <cx:pt idx="318">-0.021273158998824999</cx:pt>
          <cx:pt idx="319">-0.049446911574194098</cx:pt>
          <cx:pt idx="320">0.0149059433183282</cx:pt>
          <cx:pt idx="321">-0.0129570315803503</cx:pt>
          <cx:pt idx="322">-0.063203965868493098</cx:pt>
          <cx:pt idx="323">-0.038901509872891801</cx:pt>
          <cx:pt idx="324">0.00048888121763412495</cx:pt>
          <cx:pt idx="325">-0.087363069278926106</cx:pt>
          <cx:pt idx="326">-0.024830763540472901</cx:pt>
          <cx:pt idx="327">-0.0162643639007992</cx:pt>
          <cx:pt idx="328">-0.043592044394493802</cx:pt>
          <cx:pt idx="329">-0.067580814478197707</cx:pt>
          <cx:pt idx="330">-0.0519054540811296</cx:pt>
          <cx:pt idx="331">-0.0404193434914863</cx:pt>
          <cx:pt idx="332">-0.024743426650226798</cx:pt>
          <cx:pt idx="333">3.0103543858754899e-05</cx:pt>
          <cx:pt idx="334">0.0128918814990084</cx:pt>
          <cx:pt idx="335">-0.0026718862608940798</cx:pt>
          <cx:pt idx="336">-0.00068222855252174602</cx:pt>
          <cx:pt idx="337">-0.00025043945460596402</cx:pt>
          <cx:pt idx="338">-0.0043179800083601502</cx:pt>
          <cx:pt idx="339">-0.0179898455201307</cx:pt>
          <cx:pt idx="340">-0.0277472105359307</cx:pt>
          <cx:pt idx="341">-0.038171704535757703</cx:pt>
          <cx:pt idx="342">-0.042267143227020403</cx:pt>
          <cx:pt idx="343">-0.069855392532321203</cx:pt>
          <cx:pt idx="344">-0.0587415801154485</cx:pt>
          <cx:pt idx="345">-0.016183591161283799</cx:pt>
          <cx:pt idx="346">-0.0116253963818659</cx:pt>
          <cx:pt idx="347">0.080749738113360295</cx:pt>
          <cx:pt idx="348">0.11724937861967499</cx:pt>
          <cx:pt idx="349">0.17852539370738699</cx:pt>
          <cx:pt idx="350">0.111972543996568</cx:pt>
          <cx:pt idx="351">0.033399072303229298</cx:pt>
          <cx:pt idx="352">0.0308194560656131</cx:pt>
          <cx:pt idx="353">-0.045831181625998897</cx:pt>
          <cx:pt idx="354">-0.093750686927794299</cx:pt>
          <cx:pt idx="355">-0.056697477446754199</cx:pt>
          <cx:pt idx="356">0.012126092976328899</cx:pt>
          <cx:pt idx="357">-0.023668235876208699</cx:pt>
          <cx:pt idx="358">-0.046724516519067803</cx:pt>
          <cx:pt idx="359">-0.026995772554151198</cx:pt>
          <cx:pt idx="360">-0.021789562549286001</cx:pt>
          <cx:pt idx="361">-0.031536783270668597</cx:pt>
          <cx:pt idx="362">-0.019953454052238102</cx:pt>
          <cx:pt idx="363">-0.0070570465410558798</cx:pt>
          <cx:pt idx="364">-0.00050584937580234904</cx:pt>
          <cx:pt idx="365">0.000114307188276</cx:pt>
          <cx:pt idx="366">-0.00347463546852272</cx:pt>
          <cx:pt idx="367">-0.0116171549744776</cx:pt>
          <cx:pt idx="368">-0.022476269088994399</cx:pt>
          <cx:pt idx="369">-0.028928398516498598</cx:pt>
          <cx:pt idx="370">-0.0270198924203272</cx:pt>
          <cx:pt idx="371">-0.016206008914896802</cx:pt>
          <cx:pt idx="372">-0.017505053197432102</cx:pt>
          <cx:pt idx="373">0.0557636199976424</cx:pt>
          <cx:pt idx="374">0.019083242999332801</cx:pt>
          <cx:pt idx="375">0.071396181722355706</cx:pt>
          <cx:pt idx="376">0.135575618050229</cx:pt>
          <cx:pt idx="377">0.064021942663840301</cx:pt>
          <cx:pt idx="378">0.16191058360546601</cx:pt>
          <cx:pt idx="379">0.11486067361784</cx:pt>
          <cx:pt idx="380">-0.0060628663818831398</cx:pt>
          <cx:pt idx="381">-0.023446744144279798</cx:pt>
          <cx:pt idx="382">-0.082613535317920497</cx:pt>
          <cx:pt idx="383">-0.041782580494217902</cx:pt>
          <cx:pt idx="384">0.00887058651395016</cx:pt>
          <cx:pt idx="385">-0.077894788681024202</cx:pt>
          <cx:pt idx="386">-0.096251155500008095</cx:pt>
          <cx:pt idx="387">-0.067352719416456694</cx:pt>
          <cx:pt idx="388">-0.054391194413063303</cx:pt>
          <cx:pt idx="389">-0.037825578511743597</cx:pt>
          <cx:pt idx="390">-0.020637835828120302</cx:pt>
          <cx:pt idx="391">-0.0021394780464763898</cx:pt>
          <cx:pt idx="392">0.00044810003149629699</cx:pt>
          <cx:pt idx="393">-0.00053272424611618997</cx:pt>
          <cx:pt idx="394">-0.00030776463925739201</cx:pt>
          <cx:pt idx="395">-0.00249522810762655</cx:pt>
          <cx:pt idx="396">-0.016006638513930901</cx:pt>
          <cx:pt idx="397">-0.00110186820379755</cx:pt>
          <cx:pt idx="398">-0.031248228986403299</cx:pt>
          <cx:pt idx="399">-0.000121546762383117</cx:pt>
          <cx:pt idx="400">0.0222020546405363</cx:pt>
          <cx:pt idx="401">0.0105704859185928</cx:pt>
          <cx:pt idx="402">-0.025867737393816901</cx:pt>
          <cx:pt idx="403">-0.054688498873752101</cx:pt>
          <cx:pt idx="404">-0.025899762208537999</cx:pt>
          <cx:pt idx="405">0.106724319109993</cx:pt>
          <cx:pt idx="406">0.18254290280704799</cx:pt>
          <cx:pt idx="407">0.031639426558050597</cx:pt>
          <cx:pt idx="408">-0.025818574842569199</cx:pt>
          <cx:pt idx="409">-0.117018265232814</cx:pt>
          <cx:pt idx="410">-0.11388144977917999</cx:pt>
          <cx:pt idx="411">-0.0098647265545449003</cx:pt>
          <cx:pt idx="412">-0.0127918953395624</cx:pt>
          <cx:pt idx="413">-0.096791941595255698</cx:pt>
          <cx:pt idx="414">-0.092074954008042803</cx:pt>
          <cx:pt idx="415">-0.0704574442544703</cx:pt>
          <cx:pt idx="416">-0.0456014192689667</cx:pt>
          <cx:pt idx="417">-0.020422963892379398</cx:pt>
          <cx:pt idx="418">-0.0106434663727765</cx:pt>
          <cx:pt idx="419">-0.0010364473769268201</cx:pt>
          <cx:pt idx="420">-0.000303973524935074</cx:pt>
          <cx:pt idx="421">-0.00034008308826837902</cx:pt>
          <cx:pt idx="422">0.00115780084480744</cx:pt>
          <cx:pt idx="423">-0.0027562097586701002</cx:pt>
          <cx:pt idx="424">-0.0137272752413904</cx:pt>
          <cx:pt idx="425">-0.0086453522941049906</cx:pt>
          <cx:pt idx="426">-0.018512466548772401</cx:pt>
          <cx:pt idx="427">0.028762671204291702</cx:pt>
          <cx:pt idx="428">0.00024274668172052301</cx:pt>
          <cx:pt idx="429">-0.0137977986599185</cx:pt>
          <cx:pt idx="430">-0.0718028333689332</cx:pt>
          <cx:pt idx="431">-0.11047150655341099</cx:pt>
          <cx:pt idx="432">-0.075426749406160204</cx:pt>
          <cx:pt idx="433">0.116404100786485</cx:pt>
          <cx:pt idx="434">0.17872234501652801</cx:pt>
          <cx:pt idx="435">0.035116425837873402</cx:pt>
          <cx:pt idx="436">-0.020807435729251401</cx:pt>
          <cx:pt idx="437">-0.102876166896486</cx:pt>
          <cx:pt idx="438">-0.0756181273264242</cx:pt>
          <cx:pt idx="439">0.0066807330822071702</cx:pt>
          <cx:pt idx="440">-0.016378068263314699</cx:pt>
          <cx:pt idx="441">-0.048233529827409499</cx:pt>
          <cx:pt idx="442">-0.0599906000722632</cx:pt>
          <cx:pt idx="443">-0.0484635771006897</cx:pt>
          <cx:pt idx="444">-0.034658717991746503</cx:pt>
          <cx:pt idx="445">-0.014946658879169799</cx:pt>
          <cx:pt idx="446">-0.010122894496522599</cx:pt>
          <cx:pt idx="447">-0.00090670592096680905</cx:pt>
          <cx:pt idx="448">-0.00026117383856846999</cx:pt>
          <cx:pt idx="449">0.00051472575548668098</cx:pt>
          <cx:pt idx="450">-0.000152616495307815</cx:pt>
          <cx:pt idx="451">-0.0077327972869090603</cx:pt>
          <cx:pt idx="452">-0.023554276270756101</cx:pt>
          <cx:pt idx="453">-0.0153696697083171</cx:pt>
          <cx:pt idx="454">0.0069458032454744103</cx:pt>
          <cx:pt idx="455">0.020702030474359701</cx:pt>
          <cx:pt idx="456">-0.032069162441689898</cx:pt>
          <cx:pt idx="457">-0.016039198636921</cx:pt>
          <cx:pt idx="458">-0.095000550187583299</cx:pt>
          <cx:pt idx="459">-0.105818236912018</cx:pt>
          <cx:pt idx="460">0.0075783835831695701</cx:pt>
          <cx:pt idx="461">0.031975630248553197</cx:pt>
          <cx:pt idx="462">0.088722053718697402</cx:pt>
          <cx:pt idx="463">0.067640688617078601</cx:pt>
          <cx:pt idx="464">-0.0749188934754976</cx:pt>
          <cx:pt idx="465">-0.096926032288714103</cx:pt>
          <cx:pt idx="466">-0.036457474675892901</cx:pt>
          <cx:pt idx="467">-0.0071698532474073796</cx:pt>
          <cx:pt idx="468">-0.0122226064245031</cx:pt>
          <cx:pt idx="469">-0.023037855847995801</cx:pt>
          <cx:pt idx="470">-0.0240021393074859</cx:pt>
          <cx:pt idx="471">-0.036065192947833197</cx:pt>
          <cx:pt idx="472">-0.0256875229547983</cx:pt>
          <cx:pt idx="473">-0.0192859818660422</cx:pt>
          <cx:pt idx="474">-0.0131178245819335</cx:pt>
          <cx:pt idx="475">-0.00071697326396555697</cx:pt>
          <cx:pt idx="476">-0.00034503010855626898</cx:pt>
          <cx:pt idx="477">-0.00068653329262020901</cx:pt>
          <cx:pt idx="478">-0.0019135133598270301</cx:pt>
          <cx:pt idx="479">-0.011653087118621</cx:pt>
          <cx:pt idx="480">-0.023258679481037301</cx:pt>
          <cx:pt idx="481">-0.0309667356264379</cx:pt>
          <cx:pt idx="482">-0.019488981195706499</cx:pt>
          <cx:pt idx="483">-0.0098380121995037401</cx:pt>
          <cx:pt idx="484">-0.00099898353353855009</cx:pt>
          <cx:pt idx="485">-0.022130468010639399</cx:pt>
          <cx:pt idx="486">-0.041092494816908</cx:pt>
          <cx:pt idx="487">-0.030858462247304</cx:pt>
          <cx:pt idx="488">0.022478409242328499</cx:pt>
          <cx:pt idx="489">-0.00086033680955773699</cx:pt>
          <cx:pt idx="490">0.11989526420841</cx:pt>
          <cx:pt idx="491">0.068942448678078402</cx:pt>
          <cx:pt idx="492">-0.053982256023375502</cx:pt>
          <cx:pt idx="493">-0.121331531480105</cx:pt>
          <cx:pt idx="494">0.00057211656285750595</cx:pt>
          <cx:pt idx="495">0.024413968205687499</cx:pt>
          <cx:pt idx="496">0.0243226502850897</cx:pt>
          <cx:pt idx="497">-0.0035335476740360099</cx:pt>
          <cx:pt idx="498">-0.033493454502587401</cx:pt>
          <cx:pt idx="499">-0.037376904623910301</cx:pt>
          <cx:pt idx="500">-0.031233142180001901</cx:pt>
          <cx:pt idx="501">-0.027494011195275999</cx:pt>
          <cx:pt idx="502">-0.0128187098862853</cx:pt>
          <cx:pt idx="503">-0.0012493513937448799</cx:pt>
          <cx:pt idx="504">3.2557891325671298e-05</cx:pt>
          <cx:pt idx="505">0.00015710617050641499</cx:pt>
          <cx:pt idx="506">-0.0059630910024903302</cx:pt>
          <cx:pt idx="507">-0.020279656799452601</cx:pt>
          <cx:pt idx="508">-0.026372407380760202</cx:pt>
          <cx:pt idx="509">-0.025575569810675401</cx:pt>
          <cx:pt idx="510">-0.028172734607772799</cx:pt>
          <cx:pt idx="511">-0.0060252531956379697</cx:pt>
          <cx:pt idx="512">-0.00089677984842964598</cx:pt>
          <cx:pt idx="513">0.028457981872736099</cx:pt>
          <cx:pt idx="514">0.0150631485176272</cx:pt>
          <cx:pt idx="515">0.0123353310087678</cx:pt>
          <cx:pt idx="516">0.039452560721074399</cx:pt>
          <cx:pt idx="517">0.058640236007495697</cx:pt>
          <cx:pt idx="518">0.130903179690564</cx:pt>
          <cx:pt idx="519">0.014583567518407701</cx:pt>
          <cx:pt idx="520">-0.075120903561114699</cx:pt>
          <cx:pt idx="521">-0.044921421374331402</cx:pt>
          <cx:pt idx="522">0.0085589343637597799</cx:pt>
          <cx:pt idx="523">0.0067642811137676997</cx:pt>
          <cx:pt idx="524">-0.0051180176478934298</cx:pt>
          <cx:pt idx="525">-0.071337827645527194</cx:pt>
          <cx:pt idx="526">-0.106114354460404</cx:pt>
          <cx:pt idx="527">-0.072074541435897296</cx:pt>
          <cx:pt idx="528">-0.035020285204763503</cx:pt>
          <cx:pt idx="529">-0.0159429590165753</cx:pt>
          <cx:pt idx="530">-0.0039027515059831199</cx:pt>
          <cx:pt idx="531">0.00017336313767874501</cx:pt>
          <cx:pt idx="532">-0.00023381702424715299</cx:pt>
          <cx:pt idx="533">-0.0033371568453275202</cx:pt>
          <cx:pt idx="534">-0.0079378556013883304</cx:pt>
          <cx:pt idx="535">-0.026905254869919199</cx:pt>
          <cx:pt idx="536">-0.021311586805446099</cx:pt>
          <cx:pt idx="537">-0.025509303934242999</cx:pt>
          <cx:pt idx="538">-0.038010393310900302</cx:pt>
          <cx:pt idx="539">-0.0301363475087356</cx:pt>
          <cx:pt idx="540">0.024415528560347</cx:pt>
          <cx:pt idx="541">0.072238097037522597</cx:pt>
          <cx:pt idx="542">0.047736861322628298</cx:pt>
          <cx:pt idx="543">0.041666898860393799</cx:pt>
          <cx:pt idx="544">0.050637772084200602</cx:pt>
          <cx:pt idx="545">0.010341610613772799</cx:pt>
          <cx:pt idx="546">0.0182562321376483</cx:pt>
          <cx:pt idx="547">-0.0493018226011918</cx:pt>
          <cx:pt idx="548">-0.0142432946091396</cx:pt>
          <cx:pt idx="549">0.0038071834481756598</cx:pt>
          <cx:pt idx="550">-0.053633715040302898</cx:pt>
          <cx:pt idx="551">-0.012517911052981801</cx:pt>
          <cx:pt idx="552">-0.050663312984282602</cx:pt>
          <cx:pt idx="553">-0.10759238135468099</cx:pt>
          <cx:pt idx="554">-0.110073692589674</cx:pt>
          <cx:pt idx="555">-0.047058277889949797</cx:pt>
          <cx:pt idx="556">-0.012285364568473799</cx:pt>
          <cx:pt idx="557">-0.012019537260034499</cx:pt>
          <cx:pt idx="558">-0.0037738493413545099</cx:pt>
          <cx:pt idx="559">0.00016273318397341799</cx:pt>
          <cx:pt idx="560">-0.00033132332352524502</cx:pt>
          <cx:pt idx="561">-3.83460891256588e-05</cx:pt>
          <cx:pt idx="562">-0.00344454159649084</cx:pt>
          <cx:pt idx="563">-0.027919961983866998</cx:pt>
          <cx:pt idx="564">-0.0313406083021361</cx:pt>
          <cx:pt idx="565">-0.0140292605147428</cx:pt>
          <cx:pt idx="566">-0.052747871987212397</cx:pt>
          <cx:pt idx="567">-0.046646052262684701</cx:pt>
          <cx:pt idx="568">-0.037959865429932002</cx:pt>
          <cx:pt idx="569">-0.049708953487897098</cx:pt>
          <cx:pt idx="570">0.0075463857561753498</cx:pt>
          <cx:pt idx="571">0.064711950964095294</cx:pt>
          <cx:pt idx="572">0.038696841866949397</cx:pt>
          <cx:pt idx="573">-0.096753607734043096</cx:pt>
          <cx:pt idx="574">-0.045422862973608202</cx:pt>
          <cx:pt idx="575">-0.0248802178827859</cx:pt>
          <cx:pt idx="576">-0.074211696022906004</cx:pt>
          <cx:pt idx="577">0.0062998542502151001</cx:pt>
          <cx:pt idx="578">-0.041571302413216001</cx:pt>
          <cx:pt idx="579">0.0127926336568493</cx:pt>
          <cx:pt idx="580">-0.067813991664896295</cx:pt>
          <cx:pt idx="581">-0.104804453928058</cx:pt>
          <cx:pt idx="582">-0.0789168211960454</cx:pt>
          <cx:pt idx="583">-0.032611565932174402</cx:pt>
          <cx:pt idx="584">-0.012546847674974699</cx:pt>
          <cx:pt idx="585">-0.0081731899726856707</cx:pt>
          <cx:pt idx="586">-0.00084941789032778599</cx:pt>
          <cx:pt idx="587">-0.00033289718458602899</cx:pt>
          <cx:pt idx="588">0.00085365898000721403</cx:pt>
          <cx:pt idx="589">-0.000329462359806458</cx:pt>
          <cx:pt idx="590">-0.0017945604292640301</cx:pt>
          <cx:pt idx="591">-0.017904171310714301</cx:pt>
          <cx:pt idx="592">-0.0146118260370955</cx:pt>
          <cx:pt idx="593">-0.0282947848805685</cx:pt>
          <cx:pt idx="594">-0.053962405821332701</cx:pt>
          <cx:pt idx="595">-0.102471042707084</cx:pt>
          <cx:pt idx="596">-0.086032893111573402</cx:pt>
          <cx:pt idx="597">-0.014965196598276999</cx:pt>
          <cx:pt idx="598">-0.037046748972547699</cx:pt>
          <cx:pt idx="599">0.108927376310618</cx:pt>
          <cx:pt idx="600">0.050076961148511102</cx:pt>
          <cx:pt idx="601">0.035077655369907902</cx:pt>
          <cx:pt idx="602">-0.0243826987086233</cx:pt>
          <cx:pt idx="603">-0.080760911422701295</cx:pt>
          <cx:pt idx="604">-0.0829830342705382</cx:pt>
          <cx:pt idx="605">-0.0036331637777176802</cx:pt>
          <cx:pt idx="606">-0.016123293450533201</cx:pt>
          <cx:pt idx="607">-0.0122708888906058</cx:pt>
          <cx:pt idx="608">-0.056570271769520702</cx:pt>
          <cx:pt idx="609">-0.0601304910848822</cx:pt>
          <cx:pt idx="610">-0.026268307142853602</cx:pt>
          <cx:pt idx="611">-0.018882870916787399</cx:pt>
          <cx:pt idx="612">-0.0024806308104142398</cx:pt>
          <cx:pt idx="613">-0.0030010363147650598</cx:pt>
          <cx:pt idx="614">-0.000243468548717441</cx:pt>
          <cx:pt idx="615">-0.00050530327306905003</cx:pt>
          <cx:pt idx="616">-0.00022590173871604499</cx:pt>
          <cx:pt idx="617">0.00032260516333701102</cx:pt>
          <cx:pt idx="618">-0.0019177024661057799</cx:pt>
          <cx:pt idx="619">-0.0145535358570009</cx:pt>
          <cx:pt idx="620">-0.0096911879874378194</cx:pt>
          <cx:pt idx="621">-0.017884481145698801</cx:pt>
          <cx:pt idx="622">-0.020762073533824602</cx:pt>
          <cx:pt idx="623">-0.056765491781124999</cx:pt>
          <cx:pt idx="624">-0.0432608257356435</cx:pt>
          <cx:pt idx="625">-0.029217925352058801</cx:pt>
          <cx:pt idx="626">0.019170399338095102</cx:pt>
          <cx:pt idx="627">0.098805055783778406</cx:pt>
          <cx:pt idx="628">0.061499284523924801</cx:pt>
          <cx:pt idx="629">0.069988073169179696</cx:pt>
          <cx:pt idx="630">0.049088398361555298</cx:pt>
          <cx:pt idx="631">-0.035294109877692298</cx:pt>
          <cx:pt idx="632">-0.0715331285031892</cx:pt>
          <cx:pt idx="633">-0.022110319187376298</cx:pt>
          <cx:pt idx="634">0.0129562741252534</cx:pt>
          <cx:pt idx="635">-0.015515170622951401</cx:pt>
          <cx:pt idx="636">-0.040482406787853698</cx:pt>
          <cx:pt idx="637">-0.033965126504935501</cx:pt>
          <cx:pt idx="638">-0.015235485580089201</cx:pt>
          <cx:pt idx="639">-0.012030564023311799</cx:pt>
          <cx:pt idx="640">-0.0017303613390728301</cx:pt>
          <cx:pt idx="641">0.00041341494997661698</cx:pt>
          <cx:pt idx="642">-0.00080494185117050104</cx:pt>
          <cx:pt idx="643">-0.000389887226797144</cx:pt>
          <cx:pt idx="644">-0.00057912295627534</cx:pt>
          <cx:pt idx="645">-0.00034562478846271298</cx:pt>
          <cx:pt idx="646">-0.00091253687757854199</cx:pt>
          <cx:pt idx="647">-0.016048297426341899</cx:pt>
          <cx:pt idx="648">-0.027415377010134401</cx:pt>
          <cx:pt idx="649">-0.019991263149959498</cx:pt>
          <cx:pt idx="650">-0.0063966654704486602</cx:pt>
          <cx:pt idx="651">0.026615237871783499</cx:pt>
          <cx:pt idx="652">0.086561734632766493</cx:pt>
          <cx:pt idx="653">0.106587503310432</cx:pt>
          <cx:pt idx="654">0.078830516432993603</cx:pt>
          <cx:pt idx="655">0.042575231406707097</cx:pt>
          <cx:pt idx="656">0.096115985073436605</cx:pt>
          <cx:pt idx="657">0.15064358321924601</cx:pt>
          <cx:pt idx="658">0.122698060623156</cx:pt>
          <cx:pt idx="659">0.063217159976820703</cx:pt>
          <cx:pt idx="660">0.0024395608036789701</cx:pt>
          <cx:pt idx="661">-0.017401906905634399</cx:pt>
          <cx:pt idx="662">-0.0080128628210674492</cx:pt>
          <cx:pt idx="663">-1.4897182424464299e-05</cx:pt>
          <cx:pt idx="664">-0.020567773794195401</cx:pt>
          <cx:pt idx="665">-0.017787992244883501</cx:pt>
          <cx:pt idx="666">-0.012796841742111599</cx:pt>
          <cx:pt idx="667">-0.0136507028584317</cx:pt>
          <cx:pt idx="668">-0.00331853202486368</cx:pt>
          <cx:pt idx="669">0.00063929015041360295</cx:pt>
          <cx:pt idx="670">-0.00043398526158155</cx:pt>
          <cx:pt idx="671">-0.0011783121621907499</cx:pt>
          <cx:pt idx="672">-0.00018919956040399101</cx:pt>
          <cx:pt idx="673">-0.000118199281662179</cx:pt>
          <cx:pt idx="674">-8.4773171123376804e-05</cx:pt>
          <cx:pt idx="675">-0.0078539259640674902</cx:pt>
          <cx:pt idx="676">-0.019168238449882899</cx:pt>
          <cx:pt idx="677">-0.0323538223514028</cx:pt>
          <cx:pt idx="678">-0.037188060824510497</cx:pt>
          <cx:pt idx="679">-0.035440613060731402</cx:pt>
          <cx:pt idx="680">0.018737001735757999</cx:pt>
          <cx:pt idx="681">0.093845674141014093</cx:pt>
          <cx:pt idx="682">0.079557683227368406</cx:pt>
          <cx:pt idx="683">0.0278544757696246</cx:pt>
          <cx:pt idx="684">0.043506077518138703</cx:pt>
          <cx:pt idx="685">0.044714304618654097</cx:pt>
          <cx:pt idx="686">0.10028149987503</cx:pt>
          <cx:pt idx="687">0.041378281358476703</cx:pt>
          <cx:pt idx="688">-0.0020247615950220298</cx:pt>
          <cx:pt idx="689">-0.0541869404498172</cx:pt>
          <cx:pt idx="690">-0.029383339779644899</cx:pt>
          <cx:pt idx="691">-0.010965917869154299</cx:pt>
          <cx:pt idx="692">-0.0083924289565645502</cx:pt>
          <cx:pt idx="693">0.0037743711279727699</cx:pt>
          <cx:pt idx="694">-0.0022576288480557201</cx:pt>
          <cx:pt idx="695">-0.0062754890578897299</cx:pt>
          <cx:pt idx="696">-0.0021884720006961102</cx:pt>
          <cx:pt idx="697">0.000349891354969372</cx:pt>
          <cx:pt idx="698">-0.00017256325089624601</cx:pt>
          <cx:pt idx="699">0.00014123311563446801</cx:pt>
          <cx:pt idx="700">-0.00045908003849263898</cx:pt>
          <cx:pt idx="701">0.00056321409836778801</cx:pt>
          <cx:pt idx="702">0.00042564912978945902</cx:pt>
          <cx:pt idx="703">-0.000109990826933587</cx:pt>
          <cx:pt idx="704">-0.017145739168135801</cx:pt>
          <cx:pt idx="705">-0.029539941742177299</cx:pt>
          <cx:pt idx="706">-0.028602040334307102</cx:pt>
          <cx:pt idx="707">-0.0333187885149826</cx:pt>
          <cx:pt idx="708">-0.031941722287136397</cx:pt>
          <cx:pt idx="709">0.00063665846277454299</cx:pt>
          <cx:pt idx="710">0.0074720329122966497</cx:pt>
          <cx:pt idx="711">-0.0040304372222225004</cx:pt>
          <cx:pt idx="712">-0.018801437585274201</cx:pt>
          <cx:pt idx="713">0.0035297137377449002</cx:pt>
          <cx:pt idx="714">0.055049680364353197</cx:pt>
          <cx:pt idx="715">-0.0288000234459697</cx:pt>
          <cx:pt idx="716">-0.057258701203618402</cx:pt>
          <cx:pt idx="717">-0.040015305849297501</cx:pt>
          <cx:pt idx="718">-0.0093625800251178597</cx:pt>
          <cx:pt idx="719">0.00081383425255354203</cx:pt>
          <cx:pt idx="720">0.0028850895625387699</cx:pt>
          <cx:pt idx="721">0.00050546581121375597</cx:pt>
          <cx:pt idx="722">-0.00248566210794868</cx:pt>
          <cx:pt idx="723">-0.0011880851759195499</cx:pt>
          <cx:pt idx="724">-0.00062661158600505102</cx:pt>
          <cx:pt idx="725">0.000114028875110472</cx:pt>
          <cx:pt idx="726">0.00046058288984273499</cx:pt>
          <cx:pt idx="727">-8.0372906911007903e-05</cx:pt>
          <cx:pt idx="728">0.00068308660630706397</cx:pt>
          <cx:pt idx="729">0.000131427121571911</cx:pt>
          <cx:pt idx="730">-0.00037542304048603499</cx:pt>
          <cx:pt idx="731">0.000102216229471795</cx:pt>
          <cx:pt idx="732">0.0022194031721135001</cx:pt>
          <cx:pt idx="733">-0.000235834464927315</cx:pt>
          <cx:pt idx="734">-0.00303145384607632</cx:pt>
          <cx:pt idx="735">-4.4489630707441698e-05</cx:pt>
          <cx:pt idx="736">-0.010873224292985701</cx:pt>
          <cx:pt idx="737">-0.0274823355191538</cx:pt>
          <cx:pt idx="738">-0.030608889487247999</cx:pt>
          <cx:pt idx="739">-0.0460288043621188</cx:pt>
          <cx:pt idx="740">-0.037138770459497303</cx:pt>
          <cx:pt idx="741">-0.069978875745249802</cx:pt>
          <cx:pt idx="742">-0.055080686130083698</cx:pt>
          <cx:pt idx="743">-0.026125702700429802</cx:pt>
          <cx:pt idx="744">-0.0011581354466289699</cx:pt>
          <cx:pt idx="745">-0.0038946546525331898</cx:pt>
          <cx:pt idx="746">-0.00244442165483193</cx:pt>
          <cx:pt idx="747">0.0013925843438685</cx:pt>
          <cx:pt idx="748">0.0014201995980425699</cx:pt>
          <cx:pt idx="749">-0.0027390967869760298</cx:pt>
          <cx:pt idx="750">-0.0023916765236407702</cx:pt>
          <cx:pt idx="751">-0.00069937667869778898</cx:pt>
          <cx:pt idx="752">0.00059011240099326697</cx:pt>
          <cx:pt idx="753">-0.00052614714852385004</cx:pt>
          <cx:pt idx="754">0.000359559798458933</cx:pt>
          <cx:pt idx="755">-0.00046282057714909898</cx:pt>
          <cx:pt idx="756">-0.00036222079341358701</cx:pt>
          <cx:pt idx="757">-0.00017979295634580801</cx:pt>
          <cx:pt idx="758">0.00091936726839759704</cx:pt>
          <cx:pt idx="759">0.00026341414706414299</cx:pt>
          <cx:pt idx="760">0.00039640268668619799</cx:pt>
          <cx:pt idx="761">-0.00063268862842096897</cx:pt>
          <cx:pt idx="762">0.00043818963700559699</cx:pt>
          <cx:pt idx="763">0.00118468189676272</cx:pt>
          <cx:pt idx="764">-0.0015230217319926399</cx:pt>
          <cx:pt idx="765">-0.0017023773164162701</cx:pt>
          <cx:pt idx="766">-0.00754933412132207</cx:pt>
          <cx:pt idx="767">5.3640386190024297e-05</cx:pt>
          <cx:pt idx="768">-0.0023290531870249999</cx:pt>
          <cx:pt idx="769">-0.0055861637233283901</cx:pt>
          <cx:pt idx="770">-0.0044160839202330004</cx:pt>
          <cx:pt idx="771">-0.0027081365280117002</cx:pt>
          <cx:pt idx="772">-0.00144809595168912</cx:pt>
          <cx:pt idx="773">-0.00054197548617368897</cx:pt>
          <cx:pt idx="774">-0.0015576595877017001</cx:pt>
          <cx:pt idx="775">-0.00074006702454743902</cx:pt>
          <cx:pt idx="776">0.00044877548344263098</cx:pt>
          <cx:pt idx="777">-0.0025641917613937102</cx:pt>
          <cx:pt idx="778">-0.0013713741592416399</cx:pt>
          <cx:pt idx="779">-0.00053323840807157697</cx:pt>
          <cx:pt idx="780">-0.00051017762068280095</cx:pt>
          <cx:pt idx="781">6.9263844325404898e-05</cx:pt>
          <cx:pt idx="782">0.00054814570021235304</cx:pt>
          <cx:pt idx="783">-6.8074308922773198e-05</cx:pt>
          <cx:pt idx="784">-0.0020780171156015523</cx:pt>
          <cx:pt idx="785">-0.0052731170518237249</cx:pt>
          <cx:pt idx="786">-0.0076160192237830753</cx:pt>
          <cx:pt idx="787">-0.013194906133411776</cx:pt>
          <cx:pt idx="788">-0.013951415258762199</cx:pt>
          <cx:pt idx="789">-0.029967987891410999</cx:pt>
          <cx:pt idx="790">-0.025637546320940501</cx:pt>
          <cx:pt idx="791">-0.020988775075174899</cx:pt>
          <cx:pt idx="792">-0.002898413091527025</cx:pt>
          <cx:pt idx="793">0.0070990077065416499</cx:pt>
          <cx:pt idx="794">0.010490311684920225</cx:pt>
          <cx:pt idx="795">0.044172101678105001</cx:pt>
          <cx:pt idx="796">0.028950752269329</cx:pt>
          <cx:pt idx="797">-0.032824555940271498</cx:pt>
          <cx:pt idx="798">-0.026943770592114249</cx:pt>
          <cx:pt idx="799">-0.0068624258384301752</cx:pt>
          <cx:pt idx="800">-0.0033854273343603501</cx:pt>
          <cx:pt idx="801">-0.0080924104981120997</cx:pt>
          <cx:pt idx="802">0.001303159984680935</cx:pt>
          <cx:pt idx="803">0.024291846490475475</cx:pt>
          <cx:pt idx="804">0.032918039050975498</cx:pt>
          <cx:pt idx="805">0.013935117327743499</cx:pt>
          <cx:pt idx="806">0.0036644970712039998</cx:pt>
          <cx:pt idx="807">0.0036647300318702501</cx:pt>
          <cx:pt idx="808">0.00018636445893461176</cx:pt>
          <cx:pt idx="809">-1.9641676623671951e-05</cx:pt>
          <cx:pt idx="810">-0.00019911302790053651</cx:pt>
          <cx:pt idx="811">-0.0008455728951883675</cx:pt>
          <cx:pt idx="812">-0.0025501729469659751</cx:pt>
          <cx:pt idx="813">-0.0066778171808610249</cx:pt>
          <cx:pt idx="814">-0.0094123528362969507</cx:pt>
          <cx:pt idx="815">-0.0073277503582709503</cx:pt>
          <cx:pt idx="816">-0.010338826111505651</cx:pt>
          <cx:pt idx="817">-0.022280618399873699</cx:pt>
          <cx:pt idx="818">-0.021886080879807299</cx:pt>
          <cx:pt idx="819">-0.017644569625220249</cx:pt>
          <cx:pt idx="820">-0.00097185579126380999</cx:pt>
          <cx:pt idx="821">0.0040278388356181248</cx:pt>
          <cx:pt idx="822">0.023852377629581974</cx:pt>
          <cx:pt idx="823">0.03017550123929175</cx:pt>
          <cx:pt idx="824">-0.010071495136255226</cx:pt>
          <cx:pt idx="825">-0.034377888139749749</cx:pt>
          <cx:pt idx="826">-0.031077594809572999</cx:pt>
          <cx:pt idx="827">-0.0089020361585147242</cx:pt>
          <cx:pt idx="828">-0.0043100539782391003</cx:pt>
          <cx:pt idx="829">-0.02577136548071075</cx:pt>
          <cx:pt idx="830">-0.0052169897571378004</cx:pt>
          <cx:pt idx="831">0.010528328946035675</cx:pt>
          <cx:pt idx="832">0.021459452615874348</cx:pt>
          <cx:pt idx="833">0.019848729145791076</cx:pt>
          <cx:pt idx="834">0.0083915132325717255</cx:pt>
          <cx:pt idx="835">0.0028663313827584501</cx:pt>
          <cx:pt idx="836">0.00013823849436189224</cx:pt>
          <cx:pt idx="837">-3.049496432856025e-06</cx:pt>
          <cx:pt idx="838">-0.00059167691345015001</cx:pt>
          <cx:pt idx="839">-0.001012661482574035</cx:pt>
          <cx:pt idx="840">-0.0035710182138977251</cx:pt>
          <cx:pt idx="841">-0.0078881014350814255</cx:pt>
          <cx:pt idx="842">-0.01243329079022195</cx:pt>
          <cx:pt idx="843">-0.0089042256704065757</cx:pt>
          <cx:pt idx="844">-0.0088644868042796997</cx:pt>
          <cx:pt idx="845">-0.020199964835615175</cx:pt>
          <cx:pt idx="846">-0.011830078236060975</cx:pt>
          <cx:pt idx="847">0.0023308320145876875</cx:pt>
          <cx:pt idx="848">0.0076927910519021753</cx:pt>
          <cx:pt idx="849">-0.0014606045059950474</cx:pt>
          <cx:pt idx="850">0.01426218637166885</cx:pt>
          <cx:pt idx="851">-0.0022632109564315523</cx:pt>
          <cx:pt idx="852">-0.0026609271424539748</cx:pt>
          <cx:pt idx="853">0.00056300122279420999</cx:pt>
          <cx:pt idx="854">-0.030436529552100501</cx:pt>
          <cx:pt idx="855">-0.01247218961623155</cx:pt>
          <cx:pt idx="856">-0.019906693870931923</cx:pt>
          <cx:pt idx="857">-0.02976006043114025</cx:pt>
          <cx:pt idx="858">-0.0063631001600505501</cx:pt>
          <cx:pt idx="859">0.0033671745190062248</cx:pt>
          <cx:pt idx="860">0.01452509839490625</cx:pt>
          <cx:pt idx="861">0.012788348755246575</cx:pt>
          <cx:pt idx="862">0.0017069527961584225</cx:pt>
          <cx:pt idx="863">-0.0031027768214555501</cx:pt>
          <cx:pt idx="864">-0.0057443963426714248</cx:pt>
          <cx:pt idx="865">-4.9677504011213501e-05</cx:pt>
          <cx:pt idx="866">-7.1562636170650001e-07</cx:pt>
          <cx:pt idx="867">-0.001502299347726775</cx:pt>
          <cx:pt idx="868">-0.0046367950620050998</cx:pt>
          <cx:pt idx="869">-0.0080959945354091758</cx:pt>
          <cx:pt idx="870">-0.011696482914925225</cx:pt>
          <cx:pt idx="871">-0.016697215584816575</cx:pt>
          <cx:pt idx="872">-0.015422443102395975</cx:pt>
          <cx:pt idx="873">-0.017862449353280026</cx:pt>
          <cx:pt idx="874">-0.017215261446374374</cx:pt>
          <cx:pt idx="875">-0.0020195683930898851</cx:pt>
          <cx:pt idx="876">0.0054463882363764747</cx:pt>
          <cx:pt idx="877">0.0064173747684263998</cx:pt>
          <cx:pt idx="878">-0.0047857567567214498</cx:pt>
          <cx:pt idx="879">-0.0084474096356932492</cx:pt>
          <cx:pt idx="880">-0.0087824540451197503</cx:pt>
          <cx:pt idx="881">-0.01882616576819825</cx:pt>
          <cx:pt idx="882">-0.024573160326162077</cx:pt>
          <cx:pt idx="883">-0.012935059318089101</cx:pt>
          <cx:pt idx="884">-0.0020780171156015523</cx:pt>
          <cx:pt idx="885">-0.0052731170518237249</cx:pt>
          <cx:pt idx="886">-0.0076160192237830753</cx:pt>
          <cx:pt idx="887">-0.013194906133411776</cx:pt>
          <cx:pt idx="888">-0.013951415258762199</cx:pt>
          <cx:pt idx="889">-0.029967987891410999</cx:pt>
          <cx:pt idx="890">-0.025637546320940501</cx:pt>
          <cx:pt idx="891">-0.020988775075174899</cx:pt>
          <cx:pt idx="892">-0.002898413091527025</cx:pt>
          <cx:pt idx="893">0.0070990077065416499</cx:pt>
          <cx:pt idx="894">0.010490311684920225</cx:pt>
          <cx:pt idx="895">0.044172101678105001</cx:pt>
          <cx:pt idx="896">0.028950752269329</cx:pt>
          <cx:pt idx="897">-0.032824555940271498</cx:pt>
          <cx:pt idx="898">-0.026943770592114249</cx:pt>
          <cx:pt idx="899">-0.0068624258384301752</cx:pt>
          <cx:pt idx="900">-0.0033854273343603501</cx:pt>
          <cx:pt idx="901">-0.0080924104981120997</cx:pt>
          <cx:pt idx="902">0.001303159984680935</cx:pt>
          <cx:pt idx="903">0.024291846490475475</cx:pt>
          <cx:pt idx="904">0.032918039050975498</cx:pt>
          <cx:pt idx="905">0.013935117327743499</cx:pt>
          <cx:pt idx="906">0.0036644970712039998</cx:pt>
          <cx:pt idx="907">0.0036647300318702501</cx:pt>
          <cx:pt idx="908">0.00018636445893461176</cx:pt>
          <cx:pt idx="909">-1.9641676623671951e-05</cx:pt>
          <cx:pt idx="910">-0.00019911302790053651</cx:pt>
          <cx:pt idx="911">-0.0008455728951883675</cx:pt>
          <cx:pt idx="912">-0.0025501729469659751</cx:pt>
          <cx:pt idx="913">-0.0066778171808610249</cx:pt>
          <cx:pt idx="914">-0.0094123528362969507</cx:pt>
          <cx:pt idx="915">-0.0073277503582709503</cx:pt>
          <cx:pt idx="916">-0.010338826111505651</cx:pt>
          <cx:pt idx="917">-0.022280618399873699</cx:pt>
          <cx:pt idx="918">-0.021886080879807299</cx:pt>
          <cx:pt idx="919">-0.017644569625220249</cx:pt>
          <cx:pt idx="920">-0.00097185579126380999</cx:pt>
          <cx:pt idx="921">0.0040278388356181248</cx:pt>
          <cx:pt idx="922">0.023852377629581974</cx:pt>
          <cx:pt idx="923">0.03017550123929175</cx:pt>
          <cx:pt idx="924">-0.010071495136255226</cx:pt>
          <cx:pt idx="925">-0.034377888139749749</cx:pt>
          <cx:pt idx="926">-0.031077594809572999</cx:pt>
          <cx:pt idx="927">-0.0089020361585147242</cx:pt>
          <cx:pt idx="928">-0.0043100539782391003</cx:pt>
          <cx:pt idx="929">-0.02577136548071075</cx:pt>
          <cx:pt idx="930">-0.0052169897571378004</cx:pt>
          <cx:pt idx="931">0.010528328946035675</cx:pt>
          <cx:pt idx="932">0.021459452615874348</cx:pt>
          <cx:pt idx="933">0.019848729145791076</cx:pt>
          <cx:pt idx="934">0.0083915132325717255</cx:pt>
          <cx:pt idx="935">0.0028663313827584501</cx:pt>
          <cx:pt idx="936">0.00013823849436189224</cx:pt>
          <cx:pt idx="937">-3.049496432856025e-06</cx:pt>
          <cx:pt idx="938">-0.00059167691345015001</cx:pt>
          <cx:pt idx="939">-0.001012661482574035</cx:pt>
          <cx:pt idx="940">-0.0035710182138977251</cx:pt>
          <cx:pt idx="941">-0.0078881014350814255</cx:pt>
          <cx:pt idx="942">-0.01243329079022195</cx:pt>
          <cx:pt idx="943">-0.0089042256704065757</cx:pt>
          <cx:pt idx="944">-0.0088644868042796997</cx:pt>
          <cx:pt idx="945">-0.020199964835615175</cx:pt>
          <cx:pt idx="946">-0.011830078236060975</cx:pt>
          <cx:pt idx="947">0.0023308320145876875</cx:pt>
          <cx:pt idx="948">0.0076927910519021753</cx:pt>
          <cx:pt idx="949">-0.0014606045059950474</cx:pt>
          <cx:pt idx="950">0.01426218637166885</cx:pt>
          <cx:pt idx="951">-0.0022632109564315523</cx:pt>
          <cx:pt idx="952">-0.0026609271424539748</cx:pt>
          <cx:pt idx="953">0.00056300122279420999</cx:pt>
          <cx:pt idx="954">-0.030436529552100501</cx:pt>
          <cx:pt idx="955">-0.01247218961623155</cx:pt>
          <cx:pt idx="956">-0.019906693870931923</cx:pt>
          <cx:pt idx="957">-0.02976006043114025</cx:pt>
          <cx:pt idx="958">-0.0063631001600505501</cx:pt>
          <cx:pt idx="959">0.0033671745190062248</cx:pt>
          <cx:pt idx="960">0.01452509839490625</cx:pt>
          <cx:pt idx="961">0.012788348755246575</cx:pt>
          <cx:pt idx="962">0.0017069527961584225</cx:pt>
          <cx:pt idx="963">-0.0031027768214555501</cx:pt>
          <cx:pt idx="964">-0.0057443963426714248</cx:pt>
          <cx:pt idx="965">-4.9677504011213501e-05</cx:pt>
          <cx:pt idx="966">-7.1562636170650001e-07</cx:pt>
          <cx:pt idx="967">-0.001502299347726775</cx:pt>
          <cx:pt idx="968">-0.0046367950620050998</cx:pt>
          <cx:pt idx="969">-0.0080959945354091758</cx:pt>
          <cx:pt idx="970">-0.011696482914925225</cx:pt>
          <cx:pt idx="971">-0.016697215584816575</cx:pt>
          <cx:pt idx="972">-0.015422443102395975</cx:pt>
          <cx:pt idx="973">-0.017862449353280026</cx:pt>
          <cx:pt idx="974">-0.017215261446374374</cx:pt>
          <cx:pt idx="975">-0.0020195683930898851</cx:pt>
          <cx:pt idx="976">0.0054463882363764747</cx:pt>
          <cx:pt idx="977">0.0064173747684263998</cx:pt>
          <cx:pt idx="978">-0.0047857567567214498</cx:pt>
          <cx:pt idx="979">-0.0084474096356932492</cx:pt>
          <cx:pt idx="980">-0.0087824540451197503</cx:pt>
          <cx:pt idx="981">-0.01882616576819825</cx:pt>
          <cx:pt idx="982">-0.024573160326162077</cx:pt>
          <cx:pt idx="983">-0.012935059318089101</cx:pt>
          <cx:pt idx="984">-0.0020780171156015523</cx:pt>
          <cx:pt idx="985">-0.0052731170518237249</cx:pt>
          <cx:pt idx="986">-0.0076160192237830753</cx:pt>
          <cx:pt idx="987">-0.013194906133411776</cx:pt>
          <cx:pt idx="988">-0.013951415258762199</cx:pt>
          <cx:pt idx="989">-0.029967987891410999</cx:pt>
          <cx:pt idx="990">-0.025637546320940501</cx:pt>
          <cx:pt idx="991">-0.020988775075174899</cx:pt>
          <cx:pt idx="992">-0.002898413091527025</cx:pt>
          <cx:pt idx="993">0.0070990077065416499</cx:pt>
          <cx:pt idx="994">0.010490311684920225</cx:pt>
          <cx:pt idx="995">0.044172101678105001</cx:pt>
          <cx:pt idx="996">0.028950752269329</cx:pt>
          <cx:pt idx="997">-0.032824555940271498</cx:pt>
          <cx:pt idx="998">-0.026943770592114249</cx:pt>
          <cx:pt idx="999">-0.0068624258384301752</cx:pt>
          <cx:pt idx="1000">-0.0033854273343603501</cx:pt>
          <cx:pt idx="1001">-0.0080924104981120997</cx:pt>
          <cx:pt idx="1002">0.001303159984680935</cx:pt>
          <cx:pt idx="1003">0.024291846490475475</cx:pt>
          <cx:pt idx="1004">0.032918039050975498</cx:pt>
          <cx:pt idx="1005">0.013935117327743499</cx:pt>
          <cx:pt idx="1006">0.0036644970712039998</cx:pt>
          <cx:pt idx="1007">0.0036647300318702501</cx:pt>
          <cx:pt idx="1008">0.00018636445893461176</cx:pt>
          <cx:pt idx="1009">-1.9641676623671951e-05</cx:pt>
          <cx:pt idx="1010">-0.00019911302790053651</cx:pt>
          <cx:pt idx="1011">-0.0008455728951883675</cx:pt>
          <cx:pt idx="1012">-0.0025501729469659751</cx:pt>
          <cx:pt idx="1013">-0.0066778171808610249</cx:pt>
          <cx:pt idx="1014">-0.0094123528362969507</cx:pt>
          <cx:pt idx="1015">-0.0073277503582709503</cx:pt>
          <cx:pt idx="1016">-0.010338826111505651</cx:pt>
          <cx:pt idx="1017">-0.022280618399873699</cx:pt>
          <cx:pt idx="1018">-0.021886080879807299</cx:pt>
          <cx:pt idx="1019">-0.017644569625220249</cx:pt>
          <cx:pt idx="1020">-0.00097185579126380999</cx:pt>
          <cx:pt idx="1021">0.0040278388356181248</cx:pt>
          <cx:pt idx="1022">0.023852377629581974</cx:pt>
          <cx:pt idx="1023">0.03017550123929175</cx:pt>
          <cx:pt idx="1024">-0.010071495136255226</cx:pt>
          <cx:pt idx="1025">-0.034377888139749749</cx:pt>
          <cx:pt idx="1026">-0.031077594809572999</cx:pt>
          <cx:pt idx="1027">-0.0089020361585147242</cx:pt>
          <cx:pt idx="1028">-0.0043100539782391003</cx:pt>
          <cx:pt idx="1029">-0.02577136548071075</cx:pt>
          <cx:pt idx="1030">-0.0052169897571378004</cx:pt>
          <cx:pt idx="1031">0.010528328946035675</cx:pt>
          <cx:pt idx="1032">0.021459452615874348</cx:pt>
          <cx:pt idx="1033">0.019848729145791076</cx:pt>
          <cx:pt idx="1034">0.0083915132325717255</cx:pt>
          <cx:pt idx="1035">0.0028663313827584501</cx:pt>
          <cx:pt idx="1036">0.00013823849436189224</cx:pt>
          <cx:pt idx="1037">-3.049496432856025e-06</cx:pt>
          <cx:pt idx="1038">-0.00059167691345015001</cx:pt>
          <cx:pt idx="1039">-0.001012661482574035</cx:pt>
          <cx:pt idx="1040">-0.0035710182138977251</cx:pt>
          <cx:pt idx="1041">-0.0078881014350814255</cx:pt>
          <cx:pt idx="1042">-0.01243329079022195</cx:pt>
          <cx:pt idx="1043">-0.0089042256704065757</cx:pt>
          <cx:pt idx="1044">-0.0088644868042796997</cx:pt>
          <cx:pt idx="1045">-0.020199964835615175</cx:pt>
          <cx:pt idx="1046">-0.011830078236060975</cx:pt>
          <cx:pt idx="1047">0.0023308320145876875</cx:pt>
          <cx:pt idx="1048">0.0076927910519021753</cx:pt>
          <cx:pt idx="1049">-0.0014606045059950474</cx:pt>
          <cx:pt idx="1050">0.01426218637166885</cx:pt>
          <cx:pt idx="1051">-0.0022632109564315523</cx:pt>
          <cx:pt idx="1052">-0.0026609271424539748</cx:pt>
          <cx:pt idx="1053">0.00056300122279420999</cx:pt>
          <cx:pt idx="1054">-0.030436529552100501</cx:pt>
          <cx:pt idx="1055">-0.01247218961623155</cx:pt>
          <cx:pt idx="1056">-0.019906693870931923</cx:pt>
          <cx:pt idx="1057">-0.02976006043114025</cx:pt>
          <cx:pt idx="1058">-0.0063631001600505501</cx:pt>
          <cx:pt idx="1059">0.0033671745190062248</cx:pt>
          <cx:pt idx="1060">0.01452509839490625</cx:pt>
          <cx:pt idx="1061">0.012788348755246575</cx:pt>
          <cx:pt idx="1062">0.0017069527961584225</cx:pt>
          <cx:pt idx="1063">-0.0031027768214555501</cx:pt>
          <cx:pt idx="1064">-0.0057443963426714248</cx:pt>
          <cx:pt idx="1065">-4.9677504011213501e-05</cx:pt>
          <cx:pt idx="1066">-7.1562636170650001e-07</cx:pt>
          <cx:pt idx="1067">-0.001502299347726775</cx:pt>
          <cx:pt idx="1068">-0.0046367950620050998</cx:pt>
          <cx:pt idx="1069">-0.0080959945354091758</cx:pt>
          <cx:pt idx="1070">-0.011696482914925225</cx:pt>
          <cx:pt idx="1071">-0.016697215584816575</cx:pt>
          <cx:pt idx="1072">-0.015422443102395975</cx:pt>
          <cx:pt idx="1073">-0.017862449353280026</cx:pt>
          <cx:pt idx="1074">-0.017215261446374374</cx:pt>
          <cx:pt idx="1075">-0.0020195683930898851</cx:pt>
          <cx:pt idx="1076">0.0054463882363764747</cx:pt>
          <cx:pt idx="1077">0.0064173747684263998</cx:pt>
          <cx:pt idx="1078">-0.0047857567567214498</cx:pt>
          <cx:pt idx="1079">-0.0084474096356932492</cx:pt>
          <cx:pt idx="1080">-0.0087824540451197503</cx:pt>
          <cx:pt idx="1081">-0.01882616576819825</cx:pt>
          <cx:pt idx="1082">-0.024573160326162077</cx:pt>
          <cx:pt idx="1083">-0.012935059318089101</cx:pt>
        </cx:lvl>
      </cx:numDim>
    </cx:data>
    <cx:data id="195">
      <cx:numDim type="val">
        <cx:f>Sheet2!$GN$1:$GN$1084</cx:f>
        <cx:lvl ptCount="1084" formatCode="G/通用格式">
          <cx:pt idx="0">-0.00069039721494170705</cx:pt>
          <cx:pt idx="1">-0.000206878409668821</cx:pt>
          <cx:pt idx="2">-0.00030051194348725701</cx:pt>
          <cx:pt idx="3">0.000442013826194964</cx:pt>
          <cx:pt idx="4">5.3621227688847398e-05</cx:pt>
          <cx:pt idx="5">0.00077573465873311399</cx:pt>
          <cx:pt idx="6">-0.00031585015188202899</cx:pt>
          <cx:pt idx="7">-0.000120539065553393</cx:pt>
          <cx:pt idx="8">-0.00019933971835467</cx:pt>
          <cx:pt idx="9">8.5411120961917795e-05</cx:pt>
          <cx:pt idx="10">-0.00057942998889053598</cx:pt>
          <cx:pt idx="11">0.00027014299462219501</cx:pt>
          <cx:pt idx="12">0.000532295082137287</cx:pt>
          <cx:pt idx="13">-0.00071059063505430904</cx:pt>
          <cx:pt idx="14">-8.5328729554185205e-05</cx:pt>
          <cx:pt idx="15">-0.00010789951893255701</cx:pt>
          <cx:pt idx="16">-8.0016165365557403e-05</cx:pt>
          <cx:pt idx="17">-0.000433978208110647</cx:pt>
          <cx:pt idx="18">-0.00054268002831813498</cx:pt>
          <cx:pt idx="19">0.00052169342206834202</cx:pt>
          <cx:pt idx="20">-0.00074265033304563998</cx:pt>
          <cx:pt idx="21">0.00042267954133527698</cx:pt>
          <cx:pt idx="22">-0.000213737388815073</cx:pt>
          <cx:pt idx="23">-0.00017573131761781</cx:pt>
          <cx:pt idx="24">0.00018682871021059299</cx:pt>
          <cx:pt idx="25">-5.17972214636395e-05</cx:pt>
          <cx:pt idx="26">-0.00034604753808510597</cx:pt>
          <cx:pt idx="27">-0.000142256850678115</cx:pt>
          <cx:pt idx="28">-0.00047934397108818699</cx:pt>
          <cx:pt idx="29">0.000254901214991892</cx:pt>
          <cx:pt idx="30">-6.6733911785336794e-05</cx:pt>
          <cx:pt idx="31">-0.00015899534417991801</cx:pt>
          <cx:pt idx="32">-1.6928732092509601e-05</cx:pt>
          <cx:pt idx="33">-0.00036290023867110798</cx:pt>
          <cx:pt idx="34">-9.1026647197086903e-05</cx:pt>
          <cx:pt idx="35">0.00010499146967837999</cx:pt>
          <cx:pt idx="36">-0.0012048928053049999</cx:pt>
          <cx:pt idx="37">-0.000469933478299299</cx:pt>
          <cx:pt idx="38">-0.00072181441888365095</cx:pt>
          <cx:pt idx="39">-0.0034180656550140799</cx:pt>
          <cx:pt idx="40">-0.0024230107369710798</cx:pt>
          <cx:pt idx="41">-0.00128839067841059</cx:pt>
          <cx:pt idx="42">-0.0012040577039090701</cx:pt>
          <cx:pt idx="43">-0.00083526080916221303</cx:pt>
          <cx:pt idx="44">0.00412504461585015</cx:pt>
          <cx:pt idx="45">0.00072980555066058498</cx:pt>
          <cx:pt idx="46">-0.00066518560899021502</cx:pt>
          <cx:pt idx="47">-0.00018391068582986799</cx:pt>
          <cx:pt idx="48">-0.00096497542457581003</cx:pt>
          <cx:pt idx="49">-0.00357942719102078</cx:pt>
          <cx:pt idx="50">-0.00024893473394196002</cx:pt>
          <cx:pt idx="51">-0.00011736091053828199</cx:pt>
          <cx:pt idx="52">0.00085108602493413595</cx:pt>
          <cx:pt idx="53">-0.000103870168037131</cx:pt>
          <cx:pt idx="54">0.00014046305095629199</cx:pt>
          <cx:pt idx="55">0.000238912450202927</cx:pt>
          <cx:pt idx="56">-0.000184552714580973</cx:pt>
          <cx:pt idx="57">0.00019269419744081699</cx:pt>
          <cx:pt idx="58">-2.51508719626518e-05</cx:pt>
          <cx:pt idx="59">-0.00033675302793338002</cx:pt>
          <cx:pt idx="60">0.00011812173115188</cx:pt>
          <cx:pt idx="61">-0.000239983621836003</cx:pt>
          <cx:pt idx="62">-0.00044979627945626501</cx:pt>
          <cx:pt idx="63">-0.0015816923716337099</cx:pt>
          <cx:pt idx="64">0.0025124305628056701</cx:pt>
          <cx:pt idx="65">0.0108977928509238</cx:pt>
          <cx:pt idx="66">0.0091063698989996503</cx:pt>
          <cx:pt idx="67">0.0019623091765810499</cx:pt>
          <cx:pt idx="68">0.00305142195389852</cx:pt>
          <cx:pt idx="69">0.0079434926822465699</cx:pt>
          <cx:pt idx="70">0.012311351733499201</cx:pt>
          <cx:pt idx="71">0.0046081871394274398</cx:pt>
          <cx:pt idx="72">0.0053283122446382497</cx:pt>
          <cx:pt idx="73">-0.0040724112848293499</cx:pt>
          <cx:pt idx="74">-0.010853387840798499</cx:pt>
          <cx:pt idx="75">-0.015757771569981</cx:pt>
          <cx:pt idx="76">-0.0068241936422176403</cx:pt>
          <cx:pt idx="77">-0.0082222129716511497</cx:pt>
          <cx:pt idx="78">-0.0055048755605219398</cx:pt>
          <cx:pt idx="79">-0.00102518889565758</cx:pt>
          <cx:pt idx="80">0.00299146188548293</cx:pt>
          <cx:pt idx="81">0.0015623578985631899</cx:pt>
          <cx:pt idx="82">0.00052388417593402404</cx:pt>
          <cx:pt idx="83">-0.00019493701535556901</cx:pt>
          <cx:pt idx="84">-0.00034497101873102602</cx:pt>
          <cx:pt idx="85">-0.00014202397175965101</cx:pt>
          <cx:pt idx="86">0.00028158032919365299</cx:pt>
          <cx:pt idx="87">0.00044026555083995802</cx:pt>
          <cx:pt idx="88">0.00071593594242183296</cx:pt>
          <cx:pt idx="89">0.00080871853264885497</cx:pt>
          <cx:pt idx="90">-0.00099369668533986306</cx:pt>
          <cx:pt idx="91">-0.0014699926800324501</cx:pt>
          <cx:pt idx="92">0.0057227267228802999</cx:pt>
          <cx:pt idx="93">0.020288636443682999</cx:pt>
          <cx:pt idx="94">0.020887066475616001</cx:pt>
          <cx:pt idx="95">0.028287365616543599</cx:pt>
          <cx:pt idx="96">0.0407537458160643</cx:pt>
          <cx:pt idx="97">0.016645440166947099</cx:pt>
          <cx:pt idx="98">0.0154145722637335</cx:pt>
          <cx:pt idx="99">0.0107661337243049</cx:pt>
          <cx:pt idx="100">0.0195278770602355</cx:pt>
          <cx:pt idx="101">0.0096897134049058406</cx:pt>
          <cx:pt idx="102">0.00317251900334841</cx:pt>
          <cx:pt idx="103">-0.0105949009003296</cx:pt>
          <cx:pt idx="104">-0.0282458859707958</cx:pt>
          <cx:pt idx="105">-0.020388363752921398</cx:pt>
          <cx:pt idx="106">-0.0123626088185278</cx:pt>
          <cx:pt idx="107">-0.0089563461856586504</cx:pt>
          <cx:pt idx="108">-0.000371594108436451</cx:pt>
          <cx:pt idx="109">0.000376589404483064</cx:pt>
          <cx:pt idx="110">-0.00083099385855153404</cx:pt>
          <cx:pt idx="111">-0.00020281161190085101</cx:pt>
          <cx:pt idx="112">0.00033380823511164098</cx:pt>
          <cx:pt idx="113">0.00054316397650643804</cx:pt>
          <cx:pt idx="114">3.0764295740357902e-05</cx:pt>
          <cx:pt idx="115">-0.00089736973554160903</cx:pt>
          <cx:pt idx="116">-0.00037088064316533298</cx:pt>
          <cx:pt idx="117">0.0023233293891282598</cx:pt>
          <cx:pt idx="118">0.0090397014219747995</cx:pt>
          <cx:pt idx="119">0.017104585883338599</cx:pt>
          <cx:pt idx="120">0.046118133926850803</cx:pt>
          <cx:pt idx="121">0.055115428015782099</cx:pt>
          <cx:pt idx="122">0.077324357613542796</cx:pt>
          <cx:pt idx="123">0.085062067044473597</cx:pt>
          <cx:pt idx="124">0.050983430203333201</cx:pt>
          <cx:pt idx="125">-0.0058707069161953</cx:pt>
          <cx:pt idx="126">-0.00046232419744544098</cx:pt>
          <cx:pt idx="127">0.0082943700114634106</cx:pt>
          <cx:pt idx="128">0.0032455972187961698</cx:pt>
          <cx:pt idx="129">-0.023263417287049299</cx:pt>
          <cx:pt idx="130">0.000121161617937111</cx:pt>
          <cx:pt idx="131">0.0064438292796158599</cx:pt>
          <cx:pt idx="132">-0.00048551396376027501</cx:pt>
          <cx:pt idx="133">-0.0188079923901209</cx:pt>
          <cx:pt idx="134">-0.0199916357629208</cx:pt>
          <cx:pt idx="135">-0.023090139157311299</cx:pt>
          <cx:pt idx="136">-0.0078172577531108595</cx:pt>
          <cx:pt idx="137">-0.00224513574181729</cx:pt>
          <cx:pt idx="138">-0.00023678111237030101</cx:pt>
          <cx:pt idx="139">-0.00064393882091136096</cx:pt>
          <cx:pt idx="140">0.000353043637634244</cx:pt>
          <cx:pt idx="141">-0.00038269979227295901</cx:pt>
          <cx:pt idx="142">2.4104762688309401e-05</cx:pt>
          <cx:pt idx="143">-0.00137869117669699</cx:pt>
          <cx:pt idx="144">-0.0053116996207963401</cx:pt>
          <cx:pt idx="145">-0.0080807446088839892</cx:pt>
          <cx:pt idx="146">0.00674037909796128</cx:pt>
          <cx:pt idx="147">0.039828744218502098</cx:pt>
          <cx:pt idx="148">0.040542925232393098</cx:pt>
          <cx:pt idx="149">0.025401927393714899</cx:pt>
          <cx:pt idx="150">0.043191814748560799</cx:pt>
          <cx:pt idx="151">0.037995145296939897</cx:pt>
          <cx:pt idx="152">0.033526920918164803</cx:pt>
          <cx:pt idx="153">-0.00770474228267221</cx:pt>
          <cx:pt idx="154">-0.042184099216492799</cx:pt>
          <cx:pt idx="155">-0.0148833971639866</cx:pt>
          <cx:pt idx="156">-0.00635116732218331</cx:pt>
          <cx:pt idx="157">-0.0134046332993805</cx:pt>
          <cx:pt idx="158">-0.0072027874918273701</cx:pt>
          <cx:pt idx="159">0.0038379411007383999</cx:pt>
          <cx:pt idx="160">0.0060085412190708396</cx:pt>
          <cx:pt idx="161">0.0082092590263199792</cx:pt>
          <cx:pt idx="162">-0.0027769098323136201</cx:pt>
          <cx:pt idx="163">-0.021670637528050801</cx:pt>
          <cx:pt idx="164">-0.0149465839836732</cx:pt>
          <cx:pt idx="165">-0.0035185405992552198</cx:pt>
          <cx:pt idx="166">-0.00086767515904300396</cx:pt>
          <cx:pt idx="167">-0.00041803269986897802</cx:pt>
          <cx:pt idx="168">0.00056430494590175705</cx:pt>
          <cx:pt idx="169">-0.00046103091428397499</cx:pt>
          <cx:pt idx="170">-0.00011865270065944601</cx:pt>
          <cx:pt idx="171">0.00183820119489975</cx:pt>
          <cx:pt idx="172">-0.0024531986989153598</cx:pt>
          <cx:pt idx="173">-0.0091323534413179606</cx:pt>
          <cx:pt idx="174">0.010214598365370701</cx:pt>
          <cx:pt idx="175">0.036023028797902402</cx:pt>
          <cx:pt idx="176">0.0074037465808746298</cx:pt>
          <cx:pt idx="177">-0.011313542275543501</cx:pt>
          <cx:pt idx="178">0.0151202435159655</cx:pt>
          <cx:pt idx="179">0.033997899981073901</cx:pt>
          <cx:pt idx="180">0.0095969292609342192</cx:pt>
          <cx:pt idx="181">-0.0041501088797314097</cx:pt>
          <cx:pt idx="182">-0.039788294560609297</cx:pt>
          <cx:pt idx="183">-0.025709153742103901</cx:pt>
          <cx:pt idx="184">-0.0245903346294075</cx:pt>
          <cx:pt idx="185">-0.022673736138182601</cx:pt>
          <cx:pt idx="186">-0.00970744334576263</cx:pt>
          <cx:pt idx="187">-0.0105351189055117</cx:pt>
          <cx:pt idx="188">-0.033121517069861203</cx:pt>
          <cx:pt idx="189">-0.014081914061215801</cx:pt>
          <cx:pt idx="190">0.0014604866897468399</cx:pt>
          <cx:pt idx="191">-0.0204140596775307</cx:pt>
          <cx:pt idx="192">-0.0194451776588275</cx:pt>
          <cx:pt idx="193">-0.0032327397454021299</cx:pt>
          <cx:pt idx="194">-0.00063481585671094497</cx:pt>
          <cx:pt idx="195">-0.00073197807125588204</cx:pt>
          <cx:pt idx="196">-0.00067230475710639405</cx:pt>
          <cx:pt idx="197">0.00029552803054349903</cx:pt>
          <cx:pt idx="198">3.9517147795184302e-05</cx:pt>
          <cx:pt idx="199">0.0011672436321128799</cx:pt>
          <cx:pt idx="200">0.001993329751211075</cx:pt>
          <cx:pt idx="201">0.001442354514318325</cx:pt>
          <cx:pt idx="202">0.0045619045677630253</cx:pt>
          <cx:pt idx="203">0.0041480565725336748</cx:pt>
          <cx:pt idx="204">-0.0018404970197847875</cx:pt>
          <cx:pt idx="205">-0.0019193785599938725</cx:pt>
          <cx:pt idx="206">0.011145302180137274</cx:pt>
          <cx:pt idx="207">0.015619637559901225</cx:pt>
          <cx:pt idx="208">0.0090569376057327497</cx:pt>
          <cx:pt idx="209">0.0083366452507619999</cx:pt>
          <cx:pt idx="210">0.00016317933690306274</cx:pt>
          <cx:pt idx="211">-0.0063765407668132752</cx:pt>
          <cx:pt idx="212">-3.9895561582475248e-05</cx:pt>
          <cx:pt idx="213">-0.0079060541238438493</cx:pt>
          <cx:pt idx="214">-0.0057752874564870249</cx:pt>
          <cx:pt idx="215">-0.008703180381063675</cx:pt>
          <cx:pt idx="216">-0.0020559840961883349</cx:pt>
          <cx:pt idx="217">0.00082980716600395505</cx:pt>
          <cx:pt idx="218">0.0048910796025924998</cx:pt>
          <cx:pt idx="219">-0.0056041475616409753</cx:pt>
          <cx:pt idx="220">-0.0016672483218810575</cx:pt>
          <cx:pt idx="221">-0.00099122644930948003</cx:pt>
          <cx:pt idx="222">0.00017592053450838301</cx:pt>
          <cx:pt idx="223">2.6540709763029e-05</cx:pt>
          <cx:pt idx="224">-5.6299396828092248e-05</cx:pt>
          <cx:pt idx="225">2.2337831887644426e-05</cx:pt>
          <cx:pt idx="226">7.3560438911431756e-05</cx:pt>
          <cx:pt idx="227">0.0018831748543202775</cx:pt>
          <cx:pt idx="228">0.002308111882821995</cx:pt>
          <cx:pt idx="229">-0.00092031327617923505</cx:pt>
          <cx:pt idx="230">-0.00404213217400005</cx:pt>
          <cx:pt idx="231">-0.0049298236554803504</cx:pt>
          <cx:pt idx="232">-0.0069440067799987747</cx:pt>
          <cx:pt idx="233">0.00081219201970431499</cx:pt>
          <cx:pt idx="234">0.0184611951063323</cx:pt>
          <cx:pt idx="235">0.012410403937373525</cx:pt>
          <cx:pt idx="236">0.0074035492259516252</cx:pt>
          <cx:pt idx="237">0.0073399298584188996</cx:pt>
          <cx:pt idx="238">0.01006746158273185</cx:pt>
          <cx:pt idx="239">0.0076290409999630751</cx:pt>
          <cx:pt idx="240">0.0023672354332255801</cx:pt>
          <cx:pt idx="241">0.0020598843496354574</cx:pt>
          <cx:pt idx="242">8.4935748448312752e-05</cx:pt>
          <cx:pt idx="243">-0.001642401340572845</cx:pt>
          <cx:pt idx="244">-0.00033265127046583999</cx:pt>
          <cx:pt idx="245">0.0034803801512476749</cx:pt>
          <cx:pt idx="246">0.0077331244002313004</cx:pt>
          <cx:pt idx="247">0.00076250362089689996</cx:pt>
          <cx:pt idx="248">-0.0047098580117336747</cx:pt>
          <cx:pt idx="249">-0.0021152788528771976</cx:pt>
          <cx:pt idx="250">0.00027892768050888502</cx:pt>
          <cx:pt idx="251">0.00018214912238064275</cx:pt>
          <cx:pt idx="252">-1.8061354854704176e-05</cx:pt>
          <cx:pt idx="253">4.3312844208746502e-07</cx:pt>
          <cx:pt idx="254">0.00036884431741637498</cx:pt>
          <cx:pt idx="255">0.00049765414622005499</cx:pt>
          <cx:pt idx="256">-0.00057349559590585248</cx:pt>
          <cx:pt idx="257">-0.0086514362102601498</cx:pt>
          <cx:pt idx="258">-0.014202410306034774</cx:pt>
          <cx:pt idx="259">-0.012249965571752374</cx:pt>
          <cx:pt idx="260">-0.010197837516292199</cx:pt>
          <cx:pt idx="261">-0.0090143544960647245</cx:pt>
          <cx:pt idx="262">0.0013448590038673874</cx:pt>
          <cx:pt idx="263">0.002545608830834125</cx:pt>
          <cx:pt idx="264">0.00083049093805276754</cx:pt>
          <cx:pt idx="265">0.0026102546284716751</cx:pt>
          <cx:pt idx="266">0.0088273622729341007</cx:pt>
          <cx:pt idx="267">-0.0019325075548025251</cx:pt>
          <cx:pt idx="268">-0.0031511661849021248</cx:pt>
          <cx:pt idx="269">0.00077762557634343001</cx:pt>
          <cx:pt idx="270">0.00071565233403569255</cx:pt>
          <cx:pt idx="271">-0.0043301275823731996</cx:pt>
          <cx:pt idx="272">-0.0041363183591474999</cx:pt>
          <cx:pt idx="273">0.0021984317281263698</cx:pt>
          <cx:pt idx="274">0.0092776357725022247</cx:pt>
          <cx:pt idx="275">-0.0031134594707754749</cx:pt>
          <cx:pt idx="276">-0.0075976712265129753</cx:pt>
          <cx:pt idx="277">-0.00095282086586861504</cx:pt>
          <cx:pt idx="278">0.00018799996824211076</cx:pt>
          <cx:pt idx="279">0.000114616523333479</cx:pt>
          <cx:pt idx="280">-0.00013380230429111949</cx:pt>
          <cx:pt idx="281">1.6624930830807075e-05</cx:pt>
          <cx:pt idx="282">-5.4773296610237252e-05</cx:pt>
          <cx:pt idx="283">-0.00037779552335719498</cx:pt>
          <cx:pt idx="284">-0.0036232589059521751</cx:pt>
          <cx:pt idx="285">-0.01318261292927635</cx:pt>
          <cx:pt idx="286">-0.018524311547262699</cx:pt>
          <cx:pt idx="287">-0.020879577782298875</cx:pt>
          <cx:pt idx="288">-0.02021643071764145</cx:pt>
          <cx:pt idx="289">-0.021782920284244625</cx:pt>
          <cx:pt idx="290">-0.018064048742362376</cx:pt>
          <cx:pt idx="291">-0.012619095806522649</cx:pt>
          <cx:pt idx="292">-0.0098694861277896506</cx:pt>
          <cx:pt idx="293">-0.01389213002489815</cx:pt>
          <cx:pt idx="294">-0.015069672831618775</cx:pt>
          <cx:pt idx="295">-0.01640628094184245</cx:pt>
          <cx:pt idx="296">0.0059553924060391002</cx:pt>
          <cx:pt idx="297">-0.0034111976580712749</cx:pt>
          <cx:pt idx="298">-0.0087645522643153752</cx:pt>
          <cx:pt idx="299">-0.0221616069795601</cx:pt>
          <cx:pt idx="300">-0.00050457017370907596</cx:pt>
          <cx:pt idx="301">0.0147455260532887</cx:pt>
          <cx:pt idx="302">0.017444337392186201</cx:pt>
          <cx:pt idx="303">-0.028526026490160901</cx:pt>
          <cx:pt idx="304">-0.025310789536884402</cx:pt>
          <cx:pt idx="305">-0.00154814704375022</cx:pt>
          <cx:pt idx="306">-0.00043671428528357101</cx:pt>
          <cx:pt idx="307">-0.00024995557257950502</cx:pt>
          <cx:pt idx="308">-0.00031533281633393099</cx:pt>
          <cx:pt idx="309">0.00131214835894335</cx:pt>
          <cx:pt idx="310">-0.00152736432417807</cx:pt>
          <cx:pt idx="311">-0.0083291737376005506</cx:pt>
          <cx:pt idx="312">-0.027516341861964801</cx:pt>
          <cx:pt idx="313">-0.059690325066780701</cx:pt>
          <cx:pt idx="314">-0.062352076242566098</cx:pt>
          <cx:pt idx="315">-0.092010152560036099</cx:pt>
          <cx:pt idx="316">-0.079338086464894403</cx:pt>
          <cx:pt idx="317">-0.0871965919710746</cx:pt>
          <cx:pt idx="318">-0.076999132902899198</cx:pt>
          <cx:pt idx="319">-0.02839492614687</cx:pt>
          <cx:pt idx="320">-0.069520259555921005</cx:pt>
          <cx:pt idx="321">-0.085736742446874598</cx:pt>
          <cx:pt idx="322">-0.085369721503653101</cx:pt>
          <cx:pt idx="323">-0.0574731569294301</cx:pt>
          <cx:pt idx="324">-0.015335750663733799</cx:pt>
          <cx:pt idx="325">-0.077427453582973094</cx:pt>
          <cx:pt idx="326">-0.064845169556965607</cx:pt>
          <cx:pt idx="327">0.0089265940056862496</cx:pt>
          <cx:pt idx="328">0.0363694810857529</cx:pt>
          <cx:pt idx="329">-0.0061824211784290602</cx:pt>
          <cx:pt idx="330">0.0027760829508206601</cx:pt>
          <cx:pt idx="331">-0.0322756790588241</cx:pt>
          <cx:pt idx="332">-0.0199213894610531</cx:pt>
          <cx:pt idx="333">-0.0015569202490750601</cx:pt>
          <cx:pt idx="334">-0.0031560344680260401</cx:pt>
          <cx:pt idx="335">0.00073936337862216502</cx:pt>
          <cx:pt idx="336">-0.00013146429337935599</cx:pt>
          <cx:pt idx="337">-0.000425115244436995</cx:pt>
          <cx:pt idx="338">-0.0020247345403533799</cx:pt>
          <cx:pt idx="339">-0.0114594429453297</cx:pt>
          <cx:pt idx="340">-0.032202157741685097</cx:pt>
          <cx:pt idx="341">-0.043634923768298098</cx:pt>
          <cx:pt idx="342">-0.0524969587425781</cx:pt>
          <cx:pt idx="343">-0.066706088293461197</cx:pt>
          <cx:pt idx="344">-0.0306173233155544</cx:pt>
          <cx:pt idx="345">-0.020459415155281602</cx:pt>
          <cx:pt idx="346">0.035548661123883003</cx:pt>
          <cx:pt idx="347">0.0210078357250141</cx:pt>
          <cx:pt idx="348">-0.012815053863235599</cx:pt>
          <cx:pt idx="349">-0.056169625259100103</cx:pt>
          <cx:pt idx="350">-0.066745520279413204</cx:pt>
          <cx:pt idx="351">-0.075116228950381406</cx:pt>
          <cx:pt idx="352">-0.059909301093977803</cx:pt>
          <cx:pt idx="353">-0.098862328683996706</cx:pt>
          <cx:pt idx="354">-0.0558332775456689</cx:pt>
          <cx:pt idx="355">0.0077151803162898097</cx:pt>
          <cx:pt idx="356">0.014113555264452101</cx:pt>
          <cx:pt idx="357">-0.0077890813951261503</cx:pt>
          <cx:pt idx="358">-0.015531112274036901</cx:pt>
          <cx:pt idx="359">-0.030833839612074799</cx:pt>
          <cx:pt idx="360">-0.0076359228124059601</cx:pt>
          <cx:pt idx="361">0.00962703272905935</cx:pt>
          <cx:pt idx="362">0.0019486881080539101</cx:pt>
          <cx:pt idx="363">-0.00045097792086014798</cx:pt>
          <cx:pt idx="364">0.00085888118409601299</cx:pt>
          <cx:pt idx="365">-0.00095103124945027399</cx:pt>
          <cx:pt idx="366">-0.00093014321666204402</cx:pt>
          <cx:pt idx="367">-0.00548491103581265</cx:pt>
          <cx:pt idx="368">-0.01787028505478</cx:pt>
          <cx:pt idx="369">-0.021601161906059398</cx:pt>
          <cx:pt idx="370">0.00028553326433293697</cx:pt>
          <cx:pt idx="371">0.0014114527872440201</cx:pt>
          <cx:pt idx="372">0.0048909687995954999</cx:pt>
          <cx:pt idx="373">0.0131552713475932</cx:pt>
          <cx:pt idx="374">0.070106852816490803</cx:pt>
          <cx:pt idx="375">0.108004013957849</cx:pt>
          <cx:pt idx="376">0.073704375130898003</cx:pt>
          <cx:pt idx="377">0.043630197076420602</cx:pt>
          <cx:pt idx="378">-0.022741574631139998</cx:pt>
          <cx:pt idx="379">-0.043051801595005802</cx:pt>
          <cx:pt idx="380">-0.067397792550398697</cx:pt>
          <cx:pt idx="381">-0.0619560632405192</cx:pt>
          <cx:pt idx="382">-0.019509194451224701</cx:pt>
          <cx:pt idx="383">-0.013342568393778601</cx:pt>
          <cx:pt idx="384">0.0031550022280975301</cx:pt>
          <cx:pt idx="385">-0.015888310260595399</cx:pt>
          <cx:pt idx="386">-0.019170859518267601</cx:pt>
          <cx:pt idx="387">-0.0188952431778561</cx:pt>
          <cx:pt idx="388">0.010396032485427699</cx:pt>
          <cx:pt idx="389">0.012842205340421299</cx:pt>
          <cx:pt idx="390">0.0023982932106784201</cx:pt>
          <cx:pt idx="391">0.00056727367689468101</cx:pt>
          <cx:pt idx="392">-0.000223356512751145</cx:pt>
          <cx:pt idx="393">0.00043898448086096802</cx:pt>
          <cx:pt idx="394">0.00053958746790973798</cx:pt>
          <cx:pt idx="395">-0.00041757670014810601</cx:pt>
          <cx:pt idx="396">0.0070229986787128801</cx:pt>
          <cx:pt idx="397">0.0031749082815334</cx:pt>
          <cx:pt idx="398">0.048477778298001602</cx:pt>
          <cx:pt idx="399">0.055204450228747898</cx:pt>
          <cx:pt idx="400">0.033817713804832901</cx:pt>
          <cx:pt idx="401">0.048022247268545301</cx:pt>
          <cx:pt idx="402">0.065146475259866998</cx:pt>
          <cx:pt idx="403">0.10023352755007101</cx:pt>
          <cx:pt idx="404">0.11973297473250601</cx:pt>
          <cx:pt idx="405">0.090653347605012397</cx:pt>
          <cx:pt idx="406">0.040207592905311403</cx:pt>
          <cx:pt idx="407">-0.023854389112370301</cx:pt>
          <cx:pt idx="408">-0.034673863107059097</cx:pt>
          <cx:pt idx="409">-0.0086452795912622896</cx:pt>
          <cx:pt idx="410">0.010581112735520501</cx:pt>
          <cx:pt idx="411">0.00171466570583373</cx:pt>
          <cx:pt idx="412">-0.039400404665422502</cx:pt>
          <cx:pt idx="413">-0.024191232830832701</cx:pt>
          <cx:pt idx="414">-0.020861739682428802</cx:pt>
          <cx:pt idx="415">-0.022892253224853502</cx:pt>
          <cx:pt idx="416">0.0083864560053676599</cx:pt>
          <cx:pt idx="417">0.010671216054955799</cx:pt>
          <cx:pt idx="418">0.00572927977676048</cx:pt>
          <cx:pt idx="419">-0.00012553088749931701</cx:pt>
          <cx:pt idx="420">0.00052861921170477798</cx:pt>
          <cx:pt idx="421">0.0023242495140399998</cx:pt>
          <cx:pt idx="422">-0.00034410673064539499</cx:pt>
          <cx:pt idx="423">0.0114771319700435</cx:pt>
          <cx:pt idx="424">0.026420529453860701</cx:pt>
          <cx:pt idx="425">0.0406749792091032</cx:pt>
          <cx:pt idx="426">0.076374962189466503</cx:pt>
          <cx:pt idx="427">0.029824739815096601</cx:pt>
          <cx:pt idx="428">-0.00061532608047235103</cx:pt>
          <cx:pt idx="429">0.026172311783192299</cx:pt>
          <cx:pt idx="430">0.0264599895539223</cx:pt>
          <cx:pt idx="431">0.026590422463201601</cx:pt>
          <cx:pt idx="432">0.019296651075039601</cx:pt>
          <cx:pt idx="433">0.042857453642001699</cx:pt>
          <cx:pt idx="434">-0.0073509935166941901</cx:pt>
          <cx:pt idx="435">-0.032400447528430902</cx:pt>
          <cx:pt idx="436">-0.035789726434759903</cx:pt>
          <cx:pt idx="437">0.012498159187171801</cx:pt>
          <cx:pt idx="438">0.049402698576368399</cx:pt>
          <cx:pt idx="439">-0.011437222173164599</cx:pt>
          <cx:pt idx="440">-0.044979033038967997</cx:pt>
          <cx:pt idx="441">-0.033775280130360498</cx:pt>
          <cx:pt idx="442">-0.030762098551907601</cx:pt>
          <cx:pt idx="443">0.00087478751754141502</cx:pt>
          <cx:pt idx="444">0.022712768330899601</cx:pt>
          <cx:pt idx="445">0.017390096747890701</cx:pt>
          <cx:pt idx="446">0.0115361191089954</cx:pt>
          <cx:pt idx="447">0.00148510782152501</cx:pt>
          <cx:pt idx="448">-0.00037070515131802997</cx:pt>
          <cx:pt idx="449">0.00117044572415297</cx:pt>
          <cx:pt idx="450">0.00187893330442452</cx:pt>
          <cx:pt idx="451">0.020005225319906499</cx:pt>
          <cx:pt idx="452">0.029229586730410501</cx:pt>
          <cx:pt idx="453">0.066422228451490803</cx:pt>
          <cx:pt idx="454">0.055789870883548899</cx:pt>
          <cx:pt idx="455">0.031058893179341799</cx:pt>
          <cx:pt idx="456">0.0081977101696058801</cx:pt>
          <cx:pt idx="457">0.018776627844424201</cx:pt>
          <cx:pt idx="458">0.011328234598217701</cx:pt>
          <cx:pt idx="459">-0.0133944989452998</cx:pt>
          <cx:pt idx="460">-0.0385523348844794</cx:pt>
          <cx:pt idx="461">-0.049093069232541198</cx:pt>
          <cx:pt idx="462">-0.0167091561402509</cx:pt>
          <cx:pt idx="463">-0.0075798318817022602</cx:pt>
          <cx:pt idx="464">-0.000227811831578768</cx:pt>
          <cx:pt idx="465">0.0234998987651816</cx:pt>
          <cx:pt idx="466">0.0089506230648568191</cx:pt>
          <cx:pt idx="467">-0.0132832636745917</cx:pt>
          <cx:pt idx="468">-0.029827816055256199</cx:pt>
          <cx:pt idx="469">-0.0066292083006986597</cx:pt>
          <cx:pt idx="470">-0.0053941281401224004</cx:pt>
          <cx:pt idx="471">0.01170427898505</cx:pt>
          <cx:pt idx="472">0.0241314436941415</cx:pt>
          <cx:pt idx="473">0.036413750451220098</cx:pt>
          <cx:pt idx="474">0.022873420244282901</cx:pt>
          <cx:pt idx="475">0.0033770917482534501</cx:pt>
          <cx:pt idx="476">-0.00014700849108289</cx:pt>
          <cx:pt idx="477">-2.2619381999923801e-05</cx:pt>
          <cx:pt idx="478">0.0053715586901446899</cx:pt>
          <cx:pt idx="479">0.031454083683754297</cx:pt>
          <cx:pt idx="480">0.036530260882143499</cx:pt>
          <cx:pt idx="481">0.046764884915918799</cx:pt>
          <cx:pt idx="482">0.046435255649530598</cx:pt>
          <cx:pt idx="483">-0.0057536292467703799</cx:pt>
          <cx:pt idx="484">-0.0040442710249373702</cx:pt>
          <cx:pt idx="485">-0.0076009214575400502</cx:pt>
          <cx:pt idx="486">0.013236232449859499</cx:pt>
          <cx:pt idx="487">0.036031060738269297</cx:pt>
          <cx:pt idx="488">0.022915652380474601</cx:pt>
          <cx:pt idx="489">0.012850165738645201</cx:pt>
          <cx:pt idx="490">0.015727680662756101</cx:pt>
          <cx:pt idx="491">0.0140870301226006</cx:pt>
          <cx:pt idx="492">0.0066049837660726802</cx:pt>
          <cx:pt idx="493">-0.030455675322187702</cx:pt>
          <cx:pt idx="494">-0.020852545024425299</cx:pt>
          <cx:pt idx="495">-0.019921149181076101</cx:pt>
          <cx:pt idx="496">-0.040783576280731398</cx:pt>
          <cx:pt idx="497">-0.0128036261667391</cx:pt>
          <cx:pt idx="498">-0.0013778755221412599</cx:pt>
          <cx:pt idx="499">-0.0023076732442475802</cx:pt>
          <cx:pt idx="500">0.017347769126534698</cx:pt>
          <cx:pt idx="501">0.031891402654100301</cx:pt>
          <cx:pt idx="502">0.0091152597432231797</cx:pt>
          <cx:pt idx="503">0.0012106788269133099</cx:pt>
          <cx:pt idx="504">0.000152123255180485</cx:pt>
          <cx:pt idx="505">-0.00051376771395508704</cx:pt>
          <cx:pt idx="506">0.0046925710192117697</cx:pt>
          <cx:pt idx="507">0.040606451292823198</cx:pt>
          <cx:pt idx="508">0.034349837944265202</cx:pt>
          <cx:pt idx="509">0.026306318280958401</cx:pt>
          <cx:pt idx="510">0.0277741305658761</cx:pt>
          <cx:pt idx="511">-0.0013282918842766501</cx:pt>
          <cx:pt idx="512">-0.0115521582752198</cx:pt>
          <cx:pt idx="513">0.023353776191903201</cx:pt>
          <cx:pt idx="514">0.023802530985230198</cx:pt>
          <cx:pt idx="515">0.044973014773310997</cx:pt>
          <cx:pt idx="516">0.039597729736631303</cx:pt>
          <cx:pt idx="517">0.030088470998391199</cx:pt>
          <cx:pt idx="518">0.025842235391439702</cx:pt>
          <cx:pt idx="519">0.0201107425508859</cx:pt>
          <cx:pt idx="520">0.046139865226007701</cx:pt>
          <cx:pt idx="521">0.0067385140958138101</cx:pt>
          <cx:pt idx="522">0.0119171171649721</cx:pt>
          <cx:pt idx="523">0.057112155868196797</cx:pt>
          <cx:pt idx="524">0.020744065457317499</cx:pt>
          <cx:pt idx="525">0.032512964473788999</cx:pt>
          <cx:pt idx="526">0.038976404426937901</cx:pt>
          <cx:pt idx="527">0.019925976140693299</cx:pt>
          <cx:pt idx="528">0.033103344977934997</cx:pt>
          <cx:pt idx="529">0.0206769142533401</cx:pt>
          <cx:pt idx="530">0.0054265550635518196</cx:pt>
          <cx:pt idx="531">0.00243555385720025</cx:pt>
          <cx:pt idx="532">0.000198778461498146</cx:pt>
          <cx:pt idx="533">0.00037188542492677602</cx:pt>
          <cx:pt idx="534">0.0011216333356227101</cx:pt>
          <cx:pt idx="535">0.0209558556266944</cx:pt>
          <cx:pt idx="536">0.0271508949500593</cx:pt>
          <cx:pt idx="537">0.018013571180491399</cx:pt>
          <cx:pt idx="538">0.0095650342668955994</cx:pt>
          <cx:pt idx="539">-0.012131726616543799</cx:pt>
          <cx:pt idx="540">-0.035725587679186703</cx:pt>
          <cx:pt idx="541">-0.0096414704734185692</cx:pt>
          <cx:pt idx="542">-0.026449530616164799</cx:pt>
          <cx:pt idx="543">-0.014453341806712299</cx:pt>
          <cx:pt idx="544">-0.020451029298295498</cx:pt>
          <cx:pt idx="545">0.0023594551597907101</cx:pt>
          <cx:pt idx="546">0.0116009556948683</cx:pt>
          <cx:pt idx="547">0.042706429620881899</cx:pt>
          <cx:pt idx="548">0.058704983163135403</cx:pt>
          <cx:pt idx="549">0.051423944675694201</cx:pt>
          <cx:pt idx="550">0.025727226585042898</cx:pt>
          <cx:pt idx="551">0.0152124474586302</cx:pt>
          <cx:pt idx="552">0.0082459920262322305</cx:pt>
          <cx:pt idx="553">0.025853266268697401</cx:pt>
          <cx:pt idx="554">0.031459965143665801</cx:pt>
          <cx:pt idx="555">0.035144668228834899</cx:pt>
          <cx:pt idx="556">0.025812771554785299</cx:pt>
          <cx:pt idx="557">0.025315651492758998</cx:pt>
          <cx:pt idx="558">0.0107825744917735</cx:pt>
          <cx:pt idx="559">0.00098376369730266799</cx:pt>
          <cx:pt idx="560">0.00032070403472030801</cx:pt>
          <cx:pt idx="561">-0.0015246165150583401</cx:pt>
          <cx:pt idx="562">0.0018106131544961099</cx:pt>
          <cx:pt idx="563">0.029780271660354699</cx:pt>
          <cx:pt idx="564">0.0286790235388583</cx:pt>
          <cx:pt idx="565">0.014047771055707601</cx:pt>
          <cx:pt idx="566">-0.0050298486220896801</cx:pt>
          <cx:pt idx="567">-0.0059520341958405696</cx:pt>
          <cx:pt idx="568">-0.0064989302859255202</cx:pt>
          <cx:pt idx="569">-0.018627243531088199</cx:pt>
          <cx:pt idx="570">-0.017499633693053501</cx:pt>
          <cx:pt idx="571">-0.0094837337494719006</cx:pt>
          <cx:pt idx="572">-0.026707222577610001</cx:pt>
          <cx:pt idx="573">-0.029944869887249301</cx:pt>
          <cx:pt idx="574">-0.0051149091799191802</cx:pt>
          <cx:pt idx="575">0.00121516062795994</cx:pt>
          <cx:pt idx="576">0.044522448990084</cx:pt>
          <cx:pt idx="577">0.069996911054981195</cx:pt>
          <cx:pt idx="578">0.055981111609004298</cx:pt>
          <cx:pt idx="579">-0.0026909824588000498</cx:pt>
          <cx:pt idx="580">0.017972500257409402</cx:pt>
          <cx:pt idx="581">0.033691883818630197</cx:pt>
          <cx:pt idx="582">0.022929270321739401</cx:pt>
          <cx:pt idx="583">0.033214012747448098</cx:pt>
          <cx:pt idx="584">0.020840717884375699</cx:pt>
          <cx:pt idx="585">0.014930630309017401</cx:pt>
          <cx:pt idx="586">0.0040495656910712703</cx:pt>
          <cx:pt idx="587">-1.94364361220623e-05</cx:pt>
          <cx:pt idx="588">-0.00040790336353280102</cx:pt>
          <cx:pt idx="589">0.000133447540265346</cx:pt>
          <cx:pt idx="590">0.00260912216429759</cx:pt>
          <cx:pt idx="591">0.0290698360555545</cx:pt>
          <cx:pt idx="592">0.028079467876967301</cx:pt>
          <cx:pt idx="593">-0.0142542392511927</cx:pt>
          <cx:pt idx="594">-0.024946955492363601</cx:pt>
          <cx:pt idx="595">-0.039636614866119101</cx:pt>
          <cx:pt idx="596">-0.023137706068042201</cx:pt>
          <cx:pt idx="597">-0.016942631358165101</cx:pt>
          <cx:pt idx="598">0.020947016380044901</cx:pt>
          <cx:pt idx="599">0.0044725031045152698</cx:pt>
          <cx:pt idx="600">-0.017245719372591398</cx:pt>
          <cx:pt idx="601">-0.0706687547483449</cx:pt>
          <cx:pt idx="602">-0.060034627523283403</cx:pt>
          <cx:pt idx="603">-0.035091087406223097</cx:pt>
          <cx:pt idx="604">-0.016583837665149401</cx:pt>
          <cx:pt idx="605">0.028661163001606899</cx:pt>
          <cx:pt idx="606">0.059519440395201302</cx:pt>
          <cx:pt idx="607">0.0312770880938366</cx:pt>
          <cx:pt idx="608">0.032607684391251099</cx:pt>
          <cx:pt idx="609">0.0467639821349723</cx:pt>
          <cx:pt idx="610">0.031389021035530901</cx:pt>
          <cx:pt idx="611">0.048935105680280297</cx:pt>
          <cx:pt idx="612">0.0192217262443132</cx:pt>
          <cx:pt idx="613">0.0078086159275504797</cx:pt>
          <cx:pt idx="614">0.00155512002750873</cx:pt>
          <cx:pt idx="615">-0.00033304698710923</cx:pt>
          <cx:pt idx="616">0.00063754095358499799</cx:pt>
          <cx:pt idx="617">0.00057469273728815405</cx:pt>
          <cx:pt idx="618">0.0037402635944381799</cx:pt>
          <cx:pt idx="619">0.0176075577130839</cx:pt>
          <cx:pt idx="620">0.0222183963551533</cx:pt>
          <cx:pt idx="621">0.0044381810049231498</cx:pt>
          <cx:pt idx="622">-0.026018798326602598</cx:pt>
          <cx:pt idx="623">-0.0534093270642607</cx:pt>
          <cx:pt idx="624">-0.042640989847407398</cx:pt>
          <cx:pt idx="625">-0.022881480146575501</cx:pt>
          <cx:pt idx="626">0.0177185334659214</cx:pt>
          <cx:pt idx="627">-0.0161119467298927</cx:pt>
          <cx:pt idx="628">-0.034078043791404299</cx:pt>
          <cx:pt idx="629">-0.048512644439134098</cx:pt>
          <cx:pt idx="630">-0.028336467884789201</cx:pt>
          <cx:pt idx="631">-0.0198533774327058</cx:pt>
          <cx:pt idx="632">-0.063264342688925196</cx:pt>
          <cx:pt idx="633">-0.015673813800852501</cx:pt>
          <cx:pt idx="634">0.021181042406957399</cx:pt>
          <cx:pt idx="635">0.0190196973837129</cx:pt>
          <cx:pt idx="636">0.0246442197067227</cx:pt>
          <cx:pt idx="637">0.0301115887324984</cx:pt>
          <cx:pt idx="638">0.0137843052308327</cx:pt>
          <cx:pt idx="639">0.025629277660233801</cx:pt>
          <cx:pt idx="640">0.0059317387285653701</cx:pt>
          <cx:pt idx="641">0.000224372497074098</cx:pt>
          <cx:pt idx="642">-0.0022641463477075701</cx:pt>
          <cx:pt idx="643">-0.000143781651105313</cx:pt>
          <cx:pt idx="644">0.00072235791506433797</cx:pt>
          <cx:pt idx="645">-0.00048157920515240298</cx:pt>
          <cx:pt idx="646">0.0022984706192342099</cx:pt>
          <cx:pt idx="647">0.0095360440777600905</cx:pt>
          <cx:pt idx="648">0.0107507948654403</cx:pt>
          <cx:pt idx="649">0.0063636324484808203</cx:pt>
          <cx:pt idx="650">-0.0211318405501832</cx:pt>
          <cx:pt idx="651">-0.020059745053383701</cx:pt>
          <cx:pt idx="652">-0.042355749832868397</cx:pt>
          <cx:pt idx="653">-0.046037299275452102</cx:pt>
          <cx:pt idx="654">-0.0400139871717866</cx:pt>
          <cx:pt idx="655">-0.048360346243474503</cx:pt>
          <cx:pt idx="656">-0.040926146531977202</cx:pt>
          <cx:pt idx="657">-0.031976750056127601</cx:pt>
          <cx:pt idx="658">-0.022307761915338901</cx:pt>
          <cx:pt idx="659">-0.035098877516785303</cx:pt>
          <cx:pt idx="660">-0.059695554713917298</cx:pt>
          <cx:pt idx="661">-0.061584971115291903</cx:pt>
          <cx:pt idx="662">-0.052062097809946299</cx:pt>
          <cx:pt idx="663">-0.0149035115104408</cx:pt>
          <cx:pt idx="664">-0.017192721273686502</cx:pt>
          <cx:pt idx="665">0.0027117894012824301</cx:pt>
          <cx:pt idx="666">0.0014968756023554699</cx:pt>
          <cx:pt idx="667">0.0036613019762452401</cx:pt>
          <cx:pt idx="668">-0.00226592611709638</cx:pt>
          <cx:pt idx="669">-0.0024915228828806799</cx:pt>
          <cx:pt idx="670">-0.000854113012854997</cx:pt>
          <cx:pt idx="671">0.00024708324961143801</cx:pt>
          <cx:pt idx="672">-0.00010831688948407601</cx:pt>
          <cx:pt idx="673">-0.00072911794601819503</cx:pt>
          <cx:pt idx="674">0.00034048295901370598</cx:pt>
          <cx:pt idx="675">-0.0014980213653761299</cx:pt>
          <cx:pt idx="676">9.1540296173636093e-05</cx:pt>
          <cx:pt idx="677">-9.4172599642411604e-05</cx:pt>
          <cx:pt idx="678">-0.0017555983511855699</cx:pt>
          <cx:pt idx="679">0.00072512410158917496</cx:pt>
          <cx:pt idx="680">-0.0035353216439888702</cx:pt>
          <cx:pt idx="681">-0.0033404654218007401</cx:pt>
          <cx:pt idx="682">0.00594811867470768</cx:pt>
          <cx:pt idx="683">0.00665225848221944</cx:pt>
          <cx:pt idx="684">-0.011218236327252801</cx:pt>
          <cx:pt idx="685">-0.0254287974904806</cx:pt>
          <cx:pt idx="686">-0.018580848095731999</cx:pt>
          <cx:pt idx="687">-0.024508320276149902</cx:pt>
          <cx:pt idx="688">-0.0398538695887245</cx:pt>
          <cx:pt idx="689">-0.0303524144450096</cx:pt>
          <cx:pt idx="690">-0.033664989853646798</cx:pt>
          <cx:pt idx="691">-0.021649301601191499</cx:pt>
          <cx:pt idx="692">-0.019341096595959801</cx:pt>
          <cx:pt idx="693">-0.0067010897572663897</cx:pt>
          <cx:pt idx="694">-0.0033882645558134901</cx:pt>
          <cx:pt idx="695">-0.0085811037295683793</cx:pt>
          <cx:pt idx="696">0.000429404025347147</cx:pt>
          <cx:pt idx="697">0.00038933093346452298</cx:pt>
          <cx:pt idx="698">0.00089041647040867999</cx:pt>
          <cx:pt idx="699">-0.00029446025025498597</cx:pt>
          <cx:pt idx="700">-0.00068364053983318196</cx:pt>
          <cx:pt idx="701">-0.00018349986951922799</cx:pt>
          <cx:pt idx="702">6.7721876616654199e-06</cx:pt>
          <cx:pt idx="703">-0.000800525757581177</cx:pt>
          <cx:pt idx="704">0.00058775802985175602</cx:pt>
          <cx:pt idx="705">0.0011299459819469899</cx:pt>
          <cx:pt idx="706">0.0048934167141953299</cx:pt>
          <cx:pt idx="707">0.0076857328313325503</cx:pt>
          <cx:pt idx="708">0.00887601753139549</cx:pt>
          <cx:pt idx="709">0.0093909788095825498</cx:pt>
          <cx:pt idx="710">0.019499440602289999</cx:pt>
          <cx:pt idx="711">0.0199250300992918</cx:pt>
          <cx:pt idx="712">0.0012989591666923001</cx:pt>
          <cx:pt idx="713">0.0027112485227902602</cx:pt>
          <cx:pt idx="714">0.0082877883793518892</cx:pt>
          <cx:pt idx="715">-0.0061370013705249297</cx:pt>
          <cx:pt idx="716">-0.0096346075093815698</cx:pt>
          <cx:pt idx="717">-0.0187126579011965</cx:pt>
          <cx:pt idx="718">-0.024448344036984499</cx:pt>
          <cx:pt idx="719">-0.021684125806506999</cx:pt>
          <cx:pt idx="720">-0.0217498261615203</cx:pt>
          <cx:pt idx="721">-0.012639706971761699</cx:pt>
          <cx:pt idx="722">-0.0082085362174227003</cx:pt>
          <cx:pt idx="723">-0.0040233181395791301</cx:pt>
          <cx:pt idx="724">-0.0016819343693256501</cx:pt>
          <cx:pt idx="725">0.00036589196204499198</cx:pt>
          <cx:pt idx="726">0.00023097725791245099</cx:pt>
          <cx:pt idx="727">2.3955637492353499e-05</cx:pt>
          <cx:pt idx="728">0.000157570035497336</cx:pt>
          <cx:pt idx="729">0.00082534460463683105</cx:pt>
          <cx:pt idx="730">-0.00021234233799772</cx:pt>
          <cx:pt idx="731">-0.00018657987267918001</cx:pt>
          <cx:pt idx="732">-0.00110114839775673</cx:pt>
          <cx:pt idx="733">-0.0050387460306295</cx:pt>
          <cx:pt idx="734">-0.0050659742037853098</cx:pt>
          <cx:pt idx="735">-0.0010316753012516401</cx:pt>
          <cx:pt idx="736">-0.0024876628592633799</cx:pt>
          <cx:pt idx="737">0.00087829342373322704</cx:pt>
          <cx:pt idx="738">0.0026120860305760998</cx:pt>
          <cx:pt idx="739">0.00167642121952532</cx:pt>
          <cx:pt idx="740">-0.0077533081226674903</cx:pt>
          <cx:pt idx="741">-0.010117969435304399</cx:pt>
          <cx:pt idx="742">-0.0072614851780781597</cx:pt>
          <cx:pt idx="743">-0.0068428153962747998</cx:pt>
          <cx:pt idx="744">-0.0021561868360454898</cx:pt>
          <cx:pt idx="745">-0.0019008731774214701</cx:pt>
          <cx:pt idx="746">-0.0027199895762376699</cx:pt>
          <cx:pt idx="747">-0.00060186392343037005</cx:pt>
          <cx:pt idx="748">-0.00165908747429879</cx:pt>
          <cx:pt idx="749">-0.00082939074294643197</cx:pt>
          <cx:pt idx="750">0.00069483908132437404</cx:pt>
          <cx:pt idx="751">0.00025470127000939199</cx:pt>
          <cx:pt idx="752">0.000108756389208069</cx:pt>
          <cx:pt idx="753">5.9389794419962901e-05</cx:pt>
          <cx:pt idx="754">-1.1177149998891301e-06</cx:pt>
          <cx:pt idx="755">8.9453108578296608e-06</cx:pt>
          <cx:pt idx="756">-4.5061895898661102e-06</cx:pt>
          <cx:pt idx="757">0.000248597636658945</cx:pt>
          <cx:pt idx="758">-0.00015525284317434399</cx:pt>
          <cx:pt idx="759">-0.00062588342199490705</cx:pt>
          <cx:pt idx="760">-0.00080752127879459804</cx:pt>
          <cx:pt idx="761">-9.3874807982878997e-05</cx:pt>
          <cx:pt idx="762">0.000462543081487055</cx:pt>
          <cx:pt idx="763">0.000662883200397562</cx:pt>
          <cx:pt idx="764">6.8417720158647904e-05</cx:pt>
          <cx:pt idx="765">-0.0010111705884336599</cx:pt>
          <cx:pt idx="766">-0.00069318336917263104</cx:pt>
          <cx:pt idx="767">0.00018463046402547001</cx:pt>
          <cx:pt idx="768">-0.0013370648335169701</cx:pt>
          <cx:pt idx="769">-0.00015678258138731801</cx:pt>
          <cx:pt idx="770">-0.00012513023037183401</cx:pt>
          <cx:pt idx="771">0.00052257624126332797</cx:pt>
          <cx:pt idx="772">0.00021265674300088901</cx:pt>
          <cx:pt idx="773">0.00038713241895458402</cx:pt>
          <cx:pt idx="774">-4.0667738328480598e-05</cx:pt>
          <cx:pt idx="775">-7.6472582056881503e-05</cx:pt>
          <cx:pt idx="776">0.00059944162714566996</cx:pt>
          <cx:pt idx="777">-8.0836132551316396e-05</cx:pt>
          <cx:pt idx="778">-0.00032525543277795701</cx:pt>
          <cx:pt idx="779">-6.6082306993279195e-05</cx:pt>
          <cx:pt idx="780">0.00030866924203395198</cx:pt>
          <cx:pt idx="781">0.00056992500095945603</cx:pt>
          <cx:pt idx="782">0.0015406922297084599</cx:pt>
          <cx:pt idx="783">-5.0409247246799502e-05</cx:pt>
          <cx:pt idx="784">0.0011672436321128799</cx:pt>
          <cx:pt idx="785">0.001993329751211075</cx:pt>
          <cx:pt idx="786">0.001442354514318325</cx:pt>
          <cx:pt idx="787">0.0045619045677630253</cx:pt>
          <cx:pt idx="788">0.0041480565725336748</cx:pt>
          <cx:pt idx="789">-0.0018404970197847875</cx:pt>
          <cx:pt idx="790">-0.0019193785599938725</cx:pt>
          <cx:pt idx="791">0.011145302180137274</cx:pt>
          <cx:pt idx="792">0.015619637559901225</cx:pt>
          <cx:pt idx="793">0.0090569376057327497</cx:pt>
          <cx:pt idx="794">0.0083366452507619999</cx:pt>
          <cx:pt idx="795">0.00016317933690306274</cx:pt>
          <cx:pt idx="796">-0.0063765407668132752</cx:pt>
          <cx:pt idx="797">-3.9895561582475248e-05</cx:pt>
          <cx:pt idx="798">-0.0079060541238438493</cx:pt>
          <cx:pt idx="799">-0.0057752874564870249</cx:pt>
          <cx:pt idx="800">-0.008703180381063675</cx:pt>
          <cx:pt idx="801">-0.0020559840961883349</cx:pt>
          <cx:pt idx="802">0.00082980716600395505</cx:pt>
          <cx:pt idx="803">0.0048910796025924998</cx:pt>
          <cx:pt idx="804">-0.0056041475616409753</cx:pt>
          <cx:pt idx="805">-0.0016672483218810575</cx:pt>
          <cx:pt idx="806">-0.00099122644930948003</cx:pt>
          <cx:pt idx="807">0.00017592053450838301</cx:pt>
          <cx:pt idx="808">2.6540709763029e-05</cx:pt>
          <cx:pt idx="809">-5.6299396828092248e-05</cx:pt>
          <cx:pt idx="810">2.2337831887644426e-05</cx:pt>
          <cx:pt idx="811">7.3560438911431756e-05</cx:pt>
          <cx:pt idx="812">0.0018831748543202775</cx:pt>
          <cx:pt idx="813">0.002308111882821995</cx:pt>
          <cx:pt idx="814">-0.00092031327617923505</cx:pt>
          <cx:pt idx="815">-0.00404213217400005</cx:pt>
          <cx:pt idx="816">-0.0049298236554803504</cx:pt>
          <cx:pt idx="817">-0.0069440067799987747</cx:pt>
          <cx:pt idx="818">0.00081219201970431499</cx:pt>
          <cx:pt idx="819">0.0184611951063323</cx:pt>
          <cx:pt idx="820">0.012410403937373525</cx:pt>
          <cx:pt idx="821">0.0074035492259516252</cx:pt>
          <cx:pt idx="822">0.0073399298584188996</cx:pt>
          <cx:pt idx="823">0.01006746158273185</cx:pt>
          <cx:pt idx="824">0.0076290409999630751</cx:pt>
          <cx:pt idx="825">0.0023672354332255801</cx:pt>
          <cx:pt idx="826">0.0020598843496354574</cx:pt>
          <cx:pt idx="827">8.4935748448312752e-05</cx:pt>
          <cx:pt idx="828">-0.001642401340572845</cx:pt>
          <cx:pt idx="829">-0.00033265127046583999</cx:pt>
          <cx:pt idx="830">0.0034803801512476749</cx:pt>
          <cx:pt idx="831">0.0077331244002313004</cx:pt>
          <cx:pt idx="832">0.00076250362089689996</cx:pt>
          <cx:pt idx="833">-0.0047098580117336747</cx:pt>
          <cx:pt idx="834">-0.0021152788528771976</cx:pt>
          <cx:pt idx="835">0.00027892768050888502</cx:pt>
          <cx:pt idx="836">0.00018214912238064275</cx:pt>
          <cx:pt idx="837">-1.8061354854704176e-05</cx:pt>
          <cx:pt idx="838">4.3312844208746502e-07</cx:pt>
          <cx:pt idx="839">0.00036884431741637498</cx:pt>
          <cx:pt idx="840">0.00049765414622005499</cx:pt>
          <cx:pt idx="841">-0.00057349559590585248</cx:pt>
          <cx:pt idx="842">-0.0086514362102601498</cx:pt>
          <cx:pt idx="843">-0.014202410306034774</cx:pt>
          <cx:pt idx="844">-0.012249965571752374</cx:pt>
          <cx:pt idx="845">-0.010197837516292199</cx:pt>
          <cx:pt idx="846">-0.0090143544960647245</cx:pt>
          <cx:pt idx="847">0.0013448590038673874</cx:pt>
          <cx:pt idx="848">0.002545608830834125</cx:pt>
          <cx:pt idx="849">0.00083049093805276754</cx:pt>
          <cx:pt idx="850">0.0026102546284716751</cx:pt>
          <cx:pt idx="851">0.0088273622729341007</cx:pt>
          <cx:pt idx="852">-0.0019325075548025251</cx:pt>
          <cx:pt idx="853">-0.0031511661849021248</cx:pt>
          <cx:pt idx="854">0.00077762557634343001</cx:pt>
          <cx:pt idx="855">0.00071565233403569255</cx:pt>
          <cx:pt idx="856">-0.0043301275823731996</cx:pt>
          <cx:pt idx="857">-0.0041363183591474999</cx:pt>
          <cx:pt idx="858">0.0021984317281263698</cx:pt>
          <cx:pt idx="859">0.0092776357725022247</cx:pt>
          <cx:pt idx="860">-0.0031134594707754749</cx:pt>
          <cx:pt idx="861">-0.0075976712265129753</cx:pt>
          <cx:pt idx="862">-0.00095282086586861504</cx:pt>
          <cx:pt idx="863">0.00018799996824211076</cx:pt>
          <cx:pt idx="864">0.000114616523333479</cx:pt>
          <cx:pt idx="865">-0.00013380230429111949</cx:pt>
          <cx:pt idx="866">1.6624930830807075e-05</cx:pt>
          <cx:pt idx="867">-5.4773296610237252e-05</cx:pt>
          <cx:pt idx="868">-0.00037779552335719498</cx:pt>
          <cx:pt idx="869">-0.0036232589059521751</cx:pt>
          <cx:pt idx="870">-0.01318261292927635</cx:pt>
          <cx:pt idx="871">-0.018524311547262699</cx:pt>
          <cx:pt idx="872">-0.020879577782298875</cx:pt>
          <cx:pt idx="873">-0.02021643071764145</cx:pt>
          <cx:pt idx="874">-0.021782920284244625</cx:pt>
          <cx:pt idx="875">-0.018064048742362376</cx:pt>
          <cx:pt idx="876">-0.012619095806522649</cx:pt>
          <cx:pt idx="877">-0.0098694861277896506</cx:pt>
          <cx:pt idx="878">-0.01389213002489815</cx:pt>
          <cx:pt idx="879">-0.015069672831618775</cx:pt>
          <cx:pt idx="880">-0.01640628094184245</cx:pt>
          <cx:pt idx="881">0.0059553924060391002</cx:pt>
          <cx:pt idx="882">-0.0034111976580712749</cx:pt>
          <cx:pt idx="883">-0.0087645522643153752</cx:pt>
          <cx:pt idx="884">0.0011672436321128799</cx:pt>
          <cx:pt idx="885">0.001993329751211075</cx:pt>
          <cx:pt idx="886">0.001442354514318325</cx:pt>
          <cx:pt idx="887">0.0045619045677630253</cx:pt>
          <cx:pt idx="888">0.0041480565725336748</cx:pt>
          <cx:pt idx="889">-0.0018404970197847875</cx:pt>
          <cx:pt idx="890">-0.0019193785599938725</cx:pt>
          <cx:pt idx="891">0.011145302180137274</cx:pt>
          <cx:pt idx="892">0.015619637559901225</cx:pt>
          <cx:pt idx="893">0.0090569376057327497</cx:pt>
          <cx:pt idx="894">0.0083366452507619999</cx:pt>
          <cx:pt idx="895">0.00016317933690306274</cx:pt>
          <cx:pt idx="896">-0.0063765407668132752</cx:pt>
          <cx:pt idx="897">-3.9895561582475248e-05</cx:pt>
          <cx:pt idx="898">-0.0079060541238438493</cx:pt>
          <cx:pt idx="899">-0.0057752874564870249</cx:pt>
          <cx:pt idx="900">-0.008703180381063675</cx:pt>
          <cx:pt idx="901">-0.0020559840961883349</cx:pt>
          <cx:pt idx="902">0.00082980716600395505</cx:pt>
          <cx:pt idx="903">0.0048910796025924998</cx:pt>
          <cx:pt idx="904">-0.0056041475616409753</cx:pt>
          <cx:pt idx="905">-0.0016672483218810575</cx:pt>
          <cx:pt idx="906">-0.00099122644930948003</cx:pt>
          <cx:pt idx="907">0.00017592053450838301</cx:pt>
          <cx:pt idx="908">2.6540709763029e-05</cx:pt>
          <cx:pt idx="909">-5.6299396828092248e-05</cx:pt>
          <cx:pt idx="910">2.2337831887644426e-05</cx:pt>
          <cx:pt idx="911">7.3560438911431756e-05</cx:pt>
          <cx:pt idx="912">0.0018831748543202775</cx:pt>
          <cx:pt idx="913">0.002308111882821995</cx:pt>
          <cx:pt idx="914">-0.00092031327617923505</cx:pt>
          <cx:pt idx="915">-0.00404213217400005</cx:pt>
          <cx:pt idx="916">-0.0049298236554803504</cx:pt>
          <cx:pt idx="917">-0.0069440067799987747</cx:pt>
          <cx:pt idx="918">0.00081219201970431499</cx:pt>
          <cx:pt idx="919">0.0184611951063323</cx:pt>
          <cx:pt idx="920">0.012410403937373525</cx:pt>
          <cx:pt idx="921">0.0074035492259516252</cx:pt>
          <cx:pt idx="922">0.0073399298584188996</cx:pt>
          <cx:pt idx="923">0.01006746158273185</cx:pt>
          <cx:pt idx="924">0.0076290409999630751</cx:pt>
          <cx:pt idx="925">0.0023672354332255801</cx:pt>
          <cx:pt idx="926">0.0020598843496354574</cx:pt>
          <cx:pt idx="927">8.4935748448312752e-05</cx:pt>
          <cx:pt idx="928">-0.001642401340572845</cx:pt>
          <cx:pt idx="929">-0.00033265127046583999</cx:pt>
          <cx:pt idx="930">0.0034803801512476749</cx:pt>
          <cx:pt idx="931">0.0077331244002313004</cx:pt>
          <cx:pt idx="932">0.00076250362089689996</cx:pt>
          <cx:pt idx="933">-0.0047098580117336747</cx:pt>
          <cx:pt idx="934">-0.0021152788528771976</cx:pt>
          <cx:pt idx="935">0.00027892768050888502</cx:pt>
          <cx:pt idx="936">0.00018214912238064275</cx:pt>
          <cx:pt idx="937">-1.8061354854704176e-05</cx:pt>
          <cx:pt idx="938">4.3312844208746502e-07</cx:pt>
          <cx:pt idx="939">0.00036884431741637498</cx:pt>
          <cx:pt idx="940">0.00049765414622005499</cx:pt>
          <cx:pt idx="941">-0.00057349559590585248</cx:pt>
          <cx:pt idx="942">-0.0086514362102601498</cx:pt>
          <cx:pt idx="943">-0.014202410306034774</cx:pt>
          <cx:pt idx="944">-0.012249965571752374</cx:pt>
          <cx:pt idx="945">-0.010197837516292199</cx:pt>
          <cx:pt idx="946">-0.0090143544960647245</cx:pt>
          <cx:pt idx="947">0.0013448590038673874</cx:pt>
          <cx:pt idx="948">0.002545608830834125</cx:pt>
          <cx:pt idx="949">0.00083049093805276754</cx:pt>
          <cx:pt idx="950">0.0026102546284716751</cx:pt>
          <cx:pt idx="951">0.0088273622729341007</cx:pt>
          <cx:pt idx="952">-0.0019325075548025251</cx:pt>
          <cx:pt idx="953">-0.0031511661849021248</cx:pt>
          <cx:pt idx="954">0.00077762557634343001</cx:pt>
          <cx:pt idx="955">0.00071565233403569255</cx:pt>
          <cx:pt idx="956">-0.0043301275823731996</cx:pt>
          <cx:pt idx="957">-0.0041363183591474999</cx:pt>
          <cx:pt idx="958">0.0021984317281263698</cx:pt>
          <cx:pt idx="959">0.0092776357725022247</cx:pt>
          <cx:pt idx="960">-0.0031134594707754749</cx:pt>
          <cx:pt idx="961">-0.0075976712265129753</cx:pt>
          <cx:pt idx="962">-0.00095282086586861504</cx:pt>
          <cx:pt idx="963">0.00018799996824211076</cx:pt>
          <cx:pt idx="964">0.000114616523333479</cx:pt>
          <cx:pt idx="965">-0.00013380230429111949</cx:pt>
          <cx:pt idx="966">1.6624930830807075e-05</cx:pt>
          <cx:pt idx="967">-5.4773296610237252e-05</cx:pt>
          <cx:pt idx="968">-0.00037779552335719498</cx:pt>
          <cx:pt idx="969">-0.0036232589059521751</cx:pt>
          <cx:pt idx="970">-0.01318261292927635</cx:pt>
          <cx:pt idx="971">-0.018524311547262699</cx:pt>
          <cx:pt idx="972">-0.020879577782298875</cx:pt>
          <cx:pt idx="973">-0.02021643071764145</cx:pt>
          <cx:pt idx="974">-0.021782920284244625</cx:pt>
          <cx:pt idx="975">-0.018064048742362376</cx:pt>
          <cx:pt idx="976">-0.012619095806522649</cx:pt>
          <cx:pt idx="977">-0.0098694861277896506</cx:pt>
          <cx:pt idx="978">-0.01389213002489815</cx:pt>
          <cx:pt idx="979">-0.015069672831618775</cx:pt>
          <cx:pt idx="980">-0.01640628094184245</cx:pt>
          <cx:pt idx="981">0.0059553924060391002</cx:pt>
          <cx:pt idx="982">-0.0034111976580712749</cx:pt>
          <cx:pt idx="983">-0.0087645522643153752</cx:pt>
          <cx:pt idx="984">0.0011672436321128799</cx:pt>
          <cx:pt idx="985">0.001993329751211075</cx:pt>
          <cx:pt idx="986">0.001442354514318325</cx:pt>
          <cx:pt idx="987">0.0045619045677630253</cx:pt>
          <cx:pt idx="988">0.0041480565725336748</cx:pt>
          <cx:pt idx="989">-0.0018404970197847875</cx:pt>
          <cx:pt idx="990">-0.0019193785599938725</cx:pt>
          <cx:pt idx="991">0.011145302180137274</cx:pt>
          <cx:pt idx="992">0.015619637559901225</cx:pt>
          <cx:pt idx="993">0.0090569376057327497</cx:pt>
          <cx:pt idx="994">0.0083366452507619999</cx:pt>
          <cx:pt idx="995">0.00016317933690306274</cx:pt>
          <cx:pt idx="996">-0.0063765407668132752</cx:pt>
          <cx:pt idx="997">-3.9895561582475248e-05</cx:pt>
          <cx:pt idx="998">-0.0079060541238438493</cx:pt>
          <cx:pt idx="999">-0.0057752874564870249</cx:pt>
          <cx:pt idx="1000">-0.008703180381063675</cx:pt>
          <cx:pt idx="1001">-0.0020559840961883349</cx:pt>
          <cx:pt idx="1002">0.00082980716600395505</cx:pt>
          <cx:pt idx="1003">0.0048910796025924998</cx:pt>
          <cx:pt idx="1004">-0.0056041475616409753</cx:pt>
          <cx:pt idx="1005">-0.0016672483218810575</cx:pt>
          <cx:pt idx="1006">-0.00099122644930948003</cx:pt>
          <cx:pt idx="1007">0.00017592053450838301</cx:pt>
          <cx:pt idx="1008">2.6540709763029e-05</cx:pt>
          <cx:pt idx="1009">-5.6299396828092248e-05</cx:pt>
          <cx:pt idx="1010">2.2337831887644426e-05</cx:pt>
          <cx:pt idx="1011">7.3560438911431756e-05</cx:pt>
          <cx:pt idx="1012">0.0018831748543202775</cx:pt>
          <cx:pt idx="1013">0.002308111882821995</cx:pt>
          <cx:pt idx="1014">-0.00092031327617923505</cx:pt>
          <cx:pt idx="1015">-0.00404213217400005</cx:pt>
          <cx:pt idx="1016">-0.0049298236554803504</cx:pt>
          <cx:pt idx="1017">-0.0069440067799987747</cx:pt>
          <cx:pt idx="1018">0.00081219201970431499</cx:pt>
          <cx:pt idx="1019">0.0184611951063323</cx:pt>
          <cx:pt idx="1020">0.012410403937373525</cx:pt>
          <cx:pt idx="1021">0.0074035492259516252</cx:pt>
          <cx:pt idx="1022">0.0073399298584188996</cx:pt>
          <cx:pt idx="1023">0.01006746158273185</cx:pt>
          <cx:pt idx="1024">0.0076290409999630751</cx:pt>
          <cx:pt idx="1025">0.0023672354332255801</cx:pt>
          <cx:pt idx="1026">0.0020598843496354574</cx:pt>
          <cx:pt idx="1027">8.4935748448312752e-05</cx:pt>
          <cx:pt idx="1028">-0.001642401340572845</cx:pt>
          <cx:pt idx="1029">-0.00033265127046583999</cx:pt>
          <cx:pt idx="1030">0.0034803801512476749</cx:pt>
          <cx:pt idx="1031">0.0077331244002313004</cx:pt>
          <cx:pt idx="1032">0.00076250362089689996</cx:pt>
          <cx:pt idx="1033">-0.0047098580117336747</cx:pt>
          <cx:pt idx="1034">-0.0021152788528771976</cx:pt>
          <cx:pt idx="1035">0.00027892768050888502</cx:pt>
          <cx:pt idx="1036">0.00018214912238064275</cx:pt>
          <cx:pt idx="1037">-1.8061354854704176e-05</cx:pt>
          <cx:pt idx="1038">4.3312844208746502e-07</cx:pt>
          <cx:pt idx="1039">0.00036884431741637498</cx:pt>
          <cx:pt idx="1040">0.00049765414622005499</cx:pt>
          <cx:pt idx="1041">-0.00057349559590585248</cx:pt>
          <cx:pt idx="1042">-0.0086514362102601498</cx:pt>
          <cx:pt idx="1043">-0.014202410306034774</cx:pt>
          <cx:pt idx="1044">-0.012249965571752374</cx:pt>
          <cx:pt idx="1045">-0.010197837516292199</cx:pt>
          <cx:pt idx="1046">-0.0090143544960647245</cx:pt>
          <cx:pt idx="1047">0.0013448590038673874</cx:pt>
          <cx:pt idx="1048">0.002545608830834125</cx:pt>
          <cx:pt idx="1049">0.00083049093805276754</cx:pt>
          <cx:pt idx="1050">0.0026102546284716751</cx:pt>
          <cx:pt idx="1051">0.0088273622729341007</cx:pt>
          <cx:pt idx="1052">-0.0019325075548025251</cx:pt>
          <cx:pt idx="1053">-0.0031511661849021248</cx:pt>
          <cx:pt idx="1054">0.00077762557634343001</cx:pt>
          <cx:pt idx="1055">0.00071565233403569255</cx:pt>
          <cx:pt idx="1056">-0.0043301275823731996</cx:pt>
          <cx:pt idx="1057">-0.0041363183591474999</cx:pt>
          <cx:pt idx="1058">0.0021984317281263698</cx:pt>
          <cx:pt idx="1059">0.0092776357725022247</cx:pt>
          <cx:pt idx="1060">-0.0031134594707754749</cx:pt>
          <cx:pt idx="1061">-0.0075976712265129753</cx:pt>
          <cx:pt idx="1062">-0.00095282086586861504</cx:pt>
          <cx:pt idx="1063">0.00018799996824211076</cx:pt>
          <cx:pt idx="1064">0.000114616523333479</cx:pt>
          <cx:pt idx="1065">-0.00013380230429111949</cx:pt>
          <cx:pt idx="1066">1.6624930830807075e-05</cx:pt>
          <cx:pt idx="1067">-5.4773296610237252e-05</cx:pt>
          <cx:pt idx="1068">-0.00037779552335719498</cx:pt>
          <cx:pt idx="1069">-0.0036232589059521751</cx:pt>
          <cx:pt idx="1070">-0.01318261292927635</cx:pt>
          <cx:pt idx="1071">-0.018524311547262699</cx:pt>
          <cx:pt idx="1072">-0.020879577782298875</cx:pt>
          <cx:pt idx="1073">-0.02021643071764145</cx:pt>
          <cx:pt idx="1074">-0.021782920284244625</cx:pt>
          <cx:pt idx="1075">-0.018064048742362376</cx:pt>
          <cx:pt idx="1076">-0.012619095806522649</cx:pt>
          <cx:pt idx="1077">-0.0098694861277896506</cx:pt>
          <cx:pt idx="1078">-0.01389213002489815</cx:pt>
          <cx:pt idx="1079">-0.015069672831618775</cx:pt>
          <cx:pt idx="1080">-0.01640628094184245</cx:pt>
          <cx:pt idx="1081">0.0059553924060391002</cx:pt>
          <cx:pt idx="1082">-0.0034111976580712749</cx:pt>
          <cx:pt idx="1083">-0.0087645522643153752</cx:pt>
        </cx:lvl>
      </cx:numDim>
    </cx:data>
    <cx:data id="196">
      <cx:numDim type="val">
        <cx:f>Sheet2!$GO$1:$GO$1084</cx:f>
        <cx:lvl ptCount="1084" formatCode="G/通用格式">
          <cx:pt idx="0">0.00052049073465710899</cx:pt>
          <cx:pt idx="1">0.0001401792639638</cx:pt>
          <cx:pt idx="2">0.00053333522680167696</cx:pt>
          <cx:pt idx="3">-0.00045748262671072303</cx:pt>
          <cx:pt idx="4">-7.7803738982003398e-05</cx:pt>
          <cx:pt idx="5">0.00049681029383418104</cx:pt>
          <cx:pt idx="6">-0.00014885302081145199</cx:pt>
          <cx:pt idx="7">-0.0011945610223729199</cx:pt>
          <cx:pt idx="8">-4.9046193503551897e-05</cx:pt>
          <cx:pt idx="9">-0.00025888365606344701</cx:pt>
          <cx:pt idx="10">0.00092924452504845195</cx:pt>
          <cx:pt idx="11">-0.0010004707143952999</cx:pt>
          <cx:pt idx="12">0.00086825707352652102</cx:pt>
          <cx:pt idx="13">-9.0762833285147002e-05</cx:pt>
          <cx:pt idx="14">-0.00018831742608277599</cx:pt>
          <cx:pt idx="15">-0.00057990798093379996</cx:pt>
          <cx:pt idx="16">0.000515009391818376</cx:pt>
          <cx:pt idx="17">-0.000170718506947971</cx:pt>
          <cx:pt idx="18">0.00032535657247034799</cx:pt>
          <cx:pt idx="19">-4.8411877891043702e-05</cx:pt>
          <cx:pt idx="20">1.6944354117872401e-05</cx:pt>
          <cx:pt idx="21">-0.00034039434465133302</cx:pt>
          <cx:pt idx="22">-0.00022327010296143099</cx:pt>
          <cx:pt idx="23">-0.00027616024065040998</cx:pt>
          <cx:pt idx="24">0.00035252423888547802</cx:pt>
          <cx:pt idx="25">-0.00036732877834941399</cx:pt>
          <cx:pt idx="26">0.00078599392646994896</cx:pt>
          <cx:pt idx="27">0.00025181962825283601</cx:pt>
          <cx:pt idx="28">0.00037201596243695599</cx:pt>
          <cx:pt idx="29">-0.00026454293679575202</cx:pt>
          <cx:pt idx="30">0.00049195911637052003</cx:pt>
          <cx:pt idx="31">0.00056787662984128203</cx:pt>
          <cx:pt idx="32">6.1463973152743506e-05</cx:pt>
          <cx:pt idx="33">0.000292097528122048</cx:pt>
          <cx:pt idx="34">-0.00039375898920444602</cx:pt>
          <cx:pt idx="35">-0.00080327811325001499</cx:pt>
          <cx:pt idx="36">0.00106042542006201</cx:pt>
          <cx:pt idx="37">0.0011659513700642899</cx:pt>
          <cx:pt idx="38">0.00143303536711051</cx:pt>
          <cx:pt idx="39">0.00176030746936757</cx:pt>
          <cx:pt idx="40">0.00089711023789110895</cx:pt>
          <cx:pt idx="41">0.00146388709389602</cx:pt>
          <cx:pt idx="42">0.000736796608464486</cx:pt>
          <cx:pt idx="43">-0.00083102416308152103</cx:pt>
          <cx:pt idx="44">0.00111926836940088</cx:pt>
          <cx:pt idx="45">0.0011551370391875201</cx:pt>
          <cx:pt idx="46">0.00093727413098178205</cx:pt>
          <cx:pt idx="47">-0.00020393673902240899</cx:pt>
          <cx:pt idx="48">7.0033903066282898e-05</cx:pt>
          <cx:pt idx="49">-0.00067367414109798895</cx:pt>
          <cx:pt idx="50">0.00034226845073601298</cx:pt>
          <cx:pt idx="51">-9.4680606122018294e-05</cx:pt>
          <cx:pt idx="52">0.00095416654672465296</cx:pt>
          <cx:pt idx="53">0.00038434896570171902</cx:pt>
          <cx:pt idx="54">0.00049621524959535702</cx:pt>
          <cx:pt idx="55">-0.00035354267895369598</cx:pt>
          <cx:pt idx="56">-0.00052461517848786802</cx:pt>
          <cx:pt idx="57">0.00042692103787158101</cx:pt>
          <cx:pt idx="58">2.09133721458115e-05</cx:pt>
          <cx:pt idx="59">0.00083345677831340905</cx:pt>
          <cx:pt idx="60">0.00028791988219652501</cx:pt>
          <cx:pt idx="61">-0.00059610624123717401</cx:pt>
          <cx:pt idx="62">-0.00069349001112140496</cx:pt>
          <cx:pt idx="63">0.00040004619980353698</cx:pt>
          <cx:pt idx="64">0.0028961007616875199</cx:pt>
          <cx:pt idx="65">0.0053908225392225702</cx:pt>
          <cx:pt idx="66">0.0049931804842793404</cx:pt>
          <cx:pt idx="67">0.0055421259807673304</cx:pt>
          <cx:pt idx="68">0.00751027439983795</cx:pt>
          <cx:pt idx="69">0.0080288140852682807</cx:pt>
          <cx:pt idx="70">0.010180494767898399</cx:pt>
          <cx:pt idx="71">0.0063425886129967902</cx:pt>
          <cx:pt idx="72">0.0054901501676075399</cx:pt>
          <cx:pt idx="73">0.0079481217521266394</cx:pt>
          <cx:pt idx="74">0.0066479577181148197</cx:pt>
          <cx:pt idx="75">0.0023248322086566798</cx:pt>
          <cx:pt idx="76">0.0062669869152295003</cx:pt>
          <cx:pt idx="77">0.0048759335045861297</cx:pt>
          <cx:pt idx="78">0.0029865557247180799</cx:pt>
          <cx:pt idx="79">0.00123405934736075</cx:pt>
          <cx:pt idx="80">0.000137712168210344</cx:pt>
          <cx:pt idx="81">0.00044660458358506099</cx:pt>
          <cx:pt idx="82">0.00051758716486757696</cx:pt>
          <cx:pt idx="83">0.00026037895827752902</cx:pt>
          <cx:pt idx="84">0.00042838860747334602</cx:pt>
          <cx:pt idx="85">0.00043373460009474599</cx:pt>
          <cx:pt idx="86">0.000119633147253804</cx:pt>
          <cx:pt idx="87">-0.00137183507508883</cx:pt>
          <cx:pt idx="88">-0.00067020740403826099</cx:pt>
          <cx:pt idx="89">-0.00122669338884742</cx:pt>
          <cx:pt idx="90">-0.00129185153179049</cx:pt>
          <cx:pt idx="91">0.0019357254944277599</cx:pt>
          <cx:pt idx="92">0.0050675657277858902</cx:pt>
          <cx:pt idx="93">0.0090778606144633605</cx:pt>
          <cx:pt idx="94">0.0117694978313698</cx:pt>
          <cx:pt idx="95">0.018007533096908699</cx:pt>
          <cx:pt idx="96">0.011106560588427</cx:pt>
          <cx:pt idx="97">0.0046660036551154803</cx:pt>
          <cx:pt idx="98">0.0052150953685674902</cx:pt>
          <cx:pt idx="99">0.00365065228701372</cx:pt>
          <cx:pt idx="100">0.0087540210705960297</cx:pt>
          <cx:pt idx="101">0.000541757833212088</cx:pt>
          <cx:pt idx="102">-0.00035716758485601001</cx:pt>
          <cx:pt idx="103">0.00078448943418940804</cx:pt>
          <cx:pt idx="104">0.0032712080522698198</cx:pt>
          <cx:pt idx="105">0.0124837444181036</cx:pt>
          <cx:pt idx="106">0.010109179457633399</cx:pt>
          <cx:pt idx="107">0.0079459739155793505</cx:pt>
          <cx:pt idx="108">0.0022544043284803798</cx:pt>
          <cx:pt idx="109">-0.00047315628772794501</cx:pt>
          <cx:pt idx="110">0.00043529260600792997</cx:pt>
          <cx:pt idx="111">-0.00043369787209037998</cx:pt>
          <cx:pt idx="112">-0.00060426793114115704</cx:pt>
          <cx:pt idx="113">-0.00049392221458018201</cx:pt>
          <cx:pt idx="114">-0.00093152952952530897</cx:pt>
          <cx:pt idx="115">-0.00032651605724612999</cx:pt>
          <cx:pt idx="116">-0.00175429610510937</cx:pt>
          <cx:pt idx="117">-0.0056304155659668703</cx:pt>
          <cx:pt idx="118">-0.0038246346555842301</cx:pt>
          <cx:pt idx="119">-0.00024423547639369401</cx:pt>
          <cx:pt idx="120">-0.0040707770964239897</cx:pt>
          <cx:pt idx="121">0.0010245566755073901</cx:pt>
          <cx:pt idx="122">0.0094508470209151395</cx:pt>
          <cx:pt idx="123">0.014223931639260201</cx:pt>
          <cx:pt idx="124">0.021859295644604801</cx:pt>
          <cx:pt idx="125">0.0123259654871452</cx:pt>
          <cx:pt idx="126">0.0079586329432601698</cx:pt>
          <cx:pt idx="127">0.0039210167235346899</cx:pt>
          <cx:pt idx="128">0.013045390432166499</cx:pt>
          <cx:pt idx="129">0.0038129700418166202</cx:pt>
          <cx:pt idx="130">-0.0107287257644964</cx:pt>
          <cx:pt idx="131">-0.0147183025527246</cx:pt>
          <cx:pt idx="132">-0.0071035820634323303</cx:pt>
          <cx:pt idx="133">-0.0056594583777155299</cx:pt>
          <cx:pt idx="134">-0.0031081754742138101</cx:pt>
          <cx:pt idx="135">-0.00051035839598466697</cx:pt>
          <cx:pt idx="136">-0.00184035367388908</cx:pt>
          <cx:pt idx="137">-0.00098920479555230701</cx:pt>
          <cx:pt idx="138">-0.00054931823297049503</cx:pt>
          <cx:pt idx="139">0.00028550708478927201</cx:pt>
          <cx:pt idx="140">-0.00021977069674325401</cx:pt>
          <cx:pt idx="141">-0.000107347119119509</cx:pt>
          <cx:pt idx="142">0.00078739701998164601</cx:pt>
          <cx:pt idx="143">-0.00051384081502443401</cx:pt>
          <cx:pt idx="144">-0.0047803608890832202</cx:pt>
          <cx:pt idx="145">-0.0127303827902824</cx:pt>
          <cx:pt idx="146">-0.0093655280427407898</cx:pt>
          <cx:pt idx="147">-0.0043480427515948496</cx:pt>
          <cx:pt idx="148">-0.0037880928253485298</cx:pt>
          <cx:pt idx="149">-0.0035329686530359001</cx:pt>
          <cx:pt idx="150">-0.0037720157301848098</cx:pt>
          <cx:pt idx="151">0.0154600418030558</cx:pt>
          <cx:pt idx="152">0.036031359543942598</cx:pt>
          <cx:pt idx="153">0.019114888729103899</cx:pt>
          <cx:pt idx="154">0.0216791273975964</cx:pt>
          <cx:pt idx="155">0.020520789737583998</cx:pt>
          <cx:pt idx="156">0.032923267313146903</cx:pt>
          <cx:pt idx="157">0.028034217248874602</cx:pt>
          <cx:pt idx="158">0.0069504167045644502</cx:pt>
          <cx:pt idx="159">-0.0032526156243093299</cx:pt>
          <cx:pt idx="160">-0.00065577168065444099</cx:pt>
          <cx:pt idx="161">0.0012992209748434499</cx:pt>
          <cx:pt idx="162">-0.0068233948979589303</cx:pt>
          <cx:pt idx="163">-0.00158837723724154</cx:pt>
          <cx:pt idx="164">-0.0013505711694842899</cx:pt>
          <cx:pt idx="165">0.0022376916671829898</cx:pt>
          <cx:pt idx="166">-0.00012554870025588801</cx:pt>
          <cx:pt idx="167">-0.00071567554216288298</cx:pt>
          <cx:pt idx="168">8.9658615826553002e-05</cx:pt>
          <cx:pt idx="169">-0.000207155185007778</cx:pt>
          <cx:pt idx="170">-0.000945164099298538</cx:pt>
          <cx:pt idx="171">-0.0039828613294137297</cx:pt>
          <cx:pt idx="172">-0.00588757818107161</cx:pt>
          <cx:pt idx="173">-0.011285479137275</cx:pt>
          <cx:pt idx="174">-0.014000654570942499</cx:pt>
          <cx:pt idx="175">-0.011648766601772199</cx:pt>
          <cx:pt idx="176">-0.0093759274033274401</cx:pt>
          <cx:pt idx="177">-0.0038651382148331098</cx:pt>
          <cx:pt idx="178">-0.022738442467120298</cx:pt>
          <cx:pt idx="179">-0.0085633997037384106</cx:pt>
          <cx:pt idx="180">0.012662049929939899</cx:pt>
          <cx:pt idx="181">0.0101210077399663</cx:pt>
          <cx:pt idx="182">-0.0037097686225884001</cx:pt>
          <cx:pt idx="183">0.0089275367559681993</cx:pt>
          <cx:pt idx="184">0.0162615828248165</cx:pt>
          <cx:pt idx="185">0.0179815573924293</cx:pt>
          <cx:pt idx="186">-0.0059054652114535096</cx:pt>
          <cx:pt idx="187">0.010396098593348099</cx:pt>
          <cx:pt idx="188">-0.0072794767011966598</cx:pt>
          <cx:pt idx="189">-0.0030947221274782899</cx:pt>
          <cx:pt idx="190">0.0074808446783240796</cx:pt>
          <cx:pt idx="191">0.0098982009344364894</cx:pt>
          <cx:pt idx="192">-0.0024779495048764901</cx:pt>
          <cx:pt idx="193">-0.00059112167253972498</cx:pt>
          <cx:pt idx="194">-0.00150806941355363</cx:pt>
          <cx:pt idx="195">-0.00121805699465757</cx:pt>
          <cx:pt idx="196">-0.00047171050529999501</cx:pt>
          <cx:pt idx="197">-0.00044139174139343098</cx:pt>
          <cx:pt idx="198">-0.0012680787897120301</cx:pt>
          <cx:pt idx="199">-0.0011268402889517901</cx:pt>
          <cx:pt idx="200">-0.0010732352386539725</cx:pt>
          <cx:pt idx="201">-0.0015017933092127576</cx:pt>
          <cx:pt idx="202">-0.0024372587919866376</cx:pt>
          <cx:pt idx="203">-0.0048998584223402253</cx:pt>
          <cx:pt idx="204">-0.0030364306809081</cx:pt>
          <cx:pt idx="205">-0.0025186889736807249</cx:pt>
          <cx:pt idx="206">-0.0059549949580548003</cx:pt>
          <cx:pt idx="207">-0.0045885146499943501</cx:pt>
          <cx:pt idx="208">-0.0030217899918703502</cx:pt>
          <cx:pt idx="209">0.0012680584317286325</cx:pt>
          <cx:pt idx="210">-0.0021256034662146951</cx:pt>
          <cx:pt idx="211">0.0041358576812619251</cx:pt>
          <cx:pt idx="212">0.00092222438888865752</cx:pt>
          <cx:pt idx="213">0.0021676333963939701</cx:pt>
          <cx:pt idx="214">0.0022217427071567048</cx:pt>
          <cx:pt idx="215">0.0015912196227514774</cx:pt>
          <cx:pt idx="216">-0.0019197846798754449</cx:pt>
          <cx:pt idx="217">0.00054148798911167505</cx:pt>
          <cx:pt idx="218">0.0027891446855635499</cx:pt>
          <cx:pt idx="219">0.0024979743503746525</cx:pt>
          <cx:pt idx="220">0.0022666872968026275</cx:pt>
          <cx:pt idx="221">-0.00083153952771924998</cx:pt>
          <cx:pt idx="222">-0.00013071683041598149</cx:pt>
          <cx:pt idx="223">1.90975795418257e-05</cx:pt>
          <cx:pt idx="224">-0.00011305319701638499</cx:pt>
          <cx:pt idx="225">9.0230331026633007e-05</cx:pt>
          <cx:pt idx="226">-0.00015423026510453375</cx:pt>
          <cx:pt idx="227">-0.00096464568670142747</cx:pt>
          <cx:pt idx="228">-0.0018733701514012299</cx:pt>
          <cx:pt idx="229">-0.0024772099913722475</cx:pt>
          <cx:pt idx="230">-0.0026087412380763498</cx:pt>
          <cx:pt idx="231">-0.0057079652157732254</cx:pt>
          <cx:pt idx="232">-0.0085818037783524995</cx:pt>
          <cx:pt idx="233">-0.0060234885740206752</cx:pt>
          <cx:pt idx="234">-0.0055450766196756254</cx:pt>
          <cx:pt idx="235">-0.005239947780065775</cx:pt>
          <cx:pt idx="236">-0.0018743934897055025</cx:pt>
          <cx:pt idx="237">0.0035742008226579752</cx:pt>
          <cx:pt idx="238">0.0015919464013853875</cx:pt>
          <cx:pt idx="239">0.0018510386826009976</cx:pt>
          <cx:pt idx="240">0.0010070650444333426</cx:pt>
          <cx:pt idx="241">-2.2205799223394702e-05</cx:pt>
          <cx:pt idx="242">0.0011278115246184199</cx:pt>
          <cx:pt idx="243">0.0015488826547846576</cx:pt>
          <cx:pt idx="244">-0.002481332478109425</cx:pt>
          <cx:pt idx="245">-0.0013383117661360374</cx:pt>
          <cx:pt idx="246">0.00098104945574592245</cx:pt>
          <cx:pt idx="247">0.001032270159247255</cx:pt>
          <cx:pt idx="248">0.0021102124691781874</cx:pt>
          <cx:pt idx="249">5.4478335459941496e-06</cx:pt>
          <cx:pt idx="250">0.00013672837798405499</cx:pt>
          <cx:pt idx="251">6.0169074752134251e-05</cx:pt>
          <cx:pt idx="252">2.5291364343789749e-07</cx:pt>
          <cx:pt idx="253">-0.00014358298321730126</cx:pt>
          <cx:pt idx="254">-0.00023828495521513676</cx:pt>
          <cx:pt idx="255">-0.00047100296256407498</cx:pt>
          <cx:pt idx="256">-0.002821206800535425</cx:pt>
          <cx:pt idx="257">-0.00363155540084255</cx:pt>
          <cx:pt idx="258">-0.0037074480135529252</cx:pt>
          <cx:pt idx="259">-0.0083817366676140499</cx:pt>
          <cx:pt idx="260">-0.010506291076163051</cx:pt>
          <cx:pt idx="261">-0.0061188047401498497</cx:pt>
          <cx:pt idx="262">-0.0068930909498165502</cx:pt>
          <cx:pt idx="263">-0.0048642908074694249</cx:pt>
          <cx:pt idx="264">0.0021801700663791751</cx:pt>
          <cx:pt idx="265">0.0042684139899926751</cx:pt>
          <cx:pt idx="266">0.0013764612646654175</cx:pt>
          <cx:pt idx="267">-0.0039434665400294496</cx:pt>
          <cx:pt idx="268">-0.0024651003132071751</cx:pt>
          <cx:pt idx="269">0.00080786609531163247</cx:pt>
          <cx:pt idx="270">-0.00019090082946062676</cx:pt>
          <cx:pt idx="271">-0.0015489434769384825</cx:pt>
          <cx:pt idx="272">0.00046794397930928749</cx:pt>
          <cx:pt idx="273">0.00079275821044887248</cx:pt>
          <cx:pt idx="274">0.00078068330456640997</cx:pt>
          <cx:pt idx="275">0.0028090895751911251</cx:pt>
          <cx:pt idx="276">0.00089535809358383747</cx:pt>
          <cx:pt idx="277">-0.0015962833494636275</cx:pt>
          <cx:pt idx="278">-0.00075601381876942502</cx:pt>
          <cx:pt idx="279">-0.00062666392553371246</cx:pt>
          <cx:pt idx="280">1.5402395335543574e-05</cx:pt>
          <cx:pt idx="281">-5.6047808973748247e-05</cx:pt>
          <cx:pt idx="282">-0.00067444187263428755</cx:pt>
          <cx:pt idx="283">-0.00076179156092127996</cx:pt>
          <cx:pt idx="284">-0.0021756389251346825</cx:pt>
          <cx:pt idx="285">-0.0016896667744700799</cx:pt>
          <cx:pt idx="286">-0.00199080512444565</cx:pt>
          <cx:pt idx="287">-0.0044974879463629746</cx:pt>
          <cx:pt idx="288">-0.0084840553673433492</cx:pt>
          <cx:pt idx="289">-0.0036696499887910751</cx:pt>
          <cx:pt idx="290">-0.001010181601961975</cx:pt>
          <cx:pt idx="291">0.0025091689919572498</cx:pt>
          <cx:pt idx="292">0.0058300175236359504</cx:pt>
          <cx:pt idx="293">0.0011803762809113475</cx:pt>
          <cx:pt idx="294">-0.00198874751883674</cx:pt>
          <cx:pt idx="295">-0.0116236072773941</cx:pt>
          <cx:pt idx="296">-0.0054798888474077503</cx:pt>
          <cx:pt idx="297">-0.0021826046501530723</cx:pt>
          <cx:pt idx="298">-0.0022881767318039376</cx:pt>
          <cx:pt idx="299">-0.010124075538370801</cx:pt>
          <cx:pt idx="300">-0.020287530263963599</cx:pt>
          <cx:pt idx="301">-0.0061624525340812598</cx:pt>
          <cx:pt idx="302">0.000693221703491832</cx:pt>
          <cx:pt idx="303">0.0108013045070833</cx:pt>
          <cx:pt idx="304">-0.0043324814858006003</cx:pt>
          <cx:pt idx="305">-0.0151414889812055</cx:pt>
          <cx:pt idx="306">-0.0042664986693171803</cx:pt>
          <cx:pt idx="307">-0.0010549549854676299</cx:pt>
          <cx:pt idx="308">-0.000156830298556689</cx:pt>
          <cx:pt idx="309">-0.00041119632800161601</cx:pt>
          <cx:pt idx="310">-0.0022703408908672802</cx:pt>
          <cx:pt idx="311">-0.0054638056154983298</cx:pt>
          <cx:pt idx="312">-0.0080450889454397392</cx:pt>
          <cx:pt idx="313">0.0030707964923074099</cx:pt>
          <cx:pt idx="314">0.0079107971445291792</cx:pt>
          <cx:pt idx="315">0.00071131068990845105</cx:pt>
          <cx:pt idx="316">-0.0188272935399619</cx:pt>
          <cx:pt idx="317">0.015707203632215901</cx:pt>
          <cx:pt idx="318">0.018161074937876501</cx:pt>
          <cx:pt idx="319">0.016559435843029002</cx:pt>
          <cx:pt idx="320">0.0056302105309055401</cx:pt>
          <cx:pt idx="321">-0.021339549071148201</cx:pt>
          <cx:pt idx="322">-0.034232817383445399</cx:pt>
          <cx:pt idx="323">-0.061187826655383401</cx:pt>
          <cx:pt idx="324">-0.022702255439513399</cx:pt>
          <cx:pt idx="325">-0.031044379407134601</cx:pt>
          <cx:pt idx="326">-0.031046882801159002</cx:pt>
          <cx:pt idx="327">-0.00288124070863255</cx:pt>
          <cx:pt idx="328">-0.0268898866101882</cx:pt>
          <cx:pt idx="329">-0.00058142958016667203</cx:pt>
          <cx:pt idx="330">-0.00069058049478405096</cx:pt>
          <cx:pt idx="331">0.0080962434866069799</cx:pt>
          <cx:pt idx="332">0.00080742529419498897</cx:pt>
          <cx:pt idx="333">-0.00485122427459288</cx:pt>
          <cx:pt idx="334">-0.00067471639649445002</cx:pt>
          <cx:pt idx="335">-0.000100612883147522</cx:pt>
          <cx:pt idx="336">0.00052086005541689205</cx:pt>
          <cx:pt idx="337">0.00010867061677419</cx:pt>
          <cx:pt idx="338">-0.0010263633530099899</cx:pt>
          <cx:pt idx="339">-0.0035882541902392201</cx:pt>
          <cx:pt idx="340">-0.0044475466328716901</cx:pt>
          <cx:pt idx="341">0.013101279366143701</cx:pt>
          <cx:pt idx="342">0.0092840946384888396</cx:pt>
          <cx:pt idx="343">-0.00122231159785599</cx:pt>
          <cx:pt idx="344">-0.0078204646009290401</cx:pt>
          <cx:pt idx="345">0.0040565596345985104</cx:pt>
          <cx:pt idx="346">0.0060491151936651897</cx:pt>
          <cx:pt idx="347">0.0045067993614830602</cx:pt>
          <cx:pt idx="348">-0.020495342650793499</cx:pt>
          <cx:pt idx="349">-0.033631693396203102</cx:pt>
          <cx:pt idx="350">-0.048555784571792</cx:pt>
          <cx:pt idx="351">-0.043168993694814403</cx:pt>
          <cx:pt idx="352">-0.026258796318346999</cx:pt>
          <cx:pt idx="353">-0.018026316294536299</cx:pt>
          <cx:pt idx="354">-0.023199930706298201</cx:pt>
          <cx:pt idx="355">0.0020224869115158801</cx:pt>
          <cx:pt idx="356">0.00330254318310661</cx:pt>
          <cx:pt idx="357">0.0137777384924445</cx:pt>
          <cx:pt idx="358">0.0098844313658236205</cx:pt>
          <cx:pt idx="359">0.0085516170409869596</cx:pt>
          <cx:pt idx="360">0.0058158698654650898</cx:pt>
          <cx:pt idx="361">-0.0034784984821857302</cx:pt>
          <cx:pt idx="362">-0.00264390099260661</cx:pt>
          <cx:pt idx="363">-0.0010095326113016201</cx:pt>
          <cx:pt idx="364">0.00040963902339113901</cx:pt>
          <cx:pt idx="365">0.000146511508737948</cx:pt>
          <cx:pt idx="366">-0.00067887021839637296</cx:pt>
          <cx:pt idx="367">-0.0036954822834209802</cx:pt>
          <cx:pt idx="368">-0.0045523535707821198</cx:pt>
          <cx:pt idx="369">0.011463460057438001</cx:pt>
          <cx:pt idx="370">0.0161591112769955</cx:pt>
          <cx:pt idx="371">0.0095021756908026805</cx:pt>
          <cx:pt idx="372">0.018021789529878901</cx:pt>
          <cx:pt idx="373">0.014298216406745499</cx:pt>
          <cx:pt idx="374">0.0066491386856951697</cx:pt>
          <cx:pt idx="375">-0.0049368968658635498</cx:pt>
          <cx:pt idx="376">-0.016561573797899101</cx:pt>
          <cx:pt idx="377">-0.0269917429774305</cx:pt>
          <cx:pt idx="378">-0.0219683916528952</cx:pt>
          <cx:pt idx="379">-0.0010272158291473601</cx:pt>
          <cx:pt idx="380">-0.0139897249820275</cx:pt>
          <cx:pt idx="381">-0.0170300561286434</cx:pt>
          <cx:pt idx="382">-0.0099116741714144006</cx:pt>
          <cx:pt idx="383">0.000606735584680063</cx:pt>
          <cx:pt idx="384">0.0053582956250916199</cx:pt>
          <cx:pt idx="385">0.010795513120676</cx:pt>
          <cx:pt idx="386">0.019109877468103501</cx:pt>
          <cx:pt idx="387">0.00283378835448149</cx:pt>
          <cx:pt idx="388">-0.0046138292133845</cx:pt>
          <cx:pt idx="389">-0.0010439742107618</cx:pt>
          <cx:pt idx="390">-0.0011514539006711199</cx:pt>
          <cx:pt idx="391">0.00032989189350691198</cx:pt>
          <cx:pt idx="392">-6.4802606965559906e-05</cx:pt>
          <cx:pt idx="393">-8.4190562722258498e-05</cx:pt>
          <cx:pt idx="394">-0.00065690543291031399</cx:pt>
          <cx:pt idx="395">0.00104336063943211</cx:pt>
          <cx:pt idx="396">0.00164711206794893</cx:pt>
          <cx:pt idx="397">0.0236579356561285</cx:pt>
          <cx:pt idx="398">0.0224554744376242</cx:pt>
          <cx:pt idx="399">0.017518090226939901</cx:pt>
          <cx:pt idx="400">0.020816900886502</cx:pt>
          <cx:pt idx="401">0.024580102294869101</cx:pt>
          <cx:pt idx="402">0.0091360468406718603</cx:pt>
          <cx:pt idx="403">0.0127629554876306</cx:pt>
          <cx:pt idx="404">-0.011205055950070601</cx:pt>
          <cx:pt idx="405">0.00412890094302178</cx:pt>
          <cx:pt idx="406">0.011716427056523799</cx:pt>
          <cx:pt idx="407">0.000445038588499667</cx:pt>
          <cx:pt idx="408">0.0068878163506313197</cx:pt>
          <cx:pt idx="409">-0.0169073170100268</cx:pt>
          <cx:pt idx="410">-0.0241760191573239</cx:pt>
          <cx:pt idx="411">-0.0033519900440362</cx:pt>
          <cx:pt idx="412">-0.020583422616372402</cx:pt>
          <cx:pt idx="413">-0.0073408186830489098</cx:pt>
          <cx:pt idx="414">0.00098463220357093706</cx:pt>
          <cx:pt idx="415">-0.0117446426476437</cx:pt>
          <cx:pt idx="416">-0.0024338574554269598</cx:pt>
          <cx:pt idx="417">0.00307855353390124</cx:pt>
          <cx:pt idx="418">0.00066206997768783102</cx:pt>
          <cx:pt idx="419">0.00045601921328815997</cx:pt>
          <cx:pt idx="420">0.00037320602423023702</cx:pt>
          <cx:pt idx="421">-0.00093625316938084405</cx:pt>
          <cx:pt idx="422">-0.00052309608485814896</cx:pt>
          <cx:pt idx="423">0.0086763796765603092</cx:pt>
          <cx:pt idx="424">0.0085147410447428198</cx:pt>
          <cx:pt idx="425">0.017947313675965599</cx:pt>
          <cx:pt idx="426">0.0083497612955876592</cx:pt>
          <cx:pt idx="427">0.0062288326939305104</cx:pt>
          <cx:pt idx="428">0.0155843040940624</cx:pt>
          <cx:pt idx="429">0.0401187680644721</cx:pt>
          <cx:pt idx="430">0.0270612813958147</cx:pt>
          <cx:pt idx="431">0.017392585524994699</cx:pt>
          <cx:pt idx="432">0.0163728666541572</cx:pt>
          <cx:pt idx="433">0.0356602999475586</cx:pt>
          <cx:pt idx="434">0.031767896555563703</cx:pt>
          <cx:pt idx="435">0.0119339363118994</cx:pt>
          <cx:pt idx="436">0.016508866168200201</cx:pt>
          <cx:pt idx="437">-0.0076366894557437304</cx:pt>
          <cx:pt idx="438">-0.0077429375087395202</cx:pt>
          <cx:pt idx="439">-0.0063902422489401098</cx:pt>
          <cx:pt idx="440">-0.031814012806363597</cx:pt>
          <cx:pt idx="441">-0.023561970372753101</cx:pt>
          <cx:pt idx="442">-0.0055632791417358704</cx:pt>
          <cx:pt idx="443">-0.00734637106472467</cx:pt>
          <cx:pt idx="444">0.0019078173054423099</cx:pt>
          <cx:pt idx="445">0.0092145262355770308</cx:pt>
          <cx:pt idx="446">0.0040692128797481502</cx:pt>
          <cx:pt idx="447">0.0010052378259544101</cx:pt>
          <cx:pt idx="448">-0.00055962128643298405</cx:pt>
          <cx:pt idx="449">-0.00088894716299850397</cx:pt>
          <cx:pt idx="450">-0.00083545209585481799</cx:pt>
          <cx:pt idx="451">0.0086780417126774197</cx:pt>
          <cx:pt idx="452">0.0030593173396822101</cx:pt>
          <cx:pt idx="453">0.0079706023181622503</cx:pt>
          <cx:pt idx="454">0.013721794144519499</cx:pt>
          <cx:pt idx="455">0.0038487216196628898</cx:pt>
          <cx:pt idx="456">0.00301872454196831</cx:pt>
          <cx:pt idx="457">0.025664740399524499</cx:pt>
          <cx:pt idx="458">0.037809689607019199</cx:pt>
          <cx:pt idx="459">0.035021655022153202</cx:pt>
          <cx:pt idx="460">0.045311588870690103</cx:pt>
          <cx:pt idx="461">0.046731612229942703</cx:pt>
          <cx:pt idx="462">0.024033274817581302</cx:pt>
          <cx:pt idx="463">0.024801668365764001</cx:pt>
          <cx:pt idx="464">0.0230949988885405</cx:pt>
          <cx:pt idx="465">0.019045737047836599</cx:pt>
          <cx:pt idx="466">-0.0035346658683349198</cx:pt>
          <cx:pt idx="467">-0.00271028464448412</cx:pt>
          <cx:pt idx="468">-0.00467633085778463</cx:pt>
          <cx:pt idx="469">-0.0013173803684002601</cx:pt>
          <cx:pt idx="470">-0.00319988995436663</cx:pt>
          <cx:pt idx="471">-0.0033532653786091898</cx:pt>
          <cx:pt idx="472">0.00100433785478221</cx:pt>
          <cx:pt idx="473">0.013155459804002401</cx:pt>
          <cx:pt idx="474">0.0053083102864267401</cx:pt>
          <cx:pt idx="475">0.00049423838945373199</cx:pt>
          <cx:pt idx="476">-0.000227158806130375</cx:pt>
          <cx:pt idx="477">-0.000522024276686408</cx:pt>
          <cx:pt idx="478">0.0013888606527618799</cx:pt>
          <cx:pt idx="479">0.0034961476162038399</cx:pt>
          <cx:pt idx="480">0.0082450025210316497</cx:pt>
          <cx:pt idx="481">0.010815642649512999</cx:pt>
          <cx:pt idx="482">0.0070109224767807799</cx:pt>
          <cx:pt idx="483">-0.0042438130108145801</cx:pt>
          <cx:pt idx="484">0.0066038215845943696</cx:pt>
          <cx:pt idx="485">0.018939591672467702</cx:pt>
          <cx:pt idx="486">0.021170034498297598</cx:pt>
          <cx:pt idx="487">0.036413499149542498</cx:pt>
          <cx:pt idx="488">0.040072745300620903</cx:pt>
          <cx:pt idx="489">0.038765969321434099</cx:pt>
          <cx:pt idx="490">0.0162785208139151</cx:pt>
          <cx:pt idx="491">0.0127800664408358</cx:pt>
          <cx:pt idx="492">0.0289643355285371</cx:pt>
          <cx:pt idx="493">0.016918577585517399</cx:pt>
          <cx:pt idx="494">-0.0092664137013665493</cx:pt>
          <cx:pt idx="495">-0.0087092469059635892</cx:pt>
          <cx:pt idx="496">-0.0014890535893447199</cx:pt>
          <cx:pt idx="497">0.00702788603171657</cx:pt>
          <cx:pt idx="498">0.00455193583752804</cx:pt>
          <cx:pt idx="499">0.0056932702649522002</cx:pt>
          <cx:pt idx="500">0.0040156890864666396</cx:pt>
          <cx:pt idx="501">0.0078346227471053596</cx:pt>
          <cx:pt idx="502">0.0026122247489759201</cx:pt>
          <cx:pt idx="503">-5.6261663815224403e-05</cx:pt>
          <cx:pt idx="504">0.00016340408298735901</cx:pt>
          <cx:pt idx="505">0.00030634944680965203</cx:pt>
          <cx:pt idx="506">0.00070521903527745997</cx:pt>
          <cx:pt idx="507">0.00019313897852727701</cx:pt>
          <cx:pt idx="508">0.0091170131220033694</cx:pt>
          <cx:pt idx="509">0.017875194957264501</cx:pt>
          <cx:pt idx="510">0.024043878133451799</cx:pt>
          <cx:pt idx="511">0.018143561706193401</cx:pt>
          <cx:pt idx="512">0.017368011265152899</cx:pt>
          <cx:pt idx="513">0.022026074967347199</cx:pt>
          <cx:pt idx="514">0.0114700820296301</cx:pt>
          <cx:pt idx="515">0.018442000951010801</cx:pt>
          <cx:pt idx="516">0.025603463349335099</cx:pt>
          <cx:pt idx="517">0.017730866338799799</cx:pt>
          <cx:pt idx="518">0.012039045357079199</cx:pt>
          <cx:pt idx="519">0.0037879420162019199</cx:pt>
          <cx:pt idx="520">0.0089986398465893604</cx:pt>
          <cx:pt idx="521">-0.00114640666173522</cx:pt>
          <cx:pt idx="522">-0.0022511620876567201</cx:pt>
          <cx:pt idx="523">0.0032351908443782199</cx:pt>
          <cx:pt idx="524">0.0083129313835742097</cx:pt>
          <cx:pt idx="525">0.015280594022683501</cx:pt>
          <cx:pt idx="526">0.0152589635333822</cx:pt>
          <cx:pt idx="527">0.014021471589419901</cx:pt>
          <cx:pt idx="528">0.0099571958573356403</cx:pt>
          <cx:pt idx="529">-0.00017597413027920601</cx:pt>
          <cx:pt idx="530">0.00036684748089920198</cx:pt>
          <cx:pt idx="531">-0.000507361096886349</cx:pt>
          <cx:pt idx="532">-0.00035533398048964298</cx:pt>
          <cx:pt idx="533">0.00073586561396716199</cx:pt>
          <cx:pt idx="534">-0.0020849030436344701</cx:pt>
          <cx:pt idx="535">-0.0065226156753692499</cx:pt>
          <cx:pt idx="536">0.0043123420455850898</cx:pt>
          <cx:pt idx="537">0.0122169948001954</cx:pt>
          <cx:pt idx="538">0.0138934241272208</cx:pt>
          <cx:pt idx="539">0.020096600291757898</cx:pt>
          <cx:pt idx="540">0.0063246580031772201</cx:pt>
          <cx:pt idx="541">0.0059509809350019498</cx:pt>
          <cx:pt idx="542">0.0097569999711145296</cx:pt>
          <cx:pt idx="543">0.0027091466191677301</cx:pt>
          <cx:pt idx="544">-0.0139603982191753</cx:pt>
          <cx:pt idx="545">-0.0114263834932255</cx:pt>
          <cx:pt idx="546">-0.0097256154517785399</cx:pt>
          <cx:pt idx="547">0.0067079827632317898</cx:pt>
          <cx:pt idx="548">0.013467401491810801</cx:pt>
          <cx:pt idx="549">0.0146273580416496</cx:pt>
          <cx:pt idx="550">0.0158264373551909</cx:pt>
          <cx:pt idx="551">0.0120149766872273</cx:pt>
          <cx:pt idx="552">0.0044854454641001197</cx:pt>
          <cx:pt idx="553">0.017175115158750299</cx:pt>
          <cx:pt idx="554">0.018856391441794899</cx:pt>
          <cx:pt idx="555">0.022857490527412198</cx:pt>
          <cx:pt idx="556">0.0083180939562490907</cx:pt>
          <cx:pt idx="557">-0.00253981787003123</cx:pt>
          <cx:pt idx="558">0.0016420909831623999</cx:pt>
          <cx:pt idx="559">0.00026594809081899898</cx:pt>
          <cx:pt idx="560">0.00031572790084089702</cx:pt>
          <cx:pt idx="561">0.00055411239745778299</cx:pt>
          <cx:pt idx="562">-0.00022110532755107099</cx:pt>
          <cx:pt idx="563">-0.0030151347318392199</cx:pt>
          <cx:pt idx="564">0.0021980122189804402</cx:pt>
          <cx:pt idx="565">0.00556945871041297</cx:pt>
          <cx:pt idx="566">0.0056693678358655398</cx:pt>
          <cx:pt idx="567">0.019472363019638499</cx:pt>
          <cx:pt idx="568">0.0068393959932498303</cx:pt>
          <cx:pt idx="569">-0.012767844031953199</cx:pt>
          <cx:pt idx="570">-0.0053052488958800102</cx:pt>
          <cx:pt idx="571">-0.0077686046725628502</cx:pt>
          <cx:pt idx="572">-0.013702915184431201</cx:pt>
          <cx:pt idx="573">-0.030577740288524301</cx:pt>
          <cx:pt idx="574">-0.0206734324122324</cx:pt>
          <cx:pt idx="575">0.0096399402654639196</cx:pt>
          <cx:pt idx="576">0.016620528398485501</cx:pt>
          <cx:pt idx="577">0.0074552325437373104</cx:pt>
          <cx:pt idx="578">0.0131949556369646</cx:pt>
          <cx:pt idx="579">0.0092774592300679005</cx:pt>
          <cx:pt idx="580">0.016131166236518699</cx:pt>
          <cx:pt idx="581">0.025965445923137601</cx:pt>
          <cx:pt idx="582">0.024407269993217101</cx:pt>
          <cx:pt idx="583">0.023233535250071699</cx:pt>
          <cx:pt idx="584">0.0081462547854305404</cx:pt>
          <cx:pt idx="585">-0.0032948596384120201</cx:pt>
          <cx:pt idx="586">0.00082380745377649801</cx:pt>
          <cx:pt idx="587">-0.00020193758593961301</cx:pt>
          <cx:pt idx="588">-0.000232952392807673</cx:pt>
          <cx:pt idx="589">0.000223566820788318</cx:pt>
          <cx:pt idx="590">-0.00094813886159767402</cx:pt>
          <cx:pt idx="591">-0.00047829905560000399</cx:pt>
          <cx:pt idx="592">0.0044135619374562401</cx:pt>
          <cx:pt idx="593">0.0041918505225573104</cx:pt>
          <cx:pt idx="594">0.0032547867026292798</cx:pt>
          <cx:pt idx="595">0.0119731433617624</cx:pt>
          <cx:pt idx="596">0.012630731438595499</cx:pt>
          <cx:pt idx="597">0.0089798722056058395</cx:pt>
          <cx:pt idx="598">-0.0019425395986910599</cx:pt>
          <cx:pt idx="599">0.0054093314313334003</cx:pt>
          <cx:pt idx="600">-0.0012359398545551199</cx:pt>
          <cx:pt idx="601">-0.0171890218740701</cx:pt>
          <cx:pt idx="602">-0.0199068616882053</cx:pt>
          <cx:pt idx="603">-0.020038541694026399</cx:pt>
          <cx:pt idx="604">-0.0138833961148078</cx:pt>
          <cx:pt idx="605">0.0072297549929065397</cx:pt>
          <cx:pt idx="606">0.0033955524675543399</cx:pt>
          <cx:pt idx="607">0.014215457025826401</cx:pt>
          <cx:pt idx="608">0.0153361209592737</cx:pt>
          <cx:pt idx="609">0.020981076106697898</cx:pt>
          <cx:pt idx="610">0.033819590451316897</cx:pt>
          <cx:pt idx="611">0.028792790787693999</cx:pt>
          <cx:pt idx="612">0.0052573401163220797</cx:pt>
          <cx:pt idx="613">-0.00467062766170944</cx:pt>
          <cx:pt idx="614">0.00048582436106570797</cx:pt>
          <cx:pt idx="615">0.000440047843395416</cx:pt>
          <cx:pt idx="616">7.9545652371513403e-05</cx:pt>
          <cx:pt idx="617">-0.00039036079359084302</cx:pt>
          <cx:pt idx="618">0.000780228055433344</cx:pt>
          <cx:pt idx="619">0.00177338073220248</cx:pt>
          <cx:pt idx="620">0.0064497697132737796</cx:pt>
          <cx:pt idx="621">0.0024531373191285801</cx:pt>
          <cx:pt idx="622">0.0012398001587774999</cx:pt>
          <cx:pt idx="623">0.0074980897389918498</cx:pt>
          <cx:pt idx="624">0.0059346090385382303</cx:pt>
          <cx:pt idx="625">0.0012009800058036301</cx:pt>
          <cx:pt idx="626">0.0099193648596114705</cx:pt>
          <cx:pt idx="627">0.019303868664138801</cx:pt>
          <cx:pt idx="628">0.011246945793412301</cx:pt>
          <cx:pt idx="629">-0.0106940953967056</cx:pt>
          <cx:pt idx="630">-0.029289542088062399</cx:pt>
          <cx:pt idx="631">-0.027654399505649699</cx:pt>
          <cx:pt idx="632">-0.020375894179995701</cx:pt>
          <cx:pt idx="633">-0.0180310382562919</cx:pt>
          <cx:pt idx="634">-0.00585003635486966</cx:pt>
          <cx:pt idx="635">0.0212465057049551</cx:pt>
          <cx:pt idx="636">0.0188202757115234</cx:pt>
          <cx:pt idx="637">0.024179597861582299</cx:pt>
          <cx:pt idx="638">0.025516527807742499</cx:pt>
          <cx:pt idx="639">0.013830977259019699</cx:pt>
          <cx:pt idx="640">0.0030975065786804498</cx:pt>
          <cx:pt idx="641">-0.0045010026434531098</cx:pt>
          <cx:pt idx="642">-0.000231402583061863</cx:pt>
          <cx:pt idx="643">-0.00035831841866260702</cx:pt>
          <cx:pt idx="644">-0.00055299535622194205</cx:pt>
          <cx:pt idx="645">6.0748517650934001e-05</cx:pt>
          <cx:pt idx="646">0.00018332792548295701</cx:pt>
          <cx:pt idx="647">0.00090533623312567498</cx:pt>
          <cx:pt idx="648">-0.0013602874966263799</cx:pt>
          <cx:pt idx="649">-0.0104406603729362</cx:pt>
          <cx:pt idx="650">-0.0215509643087279</cx:pt>
          <cx:pt idx="651">-0.0103646069737875</cx:pt>
          <cx:pt idx="652">0.0072988165557846202</cx:pt>
          <cx:pt idx="653">0.0012336089335358701</cx:pt>
          <cx:pt idx="654">0.0073810532319981501</cx:pt>
          <cx:pt idx="655">0.016574559007952201</cx:pt>
          <cx:pt idx="656">0.0014862988010961901</cx:pt>
          <cx:pt idx="657">0.0016273185270106901</cx:pt>
          <cx:pt idx="658">-0.0070009703160551998</cx:pt>
          <cx:pt idx="659">0.0102042603314878</cx:pt>
          <cx:pt idx="660">0.0040782460095757696</cx:pt>
          <cx:pt idx="661">-0.0021700820040730399</cx:pt>
          <cx:pt idx="662">0.0180024524766003</cx:pt>
          <cx:pt idx="663">0.0141170275666113</cx:pt>
          <cx:pt idx="664">0.016784563356720301</cx:pt>
          <cx:pt idx="665">0.0227530881553057</cx:pt>
          <cx:pt idx="666">0.017287177281021901</cx:pt>
          <cx:pt idx="667">0.0079217086312286106</cx:pt>
          <cx:pt idx="668">-0.00022813725898555501</cx:pt>
          <cx:pt idx="669">-0.0030428024836198198</cx:pt>
          <cx:pt idx="670">-0.00083130770638169401</cx:pt>
          <cx:pt idx="671">9.9839964851982399e-05</cx:pt>
          <cx:pt idx="672">-0.00047853571266858499</cx:pt>
          <cx:pt idx="673">-0.00053637829553882801</cx:pt>
          <cx:pt idx="674">0.000114429472622764</cx:pt>
          <cx:pt idx="675">-0.00157530597594086</cx:pt>
          <cx:pt idx="676">-0.0068035033859642604</cx:pt>
          <cx:pt idx="677">-0.015437618419659601</cx:pt>
          <cx:pt idx="678">-0.021866579955919799</cx:pt>
          <cx:pt idx="679">-0.017474725066605201</cx:pt>
          <cx:pt idx="680">-0.0066723083087767698</cx:pt>
          <cx:pt idx="681">0.0038864609018253202</cx:pt>
          <cx:pt idx="682">0.0024098290079840501</cx:pt>
          <cx:pt idx="683">0.012434022410254</cx:pt>
          <cx:pt idx="684">0.00352995571680634</cx:pt>
          <cx:pt idx="685">0.019398744434227799</cx:pt>
          <cx:pt idx="686">0.023629051622806499</cx:pt>
          <cx:pt idx="687">0.017991179424162101</cx:pt>
          <cx:pt idx="688">0.0200742817530296</cx:pt>
          <cx:pt idx="689">-0.010437299411154</cx:pt>
          <cx:pt idx="690">0.0031567882033436</cx:pt>
          <cx:pt idx="691">0.00598896415653588</cx:pt>
          <cx:pt idx="692">0.0063511464590185404</cx:pt>
          <cx:pt idx="693">0.0042900774520381003</cx:pt>
          <cx:pt idx="694">0.0065933798612586702</cx:pt>
          <cx:pt idx="695">0.0037073707836081599</cx:pt>
          <cx:pt idx="696">0.00029375969683819998</cx:pt>
          <cx:pt idx="697">0.00094630598102727302</cx:pt>
          <cx:pt idx="698">-0.00036485193233359701</cx:pt>
          <cx:pt idx="699">0.00015254711930367599</cx:pt>
          <cx:pt idx="700">0.000124200820483407</cx:pt>
          <cx:pt idx="701">-0.00024512902359397201</cx:pt>
          <cx:pt idx="702">-0.00031049762405460998</cx:pt>
          <cx:pt idx="703">-0.00063029610776174801</cx:pt>
          <cx:pt idx="704">-0.0045231162196856601</cx:pt>
          <cx:pt idx="705">-0.0099881435020059191</cx:pt>
          <cx:pt idx="706">-0.00359717201881702</cx:pt>
          <cx:pt idx="707">-0.0041220100819325499</cx:pt>
          <cx:pt idx="708">-0.0088176324899218797</cx:pt>
          <cx:pt idx="709">-0.0105883342961871</cx:pt>
          <cx:pt idx="710">-0.0090230164945151094</cx:pt>
          <cx:pt idx="711">-0.018207619146727801</cx:pt>
          <cx:pt idx="712">-0.023921356234254901</cx:pt>
          <cx:pt idx="713">-0.00382573079746008</cx:pt>
          <cx:pt idx="714">0.0099379106770022992</cx:pt>
          <cx:pt idx="715">0.0085059636964428097</cx:pt>
          <cx:pt idx="716">0.0082126622301080497</cx:pt>
          <cx:pt idx="717">-0.0043077448042193297</cx:pt>
          <cx:pt idx="718">-0.0067772958615366996</cx:pt>
          <cx:pt idx="719">-0.0090295489893039999</cx:pt>
          <cx:pt idx="720">-0.00500482764741311</cx:pt>
          <cx:pt idx="721">-0.00115169378269664</cx:pt>
          <cx:pt idx="722">-4.7031745674697699e-05</cx:pt>
          <cx:pt idx="723">0.00078943639869932</cx:pt>
          <cx:pt idx="724">-0.00100225047488762</cx:pt>
          <cx:pt idx="725">0.00073349622688916602</cx:pt>
          <cx:pt idx="726">0.00057876783757092602</cx:pt>
          <cx:pt idx="727">1.8139042844072701e-05</cx:pt>
          <cx:pt idx="728">0.00049817622778450504</cx:pt>
          <cx:pt idx="729">0.00065221578074756701</cx:pt>
          <cx:pt idx="730">-0.00029347138054124398</cx:pt>
          <cx:pt idx="731">-0.00029856089676176702</cx:pt>
          <cx:pt idx="732">0.00118372286079529</cx:pt>
          <cx:pt idx="733">0.00019438981484216501</cx:pt>
          <cx:pt idx="734">0.00111862563283327</cx:pt>
          <cx:pt idx="735">-0.00138016541780512</cx:pt>
          <cx:pt idx="736">-0.0053372011361362704</cx:pt>
          <cx:pt idx="737">-0.0086532119556777393</cx:pt>
          <cx:pt idx="738">-0.0079610656608633899</cx:pt>
          <cx:pt idx="739">-0.0034206768719660199</cx:pt>
          <cx:pt idx="740">0.0020233579011065201</cx:pt>
          <cx:pt idx="741">0.0010392884321131499</cx:pt>
          <cx:pt idx="742">-0.0051597593430900302</cx:pt>
          <cx:pt idx="743">-0.0090580375170570097</cx:pt>
          <cx:pt idx="744">-0.0066635899296926303</cx:pt>
          <cx:pt idx="745">-0.010779977628862999</cx:pt>
          <cx:pt idx="746">-0.0058020049907902896</cx:pt>
          <cx:pt idx="747">-0.0052129234489423802</cx:pt>
          <cx:pt idx="748">-0.00147436001213631</cx:pt>
          <cx:pt idx="749">-0.00018511668443876601</cx:pt>
          <cx:pt idx="750">-0.00216490061541114</cx:pt>
          <cx:pt idx="751">-0.00029903977976169702</cx:pt>
          <cx:pt idx="752">-0.00082290842082092695</cx:pt>
          <cx:pt idx="753">0.00080722632235929201</cx:pt>
          <cx:pt idx="754">-0.000180916471011209</cx:pt>
          <cx:pt idx="755">8.9582227231721802e-06</cx:pt>
          <cx:pt idx="756">0.000111188875350991</cx:pt>
          <cx:pt idx="757">0.00083808709567437505</cx:pt>
          <cx:pt idx="758">0.00035003244816135602</cx:pt>
          <cx:pt idx="759">0.00023644356088322401</cx:pt>
          <cx:pt idx="760">0.00045079721328393702</cx:pt>
          <cx:pt idx="761">0.000196094320265463</cx:pt>
          <cx:pt idx="762">-2.9223983808995601e-05</cx:pt>
          <cx:pt idx="763">-0.00069489111361360203</cx:pt>
          <cx:pt idx="764">-0.00080060316108116196</cx:pt>
          <cx:pt idx="765">0.00033064392148635601</cx:pt>
          <cx:pt idx="766">-0.00030576322410029802</cx:pt>
          <cx:pt idx="767">0.000179879482916912</cx:pt>
          <cx:pt idx="768">4.22552458867878e-05</cx:pt>
          <cx:pt idx="769">-0.00049912095732365799</cx:pt>
          <cx:pt idx="770">-0.00100328170824788</cx:pt>
          <cx:pt idx="771">-0.0012357225688321501</cx:pt>
          <cx:pt idx="772">-0.00078300740865849502</cx:pt>
          <cx:pt idx="773">-0.00131383366168968</cx:pt>
          <cx:pt idx="774">-0.0031753000462163799</cx:pt>
          <cx:pt idx="775">-0.00046901182690292198</cx:pt>
          <cx:pt idx="776">0.00135906528380309</cx:pt>
          <cx:pt idx="777">-0.0013814949612473799</cx:pt>
          <cx:pt idx="778">-0.0026648444523185298</cx:pt>
          <cx:pt idx="779">-0.0010498809878314399</cx:pt>
          <cx:pt idx="780">0.00033922013862909903</cx:pt>
          <cx:pt idx="781">-0.000445142660536202</cx:pt>
          <cx:pt idx="782">-0.00018017865306958099</cx:pt>
          <cx:pt idx="783">-2.9631315024141099e-05</cx:pt>
          <cx:pt idx="784">-0.0011268402889517901</cx:pt>
          <cx:pt idx="785">-0.0010732352386539725</cx:pt>
          <cx:pt idx="786">-0.0015017933092127576</cx:pt>
          <cx:pt idx="787">-0.0024372587919866376</cx:pt>
          <cx:pt idx="788">-0.0048998584223402253</cx:pt>
          <cx:pt idx="789">-0.0030364306809081</cx:pt>
          <cx:pt idx="790">-0.0025186889736807249</cx:pt>
          <cx:pt idx="791">-0.0059549949580548003</cx:pt>
          <cx:pt idx="792">-0.0045885146499943501</cx:pt>
          <cx:pt idx="793">-0.0030217899918703502</cx:pt>
          <cx:pt idx="794">0.0012680584317286325</cx:pt>
          <cx:pt idx="795">-0.0021256034662146951</cx:pt>
          <cx:pt idx="796">0.0041358576812619251</cx:pt>
          <cx:pt idx="797">0.00092222438888865752</cx:pt>
          <cx:pt idx="798">0.0021676333963939701</cx:pt>
          <cx:pt idx="799">0.0022217427071567048</cx:pt>
          <cx:pt idx="800">0.0015912196227514774</cx:pt>
          <cx:pt idx="801">-0.0019197846798754449</cx:pt>
          <cx:pt idx="802">0.00054148798911167505</cx:pt>
          <cx:pt idx="803">0.0027891446855635499</cx:pt>
          <cx:pt idx="804">0.0024979743503746525</cx:pt>
          <cx:pt idx="805">0.0022666872968026275</cx:pt>
          <cx:pt idx="806">-0.00083153952771924998</cx:pt>
          <cx:pt idx="807">-0.00013071683041598149</cx:pt>
          <cx:pt idx="808">1.90975795418257e-05</cx:pt>
          <cx:pt idx="809">-0.00011305319701638499</cx:pt>
          <cx:pt idx="810">9.0230331026633007e-05</cx:pt>
          <cx:pt idx="811">-0.00015423026510453375</cx:pt>
          <cx:pt idx="812">-0.00096464568670142747</cx:pt>
          <cx:pt idx="813">-0.0018733701514012299</cx:pt>
          <cx:pt idx="814">-0.0024772099913722475</cx:pt>
          <cx:pt idx="815">-0.0026087412380763498</cx:pt>
          <cx:pt idx="816">-0.0057079652157732254</cx:pt>
          <cx:pt idx="817">-0.0085818037783524995</cx:pt>
          <cx:pt idx="818">-0.0060234885740206752</cx:pt>
          <cx:pt idx="819">-0.0055450766196756254</cx:pt>
          <cx:pt idx="820">-0.005239947780065775</cx:pt>
          <cx:pt idx="821">-0.0018743934897055025</cx:pt>
          <cx:pt idx="822">0.0035742008226579752</cx:pt>
          <cx:pt idx="823">0.0015919464013853875</cx:pt>
          <cx:pt idx="824">0.0018510386826009976</cx:pt>
          <cx:pt idx="825">0.0010070650444333426</cx:pt>
          <cx:pt idx="826">-2.2205799223394702e-05</cx:pt>
          <cx:pt idx="827">0.0011278115246184199</cx:pt>
          <cx:pt idx="828">0.0015488826547846576</cx:pt>
          <cx:pt idx="829">-0.002481332478109425</cx:pt>
          <cx:pt idx="830">-0.0013383117661360374</cx:pt>
          <cx:pt idx="831">0.00098104945574592245</cx:pt>
          <cx:pt idx="832">0.001032270159247255</cx:pt>
          <cx:pt idx="833">0.0021102124691781874</cx:pt>
          <cx:pt idx="834">5.4478335459941496e-06</cx:pt>
          <cx:pt idx="835">0.00013672837798405499</cx:pt>
          <cx:pt idx="836">6.0169074752134251e-05</cx:pt>
          <cx:pt idx="837">2.5291364343789749e-07</cx:pt>
          <cx:pt idx="838">-0.00014358298321730126</cx:pt>
          <cx:pt idx="839">-0.00023828495521513676</cx:pt>
          <cx:pt idx="840">-0.00047100296256407498</cx:pt>
          <cx:pt idx="841">-0.002821206800535425</cx:pt>
          <cx:pt idx="842">-0.00363155540084255</cx:pt>
          <cx:pt idx="843">-0.0037074480135529252</cx:pt>
          <cx:pt idx="844">-0.0083817366676140499</cx:pt>
          <cx:pt idx="845">-0.010506291076163051</cx:pt>
          <cx:pt idx="846">-0.0061188047401498497</cx:pt>
          <cx:pt idx="847">-0.0068930909498165502</cx:pt>
          <cx:pt idx="848">-0.0048642908074694249</cx:pt>
          <cx:pt idx="849">0.0021801700663791751</cx:pt>
          <cx:pt idx="850">0.0042684139899926751</cx:pt>
          <cx:pt idx="851">0.0013764612646654175</cx:pt>
          <cx:pt idx="852">-0.0039434665400294496</cx:pt>
          <cx:pt idx="853">-0.0024651003132071751</cx:pt>
          <cx:pt idx="854">0.00080786609531163247</cx:pt>
          <cx:pt idx="855">-0.00019090082946062676</cx:pt>
          <cx:pt idx="856">-0.0015489434769384825</cx:pt>
          <cx:pt idx="857">0.00046794397930928749</cx:pt>
          <cx:pt idx="858">0.00079275821044887248</cx:pt>
          <cx:pt idx="859">0.00078068330456640997</cx:pt>
          <cx:pt idx="860">0.0028090895751911251</cx:pt>
          <cx:pt idx="861">0.00089535809358383747</cx:pt>
          <cx:pt idx="862">-0.0015962833494636275</cx:pt>
          <cx:pt idx="863">-0.00075601381876942502</cx:pt>
          <cx:pt idx="864">-0.00062666392553371246</cx:pt>
          <cx:pt idx="865">1.5402395335543574e-05</cx:pt>
          <cx:pt idx="866">-5.6047808973748247e-05</cx:pt>
          <cx:pt idx="867">-0.00067444187263428755</cx:pt>
          <cx:pt idx="868">-0.00076179156092127996</cx:pt>
          <cx:pt idx="869">-0.0021756389251346825</cx:pt>
          <cx:pt idx="870">-0.0016896667744700799</cx:pt>
          <cx:pt idx="871">-0.00199080512444565</cx:pt>
          <cx:pt idx="872">-0.0044974879463629746</cx:pt>
          <cx:pt idx="873">-0.0084840553673433492</cx:pt>
          <cx:pt idx="874">-0.0036696499887910751</cx:pt>
          <cx:pt idx="875">-0.001010181601961975</cx:pt>
          <cx:pt idx="876">0.0025091689919572498</cx:pt>
          <cx:pt idx="877">0.0058300175236359504</cx:pt>
          <cx:pt idx="878">0.0011803762809113475</cx:pt>
          <cx:pt idx="879">-0.00198874751883674</cx:pt>
          <cx:pt idx="880">-0.0116236072773941</cx:pt>
          <cx:pt idx="881">-0.0054798888474077503</cx:pt>
          <cx:pt idx="882">-0.0021826046501530723</cx:pt>
          <cx:pt idx="883">-0.0022881767318039376</cx:pt>
          <cx:pt idx="884">-0.0011268402889517901</cx:pt>
          <cx:pt idx="885">-0.0010732352386539725</cx:pt>
          <cx:pt idx="886">-0.0015017933092127576</cx:pt>
          <cx:pt idx="887">-0.0024372587919866376</cx:pt>
          <cx:pt idx="888">-0.0048998584223402253</cx:pt>
          <cx:pt idx="889">-0.0030364306809081</cx:pt>
          <cx:pt idx="890">-0.0025186889736807249</cx:pt>
          <cx:pt idx="891">-0.0059549949580548003</cx:pt>
          <cx:pt idx="892">-0.0045885146499943501</cx:pt>
          <cx:pt idx="893">-0.0030217899918703502</cx:pt>
          <cx:pt idx="894">0.0012680584317286325</cx:pt>
          <cx:pt idx="895">-0.0021256034662146951</cx:pt>
          <cx:pt idx="896">0.0041358576812619251</cx:pt>
          <cx:pt idx="897">0.00092222438888865752</cx:pt>
          <cx:pt idx="898">0.0021676333963939701</cx:pt>
          <cx:pt idx="899">0.0022217427071567048</cx:pt>
          <cx:pt idx="900">0.0015912196227514774</cx:pt>
          <cx:pt idx="901">-0.0019197846798754449</cx:pt>
          <cx:pt idx="902">0.00054148798911167505</cx:pt>
          <cx:pt idx="903">0.0027891446855635499</cx:pt>
          <cx:pt idx="904">0.0024979743503746525</cx:pt>
          <cx:pt idx="905">0.0022666872968026275</cx:pt>
          <cx:pt idx="906">-0.00083153952771924998</cx:pt>
          <cx:pt idx="907">-0.00013071683041598149</cx:pt>
          <cx:pt idx="908">1.90975795418257e-05</cx:pt>
          <cx:pt idx="909">-0.00011305319701638499</cx:pt>
          <cx:pt idx="910">9.0230331026633007e-05</cx:pt>
          <cx:pt idx="911">-0.00015423026510453375</cx:pt>
          <cx:pt idx="912">-0.00096464568670142747</cx:pt>
          <cx:pt idx="913">-0.0018733701514012299</cx:pt>
          <cx:pt idx="914">-0.0024772099913722475</cx:pt>
          <cx:pt idx="915">-0.0026087412380763498</cx:pt>
          <cx:pt idx="916">-0.0057079652157732254</cx:pt>
          <cx:pt idx="917">-0.0085818037783524995</cx:pt>
          <cx:pt idx="918">-0.0060234885740206752</cx:pt>
          <cx:pt idx="919">-0.0055450766196756254</cx:pt>
          <cx:pt idx="920">-0.005239947780065775</cx:pt>
          <cx:pt idx="921">-0.0018743934897055025</cx:pt>
          <cx:pt idx="922">0.0035742008226579752</cx:pt>
          <cx:pt idx="923">0.0015919464013853875</cx:pt>
          <cx:pt idx="924">0.0018510386826009976</cx:pt>
          <cx:pt idx="925">0.0010070650444333426</cx:pt>
          <cx:pt idx="926">-2.2205799223394702e-05</cx:pt>
          <cx:pt idx="927">0.0011278115246184199</cx:pt>
          <cx:pt idx="928">0.0015488826547846576</cx:pt>
          <cx:pt idx="929">-0.002481332478109425</cx:pt>
          <cx:pt idx="930">-0.0013383117661360374</cx:pt>
          <cx:pt idx="931">0.00098104945574592245</cx:pt>
          <cx:pt idx="932">0.001032270159247255</cx:pt>
          <cx:pt idx="933">0.0021102124691781874</cx:pt>
          <cx:pt idx="934">5.4478335459941496e-06</cx:pt>
          <cx:pt idx="935">0.00013672837798405499</cx:pt>
          <cx:pt idx="936">6.0169074752134251e-05</cx:pt>
          <cx:pt idx="937">2.5291364343789749e-07</cx:pt>
          <cx:pt idx="938">-0.00014358298321730126</cx:pt>
          <cx:pt idx="939">-0.00023828495521513676</cx:pt>
          <cx:pt idx="940">-0.00047100296256407498</cx:pt>
          <cx:pt idx="941">-0.002821206800535425</cx:pt>
          <cx:pt idx="942">-0.00363155540084255</cx:pt>
          <cx:pt idx="943">-0.0037074480135529252</cx:pt>
          <cx:pt idx="944">-0.0083817366676140499</cx:pt>
          <cx:pt idx="945">-0.010506291076163051</cx:pt>
          <cx:pt idx="946">-0.0061188047401498497</cx:pt>
          <cx:pt idx="947">-0.0068930909498165502</cx:pt>
          <cx:pt idx="948">-0.0048642908074694249</cx:pt>
          <cx:pt idx="949">0.0021801700663791751</cx:pt>
          <cx:pt idx="950">0.0042684139899926751</cx:pt>
          <cx:pt idx="951">0.0013764612646654175</cx:pt>
          <cx:pt idx="952">-0.0039434665400294496</cx:pt>
          <cx:pt idx="953">-0.0024651003132071751</cx:pt>
          <cx:pt idx="954">0.00080786609531163247</cx:pt>
          <cx:pt idx="955">-0.00019090082946062676</cx:pt>
          <cx:pt idx="956">-0.0015489434769384825</cx:pt>
          <cx:pt idx="957">0.00046794397930928749</cx:pt>
          <cx:pt idx="958">0.00079275821044887248</cx:pt>
          <cx:pt idx="959">0.00078068330456640997</cx:pt>
          <cx:pt idx="960">0.0028090895751911251</cx:pt>
          <cx:pt idx="961">0.00089535809358383747</cx:pt>
          <cx:pt idx="962">-0.0015962833494636275</cx:pt>
          <cx:pt idx="963">-0.00075601381876942502</cx:pt>
          <cx:pt idx="964">-0.00062666392553371246</cx:pt>
          <cx:pt idx="965">1.5402395335543574e-05</cx:pt>
          <cx:pt idx="966">-5.6047808973748247e-05</cx:pt>
          <cx:pt idx="967">-0.00067444187263428755</cx:pt>
          <cx:pt idx="968">-0.00076179156092127996</cx:pt>
          <cx:pt idx="969">-0.0021756389251346825</cx:pt>
          <cx:pt idx="970">-0.0016896667744700799</cx:pt>
          <cx:pt idx="971">-0.00199080512444565</cx:pt>
          <cx:pt idx="972">-0.0044974879463629746</cx:pt>
          <cx:pt idx="973">-0.0084840553673433492</cx:pt>
          <cx:pt idx="974">-0.0036696499887910751</cx:pt>
          <cx:pt idx="975">-0.001010181601961975</cx:pt>
          <cx:pt idx="976">0.0025091689919572498</cx:pt>
          <cx:pt idx="977">0.0058300175236359504</cx:pt>
          <cx:pt idx="978">0.0011803762809113475</cx:pt>
          <cx:pt idx="979">-0.00198874751883674</cx:pt>
          <cx:pt idx="980">-0.0116236072773941</cx:pt>
          <cx:pt idx="981">-0.0054798888474077503</cx:pt>
          <cx:pt idx="982">-0.0021826046501530723</cx:pt>
          <cx:pt idx="983">-0.0022881767318039376</cx:pt>
          <cx:pt idx="984">-0.0011268402889517901</cx:pt>
          <cx:pt idx="985">-0.0010732352386539725</cx:pt>
          <cx:pt idx="986">-0.0015017933092127576</cx:pt>
          <cx:pt idx="987">-0.0024372587919866376</cx:pt>
          <cx:pt idx="988">-0.0048998584223402253</cx:pt>
          <cx:pt idx="989">-0.0030364306809081</cx:pt>
          <cx:pt idx="990">-0.0025186889736807249</cx:pt>
          <cx:pt idx="991">-0.0059549949580548003</cx:pt>
          <cx:pt idx="992">-0.0045885146499943501</cx:pt>
          <cx:pt idx="993">-0.0030217899918703502</cx:pt>
          <cx:pt idx="994">0.0012680584317286325</cx:pt>
          <cx:pt idx="995">-0.0021256034662146951</cx:pt>
          <cx:pt idx="996">0.0041358576812619251</cx:pt>
          <cx:pt idx="997">0.00092222438888865752</cx:pt>
          <cx:pt idx="998">0.0021676333963939701</cx:pt>
          <cx:pt idx="999">0.0022217427071567048</cx:pt>
          <cx:pt idx="1000">0.0015912196227514774</cx:pt>
          <cx:pt idx="1001">-0.0019197846798754449</cx:pt>
          <cx:pt idx="1002">0.00054148798911167505</cx:pt>
          <cx:pt idx="1003">0.0027891446855635499</cx:pt>
          <cx:pt idx="1004">0.0024979743503746525</cx:pt>
          <cx:pt idx="1005">0.0022666872968026275</cx:pt>
          <cx:pt idx="1006">-0.00083153952771924998</cx:pt>
          <cx:pt idx="1007">-0.00013071683041598149</cx:pt>
          <cx:pt idx="1008">1.90975795418257e-05</cx:pt>
          <cx:pt idx="1009">-0.00011305319701638499</cx:pt>
          <cx:pt idx="1010">9.0230331026633007e-05</cx:pt>
          <cx:pt idx="1011">-0.00015423026510453375</cx:pt>
          <cx:pt idx="1012">-0.00096464568670142747</cx:pt>
          <cx:pt idx="1013">-0.0018733701514012299</cx:pt>
          <cx:pt idx="1014">-0.0024772099913722475</cx:pt>
          <cx:pt idx="1015">-0.0026087412380763498</cx:pt>
          <cx:pt idx="1016">-0.0057079652157732254</cx:pt>
          <cx:pt idx="1017">-0.0085818037783524995</cx:pt>
          <cx:pt idx="1018">-0.0060234885740206752</cx:pt>
          <cx:pt idx="1019">-0.0055450766196756254</cx:pt>
          <cx:pt idx="1020">-0.005239947780065775</cx:pt>
          <cx:pt idx="1021">-0.0018743934897055025</cx:pt>
          <cx:pt idx="1022">0.0035742008226579752</cx:pt>
          <cx:pt idx="1023">0.0015919464013853875</cx:pt>
          <cx:pt idx="1024">0.0018510386826009976</cx:pt>
          <cx:pt idx="1025">0.0010070650444333426</cx:pt>
          <cx:pt idx="1026">-2.2205799223394702e-05</cx:pt>
          <cx:pt idx="1027">0.0011278115246184199</cx:pt>
          <cx:pt idx="1028">0.0015488826547846576</cx:pt>
          <cx:pt idx="1029">-0.002481332478109425</cx:pt>
          <cx:pt idx="1030">-0.0013383117661360374</cx:pt>
          <cx:pt idx="1031">0.00098104945574592245</cx:pt>
          <cx:pt idx="1032">0.001032270159247255</cx:pt>
          <cx:pt idx="1033">0.0021102124691781874</cx:pt>
          <cx:pt idx="1034">5.4478335459941496e-06</cx:pt>
          <cx:pt idx="1035">0.00013672837798405499</cx:pt>
          <cx:pt idx="1036">6.0169074752134251e-05</cx:pt>
          <cx:pt idx="1037">2.5291364343789749e-07</cx:pt>
          <cx:pt idx="1038">-0.00014358298321730126</cx:pt>
          <cx:pt idx="1039">-0.00023828495521513676</cx:pt>
          <cx:pt idx="1040">-0.00047100296256407498</cx:pt>
          <cx:pt idx="1041">-0.002821206800535425</cx:pt>
          <cx:pt idx="1042">-0.00363155540084255</cx:pt>
          <cx:pt idx="1043">-0.0037074480135529252</cx:pt>
          <cx:pt idx="1044">-0.0083817366676140499</cx:pt>
          <cx:pt idx="1045">-0.010506291076163051</cx:pt>
          <cx:pt idx="1046">-0.0061188047401498497</cx:pt>
          <cx:pt idx="1047">-0.0068930909498165502</cx:pt>
          <cx:pt idx="1048">-0.0048642908074694249</cx:pt>
          <cx:pt idx="1049">0.0021801700663791751</cx:pt>
          <cx:pt idx="1050">0.0042684139899926751</cx:pt>
          <cx:pt idx="1051">0.0013764612646654175</cx:pt>
          <cx:pt idx="1052">-0.0039434665400294496</cx:pt>
          <cx:pt idx="1053">-0.0024651003132071751</cx:pt>
          <cx:pt idx="1054">0.00080786609531163247</cx:pt>
          <cx:pt idx="1055">-0.00019090082946062676</cx:pt>
          <cx:pt idx="1056">-0.0015489434769384825</cx:pt>
          <cx:pt idx="1057">0.00046794397930928749</cx:pt>
          <cx:pt idx="1058">0.00079275821044887248</cx:pt>
          <cx:pt idx="1059">0.00078068330456640997</cx:pt>
          <cx:pt idx="1060">0.0028090895751911251</cx:pt>
          <cx:pt idx="1061">0.00089535809358383747</cx:pt>
          <cx:pt idx="1062">-0.0015962833494636275</cx:pt>
          <cx:pt idx="1063">-0.00075601381876942502</cx:pt>
          <cx:pt idx="1064">-0.00062666392553371246</cx:pt>
          <cx:pt idx="1065">1.5402395335543574e-05</cx:pt>
          <cx:pt idx="1066">-5.6047808973748247e-05</cx:pt>
          <cx:pt idx="1067">-0.00067444187263428755</cx:pt>
          <cx:pt idx="1068">-0.00076179156092127996</cx:pt>
          <cx:pt idx="1069">-0.0021756389251346825</cx:pt>
          <cx:pt idx="1070">-0.0016896667744700799</cx:pt>
          <cx:pt idx="1071">-0.00199080512444565</cx:pt>
          <cx:pt idx="1072">-0.0044974879463629746</cx:pt>
          <cx:pt idx="1073">-0.0084840553673433492</cx:pt>
          <cx:pt idx="1074">-0.0036696499887910751</cx:pt>
          <cx:pt idx="1075">-0.001010181601961975</cx:pt>
          <cx:pt idx="1076">0.0025091689919572498</cx:pt>
          <cx:pt idx="1077">0.0058300175236359504</cx:pt>
          <cx:pt idx="1078">0.0011803762809113475</cx:pt>
          <cx:pt idx="1079">-0.00198874751883674</cx:pt>
          <cx:pt idx="1080">-0.0116236072773941</cx:pt>
          <cx:pt idx="1081">-0.0054798888474077503</cx:pt>
          <cx:pt idx="1082">-0.0021826046501530723</cx:pt>
          <cx:pt idx="1083">-0.0022881767318039376</cx:pt>
        </cx:lvl>
      </cx:numDim>
    </cx:data>
    <cx:data id="197">
      <cx:numDim type="val">
        <cx:f>Sheet2!$GP$1:$GP$1084</cx:f>
        <cx:lvl ptCount="1084" formatCode="G/通用格式">
          <cx:pt idx="0">0.0010673303725050301</cx:pt>
          <cx:pt idx="1">0.00032406163023317999</cx:pt>
          <cx:pt idx="2">0.000537488058654214</cx:pt>
          <cx:pt idx="3">-0.000100207865445669</cx:pt>
          <cx:pt idx="4">-0.00045690388733165199</cx:pt>
          <cx:pt idx="5">6.5859840531960203e-05</cx:pt>
          <cx:pt idx="6">-0.00014399103198765601</cx:pt>
          <cx:pt idx="7">0.00022581613562306</cx:pt>
          <cx:pt idx="8">4.9965158630909999e-07</cx:pt>
          <cx:pt idx="9">0.00025626213115634598</cx:pt>
          <cx:pt idx="10">4.2613215841741997e-06</cx:pt>
          <cx:pt idx="11">6.1711903800207695e-05</cx:pt>
          <cx:pt idx="12">-0.000326480882597379</cx:pt>
          <cx:pt idx="13">-0.00025290046333034498</cx:pt>
          <cx:pt idx="14">0.00013623761037917501</cx:pt>
          <cx:pt idx="15">0.00013224139318076099</cx:pt>
          <cx:pt idx="16">0.000115757239866295</cx:pt>
          <cx:pt idx="17">-0.00042919171754449902</cx:pt>
          <cx:pt idx="18">-0.00036562327263908598</cx:pt>
          <cx:pt idx="19">0.00027212005744503998</cx:pt>
          <cx:pt idx="20">-0.00017361738769528699</cx:pt>
          <cx:pt idx="21">-0.00037000896984045302</cx:pt>
          <cx:pt idx="22">-0.000249556936838854</cx:pt>
          <cx:pt idx="23">7.0541012525110399e-05</cx:pt>
          <cx:pt idx="24">-0.00035453261864343098</cx:pt>
          <cx:pt idx="25">-0.000472499594280377</cx:pt>
          <cx:pt idx="26">-9.6008875177944404e-05</cx:pt>
          <cx:pt idx="27">0.00027897305322555001</cx:pt>
          <cx:pt idx="28">-2.9843531056371999e-05</cx:pt>
          <cx:pt idx="29">6.3309544748405794e-05</cx:pt>
          <cx:pt idx="30">-0.000109065612016273</cx:pt>
          <cx:pt idx="31">-0.00035632668078443199</cx:pt>
          <cx:pt idx="32">-0.000186747055452752</cx:pt>
          <cx:pt idx="33">0.00020861320552040399</cx:pt>
          <cx:pt idx="34">0.00027217549296126002</cx:pt>
          <cx:pt idx="35">-0.000332122009520174</cx:pt>
          <cx:pt idx="36">-0.00081256538745765701</cx:pt>
          <cx:pt idx="37">-0.000189267730315684</cx:pt>
          <cx:pt idx="38">-0.00082782859589845099</cx:pt>
          <cx:pt idx="39">-0.00097825498463033908</cx:pt>
          <cx:pt idx="40">-0.00068744088274004197</cx:pt>
          <cx:pt idx="41">-0.00113485217556544</cx:pt>
          <cx:pt idx="42">-0.00059255130930356201</cx:pt>
          <cx:pt idx="43">0.000246498269846684</cx:pt>
          <cx:pt idx="44">0.00042503937482078801</cx:pt>
          <cx:pt idx="45">-0.0010339059350847201</cx:pt>
          <cx:pt idx="46">6.2907707898555203e-05</cx:pt>
          <cx:pt idx="47">-1.6775918080869199e-05</cx:pt>
          <cx:pt idx="48">-0.00046443309122368799</cx:pt>
          <cx:pt idx="49">-0.00079946570993556505</cx:pt>
          <cx:pt idx="50">0.000176695418626147</cx:pt>
          <cx:pt idx="51">-0.00022484452344573701</cx:pt>
          <cx:pt idx="52">-0.00058174524188415002</cx:pt>
          <cx:pt idx="53">0.00098323954074156991</cx:pt>
          <cx:pt idx="54">0.00048602739212509697</cx:pt>
          <cx:pt idx="55">0.00039704359392655803</cx:pt>
          <cx:pt idx="56">-0.00017271283628702099</cx:pt>
          <cx:pt idx="57">0.000548438994850343</cx:pt>
          <cx:pt idx="58">9.8268925284210202e-05</cx:pt>
          <cx:pt idx="59">8.7984498163293701e-05</cx:pt>
          <cx:pt idx="60">3.3585511584785803e-05</cx:pt>
          <cx:pt idx="61">-0.00082289967887709395</cx:pt>
          <cx:pt idx="62">-0.00035601463481009</cx:pt>
          <cx:pt idx="63">-0.00050038250389800704</cx:pt>
          <cx:pt idx="64">-0.0012803608157376501</cx:pt>
          <cx:pt idx="65">-0.0031973750790020802</cx:pt>
          <cx:pt idx="66">-0.0063527285184721404</cx:pt>
          <cx:pt idx="67">-0.0061874361455896204</cx:pt>
          <cx:pt idx="68">-0.00785630248265075</cx:pt>
          <cx:pt idx="69">-0.0089169402244103999</cx:pt>
          <cx:pt idx="70">-0.012760319028946801</cx:pt>
          <cx:pt idx="71">-0.010446023344965199</cx:pt>
          <cx:pt idx="72">-0.0097609349978261695</cx:pt>
          <cx:pt idx="73">-0.0033955819484402</cx:pt>
          <cx:pt idx="74">0.0013644371367995301</cx:pt>
          <cx:pt idx="75">-0.0025652724083999501</cx:pt>
          <cx:pt idx="76">-0.00107605832805237</cx:pt>
          <cx:pt idx="77">-0.0014219026787191901</cx:pt>
          <cx:pt idx="78">-0.00078915393537024102</cx:pt>
          <cx:pt idx="79">-0.00038555147495564901</cx:pt>
          <cx:pt idx="80">1.34315906539988e-05</cx:pt>
          <cx:pt idx="81">-0.000102629354604921</cx:pt>
          <cx:pt idx="82">0.00013671778783459399</cx:pt>
          <cx:pt idx="83">-0.00074562970872138197</cx:pt>
          <cx:pt idx="84">-0.000134376302141758</cx:pt>
          <cx:pt idx="85">-0.000217251033945788</cx:pt>
          <cx:pt idx="86">0.00089610189319576697</cx:pt>
          <cx:pt idx="87">-0.0004802131865472</cx:pt>
          <cx:pt idx="88">-9.2395048488678905e-05</cx:pt>
          <cx:pt idx="89">5.1101618149420401e-05</cx:pt>
          <cx:pt idx="90">-0.00028458642781646799</cx:pt>
          <cx:pt idx="91">-0.0020681318677088401</cx:pt>
          <cx:pt idx="92">-0.0060969347627086402</cx:pt>
          <cx:pt idx="93">-0.0119427836535426</cx:pt>
          <cx:pt idx="94">-0.017627302523008401</cx:pt>
          <cx:pt idx="95">-0.0139678757190964</cx:pt>
          <cx:pt idx="96">-0.0142216223314227</cx:pt>
          <cx:pt idx="97">-0.033173484757911702</cx:pt>
          <cx:pt idx="98">-0.034635507589580297</cx:pt>
          <cx:pt idx="99">-0.029919946585365301</cx:pt>
          <cx:pt idx="100">-0.026511331551256099</cx:pt>
          <cx:pt idx="101">-0.000151006764371871</cx:pt>
          <cx:pt idx="102">-0.0037963225144685198</cx:pt>
          <cx:pt idx="103">-0.0328443334381864</cx:pt>
          <cx:pt idx="104">-0.016892070584858698</cx:pt>
          <cx:pt idx="105">-0.0094152463015059005</cx:pt>
          <cx:pt idx="106">-0.0088110344289326695</cx:pt>
          <cx:pt idx="107">-0.0038167927591734301</cx:pt>
          <cx:pt idx="108">-0.0031318473151517902</cx:pt>
          <cx:pt idx="109">-0.00067875759546323297</cx:pt>
          <cx:pt idx="110">-0.00080895428473423897</cx:pt>
          <cx:pt idx="111">0.000155706026645483</cx:pt>
          <cx:pt idx="112">-0.00020585174145317699</cx:pt>
          <cx:pt idx="113">-0.000183651800017639</cx:pt>
          <cx:pt idx="114">0.00051125285912505204</cx:pt>
          <cx:pt idx="115">0.0013422260644659499</cx:pt>
          <cx:pt idx="116">0.0033047416007259199</cx:pt>
          <cx:pt idx="117">0.00184295381698579</cx:pt>
          <cx:pt idx="118">-0.0028893394872632401</cx:pt>
          <cx:pt idx="119">-0.0027270011003089102</cx:pt>
          <cx:pt idx="120">-0.0020712454186908999</cx:pt>
          <cx:pt idx="121">-0.00492368706418624</cx:pt>
          <cx:pt idx="122">-0.016105888964746198</cx:pt>
          <cx:pt idx="123">0.0094595615845439393</cx:pt>
          <cx:pt idx="124">-0.012284669773638001</cx:pt>
          <cx:pt idx="125">-0.0125183119241068</cx:pt>
          <cx:pt idx="126">0.00326547773652208</cx:pt>
          <cx:pt idx="127">-0.0033834190611347998</cx:pt>
          <cx:pt idx="128">0.014733825578026201</cx:pt>
          <cx:pt idx="129">0.0190866122644325</cx:pt>
          <cx:pt idx="130">0.020945724856584701</cx:pt>
          <cx:pt idx="131">0.00895192290317425</cx:pt>
          <cx:pt idx="132">0.0029983380540724502</cx:pt>
          <cx:pt idx="133">0.020354959293138099</cx:pt>
          <cx:pt idx="134">0.0172355480022045</cx:pt>
          <cx:pt idx="135">0.010425522638831199</cx:pt>
          <cx:pt idx="136">0.00281503063763705</cx:pt>
          <cx:pt idx="137">0.0086049283507999095</cx:pt>
          <cx:pt idx="138">0.0027417888339273302</cx:pt>
          <cx:pt idx="139">-0.00029723026413727601</cx:pt>
          <cx:pt idx="140">0.00046939768734838798</cx:pt>
          <cx:pt idx="141">-0.00029143770270910702</cx:pt>
          <cx:pt idx="142">-0.00025654883301490299</cx:pt>
          <cx:pt idx="143">0.00025684868893406502</cx:pt>
          <cx:pt idx="144">0.0078137951168682201</cx:pt>
          <cx:pt idx="145">0.022283223399564799</cx:pt>
          <cx:pt idx="146">0.022190943311167399</cx:pt>
          <cx:pt idx="147">0.012456373504551199</cx:pt>
          <cx:pt idx="148">0.0157992368426336</cx:pt>
          <cx:pt idx="149">0.021091332493904599</cx:pt>
          <cx:pt idx="150">0.013879802281826399</cx:pt>
          <cx:pt idx="151">0.024302400273534999</cx:pt>
          <cx:pt idx="152">0.043634810520981698</cx:pt>
          <cx:pt idx="153">0.030649360131921599</cx:pt>
          <cx:pt idx="154">0.0098649794105541595</cx:pt>
          <cx:pt idx="155">-0.0019335614058809199</cx:pt>
          <cx:pt idx="156">0.017964675231517398</cx:pt>
          <cx:pt idx="157">0.034623719599198299</cx:pt>
          <cx:pt idx="158">0.0051437610226325904</cx:pt>
          <cx:pt idx="159">0.0049350005905540199</cx:pt>
          <cx:pt idx="160">0.014435844109356199</cx:pt>
          <cx:pt idx="161">-0.011912086248379</cx:pt>
          <cx:pt idx="162">-0.0041436396574962104</cx:pt>
          <cx:pt idx="163">0.0057900089701536997</cx:pt>
          <cx:pt idx="164">0.0085929353015419801</cx:pt>
          <cx:pt idx="165">0.013209747096790601</cx:pt>
          <cx:pt idx="166">-0.00053164808214758595</cx:pt>
          <cx:pt idx="167">8.8464446833383796e-06</cx:pt>
          <cx:pt idx="168">-0.00053930822264857097</cx:pt>
          <cx:pt idx="169">-9.2526069885238494e-05</cx:pt>
          <cx:pt idx="170">0.0018733264329628401</cx:pt>
          <cx:pt idx="171">0.00030562502155748699</cx:pt>
          <cx:pt idx="172">0.010624076427026201</cx:pt>
          <cx:pt idx="173">0.025845635597282101</cx:pt>
          <cx:pt idx="174">0.020175300819386999</cx:pt>
          <cx:pt idx="175">0.015905832542966701</cx:pt>
          <cx:pt idx="176">0.0431082648288688</cx:pt>
          <cx:pt idx="177">0.027759537000270201</cx:pt>
          <cx:pt idx="178">0.017534974636881001</cx:pt>
          <cx:pt idx="179">0.061491144250346803</cx:pt>
          <cx:pt idx="180">0.035560185236392698</cx:pt>
          <cx:pt idx="181">0.038229397445122403</cx:pt>
          <cx:pt idx="182">0.034114090435246998</cx:pt>
          <cx:pt idx="183">0.0309283603509963</cx:pt>
          <cx:pt idx="184">0.029142892447128602</cx:pt>
          <cx:pt idx="185">0.024386509765652899</cx:pt>
          <cx:pt idx="186">-0.0127352072297949</cx:pt>
          <cx:pt idx="187">-0.0025158359614773102</cx:pt>
          <cx:pt idx="188">-0.00603532439519683</cx:pt>
          <cx:pt idx="189">-0.039649820035028198</cx:pt>
          <cx:pt idx="190">-0.041668015230282497</cx:pt>
          <cx:pt idx="191">-0.0037753816185779701</cx:pt>
          <cx:pt idx="192">0.025872356674854002</cx:pt>
          <cx:pt idx="193">0.0062968866464044098</cx:pt>
          <cx:pt idx="194">-0.0015466168106095901</cx:pt>
          <cx:pt idx="195">-0.0031906618564557501</cx:pt>
          <cx:pt idx="196">-0.00029565094936954397</cx:pt>
          <cx:pt idx="197">-0.00035707821931763001</cx:pt>
          <cx:pt idx="198">0.0020802578833566498</cx:pt>
          <cx:pt idx="199">0.00057303499437254496</cx:pt>
          <cx:pt idx="200">0.00018978405289029774</cx:pt>
          <cx:pt idx="201">-0.0019808263747747002</cx:pt>
          <cx:pt idx="202">-0.0039171224910645747</cx:pt>
          <cx:pt idx="203">-0.00675917548694825</cx:pt>
          <cx:pt idx="204">-0.0036535325458437501</cx:pt>
          <cx:pt idx="205">0.0027914685915210748</cx:pt>
          <cx:pt idx="206">-0.0066822904423726251</cx:pt>
          <cx:pt idx="207">-0.0008107207005941425</cx:pt>
          <cx:pt idx="208">0.01292213292138745</cx:pt>
          <cx:pt idx="209">0.0073907280168030252</cx:pt>
          <cx:pt idx="210">0.0071830127645994496</cx:pt>
          <cx:pt idx="211">-0.0077056226992237749</cx:pt>
          <cx:pt idx="212">0.00065806894392317502</cx:pt>
          <cx:pt idx="213">-0.0064766034859354248</cx:pt>
          <cx:pt idx="214">-0.013921525083365775</cx:pt>
          <cx:pt idx="215">-0.010775895983388826</cx:pt>
          <cx:pt idx="216">-0.012384809180815675</cx:pt>
          <cx:pt idx="217">-0.011864986276988424</cx:pt>
          <cx:pt idx="218">-0.013783214096161725</cx:pt>
          <cx:pt idx="219">-0.006740290879269</cx:pt>
          <cx:pt idx="220">-0.00344484852012595</cx:pt>
          <cx:pt idx="221">-0.0010228284171812224</cx:pt>
          <cx:pt idx="222">0.00040270439866430251</cx:pt>
          <cx:pt idx="223">-0.00032506120426591248</cx:pt>
          <cx:pt idx="224">2.1226361979277576e-05</cx:pt>
          <cx:pt idx="225">-0.00017841469176935201</cx:pt>
          <cx:pt idx="226">0.00063818041613277496</cx:pt>
          <cx:pt idx="227">0.0010329716079383576</cx:pt>
          <cx:pt idx="228">-0.0030526336393647499</cx:pt>
          <cx:pt idx="229">-0.0086903917986871256</cx:pt>
          <cx:pt idx="230">-0.010175616427674925</cx:pt>
          <cx:pt idx="231">-0.01229895684727735</cx:pt>
          <cx:pt idx="232">0.0036496053946307502</cx:pt>
          <cx:pt idx="233">0.0025376675781293252</cx:pt>
          <cx:pt idx="234">-0.013311847758615426</cx:pt>
          <cx:pt idx="235">-0.0075998014342642996</cx:pt>
          <cx:pt idx="236">0.00046833944072672748</cx:pt>
          <cx:pt idx="237">0.0097285584525765249</cx:pt>
          <cx:pt idx="238">-0.0012641051268020701</cx:pt>
          <cx:pt idx="239">0.0096356032369794755</cx:pt>
          <cx:pt idx="240">0.0022257289020115173</cx:pt>
          <cx:pt idx="241">-0.0035084943838924751</cx:pt>
          <cx:pt idx="242">0.0067293197846865251</cx:pt>
          <cx:pt idx="243">0.00081353681565478255</cx:pt>
          <cx:pt idx="244">-0.014729147241820674</cx:pt>
          <cx:pt idx="245">-0.010140342588369825</cx:pt>
          <cx:pt idx="246">-0.0069265492787001746</cx:pt>
          <cx:pt idx="247">-0.0081347960774811254</cx:pt>
          <cx:pt idx="248">0.0056724770544430503</cx:pt>
          <cx:pt idx="249">0.0063092305262205254</cx:pt>
          <cx:pt idx="250">0.00087836194133563002</cx:pt>
          <cx:pt idx="251">0.00036644885032578002</cx:pt>
          <cx:pt idx="252">-0.00010517735605967275</cx:pt>
          <cx:pt idx="253">-6.0228485336663748e-05</cx:pt>
          <cx:pt idx="254">0.00077294072266510751</cx:pt>
          <cx:pt idx="255">0.0013493011009844201</cx:pt>
          <cx:pt idx="256">-0.004322187527232125</cx:pt>
          <cx:pt idx="257">-0.0080226413439188002</cx:pt>
          <cx:pt idx="258">-0.0057184131395631253</cx:pt>
          <cx:pt idx="259">-0.0075617352038653751</cx:pt>
          <cx:pt idx="260">-0.0018662939420957475</cx:pt>
          <cx:pt idx="261">0.0075667346248210502</cx:pt>
          <cx:pt idx="262">-0.00080440740930848504</cx:pt>
          <cx:pt idx="263">-0.0074926688738812504</cx:pt>
          <cx:pt idx="264">-0.0043415877604161502</cx:pt>
          <cx:pt idx="265">-0.0050945159213412246</cx:pt>
          <cx:pt idx="266">0.00034649385431595751</cx:pt>
          <cx:pt idx="267">0.005724073020275125</cx:pt>
          <cx:pt idx="268">0.01097826234688885</cx:pt>
          <cx:pt idx="269">0.019263224542453525</cx:pt>
          <cx:pt idx="270">0.0069659919822693001</cx:pt>
          <cx:pt idx="271">0.0099768504981163492</cx:pt>
          <cx:pt idx="272">0.0073455424410273753</cx:pt>
          <cx:pt idx="273">0.0011557435724243101</cx:pt>
          <cx:pt idx="274">0.0061041834004738754</cx:pt>
          <cx:pt idx="275">-0.00060891468608612997</cx:pt>
          <cx:pt idx="276">0.0069351530114463251</cx:pt>
          <cx:pt idx="277">0.0065033904804852501</cx:pt>
          <cx:pt idx="278">0.003247426725731225</cx:pt>
          <cx:pt idx="279">0.0011116842385435375</cx:pt>
          <cx:pt idx="280">9.3478342833217756e-06</cx:pt>
          <cx:pt idx="281">-1.9108998923295e-05</cx:pt>
          <cx:pt idx="282">0.00074854257466302251</cx:pt>
          <cx:pt idx="283">0.00088755272903497497</cx:pt>
          <cx:pt idx="284">-0.0029832914169016498</cx:pt>
          <cx:pt idx="285">-0.0049616185940784497</cx:pt>
          <cx:pt idx="286">-0.010796559222265975</cx:pt>
          <cx:pt idx="287">-0.01379507608291175</cx:pt>
          <cx:pt idx="288">-0.010941948410583074</cx:pt>
          <cx:pt idx="289">-0.0040017807242504746</cx:pt>
          <cx:pt idx="290">-0.0074876902437223253</cx:pt>
          <cx:pt idx="291">-0.0077690885086934497</cx:pt>
          <cx:pt idx="292">-0.0043948422475306751</cx:pt>
          <cx:pt idx="293">-0.01038041451072215</cx:pt>
          <cx:pt idx="294">-0.0055775638625021997</cx:pt>
          <cx:pt idx="295">0.0032264889340271</cx:pt>
          <cx:pt idx="296">0.0099311811307082505</cx:pt>
          <cx:pt idx="297">0.0042207138310810747</cx:pt>
          <cx:pt idx="298">0.0025328005071443252</cx:pt>
          <cx:pt idx="299">0.065016677426569303</cx:pt>
          <cx:pt idx="300">0.104940376377459</cx:pt>
          <cx:pt idx="301">0.053830966762069797</cx:pt>
          <cx:pt idx="302">0.071463955909974106</cx:pt>
          <cx:pt idx="303">0.078310631116379703</cx:pt>
          <cx:pt idx="304">0.056844429070431898</cx:pt>
          <cx:pt idx="305">0.059151196163055197</cx:pt>
          <cx:pt idx="306">0.0139811050102848</cx:pt>
          <cx:pt idx="307">0.00122515429877516</cx:pt>
          <cx:pt idx="308">0.0011342469966293899</cx:pt>
          <cx:pt idx="309">0.00080154356702415695</cx:pt>
          <cx:pt idx="310">0.0042328375606336798</cx:pt>
          <cx:pt idx="311">0.0010181599001827201</cx:pt>
          <cx:pt idx="312">-0.0052963427160881999</cx:pt>
          <cx:pt idx="313">-0.016764232587822701</cx:pt>
          <cx:pt idx="314">-0.017166709574268</cx:pt>
          <cx:pt idx="315">-0.041559132257518401</cx:pt>
          <cx:pt idx="316">-0.018918653102967101</cx:pt>
          <cx:pt idx="317">-0.0154388857928205</cx:pt>
          <cx:pt idx="318">-0.046037386093349002</cx:pt>
          <cx:pt idx="319">-0.0285943407291986</cx:pt>
          <cx:pt idx="320">-0.017949726323006499</cx:pt>
          <cx:pt idx="321">-0.0037660644732431</cx:pt>
          <cx:pt idx="322">0.0082411237624526595</cx:pt>
          <cx:pt idx="323">0.036275473114714601</cx:pt>
          <cx:pt idx="324">0.038075773504890803</cx:pt>
          <cx:pt idx="325">0.0478627127220803</cx:pt>
          <cx:pt idx="326">0.037662277943086603</cx:pt>
          <cx:pt idx="327">0.049682471317224197</cx:pt>
          <cx:pt idx="328">0.093870454644036094</cx:pt>
          <cx:pt idx="329">0.063812611924928195</cx:pt>
          <cx:pt idx="330">0.0858475613004136</cx:pt>
          <cx:pt idx="331">0.088530332915733298</cx:pt>
          <cx:pt idx="332">0.067308266925112797</cx:pt>
          <cx:pt idx="333">0.044990326040788897</cx:pt>
          <cx:pt idx="334">0.0065639374030556103</cx:pt>
          <cx:pt idx="335">-0.000121261043528323</cx:pt>
          <cx:pt idx="336">0.00043743343739817002</cx:pt>
          <cx:pt idx="337">0.00022378121285878899</cx:pt>
          <cx:pt idx="338">0.0024761339663188098</cx:pt>
          <cx:pt idx="339">-0.0011715246566932</cx:pt>
          <cx:pt idx="340">0.0097175706980939698</cx:pt>
          <cx:pt idx="341">-0.013008823871371001</cx:pt>
          <cx:pt idx="342">-0.026915882585961299</cx:pt>
          <cx:pt idx="343">-0.0093449783217390992</cx:pt>
          <cx:pt idx="344">0.00116036437535843</cx:pt>
          <cx:pt idx="345">-0.0067243719785319497</cx:pt>
          <cx:pt idx="346">-0.0220478402453207</cx:pt>
          <cx:pt idx="347">0.0035630611333629702</cx:pt>
          <cx:pt idx="348">0.025201965266596401</cx:pt>
          <cx:pt idx="349">0.041587086175696203</cx:pt>
          <cx:pt idx="350">0.023562864620672599</cx:pt>
          <cx:pt idx="351">0.0128497344785241</cx:pt>
          <cx:pt idx="352">0.019788525143449601</cx:pt>
          <cx:pt idx="353">-0.016619287229537798</cx:pt>
          <cx:pt idx="354">0.016398672242121101</cx:pt>
          <cx:pt idx="355">-0.0251622983506576</cx:pt>
          <cx:pt idx="356">0.037214056212241602</cx:pt>
          <cx:pt idx="357">0.00616086449558928</cx:pt>
          <cx:pt idx="358">-0.0038365603594977</cx:pt>
          <cx:pt idx="359">0.0155266191226138</cx:pt>
          <cx:pt idx="360">-0.0010113378825960201</cx:pt>
          <cx:pt idx="361">0.011106769137731599</cx:pt>
          <cx:pt idx="362">0.00234748047470123</cx:pt>
          <cx:pt idx="363">-0.000859338619166627</cx:pt>
          <cx:pt idx="364">0.000160088362599648</cx:pt>
          <cx:pt idx="365">6.4950842372646199e-05</cx:pt>
          <cx:pt idx="366">-0.0015618039068928001</cx:pt>
          <cx:pt idx="367">-0.0010242220332896399</cx:pt>
          <cx:pt idx="368">0.0081107987980499393</cx:pt>
          <cx:pt idx="369">-0.00903490285473048</cx:pt>
          <cx:pt idx="370">-0.036490075219780503</cx:pt>
          <cx:pt idx="371">0.0048638833185606096</cx:pt>
          <cx:pt idx="372">0.025467270825594301</cx:pt>
          <cx:pt idx="373">0.037756261539976098</cx:pt>
          <cx:pt idx="374">0.023530580211790299</cx:pt>
          <cx:pt idx="375">0.0223029627856569</cx:pt>
          <cx:pt idx="376">0.041112193073242903</cx:pt>
          <cx:pt idx="377">0.026723501687479199</cx:pt>
          <cx:pt idx="378">0.0043161578372093003</cx:pt>
          <cx:pt idx="379">0.0043360946637655499</cx:pt>
          <cx:pt idx="380">-0.028075241059847</cx:pt>
          <cx:pt idx="381">-0.082608839914899104</cx:pt>
          <cx:pt idx="382">-0.090396502863781897</cx:pt>
          <cx:pt idx="383">-0.024910065109251901</cx:pt>
          <cx:pt idx="384">-0.0039451544760471802</cx:pt>
          <cx:pt idx="385">-0.027072266604083201</cx:pt>
          <cx:pt idx="386">-0.036897279038655799</cx:pt>
          <cx:pt idx="387">-0.0189957310927578</cx:pt>
          <cx:pt idx="388">-0.023355602053775099</cx:pt>
          <cx:pt idx="389">-0.014652223099341</cx:pt>
          <cx:pt idx="390">-0.015696657118351599</cx:pt>
          <cx:pt idx="391">-0.000339328438526288</cx:pt>
          <cx:pt idx="392">0.00064205786056138997</cx:pt>
          <cx:pt idx="393">0.000292735182038785</cx:pt>
          <cx:pt idx="394">-0.00082198851482065101</cx:pt>
          <cx:pt idx="395">-3.8935986148751498e-05</cx:pt>
          <cx:pt idx="396">0.0019573882452309202</cx:pt>
          <cx:pt idx="397">-0.036293746731282002</cx:pt>
          <cx:pt idx="398">-0.040280413400179897</cx:pt>
          <cx:pt idx="399">-0.013952183264247599</cx:pt>
          <cx:pt idx="400">0.0299513122708924</cx:pt>
          <cx:pt idx="401">0.075199201143454297</cx:pt>
          <cx:pt idx="402">0.072787872386986405</cx:pt>
          <cx:pt idx="403">0.088673132514063294</cx:pt>
          <cx:pt idx="404">0.052314811165289403</cx:pt>
          <cx:pt idx="405">0.046800387639846598</cx:pt>
          <cx:pt idx="406">0.0156075153403917</cx:pt>
          <cx:pt idx="407">-0.0039640787349319801</cx:pt>
          <cx:pt idx="408">-0.042554779256332602</cx:pt>
          <cx:pt idx="409">-0.075610582834575696</cx:pt>
          <cx:pt idx="410">-0.0461875151653117</cx:pt>
          <cx:pt idx="411">-0.0180826817106821</cx:pt>
          <cx:pt idx="412">-0.040684215600767203</cx:pt>
          <cx:pt idx="413">-0.055972603325087397</cx:pt>
          <cx:pt idx="414">-0.054027944999435598</cx:pt>
          <cx:pt idx="415">-0.044136249173501202</cx:pt>
          <cx:pt idx="416">-0.037662584648030399</cx:pt>
          <cx:pt idx="417">-0.020421042473320501</cx:pt>
          <cx:pt idx="418">-0.0090326486575137699</cx:pt>
          <cx:pt idx="419">0.000134228778150042</cx:pt>
          <cx:pt idx="420">0.00013975662915260899</cx:pt>
          <cx:pt idx="421">0.00157229033778032</cx:pt>
          <cx:pt idx="422">8.2327811957135302e-05</cx:pt>
          <cx:pt idx="423">0.000443668691175084</cx:pt>
          <cx:pt idx="424">-0.0052576287957702998</cx:pt>
          <cx:pt idx="425">-0.0240116580888441</cx:pt>
          <cx:pt idx="426">-0.038301146685315597</cx:pt>
          <cx:pt idx="427">-0.0490935503907938</cx:pt>
          <cx:pt idx="428">-0.036033941534039202</cx:pt>
          <cx:pt idx="429">0.042058571560227798</cx:pt>
          <cx:pt idx="430">0.158087607709958</cx:pt>
          <cx:pt idx="431">0.183575502057165</cx:pt>
          <cx:pt idx="432">0.14186585040178301</cx:pt>
          <cx:pt idx="433">0.0329632453984222</cx:pt>
          <cx:pt idx="434">-0.053187487343280798</cx:pt>
          <cx:pt idx="435">-0.046337317790940601</cx:pt>
          <cx:pt idx="436">-0.029876515334886201</cx:pt>
          <cx:pt idx="437">-0.020914369501434001</cx:pt>
          <cx:pt idx="438">-0.0223033157323872</cx:pt>
          <cx:pt idx="439">-0.043724149780679497</cx:pt>
          <cx:pt idx="440">-0.042312453710138399</cx:pt>
          <cx:pt idx="441">-0.038421894967875299</cx:pt>
          <cx:pt idx="442">-0.045019911394402298</cx:pt>
          <cx:pt idx="443">-0.038052927233731597</cx:pt>
          <cx:pt idx="444">-0.037128928931684402</cx:pt>
          <cx:pt idx="445">-0.021363090704545899</cx:pt>
          <cx:pt idx="446">-0.0028265624446207499</cx:pt>
          <cx:pt idx="447">-0.0022548739106344699</cx:pt>
          <cx:pt idx="448">0.000295826737452169</cx:pt>
          <cx:pt idx="449">0.00042691889896740402</cx:pt>
          <cx:pt idx="450">0.00075656073539285998</cx:pt>
          <cx:pt idx="451">0.00082597990323590199</cx:pt>
          <cx:pt idx="452">0.00170744002312062</cx:pt>
          <cx:pt idx="453">-0.024514317438813001</cx:pt>
          <cx:pt idx="454">-0.086347942573851894</cx:pt>
          <cx:pt idx="455">-0.11102171539634</cx:pt>
          <cx:pt idx="456">-0.13508378501093599</cx:pt>
          <cx:pt idx="457">-0.057074936412315799</cx:pt>
          <cx:pt idx="458">0.050933276439641399</cx:pt>
          <cx:pt idx="459">0.108567813728916</cx:pt>
          <cx:pt idx="460">0.121333473424486</cx:pt>
          <cx:pt idx="461">0.077244155960904698</cx:pt>
          <cx:pt idx="462">0.0076440453859186602</cx:pt>
          <cx:pt idx="463">0.0092047849701342895</cx:pt>
          <cx:pt idx="464">-0.0155661347917185</cx:pt>
          <cx:pt idx="465">-0.052247093836683398</cx:pt>
          <cx:pt idx="466">-0.054852322648957202</cx:pt>
          <cx:pt idx="467">-0.045778087311403599</cx:pt>
          <cx:pt idx="468">-0.044197488256412801</cx:pt>
          <cx:pt idx="469">-0.058507781621508603</cx:pt>
          <cx:pt idx="470">-0.0590789206137158</cx:pt>
          <cx:pt idx="471">-0.038795627523008198</cx:pt>
          <cx:pt idx="472">-0.040413154004966097</cx:pt>
          <cx:pt idx="473">-0.0293569168668553</cx:pt>
          <cx:pt idx="474">-0.017473745956984001</cx:pt>
          <cx:pt idx="475">-0.00411930798892793</cx:pt>
          <cx:pt idx="476">-0.00014173589538642799</cx:pt>
          <cx:pt idx="477">2.7130437002555602e-05</cx:pt>
          <cx:pt idx="478">-0.00083869273191398898</cx:pt>
          <cx:pt idx="479">-0.00061305827109924395</cx:pt>
          <cx:pt idx="480">-0.00804333461837832</cx:pt>
          <cx:pt idx="481">-0.034468238421545401</cx:pt>
          <cx:pt idx="482">-0.10225418774008101</cx:pt>
          <cx:pt idx="483">-0.16859506530736901</cx:pt>
          <cx:pt idx="484">-0.172512045412367</cx:pt>
          <cx:pt idx="485">-0.14397262757336499</cx:pt>
          <cx:pt idx="486">-0.095077294142010396</cx:pt>
          <cx:pt idx="487">-0.044666706243229402</cx:pt>
          <cx:pt idx="488">0.013059605907367801</cx:pt>
          <cx:pt idx="489">0.046755559334297501</cx:pt>
          <cx:pt idx="490">0.030358251733323099</cx:pt>
          <cx:pt idx="491">0.042421687136057699</cx:pt>
          <cx:pt idx="492">-0.024222130306642602</cx:pt>
          <cx:pt idx="493">-0.067080415124363704</cx:pt>
          <cx:pt idx="494">-0.0186470351793236</cx:pt>
          <cx:pt idx="495">-0.039796063464244101</cx:pt>
          <cx:pt idx="496">-0.028693971642481102</cx:pt>
          <cx:pt idx="497">-0.055623209420439003</cx:pt>
          <cx:pt idx="498">-0.062894129945510704</cx:pt>
          <cx:pt idx="499">-0.042382791156115901</cx:pt>
          <cx:pt idx="500">-0.036257323489423399</cx:pt>
          <cx:pt idx="501">-0.019293265909967799</cx:pt>
          <cx:pt idx="502">-0.0039780961594200002</cx:pt>
          <cx:pt idx="503">-0.00073373600032428403</cx:pt>
          <cx:pt idx="504">-0.00073620840109729602</cx:pt>
          <cx:pt idx="505">0.00049443527263704704</cx:pt>
          <cx:pt idx="506">0.00082026072942404304</cx:pt>
          <cx:pt idx="507">-0.0073570251088768803</cx:pt>
          <cx:pt idx="508">-0.012666701133766599</cx:pt>
          <cx:pt idx="509">-0.0420507521013209</cx:pt>
          <cx:pt idx="510">-0.086802074969693402</cx:pt>
          <cx:pt idx="511">-0.12516007306034399</cx:pt>
          <cx:pt idx="512">-0.14144873237152999</cx:pt>
          <cx:pt idx="513">-0.15275621015263899</cx:pt>
          <cx:pt idx="514">-0.12908803285602999</cx:pt>
          <cx:pt idx="515">-0.0383381545288079</cx:pt>
          <cx:pt idx="516">0.010010631456674799</cx:pt>
          <cx:pt idx="517">0.022080774094845601</cx:pt>
          <cx:pt idx="518">-0.0146532971223846</cx:pt>
          <cx:pt idx="519">-0.024450237092697402</cx:pt>
          <cx:pt idx="520">0.0151736583495198</cx:pt>
          <cx:pt idx="521">0.011890762716201099</cx:pt>
          <cx:pt idx="522">-0.0110997596669866</cx:pt>
          <cx:pt idx="523">-0.026923626863477799</cx:pt>
          <cx:pt idx="524">-0.048430890393400101</cx:pt>
          <cx:pt idx="525">-0.085793832753421104</cx:pt>
          <cx:pt idx="526">-0.060567916876991298</cx:pt>
          <cx:pt idx="527">-0.042752546050225798</cx:pt>
          <cx:pt idx="528">-0.030294674130533002</cx:pt>
          <cx:pt idx="529">-0.0054373207914555199</cx:pt>
          <cx:pt idx="530">0.00154486341807406</cx:pt>
          <cx:pt idx="531">0.00016939038272606799</cx:pt>
          <cx:pt idx="532">-0.00055593096184780404</cx:pt>
          <cx:pt idx="533">0.00032409406410855199</cx:pt>
          <cx:pt idx="534">0.00094709266109408601</cx:pt>
          <cx:pt idx="535">0.00114195346621644</cx:pt>
          <cx:pt idx="536">0.0097523455982482</cx:pt>
          <cx:pt idx="537">-0.029949887047736899</cx:pt>
          <cx:pt idx="538">-0.039160447104311297</cx:pt>
          <cx:pt idx="539">-0.0205645459635906</cx:pt>
          <cx:pt idx="540">-0.058649449865683601</cx:pt>
          <cx:pt idx="541">-0.096716473740889805</cx:pt>
          <cx:pt idx="542">-0.104683534013082</cx:pt>
          <cx:pt idx="543">-0.082301790178904696</cx:pt>
          <cx:pt idx="544">-0.097821201798902704</cx:pt>
          <cx:pt idx="545">-0.069000561928833207</cx:pt>
          <cx:pt idx="546">-0.0250139213272828</cx:pt>
          <cx:pt idx="547">0.0060886215893192399</cx:pt>
          <cx:pt idx="548">0.052382563715294303</cx:pt>
          <cx:pt idx="549">0.023224025979075101</cx:pt>
          <cx:pt idx="550">0.014102141302241401</cx:pt>
          <cx:pt idx="551">-0.013010724263598001</cx:pt>
          <cx:pt idx="552">-0.092129537127539504</cx:pt>
          <cx:pt idx="553">-0.085753506635541807</cx:pt>
          <cx:pt idx="554">-0.049651139937799502</cx:pt>
          <cx:pt idx="555">-0.037473211944269197</cx:pt>
          <cx:pt idx="556">-0.020797552558022299</cx:pt>
          <cx:pt idx="557">-0.0029673129542332</cx:pt>
          <cx:pt idx="558">-0.00042602687187309101</cx:pt>
          <cx:pt idx="559">-0.00066841053797573604</cx:pt>
          <cx:pt idx="560">-7.1180339705482405e-05</cx:pt>
          <cx:pt idx="561">-0.00107689707972315</cx:pt>
          <cx:pt idx="562">0.0029301739107196099</cx:pt>
          <cx:pt idx="563">0.0084787760168075592</cx:pt>
          <cx:pt idx="564">0.032038319725274898</cx:pt>
          <cx:pt idx="565">0.0058147261287919303</cx:pt>
          <cx:pt idx="566">0.035458460704921098</cx:pt>
          <cx:pt idx="567">0.032237990881820201</cx:pt>
          <cx:pt idx="568">0.0463692801794824</cx:pt>
          <cx:pt idx="569">0.0083601176865438203</cx:pt>
          <cx:pt idx="570">-0.042447098379605697</cx:pt>
          <cx:pt idx="571">-0.061307014985648403</cx:pt>
          <cx:pt idx="572">-0.15806943642257801</cx:pt>
          <cx:pt idx="573">-0.096636264185801901</cx:pt>
          <cx:pt idx="574">-0.069295484869449697</cx:pt>
          <cx:pt idx="575">0.0011972733707673201</cx:pt>
          <cx:pt idx="576">-0.021814630194968199</cx:pt>
          <cx:pt idx="577">-0.0013331630413429699</cx:pt>
          <cx:pt idx="578">0.0258341515328404</cx:pt>
          <cx:pt idx="579">0.021948121935845701</cx:pt>
          <cx:pt idx="580">-0.046600961864538597</cx:pt>
          <cx:pt idx="581">-0.066769993565571895</cx:pt>
          <cx:pt idx="582">-0.036090799768002203</cx:pt>
          <cx:pt idx="583">-0.029366403480605201</cx:pt>
          <cx:pt idx="584">-0.019690799609470799</cx:pt>
          <cx:pt idx="585">-0.0073140480302368903</cx:pt>
          <cx:pt idx="586">-0.00062444704288182698</cx:pt>
          <cx:pt idx="587">-0.00033073674667399199</cx:pt>
          <cx:pt idx="588">0.00044228478871098301</cx:pt>
          <cx:pt idx="589">-0.00029679591243929001</cx:pt>
          <cx:pt idx="590">0.0042972426768904896</cx:pt>
          <cx:pt idx="591">0.0056350240366166296</cx:pt>
          <cx:pt idx="592">0.025462676230389399</cx:pt>
          <cx:pt idx="593">0.045283313119787401</cx:pt>
          <cx:pt idx="594">0.0560059300904635</cx:pt>
          <cx:pt idx="595">0.10740151220786801</cx:pt>
          <cx:pt idx="596">0.097554676794891604</cx:pt>
          <cx:pt idx="597">0.058789890204464901</cx:pt>
          <cx:pt idx="598">0.027287669163586801</cx:pt>
          <cx:pt idx="599">-0.035473474517919601</cx:pt>
          <cx:pt idx="600">-0.082588967722005996</cx:pt>
          <cx:pt idx="601">-0.129349617885191</cx:pt>
          <cx:pt idx="602">-0.074990604702823593</cx:pt>
          <cx:pt idx="603">0.0087467791124855292</cx:pt>
          <cx:pt idx="604">0.0033469804817206701</cx:pt>
          <cx:pt idx="605">0.025048464742158601</cx:pt>
          <cx:pt idx="606">0.0093037801610034096</cx:pt>
          <cx:pt idx="607">-0.034006826036400102</cx:pt>
          <cx:pt idx="608">-0.032461991319328698</cx:pt>
          <cx:pt idx="609">-0.0395625432828733</cx:pt>
          <cx:pt idx="610">-0.038302142829705101</cx:pt>
          <cx:pt idx="611">-0.018815111991002598</cx:pt>
          <cx:pt idx="612">-0.0081252377633881708</cx:pt>
          <cx:pt idx="613">-0.0039442744166931004</cx:pt>
          <cx:pt idx="614">-0.00163540762021635</cx:pt>
          <cx:pt idx="615">-0.000304133828724428</cx:pt>
          <cx:pt idx="616">-0.00042646309630358698</cx:pt>
          <cx:pt idx="617">0.00020575052885204301</cx:pt>
          <cx:pt idx="618">-0.000791563131001483</cx:pt>
          <cx:pt idx="619">0.0028902910585873998</cx:pt>
          <cx:pt idx="620">0.0152078923866727</cx:pt>
          <cx:pt idx="621">0.039347218505496502</cx:pt>
          <cx:pt idx="622">0.047098137322506201</cx:pt>
          <cx:pt idx="623">0.087212426992411898</cx:pt>
          <cx:pt idx="624">0.102144321464867</cx:pt>
          <cx:pt idx="625">0.074545556430281296</cx:pt>
          <cx:pt idx="626">0.0535601646278843</cx:pt>
          <cx:pt idx="627">0.021164640679810699</cx:pt>
          <cx:pt idx="628">-0.017697148208988801</cx:pt>
          <cx:pt idx="629">-0.027783968831499299</cx:pt>
          <cx:pt idx="630">-0.037867672290865698</cx:pt>
          <cx:pt idx="631">0.0082708602135933007</cx:pt>
          <cx:pt idx="632">-0.015835987748580999</cx:pt>
          <cx:pt idx="633">0.012830657705944701</cx:pt>
          <cx:pt idx="634">-0.0119281749608277</cx:pt>
          <cx:pt idx="635">-0.046591640592400299</cx:pt>
          <cx:pt idx="636">-0.0386840364236044</cx:pt>
          <cx:pt idx="637">-0.044642888750649097</cx:pt>
          <cx:pt idx="638">-0.035661232794089101</cx:pt>
          <cx:pt idx="639">-0.0141158503719921</cx:pt>
          <cx:pt idx="640">-0.0054871939330499797</cx:pt>
          <cx:pt idx="641">-0.0017711774270193501</cx:pt>
          <cx:pt idx="642">-0.00063375490821194699</cx:pt>
          <cx:pt idx="643">-0.00034009870740387099</cx:pt>
          <cx:pt idx="644">-0.00021389430851150899</cx:pt>
          <cx:pt idx="645">4.1591326945314797e-05</cx:pt>
          <cx:pt idx="646">0.00025084799827637102</cx:pt>
          <cx:pt idx="647">0.0016421214090734299</cx:pt>
          <cx:pt idx="648">0.0122042091248621</cx:pt>
          <cx:pt idx="649">0.024895798181838302</cx:pt>
          <cx:pt idx="650">0.038608630081863098</cx:pt>
          <cx:pt idx="651">0.047439044796771503</cx:pt>
          <cx:pt idx="652">0.084684072349523506</cx:pt>
          <cx:pt idx="653">0.086683735778288806</cx:pt>
          <cx:pt idx="654">0.060470008629981399</cx:pt>
          <cx:pt idx="655">0.048757083384934799</cx:pt>
          <cx:pt idx="656">0.0066662851095276102</cx:pt>
          <cx:pt idx="657">0.00077012152265380795</cx:pt>
          <cx:pt idx="658">-0.0105210707466665</cx:pt>
          <cx:pt idx="659">-0.0141200131024547</cx:pt>
          <cx:pt idx="660">-0.035345677220552901</cx:pt>
          <cx:pt idx="661">0.0045280793900591299</cx:pt>
          <cx:pt idx="662">-0.022055635773548798</cx:pt>
          <cx:pt idx="663">-0.033960524028500902</cx:pt>
          <cx:pt idx="664">-0.017629110436748401</cx:pt>
          <cx:pt idx="665">-0.030068022167491201</cx:pt>
          <cx:pt idx="666">-0.0144265594909093</cx:pt>
          <cx:pt idx="667">-0.0079704001080127696</cx:pt>
          <cx:pt idx="668">-0.0028194824991646999</cx:pt>
          <cx:pt idx="669">-0.00043597572364224298</cx:pt>
          <cx:pt idx="670">0.00054978389906419503</cx:pt>
          <cx:pt idx="671">-0.00032928989771853902</cx:pt>
          <cx:pt idx="672">0.00039923289333766802</cx:pt>
          <cx:pt idx="673">-0.00086800460696566503</cx:pt>
          <cx:pt idx="674">0.00199703700453862</cx:pt>
          <cx:pt idx="675">0.0070589151818934498</cx:pt>
          <cx:pt idx="676">0.018200421250323898</cx:pt>
          <cx:pt idx="677">0.025751535411116799</cx:pt>
          <cx:pt idx="678">0.023996305927282101</cx:pt>
          <cx:pt idx="679">0.0290481980793907</cx:pt>
          <cx:pt idx="680">0.049601801508446501</cx:pt>
          <cx:pt idx="681">0.033769678967585599</cx:pt>
          <cx:pt idx="682">0.016223765026154701</cx:pt>
          <cx:pt idx="683">-0.021376327100002899</cx:pt>
          <cx:pt idx="684">-0.0289581294325112</cx:pt>
          <cx:pt idx="685">-0.036094961576275897</cx:pt>
          <cx:pt idx="686">-0.043918924482401298</cx:pt>
          <cx:pt idx="687">-0.046351682988526897</cx:pt>
          <cx:pt idx="688">-0.0511402312863476</cx:pt>
          <cx:pt idx="689">-0.028694612596593901</cx:pt>
          <cx:pt idx="690">-0.047137747951506499</cx:pt>
          <cx:pt idx="691">-0.0324312605566646</cx:pt>
          <cx:pt idx="692">-0.0089607989786334493</cx:pt>
          <cx:pt idx="693">-0.0062415833491098402</cx:pt>
          <cx:pt idx="694">0.004981380299156</cx:pt>
          <cx:pt idx="695">0.0070563480129216599</cx:pt>
          <cx:pt idx="696">-0.0015617341953509799</cx:pt>
          <cx:pt idx="697">-0.0020525552701607</cx:pt>
          <cx:pt idx="698">-0.00041321193219599002</cx:pt>
          <cx:pt idx="699">0.000287989328700029</cx:pt>
          <cx:pt idx="700">6.1933148594082695e-05</cx:pt>
          <cx:pt idx="701">-0.00024032037136705099</cx:pt>
          <cx:pt idx="702">7.7199735873698298e-05</cx:pt>
          <cx:pt idx="703">0.0010547196002407399</cx:pt>
          <cx:pt idx="704">0.0058480349189613404</cx:pt>
          <cx:pt idx="705">0.018299042631521899</cx:pt>
          <cx:pt idx="706">0.0038554009409723401</cx:pt>
          <cx:pt idx="707">0.016338357041841899</cx:pt>
          <cx:pt idx="708">0.029148296047162198</cx:pt>
          <cx:pt idx="709">0.0019955486330443398</cx:pt>
          <cx:pt idx="710">-0.0289263988666731</cx:pt>
          <cx:pt idx="711">-0.020459979227719902</cx:pt>
          <cx:pt idx="712">-0.0063930967030058896</cx:pt>
          <cx:pt idx="713">0.013844968111836701</cx:pt>
          <cx:pt idx="714">0.019875442862817599</cx:pt>
          <cx:pt idx="715">0.021272149085716199</cx:pt>
          <cx:pt idx="716">0.030311980741664898</cx:pt>
          <cx:pt idx="717">0.0026632496998709502</cx:pt>
          <cx:pt idx="718">-0.0190852149234833</cx:pt>
          <cx:pt idx="719">0.0079709292296121208</cx:pt>
          <cx:pt idx="720">0.0086222603903317093</cx:pt>
          <cx:pt idx="721">0.00500499141269585</cx:pt>
          <cx:pt idx="722">0.0086278487500270895</cx:pt>
          <cx:pt idx="723">0.0027573516112566398</cx:pt>
          <cx:pt idx="724">0.00054564684834731698</cx:pt>
          <cx:pt idx="725">-0.00016359017128684999</cx:pt>
          <cx:pt idx="726">-0.00066516735007953799</cx:pt>
          <cx:pt idx="727">7.2196028443104396e-05</cx:pt>
          <cx:pt idx="728">0.00022446267405705299</cx:pt>
          <cx:pt idx="729">-0.00019794163566190501</cx:pt>
          <cx:pt idx="730">-1.64224649774688e-05</cx:pt>
          <cx:pt idx="731">0.00043841178475633298</cx:pt>
          <cx:pt idx="732">0.00049824558413696896</cx:pt>
          <cx:pt idx="733">0.0091525985583332803</cx:pt>
          <cx:pt idx="734">0.011763945424825799</cx:pt>
          <cx:pt idx="735">0.0135544197201658</cx:pt>
          <cx:pt idx="736">0.016067610845160001</cx:pt>
          <cx:pt idx="737">0.023502475117237</cx:pt>
          <cx:pt idx="738">0.026814796152778399</cx:pt>
          <cx:pt idx="739">0.0316338353994573</cx:pt>
          <cx:pt idx="740">0.043328491117447201</cx:pt>
          <cx:pt idx="741">0.047355787577094001</cx:pt>
          <cx:pt idx="742">0.048950247514495997</cx:pt>
          <cx:pt idx="743">0.038079429752843903</cx:pt>
          <cx:pt idx="744">0.043856554207953098</cx:pt>
          <cx:pt idx="745">0.0379814499027726</cx:pt>
          <cx:pt idx="746">0.0237956075286524</cx:pt>
          <cx:pt idx="747">0.018477526462548799</cx:pt>
          <cx:pt idx="748">0.011857728481567799</cx:pt>
          <cx:pt idx="749">0.00623103727394994</cx:pt>
          <cx:pt idx="750">0.00109229167613603</cx:pt>
          <cx:pt idx="751">-0.00073335669647566003</cx:pt>
          <cx:pt idx="752">0.00023800726380692001</cx:pt>
          <cx:pt idx="753">0.000192385332365211</cx:pt>
          <cx:pt idx="754">0.000561778717406825</cx:pt>
          <cx:pt idx="755">0.00088099531646760904</cx:pt>
          <cx:pt idx="756">0.000540537906390007</cx:pt>
          <cx:pt idx="757">-0.00056512868134750503</cx:pt>
          <cx:pt idx="758">0.00021337958789260101</cx:pt>
          <cx:pt idx="759">-0.00038101146007871102</cx:pt>
          <cx:pt idx="760">7.4159404248392199e-05</cx:pt>
          <cx:pt idx="761">0.00018389522104253399</cx:pt>
          <cx:pt idx="762">0.00057781239932660296</cx:pt>
          <cx:pt idx="763">0.000103954469435627</cx:pt>
          <cx:pt idx="764">0.00031568164500227398</cx:pt>
          <cx:pt idx="765">0.00085580904380747904</cx:pt>
          <cx:pt idx="766">0.00066578412072146201</cx:pt>
          <cx:pt idx="767">0.0034415063605089499</cx:pt>
          <cx:pt idx="768">0.0043409765077215903</cx:pt>
          <cx:pt idx="769">0.0034046807962345802</cx:pt>
          <cx:pt idx="770">0.0083019975851699197</cx:pt>
          <cx:pt idx="771">0.0051429271835687802</cx:pt>
          <cx:pt idx="772">0.0027162911221922498</cx:pt>
          <cx:pt idx="773">0.0046055950579702003</cx:pt>
          <cx:pt idx="774">0.0091493670046390793</cx:pt>
          <cx:pt idx="775">0.0016389186501949099</cx:pt>
          <cx:pt idx="776">0.00090415959019903003</cx:pt>
          <cx:pt idx="777">0.00053675791578728196</cx:pt>
          <cx:pt idx="778">0.00065200825453406498</cx:pt>
          <cx:pt idx="779">-8.2870883626444893e-05</cx:pt>
          <cx:pt idx="780">0.00020604470919671799</cx:pt>
          <cx:pt idx="781">0.0015170904544335</cx:pt>
          <cx:pt idx="782">7.5103042055489505e-05</cx:pt>
          <cx:pt idx="783">0.00051069063498534702</cx:pt>
          <cx:pt idx="784">0.00057303499437254496</cx:pt>
          <cx:pt idx="785">0.00018978405289029774</cx:pt>
          <cx:pt idx="786">-0.0019808263747747002</cx:pt>
          <cx:pt idx="787">-0.0039171224910645747</cx:pt>
          <cx:pt idx="788">-0.00675917548694825</cx:pt>
          <cx:pt idx="789">-0.0036535325458437501</cx:pt>
          <cx:pt idx="790">0.0027914685915210748</cx:pt>
          <cx:pt idx="791">-0.0066822904423726251</cx:pt>
          <cx:pt idx="792">-0.0008107207005941425</cx:pt>
          <cx:pt idx="793">0.01292213292138745</cx:pt>
          <cx:pt idx="794">0.0073907280168030252</cx:pt>
          <cx:pt idx="795">0.0071830127645994496</cx:pt>
          <cx:pt idx="796">-0.0077056226992237749</cx:pt>
          <cx:pt idx="797">0.00065806894392317502</cx:pt>
          <cx:pt idx="798">-0.0064766034859354248</cx:pt>
          <cx:pt idx="799">-0.013921525083365775</cx:pt>
          <cx:pt idx="800">-0.010775895983388826</cx:pt>
          <cx:pt idx="801">-0.012384809180815675</cx:pt>
          <cx:pt idx="802">-0.011864986276988424</cx:pt>
          <cx:pt idx="803">-0.013783214096161725</cx:pt>
          <cx:pt idx="804">-0.006740290879269</cx:pt>
          <cx:pt idx="805">-0.00344484852012595</cx:pt>
          <cx:pt idx="806">-0.0010228284171812224</cx:pt>
          <cx:pt idx="807">0.00040270439866430251</cx:pt>
          <cx:pt idx="808">-0.00032506120426591248</cx:pt>
          <cx:pt idx="809">2.1226361979277576e-05</cx:pt>
          <cx:pt idx="810">-0.00017841469176935201</cx:pt>
          <cx:pt idx="811">0.00063818041613277496</cx:pt>
          <cx:pt idx="812">0.0010329716079383576</cx:pt>
          <cx:pt idx="813">-0.0030526336393647499</cx:pt>
          <cx:pt idx="814">-0.0086903917986871256</cx:pt>
          <cx:pt idx="815">-0.010175616427674925</cx:pt>
          <cx:pt idx="816">-0.01229895684727735</cx:pt>
          <cx:pt idx="817">0.0036496053946307502</cx:pt>
          <cx:pt idx="818">0.0025376675781293252</cx:pt>
          <cx:pt idx="819">-0.013311847758615426</cx:pt>
          <cx:pt idx="820">-0.0075998014342642996</cx:pt>
          <cx:pt idx="821">0.00046833944072672748</cx:pt>
          <cx:pt idx="822">0.0097285584525765249</cx:pt>
          <cx:pt idx="823">-0.0012641051268020701</cx:pt>
          <cx:pt idx="824">0.0096356032369794755</cx:pt>
          <cx:pt idx="825">0.0022257289020115173</cx:pt>
          <cx:pt idx="826">-0.0035084943838924751</cx:pt>
          <cx:pt idx="827">0.0067293197846865251</cx:pt>
          <cx:pt idx="828">0.00081353681565478255</cx:pt>
          <cx:pt idx="829">-0.014729147241820674</cx:pt>
          <cx:pt idx="830">-0.010140342588369825</cx:pt>
          <cx:pt idx="831">-0.0069265492787001746</cx:pt>
          <cx:pt idx="832">-0.0081347960774811254</cx:pt>
          <cx:pt idx="833">0.0056724770544430503</cx:pt>
          <cx:pt idx="834">0.0063092305262205254</cx:pt>
          <cx:pt idx="835">0.00087836194133563002</cx:pt>
          <cx:pt idx="836">0.00036644885032578002</cx:pt>
          <cx:pt idx="837">-0.00010517735605967275</cx:pt>
          <cx:pt idx="838">-6.0228485336663748e-05</cx:pt>
          <cx:pt idx="839">0.00077294072266510751</cx:pt>
          <cx:pt idx="840">0.0013493011009844201</cx:pt>
          <cx:pt idx="841">-0.004322187527232125</cx:pt>
          <cx:pt idx="842">-0.0080226413439188002</cx:pt>
          <cx:pt idx="843">-0.0057184131395631253</cx:pt>
          <cx:pt idx="844">-0.0075617352038653751</cx:pt>
          <cx:pt idx="845">-0.0018662939420957475</cx:pt>
          <cx:pt idx="846">0.0075667346248210502</cx:pt>
          <cx:pt idx="847">-0.00080440740930848504</cx:pt>
          <cx:pt idx="848">-0.0074926688738812504</cx:pt>
          <cx:pt idx="849">-0.0043415877604161502</cx:pt>
          <cx:pt idx="850">-0.0050945159213412246</cx:pt>
          <cx:pt idx="851">0.00034649385431595751</cx:pt>
          <cx:pt idx="852">0.005724073020275125</cx:pt>
          <cx:pt idx="853">0.01097826234688885</cx:pt>
          <cx:pt idx="854">0.019263224542453525</cx:pt>
          <cx:pt idx="855">0.0069659919822693001</cx:pt>
          <cx:pt idx="856">0.0099768504981163492</cx:pt>
          <cx:pt idx="857">0.0073455424410273753</cx:pt>
          <cx:pt idx="858">0.0011557435724243101</cx:pt>
          <cx:pt idx="859">0.0061041834004738754</cx:pt>
          <cx:pt idx="860">-0.00060891468608612997</cx:pt>
          <cx:pt idx="861">0.0069351530114463251</cx:pt>
          <cx:pt idx="862">0.0065033904804852501</cx:pt>
          <cx:pt idx="863">0.003247426725731225</cx:pt>
          <cx:pt idx="864">0.0011116842385435375</cx:pt>
          <cx:pt idx="865">9.3478342833217756e-06</cx:pt>
          <cx:pt idx="866">-1.9108998923295e-05</cx:pt>
          <cx:pt idx="867">0.00074854257466302251</cx:pt>
          <cx:pt idx="868">0.00088755272903497497</cx:pt>
          <cx:pt idx="869">-0.0029832914169016498</cx:pt>
          <cx:pt idx="870">-0.0049616185940784497</cx:pt>
          <cx:pt idx="871">-0.010796559222265975</cx:pt>
          <cx:pt idx="872">-0.01379507608291175</cx:pt>
          <cx:pt idx="873">-0.010941948410583074</cx:pt>
          <cx:pt idx="874">-0.0040017807242504746</cx:pt>
          <cx:pt idx="875">-0.0074876902437223253</cx:pt>
          <cx:pt idx="876">-0.0077690885086934497</cx:pt>
          <cx:pt idx="877">-0.0043948422475306751</cx:pt>
          <cx:pt idx="878">-0.01038041451072215</cx:pt>
          <cx:pt idx="879">-0.0055775638625021997</cx:pt>
          <cx:pt idx="880">0.0032264889340271</cx:pt>
          <cx:pt idx="881">0.0099311811307082505</cx:pt>
          <cx:pt idx="882">0.0042207138310810747</cx:pt>
          <cx:pt idx="883">0.0025328005071443252</cx:pt>
          <cx:pt idx="884">0.00057303499437254496</cx:pt>
          <cx:pt idx="885">0.00018978405289029774</cx:pt>
          <cx:pt idx="886">-0.0019808263747747002</cx:pt>
          <cx:pt idx="887">-0.0039171224910645747</cx:pt>
          <cx:pt idx="888">-0.00675917548694825</cx:pt>
          <cx:pt idx="889">-0.0036535325458437501</cx:pt>
          <cx:pt idx="890">0.0027914685915210748</cx:pt>
          <cx:pt idx="891">-0.0066822904423726251</cx:pt>
          <cx:pt idx="892">-0.0008107207005941425</cx:pt>
          <cx:pt idx="893">0.01292213292138745</cx:pt>
          <cx:pt idx="894">0.0073907280168030252</cx:pt>
          <cx:pt idx="895">0.0071830127645994496</cx:pt>
          <cx:pt idx="896">-0.0077056226992237749</cx:pt>
          <cx:pt idx="897">0.00065806894392317502</cx:pt>
          <cx:pt idx="898">-0.0064766034859354248</cx:pt>
          <cx:pt idx="899">-0.013921525083365775</cx:pt>
          <cx:pt idx="900">-0.010775895983388826</cx:pt>
          <cx:pt idx="901">-0.012384809180815675</cx:pt>
          <cx:pt idx="902">-0.011864986276988424</cx:pt>
          <cx:pt idx="903">-0.013783214096161725</cx:pt>
          <cx:pt idx="904">-0.006740290879269</cx:pt>
          <cx:pt idx="905">-0.00344484852012595</cx:pt>
          <cx:pt idx="906">-0.0010228284171812224</cx:pt>
          <cx:pt idx="907">0.00040270439866430251</cx:pt>
          <cx:pt idx="908">-0.00032506120426591248</cx:pt>
          <cx:pt idx="909">2.1226361979277576e-05</cx:pt>
          <cx:pt idx="910">-0.00017841469176935201</cx:pt>
          <cx:pt idx="911">0.00063818041613277496</cx:pt>
          <cx:pt idx="912">0.0010329716079383576</cx:pt>
          <cx:pt idx="913">-0.0030526336393647499</cx:pt>
          <cx:pt idx="914">-0.0086903917986871256</cx:pt>
          <cx:pt idx="915">-0.010175616427674925</cx:pt>
          <cx:pt idx="916">-0.01229895684727735</cx:pt>
          <cx:pt idx="917">0.0036496053946307502</cx:pt>
          <cx:pt idx="918">0.0025376675781293252</cx:pt>
          <cx:pt idx="919">-0.013311847758615426</cx:pt>
          <cx:pt idx="920">-0.0075998014342642996</cx:pt>
          <cx:pt idx="921">0.00046833944072672748</cx:pt>
          <cx:pt idx="922">0.0097285584525765249</cx:pt>
          <cx:pt idx="923">-0.0012641051268020701</cx:pt>
          <cx:pt idx="924">0.0096356032369794755</cx:pt>
          <cx:pt idx="925">0.0022257289020115173</cx:pt>
          <cx:pt idx="926">-0.0035084943838924751</cx:pt>
          <cx:pt idx="927">0.0067293197846865251</cx:pt>
          <cx:pt idx="928">0.00081353681565478255</cx:pt>
          <cx:pt idx="929">-0.014729147241820674</cx:pt>
          <cx:pt idx="930">-0.010140342588369825</cx:pt>
          <cx:pt idx="931">-0.0069265492787001746</cx:pt>
          <cx:pt idx="932">-0.0081347960774811254</cx:pt>
          <cx:pt idx="933">0.0056724770544430503</cx:pt>
          <cx:pt idx="934">0.0063092305262205254</cx:pt>
          <cx:pt idx="935">0.00087836194133563002</cx:pt>
          <cx:pt idx="936">0.00036644885032578002</cx:pt>
          <cx:pt idx="937">-0.00010517735605967275</cx:pt>
          <cx:pt idx="938">-6.0228485336663748e-05</cx:pt>
          <cx:pt idx="939">0.00077294072266510751</cx:pt>
          <cx:pt idx="940">0.0013493011009844201</cx:pt>
          <cx:pt idx="941">-0.004322187527232125</cx:pt>
          <cx:pt idx="942">-0.0080226413439188002</cx:pt>
          <cx:pt idx="943">-0.0057184131395631253</cx:pt>
          <cx:pt idx="944">-0.0075617352038653751</cx:pt>
          <cx:pt idx="945">-0.0018662939420957475</cx:pt>
          <cx:pt idx="946">0.0075667346248210502</cx:pt>
          <cx:pt idx="947">-0.00080440740930848504</cx:pt>
          <cx:pt idx="948">-0.0074926688738812504</cx:pt>
          <cx:pt idx="949">-0.0043415877604161502</cx:pt>
          <cx:pt idx="950">-0.0050945159213412246</cx:pt>
          <cx:pt idx="951">0.00034649385431595751</cx:pt>
          <cx:pt idx="952">0.005724073020275125</cx:pt>
          <cx:pt idx="953">0.01097826234688885</cx:pt>
          <cx:pt idx="954">0.019263224542453525</cx:pt>
          <cx:pt idx="955">0.0069659919822693001</cx:pt>
          <cx:pt idx="956">0.0099768504981163492</cx:pt>
          <cx:pt idx="957">0.0073455424410273753</cx:pt>
          <cx:pt idx="958">0.0011557435724243101</cx:pt>
          <cx:pt idx="959">0.0061041834004738754</cx:pt>
          <cx:pt idx="960">-0.00060891468608612997</cx:pt>
          <cx:pt idx="961">0.0069351530114463251</cx:pt>
          <cx:pt idx="962">0.0065033904804852501</cx:pt>
          <cx:pt idx="963">0.003247426725731225</cx:pt>
          <cx:pt idx="964">0.0011116842385435375</cx:pt>
          <cx:pt idx="965">9.3478342833217756e-06</cx:pt>
          <cx:pt idx="966">-1.9108998923295e-05</cx:pt>
          <cx:pt idx="967">0.00074854257466302251</cx:pt>
          <cx:pt idx="968">0.00088755272903497497</cx:pt>
          <cx:pt idx="969">-0.0029832914169016498</cx:pt>
          <cx:pt idx="970">-0.0049616185940784497</cx:pt>
          <cx:pt idx="971">-0.010796559222265975</cx:pt>
          <cx:pt idx="972">-0.01379507608291175</cx:pt>
          <cx:pt idx="973">-0.010941948410583074</cx:pt>
          <cx:pt idx="974">-0.0040017807242504746</cx:pt>
          <cx:pt idx="975">-0.0074876902437223253</cx:pt>
          <cx:pt idx="976">-0.0077690885086934497</cx:pt>
          <cx:pt idx="977">-0.0043948422475306751</cx:pt>
          <cx:pt idx="978">-0.01038041451072215</cx:pt>
          <cx:pt idx="979">-0.0055775638625021997</cx:pt>
          <cx:pt idx="980">0.0032264889340271</cx:pt>
          <cx:pt idx="981">0.0099311811307082505</cx:pt>
          <cx:pt idx="982">0.0042207138310810747</cx:pt>
          <cx:pt idx="983">0.0025328005071443252</cx:pt>
          <cx:pt idx="984">0.00057303499437254496</cx:pt>
          <cx:pt idx="985">0.00018978405289029774</cx:pt>
          <cx:pt idx="986">-0.0019808263747747002</cx:pt>
          <cx:pt idx="987">-0.0039171224910645747</cx:pt>
          <cx:pt idx="988">-0.00675917548694825</cx:pt>
          <cx:pt idx="989">-0.0036535325458437501</cx:pt>
          <cx:pt idx="990">0.0027914685915210748</cx:pt>
          <cx:pt idx="991">-0.0066822904423726251</cx:pt>
          <cx:pt idx="992">-0.0008107207005941425</cx:pt>
          <cx:pt idx="993">0.01292213292138745</cx:pt>
          <cx:pt idx="994">0.0073907280168030252</cx:pt>
          <cx:pt idx="995">0.0071830127645994496</cx:pt>
          <cx:pt idx="996">-0.0077056226992237749</cx:pt>
          <cx:pt idx="997">0.00065806894392317502</cx:pt>
          <cx:pt idx="998">-0.0064766034859354248</cx:pt>
          <cx:pt idx="999">-0.013921525083365775</cx:pt>
          <cx:pt idx="1000">-0.010775895983388826</cx:pt>
          <cx:pt idx="1001">-0.012384809180815675</cx:pt>
          <cx:pt idx="1002">-0.011864986276988424</cx:pt>
          <cx:pt idx="1003">-0.013783214096161725</cx:pt>
          <cx:pt idx="1004">-0.006740290879269</cx:pt>
          <cx:pt idx="1005">-0.00344484852012595</cx:pt>
          <cx:pt idx="1006">-0.0010228284171812224</cx:pt>
          <cx:pt idx="1007">0.00040270439866430251</cx:pt>
          <cx:pt idx="1008">-0.00032506120426591248</cx:pt>
          <cx:pt idx="1009">2.1226361979277576e-05</cx:pt>
          <cx:pt idx="1010">-0.00017841469176935201</cx:pt>
          <cx:pt idx="1011">0.00063818041613277496</cx:pt>
          <cx:pt idx="1012">0.0010329716079383576</cx:pt>
          <cx:pt idx="1013">-0.0030526336393647499</cx:pt>
          <cx:pt idx="1014">-0.0086903917986871256</cx:pt>
          <cx:pt idx="1015">-0.010175616427674925</cx:pt>
          <cx:pt idx="1016">-0.01229895684727735</cx:pt>
          <cx:pt idx="1017">0.0036496053946307502</cx:pt>
          <cx:pt idx="1018">0.0025376675781293252</cx:pt>
          <cx:pt idx="1019">-0.013311847758615426</cx:pt>
          <cx:pt idx="1020">-0.0075998014342642996</cx:pt>
          <cx:pt idx="1021">0.00046833944072672748</cx:pt>
          <cx:pt idx="1022">0.0097285584525765249</cx:pt>
          <cx:pt idx="1023">-0.0012641051268020701</cx:pt>
          <cx:pt idx="1024">0.0096356032369794755</cx:pt>
          <cx:pt idx="1025">0.0022257289020115173</cx:pt>
          <cx:pt idx="1026">-0.0035084943838924751</cx:pt>
          <cx:pt idx="1027">0.0067293197846865251</cx:pt>
          <cx:pt idx="1028">0.00081353681565478255</cx:pt>
          <cx:pt idx="1029">-0.014729147241820674</cx:pt>
          <cx:pt idx="1030">-0.010140342588369825</cx:pt>
          <cx:pt idx="1031">-0.0069265492787001746</cx:pt>
          <cx:pt idx="1032">-0.0081347960774811254</cx:pt>
          <cx:pt idx="1033">0.0056724770544430503</cx:pt>
          <cx:pt idx="1034">0.0063092305262205254</cx:pt>
          <cx:pt idx="1035">0.00087836194133563002</cx:pt>
          <cx:pt idx="1036">0.00036644885032578002</cx:pt>
          <cx:pt idx="1037">-0.00010517735605967275</cx:pt>
          <cx:pt idx="1038">-6.0228485336663748e-05</cx:pt>
          <cx:pt idx="1039">0.00077294072266510751</cx:pt>
          <cx:pt idx="1040">0.0013493011009844201</cx:pt>
          <cx:pt idx="1041">-0.004322187527232125</cx:pt>
          <cx:pt idx="1042">-0.0080226413439188002</cx:pt>
          <cx:pt idx="1043">-0.0057184131395631253</cx:pt>
          <cx:pt idx="1044">-0.0075617352038653751</cx:pt>
          <cx:pt idx="1045">-0.0018662939420957475</cx:pt>
          <cx:pt idx="1046">0.0075667346248210502</cx:pt>
          <cx:pt idx="1047">-0.00080440740930848504</cx:pt>
          <cx:pt idx="1048">-0.0074926688738812504</cx:pt>
          <cx:pt idx="1049">-0.0043415877604161502</cx:pt>
          <cx:pt idx="1050">-0.0050945159213412246</cx:pt>
          <cx:pt idx="1051">0.00034649385431595751</cx:pt>
          <cx:pt idx="1052">0.005724073020275125</cx:pt>
          <cx:pt idx="1053">0.01097826234688885</cx:pt>
          <cx:pt idx="1054">0.019263224542453525</cx:pt>
          <cx:pt idx="1055">0.0069659919822693001</cx:pt>
          <cx:pt idx="1056">0.0099768504981163492</cx:pt>
          <cx:pt idx="1057">0.0073455424410273753</cx:pt>
          <cx:pt idx="1058">0.0011557435724243101</cx:pt>
          <cx:pt idx="1059">0.0061041834004738754</cx:pt>
          <cx:pt idx="1060">-0.00060891468608612997</cx:pt>
          <cx:pt idx="1061">0.0069351530114463251</cx:pt>
          <cx:pt idx="1062">0.0065033904804852501</cx:pt>
          <cx:pt idx="1063">0.003247426725731225</cx:pt>
          <cx:pt idx="1064">0.0011116842385435375</cx:pt>
          <cx:pt idx="1065">9.3478342833217756e-06</cx:pt>
          <cx:pt idx="1066">-1.9108998923295e-05</cx:pt>
          <cx:pt idx="1067">0.00074854257466302251</cx:pt>
          <cx:pt idx="1068">0.00088755272903497497</cx:pt>
          <cx:pt idx="1069">-0.0029832914169016498</cx:pt>
          <cx:pt idx="1070">-0.0049616185940784497</cx:pt>
          <cx:pt idx="1071">-0.010796559222265975</cx:pt>
          <cx:pt idx="1072">-0.01379507608291175</cx:pt>
          <cx:pt idx="1073">-0.010941948410583074</cx:pt>
          <cx:pt idx="1074">-0.0040017807242504746</cx:pt>
          <cx:pt idx="1075">-0.0074876902437223253</cx:pt>
          <cx:pt idx="1076">-0.0077690885086934497</cx:pt>
          <cx:pt idx="1077">-0.0043948422475306751</cx:pt>
          <cx:pt idx="1078">-0.01038041451072215</cx:pt>
          <cx:pt idx="1079">-0.0055775638625021997</cx:pt>
          <cx:pt idx="1080">0.0032264889340271</cx:pt>
          <cx:pt idx="1081">0.0099311811307082505</cx:pt>
          <cx:pt idx="1082">0.0042207138310810747</cx:pt>
          <cx:pt idx="1083">0.0025328005071443252</cx:pt>
        </cx:lvl>
      </cx:numDim>
    </cx:data>
    <cx:data id="198">
      <cx:numDim type="val">
        <cx:f>Sheet2!$GQ$1:$GQ$1084</cx:f>
        <cx:lvl ptCount="1084" formatCode="G/通用格式">
          <cx:pt idx="0">0.000177084484197687</cx:pt>
          <cx:pt idx="1">0.0011102654672018901</cx:pt>
          <cx:pt idx="2">-0.00061764092461925098</cx:pt>
          <cx:pt idx="3">1.24363611710627e-05</cx:pt>
          <cx:pt idx="4">0.00058468429531690301</cx:pt>
          <cx:pt idx="5">-0.00065897254850241695</cx:pt>
          <cx:pt idx="6">1.8354172669199601e-05</cx:pt>
          <cx:pt idx="7">0.00060712938328772901</cx:pt>
          <cx:pt idx="8">0.00053799571990861697</cx:pt>
          <cx:pt idx="9">-0.00013586041232782701</cx:pt>
          <cx:pt idx="10">0.00026612117423830301</cx:pt>
          <cx:pt idx="11">-0.00025788798229355698</cx:pt>
          <cx:pt idx="12">0.00043189555843901</cx:pt>
          <cx:pt idx="13">0.00024194266492166301</cx:pt>
          <cx:pt idx="14">0.00033594576453356399</cx:pt>
          <cx:pt idx="15">-5.6066928517818603e-05</cx:pt>
          <cx:pt idx="16">0.00031761968403187698</cx:pt>
          <cx:pt idx="17">0.00026281111590667402</cx:pt>
          <cx:pt idx="18">-0.00041658826241635998</cx:pt>
          <cx:pt idx="19">-0.00034483410203236902</cx:pt>
          <cx:pt idx="20">0.000183225001343703</cx:pt>
          <cx:pt idx="21">-0.00026913338534344299</cx:pt>
          <cx:pt idx="22">-0.000339203378086844</cx:pt>
          <cx:pt idx="23">-0.00029597182903542399</cx:pt>
          <cx:pt idx="24">0.000303758275836089</cx:pt>
          <cx:pt idx="25">0.00076005031271184499</cx:pt>
          <cx:pt idx="26">0.000108953382368893</cx:pt>
          <cx:pt idx="27">9.3013759981404006e-05</cx:pt>
          <cx:pt idx="28">-0.00024810416693987102</cx:pt>
          <cx:pt idx="29">0.00066837765206763399</cx:pt>
          <cx:pt idx="30">-0.00033114394809143999</cx:pt>
          <cx:pt idx="31">-0.000209598226868331</cx:pt>
          <cx:pt idx="32">1.2301699839557801e-06</cx:pt>
          <cx:pt idx="33">0.00026144605715834298</cx:pt>
          <cx:pt idx="34">0.0011343961341964801</cx:pt>
          <cx:pt idx="35">0.00040756085134781999</cx:pt>
          <cx:pt idx="36">0.000118041382554043</cx:pt>
          <cx:pt idx="37">-0.00028187361339550499</cx:pt>
          <cx:pt idx="38">-0.000363832130715152</cx:pt>
          <cx:pt idx="39">-0.00061339032824851204</cx:pt>
          <cx:pt idx="40">0.00063038340752274405</cx:pt>
          <cx:pt idx="41">0.00095298772100798701</cx:pt>
          <cx:pt idx="42">-0.00071184254273994204</cx:pt>
          <cx:pt idx="43">0.00071266699672645803</cx:pt>
          <cx:pt idx="44">0.0034189492548197401</cx:pt>
          <cx:pt idx="45">0.00072636189566670098</cx:pt>
          <cx:pt idx="46">-0.00029776981001455898</cx:pt>
          <cx:pt idx="47">0.00074360361981606904</cx:pt>
          <cx:pt idx="48">-0.000181259900092195</cx:pt>
          <cx:pt idx="49">-0.00035685463499190702</cx:pt>
          <cx:pt idx="50">-3.3462061984547797e-05</cx:pt>
          <cx:pt idx="51">0.00046261824886877599</cx:pt>
          <cx:pt idx="52">0.000239432080375399</cx:pt>
          <cx:pt idx="53">0.00021599901853102001</cx:pt>
          <cx:pt idx="54">0.00041377710088595399</cx:pt>
          <cx:pt idx="55">-0.00018399178547121701</cx:pt>
          <cx:pt idx="56">0.000188017049138301</cx:pt>
          <cx:pt idx="57">-1.5177636207503499e-05</cx:pt>
          <cx:pt idx="58">-0.00031655445331743402</cx:pt>
          <cx:pt idx="59">0.00068326522739605301</cx:pt>
          <cx:pt idx="60">0.00054022497359597105</cx:pt>
          <cx:pt idx="61">-0.00066952378366048003</cx:pt>
          <cx:pt idx="62">1.7223937250521501e-05</cx:pt>
          <cx:pt idx="63">-0.0010451978481101</cx:pt>
          <cx:pt idx="64">-0.0022098752025640801</cx:pt>
          <cx:pt idx="65">-0.0062312199873953101</cx:pt>
          <cx:pt idx="66">-0.0041269169785403802</cx:pt>
          <cx:pt idx="67">-0.00649280981704851</cx:pt>
          <cx:pt idx="68">-0.0052985334970499804</cx:pt>
          <cx:pt idx="69">-0.0090176792232970204</cx:pt>
          <cx:pt idx="70">-0.015938319377501901</cx:pt>
          <cx:pt idx="71">-0.017609109119759801</cx:pt>
          <cx:pt idx="72">-0.022869244226192399</cx:pt>
          <cx:pt idx="73">-0.0291583208596525</cx:pt>
          <cx:pt idx="74">-0.019056800171721899</cx:pt>
          <cx:pt idx="75">-0.0108378896916645</cx:pt>
          <cx:pt idx="76">-0.0106510425134236</cx:pt>
          <cx:pt idx="77">-0.0072311092351608703</cx:pt>
          <cx:pt idx="78">-0.0040655709571644997</cx:pt>
          <cx:pt idx="79">-0.0021033665608799598</cx:pt>
          <cx:pt idx="80">-0.00050952879815171397</cx:pt>
          <cx:pt idx="81">-0.00079723815190689399</cx:pt>
          <cx:pt idx="82">0.000789221106228189</cx:pt>
          <cx:pt idx="83">0.00030350991955102</cx:pt>
          <cx:pt idx="84">0.00033448570655483702</cx:pt>
          <cx:pt idx="85">-0.00074332451025516002</cx:pt>
          <cx:pt idx="86">-0.00046045048421069698</cx:pt>
          <cx:pt idx="87">0.0011144770633672301</cx:pt>
          <cx:pt idx="88">5.5621281324209501e-05</cx:pt>
          <cx:pt idx="89">-0.00025359599605732301</cx:pt>
          <cx:pt idx="90">-0.0026662518947247198</cx:pt>
          <cx:pt idx="91">-0.0065347709203882999</cx:pt>
          <cx:pt idx="92">-0.0079198645706117406</cx:pt>
          <cx:pt idx="93">-0.0081858706434819392</cx:pt>
          <cx:pt idx="94">-0.0032472111585869598</cx:pt>
          <cx:pt idx="95">0.0059606844910856296</cx:pt>
          <cx:pt idx="96">0.0059315281484531796</cx:pt>
          <cx:pt idx="97">0.0072528611500626101</cx:pt>
          <cx:pt idx="98">-0.0033399071367268699</cx:pt>
          <cx:pt idx="99">-0.0305561757908011</cx:pt>
          <cx:pt idx="100">-0.023408457015900101</cx:pt>
          <cx:pt idx="101">-0.0080070587856222401</cx:pt>
          <cx:pt idx="102">-0.034680206470470099</cx:pt>
          <cx:pt idx="103">-0.019501738907341699</cx:pt>
          <cx:pt idx="104">-0.0098996422594731896</cx:pt>
          <cx:pt idx="105">-0.025697588332685602</cx:pt>
          <cx:pt idx="106">-0.025815561580305998</cx:pt>
          <cx:pt idx="107">-0.014233596141223799</cx:pt>
          <cx:pt idx="108">-0.0057041663298596701</cx:pt>
          <cx:pt idx="109">0.00142856841074985</cx:pt>
          <cx:pt idx="110">0.000285593372143484</cx:pt>
          <cx:pt idx="111">0.00071848238122830695</cx:pt>
          <cx:pt idx="112">-0.000151819866210252</cx:pt>
          <cx:pt idx="113">-0.00049689088942730995</cx:pt>
          <cx:pt idx="114">-0.00074528202857508598</cx:pt>
          <cx:pt idx="115">0.000474326063301006</cx:pt>
          <cx:pt idx="116">-0.000266681803682077</cx:pt>
          <cx:pt idx="117">-0.0020192461447850699</cx:pt>
          <cx:pt idx="118">-0.0022816297878731902</cx:pt>
          <cx:pt idx="119">0.0057754942562892502</cx:pt>
          <cx:pt idx="120">0.0083558206833958797</cx:pt>
          <cx:pt idx="121">0.023605564906964902</cx:pt>
          <cx:pt idx="122">0.021394818286607099</cx:pt>
          <cx:pt idx="123">0.044024428201015597</cx:pt>
          <cx:pt idx="124">0.030824986247278301</cx:pt>
          <cx:pt idx="125">0.029121190878483701</cx:pt>
          <cx:pt idx="126">0.0074884037315948301</cx:pt>
          <cx:pt idx="127">0.0018110952444416</cx:pt>
          <cx:pt idx="128">-0.033367996768846497</cx:pt>
          <cx:pt idx="129">-0.010131543448679401</cx:pt>
          <cx:pt idx="130">-0.013937914300828099</cx:pt>
          <cx:pt idx="131">-0.034636703105759697</cx:pt>
          <cx:pt idx="132">-0.031823177931361399</cx:pt>
          <cx:pt idx="133">-0.036682963951838198</cx:pt>
          <cx:pt idx="134">-0.038763566226942103</cx:pt>
          <cx:pt idx="135">-0.0295412428180605</cx:pt>
          <cx:pt idx="136">-0.010066040480129899</cx:pt>
          <cx:pt idx="137">0.00061816272379566501</cx:pt>
          <cx:pt idx="138">0.0031734544654942799</cx:pt>
          <cx:pt idx="139">0.00055187142093827404</cx:pt>
          <cx:pt idx="140">0.00065083054711005098</cx:pt>
          <cx:pt idx="141">-0.00034368671444533699</cx:pt>
          <cx:pt idx="142">0.00059547221328543802</cx:pt>
          <cx:pt idx="143">-8.6495323964178703e-05</cx:pt>
          <cx:pt idx="144">0.0036173344378420702</cx:pt>
          <cx:pt idx="145">0.0042068289782442097</cx:pt>
          <cx:pt idx="146">0.012541902671463699</cx:pt>
          <cx:pt idx="147">0.0090522595618789097</cx:pt>
          <cx:pt idx="148">0.0013162745101025399</cx:pt>
          <cx:pt idx="149">0.0121402814893877</cx:pt>
          <cx:pt idx="150">0.018177118539021899</cx:pt>
          <cx:pt idx="151">0.022821749692035102</cx:pt>
          <cx:pt idx="152">0.0278396658345232</cx:pt>
          <cx:pt idx="153">0.060800453800328599</cx:pt>
          <cx:pt idx="154">0.085168824302218199</cx:pt>
          <cx:pt idx="155">0.064590072458266007</cx:pt>
          <cx:pt idx="156">-0.038177800063832097</cx:pt>
          <cx:pt idx="157">-0.0648706867768339</cx:pt>
          <cx:pt idx="158">-0.020180264061706098</cx:pt>
          <cx:pt idx="159">-0.053721472846988999</cx:pt>
          <cx:pt idx="160">-0.039557377031047503</cx:pt>
          <cx:pt idx="161">-0.017992867154183901</cx:pt>
          <cx:pt idx="162">-0.017754764585992899</cx:pt>
          <cx:pt idx="163">-0.0241424789014241</cx:pt>
          <cx:pt idx="164">-0.010346653439128399</cx:pt>
          <cx:pt idx="165">-0.0017415064332730701</cx:pt>
          <cx:pt idx="166">-0.00065102707876189402</cx:pt>
          <cx:pt idx="167">-0.00045053505631049599</cx:pt>
          <cx:pt idx="168">-7.3135691802469501e-05</cx:pt>
          <cx:pt idx="169">-0.00053602499244495105</cx:pt>
          <cx:pt idx="170">0.00067928953463967901</cx:pt>
          <cx:pt idx="171">0.0044176161174741702</cx:pt>
          <cx:pt idx="172">0.0091417145473331601</cx:pt>
          <cx:pt idx="173">0.014544668011450299</cx:pt>
          <cx:pt idx="174">0.0082414466184370806</cx:pt>
          <cx:pt idx="175">-0.0189004994329568</cx:pt>
          <cx:pt idx="176">-0.0079880346387172594</cx:pt>
          <cx:pt idx="177">-0.031605358047239102</cx:pt>
          <cx:pt idx="178">-0.022740315631099</cx:pt>
          <cx:pt idx="179">-0.0113918600293946</cx:pt>
          <cx:pt idx="180">-0.027403975935476801</cx:pt>
          <cx:pt idx="181">0.068671061470501199</cx:pt>
          <cx:pt idx="182">0.047619425271589702</cx:pt>
          <cx:pt idx="183">-0.0098654478817098192</cx:pt>
          <cx:pt idx="184">-0.039267268625826898</cx:pt>
          <cx:pt idx="185">-0.076895854135675401</cx:pt>
          <cx:pt idx="186">-0.023812946953594101</cx:pt>
          <cx:pt idx="187">-0.047794787278696502</cx:pt>
          <cx:pt idx="188">-0.016515368442939798</cx:pt>
          <cx:pt idx="189">0.053255726845306599</cx:pt>
          <cx:pt idx="190">0.027236030925161799</cx:pt>
          <cx:pt idx="191">-0.0034489839455516401</cx:pt>
          <cx:pt idx="192">-0.0182170806748259</cx:pt>
          <cx:pt idx="193">-0.0127683025105479</cx:pt>
          <cx:pt idx="194">-0.0041326756818395403</cx:pt>
          <cx:pt idx="195">-0.0011597949273343699</cx:pt>
          <cx:pt idx="196">-0.00024560278841396902</cx:pt>
          <cx:pt idx="197">0.00073965085011508803</cx:pt>
          <cx:pt idx="198">0.0054640099189040801</cx:pt>
          <cx:pt idx="199">0.0021465566077327148</cx:pt>
          <cx:pt idx="200">0.0017402304910258725</cx:pt>
          <cx:pt idx="201">0.0010911228159618026</cx:pt>
          <cx:pt idx="202">-0.00021108952699884175</cx:pt>
          <cx:pt idx="203">-0.00085348187925811251</cx:pt>
          <cx:pt idx="204">-0.0007440432365685575</cx:pt>
          <cx:pt idx="205">-0.0035438551556332752</cx:pt>
          <cx:pt idx="206">-0.0042437020856251001</cx:pt>
          <cx:pt idx="207">-0.0046179827512644253</cx:pt>
          <cx:pt idx="208">-0.00075138731646644252</cx:pt>
          <cx:pt idx="209">0.0049458481265876502</cx:pt>
          <cx:pt idx="210">-0.0018993597114691451</cx:pt>
          <cx:pt idx="211">-0.0089360905710267492</cx:pt>
          <cx:pt idx="212">-0.004075704758660475</cx:pt>
          <cx:pt idx="213">-1.162889303860455e-05</cx:pt>
          <cx:pt idx="214">0.0030283372465180502</cx:pt>
          <cx:pt idx="215">0.0068605838424738753</cx:pt>
          <cx:pt idx="216">-0.0027885724739286251</cx:pt>
          <cx:pt idx="217">-0.0023184059557092851</cx:pt>
          <cx:pt idx="218">0.0051106703117586999</cx:pt>
          <cx:pt idx="219">0.0042609435341239496</cx:pt>
          <cx:pt idx="220">-0.0039981427103461496</cx:pt>
          <cx:pt idx="221">-0.0028027361366692251</cx:pt>
          <cx:pt idx="222">-0.0022938511604628175</cx:pt>
          <cx:pt idx="223">-0.00010863928222880124</cx:pt>
          <cx:pt idx="224">0.00032231121174833998</cx:pt>
          <cx:pt idx="225">0.00046175609148023752</cx:pt>
          <cx:pt idx="226">0.00065769177704597245</cx:pt>
          <cx:pt idx="227">0.00077085825395069253</cx:pt>
          <cx:pt idx="228">-0.00060605742707649755</cx:pt>
          <cx:pt idx="229">-0.0027354560928282501</cx:pt>
          <cx:pt idx="230">-0.00071586206737721746</cx:pt>
          <cx:pt idx="231">-0.0024508922099171224</cx:pt>
          <cx:pt idx="232">-0.00083086899777439253</cx:pt>
          <cx:pt idx="233">-0.001670417714570845</cx:pt>
          <cx:pt idx="234">0.0013891539299052901</cx:pt>
          <cx:pt idx="235">-0.0060627033899894999</cx:pt>
          <cx:pt idx="236">0.003270537961341375</cx:pt>
          <cx:pt idx="237">0.0028629023671890002</cx:pt>
          <cx:pt idx="238">0.0086106522100347742</cx:pt>
          <cx:pt idx="239">0.017268860700311375</cx:pt>
          <cx:pt idx="240">0.02943501835740325</cx:pt>
          <cx:pt idx="241">0.0193202013887195</cx:pt>
          <cx:pt idx="242">0.018267971868551974</cx:pt>
          <cx:pt idx="243">0.016796857823126926</cx:pt>
          <cx:pt idx="244">0.0068591210118671498</cx:pt>
          <cx:pt idx="245">-0.0028858290088408</cx:pt>
          <cx:pt idx="246">0.0033754674072230999</cx:pt>
          <cx:pt idx="247">0.0014567611112960724</cx:pt>
          <cx:pt idx="248">-0.0061357004463063252</cx:pt>
          <cx:pt idx="249">-0.0042646881663705501</cx:pt>
          <cx:pt idx="250">-0.0014986165193248825</cx:pt>
          <cx:pt idx="251">5.3085920743521497e-05</cx:pt>
          <cx:pt idx="252">-0.00015177498354217124</cx:pt>
          <cx:pt idx="253">0.00026072739591999252</cx:pt>
          <cx:pt idx="254">0.00068184881688163003</cx:pt>
          <cx:pt idx="255">0.00079657792225551005</cx:pt>
          <cx:pt idx="256">-0.00077450236932906</cx:pt>
          <cx:pt idx="257">-0.0037690942811527501</cx:pt>
          <cx:pt idx="258">-0.0036606475147330248</cx:pt>
          <cx:pt idx="259">-0.0032763732248666752</cx:pt>
          <cx:pt idx="260">-0.0045002052687372496</cx:pt>
          <cx:pt idx="261">-0.00720339975195625</cx:pt>
          <cx:pt idx="262">0.0020600077990015151</cx:pt>
          <cx:pt idx="263">-0.0037128919821001749</cx:pt>
          <cx:pt idx="264">-0.0020692474895884576</cx:pt>
          <cx:pt idx="265">0.0046977367751985504</cx:pt>
          <cx:pt idx="266">0.01068877740765535</cx:pt>
          <cx:pt idx="267">0.015521598215483426</cx:pt>
          <cx:pt idx="268">0.028111986087422498</cx:pt>
          <cx:pt idx="269">0.021732733713073576</cx:pt>
          <cx:pt idx="270">0.010820813474916251</cx:pt>
          <cx:pt idx="271">0.020469278075211823</cx:pt>
          <cx:pt idx="272">0.020375575944919049</cx:pt>
          <cx:pt idx="273">0.004045631264333</cx:pt>
          <cx:pt idx="274">0.0052758845379474503</cx:pt>
          <cx:pt idx="275">0.0035489600193307001</cx:pt>
          <cx:pt idx="276">-0.00015252001074932649</cx:pt>
          <cx:pt idx="277">-0.00090756649935774499</cx:pt>
          <cx:pt idx="278">-0.0012790647511596925</cx:pt>
          <cx:pt idx="279">0.00019929050387747251</cx:pt>
          <cx:pt idx="280">1.5131956601822625e-06</cx:pt>
          <cx:pt idx="281">0.0001814989727770875</cx:pt>
          <cx:pt idx="282">0.00171055442531695</cx:pt>
          <cx:pt idx="283">0.0023976300448206749</cx:pt>
          <cx:pt idx="284">-0.0026370488527881751</cx:pt>
          <cx:pt idx="285">-0.0055623747215462751</cx:pt>
          <cx:pt idx="286">-0.0041354549789569253</cx:pt>
          <cx:pt idx="287">-0.0028055151244108499</cx:pt>
          <cx:pt idx="288">0.0016214278353505675</cx:pt>
          <cx:pt idx="289">-0.00218174613136144</cx:pt>
          <cx:pt idx="290">0.001677172257694615</cx:pt>
          <cx:pt idx="291">-0.003102563414188225</cx:pt>
          <cx:pt idx="292">-0.0113832958004843</cx:pt>
          <cx:pt idx="293">0.0024837183626345324</cx:pt>
          <cx:pt idx="294">0.0099088618963187759</cx:pt>
          <cx:pt idx="295">0.0141471159959585</cx:pt>
          <cx:pt idx="296">0.030232320205872999</cx:pt>
          <cx:pt idx="297">0.022696285195073523</cx:pt>
          <cx:pt idx="298">0.012060820688573899</cx:pt>
          <cx:pt idx="299">0.034329516060899498</cx:pt>
          <cx:pt idx="300">0.052044925353896702</cx:pt>
          <cx:pt idx="301">0.019160065264773499</cx:pt>
          <cx:pt idx="302">0.057613593941987999</cx:pt>
          <cx:pt idx="303">0.0070297289872068196</cx:pt>
          <cx:pt idx="304">-0.0064791960065464201</cx:pt>
          <cx:pt idx="305">-0.0041803783052178599</cx:pt>
          <cx:pt idx="306">-0.0050830475911512202</cx:pt>
          <cx:pt idx="307">-0.00037569508718238002</cx:pt>
          <cx:pt idx="308">-0.00043887180751965099</cx:pt>
          <cx:pt idx="309">0.0020319177682247402</cx:pt>
          <cx:pt idx="310">0.0080558475722334998</cx:pt>
          <cx:pt idx="311">0.016891654952137</cx:pt>
          <cx:pt idx="312">-0.0034224108835753898</cx:pt>
          <cx:pt idx="313">-0.037248840131275697</cx:pt>
          <cx:pt idx="314">-0.021117849034064499</cx:pt>
          <cx:pt idx="315">0.0089144855512480106</cx:pt>
          <cx:pt idx="316">0.0085970605610163706</cx:pt>
          <cx:pt idx="317">-0.0119915030003333</cx:pt>
          <cx:pt idx="318">0.0158100816290981</cx:pt>
          <cx:pt idx="319">0.034513185799191097</cx:pt>
          <cx:pt idx="320">0.0043644569620196697</cx:pt>
          <cx:pt idx="321">0.028244599071485001</cx:pt>
          <cx:pt idx="322">-0.0016898796262492001</cx:pt>
          <cx:pt idx="323">0.0375555023383847</cx:pt>
          <cx:pt idx="324">0.0143634935191866</cx:pt>
          <cx:pt idx="325">0.047618930022672097</cx:pt>
          <cx:pt idx="326">0.042946922095764797</cx:pt>
          <cx:pt idx="327">0.032506315125505801</cx:pt>
          <cx:pt idx="328">0.064728173713983206</cx:pt>
          <cx:pt idx="329">0.026123682687045801</cx:pt>
          <cx:pt idx="330">0.039106476131695302</cx:pt>
          <cx:pt idx="331">0.0020174581693981602</cx:pt>
          <cx:pt idx="332">-0.0056637697598745399</cx:pt>
          <cx:pt idx="333">-0.0049167381437328697</cx:pt>
          <cx:pt idx="334">0.00062452654241458702</cx:pt>
          <cx:pt idx="335">0.000230687883349274</cx:pt>
          <cx:pt idx="336">-8.0443294746855695e-05</cx:pt>
          <cx:pt idx="337">0.0012499257746169899</cx:pt>
          <cx:pt idx="338">0.00406689801779434</cx:pt>
          <cx:pt idx="339">0.0148522554869962</cx:pt>
          <cx:pt idx="340">0.00716476419293831</cx:pt>
          <cx:pt idx="341">0.0057005079683905904</cx:pt>
          <cx:pt idx="342">0.0173912816974982</cx:pt>
          <cx:pt idx="343">0.017315795977882801</cx:pt>
          <cx:pt idx="344">-0.01941716094511</cx:pt>
          <cx:pt idx="345">-0.00032026447235882199</cx:pt>
          <cx:pt idx="346">0.016834524289715901</cx:pt>
          <cx:pt idx="347">0.016058828686118</cx:pt>
          <cx:pt idx="348">0.0152210882763931</cx:pt>
          <cx:pt idx="349">-0.0216190111754971</cx:pt>
          <cx:pt idx="350">-0.043565727175790797</cx:pt>
          <cx:pt idx="351">-0.0293678763093548</cx:pt>
          <cx:pt idx="352">-0.012695893279235501</cx:pt>
          <cx:pt idx="353">0.0161315041383507</cx:pt>
          <cx:pt idx="354">0.0447361764592498</cx:pt>
          <cx:pt idx="355">0.065540063584046196</cx:pt>
          <cx:pt idx="356">0.039841136627471199</cx:pt>
          <cx:pt idx="357">0.023629652658512801</cx:pt>
          <cx:pt idx="358">0.031410839894197101</cx:pt>
          <cx:pt idx="359">-0.0046938627368144298</cx:pt>
          <cx:pt idx="360">-0.0112925805105373</cx:pt>
          <cx:pt idx="361">-0.0148749169849861</cx:pt>
          <cx:pt idx="362">-0.00122618690285028</cx:pt>
          <cx:pt idx="363">-0.00012548262568553</cx:pt>
          <cx:pt idx="364">8.5401870309395695e-05</cx:pt>
          <cx:pt idx="365">0.00076338557574246704</cx:pt>
          <cx:pt idx="366">0.0033849717877661402</cx:pt>
          <cx:pt idx="367">0.00141613773194999</cx:pt>
          <cx:pt idx="368">0.018464774476077299</cx:pt>
          <cx:pt idx="369">0.044042639397147601</cx:pt>
          <cx:pt idx="370">0.0245482783380855</cx:pt>
          <cx:pt idx="371">0.037676674498563399</cx:pt>
          <cx:pt idx="372">0.0065367124312782398</cx:pt>
          <cx:pt idx="373">-0.039938793751962902</cx:pt>
          <cx:pt idx="374">-0.017343507687319199</cx:pt>
          <cx:pt idx="375">-0.035874234123289099</cx:pt>
          <cx:pt idx="376">-0.0068080675552672498</cx:pt>
          <cx:pt idx="377">-0.056593876624769703</cx:pt>
          <cx:pt idx="378">-0.042436142731735203</cx:pt>
          <cx:pt idx="379">-0.046048845284841398</cx:pt>
          <cx:pt idx="380">-0.0211246069705593</cx:pt>
          <cx:pt idx="381">0.00110093401076244</cx:pt>
          <cx:pt idx="382">0.020748375085529</cx:pt>
          <cx:pt idx="383">0.028206942419659299</cx:pt>
          <cx:pt idx="384">-0.0146029108885133</cx:pt>
          <cx:pt idx="385">0.057165784201140803</cx:pt>
          <cx:pt idx="386">0.042136924419164397</cx:pt>
          <cx:pt idx="387">0.0060134953304063999</cx:pt>
          <cx:pt idx="388">0.0041731718107726797</cx:pt>
          <cx:pt idx="389">-0.0160900063308189</cx:pt>
          <cx:pt idx="390">-0.00288387578091344</cx:pt>
          <cx:pt idx="391">-0.00037776507572702498</cx:pt>
          <cx:pt idx="392">-0.00034761124863016599</cx:pt>
          <cx:pt idx="393">0.00081318795407583303</cx:pt>
          <cx:pt idx="394">0.0018886619356945401</cx:pt>
          <cx:pt idx="395">-0.0047909283167874399</cx:pt>
          <cx:pt idx="396">0.0065288139758026102</cx:pt>
          <cx:pt idx="397">0.031322276068619398</cx:pt>
          <cx:pt idx="398">0.016912871656436301</cx:pt>
          <cx:pt idx="399">0.028359430616491599</cx:pt>
          <cx:pt idx="400">-0.0077171457909502097</cx:pt>
          <cx:pt idx="401">-0.018114544769745101</cx:pt>
          <cx:pt idx="402">-0.034635238937137103</cx:pt>
          <cx:pt idx="403">-0.019985791300726901</cx:pt>
          <cx:pt idx="404">0.00116266609824404</cx:pt>
          <cx:pt idx="405">-0.024811655477826301</cx:pt>
          <cx:pt idx="406">-0.038893283677771</cx:pt>
          <cx:pt idx="407">-0.027941055734050702</cx:pt>
          <cx:pt idx="408">-0.082983837777407907</cx:pt>
          <cx:pt idx="409">-0.0063715269169170204</cx:pt>
          <cx:pt idx="410">0.0369584787171022</cx:pt>
          <cx:pt idx="411">0.045155492364850697</cx:pt>
          <cx:pt idx="412">0.048207824233433498</cx:pt>
          <cx:pt idx="413">0.064554803710880002</cx:pt>
          <cx:pt idx="414">0.034382829551626803</cx:pt>
          <cx:pt idx="415">0.025301096491668</cx:pt>
          <cx:pt idx="416">0.039605977330925399</cx:pt>
          <cx:pt idx="417">-0.016815119588323098</cx:pt>
          <cx:pt idx="418">-0.0025151254977918299</cx:pt>
          <cx:pt idx="419">0.00086598964592315899</cx:pt>
          <cx:pt idx="420">0.00079048048345087296</cx:pt>
          <cx:pt idx="421">0.00019956640793052899</cx:pt>
          <cx:pt idx="422">-0.00124491538473391</cx:pt>
          <cx:pt idx="423">-0.0154981367940547</cx:pt>
          <cx:pt idx="424">-0.0077414121209042602</cx:pt>
          <cx:pt idx="425">0.0297354844979071</cx:pt>
          <cx:pt idx="426">0.030518491868108701</cx:pt>
          <cx:pt idx="427">0.015055634776491101</cx:pt>
          <cx:pt idx="428">-0.024788776121538299</cx:pt>
          <cx:pt idx="429">-0.0012782502933655</cx:pt>
          <cx:pt idx="430">-0.024360515302866901</cx:pt>
          <cx:pt idx="431">-0.072531909314723794</cx:pt>
          <cx:pt idx="432">-0.056859509644069502</cx:pt>
          <cx:pt idx="433">-0.067134575538034896</cx:pt>
          <cx:pt idx="434">-0.104333953213168</cx:pt>
          <cx:pt idx="435">-0.0298815661833709</cx:pt>
          <cx:pt idx="436">-0.0556450926078184</cx:pt>
          <cx:pt idx="437">-0.036788110273495399</cx:pt>
          <cx:pt idx="438">0.0042275145065650598</cx:pt>
          <cx:pt idx="439">0.0388726892373654</cx:pt>
          <cx:pt idx="440">0.057468972648519301</cx:pt>
          <cx:pt idx="441">0.043012116799812497</cx:pt>
          <cx:pt idx="442">0.023235672398090299</cx:pt>
          <cx:pt idx="443">0.038896612803723203</cx:pt>
          <cx:pt idx="444">0.0404900323961144</cx:pt>
          <cx:pt idx="445">-0.011776543864455801</cx:pt>
          <cx:pt idx="446">-0.0027707711971013699</cx:pt>
          <cx:pt idx="447">-0.00038090591103160802</cx:pt>
          <cx:pt idx="448">0.00039654402895303201</cx:pt>
          <cx:pt idx="449">-0.00068968784243689295</cx:pt>
          <cx:pt idx="450">-0.00068487108453349</cx:pt>
          <cx:pt idx="451">-0.019436979935019999</cx:pt>
          <cx:pt idx="452">-0.000386068065828517</cx:pt>
          <cx:pt idx="453">0.025327578771669201</cx:pt>
          <cx:pt idx="454">0.0059394187433581798</cx:pt>
          <cx:pt idx="455">0.0144987995974538</cx:pt>
          <cx:pt idx="456">-0.0082757654260682302</cx:pt>
          <cx:pt idx="457">-0.016698349828268601</cx:pt>
          <cx:pt idx="458">-0.012758541514630101</cx:pt>
          <cx:pt idx="459">-0.066819977834464403</cx:pt>
          <cx:pt idx="460">-0.081155989476067295</cx:pt>
          <cx:pt idx="461">-0.110939058579021</cx:pt>
          <cx:pt idx="462">-0.10031365876546</cx:pt>
          <cx:pt idx="463">-0.039061972275608897</cx:pt>
          <cx:pt idx="464">-0.026436036233023302</cx:pt>
          <cx:pt idx="465">-0.0126521389331918</cx:pt>
          <cx:pt idx="466">-0.039179708388546397</cx:pt>
          <cx:pt idx="467">-0.011636809626525101</cx:pt>
          <cx:pt idx="468">0.018836809989134499</cx:pt>
          <cx:pt idx="469">0.010007936149217401</cx:pt>
          <cx:pt idx="470">0.036283605754007298</cx:pt>
          <cx:pt idx="471">0.0130409260523389</cx:pt>
          <cx:pt idx="472">0.0060571138726215898</cx:pt>
          <cx:pt idx="473">-0.0174622655260806</cx:pt>
          <cx:pt idx="474">-0.00365395342355063</cx:pt>
          <cx:pt idx="475">0.00053288990112837899</cx:pt>
          <cx:pt idx="476">0.00013024197082646199</cx:pt>
          <cx:pt idx="477">0.00034286519206111601</cx:pt>
          <cx:pt idx="478">-0.00221156734950272</cx:pt>
          <cx:pt idx="479">-0.012709196622450901</cx:pt>
          <cx:pt idx="480">-0.0107813689754848</cx:pt>
          <cx:pt idx="481">-0.0165909533355897</cx:pt>
          <cx:pt idx="482">-0.0073536950400455098</cx:pt>
          <cx:pt idx="483">0.00156976664609005</cx:pt>
          <cx:pt idx="484">-0.0034554303239826899</cx:pt>
          <cx:pt idx="485">-0.0021543274610488598</cx:pt>
          <cx:pt idx="486">-0.0233765677692905</cx:pt>
          <cx:pt idx="487">-0.044660124711350599</cx:pt>
          <cx:pt idx="488">-0.056128279618333998</cx:pt>
          <cx:pt idx="489">-0.089248786530290905</cx:pt>
          <cx:pt idx="490">-0.087460444915179597</cx:pt>
          <cx:pt idx="491">-0.054790821280704699</cx:pt>
          <cx:pt idx="492">-0.015265452428819101</cx:pt>
          <cx:pt idx="493">0.020294653648439999</cx:pt>
          <cx:pt idx="494">-0.045403185060062697</cx:pt>
          <cx:pt idx="495">-0.0080410274012408193</cx:pt>
          <cx:pt idx="496">-0.0026688623326757898</cx:pt>
          <cx:pt idx="497">-0.0039586773576862</cx:pt>
          <cx:pt idx="498">0.030754983312347099</cx:pt>
          <cx:pt idx="499">0.0116311387542118</cx:pt>
          <cx:pt idx="500">0.00261293685503858</cx:pt>
          <cx:pt idx="501">-0.0134456352753505</cx:pt>
          <cx:pt idx="502">-0.00118177579369769</cx:pt>
          <cx:pt idx="503">0.0035549980445188701</cx:pt>
          <cx:pt idx="504">0.00075860125872281197</cx:pt>
          <cx:pt idx="505">-0.000363037397224769</cx:pt>
          <cx:pt idx="506">0.00066467810710375299</cx:pt>
          <cx:pt idx="507">-0.017401553385413299</cx:pt>
          <cx:pt idx="508">-0.040352993264926001</cx:pt>
          <cx:pt idx="509">-0.028754413678120101</cx:pt>
          <cx:pt idx="510">-0.019657877184195899</cx:pt>
          <cx:pt idx="511">-0.0068804251649604697</cx:pt>
          <cx:pt idx="512">0.044648261603001102</cx:pt>
          <cx:pt idx="513">0.052187955215427899</cx:pt>
          <cx:pt idx="514">0.0553864057537541</cx:pt>
          <cx:pt idx="515">0.059931882723487401</cx:pt>
          <cx:pt idx="516">-0.015768520018831399</cx:pt>
          <cx:pt idx="517">-0.065069611240462705</cx:pt>
          <cx:pt idx="518">-0.054429188435624297</cx:pt>
          <cx:pt idx="519">-0.0191669757749434</cx:pt>
          <cx:pt idx="520">0.031222185680922599</cx:pt>
          <cx:pt idx="521">0.024234371096959501</cx:pt>
          <cx:pt idx="522">0.028800886043043799</cx:pt>
          <cx:pt idx="523">0.01138264190776</cx:pt>
          <cx:pt idx="524">-0.012385135867911099</cx:pt>
          <cx:pt idx="525">0.0096656169598746903</cx:pt>
          <cx:pt idx="526">0.029968622229346601</cx:pt>
          <cx:pt idx="527">-0.0017194414139681401</cx:pt>
          <cx:pt idx="528">0.0050537311119637799</cx:pt>
          <cx:pt idx="529">-0.0093430180641209497</cx:pt>
          <cx:pt idx="530">-0.00033221051974924402</cx:pt>
          <cx:pt idx="531">-0.00066189009794338598</cx:pt>
          <cx:pt idx="532">0.00026490680215516898</cx:pt>
          <cx:pt idx="533">0.0015825377610024999</cx:pt>
          <cx:pt idx="534">0.0040621312765798398</cx:pt>
          <cx:pt idx="535">-0.0111159216577795</cx:pt>
          <cx:pt idx="536">-0.031997249066741597</cx:pt>
          <cx:pt idx="537">-0.0191552404881392</cx:pt>
          <cx:pt idx="538">-0.021233634529185801</cx:pt>
          <cx:pt idx="539">-0.0122812966487025</cx:pt>
          <cx:pt idx="540">0.049741114277573703</cx:pt>
          <cx:pt idx="541">0.073191323519549295</cx:pt>
          <cx:pt idx="542">0.070406813365219104</cx:pt>
          <cx:pt idx="543">0.0536925163967088</cx:pt>
          <cx:pt idx="544">0.077291724417382704</cx:pt>
          <cx:pt idx="545">-0.0027846998627273898</cx:pt>
          <cx:pt idx="546">-0.026714503886807101</cx:pt>
          <cx:pt idx="547">-0.0090823878934340498</cx:pt>
          <cx:pt idx="548">0.00087988141667463002</cx:pt>
          <cx:pt idx="549">0.0339521593464732</cx:pt>
          <cx:pt idx="550">0.0257875752063404</cx:pt>
          <cx:pt idx="551">0.0147375607074333</cx:pt>
          <cx:pt idx="552">0.024960985200010902</cx:pt>
          <cx:pt idx="553">0.0059519186957869598</cx:pt>
          <cx:pt idx="554">0.00182082735753712</cx:pt>
          <cx:pt idx="555">-0.020954429475348899</cx:pt>
          <cx:pt idx="556">-0.0045872103427702102</cx:pt>
          <cx:pt idx="557">-0.0079023020082524004</cx:pt>
          <cx:pt idx="558">0.00088461498819221505</cx:pt>
          <cx:pt idx="559">0.00039918810676308598</cx:pt>
          <cx:pt idx="560">-0.00028231760251176598</cx:pt>
          <cx:pt idx="561">0.0013241866081556101</cx:pt>
          <cx:pt idx="562">0.00075794966946657501</cx:pt>
          <cx:pt idx="563">0.00138944753476855</cx:pt>
          <cx:pt idx="564">-0.011258804470629699</cx:pt>
          <cx:pt idx="565">-0.0068410885470681897</cx:pt>
          <cx:pt idx="566">-0.023647348843191099</cx:pt>
          <cx:pt idx="567">-0.025988296256326399</cx:pt>
          <cx:pt idx="568">0.035229750907443298</cx:pt>
          <cx:pt idx="569">0.043647170813338299</cx:pt>
          <cx:pt idx="570">0.067832263701374101</cx:pt>
          <cx:pt idx="571">0.052647417610639097</cx:pt>
          <cx:pt idx="572">0.042874380960532303</cx:pt>
          <cx:pt idx="573">0.0096771969147224305</cx:pt>
          <cx:pt idx="574">-0.00014340807381450001</cx:pt>
          <cx:pt idx="575">-0.031100810982046201</cx:pt>
          <cx:pt idx="576">-0.023803610138162599</cx:pt>
          <cx:pt idx="577">0.0045938691098849696</cx:pt>
          <cx:pt idx="578">-0.021991244543068399</cx:pt>
          <cx:pt idx="579">0.00042163817676779198</cx:pt>
          <cx:pt idx="580">-0.019195888974170301</cx:pt>
          <cx:pt idx="581">-0.027789094455791599</cx:pt>
          <cx:pt idx="582">-0.047760819903916299</cx:pt>
          <cx:pt idx="583">-0.036739943187878502</cx:pt>
          <cx:pt idx="584">-0.013797410075512001</cx:pt>
          <cx:pt idx="585">-0.0039990949073830098</cx:pt>
          <cx:pt idx="586">0.00085710752914975902</cx:pt>
          <cx:pt idx="587">-0.00067612846621966901</cx:pt>
          <cx:pt idx="588">-0.00073858238943151503</cx:pt>
          <cx:pt idx="589">0.00037462460538089</cx:pt>
          <cx:pt idx="590">-8.3015890722853294e-05</cx:pt>
          <cx:pt idx="591">0.0035816611112018701</cx:pt>
          <cx:pt idx="592">-0.0053402053563930104</cx:pt>
          <cx:pt idx="593">-0.019839434394560401</cx:pt>
          <cx:pt idx="594">-0.028852340685890401</cx:pt>
          <cx:pt idx="595">-0.0235255687831935</cx:pt>
          <cx:pt idx="596">-0.0135657088322824</cx:pt>
          <cx:pt idx="597">-0.0261505349272293</cx:pt>
          <cx:pt idx="598">0.018129234869210802</cx:pt>
          <cx:pt idx="599">-0.010776835607035301</cx:pt>
          <cx:pt idx="600">0.026563613472506499</cx:pt>
          <cx:pt idx="601">0.00223396655279665</cx:pt>
          <cx:pt idx="602">0.0058044016837140496</cx:pt>
          <cx:pt idx="603">0.0115496665088547</cx:pt>
          <cx:pt idx="604">0.0040821801150905303</cx:pt>
          <cx:pt idx="605">-0.000137530029926558</cx:pt>
          <cx:pt idx="606">-0.025769557824745399</cx:pt>
          <cx:pt idx="607">-0.029306122112632799</cx:pt>
          <cx:pt idx="608">-0.060600813399051802</cx:pt>
          <cx:pt idx="609">-0.068591077446592805</cx:pt>
          <cx:pt idx="610">-0.058682626551163602</cx:pt>
          <cx:pt idx="611">-0.036482922092896303</cx:pt>
          <cx:pt idx="612">-0.017911809025822002</cx:pt>
          <cx:pt idx="613">-0.0053602594985699302</cx:pt>
          <cx:pt idx="614">0.0031314296543335099</cx:pt>
          <cx:pt idx="615">0.00024235235258228901</cx:pt>
          <cx:pt idx="616">0.00020514970628359499</cx:pt>
          <cx:pt idx="617">-0.000509543542438685</cx:pt>
          <cx:pt idx="618">0.00065866590794811698</cx:pt>
          <cx:pt idx="619">0.0041648776643082499</cx:pt>
          <cx:pt idx="620">-0.00359101408894714</cx:pt>
          <cx:pt idx="621">-0.0019044605248224301</cx:pt>
          <cx:pt idx="622">0.017183258711282401</cx:pt>
          <cx:pt idx="623">-0.0034100706863636702</cx:pt>
          <cx:pt idx="624">-0.0019190021731977001</cx:pt>
          <cx:pt idx="625">-0.0093055191614712894</cx:pt>
          <cx:pt idx="626">0.0119760643693477</cx:pt>
          <cx:pt idx="627">-0.0082347901309391801</cx:pt>
          <cx:pt idx="628">0.060313361778262402</cx:pt>
          <cx:pt idx="629">0.066204664181310699</cx:pt>
          <cx:pt idx="630">0.075243474407610006</cx:pt>
          <cx:pt idx="631">0.041110285289195803</cx:pt>
          <cx:pt idx="632">0.020755428880388699</cx:pt>
          <cx:pt idx="633">0.02914466792173</cx:pt>
          <cx:pt idx="634">-0.0110369694896594</cx:pt>
          <cx:pt idx="635">-0.0549081690491664</cx:pt>
          <cx:pt idx="636">-0.063163987281486603</cx:pt>
          <cx:pt idx="637">-0.0744466834231505</cx:pt>
          <cx:pt idx="638">-0.038946975734027799</cx:pt>
          <cx:pt idx="639">-0.0135142851080833</cx:pt>
          <cx:pt idx="640">-0.00491281343658011</cx:pt>
          <cx:pt idx="641">-0.0019949178047751798</cx:pt>
          <cx:pt idx="642">0.00055453648950713503</cx:pt>
          <cx:pt idx="643">-0.00080305896337879898</cx:pt>
          <cx:pt idx="644">5.6670799316795503e-05</cx:pt>
          <cx:pt idx="645">-0.00034572260777940701</cx:pt>
          <cx:pt idx="646">-0.00013655208502774601</cx:pt>
          <cx:pt idx="647">0.0012841081582464001</cx:pt>
          <cx:pt idx="648">-0.0025156057022770002</cx:pt>
          <cx:pt idx="649">0.014837760252649001</cx:pt>
          <cx:pt idx="650">0.042176611693923401</cx:pt>
          <cx:pt idx="651">0.036508181416701202</cx:pt>
          <cx:pt idx="652">-0.019336404457874198</cx:pt>
          <cx:pt idx="653">-0.060409022868246398</cx:pt>
          <cx:pt idx="654">-0.0134674496731575</cx:pt>
          <cx:pt idx="655">0.026657137026309299</cx:pt>
          <cx:pt idx="656">0.025960854814543698</cx:pt>
          <cx:pt idx="657">0.045698702616441801</cx:pt>
          <cx:pt idx="658">0.039746934325811299</cx:pt>
          <cx:pt idx="659">0.031053066980964401</cx:pt>
          <cx:pt idx="660">0.0236053813404613</cx:pt>
          <cx:pt idx="661">0.033647886399967297</cx:pt>
          <cx:pt idx="662">-0.036600798977586703</cx:pt>
          <cx:pt idx="663">-0.065438040083365498</cx:pt>
          <cx:pt idx="664">-0.064026535107711793</cx:pt>
          <cx:pt idx="665">-0.049765596762696297</cx:pt>
          <cx:pt idx="666">-0.0286492642272561</cx:pt>
          <cx:pt idx="667">-0.00562022268142447</cx:pt>
          <cx:pt idx="668">0.0047092495410902</cx:pt>
          <cx:pt idx="669">-0.0014199417050408201</cx:pt>
          <cx:pt idx="670">-0.00034405305996058102</cx:pt>
          <cx:pt idx="671">2.37785623836702e-05</cx:pt>
          <cx:pt idx="672">0.00045745430562114698</cx:pt>
          <cx:pt idx="673">6.9400434145403499e-05</cx:pt>
          <cx:pt idx="674">0.00068561527406580801</cx:pt>
          <cx:pt idx="675">0.0030523460382943898</cx:pt>
          <cx:pt idx="676">0.0105545555983272</cx:pt>
          <cx:pt idx="677">0.0279800525476404</cx:pt>
          <cx:pt idx="678">0.032310555629801202</cx:pt>
          <cx:pt idx="679">0.032196139296900801</cx:pt>
          <cx:pt idx="680">-0.0082129488064863806</cx:pt>
          <cx:pt idx="681">-0.0560456366420473</cx:pt>
          <cx:pt idx="682">-0.023494189042724899</cx:pt>
          <cx:pt idx="683">-0.033903012667797897</cx:pt>
          <cx:pt idx="684">-0.012321101249648501</cx:pt>
          <cx:pt idx="685">0.018628403946984302</cx:pt>
          <cx:pt idx="686">0.0097668109791169393</cx:pt>
          <cx:pt idx="687">0.0209645402743351</cx:pt>
          <cx:pt idx="688">0.025569746962082699</cx:pt>
          <cx:pt idx="689">-0.0039426783897923501</cx:pt>
          <cx:pt idx="690">-0.0373333156088482</cx:pt>
          <cx:pt idx="691">-0.0418857490779578</cx:pt>
          <cx:pt idx="692">-0.024035194211660602</cx:pt>
          <cx:pt idx="693">-0.028515293374445</cx:pt>
          <cx:pt idx="694">-0.014208451410264399</cx:pt>
          <cx:pt idx="695">-0.0039716885206022099</cx:pt>
          <cx:pt idx="696">-0.00019625218795976001</cx:pt>
          <cx:pt idx="697">-0.000100166061837566</cx:pt>
          <cx:pt idx="698">5.2416198683833702e-05</cx:pt>
          <cx:pt idx="699">-8.4838220530751405e-05</cx:pt>
          <cx:pt idx="700">0.00027343889416081899</cx:pt>
          <cx:pt idx="701">-0.00038191457937254301</cx:pt>
          <cx:pt idx="702">-0.00066979134385962901</cx:pt>
          <cx:pt idx="703">0.00059397379329575301</cx:pt>
          <cx:pt idx="704">0.00342325851090668</cx:pt>
          <cx:pt idx="705">0.00250804413613517</cx:pt>
          <cx:pt idx="706">0.0039712736112428601</cx:pt>
          <cx:pt idx="707">0.016021406581355799</cx:pt>
          <cx:pt idx="708">0.0034841211942656801</cx:pt>
          <cx:pt idx="709">0.0024419919715240501</cx:pt>
          <cx:pt idx="710">0.013483719221137501</cx:pt>
          <cx:pt idx="711">0.0200503733186542</cx:pt>
          <cx:pt idx="712">0.0051198547978989198</cx:pt>
          <cx:pt idx="713">0.0113194771628363</cx:pt>
          <cx:pt idx="714">0.0142526127687945</cx:pt>
          <cx:pt idx="715">-0.016987705874366099</cx:pt>
          <cx:pt idx="716">-0.0077266131306408803</cx:pt>
          <cx:pt idx="717">-0.028967470415026599</cx:pt>
          <cx:pt idx="718">-0.020052134339989501</cx:pt>
          <cx:pt idx="719">0.0031078695871862602</cx:pt>
          <cx:pt idx="720">-0.000435947768143721</cx:pt>
          <cx:pt idx="721">-0.0027420328495810298</cx:pt>
          <cx:pt idx="722">-0.0021501130582642501</cx:pt>
          <cx:pt idx="723">-0.00149593476448525</cx:pt>
          <cx:pt idx="724">-0.00018066250113585799</cx:pt>
          <cx:pt idx="725">0.00089720220638627303</cx:pt>
          <cx:pt idx="726">1.0815712696606901e-05</cx:pt>
          <cx:pt idx="727">-0.00019211848239397301</cx:pt>
          <cx:pt idx="728">-0.00088170270098347997</cx:pt>
          <cx:pt idx="729">-0.000117852194001134</cx:pt>
          <cx:pt idx="730">-0.00027799924448452401</cx:pt>
          <cx:pt idx="731">0.000163498621319374</cx:pt>
          <cx:pt idx="732">-0.0019504407074301901</cx:pt>
          <cx:pt idx="733">-0.0059414493001973797</cx:pt>
          <cx:pt idx="734">-0.0027230725051502502</cx:pt>
          <cx:pt idx="735">0.0048726199383295104</cx:pt>
          <cx:pt idx="736">0.0150840330117935</cx:pt>
          <cx:pt idx="737">0.0136205988675043</cx:pt>
          <cx:pt idx="738">0.0132520846555121</cx:pt>
          <cx:pt idx="739">0.0041739489045197796</cx:pt>
          <cx:pt idx="740">0.0072813080813437601</cx:pt>
          <cx:pt idx="741">0.028671848570687799</cx:pt>
          <cx:pt idx="742">0.030935004221862201</cx:pt>
          <cx:pt idx="743">0.00226468758728576</cx:pt>
          <cx:pt idx="744">0.0166020274477734</cx:pt>
          <cx:pt idx="745">0.0196130505569964</cx:pt>
          <cx:pt idx="746">0.0066397895414199099</cx:pt>
          <cx:pt idx="747">0.00323733279430316</cx:pt>
          <cx:pt idx="748">0.00017842872433737299</cx:pt>
          <cx:pt idx="749">0.0039924729160183397</cx:pt>
          <cx:pt idx="750">0.0035639317900479799</cx:pt>
          <cx:pt idx="751">-0.00027917779521632001</cx:pt>
          <cx:pt idx="752">-0.00020105499331938201</cx:pt>
          <cx:pt idx="753">0.00073278150884640702</cx:pt>
          <cx:pt idx="754">-0.00041138889869408399</cx:pt>
          <cx:pt idx="755">0.000178668029326766</cx:pt>
          <cx:pt idx="756">0.00022049025220449901</cx:pt>
          <cx:pt idx="757">0.00057334100352939802</cx:pt>
          <cx:pt idx="758">0.00033345598635098897</cx:pt>
          <cx:pt idx="759">0.00010527942195594601</cx:pt>
          <cx:pt idx="760">0.00063966385415637796</cx:pt>
          <cx:pt idx="761">0.00108313517410816</cx:pt>
          <cx:pt idx="762">0.0015708505512518601</cx:pt>
          <cx:pt idx="763">0.0036621928203394798</cx:pt>
          <cx:pt idx="764">0.0028089042356941899</cx:pt>
          <cx:pt idx="765">-0.000375445868101314</cx:pt>
          <cx:pt idx="766">0.0031325302992460898</cx:pt>
          <cx:pt idx="767">0.0023328639133180702</cx:pt>
          <cx:pt idx="768">0.0016051157713082901</cx:pt>
          <cx:pt idx="769">0.0021073559161995702</cx:pt>
          <cx:pt idx="770">0.0047927731999339498</cx:pt>
          <cx:pt idx="771">0.0041178994236559796</cx:pt>
          <cx:pt idx="772">0.0045993416501434702</cx:pt>
          <cx:pt idx="773">0.0058173407674853503</cx:pt>
          <cx:pt idx="774">0.0084530207201337498</cx:pt>
          <cx:pt idx="775">0.0027141084997737998</cx:pt>
          <cx:pt idx="776">0.00093731704011300104</cx:pt>
          <cx:pt idx="777">0.0012503232626793401</cx:pt>
          <cx:pt idx="778">0.0025227571519594399</cx:pt>
          <cx:pt idx="779">0.00129132748663174</cx:pt>
          <cx:pt idx="780">-0.00030972101407674698</cx:pt>
          <cx:pt idx="781">0.00038529915901306701</cx:pt>
          <cx:pt idx="782">0.00038102974188192001</cx:pt>
          <cx:pt idx="783">0.00032160988880190202</cx:pt>
          <cx:pt idx="784">0.0021465566077327148</cx:pt>
          <cx:pt idx="785">0.0017402304910258725</cx:pt>
          <cx:pt idx="786">0.0010911228159618026</cx:pt>
          <cx:pt idx="787">-0.00021108952699884175</cx:pt>
          <cx:pt idx="788">-0.00085348187925811251</cx:pt>
          <cx:pt idx="789">-0.0007440432365685575</cx:pt>
          <cx:pt idx="790">-0.0035438551556332752</cx:pt>
          <cx:pt idx="791">-0.0042437020856251001</cx:pt>
          <cx:pt idx="792">-0.0046179827512644253</cx:pt>
          <cx:pt idx="793">-0.00075138731646644252</cx:pt>
          <cx:pt idx="794">0.0049458481265876502</cx:pt>
          <cx:pt idx="795">-0.0018993597114691451</cx:pt>
          <cx:pt idx="796">-0.0089360905710267492</cx:pt>
          <cx:pt idx="797">-0.004075704758660475</cx:pt>
          <cx:pt idx="798">-1.162889303860455e-05</cx:pt>
          <cx:pt idx="799">0.0030283372465180502</cx:pt>
          <cx:pt idx="800">0.0068605838424738753</cx:pt>
          <cx:pt idx="801">-0.0027885724739286251</cx:pt>
          <cx:pt idx="802">-0.0023184059557092851</cx:pt>
          <cx:pt idx="803">0.0051106703117586999</cx:pt>
          <cx:pt idx="804">0.0042609435341239496</cx:pt>
          <cx:pt idx="805">-0.0039981427103461496</cx:pt>
          <cx:pt idx="806">-0.0028027361366692251</cx:pt>
          <cx:pt idx="807">-0.0022938511604628175</cx:pt>
          <cx:pt idx="808">-0.00010863928222880124</cx:pt>
          <cx:pt idx="809">0.00032231121174833998</cx:pt>
          <cx:pt idx="810">0.00046175609148023752</cx:pt>
          <cx:pt idx="811">0.00065769177704597245</cx:pt>
          <cx:pt idx="812">0.00077085825395069253</cx:pt>
          <cx:pt idx="813">-0.00060605742707649755</cx:pt>
          <cx:pt idx="814">-0.0027354560928282501</cx:pt>
          <cx:pt idx="815">-0.00071586206737721746</cx:pt>
          <cx:pt idx="816">-0.0024508922099171224</cx:pt>
          <cx:pt idx="817">-0.00083086899777439253</cx:pt>
          <cx:pt idx="818">-0.001670417714570845</cx:pt>
          <cx:pt idx="819">0.0013891539299052901</cx:pt>
          <cx:pt idx="820">-0.0060627033899894999</cx:pt>
          <cx:pt idx="821">0.003270537961341375</cx:pt>
          <cx:pt idx="822">0.0028629023671890002</cx:pt>
          <cx:pt idx="823">0.0086106522100347742</cx:pt>
          <cx:pt idx="824">0.017268860700311375</cx:pt>
          <cx:pt idx="825">0.02943501835740325</cx:pt>
          <cx:pt idx="826">0.0193202013887195</cx:pt>
          <cx:pt idx="827">0.018267971868551974</cx:pt>
          <cx:pt idx="828">0.016796857823126926</cx:pt>
          <cx:pt idx="829">0.0068591210118671498</cx:pt>
          <cx:pt idx="830">-0.0028858290088408</cx:pt>
          <cx:pt idx="831">0.0033754674072230999</cx:pt>
          <cx:pt idx="832">0.0014567611112960724</cx:pt>
          <cx:pt idx="833">-0.0061357004463063252</cx:pt>
          <cx:pt idx="834">-0.0042646881663705501</cx:pt>
          <cx:pt idx="835">-0.0014986165193248825</cx:pt>
          <cx:pt idx="836">5.3085920743521497e-05</cx:pt>
          <cx:pt idx="837">-0.00015177498354217124</cx:pt>
          <cx:pt idx="838">0.00026072739591999252</cx:pt>
          <cx:pt idx="839">0.00068184881688163003</cx:pt>
          <cx:pt idx="840">0.00079657792225551005</cx:pt>
          <cx:pt idx="841">-0.00077450236932906</cx:pt>
          <cx:pt idx="842">-0.0037690942811527501</cx:pt>
          <cx:pt idx="843">-0.0036606475147330248</cx:pt>
          <cx:pt idx="844">-0.0032763732248666752</cx:pt>
          <cx:pt idx="845">-0.0045002052687372496</cx:pt>
          <cx:pt idx="846">-0.00720339975195625</cx:pt>
          <cx:pt idx="847">0.0020600077990015151</cx:pt>
          <cx:pt idx="848">-0.0037128919821001749</cx:pt>
          <cx:pt idx="849">-0.0020692474895884576</cx:pt>
          <cx:pt idx="850">0.0046977367751985504</cx:pt>
          <cx:pt idx="851">0.01068877740765535</cx:pt>
          <cx:pt idx="852">0.015521598215483426</cx:pt>
          <cx:pt idx="853">0.028111986087422498</cx:pt>
          <cx:pt idx="854">0.021732733713073576</cx:pt>
          <cx:pt idx="855">0.010820813474916251</cx:pt>
          <cx:pt idx="856">0.020469278075211823</cx:pt>
          <cx:pt idx="857">0.020375575944919049</cx:pt>
          <cx:pt idx="858">0.004045631264333</cx:pt>
          <cx:pt idx="859">0.0052758845379474503</cx:pt>
          <cx:pt idx="860">0.0035489600193307001</cx:pt>
          <cx:pt idx="861">-0.00015252001074932649</cx:pt>
          <cx:pt idx="862">-0.00090756649935774499</cx:pt>
          <cx:pt idx="863">-0.0012790647511596925</cx:pt>
          <cx:pt idx="864">0.00019929050387747251</cx:pt>
          <cx:pt idx="865">1.5131956601822625e-06</cx:pt>
          <cx:pt idx="866">0.0001814989727770875</cx:pt>
          <cx:pt idx="867">0.00171055442531695</cx:pt>
          <cx:pt idx="868">0.0023976300448206749</cx:pt>
          <cx:pt idx="869">-0.0026370488527881751</cx:pt>
          <cx:pt idx="870">-0.0055623747215462751</cx:pt>
          <cx:pt idx="871">-0.0041354549789569253</cx:pt>
          <cx:pt idx="872">-0.0028055151244108499</cx:pt>
          <cx:pt idx="873">0.0016214278353505675</cx:pt>
          <cx:pt idx="874">-0.00218174613136144</cx:pt>
          <cx:pt idx="875">0.001677172257694615</cx:pt>
          <cx:pt idx="876">-0.003102563414188225</cx:pt>
          <cx:pt idx="877">-0.0113832958004843</cx:pt>
          <cx:pt idx="878">0.0024837183626345324</cx:pt>
          <cx:pt idx="879">0.0099088618963187759</cx:pt>
          <cx:pt idx="880">0.0141471159959585</cx:pt>
          <cx:pt idx="881">0.030232320205872999</cx:pt>
          <cx:pt idx="882">0.022696285195073523</cx:pt>
          <cx:pt idx="883">0.012060820688573899</cx:pt>
          <cx:pt idx="884">0.0021465566077327148</cx:pt>
          <cx:pt idx="885">0.0017402304910258725</cx:pt>
          <cx:pt idx="886">0.0010911228159618026</cx:pt>
          <cx:pt idx="887">-0.00021108952699884175</cx:pt>
          <cx:pt idx="888">-0.00085348187925811251</cx:pt>
          <cx:pt idx="889">-0.0007440432365685575</cx:pt>
          <cx:pt idx="890">-0.0035438551556332752</cx:pt>
          <cx:pt idx="891">-0.0042437020856251001</cx:pt>
          <cx:pt idx="892">-0.0046179827512644253</cx:pt>
          <cx:pt idx="893">-0.00075138731646644252</cx:pt>
          <cx:pt idx="894">0.0049458481265876502</cx:pt>
          <cx:pt idx="895">-0.0018993597114691451</cx:pt>
          <cx:pt idx="896">-0.0089360905710267492</cx:pt>
          <cx:pt idx="897">-0.004075704758660475</cx:pt>
          <cx:pt idx="898">-1.162889303860455e-05</cx:pt>
          <cx:pt idx="899">0.0030283372465180502</cx:pt>
          <cx:pt idx="900">0.0068605838424738753</cx:pt>
          <cx:pt idx="901">-0.0027885724739286251</cx:pt>
          <cx:pt idx="902">-0.0023184059557092851</cx:pt>
          <cx:pt idx="903">0.0051106703117586999</cx:pt>
          <cx:pt idx="904">0.0042609435341239496</cx:pt>
          <cx:pt idx="905">-0.0039981427103461496</cx:pt>
          <cx:pt idx="906">-0.0028027361366692251</cx:pt>
          <cx:pt idx="907">-0.0022938511604628175</cx:pt>
          <cx:pt idx="908">-0.00010863928222880124</cx:pt>
          <cx:pt idx="909">0.00032231121174833998</cx:pt>
          <cx:pt idx="910">0.00046175609148023752</cx:pt>
          <cx:pt idx="911">0.00065769177704597245</cx:pt>
          <cx:pt idx="912">0.00077085825395069253</cx:pt>
          <cx:pt idx="913">-0.00060605742707649755</cx:pt>
          <cx:pt idx="914">-0.0027354560928282501</cx:pt>
          <cx:pt idx="915">-0.00071586206737721746</cx:pt>
          <cx:pt idx="916">-0.0024508922099171224</cx:pt>
          <cx:pt idx="917">-0.00083086899777439253</cx:pt>
          <cx:pt idx="918">-0.001670417714570845</cx:pt>
          <cx:pt idx="919">0.0013891539299052901</cx:pt>
          <cx:pt idx="920">-0.0060627033899894999</cx:pt>
          <cx:pt idx="921">0.003270537961341375</cx:pt>
          <cx:pt idx="922">0.0028629023671890002</cx:pt>
          <cx:pt idx="923">0.0086106522100347742</cx:pt>
          <cx:pt idx="924">0.017268860700311375</cx:pt>
          <cx:pt idx="925">0.02943501835740325</cx:pt>
          <cx:pt idx="926">0.0193202013887195</cx:pt>
          <cx:pt idx="927">0.018267971868551974</cx:pt>
          <cx:pt idx="928">0.016796857823126926</cx:pt>
          <cx:pt idx="929">0.0068591210118671498</cx:pt>
          <cx:pt idx="930">-0.0028858290088408</cx:pt>
          <cx:pt idx="931">0.0033754674072230999</cx:pt>
          <cx:pt idx="932">0.0014567611112960724</cx:pt>
          <cx:pt idx="933">-0.0061357004463063252</cx:pt>
          <cx:pt idx="934">-0.0042646881663705501</cx:pt>
          <cx:pt idx="935">-0.0014986165193248825</cx:pt>
          <cx:pt idx="936">5.3085920743521497e-05</cx:pt>
          <cx:pt idx="937">-0.00015177498354217124</cx:pt>
          <cx:pt idx="938">0.00026072739591999252</cx:pt>
          <cx:pt idx="939">0.00068184881688163003</cx:pt>
          <cx:pt idx="940">0.00079657792225551005</cx:pt>
          <cx:pt idx="941">-0.00077450236932906</cx:pt>
          <cx:pt idx="942">-0.0037690942811527501</cx:pt>
          <cx:pt idx="943">-0.0036606475147330248</cx:pt>
          <cx:pt idx="944">-0.0032763732248666752</cx:pt>
          <cx:pt idx="945">-0.0045002052687372496</cx:pt>
          <cx:pt idx="946">-0.00720339975195625</cx:pt>
          <cx:pt idx="947">0.0020600077990015151</cx:pt>
          <cx:pt idx="948">-0.0037128919821001749</cx:pt>
          <cx:pt idx="949">-0.0020692474895884576</cx:pt>
          <cx:pt idx="950">0.0046977367751985504</cx:pt>
          <cx:pt idx="951">0.01068877740765535</cx:pt>
          <cx:pt idx="952">0.015521598215483426</cx:pt>
          <cx:pt idx="953">0.028111986087422498</cx:pt>
          <cx:pt idx="954">0.021732733713073576</cx:pt>
          <cx:pt idx="955">0.010820813474916251</cx:pt>
          <cx:pt idx="956">0.020469278075211823</cx:pt>
          <cx:pt idx="957">0.020375575944919049</cx:pt>
          <cx:pt idx="958">0.004045631264333</cx:pt>
          <cx:pt idx="959">0.0052758845379474503</cx:pt>
          <cx:pt idx="960">0.0035489600193307001</cx:pt>
          <cx:pt idx="961">-0.00015252001074932649</cx:pt>
          <cx:pt idx="962">-0.00090756649935774499</cx:pt>
          <cx:pt idx="963">-0.0012790647511596925</cx:pt>
          <cx:pt idx="964">0.00019929050387747251</cx:pt>
          <cx:pt idx="965">1.5131956601822625e-06</cx:pt>
          <cx:pt idx="966">0.0001814989727770875</cx:pt>
          <cx:pt idx="967">0.00171055442531695</cx:pt>
          <cx:pt idx="968">0.0023976300448206749</cx:pt>
          <cx:pt idx="969">-0.0026370488527881751</cx:pt>
          <cx:pt idx="970">-0.0055623747215462751</cx:pt>
          <cx:pt idx="971">-0.0041354549789569253</cx:pt>
          <cx:pt idx="972">-0.0028055151244108499</cx:pt>
          <cx:pt idx="973">0.0016214278353505675</cx:pt>
          <cx:pt idx="974">-0.00218174613136144</cx:pt>
          <cx:pt idx="975">0.001677172257694615</cx:pt>
          <cx:pt idx="976">-0.003102563414188225</cx:pt>
          <cx:pt idx="977">-0.0113832958004843</cx:pt>
          <cx:pt idx="978">0.0024837183626345324</cx:pt>
          <cx:pt idx="979">0.0099088618963187759</cx:pt>
          <cx:pt idx="980">0.0141471159959585</cx:pt>
          <cx:pt idx="981">0.030232320205872999</cx:pt>
          <cx:pt idx="982">0.022696285195073523</cx:pt>
          <cx:pt idx="983">0.012060820688573899</cx:pt>
          <cx:pt idx="984">0.0021465566077327148</cx:pt>
          <cx:pt idx="985">0.0017402304910258725</cx:pt>
          <cx:pt idx="986">0.0010911228159618026</cx:pt>
          <cx:pt idx="987">-0.00021108952699884175</cx:pt>
          <cx:pt idx="988">-0.00085348187925811251</cx:pt>
          <cx:pt idx="989">-0.0007440432365685575</cx:pt>
          <cx:pt idx="990">-0.0035438551556332752</cx:pt>
          <cx:pt idx="991">-0.0042437020856251001</cx:pt>
          <cx:pt idx="992">-0.0046179827512644253</cx:pt>
          <cx:pt idx="993">-0.00075138731646644252</cx:pt>
          <cx:pt idx="994">0.0049458481265876502</cx:pt>
          <cx:pt idx="995">-0.0018993597114691451</cx:pt>
          <cx:pt idx="996">-0.0089360905710267492</cx:pt>
          <cx:pt idx="997">-0.004075704758660475</cx:pt>
          <cx:pt idx="998">-1.162889303860455e-05</cx:pt>
          <cx:pt idx="999">0.0030283372465180502</cx:pt>
          <cx:pt idx="1000">0.0068605838424738753</cx:pt>
          <cx:pt idx="1001">-0.0027885724739286251</cx:pt>
          <cx:pt idx="1002">-0.0023184059557092851</cx:pt>
          <cx:pt idx="1003">0.0051106703117586999</cx:pt>
          <cx:pt idx="1004">0.0042609435341239496</cx:pt>
          <cx:pt idx="1005">-0.0039981427103461496</cx:pt>
          <cx:pt idx="1006">-0.0028027361366692251</cx:pt>
          <cx:pt idx="1007">-0.0022938511604628175</cx:pt>
          <cx:pt idx="1008">-0.00010863928222880124</cx:pt>
          <cx:pt idx="1009">0.00032231121174833998</cx:pt>
          <cx:pt idx="1010">0.00046175609148023752</cx:pt>
          <cx:pt idx="1011">0.00065769177704597245</cx:pt>
          <cx:pt idx="1012">0.00077085825395069253</cx:pt>
          <cx:pt idx="1013">-0.00060605742707649755</cx:pt>
          <cx:pt idx="1014">-0.0027354560928282501</cx:pt>
          <cx:pt idx="1015">-0.00071586206737721746</cx:pt>
          <cx:pt idx="1016">-0.0024508922099171224</cx:pt>
          <cx:pt idx="1017">-0.00083086899777439253</cx:pt>
          <cx:pt idx="1018">-0.001670417714570845</cx:pt>
          <cx:pt idx="1019">0.0013891539299052901</cx:pt>
          <cx:pt idx="1020">-0.0060627033899894999</cx:pt>
          <cx:pt idx="1021">0.003270537961341375</cx:pt>
          <cx:pt idx="1022">0.0028629023671890002</cx:pt>
          <cx:pt idx="1023">0.0086106522100347742</cx:pt>
          <cx:pt idx="1024">0.017268860700311375</cx:pt>
          <cx:pt idx="1025">0.02943501835740325</cx:pt>
          <cx:pt idx="1026">0.0193202013887195</cx:pt>
          <cx:pt idx="1027">0.018267971868551974</cx:pt>
          <cx:pt idx="1028">0.016796857823126926</cx:pt>
          <cx:pt idx="1029">0.0068591210118671498</cx:pt>
          <cx:pt idx="1030">-0.0028858290088408</cx:pt>
          <cx:pt idx="1031">0.0033754674072230999</cx:pt>
          <cx:pt idx="1032">0.0014567611112960724</cx:pt>
          <cx:pt idx="1033">-0.0061357004463063252</cx:pt>
          <cx:pt idx="1034">-0.0042646881663705501</cx:pt>
          <cx:pt idx="1035">-0.0014986165193248825</cx:pt>
          <cx:pt idx="1036">5.3085920743521497e-05</cx:pt>
          <cx:pt idx="1037">-0.00015177498354217124</cx:pt>
          <cx:pt idx="1038">0.00026072739591999252</cx:pt>
          <cx:pt idx="1039">0.00068184881688163003</cx:pt>
          <cx:pt idx="1040">0.00079657792225551005</cx:pt>
          <cx:pt idx="1041">-0.00077450236932906</cx:pt>
          <cx:pt idx="1042">-0.0037690942811527501</cx:pt>
          <cx:pt idx="1043">-0.0036606475147330248</cx:pt>
          <cx:pt idx="1044">-0.0032763732248666752</cx:pt>
          <cx:pt idx="1045">-0.0045002052687372496</cx:pt>
          <cx:pt idx="1046">-0.00720339975195625</cx:pt>
          <cx:pt idx="1047">0.0020600077990015151</cx:pt>
          <cx:pt idx="1048">-0.0037128919821001749</cx:pt>
          <cx:pt idx="1049">-0.0020692474895884576</cx:pt>
          <cx:pt idx="1050">0.0046977367751985504</cx:pt>
          <cx:pt idx="1051">0.01068877740765535</cx:pt>
          <cx:pt idx="1052">0.015521598215483426</cx:pt>
          <cx:pt idx="1053">0.028111986087422498</cx:pt>
          <cx:pt idx="1054">0.021732733713073576</cx:pt>
          <cx:pt idx="1055">0.010820813474916251</cx:pt>
          <cx:pt idx="1056">0.020469278075211823</cx:pt>
          <cx:pt idx="1057">0.020375575944919049</cx:pt>
          <cx:pt idx="1058">0.004045631264333</cx:pt>
          <cx:pt idx="1059">0.0052758845379474503</cx:pt>
          <cx:pt idx="1060">0.0035489600193307001</cx:pt>
          <cx:pt idx="1061">-0.00015252001074932649</cx:pt>
          <cx:pt idx="1062">-0.00090756649935774499</cx:pt>
          <cx:pt idx="1063">-0.0012790647511596925</cx:pt>
          <cx:pt idx="1064">0.00019929050387747251</cx:pt>
          <cx:pt idx="1065">1.5131956601822625e-06</cx:pt>
          <cx:pt idx="1066">0.0001814989727770875</cx:pt>
          <cx:pt idx="1067">0.00171055442531695</cx:pt>
          <cx:pt idx="1068">0.0023976300448206749</cx:pt>
          <cx:pt idx="1069">-0.0026370488527881751</cx:pt>
          <cx:pt idx="1070">-0.0055623747215462751</cx:pt>
          <cx:pt idx="1071">-0.0041354549789569253</cx:pt>
          <cx:pt idx="1072">-0.0028055151244108499</cx:pt>
          <cx:pt idx="1073">0.0016214278353505675</cx:pt>
          <cx:pt idx="1074">-0.00218174613136144</cx:pt>
          <cx:pt idx="1075">0.001677172257694615</cx:pt>
          <cx:pt idx="1076">-0.003102563414188225</cx:pt>
          <cx:pt idx="1077">-0.0113832958004843</cx:pt>
          <cx:pt idx="1078">0.0024837183626345324</cx:pt>
          <cx:pt idx="1079">0.0099088618963187759</cx:pt>
          <cx:pt idx="1080">0.0141471159959585</cx:pt>
          <cx:pt idx="1081">0.030232320205872999</cx:pt>
          <cx:pt idx="1082">0.022696285195073523</cx:pt>
          <cx:pt idx="1083">0.012060820688573899</cx:pt>
        </cx:lvl>
      </cx:numDim>
    </cx:data>
    <cx:data id="199">
      <cx:numDim type="val">
        <cx:f>Sheet2!$GR$1:$GR$1084</cx:f>
        <cx:lvl ptCount="1084" formatCode="0.00E+00">
          <cx:pt idx="0">4.51927880319071e-05</cx:pt>
          <cx:pt idx="1">0.000173114333141764</cx:pt>
          <cx:pt idx="2">-0.00010586112844142799</cx:pt>
          <cx:pt idx="3">0.00015273638192744401</cx:pt>
          <cx:pt idx="4">-0.00050279662760628</cx:pt>
          <cx:pt idx="5">-0.00065423398955385698</cx:pt>
          <cx:pt idx="6">2.2178405076060101e-05</cx:pt>
          <cx:pt idx="7">0.00037221401161522901</cx:pt>
          <cx:pt idx="8">-0.00031475198631281402</cx:pt>
          <cx:pt idx="9">-0.00034274926786270602</cx:pt>
          <cx:pt idx="10">9.4264753319648703e-05</cx:pt>
          <cx:pt idx="11">0.000268967284765304</cx:pt>
          <cx:pt idx="12">2.26195189783847e-05</cx:pt>
          <cx:pt idx="13">-0.0014497522080193</cx:pt>
          <cx:pt idx="14">-2.12991569110339e-05</cx:pt>
          <cx:pt idx="15">-0.000156650517909099</cx:pt>
          <cx:pt idx="16">0.00022082122260496501</cx:pt>
          <cx:pt idx="17">-5.1525681970458097e-05</cx:pt>
          <cx:pt idx="18">-0.00021793922135461701</cx:pt>
          <cx:pt idx="19">0.00034807713459155201</cx:pt>
          <cx:pt idx="20">0.00056279401846831101</cx:pt>
          <cx:pt idx="21">2.4135687708666e-05</cx:pt>
          <cx:pt idx="22">-0.00025091918389310398</cx:pt>
          <cx:pt idx="23">2.60567400895619e-05</cx:pt>
          <cx:pt idx="24">-0.00019154593933391799</cx:pt>
          <cx:pt idx="25">-0.00038208338027298597</cx:pt>
          <cx:pt idx="26">0.000541959477658838</cx:pt>
          <cx:pt idx="27">0.00022251444532403201</cx:pt>
          <cx:pt idx="28">0.00032847593288349799</cx:pt>
          <cx:pt idx="29">-0.00028816000875203998</cx:pt>
          <cx:pt idx="30">-0.00054627200974217201</cx:pt>
          <cx:pt idx="31">0.000149784046388367</cx:pt>
          <cx:pt idx="32">0.00023751285596784001</cx:pt>
          <cx:pt idx="33">-0.00018411885862055499</cx:pt>
          <cx:pt idx="34">-0.00165573095271115</cx:pt>
          <cx:pt idx="35">-0.0037214726550155201</cx:pt>
          <cx:pt idx="36">-0.0029260304019284198</cx:pt>
          <cx:pt idx="37">-0.0016383930417486899</cx:pt>
          <cx:pt idx="38">-0.0016987109277104399</cx:pt>
          <cx:pt idx="39">-0.0022887488929169502</cx:pt>
          <cx:pt idx="40">-0.0049458893078827603</cx:pt>
          <cx:pt idx="41">-0.0031845869875902701</cx:pt>
          <cx:pt idx="42">2.9964976257649599e-06</cx:pt>
          <cx:pt idx="43">-0.00236848437510677</cx:pt>
          <cx:pt idx="44">-0.00123231750560401</cx:pt>
          <cx:pt idx="45">-0.00097403591001642403</cx:pt>
          <cx:pt idx="46">-0.0015760028226046599</cx:pt>
          <cx:pt idx="47">-0.0014289480673109699</cx:pt>
          <cx:pt idx="48">-0.000978827910271985</cx:pt>
          <cx:pt idx="49">-0.0019063855946297901</cx:pt>
          <cx:pt idx="50">-0.00081953206315567002</cx:pt>
          <cx:pt idx="51">-0.0022378802683164401</cx:pt>
          <cx:pt idx="52">-0.000215692684517587</cx:pt>
          <cx:pt idx="53">6.5077559981552597e-05</cx:pt>
          <cx:pt idx="54">-3.8753472327388798e-06</cx:pt>
          <cx:pt idx="55">-7.7303150253019203e-05</cx:pt>
          <cx:pt idx="56">0.00034978016579167</cx:pt>
          <cx:pt idx="57">-0.00019588011134398701</cx:pt>
          <cx:pt idx="58">0.000158709101750015</cx:pt>
          <cx:pt idx="59">-0.00058357443298119398</cx:pt>
          <cx:pt idx="60">-0.00046486941587675699</cx:pt>
          <cx:pt idx="61">-5.7623162520772902e-05</cx:pt>
          <cx:pt idx="62">-0.000876359896335917</cx:pt>
          <cx:pt idx="63">-0.0057421034231017803</cx:pt>
          <cx:pt idx="64">-0.0063909046701362097</cx:pt>
          <cx:pt idx="65">-0.0074446458278167298</cx:pt>
          <cx:pt idx="66">-0.016668846561055599</cx:pt>
          <cx:pt idx="67">-0.0194828674909477</cx:pt>
          <cx:pt idx="68">-0.021483235875394802</cx:pt>
          <cx:pt idx="69">-0.019348203772925801</cx:pt>
          <cx:pt idx="70">-0.0151312781871927</cx:pt>
          <cx:pt idx="71">-0.0148969559096722</cx:pt>
          <cx:pt idx="72">-0.018704346407323699</cx:pt>
          <cx:pt idx="73">-0.0091628189704747905</cx:pt>
          <cx:pt idx="74">-0.0060866088626086801</cx:pt>
          <cx:pt idx="75">-0.0060718417520299398</cx:pt>
          <cx:pt idx="76">-0.0049829653765716903</cx:pt>
          <cx:pt idx="77">-0.0044944656111908102</cx:pt>
          <cx:pt idx="78">-0.0036681132937184998</cx:pt>
          <cx:pt idx="79">-0.0024734051518717098</cx:pt>
          <cx:pt idx="80">-0.00044337526398467502</cx:pt>
          <cx:pt idx="81">-0.00039704718060958299</cx:pt>
          <cx:pt idx="82">0.00033425356704218302</cx:pt>
          <cx:pt idx="83">-0.00041359029447563</cx:pt>
          <cx:pt idx="84">0.000179378264520906</cx:pt>
          <cx:pt idx="85">0.00018103005927871401</cx:pt>
          <cx:pt idx="86">0.00047692564717225302</cx:pt>
          <cx:pt idx="87">-0.0010018412538675399</cx:pt>
          <cx:pt idx="88">-0.00017950896275095699</cx:pt>
          <cx:pt idx="89">-0.00037238869638551601</cx:pt>
          <cx:pt idx="90">-0.0046953068795876299</cx:pt>
          <cx:pt idx="91">-0.0068198568741807703</cx:pt>
          <cx:pt idx="92">-0.015647672295948399</cx:pt>
          <cx:pt idx="93">-0.0285574261599915</cx:pt>
          <cx:pt idx="94">-0.039053553333124498</cx:pt>
          <cx:pt idx="95">-0.044907892783319997</cx:pt>
          <cx:pt idx="96">-0.066387429595529499</cx:pt>
          <cx:pt idx="97">-0.068875875162307407</cx:pt>
          <cx:pt idx="98">-0.052701275896893301</cx:pt>
          <cx:pt idx="99">-0.042796535456789499</cx:pt>
          <cx:pt idx="100">-0.0285883919109674</cx:pt>
          <cx:pt idx="101">-0.0102038651358987</cx:pt>
          <cx:pt idx="102">-0.00985361528191709</cx:pt>
          <cx:pt idx="103">-0.0080526977350265892</cx:pt>
          <cx:pt idx="104">0.00067403162313827195</cx:pt>
          <cx:pt idx="105">0.0080471232409237408</cx:pt>
          <cx:pt idx="106">0.0059314261992527003</cx:pt>
          <cx:pt idx="107">-0.0040946462358425499</cx:pt>
          <cx:pt idx="108">-0.00208052881931236</cx:pt>
          <cx:pt idx="109">0.0055639662779261197</cx:pt>
          <cx:pt idx="110">0.00090199005729110499</cx:pt>
          <cx:pt idx="111">0.00079540077166427299</cx:pt>
          <cx:pt idx="112">0.00064498797885569796</cx:pt>
          <cx:pt idx="113">8.2891956997058601e-05</cx:pt>
          <cx:pt idx="114">-0.00029289333889976103</cx:pt>
          <cx:pt idx="115">0.0011564908483217399</cx:pt>
          <cx:pt idx="116">0.00072126552511428497</cx:pt>
          <cx:pt idx="117">-0.0064544211918202404</cx:pt>
          <cx:pt idx="118">-0.0072163712610759604</cx:pt>
          <cx:pt idx="119">-0.00865425899323727</cx:pt>
          <cx:pt idx="120">-0.034158646592434297</cx:pt>
          <cx:pt idx="121">-0.050973224999792503</cx:pt>
          <cx:pt idx="122">-0.056158280650468899</cx:pt>
          <cx:pt idx="123">-0.035349749409465198</cx:pt>
          <cx:pt idx="124">-0.055897691631559103</cx:pt>
          <cx:pt idx="125">-0.070641941649328896</cx:pt>
          <cx:pt idx="126">-0.051563434470691401</cx:pt>
          <cx:pt idx="127">-0.024540550479465</cx:pt>
          <cx:pt idx="128">0.00211813240065024</cx:pt>
          <cx:pt idx="129">0.021282647501698899</cx:pt>
          <cx:pt idx="130">0.0034568168278299302</cx:pt>
          <cx:pt idx="131">-0.017946509628676499</cx:pt>
          <cx:pt idx="132">-0.0040778796288202003</cx:pt>
          <cx:pt idx="133">0.013394587449379399</cx:pt>
          <cx:pt idx="134">0.0085476542751029595</cx:pt>
          <cx:pt idx="135">0.0117646058575799</cx:pt>
          <cx:pt idx="136">0.017899888035063899</cx:pt>
          <cx:pt idx="137">0.018305121958633</cx:pt>
          <cx:pt idx="138">0.0071953886705972102</cx:pt>
          <cx:pt idx="139">-0.00046967261561918001</cx:pt>
          <cx:pt idx="140">-0.00018888055696698601</cx:pt>
          <cx:pt idx="141">-0.000118008116507517</cx:pt>
          <cx:pt idx="142">0.00045384549904528402</cx:pt>
          <cx:pt idx="143">-0.00016579692092106099</cx:pt>
          <cx:pt idx="144">0.0019842387777691101</cx:pt>
          <cx:pt idx="145">0.0037973794486177198</cx:pt>
          <cx:pt idx="146">-0.0019931982879128301</cx:pt>
          <cx:pt idx="147">-0.025350521364081099</cx:pt>
          <cx:pt idx="148">-0.036819843453718699</cx:pt>
          <cx:pt idx="149">-0.032397027283507497</cx:pt>
          <cx:pt idx="150">-0.0476979354025545</cx:pt>
          <cx:pt idx="151">0.0035987128151322</cx:pt>
          <cx:pt idx="152">0.0121344254653104</cx:pt>
          <cx:pt idx="153">-0.019944538710424502</cx:pt>
          <cx:pt idx="154">-0.041513532552243097</cx:pt>
          <cx:pt idx="155">-0.069369406909088493</cx:pt>
          <cx:pt idx="156">-0.032390395881148198</cx:pt>
          <cx:pt idx="157">-0.035319776528907901</cx:pt>
          <cx:pt idx="158">-0.055807127608418897</cx:pt>
          <cx:pt idx="159">-0.0609479161361881</cx:pt>
          <cx:pt idx="160">-0.019731380874755299</cx:pt>
          <cx:pt idx="161">0.0048282715058570198</cx:pt>
          <cx:pt idx="162">0.0049100296493635003</cx:pt>
          <cx:pt idx="163">0.0067027804015463302</cx:pt>
          <cx:pt idx="164">0.020279102551846898</cx:pt>
          <cx:pt idx="165">0.0091369294845405902</cx:pt>
          <cx:pt idx="166">0.00026544654378090601</cx:pt>
          <cx:pt idx="167">0.000226953903676984</cx:pt>
          <cx:pt idx="168">-0.00044794809002265203</cx:pt>
          <cx:pt idx="169">0.00023353456111091899</cx:pt>
          <cx:pt idx="170">0.00145793612037904</cx:pt>
          <cx:pt idx="171">0.00310805552795885</cx:pt>
          <cx:pt idx="172">0.0073518316984340498</cx:pt>
          <cx:pt idx="173">0.011558941030278901</cx:pt>
          <cx:pt idx="174">0.0109818547576159</cx:pt>
          <cx:pt idx="175">-0.015209332342711299</cx:pt>
          <cx:pt idx="176">-0.0083676798167661003</cx:pt>
          <cx:pt idx="177">0.0096704455585986497</cx:pt>
          <cx:pt idx="178">-0.016323917702533101</cx:pt>
          <cx:pt idx="179">0.0071800615892357901</cx:pt>
          <cx:pt idx="180">0.0164185753882767</cx:pt>
          <cx:pt idx="181">0.014681766462678301</cx:pt>
          <cx:pt idx="182">-0.0083607542009999803</cx:pt>
          <cx:pt idx="183">-0.0064556370416498504</cx:pt>
          <cx:pt idx="184">0.020923403253086701</cx:pt>
          <cx:pt idx="185">0.0361426197492885</cx:pt>
          <cx:pt idx="186">-0.0101445708770646</cx:pt>
          <cx:pt idx="187">0.0025802172914639698</cx:pt>
          <cx:pt idx="188">0.015359528177679899</cx:pt>
          <cx:pt idx="189">0.021835228635007399</cx:pt>
          <cx:pt idx="190">0.025600744909398399</cx:pt>
          <cx:pt idx="191">0.034526942437664097</cx:pt>
          <cx:pt idx="192">0.021155136139699299</cx:pt>
          <cx:pt idx="193">0.016197033849322501</cx:pt>
          <cx:pt idx="194">-0.0021238873205931502</cx:pt>
          <cx:pt idx="195">-0.0064645003364774698</cx:pt>
          <cx:pt idx="196">-0.000181469224094865</cx:pt>
          <cx:pt idx="197">-0.00130454525836338</cx:pt>
          <cx:pt idx="198">0.0071129829968025696</cx:pt>
          <cx:pt idx="199">0.0018736835665272701</cx:pt>
          <cx:pt idx="200">0.00066225737926677497</cx:pt>
          <cx:pt idx="201">0.0015951014076446776</cx:pt>
          <cx:pt idx="202">0.0094474464328817495</cx:pt>
          <cx:pt idx="203">0.0051019948785863498</cx:pt>
          <cx:pt idx="204">0.0059809333768695251</cx:pt>
          <cx:pt idx="205">0.0063924942930696496</cx:pt>
          <cx:pt idx="206">0.0014250150864065949</cx:pt>
          <cx:pt idx="207">0.00055727029834418498</cx:pt>
          <cx:pt idx="208">0.010414801178733399</cx:pt>
          <cx:pt idx="209">0.0084892543452691743</cx:pt>
          <cx:pt idx="210">-0.00474137711879295</cx:pt>
          <cx:pt idx="211">0.0029366895026053</cx:pt>
          <cx:pt idx="212">0.012199682371841049</cx:pt>
          <cx:pt idx="213">0.024164513636503324</cx:pt>
          <cx:pt idx="214">0.012751464982295424</cx:pt>
          <cx:pt idx="215">0.010446265005368926</cx:pt>
          <cx:pt idx="216">0.0055736006287224749</cx:pt>
          <cx:pt idx="217">0.0063814756851604754</cx:pt>
          <cx:pt idx="218">0.0046438018034067746</cx:pt>
          <cx:pt idx="219">0.011103937296590776</cx:pt>
          <cx:pt idx="220">0.0059909369084821997</cx:pt>
          <cx:pt idx="221">0.0048956736716384</cx:pt>
          <cx:pt idx="222">-0.000207665180619619</cx:pt>
          <cx:pt idx="223">-0.00080764075489529004</cx:pt>
          <cx:pt idx="224">-0.00018358792409579276</cx:pt>
          <cx:pt idx="225">-8.7725667798036004e-05</cx:pt>
          <cx:pt idx="226">0.0014038414259367924</cx:pt>
          <cx:pt idx="227">0.0021963154706259049</cx:pt>
          <cx:pt idx="228">0.002013721480643685</cx:pt>
          <cx:pt idx="229">0.0084493785706244492</cx:pt>
          <cx:pt idx="230">0.016838701875741074</cx:pt>
          <cx:pt idx="231">0.010565702476232624</cx:pt>
          <cx:pt idx="232">0.014214424608334926</cx:pt>
          <cx:pt idx="233">0.0087080544004110253</cx:pt>
          <cx:pt idx="234">0.0095398932802072747</cx:pt>
          <cx:pt idx="235">0.01415615460046705</cx:pt>
          <cx:pt idx="236">0.016589819906936899</cx:pt>
          <cx:pt idx="237">0.01468198521070015</cx:pt>
          <cx:pt idx="238">0.0095640299519972258</cx:pt>
          <cx:pt idx="239">0.0094670352159982752</cx:pt>
          <cx:pt idx="240">0.010977879036461025</cx:pt>
          <cx:pt idx="241">0.0056574396573875751</cx:pt>
          <cx:pt idx="242">0.014496288678101875</cx:pt>
          <cx:pt idx="243">0.0031674981136081502</cx:pt>
          <cx:pt idx="244">0.000870688248698135</cx:pt>
          <cx:pt idx="245">-0.00033660901473654502</cx:pt>
          <cx:pt idx="246">0.0032498957536183999</cx:pt>
          <cx:pt idx="247">0.012735111771311451</cx:pt>
          <cx:pt idx="248">0.016160075118684523</cx:pt>
          <cx:pt idx="249">0.0085772178775526502</cx:pt>
          <cx:pt idx="250">0.0014357661580401001</cx:pt>
          <cx:pt idx="251">0.000203811602195036</cx:pt>
          <cx:pt idx="252">0.00013457339728314524</cx:pt>
          <cx:pt idx="253">0.00030464774268274751</cx:pt>
          <cx:pt idx="254">0.00094676484723534254</cx:pt>
          <cx:pt idx="255">0.00246910007396312</cx:pt>
          <cx:pt idx="256">0.0034448504018905501</cx:pt>
          <cx:pt idx="257">0.0056766165299648504</cx:pt>
          <cx:pt idx="258">0.014439460050428825</cx:pt>
          <cx:pt idx="259">0.0037402778029617498</cx:pt>
          <cx:pt idx="260">0.0015699206030753625</cx:pt>
          <cx:pt idx="261">0.0044255502962892998</cx:pt>
          <cx:pt idx="262">0.0064429735733578753</cx:pt>
          <cx:pt idx="263">0.010149843562915775</cx:pt>
          <cx:pt idx="264">0.0095349815343572005</cx:pt>
          <cx:pt idx="265">0.0081008274406794492</cx:pt>
          <cx:pt idx="266">0.0086423134432667501</cx:pt>
          <cx:pt idx="267">0.00239179960366293</cx:pt>
          <cx:pt idx="268">0.0015777789846653401</cx:pt>
          <cx:pt idx="269">4.09800655003075e-05</cx:pt>
          <cx:pt idx="270">-0.0016073040128343425</cx:pt>
          <cx:pt idx="271">-0.00226337914574486</cx:pt>
          <cx:pt idx="272">0.0039418529992185499</cx:pt>
          <cx:pt idx="273">0.0015056108732441375</cx:pt>
          <cx:pt idx="274">0.011022042400495875</cx:pt>
          <cx:pt idx="275">0.01470407596272655</cx:pt>
          <cx:pt idx="276">0.013070984506901025</cx:pt>
          <cx:pt idx="277">0.0090706611380876496</cx:pt>
          <cx:pt idx="278">0.0024312722131117526</cx:pt>
          <cx:pt idx="279">0.00037533518831097751</cx:pt>
          <cx:pt idx="280">7.4357153215307252e-06</cx:pt>
          <cx:pt idx="281">0.00021237365854032575</cx:pt>
          <cx:pt idx="282">0.001278882330223695</cx:pt>
          <cx:pt idx="283">0.002011638834746505</cx:pt>
          <cx:pt idx="284">0.0063509122983342499</cx:pt>
          <cx:pt idx="285">0.0029894476166297998</cx:pt>
          <cx:pt idx="286">0.0049399765536710001</cx:pt>
          <cx:pt idx="287">-0.00044702143159981749</cx:pt>
          <cx:pt idx="288">5.250583627273025e-05</cx:pt>
          <cx:pt idx="289">0.0046319387862556504</cx:pt>
          <cx:pt idx="290">0.0054983100973293496</cx:pt>
          <cx:pt idx="291">-0.0088282083757166493</cx:pt>
          <cx:pt idx="292">-0.0066913702921797998</cx:pt>
          <cx:pt idx="293">-0.0078253867364349253</cx:pt>
          <cx:pt idx="294">-0.00016380895295439724</cx:pt>
          <cx:pt idx="295">-0.0077722511874288502</cx:pt>
          <cx:pt idx="296">-0.0084423129801205754</cx:pt>
          <cx:pt idx="297">-0.01925391983325905</cx:pt>
          <cx:pt idx="298">-0.0038951637579519248</cx:pt>
          <cx:pt idx="299">0.0088170431372294692</cx:pt>
          <cx:pt idx="300">0.0180970948600781</cx:pt>
          <cx:pt idx="301">0.00183903684574292</cx:pt>
          <cx:pt idx="302">0.038341993112048202</cx:pt>
          <cx:pt idx="303">0.058429219634980697</cx:pt>
          <cx:pt idx="304">0.042539167866517701</cx:pt>
          <cx:pt idx="305">0.025177189085376299</cx:pt>
          <cx:pt idx="306">0.0089117646061186492</cx:pt>
          <cx:pt idx="307">0.00083184880333332005</cx:pt>
          <cx:pt idx="308">0.00043464967944345002</cx:pt>
          <cx:pt idx="309">0.000458407499786584</cx:pt>
          <cx:pt idx="310">0.0073511632406584202</cx:pt>
          <cx:pt idx="311">0.015047493933727099</cx:pt>
          <cx:pt idx="312">0.040335647718057498</cx:pt>
          <cx:pt idx="313">0.0278219652767016</cx:pt>
          <cx:pt idx="314">0.020674519053259</cx:pt>
          <cx:pt idx="315">0.0315097588937878</cx:pt>
          <cx:pt idx="316">0.033884811823503697</cx:pt>
          <cx:pt idx="317">0.021812273692225801</cx:pt>
          <cx:pt idx="318">0.0154081399415615</cx:pt>
          <cx:pt idx="319">0.016428191526849</cx:pt>
          <cx:pt idx="320">0.0090365259934123698</cx:pt>
          <cx:pt idx="321">0.0050711796255776603</cx:pt>
          <cx:pt idx="322">0.028906032810368999</cx:pt>
          <cx:pt idx="323">0.012340613409940601</cx:pt>
          <cx:pt idx="324">-0.071449790231210494</cx:pt>
          <cx:pt idx="325">-0.059254470620717703</cx:pt>
          <cx:pt idx="326">-0.0114721484382903</cx:pt>
          <cx:pt idx="327">-0.019042039327065101</cx:pt>
          <cx:pt idx="328">-0.012041349942424</cx:pt>
          <cx:pt idx="329">0.0023825971913811399</cx:pt>
          <cx:pt idx="330">0.036832924765629098</cx:pt>
          <cx:pt idx="331">0.041121825529140198</cx:pt>
          <cx:pt idx="332">0.033932647480714603</cx:pt>
          <cx:pt idx="333">0.0201452691049415</cx:pt>
          <cx:pt idx="334">0.012860285269519</cx:pt>
          <cx:pt idx="335">0.00085139115372552196</cx:pt>
          <cx:pt idx="336">0.00090721810702147599</cx:pt>
          <cx:pt idx="337">0.00042117715691203199</cx:pt>
          <cx:pt idx="338">0.0050837484424141504</cx:pt>
          <cx:pt idx="339">0.0177969401608431</cx:pt>
          <cx:pt idx="340">0.047822915737267699</cx:pt>
          <cx:pt idx="341">0.038427390134806602</cx:pt>
          <cx:pt idx="342">0.0154266867375013</cx:pt>
          <cx:pt idx="343">0.036090234934679097</cx:pt>
          <cx:pt idx="344">0.048708209301281502</cx:pt>
          <cx:pt idx="345">0.0078253027855608292</cx:pt>
          <cx:pt idx="346">0.0085785487258170194</cx:pt>
          <cx:pt idx="347">0.034545349238788201</cx:pt>
          <cx:pt idx="348">0.0044164477571351397</cx:pt>
          <cx:pt idx="349">0.0019695943009720102</cx:pt>
          <cx:pt idx="350">-0.017273035360879801</cx:pt>
          <cx:pt idx="351">0.0089895881525884694</cx:pt>
          <cx:pt idx="352">-0.067260825534225605</cx:pt>
          <cx:pt idx="353">-0.036786747843736298</cx:pt>
          <cx:pt idx="354">0.022814987388593898</cx:pt>
          <cx:pt idx="355">0.0150570239244927</cx:pt>
          <cx:pt idx="356">0.0029987615038490302</cx:pt>
          <cx:pt idx="357">0.030040292595909301</cx:pt>
          <cx:pt idx="358">0.034968676809480799</cx:pt>
          <cx:pt idx="359">0.024466376211325799</cx:pt>
          <cx:pt idx="360">-0.00084036056002859095</cx:pt>
          <cx:pt idx="361">0.0106766691802033</cx:pt>
          <cx:pt idx="362">0.011678988457173099</cx:pt>
          <cx:pt idx="363">-9.4595623464856305e-05</cx:pt>
          <cx:pt idx="364">-0.00036365275236628901</cx:pt>
          <cx:pt idx="365">0.00141327989619143</cx:pt>
          <cx:pt idx="366">0.0037996432391830702</cx:pt>
          <cx:pt idx="367">0.0102890569036381</cx:pt>
          <cx:pt idx="368">0.041418370312496698</cx:pt>
          <cx:pt idx="369">0.0347583130636933</cx:pt>
          <cx:pt idx="370">-0.0087055952971115194</cx:pt>
          <cx:pt idx="371">0.0405304379488318</cx:pt>
          <cx:pt idx="372">0.061764667683679497</cx:pt>
          <cx:pt idx="373">0.0485673717871207</cx:pt>
          <cx:pt idx="374">0.0521581600509992</cx:pt>
          <cx:pt idx="375">0.0621135602437888</cx:pt>
          <cx:pt idx="376">0.024719007568773401</cx:pt>
          <cx:pt idx="377">0.016408997028407198</cx:pt>
          <cx:pt idx="378">0.031748307849080101</cx:pt>
          <cx:pt idx="379">0.018843194416017301</cx:pt>
          <cx:pt idx="380">-0.0323312456763774</cx:pt>
          <cx:pt idx="381">-0.057720484289013801</cx:pt>
          <cx:pt idx="382">-0.0054887423039573996</cx:pt>
          <cx:pt idx="383">0.00357601231196167</cx:pt>
          <cx:pt idx="384">0.041527775222038897</cx:pt>
          <cx:pt idx="385">0.038491688653127597</cx:pt>
          <cx:pt idx="386">0.0255634559578072</cx:pt>
          <cx:pt idx="387">-0.0138017354268768</cx:pt>
          <cx:pt idx="388">-0.019252460680046699</cx:pt>
          <cx:pt idx="389">-0.000138470964238802</cx:pt>
          <cx:pt idx="390">-0.00088517062442733895</cx:pt>
          <cx:pt idx="391">-0.0012872679208565799</cx:pt>
          <cx:pt idx="392">-0.00026479379035574698</cx:pt>
          <cx:pt idx="393">0.00012842352779412301</cx:pt>
          <cx:pt idx="394">0.00082261713531158202</cx:pt>
          <cx:pt idx="395">0.0058884046373691703</cx:pt>
          <cx:pt idx="396">0.022601075513916401</cx:pt>
          <cx:pt idx="397">0.0219176975546665</cx:pt>
          <cx:pt idx="398">0.016955371151010201</cx:pt>
          <cx:pt idx="399">0.037415689943749698</cx:pt>
          <cx:pt idx="400">0.042905096454522298</cx:pt>
          <cx:pt idx="401">0.065718327582676594</cx:pt>
          <cx:pt idx="402">0.083149556943014402</cx:pt>
          <cx:pt idx="403">0.038435597911023897</cx:pt>
          <cx:pt idx="404">0.012319245888683401</cx:pt>
          <cx:pt idx="405">0.0093352799866865902</cx:pt>
          <cx:pt idx="406">0.030722510439240298</cx:pt>
          <cx:pt idx="407">0.0024897599638047702</cx:pt>
          <cx:pt idx="408">-0.048139853154888397</cx:pt>
          <cx:pt idx="409">-0.0378077780996336</cx:pt>
          <cx:pt idx="410">-0.0152864622955834</cx:pt>
          <cx:pt idx="411">0.021472972887924099</cx:pt>
          <cx:pt idx="412">0.035265137037708699</cx:pt>
          <cx:pt idx="413">0.0058951914635210498</cx:pt>
          <cx:pt idx="414">0.0121221628305933</cx:pt>
          <cx:pt idx="415">-0.00162310596855653</cx:pt>
          <cx:pt idx="416">-0.0259140241465994</cx:pt>
          <cx:pt idx="417">-0.011700618803913499</cx:pt>
          <cx:pt idx="418">-0.0044661551795528703</cx:pt>
          <cx:pt idx="419">-0.00013638627324986699</cx:pt>
          <cx:pt idx="420">0.00021455742453878901</cx:pt>
          <cx:pt idx="421">0.00014941446621136501</cx:pt>
          <cx:pt idx="422">-0.00051429607085296404</cx:pt>
          <cx:pt idx="423">0.0028701746054149201</cx:pt>
          <cx:pt idx="424">0.0048650467934121802</cx:pt>
          <cx:pt idx="425">0.0022235418561974999</cx:pt>
          <cx:pt idx="426">0.0136048521941056</cx:pt>
          <cx:pt idx="427">0.0277361836354783</cx:pt>
          <cx:pt idx="428">0.0484447634996421</cx:pt>
          <cx:pt idx="429">0.068188639703185103</cx:pt>
          <cx:pt idx="430">0.074355696227477494</cx:pt>
          <cx:pt idx="431">0.042709458036995898</cx:pt>
          <cx:pt idx="432">-0.020964953388831298</cx:pt>
          <cx:pt idx="433">0.00048674767170490599</cx:pt>
          <cx:pt idx="434">0.056463786115447001</cx:pt>
          <cx:pt idx="435">0.014835442404483</cx:pt>
          <cx:pt idx="436">-0.032603198877344197</cx:pt>
          <cx:pt idx="437">0.0013175526059375599</cx:pt>
          <cx:pt idx="438">-0.023281523551484801</cx:pt>
          <cx:pt idx="439">-0.0057448083321642402</cx:pt>
          <cx:pt idx="440">0.0093937789237833799</cx:pt>
          <cx:pt idx="441">0.020896043202432098</cx:pt>
          <cx:pt idx="442">0.020942918265967399</cx:pt>
          <cx:pt idx="443">-3.4876332988467098e-05</cx:pt>
          <cx:pt idx="444">-0.026864677606246602</cx:pt>
          <cx:pt idx="445">-0.024533037731118802</cx:pt>
          <cx:pt idx="446">-0.0073483038845807303</cx:pt>
          <cx:pt idx="447">-0.0044273601911113203</cx:pt>
          <cx:pt idx="448">-0.00069560580659113499</cx:pt>
          <cx:pt idx="449">-4.2774321451124102e-05</cx:pt>
          <cx:pt idx="450">8.9820697393679796e-05</cx:pt>
          <cx:pt idx="451">-0.0026049121674434901</cx:pt>
          <cx:pt idx="452">-0.013216768456364001</cx:pt>
          <cx:pt idx="453">-0.022693251792429901</cx:pt>
          <cx:pt idx="454">-0.0140439819347472</cx:pt>
          <cx:pt idx="455">-0.00010737650265032</cx:pt>
          <cx:pt idx="456">0.016700800622716099</cx:pt>
          <cx:pt idx="457">0.025704100769599201</cx:pt>
          <cx:pt idx="458">0.022888593257049301</cx:pt>
          <cx:pt idx="459">-0.0142391627453836</cx:pt>
          <cx:pt idx="460">0.010534163704608</cx:pt>
          <cx:pt idx="461">0.080601173639580803</cx:pt>
          <cx:pt idx="462">0.017800728659061901</cx:pt>
          <cx:pt idx="463">-0.0089770417690808804</cx:pt>
          <cx:pt idx="464">0.0044671432315439999</cx:pt>
          <cx:pt idx="465">0.0047082147939435997</cx:pt>
          <cx:pt idx="466">-0.023124827944712802</cx:pt>
          <cx:pt idx="467">-0.044364078022956499</cx:pt>
          <cx:pt idx="468">0.0166755974867293</cx:pt>
          <cx:pt idx="469">0.011935029012144299</cx:pt>
          <cx:pt idx="470">0.019236371002616898</cx:pt>
          <cx:pt idx="471">-0.0060046655100482703</cx:pt>
          <cx:pt idx="472">-0.012262076422324899</cx:pt>
          <cx:pt idx="473">-0.031449125589253897</cx:pt>
          <cx:pt idx="474">-0.0127599780237678</cx:pt>
          <cx:pt idx="475">-0.0039461491533009504</cx:pt>
          <cx:pt idx="476">-0.00071527240135498601</cx:pt>
          <cx:pt idx="477">0.00066535098830767104</cx:pt>
          <cx:pt idx="478">-0.0030429822129108101</cx:pt>
          <cx:pt idx="479">-0.0120629707427978</cx:pt>
          <cx:pt idx="480">-0.038971373957369097</cx:pt>
          <cx:pt idx="481">-0.039329151852993703</cx:pt>
          <cx:pt idx="482">-0.013434410414313499</cx:pt>
          <cx:pt idx="483">-0.016289375861914399</cx:pt>
          <cx:pt idx="484">-0.0091065366357077192</cx:pt>
          <cx:pt idx="485">0.011155429990437201</cx:pt>
          <cx:pt idx="486">-0.0013504050408572701</cx:pt>
          <cx:pt idx="487">-0.0040430617306789103</cx:pt>
          <cx:pt idx="488">-0.0029919403161520999</cx:pt>
          <cx:pt idx="489">0.059174618594639898</cx:pt>
          <cx:pt idx="490">0.0078170059273949596</cx:pt>
          <cx:pt idx="491">0.0066940681597451703</cx:pt>
          <cx:pt idx="492">0.042002220293474002</cx:pt>
          <cx:pt idx="493">0.0258469779634245</cx:pt>
          <cx:pt idx="494">-0.019952881726848601</cx:pt>
          <cx:pt idx="495">-0.035811528927274197</cx:pt>
          <cx:pt idx="496">0.0270656542799627</cx:pt>
          <cx:pt idx="497">0.018513039578498099</cx:pt>
          <cx:pt idx="498">0.026092671337051201</cx:pt>
          <cx:pt idx="499">-0.00081872725580781503</cx:pt>
          <cx:pt idx="500">-0.010847284216461899</cx:pt>
          <cx:pt idx="501">-0.031687052931825901</cx:pt>
          <cx:pt idx="502">-0.0040214362405248004</cx:pt>
          <cx:pt idx="503">2.22961800405915e-05</cx:pt>
          <cx:pt idx="504">-0.00072946034771457298</cx:pt>
          <cx:pt idx="505">0.00031219780536609299</cx:pt>
          <cx:pt idx="506">-0.00170180115636909</cx:pt>
          <cx:pt idx="507">-0.020622895591813298</cx:pt>
          <cx:pt idx="508">-0.051719202193440297</cx:pt>
          <cx:pt idx="509">-0.038161738516180002</cx:pt>
          <cx:pt idx="510">-0.0117300759507696</cx:pt>
          <cx:pt idx="511">-0.021408012705634898</cx:pt>
          <cx:pt idx="512">-0.026908705217997701</cx:pt>
          <cx:pt idx="513">-0.036174360395638899</cx:pt>
          <cx:pt idx="514">-0.014913729552282399</cx:pt>
          <cx:pt idx="515">-0.0260799609117458</cx:pt>
          <cx:pt idx="516">-0.0051675755294047403</cx:pt>
          <cx:pt idx="517">0.029316368475549501</cx:pt>
          <cx:pt idx="518">-0.020338576666918899</cx:pt>
          <cx:pt idx="519">-0.027338599398302701</cx:pt>
          <cx:pt idx="520">-0.0057695229537287999</cx:pt>
          <cx:pt idx="521">0.0033099209478467798</cx:pt>
          <cx:pt idx="522">-0.043755238899583999</cx:pt>
          <cx:pt idx="523">-0.0383561941613259</cx:pt>
          <cx:pt idx="524">-0.0089266920809317005</cx:pt>
          <cx:pt idx="525">-0.0114273556799012</cx:pt>
          <cx:pt idx="526">0.0068476109682699803</cx:pt>
          <cx:pt idx="527">-0.0263644595473491</cx:pt>
          <cx:pt idx="528">-0.031893866101739603</cx:pt>
          <cx:pt idx="529">-0.022465110651427402</cx:pt>
          <cx:pt idx="530">0.00064476412814537304</cx:pt>
          <cx:pt idx="531">-0.00022036181431676999</cx:pt>
          <cx:pt idx="532">-4.7074194728074503e-05</cx:pt>
          <cx:pt idx="533">0.0013059602098860401</cx:pt>
          <cx:pt idx="534">0.0012321429952765401</cx:pt>
          <cx:pt idx="535">-0.0210058713521343</cx:pt>
          <cx:pt idx="536">-0.051337413310763698</cx:pt>
          <cx:pt idx="537">-0.052337318997594799</cx:pt>
          <cx:pt idx="538">-0.033341680198617003</cx:pt>
          <cx:pt idx="539">-0.021408915604724799</cx:pt>
          <cx:pt idx="540">-0.016564742235594201</cx:pt>
          <cx:pt idx="541">-0.027597949426176899</cx:pt>
          <cx:pt idx="542">-0.022479119414562099</cx:pt>
          <cx:pt idx="543">-0.060521848384786997</cx:pt>
          <cx:pt idx="544">0.0068637626889469601</cx:pt>
          <cx:pt idx="545">0.020377952899724799</cx:pt>
          <cx:pt idx="546">-0.032515320807377297</cx:pt>
          <cx:pt idx="547">-0.0286303766049479</cx:pt>
          <cx:pt idx="548">-0.033238967444857</cx:pt>
          <cx:pt idx="549">-0.0017926433333348799</cx:pt>
          <cx:pt idx="550">-0.0225061030163323</cx:pt>
          <cx:pt idx="551">-0.0075666251398829503</cx:pt>
          <cx:pt idx="552">-0.043567137915597201</cx:pt>
          <cx:pt idx="553">-0.039057875009204698</cx:pt>
          <cx:pt idx="554">-0.016766250497403198</cx:pt>
          <cx:pt idx="555">-0.022317772591598499</cx:pt>
          <cx:pt idx="556">-0.018393223987311899</cx:pt>
          <cx:pt idx="557">-0.020149409602315999</cx:pt>
          <cx:pt idx="558">-0.0052904083830926504</cx:pt>
          <cx:pt idx="559">8.2142049554573594e-05</cx:pt>
          <cx:pt idx="560">-0.000238855974859412</cx:pt>
          <cx:pt idx="561">0.00058739310678915897</cx:pt>
          <cx:pt idx="562">-0.00114824265495237</cx:pt>
          <cx:pt idx="563">-0.017155932067615402</cx:pt>
          <cx:pt idx="564">-0.043965243404404102</cx:pt>
          <cx:pt idx="565">-0.042333861145371202</cx:pt>
          <cx:pt idx="566">-0.034703185324580797</cx:pt>
          <cx:pt idx="567">-0.022453155084664601</cx:pt>
          <cx:pt idx="568">0.0116093068954192</cx:pt>
          <cx:pt idx="569">-0.023843398412680801</cx:pt>
          <cx:pt idx="570">-0.041353695939673099</cx:pt>
          <cx:pt idx="571">-0.042092437253762501</cx:pt>
          <cx:pt idx="572">-0.0030464635997521899</cx:pt>
          <cx:pt idx="573">0.043911179145365201</cx:pt>
          <cx:pt idx="574">-0.010595954920932</cx:pt>
          <cx:pt idx="575">-0.0028436182073010101</cx:pt>
          <cx:pt idx="576">-0.0314745128036951</cx:pt>
          <cx:pt idx="577">0.0068216046190017598</cx:pt>
          <cx:pt idx="578">-0.0071946229222775602</cx:pt>
          <cx:pt idx="579">0.0215642985105126</cx:pt>
          <cx:pt idx="580">-0.0143039594960955</cx:pt>
          <cx:pt idx="581">-0.0121144803286282</cx:pt>
          <cx:pt idx="582">0.0074836642817884703</cx:pt>
          <cx:pt idx="583">0.0036204844329044499</cx:pt>
          <cx:pt idx="584">-0.0033950401589595302</cx:pt>
          <cx:pt idx="585">-0.0058691567573132299</cx:pt>
          <cx:pt idx="586">-0.0019444006800704401</cx:pt>
          <cx:pt idx="587">-0.00025240973097083501</cx:pt>
          <cx:pt idx="588">0.000234773621365862</cx:pt>
          <cx:pt idx="589">-0.00010196108549203401</cx:pt>
          <cx:pt idx="590">-7.9926686964302196e-05</cx:pt>
          <cx:pt idx="591">-0.012796758982009399</cx:pt>
          <cx:pt idx="592">-0.0260950869259211</cx:pt>
          <cx:pt idx="593">-0.019741582232953601</cx:pt>
          <cx:pt idx="594">-0.018528029236220999</cx:pt>
          <cx:pt idx="595">0.012546385764660399</cx:pt>
          <cx:pt idx="596">-0.0143592254526762</cx:pt>
          <cx:pt idx="597">-0.0175697374058006</cx:pt>
          <cx:pt idx="598">-0.045869508756313397</cx:pt>
          <cx:pt idx="599">-0.024220987812495199</cx:pt>
          <cx:pt idx="600">0.0050586051308702902</cx:pt>
          <cx:pt idx="601">-0.018174292751828899</cx:pt>
          <cx:pt idx="602">-0.067716009221807497</cx:pt>
          <cx:pt idx="603">-0.043125130072497499</cx:pt>
          <cx:pt idx="604">-0.032276589720322497</cx:pt>
          <cx:pt idx="605">-0.0211638054686288</cx:pt>
          <cx:pt idx="606">-0.00367487996538227</cx:pt>
          <cx:pt idx="607">0.0028606542198678698</cx:pt>
          <cx:pt idx="608">-0.0070406951084421897</cx:pt>
          <cx:pt idx="609">-0.0099508085979953496</cx:pt>
          <cx:pt idx="610">-0.012914291515477801</cx:pt>
          <cx:pt idx="611">-0.0088830261792177193</cx:pt>
          <cx:pt idx="612">-0.0040228444948511204</cx:pt>
          <cx:pt idx="613">-0.00034338593884815599</cx:pt>
          <cx:pt idx="614">-0.0035755036883149001</cx:pt>
          <cx:pt idx="615">9.0852724209347795e-05</cx:pt>
          <cx:pt idx="616">-0.00038403449470100298</cx:pt>
          <cx:pt idx="617">-0.0010481060036776799</cx:pt>
          <cx:pt idx="618">-0.0024098523725456498</cx:pt>
          <cx:pt idx="619">-0.0098530096587267999</cx:pt>
          <cx:pt idx="620">-0.0048939100289010903</cx:pt>
          <cx:pt idx="621">-0.0051378867196450097</cx:pt>
          <cx:pt idx="622">-0.0081739154577872598</cx:pt>
          <cx:pt idx="623">0.0129918864791327</cx:pt>
          <cx:pt idx="624">-0.0090948234763294899</cx:pt>
          <cx:pt idx="625">-0.016996554231015398</cx:pt>
          <cx:pt idx="626">-0.025381327467318499</cx:pt>
          <cx:pt idx="627">-0.00219951427681493</cx:pt>
          <cx:pt idx="628">-0.0206813129697235</cx:pt>
          <cx:pt idx="629">-0.056244953892497403</cx:pt>
          <cx:pt idx="630">-0.018598921895682199</cx:pt>
          <cx:pt idx="631">-0.041044072390573401</cx:pt>
          <cx:pt idx="632">-0.0050552559854452903</cx:pt>
          <cx:pt idx="633">-0.0095604807622303393</cx:pt>
          <cx:pt idx="634">-0.0131103675984778</cx:pt>
          <cx:pt idx="635">-0.0113242888481104</cx:pt>
          <cx:pt idx="636">-0.024230692023397501</cx:pt>
          <cx:pt idx="637">-0.0292251671786747</cx:pt>
          <cx:pt idx="638">-0.0075244434231863597</cx:pt>
          <cx:pt idx="639">-0.0033733424582578701</cx:pt>
          <cx:pt idx="640">0.00318045775660714</cx:pt>
          <cx:pt idx="641">0.0046038362377476202</cx:pt>
          <cx:pt idx="642">0.0015060322654637599</cx:pt>
          <cx:pt idx="643">0.00051465402628905299</cx:pt>
          <cx:pt idx="644">0.00023992987900905199</cx:pt>
          <cx:pt idx="645">-0.00084046754878461195</cx:pt>
          <cx:pt idx="646">-0.0020858406798557401</cx:pt>
          <cx:pt idx="647">-0.0046157403808875699</cx:pt>
          <cx:pt idx="648">0.0024201808367032302</cx:pt>
          <cx:pt idx="649">0.0099240488426896208</cx:pt>
          <cx:pt idx="650">0.013168681235238301</cx:pt>
          <cx:pt idx="651">0.0142100618027309</cx:pt>
          <cx:pt idx="652">0.00090998554052793598</cx:pt>
          <cx:pt idx="653">-0.0145901366662131</cx:pt>
          <cx:pt idx="654">-0.0204994235746906</cx:pt>
          <cx:pt idx="655">-0.020638732884208401</cx:pt>
          <cx:pt idx="656">-0.028696681269853998</cx:pt>
          <cx:pt idx="657">-0.019459562977647001</cx:pt>
          <cx:pt idx="658">-0.0024792075481872302</cx:pt>
          <cx:pt idx="659">0.012070740135483199</cx:pt>
          <cx:pt idx="660">0.036483545053678901</cx:pt>
          <cx:pt idx="661">-0.00316961751775617</cx:pt>
          <cx:pt idx="662">-0.0124946290320359</cx:pt>
          <cx:pt idx="663">-0.0147927040662163</cx:pt>
          <cx:pt idx="664">-0.020061260169015899</cx:pt>
          <cx:pt idx="665">-0.014640753132292199</cx:pt>
          <cx:pt idx="666">-0.0082885387135077093</cx:pt>
          <cx:pt idx="667">0.00123417166082867</cx:pt>
          <cx:pt idx="668">0.00384915483235367</cx:pt>
          <cx:pt idx="669">0.00382644873560285</cx:pt>
          <cx:pt idx="670">0.0014261891298695999</cx:pt>
          <cx:pt idx="671">-0.00059096136177981605</cx:pt>
          <cx:pt idx="672">-0.00075935379180618599</cx:pt>
          <cx:pt idx="673">0.00059469194032465305</cx:pt>
          <cx:pt idx="674">0.00043473368917074502</cx:pt>
          <cx:pt idx="675">0.0014620627702538499</cx:pt>
          <cx:pt idx="676">0.0069663785937713902</cx:pt>
          <cx:pt idx="677">0.021456918019369099</cx:pt>
          <cx:pt idx="678">0.017444352152068202</cx:pt>
          <cx:pt idx="679">0.0080629430018713203</cx:pt>
          <cx:pt idx="680">0.010616336857085301</cx:pt>
          <cx:pt idx="681">0.0042173073828843501</cx:pt>
          <cx:pt idx="682">0.028498959497139899</cx:pt>
          <cx:pt idx="683">0.046949204740292398</cx:pt>
          <cx:pt idx="684">0.034997997967965197</cx:pt>
          <cx:pt idx="685">0.038957764753836402</cx:pt>
          <cx:pt idx="686">0.0109091689940807</cx:pt>
          <cx:pt idx="687">0.0086971803262944902</cx:pt>
          <cx:pt idx="688">-0.00139028991054001</cx:pt>
          <cx:pt idx="689">-0.041084339741167597</cx:pt>
          <cx:pt idx="690">-0.0307530984367855</cx:pt>
          <cx:pt idx="691">0.0081318452681782404</cx:pt>
          <cx:pt idx="692">0.0062324575767022704</cx:pt>
          <cx:pt idx="693">0.0054347415981744404</cx:pt>
          <cx:pt idx="694">0.0047632587499598401</cx:pt>
          <cx:pt idx="695">0.0044652940595461196</cx:pt>
          <cx:pt idx="696">-0.0051058606825058498</cx:pt>
          <cx:pt idx="697">-0.0033291352457579799</cx:pt>
          <cx:pt idx="698">3.3237606125276503e-05</cx:pt>
          <cx:pt idx="699">0.000138746997953555</cx:pt>
          <cx:pt idx="700">0.00059807070774353004</cx:pt>
          <cx:pt idx="701">0.00038124153448886201</cx:pt>
          <cx:pt idx="702">0.00054814665671784602</cx:pt>
          <cx:pt idx="703">0.0010115560410237799</cx:pt>
          <cx:pt idx="704">0.0047024507810590702</cx:pt>
          <cx:pt idx="705">0.0122646777517697</cx:pt>
          <cx:pt idx="706">0.0058517708991882803</cx:pt>
          <cx:pt idx="707">0.0099040453389130801</cx:pt>
          <cx:pt idx="708">0.0145735001749576</cx:pt>
          <cx:pt idx="709">0.015492652888410501</cx:pt>
          <cx:pt idx="710">0.021683096046565001</cx:pt>
          <cx:pt idx="711">0.032239449781230799</cx:pt>
          <cx:pt idx="712">0.0287530646309434</cx:pt>
          <cx:pt idx="713">0.022853222063406099</cx:pt>
          <cx:pt idx="714">0.033743936568076997</cx:pt>
          <cx:pt idx="715">0.036282158403109298</cx:pt>
          <cx:pt idx="716">0.040021326016170401</cx:pt>
          <cx:pt idx="717">0.023167514831288798</cx:pt>
          <cx:pt idx="718">0.020537909659079801</cx:pt>
          <cx:pt idx="719">0.033387259012782597</cx:pt>
          <cx:pt idx="720">0.0268794079354851</cx:pt>
          <cx:pt idx="721">0.0134537068142461</cx:pt>
          <cx:pt idx="722">0.0025771724415237902</cx:pt>
          <cx:pt idx="723">0.00086052257292798604</cx:pt>
          <cx:pt idx="724">0.00065661563191397095</cx:pt>
          <cx:pt idx="725">-0.00058430635821179403</cx:pt>
          <cx:pt idx="726">-0.00024505194079528899</cx:pt>
          <cx:pt idx="727">-0.00059674433058003705</cx:pt>
          <cx:pt idx="728">0.00030677503589541101</cx:pt>
          <cx:pt idx="729">-7.5354666582737504e-05</cx:pt>
          <cx:pt idx="730">-0.00034513193242446298</cx:pt>
          <cx:pt idx="731">-0.000143641402651239</cx:pt>
          <cx:pt idx="732">0.00041091947263433899</cx:pt>
          <cx:pt idx="733">0.0025979967651422898</cx:pt>
          <cx:pt idx="734">0.0054283371492237897</cx:pt>
          <cx:pt idx="735">0.0087082465008485894</cx:pt>
          <cx:pt idx="736">0.0137855576368903</cx:pt>
          <cx:pt idx="737">0.023841411191044801</cx:pt>
          <cx:pt idx="738">0.0196018775545546</cx:pt>
          <cx:pt idx="739">0.021921973173742299</cx:pt>
          <cx:pt idx="740">0.034568012348281302</cx:pt>
          <cx:pt idx="741">0.047852013754828102</cx:pt>
          <cx:pt idx="742">0.052050917559198197</cx:pt>
          <cx:pt idx="743">0.029946190544195499</cx:pt>
          <cx:pt idx="744">0.027988648777806699</cx:pt>
          <cx:pt idx="745">0.033937314611981399</cx:pt>
          <cx:pt idx="746">0.025780854845195701</cx:pt>
          <cx:pt idx="747">0.020046689409204101</cx:pt>
          <cx:pt idx="748">0.014713595066312099</cx:pt>
          <cx:pt idx="749">0.0089751076982460092</cx:pt>
          <cx:pt idx="750">0.0047275618185478596</cx:pt>
          <cx:pt idx="751">8.9105379738017894e-05</cx:pt>
          <cx:pt idx="752">0.00079094716634402803</cx:pt>
          <cx:pt idx="753">-0.000185653419881362</cx:pt>
          <cx:pt idx="754">-3.4635955480230698e-05</cx:pt>
          <cx:pt idx="755">-1.9388780022634199e-05</cx:pt>
          <cx:pt idx="756">-0.0010947832092955999</cx:pt>
          <cx:pt idx="757">-0.00056665003034717402</cx:pt>
          <cx:pt idx="758">-0.00034571736340605899</cx:pt>
          <cx:pt idx="759">-0.00062846636454757198</cx:pt>
          <cx:pt idx="760">0.00012499782640201801</cx:pt>
          <cx:pt idx="761">-0.00054318510197895497</cx:pt>
          <cx:pt idx="762">0.00056113651649877501</cx:pt>
          <cx:pt idx="763">0.00161554564164187</cx:pt>
          <cx:pt idx="764">0.00141284020260306</cx:pt>
          <cx:pt idx="765">0.0020562847337174499</cx:pt>
          <cx:pt idx="766">0.0024911828844602101</cx:pt>
          <cx:pt idx="767">0.00051203386838451204</cx:pt>
          <cx:pt idx="768">0.0022135729782267301</cx:pt>
          <cx:pt idx="769">0.0042515529675262202</cx:pt>
          <cx:pt idx="770">0.0071004703386002002</cx:pt>
          <cx:pt idx="771">0.0051159298771775996</cx:pt>
          <cx:pt idx="772">0.00379239065758466</cx:pt>
          <cx:pt idx="773">0.00394403127881771</cx:pt>
          <cx:pt idx="774">0.00379859879756158</cx:pt>
          <cx:pt idx="775">0.0031152958057735101</cx:pt>
          <cx:pt idx="776">0.0020565145861319999</cx:pt>
          <cx:pt idx="777">0.00226362144940763</cx:pt>
          <cx:pt idx="778">0.0030950064421294502</cx:pt>
          <cx:pt idx="779">0.00061069771406651598</cx:pt>
          <cx:pt idx="780">0.00034869583299599601</cx:pt>
          <cx:pt idx="781">0.00096324600609757097</cx:pt>
          <cx:pt idx="782">-0.0016708860224358699</cx:pt>
          <cx:pt idx="783">0.00046824391778393497</cx:pt>
          <cx:pt idx="784">0.0018736835665272701</cx:pt>
          <cx:pt idx="785">0.00066225737926677497</cx:pt>
          <cx:pt idx="786">0.0015951014076446776</cx:pt>
          <cx:pt idx="787">0.0094474464328817495</cx:pt>
          <cx:pt idx="788">0.0051019948785863498</cx:pt>
          <cx:pt idx="789">0.0059809333768695251</cx:pt>
          <cx:pt idx="790">0.0063924942930696496</cx:pt>
          <cx:pt idx="791">0.0014250150864065949</cx:pt>
          <cx:pt idx="792">0.00055727029834418498</cx:pt>
          <cx:pt idx="793">0.010414801178733399</cx:pt>
          <cx:pt idx="794">0.0084892543452691743</cx:pt>
          <cx:pt idx="795">-0.00474137711879295</cx:pt>
          <cx:pt idx="796">0.0029366895026053</cx:pt>
          <cx:pt idx="797">0.012199682371841049</cx:pt>
          <cx:pt idx="798">0.024164513636503324</cx:pt>
          <cx:pt idx="799">0.012751464982295424</cx:pt>
          <cx:pt idx="800">0.010446265005368926</cx:pt>
          <cx:pt idx="801">0.0055736006287224749</cx:pt>
          <cx:pt idx="802">0.0063814756851604754</cx:pt>
          <cx:pt idx="803">0.0046438018034067746</cx:pt>
          <cx:pt idx="804">0.011103937296590776</cx:pt>
          <cx:pt idx="805">0.0059909369084821997</cx:pt>
          <cx:pt idx="806">0.0048956736716384</cx:pt>
          <cx:pt idx="807">-0.000207665180619619</cx:pt>
          <cx:pt idx="808">-0.00080764075489529004</cx:pt>
          <cx:pt idx="809">-0.00018358792409579276</cx:pt>
          <cx:pt idx="810">-8.7725667798036004e-05</cx:pt>
          <cx:pt idx="811">0.0014038414259367924</cx:pt>
          <cx:pt idx="812">0.0021963154706259049</cx:pt>
          <cx:pt idx="813">0.002013721480643685</cx:pt>
          <cx:pt idx="814">0.0084493785706244492</cx:pt>
          <cx:pt idx="815">0.016838701875741074</cx:pt>
          <cx:pt idx="816">0.010565702476232624</cx:pt>
          <cx:pt idx="817">0.014214424608334926</cx:pt>
          <cx:pt idx="818">0.0087080544004110253</cx:pt>
          <cx:pt idx="819">0.0095398932802072747</cx:pt>
          <cx:pt idx="820">0.01415615460046705</cx:pt>
          <cx:pt idx="821">0.016589819906936899</cx:pt>
          <cx:pt idx="822">0.01468198521070015</cx:pt>
          <cx:pt idx="823">0.0095640299519972258</cx:pt>
          <cx:pt idx="824">0.0094670352159982752</cx:pt>
          <cx:pt idx="825">0.010977879036461025</cx:pt>
          <cx:pt idx="826">0.0056574396573875751</cx:pt>
          <cx:pt idx="827">0.014496288678101875</cx:pt>
          <cx:pt idx="828">0.0031674981136081502</cx:pt>
          <cx:pt idx="829">0.000870688248698135</cx:pt>
          <cx:pt idx="830">-0.00033660901473654502</cx:pt>
          <cx:pt idx="831">0.0032498957536183999</cx:pt>
          <cx:pt idx="832">0.012735111771311451</cx:pt>
          <cx:pt idx="833">0.016160075118684523</cx:pt>
          <cx:pt idx="834">0.0085772178775526502</cx:pt>
          <cx:pt idx="835">0.0014357661580401001</cx:pt>
          <cx:pt idx="836">0.000203811602195036</cx:pt>
          <cx:pt idx="837">0.00013457339728314524</cx:pt>
          <cx:pt idx="838">0.00030464774268274751</cx:pt>
          <cx:pt idx="839">0.00094676484723534254</cx:pt>
          <cx:pt idx="840">0.00246910007396312</cx:pt>
          <cx:pt idx="841">0.0034448504018905501</cx:pt>
          <cx:pt idx="842">0.0056766165299648504</cx:pt>
          <cx:pt idx="843">0.014439460050428825</cx:pt>
          <cx:pt idx="844">0.0037402778029617498</cx:pt>
          <cx:pt idx="845">0.0015699206030753625</cx:pt>
          <cx:pt idx="846">0.0044255502962892998</cx:pt>
          <cx:pt idx="847">0.0064429735733578753</cx:pt>
          <cx:pt idx="848">0.010149843562915775</cx:pt>
          <cx:pt idx="849">0.0095349815343572005</cx:pt>
          <cx:pt idx="850">0.0081008274406794492</cx:pt>
          <cx:pt idx="851">0.0086423134432667501</cx:pt>
          <cx:pt idx="852">0.00239179960366293</cx:pt>
          <cx:pt idx="853">0.0015777789846653401</cx:pt>
          <cx:pt idx="854">4.09800655003075e-05</cx:pt>
          <cx:pt idx="855">-0.0016073040128343425</cx:pt>
          <cx:pt idx="856">-0.00226337914574486</cx:pt>
          <cx:pt idx="857">0.0039418529992185499</cx:pt>
          <cx:pt idx="858">0.0015056108732441375</cx:pt>
          <cx:pt idx="859">0.011022042400495875</cx:pt>
          <cx:pt idx="860">0.01470407596272655</cx:pt>
          <cx:pt idx="861">0.013070984506901025</cx:pt>
          <cx:pt idx="862">0.0090706611380876496</cx:pt>
          <cx:pt idx="863">0.0024312722131117526</cx:pt>
          <cx:pt idx="864">0.00037533518831097751</cx:pt>
          <cx:pt idx="865">7.4357153215307252e-06</cx:pt>
          <cx:pt idx="866">0.00021237365854032575</cx:pt>
          <cx:pt idx="867">0.001278882330223695</cx:pt>
          <cx:pt idx="868">0.002011638834746505</cx:pt>
          <cx:pt idx="869">0.0063509122983342499</cx:pt>
          <cx:pt idx="870">0.0029894476166297998</cx:pt>
          <cx:pt idx="871">0.0049399765536710001</cx:pt>
          <cx:pt idx="872">-0.00044702143159981749</cx:pt>
          <cx:pt idx="873">5.250583627273025e-05</cx:pt>
          <cx:pt idx="874">0.0046319387862556504</cx:pt>
          <cx:pt idx="875">0.0054983100973293496</cx:pt>
          <cx:pt idx="876">-0.0088282083757166493</cx:pt>
          <cx:pt idx="877">-0.0066913702921797998</cx:pt>
          <cx:pt idx="878">-0.0078253867364349253</cx:pt>
          <cx:pt idx="879">-0.00016380895295439724</cx:pt>
          <cx:pt idx="880">-0.0077722511874288502</cx:pt>
          <cx:pt idx="881">-0.0084423129801205754</cx:pt>
          <cx:pt idx="882">-0.01925391983325905</cx:pt>
          <cx:pt idx="883">-0.0038951637579519248</cx:pt>
          <cx:pt idx="884">0.0018736835665272701</cx:pt>
          <cx:pt idx="885">0.00066225737926677497</cx:pt>
          <cx:pt idx="886">0.0015951014076446776</cx:pt>
          <cx:pt idx="887">0.0094474464328817495</cx:pt>
          <cx:pt idx="888">0.0051019948785863498</cx:pt>
          <cx:pt idx="889">0.0059809333768695251</cx:pt>
          <cx:pt idx="890">0.0063924942930696496</cx:pt>
          <cx:pt idx="891">0.0014250150864065949</cx:pt>
          <cx:pt idx="892">0.00055727029834418498</cx:pt>
          <cx:pt idx="893">0.010414801178733399</cx:pt>
          <cx:pt idx="894">0.0084892543452691743</cx:pt>
          <cx:pt idx="895">-0.00474137711879295</cx:pt>
          <cx:pt idx="896">0.0029366895026053</cx:pt>
          <cx:pt idx="897">0.012199682371841049</cx:pt>
          <cx:pt idx="898">0.024164513636503324</cx:pt>
          <cx:pt idx="899">0.012751464982295424</cx:pt>
          <cx:pt idx="900">0.010446265005368926</cx:pt>
          <cx:pt idx="901">0.0055736006287224749</cx:pt>
          <cx:pt idx="902">0.0063814756851604754</cx:pt>
          <cx:pt idx="903">0.0046438018034067746</cx:pt>
          <cx:pt idx="904">0.011103937296590776</cx:pt>
          <cx:pt idx="905">0.0059909369084821997</cx:pt>
          <cx:pt idx="906">0.0048956736716384</cx:pt>
          <cx:pt idx="907">-0.000207665180619619</cx:pt>
          <cx:pt idx="908">-0.00080764075489529004</cx:pt>
          <cx:pt idx="909">-0.00018358792409579276</cx:pt>
          <cx:pt idx="910">-8.7725667798036004e-05</cx:pt>
          <cx:pt idx="911">0.0014038414259367924</cx:pt>
          <cx:pt idx="912">0.0021963154706259049</cx:pt>
          <cx:pt idx="913">0.002013721480643685</cx:pt>
          <cx:pt idx="914">0.0084493785706244492</cx:pt>
          <cx:pt idx="915">0.016838701875741074</cx:pt>
          <cx:pt idx="916">0.010565702476232624</cx:pt>
          <cx:pt idx="917">0.014214424608334926</cx:pt>
          <cx:pt idx="918">0.0087080544004110253</cx:pt>
          <cx:pt idx="919">0.0095398932802072747</cx:pt>
          <cx:pt idx="920">0.01415615460046705</cx:pt>
          <cx:pt idx="921">0.016589819906936899</cx:pt>
          <cx:pt idx="922">0.01468198521070015</cx:pt>
          <cx:pt idx="923">0.0095640299519972258</cx:pt>
          <cx:pt idx="924">0.0094670352159982752</cx:pt>
          <cx:pt idx="925">0.010977879036461025</cx:pt>
          <cx:pt idx="926">0.0056574396573875751</cx:pt>
          <cx:pt idx="927">0.014496288678101875</cx:pt>
          <cx:pt idx="928">0.0031674981136081502</cx:pt>
          <cx:pt idx="929">0.000870688248698135</cx:pt>
          <cx:pt idx="930">-0.00033660901473654502</cx:pt>
          <cx:pt idx="931">0.0032498957536183999</cx:pt>
          <cx:pt idx="932">0.012735111771311451</cx:pt>
          <cx:pt idx="933">0.016160075118684523</cx:pt>
          <cx:pt idx="934">0.0085772178775526502</cx:pt>
          <cx:pt idx="935">0.0014357661580401001</cx:pt>
          <cx:pt idx="936">0.000203811602195036</cx:pt>
          <cx:pt idx="937">0.00013457339728314524</cx:pt>
          <cx:pt idx="938">0.00030464774268274751</cx:pt>
          <cx:pt idx="939">0.00094676484723534254</cx:pt>
          <cx:pt idx="940">0.00246910007396312</cx:pt>
          <cx:pt idx="941">0.0034448504018905501</cx:pt>
          <cx:pt idx="942">0.0056766165299648504</cx:pt>
          <cx:pt idx="943">0.014439460050428825</cx:pt>
          <cx:pt idx="944">0.0037402778029617498</cx:pt>
          <cx:pt idx="945">0.0015699206030753625</cx:pt>
          <cx:pt idx="946">0.0044255502962892998</cx:pt>
          <cx:pt idx="947">0.0064429735733578753</cx:pt>
          <cx:pt idx="948">0.010149843562915775</cx:pt>
          <cx:pt idx="949">0.0095349815343572005</cx:pt>
          <cx:pt idx="950">0.0081008274406794492</cx:pt>
          <cx:pt idx="951">0.0086423134432667501</cx:pt>
          <cx:pt idx="952">0.00239179960366293</cx:pt>
          <cx:pt idx="953">0.0015777789846653401</cx:pt>
          <cx:pt idx="954">4.09800655003075e-05</cx:pt>
          <cx:pt idx="955">-0.0016073040128343425</cx:pt>
          <cx:pt idx="956">-0.00226337914574486</cx:pt>
          <cx:pt idx="957">0.0039418529992185499</cx:pt>
          <cx:pt idx="958">0.0015056108732441375</cx:pt>
          <cx:pt idx="959">0.011022042400495875</cx:pt>
          <cx:pt idx="960">0.01470407596272655</cx:pt>
          <cx:pt idx="961">0.013070984506901025</cx:pt>
          <cx:pt idx="962">0.0090706611380876496</cx:pt>
          <cx:pt idx="963">0.0024312722131117526</cx:pt>
          <cx:pt idx="964">0.00037533518831097751</cx:pt>
          <cx:pt idx="965">7.4357153215307252e-06</cx:pt>
          <cx:pt idx="966">0.00021237365854032575</cx:pt>
          <cx:pt idx="967">0.001278882330223695</cx:pt>
          <cx:pt idx="968">0.002011638834746505</cx:pt>
          <cx:pt idx="969">0.0063509122983342499</cx:pt>
          <cx:pt idx="970">0.0029894476166297998</cx:pt>
          <cx:pt idx="971">0.0049399765536710001</cx:pt>
          <cx:pt idx="972">-0.00044702143159981749</cx:pt>
          <cx:pt idx="973">5.250583627273025e-05</cx:pt>
          <cx:pt idx="974">0.0046319387862556504</cx:pt>
          <cx:pt idx="975">0.0054983100973293496</cx:pt>
          <cx:pt idx="976">-0.0088282083757166493</cx:pt>
          <cx:pt idx="977">-0.0066913702921797998</cx:pt>
          <cx:pt idx="978">-0.0078253867364349253</cx:pt>
          <cx:pt idx="979">-0.00016380895295439724</cx:pt>
          <cx:pt idx="980">-0.0077722511874288502</cx:pt>
          <cx:pt idx="981">-0.0084423129801205754</cx:pt>
          <cx:pt idx="982">-0.01925391983325905</cx:pt>
          <cx:pt idx="983">-0.0038951637579519248</cx:pt>
          <cx:pt idx="984">0.0018736835665272701</cx:pt>
          <cx:pt idx="985">0.00066225737926677497</cx:pt>
          <cx:pt idx="986">0.0015951014076446776</cx:pt>
          <cx:pt idx="987">0.0094474464328817495</cx:pt>
          <cx:pt idx="988">0.0051019948785863498</cx:pt>
          <cx:pt idx="989">0.0059809333768695251</cx:pt>
          <cx:pt idx="990">0.0063924942930696496</cx:pt>
          <cx:pt idx="991">0.0014250150864065949</cx:pt>
          <cx:pt idx="992">0.00055727029834418498</cx:pt>
          <cx:pt idx="993">0.010414801178733399</cx:pt>
          <cx:pt idx="994">0.0084892543452691743</cx:pt>
          <cx:pt idx="995">-0.00474137711879295</cx:pt>
          <cx:pt idx="996">0.0029366895026053</cx:pt>
          <cx:pt idx="997">0.012199682371841049</cx:pt>
          <cx:pt idx="998">0.024164513636503324</cx:pt>
          <cx:pt idx="999">0.012751464982295424</cx:pt>
          <cx:pt idx="1000">0.010446265005368926</cx:pt>
          <cx:pt idx="1001">0.0055736006287224749</cx:pt>
          <cx:pt idx="1002">0.0063814756851604754</cx:pt>
          <cx:pt idx="1003">0.0046438018034067746</cx:pt>
          <cx:pt idx="1004">0.011103937296590776</cx:pt>
          <cx:pt idx="1005">0.0059909369084821997</cx:pt>
          <cx:pt idx="1006">0.0048956736716384</cx:pt>
          <cx:pt idx="1007">-0.000207665180619619</cx:pt>
          <cx:pt idx="1008">-0.00080764075489529004</cx:pt>
          <cx:pt idx="1009">-0.00018358792409579276</cx:pt>
          <cx:pt idx="1010">-8.7725667798036004e-05</cx:pt>
          <cx:pt idx="1011">0.0014038414259367924</cx:pt>
          <cx:pt idx="1012">0.0021963154706259049</cx:pt>
          <cx:pt idx="1013">0.002013721480643685</cx:pt>
          <cx:pt idx="1014">0.0084493785706244492</cx:pt>
          <cx:pt idx="1015">0.016838701875741074</cx:pt>
          <cx:pt idx="1016">0.010565702476232624</cx:pt>
          <cx:pt idx="1017">0.014214424608334926</cx:pt>
          <cx:pt idx="1018">0.0087080544004110253</cx:pt>
          <cx:pt idx="1019">0.0095398932802072747</cx:pt>
          <cx:pt idx="1020">0.01415615460046705</cx:pt>
          <cx:pt idx="1021">0.016589819906936899</cx:pt>
          <cx:pt idx="1022">0.01468198521070015</cx:pt>
          <cx:pt idx="1023">0.0095640299519972258</cx:pt>
          <cx:pt idx="1024">0.0094670352159982752</cx:pt>
          <cx:pt idx="1025">0.010977879036461025</cx:pt>
          <cx:pt idx="1026">0.0056574396573875751</cx:pt>
          <cx:pt idx="1027">0.014496288678101875</cx:pt>
          <cx:pt idx="1028">0.0031674981136081502</cx:pt>
          <cx:pt idx="1029">0.000870688248698135</cx:pt>
          <cx:pt idx="1030">-0.00033660901473654502</cx:pt>
          <cx:pt idx="1031">0.0032498957536183999</cx:pt>
          <cx:pt idx="1032">0.012735111771311451</cx:pt>
          <cx:pt idx="1033">0.016160075118684523</cx:pt>
          <cx:pt idx="1034">0.0085772178775526502</cx:pt>
          <cx:pt idx="1035">0.0014357661580401001</cx:pt>
          <cx:pt idx="1036">0.000203811602195036</cx:pt>
          <cx:pt idx="1037">0.00013457339728314524</cx:pt>
          <cx:pt idx="1038">0.00030464774268274751</cx:pt>
          <cx:pt idx="1039">0.00094676484723534254</cx:pt>
          <cx:pt idx="1040">0.00246910007396312</cx:pt>
          <cx:pt idx="1041">0.0034448504018905501</cx:pt>
          <cx:pt idx="1042">0.0056766165299648504</cx:pt>
          <cx:pt idx="1043">0.014439460050428825</cx:pt>
          <cx:pt idx="1044">0.0037402778029617498</cx:pt>
          <cx:pt idx="1045">0.0015699206030753625</cx:pt>
          <cx:pt idx="1046">0.0044255502962892998</cx:pt>
          <cx:pt idx="1047">0.0064429735733578753</cx:pt>
          <cx:pt idx="1048">0.010149843562915775</cx:pt>
          <cx:pt idx="1049">0.0095349815343572005</cx:pt>
          <cx:pt idx="1050">0.0081008274406794492</cx:pt>
          <cx:pt idx="1051">0.0086423134432667501</cx:pt>
          <cx:pt idx="1052">0.00239179960366293</cx:pt>
          <cx:pt idx="1053">0.0015777789846653401</cx:pt>
          <cx:pt idx="1054">4.09800655003075e-05</cx:pt>
          <cx:pt idx="1055">-0.0016073040128343425</cx:pt>
          <cx:pt idx="1056">-0.00226337914574486</cx:pt>
          <cx:pt idx="1057">0.0039418529992185499</cx:pt>
          <cx:pt idx="1058">0.0015056108732441375</cx:pt>
          <cx:pt idx="1059">0.011022042400495875</cx:pt>
          <cx:pt idx="1060">0.01470407596272655</cx:pt>
          <cx:pt idx="1061">0.013070984506901025</cx:pt>
          <cx:pt idx="1062">0.0090706611380876496</cx:pt>
          <cx:pt idx="1063">0.0024312722131117526</cx:pt>
          <cx:pt idx="1064">0.00037533518831097751</cx:pt>
          <cx:pt idx="1065">7.4357153215307252e-06</cx:pt>
          <cx:pt idx="1066">0.00021237365854032575</cx:pt>
          <cx:pt idx="1067">0.001278882330223695</cx:pt>
          <cx:pt idx="1068">0.002011638834746505</cx:pt>
          <cx:pt idx="1069">0.0063509122983342499</cx:pt>
          <cx:pt idx="1070">0.0029894476166297998</cx:pt>
          <cx:pt idx="1071">0.0049399765536710001</cx:pt>
          <cx:pt idx="1072">-0.00044702143159981749</cx:pt>
          <cx:pt idx="1073">5.250583627273025e-05</cx:pt>
          <cx:pt idx="1074">0.0046319387862556504</cx:pt>
          <cx:pt idx="1075">0.0054983100973293496</cx:pt>
          <cx:pt idx="1076">-0.0088282083757166493</cx:pt>
          <cx:pt idx="1077">-0.0066913702921797998</cx:pt>
          <cx:pt idx="1078">-0.0078253867364349253</cx:pt>
          <cx:pt idx="1079">-0.00016380895295439724</cx:pt>
          <cx:pt idx="1080">-0.0077722511874288502</cx:pt>
          <cx:pt idx="1081">-0.0084423129801205754</cx:pt>
          <cx:pt idx="1082">-0.01925391983325905</cx:pt>
          <cx:pt idx="1083">-0.0038951637579519248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sz="1800" b="0" i="0" baseline="0" dirty="0">
                <a:effectLst/>
              </a:rPr>
              <a:t>Weight values distribution (flatten)</a:t>
            </a:r>
            <a:endParaRPr lang="en-US" sz="1400" dirty="0">
              <a:effectLst/>
            </a:endParaRPr>
          </a:p>
        </cx:rich>
      </cx:tx>
    </cx:title>
    <cx:plotArea>
      <cx:plotAreaRegion>
        <cx:series layoutId="clusteredColumn" uniqueId="{D991EEC1-D8B0-4335-B51C-FD5AE981F4F9}" formatIdx="0">
          <cx:dataId val="0"/>
          <cx:layoutPr>
            <cx:binning intervalClosed="r">
              <cx:binCount val="10"/>
            </cx:binning>
          </cx:layoutPr>
        </cx:series>
        <cx:series layoutId="clusteredColumn" hidden="1" uniqueId="{51DCCA11-4768-42D4-B4FE-03CAF636103A}" formatIdx="1">
          <cx:dataId val="1"/>
          <cx:layoutPr>
            <cx:binning intervalClosed="r"/>
          </cx:layoutPr>
        </cx:series>
        <cx:series layoutId="clusteredColumn" hidden="1" uniqueId="{05827B84-66F4-437A-8730-C2C8F13BEED7}" formatIdx="2">
          <cx:dataId val="2"/>
          <cx:layoutPr>
            <cx:binning intervalClosed="r"/>
          </cx:layoutPr>
        </cx:series>
        <cx:series layoutId="clusteredColumn" hidden="1" uniqueId="{216197D2-FD07-40FF-A520-C6050E11354C}" formatIdx="3">
          <cx:dataId val="3"/>
          <cx:layoutPr>
            <cx:binning intervalClosed="r"/>
          </cx:layoutPr>
        </cx:series>
        <cx:series layoutId="clusteredColumn" hidden="1" uniqueId="{9FF52D56-556B-485C-8CCA-A7A51BAB9B08}" formatIdx="4">
          <cx:dataId val="4"/>
          <cx:layoutPr>
            <cx:binning intervalClosed="r"/>
          </cx:layoutPr>
        </cx:series>
        <cx:series layoutId="clusteredColumn" hidden="1" uniqueId="{FF0B7CC9-B382-437E-AD9F-97F2B1C55A45}" formatIdx="5">
          <cx:dataId val="5"/>
          <cx:layoutPr>
            <cx:binning intervalClosed="r"/>
          </cx:layoutPr>
        </cx:series>
        <cx:series layoutId="clusteredColumn" hidden="1" uniqueId="{391ED1EA-F58A-4429-B134-42035E805797}" formatIdx="6">
          <cx:dataId val="6"/>
          <cx:layoutPr>
            <cx:binning intervalClosed="r"/>
          </cx:layoutPr>
        </cx:series>
        <cx:series layoutId="clusteredColumn" hidden="1" uniqueId="{03527CD7-3EA7-4EA7-AD1D-ED3E038BA6C8}" formatIdx="7">
          <cx:dataId val="7"/>
          <cx:layoutPr>
            <cx:binning intervalClosed="r"/>
          </cx:layoutPr>
        </cx:series>
        <cx:series layoutId="clusteredColumn" hidden="1" uniqueId="{957F43C1-7CAE-48EB-A436-6AD4257C6187}" formatIdx="8">
          <cx:dataId val="8"/>
          <cx:layoutPr>
            <cx:binning intervalClosed="r"/>
          </cx:layoutPr>
        </cx:series>
        <cx:series layoutId="clusteredColumn" hidden="1" uniqueId="{3FEBFD32-B9DC-45BB-A91C-16D98C7F9DB4}" formatIdx="9">
          <cx:dataId val="9"/>
          <cx:layoutPr>
            <cx:binning intervalClosed="r"/>
          </cx:layoutPr>
        </cx:series>
        <cx:series layoutId="clusteredColumn" hidden="1" uniqueId="{8049A8DF-8E88-4F8D-9DFF-86EC5494D715}" formatIdx="10">
          <cx:dataId val="10"/>
          <cx:layoutPr>
            <cx:binning intervalClosed="r"/>
          </cx:layoutPr>
        </cx:series>
        <cx:series layoutId="clusteredColumn" hidden="1" uniqueId="{91A43683-1149-4F97-AE51-0DF482117830}" formatIdx="11">
          <cx:dataId val="11"/>
          <cx:layoutPr>
            <cx:binning intervalClosed="r"/>
          </cx:layoutPr>
        </cx:series>
        <cx:series layoutId="clusteredColumn" hidden="1" uniqueId="{05EE9759-2395-470B-BD34-D62162E52352}" formatIdx="12">
          <cx:dataId val="12"/>
          <cx:layoutPr>
            <cx:binning intervalClosed="r"/>
          </cx:layoutPr>
        </cx:series>
        <cx:series layoutId="clusteredColumn" hidden="1" uniqueId="{5C166348-E8F4-48F2-8504-AECE84D925AA}" formatIdx="13">
          <cx:dataId val="13"/>
          <cx:layoutPr>
            <cx:binning intervalClosed="r"/>
          </cx:layoutPr>
        </cx:series>
        <cx:series layoutId="clusteredColumn" hidden="1" uniqueId="{922F014C-8A10-40C9-8455-76CFA6778B5C}" formatIdx="14">
          <cx:dataId val="14"/>
          <cx:layoutPr>
            <cx:binning intervalClosed="r"/>
          </cx:layoutPr>
        </cx:series>
        <cx:series layoutId="clusteredColumn" hidden="1" uniqueId="{1B2D729F-E0AC-4B58-9668-D961A8BD7D30}" formatIdx="15">
          <cx:dataId val="15"/>
          <cx:layoutPr>
            <cx:binning intervalClosed="r"/>
          </cx:layoutPr>
        </cx:series>
        <cx:series layoutId="clusteredColumn" hidden="1" uniqueId="{B94BF284-57E7-4BBA-BAD7-D10158597EB4}" formatIdx="16">
          <cx:dataId val="16"/>
          <cx:layoutPr>
            <cx:binning intervalClosed="r"/>
          </cx:layoutPr>
        </cx:series>
        <cx:series layoutId="clusteredColumn" hidden="1" uniqueId="{C65265C1-BB0E-4A83-B62B-8DB65F67755F}" formatIdx="17">
          <cx:dataId val="17"/>
          <cx:layoutPr>
            <cx:binning intervalClosed="r"/>
          </cx:layoutPr>
        </cx:series>
        <cx:series layoutId="clusteredColumn" hidden="1" uniqueId="{AAD1F9DF-C8B7-4E6B-8FED-086AA68B4946}" formatIdx="18">
          <cx:dataId val="18"/>
          <cx:layoutPr>
            <cx:binning intervalClosed="r"/>
          </cx:layoutPr>
        </cx:series>
        <cx:series layoutId="clusteredColumn" hidden="1" uniqueId="{A135C818-F93A-4A6C-A4CD-6FF85558E770}" formatIdx="19">
          <cx:dataId val="19"/>
          <cx:layoutPr>
            <cx:binning intervalClosed="r"/>
          </cx:layoutPr>
        </cx:series>
        <cx:series layoutId="clusteredColumn" hidden="1" uniqueId="{7B584940-0DFD-4136-A967-993E667E391C}" formatIdx="20">
          <cx:dataId val="20"/>
          <cx:layoutPr>
            <cx:binning intervalClosed="r"/>
          </cx:layoutPr>
        </cx:series>
        <cx:series layoutId="clusteredColumn" hidden="1" uniqueId="{E355C0FC-5E53-4D0E-AC86-9F5028945A9F}" formatIdx="21">
          <cx:dataId val="21"/>
          <cx:layoutPr>
            <cx:binning intervalClosed="r"/>
          </cx:layoutPr>
        </cx:series>
        <cx:series layoutId="clusteredColumn" hidden="1" uniqueId="{45670EB6-05DD-4A14-B86F-5FD13294E164}" formatIdx="22">
          <cx:dataId val="22"/>
          <cx:layoutPr>
            <cx:binning intervalClosed="r"/>
          </cx:layoutPr>
        </cx:series>
        <cx:series layoutId="clusteredColumn" hidden="1" uniqueId="{A3EE2B67-5DB0-4E92-91F6-D769B8F7F98C}" formatIdx="23">
          <cx:dataId val="23"/>
          <cx:layoutPr>
            <cx:binning intervalClosed="r"/>
          </cx:layoutPr>
        </cx:series>
        <cx:series layoutId="clusteredColumn" hidden="1" uniqueId="{E228C4BC-9757-4C73-8831-98080CE2F4F6}" formatIdx="24">
          <cx:dataId val="24"/>
          <cx:layoutPr>
            <cx:binning intervalClosed="r"/>
          </cx:layoutPr>
        </cx:series>
        <cx:series layoutId="clusteredColumn" hidden="1" uniqueId="{59C9C5BB-BAAB-43D7-981F-2C5387848E39}" formatIdx="25">
          <cx:dataId val="25"/>
          <cx:layoutPr>
            <cx:binning intervalClosed="r"/>
          </cx:layoutPr>
        </cx:series>
        <cx:series layoutId="clusteredColumn" hidden="1" uniqueId="{CF1E80B4-293F-4E91-801C-489B9287E463}" formatIdx="26">
          <cx:dataId val="26"/>
          <cx:layoutPr>
            <cx:binning intervalClosed="r"/>
          </cx:layoutPr>
        </cx:series>
        <cx:series layoutId="clusteredColumn" hidden="1" uniqueId="{5BC87E2C-A4AE-4DB0-B97C-5D393279EDF8}" formatIdx="27">
          <cx:dataId val="27"/>
          <cx:layoutPr>
            <cx:binning intervalClosed="r"/>
          </cx:layoutPr>
        </cx:series>
        <cx:series layoutId="clusteredColumn" hidden="1" uniqueId="{FEB03EC4-7088-452D-AE52-D273961DD88B}" formatIdx="28">
          <cx:dataId val="28"/>
          <cx:layoutPr>
            <cx:binning intervalClosed="r"/>
          </cx:layoutPr>
        </cx:series>
        <cx:series layoutId="clusteredColumn" hidden="1" uniqueId="{C7D89332-971A-4961-BBFE-CA5B0A31F6B8}" formatIdx="29">
          <cx:dataId val="29"/>
          <cx:layoutPr>
            <cx:binning intervalClosed="r"/>
          </cx:layoutPr>
        </cx:series>
        <cx:series layoutId="clusteredColumn" hidden="1" uniqueId="{985BF3D1-6424-42C8-BB5A-D5BB17C2694B}" formatIdx="30">
          <cx:dataId val="30"/>
          <cx:layoutPr>
            <cx:binning intervalClosed="r"/>
          </cx:layoutPr>
        </cx:series>
        <cx:series layoutId="clusteredColumn" hidden="1" uniqueId="{F1272DE3-EB7E-49A5-80DF-B45FBDE5ACD9}" formatIdx="31">
          <cx:dataId val="31"/>
          <cx:layoutPr>
            <cx:binning intervalClosed="r"/>
          </cx:layoutPr>
        </cx:series>
        <cx:series layoutId="clusteredColumn" hidden="1" uniqueId="{8B47648F-9D97-4439-9151-3C2469AF5059}" formatIdx="32">
          <cx:dataId val="32"/>
          <cx:layoutPr>
            <cx:binning intervalClosed="r"/>
          </cx:layoutPr>
        </cx:series>
        <cx:series layoutId="clusteredColumn" hidden="1" uniqueId="{4999BF55-D589-4560-B999-7F1760E6DE5D}" formatIdx="33">
          <cx:dataId val="33"/>
          <cx:layoutPr>
            <cx:binning intervalClosed="r"/>
          </cx:layoutPr>
        </cx:series>
        <cx:series layoutId="clusteredColumn" hidden="1" uniqueId="{8DDF75D0-A541-4A29-9667-889D25490597}" formatIdx="34">
          <cx:dataId val="34"/>
          <cx:layoutPr>
            <cx:binning intervalClosed="r"/>
          </cx:layoutPr>
        </cx:series>
        <cx:series layoutId="clusteredColumn" hidden="1" uniqueId="{9E3D555E-11D8-445D-9154-6756E55C6BF4}" formatIdx="35">
          <cx:dataId val="35"/>
          <cx:layoutPr>
            <cx:binning intervalClosed="r"/>
          </cx:layoutPr>
        </cx:series>
        <cx:series layoutId="clusteredColumn" hidden="1" uniqueId="{E86293B6-3BC6-43A0-8521-DC215E842373}" formatIdx="36">
          <cx:dataId val="36"/>
          <cx:layoutPr>
            <cx:binning intervalClosed="r"/>
          </cx:layoutPr>
        </cx:series>
        <cx:series layoutId="clusteredColumn" hidden="1" uniqueId="{59F3EE44-7E7C-48D1-A17A-B8E54DA21EF1}" formatIdx="37">
          <cx:dataId val="37"/>
          <cx:layoutPr>
            <cx:binning intervalClosed="r"/>
          </cx:layoutPr>
        </cx:series>
        <cx:series layoutId="clusteredColumn" hidden="1" uniqueId="{5C62719A-7847-40AF-8675-3ECA7CCBE816}" formatIdx="38">
          <cx:dataId val="38"/>
          <cx:layoutPr>
            <cx:binning intervalClosed="r"/>
          </cx:layoutPr>
        </cx:series>
        <cx:series layoutId="clusteredColumn" hidden="1" uniqueId="{64D8B7A9-F3C8-408D-BB76-0762AB542DA4}" formatIdx="39">
          <cx:dataId val="39"/>
          <cx:layoutPr>
            <cx:binning intervalClosed="r"/>
          </cx:layoutPr>
        </cx:series>
        <cx:series layoutId="clusteredColumn" hidden="1" uniqueId="{746677B1-89AB-43E4-A0E4-1E7E5D40BA25}" formatIdx="40">
          <cx:dataId val="40"/>
          <cx:layoutPr>
            <cx:binning intervalClosed="r"/>
          </cx:layoutPr>
        </cx:series>
        <cx:series layoutId="clusteredColumn" hidden="1" uniqueId="{0699891F-8FDF-402A-83C1-36D24DED7351}" formatIdx="41">
          <cx:dataId val="41"/>
          <cx:layoutPr>
            <cx:binning intervalClosed="r"/>
          </cx:layoutPr>
        </cx:series>
        <cx:series layoutId="clusteredColumn" hidden="1" uniqueId="{694D2B3A-E386-4C16-B2EC-5FD26185DF1C}" formatIdx="42">
          <cx:dataId val="42"/>
          <cx:layoutPr>
            <cx:binning intervalClosed="r"/>
          </cx:layoutPr>
        </cx:series>
        <cx:series layoutId="clusteredColumn" hidden="1" uniqueId="{77ED16DB-038C-48B1-9092-7204C14E6C69}" formatIdx="43">
          <cx:dataId val="43"/>
          <cx:layoutPr>
            <cx:binning intervalClosed="r"/>
          </cx:layoutPr>
        </cx:series>
        <cx:series layoutId="clusteredColumn" hidden="1" uniqueId="{72B7FC2A-51BC-4BCC-8341-92C7A877BE6B}" formatIdx="44">
          <cx:dataId val="44"/>
          <cx:layoutPr>
            <cx:binning intervalClosed="r"/>
          </cx:layoutPr>
        </cx:series>
        <cx:series layoutId="clusteredColumn" hidden="1" uniqueId="{2660C65D-1C5B-4761-A09B-8B6DCA207D45}" formatIdx="45">
          <cx:dataId val="45"/>
          <cx:layoutPr>
            <cx:binning intervalClosed="r"/>
          </cx:layoutPr>
        </cx:series>
        <cx:series layoutId="clusteredColumn" hidden="1" uniqueId="{33DF1B2C-6FA5-4243-81FB-5852F5A41179}" formatIdx="46">
          <cx:dataId val="46"/>
          <cx:layoutPr>
            <cx:binning intervalClosed="r"/>
          </cx:layoutPr>
        </cx:series>
        <cx:series layoutId="clusteredColumn" hidden="1" uniqueId="{4B86B098-091E-4BBD-80D6-4B3D7FD1ECA9}" formatIdx="47">
          <cx:dataId val="47"/>
          <cx:layoutPr>
            <cx:binning intervalClosed="r"/>
          </cx:layoutPr>
        </cx:series>
        <cx:series layoutId="clusteredColumn" hidden="1" uniqueId="{A5770DAF-17E2-4E1D-AC2D-034AC2DF3D78}" formatIdx="48">
          <cx:dataId val="48"/>
          <cx:layoutPr>
            <cx:binning intervalClosed="r"/>
          </cx:layoutPr>
        </cx:series>
        <cx:series layoutId="clusteredColumn" hidden="1" uniqueId="{5C9DB531-BC5E-4F85-A0AA-B6BBF6E13906}" formatIdx="49">
          <cx:dataId val="49"/>
          <cx:layoutPr>
            <cx:binning intervalClosed="r"/>
          </cx:layoutPr>
        </cx:series>
        <cx:series layoutId="clusteredColumn" hidden="1" uniqueId="{6273CE1B-8BD1-4096-A523-43164735D486}" formatIdx="50">
          <cx:dataId val="50"/>
          <cx:layoutPr>
            <cx:binning intervalClosed="r"/>
          </cx:layoutPr>
        </cx:series>
        <cx:series layoutId="clusteredColumn" hidden="1" uniqueId="{79461A91-DA36-46CD-8464-D62F2A7DDBF8}" formatIdx="51">
          <cx:dataId val="51"/>
          <cx:layoutPr>
            <cx:binning intervalClosed="r"/>
          </cx:layoutPr>
        </cx:series>
        <cx:series layoutId="clusteredColumn" hidden="1" uniqueId="{538BC59C-BFE2-45E7-9F8F-6664C5829F26}" formatIdx="52">
          <cx:dataId val="52"/>
          <cx:layoutPr>
            <cx:binning intervalClosed="r"/>
          </cx:layoutPr>
        </cx:series>
        <cx:series layoutId="clusteredColumn" hidden="1" uniqueId="{E8F1FECB-359B-403E-B50A-346116EBABC9}" formatIdx="53">
          <cx:dataId val="53"/>
          <cx:layoutPr>
            <cx:binning intervalClosed="r"/>
          </cx:layoutPr>
        </cx:series>
        <cx:series layoutId="clusteredColumn" hidden="1" uniqueId="{A559C420-6070-4B96-9FA2-8DD91AFAFEBC}" formatIdx="54">
          <cx:dataId val="54"/>
          <cx:layoutPr>
            <cx:binning intervalClosed="r"/>
          </cx:layoutPr>
        </cx:series>
        <cx:series layoutId="clusteredColumn" hidden="1" uniqueId="{B8D635BD-E8C5-483E-8C0E-FAC235A414E6}" formatIdx="55">
          <cx:dataId val="55"/>
          <cx:layoutPr>
            <cx:binning intervalClosed="r"/>
          </cx:layoutPr>
        </cx:series>
        <cx:series layoutId="clusteredColumn" hidden="1" uniqueId="{FBE50594-AC71-48B4-9604-1F40534F95A3}" formatIdx="56">
          <cx:dataId val="56"/>
          <cx:layoutPr>
            <cx:binning intervalClosed="r"/>
          </cx:layoutPr>
        </cx:series>
        <cx:series layoutId="clusteredColumn" hidden="1" uniqueId="{A19843D3-1F56-4A18-B2FD-568D17656908}" formatIdx="57">
          <cx:dataId val="57"/>
          <cx:layoutPr>
            <cx:binning intervalClosed="r"/>
          </cx:layoutPr>
        </cx:series>
        <cx:series layoutId="clusteredColumn" hidden="1" uniqueId="{C1461FFF-A59C-4DF7-95EA-93E0475CF7F0}" formatIdx="58">
          <cx:dataId val="58"/>
          <cx:layoutPr>
            <cx:binning intervalClosed="r"/>
          </cx:layoutPr>
        </cx:series>
        <cx:series layoutId="clusteredColumn" hidden="1" uniqueId="{61FBB6D8-2156-44C5-9DA1-FDBC9CF67E8D}" formatIdx="59">
          <cx:dataId val="59"/>
          <cx:layoutPr>
            <cx:binning intervalClosed="r"/>
          </cx:layoutPr>
        </cx:series>
        <cx:series layoutId="clusteredColumn" hidden="1" uniqueId="{292F671D-4B25-45BA-A17F-39BE2007C39A}" formatIdx="60">
          <cx:dataId val="60"/>
          <cx:layoutPr>
            <cx:binning intervalClosed="r"/>
          </cx:layoutPr>
        </cx:series>
        <cx:series layoutId="clusteredColumn" hidden="1" uniqueId="{70640306-89D1-445D-A55B-23E619D81F1D}" formatIdx="61">
          <cx:dataId val="61"/>
          <cx:layoutPr>
            <cx:binning intervalClosed="r"/>
          </cx:layoutPr>
        </cx:series>
        <cx:series layoutId="clusteredColumn" hidden="1" uniqueId="{ED7EBC9A-444F-4ACF-8276-44EB6C912DD5}" formatIdx="62">
          <cx:dataId val="62"/>
          <cx:layoutPr>
            <cx:binning intervalClosed="r"/>
          </cx:layoutPr>
        </cx:series>
        <cx:series layoutId="clusteredColumn" hidden="1" uniqueId="{B1CA50E0-1069-46FA-8239-37485AD24535}" formatIdx="63">
          <cx:dataId val="63"/>
          <cx:layoutPr>
            <cx:binning intervalClosed="r"/>
          </cx:layoutPr>
        </cx:series>
        <cx:series layoutId="clusteredColumn" hidden="1" uniqueId="{FBBB4951-2A31-4357-B4A4-D75EF6AF688E}" formatIdx="64">
          <cx:dataId val="64"/>
          <cx:layoutPr>
            <cx:binning intervalClosed="r"/>
          </cx:layoutPr>
        </cx:series>
        <cx:series layoutId="clusteredColumn" hidden="1" uniqueId="{3AFB1130-FA7A-4779-97AB-84BCCEB9A5B4}" formatIdx="65">
          <cx:dataId val="65"/>
          <cx:layoutPr>
            <cx:binning intervalClosed="r"/>
          </cx:layoutPr>
        </cx:series>
        <cx:series layoutId="clusteredColumn" hidden="1" uniqueId="{3C51EC38-F891-4D1B-A6B5-00C6B434955D}" formatIdx="66">
          <cx:dataId val="66"/>
          <cx:layoutPr>
            <cx:binning intervalClosed="r"/>
          </cx:layoutPr>
        </cx:series>
        <cx:series layoutId="clusteredColumn" hidden="1" uniqueId="{CFC0BCE6-AE43-4AAA-8C43-72751005636E}" formatIdx="67">
          <cx:dataId val="67"/>
          <cx:layoutPr>
            <cx:binning intervalClosed="r"/>
          </cx:layoutPr>
        </cx:series>
        <cx:series layoutId="clusteredColumn" hidden="1" uniqueId="{2E442713-5570-4C4B-BABF-5359461684D5}" formatIdx="68">
          <cx:dataId val="68"/>
          <cx:layoutPr>
            <cx:binning intervalClosed="r"/>
          </cx:layoutPr>
        </cx:series>
        <cx:series layoutId="clusteredColumn" hidden="1" uniqueId="{361E9524-84F4-41BC-BAAB-5925022AC247}" formatIdx="69">
          <cx:dataId val="69"/>
          <cx:layoutPr>
            <cx:binning intervalClosed="r"/>
          </cx:layoutPr>
        </cx:series>
        <cx:series layoutId="clusteredColumn" hidden="1" uniqueId="{8E07CF9C-10FF-4774-8930-70CD6213465B}" formatIdx="70">
          <cx:dataId val="70"/>
          <cx:layoutPr>
            <cx:binning intervalClosed="r"/>
          </cx:layoutPr>
        </cx:series>
        <cx:series layoutId="clusteredColumn" hidden="1" uniqueId="{0DBE0D67-2FC4-481E-8F67-485D3FB4FCB8}" formatIdx="71">
          <cx:dataId val="71"/>
          <cx:layoutPr>
            <cx:binning intervalClosed="r"/>
          </cx:layoutPr>
        </cx:series>
        <cx:series layoutId="clusteredColumn" hidden="1" uniqueId="{05F49AF0-5167-4EAB-80F6-16F005D6E70E}" formatIdx="72">
          <cx:dataId val="72"/>
          <cx:layoutPr>
            <cx:binning intervalClosed="r"/>
          </cx:layoutPr>
        </cx:series>
        <cx:series layoutId="clusteredColumn" hidden="1" uniqueId="{49B47102-CD82-4344-9590-EECFD186C2E2}" formatIdx="73">
          <cx:dataId val="73"/>
          <cx:layoutPr>
            <cx:binning intervalClosed="r"/>
          </cx:layoutPr>
        </cx:series>
        <cx:series layoutId="clusteredColumn" hidden="1" uniqueId="{F1AD7E1F-6230-4FEB-B4DF-116D7FDAAF76}" formatIdx="74">
          <cx:dataId val="74"/>
          <cx:layoutPr>
            <cx:binning intervalClosed="r"/>
          </cx:layoutPr>
        </cx:series>
        <cx:series layoutId="clusteredColumn" hidden="1" uniqueId="{974E263D-067F-46A5-B8A1-3F68700806F3}" formatIdx="75">
          <cx:dataId val="75"/>
          <cx:layoutPr>
            <cx:binning intervalClosed="r"/>
          </cx:layoutPr>
        </cx:series>
        <cx:series layoutId="clusteredColumn" hidden="1" uniqueId="{BA2B0779-E624-40AB-803C-EA2DCC84D3E4}" formatIdx="76">
          <cx:dataId val="76"/>
          <cx:layoutPr>
            <cx:binning intervalClosed="r"/>
          </cx:layoutPr>
        </cx:series>
        <cx:series layoutId="clusteredColumn" hidden="1" uniqueId="{62AC3447-2CE6-454F-9331-6BB74EA6729B}" formatIdx="77">
          <cx:dataId val="77"/>
          <cx:layoutPr>
            <cx:binning intervalClosed="r"/>
          </cx:layoutPr>
        </cx:series>
        <cx:series layoutId="clusteredColumn" hidden="1" uniqueId="{C52506A2-5B28-44B7-9761-AD11777DD28A}" formatIdx="78">
          <cx:dataId val="78"/>
          <cx:layoutPr>
            <cx:binning intervalClosed="r"/>
          </cx:layoutPr>
        </cx:series>
        <cx:series layoutId="clusteredColumn" hidden="1" uniqueId="{4CB90009-A818-48E9-AA1A-4163D9865174}" formatIdx="79">
          <cx:dataId val="79"/>
          <cx:layoutPr>
            <cx:binning intervalClosed="r"/>
          </cx:layoutPr>
        </cx:series>
        <cx:series layoutId="clusteredColumn" hidden="1" uniqueId="{BEB54104-9C7E-42B7-A615-A7D2636DCC71}" formatIdx="80">
          <cx:dataId val="80"/>
          <cx:layoutPr>
            <cx:binning intervalClosed="r"/>
          </cx:layoutPr>
        </cx:series>
        <cx:series layoutId="clusteredColumn" hidden="1" uniqueId="{40861E3D-6996-47F4-949A-51F642F41E04}" formatIdx="81">
          <cx:dataId val="81"/>
          <cx:layoutPr>
            <cx:binning intervalClosed="r"/>
          </cx:layoutPr>
        </cx:series>
        <cx:series layoutId="clusteredColumn" hidden="1" uniqueId="{68FF783F-A5DF-41F1-B987-1F4B7BE18953}" formatIdx="82">
          <cx:dataId val="82"/>
          <cx:layoutPr>
            <cx:binning intervalClosed="r"/>
          </cx:layoutPr>
        </cx:series>
        <cx:series layoutId="clusteredColumn" hidden="1" uniqueId="{EBE85FA9-286F-4369-827C-68802A52096A}" formatIdx="83">
          <cx:dataId val="83"/>
          <cx:layoutPr>
            <cx:binning intervalClosed="r"/>
          </cx:layoutPr>
        </cx:series>
        <cx:series layoutId="clusteredColumn" hidden="1" uniqueId="{FAF597C0-AF1B-47C1-89A9-3D5424B6D3FD}" formatIdx="84">
          <cx:dataId val="84"/>
          <cx:layoutPr>
            <cx:binning intervalClosed="r"/>
          </cx:layoutPr>
        </cx:series>
        <cx:series layoutId="clusteredColumn" hidden="1" uniqueId="{62C9D373-15D7-4FF0-B9B2-FCDD2E13A4BC}" formatIdx="85">
          <cx:dataId val="85"/>
          <cx:layoutPr>
            <cx:binning intervalClosed="r"/>
          </cx:layoutPr>
        </cx:series>
        <cx:series layoutId="clusteredColumn" hidden="1" uniqueId="{F7A5B5EB-B88D-4747-B8F6-6AD5FC65A204}" formatIdx="86">
          <cx:dataId val="86"/>
          <cx:layoutPr>
            <cx:binning intervalClosed="r"/>
          </cx:layoutPr>
        </cx:series>
        <cx:series layoutId="clusteredColumn" hidden="1" uniqueId="{EAC20ECD-8D5C-4FC4-9178-DBFBA2317CAE}" formatIdx="87">
          <cx:dataId val="87"/>
          <cx:layoutPr>
            <cx:binning intervalClosed="r"/>
          </cx:layoutPr>
        </cx:series>
        <cx:series layoutId="clusteredColumn" hidden="1" uniqueId="{33C19371-6E6B-40B7-97E0-22A99E454DC3}" formatIdx="88">
          <cx:dataId val="88"/>
          <cx:layoutPr>
            <cx:binning intervalClosed="r"/>
          </cx:layoutPr>
        </cx:series>
        <cx:series layoutId="clusteredColumn" hidden="1" uniqueId="{A657F411-C0CD-4BF4-9F18-02264E8810EA}" formatIdx="89">
          <cx:dataId val="89"/>
          <cx:layoutPr>
            <cx:binning intervalClosed="r"/>
          </cx:layoutPr>
        </cx:series>
        <cx:series layoutId="clusteredColumn" hidden="1" uniqueId="{28B7BBF0-577B-4125-8C65-597DD59FA913}" formatIdx="90">
          <cx:dataId val="90"/>
          <cx:layoutPr>
            <cx:binning intervalClosed="r"/>
          </cx:layoutPr>
        </cx:series>
        <cx:series layoutId="clusteredColumn" hidden="1" uniqueId="{777AF419-81D6-47F1-A870-1F3F76EAEED1}" formatIdx="91">
          <cx:dataId val="91"/>
          <cx:layoutPr>
            <cx:binning intervalClosed="r"/>
          </cx:layoutPr>
        </cx:series>
        <cx:series layoutId="clusteredColumn" hidden="1" uniqueId="{208C1D38-9985-401D-A60E-EFF6BF53BA9C}" formatIdx="92">
          <cx:dataId val="92"/>
          <cx:layoutPr>
            <cx:binning intervalClosed="r"/>
          </cx:layoutPr>
        </cx:series>
        <cx:series layoutId="clusteredColumn" hidden="1" uniqueId="{C1A399F3-96F1-4919-A23A-1E7C5F23ACBF}" formatIdx="93">
          <cx:dataId val="93"/>
          <cx:layoutPr>
            <cx:binning intervalClosed="r"/>
          </cx:layoutPr>
        </cx:series>
        <cx:series layoutId="clusteredColumn" hidden="1" uniqueId="{A85CE37D-37F5-4B49-AB1F-B7EF8602FCF0}" formatIdx="94">
          <cx:dataId val="94"/>
          <cx:layoutPr>
            <cx:binning intervalClosed="r"/>
          </cx:layoutPr>
        </cx:series>
        <cx:series layoutId="clusteredColumn" hidden="1" uniqueId="{951AD716-970A-4B19-B69B-65DCECC0826E}" formatIdx="95">
          <cx:dataId val="95"/>
          <cx:layoutPr>
            <cx:binning intervalClosed="r"/>
          </cx:layoutPr>
        </cx:series>
        <cx:series layoutId="clusteredColumn" hidden="1" uniqueId="{CE762532-A662-461E-8568-23A5AE534061}" formatIdx="96">
          <cx:dataId val="96"/>
          <cx:layoutPr>
            <cx:binning intervalClosed="r"/>
          </cx:layoutPr>
        </cx:series>
        <cx:series layoutId="clusteredColumn" hidden="1" uniqueId="{F96AEFE3-19EE-438C-9DDA-B3AAC22E15C8}" formatIdx="97">
          <cx:dataId val="97"/>
          <cx:layoutPr>
            <cx:binning intervalClosed="r"/>
          </cx:layoutPr>
        </cx:series>
        <cx:series layoutId="clusteredColumn" hidden="1" uniqueId="{B9C0C3A5-0BDC-4647-A456-4681B1B5F4EF}" formatIdx="98">
          <cx:dataId val="98"/>
          <cx:layoutPr>
            <cx:binning intervalClosed="r"/>
          </cx:layoutPr>
        </cx:series>
        <cx:series layoutId="clusteredColumn" hidden="1" uniqueId="{557BB375-FBC6-472C-8DBB-89E62B1E6EA6}" formatIdx="99">
          <cx:dataId val="99"/>
          <cx:layoutPr>
            <cx:binning intervalClosed="r"/>
          </cx:layoutPr>
        </cx:series>
        <cx:series layoutId="clusteredColumn" hidden="1" uniqueId="{83338D4C-8745-4BD5-8C02-071003ACA412}" formatIdx="100">
          <cx:dataId val="100"/>
          <cx:layoutPr>
            <cx:binning intervalClosed="r"/>
          </cx:layoutPr>
        </cx:series>
        <cx:series layoutId="clusteredColumn" hidden="1" uniqueId="{127C9FCA-1FBD-4EC2-80C8-4DD3255F400D}" formatIdx="101">
          <cx:dataId val="101"/>
          <cx:layoutPr>
            <cx:binning intervalClosed="r"/>
          </cx:layoutPr>
        </cx:series>
        <cx:series layoutId="clusteredColumn" hidden="1" uniqueId="{E569193B-9146-456B-9C4F-E54DCE0CFB87}" formatIdx="102">
          <cx:dataId val="102"/>
          <cx:layoutPr>
            <cx:binning intervalClosed="r"/>
          </cx:layoutPr>
        </cx:series>
        <cx:series layoutId="clusteredColumn" hidden="1" uniqueId="{A844FA09-FBE3-49AE-A036-379F7177BDB0}" formatIdx="103">
          <cx:dataId val="103"/>
          <cx:layoutPr>
            <cx:binning intervalClosed="r"/>
          </cx:layoutPr>
        </cx:series>
        <cx:series layoutId="clusteredColumn" hidden="1" uniqueId="{4C393A06-40CC-4451-B449-B753433DA1F5}" formatIdx="104">
          <cx:dataId val="104"/>
          <cx:layoutPr>
            <cx:binning intervalClosed="r"/>
          </cx:layoutPr>
        </cx:series>
        <cx:series layoutId="clusteredColumn" hidden="1" uniqueId="{24BEC137-EF4F-40DD-A3C9-7BBDC37F3C1E}" formatIdx="105">
          <cx:dataId val="105"/>
          <cx:layoutPr>
            <cx:binning intervalClosed="r"/>
          </cx:layoutPr>
        </cx:series>
        <cx:series layoutId="clusteredColumn" hidden="1" uniqueId="{C6EC1C8A-088E-4DFB-8811-4FE59B07923B}" formatIdx="106">
          <cx:dataId val="106"/>
          <cx:layoutPr>
            <cx:binning intervalClosed="r"/>
          </cx:layoutPr>
        </cx:series>
        <cx:series layoutId="clusteredColumn" hidden="1" uniqueId="{7F5669ED-1F0A-4564-A68D-94F6A4707566}" formatIdx="107">
          <cx:dataId val="107"/>
          <cx:layoutPr>
            <cx:binning intervalClosed="r"/>
          </cx:layoutPr>
        </cx:series>
        <cx:series layoutId="clusteredColumn" hidden="1" uniqueId="{A7ACCE12-064C-4440-8579-B61C9AFDCBBE}" formatIdx="108">
          <cx:dataId val="108"/>
          <cx:layoutPr>
            <cx:binning intervalClosed="r"/>
          </cx:layoutPr>
        </cx:series>
        <cx:series layoutId="clusteredColumn" hidden="1" uniqueId="{0D8953C4-0EAB-43A8-860B-2DF4E73DE9AC}" formatIdx="109">
          <cx:dataId val="109"/>
          <cx:layoutPr>
            <cx:binning intervalClosed="r"/>
          </cx:layoutPr>
        </cx:series>
        <cx:series layoutId="clusteredColumn" hidden="1" uniqueId="{D9879BDD-C29C-4E5E-92B9-7C3B2EDA00AB}" formatIdx="110">
          <cx:dataId val="110"/>
          <cx:layoutPr>
            <cx:binning intervalClosed="r"/>
          </cx:layoutPr>
        </cx:series>
        <cx:series layoutId="clusteredColumn" hidden="1" uniqueId="{FAA681A9-D751-4FB2-95C1-095B3129D8AF}" formatIdx="111">
          <cx:dataId val="111"/>
          <cx:layoutPr>
            <cx:binning intervalClosed="r"/>
          </cx:layoutPr>
        </cx:series>
        <cx:series layoutId="clusteredColumn" hidden="1" uniqueId="{53392011-4152-4C9D-BB4E-4EAA71447A69}" formatIdx="112">
          <cx:dataId val="112"/>
          <cx:layoutPr>
            <cx:binning intervalClosed="r"/>
          </cx:layoutPr>
        </cx:series>
        <cx:series layoutId="clusteredColumn" hidden="1" uniqueId="{369CD559-46C6-4231-85FE-0BA517D81009}" formatIdx="113">
          <cx:dataId val="113"/>
          <cx:layoutPr>
            <cx:binning intervalClosed="r"/>
          </cx:layoutPr>
        </cx:series>
        <cx:series layoutId="clusteredColumn" hidden="1" uniqueId="{8F2A368E-FEC8-47E6-8FCB-2158827160C2}" formatIdx="114">
          <cx:dataId val="114"/>
          <cx:layoutPr>
            <cx:binning intervalClosed="r"/>
          </cx:layoutPr>
        </cx:series>
        <cx:series layoutId="clusteredColumn" hidden="1" uniqueId="{4969CBF8-758F-42B9-9169-65B332E32BAC}" formatIdx="115">
          <cx:dataId val="115"/>
          <cx:layoutPr>
            <cx:binning intervalClosed="r"/>
          </cx:layoutPr>
        </cx:series>
        <cx:series layoutId="clusteredColumn" hidden="1" uniqueId="{9E835FBA-70F0-4C99-A3C1-67EE219F5CB0}" formatIdx="116">
          <cx:dataId val="116"/>
          <cx:layoutPr>
            <cx:binning intervalClosed="r"/>
          </cx:layoutPr>
        </cx:series>
        <cx:series layoutId="clusteredColumn" hidden="1" uniqueId="{052F5B18-74FF-41B8-BB23-B9E0A59F8438}" formatIdx="117">
          <cx:dataId val="117"/>
          <cx:layoutPr>
            <cx:binning intervalClosed="r"/>
          </cx:layoutPr>
        </cx:series>
        <cx:series layoutId="clusteredColumn" hidden="1" uniqueId="{4083FF30-A276-4940-B890-A44E93073AFE}" formatIdx="118">
          <cx:dataId val="118"/>
          <cx:layoutPr>
            <cx:binning intervalClosed="r"/>
          </cx:layoutPr>
        </cx:series>
        <cx:series layoutId="clusteredColumn" hidden="1" uniqueId="{3D200328-8AB3-4675-BF96-E627C3AD4E9E}" formatIdx="119">
          <cx:dataId val="119"/>
          <cx:layoutPr>
            <cx:binning intervalClosed="r"/>
          </cx:layoutPr>
        </cx:series>
        <cx:series layoutId="clusteredColumn" hidden="1" uniqueId="{9FEF18BE-7B6B-4E44-865B-F356CC56BE32}" formatIdx="120">
          <cx:dataId val="120"/>
          <cx:layoutPr>
            <cx:binning intervalClosed="r"/>
          </cx:layoutPr>
        </cx:series>
        <cx:series layoutId="clusteredColumn" hidden="1" uniqueId="{EF33AE1B-CBF4-44D5-8839-8673A32F3934}" formatIdx="121">
          <cx:dataId val="121"/>
          <cx:layoutPr>
            <cx:binning intervalClosed="r"/>
          </cx:layoutPr>
        </cx:series>
        <cx:series layoutId="clusteredColumn" hidden="1" uniqueId="{8180F241-316A-401D-9FD9-E9F6CD1D9D17}" formatIdx="122">
          <cx:dataId val="122"/>
          <cx:layoutPr>
            <cx:binning intervalClosed="r"/>
          </cx:layoutPr>
        </cx:series>
        <cx:series layoutId="clusteredColumn" hidden="1" uniqueId="{D801C561-96C1-40C2-979E-BF7CBC80358D}" formatIdx="123">
          <cx:dataId val="123"/>
          <cx:layoutPr>
            <cx:binning intervalClosed="r"/>
          </cx:layoutPr>
        </cx:series>
        <cx:series layoutId="clusteredColumn" hidden="1" uniqueId="{3C6A3525-4764-46DA-A151-5CC4A0697814}" formatIdx="124">
          <cx:dataId val="124"/>
          <cx:layoutPr>
            <cx:binning intervalClosed="r"/>
          </cx:layoutPr>
        </cx:series>
        <cx:series layoutId="clusteredColumn" hidden="1" uniqueId="{1C8EDA6C-060C-4E56-81AD-46402D7E7A62}" formatIdx="125">
          <cx:dataId val="125"/>
          <cx:layoutPr>
            <cx:binning intervalClosed="r"/>
          </cx:layoutPr>
        </cx:series>
        <cx:series layoutId="clusteredColumn" hidden="1" uniqueId="{E20FE215-F690-40AE-BC0F-8A81D805889C}" formatIdx="126">
          <cx:dataId val="126"/>
          <cx:layoutPr>
            <cx:binning intervalClosed="r"/>
          </cx:layoutPr>
        </cx:series>
        <cx:series layoutId="clusteredColumn" hidden="1" uniqueId="{C24B774D-F532-4517-966A-1D79EA4ACB8D}" formatIdx="127">
          <cx:dataId val="127"/>
          <cx:layoutPr>
            <cx:binning intervalClosed="r"/>
          </cx:layoutPr>
        </cx:series>
        <cx:series layoutId="clusteredColumn" hidden="1" uniqueId="{1E5B8EBF-09A6-4F75-B5BE-1DCB723C4667}" formatIdx="128">
          <cx:dataId val="128"/>
          <cx:layoutPr>
            <cx:binning intervalClosed="r"/>
          </cx:layoutPr>
        </cx:series>
        <cx:series layoutId="clusteredColumn" hidden="1" uniqueId="{57CF1A06-1D82-47C3-BD37-AC7FEB9C41C1}" formatIdx="129">
          <cx:dataId val="129"/>
          <cx:layoutPr>
            <cx:binning intervalClosed="r"/>
          </cx:layoutPr>
        </cx:series>
        <cx:series layoutId="clusteredColumn" hidden="1" uniqueId="{526F54E3-AD17-4B7F-86B1-C060703F0FD7}" formatIdx="130">
          <cx:dataId val="130"/>
          <cx:layoutPr>
            <cx:binning intervalClosed="r"/>
          </cx:layoutPr>
        </cx:series>
        <cx:series layoutId="clusteredColumn" hidden="1" uniqueId="{88EB9E95-2B90-4CB8-9791-779C002D6BD8}" formatIdx="131">
          <cx:dataId val="131"/>
          <cx:layoutPr>
            <cx:binning intervalClosed="r"/>
          </cx:layoutPr>
        </cx:series>
        <cx:series layoutId="clusteredColumn" hidden="1" uniqueId="{28C51C02-E484-45F8-B775-10F92CA36B74}" formatIdx="132">
          <cx:dataId val="132"/>
          <cx:layoutPr>
            <cx:binning intervalClosed="r"/>
          </cx:layoutPr>
        </cx:series>
        <cx:series layoutId="clusteredColumn" hidden="1" uniqueId="{426A608F-FB74-401B-90DE-AFE28EA4F5DC}" formatIdx="133">
          <cx:dataId val="133"/>
          <cx:layoutPr>
            <cx:binning intervalClosed="r"/>
          </cx:layoutPr>
        </cx:series>
        <cx:series layoutId="clusteredColumn" hidden="1" uniqueId="{F27E594B-BC49-45E4-B7F3-8BFF565FD50D}" formatIdx="134">
          <cx:dataId val="134"/>
          <cx:layoutPr>
            <cx:binning intervalClosed="r"/>
          </cx:layoutPr>
        </cx:series>
        <cx:series layoutId="clusteredColumn" hidden="1" uniqueId="{CD7FF117-C96A-4AAB-A3A8-3A380D0CE725}" formatIdx="135">
          <cx:dataId val="135"/>
          <cx:layoutPr>
            <cx:binning intervalClosed="r"/>
          </cx:layoutPr>
        </cx:series>
        <cx:series layoutId="clusteredColumn" hidden="1" uniqueId="{FBDF0698-C798-4200-89D8-68DA971C81A5}" formatIdx="136">
          <cx:dataId val="136"/>
          <cx:layoutPr>
            <cx:binning intervalClosed="r"/>
          </cx:layoutPr>
        </cx:series>
        <cx:series layoutId="clusteredColumn" hidden="1" uniqueId="{2505C8C7-C7F9-484B-B440-665A02E7D8BE}" formatIdx="137">
          <cx:dataId val="137"/>
          <cx:layoutPr>
            <cx:binning intervalClosed="r"/>
          </cx:layoutPr>
        </cx:series>
        <cx:series layoutId="clusteredColumn" hidden="1" uniqueId="{DE922356-4F00-47C9-A2E3-65620ABD12D5}" formatIdx="138">
          <cx:dataId val="138"/>
          <cx:layoutPr>
            <cx:binning intervalClosed="r"/>
          </cx:layoutPr>
        </cx:series>
        <cx:series layoutId="clusteredColumn" hidden="1" uniqueId="{E016A6AF-A1D0-4AC1-8CC5-6BFF116D994D}" formatIdx="139">
          <cx:dataId val="139"/>
          <cx:layoutPr>
            <cx:binning intervalClosed="r"/>
          </cx:layoutPr>
        </cx:series>
        <cx:series layoutId="clusteredColumn" hidden="1" uniqueId="{7AC23BBF-EC48-46D5-BDD8-8883FE889215}" formatIdx="140">
          <cx:dataId val="140"/>
          <cx:layoutPr>
            <cx:binning intervalClosed="r"/>
          </cx:layoutPr>
        </cx:series>
        <cx:series layoutId="clusteredColumn" hidden="1" uniqueId="{FA7AE354-C584-4DD6-A14C-0E58C77A7A4E}" formatIdx="141">
          <cx:dataId val="141"/>
          <cx:layoutPr>
            <cx:binning intervalClosed="r"/>
          </cx:layoutPr>
        </cx:series>
        <cx:series layoutId="clusteredColumn" hidden="1" uniqueId="{AD87F7D3-6E2C-4CCD-8B0B-368FDD626950}" formatIdx="142">
          <cx:dataId val="142"/>
          <cx:layoutPr>
            <cx:binning intervalClosed="r"/>
          </cx:layoutPr>
        </cx:series>
        <cx:series layoutId="clusteredColumn" hidden="1" uniqueId="{2BDEAB90-8F7A-4AD8-9398-3C2C6D886D4E}" formatIdx="143">
          <cx:dataId val="143"/>
          <cx:layoutPr>
            <cx:binning intervalClosed="r"/>
          </cx:layoutPr>
        </cx:series>
        <cx:series layoutId="clusteredColumn" hidden="1" uniqueId="{D2661D21-2C0F-4780-9747-7EFB3C4B518B}" formatIdx="144">
          <cx:dataId val="144"/>
          <cx:layoutPr>
            <cx:binning intervalClosed="r"/>
          </cx:layoutPr>
        </cx:series>
        <cx:series layoutId="clusteredColumn" hidden="1" uniqueId="{1B6F0999-CB24-4A61-ACEE-E6E0C78DB551}" formatIdx="145">
          <cx:dataId val="145"/>
          <cx:layoutPr>
            <cx:binning intervalClosed="r"/>
          </cx:layoutPr>
        </cx:series>
        <cx:series layoutId="clusteredColumn" hidden="1" uniqueId="{EEB18924-A581-4490-97B6-0FC3A806BA7E}" formatIdx="146">
          <cx:dataId val="146"/>
          <cx:layoutPr>
            <cx:binning intervalClosed="r"/>
          </cx:layoutPr>
        </cx:series>
        <cx:series layoutId="clusteredColumn" hidden="1" uniqueId="{6A3F732F-4F35-4231-B279-D346ECCAB3EA}" formatIdx="147">
          <cx:dataId val="147"/>
          <cx:layoutPr>
            <cx:binning intervalClosed="r"/>
          </cx:layoutPr>
        </cx:series>
        <cx:series layoutId="clusteredColumn" hidden="1" uniqueId="{DF0511E2-23A3-4C78-8DA0-0B98526576C9}" formatIdx="148">
          <cx:dataId val="148"/>
          <cx:layoutPr>
            <cx:binning intervalClosed="r"/>
          </cx:layoutPr>
        </cx:series>
        <cx:series layoutId="clusteredColumn" hidden="1" uniqueId="{B54C58B8-1C7F-44B5-A73A-F19CEDEFB3AB}" formatIdx="149">
          <cx:dataId val="149"/>
          <cx:layoutPr>
            <cx:binning intervalClosed="r"/>
          </cx:layoutPr>
        </cx:series>
        <cx:series layoutId="clusteredColumn" hidden="1" uniqueId="{C84B3057-341F-4BA7-95EF-F7B60D461D3F}" formatIdx="150">
          <cx:dataId val="150"/>
          <cx:layoutPr>
            <cx:binning intervalClosed="r"/>
          </cx:layoutPr>
        </cx:series>
        <cx:series layoutId="clusteredColumn" hidden="1" uniqueId="{904C1FEE-1154-4A06-91D2-44676DC35105}" formatIdx="151">
          <cx:dataId val="151"/>
          <cx:layoutPr>
            <cx:binning intervalClosed="r"/>
          </cx:layoutPr>
        </cx:series>
        <cx:series layoutId="clusteredColumn" hidden="1" uniqueId="{A76DCA33-6321-4EE9-9F13-69BEEBE43803}" formatIdx="152">
          <cx:dataId val="152"/>
          <cx:layoutPr>
            <cx:binning intervalClosed="r"/>
          </cx:layoutPr>
        </cx:series>
        <cx:series layoutId="clusteredColumn" hidden="1" uniqueId="{F3499A37-CD80-4573-A58F-10646DDDF6E4}" formatIdx="153">
          <cx:dataId val="153"/>
          <cx:layoutPr>
            <cx:binning intervalClosed="r"/>
          </cx:layoutPr>
        </cx:series>
        <cx:series layoutId="clusteredColumn" hidden="1" uniqueId="{01D09042-3617-4359-8240-71816F9EE96C}" formatIdx="154">
          <cx:dataId val="154"/>
          <cx:layoutPr>
            <cx:binning intervalClosed="r"/>
          </cx:layoutPr>
        </cx:series>
        <cx:series layoutId="clusteredColumn" hidden="1" uniqueId="{A9A5C024-879F-41A5-BEAB-022C4AAC6A27}" formatIdx="155">
          <cx:dataId val="155"/>
          <cx:layoutPr>
            <cx:binning intervalClosed="r"/>
          </cx:layoutPr>
        </cx:series>
        <cx:series layoutId="clusteredColumn" hidden="1" uniqueId="{8FBA64B4-60B1-4D0C-9AD6-3120643A9B3D}" formatIdx="156">
          <cx:dataId val="156"/>
          <cx:layoutPr>
            <cx:binning intervalClosed="r"/>
          </cx:layoutPr>
        </cx:series>
        <cx:series layoutId="clusteredColumn" hidden="1" uniqueId="{0104040B-1237-422F-B21A-05C5A1A8CBA6}" formatIdx="157">
          <cx:dataId val="157"/>
          <cx:layoutPr>
            <cx:binning intervalClosed="r"/>
          </cx:layoutPr>
        </cx:series>
        <cx:series layoutId="clusteredColumn" hidden="1" uniqueId="{2FFA3694-2FD1-476A-90BD-DC7D417B13D5}" formatIdx="158">
          <cx:dataId val="158"/>
          <cx:layoutPr>
            <cx:binning intervalClosed="r"/>
          </cx:layoutPr>
        </cx:series>
        <cx:series layoutId="clusteredColumn" hidden="1" uniqueId="{BDB81B00-1B3A-48BF-B569-60E7F4B5A417}" formatIdx="159">
          <cx:dataId val="159"/>
          <cx:layoutPr>
            <cx:binning intervalClosed="r"/>
          </cx:layoutPr>
        </cx:series>
        <cx:series layoutId="clusteredColumn" hidden="1" uniqueId="{FBD0957C-C437-4400-A739-6E4259D2FC83}" formatIdx="160">
          <cx:dataId val="160"/>
          <cx:layoutPr>
            <cx:binning intervalClosed="r"/>
          </cx:layoutPr>
        </cx:series>
        <cx:series layoutId="clusteredColumn" hidden="1" uniqueId="{C54CE450-A0DD-499E-8D44-01ADDDB7C763}" formatIdx="161">
          <cx:dataId val="161"/>
          <cx:layoutPr>
            <cx:binning intervalClosed="r"/>
          </cx:layoutPr>
        </cx:series>
        <cx:series layoutId="clusteredColumn" hidden="1" uniqueId="{751558AE-C55F-4FEC-9509-CEA0D302F869}" formatIdx="162">
          <cx:dataId val="162"/>
          <cx:layoutPr>
            <cx:binning intervalClosed="r"/>
          </cx:layoutPr>
        </cx:series>
        <cx:series layoutId="clusteredColumn" hidden="1" uniqueId="{B1EA6B31-4CAB-4464-9ED2-F2DE9ECCA870}" formatIdx="163">
          <cx:dataId val="163"/>
          <cx:layoutPr>
            <cx:binning intervalClosed="r"/>
          </cx:layoutPr>
        </cx:series>
        <cx:series layoutId="clusteredColumn" hidden="1" uniqueId="{8593C845-BD0F-4629-B6D9-DD843BFDB8B4}" formatIdx="164">
          <cx:dataId val="164"/>
          <cx:layoutPr>
            <cx:binning intervalClosed="r"/>
          </cx:layoutPr>
        </cx:series>
        <cx:series layoutId="clusteredColumn" hidden="1" uniqueId="{6249D255-2DC2-4767-864B-D5D712BE50E3}" formatIdx="165">
          <cx:dataId val="165"/>
          <cx:layoutPr>
            <cx:binning intervalClosed="r"/>
          </cx:layoutPr>
        </cx:series>
        <cx:series layoutId="clusteredColumn" hidden="1" uniqueId="{A5487D84-3A5F-4BA6-834B-6C88E1AB18AE}" formatIdx="166">
          <cx:dataId val="166"/>
          <cx:layoutPr>
            <cx:binning intervalClosed="r"/>
          </cx:layoutPr>
        </cx:series>
        <cx:series layoutId="clusteredColumn" hidden="1" uniqueId="{739311CE-0762-4189-9D58-ACF6A9D5B111}" formatIdx="167">
          <cx:dataId val="167"/>
          <cx:layoutPr>
            <cx:binning intervalClosed="r"/>
          </cx:layoutPr>
        </cx:series>
        <cx:series layoutId="clusteredColumn" hidden="1" uniqueId="{EDFB04D4-34B8-47BC-B136-8F29170998C0}" formatIdx="168">
          <cx:dataId val="168"/>
          <cx:layoutPr>
            <cx:binning intervalClosed="r"/>
          </cx:layoutPr>
        </cx:series>
        <cx:series layoutId="clusteredColumn" hidden="1" uniqueId="{DE3408EA-870C-4141-BE72-50AEFE288D0D}" formatIdx="169">
          <cx:dataId val="169"/>
          <cx:layoutPr>
            <cx:binning intervalClosed="r"/>
          </cx:layoutPr>
        </cx:series>
        <cx:series layoutId="clusteredColumn" hidden="1" uniqueId="{4F7BB68A-4402-4E66-8983-55D56390D7D3}" formatIdx="170">
          <cx:dataId val="170"/>
          <cx:layoutPr>
            <cx:binning intervalClosed="r"/>
          </cx:layoutPr>
        </cx:series>
        <cx:series layoutId="clusteredColumn" hidden="1" uniqueId="{B56CF4F8-FEBA-41ED-AB54-05606FEC9A73}" formatIdx="171">
          <cx:dataId val="171"/>
          <cx:layoutPr>
            <cx:binning intervalClosed="r"/>
          </cx:layoutPr>
        </cx:series>
        <cx:series layoutId="clusteredColumn" hidden="1" uniqueId="{F1140AD7-54CE-4796-94BD-F18A047A6E03}" formatIdx="172">
          <cx:dataId val="172"/>
          <cx:layoutPr>
            <cx:binning intervalClosed="r"/>
          </cx:layoutPr>
        </cx:series>
        <cx:series layoutId="clusteredColumn" hidden="1" uniqueId="{13ADEA46-11F5-4143-8506-246BFD154819}" formatIdx="173">
          <cx:dataId val="173"/>
          <cx:layoutPr>
            <cx:binning intervalClosed="r"/>
          </cx:layoutPr>
        </cx:series>
        <cx:series layoutId="clusteredColumn" hidden="1" uniqueId="{B487FB02-0CC8-4CD7-A2A6-75503083EA77}" formatIdx="174">
          <cx:dataId val="174"/>
          <cx:layoutPr>
            <cx:binning intervalClosed="r"/>
          </cx:layoutPr>
        </cx:series>
        <cx:series layoutId="clusteredColumn" hidden="1" uniqueId="{EB3206F1-F4F9-4DD8-B73F-015972D5636C}" formatIdx="175">
          <cx:dataId val="175"/>
          <cx:layoutPr>
            <cx:binning intervalClosed="r"/>
          </cx:layoutPr>
        </cx:series>
        <cx:series layoutId="clusteredColumn" hidden="1" uniqueId="{CFB4B47F-8A09-4A4E-B11D-20A982220B94}" formatIdx="176">
          <cx:dataId val="176"/>
          <cx:layoutPr>
            <cx:binning intervalClosed="r"/>
          </cx:layoutPr>
        </cx:series>
        <cx:series layoutId="clusteredColumn" hidden="1" uniqueId="{FE4A7632-A6C8-496E-9D83-DCDAA82BECD6}" formatIdx="177">
          <cx:dataId val="177"/>
          <cx:layoutPr>
            <cx:binning intervalClosed="r"/>
          </cx:layoutPr>
        </cx:series>
        <cx:series layoutId="clusteredColumn" hidden="1" uniqueId="{CE7CBF32-4371-4D7B-92E2-4AD57724F176}" formatIdx="178">
          <cx:dataId val="178"/>
          <cx:layoutPr>
            <cx:binning intervalClosed="r"/>
          </cx:layoutPr>
        </cx:series>
        <cx:series layoutId="clusteredColumn" hidden="1" uniqueId="{C8DB1396-4F3D-44C4-ADD9-FBFFEEE9F357}" formatIdx="179">
          <cx:dataId val="179"/>
          <cx:layoutPr>
            <cx:binning intervalClosed="r"/>
          </cx:layoutPr>
        </cx:series>
        <cx:series layoutId="clusteredColumn" hidden="1" uniqueId="{DC6013BD-BD09-4A07-ACB4-F947B3901E95}" formatIdx="180">
          <cx:dataId val="180"/>
          <cx:layoutPr>
            <cx:binning intervalClosed="r"/>
          </cx:layoutPr>
        </cx:series>
        <cx:series layoutId="clusteredColumn" hidden="1" uniqueId="{313C28EF-EA7E-49D3-9D9A-A9415A4A03C3}" formatIdx="181">
          <cx:dataId val="181"/>
          <cx:layoutPr>
            <cx:binning intervalClosed="r"/>
          </cx:layoutPr>
        </cx:series>
        <cx:series layoutId="clusteredColumn" hidden="1" uniqueId="{302BEDB8-0B5A-4533-A529-9023118AAA5B}" formatIdx="182">
          <cx:dataId val="182"/>
          <cx:layoutPr>
            <cx:binning intervalClosed="r"/>
          </cx:layoutPr>
        </cx:series>
        <cx:series layoutId="clusteredColumn" hidden="1" uniqueId="{B6D533F3-92C3-4A2C-8AEC-60B47F5A3680}" formatIdx="183">
          <cx:dataId val="183"/>
          <cx:layoutPr>
            <cx:binning intervalClosed="r"/>
          </cx:layoutPr>
        </cx:series>
        <cx:series layoutId="clusteredColumn" hidden="1" uniqueId="{E8762808-4055-4015-9F34-12828E49156A}" formatIdx="184">
          <cx:dataId val="184"/>
          <cx:layoutPr>
            <cx:binning intervalClosed="r"/>
          </cx:layoutPr>
        </cx:series>
        <cx:series layoutId="clusteredColumn" hidden="1" uniqueId="{827FAEC9-9820-4AE1-8256-B2A796309ECD}" formatIdx="185">
          <cx:dataId val="185"/>
          <cx:layoutPr>
            <cx:binning intervalClosed="r"/>
          </cx:layoutPr>
        </cx:series>
        <cx:series layoutId="clusteredColumn" hidden="1" uniqueId="{A19CFD12-A2ED-4859-B1EF-9CD7DE5A28CD}" formatIdx="186">
          <cx:dataId val="186"/>
          <cx:layoutPr>
            <cx:binning intervalClosed="r"/>
          </cx:layoutPr>
        </cx:series>
        <cx:series layoutId="clusteredColumn" hidden="1" uniqueId="{557D637D-A52E-4DE7-8DCD-38E3AE09770F}" formatIdx="187">
          <cx:dataId val="187"/>
          <cx:layoutPr>
            <cx:binning intervalClosed="r"/>
          </cx:layoutPr>
        </cx:series>
        <cx:series layoutId="clusteredColumn" hidden="1" uniqueId="{F04CD627-EE1B-4559-81F5-4773BE08A88F}" formatIdx="188">
          <cx:dataId val="188"/>
          <cx:layoutPr>
            <cx:binning intervalClosed="r"/>
          </cx:layoutPr>
        </cx:series>
        <cx:series layoutId="clusteredColumn" hidden="1" uniqueId="{98BA5A12-2638-485C-A6DA-1B539080F04F}" formatIdx="189">
          <cx:dataId val="189"/>
          <cx:layoutPr>
            <cx:binning intervalClosed="r"/>
          </cx:layoutPr>
        </cx:series>
        <cx:series layoutId="clusteredColumn" hidden="1" uniqueId="{AA2C2AA8-4C1B-4DE8-8A19-8C784ABFB5B9}" formatIdx="190">
          <cx:dataId val="190"/>
          <cx:layoutPr>
            <cx:binning intervalClosed="r"/>
          </cx:layoutPr>
        </cx:series>
        <cx:series layoutId="clusteredColumn" hidden="1" uniqueId="{EBBED81A-A2B2-4298-B708-78359A7C559F}" formatIdx="191">
          <cx:dataId val="191"/>
          <cx:layoutPr>
            <cx:binning intervalClosed="r"/>
          </cx:layoutPr>
        </cx:series>
        <cx:series layoutId="clusteredColumn" hidden="1" uniqueId="{391F4F16-5BC8-442F-80CA-5C8BB6A40166}" formatIdx="192">
          <cx:dataId val="192"/>
          <cx:layoutPr>
            <cx:binning intervalClosed="r"/>
          </cx:layoutPr>
        </cx:series>
        <cx:series layoutId="clusteredColumn" hidden="1" uniqueId="{A4EAE08E-7FE7-4E86-BE8B-790DA341CA47}" formatIdx="193">
          <cx:dataId val="193"/>
          <cx:layoutPr>
            <cx:binning intervalClosed="r"/>
          </cx:layoutPr>
        </cx:series>
        <cx:series layoutId="clusteredColumn" hidden="1" uniqueId="{6B161D6C-2CEB-498D-8EDA-E16F8EEF4A70}" formatIdx="194">
          <cx:dataId val="194"/>
          <cx:layoutPr>
            <cx:binning intervalClosed="r"/>
          </cx:layoutPr>
        </cx:series>
        <cx:series layoutId="clusteredColumn" hidden="1" uniqueId="{DC90C268-1901-4EDB-9B13-BAB2A8472E95}" formatIdx="195">
          <cx:dataId val="195"/>
          <cx:layoutPr>
            <cx:binning intervalClosed="r"/>
          </cx:layoutPr>
        </cx:series>
        <cx:series layoutId="clusteredColumn" hidden="1" uniqueId="{AF1EBF8F-93EA-458C-A848-5DF1D15AFCD7}" formatIdx="196">
          <cx:dataId val="196"/>
          <cx:layoutPr>
            <cx:binning intervalClosed="r"/>
          </cx:layoutPr>
        </cx:series>
        <cx:series layoutId="clusteredColumn" hidden="1" uniqueId="{F76FB59F-D4B6-44EB-A1C4-9C3008ADCD31}" formatIdx="197">
          <cx:dataId val="197"/>
          <cx:layoutPr>
            <cx:binning intervalClosed="r"/>
          </cx:layoutPr>
        </cx:series>
        <cx:series layoutId="clusteredColumn" hidden="1" uniqueId="{145815BD-2351-49F4-B39A-66B3A0344630}" formatIdx="198">
          <cx:dataId val="198"/>
          <cx:layoutPr>
            <cx:binning intervalClosed="r"/>
          </cx:layoutPr>
        </cx:series>
        <cx:series layoutId="clusteredColumn" hidden="1" uniqueId="{00094A09-37A2-4F00-AC6E-2C33C1777174}" formatIdx="199">
          <cx:dataId val="199"/>
          <cx:layoutPr>
            <cx:binning intervalClosed="r"/>
          </cx:layoutPr>
        </cx:series>
      </cx:plotAreaRegion>
      <cx:axis id="0">
        <cx:catScaling gapWidth="0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endParaRPr lang="en-US" sz="9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endParaRPr>
          </a:p>
        </cx:txPr>
      </cx:axis>
      <cx:axis id="1">
        <cx:valScaling/>
        <cx:majorGridlines/>
        <cx:tickLabels/>
      </cx:axis>
    </cx:plotArea>
  </cx:chart>
</cx:chartSpace>
</file>

<file path=ppt/charts/chartEx5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'001_WA_F - 副本'!$A$1:$A$784</cx:f>
        <cx:lvl ptCount="784" formatCode="G/通用格式">
          <cx:pt idx="0">0.0011566108357900699</cx:pt>
          <cx:pt idx="1">0.00045577101213141599</cx:pt>
          <cx:pt idx="2">-0.000107961910750216</cx:pt>
          <cx:pt idx="3">-9.5509160934613898e-05</cx:pt>
          <cx:pt idx="4">0.00025687428323869799</cx:pt>
          <cx:pt idx="5">0.00063486601229670596</cx:pt>
          <cx:pt idx="6">-0.00033178494322156</cx:pt>
          <cx:pt idx="7">-3.9838901766656604e-06</cx:pt>
          <cx:pt idx="8">0.00049186457570999102</cx:pt>
          <cx:pt idx="9">0.00031307281960359898</cx:pt>
          <cx:pt idx="10">0.00073463237669220698</cx:pt>
          <cx:pt idx="11">-0.00058962790427722299</cx:pt>
          <cx:pt idx="12">-0.00059684353688788095</cx:pt>
          <cx:pt idx="13">0.00057454983169942097</cx:pt>
          <cx:pt idx="14">-0.000106019620755002</cx:pt>
          <cx:pt idx="15">0.00082384106648031698</cx:pt>
          <cx:pt idx="16">4.0834189950998103e-05</cx:pt>
          <cx:pt idx="17">0.00016463907251729499</cx:pt>
          <cx:pt idx="18">0.000112244728042377</cx:pt>
          <cx:pt idx="19">0.000106059285413148</cx:pt>
          <cx:pt idx="20">0.00031343226199980699</cx:pt>
          <cx:pt idx="21">-0.00061954654354542602</cx:pt>
          <cx:pt idx="22">-0.00028795121282756698</cx:pt>
          <cx:pt idx="23">0.00060943174146533402</cx:pt>
          <cx:pt idx="24">0.00055640313612341497</cx:pt>
          <cx:pt idx="25">-0.00014011126618145299</cx:pt>
          <cx:pt idx="26">0.00018904142296461001</cx:pt>
          <cx:pt idx="27">-0.00026820333439099401</cx:pt>
          <cx:pt idx="28">-0.00080046886036701996</cx:pt>
          <cx:pt idx="29">6.75411152299549e-05</cx:pt>
          <cx:pt idx="30">0.00022416794742941801</cx:pt>
          <cx:pt idx="31">0.000243380595790543</cx:pt>
          <cx:pt idx="32">0.000230849863665988</cx:pt>
          <cx:pt idx="33">-0.00015085609497456399</cx:pt>
          <cx:pt idx="34">0.00125696468229344</cx:pt>
          <cx:pt idx="35">0.0027168551370871201</cx:pt>
          <cx:pt idx="36">0.0042574941087488404</cx:pt>
          <cx:pt idx="37">0.00111256310498092</cx:pt>
          <cx:pt idx="38">0.00268655870707722</cx:pt>
          <cx:pt idx="39">0.0063404232540863904</cx:pt>
          <cx:pt idx="40">0.0053795344607957202</cx:pt>
          <cx:pt idx="41">0.00363256109168523</cx:pt>
          <cx:pt idx="42">0.00200157898806825</cx:pt>
          <cx:pt idx="43">0.00102966727865725</cx:pt>
          <cx:pt idx="44">0.0052131730376260097</cx:pt>
          <cx:pt idx="45">0.0031534105560597899</cx:pt>
          <cx:pt idx="46">0.00222960676422876</cx:pt>
          <cx:pt idx="47">0.00188033420085702</cx:pt>
          <cx:pt idx="48">0.0014457500764369401</cx:pt>
          <cx:pt idx="49">0.00197157261648045</cx:pt>
          <cx:pt idx="50">0.00065281383325336304</cx:pt>
          <cx:pt idx="51">0.00098234366533015696</cx:pt>
          <cx:pt idx="52">-0.00061213232522016302</cx:pt>
          <cx:pt idx="53">-0.00037263292157353501</cx:pt>
          <cx:pt idx="54">-0.00035913493165498498</cx:pt>
          <cx:pt idx="55">0.00015667836609747701</cx:pt>
          <cx:pt idx="56">-0.00034502894441806599</cx:pt>
          <cx:pt idx="57">0.00074521634653067204</cx:pt>
          <cx:pt idx="58">0.00027075116075507999</cx:pt>
          <cx:pt idx="59">-0.000138113682162482</cx:pt>
          <cx:pt idx="60">0.00028831741309039599</cx:pt>
          <cx:pt idx="61">0.000550400026332228</cx:pt>
          <cx:pt idx="62">0.00260819269227738</cx:pt>
          <cx:pt idx="63">0.0070535640884316301</cx:pt>
          <cx:pt idx="64">0.013397898675845701</cx:pt>
          <cx:pt idx="65">0.0170381076719879</cx:pt>
          <cx:pt idx="66">0.021675472501329798</cx:pt>
          <cx:pt idx="67">0.025413293822381999</cx:pt>
          <cx:pt idx="68">0.0247324702409309</cx:pt>
          <cx:pt idx="69">0.0042815731687751999</cx:pt>
          <cx:pt idx="70">0.0212470352604304</cx:pt>
          <cx:pt idx="71">0.02175396477068</cx:pt>
          <cx:pt idx="72">0.020422841721562501</cx:pt>
          <cx:pt idx="73">0.020245155105284001</cx:pt>
          <cx:pt idx="74">0.026792287556986399</cx:pt>
          <cx:pt idx="75">0.0153664964642546</cx:pt>
          <cx:pt idx="76">0.017374803982950101</cx:pt>
          <cx:pt idx="77">0.0171419475360624</cx:pt>
          <cx:pt idx="78">0.0092017618958311707</cx:pt>
          <cx:pt idx="79">0.0034476409174868999</cx:pt>
          <cx:pt idx="80">-0.00030850022602189902</cx:pt>
          <cx:pt idx="81">-0.00073319618667952099</cx:pt>
          <cx:pt idx="82">7.2238743378675004e-05</cx:pt>
          <cx:pt idx="83">-0.00072488561732461795</cx:pt>
          <cx:pt idx="84">0.00091868829493456003</cx:pt>
          <cx:pt idx="85">4.7523313077029503e-05</cx:pt>
          <cx:pt idx="86">-0.0016878953842744101</cx:pt>
          <cx:pt idx="87">8.7631199952420102e-05</cx:pt>
          <cx:pt idx="88">0.00095032419939395599</cx:pt>
          <cx:pt idx="89">-0.00036662503464870099</cx:pt>
          <cx:pt idx="90">0.0042327575850330803</cx:pt>
          <cx:pt idx="91">0.0085683199824348796</cx:pt>
          <cx:pt idx="92">0.018326696775527201</cx:pt>
          <cx:pt idx="93">0.039440664453528</cx:pt>
          <cx:pt idx="94">0.038052636910283197</cx:pt>
          <cx:pt idx="95">0.0480302933526034</cx:pt>
          <cx:pt idx="96">0.027207645969308799</cx:pt>
          <cx:pt idx="97">0.0347059558735043</cx:pt>
          <cx:pt idx="98">0.030115047081539802</cx:pt>
          <cx:pt idx="99">0.029140152837497699</cx:pt>
          <cx:pt idx="100">0.031749549275279898</cx:pt>
          <cx:pt idx="101">-0.00108650052791771</cx:pt>
          <cx:pt idx="102">0.0079039154805728498</cx:pt>
          <cx:pt idx="103">0.014472089020760401</cx:pt>
          <cx:pt idx="104">0.017132761009350201</cx:pt>
          <cx:pt idx="105">0.026936156773964</cx:pt>
          <cx:pt idx="106">0.016906747624182501</cx:pt>
          <cx:pt idx="107">0.0112178676212906</cx:pt>
          <cx:pt idx="108">0.0041030607130613404</cx:pt>
          <cx:pt idx="109">-0.00236341712264453</cx:pt>
          <cx:pt idx="110">0.00025206819249552802</cx:pt>
          <cx:pt idx="111">-0.00064455927004483898</cx:pt>
          <cx:pt idx="112">-0.00024253475581255499</cx:pt>
          <cx:pt idx="113">-0.00051373348906988002</cx:pt>
          <cx:pt idx="114">-0.0052960414204630303</cx:pt>
          <cx:pt idx="115">-0.00067279288112674705</cx:pt>
          <cx:pt idx="116">-0.00020647655117454999</cx:pt>
          <cx:pt idx="117">-1.2650025646007e-06</cx:pt>
          <cx:pt idx="118">0.0041463209597307196</cx:pt>
          <cx:pt idx="119">0.0085766486653605298</cx:pt>
          <cx:pt idx="120">0.0073283942306084301</cx:pt>
          <cx:pt idx="121">0.022886625885826</cx:pt>
          <cx:pt idx="122">0.032673647282271401</cx:pt>
          <cx:pt idx="123">0.023325475292786901</cx:pt>
          <cx:pt idx="124">0.0282660123397214</cx:pt>
          <cx:pt idx="125">0.00048548072175914702</cx:pt>
          <cx:pt idx="126">0.014001099803989701</cx:pt>
          <cx:pt idx="127">0.021996067572770599</cx:pt>
          <cx:pt idx="128">0.0301981036108517</cx:pt>
          <cx:pt idx="129">-0.0078928364905005398</cx:pt>
          <cx:pt idx="130">-0.030212909210971799</cx:pt>
          <cx:pt idx="131">-0.017615928140666801</cx:pt>
          <cx:pt idx="132">-0.016876662426698899</cx:pt>
          <cx:pt idx="133">-0.024040260269943901</cx:pt>
          <cx:pt idx="134">-0.024134009797676499</cx:pt>
          <cx:pt idx="135">-0.0091043529304184502</cx:pt>
          <cx:pt idx="136">-0.0021173335381800399</cx:pt>
          <cx:pt idx="137">-0.0077595972833394101</cx:pt>
          <cx:pt idx="138">-0.0025680697050241398</cx:pt>
          <cx:pt idx="139">0.00056059247944356303</cx:pt>
          <cx:pt idx="140">0.00022977460185764101</cx:pt>
          <cx:pt idx="141">0.00027781033599359999</cx:pt>
          <cx:pt idx="142">0.00012601047907430499</cx:pt>
          <cx:pt idx="143">-0.00065240292446705798</cx:pt>
          <cx:pt idx="144">-0.00226325759350544</cx:pt>
          <cx:pt idx="145">-0.0215983815966539</cx:pt>
          <cx:pt idx="146">-0.017736343285828699</cx:pt>
          <cx:pt idx="147">-0.0069725489543849698</cx:pt>
          <cx:pt idx="148">-0.0075048944814895104</cx:pt>
          <cx:pt idx="149">-0.023867876340603101</cx:pt>
          <cx:pt idx="150">-0.028171907644686901</cx:pt>
          <cx:pt idx="151">-0.0115436262759062</cx:pt>
          <cx:pt idx="152">-0.010796856784124301</cx:pt>
          <cx:pt idx="153">-0.0147801133293277</cx:pt>
          <cx:pt idx="154">0.035623584836755401</cx:pt>
          <cx:pt idx="155">0.047889262295939698</cx:pt>
          <cx:pt idx="156">0.0552097386617076</cx:pt>
          <cx:pt idx="157">0.031394278641896603</cx:pt>
          <cx:pt idx="158">0.0016383466771179699</cx:pt>
          <cx:pt idx="159">-0.0054790566974674904</cx:pt>
          <cx:pt idx="160">-0.00054891581994421298</cx:pt>
          <cx:pt idx="161">-0.017273988192011501</cx:pt>
          <cx:pt idx="162">-0.0184345880165411</cx:pt>
          <cx:pt idx="163">-0.0037264032180924301</cx:pt>
          <cx:pt idx="164">-0.0061727812977602804</cx:pt>
          <cx:pt idx="165">0.000617458562712713</cx:pt>
          <cx:pt idx="166">0.00281959604039345</cx:pt>
          <cx:pt idx="167">0.00089599915462732405</cx:pt>
          <cx:pt idx="168">-0.00027129093954534098</cx:pt>
          <cx:pt idx="169">2.4107507839452699e-06</cx:pt>
          <cx:pt idx="170">0.00040766125531468403</cx:pt>
          <cx:pt idx="171">-0.0047269233400844797</cx:pt>
          <cx:pt idx="172">-0.0042599152959554203</cx:pt>
          <cx:pt idx="173">-0.0170537819859988</cx:pt>
          <cx:pt idx="174">-0.031621640256927701</cx:pt>
          <cx:pt idx="175">-0.0155273480249652</cx:pt>
          <cx:pt idx="176">-0.019636253025435702</cx:pt>
          <cx:pt idx="177">-0.047134256997014803</cx:pt>
          <cx:pt idx="178">-0.082437447684492293</cx:pt>
          <cx:pt idx="179">-0.0365970947915637</cx:pt>
          <cx:pt idx="180">-0.044573484759909403</cx:pt>
          <cx:pt idx="181">-0.056468224541775601</cx:pt>
          <cx:pt idx="182">-0.057824017645473902</cx:pt>
          <cx:pt idx="183">-0.0336810184431766</cx:pt>
          <cx:pt idx="184">-0.013455281521768</cx:pt>
          <cx:pt idx="185">-0.018562861401115498</cx:pt>
          <cx:pt idx="186">-0.058853802659372997</cx:pt>
          <cx:pt idx="187">-0.033362716380695101</cx:pt>
          <cx:pt idx="188">-0.0574920501701379</cx:pt>
          <cx:pt idx="189">-0.036464303395441197</cx:pt>
          <cx:pt idx="190">-0.016940413196603599</cx:pt>
          <cx:pt idx="191">-0.0019990406000600499</cx:pt>
          <cx:pt idx="192">-0.00090574868168979896</cx:pt>
          <cx:pt idx="193">-7.8080673349684697e-06</cx:pt>
          <cx:pt idx="194">0.00056687655104755905</cx:pt>
          <cx:pt idx="195">0.0012912454249696501</cx:pt>
          <cx:pt idx="196">0.00026243948878810602</cx:pt>
          <cx:pt idx="197">-0.00096005911878860903</cx:pt>
          <cx:pt idx="198">0.0027045530965386201</cx:pt>
          <cx:pt idx="199">-0.00679023499207871</cx:pt>
          <cx:pt idx="200">-0.0045832338199797099</cx:pt>
          <cx:pt idx="201">-0.013335209148867801</cx:pt>
          <cx:pt idx="202">-0.028333085943042301</cx:pt>
          <cx:pt idx="203">-0.0451255766903789</cx:pt>
          <cx:pt idx="204">-0.034102973750807099</cx:pt>
          <cx:pt idx="205">-0.0389426931328141</cx:pt>
          <cx:pt idx="206">-0.049380388108009599</cx:pt>
          <cx:pt idx="207">-0.032274456423832802</cx:pt>
          <cx:pt idx="208">-0.0519788789931055</cx:pt>
          <cx:pt idx="209">-0.018685108042589101</cx:pt>
          <cx:pt idx="210">-0.062626698057603195</cx:pt>
          <cx:pt idx="211">-0.0112562521216428</cx:pt>
          <cx:pt idx="212">-0.019730678028615101</cx:pt>
          <cx:pt idx="213">-0.023008591476685401</cx:pt>
          <cx:pt idx="214">-0.0272142726051889</cx:pt>
          <cx:pt idx="215">-0.056264572297205502</cx:pt>
          <cx:pt idx="216">-0.065467089889423902</cx:pt>
          <cx:pt idx="217">-0.030174149002806201</cx:pt>
          <cx:pt idx="218">-0.022306302871654402</cx:pt>
          <cx:pt idx="219">-0.017423960473045501</cx:pt>
          <cx:pt idx="220">-0.00121564229945455</cx:pt>
          <cx:pt idx="221">-0.0058875344366087498</cx:pt>
          <cx:pt idx="222">0.00085885728397861404</cx:pt>
          <cx:pt idx="223">0.00072738479949901905</cx:pt>
          <cx:pt idx="224">-0.00013264957183266101</cx:pt>
          <cx:pt idx="225">0.000290593414087582</cx:pt>
          <cx:pt idx="226">0.00110362965457567</cx:pt>
          <cx:pt idx="227">-0.0069784699014385299</cx:pt>
          <cx:pt idx="228">-0.0102172016541765</cx:pt>
          <cx:pt idx="229">-0.0325763116338268</cx:pt>
          <cx:pt idx="230">-0.033965098392113202</cx:pt>
          <cx:pt idx="231">-0.060563490552240702</cx:pt>
          <cx:pt idx="232">-0.065624885655211504</cx:pt>
          <cx:pt idx="233">-0.037525986134817599</cx:pt>
          <cx:pt idx="234">-0.047305097086706403</cx:pt>
          <cx:pt idx="235">-0.019742172249683901</cx:pt>
          <cx:pt idx="236">0.0196491767824458</cx:pt>
          <cx:pt idx="237">0.0116780089025859</cx:pt>
          <cx:pt idx="238">-0.020544062117682501</cx:pt>
          <cx:pt idx="239">-0.0076276273504327701</cx:pt>
          <cx:pt idx="240">0.027059242434326801</cx:pt>
          <cx:pt idx="241">0.030630967366286298</cx:pt>
          <cx:pt idx="242">0.00091960844430794399</cx:pt>
          <cx:pt idx="243">-0.0118467219996662</cx:pt>
          <cx:pt idx="244">-0.049670840610189497</cx:pt>
          <cx:pt idx="245">-0.0098299714541798706</cx:pt>
          <cx:pt idx="246">-0.0250518281080154</cx:pt>
          <cx:pt idx="247">-0.049009041355784697</cx:pt>
          <cx:pt idx="248">-0.015392323532698</cx:pt>
          <cx:pt idx="249">-0.0064916506744067603</cx:pt>
          <cx:pt idx="250">-0.0016065477086703501</cx:pt>
          <cx:pt idx="251">-0.00037649658052062</cx:pt>
          <cx:pt idx="252">0.00048049919182148497</cx:pt>
          <cx:pt idx="253">-0.00141618004159096</cx:pt>
          <cx:pt idx="254">-0.00090606223580299195</cx:pt>
          <cx:pt idx="255">-0.0064400576669726298</cx:pt>
          <cx:pt idx="256">-0.0242182916783177</cx:pt>
          <cx:pt idx="257">-0.043012564054291803</cx:pt>
          <cx:pt idx="258">-0.035447811062404598</cx:pt>
          <cx:pt idx="259">-0.0527009359967128</cx:pt>
          <cx:pt idx="260">-0.069854354877923797</cx:pt>
          <cx:pt idx="261">-0.025193096565051601</cx:pt>
          <cx:pt idx="262">-0.032946622133420797</cx:pt>
          <cx:pt idx="263">-0.0071830101296574802</cx:pt>
          <cx:pt idx="264">0.027415341726708502</cx:pt>
          <cx:pt idx="265">-0.0062271142621308298</cx:pt>
          <cx:pt idx="266">-0.0153042454933977</cx:pt>
          <cx:pt idx="267">0.0052018247861681799</cx:pt>
          <cx:pt idx="268">0.033871847345742799</cx:pt>
          <cx:pt idx="269">0.063177362646034796</cx:pt>
          <cx:pt idx="270">0.028038869399698799</cx:pt>
          <cx:pt idx="271">0.0025306983523961501</cx:pt>
          <cx:pt idx="272">0.013907148781136001</cx:pt>
          <cx:pt idx="273">-0.0015070943192021301</cx:pt>
          <cx:pt idx="274">-0.047345121091830498</cx:pt>
          <cx:pt idx="275">-0.029183828591286501</cx:pt>
          <cx:pt idx="276">-0.0079831989436601903</cx:pt>
          <cx:pt idx="277">-0.015913000577907101</cx:pt>
          <cx:pt idx="278">-0.0136164295602192</cx:pt>
          <cx:pt idx="279">-0.0129181165037344</cx:pt>
          <cx:pt idx="280">0.00090495467089436103</cx:pt>
          <cx:pt idx="281">-0.00115494900379819</cx:pt>
          <cx:pt idx="282">-0.0047052346906256296</cx:pt>
          <cx:pt idx="283">0.0030861728772922301</cx:pt>
          <cx:pt idx="284">-0.0125702761164357</cx:pt>
          <cx:pt idx="285">0.000156904427238733</cx:pt>
          <cx:pt idx="286">0.011028836953459501</cx:pt>
          <cx:pt idx="287">-0.0027894806594718899</cx:pt>
          <cx:pt idx="288">-0.033282784859345702</cx:pt>
          <cx:pt idx="289">-0.00157431090543772</cx:pt>
          <cx:pt idx="290">-0.00562817449134311</cx:pt>
          <cx:pt idx="291">0.032010357715600603</cx:pt>
          <cx:pt idx="292">0.021074735211529399</cx:pt>
          <cx:pt idx="293">-0.0539885254156275</cx:pt>
          <cx:pt idx="294">-0.037891897978031601</cx:pt>
          <cx:pt idx="295">-0.035949785306143803</cx:pt>
          <cx:pt idx="296">-0.031645346466091497</cx:pt>
          <cx:pt idx="297">-0.0233722097913787</cx:pt>
          <cx:pt idx="298">-0.012431878658384901</cx:pt>
          <cx:pt idx="299">0.00058398697260650899</cx:pt>
          <cx:pt idx="300">-0.0245101577585096</cx:pt>
          <cx:pt idx="301">-0.0069989342718794296</cx:pt>
          <cx:pt idx="302">-0.026004892772858699</cx:pt>
          <cx:pt idx="303">0.012334527842249201</cx:pt>
          <cx:pt idx="304">-0.0137602839383785</cx:pt>
          <cx:pt idx="305">-0.030505771304277899</cx:pt>
          <cx:pt idx="306">-0.0123940262856323</cx:pt>
          <cx:pt idx="307">-0.00335286999606745</cx:pt>
          <cx:pt idx="308">-0.00058161719255753295</cx:pt>
          <cx:pt idx="309">-0.000799632231711501</cx:pt>
          <cx:pt idx="310">-0.00160388644416508</cx:pt>
          <cx:pt idx="311">-0.00019093347004999999</cx:pt>
          <cx:pt idx="312">0.0014262483420934701</cx:pt>
          <cx:pt idx="313">0.0229256843541931</cx:pt>
          <cx:pt idx="314">0.051053400312508497</cx:pt>
          <cx:pt idx="315">0.0288843044858185</cx:pt>
          <cx:pt idx="316">-0.025488562256490599</cx:pt>
          <cx:pt idx="317">-0.000519611486855524</cx:pt>
          <cx:pt idx="318">0.00078350782064474001</cx:pt>
          <cx:pt idx="319">0.0115038085377836</cx:pt>
          <cx:pt idx="320">-0.0407705398482794</cx:pt>
          <cx:pt idx="321">-0.114562739028367</cx:pt>
          <cx:pt idx="322">-0.096790263466144402</cx:pt>
          <cx:pt idx="323">-0.119727790558398</cx:pt>
          <cx:pt idx="324">-0.077885661503477199</cx:pt>
          <cx:pt idx="325">-0.059074839427943102</cx:pt>
          <cx:pt idx="326">-0.025514514159042798</cx:pt>
          <cx:pt idx="327">0.031729751590111599</cx:pt>
          <cx:pt idx="328">-0.024454108723957001</cx:pt>
          <cx:pt idx="329">0.0134244761830012</cx:pt>
          <cx:pt idx="330">0.015068434181985399</cx:pt>
          <cx:pt idx="331">0.029224045010724901</cx:pt>
          <cx:pt idx="332">0.0079856074147204494</cx:pt>
          <cx:pt idx="333">-0.0062094920887976702</cx:pt>
          <cx:pt idx="334">-0.0033906861071777601</cx:pt>
          <cx:pt idx="335">-0.0016331906848729501</cx:pt>
          <cx:pt idx="336">-0.00030003363456072</cx:pt>
          <cx:pt idx="337">0.000237646138137153</cx:pt>
          <cx:pt idx="338">0.00013765564061708101</cx:pt>
          <cx:pt idx="339">-0.0018307378159008101</cx:pt>
          <cx:pt idx="340">0.0108818771943916</cx:pt>
          <cx:pt idx="341">0.041621939022746399</cx:pt>
          <cx:pt idx="342">0.043093416400787801</cx:pt>
          <cx:pt idx="343">0.014716933474302901</cx:pt>
          <cx:pt idx="344">-0.030287844204421099</cx:pt>
          <cx:pt idx="345">-0.0073697188178932903</cx:pt>
          <cx:pt idx="346">0.010254975848115201</cx:pt>
          <cx:pt idx="347">-0.023097847894516702</cx:pt>
          <cx:pt idx="348">-0.112445532566993</cx:pt>
          <cx:pt idx="349">-0.13946510530068401</cx:pt>
          <cx:pt idx="350">-0.133351835363271</cx:pt>
          <cx:pt idx="351">-0.17068058949808501</cx:pt>
          <cx:pt idx="352">-0.109399291348133</cx:pt>
          <cx:pt idx="353">-0.059069289646892197</cx:pt>
          <cx:pt idx="354">-0.040385043444116697</cx:pt>
          <cx:pt idx="355">0.027892680033474501</cx:pt>
          <cx:pt idx="356">0.0080818717266242096</cx:pt>
          <cx:pt idx="357">0.054483094196486802</cx:pt>
          <cx:pt idx="358">0.053346867221407003</cx:pt>
          <cx:pt idx="359">0.050507991677220102</cx:pt>
          <cx:pt idx="360">0.015494495161996901</cx:pt>
          <cx:pt idx="361">-0.0118537680493841</cx:pt>
          <cx:pt idx="362">-0.011925859740912001</cx:pt>
          <cx:pt idx="363">-0.0048838449165906402</cx:pt>
          <cx:pt idx="364">0.000206331911912801</cx:pt>
          <cx:pt idx="365">0.00086242117342669395</cx:pt>
          <cx:pt idx="366">-0.00042166511049689098</cx:pt>
          <cx:pt idx="367">-0.00041334426168110799</cx:pt>
          <cx:pt idx="368">0.0077279025567827198</cx:pt>
          <cx:pt idx="369">0.046294220781612203</cx:pt>
          <cx:pt idx="370">0.049616816485136599</cx:pt>
          <cx:pt idx="371">0.035418589104075998</cx:pt>
          <cx:pt idx="372">0.029509329035643898</cx:pt>
          <cx:pt idx="373">0.034685157041759902</cx:pt>
          <cx:pt idx="374">0.044693142154374997</cx:pt>
          <cx:pt idx="375">-0.050728592092249301</cx:pt>
          <cx:pt idx="376">-0.10321389234113</cx:pt>
          <cx:pt idx="377">-0.107031374669776</cx:pt>
          <cx:pt idx="378">-0.094519569675588402</cx:pt>
          <cx:pt idx="379">-0.082746857686068306</cx:pt>
          <cx:pt idx="380">-0.059690207240860299</cx:pt>
          <cx:pt idx="381">-0.046574031434199498</cx:pt>
          <cx:pt idx="382">-0.0086598911717825008</cx:pt>
          <cx:pt idx="383">0.0291053400996753</cx:pt>
          <cx:pt idx="384">0.017215893648802501</cx:pt>
          <cx:pt idx="385">0.068992691282798099</cx:pt>
          <cx:pt idx="386">0.081103005179536294</cx:pt>
          <cx:pt idx="387">0.056214935359900797</cx:pt>
          <cx:pt idx="388">-0.0066437559180917601</cx:pt>
          <cx:pt idx="389">-0.0090871534460414596</cx:pt>
          <cx:pt idx="390">-0.0033151092172006001</cx:pt>
          <cx:pt idx="391">-0.0011273962268742699</cx:pt>
          <cx:pt idx="392">-0.00087229429745685203</cx:pt>
          <cx:pt idx="393">-0.00022239215384671599</cx:pt>
          <cx:pt idx="394">3.1695181036366e-05</cx:pt>
          <cx:pt idx="395">0.0120323689968961</cx:pt>
          <cx:pt idx="396">0.0270780825868196</cx:pt>
          <cx:pt idx="397">0.044355656334111301</cx:pt>
          <cx:pt idx="398">0.040175810488462999</cx:pt>
          <cx:pt idx="399">0.0236321339202781</cx:pt>
          <cx:pt idx="400">0.050776643730414101</cx:pt>
          <cx:pt idx="401">0.078857112053439898</cx:pt>
          <cx:pt idx="402">0.058347668633590401</cx:pt>
          <cx:pt idx="403">0.0266432219872835</cx:pt>
          <cx:pt idx="404">-0.065335491158300396</cx:pt>
          <cx:pt idx="405">-0.017965529312076699</cx:pt>
          <cx:pt idx="406">-0.015657608418229101</cx:pt>
          <cx:pt idx="407">-0.014430836630725599</cx:pt>
          <cx:pt idx="408">0.010542555970819399</cx:pt>
          <cx:pt idx="409">-0.020658543130609601</cx:pt>
          <cx:pt idx="410">-0.0162954837611438</cx:pt>
          <cx:pt idx="411">-0.0097362555569435599</cx:pt>
          <cx:pt idx="412">-0.00716688216815439</cx:pt>
          <cx:pt idx="413">0.056259672997179003</cx:pt>
          <cx:pt idx="414">0.051290946131137903</cx:pt>
          <cx:pt idx="415">0.0092204543896151504</cx:pt>
          <cx:pt idx="416">0.011927255278765999</cx:pt>
          <cx:pt idx="417">0.0102153066234155</cx:pt>
          <cx:pt idx="418">-0.00125043235663281</cx:pt>
          <cx:pt idx="419">4.37673157439902e-07</cx:pt>
          <cx:pt idx="420">0.00013961260240254999</cx:pt>
          <cx:pt idx="421">-0.00155605951093813</cx:pt>
          <cx:pt idx="422">-0.00073056551559848803</cx:pt>
          <cx:pt idx="423">0.021914638818388898</cx:pt>
          <cx:pt idx="424">0.035798607370618601</cx:pt>
          <cx:pt idx="425">0.056068155929820597</cx:pt>
          <cx:pt idx="426">0.0230117794640044</cx:pt>
          <cx:pt idx="427">0.0343144747317276</cx:pt>
          <cx:pt idx="428">0.061708772120571298</cx:pt>
          <cx:pt idx="429">0.083619460959606498</cx:pt>
          <cx:pt idx="430">0.056132503521515303</cx:pt>
          <cx:pt idx="431">0.038081272773240603</cx:pt>
          <cx:pt idx="432">0.055541305660169397</cx:pt>
          <cx:pt idx="433">0.091006237386740796</cx:pt>
          <cx:pt idx="434">0.063911466592134994</cx:pt>
          <cx:pt idx="435">0.047382928953304398</cx:pt>
          <cx:pt idx="436">0.072700217999457903</cx:pt>
          <cx:pt idx="437">0.017082263303928601</cx:pt>
          <cx:pt idx="438">0.0051474626271539401</cx:pt>
          <cx:pt idx="439">-0.0245674245489306</cx:pt>
          <cx:pt idx="440">-0.0492634604105191</cx:pt>
          <cx:pt idx="441">-0.020259507063768799</cx:pt>
          <cx:pt idx="442">-0.0140647939725777</cx:pt>
          <cx:pt idx="443">-0.0015093389415894499</cx:pt>
          <cx:pt idx="444">0.024161626281974598</cx:pt>
          <cx:pt idx="445">0.027065774981664001</cx:pt>
          <cx:pt idx="446">0.0027563761706471202</cx:pt>
          <cx:pt idx="447">0.00069276730020657905</cx:pt>
          <cx:pt idx="448">-0.00027953626971612399</cx:pt>
          <cx:pt idx="449">-0.00069345832210157901</cx:pt>
          <cx:pt idx="450">-0.00171910566589561</cx:pt>
          <cx:pt idx="451">0.0156265426314025</cx:pt>
          <cx:pt idx="452">0.0270739279886422</cx:pt>
          <cx:pt idx="453">0.055494074858237201</cx:pt>
          <cx:pt idx="454">0.048370783544073703</cx:pt>
          <cx:pt idx="455">0.0272480824258063</cx:pt>
          <cx:pt idx="456">-0.0013874877910697999</cx:pt>
          <cx:pt idx="457">0.029057492614496801</cx:pt>
          <cx:pt idx="458">0.050857191466098399</cx:pt>
          <cx:pt idx="459">0.102665094682395</cx:pt>
          <cx:pt idx="460">0.14396910899857501</cx:pt>
          <cx:pt idx="461">0.125870157593475</cx:pt>
          <cx:pt idx="462">0.072861884800264301</cx:pt>
          <cx:pt idx="463">0.066113727739601905</cx:pt>
          <cx:pt idx="464">0.088938893942101804</cx:pt>
          <cx:pt idx="465">0.071708923404188094</cx:pt>
          <cx:pt idx="466">-0.0111858902893515</cx:pt>
          <cx:pt idx="467">-0.0309115694762052</cx:pt>
          <cx:pt idx="468">-0.022457587075665999</cx:pt>
          <cx:pt idx="469">-0.00764511618327405</cx:pt>
          <cx:pt idx="470">0.0047832550756306798</cx:pt>
          <cx:pt idx="471">0.0072804652479826603</cx:pt>
          <cx:pt idx="472">0.0078178247743967595</cx:pt>
          <cx:pt idx="473">0.038045560594232197</cx:pt>
          <cx:pt idx="474">0.0051329332914149296</cx:pt>
          <cx:pt idx="475">0.0011463425150641201</cx:pt>
          <cx:pt idx="476">-0.00045116328579104001</cx:pt>
          <cx:pt idx="477">2.24962581368012e-05</cx:pt>
          <cx:pt idx="478">0.0042311161810399296</cx:pt>
          <cx:pt idx="479">0.0064024731355775801</cx:pt>
          <cx:pt idx="480">0.0279308908012782</cx:pt>
          <cx:pt idx="481">0.034305472531935798</cx:pt>
          <cx:pt idx="482">0.020793713545597899</cx:pt>
          <cx:pt idx="483">0.011239991388517299</cx:pt>
          <cx:pt idx="484">-0.0068919900433227496</cx:pt>
          <cx:pt idx="485">-0.011271814417128601</cx:pt>
          <cx:pt idx="486">0.0475603020364746</cx:pt>
          <cx:pt idx="487">0.048677147276932502</cx:pt>
          <cx:pt idx="488">0.099182268151335601</cx:pt>
          <cx:pt idx="489">0.072078724148230397</cx:pt>
          <cx:pt idx="490">0.020025698692055401</cx:pt>
          <cx:pt idx="491">0.033598537855781999</cx:pt>
          <cx:pt idx="492">0.067659681425156395</cx:pt>
          <cx:pt idx="493">0.053915759568348098</cx:pt>
          <cx:pt idx="494">-0.0123765606594987</cx:pt>
          <cx:pt idx="495">-0.044043745358052701</cx:pt>
          <cx:pt idx="496">-0.041581174317462798</cx:pt>
          <cx:pt idx="497">0.0086401367908208095</cx:pt>
          <cx:pt idx="498">0.0067947813143294502</cx:pt>
          <cx:pt idx="499">0.014093242162398</cx:pt>
          <cx:pt idx="500">0.0095372993578501097</cx:pt>
          <cx:pt idx="501">0.025136324699641499</cx:pt>
          <cx:pt idx="502">0.00189643649321659</cx:pt>
          <cx:pt idx="503">0.0012083047049056201</cx:pt>
          <cx:pt idx="504">0.000337951056767836</cx:pt>
          <cx:pt idx="505">-0.00048538301911253202</cx:pt>
          <cx:pt idx="506">0.0021584064837622198</cx:pt>
          <cx:pt idx="507">-0.0027672911047000501</cx:pt>
          <cx:pt idx="508">0.020143933965104301</cx:pt>
          <cx:pt idx="509">0.024344520641293201</cx:pt>
          <cx:pt idx="510">0.0287467503132059</cx:pt>
          <cx:pt idx="511">0.020466827841150899</cx:pt>
          <cx:pt idx="512">0.0021005366700483801</cx:pt>
          <cx:pt idx="513">0.029010335597816701</cx:pt>
          <cx:pt idx="514">0.054567977694930901</cx:pt>
          <cx:pt idx="515">0.025497600470059601</cx:pt>
          <cx:pt idx="516">0.097577229849260594</cx:pt>
          <cx:pt idx="517">0.040829714648533001</cx:pt>
          <cx:pt idx="518">0.038525441740040002</cx:pt>
          <cx:pt idx="519">0.0118575823769547</cx:pt>
          <cx:pt idx="520">9.6204386801794498e-06</cx:pt>
          <cx:pt idx="521">0.0021493632888247398</cx:pt>
          <cx:pt idx="522">-0.024553046308723198</cx:pt>
          <cx:pt idx="523">-0.039884354487478298</cx:pt>
          <cx:pt idx="524">-0.041265342506778997</cx:pt>
          <cx:pt idx="525">0.0034975352774701601</cx:pt>
          <cx:pt idx="526">0.0112251935276576</cx:pt>
          <cx:pt idx="527">0.028780016412374501</cx:pt>
          <cx:pt idx="528">0.031618136813170397</cx:pt>
          <cx:pt idx="529">0.0208566582284937</cx:pt>
          <cx:pt idx="530">0.000271777000787572</cx:pt>
          <cx:pt idx="531">0.00045448044880957701</cx:pt>
          <cx:pt idx="532">-0.00034835468975576199</cx:pt>
          <cx:pt idx="533">0.00061255480451904098</cx:pt>
          <cx:pt idx="534">-0.0026491140280356499</cx:pt>
          <cx:pt idx="535">-0.0071256246962843302</cx:pt>
          <cx:pt idx="536">-0.00171327251460628</cx:pt>
          <cx:pt idx="537">0.000387817534524731</cx:pt>
          <cx:pt idx="538">0.0066032773156065603</cx:pt>
          <cx:pt idx="539">0.030785486555425401</cx:pt>
          <cx:pt idx="540">0.0118048232792655</cx:pt>
          <cx:pt idx="541">0.0131923915241132</cx:pt>
          <cx:pt idx="542">0.050736814232830101</cx:pt>
          <cx:pt idx="543">0.040407777205814802</cx:pt>
          <cx:pt idx="544">0.057428640386407902</cx:pt>
          <cx:pt idx="545">0.0310417192400055</cx:pt>
          <cx:pt idx="546">0.032991735556196701</cx:pt>
          <cx:pt idx="547">0.029473651648223801</cx:pt>
          <cx:pt idx="548">0.020249822346583402</cx:pt>
          <cx:pt idx="549">0.048862319879799998</cx:pt>
          <cx:pt idx="550">0.034221038132414602</cx:pt>
          <cx:pt idx="551">-0.0223612829739539</cx:pt>
          <cx:pt idx="552">-0.015481863466005601</cx:pt>
          <cx:pt idx="553">0.0072897426447298798</cx:pt>
          <cx:pt idx="554">0.016393209436043998</cx:pt>
          <cx:pt idx="555">0.043236555752247899</cx:pt>
          <cx:pt idx="556">0.030004727346371898</cx:pt>
          <cx:pt idx="557">0.015672630676585399</cx:pt>
          <cx:pt idx="558">0.0029046803379467702</cx:pt>
          <cx:pt idx="559">-0.000404829952759752</cx:pt>
          <cx:pt idx="560">-0.00031466318634453298</cx:pt>
          <cx:pt idx="561">-0.00067892294781412101</cx:pt>
          <cx:pt idx="562">-0.00073154337115364902</cx:pt>
          <cx:pt idx="563">0.0019847475135365599</cx:pt>
          <cx:pt idx="564">-0.00030748967630716298</cx:pt>
          <cx:pt idx="565">-0.012908991039051399</cx:pt>
          <cx:pt idx="566">-0.0200291977426371</cx:pt>
          <cx:pt idx="567">0.0096499328604493506</cx:pt>
          <cx:pt idx="568">0.0259639761001485</cx:pt>
          <cx:pt idx="569">0.014523488107496599</cx:pt>
          <cx:pt idx="570">0.011756373242869701</cx:pt>
          <cx:pt idx="571">0.023738171744777499</cx:pt>
          <cx:pt idx="572">0.015280983601249999</cx:pt>
          <cx:pt idx="573">-0.0391932744847895</cx:pt>
          <cx:pt idx="574">-0.024986975018351201</cx:pt>
          <cx:pt idx="575">0.064360295517975896</cx:pt>
          <cx:pt idx="576">0.050116213735434401</cx:pt>
          <cx:pt idx="577">0.051623786652150103</cx:pt>
          <cx:pt idx="578">0.054212317223989198</cx:pt>
          <cx:pt idx="579">-0.0017535775780632499</cx:pt>
          <cx:pt idx="580">-0.00060517983771033097</cx:pt>
          <cx:pt idx="581">0.037569040861672398</cx:pt>
          <cx:pt idx="582">0.042545430878950699</cx:pt>
          <cx:pt idx="583">0.036988809988881197</cx:pt>
          <cx:pt idx="584">0.023501126163508801</cx:pt>
          <cx:pt idx="585">0.0084757065517413709</cx:pt>
          <cx:pt idx="586">0.00164929787588931</cx:pt>
          <cx:pt idx="587">-0.000390994982287494</cx:pt>
          <cx:pt idx="588">2.4220353751891798e-05</cx:pt>
          <cx:pt idx="589">-0.00039709620723634798</cx:pt>
          <cx:pt idx="590">0.00107898276712261</cx:pt>
          <cx:pt idx="591">0.0047565375497566603</cx:pt>
          <cx:pt idx="592">0.0031661805278608902</cx:pt>
          <cx:pt idx="593">-0.024317583748815801</cx:pt>
          <cx:pt idx="594">-0.025225857212861798</cx:pt>
          <cx:pt idx="595">-0.0031071413277965099</cx:pt>
          <cx:pt idx="596">0.024823649609754399</cx:pt>
          <cx:pt idx="597">0.026183956668933701</cx:pt>
          <cx:pt idx="598">0.017720139182587101</cx:pt>
          <cx:pt idx="599">0.029387338710795002</cx:pt>
          <cx:pt idx="600">0.031929792507551</cx:pt>
          <cx:pt idx="601">0.0149254943376326</cx:pt>
          <cx:pt idx="602">0.038619874649277103</cx:pt>
          <cx:pt idx="603">0.034611748446495498</cx:pt>
          <cx:pt idx="604">0.038547160937899103</cx:pt>
          <cx:pt idx="605">0.068495590733182496</cx:pt>
          <cx:pt idx="606">0.047416204006823198</cx:pt>
          <cx:pt idx="607">0.028472358925137199</cx:pt>
          <cx:pt idx="608">0.016186303119705401</cx:pt>
          <cx:pt idx="609">0.030937391489768901</cx:pt>
          <cx:pt idx="610">0.068907750129280104</cx:pt>
          <cx:pt idx="611">0.047779064477363999</cx:pt>
          <cx:pt idx="612">0.0137497213452534</cx:pt>
          <cx:pt idx="613">0.0010276125690231301</cx:pt>
          <cx:pt idx="614">0.000740756951365577</cx:pt>
          <cx:pt idx="615">0.000201605437020041</cx:pt>
          <cx:pt idx="616">-2.3715123969674799e-05</cx:pt>
          <cx:pt idx="617">0.000466009264401485</cx:pt>
          <cx:pt idx="618">0.0020412478518284801</cx:pt>
          <cx:pt idx="619">0.0079676190101756906</cx:pt>
          <cx:pt idx="620">0.0111023298064662</cx:pt>
          <cx:pt idx="621">-0.011892866132358</cx:pt>
          <cx:pt idx="622">-0.034304515491230002</cx:pt>
          <cx:pt idx="623">-0.030670118445029499</cx:pt>
          <cx:pt idx="624">-0.0138244255352307</cx:pt>
          <cx:pt idx="625">-0.0088654883070056392</cx:pt>
          <cx:pt idx="626">0.0035985190242853599</cx:pt>
          <cx:pt idx="627">0.020017421993585</cx:pt>
          <cx:pt idx="628">0.0266120380287099</cx:pt>
          <cx:pt idx="629">0.0046084989278268396</cx:pt>
          <cx:pt idx="630">-0.0053240121804450204</cx:pt>
          <cx:pt idx="631">0.0266129903742768</cx:pt>
          <cx:pt idx="632">0.024729091319225599</cx:pt>
          <cx:pt idx="633">-0.0048396698529288304</cx:pt>
          <cx:pt idx="634">0.0014740735240930101</cx:pt>
          <cx:pt idx="635">0.023271080125410501</cx:pt>
          <cx:pt idx="636">0.020465141309072</cx:pt>
          <cx:pt idx="637">0.022956153412733198</cx:pt>
          <cx:pt idx="638">0.045433755137313701</cx:pt>
          <cx:pt idx="639">0.017269503578586899</cx:pt>
          <cx:pt idx="640">0.00187525101213402</cx:pt>
          <cx:pt idx="641">-0.00225337555568411</cx:pt>
          <cx:pt idx="642">-0.0020691982875024701</cx:pt>
          <cx:pt idx="643">-5.0313479391645598e-06</cx:pt>
          <cx:pt idx="644">-0.00144710232138841</cx:pt>
          <cx:pt idx="645">-0.00080318392732571596</cx:pt>
          <cx:pt idx="646">-0.00065566134412111603</cx:pt>
          <cx:pt idx="647">0.0039123292657593702</cx:pt>
          <cx:pt idx="648">0.00099344385623550296</cx:pt>
          <cx:pt idx="649">-0.0215909465610199</cx:pt>
          <cx:pt idx="650">-0.078915483533803704</cx:pt>
          <cx:pt idx="651">-0.081850614459898802</cx:pt>
          <cx:pt idx="652">-0.0061138488756558402</cx:pt>
          <cx:pt idx="653">-0.0063185476759888802</cx:pt>
          <cx:pt idx="654">0.0088280885226665797</cx:pt>
          <cx:pt idx="655">-0.00174757872344405</cx:pt>
          <cx:pt idx="656">-0.0120276120011954</cx:pt>
          <cx:pt idx="657">-0.0062074263612271197</cx:pt>
          <cx:pt idx="658">0.020483518996354599</cx:pt>
          <cx:pt idx="659">0.0224665274680763</cx:pt>
          <cx:pt idx="660">-0.015916666551319601</cx:pt>
          <cx:pt idx="661">-0.032112071375269197</cx:pt>
          <cx:pt idx="662">0.018883302477048201</cx:pt>
          <cx:pt idx="663">0.0091738800059687799</cx:pt>
          <cx:pt idx="664">0.017315148490744101</cx:pt>
          <cx:pt idx="665">0.0277963647492434</cx:pt>
          <cx:pt idx="666">0.029368123179350801</cx:pt>
          <cx:pt idx="667">0.010670522555845101</cx:pt>
          <cx:pt idx="668">-0.0067875771974180302</cx:pt>
          <cx:pt idx="669">-0.0021001338073229799</cx:pt>
          <cx:pt idx="670">-0.0016738810824210399</cx:pt>
          <cx:pt idx="671">-0.000215293620796067</cx:pt>
          <cx:pt idx="672">0.00018532759876006101</cx:pt>
          <cx:pt idx="673">-0.00011820914535983201</cx:pt>
          <cx:pt idx="674">-0.00039645068522127101</cx:pt>
          <cx:pt idx="675">-0.0030651194098208</cx:pt>
          <cx:pt idx="676">-0.0096187026029626501</cx:pt>
          <cx:pt idx="677">-0.034362529524703103</cx:pt>
          <cx:pt idx="678">-0.068762363201078994</cx:pt>
          <cx:pt idx="679">-0.064037690020019106</cx:pt>
          <cx:pt idx="680">-0.047526365783232098</cx:pt>
          <cx:pt idx="681">-0.018720303178137498</cx:pt>
          <cx:pt idx="682">-0.0086266227695778099</cx:pt>
          <cx:pt idx="683">0.0011320886307324401</cx:pt>
          <cx:pt idx="684">-0.042863157165675798</cx:pt>
          <cx:pt idx="685">-0.0039014013290490398</cx:pt>
          <cx:pt idx="686">0.0074939746882226703</cx:pt>
          <cx:pt idx="687">-0.0087585603104689408</cx:pt>
          <cx:pt idx="688">0.017126068014309399</cx:pt>
          <cx:pt idx="689">-0.0230796064716359</cx:pt>
          <cx:pt idx="690">0.0188616281093952</cx:pt>
          <cx:pt idx="691">0.015641003764510601</cx:pt>
          <cx:pt idx="692">0.0087439148042201698</cx:pt>
          <cx:pt idx="693">-0.0098379306178644401</cx:pt>
          <cx:pt idx="694">-0.00146162101186921</cx:pt>
          <cx:pt idx="695">0.0030211180726008001</cx:pt>
          <cx:pt idx="696">-0.00089787576784514198</cx:pt>
          <cx:pt idx="697">0.0028553970795155001</cx:pt>
          <cx:pt idx="698">-0.00055063764963090005</cx:pt>
          <cx:pt idx="699">-0.00094082502004818095</cx:pt>
          <cx:pt idx="700">2.47274366458789e-05</cx:pt>
          <cx:pt idx="701">-0.00028716091727298598</cx:pt>
          <cx:pt idx="702">-0.00059551609468766302</cx:pt>
          <cx:pt idx="703">-0.0018185720183109099</cx:pt>
          <cx:pt idx="704">-0.000264957734304282</cx:pt>
          <cx:pt idx="705">-0.00483361620399155</cx:pt>
          <cx:pt idx="706">-0.0032224542152306901</cx:pt>
          <cx:pt idx="707">-0.0131707625378741</cx:pt>
          <cx:pt idx="708">-0.0213957634861171</cx:pt>
          <cx:pt idx="709">-0.032336714468570699</cx:pt>
          <cx:pt idx="710">-0.034078373664287398</cx:pt>
          <cx:pt idx="711">-0.051150116531207303</cx:pt>
          <cx:pt idx="712">-0.067443520468245394</cx:pt>
          <cx:pt idx="713">-0.0053657402959659904</cx:pt>
          <cx:pt idx="714">-0.0117162444698401</cx:pt>
          <cx:pt idx="715">-0.0087531060132689503</cx:pt>
          <cx:pt idx="716">0.0139502733054645</cx:pt>
          <cx:pt idx="717">-0.00840325203980191</cx:pt>
          <cx:pt idx="718">0.0047882318816433603</cx:pt>
          <cx:pt idx="719">0.0080424416695382694</cx:pt>
          <cx:pt idx="720">0.00041638593746811699</cx:pt>
          <cx:pt idx="721">-0.0022997937718548999</cx:pt>
          <cx:pt idx="722">-0.0033170315011108601</cx:pt>
          <cx:pt idx="723">0.00183305104131957</cx:pt>
          <cx:pt idx="724">-0.0010442799893066899</cx:pt>
          <cx:pt idx="725">0.00017833004352214301</cx:pt>
          <cx:pt idx="726">-0.00022617529562278001</cx:pt>
          <cx:pt idx="727">0.00017080184380169301</cx:pt>
          <cx:pt idx="728">-0.00046769097113649499</cx:pt>
          <cx:pt idx="729">0.00012905411905636701</cx:pt>
          <cx:pt idx="730">-0.00036277291141532502</cx:pt>
          <cx:pt idx="731">0.00056402590252869101</cx:pt>
          <cx:pt idx="732">0.0023232526070306298</cx:pt>
          <cx:pt idx="733">0.0096755694604062307</cx:pt>
          <cx:pt idx="734">0.014724924788002899</cx:pt>
          <cx:pt idx="735">0.00300963172226107</cx:pt>
          <cx:pt idx="736">0.0051552931216271997</cx:pt>
          <cx:pt idx="737">-0.0033621986475802302</cx:pt>
          <cx:pt idx="738">-0.0121812172179309</cx:pt>
          <cx:pt idx="739">-0.0028008913173564898</cx:pt>
          <cx:pt idx="740">0.020191052190879799</cx:pt>
          <cx:pt idx="741">0.0145873068060717</cx:pt>
          <cx:pt idx="742">-0.0123819805039217</cx:pt>
          <cx:pt idx="743">-0.021191637861141099</cx:pt>
          <cx:pt idx="744">-0.00056652977130683803</cx:pt>
          <cx:pt idx="745">-0.0052796970753319801</cx:pt>
          <cx:pt idx="746">-0.000109997765882431</cx:pt>
          <cx:pt idx="747">-0.00035098052499675899</cx:pt>
          <cx:pt idx="748">-0.00063078597298079698</cx:pt>
          <cx:pt idx="749">-0.00124276941556963</cx:pt>
          <cx:pt idx="750">-0.0054553582780109298</cx:pt>
          <cx:pt idx="751">0.0014425794366334399</cx:pt>
          <cx:pt idx="752">0.00028129349252513901</cx:pt>
          <cx:pt idx="753">1.3093189885195299e-06</cx:pt>
          <cx:pt idx="754">0.00017273886847598901</cx:pt>
          <cx:pt idx="755">-0.00035793908310688199</cx:pt>
          <cx:pt idx="756">0.00015965935636560899</cx:pt>
          <cx:pt idx="757">0.00074338764532253302</cx:pt>
          <cx:pt idx="758">-0.00038912097588430502</cx:pt>
          <cx:pt idx="759">9.8139010921423003e-05</cx:pt>
          <cx:pt idx="760">-0.00020856955537357699</cx:pt>
          <cx:pt idx="761">0.00032524656679273201</cx:pt>
          <cx:pt idx="762">0.00018403322174581299</cx:pt>
          <cx:pt idx="763">-0.00052767879918390001</cx:pt>
          <cx:pt idx="764">-0.00156647562705811</cx:pt>
          <cx:pt idx="765">-0.00038668773543534102</cx:pt>
          <cx:pt idx="766">0.0027635241305788501</cx:pt>
          <cx:pt idx="767">-0.0028761683901410299</cx:pt>
          <cx:pt idx="768">-0.00178975374907139</cx:pt>
          <cx:pt idx="769">-0.0028161455436390898</cx:pt>
          <cx:pt idx="770">-0.0013619754981881399</cx:pt>
          <cx:pt idx="771">-0.0047986698645633603</cx:pt>
          <cx:pt idx="772">-0.00318286261805047</cx:pt>
          <cx:pt idx="773">-0.0049967356567869404</cx:pt>
          <cx:pt idx="774">-0.0090895032060408706</cx:pt>
          <cx:pt idx="775">-0.00181821557915473</cx:pt>
          <cx:pt idx="776">0.00082704371694928495</cx:pt>
          <cx:pt idx="777">-0.00297668946177226</cx:pt>
          <cx:pt idx="778">-0.0068382422258731201</cx:pt>
          <cx:pt idx="779">-0.00114818229275991</cx:pt>
          <cx:pt idx="780">0.00018241607265934799</cx:pt>
          <cx:pt idx="781">-0.00018855767443189001</cx:pt>
          <cx:pt idx="782">-0.00034672468424815902</cx:pt>
          <cx:pt idx="783">5.8594336257405799e-05</cx:pt>
        </cx:lvl>
      </cx:numDim>
    </cx:data>
    <cx:data id="1">
      <cx:numDim type="val">
        <cx:f>'001_WA_F - 副本'!$B$1:$B$784</cx:f>
        <cx:lvl ptCount="784" formatCode="G/通用格式">
          <cx:pt idx="0">-0.000349246461338075</cx:pt>
          <cx:pt idx="1">0.000219009760241143</cx:pt>
          <cx:pt idx="2">0.00050445564051870004</cx:pt>
          <cx:pt idx="3">-0.00054114209003986303</cx:pt>
          <cx:pt idx="4">-0.00028421744073875801</cx:pt>
          <cx:pt idx="5">-0.00063902611427564798</cx:pt>
          <cx:pt idx="6">-0.000430114924401574</cx:pt>
          <cx:pt idx="7">-0.000233251788298103</cx:pt>
          <cx:pt idx="8">4.79251476881221e-05</cx:pt>
          <cx:pt idx="9">-0.00025632277180042301</cx:pt>
          <cx:pt idx="10">-0.00073633496713011303</cx:pt>
          <cx:pt idx="11">-0.00045182145752163401</cx:pt>
          <cx:pt idx="12">-0.000100309942448003</cx:pt>
          <cx:pt idx="13">0.00056051501207559501</cx:pt>
          <cx:pt idx="14">-0.00079537357023199101</cx:pt>
          <cx:pt idx="15">0.00026109210948642702</cx:pt>
          <cx:pt idx="16">-0.00091015008358837698</cx:pt>
          <cx:pt idx="17">-1.33819074967154e-05</cx:pt>
          <cx:pt idx="18">-0.000642513611837235</cx:pt>
          <cx:pt idx="19">-0.00035407586077535201</cx:pt>
          <cx:pt idx="20">1.40651248264539e-05</cx:pt>
          <cx:pt idx="21">0.00011837466031587099</cx:pt>
          <cx:pt idx="22">-7.8222974347051696e-07</cx:pt>
          <cx:pt idx="23">0.00014032591707987101</cx:pt>
          <cx:pt idx="24">2.28428133888568e-05</cx:pt>
          <cx:pt idx="25">0.000141262612372472</cx:pt>
          <cx:pt idx="26">0.00021606966978128701</cx:pt>
          <cx:pt idx="27">-0.000431378004176275</cx:pt>
          <cx:pt idx="28">-0.000145221312989773</cx:pt>
          <cx:pt idx="29">-0.00088632781382262302</cx:pt>
          <cx:pt idx="30">-0.00020800467302158399</cx:pt>
          <cx:pt idx="31">0.00039761292173953001</cx:pt>
          <cx:pt idx="32">-0.00049210301893524695</cx:pt>
          <cx:pt idx="33">-0.00047170403392031999</cx:pt>
          <cx:pt idx="34">-0.00032643476219798199</cx:pt>
          <cx:pt idx="35">-0.00017248528564258399</cx:pt>
          <cx:pt idx="36">-0.000146602500047321</cx:pt>
          <cx:pt idx="37">2.4479890896436098e-05</cx:pt>
          <cx:pt idx="38">0.00031950107684212498</cx:pt>
          <cx:pt idx="39">-0.00126395027456879</cx:pt>
          <cx:pt idx="40">-0.0013357198614923501</cx:pt>
          <cx:pt idx="41">0.00152618202144333</cx:pt>
          <cx:pt idx="42">0.0018705238865806099</cx:pt>
          <cx:pt idx="43">-0.00033461437712314901</cx:pt>
          <cx:pt idx="44">-0.0040569873351404802</cx:pt>
          <cx:pt idx="45">-0.00041640182234303199</cx:pt>
          <cx:pt idx="46">0.00138449423211645</cx:pt>
          <cx:pt idx="47">0.00091216789383105103</cx:pt>
          <cx:pt idx="48">0.0021018337847901998</cx:pt>
          <cx:pt idx="49">0.0055476868516069902</cx:pt>
          <cx:pt idx="50">-0.00046215921063413998</cx:pt>
          <cx:pt idx="51">-0.00073142576083786695</cx:pt>
          <cx:pt idx="52">1.1410673491357501e-05</cx:pt>
          <cx:pt idx="53">0.00026136571748189898</cx:pt>
          <cx:pt idx="54">-0.00080903854237399998</cx:pt>
          <cx:pt idx="55">0.00024278691548821301</cx:pt>
          <cx:pt idx="56">0.00071268235263594699</cx:pt>
          <cx:pt idx="57">-0.00087820984568072295</cx:pt>
          <cx:pt idx="58">-0.000205728454918106</cx:pt>
          <cx:pt idx="59">0.00013166005055484099</cx:pt>
          <cx:pt idx="60">-0.00026392751854119101</cx:pt>
          <cx:pt idx="61">6.8490762355930896e-05</cx:pt>
          <cx:pt idx="62">-0.000449497700215365</cx:pt>
          <cx:pt idx="63">-0.00055629931321478105</cx:pt>
          <cx:pt idx="64">-0.00134527338580451</cx:pt>
          <cx:pt idx="65">-0.0053933288261847397</cx:pt>
          <cx:pt idx="66">-0.0063578019069945703</cx:pt>
          <cx:pt idx="67">0.0054574340937525298</cx:pt>
          <cx:pt idx="68">0.0135699243529764</cx:pt>
          <cx:pt idx="69">0.0192309457448476</cx:pt>
          <cx:pt idx="70">0.0214966390056728</cx:pt>
          <cx:pt idx="71">0.0128817662379718</cx:pt>
          <cx:pt idx="72">0.00146423775623841</cx:pt>
          <cx:pt idx="73">0.0078076393494442998</cx:pt>
          <cx:pt idx="74">0.0187631102619326</cx:pt>
          <cx:pt idx="75">0.030012168974047501</cx:pt>
          <cx:pt idx="76">0.0150810533014241</cx:pt>
          <cx:pt idx="77">0.016551678837556899</cx:pt>
          <cx:pt idx="78">0.0085420773681691899</cx:pt>
          <cx:pt idx="79">0.0023078118382689099</cx:pt>
          <cx:pt idx="80">0.00171598643721146</cx:pt>
          <cx:pt idx="81">-0.000234473444273443</cx:pt>
          <cx:pt idx="82">0.000170235371207439</cx:pt>
          <cx:pt idx="83">-0.00054463417937078201</cx:pt>
          <cx:pt idx="84">0.00025315282110899398</cx:pt>
          <cx:pt idx="85">0.000126872305071151</cx:pt>
          <cx:pt idx="86">8.5635551668995305e-05</cx:pt>
          <cx:pt idx="87">-0.00060994187713689005</cx:pt>
          <cx:pt idx="88">0.00149663091108801</cx:pt>
          <cx:pt idx="89">-0.00112927806865881</cx:pt>
          <cx:pt idx="90">-0.00056190607835983396</cx:pt>
          <cx:pt idx="91">-0.00173589935903023</cx:pt>
          <cx:pt idx="92">-0.0054897091224415297</cx:pt>
          <cx:pt idx="93">-0.00517294786387687</cx:pt>
          <cx:pt idx="94">-0.021491072954160001</cx:pt>
          <cx:pt idx="95">-0.0134733168373979</cx:pt>
          <cx:pt idx="96">-0.0251036960240805</cx:pt>
          <cx:pt idx="97">-0.00275966798929603</cx:pt>
          <cx:pt idx="98">0.0076043280807496201</cx:pt>
          <cx:pt idx="99">0.015820648230004501</cx:pt>
          <cx:pt idx="100">0.00077189208607318703</cx:pt>
          <cx:pt idx="101">-0.0069771576268352698</cx:pt>
          <cx:pt idx="102">0.045053051915619299</cx:pt>
          <cx:pt idx="103">0.051220931751676503</cx:pt>
          <cx:pt idx="104">0.0423001135798802</cx:pt>
          <cx:pt idx="105">0.048714747988748301</cx:pt>
          <cx:pt idx="106">0.0326621878838163</cx:pt>
          <cx:pt idx="107">0.014171889338930399</cx:pt>
          <cx:pt idx="108">0.0085597988360949992</cx:pt>
          <cx:pt idx="109">0.00283190176622452</cx:pt>
          <cx:pt idx="110">0.00070674400018121803</cx:pt>
          <cx:pt idx="111">-0.0010659340288395401</cx:pt>
          <cx:pt idx="112">0.000347577163326055</cx:pt>
          <cx:pt idx="113">-0.0015166920405031399</cx:pt>
          <cx:pt idx="114">0.00081177226273141702</cx:pt>
          <cx:pt idx="115">0.00018939982468200401</cx:pt>
          <cx:pt idx="116">-0.0019971105358300299</cx:pt>
          <cx:pt idx="117">-0.015533374093144</cx:pt>
          <cx:pt idx="118">-0.0349991451799362</cx:pt>
          <cx:pt idx="119">-0.050907238746391401</cx:pt>
          <cx:pt idx="120">-0.064881603489818598</cx:pt>
          <cx:pt idx="121">-0.0054800719088922397</cx:pt>
          <cx:pt idx="122">-0.0104421722344338</cx:pt>
          <cx:pt idx="123">0.012729229583690301</cx:pt>
          <cx:pt idx="124">0.047893500117166199</cx:pt>
          <cx:pt idx="125">0.014384687755368299</cx:pt>
          <cx:pt idx="126">-0.00310973371900194</cx:pt>
          <cx:pt idx="127">-0.0123884954866775</cx:pt>
          <cx:pt idx="128">0.0027174189617744401</cx:pt>
          <cx:pt idx="129">0.018330225558008301</cx:pt>
          <cx:pt idx="130">0.077700467104206805</cx:pt>
          <cx:pt idx="131">0.075659958987926504</cx:pt>
          <cx:pt idx="132">0.060213961702402702</cx:pt>
          <cx:pt idx="133">0.076993022466318797</cx:pt>
          <cx:pt idx="134">0.060914913576270102</cx:pt>
          <cx:pt idx="135">0.057787513723611503</cx:pt>
          <cx:pt idx="136">0.032956575525044801</cx:pt>
          <cx:pt idx="137">0.0086719426133574501</cx:pt>
          <cx:pt idx="138">0.00050931478101990204</cx:pt>
          <cx:pt idx="139">3.2135873689421303e-05</cx:pt>
          <cx:pt idx="140">0.00025414347768518901</cx:pt>
          <cx:pt idx="141">-0.000158714925358737</cx:pt>
          <cx:pt idx="142">-0.00016744147643463301</cx:pt>
          <cx:pt idx="143">-0.0021641004575559202</cx:pt>
          <cx:pt idx="144">-0.0196157443501844</cx:pt>
          <cx:pt idx="145">-0.046143016188378398</cx:pt>
          <cx:pt idx="146">-0.082705575241529897</cx:pt>
          <cx:pt idx="147">-0.10247465729706499</cx:pt>
          <cx:pt idx="148">-0.096331986704594599</cx:pt>
          <cx:pt idx="149">-0.012871834633776001</cx:pt>
          <cx:pt idx="150">0.029923743967161399</cx:pt>
          <cx:pt idx="151">0.123481205558148</cx:pt>
          <cx:pt idx="152">0.094723787498514095</cx:pt>
          <cx:pt idx="153">0.075813005475701703</cx:pt>
          <cx:pt idx="154">0.060698920146501197</cx:pt>
          <cx:pt idx="155">0.037257743427287403</cx:pt>
          <cx:pt idx="156">0.0407374996774807</cx:pt>
          <cx:pt idx="157">0.109362065657581</cx:pt>
          <cx:pt idx="158">0.087109994032920093</cx:pt>
          <cx:pt idx="159">0.045207953792193299</cx:pt>
          <cx:pt idx="160">0.0268804297937375</cx:pt>
          <cx:pt idx="161">0.053828920079053301</cx:pt>
          <cx:pt idx="162">0.039250316592450402</cx:pt>
          <cx:pt idx="163">0.040523756669873297</cx:pt>
          <cx:pt idx="164">0.029829773555604601</cx:pt>
          <cx:pt idx="165">0.0058414919553485397</cx:pt>
          <cx:pt idx="166">0.00087461635118711296</cx:pt>
          <cx:pt idx="167">0.00057862645901103702</cx:pt>
          <cx:pt idx="168">-0.00062571508228504097</cx:pt>
          <cx:pt idx="169">0.00070295657944200102</cx:pt>
          <cx:pt idx="170">0.00156790136016511</cx:pt>
          <cx:pt idx="171">-0.0159452411263609</cx:pt>
          <cx:pt idx="172">-0.042536274512072002</cx:pt>
          <cx:pt idx="173">-0.052270141039411903</cx:pt>
          <cx:pt idx="174">-0.099446118357573499</cx:pt>
          <cx:pt idx="175">-0.11566971692004301</cx:pt>
          <cx:pt idx="176">-0.119347185735019</cx:pt>
          <cx:pt idx="177">-0.059007088177770603</cx:pt>
          <cx:pt idx="178">0.044288182734086003</cx:pt>
          <cx:pt idx="179">0.112742092753311</cx:pt>
          <cx:pt idx="180">0.087683087994548797</cx:pt>
          <cx:pt idx="181">0.0113588594895799</cx:pt>
          <cx:pt idx="182">0.019932430402169</cx:pt>
          <cx:pt idx="183">0.021716486477034402</cx:pt>
          <cx:pt idx="184">0.018229374224512401</cx:pt>
          <cx:pt idx="185">0.047025383863242301</cx:pt>
          <cx:pt idx="186">0.074908489272831294</cx:pt>
          <cx:pt idx="187">0.044757872577034001</cx:pt>
          <cx:pt idx="188">0.036412766749934503</cx:pt>
          <cx:pt idx="189">0.025665197976591898</cx:pt>
          <cx:pt idx="190">0.024708863083183801</cx:pt>
          <cx:pt idx="191">0.032620205886980398</cx:pt>
          <cx:pt idx="192">0.027470187743185499</cx:pt>
          <cx:pt idx="193">0.026351513962866301</cx:pt>
          <cx:pt idx="194">0.00653338015172547</cx:pt>
          <cx:pt idx="195">0.0020123941815283399</cx:pt>
          <cx:pt idx="196">-0.00084877702201913597</cx:pt>
          <cx:pt idx="197">-0.00124588760288061</cx:pt>
          <cx:pt idx="198">-0.00125513354882314</cx:pt>
          <cx:pt idx="199">-0.031755343184902501</cx:pt>
          <cx:pt idx="200">-0.045423584572865702</cx:pt>
          <cx:pt idx="201">-0.053414364122659402</cx:pt>
          <cx:pt idx="202">-0.094760585961372004</cx:pt>
          <cx:pt idx="203">-0.11827179890389</cx:pt>
          <cx:pt idx="204">-0.103962799515164</cx:pt>
          <cx:pt idx="205">-0.020425768879591601</cx:pt>
          <cx:pt idx="206">0.046470066775858999</cx:pt>
          <cx:pt idx="207">0.059084907358204097</cx:pt>
          <cx:pt idx="208">-0.0215721431966952</cx:pt>
          <cx:pt idx="209">-0.041024980659377</cx:pt>
          <cx:pt idx="210">0.010316857658038</cx:pt>
          <cx:pt idx="211">0.046745953836500903</cx:pt>
          <cx:pt idx="212">-0.00019612046733924799</cx:pt>
          <cx:pt idx="213">0.063564016573844695</cx:pt>
          <cx:pt idx="214">0.057221044467761002</cx:pt>
          <cx:pt idx="215">0.082640782850216699</cx:pt>
          <cx:pt idx="216">0.0898185400642557</cx:pt>
          <cx:pt idx="217">0.062434983378033999</cx:pt>
          <cx:pt idx="218">0.038705958499376698</cx:pt>
          <cx:pt idx="219">0.0399108013399486</cx:pt>
          <cx:pt idx="220">0.021995045278389899</cx:pt>
          <cx:pt idx="221">0.021528069667457201</cx:pt>
          <cx:pt idx="222">0.0060832000653322496</cx:pt>
          <cx:pt idx="223">0.00034367890309290697</cx:pt>
          <cx:pt idx="224">0.00116047859498782</cx:pt>
          <cx:pt idx="225">-0.00012809800172999599</cx:pt>
          <cx:pt idx="226">-0.00452187257144703</cx:pt>
          <cx:pt idx="227">-0.021090533552577399</cx:pt>
          <cx:pt idx="228">-0.032774791958871903</cx:pt>
          <cx:pt idx="229">-0.0299894066814743</cx:pt>
          <cx:pt idx="230">-0.042742950974249898</cx:pt>
          <cx:pt idx="231">-0.074519114151629096</cx:pt>
          <cx:pt idx="232">-0.048862191196193297</cx:pt>
          <cx:pt idx="233">0.022324399636345599</cx:pt>
          <cx:pt idx="234">-0.0038994999785142799</cx:pt>
          <cx:pt idx="235">0.054637351914018403</cx:pt>
          <cx:pt idx="236">-0.0010940326651921199</cx:pt>
          <cx:pt idx="237">-0.1004656153023</cx:pt>
          <cx:pt idx="238">-0.057445309145092403</cx:pt>
          <cx:pt idx="239">-0.010726275150907899</cx:pt>
          <cx:pt idx="240">-0.079648636958655303</cx:pt>
          <cx:pt idx="241">-0.024710705085723799</cx:pt>
          <cx:pt idx="242">0.0031829793187463699</cx:pt>
          <cx:pt idx="243">-0.0125580145220778</cx:pt>
          <cx:pt idx="244">-0.034180806860289702</cx:pt>
          <cx:pt idx="245">-0.0188146451932392</cx:pt>
          <cx:pt idx="246">-0.033588421914772799</cx:pt>
          <cx:pt idx="247">-0.019371914198084102</cx:pt>
          <cx:pt idx="248">0.0156099180419631</cx:pt>
          <cx:pt idx="249">0.0129826256853413</cx:pt>
          <cx:pt idx="250">3.7994713709595798e-06</cx:pt>
          <cx:pt idx="251">-0.00041634768734933502</cx:pt>
          <cx:pt idx="252">-0.00028413782624540798</cx:pt>
          <cx:pt idx="253">-0.00070766905128836696</cx:pt>
          <cx:pt idx="254">-0.0040998496352484199</cx:pt>
          <cx:pt idx="255">-0.020918247146982601</cx:pt>
          <cx:pt idx="256">-0.031503891891006199</cx:pt>
          <cx:pt idx="257">-0.041130133503986199</cx:pt>
          <cx:pt idx="258">-0.049843724372521499</cx:pt>
          <cx:pt idx="259">-0.076429586789953805</cx:pt>
          <cx:pt idx="260">-0.058352125858739799</cx:pt>
          <cx:pt idx="261">0.0121893482596067</cx:pt>
          <cx:pt idx="262">-0.033101873722737901</cx:pt>
          <cx:pt idx="263">0.063668987747721797</cx:pt>
          <cx:pt idx="264">0.022120055252917801</cx:pt>
          <cx:pt idx="265">-0.096164369740027206</cx:pt>
          <cx:pt idx="266">-0.110562429311651</cx:pt>
          <cx:pt idx="267">-0.080229609766945195</cx:pt>
          <cx:pt idx="268">-0.14519996241806099</cx:pt>
          <cx:pt idx="269">-0.17758390109900801</cx:pt>
          <cx:pt idx="270">-0.13615453001163999</cx:pt>
          <cx:pt idx="271">-0.188236016466509</cx:pt>
          <cx:pt idx="272">-0.128617160425472</cx:pt>
          <cx:pt idx="273">-0.12350735475473799</cx:pt>
          <cx:pt idx="274">-0.108141360247724</cx:pt>
          <cx:pt idx="275">-0.066515090840064794</cx:pt>
          <cx:pt idx="276">-0.015487927423894401</cx:pt>
          <cx:pt idx="277">-0.0052983183697516397</cx:pt>
          <cx:pt idx="278">-0.0037177758567708799</cx:pt>
          <cx:pt idx="279">-6.9731749623669996e-05</cx:pt>
          <cx:pt idx="280">-2.2371687472637401e-05</cx:pt>
          <cx:pt idx="281">-0.00063264804684701496</cx:pt>
          <cx:pt idx="282">-0.00446080171733052</cx:pt>
          <cx:pt idx="283">-0.024423186763189102</cx:pt>
          <cx:pt idx="284">-0.037853795097168498</cx:pt>
          <cx:pt idx="285">-0.071901212843271403</cx:pt>
          <cx:pt idx="286">-0.093412026236644394</cx:pt>
          <cx:pt idx="287">-0.055683139420644297</cx:pt>
          <cx:pt idx="288">-0.044619159245982601</cx:pt>
          <cx:pt idx="289">0.023560988243585101</cx:pt>
          <cx:pt idx="290">-0.00633864314186344</cx:pt>
          <cx:pt idx="291">0.039790437984273598</cx:pt>
          <cx:pt idx="292">0.080646820883759102</cx:pt>
          <cx:pt idx="293">-0.088399577787201394</cx:pt>
          <cx:pt idx="294">-0.106131660036258</cx:pt>
          <cx:pt idx="295">-0.0068672507623971802</cx:pt>
          <cx:pt idx="296">-0.123898587432538</cx:pt>
          <cx:pt idx="297">-0.139064254827475</cx:pt>
          <cx:pt idx="298">-0.169745924977277</cx:pt>
          <cx:pt idx="299">-0.19026692483251201</cx:pt>
          <cx:pt idx="300">-0.17643246509928301</cx:pt>
          <cx:pt idx="301">-0.16617421094366999</cx:pt>
          <cx:pt idx="302">-0.136767221268939</cx:pt>
          <cx:pt idx="303">-0.077661297845748406</cx:pt>
          <cx:pt idx="304">-0.029108519335594801</cx:pt>
          <cx:pt idx="305">-0.0091028935907057004</cx:pt>
          <cx:pt idx="306">-0.0049911303261911599</cx:pt>
          <cx:pt idx="307">-0.00047194558722147602</cx:pt>
          <cx:pt idx="308">-0.00041649481169895398</cx:pt>
          <cx:pt idx="309">-0.0027523069614212802</cx:pt>
          <cx:pt idx="310">-0.0088707128411958606</cx:pt>
          <cx:pt idx="311">-0.023366946074461801</cx:pt>
          <cx:pt idx="312">-0.049374153582918599</cx:pt>
          <cx:pt idx="313">-0.065448491586182905</cx:pt>
          <cx:pt idx="314">-0.057665080983457802</cx:pt>
          <cx:pt idx="315">-0.017066199514177101</cx:pt>
          <cx:pt idx="316">-0.038226566705338798</cx:pt>
          <cx:pt idx="317">0.0260313662269612</cx:pt>
          <cx:pt idx="318">0.0540807238639643</cx:pt>
          <cx:pt idx="319">0.0525191501422827</cx:pt>
          <cx:pt idx="320">0.0877779270486507</cx:pt>
          <cx:pt idx="321">-0.093755086108728194</cx:pt>
          <cx:pt idx="322">-0.067540119473892601</cx:pt>
          <cx:pt idx="323">0.038660197973014301</cx:pt>
          <cx:pt idx="324">0.035790893019340402</cx:pt>
          <cx:pt idx="325">0.0124156361490764</cx:pt>
          <cx:pt idx="326">-0.030046542947059801</cx:pt>
          <cx:pt idx="327">-0.12866705413406501</cx:pt>
          <cx:pt idx="328">-0.13786242395686199</cx:pt>
          <cx:pt idx="329">-0.13549338286335999</cx:pt>
          <cx:pt idx="330">-0.120114829956102</cx:pt>
          <cx:pt idx="331">-0.052726107755009702</cx:pt>
          <cx:pt idx="332">-0.030590845060383499</cx:pt>
          <cx:pt idx="333">-0.0117606990029499</cx:pt>
          <cx:pt idx="334">-0.0034660249135178402</cx:pt>
          <cx:pt idx="335">-0.00037112909158796501</cx:pt>
          <cx:pt idx="336">0.00043756742117031399</cx:pt>
          <cx:pt idx="337">-0.0023159130966042499</cx:pt>
          <cx:pt idx="338">-0.0062808756579440603</cx:pt>
          <cx:pt idx="339">-0.0255059365665114</cx:pt>
          <cx:pt idx="340">-0.046661242911458997</cx:pt>
          <cx:pt idx="341">-0.062136146487535897</cx:pt>
          <cx:pt idx="342">-0.054499883973279199</cx:pt>
          <cx:pt idx="343">-0.078229094229893006</cx:pt>
          <cx:pt idx="344">-0.048229792020859301</cx:pt>
          <cx:pt idx="345">-0.0148359256416561</cx:pt>
          <cx:pt idx="346">0.039462086601337903</cx:pt>
          <cx:pt idx="347">0.062883838375686299</cx:pt>
          <cx:pt idx="348">0.034820236342686703</cx:pt>
          <cx:pt idx="349">-0.065249725889474197</cx:pt>
          <cx:pt idx="350">-0.066192927318250994</cx:pt>
          <cx:pt idx="351">0.0177351779574829</cx:pt>
          <cx:pt idx="352">0.024798904907764201</cx:pt>
          <cx:pt idx="353">0.079738978114137493</cx:pt>
          <cx:pt idx="354">0.033981765735610403</cx:pt>
          <cx:pt idx="355">-0.039359193167736603</cx:pt>
          <cx:pt idx="356">-0.074902618941159904</cx:pt>
          <cx:pt idx="357">-0.079494553332444595</cx:pt>
          <cx:pt idx="358">-0.065147781667995397</cx:pt>
          <cx:pt idx="359">-0.034935331874719103</cx:pt>
          <cx:pt idx="360">-0.0236169155659493</cx:pt>
          <cx:pt idx="361">-0.017081011482936101</cx:pt>
          <cx:pt idx="362">-0.0093171899562597606</cx:pt>
          <cx:pt idx="363">-0.0016401217172316101</cx:pt>
          <cx:pt idx="364">-0.000147367010128712</cx:pt>
          <cx:pt idx="365">0.000345904930750993</cx:pt>
          <cx:pt idx="366">-0.0014999347193945601</cx:pt>
          <cx:pt idx="367">-0.017807079045208701</cx:pt>
          <cx:pt idx="368">-0.028616444164491502</cx:pt>
          <cx:pt idx="369">-0.0470155469605626</cx:pt>
          <cx:pt idx="370">-0.0704812145699448</cx:pt>
          <cx:pt idx="371">-0.069503277445912906</cx:pt>
          <cx:pt idx="372">-0.066335518377294705</cx:pt>
          <cx:pt idx="373">-0.048304717260001101</cx:pt>
          <cx:pt idx="374">0.0084823892734251002</cx:pt>
          <cx:pt idx="375">-0.0046723104681435802</cx:pt>
          <cx:pt idx="376">0.057311184302386499</cx:pt>
          <cx:pt idx="377">-0.058884626968440303</cx:pt>
          <cx:pt idx="378">-0.088555989863347701</cx:pt>
          <cx:pt idx="379">-0.0048748930203884201</cx:pt>
          <cx:pt idx="380">0.040389492594468897</cx:pt>
          <cx:pt idx="381">0.097379618749243696</cx:pt>
          <cx:pt idx="382">0.046604526795588998</cx:pt>
          <cx:pt idx="383">0.037401589834754903</cx:pt>
          <cx:pt idx="384">-0.019564678552708801</cx:pt>
          <cx:pt idx="385">-0.031925438952993802</cx:pt>
          <cx:pt idx="386">-0.042372369568589599</cx:pt>
          <cx:pt idx="387">-0.033550959626734503</cx:pt>
          <cx:pt idx="388">-0.0338309638777477</cx:pt>
          <cx:pt idx="389">-0.026908862433654899</cx:pt>
          <cx:pt idx="390">-0.015522406104241</cx:pt>
          <cx:pt idx="391">-0.0036900677747246</cx:pt>
          <cx:pt idx="392">-0.000241508827131729</cx:pt>
          <cx:pt idx="393">-0.00036277656222603898</cx:pt>
          <cx:pt idx="394">-0.00118169413621605</cx:pt>
          <cx:pt idx="395">-0.0050518888778859896</cx:pt>
          <cx:pt idx="396">-0.0097021525859322093</cx:pt>
          <cx:pt idx="397">-0.019099130120701701</cx:pt>
          <cx:pt idx="398">-0.057018479308318999</cx:pt>
          <cx:pt idx="399">-0.033218738289853</cx:pt>
          <cx:pt idx="400">-0.0258141680283616</cx:pt>
          <cx:pt idx="401">-0.046799864450790797</cx:pt>
          <cx:pt idx="402">-0.0045379623854474704</cx:pt>
          <cx:pt idx="403">-0.0044042544157015103</cx:pt>
          <cx:pt idx="404">-0.073316145309290801</cx:pt>
          <cx:pt idx="405">-0.111040811101995</cx:pt>
          <cx:pt idx="406">-0.10838970294700701</cx:pt>
          <cx:pt idx="407">-0.023533248896597098</cx:pt>
          <cx:pt idx="408">0.072746193179393098</cx:pt>
          <cx:pt idx="409">0.063348797393538395</cx:pt>
          <cx:pt idx="410">0.091064240540208397</cx:pt>
          <cx:pt idx="411">0.053453674308555903</cx:pt>
          <cx:pt idx="412">0.0149292740646409</cx:pt>
          <cx:pt idx="413">-0.028007923164823801</cx:pt>
          <cx:pt idx="414">-0.056543337030730299</cx:pt>
          <cx:pt idx="415">-0.048989095566449002</cx:pt>
          <cx:pt idx="416">-0.040338217828894699</cx:pt>
          <cx:pt idx="417">-0.034086164565902098</cx:pt>
          <cx:pt idx="418">-0.0144795127635369</cx:pt>
          <cx:pt idx="419">-4.8438927378715297e-05</cx:pt>
          <cx:pt idx="420">-0.000456586681968849</cx:pt>
          <cx:pt idx="421">-0.00140585934447884</cx:pt>
          <cx:pt idx="422">0.0010613133519484801</cx:pt>
          <cx:pt idx="423">0.00193786649404486</cx:pt>
          <cx:pt idx="424">-0.00626161641893987</cx:pt>
          <cx:pt idx="425">-0.014052631982347999</cx:pt>
          <cx:pt idx="426">-0.036513546055101702</cx:pt>
          <cx:pt idx="427">0.0206817857836489</cx:pt>
          <cx:pt idx="428">0.0101165264043729</cx:pt>
          <cx:pt idx="429">-0.0221385631766143</cx:pt>
          <cx:pt idx="430">0.031933460130447899</cx:pt>
          <cx:pt idx="431">-0.0078519142301159608</cx:pt>
          <cx:pt idx="432">-0.057041841767863699</cx:pt>
          <cx:pt idx="433">-0.097799653420112695</cx:pt>
          <cx:pt idx="434">-0.108605814610011</cx:pt>
          <cx:pt idx="435">-0.101075268184038</cx:pt>
          <cx:pt idx="436">0.053838970849810201</cx:pt>
          <cx:pt idx="437">0.115868010657611</cx:pt>
          <cx:pt idx="438">0.049153043460382198</cx:pt>
          <cx:pt idx="439">-0.016950371236678599</cx:pt>
          <cx:pt idx="440">-0.0107081804272587</cx:pt>
          <cx:pt idx="441">0.000999311946520787</cx:pt>
          <cx:pt idx="442">-0.064593037348984694</cx:pt>
          <cx:pt idx="443">-0.056597954762679398</cx:pt>
          <cx:pt idx="444">-0.063234096590386799</cx:pt>
          <cx:pt idx="445">-0.0458402701329612</cx:pt>
          <cx:pt idx="446">-0.021067798851803401</cx:pt>
          <cx:pt idx="447">-0.0023402459124873798</cx:pt>
          <cx:pt idx="448">-0.00037208521192502898</cx:pt>
          <cx:pt idx="449">-0.0013440037620152999</cx:pt>
          <cx:pt idx="450">-0.00281109940269251</cx:pt>
          <cx:pt idx="451">-0.0028298545011374702</cx:pt>
          <cx:pt idx="452">-0.0168957476502146</cx:pt>
          <cx:pt idx="453">-0.0253173358724273</cx:pt>
          <cx:pt idx="454">-0.0077276596639711797</cx:pt>
          <cx:pt idx="455">0.035529373572877401</cx:pt>
          <cx:pt idx="456">0.044882191548462499</cx:pt>
          <cx:pt idx="457">0.00366509815677347</cx:pt>
          <cx:pt idx="458">0.017115753787518301</cx:pt>
          <cx:pt idx="459">0.0102216733443363</cx:pt>
          <cx:pt idx="460">-0.00743564190346248</cx:pt>
          <cx:pt idx="461">-0.0219158136587215</cx:pt>
          <cx:pt idx="462">-0.0795512178271362</cx:pt>
          <cx:pt idx="463">-0.051437248001419598</cx:pt>
          <cx:pt idx="464">0.041167125768086101</cx:pt>
          <cx:pt idx="465">0.083877412630983098</cx:pt>
          <cx:pt idx="466">0.012581485600298</cx:pt>
          <cx:pt idx="467">-0.013322739203282899</cx:pt>
          <cx:pt idx="468">0.0255070938788842</cx:pt>
          <cx:pt idx="469">0.0096648835632137907</cx:pt>
          <cx:pt idx="470">-0.035676477564185002</cx:pt>
          <cx:pt idx="471">-0.051137911948677499</cx:pt>
          <cx:pt idx="472">-0.062311791452048203</cx:pt>
          <cx:pt idx="473">-0.047934351631941298</cx:pt>
          <cx:pt idx="474">-0.029267437202801699</cx:pt>
          <cx:pt idx="475">-0.0048766371445846104</cx:pt>
          <cx:pt idx="476">-8.7275489646844304e-05</cx:pt>
          <cx:pt idx="477">9.3169615566034603e-05</cx:pt>
          <cx:pt idx="478">-0.0057049942504976796</cx:pt>
          <cx:pt idx="479">-0.0089083342810610099</cx:pt>
          <cx:pt idx="480">-0.0195329259361323</cx:pt>
          <cx:pt idx="481">-0.0255553550784237</cx:pt>
          <cx:pt idx="482">0.026695249636716</cx:pt>
          <cx:pt idx="483">0.055546987497029</cx:pt>
          <cx:pt idx="484">0.0065232076115159703</cx:pt>
          <cx:pt idx="485">0.0018052294626245901</cx:pt>
          <cx:pt idx="486">0.073577673490195103</cx:pt>
          <cx:pt idx="487">0.043443101798529497</cx:pt>
          <cx:pt idx="488">0.050976185613894297</cx:pt>
          <cx:pt idx="489">0.039400438111436301</cx:pt>
          <cx:pt idx="490">-0.0197663490599083</cx:pt>
          <cx:pt idx="491">-0.044893072207847003</cx:pt>
          <cx:pt idx="492">0.017716311737739202</cx:pt>
          <cx:pt idx="493">0.10640869898376</cx:pt>
          <cx:pt idx="494">0.071599396098221205</cx:pt>
          <cx:pt idx="495">0.016868553987390501</cx:pt>
          <cx:pt idx="496">0.057073249246750397</cx:pt>
          <cx:pt idx="497">0.016548346555079599</cx:pt>
          <cx:pt idx="498">-0.022665334507028401</cx:pt>
          <cx:pt idx="499">-0.039516294278941599</cx:pt>
          <cx:pt idx="500">-0.043857767082730897</cx:pt>
          <cx:pt idx="501">-0.042292609089231603</cx:pt>
          <cx:pt idx="502">-0.014703232593516</cx:pt>
          <cx:pt idx="503">-0.0022882126205964401</cx:pt>
          <cx:pt idx="504">0.00018180695786201899</cx:pt>
          <cx:pt idx="505">-5.2599634844506997e-05</cx:pt>
          <cx:pt idx="506">-0.0067666047271839197</cx:pt>
          <cx:pt idx="507">-0.015775471399843501</cx:pt>
          <cx:pt idx="508">-0.0079938553581369101</cx:pt>
          <cx:pt idx="509">-0.014254115084560001</cx:pt>
          <cx:pt idx="510">0.049511061453088499</cx:pt>
          <cx:pt idx="511">0.040764886148919897</cx:pt>
          <cx:pt idx="512">-0.0069686736851869704</cx:pt>
          <cx:pt idx="513">0.024778477414365702</cx:pt>
          <cx:pt idx="514">0.034585321681764897</cx:pt>
          <cx:pt idx="515">0.0572435436227847</cx:pt>
          <cx:pt idx="516">0.043908198089707903</cx:pt>
          <cx:pt idx="517">0.0138142466107532</cx:pt>
          <cx:pt idx="518">-0.045023007172756702</cx:pt>
          <cx:pt idx="519">-0.076016367187240405</cx:pt>
          <cx:pt idx="520">0.0419018011550071</cx:pt>
          <cx:pt idx="521">0.103428701525366</cx:pt>
          <cx:pt idx="522">0.022354912589354899</cx:pt>
          <cx:pt idx="523">0.032994934788622303</cx:pt>
          <cx:pt idx="524">0.0307991977185193</cx:pt>
          <cx:pt idx="525">-0.067930051616212794</cx:pt>
          <cx:pt idx="526">-0.048727501060807803</cx:pt>
          <cx:pt idx="527">-0.038582636223283402</cx:pt>
          <cx:pt idx="528">-0.042917702625492403</cx:pt>
          <cx:pt idx="529">-0.027532850540261299</cx:pt>
          <cx:pt idx="530">-0.00476513613085472</cx:pt>
          <cx:pt idx="531">-0.00255282822977511</cx:pt>
          <cx:pt idx="532">-0.00026476071161061002</cx:pt>
          <cx:pt idx="533">-0.00083017779309270303</cx:pt>
          <cx:pt idx="534">-0.0059603975323919102</cx:pt>
          <cx:pt idx="535">-0.0159043043162202</cx:pt>
          <cx:pt idx="536">-0.010522188810699201</cx:pt>
          <cx:pt idx="537">0.0077037149543987601</cx:pt>
          <cx:pt idx="538">0.0406422413652106</cx:pt>
          <cx:pt idx="539">0.0140435203874763</cx:pt>
          <cx:pt idx="540">0.024555657196972801</cx:pt>
          <cx:pt idx="541">0.0253058731185224</cx:pt>
          <cx:pt idx="542">0.032577168593483703</cx:pt>
          <cx:pt idx="543">0.039531723397052999</cx:pt>
          <cx:pt idx="544">0.062937694832958399</cx:pt>
          <cx:pt idx="545">-0.0086943385692956395</cx:pt>
          <cx:pt idx="546">-0.0554695752259994</cx:pt>
          <cx:pt idx="547">-0.0338488345089379</cx:pt>
          <cx:pt idx="548">0.039509295210569201</cx:pt>
          <cx:pt idx="549">0.042439855158438101</cx:pt>
          <cx:pt idx="550">0.020693892328872501</cx:pt>
          <cx:pt idx="551">0.026243807094002501</cx:pt>
          <cx:pt idx="552">-0.0026939110575056298</cx:pt>
          <cx:pt idx="553">-0.066284186814289603</cx:pt>
          <cx:pt idx="554">-0.0112828064391717</cx:pt>
          <cx:pt idx="555">-0.026545399781480201</cx:pt>
          <cx:pt idx="556">-0.0090853186930679106</cx:pt>
          <cx:pt idx="557">-0.019095672609509801</cx:pt>
          <cx:pt idx="558">-0.0059210405651643604</cx:pt>
          <cx:pt idx="559">0.00019757948395130099</cx:pt>
          <cx:pt idx="560">-2.6700071470400299e-05</cx:pt>
          <cx:pt idx="561">-3.02311817038407e-05</cx:pt>
          <cx:pt idx="562">-0.0035594453677508398</cx:pt>
          <cx:pt idx="563">-0.0140687597914763</cx:pt>
          <cx:pt idx="564">-0.0141113526767349</cx:pt>
          <cx:pt idx="565">0.0093619102292719393</cx:pt>
          <cx:pt idx="566">-0.0067999441016503804</cx:pt>
          <cx:pt idx="567">-0.032800808437218699</cx:pt>
          <cx:pt idx="568">0.0057521982644967596</cx:pt>
          <cx:pt idx="569">0.0016419819371192299</cx:pt>
          <cx:pt idx="570">-0.023447594009690799</cx:pt>
          <cx:pt idx="571">-0.024181315569909601</cx:pt>
          <cx:pt idx="572">0.0035211369155697101</cx:pt>
          <cx:pt idx="573">-0.028543987542291299</cx:pt>
          <cx:pt idx="574">-0.037309405893320997</cx:pt>
          <cx:pt idx="575">0.0210441041463546</cx:pt>
          <cx:pt idx="576">0.033099836817765599</cx:pt>
          <cx:pt idx="577">0.0301718267928455</cx:pt>
          <cx:pt idx="578">0.034731810838069602</cx:pt>
          <cx:pt idx="579">0.075395277447695794</cx:pt>
          <cx:pt idx="580">-0.034077548994634298</cx:pt>
          <cx:pt idx="581">-0.055198493879967697</cx:pt>
          <cx:pt idx="582">-0.0071223587239655599</cx:pt>
          <cx:pt idx="583">-0.010058604464649</cx:pt>
          <cx:pt idx="584">-0.00089345283622146705</cx:pt>
          <cx:pt idx="585">0.00013089618548750901</cx:pt>
          <cx:pt idx="586">-0.00134126310351186</cx:pt>
          <cx:pt idx="587">1.02029289453449e-05</cx:pt>
          <cx:pt idx="588">1.8798212632222599e-05</cx:pt>
          <cx:pt idx="589">-0.00017867265085766201</cx:pt>
          <cx:pt idx="590">-0.0023822124140556299</cx:pt>
          <cx:pt idx="591">-0.011310520684623199</cx:pt>
          <cx:pt idx="592">-0.0024246864627645698</cx:pt>
          <cx:pt idx="593">0.0213966381459414</cx:pt>
          <cx:pt idx="594">-0.032808664931232301</cx:pt>
          <cx:pt idx="595">-0.048203235657440599</cx:pt>
          <cx:pt idx="596">-0.043162121539267899</cx:pt>
          <cx:pt idx="597">-0.038566615556196698</cx:pt>
          <cx:pt idx="598">-0.053580845693333601</cx:pt>
          <cx:pt idx="599">0.0103197851743164</cx:pt>
          <cx:pt idx="600">0.032334591750641802</cx:pt>
          <cx:pt idx="601">-0.014377308175761</cx:pt>
          <cx:pt idx="602">-0.029050405759406501</cx:pt>
          <cx:pt idx="603">0.0053715024656713004</cx:pt>
          <cx:pt idx="604">0.029876156144403299</cx:pt>
          <cx:pt idx="605">0.065792442416670302</cx:pt>
          <cx:pt idx="606">0.073674021918134297</cx:pt>
          <cx:pt idx="607">-0.0090608392911000896</cx:pt>
          <cx:pt idx="608">-0.044946055430926599</cx:pt>
          <cx:pt idx="609">-0.032215949908441302</cx:pt>
          <cx:pt idx="610">-0.0135628541650369</cx:pt>
          <cx:pt idx="611">-0.010422221349826399</cx:pt>
          <cx:pt idx="612">0.0055003540268220201</cx:pt>
          <cx:pt idx="613">0.0062067383265980497</cx:pt>
          <cx:pt idx="614">0.00031634015054567301</cx:pt>
          <cx:pt idx="615">-0.00029632927865791902</cx:pt>
          <cx:pt idx="616">9.0696461797256e-06</cx:pt>
          <cx:pt idx="617">-0.000198902592604439</cx:pt>
          <cx:pt idx="618">-0.00183419046675584</cx:pt>
          <cx:pt idx="619">-0.0023250304486983398</cx:pt>
          <cx:pt idx="620">-0.010349837996590699</cx:pt>
          <cx:pt idx="621">-0.0065001014477984601</cx:pt>
          <cx:pt idx="622">-0.046479789724415202</cx:pt>
          <cx:pt idx="623">-0.074777643218123802</cx:pt>
          <cx:pt idx="624">-0.073703493225396099</cx:pt>
          <cx:pt idx="625">-0.077020027105949407</cx:pt>
          <cx:pt idx="626">-0.082243100301458594</cx:pt>
          <cx:pt idx="627">-0.050117513815837102</cx:pt>
          <cx:pt idx="628">-0.058616853004373699</cx:pt>
          <cx:pt idx="629">-0.062791884651538399</cx:pt>
          <cx:pt idx="630">-0.044039212445637799</cx:pt>
          <cx:pt idx="631">0.024526966483384201</cx:pt>
          <cx:pt idx="632">0.11240894232803</cx:pt>
          <cx:pt idx="633">0.079758198008964498</cx:pt>
          <cx:pt idx="634">0.0288689341289689</cx:pt>
          <cx:pt idx="635">-0.012480852291164</cx:pt>
          <cx:pt idx="636">-0.0157616180687804</cx:pt>
          <cx:pt idx="637">-0.013357908179824299</cx:pt>
          <cx:pt idx="638">-0.029838373933682601</cx:pt>
          <cx:pt idx="639">-0.0100330359427651</cx:pt>
          <cx:pt idx="640">0.0032218101597659898</cx:pt>
          <cx:pt idx="641">0.0075125290739983001</cx:pt>
          <cx:pt idx="642">0.0041697406553515403</cx:pt>
          <cx:pt idx="643">-0.00020993557903203501</cx:pt>
          <cx:pt idx="644">0.00017561874575006901</cx:pt>
          <cx:pt idx="645">-0.000132309747520423</cx:pt>
          <cx:pt idx="646">-0.0010027573650565401</cx:pt>
          <cx:pt idx="647">-0.0018267208197112301</cx:pt>
          <cx:pt idx="648">-0.00115067549541599</cx:pt>
          <cx:pt idx="649">-0.0081295221434067692</cx:pt>
          <cx:pt idx="650">-0.0033193485256388898</cx:pt>
          <cx:pt idx="651">-0.022297151457813399</cx:pt>
          <cx:pt idx="652">-0.0046841230239409101</cx:pt>
          <cx:pt idx="653">-0.0157832360897972</cx:pt>
          <cx:pt idx="654">-0.023860236047958099</cx:pt>
          <cx:pt idx="655">-0.039810643166848202</cx:pt>
          <cx:pt idx="656">-0.0063377594916704198</cx:pt>
          <cx:pt idx="657">-0.028474205926571801</cx:pt>
          <cx:pt idx="658">0.052118441173602002</cx:pt>
          <cx:pt idx="659">0.078167439988690496</cx:pt>
          <cx:pt idx="660">0.087103323549683601</cx:pt>
          <cx:pt idx="661">0.0088027471945949804</cx:pt>
          <cx:pt idx="662">0.0019606429132668301</cx:pt>
          <cx:pt idx="663">-0.0047818522002664203</cx:pt>
          <cx:pt idx="664">0.00235964138463946</cx:pt>
          <cx:pt idx="665">0.00053151437418455104</cx:pt>
          <cx:pt idx="666">-0.0128583294815964</cx:pt>
          <cx:pt idx="667">-0.00050577986002603502</cx:pt>
          <cx:pt idx="668">0.0046222870503599498</cx:pt>
          <cx:pt idx="669">0.0076404464774477796</cx:pt>
          <cx:pt idx="670">0.0026711250533440201</cx:pt>
          <cx:pt idx="671">1.8226852333821999e-05</cx:pt>
          <cx:pt idx="672">3.12106748729497e-05</cx:pt>
          <cx:pt idx="673">0.00031484609172024802</cx:pt>
          <cx:pt idx="674">0.00076958233151417298</cx:pt>
          <cx:pt idx="675">-0.00229464602751511</cx:pt>
          <cx:pt idx="676">-0.0081486597761080103</cx:pt>
          <cx:pt idx="677">-0.00296096233876045</cx:pt>
          <cx:pt idx="678">-0.0041512648072747097</cx:pt>
          <cx:pt idx="679">0.0086500689899533592</cx:pt>
          <cx:pt idx="680">0.027183600408224901</cx:pt>
          <cx:pt idx="681">0.0314366005396811</cx:pt>
          <cx:pt idx="682">0.0147285783939389</cx:pt>
          <cx:pt idx="683">-0.028926929206180899</cx:pt>
          <cx:pt idx="684">-0.0505126732217583</cx:pt>
          <cx:pt idx="685">-0.042186007284449697</cx:pt>
          <cx:pt idx="686">-0.040949662337451599</cx:pt>
          <cx:pt idx="687">0.013022716724808101</cx:pt>
          <cx:pt idx="688">0.033064041234217099</cx:pt>
          <cx:pt idx="689">-0.022537041870380699</cx:pt>
          <cx:pt idx="690">-0.031075827732378498</cx:pt>
          <cx:pt idx="691">-0.0273383989205058</cx:pt>
          <cx:pt idx="692">0.010608500342481701</cx:pt>
          <cx:pt idx="693">-0.0075578384525946604</cx:pt>
          <cx:pt idx="694">0.0022443566056005101</cx:pt>
          <cx:pt idx="695">-0.00156936833733004</cx:pt>
          <cx:pt idx="696">-0.0038238545743641498</cx:pt>
          <cx:pt idx="697">-0.0022836426969066498</cx:pt>
          <cx:pt idx="698">-0.00026563675008598099</cx:pt>
          <cx:pt idx="699">-9.8665178148624194e-05</cx:pt>
          <cx:pt idx="700">4.1902216223450399e-05</cx:pt>
          <cx:pt idx="701">2.01881456653555e-05</cx:pt>
          <cx:pt idx="702">-0.00014995437623853601</cx:pt>
          <cx:pt idx="703">0.00049035415118975801</cx:pt>
          <cx:pt idx="704">-0.0038570123805057302</cx:pt>
          <cx:pt idx="705">-0.0031319985564019701</cx:pt>
          <cx:pt idx="706">-0.00060058520788910496</cx:pt>
          <cx:pt idx="707">0.0032188219804474101</cx:pt>
          <cx:pt idx="708">-0.0054987410831363699</cx:pt>
          <cx:pt idx="709">-0.020957018424458199</cx:pt>
          <cx:pt idx="710">-0.042764629863532598</cx:pt>
          <cx:pt idx="711">-0.054188471903334097</cx:pt>
          <cx:pt idx="712">-0.044070630925956297</cx:pt>
          <cx:pt idx="713">-0.027825298901849701</cx:pt>
          <cx:pt idx="714">-0.018226982329708399</cx:pt>
          <cx:pt idx="715">0.015841493888934199</cx:pt>
          <cx:pt idx="716">0.00052737501769122995</cx:pt>
          <cx:pt idx="717">0.014133624761410399</cx:pt>
          <cx:pt idx="718">0.020110138027319199</cx:pt>
          <cx:pt idx="719">-0.0069758132099500903</cx:pt>
          <cx:pt idx="720">-0.00062373328753461202</cx:pt>
          <cx:pt idx="721">-0.00108821684975278</cx:pt>
          <cx:pt idx="722">0.0050686498706980403</cx:pt>
          <cx:pt idx="723">0.0022226546694197099</cx:pt>
          <cx:pt idx="724">-0.00048808426543607699</cx:pt>
          <cx:pt idx="725">-0.00062880932215195597</cx:pt>
          <cx:pt idx="726">-0.00035462194209030302</cx:pt>
          <cx:pt idx="727">0.00085045140754965603</cx:pt>
          <cx:pt idx="728">0.000241964627781334</cx:pt>
          <cx:pt idx="729">0.00012553628187652601</cx:pt>
          <cx:pt idx="730">0.00033535470656094598</cx:pt>
          <cx:pt idx="731">-0.00061533222286048398</cx:pt>
          <cx:pt idx="732">0.00141858485675524</cx:pt>
          <cx:pt idx="733">0.0020634193890731898</cx:pt>
          <cx:pt idx="734">0.00176803473312339</cx:pt>
          <cx:pt idx="735">0.00140698283893792</cx:pt>
          <cx:pt idx="736">0.0028301967013307102</cx:pt>
          <cx:pt idx="737">0.0021924144096427101</cx:pt>
          <cx:pt idx="738">0.00429600827227853</cx:pt>
          <cx:pt idx="739">-0.0011014718163845701</cx:pt>
          <cx:pt idx="740">0.00134405726849217</cx:pt>
          <cx:pt idx="741">0.0057714020487221801</cx:pt>
          <cx:pt idx="742">0.00949000311306601</cx:pt>
          <cx:pt idx="743">0.017360650069403301</cx:pt>
          <cx:pt idx="744">-0.0057044715717358098</cx:pt>
          <cx:pt idx="745">-0.0014171704750719301</cx:pt>
          <cx:pt idx="746">0.00049213859964363296</cx:pt>
          <cx:pt idx="747">-0.0141367124802471</cx:pt>
          <cx:pt idx="748">-0.00430512861165217</cx:pt>
          <cx:pt idx="749">-0.0050015217299088496</cx:pt>
          <cx:pt idx="750">-0.0027409982817204002</cx:pt>
          <cx:pt idx="751">-0.00035522986260397201</cx:pt>
          <cx:pt idx="752">0.000930612405906606</cx:pt>
          <cx:pt idx="753">-0.00049106232824906498</cx:pt>
          <cx:pt idx="754">-0.00015870422575559699</cx:pt>
          <cx:pt idx="755">0.00092199540270093596</cx:pt>
          <cx:pt idx="756">0.00134841581637839</cx:pt>
          <cx:pt idx="757">3.8057100767804798e-05</cx:pt>
          <cx:pt idx="758">0.00031025471059250898</cx:pt>
          <cx:pt idx="759">0.000129345241485058</cx:pt>
          <cx:pt idx="760">-0.00104257098189818</cx:pt>
          <cx:pt idx="761">0.00019250975110801801</cx:pt>
          <cx:pt idx="762">-0.000144424771348132</cx:pt>
          <cx:pt idx="763">-0.00082070286348041898</cx:pt>
          <cx:pt idx="764">-1.48442346443157e-06</cx:pt>
          <cx:pt idx="765">-0.00054956179894287199</cx:pt>
          <cx:pt idx="766">-0.00054891597524191996</cx:pt>
          <cx:pt idx="767">-0.00015074114746754799</cx:pt>
          <cx:pt idx="768">-0.0018356336148887</cx:pt>
          <cx:pt idx="769">-0.0043744553190859401</cx:pt>
          <cx:pt idx="770">0.00305827552711316</cx:pt>
          <cx:pt idx="771">0.0019386836827343099</cx:pt>
          <cx:pt idx="772">-0.0014911280368002601</cx:pt>
          <cx:pt idx="773">-0.0033180440982032299</cx:pt>
          <cx:pt idx="774">-0.0025464599881980599</cx:pt>
          <cx:pt idx="775">-0.00113810924175387</cx:pt>
          <cx:pt idx="776">0.000427816699382324</cx:pt>
          <cx:pt idx="777">-0.0029792987498525299</cx:pt>
          <cx:pt idx="778">-0.0017532789936792899</cx:pt>
          <cx:pt idx="779">-0.00014504328205096399</cx:pt>
          <cx:pt idx="780">-0.00032795366561963902</cx:pt>
          <cx:pt idx="781">-0.000514347645561005</cx:pt>
          <cx:pt idx="782">3.1813896576809399e-05</cx:pt>
          <cx:pt idx="783">8.4633036046548397e-05</cx:pt>
        </cx:lvl>
      </cx:numDim>
    </cx:data>
    <cx:data id="2">
      <cx:numDim type="val">
        <cx:f>'001_WA_F - 副本'!$C$1:$C$784</cx:f>
        <cx:lvl ptCount="784" formatCode="G/通用格式">
          <cx:pt idx="0">0.00042972457836660502</cx:pt>
          <cx:pt idx="1">-0.00046426162448984199</cx:pt>
          <cx:pt idx="2">7.1446499051372106e-05</cx:pt>
          <cx:pt idx="3">-0.00054455226324304402</cx:pt>
          <cx:pt idx="4">-0.00037803867817343199</cx:pt>
          <cx:pt idx="5">6.5878136277680799e-05</cx:pt>
          <cx:pt idx="6">0.00034773481942998902</cx:pt>
          <cx:pt idx="7">0.00054348243256285898</cx:pt>
          <cx:pt idx="8">-0.00032638282540873301</cx:pt>
          <cx:pt idx="9">0.00010188035983586801</cx:pt>
          <cx:pt idx="10">-0.00073987683986205999</cx:pt>
          <cx:pt idx="11">0.00063480817264240899</cx:pt>
          <cx:pt idx="12">-0.000320369816137742</cx:pt>
          <cx:pt idx="13">-0.0010748425457728799</cx:pt>
          <cx:pt idx="14">-5.1779741837632298e-05</cx:pt>
          <cx:pt idx="15">-0.00075839380201214799</cx:pt>
          <cx:pt idx="16">-0.00041180717513724502</cx:pt>
          <cx:pt idx="17">-0.000136393559008198</cx:pt>
          <cx:pt idx="18">3.76526644719429e-05</cx:pt>
          <cx:pt idx="19">-0.000112985328168191</cx:pt>
          <cx:pt idx="20">0.00018007629930600301</cx:pt>
          <cx:pt idx="21">5.17503835286905e-05</cx:pt>
          <cx:pt idx="22">0.00037912964041548499</cx:pt>
          <cx:pt idx="23">0.00045000051145030901</cx:pt>
          <cx:pt idx="24">-0.00055044055893572704</cx:pt>
          <cx:pt idx="25">7.4296466500973994e-05</cx:pt>
          <cx:pt idx="26">1.25608304874511e-05</cx:pt>
          <cx:pt idx="27">-0.00045131853608797699</cx:pt>
          <cx:pt idx="28">-0.000487659977832615</cx:pt>
          <cx:pt idx="29">7.4181502904589595e-05</cx:pt>
          <cx:pt idx="30">0.00036149674418121399</cx:pt>
          <cx:pt idx="31">-0.00047902672554709399</cx:pt>
          <cx:pt idx="32">0.00061103050581923603</cx:pt>
          <cx:pt idx="33">-0.00013969894490694799</cx:pt>
          <cx:pt idx="34">-0.00047863972910546702</cx:pt>
          <cx:pt idx="35">-0.00060186200458886997</cx:pt>
          <cx:pt idx="36">-0.00069422205093454205</cx:pt>
          <cx:pt idx="37">-0.00025815823620551899</cx:pt>
          <cx:pt idx="38">-0.00053642111663774203</cx:pt>
          <cx:pt idx="39">-0.00057261691758438604</cx:pt>
          <cx:pt idx="40">-0.00127800241510881</cx:pt>
          <cx:pt idx="41">-0.000407754517950337</cx:pt>
          <cx:pt idx="42">-0.00099401028540674992</cx:pt>
          <cx:pt idx="43">-0.00113048065520593</cx:pt>
          <cx:pt idx="44">0.00051114304513233497</cx:pt>
          <cx:pt idx="45">-0.00103764041722245</cx:pt>
          <cx:pt idx="46">-0.00016135851268519999</cx:pt>
          <cx:pt idx="47">-0.000406771703186671</cx:pt>
          <cx:pt idx="48">0.000245496196347829</cx:pt>
          <cx:pt idx="49">-6.3089443718972798e-05</cx:pt>
          <cx:pt idx="50">-0.000414582703222315</cx:pt>
          <cx:pt idx="51">-7.3711114115682506e-05</cx:pt>
          <cx:pt idx="52">0.0010194676423689801</cx:pt>
          <cx:pt idx="53">0.00056162787881326596</cx:pt>
          <cx:pt idx="54">-0.0013261052524036799</cx:pt>
          <cx:pt idx="55">0.00026537896278264498</cx:pt>
          <cx:pt idx="56">-0.00049424798367941696</cx:pt>
          <cx:pt idx="57">0.000672667268460168</cx:pt>
          <cx:pt idx="58">0.00016256974100922999</cx:pt>
          <cx:pt idx="59">0.00019097238719677299</cx:pt>
          <cx:pt idx="60">1.02378291786649e-05</cx:pt>
          <cx:pt idx="61">-0.000233695666733312</cx:pt>
          <cx:pt idx="62">8.3997251619522095e-05</cx:pt>
          <cx:pt idx="63">7.3252979467264398e-05</cx:pt>
          <cx:pt idx="64">-0.0023295635708593201</cx:pt>
          <cx:pt idx="65">-0.0020178832128608499</cx:pt>
          <cx:pt idx="66">-0.00347630393310192</cx:pt>
          <cx:pt idx="67">-0.00385833974866856</cx:pt>
          <cx:pt idx="68">-0.0048136817226315798</cx:pt>
          <cx:pt idx="69">-0.00530801692889055</cx:pt>
          <cx:pt idx="70">-0.0064296178045416602</cx:pt>
          <cx:pt idx="71">-0.0044598131122232203</cx:pt>
          <cx:pt idx="72">-0.0044372674307620102</cx:pt>
          <cx:pt idx="73">-0.0039454201593157904</cx:pt>
          <cx:pt idx="74">-0.00217243380671861</cx:pt>
          <cx:pt idx="75">-0.0015262330289982601</cx:pt>
          <cx:pt idx="76">-0.00065635818971010896</cx:pt>
          <cx:pt idx="77">-0.00087870199557433897</cx:pt>
          <cx:pt idx="78">-0.00044805339918466098</cx:pt>
          <cx:pt idx="79">0.00087389458334155296</cx:pt>
          <cx:pt idx="80">-0.00037678870239130199</cx:pt>
          <cx:pt idx="81">-0.00072904122258408402</cx:pt>
          <cx:pt idx="82">-9.4867972364344206e-05</cx:pt>
          <cx:pt idx="83">-0.00043503117264580499</cx:pt>
          <cx:pt idx="84">-0.00017844821481786101</cx:pt>
          <cx:pt idx="85">-0.00060734096749587502</cx:pt>
          <cx:pt idx="86">0.00085622185137608996</cx:pt>
          <cx:pt idx="87">-5.6019124529594102e-05</cx:pt>
          <cx:pt idx="88">6.1435682721433095e-05</cx:pt>
          <cx:pt idx="89">3.1481297271950903e-05</cx:pt>
          <cx:pt idx="90">-0.00034155638699798999</cx:pt>
          <cx:pt idx="91">-0.00041105116792170801</cx:pt>
          <cx:pt idx="92">-0.0028243996188845998</cx:pt>
          <cx:pt idx="93">-0.00401523707200934</cx:pt>
          <cx:pt idx="94">-0.0057167434628375901</cx:pt>
          <cx:pt idx="95">-0.0042507826605053499</cx:pt>
          <cx:pt idx="96">-0.0123241221038924</cx:pt>
          <cx:pt idx="97">-0.0212022482041767</cx:pt>
          <cx:pt idx="98">-0.017979773583155102</cx:pt>
          <cx:pt idx="99">-0.016229061592992301</cx:pt>
          <cx:pt idx="100">-0.0109280731038408</cx:pt>
          <cx:pt idx="101">-0.0023311629886745501</cx:pt>
          <cx:pt idx="102">0.0090696511071497593</cx:pt>
          <cx:pt idx="103">0.000999344774391219</cx:pt>
          <cx:pt idx="104">-0.00063651088135011698</cx:pt>
          <cx:pt idx="105">-0.00044933378056652402</cx:pt>
          <cx:pt idx="106">0.0022749522764679599</cx:pt>
          <cx:pt idx="107">0.0038723008978925901</cx:pt>
          <cx:pt idx="108">0.00015538385306510099</cx:pt>
          <cx:pt idx="109">-0.000115309995887836</cx:pt>
          <cx:pt idx="110">-0.00038788162468491498</cx:pt>
          <cx:pt idx="111">0.00054970494510190497</cx:pt>
          <cx:pt idx="112">0.000134162671624764</cx:pt>
          <cx:pt idx="113">0.00015068734146139699</cx:pt>
          <cx:pt idx="114">0.00238735641698332</cx:pt>
          <cx:pt idx="115">0.00024624730408894099</cx:pt>
          <cx:pt idx="116">0.00043866718168540002</cx:pt>
          <cx:pt idx="117">0.0011202627893962</cx:pt>
          <cx:pt idx="118">-0.00124361378689921</cx:pt>
          <cx:pt idx="119">-0.0056197689342282597</cx:pt>
          <cx:pt idx="120">-0.0116114473629649</cx:pt>
          <cx:pt idx="121">-0.015363210039620901</cx:pt>
          <cx:pt idx="122">-0.0142089606722189</cx:pt>
          <cx:pt idx="123">-0.0071347735022343501</cx:pt>
          <cx:pt idx="124">-0.0067496431583005702</cx:pt>
          <cx:pt idx="125">-0.0091321196289220492</cx:pt>
          <cx:pt idx="126">-0.023229556816931899</cx:pt>
          <cx:pt idx="127">-0.0120145945115209</cx:pt>
          <cx:pt idx="128">0.00288971596117074</cx:pt>
          <cx:pt idx="129">0.0078944061012558003</cx:pt>
          <cx:pt idx="130">0.012484923281341801</cx:pt>
          <cx:pt idx="131">0.0041084829224907202</cx:pt>
          <cx:pt idx="132">0.00165229877627456</cx:pt>
          <cx:pt idx="133">0.015054866339734199</cx:pt>
          <cx:pt idx="134">0.0165772645511327</cx:pt>
          <cx:pt idx="135">0.0073794512251833299</cx:pt>
          <cx:pt idx="136">-0.00194252504780185</cx:pt>
          <cx:pt idx="137">-0.000366718478410258</cx:pt>
          <cx:pt idx="138">0.00024205093328484101</cx:pt>
          <cx:pt idx="139">-0.00023120748081446499</cx:pt>
          <cx:pt idx="140">-0.00061707129832461497</cx:pt>
          <cx:pt idx="141">0.00026537674815099</cx:pt>
          <cx:pt idx="142">-2.8465276797309699e-05</cx:pt>
          <cx:pt idx="143">0.00094982195519971099</cx:pt>
          <cx:pt idx="144">0.00084940565715208201</cx:pt>
          <cx:pt idx="145">0.010322872722804299</cx:pt>
          <cx:pt idx="146">0.0058049743221295896</cx:pt>
          <cx:pt idx="147">-0.0095577893079374608</cx:pt>
          <cx:pt idx="148">-0.0053833617851570996</cx:pt>
          <cx:pt idx="149">0.0071621866190077601</cx:pt>
          <cx:pt idx="150">-0.0067182283114783099</cx:pt>
          <cx:pt idx="151">0.012543550402305301</cx:pt>
          <cx:pt idx="152">0.028796201665243101</cx:pt>
          <cx:pt idx="153">0.0046352726737160501</cx:pt>
          <cx:pt idx="154">-0.0083734017085965607</cx:pt>
          <cx:pt idx="155">-0.0120892844890414</cx:pt>
          <cx:pt idx="156">-0.018047862340215302</cx:pt>
          <cx:pt idx="157">0.0092777319404731499</cx:pt>
          <cx:pt idx="158">0.012783236185172899</cx:pt>
          <cx:pt idx="159">0.0092647135884431908</cx:pt>
          <cx:pt idx="160">-0.00171419428537242</cx:pt>
          <cx:pt idx="161">0.0070303345853529398</cx:pt>
          <cx:pt idx="162">0.014637561555566199</cx:pt>
          <cx:pt idx="163">0.0034338389291631798</cx:pt>
          <cx:pt idx="164">-0.0016471945518373801</cx:pt>
          <cx:pt idx="165">-0.00037221057038207403</cx:pt>
          <cx:pt idx="166">-0.0030142897349492402</cx:pt>
          <cx:pt idx="167">0.00085546356175915795</cx:pt>
          <cx:pt idx="168">0.00063685311029103796</cx:pt>
          <cx:pt idx="169">-7.5498209521513096e-06</cx:pt>
          <cx:pt idx="170">-0.00072755449727229902</cx:pt>
          <cx:pt idx="171">-0.00071775316157084797</cx:pt>
          <cx:pt idx="172">7.05452691319769e-05</cx:pt>
          <cx:pt idx="173">0.0060904572651747499</cx:pt>
          <cx:pt idx="174">0.0097286095655756601</cx:pt>
          <cx:pt idx="175">0.0038152221489699198</cx:pt>
          <cx:pt idx="176">0.0097231326335836792</cx:pt>
          <cx:pt idx="177">0.0022616143589593799</cx:pt>
          <cx:pt idx="178">-0.00351532651106663</cx:pt>
          <cx:pt idx="179">0.036277783494912001</cx:pt>
          <cx:pt idx="180">0.031288464587724302</cx:pt>
          <cx:pt idx="181">0.0234282150083223</cx:pt>
          <cx:pt idx="182">0.0238752733622444</cx:pt>
          <cx:pt idx="183">0.024622759111403599</cx:pt>
          <cx:pt idx="184">0.030737946995363901</cx:pt>
          <cx:pt idx="185">0.021573726175697101</cx:pt>
          <cx:pt idx="186">0.0144270036958539</cx:pt>
          <cx:pt idx="187">0.0239809899512409</cx:pt>
          <cx:pt idx="188">0.019849420435298401</cx:pt>
          <cx:pt idx="189">0.0125245716395141</cx:pt>
          <cx:pt idx="190">0.012148936839810999</cx:pt>
          <cx:pt idx="191">0.010171056572540299</cx:pt>
          <cx:pt idx="192">-0.0031647153692882599</cx:pt>
          <cx:pt idx="193">-0.0046472700057819897</cx:pt>
          <cx:pt idx="194">-0.0033150496756373</cx:pt>
          <cx:pt idx="195">-0.0028736080438352802</cx:pt>
          <cx:pt idx="196">0.000101030586602002</cx:pt>
          <cx:pt idx="197">-0.00032443730878255802</cx:pt>
          <cx:pt idx="198">0.0032620787971155201</cx:pt>
          <cx:pt idx="199">0.0021061159671498901</cx:pt>
          <cx:pt idx="200">-0.0029749035384949302</cx:pt>
          <cx:pt idx="201">-0.0074474828134609801</cx:pt>
          <cx:pt idx="202">0.0044737594108993101</cx:pt>
          <cx:pt idx="203">-0.0092075116758283705</cx:pt>
          <cx:pt idx="204">-0.024248574947628901</cx:pt>
          <cx:pt idx="205">0.0031634329092673601</cx:pt>
          <cx:pt idx="206">0.0074447677692627999</cx:pt>
          <cx:pt idx="207">0.031329390193896897</cx:pt>
          <cx:pt idx="208">0.038677027359237899</cx:pt>
          <cx:pt idx="209">0.015054228731256799</cx:pt>
          <cx:pt idx="210">-0.00019266912626181399</cx:pt>
          <cx:pt idx="211">0.0121034406661802</cx:pt>
          <cx:pt idx="212">0.032713737834864497</cx:pt>
          <cx:pt idx="213">0.0215989513623236</cx:pt>
          <cx:pt idx="214">0.012250612975456101</cx:pt>
          <cx:pt idx="215">0.029805319218019301</cx:pt>
          <cx:pt idx="216">0.016274650672595301</cx:pt>
          <cx:pt idx="217">0.0153280194448648</cx:pt>
          <cx:pt idx="218">0.015710625324312</cx:pt>
          <cx:pt idx="219">0.016604385136852001</cx:pt>
          <cx:pt idx="220">0.00029264701338886298</cx:pt>
          <cx:pt idx="221">-0.0067079710620835398</cx:pt>
          <cx:pt idx="222">-0.0039208904590222202</cx:pt>
          <cx:pt idx="223">-0.0032935238856149299</cx:pt>
          <cx:pt idx="224">-0.00088776639232068702</cx:pt>
          <cx:pt idx="225">-9.9530609841959799e-05</cx:pt>
          <cx:pt idx="226">0.00257504389965268</cx:pt>
          <cx:pt idx="227">-0.00168039498437189</cx:pt>
          <cx:pt idx="228">-0.0080395018673311905</cx:pt>
          <cx:pt idx="229">-0.0086047658007933799</cx:pt>
          <cx:pt idx="230">0.0051542527244731002</cx:pt>
          <cx:pt idx="231">-0.00450517770231431</cx:pt>
          <cx:pt idx="232">0.016448322060707701</cx:pt>
          <cx:pt idx="233">0.012947807377099401</cx:pt>
          <cx:pt idx="234">0.0083883262675846105</cx:pt>
          <cx:pt idx="235">0.0161832103835019</cx:pt>
          <cx:pt idx="236">0.0029056685193354199</cx:pt>
          <cx:pt idx="237">0.0088075361199285301</cx:pt>
          <cx:pt idx="238">0.00065790123993970495</cx:pt>
          <cx:pt idx="239">0.023508848316763899</cx:pt>
          <cx:pt idx="240">-0.0088360040687473392</cx:pt>
          <cx:pt idx="241">-0.027121466126936899</cx:pt>
          <cx:pt idx="242">0.017132474107557399</cx:pt>
          <cx:pt idx="243">0.0147612721534689</cx:pt>
          <cx:pt idx="244">-0.0079132912876838796</cx:pt>
          <cx:pt idx="245">0.022217151288663101</cx:pt>
          <cx:pt idx="246">0.0146146845772866</cx:pt>
          <cx:pt idx="247">0.0049951214495723099</cx:pt>
          <cx:pt idx="248">0.00253971159564856</cx:pt>
          <cx:pt idx="249">0.00331560131175307</cx:pt>
          <cx:pt idx="250">-0.0013252068293109201</cx:pt>
          <cx:pt idx="251">0.00016440357332698799</cx:pt>
          <cx:pt idx="252">0.00046313131313441698</cx:pt>
          <cx:pt idx="253">-0.000121421962421274</cx:pt>
          <cx:pt idx="254">-0.0014398450530221001</cx:pt>
          <cx:pt idx="255">-0.00435472525910273</cx:pt>
          <cx:pt idx="256">-0.0064852835684461197</cx:pt>
          <cx:pt idx="257">-0.0042777254612671499</cx:pt>
          <cx:pt idx="258">0.0105203082555171</cx:pt>
          <cx:pt idx="259">0.0050402108117329801</cx:pt>
          <cx:pt idx="260">0.0078119545203850001</cx:pt>
          <cx:pt idx="261">0.0053197191632524902</cx:pt>
          <cx:pt idx="262">-0.0140949616728577</cx:pt>
          <cx:pt idx="263">-0.0064230836929123998</cx:pt>
          <cx:pt idx="264">-0.0134394692681137</cx:pt>
          <cx:pt idx="265">0.0042317680146536796</cx:pt>
          <cx:pt idx="266">-0.0020726451592822698</cx:pt>
          <cx:pt idx="267">0.0062687864464819497</cx:pt>
          <cx:pt idx="268">-0.0075369707141958002</cx:pt>
          <cx:pt idx="269">-0.0082347849580706994</cx:pt>
          <cx:pt idx="270">-0.0074066404236633101</cx:pt>
          <cx:pt idx="271">0.0127149933762948</cx:pt>
          <cx:pt idx="272">0.012062691950542499</cx:pt>
          <cx:pt idx="273">0.028690213379376401</cx:pt>
          <cx:pt idx="274">0.0263095949793931</cx:pt>
          <cx:pt idx="275">0.0103428223494461</cx:pt>
          <cx:pt idx="276">-0.0052089094620427802</cx:pt>
          <cx:pt idx="277">-0.0034005481953536202</cx:pt>
          <cx:pt idx="278">0.00034801850641742499</cx:pt>
          <cx:pt idx="279">0.00106901208033071</cx:pt>
          <cx:pt idx="280">-0.00024033754784231399</cx:pt>
          <cx:pt idx="281">0.00101090318032096</cx:pt>
          <cx:pt idx="282">-0.00064724040813274797</cx:pt>
          <cx:pt idx="283">-0.0065958981827733696</cx:pt>
          <cx:pt idx="284">-0.0021600025274255402</cx:pt>
          <cx:pt idx="285">0.0048938400702581899</cx:pt>
          <cx:pt idx="286">-0.00413756018506738</cx:pt>
          <cx:pt idx="287">-0.0098817295220337102</cx:pt>
          <cx:pt idx="288">-0.021245466396552101</cx:pt>
          <cx:pt idx="289">-0.023273795328891001</cx:pt>
          <cx:pt idx="290">-0.038100854604449202</cx:pt>
          <cx:pt idx="291">-0.015241428381782199</cx:pt>
          <cx:pt idx="292">-0.0092936854677387899</cx:pt>
          <cx:pt idx="293">-0.037408530694183498</cx:pt>
          <cx:pt idx="294">-0.033082770359877001</cx:pt>
          <cx:pt idx="295">-0.037507259365382697</cx:pt>
          <cx:pt idx="296">-0.0209418652643662</cx:pt>
          <cx:pt idx="297">-0.029039822988079399</cx:pt>
          <cx:pt idx="298">-0.010970288038904499</cx:pt>
          <cx:pt idx="299">0.012819618359463899</cx:pt>
          <cx:pt idx="300">0.0103856055943739</cx:pt>
          <cx:pt idx="301">-0.0043614614916403002</cx:pt>
          <cx:pt idx="302">0.0274473864653643</cx:pt>
          <cx:pt idx="303">0.021972020769643101</cx:pt>
          <cx:pt idx="304">-0.0025162821137508502</cx:pt>
          <cx:pt idx="305">-0.0019848415775571599</cx:pt>
          <cx:pt idx="306">0.00024814546533493602</cx:pt>
          <cx:pt idx="307">0.00053941234317551998</cx:pt>
          <cx:pt idx="308">0.00049354002646962195</cx:pt>
          <cx:pt idx="309">-0.00052229030795118703</cx:pt>
          <cx:pt idx="310">0.00133882887310619</cx:pt>
          <cx:pt idx="311">-0.0039702489693083801</cx:pt>
          <cx:pt idx="312">-0.0017851878186550001</cx:pt>
          <cx:pt idx="313">0.0093828830257306796</cx:pt>
          <cx:pt idx="314">-0.00341876758757927</cx:pt>
          <cx:pt idx="315">-0.0050413136448047204</cx:pt>
          <cx:pt idx="316">-0.0070124323673045998</cx:pt>
          <cx:pt idx="317">-0.0118309332818786</cx:pt>
          <cx:pt idx="318">-0.00379299405874799</cx:pt>
          <cx:pt idx="319">-0.013919987203317</cx:pt>
          <cx:pt idx="320">-0.022606412268144301</cx:pt>
          <cx:pt idx="321">-0.061012971202355</cx:pt>
          <cx:pt idx="322">-0.035598391009467802</cx:pt>
          <cx:pt idx="323">-0.019269251989048702</cx:pt>
          <cx:pt idx="324">0.0020421200155631902</cx:pt>
          <cx:pt idx="325">-0.0076776398876567398</cx:pt>
          <cx:pt idx="326">-0.0156148852432214</cx:pt>
          <cx:pt idx="327">-0.0055505036373857701</cx:pt>
          <cx:pt idx="328">0.0041702705491816197</cx:pt>
          <cx:pt idx="329">-0.0055071715312923798</cx:pt>
          <cx:pt idx="330">0.011078974013242499</cx:pt>
          <cx:pt idx="331">0.0168183306621074</cx:pt>
          <cx:pt idx="332">0.0109532061448944</cx:pt>
          <cx:pt idx="333">0.0016763290517280401</cx:pt>
          <cx:pt idx="334">0.00166706521828593</cx:pt>
          <cx:pt idx="335">-0.00106388083746696</cx:pt>
          <cx:pt idx="336">-1.71561772589712e-05</cx:pt>
          <cx:pt idx="337">0.00055005444255770697</cx:pt>
          <cx:pt idx="338">0.0020448773003448502</cx:pt>
          <cx:pt idx="339">-0.0063663599431435297</cx:pt>
          <cx:pt idx="340">0.0081385239904197895</cx:pt>
          <cx:pt idx="341">0.010695898381637901</cx:pt>
          <cx:pt idx="342">-0.0046949637832358398</cx:pt>
          <cx:pt idx="343">-0.0043271128223102001</cx:pt>
          <cx:pt idx="344">-0.0080680319613204293</cx:pt>
          <cx:pt idx="345">-0.0265473651782758</cx:pt>
          <cx:pt idx="346">-0.020177414335387101</cx:pt>
          <cx:pt idx="347">-0.0382084066649837</cx:pt>
          <cx:pt idx="348">-0.047210441968060998</cx:pt>
          <cx:pt idx="349">-0.024912685237147</cx:pt>
          <cx:pt idx="350">-0.0057449960694199399</cx:pt>
          <cx:pt idx="351">0.029112544354969801</cx:pt>
          <cx:pt idx="352">0.028439103051444099</cx:pt>
          <cx:pt idx="353">0.0041057264985218398</cx:pt>
          <cx:pt idx="354">-0.0042126175208029798</cx:pt>
          <cx:pt idx="355">-0.0108699598935271</cx:pt>
          <cx:pt idx="356">-0.00424965977771616</cx:pt>
          <cx:pt idx="357">0.017105715027637899</cx:pt>
          <cx:pt idx="358">0.018223840578390899</cx:pt>
          <cx:pt idx="359">0.0237643978339361</cx:pt>
          <cx:pt idx="360">0.0043291872194870301</cx:pt>
          <cx:pt idx="361">0.00146002590090727</cx:pt>
          <cx:pt idx="362">0.0029878142250944401</cx:pt>
          <cx:pt idx="363">-0.00010925588360488101</cx:pt>
          <cx:pt idx="364">0.0011369281989453001</cx:pt>
          <cx:pt idx="365">0.000327907548082946</cx:pt>
          <cx:pt idx="366">2.2608884016536e-05</cx:pt>
          <cx:pt idx="367">-0.0057813170745090701</cx:pt>
          <cx:pt idx="368">0.0085239805711924497</cx:pt>
          <cx:pt idx="369">0.0074703409664685499</cx:pt>
          <cx:pt idx="370">-0.0056788696383594101</cx:pt>
          <cx:pt idx="371">0.0080533772500217607</cx:pt>
          <cx:pt idx="372">0.0045023679246414001</cx:pt>
          <cx:pt idx="373">-0.0060653773664682501</cx:pt>
          <cx:pt idx="374">-0.017105078362486599</cx:pt>
          <cx:pt idx="375">-0.0221744678718949</cx:pt>
          <cx:pt idx="376">-0.019695435233731601</cx:pt>
          <cx:pt idx="377">0.0055695833024107001</cx:pt>
          <cx:pt idx="378">0.050048638088155802</cx:pt>
          <cx:pt idx="379">0.062786876701437802</cx:pt>
          <cx:pt idx="380">0.0162415947703816</cx:pt>
          <cx:pt idx="381">0.0108389722740195</cx:pt>
          <cx:pt idx="382">0.0032434591078134701</cx:pt>
          <cx:pt idx="383">0.0057878636648112398</cx:pt>
          <cx:pt idx="384">0.013504281049978899</cx:pt>
          <cx:pt idx="385">0.015799698634489399</cx:pt>
          <cx:pt idx="386">0.024549020583169798</cx:pt>
          <cx:pt idx="387">0.0089536137896320707</cx:pt>
          <cx:pt idx="388">-0.0099321551488763295</cx:pt>
          <cx:pt idx="389">-0.0050396628785440104</cx:pt>
          <cx:pt idx="390">-0.0054668356064039598</cx:pt>
          <cx:pt idx="391">2.64679009401355e-05</cx:pt>
          <cx:pt idx="392">-0.00029266885973249602</cx:pt>
          <cx:pt idx="393">-0.000394481182873536</cx:pt>
          <cx:pt idx="394">5.4785397441644101e-05</cx:pt>
          <cx:pt idx="395">-0.00166611066207593</cx:pt>
          <cx:pt idx="396">0.00685633825240677</cx:pt>
          <cx:pt idx="397">0.00278017228845208</cx:pt>
          <cx:pt idx="398">-0.016885123293217799</cx:pt>
          <cx:pt idx="399">0.00331051040733754</cx:pt>
          <cx:pt idx="400">0.0089275466090100002</cx:pt>
          <cx:pt idx="401">0.02435376479622</cx:pt>
          <cx:pt idx="402">0.0058225139076824297</cx:pt>
          <cx:pt idx="403">-0.0083768242447470193</cx:pt>
          <cx:pt idx="404">0.023326978729924699</cx:pt>
          <cx:pt idx="405">0.031811301202810401</cx:pt>
          <cx:pt idx="406">0.067612170274304897</cx:pt>
          <cx:pt idx="407">0.063425382623035306</cx:pt>
          <cx:pt idx="408">0.017078470357675801</cx:pt>
          <cx:pt idx="409">0.0065956166684952499</cx:pt>
          <cx:pt idx="410">0.0023734529626117402</cx:pt>
          <cx:pt idx="411">0.024720288226724601</cx:pt>
          <cx:pt idx="412">-0.0011200972188645901</cx:pt>
          <cx:pt idx="413">-0.00182701300297592</cx:pt>
          <cx:pt idx="414">0.0155653977035934</cx:pt>
          <cx:pt idx="415">-0.00029531020100921602</cx:pt>
          <cx:pt idx="416">-0.0238544481141361</cx:pt>
          <cx:pt idx="417">-0.0098027830903012394</cx:pt>
          <cx:pt idx="418">-0.0047436637919907503</cx:pt>
          <cx:pt idx="419">-6.2657278392659504e-05</cx:pt>
          <cx:pt idx="420">0.00039096972179973897</cx:pt>
          <cx:pt idx="421">-0.00045567364015760301</cx:pt>
          <cx:pt idx="422">0.00028770586411790697</cx:pt>
          <cx:pt idx="423">0.00032125214666326102</cx:pt>
          <cx:pt idx="424">0.00580432289951346</cx:pt>
          <cx:pt idx="425">-0.011612295108105899</cx:pt>
          <cx:pt idx="426">-0.032078684673787702</cx:pt>
          <cx:pt idx="427">-0.00688084836631525</cx:pt>
          <cx:pt idx="428">0.0021260222546053802</cx:pt>
          <cx:pt idx="429">0.024153823473487799</cx:pt>
          <cx:pt idx="430">0.0095347915559812393</cx:pt>
          <cx:pt idx="431">0.0067011775052099702</cx:pt>
          <cx:pt idx="432">0.0141856573587778</cx:pt>
          <cx:pt idx="433">0.059200326478207103</cx:pt>
          <cx:pt idx="434">0.069771341380307203</cx:pt>
          <cx:pt idx="435">0.047662836812517297</cx:pt>
          <cx:pt idx="436">0.034384685544286399</cx:pt>
          <cx:pt idx="437">0.028040365154028399</cx:pt>
          <cx:pt idx="438">-0.00299854888563227</cx:pt>
          <cx:pt idx="439">-0.026356671331903898</cx:pt>
          <cx:pt idx="440">-0.036088725684991801</cx:pt>
          <cx:pt idx="441">-0.0065696480433485201</cx:pt>
          <cx:pt idx="442">0.026771982709880002</cx:pt>
          <cx:pt idx="443">-0.0072872104064616002</cx:pt>
          <cx:pt idx="444">-0.018784952806936199</cx:pt>
          <cx:pt idx="445">-0.0097770187384203008</cx:pt>
          <cx:pt idx="446">-0.00162468705943883</cx:pt>
          <cx:pt idx="447">0.00038317785633028902</cx:pt>
          <cx:pt idx="448">-0.000547305435869455</cx:pt>
          <cx:pt idx="449">-3.6328521989878698e-05</cx:pt>
          <cx:pt idx="450">-0.00057718139153695104</cx:pt>
          <cx:pt idx="451">-0.0039032485353340499</cx:pt>
          <cx:pt idx="452">-0.00403086741656755</cx:pt>
          <cx:pt idx="453">-0.019280479878694998</cx:pt>
          <cx:pt idx="454">-0.015280366497256601</cx:pt>
          <cx:pt idx="455">-0.016406910961285499</cx:pt>
          <cx:pt idx="456">-0.0101051858396419</cx:pt>
          <cx:pt idx="457">-0.0103880019571281</cx:pt>
          <cx:pt idx="458">-0.011941406746865999</cx:pt>
          <cx:pt idx="459">-0.000191078342609226</cx:pt>
          <cx:pt idx="460">0.040947924269701702</cx:pt>
          <cx:pt idx="461">0.050068252574039303</cx:pt>
          <cx:pt idx="462">0.040670930473501503</cx:pt>
          <cx:pt idx="463">0.035140731302165398</cx:pt>
          <cx:pt idx="464">0.023137396403498101</cx:pt>
          <cx:pt idx="465">-0.011186430109873901</cx:pt>
          <cx:pt idx="466">-0.024576213972996301</cx:pt>
          <cx:pt idx="467">-0.033550834889928501</cx:pt>
          <cx:pt idx="468">-0.032367220854103998</cx:pt>
          <cx:pt idx="469">-0.0131179333581345</cx:pt>
          <cx:pt idx="470">0.0147756103702363</cx:pt>
          <cx:pt idx="471">-0.0016109505526148201</cx:pt>
          <cx:pt idx="472">-0.014762787699849501</cx:pt>
          <cx:pt idx="473">-0.0119362370027685</cx:pt>
          <cx:pt idx="474">-0.0049478936819034704</cx:pt>
          <cx:pt idx="475">-0.00083451497928359103</cx:pt>
          <cx:pt idx="476">0.00055467870505435102</cx:pt>
          <cx:pt idx="477">-0.00091167571031112895</cx:pt>
          <cx:pt idx="478">-0.00078364516228481397</cx:pt>
          <cx:pt idx="479">-0.0065569651113627303</cx:pt>
          <cx:pt idx="480">-0.0144387278033139</cx:pt>
          <cx:pt idx="481">-0.0221739066334905</cx:pt>
          <cx:pt idx="482">-0.021800578638400001</cx:pt>
          <cx:pt idx="483">-0.0247398428136862</cx:pt>
          <cx:pt idx="484">-0.024907064180129199</cx:pt>
          <cx:pt idx="485">-0.048048285385878298</cx:pt>
          <cx:pt idx="486">-0.047972911487820798</cx:pt>
          <cx:pt idx="487">7.9559361997921305e-05</cx:pt>
          <cx:pt idx="488">0.010887916409415299</cx:pt>
          <cx:pt idx="489">0.0124881834387607</cx:pt>
          <cx:pt idx="490">-0.00056541691190430804</cx:pt>
          <cx:pt idx="491">-0.0086210407620856203</cx:pt>
          <cx:pt idx="492">-0.017224299045497299</cx:pt>
          <cx:pt idx="493">-0.043013002876922099</cx:pt>
          <cx:pt idx="494">-0.033647087961073199</cx:pt>
          <cx:pt idx="495">-0.043221542597864003</cx:pt>
          <cx:pt idx="496">-0.020674539434577401</cx:pt>
          <cx:pt idx="497">-0.0015454821543631799</cx:pt>
          <cx:pt idx="498">0.0089980782529531702</cx:pt>
          <cx:pt idx="499">-0.00032808576205812899</cx:pt>
          <cx:pt idx="500">-0.0087062784165738306</cx:pt>
          <cx:pt idx="501">-0.0023837990966103098</cx:pt>
          <cx:pt idx="502">-0.00066300809472668199</cx:pt>
          <cx:pt idx="503">4.5959968920931699e-05</cx:pt>
          <cx:pt idx="504">-0.00048328886050450398</cx:pt>
          <cx:pt idx="505">-0.00018733597318664201</cx:pt>
          <cx:pt idx="506">-0.00080025847729075399</cx:pt>
          <cx:pt idx="507">-0.0085351899026778495</cx:pt>
          <cx:pt idx="508">-0.021483377573498399</cx:pt>
          <cx:pt idx="509">-0.0124773928243669</cx:pt>
          <cx:pt idx="510">-0.018053810657223699</cx:pt>
          <cx:pt idx="511">-0.041508187877792202</cx:pt>
          <cx:pt idx="512">-0.056153127132337</cx:pt>
          <cx:pt idx="513">-0.070889579926401394</cx:pt>
          <cx:pt idx="514">-0.043956672455345402</cx:pt>
          <cx:pt idx="515">-0.0147782518479538</cx:pt>
          <cx:pt idx="516">-0.018842035469122501</cx:pt>
          <cx:pt idx="517">0.0102971240515268</cx:pt>
          <cx:pt idx="518">-0.0106714709508986</cx:pt>
          <cx:pt idx="519">-0.029918852777926899</cx:pt>
          <cx:pt idx="520">-0.0220396112886341</cx:pt>
          <cx:pt idx="521">-0.038202995046476999</cx:pt>
          <cx:pt idx="522">-0.0345749882964577</cx:pt>
          <cx:pt idx="523">-0.055391800619091297</cx:pt>
          <cx:pt idx="524">-0.019117777397894099</cx:pt>
          <cx:pt idx="525">-0.0108193595457281</cx:pt>
          <cx:pt idx="526">-0.0146484466461785</cx:pt>
          <cx:pt idx="527">-0.018862788576983099</cx:pt>
          <cx:pt idx="528">-0.0115944529783715</cx:pt>
          <cx:pt idx="529">-0.0027498887859895198</cx:pt>
          <cx:pt idx="530">0.0019977493970962401</cx:pt>
          <cx:pt idx="531">-0.00010298299136852199</cx:pt>
          <cx:pt idx="532">0.00021172324051936401</cx:pt>
          <cx:pt idx="533">2.8788061148642701e-05</cx:pt>
          <cx:pt idx="534">-8.3159289478135101e-05</cx:pt>
          <cx:pt idx="535">-0.0079044023668619103</cx:pt>
          <cx:pt idx="536">-0.0117191219733833</cx:pt>
          <cx:pt idx="537">-0.0083702318374953392</cx:pt>
          <cx:pt idx="538">-0.0031332024598290202</cx:pt>
          <cx:pt idx="539">-0.032228685238332201</cx:pt>
          <cx:pt idx="540">-0.051062546063955799</cx:pt>
          <cx:pt idx="541">-0.055818948300914502</cx:pt>
          <cx:pt idx="542">-0.053858712246107401</cx:pt>
          <cx:pt idx="543">-0.052169436565632103</cx:pt>
          <cx:pt idx="544">-0.033371323527906498</cx:pt>
          <cx:pt idx="545">-0.037690265506471102</cx:pt>
          <cx:pt idx="546">-0.028818298416872602</cx:pt>
          <cx:pt idx="547">-0.00270053679045378</cx:pt>
          <cx:pt idx="548">-0.024338659418201299</cx:pt>
          <cx:pt idx="549">-0.0239470734302368</cx:pt>
          <cx:pt idx="550">-0.036382357425860302</cx:pt>
          <cx:pt idx="551">-0.0348456534506403</cx:pt>
          <cx:pt idx="552">-0.035590407259812898</cx:pt>
          <cx:pt idx="553">-0.0264875716507528</cx:pt>
          <cx:pt idx="554">-0.0250366949534588</cx:pt>
          <cx:pt idx="555">-0.016906786116519999</cx:pt>
          <cx:pt idx="556">-0.011742965529958901</cx:pt>
          <cx:pt idx="557">-0.0046006676294761796</cx:pt>
          <cx:pt idx="558">-0.00068432194612546302</cx:pt>
          <cx:pt idx="559">0.00063112038659738701</cx:pt>
          <cx:pt idx="560">0.000291430242274335</cx:pt>
          <cx:pt idx="561">-7.1699257544658105e-05</cx:pt>
          <cx:pt idx="562">-0.0011093914358255299</cx:pt>
          <cx:pt idx="563">-0.0078585798136028492</cx:pt>
          <cx:pt idx="564">-0.004929690963272</cx:pt>
          <cx:pt idx="565">0.0030124814599127902</cx:pt>
          <cx:pt idx="566">-0.00072645561362092402</cx:pt>
          <cx:pt idx="567">-0.0052969522145406003</cx:pt>
          <cx:pt idx="568">-0.024493371655210101</cx:pt>
          <cx:pt idx="569">-0.045033869367853398</cx:pt>
          <cx:pt idx="570">-0.032523654748049302</cx:pt>
          <cx:pt idx="571">-0.016078859830390702</cx:pt>
          <cx:pt idx="572">-0.016851600827130001</cx:pt>
          <cx:pt idx="573">-0.029829625247240199</cx:pt>
          <cx:pt idx="574">-0.015427892474827801</cx:pt>
          <cx:pt idx="575">0.00751547635854062</cx:pt>
          <cx:pt idx="576">-0.013650705344678901</cx:pt>
          <cx:pt idx="577">-0.0177417200885619</cx:pt>
          <cx:pt idx="578">-0.013908833151570901</cx:pt>
          <cx:pt idx="579">-0.0098415091316425597</cx:pt>
          <cx:pt idx="580">-0.025361162835467702</cx:pt>
          <cx:pt idx="581">-0.014165802965899</cx:pt>
          <cx:pt idx="582">-0.0049242853756583903</cx:pt>
          <cx:pt idx="583">-0.0087139607423826499</cx:pt>
          <cx:pt idx="584">-0.0084372838689116998</cx:pt>
          <cx:pt idx="585">-0.0085129556928721806</cx:pt>
          <cx:pt idx="586">2.55839809501995e-05</cx:pt>
          <cx:pt idx="587">-0.00028170244376852702</cx:pt>
          <cx:pt idx="588">-0.00053708983024139704</cx:pt>
          <cx:pt idx="589">4.0911759909263297e-05</cx:pt>
          <cx:pt idx="590">-0.00039968264256585198</cx:pt>
          <cx:pt idx="591">-0.0043919929461035297</cx:pt>
          <cx:pt idx="592">0.0031138535597153901</cx:pt>
          <cx:pt idx="593">0.012813224055218</cx:pt>
          <cx:pt idx="594">0.026240717749936499</cx:pt>
          <cx:pt idx="595">0.032350040076435799</cx:pt>
          <cx:pt idx="596">0.0253809719103315</cx:pt>
          <cx:pt idx="597">0.013974574045234001</cx:pt>
          <cx:pt idx="598">0.024022420678771101</cx:pt>
          <cx:pt idx="599">0.021212616016028401</cx:pt>
          <cx:pt idx="600">0.00521823442212136</cx:pt>
          <cx:pt idx="601">-0.029711539753383399</cx:pt>
          <cx:pt idx="602">-0.00758271072784496</cx:pt>
          <cx:pt idx="603">0.016181280029353401</cx:pt>
          <cx:pt idx="604">-0.0099623981800584308</cx:pt>
          <cx:pt idx="605">-0.027759163238390099</cx:pt>
          <cx:pt idx="606">-0.023854912874489698</cx:pt>
          <cx:pt idx="607">-0.029738414531449601</cx:pt>
          <cx:pt idx="608">-0.0135304484418743</cx:pt>
          <cx:pt idx="609">-0.012654747819299201</cx:pt>
          <cx:pt idx="610">-0.013450339838173</cx:pt>
          <cx:pt idx="611">-0.0130286730510017</cx:pt>
          <cx:pt idx="612">-0.0087917913130879499</cx:pt>
          <cx:pt idx="613">-0.0072127112346333701</cx:pt>
          <cx:pt idx="614">-0.00219545727745792</cx:pt>
          <cx:pt idx="615">-7.9558201776133995e-05</cx:pt>
          <cx:pt idx="616">-6.1246746812658795e-05</cx:pt>
          <cx:pt idx="617">-5.4654394694283498e-05</cx:pt>
          <cx:pt idx="618">-0.0013174449441140899</cx:pt>
          <cx:pt idx="619">-0.0050923401769535004</cx:pt>
          <cx:pt idx="620">0.0053911963825314701</cx:pt>
          <cx:pt idx="621">0.020549051135276601</cx:pt>
          <cx:pt idx="622">0.039972275777006898</cx:pt>
          <cx:pt idx="623">0.049600897819548601</cx:pt>
          <cx:pt idx="624">0.042648981095603403</cx:pt>
          <cx:pt idx="625">0.033358592825415097</cx:pt>
          <cx:pt idx="626">0.040677199867602098</cx:pt>
          <cx:pt idx="627">0.036478899505522203</cx:pt>
          <cx:pt idx="628">0.0084642047286246896</cx:pt>
          <cx:pt idx="629">0.0078935045967730606</cx:pt>
          <cx:pt idx="630">0.0251628406013421</cx:pt>
          <cx:pt idx="631">0.0117446201410782</cx:pt>
          <cx:pt idx="632">-0.0266892550707644</cx:pt>
          <cx:pt idx="633">-0.043524152744400801</cx:pt>
          <cx:pt idx="634">-0.042943109957517198</cx:pt>
          <cx:pt idx="635">-0.034949855469512001</cx:pt>
          <cx:pt idx="636">-0.0271710851309463</cx:pt>
          <cx:pt idx="637">-0.023272425011465901</cx:pt>
          <cx:pt idx="638">-0.015315177952854199</cx:pt>
          <cx:pt idx="639">-0.015147271866331699</cx:pt>
          <cx:pt idx="640">-0.0062980062654215199</cx:pt>
          <cx:pt idx="641">-0.0044312123190856298</cx:pt>
          <cx:pt idx="642">-0.00043928327440507597</cx:pt>
          <cx:pt idx="643">0.00031853566096118699</cx:pt>
          <cx:pt idx="644">5.5092401726392102e-05</cx:pt>
          <cx:pt idx="645">-0.000236619908832842</cx:pt>
          <cx:pt idx="646">-0.00035378468914650402</cx:pt>
          <cx:pt idx="647">-0.0066487019298783799</cx:pt>
          <cx:pt idx="648">-0.0068809157000628302</cx:pt>
          <cx:pt idx="649">0.0074922793507806104</cx:pt>
          <cx:pt idx="650">0.0287501515733612</cx:pt>
          <cx:pt idx="651">0.027589857734960199</cx:pt>
          <cx:pt idx="652">0.027551626153053101</cx:pt>
          <cx:pt idx="653">0.021208799472720301</cx:pt>
          <cx:pt idx="654">0.016267345987660099</cx:pt>
          <cx:pt idx="655">0.0093097041101590505</cx:pt>
          <cx:pt idx="656">0.0128049604970324</cx:pt>
          <cx:pt idx="657">0.0376239409339321</cx:pt>
          <cx:pt idx="658">0.0079780064771764799</cx:pt>
          <cx:pt idx="659">-0.0074226005015876704</cx:pt>
          <cx:pt idx="660">-0.026319853031456199</cx:pt>
          <cx:pt idx="661">-0.044128166855290203</cx:pt>
          <cx:pt idx="662">-0.038787456786727098</cx:pt>
          <cx:pt idx="663">-0.034042564945797299</cx:pt>
          <cx:pt idx="664">-0.022837331029013402</cx:pt>
          <cx:pt idx="665">-0.0089206260568188804</cx:pt>
          <cx:pt idx="666">-0.010172853114047999</cx:pt>
          <cx:pt idx="667">-0.0116728453566033</cx:pt>
          <cx:pt idx="668">-0.0018638390867054299</cx:pt>
          <cx:pt idx="669">-0.00095474856331645701</cx:pt>
          <cx:pt idx="670">0.00023846081686887901</cx:pt>
          <cx:pt idx="671">0.000217634764835218</cx:pt>
          <cx:pt idx="672">-4.51219807762224e-05</cx:pt>
          <cx:pt idx="673">0.00052570645014454796</cx:pt>
          <cx:pt idx="674">-0.00084826975750158004</cx:pt>
          <cx:pt idx="675">-0.00060448208390082297</cx:pt>
          <cx:pt idx="676">-0.000179629923208252</cx:pt>
          <cx:pt idx="677">0.0058246498026016998</cx:pt>
          <cx:pt idx="678">0.010176653668674001</cx:pt>
          <cx:pt idx="679">0.0085330982096775004</cx:pt>
          <cx:pt idx="680">0.0183297738434487</cx:pt>
          <cx:pt idx="681">0.0063725004049361399</cx:pt>
          <cx:pt idx="682">0.0118139462872404</cx:pt>
          <cx:pt idx="683">0.0022672116142881502</cx:pt>
          <cx:pt idx="684">-0.0073722381825312398</cx:pt>
          <cx:pt idx="685">0.0087080070873098697</cx:pt>
          <cx:pt idx="686">-0.010031484519965999</cx:pt>
          <cx:pt idx="687">-0.0053654438917004697</cx:pt>
          <cx:pt idx="688">-0.024950498076266502</cx:pt>
          <cx:pt idx="689">-0.043326547084328301</cx:pt>
          <cx:pt idx="690">-0.036927433737141101</cx:pt>
          <cx:pt idx="691">-0.015703540457051</cx:pt>
          <cx:pt idx="692">-0.0083345813116046993</cx:pt>
          <cx:pt idx="693">-0.0067001236382128399</cx:pt>
          <cx:pt idx="694">-0.0070182735929075297</cx:pt>
          <cx:pt idx="695">-0.0042014144971051302</cx:pt>
          <cx:pt idx="696">-0.00359979136633903</cx:pt>
          <cx:pt idx="697">-0.00076377199140536796</cx:pt>
          <cx:pt idx="698">-0.00046687654258222098</cx:pt>
          <cx:pt idx="699">-0.00053612692893069804</cx:pt>
          <cx:pt idx="700">0.00056698375373828204</cx:pt>
          <cx:pt idx="701">0.000433909605552884</cx:pt>
          <cx:pt idx="702">-0.00056927185932446802</cx:pt>
          <cx:pt idx="703">0.00029612915433566698</cx:pt>
          <cx:pt idx="704">0.00185072150186265</cx:pt>
          <cx:pt idx="705">0.0059202329037417499</cx:pt>
          <cx:pt idx="706">-0.0035112687634800801</cx:pt>
          <cx:pt idx="707">-0.00043854455713106499</cx:pt>
          <cx:pt idx="708">0.012662687350391199</cx:pt>
          <cx:pt idx="709">0.0110218466548727</cx:pt>
          <cx:pt idx="710">-0.0047989519021851904</cx:pt>
          <cx:pt idx="711">-0.0033866137138279201</cx:pt>
          <cx:pt idx="712">-0.0085288418891741897</cx:pt>
          <cx:pt idx="713">-0.0067607629244261797</cx:pt>
          <cx:pt idx="714">0.0011055205877553299</cx:pt>
          <cx:pt idx="715">-0.017280742335651599</cx:pt>
          <cx:pt idx="716">-0.0149490295308167</cx:pt>
          <cx:pt idx="717">-0.018732128052934199</cx:pt>
          <cx:pt idx="718">-0.012186326999061199</cx:pt>
          <cx:pt idx="719">-0.00342383962478341</cx:pt>
          <cx:pt idx="720">0.000222930490563419</cx:pt>
          <cx:pt idx="721">-0.0015799881347704</cx:pt>
          <cx:pt idx="722">-0.0025238211739382599</cx:pt>
          <cx:pt idx="723">-0.0021527524110074299</cx:pt>
          <cx:pt idx="724">-0.0017353953162249701</cx:pt>
          <cx:pt idx="725">7.5692604276500494e-05</cx:pt>
          <cx:pt idx="726">-0.00062318001623181405</cx:pt>
          <cx:pt idx="727">-0.000306823793532835</cx:pt>
          <cx:pt idx="728">-2.5390078864242799e-05</cx:pt>
          <cx:pt idx="729">-0.00017112189299826999</cx:pt>
          <cx:pt idx="730">-0.00038890064604823099</cx:pt>
          <cx:pt idx="731">0.00046367288004362</cx:pt>
          <cx:pt idx="732">0.00020485568028345499</cx:pt>
          <cx:pt idx="733">-0.00045731718824820901</cx:pt>
          <cx:pt idx="734">0.0018887602202847301</cx:pt>
          <cx:pt idx="735">0.0047810795223538803</cx:pt>
          <cx:pt idx="736">0.0089261872661738108</cx:pt>
          <cx:pt idx="737">0.0105858766789704</cx:pt>
          <cx:pt idx="738">0.0072005586065090402</cx:pt>
          <cx:pt idx="739">0.0048810761454719598</cx:pt>
          <cx:pt idx="740">0.0046374934099770596</cx:pt>
          <cx:pt idx="741">0.0075924565638588</cx:pt>
          <cx:pt idx="742">0.015148747915131201</cx:pt>
          <cx:pt idx="743">0.014272481533313</cx:pt>
          <cx:pt idx="744">0.011452101570996499</cx:pt>
          <cx:pt idx="745">0.0095021891316241693</cx:pt>
          <cx:pt idx="746">0.0101500333522301</cx:pt>
          <cx:pt idx="747">0.0062367551741276898</cx:pt>
          <cx:pt idx="748">0.0035151851667013698</cx:pt>
          <cx:pt idx="749">0.00095359160021898795</cx:pt>
          <cx:pt idx="750">0.000321262978413496</cx:pt>
          <cx:pt idx="751">-0.00016759541601893801</cx:pt>
          <cx:pt idx="752">-0.00018576489627029099</cx:pt>
          <cx:pt idx="753">6.8458480103272406e-05</cx:pt>
          <cx:pt idx="754">-0.00028908604347747003</cx:pt>
          <cx:pt idx="755">-0.00038244415142468801</cx:pt>
          <cx:pt idx="756">0.000241842194760472</cx:pt>
          <cx:pt idx="757">0.00052622905726570804</cx:pt>
          <cx:pt idx="758">0.00032203516559634602</cx:pt>
          <cx:pt idx="759">-0.000118989166996942</cx:pt>
          <cx:pt idx="760">-0.00081479973497094798</cx:pt>
          <cx:pt idx="761">-0.00018198170406807899</cx:pt>
          <cx:pt idx="762">0.00048833605759868702</cx:pt>
          <cx:pt idx="763">0.000479633746004024</cx:pt>
          <cx:pt idx="764">0.00089163445481216805</cx:pt>
          <cx:pt idx="765">-0.000130765310853396</cx:pt>
          <cx:pt idx="766">0.000101520568464728</cx:pt>
          <cx:pt idx="767">0.00090606132921498502</cx:pt>
          <cx:pt idx="768">0.0010550960648678801</cx:pt>
          <cx:pt idx="769">0.00089613178812643997</cx:pt>
          <cx:pt idx="770">0.00348327301431823</cx:pt>
          <cx:pt idx="771">0.00224888275544063</cx:pt>
          <cx:pt idx="772">0.00061143229501059502</cx:pt>
          <cx:pt idx="773">0.00126173317089463</cx:pt>
          <cx:pt idx="774">0.0031803154071984399</cx:pt>
          <cx:pt idx="775">0.00114685326213274</cx:pt>
          <cx:pt idx="776">0.00042292924368487198</cx:pt>
          <cx:pt idx="777">-0.00025268349663757099</cx:pt>
          <cx:pt idx="778">0.00097255612196022498</cx:pt>
          <cx:pt idx="779">-0.00032597210171659701</cx:pt>
          <cx:pt idx="780">-0.000103269356610959</cx:pt>
          <cx:pt idx="781">-0.00013883069766115199</cx:pt>
          <cx:pt idx="782">0.00058127208472756999</cx:pt>
          <cx:pt idx="783">0.00044107856042728701</cx:pt>
        </cx:lvl>
      </cx:numDim>
    </cx:data>
    <cx:data id="3">
      <cx:numDim type="val">
        <cx:f>'001_WA_F - 副本'!$D$1:$D$784</cx:f>
        <cx:lvl ptCount="784" formatCode="G/通用格式">
          <cx:pt idx="0">-0.00025042030327062102</cx:pt>
          <cx:pt idx="1">0.000470134141004343</cx:pt>
          <cx:pt idx="2">-6.8212923998496806e-05</cx:pt>
          <cx:pt idx="3">0.00039788414106643201</cx:pt>
          <cx:pt idx="4">0.00021961986159034499</cx:pt>
          <cx:pt idx="5">-0.00101583772225495</cx:pt>
          <cx:pt idx="6">0.00061039712247049104</cx:pt>
          <cx:pt idx="7">-0.00029277366366156898</cx:pt>
          <cx:pt idx="8">0.00057272476830544296</cx:pt>
          <cx:pt idx="9">0.00044528322214670098</cx:pt>
          <cx:pt idx="10">0.00038141636158040801</cx:pt>
          <cx:pt idx="11">0.00025581492269553298</cx:pt>
          <cx:pt idx="12">-0.00029603493678416698</cx:pt>
          <cx:pt idx="13">-0.00063083825583794598</cx:pt>
          <cx:pt idx="14">0.00033373656518990801</cx:pt>
          <cx:pt idx="15">0.00045812652407403699</cx:pt>
          <cx:pt idx="16">0.00041912482544876999</cx:pt>
          <cx:pt idx="17">0.00021676649678067499</cx:pt>
          <cx:pt idx="18">0.00042796003196559398</cx:pt>
          <cx:pt idx="19">-0.00084938776265830603</cx:pt>
          <cx:pt idx="20">-0.000435327927928522</cx:pt>
          <cx:pt idx="21">-0.00041496175678805598</cx:pt>
          <cx:pt idx="22">0.00017974074809829</cx:pt>
          <cx:pt idx="23">0.00035764693476668299</cx:pt>
          <cx:pt idx="24">-0.000112946616908038</cx:pt>
          <cx:pt idx="25">-0.00030825732353928302</cx:pt>
          <cx:pt idx="26">0.00034477469258442802</cx:pt>
          <cx:pt idx="27">-0.00010925596018237</cx:pt>
          <cx:pt idx="28">0.00063653411357360702</cx:pt>
          <cx:pt idx="29">-0.00022192106407016601</cx:pt>
          <cx:pt idx="30">0.00016696948798166299</cx:pt>
          <cx:pt idx="31">-0.00042513600273462698</cx:pt>
          <cx:pt idx="32">-0.00027557419824555902</cx:pt>
          <cx:pt idx="33">-0.00028461954681395399</cx:pt>
          <cx:pt idx="34">0.00039587189758728402</cx:pt>
          <cx:pt idx="35">4.2394587750644901e-05</cx:pt>
          <cx:pt idx="36">-6.8142212704870602e-05</cx:pt>
          <cx:pt idx="37">3.2440217542857899e-06</cx:pt>
          <cx:pt idx="38">-0.00082076053525890601</cx:pt>
          <cx:pt idx="39">-0.00273131565991896</cx:pt>
          <cx:pt idx="40">-0.00033311894396172701</cx:pt>
          <cx:pt idx="41">0.00017983999270746801</cx:pt>
          <cx:pt idx="42">3.0150859910530499e-05</cx:pt>
          <cx:pt idx="43">-0.00052841177166428196</cx:pt>
          <cx:pt idx="44">0.0024143431328252098</cx:pt>
          <cx:pt idx="45">0.000705623462313318</cx:pt>
          <cx:pt idx="46">-0.00059854262420624895</cx:pt>
          <cx:pt idx="47">-0.00072818294115752102</cx:pt>
          <cx:pt idx="48">-0.0020320078169578401</cx:pt>
          <cx:pt idx="49">-0.0037747946096777902</cx:pt>
          <cx:pt idx="50">-0.00063415286573064496</cx:pt>
          <cx:pt idx="51">-0.00016058982144287701</cx:pt>
          <cx:pt idx="52">0.000479880899091923</cx:pt>
          <cx:pt idx="53">-6.0600843734119703e-05</cx:pt>
          <cx:pt idx="54">-0.000194268422975991</cx:pt>
          <cx:pt idx="55">-0.000107257271144066</cx:pt>
          <cx:pt idx="56">-5.5219910595872097e-05</cx:pt>
          <cx:pt idx="57">-0.00019262689184584901</cx:pt>
          <cx:pt idx="58">7.0146751025171796e-05</cx:pt>
          <cx:pt idx="59">-0.00027680394611640901</cx:pt>
          <cx:pt idx="60">-0.00083340482358216996</cx:pt>
          <cx:pt idx="61">0.00066082537256374296</cx:pt>
          <cx:pt idx="62">-0.00018773048713763299</cx:pt>
          <cx:pt idx="63">0.00055935278800522503</cx:pt>
          <cx:pt idx="64">-0.00080605069135322803</cx:pt>
          <cx:pt idx="65">-0.000297173927218125</cx:pt>
          <cx:pt idx="66">-0.0050078829166291501</cx:pt>
          <cx:pt idx="67">-0.0039615682643698398</cx:pt>
          <cx:pt idx="68">0.00770418195154789</cx:pt>
          <cx:pt idx="69">0.010748868229250599</cx:pt>
          <cx:pt idx="70">0.0032979141252005</cx:pt>
          <cx:pt idx="71">0.0079208338050934801</cx:pt>
          <cx:pt idx="72">0.019322281497185199</cx:pt>
          <cx:pt idx="73">0.0080010440489809292</cx:pt>
          <cx:pt idx="74">-0.0092497407672802994</cx:pt>
          <cx:pt idx="75">-0.016326332308904401</cx:pt>
          <cx:pt idx="76">-0.0062224729073230498</cx:pt>
          <cx:pt idx="77">-0.010566532901104601</cx:pt>
          <cx:pt idx="78">-0.0062602831065275899</cx:pt>
          <cx:pt idx="79">-0.0014389610888602699</cx:pt>
          <cx:pt idx="80">-0.00028530287023874302</cx:pt>
          <cx:pt idx="81">-0.00067266913887900105</cx:pt>
          <cx:pt idx="82">-0.00061970190859175799</cx:pt>
          <cx:pt idx="83">-0.000332403101184066</cx:pt>
          <cx:pt idx="84">0.00026170229415006899</cx:pt>
          <cx:pt idx="85">-0.000110152861694788</cx:pt>
          <cx:pt idx="86">0.00019091272832729301</cx:pt>
          <cx:pt idx="87">-8.8909274255092607e-05</cx:pt>
          <cx:pt idx="88">-0.00078179161037737397</cx:pt>
          <cx:pt idx="89">-0.00179896085813318</cx:pt>
          <cx:pt idx="90">-0.0014272373101011501</cx:pt>
          <cx:pt idx="91">0.00069457314688129497</cx:pt>
          <cx:pt idx="92">0.000424609464867691</cx:pt>
          <cx:pt idx="93">0.00191298490314685</cx:pt>
          <cx:pt idx="94">0.0032124664314551101</cx:pt>
          <cx:pt idx="95">0.019119817256851399</cx:pt>
          <cx:pt idx="96">0.0353696873175579</cx:pt>
          <cx:pt idx="97">0.022726989782536601</cx:pt>
          <cx:pt idx="98">0.021072435035509301</cx:pt>
          <cx:pt idx="99">0.028473071426840101</cx:pt>
          <cx:pt idx="100">0.054723681541039598</cx:pt>
          <cx:pt idx="101">0.049228582134860602</cx:pt>
          <cx:pt idx="102">0.027704790956689498</cx:pt>
          <cx:pt idx="103">0.0034937287530804502</cx:pt>
          <cx:pt idx="104">-0.0125696300566135</cx:pt>
          <cx:pt idx="105">-0.026239909360809499</cx:pt>
          <cx:pt idx="106">-0.017257109279241799</cx:pt>
          <cx:pt idx="107">-0.0116245554444803</cx:pt>
          <cx:pt idx="108">-0.0046599613961029298</cx:pt>
          <cx:pt idx="109">0.00157827204035238</cx:pt>
          <cx:pt idx="110">0.000225970632899036</cx:pt>
          <cx:pt idx="111">6.1793839917507096e-05</cx:pt>
          <cx:pt idx="112">0.00057434563523332002</cx:pt>
          <cx:pt idx="113">0.000291334906942904</cx:pt>
          <cx:pt idx="114">6.8613286328489607e-05</cx:pt>
          <cx:pt idx="115">-4.7672984274833398e-05</cx:pt>
          <cx:pt idx="116">-0.0010060333850865301</cx:pt>
          <cx:pt idx="117">-0.0031973886339711302</cx:pt>
          <cx:pt idx="118">0.0037036593523336299</cx:pt>
          <cx:pt idx="119">0.0076300322993240596</cx:pt>
          <cx:pt idx="120">0.00641087150351653</cx:pt>
          <cx:pt idx="121">0.0182578214396617</cx:pt>
          <cx:pt idx="122">0.040018837813680597</cx:pt>
          <cx:pt idx="123">0.0313973441828811</cx:pt>
          <cx:pt idx="124">0.020095691062999198</cx:pt>
          <cx:pt idx="125">0.00421938958090379</cx:pt>
          <cx:pt idx="126">0.034351344273732001</cx:pt>
          <cx:pt idx="127">0.063414203538200001</cx:pt>
          <cx:pt idx="128">0.115265532632816</cx:pt>
          <cx:pt idx="129">0.11909054416758599</cx:pt>
          <cx:pt idx="130">0.093567509879521005</cx:pt>
          <cx:pt idx="131">0.069056889616295303</cx:pt>
          <cx:pt idx="132">0.054562218160384902</cx:pt>
          <cx:pt idx="133">0.0052005057297640099</cx:pt>
          <cx:pt idx="134">-0.0040019576595038504</cx:pt>
          <cx:pt idx="135">-0.026737590120089399</cx:pt>
          <cx:pt idx="136">-0.0205627130623839</cx:pt>
          <cx:pt idx="137">-0.0028973098210663501</cx:pt>
          <cx:pt idx="138">-0.0018985216005774901</cx:pt>
          <cx:pt idx="139">-0.00198998665996302</cx:pt>
          <cx:pt idx="140">6.2115907976483304e-05</cx:pt>
          <cx:pt idx="141">0.00085204129813077104</cx:pt>
          <cx:pt idx="142">-8.6454008017265206e-05</cx:pt>
          <cx:pt idx="143">-0.00077252260364748496</cx:pt>
          <cx:pt idx="144">-0.0022436846202733601</cx:pt>
          <cx:pt idx="145">-0.0047343328944924297</cx:pt>
          <cx:pt idx="146">0.0030437285196727301</cx:pt>
          <cx:pt idx="147">0.0084949220693019394</cx:pt>
          <cx:pt idx="148">-0.0010514405871129499</cx:pt>
          <cx:pt idx="149">0.018044778023474602</cx:pt>
          <cx:pt idx="150">0.024697330345577102</cx:pt>
          <cx:pt idx="151">0.0153498150698893</cx:pt>
          <cx:pt idx="152">0.0375734742957438</cx:pt>
          <cx:pt idx="153">0.0186075376184404</cx:pt>
          <cx:pt idx="154">0.0064647255442696798</cx:pt>
          <cx:pt idx="155">0.060136390138455099</cx:pt>
          <cx:pt idx="156">0.12654079045113401</cx:pt>
          <cx:pt idx="157">0.0724300473675345</cx:pt>
          <cx:pt idx="158">0.066717553846687594</cx:pt>
          <cx:pt idx="159">0.065957106907119603</cx:pt>
          <cx:pt idx="160">0.051911785794528501</cx:pt>
          <cx:pt idx="161">0.0619587583884256</cx:pt>
          <cx:pt idx="162">0.029936235719545901</cx:pt>
          <cx:pt idx="163">0.0065203648252858898</cx:pt>
          <cx:pt idx="164">-0.0095964186257104303</cx:pt>
          <cx:pt idx="165">-0.012494196031382699</cx:pt>
          <cx:pt idx="166">-0.0071885452132869499</cx:pt>
          <cx:pt idx="167">-0.0021677694707908</cx:pt>
          <cx:pt idx="168">0.00059632826325783797</cx:pt>
          <cx:pt idx="169">-0.000237447469231024</cx:pt>
          <cx:pt idx="170">-0.00109839574049817</cx:pt>
          <cx:pt idx="171">-0.00092935582476166899</cx:pt>
          <cx:pt idx="172">-0.00347662500223314</cx:pt>
          <cx:pt idx="173">0.00012428859338690701</cx:pt>
          <cx:pt idx="174">-0.0029888822478667202</cx:pt>
          <cx:pt idx="175">-0.0095167849135355202</cx:pt>
          <cx:pt idx="176">-0.032540776760897602</cx:pt>
          <cx:pt idx="177">0.011032533533779599</cx:pt>
          <cx:pt idx="178">0.011205554394693401</cx:pt>
          <cx:pt idx="179">0.013553530972736099</cx:pt>
          <cx:pt idx="180">0.0135923702298103</cx:pt>
          <cx:pt idx="181">-0.014483128211168201</cx:pt>
          <cx:pt idx="182">-0.0231321930988477</cx:pt>
          <cx:pt idx="183">-0.019624884977771501</cx:pt>
          <cx:pt idx="184">0.034325580376673402</cx:pt>
          <cx:pt idx="185">0.043009391653542103</cx:pt>
          <cx:pt idx="186">0.045652285967470001</cx:pt>
          <cx:pt idx="187">0.031226779080636799</cx:pt>
          <cx:pt idx="188">0.025686749495003901</cx:pt>
          <cx:pt idx="189">0.044267205889114897</cx:pt>
          <cx:pt idx="190">0.041524730403491097</cx:pt>
          <cx:pt idx="191">0.0080054988418186094</cx:pt>
          <cx:pt idx="192">0.0114775881111617</cx:pt>
          <cx:pt idx="193">-0.0098566812210243698</cx:pt>
          <cx:pt idx="194">-0.0016694414053217499</cx:pt>
          <cx:pt idx="195">-0.0011507134509067</cx:pt>
          <cx:pt idx="196">-8.5946604724290899e-05</cx:pt>
          <cx:pt idx="197">0.00050237379744605295</cx:pt>
          <cx:pt idx="198">-0.00034906028160034601</cx:pt>
          <cx:pt idx="199">0.000569461460813117</cx:pt>
          <cx:pt idx="200">-0.0063283681607643801</cx:pt>
          <cx:pt idx="201">-0.0134147592371888</cx:pt>
          <cx:pt idx="202">-0.016907907655491401</cx:pt>
          <cx:pt idx="203">-0.0276891847434124</cx:pt>
          <cx:pt idx="204">-0.0019356345030326801</cx:pt>
          <cx:pt idx="205">0.0150019849857438</cx:pt>
          <cx:pt idx="206">0.020422810828836901</cx:pt>
          <cx:pt idx="207">-0.0035285224382910099</cx:pt>
          <cx:pt idx="208">-0.046349966025174598</cx:pt>
          <cx:pt idx="209">-0.084855045441577404</cx:pt>
          <cx:pt idx="210">-0.065956977178477802</cx:pt>
          <cx:pt idx="211">-0.038943866389409998</cx:pt>
          <cx:pt idx="212">-0.0128090385964039</cx:pt>
          <cx:pt idx="213">0.025290348133446699</cx:pt>
          <cx:pt idx="214">0.046610596511676698</cx:pt>
          <cx:pt idx="215">0.0262480640237539</cx:pt>
          <cx:pt idx="216">0.016889928218614601</cx:pt>
          <cx:pt idx="217">0.0269542705121051</cx:pt>
          <cx:pt idx="218">0.054214692277770198</cx:pt>
          <cx:pt idx="219">0.018995069528548798</cx:pt>
          <cx:pt idx="220">0.018080033896904199</cx:pt>
          <cx:pt idx="221">-0.00036089624700316497</cx:pt>
          <cx:pt idx="222">-0.0026683415071827002</cx:pt>
          <cx:pt idx="223">-0.00030894354350389098</cx:pt>
          <cx:pt idx="224">0.00041701903984920101</cx:pt>
          <cx:pt idx="225">-0.00023269376712868199</cx:pt>
          <cx:pt idx="226">-0.00129501563616159</cx:pt>
          <cx:pt idx="227">-0.000695043057332369</cx:pt>
          <cx:pt idx="228">-0.011736548827885799</cx:pt>
          <cx:pt idx="229">-0.0230195251295515</cx:pt>
          <cx:pt idx="230">-0.030607300332940901</cx:pt>
          <cx:pt idx="231">-0.016538288852284401</cx:pt>
          <cx:pt idx="232">0.0057303510526120699</cx:pt>
          <cx:pt idx="233">-0.0015563881764689099</cx:pt>
          <cx:pt idx="234">-0.0135434367266303</cx:pt>
          <cx:pt idx="235">-0.051826072057823899</cx:pt>
          <cx:pt idx="236">-0.094842329266370096</cx:pt>
          <cx:pt idx="237">-0.10700105400731701</cx:pt>
          <cx:pt idx="238">-0.055274620846364399</cx:pt>
          <cx:pt idx="239">-0.033625129171276802</cx:pt>
          <cx:pt idx="240">-0.020482270787210499</cx:pt>
          <cx:pt idx="241">0.0136209151390639</cx:pt>
          <cx:pt idx="242">0.034808415838086498</cx:pt>
          <cx:pt idx="243">0.0118021002321542</cx:pt>
          <cx:pt idx="244">0.013872276298654699</cx:pt>
          <cx:pt idx="245">-0.00126897035754357</cx:pt>
          <cx:pt idx="246">0.048922934863140199</cx:pt>
          <cx:pt idx="247">0.047761198365899801</cx:pt>
          <cx:pt idx="248">0.00028828022533692899</cx:pt>
          <cx:pt idx="249">-0.0121171857541177</cx:pt>
          <cx:pt idx="250">-0.00060698346956065399</cx:pt>
          <cx:pt idx="251">0.00031445105682899999</cx:pt>
          <cx:pt idx="252">0.00071496196068941904</cx:pt>
          <cx:pt idx="253">-5.3419794357433399e-05</cx:pt>
          <cx:pt idx="254">-0.00045480782796803099</cx:pt>
          <cx:pt idx="255">4.9174328519019897e-05</cx:pt>
          <cx:pt idx="256">-0.0129832105266958</cx:pt>
          <cx:pt idx="257">-0.031512698370138197</cx:pt>
          <cx:pt idx="258">-0.036579817126247097</cx:pt>
          <cx:pt idx="259">-0.010638591461633999</cx:pt>
          <cx:pt idx="260">0.0067103744552914598</cx:pt>
          <cx:pt idx="261">-0.042950320446220602</cx:pt>
          <cx:pt idx="262">-0.045902662394331703</cx:pt>
          <cx:pt idx="263">-0.070790033674368702</cx:pt>
          <cx:pt idx="264">-0.0916994116570123</cx:pt>
          <cx:pt idx="265">-0.079845946237536602</cx:pt>
          <cx:pt idx="266">-0.0757973189995957</cx:pt>
          <cx:pt idx="267">-0.059850966130459801</cx:pt>
          <cx:pt idx="268">-0.0383201103104613</cx:pt>
          <cx:pt idx="269">-0.0072723832996848901</cx:pt>
          <cx:pt idx="270">0.0304910334551141</cx:pt>
          <cx:pt idx="271">-0.0033762609977738001</cx:pt>
          <cx:pt idx="272">-0.030742959538409699</cx:pt>
          <cx:pt idx="273">0.014459515785777199</cx:pt>
          <cx:pt idx="274">0.065431379946212398</cx:pt>
          <cx:pt idx="275">0.013151705266767099</cx:pt>
          <cx:pt idx="276">-0.024786452624608001</cx:pt>
          <cx:pt idx="277">-0.00373849133686155</cx:pt>
          <cx:pt idx="278">0.00036037434265647102</cx:pt>
          <cx:pt idx="279">-0.00030246651664181401</cx:pt>
          <cx:pt idx="280">-0.00051657733159072596</cx:pt>
          <cx:pt idx="281">-0.00030210328603112898</cx:pt>
          <cx:pt idx="282">-0.00011259337409188101</cx:pt>
          <cx:pt idx="283">-0.00090317606082267199</cx:pt>
          <cx:pt idx="284">-0.017906467319294399</cx:pt>
          <cx:pt idx="285">-0.041510337238195402</cx:pt>
          <cx:pt idx="286">-0.039594109814553399</cx:pt>
          <cx:pt idx="287">-0.026972496734542301</cx:pt>
          <cx:pt idx="288">-0.0181375450659658</cx:pt>
          <cx:pt idx="289">-0.034036640531769198</cx:pt>
          <cx:pt idx="290">-0.073732534813074693</cx:pt>
          <cx:pt idx="291">-0.072540243725159298</cx:pt>
          <cx:pt idx="292">-0.081429518440318205</cx:pt>
          <cx:pt idx="293">-0.056714461121185201</cx:pt>
          <cx:pt idx="294">-0.087991556966366694</cx:pt>
          <cx:pt idx="295">-0.080307660782821796</cx:pt>
          <cx:pt idx="296">0.0064487399916819</cx:pt>
          <cx:pt idx="297">0.0125568247925824</cx:pt>
          <cx:pt idx="298">-0.0049142669658839002</cx:pt>
          <cx:pt idx="299">-0.017467253577629901</cx:pt>
          <cx:pt idx="300">-0.0273792548456844</cx:pt>
          <cx:pt idx="301">0.0164008608221182</cx:pt>
          <cx:pt idx="302">0.034741244427856303</cx:pt>
          <cx:pt idx="303">-0.026358366787618</cx:pt>
          <cx:pt idx="304">-0.023223935009085501</cx:pt>
          <cx:pt idx="305">-0.00191718123131642</cx:pt>
          <cx:pt idx="306">-0.00028710967568097798</cx:pt>
          <cx:pt idx="307">0.00085578529004477202</cx:pt>
          <cx:pt idx="308">-0.00032206155096509202</cx:pt>
          <cx:pt idx="309">-0.00047140859659349302</cx:pt>
          <cx:pt idx="310">-0.0010386863713253999</cx:pt>
          <cx:pt idx="311">-0.0049874326840555596</cx:pt>
          <cx:pt idx="312">-0.025480446747959299</cx:pt>
          <cx:pt idx="313">-0.047888040228387198</cx:pt>
          <cx:pt idx="314">-0.035933032712831797</cx:pt>
          <cx:pt idx="315">-0.048262633658452202</cx:pt>
          <cx:pt idx="316">-0.034529105064957398</cx:pt>
          <cx:pt idx="317">-0.039612739819769503</cx:pt>
          <cx:pt idx="318">-0.039415805944101497</cx:pt>
          <cx:pt idx="319">-0.069183857639235596</cx:pt>
          <cx:pt idx="320">-0.077358395425535506</cx:pt>
          <cx:pt idx="321">-0.033359981922671998</cx:pt>
          <cx:pt idx="322">-0.059778210127533697</cx:pt>
          <cx:pt idx="323">-0.033984313294329098</cx:pt>
          <cx:pt idx="324">-0.029887693892233801</cx:pt>
          <cx:pt idx="325">-0.0153264207438857</cx:pt>
          <cx:pt idx="326">-0.045760936243392197</cx:pt>
          <cx:pt idx="327">-0.011375886532935</cx:pt>
          <cx:pt idx="328">0.0068400345951434797</cx:pt>
          <cx:pt idx="329">-0.0182976089449732</cx:pt>
          <cx:pt idx="330">0.0224091403034994</cx:pt>
          <cx:pt idx="331">-0.018028544260460699</cx:pt>
          <cx:pt idx="332">-0.022417271793130501</cx:pt>
          <cx:pt idx="333">-0.0021554232069983499</cx:pt>
          <cx:pt idx="334">-0.000112475054502137</cx:pt>
          <cx:pt idx="335">-0.00051849737691827505</cx:pt>
          <cx:pt idx="336">6.6606177896284203e-05</cx:pt>
          <cx:pt idx="337">-0.00026394395475834399</cx:pt>
          <cx:pt idx="338">-0.00084268103905835797</cx:pt>
          <cx:pt idx="339">-0.0072824901811872501</cx:pt>
          <cx:pt idx="340">-0.028141469427833899</cx:pt>
          <cx:pt idx="341">-0.032887126760744498</cx:pt>
          <cx:pt idx="342">-0.018753080259231301</cx:pt>
          <cx:pt idx="343">-0.032257837880236603</cx:pt>
          <cx:pt idx="344">-0.025732782124773</cx:pt>
          <cx:pt idx="345">-0.016478850150266199</cx:pt>
          <cx:pt idx="346">0.011331295936711399</cx:pt>
          <cx:pt idx="347">-0.031040456880253201</cx:pt>
          <cx:pt idx="348">-0.041330664425188297</cx:pt>
          <cx:pt idx="349">-0.062119797428655199</cx:pt>
          <cx:pt idx="350">-0.042271979848162902</cx:pt>
          <cx:pt idx="351">-0.060676537020586799</cx:pt>
          <cx:pt idx="352">-0.046576148960948097</cx:pt>
          <cx:pt idx="353">-0.057720030964147698</cx:pt>
          <cx:pt idx="354">-0.0047732134740766704</cx:pt>
          <cx:pt idx="355">-0.0037905686133039001</cx:pt>
          <cx:pt idx="356">0.00558878580161853</cx:pt>
          <cx:pt idx="357">-0.0065530962613761399</cx:pt>
          <cx:pt idx="358">0.0062038345107748296</cx:pt>
          <cx:pt idx="359">-0.022705889497905099</cx:pt>
          <cx:pt idx="360">-0.013685036274646199</cx:pt>
          <cx:pt idx="361">0.00106330621567369</cx:pt>
          <cx:pt idx="362">-0.00023777058755369899</cx:pt>
          <cx:pt idx="363">0.00041394537888059702</cx:pt>
          <cx:pt idx="364">-0.00047565940007074999</cx:pt>
          <cx:pt idx="365">-0.00072524829083247502</cx:pt>
          <cx:pt idx="366">-0.00080745811597715197</cx:pt>
          <cx:pt idx="367">-0.0032749073893322601</cx:pt>
          <cx:pt idx="368">-0.015472703143992199</cx:pt>
          <cx:pt idx="369">-0.0075787619913674099</cx:pt>
          <cx:pt idx="370">-0.0063894184428588104</cx:pt>
          <cx:pt idx="371">-0.016017537336014</cx:pt>
          <cx:pt idx="372">-0.035956896396117898</cx:pt>
          <cx:pt idx="373">-0.037733527919159897</cx:pt>
          <cx:pt idx="374">-0.0132193210725616</cx:pt>
          <cx:pt idx="375">-0.0234222246358873</cx:pt>
          <cx:pt idx="376">-0.064489110885503201</cx:pt>
          <cx:pt idx="377">-0.047256375160831698</cx:pt>
          <cx:pt idx="378">-0.048497127398536802</cx:pt>
          <cx:pt idx="379">-0.036242878073393298</cx:pt>
          <cx:pt idx="380">-0.065925041330978706</cx:pt>
          <cx:pt idx="381">-0.027669872293535701</cx:pt>
          <cx:pt idx="382">-0.019859659722717499</cx:pt>
          <cx:pt idx="383">-0.016206452644740601</cx:pt>
          <cx:pt idx="384">0.00080966643313379501</cx:pt>
          <cx:pt idx="385">-0.0019791581351098</cx:pt>
          <cx:pt idx="386">0.0116207291146294</cx:pt>
          <cx:pt idx="387">-0.022606644203080999</cx:pt>
          <cx:pt idx="388">-0.0085086600755322397</cx:pt>
          <cx:pt idx="389">0.0020987889835634601</cx:pt>
          <cx:pt idx="390">0.000775956674027742</cx:pt>
          <cx:pt idx="391">0.00037195898696729601</cx:pt>
          <cx:pt idx="392">0.00025638823751187001</cx:pt>
          <cx:pt idx="393">9.2670894575679299e-05</cx:pt>
          <cx:pt idx="394">-0.00027649094218009398</cx:pt>
          <cx:pt idx="395">-0.00080153288607466501</cx:pt>
          <cx:pt idx="396">0.0074728882759168003</cx:pt>
          <cx:pt idx="397">0.0136423024619985</cx:pt>
          <cx:pt idx="398">0.017135479539090202</cx:pt>
          <cx:pt idx="399">0.0015724267713844301</cx:pt>
          <cx:pt idx="400">-0.0280015680511898</cx:pt>
          <cx:pt idx="401">-0.020566301959562199</cx:pt>
          <cx:pt idx="402">-0.030179156562993099</cx:pt>
          <cx:pt idx="403">-0.055171291747091303</cx:pt>
          <cx:pt idx="404">-0.030496758028589002</cx:pt>
          <cx:pt idx="405">-0.027152777662437299</cx:pt>
          <cx:pt idx="406">-0.0048455424181751703</cx:pt>
          <cx:pt idx="407">-0.046164386366090097</cx:pt>
          <cx:pt idx="408">-0.0231587076072724</cx:pt>
          <cx:pt idx="409">-0.027556002491734299</cx:pt>
          <cx:pt idx="410">-0.0414758279893278</cx:pt>
          <cx:pt idx="411">-0.0170979353324291</cx:pt>
          <cx:pt idx="412">-0.028404828470884901</cx:pt>
          <cx:pt idx="413">0.0168653179555288</cx:pt>
          <cx:pt idx="414">0.016770716699535702</cx:pt>
          <cx:pt idx="415">0.0026726120807179102</cx:pt>
          <cx:pt idx="416">-0.0023706925196906401</cx:pt>
          <cx:pt idx="417">0.0018035791127187801</cx:pt>
          <cx:pt idx="418">0.0044893304429844396</cx:pt>
          <cx:pt idx="419">-0.00072346246835740399</cx:pt>
          <cx:pt idx="420">-0.00018452997609572701</cx:pt>
          <cx:pt idx="421">0.00149903504954112</cx:pt>
          <cx:pt idx="422">0.0013346843372916101</cx:pt>
          <cx:pt idx="423">0.0125586712438331</cx:pt>
          <cx:pt idx="424">0.027324158091756302</cx:pt>
          <cx:pt idx="425">0.044517513232118298</cx:pt>
          <cx:pt idx="426">0.042796788254402397</cx:pt>
          <cx:pt idx="427">-0.037461247748346797</cx:pt>
          <cx:pt idx="428">-0.031409915154798199</cx:pt>
          <cx:pt idx="429">-0.0061552352556164501</cx:pt>
          <cx:pt idx="430">-0.00085525617551683098</cx:pt>
          <cx:pt idx="431">-0.036110827832718101</cx:pt>
          <cx:pt idx="432">-0.033837526318370698</cx:pt>
          <cx:pt idx="433">0.016245736132921299</cx:pt>
          <cx:pt idx="434">0.0118338591503961</cx:pt>
          <cx:pt idx="435">-0.026685513008354499</cx:pt>
          <cx:pt idx="436">-0.035420067833638103</cx:pt>
          <cx:pt idx="437">-0.0403845196593796</cx:pt>
          <cx:pt idx="438">0.0059311573054677104</cx:pt>
          <cx:pt idx="439">-0.0149009394328173</cx:pt>
          <cx:pt idx="440">-0.0248574472221311</cx:pt>
          <cx:pt idx="441">-0.00048643888334398401</cx:pt>
          <cx:pt idx="442">-0.00265464209334164</cx:pt>
          <cx:pt idx="443">0.00176905949556353</cx:pt>
          <cx:pt idx="444">0.0029004727868422301</cx:pt>
          <cx:pt idx="445">0.0017229392255302099</cx:pt>
          <cx:pt idx="446">0.0028195598552072398</cx:pt>
          <cx:pt idx="447">-0.00057149638623618204</cx:pt>
          <cx:pt idx="448">-0.00023136347422254101</cx:pt>
          <cx:pt idx="449">0.00227741833264083</cx:pt>
          <cx:pt idx="450">0.0025510259463934898</cx:pt>
          <cx:pt idx="451">0.0237753166750727</cx:pt>
          <cx:pt idx="452">0.028451803173018701</cx:pt>
          <cx:pt idx="453">0.051070877863446697</cx:pt>
          <cx:pt idx="454">0.030311897651470798</cx:pt>
          <cx:pt idx="455">-0.0050498691895627702</cx:pt>
          <cx:pt idx="456">-0.0012870286295673401</cx:pt>
          <cx:pt idx="457">0.049909001920719703</cx:pt>
          <cx:pt idx="458">0.062795183338713201</cx:pt>
          <cx:pt idx="459">0.0634381928367104</cx:pt>
          <cx:pt idx="460">0.058212045637565803</cx:pt>
          <cx:pt idx="461">0.0291930871660286</cx:pt>
          <cx:pt idx="462">0.0059666393903282898</cx:pt>
          <cx:pt idx="463">-0.036314020123472103</cx:pt>
          <cx:pt idx="464">-0.045967394769212397</cx:pt>
          <cx:pt idx="465">-0.032673398671916098</cx:pt>
          <cx:pt idx="466">-0.0053190859616492597</cx:pt>
          <cx:pt idx="467">0.015119447110188301</cx:pt>
          <cx:pt idx="468">-0.00101355914146265</cx:pt>
          <cx:pt idx="469">-0.0086276596254449799</cx:pt>
          <cx:pt idx="470">-0.0128829633727396</cx:pt>
          <cx:pt idx="471">-0.0063088943415425197</cx:pt>
          <cx:pt idx="472">0.0148516122535199</cx:pt>
          <cx:pt idx="473">0.0081929306714221498</cx:pt>
          <cx:pt idx="474">0.0032031966684696201</cx:pt>
          <cx:pt idx="475">-2.2232036533271899e-06</cx:pt>
          <cx:pt idx="476">0.000451416941082232</cx:pt>
          <cx:pt idx="477">0.000171897147837881</cx:pt>
          <cx:pt idx="478">0.0039444008264058099</cx:pt>
          <cx:pt idx="479">0.0306664626569958</cx:pt>
          <cx:pt idx="480">0.032082459579696902</cx:pt>
          <cx:pt idx="481">0.0416918030900576</cx:pt>
          <cx:pt idx="482">0.041517989064279698</cx:pt>
          <cx:pt idx="483">0.0082505273717835993</cx:pt>
          <cx:pt idx="484">0.050280716276008601</cx:pt>
          <cx:pt idx="485">0.059430717973355598</cx:pt>
          <cx:pt idx="486">0.095402670840798898</cx:pt>
          <cx:pt idx="487">0.14899922996062701</cx:pt>
          <cx:pt idx="488">0.099006217654180106</cx:pt>
          <cx:pt idx="489">0.042202759042359102</cx:pt>
          <cx:pt idx="490">-0.021192662281405199</cx:pt>
          <cx:pt idx="491">-0.061295475544906997</cx:pt>
          <cx:pt idx="492">-0.056186708433696803</cx:pt>
          <cx:pt idx="493">-0.065959727181779906</cx:pt>
          <cx:pt idx="494">-0.026976827501603601</cx:pt>
          <cx:pt idx="495">0.0106481593832652</cx:pt>
          <cx:pt idx="496">-0.029553551035370801</cx:pt>
          <cx:pt idx="497">-0.035986609618904097</cx:pt>
          <cx:pt idx="498">-0.017729431333131099</cx:pt>
          <cx:pt idx="499">-0.0082956898617652999</cx:pt>
          <cx:pt idx="500">0.012595919966336</cx:pt>
          <cx:pt idx="501">0.013347537692942901</cx:pt>
          <cx:pt idx="502">0.0029786938930598601</cx:pt>
          <cx:pt idx="503">0.00018168520760824901</cx:pt>
          <cx:pt idx="504">0.00023721630019134799</cx:pt>
          <cx:pt idx="505">-0.000103509855372935</cx:pt>
          <cx:pt idx="506">0.00117579227616694</cx:pt>
          <cx:pt idx="507">0.038464171610177997</cx:pt>
          <cx:pt idx="508">0.016538214771438998</cx:pt>
          <cx:pt idx="509">0.019013450368788199</cx:pt>
          <cx:pt idx="510">0.0312786305114486</cx:pt>
          <cx:pt idx="511">0.044513577143434797</cx:pt>
          <cx:pt idx="512">0.054873863010117298</cx:pt>
          <cx:pt idx="513">0.0928787569485688</cx:pt>
          <cx:pt idx="514">0.099687369636457093</cx:pt>
          <cx:pt idx="515">0.109415469917871</cx:pt>
          <cx:pt idx="516">0.084827171940680193</cx:pt>
          <cx:pt idx="517">0.037169801780053399</cx:pt>
          <cx:pt idx="518">-0.0311963163793187</cx:pt>
          <cx:pt idx="519">-0.059199967006398797</cx:pt>
          <cx:pt idx="520">-0.00365340102381929</cx:pt>
          <cx:pt idx="521">-0.031720341883657702</cx:pt>
          <cx:pt idx="522">-0.010674060257532701</cx:pt>
          <cx:pt idx="523">0.033849089980605603</cx:pt>
          <cx:pt idx="524">-0.016449621910025799</cx:pt>
          <cx:pt idx="525">-0.0178895807217931</cx:pt>
          <cx:pt idx="526">0.0011308092948284</cx:pt>
          <cx:pt idx="527">-0.0069570503734334901</cx:pt>
          <cx:pt idx="528">0.0139545694408374</cx:pt>
          <cx:pt idx="529">0.0071081491669486201</cx:pt>
          <cx:pt idx="530">0.0014819520965845001</cx:pt>
          <cx:pt idx="531">0.00065808578244736296</cx:pt>
          <cx:pt idx="532">5.6632089223902798e-05</cx:pt>
          <cx:pt idx="533">-0.00086066704701489704</cx:pt>
          <cx:pt idx="534">-0.00128567242518786</cx:pt>
          <cx:pt idx="535">0.0152946510588744</cx:pt>
          <cx:pt idx="536">0.0125496004590072</cx:pt>
          <cx:pt idx="537">0.025302005918726899</cx:pt>
          <cx:pt idx="538">0.048762043322368401</cx:pt>
          <cx:pt idx="539">0.0522411866654909</cx:pt>
          <cx:pt idx="540">0.00112359401216638</cx:pt>
          <cx:pt idx="541">0.052377581240357497</cx:pt>
          <cx:pt idx="542">0.11061854639523699</cx:pt>
          <cx:pt idx="543">0.096476113371477601</cx:pt>
          <cx:pt idx="544">0.0255430781064469</cx:pt>
          <cx:pt idx="545">-0.0045216335162779099</cx:pt>
          <cx:pt idx="546">-0.060771355583356002</cx:pt>
          <cx:pt idx="547">-0.037252912684003103</cx:pt>
          <cx:pt idx="548">0.030470806256324898</cx:pt>
          <cx:pt idx="549">0.0438549286973927</cx:pt>
          <cx:pt idx="550">0.014272035145951101</cx:pt>
          <cx:pt idx="551">0.0138290735663064</cx:pt>
          <cx:pt idx="552">-0.024555113733113601</cx:pt>
          <cx:pt idx="553">-0.0094832695779980998</cx:pt>
          <cx:pt idx="554">0.0047290659199081403</cx:pt>
          <cx:pt idx="555">0.0092995086238800706</cx:pt>
          <cx:pt idx="556">0.0077241846892986002</cx:pt>
          <cx:pt idx="557">0.0032079816125050401</cx:pt>
          <cx:pt idx="558">0.0016911556877865601</cx:pt>
          <cx:pt idx="559">1.9160706274969501e-05</cx:pt>
          <cx:pt idx="560">0.000112454349673585</cx:pt>
          <cx:pt idx="561">-0.00068953263242538297</cx:pt>
          <cx:pt idx="562">-0.0013295675095194701</cx:pt>
          <cx:pt idx="563">0.011009238345632499</cx:pt>
          <cx:pt idx="564">0.0033517456303938601</cx:pt>
          <cx:pt idx="565">0.010191008467731201</cx:pt>
          <cx:pt idx="566">0.044581114162181197</cx:pt>
          <cx:pt idx="567">0.057463890058985299</cx:pt>
          <cx:pt idx="568">0.046183185581833298</cx:pt>
          <cx:pt idx="569">0.0557059098852613</cx:pt>
          <cx:pt idx="570">0.053103277263598099</cx:pt>
          <cx:pt idx="571">0.042797218791569301</cx:pt>
          <cx:pt idx="572">-0.036056974989032799</cx:pt>
          <cx:pt idx="573">-0.072044157334139505</cx:pt>
          <cx:pt idx="574">-0.048973971008665997</cx:pt>
          <cx:pt idx="575">-0.018230244333859402</cx:pt>
          <cx:pt idx="576">0.083494343087555795</cx:pt>
          <cx:pt idx="577">0.106931557133183</cx:pt>
          <cx:pt idx="578">0.053040310509345399</cx:pt>
          <cx:pt idx="579">0.011274592224624701</cx:pt>
          <cx:pt idx="580">-0.0072905357121399198</cx:pt>
          <cx:pt idx="581">0.0060622511440737497</cx:pt>
          <cx:pt idx="582">0.0088480100899189697</cx:pt>
          <cx:pt idx="583">0.025204225873340699</cx:pt>
          <cx:pt idx="584">0.010527702431752</cx:pt>
          <cx:pt idx="585">0.00119749847893907</cx:pt>
          <cx:pt idx="586">0.00050860274575387796</cx:pt>
          <cx:pt idx="587">-0.00053129189559276795</cx:pt>
          <cx:pt idx="588">0.000308004927469253</cx:pt>
          <cx:pt idx="589">-0.00032254078448217297</cx:pt>
          <cx:pt idx="590">0.0018383823299257</cx:pt>
          <cx:pt idx="591">0.0072573894416389602</cx:pt>
          <cx:pt idx="592">0.00203819523438541</cx:pt>
          <cx:pt idx="593">-0.015589665291282501</cx:pt>
          <cx:pt idx="594">0.0047537350716298499</cx:pt>
          <cx:pt idx="595">0.019865556309115601</cx:pt>
          <cx:pt idx="596">0.047114600432465001</cx:pt>
          <cx:pt idx="597">0.0236706757558105</cx:pt>
          <cx:pt idx="598">0.014590638359320901</cx:pt>
          <cx:pt idx="599">-0.067376199025182104</cx:pt>
          <cx:pt idx="600">-0.091519618161369706</cx:pt>
          <cx:pt idx="601">-0.10096047775096199</cx:pt>
          <cx:pt idx="602">-0.0598516454441676</cx:pt>
          <cx:pt idx="603">0.018014575163954601</cx:pt>
          <cx:pt idx="604">0.0928850588906414</cx:pt>
          <cx:pt idx="605">0.10604444791877</cx:pt>
          <cx:pt idx="606">0.064329250591179804</cx:pt>
          <cx:pt idx="607">0.044346944181800602</cx:pt>
          <cx:pt idx="608">0.018972341072977399</cx:pt>
          <cx:pt idx="609">0.031563719277406303</cx:pt>
          <cx:pt idx="610">0.027475099959206401</cx:pt>
          <cx:pt idx="611">0.036511503472130898</cx:pt>
          <cx:pt idx="612">0.0096909985960954605</cx:pt>
          <cx:pt idx="613">0.0023296742909801101</cx:pt>
          <cx:pt idx="614">3.02223714769154e-05</cx:pt>
          <cx:pt idx="615">-0.00020433209685752501</cx:pt>
          <cx:pt idx="616">0.00032752957732762599</cx:pt>
          <cx:pt idx="617">2.0866253708369698e-05</cx:pt>
          <cx:pt idx="618">0.0016068658490828</cx:pt>
          <cx:pt idx="619">0.00308588939067081</cx:pt>
          <cx:pt idx="620">0.0027366036722011201</cx:pt>
          <cx:pt idx="621">0.021213799036376602</cx:pt>
          <cx:pt idx="622">-0.010251033180562299</cx:pt>
          <cx:pt idx="623">0.0049192722955553299</cx:pt>
          <cx:pt idx="624">0.035264012107486503</cx:pt>
          <cx:pt idx="625">0.0270273312604144</cx:pt>
          <cx:pt idx="626">0.0092940448826995693</cx:pt>
          <cx:pt idx="627">-0.032736791332015597</cx:pt>
          <cx:pt idx="628">-0.070469060877785802</cx:pt>
          <cx:pt idx="629">-0.0493931003454448</cx:pt>
          <cx:pt idx="630">0.0084951521652958401</cx:pt>
          <cx:pt idx="631">0.028098600254426901</cx:pt>
          <cx:pt idx="632">0.043274789067488897</cx:pt>
          <cx:pt idx="633">0.074328434182856395</cx:pt>
          <cx:pt idx="634">0.027626453143647301</cx:pt>
          <cx:pt idx="635">0.015691812593030801</cx:pt>
          <cx:pt idx="636">0.018506625847612299</cx:pt>
          <cx:pt idx="637">0.0134944383112544</cx:pt>
          <cx:pt idx="638">0.0132979307513561</cx:pt>
          <cx:pt idx="639">0.022767743245243902</cx:pt>
          <cx:pt idx="640">0.00657561599837715</cx:pt>
          <cx:pt idx="641">-0.0010039197824062</cx:pt>
          <cx:pt idx="642">0.00056934291548665504</cx:pt>
          <cx:pt idx="643">-0.00062852035553512297</cx:pt>
          <cx:pt idx="644">-0.00042239582717251798</cx:pt>
          <cx:pt idx="645">-6.4014240486822405e-05</cx:pt>
          <cx:pt idx="646">0.00120177719193468</cx:pt>
          <cx:pt idx="647">0.00239567604938593</cx:pt>
          <cx:pt idx="648">0.0013510235149287099</cx:pt>
          <cx:pt idx="649">0.018347843235761802</cx:pt>
          <cx:pt idx="650">0.00623536767946542</cx:pt>
          <cx:pt idx="651">-0.010495975969945601</cx:pt>
          <cx:pt idx="652">0.0016574235944224901</cx:pt>
          <cx:pt idx="653">0.012869366565166299</cx:pt>
          <cx:pt idx="654">-0.0073465319263244901</cx:pt>
          <cx:pt idx="655">-0.027989242019455102</cx:pt>
          <cx:pt idx="656">-0.037483951777884397</cx:pt>
          <cx:pt idx="657">-0.046833263837208199</cx:pt>
          <cx:pt idx="658">-0.046888640321852498</cx:pt>
          <cx:pt idx="659">-0.0187258328050353</cx:pt>
          <cx:pt idx="660">-0.021450434478500899</cx:pt>
          <cx:pt idx="661">-0.017882009437935501</cx:pt>
          <cx:pt idx="662">-0.0212964610497565</cx:pt>
          <cx:pt idx="663">-0.0100278252309088</cx:pt>
          <cx:pt idx="664">-0.0094350136728007794</cx:pt>
          <cx:pt idx="665">-0.00247053184468503</cx:pt>
          <cx:pt idx="666">0.0021316692711580401</cx:pt>
          <cx:pt idx="667">0.0062702690077466204</cx:pt>
          <cx:pt idx="668">0.00357848377324743</cx:pt>
          <cx:pt idx="669">-0.0017774045037734999</cx:pt>
          <cx:pt idx="670">-0.00076459912046067499</cx:pt>
          <cx:pt idx="671">-0.00011071838138996799</cx:pt>
          <cx:pt idx="672">-4.4718297399008999e-05</cx:pt>
          <cx:pt idx="673">-0.00015931536093267799</cx:pt>
          <cx:pt idx="674">-0.00022870044664456899</cx:pt>
          <cx:pt idx="675">0.00115974357776305</cx:pt>
          <cx:pt idx="676">0.00764440163744086</cx:pt>
          <cx:pt idx="677">0.0040711200076770397</cx:pt>
          <cx:pt idx="678">-0.017857988058145799</cx:pt>
          <cx:pt idx="679">-0.018101642317319099</cx:pt>
          <cx:pt idx="680">-0.020772108472352401</cx:pt>
          <cx:pt idx="681">-0.026389698329226399</cx:pt>
          <cx:pt idx="682">-0.033866648679767103</cx:pt>
          <cx:pt idx="683">-0.040073779423606501</cx:pt>
          <cx:pt idx="684">-0.028461358423211101</cx:pt>
          <cx:pt idx="685">-0.030110673657123801</cx:pt>
          <cx:pt idx="686">-0.0225516890720232</cx:pt>
          <cx:pt idx="687">-0.022478666807868201</cx:pt>
          <cx:pt idx="688">-0.0177017724667109</cx:pt>
          <cx:pt idx="689">-0.0040995460264196398</cx:pt>
          <cx:pt idx="690">-0.0053604954854128903</cx:pt>
          <cx:pt idx="691">-0.016366346842071201</cx:pt>
          <cx:pt idx="692">-0.015084235630260999</cx:pt>
          <cx:pt idx="693">-0.0059087657848103199</cx:pt>
          <cx:pt idx="694">-0.0014590849655434601</cx:pt>
          <cx:pt idx="695">-0.0010713655179023999</cx:pt>
          <cx:pt idx="696">0.00091273767396066695</cx:pt>
          <cx:pt idx="697">-0.00057736932722872295</cx:pt>
          <cx:pt idx="698">-0.000166517205252225</cx:pt>
          <cx:pt idx="699">-8.3657364698081903e-05</cx:pt>
          <cx:pt idx="700">-0.00027211406320683799</cx:pt>
          <cx:pt idx="701">-0.00061544643604970997</cx:pt>
          <cx:pt idx="702">-0.00059436662481678201</cx:pt>
          <cx:pt idx="703">0.0023889406070639698</cx:pt>
          <cx:pt idx="704">0.0045785138452368304</cx:pt>
          <cx:pt idx="705">-0.0035028021121558299</cx:pt>
          <cx:pt idx="706">-0.018321221698437001</cx:pt>
          <cx:pt idx="707">-0.018998694218674301</cx:pt>
          <cx:pt idx="708">-0.0078345045334772094</cx:pt>
          <cx:pt idx="709">-0.00452604357987296</cx:pt>
          <cx:pt idx="710">-0.0041399602813313001</cx:pt>
          <cx:pt idx="711">-0.0056041909776238397</cx:pt>
          <cx:pt idx="712">-0.0046133120404985304</cx:pt>
          <cx:pt idx="713">-0.0067629730824454396</cx:pt>
          <cx:pt idx="714">-0.0063277425711445699</cx:pt>
          <cx:pt idx="715">-0.0070161765379768296</cx:pt>
          <cx:pt idx="716">-0.0055136054701296197</cx:pt>
          <cx:pt idx="717">-0.0075530626001381503</cx:pt>
          <cx:pt idx="718">-0.0072886066219351201</cx:pt>
          <cx:pt idx="719">-0.0078069658823806303</cx:pt>
          <cx:pt idx="720">-0.0054566734454393404</cx:pt>
          <cx:pt idx="721">-0.0040209397179011997</cx:pt>
          <cx:pt idx="722">-0.00294156126065253</cx:pt>
          <cx:pt idx="723">-0.0010410422897155201</cx:pt>
          <cx:pt idx="724">-0.00021944866211849601</cx:pt>
          <cx:pt idx="725">0.00070148436525778804</cx:pt>
          <cx:pt idx="726">-0.00038285168493128901</cx:pt>
          <cx:pt idx="727">-2.3675222591415101e-05</cx:pt>
          <cx:pt idx="728">0.00022100061500202899</cx:pt>
          <cx:pt idx="729">0.00081058332740795895</cx:pt>
          <cx:pt idx="730">-0.00031817477456910802</cx:pt>
          <cx:pt idx="731">-0.00012352218060395699</cx:pt>
          <cx:pt idx="732">0.00016670202279974299</cx:pt>
          <cx:pt idx="733">-0.0058237973004666502</cx:pt>
          <cx:pt idx="734">-0.0054385972574440304</cx:pt>
          <cx:pt idx="735">3.7529773048658499e-05</cx:pt>
          <cx:pt idx="736">-0.00092549132751926103</cx:pt>
          <cx:pt idx="737">-0.00013628681540134299</cx:pt>
          <cx:pt idx="738">-0.00060556523994030598</cx:pt>
          <cx:pt idx="739">-0.00053863969627142695</cx:pt>
          <cx:pt idx="740">-4.4950322752116199e-05</cx:pt>
          <cx:pt idx="741">-0.00096709353686979204</cx:pt>
          <cx:pt idx="742">-0.00057321405089672396</cx:pt>
          <cx:pt idx="743">-6.0431167773692201e-05</cx:pt>
          <cx:pt idx="744">-6.8550266547502801e-07</cx:pt>
          <cx:pt idx="745">0.00027649164240748698</cx:pt>
          <cx:pt idx="746">2.5661573660444201e-05</cx:pt>
          <cx:pt idx="747">-0.00166541908077261</cx:pt>
          <cx:pt idx="748">8.2265080796982494e-05</cx:pt>
          <cx:pt idx="749">0.00040710991141037302</cx:pt>
          <cx:pt idx="750">0.00037980859083538299</cx:pt>
          <cx:pt idx="751">-0.000336037224809132</cx:pt>
          <cx:pt idx="752">-0.000167950847352518</cx:pt>
          <cx:pt idx="753">-9.6317361250599604e-05</cx:pt>
          <cx:pt idx="754">-0.00044113724093858302</cx:pt>
          <cx:pt idx="755">2.7669414419794399e-05</cx:pt>
          <cx:pt idx="756">0.00035147832820751001</cx:pt>
          <cx:pt idx="757">0.00071375405637074795</cx:pt>
          <cx:pt idx="758">-0.00067515612631271105</cx:pt>
          <cx:pt idx="759">0.00042189838125187299</cx:pt>
          <cx:pt idx="760">-0.00017100098607044799</cx:pt>
          <cx:pt idx="761">0.00048185585675392399</cx:pt>
          <cx:pt idx="762">-3.5965183736002601e-05</cx:pt>
          <cx:pt idx="763">-2.9669751169686701e-05</cx:pt>
          <cx:pt idx="764">-0.00039125690150990501</cx:pt>
          <cx:pt idx="765">-0.00070736839884850402</cx:pt>
          <cx:pt idx="766">-0.000435497922512545</cx:pt>
          <cx:pt idx="767">-0.00040288557935268</cx:pt>
          <cx:pt idx="768">0.00037069654247686302</cx:pt>
          <cx:pt idx="769">0.00074551840451281899</cx:pt>
          <cx:pt idx="770">-0.00031509841821248101</cx:pt>
          <cx:pt idx="771">0.00069156246946241301</cx:pt>
          <cx:pt idx="772">0.00049673405529372498</cx:pt>
          <cx:pt idx="773">-0.00094134360618259498</cx:pt>
          <cx:pt idx="774">0.000428546789730757</cx:pt>
          <cx:pt idx="775">-0.00028571368688936298</cx:pt>
          <cx:pt idx="776">0.00078758748494306397</cx:pt>
          <cx:pt idx="777">-0.00072538009634590301</cx:pt>
          <cx:pt idx="778">-0.00083284606122016396</cx:pt>
          <cx:pt idx="779">-0.000108000155661242</cx:pt>
          <cx:pt idx="780">0.00024868648911146902</cx:pt>
          <cx:pt idx="781">0.000215863069914095</cx:pt>
          <cx:pt idx="782">0.00042186950989104899</cx:pt>
          <cx:pt idx="783">-0.00013941742019957999</cx:pt>
        </cx:lvl>
      </cx:numDim>
    </cx:data>
    <cx:data id="4">
      <cx:numDim type="val">
        <cx:f>'001_WA_F - 副本'!$E$1:$E$784</cx:f>
        <cx:lvl ptCount="784" formatCode="G/通用格式">
          <cx:pt idx="0">-0.00061104353881985898</cx:pt>
          <cx:pt idx="1">0.00028957823010219503</cx:pt>
          <cx:pt idx="2">-0.000493669695476394</cx:pt>
          <cx:pt idx="3">0.00035963343030546101</cx:pt>
          <cx:pt idx="4">0.00046387265379161898</cx:pt>
          <cx:pt idx="5">0.00095585115711400005</cx:pt>
          <cx:pt idx="6">0.00013226591214814701</cx:pt>
          <cx:pt idx="7">-0.00034750904279133398</cx:pt>
          <cx:pt idx="8">0.00050605615493506798</cx:pt>
          <cx:pt idx="9">8.2261114782359999e-05</cx:pt>
          <cx:pt idx="10">-0.00020743477999425399</cx:pt>
          <cx:pt idx="11">0.000308925434050523</cx:pt>
          <cx:pt idx="12">-0.000121776890307697</cx:pt>
          <cx:pt idx="13">-0.00012319189287292301</cx:pt>
          <cx:pt idx="14">-7.3186819955195606e-05</cx:pt>
          <cx:pt idx="15">-0.00059650020043071599</cx:pt>
          <cx:pt idx="16">-0.00032352603460550502</cx:pt>
          <cx:pt idx="17">0.00026134620719175602</cx:pt>
          <cx:pt idx="18">0.00060169442243428097</cx:pt>
          <cx:pt idx="19">0.00027852301963112098</cx:pt>
          <cx:pt idx="20">-0.00056203743964801497</cx:pt>
          <cx:pt idx="21">0.00051999640867415496</cx:pt>
          <cx:pt idx="22">-0.00059372149431202801</cx:pt>
          <cx:pt idx="23">-0.00033137565508175503</cx:pt>
          <cx:pt idx="24">0.00040133771444242399</cx:pt>
          <cx:pt idx="25">0.00045265013054499698</cx:pt>
          <cx:pt idx="26">1.8387618948160999e-05</cx:pt>
          <cx:pt idx="27">0.0011050830231782601</cx:pt>
          <cx:pt idx="28">-0.00045372262641794501</cx:pt>
          <cx:pt idx="29">6.6184279270762699e-05</cx:pt>
          <cx:pt idx="30">-8.2913238295163506e-05</cx:pt>
          <cx:pt idx="31">-0.00068088928627826201</cx:pt>
          <cx:pt idx="32">-0.00017652942772497201</cx:pt>
          <cx:pt idx="33">1.8061585387874e-05</cx:pt>
          <cx:pt idx="34">-0.0011253157735275699</cx:pt>
          <cx:pt idx="35">-0.0022252511121129302</cx:pt>
          <cx:pt idx="36">-0.00223596594692968</cx:pt>
          <cx:pt idx="37">-0.0013445897396786701</cx:pt>
          <cx:pt idx="38">-0.0010091039114684501</cx:pt>
          <cx:pt idx="39">-0.00134854673030816</cx:pt>
          <cx:pt idx="40">-0.0044770816644505301</cx:pt>
          <cx:pt idx="41">-0.0027278526351543898</cx:pt>
          <cx:pt idx="42">-0.00049535635944545199</cx:pt>
          <cx:pt idx="43">-0.00077256921191195095</cx:pt>
          <cx:pt idx="44">-0.00135520578245818</cx:pt>
          <cx:pt idx="45">-0.000206262445907982</cx:pt>
          <cx:pt idx="46">0.00049982067968356301</cx:pt>
          <cx:pt idx="47">-0.00036552729281484598</cx:pt>
          <cx:pt idx="48">-0.00047580939005127697</cx:pt>
          <cx:pt idx="49">-0.00078519539280897104</cx:pt>
          <cx:pt idx="50">-0.0010980762470505999</cx:pt>
          <cx:pt idx="51">-0.00057342972427736896</cx:pt>
          <cx:pt idx="52">-2.0963630277490202e-05</cx:pt>
          <cx:pt idx="53">-5.6063878277612601e-06</cx:pt>
          <cx:pt idx="54">0.00068963652986112902</cx:pt>
          <cx:pt idx="55">0.00034335127607360998</cx:pt>
          <cx:pt idx="56">0.00032742680546108798</cx:pt>
          <cx:pt idx="57">0.00024700916384361502</cx:pt>
          <cx:pt idx="58">0.00046752322758279101</cx:pt>
          <cx:pt idx="59">-0.00077788379464127698</cx:pt>
          <cx:pt idx="60">0.00066921812712512105</cx:pt>
          <cx:pt idx="61">-0.00035614756246923099</cx:pt>
          <cx:pt idx="62">-0.00065003797618777895</cx:pt>
          <cx:pt idx="63">-0.0039111600754868402</cx:pt>
          <cx:pt idx="64">-0.0053252937755097996</cx:pt>
          <cx:pt idx="65">-0.00372640976518943</cx:pt>
          <cx:pt idx="66">-0.010012630368188001</cx:pt>
          <cx:pt idx="67">-0.011732045695957399</cx:pt>
          <cx:pt idx="68">-0.0128920677453149</cx:pt>
          <cx:pt idx="69">-0.0111313550729795</cx:pt>
          <cx:pt idx="70">-0.0111399346214941</cx:pt>
          <cx:pt idx="71">-0.0094108657433238999</cx:pt>
          <cx:pt idx="72">-0.0074355685293641099</cx:pt>
          <cx:pt idx="73">-0.0043810085092392597</cx:pt>
          <cx:pt idx="74">-0.0041155499100101302</cx:pt>
          <cx:pt idx="75">-0.0040980827856103201</cx:pt>
          <cx:pt idx="76">-0.00171036940414182</cx:pt>
          <cx:pt idx="77">-0.00040270511678794401</cx:pt>
          <cx:pt idx="78">-0.0015022054516451301</cx:pt>
          <cx:pt idx="79">-0.0010726809158129399</cx:pt>
          <cx:pt idx="80">2.44774639069852e-05</cx:pt>
          <cx:pt idx="81">-0.00025805086028621001</cx:pt>
          <cx:pt idx="82">0.00020858038174624799</cx:pt>
          <cx:pt idx="83">-0.00039671513875891599</cx:pt>
          <cx:pt idx="84">0.00054301544474933999</cx:pt>
          <cx:pt idx="85">0.00121098186103272</cx:pt>
          <cx:pt idx="86">3.9247683788284403e-05</cx:pt>
          <cx:pt idx="87">-0.00052103877368056203</cx:pt>
          <cx:pt idx="88">0.000267036405289059</cx:pt>
          <cx:pt idx="89">0.00031230006530870501</cx:pt>
          <cx:pt idx="90">-0.0024068975767570799</cx:pt>
          <cx:pt idx="91">-0.0051647489145040699</cx:pt>
          <cx:pt idx="92">-0.0070149236273349298</cx:pt>
          <cx:pt idx="93">-0.0111487653479311</cx:pt>
          <cx:pt idx="94">-0.0147557954944397</cx:pt>
          <cx:pt idx="95">-0.019556649022987802</cx:pt>
          <cx:pt idx="96">-0.024882821499948901</cx:pt>
          <cx:pt idx="97">-0.034775153817901597</cx:pt>
          <cx:pt idx="98">-0.035500397639731403</cx:pt>
          <cx:pt idx="99">-0.035041111824663698</cx:pt>
          <cx:pt idx="100">-0.0200189906998752</cx:pt>
          <cx:pt idx="101">-0.0095840524479545199</cx:pt>
          <cx:pt idx="102">-0.0029442072552499999</cx:pt>
          <cx:pt idx="103">-0.00096318874804913698</cx:pt>
          <cx:pt idx="104">-0.0021929003080156601</cx:pt>
          <cx:pt idx="105">-0.00045320671256551999</cx:pt>
          <cx:pt idx="106">0.00047814593336715198</cx:pt>
          <cx:pt idx="107">0.00141120066530728</cx:pt>
          <cx:pt idx="108">0.00022880185782351</cx:pt>
          <cx:pt idx="109">-0.00036922550091136403</cx:pt>
          <cx:pt idx="110">-0.00092853369294095</cx:pt>
          <cx:pt idx="111">0.000115405682037236</cx:pt>
          <cx:pt idx="112">-0.0010581923123430201</cx:pt>
          <cx:pt idx="113">-3.7197478441590799e-05</cx:pt>
          <cx:pt idx="114">0.00032824315847036398</cx:pt>
          <cx:pt idx="115">-0.00034224173100052798</cx:pt>
          <cx:pt idx="116">0.00018959846575086899</cx:pt>
          <cx:pt idx="117">-0.0021855235300493698</cx:pt>
          <cx:pt idx="118">-0.0076363247571303999</cx:pt>
          <cx:pt idx="119">-0.0095746319748950606</cx:pt>
          <cx:pt idx="120">-0.012578835191153</cx:pt>
          <cx:pt idx="121">-0.0170281838488874</cx:pt>
          <cx:pt idx="122">-0.019669602433858801</cx:pt>
          <cx:pt idx="123">-0.016434020553550099</cx:pt>
          <cx:pt idx="124">-0.026595262449000501</cx:pt>
          <cx:pt idx="125">-0.040350164941291899</cx:pt>
          <cx:pt idx="126">-0.061888598910024198</cx:pt>
          <cx:pt idx="127">-0.047266395143888099</cx:pt>
          <cx:pt idx="128">-0.021561731811844901</cx:pt>
          <cx:pt idx="129">-0.0048924405203217896</cx:pt>
          <cx:pt idx="130">0.0049048867689606198</cx:pt>
          <cx:pt idx="131">-0.0029156476964310001</cx:pt>
          <cx:pt idx="132">-0.0018275097644464299</cx:pt>
          <cx:pt idx="133">0.0039172572008676701</cx:pt>
          <cx:pt idx="134">0.0078643220921870392</cx:pt>
          <cx:pt idx="135">0.012255900769572101</cx:pt>
          <cx:pt idx="136">0.0079924455166573705</cx:pt>
          <cx:pt idx="137">0.00120699747512633</cx:pt>
          <cx:pt idx="138">-3.0666616099257502e-05</cx:pt>
          <cx:pt idx="139">-0.00036235442397218099</cx:pt>
          <cx:pt idx="140">0.00029742889962198501</cx:pt>
          <cx:pt idx="141">0.00038702133927339598</cx:pt>
          <cx:pt idx="142">-0.00020324285595840901</cx:pt>
          <cx:pt idx="143">-0.00081223739030293</cx:pt>
          <cx:pt idx="144">-0.00094958691427276295</cx:pt>
          <cx:pt idx="145">-0.0045196396351876601</cx:pt>
          <cx:pt idx="146">-0.0126844664692814</cx:pt>
          <cx:pt idx="147">-0.022577768703851201</cx:pt>
          <cx:pt idx="148">-0.0143546706666069</cx:pt>
          <cx:pt idx="149">-0.0081859784103868894</cx:pt>
          <cx:pt idx="150">-0.0090529903308169905</cx:pt>
          <cx:pt idx="151">0.00708591365958586</cx:pt>
          <cx:pt idx="152">-0.00388395443705518</cx:pt>
          <cx:pt idx="153">0.0102314713582045</cx:pt>
          <cx:pt idx="154">-0.00142789043407797</cx:pt>
          <cx:pt idx="155">-0.041203891277233701</cx:pt>
          <cx:pt idx="156">-0.0536045518608676</cx:pt>
          <cx:pt idx="157">-0.0075261536013340796</cx:pt>
          <cx:pt idx="158">0.0031178005180182299</cx:pt>
          <cx:pt idx="159">-0.0130795625916349</cx:pt>
          <cx:pt idx="160">-0.0042559814720116197</cx:pt>
          <cx:pt idx="161">-0.0045132630036357601</cx:pt>
          <cx:pt idx="162">0.0076534999933480499</cx:pt>
          <cx:pt idx="163">0.0147268552912887</cx:pt>
          <cx:pt idx="164">0.0095781573136943694</cx:pt>
          <cx:pt idx="165">0.0013187886918883901</cx:pt>
          <cx:pt idx="166">-0.00038020495146644598</cx:pt>
          <cx:pt idx="167">-0.00055703915638825505</cx:pt>
          <cx:pt idx="168">-0.00034679817601339602</cx:pt>
          <cx:pt idx="169">-0.00015154795834529199</cx:pt>
          <cx:pt idx="170">0.00065541833851340801</cx:pt>
          <cx:pt idx="171">-0.00029125974011443798</cx:pt>
          <cx:pt idx="172">-0.00062843480162962399</cx:pt>
          <cx:pt idx="173">-0.0119146735974405</cx:pt>
          <cx:pt idx="174">-0.0124218269228111</cx:pt>
          <cx:pt idx="175">-0.021726313555266101</cx:pt>
          <cx:pt idx="176">-0.0061317541597424299</cx:pt>
          <cx:pt idx="177">0.0070108041365739603</cx:pt>
          <cx:pt idx="178">0.013560015333285999</cx:pt>
          <cx:pt idx="179">0.0080931228770068208</cx:pt>
          <cx:pt idx="180">0.010307759382826</cx:pt>
          <cx:pt idx="181">0.041367373695825098</cx:pt>
          <cx:pt idx="182">0.045971984103253503</cx:pt>
          <cx:pt idx="183">0.068270046762601205</cx:pt>
          <cx:pt idx="184">0.050163904044443902</cx:pt>
          <cx:pt idx="185">0.070517175925220194</cx:pt>
          <cx:pt idx="186">0.0329017729907079</cx:pt>
          <cx:pt idx="187">-0.026199281675106999</cx:pt>
          <cx:pt idx="188">-0.039579195054308597</cx:pt>
          <cx:pt idx="189">-0.029362488596193701</cx:pt>
          <cx:pt idx="190">-0.019944868705689699</cx:pt>
          <cx:pt idx="191">-0.0029567957670033501</cx:pt>
          <cx:pt idx="192">0.0032291322490160101</cx:pt>
          <cx:pt idx="193">-0.00017492668604886499</cx:pt>
          <cx:pt idx="194">-0.00034856587312300001</cx:pt>
          <cx:pt idx="195">-0.00032646859650937901</cx:pt>
          <cx:pt idx="196">0.00016067408940851201</cx:pt>
          <cx:pt idx="197">-0.000205757645616048</cx:pt>
          <cx:pt idx="198">0.0015265713939821401</cx:pt>
          <cx:pt idx="199">0.00074463592079272798</cx:pt>
          <cx:pt idx="200">-0.0052680688460030999</cx:pt>
          <cx:pt idx="201">-0.020079109574800202</cx:pt>
          <cx:pt idx="202">-0.0189266354365514</cx:pt>
          <cx:pt idx="203">-0.023462100357781401</cx:pt>
          <cx:pt idx="204">-0.0069002267573306103</cx:pt>
          <cx:pt idx="205">-0.0058093631098272798</cx:pt>
          <cx:pt idx="206">-0.00079789449977741395</cx:pt>
          <cx:pt idx="207">0.027966818096167499</cx:pt>
          <cx:pt idx="208">0.05954720865648</cx:pt>
          <cx:pt idx="209">0.085902987542796003</cx:pt>
          <cx:pt idx="210">0.084758328634536306</cx:pt>
          <cx:pt idx="211">0.068452475846317307</cx:pt>
          <cx:pt idx="212">0.031796320225760899</cx:pt>
          <cx:pt idx="213">0.0127376143314477</cx:pt>
          <cx:pt idx="214">-0.022211251385588899</cx:pt>
          <cx:pt idx="215">-0.057795633562260099</cx:pt>
          <cx:pt idx="216">-0.0554091629265204</cx:pt>
          <cx:pt idx="217">-0.052903136264644698</cx:pt>
          <cx:pt idx="218">-0.046197988533174902</cx:pt>
          <cx:pt idx="219">-0.015323423589346701</cx:pt>
          <cx:pt idx="220">-0.0078413643375265102</cx:pt>
          <cx:pt idx="221">-0.010015452613003</cx:pt>
          <cx:pt idx="222">-0.0019328228695033899</cx:pt>
          <cx:pt idx="223">-0.00032792555182582599</cx:pt>
          <cx:pt idx="224">-0.00039042014353075699</cx:pt>
          <cx:pt idx="225">-0.000234759787456796</cx:pt>
          <cx:pt idx="226">0.0017333702825714501</cx:pt>
          <cx:pt idx="227">0.0015217638256254001</cx:pt>
          <cx:pt idx="228">-0.0039534651418554802</cx:pt>
          <cx:pt idx="229">-0.016249928329878101</cx:pt>
          <cx:pt idx="230">-0.0134317709752421</cx:pt>
          <cx:pt idx="231">-0.0160040457324543</cx:pt>
          <cx:pt idx="232">0.0119739766794312</cx:pt>
          <cx:pt idx="233">-0.0026041586217500001</cx:pt>
          <cx:pt idx="234">0.022555307025755499</cx:pt>
          <cx:pt idx="235">0.080714440656206393</cx:pt>
          <cx:pt idx="236">0.065435740494292294</cx:pt>
          <cx:pt idx="237">0.062541595525587995</cx:pt>
          <cx:pt idx="238">0.021110231330130302</cx:pt>
          <cx:pt idx="239">-0.0018918504967857499</cx:pt>
          <cx:pt idx="240">-0.035575844015446799</cx:pt>
          <cx:pt idx="241">-0.057054590532481603</cx:pt>
          <cx:pt idx="242">-0.015522342131717701</cx:pt>
          <cx:pt idx="243">-0.047992736953626797</cx:pt>
          <cx:pt idx="244">-0.050398924282755199</cx:pt>
          <cx:pt idx="245">-0.028386427200012301</cx:pt>
          <cx:pt idx="246">-0.037417038324607098</cx:pt>
          <cx:pt idx="247">-0.034453150279595002</cx:pt>
          <cx:pt idx="248">-0.0140262969187451</cx:pt>
          <cx:pt idx="249">-0.013747410900118299</cx:pt>
          <cx:pt idx="250">-0.0025895361929904499</cx:pt>
          <cx:pt idx="251">-0.000113563703449857</cx:pt>
          <cx:pt idx="252">5.5617448951388299e-05</cx:pt>
          <cx:pt idx="253">0.00037070239803537998</cx:pt>
          <cx:pt idx="254">0.00053729821784164302</cx:pt>
          <cx:pt idx="255">0.0029168983863388201</cx:pt>
          <cx:pt idx="256">-0.0076697244132462299</cx:pt>
          <cx:pt idx="257">-0.014396868256615699</cx:pt>
          <cx:pt idx="258">-0.000155080175056082</cx:pt>
          <cx:pt idx="259">-0.0241745416687053</cx:pt>
          <cx:pt idx="260">0.0078360123667199598</cx:pt>
          <cx:pt idx="261">0.042642672427164997</cx:pt>
          <cx:pt idx="262">0.037298636212441998</cx:pt>
          <cx:pt idx="263">0.038732338619693399</cx:pt>
          <cx:pt idx="264">0.041908348192855098</cx:pt>
          <cx:pt idx="265">0.0242592247212262</cx:pt>
          <cx:pt idx="266">-0.040114452261990299</cx:pt>
          <cx:pt idx="267">-0.051746435033519701</cx:pt>
          <cx:pt idx="268">-0.061221821814544199</cx:pt>
          <cx:pt idx="269">-0.015698550101917001</cx:pt>
          <cx:pt idx="270">-0.0089242118381476394</cx:pt>
          <cx:pt idx="271">-0.0259857143011748</cx:pt>
          <cx:pt idx="272">-0.0033968939040798099</cx:pt>
          <cx:pt idx="273">-0.0199408361344026</cx:pt>
          <cx:pt idx="274">-0.038216713493212602</cx:pt>
          <cx:pt idx="275">-0.042575529313124201</cx:pt>
          <cx:pt idx="276">-0.038116139384337597</cx:pt>
          <cx:pt idx="277">-0.0163257564308858</cx:pt>
          <cx:pt idx="278">0.00070048560334368495</cx:pt>
          <cx:pt idx="279">0.0033517439948391702</cx:pt>
          <cx:pt idx="280">0.000611175211479136</cx:pt>
          <cx:pt idx="281">0.00032496597867456899</cx:pt>
          <cx:pt idx="282">0.0010813084237971001</cx:pt>
          <cx:pt idx="283">0.0019429523117845699</cx:pt>
          <cx:pt idx="284">-0.0032615523876472498</cx:pt>
          <cx:pt idx="285">-0.0095704614423313804</cx:pt>
          <cx:pt idx="286">-0.0052934465236346203</cx:pt>
          <cx:pt idx="287">-0.019764669924947301</cx:pt>
          <cx:pt idx="288">0.014925377304745999</cx:pt>
          <cx:pt idx="289">0.050194494677940002</cx:pt>
          <cx:pt idx="290">-0.0041007312085175199</cx:pt>
          <cx:pt idx="291">-0.0032614085945313299</cx:pt>
          <cx:pt idx="292">0.0037246902552483998</cx:pt>
          <cx:pt idx="293">-0.0292108442339481</cx:pt>
          <cx:pt idx="294">-0.044569598956482097</cx:pt>
          <cx:pt idx="295">-0.0362847545903432</cx:pt>
          <cx:pt idx="296">0.0033531671481004102</cx:pt>
          <cx:pt idx="297">-0.00171887817823626</cx:pt>
          <cx:pt idx="298">0.00644485719127678</cx:pt>
          <cx:pt idx="299">0.0149992921536421</cx:pt>
          <cx:pt idx="300">0.0150091173346835</cx:pt>
          <cx:pt idx="301">-0.032368141613348403</cx:pt>
          <cx:pt idx="302">-0.037795175180197198</cx:pt>
          <cx:pt idx="303">-0.0346588371067474</cx:pt>
          <cx:pt idx="304">-0.0291294866596951</cx:pt>
          <cx:pt idx="305">-0.0072702916709247497</cx:pt>
          <cx:pt idx="306">-3.0283127104211299e-05</cx:pt>
          <cx:pt idx="307">0.00072374575732933296</cx:pt>
          <cx:pt idx="308">-0.000235432641013912</cx:pt>
          <cx:pt idx="309">9.1817051950129303e-05</cx:pt>
          <cx:pt idx="310">0.0024096157796176</cx:pt>
          <cx:pt idx="311">0.0055837816022492699</cx:pt>
          <cx:pt idx="312">0.0060967925944992703</cx:pt>
          <cx:pt idx="313">0.0023216422669728501</cx:pt>
          <cx:pt idx="314">0.0116257427448552</cx:pt>
          <cx:pt idx="315">0.011868900151514501</cx:pt>
          <cx:pt idx="316">0.035216984558760003</cx:pt>
          <cx:pt idx="317">0.0144847750917164</cx:pt>
          <cx:pt idx="318">-0.016816174321858099</cx:pt>
          <cx:pt idx="319">-0.0149893711339601</cx:pt>
          <cx:pt idx="320">0.00497932040930561</cx:pt>
          <cx:pt idx="321">-0.0292600699869991</cx:pt>
          <cx:pt idx="322">-0.016063905325033601</cx:pt>
          <cx:pt idx="323">0.040572901720034402</cx:pt>
          <cx:pt idx="324">0.0740281345737481</cx:pt>
          <cx:pt idx="325">0.041846040236569397</cx:pt>
          <cx:pt idx="326">0.02754965898206</cx:pt>
          <cx:pt idx="327">0.033080518924676901</cx:pt>
          <cx:pt idx="328">0.027182942971401999</cx:pt>
          <cx:pt idx="329">0.0030285507893277599</cx:pt>
          <cx:pt idx="330">-0.0143552059987869</cx:pt>
          <cx:pt idx="331">-0.034695193551208398</cx:pt>
          <cx:pt idx="332">-0.028545715053776101</cx:pt>
          <cx:pt idx="333">-0.0122845956736046</cx:pt>
          <cx:pt idx="334">-0.0033019528958482601</cx:pt>
          <cx:pt idx="335">-0.00050308598631001696</cx:pt>
          <cx:pt idx="336">0.00024618094542831097</cx:pt>
          <cx:pt idx="337">-9.8804467283149699e-05</cx:pt>
          <cx:pt idx="338">0.0021231659950822698</cx:pt>
          <cx:pt idx="339">0.0038645917469770602</cx:pt>
          <cx:pt idx="340">0.0138219811484984</cx:pt>
          <cx:pt idx="341">-6.2839219047265202e-05</cx:pt>
          <cx:pt idx="342">8.7547175573329794e-05</cx:pt>
          <cx:pt idx="343">0.016268623959260001</cx:pt>
          <cx:pt idx="344">0.0021025279909475201</cx:pt>
          <cx:pt idx="345">-0.0045858985826594603</cx:pt>
          <cx:pt idx="346">-0.041569799673804697</cx:pt>
          <cx:pt idx="347">-0.0348324484562334</cx:pt>
          <cx:pt idx="348">-0.0292803719794596</cx:pt>
          <cx:pt idx="349">0.0074838026470014501</cx:pt>
          <cx:pt idx="350">0.0096971503467511103</cx:pt>
          <cx:pt idx="351">0.068598201392201005</cx:pt>
          <cx:pt idx="352">0.060897284421375202</cx:pt>
          <cx:pt idx="353">0.028733658017579301</cx:pt>
          <cx:pt idx="354">0.0226211056340056</cx:pt>
          <cx:pt idx="355">0.016141519157615199</cx:pt>
          <cx:pt idx="356">0.020757115491176099</cx:pt>
          <cx:pt idx="357">0.0050584880513907804</cx:pt>
          <cx:pt idx="358">-0.019700495853192002</cx:pt>
          <cx:pt idx="359">-0.0315124648789906</cx:pt>
          <cx:pt idx="360">-0.034465369232053303</cx:pt>
          <cx:pt idx="361">-0.0076068331453466899</cx:pt>
          <cx:pt idx="362">-0.0029879964407900101</cx:pt>
          <cx:pt idx="363">0.00076727393997763995</cx:pt>
          <cx:pt idx="364">0.00080730995381271</cx:pt>
          <cx:pt idx="365">0.00066456039418047398</cx:pt>
          <cx:pt idx="366">-0.00020997400124929099</cx:pt>
          <cx:pt idx="367">0.00032808513649158901</cx:pt>
          <cx:pt idx="368">0.011363040207169601</cx:pt>
          <cx:pt idx="369">-0.0120601602044268</cx:pt>
          <cx:pt idx="370">-0.012292768647685699</cx:pt>
          <cx:pt idx="371">0.023471280501930199</cx:pt>
          <cx:pt idx="372">0.0102452392087328</cx:pt>
          <cx:pt idx="373">-0.015815205290794901</cx:pt>
          <cx:pt idx="374">-0.0215924948445529</cx:pt>
          <cx:pt idx="375">-0.033743201802866801</cx:pt>
          <cx:pt idx="376">-0.00043733931019012502</cx:pt>
          <cx:pt idx="377">0.030024641212395401</cx:pt>
          <cx:pt idx="378">0.022280528905682499</cx:pt>
          <cx:pt idx="379">0.056382616022186201</cx:pt>
          <cx:pt idx="380">0.069741972443188902</cx:pt>
          <cx:pt idx="381">0.0254516087570936</cx:pt>
          <cx:pt idx="382">-0.0060572404856409998</cx:pt>
          <cx:pt idx="383">-0.010962898818984599</cx:pt>
          <cx:pt idx="384">0.0144138030369902</cx:pt>
          <cx:pt idx="385">-0.021276050635550801</cx:pt>
          <cx:pt idx="386">-0.0435494235290209</cx:pt>
          <cx:pt idx="387">-0.056595678811314498</cx:pt>
          <cx:pt idx="388">-0.047222058025728098</cx:pt>
          <cx:pt idx="389">-0.0122864527458537</cx:pt>
          <cx:pt idx="390">-0.00636479053176195</cx:pt>
          <cx:pt idx="391">-1.3780126539429801e-07</cx:pt>
          <cx:pt idx="392">-0.00067161080403754401</cx:pt>
          <cx:pt idx="393">-0.00020471802823028901</cx:pt>
          <cx:pt idx="394">-2.9804888222614601e-05</cx:pt>
          <cx:pt idx="395">0.0041185471810520104</cx:pt>
          <cx:pt idx="396">0.0127658191257808</cx:pt>
          <cx:pt idx="397">-0.026217985666282299</cx:pt>
          <cx:pt idx="398">-0.011629924452790701</cx:pt>
          <cx:pt idx="399">0.022566979255492801</cx:pt>
          <cx:pt idx="400">0.0020711490680348798</cx:pt>
          <cx:pt idx="401">-0.021206523037301299</cx:pt>
          <cx:pt idx="402">-0.00045964750542709502</cx:pt>
          <cx:pt idx="403">-0.0141689458791232</cx:pt>
          <cx:pt idx="404">0.0059317578192453696</cx:pt>
          <cx:pt idx="405">0.0196210409059836</cx:pt>
          <cx:pt idx="406">-0.0201255888151037</cx:pt>
          <cx:pt idx="407">0.055317995963613399</cx:pt>
          <cx:pt idx="408">0.038025603837187803</cx:pt>
          <cx:pt idx="409">-0.0015037844735150401</cx:pt>
          <cx:pt idx="410">-0.019097779518940899</cx:pt>
          <cx:pt idx="411">-0.0058617292974567099</cx:pt>
          <cx:pt idx="412">-0.00056200995751733596</cx:pt>
          <cx:pt idx="413">-0.0451545455473671</cx:pt>
          <cx:pt idx="414">-0.059158662089741097</cx:pt>
          <cx:pt idx="415">-0.0621587878263739</cx:pt>
          <cx:pt idx="416">-0.045078558814088301</cx:pt>
          <cx:pt idx="417">-0.011350363031747</cx:pt>
          <cx:pt idx="418">-0.0041171263710110999</cx:pt>
          <cx:pt idx="419">4.2291363050667199e-05</cx:pt>
          <cx:pt idx="420">0.00071279009368203699</cx:pt>
          <cx:pt idx="421">-1.5856014517907101e-05</cx:pt>
          <cx:pt idx="422">-0.00103780844672266</cx:pt>
          <cx:pt idx="423">0.0051541013355453098</cx:pt>
          <cx:pt idx="424">0.0117805497195386</cx:pt>
          <cx:pt idx="425">-0.017990564329918898</cx:pt>
          <cx:pt idx="426">-0.013749535428777101</cx:pt>
          <cx:pt idx="427">0.0099441557937745492</cx:pt>
          <cx:pt idx="428">0.0169269408687986</cx:pt>
          <cx:pt idx="429">-0.0111890429826015</cx:pt>
          <cx:pt idx="430">0.0076604453642232099</cx:pt>
          <cx:pt idx="431">0.018101332907479398</cx:pt>
          <cx:pt idx="432">0.0056133844267130797</cx:pt>
          <cx:pt idx="433">-0.0034299602240554701</cx:pt>
          <cx:pt idx="434">-0.00190989113668124</cx:pt>
          <cx:pt idx="435">0.055073151535021403</cx:pt>
          <cx:pt idx="436">0.034772885614023197</cx:pt>
          <cx:pt idx="437">6.6381622278350295e-05</cx:pt>
          <cx:pt idx="438">-0.035707074969811299</cx:pt>
          <cx:pt idx="439">-0.0202692326021215</cx:pt>
          <cx:pt idx="440">-0.022018700249863299</cx:pt>
          <cx:pt idx="441">-0.026550407692047799</cx:pt>
          <cx:pt idx="442">-0.035581143755647499</cx:pt>
          <cx:pt idx="443">-0.0376676080651447</cx:pt>
          <cx:pt idx="444">-0.035581800958625898</cx:pt>
          <cx:pt idx="445">-0.019194733944273599</cx:pt>
          <cx:pt idx="446">-0.0041288765535284202</cx:pt>
          <cx:pt idx="447">-0.00079681342272515995</cx:pt>
          <cx:pt idx="448">-0.000404655804712238</cx:pt>
          <cx:pt idx="449">6.92835310269492e-05</cx:pt>
          <cx:pt idx="450">-0.0010056778848755101</cx:pt>
          <cx:pt idx="451">-0.00098500430096171696</cx:pt>
          <cx:pt idx="452">0.00340696831276565</cx:pt>
          <cx:pt idx="453">-0.0124642749901917</cx:pt>
          <cx:pt idx="454">-0.018847631495278599</cx:pt>
          <cx:pt idx="455">-0.0045228809660791498</cx:pt>
          <cx:pt idx="456">0.010425430780431601</cx:pt>
          <cx:pt idx="457">0.0028312020160647</cx:pt>
          <cx:pt idx="458">0.030387913731289101</cx:pt>
          <cx:pt idx="459">0.067403290356083695</cx:pt>
          <cx:pt idx="460">0.067418726900629597</cx:pt>
          <cx:pt idx="461">0.044249297325435998</cx:pt>
          <cx:pt idx="462">-0.0023107616163689599</cx:pt>
          <cx:pt idx="463">0.0374624274622994</cx:pt>
          <cx:pt idx="464">-0.010855523625619</cx:pt>
          <cx:pt idx="465">-0.039001468920880099</cx:pt>
          <cx:pt idx="466">-0.043404671805655298</cx:pt>
          <cx:pt idx="467">-0.033719273013267097</cx:pt>
          <cx:pt idx="468">-0.0075416543714997997</cx:pt>
          <cx:pt idx="469">-0.016925572756648001</cx:pt>
          <cx:pt idx="470">-0.021377846250707402</cx:pt>
          <cx:pt idx="471">-0.027377880288185601</cx:pt>
          <cx:pt idx="472">-0.031665310782593603</cx:pt>
          <cx:pt idx="473">-0.019352399653924601</cx:pt>
          <cx:pt idx="474">-0.0052143094715232999</cx:pt>
          <cx:pt idx="475">0.000366804854097111</cx:pt>
          <cx:pt idx="476">0.000209086022301993</cx:pt>
          <cx:pt idx="477">-0.00024442229081527399</cx:pt>
          <cx:pt idx="478">-0.00240593898605024</cx:pt>
          <cx:pt idx="479">-0.0081480935634814494</cx:pt>
          <cx:pt idx="480">-0.013484415404881401</cx:pt>
          <cx:pt idx="481">-0.017870322742018999</cx:pt>
          <cx:pt idx="482">-0.018893344256422001</cx:pt>
          <cx:pt idx="483">-4.0150430468585697e-05</cx:pt>
          <cx:pt idx="484">0.012321395640907199</cx:pt>
          <cx:pt idx="485">0.0040370256081929201</cx:pt>
          <cx:pt idx="486">0.048264953549376502</cx:pt>
          <cx:pt idx="487">0.079656147823678594</cx:pt>
          <cx:pt idx="488">0.085411938717426403</cx:pt>
          <cx:pt idx="489">0.063085993574289997</cx:pt>
          <cx:pt idx="490">0.00476326791181693</cx:pt>
          <cx:pt idx="491">0.046141417544751998</cx:pt>
          <cx:pt idx="492">-0.0328787206070437</cx:pt>
          <cx:pt idx="493">-0.073371196208248404</cx:pt>
          <cx:pt idx="494">-0.057803320989669803</cx:pt>
          <cx:pt idx="495">-0.046023691173548202</cx:pt>
          <cx:pt idx="496">-0.016494601447743201</cx:pt>
          <cx:pt idx="497">-0.0185884468535089</cx:pt>
          <cx:pt idx="498">-0.030989524646954002</cx:pt>
          <cx:pt idx="499">-0.040780120730420998</cx:pt>
          <cx:pt idx="500">-0.033041275203084197</cx:pt>
          <cx:pt idx="501">-0.0113161044651991</cx:pt>
          <cx:pt idx="502">-0.0038359378729482599</cx:pt>
          <cx:pt idx="503">1.98498674652231e-05</cx:pt>
          <cx:pt idx="504">0.00028836135011917801</cx:pt>
          <cx:pt idx="505">9.8227111619561501e-05</cx:pt>
          <cx:pt idx="506">-0.00091046590570047399</cx:pt>
          <cx:pt idx="507">-0.012715743512249</cx:pt>
          <cx:pt idx="508">-0.019088116454542201</cx:pt>
          <cx:pt idx="509">-0.021858620677128699</cx:pt>
          <cx:pt idx="510">-0.031689898321318397</cx:pt>
          <cx:pt idx="511">-0.0259763083567572</cx:pt>
          <cx:pt idx="512">-0.0102202440522558</cx:pt>
          <cx:pt idx="513">-0.0143670762203043</cx:pt>
          <cx:pt idx="514">-0.0059314366177892902</cx:pt>
          <cx:pt idx="515">0.031621878411092597</cx:pt>
          <cx:pt idx="516">-0.0025380209754536699</cx:pt>
          <cx:pt idx="517">0.0069320720180488802</cx:pt>
          <cx:pt idx="518">0.0010622172783140401</cx:pt>
          <cx:pt idx="519">-0.0010826702819557599</cx:pt>
          <cx:pt idx="520">-0.0409452317252052</cx:pt>
          <cx:pt idx="521">-0.0621134775549484</cx:pt>
          <cx:pt idx="522">-0.0607094972187378</cx:pt>
          <cx:pt idx="523">-0.038544551204252597</cx:pt>
          <cx:pt idx="524">-0.00033426140018747</cx:pt>
          <cx:pt idx="525">-0.00084174373915349096</cx:pt>
          <cx:pt idx="526">-0.0243959654393326</cx:pt>
          <cx:pt idx="527">-0.038641766367818797</cx:pt>
          <cx:pt idx="528">-0.029461325550277698</cx:pt>
          <cx:pt idx="529">-0.0060036391055774503</cx:pt>
          <cx:pt idx="530">0.00011659869180923101</cx:pt>
          <cx:pt idx="531">0.00024231036864019701</cx:pt>
          <cx:pt idx="532">8.0017448660651399e-05</cx:pt>
          <cx:pt idx="533">-0.00096252870944018296</cx:pt>
          <cx:pt idx="534">-0.000773099867223778</cx:pt>
          <cx:pt idx="535">-0.0120088482100304</cx:pt>
          <cx:pt idx="536">-0.0179165818012826</cx:pt>
          <cx:pt idx="537">-0.028834645590219098</cx:pt>
          <cx:pt idx="538">-0.045732918821099103</cx:pt>
          <cx:pt idx="539">-0.051213149711942699</cx:pt>
          <cx:pt idx="540">-0.053837429291807702</cx:pt>
          <cx:pt idx="541">-0.070221705182864205</cx:pt>
          <cx:pt idx="542">-0.062235745513046697</cx:pt>
          <cx:pt idx="543">-0.062737927094096105</cx:pt>
          <cx:pt idx="544">-0.062877189974796396</cx:pt>
          <cx:pt idx="545">-0.054061880349263097</cx:pt>
          <cx:pt idx="546">0.00134224788137674</cx:pt>
          <cx:pt idx="547">-0.017501694736135401</cx:pt>
          <cx:pt idx="548">-0.035739235507746499</cx:pt>
          <cx:pt idx="549">-0.039440316214908601</cx:pt>
          <cx:pt idx="550">-0.035007890976766702</cx:pt>
          <cx:pt idx="551">-0.0052608594940455099</cx:pt>
          <cx:pt idx="552">0.00741077927489916</cx:pt>
          <cx:pt idx="553">0.0053405382803868497</cx:pt>
          <cx:pt idx="554">-0.012764298589206901</cx:pt>
          <cx:pt idx="555">-0.0309689380695072</cx:pt>
          <cx:pt idx="556">-0.023121031982029899</cx:pt>
          <cx:pt idx="557">-0.0027923925623482698</cx:pt>
          <cx:pt idx="558">-0.00134201154545229</cx:pt>
          <cx:pt idx="559">-0.00016810642231724799</cx:pt>
          <cx:pt idx="560">-0.00016393419941022601</cx:pt>
          <cx:pt idx="561">0.00067408843504984997</cx:pt>
          <cx:pt idx="562">-0.00069460010659331303</cx:pt>
          <cx:pt idx="563">-0.0093616041854728393</cx:pt>
          <cx:pt idx="564">-0.018777684499691898</cx:pt>
          <cx:pt idx="565">-0.031527117956423101</cx:pt>
          <cx:pt idx="566">-0.055969931747303803</cx:pt>
          <cx:pt idx="567">-0.061175948043060702</cx:pt>
          <cx:pt idx="568">-0.062393613072678503</cx:pt>
          <cx:pt idx="569">-0.086771762261920404</cx:pt>
          <cx:pt idx="570">-0.092828277842714094</cx:pt>
          <cx:pt idx="571">-0.118534315547676</cx:pt>
          <cx:pt idx="572">-0.112676583997059</cx:pt>
          <cx:pt idx="573">-0.038909293800401097</cx:pt>
          <cx:pt idx="574">-0.0210831643884258</cx:pt>
          <cx:pt idx="575">-0.0263331354065502</cx:pt>
          <cx:pt idx="576">-0.034486644174059999</cx:pt>
          <cx:pt idx="577">-0.043903146906713701</cx:pt>
          <cx:pt idx="578">-0.044847496844905098</cx:pt>
          <cx:pt idx="579">-0.0173999406796564</cx:pt>
          <cx:pt idx="580">0.0091645610375016093</cx:pt>
          <cx:pt idx="581">0.0084558802358221698</cx:pt>
          <cx:pt idx="582">0.0092602400600798798</cx:pt>
          <cx:pt idx="583">-0.0134414240051245</cx:pt>
          <cx:pt idx="584">-0.0040018031939079097</cx:pt>
          <cx:pt idx="585">0.0027957680513677301</cx:pt>
          <cx:pt idx="586">-0.0018933845237714901</cx:pt>
          <cx:pt idx="587">0.00084688422485552505</cx:pt>
          <cx:pt idx="588">-0.000165874824070328</cx:pt>
          <cx:pt idx="589">1.3662481730728999e-05</cx:pt>
          <cx:pt idx="590">-0.001091968195502</cx:pt>
          <cx:pt idx="591">-0.0061354281042029502</cx:pt>
          <cx:pt idx="592">-0.0133302148737427</cx:pt>
          <cx:pt idx="593">-0.018068252523218</cx:pt>
          <cx:pt idx="594">-0.034328085629352099</cx:pt>
          <cx:pt idx="595">-0.048336618432916298</cx:pt>
          <cx:pt idx="596">-0.057943123119955399</cx:pt>
          <cx:pt idx="597">-0.070053629969689196</cx:pt>
          <cx:pt idx="598">-0.064479257786837704</cx:pt>
          <cx:pt idx="599">-0.092396748982465193</cx:pt>
          <cx:pt idx="600">-0.045851901055574601</cx:pt>
          <cx:pt idx="601">-0.030764917520135798</cx:pt>
          <cx:pt idx="602">-0.011605113773095199</cx:pt>
          <cx:pt idx="603">-0.0277540702063418</cx:pt>
          <cx:pt idx="604">-0.047163137436758297</cx:pt>
          <cx:pt idx="605">-0.076318528029106894</cx:pt>
          <cx:pt idx="606">-0.028868335836512299</cx:pt>
          <cx:pt idx="607">-0.030819001256803001</cx:pt>
          <cx:pt idx="608">0.00011487088852608299</cx:pt>
          <cx:pt idx="609">0.018608448071994101</cx:pt>
          <cx:pt idx="610">0.0070706257901457696</cx:pt>
          <cx:pt idx="611">-0.0081986141766612099</cx:pt>
          <cx:pt idx="612">0.0034054261334272801</cx:pt>
          <cx:pt idx="613">-0.00103905047539492</cx:pt>
          <cx:pt idx="614">-0.0019723211957662101</cx:pt>
          <cx:pt idx="615">-0.00097392722456474796</cx:pt>
          <cx:pt idx="616">0.00095356037969963902</cx:pt>
          <cx:pt idx="617">-0.000445858700087151</cx:pt>
          <cx:pt idx="618">-0.00283004041645846</cx:pt>
          <cx:pt idx="619">-0.0057551205460298202</cx:pt>
          <cx:pt idx="620">-0.0110120409360579</cx:pt>
          <cx:pt idx="621">-0.016180552710550501</cx:pt>
          <cx:pt idx="622">-0.019393693285316899</cx:pt>
          <cx:pt idx="623">-0.032177422928402803</cx:pt>
          <cx:pt idx="624">-0.0214059208647705</cx:pt>
          <cx:pt idx="625">-0.041997916283029402</cx:pt>
          <cx:pt idx="626">-0.022953764094911299</cx:pt>
          <cx:pt idx="627">-0.0232314135301066</cx:pt>
          <cx:pt idx="628">0.0091597938388726895</cx:pt>
          <cx:pt idx="629">-0.0122444012526952</cx:pt>
          <cx:pt idx="630">-0.0092168639444861495</cx:pt>
          <cx:pt idx="631">-0.046695519086428897</cx:pt>
          <cx:pt idx="632">-0.077501229764087895</cx:pt>
          <cx:pt idx="633">-0.062890026713359207</cx:pt>
          <cx:pt idx="634">-0.040174902182191101</cx:pt>
          <cx:pt idx="635">-0.038937033023384797</cx:pt>
          <cx:pt idx="636">0.00358216953735173</cx:pt>
          <cx:pt idx="637">0.0021642450689138199</cx:pt>
          <cx:pt idx="638">0.0062332829853377399</cx:pt>
          <cx:pt idx="639">0.0019988891562892201</cx:pt>
          <cx:pt idx="640">0.0019077007568438799</cx:pt>
          <cx:pt idx="641">0.00255876276827023</cx:pt>
          <cx:pt idx="642">0.00024992208357953102</cx:pt>
          <cx:pt idx="643">0.000252478327620977</cx:pt>
          <cx:pt idx="644">-0.000274774195542452</cx:pt>
          <cx:pt idx="645">-0.000385049364427661</cx:pt>
          <cx:pt idx="646">-0.0014980353493011501</cx:pt>
          <cx:pt idx="647">-0.0040762797125280699</cx:pt>
          <cx:pt idx="648">-0.0083280576840339508</cx:pt>
          <cx:pt idx="649">-0.0071470569766329097</cx:pt>
          <cx:pt idx="650">-0.0066051402287515002</cx:pt>
          <cx:pt idx="651">-0.019582517794527101</cx:pt>
          <cx:pt idx="652">0.0056971428056332802</cx:pt>
          <cx:pt idx="653">-0.017448742692409799</cx:pt>
          <cx:pt idx="654">0.0086374529637838308</cx:pt>
          <cx:pt idx="655">0.0067648890422130903</cx:pt>
          <cx:pt idx="656">-0.0027683397407571599</cx:pt>
          <cx:pt idx="657">-0.021298781121425001</cx:pt>
          <cx:pt idx="658">-0.012272298136648201</cx:pt>
          <cx:pt idx="659">-0.033315679362259903</cx:pt>
          <cx:pt idx="660">-0.042328412513448203</cx:pt>
          <cx:pt idx="661">-0.033540735659646798</cx:pt>
          <cx:pt idx="662">-0.030689379707814001</cx:pt>
          <cx:pt idx="663">-0.021637203993542999</cx:pt>
          <cx:pt idx="664">0.0154765464876177</cx:pt>
          <cx:pt idx="665">0.0078353654065007206</cx:pt>
          <cx:pt idx="666">0.0089945718856061108</cx:pt>
          <cx:pt idx="667">0.0100045736581131</cx:pt>
          <cx:pt idx="668">0.0093370516825941798</cx:pt>
          <cx:pt idx="669">0.0022850997397040398</cx:pt>
          <cx:pt idx="670">-0.00058382280615084704</cx:pt>
          <cx:pt idx="671">-0.00046229081290690799</cx:pt>
          <cx:pt idx="672">-6.5376970309414406e-05</cx:pt>
          <cx:pt idx="673">0.00066868319256151198</cx:pt>
          <cx:pt idx="674">-0.00057051169473076304</cx:pt>
          <cx:pt idx="675">-0.00099364580646936289</cx:pt>
          <cx:pt idx="676">0.0037644178274410301</cx:pt>
          <cx:pt idx="677">0.0080877044379611199</cx:pt>
          <cx:pt idx="678">0.0061234154803249596</cx:pt>
          <cx:pt idx="679">0.017180741577220798</cx:pt>
          <cx:pt idx="680">0.042540755030276302</cx:pt>
          <cx:pt idx="681">0.021015424328758602</cx:pt>
          <cx:pt idx="682">0.030342063266181801</cx:pt>
          <cx:pt idx="683">0.0071787850333472599</cx:pt>
          <cx:pt idx="684">-0.0064400444591970699</cx:pt>
          <cx:pt idx="685">0.00642761050058156</cx:pt>
          <cx:pt idx="686">-0.0069597867062068004</cx:pt>
          <cx:pt idx="687">-0.0053852252230198704</cx:pt>
          <cx:pt idx="688">0.0079655192952824399</cx:pt>
          <cx:pt idx="689">-0.0039729151782328899</cx:pt>
          <cx:pt idx="690">-0.035666704290178701</cx:pt>
          <cx:pt idx="691">-0.020151499664221799</cx:pt>
          <cx:pt idx="692">0.021299267254979298</cx:pt>
          <cx:pt idx="693">0.025279407204879301</cx:pt>
          <cx:pt idx="694">0.018159676844830799</cx:pt>
          <cx:pt idx="695">0.0176396307705288</cx:pt>
          <cx:pt idx="696">-0.00148188427709052</cx:pt>
          <cx:pt idx="697">-0.0014838118333814899</cx:pt>
          <cx:pt idx="698">-0.00018861383836646701</cx:pt>
          <cx:pt idx="699">-0.00054880601418408597</cx:pt>
          <cx:pt idx="700">-0.00018677075728248699</cx:pt>
          <cx:pt idx="701">-0.00073915306533241004</cx:pt>
          <cx:pt idx="702">0.00060419152696180201</cx:pt>
          <cx:pt idx="703">-0.00043138881809184801</cx:pt>
          <cx:pt idx="704">0.0040544641824274601</cx:pt>
          <cx:pt idx="705">0.010876734372506899</cx:pt>
          <cx:pt idx="706">0.0064720669876825497</cx:pt>
          <cx:pt idx="707">0.014261454688508099</cx:pt>
          <cx:pt idx="708">0.024957367803114899</cx:pt>
          <cx:pt idx="709">0.0221937857806121</cx:pt>
          <cx:pt idx="710">0.020383415013894301</cx:pt>
          <cx:pt idx="711">0.0036987328989256398</cx:pt>
          <cx:pt idx="712">0.0095070249381809593</cx:pt>
          <cx:pt idx="713">0.022446070557451198</cx:pt>
          <cx:pt idx="714">0.018890218075796002</cx:pt>
          <cx:pt idx="715">0.0089251670507071307</cx:pt>
          <cx:pt idx="716">0.024389689388177399</cx:pt>
          <cx:pt idx="717">0.0014580052612808</cx:pt>
          <cx:pt idx="718">-0.010162150871673801</cx:pt>
          <cx:pt idx="719">0.0148976177372058</cx:pt>
          <cx:pt idx="720">0.021469687666793701</cx:pt>
          <cx:pt idx="721">0.0126433695563278</cx:pt>
          <cx:pt idx="722">0.0010301070626097201</cx:pt>
          <cx:pt idx="723">-0.00084536328260198805</cx:pt>
          <cx:pt idx="724">-0.00223778334252767</cx:pt>
          <cx:pt idx="725">0.00024872216052328102</cx:pt>
          <cx:pt idx="726">0.000116514769238929</cx:pt>
          <cx:pt idx="727">-0.00022703425536383699</cx:pt>
          <cx:pt idx="728">-0.00018485191198700499</cx:pt>
          <cx:pt idx="729">-0.00035417297144897799</cx:pt>
          <cx:pt idx="730">0.00019431228883816501</cx:pt>
          <cx:pt idx="731">-0.00015282798741839999</cx:pt>
          <cx:pt idx="732">0.00088163184113714595</cx:pt>
          <cx:pt idx="733">0.0080401239623994203</cx:pt>
          <cx:pt idx="734">0.011503222688016001</cx:pt>
          <cx:pt idx="735">0.0094435274571963504</cx:pt>
          <cx:pt idx="736">0.017039855462213298</cx:pt>
          <cx:pt idx="737">0.029287842540716098</cx:pt>
          <cx:pt idx="738">0.0306230084220778</cx:pt>
          <cx:pt idx="739">0.021735334219839801</cx:pt>
          <cx:pt idx="740">0.035327364004728599</cx:pt>
          <cx:pt idx="741">0.032598548485000899</cx:pt>
          <cx:pt idx="742">0.0455905384186156</cx:pt>
          <cx:pt idx="743">0.034104096392361498</cx:pt>
          <cx:pt idx="744">0.039316502264923399</cx:pt>
          <cx:pt idx="745">0.035147409390801201</cx:pt>
          <cx:pt idx="746">0.0148970735647098</cx:pt>
          <cx:pt idx="747">0.0107389943749258</cx:pt>
          <cx:pt idx="748">0.0099977640932086796</cx:pt>
          <cx:pt idx="749">0.0095574127160580093</cx:pt>
          <cx:pt idx="750">0.0045017298963482399</cx:pt>
          <cx:pt idx="751">0.00072178757629701</cx:pt>
          <cx:pt idx="752">-2.1891462360370999e-05</cx:pt>
          <cx:pt idx="753">-0.00051071799841193402</cx:pt>
          <cx:pt idx="754">-0.000418672147265326</cx:pt>
          <cx:pt idx="755">-0.00102920485723968</cx:pt>
          <cx:pt idx="756">3.40142283587444e-05</cx:pt>
          <cx:pt idx="757">0.00042966613586175798</cx:pt>
          <cx:pt idx="758">0.00032629580607456402</cx:pt>
          <cx:pt idx="759">0.00084218460489885805</cx:pt>
          <cx:pt idx="760">-1.3592059908701501e-05</cx:pt>
          <cx:pt idx="761">0.000224041956219425</cx:pt>
          <cx:pt idx="762">0.00067399431265420398</cx:pt>
          <cx:pt idx="763">0.00089334464228594103</cx:pt>
          <cx:pt idx="764">0.000742038243701184</cx:pt>
          <cx:pt idx="765">0.00137684827646805</cx:pt>
          <cx:pt idx="766">-0.0034925331216994798</cx:pt>
          <cx:pt idx="767">0.00056717266743221801</cx:pt>
          <cx:pt idx="768">0.0031268324343944999</cx:pt>
          <cx:pt idx="769">0.0023726689603626901</cx:pt>
          <cx:pt idx="770">0.0103243950727821</cx:pt>
          <cx:pt idx="771">0.00400003222773101</cx:pt>
          <cx:pt idx="772">0.0028190980850370398</cx:pt>
          <cx:pt idx="773">0.0020298038231962201</cx:pt>
          <cx:pt idx="774">0.0012511513816081501</cx:pt>
          <cx:pt idx="775">0.000527101395244544</cx:pt>
          <cx:pt idx="776">0.00131836092042785</cx:pt>
          <cx:pt idx="777">0.00027177843386585099</cx:pt>
          <cx:pt idx="778">0.0028940726822294601</cx:pt>
          <cx:pt idx="779">-0.00032869365632482301</cx:pt>
          <cx:pt idx="780">-0.00081225190623756801</cx:pt>
          <cx:pt idx="781">-0.00044751712301215599</cx:pt>
          <cx:pt idx="782">-0.00070084492699420205</cx:pt>
          <cx:pt idx="783">0.00041976381842499799</cx:pt>
        </cx:lvl>
      </cx:numDim>
    </cx:data>
    <cx:data id="5">
      <cx:numDim type="val">
        <cx:f>'001_WA_F - 副本'!$F$1:$F$784</cx:f>
        <cx:lvl ptCount="784" formatCode="0.00E+00">
          <cx:pt idx="0">-8.6771183103952397e-05</cx:pt>
          <cx:pt idx="1">-9.2368938325303694e-05</cx:pt>
          <cx:pt idx="2">0.00048834357042946096</cx:pt>
          <cx:pt idx="3">0.000141390615125637</cx:pt>
          <cx:pt idx="4">-0.000334544074101806</cx:pt>
          <cx:pt idx="5">-0.00040722623197959797</cx:pt>
          <cx:pt idx="6">0.00035243198399374001</cx:pt>
          <cx:pt idx="7">0.00032895532507437098</cx:pt>
          <cx:pt idx="8">-5.5604023009544199e-05</cx:pt>
          <cx:pt idx="9">-0.00063701385986064099</cx:pt>
          <cx:pt idx="10">0.00026006413202521602</cx:pt>
          <cx:pt idx="11">0.00062801121885679395</cx:pt>
          <cx:pt idx="12">0.000467318916884243</cx:pt>
          <cx:pt idx="13">0.00055017147268110098</cx:pt>
          <cx:pt idx="14">0.000119199294961532</cx:pt>
          <cx:pt idx="15">-0.00042003302373257298</cx:pt>
          <cx:pt idx="16">0.00033341826369007302</cx:pt>
          <cx:pt idx="17">-0.000256347358398627</cx:pt>
          <cx:pt idx="18">0.00020607820333033499</cx:pt>
          <cx:pt idx="19">-4.4953712543231403e-05</cx:pt>
          <cx:pt idx="20">0.00058239067488071599</cx:pt>
          <cx:pt idx="21">0.00029800893484718799</cx:pt>
          <cx:pt idx="22">0.00050949960260173301</cx:pt>
          <cx:pt idx="23">-0.00048874113949704098</cx:pt>
          <cx:pt idx="24">-0.000117118493043419</cx:pt>
          <cx:pt idx="25">-0.00053587409364110202</cx:pt>
          <cx:pt idx="26">-0.00052507294152117799</cx:pt>
          <cx:pt idx="27">-0.00035479696478505398</cx:pt>
          <cx:pt idx="28">-4.7333442874218202e-06</cx:pt>
          <cx:pt idx="29">8.7574937859410005e-05</cx:pt>
          <cx:pt idx="30">-0.00030021513653399098</cx:pt>
          <cx:pt idx="31">0.00023622032087339701</cx:pt>
          <cx:pt idx="32">-0.00024851217707800102</cx:pt>
          <cx:pt idx="33">-0.00066778240339406502</cx:pt>
          <cx:pt idx="34">0.00079895163462507797</cx:pt>
          <cx:pt idx="35">0.00019874753075747401</cx:pt>
          <cx:pt idx="36">0.00095791838692083802</cx:pt>
          <cx:pt idx="37">-0.00015246454434405699</cx:pt>
          <cx:pt idx="38">-0.00041336435910238801</cx:pt>
          <cx:pt idx="39">0.00090433087168676797</cx:pt>
          <cx:pt idx="40">0.0026132356629918201</cx:pt>
          <cx:pt idx="41">0.0023765243086034801</cx:pt>
          <cx:pt idx="42">-0.00015629755891824999</cx:pt>
          <cx:pt idx="43">0.00080197735882854505</cx:pt>
          <cx:pt idx="44">0.00297643317196297</cx:pt>
          <cx:pt idx="45">0.0014533024912749301</cx:pt>
          <cx:pt idx="46">0.00058609959508160398</cx:pt>
          <cx:pt idx="47">0.00050617733594332298</cx:pt>
          <cx:pt idx="48">-0.000274276371982891</cx:pt>
          <cx:pt idx="49">0.00073251509729999997</cx:pt>
          <cx:pt idx="50">-0.00016840737128623001</cx:pt>
          <cx:pt idx="51">-0.00019507269335104999</cx:pt>
          <cx:pt idx="52">-0.00042543635956264898</cx:pt>
          <cx:pt idx="53">-0.000313537392835654</cx:pt>
          <cx:pt idx="54">0.00038370789663219102</cx:pt>
          <cx:pt idx="55">0.000217751297360448</cx:pt>
          <cx:pt idx="56">0.000202588701780304</cx:pt>
          <cx:pt idx="57">0.00013978894742936899</cx:pt>
          <cx:pt idx="58">0.00013449977910757501</cx:pt>
          <cx:pt idx="59">0.00071011535874241499</cx:pt>
          <cx:pt idx="60">0.0010342143064159101</cx:pt>
          <cx:pt idx="61">0.00051263543870190195</cx:pt>
          <cx:pt idx="62">-0.00203138578282202</cx:pt>
          <cx:pt idx="63">-0.00116459900450552</cx:pt>
          <cx:pt idx="64">-0.0031817941669405499</cx:pt>
          <cx:pt idx="65">-0.0060987114622996401</cx:pt>
          <cx:pt idx="66">-0.0047123740916072401</cx:pt>
          <cx:pt idx="67">-0.011267903147495</cx:pt>
          <cx:pt idx="68">-0.00909760916369084</cx:pt>
          <cx:pt idx="69">-0.0137005387031946</cx:pt>
          <cx:pt idx="70">-0.030178144698755301</cx:pt>
          <cx:pt idx="71">-0.031040168699146199</cx:pt>
          <cx:pt idx="72">-0.045330132477612597</cx:pt>
          <cx:pt idx="73">-0.060546443879872298</cx:pt>
          <cx:pt idx="74">-0.0310620973189637</cx:pt>
          <cx:pt idx="75">-0.019949778783014599</cx:pt>
          <cx:pt idx="76">-0.019644582448431099</cx:pt>
          <cx:pt idx="77">-0.012159269163411699</cx:pt>
          <cx:pt idx="78">-0.0059921542293679599</cx:pt>
          <cx:pt idx="79">-0.0030035165428276998</cx:pt>
          <cx:pt idx="80">-0.000214320908264206</cx:pt>
          <cx:pt idx="81">0.0010615765799514201</cx:pt>
          <cx:pt idx="82">0.000440971380603664</cx:pt>
          <cx:pt idx="83">0.00061271190282003699</cx:pt>
          <cx:pt idx="84">-0.00014141305320445501</cx:pt>
          <cx:pt idx="85">0.00031669456049753002</cx:pt>
          <cx:pt idx="86">-0.00054740320989763195</cx:pt>
          <cx:pt idx="87">0.0029777390380762801</cx:pt>
          <cx:pt idx="88">-0.0023740061132649501</cx:pt>
          <cx:pt idx="89">-0.0055775658230799796</cx:pt>
          <cx:pt idx="90">-0.0064270040255077201</cx:pt>
          <cx:pt idx="91">-0.0094657186469346202</cx:pt>
          <cx:pt idx="92">-0.018719233000584</cx:pt>
          <cx:pt idx="93">-0.0451266515226268</cx:pt>
          <cx:pt idx="94">-0.0171858335362053</cx:pt>
          <cx:pt idx="95">-0.019014865989656099</cx:pt>
          <cx:pt idx="96">-0.026628721523309001</cx:pt>
          <cx:pt idx="97">-0.0014457901362722599</cx:pt>
          <cx:pt idx="98">0.031625187170384497</cx:pt>
          <cx:pt idx="99">0.023151193107517301</cx:pt>
          <cx:pt idx="100">0.00563026604602392</cx:pt>
          <cx:pt idx="101">-0.0030820620416739299</cx:pt>
          <cx:pt idx="102">-0.054441949262319697</cx:pt>
          <cx:pt idx="103">-0.041322851619762603</cx:pt>
          <cx:pt idx="104">-0.0310694482096062</cx:pt>
          <cx:pt idx="105">-0.045293032257473997</cx:pt>
          <cx:pt idx="106">-0.037580726032358201</cx:pt>
          <cx:pt idx="107">-0.0195584251191213</cx:pt>
          <cx:pt idx="108">-0.0059067855464475204</cx:pt>
          <cx:pt idx="109">-0.00037977810284726602</cx:pt>
          <cx:pt idx="110">0.00041914546078586102</cx:pt>
          <cx:pt idx="111">0.00037656162854259501</cx:pt>
          <cx:pt idx="112">-0.000144887190001095</cx:pt>
          <cx:pt idx="113">0.00041539818085023402</cx:pt>
          <cx:pt idx="114">0.00051592960504482797</cx:pt>
          <cx:pt idx="115">0.00030384773898244999</cx:pt>
          <cx:pt idx="116">-7.7570327493670696e-05</cx:pt>
          <cx:pt idx="117">-0.0087004700525760408</cx:pt>
          <cx:pt idx="118">-0.0086238620994568797</cx:pt>
          <cx:pt idx="119">-0.00391781988468109</cx:pt>
          <cx:pt idx="120">-0.023841089687053701</cx:pt>
          <cx:pt idx="121">-0.037261434083578099</cx:pt>
          <cx:pt idx="122">-0.025944834780187401</cx:pt>
          <cx:pt idx="123">0.0107902629076918</cx:pt>
          <cx:pt idx="124">-0.0186800445554016</cx:pt>
          <cx:pt idx="125">0.0494276539349928</cx:pt>
          <cx:pt idx="126">0.056936074080485198</cx:pt>
          <cx:pt idx="127">0.097268312931343998</cx:pt>
          <cx:pt idx="128">0.056360489587849297</cx:pt>
          <cx:pt idx="129">0.088645984176783696</cx:pt>
          <cx:pt idx="130">0.057217254016687598</cx:pt>
          <cx:pt idx="131">-0.025783171202018802</cx:pt>
          <cx:pt idx="132">-0.0192584939153327</cx:pt>
          <cx:pt idx="133">-0.046254760225520802</cx:pt>
          <cx:pt idx="134">-0.034144463259333499</cx:pt>
          <cx:pt idx="135">-0.051539120982923403</cx:pt>
          <cx:pt idx="136">-0.032214041755200699</cx:pt>
          <cx:pt idx="137">-0.011043331562232601</cx:pt>
          <cx:pt idx="138">-0.00031392305525824901</cx:pt>
          <cx:pt idx="139">0.00031188091270464998</cx:pt>
          <cx:pt idx="140">0.00065151276247762903</cx:pt>
          <cx:pt idx="141">-0.00038512355888174001</cx:pt>
          <cx:pt idx="142">-0.00037554797716152401</cx:pt>
          <cx:pt idx="143">-6.8188521223391994e-05</cx:pt>
          <cx:pt idx="144">0.00190710789321521</cx:pt>
          <cx:pt idx="145">-0.0114422638306814</cx:pt>
          <cx:pt idx="146">-0.015699484721437999</cx:pt>
          <cx:pt idx="147">-0.030503230293004901</cx:pt>
          <cx:pt idx="148">-0.041347885095622601</cx:pt>
          <cx:pt idx="149">-0.055504916599982801</cx:pt>
          <cx:pt idx="150">-0.054420128236780302</cx:pt>
          <cx:pt idx="151">-0.045159645298249201</cx:pt>
          <cx:pt idx="152">-0.018618596720302399</cx:pt>
          <cx:pt idx="153">0.054883996323738103</cx:pt>
          <cx:pt idx="154">0.062251554919730397</cx:pt>
          <cx:pt idx="155">0.156390891710633</cx:pt>
          <cx:pt idx="156">0.095671935821954698</cx:pt>
          <cx:pt idx="157">0.093116822813456304</cx:pt>
          <cx:pt idx="158">0.090511460502567101</cx:pt>
          <cx:pt idx="159">-0.0156100266234496</cx:pt>
          <cx:pt idx="160">0.0104440555231458</cx:pt>
          <cx:pt idx="161">-0.0053410134590962301</cx:pt>
          <cx:pt idx="162">-0.012659950656367601</cx:pt>
          <cx:pt idx="163">-0.051780543647461701</cx:pt>
          <cx:pt idx="164">-0.036394528176469397</cx:pt>
          <cx:pt idx="165">-0.0060579099646505402</cx:pt>
          <cx:pt idx="166">-0.00063180850332430897</cx:pt>
          <cx:pt idx="167">8.6033611686270206e-05</cx:pt>
          <cx:pt idx="168">-0.000415145622190678</cx:pt>
          <cx:pt idx="169">-0.000460943764586089</cx:pt>
          <cx:pt idx="170">0.00043195163871171798</cx:pt>
          <cx:pt idx="171">0.010166921628125899</cx:pt>
          <cx:pt idx="172">0.0071681146057328299</cx:pt>
          <cx:pt idx="173">-0.016371849515855501</cx:pt>
          <cx:pt idx="174">-0.025372326242858501</cx:pt>
          <cx:pt idx="175">-0.057675027353791902</cx:pt>
          <cx:pt idx="176">-0.052107734050940602</cx:pt>
          <cx:pt idx="177">-0.107204604700339</cx:pt>
          <cx:pt idx="178">-0.061187972582354699</cx:pt>
          <cx:pt idx="179">0.0038234765336231601</cx:pt>
          <cx:pt idx="180">0.028721211775760799</cx:pt>
          <cx:pt idx="181">0.042764980128335503</cx:pt>
          <cx:pt idx="182">0.044275996068214397</cx:pt>
          <cx:pt idx="183">0.031644569646323797</cx:pt>
          <cx:pt idx="184">0.066144686920160803</cx:pt>
          <cx:pt idx="185">0.14663178935068699</cx:pt>
          <cx:pt idx="186">0.20752071142637599</cx:pt>
          <cx:pt idx="187">0.0540224287555311</cx:pt>
          <cx:pt idx="188">0.059481492694108899</cx:pt>
          <cx:pt idx="189">0.110110070647968</cx:pt>
          <cx:pt idx="190">0.0126202939975561</cx:pt>
          <cx:pt idx="191">-0.077191559892839504</cx:pt>
          <cx:pt idx="192">-0.067642841864423903</cx:pt>
          <cx:pt idx="193">-0.026758440907134199</cx:pt>
          <cx:pt idx="194">-0.0099721142351884996</cx:pt>
          <cx:pt idx="195">-0.00164787502328553</cx:pt>
          <cx:pt idx="196">0.00061054047654780297</cx:pt>
          <cx:pt idx="197">0.00099304458719698201</cx:pt>
          <cx:pt idx="198">0.000209586231892927</cx:pt>
          <cx:pt idx="199">0.0082230381786301907</cx:pt>
          <cx:pt idx="200">-0.011739896578819501</cx:pt>
          <cx:pt idx="201">-0.046888588364667201</cx:pt>
          <cx:pt idx="202">-0.0688933520916859</cx:pt>
          <cx:pt idx="203">-0.057617420560811802</cx:pt>
          <cx:pt idx="204">-0.073712918833902102</cx:pt>
          <cx:pt idx="205">-0.027343341321579499</cx:pt>
          <cx:pt idx="206">0.023957027107012901</cx:pt>
          <cx:pt idx="207">0.0125338230465007</cx:pt>
          <cx:pt idx="208">0.0104985400365816</cx:pt>
          <cx:pt idx="209">-0.049695926149421699</cx:pt>
          <cx:pt idx="210">0.011165572478288499</cx:pt>
          <cx:pt idx="211">0.044956834146603702</cx:pt>
          <cx:pt idx="212">0.056989049708468603</cx:pt>
          <cx:pt idx="213">0.17145734164106899</cx:pt>
          <cx:pt idx="214">0.23961692183376099</cx:pt>
          <cx:pt idx="215">0.12164983061531399</cx:pt>
          <cx:pt idx="216">0.035899418795122498</cx:pt>
          <cx:pt idx="217">0.0102349405030816</cx:pt>
          <cx:pt idx="218">0.00388903532809204</cx:pt>
          <cx:pt idx="219">-0.040387222114100702</cx:pt>
          <cx:pt idx="220">-0.0709349168860577</cx:pt>
          <cx:pt idx="221">-0.026978709455050001</cx:pt>
          <cx:pt idx="222">-0.0171179717852749</cx:pt>
          <cx:pt idx="223">-0.00073030903821623796</cx:pt>
          <cx:pt idx="224">0.0020527485213936401</cx:pt>
          <cx:pt idx="225">0.00261378154770027</cx:pt>
          <cx:pt idx="226">-0.0031499173269293498</cx:pt>
          <cx:pt idx="227">-0.0068187834714503997</cx:pt>
          <cx:pt idx="228">-0.043903183448874603</cx:pt>
          <cx:pt idx="229">-0.058659171124152198</cx:pt>
          <cx:pt idx="230">-0.066189717264924106</cx:pt>
          <cx:pt idx="231">-0.032835641425121999</cx:pt>
          <cx:pt idx="232">-0.016222739904986499</cx:pt>
          <cx:pt idx="233">0.0113296773960048</cx:pt>
          <cx:pt idx="234">-0.0071432656768839796</cx:pt>
          <cx:pt idx="235">-0.094868999394744705</cx:pt>
          <cx:pt idx="236">-0.041849096964553002</cx:pt>
          <cx:pt idx="237">-0.102479207726852</cx:pt>
          <cx:pt idx="238">0.0048447914208760903</cx:pt>
          <cx:pt idx="239">0.0428497065607992</cx:pt>
          <cx:pt idx="240">0.12696149888549099</cx:pt>
          <cx:pt idx="241">0.094673063013994904</cx:pt>
          <cx:pt idx="242">0.170939366345286</cx:pt>
          <cx:pt idx="243">0.15186928321981299</cx:pt>
          <cx:pt idx="244">0.11199388140255299</cx:pt>
          <cx:pt idx="245">0.030336629360772201</cx:pt>
          <cx:pt idx="246">-0.0033569634486752499</cx:pt>
          <cx:pt idx="247">0.033651427628873</cx:pt>
          <cx:pt idx="248">-0.053089407310705897</cx:pt>
          <cx:pt idx="249">-0.033444650474748497</cx:pt>
          <cx:pt idx="250">-0.013873342529809001</cx:pt>
          <cx:pt idx="251">-0.00130636739116485</cx:pt>
          <cx:pt idx="252">-0.00063421894133872103</cx:pt>
          <cx:pt idx="253">0.0038088995370090901</cx:pt>
          <cx:pt idx="254">-0.0026619444160555202</cx:pt>
          <cx:pt idx="255">-0.0075880470186752598</cx:pt>
          <cx:pt idx="256">-0.032840909285882403</cx:pt>
          <cx:pt idx="257">-0.048907870281593303</cx:pt>
          <cx:pt idx="258">-0.0517678644192942</cx:pt>
          <cx:pt idx="259">0.0042742965100631899</cx:pt>
          <cx:pt idx="260">-0.010187320067084799</cx:pt>
          <cx:pt idx="261">-0.067497824020993302</cx:pt>
          <cx:pt idx="262">-0.095030770480246302</cx:pt>
          <cx:pt idx="263">-0.16716261811048</cx:pt>
          <cx:pt idx="264">-0.14708183083929299</cx:pt>
          <cx:pt idx="265">-0.17226933183948401</cx:pt>
          <cx:pt idx="266">-0.15661840721266301</cx:pt>
          <cx:pt idx="267">-0.087308715426585901</cx:pt>
          <cx:pt idx="268">-0.0539922255899224</cx:pt>
          <cx:pt idx="269">0.0191051683138449</cx:pt>
          <cx:pt idx="270">0.088544103940518801</cx:pt>
          <cx:pt idx="271">0.204173717545619</cx:pt>
          <cx:pt idx="272">0.20448901029379701</cx:pt>
          <cx:pt idx="273">0.080080009432785093</cx:pt>
          <cx:pt idx="274">0.0017119085539275599</cx:pt>
          <cx:pt idx="275">0.044959511380245197</cx:pt>
          <cx:pt idx="276">-0.0152688851262428</cx:pt>
          <cx:pt idx="277">-0.0254765032928446</cx:pt>
          <cx:pt idx="278">-0.0129215688184098</cx:pt>
          <cx:pt idx="279">-0.00052258031110673502</cx:pt>
          <cx:pt idx="280">0.00109569746073439</cx:pt>
          <cx:pt idx="281">0.0021632339818104</cx:pt>
          <cx:pt idx="282">0.0081881242532586499</cx:pt>
          <cx:pt idx="283">0.011090077962700199</cx:pt>
          <cx:pt idx="284">-0.021506702465663999</cx:pt>
          <cx:pt idx="285">-0.0393986463094219</cx:pt>
          <cx:pt idx="286">-0.054139473309006703</cx:pt>
          <cx:pt idx="287">0.0016818961591343201</cx:pt>
          <cx:pt idx="288">-0.0134036210356213</cx:pt>
          <cx:pt idx="289">-0.066094060737748095</cx:pt>
          <cx:pt idx="290">-0.115231459594428</cx:pt>
          <cx:pt idx="291">-0.098331486879566096</cx:pt>
          <cx:pt idx="292">-0.156098492526938</cx:pt>
          <cx:pt idx="293">-0.135401362354405</cx:pt>
          <cx:pt idx="294">-0.142066594314054</cx:pt>
          <cx:pt idx="295">-0.13604625535127199</cx:pt>
          <cx:pt idx="296">-0.085865182811802304</cx:pt>
          <cx:pt idx="297">0.046238050248321602</cx:pt>
          <cx:pt idx="298">0.116207855403792</cx:pt>
          <cx:pt idx="299">0.113728346262247</cx:pt>
          <cx:pt idx="300">0.17140062864403699</cx:pt>
          <cx:pt idx="301">0.12713579848671699</cx:pt>
          <cx:pt idx="302">0.096669585367111205</cx:pt>
          <cx:pt idx="303">0.023479315709442498</cx:pt>
          <cx:pt idx="304">-0.028769872022858599</cx:pt>
          <cx:pt idx="305">-0.036724819134970998</cx:pt>
          <cx:pt idx="306">-0.0220417286990344</cx:pt>
          <cx:pt idx="307">0.00042172317582863002</cx:pt>
          <cx:pt idx="308">0.00027364014026427103</cx:pt>
          <cx:pt idx="309">0.0050543055745961903</cx:pt>
          <cx:pt idx="310">0.0183243340663766</cx:pt>
          <cx:pt idx="311">0.0264466942252536</cx:pt>
          <cx:pt idx="312">-0.0146430486588328</cx:pt>
          <cx:pt idx="313">-0.052881399171861701</cx:pt>
          <cx:pt idx="314">-0.0290112291559004</cx:pt>
          <cx:pt idx="315">0.032859887708306397</cx:pt>
          <cx:pt idx="316">0.00291425065977124</cx:pt>
          <cx:pt idx="317">-0.042999682787646001</cx:pt>
          <cx:pt idx="318">0.0126154632471637</cx:pt>
          <cx:pt idx="319">-0.0081659753506010402</cx:pt>
          <cx:pt idx="320">-0.103194621764243</cx:pt>
          <cx:pt idx="321">-0.060594020240243997</cx:pt>
          <cx:pt idx="322">-0.15616094704435901</cx:pt>
          <cx:pt idx="323">-0.205591248611558</cx:pt>
          <cx:pt idx="324">-0.21114933148131601</cx:pt>
          <cx:pt idx="325">0.00082908524175853596</cx:pt>
          <cx:pt idx="326">0.069623506712049393</cx:pt>
          <cx:pt idx="327">0.087925474963439498</cx:pt>
          <cx:pt idx="328">0.19069775229785299</cx:pt>
          <cx:pt idx="329">0.13912299727504601</cx:pt>
          <cx:pt idx="330">0.103040230572677</cx:pt>
          <cx:pt idx="331">0.0120904763691108</cx:pt>
          <cx:pt idx="332">-0.026426761543351201</cx:pt>
          <cx:pt idx="333">-0.027514657857588099</cx:pt>
          <cx:pt idx="334">-0.0086947564843514596</cx:pt>
          <cx:pt idx="335">-4.5432571395582299e-05</cx:pt>
          <cx:pt idx="336">-0.00036153276520624903</cx:pt>
          <cx:pt idx="337">0.000115393222191274</cx:pt>
          <cx:pt idx="338">0.0059634468198765901</cx:pt>
          <cx:pt idx="339">0.030019515059020899</cx:pt>
          <cx:pt idx="340">-0.0027238568480290101</cx:pt>
          <cx:pt idx="341">-0.018525623851473098</cx:pt>
          <cx:pt idx="342">0.0297042470428137</cx:pt>
          <cx:pt idx="343">0.0067877321749205497</cx:pt>
          <cx:pt idx="344">-0.0140838268264018</cx:pt>
          <cx:pt idx="345">0.0631031573146527</cx:pt>
          <cx:pt idx="346">0.094471545101562304</cx:pt>
          <cx:pt idx="347">0.036657107467527303</cx:pt>
          <cx:pt idx="348">-0.0059340262364648202</cx:pt>
          <cx:pt idx="349">-0.086364975629049601</cx:pt>
          <cx:pt idx="350">-0.144608591184608</cx:pt>
          <cx:pt idx="351">-0.16824809912116001</cx:pt>
          <cx:pt idx="352">-0.118290394084345</cx:pt>
          <cx:pt idx="353">-0.0030147908771741001</cx:pt>
          <cx:pt idx="354">0.062025075375590301</cx:pt>
          <cx:pt idx="355">0.135217510985955</cx:pt>
          <cx:pt idx="356">0.102836703436945</cx:pt>
          <cx:pt idx="357">0.080044772873435602</cx:pt>
          <cx:pt idx="358">0.086480752243927705</cx:pt>
          <cx:pt idx="359">0.0128388205144498</cx:pt>
          <cx:pt idx="360">0.0168120277859484</cx:pt>
          <cx:pt idx="361">-0.021963391867249899</cx:pt>
          <cx:pt idx="362">-0.00549745993200747</cx:pt>
          <cx:pt idx="363">-9.6498728495546002e-05</cx:pt>
          <cx:pt idx="364">2.0568989984277001e-06</cx:pt>
          <cx:pt idx="365">-0.00024875493633748699</cx:pt>
          <cx:pt idx="366">0.0037496400311431699</cx:pt>
          <cx:pt idx="367">0.016950746822068399</cx:pt>
          <cx:pt idx="368">-0.0033265847153426298</cx:pt>
          <cx:pt idx="369">0.034599971262185801</cx:pt>
          <cx:pt idx="370">0.040356950361154498</cx:pt>
          <cx:pt idx="371">0.0069138442393208398</cx:pt>
          <cx:pt idx="372">0.00222013804453784</cx:pt>
          <cx:pt idx="373">0.048458987634771099</cx:pt>
          <cx:pt idx="374">0.106378678025473</cx:pt>
          <cx:pt idx="375">0.0116578140532358</cx:pt>
          <cx:pt idx="376">-0.040637381381758</cx:pt>
          <cx:pt idx="377">-0.099383163834587104</cx:pt>
          <cx:pt idx="378">-0.043020460219903099</cx:pt>
          <cx:pt idx="379">-0.122230411172568</cx:pt>
          <cx:pt idx="380">-0.015961305651091599</cx:pt>
          <cx:pt idx="381">-0.050371439740294302</cx:pt>
          <cx:pt idx="382">0.0077160736454293301</cx:pt>
          <cx:pt idx="383">0.075301898973298698</cx:pt>
          <cx:pt idx="384">0.038044821298802101</cx:pt>
          <cx:pt idx="385">0.085947132325298797</cx:pt>
          <cx:pt idx="386">0.0274826876532046</cx:pt>
          <cx:pt idx="387">-0.0099325938803597798</cx:pt>
          <cx:pt idx="388">0.0527750634118632</cx:pt>
          <cx:pt idx="389">-0.011321610948704101</cx:pt>
          <cx:pt idx="390">-0.0035162288732194001</cx:pt>
          <cx:pt idx="391">1.30028381209838e-05</cx:pt>
          <cx:pt idx="392">-0.00025587474419682998</cx:pt>
          <cx:pt idx="393">-0.0016112654044115301</cx:pt>
          <cx:pt idx="394">0.00087425081717621301</cx:pt>
          <cx:pt idx="395">-0.00040685838973197397</cx:pt>
          <cx:pt idx="396">-0.0248871731751696</cx:pt>
          <cx:pt idx="397">0.0378579328970617</cx:pt>
          <cx:pt idx="398">0.0154220362332999</cx:pt>
          <cx:pt idx="399">0.046342432576356</cx:pt>
          <cx:pt idx="400">0.0025201743602279499</cx:pt>
          <cx:pt idx="401">0.0313506221682954</cx:pt>
          <cx:pt idx="402">0.019295427218900801</cx:pt>
          <cx:pt idx="403">0.00379517858940425</cx:pt>
          <cx:pt idx="404">0.031363016980247099</cx:pt>
          <cx:pt idx="405">0.046217103629856697</cx:pt>
          <cx:pt idx="406">0.034424103902777399</cx:pt>
          <cx:pt idx="407">-0.0252523060742443</cx:pt>
          <cx:pt idx="408">-0.118377254047025</cx:pt>
          <cx:pt idx="409">-0.101655425931198</cx:pt>
          <cx:pt idx="410">-0.027290891998286201</cx:pt>
          <cx:pt idx="411">0.017812679452603699</cx:pt>
          <cx:pt idx="412">0.053893175481335799</cx:pt>
          <cx:pt idx="413">0.0849653938334472</cx:pt>
          <cx:pt idx="414">0.00629140745938493</cx:pt>
          <cx:pt idx="415">-0.0103959659223157</cx:pt>
          <cx:pt idx="416">0.045642239218291997</cx:pt>
          <cx:pt idx="417">-0.0082332602976391694</cx:pt>
          <cx:pt idx="418">-0.0033875611122795501</cx:pt>
          <cx:pt idx="419">0.00018119982648166099</cx:pt>
          <cx:pt idx="420">-5.9249145924264698e-05</cx:pt>
          <cx:pt idx="421">0.000169272131429594</cx:pt>
          <cx:pt idx="422">-0.0014680776848041701</cx:pt>
          <cx:pt idx="423">-0.0299543636028714</cx:pt>
          <cx:pt idx="424">-0.031783180731667603</cx:pt>
          <cx:pt idx="425">0.0309743807100985</cx:pt>
          <cx:pt idx="426">0.039895562368976401</cx:pt>
          <cx:pt idx="427">0.0496028361392555</cx:pt>
          <cx:pt idx="428">-0.088894520176385702</cx:pt>
          <cx:pt idx="429">0.0072699319061965703</cx:pt>
          <cx:pt idx="430">0.0219808995186037</cx:pt>
          <cx:pt idx="431">-0.029538517210092999</cx:pt>
          <cx:pt idx="432">0.037424335350838903</cx:pt>
          <cx:pt idx="433">0.0124102370050964</cx:pt>
          <cx:pt idx="434">-0.081136946589008593</cx:pt>
          <cx:pt idx="435">-0.0657338521066443</cx:pt>
          <cx:pt idx="436">-0.137917137002916</cx:pt>
          <cx:pt idx="437">-0.069185519333230402</cx:pt>
          <cx:pt idx="438">0.016470644992115001</cx:pt>
          <cx:pt idx="439">0.024775594964539301</cx:pt>
          <cx:pt idx="440">0.014145634363247899</cx:pt>
          <cx:pt idx="441">0.013357857954134999</cx:pt>
          <cx:pt idx="442">0.0096226020425546899</cx:pt>
          <cx:pt idx="443">-0.00173645360568663</cx:pt>
          <cx:pt idx="444">0.033500250743875998</cx:pt>
          <cx:pt idx="445">-0.0093069453742371105</cx:pt>
          <cx:pt idx="446">-0.0034508233172165699</cx:pt>
          <cx:pt idx="447">0.00017138577446425</cx:pt>
          <cx:pt idx="448">9.26874151343512e-05</cx:pt>
          <cx:pt idx="449">-0.00018429797778479</cx:pt>
          <cx:pt idx="450">0.0029339928493941798</cx:pt>
          <cx:pt idx="451">-0.0337488479610994</cx:pt>
          <cx:pt idx="452">-0.0012010292304163101</cx:pt>
          <cx:pt idx="453">0.033118099440304298</cx:pt>
          <cx:pt idx="454">-0.0024219187189382201</cx:pt>
          <cx:pt idx="455">-0.0286929961306637</cx:pt>
          <cx:pt idx="456">-0.096883714125039294</cx:pt>
          <cx:pt idx="457">-0.052821762752213001</cx:pt>
          <cx:pt idx="458">0.0064368340391536202</cx:pt>
          <cx:pt idx="459">-0.053954656059497501</cx:pt>
          <cx:pt idx="460">-0.113419480466685</cx:pt>
          <cx:pt idx="461">-0.14016965290230199</cx:pt>
          <cx:pt idx="462">-0.114797314182244</cx:pt>
          <cx:pt idx="463">-0.10387174130035901</cx:pt>
          <cx:pt idx="464">-0.115019960611255</cx:pt>
          <cx:pt idx="465">-0.022347641379378301</cx:pt>
          <cx:pt idx="466">-0.028641122327679</cx:pt>
          <cx:pt idx="467">-0.067102949198111994</cx:pt>
          <cx:pt idx="468">-0.029898799193053899</cx:pt>
          <cx:pt idx="469">-0.041492667693370698</cx:pt>
          <cx:pt idx="470">0.0140556075393183</cx:pt>
          <cx:pt idx="471">-0.041359853255255902</cx:pt>
          <cx:pt idx="472">-0.00340698289732386</cx:pt>
          <cx:pt idx="473">-0.0120307517979815</cx:pt>
          <cx:pt idx="474">-0.0024751570831479299</cx:pt>
          <cx:pt idx="475">-0.00057448457263289704</cx:pt>
          <cx:pt idx="476">-7.3638722980103697e-05</cx:pt>
          <cx:pt idx="477">-0.00033966404531214899</cx:pt>
          <cx:pt idx="478">-0.0072450438015047502</cx:pt>
          <cx:pt idx="479">-0.0418538226509464</cx:pt>
          <cx:pt idx="480">0.0073807521391881402</cx:pt>
          <cx:pt idx="481">-0.038530102802105198</cx:pt>
          <cx:pt idx="482">-0.032546398049045099</cx:pt>
          <cx:pt idx="483">-0.054359384635165799</cx:pt>
          <cx:pt idx="484">-0.032040341383214002</cx:pt>
          <cx:pt idx="485">0.012302372970573201</cx:pt>
          <cx:pt idx="486">0.017443330624507099</cx:pt>
          <cx:pt idx="487">-0.0584244267887888</cx:pt>
          <cx:pt idx="488">-0.19116360265410801</cx:pt>
          <cx:pt idx="489">-0.18414509148663</cx:pt>
          <cx:pt idx="490">-0.15617590321597699</cx:pt>
          <cx:pt idx="491">-0.100026584317662</cx:pt>
          <cx:pt idx="492">-0.051059995621043103</cx:pt>
          <cx:pt idx="493">-0.047556891391992998</cx:pt>
          <cx:pt idx="494">-0.111191935608807</cx:pt>
          <cx:pt idx="495">-0.060307095312436297</cx:pt>
          <cx:pt idx="496">-0.024651317582531501</cx:pt>
          <cx:pt idx="497">-0.033918532394076502</cx:pt>
          <cx:pt idx="498">-0.00013272642354868601</cx:pt>
          <cx:pt idx="499">-0.037883557160234498</cx:pt>
          <cx:pt idx="500">-0.0051573129403034096</cx:pt>
          <cx:pt idx="501">-0.0067846625017798697</cx:pt>
          <cx:pt idx="502">-0.0011325395441342801</cx:pt>
          <cx:pt idx="503">0.00084062291060086702</cx:pt>
          <cx:pt idx="504">0.00145544009127726</cx:pt>
          <cx:pt idx="505">0.00041495208847524997</cx:pt>
          <cx:pt idx="506">0.00022854231003399401</cx:pt>
          <cx:pt idx="507">-0.053465396536222599</cx:pt>
          <cx:pt idx="508">-0.045206436200267201</cx:pt>
          <cx:pt idx="509">-0.040115091158818998</cx:pt>
          <cx:pt idx="510">-0.082023144168397594</cx:pt>
          <cx:pt idx="511">-0.0622803306819458</cx:pt>
          <cx:pt idx="512">0.0602585907686791</cx:pt>
          <cx:pt idx="513">0.095227513507665701</cx:pt>
          <cx:pt idx="514">0.068463330178006904</cx:pt>
          <cx:pt idx="515">-0.030873318933177098</cx:pt>
          <cx:pt idx="516">-0.17912280522144799</cx:pt>
          <cx:pt idx="517">-0.196732976589195</cx:pt>
          <cx:pt idx="518">-0.117545216769886</cx:pt>
          <cx:pt idx="519">-0.0157994607307957</cx:pt>
          <cx:pt idx="520">0.0076240701010841802</cx:pt>
          <cx:pt idx="521">0.0052144730120798803</cx:pt>
          <cx:pt idx="522">0.026673139516231601</cx:pt>
          <cx:pt idx="523">-0.0039286360422444997</cx:pt>
          <cx:pt idx="524">0.021396788916576901</cx:pt>
          <cx:pt idx="525">-0.0044139602034697304</cx:pt>
          <cx:pt idx="526">-0.0022868722843176199</cx:pt>
          <cx:pt idx="527">-0.036674897310881797</cx:pt>
          <cx:pt idx="528">-0.016732364001836801</cx:pt>
          <cx:pt idx="529">-0.01488468987851</cx:pt>
          <cx:pt idx="530">-0.00168828023602287</cx:pt>
          <cx:pt idx="531">-0.00046669179535005403</cx:pt>
          <cx:pt idx="532">-0.00057516189646651997</cx:pt>
          <cx:pt idx="533">0.0027615847890086801</cx:pt>
          <cx:pt idx="534">0.0094266741193780798</cx:pt>
          <cx:pt idx="535">-0.0341656703117202</cx:pt>
          <cx:pt idx="536">-0.036337118198598299</cx:pt>
          <cx:pt idx="537">-0.0097339996277443306</cx:pt>
          <cx:pt idx="538">-0.042904026876593102</cx:pt>
          <cx:pt idx="539">-0.073699549275558704</cx:pt>
          <cx:pt idx="540">0.0785414246938788</cx:pt>
          <cx:pt idx="541">0.095813373507947303</cx:pt>
          <cx:pt idx="542">0.039877705608757197</cx:pt>
          <cx:pt idx="543">-0.030518216863534599</cx:pt>
          <cx:pt idx="544">0.035837370833551901</cx:pt>
          <cx:pt idx="545">-0.0531685849927803</cx:pt>
          <cx:pt idx="546">-0.085051635335093398</cx:pt>
          <cx:pt idx="547">-0.097121731837561898</cx:pt>
          <cx:pt idx="548">-0.081901649437701299</cx:pt>
          <cx:pt idx="549">0.012965815771147899</cx:pt>
          <cx:pt idx="550">-0.0035987082332515799</cx:pt>
          <cx:pt idx="551">0.0038711415865580602</cx:pt>
          <cx:pt idx="552">0.047224606440301999</cx:pt>
          <cx:pt idx="553">-0.030100013904630199</cx:pt>
          <cx:pt idx="554">-0.039327998566903999</cx:pt>
          <cx:pt idx="555">-0.0573636981929228</cx:pt>
          <cx:pt idx="556">-0.038424728298896101</cx:pt>
          <cx:pt idx="557">-0.017974884808076699</cx:pt>
          <cx:pt idx="558">-0.00073909740021215202</cx:pt>
          <cx:pt idx="559">-0.000155169173639585</cx:pt>
          <cx:pt idx="560">0.00017461592141808599</cx:pt>
          <cx:pt idx="561">0.0036837232514803199</cx:pt>
          <cx:pt idx="562">0.0076986727983826197</cx:pt>
          <cx:pt idx="563">0.00194582582809742</cx:pt>
          <cx:pt idx="564">-0.011416000835732401</cx:pt>
          <cx:pt idx="565">0.031976190534901</cx:pt>
          <cx:pt idx="566">-0.0081949012520506296</cx:pt>
          <cx:pt idx="567">-0.074596520855562801</cx:pt>
          <cx:pt idx="568">-0.029820294012540199</cx:pt>
          <cx:pt idx="569">-0.0083953769489763398</cx:pt>
          <cx:pt idx="570">0.024723016910025201</cx:pt>
          <cx:pt idx="571">0.077355415970479499</cx:pt>
          <cx:pt idx="572">0.16873830765778899</cx:pt>
          <cx:pt idx="573">0.10454827550864899</cx:pt>
          <cx:pt idx="574">-0.041980978634582999</cx:pt>
          <cx:pt idx="575">-0.124679258307096</cx:pt>
          <cx:pt idx="576">-0.117670142846506</cx:pt>
          <cx:pt idx="577">-0.048262390330135602</cx:pt>
          <cx:pt idx="578">-0.0934954554741773</cx:pt>
          <cx:pt idx="579">-0.0111320407027173</cx:pt>
          <cx:pt idx="580">-0.0544740142894585</cx:pt>
          <cx:pt idx="581">-0.072013144710237995</cx:pt>
          <cx:pt idx="582">-0.12573555675651299</cx:pt>
          <cx:pt idx="583">-0.083260380098480302</cx:pt>
          <cx:pt idx="584">-0.032400334171940798</cx:pt>
          <cx:pt idx="585">-0.0108512397754029</cx:pt>
          <cx:pt idx="586">0.000206557319081886</cx:pt>
          <cx:pt idx="587">0.00025360179716135998</cx:pt>
          <cx:pt idx="588">0.00030460668907527098</cx:pt>
          <cx:pt idx="589">0.00048047890820354698</cx:pt>
          <cx:pt idx="590">0.010026621970460701</cx:pt>
          <cx:pt idx="591">0.015899381597828499</cx:pt>
          <cx:pt idx="592">-0.0035116394494493801</cx:pt>
          <cx:pt idx="593">-0.028445396769355698</cx:pt>
          <cx:pt idx="594">-0.0128245988774419</cx:pt>
          <cx:pt idx="595">-0.0569248098813196</cx:pt>
          <cx:pt idx="596">-0.083118456868915697</cx:pt>
          <cx:pt idx="597">-0.074988148991129197</cx:pt>
          <cx:pt idx="598">0.0023407226529602899</cx:pt>
          <cx:pt idx="599">0.038207443509980697</cx:pt>
          <cx:pt idx="600">0.19257486301199001</cx:pt>
          <cx:pt idx="601">0.102502263987559</cx:pt>
          <cx:pt idx="602">-0.040671052022409102</cx:pt>
          <cx:pt idx="603">-0.036815977105016898</cx:pt>
          <cx:pt idx="604">-0.054506606508043197</cx:pt>
          <cx:pt idx="605">-0.123565692924821</cx:pt>
          <cx:pt idx="606">-0.090166210861304302</cx:pt>
          <cx:pt idx="607">-0.085556127369890697</cx:pt>
          <cx:pt idx="608">-0.146865534428957</cx:pt>
          <cx:pt idx="609">-0.14417185658697099</cx:pt>
          <cx:pt idx="610">-0.112778446536368</cx:pt>
          <cx:pt idx="611">-0.048427523718191298</cx:pt>
          <cx:pt idx="612">-0.0166194117261113</cx:pt>
          <cx:pt idx="613">-0.0042745619371996899</cx:pt>
          <cx:pt idx="614">0.00579231674976728</cx:pt>
          <cx:pt idx="615">-0.00030754905806793398</cx:pt>
          <cx:pt idx="616">-0.00026207661769303201</cx:pt>
          <cx:pt idx="617">0.00016853159802210799</cx:pt>
          <cx:pt idx="618">0.0057058057875636996</cx:pt>
          <cx:pt idx="619">0.00712119349259587</cx:pt>
          <cx:pt idx="620">-0.023258138245380301</cx:pt>
          <cx:pt idx="621">-0.0253955436728148</cx:pt>
          <cx:pt idx="622">0.0347716646380044</cx:pt>
          <cx:pt idx="623">0.0177207035770801</cx:pt>
          <cx:pt idx="624">0.027869511688526898</cx:pt>
          <cx:pt idx="625">0.068113019161884197</cx:pt>
          <cx:pt idx="626">0.097259608987251001</cx:pt>
          <cx:pt idx="627">0.087775847318171896</cx:pt>
          <cx:pt idx="628">0.12192191651067399</cx:pt>
          <cx:pt idx="629">0.040925460917997203</cx:pt>
          <cx:pt idx="630">-0.0031694273710050698</cx:pt>
          <cx:pt idx="631">-0.0056963272475715997</cx:pt>
          <cx:pt idx="632">-0.012525860156702</cx:pt>
          <cx:pt idx="633">-0.00054945142146360702</cx:pt>
          <cx:pt idx="634">-0.0342526637308831</cx:pt>
          <cx:pt idx="635">-0.101773786417032</cx:pt>
          <cx:pt idx="636">-0.15049513360556699</cx:pt>
          <cx:pt idx="637">-0.15861435068381899</cx:pt>
          <cx:pt idx="638">-0.078732101464007206</cx:pt>
          <cx:pt idx="639">-0.014107196727797399</cx:pt>
          <cx:pt idx="640">0.00069398575542532195</cx:pt>
          <cx:pt idx="641">-0.0020306317434834499</cx:pt>
          <cx:pt idx="642">0.000108732496314842</cx:pt>
          <cx:pt idx="643">0.000168741890356656</cx:pt>
          <cx:pt idx="644">3.8545777537148901e-05</cx:pt>
          <cx:pt idx="645">0.000225355468403543</cx:pt>
          <cx:pt idx="646">0.00094567838605629504</cx:pt>
          <cx:pt idx="647">-0.0017993834108953001</cx:pt>
          <cx:pt idx="648">-0.019936597899503399</cx:pt>
          <cx:pt idx="649">-0.0035851049034263198</cx:pt>
          <cx:pt idx="650">0.061736709232864902</cx:pt>
          <cx:pt idx="651">0.0493898493092872</cx:pt>
          <cx:pt idx="652">-0.029538944754375199</cx:pt>
          <cx:pt idx="653">0.0010642347479462601</cx:pt>
          <cx:pt idx="654">0.092886594749238993</cx:pt>
          <cx:pt idx="655">0.139562251103482</cx:pt>
          <cx:pt idx="656">0.069045104131802496</cx:pt>
          <cx:pt idx="657">-0.020473076605557101</cx:pt>
          <cx:pt idx="658">-0.032612859633145003</cx:pt>
          <cx:pt idx="659">-0.0232085952221005</cx:pt>
          <cx:pt idx="660">-0.0349463804811459</cx:pt>
          <cx:pt idx="661">0.00123673142200207</cx:pt>
          <cx:pt idx="662">-0.086825964568834804</cx:pt>
          <cx:pt idx="663">-0.113423415838487</cx:pt>
          <cx:pt idx="664">-0.145093609979705</cx:pt>
          <cx:pt idx="665">-0.096328076963217296</cx:pt>
          <cx:pt idx="666">-0.034817013552248401</cx:pt>
          <cx:pt idx="667">-0.0081520011435419603</cx:pt>
          <cx:pt idx="668">0.012717967512060901</cx:pt>
          <cx:pt idx="669">-0.0016905951537064901</cx:pt>
          <cx:pt idx="670">-0.00050047862419103095</cx:pt>
          <cx:pt idx="671">-9.1952813889537895e-05</cx:pt>
          <cx:pt idx="672">9.30011241474929e-06</cx:pt>
          <cx:pt idx="673">-0.000423441708814564</cx:pt>
          <cx:pt idx="674">0.00063446240950535999</cx:pt>
          <cx:pt idx="675">0.0029780407628319399</cx:pt>
          <cx:pt idx="676">0.019146229450368701</cx:pt>
          <cx:pt idx="677">0.037119415522947098</cx:pt>
          <cx:pt idx="678">0.0397080188129975</cx:pt>
          <cx:pt idx="679">0.0022707521326840998</cx:pt>
          <cx:pt idx="680">-0.0098119821662487304</cx:pt>
          <cx:pt idx="681">-0.0097163380060178006</cx:pt>
          <cx:pt idx="682">0.068364760045000306</cx:pt>
          <cx:pt idx="683">0.059433965106665897</cx:pt>
          <cx:pt idx="684">0.079360959383392493</cx:pt>
          <cx:pt idx="685">-0.0073382678027550099</cx:pt>
          <cx:pt idx="686">-0.0563033181266651</cx:pt>
          <cx:pt idx="687">-0.0030521956520188202</cx:pt>
          <cx:pt idx="688">-0.00980222156174064</cx:pt>
          <cx:pt idx="689">-0.0013629703146162599</cx:pt>
          <cx:pt idx="690">-0.053668841241623098</cx:pt>
          <cx:pt idx="691">-0.072117097508216405</cx:pt>
          <cx:pt idx="692">-0.061579959131618997</cx:pt>
          <cx:pt idx="693">-0.037050585554124403</cx:pt>
          <cx:pt idx="694">-0.017397686851193101</cx:pt>
          <cx:pt idx="695">-0.0076700861077179001</cx:pt>
          <cx:pt idx="696">0.00186732951451009</cx:pt>
          <cx:pt idx="697">-0.000800333532145708</cx:pt>
          <cx:pt idx="698">-0.00034805994258935299</cx:pt>
          <cx:pt idx="699">0.00028815970694064699</cx:pt>
          <cx:pt idx="700">-6.7496923186848696e-05</cx:pt>
          <cx:pt idx="701">0.00024630969542316101</cx:pt>
          <cx:pt idx="702">6.4245010971356601e-05</cx:pt>
          <cx:pt idx="703">0.0011708986800617899</cx:pt>
          <cx:pt idx="704">0.0133300915718873</cx:pt>
          <cx:pt idx="705">0.0030774560370164699</cx:pt>
          <cx:pt idx="706">-0.0084015693909256107</cx:pt>
          <cx:pt idx="707">0.00854492773618825</cx:pt>
          <cx:pt idx="708">0.0252961016593286</cx:pt>
          <cx:pt idx="709">0.075048471384801099</cx:pt>
          <cx:pt idx="710">0.091600246150964806</cx:pt>
          <cx:pt idx="711">0.087733238924930401</cx:pt>
          <cx:pt idx="712">0.013943417050773101</cx:pt>
          <cx:pt idx="713">-0.021035354102410801</cx:pt>
          <cx:pt idx="714">0.00193164006914009</cx:pt>
          <cx:pt idx="715">-0.00172699069865585</cx:pt>
          <cx:pt idx="716">0.022339578637729601</cx:pt>
          <cx:pt idx="717">-0.0127548105698617</cx:pt>
          <cx:pt idx="718">-0.022094301822908499</cx:pt>
          <cx:pt idx="719">-0.0065093317397330102</cx:pt>
          <cx:pt idx="720">-0.016905608872263701</cx:pt>
          <cx:pt idx="721">-0.013454011591987799</cx:pt>
          <cx:pt idx="722">-0.0057563889598382196</cx:pt>
          <cx:pt idx="723">-0.00083898604491041296</cx:pt>
          <cx:pt idx="724">0.0025107923911841501</cx:pt>
          <cx:pt idx="725">-6.6249718866590297e-07</cx:pt>
          <cx:pt idx="726">-0.00025431774626301899</cx:pt>
          <cx:pt idx="727">0.00018215812175408701</cx:pt>
          <cx:pt idx="728">0.00054222996348467895</cx:pt>
          <cx:pt idx="729">0.00022945459334110699</cx:pt>
          <cx:pt idx="730">0.00066564444068395597</cx:pt>
          <cx:pt idx="731">7.9504160823967699e-05</cx:pt>
          <cx:pt idx="732">-0.0059497741832860501</cx:pt>
          <cx:pt idx="733">-0.024643422869309099</cx:pt>
          <cx:pt idx="734">-0.022371941255237501</cx:pt>
          <cx:pt idx="735">-0.00132677301597637</cx:pt>
          <cx:pt idx="736">0.019310250140523198</cx:pt>
          <cx:pt idx="737">0.0264097629674909</cx:pt>
          <cx:pt idx="738">0.020517563819240501</cx:pt>
          <cx:pt idx="739">-0.0176858745212152</cx:pt>
          <cx:pt idx="740">-0.049709429685763702</cx:pt>
          <cx:pt idx="741">-0.0246516925559488</cx:pt>
          <cx:pt idx="742">0.010892475115125</cx:pt>
          <cx:pt idx="743">0.023126711208134899</cx:pt>
          <cx:pt idx="744">0.043376126154791</cx:pt>
          <cx:pt idx="745">0.035047050493372103</cx:pt>
          <cx:pt idx="746">0.016514648575318099</cx:pt>
          <cx:pt idx="747">0.0061744574603420496</cx:pt>
          <cx:pt idx="748">-0.0043729651101448502</cx:pt>
          <cx:pt idx="749">-0.00055086861451631298</cx:pt>
          <cx:pt idx="750">0.0044849369495196601</cx:pt>
          <cx:pt idx="751">0.00027937852165467702</cx:pt>
          <cx:pt idx="752">0.00062316660407181501</cx:pt>
          <cx:pt idx="753">-7.8487838228842805e-05</cx:pt>
          <cx:pt idx="754">0.00030233196753529502</cx:pt>
          <cx:pt idx="755">0.000345333130564549</cx:pt>
          <cx:pt idx="756">0.00016494654586860299</cx:pt>
          <cx:pt idx="757">-0.00010634094125499899</cx:pt>
          <cx:pt idx="758">0.00024867665286804302</cx:pt>
          <cx:pt idx="759">0.00043598460871180198</cx:pt>
          <cx:pt idx="760">0.00028457290279579502</cx:pt>
          <cx:pt idx="761">9.6515222321039501e-05</cx:pt>
          <cx:pt idx="762">0.00011762967585530301</cx:pt>
          <cx:pt idx="763">0.00074818132013579699</cx:pt>
          <cx:pt idx="764">0.0017495340049671401</cx:pt>
          <cx:pt idx="765">0.0012282197343649001</cx:pt>
          <cx:pt idx="766">0.0012875457711593</cx:pt>
          <cx:pt idx="767">0.00072262475351197195</cx:pt>
          <cx:pt idx="768">-0.00051261904293971804</cx:pt>
          <cx:pt idx="769">0.0021715044584232701</cx:pt>
          <cx:pt idx="770">0.0023008799802960301</cx:pt>
          <cx:pt idx="771">0.0016612994477806699</cx:pt>
          <cx:pt idx="772">0.0109738523771173</cx:pt>
          <cx:pt idx="773">0.011188902681092501</cx:pt>
          <cx:pt idx="774">0.012854638425277299</cx:pt>
          <cx:pt idx="775">0.00431119384613935</cx:pt>
          <cx:pt idx="776">0.00174446025232689</cx:pt>
          <cx:pt idx="777">0.00151277969350572</cx:pt>
          <cx:pt idx="778">0.0014787233848651299</cx:pt>
          <cx:pt idx="779">-1.52289270127753e-05</cx:pt>
          <cx:pt idx="780">0.000105953598461289</cx:pt>
          <cx:pt idx="781">0.00053861641651109396</cx:pt>
          <cx:pt idx="782">-0.00034639263122429598</cx:pt>
          <cx:pt idx="783">0.00013528878457939701</cx:pt>
        </cx:lvl>
      </cx:numDim>
    </cx:data>
    <cx:data id="6">
      <cx:numDim type="val">
        <cx:f>'001_WA_F - 副本'!$G$1:$G$784</cx:f>
        <cx:lvl ptCount="784" formatCode="G/通用格式">
          <cx:pt idx="0">-0.00074781515664964398</cx:pt>
          <cx:pt idx="1">-0.00020092538654600001</cx:pt>
          <cx:pt idx="2">-0.00018922415755906499</cx:pt>
          <cx:pt idx="3">0.00079506385745239602</cx:pt>
          <cx:pt idx="4">8.3221447391769798e-05</cx:pt>
          <cx:pt idx="5">-2.2009153092569101e-05</cx:pt>
          <cx:pt idx="6">-0.00067708643732384795</cx:pt>
          <cx:pt idx="7">6.1018824396286897e-05</cx:pt>
          <cx:pt idx="8">0.00022372163023254101</cx:pt>
          <cx:pt idx="9">2.1909857856419699e-05</cx:pt>
          <cx:pt idx="10">-0.00013559238070658301</cx:pt>
          <cx:pt idx="11">-6.7248517733833999e-05</cx:pt>
          <cx:pt idx="12">-0.000525061966085561</cx:pt>
          <cx:pt idx="13">-0.00011128909682391299</cx:pt>
          <cx:pt idx="14">-0.00023440268851574901</cx:pt>
          <cx:pt idx="15">0.00038038514257707402</cx:pt>
          <cx:pt idx="16">0.00029318703076875097</cx:pt>
          <cx:pt idx="17">0.000259469568587297</cx:pt>
          <cx:pt idx="18">-0.00085782392122838401</cx:pt>
          <cx:pt idx="19">0.000118993329507764</cx:pt>
          <cx:pt idx="20">-0.00028579938642433599</cx:pt>
          <cx:pt idx="21">0.00035800742363327497</cx:pt>
          <cx:pt idx="22">0.00012988851429665001</cx:pt>
          <cx:pt idx="23">0.00016042890112002</cx:pt>
          <cx:pt idx="24">0.00013722606379427301</cx:pt>
          <cx:pt idx="25">-0.00014452816472093299</cx:pt>
          <cx:pt idx="26">-0.00059101055767262097</cx:pt>
          <cx:pt idx="27">-0.00034173768744633602</cx:pt>
          <cx:pt idx="28">0.00111933737031096</cx:pt>
          <cx:pt idx="29">0.00056359242923807804</cx:pt>
          <cx:pt idx="30">0.00058738197569393102</cx:pt>
          <cx:pt idx="31">-0.00024082720894194501</cx:pt>
          <cx:pt idx="32">-0.00083606991786512705</cx:pt>
          <cx:pt idx="33">-0.00026426213643866399</cx:pt>
          <cx:pt idx="34">-0.00071943495118364999</cx:pt>
          <cx:pt idx="35">-0.0021830180945160999</cx:pt>
          <cx:pt idx="36">-0.0033103537760191199</cx:pt>
          <cx:pt idx="37">-0.0018720304315739799</cx:pt>
          <cx:pt idx="38">-0.00080182627411732102</cx:pt>
          <cx:pt idx="39">-0.000889872091875851</cx:pt>
          <cx:pt idx="40">-0.0023999645955935702</cx:pt>
          <cx:pt idx="41">-0.00132100601435373</cx:pt>
          <cx:pt idx="42">8.3545324684754804e-05</cx:pt>
          <cx:pt idx="43">-0.0024974074611701798</cx:pt>
          <cx:pt idx="44">-0.00094706055300896198</cx:pt>
          <cx:pt idx="45">-0.00046715134414146599</cx:pt>
          <cx:pt idx="46">-0.00068367023537063199</cx:pt>
          <cx:pt idx="47">-0.00127655985055008</cx:pt>
          <cx:pt idx="48">-0.00099912444106286711</cx:pt>
          <cx:pt idx="49">-0.00036162354283981302</cx:pt>
          <cx:pt idx="50">0.00010594029113673599</cx:pt>
          <cx:pt idx="51">-0.000323445893226582</cx:pt>
          <cx:pt idx="52">-0.00044768756570674799</cx:pt>
          <cx:pt idx="53">1.9802703034442102e-06</cx:pt>
          <cx:pt idx="54">-0.00021640893794267599</cx:pt>
          <cx:pt idx="55">0.00024761878498520299</cx:pt>
          <cx:pt idx="56">0.00073358338533571299</cx:pt>
          <cx:pt idx="57">0.00019749583541912901</cx:pt>
          <cx:pt idx="58">0.00057263182698538099</cx:pt>
          <cx:pt idx="59">0.00046802084493514901</cx:pt>
          <cx:pt idx="60">-0.000371982455545715</cx:pt>
          <cx:pt idx="61">0.00032027755289423598</cx:pt>
          <cx:pt idx="62">-0.0020121799499346299</cx:pt>
          <cx:pt idx="63">-0.0032141584563910599</cx:pt>
          <cx:pt idx="64">-0.0046952579646574802</cx:pt>
          <cx:pt idx="65">-0.0034040605284632098</cx:pt>
          <cx:pt idx="66">-0.0072217735970646598</cx:pt>
          <cx:pt idx="67">-0.0090699078811500595</cx:pt>
          <cx:pt idx="68">-0.0111570528925272</cx:pt>
          <cx:pt idx="69">-0.0114723113489557</cx:pt>
          <cx:pt idx="70">-0.010919369033558401</cx:pt>
          <cx:pt idx="71">-0.0095171533788636492</cx:pt>
          <cx:pt idx="72">-0.0053392631559845997</cx:pt>
          <cx:pt idx="73">-0.00551555186190744</cx:pt>
          <cx:pt idx="74">-0.0065659623003234101</cx:pt>
          <cx:pt idx="75">-0.0062904236574015801</cx:pt>
          <cx:pt idx="76">-0.00278816112113617</cx:pt>
          <cx:pt idx="77">-0.0023100219905978301</cx:pt>
          <cx:pt idx="78">-0.0019045609606539</cx:pt>
          <cx:pt idx="79">-0.00090762340663525399</cx:pt>
          <cx:pt idx="80">0.000107990583533274</cx:pt>
          <cx:pt idx="81">-8.7413858593723596e-05</cx:pt>
          <cx:pt idx="82">0.00051431976007221703</cx:pt>
          <cx:pt idx="83">-0.000123641041082135</cx:pt>
          <cx:pt idx="84">-0.00041880474261167397</cx:pt>
          <cx:pt idx="85">0.00052792432092507301</cx:pt>
          <cx:pt idx="86">0.000106807455780816</cx:pt>
          <cx:pt idx="87">-0.00052204241229497595</cx:pt>
          <cx:pt idx="88">-0.0010710498156772501</cx:pt>
          <cx:pt idx="89">-0.00076735250789206305</cx:pt>
          <cx:pt idx="90">-0.0023529580892700601</cx:pt>
          <cx:pt idx="91">-0.0054110233545096803</cx:pt>
          <cx:pt idx="92">-0.0098450730577175193</cx:pt>
          <cx:pt idx="93">-0.00972191139449885</cx:pt>
          <cx:pt idx="94">-0.0107526692182459</cx:pt>
          <cx:pt idx="95">-0.01156158889736</cx:pt>
          <cx:pt idx="96">-0.026858121241192801</cx:pt>
          <cx:pt idx="97">-0.035348840018916</cx:pt>
          <cx:pt idx="98">-0.030191266690046299</cx:pt>
          <cx:pt idx="99">-0.019096307508400301</cx:pt>
          <cx:pt idx="100">-0.0133645533524773</cx:pt>
          <cx:pt idx="101">-0.0107477397729116</cx:pt>
          <cx:pt idx="102">-0.0137325813944513</cx:pt>
          <cx:pt idx="103">-0.0117910505515123</cx:pt>
          <cx:pt idx="104">-0.0097905491595835</cx:pt>
          <cx:pt idx="105">-0.0030101136245810501</cx:pt>
          <cx:pt idx="106">5.2096408700520798e-05</cx:pt>
          <cx:pt idx="107">0.00124129889516609</cx:pt>
          <cx:pt idx="108">0.00068925580695956498</cx:pt>
          <cx:pt idx="109">-0.00020058818411727199</cx:pt>
          <cx:pt idx="110">-0.000184891212193506</cx:pt>
          <cx:pt idx="111">0.00063007212121446497</cx:pt>
          <cx:pt idx="112">-0.00047157150373532098</cx:pt>
          <cx:pt idx="113">-0.00026773776484813799</cx:pt>
          <cx:pt idx="114">-0.00032129648731301502</cx:pt>
          <cx:pt idx="115">8.2099708601756402e-05</cx:pt>
          <cx:pt idx="116">-9.4001755161774594e-05</cx:pt>
          <cx:pt idx="117">-0.0051227128185908199</cx:pt>
          <cx:pt idx="118">-0.0065824960174907703</cx:pt>
          <cx:pt idx="119">-0.0058250793545765499</cx:pt>
          <cx:pt idx="120">-0.0129016580645994</cx:pt>
          <cx:pt idx="121">-0.0134790548432881</cx:pt>
          <cx:pt idx="122">-0.0027114680771181498</cx:pt>
          <cx:pt idx="123">0.0038237005404684801</cx:pt>
          <cx:pt idx="124">0.0055366915350355504</cx:pt>
          <cx:pt idx="125">-0.0070674463383487499</cx:pt>
          <cx:pt idx="126">-0.019915231269040198</cx:pt>
          <cx:pt idx="127">-0.015759927216131099</cx:pt>
          <cx:pt idx="128">-0.013724010034056801</cx:pt>
          <cx:pt idx="129">-0.0024615599225555002</cx:pt>
          <cx:pt idx="130">-0.0097726378938782204</cx:pt>
          <cx:pt idx="131">-0.013266195001265701</cx:pt>
          <cx:pt idx="132">-0.0037976065477862801</cx:pt>
          <cx:pt idx="133">-0.00057852926860058897</cx:pt>
          <cx:pt idx="134">0.0019121306658291799</cx:pt>
          <cx:pt idx="135">0.0066480028583065197</cx:pt>
          <cx:pt idx="136">0.0044710239797572096</cx:pt>
          <cx:pt idx="137">0.0026059591411402398</cx:pt>
          <cx:pt idx="138">0.00087144685693193004</cx:pt>
          <cx:pt idx="139">-0.00053520910525099198</cx:pt>
          <cx:pt idx="140">-0.00029460139030089498</cx:pt>
          <cx:pt idx="141">-0.00021928134234036899</cx:pt>
          <cx:pt idx="142">0.00031847235457244002</cx:pt>
          <cx:pt idx="143">-0.00093340190262092</cx:pt>
          <cx:pt idx="144">-0.00028978458831371601</cx:pt>
          <cx:pt idx="145">-0.00082915254753485696</cx:pt>
          <cx:pt idx="146">0.00073948113172536201</cx:pt>
          <cx:pt idx="147">-0.0069675276603658803</cx:pt>
          <cx:pt idx="148">0.0022285389609474301</cx:pt>
          <cx:pt idx="149">0.0094322141926352406</cx:pt>
          <cx:pt idx="150">0.013974632722267399</cx:pt>
          <cx:pt idx="151">0.039036997500729899</cx:pt>
          <cx:pt idx="152">0.037843287158280101</cx:pt>
          <cx:pt idx="153">0.020450528477367402</cx:pt>
          <cx:pt idx="154">0.0080611857608595093</cx:pt>
          <cx:pt idx="155">-0.010007882810780799</cx:pt>
          <cx:pt idx="156">-0.032563547257359597</cx:pt>
          <cx:pt idx="157">-0.0198940839898804</cx:pt>
          <cx:pt idx="158">-0.0117555012639694</cx:pt>
          <cx:pt idx="159">-0.022404746117614401</cx:pt>
          <cx:pt idx="160">-0.0074695110118839702</cx:pt>
          <cx:pt idx="161">0.0060965986650681203</cx:pt>
          <cx:pt idx="162">0.0059401706247102998</cx:pt>
          <cx:pt idx="163">0.0078069993203166797</cx:pt>
          <cx:pt idx="164">0.0025924421716749498</cx:pt>
          <cx:pt idx="165">-0.00081235474390660802</cx:pt>
          <cx:pt idx="166">-0.00172241388995337</cx:pt>
          <cx:pt idx="167">0.00050514305231484104</cx:pt>
          <cx:pt idx="168">-0.00026227148005081801</cx:pt>
          <cx:pt idx="169">-0.00053592048492381102</cx:pt>
          <cx:pt idx="170">-0.000117960310050544</cx:pt>
          <cx:pt idx="171">-0.00063316186502890997</cx:pt>
          <cx:pt idx="172">5.9790879128598703e-05</cx:pt>
          <cx:pt idx="173">-0.0022860323931469199</cx:pt>
          <cx:pt idx="174">8.7222316032061902e-05</cx:pt>
          <cx:pt idx="175">-0.0038004249117438802</cx:pt>
          <cx:pt idx="176">0.0090408205192272096</cx:pt>
          <cx:pt idx="177">0.028690811853729601</cx:pt>
          <cx:pt idx="178">0.0255587702092748</cx:pt>
          <cx:pt idx="179">0.030793311707168002</cx:pt>
          <cx:pt idx="180">0.0244089884041656</cx:pt>
          <cx:pt idx="181">0.036707790786174997</cx:pt>
          <cx:pt idx="182">0.029041630504329698</cx:pt>
          <cx:pt idx="183">0.027676294739409701</cx:pt>
          <cx:pt idx="184">0.032861909986743598</cx:pt>
          <cx:pt idx="185">0.023830226228848901</cx:pt>
          <cx:pt idx="186">-0.0035842218779029</cx:pt>
          <cx:pt idx="187">-0.0100836301994899</cx:pt>
          <cx:pt idx="188">-0.0069918786080234302</cx:pt>
          <cx:pt idx="189">0.0113747265059895</cx:pt>
          <cx:pt idx="190">0.0025061310820384199</cx:pt>
          <cx:pt idx="191">0.0044764082639120401</cx:pt>
          <cx:pt idx="192">-0.0089762575627719797</cx:pt>
          <cx:pt idx="193">-0.0065990095283519502</cx:pt>
          <cx:pt idx="194">-0.0021311979701882601</cx:pt>
          <cx:pt idx="195">-0.00057186718461973995</cx:pt>
          <cx:pt idx="196">-0.00062911376756804303</cx:pt>
          <cx:pt idx="197">0.00033485911504825501</cx:pt>
          <cx:pt idx="198">0.0036814960971557902</cx:pt>
          <cx:pt idx="199">0.0029327771725070101</cx:pt>
          <cx:pt idx="200">-0.0058433948539720199</cx:pt>
          <cx:pt idx="201">-0.0122677533967344</cx:pt>
          <cx:pt idx="202">0.0024858865813971601</cx:pt>
          <cx:pt idx="203">-0.0153778458756881</cx:pt>
          <cx:pt idx="204">0.000464259796845857</cx:pt>
          <cx:pt idx="205">0.017491645088105901</cx:pt>
          <cx:pt idx="206">0.0050939065271635997</cx:pt>
          <cx:pt idx="207">0.0064029491797289598</cx:pt>
          <cx:pt idx="208">0.024025952803614199</cx:pt>
          <cx:pt idx="209">0.036173624376361603</cx:pt>
          <cx:pt idx="210">0.0035612866499435398</cx:pt>
          <cx:pt idx="211">0.015366131161052799</cx:pt>
          <cx:pt idx="212">0.01952893187716</cx:pt>
          <cx:pt idx="213">0.0188194340326364</cx:pt>
          <cx:pt idx="214">0.0097674078398270799</cx:pt>
          <cx:pt idx="215">-0.0060940481330253099</cx:pt>
          <cx:pt idx="216">-0.0020996907693956401</cx:pt>
          <cx:pt idx="217">0.0054275068448934897</cx:pt>
          <cx:pt idx="218">-0.0055873768748393397</cx:pt>
          <cx:pt idx="219">-0.0038830424979257199</cx:pt>
          <cx:pt idx="220">-0.0081727856919805199</cx:pt>
          <cx:pt idx="221">-0.0101901760068468</cx:pt>
          <cx:pt idx="222">-0.0033212357058269998</cx:pt>
          <cx:pt idx="223">-0.00121189392510273</cx:pt>
          <cx:pt idx="224">-7.3703647499844902e-05</cx:pt>
          <cx:pt idx="225">0.00057987815951303996</cx:pt>
          <cx:pt idx="226">0.00287341434709218</cx:pt>
          <cx:pt idx="227">0.0027849455789988502</cx:pt>
          <cx:pt idx="228">-0.00505188963906897</cx:pt>
          <cx:pt idx="229">-0.0090564239089334607</cx:pt>
          <cx:pt idx="230">-0.00153037596905187</cx:pt>
          <cx:pt idx="231">-0.019830254663621899</cx:pt>
          <cx:pt idx="232">0.0215294966338948</cx:pt>
          <cx:pt idx="233">0.0076879154352535797</cx:pt>
          <cx:pt idx="234">0.0046835351451128202</cx:pt>
          <cx:pt idx="235">0.021053271459731401</cx:pt>
          <cx:pt idx="236">0.013360710479585401</cx:pt>
          <cx:pt idx="237">0.011667033964950399</cx:pt>
          <cx:pt idx="238">-7.5548850531681504e-05</cx:pt>
          <cx:pt idx="239">0.0025717796948619199</cx:pt>
          <cx:pt idx="240">0.0072718381368615803</cx:pt>
          <cx:pt idx="241">-0.0010377782309192801</cx:pt>
          <cx:pt idx="242">0.028172409888638599</cx:pt>
          <cx:pt idx="243">0.0091682087365155401</cx:pt>
          <cx:pt idx="244">-0.0079873321289251897</cx:pt>
          <cx:pt idx="245">1.2006063448329999e-05</cx:pt>
          <cx:pt idx="246">-0.011826632208534299</cx:pt>
          <cx:pt idx="247">-0.022849704443848901</cx:pt>
          <cx:pt idx="248">-0.016553293815381401</cx:pt>
          <cx:pt idx="249">-0.0122242644174321</cx:pt>
          <cx:pt idx="250">-0.0012435008195128001</cx:pt>
          <cx:pt idx="251">-0.00029382438273483502</cx:pt>
          <cx:pt idx="252">6.6365663407970301e-05</cx:pt>
          <cx:pt idx="253">0.00053441034039013202</cx:pt>
          <cx:pt idx="254">0.00164059578203133</cx:pt>
          <cx:pt idx="255">0.0027778243391969899</cx:pt>
          <cx:pt idx="256">-0.0064073721435829898</cx:pt>
          <cx:pt idx="257">-0.0126018131899254</cx:pt>
          <cx:pt idx="258">0.00040329540470798302</cx:pt>
          <cx:pt idx="259">-0.0171109636191434</cx:pt>
          <cx:pt idx="260">-0.00042875686933177998</cx:pt>
          <cx:pt idx="261">0.00183057106318048</cx:pt>
          <cx:pt idx="262">0.0042265741101123197</cx:pt>
          <cx:pt idx="263">0.0055298721838409198</cx:pt>
          <cx:pt idx="264">0.0075774191188504496</cx:pt>
          <cx:pt idx="265">0.000697548537093723</cx:pt>
          <cx:pt idx="266">0.0063759841592400304</cx:pt>
          <cx:pt idx="267">0.0060867124831144297</cx:pt>
          <cx:pt idx="268">0.0087168560611358206</cx:pt>
          <cx:pt idx="269">0.031798183942989201</cx:pt>
          <cx:pt idx="270">0.0294676378014729</cx:pt>
          <cx:pt idx="271">0.026986571303103401</cx:pt>
          <cx:pt idx="272">0.023053302265637999</cx:pt>
          <cx:pt idx="273">0.0066460493514442004</cx:pt>
          <cx:pt idx="274">-0.0036977318270192102</cx:pt>
          <cx:pt idx="275">-0.016689594406768898</cx:pt>
          <cx:pt idx="276">-0.027987094131736698</cx:pt>
          <cx:pt idx="277">-0.0139193102338267</cx:pt>
          <cx:pt idx="278">-0.0021131635068598002</cx:pt>
          <cx:pt idx="279">0.00137666357158218</cx:pt>
          <cx:pt idx="280">0.00072311568808545198</cx:pt>
          <cx:pt idx="281">-5.4213092465631198e-05</cx:pt>
          <cx:pt idx="282">0.00208070397154739</cx:pt>
          <cx:pt idx="283">0.00040054000958883598</cx:pt>
          <cx:pt idx="284">-0.00816973483265576</cx:pt>
          <cx:pt idx="285">-0.0054505890531173799</cx:pt>
          <cx:pt idx="286">-0.0058572379818519803</cx:pt>
          <cx:pt idx="287">-0.0075080787107728803</cx:pt>
          <cx:pt idx="288">-0.0020588708898411001</cx:pt>
          <cx:pt idx="289">0.0073362857501362002</cx:pt>
          <cx:pt idx="290">-0.019792161252346899</cx:pt>
          <cx:pt idx="291">-0.022440513372443498</cx:pt>
          <cx:pt idx="292">-0.00721052725812317</cx:pt>
          <cx:pt idx="293">0.0010683956597729099</cx:pt>
          <cx:pt idx="294">0.0037238999623573398</cx:pt>
          <cx:pt idx="295">-0.0027733396282091502</cx:pt>
          <cx:pt idx="296">0.022511732571161101</cx:pt>
          <cx:pt idx="297">0.022211086347491402</cx:pt>
          <cx:pt idx="298">0.027216733737513901</cx:pt>
          <cx:pt idx="299">0.026339705814535298</cx:pt>
          <cx:pt idx="300">0.0160798086707797</cx:pt>
          <cx:pt idx="301">-0.0075961427047484603</cx:pt>
          <cx:pt idx="302">-0.0073910159746140604</cx:pt>
          <cx:pt idx="303">-0.016879369513822198</cx:pt>
          <cx:pt idx="304">-0.028361696311675601</cx:pt>
          <cx:pt idx="305">-0.0130643486922838</cx:pt>
          <cx:pt idx="306">-0.0024151462519564301</cx:pt>
          <cx:pt idx="307">0.0011026965858620401</cx:pt>
          <cx:pt idx="308">-0.00028446854679118098</cx:pt>
          <cx:pt idx="309">0.00055599592748759995</cx:pt>
          <cx:pt idx="310">0.0024914332742760402</cx:pt>
          <cx:pt idx="311">0.00079579291457151805</cx:pt>
          <cx:pt idx="312">0.0013394723636526401</cx:pt>
          <cx:pt idx="313">0.0062547008869899097</cx:pt>
          <cx:pt idx="314">0.0097955915740015401</cx:pt>
          <cx:pt idx="315">0.0062077474906336097</cx:pt>
          <cx:pt idx="316">0.0070558070180384899</cx:pt>
          <cx:pt idx="317">0.00095472268585850505</cx:pt>
          <cx:pt idx="318">-0.011938417303953701</cx:pt>
          <cx:pt idx="319">-0.0047943484893551097</cx:pt>
          <cx:pt idx="320">0.023642436065242699</cx:pt>
          <cx:pt idx="321">0.0089920234290802904</cx:pt>
          <cx:pt idx="322">0.0152750089216959</cx:pt>
          <cx:pt idx="323">0.016560419127766599</cx:pt>
          <cx:pt idx="324">0.018305464382766701</cx:pt>
          <cx:pt idx="325">0.029616332984740899</cx:pt>
          <cx:pt idx="326">0.019299139573121599</cx:pt>
          <cx:pt idx="327">0.0143400099794249</cx:pt>
          <cx:pt idx="328">0.012629709083447099</cx:pt>
          <cx:pt idx="329">0.0026987781706995801</cx:pt>
          <cx:pt idx="330">-0.0037225429877928099</cx:pt>
          <cx:pt idx="331">-0.0240994281372338</cx:pt>
          <cx:pt idx="332">-0.0243989415405646</cx:pt>
          <cx:pt idx="333">-0.0095829807174723104</cx:pt>
          <cx:pt idx="334">-0.00169233763932997</cx:pt>
          <cx:pt idx="335">-0.00053387890568503901</cx:pt>
          <cx:pt idx="336">0.00073543322439748602</cx:pt>
          <cx:pt idx="337">-0.00049267684695796995</cx:pt>
          <cx:pt idx="338">0.00094351142659831696</cx:pt>
          <cx:pt idx="339">0.0013991384268472399</cx:pt>
          <cx:pt idx="340">0.016429335480839899</cx:pt>
          <cx:pt idx="341">0.019989160419094099</cx:pt>
          <cx:pt idx="342">0.0047288713247191898</cx:pt>
          <cx:pt idx="343">-0.0015000369894397</cx:pt>
          <cx:pt idx="344">-0.0096244515588407697</cx:pt>
          <cx:pt idx="345">-0.0287152582171472</cx:pt>
          <cx:pt idx="346">-0.035423681673215003</cx:pt>
          <cx:pt idx="347">-0.019543953304868099</cx:pt>
          <cx:pt idx="348">-0.0037979280762640501</cx:pt>
          <cx:pt idx="349">0.010101578175045599</cx:pt>
          <cx:pt idx="350">0.0121299091509686</cx:pt>
          <cx:pt idx="351">0.035156293825852503</cx:pt>
          <cx:pt idx="352">0.019389174235067901</cx:pt>
          <cx:pt idx="353">0.021388644398944799</cx:pt>
          <cx:pt idx="354">0.0112896936491547</cx:pt>
          <cx:pt idx="355">0.0080267564241062201</cx:pt>
          <cx:pt idx="356">-0.0031638664253196402</cx:pt>
          <cx:pt idx="357">0.0095115431333692001</cx:pt>
          <cx:pt idx="358">0.0067465363058697202</cx:pt>
          <cx:pt idx="359">-0.015466472191279</cx:pt>
          <cx:pt idx="360">-0.0260659018078131</cx:pt>
          <cx:pt idx="361">-0.0067134493773579797</cx:pt>
          <cx:pt idx="362">-0.00038852134167552703</cx:pt>
          <cx:pt idx="363">-2.8653163619058099e-05</cx:pt>
          <cx:pt idx="364">-0.000189637249420538</cx:pt>
          <cx:pt idx="365">2.8714550789389398e-05</cx:pt>
          <cx:pt idx="366">0.00107812739379176</cx:pt>
          <cx:pt idx="367">0.0011928224242525199</cx:pt>
          <cx:pt idx="368">0.027305136471366901</cx:pt>
          <cx:pt idx="369">0.021064158779084501</cx:pt>
          <cx:pt idx="370">-0.00108246574374616</cx:pt>
          <cx:pt idx="371">0.0097259894891499506</cx:pt>
          <cx:pt idx="372">0.0054674633368052301</cx:pt>
          <cx:pt idx="373">-0.028598450753251601</cx:pt>
          <cx:pt idx="374">-0.012184347257287099</cx:pt>
          <cx:pt idx="375">-0.0066466954272549096</cx:pt>
          <cx:pt idx="376">0.000378501395534272</cx:pt>
          <cx:pt idx="377">0.0025702297780553799</cx:pt>
          <cx:pt idx="378">0.018297224701723899</cx:pt>
          <cx:pt idx="379">0.030019498273656499</cx:pt>
          <cx:pt idx="380">0.024323979424968799</cx:pt>
          <cx:pt idx="381">0.010790607266402999</cx:pt>
          <cx:pt idx="382">0.0013465438383513701</cx:pt>
          <cx:pt idx="383">-0.0135896409072502</cx:pt>
          <cx:pt idx="384">0.0040043256689671998</cx:pt>
          <cx:pt idx="385">0.0234691922553894</cx:pt>
          <cx:pt idx="386">0.016901327829924099</cx:pt>
          <cx:pt idx="387">-0.021274307978247399</cx:pt>
          <cx:pt idx="388">-0.031437665536556997</cx:pt>
          <cx:pt idx="389">-0.0067276108624373396</cx:pt>
          <cx:pt idx="390">-0.0029317330616261501</cx:pt>
          <cx:pt idx="391">-0.000135597654485135</cx:pt>
          <cx:pt idx="392">-0.0010118996378423099</cx:pt>
          <cx:pt idx="393">0.00026734950400375898</cx:pt>
          <cx:pt idx="394">-0.00070288447969980503</cx:pt>
          <cx:pt idx="395">0.0051195644046458898</cx:pt>
          <cx:pt idx="396">0.026634347482915301</cx:pt>
          <cx:pt idx="397">0.014351957591400901</cx:pt>
          <cx:pt idx="398">0.0061255010492458203</cx:pt>
          <cx:pt idx="399">0.015064417692035301</cx:pt>
          <cx:pt idx="400">-0.011427588363289</cx:pt>
          <cx:pt idx="401">-0.0280196447055444</cx:pt>
          <cx:pt idx="402">-0.020332901641102699</cx:pt>
          <cx:pt idx="403">0.0020839275657327698</cx:pt>
          <cx:pt idx="404">0.0209938482523324</cx:pt>
          <cx:pt idx="405">0.0074366105321156603</cx:pt>
          <cx:pt idx="406">-0.0034879551887156998</cx:pt>
          <cx:pt idx="407">0.014008921108772599</cx:pt>
          <cx:pt idx="408">0.0065014634270351996</cx:pt>
          <cx:pt idx="409">0.0064712386796649196</cx:pt>
          <cx:pt idx="410">-0.00845944715640028</cx:pt>
          <cx:pt idx="411">-0.00148011471077673</cx:pt>
          <cx:pt idx="412">0.0052951070937631598</cx:pt>
          <cx:pt idx="413">0.0064282316641993097</cx:pt>
          <cx:pt idx="414">0.0023418434229921701</cx:pt>
          <cx:pt idx="415">-0.027960031158831399</cx:pt>
          <cx:pt idx="416">-0.031400996505126698</cx:pt>
          <cx:pt idx="417">-0.0101596466619625</cx:pt>
          <cx:pt idx="418">-0.0025786907225671301</cx:pt>
          <cx:pt idx="419">-0.00068744069304108003</cx:pt>
          <cx:pt idx="420">4.7891602114623398e-05</cx:pt>
          <cx:pt idx="421">-0.000455266939411511</cx:pt>
          <cx:pt idx="422">-0.0011869312947327499</cx:pt>
          <cx:pt idx="423">0.0072566104480523003</cx:pt>
          <cx:pt idx="424">0.019360568404820401</cx:pt>
          <cx:pt idx="425">0.0050373259903699402</cx:pt>
          <cx:pt idx="426">-0.0041786165695387196</cx:pt>
          <cx:pt idx="427">-0.0102997895255682</cx:pt>
          <cx:pt idx="428">-0.0161439245458939</cx:pt>
          <cx:pt idx="429">-0.015240804859717599</cx:pt>
          <cx:pt idx="430">0.0021992292384683202</cx:pt>
          <cx:pt idx="431">0.0162467097862867</cx:pt>
          <cx:pt idx="432">0.0034620061968625099</cx:pt>
          <cx:pt idx="433">0.0035933084691402201</cx:pt>
          <cx:pt idx="434">0.0086669277093520992</cx:pt>
          <cx:pt idx="435">0.031542479282902297</cx:pt>
          <cx:pt idx="436">0.021740896623318701</cx:pt>
          <cx:pt idx="437">0.032709438746103103</cx:pt>
          <cx:pt idx="438">-0.00041657893496221097</cx:pt>
          <cx:pt idx="439">-0.0075674392542111196</cx:pt>
          <cx:pt idx="440">-0.0020140045804138101</cx:pt>
          <cx:pt idx="441">0.00012828764639027601</cx:pt>
          <cx:pt idx="442">0.0050899536083484501</cx:pt>
          <cx:pt idx="443">-0.019323306524803199</cx:pt>
          <cx:pt idx="444">-0.0260097990184559</cx:pt>
          <cx:pt idx="445">-0.0151844033437153</cx:pt>
          <cx:pt idx="446">-0.00084750931303607501</cx:pt>
          <cx:pt idx="447">0.00036140693558270602</cx:pt>
          <cx:pt idx="448">4.3028102987045299e-05</cx:pt>
          <cx:pt idx="449">-0.00072425633456508001</cx:pt>
          <cx:pt idx="450">-0.00043476149861675301</cx:pt>
          <cx:pt idx="451">0.00109450974008006</cx:pt>
          <cx:pt idx="452">0.0079574401125369499</cx:pt>
          <cx:pt idx="453">0.00091540028094268505</cx:pt>
          <cx:pt idx="454">-0.014993617635781199</cx:pt>
          <cx:pt idx="455">-0.021789615065057999</cx:pt>
          <cx:pt idx="456">-0.0120887737651187</cx:pt>
          <cx:pt idx="457">-0.017864862205082301</cx:pt>
          <cx:pt idx="458">0.012247152453634299</cx:pt>
          <cx:pt idx="459">0.023328457644624</cx:pt>
          <cx:pt idx="460">0.0185721599210148</cx:pt>
          <cx:pt idx="461">0.016281529956986101</cx:pt>
          <cx:pt idx="462">0.011129798556719001</cx:pt>
          <cx:pt idx="463">0.026681534596928499</cx:pt>
          <cx:pt idx="464">0.028493404626031199</cx:pt>
          <cx:pt idx="465">0.038461158968994998</cx:pt>
          <cx:pt idx="466">0.0054372947401225297</cx:pt>
          <cx:pt idx="467">-0.021433815416119498</cx:pt>
          <cx:pt idx="468">0.0025023890059997999</cx:pt>
          <cx:pt idx="469">-0.0032919266101998699</cx:pt>
          <cx:pt idx="470">-0.0031675728017592501</cx:pt>
          <cx:pt idx="471">-0.0206131148965818</cx:pt>
          <cx:pt idx="472">-0.025968075200349602</cx:pt>
          <cx:pt idx="473">-0.0147811077832996</cx:pt>
          <cx:pt idx="474">-0.00145741711704438</cx:pt>
          <cx:pt idx="475">8.7476427409812702e-05</cx:pt>
          <cx:pt idx="476">-0.00044452586697623698</cx:pt>
          <cx:pt idx="477">0.00086308492479233502</cx:pt>
          <cx:pt idx="478">-0.0018355344543536699</cx:pt>
          <cx:pt idx="479">-0.0052154287445486296</cx:pt>
          <cx:pt idx="480">-0.0035061464496494899</cx:pt>
          <cx:pt idx="481">-0.0065759133497574002</cx:pt>
          <cx:pt idx="482">-0.023367545245772</cx:pt>
          <cx:pt idx="483">-0.028256311883515801</cx:pt>
          <cx:pt idx="484">-0.00167530903134303</cx:pt>
          <cx:pt idx="485">0.0068652631972611197</cx:pt>
          <cx:pt idx="486">0.0029646580495482698</cx:pt>
          <cx:pt idx="487">0.0104324311902093</cx:pt>
          <cx:pt idx="488">0.0084566434807276294</cx:pt>
          <cx:pt idx="489">0.0043891764527720601</cx:pt>
          <cx:pt idx="490">-0.0080612282701515593</cx:pt>
          <cx:pt idx="491">0.0150964032955129</cx:pt>
          <cx:pt idx="492">0.020051942791147599</cx:pt>
          <cx:pt idx="493">0.024184775469499899</cx:pt>
          <cx:pt idx="494">-0.0089758672723561396</cx:pt>
          <cx:pt idx="495">-0.021731844121830799</cx:pt>
          <cx:pt idx="496">-0.00807731807140925</cx:pt>
          <cx:pt idx="497">-0.00109954783213815</cx:pt>
          <cx:pt idx="498">-0.0050052936368568902</cx:pt>
          <cx:pt idx="499">-0.014559544335322701</cx:pt>
          <cx:pt idx="500">-0.021447188095225399</cx:pt>
          <cx:pt idx="501">-0.010640866549470201</cx:pt>
          <cx:pt idx="502">-0.00047660827528602098</cx:pt>
          <cx:pt idx="503">-0.00026467625317831098</cx:pt>
          <cx:pt idx="504">0.000409437543870714</cx:pt>
          <cx:pt idx="505">-8.0141886462228103e-05</cx:pt>
          <cx:pt idx="506">-0.00058893913141784798</cx:pt>
          <cx:pt idx="507">-0.0083490623485451797</cx:pt>
          <cx:pt idx="508">-0.0099886590265952993</cx:pt>
          <cx:pt idx="509">-0.0019578226586143901</cx:pt>
          <cx:pt idx="510">-0.0048190035023213404</cx:pt>
          <cx:pt idx="511">-0.017449144226864801</cx:pt>
          <cx:pt idx="512">-0.00216921094307721</cx:pt>
          <cx:pt idx="513">-0.00755584125995279</cx:pt>
          <cx:pt idx="514">0.002609232508566</cx:pt>
          <cx:pt idx="515">0.016983775714006499</cx:pt>
          <cx:pt idx="516">-0.0097726122204015893</cx:pt>
          <cx:pt idx="517">-0.0084882272547544095</cx:pt>
          <cx:pt idx="518">0.00028150537647704998</cx:pt>
          <cx:pt idx="519">-0.0040084595565918497</cx:pt>
          <cx:pt idx="520">0.00607660555826052</cx:pt>
          <cx:pt idx="521">0.0147626380479323</cx:pt>
          <cx:pt idx="522">0.00143333177939213</cx:pt>
          <cx:pt idx="523">0.0087439587870295904</cx:pt>
          <cx:pt idx="524">0.0132779097800204</cx:pt>
          <cx:pt idx="525">0.0098368808506682694</cx:pt>
          <cx:pt idx="526">-0.011790188778806899</cx:pt>
          <cx:pt idx="527">-0.030283737496206001</cx:pt>
          <cx:pt idx="528">-0.0254446216212461</cx:pt>
          <cx:pt idx="529">-0.0098999566818299203</cx:pt>
          <cx:pt idx="530">0.00110835279189399</cx:pt>
          <cx:pt idx="531">0.00033873017204277101</cx:pt>
          <cx:pt idx="532">0.00049199842265593</cx:pt>
          <cx:pt idx="533">5.2907195284780602e-05</cx:pt>
          <cx:pt idx="534">0.000165060364203384</cx:pt>
          <cx:pt idx="535">-0.0055639721015004698</cx:pt>
          <cx:pt idx="536">-0.0094648683874111201</cx:pt>
          <cx:pt idx="537">-0.00142110532027836</cx:pt>
          <cx:pt idx="538">-0.0053634058352946597</cx:pt>
          <cx:pt idx="539">-0.0053225604297165302</cx:pt>
          <cx:pt idx="540">0.00090983260397719005</cx:pt>
          <cx:pt idx="541">-0.0020344563775552701</cx:pt>
          <cx:pt idx="542">0.0056227610960820499</cx:pt>
          <cx:pt idx="543">0.0093411510155795505</cx:pt>
          <cx:pt idx="544">-0.00144779940592039</cx:pt>
          <cx:pt idx="545">-0.013706371496564101</cx:pt>
          <cx:pt idx="546">-0.0076245437795524401</cx:pt>
          <cx:pt idx="547">-0.0047662790384567898</cx:pt>
          <cx:pt idx="548">0.0043684281430079897</cx:pt>
          <cx:pt idx="549">0.0076399811315992997</cx:pt>
          <cx:pt idx="550">0.00444117095868902</cx:pt>
          <cx:pt idx="551">0.011267836450426699</cx:pt>
          <cx:pt idx="552">0.0078303053882282699</cx:pt>
          <cx:pt idx="553">-0.0036083605811220599</cx:pt>
          <cx:pt idx="554">-0.019469589034382999</cx:pt>
          <cx:pt idx="555">-0.028307620846591199</cx:pt>
          <cx:pt idx="556">-0.018887677293584999</cx:pt>
          <cx:pt idx="557">-0.0116387542614091</cx:pt>
          <cx:pt idx="558">-0.00043818772601383503</cx:pt>
          <cx:pt idx="559">-0.000270621394961455</cx:pt>
          <cx:pt idx="560">0.000174635324484584</cx:pt>
          <cx:pt idx="561">0.000162769806715017</cx:pt>
          <cx:pt idx="562">-0.0016013832222309501</cx:pt>
          <cx:pt idx="563">-0.0062894299969241899</cx:pt>
          <cx:pt idx="564">-0.0106445687951314</cx:pt>
          <cx:pt idx="565">-0.0144694515045578</cx:pt>
          <cx:pt idx="566">-0.021315893025983801</cx:pt>
          <cx:pt idx="567">-0.0041880270116415102</cx:pt>
          <cx:pt idx="568">0.0122512471869231</cx:pt>
          <cx:pt idx="569">-0.0084822047655185601</cx:pt>
          <cx:pt idx="570">-0.0069425657554849302</cx:pt>
          <cx:pt idx="571">-0.011184434186395</cx:pt>
          <cx:pt idx="572">-0.0171482756917106</cx:pt>
          <cx:pt idx="573">-0.012092122595997601</cx:pt>
          <cx:pt idx="574">-0.0242782079829598</cx:pt>
          <cx:pt idx="575">-0.033247583092807897</cx:pt>
          <cx:pt idx="576">-0.0016260377371034201</cx:pt>
          <cx:pt idx="577">-0.0137606050524127</cx:pt>
          <cx:pt idx="578">-0.028234565095279399</cx:pt>
          <cx:pt idx="579">-0.0083063325431285504</cx:pt>
          <cx:pt idx="580">-0.0036386623225293101</cx:pt>
          <cx:pt idx="581">-0.0064168815261520301</cx:pt>
          <cx:pt idx="582">-0.013160143063483501</cx:pt>
          <cx:pt idx="583">-0.015083738730639999</cx:pt>
          <cx:pt idx="584">-0.0080220616087211295</cx:pt>
          <cx:pt idx="585">-0.0080315219585338701</cx:pt>
          <cx:pt idx="586">-0.00043500363457121702</cx:pt>
          <cx:pt idx="587">0.00040962961304730802</cx:pt>
          <cx:pt idx="588">0.00047236414636344601</cx:pt>
          <cx:pt idx="589">-0.00030214744401998702</cx:pt>
          <cx:pt idx="590">-0.000497131538969032</cx:pt>
          <cx:pt idx="591">-0.0069530738424027601</cx:pt>
          <cx:pt idx="592">-0.0079900865404860799</cx:pt>
          <cx:pt idx="593">-0.010516557685217399</cx:pt>
          <cx:pt idx="594">-0.012575874290540801</cx:pt>
          <cx:pt idx="595">-0.0090925606697461105</cx:pt>
          <cx:pt idx="596">0.0047537191766823701</cx:pt>
          <cx:pt idx="597">-0.00296072474138017</cx:pt>
          <cx:pt idx="598">0.0017450729462626</cx:pt>
          <cx:pt idx="599">-0.0087848351705353007</cx:pt>
          <cx:pt idx="600">-0.0090127739087575206</cx:pt>
          <cx:pt idx="601">-0.022196097851831999</cx:pt>
          <cx:pt idx="602">-0.036504983944895597</cx:pt>
          <cx:pt idx="603">-0.040608032807264903</cx:pt>
          <cx:pt idx="604">-0.0140183109459413</cx:pt>
          <cx:pt idx="605">-0.021096652638244</cx:pt>
          <cx:pt idx="606">-0.036736446678679799</cx:pt>
          <cx:pt idx="607">-0.025506948172102601</cx:pt>
          <cx:pt idx="608">-0.0089040179789905798</cx:pt>
          <cx:pt idx="609">-0.0040479239365519204</cx:pt>
          <cx:pt idx="610">-0.0153096348818413</cx:pt>
          <cx:pt idx="611">-0.0106950383378023</cx:pt>
          <cx:pt idx="612">-0.0089827077071659902</cx:pt>
          <cx:pt idx="613">-0.0088901056947389701</cx:pt>
          <cx:pt idx="614">-0.0013462371865849601</cx:pt>
          <cx:pt idx="615">0.000425652067149186</cx:pt>
          <cx:pt idx="616">-0.000107848829837998</cx:pt>
          <cx:pt idx="617">-0.00048618588390711301</cx:pt>
          <cx:pt idx="618">-0.0017962099128670001</cx:pt>
          <cx:pt idx="619">-0.00467585627143629</cx:pt>
          <cx:pt idx="620">-0.0059563178519661001</cx:pt>
          <cx:pt idx="621">-0.0078347403587294903</cx:pt>
          <cx:pt idx="622">-0.0017563174289125</cx:pt>
          <cx:pt idx="623">-0.0041703714728722396</cx:pt>
          <cx:pt idx="624">-0.0093413941398959605</cx:pt>
          <cx:pt idx="625">-0.019008195997771999</cx:pt>
          <cx:pt idx="626">0.00586060547507853</cx:pt>
          <cx:pt idx="627">0.0123101911322618</cx:pt>
          <cx:pt idx="628">0.0041023756768837896</cx:pt>
          <cx:pt idx="629">-0.015975124393642501</cx:pt>
          <cx:pt idx="630">-0.0090330058638552098</cx:pt>
          <cx:pt idx="631">-0.0354727542834819</cx:pt>
          <cx:pt idx="632">-0.018368544397956502</cx:pt>
          <cx:pt idx="633">-0.0407943358941322</cx:pt>
          <cx:pt idx="634">-0.039014658334854499</cx:pt>
          <cx:pt idx="635">-0.0218526344263015</cx:pt>
          <cx:pt idx="636">-0.0097477611048273401</cx:pt>
          <cx:pt idx="637">-0.014633537049556999</cx:pt>
          <cx:pt idx="638">-0.00074270759275707899</cx:pt>
          <cx:pt idx="639">-0.0055581762428394696</cx:pt>
          <cx:pt idx="640">-0.0078820421133944905</cx:pt>
          <cx:pt idx="641">-0.0050881888321531099</cx:pt>
          <cx:pt idx="642">-0.0011697715568463299</cx:pt>
          <cx:pt idx="643">-0.00035236652351946498</cx:pt>
          <cx:pt idx="644">-0.00081335810176508098</cx:pt>
          <cx:pt idx="645">-7.8438899382998005e-05</cx:pt>
          <cx:pt idx="646">-0.000971477002620641</cx:pt>
          <cx:pt idx="647">-0.00327578080525589</cx:pt>
          <cx:pt idx="648">-0.0058664290272190198</cx:pt>
          <cx:pt idx="649">-0.00243344513883778</cx:pt>
          <cx:pt idx="650">0.00370126787805604</cx:pt>
          <cx:pt idx="651">0.00432072851330153</cx:pt>
          <cx:pt idx="652">-0.0089129043538016903</cx:pt>
          <cx:pt idx="653">-0.0300604499514153</cx:pt>
          <cx:pt idx="654">-0.014032165343737701</cx:pt>
          <cx:pt idx="655">0.017665243300863599</cx:pt>
          <cx:pt idx="656">0.017842454662551101</cx:pt>
          <cx:pt idx="657">0.0076196501508068596</cx:pt>
          <cx:pt idx="658">-0.00014562631376627399</cx:pt>
          <cx:pt idx="659">-0.0052566002521979502</cx:pt>
          <cx:pt idx="660">-0.0109873293980653</cx:pt>
          <cx:pt idx="661">-0.017817303205667399</cx:pt>
          <cx:pt idx="662">-0.0185499963878452</cx:pt>
          <cx:pt idx="663">-0.0167591104705733</cx:pt>
          <cx:pt idx="664">0.000371146226395155</cx:pt>
          <cx:pt idx="665">0.0067712672432066997</cx:pt>
          <cx:pt idx="666">-0.00052747156651363695</cx:pt>
          <cx:pt idx="667">-0.0038625880438312799</cx:pt>
          <cx:pt idx="668">-0.0026110301428205001</cx:pt>
          <cx:pt idx="669">-0.0037717131654648101</cx:pt>
          <cx:pt idx="670">0.00033828193980669298</cx:pt>
          <cx:pt idx="671">1.44618521542803e-05</cx:pt>
          <cx:pt idx="672">4.4484939010937199e-05</cx:pt>
          <cx:pt idx="673">0.00045245877163166903</cx:pt>
          <cx:pt idx="674">0.00023465783270323</cx:pt>
          <cx:pt idx="675">-0.00103731613236646</cx:pt>
          <cx:pt idx="676">0.00338571936153191</cx:pt>
          <cx:pt idx="677">0.0110094735013047</cx:pt>
          <cx:pt idx="678">0.0132348247384543</cx:pt>
          <cx:pt idx="679">0.0116991856046776</cx:pt>
          <cx:pt idx="680">0.012135410068799301</cx:pt>
          <cx:pt idx="681">-0.0077142130556876803</cx:pt>
          <cx:pt idx="682">0.00144865846767505</cx:pt>
          <cx:pt idx="683">0.0012252940593167399</cx:pt>
          <cx:pt idx="684">0.00135321509997634</cx:pt>
          <cx:pt idx="685">0.0101537474018476</cx:pt>
          <cx:pt idx="686">-0.0062389663096737904</cx:pt>
          <cx:pt idx="687">0.0017441377102990401</cx:pt>
          <cx:pt idx="688">0.00551940145814395</cx:pt>
          <cx:pt idx="689">-0.0127913786329536</cx:pt>
          <cx:pt idx="690">-0.0125066636413615</cx:pt>
          <cx:pt idx="691">0.0054736091330111897</cx:pt>
          <cx:pt idx="692">0.013746007345030901</cx:pt>
          <cx:pt idx="693">0.0098059643640765297</cx:pt>
          <cx:pt idx="694">0.0053774826714308999</cx:pt>
          <cx:pt idx="695">0.0025100142945167401</cx:pt>
          <cx:pt idx="696">-0.0036832302017936499</cx:pt>
          <cx:pt idx="697">-0.0014351671912871599</cx:pt>
          <cx:pt idx="698">-0.00073081459329119405</cx:pt>
          <cx:pt idx="699">0.000248476777212594</cx:pt>
          <cx:pt idx="700">2.8736524286915701e-06</cx:pt>
          <cx:pt idx="701">0.00024577820775424099</cx:pt>
          <cx:pt idx="702">0.000262398643410093</cx:pt>
          <cx:pt idx="703">0.00077650876076300302</cx:pt>
          <cx:pt idx="704">0.0030735366866648899</cx:pt>
          <cx:pt idx="705">0.0062669992295380098</cx:pt>
          <cx:pt idx="706">0.0059811268923534002</cx:pt>
          <cx:pt idx="707">0.0059317851195253004</cx:pt>
          <cx:pt idx="708">0.011025306592090001</cx:pt>
          <cx:pt idx="709">0.0121578897973531</cx:pt>
          <cx:pt idx="710">0.010557771687255</cx:pt>
          <cx:pt idx="711">0.0041323022982816997</cx:pt>
          <cx:pt idx="712">-0.0130562819811187</cx:pt>
          <cx:pt idx="713">-0.0034839237828290601</cx:pt>
          <cx:pt idx="714">0.010078876907617201</cx:pt>
          <cx:pt idx="715">0.0043945316738025902</cx:pt>
          <cx:pt idx="716">0.0109792224190757</cx:pt>
          <cx:pt idx="717">0.0020799716888377901</cx:pt>
          <cx:pt idx="718">0.0030046916522775899</cx:pt>
          <cx:pt idx="719">0.0043848949520506704</cx:pt>
          <cx:pt idx="720">0.0074415376022458199</cx:pt>
          <cx:pt idx="721">0.00156874933257424</cx:pt>
          <cx:pt idx="722">-0.0072727688848372796</cx:pt>
          <cx:pt idx="723">-0.0061250336836755799</cx:pt>
          <cx:pt idx="724">-0.0036846723835891101</cx:pt>
          <cx:pt idx="725">8.2106343147888701e-05</cx:pt>
          <cx:pt idx="726">-0.00073159928517870702</cx:pt>
          <cx:pt idx="727">0.00070845381112594902</cx:pt>
          <cx:pt idx="728">-0.00022749363095218901</cx:pt>
          <cx:pt idx="729">1.9908228208642301e-05</cx:pt>
          <cx:pt idx="730">0.00068015523486323801</cx:pt>
          <cx:pt idx="731">0.00088707499092702301</cx:pt>
          <cx:pt idx="732">-0.000253848496781806</cx:pt>
          <cx:pt idx="733">0.000937687138274384</cx:pt>
          <cx:pt idx="734">0.0049318562110511896</cx:pt>
          <cx:pt idx="735">0.0083302739763805901</cx:pt>
          <cx:pt idx="736">0.013374812698177901</cx:pt>
          <cx:pt idx="737">0.018189605383578</cx:pt>
          <cx:pt idx="738">0.0138779266124386</cx:pt>
          <cx:pt idx="739">0.0093767035421990896</cx:pt>
          <cx:pt idx="740">0.0164617173962903</cx:pt>
          <cx:pt idx="741">0.0217965738860273</cx:pt>
          <cx:pt idx="742">0.0284991600769351</cx:pt>
          <cx:pt idx="743">0.0141200080697688</cx:pt>
          <cx:pt idx="744">0.011377032572691501</cx:pt>
          <cx:pt idx="745">0.010570777414133399</cx:pt>
          <cx:pt idx="746">0.0134239054851961</cx:pt>
          <cx:pt idx="747">0.0060335811970636602</cx:pt>
          <cx:pt idx="748">0.0055710763102162298</cx:pt>
          <cx:pt idx="749">0.0072599698161255896</cx:pt>
          <cx:pt idx="750">0.0028912840462172401</cx:pt>
          <cx:pt idx="751">0.00062526527296193003</cx:pt>
          <cx:pt idx="752">-0.00052027877436460705</cx:pt>
          <cx:pt idx="753">5.5830460648212499e-05</cx:pt>
          <cx:pt idx="754">0.00017860155706825301</cx:pt>
          <cx:pt idx="755">-0.00026740819711645002</cx:pt>
          <cx:pt idx="756">-0.00061414242678098005</cx:pt>
          <cx:pt idx="757">-0.00019977460586827699</cx:pt>
          <cx:pt idx="758">-8.5760841422628301e-05</cx:pt>
          <cx:pt idx="759">9.7176793747716906e-05</cx:pt>
          <cx:pt idx="760">0.00069734817806881098</cx:pt>
          <cx:pt idx="761">0.00059368520467690503</cx:pt>
          <cx:pt idx="762">0.00051051831619334902</cx:pt>
          <cx:pt idx="763">0.0012500088904541999</cx:pt>
          <cx:pt idx="764">0.00070358681452634597</cx:pt>
          <cx:pt idx="765">0.00034774237179882199</cx:pt>
          <cx:pt idx="766">-0.00018042001949553901</cx:pt>
          <cx:pt idx="767">0.00028708656221166799</cx:pt>
          <cx:pt idx="768">0.0012106973988879599</cx:pt>
          <cx:pt idx="769">0.00273851412968304</cx:pt>
          <cx:pt idx="770">0.0059066467332930198</cx:pt>
          <cx:pt idx="771">0.0046519406579949001</cx:pt>
          <cx:pt idx="772">0.0037553873928322301</cx:pt>
          <cx:pt idx="773">0.00257657548762025</cx:pt>
          <cx:pt idx="774">0.0050930904899957599</cx:pt>
          <cx:pt idx="775">0.0025988621679495002</cx:pt>
          <cx:pt idx="776">0.00178633341718297</cx:pt>
          <cx:pt idx="777">0.00038648312123613899</cx:pt>
          <cx:pt idx="778">0.0012857256827284501</cx:pt>
          <cx:pt idx="779">0.00084081245040133702</cx:pt>
          <cx:pt idx="780">0.00089208919624382804</cx:pt>
          <cx:pt idx="781">0.00016375590827094299</cx:pt>
          <cx:pt idx="782">0.00035714139713729701</cx:pt>
          <cx:pt idx="783">-0.00024010010027464699</cx:pt>
        </cx:lvl>
      </cx:numDim>
    </cx:data>
    <cx:data id="7">
      <cx:numDim type="val">
        <cx:f>'001_WA_F - 副本'!$H$1:$H$784</cx:f>
        <cx:lvl ptCount="784" formatCode="G/通用格式">
          <cx:pt idx="0">0.00059644573769594797</cx:pt>
          <cx:pt idx="1">0.00029080958719831401</cx:pt>
          <cx:pt idx="2">-0.000455193787521059</cx:pt>
          <cx:pt idx="3">-2.67000945063519e-05</cx:pt>
          <cx:pt idx="4">0.000632969669226079</cx:pt>
          <cx:pt idx="5">-0.00052506555196276501</cx:pt>
          <cx:pt idx="6">-8.6720363994892397e-05</cx:pt>
          <cx:pt idx="7">0.00067161136672390603</cx:pt>
          <cx:pt idx="8">3.1597493360202602e-05</cx:pt>
          <cx:pt idx="9">0.00053022614625252199</cx:pt>
          <cx:pt idx="10">0.000582453866051709</cx:pt>
          <cx:pt idx="11">-0.00055651706265286204</cx:pt>
          <cx:pt idx="12">-0.00030529489843433101</cx:pt>
          <cx:pt idx="13">0.00079539304940024695</cx:pt>
          <cx:pt idx="14">-0.00051156045405344099</cx:pt>
          <cx:pt idx="15">0.00019744516800786199</cx:pt>
          <cx:pt idx="16">-9.2286026449462294e-05</cx:pt>
          <cx:pt idx="17">0.00028452463622091799</cx:pt>
          <cx:pt idx="18">-0.00047873048926638101</cx:pt>
          <cx:pt idx="19">-0.00070886309987471603</cx:pt>
          <cx:pt idx="20">-0.00085690596990677201</cx:pt>
          <cx:pt idx="21">2.0027076476737002e-05</cx:pt>
          <cx:pt idx="22">-1.40784470207606e-05</cx:pt>
          <cx:pt idx="23">6.3140435678924695e-05</cx:pt>
          <cx:pt idx="24">0.00062456585797858596</cx:pt>
          <cx:pt idx="25">0.00022540498378359499</cx:pt>
          <cx:pt idx="26">0.00015956178527598699</cx:pt>
          <cx:pt idx="27">-0.000102454459478932</cx:pt>
          <cx:pt idx="28">0.000137453671958652</cx:pt>
          <cx:pt idx="29">-9.4936659826304001e-05</cx:pt>
          <cx:pt idx="30">0.00050831043773668803</cx:pt>
          <cx:pt idx="31">0.0007944023624742</cx:pt>
          <cx:pt idx="32">-0.00026086532362413697</cx:pt>
          <cx:pt idx="33">-0.00048004945881021402</cx:pt>
          <cx:pt idx="34">0.00058438495253675701</cx:pt>
          <cx:pt idx="35">0.00067275995329359704</cx:pt>
          <cx:pt idx="36">0.0023407791553323198</cx:pt>
          <cx:pt idx="37">0.00079293754634101395</cx:pt>
          <cx:pt idx="38">0.0010326976865800001</cx:pt>
          <cx:pt idx="39">0.0015479326176876401</cx:pt>
          <cx:pt idx="40">0.0016926437862149</cx:pt>
          <cx:pt idx="41">0.00248428008081597</cx:pt>
          <cx:pt idx="42">0.0016284024561257499</cx:pt>
          <cx:pt idx="43">0.00174610437453392</cx:pt>
          <cx:pt idx="44">0.0028533097258474798</cx:pt>
          <cx:pt idx="45">0.00124327554533411</cx:pt>
          <cx:pt idx="46">0.00084903046869705704</cx:pt>
          <cx:pt idx="47">0.00078637899440852396</cx:pt>
          <cx:pt idx="48">-0.000147318902253414</cx:pt>
          <cx:pt idx="49">0.00090170594932963296</cx:pt>
          <cx:pt idx="50">0.00066081299520043496</cx:pt>
          <cx:pt idx="51">4.7628634364788203e-05</cx:pt>
          <cx:pt idx="52">0.00055047731198861101</cx:pt>
          <cx:pt idx="53">0.00107409025746108</cx:pt>
          <cx:pt idx="54">0.000417279177763184</cx:pt>
          <cx:pt idx="55">0.00022020080023011301</cx:pt>
          <cx:pt idx="56">-0.00036850266354115902</cx:pt>
          <cx:pt idx="57">0.00031282361593806498</cx:pt>
          <cx:pt idx="58">-0.00024946554732660698</cx:pt>
          <cx:pt idx="59">-0.000105084551124863</cx:pt>
          <cx:pt idx="60">-0.00014031503452775599</cx:pt>
          <cx:pt idx="61">-0.000333619214319443</cx:pt>
          <cx:pt idx="62">0.00066960149728909199</cx:pt>
          <cx:pt idx="63">0.0029085577146799602</cx:pt>
          <cx:pt idx="64">0.0063427427018742898</cx:pt>
          <cx:pt idx="65">0.0077456784796461602</cx:pt>
          <cx:pt idx="66">0.0078970332816279895</cx:pt>
          <cx:pt idx="67">0.0101435033702872</cx:pt>
          <cx:pt idx="68">0.0058033290338673502</cx:pt>
          <cx:pt idx="69">-0.0040319781652360803</cx:pt>
          <cx:pt idx="70">0.0080457137821841208</cx:pt>
          <cx:pt idx="71">0.0078944440691426105</cx:pt>
          <cx:pt idx="72">0.0070378231462023197</cx:pt>
          <cx:pt idx="73">0.0067118787010067103</cx:pt>
          <cx:pt idx="74">0.0085249304167785197</cx:pt>
          <cx:pt idx="75">0.0035022952404979999</cx:pt>
          <cx:pt idx="76">0.0025832136788764399</cx:pt>
          <cx:pt idx="77">0.0020785051256814401</cx:pt>
          <cx:pt idx="78">0.0019035200918732201</cx:pt>
          <cx:pt idx="79">0.00054834262120683202</cx:pt>
          <cx:pt idx="80">0.00063389444324775</cx:pt>
          <cx:pt idx="81">0.00014975689900706299</cx:pt>
          <cx:pt idx="82">-4.3665203069969202e-05</cx:pt>
          <cx:pt idx="83">0.00024990882709085698</cx:pt>
          <cx:pt idx="84">0.00063950137212402398</cx:pt>
          <cx:pt idx="85">-0.00084885308126259604</cx:pt>
          <cx:pt idx="86">-0.00098270723589631397</cx:pt>
          <cx:pt idx="87">-0.000415599308394533</cx:pt>
          <cx:pt idx="88">3.2365705900058803e-05</cx:pt>
          <cx:pt idx="89">-0.00129060397517412</cx:pt>
          <cx:pt idx="90">-0.000150866628330095</cx:pt>
          <cx:pt idx="91">-1.3595319620821e-05</cx:pt>
          <cx:pt idx="92">0.00518095834062938</cx:pt>
          <cx:pt idx="93">0.0192242324430421</cx:pt>
          <cx:pt idx="94">0.0133678290096522</cx:pt>
          <cx:pt idx="95">0.013230038635669499</cx:pt>
          <cx:pt idx="96">0.0029584813762469999</cx:pt>
          <cx:pt idx="97">0.00065072097242739699</cx:pt>
          <cx:pt idx="98">-0.0058431414361318204</cx:pt>
          <cx:pt idx="99">-4.4838834736264499e-05</cx:pt>
          <cx:pt idx="100">0.013551161683095799</cx:pt>
          <cx:pt idx="101">0.0039362968219751699</cx:pt>
          <cx:pt idx="102">-0.00330157467918558</cx:pt>
          <cx:pt idx="103">-0.0031695872411996</cx:pt>
          <cx:pt idx="104">-0.0107106784232304</cx:pt>
          <cx:pt idx="105">-0.0033191525752311901</cx:pt>
          <cx:pt idx="106">-0.00148233597757402</cx:pt>
          <cx:pt idx="107">0.0044749370641122702</cx:pt>
          <cx:pt idx="108">0.00064412797211719499</cx:pt>
          <cx:pt idx="109">-0.00137601501484361</cx:pt>
          <cx:pt idx="110">-0.00020935026053515499</cx:pt>
          <cx:pt idx="111">4.68120905015431e-05</cx:pt>
          <cx:pt idx="112">-4.6902345462304697e-05</cx:pt>
          <cx:pt idx="113">-0.00026394337855120302</cx:pt>
          <cx:pt idx="114">-0.00228987807376747</cx:pt>
          <cx:pt idx="115">-0.00042237114978564699</cx:pt>
          <cx:pt idx="116">-0.00039473239409434501</cx:pt>
          <cx:pt idx="117">-0.0033820510535592101</cx:pt>
          <cx:pt idx="118">-0.0037122417110498299</cx:pt>
          <cx:pt idx="119">0.0053694492246941497</cx:pt>
          <cx:pt idx="120">0.0055828789484334103</cx:pt>
          <cx:pt idx="121">0.016682905379137501</cx:pt>
          <cx:pt idx="122">0.014143026851471299</cx:pt>
          <cx:pt idx="123">0.0064958299279252799</cx:pt>
          <cx:pt idx="124">-0.013257732520509101</cx:pt>
          <cx:pt idx="125">-0.0308546435526896</cx:pt>
          <cx:pt idx="126">-0.0030849844379741498</cx:pt>
          <cx:pt idx="127">0.0040287706341215401</cx:pt>
          <cx:pt idx="128">0.0356209667651049</cx:pt>
          <cx:pt idx="129">0.044365870391090502</cx:pt>
          <cx:pt idx="130">-0.021024002157737701</cx:pt>
          <cx:pt idx="131">-0.0135006195619637</cx:pt>
          <cx:pt idx="132">-0.0097917115139987392</cx:pt>
          <cx:pt idx="133">-0.0073171127650646399</cx:pt>
          <cx:pt idx="134">-0.0139675584634265</cx:pt>
          <cx:pt idx="135">-0.012302454815465901</cx:pt>
          <cx:pt idx="136">0.0019905467106189302</cx:pt>
          <cx:pt idx="137">0.00140019948182099</cx:pt>
          <cx:pt idx="138">0.00111348765620384</cx:pt>
          <cx:pt idx="139">-0.00016015409102376101</cx:pt>
          <cx:pt idx="140">0.00052363611575564504</cx:pt>
          <cx:pt idx="141">-0.00021581193407431201</cx:pt>
          <cx:pt idx="142">0.00033859915716222998</cx:pt>
          <cx:pt idx="143">-0.0017489822212772401</cx:pt>
          <cx:pt idx="144">-0.0049002538016271998</cx:pt>
          <cx:pt idx="145">-0.019641596133275801</cx:pt>
          <cx:pt idx="146">-0.0229129078298504</cx:pt>
          <cx:pt idx="147">0.0043819888970154904</cx:pt>
          <cx:pt idx="148">0.00092395986045410296</cx:pt>
          <cx:pt idx="149">-0.0069990175956726203</cx:pt>
          <cx:pt idx="150">-0.0077709505387931598</cx:pt>
          <cx:pt idx="151">-0.033593937585698702</cx:pt>
          <cx:pt idx="152">-0.035833197777904398</cx:pt>
          <cx:pt idx="153">-0.037000442581909702</cx:pt>
          <cx:pt idx="154">-0.012883773750126001</cx:pt>
          <cx:pt idx="155">-0.00119126458085337</cx:pt>
          <cx:pt idx="156">0.017954344496141202</cx:pt>
          <cx:pt idx="157">0.020012723608762599</cx:pt>
          <cx:pt idx="158">-0.023203847324880001</cx:pt>
          <cx:pt idx="159">-0.019924080837941002</cx:pt>
          <cx:pt idx="160">-0.017549962937214499</cx:pt>
          <cx:pt idx="161">0.014122197627543499</cx:pt>
          <cx:pt idx="162">0.0074678311460864497</cx:pt>
          <cx:pt idx="163">-0.0029035948653586999</cx:pt>
          <cx:pt idx="164">0.0025050252372603998</cx:pt>
          <cx:pt idx="165">0.0077200557146111298</cx:pt>
          <cx:pt idx="166">0.0070159981148729001</cx:pt>
          <cx:pt idx="167">3.0289727091519498e-06</cx:pt>
          <cx:pt idx="168">-0.000221931529509615</cx:pt>
          <cx:pt idx="169">-7.4883930252591803e-05</cx:pt>
          <cx:pt idx="170">-0.00173216990927908</cx:pt>
          <cx:pt idx="171">-0.0045461602793915199</cx:pt>
          <cx:pt idx="172">-0.0074657020956320798</cx:pt>
          <cx:pt idx="173">-0.0223641502582375</cx:pt>
          <cx:pt idx="174">-0.030148518329240301</cx:pt>
          <cx:pt idx="175">0.0025752313067455598</cx:pt>
          <cx:pt idx="176">-0.0029090540733211299</cx:pt>
          <cx:pt idx="177">-0.019772672070054401</cx:pt>
          <cx:pt idx="178">-0.050643929515632798</cx:pt>
          <cx:pt idx="179">-0.034601740106697698</cx:pt>
          <cx:pt idx="180">-0.0012582654792714001</cx:pt>
          <cx:pt idx="181">-0.0038805285683033998</cx:pt>
          <cx:pt idx="182">-0.014055473570141501</cx:pt>
          <cx:pt idx="183">-0.016282738044704401</cx:pt>
          <cx:pt idx="184">-0.0094026801038242895</cx:pt>
          <cx:pt idx="185">-0.0139682722962914</cx:pt>
          <cx:pt idx="186">-0.0143372284712068</cx:pt>
          <cx:pt idx="187">-0.00045574603385393797</cx:pt>
          <cx:pt idx="188">-0.025200093247404201</cx:pt>
          <cx:pt idx="189">-0.0153846059029681</cx:pt>
          <cx:pt idx="190">-0.0062027432608549298</cx:pt>
          <cx:pt idx="191">0.0037014692902800099</cx:pt>
          <cx:pt idx="192">0.0018711836004813799</cx:pt>
          <cx:pt idx="193">0.016977783500342299</cx:pt>
          <cx:pt idx="194">0.0016306632778408201</cx:pt>
          <cx:pt idx="195">0.00044789481443635099</cx:pt>
          <cx:pt idx="196">0.00032379320208486502</cx:pt>
          <cx:pt idx="197">-0.00024963651270068499</cx:pt>
          <cx:pt idx="198">-0.0062601421382809299</cx:pt>
          <cx:pt idx="199">-0.012637646828985299</cx:pt>
          <cx:pt idx="200">-0.0092192177111232107</cx:pt>
          <cx:pt idx="201">-0.0071142210001281601</cx:pt>
          <cx:pt idx="202">-0.031304276346577502</cx:pt>
          <cx:pt idx="203">-0.016406397313953901</cx:pt>
          <cx:pt idx="204">-0.0124861969013478</cx:pt>
          <cx:pt idx="205">-0.0300565526061158</cx:pt>
          <cx:pt idx="206">-0.041759108210108198</cx:pt>
          <cx:pt idx="207">-0.019560088846475501</cx:pt>
          <cx:pt idx="208">0.0137517885059486</cx:pt>
          <cx:pt idx="209">0.0087546679810222502</cx:pt>
          <cx:pt idx="210">-0.041824769533559701</cx:pt>
          <cx:pt idx="211">0.0226099800000523</cx:pt>
          <cx:pt idx="212">-0.041836690377507597</cx:pt>
          <cx:pt idx="213">-0.081961118702852095</cx:pt>
          <cx:pt idx="214">-0.0019237745614318</cx:pt>
          <cx:pt idx="215">-0.033718696678625801</cx:pt>
          <cx:pt idx="216">-0.038254754532230401</cx:pt>
          <cx:pt idx="217">0.0063886446920431604</cx:pt>
          <cx:pt idx="218">0.0185221026891122</cx:pt>
          <cx:pt idx="219">-0.0123044504282837</cx:pt>
          <cx:pt idx="220">-0.0026088188833248401</cx:pt>
          <cx:pt idx="221">0.016673519230082302</cx:pt>
          <cx:pt idx="222">0.00143690806907843</cx:pt>
          <cx:pt idx="223">0.0012085579596515701</cx:pt>
          <cx:pt idx="224">-0.00017020450308590499</cx:pt>
          <cx:pt idx="225">-0.00039625658440155899</cx:pt>
          <cx:pt idx="226">-0.0028677754443801801</cx:pt>
          <cx:pt idx="227">-0.0075841574322364196</cx:pt>
          <cx:pt idx="228">-0.0060511378077907404</cx:pt>
          <cx:pt idx="229">-0.014013638310153301</cx:pt>
          <cx:pt idx="230">-0.0116295960728026</cx:pt>
          <cx:pt idx="231">-0.016129675594382099</cx:pt>
          <cx:pt idx="232">-0.040967932004156798</cx:pt>
          <cx:pt idx="233">-0.0408559530051145</cx:pt>
          <cx:pt idx="234">-0.050848330653487699</cx:pt>
          <cx:pt idx="235">-0.0034659027374319999</cx:pt>
          <cx:pt idx="236">0.0271131760670234</cx:pt>
          <cx:pt idx="237">0.0017873491396273799</cx:pt>
          <cx:pt idx="238">-0.059265030674400102</cx:pt>
          <cx:pt idx="239">-0.037171732247629</cx:pt>
          <cx:pt idx="240">-0.032129552438867101</cx:pt>
          <cx:pt idx="241">-0.046624206610206997</cx:pt>
          <cx:pt idx="242">-0.035293948456348201</cx:pt>
          <cx:pt idx="243">0.0062062994238899598</cx:pt>
          <cx:pt idx="244">0.013291491344319201</cx:pt>
          <cx:pt idx="245">0.0167100437129146</cx:pt>
          <cx:pt idx="246">-0.0031661694540318602</cx:pt>
          <cx:pt idx="247">-0.00270832641664408</cx:pt>
          <cx:pt idx="248">0.0017610029887738</cx:pt>
          <cx:pt idx="249">0.0052601444052732703</cx:pt>
          <cx:pt idx="250">0.0020668145753392998</cx:pt>
          <cx:pt idx="251">-0.00025019080195100898</cx:pt>
          <cx:pt idx="252">-0.00045828713794986999</cx:pt>
          <cx:pt idx="253">-0.0011181347451650499</cx:pt>
          <cx:pt idx="254">0.00063133733501697601</cx:pt>
          <cx:pt idx="255">0.0017439722246932301</cx:pt>
          <cx:pt idx="256">-0.0134620378260143</cx:pt>
          <cx:pt idx="257">-0.0085840055086117695</cx:pt>
          <cx:pt idx="258">-0.022133083974101901</cx:pt>
          <cx:pt idx="259">-0.00024925163053432102</cx:pt>
          <cx:pt idx="260">-0.0053406519150938098</cx:pt>
          <cx:pt idx="261">-0.015546005661085299</cx:pt>
          <cx:pt idx="262">0.012535229927196899</cx:pt>
          <cx:pt idx="263">0.036285378039449499</cx:pt>
          <cx:pt idx="264">0.0016438273830289599</cx:pt>
          <cx:pt idx="265">-0.040086053953580503</cx:pt>
          <cx:pt idx="266">-0.094832432171218894</cx:pt>
          <cx:pt idx="267">-0.071442123122074597</cx:pt>
          <cx:pt idx="268">-0.027814706689330001</cx:pt>
          <cx:pt idx="269">-0.014134105100976201</cx:pt>
          <cx:pt idx="270">-0.0132422420053753</cx:pt>
          <cx:pt idx="271">0.0031686560733716401</cx:pt>
          <cx:pt idx="272">-0.020090001742228299</cx:pt>
          <cx:pt idx="273">-0.0051953736406047</cx:pt>
          <cx:pt idx="274">0.0092614875918354302</cx:pt>
          <cx:pt idx="275">0.026241289990122901</cx:pt>
          <cx:pt idx="276">0.0153833382111375</cx:pt>
          <cx:pt idx="277">-0.0033592322456746002</cx:pt>
          <cx:pt idx="278">-0.0081292448634840905</cx:pt>
          <cx:pt idx="279">-0.0135772261803895</cx:pt>
          <cx:pt idx="280">0.00107865202345695</cx:pt>
          <cx:pt idx="281">-9.8015305783545799e-05</cx:pt>
          <cx:pt idx="282">-0.00085786710727859801</cx:pt>
          <cx:pt idx="283">0.0063339519744031398</cx:pt>
          <cx:pt idx="284">-0.0154406455322974</cx:pt>
          <cx:pt idx="285">-0.0082227200955363507</cx:pt>
          <cx:pt idx="286">0.021216160814872601</cx:pt>
          <cx:pt idx="287">0.038732565200513998</cx:pt>
          <cx:pt idx="288">0.0098896339239566092</cx:pt>
          <cx:pt idx="289">0.019793309780450501</cx:pt>
          <cx:pt idx="290">0.053361657873417803</cx:pt>
          <cx:pt idx="291">0.052358796757633198</cx:pt>
          <cx:pt idx="292">0.0071236063590410202</cx:pt>
          <cx:pt idx="293">-0.046870096550973898</cx:pt>
          <cx:pt idx="294">-0.079579847650216903</cx:pt>
          <cx:pt idx="295">-0.082565593835957699</cx:pt>
          <cx:pt idx="296">-0.0092955888472388403</cx:pt>
          <cx:pt idx="297">-0.019856533916451299</cx:pt>
          <cx:pt idx="298">0.011695225068897201</cx:pt>
          <cx:pt idx="299">-0.0082765276592411206</cx:pt>
          <cx:pt idx="300">-0.039651002219947003</cx:pt>
          <cx:pt idx="301">-0.0117591198384149</cx:pt>
          <cx:pt idx="302">0.0010588111299707199</cx:pt>
          <cx:pt idx="303">0.018969702172101699</cx:pt>
          <cx:pt idx="304">0.0074129192948467204</cx:pt>
          <cx:pt idx="305">-0.011370651723993999</cx:pt>
          <cx:pt idx="306">-0.0076885264966215297</cx:pt>
          <cx:pt idx="307">-0.00228590351746116</cx:pt>
          <cx:pt idx="308">0.00068763650436924303</cx:pt>
          <cx:pt idx="309">-0.000288117763134354</cx:pt>
          <cx:pt idx="310">-0.0018622987091742899</cx:pt>
          <cx:pt idx="311">-0.0043275282601014497</cx:pt>
          <cx:pt idx="312">-0.010585609708261501</cx:pt>
          <cx:pt idx="313">-0.0088148343279166805</cx:pt>
          <cx:pt idx="314">0.017356286909196699</cx:pt>
          <cx:pt idx="315">0.022643012245728799</cx:pt>
          <cx:pt idx="316">0.0076123780842627699</cx:pt>
          <cx:pt idx="317">0.036124274380674601</cx:pt>
          <cx:pt idx="318">0.036280694021690603</cx:pt>
          <cx:pt idx="319">0.036239508014937402</cx:pt>
          <cx:pt idx="320">0.047394470247842199</cx:pt>
          <cx:pt idx="321">0.018408844373945101</cx:pt>
          <cx:pt idx="322">-0.042140964858819401</cx:pt>
          <cx:pt idx="323">-0.046468204544239</cx:pt>
          <cx:pt idx="324">-0.020786589485385702</cx:pt>
          <cx:pt idx="325">0.00205650551526296</cx:pt>
          <cx:pt idx="326">-0.010771735942363501</cx:pt>
          <cx:pt idx="327">0.0026698270746874598</cx:pt>
          <cx:pt idx="328">-0.037350631610517299</cx:pt>
          <cx:pt idx="329">-0.039158569960828803</cx:pt>
          <cx:pt idx="330">-0.030426064341205199</cx:pt>
          <cx:pt idx="331">0.0020813477411310002</cx:pt>
          <cx:pt idx="332">0.0148582823328545</cx:pt>
          <cx:pt idx="333">0.00276508318224025</cx:pt>
          <cx:pt idx="334">0.0023283443089609701</cx:pt>
          <cx:pt idx="335">-0.00056695792791821805</cx:pt>
          <cx:pt idx="336">-0.00017670695937351699</cx:pt>
          <cx:pt idx="337">-0.00079764061922464895</cx:pt>
          <cx:pt idx="338">-0.00055295845123115399</cx:pt>
          <cx:pt idx="339">-0.00370251305966179</cx:pt>
          <cx:pt idx="340">-0.0096876623921286504</cx:pt>
          <cx:pt idx="341">-0.00231688100093575</cx:pt>
          <cx:pt idx="342">0.0049043383232506999</cx:pt>
          <cx:pt idx="343">0.0068933445632673304</cx:pt>
          <cx:pt idx="344">-0.0026147730925347402</cx:pt>
          <cx:pt idx="345">0.024665752601679799</cx:pt>
          <cx:pt idx="346">0.027193079653479401</cx:pt>
          <cx:pt idx="347">0.066874553803889195</cx:pt>
          <cx:pt idx="348">0.0269080131875306</cx:pt>
          <cx:pt idx="349">0.011245212030236</cx:pt>
          <cx:pt idx="350">-0.019890778211701699</cx:pt>
          <cx:pt idx="351">-0.0063439207019183597</cx:pt>
          <cx:pt idx="352">-0.016039146442157301</cx:pt>
          <cx:pt idx="353">0.0075648746378257203</cx:pt>
          <cx:pt idx="354">-0.041991918400265997</cx:pt>
          <cx:pt idx="355">0.0049803525077543598</cx:pt>
          <cx:pt idx="356">-0.0482643155421877</cx:pt>
          <cx:pt idx="357">-0.039274468889510201</cx:pt>
          <cx:pt idx="358">-0.023892404891925199</cx:pt>
          <cx:pt idx="359">0.0085784520483150207</cx:pt>
          <cx:pt idx="360">0.0156033786028951</cx:pt>
          <cx:pt idx="361">-0.0066393950121799499</cx:pt>
          <cx:pt idx="362">-0.0046213137117259396</cx:pt>
          <cx:pt idx="363">-0.00121080166860697</cx:pt>
          <cx:pt idx="364">0.00034705330906151997</cx:pt>
          <cx:pt idx="365">0.00049058648237851603</cx:pt>
          <cx:pt idx="366">-0.00019353674865111301</cx:pt>
          <cx:pt idx="367">-0.0050338608817940503</cx:pt>
          <cx:pt idx="368">-0.019222668344708399</cx:pt>
          <cx:pt idx="369">-0.022901343232720701</cx:pt>
          <cx:pt idx="370">-0.031494062681718303</cx:pt>
          <cx:pt idx="371">-0.033036109061787299</cx:pt>
          <cx:pt idx="372">-0.0086673009981078995</cx:pt>
          <cx:pt idx="373">0.0104509961089815</cx:pt>
          <cx:pt idx="374">0.0025224635435298999</cx:pt>
          <cx:pt idx="375">0.056446295394269402</cx:pt>
          <cx:pt idx="376">0.0236881554546996</cx:pt>
          <cx:pt idx="377">0.0243237728814188</cx:pt>
          <cx:pt idx="378">0.0041224171969924299</cx:pt>
          <cx:pt idx="379">0.0177549546012448</cx:pt>
          <cx:pt idx="380">0.0145731708013581</cx:pt>
          <cx:pt idx="381">-0.0198843274135443</cx:pt>
          <cx:pt idx="382">0.0148082411483262</cx:pt>
          <cx:pt idx="383">-0.0085217768230115096</cx:pt>
          <cx:pt idx="384">-0.026532212395039102</cx:pt>
          <cx:pt idx="385">-0.0100817375774557</cx:pt>
          <cx:pt idx="386">-0.0013360255226419801</cx:pt>
          <cx:pt idx="387">0.0095928850173620395</cx:pt>
          <cx:pt idx="388">0.0076809093183943401</cx:pt>
          <cx:pt idx="389">0.0024908859036379201</cx:pt>
          <cx:pt idx="390">0.00610780717072942</cx:pt>
          <cx:pt idx="391">0.00054373728344203696</cx:pt>
          <cx:pt idx="392">-0.00026060519416767002</cx:pt>
          <cx:pt idx="393">-0.00082042063750071702</cx:pt>
          <cx:pt idx="394">-0.00040372283917867601</cx:pt>
          <cx:pt idx="395">-0.0021184063300324599</cx:pt>
          <cx:pt idx="396">-0.018552228978161799</cx:pt>
          <cx:pt idx="397">-0.031635727384475502</cx:pt>
          <cx:pt idx="398">-0.0215146889626259</cx:pt>
          <cx:pt idx="399">-0.034725368378722497</cx:pt>
          <cx:pt idx="400">-0.0412156253273381</cx:pt>
          <cx:pt idx="401">-0.063855768328656096</cx:pt>
          <cx:pt idx="402">-0.039267827002007399</cx:pt>
          <cx:pt idx="403">-0.0061923515943105101</cx:pt>
          <cx:pt idx="404">-0.0236574702589613</cx:pt>
          <cx:pt idx="405">0.031954978676839399</cx:pt>
          <cx:pt idx="406">0.0062612622953752096</cx:pt>
          <cx:pt idx="407">-0.015134644314480101</cx:pt>
          <cx:pt idx="408">0.00223198072313223</cx:pt>
          <cx:pt idx="409">-0.0097416429997648993</cx:pt>
          <cx:pt idx="410">0.021763801451110801</cx:pt>
          <cx:pt idx="411">-0.025825964787618699</cx:pt>
          <cx:pt idx="412">-0.0280178079169019</cx:pt>
          <cx:pt idx="413">-0.0117691558228924</cx:pt>
          <cx:pt idx="414">-0.0112251569521744</cx:pt>
          <cx:pt idx="415">0.0055783977915764404</cx:pt>
          <cx:pt idx="416">0.016171813381004301</cx:pt>
          <cx:pt idx="417">0.00830059556998115</cx:pt>
          <cx:pt idx="418">0.00379209972436226</cx:pt>
          <cx:pt idx="419">-0.000338013264296391</cx:pt>
          <cx:pt idx="420">-0.00035603017207515102</cx:pt>
          <cx:pt idx="421">-0.00061990731279192805</cx:pt>
          <cx:pt idx="422">-0.00011887754522385101</cx:pt>
          <cx:pt idx="423">-0.0025511179241022399</cx:pt>
          <cx:pt idx="424">-0.016653817098537999</cx:pt>
          <cx:pt idx="425">-0.026367496910905699</cx:pt>
          <cx:pt idx="426">-0.024773087396403499</cx:pt>
          <cx:pt idx="427">-0.019678819261607</cx:pt>
          <cx:pt idx="428">-0.042143796084554201</cx:pt>
          <cx:pt idx="429">-0.074767125982629704</cx:pt>
          <cx:pt idx="430">-0.072264648679105301</cx:pt>
          <cx:pt idx="431">-0.015773507062479101</cx:pt>
          <cx:pt idx="432">0.0137166300606758</cx:pt>
          <cx:pt idx="433">0.046454311080638598</cx:pt>
          <cx:pt idx="434">0.0300401679610958</cx:pt>
          <cx:pt idx="435">0.0051947068817374603</cx:pt>
          <cx:pt idx="436">0.0111188754860976</cx:pt>
          <cx:pt idx="437">-0.0299897924514584</cx:pt>
          <cx:pt idx="438">0.010670015882776</cx:pt>
          <cx:pt idx="439">-0.015764180700936999</cx:pt>
          <cx:pt idx="440">-0.042389305541883297</cx:pt>
          <cx:pt idx="441">-0.040372382501881098</cx:pt>
          <cx:pt idx="442">-0.028224240168270499</cx:pt>
          <cx:pt idx="443">-0.000317009207932676</cx:pt>
          <cx:pt idx="444">0.0112944206730434</cx:pt>
          <cx:pt idx="445">0.011713381170957</cx:pt>
          <cx:pt idx="446">0.00110613935088858</cx:pt>
          <cx:pt idx="447">0.00134223823334454</cx:pt>
          <cx:pt idx="448">-0.000140078600004024</cx:pt>
          <cx:pt idx="449">-4.2332735310682203e-05</cx:pt>
          <cx:pt idx="450">-0.0012712931419926301</cx:pt>
          <cx:pt idx="451">-0.0018350362298623401</cx:pt>
          <cx:pt idx="452">-0.0084302817563871296</cx:pt>
          <cx:pt idx="453">-0.015486040728105201</cx:pt>
          <cx:pt idx="454">-0.0324599278266905</cx:pt>
          <cx:pt idx="455">-0.038217180546470803</cx:pt>
          <cx:pt idx="456">-0.055904623250394303</cx:pt>
          <cx:pt idx="457">-0.079069188977095597</cx:pt>
          <cx:pt idx="458">-0.061701615169403798</cx:pt>
          <cx:pt idx="459">0.00356056402090395</cx:pt>
          <cx:pt idx="460">0.068064266975330107</cx:pt>
          <cx:pt idx="461">0.065622289720743299</cx:pt>
          <cx:pt idx="462">0.073490193927787703</cx:pt>
          <cx:pt idx="463">0.0094859015739260297</cx:pt>
          <cx:pt idx="464">0.00148688308176566</cx:pt>
          <cx:pt idx="465">-0.025675362683566901</cx:pt>
          <cx:pt idx="466">-0.0090036634820412909</cx:pt>
          <cx:pt idx="467">0.010664655075972499</cx:pt>
          <cx:pt idx="468">-0.023182394682048298</cx:pt>
          <cx:pt idx="469">-0.0574128643806796</cx:pt>
          <cx:pt idx="470">-0.0399773440807875</cx:pt>
          <cx:pt idx="471">-0.0077460044280423298</cx:pt>
          <cx:pt idx="472">-0.00031118934379922798</cx:pt>
          <cx:pt idx="473">0.0079699907096628698</cx:pt>
          <cx:pt idx="474">-0.0013143712845572399</cx:pt>
          <cx:pt idx="475">0.00059626256951183804</cx:pt>
          <cx:pt idx="476">0.00056060619229206796</cx:pt>
          <cx:pt idx="477">3.7492086411521099e-05</cx:pt>
          <cx:pt idx="478">-0.00073597006319845197</cx:pt>
          <cx:pt idx="479">-0.0015428551200695299</cx:pt>
          <cx:pt idx="480">-0.0063695515773703098</cx:pt>
          <cx:pt idx="481">-0.0106467676354622</cx:pt>
          <cx:pt idx="482">-0.032896814155244501</cx:pt>
          <cx:pt idx="483">-0.048754869740072697</cx:pt>
          <cx:pt idx="484">-0.078013635181930593</cx:pt>
          <cx:pt idx="485">-0.10343770584968499</cx:pt>
          <cx:pt idx="486">-0.037122480518751798</cx:pt>
          <cx:pt idx="487">0.0682302877512619</cx:pt>
          <cx:pt idx="488">0.097379518259646705</cx:pt>
          <cx:pt idx="489">0.064148004387616794</cx:pt>
          <cx:pt idx="490">0.0038808669988574401</cx:pt>
          <cx:pt idx="491">-0.031047218331033799</cx:pt>
          <cx:pt idx="492">-0.0093076635769301294</cx:pt>
          <cx:pt idx="493">-0.021970745466707301</cx:pt>
          <cx:pt idx="494">-0.0083082569965333402</cx:pt>
          <cx:pt idx="495">0.014268087673051801</cx:pt>
          <cx:pt idx="496">-0.0182324634387835</cx:pt>
          <cx:pt idx="497">-0.044794160648215703</cx:pt>
          <cx:pt idx="498">-0.033221530961402602</cx:pt>
          <cx:pt idx="499">-0.011601367766563699</cx:pt>
          <cx:pt idx="500">-0.00145595917408134</cx:pt>
          <cx:pt idx="501">-0.00080863162371727095</cx:pt>
          <cx:pt idx="502">-0.0028592051215554802</cx:pt>
          <cx:pt idx="503">-0.00054651183835084996</cx:pt>
          <cx:pt idx="504">-1.5100286506674299e-05</cx:pt>
          <cx:pt idx="505">-0.00048599748391097</cx:pt>
          <cx:pt idx="506">-0.0018256119061996301</cx:pt>
          <cx:pt idx="507">-0.00279778622150539</cx:pt>
          <cx:pt idx="508">-0.0056735266124757202</cx:pt>
          <cx:pt idx="509">-0.0080783283434801099</cx:pt>
          <cx:pt idx="510">-0.0314011506746334</cx:pt>
          <cx:pt idx="511">-0.055429857585340303</cx:pt>
          <cx:pt idx="512">-0.088989942768967406</cx:pt>
          <cx:pt idx="513">-0.082818326963238501</cx:pt>
          <cx:pt idx="514">0.040320035949841397</cx:pt>
          <cx:pt idx="515">0.080693955541730297</cx:pt>
          <cx:pt idx="516">0.115987321476595</cx:pt>
          <cx:pt idx="517">0.026186209064465501</cx:pt>
          <cx:pt idx="518">-0.072313800457760397</cx:pt>
          <cx:pt idx="519">-0.018337029970215701</cx:pt>
          <cx:pt idx="520">-0.055859708127820797</cx:pt>
          <cx:pt idx="521">-0.050178390742685201</cx:pt>
          <cx:pt idx="522">-0.017707244742958799</cx:pt>
          <cx:pt idx="523">-0.0161047051129127</cx:pt>
          <cx:pt idx="524">-0.040957370352339401</cx:pt>
          <cx:pt idx="525">-0.040161792231939802</cx:pt>
          <cx:pt idx="526">-0.017564531139763501</cx:pt>
          <cx:pt idx="527">6.3209664838331493e-05</cx:pt>
          <cx:pt idx="528">0.0079564290614379894</cx:pt>
          <cx:pt idx="529">0.00358097706671815</cx:pt>
          <cx:pt idx="530">-0.00105634040715161</cx:pt>
          <cx:pt idx="531">-0.00037894176278141799</cx:pt>
          <cx:pt idx="532">0.00022141679823308201</cx:pt>
          <cx:pt idx="533">-0.0010559298377698801</cx:pt>
          <cx:pt idx="534">-0.00039618955221973199</cx:pt>
          <cx:pt idx="535">-0.0043197729850751</cx:pt>
          <cx:pt idx="536">-0.0073660823260484403</cx:pt>
          <cx:pt idx="537">-0.019079191767627599</cx:pt>
          <cx:pt idx="538">-0.032268001811250398</cx:pt>
          <cx:pt idx="539">-0.057550665309028998</cx:pt>
          <cx:pt idx="540">-0.079286155416509005</cx:pt>
          <cx:pt idx="541">-0.065170635324408893</cx:pt>
          <cx:pt idx="542">0.081801003435962805</cx:pt>
          <cx:pt idx="543">0.100616653640362</cx:pt>
          <cx:pt idx="544">0.071411773753753099</cx:pt>
          <cx:pt idx="545">-0.00243838112348821</cx:pt>
          <cx:pt idx="546">-0.052326889722811</cx:pt>
          <cx:pt idx="547">-0.0509428742663754</cx:pt>
          <cx:pt idx="548">-0.050196492653835703</cx:pt>
          <cx:pt idx="549">-0.021446953444678701</cx:pt>
          <cx:pt idx="550">0.0224315772618984</cx:pt>
          <cx:pt idx="551">-0.0090893243604880693</cx:pt>
          <cx:pt idx="552">-0.031061493834374201</cx:pt>
          <cx:pt idx="553">-0.041455591651434899</cx:pt>
          <cx:pt idx="554">-0.014244843775623701</cx:pt>
          <cx:pt idx="555">0.00350544843445456</cx:pt>
          <cx:pt idx="556">0.0034958825213632998</cx:pt>
          <cx:pt idx="557">0.0033418078002243</cx:pt>
          <cx:pt idx="558">0.00054805249549421395</cx:pt>
          <cx:pt idx="559">0.00032403774248006902</cx:pt>
          <cx:pt idx="560">0.00049914347940149502</cx:pt>
          <cx:pt idx="561">-0.00064413557948332103</cx:pt>
          <cx:pt idx="562">0.00062067363196929403</cx:pt>
          <cx:pt idx="563">0.000239230161183011</cx:pt>
          <cx:pt idx="564">-0.0039938448207295502</cx:pt>
          <cx:pt idx="565">-0.0111398055745705</cx:pt>
          <cx:pt idx="566">-0.021829917969780399</cx:pt>
          <cx:pt idx="567">-0.050215652072331397</cx:pt>
          <cx:pt idx="568">-0.076482058067076697</cx:pt>
          <cx:pt idx="569">-0.0276652339427087</cx:pt>
          <cx:pt idx="570">0.095862655810913702</cx:pt>
          <cx:pt idx="571">0.131677937556434</cx:pt>
          <cx:pt idx="572">0.074603463863116296</cx:pt>
          <cx:pt idx="573">0.0093207298986231202</cx:pt>
          <cx:pt idx="574">-0.015674374052257599</cx:pt>
          <cx:pt idx="575">0.011223349569272401</cx:pt>
          <cx:pt idx="576">-0.0044794848619847203</cx:pt>
          <cx:pt idx="577">0.0029580840051540601</cx:pt>
          <cx:pt idx="578">0.0370879953707395</cx:pt>
          <cx:pt idx="579">-0.018618903831317399</cx:pt>
          <cx:pt idx="580">-0.031202557424300399</cx:pt>
          <cx:pt idx="581">-0.030195019866882802</cx:pt>
          <cx:pt idx="582">-0.016692011366271998</cx:pt>
          <cx:pt idx="583">-0.0016401861042389201</cx:pt>
          <cx:pt idx="584">0.0010778582369757701</cx:pt>
          <cx:pt idx="585">0.0040721080871732301</cx:pt>
          <cx:pt idx="586">-0.00054073555122517605</cx:pt>
          <cx:pt idx="587">0.00067613892658767297</cx:pt>
          <cx:pt idx="588">0.00031389182445941101</cx:pt>
          <cx:pt idx="589">0.00036764022886511498</cx:pt>
          <cx:pt idx="590">0.00142978424106855</cx:pt>
          <cx:pt idx="591">0.0012343243595472899</cx:pt>
          <cx:pt idx="592">-0.00228982711828647</cx:pt>
          <cx:pt idx="593">-0.012000274168487399</cx:pt>
          <cx:pt idx="594">-0.019663745449531801</cx:pt>
          <cx:pt idx="595">-0.048510670856670997</cx:pt>
          <cx:pt idx="596">-0.052320729098901599</cx:pt>
          <cx:pt idx="597">-0.0104186855517115</cx:pt>
          <cx:pt idx="598">0.011503704767519799</cx:pt>
          <cx:pt idx="599">0.073570628918736697</cx:pt>
          <cx:pt idx="600">0.056385037840892202</cx:pt>
          <cx:pt idx="601">0.080724472592710594</cx:pt>
          <cx:pt idx="602">0.051453019181650302</cx:pt>
          <cx:pt idx="603">0.041606855077856199</cx:pt>
          <cx:pt idx="604">-0.00071540663205004503</cx:pt>
          <cx:pt idx="605">0.0475559525081998</cx:pt>
          <cx:pt idx="606">0.0103486676652675</cx:pt>
          <cx:pt idx="607">0.0049402903027521497</cx:pt>
          <cx:pt idx="608">-0.039101115107232402</cx:pt>
          <cx:pt idx="609">-0.0287714478229745</cx:pt>
          <cx:pt idx="610">0.0121601572990133</cx:pt>
          <cx:pt idx="611">0.0066278098347173804</cx:pt>
          <cx:pt idx="612">0.0016608237700807399</cx:pt>
          <cx:pt idx="613">0.0020932241169982499</cx:pt>
          <cx:pt idx="614">0.00020170611584663701</cx:pt>
          <cx:pt idx="615">-0.00033110595956536699</cx:pt>
          <cx:pt idx="616">0.00055041725623155495</cx:pt>
          <cx:pt idx="617">0.00071014527327320899</cx:pt>
          <cx:pt idx="618">0.00075057203822533405</cx:pt>
          <cx:pt idx="619">0.0032991879524220898</cx:pt>
          <cx:pt idx="620">0.0057352346832717001</cx:pt>
          <cx:pt idx="621">-0.0065598414478915297</cx:pt>
          <cx:pt idx="622">-0.021543407468072099</cx:pt>
          <cx:pt idx="623">-0.025036957627993999</cx:pt>
          <cx:pt idx="624">-0.046388195675742601</cx:pt>
          <cx:pt idx="625">-0.0380778369669088</cx:pt>
          <cx:pt idx="626">-0.0318133725010145</cx:pt>
          <cx:pt idx="627">0.020358096790938401</cx:pt>
          <cx:pt idx="628">0.033402528963226402</cx:pt>
          <cx:pt idx="629">0.044618247895125002</cx:pt>
          <cx:pt idx="630">0.054362595848319602</cx:pt>
          <cx:pt idx="631">0.072686234282483705</cx:pt>
          <cx:pt idx="632">0.042098264421717498</cx:pt>
          <cx:pt idx="633">0.025918679147737302</cx:pt>
          <cx:pt idx="634">0.010769591835809601</cx:pt>
          <cx:pt idx="635">-0.0054626744976581203</cx:pt>
          <cx:pt idx="636">-0.015000595152151699</cx:pt>
          <cx:pt idx="637">0.0030513481923742898</cx:pt>
          <cx:pt idx="638">0.0148682073680944</cx:pt>
          <cx:pt idx="639">0.00389427389348901</cx:pt>
          <cx:pt idx="640">0.0035695174315434298</cx:pt>
          <cx:pt idx="641">0.0033732923313647598</cx:pt>
          <cx:pt idx="642">0.00029573078038582998</cx:pt>
          <cx:pt idx="643">-0.00052686524140058795</cx:pt>
          <cx:pt idx="644">0.00040099515073508502</cx:pt>
          <cx:pt idx="645">0.00047632090520768498</cx:pt>
          <cx:pt idx="646">7.7918044766960004e-05</cx:pt>
          <cx:pt idx="647">0.0030705876542398802</cx:pt>
          <cx:pt idx="648">0.0052652344568702002</cx:pt>
          <cx:pt idx="649">-0.00476013277969439</cx:pt>
          <cx:pt idx="650">-0.0257358558229983</cx:pt>
          <cx:pt idx="651">-0.027461275328443901</cx:pt>
          <cx:pt idx="652">-0.026751628206922499</cx:pt>
          <cx:pt idx="653">-0.044784311094074797</cx:pt>
          <cx:pt idx="654">-0.029262905923660099</cx:pt>
          <cx:pt idx="655">0.0089723201642990802</cx:pt>
          <cx:pt idx="656">0.032065449653165802</cx:pt>
          <cx:pt idx="657">0.065801556598613503</cx:pt>
          <cx:pt idx="658">0.072522898892595694</cx:pt>
          <cx:pt idx="659">0.071605561978226595</cx:pt>
          <cx:pt idx="660">0.064822130722142005</cx:pt>
          <cx:pt idx="661">0.035313234249644797</cx:pt>
          <cx:pt idx="662">0.050240476039287503</cx:pt>
          <cx:pt idx="663">0.013462981372902401</cx:pt>
          <cx:pt idx="664">0.015190963759164001</cx:pt>
          <cx:pt idx="665">0.019192994823545601</cx:pt>
          <cx:pt idx="666">0.019823888347185702</cx:pt>
          <cx:pt idx="667">0.00588181779736297</cx:pt>
          <cx:pt idx="668">0.0032674478065282601</cx:pt>
          <cx:pt idx="669">0.0040897513212918698</cx:pt>
          <cx:pt idx="670">-0.00022801170639540899</cx:pt>
          <cx:pt idx="671">-0.00080640503306410197</cx:pt>
          <cx:pt idx="672">-0.00068481688126483301</cx:pt>
          <cx:pt idx="673">-0.00050222081716557202</cx:pt>
          <cx:pt idx="674">-0.00029562532838482301</cx:pt>
          <cx:pt idx="675">-0.00054286146734728897</cx:pt>
          <cx:pt idx="676">-0.0049709574152872601</cx:pt>
          <cx:pt idx="677">-0.0126313039365041</cx:pt>
          <cx:pt idx="678">-0.015726243821094801</cx:pt>
          <cx:pt idx="679">-0.0336973733901689</cx:pt>
          <cx:pt idx="680">-0.039373810904264103</cx:pt>
          <cx:pt idx="681">-0.030898357382002101</cx:pt>
          <cx:pt idx="682">-0.050295910429658301</cx:pt>
          <cx:pt idx="683">-0.015500191301237001</cx:pt>
          <cx:pt idx="684">0.059728376337593599</cx:pt>
          <cx:pt idx="685">0.054274089398592303</cx:pt>
          <cx:pt idx="686">0.057811038510420298</cx:pt>
          <cx:pt idx="687">0.066889328027089204</cx:pt>
          <cx:pt idx="688">0.082206874436840993</cx:pt>
          <cx:pt idx="689">0.0204320832752663</cx:pt>
          <cx:pt idx="690">0.030975793658129702</cx:pt>
          <cx:pt idx="691">0.0194224576380576</cx:pt>
          <cx:pt idx="692">0.0173813510050328</cx:pt>
          <cx:pt idx="693">-0.0013382558416864801</cx:pt>
          <cx:pt idx="694">-0.00082607902454227204</cx:pt>
          <cx:pt idx="695">-0.0024557126022647499</cx:pt>
          <cx:pt idx="696">0.0050865376540121</cx:pt>
          <cx:pt idx="697">0.00149671171128777</cx:pt>
          <cx:pt idx="698">0.00045713012058768099</cx:pt>
          <cx:pt idx="699">9.8517201703560801e-05</cx:pt>
          <cx:pt idx="700">0.00025818063073751002</cx:pt>
          <cx:pt idx="701">-0.00027775809870099298</cx:pt>
          <cx:pt idx="702">0.000118121296467595</cx:pt>
          <cx:pt idx="703">-0.00095084823114942102</cx:pt>
          <cx:pt idx="704">-0.00392858546022658</cx:pt>
          <cx:pt idx="705">-0.0084832531259040195</cx:pt>
          <cx:pt idx="706">-0.0044667153146558903</cx:pt>
          <cx:pt idx="707">-0.015826554035970199</cx:pt>
          <cx:pt idx="708">-0.032155929754770801</cx:pt>
          <cx:pt idx="709">-0.018459549176609399</cx:pt>
          <cx:pt idx="710">0.0183928235050646</cx:pt>
          <cx:pt idx="711">0.0038226871011364399</cx:pt>
          <cx:pt idx="712">-0.018531949059682501</cx:pt>
          <cx:pt idx="713">-0.019201107745419201</cx:pt>
          <cx:pt idx="714">0.00368964112857586</cx:pt>
          <cx:pt idx="715">0.020955799084727899</cx:pt>
          <cx:pt idx="716">0.0265295111008567</cx:pt>
          <cx:pt idx="717">0.048724886872747501</cx:pt>
          <cx:pt idx="718">0.035658001122544303</cx:pt>
          <cx:pt idx="719">0.020175318718674298</cx:pt>
          <cx:pt idx="720">0.0075205987564914397</cx:pt>
          <cx:pt idx="721">-0.0019723949934427501</cx:pt>
          <cx:pt idx="722">-0.0073327255145085</cx:pt>
          <cx:pt idx="723">-0.0044037051571861902</cx:pt>
          <cx:pt idx="724">-0.000675077710677056</cx:pt>
          <cx:pt idx="725">5.1782424396856301e-05</cx:pt>
          <cx:pt idx="726">0.00062831842306720301</cx:pt>
          <cx:pt idx="727">-0.000320377680521804</cx:pt>
          <cx:pt idx="728">0.00059727993545016897</cx:pt>
          <cx:pt idx="729">-0.00030490902397577798</cx:pt>
          <cx:pt idx="730">0.0010518469243000199</cx:pt>
          <cx:pt idx="731">-9.3061133555952405e-06</cx:pt>
          <cx:pt idx="732">-0.00052122979016178605</cx:pt>
          <cx:pt idx="733">-0.00168616857905505</cx:pt>
          <cx:pt idx="734">-0.00326497144223368</cx:pt>
          <cx:pt idx="735">-0.0051104109181761203</cx:pt>
          <cx:pt idx="736">-0.0063096706388768202</cx:pt>
          <cx:pt idx="737">-0.0087212805037521109</cx:pt>
          <cx:pt idx="738">-0.0069636485982147202</cx:pt>
          <cx:pt idx="739">-0.0018293783421556801</cx:pt>
          <cx:pt idx="740">-0.00094241922958679598</cx:pt>
          <cx:pt idx="741">-0.0102156642050799</cx:pt>
          <cx:pt idx="742">-0.019270347589889301</cx:pt>
          <cx:pt idx="743">-0.0064255838127576202</cx:pt>
          <cx:pt idx="744">0.0055070973210763503</cx:pt>
          <cx:pt idx="745">0.00771276196731897</cx:pt>
          <cx:pt idx="746">-0.0030784339137803801</cx:pt>
          <cx:pt idx="747">-0.0051549369287484997</cx:pt>
          <cx:pt idx="748">-0.00057124016637010301</cx:pt>
          <cx:pt idx="749">-0.000405946085522324</cx:pt>
          <cx:pt idx="750">-0.00108705079531673</cx:pt>
          <cx:pt idx="751">-0.00061548995128389095</cx:pt>
          <cx:pt idx="752">-0.00039858986110550198</cx:pt>
          <cx:pt idx="753">-0.000147823368197673</cx:pt>
          <cx:pt idx="754">0.000214871032251004</cx:pt>
          <cx:pt idx="755">-8.2182965242125005e-05</cx:pt>
          <cx:pt idx="756">0.00024081621621948801</cx:pt>
          <cx:pt idx="757">0.000200889438792886</cx:pt>
          <cx:pt idx="758">-0.00055998563939084001</cx:pt>
          <cx:pt idx="759">9.5866539553470905e-05</cx:pt>
          <cx:pt idx="760">1.8111954161022101e-05</cx:pt>
          <cx:pt idx="761">0.000237923903677057</cx:pt>
          <cx:pt idx="762">3.70935921723592e-06</cx:pt>
          <cx:pt idx="763">-0.00096679475030215199</cx:pt>
          <cx:pt idx="764">0.00052982306253907202</cx:pt>
          <cx:pt idx="765">-0.000104592197857485</cx:pt>
          <cx:pt idx="766">-0.00086044104029927996</cx:pt>
          <cx:pt idx="767">0.000120794438781582</cx:pt>
          <cx:pt idx="768">-0.00059241638166961401</cx:pt>
          <cx:pt idx="769">-0.0029115642377825698</cx:pt>
          <cx:pt idx="770">-0.0022451065338482102</cx:pt>
          <cx:pt idx="771">0.000132594206221682</cx:pt>
          <cx:pt idx="772">-0.00150096671229302</cx:pt>
          <cx:pt idx="773">-0.00245671928997285</cx:pt>
          <cx:pt idx="774">-0.0065737719645734298</cx:pt>
          <cx:pt idx="775">-0.00039773906655625701</cx:pt>
          <cx:pt idx="776">-0.00011270497210407401</cx:pt>
          <cx:pt idx="777">0.00075120667273837198</cx:pt>
          <cx:pt idx="778">0.000440461780255631</cx:pt>
          <cx:pt idx="779">-6.5024843757612505e-05</cx:pt>
          <cx:pt idx="780">0.00046447025190745098</cx:pt>
          <cx:pt idx="781">-0.00048437399921984301</cx:pt>
          <cx:pt idx="782">-0.00045689357619851901</cx:pt>
          <cx:pt idx="783">6.64471834220023e-05</cx:pt>
        </cx:lvl>
      </cx:numDim>
    </cx:data>
    <cx:data id="8">
      <cx:numDim type="val">
        <cx:f>'001_WA_F - 副本'!$I$1:$I$784</cx:f>
        <cx:lvl ptCount="784" formatCode="G/通用格式">
          <cx:pt idx="0">-0.00051323705867461599</cx:pt>
          <cx:pt idx="1">1.8893031299024699e-05</cx:pt>
          <cx:pt idx="2">-0.00033701368658174799</cx:pt>
          <cx:pt idx="3">-0.000126062903606441</cx:pt>
          <cx:pt idx="4">-4.8781498582338101e-05</cx:pt>
          <cx:pt idx="5">0.000214325937726196</cx:pt>
          <cx:pt idx="6">0.00014303595929735099</cx:pt>
          <cx:pt idx="7">-0.00034533143083731297</cx:pt>
          <cx:pt idx="8">-0.00027602345085712401</cx:pt>
          <cx:pt idx="9">0.00019256477618859701</cx:pt>
          <cx:pt idx="10">-0.00033197043071087398</cx:pt>
          <cx:pt idx="11">0.00027106315715793601</cx:pt>
          <cx:pt idx="12">-0.00065865972057135695</cx:pt>
          <cx:pt idx="13">-8.1438217305367197e-05</cx:pt>
          <cx:pt idx="14">-0.00123666294582194</cx:pt>
          <cx:pt idx="15">-0.00061623906971066897</cx:pt>
          <cx:pt idx="16">-0.00038406355621524902</cx:pt>
          <cx:pt idx="17">0.000121537333216306</cx:pt>
          <cx:pt idx="18">0.00040371405522783598</cx:pt>
          <cx:pt idx="19">-7.2201846279778103e-05</cx:pt>
          <cx:pt idx="20">0.00027060987996626798</cx:pt>
          <cx:pt idx="21">-0.000117495880527292</cx:pt>
          <cx:pt idx="22">-0.00050129524777460901</cx:pt>
          <cx:pt idx="23">-0.000150713059672506</cx:pt>
          <cx:pt idx="24">0.00018141988499524499</cx:pt>
          <cx:pt idx="25">-1.01712122057262e-05</cx:pt>
          <cx:pt idx="26">-0.00018434338049065499</cx:pt>
          <cx:pt idx="27">2.5673550555848899e-05</cx:pt>
          <cx:pt idx="28">-0.00050048753521397696</cx:pt>
          <cx:pt idx="29">-0.000104293646875718</cx:pt>
          <cx:pt idx="30">0.000184032385262197</cx:pt>
          <cx:pt idx="31">-4.8932117258330099e-05</cx:pt>
          <cx:pt idx="32">3.2862182135518898e-05</cx:pt>
          <cx:pt idx="33">-0.00044914119830933701</cx:pt>
          <cx:pt idx="34">0.000105962795393121</cx:pt>
          <cx:pt idx="35">0.0017236866427161001</cx:pt>
          <cx:pt idx="36">0.001242500086768</cx:pt>
          <cx:pt idx="37">0.00153505657611525</cx:pt>
          <cx:pt idx="38">0.0023959752291620399</cx:pt>
          <cx:pt idx="39">0.0020072776366334799</cx:pt>
          <cx:pt idx="40">0.0037305230362454402</cx:pt>
          <cx:pt idx="41">0.0026028180223862702</cx:pt>
          <cx:pt idx="42">0.00091833874250522103</cx:pt>
          <cx:pt idx="43">0.0017472299611874199</cx:pt>
          <cx:pt idx="44">0.0017591775702520799</cx:pt>
          <cx:pt idx="45">0.00119600335559365</cx:pt>
          <cx:pt idx="46">0.00089590969537423602</cx:pt>
          <cx:pt idx="47">0.0013722651207560799</cx:pt>
          <cx:pt idx="48">0.00156969689297036</cx:pt>
          <cx:pt idx="49">-0.00035835103654673599</cx:pt>
          <cx:pt idx="50">0.0010503921323551</cx:pt>
          <cx:pt idx="51">0.00041086708333305197</cx:pt>
          <cx:pt idx="52">-0.000207624561551887</cx:pt>
          <cx:pt idx="53">-0.00017355796406624699</cx:pt>
          <cx:pt idx="54">-0.00048114102530782802</cx:pt>
          <cx:pt idx="55">0.00099251484468591096</cx:pt>
          <cx:pt idx="56">-4.6062226768218102e-05</cx:pt>
          <cx:pt idx="57">-0.00101276646769719</cx:pt>
          <cx:pt idx="58">0.00034068517243743902</cx:pt>
          <cx:pt idx="59">0.00090132825571815603</cx:pt>
          <cx:pt idx="60">3.6797268152328501e-05</cx:pt>
          <cx:pt idx="61">-0.000281600285951796</cx:pt>
          <cx:pt idx="62">0.00066480230178497498</cx:pt>
          <cx:pt idx="63">0.00284246246685638</cx:pt>
          <cx:pt idx="64">0.00608423084958704</cx:pt>
          <cx:pt idx="65">0.0078114415302579596</cx:pt>
          <cx:pt idx="66">0.0111612677344218</cx:pt>
          <cx:pt idx="67">0.012588327917703101</cx:pt>
          <cx:pt idx="68">0.0135688432855199</cx:pt>
          <cx:pt idx="69">0.0089844381401684194</cx:pt>
          <cx:pt idx="70">0.014124464125787399</cx:pt>
          <cx:pt idx="71">0.011729997329441799</cx:pt>
          <cx:pt idx="72">0.0125368469456892</cx:pt>
          <cx:pt idx="73">0.0144932253433995</cx:pt>
          <cx:pt idx="74">0.015017383220840201</cx:pt>
          <cx:pt idx="75">0.0093718524783332393</cx:pt>
          <cx:pt idx="76">0.011022393740530901</cx:pt>
          <cx:pt idx="77">0.0077453247187185903</cx:pt>
          <cx:pt idx="78">0.0047628129195466298</cx:pt>
          <cx:pt idx="79">0.0017637528938755</cx:pt>
          <cx:pt idx="80">0.000750177619996356</cx:pt>
          <cx:pt idx="81">-0.00071214491365890597</cx:pt>
          <cx:pt idx="82">-0.00017964553800028501</cx:pt>
          <cx:pt idx="83">-1.34324827527246e-06</cx:pt>
          <cx:pt idx="84">-0.00020184806635481701</cx:pt>
          <cx:pt idx="85">-8.9936545206647001e-05</cx:pt>
          <cx:pt idx="86">-0.00058297082917003302</cx:pt>
          <cx:pt idx="87">0.0005509759146163</cx:pt>
          <cx:pt idx="88">0.00094251040371632103</cx:pt>
          <cx:pt idx="89">-0.00074670792881390198</cx:pt>
          <cx:pt idx="90">0.00089433417235190596</cx:pt>
          <cx:pt idx="91">0.0029594309141997999</cx:pt>
          <cx:pt idx="92">0.0070814310178626697</cx:pt>
          <cx:pt idx="93">0.014433924720041</cx:pt>
          <cx:pt idx="94">0.019006333814891301</cx:pt>
          <cx:pt idx="95">0.0213570573424849</cx:pt>
          <cx:pt idx="96">0.0150685672558852</cx:pt>
          <cx:pt idx="97">0.016310946168894499</cx:pt>
          <cx:pt idx="98">0.0103974733080486</cx:pt>
          <cx:pt idx="99">0.0094790481717050498</cx:pt>
          <cx:pt idx="100">0.018520303704062602</cx:pt>
          <cx:pt idx="101">0.016086488018489799</cx:pt>
          <cx:pt idx="102">0.020163622999294101</cx:pt>
          <cx:pt idx="103">0.016827415000338599</cx:pt>
          <cx:pt idx="104">0.014388170194946599</cx:pt>
          <cx:pt idx="105">0.019405835786526798</cx:pt>
          <cx:pt idx="106">0.0136089898797692</cx:pt>
          <cx:pt idx="107">0.0085558716008945802</cx:pt>
          <cx:pt idx="108">0.0030177038808763398</cx:pt>
          <cx:pt idx="109">-0.00058815888024777796</cx:pt>
          <cx:pt idx="110">-0.00034068710873873899</cx:pt>
          <cx:pt idx="111">-0.000252772734255088</cx:pt>
          <cx:pt idx="112">5.9641591812080103e-05</cx:pt>
          <cx:pt idx="113">0.00094640035621026302</cx:pt>
          <cx:pt idx="114">-0.00093827394739140404</cx:pt>
          <cx:pt idx="115">-0.00080471883431143</cx:pt>
          <cx:pt idx="116">-0.000320525236723863</cx:pt>
          <cx:pt idx="117">-0.0038008056165585199</cx:pt>
          <cx:pt idx="118">-0.0030861426692272201</cx:pt>
          <cx:pt idx="119">-0.0028510718007084199</cx:pt>
          <cx:pt idx="120">-0.0040955079736876097</cx:pt>
          <cx:pt idx="121">0.010084551307543699</cx:pt>
          <cx:pt idx="122">0.021210139893226499</cx:pt>
          <cx:pt idx="123">0.027742605409250099</cx:pt>
          <cx:pt idx="124">0.032038634143671203</cx:pt>
          <cx:pt idx="125">0.0050372810788392704</cx:pt>
          <cx:pt idx="126">0.0148060264925022</cx:pt>
          <cx:pt idx="127">0.0134608747181329</cx:pt>
          <cx:pt idx="128">0.029265067641076999</cx:pt>
          <cx:pt idx="129">0.022038210634503098</cx:pt>
          <cx:pt idx="130">-0.0027694731992359898</cx:pt>
          <cx:pt idx="131">-0.0112663716023002</cx:pt>
          <cx:pt idx="132">-0.005915165898027</cx:pt>
          <cx:pt idx="133">-0.0018902763057413101</cx:pt>
          <cx:pt idx="134">-0.0100398401102685</cx:pt>
          <cx:pt idx="135">-0.0075177768716804599</cx:pt>
          <cx:pt idx="136">-0.0029347568407684598</cx:pt>
          <cx:pt idx="137">0.00078197806776142301</cx:pt>
          <cx:pt idx="138">0.00054817791699126098</cx:pt>
          <cx:pt idx="139">-0.000392829711530322</cx:pt>
          <cx:pt idx="140">-7.7328371557166303e-05</cx:pt>
          <cx:pt idx="141">0.00023653155264614199</cx:pt>
          <cx:pt idx="142">0.00033054796896031698</cx:pt>
          <cx:pt idx="143">-0.0010168577819178</cx:pt>
          <cx:pt idx="144">-0.00304835225508356</cx:pt>
          <cx:pt idx="145">-0.0155270121503644</cx:pt>
          <cx:pt idx="146">-0.014404400761245899</cx:pt>
          <cx:pt idx="147">-0.0062289614106762602</cx:pt>
          <cx:pt idx="148">-0.0037973147583511102</cx:pt>
          <cx:pt idx="149">0.0063609043573069303</cx:pt>
          <cx:pt idx="150">0.0071407203409132002</cx:pt>
          <cx:pt idx="151">0.019283183585713001</cx:pt>
          <cx:pt idx="152">0.032437150987911299</cx:pt>
          <cx:pt idx="153">0.00201690106685449</cx:pt>
          <cx:pt idx="154">0.0101799749210057</cx:pt>
          <cx:pt idx="155">0.0042423065026793803</cx:pt>
          <cx:pt idx="156">0.016543991582237402</cx:pt>
          <cx:pt idx="157">0.021847679354586199</cx:pt>
          <cx:pt idx="158">-0.0090494482212997301</cx:pt>
          <cx:pt idx="159">0.0050853355092145801</cx:pt>
          <cx:pt idx="160">0.0085680757651984008</cx:pt>
          <cx:pt idx="161">0.0183552757759349</cx:pt>
          <cx:pt idx="162">-0.00096789224946538296</cx:pt>
          <cx:pt idx="163">-0.0072310602644008104</cx:pt>
          <cx:pt idx="164">-0.00230005508270021</cx:pt>
          <cx:pt idx="165">0.0055073089599014099</cx:pt>
          <cx:pt idx="166">0.0021887460684069699</cx:pt>
          <cx:pt idx="167">0.000116123355079118</cx:pt>
          <cx:pt idx="168">0.00089497744018703096</cx:pt>
          <cx:pt idx="169">-0.00025024682519455801</cx:pt>
          <cx:pt idx="170">0.00031229002023846</cx:pt>
          <cx:pt idx="171">-0.0035424563350582501</cx:pt>
          <cx:pt idx="172">-0.0054828796172445597</cx:pt>
          <cx:pt idx="173">-0.013050053719049701</cx:pt>
          <cx:pt idx="174">-0.023000325670814101</cx:pt>
          <cx:pt idx="175">-0.0099104543519337</cx:pt>
          <cx:pt idx="176">-0.00066201587173162304</cx:pt>
          <cx:pt idx="177">0.0060565298880879597</cx:pt>
          <cx:pt idx="178">-0.0135894270308758</cx:pt>
          <cx:pt idx="179">-0.0099302295480271294</cx:pt>
          <cx:pt idx="180">0.0054421637723243597</cx:pt>
          <cx:pt idx="181">-0.0035380798079329601</cx:pt>
          <cx:pt idx="182">-0.0183564315898605</cx:pt>
          <cx:pt idx="183">-0.0035963188972830502</cx:pt>
          <cx:pt idx="184">0.0041451233077566402</cx:pt>
          <cx:pt idx="185">0.0080024458994490105</cx:pt>
          <cx:pt idx="186">-0.019117965138976199</cx:pt>
          <cx:pt idx="187">0.0079436074837342802</cx:pt>
          <cx:pt idx="188">-0.013519917179701999</cx:pt>
          <cx:pt idx="189">0.00070249611628787098</cx:pt>
          <cx:pt idx="190">0.0133666782501554</cx:pt>
          <cx:pt idx="191">0.0106908719614394</cx:pt>
          <cx:pt idx="192">-0.00056021517423451297</cx:pt>
          <cx:pt idx="193">0.00972544715920046</cx:pt>
          <cx:pt idx="194">-0.00052733591622136904</cx:pt>
          <cx:pt idx="195">-0.00068031174343594005</cx:pt>
          <cx:pt idx="196">-6.5578055721156897e-05</cx:pt>
          <cx:pt idx="197">-6.2965173213123699e-05</cx:pt>
          <cx:pt idx="198">-0.00110217171660338</cx:pt>
          <cx:pt idx="199">-0.0073933952274170198</cx:pt>
          <cx:pt idx="200">-0.0024746846675862701</cx:pt>
          <cx:pt idx="201">-0.0022422546769625702</cx:pt>
          <cx:pt idx="202">-0.016260590341070202</cx:pt>
          <cx:pt idx="203">-0.0240877082047165</cx:pt>
          <cx:pt idx="204">0.0019872890170016702</cx:pt>
          <cx:pt idx="205">0.0031065647850310701</cx:pt>
          <cx:pt idx="206">-0.0085529150562401405</cx:pt>
          <cx:pt idx="207">-0.0107587645330287</cx:pt>
          <cx:pt idx="208">-1.07067521819875e-05</cx:pt>
          <cx:pt idx="209">0.0116902212490827</cx:pt>
          <cx:pt idx="210">-0.017147730852953898</cx:pt>
          <cx:pt idx="211">0.013883878499566399</cx:pt>
          <cx:pt idx="212">-0.00177549278995164</cx:pt>
          <cx:pt idx="213">0.0041157655388097897</cx:pt>
          <cx:pt idx="214">0.017410394906937601</cx:pt>
          <cx:pt idx="215">-0.0031355576435289898</cx:pt>
          <cx:pt idx="216">-0.0269301377982861</cx:pt>
          <cx:pt idx="217">0.0100553575932491</cx:pt>
          <cx:pt idx="218">0.021945177405377998</cx:pt>
          <cx:pt idx="219">0.0117728889992451</cx:pt>
          <cx:pt idx="220">0.0133968381522138</cx:pt>
          <cx:pt idx="221">0.0107646670144623</cx:pt>
          <cx:pt idx="222">-0.00020979439137737299</cx:pt>
          <cx:pt idx="223">-0.00129829579045942</cx:pt>
          <cx:pt idx="224">0.00034189447518315799</cx:pt>
          <cx:pt idx="225">0.00010161809582949</cx:pt>
          <cx:pt idx="226">-0.00093277345516445595</cx:pt>
          <cx:pt idx="227">-0.0039734576926388201</cx:pt>
          <cx:pt idx="228">-0.0034327794273867501</cx:pt>
          <cx:pt idx="229">-0.0092381263883563203</cx:pt>
          <cx:pt idx="230">-0.0099531938413806795</cx:pt>
          <cx:pt idx="231">-0.019642599435646599</cx:pt>
          <cx:pt idx="232">-0.017840444372189599</cx:pt>
          <cx:pt idx="233">0.0013166487371651799</cx:pt>
          <cx:pt idx="234">0.0134927704409652</cx:pt>
          <cx:pt idx="235">0.0115233523778961</cx:pt>
          <cx:pt idx="236">0.017051051819958401</cx:pt>
          <cx:pt idx="237">0.027383651874689</cx:pt>
          <cx:pt idx="238">-0.016356923774088102</cx:pt>
          <cx:pt idx="239">-0.017984060562323701</cx:pt>
          <cx:pt idx="240">0.0069259016484099897</cx:pt>
          <cx:pt idx="241">0.0035176232675555902</cx:pt>
          <cx:pt idx="242">0.0109853004103957</cx:pt>
          <cx:pt idx="243">0.015232001216924</cx:pt>
          <cx:pt idx="244">-0.0066503511012681203</cx:pt>
          <cx:pt idx="245">0.0089640154599509598</cx:pt>
          <cx:pt idx="246">0.016439562103489801</cx:pt>
          <cx:pt idx="247">0.017909282786559701</cx:pt>
          <cx:pt idx="248">0.0143717124605269</cx:pt>
          <cx:pt idx="249">0.010239531402517</cx:pt>
          <cx:pt idx="250">0.0044168241836672999</cx:pt>
          <cx:pt idx="251">9.6926151200912603e-05</cx:pt>
          <cx:pt idx="252">-0.00039144959855219499</cx:pt>
          <cx:pt idx="253">-0.00129146665266275</cx:pt>
          <cx:pt idx="254">-0.00033806196682971</cx:pt>
          <cx:pt idx="255">8.1298377039167296e-05</cx:pt>
          <cx:pt idx="256">-0.0110276227944212</cx:pt>
          <cx:pt idx="257">-0.017548717048492202</cx:pt>
          <cx:pt idx="258">-0.013922154029605499</cx:pt>
          <cx:pt idx="259">-0.0278262100098422</cx:pt>
          <cx:pt idx="260">-0.0092583306688028902</cx:pt>
          <cx:pt idx="261">0.018152426286267499</cx:pt>
          <cx:pt idx="262">0.012853449561872</cx:pt>
          <cx:pt idx="263">0.0015495999815813399</cx:pt>
          <cx:pt idx="264">0.0041867870780603099</cx:pt>
          <cx:pt idx="265">-0.0037131889795091601</cx:pt>
          <cx:pt idx="266">-0.033542956992805302</cx:pt>
          <cx:pt idx="267">-0.034816565614396902</cx:pt>
          <cx:pt idx="268">-0.0253464782597295</cx:pt>
          <cx:pt idx="269">-0.0103926205370712</cx:pt>
          <cx:pt idx="270">-0.0057651217736075702</cx:pt>
          <cx:pt idx="271">0.00130195004679979</cx:pt>
          <cx:pt idx="272">0.014576789037229599</cx:pt>
          <cx:pt idx="273">0.0058061955684920704</cx:pt>
          <cx:pt idx="274">0.0159716797336437</cx:pt>
          <cx:pt idx="275">0.0292025899238595</cx:pt>
          <cx:pt idx="276">0.0217669319449867</cx:pt>
          <cx:pt idx="277">0.0049320873272363803</cx:pt>
          <cx:pt idx="278">-0.00033601230430867598</cx:pt>
          <cx:pt idx="279">-0.00607647432111009</cx:pt>
          <cx:pt idx="280">0.000107729231284368</cx:pt>
          <cx:pt idx="281">-0.0012913048916025</cx:pt>
          <cx:pt idx="282">-0.0047251490931997696</cx:pt>
          <cx:pt idx="283">-0.0040207140101954104</cx:pt>
          <cx:pt idx="284">-0.0104897911754774</cx:pt>
          <cx:pt idx="285">-0.0089939034092223792</cx:pt>
          <cx:pt idx="286">0.00167242583145332</cx:pt>
          <cx:pt idx="287">0.00282426920766592</cx:pt>
          <cx:pt idx="288">0.0079641911749989101</cx:pt>
          <cx:pt idx="289">0.021829432675398799</cx:pt>
          <cx:pt idx="290">0.019418364409612299</cx:pt>
          <cx:pt idx="291">0.0125619994606525</cx:pt>
          <cx:pt idx="292">0.0080519393034871704</cx:pt>
          <cx:pt idx="293">-0.019855697149212301</cx:pt>
          <cx:pt idx="294">-0.0077217722641811197</cx:pt>
          <cx:pt idx="295">-0.055942767201471101</cx:pt>
          <cx:pt idx="296">-0.034849494041189401</cx:pt>
          <cx:pt idx="297">-0.0311607116801664</cx:pt>
          <cx:pt idx="298">-0.0093099364636397893</cx:pt>
          <cx:pt idx="299">-0.0043648562700439198</cx:pt>
          <cx:pt idx="300">-0.010908574834887001</cx:pt>
          <cx:pt idx="301">-0.0010930713765441801</cx:pt>
          <cx:pt idx="302">0.0042584010801624897</cx:pt>
          <cx:pt idx="303">0.034539138547303699</cx:pt>
          <cx:pt idx="304">0.013560567650217299</cx:pt>
          <cx:pt idx="305">-0.011145815489324</cx:pt>
          <cx:pt idx="306">-0.0018353096791741299</cx:pt>
          <cx:pt idx="307">-0.0018793554578910199</cx:pt>
          <cx:pt idx="308">0.00052506785997184096</cx:pt>
          <cx:pt idx="309">-0.00077254659707267498</cx:pt>
          <cx:pt idx="310">-0.0074228126815946904</cx:pt>
          <cx:pt idx="311">-0.0078677087321236596</cx:pt>
          <cx:pt idx="312">-0.0047213060751744697</cx:pt>
          <cx:pt idx="313">-0.00166014338894581</cx:pt>
          <cx:pt idx="314">0.0151749239221983</cx:pt>
          <cx:pt idx="315">0.028602674491859301</cx:pt>
          <cx:pt idx="316">0.021194244924077801</cx:pt>
          <cx:pt idx="317">0.036340391714567301</cx:pt>
          <cx:pt idx="318">0.0041834862790836001</cx:pt>
          <cx:pt idx="319">0.020219550266238499</cx:pt>
          <cx:pt idx="320">0.0095894392640238496</cx:pt>
          <cx:pt idx="321">-0.016050119088712799</cx:pt>
          <cx:pt idx="322">-0.011752955435923799</cx:pt>
          <cx:pt idx="323">-0.046351109395653997</cx:pt>
          <cx:pt idx="324">-0.039814252178901097</cx:pt>
          <cx:pt idx="325">-0.054247761652916497</cx:pt>
          <cx:pt idx="326">-0.029179490078530199</cx:pt>
          <cx:pt idx="327">0.0029777171470995499</cx:pt>
          <cx:pt idx="328">-0.012471144255434699</cx:pt>
          <cx:pt idx="329">0.0048985869826318196</cx:pt>
          <cx:pt idx="330">-0.0052107485052506298</cx:pt>
          <cx:pt idx="331">0.029673902699760901</cx:pt>
          <cx:pt idx="332">0.030564896996834099</cx:pt>
          <cx:pt idx="333">0.0069548221350020697</cx:pt>
          <cx:pt idx="334">0.0046243362995783202</cx:pt>
          <cx:pt idx="335">-0.00058537136754281802</cx:pt>
          <cx:pt idx="336">1.0142992522347499e-05</cx:pt>
          <cx:pt idx="337">-0.0012782518436674599</cx:pt>
          <cx:pt idx="338">-0.0038037645800536699</cx:pt>
          <cx:pt idx="339">-0.0052919033092012702</cx:pt>
          <cx:pt idx="340">-0.0062598724320924899</cx:pt>
          <cx:pt idx="341">0.0042466281907061502</cx:pt>
          <cx:pt idx="342">0.023299083792081801</cx:pt>
          <cx:pt idx="343">0.021160085967941101</cx:pt>
          <cx:pt idx="344">-0.0054941543226568598</cx:pt>
          <cx:pt idx="345">0.0055617836166590101</cx:pt>
          <cx:pt idx="346">-0.012340760104641701</cx:pt>
          <cx:pt idx="347">0.010754693824294901</cx:pt>
          <cx:pt idx="348">-0.000329830577191555</cx:pt>
          <cx:pt idx="349">1.1700450513710099e-05</cx:pt>
          <cx:pt idx="350">-0.020742041270343001</cx:pt>
          <cx:pt idx="351">-0.024490882829395599</cx:pt>
          <cx:pt idx="352">-0.033921227704142999</cx:pt>
          <cx:pt idx="353">-0.023461191302424501</cx:pt>
          <cx:pt idx="354">-0.025865186811536999</cx:pt>
          <cx:pt idx="355">0.028053137951555999</cx:pt>
          <cx:pt idx="356">0.0214792522303206</cx:pt>
          <cx:pt idx="357">0.024588424253172501</cx:pt>
          <cx:pt idx="358">0.00526361545843916</cx:pt>
          <cx:pt idx="359">0.032096354139409498</cx:pt>
          <cx:pt idx="360">0.028926297099041799</cx:pt>
          <cx:pt idx="361">0.00042974588295058102</cx:pt>
          <cx:pt idx="362">-0.00016768844454553901</cx:pt>
          <cx:pt idx="363">-0.0012883964884829601</cx:pt>
          <cx:pt idx="364">9.1170686366421499e-05</cx:pt>
          <cx:pt idx="365">-0.00061621705319458097</cx:pt>
          <cx:pt idx="366">-0.00184039721681044</cx:pt>
          <cx:pt idx="367">-0.0056692804439524196</cx:pt>
          <cx:pt idx="368">-0.0099196229949261201</cx:pt>
          <cx:pt idx="369">0.0122018700767996</cx:pt>
          <cx:pt idx="370">0.024102593858824201</cx:pt>
          <cx:pt idx="371">0.019755252358258198</cx:pt>
          <cx:pt idx="372">0.0060642857521055402</cx:pt>
          <cx:pt idx="373">0.0032791703466798299</cx:pt>
          <cx:pt idx="374">-0.0039775016900823103</cx:pt>
          <cx:pt idx="375">0.0283340661513579</cx:pt>
          <cx:pt idx="376">0.039022158289479497</cx:pt>
          <cx:pt idx="377">0.029687183805410501</cx:pt>
          <cx:pt idx="378">0.0110442721147536</cx:pt>
          <cx:pt idx="379">0.027322288334679801</cx:pt>
          <cx:pt idx="380">-0.0138714965449138</cx:pt>
          <cx:pt idx="381">-0.027259107542603599</cx:pt>
          <cx:pt idx="382">0.013690494699620401</cx:pt>
          <cx:pt idx="383">0.039417775962727497</cx:pt>
          <cx:pt idx="384">0.0178886452683862</cx:pt>
          <cx:pt idx="385">0.0032068944205178398</cx:pt>
          <cx:pt idx="386">0.01106417848723</cx:pt>
          <cx:pt idx="387">0.015185082707947601</cx:pt>
          <cx:pt idx="388">0.0049164482475298702</cx:pt>
          <cx:pt idx="389">0.0012796148938324899</cx:pt>
          <cx:pt idx="390">0.0037566310449183402</cx:pt>
          <cx:pt idx="391">0.00145310334443763</cx:pt>
          <cx:pt idx="392">0.00036404683048732998</cx:pt>
          <cx:pt idx="393">-0.00036363780979132697</cx:pt>
          <cx:pt idx="394">-0.00126437446638201</cx:pt>
          <cx:pt idx="395">-0.0037385475280948899</cx:pt>
          <cx:pt idx="396">-0.0046846664440103204</cx:pt>
          <cx:pt idx="397">0.0253985258991801</cx:pt>
          <cx:pt idx="398">0.030090243610495199</cx:pt>
          <cx:pt idx="399">0.0087108671286156604</cx:pt>
          <cx:pt idx="400">-0.0116574027349485</cx:pt>
          <cx:pt idx="401">-0.0104883796932057</cx:pt>
          <cx:pt idx="402">0.0218102203599152</cx:pt>
          <cx:pt idx="403">0.058098011164710701</cx:pt>
          <cx:pt idx="404">0.042159276825403498</cx:pt>
          <cx:pt idx="405">0.053749834539781202</cx:pt>
          <cx:pt idx="406">0.0361166100313614</cx:pt>
          <cx:pt idx="407">0.013103966525715801</cx:pt>
          <cx:pt idx="408">0.00055507514795576595</cx:pt>
          <cx:pt idx="409">-0.0056144994563532401</cx:pt>
          <cx:pt idx="410">-0.0024819285649259298</cx:pt>
          <cx:pt idx="411">-0.0037857936409994302</cx:pt>
          <cx:pt idx="412">-0.0231648395438264</cx:pt>
          <cx:pt idx="413">-0.020749245198344899</cx:pt>
          <cx:pt idx="414">-0.015966326133063299</cx:pt>
          <cx:pt idx="415">-0.013768168244105599</cx:pt>
          <cx:pt idx="416">0.0023876980853936801</cx:pt>
          <cx:pt idx="417">0.0052738270560390597</cx:pt>
          <cx:pt idx="418">0.00109603418760866</cx:pt>
          <cx:pt idx="419">0.00032042128664716498</cx:pt>
          <cx:pt idx="420">-2.4285215061407601e-07</cx:pt>
          <cx:pt idx="421">-0.00040428340047928398</cx:pt>
          <cx:pt idx="422">-0.00012097655839413</cx:pt>
          <cx:pt idx="423">0.00052985960422701102</cx:pt>
          <cx:pt idx="424">-0.010635993849162299</cx:pt>
          <cx:pt idx="425">0.013185793855917199</cx:pt>
          <cx:pt idx="426">0.0096018816409373705</cx:pt>
          <cx:pt idx="427">0.0054326819842042597</cx:pt>
          <cx:pt idx="428">0.0072856760367590902</cx:pt>
          <cx:pt idx="429">0.0260142551178658</cx:pt>
          <cx:pt idx="430">0.015735976994445299</cx:pt>
          <cx:pt idx="431">0.034321075589092802</cx:pt>
          <cx:pt idx="432">0.038667148388868901</cx:pt>
          <cx:pt idx="433">0.062056143839317603</cx:pt>
          <cx:pt idx="434">0.045766694679802898</cx:pt>
          <cx:pt idx="435">-0.0087923439188560999</cx:pt>
          <cx:pt idx="436">0.0082730738034308103</cx:pt>
          <cx:pt idx="437">-0.018393668557655899</cx:pt>
          <cx:pt idx="438">0.0017802060443134599</cx:pt>
          <cx:pt idx="439">-0.0165167786884605</cx:pt>
          <cx:pt idx="440">-0.043435913380405297</cx:pt>
          <cx:pt idx="441">-0.050399045357201397</cx:pt>
          <cx:pt idx="442">-0.037851255909519502</cx:pt>
          <cx:pt idx="443">-0.0167029395099152</cx:pt>
          <cx:pt idx="444">0.0064015948365599897</cx:pt>
          <cx:pt idx="445">0.010378619297169</cx:pt>
          <cx:pt idx="446">0.00097599535239500305</cx:pt>
          <cx:pt idx="447">-0.00057568888394952803</cx:pt>
          <cx:pt idx="448">-0.00048276172355418999</cx:pt>
          <cx:pt idx="449">-0.00051138078924837995</cx:pt>
          <cx:pt idx="450">-0.00131634392328402</cx:pt>
          <cx:pt idx="451">-9.4178411752806403e-05</cx:pt>
          <cx:pt idx="452">-0.015029229526498201</cx:pt>
          <cx:pt idx="453">-0.0093607185715257404</cx:pt>
          <cx:pt idx="454">-0.0033051333062109399</cx:pt>
          <cx:pt idx="455">-0.0076430174921734099</cx:pt>
          <cx:pt idx="456">-0.014962387402872999</cx:pt>
          <cx:pt idx="457">0.0109330114727599</cx:pt>
          <cx:pt idx="458">0.029259685375383902</cx:pt>
          <cx:pt idx="459">0.033463756199303897</cx:pt>
          <cx:pt idx="460">0.052767440166827002</cx:pt>
          <cx:pt idx="461">0.048112853462631999</cx:pt>
          <cx:pt idx="462">0.021526313154552099</cx:pt>
          <cx:pt idx="463">0.0036242501485003399</cx:pt>
          <cx:pt idx="464">0.00289116093682114</cx:pt>
          <cx:pt idx="465">-0.0022903993715969401</cx:pt>
          <cx:pt idx="466">-0.012737174697313801</cx:pt>
          <cx:pt idx="467">-0.027085348334092301</cx:pt>
          <cx:pt idx="468">-0.032684806724951498</cx:pt>
          <cx:pt idx="469">-0.036990750693245499</cx:pt>
          <cx:pt idx="470">-0.032318507327028602</cx:pt>
          <cx:pt idx="471">-0.0025394688849187299</cx:pt>
          <cx:pt idx="472">0.0041245364033149403</cx:pt>
          <cx:pt idx="473">0.015715948213712399</cx:pt>
          <cx:pt idx="474">0.0035387635755597798</cx:pt>
          <cx:pt idx="475">0.00070483743424677302</cx:pt>
          <cx:pt idx="476">-0.00023942101130654801</cx:pt>
          <cx:pt idx="477">0.000192309827353408</cx:pt>
          <cx:pt idx="478">-0.00079036596403049802</cx:pt>
          <cx:pt idx="479">-0.0033587964891702098</cx:pt>
          <cx:pt idx="480">-0.0052131564595445197</cx:pt>
          <cx:pt idx="481">-0.0066367689773870198</cx:pt>
          <cx:pt idx="482">-0.0055135463816966502</cx:pt>
          <cx:pt idx="483">-0.0112473604275448</cx:pt>
          <cx:pt idx="484">-0.0065493103995893399</cx:pt>
          <cx:pt idx="485">0.0052619782703539402</cx:pt>
          <cx:pt idx="486">0.0055440679886632899</cx:pt>
          <cx:pt idx="487">0.033842832117714099</cx:pt>
          <cx:pt idx="488">0.037217848703155698</cx:pt>
          <cx:pt idx="489">0.016821362645144299</cx:pt>
          <cx:pt idx="490">-0.0062578321102201399</cx:pt>
          <cx:pt idx="491">-0.021428719465611999</cx:pt>
          <cx:pt idx="492">0.0090882592908228896</cx:pt>
          <cx:pt idx="493">0.0029593886710137401</cx:pt>
          <cx:pt idx="494">-0.023210058941600199</cx:pt>
          <cx:pt idx="495">-0.015613699694690199</cx:pt>
          <cx:pt idx="496">-0.0131731138259387</cx:pt>
          <cx:pt idx="497">-0.014020090311452999</cx:pt>
          <cx:pt idx="498">-0.012402509497118601</cx:pt>
          <cx:pt idx="499">0.0101653906280465</cx:pt>
          <cx:pt idx="500">0.0079637802403930997</cx:pt>
          <cx:pt idx="501">0.0058383842445885199</cx:pt>
          <cx:pt idx="502">0.00127750263058357</cx:pt>
          <cx:pt idx="503">1.47222076590517e-05</cx:pt>
          <cx:pt idx="504">0.00029802942170998898</cx:pt>
          <cx:pt idx="505">-0.00073947775234401401</cx:pt>
          <cx:pt idx="506">-0.00072542667266636905</cx:pt>
          <cx:pt idx="507">-0.0071787597305226396</cx:pt>
          <cx:pt idx="508">-0.00144214213720346</cx:pt>
          <cx:pt idx="509">0.010256185275028799</cx:pt>
          <cx:pt idx="510">0.019467550226801401</cx:pt>
          <cx:pt idx="511">0.0093430271044023603</cx:pt>
          <cx:pt idx="512">-0.00081807465084976299</cx:pt>
          <cx:pt idx="513">0.00066419915533253901</cx:pt>
          <cx:pt idx="514">0.0178043868964705</cx:pt>
          <cx:pt idx="515">0.016279825879841999</cx:pt>
          <cx:pt idx="516">0.018491276895418199</cx:pt>
          <cx:pt idx="517">-0.0103947627334344</cx:pt>
          <cx:pt idx="518">-0.030961390825725101</cx:pt>
          <cx:pt idx="519">-0.0127215173198533</cx:pt>
          <cx:pt idx="520">-0.029564622568481701</cx:pt>
          <cx:pt idx="521">-0.0099558267970231099</cx:pt>
          <cx:pt idx="522">-0.0039606856779994103</cx:pt>
          <cx:pt idx="523">-0.0085573868309673506</cx:pt>
          <cx:pt idx="524">0.0045959762285433404</cx:pt>
          <cx:pt idx="525">-0.0034417625311720002</cx:pt>
          <cx:pt idx="526">0.0115690808209565</cx:pt>
          <cx:pt idx="527">0.019303370858722899</cx:pt>
          <cx:pt idx="528">0.0117347879078234</cx:pt>
          <cx:pt idx="529">0.0013639082454726199</cx:pt>
          <cx:pt idx="530">-0.00027560414186616398</cx:pt>
          <cx:pt idx="531">0.00091816052318281001</cx:pt>
          <cx:pt idx="532">-0.00059995824179373905</cx:pt>
          <cx:pt idx="533">-0.00076989630821324101</cx:pt>
          <cx:pt idx="534">-0.0010245485802513499</cx:pt>
          <cx:pt idx="535">-0.010942113645351199</cx:pt>
          <cx:pt idx="536">-0.0011230686489454001</cx:pt>
          <cx:pt idx="537">0.0055669878864438799</cx:pt>
          <cx:pt idx="538">0.0132231907162263</cx:pt>
          <cx:pt idx="539">0.012897076653243101</cx:pt>
          <cx:pt idx="540">0.0012543582081444801</cx:pt>
          <cx:pt idx="541">-0.0071261097895816902</cx:pt>
          <cx:pt idx="542">0.025414899459882699</cx:pt>
          <cx:pt idx="543">0.00159517364301562</cx:pt>
          <cx:pt idx="544">-0.015725902205128799</cx:pt>
          <cx:pt idx="545">-0.0220351385827273</cx:pt>
          <cx:pt idx="546">-0.0310971349370955</cx:pt>
          <cx:pt idx="547">0.00186993936256615</cx:pt>
          <cx:pt idx="548">-0.010828614888282399</cx:pt>
          <cx:pt idx="549">0.035082913776161601</cx:pt>
          <cx:pt idx="550">0.022332225138308601</cx:pt>
          <cx:pt idx="551">0.0055372145241591401</cx:pt>
          <cx:pt idx="552">-0.00087794674640247704</cx:pt>
          <cx:pt idx="553">0.017701819623527602</cx:pt>
          <cx:pt idx="554">0.031211027935174201</cx:pt>
          <cx:pt idx="555">0.027696151914153699</cx:pt>
          <cx:pt idx="556">0.0082186964569815404</cx:pt>
          <cx:pt idx="557">-0.0010593620611010399</cx:pt>
          <cx:pt idx="558">0.0019396432204680601</cx:pt>
          <cx:pt idx="559">1.35869631889608e-05</cx:pt>
          <cx:pt idx="560">0.00044116746624920202</cx:pt>
          <cx:pt idx="561">0.00014709485278006001</cx:pt>
          <cx:pt idx="562">-0.00105048368541202</cx:pt>
          <cx:pt idx="563">-0.0051712070269410403</cx:pt>
          <cx:pt idx="564">0.0039506107030978796</cx:pt>
          <cx:pt idx="565">0.011665971486468</cx:pt>
          <cx:pt idx="566">0.013066287312726899</cx:pt>
          <cx:pt idx="567">0.021208682100036701</cx:pt>
          <cx:pt idx="568">0.0066590986708635197</cx:pt>
          <cx:pt idx="569">-0.01373791652264</cx:pt>
          <cx:pt idx="570">0.0061334163125510996</cx:pt>
          <cx:pt idx="571">0.0099037413374626904</cx:pt>
          <cx:pt idx="572">-0.0079999056359755499</cx:pt>
          <cx:pt idx="573">-0.031113241542789199</cx:pt>
          <cx:pt idx="574">-0.019299447695308398</cx:pt>
          <cx:pt idx="575">0.026625076977435502</cx:pt>
          <cx:pt idx="576">0.0013394000085609</cx:pt>
          <cx:pt idx="577">0.0095472832507605392</cx:pt>
          <cx:pt idx="578">0.013611334186412499</cx:pt>
          <cx:pt idx="579">-0.0091782736820659599</cx:pt>
          <cx:pt idx="580">0.0078648075193940709</cx:pt>
          <cx:pt idx="581">0.029884984682470202</cx:pt>
          <cx:pt idx="582">0.033783712752215402</cx:pt>
          <cx:pt idx="583">0.021282630251711</cx:pt>
          <cx:pt idx="584">0.00057612091374746501</cx:pt>
          <cx:pt idx="585">-0.0021339243078365099</cx:pt>
          <cx:pt idx="586">0.00074734092762653904</cx:pt>
          <cx:pt idx="587">-0.00018031963437242801</cx:pt>
          <cx:pt idx="588">0.00075548308483278602</cx:pt>
          <cx:pt idx="589">0.00110004766334194</cx:pt>
          <cx:pt idx="590">0.00123074975612697</cx:pt>
          <cx:pt idx="591">-0.00077698484291893603</cx:pt>
          <cx:pt idx="592">0.010334625892761899</cx:pt>
          <cx:pt idx="593">0.0067650744762883103</cx:pt>
          <cx:pt idx="594">0.016267178629451599</cx:pt>
          <cx:pt idx="595">0.0269227005965294</cx:pt>
          <cx:pt idx="596">0.0109918559909529</cx:pt>
          <cx:pt idx="597">0.018185708703069701</cx:pt>
          <cx:pt idx="598">-0.0044101493536537802</cx:pt>
          <cx:pt idx="599">0.0220920665540601</cx:pt>
          <cx:pt idx="600">0.00383972120786154</cx:pt>
          <cx:pt idx="601">0.0069359552103018902</cx:pt>
          <cx:pt idx="602">0.0030133702791304202</cx:pt>
          <cx:pt idx="603">0.0018871023431626299</cx:pt>
          <cx:pt idx="604">-0.016619290123270399</cx:pt>
          <cx:pt idx="605">0.027882528174228701</cx:pt>
          <cx:pt idx="606">-0.0070851770437284798</cx:pt>
          <cx:pt idx="607">0.0026552077931847498</cx:pt>
          <cx:pt idx="608">0.00684827891084873</cx:pt>
          <cx:pt idx="609">0.013193328899080901</cx:pt>
          <cx:pt idx="610">0.036051892800241299</cx:pt>
          <cx:pt idx="611">0.018533270657796901</cx:pt>
          <cx:pt idx="612">-0.0026811677327206801</cx:pt>
          <cx:pt idx="613">-0.0038244106523644401</cx:pt>
          <cx:pt idx="614">0.00071288818301476898</cx:pt>
          <cx:pt idx="615">-0.00051041036576162995</cx:pt>
          <cx:pt idx="616">0.0010409423576224</cx:pt>
          <cx:pt idx="617">-0.00064228446584418204</cx:pt>
          <cx:pt idx="618">0.00095092508039333796</cx:pt>
          <cx:pt idx="619">0.00121724808154392</cx:pt>
          <cx:pt idx="620">0.00961966704081757</cx:pt>
          <cx:pt idx="621">0.0068379182528956603</cx:pt>
          <cx:pt idx="622">0.0207514818964884</cx:pt>
          <cx:pt idx="623">0.032599185472818301</cx:pt>
          <cx:pt idx="624">0.015259069018899601</cx:pt>
          <cx:pt idx="625">0.019747822655453901</cx:pt>
          <cx:pt idx="626">0.0046295630743161198</cx:pt>
          <cx:pt idx="627">0.0196856367803484</cx:pt>
          <cx:pt idx="628">0.0093826012847757993</cx:pt>
          <cx:pt idx="629">0.0083426624237672199</cx:pt>
          <cx:pt idx="630">-0.0022183962020476699</cx:pt>
          <cx:pt idx="631">-0.019877683266095299</cx:pt>
          <cx:pt idx="632">-0.014497940986381099</cx:pt>
          <cx:pt idx="633">-0.0064165398560883302</cx:pt>
          <cx:pt idx="634">-0.0071601247090887499</cx:pt>
          <cx:pt idx="635">0.013550322520965399</cx:pt>
          <cx:pt idx="636">0.0132868254290354</cx:pt>
          <cx:pt idx="637">0.0140167176543524</cx:pt>
          <cx:pt idx="638">0.0220716358819022</cx:pt>
          <cx:pt idx="639">0.0065210385498249996</cx:pt>
          <cx:pt idx="640">0.00045380706480998</cx:pt>
          <cx:pt idx="641">-0.0026803832157143602</cx:pt>
          <cx:pt idx="642">0.00021774256198717901</cx:pt>
          <cx:pt idx="643">-0.00061417713714141599</cx:pt>
          <cx:pt idx="644">-0.00102532907823321</cx:pt>
          <cx:pt idx="645">0.00045384573642902998</cx:pt>
          <cx:pt idx="646">-0.00049747285091768202</cx:pt>
          <cx:pt idx="647">0.00161285895702315</cx:pt>
          <cx:pt idx="648">-0.00189861758523698</cx:pt>
          <cx:pt idx="649">-0.0114996455970654</cx:pt>
          <cx:pt idx="650">-0.026348910555400899</cx:pt>
          <cx:pt idx="651">-0.0098934855457390898</cx:pt>
          <cx:pt idx="652">0.023674106956928599</cx:pt>
          <cx:pt idx="653">0.020960940677627101</cx:pt>
          <cx:pt idx="654">0.0147811118550324</cx:pt>
          <cx:pt idx="655">0.0193636988495892</cx:pt>
          <cx:pt idx="656">0.0049340222580177596</cx:pt>
          <cx:pt idx="657">0.028611363361796899</cx:pt>
          <cx:pt idx="658">0.0101211467185899</cx:pt>
          <cx:pt idx="659">0.00897446736188693</cx:pt>
          <cx:pt idx="660">0.014892144241649001</cx:pt>
          <cx:pt idx="661">0.0053663142649480397</cx:pt>
          <cx:pt idx="662">0.029279864261603301</cx:pt>
          <cx:pt idx="663">0.025836603434291901</cx:pt>
          <cx:pt idx="664">0.0219148275743806</cx:pt>
          <cx:pt idx="665">0.019827926772917299</cx:pt>
          <cx:pt idx="666">0.0180883812583611</cx:pt>
          <cx:pt idx="667">0.0088579332329718</cx:pt>
          <cx:pt idx="668">-0.0019086308539125101</cx:pt>
          <cx:pt idx="669">-0.00050013014688644203</cx:pt>
          <cx:pt idx="670">-0.00034661498877295601</cx:pt>
          <cx:pt idx="671">-0.00060521715313826597</cx:pt>
          <cx:pt idx="672">-0.00078304623063000405</cx:pt>
          <cx:pt idx="673">0.00024691217985782699</cx:pt>
          <cx:pt idx="674">1.3340939203537101e-05</cx:pt>
          <cx:pt idx="675">-0.0010197973891397001</cx:pt>
          <cx:pt idx="676">-0.0114764833013404</cx:pt>
          <cx:pt idx="677">-0.022664981684421499</cx:pt>
          <cx:pt idx="678">-0.029656308250512398</cx:pt>
          <cx:pt idx="679">-0.0254569768738401</cx:pt>
          <cx:pt idx="680">-0.00086732251738754699</cx:pt>
          <cx:pt idx="681">0.021421713495777601</cx:pt>
          <cx:pt idx="682">0.032450659276772598</cx:pt>
          <cx:pt idx="683">0.037101770282037802</cx:pt>
          <cx:pt idx="684">0.035417118125717698</cx:pt>
          <cx:pt idx="685">0.050359865339462899</cx:pt>
          <cx:pt idx="686">0.038683393709173099</cx:pt>
          <cx:pt idx="687">0.0271287220938175</cx:pt>
          <cx:pt idx="688">0.030706244659803799</cx:pt>
          <cx:pt idx="689">-0.0045458075877738103</cx:pt>
          <cx:pt idx="690">0.015090385334852701</cx:pt>
          <cx:pt idx="691">0.019043739230211701</cx:pt>
          <cx:pt idx="692">0.0126607038213163</cx:pt>
          <cx:pt idx="693">0.00021539754987019401</cx:pt>
          <cx:pt idx="694">0.00086151397446638004</cx:pt>
          <cx:pt idx="695">0.00088450588944902903</cx:pt>
          <cx:pt idx="696">0.00120181188788304</cx:pt>
          <cx:pt idx="697">0.00064051443027300702</cx:pt>
          <cx:pt idx="698">-0.00037330421556466597</cx:pt>
          <cx:pt idx="699">0.00012976477414251101</cx:pt>
          <cx:pt idx="700">-0.00059532869064526104</cx:pt>
          <cx:pt idx="701">-7.1761471152785804e-06</cx:pt>
          <cx:pt idx="702">0.00040928644248994299</cx:pt>
          <cx:pt idx="703">-0.0011262435438433201</cx:pt>
          <cx:pt idx="704">-0.0098931858331272899</cx:pt>
          <cx:pt idx="705">-0.0162459786513812</cx:pt>
          <cx:pt idx="706">-0.0074571745879710204</cx:pt>
          <cx:pt idx="707">-0.0096403264365424596</cx:pt>
          <cx:pt idx="708">-0.0146264699483516</cx:pt>
          <cx:pt idx="709">-0.0067972759820814597</cx:pt>
          <cx:pt idx="710">0.0084431926915038199</cx:pt>
          <cx:pt idx="711">-0.0077613946943643703</cx:pt>
          <cx:pt idx="712">-0.0097935437699038091</cx:pt>
          <cx:pt idx="713">0.0084041336064433307</cx:pt>
          <cx:pt idx="714">0.019240373700498602</cx:pt>
          <cx:pt idx="715">0.024404424910060299</cx:pt>
          <cx:pt idx="716">0.0216153294116752</cx:pt>
          <cx:pt idx="717">0.017035138307676001</cx:pt>
          <cx:pt idx="718">0.00655938912549017</cx:pt>
          <cx:pt idx="719">0.0089421487230424406</cx:pt>
          <cx:pt idx="720">0.0059694597278560904</cx:pt>
          <cx:pt idx="721">0.000219502252827845</cx:pt>
          <cx:pt idx="722">-0.0025044293670990901</cx:pt>
          <cx:pt idx="723">-0.0010318026120400899</cx:pt>
          <cx:pt idx="724">-0.00092235757911986302</cx:pt>
          <cx:pt idx="725">-0.00123745190551802</cx:pt>
          <cx:pt idx="726">0.00014808688863962301</cx:pt>
          <cx:pt idx="727">0.00052422011284705</cx:pt>
          <cx:pt idx="728">0.00052593972674149002</cx:pt>
          <cx:pt idx="729">-0.00083726482662719703</cx:pt>
          <cx:pt idx="730">0.00012106093961945099</cx:pt>
          <cx:pt idx="731">0.00057690034608766296</cx:pt>
          <cx:pt idx="732">0.000340534740564887</cx:pt>
          <cx:pt idx="733">-0.00049274789382980496</cx:pt>
          <cx:pt idx="734">-0.00064490702657764298</cx:pt>
          <cx:pt idx="735">-0.0035221193287184901</cx:pt>
          <cx:pt idx="736">-0.0068504021848694602</cx:pt>
          <cx:pt idx="737">-0.0101239380770101</cx:pt>
          <cx:pt idx="738">-0.0101327669055824</cx:pt>
          <cx:pt idx="739">-0.000840511433525328</cx:pt>
          <cx:pt idx="740">0.0033204312031802998</cx:pt>
          <cx:pt idx="741">0.0067548074375319298</cx:pt>
          <cx:pt idx="742">0.00187528874086563</cx:pt>
          <cx:pt idx="743">-0.012615133152782201</cx:pt>
          <cx:pt idx="744">-0.00074277767293212801</cx:pt>
          <cx:pt idx="745">0.0032079706972366101</cx:pt>
          <cx:pt idx="746">0.0022169116171900198</cx:pt>
          <cx:pt idx="747">0.00078965008369219101</cx:pt>
          <cx:pt idx="748">0.0041705037435489202</cx:pt>
          <cx:pt idx="749">0.000166780706220006</cx:pt>
          <cx:pt idx="750">-0.0029694829740085698</cx:pt>
          <cx:pt idx="751">0.000278769328299923</cx:pt>
          <cx:pt idx="752">3.2476396757344303e-05</cx:pt>
          <cx:pt idx="753">-0.00024562678633790899</cx:pt>
          <cx:pt idx="754">5.6078497878456603e-05</cx:pt>
          <cx:pt idx="755">-0.00064906587330257901</cx:pt>
          <cx:pt idx="756">-0.00086440709618518198</cx:pt>
          <cx:pt idx="757">-0.00075264763223541003</cx:pt>
          <cx:pt idx="758">-0.00014939386901545099</cx:pt>
          <cx:pt idx="759">-0.00087503781828150902</cx:pt>
          <cx:pt idx="760">8.5533956350429495e-05</cx:pt>
          <cx:pt idx="761">-6.89328468500598e-05</cx:pt>
          <cx:pt idx="762">-0.00049638820968936999</cx:pt>
          <cx:pt idx="763">0.00027140001537772799</cx:pt>
          <cx:pt idx="764">-0.000636521287584915</cx:pt>
          <cx:pt idx="765">0.000115180804134674</cx:pt>
          <cx:pt idx="766">0.00030749637563390699</cx:pt>
          <cx:pt idx="767">0.00011670798657773701</cx:pt>
          <cx:pt idx="768">-0.00122597739334674</cx:pt>
          <cx:pt idx="769">-0.0011437739130993</cx:pt>
          <cx:pt idx="770">-0.0016701099818124199</cx:pt>
          <cx:pt idx="771">-0.0027903197383030301</cx:pt>
          <cx:pt idx="772">-0.0033006219318463099</cx:pt>
          <cx:pt idx="773">-0.0035207881919457002</cx:pt>
          <cx:pt idx="774">-0.0046289287080635896</cx:pt>
          <cx:pt idx="775">0.00052484897556433999</cx:pt>
          <cx:pt idx="776">0.0010675644808066599</cx:pt>
          <cx:pt idx="777">-0.0015827580473056701</cx:pt>
          <cx:pt idx="778">-0.0029724237511922799</cx:pt>
          <cx:pt idx="779">0.00015325110176082099</cx:pt>
          <cx:pt idx="780">0.00071402227079223101</cx:pt>
          <cx:pt idx="781">-5.3682750574608703e-05</cx:pt>
          <cx:pt idx="782">-0.00038664694077924502</cx:pt>
          <cx:pt idx="783">0.000219867939499039</cx:pt>
        </cx:lvl>
      </cx:numDim>
    </cx:data>
    <cx:data id="9">
      <cx:numDim type="val">
        <cx:f>'001_WA_F - 副本'!$J$1:$J$784</cx:f>
        <cx:lvl ptCount="784" formatCode="G/通用格式">
          <cx:pt idx="0">-0.000148851103862798</cx:pt>
          <cx:pt idx="1">0.00083508981246824905</cx:pt>
          <cx:pt idx="2">-5.7720849552506797e-05</cx:pt>
          <cx:pt idx="3">0.00056310749110853001</cx:pt>
          <cx:pt idx="4">-5.9251879104750203e-05</cx:pt>
          <cx:pt idx="5">2.5514198130479799e-05</cx:pt>
          <cx:pt idx="6">-4.94385016200744e-05</cx:pt>
          <cx:pt idx="7">0.00055678545972770498</cx:pt>
          <cx:pt idx="8">1.9566714982353899e-05</cx:pt>
          <cx:pt idx="9">7.8678077835555297e-05</cx:pt>
          <cx:pt idx="10">-0.00021726335753513099</cx:pt>
          <cx:pt idx="11">-0.00016470242238386299</cx:pt>
          <cx:pt idx="12">-0.00056972567846162703</cx:pt>
          <cx:pt idx="13">-0.00039274910848353901</cx:pt>
          <cx:pt idx="14">-0.00020224814430525701</cx:pt>
          <cx:pt idx="15">0.000149542969772649</cx:pt>
          <cx:pt idx="16">-8.4848722336814194e-05</cx:pt>
          <cx:pt idx="17">-0.000111180992862148</cx:pt>
          <cx:pt idx="18">-0.00012835094181253999</cx:pt>
          <cx:pt idx="19">0.00061870223395003399</cx:pt>
          <cx:pt idx="20">0.00036520177218895102</cx:pt>
          <cx:pt idx="21">-0.00016016887300113501</cx:pt>
          <cx:pt idx="22">-0.000108894504750997</cx:pt>
          <cx:pt idx="23">1.8735050680397802e-05</cx:pt>
          <cx:pt idx="24">-2.04040049731116e-05</cx:pt>
          <cx:pt idx="25">0.00068594694054311799</cx:pt>
          <cx:pt idx="26">-8.0178901908949695e-05</cx:pt>
          <cx:pt idx="27">-0.00050955778450632004</cx:pt>
          <cx:pt idx="28">0.000213520640907817</cx:pt>
          <cx:pt idx="29">-8.8168791708301606e-05</cx:pt>
          <cx:pt idx="30">0.00034726609708642602</cx:pt>
          <cx:pt idx="31">0.00056367838342463305</cx:pt>
          <cx:pt idx="32">0.00039807040124747301</cx:pt>
          <cx:pt idx="33">0.00022924612297270101</cx:pt>
          <cx:pt idx="34">-0.0023506067443633</cx:pt>
          <cx:pt idx="35">-0.0053325036368553399</cx:pt>
          <cx:pt idx="36">-0.0044588791311112397</cx:pt>
          <cx:pt idx="37">-0.00110926187533657</cx:pt>
          <cx:pt idx="38">-0.00148144709450485</cx:pt>
          <cx:pt idx="39">-0.0028484659857591198</cx:pt>
          <cx:pt idx="40">-0.0044965751197406003</cx:pt>
          <cx:pt idx="41">-0.0029371166958286599</cx:pt>
          <cx:pt idx="42">0.00083988675598954297</cx:pt>
          <cx:pt idx="43">-0.0027991068346118401</cx:pt>
          <cx:pt idx="44">-0.0027284475924429798</cx:pt>
          <cx:pt idx="45">-0.0015123827319327</cx:pt>
          <cx:pt idx="46">-0.00123479024428267</cx:pt>
          <cx:pt idx="47">-0.00226929800574392</cx:pt>
          <cx:pt idx="48">-0.00181691208657428</cx:pt>
          <cx:pt idx="49">-0.0011749544078363901</cx:pt>
          <cx:pt idx="50">-0.0017275117829465799</cx:pt>
          <cx:pt idx="51">-0.0010266203630696</cx:pt>
          <cx:pt idx="52">-0.000177727138678791</cx:pt>
          <cx:pt idx="53">0.000494722254054435</cx:pt>
          <cx:pt idx="54">0.00067531724017684601</cx:pt>
          <cx:pt idx="55">-4.1358158251020997e-05</cx:pt>
          <cx:pt idx="56">0.000462563406502983</cx:pt>
          <cx:pt idx="57">0.000116647111331626</cx:pt>
          <cx:pt idx="58">-8.0000630855377194e-05</cx:pt>
          <cx:pt idx="59">-0.000454489249682821</cx:pt>
          <cx:pt idx="60">-0.00021532234480496699</cx:pt>
          <cx:pt idx="61">-0.00079176244652091096</cx:pt>
          <cx:pt idx="62">-0.00305418188574341</cx:pt>
          <cx:pt idx="63">-0.0084085291481378194</cx:pt>
          <cx:pt idx="64">-0.0092728193711592993</cx:pt>
          <cx:pt idx="65">-0.0065720411179291498</cx:pt>
          <cx:pt idx="66">-0.018637615062203901</cx:pt>
          <cx:pt idx="67">-0.0209702014472577</cx:pt>
          <cx:pt idx="68">-0.022214161385478898</cx:pt>
          <cx:pt idx="69">-0.018931038941453801</cx:pt>
          <cx:pt idx="70">-0.014509794646467299</cx:pt>
          <cx:pt idx="71">-0.016371930241939399</cx:pt>
          <cx:pt idx="72">-0.019130399576348399</cx:pt>
          <cx:pt idx="73">-0.0081840829135430507</cx:pt>
          <cx:pt idx="74">-0.0093829315640646897</cx:pt>
          <cx:pt idx="75">-0.0074227430016171898</cx:pt>
          <cx:pt idx="76">-0.00422257432578716</cx:pt>
          <cx:pt idx="77">-0.0035725861862527398</cx:pt>
          <cx:pt idx="78">-0.00381806791667582</cx:pt>
          <cx:pt idx="79">-0.0016985106709303901</cx:pt>
          <cx:pt idx="80">-9.58364553562651e-05</cx:pt>
          <cx:pt idx="81">-0.00045178696812072597</cx:pt>
          <cx:pt idx="82">0.00083996092608859204</cx:pt>
          <cx:pt idx="83">0.000276033014225445</cx:pt>
          <cx:pt idx="84">0.00030253945891138703</cx:pt>
          <cx:pt idx="85">-0.00094033427484991401</cx:pt>
          <cx:pt idx="86">0.00033885259149201802</cx:pt>
          <cx:pt idx="87">-0.00266139897932576</cx:pt>
          <cx:pt idx="88">-0.00085951923043140204</cx:pt>
          <cx:pt idx="89">-0.0019663154672514998</cx:pt>
          <cx:pt idx="90">-0.00613252924703189</cx:pt>
          <cx:pt idx="91">-0.0082720378200644099</cx:pt>
          <cx:pt idx="92">-0.0138473075841205</cx:pt>
          <cx:pt idx="93">-0.023258390964397399</cx:pt>
          <cx:pt idx="94">-0.031841889890372503</cx:pt>
          <cx:pt idx="95">-0.033473568331201603</cx:pt>
          <cx:pt idx="96">-0.049216727386570298</cx:pt>
          <cx:pt idx="97">-0.063596445696192799</cx:pt>
          <cx:pt idx="98">-0.051718622216362101</cx:pt>
          <cx:pt idx="99">-0.043385319841019503</cx:pt>
          <cx:pt idx="100">-0.023636409233941998</cx:pt>
          <cx:pt idx="101">-0.0150428743176681</cx:pt>
          <cx:pt idx="102">-0.017066657561423799</cx:pt>
          <cx:pt idx="103">-0.0170280843914489</cx:pt>
          <cx:pt idx="104">-0.0129376064419269</cx:pt>
          <cx:pt idx="105">0.00021896697231607601</cx:pt>
          <cx:pt idx="106">0.0013047230476874901</cx:pt>
          <cx:pt idx="107">-0.0051060466740660802</cx:pt>
          <cx:pt idx="108">-0.00089646188385649004</cx:pt>
          <cx:pt idx="109">0.0049895321473418996</cx:pt>
          <cx:pt idx="110">0.00063238043509935898</cx:pt>
          <cx:pt idx="111">-0.000147691841549618</cx:pt>
          <cx:pt idx="112">0.00056761169352671998</cx:pt>
          <cx:pt idx="113">0.00059296971938977295</cx:pt>
          <cx:pt idx="114">-0.00044234600388527002</cx:pt>
          <cx:pt idx="115">0.0012792708321094799</cx:pt>
          <cx:pt idx="116">0.0012745137686090899</cx:pt>
          <cx:pt idx="117">-0.0067703435067121096</cx:pt>
          <cx:pt idx="118">-0.0092844741077858107</cx:pt>
          <cx:pt idx="119">-0.0071413607611769498</cx:pt>
          <cx:pt idx="120">-0.021648574069919602</cx:pt>
          <cx:pt idx="121">-0.034585207308439503</cx:pt>
          <cx:pt idx="122">-0.035866306486436503</cx:pt>
          <cx:pt idx="123">-0.022348563400348301</cx:pt>
          <cx:pt idx="124">-0.0333676882984736</cx:pt>
          <cx:pt idx="125">-0.052143849888685201</cx:pt>
          <cx:pt idx="126">-0.0491046578231987</cx:pt>
          <cx:pt idx="127">-0.034519874106434298</cx:pt>
          <cx:pt idx="128">-0.0224722484199751</cx:pt>
          <cx:pt idx="129">-0.0044693045654490404</cx:pt>
          <cx:pt idx="130">-0.016742014022047801</cx:pt>
          <cx:pt idx="131">-0.033453093800795898</cx:pt>
          <cx:pt idx="132">-0.015447942122297701</cx:pt>
          <cx:pt idx="133">-0.0033379332695287799</cx:pt>
          <cx:pt idx="134">0.00287052633407975</cx:pt>
          <cx:pt idx="135">0.0116856608129232</cx:pt>
          <cx:pt idx="136">0.017871061802850901</cx:pt>
          <cx:pt idx="137">0.0154073646938994</cx:pt>
          <cx:pt idx="138">0.0057217453005086504</cx:pt>
          <cx:pt idx="139">-0.00085191046664451296</cx:pt>
          <cx:pt idx="140">-0.00034257283531460598</cx:pt>
          <cx:pt idx="141">-0.00022022623636309101</cx:pt>
          <cx:pt idx="142">0.00060794047027091895</cx:pt>
          <cx:pt idx="143">-0.000255217223536616</cx:pt>
          <cx:pt idx="144">0.0028256686091741499</cx:pt>
          <cx:pt idx="145">0.00307344611327918</cx:pt>
          <cx:pt idx="146">-0.00331065582087428</cx:pt>
          <cx:pt idx="147">-0.016018975250689901</cx:pt>
          <cx:pt idx="148">-0.020850744902780299</cx:pt>
          <cx:pt idx="149">-0.016276927150537399</cx:pt>
          <cx:pt idx="150">-0.029931411480469201</cx:pt>
          <cx:pt idx="151">0.0190737331907791</cx:pt>
          <cx:pt idx="152">0.028512367272630901</cx:pt>
          <cx:pt idx="153">-0.015048446069438099</cx:pt>
          <cx:pt idx="154">-0.0362454667016412</cx:pt>
          <cx:pt idx="155">-0.076442621268875799</cx:pt>
          <cx:pt idx="156">-0.052959720032798897</cx:pt>
          <cx:pt idx="157">-0.0445129027750783</cx:pt>
          <cx:pt idx="158">-0.058897961454305398</cx:pt>
          <cx:pt idx="159">-0.064795460997330606</cx:pt>
          <cx:pt idx="160">-0.017979509741147901</cx:pt>
          <cx:pt idx="161">-0.010087908729910401</cx:pt>
          <cx:pt idx="162">-0.000616725668111826</cx:pt>
          <cx:pt idx="163">0.0132430465570058</cx:pt>
          <cx:pt idx="164">0.013143643072528599</cx:pt>
          <cx:pt idx="165">0.0051517837223578602</cx:pt>
          <cx:pt idx="166">0.00099526525223204098</cx:pt>
          <cx:pt idx="167">0.000421919487241124</cx:pt>
          <cx:pt idx="168">0.000334000088646393</cx:pt>
          <cx:pt idx="169">-0.00039616555294792603</cx:pt>
          <cx:pt idx="170">0.00077460383528420303</cx:pt>
          <cx:pt idx="171">0.0020483307373862598</cx:pt>
          <cx:pt idx="172">0.0055748653538323402</cx:pt>
          <cx:pt idx="173">0.0067832135972973797</cx:pt>
          <cx:pt idx="174">0.0040397950198682404</cx:pt>
          <cx:pt idx="175">-0.0147846581782736</cx:pt>
          <cx:pt idx="176">-0.0027968542045276202</cx:pt>
          <cx:pt idx="177">0.024552650569978698</cx:pt>
          <cx:pt idx="178">-0.0111002413789339</cx:pt>
          <cx:pt idx="179">0.0068893365285968696</cx:pt>
          <cx:pt idx="180">0.0076634599692493198</cx:pt>
          <cx:pt idx="181">0.00356604027565435</cx:pt>
          <cx:pt idx="182">-0.014368043860250901</cx:pt>
          <cx:pt idx="183">0.00164131543157836</cx:pt>
          <cx:pt idx="184">0.0117553121090242</cx:pt>
          <cx:pt idx="185">0.037211020377576398</cx:pt>
          <cx:pt idx="186">-0.0037750322463559502</cx:pt>
          <cx:pt idx="187">0.0058647268092596296</cx:pt>
          <cx:pt idx="188">0.0088056089657900707</cx:pt>
          <cx:pt idx="189">0.00486497595444249</cx:pt>
          <cx:pt idx="190">0.0172305453615447</cx:pt>
          <cx:pt idx="191">0.039496811094382599</cx:pt>
          <cx:pt idx="192">0.0196658304920042</cx:pt>
          <cx:pt idx="193">0.0084907956210865995</cx:pt>
          <cx:pt idx="194">-0.00076128351290598501</cx:pt>
          <cx:pt idx="195">-0.00448563570932953</cx:pt>
          <cx:pt idx="196">0.00120604471090999</cx:pt>
          <cx:pt idx="197">-0.00055611081850886004</cx:pt>
          <cx:pt idx="198">0.0036789100852698902</cx:pt>
          <cx:pt idx="199">0.0031711915793876302</cx:pt>
          <cx:pt idx="200">-0.00099440354851949397</cx:pt>
          <cx:pt idx="201">-0.0036038285195632699</cx:pt>
          <cx:pt idx="202">0.0094393686598988492</cx:pt>
          <cx:pt idx="203">-0.0098056711529487008</cx:pt>
          <cx:pt idx="204">0.020893021547139401</cx:pt>
          <cx:pt idx="205">0.026847253029495699</cx:pt>
          <cx:pt idx="206">0.0019503188905998501</cx:pt>
          <cx:pt idx="207">0.016770223801528102</cx:pt>
          <cx:pt idx="208">0.049374943056837199</cx:pt>
          <cx:pt idx="209">0.045303119380415001</cx:pt>
          <cx:pt idx="210">0.018352776080515502</cx:pt>
          <cx:pt idx="211">0.048971909586413599</cx:pt>
          <cx:pt idx="212">0.051558447657650303</cx:pt>
          <cx:pt idx="213">0.078649265371493596</cx:pt>
          <cx:pt idx="214">0.032986606878209403</cx:pt>
          <cx:pt idx="215">0.0372841845538434</cx:pt>
          <cx:pt idx="216">0.015734899642871399</cx:pt>
          <cx:pt idx="217">0.0097203431255488901</cx:pt>
          <cx:pt idx="218">0.0034368336333844701</cx:pt>
          <cx:pt idx="219">0.0363947794569573</cx:pt>
          <cx:pt idx="220">0.023859585146760998</cx:pt>
          <cx:pt idx="221">0.0088522685953551002</cx:pt>
          <cx:pt idx="222">0.000837510925863213</cx:pt>
          <cx:pt idx="223">-0.0018945786112000501</cx:pt>
          <cx:pt idx="224">-0.00201199017919121</cx:pt>
          <cx:pt idx="225">-0.00041462485199569399</cx:pt>
          <cx:pt idx="226">0.0038025450186447798</cx:pt>
          <cx:pt idx="227">0.0050079315698229702</cx:pt>
          <cx:pt idx="228">0.0015568110574699799</cx:pt>
          <cx:pt idx="229">0.0097052578111738903</cx:pt>
          <cx:pt idx="230">0.018800882818259201</cx:pt>
          <cx:pt idx="231">0.0078229693249830898</cx:pt>
          <cx:pt idx="232">0.052283464946762399</cx:pt>
          <cx:pt idx="233">0.032089206460151197</cx:pt>
          <cx:pt idx="234">0.014548734747360801</cx:pt>
          <cx:pt idx="235">0.055188146366037097</cx:pt>
          <cx:pt idx="236">0.060547455121154697</cx:pt>
          <cx:pt idx="237">0.064094669844092705</cx:pt>
          <cx:pt idx="238">0.051768326892460602</cx:pt>
          <cx:pt idx="239">0.052012873868737597</cx:pt>
          <cx:pt idx="240">0.074962664486757105</cx:pt>
          <cx:pt idx="241">0.026202007950279601</cx:pt>
          <cx:pt idx="242">0.040313976369382297</cx:pt>
          <cx:pt idx="243">0.010352600808512399</cx:pt>
          <cx:pt idx="244">0.0133660713915038</cx:pt>
          <cx:pt idx="245">0.013335433305596601</cx:pt>
          <cx:pt idx="246">0.0060661871929887003</cx:pt>
          <cx:pt idx="247">0.0189219137621661</cx:pt>
          <cx:pt idx="248">0.048403902682888203</cx:pt>
          <cx:pt idx="249">0.024814586309526501</cx:pt>
          <cx:pt idx="250">0.0050286059860001004</cx:pt>
          <cx:pt idx="251">0.00082409285045826795</cx:pt>
          <cx:pt idx="252">0.00054021647212280802</cx:pt>
          <cx:pt idx="253">-3.2256738343612098e-05</cx:pt>
          <cx:pt idx="254">0.0021404508164889501</cx:pt>
          <cx:pt idx="255">0.00427450506763146</cx:pt>
          <cx:pt idx="256">-0.0018211040119616401</cx:pt>
          <cx:pt idx="257">-0.0038748370653905601</cx:pt>
          <cx:pt idx="258">0.029426601190928801</cx:pt>
          <cx:pt idx="259">0.0023112705693654201</cx:pt>
          <cx:pt idx="260">0.017706895413634599</cx:pt>
          <cx:pt idx="261">0.020655334219107799</cx:pt>
          <cx:pt idx="262">-0.000216500432986093</cx:pt>
          <cx:pt idx="263">0.024390011460998201</cx:pt>
          <cx:pt idx="264">0.040304789147299999</cx:pt>
          <cx:pt idx="265">0.050596798437130198</cx:pt>
          <cx:pt idx="266">0.049757792086311599</cx:pt>
          <cx:pt idx="267">0.0346232114115263</cx:pt>
          <cx:pt idx="268">0.0435974091466865</cx:pt>
          <cx:pt idx="269">0.032219378163446603</cx:pt>
          <cx:pt idx="270">0.014193446449960101</cx:pt>
          <cx:pt idx="271">-0.00287888892215377</cx:pt>
          <cx:pt idx="272">0.024781446333132302</cx:pt>
          <cx:pt idx="273">0.0132621931858318</cx:pt>
          <cx:pt idx="274">0.01795986463611</cx:pt>
          <cx:pt idx="275">0.012862131290646599</cx:pt>
          <cx:pt idx="276">0.0142441761395637</cx:pt>
          <cx:pt idx="277">0.017663359941768798</cx:pt>
          <cx:pt idx="278">0.0046685604585451302</cx:pt>
          <cx:pt idx="279">0.00131836329879234</cx:pt>
          <cx:pt idx="280">-0.00040317521954368898</cx:pt>
          <cx:pt idx="281">0.0019340982700348701</cx:pt>
          <cx:pt idx="282">0.0030685591514143002</cx:pt>
          <cx:pt idx="283">0.0035984034030306202</cx:pt>
          <cx:pt idx="284">0.0021288280013623101</cx:pt>
          <cx:pt idx="285">-0.0034370768387961201</cx:pt>
          <cx:pt idx="286">0.0051015455962611098</cx:pt>
          <cx:pt idx="287">0.00052877367529128303</cx:pt>
          <cx:pt idx="288">0.0025718740096066098</cx:pt>
          <cx:pt idx="289">0.0087932581830638592</cx:pt>
          <cx:pt idx="290">-0.0178699365826301</cx:pt>
          <cx:pt idx="291">-0.0367897830673663</cx:pt>
          <cx:pt idx="292">-0.0060159685053349796</cx:pt>
          <cx:pt idx="293">-0.0258298593297141</cx:pt>
          <cx:pt idx="294">-0.0084153352704453895</cx:pt>
          <cx:pt idx="295">-0.016106364411337101</cx:pt>
          <cx:pt idx="296">-0.015500208206889601</cx:pt>
          <cx:pt idx="297">-0.053375775516875099</cx:pt>
          <cx:pt idx="298">-0.017572527519671598</cx:pt>
          <cx:pt idx="299">0.0036876643642938002</cx:pt>
          <cx:pt idx="300">0.0111277195956179</cx:pt>
          <cx:pt idx="301">-0.012216808743817</cx:pt>
          <cx:pt idx="302">0.0050038610799070004</cx:pt>
          <cx:pt idx="303">0.011208955849453001</cx:pt>
          <cx:pt idx="304">0.0067786978773253801</cx:pt>
          <cx:pt idx="305">0.0124826080202415</cx:pt>
          <cx:pt idx="306">0.0020873431349973</cx:pt>
          <cx:pt idx="307">0.00055528965740720998</cx:pt>
          <cx:pt idx="308">-2.16725665421829e-05</cx:pt>
          <cx:pt idx="309">-0.00058413486201848702</cx:pt>
          <cx:pt idx="310">0.0039594338750094799</cx:pt>
          <cx:pt idx="311">0.0038408383023666899</cx:pt>
          <cx:pt idx="312">0.0123305563612231</cx:pt>
          <cx:pt idx="313">0.016931952686045901</cx:pt>
          <cx:pt idx="314">0.028201409370116701</cx:pt>
          <cx:pt idx="315">0.014887575397055699</cx:pt>
          <cx:pt idx="316">0.0110498238987971</cx:pt>
          <cx:pt idx="317">0.0031235679481488999</cx:pt>
          <cx:pt idx="318">-0.0224150028548709</cx:pt>
          <cx:pt idx="319">-0.0150017430303495</cx:pt>
          <cx:pt idx="320">0.0034665063749890201</cx:pt>
          <cx:pt idx="321">-0.0177096002652554</cx:pt>
          <cx:pt idx="322">0.012699335049539901</cx:pt>
          <cx:pt idx="323">0.0127691514635167</cx:pt>
          <cx:pt idx="324">-0.0433046045470796</cx:pt>
          <cx:pt idx="325">-0.050676675176431998</cx:pt>
          <cx:pt idx="326">-0.0318937419346043</cx:pt>
          <cx:pt idx="327">-0.020694195948909099</cx:pt>
          <cx:pt idx="328">-0.014472179764966</cx:pt>
          <cx:pt idx="329">-0.014927311894026501</cx:pt>
          <cx:pt idx="330">0.0090204035624253699</cx:pt>
          <cx:pt idx="331">0.001559554822585</cx:pt>
          <cx:pt idx="332">-0.00144383880821926</cx:pt>
          <cx:pt idx="333">0.0042327494245833399</cx:pt>
          <cx:pt idx="334">0.0071437779264272704</cx:pt>
          <cx:pt idx="335">0.00045222534559867397</cx:pt>
          <cx:pt idx="336">3.8562565359614099e-05</cx:pt>
          <cx:pt idx="337">0.00125511025231537</cx:pt>
          <cx:pt idx="338">0.0025070401865482099</cx:pt>
          <cx:pt idx="339">0.00127550143900189</cx:pt>
          <cx:pt idx="340">0.026267407598919702</cx:pt>
          <cx:pt idx="341">0.034352075116646903</cx:pt>
          <cx:pt idx="342">0.030387347934079701</cx:pt>
          <cx:pt idx="343">0.023096227898777001</cx:pt>
          <cx:pt idx="344">0.017748926696831299</cx:pt>
          <cx:pt idx="345">-0.025758091870442701</cx:pt>
          <cx:pt idx="346">-0.019117727262700699</cx:pt>
          <cx:pt idx="347">0.00353906084240192</cx:pt>
          <cx:pt idx="348">-0.013984753694574701</cx:pt>
          <cx:pt idx="349">-0.0026666404846443898</cx:pt>
          <cx:pt idx="350">-0.00337210711002331</cx:pt>
          <cx:pt idx="351">0.012115845885042701</cx:pt>
          <cx:pt idx="352">-0.0534187334753288</cx:pt>
          <cx:pt idx="353">-0.053311620605806999</cx:pt>
          <cx:pt idx="354">-0.0050312920983584704</cx:pt>
          <cx:pt idx="355">-0.0078387255524419493</cx:pt>
          <cx:pt idx="356">-0.023911139633187101</cx:pt>
          <cx:pt idx="357">0.0045306385830799004</cx:pt>
          <cx:pt idx="358">0.0252324554979136</cx:pt>
          <cx:pt idx="359">0.01026143656283</cx:pt>
          <cx:pt idx="360">-0.021449587052694501</cx:pt>
          <cx:pt idx="361">0.00152336963871016</cx:pt>
          <cx:pt idx="362">0.0042710238097706304</cx:pt>
          <cx:pt idx="363">-0.00070639958359529505</cx:pt>
          <cx:pt idx="364">0.000131902526906304</cx:pt>
          <cx:pt idx="365">-0.00026917771201720897</cx:pt>
          <cx:pt idx="366">0.00066629924320689004</cx:pt>
          <cx:pt idx="367">1.2852839044581101e-05</cx:pt>
          <cx:pt idx="368">0.0283836264956592</cx:pt>
          <cx:pt idx="369">0.034892587668181201</cx:pt>
          <cx:pt idx="370">0.0151947787604891</cx:pt>
          <cx:pt idx="371">0.047846692286984703</cx:pt>
          <cx:pt idx="372">0.057642554805708998</cx:pt>
          <cx:pt idx="373">0.015847295714167799</cx:pt>
          <cx:pt idx="374">0.023004369628837701</cx:pt>
          <cx:pt idx="375">0.020419920585061001</cx:pt>
          <cx:pt idx="376">0.00076360564534998904</cx:pt>
          <cx:pt idx="377">0.0051884384583468996</cx:pt>
          <cx:pt idx="378">0.024669183204519701</cx:pt>
          <cx:pt idx="379">0.0139108797214562</cx:pt>
          <cx:pt idx="380">-0.019615290844069599</cx:pt>
          <cx:pt idx="381">-0.045112377361253397</cx:pt>
          <cx:pt idx="382">-0.0092765207329582201</cx:pt>
          <cx:pt idx="383">-0.015216936334353601</cx:pt>
          <cx:pt idx="384">0.0100065261861492</cx:pt>
          <cx:pt idx="385">0.022228993785439799</cx:pt>
          <cx:pt idx="386">0.015893062061689001</cx:pt>
          <cx:pt idx="387">-0.024133577457379402</cx:pt>
          <cx:pt idx="388">-0.037338100418390703</cx:pt>
          <cx:pt idx="389">-0.0085494250307042892</cx:pt>
          <cx:pt idx="390">-0.00391892837158351</cx:pt>
          <cx:pt idx="391">-0.00091853335993698595</cx:pt>
          <cx:pt idx="392">-0.00032261597185841498</cx:pt>
          <cx:pt idx="393">0.00038472949427272702</cx:pt>
          <cx:pt idx="394">-0.00036692664912704899</cx:pt>
          <cx:pt idx="395">0.00707245737302864</cx:pt>
          <cx:pt idx="396">0.026987220971816502</cx:pt>
          <cx:pt idx="397">0.034542889867619303</cx:pt>
          <cx:pt idx="398">0.040558382336317998</cx:pt>
          <cx:pt idx="399">0.044681277749344897</cx:pt>
          <cx:pt idx="400">0.037456069072165997</cx:pt>
          <cx:pt idx="401">0.0318702323741651</cx:pt>
          <cx:pt idx="402">0.040431911293903201</cx:pt>
          <cx:pt idx="403">0.0157476010752092</cx:pt>
          <cx:pt idx="404">-0.0103436020252954</cx:pt>
          <cx:pt idx="405">0.0024949122926079602</cx:pt>
          <cx:pt idx="406">0.022654439786106002</cx:pt>
          <cx:pt idx="407">-0.0064591990689325997</cx:pt>
          <cx:pt idx="408">-0.041329049677101701</cx:pt>
          <cx:pt idx="409">-0.051106144453716099</cx:pt>
          <cx:pt idx="410">-0.020179876236824001</cx:pt>
          <cx:pt idx="411">0.010250926621855099</cx:pt>
          <cx:pt idx="412">0.0237317576853672</cx:pt>
          <cx:pt idx="413">0.0132710262455954</cx:pt>
          <cx:pt idx="414">0.0143642373943067</cx:pt>
          <cx:pt idx="415">-0.015991225655407799</cx:pt>
          <cx:pt idx="416">-0.040421464656122202</cx:pt>
          <cx:pt idx="417">-0.0164970390803309</cx:pt>
          <cx:pt idx="418">-0.0041415131800996898</cx:pt>
          <cx:pt idx="419">-1.0532563199735001e-05</cx:pt>
          <cx:pt idx="420">0.00046251272500141399</cx:pt>
          <cx:pt idx="421">-0.00029765760303406198</cx:pt>
          <cx:pt idx="422">-0.000320309538408546</cx:pt>
          <cx:pt idx="423">0.0073733175547007696</cx:pt>
          <cx:pt idx="424">0.025624461342881901</cx:pt>
          <cx:pt idx="425">0.033012649419708003</cx:pt>
          <cx:pt idx="426">0.042446907720158501</cx:pt>
          <cx:pt idx="427">0.0281689994554702</cx:pt>
          <cx:pt idx="428">0.044624851884712102</cx:pt>
          <cx:pt idx="429">0.039329359417614798</cx:pt>
          <cx:pt idx="430">0.055878307319390301</cx:pt>
          <cx:pt idx="431">0.0498305837182383</cx:pt>
          <cx:pt idx="432">-0.0077374082674375498</cx:pt>
          <cx:pt idx="433">-0.0063762083449855501</cx:pt>
          <cx:pt idx="434">0.033459799228944202</cx:pt>
          <cx:pt idx="435">-0.018303810150496001</cx:pt>
          <cx:pt idx="436">-0.052473063797565701</cx:pt>
          <cx:pt idx="437">-0.019104325874439599</cx:pt>
          <cx:pt idx="438">-0.0039480166843442101</cx:pt>
          <cx:pt idx="439">0.0048236275709199403</cx:pt>
          <cx:pt idx="440">0.015942119333739499</cx:pt>
          <cx:pt idx="441">0.016798671998684699</cx:pt>
          <cx:pt idx="442">0.023491308397319301</cx:pt>
          <cx:pt idx="443">-0.0023649412496275701</cx:pt>
          <cx:pt idx="444">-0.035768084554405999</cx:pt>
          <cx:pt idx="445">-0.028146484907601198</cx:pt>
          <cx:pt idx="446">-0.0052670769827376897</cx:pt>
          <cx:pt idx="447">-0.0028815210686982898</cx:pt>
          <cx:pt idx="448">-0.00015071166204438501</cx:pt>
          <cx:pt idx="449">-0.00025979520085068602</cx:pt>
          <cx:pt idx="450">-0.00044618340606300398</cx:pt>
          <cx:pt idx="451">0.00190202896489838</cx:pt>
          <cx:pt idx="452">0.00089421670935239603</cx:pt>
          <cx:pt idx="453">0.0035016188743501198</cx:pt>
          <cx:pt idx="454">0.0087465351286328593</cx:pt>
          <cx:pt idx="455">0.0046569701188942398</cx:pt>
          <cx:pt idx="456">0.017678869588056902</cx:pt>
          <cx:pt idx="457">0.0137749490959989</cx:pt>
          <cx:pt idx="458">0.0325431080448116</cx:pt>
          <cx:pt idx="459">0.020832493703935001</cx:pt>
          <cx:pt idx="460">0.020674443659696298</cx:pt>
          <cx:pt idx="461">0.0446824433726681</cx:pt>
          <cx:pt idx="462">-0.034884966994410703</cx:pt>
          <cx:pt idx="463">-0.0364138481526241</cx:pt>
          <cx:pt idx="464">-0.035630502285103498</cx:pt>
          <cx:pt idx="465">-0.0041647469137388801</cx:pt>
          <cx:pt idx="466">0.00342319405302699</cx:pt>
          <cx:pt idx="467">-0.029619914277555601</cx:pt>
          <cx:pt idx="468">0.0256597880455838</cx:pt>
          <cx:pt idx="469">0.0037173759761029101</cx:pt>
          <cx:pt idx="470">0.0074429392783222801</cx:pt>
          <cx:pt idx="471">-0.014460273079256699</cx:pt>
          <cx:pt idx="472">-0.019568890362153601</cx:pt>
          <cx:pt idx="473">-0.035308426343173702</cx:pt>
          <cx:pt idx="474">-0.0112154380132905</cx:pt>
          <cx:pt idx="475">-0.0029890012397988802</cx:pt>
          <cx:pt idx="476">-0.00035844328169668698</cx:pt>
          <cx:pt idx="477">-0.00014739462877295901</cx:pt>
          <cx:pt idx="478">-0.00247051030057352</cx:pt>
          <cx:pt idx="479">-0.0062074806449091396</cx:pt>
          <cx:pt idx="480">-0.0240664305557549</cx:pt>
          <cx:pt idx="481">-0.025122908734930002</cx:pt>
          <cx:pt idx="482">-0.0053620050576457003</cx:pt>
          <cx:pt idx="483">-0.0020230726211286402</cx:pt>
          <cx:pt idx="484">0.0220918542810008</cx:pt>
          <cx:pt idx="485">0.026199200798225099</cx:pt>
          <cx:pt idx="486">0.0152364391618334</cx:pt>
          <cx:pt idx="487">-0.00580501988569832</cx:pt>
          <cx:pt idx="488">-0.021271485840243201</cx:pt>
          <cx:pt idx="489">0.0121666423950043</cx:pt>
          <cx:pt idx="490">-0.0310007596296718</cx:pt>
          <cx:pt idx="491">0.0058527405211176104</cx:pt>
          <cx:pt idx="492">0.0257336772398849</cx:pt>
          <cx:pt idx="493">0.0280149340490961</cx:pt>
          <cx:pt idx="494">0.0074038264035486802</cx:pt>
          <cx:pt idx="495">-0.033364804243474502</cx:pt>
          <cx:pt idx="496">-0.0013042231838554701</cx:pt>
          <cx:pt idx="497">-0.0059164758223603604</cx:pt>
          <cx:pt idx="498">0.0044113925498744802</cx:pt>
          <cx:pt idx="499">-0.0117113981573573</cx:pt>
          <cx:pt idx="500">-0.018815918918133601</cx:pt>
          <cx:pt idx="501">-0.031759413723190702</cx:pt>
          <cx:pt idx="502">-0.0034164543712866002</cx:pt>
          <cx:pt idx="503">-0.00084503294810502495</cx:pt>
          <cx:pt idx="504">0.00028137525764202902</cx:pt>
          <cx:pt idx="505">8.3175658482109594e-05</cx:pt>
          <cx:pt idx="506">-0.0015458704120089701</cx:pt>
          <cx:pt idx="507">-0.018412794132741599</cx:pt>
          <cx:pt idx="508">-0.038721316157714201</cx:pt>
          <cx:pt idx="509">-0.0302768351508667</cx:pt>
          <cx:pt idx="510">-0.0071348846696694702</cx:pt>
          <cx:pt idx="511">0.0040158529469714998</cx:pt>
          <cx:pt idx="512">0.024399554487696502</cx:pt>
          <cx:pt idx="513">0.0076623415535890102</cx:pt>
          <cx:pt idx="514">-0.018715435019741301</cx:pt>
          <cx:pt idx="515">-0.0076938127239272701</cx:pt>
          <cx:pt idx="516">-0.00036754552530216802</cx:pt>
          <cx:pt idx="517">0.031944943160232497</cx:pt>
          <cx:pt idx="518">0.0184564400739799</cx:pt>
          <cx:pt idx="519">0.000375727045348967</cx:pt>
          <cx:pt idx="520">0.0163702029456466</cx:pt>
          <cx:pt idx="521">0.0227425964419944</cx:pt>
          <cx:pt idx="522">-0.025499536867459701</cx:pt>
          <cx:pt idx="523">-0.034423714811621903</cx:pt>
          <cx:pt idx="524">-0.018834584807473399</cx:pt>
          <cx:pt idx="525">-0.0080557804164799393</cx:pt>
          <cx:pt idx="526">0.00078470465273066899</cx:pt>
          <cx:pt idx="527">-0.022265687132081401</cx:pt>
          <cx:pt idx="528">-0.0304872818483365</cx:pt>
          <cx:pt idx="529">-0.022387015104022499</cx:pt>
          <cx:pt idx="530">0.00045289303501594799</cx:pt>
          <cx:pt idx="531">0.00033803822081045502</cx:pt>
          <cx:pt idx="532">0.00033244490028558002</cx:pt>
          <cx:pt idx="533">-9.1417193982420603e-05</cx:pt>
          <cx:pt idx="534">-0.00028301765249894999</cx:pt>
          <cx:pt idx="535">-0.022411846506552299</cx:pt>
          <cx:pt idx="536">-0.042899536599497898</cx:pt>
          <cx:pt idx="537">-0.042520258502126602</cx:pt>
          <cx:pt idx="538">-0.028180830437841201</cx:pt>
          <cx:pt idx="539">-0.0045551008420165904</cx:pt>
          <cx:pt idx="540">0.0107882641551323</cx:pt>
          <cx:pt idx="541">-0.0064397150568157998</cx:pt>
          <cx:pt idx="542">-0.0145021084508834</cx:pt>
          <cx:pt idx="543">-0.013581452122593899</cx:pt>
          <cx:pt idx="544">0.024235592593782301</cx:pt>
          <cx:pt idx="545">0.0276803074822871</cx:pt>
          <cx:pt idx="546">0.0174428199796259</cx:pt>
          <cx:pt idx="547">-0.014354227015838199</cx:pt>
          <cx:pt idx="548">-0.019729538853397802</cx:pt>
          <cx:pt idx="549">-0.0086766401822322304</cx:pt>
          <cx:pt idx="550">-0.0051943170169700802</cx:pt>
          <cx:pt idx="551">-0.010459756805730001</cx:pt>
          <cx:pt idx="552">-0.0264775792991894</cx:pt>
          <cx:pt idx="553">-0.0217876265906147</cx:pt>
          <cx:pt idx="554">-0.018891389907316598</cx:pt>
          <cx:pt idx="555">-0.0137851839156896</cx:pt>
          <cx:pt idx="556">-0.0119861901304815</cx:pt>
          <cx:pt idx="557">-0.021093822875774899</cx:pt>
          <cx:pt idx="558">-0.0044403731853460103</cx:pt>
          <cx:pt idx="559">-0.00014928281473751699</cx:pt>
          <cx:pt idx="560">-0.00015773895573745699</cx:pt>
          <cx:pt idx="561">-0.000126570374434545</cx:pt>
          <cx:pt idx="562">-0.0016322287150787201</cx:pt>
          <cx:pt idx="563">-0.020249065165476501</cx:pt>
          <cx:pt idx="564">-0.044337525149646902</cx:pt>
          <cx:pt idx="565">-0.045799347232112098</cx:pt>
          <cx:pt idx="566">-0.0397423781033584</cx:pt>
          <cx:pt idx="567">-0.038030291628994399</cx:pt>
          <cx:pt idx="568">-0.0137520759765863</cx:pt>
          <cx:pt idx="569">-0.038361815026989397</cx:pt>
          <cx:pt idx="570">-0.041655418873883597</cx:pt>
          <cx:pt idx="571">-0.0305531755768923</cx:pt>
          <cx:pt idx="572">-0.0072223981083713298</cx:pt>
          <cx:pt idx="573">0.024908102946866101</cx:pt>
          <cx:pt idx="574">-0.0110031075170969</cx:pt>
          <cx:pt idx="575">-0.026703065803004598</cx:pt>
          <cx:pt idx="576">-0.018308715603453801</cx:pt>
          <cx:pt idx="577">0.00085283460065147497</cx:pt>
          <cx:pt idx="578">-0.026195088723841201</cx:pt>
          <cx:pt idx="579">-0.0083655445064812206</cx:pt>
          <cx:pt idx="580">-0.015136409971557199</cx:pt>
          <cx:pt idx="581">-0.016414591903736099</cx:pt>
          <cx:pt idx="582">-0.00430189707713622</cx:pt>
          <cx:pt idx="583">0.0073707304025521399</cx:pt>
          <cx:pt idx="584">0.00496257150304535</cx:pt>
          <cx:pt idx="585">-0.0067168907270673903</cx:pt>
          <cx:pt idx="586">-0.0023367961505240801</cx:pt>
          <cx:pt idx="587">0.000157685517762606</cx:pt>
          <cx:pt idx="588">0.00049086360362857401</cx:pt>
          <cx:pt idx="589">-0.00037407898617596399</cx:pt>
          <cx:pt idx="590">-0.0019249355594249001</cx:pt>
          <cx:pt idx="591">-0.0143942186757159</cx:pt>
          <cx:pt idx="592">-0.027938375611012201</cx:pt>
          <cx:pt idx="593">-0.031522248807611702</cx:pt>
          <cx:pt idx="594">-0.032724456409880101</cx:pt>
          <cx:pt idx="595">-0.015349167497809299</cx:pt>
          <cx:pt idx="596">-0.044112573462892997</cx:pt>
          <cx:pt idx="597">-0.057684040185210103</cx:pt>
          <cx:pt idx="598">-0.059867474843070201</cx:pt>
          <cx:pt idx="599">-0.0464150548155755</cx:pt>
          <cx:pt idx="600">-0.015854148728728801</cx:pt>
          <cx:pt idx="601">-0.040937994418345697</cx:pt>
          <cx:pt idx="602">-0.0702195005892952</cx:pt>
          <cx:pt idx="603">-0.055278995010179098</cx:pt>
          <cx:pt idx="604">-0.025825349656381402</cx:pt>
          <cx:pt idx="605">-0.030772054561519199</cx:pt>
          <cx:pt idx="606">-0.035309917565167097</cx:pt>
          <cx:pt idx="607">-0.014200311064112899</cx:pt>
          <cx:pt idx="608">-0.0024911265321328098</cx:pt>
          <cx:pt idx="609">-0.00314220444669619</cx:pt>
          <cx:pt idx="610">-0.0073867432327893402</cx:pt>
          <cx:pt idx="611">0.0036279853054513398</cx:pt>
          <cx:pt idx="612">0.0101921426332454</cx:pt>
          <cx:pt idx="613">-0.0017433142859519201</cx:pt>
          <cx:pt idx="614">-0.0054558768388212903</cx:pt>
          <cx:pt idx="615">0.00032871483661230301</cx:pt>
          <cx:pt idx="616">-0.000110960511544136</cx:pt>
          <cx:pt idx="617">-7.9757624616472601e-05</cx:pt>
          <cx:pt idx="618">-0.0020041220440810701</cx:pt>
          <cx:pt idx="619">-0.0093777266291101193</cx:pt>
          <cx:pt idx="620">-0.010319732681073</cx:pt>
          <cx:pt idx="621">-0.020574195488295199</cx:pt>
          <cx:pt idx="622">-0.0299707455583791</cx:pt>
          <cx:pt idx="623">-0.024385620882254901</cx:pt>
          <cx:pt idx="624">-0.042200613188986998</cx:pt>
          <cx:pt idx="625">-0.053725829506683899</cx:pt>
          <cx:pt idx="626">-0.037887564413754599</cx:pt>
          <cx:pt idx="627">-0.0164546655662598</cx:pt>
          <cx:pt idx="628">-0.012650619631154001</cx:pt>
          <cx:pt idx="629">-0.057249816509930399</cx:pt>
          <cx:pt idx="630">-0.048077713625570298</cx:pt>
          <cx:pt idx="631">-0.077918928989143696</cx:pt>
          <cx:pt idx="632">-0.026963179997650698</cx:pt>
          <cx:pt idx="633">-0.028014096977865902</cx:pt>
          <cx:pt idx="634">-0.022655006659324801</cx:pt>
          <cx:pt idx="635">-0.0090600309865854402</cx:pt>
          <cx:pt idx="636">0.0015619906807756499</cx:pt>
          <cx:pt idx="637">-0.0088877447433552692</cx:pt>
          <cx:pt idx="638">0.0052962924622974999</cx:pt>
          <cx:pt idx="639">0.0138341440433859</cx:pt>
          <cx:pt idx="640">0.018472978530134299</cx:pt>
          <cx:pt idx="641">0.00384496573084485</cx:pt>
          <cx:pt idx="642">0.0020560675884692902</cx:pt>
          <cx:pt idx="643">-0.00058522900740179396</cx:pt>
          <cx:pt idx="644">-0.000131805048243062</cx:pt>
          <cx:pt idx="645">-0.00051801243062106104</cx:pt>
          <cx:pt idx="646">-0.0010470417428430599</cx:pt>
          <cx:pt idx="647">-0.00322652716337551</cx:pt>
          <cx:pt idx="648">-0.0019994350730040901</cx:pt>
          <cx:pt idx="649">-0.00013209665374835201</cx:pt>
          <cx:pt idx="650">-0.0080440793340006804</cx:pt>
          <cx:pt idx="651">-0.013682543722499</cx:pt>
          <cx:pt idx="652">-0.022658322199094898</cx:pt>
          <cx:pt idx="653">-0.042928627641272699</cx:pt>
          <cx:pt idx="654">-0.018564548378959898</cx:pt>
          <cx:pt idx="655">0.00072592660381579598</cx:pt>
          <cx:pt idx="656">-0.0064396947777570299</cx:pt>
          <cx:pt idx="657">-0.0259337750202502</cx:pt>
          <cx:pt idx="658">-0.030659755229212601</cx:pt>
          <cx:pt idx="659">-0.030816416610010298</cx:pt>
          <cx:pt idx="660">0.0085342220828873803</cx:pt>
          <cx:pt idx="661">0.0082471005639546697</cx:pt>
          <cx:pt idx="662">0.00082432479500210698</cx:pt>
          <cx:pt idx="663">0.0027921709343080498</cx:pt>
          <cx:pt idx="664">0.0049093712339512204</cx:pt>
          <cx:pt idx="665">0.0064424386750294299</cx:pt>
          <cx:pt idx="666">0.00762450476813309</cx:pt>
          <cx:pt idx="667">0.013035457466720701</cx:pt>
          <cx:pt idx="668">0.019900176619454198</cx:pt>
          <cx:pt idx="669">0.0044418338162469598</cx:pt>
          <cx:pt idx="670">0.00040565956559592199</cx:pt>
          <cx:pt idx="671">2.7033058629844401e-05</cx:pt>
          <cx:pt idx="672">-9.9608735229102696e-05</cx:pt>
          <cx:pt idx="673">-0.00012616925937641101</cx:pt>
          <cx:pt idx="674">-0.000475837501169301</cx:pt>
          <cx:pt idx="675">0.00194352896130421</cx:pt>
          <cx:pt idx="676">0.0082229070559653207</cx:pt>
          <cx:pt idx="677">0.014335391629086199</cx:pt>
          <cx:pt idx="678">0.010252716772493901</cx:pt>
          <cx:pt idx="679">0.00780773340955706</cx:pt>
          <cx:pt idx="680">0.0139950498379974</cx:pt>
          <cx:pt idx="681">0.0062048316824740296</cx:pt>
          <cx:pt idx="682">0.024893203648567199</cx:pt>
          <cx:pt idx="683">0.052245926435538798</cx:pt>
          <cx:pt idx="684">0.041882377703426399</cx:pt>
          <cx:pt idx="685">0.0364037734023323</cx:pt>
          <cx:pt idx="686">0.00178722854878807</cx:pt>
          <cx:pt idx="687">-0.0185724428214477</cx:pt>
          <cx:pt idx="688">0.00079132091763375097</cx:pt>
          <cx:pt idx="689">-0.018246439216468499</cx:pt>
          <cx:pt idx="690">-0.013154444295493299</cx:pt>
          <cx:pt idx="691">0.0150919268268869</cx:pt>
          <cx:pt idx="692">0.024823690676683201</cx:pt>
          <cx:pt idx="693">0.018178001000531199</cx:pt>
          <cx:pt idx="694">0.0145283200506607</cx:pt>
          <cx:pt idx="695">0.0120978355192192</cx:pt>
          <cx:pt idx="696">-0.0046770121912748097</cx:pt>
          <cx:pt idx="697">-0.0030403299978186298</cx:pt>
          <cx:pt idx="698">-0.00033562711235960802</cx:pt>
          <cx:pt idx="699">0.00085767562487302801</cx:pt>
          <cx:pt idx="700">-0.00039493917147693798</cx:pt>
          <cx:pt idx="701">0.00039037362838039298</cx:pt>
          <cx:pt idx="702">-1.40799109404594e-05</cx:pt>
          <cx:pt idx="703">-0.00077070805653789995</cx:pt>
          <cx:pt idx="704">0.0033654927073723398</cx:pt>
          <cx:pt idx="705">0.0114072006061868</cx:pt>
          <cx:pt idx="706">0.0092108341321428602</cx:pt>
          <cx:pt idx="707">0.0143879831995046</cx:pt>
          <cx:pt idx="708">0.025716987644753699</cx:pt>
          <cx:pt idx="709">0.029920653570147601</cx:pt>
          <cx:pt idx="710">0.037878893649073798</cx:pt>
          <cx:pt idx="711">0.033947618358089598</cx:pt>
          <cx:pt idx="712">0.025783141687288302</cx:pt>
          <cx:pt idx="713">0.031532421653511299</cx:pt>
          <cx:pt idx="714">0.030971447539227401</cx:pt>
          <cx:pt idx="715">0.020416110284434401</cx:pt>
          <cx:pt idx="716">0.032383073923903001</cx:pt>
          <cx:pt idx="717">0.016241929585787102</cx:pt>
          <cx:pt idx="718">0.016300164271042701</cx:pt>
          <cx:pt idx="719">0.029635315855876702</cx:pt>
          <cx:pt idx="720">0.030181672678794201</cx:pt>
          <cx:pt idx="721">0.0186253863756254</cx:pt>
          <cx:pt idx="722">0.0044315611974750898</cx:pt>
          <cx:pt idx="723">0.0032075836206043899</cx:pt>
          <cx:pt idx="724">-9.8418301005763899e-05</cx:pt>
          <cx:pt idx="725">0.00066649884828504297</cx:pt>
          <cx:pt idx="726">-0.00049490169103341198</cx:pt>
          <cx:pt idx="727">-0.00025704448627530599</cx:pt>
          <cx:pt idx="728">0.00024865808966324999</cx:pt>
          <cx:pt idx="729">0.000209659476582179</cx:pt>
          <cx:pt idx="730">-0.000225737845244271</cx:pt>
          <cx:pt idx="731">-0.00045742399239377001</cx:pt>
          <cx:pt idx="732">0.00076305696191069597</cx:pt>
          <cx:pt idx="733">0.0081868633070731507</cx:pt>
          <cx:pt idx="734">0.0105669375163724</cx:pt>
          <cx:pt idx="735">0.012158523780155601</cx:pt>
          <cx:pt idx="736">0.019075071449166502</cx:pt>
          <cx:pt idx="737">0.027062500038439598</cx:pt>
          <cx:pt idx="738">0.026476671199216401</cx:pt>
          <cx:pt idx="739">0.024257628774937499</cx:pt>
          <cx:pt idx="740">0.037446675631195803</cx:pt>
          <cx:pt idx="741">0.039111549946705799</cx:pt>
          <cx:pt idx="742">0.042946063421031501</cx:pt>
          <cx:pt idx="743">0.022730299590883501</cx:pt>
          <cx:pt idx="744">0.027978154355287901</cx:pt>
          <cx:pt idx="745">0.030831158443619201</cx:pt>
          <cx:pt idx="746">0.023403335344689202</cx:pt>
          <cx:pt idx="747">0.011953713971418801</cx:pt>
          <cx:pt idx="748">0.011292354650673599</cx:pt>
          <cx:pt idx="749">0.0088100180643475908</cx:pt>
          <cx:pt idx="750">0.0028439810400848601</cx:pt>
          <cx:pt idx="751">0.000398145962154497</cx:pt>
          <cx:pt idx="752">-0.00048097745299162202</cx:pt>
          <cx:pt idx="753">0.00023045431046309601</cx:pt>
          <cx:pt idx="754">0.000684594639820112</cx:pt>
          <cx:pt idx="755">-2.7200998126671599e-05</cx:pt>
          <cx:pt idx="756">0.000238118787912952</cx:pt>
          <cx:pt idx="757">0.00064587030387372305</cx:pt>
          <cx:pt idx="758">0.00015247457680816101</cx:pt>
          <cx:pt idx="759">-0.00057333667537256801</cx:pt>
          <cx:pt idx="760">0.0014091625960146799</cx:pt>
          <cx:pt idx="761">-0.00048733500600414199</cx:pt>
          <cx:pt idx="762">-6.5437228249606399e-06</cx:pt>
          <cx:pt idx="763">0.00151568992517404</cx:pt>
          <cx:pt idx="764">0.00091027464049612801</cx:pt>
          <cx:pt idx="765">0.00058524645969110104</cx:pt>
          <cx:pt idx="766">0.00096937509544002098</cx:pt>
          <cx:pt idx="767">5.97201610318985e-05</cx:pt>
          <cx:pt idx="768">0.000945026597692095</cx:pt>
          <cx:pt idx="769">0.0020616129690086602</cx:pt>
          <cx:pt idx="770">0.0075002178344565802</cx:pt>
          <cx:pt idx="771">0.0070588335876986498</cx:pt>
          <cx:pt idx="772">0.0034386997967830201</cx:pt>
          <cx:pt idx="773">0.0026935812541807299</cx:pt>
          <cx:pt idx="774">0.0052731359237259403</cx:pt>
          <cx:pt idx="775">0.0029809442970375002</cx:pt>
          <cx:pt idx="776">0.00258699564400716</cx:pt>
          <cx:pt idx="777">-0.00023207722745953601</cx:pt>
          <cx:pt idx="778">0.00092172417217294199</cx:pt>
          <cx:pt idx="779">0.00013732262926377601</cx:pt>
          <cx:pt idx="780">-0.000613371572045938</cx:pt>
          <cx:pt idx="781">0.00068081342026950599</cx:pt>
          <cx:pt idx="782">-0.00032788176275985498</cx:pt>
          <cx:pt idx="783">0.00022689617179185399</cx:pt>
        </cx:lvl>
      </cx:numDim>
    </cx:data>
    <cx:data id="10">
      <cx:numDim type="val">
        <cx:f>'001_WA_F - 副本'!$K$1:$K$784</cx:f>
        <cx:lvl ptCount="784" formatCode="0.00E+00">
          <cx:pt idx="0">5.6109188761643598e-05</cx:pt>
          <cx:pt idx="1">0.0013243141249134401</cx:pt>
          <cx:pt idx="2">-0.00053667296226322903</cx:pt>
          <cx:pt idx="3">8.5664594371488901e-05</cx:pt>
          <cx:pt idx="4">-0.000113311408257612</cx:pt>
          <cx:pt idx="5">-0.00027460376493080999</cx:pt>
          <cx:pt idx="6">0.00070774014508367803</cx:pt>
          <cx:pt idx="7">0.00057661037250703495</cx:pt>
          <cx:pt idx="8">0.00067526881870512098</cx:pt>
          <cx:pt idx="9">0.000320270935319935</cx:pt>
          <cx:pt idx="10">0.00047746050749000599</cx:pt>
          <cx:pt idx="11">-0.00067372026546289802</cx:pt>
          <cx:pt idx="12">0.00019119702823454401</cx:pt>
          <cx:pt idx="13">0.00081566812480375595</cx:pt>
          <cx:pt idx="14">-0.000120864313968155</cx:pt>
          <cx:pt idx="15">0.000260697409030807</cx:pt>
          <cx:pt idx="16">2.74787561725806e-05</cx:pt>
          <cx:pt idx="17">-0.00033419663810548201</cx:pt>
          <cx:pt idx="18">-0.00018920995693802399</cx:pt>
          <cx:pt idx="19">-0.00035814087297931097</cx:pt>
          <cx:pt idx="20">-0.00035228778932410999</cx:pt>
          <cx:pt idx="21">0.00048196718551668202</cx:pt>
          <cx:pt idx="22">0.00068948035277328597</cx:pt>
          <cx:pt idx="23">-0.00056745156576929997</cx:pt>
          <cx:pt idx="24">0.000167989612139082</cx:pt>
          <cx:pt idx="25">0.00012095630009644001</cx:pt>
          <cx:pt idx="26">0.00036076496708284302</cx:pt>
          <cx:pt idx="27">-0.000106285057587463</cx:pt>
          <cx:pt idx="28">-2.2270575433201599e-05</cx:pt>
          <cx:pt idx="29">0.00012350365297135999</cx:pt>
          <cx:pt idx="30">-0.00082772097208115905</cx:pt>
          <cx:pt idx="31">-0.00095720121509480902</cx:pt>
          <cx:pt idx="32">0.00070500366406070296</cx:pt>
          <cx:pt idx="33">0.00074339968916942395</cx:pt>
          <cx:pt idx="34">1.8701804366317001e-05</cx:pt>
          <cx:pt idx="35">-0.000164340233994892</cx:pt>
          <cx:pt idx="36">6.8484034929973698e-05</cx:pt>
          <cx:pt idx="37">-0.00029238243235655398</cx:pt>
          <cx:pt idx="38">0.00039930021301475102</cx:pt>
          <cx:pt idx="39">0.0021805064615558799</cx:pt>
          <cx:pt idx="40">0.0017113340936507899</cx:pt>
          <cx:pt idx="41">0.0010544137548425499</cx:pt>
          <cx:pt idx="42">0.0045029527095083498</cx:pt>
          <cx:pt idx="43">0.0036552491879278102</cx:pt>
          <cx:pt idx="44">-0.0035852095433063498</cx:pt>
          <cx:pt idx="45">0.00053826147249727303</cx:pt>
          <cx:pt idx="46">0.0014006742185280099</cx:pt>
          <cx:pt idx="47">0.0012594104464321099</cx:pt>
          <cx:pt idx="48">0.0018019713156922201</cx:pt>
          <cx:pt idx="49">0.00084230219975054798</cx:pt>
          <cx:pt idx="50">-3.7996238494887901e-05</cx:pt>
          <cx:pt idx="51">0.00099296797966948592</cx:pt>
          <cx:pt idx="52">-0.00049152697717710296</cx:pt>
          <cx:pt idx="53">-0.00018863974984832999</cx:pt>
          <cx:pt idx="54">0.000201674690875668</cx:pt>
          <cx:pt idx="55">-2.3318257328158201e-05</cx:pt>
          <cx:pt idx="56">-0.00122606956317375</cx:pt>
          <cx:pt idx="57">-0.00036572814968000001</cx:pt>
          <cx:pt idx="58">-0.00020506939027767199</cx:pt>
          <cx:pt idx="59">0.00047658704090441098</cx:pt>
          <cx:pt idx="60">-0.00056027533410138203</cx:pt>
          <cx:pt idx="61">0.00018951825162762199</cx:pt>
          <cx:pt idx="62">-0.00040180951505511899</cx:pt>
          <cx:pt idx="63">0.00059584152585123002</cx:pt>
          <cx:pt idx="64">-0.0028332798567357602</cx:pt>
          <cx:pt idx="65">-0.0095486810183652293</cx:pt>
          <cx:pt idx="66">-0.0045829091363831899</cx:pt>
          <cx:pt idx="67">0.0047281958126696097</cx:pt>
          <cx:pt idx="68">0.0110918025637919</cx:pt>
          <cx:pt idx="69">0.0188510406402831</cx:pt>
          <cx:pt idx="70">0.0075326425818661603</cx:pt>
          <cx:pt idx="71">0.025239208718202601</cx:pt>
          <cx:pt idx="72">0.041948130512508203</cx:pt>
          <cx:pt idx="73">0.029254900766373299</cx:pt>
          <cx:pt idx="74">0.035439231003760403</cx:pt>
          <cx:pt idx="75">0.038296569028784401</cx:pt>
          <cx:pt idx="76">0.0202162236584972</cx:pt>
          <cx:pt idx="77">0.0124003929646602</cx:pt>
          <cx:pt idx="78">0.0070990151404071696</cx:pt>
          <cx:pt idx="79">0.00238920892831751</cx:pt>
          <cx:pt idx="80">-0.00075314582962968005</cx:pt>
          <cx:pt idx="81">-0.00151444615444955</cx:pt>
          <cx:pt idx="82">-0.000221506042633517</cx:pt>
          <cx:pt idx="83">0.00063654003603245697</cx:pt>
          <cx:pt idx="84">-0.00051823138591646596</cx:pt>
          <cx:pt idx="85">0.00026903650179723701</cx:pt>
          <cx:pt idx="86">-0.00035724721109662801</cx:pt>
          <cx:pt idx="87">0.00077025429596873796</cx:pt>
          <cx:pt idx="88">0.00088978711968078401</cx:pt>
          <cx:pt idx="89">-0.00176203514048195</cx:pt>
          <cx:pt idx="90">-0.00125416645520258</cx:pt>
          <cx:pt idx="91">-0.00066058676361697196</cx:pt>
          <cx:pt idx="92">-0.0025202880841693502</cx:pt>
          <cx:pt idx="93">-0.00486330681393573</cx:pt>
          <cx:pt idx="94">-0.0087069494997100497</cx:pt>
          <cx:pt idx="95">-0.0154358678498045</cx:pt>
          <cx:pt idx="96">-0.014614981143431099</cx:pt>
          <cx:pt idx="97">0.0122148120426249</cx:pt>
          <cx:pt idx="98">0.0039493209746604904</cx:pt>
          <cx:pt idx="99">0.021499414661059701</cx:pt>
          <cx:pt idx="100">0.027339263787156499</cx:pt>
          <cx:pt idx="101">0.033209482706476202</cx:pt>
          <cx:pt idx="102">0.0509537330331222</cx:pt>
          <cx:pt idx="103">0.034377601697904901</cx:pt>
          <cx:pt idx="104">0.0081145920407764</cx:pt>
          <cx:pt idx="105">0.030443650706829101</cx:pt>
          <cx:pt idx="106">0.032941078159586697</cx:pt>
          <cx:pt idx="107">0.0217792073195445</cx:pt>
          <cx:pt idx="108">0.0071069777313791903</cx:pt>
          <cx:pt idx="109">-0.0040621233507284801</cx:pt>
          <cx:pt idx="110">-0.00058928633765439496</cx:pt>
          <cx:pt idx="111">-0.000322618172056863</cx:pt>
          <cx:pt idx="112">-0.00068701117690754304</cx:pt>
          <cx:pt idx="113">0.00102806913580046</cx:pt>
          <cx:pt idx="114">-0.00078025841452984896</cx:pt>
          <cx:pt idx="115">-0.0010266668790783399</cx:pt>
          <cx:pt idx="116">0.00067846211333104497</cx:pt>
          <cx:pt idx="117">0.0029324466394920201</cx:pt>
          <cx:pt idx="118">-0.0024271385265950199</cx:pt>
          <cx:pt idx="119">-0.0049230509622914202</cx:pt>
          <cx:pt idx="120">-0.023566385803788299</cx:pt>
          <cx:pt idx="121">-0.029667639811433399</cx:pt>
          <cx:pt idx="122">-0.0397084476518344</cx:pt>
          <cx:pt idx="123">-0.063331098994913404</cx:pt>
          <cx:pt idx="124">-0.052609897261133798</cx:pt>
          <cx:pt idx="125">-0.058054940986534999</cx:pt>
          <cx:pt idx="126">-0.00649628646160136</cx:pt>
          <cx:pt idx="127">0.0332264016406724</cx:pt>
          <cx:pt idx="128">0.0578824198705261</cx:pt>
          <cx:pt idx="129">0.037728380866801497</cx:pt>
          <cx:pt idx="130">0.0366613941370365</cx:pt>
          <cx:pt idx="131">0.0350674617641921</cx:pt>
          <cx:pt idx="132">0.0096949003117397202</cx:pt>
          <cx:pt idx="133">0.0186326301198151</cx:pt>
          <cx:pt idx="134">0.024879062706997301</cx:pt>
          <cx:pt idx="135">0.024148844958167302</cx:pt>
          <cx:pt idx="136">-0.000227347482799995</cx:pt>
          <cx:pt idx="137">-0.0076604803495376001</cx:pt>
          <cx:pt idx="138">-0.00391350168646179</cx:pt>
          <cx:pt idx="139">-3.2013029340043199e-05</cx:pt>
          <cx:pt idx="140">-0.00016673076497991299</cx:pt>
          <cx:pt idx="141">-0.00020707002992907401</cx:pt>
          <cx:pt idx="142">0.000318361179193832</cx:pt>
          <cx:pt idx="143">-0.0016461199044738</cx:pt>
          <cx:pt idx="144">-0.0066824478825910803</cx:pt>
          <cx:pt idx="145">-0.0081093298321245708</cx:pt>
          <cx:pt idx="146">-0.021318591687910601</cx:pt>
          <cx:pt idx="147">-0.033409333774040303</cx:pt>
          <cx:pt idx="148">-0.058823884323939001</cx:pt>
          <cx:pt idx="149">-0.074309518412563502</cx:pt>
          <cx:pt idx="150">-0.094031344164444003</cx:pt>
          <cx:pt idx="151">-0.11400098582063301</cx:pt>
          <cx:pt idx="152">-0.090418570589353195</cx:pt>
          <cx:pt idx="153">-0.092414373187911097</cx:pt>
          <cx:pt idx="154">-0.041026166930681403</cx:pt>
          <cx:pt idx="155">0.037757627175015698</cx:pt>
          <cx:pt idx="156">0.050726917594382102</cx:pt>
          <cx:pt idx="157">0.013153895038572399</cx:pt>
          <cx:pt idx="158">0.0054056671897240198</cx:pt>
          <cx:pt idx="159">0.068042528931610904</cx:pt>
          <cx:pt idx="160">0.040982195452804501</cx:pt>
          <cx:pt idx="161">0.0129897210262918</cx:pt>
          <cx:pt idx="162">0.021672476523229199</cx:pt>
          <cx:pt idx="163">0.019952190128087799</cx:pt>
          <cx:pt idx="164">0.0043168483677581597</cx:pt>
          <cx:pt idx="165">0.0014389035151334999</cx:pt>
          <cx:pt idx="166">0.0019994060048882699</cx:pt>
          <cx:pt idx="167">0.00102339229827932</cx:pt>
          <cx:pt idx="168">-0.00063478675043276305</cx:pt>
          <cx:pt idx="169">-4.5842528623901203e-05</cx:pt>
          <cx:pt idx="170">-0.00119073176611019</cx:pt>
          <cx:pt idx="171">-0.0073735312090247897</cx:pt>
          <cx:pt idx="172">-0.015774060065186699</cx:pt>
          <cx:pt idx="173">-0.015723031053521699</cx:pt>
          <cx:pt idx="174">-0.039081177802690097</cx:pt>
          <cx:pt idx="175">-0.052007701338265898</cx:pt>
          <cx:pt idx="176">-0.073206317871610901</cx:pt>
          <cx:pt idx="177">-0.10253179289168</cx:pt>
          <cx:pt idx="178">-0.109860970051066</cx:pt>
          <cx:pt idx="179">-0.047343603370877299</cx:pt>
          <cx:pt idx="180">0.0018845485204994699</cx:pt>
          <cx:pt idx="181">0.0063310365327397004</cx:pt>
          <cx:pt idx="182">0.071673945478313905</cx:pt>
          <cx:pt idx="183">0.062753188572435503</cx:pt>
          <cx:pt idx="184">-0.0092539261300210503</cx:pt>
          <cx:pt idx="185">-0.037121291741494998</cx:pt>
          <cx:pt idx="186">-0.037581597348609198</cx:pt>
          <cx:pt idx="187">-0.035607420771952197</cx:pt>
          <cx:pt idx="188">-0.0028522800619333998</cx:pt>
          <cx:pt idx="189">-0.025431916528332599</cx:pt>
          <cx:pt idx="190">0.0115868008423918</cx:pt>
          <cx:pt idx="191">0.032600567711040501</cx:pt>
          <cx:pt idx="192">0.015161930312116099</cx:pt>
          <cx:pt idx="193">0.0094516108244040997</cx:pt>
          <cx:pt idx="194">0.00233301604231185</cx:pt>
          <cx:pt idx="195">0.00173260258032219</cx:pt>
          <cx:pt idx="196">-0.00059734981379720199</cx:pt>
          <cx:pt idx="197">-0.00054454950680902202</cx:pt>
          <cx:pt idx="198">-0.0042158521332068197</cx:pt>
          <cx:pt idx="199">-0.0099867297941677192</cx:pt>
          <cx:pt idx="200">-0.025950158541896098</cx:pt>
          <cx:pt idx="201">-0.031048599052771499</cx:pt>
          <cx:pt idx="202">-0.046560263700628303</cx:pt>
          <cx:pt idx="203">-0.047649559822949203</cx:pt>
          <cx:pt idx="204">-0.097064679855337094</cx:pt>
          <cx:pt idx="205">-0.071343296179730495</cx:pt>
          <cx:pt idx="206">-0.018259424118139501</cx:pt>
          <cx:pt idx="207">0.0093199042618464095</cx:pt>
          <cx:pt idx="208">0.070078105062677004</cx:pt>
          <cx:pt idx="209">0.092488457840063001</cx:pt>
          <cx:pt idx="210">0.13437475639256399</cx:pt>
          <cx:pt idx="211">0.094533815889935605</cx:pt>
          <cx:pt idx="212">-0.041968387760932299</cx:pt>
          <cx:pt idx="213">-0.062841320204595902</cx:pt>
          <cx:pt idx="214">-0.063997865048613503</cx:pt>
          <cx:pt idx="215">-0.061435087347464001</cx:pt>
          <cx:pt idx="216">-0.054485575802210799</cx:pt>
          <cx:pt idx="217">-0.041008620729419902</cx:pt>
          <cx:pt idx="218">0.012789738590280099</cx:pt>
          <cx:pt idx="219">0.026927714537232</cx:pt>
          <cx:pt idx="220">0.017759053988635299</cx:pt>
          <cx:pt idx="221">0.010282507593776399</cx:pt>
          <cx:pt idx="222">0.0033863690310769398</cx:pt>
          <cx:pt idx="223">0.00057808976214551505</cx:pt>
          <cx:pt idx="224">-0.000184261014658363</cx:pt>
          <cx:pt idx="225">-0.00071135046571934603</cx:pt>
          <cx:pt idx="226">-0.00356647305967307</cx:pt>
          <cx:pt idx="227">-0.0084646527988225303</cx:pt>
          <cx:pt idx="228">-0.0296601671979526</cx:pt>
          <cx:pt idx="229">-0.037520902115263301</cx:pt>
          <cx:pt idx="230">-0.012500368861781901</cx:pt>
          <cx:pt idx="231">-0.0113480510949852</cx:pt>
          <cx:pt idx="232">-0.040782004658252997</cx:pt>
          <cx:pt idx="233">-0.00023943381025737299</cx:pt>
          <cx:pt idx="234">-0.00927181292558878</cx:pt>
          <cx:pt idx="235">0.031469534686350401</cx:pt>
          <cx:pt idx="236">0.101615951570631</cx:pt>
          <cx:pt idx="237">0.098305320447125297</cx:pt>
          <cx:pt idx="238">0.043748872943798797</cx:pt>
          <cx:pt idx="239">-0.030585766279790701</cx:pt>
          <cx:pt idx="240">-0.065609168705614604</cx:pt>
          <cx:pt idx="241">-0.099632305518207301</cx:pt>
          <cx:pt idx="242">-0.077601034008321801</cx:pt>
          <cx:pt idx="243">-0.055931725951298299</cx:pt>
          <cx:pt idx="244">-0.091595292902998102</cx:pt>
          <cx:pt idx="245">-0.040311288198554597</cx:pt>
          <cx:pt idx="246">-0.017610902065600498</cx:pt>
          <cx:pt idx="247">2.6124558776462101e-05</cx:pt>
          <cx:pt idx="248">0.022893925232624401</cx:pt>
          <cx:pt idx="249">0.0103638712611292</cx:pt>
          <cx:pt idx="250">0.0026657157812884601</cx:pt>
          <cx:pt idx="251">-0.00050193123497787099</cx:pt>
          <cx:pt idx="252">-9.7961599665727196e-05</cx:pt>
          <cx:pt idx="253">-0.0014352084926487999</cx:pt>
          <cx:pt idx="254">-0.0046256458637914102</cx:pt>
          <cx:pt idx="255">-0.0125627245184943</cx:pt>
          <cx:pt idx="256">-0.031379478429341301</cx:pt>
          <cx:pt idx="257">-0.050354271884205298</cx:pt>
          <cx:pt idx="258">-0.0059970187673096696</cx:pt>
          <cx:pt idx="259">0.00035771845784973201</cx:pt>
          <cx:pt idx="260">-9.3677459602182394e-05</cx:pt>
          <cx:pt idx="261">0.057160076387686498</cx:pt>
          <cx:pt idx="262">0.035175683617007202</cx:pt>
          <cx:pt idx="263">0.060611789006037801</cx:pt>
          <cx:pt idx="264">0.0110019181051547</cx:pt>
          <cx:pt idx="265">-0.0079903592924923002</cx:pt>
          <cx:pt idx="266">-0.061105179104414799</cx:pt>
          <cx:pt idx="267">-0.049312876129950403</cx:pt>
          <cx:pt idx="268">-0.018426227854319299</cx:pt>
          <cx:pt idx="269">-0.089554658076587607</cx:pt>
          <cx:pt idx="270">-0.10799414133714599</cx:pt>
          <cx:pt idx="271">-0.10928979785474</cx:pt>
          <cx:pt idx="272">-0.108030617400925</cx:pt>
          <cx:pt idx="273">-0.044374763918456697</cx:pt>
          <cx:pt idx="274">-0.030413381275125401</cx:pt>
          <cx:pt idx="275">-0.0110748446970209</cx:pt>
          <cx:pt idx="276">0.0026313671926690399</cx:pt>
          <cx:pt idx="277">0.0025059619972689598</cx:pt>
          <cx:pt idx="278">0.0035018889488071699</cx:pt>
          <cx:pt idx="279">-0.00096105147160776704</cx:pt>
          <cx:pt idx="280">0.00029822296803115502</cx:pt>
          <cx:pt idx="281">-0.000175849682859165</cx:pt>
          <cx:pt idx="282">-0.0055343807486033098</cx:pt>
          <cx:pt idx="283">-0.0150176274038027</cx:pt>
          <cx:pt idx="284">-0.0319929809164246</cx:pt>
          <cx:pt idx="285">-0.055482522205332799</cx:pt>
          <cx:pt idx="286">-0.0410249234527469</cx:pt>
          <cx:pt idx="287">-0.0127388415889499</cx:pt>
          <cx:pt idx="288">0.0021210694018281499</cx:pt>
          <cx:pt idx="289">0.0042510582470082804</cx:pt>
          <cx:pt idx="290">0.024493709235239001</cx:pt>
          <cx:pt idx="291">0.019926244923316599</cx:pt>
          <cx:pt idx="292">0.026761256755070701</cx:pt>
          <cx:pt idx="293">-0.022554528691808701</cx:pt>
          <cx:pt idx="294">-0.055123910021857798</cx:pt>
          <cx:pt idx="295">-0.068285077988892703</cx:pt>
          <cx:pt idx="296">-0.058770270790384799</cx:pt>
          <cx:pt idx="297">-0.061199213133754399</cx:pt>
          <cx:pt idx="298">-0.102586687881617</cx:pt>
          <cx:pt idx="299">-0.084880106325285504</cx:pt>
          <cx:pt idx="300">-0.089934914514128203</cx:pt>
          <cx:pt idx="301">-0.046132326802095502</cx:pt>
          <cx:pt idx="302">-0.038855671531855498</cx:pt>
          <cx:pt idx="303">-0.021869935661314802</cx:pt>
          <cx:pt idx="304">-0.021487188930447799</cx:pt>
          <cx:pt idx="305">-0.00154786264547063</cx:pt>
          <cx:pt idx="306">-0.00011056952839407799</cx:pt>
          <cx:pt idx="307">1.2947791582936599e-05</cx:pt>
          <cx:pt idx="308">-0.00059358199725007097</cx:pt>
          <cx:pt idx="309">-0.001397840329857</cx:pt>
          <cx:pt idx="310">-0.0061901346401498003</cx:pt>
          <cx:pt idx="311">-0.016819573956812502</cx:pt>
          <cx:pt idx="312">-0.035088485317519097</cx:pt>
          <cx:pt idx="313">-0.046523443706041501</cx:pt>
          <cx:pt idx="314">-0.048785708958736497</cx:pt>
          <cx:pt idx="315">-0.045752070862217803</cx:pt>
          <cx:pt idx="316">-0.061931583760780402</cx:pt>
          <cx:pt idx="317">-0.0171746171223035</cx:pt>
          <cx:pt idx="318">0.014641262348656901</cx:pt>
          <cx:pt idx="319">-0.045516783532504497</cx:pt>
          <cx:pt idx="320">0.027520021490007401</cx:pt>
          <cx:pt idx="321">0.022829047888402301</cx:pt>
          <cx:pt idx="322">-0.0312046648464556</cx:pt>
          <cx:pt idx="323">-0.054279650619537302</cx:pt>
          <cx:pt idx="324">0.0031129170795773098</cx:pt>
          <cx:pt idx="325">-0.0441973749635622</cx:pt>
          <cx:pt idx="326">-0.072023218237093706</cx:pt>
          <cx:pt idx="327">-0.018990858573593099</cx:pt>
          <cx:pt idx="328">-0.0150536970099979</cx:pt>
          <cx:pt idx="329">-0.0119629393591353</cx:pt>
          <cx:pt idx="330">-0.030829844614079199</cx:pt>
          <cx:pt idx="331">-0.025898949179159102</cx:pt>
          <cx:pt idx="332">-0.016664848671068901</cx:pt>
          <cx:pt idx="333">0.00839979644015818</cx:pt>
          <cx:pt idx="334">0.00589738085836327</cx:pt>
          <cx:pt idx="335">-0.00023517011477478699</cx:pt>
          <cx:pt idx="336">-0.00050290186668939401</cx:pt>
          <cx:pt idx="337">-0.00075667869270417505</cx:pt>
          <cx:pt idx="338">-0.0036412546825449299</cx:pt>
          <cx:pt idx="339">-0.019774994659602502</cx:pt>
          <cx:pt idx="340">-0.032719053355538603</cx:pt>
          <cx:pt idx="341">-0.048151184222642598</cx:pt>
          <cx:pt idx="342">-0.0441573897613146</cx:pt>
          <cx:pt idx="343">-0.0376174614267063</cx:pt>
          <cx:pt idx="344">-0.035592587534936701</cx:pt>
          <cx:pt idx="345">-0.00676526842164199</cx:pt>
          <cx:pt idx="346">0.0155283787172469</cx:pt>
          <cx:pt idx="347">0.055781051820772198</cx:pt>
          <cx:pt idx="348">0.081808727040058399</cx:pt>
          <cx:pt idx="349">0.090822362292171305</cx:pt>
          <cx:pt idx="350">0.039822052496812803</cx:pt>
          <cx:pt idx="351">0.0116656267777878</cx:pt>
          <cx:pt idx="352">0.0083800695487249999</cx:pt>
          <cx:pt idx="353">-0.0480294613803363</cx:pt>
          <cx:pt idx="354">-0.0506709756130614</cx:pt>
          <cx:pt idx="355">-0.0107239818798234</cx:pt>
          <cx:pt idx="356">0.030413434937488999</cx:pt>
          <cx:pt idx="357">0.0081844112296449705</cx:pt>
          <cx:pt idx="358">-0.0256079344977365</cx:pt>
          <cx:pt idx="359">-0.0155079804371882</cx:pt>
          <cx:pt idx="360">-0.016183840562884601</cx:pt>
          <cx:pt idx="361">-0.00753981316153893</cx:pt>
          <cx:pt idx="362">-0.0047094391993466999</cx:pt>
          <cx:pt idx="363">-0.0017814994751942899</cx:pt>
          <cx:pt idx="364">0.00013931361467547199</cx:pt>
          <cx:pt idx="365">-0.00013142624992114601</cx:pt>
          <cx:pt idx="366">-0.00186714625312302</cx:pt>
          <cx:pt idx="367">-0.012965713895960801</cx:pt>
          <cx:pt idx="368">-0.027522247908259301</cx:pt>
          <cx:pt idx="369">-0.043945202273108601</cx:pt>
          <cx:pt idx="370">-0.0278141331440117</cx:pt>
          <cx:pt idx="371">0.00078750033827220496</cx:pt>
          <cx:pt idx="372">0.0065999825447384001</cx:pt>
          <cx:pt idx="373">0.021650078813436301</cx:pt>
          <cx:pt idx="374">-0.0052097998207143196</cx:pt>
          <cx:pt idx="375">0.031001943596089699</cx:pt>
          <cx:pt idx="376">0.0579178419964071</cx:pt>
          <cx:pt idx="377">-0.0129138501486486</cx:pt>
          <cx:pt idx="378">0.054485748147545303</cx:pt>
          <cx:pt idx="379">0.059953816563348798</cx:pt>
          <cx:pt idx="380">-0.0085043798543115098</cx:pt>
          <cx:pt idx="381">-0.061581357923239703</cx:pt>
          <cx:pt idx="382">-0.041628646331466901</cx:pt>
          <cx:pt idx="383">0.000181907669198716</cx:pt>
          <cx:pt idx="384">0.0224913949105475</cx:pt>
          <cx:pt idx="385">-0.020443568182757499</cx:pt>
          <cx:pt idx="386">-0.030555980034430899</cx:pt>
          <cx:pt idx="387">-0.032076962398801499</cx:pt>
          <cx:pt idx="388">-0.036504527151539498</cx:pt>
          <cx:pt idx="389">-0.0188658755711054</cx:pt>
          <cx:pt idx="390">-0.0084577276043636702</cx:pt>
          <cx:pt idx="391">-0.00038643990255915901</cx:pt>
          <cx:pt idx="392">-0.00036636958790097699</cx:pt>
          <cx:pt idx="393">-0.00069477443998618496</cx:pt>
          <cx:pt idx="394">-0.00097084736470156305</cx:pt>
          <cx:pt idx="395">-0.00011821991330846601</cx:pt>
          <cx:pt idx="396">-0.0114986657954016</cx:pt>
          <cx:pt idx="397">-0.0074304244143749802</cx:pt>
          <cx:pt idx="398">-0.0108242981464674</cx:pt>
          <cx:pt idx="399">0.0066464255214444797</cx:pt>
          <cx:pt idx="400">0.027900833563067901</cx:pt>
          <cx:pt idx="401">-0.011908688711522701</cx:pt>
          <cx:pt idx="402">-0.019245329017437401</cx:pt>
          <cx:pt idx="403">-0.0193282854623857</cx:pt>
          <cx:pt idx="404">-0.075589711462492895</cx:pt>
          <cx:pt idx="405">-0.050752093385919503</cx:pt>
          <cx:pt idx="406">0.070331503191005507</cx:pt>
          <cx:pt idx="407">0.0277528279164076</cx:pt>
          <cx:pt idx="408">-0.00124015335745432</cx:pt>
          <cx:pt idx="409">-0.077963144617468796</cx:pt>
          <cx:pt idx="410">-0.029840290240580498</cx:pt>
          <cx:pt idx="411">-0.0143649402320819</cx:pt>
          <cx:pt idx="412">0.0023418871059818699</cx:pt>
          <cx:pt idx="413">-0.019616910295450901</cx:pt>
          <cx:pt idx="414">-0.0207513618585334</cx:pt>
          <cx:pt idx="415">-0.0347015581479432</cx:pt>
          <cx:pt idx="416">-0.026069956283732699</cx:pt>
          <cx:pt idx="417">-0.0126345393570312</cx:pt>
          <cx:pt idx="418">-0.0088477940017954292</cx:pt>
          <cx:pt idx="419">-0.00033967728886836801</cx:pt>
          <cx:pt idx="420">0.00047073571779169599</cx:pt>
          <cx:pt idx="421">-0.00079997988694380804</cx:pt>
          <cx:pt idx="422">-0.00053908293173852496</cx:pt>
          <cx:pt idx="423">0.000584311211190428</cx:pt>
          <cx:pt idx="424">-0.0077672283773113898</cx:pt>
          <cx:pt idx="425">-0.0040838375927663498</cx:pt>
          <cx:pt idx="426">-0.0087051136802417696</cx:pt>
          <cx:pt idx="427">0.047135299815473999</cx:pt>
          <cx:pt idx="428">0.039083862915169403</cx:pt>
          <cx:pt idx="429">0.00236988119776191</cx:pt>
          <cx:pt idx="430">-0.027733583235243501</cx:pt>
          <cx:pt idx="431">-0.067062708903682794</cx:pt>
          <cx:pt idx="432">-0.13816133789787</cx:pt>
          <cx:pt idx="433">-0.016652950441880501</cx:pt>
          <cx:pt idx="434">0.12994200950332699</cx:pt>
          <cx:pt idx="435">0.016623010155466598</cx:pt>
          <cx:pt idx="436">0.0135212145322495</cx:pt>
          <cx:pt idx="437">-0.034197478997009999</cx:pt>
          <cx:pt idx="438">-0.0012397792272679799</cx:pt>
          <cx:pt idx="439">-0.013661847785692899</cx:pt>
          <cx:pt idx="440">-0.00349342372604825</cx:pt>
          <cx:pt idx="441">0.0030741049727189499</cx:pt>
          <cx:pt idx="442">-0.020672980230460599</cx:pt>
          <cx:pt idx="443">-0.027675822046152002</cx:pt>
          <cx:pt idx="444">-0.026019462646681001</cx:pt>
          <cx:pt idx="445">-0.0154882380087613</cx:pt>
          <cx:pt idx="446">-0.012793473775739399</cx:pt>
          <cx:pt idx="447">-0.0027642577929506001</cx:pt>
          <cx:pt idx="448">-0.00067614352435167496</cx:pt>
          <cx:pt idx="449">-9.0216561077522894e-05</cx:pt>
          <cx:pt idx="450">-0.0018897031187338599</cx:pt>
          <cx:pt idx="451">-0.0021846012057974702</cx:pt>
          <cx:pt idx="452">-0.0138133635857843</cx:pt>
          <cx:pt idx="453">-0.023994847241219499</cx:pt>
          <cx:pt idx="454">0.0045919993136991199</cx:pt>
          <cx:pt idx="455">0.043935487349761299</cx:pt>
          <cx:pt idx="456">0.025556190315886702</cx:pt>
          <cx:pt idx="457">0.036641741498986899</cx:pt>
          <cx:pt idx="458">-0.034774667145852298</cx:pt>
          <cx:pt idx="459">-0.079231613727354405</cx:pt>
          <cx:pt idx="460">-0.077767856045641001</cx:pt>
          <cx:pt idx="461">-0.0104547954273822</cx:pt>
          <cx:pt idx="462">0.099243984484568101</cx:pt>
          <cx:pt idx="463">0.068824687141124594</cx:pt>
          <cx:pt idx="464">0.019595538322164999</cx:pt>
          <cx:pt idx="465">-0.048592109595118602</cx:pt>
          <cx:pt idx="466">0.00307697048314526</cx:pt>
          <cx:pt idx="467">-0.0027401703912258001</cx:pt>
          <cx:pt idx="468">-0.0013711448813333799</cx:pt>
          <cx:pt idx="469">-0.017793429532410501</cx:pt>
          <cx:pt idx="470">-0.040758554924288197</cx:pt>
          <cx:pt idx="471">-0.035550331902054602</cx:pt>
          <cx:pt idx="472">-0.026625254985938901</cx:pt>
          <cx:pt idx="473">-0.020730854201688399</cx:pt>
          <cx:pt idx="474">-0.018642697134412099</cx:pt>
          <cx:pt idx="475">-0.0055837231279398398</cx:pt>
          <cx:pt idx="476">-0.00085604679303751203</cx:pt>
          <cx:pt idx="477">-0.00016667229722919401</cx:pt>
          <cx:pt idx="478">-0.00146545457290424</cx:pt>
          <cx:pt idx="479">-0.0068253530551100096</cx:pt>
          <cx:pt idx="480">-0.0098727031002365795</cx:pt>
          <cx:pt idx="481">-0.011249999854278599</cx:pt>
          <cx:pt idx="482">0.0074236650118281204</cx:pt>
          <cx:pt idx="483">0.015758629454511501</cx:pt>
          <cx:pt idx="484">0.034979920257108499</cx:pt>
          <cx:pt idx="485">0.013897551298707501</cx:pt>
          <cx:pt idx="486">-0.033496035753569998</cx:pt>
          <cx:pt idx="487">-0.088778316507291205</cx:pt>
          <cx:pt idx="488">-0.077646542719328401</cx:pt>
          <cx:pt idx="489">-0.0066537569478439902</cx:pt>
          <cx:pt idx="490">0.080756824323341997</cx:pt>
          <cx:pt idx="491">0.113863952591815</cx:pt>
          <cx:pt idx="492">0.058727783906487703</cx:pt>
          <cx:pt idx="493">-0.044950325095312799</cx:pt>
          <cx:pt idx="494">-0.00448653130121831</cx:pt>
          <cx:pt idx="495">0.017731502792712801</cx:pt>
          <cx:pt idx="496">0.031040748795571199</cx:pt>
          <cx:pt idx="497">-0.0121456592498054</cx:pt>
          <cx:pt idx="498">-0.028489472843302499</cx:pt>
          <cx:pt idx="499">-0.020975862676794702</cx:pt>
          <cx:pt idx="500">-0.0228062585927322</cx:pt>
          <cx:pt idx="501">-0.0306957071927111</cx:pt>
          <cx:pt idx="502">-0.0095917125181943091</cx:pt>
          <cx:pt idx="503">-0.00028265264942765498</cx:pt>
          <cx:pt idx="504">-0.00010333401949187601</cx:pt>
          <cx:pt idx="505">0.00019856060811045001</cx:pt>
          <cx:pt idx="506">-0.00373426233405747</cx:pt>
          <cx:pt idx="507">-0.0096885959169456196</cx:pt>
          <cx:pt idx="508">-0.0114979428556931</cx:pt>
          <cx:pt idx="509">-0.0081989255426923504</cx:pt>
          <cx:pt idx="510">-0.0180594367497709</cx:pt>
          <cx:pt idx="511">0.015329618655608101</cx:pt>
          <cx:pt idx="512">0.0262152510799624</cx:pt>
          <cx:pt idx="513">0.0172833053268685</cx:pt>
          <cx:pt idx="514">-0.056916633036942499</cx:pt>
          <cx:pt idx="515">-0.093725224322528902</cx:pt>
          <cx:pt idx="516">-0.060069780214622601</cx:pt>
          <cx:pt idx="517">0.011896219128329799</cx:pt>
          <cx:pt idx="518">0.055082544512575903</cx:pt>
          <cx:pt idx="519">0.058304824974414103</cx:pt>
          <cx:pt idx="520">0.042500152444729301</cx:pt>
          <cx:pt idx="521">0.0133412265687637</cx:pt>
          <cx:pt idx="522">-0.014033684294553201</cx:pt>
          <cx:pt idx="523">0.0072345483571530896</cx:pt>
          <cx:pt idx="524">0.00144689410472506</cx:pt>
          <cx:pt idx="525">-0.033808756074252197</cx:pt>
          <cx:pt idx="526">-0.034691939835210898</cx:pt>
          <cx:pt idx="527">-0.0144537398057059</cx:pt>
          <cx:pt idx="528">-0.0146333488581395</cx:pt>
          <cx:pt idx="529">-0.011240556172353301</cx:pt>
          <cx:pt idx="530">-0.0025508779600083801</cx:pt>
          <cx:pt idx="531">-0.00093766366865097003</cx:pt>
          <cx:pt idx="532">3.6938885603443597e-05</cx:pt>
          <cx:pt idx="533">-0.0021540298605506</cx:pt>
          <cx:pt idx="534">-0.0054661326835908899</cx:pt>
          <cx:pt idx="535">-0.0135394561541138</cx:pt>
          <cx:pt idx="536">-0.0147147919719086</cx:pt>
          <cx:pt idx="537">-0.0126476110016694</cx:pt>
          <cx:pt idx="538">-0.028828399647045099</cx:pt>
          <cx:pt idx="539">-0.0077465007155045201</cx:pt>
          <cx:pt idx="540">0.050881067305547097</cx:pt>
          <cx:pt idx="541">0.029083650799063498</cx:pt>
          <cx:pt idx="542">-0.015303975646817</cx:pt>
          <cx:pt idx="543">-0.023558059598593799</cx:pt>
          <cx:pt idx="544">0.000760834524254536</cx:pt>
          <cx:pt idx="545">0.0151305875387966</cx:pt>
          <cx:pt idx="546">0.0108267915911919</cx:pt>
          <cx:pt idx="547">0.048940455016734698</cx:pt>
          <cx:pt idx="548">0.103257552424869</cx:pt>
          <cx:pt idx="549">0.064579627630101694</cx:pt>
          <cx:pt idx="550">-0.030112355271356299</cx:pt>
          <cx:pt idx="551">-0.00090530271169666403</cx:pt>
          <cx:pt idx="552">0.0018628446406636699</cx:pt>
          <cx:pt idx="553">-0.01783751474656</cx:pt>
          <cx:pt idx="554">-0.0068406387700818303</cx:pt>
          <cx:pt idx="555">0.00076055928472069999</cx:pt>
          <cx:pt idx="556">-0.0041946436108220297</cx:pt>
          <cx:pt idx="557">-0.0073800342751404501</cx:pt>
          <cx:pt idx="558">-0.00533570088630928</cx:pt>
          <cx:pt idx="559">-0.0012521750084816001</cx:pt>
          <cx:pt idx="560">0.00067038207475215398</cx:pt>
          <cx:pt idx="561">-0.00044648747814411802</cx:pt>
          <cx:pt idx="562">-0.0020033727214281102</cx:pt>
          <cx:pt idx="563">-0.0149829835174534</cx:pt>
          <cx:pt idx="564">-0.0229290878876993</cx:pt>
          <cx:pt idx="565">-0.0247976623317968</cx:pt>
          <cx:pt idx="566">-0.0389832886724579</cx:pt>
          <cx:pt idx="567">-0.039115870809696897</cx:pt>
          <cx:pt idx="568">-0.0085133009498898592</cx:pt>
          <cx:pt idx="569">-0.0285019447704048</cx:pt>
          <cx:pt idx="570">-0.031776278279444702</cx:pt>
          <cx:pt idx="571">-0.0045132318472756103</cx:pt>
          <cx:pt idx="572">0.0115042373094403</cx:pt>
          <cx:pt idx="573">-0.036815462746571499</cx:pt>
          <cx:pt idx="574">0.0111942227576152</cx:pt>
          <cx:pt idx="575">0.084529013531470104</cx:pt>
          <cx:pt idx="576">0.076564713482518504</cx:pt>
          <cx:pt idx="577">0.066422902770765402</cx:pt>
          <cx:pt idx="578">0.0213174909760817</cx:pt>
          <cx:pt idx="579">0.016448976369645998</cx:pt>
          <cx:pt idx="580">0.0026862353667983499</cx:pt>
          <cx:pt idx="581">0.0032074995446399099</cx:pt>
          <cx:pt idx="582">-0.0083740367388782395</cx:pt>
          <cx:pt idx="583">-0.0153760098391132</cx:pt>
          <cx:pt idx="584">-0.0060573205070147398</cx:pt>
          <cx:pt idx="585">-0.0053044407468626096</cx:pt>
          <cx:pt idx="586">-0.0018302229788891601</cx:pt>
          <cx:pt idx="587">0.00037002674385572102</cx:pt>
          <cx:pt idx="588">-7.1459531899102498e-06</cx:pt>
          <cx:pt idx="589">-0.00023101203029966301</cx:pt>
          <cx:pt idx="590">-0.00125175116394015</cx:pt>
          <cx:pt idx="591">-0.010989759550140201</cx:pt>
          <cx:pt idx="592">-0.0091554687862325304</cx:pt>
          <cx:pt idx="593">-0.015710738635845801</cx:pt>
          <cx:pt idx="594">-0.0265257869918374</cx:pt>
          <cx:pt idx="595">-0.056320041990261499</cx:pt>
          <cx:pt idx="596">-0.0493571453547966</cx:pt>
          <cx:pt idx="597">-0.022426471260169101</cx:pt>
          <cx:pt idx="598">-0.063657917588109902</cx:pt>
          <cx:pt idx="599">0.013022120083617699</cx:pt>
          <cx:pt idx="600">0.068442881924109897</cx:pt>
          <cx:pt idx="601">0.065774059438333102</cx:pt>
          <cx:pt idx="602">0.040548945056165103</cx:pt>
          <cx:pt idx="603">0.020808243462299199</cx:pt>
          <cx:pt idx="604">-0.00080889920817728202</cx:pt>
          <cx:pt idx="605">0.0562459085483481</cx:pt>
          <cx:pt idx="606">-0.0049307017704128498</cx:pt>
          <cx:pt idx="607">0.0055971987508453003</cx:pt>
          <cx:pt idx="608">0.0122938178447444</cx:pt>
          <cx:pt idx="609">-0.012567959432311</cx:pt>
          <cx:pt idx="610">-0.010592526927749601</cx:pt>
          <cx:pt idx="611">-0.0172748146084249</cx:pt>
          <cx:pt idx="612">-0.0054451311981482996</cx:pt>
          <cx:pt idx="613">-0.0014587943468988599</cx:pt>
          <cx:pt idx="614">-0.00260186512844807</cx:pt>
          <cx:pt idx="615">0.000358711443927093</cx:pt>
          <cx:pt idx="616">-0.00037514107816894599</cx:pt>
          <cx:pt idx="617">-0.00033346745340010798</cx:pt>
          <cx:pt idx="618">-0.000232730507015524</cx:pt>
          <cx:pt idx="619">-0.00715559215623068</cx:pt>
          <cx:pt idx="620">-0.00129277486859669</cx:pt>
          <cx:pt idx="621">-0.012810881668494201</cx:pt>
          <cx:pt idx="622">-0.021372929843402801</cx:pt>
          <cx:pt idx="623">-0.049516994961013597</cx:pt>
          <cx:pt idx="624">-0.0434304627821121</cx:pt>
          <cx:pt idx="625">-0.066419324202302704</cx:pt>
          <cx:pt idx="626">-0.079785242752091798</cx:pt>
          <cx:pt idx="627">-0.033012961803976899</cx:pt>
          <cx:pt idx="628">0.016421930274403002</cx:pt>
          <cx:pt idx="629">0.0092785442442387695</cx:pt>
          <cx:pt idx="630">-0.017930798819231</cx:pt>
          <cx:pt idx="631">0.0031958078910264199</cx:pt>
          <cx:pt idx="632">0.028338612535459901</cx:pt>
          <cx:pt idx="633">0.014090893654768601</cx:pt>
          <cx:pt idx="634">0.014622220899132</cx:pt>
          <cx:pt idx="635">0.00546224884087763</cx:pt>
          <cx:pt idx="636">-0.0109114401169778</cx:pt>
          <cx:pt idx="637">-0.0140469959920456</cx:pt>
          <cx:pt idx="638">-0.0088742104074629197</cx:pt>
          <cx:pt idx="639">-0.015755759715898401</cx:pt>
          <cx:pt idx="640">-0.00162207097573479</cx:pt>
          <cx:pt idx="641">1.45444860434426e-05</cx:pt>
          <cx:pt idx="642">-0.00018288140476863701</cx:pt>
          <cx:pt idx="643">-0.000419563957353381</cx:pt>
          <cx:pt idx="644">0.00042282800051234899</cx:pt>
          <cx:pt idx="645">-0.00052988437079031002</cx:pt>
          <cx:pt idx="646">-0.00070971944015041095</cx:pt>
          <cx:pt idx="647">-0.0047117196073227898</cx:pt>
          <cx:pt idx="648">-0.0084995395070948197</cx:pt>
          <cx:pt idx="649">-0.011971082820288</cx:pt>
          <cx:pt idx="650">-0.018198226508504198</cx:pt>
          <cx:pt idx="651">-0.031883956089818602</cx:pt>
          <cx:pt idx="652">-0.0250735582227237</cx:pt>
          <cx:pt idx="653">-0.0207266310088947</cx:pt>
          <cx:pt idx="654">-0.069310371504103102</cx:pt>
          <cx:pt idx="655">-0.085059233432311698</cx:pt>
          <cx:pt idx="656">0.0064682014052605003</cx:pt>
          <cx:pt idx="657">-0.026137760435011901</cx:pt>
          <cx:pt idx="658">-0.0286087303598332</cx:pt>
          <cx:pt idx="659">0.031930809850021197</cx:pt>
          <cx:pt idx="660">0.0589967382580752</cx:pt>
          <cx:pt idx="661">0.018014714694561999</cx:pt>
          <cx:pt idx="662">0.0220763864059988</cx:pt>
          <cx:pt idx="663">-0.0044255818415416103</cx:pt>
          <cx:pt idx="664">-0.0100690414269866</cx:pt>
          <cx:pt idx="665">-0.0117880722997038</cx:pt>
          <cx:pt idx="666">-0.0055661496777180703</cx:pt>
          <cx:pt idx="667">-0.011770139249239401</cx:pt>
          <cx:pt idx="668">-0.0042704171339205997</cx:pt>
          <cx:pt idx="669">-0.00056833625686164297</cx:pt>
          <cx:pt idx="670">0.00023056837884084</cx:pt>
          <cx:pt idx="671">0.00033772599588281798</cx:pt>
          <cx:pt idx="672">2.4163110004414398e-06</cx:pt>
          <cx:pt idx="673">0.000371717294645376</cx:pt>
          <cx:pt idx="674">0.00059639291181482704</cx:pt>
          <cx:pt idx="675">-0.00067690435717975201</cx:pt>
          <cx:pt idx="676">-0.0024735066236970899</cx:pt>
          <cx:pt idx="677">-0.0080642248878679997</cx:pt>
          <cx:pt idx="678">-0.017951975561685402</cx:pt>
          <cx:pt idx="679">-0.026054048060862599</cx:pt>
          <cx:pt idx="680">-0.023057283233666299</cx:pt>
          <cx:pt idx="681">-0.012628678736049399</cx:pt>
          <cx:pt idx="682">-0.0183499794560463</cx:pt>
          <cx:pt idx="683">-0.0216749022395176</cx:pt>
          <cx:pt idx="684">-0.0009860562956398851</cx:pt>
          <cx:pt idx="685">-0.054291699294138303</cx:pt>
          <cx:pt idx="686">-0.0293504594050682</cx:pt>
          <cx:pt idx="687">0.054766431684158297</cx:pt>
          <cx:pt idx="688">0.073645486576269001</cx:pt>
          <cx:pt idx="689">0.0047180168597404501</cx:pt>
          <cx:pt idx="690">-1.21946131783786e-05</cx:pt>
          <cx:pt idx="691">-0.0151077341949367</cx:pt>
          <cx:pt idx="692">-0.0116710546761564</cx:pt>
          <cx:pt idx="693">-0.0131062560403168</cx:pt>
          <cx:pt idx="694">-0.0085447004243185392</cx:pt>
          <cx:pt idx="695">-0.0046575162371867602</cx:pt>
          <cx:pt idx="696">-0.00405095425394803</cx:pt>
          <cx:pt idx="697">-0.001079544169794</cx:pt>
          <cx:pt idx="698">-0.00052809146010356002</cx:pt>
          <cx:pt idx="699">0.00027607049893538899</cx:pt>
          <cx:pt idx="700">5.2127416006071399e-06</cx:pt>
          <cx:pt idx="701">0.00063620659553076603</cx:pt>
          <cx:pt idx="702">-0.00017791824163749501</cx:pt>
          <cx:pt idx="703">-0.00073757602291685698</cx:pt>
          <cx:pt idx="704">-0.00280459497284175</cx:pt>
          <cx:pt idx="705">-0.0042941943235307997</cx:pt>
          <cx:pt idx="706">-0.00327753935174986</cx:pt>
          <cx:pt idx="707">-0.0056032830816929403</cx:pt>
          <cx:pt idx="708">-0.010008616913578801</cx:pt>
          <cx:pt idx="709">-0.0183077107078767</cx:pt>
          <cx:pt idx="710">-0.032798173072160097</cx:pt>
          <cx:pt idx="711">-0.036253250764294101</cx:pt>
          <cx:pt idx="712">-0.0279491028048762</cx:pt>
          <cx:pt idx="713">-0.0141786374411639</cx:pt>
          <cx:pt idx="714">0.019531538683495199</cx:pt>
          <cx:pt idx="715">0.0261540408390139</cx:pt>
          <cx:pt idx="716">0.033005555434160699</cx:pt>
          <cx:pt idx="717">0.034154612888619901</cx:pt>
          <cx:pt idx="718">0.0158043148597799</cx:pt>
          <cx:pt idx="719">0.0028705464817135999</cx:pt>
          <cx:pt idx="720">0.0012179153507844401</cx:pt>
          <cx:pt idx="721">0.00030698304987113699</cx:pt>
          <cx:pt idx="722">-0.00037554703137217499</cx:pt>
          <cx:pt idx="723">3.9082448823537702e-06</cx:pt>
          <cx:pt idx="724">-0.00055057588083271903</cx:pt>
          <cx:pt idx="725">-0.000141503281102239</cx:pt>
          <cx:pt idx="726">-0.00052320087377935305</cx:pt>
          <cx:pt idx="727">0.000578836623175577</cx:pt>
          <cx:pt idx="728">-0.000106355463086751</cx:pt>
          <cx:pt idx="729">0.00091282638131833004</cx:pt>
          <cx:pt idx="730">0.00043208580357856498</cx:pt>
          <cx:pt idx="731">-0.00036985194312475601</cx:pt>
          <cx:pt idx="732">0.00069027638911108101</cx:pt>
          <cx:pt idx="733">-9.2704312078499706e-05</cx:pt>
          <cx:pt idx="734">-0.0011372513708218901</cx:pt>
          <cx:pt idx="735">-0.00033699190062441698</cx:pt>
          <cx:pt idx="736">-0.00513685594378203</cx:pt>
          <cx:pt idx="737">-0.0121013275661966</cx:pt>
          <cx:pt idx="738">-0.0051713992881019001</cx:pt>
          <cx:pt idx="739">-0.0061066440510541796</cx:pt>
          <cx:pt idx="740">-0.0071474673614976298</cx:pt>
          <cx:pt idx="741">-0.048873621551955702</cx:pt>
          <cx:pt idx="742">-0.035170002102621202</cx:pt>
          <cx:pt idx="743">0.0074619714990266303</cx:pt>
          <cx:pt idx="744">0.0192934459124647</cx:pt>
          <cx:pt idx="745">0.0132742812618355</cx:pt>
          <cx:pt idx="746">0.0042763148599795501</cx:pt>
          <cx:pt idx="747">-0.0037079064959184799</cx:pt>
          <cx:pt idx="748">-0.00321200280107518</cx:pt>
          <cx:pt idx="749">-0.0033703109691149702</cx:pt>
          <cx:pt idx="750">-0.0021047245658282199</cx:pt>
          <cx:pt idx="751">-0.00035834652139764999</cx:pt>
          <cx:pt idx="752">0.000286715584573798</cx:pt>
          <cx:pt idx="753">-0.00030527006476304899</cx:pt>
          <cx:pt idx="754">-1.3891199276149099e-05</cx:pt>
          <cx:pt idx="755">-9.6284650783552402e-05</cx:pt>
          <cx:pt idx="756">-0.00011916820498134601</cx:pt>
          <cx:pt idx="757">0.000878032956626955</cx:pt>
          <cx:pt idx="758">0.00035399748465819503</cx:pt>
          <cx:pt idx="759">-0.00024095611338238301</cx:pt>
          <cx:pt idx="760">-0.000297292933256711</cx:pt>
          <cx:pt idx="761">0.00052193697585983497</cx:pt>
          <cx:pt idx="762">-0.00022568832087690801</cx:pt>
          <cx:pt idx="763">-0.00051160383682635096</cx:pt>
          <cx:pt idx="764">-0.00156065968610546</cx:pt>
          <cx:pt idx="765">-0.0017271169260799999</cx:pt>
          <cx:pt idx="766">-0.00312244204440913</cx:pt>
          <cx:pt idx="767">0.00032358519712190798</cx:pt>
          <cx:pt idx="768">-0.00049578067719675302</cx:pt>
          <cx:pt idx="769">-0.0026047555906716798</cx:pt>
          <cx:pt idx="770">0.00044850111658560599</cx:pt>
          <cx:pt idx="771">0.0025810444104776</cx:pt>
          <cx:pt idx="772">0.00050341658258135004</cx:pt>
          <cx:pt idx="773">-0.0019432704764227799</cx:pt>
          <cx:pt idx="774">-0.0014092097249015501</cx:pt>
          <cx:pt idx="775">-0.00026220357789968299</cx:pt>
          <cx:pt idx="776">-0.00044191516421519301</cx:pt>
          <cx:pt idx="777">-0.0010400061129206301</cx:pt>
          <cx:pt idx="778">3.85203258027671e-05</cx:pt>
          <cx:pt idx="779">-0.00065862827080766402</cx:pt>
          <cx:pt idx="780">0.000453246611729692</cx:pt>
          <cx:pt idx="781">0.00137556405461941</cx:pt>
          <cx:pt idx="782">-0.00028181889318114198</cx:pt>
          <cx:pt idx="783">-6.06229334370074e-05</cx:pt>
        </cx:lvl>
      </cx:numDim>
    </cx:data>
    <cx:data id="11">
      <cx:numDim type="val">
        <cx:f>'001_WA_F - 副本'!$L$1:$L$784</cx:f>
        <cx:lvl ptCount="784" formatCode="G/通用格式">
          <cx:pt idx="0">0.000332786127025616</cx:pt>
          <cx:pt idx="1">-0.000431572872239838</cx:pt>
          <cx:pt idx="2">0.00012336302455226401</cx:pt>
          <cx:pt idx="3">0.00057834141800526897</cx:pt>
          <cx:pt idx="4">0.00047717374566482498</cx:pt>
          <cx:pt idx="5">-4.95104347325484e-05</cx:pt>
          <cx:pt idx="6">-0.00018425421116081999</cx:pt>
          <cx:pt idx="7">1.06873508306047e-06</cx:pt>
          <cx:pt idx="8">-0.000114250330212026</cx:pt>
          <cx:pt idx="9">-0.000297355671473528</cx:pt>
          <cx:pt idx="10">-0.00021354875496145301</cx:pt>
          <cx:pt idx="11">-0.00039848975223245398</cx:pt>
          <cx:pt idx="12">-0.00075531747691814097</cx:pt>
          <cx:pt idx="13">-0.00048761299488151702</cx:pt>
          <cx:pt idx="14">0.000523530007779878</cx:pt>
          <cx:pt idx="15">-0.00035113994062831898</cx:pt>
          <cx:pt idx="16">-0.00023271158266891101</cx:pt>
          <cx:pt idx="17">-1.8657645976621499e-05</cx:pt>
          <cx:pt idx="18">-2.4844811490406899e-05</cx:pt>
          <cx:pt idx="19">0.000251657385712739</cx:pt>
          <cx:pt idx="20">-0.00013480013180570301</cx:pt>
          <cx:pt idx="21">-0.00035816225461556402</cx:pt>
          <cx:pt idx="22">0.00057332179835509602</cx:pt>
          <cx:pt idx="23">0.00094438310908167395</cx:pt>
          <cx:pt idx="24">-0.00086311831685545004</cx:pt>
          <cx:pt idx="25">0.00046560489473632599</cx:pt>
          <cx:pt idx="26">0.00032929463300309899</cx:pt>
          <cx:pt idx="27">0.000114575545937497</cx:pt>
          <cx:pt idx="28">-0.00026113567937496602</cx:pt>
          <cx:pt idx="29">1.9941429127752898e-05</cx:pt>
          <cx:pt idx="30">0.00050737825883176901</cx:pt>
          <cx:pt idx="31">-0.00044752641613277799</cx:pt>
          <cx:pt idx="32">5.1181910592762702e-06</cx:pt>
          <cx:pt idx="33">0.00025684694457027099</cx:pt>
          <cx:pt idx="34">2.58756846760447e-05</cx:pt>
          <cx:pt idx="35">6.2417834574570797e-05</cx:pt>
          <cx:pt idx="36">-0.00081078579918240695</cx:pt>
          <cx:pt idx="37">-0.00071374541355499505</cx:pt>
          <cx:pt idx="38">-0.00045967747909583199</cx:pt>
          <cx:pt idx="39">-0.0014889874912334001</cx:pt>
          <cx:pt idx="40">-0.00053198381640686895</cx:pt>
          <cx:pt idx="41">-0.00072539353847223898</cx:pt>
          <cx:pt idx="42">-0.000118890073250605</cx:pt>
          <cx:pt idx="43">9.26747871015792e-05</cx:pt>
          <cx:pt idx="44">0.0015618087534961099</cx:pt>
          <cx:pt idx="45">-0.00031164713800351402</cx:pt>
          <cx:pt idx="46">-0.00046869578260555998</cx:pt>
          <cx:pt idx="47">-0.00017679706561836599</cx:pt>
          <cx:pt idx="48">-0.00089640516034684699</cx:pt>
          <cx:pt idx="49">-0.00016883856391368001</cx:pt>
          <cx:pt idx="50">-0.00023013900221179799</cx:pt>
          <cx:pt idx="51">0.000101418296819638</cx:pt>
          <cx:pt idx="52">-7.5397791847095404e-05</cx:pt>
          <cx:pt idx="53">0.00037715813083911</cx:pt>
          <cx:pt idx="54">0.00056435666889035696</cx:pt>
          <cx:pt idx="55">-0.00045175354331757398</cx:pt>
          <cx:pt idx="56">-0.00025631439159580401</cx:pt>
          <cx:pt idx="57">0.00020305287238601801</cx:pt>
          <cx:pt idx="58">-0.00051657784654096401</cx:pt>
          <cx:pt idx="59">0.00036795106556181898</cx:pt>
          <cx:pt idx="60">-6.0689360396116102e-05</cx:pt>
          <cx:pt idx="61">6.9859257497360006e-05</cx:pt>
          <cx:pt idx="62">-3.9803784658686101e-05</cx:pt>
          <cx:pt idx="63">-0.00053392786037749799</cx:pt>
          <cx:pt idx="64">-0.00114145807552631</cx:pt>
          <cx:pt idx="65">-0.0020645436372494302</cx:pt>
          <cx:pt idx="66">-0.0027462070882498702</cx:pt>
          <cx:pt idx="67">-0.00058592320463615602</cx:pt>
          <cx:pt idx="68">0.0012940880123628699</cx:pt>
          <cx:pt idx="69">0.0077044140213804197</cx:pt>
          <cx:pt idx="70">-0.0039707847969940096</cx:pt>
          <cx:pt idx="71">-0.0056174355623500299</cx:pt>
          <cx:pt idx="72">-0.0058395836793387196</cx:pt>
          <cx:pt idx="73">0.0024659670080677001</cx:pt>
          <cx:pt idx="74">-0.00111140140558371</cx:pt>
          <cx:pt idx="75">-0.0042349147843530098</cx:pt>
          <cx:pt idx="76">-0.0040400301315825504</cx:pt>
          <cx:pt idx="77">-0.0038823654238998601</cx:pt>
          <cx:pt idx="78">-0.0018073430262131301</cx:pt>
          <cx:pt idx="79">-0.00033620302298241201</cx:pt>
          <cx:pt idx="80">-1.8670034983503201e-05</cx:pt>
          <cx:pt idx="81">0.00073823901004589805</cx:pt>
          <cx:pt idx="82">0.00029265487676854399</cx:pt>
          <cx:pt idx="83">0.00010897043897767501</cx:pt>
          <cx:pt idx="84">1.30682033761079e-05</cx:pt>
          <cx:pt idx="85">0.00048124975662629601</cx:pt>
          <cx:pt idx="86">0.00014750522247902899</cx:pt>
          <cx:pt idx="87">-0.00011947095010027</cx:pt>
          <cx:pt idx="88">-0.00021549884359621201</cx:pt>
          <cx:pt idx="89">-0.00251707642767093</cx:pt>
          <cx:pt idx="90">-0.0026492924114015098</cx:pt>
          <cx:pt idx="91">-0.0040590879340376496</cx:pt>
          <cx:pt idx="92">-0.0068297285874839297</cx:pt>
          <cx:pt idx="93">-0.0140866448262617</cx:pt>
          <cx:pt idx="94">-0.017961234659720798</cx:pt>
          <cx:pt idx="95">-0.0016216636845744099</cx:pt>
          <cx:pt idx="96">0.0087668173033916899</cx:pt>
          <cx:pt idx="97">-0.0144039967074848</cx:pt>
          <cx:pt idx="98">-0.033866469265333397</cx:pt>
          <cx:pt idx="99">-0.020142407050360599</cx:pt>
          <cx:pt idx="100">-0.018899349810418801</cx:pt>
          <cx:pt idx="101">-0.0014837624879438199</cx:pt>
          <cx:pt idx="102">0.00135724569585905</cx:pt>
          <cx:pt idx="103">-0.0020681219632439399</cx:pt>
          <cx:pt idx="104">-0.014753528964177301</cx:pt>
          <cx:pt idx="105">-0.0122211909431313</cx:pt>
          <cx:pt idx="106">-0.0052219140756138002</cx:pt>
          <cx:pt idx="107">-0.00354761009172811</cx:pt>
          <cx:pt idx="108">-0.0013156307832716499</cx:pt>
          <cx:pt idx="109">0.00060927248718763301</cx:pt>
          <cx:pt idx="110">0.00015855155883376899</cx:pt>
          <cx:pt idx="111">-0.00052299331958720503</cx:pt>
          <cx:pt idx="112">-0.00044855007327741499</cx:pt>
          <cx:pt idx="113">0.00025232643399175002</cx:pt>
          <cx:pt idx="114">0.00044896050713816099</cx:pt>
          <cx:pt idx="115">-0.00078772598784421905</cx:pt>
          <cx:pt idx="116">-0.00052602931433854403</cx:pt>
          <cx:pt idx="117">0.0010695373482119701</cx:pt>
          <cx:pt idx="118">0.0078331130940903996</cx:pt>
          <cx:pt idx="119">0.0140350881090922</cx:pt>
          <cx:pt idx="120">0.0048214032687226701</cx:pt>
          <cx:pt idx="121">-0.014554190357250399</cx:pt>
          <cx:pt idx="122">-0.026976490938465599</cx:pt>
          <cx:pt idx="123">-0.021622090760961499</cx:pt>
          <cx:pt idx="124">-0.00050349608369898002</cx:pt>
          <cx:pt idx="125">0.038950170155987597</cx:pt>
          <cx:pt idx="126">0.025757197237611999</cx:pt>
          <cx:pt idx="127">0.034473935559396103</cx:pt>
          <cx:pt idx="128">0.038100826691848097</cx:pt>
          <cx:pt idx="129">0.021271103688117399</cx:pt>
          <cx:pt idx="130">0.0242595162187772</cx:pt>
          <cx:pt idx="131">0.0213159682747757</cx:pt>
          <cx:pt idx="132">0.0025363812698694899</cx:pt>
          <cx:pt idx="133">-0.0081279843800389599</cx:pt>
          <cx:pt idx="134">-0.012951352232964701</cx:pt>
          <cx:pt idx="135">-0.012503840053406099</cx:pt>
          <cx:pt idx="136">-0.0135215780197419</cx:pt>
          <cx:pt idx="137">-0.0025133424197740801</cx:pt>
          <cx:pt idx="138">0.00016470144768329699</cx:pt>
          <cx:pt idx="139">-2.9824497785224401e-05</cx:pt>
          <cx:pt idx="140">-0.00028189697348840199</cx:pt>
          <cx:pt idx="141">0.00062619680003458695</cx:pt>
          <cx:pt idx="142">-0.00032047874878601699</cx:pt>
          <cx:pt idx="143">-0.00017537190901090901</cx:pt>
          <cx:pt idx="144">-0.0016839187604722201</cx:pt>
          <cx:pt idx="145">-0.0030212710763967</cx:pt>
          <cx:pt idx="146">-0.0140949243869316</cx:pt>
          <cx:pt idx="147">-0.0052484100358826703</cx:pt>
          <cx:pt idx="148">0.00075468973508768398</cx:pt>
          <cx:pt idx="149">0.019100354642255901</cx:pt>
          <cx:pt idx="150">0.017780866445423898</cx:pt>
          <cx:pt idx="151">0.00173056240391924</cx:pt>
          <cx:pt idx="152">0.0065979385854237401</cx:pt>
          <cx:pt idx="153">0.042914224634832701</cx:pt>
          <cx:pt idx="154">0.037448646675885697</cx:pt>
          <cx:pt idx="155">0.0096282840357711005</cx:pt>
          <cx:pt idx="156">0.017994785907815902</cx:pt>
          <cx:pt idx="157">-0.027284177718559</cx:pt>
          <cx:pt idx="158">-0.018897396198218699</cx:pt>
          <cx:pt idx="159">0.032877190553361801</cx:pt>
          <cx:pt idx="160">-0.0113765005316504</cx:pt>
          <cx:pt idx="161">-0.0020177212091875398</cx:pt>
          <cx:pt idx="162">0.0015085139134870299</cx:pt>
          <cx:pt idx="163">-0.0119630219147038</cx:pt>
          <cx:pt idx="164">-0.012622031679719699</cx:pt>
          <cx:pt idx="165">-0.0042983315154600599</cx:pt>
          <cx:pt idx="166">0.00015265676278689201</cx:pt>
          <cx:pt idx="167">-0.00075329972668038798</cx:pt>
          <cx:pt idx="168">-0.00030574181023477798</cx:pt>
          <cx:pt idx="169">-0.000193448239336386</cx:pt>
          <cx:pt idx="170">-0.00142479562259775</cx:pt>
          <cx:pt idx="171">-0.0015390914522004401</cx:pt>
          <cx:pt idx="172">-0.013789906489807401</cx:pt>
          <cx:pt idx="173">-0.030651357728723901</cx:pt>
          <cx:pt idx="174">-0.050556462672011103</cx:pt>
          <cx:pt idx="175">-0.034214959501894897</cx:pt>
          <cx:pt idx="176">0.0093200671865110492</cx:pt>
          <cx:pt idx="177">0.028360947075425198</cx:pt>
          <cx:pt idx="178">0.045082605048594702</cx:pt>
          <cx:pt idx="179">0.037671871810012303</cx:pt>
          <cx:pt idx="180">0.091247109947630994</cx:pt>
          <cx:pt idx="181">0.059400523349012503</cx:pt>
          <cx:pt idx="182">0.051953180551428599</cx:pt>
          <cx:pt idx="183">-0.016661473583342499</cx:pt>
          <cx:pt idx="184">-0.00061076030199420895</cx:pt>
          <cx:pt idx="185">0.028819159944963299</cx:pt>
          <cx:pt idx="186">-0.022500576373812801</cx:pt>
          <cx:pt idx="187">0.0232454935599943</cx:pt>
          <cx:pt idx="188">-0.0141586617264129</cx:pt>
          <cx:pt idx="189">-0.0025656055532737401</cx:pt>
          <cx:pt idx="190">-4.8687109859385698e-05</cx:pt>
          <cx:pt idx="191">-0.0115412041497494</cx:pt>
          <cx:pt idx="192">-0.0097127070716971995</cx:pt>
          <cx:pt idx="193">-0.0069576147912497697</cx:pt>
          <cx:pt idx="194">-0.0013046065799489899</cx:pt>
          <cx:pt idx="195">-0.00029555112467476798</cx:pt>
          <cx:pt idx="196">0.000109964267833937</cx:pt>
          <cx:pt idx="197">0.00067461489560274304</cx:pt>
          <cx:pt idx="198">-0.0033933601435002501</cx:pt>
          <cx:pt idx="199">-0.0022057118061349999</cx:pt>
          <cx:pt idx="200">-0.0066265647866859097</cx:pt>
          <cx:pt idx="201">-0.032469064697199602</cx:pt>
          <cx:pt idx="202">-0.055375923117481497</cx:pt>
          <cx:pt idx="203">-0.033019140793413698</cx:pt>
          <cx:pt idx="204">0.024882418263836501</cx:pt>
          <cx:pt idx="205">0.056068852739464402</cx:pt>
          <cx:pt idx="206">0.045816060984946297</cx:pt>
          <cx:pt idx="207">0.042736776365164299</cx:pt>
          <cx:pt idx="208">0.060771416474201499</cx:pt>
          <cx:pt idx="209">0.060544811229409599</cx:pt>
          <cx:pt idx="210">0.033683537287493202</cx:pt>
          <cx:pt idx="211">0.055551061042542503</cx:pt>
          <cx:pt idx="212">0.028360223697824399</cx:pt>
          <cx:pt idx="213">0.021635267325548099</cx:pt>
          <cx:pt idx="214">0.054972097835609003</cx:pt>
          <cx:pt idx="215">0.089347368485138703</cx:pt>
          <cx:pt idx="216">0.0077698031378121701</cx:pt>
          <cx:pt idx="217">0.012118380097383899</cx:pt>
          <cx:pt idx="218">0.0136210912448029</cx:pt>
          <cx:pt idx="219">-0.018215274697243499</cx:pt>
          <cx:pt idx="220">-0.0143198726312366</cx:pt>
          <cx:pt idx="221">-0.0123813221997639</cx:pt>
          <cx:pt idx="222">-0.00120229197741505</cx:pt>
          <cx:pt idx="223">9.8269025747618004e-05</cx:pt>
          <cx:pt idx="224">-0.00044649077257371601</cx:pt>
          <cx:pt idx="225">0.000144102020710622</cx:pt>
          <cx:pt idx="226">0.00028804182724565197</cx:pt>
          <cx:pt idx="227">-0.0061142149141197102</cx:pt>
          <cx:pt idx="228">0.00419871662753637</cx:pt>
          <cx:pt idx="229">-0.013355800484013299</cx:pt>
          <cx:pt idx="230">-0.034888910034823001</cx:pt>
          <cx:pt idx="231">0.014067707977935001</cx:pt>
          <cx:pt idx="232">0.042298889499068397</cx:pt>
          <cx:pt idx="233">0.024918731321779901</cx:pt>
          <cx:pt idx="234">0.059204954532541203</cx:pt>
          <cx:pt idx="235">0.038878001775600003</cx:pt>
          <cx:pt idx="236">0.047141449663864798</cx:pt>
          <cx:pt idx="237">0.070967443702199901</cx:pt>
          <cx:pt idx="238">0.12213777123750801</cx:pt>
          <cx:pt idx="239">0.058440346438138703</cx:pt>
          <cx:pt idx="240">0.031882926090974303</cx:pt>
          <cx:pt idx="241">0.031360026711378997</cx:pt>
          <cx:pt idx="242">0.039674075144476198</cx:pt>
          <cx:pt idx="243">0.081872336705108295</cx:pt>
          <cx:pt idx="244">0.0139059925603238</cx:pt>
          <cx:pt idx="245">-0.0124510694882749</cx:pt>
          <cx:pt idx="246">0.017948246995773</cx:pt>
          <cx:pt idx="247">0.0098233700754454204</cx:pt>
          <cx:pt idx="248">-0.013562149567390601</cx:pt>
          <cx:pt idx="249">-0.0068046356559212104</cx:pt>
          <cx:pt idx="250">0.00057353938212201499</cx:pt>
          <cx:pt idx="251">-0.00033039873496565998</cx:pt>
          <cx:pt idx="252">2.3691742248102402e-06</cx:pt>
          <cx:pt idx="253">0.00031989446079327798</cx:pt>
          <cx:pt idx="254">-0.00360827021407386</cx:pt>
          <cx:pt idx="255">-0.0105221041668314</cx:pt>
          <cx:pt idx="256">0.028606023465268901</cx:pt>
          <cx:pt idx="257">0.059778001049987199</cx:pt>
          <cx:pt idx="258">0.00353247544793281</cx:pt>
          <cx:pt idx="259">0.043515401773471803</cx:pt>
          <cx:pt idx="260">0.025548708563684699</cx:pt>
          <cx:pt idx="261">-0.021494708564520602</cx:pt>
          <cx:pt idx="262">0.023851829637482801</cx:pt>
          <cx:pt idx="263">-0.00977487504161134</cx:pt>
          <cx:pt idx="264">0.018701595924930401</cx:pt>
          <cx:pt idx="265">-0.052632564481252697</cx:pt>
          <cx:pt idx="266">-0.077913665618684305</cx:pt>
          <cx:pt idx="267">-0.058127398515779097</cx:pt>
          <cx:pt idx="268">-0.032712089152485503</cx:pt>
          <cx:pt idx="269">-0.017644360847431401</cx:pt>
          <cx:pt idx="270">0.0091900726178475497</cx:pt>
          <cx:pt idx="271">0.031777753007847298</cx:pt>
          <cx:pt idx="272">-0.020792376877959099</cx:pt>
          <cx:pt idx="273">-0.039500644761779898</cx:pt>
          <cx:pt idx="274">0.0084637530807615095</cx:pt>
          <cx:pt idx="275">0.011061208438808199</cx:pt>
          <cx:pt idx="276">-0.0095514871895678501</cx:pt>
          <cx:pt idx="277">-0.0027914848025040601</cx:pt>
          <cx:pt idx="278">0.0022347264674004801</cx:pt>
          <cx:pt idx="279">-0.000116654110437551</cx:pt>
          <cx:pt idx="280">0.00039389069517030602</cx:pt>
          <cx:pt idx="281">0.00063554023264627505</cx:pt>
          <cx:pt idx="282">-0.000100070957359623</cx:pt>
          <cx:pt idx="283">-0.0018900267642383299</cx:pt>
          <cx:pt idx="284">0.0363486697941982</cx:pt>
          <cx:pt idx="285">0.067217116227574494</cx:pt>
          <cx:pt idx="286">0.057177961215336602</cx:pt>
          <cx:pt idx="287">0.039539276849865898</cx:pt>
          <cx:pt idx="288">0.048487440002414499</cx:pt>
          <cx:pt idx="289">-0.027570610797429802</cx:pt>
          <cx:pt idx="290">0.000799035379152021</cx:pt>
          <cx:pt idx="291">-0.0019340090407620599</cx:pt>
          <cx:pt idx="292">-0.0859688657429106</cx:pt>
          <cx:pt idx="293">-0.21428543935559599</cx:pt>
          <cx:pt idx="294">-0.25310120151938997</cx:pt>
          <cx:pt idx="295">-0.121223459727197</cx:pt>
          <cx:pt idx="296">-0.032688917095008103</cx:pt>
          <cx:pt idx="297">0.0125062034957705</cx:pt>
          <cx:pt idx="298">-0.0060787568108394297</cx:pt>
          <cx:pt idx="299">0.046183280442192602</cx:pt>
          <cx:pt idx="300">-0.039832280880178698</cx:pt>
          <cx:pt idx="301">-0.034670448365818202</cx:pt>
          <cx:pt idx="302">-0.016426501183959399</cx:pt>
          <cx:pt idx="303">-0.0067323870107464301</cx:pt>
          <cx:pt idx="304">-0.00168752363945844</cx:pt>
          <cx:pt idx="305">-0.0079362781916864598</cx:pt>
          <cx:pt idx="306">-0.0040162772272225502</cx:pt>
          <cx:pt idx="307">0.00032676219236833797</cx:pt>
          <cx:pt idx="308">-0.000615248896911895</cx:pt>
          <cx:pt idx="309">-7.3616524534762096e-05</cx:pt>
          <cx:pt idx="310">0.0021079087716952402</cx:pt>
          <cx:pt idx="311">0.0053443628132530596</cx:pt>
          <cx:pt idx="312">0.028544090309978499</cx:pt>
          <cx:pt idx="313">0.059037211974864903</cx:pt>
          <cx:pt idx="314">0.061701885282616997</cx:pt>
          <cx:pt idx="315">0.053791496611916498</cx:pt>
          <cx:pt idx="316">0.045608466144811899</cx:pt>
          <cx:pt idx="317">0.00254794099591298</cx:pt>
          <cx:pt idx="318">0.03827232827365</cx:pt>
          <cx:pt idx="319">0.058144518982078897</cx:pt>
          <cx:pt idx="320">-0.083519684508441897</cx:pt>
          <cx:pt idx="321">-0.25136574272914503</cx:pt>
          <cx:pt idx="322">-0.17519563379420899</cx:pt>
          <cx:pt idx="323">-0.082750158214975805</cx:pt>
          <cx:pt idx="324">-0.018453417724645899</cx:pt>
          <cx:pt idx="325">-0.0039374866426596404</cx:pt>
          <cx:pt idx="326">-0.023119397580643301</cx:pt>
          <cx:pt idx="327">0.035867816530542398</cx:pt>
          <cx:pt idx="328">-0.032880871835144002</cx:pt>
          <cx:pt idx="329">-0.0433842832716805</cx:pt>
          <cx:pt idx="330">-0.0410963988731382</cx:pt>
          <cx:pt idx="331">-0.021442058700956401</cx:pt>
          <cx:pt idx="332">-0.0064239827244049197</cx:pt>
          <cx:pt idx="333">-0.0031377612591476198</cx:pt>
          <cx:pt idx="334">-0.00491720401953468</cx:pt>
          <cx:pt idx="335">1.14307008136708e-05</cx:pt>
          <cx:pt idx="336">-2.49466625643373e-06</cx:pt>
          <cx:pt idx="337">0.00051159105792969103</cx:pt>
          <cx:pt idx="338">0.00049748587120621805</cx:pt>
          <cx:pt idx="339">0.00207140543542758</cx:pt>
          <cx:pt idx="340">0.0194273962496152</cx:pt>
          <cx:pt idx="341">0.024483727443566</cx:pt>
          <cx:pt idx="342">0.016502757188455099</cx:pt>
          <cx:pt idx="343">0.051765705178779903</cx:pt>
          <cx:pt idx="344">0.028101871381573999</cx:pt>
          <cx:pt idx="345">0.015987552684957301</cx:pt>
          <cx:pt idx="346">0.031450133464846999</cx:pt>
          <cx:pt idx="347">-0.042548580091285503</cx:pt>
          <cx:pt idx="348">-0.16059407565733799</cx:pt>
          <cx:pt idx="349">-0.22274970500868199</cx:pt>
          <cx:pt idx="350">-0.123587862488544</cx:pt>
          <cx:pt idx="351">-0.038716940304976098</cx:pt>
          <cx:pt idx="352">0.032486430527804998</cx:pt>
          <cx:pt idx="353">-0.010937025664219399</cx:pt>
          <cx:pt idx="354">-0.083439557197099307</cx:pt>
          <cx:pt idx="355">-0.047309433712520499</cx:pt>
          <cx:pt idx="356">-0.051027273375320703</cx:pt>
          <cx:pt idx="357">-0.044597025099887999</cx:pt>
          <cx:pt idx="358">-0.064714516175158596</cx:pt>
          <cx:pt idx="359">-0.038055893295122399</cx:pt>
          <cx:pt idx="360">-0.0052400587597933503</cx:pt>
          <cx:pt idx="361">0.0055091021675018103</cx:pt>
          <cx:pt idx="362">0.0019316667623149499</cx:pt>
          <cx:pt idx="363">-0.00011851562460995</cx:pt>
          <cx:pt idx="364">-0.000141595581436463</cx:pt>
          <cx:pt idx="365">0.00032124985130946299</cx:pt>
          <cx:pt idx="366">0.00098813847147408694</cx:pt>
          <cx:pt idx="367">0.00092179601003959904</cx:pt>
          <cx:pt idx="368">-0.010166303707360699</cx:pt>
          <cx:pt idx="369">-0.018630490299035699</cx:pt>
          <cx:pt idx="370">0.0104613526730404</cx:pt>
          <cx:pt idx="371">0.0249541765341731</cx:pt>
          <cx:pt idx="372">0.0059923184865151103</cx:pt>
          <cx:pt idx="373">0.017971241227411401</cx:pt>
          <cx:pt idx="374">-0.049756027430669703</cx:pt>
          <cx:pt idx="375">-0.124099453239472</cx:pt>
          <cx:pt idx="376">-0.21371287489040899</cx:pt>
          <cx:pt idx="377">-0.160357901831328</cx:pt>
          <cx:pt idx="378">-0.088489871197163894</cx:pt>
          <cx:pt idx="379">-0.042635912274780599</cx:pt>
          <cx:pt idx="380">-0.026561033598304199</cx:pt>
          <cx:pt idx="381">-0.030049583923720799</cx:pt>
          <cx:pt idx="382">-0.079846950417045107</cx:pt>
          <cx:pt idx="383">-0.055136155153152601</cx:pt>
          <cx:pt idx="384">-0.058154702489877502</cx:pt>
          <cx:pt idx="385">-0.046329608324741499</cx:pt>
          <cx:pt idx="386">-0.050885858282310903</cx:pt>
          <cx:pt idx="387">-0.0496512927395504</cx:pt>
          <cx:pt idx="388">-0.0151610813265336</cx:pt>
          <cx:pt idx="389">0.0050383256444253696</cx:pt>
          <cx:pt idx="390">0.0030521989319701099</cx:pt>
          <cx:pt idx="391">-0.00059743748131423297</cx:pt>
          <cx:pt idx="392">0.000654337813392684</cx:pt>
          <cx:pt idx="393">-0.00054019982561304895</cx:pt>
          <cx:pt idx="394">0.00130008435974739</cx:pt>
          <cx:pt idx="395">-0.00169696639842023</cx:pt>
          <cx:pt idx="396">-0.029813322930019402</cx:pt>
          <cx:pt idx="397">-0.053375371063283099</cx:pt>
          <cx:pt idx="398">-0.014546161975864599</cx:pt>
          <cx:pt idx="399">-0.0013916841460624801</cx:pt>
          <cx:pt idx="400">-0.033534564720552502</cx:pt>
          <cx:pt idx="401">-0.020368046856286799</cx:pt>
          <cx:pt idx="402">-0.095834838739827399</cx:pt>
          <cx:pt idx="403">-0.158863577040811</cx:pt>
          <cx:pt idx="404">-0.182318742605422</cx:pt>
          <cx:pt idx="405">-0.15602954513363301</cx:pt>
          <cx:pt idx="406">-0.105119731829987</cx:pt>
          <cx:pt idx="407">-0.028794396330663601</cx:pt>
          <cx:pt idx="408">-0.036551905707112697</cx:pt>
          <cx:pt idx="409">-0.042942677302517301</cx:pt>
          <cx:pt idx="410">-0.041663574091638199</cx:pt>
          <cx:pt idx="411">-0.047330137306606797</cx:pt>
          <cx:pt idx="412">-0.094782994415028604</cx:pt>
          <cx:pt idx="413">-0.0405365485163749</cx:pt>
          <cx:pt idx="414">-0.046527494052098099</cx:pt>
          <cx:pt idx="415">-0.062221351441961198</cx:pt>
          <cx:pt idx="416">-0.022892374424002899</cx:pt>
          <cx:pt idx="417">0.00282285315577612</cx:pt>
          <cx:pt idx="418">0.00268169924880966</cx:pt>
          <cx:pt idx="419">-0.00056521326857902096</cx:pt>
          <cx:pt idx="420">-0.00039160725177385001</cx:pt>
          <cx:pt idx="421">-0.00056785178974903296</cx:pt>
          <cx:pt idx="422">-0.00126813454331002</cx:pt>
          <cx:pt idx="423">-0.00449229584288925</cx:pt>
          <cx:pt idx="424">-0.026894449992904901</cx:pt>
          <cx:pt idx="425">-0.0531102940754467</cx:pt>
          <cx:pt idx="426">-0.044465850801138698</cx:pt>
          <cx:pt idx="427">-0.052774150057948097</cx:pt>
          <cx:pt idx="428">-0.049414478067664303</cx:pt>
          <cx:pt idx="429">-0.072576491657897396</cx:pt>
          <cx:pt idx="430">-0.13248314738872899</cx:pt>
          <cx:pt idx="431">-0.17582004035756499</cx:pt>
          <cx:pt idx="432">-0.13912413425442099</cx:pt>
          <cx:pt idx="433">-0.13408526337645901</cx:pt>
          <cx:pt idx="434">-0.0878044841977456</cx:pt>
          <cx:pt idx="435">-0.044887534133094799</cx:pt>
          <cx:pt idx="436">-0.0290305551171346</cx:pt>
          <cx:pt idx="437">-0.059696247143244903</cx:pt>
          <cx:pt idx="438">-0.057288290710976103</cx:pt>
          <cx:pt idx="439">-0.071713219277419998</cx:pt>
          <cx:pt idx="440">-0.084264244551748801</cx:pt>
          <cx:pt idx="441">-0.053688088944032299</cx:pt>
          <cx:pt idx="442">-0.065714592235252098</cx:pt>
          <cx:pt idx="443">-0.0642159691216726</cx:pt>
          <cx:pt idx="444">-0.018718605181844601</cx:pt>
          <cx:pt idx="445">0.00370017926698165</cx:pt>
          <cx:pt idx="446">0.0040296656327710404</cx:pt>
          <cx:pt idx="447">0.0018639770028471699</cx:pt>
          <cx:pt idx="448">0.00016293824331210999</cx:pt>
          <cx:pt idx="449">-0.000289665681377846</cx:pt>
          <cx:pt idx="450">-0.00166848000212671</cx:pt>
          <cx:pt idx="451">-0.00050112879340015405</cx:pt>
          <cx:pt idx="452">-0.022650924300722099</cx:pt>
          <cx:pt idx="453">-0.038409164472648402</cx:pt>
          <cx:pt idx="454">-0.042138940186051597</cx:pt>
          <cx:pt idx="455">-0.093664460940059105</cx:pt>
          <cx:pt idx="456">-0.093188300625302894</cx:pt>
          <cx:pt idx="457">-0.121238767766463</cx:pt>
          <cx:pt idx="458">-0.13224848143315099</cx:pt>
          <cx:pt idx="459">-0.11024043915927501</cx:pt>
          <cx:pt idx="460">-0.093409021116235696</cx:pt>
          <cx:pt idx="461">-0.069326918517455302</cx:pt>
          <cx:pt idx="462">-0.015386488392378101</cx:pt>
          <cx:pt idx="463">-0.015636968380756001</cx:pt>
          <cx:pt idx="464">0.031878287100673003</cx:pt>
          <cx:pt idx="465">-0.0086386722451962401</cx:pt>
          <cx:pt idx="466">-0.0600788556365262</cx:pt>
          <cx:pt idx="467">-0.0298150885726387</cx:pt>
          <cx:pt idx="468">-0.088072918048932095</cx:pt>
          <cx:pt idx="469">-0.059261673951127698</cx:pt>
          <cx:pt idx="470">-0.054391874449078302</cx:pt>
          <cx:pt idx="471">-0.035676702679515102</cx:pt>
          <cx:pt idx="472">-0.0114825445364546</cx:pt>
          <cx:pt idx="473">0.012410527927705899</cx:pt>
          <cx:pt idx="474">0.00913227927312181</cx:pt>
          <cx:pt idx="475">0.0027597820892813298</cx:pt>
          <cx:pt idx="476">-0.00035666698021686298</cx:pt>
          <cx:pt idx="477">0.00012683928392807201</cx:pt>
          <cx:pt idx="478">-0.00115257081802913</cx:pt>
          <cx:pt idx="479">0.00124141018242076</cx:pt>
          <cx:pt idx="480">-0.0165217966084183</cx:pt>
          <cx:pt idx="481">-0.042404471091785301</cx:pt>
          <cx:pt idx="482">-0.066716646358598697</cx:pt>
          <cx:pt idx="483">-0.10630373523988999</cx:pt>
          <cx:pt idx="484">-0.086982971251158003</cx:pt>
          <cx:pt idx="485">-0.075194694365836506</cx:pt>
          <cx:pt idx="486">-0.063964304709431097</cx:pt>
          <cx:pt idx="487">-0.066105586776419603</cx:pt>
          <cx:pt idx="488">-0.065293675334818904</cx:pt>
          <cx:pt idx="489">-0.0098073659799779497</cx:pt>
          <cx:pt idx="490">0.055335631757888103</cx:pt>
          <cx:pt idx="491">0.060486373494938503</cx:pt>
          <cx:pt idx="492">0.054216435003338698</cx:pt>
          <cx:pt idx="493">0.0192345297710717</cx:pt>
          <cx:pt idx="494">0.0140760487793047</cx:pt>
          <cx:pt idx="495">0.0194016165090681</cx:pt>
          <cx:pt idx="496">-0.057162218035021702</cx:pt>
          <cx:pt idx="497">-0.038705408063290397</cx:pt>
          <cx:pt idx="498">-0.036342632571659698</cx:pt>
          <cx:pt idx="499">-0.0267362087583514</cx:pt>
          <cx:pt idx="500">0.0022456175304671399</cx:pt>
          <cx:pt idx="501">0.018565972005031201</cx:pt>
          <cx:pt idx="502">0.0048397357178565602</cx:pt>
          <cx:pt idx="503">-6.3427447283576604e-06</cx:pt>
          <cx:pt idx="504">0.00064387682852709203</cx:pt>
          <cx:pt idx="505">0.0010252224914615801</cx:pt>
          <cx:pt idx="506">-0.0017758237543580499</cx:pt>
          <cx:pt idx="507">0.0056458622499004404</cx:pt>
          <cx:pt idx="508">-0.022440010484099202</cx:pt>
          <cx:pt idx="509">-0.049740199845632202</cx:pt>
          <cx:pt idx="510">-0.0725799459288584</cx:pt>
          <cx:pt idx="511">-0.092528346560894398</cx:pt>
          <cx:pt idx="512">-0.080514854464942401</cx:pt>
          <cx:pt idx="513">-0.038729917740561198</cx:pt>
          <cx:pt idx="514">-0.0046501244107360496</cx:pt>
          <cx:pt idx="515">-0.032616444060954597</cx:pt>
          <cx:pt idx="516">-0.036860474074763797</cx:pt>
          <cx:pt idx="517">-0.00380855180569626</cx:pt>
          <cx:pt idx="518">0.038243215270602003</cx:pt>
          <cx:pt idx="519">0.059320591043841298</cx:pt>
          <cx:pt idx="520">0.014028404370290799</cx:pt>
          <cx:pt idx="521">-0.0094109679988227894</cx:pt>
          <cx:pt idx="522">0.024087176744239401</cx:pt>
          <cx:pt idx="523">-0.028719249450304501</cx:pt>
          <cx:pt idx="524">-0.061928693166797402</cx:pt>
          <cx:pt idx="525">-0.036839501447747801</cx:pt>
          <cx:pt idx="526">-0.0153784557597449</cx:pt>
          <cx:pt idx="527">0.0144037702081621</cx:pt>
          <cx:pt idx="528">0.023175744899924501</cx:pt>
          <cx:pt idx="529">0.014160769392185</cx:pt>
          <cx:pt idx="530">0.0035245007359223199</cx:pt>
          <cx:pt idx="531">0.00032719561861352901</cx:pt>
          <cx:pt idx="532">-0.00016852171526755499</cx:pt>
          <cx:pt idx="533">-0.00034701484201757799</cx:pt>
          <cx:pt idx="534">-0.00096396234031395395</cx:pt>
          <cx:pt idx="535">-0.00067969556008893998</cx:pt>
          <cx:pt idx="536">-0.0297669585368978</cx:pt>
          <cx:pt idx="537">-0.079970418517997299</cx:pt>
          <cx:pt idx="538">-0.081985578859316496</cx:pt>
          <cx:pt idx="539">-0.075734993689518401</cx:pt>
          <cx:pt idx="540">-0.062428164230674599</cx:pt>
          <cx:pt idx="541">-0.029100523435947</cx:pt>
          <cx:pt idx="542">-0.0076459880813974203</cx:pt>
          <cx:pt idx="543">0.0076976534770512601</cx:pt>
          <cx:pt idx="544">-0.020186209991546501</cx:pt>
          <cx:pt idx="545">0.0105042426935849</cx:pt>
          <cx:pt idx="546">0.038969519087378703</cx:pt>
          <cx:pt idx="547">0.060638400615671002</cx:pt>
          <cx:pt idx="548">0.013025806812712201</cx:pt>
          <cx:pt idx="549">0.020420457669217001</cx:pt>
          <cx:pt idx="550">0.0139020644607919</cx:pt>
          <cx:pt idx="551">0.0056536294018335901</cx:pt>
          <cx:pt idx="552">-0.020896477311716798</cx:pt>
          <cx:pt idx="553">-0.0073626753871962099</cx:pt>
          <cx:pt idx="554">0.0041359075446574202</cx:pt>
          <cx:pt idx="555">0.042330540830489399</cx:pt>
          <cx:pt idx="556">0.0144696634880197</cx:pt>
          <cx:pt idx="557">0.0107886628278967</cx:pt>
          <cx:pt idx="558">0.00281182830832268</cx:pt>
          <cx:pt idx="559">-3.0321757932721501e-05</cx:pt>
          <cx:pt idx="560">0.00037368974898987399</cx:pt>
          <cx:pt idx="561">-0.00093749078538267602</cx:pt>
          <cx:pt idx="562">0.00117831587165552</cx:pt>
          <cx:pt idx="563">0.0095028705243096895</cx:pt>
          <cx:pt idx="564">-0.0086116978311594709</cx:pt>
          <cx:pt idx="565">-0.0554659547804622</cx:pt>
          <cx:pt idx="566">-0.035893344181954098</cx:pt>
          <cx:pt idx="567">-0.0620475707244404</cx:pt>
          <cx:pt idx="568">-0.061110565526664003</cx:pt>
          <cx:pt idx="569">-0.0166970726511344</cx:pt>
          <cx:pt idx="570">0.055727598753918098</cx:pt>
          <cx:pt idx="571">0.095197335046086795</cx:pt>
          <cx:pt idx="572">0.0905723608277995</cx:pt>
          <cx:pt idx="573">0.0339217531310365</cx:pt>
          <cx:pt idx="574">0.070834688182801905</cx:pt>
          <cx:pt idx="575">0.059449693562791901</cx:pt>
          <cx:pt idx="576">0.033787235603002098</cx:pt>
          <cx:pt idx="577">0.062016061910335603</cx:pt>
          <cx:pt idx="578">0.043418461274828402</cx:pt>
          <cx:pt idx="579">0.043178924958389001</cx:pt>
          <cx:pt idx="580">0.0449444691309029</cx:pt>
          <cx:pt idx="581">0.036755157650412901</cx:pt>
          <cx:pt idx="582">0.030858279868400802</cx:pt>
          <cx:pt idx="583">0.051426716420211703</cx:pt>
          <cx:pt idx="584">0.0227457309547625</cx:pt>
          <cx:pt idx="585">0.0081662070626066004</cx:pt>
          <cx:pt idx="586">0.0020986226172861199</cx:pt>
          <cx:pt idx="587">0.00028557902223638298</cx:pt>
          <cx:pt idx="588">2.1214738799978599e-05</cx:pt>
          <cx:pt idx="589">-8.2043494661086195e-05</cx:pt>
          <cx:pt idx="590">0.0048365335146096002</cx:pt>
          <cx:pt idx="591">0.0071198355376941597</cx:pt>
          <cx:pt idx="592">-0.0021259838287949299</cx:pt>
          <cx:pt idx="593">-0.011340376378172</cx:pt>
          <cx:pt idx="594">-0.013754174833679401</cx:pt>
          <cx:pt idx="595">-0.043726656017668397</cx:pt>
          <cx:pt idx="596">-0.041126394997744099</cx:pt>
          <cx:pt idx="597">0.00089134951864839598</cx:pt>
          <cx:pt idx="598">0.075672024759737</cx:pt>
          <cx:pt idx="599">0.055218823986498501</cx:pt>
          <cx:pt idx="600">0.020730298715392101</cx:pt>
          <cx:pt idx="601">0.058180818042493698</cx:pt>
          <cx:pt idx="602">0.060000323246755298</cx:pt>
          <cx:pt idx="603">0.054285874550535997</cx:pt>
          <cx:pt idx="604">0.039964637423185803</cx:pt>
          <cx:pt idx="605">0.078046167177684395</cx:pt>
          <cx:pt idx="606">0.088099410524518598</cx:pt>
          <cx:pt idx="607">0.062745812459171796</cx:pt>
          <cx:pt idx="608">0.040879525247298903</cx:pt>
          <cx:pt idx="609">0.036682086880524503</cx:pt>
          <cx:pt idx="610">0.040645100938833903</cx:pt>
          <cx:pt idx="611">0.050356527941099599</cx:pt>
          <cx:pt idx="612">0.0230147610339047</cx:pt>
          <cx:pt idx="613">0.0126190751150475</cx:pt>
          <cx:pt idx="614">0.00034308727956996402</cx:pt>
          <cx:pt idx="615">0.00026975519955891398</cx:pt>
          <cx:pt idx="616">-2.53605182076192e-06</cx:pt>
          <cx:pt idx="617">-0.00012315175653463401</cx:pt>
          <cx:pt idx="618">0.0048170017253325202</cx:pt>
          <cx:pt idx="619">-0.00148998838870726</cx:pt>
          <cx:pt idx="620">0.0027023662245132499</cx:pt>
          <cx:pt idx="621">0.017722585389326698</cx:pt>
          <cx:pt idx="622">0.028941429883051501</cx:pt>
          <cx:pt idx="623">0.051333794269920199</cx:pt>
          <cx:pt idx="624">0.056642583292533397</cx:pt>
          <cx:pt idx="625">0.062585945105877699</cx:pt>
          <cx:pt idx="626">0.028806152597911899</cx:pt>
          <cx:pt idx="627">0.032628985767101402</cx:pt>
          <cx:pt idx="628">-0.018050222870235</cx:pt>
          <cx:pt idx="629">0.0266274617232789</cx:pt>
          <cx:pt idx="630">0.068892460624634597</cx:pt>
          <cx:pt idx="631">0.0033850999856723601</cx:pt>
          <cx:pt idx="632">-0.0075182086905816103</cx:pt>
          <cx:pt idx="633">0.048159162407032101</cx:pt>
          <cx:pt idx="634">0.054033138623290497</cx:pt>
          <cx:pt idx="635">0.037961627393208998</cx:pt>
          <cx:pt idx="636">0.011991516707254299</cx:pt>
          <cx:pt idx="637">0.031427309300727499</cx:pt>
          <cx:pt idx="638">0.0307538588390662</cx:pt>
          <cx:pt idx="639">0.035553383179189102</cx:pt>
          <cx:pt idx="640">0.017366742983459901</cx:pt>
          <cx:pt idx="641">0.0081953935433699797</cx:pt>
          <cx:pt idx="642">-0.00026982958940463103</cx:pt>
          <cx:pt idx="643">0.00039449488457669001</cx:pt>
          <cx:pt idx="644">-5.7539467930396402e-05</cx:pt>
          <cx:pt idx="645">5.8175884132321701e-05</cx:pt>
          <cx:pt idx="646">0.00064286558047772205</cx:pt>
          <cx:pt idx="647">-0.0086168061180693107</cx:pt>
          <cx:pt idx="648">-0.017161274078275401</cx:pt>
          <cx:pt idx="649">-0.0056952632458514797</cx:pt>
          <cx:pt idx="650">0.0110065751267042</cx:pt>
          <cx:pt idx="651">0.040886939268539799</cx:pt>
          <cx:pt idx="652">0.0494658960679022</cx:pt>
          <cx:pt idx="653">0.062633044854121397</cx:pt>
          <cx:pt idx="654">0.0121388381380891</cx:pt>
          <cx:pt idx="655">0.0038423355949913302</cx:pt>
          <cx:pt idx="656">-0.0105841518585938</cx:pt>
          <cx:pt idx="657">0.038497597693207097</cx:pt>
          <cx:pt idx="658">0.0090659137474350202</cx:pt>
          <cx:pt idx="659">0.013764326846080701</cx:pt>
          <cx:pt idx="660">0.022562495903060101</cx:pt>
          <cx:pt idx="661">0.0142814141138551</cx:pt>
          <cx:pt idx="662">0.049401223665018201</cx:pt>
          <cx:pt idx="663">0.076066203741097502</cx:pt>
          <cx:pt idx="664">0.0206553245659329</cx:pt>
          <cx:pt idx="665">0.033457450807707401</cx:pt>
          <cx:pt idx="666">0.0351427115550084</cx:pt>
          <cx:pt idx="667">0.0325353074218694</cx:pt>
          <cx:pt idx="668">0.0098508096762189995</cx:pt>
          <cx:pt idx="669">0.0040831479782886303</cx:pt>
          <cx:pt idx="670">6.0243551283912298e-05</cx:pt>
          <cx:pt idx="671">-0.00068805016872148996</cx:pt>
          <cx:pt idx="672">0.00049160128568588699</cx:pt>
          <cx:pt idx="673">-0.000837814087620103</cx:pt>
          <cx:pt idx="674">-0.00076436336545758596</cx:pt>
          <cx:pt idx="675">-0.0064083387216253597</cx:pt>
          <cx:pt idx="676">-0.0041967116554207503</cx:pt>
          <cx:pt idx="677">0.0030728678394431799</cx:pt>
          <cx:pt idx="678">-0.020443925400201499</cx:pt>
          <cx:pt idx="679">-0.049556338319743397</cx:pt>
          <cx:pt idx="680">-0.0125802186691305</cx:pt>
          <cx:pt idx="681">-0.0012262101188807301</cx:pt>
          <cx:pt idx="682">-0.024508287639442201</cx:pt>
          <cx:pt idx="683">-0.0020808932225546699</cx:pt>
          <cx:pt idx="684">0.0016337668216184599</cx:pt>
          <cx:pt idx="685">-0.0133023825624478</cx:pt>
          <cx:pt idx="686">-0.013246546776233201</cx:pt>
          <cx:pt idx="687">0.0121897972200241</cx:pt>
          <cx:pt idx="688">-0.027918641486505601</cx:pt>
          <cx:pt idx="689">0.032184347851918899</cx:pt>
          <cx:pt idx="690">0.054680397973279303</cx:pt>
          <cx:pt idx="691">0.060889387232563701</cx:pt>
          <cx:pt idx="692">0.0164909575030073</cx:pt>
          <cx:pt idx="693">0.021122775192438201</cx:pt>
          <cx:pt idx="694">0.016409305321446799</cx:pt>
          <cx:pt idx="695">0.014928407656103201</cx:pt>
          <cx:pt idx="696">0.013497325543387799</cx:pt>
          <cx:pt idx="697">0.0029177742073648598</cx:pt>
          <cx:pt idx="698">0.00030637086798982198</cx:pt>
          <cx:pt idx="699">6.4291909953281601e-05</cx:pt>
          <cx:pt idx="700">-0.00042919853383804099</cx:pt>
          <cx:pt idx="701">-0.00081210089726477198</cx:pt>
          <cx:pt idx="702">-8.2034322377410405e-05</cx:pt>
          <cx:pt idx="703">-0.00047814307707802999</cx:pt>
          <cx:pt idx="704">-0.00458958479167917</cx:pt>
          <cx:pt idx="705">-0.0185121392419344</cx:pt>
          <cx:pt idx="706">-0.018744593916104401</cx:pt>
          <cx:pt idx="707">0.00032274890228527003</cx:pt>
          <cx:pt idx="708">0.024915071142404599</cx:pt>
          <cx:pt idx="709">0.0178230944139664</cx:pt>
          <cx:pt idx="710">-0.0030237683251667698</cx:pt>
          <cx:pt idx="711">0.0039981094663770096</cx:pt>
          <cx:pt idx="712">0.0099087104929698293</cx:pt>
          <cx:pt idx="713">-0.017784268954623501</cx:pt>
          <cx:pt idx="714">0.0256253591552521</cx:pt>
          <cx:pt idx="715">-0.000124139503471209</cx:pt>
          <cx:pt idx="716">0.0167265676614505</cx:pt>
          <cx:pt idx="717">0.0219090967584771</cx:pt>
          <cx:pt idx="718">0.027626964089678602</cx:pt>
          <cx:pt idx="719">0.017712442646577599</cx:pt>
          <cx:pt idx="720">0.004153350344388</cx:pt>
          <cx:pt idx="721">-0.000564222607754948</cx:pt>
          <cx:pt idx="722">-0.0055932642068416902</cx:pt>
          <cx:pt idx="723">-0.0020912300142133999</cx:pt>
          <cx:pt idx="724">-0.000230740597775707</cx:pt>
          <cx:pt idx="725">0.000111197928002154</cx:pt>
          <cx:pt idx="726">0.00078355110321904503</cx:pt>
          <cx:pt idx="727">0.00071383430289401304</cx:pt>
          <cx:pt idx="728">-0.00026455113255277097</cx:pt>
          <cx:pt idx="729">-0.00055650785807183801</cx:pt>
          <cx:pt idx="730">-0.000258713368124735</cx:pt>
          <cx:pt idx="731">-4.8667475692649002e-05</cx:pt>
          <cx:pt idx="732">-0.0043856749186141301</cx:pt>
          <cx:pt idx="733">-0.018684780623258301</cx:pt>
          <cx:pt idx="734">-0.017999237324852001</cx:pt>
          <cx:pt idx="735">0.00339115520070115</cx:pt>
          <cx:pt idx="736">0.013687609756793799</cx:pt>
          <cx:pt idx="737">0.0050306771526908798</cx:pt>
          <cx:pt idx="738">-0.00983901855718264</cx:pt>
          <cx:pt idx="739">-0.0173070472593055</cx:pt>
          <cx:pt idx="740">0.0029389140384957699</cx:pt>
          <cx:pt idx="741">0.017334481840427698</cx:pt>
          <cx:pt idx="742">0.0179501248597277</cx:pt>
          <cx:pt idx="743">0.0018962844333006599</cx:pt>
          <cx:pt idx="744">0.011775475674707599</cx:pt>
          <cx:pt idx="745">0.0040025110960287998</cx:pt>
          <cx:pt idx="746">0.0172860528478457</cx:pt>
          <cx:pt idx="747">0.016429159324815701</cx:pt>
          <cx:pt idx="748">0.0050117051526247097</cx:pt>
          <cx:pt idx="749">0.00048905930442548603</cx:pt>
          <cx:pt idx="750">0.00042785536640750101</cx:pt>
          <cx:pt idx="751">-9.6336747821246097e-05</cx:pt>
          <cx:pt idx="752">-0.00027612613066180301</cx:pt>
          <cx:pt idx="753">0.00018228253648479699</cx:pt>
          <cx:pt idx="754">-0.00012848300928334101</cx:pt>
          <cx:pt idx="755">0.000162226265898598</cx:pt>
          <cx:pt idx="756">-0.00049462262242912095</cx:pt>
          <cx:pt idx="757">-0.00043515590640742303</cx:pt>
          <cx:pt idx="758">0.000222155013834272</cx:pt>
          <cx:pt idx="759">0.00090637602158635398</cx:pt>
          <cx:pt idx="760">0.00037774255268305598</cx:pt>
          <cx:pt idx="761">-0.00026651994799234999</cx:pt>
          <cx:pt idx="762">0.0017071622271669299</cx:pt>
          <cx:pt idx="763">0.0010441639430570401</cx:pt>
          <cx:pt idx="764">0.0013822412732010199</cx:pt>
          <cx:pt idx="765">0.00139263744154207</cx:pt>
          <cx:pt idx="766">0.00133567563258711</cx:pt>
          <cx:pt idx="767">0.0010065300635468499</cx:pt>
          <cx:pt idx="768">0.0031271025211881899</cx:pt>
          <cx:pt idx="769">0.0023359880685550698</cx:pt>
          <cx:pt idx="770">0.0020880882249282502</cx:pt>
          <cx:pt idx="771">0.0030903418710989</cx:pt>
          <cx:pt idx="772">0.0012583053507900001</cx:pt>
          <cx:pt idx="773">0.00078487634097120895</cx:pt>
          <cx:pt idx="774">0.0011033626956248701</cx:pt>
          <cx:pt idx="775">0.0014681458487389</cx:pt>
          <cx:pt idx="776">-0.00125686963557621</cx:pt>
          <cx:pt idx="777">-0.0012407062766825699</cx:pt>
          <cx:pt idx="778">-0.00046347483334540301</cx:pt>
          <cx:pt idx="779">-0.00073808044639961498</cx:pt>
          <cx:pt idx="780">-0.000101148040834306</cx:pt>
          <cx:pt idx="781">-0.00100545360744234</cx:pt>
          <cx:pt idx="782">6.0057297205688097e-05</cx:pt>
          <cx:pt idx="783">0.00075451108271402099</cx:pt>
        </cx:lvl>
      </cx:numDim>
    </cx:data>
    <cx:data id="12">
      <cx:numDim type="val">
        <cx:f>'001_WA_F - 副本'!$M$1:$M$784</cx:f>
        <cx:lvl ptCount="784" formatCode="G/通用格式">
          <cx:pt idx="0">-0.00028626213177284802</cx:pt>
          <cx:pt idx="1">0.00021084142515453701</cx:pt>
          <cx:pt idx="2">0.00019071596854480501</cx:pt>
          <cx:pt idx="3">-5.1682927079343202e-05</cx:pt>
          <cx:pt idx="4">-0.00031287395019990901</cx:pt>
          <cx:pt idx="5">-0.000196837863421683</cx:pt>
          <cx:pt idx="6">-4.7037852431645402e-05</cx:pt>
          <cx:pt idx="7">0.00026717088745613701</cx:pt>
          <cx:pt idx="8">-0.00038771630403455299</cx:pt>
          <cx:pt idx="9">-0.00039038159637569701</cx:pt>
          <cx:pt idx="10">-0.000646320273708747</cx:pt>
          <cx:pt idx="11">-0.00048400845466288798</cx:pt>
          <cx:pt idx="12">0.00040743014118105997</cx:pt>
          <cx:pt idx="13">-0.00017553826858923</cx:pt>
          <cx:pt idx="14">-0.00014452424644432899</cx:pt>
          <cx:pt idx="15">0.00012276170675860001</cx:pt>
          <cx:pt idx="16">0.00053036682350577897</cx:pt>
          <cx:pt idx="17">-0.00013979403020660601</cx:pt>
          <cx:pt idx="18">-0.00012293989998943001</cx:pt>
          <cx:pt idx="19">0.00108461548590233</cx:pt>
          <cx:pt idx="20">-8.2410538751156906e-05</cx:pt>
          <cx:pt idx="21">0.00013121194506299799</cx:pt>
          <cx:pt idx="22">-0.00056488694637406897</cx:pt>
          <cx:pt idx="23">-0.000755033351507732</cx:pt>
          <cx:pt idx="24">-0.000772590068833382</cx:pt>
          <cx:pt idx="25">4.4033405518386798e-05</cx:pt>
          <cx:pt idx="26">0.00033545033541654599</cx:pt>
          <cx:pt idx="27">-0.00057478709818768097</cx:pt>
          <cx:pt idx="28">-0.00021663520346572001</cx:pt>
          <cx:pt idx="29">0.00013825017320296101</cx:pt>
          <cx:pt idx="30">0.000121028880960061</cx:pt>
          <cx:pt idx="31">-0.000130301121968694</cx:pt>
          <cx:pt idx="32">3.1634538791493099e-05</cx:pt>
          <cx:pt idx="33">-0.000296408263668577</cx:pt>
          <cx:pt idx="34">0.0032822038633990901</cx:pt>
          <cx:pt idx="35">0.0066973859895881104</cx:pt>
          <cx:pt idx="36">0.00592039534523654</cx:pt>
          <cx:pt idx="37">0.0022813306076540098</cx:pt>
          <cx:pt idx="38">0.0028342634882938</cx:pt>
          <cx:pt idx="39">0.0044607665200868604</cx:pt>
          <cx:pt idx="40">0.0051502714946408496</cx:pt>
          <cx:pt idx="41">0.0037511921739815201</cx:pt>
          <cx:pt idx="42">9.0540110943818999e-06</cx:pt>
          <cx:pt idx="43">0.0046721932948242204</cx:pt>
          <cx:pt idx="44">0.0091468296659220905</cx:pt>
          <cx:pt idx="45">0.0051763679001588904</cx:pt>
          <cx:pt idx="46">0.0033172706675209701</cx:pt>
          <cx:pt idx="47">0.00354499691161669</cx:pt>
          <cx:pt idx="48">0.0023342948487097598</cx:pt>
          <cx:pt idx="49">0.0020052021399859202</cx:pt>
          <cx:pt idx="50">0.0016031897970303301</cx:pt>
          <cx:pt idx="51">0.00028875015094044401</cx:pt>
          <cx:pt idx="52">0.000301053789265855</cx:pt>
          <cx:pt idx="53">-0.000275077604010568</cx:pt>
          <cx:pt idx="54">-0.00012884692176304101</cx:pt>
          <cx:pt idx="55">-0.00070330253974860296</cx:pt>
          <cx:pt idx="56">-3.4215558798353798e-05</cx:pt>
          <cx:pt idx="57">0.00028355645396413101</cx:pt>
          <cx:pt idx="58">-0.00037244238194048798</cx:pt>
          <cx:pt idx="59">0.00073901284105922502</cx:pt>
          <cx:pt idx="60">-0.00011021314085522401</cx:pt>
          <cx:pt idx="61">0.000209332479556466</cx:pt>
          <cx:pt idx="62">0.0036165870651138198</cx:pt>
          <cx:pt idx="63">0.0129324417683029</cx:pt>
          <cx:pt idx="64">0.021431245769217001</cx:pt>
          <cx:pt idx="65">0.031466907928144099</cx:pt>
          <cx:pt idx="66">0.041460608185818003</cx:pt>
          <cx:pt idx="67">0.049282759464958199</cx:pt>
          <cx:pt idx="68">0.037973553435393902</cx:pt>
          <cx:pt idx="69">0.00036485840777442802</cx:pt>
          <cx:pt idx="70">0.037915526011876401</cx:pt>
          <cx:pt idx="71">0.042107850010671702</cx:pt>
          <cx:pt idx="72">0.033826488837787903</cx:pt>
          <cx:pt idx="73">0.020138582398381202</cx:pt>
          <cx:pt idx="74">0.0224924502698685</cx:pt>
          <cx:pt idx="75">0.010427624392681301</cx:pt>
          <cx:pt idx="76">0.0154184671159885</cx:pt>
          <cx:pt idx="77">0.0172929706484111</cx:pt>
          <cx:pt idx="78">0.0109778833124561</cx:pt>
          <cx:pt idx="79">0.0027622158516132801</cx:pt>
          <cx:pt idx="80">2.8221338114299399e-05</cx:pt>
          <cx:pt idx="81">-0.00056086957940350301</cx:pt>
          <cx:pt idx="82">0.00039579712713397298</cx:pt>
          <cx:pt idx="83">-0.00048437914087154198</cx:pt>
          <cx:pt idx="84">0.000172768668064577</cx:pt>
          <cx:pt idx="85">-0.00054139188316493605</cx:pt>
          <cx:pt idx="86">-0.0029491270824124902</cx:pt>
          <cx:pt idx="87">0.0012678165274537601</cx:pt>
          <cx:pt idx="88">0.0043170337752102403</cx:pt>
          <cx:pt idx="89">0.0058829922279423101</cx:pt>
          <cx:pt idx="90">0.0130232990810926</cx:pt>
          <cx:pt idx="91">0.0098085538547238605</cx:pt>
          <cx:pt idx="92">0.0235408238601915</cx:pt>
          <cx:pt idx="93">0.068666484294463107</cx:pt>
          <cx:pt idx="94">0.072003529022906396</cx:pt>
          <cx:pt idx="95">0.073486302378801105</cx:pt>
          <cx:pt idx="96">0.049870651354361098</cx:pt>
          <cx:pt idx="97">0.0219104894790173</cx:pt>
          <cx:pt idx="98">-0.016655348163237799</cx:pt>
          <cx:pt idx="99">0.0080405746984723997</cx:pt>
          <cx:pt idx="100">0.0192683214284926</cx:pt>
          <cx:pt idx="101">-0.061884922390499801</cx:pt>
          <cx:pt idx="102">-0.050907991545250199</cx:pt>
          <cx:pt idx="103">-0.0050596593724481801</cx:pt>
          <cx:pt idx="104">0.0023426265176452201</cx:pt>
          <cx:pt idx="105">0.024041855820979698</cx:pt>
          <cx:pt idx="106">0.015832710600956</cx:pt>
          <cx:pt idx="107">0.022366245003751201</cx:pt>
          <cx:pt idx="108">0.0142392368335363</cx:pt>
          <cx:pt idx="109">0.0012112049310780901</cx:pt>
          <cx:pt idx="110">0.000184250494531017</cx:pt>
          <cx:pt idx="111">0.00021038240150648901</cx:pt>
          <cx:pt idx="112">-0.00066979068822174399</cx:pt>
          <cx:pt idx="113">0.00026589250896417099</cx:pt>
          <cx:pt idx="114">-0.0067954165670271599</cx:pt>
          <cx:pt idx="115">-0.0023743790457606299</cx:pt>
          <cx:pt idx="116">0.0041157933600707904</cx:pt>
          <cx:pt idx="117">0.022563643346171499</cx:pt>
          <cx:pt idx="118">0.014757501891441</cx:pt>
          <cx:pt idx="119">-0.0011984562491380499</cx:pt>
          <cx:pt idx="120">0.031009062978525001</cx:pt>
          <cx:pt idx="121">0.079629940644883199</cx:pt>
          <cx:pt idx="122">0.056737289642843601</cx:pt>
          <cx:pt idx="123">0.0241316117936877</cx:pt>
          <cx:pt idx="124">0.0136603924522783</cx:pt>
          <cx:pt idx="125">-0.103254746697808</cx:pt>
          <cx:pt idx="126">-0.12847153716701201</cx:pt>
          <cx:pt idx="127">-0.108657076018094</cx:pt>
          <cx:pt idx="128">-0.055821802957604798</cx:pt>
          <cx:pt idx="129">-0.036502611055436798</cx:pt>
          <cx:pt idx="130">-0.0396947527354417</cx:pt>
          <cx:pt idx="131">-0.0050603046641855397</cx:pt>
          <cx:pt idx="132">-0.0059252328122107603</cx:pt>
          <cx:pt idx="133">-0.022441713735287899</cx:pt>
          <cx:pt idx="134">-0.0177354642867294</cx:pt>
          <cx:pt idx="135">0.0094485029125751796</cx:pt>
          <cx:pt idx="136">0.013681444955189101</cx:pt>
          <cx:pt idx="137">-0.0046994147177669698</cx:pt>
          <cx:pt idx="138">-0.0012254172626536</cx:pt>
          <cx:pt idx="139">0.0023475637071507698</cx:pt>
          <cx:pt idx="140">-0.00082841863453456295</cx:pt>
          <cx:pt idx="141">0.00085132086647996203</cx:pt>
          <cx:pt idx="142">-0.00082925673569897299</cx:pt>
          <cx:pt idx="143">0.0018481134175157301</cx:pt>
          <cx:pt idx="144">0.020119886013427998</cx:pt>
          <cx:pt idx="145">0.0109655990712039</cx:pt>
          <cx:pt idx="146">0.0011471540669082899</cx:pt>
          <cx:pt idx="147">-0.0046905889384129098</cx:pt>
          <cx:pt idx="148">0.034686482566992201</cx:pt>
          <cx:pt idx="149">0.0038988098439945501</cx:pt>
          <cx:pt idx="150">-0.0163797366531197</cx:pt>
          <cx:pt idx="151">-0.072669543430090494</cx:pt>
          <cx:pt idx="152">-0.0593920844762688</cx:pt>
          <cx:pt idx="153">-0.094415581143462199</cx:pt>
          <cx:pt idx="154">-0.0434145533431975</cx:pt>
          <cx:pt idx="155">-0.049081551357711299</cx:pt>
          <cx:pt idx="156">-0.0202513188402682</cx:pt>
          <cx:pt idx="157">-0.019519938760513299</cx:pt>
          <cx:pt idx="158">-0.013092205631362199</cx:pt>
          <cx:pt idx="159">0.0089441168306828005</cx:pt>
          <cx:pt idx="160">0.026808888780204699</cx:pt>
          <cx:pt idx="161">-0.0015122389739125101</cx:pt>
          <cx:pt idx="162">-0.010875086326986701</cx:pt>
          <cx:pt idx="163">0.00606853593175189</cx:pt>
          <cx:pt idx="164">-0.0051556510785345702</cx:pt>
          <cx:pt idx="165">0.011801724353926899</cx:pt>
          <cx:pt idx="166">0.0081716806756968793</cx:pt>
          <cx:pt idx="167">0.0036356015390283901</cx:pt>
          <cx:pt idx="168">0.00035808154559859598</cx:pt>
          <cx:pt idx="169">-0.00046549123621382899</cx:pt>
          <cx:pt idx="170">-7.3341070309867196e-05</cx:pt>
          <cx:pt idx="171">0.014696747493075099</cx:pt>
          <cx:pt idx="172">0.033885601422933002</cx:pt>
          <cx:pt idx="173">0.034353806801272001</cx:pt>
          <cx:pt idx="174">0.0082456533347280304</cx:pt>
          <cx:pt idx="175">-0.031103616345575898</cx:pt>
          <cx:pt idx="176">-0.0052445739592987799</cx:pt>
          <cx:pt idx="177">-0.059722463632368203</cx:pt>
          <cx:pt idx="178">-0.095163474776218906</cx:pt>
          <cx:pt idx="179">-0.078574423746336802</cx:pt>
          <cx:pt idx="180">-0.115469495520754</cx:pt>
          <cx:pt idx="181">-0.084151488033574903</cx:pt>
          <cx:pt idx="182">-0.055891603109176902</cx:pt>
          <cx:pt idx="183">-0.030406562506022802</cx:pt>
          <cx:pt idx="184">-0.0057457038150941497</cx:pt>
          <cx:pt idx="185">-0.097980883602609703</cx:pt>
          <cx:pt idx="186">-0.099707384853067696</cx:pt>
          <cx:pt idx="187">-0.085580744789689397</cx:pt>
          <cx:pt idx="188">-0.053226082646730698</cx:pt>
          <cx:pt idx="189">-0.018243195953951099</cx:pt>
          <cx:pt idx="190">-0.018153130902755402</cx:pt>
          <cx:pt idx="191">-0.017356581389006101</cx:pt>
          <cx:pt idx="192">-0.014769663856151499</cx:pt>
          <cx:pt idx="193">0.014558674013683499</cx:pt>
          <cx:pt idx="194">0.0155297827798119</cx:pt>
          <cx:pt idx="195">0.0133885467043134</cx:pt>
          <cx:pt idx="196">0.00013060886456059599</cx:pt>
          <cx:pt idx="197">-0.00054440599758072796</cx:pt>
          <cx:pt idx="198">-0.00062263772620691795</cx:pt>
          <cx:pt idx="199">0.0058259258868891802</cx:pt>
          <cx:pt idx="200">0.035713172666405502</cx:pt>
          <cx:pt idx="201">0.015857392892486399</cx:pt>
          <cx:pt idx="202">-0.035385285486249501</cx:pt>
          <cx:pt idx="203">-0.027892689018080601</cx:pt>
          <cx:pt idx="204">0.033308298075107198</cx:pt>
          <cx:pt idx="205">-0.036394184517437603</cx:pt>
          <cx:pt idx="206">-0.055424994023776798</cx:pt>
          <cx:pt idx="207">-0.059878841220568697</cx:pt>
          <cx:pt idx="208">-0.0808535242772324</cx:pt>
          <cx:pt idx="209">-0.106624342466208</cx:pt>
          <cx:pt idx="210">-0.069037571065572997</cx:pt>
          <cx:pt idx="211">-0.025505875068497198</cx:pt>
          <cx:pt idx="212">-0.029721196298066601</cx:pt>
          <cx:pt idx="213">-0.0265289936305876</cx:pt>
          <cx:pt idx="214">-0.064112059826313295</cx:pt>
          <cx:pt idx="215">-0.114439785233361</cx:pt>
          <cx:pt idx="216">-0.0165444149302259</cx:pt>
          <cx:pt idx="217">-0.024799846722159801</cx:pt>
          <cx:pt idx="218">-0.041920514258526297</cx:pt>
          <cx:pt idx="219">-0.0450699811973772</cx:pt>
          <cx:pt idx="220">0.0096502166379725408</cx:pt>
          <cx:pt idx="221">0.035727224636561201</cx:pt>
          <cx:pt idx="222">0.0166903023847777</cx:pt>
          <cx:pt idx="223">0.0084307661716776106</cx:pt>
          <cx:pt idx="224">0.0040987890385853999</cx:pt>
          <cx:pt idx="225">0.000209933101494015</cx:pt>
          <cx:pt idx="226">0.00053627295296925805</cx:pt>
          <cx:pt idx="227">-0.00346556073427383</cx:pt>
          <cx:pt idx="228">0.0143915400620709</cx:pt>
          <cx:pt idx="229">0.030801541566631702</cx:pt>
          <cx:pt idx="230">0.0122438703168435</cx:pt>
          <cx:pt idx="231">0.0091259351633518095</cx:pt>
          <cx:pt idx="232">0.025895414950389301</cx:pt>
          <cx:pt idx="233">-9.2950049182920794e-05</cx:pt>
          <cx:pt idx="234">-0.033206059307727201</cx:pt>
          <cx:pt idx="235">-0.10353609419351199</cx:pt>
          <cx:pt idx="236">-0.115943668411767</cx:pt>
          <cx:pt idx="237">-0.097594100796635899</cx:pt>
          <cx:pt idx="238">-0.020234498458955599</cx:pt>
          <cx:pt idx="239">-0.017571710421364</cx:pt>
          <cx:pt idx="240">-0.027880323236757799</cx:pt>
          <cx:pt idx="241">0.0070579856993108602</cx:pt>
          <cx:pt idx="242">0.0094491458141372098</cx:pt>
          <cx:pt idx="243">-0.0248635132760778</cx:pt>
          <cx:pt idx="244">0.0156009031245817</cx:pt>
          <cx:pt idx="245">-0.016677407475794801</cx:pt>
          <cx:pt idx="246">-0.064417946793980205</cx:pt>
          <cx:pt idx="247">-0.0599138524553781</cx:pt>
          <cx:pt idx="248">-0.042764016785758703</cx:pt>
          <cx:pt idx="249">-0.0149716415651384</cx:pt>
          <cx:pt idx="250">-0.00328650702538254</cx:pt>
          <cx:pt idx="251">-0.00084308152954926303</cx:pt>
          <cx:pt idx="252">0.00078320863660128403</cx:pt>
          <cx:pt idx="253">-0.00074293567412683803</cx:pt>
          <cx:pt idx="254">-0.0028339020155772202</cx:pt>
          <cx:pt idx="255">-0.010868821658000599</cx:pt>
          <cx:pt idx="256">-0.0139653142288255</cx:pt>
          <cx:pt idx="257">0.0022948211958710601</cx:pt>
          <cx:pt idx="258">-0.025989119624431699</cx:pt>
          <cx:pt idx="259">0.037942822752006999</cx:pt>
          <cx:pt idx="260">-0.0139498115532846</cx:pt>
          <cx:pt idx="261">-0.034693852650314501</cx:pt>
          <cx:pt idx="262">-0.072596450558628095</cx:pt>
          <cx:pt idx="263">-0.116683042380443</cx:pt>
          <cx:pt idx="264">-0.108751886237268</cx:pt>
          <cx:pt idx="265">-0.067326642420215896</cx:pt>
          <cx:pt idx="266">0.010287177719120501</cx:pt>
          <cx:pt idx="267">0.053645545939856702</cx:pt>
          <cx:pt idx="268">0.028282606377921099</cx:pt>
          <cx:pt idx="269">0.036028652400268403</cx:pt>
          <cx:pt idx="270">0.000550512830041975</cx:pt>
          <cx:pt idx="271">-0.042185031172022602</cx:pt>
          <cx:pt idx="272">0.037705303770311199</cx:pt>
          <cx:pt idx="273">0.0038259520957875</cx:pt>
          <cx:pt idx="274">-0.049566398885104203</cx:pt>
          <cx:pt idx="275">-0.0558223450278513</cx:pt>
          <cx:pt idx="276">-0.018546999555668301</cx:pt>
          <cx:pt idx="277">-0.043441199124549301</cx:pt>
          <cx:pt idx="278">-0.019063617345649601</cx:pt>
          <cx:pt idx="279">-0.010238416517935001</cx:pt>
          <cx:pt idx="280">-0.00041747142115169201</cx:pt>
          <cx:pt idx="281">-0.00070673543514018105</cx:pt>
          <cx:pt idx="282">-0.0074647029746203099</cx:pt>
          <cx:pt idx="283">-0.022018902599177499</cx:pt>
          <cx:pt idx="284">-0.0069048442258772902</cx:pt>
          <cx:pt idx="285">0.0045843878187080203</cx:pt>
          <cx:pt idx="286">0.020381575412715201</cx:pt>
          <cx:pt idx="287">0.049099913046230001</cx:pt>
          <cx:pt idx="288">0.0115435864846055</cx:pt>
          <cx:pt idx="289">-0.032860007750575702</cx:pt>
          <cx:pt idx="290">-0.10098406154401</cx:pt>
          <cx:pt idx="291">-0.097198058540953397</cx:pt>
          <cx:pt idx="292">-0.094855643759403405</cx:pt>
          <cx:pt idx="293">-0.066461809933743607</cx:pt>
          <cx:pt idx="294">0.018972119658229002</cx:pt>
          <cx:pt idx="295">0.086355466857170701</cx:pt>
          <cx:pt idx="296">0.046280608263740697</cx:pt>
          <cx:pt idx="297">0.051814471224339999</cx:pt>
          <cx:pt idx="298">-0.056889674127913001</cx:pt>
          <cx:pt idx="299">-0.0805384930102718</cx:pt>
          <cx:pt idx="300">0.0019861078645783399</cx:pt>
          <cx:pt idx="301">0.051695162657114102</cx:pt>
          <cx:pt idx="302">-0.010469663319109399</cx:pt>
          <cx:pt idx="303">-0.020799153460723301</cx:pt>
          <cx:pt idx="304">-0.024161885674576299</cx:pt>
          <cx:pt idx="305">-0.044034571570534101</cx:pt>
          <cx:pt idx="306">-0.015964955038000599</cx:pt>
          <cx:pt idx="307">-0.00372970800691698</cx:pt>
          <cx:pt idx="308">-0.00073702318510708001</cx:pt>
          <cx:pt idx="309">0.0014300144383097</cx:pt>
          <cx:pt idx="310">-0.0154751106853044</cx:pt>
          <cx:pt idx="311">-0.0228840322797574</cx:pt>
          <cx:pt idx="312">-0.0197815092986833</cx:pt>
          <cx:pt idx="313">-0.0058688658559021703</cx:pt>
          <cx:pt idx="314">0.0445544103467111</cx:pt>
          <cx:pt idx="315">0.044677044715271397</cx:pt>
          <cx:pt idx="316">0.0496976349511144</cx:pt>
          <cx:pt idx="317">-0.043678291460602502</cx:pt>
          <cx:pt idx="318">-0.088558687803199504</cx:pt>
          <cx:pt idx="319">-0.10709071193448499</cx:pt>
          <cx:pt idx="320">-0.107788364598085</cx:pt>
          <cx:pt idx="321">-0.052107951292897803</cx:pt>
          <cx:pt idx="322">0.056367810390284399</cx:pt>
          <cx:pt idx="323">0.024974046702871702</cx:pt>
          <cx:pt idx="324">0.067552108256569807</cx:pt>
          <cx:pt idx="325">-0.0149544704180568</cx:pt>
          <cx:pt idx="326">-0.054299916396625403</cx:pt>
          <cx:pt idx="327">-0.0132196471507618</cx:pt>
          <cx:pt idx="328">0.037388808522567797</cx:pt>
          <cx:pt idx="329">0.056371231467985797</cx:pt>
          <cx:pt idx="330">0.017256440180309401</cx:pt>
          <cx:pt idx="331">0.0105745998653092</cx:pt>
          <cx:pt idx="332">-6.8828006196521905e-05</cx:pt>
          <cx:pt idx="333">-0.0182588272083134</cx:pt>
          <cx:pt idx="334">-0.016619312123685202</cx:pt>
          <cx:pt idx="335">-0.0020157266449619001</cx:pt>
          <cx:pt idx="336">0.000525974082809287</cx:pt>
          <cx:pt idx="337">-0.00039162755277518199</cx:pt>
          <cx:pt idx="338">-0.0094112558321428202</cx:pt>
          <cx:pt idx="339">-0.023382085434947599</cx:pt>
          <cx:pt idx="340">-0.043474127319496597</cx:pt>
          <cx:pt idx="341">-0.022953342561813798</cx:pt>
          <cx:pt idx="342">0.039437227910791697</cx:pt>
          <cx:pt idx="343">0.059897514849158798</cx:pt>
          <cx:pt idx="344">0.016980514582499901</cx:pt>
          <cx:pt idx="345">-0.043016139868606897</cx:pt>
          <cx:pt idx="346">-0.0059222675861943398</cx:pt>
          <cx:pt idx="347">-0.0097690960645580496</cx:pt>
          <cx:pt idx="348">-0.0069471427115336097</cx:pt>
          <cx:pt idx="349">0.075237467102905201</cx:pt>
          <cx:pt idx="350">0.098579306549394397</cx:pt>
          <cx:pt idx="351">-0.035942160714758399</cx:pt>
          <cx:pt idx="352">0.0257689722087849</cx:pt>
          <cx:pt idx="353">-0.0397291935211068</cx:pt>
          <cx:pt idx="354">-0.022741154400668099</cx:pt>
          <cx:pt idx="355">0.042995810648061197</cx:pt>
          <cx:pt idx="356">0.044417913541314899</cx:pt>
          <cx:pt idx="357">0.0428073391318071</cx:pt>
          <cx:pt idx="358">0.0239638393200436</cx:pt>
          <cx:pt idx="359">0.021911901651284201</cx:pt>
          <cx:pt idx="360">0.044209898505439403</cx:pt>
          <cx:pt idx="361">-0.011195186121492199</cx:pt>
          <cx:pt idx="362">-0.017847147719493198</cx:pt>
          <cx:pt idx="363">-0.0038340466256077499</cx:pt>
          <cx:pt idx="364">-0.0002511537906942</cx:pt>
          <cx:pt idx="365">-0.00014654912982404699</cx:pt>
          <cx:pt idx="366">-0.0033472906559880002</cx:pt>
          <cx:pt idx="367">-0.010516198959610999</cx:pt>
          <cx:pt idx="368">-0.031959066928822999</cx:pt>
          <cx:pt idx="369">0.014368283251626399</cx:pt>
          <cx:pt idx="370">0.0643293715162854</cx:pt>
          <cx:pt idx="371">0.024688924656549701</cx:pt>
          <cx:pt idx="372">0.061795443725395402</cx:pt>
          <cx:pt idx="373">-0.019205474442292099</cx:pt>
          <cx:pt idx="374">0.0048850337578233496</cx:pt>
          <cx:pt idx="375">0.0160889853502061</cx:pt>
          <cx:pt idx="376">0.121999789915824</cx:pt>
          <cx:pt idx="377">0.16968399848337301</cx:pt>
          <cx:pt idx="378">0.044484078243323899</cx:pt>
          <cx:pt idx="379">0.0049799052886445698</cx:pt>
          <cx:pt idx="380">-0.0278033338926407</cx:pt>
          <cx:pt idx="381">-0.069501931527952795</cx:pt>
          <cx:pt idx="382">0.065410246469807101</cx:pt>
          <cx:pt idx="383">0.064028427154710799</cx:pt>
          <cx:pt idx="384">0.0061217678636247301</cx:pt>
          <cx:pt idx="385">-0.0053546781602222104</cx:pt>
          <cx:pt idx="386">0.036990769322003403</cx:pt>
          <cx:pt idx="387">0.084368060472726603</cx:pt>
          <cx:pt idx="388">0.050653114909246399</cx:pt>
          <cx:pt idx="389">0.0047496941777753704</cx:pt>
          <cx:pt idx="390">0.0070667056016236098</cx:pt>
          <cx:pt idx="391">0.0019922629637633702</cx:pt>
          <cx:pt idx="392">-0.00033406408484644499</cx:pt>
          <cx:pt idx="393">-1.25242191012504e-05</cx:pt>
          <cx:pt idx="394">-0.0012150890026252201</cx:pt>
          <cx:pt idx="395">0.0020012438804850501</cx:pt>
          <cx:pt idx="396">-0.0053637264184626899</cx:pt>
          <cx:pt idx="397">0.017654625184684102</cx:pt>
          <cx:pt idx="398">0.0486362335815183</cx:pt>
          <cx:pt idx="399">0.049901974205332503</cx:pt>
          <cx:pt idx="400">0.050286310907823997</cx:pt>
          <cx:pt idx="401">-0.00029473533755558701</cx:pt>
          <cx:pt idx="402">-0.012155006696955699</cx:pt>
          <cx:pt idx="403">0.078914433495140698</cx:pt>
          <cx:pt idx="404">0.128030519943542</cx:pt>
          <cx:pt idx="405">0.15600582158697501</cx:pt>
          <cx:pt idx="406">0.055058929847716299</cx:pt>
          <cx:pt idx="407">0.019901169666124999</cx:pt>
          <cx:pt idx="408">0.059198116552241498</cx:pt>
          <cx:pt idx="409">0.044327234058256497</cx:pt>
          <cx:pt idx="410">0.078697817968310907</cx:pt>
          <cx:pt idx="411">0.0277937881154347</cx:pt>
          <cx:pt idx="412">-0.059376422660808198</cx:pt>
          <cx:pt idx="413">-0.0308618830183288</cx:pt>
          <cx:pt idx="414">0.031648713560998798</cx:pt>
          <cx:pt idx="415">0.055435247033525301</cx:pt>
          <cx:pt idx="416">0.065550131873889597</cx:pt>
          <cx:pt idx="417">0.030927517931572598</cx:pt>
          <cx:pt idx="418">0.0038925243762524299</cx:pt>
          <cx:pt idx="419">-0.00147245244360156</cx:pt>
          <cx:pt idx="420">-0.00022023371987019201</cx:pt>
          <cx:pt idx="421">-0.00044611237716034302</cx:pt>
          <cx:pt idx="422">0.0020928090494772402</cx:pt>
          <cx:pt idx="423">0.0103979998678783</cx:pt>
          <cx:pt idx="424">-0.029582625960201801</cx:pt>
          <cx:pt idx="425">-0.022672167814194</cx:pt>
          <cx:pt idx="426">0.017161728127850301</cx:pt>
          <cx:pt idx="427">0.025066181963592501</cx:pt>
          <cx:pt idx="428">-0.0369016672580285</cx:pt>
          <cx:pt idx="429">-0.056519325386011898</cx:pt>
          <cx:pt idx="430">-0.0449408121181544</cx:pt>
          <cx:pt idx="431">-0.0442935101709966</cx:pt>
          <cx:pt idx="432">0.0441588352210796</cx:pt>
          <cx:pt idx="433">0.074664027710671405</cx:pt>
          <cx:pt idx="434">0.0311443177072038</cx:pt>
          <cx:pt idx="435">0.058015464629432897</cx:pt>
          <cx:pt idx="436">0.071538948959428902</cx:pt>
          <cx:pt idx="437">0.070570945261774001</cx:pt>
          <cx:pt idx="438">0.075176798380610296</cx:pt>
          <cx:pt idx="439">0.013833057241304399</cx:pt>
          <cx:pt idx="440">-0.059507254760667101</cx:pt>
          <cx:pt idx="441">-0.065744403176628302</cx:pt>
          <cx:pt idx="442">0.0068870275663656597</cx:pt>
          <cx:pt idx="443">0.048773511430770501</cx:pt>
          <cx:pt idx="444">0.072281396121628705</cx:pt>
          <cx:pt idx="445">0.057034218657535198</cx:pt>
          <cx:pt idx="446">0.0115424512861073</cx:pt>
          <cx:pt idx="447">0.0067055005930936303</cx:pt>
          <cx:pt idx="448">0.00021773171858028</cx:pt>
          <cx:pt idx="449">-6.9055634714214803e-05</cx:pt>
          <cx:pt idx="450">0.00101596454277137</cx:pt>
          <cx:pt idx="451">-0.00056239956481396501</cx:pt>
          <cx:pt idx="452">-0.0561603960665428</cx:pt>
          <cx:pt idx="453">-0.030851529303758399</cx:pt>
          <cx:pt idx="454">0.019890624606840199</cx:pt>
          <cx:pt idx="455">0.025098534187939</cx:pt>
          <cx:pt idx="456">-0.055043765500728398</cx:pt>
          <cx:pt idx="457">-0.039785148803187002</cx:pt>
          <cx:pt idx="458">-0.030522262539208499</cx:pt>
          <cx:pt idx="459">-0.0049430813895893003</cx:pt>
          <cx:pt idx="460">0.0114053385736042</cx:pt>
          <cx:pt idx="461">0.016868651846628498</cx:pt>
          <cx:pt idx="462">0.048516638000105999</cx:pt>
          <cx:pt idx="463">0.108806282075571</cx:pt>
          <cx:pt idx="464">0.126571780235848</cx:pt>
          <cx:pt idx="465">0.17390818296639701</cx:pt>
          <cx:pt idx="466">0.0824400976655906</cx:pt>
          <cx:pt idx="467">-0.0033529990014357501</cx:pt>
          <cx:pt idx="468">-0.035752866203034701</cx:pt>
          <cx:pt idx="469">0.00092188212440659197</cx:pt>
          <cx:pt idx="470">0.036430162279199402</cx:pt>
          <cx:pt idx="471">0.059226853478763698</cx:pt>
          <cx:pt idx="472">0.029399521355288401</cx:pt>
          <cx:pt idx="473">0.0671304429703697</cx:pt>
          <cx:pt idx="474">0.015699808422922502</cx:pt>
          <cx:pt idx="475">0.00014347298492360999</cx:pt>
          <cx:pt idx="476">-0.00096049127897020604</cx:pt>
          <cx:pt idx="477">0.00040925662624866901</cx:pt>
          <cx:pt idx="478">0.0083996180555407293</cx:pt>
          <cx:pt idx="479">-0.0078683951398835893</cx:pt>
          <cx:pt idx="480">-0.036166179867046601</cx:pt>
          <cx:pt idx="481">-0.016482069754694101</cx:pt>
          <cx:pt idx="482">-0.00040236789915894998</cx:pt>
          <cx:pt idx="483">0.0253127684720812</cx:pt>
          <cx:pt idx="484">0.0138481670582472</cx:pt>
          <cx:pt idx="485">-0.017732069880365402</cx:pt>
          <cx:pt idx="486">-0.0366331559016023</cx:pt>
          <cx:pt idx="487">0.028899774777106601</cx:pt>
          <cx:pt idx="488">0.055663388153850503</cx:pt>
          <cx:pt idx="489">0.0261275630908765</cx:pt>
          <cx:pt idx="490">0.034633250283921502</cx:pt>
          <cx:pt idx="491">0.044214075735259997</cx:pt>
          <cx:pt idx="492">0.121438734640337</cx:pt>
          <cx:pt idx="493">0.140604027049271</cx:pt>
          <cx:pt idx="494">0.13570433809744301</cx:pt>
          <cx:pt idx="495">-0.019026646136764601</cx:pt>
          <cx:pt idx="496">-0.0199196802117176</cx:pt>
          <cx:pt idx="497">0.024482075185372501</cx:pt>
          <cx:pt idx="498">-0.026880946455682501</cx:pt>
          <cx:pt idx="499">-0.0034943090833447002</cx:pt>
          <cx:pt idx="500">-0.0022334652259441501</cx:pt>
          <cx:pt idx="501">0.037802528433525599</cx:pt>
          <cx:pt idx="502">0.000151802580628918</cx:pt>
          <cx:pt idx="503">0.00215376606885104</cx:pt>
          <cx:pt idx="504">-0.00026043142790044</cx:pt>
          <cx:pt idx="505">0.00069495766206872499</cx:pt>
          <cx:pt idx="506">0.0055110264590312501</cx:pt>
          <cx:pt idx="507">-0.0022664375062447701</cx:pt>
          <cx:pt idx="508">0.0062763659903145603</cx:pt>
          <cx:pt idx="509">-0.017990583609486799</cx:pt>
          <cx:pt idx="510">-0.036887854993096797</cx:pt>
          <cx:pt idx="511">0.048053537780620902</cx:pt>
          <cx:pt idx="512">0.039406562244971501</cx:pt>
          <cx:pt idx="513">0.018639225652279899</cx:pt>
          <cx:pt idx="514">-0.0292434336806273</cx:pt>
          <cx:pt idx="515">-0.0040472152312356104</cx:pt>
          <cx:pt idx="516">0.066182797565415993</cx:pt>
          <cx:pt idx="517">0.066438461453910705</cx:pt>
          <cx:pt idx="518">0.090016804374130996</cx:pt>
          <cx:pt idx="519">0.071265407789927598</cx:pt>
          <cx:pt idx="520">0.118254869240833</cx:pt>
          <cx:pt idx="521">0.093352094181758896</cx:pt>
          <cx:pt idx="522">0.103284309196624</cx:pt>
          <cx:pt idx="523">0.024750075467918801</cx:pt>
          <cx:pt idx="524">-0.034525851041411398</cx:pt>
          <cx:pt idx="525">-0.039257543440965499</cx:pt>
          <cx:pt idx="526">-0.047277878963368797</cx:pt>
          <cx:pt idx="527">0.020447332461861801</cx:pt>
          <cx:pt idx="528">0.016885452302683901</cx:pt>
          <cx:pt idx="529">0.0224088851172079</cx:pt>
          <cx:pt idx="530">0.00064875577744374295</cx:pt>
          <cx:pt idx="531">0.00083042294303116199</cx:pt>
          <cx:pt idx="532">-0.00018307791917260101</cx:pt>
          <cx:pt idx="533">-0.00092212870072293598</cx:pt>
          <cx:pt idx="534">0.000109007433400116</cx:pt>
          <cx:pt idx="535">0.0105956774029478</cx:pt>
          <cx:pt idx="536">0.031548815536668801</cx:pt>
          <cx:pt idx="537">0.00321557153595362</cx:pt>
          <cx:pt idx="538">-0.025440773078933099</cx:pt>
          <cx:pt idx="539">0.0193298427853161</cx:pt>
          <cx:pt idx="540">0.023877516576479501</cx:pt>
          <cx:pt idx="541">-0.0030420501279738998</cx:pt>
          <cx:pt idx="542">-0.039990546831663698</cx:pt>
          <cx:pt idx="543">-0.0275458496627062</cx:pt>
          <cx:pt idx="544">0.010414186057772799</cx:pt>
          <cx:pt idx="545">0.013575973777942099</cx:pt>
          <cx:pt idx="546">0.14756658121207</cx:pt>
          <cx:pt idx="547">0.14258744887803401</cx:pt>
          <cx:pt idx="548">0.083508513815767002</cx:pt>
          <cx:pt idx="549">0.081173839853467197</cx:pt>
          <cx:pt idx="550">0.079476976327284496</cx:pt>
          <cx:pt idx="551">0.017722927625943699</cx:pt>
          <cx:pt idx="552">0.0098480108511992195</cx:pt>
          <cx:pt idx="553">-0.0091839940117597503</cx:pt>
          <cx:pt idx="554">-0.013617865780632401</cx:pt>
          <cx:pt idx="555">-0.0036984606598823499</cx:pt>
          <cx:pt idx="556">0.0055784833095442101</cx:pt>
          <cx:pt idx="557">0.015176405195848799</cx:pt>
          <cx:pt idx="558">0.011393221484397699</cx:pt>
          <cx:pt idx="559">-0.00040989042219276002</cx:pt>
          <cx:pt idx="560">0.00012735073017870201</cx:pt>
          <cx:pt idx="561">0.00034157103431467901</cx:pt>
          <cx:pt idx="562">0.0069982334382117</cx:pt>
          <cx:pt idx="563">0.021044976684824999</cx:pt>
          <cx:pt idx="564">0.0269999282585031</cx:pt>
          <cx:pt idx="565">0.0105963627039047</cx:pt>
          <cx:pt idx="566">-0.049367613437396998</cx:pt>
          <cx:pt idx="567">0.0220641751675364</cx:pt>
          <cx:pt idx="568">0.020760381701877498</cx:pt>
          <cx:pt idx="569">-0.045815657554128898</cx:pt>
          <cx:pt idx="570">-0.015273622393493501</cx:pt>
          <cx:pt idx="571">-0.0108037429879312</cx:pt>
          <cx:pt idx="572">-0.020881634096450798</cx:pt>
          <cx:pt idx="573">-0.040204075180810199</cx:pt>
          <cx:pt idx="574">0.015158019672332801</cx:pt>
          <cx:pt idx="575">0.027296130518787501</cx:pt>
          <cx:pt idx="576">0.0155524412949589</cx:pt>
          <cx:pt idx="577">0.022892663320398701</cx:pt>
          <cx:pt idx="578">0.047422336175853903</cx:pt>
          <cx:pt idx="579">-0.028138307660031801</cx:pt>
          <cx:pt idx="580">0.0277170311065945</cx:pt>
          <cx:pt idx="581">0.013624058034973401</cx:pt>
          <cx:pt idx="582">-0.0150298456365418</cx:pt>
          <cx:pt idx="583">-0.034109540959898599</cx:pt>
          <cx:pt idx="584">-0.029944959828144199</cx:pt>
          <cx:pt idx="585">0.0023023654981513199</cx:pt>
          <cx:pt idx="586">0.0054383060637374202</cx:pt>
          <cx:pt idx="587">0.00044627251395358802</cx:pt>
          <cx:pt idx="588">-0.00023664706426907299</cx:pt>
          <cx:pt idx="589">-0.00031797239726189902</cx:pt>
          <cx:pt idx="590">0.0105369331269394</cx:pt>
          <cx:pt idx="591">0.022425307294344901</cx:pt>
          <cx:pt idx="592">0.019798346582700199</cx:pt>
          <cx:pt idx="593">0.041280145536247197</cx:pt>
          <cx:pt idx="594">0.0185101848523175</cx:pt>
          <cx:pt idx="595">-0.022609385339684099</cx:pt>
          <cx:pt idx="596">-0.040094326065927097</cx:pt>
          <cx:pt idx="597">-0.0440240256313165</cx:pt>
          <cx:pt idx="598">-0.0185668408160438</cx:pt>
          <cx:pt idx="599">-0.058239114404031303</cx:pt>
          <cx:pt idx="600">-0.056339022178869699</cx:pt>
          <cx:pt idx="601">-0.050476462975740703</cx:pt>
          <cx:pt idx="602">-0.066877298344372796</cx:pt>
          <cx:pt idx="603">-0.12427007835777</cx:pt>
          <cx:pt idx="604">-0.079622504541236802</cx:pt>
          <cx:pt idx="605">-0.016116284880523302</cx:pt>
          <cx:pt idx="606">-0.0155151074750453</cx:pt>
          <cx:pt idx="607">-0.046747081885911597</cx:pt>
          <cx:pt idx="608">-0.035651837434031303</cx:pt>
          <cx:pt idx="609">-0.014945929140638199</cx:pt>
          <cx:pt idx="610">-0.010392425628820701</cx:pt>
          <cx:pt idx="611">-0.0321755279539407</cx:pt>
          <cx:pt idx="612">-0.049349447610797403</cx:pt>
          <cx:pt idx="613">0.0050519425556960701</cx:pt>
          <cx:pt idx="614">0.012816720420703399</cx:pt>
          <cx:pt idx="615">0.000707041762963054</cx:pt>
          <cx:pt idx="616">-0.00032379761831029399</cx:pt>
          <cx:pt idx="617">-0.00029831683861338801</cx:pt>
          <cx:pt idx="618">0.00066419758743967302</cx:pt>
          <cx:pt idx="619">0.0028458064596746302</cx:pt>
          <cx:pt idx="620">-0.0075148701867211801</cx:pt>
          <cx:pt idx="621">-0.016055040677422201</cx:pt>
          <cx:pt idx="622">-0.0203528514812415</cx:pt>
          <cx:pt idx="623">-0.046758569484256898</cx:pt>
          <cx:pt idx="624">-0.073210473231448706</cx:pt>
          <cx:pt idx="625">-0.048010848876412902</cx:pt>
          <cx:pt idx="626">-0.0422794265848822</cx:pt>
          <cx:pt idx="627">-0.101311184054532</cx:pt>
          <cx:pt idx="628">-0.085915949979563894</cx:pt>
          <cx:pt idx="629">-0.070408046009152001</cx:pt>
          <cx:pt idx="630">-0.14613364790434399</cx:pt>
          <cx:pt idx="631">-0.15667402452309601</cx:pt>
          <cx:pt idx="632">-0.159233813633193</cx:pt>
          <cx:pt idx="633">-0.120201436837835</cx:pt>
          <cx:pt idx="634">-0.100447490547961</cx:pt>
          <cx:pt idx="635">-0.081230242840069397</cx:pt>
          <cx:pt idx="636">-0.038386383900608598</cx:pt>
          <cx:pt idx="637">0.00765964314618507</cx:pt>
          <cx:pt idx="638">0.00046194598337258601</cx:pt>
          <cx:pt idx="639">-0.050645563523350701</cx:pt>
          <cx:pt idx="640">-0.037728141816071301</cx:pt>
          <cx:pt idx="641">-0.0055084817135203096</cx:pt>
          <cx:pt idx="642">-0.00124315402224864</cx:pt>
          <cx:pt idx="643">0.00012915830153005099</cx:pt>
          <cx:pt idx="644">0.00036235408909669298</cx:pt>
          <cx:pt idx="645">0.00019153518612381301</cx:pt>
          <cx:pt idx="646">-0.000367490112349199</cx:pt>
          <cx:pt idx="647">0.00242935905138013</cx:pt>
          <cx:pt idx="648">-0.012648795957329</cx:pt>
          <cx:pt idx="649">-0.044747168633397401</cx:pt>
          <cx:pt idx="650">-0.060851800441706502</cx:pt>
          <cx:pt idx="651">-0.073907457647548594</cx:pt>
          <cx:pt idx="652">-0.082735712653917604</cx:pt>
          <cx:pt idx="653">-0.098799610012158201</cx:pt>
          <cx:pt idx="654">-0.090625619701886095</cx:pt>
          <cx:pt idx="655">-0.10045546844405399</cx:pt>
          <cx:pt idx="656">-0.055597747460995502</cx:pt>
          <cx:pt idx="657">-0.123086846138229</cx:pt>
          <cx:pt idx="658">-0.133219072914387</cx:pt>
          <cx:pt idx="659">-0.16967496489550701</cx:pt>
          <cx:pt idx="660">-0.17754824228494301</cx:pt>
          <cx:pt idx="661">-0.17836936304525799</cx:pt>
          <cx:pt idx="662">-0.101950749060711</cx:pt>
          <cx:pt idx="663">-0.067219526467210203</cx:pt>
          <cx:pt idx="664">-0.025453646826210499</cx:pt>
          <cx:pt idx="665">0.031634035132929998</cx:pt>
          <cx:pt idx="666">0.0225483669719138</cx:pt>
          <cx:pt idx="667">-0.017917577688698099</cx:pt>
          <cx:pt idx="668">-0.039808300784968803</cx:pt>
          <cx:pt idx="669">-0.0061240272628996497</cx:pt>
          <cx:pt idx="670">-0.00092026648866203997</cx:pt>
          <cx:pt idx="671">-0.00047198930029213298</cx:pt>
          <cx:pt idx="672">0.000473441664826129</cx:pt>
          <cx:pt idx="673">2.6953167278218601e-05</cx:pt>
          <cx:pt idx="674">-0.00020241878613951601</cx:pt>
          <cx:pt idx="675">-0.00131609779824758</cx:pt>
          <cx:pt idx="676">-0.00924347436903733</cx:pt>
          <cx:pt idx="677">-0.032928330221560199</cx:pt>
          <cx:pt idx="678">-0.065739172452098801</cx:pt>
          <cx:pt idx="679">-0.064814291036459207</cx:pt>
          <cx:pt idx="680">-0.093685491026554102</cx:pt>
          <cx:pt idx="681">-0.091624259154474294</cx:pt>
          <cx:pt idx="682">-0.080366199598727206</cx:pt>
          <cx:pt idx="683">-0.054463529390545697</cx:pt>
          <cx:pt idx="684">-0.048016827167486301</cx:pt>
          <cx:pt idx="685">-0.083997457112725396</cx:pt>
          <cx:pt idx="686">-0.084728564236595402</cx:pt>
          <cx:pt idx="687">-0.087952246161860495</cx:pt>
          <cx:pt idx="688">-0.074387743081035601</cx:pt>
          <cx:pt idx="689">-0.051921836822809798</cx:pt>
          <cx:pt idx="690">-0.039059502035643102</cx:pt>
          <cx:pt idx="691">-0.020406388070086701</cx:pt>
          <cx:pt idx="692">-0.0092054431204382607</cx:pt>
          <cx:pt idx="693">0.0247319210551812</cx:pt>
          <cx:pt idx="694">0.0244354986143735</cx:pt>
          <cx:pt idx="695">-0.000111840243542746</cx:pt>
          <cx:pt idx="696">0.0020551227688408199</cx:pt>
          <cx:pt idx="697">0.00054121547043936699</cx:pt>
          <cx:pt idx="698">0.00041114885195108798</cx:pt>
          <cx:pt idx="699">-0.00090547364216673901</cx:pt>
          <cx:pt idx="700">-0.000187394616302596</cx:pt>
          <cx:pt idx="701">-0.000116104714938362</cx:pt>
          <cx:pt idx="702">0.00053726873274547197</cx:pt>
          <cx:pt idx="703">-0.00110823653750886</cx:pt>
          <cx:pt idx="704">-0.0024754165777401802</cx:pt>
          <cx:pt idx="705">-0.0073367752016668796</cx:pt>
          <cx:pt idx="706">-0.016919485680249601</cx:pt>
          <cx:pt idx="707">-0.035183363325881498</cx:pt>
          <cx:pt idx="708">-0.060548710934068897</cx:pt>
          <cx:pt idx="709">-0.054105618972079897</cx:pt>
          <cx:pt idx="710">-0.032100851908884197</cx:pt>
          <cx:pt idx="711">-0.026063102776774299</cx:pt>
          <cx:pt idx="712">-0.028563250969235902</cx:pt>
          <cx:pt idx="713">-0.056544172734702101</cx:pt>
          <cx:pt idx="714">-0.071094080683754599</cx:pt>
          <cx:pt idx="715">-0.031473218039253299</cx:pt>
          <cx:pt idx="716">-0.046640545135191502</cx:pt>
          <cx:pt idx="717">-0.028952101299046198</cx:pt>
          <cx:pt idx="718">-0.043758141246909202</cx:pt>
          <cx:pt idx="719">-0.082068647475566497</cx:pt>
          <cx:pt idx="720">-0.047801317415204297</cx:pt>
          <cx:pt idx="721">-0.00068771803286243405</cx:pt>
          <cx:pt idx="722">0.0152274233315337</cx:pt>
          <cx:pt idx="723">0.014614951302261999</cx:pt>
          <cx:pt idx="724">0.0041821655800047498</cx:pt>
          <cx:pt idx="725">-0.00047451727583566901</cx:pt>
          <cx:pt idx="726">0.000477950898583284</cx:pt>
          <cx:pt idx="727">-0.00053550058712177595</cx:pt>
          <cx:pt idx="728">-0.00038628672615117799</cx:pt>
          <cx:pt idx="729">-0.00062604474491523201</cx:pt>
          <cx:pt idx="730">4.41065944316338e-05</cx:pt>
          <cx:pt idx="731">0.00094385212324837604</cx:pt>
          <cx:pt idx="732">0.00078605614840347097</cx:pt>
          <cx:pt idx="733">-0.0047399429056436898</cx:pt>
          <cx:pt idx="734">-0.0058281164236557003</cx:pt>
          <cx:pt idx="735">-0.0060630517301582896</cx:pt>
          <cx:pt idx="736">-0.017406054281259499</cx:pt>
          <cx:pt idx="737">-0.0156215410984967</cx:pt>
          <cx:pt idx="738">-0.00035492753115460798</cx:pt>
          <cx:pt idx="739">0.0043627991395340003</cx:pt>
          <cx:pt idx="740">-0.0071834083186935998</cx:pt>
          <cx:pt idx="741">-0.0225114403086497</cx:pt>
          <cx:pt idx="742">-0.024084512732289901</cx:pt>
          <cx:pt idx="743">-0.030403153547685299</cx:pt>
          <cx:pt idx="744">-0.027424111836218599</cx:pt>
          <cx:pt idx="745">-0.0298433786830225</cx:pt>
          <cx:pt idx="746">-0.027360826531042701</cx:pt>
          <cx:pt idx="747">-0.0254728760519424</cx:pt>
          <cx:pt idx="748">-0.0171596493853023</cx:pt>
          <cx:pt idx="749">-0.0123654577187322</cx:pt>
          <cx:pt idx="750">-0.0068538720235653897</cx:pt>
          <cx:pt idx="751">0.00067863779015438902</cx:pt>
          <cx:pt idx="752">-0.00048448611786603498</cx:pt>
          <cx:pt idx="753">-0.000112586495554997</cx:pt>
          <cx:pt idx="754">0.00049696256507250397</cx:pt>
          <cx:pt idx="755">0.000162087047995413</cx:pt>
          <cx:pt idx="756">-0.000107671582858148</cx:pt>
          <cx:pt idx="757">-0.00077315350900039495</cx:pt>
          <cx:pt idx="758">8.2547085585678797e-05</cx:pt>
          <cx:pt idx="759">-0.00061030776020289904</cx:pt>
          <cx:pt idx="760">-0.00047311356521938599</cx:pt>
          <cx:pt idx="761">0.00086319806762236704</cx:pt>
          <cx:pt idx="762">-0.00127194116868474</cx:pt>
          <cx:pt idx="763">-0.0024883673397022399</cx:pt>
          <cx:pt idx="764">-0.0033124502609629199</cx:pt>
          <cx:pt idx="765">-0.0016199116594344299</cx:pt>
          <cx:pt idx="766">-0.0024771148143819702</cx:pt>
          <cx:pt idx="767">-0.00127278666897128</cx:pt>
          <cx:pt idx="768">-0.00133334219036918</cx:pt>
          <cx:pt idx="769">-0.0038101020134059102</cx:pt>
          <cx:pt idx="770">-0.0060761984966445099</cx:pt>
          <cx:pt idx="771">-0.00398915343588261</cx:pt>
          <cx:pt idx="772">-0.0049716312308225197</cx:pt>
          <cx:pt idx="773">-0.0094231065226945097</cx:pt>
          <cx:pt idx="774">-0.017327240527665499</cx:pt>
          <cx:pt idx="775">-0.0045963172067275699</cx:pt>
          <cx:pt idx="776">-0.00036188143246707998</cx:pt>
          <cx:pt idx="777">-0.0020862726496755401</cx:pt>
          <cx:pt idx="778">-0.0055552085434149899</cx:pt>
          <cx:pt idx="779">-0.0011587397139348199</cx:pt>
          <cx:pt idx="780">0.00034159148747445401</cx:pt>
          <cx:pt idx="781">0.00053801956988980195</cx:pt>
          <cx:pt idx="782">-0.000595396746897303</cx:pt>
          <cx:pt idx="783">6.9386517416496695e-05</cx:pt>
        </cx:lvl>
      </cx:numDim>
    </cx:data>
    <cx:data id="13">
      <cx:numDim type="val">
        <cx:f>'001_WA_F - 副本'!$N$1:$N$784</cx:f>
        <cx:lvl ptCount="784" formatCode="0.00E+00">
          <cx:pt idx="0">-9.6625224114623795e-05</cx:pt>
          <cx:pt idx="1">-0.00063096819983143101</cx:pt>
          <cx:pt idx="2">0.00053990826121407204</cx:pt>
          <cx:pt idx="3">8.13108528406491e-05</cx:pt>
          <cx:pt idx="4">-0.00039209600926498102</cx:pt>
          <cx:pt idx="5">-1.4874343276342e-05</cx:pt>
          <cx:pt idx="6">0.00076713424258339797</cx:pt>
          <cx:pt idx="7">-0.00039129077883238902</cx:pt>
          <cx:pt idx="8">-0.00060163141214012404</cx:pt>
          <cx:pt idx="9">-0.00074206212129174795</cx:pt>
          <cx:pt idx="10">0.00036719291277709199</cx:pt>
          <cx:pt idx="11">-0.000104193554977092</cx:pt>
          <cx:pt idx="12">-9.9546795849890003e-05</cx:pt>
          <cx:pt idx="13">-0.00012674319045648399</cx:pt>
          <cx:pt idx="14">-0.00085177069600492596</cx:pt>
          <cx:pt idx="15">-0.00015240012399861801</cx:pt>
          <cx:pt idx="16">0.00011148351332235101</cx:pt>
          <cx:pt idx="17">-0.000461373737921106</cx:pt>
          <cx:pt idx="18">-0.000375125404428061</cx:pt>
          <cx:pt idx="19">-0.00057299716609221702</cx:pt>
          <cx:pt idx="20">0.00044727084894044598</cx:pt>
          <cx:pt idx="21">0.00086895012662731503</cx:pt>
          <cx:pt idx="22">0.00043137940312274099</cx:pt>
          <cx:pt idx="23">-0.00019474538008850301</cx:pt>
          <cx:pt idx="24">0.00056941741503805298</cx:pt>
          <cx:pt idx="25">-0.00053866329462626695</cx:pt>
          <cx:pt idx="26">-1.64509804479518e-05</cx:pt>
          <cx:pt idx="27">-0.00058188606020112099</cx:pt>
          <cx:pt idx="28">0.00019751215779943601</cx:pt>
          <cx:pt idx="29">-0.00034587159672793799</cx:pt>
          <cx:pt idx="30">-0.00042177975217545398</cx:pt>
          <cx:pt idx="31">0.00040969296243540499</cx:pt>
          <cx:pt idx="32">6.8320380391446999e-06</cx:pt>
          <cx:pt idx="33">0.000181449948368895</cx:pt>
          <cx:pt idx="34">-0.0059118109040856596</cx:pt>
          <cx:pt idx="35">-0.0119223549802239</cx:pt>
          <cx:pt idx="36">-0.0088845069811074005</cx:pt>
          <cx:pt idx="37">-0.0035778808256399499</cx:pt>
          <cx:pt idx="38">-0.00042589771274261699</cx:pt>
          <cx:pt idx="39">-0.0012472895364744501</cx:pt>
          <cx:pt idx="40">-0.0064335182470919303</cx:pt>
          <cx:pt idx="41">-0.0030625221014923998</cx:pt>
          <cx:pt idx="42">0.0014986620494014001</cx:pt>
          <cx:pt idx="43">-0.0025753921923647302</cx:pt>
          <cx:pt idx="44">-0.0027201225154990399</cx:pt>
          <cx:pt idx="45">-0.0027257097089290398</cx:pt>
          <cx:pt idx="46">-0.00111954827307432</cx:pt>
          <cx:pt idx="47">-0.0014665707152188301</cx:pt>
          <cx:pt idx="48">-0.00017933813622198199</cx:pt>
          <cx:pt idx="49">0.000209496944357242</cx:pt>
          <cx:pt idx="50">-0.00176725369629195</cx:pt>
          <cx:pt idx="51">-0.0023857453904955498</cx:pt>
          <cx:pt idx="52">-0.00027147423617328298</cx:pt>
          <cx:pt idx="53">9.6736629579021596e-05</cx:pt>
          <cx:pt idx="54">0.00068489487882664396</cx:pt>
          <cx:pt idx="55">0.00086658000922765698</cx:pt>
          <cx:pt idx="56">0.000282087450455273</cx:pt>
          <cx:pt idx="57">-0.000518911901242189</cx:pt>
          <cx:pt idx="58">0.00025029250361112101</cx:pt>
          <cx:pt idx="59">-9.2703678712631598e-05</cx:pt>
          <cx:pt idx="60">-9.7085464987560496e-05</cx:pt>
          <cx:pt idx="61">-0.00039947882380461902</cx:pt>
          <cx:pt idx="62">-0.0040122612779593999</cx:pt>
          <cx:pt idx="63">-0.015316076476184499</cx:pt>
          <cx:pt idx="64">-0.016321131481891901</cx:pt>
          <cx:pt idx="65">-0.0120881612401487</cx:pt>
          <cx:pt idx="66">-0.029338084485352099</cx:pt>
          <cx:pt idx="67">-0.033425790991167298</cx:pt>
          <cx:pt idx="68">-0.036151584651015103</cx:pt>
          <cx:pt idx="69">-0.021606289339227799</cx:pt>
          <cx:pt idx="70">-0.0064420788719073297</cx:pt>
          <cx:pt idx="71">-0.00209122865988192</cx:pt>
          <cx:pt idx="72">-0.0015223975884841999</cx:pt>
          <cx:pt idx="73">0.010031892493236201</cx:pt>
          <cx:pt idx="74">-0.00186342551950958</cx:pt>
          <cx:pt idx="75">-0.0085414997062042905</cx:pt>
          <cx:pt idx="76">-0.0074390304614979901</cx:pt>
          <cx:pt idx="77">-0.00304562366854624</cx:pt>
          <cx:pt idx="78">-0.0020556971781214598</cx:pt>
          <cx:pt idx="79">-0.00161702138302095</cx:pt>
          <cx:pt idx="80">-0.00057649985041942603</cx:pt>
          <cx:pt idx="81">-0.00012014802476947999</cx:pt>
          <cx:pt idx="82">-0.00074062401264751796</cx:pt>
          <cx:pt idx="83">-9.8772532692031906e-05</cx:pt>
          <cx:pt idx="84">0.00048790379952189003</cx:pt>
          <cx:pt idx="85">0.00022350226163484101</cx:pt>
          <cx:pt idx="86">9.3978287060964108e-06</cx:pt>
          <cx:pt idx="87">-0.00081781707580666095</cx:pt>
          <cx:pt idx="88">-0.0025489022290603501</cx:pt>
          <cx:pt idx="89">-0.00079304114003883499</cx:pt>
          <cx:pt idx="90">-0.0055186002795960497</cx:pt>
          <cx:pt idx="91">-0.0024817079624923199</cx:pt>
          <cx:pt idx="92">-0.010611312213555799</cx:pt>
          <cx:pt idx="93">-0.0367759753510397</cx:pt>
          <cx:pt idx="94">-0.036087056253465803</cx:pt>
          <cx:pt idx="95">-0.051334770778372597</cx:pt>
          <cx:pt idx="96">-0.078115509586255599</cx:pt>
          <cx:pt idx="97">-0.068474841618287402</cx:pt>
          <cx:pt idx="98">-0.0362203422407118</cx:pt>
          <cx:pt idx="99">-0.0218639069247119</cx:pt>
          <cx:pt idx="100">0.034456100403223902</cx:pt>
          <cx:pt idx="101">0.053908040660439499</cx:pt>
          <cx:pt idx="102">0.059944382162656601</cx:pt>
          <cx:pt idx="103">0.035997471163058702</cx:pt>
          <cx:pt idx="104">0.018165713903109899</cx:pt>
          <cx:pt idx="105">0.017544272228892099</cx:pt>
          <cx:pt idx="106">0.011344131957058899</cx:pt>
          <cx:pt idx="107">0.0082688867348679508</cx:pt>
          <cx:pt idx="108">0.0051069138687496402</cx:pt>
          <cx:pt idx="109">-0.00028366085651519902</cx:pt>
          <cx:pt idx="110">0.000168816210138251</cx:pt>
          <cx:pt idx="111">-0.00091900237811801903</cx:pt>
          <cx:pt idx="112">0.00031668605036635301</cx:pt>
          <cx:pt idx="113">0.00052903992477750298</cx:pt>
          <cx:pt idx="114">-5.8582215728365102e-06</cx:pt>
          <cx:pt idx="115">-0.00020114957914508499</cx:pt>
          <cx:pt idx="116">-0.000438262268766474</cx:pt>
          <cx:pt idx="117">-0.0203611551912262</cx:pt>
          <cx:pt idx="118">-0.033882015267290899</cx:pt>
          <cx:pt idx="119">-0.023066169201171102</cx:pt>
          <cx:pt idx="120">-0.037861426753642902</cx:pt>
          <cx:pt idx="121">-0.033658955639455798</cx:pt>
          <cx:pt idx="122">-0.029700405609185299</cx:pt>
          <cx:pt idx="123">0.042617559399893798</cx:pt>
          <cx:pt idx="124">0.072949806177726298</cx:pt>
          <cx:pt idx="125">0.062261939881171</cx:pt>
          <cx:pt idx="126">0.066685058653246199</cx:pt>
          <cx:pt idx="127">0.074712473893808307</cx:pt>
          <cx:pt idx="128">0.030554623092242401</cx:pt>
          <cx:pt idx="129">0.057023759418344901</cx:pt>
          <cx:pt idx="130">0.076023597738958004</cx:pt>
          <cx:pt idx="131">0.076281185532233994</cx:pt>
          <cx:pt idx="132">0.073194201687244803</cx:pt>
          <cx:pt idx="133">0.055949351383213101</cx:pt>
          <cx:pt idx="134">0.067595717795544102</cx:pt>
          <cx:pt idx="135">0.068436904088279599</cx:pt>
          <cx:pt idx="136">0.041266869061654901</cx:pt>
          <cx:pt idx="137">0.0088598061090887897</cx:pt>
          <cx:pt idx="138">-0.0011937076000647401</cx:pt>
          <cx:pt idx="139">-8.3952679655711294e-05</cx:pt>
          <cx:pt idx="140">0.00050026839345995895</cx:pt>
          <cx:pt idx="141">-0.00066496496079161401</cx:pt>
          <cx:pt idx="142">-0.00076505879526443199</cx:pt>
          <cx:pt idx="143">-0.0072044851037788397</cx:pt>
          <cx:pt idx="144">-0.033003078191620898</cx:pt>
          <cx:pt idx="145">-0.011888359064623899</cx:pt>
          <cx:pt idx="146">-0.0131116232013245</cx:pt>
          <cx:pt idx="147">-0.0094032851944057996</cx:pt>
          <cx:pt idx="148">0.037624271939383801</cx:pt>
          <cx:pt idx="149">0.079583966929593006</cx:pt>
          <cx:pt idx="150">0.092467065745543503</cx:pt>
          <cx:pt idx="151">0.106325213961836</cx:pt>
          <cx:pt idx="152">0.011964888063414199</cx:pt>
          <cx:pt idx="153">-0.018701282674336302</cx:pt>
          <cx:pt idx="154">-0.040239512502592598</cx:pt>
          <cx:pt idx="155">0.020962682947684101</cx:pt>
          <cx:pt idx="156">0.024483952068722999</cx:pt>
          <cx:pt idx="157">0.0178498087936655</cx:pt>
          <cx:pt idx="158">0.022977012095241101</cx:pt>
          <cx:pt idx="159">-0.040099431201539401</cx:pt>
          <cx:pt idx="160">-0.029332553173226101</cx:pt>
          <cx:pt idx="161">0.00130408644436902</cx:pt>
          <cx:pt idx="162">0.031187881218836901</cx:pt>
          <cx:pt idx="163">0.060492824225750898</cx:pt>
          <cx:pt idx="164">0.048426798657533299</cx:pt>
          <cx:pt idx="165">0.0122045032275203</cx:pt>
          <cx:pt idx="166">-0.00063981908290806195</cx:pt>
          <cx:pt idx="167">0.000131605803833423</cx:pt>
          <cx:pt idx="168">-0.00034153112410253799</cx:pt>
          <cx:pt idx="169">0.000406510717281842</cx:pt>
          <cx:pt idx="170">-0.00117176248485865</cx:pt>
          <cx:pt idx="171">-0.021866695252602202</cx:pt>
          <cx:pt idx="172">-0.049482989916505203</cx:pt>
          <cx:pt idx="173">0.021188959984110901</cx:pt>
          <cx:pt idx="174">0.0084690478622048097</cx:pt>
          <cx:pt idx="175">0.074605885909100195</cx:pt>
          <cx:pt idx="176">0.082880267101935898</cx:pt>
          <cx:pt idx="177">0.067821737465528706</cx:pt>
          <cx:pt idx="178">0.013338011007190601</cx:pt>
          <cx:pt idx="179">0.0270478486248273</cx:pt>
          <cx:pt idx="180">0.0070577972471949201</cx:pt>
          <cx:pt idx="181">0.0085578903358400592</cx:pt>
          <cx:pt idx="182">-0.058273582075015699</cx:pt>
          <cx:pt idx="183">-0.0032312786127987199</cx:pt>
          <cx:pt idx="184">0.114923554651873</cx:pt>
          <cx:pt idx="185">0.0040304962324570403</cx:pt>
          <cx:pt idx="186">-0.052627446066469297</cx:pt>
          <cx:pt idx="187">-0.046659288678111498</cx:pt>
          <cx:pt idx="188">-0.076677169930415998</cx:pt>
          <cx:pt idx="189">-0.048972409773205397</cx:pt>
          <cx:pt idx="190">-0.0107932773026119</cx:pt>
          <cx:pt idx="191">0.031534569070163103</cx:pt>
          <cx:pt idx="192">0.026111115076991001</cx:pt>
          <cx:pt idx="193">0.018068854032628898</cx:pt>
          <cx:pt idx="194">0.00294058420314018</cx:pt>
          <cx:pt idx="195">0.00077446172754567198</cx:pt>
          <cx:pt idx="196">-0.00042729687681709899</cx:pt>
          <cx:pt idx="197">-0.00016791836750658501</cx:pt>
          <cx:pt idx="198">-0.00132380215689766</cx:pt>
          <cx:pt idx="199">-0.0293207086637262</cx:pt>
          <cx:pt idx="200">-0.062023752072026803</cx:pt>
          <cx:pt idx="201">0.054655445251710802</cx:pt>
          <cx:pt idx="202">0.035285140671709798</cx:pt>
          <cx:pt idx="203">0.0370862547486185</cx:pt>
          <cx:pt idx="204">0.034296625140256602</cx:pt>
          <cx:pt idx="205">0.0252412582880173</cx:pt>
          <cx:pt idx="206">0.0047863961482463198</cx:pt>
          <cx:pt idx="207">-0.0077079043525577701</cx:pt>
          <cx:pt idx="208">0.0059542728354596598</cx:pt>
          <cx:pt idx="209">-0.082349047156537694</cx:pt>
          <cx:pt idx="210">-0.018923201663182301</cx:pt>
          <cx:pt idx="211">0.106537292354632</cx:pt>
          <cx:pt idx="212">0.114906331730526</cx:pt>
          <cx:pt idx="213">0.073052577510401104</cx:pt>
          <cx:pt idx="214">-0.059978438065851999</cx:pt>
          <cx:pt idx="215">-0.031176274800816601</cx:pt>
          <cx:pt idx="216">-0.043182522749179698</cx:pt>
          <cx:pt idx="217">-0.0087218845859712794</cx:pt>
          <cx:pt idx="218">0.0104742662941977</cx:pt>
          <cx:pt idx="219">-0.00118135889493578</cx:pt>
          <cx:pt idx="220">0.0090091440014388093</cx:pt>
          <cx:pt idx="221">0.022379580634840801</cx:pt>
          <cx:pt idx="222">0.0052748686656287503</cx:pt>
          <cx:pt idx="223">0.00102699968338607</cx:pt>
          <cx:pt idx="224">0.000372812310013741</cx:pt>
          <cx:pt idx="225">-0.00091569814072522699</cx:pt>
          <cx:pt idx="226">0.00297108457732929</cx:pt>
          <cx:pt idx="227">-0.0111768771989728</cx:pt>
          <cx:pt idx="228">-0.055538045130885103</cx:pt>
          <cx:pt idx="229">0.037479922523471598</cx:pt>
          <cx:pt idx="230">0.054652013673551401</cx:pt>
          <cx:pt idx="231">0.064388201792166602</cx:pt>
          <cx:pt idx="232">0.14581951403024601</cx:pt>
          <cx:pt idx="233">0.056057186151788799</cx:pt>
          <cx:pt idx="234">-0.00394795117376486</cx:pt>
          <cx:pt idx="235">0.029970278747105599</cx:pt>
          <cx:pt idx="236">-0.103400620410931</cx:pt>
          <cx:pt idx="237">-0.18492287207959099</cx:pt>
          <cx:pt idx="238">-0.027834895575454599</cx:pt>
          <cx:pt idx="239">0.098028651337781006</cx:pt>
          <cx:pt idx="240">0.020577413848434398</cx:pt>
          <cx:pt idx="241">0.0502337657882359</cx:pt>
          <cx:pt idx="242">-0.054825128375811598</cx:pt>
          <cx:pt idx="243">-0.087620299700598495</cx:pt>
          <cx:pt idx="244">-0.040795408981630803</cx:pt>
          <cx:pt idx="245">0.034387741167403701</cx:pt>
          <cx:pt idx="246">-0.051109315765607601</cx:pt>
          <cx:pt idx="247">-0.0413014013826246</cx:pt>
          <cx:pt idx="248">0.0217098787099184</cx:pt>
          <cx:pt idx="249">0.028925575250873799</cx:pt>
          <cx:pt idx="250">0.00084991635794521496</cx:pt>
          <cx:pt idx="251">-0.00063828805174507002</cx:pt>
          <cx:pt idx="252">0.00041079906104697698</cx:pt>
          <cx:pt idx="253">-0.0010594209891111</cx:pt>
          <cx:pt idx="254">0.0096322812699748007</cx:pt>
          <cx:pt idx="255">0.0025578846172266</cx:pt>
          <cx:pt idx="256">-0.076193285738765604</cx:pt>
          <cx:pt idx="257">-0.073372532466576601</cx:pt>
          <cx:pt idx="258">0.021956667021467199</cx:pt>
          <cx:pt idx="259">0.072927969258592906</cx:pt>
          <cx:pt idx="260">0.119093457556532</cx:pt>
          <cx:pt idx="261">0.10079212344918299</cx:pt>
          <cx:pt idx="262">0.087110508705768794</cx:pt>
          <cx:pt idx="263">0.047522994814684603</cx:pt>
          <cx:pt idx="264">-0.211674240505802</cx:pt>
          <cx:pt idx="265">-0.15518012323375099</cx:pt>
          <cx:pt idx="266">-0.0307362050381772</cx:pt>
          <cx:pt idx="267">0.032589841812121802</cx:pt>
          <cx:pt idx="268">0.0010924121104605299</cx:pt>
          <cx:pt idx="269">0.015620729600730601</cx:pt>
          <cx:pt idx="270">-0.035614961524088003</cx:pt>
          <cx:pt idx="271">-0.0771193878774767</cx:pt>
          <cx:pt idx="272">-0.031528054030779497</cx:pt>
          <cx:pt idx="273">0.0238955539819584</cx:pt>
          <cx:pt idx="274">-0.105441535265737</cx:pt>
          <cx:pt idx="275">-0.071074404938565205</cx:pt>
          <cx:pt idx="276">-0.016092051784406598</cx:pt>
          <cx:pt idx="277">-0.0043486794805407099</cx:pt>
          <cx:pt idx="278">-0.0060431122500686201</cx:pt>
          <cx:pt idx="279">-3.0418227149083501e-05</cx:pt>
          <cx:pt idx="280">0.000107995601785312</cx:pt>
          <cx:pt idx="281">-0.00152192584679308</cx:pt>
          <cx:pt idx="282">0.00310509095914484</cx:pt>
          <cx:pt idx="283">-0.0084415529692146198</cx:pt>
          <cx:pt idx="284">-0.084490352927265103</cx:pt>
          <cx:pt idx="285">-0.029029599071324599</cx:pt>
          <cx:pt idx="286">0.0247753047066962</cx:pt>
          <cx:pt idx="287">0.117652621539866</cx:pt>
          <cx:pt idx="288">0.17245913321164499</cx:pt>
          <cx:pt idx="289">0.19797321356681399</cx:pt>
          <cx:pt idx="290">0.081996225364941194</cx:pt>
          <cx:pt idx="291">-0.137964619350119</cx:pt>
          <cx:pt idx="292">-0.226470343357313</cx:pt>
          <cx:pt idx="293">-0.22792365090720401</cx:pt>
          <cx:pt idx="294">-0.106964384212794</cx:pt>
          <cx:pt idx="295">0.084565062850095296</cx:pt>
          <cx:pt idx="296">0.015184208343663399</cx:pt>
          <cx:pt idx="297">-0.0109628644295708</cx:pt>
          <cx:pt idx="298">-0.077568474895023096</cx:pt>
          <cx:pt idx="299">-0.13938750977072401</cx:pt>
          <cx:pt idx="300">-0.13710025353862901</cx:pt>
          <cx:pt idx="301">-0.049909162221514702</cx:pt>
          <cx:pt idx="302">-0.069764995980365202</cx:pt>
          <cx:pt idx="303">-0.077187719661583706</cx:pt>
          <cx:pt idx="304">-0.048459425079863602</cx:pt>
          <cx:pt idx="305">-0.015516097369037</cx:pt>
          <cx:pt idx="306">-0.0067509291691194998</cx:pt>
          <cx:pt idx="307">8.2258474025408194e-06</cx:pt>
          <cx:pt idx="308">-0.00040847815905684201</cx:pt>
          <cx:pt idx="309">-0.0022793734865116299</cx:pt>
          <cx:pt idx="310">-0.0087307195995761696</cx:pt>
          <cx:pt idx="311">-0.034734442557123303</cx:pt>
          <cx:pt idx="312">-0.075417288066782204</cx:pt>
          <cx:pt idx="313">0.054375492035967997</cx:pt>
          <cx:pt idx="314">0.11554787195873201</cx:pt>
          <cx:pt idx="315">0.17920790024498001</cx:pt>
          <cx:pt idx="316">0.129627276123611</cx:pt>
          <cx:pt idx="317">0.18493272328000099</cx:pt>
          <cx:pt idx="318">0.081339543302234196</cx:pt>
          <cx:pt idx="319">-0.111571694832945</cx:pt>
          <cx:pt idx="320">-0.120899187579891</cx:pt>
          <cx:pt idx="321">-0.177724634991381</cx:pt>
          <cx:pt idx="322">-0.055659878543548598</cx:pt>
          <cx:pt idx="323">0.12720482552883999</cx:pt>
          <cx:pt idx="324">0.145827740576633</cx:pt>
          <cx:pt idx="325">0.108056110819132</cx:pt>
          <cx:pt idx="326">-0.069139168038047399</cx:pt>
          <cx:pt idx="327">-0.21988664609192199</cx:pt>
          <cx:pt idx="328">-0.10026380186787399</cx:pt>
          <cx:pt idx="329">0.0082905115723047491</cx:pt>
          <cx:pt idx="330">0.017612991021003999</cx:pt>
          <cx:pt idx="331">-0.0160704397930207</cx:pt>
          <cx:pt idx="332">-0.069632142561991295</cx:pt>
          <cx:pt idx="333">-0.028534899117862899</cx:pt>
          <cx:pt idx="334">-0.0066466178757136904</cx:pt>
          <cx:pt idx="335">0.000179720215366279</cx:pt>
          <cx:pt idx="336">0.00029425940751150398</cx:pt>
          <cx:pt idx="337">-0.0020464795239678898</cx:pt>
          <cx:pt idx="338">-0.0066279846902290796</cx:pt>
          <cx:pt idx="339">-0.026601814095645999</cx:pt>
          <cx:pt idx="340">0.044393172333481598</cx:pt>
          <cx:pt idx="341">0.11322085196003601</cx:pt>
          <cx:pt idx="342">0.144961451486083</cx:pt>
          <cx:pt idx="343">0.101818663336017</cx:pt>
          <cx:pt idx="344">0.142359826646627</cx:pt>
          <cx:pt idx="345">0.049688270725846903</cx:pt>
          <cx:pt idx="346">0.043519155526108098</cx:pt>
          <cx:pt idx="347">-0.156107543159341</cx:pt>
          <cx:pt idx="348">-0.16350276125426999</cx:pt>
          <cx:pt idx="349">-0.17873691680067799</cx:pt>
          <cx:pt idx="350">-0.16965030003543</cx:pt>
          <cx:pt idx="351">0.0073409610467130198</cx:pt>
          <cx:pt idx="352">0.085623058011259898</cx:pt>
          <cx:pt idx="353">0.0806143446734741</cx:pt>
          <cx:pt idx="354">-0.052687356539687598</cx:pt>
          <cx:pt idx="355">-0.109546296449737</cx:pt>
          <cx:pt idx="356">-0.052218782555628597</cx:pt>
          <cx:pt idx="357">0.025712546977733501</cx:pt>
          <cx:pt idx="358">0.11064570307947599</cx:pt>
          <cx:pt idx="359">0.089322725640679307</cx:pt>
          <cx:pt idx="360">-0.042003734274399997</cx:pt>
          <cx:pt idx="361">-0.0339701371012942</cx:pt>
          <cx:pt idx="362">-0.0074406291697864304</cx:pt>
          <cx:pt idx="363">0.000117717039118946</cx:pt>
          <cx:pt idx="364">7.90399606754782e-05</cx:pt>
          <cx:pt idx="365">-0.00099351107277570005</cx:pt>
          <cx:pt idx="366">-0.0041733669614489096</cx:pt>
          <cx:pt idx="367">-0.011655647820807601</cx:pt>
          <cx:pt idx="368">0.113784042282647</cx:pt>
          <cx:pt idx="369">0.15325766332923901</cx:pt>
          <cx:pt idx="370">0.116448526672704</cx:pt>
          <cx:pt idx="371">0.074674336010321099</cx:pt>
          <cx:pt idx="372">0.12524012570277199</cx:pt>
          <cx:pt idx="373">0.053592856457756501</cx:pt>
          <cx:pt idx="374">0.028360470996466099</cx:pt>
          <cx:pt idx="375">-0.099346483636856095</cx:pt>
          <cx:pt idx="376">-0.176409367183125</cx:pt>
          <cx:pt idx="377">-0.242550219386058</cx:pt>
          <cx:pt idx="378">-0.31485552267748002</cx:pt>
          <cx:pt idx="379">-0.15813311209554901</cx:pt>
          <cx:pt idx="380">-0.0131841993585722</cx:pt>
          <cx:pt idx="381">0.13299958263609499</cx:pt>
          <cx:pt idx="382">0.0101344660455387</cx:pt>
          <cx:pt idx="383">-0.109817879208108</cx:pt>
          <cx:pt idx="384">-0.051360111629030897</cx:pt>
          <cx:pt idx="385">0.053314387146274803</cx:pt>
          <cx:pt idx="386">0.12898937860354201</cx:pt>
          <cx:pt idx="387">0.085233050171158703</cx:pt>
          <cx:pt idx="388">-0.016304270376316099</cx:pt>
          <cx:pt idx="389">-0.029112252380337999</cx:pt>
          <cx:pt idx="390">-0.0080011754983675999</cx:pt>
          <cx:pt idx="391">0.00035178781616074099</cx:pt>
          <cx:pt idx="392">0.00044471000225858602</cx:pt>
          <cx:pt idx="393">0.00037806215365809799</cx:pt>
          <cx:pt idx="394">-0.00242551385474872</cx:pt>
          <cx:pt idx="395">0.015964902613220401</cx:pt>
          <cx:pt idx="396">0.13862375974027899</cx:pt>
          <cx:pt idx="397">0.16949883381289699</cx:pt>
          <cx:pt idx="398">0.13443660082247499</cx:pt>
          <cx:pt idx="399">0.117504063745157</cx:pt>
          <cx:pt idx="400">0.11701848136660099</cx:pt>
          <cx:pt idx="401">0.115370001757366</cx:pt>
          <cx:pt idx="402">0.056957764533823098</cx:pt>
          <cx:pt idx="403">0.0094431682780615599</cx:pt>
          <cx:pt idx="404">-0.079494391659621397</cx:pt>
          <cx:pt idx="405">-0.188980167134147</cx:pt>
          <cx:pt idx="406">-0.22647389075900901</cx:pt>
          <cx:pt idx="407">-0.15099972236793499</cx:pt>
          <cx:pt idx="408">0.058441968499828703</cx:pt>
          <cx:pt idx="409">0.11079224477302101</cx:pt>
          <cx:pt idx="410">0.087662855040740104</cx:pt>
          <cx:pt idx="411">-0.014677052582677</cx:pt>
          <cx:pt idx="412">0.0076517662823048999</cx:pt>
          <cx:pt idx="413">-0.026570491697586199</cx:pt>
          <cx:pt idx="414">0.086401906197366998</cx:pt>
          <cx:pt idx="415">0.066018532483744993</cx:pt>
          <cx:pt idx="416">-0.016867814010797701</cx:pt>
          <cx:pt idx="417">-0.035484542300350599</cx:pt>
          <cx:pt idx="418">-0.0081754197845318299</cx:pt>
          <cx:pt idx="419">-0.00014246027546000001</cx:pt>
          <cx:pt idx="420">0.00019529296079174701</cx:pt>
          <cx:pt idx="421">0.00068685230726071302</cx:pt>
          <cx:pt idx="422">0.0032909426809130701</cx:pt>
          <cx:pt idx="423">0.039333942026395202</cx:pt>
          <cx:pt idx="424">0.13144150833134899</cx:pt>
          <cx:pt idx="425">0.10666630870874499</cx:pt>
          <cx:pt idx="426">0.066456928373231</cx:pt>
          <cx:pt idx="427">0.087634631092388393</cx:pt>
          <cx:pt idx="428">0.096352864756422005</cx:pt>
          <cx:pt idx="429">0.100056912360516</cx:pt>
          <cx:pt idx="430">0.0453348107448103</cx:pt>
          <cx:pt idx="431">0.0512102532213091</cx:pt>
          <cx:pt idx="432">0.040475279085853397</cx:pt>
          <cx:pt idx="433">-0.050702318377816601</cx:pt>
          <cx:pt idx="434">-0.208960061537455</cx:pt>
          <cx:pt idx="435">-0.22161439503829</cx:pt>
          <cx:pt idx="436">-0.052552150508315</cx:pt>
          <cx:pt idx="437">0.0070304743929111603</cx:pt>
          <cx:pt idx="438">0.0092690338306329993</cx:pt>
          <cx:pt idx="439">0.0166954248837697</cx:pt>
          <cx:pt idx="440">-0.0111326214078779</cx:pt>
          <cx:pt idx="441">0.014351434122644099</cx:pt>
          <cx:pt idx="442">0.060545938229577601</cx:pt>
          <cx:pt idx="443">0.013892345115865699</cx:pt>
          <cx:pt idx="444">-0.044010160074526197</cx:pt>
          <cx:pt idx="445">-0.036808986906372299</cx:pt>
          <cx:pt idx="446">0.0071927256399905897</cx:pt>
          <cx:pt idx="447">-0.0061206203662520003</cx:pt>
          <cx:pt idx="448">-0.000219347695869468</cx:pt>
          <cx:pt idx="449">0.00086819209913766102</cx:pt>
          <cx:pt idx="450">0.0025636829140622901</cx:pt>
          <cx:pt idx="451">0.0201507240171547</cx:pt>
          <cx:pt idx="452">0.033916278627102801</cx:pt>
          <cx:pt idx="453">0.0283785440944028</cx:pt>
          <cx:pt idx="454">0.037369600572044602</cx:pt>
          <cx:pt idx="455">0.021659884679116399</cx:pt>
          <cx:pt idx="456">0.110217215812451</cx:pt>
          <cx:pt idx="457">0.071973674303528107</cx:pt>
          <cx:pt idx="458">-0.042889701706096101</cx:pt>
          <cx:pt idx="459">0.0083460104096430201</cx:pt>
          <cx:pt idx="460">0.0054738512272095299</cx:pt>
          <cx:pt idx="461">-0.026477466438142899</cx:pt>
          <cx:pt idx="462">-0.12989425230245299</cx:pt>
          <cx:pt idx="463">-0.165907175074957</cx:pt>
          <cx:pt idx="464">-0.064754554594561101</cx:pt>
          <cx:pt idx="465">0.019115106203591099</cx:pt>
          <cx:pt idx="466">0.048388953550782703</cx:pt>
          <cx:pt idx="467">-0.00628263962192186</cx:pt>
          <cx:pt idx="468">0.027090169819296801</cx:pt>
          <cx:pt idx="469">0.050906448687655197</cx:pt>
          <cx:pt idx="470">0.085709177462790095</cx:pt>
          <cx:pt idx="471">-0.0148576925669671</cx:pt>
          <cx:pt idx="472">0.0029279456087154599</cx:pt>
          <cx:pt idx="473">-0.026525913350897198</cx:pt>
          <cx:pt idx="474">-0.0111430434687372</cx:pt>
          <cx:pt idx="475">-0.010974373515490399</cx:pt>
          <cx:pt idx="476">-0.000123418148879797</cx:pt>
          <cx:pt idx="477">0.000434524971738016</cx:pt>
          <cx:pt idx="478">0.0014704395947027001</cx:pt>
          <cx:pt idx="479">-0.00322393318378836</cx:pt>
          <cx:pt idx="480">-0.0106505951960675</cx:pt>
          <cx:pt idx="481">-0.0080172150015452599</cx:pt>
          <cx:pt idx="482">-0.025841953027993199</cx:pt>
          <cx:pt idx="483">-0.039775691529955103</cx:pt>
          <cx:pt idx="484">0.0470904279010858</cx:pt>
          <cx:pt idx="485">0.0419393648853814</cx:pt>
          <cx:pt idx="486">0.035858758000949703</cx:pt>
          <cx:pt idx="487">-0.021804133268321101</cx:pt>
          <cx:pt idx="488">-0.016516231451859101</cx:pt>
          <cx:pt idx="489">-0.14743587099099001</cx:pt>
          <cx:pt idx="490">-0.23252792692843299</cx:pt>
          <cx:pt idx="491">-0.235407498716422</cx:pt>
          <cx:pt idx="492">-0.097419184617260998</cx:pt>
          <cx:pt idx="493">0.043326881838976698</cx:pt>
          <cx:pt idx="494">0.18997128644018199</cx:pt>
          <cx:pt idx="495">0.0570775197371855</cx:pt>
          <cx:pt idx="496">0.078016974559741895</cx:pt>
          <cx:pt idx="497">0.037376568089153302</cx:pt>
          <cx:pt idx="498">0.052952965991109102</cx:pt>
          <cx:pt idx="499">0.0207110996291942</cx:pt>
          <cx:pt idx="500">0.045282679336117203</cx:pt>
          <cx:pt idx="501">-0.010642701027757299</cx:pt>
          <cx:pt idx="502">-0.0046197048752931796</cx:pt>
          <cx:pt idx="503">-0.00205102254684134</cx:pt>
          <cx:pt idx="504">0.00042396476070294203</cx:pt>
          <cx:pt idx="505">-0.00045020332299777402</cx:pt>
          <cx:pt idx="506">-0.00079169088703375</cx:pt>
          <cx:pt idx="507">-0.00852422115637466</cx:pt>
          <cx:pt idx="508">-0.0208194013753949</cx:pt>
          <cx:pt idx="509">-0.024048898909075599</cx:pt>
          <cx:pt idx="510">-0.0290931576280056</cx:pt>
          <cx:pt idx="511">-0.084153452980859897</cx:pt>
          <cx:pt idx="512">-0.015437289121450501</cx:pt>
          <cx:pt idx="513">0.0055845730873304899</cx:pt>
          <cx:pt idx="514">0.0540348841841993</cx:pt>
          <cx:pt idx="515">0.061509076707358501</cx:pt>
          <cx:pt idx="516">-0.065346216846732794</cx:pt>
          <cx:pt idx="517">-0.19270140635432001</cx:pt>
          <cx:pt idx="518">-0.24482183014052</cx:pt>
          <cx:pt idx="519">-0.26278118676880602</cx:pt>
          <cx:pt idx="520">-0.100105846394655</cx:pt>
          <cx:pt idx="521">0.10283619341789001</cx:pt>
          <cx:pt idx="522">0.15688541464639599</cx:pt>
          <cx:pt idx="523">0.071384770855602103</cx:pt>
          <cx:pt idx="524">0.010179081185440199</cx:pt>
          <cx:pt idx="525">0.096558199429236005</cx:pt>
          <cx:pt idx="526">0.054616606012774599</cx:pt>
          <cx:pt idx="527">0.00132900296174927</cx:pt>
          <cx:pt idx="528">0.077039139648898594</cx:pt>
          <cx:pt idx="529">-0.020160884797235299</cx:pt>
          <cx:pt idx="530">-0.0058463921925526298</cx:pt>
          <cx:pt idx="531">-0.0015288191094889401</cx:pt>
          <cx:pt idx="532">0.00026449882014770398</cx:pt>
          <cx:pt idx="533">-0.00067133627005174304</cx:pt>
          <cx:pt idx="534">0.0061691287260565303</cx:pt>
          <cx:pt idx="535">-0.0036773711559811798</cx:pt>
          <cx:pt idx="536">-0.023702425024713199</cx:pt>
          <cx:pt idx="537">-0.026268074906498001</cx:pt>
          <cx:pt idx="538">-0.040797602156747798</cx:pt>
          <cx:pt idx="539">-0.028301234664948799</cx:pt>
          <cx:pt idx="540">0.071435199166670502</cx:pt>
          <cx:pt idx="541">0.057481551515017902</cx:pt>
          <cx:pt idx="542">0.106735969055523</cx:pt>
          <cx:pt idx="543">0.101440385677565</cx:pt>
          <cx:pt idx="544">-0.0176674955185816</cx:pt>
          <cx:pt idx="545">-0.16538609570812299</cx:pt>
          <cx:pt idx="546">-0.185008466606358</cx:pt>
          <cx:pt idx="547">-0.22455759308070899</cx:pt>
          <cx:pt idx="548">-0.107986653712372</cx:pt>
          <cx:pt idx="549">0.057291288517708497</cx:pt>
          <cx:pt idx="550">0.18149691268896001</cx:pt>
          <cx:pt idx="551">0.111166981857622</cx:pt>
          <cx:pt idx="552">0.10142682944699501</cx:pt>
          <cx:pt idx="553">0.071130040777195105</cx:pt>
          <cx:pt idx="554">0.031015086778827802</cx:pt>
          <cx:pt idx="555">0.031339134856748697</cx:pt>
          <cx:pt idx="556">0.076629287748324004</cx:pt>
          <cx:pt idx="557">-0.022613262964519799</cx:pt>
          <cx:pt idx="558">-0.0038693617470309701</cx:pt>
          <cx:pt idx="559">-0.000139569720426272</cx:pt>
          <cx:pt idx="560">-4.2895363475471403e-05</cx:pt>
          <cx:pt idx="561">-0.00046320943802281102</cx:pt>
          <cx:pt idx="562">0.0020306280536577098</cx:pt>
          <cx:pt idx="563">-0.0206444570071973</cx:pt>
          <cx:pt idx="564">-0.0344318051443539</cx:pt>
          <cx:pt idx="565">0.011036739922062</cx:pt>
          <cx:pt idx="566">0.0087735914565332702</cx:pt>
          <cx:pt idx="567">-0.035106189540889003</cx:pt>
          <cx:pt idx="568">0.038519201754572199</cx:pt>
          <cx:pt idx="569">0.068680488342167695</cx:pt>
          <cx:pt idx="570">0.065579242545581604</cx:pt>
          <cx:pt idx="571">0.032643415762014599</cx:pt>
          <cx:pt idx="572">0.00157825762335473</cx:pt>
          <cx:pt idx="573">-0.103693317768334</cx:pt>
          <cx:pt idx="574">-0.14612438502182801</cx:pt>
          <cx:pt idx="575">-0.14104065143720501</cx:pt>
          <cx:pt idx="576">-0.031838820292966599</cx:pt>
          <cx:pt idx="577">0.15651199434935401</cx:pt>
          <cx:pt idx="578">0.14109585203205299</cx:pt>
          <cx:pt idx="579">0.102407583434296</cx:pt>
          <cx:pt idx="580">0.043779382453708597</cx:pt>
          <cx:pt idx="581">0.0147333039375225</cx:pt>
          <cx:pt idx="582">0.039300598633743897</cx:pt>
          <cx:pt idx="583">0.0216365823543835</cx:pt>
          <cx:pt idx="584">0.065438586088047701</cx:pt>
          <cx:pt idx="585">8.2985854095429302e-05</cx:pt>
          <cx:pt idx="586">-0.0037050672964548401</cx:pt>
          <cx:pt idx="587">-0.00012719147402084999</cx:pt>
          <cx:pt idx="588">0.00025158322405528202</cx:pt>
          <cx:pt idx="589">0.000379655462804931</cx:pt>
          <cx:pt idx="590">-0.00477376981968525</cx:pt>
          <cx:pt idx="591">-0.033665460958983401</cx:pt>
          <cx:pt idx="592">-0.034487202356920398</cx:pt>
          <cx:pt idx="593">0.030920968404097499</cx:pt>
          <cx:pt idx="594">0.0433690496800615</cx:pt>
          <cx:pt idx="595">-0.00079935111300393803</cx:pt>
          <cx:pt idx="596">-0.0075361128172765903</cx:pt>
          <cx:pt idx="597">0.057018359326733097</cx:pt>
          <cx:pt idx="598">0.090519485243598499</cx:pt>
          <cx:pt idx="599">0.0139020365226179</cx:pt>
          <cx:pt idx="600">0.0082556573214911701</cx:pt>
          <cx:pt idx="601">-0.101846901822179</cx:pt>
          <cx:pt idx="602">-0.15777129282413899</cx:pt>
          <cx:pt idx="603">-0.086561223238848004</cx:pt>
          <cx:pt idx="604">0.016020075984443001</cx:pt>
          <cx:pt idx="605">0.111567577004881</cx:pt>
          <cx:pt idx="606">0.098856377533616202</cx:pt>
          <cx:pt idx="607">0.030096119306644901</cx:pt>
          <cx:pt idx="608">0.0433990397290024</cx:pt>
          <cx:pt idx="609">0.085610638961925306</cx:pt>
          <cx:pt idx="610">0.029476162175412601</cx:pt>
          <cx:pt idx="611">0.024603117721736501</cx:pt>
          <cx:pt idx="612">0.067402797534724196</cx:pt>
          <cx:pt idx="613">0.0027345785355733202</cx:pt>
          <cx:pt idx="614">-0.0014374103539767399</cx:pt>
          <cx:pt idx="615">1.2849719084516301e-05</cx:pt>
          <cx:pt idx="616">0.00044562303307204301</cx:pt>
          <cx:pt idx="617">-0.00026094001062839203</cx:pt>
          <cx:pt idx="618">-0.0050175190956264996</cx:pt>
          <cx:pt idx="619">-0.028467866385396799</cx:pt>
          <cx:pt idx="620">-0.038628666514926899</cx:pt>
          <cx:pt idx="621">-0.040423252429007503</cx:pt>
          <cx:pt idx="622">-0.046896193924105802</cx:pt>
          <cx:pt idx="623">-0.057826823814631202</cx:pt>
          <cx:pt idx="624">-0.056763001348412098</cx:pt>
          <cx:pt idx="625">-0.040640835798716801</cx:pt>
          <cx:pt idx="626">-0.0024804223305247802</cx:pt>
          <cx:pt idx="627">-0.042395042761459299</cx:pt>
          <cx:pt idx="628">-0.072771005394672295</cx:pt>
          <cx:pt idx="629">-0.0980480348564743</cx:pt>
          <cx:pt idx="630">-0.12167327278026301</cx:pt>
          <cx:pt idx="631">-0.0546869623229021</cx:pt>
          <cx:pt idx="632">0.122056338807241</cx:pt>
          <cx:pt idx="633">0.10683106232902</cx:pt>
          <cx:pt idx="634">0.13098508302796399</cx:pt>
          <cx:pt idx="635">0.14534168923934501</cx:pt>
          <cx:pt idx="636">0.14133368576052299</cx:pt>
          <cx:pt idx="637">0.109509492517778</cx:pt>
          <cx:pt idx="638">0.0312003547788147</cx:pt>
          <cx:pt idx="639">0.030770478030330398</cx:pt>
          <cx:pt idx="640">0.0398555825335032</cx:pt>
          <cx:pt idx="641">0.00717259146703602</cx:pt>
          <cx:pt idx="642">0.0062707227097101399</cx:pt>
          <cx:pt idx="643">0.000230588748514839</cx:pt>
          <cx:pt idx="644">-0.00033422906547742401</cx:pt>
          <cx:pt idx="645">0.000377951609593428</cx:pt>
          <cx:pt idx="646">-0.0018053570357954799</cx:pt>
          <cx:pt idx="647">-0.0038367168378572901</cx:pt>
          <cx:pt idx="648">-0.013015990181752901</cx:pt>
          <cx:pt idx="649">-0.025572916039831702</cx:pt>
          <cx:pt idx="650">-0.050511335940851797</cx:pt>
          <cx:pt idx="651">-0.082422365067769801</cx:pt>
          <cx:pt idx="652">-0.069691747501214804</cx:pt>
          <cx:pt idx="653">-0.025482642976227099</cx:pt>
          <cx:pt idx="654">0.0346885719039393</cx:pt>
          <cx:pt idx="655">-0.012914767809465801</cx:pt>
          <cx:pt idx="656">-0.061784329425039898</cx:pt>
          <cx:pt idx="657">-0.074294589427653296</cx:pt>
          <cx:pt idx="658">-0.040091640906994998</cx:pt>
          <cx:pt idx="659">-0.032846502398582098</cx:pt>
          <cx:pt idx="660">0.033070740601070701</cx:pt>
          <cx:pt idx="661">0.0804405949690956</cx:pt>
          <cx:pt idx="662">0.079946114438410903</cx:pt>
          <cx:pt idx="663">0.0849116405820068</cx:pt>
          <cx:pt idx="664">0.15404799713575501</cx:pt>
          <cx:pt idx="665">0.13253019610464001</cx:pt>
          <cx:pt idx="666">0.0044913173045743396</cx:pt>
          <cx:pt idx="667">0.0028551114269319499</cx:pt>
          <cx:pt idx="668">0.040209846958472802</cx:pt>
          <cx:pt idx="669">0.0070868243584552302</cx:pt>
          <cx:pt idx="670">0.0042502765532458804</cx:pt>
          <cx:pt idx="671">-0.00020962432477554801</cx:pt>
          <cx:pt idx="672">-0.00032789231685914503</cx:pt>
          <cx:pt idx="673">0.000464119992754189</cx:pt>
          <cx:pt idx="674">-0.00067215316962944904</cx:pt>
          <cx:pt idx="675">-0.00061023069489618998</cx:pt>
          <cx:pt idx="676">-0.0037768708023644599</cx:pt>
          <cx:pt idx="677">-0.0073659215881399396</cx:pt>
          <cx:pt idx="678">-0.017754293590747001</cx:pt>
          <cx:pt idx="679">-0.0383426704017166</cx:pt>
          <cx:pt idx="680">-0.046991110329918602</cx:pt>
          <cx:pt idx="681">-0.0067862535610025403</cx:pt>
          <cx:pt idx="682">0.057273009268750702</cx:pt>
          <cx:pt idx="683">0.025020787023682101</cx:pt>
          <cx:pt idx="684">-0.031523052895936501</cx:pt>
          <cx:pt idx="685">-0.068838144098387205</cx:pt>
          <cx:pt idx="686">-0.134627752976476</cx:pt>
          <cx:pt idx="687">-0.090619902686967596</cx:pt>
          <cx:pt idx="688">0.019785800501868199</cx:pt>
          <cx:pt idx="689">0.040407592043038398</cx:pt>
          <cx:pt idx="690">0.0340049202681997</cx:pt>
          <cx:pt idx="691">0.123507435351478</cx:pt>
          <cx:pt idx="692">0.164769423708924</cx:pt>
          <cx:pt idx="693">0.15746057748843101</cx:pt>
          <cx:pt idx="694">0.0742017285343608</cx:pt>
          <cx:pt idx="695">0.0311928045530146</cx:pt>
          <cx:pt idx="696">-0.0060477424040799596</cx:pt>
          <cx:pt idx="697">-0.0083346901858915093</cx:pt>
          <cx:pt idx="698">-0.0010369150985898199</cx:pt>
          <cx:pt idx="699">-2.1552895586372701e-05</cx:pt>
          <cx:pt idx="700">0.00056901387268284498</cx:pt>
          <cx:pt idx="701">0.0012913675043197501</cx:pt>
          <cx:pt idx="702">0.000238751164797438</cx:pt>
          <cx:pt idx="703">0.0011827097064547301</cx:pt>
          <cx:pt idx="704">0.0013335076260673001</cx:pt>
          <cx:pt idx="705">0.0020578024726785201</cx:pt>
          <cx:pt idx="706">-0.00179189167553491</cx:pt>
          <cx:pt idx="707">-0.0062071442765259197</cx:pt>
          <cx:pt idx="708">-0.0125847230722937</cx:pt>
          <cx:pt idx="709">-0.0088676528449472599</cx:pt>
          <cx:pt idx="710">-0.026821486020602098</cx:pt>
          <cx:pt idx="711">-0.044379754355977297</cx:pt>
          <cx:pt idx="712">-0.065771545937825193</cx:pt>
          <cx:pt idx="713">-0.042338134141442399</cx:pt>
          <cx:pt idx="714">-0.041957890911948001</cx:pt>
          <cx:pt idx="715">-0.0365543003654554</cx:pt>
          <cx:pt idx="716">-0.0120331025224273</cx:pt>
          <cx:pt idx="717">0.063526550596587503</cx:pt>
          <cx:pt idx="718">0.10223590125354599</cx:pt>
          <cx:pt idx="719">0.026354253773312901</cx:pt>
          <cx:pt idx="720">0.054737823426710498</cx:pt>
          <cx:pt idx="721">0.057244168340811898</cx:pt>
          <cx:pt idx="722">0.0297339764306386</cx:pt>
          <cx:pt idx="723">0.0082896226001791806</cx:pt>
          <cx:pt idx="724">-0.00074099303226525298</cx:pt>
          <cx:pt idx="725">-0.00140775817851188</cx:pt>
          <cx:pt idx="726">-0.0014575882305785401</cx:pt>
          <cx:pt idx="727">-0.00048582470174621001</cx:pt>
          <cx:pt idx="728">0.00026942150590791999</cx:pt>
          <cx:pt idx="729">-0.00026654892014838698</cx:pt>
          <cx:pt idx="730">0.00024858094053510703</cx:pt>
          <cx:pt idx="731">-0.00034901519307162899</cx:pt>
          <cx:pt idx="732">0.00047106712767873502</cx:pt>
          <cx:pt idx="733">0.0018078533225198</cx:pt>
          <cx:pt idx="734">0.00292198939834912</cx:pt>
          <cx:pt idx="735">0.0026217259162750399</cx:pt>
          <cx:pt idx="736">0.0059825046176702201</cx:pt>
          <cx:pt idx="737">0.0070623055846478298</cx:pt>
          <cx:pt idx="738">0.0092973564697406696</cx:pt>
          <cx:pt idx="739">0.010200713724326399</cx:pt>
          <cx:pt idx="740">0.0174457608768139</cx:pt>
          <cx:pt idx="741">0.015217861837149699</cx:pt>
          <cx:pt idx="742">0.0026865210071241302</cx:pt>
          <cx:pt idx="743">-0.015653109945404201</cx:pt>
          <cx:pt idx="744">-0.030274451948824801</cx:pt>
          <cx:pt idx="745">-0.0059565509430906599</cx:pt>
          <cx:pt idx="746">0.015504894896957701</cx:pt>
          <cx:pt idx="747">0.0092391235620154898</cx:pt>
          <cx:pt idx="748">0.021897333260320499</cx:pt>
          <cx:pt idx="749">0.019717024374638101</cx:pt>
          <cx:pt idx="750">0.0047918960689498098</cx:pt>
          <cx:pt idx="751">0.000180239004202946</cx:pt>
          <cx:pt idx="752">-0.000210780202757853</cx:pt>
          <cx:pt idx="753">-0.00060768463646144002</cx:pt>
          <cx:pt idx="754">-7.3034356648639596e-05</cx:pt>
          <cx:pt idx="755">0.00020021827506007601</cx:pt>
          <cx:pt idx="756">0.00026003007197930198</cx:pt>
          <cx:pt idx="757">0.000339547502803209</cx:pt>
          <cx:pt idx="758">0.00020589865291853701</cx:pt>
          <cx:pt idx="759">9.4880857095042495e-05</cx:pt>
          <cx:pt idx="760">3.1301824368352597e-05</cx:pt>
          <cx:pt idx="761">-0.00085319104288096202</cx:pt>
          <cx:pt idx="762">8.0995931285764996e-05</cx:pt>
          <cx:pt idx="763">0.00042471118511325701</cx:pt>
          <cx:pt idx="764">-0.00067953385428445195</cx:pt>
          <cx:pt idx="765">-0.00156741965472497</cx:pt>
          <cx:pt idx="766">0.00029962015266234003</cx:pt>
          <cx:pt idx="767">-0.000586323179148764</cx:pt>
          <cx:pt idx="768">-0.0022641323947830698</cx:pt>
          <cx:pt idx="769">-0.0010196841234694899</cx:pt>
          <cx:pt idx="770">0.0029678795963393998</cx:pt>
          <cx:pt idx="771">-0.0024930614238785698</cx:pt>
          <cx:pt idx="772">-0.00328679031579292</cx:pt>
          <cx:pt idx="773">-0.0037192318254250399</cx:pt>
          <cx:pt idx="774">-0.00077427322488008896</cx:pt>
          <cx:pt idx="775">0.0039086346951491997</cx:pt>
          <cx:pt idx="776">0.0082981180658382499</cx:pt>
          <cx:pt idx="777">0.00442109392382383</cx:pt>
          <cx:pt idx="778">0.0110569102978939</cx:pt>
          <cx:pt idx="779">0.00056759018434430098</cx:pt>
          <cx:pt idx="780">7.4435757258178704e-05</cx:pt>
          <cx:pt idx="781">4.2896116316495299e-05</cx:pt>
          <cx:pt idx="782">0.000200717182859333</cx:pt>
          <cx:pt idx="783">-0.00019314723122777701</cx:pt>
        </cx:lvl>
      </cx:numDim>
    </cx:data>
    <cx:data id="14">
      <cx:numDim type="val">
        <cx:f>'001_WA_F - 副本'!$O$1:$O$784</cx:f>
        <cx:lvl ptCount="784" formatCode="G/通用格式">
          <cx:pt idx="0">-0.00032730938874961601</cx:pt>
          <cx:pt idx="1">-9.9809845119368197e-05</cx:pt>
          <cx:pt idx="2">-0.00089612265127787295</cx:pt>
          <cx:pt idx="3">0.00070226393207798105</cx:pt>
          <cx:pt idx="4">-1.58683178235922e-05</cx:pt>
          <cx:pt idx="5">-0.00025655771470265901</cx:pt>
          <cx:pt idx="6">-0.000204329243118455</cx:pt>
          <cx:pt idx="7">-0.00032442318096770697</cx:pt>
          <cx:pt idx="8">-2.1941859912154601e-05</cx:pt>
          <cx:pt idx="9">-0.00015439510151594901</cx:pt>
          <cx:pt idx="10">0.00053426104509652402</cx:pt>
          <cx:pt idx="11">-0.00058058782311575701</cx:pt>
          <cx:pt idx="12">0.00070046807812184796</cx:pt>
          <cx:pt idx="13">-0.000148781225985832</cx:pt>
          <cx:pt idx="14">0.00089979053279549699</cx:pt>
          <cx:pt idx="15">-0.000585016501671494</cx:pt>
          <cx:pt idx="16">-8.4962316065150198e-05</cx:pt>
          <cx:pt idx="17">0.00060401710525795696</cx:pt>
          <cx:pt idx="18">-0.00028431804439997202</cx:pt>
          <cx:pt idx="19">-0.000104778234841272</cx:pt>
          <cx:pt idx="20">0.00027185225668420303</cx:pt>
          <cx:pt idx="21">0.00021410799335251201</cx:pt>
          <cx:pt idx="22">0.000175759318127994</cx:pt>
          <cx:pt idx="23">-0.000478350087438747</cx:pt>
          <cx:pt idx="24">-0.00015234670934011099</cx:pt>
          <cx:pt idx="25">-2.1840352648287698e-05</cx:pt>
          <cx:pt idx="26">-0.0011378251264252</cx:pt>
          <cx:pt idx="27">-5.4081023504376301e-05</cx:pt>
          <cx:pt idx="28">-0.00012960381839848299</cx:pt>
          <cx:pt idx="29">-0.00014232142201697301</cx:pt>
          <cx:pt idx="30">0.00024010000427464101</cx:pt>
          <cx:pt idx="31">-0.000243099698521366</cx:pt>
          <cx:pt idx="32">-6.6641442048025396e-05</cx:pt>
          <cx:pt idx="33">0.00054266912140936397</cx:pt>
          <cx:pt idx="34">0.00016025368748934601</cx:pt>
          <cx:pt idx="35">0.00090232888003526296</cx:pt>
          <cx:pt idx="36">0.00061081567505276695</cx:pt>
          <cx:pt idx="37">0.000277526751135296</cx:pt>
          <cx:pt idx="38">0.00072237502361029203</cx:pt>
          <cx:pt idx="39">0.00044236755517670798</cx:pt>
          <cx:pt idx="40">9.3873355832598101e-05</cx:pt>
          <cx:pt idx="41">0.00067976978217091602</cx:pt>
          <cx:pt idx="42">0.00046301795608293502</cx:pt>
          <cx:pt idx="43">-0.00018662962937398799</cx:pt>
          <cx:pt idx="44">-9.4820973160604404e-05</cx:pt>
          <cx:pt idx="45">0.00064778679129104497</cx:pt>
          <cx:pt idx="46">0.00072865443740350797</cx:pt>
          <cx:pt idx="47">0.00033883002580255202</cx:pt>
          <cx:pt idx="48">-0.000209134194503908</cx:pt>
          <cx:pt idx="49">0.00074626586573796805</cx:pt>
          <cx:pt idx="50">-0.00070682194508075601</cx:pt>
          <cx:pt idx="51">0.00015774279807507401</cx:pt>
          <cx:pt idx="52">0.00042194317464708801</cx:pt>
          <cx:pt idx="53">-0.00019546509841383801</cx:pt>
          <cx:pt idx="54">-3.5728316817208902e-05</cx:pt>
          <cx:pt idx="55">-0.00044019783752120698</cx:pt>
          <cx:pt idx="56">-3.1940032831508201e-06</cx:pt>
          <cx:pt idx="57">-0.00045216398812344998</cx:pt>
          <cx:pt idx="58">0.00029885807717483601</cx:pt>
          <cx:pt idx="59">-0.00061326983366780303</cx:pt>
          <cx:pt idx="60">-0.00075136552071318496</cx:pt>
          <cx:pt idx="61">9.8540730543260395e-05</cx:pt>
          <cx:pt idx="62">0.00057294847619424201</cx:pt>
          <cx:pt idx="63">0.00058802337818782797</cx:pt>
          <cx:pt idx="64">0.00097273853846489996</cx:pt>
          <cx:pt idx="65">0.0003435053450184</cx:pt>
          <cx:pt idx="66">-6.8616487359428498e-05</cx:pt>
          <cx:pt idx="67">-0.00021987906551521801</cx:pt>
          <cx:pt idx="68">-0.00042271330314570799</cx:pt>
          <cx:pt idx="69">-0.0022037394594740202</cx:pt>
          <cx:pt idx="70">-0.00231338081291137</cx:pt>
          <cx:pt idx="71">-0.0041644499229287002</cx:pt>
          <cx:pt idx="72">-0.0053809958714882301</cx:pt>
          <cx:pt idx="73">-0.0043071505235605101</cx:pt>
          <cx:pt idx="74">-0.00074534959807347396</cx:pt>
          <cx:pt idx="75">0.00078920445678778203</cx:pt>
          <cx:pt idx="76">0.0010233713575903401</cx:pt>
          <cx:pt idx="77">-0.000353557993855832</cx:pt>
          <cx:pt idx="78">0.000172792846965623</cx:pt>
          <cx:pt idx="79">0.00038061590617429999</cx:pt>
          <cx:pt idx="80">0.00049938950687403898</cx:pt>
          <cx:pt idx="81">-0.00038039629150880702</cx:pt>
          <cx:pt idx="82">-7.4983400180357205e-05</cx:pt>
          <cx:pt idx="83">0.00081396101138751797</cx:pt>
          <cx:pt idx="84">-0.000140013393562021</cx:pt>
          <cx:pt idx="85">0.00039899943928433502</cx:pt>
          <cx:pt idx="86">0.00031330057955392598</cx:pt>
          <cx:pt idx="87">-0.00148961153181007</cx:pt>
          <cx:pt idx="88">0.00068597974049263496</cx:pt>
          <cx:pt idx="89">0.000185056129990964</cx:pt>
          <cx:pt idx="90">0.0012236185140737301</cx:pt>
          <cx:pt idx="91">0.00144947156352577</cx:pt>
          <cx:pt idx="92">-0.00025169405133660397</cx:pt>
          <cx:pt idx="93">-0.0066206092277928501</cx:pt>
          <cx:pt idx="94">-0.0040807448587811398</cx:pt>
          <cx:pt idx="95">-0.00194545164721417</cx:pt>
          <cx:pt idx="96">0.0054695895229735</cx:pt>
          <cx:pt idx="97">0.0149089139733504</cx:pt>
          <cx:pt idx="98">0.0238213924099278</cx:pt>
          <cx:pt idx="99">0.013268783862531599</cx:pt>
          <cx:pt idx="100">-0.0095248886232118506</cx:pt>
          <cx:pt idx="101">-0.013647201452727801</cx:pt>
          <cx:pt idx="102">-0.00119501753084378</cx:pt>
          <cx:pt idx="103">0.00096105743217867595</cx:pt>
          <cx:pt idx="104">-0.0037820115661984502</cx:pt>
          <cx:pt idx="105">-0.010532599799061799</cx:pt>
          <cx:pt idx="106">-0.012405559252201199</cx:pt>
          <cx:pt idx="107">-0.0080826200376429604</cx:pt>
          <cx:pt idx="108">-0.000231910290711629</cx:pt>
          <cx:pt idx="109">0.00192295729325689</cx:pt>
          <cx:pt idx="110">0.0010500660454536099</cx:pt>
          <cx:pt idx="111">0.00035429755568558202</cx:pt>
          <cx:pt idx="112">1.0667336160102101e-05</cx:pt>
          <cx:pt idx="113">-0.000280085769596674</cx:pt>
          <cx:pt idx="114">0.000438134425724699</cx:pt>
          <cx:pt idx="115">-6.0727469087703498e-05</cx:pt>
          <cx:pt idx="116">0.0026440907205177002</cx:pt>
          <cx:pt idx="117">-0.0056508209053077298</cx:pt>
          <cx:pt idx="118">-0.017283501838551301</cx:pt>
          <cx:pt idx="119">-0.022972559783783</cx:pt>
          <cx:pt idx="120">-0.014034644454974699</cx:pt>
          <cx:pt idx="121">0.017972890367599699</cx:pt>
          <cx:pt idx="122">0.0014915733681649</cx:pt>
          <cx:pt idx="123">0.021498758401160799</cx:pt>
          <cx:pt idx="124">0.018731615766149401</cx:pt>
          <cx:pt idx="125">0.010686498486858501</cx:pt>
          <cx:pt idx="126">-0.0054627256569054899</cx:pt>
          <cx:pt idx="127">0.053955220899055599</cx:pt>
          <cx:pt idx="128">0.110339040526214</cx:pt>
          <cx:pt idx="129">0.103106973462969</cx:pt>
          <cx:pt idx="130">0.060563900482982401</cx:pt>
          <cx:pt idx="131">0.00118632453077876</cx:pt>
          <cx:pt idx="132">0.0044979294510922698</cx:pt>
          <cx:pt idx="133">0.0341657668846976</cx:pt>
          <cx:pt idx="134">0.054154416923068903</cx:pt>
          <cx:pt idx="135">0.040795985622474003</cx:pt>
          <cx:pt idx="136">0.033470656388155502</cx:pt>
          <cx:pt idx="137">0.0083972440140872399</cx:pt>
          <cx:pt idx="138">0.00084660391554881897</cx:pt>
          <cx:pt idx="139">0.00046743799702806798</cx:pt>
          <cx:pt idx="140">-0.00026194413114611199</cx:pt>
          <cx:pt idx="141">0.00060653073283177105</cx:pt>
          <cx:pt idx="142">0.00040949166679963298</cx:pt>
          <cx:pt idx="143">-0.00216487405449323</cx:pt>
          <cx:pt idx="144">-0.0132643416274403</cx:pt>
          <cx:pt idx="145">-0.024673667429148199</cx:pt>
          <cx:pt idx="146">-0.052656024132050699</cx:pt>
          <cx:pt idx="147">-0.021087292281915401</cx:pt>
          <cx:pt idx="148">0.00043208637378408499</cx:pt>
          <cx:pt idx="149">-0.031226044201860498</cx:pt>
          <cx:pt idx="150">-0.0050853774287837597</cx:pt>
          <cx:pt idx="151">0.0078223423072617104</cx:pt>
          <cx:pt idx="152">0.00339110964973141</cx:pt>
          <cx:pt idx="153">0.0440602320838979</cx:pt>
          <cx:pt idx="154">0.0253653977357206</cx:pt>
          <cx:pt idx="155">0.0108253053115707</cx:pt>
          <cx:pt idx="156">0.12928086678577599</cx:pt>
          <cx:pt idx="157">0.14992301949262499</cx:pt>
          <cx:pt idx="158">0.096004525570405494</cx:pt>
          <cx:pt idx="159">0.035641354363623298</cx:pt>
          <cx:pt idx="160">0.077755824923322697</cx:pt>
          <cx:pt idx="161">0.088991183041249006</cx:pt>
          <cx:pt idx="162">0.114466818989737</cx:pt>
          <cx:pt idx="163">0.0857033217165519</cx:pt>
          <cx:pt idx="164">0.047140123663285197</cx:pt>
          <cx:pt idx="165">0.0108803341241933</cx:pt>
          <cx:pt idx="166">0.0020728955028548502</cx:pt>
          <cx:pt idx="167">-0.00010359596127416599</cx:pt>
          <cx:pt idx="168">-2.7168307466111e-05</cx:pt>
          <cx:pt idx="169">0.00014487703697583999</cx:pt>
          <cx:pt idx="170">0.0028049974924971499</cx:pt>
          <cx:pt idx="171">-0.0079619601181017807</cx:pt>
          <cx:pt idx="172">-0.0163343710839556</cx:pt>
          <cx:pt idx="173">-0.031605341371745699</cx:pt>
          <cx:pt idx="174">-0.043348195603757703</cx:pt>
          <cx:pt idx="175">0.021690336181794698</cx:pt>
          <cx:pt idx="176">0.0114647430499517</cx:pt>
          <cx:pt idx="177">0.0273994188034427</cx:pt>
          <cx:pt idx="178">0.102622368444761</cx:pt>
          <cx:pt idx="179">0.094394596975773501</cx:pt>
          <cx:pt idx="180">0.052710708705301999</cx:pt>
          <cx:pt idx="181">0.036120100148203799</cx:pt>
          <cx:pt idx="182">0.079142340241327894</cx:pt>
          <cx:pt idx="183">0.080172772297513906</cx:pt>
          <cx:pt idx="184">0.056307990262552898</cx:pt>
          <cx:pt idx="185">0.15790820438362499</cx:pt>
          <cx:pt idx="186">0.17809012948043701</cx:pt>
          <cx:pt idx="187">0.135846879769046</cx:pt>
          <cx:pt idx="188">0.094940480045872494</cx:pt>
          <cx:pt idx="189">0.134160556992098</cx:pt>
          <cx:pt idx="190">0.093014370871223204</cx:pt>
          <cx:pt idx="191">0.0513568678694417</cx:pt>
          <cx:pt idx="192">0.038829043140412099</cx:pt>
          <cx:pt idx="193">0.0117313039096159</cx:pt>
          <cx:pt idx="194">0.0033565055666091698</cx:pt>
          <cx:pt idx="195">6.2781695471356293e-05</cx:pt>
          <cx:pt idx="196">-0.00039409763684824801</cx:pt>
          <cx:pt idx="197">-0.00034407553221620199</cx:pt>
          <cx:pt idx="198">-0.00090207039481488905</cx:pt>
          <cx:pt idx="199">-0.011034836928683499</cx:pt>
          <cx:pt idx="200">-0.019448530389600201</cx:pt>
          <cx:pt idx="201">-0.015868328429281601</cx:pt>
          <cx:pt idx="202">-0.0137213906342269</cx:pt>
          <cx:pt idx="203">0.054065183952171997</cx:pt>
          <cx:pt idx="204">0.013811000421039899</cx:pt>
          <cx:pt idx="205">0.060834477489003398</cx:pt>
          <cx:pt idx="206">0.098039565754406505</cx:pt>
          <cx:pt idx="207">0.0767424393992506</cx:pt>
          <cx:pt idx="208">0.058865924285398101</cx:pt>
          <cx:pt idx="209">0.075587587002327802</cx:pt>
          <cx:pt idx="210">0.17147897504342699</cx:pt>
          <cx:pt idx="211">0.207677272250999</cx:pt>
          <cx:pt idx="212">0.23130793353095899</cx:pt>
          <cx:pt idx="213">0.25145280763070099</cx:pt>
          <cx:pt idx="214">0.21801674721147701</cx:pt>
          <cx:pt idx="215">0.205518103495064</cx:pt>
          <cx:pt idx="216">0.13415195031955501</cx:pt>
          <cx:pt idx="217">0.10086404141745001</cx:pt>
          <cx:pt idx="218">0.103578976782582</cx:pt>
          <cx:pt idx="219">0.067860691684062294</cx:pt>
          <cx:pt idx="220">0.028056364787582801</cx:pt>
          <cx:pt idx="221">0.0094360738257002596</cx:pt>
          <cx:pt idx="222">0.00395792818312324</cx:pt>
          <cx:pt idx="223">-3.2879241885639998e-05</cx:pt>
          <cx:pt idx="224">-1.5588860117188001e-05</cx:pt>
          <cx:pt idx="225">-0.00054338072897436003</cx:pt>
          <cx:pt idx="226">-0.0035018438394259399</cx:pt>
          <cx:pt idx="227">-0.0089696696158620606</cx:pt>
          <cx:pt idx="228">-0.0248959637704456</cx:pt>
          <cx:pt idx="229">-0.035112496487256999</cx:pt>
          <cx:pt idx="230">-0.0270776480930945</cx:pt>
          <cx:pt idx="231">0.00185066385759816</cx:pt>
          <cx:pt idx="232">-0.0012023268788383301</cx:pt>
          <cx:pt idx="233">0.085829513711497496</cx:pt>
          <cx:pt idx="234">0.0066581941547003299</cx:pt>
          <cx:pt idx="235">0.051354769069985498</cx:pt>
          <cx:pt idx="236">0.076257296606340605</cx:pt>
          <cx:pt idx="237">0.018868103658286801</cx:pt>
          <cx:pt idx="238">0.023695499634009999</cx:pt>
          <cx:pt idx="239">0.115798925862348</cx:pt>
          <cx:pt idx="240">0.179933894766409</cx:pt>
          <cx:pt idx="241">0.10823783558714201</cx:pt>
          <cx:pt idx="242">0.098548773397015205</cx:pt>
          <cx:pt idx="243">0.0459237441945805</cx:pt>
          <cx:pt idx="244">-0.017231299437226299</cx:pt>
          <cx:pt idx="245">-0.0653329837570778</cx:pt>
          <cx:pt idx="246">0.031996371339112699</cx:pt>
          <cx:pt idx="247">0.043602293156573803</cx:pt>
          <cx:pt idx="248">0.035979731782152399</cx:pt>
          <cx:pt idx="249">0.0075965661766256099</cx:pt>
          <cx:pt idx="250">0.00230888180752706</cx:pt>
          <cx:pt idx="251">-0.00016948988132861199</cx:pt>
          <cx:pt idx="252">-0.00043810741967176199</cx:pt>
          <cx:pt idx="253">-6.3659977777622901e-05</cx:pt>
          <cx:pt idx="254">-0.00050546937503832704</cx:pt>
          <cx:pt idx="255">-0.017210773127415702</cx:pt>
          <cx:pt idx="256">-0.016072800768669699</cx:pt>
          <cx:pt idx="257">-0.029381459126357201</cx:pt>
          <cx:pt idx="258">-0.026298285849415199</cx:pt>
          <cx:pt idx="259">-0.045162235932860499</cx:pt>
          <cx:pt idx="260">0.032723696621765802</cx:pt>
          <cx:pt idx="261">0.056071657883240998</cx:pt>
          <cx:pt idx="262">0.0039790932505487098</cx:pt>
          <cx:pt idx="263">0.015477520720283799</cx:pt>
          <cx:pt idx="264">0.018554661376484899</cx:pt>
          <cx:pt idx="265">-0.0193347848562802</cx:pt>
          <cx:pt idx="266">-0.19021567941214201</cx:pt>
          <cx:pt idx="267">-0.213830250223843</cx:pt>
          <cx:pt idx="268">-0.23944068825916401</cx:pt>
          <cx:pt idx="269">-0.21479494432417401</cx:pt>
          <cx:pt idx="270">-0.068262253920579302</cx:pt>
          <cx:pt idx="271">-0.067504869663604306</cx:pt>
          <cx:pt idx="272">-0.111015548507623</cx:pt>
          <cx:pt idx="273">-0.180064252693099</cx:pt>
          <cx:pt idx="274">-0.046865526689997203</cx:pt>
          <cx:pt idx="275">-0.040172893634842798</cx:pt>
          <cx:pt idx="276">0.018357822506119</cx:pt>
          <cx:pt idx="277">0.0140075668016445</cx:pt>
          <cx:pt idx="278">0.0023277880654132702</cx:pt>
          <cx:pt idx="279">-0.00039919775633001598</cx:pt>
          <cx:pt idx="280">0.00059141075834322101</cx:pt>
          <cx:pt idx="281">-0.00060855237280608304</cx:pt>
          <cx:pt idx="282">0.0017389416698451699</cx:pt>
          <cx:pt idx="283">-0.0079587089598422804</cx:pt>
          <cx:pt idx="284">0.010022355658803</cx:pt>
          <cx:pt idx="285">-0.0030648073087801201</cx:pt>
          <cx:pt idx="286">-0.031484532060464199</cx:pt>
          <cx:pt idx="287">-0.065354132598520895</cx:pt>
          <cx:pt idx="288">0.059486830743168198</cx:pt>
          <cx:pt idx="289">0.066526127676996893</cx:pt>
          <cx:pt idx="290">0.025211906841189801</cx:pt>
          <cx:pt idx="291">-0.0303268200608229</cx:pt>
          <cx:pt idx="292">0.032194403082552503</cx:pt>
          <cx:pt idx="293">-0.140417508812755</cx:pt>
          <cx:pt idx="294">-0.279868008973431</cx:pt>
          <cx:pt idx="295">-0.27448306113342102</cx:pt>
          <cx:pt idx="296">-0.30755682412223601</cx:pt>
          <cx:pt idx="297">-0.29406105972466701</cx:pt>
          <cx:pt idx="298">-0.13661965393977499</cx:pt>
          <cx:pt idx="299">-0.134850812282927</cx:pt>
          <cx:pt idx="300">-0.105356440864229</cx:pt>
          <cx:pt idx="301">-0.10756931950188001</cx:pt>
          <cx:pt idx="302">-0.092180260044069096</cx:pt>
          <cx:pt idx="303">-0.088497614804143102</cx:pt>
          <cx:pt idx="304">-0.0047525018820041998</cx:pt>
          <cx:pt idx="305">0.0068951183598370798</cx:pt>
          <cx:pt idx="306">0.0034732378687862202</cx:pt>
          <cx:pt idx="307">0.0014622411598887301</cx:pt>
          <cx:pt idx="308">0.00016467189919808499</cx:pt>
          <cx:pt idx="309">-0.00017032757275537699</cx:pt>
          <cx:pt idx="310">-0.00102768116937732</cx:pt>
          <cx:pt idx="311">-0.0046365893626527203</cx:pt>
          <cx:pt idx="312">0.012404071523945801</cx:pt>
          <cx:pt idx="313">-0.033940780541339199</cx:pt>
          <cx:pt idx="314">-0.027390331992757099</cx:pt>
          <cx:pt idx="315">-0.071045952122418904</cx:pt>
          <cx:pt idx="316">0.0137172619637388</cx:pt>
          <cx:pt idx="317">-0.011474937377486</cx:pt>
          <cx:pt idx="318">0.042474247653499102</cx:pt>
          <cx:pt idx="319">0.011773097473777101</cx:pt>
          <cx:pt idx="320">0.012511748569759101</cx:pt>
          <cx:pt idx="321">-0.040340370511831598</cx:pt>
          <cx:pt idx="322">-0.016872241020137801</cx:pt>
          <cx:pt idx="323">-0.0026666420988844201</cx:pt>
          <cx:pt idx="324">-0.088687688681257495</cx:pt>
          <cx:pt idx="325">-0.13192652508484701</cx:pt>
          <cx:pt idx="326">-0.108362727518776</cx:pt>
          <cx:pt idx="327">-0.111434433412946</cx:pt>
          <cx:pt idx="328">-0.11979115494378401</cx:pt>
          <cx:pt idx="329">-0.12149155230198901</cx:pt>
          <cx:pt idx="330">-0.14287047408966599</cx:pt>
          <cx:pt idx="331">-0.077640087051466106</cx:pt>
          <cx:pt idx="332">-0.019977549775937801</cx:pt>
          <cx:pt idx="333">0.0058192856267720002</cx:pt>
          <cx:pt idx="334">0.0011735181477739399</cx:pt>
          <cx:pt idx="335">0.00144375630951109</cx:pt>
          <cx:pt idx="336">4.5326368830041201e-05</cx:pt>
          <cx:pt idx="337">2.7639455164947698e-05</cx:pt>
          <cx:pt idx="338">-0.0013281349904092599</cx:pt>
          <cx:pt idx="339">0.0026902256396408399</cx:pt>
          <cx:pt idx="340">0.0022802552481987698</cx:pt>
          <cx:pt idx="341">-0.042002974112708702</cx:pt>
          <cx:pt idx="342">0.0109335766618846</cx:pt>
          <cx:pt idx="343">-0.0217441752909476</cx:pt>
          <cx:pt idx="344">-0.0024224970208935699</cx:pt>
          <cx:pt idx="345">-0.0205740231165886</cx:pt>
          <cx:pt idx="346">0.0247846127887974</cx:pt>
          <cx:pt idx="347">0.0047601239683303098</cx:pt>
          <cx:pt idx="348">-0.042497217457307203</cx:pt>
          <cx:pt idx="349">0.031802965505516798</cx:pt>
          <cx:pt idx="350">0.060427247147778501</cx:pt>
          <cx:pt idx="351">0.022101908301448599</cx:pt>
          <cx:pt idx="352">-0.091164663670784296</cx:pt>
          <cx:pt idx="353">-0.097866058285929494</cx:pt>
          <cx:pt idx="354">-0.074364960608041902</cx:pt>
          <cx:pt idx="355">-0.116197387444171</cx:pt>
          <cx:pt idx="356">-0.031126977328150299</cx:pt>
          <cx:pt idx="357">-0.083089656499604606</cx:pt>
          <cx:pt idx="358">-0.12707708611148699</cx:pt>
          <cx:pt idx="359">-0.044550150144357599</cx:pt>
          <cx:pt idx="360">-0.015025508413775999</cx:pt>
          <cx:pt idx="361">-0.0027298571819652901</cx:pt>
          <cx:pt idx="362">0.00029159703962416901</cx:pt>
          <cx:pt idx="363">0.00058878911077987403</cx:pt>
          <cx:pt idx="364">-0.00016324145189964201</cx:pt>
          <cx:pt idx="365">-0.00015811735980697899</cx:pt>
          <cx:pt idx="366">-0.0021112720531223498</cx:pt>
          <cx:pt idx="367">0.0038551212316944301</cx:pt>
          <cx:pt idx="368">-0.015783489047558299</cx:pt>
          <cx:pt idx="369">-0.0103606156596939</cx:pt>
          <cx:pt idx="370">0.034316941638329698</cx:pt>
          <cx:pt idx="371">0.044662934790419599</cx:pt>
          <cx:pt idx="372">-0.132642531304006</cx:pt>
          <cx:pt idx="373">-0.0754908918394539</cx:pt>
          <cx:pt idx="374">-0.036961574348136197</cx:pt>
          <cx:pt idx="375">-0.040747999805620799</cx:pt>
          <cx:pt idx="376">-0.0083251336650893605</cx:pt>
          <cx:pt idx="377">0.076070438763341103</cx:pt>
          <cx:pt idx="378">0.034952634375649203</cx:pt>
          <cx:pt idx="379">-0.066694339658357402</cx:pt>
          <cx:pt idx="380">-0.176390353100251</cx:pt>
          <cx:pt idx="381">-0.093033289681290807</cx:pt>
          <cx:pt idx="382">-0.042256447285840701</cx:pt>
          <cx:pt idx="383">-0.092191943599999299</cx:pt>
          <cx:pt idx="384">-0.094609843040689395</cx:pt>
          <cx:pt idx="385">-0.093912389465493296</cx:pt>
          <cx:pt idx="386">-0.106283292131537</cx:pt>
          <cx:pt idx="387">-0.024477914194694899</cx:pt>
          <cx:pt idx="388">0.0139424502929664</cx:pt>
          <cx:pt idx="389">0.00063588809291581397</cx:pt>
          <cx:pt idx="390">-1.6131568305824501e-05</cx:pt>
          <cx:pt idx="391">-0.00031002803808160499</cx:pt>
          <cx:pt idx="392">-0.00038562050866902301</cx:pt>
          <cx:pt idx="393">0.0021633109903910598</cx:pt>
          <cx:pt idx="394">7.1231958463491296e-05</cx:pt>
          <cx:pt idx="395">-0.0057269201099914603</cx:pt>
          <cx:pt idx="396">-0.0129285504492285</cx:pt>
          <cx:pt idx="397">-0.00404160244552781</cx:pt>
          <cx:pt idx="398">0.0801739835868788</cx:pt>
          <cx:pt idx="399">0.0574958392910161</cx:pt>
          <cx:pt idx="400">-0.049604341939869699</cx:pt>
          <cx:pt idx="401">-0.117529678164479</cx:pt>
          <cx:pt idx="402">-0.058997213429588503</cx:pt>
          <cx:pt idx="403">-0.109567194857563</cx:pt>
          <cx:pt idx="404">-0.113325837650852</cx:pt>
          <cx:pt idx="405">-0.0064480044536802204</cx:pt>
          <cx:pt idx="406">0.020555144750385401</cx:pt>
          <cx:pt idx="407">-0.049368887019807101</cx:pt>
          <cx:pt idx="408">-0.10519288621348601</cx:pt>
          <cx:pt idx="409">-0.049460465967249699</cx:pt>
          <cx:pt idx="410">0.035668102525114397</cx:pt>
          <cx:pt idx="411">-0.032617512298302502</cx:pt>
          <cx:pt idx="412">-0.107483696601694</cx:pt>
          <cx:pt idx="413">-0.110516172509474</cx:pt>
          <cx:pt idx="414">-0.100281277270685</cx:pt>
          <cx:pt idx="415">-0.00020370746005821401</cx:pt>
          <cx:pt idx="416">0.0147041756633291</cx:pt>
          <cx:pt idx="417">-0.00309394412833763</cx:pt>
          <cx:pt idx="418">-0.0012018349407486801</cx:pt>
          <cx:pt idx="419">9.6497591432310998e-05</cx:pt>
          <cx:pt idx="420">-0.000235736545825382</cx:pt>
          <cx:pt idx="421">0.0036247541357184499</cx:pt>
          <cx:pt idx="422">0.0023295565433716502</cx:pt>
          <cx:pt idx="423">-0.019180470939436201</cx:pt>
          <cx:pt idx="424">-0.029418668880705899</cx:pt>
          <cx:pt idx="425">0.017738669666508899</cx:pt>
          <cx:pt idx="426">0.055251098575324301</cx:pt>
          <cx:pt idx="427">0.079142951783257504</cx:pt>
          <cx:pt idx="428">0.056548606606845499</cx:pt>
          <cx:pt idx="429">-0.0057143013686387304</cx:pt>
          <cx:pt idx="430">0.00058722681802486501</cx:pt>
          <cx:pt idx="431">-0.043556867184865199</cx:pt>
          <cx:pt idx="432">-0.082856577562675005</cx:pt>
          <cx:pt idx="433">-0.10134726799263299</cx:pt>
          <cx:pt idx="434">-0.097930643069777001</cx:pt>
          <cx:pt idx="435">-0.048038490766923098</cx:pt>
          <cx:pt idx="436">-0.043523826072390102</cx:pt>
          <cx:pt idx="437">-0.030319939252339199</cx:pt>
          <cx:pt idx="438">-0.030397006880758401</cx:pt>
          <cx:pt idx="439">-0.039693600966531899</cx:pt>
          <cx:pt idx="440">-0.064297079933798004</cx:pt>
          <cx:pt idx="441">-0.014115096245071001</cx:pt>
          <cx:pt idx="442">-0.069352756611717206</cx:pt>
          <cx:pt idx="443">0.0146641001421622</cx:pt>
          <cx:pt idx="444">0.020177720083329999</cx:pt>
          <cx:pt idx="445">-0.017040599855335001</cx:pt>
          <cx:pt idx="446">-0.0013942674257990399</cx:pt>
          <cx:pt idx="447">0.00088408511794571402</cx:pt>
          <cx:pt idx="448">-0.00076652848546161399</cx:pt>
          <cx:pt idx="449">0.0018045178230269199</cx:pt>
          <cx:pt idx="450">0.0050544700512740702</cx:pt>
          <cx:pt idx="451">-0.0063378815888804896</cx:pt>
          <cx:pt idx="452">-0.017661237653812601</cx:pt>
          <cx:pt idx="453">0.0072724014423166698</cx:pt>
          <cx:pt idx="454">-0.013077465607088201</cx:pt>
          <cx:pt idx="455">0.035338046164338097</cx:pt>
          <cx:pt idx="456">0.057273309891769597</cx:pt>
          <cx:pt idx="457">0.029517278206112899</cx:pt>
          <cx:pt idx="458">0.030261393095689398</cx:pt>
          <cx:pt idx="459">-0.051651620027789502</cx:pt>
          <cx:pt idx="460">-0.027493609775447</cx:pt>
          <cx:pt idx="461">-0.057382247048154499</cx:pt>
          <cx:pt idx="462">-0.084575504091716894</cx:pt>
          <cx:pt idx="463">-0.091479091629624101</cx:pt>
          <cx:pt idx="464">-0.036271515687856498</cx:pt>
          <cx:pt idx="465">-0.0522614006114267</cx:pt>
          <cx:pt idx="466">-0.138212029175562</cx:pt>
          <cx:pt idx="467">-0.078028433483480403</cx:pt>
          <cx:pt idx="468">-0.060295152356636003</cx:pt>
          <cx:pt idx="469">0.0108074062840256</cx:pt>
          <cx:pt idx="470">0.0077336306275060203</cx:pt>
          <cx:pt idx="471">0.027336230209716601</cx:pt>
          <cx:pt idx="472">0.022490928301410799</cx:pt>
          <cx:pt idx="473">-0.0204039590256779</cx:pt>
          <cx:pt idx="474">-0.0037357715427077699</cx:pt>
          <cx:pt idx="475">-0.00110121065767954</cx:pt>
          <cx:pt idx="476">-0.000158968667354199</cx:pt>
          <cx:pt idx="477">0.00055414007395225605</cx:pt>
          <cx:pt idx="478">0.00645833044658188</cx:pt>
          <cx:pt idx="479">0.0224539289475892</cx:pt>
          <cx:pt idx="480">0.0031448448918722301</cx:pt>
          <cx:pt idx="481">-0.0087089679079014205</cx:pt>
          <cx:pt idx="482">-0.0050131382783681596</cx:pt>
          <cx:pt idx="483">0.0423644903522266</cx:pt>
          <cx:pt idx="484">-0.0336859002829124</cx:pt>
          <cx:pt idx="485">-0.052599858446949498</cx:pt>
          <cx:pt idx="486">0.0384630981070547</cx:pt>
          <cx:pt idx="487">-0.028719742241465802</cx:pt>
          <cx:pt idx="488">-0.0146690983137085</cx:pt>
          <cx:pt idx="489">-0.025275845271450999</cx:pt>
          <cx:pt idx="490">-0.00129883190673718</cx:pt>
          <cx:pt idx="491">-0.0034793650193350699</cx:pt>
          <cx:pt idx="492">-0.058316990000130603</cx:pt>
          <cx:pt idx="493">-0.097030338093605104</cx:pt>
          <cx:pt idx="494">-0.039897391878706903</cx:pt>
          <cx:pt idx="495">0.0316726144369004</cx:pt>
          <cx:pt idx="496">-0.065207094473164903</cx:pt>
          <cx:pt idx="497">-0.0027314217598458901</cx:pt>
          <cx:pt idx="498">0.039175547268192099</cx:pt>
          <cx:pt idx="499">0.021075105233605701</cx:pt>
          <cx:pt idx="500">0.0161665257780969</cx:pt>
          <cx:pt idx="501">-0.0083450480627158593</cx:pt>
          <cx:pt idx="502">-0.000954263480228853</cx:pt>
          <cx:pt idx="503">-0.00055846496427690003</cx:pt>
          <cx:pt idx="504">-0.00017920344449347099</cx:pt>
          <cx:pt idx="505">0.000171908276883206</cx:pt>
          <cx:pt idx="506">0.0027190815795684101</cx:pt>
          <cx:pt idx="507">0.0228415261304388</cx:pt>
          <cx:pt idx="508">0.029400218376709499</cx:pt>
          <cx:pt idx="509">-0.029217530150913398</cx:pt>
          <cx:pt idx="510">-0.015907857081150799</cx:pt>
          <cx:pt idx="511">0.024482142361997999</cx:pt>
          <cx:pt idx="512">-0.041723311599415502</cx:pt>
          <cx:pt idx="513">-0.0818493707820626</cx:pt>
          <cx:pt idx="514">-0.0804461205676896</cx:pt>
          <cx:pt idx="515">-0.129153986833941</cx:pt>
          <cx:pt idx="516">-0.091327949003260397</cx:pt>
          <cx:pt idx="517">-0.148367218343256</cx:pt>
          <cx:pt idx="518">-0.15157378744514399</cx:pt>
          <cx:pt idx="519">-0.089116403105832798</cx:pt>
          <cx:pt idx="520">-0.018472883646956401</cx:pt>
          <cx:pt idx="521">-0.111013723387241</cx:pt>
          <cx:pt idx="522">-0.057868206416030403</cx:pt>
          <cx:pt idx="523">0.091333704693557602</cx:pt>
          <cx:pt idx="524">0.059301104814628497</cx:pt>
          <cx:pt idx="525">0.00895530238604118</cx:pt>
          <cx:pt idx="526">0.038266991466045799</cx:pt>
          <cx:pt idx="527">0.023060813375448901</cx:pt>
          <cx:pt idx="528">0.0071030536900440998</cx:pt>
          <cx:pt idx="529">0.0027736210236388001</cx:pt>
          <cx:pt idx="530">-0.00178389102438228</cx:pt>
          <cx:pt idx="531">-0.00093963888731513198</cx:pt>
          <cx:pt idx="532">0.00018375334439981101</cx:pt>
          <cx:pt idx="533">-0.000368482099766682</cx:pt>
          <cx:pt idx="534">0.0019496485925916899</cx:pt>
          <cx:pt idx="535">0.0069610946999500503</cx:pt>
          <cx:pt idx="536">0.037009024389622801</cx:pt>
          <cx:pt idx="537">-0.022945908023614701</cx:pt>
          <cx:pt idx="538">-0.028590100916036899</cx:pt>
          <cx:pt idx="539">0.0148542932284024</cx:pt>
          <cx:pt idx="540">-0.031689033196720701</cx:pt>
          <cx:pt idx="541">-0.100462943103967</cx:pt>
          <cx:pt idx="542">-0.110316222918699</cx:pt>
          <cx:pt idx="543">-0.069311769491582603</cx:pt>
          <cx:pt idx="544">-0.092513407553966101</cx:pt>
          <cx:pt idx="545">-0.20010530666031001</cx:pt>
          <cx:pt idx="546">-0.178406014490718</cx:pt>
          <cx:pt idx="547">-0.14881926655202499</cx:pt>
          <cx:pt idx="548">-0.061856100672412602</cx:pt>
          <cx:pt idx="549">-0.053631177168987999</cx:pt>
          <cx:pt idx="550">0.0012777982543534501</cx:pt>
          <cx:pt idx="551">0.084783485576021805</cx:pt>
          <cx:pt idx="552">0.095199705083261296</cx:pt>
          <cx:pt idx="553">0.022068664662926601</cx:pt>
          <cx:pt idx="554">0.072868451739016099</cx:pt>
          <cx:pt idx="555">0.0192127833587682</cx:pt>
          <cx:pt idx="556">0.013737489026463901</cx:pt>
          <cx:pt idx="557">0.012139664284907301</cx:pt>
          <cx:pt idx="558">-0.00033790232334393703</cx:pt>
          <cx:pt idx="559">0.00017087168620942401</cx:pt>
          <cx:pt idx="560">8.5908718517190493e-05</cx:pt>
          <cx:pt idx="561">0.00016660573632365101</cx:pt>
          <cx:pt idx="562">0.000475804136951004</cx:pt>
          <cx:pt idx="563">0.00675072001992073</cx:pt>
          <cx:pt idx="564">0.0266078584006391</cx:pt>
          <cx:pt idx="565">-0.0095427387386192598</cx:pt>
          <cx:pt idx="566">-0.026406748250746601</cx:pt>
          <cx:pt idx="567">0.00113893601663358</cx:pt>
          <cx:pt idx="568">0.045490960887383303</cx:pt>
          <cx:pt idx="569">0.013279483244952</cx:pt>
          <cx:pt idx="570">-0.063423125363885294</cx:pt>
          <cx:pt idx="571">-0.076996657184303</cx:pt>
          <cx:pt idx="572">-0.082555140883394898</cx:pt>
          <cx:pt idx="573">-0.087912771103800899</cx:pt>
          <cx:pt idx="574">-0.127675648258646</cx:pt>
          <cx:pt idx="575">-0.0100465843768752</cx:pt>
          <cx:pt idx="576">-0.017426810768507901</cx:pt>
          <cx:pt idx="577">-0.032066996247790198</cx:pt>
          <cx:pt idx="578">0.0051911050403895403</cx:pt>
          <cx:pt idx="579">0.115540175075106</cx:pt>
          <cx:pt idx="580">0.027823179919118</cx:pt>
          <cx:pt idx="581">0.0148866095787037</cx:pt>
          <cx:pt idx="582">0.071477044962498404</cx:pt>
          <cx:pt idx="583">0.036030773380214702</cx:pt>
          <cx:pt idx="584">0.0132651965147842</cx:pt>
          <cx:pt idx="585">0.018106888342127699</cx:pt>
          <cx:pt idx="586">-5.48675871898363e-05</cx:pt>
          <cx:pt idx="587">0.00049182173648241502</cx:pt>
          <cx:pt idx="588">-0.00089037844783535804</cx:pt>
          <cx:pt idx="589">0.00048109176675525202</cx:pt>
          <cx:pt idx="590">0.0015902448787196699</cx:pt>
          <cx:pt idx="591">0.013665642372029401</cx:pt>
          <cx:pt idx="592">0.0378222441249964</cx:pt>
          <cx:pt idx="593">-0.023568077404009301</cx:pt>
          <cx:pt idx="594">-0.027520053576078101</cx:pt>
          <cx:pt idx="595">-0.0031020649611315002</cx:pt>
          <cx:pt idx="596">0.032290753047823403</cx:pt>
          <cx:pt idx="597">-0.016722776845231699</cx:pt>
          <cx:pt idx="598">-0.010300783146594</cx:pt>
          <cx:pt idx="599">-0.020437696379673902</cx:pt>
          <cx:pt idx="600">-0.0136556565523229</cx:pt>
          <cx:pt idx="601">-0.011816378489520199</cx:pt>
          <cx:pt idx="602">0.0045696846175620198</cx:pt>
          <cx:pt idx="603">0.039472845613713801</cx:pt>
          <cx:pt idx="604">-0.014380798462518701</cx:pt>
          <cx:pt idx="605">-0.067357311809966694</cx:pt>
          <cx:pt idx="606">0.022166694101463699</cx:pt>
          <cx:pt idx="607">0.095020618177229094</cx:pt>
          <cx:pt idx="608">0.041714943765908397</cx:pt>
          <cx:pt idx="609">0.028809943150625902</cx:pt>
          <cx:pt idx="610">0.064215412955663007</cx:pt>
          <cx:pt idx="611">0.041754092527443998</cx:pt>
          <cx:pt idx="612">0.031699374753956198</cx:pt>
          <cx:pt idx="613">0.027621150440067101</cx:pt>
          <cx:pt idx="614">-6.0422942082192603e-05</cx:pt>
          <cx:pt idx="615">0.00033366788767501498</cx:pt>
          <cx:pt idx="616">-4.3023749516453803e-05</cx:pt>
          <cx:pt idx="617">0.00039985448647157201</cx:pt>
          <cx:pt idx="618">0.0025185521003863801</cx:pt>
          <cx:pt idx="619">0.028798731078255899</cx:pt>
          <cx:pt idx="620">0.021945306693728</cx:pt>
          <cx:pt idx="621">-0.0088060343749177001</cx:pt>
          <cx:pt idx="622">-0.0290923072746061</cx:pt>
          <cx:pt idx="623">-0.021145617408995</cx:pt>
          <cx:pt idx="624">0.022500459556352902</cx:pt>
          <cx:pt idx="625">-0.0312773085379357</cx:pt>
          <cx:pt idx="626">-0.10198236842227799</cx:pt>
          <cx:pt idx="627">0.0070298216282587899</cx:pt>
          <cx:pt idx="628">0.032754852193011802</cx:pt>
          <cx:pt idx="629">-0.023113610524262099</cx:pt>
          <cx:pt idx="630">0.0151640922809356</cx:pt>
          <cx:pt idx="631">0.072202743802109601</cx:pt>
          <cx:pt idx="632">0.0207521966979081</cx:pt>
          <cx:pt idx="633">0.051010678324602203</cx:pt>
          <cx:pt idx="634">0.048631159425177199</cx:pt>
          <cx:pt idx="635">0.036745084668450702</cx:pt>
          <cx:pt idx="636">0.053982803590964197</cx:pt>
          <cx:pt idx="637">0.053694872777634101</cx:pt>
          <cx:pt idx="638">0.043745573709666898</cx:pt>
          <cx:pt idx="639">0.056550710676841698</cx:pt>
          <cx:pt idx="640">0.0261402532396941</cx:pt>
          <cx:pt idx="641">0.029896843090932601</cx:pt>
          <cx:pt idx="642">0.00035841180788301</cx:pt>
          <cx:pt idx="643">0.000114615297651516</cx:pt>
          <cx:pt idx="644">-8.5162601438724706e-05</cx:pt>
          <cx:pt idx="645">0.00036589556973071598</cx:pt>
          <cx:pt idx="646">0.0015050205671787199</cx:pt>
          <cx:pt idx="647">0.021910894252139001</cx:pt>
          <cx:pt idx="648">0.0393748358010369</cx:pt>
          <cx:pt idx="649">0.045665470060535097</cx:pt>
          <cx:pt idx="650">0.038280897502181201</cx:pt>
          <cx:pt idx="651">0.022437077048831699</cx:pt>
          <cx:pt idx="652">0.0181091561663617</cx:pt>
          <cx:pt idx="653">0.057664011622002097</cx:pt>
          <cx:pt idx="654">0.023033620976651702</cx:pt>
          <cx:pt idx="655">0.032637746248013202</cx:pt>
          <cx:pt idx="656">0.087271007560211902</cx:pt>
          <cx:pt idx="657">0.075314826983480104</cx:pt>
          <cx:pt idx="658">0.101992225032422</cx:pt>
          <cx:pt idx="659">0.052323081598553298</cx:pt>
          <cx:pt idx="660">0.0025729484133897901</cx:pt>
          <cx:pt idx="661">0.067626464293277802</cx:pt>
          <cx:pt idx="662">0.021265992812949001</cx:pt>
          <cx:pt idx="663">0.0299386896675395</cx:pt>
          <cx:pt idx="664">0.055830713309476303</cx:pt>
          <cx:pt idx="665">0.0078461477669447208</cx:pt>
          <cx:pt idx="666">0.024333399111340501</cx:pt>
          <cx:pt idx="667">0.042433549594877003</cx:pt>
          <cx:pt idx="668">0.029672820744898</cx:pt>
          <cx:pt idx="669">0.022018022180053699</cx:pt>
          <cx:pt idx="670">0.00099520281296578404</cx:pt>
          <cx:pt idx="671">0.00083065207016816498</cx:pt>
          <cx:pt idx="672">1.2177658451447601e-05</cx:pt>
          <cx:pt idx="673">0.00029612034083029002</cx:pt>
          <cx:pt idx="674">0.00057518800664068997</cx:pt>
          <cx:pt idx="675">0.0023452392396329002</cx:pt>
          <cx:pt idx="676">0.0010684905712385301</cx:pt>
          <cx:pt idx="677">0.020158003809616801</cx:pt>
          <cx:pt idx="678">0.047250935870958501</cx:pt>
          <cx:pt idx="679">0.100725482596793</cx:pt>
          <cx:pt idx="680">0.054983949577683398</cx:pt>
          <cx:pt idx="681">0.097171970727083001</cx:pt>
          <cx:pt idx="682">0.063362375271790505</cx:pt>
          <cx:pt idx="683">0.078953929344825799</cx:pt>
          <cx:pt idx="684">0.11225075092998001</cx:pt>
          <cx:pt idx="685">0.042434816820657598</cx:pt>
          <cx:pt idx="686">0.043532888693319997</cx:pt>
          <cx:pt idx="687">0.059476578811645003</cx:pt>
          <cx:pt idx="688">0.026857149612428799</cx:pt>
          <cx:pt idx="689">0.061030795112639702</cx:pt>
          <cx:pt idx="690">0.077048485045150106</cx:pt>
          <cx:pt idx="691">-0.0320227098845276</cx:pt>
          <cx:pt idx="692">0.0404958373665084</cx:pt>
          <cx:pt idx="693">-0.010624556908022199</cx:pt>
          <cx:pt idx="694">0.00332338463977394</cx:pt>
          <cx:pt idx="695">-0.00108461402878636</cx:pt>
          <cx:pt idx="696">0.0063620995657950397</cx:pt>
          <cx:pt idx="697">0.000367964999370241</cx:pt>
          <cx:pt idx="698">-0.000291933246870562</cx:pt>
          <cx:pt idx="699">0.00015895974864625501</cx:pt>
          <cx:pt idx="700">0.00084498643613622505</cx:pt>
          <cx:pt idx="701">0.00014467773826671901</cx:pt>
          <cx:pt idx="702">0.00078592289929938798</cx:pt>
          <cx:pt idx="703">1.4660792486823599e-05</cx:pt>
          <cx:pt idx="704">-0.0032207192972634</cx:pt>
          <cx:pt idx="705">-0.012248257831751</cx:pt>
          <cx:pt idx="706">0.031536870123068002</cx:pt>
          <cx:pt idx="707">0.067010371442072406</cx:pt>
          <cx:pt idx="708">0.059597250975289298</cx:pt>
          <cx:pt idx="709">0.061019030439223999</cx:pt>
          <cx:pt idx="710">0.042934598874313501</cx:pt>
          <cx:pt idx="711">0.085282801226102795</cx:pt>
          <cx:pt idx="712">0.15291836623145999</cx:pt>
          <cx:pt idx="713">0.149950666941015</cx:pt>
          <cx:pt idx="714">0.087614508141557607</cx:pt>
          <cx:pt idx="715">0.099879589213059797</cx:pt>
          <cx:pt idx="716">0.072692084543901497</cx:pt>
          <cx:pt idx="717">0.0270913102288779</cx:pt>
          <cx:pt idx="718">0.019948390045367199</cx:pt>
          <cx:pt idx="719">0.061998116742525797</cx:pt>
          <cx:pt idx="720">0.059978017313894898</cx:pt>
          <cx:pt idx="721">0.061118732114659201</cx:pt>
          <cx:pt idx="722">0.0628729734907265</cx:pt>
          <cx:pt idx="723">0.017686883247533799</cx:pt>
          <cx:pt idx="724">0.0060145059374524003</cx:pt>
          <cx:pt idx="725">0.00012003028845613</cx:pt>
          <cx:pt idx="726">-0.000214667492854243</cx:pt>
          <cx:pt idx="727">-0.00055103589498617801</cx:pt>
          <cx:pt idx="728">0.00028227090024774402</cx:pt>
          <cx:pt idx="729">0.00012701703370659301</cx:pt>
          <cx:pt idx="730">-0.00025713461399475799</cx:pt>
          <cx:pt idx="731">-1.1357781661350099e-05</cx:pt>
          <cx:pt idx="732">7.3685145473309095e-05</cx:pt>
          <cx:pt idx="733">0.00096355789455148896</cx:pt>
          <cx:pt idx="734">2.0606454368064599e-05</cx:pt>
          <cx:pt idx="735">-0.0058307736054715098</cx:pt>
          <cx:pt idx="736">-0.012087795054635499</cx:pt>
          <cx:pt idx="737">-0.018853592106533298</cx:pt>
          <cx:pt idx="738">-0.018648859816634999</cx:pt>
          <cx:pt idx="739">-0.019982383289195702</cx:pt>
          <cx:pt idx="740">-0.019711183874523901</cx:pt>
          <cx:pt idx="741">-0.017477786881963001</cx:pt>
          <cx:pt idx="742">-0.015589516251685399</cx:pt>
          <cx:pt idx="743">-0.0094005383529881803</cx:pt>
          <cx:pt idx="744">-0.0033929611119005998</cx:pt>
          <cx:pt idx="745">-0.0184484935342198</cx:pt>
          <cx:pt idx="746">-0.0057245859600964996</cx:pt>
          <cx:pt idx="747">0.0066457529949722196</cx:pt>
          <cx:pt idx="748">0.011219080489841901</cx:pt>
          <cx:pt idx="749">0.0121965282293649</cx:pt>
          <cx:pt idx="750">0.0057665874597048802</cx:pt>
          <cx:pt idx="751">0.00042946907033283399</cx:pt>
          <cx:pt idx="752">-0.00058878118221618303</cx:pt>
          <cx:pt idx="753">-4.9626967206501097e-05</cx:pt>
          <cx:pt idx="754">0.00058436293457891496</cx:pt>
          <cx:pt idx="755">0.00084909470512031695</cx:pt>
          <cx:pt idx="756">-0.00065201150053701296</cx:pt>
          <cx:pt idx="757">-0.00036529627267760498</cx:pt>
          <cx:pt idx="758">-0.00068326718577617796</cx:pt>
          <cx:pt idx="759">0.00037026686718638499</cx:pt>
          <cx:pt idx="760">9.3854811622773695e-05</cx:pt>
          <cx:pt idx="761">-0.00021301699004919701</cx:pt>
          <cx:pt idx="762">-0.00035088085365883001</cx:pt>
          <cx:pt idx="763">-0.00034800885900577598</cx:pt>
          <cx:pt idx="764">-0.00072607135582606502</cx:pt>
          <cx:pt idx="765">-0.000391744506026615</cx:pt>
          <cx:pt idx="766">-0.00024638155064503201</cx:pt>
          <cx:pt idx="767">-0.00143076368546197</cx:pt>
          <cx:pt idx="768">-0.00140340805292044</cx:pt>
          <cx:pt idx="769">-0.00306387917106556</cx:pt>
          <cx:pt idx="770">-0.0050425791667317501</cx:pt>
          <cx:pt idx="771">-0.0033932016379628499</cx:pt>
          <cx:pt idx="772">-0.0016594845939774999</cx:pt>
          <cx:pt idx="773">-0.00077596414105458899</cx:pt>
          <cx:pt idx="774">-0.00090815877224100102</cx:pt>
          <cx:pt idx="775">-0.00138930066700381</cx:pt>
          <cx:pt idx="776">-0.00034408098334173998</cx:pt>
          <cx:pt idx="777">0.00049034756861969302</cx:pt>
          <cx:pt idx="778">0.00024775771452246402</cx:pt>
          <cx:pt idx="779">0.00015907782928787099</cx:pt>
          <cx:pt idx="780">-0.000420628827192667</cx:pt>
          <cx:pt idx="781">0.00015364490062825601</cx:pt>
          <cx:pt idx="782">0.00018059289528709501</cx:pt>
          <cx:pt idx="783">1.4917020948077099e-05</cx:pt>
        </cx:lvl>
      </cx:numDim>
    </cx:data>
    <cx:data id="15">
      <cx:numDim type="val">
        <cx:f>'001_WA_F - 副本'!$P$1:$P$784</cx:f>
        <cx:lvl ptCount="784" formatCode="G/通用格式">
          <cx:pt idx="0">-0.00019030784435659399</cx:pt>
          <cx:pt idx="1">0.000628075776256626</cx:pt>
          <cx:pt idx="2">-0.000218615951756165</cx:pt>
          <cx:pt idx="3">-8.6601429911456498e-05</cx:pt>
          <cx:pt idx="4">0.00053669503271839896</cx:pt>
          <cx:pt idx="5">-0.00058218668722619603</cx:pt>
          <cx:pt idx="6">0.00036085649172524402</cx:pt>
          <cx:pt idx="7">0.000100528403567983</cx:pt>
          <cx:pt idx="8">0.00038580656427753999</cx:pt>
          <cx:pt idx="9">-0.00035176566678214098</cx:pt>
          <cx:pt idx="10">-0.00085666104681412299</cx:pt>
          <cx:pt idx="11">-0.00082338970093797498</cx:pt>
          <cx:pt idx="12">-0.00027267787453897502</cx:pt>
          <cx:pt idx="13">-0.00068004398936420403</cx:pt>
          <cx:pt idx="14">5.8487427318094203e-05</cx:pt>
          <cx:pt idx="15">2.39879212590204e-05</cx:pt>
          <cx:pt idx="16">2.29330234017348e-05</cx:pt>
          <cx:pt idx="17">0.000200418422595388</cx:pt>
          <cx:pt idx="18">0.00057563273754937896</cx:pt>
          <cx:pt idx="19">0.00016641016003618599</cx:pt>
          <cx:pt idx="20">5.1399784885912002e-05</cx:pt>
          <cx:pt idx="21">0.00013560088488206</cx:pt>
          <cx:pt idx="22">-0.000120876864467225</cx:pt>
          <cx:pt idx="23">0.000633797144104276</cx:pt>
          <cx:pt idx="24">-6.8130176300845301e-05</cx:pt>
          <cx:pt idx="25">-0.00034019345993609499</cx:pt>
          <cx:pt idx="26">0.00020636140571479101</cx:pt>
          <cx:pt idx="27">0.00065848283212488696</cx:pt>
          <cx:pt idx="28">-0.00039091074804745098</cx:pt>
          <cx:pt idx="29">0.000215151251363673</cx:pt>
          <cx:pt idx="30">0.00059580713711325105</cx:pt>
          <cx:pt idx="31">-0.000106955424091812</cx:pt>
          <cx:pt idx="32">-0.00024600617536311298</cx:pt>
          <cx:pt idx="33">-6.1595457585245596e-05</cx:pt>
          <cx:pt idx="34">-0.00073803762350118003</cx:pt>
          <cx:pt idx="35">-0.00038944130480121403</cx:pt>
          <cx:pt idx="36">-0.00061092352466436</cx:pt>
          <cx:pt idx="37">-0.00047874340432778399</cx:pt>
          <cx:pt idx="38">-0.00114729810753061</cx:pt>
          <cx:pt idx="39">-0.00040979433748349297</cx:pt>
          <cx:pt idx="40">-0.00072627991586948597</cx:pt>
          <cx:pt idx="41">-0.00082211427426948298</cx:pt>
          <cx:pt idx="42">-0.00059021522384730197</cx:pt>
          <cx:pt idx="43">1.47967901085769e-06</cx:pt>
          <cx:pt idx="44">-0.00178130848256073</cx:pt>
          <cx:pt idx="45">-0.00038325056632204402</cx:pt>
          <cx:pt idx="46">-0.000150819947487056</cx:pt>
          <cx:pt idx="47">-1.7813603365479301e-05</cx:pt>
          <cx:pt idx="48">0.00065717158574493402</cx:pt>
          <cx:pt idx="49">-0.00067631411471307098</cx:pt>
          <cx:pt idx="50">8.4318215692297104e-06</cx:pt>
          <cx:pt idx="51">-0.00062094513927310599</cx:pt>
          <cx:pt idx="52">0.000137592759453125</cx:pt>
          <cx:pt idx="53">-8.3410693534144098e-05</cx:pt>
          <cx:pt idx="54">-0.00055705736739840295</cx:pt>
          <cx:pt idx="55">-0.00043831644986288301</cx:pt>
          <cx:pt idx="56">0.00023954294954063799</cx:pt>
          <cx:pt idx="57">-0.00052264453094868601</cx:pt>
          <cx:pt idx="58">1.1234987864788101e-05</cx:pt>
          <cx:pt idx="59">-0.00022128372303788701</cx:pt>
          <cx:pt idx="60">-0.00017245073416964</cx:pt>
          <cx:pt idx="61">-0.00029716736613583301</cx:pt>
          <cx:pt idx="62">-0.000536321962721251</cx:pt>
          <cx:pt idx="63">-0.00067082991910639598</cx:pt>
          <cx:pt idx="64">-0.00184569169498078</cx:pt>
          <cx:pt idx="65">-0.0033424595071428502</cx:pt>
          <cx:pt idx="66">-0.0060619539575630203</cx:pt>
          <cx:pt idx="67">-0.0064271885335147596</cx:pt>
          <cx:pt idx="68">-0.00696769413496194</cx:pt>
          <cx:pt idx="69">-0.0104409848522675</cx:pt>
          <cx:pt idx="70">-0.0150058881388597</cx:pt>
          <cx:pt idx="71">-0.010073928484700701</cx:pt>
          <cx:pt idx="72">-0.0102178616441033</cx:pt>
          <cx:pt idx="73">-0.0062818572872801598</cx:pt>
          <cx:pt idx="74">-0.0032682733790408802</cx:pt>
          <cx:pt idx="75">-0.00389102302569635</cx:pt>
          <cx:pt idx="76">-0.00210343431266832</cx:pt>
          <cx:pt idx="77">-0.0014255843100814301</cx:pt>
          <cx:pt idx="78">-0.00068336998428309001</cx:pt>
          <cx:pt idx="79">-0.00067151752548145203</cx:pt>
          <cx:pt idx="80">8.9566022946180996e-05</cx:pt>
          <cx:pt idx="81">-9.7641766780088299e-05</cx:pt>
          <cx:pt idx="82">0.00032472867816866601</cx:pt>
          <cx:pt idx="83">-0.00036130803099634201</cx:pt>
          <cx:pt idx="84">-7.4921874717263299e-05</cx:pt>
          <cx:pt idx="85">-0.00041725336584444</cx:pt>
          <cx:pt idx="86">0.00044837783175210298</cx:pt>
          <cx:pt idx="87">0.00014664111084582699</cx:pt>
          <cx:pt idx="88">-0.00051732674178772101</cx:pt>
          <cx:pt idx="89">-0.00024888029026800298</cx:pt>
          <cx:pt idx="90">-0.00115918224221907</cx:pt>
          <cx:pt idx="91">-0.00115196422587603</cx:pt>
          <cx:pt idx="92">-0.0050462584541472299</cx:pt>
          <cx:pt idx="93">-0.0086027228447114207</cx:pt>
          <cx:pt idx="94">-0.0141437193154729</cx:pt>
          <cx:pt idx="95">-0.021943929147461901</cx:pt>
          <cx:pt idx="96">-0.029112360645673099</cx:pt>
          <cx:pt idx="97">-0.034569149411653899</cx:pt>
          <cx:pt idx="98">-0.022658575843606601</cx:pt>
          <cx:pt idx="99">-0.030367394615387799</cx:pt>
          <cx:pt idx="100">-0.043629436189263703</cx:pt>
          <cx:pt idx="101">-0.020951428891542199</cx:pt>
          <cx:pt idx="102">0.0081061933765728903</cx:pt>
          <cx:pt idx="103">-0.0071021635855185996</cx:pt>
          <cx:pt idx="104">-0.0028450847188710598</cx:pt>
          <cx:pt idx="105">0.0074901503031039301</cx:pt>
          <cx:pt idx="106">0.011121292436972401</cx:pt>
          <cx:pt idx="107">0.0052767243363040497</cx:pt>
          <cx:pt idx="108">-0.00114141597822591</cx:pt>
          <cx:pt idx="109">-0.00047749445032184299</cx:pt>
          <cx:pt idx="110">-0.00024740500809352701</cx:pt>
          <cx:pt idx="111">0.00017781379490120199</cx:pt>
          <cx:pt idx="112">-0.000635276031970584</cx:pt>
          <cx:pt idx="113">-0.000322791912297564</cx:pt>
          <cx:pt idx="114">0.0028659142165217599</cx:pt>
          <cx:pt idx="115">0.00050538908856281504</cx:pt>
          <cx:pt idx="116">0.00142757419854413</cx:pt>
          <cx:pt idx="117">0.00170558126255207</cx:pt>
          <cx:pt idx="118">2.8895805116355401e-05</cx:pt>
          <cx:pt idx="119">-0.0033434952405726401</cx:pt>
          <cx:pt idx="120">-0.0062453748405349903</cx:pt>
          <cx:pt idx="121">-0.0111563279000019</cx:pt>
          <cx:pt idx="122">-0.017980577926314099</cx:pt>
          <cx:pt idx="123">-0.012601729947350799</cx:pt>
          <cx:pt idx="124">-0.0098682215325986006</cx:pt>
          <cx:pt idx="125">0.00179480009984214</cx:pt>
          <cx:pt idx="126">-0.015820292192775798</cx:pt>
          <cx:pt idx="127">0.013079556211508799</cx:pt>
          <cx:pt idx="128">0.0219894175511916</cx:pt>
          <cx:pt idx="129">0.0231848951272626</cx:pt>
          <cx:pt idx="130">0.025681791771954999</cx:pt>
          <cx:pt idx="131">0.0023355455335317202</cx:pt>
          <cx:pt idx="132">-0.000833812194976566</cx:pt>
          <cx:pt idx="133">0.022457741385706501</cx:pt>
          <cx:pt idx="134">0.021505104850215399</cx:pt>
          <cx:pt idx="135">0.0147064044265393</cx:pt>
          <cx:pt idx="136">0.0082510785607803096</cx:pt>
          <cx:pt idx="137">0.01026232278429</cx:pt>
          <cx:pt idx="138">0.0050470523772768398</cx:pt>
          <cx:pt idx="139">-0.00020533724799792701</cx:pt>
          <cx:pt idx="140">0.000359829318283982</cx:pt>
          <cx:pt idx="141">0.00026836798130790498</cx:pt>
          <cx:pt idx="142">0.000198261432538076</cx:pt>
          <cx:pt idx="143">0.000129553486300556</cx:pt>
          <cx:pt idx="144">0.0040439692985491504</cx:pt>
          <cx:pt idx="145">0.021500760468187701</cx:pt>
          <cx:pt idx="146">0.016392621612189601</cx:pt>
          <cx:pt idx="147">0.0029526278548590401</cx:pt>
          <cx:pt idx="148">0.0079481179140725392</cx:pt>
          <cx:pt idx="149">0.014125341604474401</cx:pt>
          <cx:pt idx="150">0.0042475954339912204</cx:pt>
          <cx:pt idx="151">0.057177506514529401</cx:pt>
          <cx:pt idx="152">0.097146068560986204</cx:pt>
          <cx:pt idx="153">0.066584286149040398</cx:pt>
          <cx:pt idx="154">0.016531464537436098</cx:pt>
          <cx:pt idx="155">-0.0056970224278043401</cx:pt>
          <cx:pt idx="156">-0.0190224263383721</cx:pt>
          <cx:pt idx="157">0.0171774745314082</cx:pt>
          <cx:pt idx="158">-0.00711258331871162</cx:pt>
          <cx:pt idx="159">0.000197577958284581</cx:pt>
          <cx:pt idx="160">-0.017666267382796599</cx:pt>
          <cx:pt idx="161">-0.0131700243728388</cx:pt>
          <cx:pt idx="162">-0.0031678543135757798</cx:pt>
          <cx:pt idx="163">-0.0048847379916445001</cx:pt>
          <cx:pt idx="164">0.0075905327303658699</cx:pt>
          <cx:pt idx="165">0.0086428456944736397</cx:pt>
          <cx:pt idx="166">-0.0040135244733650001</cx:pt>
          <cx:pt idx="167">-0.00196852603802388</cx:pt>
          <cx:pt idx="168">0.00014455959582975101</cx:pt>
          <cx:pt idx="169">-3.4673017596027701e-05</cx:pt>
          <cx:pt idx="170">0.00166619621722598</cx:pt>
          <cx:pt idx="171">-0.00050883488627911802</cx:pt>
          <cx:pt idx="172">0.0041694888134468496</cx:pt>
          <cx:pt idx="173">0.016820528785649901</cx:pt>
          <cx:pt idx="174">0.015290725760410399</cx:pt>
          <cx:pt idx="175">0.011245132968222601</cx:pt>
          <cx:pt idx="176">0.020925479362975199</cx:pt>
          <cx:pt idx="177">0.018510294802889599</cx:pt>
          <cx:pt idx="178">0.021273716764528602</cx:pt>
          <cx:pt idx="179">0.087871776037784496</cx:pt>
          <cx:pt idx="180">0.073869702353422398</cx:pt>
          <cx:pt idx="181">0.043424004377129601</cx:pt>
          <cx:pt idx="182">0.0066449164534707703</cx:pt>
          <cx:pt idx="183">0.0038197711268694299</cx:pt>
          <cx:pt idx="184">0.0042654529024656399</cx:pt>
          <cx:pt idx="185">0.0030067231551194899</cx:pt>
          <cx:pt idx="186">0.0141817537546288</cx:pt>
          <cx:pt idx="187">0.036739895071474703</cx:pt>
          <cx:pt idx="188">0.013377895779027101</cx:pt>
          <cx:pt idx="189">-0.0086006783391691898</cx:pt>
          <cx:pt idx="190">-0.0032652161064750298</cx:pt>
          <cx:pt idx="191">0.022882724571139799</cx:pt>
          <cx:pt idx="192">0.011716560892780401</cx:pt>
          <cx:pt idx="193">0.0026122905980680302</cx:pt>
          <cx:pt idx="194">-0.0037467675741924499</cx:pt>
          <cx:pt idx="195">-0.0076829319872889603</cx:pt>
          <cx:pt idx="196">-0.00034006024852596</cx:pt>
          <cx:pt idx="197">-0.000110598333329177</cx:pt>
          <cx:pt idx="198">0.0087691505458956896</cx:pt>
          <cx:pt idx="199">0.0064081896423890802</cx:pt>
          <cx:pt idx="200">-0.00059833556530100205</cx:pt>
          <cx:pt idx="201">-0.012400586639398199</cx:pt>
          <cx:pt idx="202">-0.0010010674561677401</cx:pt>
          <cx:pt idx="203">-0.0092498244525699401</cx:pt>
          <cx:pt idx="204">-0.036778798896057598</cx:pt>
          <cx:pt idx="205">0.0098005102522135002</cx:pt>
          <cx:pt idx="206">0.023532736037885599</cx:pt>
          <cx:pt idx="207">0.024546627226625501</cx:pt>
          <cx:pt idx="208">0.029188769878601702</cx:pt>
          <cx:pt idx="209">0.0060150431111660003</cx:pt>
          <cx:pt idx="210">-0.015437879872162301</cx:pt>
          <cx:pt idx="211">-0.0236622600284856</cx:pt>
          <cx:pt idx="212">-0.0128807133196309</cx:pt>
          <cx:pt idx="213">0.00063023684254477803</cx:pt>
          <cx:pt idx="214">0.017049638055713499</cx:pt>
          <cx:pt idx="215">0.045976465912622597</cx:pt>
          <cx:pt idx="216">0.0064742916914672299</cx:pt>
          <cx:pt idx="217">-0.0140241202793917</cx:pt>
          <cx:pt idx="218">0.0033526402772136102</cx:pt>
          <cx:pt idx="219">0.037538692747008801</cx:pt>
          <cx:pt idx="220">0.0162021295577734</cx:pt>
          <cx:pt idx="221">0.0024615495885209298</cx:pt>
          <cx:pt idx="222">0.00075310655316848901</cx:pt>
          <cx:pt idx="223">-0.0044073988461552404</cx:pt>
          <cx:pt idx="224">-0.000236036846878824</cx:pt>
          <cx:pt idx="225">0.00042025188053837199</cx:pt>
          <cx:pt idx="226">0.0053547834430681196</cx:pt>
          <cx:pt idx="227">0.0047047040260195698</cx:pt>
          <cx:pt idx="228">-0.0120898301994273</cx:pt>
          <cx:pt idx="229">-0.021051364081095199</cx:pt>
          <cx:pt idx="230">-0.0079655965630366799</cx:pt>
          <cx:pt idx="231">-0.035205461089104398</cx:pt>
          <cx:pt idx="232">-0.016178163580466601</cx:pt>
          <cx:pt idx="233">0.0259769313254118</cx:pt>
          <cx:pt idx="234">0.017412832040015098</cx:pt>
          <cx:pt idx="235">0.0087585769588805398</cx:pt>
          <cx:pt idx="236">0.0171883039795118</cx:pt>
          <cx:pt idx="237">0.039130127458455503</cx:pt>
          <cx:pt idx="238">0.0219288986560294</cx:pt>
          <cx:pt idx="239">0.036299733723252299</cx:pt>
          <cx:pt idx="240">-0.0274319126652047</cx:pt>
          <cx:pt idx="241">-0.017964566716130101</cx:pt>
          <cx:pt idx="242">0.061772350491708303</cx:pt>
          <cx:pt idx="243">0.038744453639256</cx:pt>
          <cx:pt idx="244">-0.019769454647839298</cx:pt>
          <cx:pt idx="245">-0.0072667131528586599</cx:pt>
          <cx:pt idx="246">0.016750527295218601</cx:pt>
          <cx:pt idx="247">0.037284740342449503</cx:pt>
          <cx:pt idx="248">0.064417852500637807</cx:pt>
          <cx:pt idx="249">0.038828406276683901</cx:pt>
          <cx:pt idx="250">0.0111447402398643</cx:pt>
          <cx:pt idx="251">0.00011936567849986899</cx:pt>
          <cx:pt idx="252">0.00080458945368623005</cx:pt>
          <cx:pt idx="253">0.000861756060871119</cx:pt>
          <cx:pt idx="254">0.00039945794697170199</cx:pt>
          <cx:pt idx="255">-0.0021921346527642798</cx:pt>
          <cx:pt idx="256">-0.0088776316960906005</cx:pt>
          <cx:pt idx="257">-0.020718771545895999</cx:pt>
          <cx:pt idx="258">-0.0102988284914212</cx:pt>
          <cx:pt idx="259">-0.033400351910016002</cx:pt>
          <cx:pt idx="260">-0.028581115450861901</cx:pt>
          <cx:pt idx="261">0.0069113223754301801</cx:pt>
          <cx:pt idx="262">-0.028235148025279599</cx:pt>
          <cx:pt idx="263">-0.0285269362426714</cx:pt>
          <cx:pt idx="264">-0.0078464343762812</cx:pt>
          <cx:pt idx="265">0.038342866966092702</cx:pt>
          <cx:pt idx="266">0.035402537183793999</cx:pt>
          <cx:pt idx="267">-0.013156540829171001</cx:pt>
          <cx:pt idx="268">-0.0079341816168801895</cx:pt>
          <cx:pt idx="269">0.059943744955535297</cx:pt>
          <cx:pt idx="270">0.044658707068034799</cx:pt>
          <cx:pt idx="271">0.035477009944531901</cx:pt>
          <cx:pt idx="272">0.025393512769745899</cx:pt>
          <cx:pt idx="273">0.038743827131130303</cx:pt>
          <cx:pt idx="274">0.067038340249299402</cx:pt>
          <cx:pt idx="275">0.0490607364782574</cx:pt>
          <cx:pt idx="276">0.046947325677084997</cx:pt>
          <cx:pt idx="277">0.0364326426490027</cx:pt>
          <cx:pt idx="278">0.0128763501869784</cx:pt>
          <cx:pt idx="279">0.0022075615817613498</cx:pt>
          <cx:pt idx="280">0.00022857977334432599</cx:pt>
          <cx:pt idx="281">0.00043221929953844799</cx:pt>
          <cx:pt idx="282">0.0031022366330752198</cx:pt>
          <cx:pt idx="283">-0.0019669913148756199</cx:pt>
          <cx:pt idx="284">0.00081018666053315602</cx:pt>
          <cx:pt idx="285">-0.019119709871147101</cx:pt>
          <cx:pt idx="286">-0.035652166720371199</cx:pt>
          <cx:pt idx="287">-0.052908300167233302</cx:pt>
          <cx:pt idx="288">-0.053263947663235597</cx:pt>
          <cx:pt idx="289">-0.036251391337851699</cx:pt>
          <cx:pt idx="290">-0.024968315558443699</cx:pt>
          <cx:pt idx="291">-0.035819217590485702</cx:pt>
          <cx:pt idx="292">-0.0075730756906299398</cx:pt>
          <cx:pt idx="293">-0.017066588299614299</cx:pt>
          <cx:pt idx="294">-0.0033995451569361502</cx:pt>
          <cx:pt idx="295">-0.052013177487601203</cx:pt>
          <cx:pt idx="296">-0.018455160381974499</cx:pt>
          <cx:pt idx="297">0.016202033277607199</cx:pt>
          <cx:pt idx="298">0.00898150997473471</cx:pt>
          <cx:pt idx="299">0.013159635451330301</cx:pt>
          <cx:pt idx="300">0.041457735478397303</cx:pt>
          <cx:pt idx="301">0.025193448658381901</cx:pt>
          <cx:pt idx="302">0.0656918152228749</cx:pt>
          <cx:pt idx="303">0.084665959686562098</cx:pt>
          <cx:pt idx="304">0.050987430104491298</cx:pt>
          <cx:pt idx="305">0.032052983386837097</cx:pt>
          <cx:pt idx="306">0.0100224767850277</cx:pt>
          <cx:pt idx="307">0.00074395011282339597</cx:pt>
          <cx:pt idx="308">0.000393067813304082</cx:pt>
          <cx:pt idx="309">-0.00016111361724393001</cx:pt>
          <cx:pt idx="310">0.00620182253144347</cx:pt>
          <cx:pt idx="311">0.0016535261439999901</cx:pt>
          <cx:pt idx="312">0.000256284771553197</cx:pt>
          <cx:pt idx="313">-0.019257979021220499</cx:pt>
          <cx:pt idx="314">-0.0139081318702481</cx:pt>
          <cx:pt idx="315">-0.029138026875707799</cx:pt>
          <cx:pt idx="316">0.00084517634667977603</cx:pt>
          <cx:pt idx="317">0.0116683477563193</cx:pt>
          <cx:pt idx="318">0.0069912372927513804</cx:pt>
          <cx:pt idx="319">-0.023558841348094699</cx:pt>
          <cx:pt idx="320">-0.020426753901081202</cx:pt>
          <cx:pt idx="321">-0.034336457926588397</cx:pt>
          <cx:pt idx="322">-0.0328395831142477</cx:pt>
          <cx:pt idx="323">-0.048915545008705298</cx:pt>
          <cx:pt idx="324">-0.0104848423265816</cx:pt>
          <cx:pt idx="325">0.023803078638132798</cx:pt>
          <cx:pt idx="326">-0.024340271362834801</cx:pt>
          <cx:pt idx="327">-0.042242636191714103</cx:pt>
          <cx:pt idx="328">0.0160354561837305</cx:pt>
          <cx:pt idx="329">0.021703328275520101</cx:pt>
          <cx:pt idx="330">0.042152681958453599</cx:pt>
          <cx:pt idx="331">0.081854382758161495</cx:pt>
          <cx:pt idx="332">0.0755509397521551</cx:pt>
          <cx:pt idx="333">0.035340579270926098</cx:pt>
          <cx:pt idx="334">0.01554491105109</cx:pt>
          <cx:pt idx="335">0.00160235264941463</cx:pt>
          <cx:pt idx="336">0.000295541163520525</cx:pt>
          <cx:pt idx="337">7.32997804545807e-05</cx:pt>
          <cx:pt idx="338">0.0055335149669361898</cx:pt>
          <cx:pt idx="339">0.00215805349625563</cx:pt>
          <cx:pt idx="340">0.0073865483820790504</cx:pt>
          <cx:pt idx="341">0.0036164553661800899</cx:pt>
          <cx:pt idx="342">-0.012856177857746599</cx:pt>
          <cx:pt idx="343">-0.016142823151757</cx:pt>
          <cx:pt idx="344">0.0143907343613084</cx:pt>
          <cx:pt idx="345">-0.00093460446058584703</cx:pt>
          <cx:pt idx="346">-0.0116095969453342</cx:pt>
          <cx:pt idx="347">-0.0287526297409769</cx:pt>
          <cx:pt idx="348">-0.051841164635532497</cx:pt>
          <cx:pt idx="349">-0.022417690296849001</cx:pt>
          <cx:pt idx="350">-0.032054851577507898</cx:pt>
          <cx:pt idx="351">-0.020596066885956599</cx:pt>
          <cx:pt idx="352">0.0144332211488204</cx:pt>
          <cx:pt idx="353">0.0225905260081544</cx:pt>
          <cx:pt idx="354">-0.0247500137279455</cx:pt>
          <cx:pt idx="355">-0.0532956004408131</cx:pt>
          <cx:pt idx="356">0.022413996913452802</cx:pt>
          <cx:pt idx="357">0.029418214066432701</cx:pt>
          <cx:pt idx="358">0.0171026159889743</cx:pt>
          <cx:pt idx="359">0.049180218769601901</cx:pt>
          <cx:pt idx="360">0.029447456321960001</cx:pt>
          <cx:pt idx="361">0.016332145825801302</cx:pt>
          <cx:pt idx="362">0.0092821174844683503</cx:pt>
          <cx:pt idx="363">0.00056998808599742598</cx:pt>
          <cx:pt idx="364">-3.4539245843646197e-05</cx:pt>
          <cx:pt idx="365">-0.00062810416120656501</cx:pt>
          <cx:pt idx="366">0.00154977122970677</cx:pt>
          <cx:pt idx="367">-0.00147698660998834</cx:pt>
          <cx:pt idx="368">0.0011982789920269501</cx:pt>
          <cx:pt idx="369">-0.0083116335036832294</cx:pt>
          <cx:pt idx="370">-0.031221642444809902</cx:pt>
          <cx:pt idx="371">-0.018097200372713299</cx:pt>
          <cx:pt idx="372">0.00276721859543089</cx:pt>
          <cx:pt idx="373">0.042851704772511601</cx:pt>
          <cx:pt idx="374">0.020459137452780999</cx:pt>
          <cx:pt idx="375">0.0044254850818303401</cx:pt>
          <cx:pt idx="376">0.00013476120084376399</cx:pt>
          <cx:pt idx="377">0.0064956111408152597</cx:pt>
          <cx:pt idx="378">0.0179523789673308</cx:pt>
          <cx:pt idx="379">0.0135839237584197</cx:pt>
          <cx:pt idx="380">-0.0058931160975346404</cx:pt>
          <cx:pt idx="381">-0.000141422453647273</cx:pt>
          <cx:pt idx="382">-0.037584016473958301</cx:pt>
          <cx:pt idx="383">-0.0012725948993014399</cx:pt>
          <cx:pt idx="384">0.042338023387237501</cx:pt>
          <cx:pt idx="385">0.018843093141271101</cx:pt>
          <cx:pt idx="386">-0.0010146262203689701</cx:pt>
          <cx:pt idx="387">0.000405627887382063</cx:pt>
          <cx:pt idx="388">-0.0047110474669108801</cx:pt>
          <cx:pt idx="389">-0.00328906265350373</cx:pt>
          <cx:pt idx="390">-0.0077576083015206097</cx:pt>
          <cx:pt idx="391">-0.000188711902574259</cx:pt>
          <cx:pt idx="392">-0.000178294358745949</cx:pt>
          <cx:pt idx="393">-0.000165582005388084</cx:pt>
          <cx:pt idx="394">7.4881652290310704e-05</cx:pt>
          <cx:pt idx="395">-0.0022953368786847502</cx:pt>
          <cx:pt idx="396">-0.0046381037883805503</cx:pt>
          <cx:pt idx="397">-0.019856399703962701</cx:pt>
          <cx:pt idx="398">-0.054579507491457201</cx:pt>
          <cx:pt idx="399">-0.041434266165189498</cx:pt>
          <cx:pt idx="400">-0.016816687469963201</cx:pt>
          <cx:pt idx="401">0.067694253511549604</cx:pt>
          <cx:pt idx="402">0.0727172734695027</cx:pt>
          <cx:pt idx="403">0.0356355277839632</cx:pt>
          <cx:pt idx="404">0.065954228966636705</cx:pt>
          <cx:pt idx="405">0.0612180096202177</cx:pt>
          <cx:pt idx="406">0.0633956729943497</cx:pt>
          <cx:pt idx="407">0.040832584094956999</cx:pt>
          <cx:pt idx="408">-0.00048780493197397802</cx:pt>
          <cx:pt idx="409">0.011097605491977001</cx:pt>
          <cx:pt idx="410">-0.0117523641118377</cx:pt>
          <cx:pt idx="411">0.043332681046763299</cx:pt>
          <cx:pt idx="412">-0.0170842966705172</cx:pt>
          <cx:pt idx="413">-0.022340561481588701</cx:pt>
          <cx:pt idx="414">-0.0121848145981805</cx:pt>
          <cx:pt idx="415">-0.0212879798619919</cx:pt>
          <cx:pt idx="416">-0.036110483481568097</cx:pt>
          <cx:pt idx="417">-0.012469528806760499</cx:pt>
          <cx:pt idx="418">-0.0078413240745453406</cx:pt>
          <cx:pt idx="419">-0.00099958835169986805</cx:pt>
          <cx:pt idx="420">0.000176323292672316</cx:pt>
          <cx:pt idx="421">-0.000145145036051179</cx:pt>
          <cx:pt idx="422">0.0010913628238489099</cx:pt>
          <cx:pt idx="423">0.0010557081869960599</cx:pt>
          <cx:pt idx="424">-0.00447220638313951</cx:pt>
          <cx:pt idx="425">-0.026498428347261301</cx:pt>
          <cx:pt idx="426">-0.059567920186479897</cx:pt>
          <cx:pt idx="427">-0.047023796422001898</cx:pt>
          <cx:pt idx="428">-0.040942787606386699</cx:pt>
          <cx:pt idx="429">0.030921912318657201</cx:pt>
          <cx:pt idx="430">0.074487627759918199</cx:pt>
          <cx:pt idx="431">0.043610389184291998</cx:pt>
          <cx:pt idx="432">0.043597160199743898</cx:pt>
          <cx:pt idx="433">0.102395945461964</cx:pt>
          <cx:pt idx="434">0.10680733720015601</cx:pt>
          <cx:pt idx="435">0.034477767187786001</cx:pt>
          <cx:pt idx="436">0.020269331589160899</cx:pt>
          <cx:pt idx="437">0.057288567759711598</cx:pt>
          <cx:pt idx="438">0.0188301396159367</cx:pt>
          <cx:pt idx="439">-0.036046694271314801</cx:pt>
          <cx:pt idx="440">-0.0506135939119082</cx:pt>
          <cx:pt idx="441">-0.031366883283780997</cx:pt>
          <cx:pt idx="442">-0.0109055490471261</cx:pt>
          <cx:pt idx="443">-0.038511319402008297</cx:pt>
          <cx:pt idx="444">-0.045088872702008301</cx:pt>
          <cx:pt idx="445">-0.016968572042548698</cx:pt>
          <cx:pt idx="446">-0.0030890241504490401</cx:pt>
          <cx:pt idx="447">-4.5141906409551901e-05</cx:pt>
          <cx:pt idx="448">1.78813707842813e-05</cx:pt>
          <cx:pt idx="449">-5.0004453426389403e-05</cx:pt>
          <cx:pt idx="450">0.000486949144943052</cx:pt>
          <cx:pt idx="451">0.00130382740057287</cx:pt>
          <cx:pt idx="452">0.00087825071385294997</cx:pt>
          <cx:pt idx="453">-0.0148899788765204</cx:pt>
          <cx:pt idx="454">-0.0318100352174207</cx:pt>
          <cx:pt idx="455">-0.061056742869520203</cx:pt>
          <cx:pt idx="456">-0.086572110525364204</cx:pt>
          <cx:pt idx="457">-0.029314378947841901</cx:pt>
          <cx:pt idx="458">-0.013751386178309399</cx:pt>
          <cx:pt idx="459">-0.020006530604947399</cx:pt>
          <cx:pt idx="460">0.050269007931287898</cx:pt>
          <cx:pt idx="461">0.102929132643379</cx:pt>
          <cx:pt idx="462">0.0635587498287426</cx:pt>
          <cx:pt idx="463">0.035390209507897702</cx:pt>
          <cx:pt idx="464">0.027413745422803899</cx:pt>
          <cx:pt idx="465">-0.0073954608344064896</cx:pt>
          <cx:pt idx="466">-0.048312337797420703</cx:pt>
          <cx:pt idx="467">-0.074972481495557103</cx:pt>
          <cx:pt idx="468">-0.077542952657454395</cx:pt>
          <cx:pt idx="469">-0.056915264227056298</cx:pt>
          <cx:pt idx="470">-0.035540842767697201</cx:pt>
          <cx:pt idx="471">-0.047165711843995199</cx:pt>
          <cx:pt idx="472">-0.044738011453909897</cx:pt>
          <cx:pt idx="473">-0.026553144756907499</cx:pt>
          <cx:pt idx="474">-0.012090795379734599</cx:pt>
          <cx:pt idx="475">-0.00066827874265222196</cx:pt>
          <cx:pt idx="476">-9.8508163683928105e-05</cx:pt>
          <cx:pt idx="477">-0.00049076658473621703</cx:pt>
          <cx:pt idx="478">0.000384406950944503</cx:pt>
          <cx:pt idx="479">0.0011337057817426401</cx:pt>
          <cx:pt idx="480">-0.0043145739102095097</cx:pt>
          <cx:pt idx="481">-0.0107981127647164</cx:pt>
          <cx:pt idx="482">-0.0267615275001277</cx:pt>
          <cx:pt idx="483">-0.080382890085610004</cx:pt>
          <cx:pt idx="484">-0.096538694575783804</cx:pt>
          <cx:pt idx="485">-0.068631947419992304</cx:pt>
          <cx:pt idx="486">-0.064563995292580306</cx:pt>
          <cx:pt idx="487">-0.0081980854810680594</cx:pt>
          <cx:pt idx="488">0.0055910879485733898</cx:pt>
          <cx:pt idx="489">0.047494793695150798</cx:pt>
          <cx:pt idx="490">0.028350530983130701</cx:pt>
          <cx:pt idx="491">0.0056583152132304798</cx:pt>
          <cx:pt idx="492">-0.0051379052467045204</cx:pt>
          <cx:pt idx="493">-0.039613498095692402</cx:pt>
          <cx:pt idx="494">-0.045953210309091198</cx:pt>
          <cx:pt idx="495">-0.065853612347839499</cx:pt>
          <cx:pt idx="496">-0.040152804387975097</cx:pt>
          <cx:pt idx="497">-0.023513104553954299</cx:pt>
          <cx:pt idx="498">-0.026057388806807601</cx:pt>
          <cx:pt idx="499">-0.0204191736962335</cx:pt>
          <cx:pt idx="500">-0.0100718905235807</cx:pt>
          <cx:pt idx="501">-0.00092700316371374203</cx:pt>
          <cx:pt idx="502">0.00083684919671144897</cx:pt>
          <cx:pt idx="503">-0.00026636659794626502</cx:pt>
          <cx:pt idx="504">-0.00040615356888383302</cx:pt>
          <cx:pt idx="505">0.00084389389632258404</cx:pt>
          <cx:pt idx="506">0.00141576310939166</cx:pt>
          <cx:pt idx="507">-0.00644252340484052</cx:pt>
          <cx:pt idx="508">-0.016506397646079599</cx:pt>
          <cx:pt idx="509">-0.0079501700127897097</cx:pt>
          <cx:pt idx="510">-0.0082155162380569604</cx:pt>
          <cx:pt idx="511">-0.053811823960262399</cx:pt>
          <cx:pt idx="512">-0.081298893689448801</cx:pt>
          <cx:pt idx="513">-0.086627532001872995</cx:pt>
          <cx:pt idx="514">-0.041041020279159401</cx:pt>
          <cx:pt idx="515">0.0106298397021107</cx:pt>
          <cx:pt idx="516">-0.0030307290163804298</cx:pt>
          <cx:pt idx="517">0.036469244408157103</cx:pt>
          <cx:pt idx="518">-0.0078553750045942498</cx:pt>
          <cx:pt idx="519">-0.038199975855029503</cx:pt>
          <cx:pt idx="520">-0.032965052860680397</cx:pt>
          <cx:pt idx="521">0.00096963856216702505</cx:pt>
          <cx:pt idx="522">-0.0087793806086137096</cx:pt>
          <cx:pt idx="523">-0.047611471910008502</cx:pt>
          <cx:pt idx="524">-0.042094418548225397</cx:pt>
          <cx:pt idx="525">-0.055980714512773998</cx:pt>
          <cx:pt idx="526">-0.0485607466067862</cx:pt>
          <cx:pt idx="527">-0.041983062505436299</cx:pt>
          <cx:pt idx="528">-0.018344880469251298</cx:pt>
          <cx:pt idx="529">-0.0043689377186906997</cx:pt>
          <cx:pt idx="530">0.0026017741681563702</cx:pt>
          <cx:pt idx="531">-0.000258131470194033</cx:pt>
          <cx:pt idx="532">0.00010194399783392499</cx:pt>
          <cx:pt idx="533">-0.00027833110749240901</cx:pt>
          <cx:pt idx="534">0.00034845038885301802</cx:pt>
          <cx:pt idx="535">-0.0085657421883410904</cx:pt>
          <cx:pt idx="536">-0.011170486496317999</cx:pt>
          <cx:pt idx="537">-0.015806586354435499</cx:pt>
          <cx:pt idx="538">0.0069220833448204299</cx:pt>
          <cx:pt idx="539">-0.0093117123698766395</cx:pt>
          <cx:pt idx="540">-0.021144180713147699</cx:pt>
          <cx:pt idx="541">-0.0295176114543792</cx:pt>
          <cx:pt idx="542">-0.053029706511301303</cx:pt>
          <cx:pt idx="543">-0.051127823279888997</cx:pt>
          <cx:pt idx="544">-0.047028142561147797</cx:pt>
          <cx:pt idx="545">-0.0580485627148375</cx:pt>
          <cx:pt idx="546">-0.043445706126626397</cx:pt>
          <cx:pt idx="547">-0.021333145946428898</cx:pt>
          <cx:pt idx="548">-0.048689533078592799</cx:pt>
          <cx:pt idx="549">0.0078066748915395796</cx:pt>
          <cx:pt idx="550">0.00270102207535501</cx:pt>
          <cx:pt idx="551">-0.040293995997557501</cx:pt>
          <cx:pt idx="552">-0.090556493001487104</cx:pt>
          <cx:pt idx="553">-0.075507131280857107</cx:pt>
          <cx:pt idx="554">-0.055300467948432103</cx:pt>
          <cx:pt idx="555">-0.040278934067302402</cx:pt>
          <cx:pt idx="556">-0.0246902668193026</cx:pt>
          <cx:pt idx="557">-0.0051209477431136902</cx:pt>
          <cx:pt idx="558">-0.00024178498309406301</cx:pt>
          <cx:pt idx="559">0.00046819335671961299</cx:pt>
          <cx:pt idx="560">-0.00019922183214418699</cx:pt>
          <cx:pt idx="561">-0.000354541620249904</cx:pt>
          <cx:pt idx="562">-0.0017507638131898299</cx:pt>
          <cx:pt idx="563">-0.011853837532924299</cx:pt>
          <cx:pt idx="564">-0.0074457923869587304</cx:pt>
          <cx:pt idx="565">0.00066884450947152696</cx:pt>
          <cx:pt idx="566">0.0062924992298713798</cx:pt>
          <cx:pt idx="567">0.0140307488350121</cx:pt>
          <cx:pt idx="568">-0.0050948504515232404</cx:pt>
          <cx:pt idx="569">-0.020497326185051099</cx:pt>
          <cx:pt idx="570">0.00017396245912040199</cx:pt>
          <cx:pt idx="571">0.015759500267331601</cx:pt>
          <cx:pt idx="572">-0.0199783808053479</cx:pt>
          <cx:pt idx="573">-0.036304069007373603</cx:pt>
          <cx:pt idx="574">-0.046165150845183703</cx:pt>
          <cx:pt idx="575">-0.028218768257372399</cx:pt>
          <cx:pt idx="576">-0.0672012063991307</cx:pt>
          <cx:pt idx="577">-0.0030864208525818301</cx:pt>
          <cx:pt idx="578">0.024371764420885799</cx:pt>
          <cx:pt idx="579">-0.0081587478523006303</cx:pt>
          <cx:pt idx="580">-0.085581707713607097</cx:pt>
          <cx:pt idx="581">-0.069648277406127501</cx:pt>
          <cx:pt idx="582">-0.041564618944474302</cx:pt>
          <cx:pt idx="583">-0.029302775140821899</cx:pt>
          <cx:pt idx="584">-0.017149066315473201</cx:pt>
          <cx:pt idx="585">-0.0059551013379202803</cx:pt>
          <cx:pt idx="586">-0.0012786773611450199</cx:pt>
          <cx:pt idx="587">5.4085835408563e-05</cx:pt>
          <cx:pt idx="588">-0.000460212745081055</cx:pt>
          <cx:pt idx="589">0.00018433781848369599</cx:pt>
          <cx:pt idx="590">-0.00064624309325136899</cx:pt>
          <cx:pt idx="591">-0.0073604228240656197</cx:pt>
          <cx:pt idx="592">0.0073486720876879599</cx:pt>
          <cx:pt idx="593">0.025803789337854099</cx:pt>
          <cx:pt idx="594">0.040327578493945297</cx:pt>
          <cx:pt idx="595">0.048393660090060103</cx:pt>
          <cx:pt idx="596">0.0020455488689159499</cx:pt>
          <cx:pt idx="597">0.0156743964960546</cx:pt>
          <cx:pt idx="598">0.027840061648968</cx:pt>
          <cx:pt idx="599">0.051438984437750197</cx:pt>
          <cx:pt idx="600">0.0126811549503534</cx:pt>
          <cx:pt idx="601">-0.049524453427597502</cx:pt>
          <cx:pt idx="602">-0.0517345272673723</cx:pt>
          <cx:pt idx="603">-0.0159000892510591</cx:pt>
          <cx:pt idx="604">-0.049849807719081297</cx:pt>
          <cx:pt idx="605">-0.0214741360297371</cx:pt>
          <cx:pt idx="606">-0.0093425551150331399</cx:pt>
          <cx:pt idx="607">-0.049855582139465601</cx:pt>
          <cx:pt idx="608">-0.073264559460569603</cx:pt>
          <cx:pt idx="609">-0.060008860503809797</cx:pt>
          <cx:pt idx="610">-0.039089718052219197</cx:pt>
          <cx:pt idx="611">-0.025630127234968301</cx:pt>
          <cx:pt idx="612">-0.0079064937039286399</cx:pt>
          <cx:pt idx="613">-0.0040057361428920499</cx:pt>
          <cx:pt idx="614">-0.0015215207731670601</cx:pt>
          <cx:pt idx="615">0.00048611188658536102</cx:pt>
          <cx:pt idx="616">0.00031350447455874401</cx:pt>
          <cx:pt idx="617">-0.00064029472490241502</cx:pt>
          <cx:pt idx="618">-0.0013023550149231301</cx:pt>
          <cx:pt idx="619">-0.00551819428285586</cx:pt>
          <cx:pt idx="620">0.013288181159589799</cx:pt>
          <cx:pt idx="621">0.035557377956888903</cx:pt>
          <cx:pt idx="622">0.0538471086395131</cx:pt>
          <cx:pt idx="623">0.059624207893850797</cx:pt>
          <cx:pt idx="624">0.022653894771733001</cx:pt>
          <cx:pt idx="625">0.011603145867208399</cx:pt>
          <cx:pt idx="626">0.0270332240276028</cx:pt>
          <cx:pt idx="627">0.051146152384558198</cx:pt>
          <cx:pt idx="628">-0.0123980303904439</cx:pt>
          <cx:pt idx="629">-0.0174048517970119</cx:pt>
          <cx:pt idx="630">0.019607478419581902</cx:pt>
          <cx:pt idx="631">-0.011000065041050101</cx:pt>
          <cx:pt idx="632">-0.045867455237939399</cx:pt>
          <cx:pt idx="633">-0.031536402141727302</cx:pt>
          <cx:pt idx="634">-0.034921527853790303</cx:pt>
          <cx:pt idx="635">-0.060748926097415099</cx:pt>
          <cx:pt idx="636">-0.077436227670277205</cx:pt>
          <cx:pt idx="637">-0.0601487311137439</cx:pt>
          <cx:pt idx="638">-0.035589982477369698</cx:pt>
          <cx:pt idx="639">-0.020883099220624101</cx:pt>
          <cx:pt idx="640">-0.0048985697794324398</cx:pt>
          <cx:pt idx="641">-0.00057624969708432205</cx:pt>
          <cx:pt idx="642">0.00028917304347400298</cx:pt>
          <cx:pt idx="643">-0.00034816132967151501</cx:pt>
          <cx:pt idx="644">0.0010560282416168601</cx:pt>
          <cx:pt idx="645">-0.00050010225740182998</cx:pt>
          <cx:pt idx="646">-0.00058256156821548399</cx:pt>
          <cx:pt idx="647">-0.0102919903772599</cx:pt>
          <cx:pt idx="648">0.0013855297603613201</cx:pt>
          <cx:pt idx="649">0.027689996318265301</cx:pt>
          <cx:pt idx="650">0.048943049598331102</cx:pt>
          <cx:pt idx="651">0.035642440387683501</cx:pt>
          <cx:pt idx="652">0.0124715384705245</cx:pt>
          <cx:pt idx="653">0.00243986879417468</cx:pt>
          <cx:pt idx="654">-0.010485119741831901</cx:pt>
          <cx:pt idx="655">0.0055871002692572799</cx:pt>
          <cx:pt idx="656">0.013657527686096601</cx:pt>
          <cx:pt idx="657">0.047744375023582197</cx:pt>
          <cx:pt idx="658">0.030614019978982401</cx:pt>
          <cx:pt idx="659">0.0034415600761050799</cx:pt>
          <cx:pt idx="660">-0.017826502555304699</cx:pt>
          <cx:pt idx="661">-0.027652722904411901</cx:pt>
          <cx:pt idx="662">-0.038011177679749299</cx:pt>
          <cx:pt idx="663">-0.0559886167679087</cx:pt>
          <cx:pt idx="664">-0.058341756867190599</cx:pt>
          <cx:pt idx="665">-0.043023387087959698</cx:pt>
          <cx:pt idx="666">-0.0232523943304128</cx:pt>
          <cx:pt idx="667">-0.019243710383526302</cx:pt>
          <cx:pt idx="668">-0.0027533484005922001</cx:pt>
          <cx:pt idx="669">0.00012048000786927701</cx:pt>
          <cx:pt idx="670">0.00024225594700057201</cx:pt>
          <cx:pt idx="671">-0.00046100796582295198</cx:pt>
          <cx:pt idx="672">-6.1209979528298496e-05</cx:pt>
          <cx:pt idx="673">0.00025019275481074298</cx:pt>
          <cx:pt idx="674">0.00074143667680047997</cx:pt>
          <cx:pt idx="675">0.00065421712437019601</cx:pt>
          <cx:pt idx="676">0.0043574369866636103</cx:pt>
          <cx:pt idx="677">0.018750373667580301</cx:pt>
          <cx:pt idx="678">0.021076867664819698</cx:pt>
          <cx:pt idx="679">0.018042411480617498</cx:pt>
          <cx:pt idx="680">0.037618876992810198</cx:pt>
          <cx:pt idx="681">0.028505761113479501</cx:pt>
          <cx:pt idx="682">0.044324327908627503</cx:pt>
          <cx:pt idx="683">0.037794872177018601</cx:pt>
          <cx:pt idx="684">-0.0035940612769281201</cx:pt>
          <cx:pt idx="685">0.0033115989382998898</cx:pt>
          <cx:pt idx="686">-0.020932093629916802</cx:pt>
          <cx:pt idx="687">-0.033334297037578599</cx:pt>
          <cx:pt idx="688">-0.041070611254243598</cx:pt>
          <cx:pt idx="689">-0.048811467627913101</cx:pt>
          <cx:pt idx="690">-0.035392204227548303</cx:pt>
          <cx:pt idx="691">-0.016829391060046502</cx:pt>
          <cx:pt idx="692">-0.028621998462063598</cx:pt>
          <cx:pt idx="693">-0.022923282943060098</cx:pt>
          <cx:pt idx="694">-0.0136748350633188</cx:pt>
          <cx:pt idx="695">-0.0072509225693928297</cx:pt>
          <cx:pt idx="696">-0.00597229274852223</cx:pt>
          <cx:pt idx="697">-0.0028710797286426101</cx:pt>
          <cx:pt idx="698">-0.00029641443716934901</cx:pt>
          <cx:pt idx="699">-0.00017471979729052699</cx:pt>
          <cx:pt idx="700">7.5537696514500595e-05</cx:pt>
          <cx:pt idx="701">-0.00092637800141224798</cx:pt>
          <cx:pt idx="702">-0.000201220035850853</cx:pt>
          <cx:pt idx="703">0.00170074288417312</cx:pt>
          <cx:pt idx="704">0.0042872246757493602</cx:pt>
          <cx:pt idx="705">0.0167029367962203</cx:pt>
          <cx:pt idx="706">0.0019609655586060701</cx:pt>
          <cx:pt idx="707">0.0047517338564619796</cx:pt>
          <cx:pt idx="708">0.0218507614717884</cx:pt>
          <cx:pt idx="709">0.0214042182441995</cx:pt>
          <cx:pt idx="710">-0.0021661570657361402</cx:pt>
          <cx:pt idx="711">0.0012639272274691401</cx:pt>
          <cx:pt idx="712">-0.0044538075725780602</cx:pt>
          <cx:pt idx="713">-0.0121247874869197</cx:pt>
          <cx:pt idx="714">-0.0058130336313465597</cx:pt>
          <cx:pt idx="715">-0.025159557332928802</cx:pt>
          <cx:pt idx="716">-0.0134079906094734</cx:pt>
          <cx:pt idx="717">-0.00070696988469787605</cx:pt>
          <cx:pt idx="718">0.00429653248339305</cx:pt>
          <cx:pt idx="719">-0.0025647895808242499</cx:pt>
          <cx:pt idx="720">-0.0056583307573886601</cx:pt>
          <cx:pt idx="721">-0.0040125173872281898</cx:pt>
          <cx:pt idx="722">-0.00213676508574336</cx:pt>
          <cx:pt idx="723">7.9521563102223202e-05</cx:pt>
          <cx:pt idx="724">0.00025303108942310301</cx:pt>
          <cx:pt idx="725">-0.000242702668254064</cx:pt>
          <cx:pt idx="726">-0.00027998738432664699</cx:pt>
          <cx:pt idx="727">-0.00036245982485306398</cx:pt>
          <cx:pt idx="728">8.0558741054817401e-05</cx:pt>
          <cx:pt idx="729">6.5984051221661499e-05</cx:pt>
          <cx:pt idx="730">7.9939439639896897e-05</cx:pt>
          <cx:pt idx="731">-8.5603384016949506e-05</cx:pt>
          <cx:pt idx="732">0.000125068256887565</cx:pt>
          <cx:pt idx="733">0.0080765934141965694</cx:pt>
          <cx:pt idx="734">0.0102035073138726</cx:pt>
          <cx:pt idx="735">0.0118047351659344</cx:pt>
          <cx:pt idx="736">0.014483346654780399</cx:pt>
          <cx:pt idx="737">0.020133426603077501</cx:pt>
          <cx:pt idx="738">0.016728896191329199</cx:pt>
          <cx:pt idx="739">0.0154553316444856</cx:pt>
          <cx:pt idx="740">0.019690801298468098</cx:pt>
          <cx:pt idx="741">0.026467895626963701</cx:pt>
          <cx:pt idx="742">0.042407476008426301</cx:pt>
          <cx:pt idx="743">0.030292697312178301</cx:pt>
          <cx:pt idx="744">0.0234239182840556</cx:pt>
          <cx:pt idx="745">0.023429795285143398</cx:pt>
          <cx:pt idx="746">0.0217444533426213</cx:pt>
          <cx:pt idx="747">0.0121287993427213</cx:pt>
          <cx:pt idx="748">0.0064199500162041498</cx:pt>
          <cx:pt idx="749">0.0030933132244448901</cx:pt>
          <cx:pt idx="750">0.00056098059437377805</cx:pt>
          <cx:pt idx="751">7.8617767756197399e-05</cx:pt>
          <cx:pt idx="752">-0.00041946553145809199</cx:pt>
          <cx:pt idx="753">0.000695133544074544</cx:pt>
          <cx:pt idx="754">-0.00054489259268839505</cx:pt>
          <cx:pt idx="755">-0.00011355086150709201</cx:pt>
          <cx:pt idx="756">-0.00038068515531510699</cx:pt>
          <cx:pt idx="757">-6.1968805025620398e-05</cx:pt>
          <cx:pt idx="758">0.00030105621439785902</cx:pt>
          <cx:pt idx="759">0.000666792286738619</cx:pt>
          <cx:pt idx="760">-0.00093101298545700197</cx:pt>
          <cx:pt idx="761">0.00050509812919548097</cx:pt>
          <cx:pt idx="762">0.00044179194911057</cx:pt>
          <cx:pt idx="763">0.00048826810202987802</cx:pt>
          <cx:pt idx="764">0.00025042474476185301</cx:pt>
          <cx:pt idx="765">0.00064185719688390601</cx:pt>
          <cx:pt idx="766">0.00205956218258759</cx:pt>
          <cx:pt idx="767">0.0017933029491716201</cx:pt>
          <cx:pt idx="768">0.00301835365839947</cx:pt>
          <cx:pt idx="769">0.0027057378224046701</cx:pt>
          <cx:pt idx="770">0.0094891685952391506</cx:pt>
          <cx:pt idx="771">0.0058318206596106297</cx:pt>
          <cx:pt idx="772">0.0035403029032831899</cx:pt>
          <cx:pt idx="773">0.0040688368360919797</cx:pt>
          <cx:pt idx="774">0.0072977583517066296</cx:pt>
          <cx:pt idx="775">0.0028919923734565798</cx:pt>
          <cx:pt idx="776">-0.00013162472285328599</cx:pt>
          <cx:pt idx="777">1.9115934793215398e-05</cx:pt>
          <cx:pt idx="778">-0.000285889734818954</cx:pt>
          <cx:pt idx="779">-0.000170864665408281</cx:pt>
          <cx:pt idx="780">-6.9581859561624796e-05</cx:pt>
          <cx:pt idx="781">0.00013808789648108401</cx:pt>
          <cx:pt idx="782">0.00065966581354965704</cx:pt>
          <cx:pt idx="783">0.00017206010797769699</cx:pt>
        </cx:lvl>
      </cx:numDim>
    </cx:data>
    <cx:data id="16">
      <cx:numDim type="val">
        <cx:f>'001_WA_F - 副本'!$Q$1:$Q$784</cx:f>
        <cx:lvl ptCount="784" formatCode="G/通用格式">
          <cx:pt idx="0">0.00064969523552428296</cx:pt>
          <cx:pt idx="1">-9.5045412404031198e-06</cx:pt>
          <cx:pt idx="2">0.00024910659108304999</cx:pt>
          <cx:pt idx="3">-0.00037745912777905098</cx:pt>
          <cx:pt idx="4">-0.00071209202105772403</cx:pt>
          <cx:pt idx="5">-0.00028996174896838301</cx:pt>
          <cx:pt idx="6">-0.00018087514953809701</cx:pt>
          <cx:pt idx="7">0.0010755019810393799</cx:pt>
          <cx:pt idx="8">0.00035120692272622199</cx:pt>
          <cx:pt idx="9">0.00053879615748411301</cx:pt>
          <cx:pt idx="10">-0.00024121160232662</cx:pt>
          <cx:pt idx="11">0.00048779560378355599</cx:pt>
          <cx:pt idx="12">5.5997501824248103e-05</cx:pt>
          <cx:pt idx="13">-7.2841679239186505e-05</cx:pt>
          <cx:pt idx="14">-0.00060231515350847998</cx:pt>
          <cx:pt idx="15">0.00024382047237860499</cx:pt>
          <cx:pt idx="16">0.00091180116311994101</cx:pt>
          <cx:pt idx="17">-0.00013499686088485401</cx:pt>
          <cx:pt idx="18">0.00017823238056399301</cx:pt>
          <cx:pt idx="19">0.00056044077745751096</cx:pt>
          <cx:pt idx="20">-0.00035093360995563201</cx:pt>
          <cx:pt idx="21">-0.00098781525018990608</cx:pt>
          <cx:pt idx="22">0.00046617437572218798</cx:pt>
          <cx:pt idx="23">-3.5488589026569398e-05</cx:pt>
          <cx:pt idx="24">-0.00022084804935334999</cx:pt>
          <cx:pt idx="25">-0.00018216899122323901</cx:pt>
          <cx:pt idx="26">-0.00047216668959476101</cx:pt>
          <cx:pt idx="27">5.1474140147660399e-05</cx:pt>
          <cx:pt idx="28">-0.00019033161436060199</cx:pt>
          <cx:pt idx="29">0.00050393080522703</cx:pt>
          <cx:pt idx="30">0.00063033710977843202</cx:pt>
          <cx:pt idx="31">-5.35094997629585e-05</cx:pt>
          <cx:pt idx="32">-2.95800092733799e-05</cx:pt>
          <cx:pt idx="33">-0.000170515491616107</cx:pt>
          <cx:pt idx="34">0.00036175445271214598</cx:pt>
          <cx:pt idx="35">0.000169713116617542</cx:pt>
          <cx:pt idx="36">0.000112395201572224</cx:pt>
          <cx:pt idx="37">0.00058093545101088801</cx:pt>
          <cx:pt idx="38">0.000314098195480559</cx:pt>
          <cx:pt idx="39">-0.000407775013233961</cx:pt>
          <cx:pt idx="40">0.000602690512768768</cx:pt>
          <cx:pt idx="41">-0.00034227997504912398</cx:pt>
          <cx:pt idx="42">-0.0017765575488847801</cx:pt>
          <cx:pt idx="43">-0.0036236530341464601</cx:pt>
          <cx:pt idx="44">0.000172460567932583</cx:pt>
          <cx:pt idx="45">0.00062017218808023498</cx:pt>
          <cx:pt idx="46">-0.00014187700614630999</cx:pt>
          <cx:pt idx="47">0.00102381331906937</cx:pt>
          <cx:pt idx="48">0.00084728724793757895</cx:pt>
          <cx:pt idx="49">0.0021783191201049899</cx:pt>
          <cx:pt idx="50">-0.00157289461224146</cx:pt>
          <cx:pt idx="51">-2.56177898707744e-05</cx:pt>
          <cx:pt idx="52">0.00026187433511510601</cx:pt>
          <cx:pt idx="53">-0.00049867759229099196</cx:pt>
          <cx:pt idx="54">0.00038117296671327702</cx:pt>
          <cx:pt idx="55">-4.1347045460675396e-06</cx:pt>
          <cx:pt idx="56">0.00028636742817341701</cx:pt>
          <cx:pt idx="57">0.00076204323579969499</cx:pt>
          <cx:pt idx="58">0.00087192253203900196</cx:pt>
          <cx:pt idx="59">0.00161755732224745</cx:pt>
          <cx:pt idx="60">0.0012223698800279601</cx:pt>
          <cx:pt idx="61">-0.00041970691977071</cx:pt>
          <cx:pt idx="62">-2.7038179192008201e-05</cx:pt>
          <cx:pt idx="63">0.00091814116541318004</cx:pt>
          <cx:pt idx="64">0.00034932420614687602</cx:pt>
          <cx:pt idx="65">0.0011786529279324801</cx:pt>
          <cx:pt idx="66">0.00133503013536606</cx:pt>
          <cx:pt idx="67">0.0011335611851480999</cx:pt>
          <cx:pt idx="68">0.00260679243257477</cx:pt>
          <cx:pt idx="69">0.0030790233947869099</cx:pt>
          <cx:pt idx="70">-0.0025081612017690299</cx:pt>
          <cx:pt idx="71">-0.0047971769219378804</cx:pt>
          <cx:pt idx="72">0.000130248127968221</cx:pt>
          <cx:pt idx="73">-0.0034046000291545098</cx:pt>
          <cx:pt idx="74">-0.00177244460175884</cx:pt>
          <cx:pt idx="75">0.00056768055897396595</cx:pt>
          <cx:pt idx="76">-0.0020080994564279598</cx:pt>
          <cx:pt idx="77">-0.00036137553745233002</cx:pt>
          <cx:pt idx="78">0.00068561320877702698</cx:pt>
          <cx:pt idx="79">-0.000236251915490841</cx:pt>
          <cx:pt idx="80">-0.00062692414519702395</cx:pt>
          <cx:pt idx="81">-0.000107739372093531</cx:pt>
          <cx:pt idx="82">-0.000630937625722697</cx:pt>
          <cx:pt idx="83">0.00047885284004462798</cx:pt>
          <cx:pt idx="84">-0.000474286120351863</cx:pt>
          <cx:pt idx="85">0.00017795648262170299</cx:pt>
          <cx:pt idx="86">6.0049097974240199e-05</cx:pt>
          <cx:pt idx="87">0.0032532984440594099</cx:pt>
          <cx:pt idx="88">0.0015633678445009999</cx:pt>
          <cx:pt idx="89">-0.000684786730798451</cx:pt>
          <cx:pt idx="90">-0.0024935004779648999</cx:pt>
          <cx:pt idx="91">-0.012018788255117799</cx:pt>
          <cx:pt idx="92">-0.011918471909822001</cx:pt>
          <cx:pt idx="93">-0.0043755689738190001</cx:pt>
          <cx:pt idx="94">-0.0061708466841665704</cx:pt>
          <cx:pt idx="95">-0.0074573911457399399</cx:pt>
          <cx:pt idx="96">-0.0043189536259473802</cx:pt>
          <cx:pt idx="97">0.0041923619460967898</cx:pt>
          <cx:pt idx="98">-0.000430688505844086</cx:pt>
          <cx:pt idx="99">-0.0077180111046221099</cx:pt>
          <cx:pt idx="100">-0.00119669285134062</cx:pt>
          <cx:pt idx="101">0.0075881475472403901</cx:pt>
          <cx:pt idx="102">0.0143195567988457</cx:pt>
          <cx:pt idx="103">0.021881429095905298</cx:pt>
          <cx:pt idx="104">0.0100709497135258</cx:pt>
          <cx:pt idx="105">0.00024085101693434901</cx:pt>
          <cx:pt idx="106">-0.0075637043712439601</cx:pt>
          <cx:pt idx="107">0.0033194368861728398</cx:pt>
          <cx:pt idx="108">0.0033788204932363002</cx:pt>
          <cx:pt idx="109">-0.0043042881118754098</cx:pt>
          <cx:pt idx="110">0.00017508828065716201</cx:pt>
          <cx:pt idx="111">0.000266058059662504</cx:pt>
          <cx:pt idx="112">-0.000299054162475059</cx:pt>
          <cx:pt idx="113">0.00063487798829945405</cx:pt>
          <cx:pt idx="114">0.000106112326654479</cx:pt>
          <cx:pt idx="115">-0.00040752313608459798</cx:pt>
          <cx:pt idx="116">0.00038803003929977799</cx:pt>
          <cx:pt idx="117">-0.0016101599251419</cx:pt>
          <cx:pt idx="118">-0.0080586763159576896</cx:pt>
          <cx:pt idx="119">-0.012617886731513</cx:pt>
          <cx:pt idx="120">-0.018047584820275599</cx:pt>
          <cx:pt idx="121">-0.018769072331451201</cx:pt>
          <cx:pt idx="122">-0.0121024614556473</cx:pt>
          <cx:pt idx="123">-0.022246794724611899</cx:pt>
          <cx:pt idx="124">-0.041242635510044798</cx:pt>
          <cx:pt idx="125">-0.044279503071139599</cx:pt>
          <cx:pt idx="126">-0.040051773260760599</cx:pt>
          <cx:pt idx="127">-0.030332006540632998</cx:pt>
          <cx:pt idx="128">-0.012642486073594399</cx:pt>
          <cx:pt idx="129">0.0095517793797460799</cx:pt>
          <cx:pt idx="130">0.034492150509973202</cx:pt>
          <cx:pt idx="131">0.035128403054570198</cx:pt>
          <cx:pt idx="132">-0.0017900805983139499</cx:pt>
          <cx:pt idx="133">-0.0174750405021089</cx:pt>
          <cx:pt idx="134">-0.0085593366893561302</cx:pt>
          <cx:pt idx="135">0.0063987118915412597</cx:pt>
          <cx:pt idx="136">0.010217072809555101</cx:pt>
          <cx:pt idx="137">-0.010209336599944401</cx:pt>
          <cx:pt idx="138">-0.00362586649635613</cx:pt>
          <cx:pt idx="139">0.00089683298991634895</cx:pt>
          <cx:pt idx="140">-0.00032989091107208198</cx:pt>
          <cx:pt idx="141">-0.00086582857671268598</cx:pt>
          <cx:pt idx="142">0.000189499597753397</cx:pt>
          <cx:pt idx="143">0.00023368109326668801</cx:pt>
          <cx:pt idx="144">-0.00222150228480264</cx:pt>
          <cx:pt idx="145">-0.00713845680181818</cx:pt>
          <cx:pt idx="146">-0.015086802617560501</cx:pt>
          <cx:pt idx="147">-0.018792228606328801</cx:pt>
          <cx:pt idx="148">-0.024917835548158299</cx:pt>
          <cx:pt idx="149">-0.035012529515142901</cx:pt>
          <cx:pt idx="150">-0.012622796754827199</cx:pt>
          <cx:pt idx="151">-0.0310033266838124</cx:pt>
          <cx:pt idx="152">-0.058269033984190997</cx:pt>
          <cx:pt idx="153">-0.029745286193310801</cx:pt>
          <cx:pt idx="154">-0.041764540912407</cx:pt>
          <cx:pt idx="155">-0.043371112052504199</cx:pt>
          <cx:pt idx="156">-0.041124266204343098</cx:pt>
          <cx:pt idx="157">0.033724972493612698</cx:pt>
          <cx:pt idx="158">0.066438732950294593</cx:pt>
          <cx:pt idx="159">0.101852011178934</cx:pt>
          <cx:pt idx="160">0.082353517055719402</cx:pt>
          <cx:pt idx="161">0.0397708716942052</cx:pt>
          <cx:pt idx="162">0.0080105490305465796</cx:pt>
          <cx:pt idx="163">0.0092953129647618</cx:pt>
          <cx:pt idx="164">0.0263437400759273</cx:pt>
          <cx:pt idx="165">0.0098817287787944207</cx:pt>
          <cx:pt idx="166">0.0068768011725341797</cx:pt>
          <cx:pt idx="167">0.0019790636554750398</cx:pt>
          <cx:pt idx="168">0.00065861817659287804</cx:pt>
          <cx:pt idx="169">0.00062789762224185904</cx:pt>
          <cx:pt idx="170">0.00076610616102753301</cx:pt>
          <cx:pt idx="171">-0.00043774372429711001</cx:pt>
          <cx:pt idx="172">-0.0035880534811365602</cx:pt>
          <cx:pt idx="173">-0.0077312760199816297</cx:pt>
          <cx:pt idx="174">-0.0202894668276004</cx:pt>
          <cx:pt idx="175">-0.032773377528415998</cx:pt>
          <cx:pt idx="176">-0.036717681405583097</cx:pt>
          <cx:pt idx="177">-0.045440087929041299</cx:pt>
          <cx:pt idx="178">-0.033173232928958997</cx:pt>
          <cx:pt idx="179">-0.0324318743729229</cx:pt>
          <cx:pt idx="180">-0.042799303763535197</cx:pt>
          <cx:pt idx="181">-0.016555983294557201</cx:pt>
          <cx:pt idx="182">-0.040166022333738297</cx:pt>
          <cx:pt idx="183">-0.069877414100880594</cx:pt>
          <cx:pt idx="184">-0.058608994729486399</cx:pt>
          <cx:pt idx="185">0.0105069014729619</cx:pt>
          <cx:pt idx="186">0.028080621027125299</cx:pt>
          <cx:pt idx="187">0.093415593360721597</cx:pt>
          <cx:pt idx="188">0.114174413277442</cx:pt>
          <cx:pt idx="189">0.124462583891744</cx:pt>
          <cx:pt idx="190">0.059328199628129498</cx:pt>
          <cx:pt idx="191">0.00930792533261212</cx:pt>
          <cx:pt idx="192">0.0135182089773156</cx:pt>
          <cx:pt idx="193">0.014378074156611499</cx:pt>
          <cx:pt idx="194">0.0048402773011498304</cx:pt>
          <cx:pt idx="195">0.0049630698338032101</cx:pt>
          <cx:pt idx="196">8.9321441368401402e-06</cx:pt>
          <cx:pt idx="197">-0.00039045362615846202</cx:pt>
          <cx:pt idx="198">0.00059323723375118002</cx:pt>
          <cx:pt idx="199">-0.00050079232821655096</cx:pt>
          <cx:pt idx="200">-0.0018609178642905501</cx:pt>
          <cx:pt idx="201">-0.0032723863542069901</cx:pt>
          <cx:pt idx="202">-0.0143291736313719</cx:pt>
          <cx:pt idx="203">-0.023383934604081901</cx:pt>
          <cx:pt idx="204">-0.0452110631803136</cx:pt>
          <cx:pt idx="205">-0.035636556357606597</cx:pt>
          <cx:pt idx="206">-0.0279812507239885</cx:pt>
          <cx:pt idx="207">-0.026916119673582799</cx:pt>
          <cx:pt idx="208">-0.065827852187365907</cx:pt>
          <cx:pt idx="209">-0.0379312970769832</cx:pt>
          <cx:pt idx="210">-0.0396510109005309</cx:pt>
          <cx:pt idx="211">-0.018832480111229798</cx:pt>
          <cx:pt idx="212">-0.021527474246104999</cx:pt>
          <cx:pt idx="213">0.018973510876689099</cx:pt>
          <cx:pt idx="214">0.079723045503608203</cx:pt>
          <cx:pt idx="215">0.098497175757037397</cx:pt>
          <cx:pt idx="216">0.084955762910454105</cx:pt>
          <cx:pt idx="217">0.108978588680837</cx:pt>
          <cx:pt idx="218">0.10191120275524899</cx:pt>
          <cx:pt idx="219">0.070275953258744403</cx:pt>
          <cx:pt idx="220">0.0267035075338522</cx:pt>
          <cx:pt idx="221">0.015040737345130201</cx:pt>
          <cx:pt idx="222">0.00220323470878052</cx:pt>
          <cx:pt idx="223">0.0032842290422679999</cx:pt>
          <cx:pt idx="224">-0.000228406890059421</cx:pt>
          <cx:pt idx="225">-0.00084934643675455901</cx:pt>
          <cx:pt idx="226">-0.00069828217345940498</cx:pt>
          <cx:pt idx="227">-0.0029991053182761998</cx:pt>
          <cx:pt idx="228">-0.0041645197065702097</cx:pt>
          <cx:pt idx="229">-2.4633960307185599e-06</cx:pt>
          <cx:pt idx="230">-7.1743834212725896e-05</cx:pt>
          <cx:pt idx="231">-0.026723209385566001</cx:pt>
          <cx:pt idx="232">-0.046288960264230801</cx:pt>
          <cx:pt idx="233">-0.052000229691161297</cx:pt>
          <cx:pt idx="234">-0.043361996529573898</cx:pt>
          <cx:pt idx="235">-0.046536164587778199</cx:pt>
          <cx:pt idx="236">-0.0270282026861954</cx:pt>
          <cx:pt idx="237">-0.0099806279912447397</cx:pt>
          <cx:pt idx="238">0.011960845536469899</cx:pt>
          <cx:pt idx="239">0.0042308270758143803</cx:pt>
          <cx:pt idx="240">0.059595688575294299</cx:pt>
          <cx:pt idx="241">0.020934490729606101</cx:pt>
          <cx:pt idx="242">-0.00439851387138769</cx:pt>
          <cx:pt idx="243">0.044020249749057598</cx:pt>
          <cx:pt idx="244">0.0713647879508503</cx:pt>
          <cx:pt idx="245">0.102800619277698</cx:pt>
          <cx:pt idx="246">0.097443774516899007</cx:pt>
          <cx:pt idx="247">0.065156631647691199</cx:pt>
          <cx:pt idx="248">0.018115395749325799</cx:pt>
          <cx:pt idx="249">0.0095939879166178493</cx:pt>
          <cx:pt idx="250">0.00039711870676667</cx:pt>
          <cx:pt idx="251">0.0017121024114680799</cx:pt>
          <cx:pt idx="252">6.4434533294040303e-05</cx:pt>
          <cx:pt idx="253">-0.00050425553947656303</cx:pt>
          <cx:pt idx="254">-0.000381502953323808</cx:pt>
          <cx:pt idx="255">-0.0054876410899895901</cx:pt>
          <cx:pt idx="256">-0.0040071595016063803</cx:pt>
          <cx:pt idx="257">-0.0052457077279991502</cx:pt>
          <cx:pt idx="258">-0.0153953554587659</cx:pt>
          <cx:pt idx="259">-0.035337067977649197</cx:pt>
          <cx:pt idx="260">-0.047357082440378097</cx:pt>
          <cx:pt idx="261">-0.050470620854784098</cx:pt>
          <cx:pt idx="262">-0.048491806345734197</cx:pt>
          <cx:pt idx="263">-0.072300812701005898</cx:pt>
          <cx:pt idx="264">-0.046689150561890998</cx:pt>
          <cx:pt idx="265">-0.0163209122488348</cx:pt>
          <cx:pt idx="266">0.013892377895014799</cx:pt>
          <cx:pt idx="267">0.037383855335219499</cx:pt>
          <cx:pt idx="268">0.016188964202878499</cx:pt>
          <cx:pt idx="269">-0.0305334788275002</cx:pt>
          <cx:pt idx="270">-0.057845180415936302</cx:pt>
          <cx:pt idx="271">-0.0019272197110323499</cx:pt>
          <cx:pt idx="272">0.080710487245222395</cx:pt>
          <cx:pt idx="273">0.0608031682257371</cx:pt>
          <cx:pt idx="274">0.049562513153927297</cx:pt>
          <cx:pt idx="275">0.083492227063992702</cx:pt>
          <cx:pt idx="276">0.063683376032691599</cx:pt>
          <cx:pt idx="277">0.0197173345273416</cx:pt>
          <cx:pt idx="278">0.0028301027264745499</cx:pt>
          <cx:pt idx="279">0.000675388679883108</cx:pt>
          <cx:pt idx="280">-0.00024293808334459601</cx:pt>
          <cx:pt idx="281">0.00044528546406738501</cx:pt>
          <cx:pt idx="282">-0.00123355664694911</cx:pt>
          <cx:pt idx="283">-0.0028630361107116701</cx:pt>
          <cx:pt idx="284">-0.00642038528681616</cx:pt>
          <cx:pt idx="285">-0.0080560600682454894</cx:pt>
          <cx:pt idx="286">-0.0135898356499879</cx:pt>
          <cx:pt idx="287">-0.0059706652570407897</cx:pt>
          <cx:pt idx="288">-0.017319628798961002</cx:pt>
          <cx:pt idx="289">-0.035040305369419399</cx:pt>
          <cx:pt idx="290">-0.075963761655228307</cx:pt>
          <cx:pt idx="291">-0.068082237217087394</cx:pt>
          <cx:pt idx="292">-0.0068492906392938696</cx:pt>
          <cx:pt idx="293">0.018532261956532101</cx:pt>
          <cx:pt idx="294">0.055834840114872497</cx:pt>
          <cx:pt idx="295">0.060513174434148602</cx:pt>
          <cx:pt idx="296">0.0048042766552290096</cx:pt>
          <cx:pt idx="297">-0.058664812350186897</cx:pt>
          <cx:pt idx="298">-0.074198525878597904</cx:pt>
          <cx:pt idx="299">-0.023846052690388</cx:pt>
          <cx:pt idx="300">0.066861017488412305</cx:pt>
          <cx:pt idx="301">0.068014191174047403</cx:pt>
          <cx:pt idx="302">0.093483791050333803</cx:pt>
          <cx:pt idx="303">0.080568646213515602</cx:pt>
          <cx:pt idx="304">0.059744035851780397</cx:pt>
          <cx:pt idx="305">0.0148958833510033</cx:pt>
          <cx:pt idx="306">0.0058284229107037804</cx:pt>
          <cx:pt idx="307">0.00042183053766393003</cx:pt>
          <cx:pt idx="308">-0.00025309155936321698</cx:pt>
          <cx:pt idx="309">0.00014423872764141599</cx:pt>
          <cx:pt idx="310">-0.00141516711837623</cx:pt>
          <cx:pt idx="311">-0.00076139885470012702</cx:pt>
          <cx:pt idx="312">-0.0027153171599204398</cx:pt>
          <cx:pt idx="313">-0.036705674992590497</cx:pt>
          <cx:pt idx="314">-0.020102804639049801</cx:pt>
          <cx:pt idx="315">0.036842248466667803</cx:pt>
          <cx:pt idx="316">0.00706059551701741</cx:pt>
          <cx:pt idx="317">-0.0570700180956588</cx:pt>
          <cx:pt idx="318">-0.088035011594127202</cx:pt>
          <cx:pt idx="319">-0.052439518361561903</cx:pt>
          <cx:pt idx="320">-0.030153150796363999</cx:pt>
          <cx:pt idx="321">0.0011866656032561501</cx:pt>
          <cx:pt idx="322">0.024070685306293499</cx:pt>
          <cx:pt idx="323">-0.019139665557423</cx:pt>
          <cx:pt idx="324">-0.070168569068680894</cx:pt>
          <cx:pt idx="325">-0.14952291722771099</cx:pt>
          <cx:pt idx="326">-0.093465442631274098</cx:pt>
          <cx:pt idx="327">-0.011203369970977</cx:pt>
          <cx:pt idx="328">0.020819697133939101</cx:pt>
          <cx:pt idx="329">0.044096898133926699</cx:pt>
          <cx:pt idx="330">0.0396194177205361</cx:pt>
          <cx:pt idx="331">0.059470290794399402</cx:pt>
          <cx:pt idx="332">0.028439817094095699</cx:pt>
          <cx:pt idx="333">0.0081072590397241705</cx:pt>
          <cx:pt idx="334">0.0040464060715842999</cx:pt>
          <cx:pt idx="335">4.2794193222718997e-05</cx:pt>
          <cx:pt idx="336">-0.000203090897555882</cx:pt>
          <cx:pt idx="337">-0.00054288984149737597</cx:pt>
          <cx:pt idx="338">-0.00062337909853562602</cx:pt>
          <cx:pt idx="339">-0.0013071473844125201</cx:pt>
          <cx:pt idx="340">-0.0069311240259301698</cx:pt>
          <cx:pt idx="341">-0.034352119527852699</cx:pt>
          <cx:pt idx="342">0.0048705863465455402</cx:pt>
          <cx:pt idx="343">0.011594891313183199</cx:pt>
          <cx:pt idx="344">-0.0155132134092717</cx:pt>
          <cx:pt idx="345">-0.028100555485971498</cx:pt>
          <cx:pt idx="346">-0.055903518155358198</cx:pt>
          <cx:pt idx="347">-0.028208519101006999</cx:pt>
          <cx:pt idx="348">-0.0044714746112024997</cx:pt>
          <cx:pt idx="349">0.038897876728171701</cx:pt>
          <cx:pt idx="350">0.027659896282197401</cx:pt>
          <cx:pt idx="351">-0.025945484851599698</cx:pt>
          <cx:pt idx="352">-0.118255731000259</cx:pt>
          <cx:pt idx="353">-0.107506706746596</cx:pt>
          <cx:pt idx="354">-0.067746641075869501</cx:pt>
          <cx:pt idx="355">-0.034244442774753699</cx:pt>
          <cx:pt idx="356">-0.0092992872412520407</cx:pt>
          <cx:pt idx="357">0.0037853450556749298</cx:pt>
          <cx:pt idx="358">0.019576979357218399</cx:pt>
          <cx:pt idx="359">0.045915114023456403</cx:pt>
          <cx:pt idx="360">0.0210276174706663</cx:pt>
          <cx:pt idx="361">0.0024938615846362699</cx:pt>
          <cx:pt idx="362">0.00072132737830806403</cx:pt>
          <cx:pt idx="363">-0.000323558080059356</cx:pt>
          <cx:pt idx="364">-0.00015831480723091899</cx:pt>
          <cx:pt idx="365">-0.00031871474016512602</cx:pt>
          <cx:pt idx="366">-0.0010569019352528301</cx:pt>
          <cx:pt idx="367">-0.00090515012389917496</cx:pt>
          <cx:pt idx="368">0.0046606402097617997</cx:pt>
          <cx:pt idx="369">0.0032452673366859899</cx:pt>
          <cx:pt idx="370">0.035530023835354099</cx:pt>
          <cx:pt idx="371">0.018132413421407499</cx:pt>
          <cx:pt idx="372">0.0079586446330000508</cx:pt>
          <cx:pt idx="373">-0.020620689731249101</cx:pt>
          <cx:pt idx="374">-0.019124836497648599</cx:pt>
          <cx:pt idx="375">-0.016556929895361901</cx:pt>
          <cx:pt idx="376">0.031758679083440003</cx:pt>
          <cx:pt idx="377">0.043248194266417003</cx:pt>
          <cx:pt idx="378">-0.0092529320371073798</cx:pt>
          <cx:pt idx="379">-0.054815599312342499</cx:pt>
          <cx:pt idx="380">-0.11107809413354799</cx:pt>
          <cx:pt idx="381">-0.083648934170545197</cx:pt>
          <cx:pt idx="382">-0.049754658697571702</cx:pt>
          <cx:pt idx="383">-0.062577754935440905</cx:pt>
          <cx:pt idx="384">-0.076820796577479894</cx:pt>
          <cx:pt idx="385">-0.028372868380797799</cx:pt>
          <cx:pt idx="386">0.020482139595602401</cx:pt>
          <cx:pt idx="387">0.062683766571044894</cx:pt>
          <cx:pt idx="388">0.0173159451443348</cx:pt>
          <cx:pt idx="389">0.0059482283023010903</cx:pt>
          <cx:pt idx="390">-0.00070746894594995102</cx:pt>
          <cx:pt idx="391">0.00045131836487703801</cx:pt>
          <cx:pt idx="392">-9.1213904574241204e-05</cx:pt>
          <cx:pt idx="393">0.00091739382684974196</cx:pt>
          <cx:pt idx="394">-0.00053173920855023105</cx:pt>
          <cx:pt idx="395">-0.0028600655439985599</cx:pt>
          <cx:pt idx="396">0.0068814181478749504</cx:pt>
          <cx:pt idx="397">0.032254921386822601</cx:pt>
          <cx:pt idx="398">0.0217025536429672</cx:pt>
          <cx:pt idx="399">0.025895212501550701</cx:pt>
          <cx:pt idx="400">-0.011151369300081799</cx:pt>
          <cx:pt idx="401">-0.0048616781986390899</cx:pt>
          <cx:pt idx="402">0.0074329906868124702</cx:pt>
          <cx:pt idx="403">0.018002857756402799</cx:pt>
          <cx:pt idx="404">0.0204327401027646</cx:pt>
          <cx:pt idx="405">0.035402404354274601</cx:pt>
          <cx:pt idx="406">-0.0182550865884482</cx:pt>
          <cx:pt idx="407">-0.029656171972185199</cx:pt>
          <cx:pt idx="408">-0.078965502698921997</cx:pt>
          <cx:pt idx="409">-0.055818499378927598</cx:pt>
          <cx:pt idx="410">-0.093529429557014696</cx:pt>
          <cx:pt idx="411">-0.097496609104569198</cx:pt>
          <cx:pt idx="412">-0.044680496485224597</cx:pt>
          <cx:pt idx="413">-0.015109196421663199</cx:pt>
          <cx:pt idx="414">0.0096411719963302393</cx:pt>
          <cx:pt idx="415">0.038127487868632799</cx:pt>
          <cx:pt idx="416">0.016026855252620001</cx:pt>
          <cx:pt idx="417">0.0046265150489238098</cx:pt>
          <cx:pt idx="418">-0.00112568931776922</cx:pt>
          <cx:pt idx="419">-0.00045338584406077402</cx:pt>
          <cx:pt idx="420">-0.00031372518492558499</cx:pt>
          <cx:pt idx="421">0.000604264048011653</cx:pt>
          <cx:pt idx="422">0.00052451279839314704</cx:pt>
          <cx:pt idx="423">-0.0095577983853805896</cx:pt>
          <cx:pt idx="424">-0.00087786175522029403</cx:pt>
          <cx:pt idx="425">0.0081233514681807797</cx:pt>
          <cx:pt idx="426">0.00049886069231126296</cx:pt>
          <cx:pt idx="427">-0.0115727235001269</cx:pt>
          <cx:pt idx="428">-0.022109973566595002</cx:pt>
          <cx:pt idx="429">-0.0015980264511496101</cx:pt>
          <cx:pt idx="430">-0.00105782725562697</cx:pt>
          <cx:pt idx="431">0.022966491776700099</cx:pt>
          <cx:pt idx="432">0.036288198609221799</cx:pt>
          <cx:pt idx="433">-0.0121271870506555</cx:pt>
          <cx:pt idx="434">-0.0063381195587847803</cx:pt>
          <cx:pt idx="435">0.020662483960453702</cx:pt>
          <cx:pt idx="436">-0.0190853693973853</cx:pt>
          <cx:pt idx="437">-0.065528223318282897</cx:pt>
          <cx:pt idx="438">-0.12861325787733499</cx:pt>
          <cx:pt idx="439">-0.094468113080487803</cx:pt>
          <cx:pt idx="440">-0.0528461313820155</cx:pt>
          <cx:pt idx="441">-0.0348134369439611</cx:pt>
          <cx:pt idx="442">0.012049251209338099</cx:pt>
          <cx:pt idx="443">0.055756467215904097</cx:pt>
          <cx:pt idx="444">0.035169551914034397</cx:pt>
          <cx:pt idx="445">6.3669258976215001e-05</cx:pt>
          <cx:pt idx="446">-0.0015333109168734101</cx:pt>
          <cx:pt idx="447">-0.00025404531380733499</cx:pt>
          <cx:pt idx="448">-0.00017511137514563299</cx:pt>
          <cx:pt idx="449">-0.00067701149841596902</cx:pt>
          <cx:pt idx="450">0.00107636835167371</cx:pt>
          <cx:pt idx="451">-0.012133856451960001</cx:pt>
          <cx:pt idx="452">0.0073825469332041999</cx:pt>
          <cx:pt idx="453">0.019508598177499701</cx:pt>
          <cx:pt idx="454">0.0160514555106137</cx:pt>
          <cx:pt idx="455">0.0112796379080827</cx:pt>
          <cx:pt idx="456">0.0048985056144053296</cx:pt>
          <cx:pt idx="457">-0.00495991705558962</cx:pt>
          <cx:pt idx="458">0.055773792030275299</cx:pt>
          <cx:pt idx="459">-0.0068505056146397798</cx:pt>
          <cx:pt idx="460">-0.0321030314505171</cx:pt>
          <cx:pt idx="461">-0.016953533397006199</cx:pt>
          <cx:pt idx="462">0.035786526626538299</cx:pt>
          <cx:pt idx="463">0.061604482941129003</cx:pt>
          <cx:pt idx="464">-0.043181929670337398</cx:pt>
          <cx:pt idx="465">-0.084549778028384107</cx:pt>
          <cx:pt idx="466">-0.082400301837928194</cx:pt>
          <cx:pt idx="467">-0.075917040513519302</cx:pt>
          <cx:pt idx="468">-0.0433999774081738</cx:pt>
          <cx:pt idx="469">-0.032436581978857397</cx:pt>
          <cx:pt idx="470">0.0149941231022748</cx:pt>
          <cx:pt idx="471">0.042875841285607903</cx:pt>
          <cx:pt idx="472">0.0051215370841642804</cx:pt>
          <cx:pt idx="473">-0.0063219941565318396</cx:pt>
          <cx:pt idx="474">0.0021567358716042101</cx:pt>
          <cx:pt idx="475">4.8130360098132297e-05</cx:pt>
          <cx:pt idx="476">0.00032640591241012401</cx:pt>
          <cx:pt idx="477">0.000449177729672761</cx:pt>
          <cx:pt idx="478">-0.00027719903809738403</cx:pt>
          <cx:pt idx="479">-0.0118395862513408</cx:pt>
          <cx:pt idx="480">0.021880632606678201</cx:pt>
          <cx:pt idx="481">0.022047074930573</cx:pt>
          <cx:pt idx="482">0.0477029572860935</cx:pt>
          <cx:pt idx="483">0.060213256043259798</cx:pt>
          <cx:pt idx="484">-0.0038142078092414699</cx:pt>
          <cx:pt idx="485">0.041934051150486602</cx:pt>
          <cx:pt idx="486">0.027774759094903598</cx:pt>
          <cx:pt idx="487">-0.080573223854792694</cx:pt>
          <cx:pt idx="488">-0.090321679139161906</cx:pt>
          <cx:pt idx="489">-0.029377497066844199</cx:pt>
          <cx:pt idx="490">0.058462194612676703</cx:pt>
          <cx:pt idx="491">0.061206010995623901</cx:pt>
          <cx:pt idx="492">-0.065508567340788304</cx:pt>
          <cx:pt idx="493">-0.087256507842847206</cx:pt>
          <cx:pt idx="494">-0.057421243195975698</cx:pt>
          <cx:pt idx="495">-0.0163757740612296</cx:pt>
          <cx:pt idx="496">-0.050801001280858002</cx:pt>
          <cx:pt idx="497">-0.032173167864517599</cx:pt>
          <cx:pt idx="498">0.017499594037753901</cx:pt>
          <cx:pt idx="499">0.022764959713006301</cx:pt>
          <cx:pt idx="500">-0.0121224285833743</cx:pt>
          <cx:pt idx="501">-0.0224396235076532</cx:pt>
          <cx:pt idx="502">-3.6047466626384399e-05</cx:pt>
          <cx:pt idx="503">0.00031791620954396699</cx:pt>
          <cx:pt idx="504">0.00014236523212833601</cx:pt>
          <cx:pt idx="505">-4.5717756342791297e-05</cx:pt>
          <cx:pt idx="506">0.00054184206123640999</cx:pt>
          <cx:pt idx="507">-0.0090819919729827597</cx:pt>
          <cx:pt idx="508">0.046140010265430402</cx:pt>
          <cx:pt idx="509">0.029352931580736302</cx:pt>
          <cx:pt idx="510">0.051915299349709197</cx:pt>
          <cx:pt idx="511">0.070999576773175005</cx:pt>
          <cx:pt idx="512">0.054085688744648197</cx:pt>
          <cx:pt idx="513">0.035784064780742302</cx:pt>
          <cx:pt idx="514">-0.033675058912020397</cx:pt>
          <cx:pt idx="515">-0.099284480889562599</cx:pt>
          <cx:pt idx="516">-0.107765872218301</cx:pt>
          <cx:pt idx="517">-0.047560863685336602</cx:pt>
          <cx:pt idx="518">0.041240590544093202</cx:pt>
          <cx:pt idx="519">0.051204299718396601</cx:pt>
          <cx:pt idx="520">0.0058502309697365997</cx:pt>
          <cx:pt idx="521">-0.033014023913762999</cx:pt>
          <cx:pt idx="522">0.00343958523705569</cx:pt>
          <cx:pt idx="523">-0.023663194955128</cx:pt>
          <cx:pt idx="524">-0.044632280937172697</cx:pt>
          <cx:pt idx="525">-0.020487826088618499</cx:pt>
          <cx:pt idx="526">0.0028611343929035899</cx:pt>
          <cx:pt idx="527">-0.00687130576780722</cx:pt>
          <cx:pt idx="528">-0.0268450858571871</cx:pt>
          <cx:pt idx="529">-0.026035911012356399</cx:pt>
          <cx:pt idx="530">-0.00082200527615304401</cx:pt>
          <cx:pt idx="531">0.00075200585838885103</cx:pt>
          <cx:pt idx="532">0.00034643251243614103</cx:pt>
          <cx:pt idx="533">0.00036177633310321598</cx:pt>
          <cx:pt idx="534">0.00161462084913772</cx:pt>
          <cx:pt idx="535">0.0029434202365880699</cx:pt>
          <cx:pt idx="536">0.030792507021188499</cx:pt>
          <cx:pt idx="537">0.049785314058168599</cx:pt>
          <cx:pt idx="538">0.060582683354786698</cx:pt>
          <cx:pt idx="539">0.082203701065738197</cx:pt>
          <cx:pt idx="540">0.075244255184436101</cx:pt>
          <cx:pt idx="541">0.0354104735734357</cx:pt>
          <cx:pt idx="542">-0.037229645396505903</cx:pt>
          <cx:pt idx="543">-0.086585800389251497</cx:pt>
          <cx:pt idx="544">-0.0495810203868806</cx:pt>
          <cx:pt idx="545">0.0054169376154486696</cx:pt>
          <cx:pt idx="546">0.049638737748627301</cx:pt>
          <cx:pt idx="547">0.01556052862155</cx:pt>
          <cx:pt idx="548">-0.0061031218940593998</cx:pt>
          <cx:pt idx="549">-0.0054236620626985999</cx:pt>
          <cx:pt idx="550">-0.0019340092672428301</cx:pt>
          <cx:pt idx="551">-0.0135702232263629</cx:pt>
          <cx:pt idx="552">-0.018166250190890298</cx:pt>
          <cx:pt idx="553">-0.0041973260043760702</cx:pt>
          <cx:pt idx="554">0.0032375166768435501</cx:pt>
          <cx:pt idx="555">-0.023324355891117799</cx:pt>
          <cx:pt idx="556">-0.027580453485836799</cx:pt>
          <cx:pt idx="557">-0.024541835430831199</cx:pt>
          <cx:pt idx="558">-0.00108785426015819</cx:pt>
          <cx:pt idx="559">-0.00091959660101252497</cx:pt>
          <cx:pt idx="560">0.000390331158873557</cx:pt>
          <cx:pt idx="561">-0.00025310440434608399</cx:pt>
          <cx:pt idx="562">0.0044632210866674604</cx:pt>
          <cx:pt idx="563">0.0247653508094779</cx:pt>
          <cx:pt idx="564">0.0144980114921294</cx:pt>
          <cx:pt idx="565">0.0278719965274342</cx:pt>
          <cx:pt idx="566">0.077602407106083501</cx:pt>
          <cx:pt idx="567">0.12796943805758301</cx:pt>
          <cx:pt idx="568">0.14761060222984601</cx:pt>
          <cx:pt idx="569">0.093323080499545699</cx:pt>
          <cx:pt idx="570">0.033913198410012703</cx:pt>
          <cx:pt idx="571">-0.040711919718317398</cx:pt>
          <cx:pt idx="572">-0.020266660179273199</cx:pt>
          <cx:pt idx="573">-0.0069594324920587702</cx:pt>
          <cx:pt idx="574">-0.017774186603375201</cx:pt>
          <cx:pt idx="575">-0.025430679143279799</cx:pt>
          <cx:pt idx="576">-0.043366212337082301</cx:pt>
          <cx:pt idx="577">-0.030116102279757501</cx:pt>
          <cx:pt idx="578">-0.058886085997117102</cx:pt>
          <cx:pt idx="579">-0.048637917486890697</cx:pt>
          <cx:pt idx="580">-0.029477816406206999</cx:pt>
          <cx:pt idx="581">-0.0091623190552395997</cx:pt>
          <cx:pt idx="582">-0.019369294818543902</cx:pt>
          <cx:pt idx="583">-0.033656829022067902</cx:pt>
          <cx:pt idx="584">-0.0290086247112211</cx:pt>
          <cx:pt idx="585">-0.016266423378830198</cx:pt>
          <cx:pt idx="586">-0.00083591040522176005</cx:pt>
          <cx:pt idx="587">0.000267939871103505</cx:pt>
          <cx:pt idx="588">0.00046706737190203097</cx:pt>
          <cx:pt idx="589">0.00103707288840053</cx:pt>
          <cx:pt idx="590">0.0091988727866482104</cx:pt>
          <cx:pt idx="591">0.0296347476507571</cx:pt>
          <cx:pt idx="592">0.0068263146705607796</cx:pt>
          <cx:pt idx="593">0.0110854969807918</cx:pt>
          <cx:pt idx="594">0.033979163069858001</cx:pt>
          <cx:pt idx="595">0.066710067723967606</cx:pt>
          <cx:pt idx="596">0.110051330950087</cx:pt>
          <cx:pt idx="597">0.073031281507403303</cx:pt>
          <cx:pt idx="598">0.0522507595188485</cx:pt>
          <cx:pt idx="599">0.0073821839020580598</cx:pt>
          <cx:pt idx="600">0.0135528951019201</cx:pt>
          <cx:pt idx="601">-0.0478529202237288</cx:pt>
          <cx:pt idx="602">-0.041469679113226701</cx:pt>
          <cx:pt idx="603">-0.0090002233761400097</cx:pt>
          <cx:pt idx="604">-0.0400413125571445</cx:pt>
          <cx:pt idx="605">-0.032110481928749102</cx:pt>
          <cx:pt idx="606">-0.0395361786957266</cx:pt>
          <cx:pt idx="607">-0.034928763081764</cx:pt>
          <cx:pt idx="608">-0.0507242982167199</cx:pt>
          <cx:pt idx="609">-0.051892292819372403</cx:pt>
          <cx:pt idx="610">-0.034835403604676303</cx:pt>
          <cx:pt idx="611">-0.0277732740377604</cx:pt>
          <cx:pt idx="612">-0.027131256534962199</cx:pt>
          <cx:pt idx="613">-0.0048695401484386298</cx:pt>
          <cx:pt idx="614">0.00021457160317659801</cx:pt>
          <cx:pt idx="615">-0.00044395169340605002</cx:pt>
          <cx:pt idx="616">-0.00015529532970595501</cx:pt>
          <cx:pt idx="617">-0.000337021024857653</cx:pt>
          <cx:pt idx="618">0.0032925169647603399</cx:pt>
          <cx:pt idx="619">0.026985746262905601</cx:pt>
          <cx:pt idx="620">0.0076600905584283899</cx:pt>
          <cx:pt idx="621">0.0080332550260214901</cx:pt>
          <cx:pt idx="622">0.037215021472630498</cx:pt>
          <cx:pt idx="623">0.050853778772411103</cx:pt>
          <cx:pt idx="624">0.041934803600142401</cx:pt>
          <cx:pt idx="625">0.059968728680934898</cx:pt>
          <cx:pt idx="626">0.083782647530083507</cx:pt>
          <cx:pt idx="627">0.0799848592629685</cx:pt>
          <cx:pt idx="628">0.087423741044422298</cx:pt>
          <cx:pt idx="629">0.0017486877352525701</cx:pt>
          <cx:pt idx="630">-0.033642142045116001</cx:pt>
          <cx:pt idx="631">-0.0069646756611083001</cx:pt>
          <cx:pt idx="632">-0.0081040306711038807</cx:pt>
          <cx:pt idx="633">0.0137583708237681</cx:pt>
          <cx:pt idx="634">-0.0079648003937339302</cx:pt>
          <cx:pt idx="635">-0.034181055259185203</cx:pt>
          <cx:pt idx="636">-0.073801245613625693</cx:pt>
          <cx:pt idx="637">-0.070584375604806002</cx:pt>
          <cx:pt idx="638">-0.036356070133636099</cx:pt>
          <cx:pt idx="639">-0.019483157113767</cx:pt>
          <cx:pt idx="640">-0.0035668804591142498</cx:pt>
          <cx:pt idx="641">-0.000612705392678886</cx:pt>
          <cx:pt idx="642">-0.00021646065340415001</cx:pt>
          <cx:pt idx="643">0.00067156488002974399</cx:pt>
          <cx:pt idx="644">0.00017089263071570499</cx:pt>
          <cx:pt idx="645">0.00029027074173921798</cx:pt>
          <cx:pt idx="646">0.00196745769280541</cx:pt>
          <cx:pt idx="647">0.0136264132460186</cx:pt>
          <cx:pt idx="648">0.0072684244633366103</cx:pt>
          <cx:pt idx="649">0.0093436687652049804</cx:pt>
          <cx:pt idx="650">0.036040875343778998</cx:pt>
          <cx:pt idx="651">0.040598580224536197</cx:pt>
          <cx:pt idx="652">0.018165481098507699</cx:pt>
          <cx:pt idx="653">0.017764517666261002</cx:pt>
          <cx:pt idx="654">0.069850738430460593</cx:pt>
          <cx:pt idx="655">0.0465578136623927</cx:pt>
          <cx:pt idx="656">0.021387084540804902</cx:pt>
          <cx:pt idx="657">-0.0287822420878882</cx:pt>
          <cx:pt idx="658">-0.019876537670664999</cx:pt>
          <cx:pt idx="659">-0.00047025217987298402</cx:pt>
          <cx:pt idx="660">-0.00595144777569889</cx:pt>
          <cx:pt idx="661">-0.016319609154409699</cx:pt>
          <cx:pt idx="662">-0.043765553710266199</cx:pt>
          <cx:pt idx="663">-0.054772318172919499</cx:pt>
          <cx:pt idx="664">-0.0693930708508044</cx:pt>
          <cx:pt idx="665">-0.0260516167031342</cx:pt>
          <cx:pt idx="666">-0.0074244447151093898</cx:pt>
          <cx:pt idx="667">-0.00067360300192372501</cx:pt>
          <cx:pt idx="668">-0.00114695984005366</cx:pt>
          <cx:pt idx="669">-0.00093896783451222405</cx:pt>
          <cx:pt idx="670">-0.0013055602419811199</cx:pt>
          <cx:pt idx="671">0.00052411307520012097</cx:pt>
          <cx:pt idx="672">-0.00029375402420732502</cx:pt>
          <cx:pt idx="673">0.00024371759262609301</cx:pt>
          <cx:pt idx="674">0.00097803334008568499</cx:pt>
          <cx:pt idx="675">0.0011383477156010999</cx:pt>
          <cx:pt idx="676">-0.00379117523229895</cx:pt>
          <cx:pt idx="677">0.0016365274421738601</cx:pt>
          <cx:pt idx="678">0.0078534382427670798</cx:pt>
          <cx:pt idx="679">0.0048106975737260797</cx:pt>
          <cx:pt idx="680">0.0094987594955341596</cx:pt>
          <cx:pt idx="681">0.026424709058032202</cx:pt>
          <cx:pt idx="682">0.048932967079232503</cx:pt>
          <cx:pt idx="683">0.0200699234783362</cx:pt>
          <cx:pt idx="684">0.024593645565753899</cx:pt>
          <cx:pt idx="685">-0.0064003299564410901</cx:pt>
          <cx:pt idx="686">-0.0168914866997684</cx:pt>
          <cx:pt idx="687">0.0100886524461643</cx:pt>
          <cx:pt idx="688">-0.0061193698439928699</cx:pt>
          <cx:pt idx="689">-0.025895933715785</cx:pt>
          <cx:pt idx="690">-0.023706360650524901</cx:pt>
          <cx:pt idx="691">-0.035906887560427501</cx:pt>
          <cx:pt idx="692">-0.0084945369092139095</cx:pt>
          <cx:pt idx="693">-0.011418618202287</cx:pt>
          <cx:pt idx="694">-0.00515022600525482</cx:pt>
          <cx:pt idx="695">0.0016450805070417601</cx:pt>
          <cx:pt idx="696">0.00024779016793391798</cx:pt>
          <cx:pt idx="697">-0.00024348977236663999</cx:pt>
          <cx:pt idx="698">9.3756235348490494e-06</cx:pt>
          <cx:pt idx="699">-0.00017144699248148099</cx:pt>
          <cx:pt idx="700">-5.4732837015971701e-05</cx:pt>
          <cx:pt idx="701">-0.00017750757151098801</cx:pt>
          <cx:pt idx="702">0.00020839043886872901</cx:pt>
          <cx:pt idx="703">-0.0011024723267012799</cx:pt>
          <cx:pt idx="704">-0.0099035286454509392</cx:pt>
          <cx:pt idx="705">-0.0310170669419093</cx:pt>
          <cx:pt idx="706">-0.017025121950547301</cx:pt>
          <cx:pt idx="707">-0.016823586357521601</cx:pt>
          <cx:pt idx="708">-0.026832763220446101</cx:pt>
          <cx:pt idx="709">-0.023778976156210899</cx:pt>
          <cx:pt idx="710">-0.0103167041727041</cx:pt>
          <cx:pt idx="711">-0.0123684385751117</cx:pt>
          <cx:pt idx="712">-0.0107083883973233</cx:pt>
          <cx:pt idx="713">0.0072681196107848896</cx:pt>
          <cx:pt idx="714">-0.0015306757245117601</cx:pt>
          <cx:pt idx="715">0.0036069569950345302</cx:pt>
          <cx:pt idx="716">-0.0043038779214477803</cx:pt>
          <cx:pt idx="717">-0.023868825511573301</cx:pt>
          <cx:pt idx="718">-0.026808194325386399</cx:pt>
          <cx:pt idx="719">-0.0090160451645382705</cx:pt>
          <cx:pt idx="720">-0.00172560065551022</cx:pt>
          <cx:pt idx="721">-0.00220921988043711</cx:pt>
          <cx:pt idx="722">-0.00123047525048891</cx:pt>
          <cx:pt idx="723">0.00080295357785974001</cx:pt>
          <cx:pt idx="724">0.000309254012692899</cx:pt>
          <cx:pt idx="725">-0.00073449893444220101</cx:pt>
          <cx:pt idx="726">-0.00081795598124630696</cx:pt>
          <cx:pt idx="727">0.00029694430762998002</cx:pt>
          <cx:pt idx="728">-0.00056987110179952801</cx:pt>
          <cx:pt idx="729">0.00014089408630474099</cx:pt>
          <cx:pt idx="730">0.00063231500661243504</cx:pt>
          <cx:pt idx="731">-0.00025569230359043401</cx:pt>
          <cx:pt idx="732">0.000145837487338493</cx:pt>
          <cx:pt idx="733">-0.0111973602490843</cx:pt>
          <cx:pt idx="734">-0.0142507371179729</cx:pt>
          <cx:pt idx="735">-0.016876305516476502</cx:pt>
          <cx:pt idx="736">-0.0188725067334258</cx:pt>
          <cx:pt idx="737">-0.0238834370982977</cx:pt>
          <cx:pt idx="738">-0.026565295484180601</cx:pt>
          <cx:pt idx="739">-0.0143355445795319</cx:pt>
          <cx:pt idx="740">-0.0030484540633615199</cx:pt>
          <cx:pt idx="741">-0.0013172927561549801</cx:pt>
          <cx:pt idx="742">-0.0074286042373911997</cx:pt>
          <cx:pt idx="743">-0.0076260266066918202</cx:pt>
          <cx:pt idx="744">-0.00012921482909516001</cx:pt>
          <cx:pt idx="745">-0.0100594788798946</cx:pt>
          <cx:pt idx="746">-0.0085241212084774202</cx:pt>
          <cx:pt idx="747">-0.0023324303520264001</cx:pt>
          <cx:pt idx="748">5.9476826613912998e-05</cx:pt>
          <cx:pt idx="749">-0.00082775173074159099</cx:pt>
          <cx:pt idx="750">-0.00045252245720308498</cx:pt>
          <cx:pt idx="751">-0.00068371161838548804</cx:pt>
          <cx:pt idx="752">0.000884850248515116</cx:pt>
          <cx:pt idx="753">-0.00053226232120095497</cx:pt>
          <cx:pt idx="754">0.00053302969113144295</cx:pt>
          <cx:pt idx="755">0.00023868587546925499</cx:pt>
          <cx:pt idx="756">9.1931373073494702e-05</cx:pt>
          <cx:pt idx="757">0.000333435425173485</cx:pt>
          <cx:pt idx="758">-0.00058168697165152095</cx:pt>
          <cx:pt idx="759">-6.6370231893126801e-05</cx:pt>
          <cx:pt idx="760">-8.5117480884509301e-05</cx:pt>
          <cx:pt idx="761">0.000136641305886941</cx:pt>
          <cx:pt idx="762">-0.00038858346229241899</cx:pt>
          <cx:pt idx="763">0.00048077497379931999</cx:pt>
          <cx:pt idx="764">-0.00038466809506070601</cx:pt>
          <cx:pt idx="765">-0.0016924062750608101</cx:pt>
          <cx:pt idx="766">-5.4296918533981502e-06</cx:pt>
          <cx:pt idx="767">0.00021684266499098699</cx:pt>
          <cx:pt idx="768">0.00024119647640952901</cx:pt>
          <cx:pt idx="769">-0.00084075659356729396</cx:pt>
          <cx:pt idx="770">-0.00219625830027661</cx:pt>
          <cx:pt idx="771">-0.00045236847918216701</cx:pt>
          <cx:pt idx="772">-0.000822088633412817</cx:pt>
          <cx:pt idx="773">-6.4603348813531801e-05</cx:pt>
          <cx:pt idx="774">1.82090122427207e-05</cx:pt>
          <cx:pt idx="775">0.00042917428034902101</cx:pt>
          <cx:pt idx="776">0.000171333347374853</cx:pt>
          <cx:pt idx="777">-0.00050150111042123705</cx:pt>
          <cx:pt idx="778">-0.00065987340040713405</cx:pt>
          <cx:pt idx="779">-2.3699427966251201e-05</cx:pt>
          <cx:pt idx="780">-0.00013419363909350501</cx:pt>
          <cx:pt idx="781">-0.000103721428245297</cx:pt>
          <cx:pt idx="782">-0.00035257417131623</cx:pt>
          <cx:pt idx="783">-0.000152573625305327</cx:pt>
        </cx:lvl>
      </cx:numDim>
    </cx:data>
    <cx:data id="17">
      <cx:numDim type="val">
        <cx:f>'001_WA_F - 副本'!$R$1:$R$784</cx:f>
        <cx:lvl ptCount="784" formatCode="G/通用格式">
          <cx:pt idx="0">-0.00048569039005667201</cx:pt>
          <cx:pt idx="1">-5.0728615011779201e-05</cx:pt>
          <cx:pt idx="2">4.8201260634761001e-05</cx:pt>
          <cx:pt idx="3">4.4470068475396299e-05</cx:pt>
          <cx:pt idx="4">0.0010527380266945</cx:pt>
          <cx:pt idx="5">0.000508963956640566</cx:pt>
          <cx:pt idx="6">-0.00020015966320887599</cx:pt>
          <cx:pt idx="7">0.00021884359947180201</cx:pt>
          <cx:pt idx="8">-0.000375243442869601</cx:pt>
          <cx:pt idx="9">-1.71046676283892e-06</cx:pt>
          <cx:pt idx="10">-0.00024346020782454301</cx:pt>
          <cx:pt idx="11">-0.00097586485243841099</cx:pt>
          <cx:pt idx="12">-2.97913020310755e-05</cx:pt>
          <cx:pt idx="13">-0.0010272978598585101</cx:pt>
          <cx:pt idx="14">4.2804584907994e-05</cx:pt>
          <cx:pt idx="15">-1.4785832457637e-05</cx:pt>
          <cx:pt idx="16">-0.00054951560573177397</cx:pt>
          <cx:pt idx="17">4.9843228895032597e-05</cx:pt>
          <cx:pt idx="18">0.00060228956378075699</cx:pt>
          <cx:pt idx="19">0.000133103698050678</cx:pt>
          <cx:pt idx="20">0.000253165445928271</cx:pt>
          <cx:pt idx="21">0.00035739896576901102</cx:pt>
          <cx:pt idx="22">0.00039899602976768499</cx:pt>
          <cx:pt idx="23">0.00012867028778429501</cx:pt>
          <cx:pt idx="24">0.000119742509282862</cx:pt>
          <cx:pt idx="25">0.00079298117152094296</cx:pt>
          <cx:pt idx="26">-0.00047335923583371401</cx:pt>
          <cx:pt idx="27">-0.00023764152940510401</cx:pt>
          <cx:pt idx="28">-0.000380404354827117</cx:pt>
          <cx:pt idx="29">-0.00039539448661253898</cx:pt>
          <cx:pt idx="30">0.00057335566716935199</cx:pt>
          <cx:pt idx="31">0.00025928769526509297</cx:pt>
          <cx:pt idx="32">-0.00033031700870480701</cx:pt>
          <cx:pt idx="33">0.00021391286077620701</cx:pt>
          <cx:pt idx="34">-0.000596099069447511</cx:pt>
          <cx:pt idx="35">-0.00043223340414793199</cx:pt>
          <cx:pt idx="36">-0.0013720872442213299</cx:pt>
          <cx:pt idx="37">-0.0011360927718921999</cx:pt>
          <cx:pt idx="38">-0.00135725154366029</cx:pt>
          <cx:pt idx="39">-0.0024812950079699599</cx:pt>
          <cx:pt idx="40">-0.0015037418962030799</cx:pt>
          <cx:pt idx="41">-0.0022342254466823199</cx:pt>
          <cx:pt idx="42">0.0013673080807458</cx:pt>
          <cx:pt idx="43">0.0025740158528782002</cx:pt>
          <cx:pt idx="44">-0.0018328450234516699</cx:pt>
          <cx:pt idx="45">-0.00094461925900962305</cx:pt>
          <cx:pt idx="46">-0.00057121185339203799</cx:pt>
          <cx:pt idx="47">-0.00092810533728780297</cx:pt>
          <cx:pt idx="48">-0.00080892114564467404</cx:pt>
          <cx:pt idx="49">-0.0016814077330986701</cx:pt>
          <cx:pt idx="50">-0.00060913811521526903</cx:pt>
          <cx:pt idx="51">0.00020592895791041101</cx:pt>
          <cx:pt idx="52">0.000455820879550571</cx:pt>
          <cx:pt idx="53">0.00029073796714443702</cx:pt>
          <cx:pt idx="54">0.00015944845218509199</cx:pt>
          <cx:pt idx="55">-0.00019226243470251301</cx:pt>
          <cx:pt idx="56">-0.00025239816667547201</cx:pt>
          <cx:pt idx="57">0.00055501014867639703</cx:pt>
          <cx:pt idx="58">-0.00014895445390364099</cx:pt>
          <cx:pt idx="59">0.00075977037788728602</cx:pt>
          <cx:pt idx="60">-0.00027286739153246399</cx:pt>
          <cx:pt idx="61">0.00012976291340664899</cx:pt>
          <cx:pt idx="62">-0.00057570759398362298</cx:pt>
          <cx:pt idx="63">-0.00054869433789657895</cx:pt>
          <cx:pt idx="64">-0.0023033346074842502</cx:pt>
          <cx:pt idx="65">-0.0033155749304933698</cx:pt>
          <cx:pt idx="66">-0.0089544573937512095</cx:pt>
          <cx:pt idx="67">-0.0124682647023936</cx:pt>
          <cx:pt idx="68">-0.012733626755858001</cx:pt>
          <cx:pt idx="69">-0.0140632014602477</cx:pt>
          <cx:pt idx="70">-0.016662186153769399</cx:pt>
          <cx:pt idx="71">-0.0209779238967534</cx:pt>
          <cx:pt idx="72">-0.0215656425340871</cx:pt>
          <cx:pt idx="73">-0.016399432531121999</cx:pt>
          <cx:pt idx="74">-0.0076045841397659499</cx:pt>
          <cx:pt idx="75">-0.00731072032095846</cx:pt>
          <cx:pt idx="76">-0.0041343809203294802</cx:pt>
          <cx:pt idx="77">-0.0034134968942458699</cx:pt>
          <cx:pt idx="78">-0.0025104735811908702</cx:pt>
          <cx:pt idx="79">-0.0010702214981086599</cx:pt>
          <cx:pt idx="80">-0.00090116097857064099</cx:pt>
          <cx:pt idx="81">0.000374413073185534</cx:pt>
          <cx:pt idx="82">0.00033750329914386502</cx:pt>
          <cx:pt idx="83">0.00029478398824383102</cx:pt>
          <cx:pt idx="84">0.00015073952937066701</cx:pt>
          <cx:pt idx="85">0.000132582074353965</cx:pt>
          <cx:pt idx="86">0.00020067884401061301</cx:pt>
          <cx:pt idx="87">-0.00047310352173320102</cx:pt>
          <cx:pt idx="88">0.00113053872944766</cx:pt>
          <cx:pt idx="89">0.0010526359476922601</cx:pt>
          <cx:pt idx="90">-0.0011260106483472799</cx:pt>
          <cx:pt idx="91">-0.00174557714170176</cx:pt>
          <cx:pt idx="92">-0.0044021582035464399</cx:pt>
          <cx:pt idx="93">-0.0043696754559317298</cx:pt>
          <cx:pt idx="94">-0.0091898823463764899</cx:pt>
          <cx:pt idx="95">-0.0228752772063597</cx:pt>
          <cx:pt idx="96">-0.018609282451489802</cx:pt>
          <cx:pt idx="97">-0.026059244518420201</cx:pt>
          <cx:pt idx="98">-0.00131657422043899</cx:pt>
          <cx:pt idx="99">0.0067244945498229</cx:pt>
          <cx:pt idx="100">-0.025686399985242601</cx:pt>
          <cx:pt idx="101">-0.0080530356255782698</cx:pt>
          <cx:pt idx="102">0.033555301701458103</cx:pt>
          <cx:pt idx="103">0.00127199931114745</cx:pt>
          <cx:pt idx="104">0.019108308388871599</cx:pt>
          <cx:pt idx="105">0.0061284692973691199</cx:pt>
          <cx:pt idx="106">-0.0064031102758448097</cx:pt>
          <cx:pt idx="107">0.0073005277247913001</cx:pt>
          <cx:pt idx="108">0.0045651663231502399</cx:pt>
          <cx:pt idx="109">0.00077842281535222201</cx:pt>
          <cx:pt idx="110">-0.00024681977587183402</cx:pt>
          <cx:pt idx="111">-6.9104441294426099e-05</cx:pt>
          <cx:pt idx="112">0.00060665416771613805</cx:pt>
          <cx:pt idx="113">0.000178143828010013</cx:pt>
          <cx:pt idx="114">0.0018216686615938301</cx:pt>
          <cx:pt idx="115">0.00056418237641046496</cx:pt>
          <cx:pt idx="116">0.00025305538186292601</cx:pt>
          <cx:pt idx="117">0.0034777658016139899</cx:pt>
          <cx:pt idx="118">0.00423565332063249</cx:pt>
          <cx:pt idx="119">0.0027006088219756301</cx:pt>
          <cx:pt idx="120">0.0023298791350117101</cx:pt>
          <cx:pt idx="121">-0.016011963505556</cx:pt>
          <cx:pt idx="122">-0.028150948131102301</cx:pt>
          <cx:pt idx="123">-0.016006745055886899</cx:pt>
          <cx:pt idx="124">-0.0153607252203174</cx:pt>
          <cx:pt idx="125">0.047058387785915</cx:pt>
          <cx:pt idx="126">0.0679493444232252</cx:pt>
          <cx:pt idx="127">0.057969278570924501</cx:pt>
          <cx:pt idx="128">0.056079518133001799</cx:pt>
          <cx:pt idx="129">0.036525599763764002</cx:pt>
          <cx:pt idx="130">0.0167297337612103</cx:pt>
          <cx:pt idx="131">-0.00530412818806132</cx:pt>
          <cx:pt idx="132">-0.0099026810604377503</cx:pt>
          <cx:pt idx="133">0.038473694830751297</cx:pt>
          <cx:pt idx="134">0.0230057131076182</cx:pt>
          <cx:pt idx="135">0.0245451394859349</cx:pt>
          <cx:pt idx="136">0.034754103919678099</cx:pt>
          <cx:pt idx="137">0.0092598166420422307</cx:pt>
          <cx:pt idx="138">0.00094410916185546495</cx:pt>
          <cx:pt idx="139">-0.00073848377074557496</cx:pt>
          <cx:pt idx="140">0.00015753169981184601</cx:pt>
          <cx:pt idx="141">0.00055339601088080998</cx:pt>
          <cx:pt idx="142">-0.000196176840006843</cx:pt>
          <cx:pt idx="143">0.0016884113492820999</cx:pt>
          <cx:pt idx="144">0.0010693693927197</cx:pt>
          <cx:pt idx="145">0.0122947529263617</cx:pt>
          <cx:pt idx="146">0.0060883631547838397</cx:pt>
          <cx:pt idx="147">-0.0113210044036145</cx:pt>
          <cx:pt idx="148">-0.045234426190426703</cx:pt>
          <cx:pt idx="149">-0.049815030707705502</cx:pt>
          <cx:pt idx="150">-0.051833128570437099</cx:pt>
          <cx:pt idx="151">-0.0373292438196123</cx:pt>
          <cx:pt idx="152">-0.0071918544737002797</cx:pt>
          <cx:pt idx="153">0.024126669391380199</cx:pt>
          <cx:pt idx="154">-0.029092527413833499</cx:pt>
          <cx:pt idx="155">-0.034830465566227299</cx:pt>
          <cx:pt idx="156">-0.050697254768641002</cx:pt>
          <cx:pt idx="157">0.0253991171229172</cx:pt>
          <cx:pt idx="158">0.034219595955098298</cx:pt>
          <cx:pt idx="159">0.0312222585588708</cx:pt>
          <cx:pt idx="160">0.047971804859599503</cx:pt>
          <cx:pt idx="161">0.050083049588680102</cx:pt>
          <cx:pt idx="162">0.023987629911469001</cx:pt>
          <cx:pt idx="163">0.013117070539478101</cx:pt>
          <cx:pt idx="164">0.022731524544636599</cx:pt>
          <cx:pt idx="165">0.0087498289450283796</cx:pt>
          <cx:pt idx="166">0.0036518387488896601</cx:pt>
          <cx:pt idx="167">-0.00058507003717739097</cx:pt>
          <cx:pt idx="168">0.00018951784686763599</cx:pt>
          <cx:pt idx="169">-0.00058431616511419996</cx:pt>
          <cx:pt idx="170">0.00075062325658344499</cx:pt>
          <cx:pt idx="171">-0.0012884479629597901</cx:pt>
          <cx:pt idx="172">0.00015999246886407801</cx:pt>
          <cx:pt idx="173">0.0035337450872221302</cx:pt>
          <cx:pt idx="174">-0.0117307220740023</cx:pt>
          <cx:pt idx="175">-0.055330798146200698</cx:pt>
          <cx:pt idx="176">-0.067230726787227496</cx:pt>
          <cx:pt idx="177">-0.066259740236865997</cx:pt>
          <cx:pt idx="178">-0.10439376154161401</cx:pt>
          <cx:pt idx="179">-0.102957466815079</cx:pt>
          <cx:pt idx="180">-0.107858538556388</cx:pt>
          <cx:pt idx="181">-0.069908014864570697</cx:pt>
          <cx:pt idx="182">-0.056977439973208102</cx:pt>
          <cx:pt idx="183">-0.0030762019061332298</cx:pt>
          <cx:pt idx="184">0.075322911844714902</cx:pt>
          <cx:pt idx="185">0.158327529517028</cx:pt>
          <cx:pt idx="186">0.17541521917172101</cx:pt>
          <cx:pt idx="187">0.082583004386936998</cx:pt>
          <cx:pt idx="188">0.11261145617924399</cx:pt>
          <cx:pt idx="189">0.073608834847823698</cx:pt>
          <cx:pt idx="190">-0.0040574677413869904</cx:pt>
          <cx:pt idx="191">0.027410702564877001</cx:pt>
          <cx:pt idx="192">0.043676493537630902</cx:pt>
          <cx:pt idx="193">0.026747913239031099</cx:pt>
          <cx:pt idx="194">0.0064104251816188397</cx:pt>
          <cx:pt idx="195">2.7953170582027499e-05</cx:pt>
          <cx:pt idx="196">-0.00063865569348570703</cx:pt>
          <cx:pt idx="197">-0.000109648022355009</cx:pt>
          <cx:pt idx="198">0.0012451728809829</cx:pt>
          <cx:pt idx="199">-0.0028792076603449701</cx:pt>
          <cx:pt idx="200">-0.00221383357084682</cx:pt>
          <cx:pt idx="201">0.00073046312439474395</cx:pt>
          <cx:pt idx="202">-0.039683837052847497</cx:pt>
          <cx:pt idx="203">-0.074124868175299605</cx:pt>
          <cx:pt idx="204">-0.087524695972561101</cx:pt>
          <cx:pt idx="205">-0.107494636520527</cx:pt>
          <cx:pt idx="206">-0.14140868480685001</cx:pt>
          <cx:pt idx="207">-0.14737746018346201</cx:pt>
          <cx:pt idx="208">-0.05591329514934</cx:pt>
          <cx:pt idx="209">-0.031276325566831902</cx:pt>
          <cx:pt idx="210">0.108131188022127</cx:pt>
          <cx:pt idx="211">0.19470342173831701</cx:pt>
          <cx:pt idx="212">0.142136799691579</cx:pt>
          <cx:pt idx="213">0.055933497202362702</cx:pt>
          <cx:pt idx="214">0.12658661293000301</cx:pt>
          <cx:pt idx="215">0.10436931333135401</cx:pt>
          <cx:pt idx="216">0.075054556904939201</cx:pt>
          <cx:pt idx="217">0.020299737559577601</cx:pt>
          <cx:pt idx="218">-0.042780652978006803</cx:pt>
          <cx:pt idx="219">-0.030466290166776201</cx:pt>
          <cx:pt idx="220">-0.021556459274257301</cx:pt>
          <cx:pt idx="221">0.0101709305122314</cx:pt>
          <cx:pt idx="222">0.0024832026152430001</cx:pt>
          <cx:pt idx="223">0.00079941339764385904</cx:pt>
          <cx:pt idx="224">0.00020191626567106201</cx:pt>
          <cx:pt idx="225">0.00091621518362487904</cx:pt>
          <cx:pt idx="226">0.0022287793733139299</cx:pt>
          <cx:pt idx="227">0.0151651636133585</cx:pt>
          <cx:pt idx="228">0.021038764754692098</cx:pt>
          <cx:pt idx="229">0.025203178133886599</cx:pt>
          <cx:pt idx="230">0.0034307383982828399</cx:pt>
          <cx:pt idx="231">-0.049567687714641803</cx:pt>
          <cx:pt idx="232">-0.054946649598170798</cx:pt>
          <cx:pt idx="233">-0.114066420273464</cx:pt>
          <cx:pt idx="234">-0.127505794294339</cx:pt>
          <cx:pt idx="235">-0.072305412120227106</cx:pt>
          <cx:pt idx="236">-0.050175957941550997</cx:pt>
          <cx:pt idx="237">0.050981503873815802</cx:pt>
          <cx:pt idx="238">0.018816594738677299</cx:pt>
          <cx:pt idx="239">0.097471219156484906</cx:pt>
          <cx:pt idx="240">0.045740244242667899</cx:pt>
          <cx:pt idx="241">0.0035232502390082402</cx:pt>
          <cx:pt idx="242">0.020406250401807002</cx:pt>
          <cx:pt idx="243">0.059125197859696901</cx:pt>
          <cx:pt idx="244">0.010672173266508199</cx:pt>
          <cx:pt idx="245">0.0428579837843997</cx:pt>
          <cx:pt idx="246">-0.0078260860899286803</cx:pt>
          <cx:pt idx="247">-0.10154517012986</cx:pt>
          <cx:pt idx="248">-0.033689941607265399</cx:pt>
          <cx:pt idx="249">-0.0014532163017786</cx:pt>
          <cx:pt idx="250">0.0060348820179629004</cx:pt>
          <cx:pt idx="251">0.00045639446310268299</cx:pt>
          <cx:pt idx="252">0.00088718045699395895</cx:pt>
          <cx:pt idx="253">0.0010947203528376399</cx:pt>
          <cx:pt idx="254">0.0116483671271561</cx:pt>
          <cx:pt idx="255">0.030155119425871901</cx:pt>
          <cx:pt idx="256">0.0063706772977183499</cx:pt>
          <cx:pt idx="257">-0.0051006876034153104</cx:pt>
          <cx:pt idx="258">-0.012633283911168599</cx:pt>
          <cx:pt idx="259">-0.056732638632310303</cx:pt>
          <cx:pt idx="260">-0.0732385380220065</cx:pt>
          <cx:pt idx="261">-0.039967817544820303</cx:pt>
          <cx:pt idx="262">-0.0719381072023864</cx:pt>
          <cx:pt idx="263">-0.026032888413615701</cx:pt>
          <cx:pt idx="264">-0.059113972301486899</cx:pt>
          <cx:pt idx="265">0.039112590384646401</cx:pt>
          <cx:pt idx="266">-0.010551283636520499</cx:pt>
          <cx:pt idx="267">-0.079694641812954395</cx:pt>
          <cx:pt idx="268">-0.13690119202501699</cx:pt>
          <cx:pt idx="269">-0.067814184789275894</cx:pt>
          <cx:pt idx="270">-0.14708144013973501</cx:pt>
          <cx:pt idx="271">-0.078245562337145802</cx:pt>
          <cx:pt idx="272">0.027519814565833901</cx:pt>
          <cx:pt idx="273">0.0098903877482369694</cx:pt>
          <cx:pt idx="274">0.035669378539195003</cx:pt>
          <cx:pt idx="275">-0.079072841642137806</cx:pt>
          <cx:pt idx="276">-0.027732779404689899</cx:pt>
          <cx:pt idx="277">0.0065105753819184797</cx:pt>
          <cx:pt idx="278">0.0047008409407397903</cx:pt>
          <cx:pt idx="279">-0.0018471597476762401</cx:pt>
          <cx:pt idx="280">-5.7897332979920599e-05</cx:pt>
          <cx:pt idx="281">0.0012736337685067</cx:pt>
          <cx:pt idx="282">0.00608874340978088</cx:pt>
          <cx:pt idx="283">0.025650784709821201</cx:pt>
          <cx:pt idx="284">0.0089603903606518299</cx:pt>
          <cx:pt idx="285">-0.023887186388682199</cx:pt>
          <cx:pt idx="286">-0.058614590426356597</cx:pt>
          <cx:pt idx="287">-0.050780194495371397</cx:pt>
          <cx:pt idx="288">-0.035667667201515298</cx:pt>
          <cx:pt idx="289">-0.025385179824789501</cx:pt>
          <cx:pt idx="290">-0.024421088420320501</cx:pt>
          <cx:pt idx="291">0.031187022741939699</cx:pt>
          <cx:pt idx="292">0.0122445704724273</cx:pt>
          <cx:pt idx="293">-0.0673355850796825</cx:pt>
          <cx:pt idx="294">-0.043006854143647202</cx:pt>
          <cx:pt idx="295">-0.176714351407217</cx:pt>
          <cx:pt idx="296">-0.098331919375684904</cx:pt>
          <cx:pt idx="297">-0.12196029441463099</cx:pt>
          <cx:pt idx="298">-0.093869091059353302</cx:pt>
          <cx:pt idx="299">-0.086960475089332107</cx:pt>
          <cx:pt idx="300">0.045079814852450703</cx:pt>
          <cx:pt idx="301">0.0166015169086959</cx:pt>
          <cx:pt idx="302">0.044889741141111703</cx:pt>
          <cx:pt idx="303">0.017957865750708599</cx:pt>
          <cx:pt idx="304">0.0050800559055454199</cx:pt>
          <cx:pt idx="305">0.020745019247073501</cx:pt>
          <cx:pt idx="306">0.0071971722922042104</cx:pt>
          <cx:pt idx="307">8.5449969867281797e-05</cx:pt>
          <cx:pt idx="308">-0.000777822828129524</cx:pt>
          <cx:pt idx="309">0.0013205810639874899</cx:pt>
          <cx:pt idx="310">0.0042152183035316796</cx:pt>
          <cx:pt idx="311">0.0067930993595981502</cx:pt>
          <cx:pt idx="312">0.0111481846082538</cx:pt>
          <cx:pt idx="313">-0.0134098100113406</cx:pt>
          <cx:pt idx="314">-0.015486340369617799</cx:pt>
          <cx:pt idx="315">-0.0126363048419064</cx:pt>
          <cx:pt idx="316">-0.017179677336986599</cx:pt>
          <cx:pt idx="317">-0.027973522279508101</cx:pt>
          <cx:pt idx="318">-0.022867950961413398</cx:pt>
          <cx:pt idx="319">-0.049731620988337701</cx:pt>
          <cx:pt idx="320">-0.18187523461310401</cx:pt>
          <cx:pt idx="321">-0.16791376656536799</cx:pt>
          <cx:pt idx="322">-0.052556698183212902</cx:pt>
          <cx:pt idx="323">0.026460361969774301</cx:pt>
          <cx:pt idx="324">0.083016947210255501</cx:pt>
          <cx:pt idx="325">0.080239168492561297</cx:pt>
          <cx:pt idx="326">0.071448720295597304</cx:pt>
          <cx:pt idx="327">-0.0097227297560069301</cx:pt>
          <cx:pt idx="328">0.095773587337879107</cx:pt>
          <cx:pt idx="329">0.024283678892231202</cx:pt>
          <cx:pt idx="330">0.042012841296467103</cx:pt>
          <cx:pt idx="331">0.0347791054247054</cx:pt>
          <cx:pt idx="332">0.025447059146719499</cx:pt>
          <cx:pt idx="333">0.025959239128411998</cx:pt>
          <cx:pt idx="334">0.019946525833698599</cx:pt>
          <cx:pt idx="335">0.00031047866662902698</cx:pt>
          <cx:pt idx="336">0.00018181519946536699</cx:pt>
          <cx:pt idx="337">0.0017540998786324401</cx:pt>
          <cx:pt idx="338">0.0019609725377497298</cx:pt>
          <cx:pt idx="339">0.000119784534445739</cx:pt>
          <cx:pt idx="340">0.0154624296078136</cx:pt>
          <cx:pt idx="341">-0.0042798111827542801</cx:pt>
          <cx:pt idx="342">-0.012962581725981699</cx:pt>
          <cx:pt idx="343">-0.00150906643413885</cx:pt>
          <cx:pt idx="344">-0.084727449024990797</cx:pt>
          <cx:pt idx="345">-0.045552648351504701</cx:pt>
          <cx:pt idx="346">-0.0473710687294146</cx:pt>
          <cx:pt idx="347">-0.11570557828618699</cx:pt>
          <cx:pt idx="348">-0.21107923333165299</cx:pt>
          <cx:pt idx="349">-0.058876107127683902</cx:pt>
          <cx:pt idx="350">0.094262467763973401</cx:pt>
          <cx:pt idx="351">0.173335243514457</cx:pt>
          <cx:pt idx="352">0.090048142042221904</cx:pt>
          <cx:pt idx="353">0.15747940966382201</cx:pt>
          <cx:pt idx="354">0.150464904018629</cx:pt>
          <cx:pt idx="355">0.12985933355271201</cx:pt>
          <cx:pt idx="356">0.12688965554342499</cx:pt>
          <cx:pt idx="357">0.033649260823332298</cx:pt>
          <cx:pt idx="358">0.012758511731746301</cx:pt>
          <cx:pt idx="359">-0.016676684989689699</cx:pt>
          <cx:pt idx="360">-0.018416347231013</cx:pt>
          <cx:pt idx="361">0.0141379842352801</cx:pt>
          <cx:pt idx="362">0.017703313055839599</cx:pt>
          <cx:pt idx="363">0.00041257248478302199</cx:pt>
          <cx:pt idx="364">-0.00036623425037835802</cx:pt>
          <cx:pt idx="365">0.00060938339524446803</cx:pt>
          <cx:pt idx="366">-0.0035750976753845601</cx:pt>
          <cx:pt idx="367">0.0024858048519307602</cx:pt>
          <cx:pt idx="368">0.00523186807625085</cx:pt>
          <cx:pt idx="369">-0.0196920004421333</cx:pt>
          <cx:pt idx="370">-0.056301760925704103</cx:pt>
          <cx:pt idx="371">-0.035635447176597501</cx:pt>
          <cx:pt idx="372">-0.0450603648401873</cx:pt>
          <cx:pt idx="373">-0.050629860510509501</cx:pt>
          <cx:pt idx="374">-0.072078986111136403</cx:pt>
          <cx:pt idx="375">-0.11289629734354199</cx:pt>
          <cx:pt idx="376">-0.055210437138753302</cx:pt>
          <cx:pt idx="377">0.046868283830571802</cx:pt>
          <cx:pt idx="378">0.161593878327249</cx:pt>
          <cx:pt idx="379">0.15151699322593701</cx:pt>
          <cx:pt idx="380">0.062059012319594702</cx:pt>
          <cx:pt idx="381">0.120637850505162</cx:pt>
          <cx:pt idx="382">0.0652507599503582</cx:pt>
          <cx:pt idx="383">0.117910726749083</cx:pt>
          <cx:pt idx="384">0.0666119335143283</cx:pt>
          <cx:pt idx="385">-0.042382999860627199</cx:pt>
          <cx:pt idx="386">-0.103399391232258</cx:pt>
          <cx:pt idx="387">-0.094384636433498204</cx:pt>
          <cx:pt idx="388">-0.051618890892799897</cx:pt>
          <cx:pt idx="389">0.0027153874321754002</cx:pt>
          <cx:pt idx="390">0.010344885976688801</cx:pt>
          <cx:pt idx="391">-0.00039087433767343401</cx:pt>
          <cx:pt idx="392">0.00037959108028860002</cx:pt>
          <cx:pt idx="393">0.00083677370655200296</cx:pt>
          <cx:pt idx="394">-0.00172550839540026</cx:pt>
          <cx:pt idx="395">0.0068012203519132799</cx:pt>
          <cx:pt idx="396">-0.0029859568031619702</cx:pt>
          <cx:pt idx="397">-0.040297706772265698</cx:pt>
          <cx:pt idx="398">-0.059315149116753299</cx:pt>
          <cx:pt idx="399">-0.076849147615563398</cx:pt>
          <cx:pt idx="400">-0.066582351645964599</cx:pt>
          <cx:pt idx="401">-0.011364582518231799</cx:pt>
          <cx:pt idx="402">-0.03025222098518</cx:pt>
          <cx:pt idx="403">-0.124970018844495</cx:pt>
          <cx:pt idx="404">-0.047712955203620698</cx:pt>
          <cx:pt idx="405">0.099467514771541601</cx:pt>
          <cx:pt idx="406">0.13222002019683901</cx:pt>
          <cx:pt idx="407">0.092047892055107605</cx:pt>
          <cx:pt idx="408">0.047764781153069702</cx:pt>
          <cx:pt idx="409">0.036549609915073097</cx:pt>
          <cx:pt idx="410">0.0080847471594346597</cx:pt>
          <cx:pt idx="411">0.016710592519125302</cx:pt>
          <cx:pt idx="412">-0.0025391100210350702</cx:pt>
          <cx:pt idx="413">-0.087595014182779804</cx:pt>
          <cx:pt idx="414">-0.11691040404481901</cx:pt>
          <cx:pt idx="415">-0.093292450876657801</cx:pt>
          <cx:pt idx="416">-0.038766533146551999</cx:pt>
          <cx:pt idx="417">-0.0047249876753677998</cx:pt>
          <cx:pt idx="418">-0.00151781151631152</cx:pt>
          <cx:pt idx="419">0.00055540514325350099</cx:pt>
          <cx:pt idx="420">-0.00025792251861414002</cx:pt>
          <cx:pt idx="421">0.0017975060144603001</cx:pt>
          <cx:pt idx="422">0.0014802210683409901</cx:pt>
          <cx:pt idx="423">0.00047618009248566001</cx:pt>
          <cx:pt idx="424">-0.0084709530541855396</cx:pt>
          <cx:pt idx="425">-0.0280614190825914</cx:pt>
          <cx:pt idx="426">-2.1180023343186701e-05</cx:pt>
          <cx:pt idx="427">0.0112775146968311</cx:pt>
          <cx:pt idx="428">0.022759074468882399</cx:pt>
          <cx:pt idx="429">-0.088199664666187394</cx:pt>
          <cx:pt idx="430">-0.069224419652654204</cx:pt>
          <cx:pt idx="431">-0.0823259750325777</cx:pt>
          <cx:pt idx="432">-0.079198254339847798</cx:pt>
          <cx:pt idx="433">0.079780918092357295</cx:pt>
          <cx:pt idx="434">0.045452301648365299</cx:pt>
          <cx:pt idx="435">0.016467624101745501</cx:pt>
          <cx:pt idx="436">0.044409696262220903</cx:pt>
          <cx:pt idx="437">0.023861044442822301</cx:pt>
          <cx:pt idx="438">0.094198036093855603</cx:pt>
          <cx:pt idx="439">0.038848519511817302</cx:pt>
          <cx:pt idx="440">-0.0119178587547841</cx:pt>
          <cx:pt idx="441">-0.11054291980981901</cx:pt>
          <cx:pt idx="442">-0.081760213913032107</cx:pt>
          <cx:pt idx="443">-0.072683859322844296</cx:pt>
          <cx:pt idx="444">-0.033610313574794902</cx:pt>
          <cx:pt idx="445">-0.010328134872077101</cx:pt>
          <cx:pt idx="446">-0.0031511367421479999</cx:pt>
          <cx:pt idx="447">0.00026715302771498201</cx:pt>
          <cx:pt idx="448">-0.000161045478853191</cx:pt>
          <cx:pt idx="449">0.00127123931593709</cx:pt>
          <cx:pt idx="450">0.0031856984141463199</cx:pt>
          <cx:pt idx="451">0.0094634701070419793</cx:pt>
          <cx:pt idx="452">0.024668362759581799</cx:pt>
          <cx:pt idx="453">-0.034789530447313401</cx:pt>
          <cx:pt idx="454">-0.020875619687237699</cx:pt>
          <cx:pt idx="455">0.035282507768462999</cx:pt>
          <cx:pt idx="456">-0.0210476972158667</cx:pt>
          <cx:pt idx="457">-0.0352976926121343</cx:pt>
          <cx:pt idx="458">-0.022784634623668899</cx:pt>
          <cx:pt idx="459">-0.046140582270524998</cx:pt>
          <cx:pt idx="460">-0.033125580428307301</cx:pt>
          <cx:pt idx="461">0.021456561574592199</cx:pt>
          <cx:pt idx="462">-0.032839809818990401</cx:pt>
          <cx:pt idx="463">-0.030160911061333898</cx:pt>
          <cx:pt idx="464">0.0117055853656914</cx:pt>
          <cx:pt idx="465">0.019240324020917299</cx:pt>
          <cx:pt idx="466">0.049547024659332903</cx:pt>
          <cx:pt idx="467">-0.015411786795011</cx:pt>
          <cx:pt idx="468">-0.071246168064731497</cx:pt>
          <cx:pt idx="469">-0.152323930398302</cx:pt>
          <cx:pt idx="470">-0.10652647860202701</cx:pt>
          <cx:pt idx="471">-0.0606362530152958</cx:pt>
          <cx:pt idx="472">-0.030161661424088802</cx:pt>
          <cx:pt idx="473">-0.0153955852282711</cx:pt>
          <cx:pt idx="474">-0.0035086419119921401</cx:pt>
          <cx:pt idx="475">-0.00053060734179875097</cx:pt>
          <cx:pt idx="476">0.00014097295683659201</cx:pt>
          <cx:pt idx="477">0.000131361142053063</cx:pt>
          <cx:pt idx="478">-0.0038962980055858398</cx:pt>
          <cx:pt idx="479">0.0156030799279582</cx:pt>
          <cx:pt idx="480">0.017121388683206801</cx:pt>
          <cx:pt idx="481">-0.037336031602384398</cx:pt>
          <cx:pt idx="482">0.00025636469812660701</cx:pt>
          <cx:pt idx="483">0.0149341685229451</cx:pt>
          <cx:pt idx="484">-0.040197732994378101</cx:pt>
          <cx:pt idx="485">-0.0587098607711979</cx:pt>
          <cx:pt idx="486">-0.0622380663558363</cx:pt>
          <cx:pt idx="487">-0.0040289270311607899</cx:pt>
          <cx:pt idx="488">-0.0104227565153937</cx:pt>
          <cx:pt idx="489">-0.052743534543959698</cx:pt>
          <cx:pt idx="490">-0.038081124791012</cx:pt>
          <cx:pt idx="491">0.0346166408893726</cx:pt>
          <cx:pt idx="492">0.046462790086224802</cx:pt>
          <cx:pt idx="493">0.068829982305297202</cx:pt>
          <cx:pt idx="494">0.042756120447607897</cx:pt>
          <cx:pt idx="495">-0.029019995466223799</cx:pt>
          <cx:pt idx="496">-0.075910642248022103</cx:pt>
          <cx:pt idx="497">-0.13858409168359501</cx:pt>
          <cx:pt idx="498">-0.112626824094889</cx:pt>
          <cx:pt idx="499">-0.063210642660061905</cx:pt>
          <cx:pt idx="500">-0.031010404805912901</cx:pt>
          <cx:pt idx="501">-0.0143599056410007</cx:pt>
          <cx:pt idx="502">-0.0017381103919775699</cx:pt>
          <cx:pt idx="503">-0.0013370420166664699</cx:pt>
          <cx:pt idx="504">-0.00026957561218095402</cx:pt>
          <cx:pt idx="505">0.000464737652556171</cx:pt>
          <cx:pt idx="506">0.00229190143687944</cx:pt>
          <cx:pt idx="507">-0.00269015067780351</cx:pt>
          <cx:pt idx="508">-0.00225212366881049</cx:pt>
          <cx:pt idx="509">-0.0080380544929335405</cx:pt>
          <cx:pt idx="510">0.013975982899631</cx:pt>
          <cx:pt idx="511">0.0045295794900722299</cx:pt>
          <cx:pt idx="512">-0.0149399163715119</cx:pt>
          <cx:pt idx="513">-0.079666055483889706</cx:pt>
          <cx:pt idx="514">-0.062422354203130401</cx:pt>
          <cx:pt idx="515">-0.036007424300870498</cx:pt>
          <cx:pt idx="516">-0.095743191742848205</cx:pt>
          <cx:pt idx="517">0.000313448336580907</cx:pt>
          <cx:pt idx="518">0.0280422706936772</cx:pt>
          <cx:pt idx="519">0.045132212783520698</cx:pt>
          <cx:pt idx="520">0.12696567995581901</cx:pt>
          <cx:pt idx="521">0.062389214647230601</cx:pt>
          <cx:pt idx="522">0.014649247037751299</cx:pt>
          <cx:pt idx="523">-0.079579769933244601</cx:pt>
          <cx:pt idx="524">-0.105738173159149</cx:pt>
          <cx:pt idx="525">-0.14303481152512901</cx:pt>
          <cx:pt idx="526">-0.10489077455968999</cx:pt>
          <cx:pt idx="527">-0.073232173830739503</cx:pt>
          <cx:pt idx="528">-0.037145649944825401</cx:pt>
          <cx:pt idx="529">-0.0105678389306397</cx:pt>
          <cx:pt idx="530">0.00062340710724433502</cx:pt>
          <cx:pt idx="531">-0.00075440538980262896</cx:pt>
          <cx:pt idx="532">0.00131419704018437</cx:pt>
          <cx:pt idx="533">-0.000104686484345459</cx:pt>
          <cx:pt idx="534">0.0033218269935505898</cx:pt>
          <cx:pt idx="535">-0.013150686670788499</cx:pt>
          <cx:pt idx="536">-0.0073497040783526597</cx:pt>
          <cx:pt idx="537">0.0104703501069409</cx:pt>
          <cx:pt idx="538">0.038411676228230898</cx:pt>
          <cx:pt idx="539">0.0373818609538469</cx:pt>
          <cx:pt idx="540">-0.0284723544702759</cx:pt>
          <cx:pt idx="541">-0.153889864233238</cx:pt>
          <cx:pt idx="542">-0.13831448240064001</cx:pt>
          <cx:pt idx="543">-0.162261587995912</cx:pt>
          <cx:pt idx="544">-0.080293247242728294</cx:pt>
          <cx:pt idx="545">0.0025998105104027701</cx:pt>
          <cx:pt idx="546">0.0273920441909387</cx:pt>
          <cx:pt idx="547">0.082693122882703599</cx:pt>
          <cx:pt idx="548">0.094529267989201707</cx:pt>
          <cx:pt idx="549">0.111974761460314</cx:pt>
          <cx:pt idx="550">0.024517421071249601</cx:pt>
          <cx:pt idx="551">-0.112707815455606</cx:pt>
          <cx:pt idx="552">-0.14070117610678301</cx:pt>
          <cx:pt idx="553">-0.12970427720703401</cx:pt>
          <cx:pt idx="554">-0.086204369956631804</cx:pt>
          <cx:pt idx="555">-0.0527104797456708</cx:pt>
          <cx:pt idx="556">-0.031413721391718399</cx:pt>
          <cx:pt idx="557">-0.0084691966032427492</cx:pt>
          <cx:pt idx="558">-0.00094551384167368901</cx:pt>
          <cx:pt idx="559">-0.00027572691089138799</cx:pt>
          <cx:pt idx="560">-0.00070771721337484401</cx:pt>
          <cx:pt idx="561">0.00043071970147044399</cx:pt>
          <cx:pt idx="562">-0.0079798116787690894</cx:pt>
          <cx:pt idx="563">-0.0182549228104887</cx:pt>
          <cx:pt idx="564">0.001609551802851</cx:pt>
          <cx:pt idx="565">0.0275337886514554</cx:pt>
          <cx:pt idx="566">0.088410590839171799</cx:pt>
          <cx:pt idx="567">0.043203005910077599</cx:pt>
          <cx:pt idx="568">0.0064587136538193602</cx:pt>
          <cx:pt idx="569">-0.0596444012098786</cx:pt>
          <cx:pt idx="570">-0.043219051782745398</cx:pt>
          <cx:pt idx="571">-0.051403971468587002</cx:pt>
          <cx:pt idx="572">-0.084120182258200199</cx:pt>
          <cx:pt idx="573">0.0115989005354629</cx:pt>
          <cx:pt idx="574">0.0176739003693538</cx:pt>
          <cx:pt idx="575">0.046789575505610401</cx:pt>
          <cx:pt idx="576">0.028074935263861501</cx:pt>
          <cx:pt idx="577">0.066948843449938497</cx:pt>
          <cx:pt idx="578">-0.018438894274039101</cx:pt>
          <cx:pt idx="579">-0.12222855259431201</cx:pt>
          <cx:pt idx="580">-0.15262524347925499</cx:pt>
          <cx:pt idx="581">-0.111625574952916</cx:pt>
          <cx:pt idx="582">-0.057439018738094601</cx:pt>
          <cx:pt idx="583">-0.0364838920625127</cx:pt>
          <cx:pt idx="584">-0.024215281614382401</cx:pt>
          <cx:pt idx="585">-0.0089522586904305802</cx:pt>
          <cx:pt idx="586">-0.0013530391398757201</cx:pt>
          <cx:pt idx="587">2.85726625414259e-05</cx:pt>
          <cx:pt idx="588">0.00030720518276351099</cx:pt>
          <cx:pt idx="589">0.00057063531279215004</cx:pt>
          <cx:pt idx="590">-0.022024141717352799</cx:pt>
          <cx:pt idx="591">-0.0188729080280364</cx:pt>
          <cx:pt idx="592">-0.020027606310831302</cx:pt>
          <cx:pt idx="593">0.0094206137896734495</cx:pt>
          <cx:pt idx="594">0.088998768967034805</cx:pt>
          <cx:pt idx="595">0.107384872123551</cx:pt>
          <cx:pt idx="596">0.0080532961909428897</cx:pt>
          <cx:pt idx="597">0.010375905789089101</cx:pt>
          <cx:pt idx="598">-0.024507340879628199</cx:pt>
          <cx:pt idx="599">-0.051795171075634402</cx:pt>
          <cx:pt idx="600">-0.046505122758793802</cx:pt>
          <cx:pt idx="601">0.0024813342593784401</cx:pt>
          <cx:pt idx="602">0.0521197111617379</cx:pt>
          <cx:pt idx="603">0.0125123736524392</cx:pt>
          <cx:pt idx="604">-0.054650307439200303</cx:pt>
          <cx:pt idx="605">-0.058149030111896101</cx:pt>
          <cx:pt idx="606">-0.161187035330354</cx:pt>
          <cx:pt idx="607">-0.15653498836597099</cx:pt>
          <cx:pt idx="608">-0.115198144938364</cx:pt>
          <cx:pt idx="609">-0.085800300082618894</cx:pt>
          <cx:pt idx="610">-0.054726653430602797</cx:pt>
          <cx:pt idx="611">-0.033511991647940102</cx:pt>
          <cx:pt idx="612">-0.012360495719514799</cx:pt>
          <cx:pt idx="613">-0.0012844494993966399</cx:pt>
          <cx:pt idx="614">-0.0032047770250520002</cx:pt>
          <cx:pt idx="615">0.00053835556492767497</cx:pt>
          <cx:pt idx="616">-0.000294761887269332</cx:pt>
          <cx:pt idx="617">0.00103132091836448</cx:pt>
          <cx:pt idx="618">-0.0105299823536375</cx:pt>
          <cx:pt idx="619">-0.0055739807612527302</cx:pt>
          <cx:pt idx="620">-0.0057633938695462496</cx:pt>
          <cx:pt idx="621">0.021709332754816901</cx:pt>
          <cx:pt idx="622">0.076531777364346201</cx:pt>
          <cx:pt idx="623">0.074278333062717597</cx:pt>
          <cx:pt idx="624">0.0261230983252871</cx:pt>
          <cx:pt idx="625">0.0084498908001712902</cx:pt>
          <cx:pt idx="626">-0.00270595790582441</cx:pt>
          <cx:pt idx="627">0.043663384624194598</cx:pt>
          <cx:pt idx="628">0.026741231857480199</cx:pt>
          <cx:pt idx="629">0.066041989226596806</cx:pt>
          <cx:pt idx="630">0.062432194939009103</cx:pt>
          <cx:pt idx="631">-0.050209616255028698</cx:pt>
          <cx:pt idx="632">-0.177138607476095</cx:pt>
          <cx:pt idx="633">-0.171143479016863</cx:pt>
          <cx:pt idx="634">-0.18230213704454001</cx:pt>
          <cx:pt idx="635">-0.14136334864505901</cx:pt>
          <cx:pt idx="636">-0.102167456867926</cx:pt>
          <cx:pt idx="637">-0.079415459758507903</cx:pt>
          <cx:pt idx="638">-0.046864052632552403</cx:pt>
          <cx:pt idx="639">-0.022337573084927499</cx:pt>
          <cx:pt idx="640">-0.0078570314640216497</cx:pt>
          <cx:pt idx="641">-0.00089826259474643996</cx:pt>
          <cx:pt idx="642">-0.00131856706289289</cx:pt>
          <cx:pt idx="643">-0.00010161518410070799</cx:pt>
          <cx:pt idx="644">-0.00035291739638767199</cx:pt>
          <cx:pt idx="645">-0.00036982471622437098</cx:pt>
          <cx:pt idx="646">-2.05842477719993e-05</cx:pt>
          <cx:pt idx="647">9.3085518565334005e-05</cx:pt>
          <cx:pt idx="648">-0.00223260503698213</cx:pt>
          <cx:pt idx="649">0.0214810753788914</cx:pt>
          <cx:pt idx="650">0.010751306178026601</cx:pt>
          <cx:pt idx="651">0.030815870168779201</cx:pt>
          <cx:pt idx="652">0.072615628800180895</cx:pt>
          <cx:pt idx="653">0.011195864163669401</cx:pt>
          <cx:pt idx="654">0.041311179231526399</cx:pt>
          <cx:pt idx="655">0.0108146772272913</cx:pt>
          <cx:pt idx="656">-0.066030580415163603</cx:pt>
          <cx:pt idx="657">0.014160759865517699</cx:pt>
          <cx:pt idx="658">-0.0090778011904200998</cx:pt>
          <cx:pt idx="659">-0.057576535098003298</cx:pt>
          <cx:pt idx="660">-0.12915106042786401</cx:pt>
          <cx:pt idx="661">-0.084247019868735104</cx:pt>
          <cx:pt idx="662">-0.13543919907353</cx:pt>
          <cx:pt idx="663">-0.11526710473263301</cx:pt>
          <cx:pt idx="664">-0.068472203151434596</cx:pt>
          <cx:pt idx="665">-0.051935904031341899</cx:pt>
          <cx:pt idx="666">-0.021247572488273699</cx:pt>
          <cx:pt idx="667">-0.010903558938174299</cx:pt>
          <cx:pt idx="668">0.000454430943043658</cx:pt>
          <cx:pt idx="669">-0.00109012501970243</cx:pt>
          <cx:pt idx="670">7.6662174982109103e-05</cx:pt>
          <cx:pt idx="671">2.41331236305882e-05</cx:pt>
          <cx:pt idx="672">0.000152498822922831</cx:pt>
          <cx:pt idx="673">-0.000741251907116994</cx:pt>
          <cx:pt idx="674">-0.00031080031458874499</cx:pt>
          <cx:pt idx="675">0.0062185868428480404</cx:pt>
          <cx:pt idx="676">0.0032412851767207201</cx:pt>
          <cx:pt idx="677">-0.000270390802634894</cx:pt>
          <cx:pt idx="678">0.016348363654968699</cx:pt>
          <cx:pt idx="679">0.059330465476725498</cx:pt>
          <cx:pt idx="680">0.054765935773597098</cx:pt>
          <cx:pt idx="681">0.015819341736826999</cx:pt>
          <cx:pt idx="682">0.00093992325411412195</cx:pt>
          <cx:pt idx="683">-0.0154562196839386</cx:pt>
          <cx:pt idx="684">0.040917517674659898</cx:pt>
          <cx:pt idx="685">0.038798664622250102</cx:pt>
          <cx:pt idx="686">-0.044090942038888997</cx:pt>
          <cx:pt idx="687">-0.083213348500735904</cx:pt>
          <cx:pt idx="688">-0.082350760502911194</cx:pt>
          <cx:pt idx="689">-0.082191658735644199</cx:pt>
          <cx:pt idx="690">-0.090225670915495895</cx:pt>
          <cx:pt idx="691">-0.071449703159349898</cx:pt>
          <cx:pt idx="692">-0.044004842595988497</cx:pt>
          <cx:pt idx="693">-0.036748961015590401</cx:pt>
          <cx:pt idx="694">-0.0203446882091032</cx:pt>
          <cx:pt idx="695">-0.0045123255048197097</cx:pt>
          <cx:pt idx="696">-0.00491098681526794</cx:pt>
          <cx:pt idx="697">-0.0044998107879415097</cx:pt>
          <cx:pt idx="698">-0.00042999434171156698</cx:pt>
          <cx:pt idx="699">0.00086997221406528698</cx:pt>
          <cx:pt idx="700">-5.3752631074763003e-06</cx:pt>
          <cx:pt idx="701">0.000205265791317251</cx:pt>
          <cx:pt idx="702">-0.00014887268674995601</cx:pt>
          <cx:pt idx="703">-0.0017663235375136399</cx:pt>
          <cx:pt idx="704">-0.020598282006066702</cx:pt>
          <cx:pt idx="705">-0.0084393125787524097</cx:pt>
          <cx:pt idx="706">0.0098832909714716803</cx:pt>
          <cx:pt idx="707">0.045117000886589501</cx:pt>
          <cx:pt idx="708">0.096748839745552401</cx:pt>
          <cx:pt idx="709">0.057626745469612897</cx:pt>
          <cx:pt idx="710">0.060703763712987802</cx:pt>
          <cx:pt idx="711">0.052716963968040501</cx:pt>
          <cx:pt idx="712">0.089885705792531301</cx:pt>
          <cx:pt idx="713">0.095662829434152399</cx:pt>
          <cx:pt idx="714">0.047337579771965101</cx:pt>
          <cx:pt idx="715">-0.030368235696611501</cx:pt>
          <cx:pt idx="716">0.036493866230530601</cx:pt>
          <cx:pt idx="717">0.0317381414674065</cx:pt>
          <cx:pt idx="718">-0.00058286550933104296</cx:pt>
          <cx:pt idx="719">0.00097333359663800197</cx:pt>
          <cx:pt idx="720">-0.0029400539665885199</cx:pt>
          <cx:pt idx="721">-0.0018653328757237599</cx:pt>
          <cx:pt idx="722">-0.0066562365272528302</cx:pt>
          <cx:pt idx="723">-0.00126686853664573</cx:pt>
          <cx:pt idx="724">-0.00026404087553927801</cx:pt>
          <cx:pt idx="725">-0.00035968775069219501</cx:pt>
          <cx:pt idx="726">-0.00059754478468589795</cx:pt>
          <cx:pt idx="727">0.00014289849585026601</cx:pt>
          <cx:pt idx="728">0.00040297752748317899</cx:pt>
          <cx:pt idx="729">5.8903730976265603e-05</cx:pt>
          <cx:pt idx="730">-3.3993935490780602e-05</cx:pt>
          <cx:pt idx="731">-0.00022682480248176299</cx:pt>
          <cx:pt idx="732">-0.0015800061030651999</cx:pt>
          <cx:pt idx="733">0.014743230346918001</cx:pt>
          <cx:pt idx="734">0.027803825883010599</cx:pt>
          <cx:pt idx="735">0.034112610316455898</cx:pt>
          <cx:pt idx="736">0.065696165298156695</cx:pt>
          <cx:pt idx="737">0.083119709466998107</cx:pt>
          <cx:pt idx="738">0.096315560344272896</cx:pt>
          <cx:pt idx="739">0.11800997790835401</cx:pt>
          <cx:pt idx="740">0.117338238670046</cx:pt>
          <cx:pt idx="741">0.090642848000712595</cx:pt>
          <cx:pt idx="742">0.088908569136618404</cx:pt>
          <cx:pt idx="743">0.038915536842853801</cx:pt>
          <cx:pt idx="744">0.051828689174885499</cx:pt>
          <cx:pt idx="745">0.046343738911289199</cx:pt>
          <cx:pt idx="746">0.028641803396461801</cx:pt>
          <cx:pt idx="747">0.0139297903256529</cx:pt>
          <cx:pt idx="748">0.0085471226979683193</cx:pt>
          <cx:pt idx="749">0.0044336391337248503</cx:pt>
          <cx:pt idx="750">0.0022179807170750999</cx:pt>
          <cx:pt idx="751">0.00038685323046738697</cx:pt>
          <cx:pt idx="752">-0.00026645862931912097</cx:pt>
          <cx:pt idx="753">9.7094951008724802e-05</cx:pt>
          <cx:pt idx="754">-0.00032139172684549701</cx:pt>
          <cx:pt idx="755">0.00027666695520083402</cx:pt>
          <cx:pt idx="756">0.00076139009260365502</cx:pt>
          <cx:pt idx="757">0.000153910292815311</cx:pt>
          <cx:pt idx="758">2.7059498797493299e-05</cx:pt>
          <cx:pt idx="759">3.49665642174574e-05</cx:pt>
          <cx:pt idx="760">9.9068342646084595e-05</cx:pt>
          <cx:pt idx="761">0.00019143627213232599</cx:pt>
          <cx:pt idx="762">8.3531126759786299e-05</cx:pt>
          <cx:pt idx="763">-0.00012873547172013099</cx:pt>
          <cx:pt idx="764">-0.00109006923606522</cx:pt>
          <cx:pt idx="765">-0.0018978468246889199</cx:pt>
          <cx:pt idx="766">-0.0117153763353685</cx:pt>
          <cx:pt idx="767">-0.0021936841348557199</cx:pt>
          <cx:pt idx="768">0.0054845334971576698</cx:pt>
          <cx:pt idx="769">0.0046006139970234897</cx:pt>
          <cx:pt idx="770">0.0254946057771347</cx:pt>
          <cx:pt idx="771">0.0084575022989539506</cx:pt>
          <cx:pt idx="772">0.0052814216725036896</cx:pt>
          <cx:pt idx="773">0.0039155525472265003</cx:pt>
          <cx:pt idx="774">0.00343271924953491</cx:pt>
          <cx:pt idx="775">0.0021581961653215401</cx:pt>
          <cx:pt idx="776">0.00070370703371956298</cx:pt>
          <cx:pt idx="777">0.00052690789802099097</cx:pt>
          <cx:pt idx="778">0.00047738106158029103</cx:pt>
          <cx:pt idx="779">0.00076345375869549302</cx:pt>
          <cx:pt idx="780">0.00027592225368177497</cx:pt>
          <cx:pt idx="781">-0.00021954399600273799</cx:pt>
          <cx:pt idx="782">0.000125334212787246</cx:pt>
          <cx:pt idx="783">0.00025896801798863602</cx:pt>
        </cx:lvl>
      </cx:numDim>
    </cx:data>
    <cx:data id="18">
      <cx:numDim type="val">
        <cx:f>'001_WA_F - 副本'!$S$1:$S$784</cx:f>
        <cx:lvl ptCount="784" formatCode="G/通用格式">
          <cx:pt idx="0">-0.00094215102990097895</cx:pt>
          <cx:pt idx="1">0.000148310174162223</cx:pt>
          <cx:pt idx="2">0.00026211637236955799</cx:pt>
          <cx:pt idx="3">0.000409552757878017</cx:pt>
          <cx:pt idx="4">-0.00065060943886532604</cx:pt>
          <cx:pt idx="5">9.8240489377804795e-05</cx:pt>
          <cx:pt idx="6">-0.00029833395519384602</cx:pt>
          <cx:pt idx="7">-0.0011666541949592599</cx:pt>
          <cx:pt idx="8">0.00015209413895660699</cx:pt>
          <cx:pt idx="9">0.00060944585708916301</cx:pt>
          <cx:pt idx="10">-0.00055867786817941198</cx:pt>
          <cx:pt idx="11">-0.000280479685616049</cx:pt>
          <cx:pt idx="12">0.00051301933342959196</cx:pt>
          <cx:pt idx="13">-0.000161160413723089</cx:pt>
          <cx:pt idx="14">0.000161340636215965</cx:pt>
          <cx:pt idx="15">-0.00057585487242550195</cx:pt>
          <cx:pt idx="16">-0.00017743935159841601</cx:pt>
          <cx:pt idx="17">0.00033632416736374698</cx:pt>
          <cx:pt idx="18">0.00059377404560714798</cx:pt>
          <cx:pt idx="19">-0.00047747337333740598</cx:pt>
          <cx:pt idx="20">-6.9497756500418693e-05</cx:pt>
          <cx:pt idx="21">-0.00017727173550257999</cx:pt>
          <cx:pt idx="22">-0.00041029257397874998</cx:pt>
          <cx:pt idx="23">0.00020275361345673101</cx:pt>
          <cx:pt idx="24">0.00068148394069496505</cx:pt>
          <cx:pt idx="25">0.00076849534515349</cx:pt>
          <cx:pt idx="26">0.00017340462760811399</cx:pt>
          <cx:pt idx="27">0.00063882435062214804</cx:pt>
          <cx:pt idx="28">0.00010388455425064399</cx:pt>
          <cx:pt idx="29">0.00033681798463287301</cx:pt>
          <cx:pt idx="30">-0.00050627058933129304</cx:pt>
          <cx:pt idx="31">0.00021546103733554599</cx:pt>
          <cx:pt idx="32">-0.00019924055763999201</cx:pt>
          <cx:pt idx="33">0.00047377304495266998</cx:pt>
          <cx:pt idx="34">0.00041281366715077299</cx:pt>
          <cx:pt idx="35">0.00139358249149186</cx:pt>
          <cx:pt idx="36">0.00027762910076653601</cx:pt>
          <cx:pt idx="37">0.00066571816108072302</cx:pt>
          <cx:pt idx="38">0.00165971826260873</cx:pt>
          <cx:pt idx="39">0.0049818945033455299</cx:pt>
          <cx:pt idx="40">0.00095387447051250196</cx:pt>
          <cx:pt idx="41">0.00299373284934961</cx:pt>
          <cx:pt idx="42">0.00080063025979560504</cx:pt>
          <cx:pt idx="43">-2.2094054275491201e-05</cx:pt>
          <cx:pt idx="44">-0.00117461780458397</cx:pt>
          <cx:pt idx="45">0.00059982703650243501</cx:pt>
          <cx:pt idx="46">0.00169433177714746</cx:pt>
          <cx:pt idx="47">0.0024331571295841798</cx:pt>
          <cx:pt idx="48">0.0025900611652132301</cx:pt>
          <cx:pt idx="49">0.0048688744795506401</cx:pt>
          <cx:pt idx="50">1.1378642017262299e-06</cx:pt>
          <cx:pt idx="51">0.00072510118291884296</cx:pt>
          <cx:pt idx="52">-0.00019353910145509401</cx:pt>
          <cx:pt idx="53">0.000332996464743157</cx:pt>
          <cx:pt idx="54">-0.00055326865493423704</cx:pt>
          <cx:pt idx="55">0.00033357324491962499</cx:pt>
          <cx:pt idx="56">0.00120042606408438</cx:pt>
          <cx:pt idx="57">0.00029331392903218101</cx:pt>
          <cx:pt idx="58">0.00031792691742509201</cx:pt>
          <cx:pt idx="59">-3.3190811090722701e-05</cx:pt>
          <cx:pt idx="60">0.000150948918042776</cx:pt>
          <cx:pt idx="61">2.2631210558847699e-05</cx:pt>
          <cx:pt idx="62">0.00023714673958549201</cx:pt>
          <cx:pt idx="63">0.0027252467053279299</cx:pt>
          <cx:pt idx="64">0.0024631452589143799</cx:pt>
          <cx:pt idx="65">-0.00041904666457766299</cx:pt>
          <cx:pt idx="66">0.00062030807246396199</cx:pt>
          <cx:pt idx="67">0.0105699192131593</cx:pt>
          <cx:pt idx="68">0.018756241057555901</cx:pt>
          <cx:pt idx="69">0.0083861322311811707</cx:pt>
          <cx:pt idx="70">0.0096503556993414192</cx:pt>
          <cx:pt idx="71">0.0093977808221040599</cx:pt>
          <cx:pt idx="72">0.013200538252807901</cx:pt>
          <cx:pt idx="73">0.0144623150160139</cx:pt>
          <cx:pt idx="74">0.018711884722003701</cx:pt>
          <cx:pt idx="75">0.024202328494685999</cx:pt>
          <cx:pt idx="76">0.0152948566754586</cx:pt>
          <cx:pt idx="77">0.017137117049674699</cx:pt>
          <cx:pt idx="78">0.011330907491514801</cx:pt>
          <cx:pt idx="79">0.0034613402327996002</cx:pt>
          <cx:pt idx="80">0.00080690338052603796</cx:pt>
          <cx:pt idx="81">-0.000627691588706016</cx:pt>
          <cx:pt idx="82">8.4835603303906002e-06</cx:pt>
          <cx:pt idx="83">0.00073783896378340399</cx:pt>
          <cx:pt idx="84">5.77321627910238e-05</cx:pt>
          <cx:pt idx="85">0.000236428260836827</cx:pt>
          <cx:pt idx="86">-0.0020692560857559</cx:pt>
          <cx:pt idx="87">0.00065110797458201898</cx:pt>
          <cx:pt idx="88">0.0013344848919591801</cx:pt>
          <cx:pt idx="89">-0.00011334541955496401</cx:pt>
          <cx:pt idx="90">-0.00054579738165774403</cx:pt>
          <cx:pt idx="91">0.00153907664895402</cx:pt>
          <cx:pt idx="92">0.0043765692510367602</cx:pt>
          <cx:pt idx="93">0.0083181860895518208</cx:pt>
          <cx:pt idx="94">-0.0110396966505205</cx:pt>
          <cx:pt idx="95">0.017176184122800201</cx:pt>
          <cx:pt idx="96">-0.0013048020677146699</cx:pt>
          <cx:pt idx="97">-0.0054102839692134804</cx:pt>
          <cx:pt idx="98">0.0216034148115406</cx:pt>
          <cx:pt idx="99">0.045315481656662701</cx:pt>
          <cx:pt idx="100">0.028927375237852201</cx:pt>
          <cx:pt idx="101">-0.0228557467187793</cx:pt>
          <cx:pt idx="102">-0.01798879600864</cx:pt>
          <cx:pt idx="103">0.032961070926658301</cx:pt>
          <cx:pt idx="104">0.063008234279446698</cx:pt>
          <cx:pt idx="105">0.0567870332879339</cx:pt>
          <cx:pt idx="106">0.027107292461162599</cx:pt>
          <cx:pt idx="107">0.023081740713280501</cx:pt>
          <cx:pt idx="108">0.0119947604638407</cx:pt>
          <cx:pt idx="109">-0.0064997812611769096</cx:pt>
          <cx:pt idx="110">-0.0013121720544465401</cx:pt>
          <cx:pt idx="111">3.7789185041344999e-05</cx:pt>
          <cx:pt idx="112">-0.000102286868079627</cx:pt>
          <cx:pt idx="113">0.00022343704979600499</cx:pt>
          <cx:pt idx="114">-0.00687880774915073</cx:pt>
          <cx:pt idx="115">-0.0017620211256466299</cx:pt>
          <cx:pt idx="116">-0.00087606985548374704</cx:pt>
          <cx:pt idx="117">-0.0049639369344614097</cx:pt>
          <cx:pt idx="118">-0.0113318964276868</cx:pt>
          <cx:pt idx="119">-0.013201462351521601</cx:pt>
          <cx:pt idx="120">-0.0087369479832352208</cx:pt>
          <cx:pt idx="121">-0.0121387689247715</cx:pt>
          <cx:pt idx="122">-0.031453803588415999</cx:pt>
          <cx:pt idx="123">-0.060095224961937102</cx:pt>
          <cx:pt idx="124">-0.029338678197781999</cx:pt>
          <cx:pt idx="125">-0.022360090079654699</cx:pt>
          <cx:pt idx="126">-0.050002858061562003</cx:pt>
          <cx:pt idx="127">-0.048504610429580701</cx:pt>
          <cx:pt idx="128">-0.040795258574474497</cx:pt>
          <cx:pt idx="129">-0.074484610959360806</cx:pt>
          <cx:pt idx="130">-0.057137636218814299</cx:pt>
          <cx:pt idx="131">0.039845862663578098</cx:pt>
          <cx:pt idx="132">0.052259807562610998</cx:pt>
          <cx:pt idx="133">0.043448611238784199</cx:pt>
          <cx:pt idx="134">0.04436063323983</cx:pt>
          <cx:pt idx="135">0.026346898498085601</cx:pt>
          <cx:pt idx="136">-0.027655806741301199</cx:pt>
          <cx:pt idx="137">-0.0264229133665571</cx:pt>
          <cx:pt idx="138">-0.0077429592283499099</cx:pt>
          <cx:pt idx="139">0.0031818932018203602</cx:pt>
          <cx:pt idx="140">7.2643263740246306e-05</cx:pt>
          <cx:pt idx="141">-0.00020495081720110301</cx:pt>
          <cx:pt idx="142">-0.00096412330224809797</cx:pt>
          <cx:pt idx="143">-0.0012600084523766101</cx:pt>
          <cx:pt idx="144">-0.00614523767552931</cx:pt>
          <cx:pt idx="145">-0.019072753817720899</cx:pt>
          <cx:pt idx="146">-0.02852665182203</cx:pt>
          <cx:pt idx="147">-0.024201738040163401</cx:pt>
          <cx:pt idx="148">-0.037673868219055502</cx:pt>
          <cx:pt idx="149">-0.043539530655689503</cx:pt>
          <cx:pt idx="150">-0.071157108931016094</cx:pt>
          <cx:pt idx="151">-0.094941060184253703</cx:pt>
          <cx:pt idx="152">-0.066454787713474406</cx:pt>
          <cx:pt idx="153">0.058375082818257998</cx:pt>
          <cx:pt idx="154">0.076547230676567005</cx:pt>
          <cx:pt idx="155">0.043981808825126298</cx:pt>
          <cx:pt idx="156">-0.021348509623670901</cx:pt>
          <cx:pt idx="157">0.0044830203767755299</cx:pt>
          <cx:pt idx="158">0.026959684096867598</cx:pt>
          <cx:pt idx="159">0.0068666745161599799</cx:pt>
          <cx:pt idx="160">-0.0215903611730708</cx:pt>
          <cx:pt idx="161">-0.083104265993569099</cx:pt>
          <cx:pt idx="162">-0.0390133587641514</cx:pt>
          <cx:pt idx="163">0.016084131772854698</cx:pt>
          <cx:pt idx="164">0.00330630004575187</cx:pt>
          <cx:pt idx="165">0.0063221588884316404</cx:pt>
          <cx:pt idx="166">0.0086426969104817092</cx:pt>
          <cx:pt idx="167">0.0052353196438145498</cx:pt>
          <cx:pt idx="168">6.8582039176220605e-05</cx:pt>
          <cx:pt idx="169">-0.00010496446745335199</cx:pt>
          <cx:pt idx="170">-0.0012476285954118301</cx:pt>
          <cx:pt idx="171">-0.0097552569154417297</cx:pt>
          <cx:pt idx="172">-0.011057255635001401</cx:pt>
          <cx:pt idx="173">-0.00608791177234625</cx:pt>
          <cx:pt idx="174">-0.039080606195264503</cx:pt>
          <cx:pt idx="175">-0.031587128315112303</cx:pt>
          <cx:pt idx="176">-0.059896052606050999</cx:pt>
          <cx:pt idx="177">-0.077975414052514194</cx:pt>
          <cx:pt idx="178">-0.118431961743102</cx:pt>
          <cx:pt idx="179">-0.112819959227315</cx:pt>
          <cx:pt idx="180">-0.023852485061359702</cx:pt>
          <cx:pt idx="181">-0.016657007969297501</cx:pt>
          <cx:pt idx="182">0.0053602174728334404</cx:pt>
          <cx:pt idx="183">0.0095420364529723491</cx:pt>
          <cx:pt idx="184">-0.0090805134023138993</cx:pt>
          <cx:pt idx="185">-0.0315492504810772</cx:pt>
          <cx:pt idx="186">-0.116665235918449</cx:pt>
          <cx:pt idx="187">-0.084874699217140706</cx:pt>
          <cx:pt idx="188">-0.0634570215312876</cx:pt>
          <cx:pt idx="189">-0.044529575545642297</cx:pt>
          <cx:pt idx="190">0.018817682306524999</cx:pt>
          <cx:pt idx="191">0.027656250638523099</cx:pt>
          <cx:pt idx="192">0.032640183551286103</cx:pt>
          <cx:pt idx="193">0.00380382166934046</cx:pt>
          <cx:pt idx="194">0.014341782798257501</cx:pt>
          <cx:pt idx="195">0.01258390634327</cx:pt>
          <cx:pt idx="196">0.00020908752905026299</cx:pt>
          <cx:pt idx="197">-0.0016190283205063001</cx:pt>
          <cx:pt idx="198">-0.0010917811024027801</cx:pt>
          <cx:pt idx="199">-0.0062968526861673004</cx:pt>
          <cx:pt idx="200">-0.0127182141110128</cx:pt>
          <cx:pt idx="201">-0.018695741443311601</cx:pt>
          <cx:pt idx="202">-0.062967611232385298</cx:pt>
          <cx:pt idx="203">-0.079595776082658498</cx:pt>
          <cx:pt idx="204">-0.073042705865516602</cx:pt>
          <cx:pt idx="205">-0.0745947798490776</cx:pt>
          <cx:pt idx="206">-0.198540770018727</cx:pt>
          <cx:pt idx="207">-0.13557150805508</cx:pt>
          <cx:pt idx="208">-0.16658760579899701</cx:pt>
          <cx:pt idx="209">-0.107025263731237</cx:pt>
          <cx:pt idx="210">0.019045520745975</cx:pt>
          <cx:pt idx="211">0.037267966382467203</cx:pt>
          <cx:pt idx="212">0.0230092417808213</cx:pt>
          <cx:pt idx="213">0.095170761415514907</cx:pt>
          <cx:pt idx="214">-0.00072451052915934898</cx:pt>
          <cx:pt idx="215">-0.094944502891670293</cx:pt>
          <cx:pt idx="216">-0.029394507285454601</cx:pt>
          <cx:pt idx="217">0.053002037967401099</cx:pt>
          <cx:pt idx="218">0.082592761719974706</cx:pt>
          <cx:pt idx="219">0.089671643367888507</cx:pt>
          <cx:pt idx="220">0.049959704327683603</cx:pt>
          <cx:pt idx="221">-0.0020217349196126602</cx:pt>
          <cx:pt idx="222">0.021228241606316499</cx:pt>
          <cx:pt idx="223">0.0074474518103971798</cx:pt>
          <cx:pt idx="224">0.00233982819441931</cx:pt>
          <cx:pt idx="225">-0.00019614579891246599</cx:pt>
          <cx:pt idx="226">0.0016019070979738899</cx:pt>
          <cx:pt idx="227">-0.0041487984073371896</cx:pt>
          <cx:pt idx="228">-0.022036326081716299</cx:pt>
          <cx:pt idx="229">-0.038564181275717202</cx:pt>
          <cx:pt idx="230">-0.075238119145155394</cx:pt>
          <cx:pt idx="231">-0.092947874853992099</cx:pt>
          <cx:pt idx="232">-0.081632659502447497</cx:pt>
          <cx:pt idx="233">-0.087916040404016793</cx:pt>
          <cx:pt idx="234">-0.20731664342987299</cx:pt>
          <cx:pt idx="235">-0.16714712029030199</cx:pt>
          <cx:pt idx="236">-0.12647639206420699</cx:pt>
          <cx:pt idx="237">-0.080934006122330607</cx:pt>
          <cx:pt idx="238">0.017552040196285899</cx:pt>
          <cx:pt idx="239">0.115303145133284</cx:pt>
          <cx:pt idx="240">0.093687340811171402</cx:pt>
          <cx:pt idx="241">0.087908475508331502</cx:pt>
          <cx:pt idx="242">-0.065511863264272302</cx:pt>
          <cx:pt idx="243">-0.135228835328292</cx:pt>
          <cx:pt idx="244">-0.058831430561380897</cx:pt>
          <cx:pt idx="245">0.0051326186309428902</cx:pt>
          <cx:pt idx="246">0.0076323925513684197</cx:pt>
          <cx:pt idx="247">-0.028266165544486001</cx:pt>
          <cx:pt idx="248">-0.0083710936242320805</cx:pt>
          <cx:pt idx="249">-0.018213571587894301</cx:pt>
          <cx:pt idx="250">0.0017538578951252601</cx:pt>
          <cx:pt idx="251">-0.0012178584801629999</cx:pt>
          <cx:pt idx="252">-0.00038751842830228399</cx:pt>
          <cx:pt idx="253">-0.0015025869277606799</cx:pt>
          <cx:pt idx="254">2.7419081406283701e-05</cx:pt>
          <cx:pt idx="255">-0.011398620209504599</cx:pt>
          <cx:pt idx="256">-0.035634791140606498</cx:pt>
          <cx:pt idx="257">-0.063486071604380898</cx:pt>
          <cx:pt idx="258">-0.095956239287049994</cx:pt>
          <cx:pt idx="259">-0.086789650646269395</cx:pt>
          <cx:pt idx="260">-0.069392280141372706</cx:pt>
          <cx:pt idx="261">-0.100886895938987</cx:pt>
          <cx:pt idx="262">-0.15509567108137201</cx:pt>
          <cx:pt idx="263">-0.150209102301537</cx:pt>
          <cx:pt idx="264">0.0030161334990574098</cx:pt>
          <cx:pt idx="265">-0.023617711942444702</cx:pt>
          <cx:pt idx="266">0.093999002545465796</cx:pt>
          <cx:pt idx="267">0.134157527636315</cx:pt>
          <cx:pt idx="268">-0.0088573031373329492</cx:pt>
          <cx:pt idx="269">-0.069949359288192903</cx:pt>
          <cx:pt idx="270">-0.067351356774548093</cx:pt>
          <cx:pt idx="271">-0.026873759467796</cx:pt>
          <cx:pt idx="272">-0.033055632744192098</cx:pt>
          <cx:pt idx="273">-0.091024032731115298</cx:pt>
          <cx:pt idx="274">-0.091682386716616798</cx:pt>
          <cx:pt idx="275">-0.063690328333671206</cx:pt>
          <cx:pt idx="276">-0.052205774054262903</cx:pt>
          <cx:pt idx="277">-0.044619984763656702</cx:pt>
          <cx:pt idx="278">-0.00422383131022453</cx:pt>
          <cx:pt idx="279">-0.0010278609190442799</cx:pt>
          <cx:pt idx="280">0.000180331729295336</cx:pt>
          <cx:pt idx="281">-0.0012625773202274101</cx:pt>
          <cx:pt idx="282">-0.0041500471179723702</cx:pt>
          <cx:pt idx="283">-0.021477509366677399</cx:pt>
          <cx:pt idx="284">-0.049791990008147498</cx:pt>
          <cx:pt idx="285">-0.093953873839736607</cx:pt>
          <cx:pt idx="286">-0.133667714352878</cx:pt>
          <cx:pt idx="287">-0.045296845928195703</cx:pt>
          <cx:pt idx="288">-0.0102043243510722</cx:pt>
          <cx:pt idx="289">-0.032785021285236998</cx:pt>
          <cx:pt idx="290">-0.15866263071768899</cx:pt>
          <cx:pt idx="291">-0.067607006847213102</cx:pt>
          <cx:pt idx="292">-0.0122574264517431</cx:pt>
          <cx:pt idx="293">0.053056490998582097</cx:pt>
          <cx:pt idx="294">-0.0052952696263471998</cx:pt>
          <cx:pt idx="295">0.047125927564989199</cx:pt>
          <cx:pt idx="296">-0.101911205861888</cx:pt>
          <cx:pt idx="297">-0.057048475514622499</cx:pt>
          <cx:pt idx="298">-0.066234850243054602</cx:pt>
          <cx:pt idx="299">-0.019506603031334099</cx:pt>
          <cx:pt idx="300">-0.090896924452917305</cx:pt>
          <cx:pt idx="301">-0.16481803054159599</cx:pt>
          <cx:pt idx="302">-0.117913509516812</cx:pt>
          <cx:pt idx="303">-0.131473340609296</cx:pt>
          <cx:pt idx="304">-0.077454378016552305</cx:pt>
          <cx:pt idx="305">-0.035107582121837198</cx:pt>
          <cx:pt idx="306">-0.012754682034857299</cx:pt>
          <cx:pt idx="307">-0.00188077998381035</cx:pt>
          <cx:pt idx="308">-0.00059955348248100096</cx:pt>
          <cx:pt idx="309">-0.0024163280118508299</cx:pt>
          <cx:pt idx="310">-0.013324558882234201</cx:pt>
          <cx:pt idx="311">-0.032974317714377401</cx:pt>
          <cx:pt idx="312">-0.090331387784269704</cx:pt>
          <cx:pt idx="313">-0.106187625083963</cx:pt>
          <cx:pt idx="314">-0.083872433164135701</cx:pt>
          <cx:pt idx="315">-0.064751228250053597</cx:pt>
          <cx:pt idx="316">-0.0095782862031654706</cx:pt>
          <cx:pt idx="317">-0.035449266661541697</cx:pt>
          <cx:pt idx="318">-0.070339542916927497</cx:pt>
          <cx:pt idx="319">-0.036506296587922697</cx:pt>
          <cx:pt idx="320">0.086622362877439796</cx:pt>
          <cx:pt idx="321">-0.014776936791898799</cx:pt>
          <cx:pt idx="322">-0.10767363713005899</cx:pt>
          <cx:pt idx="323">-0.0928696019213235</cx:pt>
          <cx:pt idx="324">-0.023980446716996302</cx:pt>
          <cx:pt idx="325">0.027004580805673001</cx:pt>
          <cx:pt idx="326">-0.031456472677594098</cx:pt>
          <cx:pt idx="327">0.0166944307958873</cx:pt>
          <cx:pt idx="328">-0.116613227100814</cx:pt>
          <cx:pt idx="329">-0.14281195886166501</cx:pt>
          <cx:pt idx="330">-0.123378432163378</cx:pt>
          <cx:pt idx="331">-0.11070146920349901</cx:pt>
          <cx:pt idx="332">-0.104768761669948</cx:pt>
          <cx:pt idx="333">-0.060451190282598398</cx:pt>
          <cx:pt idx="334">-0.032872973096249897</cx:pt>
          <cx:pt idx="335">-0.0017478448516412199</cx:pt>
          <cx:pt idx="336">-0.000237237710333121</cx:pt>
          <cx:pt idx="337">-0.0015790960284396099</cx:pt>
          <cx:pt idx="338">-0.0079187778359853904</cx:pt>
          <cx:pt idx="339">-0.041175858561576101</cx:pt>
          <cx:pt idx="340">-0.091201488238911194</cx:pt>
          <cx:pt idx="341">-0.081580704157536099</cx:pt>
          <cx:pt idx="342">-0.059439760167598499</cx:pt>
          <cx:pt idx="343">-0.094875929540971696</cx:pt>
          <cx:pt idx="344">-0.0589260096710418</cx:pt>
          <cx:pt idx="345">-0.0395423585256926</cx:pt>
          <cx:pt idx="346">0.072199953595035601</cx:pt>
          <cx:pt idx="347">0.16797794890780299</cx:pt>
          <cx:pt idx="348">0.195952400934162</cx:pt>
          <cx:pt idx="349">0.042867622643826798</cx:pt>
          <cx:pt idx="350">0.041193384709718901</cx:pt>
          <cx:pt idx="351">-0.028931166693101099</cx:pt>
          <cx:pt idx="352">-0.037826305517569499</cx:pt>
          <cx:pt idx="353">0.0149541570085226</cx:pt>
          <cx:pt idx="354">0.093733779837060299</cx:pt>
          <cx:pt idx="355">0.035212615083468499</cx:pt>
          <cx:pt idx="356">-0.114943684198044</cx:pt>
          <cx:pt idx="357">-0.139797053163219</cx:pt>
          <cx:pt idx="358">-0.088517438572355001</cx:pt>
          <cx:pt idx="359">-0.095560320720500705</cx:pt>
          <cx:pt idx="360">-0.075576536725450602</cx:pt>
          <cx:pt idx="361">-0.053551956786381999</cx:pt>
          <cx:pt idx="362">-0.033871716624771897</cx:pt>
          <cx:pt idx="363">-0.00352762150019802</cx:pt>
          <cx:pt idx="364">-0.00060714042564507804</cx:pt>
          <cx:pt idx="365">0.000150059548889581</cx:pt>
          <cx:pt idx="366">-0.0074081446916080696</cx:pt>
          <cx:pt idx="367">-0.035076428683133203</cx:pt>
          <cx:pt idx="368">-0.0656002233909114</cx:pt>
          <cx:pt idx="369">-0.0550829808355194</cx:pt>
          <cx:pt idx="370">-0.0444548778551569</cx:pt>
          <cx:pt idx="371">-0.075022159886892606</cx:pt>
          <cx:pt idx="372">-0.026916335201800399</cx:pt>
          <cx:pt idx="373">0.0081405585527331292</cx:pt>
          <cx:pt idx="374">0.18889618797576599</cx:pt>
          <cx:pt idx="375">0.13294807824017599</cx:pt>
          <cx:pt idx="376">0.15720826389376399</cx:pt>
          <cx:pt idx="377">0.069583732095986103</cx:pt>
          <cx:pt idx="378">-0.019799351518567099</cx:pt>
          <cx:pt idx="379">-0.091429513440757601</cx:pt>
          <cx:pt idx="380">-0.019359964544724599</cx:pt>
          <cx:pt idx="381">0.14682019467684601</cx:pt>
          <cx:pt idx="382">0.114865320188182</cx:pt>
          <cx:pt idx="383">0.036985757698052298</cx:pt>
          <cx:pt idx="384">-0.059275668898543799</cx:pt>
          <cx:pt idx="385">-0.113556642257392</cx:pt>
          <cx:pt idx="386">-0.076579862048251401</cx:pt>
          <cx:pt idx="387">-0.081168435892115906</cx:pt>
          <cx:pt idx="388">-0.090300693614249999</cx:pt>
          <cx:pt idx="389">-0.066694563142166194</cx:pt>
          <cx:pt idx="390">-0.036021889988785902</cx:pt>
          <cx:pt idx="391">-0.0045220490883682999</cx:pt>
          <cx:pt idx="392">0.000215667717510462</cx:pt>
          <cx:pt idx="393">-0.000674173422960553</cx:pt>
          <cx:pt idx="394">-0.0036736422048493302</cx:pt>
          <cx:pt idx="395">-0.013630654353673499</cx:pt>
          <cx:pt idx="396">-0.031047983012091801</cx:pt>
          <cx:pt idx="397">-0.0193233154851436</cx:pt>
          <cx:pt idx="398">-0.067716073442209701</cx:pt>
          <cx:pt idx="399">-0.0122991511411355</cx:pt>
          <cx:pt idx="400">0.072082273272985595</cx:pt>
          <cx:pt idx="401">0.096457688206850398</cx:pt>
          <cx:pt idx="402">0.159454769106221</cx:pt>
          <cx:pt idx="403">0.14332846645279201</cx:pt>
          <cx:pt idx="404">0.10948907880914301</cx:pt>
          <cx:pt idx="405">0.066575218865655497</cx:pt>
          <cx:pt idx="406">-0.080026044948967701</cx:pt>
          <cx:pt idx="407">-0.089576457145189997</cx:pt>
          <cx:pt idx="408">0.030623301709746802</cx:pt>
          <cx:pt idx="409">0.18792455918584999</cx:pt>
          <cx:pt idx="410">0.099822866375694097</cx:pt>
          <cx:pt idx="411">0.070357030557903905</cx:pt>
          <cx:pt idx="412">0.0100371877411691</cx:pt>
          <cx:pt idx="413">-0.042800759574373202</cx:pt>
          <cx:pt idx="414">-0.070356917866004398</cx:pt>
          <cx:pt idx="415">-0.101642762395157</cx:pt>
          <cx:pt idx="416">-0.061982862313205898</cx:pt>
          <cx:pt idx="417">-0.035831963635674299</cx:pt>
          <cx:pt idx="418">-0.014569150856043</cx:pt>
          <cx:pt idx="419">-0.00053555960155557295</cx:pt>
          <cx:pt idx="420">-0.00102383498146239</cx:pt>
          <cx:pt idx="421">-0.00031078775656920098</cx:pt>
          <cx:pt idx="422">0.0015523392853753501</cx:pt>
          <cx:pt idx="423">0.0069473194353225597</cx:pt>
          <cx:pt idx="424">0.0085070633261763</cx:pt>
          <cx:pt idx="425">-0.052284439266368797</cx:pt>
          <cx:pt idx="426">-0.112909431564004</cx:pt>
          <cx:pt idx="427">0.016006381234108101</cx:pt>
          <cx:pt idx="428">0.083211714514218299</cx:pt>
          <cx:pt idx="429">0.112645943870422</cx:pt>
          <cx:pt idx="430">0.17448192855105199</cx:pt>
          <cx:pt idx="431">0.110035739404218</cx:pt>
          <cx:pt idx="432">0.141369486158334</cx:pt>
          <cx:pt idx="433">-0.033452188809172799</cx:pt>
          <cx:pt idx="434">-0.0695651656297957</cx:pt>
          <cx:pt idx="435">-0.046114522065261801</cx:pt>
          <cx:pt idx="436">0.10874420269631301</cx:pt>
          <cx:pt idx="437">0.24966708428340401</cx:pt>
          <cx:pt idx="438">0.13443024110922899</cx:pt>
          <cx:pt idx="439">0.075228235632192594</cx:pt>
          <cx:pt idx="440">0.018840259765818799</cx:pt>
          <cx:pt idx="441">0.0083274763627217696</cx:pt>
          <cx:pt idx="442">-0.032491120345298601</cx:pt>
          <cx:pt idx="443">-0.051612146300619603</cx:pt>
          <cx:pt idx="444">-0.0452263228216052</cx:pt>
          <cx:pt idx="445">-0.021170385760586</cx:pt>
          <cx:pt idx="446">-0.010378207665239701</cx:pt>
          <cx:pt idx="447">0.00111561268987516</cx:pt>
          <cx:pt idx="448">0.00062294532768709097</cx:pt>
          <cx:pt idx="449">-0.00043975371431798299</cx:pt>
          <cx:pt idx="450">0.00050775183309879305</cx:pt>
          <cx:pt idx="451">0.0057921767635626901</cx:pt>
          <cx:pt idx="452">-0.0086082200958960894</cx:pt>
          <cx:pt idx="453">-0.041965509269914901</cx:pt>
          <cx:pt idx="454">-0.13567322942351201</cx:pt>
          <cx:pt idx="455">-0.028992177944823502</cx:pt>
          <cx:pt idx="456">0.049865404668860698</cx:pt>
          <cx:pt idx="457">0.061259344559310001</cx:pt>
          <cx:pt idx="458">0.113690705343307</cx:pt>
          <cx:pt idx="459">0.19051610307639799</cx:pt>
          <cx:pt idx="460">0.171730872923406</cx:pt>
          <cx:pt idx="461">0.013306830748863199</cx:pt>
          <cx:pt idx="462">-0.054597479435425297</cx:pt>
          <cx:pt idx="463">0.039880066157576201</cx:pt>
          <cx:pt idx="464">0.19976591478494399</cx:pt>
          <cx:pt idx="465">0.24403828424573801</cx:pt>
          <cx:pt idx="466">0.070311373358256907</cx:pt>
          <cx:pt idx="467">0.076451035091247496</cx:pt>
          <cx:pt idx="468">0.034257143017858302</cx:pt>
          <cx:pt idx="469">-0.00113604055904065</cx:pt>
          <cx:pt idx="470">-0.047735987653927801</cx:pt>
          <cx:pt idx="471">-0.051694187098937798</cx:pt>
          <cx:pt idx="472">-0.041055109768748398</cx:pt>
          <cx:pt idx="473">-0.018520749847677299</cx:pt>
          <cx:pt idx="474">-0.0074423769964977399</cx:pt>
          <cx:pt idx="475">-0.00053959427449914695</cx:pt>
          <cx:pt idx="476">-0.00042668827242509799</cx:pt>
          <cx:pt idx="477">0.000371375987123956</cx:pt>
          <cx:pt idx="478">0.0046105691230810802</cx:pt>
          <cx:pt idx="479">0.0016140665327053899</cx:pt>
          <cx:pt idx="480">0.012055197450058</cx:pt>
          <cx:pt idx="481">-0.017980215559992001</cx:pt>
          <cx:pt idx="482">-0.117580644264309</cx:pt>
          <cx:pt idx="483">-0.065386173294041394</cx:pt>
          <cx:pt idx="484">-0.0044472915682054297</cx:pt>
          <cx:pt idx="485">0.076890575223142799</cx:pt>
          <cx:pt idx="486">0.13712814325612899</cx:pt>
          <cx:pt idx="487">0.084002780142156702</cx:pt>
          <cx:pt idx="488">0.054703124778464902</cx:pt>
          <cx:pt idx="489">0.020369548401231299</cx:pt>
          <cx:pt idx="490">0.013564769439644299</cx:pt>
          <cx:pt idx="491">0.087653739197380301</cx:pt>
          <cx:pt idx="492">0.170547892259373</cx:pt>
          <cx:pt idx="493">0.12085396719616499</cx:pt>
          <cx:pt idx="494">0.075561816247606398</cx:pt>
          <cx:pt idx="495">0.062619147990258098</cx:pt>
          <cx:pt idx="496">-0.027449133096744401</cx:pt>
          <cx:pt idx="497">-0.0305802451786828</cx:pt>
          <cx:pt idx="498">-0.048458905603342699</cx:pt>
          <cx:pt idx="499">-0.024422181079699502</cx:pt>
          <cx:pt idx="500">-0.032980903249408097</cx:pt>
          <cx:pt idx="501">-0.034842616241740398</cx:pt>
          <cx:pt idx="502">-0.00831714542043001</cx:pt>
          <cx:pt idx="503">-0.00051085310579244395</cx:pt>
          <cx:pt idx="504">-0.00054605500958182702</cx:pt>
          <cx:pt idx="505">1.2377253827651901e-05</cx:pt>
          <cx:pt idx="506">0.0010663528587178299</cx:pt>
          <cx:pt idx="507">-0.0022036536258258502</cx:pt>
          <cx:pt idx="508">0.0041806443268572304</cx:pt>
          <cx:pt idx="509">0.00292597881458321</cx:pt>
          <cx:pt idx="510">-0.068787022792253794</cx:pt>
          <cx:pt idx="511">-0.088164548597429504</cx:pt>
          <cx:pt idx="512">-0.037523943103304098</cx:pt>
          <cx:pt idx="513">0.00137901970387978</cx:pt>
          <cx:pt idx="514">-0.0189594791778178</cx:pt>
          <cx:pt idx="515">0.0097804233560036206</cx:pt>
          <cx:pt idx="516">-0.0052773697838771304</cx:pt>
          <cx:pt idx="517">-0.0074446689946440197</cx:pt>
          <cx:pt idx="518">0.065296280352249395</cx:pt>
          <cx:pt idx="519">0.076426353443894507</cx:pt>
          <cx:pt idx="520">0.109926367854513</cx:pt>
          <cx:pt idx="521">-0.00153815895356353</cx:pt>
          <cx:pt idx="522">-0.026823236402194701</cx:pt>
          <cx:pt idx="523">-0.0013089338470858301</cx:pt>
          <cx:pt idx="524">-0.077068181802596794</cx:pt>
          <cx:pt idx="525">-0.077169160810594703</cx:pt>
          <cx:pt idx="526">-0.098425360957700894</cx:pt>
          <cx:pt idx="527">-0.031575215381370501</cx:pt>
          <cx:pt idx="528">-0.035448825415299597</cx:pt>
          <cx:pt idx="529">-0.032017210245103699</cx:pt>
          <cx:pt idx="530">-0.00205137284164803</cx:pt>
          <cx:pt idx="531">-0.000267542486167647</cx:pt>
          <cx:pt idx="532">0.00078495842458497296</cx:pt>
          <cx:pt idx="533">-0.0026480600757411601</cx:pt>
          <cx:pt idx="534">-0.0029487579230828799</cx:pt>
          <cx:pt idx="535">-0.0093574672786865994</cx:pt>
          <cx:pt idx="536">-0.0066074340673490202</cx:pt>
          <cx:pt idx="537">-0.0154974004074974</cx:pt>
          <cx:pt idx="538">-0.028357332870521099</cx:pt>
          <cx:pt idx="539">-0.059078093227757297</cx:pt>
          <cx:pt idx="540">-0.054590135889334201</cx:pt>
          <cx:pt idx="541">-0.063954072841794302</cx:pt>
          <cx:pt idx="542">-0.057501966153967403</cx:pt>
          <cx:pt idx="543">0.023433840869490401</cx:pt>
          <cx:pt idx="544">0.019240196316162399</cx:pt>
          <cx:pt idx="545">-0.077936642196207107</cx:pt>
          <cx:pt idx="546">0.0350168718258978</cx:pt>
          <cx:pt idx="547">0.042935909815835997</cx:pt>
          <cx:pt idx="548">0.034195849096572299</cx:pt>
          <cx:pt idx="549">-0.0824656077822674</cx:pt>
          <cx:pt idx="550">-0.036504860991701603</cx:pt>
          <cx:pt idx="551">-0.012906642393639801</cx:pt>
          <cx:pt idx="552">-0.036654243595256097</cx:pt>
          <cx:pt idx="553">-0.040345622265739602</cx:pt>
          <cx:pt idx="554">-0.073754438337273895</cx:pt>
          <cx:pt idx="555">-0.028184928756677399</cx:pt>
          <cx:pt idx="556">-0.019215146310955399</cx:pt>
          <cx:pt idx="557">-0.020780498651939601</cx:pt>
          <cx:pt idx="558">-0.00079808913858564099</cx:pt>
          <cx:pt idx="559">0.00029883673346466902</cx:pt>
          <cx:pt idx="560">-0.00041643985310832801</cx:pt>
          <cx:pt idx="561">0.00029125506050416302</cx:pt>
          <cx:pt idx="562">-0.0028101715679841699</cx:pt>
          <cx:pt idx="563">-0.020545871276381699</cx:pt>
          <cx:pt idx="564">-0.040852277303250799</cx:pt>
          <cx:pt idx="565">-0.062598456492029206</cx:pt>
          <cx:pt idx="566">-0.016545052434243</cx:pt>
          <cx:pt idx="567">-0.0081882457216846793</cx:pt>
          <cx:pt idx="568">-0.047277266918446303</cx:pt>
          <cx:pt idx="569">-0.024880178866364899</cx:pt>
          <cx:pt idx="570">-0.0096616434666857102</cx:pt>
          <cx:pt idx="571">0.0091592438186679902</cx:pt>
          <cx:pt idx="572">-0.034306387068333798</cx:pt>
          <cx:pt idx="573">-0.061239711902198901</cx:pt>
          <cx:pt idx="574">-0.0013251257502702499</cx:pt>
          <cx:pt idx="575">-0.049676424203813602</cx:pt>
          <cx:pt idx="576">0.026521179652828599</cx:pt>
          <cx:pt idx="577">-0.0904094758877</cx:pt>
          <cx:pt idx="578">-0.070617628184670406</cx:pt>
          <cx:pt idx="579">-0.043507538487711703</cx:pt>
          <cx:pt idx="580">-0.049572087846991499</cx:pt>
          <cx:pt idx="581">-0.056655811434845799</cx:pt>
          <cx:pt idx="582">-0.060533140700062701</cx:pt>
          <cx:pt idx="583">-0.023982433818715499</cx:pt>
          <cx:pt idx="584">-0.0146458507266013</cx:pt>
          <cx:pt idx="585">-0.0079863535525060807</cx:pt>
          <cx:pt idx="586">-0.0011675740584392101</cx:pt>
          <cx:pt idx="587">-0.0010208374909731501</cx:pt>
          <cx:pt idx="588">0.000217956226116975</cx:pt>
          <cx:pt idx="589">-0.00027619994490456603</cx:pt>
          <cx:pt idx="590">-0.0040574997227083697</cx:pt>
          <cx:pt idx="591">-0.0143263949776564</cx:pt>
          <cx:pt idx="592">-0.044400832217867399</cx:pt>
          <cx:pt idx="593">-0.0050449540742770003</cx:pt>
          <cx:pt idx="594">-0.014978412639653599</cx:pt>
          <cx:pt idx="595">-0.035462669509854897</cx:pt>
          <cx:pt idx="596">-0.033232637856444897</cx:pt>
          <cx:pt idx="597">-0.057525875690432</cx:pt>
          <cx:pt idx="598">-0.037349210794505698</cx:pt>
          <cx:pt idx="599">-0.074708857138596499</cx:pt>
          <cx:pt idx="600">-0.038996789064039299</cx:pt>
          <cx:pt idx="601">-0.046311418384295103</cx:pt>
          <cx:pt idx="602">-0.017587751843054601</cx:pt>
          <cx:pt idx="603">-0.048045798559699503</cx:pt>
          <cx:pt idx="604">0.0079346926235</cx:pt>
          <cx:pt idx="605">-0.024991884474397701</cx:pt>
          <cx:pt idx="606">-0.046123237139561603</cx:pt>
          <cx:pt idx="607">-0.0134373744643594</cx:pt>
          <cx:pt idx="608">0.0044085770520825296</cx:pt>
          <cx:pt idx="609">-0.028008107551790201</cx:pt>
          <cx:pt idx="610">-0.0103251367034056</cx:pt>
          <cx:pt idx="611">-0.00859910537901213</cx:pt>
          <cx:pt idx="612">-0.0095438543612050702</cx:pt>
          <cx:pt idx="613">-0.00099113264757250109</cx:pt>
          <cx:pt idx="614">0.0046562437552842197</cx:pt>
          <cx:pt idx="615">0.00073643751970580904</cx:pt>
          <cx:pt idx="616">0.00032741095518629002</cx:pt>
          <cx:pt idx="617">5.5213933831331599e-05</cx:pt>
          <cx:pt idx="618">-0.0013586172920227299</cx:pt>
          <cx:pt idx="619">-0.0044809402521507101</cx:pt>
          <cx:pt idx="620">-0.0332659271741527</cx:pt>
          <cx:pt idx="621">-0.048625671555839897</cx:pt>
          <cx:pt idx="622">-0.012647442826289899</cx:pt>
          <cx:pt idx="623">-0.034360993764333297</cx:pt>
          <cx:pt idx="624">-0.063443820686921101</cx:pt>
          <cx:pt idx="625">-0.091193395804854804</cx:pt>
          <cx:pt idx="626">-0.0030698892979289798</cx:pt>
          <cx:pt idx="627">-0.090048620051420294</cx:pt>
          <cx:pt idx="628">-0.065895106376546594</cx:pt>
          <cx:pt idx="629">-0.15120973509965299</cx:pt>
          <cx:pt idx="630">-0.104912501496326</cx:pt>
          <cx:pt idx="631">-0.033584750542745498</cx:pt>
          <cx:pt idx="632">0.0601696492035197</cx:pt>
          <cx:pt idx="633">-0.0137423203087037</cx:pt>
          <cx:pt idx="634">-0.017474694281139899</cx:pt>
          <cx:pt idx="635">0.037195778105270597</cx:pt>
          <cx:pt idx="636">0.0042983890859364503</cx:pt>
          <cx:pt idx="637">0.029311490958094599</cx:pt>
          <cx:pt idx="638">-0.0026764642715382701</cx:pt>
          <cx:pt idx="639">-0.0053595452186854199</cx:pt>
          <cx:pt idx="640">-0.0021915634237998998</cx:pt>
          <cx:pt idx="641">0.0022954024567727899</cx:pt>
          <cx:pt idx="642">0.00027043378236749798</cx:pt>
          <cx:pt idx="643">0.00030630045629356301</cx:pt>
          <cx:pt idx="644">0.00016083041950232699</cx:pt>
          <cx:pt idx="645">0.00026904200519004999</cx:pt>
          <cx:pt idx="646">-0.00061675030914421696</cx:pt>
          <cx:pt idx="647">-0.00156792719839313</cx:pt>
          <cx:pt idx="648">-0.010020728604378699</cx:pt>
          <cx:pt idx="649">-0.042212076514462099</cx:pt>
          <cx:pt idx="650">-0.014455199387698001</cx:pt>
          <cx:pt idx="651">0.0043661187347976797</cx:pt>
          <cx:pt idx="652">-0.0037152655520567499</cx:pt>
          <cx:pt idx="653">-0.038155894055967997</cx:pt>
          <cx:pt idx="654">-0.037212851381554703</cx:pt>
          <cx:pt idx="655">-0.077377488476641998</cx:pt>
          <cx:pt idx="656">-0.062868581697005904</cx:pt>
          <cx:pt idx="657">-0.076479418547842806</cx:pt>
          <cx:pt idx="658">0.0268603323167282</cx:pt>
          <cx:pt idx="659">0.029199140187080499</cx:pt>
          <cx:pt idx="660">0.00378805199053213</cx:pt>
          <cx:pt idx="661">0.0100111214077481</cx:pt>
          <cx:pt idx="662">0.022741217058167</cx:pt>
          <cx:pt idx="663">0.028204880583548201</cx:pt>
          <cx:pt idx="664">0.014154672217829499</cx:pt>
          <cx:pt idx="665">0.030095691729129199</cx:pt>
          <cx:pt idx="666">0.0031717758721230499</cx:pt>
          <cx:pt idx="667">0.0063482907230670302</cx:pt>
          <cx:pt idx="668">-0.00181722242461668</cx:pt>
          <cx:pt idx="669">0.0021989863629045701</cx:pt>
          <cx:pt idx="670">0.000696014065286225</cx:pt>
          <cx:pt idx="671">-0.00058742554704223902</cx:pt>
          <cx:pt idx="672">-5.3239909021254198e-06</cx:pt>
          <cx:pt idx="673">-0.00049591070817996499</cx:pt>
          <cx:pt idx="674">-0.00041162872038276802</cx:pt>
          <cx:pt idx="675">-0.0018338018081781599</cx:pt>
          <cx:pt idx="676">-0.00073261818555914301</cx:pt>
          <cx:pt idx="677">-0.0024681813080079601</cx:pt>
          <cx:pt idx="678">-0.0082564153402099501</cx:pt>
          <cx:pt idx="679">-0.0101458342434663</cx:pt>
          <cx:pt idx="680">-0.0355390381141674</cx:pt>
          <cx:pt idx="681">-0.049225386415744601</cx:pt>
          <cx:pt idx="682">-0.105910031692939</cx:pt>
          <cx:pt idx="683">-0.066389487437352304</cx:pt>
          <cx:pt idx="684">-0.027198997779985901</cx:pt>
          <cx:pt idx="685">0.0101356183344011</cx:pt>
          <cx:pt idx="686">0.022266401115215401</cx:pt>
          <cx:pt idx="687">-0.0057092043997207702</cx:pt>
          <cx:pt idx="688">0.0131620401022963</cx:pt>
          <cx:pt idx="689">0.0295991727271494</cx:pt>
          <cx:pt idx="690">0.052753869052926103</cx:pt>
          <cx:pt idx="691">0.022752141928101099</cx:pt>
          <cx:pt idx="692">0.025105768650594499</cx:pt>
          <cx:pt idx="693">0.00142702741048362</cx:pt>
          <cx:pt idx="694">0.00053327687290835298</cx:pt>
          <cx:pt idx="695">-0.00118050637995894</cx:pt>
          <cx:pt idx="696">-0.0011278929654217401</cx:pt>
          <cx:pt idx="697">0.0015036485435366499</cx:pt>
          <cx:pt idx="698">-0.00047979262263079099</cx:pt>
          <cx:pt idx="699">3.6635364447292099e-05</cx:pt>
          <cx:pt idx="700">0.000410733165862043</cx:pt>
          <cx:pt idx="701">0.000533209551681914</cx:pt>
          <cx:pt idx="702">-0.000147026788948807</cx:pt>
          <cx:pt idx="703">-0.00013355240054237799</cx:pt>
          <cx:pt idx="704">0.0014827163499219001</cx:pt>
          <cx:pt idx="705">0.0044898752748007299</cx:pt>
          <cx:pt idx="706">0.0060302792715880996</cx:pt>
          <cx:pt idx="707">0.019019808607663499</cx:pt>
          <cx:pt idx="708">0.0157965237483579</cx:pt>
          <cx:pt idx="709">-0.00076376829663136298</cx:pt>
          <cx:pt idx="710">-0.014472878387127901</cx:pt>
          <cx:pt idx="711">-0.00194243554256802</cx:pt>
          <cx:pt idx="712">-0.049756458610881599</cx:pt>
          <cx:pt idx="713">-0.025122245341449901</cx:pt>
          <cx:pt idx="714">-0.0284626922821292</cx:pt>
          <cx:pt idx="715">-0.039674680701844399</cx:pt>
          <cx:pt idx="716">-0.046469274104568997</cx:pt>
          <cx:pt idx="717">-0.020003881561031899</cx:pt>
          <cx:pt idx="718">0.0082781436583027092</cx:pt>
          <cx:pt idx="719">-0.026700606863536001</cx:pt>
          <cx:pt idx="720">-0.020789048042351901</cx:pt>
          <cx:pt idx="721">-0.0072714094730055301</cx:pt>
          <cx:pt idx="722">0.00171230634234107</cx:pt>
          <cx:pt idx="723">0.00175722150831866</cx:pt>
          <cx:pt idx="724">-0.00123605186499579</cx:pt>
          <cx:pt idx="725">0.00157636983727174</cx:pt>
          <cx:pt idx="726">-0.00022455712433062</cx:pt>
          <cx:pt idx="727">-0.000213553076521145</cx:pt>
          <cx:pt idx="728">-0.00012231797474886001</cx:pt>
          <cx:pt idx="729">6.4726716599862596e-05</cx:pt>
          <cx:pt idx="730">-0.00022579417096078001</cx:pt>
          <cx:pt idx="731">0.00040691344739050801</cx:pt>
          <cx:pt idx="732">0.0035319635746912099</cx:pt>
          <cx:pt idx="733">0.0029551660023758898</cx:pt>
          <cx:pt idx="734">0.0097115185963129701</cx:pt>
          <cx:pt idx="735">0.0150456979686747</cx:pt>
          <cx:pt idx="736">0.0030491777594299301</cx:pt>
          <cx:pt idx="737">-0.0042007959921196896</cx:pt>
          <cx:pt idx="738">0.0060493660993779699</cx:pt>
          <cx:pt idx="739">0.012753721443889501</cx:pt>
          <cx:pt idx="740">0.0152485384337336</cx:pt>
          <cx:pt idx="741">0.0026560887405745102</cx:pt>
          <cx:pt idx="742">-0.011788392699193</cx:pt>
          <cx:pt idx="743">-0.0064122759858627996</cx:pt>
          <cx:pt idx="744">-0.012496199088271801</cx:pt>
          <cx:pt idx="745">-0.034684471018299301</cx:pt>
          <cx:pt idx="746">-0.010852579549965101</cx:pt>
          <cx:pt idx="747">-0.0117668675757602</cx:pt>
          <cx:pt idx="748">-0.0107296700108658</cx:pt>
          <cx:pt idx="749">-0.0090666151784543608</cx:pt>
          <cx:pt idx="750">-0.0038932811354631999</cx:pt>
          <cx:pt idx="751">-0.000340349989657985</cx:pt>
          <cx:pt idx="752">7.6655851686862098e-05</cx:pt>
          <cx:pt idx="753">-4.0074062122382497e-05</cx:pt>
          <cx:pt idx="754">9.4538493481936401e-06</cx:pt>
          <cx:pt idx="755">8.8212612912038995e-05</cx:pt>
          <cx:pt idx="756">-9.8240244482380393e-05</cx:pt>
          <cx:pt idx="757">-4.5120180603720999e-05</cx:pt>
          <cx:pt idx="758">0.00036140824149998198</cx:pt>
          <cx:pt idx="759">6.5145413245171197e-05</cx:pt>
          <cx:pt idx="760">0.00080824852444780096</cx:pt>
          <cx:pt idx="761">0.00047397581207650903</cx:pt>
          <cx:pt idx="762">-0.00141904006166716</cx:pt>
          <cx:pt idx="763">-0.00186467733820918</cx:pt>
          <cx:pt idx="764">-0.0027320597719404198</cx:pt>
          <cx:pt idx="765">-0.00145490702322522</cx:pt>
          <cx:pt idx="766">-0.0031094277068251402</cx:pt>
          <cx:pt idx="767">-0.00186961587417286</cx:pt>
          <cx:pt idx="768">-0.00120698500495918</cx:pt>
          <cx:pt idx="769">-0.0058787845227196399</cx:pt>
          <cx:pt idx="770">-4.1233738920835499e-05</cx:pt>
          <cx:pt idx="771">0.00028229941296606999</cx:pt>
          <cx:pt idx="772">-0.0050758076555235798</cx:pt>
          <cx:pt idx="773">-0.0055601303895041997</cx:pt>
          <cx:pt idx="774">-0.00294939934468629</cx:pt>
          <cx:pt idx="775">-0.0023191841500637901</cx:pt>
          <cx:pt idx="776">-0.00026948824678925003</cx:pt>
          <cx:pt idx="777">-0.0028335213948174199</cx:pt>
          <cx:pt idx="778">-0.0022929457266717798</cx:pt>
          <cx:pt idx="779">0.000672998360863498</cx:pt>
          <cx:pt idx="780">-0.000130492874764503</cx:pt>
          <cx:pt idx="781">-2.4697750505729599e-05</cx:pt>
          <cx:pt idx="782">-0.00085587396526579801</cx:pt>
          <cx:pt idx="783">0.00063943746689446696</cx:pt>
        </cx:lvl>
      </cx:numDim>
    </cx:data>
    <cx:data id="19">
      <cx:numDim type="val">
        <cx:f>'001_WA_F - 副本'!$T$1:$T$784</cx:f>
        <cx:lvl ptCount="784" formatCode="G/通用格式">
          <cx:pt idx="0">0.00054759481945144701</cx:pt>
          <cx:pt idx="1">0.000104184586399074</cx:pt>
          <cx:pt idx="2">-0.000112725332473741</cx:pt>
          <cx:pt idx="3">0.00084915414775989597</cx:pt>
          <cx:pt idx="4">-2.80553486947195e-05</cx:pt>
          <cx:pt idx="5">-0.00012212362624272499</cx:pt>
          <cx:pt idx="6">0.00036279425478222298</cx:pt>
          <cx:pt idx="7">0.00041897188429673</cx:pt>
          <cx:pt idx="8">-0.00038250837205969901</cx:pt>
          <cx:pt idx="9">0.00037267750333534798</cx:pt>
          <cx:pt idx="10">-0.00025735424536499899</cx:pt>
          <cx:pt idx="11">0.00036509683742499402</cx:pt>
          <cx:pt idx="12">-0.00048857281153140398</cx:pt>
          <cx:pt idx="13">0.00012682133434532299</cx:pt>
          <cx:pt idx="14">4.9195494140883999e-05</cx:pt>
          <cx:pt idx="15">3.7438925574796399e-06</cx:pt>
          <cx:pt idx="16">-0.00036483477560102901</cx:pt>
          <cx:pt idx="17">0.00052577480757393504</cx:pt>
          <cx:pt idx="18">0.00035201843001798401</cx:pt>
          <cx:pt idx="19">-8.56804643695277e-05</cx:pt>
          <cx:pt idx="20">-0.000195353886356109</cx:pt>
          <cx:pt idx="21">0.00063691428485836295</cx:pt>
          <cx:pt idx="22">-0.00093939923432677505</cx:pt>
          <cx:pt idx="23">-0.00025603100009248899</cx:pt>
          <cx:pt idx="24">0.00125086164329619</cx:pt>
          <cx:pt idx="25">-0.00043029150641719899</cx:pt>
          <cx:pt idx="26">1.6113949555010701e-05</cx:pt>
          <cx:pt idx="27">0.00039692476259043199</cx:pt>
          <cx:pt idx="28">-8.3859623770287902e-05</cx:pt>
          <cx:pt idx="29">1.7518075036314799e-05</cx:pt>
          <cx:pt idx="30">-0.00097703000776989198</cx:pt>
          <cx:pt idx="31">-8.7530897619938802e-07</cx:pt>
          <cx:pt idx="32">-0.000423542149831351</cx:pt>
          <cx:pt idx="33">0.00031707779890084497</cx:pt>
          <cx:pt idx="34">0.00017955831341108099</cx:pt>
          <cx:pt idx="35">0.00206630959317265</cx:pt>
          <cx:pt idx="36">0.0015514179270171801</cx:pt>
          <cx:pt idx="37">0.000438056695838396</cx:pt>
          <cx:pt idx="38">-0.00018522047220129799</cx:pt>
          <cx:pt idx="39">0.00036738024295030099</cx:pt>
          <cx:pt idx="40">0.000149476069395187</cx:pt>
          <cx:pt idx="41">4.5477471012359099e-05</cx:pt>
          <cx:pt idx="42">0.00039427871583808501</cx:pt>
          <cx:pt idx="43">-0.00068080613842972997</cx:pt>
          <cx:pt idx="44">0.000161742015645242</cx:pt>
          <cx:pt idx="45">0.00015226031473999501</cx:pt>
          <cx:pt idx="46">-7.6027383784474004e-05</cx:pt>
          <cx:pt idx="47">0.00052445277815635002</cx:pt>
          <cx:pt idx="48">0.00096644000718894198</cx:pt>
          <cx:pt idx="49">-0.00034083858232636599</cx:pt>
          <cx:pt idx="50">0.00011885888626583099</cx:pt>
          <cx:pt idx="51">0.00031783308304832202</cx:pt>
          <cx:pt idx="52">-0.00041270860869870799</cx:pt>
          <cx:pt idx="53">0.000164665964913425</cx:pt>
          <cx:pt idx="54">-0.00023786644100050601</cx:pt>
          <cx:pt idx="55">-0.000100166134881447</cx:pt>
          <cx:pt idx="56">0.00034881985802800601</cx:pt>
          <cx:pt idx="57">7.2025715012494907e-05</cx:pt>
          <cx:pt idx="58">-0.00016227655812269901</cx:pt>
          <cx:pt idx="59">8.1905130910782099e-06</cx:pt>
          <cx:pt idx="60">-0.00052487218187498405</cx:pt>
          <cx:pt idx="61">-6.1400722968050296e-06</cx:pt>
          <cx:pt idx="62">0.00052135887872877798</cx:pt>
          <cx:pt idx="63">0.00328498160901775</cx:pt>
          <cx:pt idx="64">-0.00022013963943025701</cx:pt>
          <cx:pt idx="65">-0.0092265441788662306</cx:pt>
          <cx:pt idx="66">-0.0057155369811134702</cx:pt>
          <cx:pt idx="67">-0.0037625108668880901</cx:pt>
          <cx:pt idx="68">-0.0047771605541636203</cx:pt>
          <cx:pt idx="69">0.00088435840347437296</cx:pt>
          <cx:pt idx="70">-0.0030058518934624502</cx:pt>
          <cx:pt idx="71">-0.0028626307541675501</cx:pt>
          <cx:pt idx="72">0.00029734624024932698</cx:pt>
          <cx:pt idx="73">-0.000133877255172027</cx:pt>
          <cx:pt idx="74">-0.000734012154753396</cx:pt>
          <cx:pt idx="75">-0.00031905402819489698</cx:pt>
          <cx:pt idx="76">0.00034734804709038003</cx:pt>
          <cx:pt idx="77">0.000249392689551615</cx:pt>
          <cx:pt idx="78">-0.0013259765900668901</cx:pt>
          <cx:pt idx="79">-0.00069086029793661804</cx:pt>
          <cx:pt idx="80">0.00022519055607771101</cx:pt>
          <cx:pt idx="81">-6.0312005658309001e-05</cx:pt>
          <cx:pt idx="82">0.00027238042828394901</cx:pt>
          <cx:pt idx="83">9.5622484959839803e-06</cx:pt>
          <cx:pt idx="84">0.000320912188369208</cx:pt>
          <cx:pt idx="85">-0.000217408494743327</cx:pt>
          <cx:pt idx="86">0.00057094758711868205</cx:pt>
          <cx:pt idx="87">-0.00026632030785967402</cx:pt>
          <cx:pt idx="88">0.00022230514119864699</cx:pt>
          <cx:pt idx="89">0.000485475191502136</cx:pt>
          <cx:pt idx="90">0.00143593169687719</cx:pt>
          <cx:pt idx="91">0.0126419265560197</cx:pt>
          <cx:pt idx="92">0.0140338219860627</cx:pt>
          <cx:pt idx="93">-0.00782528922572495</cx:pt>
          <cx:pt idx="94">-0.0080675932298543106</cx:pt>
          <cx:pt idx="95">-0.0116161637695233</cx:pt>
          <cx:pt idx="96">0.0083482115554523104</cx:pt>
          <cx:pt idx="97">0.018831325891577801</cx:pt>
          <cx:pt idx="98">-0.0025109662239820702</cx:pt>
          <cx:pt idx="99">-0.00085859756797789703</cx:pt>
          <cx:pt idx="100">0.0100498172585444</cx:pt>
          <cx:pt idx="101">0.011806584428242501</cx:pt>
          <cx:pt idx="102">0.0090653028411887809</cx:pt>
          <cx:pt idx="103">0.00149774510697604</cx:pt>
          <cx:pt idx="104">-0.00290113153002736</cx:pt>
          <cx:pt idx="105">-0.00117440288693595</cx:pt>
          <cx:pt idx="106">-0.0022469382897318101</cx:pt>
          <cx:pt idx="107">-0.00109851785298943</cx:pt>
          <cx:pt idx="108">-6.4196128357408002e-06</cx:pt>
          <cx:pt idx="109">-4.9418130488039699e-05</cx:pt>
          <cx:pt idx="110">0.00045568348931075502</cx:pt>
          <cx:pt idx="111">0.00101340610225984</cx:pt>
          <cx:pt idx="112">-9.2133716836421704e-05</cx:pt>
          <cx:pt idx="113">6.2149090907379095e-05</cx:pt>
          <cx:pt idx="114">-0.00025086534589090399</cx:pt>
          <cx:pt idx="115">0.0011229988001698499</cx:pt>
          <cx:pt idx="116">0.00193897493271047</cx:pt>
          <cx:pt idx="117">-0.0036431200039467701</cx:pt>
          <cx:pt idx="118">-0.00145816773539822</cx:pt>
          <cx:pt idx="119">0.0117909721183889</cx:pt>
          <cx:pt idx="120">-0.0030868965790499699</cx:pt>
          <cx:pt idx="121">-0.0145966187174241</cx:pt>
          <cx:pt idx="122">0.010370064391042599</cx:pt>
          <cx:pt idx="123">0.016088405075089601</cx:pt>
          <cx:pt idx="124">0.0055217116024832702</cx:pt>
          <cx:pt idx="125">-0.022045315039503601</cx:pt>
          <cx:pt idx="126">-0.0061658867477006303</cx:pt>
          <cx:pt idx="127">0.025135045027948999</cx:pt>
          <cx:pt idx="128">0.00829931337248648</cx:pt>
          <cx:pt idx="129">0.0061331685029034199</cx:pt>
          <cx:pt idx="130">0.0237192709617506</cx:pt>
          <cx:pt idx="131">0.0182910943775892</cx:pt>
          <cx:pt idx="132">-0.00129853243423053</cx:pt>
          <cx:pt idx="133">-0.00175633230980415</cx:pt>
          <cx:pt idx="134">-0.0040184546760832799</cx:pt>
          <cx:pt idx="135">0.0012125525100659699</cx:pt>
          <cx:pt idx="136">0.00125118903561</cx:pt>
          <cx:pt idx="137">0.00084911272532943503</cx:pt>
          <cx:pt idx="138">0.000346695695288695</cx:pt>
          <cx:pt idx="139">0.0010947439957211401</cx:pt>
          <cx:pt idx="140">-0.00029480432722676502</cx:pt>
          <cx:pt idx="141">-0.000384108598676028</cx:pt>
          <cx:pt idx="142">-7.9575102934598802e-05</cx:pt>
          <cx:pt idx="143">0.0041637463140820896</cx:pt>
          <cx:pt idx="144">0.0088947683129976599</cx:pt>
          <cx:pt idx="145">0.0058152354429450003</cx:pt>
          <cx:pt idx="146">0.017574702968594699</cx:pt>
          <cx:pt idx="147">0.027464282393040499</cx:pt>
          <cx:pt idx="148">-0.028680524273237099</cx:pt>
          <cx:pt idx="149">-0.023546334110481699</cx:pt>
          <cx:pt idx="150">-0.0082620754906683191</cx:pt>
          <cx:pt idx="151">0.060569171522993799</cx:pt>
          <cx:pt idx="152">0.0051698545942767604</cx:pt>
          <cx:pt idx="153">-0.0228975762817046</cx:pt>
          <cx:pt idx="154">-0.0134637188436019</cx:pt>
          <cx:pt idx="155">0.00295715300753314</cx:pt>
          <cx:pt idx="156">0.0224844083417912</cx:pt>
          <cx:pt idx="157">0.027046744708298799</cx:pt>
          <cx:pt idx="158">0.060003288547099701</cx:pt>
          <cx:pt idx="159">0.0551070808049006</cx:pt>
          <cx:pt idx="160">0.0291620784776635</cx:pt>
          <cx:pt idx="161">0.0038292044313492698</cx:pt>
          <cx:pt idx="162">-0.0015067353252843699</cx:pt>
          <cx:pt idx="163">-0.0030680066335174402</cx:pt>
          <cx:pt idx="164">0.00033399337826131798</cx:pt>
          <cx:pt idx="165">0.00053096125913851895</cx:pt>
          <cx:pt idx="166">0.0016446599686458299</cx:pt>
          <cx:pt idx="167">-0.00018375440340140099</cx:pt>
          <cx:pt idx="168">-0.00015164163031172601</cx:pt>
          <cx:pt idx="169">0.00020742975314917101</cx:pt>
          <cx:pt idx="170">0.00315561368225163</cx:pt>
          <cx:pt idx="171">0.00361445744984189</cx:pt>
          <cx:pt idx="172">0.00613557688212347</cx:pt>
          <cx:pt idx="173">0.0131075435733335</cx:pt>
          <cx:pt idx="174">0.042623060378908999</cx:pt>
          <cx:pt idx="175">0.032629902948819497</cx:pt>
          <cx:pt idx="176">-0.0127201460605143</cx:pt>
          <cx:pt idx="177">0.0050282878627575904</cx:pt>
          <cx:pt idx="178">0.070645012993364301</cx:pt>
          <cx:pt idx="179">0.092501327625984994</cx:pt>
          <cx:pt idx="180">0.0240963823989402</cx:pt>
          <cx:pt idx="181">-0.00657152400977923</cx:pt>
          <cx:pt idx="182">-0.0026030646028904901</cx:pt>
          <cx:pt idx="183">0.0509444376082301</cx:pt>
          <cx:pt idx="184">0.0280708784223163</cx:pt>
          <cx:pt idx="185">0.00647518063027956</cx:pt>
          <cx:pt idx="186">0.029612998003866499</cx:pt>
          <cx:pt idx="187">0.0146192641527358</cx:pt>
          <cx:pt idx="188">0.0060252074677734297</cx:pt>
          <cx:pt idx="189">-0.0074990443025854097</cx:pt>
          <cx:pt idx="190">-0.0086145052269268208</cx:pt>
          <cx:pt idx="191">-0.0149482840507846</cx:pt>
          <cx:pt idx="192">-0.0073726187150790004</cx:pt>
          <cx:pt idx="193">0.0029444777152102001</cx:pt>
          <cx:pt idx="194">0.00138641258818349</cx:pt>
          <cx:pt idx="195">-0.00065864513557949795</cx:pt>
          <cx:pt idx="196">0.00056128108847167905</cx:pt>
          <cx:pt idx="197">0.000294327197498689</cx:pt>
          <cx:pt idx="198">-0.0049940925491639898</cx:pt>
          <cx:pt idx="199">-0.0072651698749097203</cx:pt>
          <cx:pt idx="200">0.0078797469290492507</cx:pt>
          <cx:pt idx="201">0.027368326847173</cx:pt>
          <cx:pt idx="202">0.047307084510591298</cx:pt>
          <cx:pt idx="203">0.044368502671738898</cx:pt>
          <cx:pt idx="204">0.059369101112542101</cx:pt>
          <cx:pt idx="205">0.056235910684350701</cx:pt>
          <cx:pt idx="206">0.113825825198533</cx:pt>
          <cx:pt idx="207">0.064559326176459195</cx:pt>
          <cx:pt idx="208">0.0070998229366161401</cx:pt>
          <cx:pt idx="209">-0.0028482110474755502</cx:pt>
          <cx:pt idx="210">0.049572521196611499</cx:pt>
          <cx:pt idx="211">0.034354795691390903</cx:pt>
          <cx:pt idx="212">-0.016237045810891401</cx:pt>
          <cx:pt idx="213">-0.060741526290910799</cx:pt>
          <cx:pt idx="214">-0.0158648056777091</cx:pt>
          <cx:pt idx="215">-0.0219190646890382</cx:pt>
          <cx:pt idx="216">-0.0020767259913065401</cx:pt>
          <cx:pt idx="217">-0.0279085808644607</cx:pt>
          <cx:pt idx="218">-0.0089122207000292396</cx:pt>
          <cx:pt idx="219">-0.013145684133153901</cx:pt>
          <cx:pt idx="220">-0.0146170924592279</cx:pt>
          <cx:pt idx="221">-0.0010304970706713</cx:pt>
          <cx:pt idx="222">0.0031937816822256398</cx:pt>
          <cx:pt idx="223">0.000546300932081929</cx:pt>
          <cx:pt idx="224">-9.3962267843736698e-05</cx:pt>
          <cx:pt idx="225">-0.00045446129292263198</cx:pt>
          <cx:pt idx="226">-0.0065214305317762098</cx:pt>
          <cx:pt idx="227">-0.0036129290996331702</cx:pt>
          <cx:pt idx="228">0.0043814302342466598</cx:pt>
          <cx:pt idx="229">-0.0058098034183140697</cx:pt>
          <cx:pt idx="230">0.0267754640647563</cx:pt>
          <cx:pt idx="231">0.044124634217194598</cx:pt>
          <cx:pt idx="232">0.082697553285937198</cx:pt>
          <cx:pt idx="233">0.077188451920709</cx:pt>
          <cx:pt idx="234">0.018474147720919699</cx:pt>
          <cx:pt idx="235">-0.0029106498295944001</cx:pt>
          <cx:pt idx="236">0.0233762717728624</cx:pt>
          <cx:pt idx="237">0.063885506959416402</cx:pt>
          <cx:pt idx="238">0.051767999129593699</cx:pt>
          <cx:pt idx="239">0.035791647706609198</cx:pt>
          <cx:pt idx="240">-0.029517220937400699</cx:pt>
          <cx:pt idx="241">-0.080315729166482899</cx:pt>
          <cx:pt idx="242">-0.0630659068383186</cx:pt>
          <cx:pt idx="243">-0.040538115559657598</cx:pt>
          <cx:pt idx="244">-0.042217954125828197</cx:pt>
          <cx:pt idx="245">-0.0419386736709031</cx:pt>
          <cx:pt idx="246">-0.010781347782382799</cx:pt>
          <cx:pt idx="247">-0.0187362572115343</cx:pt>
          <cx:pt idx="248">-0.013782960274518899</cx:pt>
          <cx:pt idx="249">-0.00016377603515637</cx:pt>
          <cx:pt idx="250">0.00282479198560193</cx:pt>
          <cx:pt idx="251">-0.00017325415663617001</cx:pt>
          <cx:pt idx="252">-1.8066580557923299e-05</cx:pt>
          <cx:pt idx="253">0.000110833900813366</cx:pt>
          <cx:pt idx="254">-0.00117408640289719</cx:pt>
          <cx:pt idx="255">-0.00016030012337389399</cx:pt>
          <cx:pt idx="256">0.0082352836788111197</cx:pt>
          <cx:pt idx="257">-0.0096557793946369999</cx:pt>
          <cx:pt idx="258">0.0422832563344629</cx:pt>
          <cx:pt idx="259">0.072812211551727304</cx:pt>
          <cx:pt idx="260">0.0871228108340968</cx:pt>
          <cx:pt idx="261">0.074354755247645204</cx:pt>
          <cx:pt idx="262">-0.014586266356241301</cx:pt>
          <cx:pt idx="263">0.028977796003520899</cx:pt>
          <cx:pt idx="264">0.0228735923958273</cx:pt>
          <cx:pt idx="265">0.017453193476445299</cx:pt>
          <cx:pt idx="266">-0.030911590257081002</cx:pt>
          <cx:pt idx="267">-0.023238316659631199</cx:pt>
          <cx:pt idx="268">-0.0307809144426139</cx:pt>
          <cx:pt idx="269">-0.040497447156892498</cx:pt>
          <cx:pt idx="270">-0.041082710391879003</cx:pt>
          <cx:pt idx="271">-0.047573282626582399</cx:pt>
          <cx:pt idx="272">-0.028950479204512401</cx:pt>
          <cx:pt idx="273">-0.0408953367019513</cx:pt>
          <cx:pt idx="274">-0.037737034696580699</cx:pt>
          <cx:pt idx="275">-0.031434086850252597</cx:pt>
          <cx:pt idx="276">-0.0113123805525105</cx:pt>
          <cx:pt idx="277">0.0019611433298560199</cx:pt>
          <cx:pt idx="278">0.00041892794555831902</cx:pt>
          <cx:pt idx="279">-0.0017389623649403899</cx:pt>
          <cx:pt idx="280">-0.00013637714906060601</cx:pt>
          <cx:pt idx="281">-0.00017968184312569299</cx:pt>
          <cx:pt idx="282">-0.0030372979084004599</cx:pt>
          <cx:pt idx="283">0.022124385774404998</cx:pt>
          <cx:pt idx="284">0.019380036048678301</cx:pt>
          <cx:pt idx="285">0.0032279904108357699</cx:pt>
          <cx:pt idx="286">0.034283845038087297</cx:pt>
          <cx:pt idx="287">0.048283299259918998</cx:pt>
          <cx:pt idx="288">0.053320268351971997</cx:pt>
          <cx:pt idx="289">0.054972862336336102</cx:pt>
          <cx:pt idx="290">0.0017547038756943001</cx:pt>
          <cx:pt idx="291">0.011183779179997499</cx:pt>
          <cx:pt idx="292">-0.044754534711491503</cx:pt>
          <cx:pt idx="293">-0.077853831026072295</cx:pt>
          <cx:pt idx="294">-0.085099468477736001</cx:pt>
          <cx:pt idx="295">-0.079811593120778304</cx:pt>
          <cx:pt idx="296">-0.072648387159919794</cx:pt>
          <cx:pt idx="297">0.0044237749048651803</cx:pt>
          <cx:pt idx="298">-0.0062211296966769598</cx:pt>
          <cx:pt idx="299">-0.016107577441261098</cx:pt>
          <cx:pt idx="300">0.0028851180719852302</cx:pt>
          <cx:pt idx="301">-0.0462046173559462</cx:pt>
          <cx:pt idx="302">-0.045623170478496899</cx:pt>
          <cx:pt idx="303">-0.027660556786587898</cx:pt>
          <cx:pt idx="304">-0.017911604583618301</cx:pt>
          <cx:pt idx="305">-0.00097191884199665599</cx:pt>
          <cx:pt idx="306">0.00071680256957034195</cx:pt>
          <cx:pt idx="307">-9.5598528620835502e-05</cx:pt>
          <cx:pt idx="308">0.00077457597712769896</cx:pt>
          <cx:pt idx="309">-4.6317614329349602e-06</cx:pt>
          <cx:pt idx="310">-0.00105833627158995</cx:pt>
          <cx:pt idx="311">0.0224840850813906</cx:pt>
          <cx:pt idx="312">0.0210542311142678</cx:pt>
          <cx:pt idx="313">-0.020429857705189299</cx:pt>
          <cx:pt idx="314">-0.0062962223775750803</cx:pt>
          <cx:pt idx="315">-0.00573494895390219</cx:pt>
          <cx:pt idx="316">0.0037447775199520501</cx:pt>
          <cx:pt idx="317">0.0018314596409288301</cx:pt>
          <cx:pt idx="318">-0.0750839344699092</cx:pt>
          <cx:pt idx="319">-0.063815410395137398</cx:pt>
          <cx:pt idx="320">-0.036861666899134303</cx:pt>
          <cx:pt idx="321">-0.0283467941459568</cx:pt>
          <cx:pt idx="322">-0.040298949349068802</cx:pt>
          <cx:pt idx="323">-0.065663667443347104</cx:pt>
          <cx:pt idx="324">-0.065903509225730003</cx:pt>
          <cx:pt idx="325">8.8784961108101697e-05</cx:pt>
          <cx:pt idx="326">-0.016769337560387398</cx:pt>
          <cx:pt idx="327">-0.0109622238425251</cx:pt>
          <cx:pt idx="328">-0.048005315638617201</cx:pt>
          <cx:pt idx="329">-0.099602947546853698</cx:pt>
          <cx:pt idx="330">-0.072666414650768604</cx:pt>
          <cx:pt idx="331">-0.033540418392481397</cx:pt>
          <cx:pt idx="332">-0.016263285411713398</cx:pt>
          <cx:pt idx="333">-0.0024365319777796199</cx:pt>
          <cx:pt idx="334">0.000107817625437578</cx:pt>
          <cx:pt idx="335">0.00033655533421331901</cx:pt>
          <cx:pt idx="336">-0.000221270798463477</cx:pt>
          <cx:pt idx="337">-0.0012545238895284301</cx:pt>
          <cx:pt idx="338">-0.00061248465570150205</cx:pt>
          <cx:pt idx="339">0.0100074686236187</cx:pt>
          <cx:pt idx="340">-0.00062523874240189199</cx:pt>
          <cx:pt idx="341">-0.019602651414080199</cx:pt>
          <cx:pt idx="342">-0.00153085009653408</cx:pt>
          <cx:pt idx="343">-0.0154262898553477</cx:pt>
          <cx:pt idx="344">-0.0079429150971522793</cx:pt>
          <cx:pt idx="345">-0.0042226463863366502</cx:pt>
          <cx:pt idx="346">-0.044884225484147701</cx:pt>
          <cx:pt idx="347">-0.012995756819616001</cx:pt>
          <cx:pt idx="348">0.065111185452224093</cx:pt>
          <cx:pt idx="349">0.038799730470869598</cx:pt>
          <cx:pt idx="350">0.018909171791776799</cx:pt>
          <cx:pt idx="351">0.0168909388125346</cx:pt>
          <cx:pt idx="352">0.00070955241931794496</cx:pt>
          <cx:pt idx="353">0.0144527846406195</cx:pt>
          <cx:pt idx="354">0.036123435689658499</cx:pt>
          <cx:pt idx="355">-0.0081510691780992701</cx:pt>
          <cx:pt idx="356">-0.053377728545942499</cx:pt>
          <cx:pt idx="357">-0.076452782406588801</cx:pt>
          <cx:pt idx="358">-0.071576494810823593</cx:pt>
          <cx:pt idx="359">-0.029861867274011401</cx:pt>
          <cx:pt idx="360">-0.020424395645723299</cx:pt>
          <cx:pt idx="361">-0.0055569223893859303</cx:pt>
          <cx:pt idx="362">0.00095605472250536296</cx:pt>
          <cx:pt idx="363">-0.00059296071337804003</cx:pt>
          <cx:pt idx="364">-0.00026858076333870201</cx:pt>
          <cx:pt idx="365">-0.00165674973193693</cx:pt>
          <cx:pt idx="366">-0.00039804927600007602</cx:pt>
          <cx:pt idx="367">0.00060510455775304695</cx:pt>
          <cx:pt idx="368">-0.0276860048327747</cx:pt>
          <cx:pt idx="369">-0.038882654739827903</cx:pt>
          <cx:pt idx="370">-0.0081429822052998604</cx:pt>
          <cx:pt idx="371">0.03738282470116</cx:pt>
          <cx:pt idx="372">-0.0097368513820216204</cx:pt>
          <cx:pt idx="373">0.018415228539836199</cx:pt>
          <cx:pt idx="374">-0.0108327306128474</cx:pt>
          <cx:pt idx="375">0.00023923849435762199</cx:pt>
          <cx:pt idx="376">0.064102742032136603</cx:pt>
          <cx:pt idx="377">0.034433963512123897</cx:pt>
          <cx:pt idx="378">0.047745229331458701</cx:pt>
          <cx:pt idx="379">0.0065509133700266996</cx:pt>
          <cx:pt idx="380">0.056804583674018902</cx:pt>
          <cx:pt idx="381">0.026965994920668899</cx:pt>
          <cx:pt idx="382">0.0240946571461878</cx:pt>
          <cx:pt idx="383">-0.049374492477203803</cx:pt>
          <cx:pt idx="384">-0.044821508536298099</cx:pt>
          <cx:pt idx="385">-0.072929890102823802</cx:pt>
          <cx:pt idx="386">-0.072413435964297806</cx:pt>
          <cx:pt idx="387">-0.030891976229324401</cx:pt>
          <cx:pt idx="388">-0.0078091284860513201</cx:pt>
          <cx:pt idx="389">-0.0060503077659901702</cx:pt>
          <cx:pt idx="390">-0.00013192366415374599</cx:pt>
          <cx:pt idx="391">-0.00068767921766693196</cx:pt>
          <cx:pt idx="392">0.00122572846411603</cx:pt>
          <cx:pt idx="393">0.00066070417067719798</cx:pt>
          <cx:pt idx="394">-0.00025300597851545198</cx:pt>
          <cx:pt idx="395">-0.0066496096677642101</cx:pt>
          <cx:pt idx="396">-0.0311742826645727</cx:pt>
          <cx:pt idx="397">-0.060446115006232398</cx:pt>
          <cx:pt idx="398">-0.0076364018281139699</cx:pt>
          <cx:pt idx="399">0.0319204588937562</cx:pt>
          <cx:pt idx="400">0.0131981942906805</cx:pt>
          <cx:pt idx="401">0.018552344341564001</cx:pt>
          <cx:pt idx="402">0.042946018661965901</cx:pt>
          <cx:pt idx="403">0.000650496356397555</cx:pt>
          <cx:pt idx="404">0.0047329864983453301</cx:pt>
          <cx:pt idx="405">0.0196701463920117</cx:pt>
          <cx:pt idx="406">0.035529328422003098</cx:pt>
          <cx:pt idx="407">0.053646588008555103</cx:pt>
          <cx:pt idx="408">0.063830804744274494</cx:pt>
          <cx:pt idx="409">0.015647873329647701</cx:pt>
          <cx:pt idx="410">-0.029192023451813699</cx:pt>
          <cx:pt idx="411">-0.090373995768125701</cx:pt>
          <cx:pt idx="412">-0.0595775944015043</cx:pt>
          <cx:pt idx="413">-0.0321118848325651</cx:pt>
          <cx:pt idx="414">-0.045623035126884197</cx:pt>
          <cx:pt idx="415">-0.025742557139898498</cx:pt>
          <cx:pt idx="416">0.0029453607929906499</cx:pt>
          <cx:pt idx="417">-0.00057064543044210703</cx:pt>
          <cx:pt idx="418">-0.0034457413819571499</cx:pt>
          <cx:pt idx="419">-0.000124959968400731</cx:pt>
          <cx:pt idx="420">-0.00044347671498258398</cx:pt>
          <cx:pt idx="421">0.00209456661130347</cx:pt>
          <cx:pt idx="422">0.00122603939204171</cx:pt>
          <cx:pt idx="423">-0.016648055491642399</cx:pt>
          <cx:pt idx="424">-0.036742290587965999</cx:pt>
          <cx:pt idx="425">-0.042357851113193797</cx:pt>
          <cx:pt idx="426">-0.020413589785911498</cx:pt>
          <cx:pt idx="427">0.027868392879108798</cx:pt>
          <cx:pt idx="428">-0.0058479566820166303</cx:pt>
          <cx:pt idx="429">0.024493052377761799</cx:pt>
          <cx:pt idx="430">0.036752888176259102</cx:pt>
          <cx:pt idx="431">0.030282805128522401</cx:pt>
          <cx:pt idx="432">0.0396508715283082</cx:pt>
          <cx:pt idx="433">0.041990282884062098</cx:pt>
          <cx:pt idx="434">0.087761661625095105</cx:pt>
          <cx:pt idx="435">0.080311755937767695</cx:pt>
          <cx:pt idx="436">0.085247412268627906</cx:pt>
          <cx:pt idx="437">0.053540040363873102</cx:pt>
          <cx:pt idx="438">-0.0042982005008913504</cx:pt>
          <cx:pt idx="439">-0.056882509527036197</cx:pt>
          <cx:pt idx="440">-0.010892562197600901</cx:pt>
          <cx:pt idx="441">0.048451551075034301</cx:pt>
          <cx:pt idx="442">0.019208131211351901</cx:pt>
          <cx:pt idx="443">-0.0085968319605746208</cx:pt>
          <cx:pt idx="444">0.0093868501064500003</cx:pt>
          <cx:pt idx="445">-0.0051032643228410904</cx:pt>
          <cx:pt idx="446">-0.0104268641392096</cx:pt>
          <cx:pt idx="447">-0.0016684426760773001</cx:pt>
          <cx:pt idx="448">0.00096385695620218202</cx:pt>
          <cx:pt idx="449">0.00098061315753630906</cx:pt>
          <cx:pt idx="450">0.0034077428010692102</cx:pt>
          <cx:pt idx="451">-0.0098507467584105293</cx:pt>
          <cx:pt idx="452">-0.035739573873439102</cx:pt>
          <cx:pt idx="453">-0.036291544416266697</cx:pt>
          <cx:pt idx="454">-0.029281859191236801</cx:pt>
          <cx:pt idx="455">-0.0073826074292758096</cx:pt>
          <cx:pt idx="456">-0.030370527858640198</cx:pt>
          <cx:pt idx="457">-0.014342127316894399</cx:pt>
          <cx:pt idx="458">-0.0047221735650236204</cx:pt>
          <cx:pt idx="459">0.042055309835286499</cx:pt>
          <cx:pt idx="460">0.073877870028541806</cx:pt>
          <cx:pt idx="461">0.086293269432862502</cx:pt>
          <cx:pt idx="462">0.043053341236163202</cx:pt>
          <cx:pt idx="463">0.027145454617032098</cx:pt>
          <cx:pt idx="464">-0.0081283698491558896</cx:pt>
          <cx:pt idx="465">-0.022737589658608299</cx:pt>
          <cx:pt idx="466">0.045963990040562702</cx:pt>
          <cx:pt idx="467">0.042271679086127403</cx:pt>
          <cx:pt idx="468">0.029157262729736001</cx:pt>
          <cx:pt idx="469">0.089672045884799795</cx:pt>
          <cx:pt idx="470">0.072706090714279498</cx:pt>
          <cx:pt idx="471">0.015739675312128502</cx:pt>
          <cx:pt idx="472">0.0094763258499158103</cx:pt>
          <cx:pt idx="473">-0.013918177536233501</cx:pt>
          <cx:pt idx="474">-0.0122743258430824</cx:pt>
          <cx:pt idx="475">-0.0038189875426641101</cx:pt>
          <cx:pt idx="476">8.8872763201108904e-05</cx:pt>
          <cx:pt idx="477">-0.00049391427018977401</cx:pt>
          <cx:pt idx="478">0.0014451759439706501</cx:pt>
          <cx:pt idx="479">0.0037748922355068299</cx:pt>
          <cx:pt idx="480">-0.022043110579333801</cx:pt>
          <cx:pt idx="481">-0.033823307386659</cx:pt>
          <cx:pt idx="482">-0.019110757091824099</cx:pt>
          <cx:pt idx="483">-0.013044177368241301</cx:pt>
          <cx:pt idx="484">-0.013863712534636301</cx:pt>
          <cx:pt idx="485">-0.034397613521227603</cx:pt>
          <cx:pt idx="486">-0.018762509640406402</cx:pt>
          <cx:pt idx="487">-0.00061520852728300102</cx:pt>
          <cx:pt idx="488">0.048396662632594102</cx:pt>
          <cx:pt idx="489">0.039595260288981901</cx:pt>
          <cx:pt idx="490">0.036091869165226602</cx:pt>
          <cx:pt idx="491">-0.0054654085358497003</cx:pt>
          <cx:pt idx="492">-0.0487181540547032</cx:pt>
          <cx:pt idx="493">-0.039238595152051803</cx:pt>
          <cx:pt idx="494">-0.0079381301566284704</cx:pt>
          <cx:pt idx="495">0.056219007700413597</cx:pt>
          <cx:pt idx="496">0.0524075483540761</cx:pt>
          <cx:pt idx="497">0.077559734817017001</cx:pt>
          <cx:pt idx="498">0.059690852458477502</cx:pt>
          <cx:pt idx="499">0.020297397376619501</cx:pt>
          <cx:pt idx="500">-0.022337265184918301</cx:pt>
          <cx:pt idx="501">-0.022313464842583199</cx:pt>
          <cx:pt idx="502">-0.0066148055812127902</cx:pt>
          <cx:pt idx="503">-0.00024303837156892499</cx:pt>
          <cx:pt idx="504">-0.00042686333637531203</cx:pt>
          <cx:pt idx="505">0.000113541075267823</cx:pt>
          <cx:pt idx="506">0.0012833102111678501</cx:pt>
          <cx:pt idx="507">0.00737414449099802</cx:pt>
          <cx:pt idx="508">-0.0034052128360680099</cx:pt>
          <cx:pt idx="509">-0.0215101946985734</cx:pt>
          <cx:pt idx="510">-0.036500477531784502</cx:pt>
          <cx:pt idx="511">-0.054231051989446201</cx:pt>
          <cx:pt idx="512">-0.0464509796176363</cx:pt>
          <cx:pt idx="513">-0.043193040313367501</cx:pt>
          <cx:pt idx="514">-0.05550347083216</cx:pt>
          <cx:pt idx="515">-0.086721903915413595</cx:pt>
          <cx:pt idx="516">-0.083072972426241107</cx:pt>
          <cx:pt idx="517">-0.047927289926295802</cx:pt>
          <cx:pt idx="518">-0.0398774498362627</cx:pt>
          <cx:pt idx="519">-0.076201874797783994</cx:pt>
          <cx:pt idx="520">-0.060544133843917103</cx:pt>
          <cx:pt idx="521">-0.044660067475734901</cx:pt>
          <cx:pt idx="522">-0.0499446997177024</cx:pt>
          <cx:pt idx="523">0.098438557052760306</cx:pt>
          <cx:pt idx="524">0.0867227532491881</cx:pt>
          <cx:pt idx="525">0.088344223159773402</cx:pt>
          <cx:pt idx="526">0.066808894552346704</cx:pt>
          <cx:pt idx="527">0.043072186791242799</cx:pt>
          <cx:pt idx="528">0.0026235971971850102</cx:pt>
          <cx:pt idx="529">-0.0090294841335678399</cx:pt>
          <cx:pt idx="530">-0.0027050971593739698</cx:pt>
          <cx:pt idx="531">-0.00099368290172933906</cx:pt>
          <cx:pt idx="532">0.00047201312835503398</cx:pt>
          <cx:pt idx="533">3.2037441258195102e-05</cx:pt>
          <cx:pt idx="534">-0.00026518455757082302</cx:pt>
          <cx:pt idx="535">0.0040273959840643504</cx:pt>
          <cx:pt idx="536">0.0158455991215787</cx:pt>
          <cx:pt idx="537">0.0118227152054491</cx:pt>
          <cx:pt idx="538">-0.040096718077438302</cx:pt>
          <cx:pt idx="539">-0.065014936611656707</cx:pt>
          <cx:pt idx="540">-0.047169052945773497</cx:pt>
          <cx:pt idx="541">-0.054795544074301997</cx:pt>
          <cx:pt idx="542">-0.046184609674920697</cx:pt>
          <cx:pt idx="543">-0.070124003189499004</cx:pt>
          <cx:pt idx="544">-0.055247610409750098</cx:pt>
          <cx:pt idx="545">-0.048918363984338499</cx:pt>
          <cx:pt idx="546">-0.064155892697371597</cx:pt>
          <cx:pt idx="547">-0.087345005781556198</cx:pt>
          <cx:pt idx="548">-0.058511343708280199</cx:pt>
          <cx:pt idx="549">-0.056561410161084</cx:pt>
          <cx:pt idx="550">-0.023073670348097899</cx:pt>
          <cx:pt idx="551">0.098401746864146294</cx:pt>
          <cx:pt idx="552">0.073735764852064706</cx:pt>
          <cx:pt idx="553">0.101984307055414</cx:pt>
          <cx:pt idx="554">0.082241123303102695</cx:pt>
          <cx:pt idx="555">0.0310894036062292</cx:pt>
          <cx:pt idx="556">0.0028741071671218401</cx:pt>
          <cx:pt idx="557">-0.0036083843112872699</cx:pt>
          <cx:pt idx="558">-0.0039171042195392898</cx:pt>
          <cx:pt idx="559">-0.00017588218280093301</cx:pt>
          <cx:pt idx="560">-0.00026584351944383802</cx:pt>
          <cx:pt idx="561">-0.00018535245396571301</cx:pt>
          <cx:pt idx="562">-0.00053546447457505301</cx:pt>
          <cx:pt idx="563">0.0070182282294334397</cx:pt>
          <cx:pt idx="564">0.038657081102600702</cx:pt>
          <cx:pt idx="565">0.025256130586072699</cx:pt>
          <cx:pt idx="566">-0.014124534876275499</cx:pt>
          <cx:pt idx="567">-0.051513286662074602</cx:pt>
          <cx:pt idx="568">-0.018126439621005599</cx:pt>
          <cx:pt idx="569">-0.0462315865406141</cx:pt>
          <cx:pt idx="570">-0.069760120434560494</cx:pt>
          <cx:pt idx="571">-0.045658086934248797</cx:pt>
          <cx:pt idx="572">-0.060786359985909803</cx:pt>
          <cx:pt idx="573">-0.021032664727869299</cx:pt>
          <cx:pt idx="574">-0.0178080191515411</cx:pt>
          <cx:pt idx="575">-0.0040827413444191997</cx:pt>
          <cx:pt idx="576">-0.0035753308627631802</cx:pt>
          <cx:pt idx="577">-0.059736655292304597</cx:pt>
          <cx:pt idx="578">-0.0042417396802474803</cx:pt>
          <cx:pt idx="579">0.056575104948338097</cx:pt>
          <cx:pt idx="580">0.093431004422608405</cx:pt>
          <cx:pt idx="581">0.0892601363402548</cx:pt>
          <cx:pt idx="582">0.078878083488259698</cx:pt>
          <cx:pt idx="583">0.017638521965735399</cx:pt>
          <cx:pt idx="584">-0.0131224578232317</cx:pt>
          <cx:pt idx="585">0.00267437497276631</cx:pt>
          <cx:pt idx="586">-0.0026579815461336099</cx:pt>
          <cx:pt idx="587">-0.00044789674352726898</cx:pt>
          <cx:pt idx="588">-0.00025118358842363998</cx:pt>
          <cx:pt idx="589">-9.31454431372004e-05</cx:pt>
          <cx:pt idx="590">0.0023284719846869799</cx:pt>
          <cx:pt idx="591">0.0151446440901728</cx:pt>
          <cx:pt idx="592">0.042075728965540203</cx:pt>
          <cx:pt idx="593">0.039043980284508097</cx:pt>
          <cx:pt idx="594">0.017596309856644302</cx:pt>
          <cx:pt idx="595">0.018290983124297801</cx:pt>
          <cx:pt idx="596">-0.0109091321993132</cx:pt>
          <cx:pt idx="597">-0.067222652405721298</cx:pt>
          <cx:pt idx="598">-0.076526785467076197</cx:pt>
          <cx:pt idx="599">-0.0419249869120168</cx:pt>
          <cx:pt idx="600">-0.043238522078277601</cx:pt>
          <cx:pt idx="601">-0.070165619833299206</cx:pt>
          <cx:pt idx="602">-0.054238122470973898</cx:pt>
          <cx:pt idx="603">0.0088588056632304107</cx:pt>
          <cx:pt idx="604">0.0064445299437408902</cx:pt>
          <cx:pt idx="605">-0.041674052103634798</cx:pt>
          <cx:pt idx="606">0.015595473673166001</cx:pt>
          <cx:pt idx="607">0.016932662140017402</cx:pt>
          <cx:pt idx="608">0.10602984139381701</cx:pt>
          <cx:pt idx="609">0.083637070000220401</cx:pt>
          <cx:pt idx="610">0.037386127121686402</cx:pt>
          <cx:pt idx="611">-0.0083990934385576692</cx:pt>
          <cx:pt idx="612">0.0049605001770081196</cx:pt>
          <cx:pt idx="613">0.016207703972537901</cx:pt>
          <cx:pt idx="614">-0.00064373444085563702</cx:pt>
          <cx:pt idx="615">5.2037066454885699e-05</cx:pt>
          <cx:pt idx="616">-0.00016960518493131199</cx:pt>
          <cx:pt idx="617">6.4370405953818199e-06</cx:pt>
          <cx:pt idx="618">0.00050319342534599701</cx:pt>
          <cx:pt idx="619">0.0114270142319856</cx:pt>
          <cx:pt idx="620">0.028255236927529001</cx:pt>
          <cx:pt idx="621">0.035872052119145501</cx:pt>
          <cx:pt idx="622">0.028345938054109999</cx:pt>
          <cx:pt idx="623">0.044634932326731901</cx:pt>
          <cx:pt idx="624">0.026271351730757099</cx:pt>
          <cx:pt idx="625">-0.028610629426104602</cx:pt>
          <cx:pt idx="626">-0.036919010452987601</cx:pt>
          <cx:pt idx="627">-0.0178113492501763</cx:pt>
          <cx:pt idx="628">-0.039135926494562698</cx:pt>
          <cx:pt idx="629">-0.082728043706421103</cx:pt>
          <cx:pt idx="630">-0.091113083703055403</cx:pt>
          <cx:pt idx="631">-0.029611798976317098</cx:pt>
          <cx:pt idx="632">-0.026563281852562001</cx:pt>
          <cx:pt idx="633">0.038743495402763797</cx:pt>
          <cx:pt idx="634">0.049610855921588398</cx:pt>
          <cx:pt idx="635">0.0067920455053983603</cx:pt>
          <cx:pt idx="636">0.071527271292273306</cx:pt>
          <cx:pt idx="637">0.021422534688912299</cx:pt>
          <cx:pt idx="638">0.0289596531455108</cx:pt>
          <cx:pt idx="639">0.020497479037663201</cx:pt>
          <cx:pt idx="640">0.018112889773565399</cx:pt>
          <cx:pt idx="641">0.018896052922989199</cx:pt>
          <cx:pt idx="642">0.0052845264311320904</cx:pt>
          <cx:pt idx="643">0.00029029511437075</cx:pt>
          <cx:pt idx="644">0.00023074072913808899</cx:pt>
          <cx:pt idx="645">0.000309600158749492</cx:pt>
          <cx:pt idx="646">0.00281655294538338</cx:pt>
          <cx:pt idx="647">0.0056584543562123897</cx:pt>
          <cx:pt idx="648">0.015863891296118999</cx:pt>
          <cx:pt idx="649">0.0332020028458841</cx:pt>
          <cx:pt idx="650">0.042174014327241903</cx:pt>
          <cx:pt idx="651">0.059504221650733498</cx:pt>
          <cx:pt idx="652">0.050906442979362303</cx:pt>
          <cx:pt idx="653">0.029240365815570799</cx:pt>
          <cx:pt idx="654">0.024618714149507798</cx:pt>
          <cx:pt idx="655">0.0065461416584123196</cx:pt>
          <cx:pt idx="656">-0.044566091090835501</cx:pt>
          <cx:pt idx="657">-0.0075847330888091404</cx:pt>
          <cx:pt idx="658">-0.0369503947536855</cx:pt>
          <cx:pt idx="659">-0.0148818284120042</cx:pt>
          <cx:pt idx="660">-0.031411288483576098</cx:pt>
          <cx:pt idx="661">0.030883851380625899</cx:pt>
          <cx:pt idx="662">0.026528462104310001</cx:pt>
          <cx:pt idx="663">-0.0039928303483115699</cx:pt>
          <cx:pt idx="664">0.044822734613143102</cx:pt>
          <cx:pt idx="665">-0.0025247808827921002</cx:pt>
          <cx:pt idx="666">0.00379575322465676</cx:pt>
          <cx:pt idx="667">0.027093039034955801</cx:pt>
          <cx:pt idx="668">0.02333124584399</cx:pt>
          <cx:pt idx="669">0.0177712251113765</cx:pt>
          <cx:pt idx="670">0.0039852274372311602</cx:pt>
          <cx:pt idx="671">-0.000374001922639411</cx:pt>
          <cx:pt idx="672">-0.000106859606653502</cx:pt>
          <cx:pt idx="673">-0.000502508897209262</cx:pt>
          <cx:pt idx="674">0.0016605203592688399</cx:pt>
          <cx:pt idx="675">0.0058586178543388297</cx:pt>
          <cx:pt idx="676">0.0113268545064309</cx:pt>
          <cx:pt idx="677">0.016461746525434001</cx:pt>
          <cx:pt idx="678">0.031373814733449398</cx:pt>
          <cx:pt idx="679">0.053971230489457303</cx:pt>
          <cx:pt idx="680">0.075248358079827701</cx:pt>
          <cx:pt idx="681">0.094823202701869003</cx:pt>
          <cx:pt idx="682">0.062527986717182599</cx:pt>
          <cx:pt idx="683">0.043861946509615501</cx:pt>
          <cx:pt idx="684">0.011525981781379599</cx:pt>
          <cx:pt idx="685">0.023293566488249599</cx:pt>
          <cx:pt idx="686">0.034793995393976401</cx:pt>
          <cx:pt idx="687">-0.0084849581156096598</cx:pt>
          <cx:pt idx="688">-0.0117125408078392</cx:pt>
          <cx:pt idx="689">-0.0070378633410561704</cx:pt>
          <cx:pt idx="690">-0.039747271542088999</cx:pt>
          <cx:pt idx="691">-0.038049109780789001</cx:pt>
          <cx:pt idx="692">0.0096198354325495103</cx:pt>
          <cx:pt idx="693">0.0030608624690406198</cx:pt>
          <cx:pt idx="694">-0.0033425355804293502</cx:pt>
          <cx:pt idx="695">0.0143090260425058</cx:pt>
          <cx:pt idx="696">0.0024952939050702102</cx:pt>
          <cx:pt idx="697">-0.00068257972444399503</cx:pt>
          <cx:pt idx="698">-0.00095190448555996805</cx:pt>
          <cx:pt idx="699">9.9715068963399e-05</cx:pt>
          <cx:pt idx="700">0.000233245532248377</cx:pt>
          <cx:pt idx="701">-0.00037070399979760902</cx:pt>
          <cx:pt idx="702">0.00015470585098490699</cx:pt>
          <cx:pt idx="703">-0.00062734934983429795</cx:pt>
          <cx:pt idx="704">0.00032660068004996499</cx:pt>
          <cx:pt idx="705">0.0035885572686455</cx:pt>
          <cx:pt idx="706">0.013972779152253499</cx:pt>
          <cx:pt idx="707">0.0227884278515878</cx:pt>
          <cx:pt idx="708">0.0364743609412524</cx:pt>
          <cx:pt idx="709">0.059327052130069301</cx:pt>
          <cx:pt idx="710">0.068497323268547197</cx:pt>
          <cx:pt idx="711">0.043674192955888799</cx:pt>
          <cx:pt idx="712">0.069635962035846793</cx:pt>
          <cx:pt idx="713">0.088980496672147899</cx:pt>
          <cx:pt idx="714">0.010964974167812801</cx:pt>
          <cx:pt idx="715">0.0013492141867000899</cx:pt>
          <cx:pt idx="716">-0.0027925059714104402</cx:pt>
          <cx:pt idx="717">-0.029572730886461101</cx:pt>
          <cx:pt idx="718">-0.031881274342991997</cx:pt>
          <cx:pt idx="719">0.0601433208490001</cx:pt>
          <cx:pt idx="720">0.038447286084206403</cx:pt>
          <cx:pt idx="721">0.024309754181637999</cx:pt>
          <cx:pt idx="722">0.0095458521217703894</cx:pt>
          <cx:pt idx="723">0.0111470567303354</cx:pt>
          <cx:pt idx="724">0.00627378907033793</cx:pt>
          <cx:pt idx="725">0.00042795450004823202</cx:pt>
          <cx:pt idx="726">0.00090519123071210899</cx:pt>
          <cx:pt idx="727">-0.00024425947808937601</cx:pt>
          <cx:pt idx="728">7.8290596686062496e-05</cx:pt>
          <cx:pt idx="729">5.5076568450153599e-05</cx:pt>
          <cx:pt idx="730">-0.00045520032282353901</cx:pt>
          <cx:pt idx="731">0.00041070810345124402</cx:pt>
          <cx:pt idx="732">0.00028913381065562402</cx:pt>
          <cx:pt idx="733">0.00050778706390286802</cx:pt>
          <cx:pt idx="734">0.00103956487514125</cx:pt>
          <cx:pt idx="735">0.00080029472594329604</cx:pt>
          <cx:pt idx="736">0.00155796440664747</cx:pt>
          <cx:pt idx="737">0.00053229817957732898</cx:pt>
          <cx:pt idx="738">0.00062819413149189604</cx:pt>
          <cx:pt idx="739">-0.0038122773979368399</cx:pt>
          <cx:pt idx="740">0.0127703560401463</cx:pt>
          <cx:pt idx="741">0.031565361650767898</cx:pt>
          <cx:pt idx="742">0.016660153355995199</cx:pt>
          <cx:pt idx="743">0.025304991158584401</cx:pt>
          <cx:pt idx="744">0.041355947459813198</cx:pt>
          <cx:pt idx="745">0.044340134574872798</cx:pt>
          <cx:pt idx="746">0.0096175784713804294</cx:pt>
          <cx:pt idx="747">0.0099895366465294708</cx:pt>
          <cx:pt idx="748">0.0106290844359627</cx:pt>
          <cx:pt idx="749">0.0064174651924530897</cx:pt>
          <cx:pt idx="750">0.0023992698149816502</cx:pt>
          <cx:pt idx="751">0.00075292244164948299</cx:pt>
          <cx:pt idx="752">-0.00014201397577797399</cx:pt>
          <cx:pt idx="753">0.000221979374582681</cx:pt>
          <cx:pt idx="754">0.00046244853287529301</cx:pt>
          <cx:pt idx="755">-0.00077752639267102098</cx:pt>
          <cx:pt idx="756">0.00014327008623481001</cx:pt>
          <cx:pt idx="757">0.00042625100049280902</cx:pt>
          <cx:pt idx="758">-0.000227933336386944</cx:pt>
          <cx:pt idx="759">-0.00074169935106657996</cx:pt>
          <cx:pt idx="760">-0.00036350544427437897</cx:pt>
          <cx:pt idx="761">0.0010207633558267299</cx:pt>
          <cx:pt idx="762">-0.00037464335038301999</cx:pt>
          <cx:pt idx="763">-0.00029136640999649697</cx:pt>
          <cx:pt idx="764">-0.00072854820203103901</cx:pt>
          <cx:pt idx="765">-0.00086983374562145204</cx:pt>
          <cx:pt idx="766">-0.0020313802035170402</cx:pt>
          <cx:pt idx="767">-0.00091719424619244303</cx:pt>
          <cx:pt idx="768">2.04826919793188e-07</cx:pt>
          <cx:pt idx="769">-0.0014739705197494501</cx:pt>
          <cx:pt idx="770">-0.00330878889161781</cx:pt>
          <cx:pt idx="771">-0.00036004029814250998</cx:pt>
          <cx:pt idx="772">-0.0014962661089618801</cx:pt>
          <cx:pt idx="773">-0.0012484718786548001</cx:pt>
          <cx:pt idx="774">-0.0049241992692720601</cx:pt>
          <cx:pt idx="775">-0.0047650462788879399</cx:pt>
          <cx:pt idx="776">-0.0030232739585198498</cx:pt>
          <cx:pt idx="777">-0.00047986437601662402</cx:pt>
          <cx:pt idx="778">-0.00025894012624558802</cx:pt>
          <cx:pt idx="779">-0.00051536340020552998</cx:pt>
          <cx:pt idx="780">-0.00041899655195698699</cx:pt>
          <cx:pt idx="781">0.000187231241857808</cx:pt>
          <cx:pt idx="782">-0.00065668403662333397</cx:pt>
          <cx:pt idx="783">-0.000253010786666246</cx:pt>
        </cx:lvl>
      </cx:numDim>
    </cx:data>
    <cx:data id="20">
      <cx:numDim type="val">
        <cx:f>'001_WA_F - 副本'!$U$1:$U$784</cx:f>
        <cx:lvl ptCount="784" formatCode="0.00E+00">
          <cx:pt idx="0">2.68888574291595e-05</cx:pt>
          <cx:pt idx="1">-0.000249473078233584</cx:pt>
          <cx:pt idx="2">0.000233011598305721</cx:pt>
          <cx:pt idx="3">0.00021498868742376499</cx:pt>
          <cx:pt idx="4">-0.00024503623258161002</cx:pt>
          <cx:pt idx="5">-0.00030878350116128199</cx:pt>
          <cx:pt idx="6">-9.0290360392687906e-05</cx:pt>
          <cx:pt idx="7">-0.00023034909406393801</cx:pt>
          <cx:pt idx="8">0.00060529398470118595</cx:pt>
          <cx:pt idx="9">0.000119461010166699</cx:pt>
          <cx:pt idx="10">-0.00077800741522578599</cx:pt>
          <cx:pt idx="11">0.00070124917357553896</cx:pt>
          <cx:pt idx="12">0.00034416747506974102</cx:pt>
          <cx:pt idx="13">0.00048555058985716898</cx:pt>
          <cx:pt idx="14">-6.2352510149295395e-05</cx:pt>
          <cx:pt idx="15">0.00032331103129093101</cx:pt>
          <cx:pt idx="16">-0.000722244911919156</cx:pt>
          <cx:pt idx="17">-0.00083619006606430095</cx:pt>
          <cx:pt idx="18">-0.000557237601632506</cx:pt>
          <cx:pt idx="19">-0.000956176160052464</cx:pt>
          <cx:pt idx="20">6.1363691734388006e-05</cx:pt>
          <cx:pt idx="21">0.00074185496089819198</cx:pt>
          <cx:pt idx="22">0.00058210938158409595</cx:pt>
          <cx:pt idx="23">-0.00034443473709991498</cx:pt>
          <cx:pt idx="24">-0.00049039468221523397</cx:pt>
          <cx:pt idx="25">0.00039646700197440801</cx:pt>
          <cx:pt idx="26">-0.00023939765941549001</cx:pt>
          <cx:pt idx="27">-0.00070149780290940003</cx:pt>
          <cx:pt idx="28">0.00027943339565491702</cx:pt>
          <cx:pt idx="29">-0.00018374579657668601</cx:pt>
          <cx:pt idx="30">-0.00021491043006814699</cx:pt>
          <cx:pt idx="31">0.00020583948455204799</cx:pt>
          <cx:pt idx="32">0.00057009762446413295</cx:pt>
          <cx:pt idx="33">0.00052384752724091599</cx:pt>
          <cx:pt idx="34">-7.6649494261194395e-05</cx:pt>
          <cx:pt idx="35">0.000170390395911036</cx:pt>
          <cx:pt idx="36">0.000436741740764277</cx:pt>
          <cx:pt idx="37">0.00019306076357310199</cx:pt>
          <cx:pt idx="38">0.00024952842688221301</cx:pt>
          <cx:pt idx="39">-0.00042105647530860303</cx:pt>
          <cx:pt idx="40">0.00055559445600266702</cx:pt>
          <cx:pt idx="41">0.00047153263087555398</cx:pt>
          <cx:pt idx="42">-0.0012429919391223</cx:pt>
          <cx:pt idx="43">-0.00014562466218545701</cx:pt>
          <cx:pt idx="44">5.6204648391411301e-05</cx:pt>
          <cx:pt idx="45">-2.8969639737143698e-05</cx:pt>
          <cx:pt idx="46">0.00069369385763907803</cx:pt>
          <cx:pt idx="47">-0.00018928809054759101</cx:pt>
          <cx:pt idx="48">-0.00046639454070286602</cx:pt>
          <cx:pt idx="49">0.00040662658344354298</cx:pt>
          <cx:pt idx="50">-4.48930334707054e-05</cx:pt>
          <cx:pt idx="51">-0.00025698973972921598</cx:pt>
          <cx:pt idx="52">-0.00017604292519048201</cx:pt>
          <cx:pt idx="53">0.00054968194473833498</cx:pt>
          <cx:pt idx="54">0.00047503572792794802</cx:pt>
          <cx:pt idx="55">-0.00085699969312308995</cx:pt>
          <cx:pt idx="56">-0.00025884037352711601</cx:pt>
          <cx:pt idx="57">-0.00056592825220149704</cx:pt>
          <cx:pt idx="58">-0.000147735108491682</cx:pt>
          <cx:pt idx="59">-0.00068661221792282396</cx:pt>
          <cx:pt idx="60">-0.00046217163361127498</cx:pt>
          <cx:pt idx="61">-0.00068315005424463005</cx:pt>
          <cx:pt idx="62">0.00064021909878486801</cx:pt>
          <cx:pt idx="63">0.00063451226883224797</cx:pt>
          <cx:pt idx="64">0.0016495582157326301</cx:pt>
          <cx:pt idx="65">-0.0021839608019538501</cx:pt>
          <cx:pt idx="66">-0.00032349719355043101</cx:pt>
          <cx:pt idx="67">-0.0041090049738711698</cx:pt>
          <cx:pt idx="68">-0.0055425136761986203</cx:pt>
          <cx:pt idx="69">-0.0078992421342644892</cx:pt>
          <cx:pt idx="70">-0.0200274228725227</cx:pt>
          <cx:pt idx="71">-0.015113322106901</cx:pt>
          <cx:pt idx="72">-0.012700151523818801</cx:pt>
          <cx:pt idx="73">-0.0162244064321212</cx:pt>
          <cx:pt idx="74">-0.0013320851806543699</cx:pt>
          <cx:pt idx="75">0.0028522174224187898</cx:pt>
          <cx:pt idx="76">0.00233429613774736</cx:pt>
          <cx:pt idx="77">0.0019118706958712701</cx:pt>
          <cx:pt idx="78">0.00035208824860923299</cx:pt>
          <cx:pt idx="79">0.000460313217357223</cx:pt>
          <cx:pt idx="80">-4.9324427624562101e-05</cx:pt>
          <cx:pt idx="81">0.00028882103773350602</cx:pt>
          <cx:pt idx="82">-0.00043468739029619901</cx:pt>
          <cx:pt idx="83">0.00036582113652858998</cx:pt>
          <cx:pt idx="84">0.00032752608838851799</cx:pt>
          <cx:pt idx="85">-0.00037945668120488099</cx:pt>
          <cx:pt idx="86">-0.00030138449527741801</cx:pt>
          <cx:pt idx="87">0.00041336687596815698</cx:pt>
          <cx:pt idx="88">0.00028428637908929199</cx:pt>
          <cx:pt idx="89">-0.00137362341996274</cx:pt>
          <cx:pt idx="90">0.00015425272566982101</cx:pt>
          <cx:pt idx="91">0.00059546563842633002</cx:pt>
          <cx:pt idx="92">-0.00095380853955784502</cx:pt>
          <cx:pt idx="93">-0.0076636855019002704</cx:pt>
          <cx:pt idx="94">0.017974132942745701</cx:pt>
          <cx:pt idx="95">0.0248671232470913</cx:pt>
          <cx:pt idx="96">0.040469026113093602</cx:pt>
          <cx:pt idx="97">0.073705591096740006</cx:pt>
          <cx:pt idx="98">0.053252209707595297</cx:pt>
          <cx:pt idx="99">0.033424474558874803</cx:pt>
          <cx:pt idx="100">0.011979411792861199</cx:pt>
          <cx:pt idx="101">0.0068598187739330298</cx:pt>
          <cx:pt idx="102">0.020901514374051099</cx:pt>
          <cx:pt idx="103">0.0076336242643189403</cx:pt>
          <cx:pt idx="104">-0.0036731940484626699</cx:pt>
          <cx:pt idx="105">-0.010011250558514999</cx:pt>
          <cx:pt idx="106">-0.012193011038013001</cx:pt>
          <cx:pt idx="107">-0.0069529049546563299</cx:pt>
          <cx:pt idx="108">-0.0028290685589377001</cx:pt>
          <cx:pt idx="109">-0.00054858249358559496</cx:pt>
          <cx:pt idx="110">-0.00011951330805841599</cx:pt>
          <cx:pt idx="111">-0.000450914216023211</cx:pt>
          <cx:pt idx="112">-3.6941699489787301e-07</cx:pt>
          <cx:pt idx="113">-0.00056490200100957203</cx:pt>
          <cx:pt idx="114">-0.00013453053641524401</cx:pt>
          <cx:pt idx="115">-5.9992286875051903e-05</cx:pt>
          <cx:pt idx="116">-0.0016372635482671</cx:pt>
          <cx:pt idx="117">-0.010861266423383999</cx:pt>
          <cx:pt idx="118">-0.018412811273951502</cx:pt>
          <cx:pt idx="119">0.0035058066588608198</cx:pt>
          <cx:pt idx="120">0.017543256636478301</cx:pt>
          <cx:pt idx="121">0.0566299576221495</cx:pt>
          <cx:pt idx="122">0.043835514009617597</cx:pt>
          <cx:pt idx="123">0.097820566629263306</cx:pt>
          <cx:pt idx="124">0.064181042584336601</cx:pt>
          <cx:pt idx="125">0.024633671019549701</cx:pt>
          <cx:pt idx="126">-0.0130677144317003</cx:pt>
          <cx:pt idx="127">0.025381346825709299</cx:pt>
          <cx:pt idx="128">0.041262760306052103</cx:pt>
          <cx:pt idx="129">0.053822371326050999</cx:pt>
          <cx:pt idx="130">0.058306882860535897</cx:pt>
          <cx:pt idx="131">-0.0029780701763985999</cx:pt>
          <cx:pt idx="132">-0.012289127252384</cx:pt>
          <cx:pt idx="133">-0.0060530018842584899</cx:pt>
          <cx:pt idx="134">0.011969457936571001</cx:pt>
          <cx:pt idx="135">0.0047311845769982602</cx:pt>
          <cx:pt idx="136">0.0065273900372848498</cx:pt>
          <cx:pt idx="137">0.00284932483018743</cx:pt>
          <cx:pt idx="138">-1.2245711090567501e-05</cx:pt>
          <cx:pt idx="139">-0.00018488935004719499</cx:pt>
          <cx:pt idx="140">0.00061728846909547103</cx:pt>
          <cx:pt idx="141">0.00079898650282251996</cx:pt>
          <cx:pt idx="142">-0.000381031440842651</cx:pt>
          <cx:pt idx="143">-0.00330984283892196</cx:pt>
          <cx:pt idx="144">-0.0150510460668967</cx:pt>
          <cx:pt idx="145">-0.0118758975183834</cx:pt>
          <cx:pt idx="146">-0.0125905951538961</cx:pt>
          <cx:pt idx="147">0.0229603464927878</cx:pt>
          <cx:pt idx="148">0.046639039199839201</cx:pt>
          <cx:pt idx="149">0.047650127686936203</cx:pt>
          <cx:pt idx="150">0.0520409678148753</cx:pt>
          <cx:pt idx="151">0.039889164518301497</cx:pt>
          <cx:pt idx="152">0.032749526935528503</cx:pt>
          <cx:pt idx="153">-0.015941508601836001</cx:pt>
          <cx:pt idx="154">-0.065221871520896299</cx:pt>
          <cx:pt idx="155">-0.045944900453020902</cx:pt>
          <cx:pt idx="156">-0.0063768825854011602</cx:pt>
          <cx:pt idx="157">-0.0066404320288043798</cx:pt>
          <cx:pt idx="158">0.0566890549632856</cx:pt>
          <cx:pt idx="159">0.0078247882971148493</cx:pt>
          <cx:pt idx="160">0.020383597495601799</cx:pt>
          <cx:pt idx="161">0.030318015100211398</cx:pt>
          <cx:pt idx="162">0.033945376480234803</cx:pt>
          <cx:pt idx="163">0.028599383309862701</cx:pt>
          <cx:pt idx="164">0.0095058211539629199</cx:pt>
          <cx:pt idx="165">0.0035828156049226702</cx:pt>
          <cx:pt idx="166">0.00083689187890955904</cx:pt>
          <cx:pt idx="167">0.000743387937896456</cx:pt>
          <cx:pt idx="168">0.00042408868479407998</cx:pt>
          <cx:pt idx="169">-0.00027111851445335501</cx:pt>
          <cx:pt idx="170">0.001369088673984</cx:pt>
          <cx:pt idx="171">-0.0095756623029356596</cx:pt>
          <cx:pt idx="172">-0.029964574700113</cx:pt>
          <cx:pt idx="173">0.00165438131252573</cx:pt>
          <cx:pt idx="174">-0.0019586555549315002</cx:pt>
          <cx:pt idx="175">0.032915649836570103</cx:pt>
          <cx:pt idx="176">0.012232230522929601</cx:pt>
          <cx:pt idx="177">-0.065325876697969298</cx:pt>
          <cx:pt idx="178">0.099513331796898294</cx:pt>
          <cx:pt idx="179">0.081854020245851603</cx:pt>
          <cx:pt idx="180">-0.056972664995127098</cx:pt>
          <cx:pt idx="181">-0.103248303195366</cx:pt>
          <cx:pt idx="182">-0.0054565793378763697</cx:pt>
          <cx:pt idx="183">0.0419020643122993</cx:pt>
          <cx:pt idx="184">0.038514937070378397</cx:pt>
          <cx:pt idx="185">-0.0061077514947668297</cx:pt>
          <cx:pt idx="186">0.049499103268757498</cx:pt>
          <cx:pt idx="187">-0.027487898205876701</cx:pt>
          <cx:pt idx="188">-0.0291047277039602</cx:pt>
          <cx:pt idx="189">0.057871750921194197</cx:pt>
          <cx:pt idx="190">0.039081628323359298</cx:pt>
          <cx:pt idx="191">0.014550827958642799</cx:pt>
          <cx:pt idx="192">0.0146679262858589</cx:pt>
          <cx:pt idx="193">0.00371640581695143</cx:pt>
          <cx:pt idx="194">-5.4430048058665397e-05</cx:pt>
          <cx:pt idx="195">-0.000171192632993452</cx:pt>
          <cx:pt idx="196">-0.00037453545778714701</cx:pt>
          <cx:pt idx="197">0.00084536128303095695</cx:pt>
          <cx:pt idx="198">-0.00055307848168869504</cx:pt>
          <cx:pt idx="199">-0.022796770475662101</cx:pt>
          <cx:pt idx="200">-0.049051476611220002</cx:pt>
          <cx:pt idx="201">-0.00016638254346120401</cx:pt>
          <cx:pt idx="202">-0.016178953992336799</cx:pt>
          <cx:pt idx="203">0.033936031657909198</cx:pt>
          <cx:pt idx="204">-0.041972328392081898</cx:pt>
          <cx:pt idx="205">0.037241214551733098</cx:pt>
          <cx:pt idx="206">0.219556207339551</cx:pt>
          <cx:pt idx="207">0.24319312177833</cx:pt>
          <cx:pt idx="208">0.029962529865013299</cx:pt>
          <cx:pt idx="209">-0.041510705313560298</cx:pt>
          <cx:pt idx="210">0.068362464354415994</cx:pt>
          <cx:pt idx="211">0.032333672850346301</cx:pt>
          <cx:pt idx="212">0.094090206036136895</cx:pt>
          <cx:pt idx="213">0.059089344366703697</cx:pt>
          <cx:pt idx="214">-0.00101023692845013</cx:pt>
          <cx:pt idx="215">0.040398095841661798</cx:pt>
          <cx:pt idx="216">0.0032097180814780798</cx:pt>
          <cx:pt idx="217">-0.024256830544070199</cx:pt>
          <cx:pt idx="218">-0.0095261034069445503</cx:pt>
          <cx:pt idx="219">0.017663350303566899</cx:pt>
          <cx:pt idx="220">0.0309623392007033</cx:pt>
          <cx:pt idx="221">0.0064251251611313698</cx:pt>
          <cx:pt idx="222">0.00018587767444578401</cx:pt>
          <cx:pt idx="223">-0.00017434336906939701</cx:pt>
          <cx:pt idx="224">0.00013352596541623001</cx:pt>
          <cx:pt idx="225">0.00034203112741089202</cx:pt>
          <cx:pt idx="226">0.0024200511031135601</cx:pt>
          <cx:pt idx="227">-0.013992603550468099</cx:pt>
          <cx:pt idx="228">-0.048910193366514698</cx:pt>
          <cx:pt idx="229">-0.012057788491448</cx:pt>
          <cx:pt idx="230">-0.0566001498417915</cx:pt>
          <cx:pt idx="231">0.010935394495223001</cx:pt>
          <cx:pt idx="232">0.035014566100095901</cx:pt>
          <cx:pt idx="233">0.098154761775323507</cx:pt>
          <cx:pt idx="234">0.17459346644326701</cx:pt>
          <cx:pt idx="235">0.211916349818348</cx:pt>
          <cx:pt idx="236">0.057497866792708803</cx:pt>
          <cx:pt idx="237">-0.060471266946296003</cx:pt>
          <cx:pt idx="238">-0.0028315395069237999</cx:pt>
          <cx:pt idx="239">0.0503373610544115</cx:pt>
          <cx:pt idx="240">0.083113898642958303</cx:pt>
          <cx:pt idx="241">0.063649346105767196</cx:pt>
          <cx:pt idx="242">-0.015678402524952902</cx:pt>
          <cx:pt idx="243">-0.030259948135938599</cx:pt>
          <cx:pt idx="244">0.028264925749078299</cx:pt>
          <cx:pt idx="245">0.0054599301165171596</cx:pt>
          <cx:pt idx="246">-0.017320057288341399</cx:pt>
          <cx:pt idx="247">0.0050488005824450696</cx:pt>
          <cx:pt idx="248">0.043046489476458699</cx:pt>
          <cx:pt idx="249">0.015227146085932499</cx:pt>
          <cx:pt idx="250">0.0017320089945304399</cx:pt>
          <cx:pt idx="251">0.00027148712121346201</cx:pt>
          <cx:pt idx="252">0.00057204174175674795</cx:pt>
          <cx:pt idx="253">0.000193938721829931</cx:pt>
          <cx:pt idx="254">-0.00099027979003027205</cx:pt>
          <cx:pt idx="255">-0.0115665086986779</cx:pt>
          <cx:pt idx="256">-0.027772035613761899</cx:pt>
          <cx:pt idx="257">-0.031022312276269101</cx:pt>
          <cx:pt idx="258">-0.021552196086779898</cx:pt>
          <cx:pt idx="259">0.027579431121979501</cx:pt>
          <cx:pt idx="260">0.058404533929168098</cx:pt>
          <cx:pt idx="261">0.060168681516835999</cx:pt>
          <cx:pt idx="262">0.216060378757821</cx:pt>
          <cx:pt idx="263">0.242122006510508</cx:pt>
          <cx:pt idx="264">0.071133070014258004</cx:pt>
          <cx:pt idx="265">-0.0243085531396698</cx:pt>
          <cx:pt idx="266">-0.115010391736936</cx:pt>
          <cx:pt idx="267">-0.0505097326656214</cx:pt>
          <cx:pt idx="268">-0.084147999067979901</cx:pt>
          <cx:pt idx="269">-0.051243981315412399</cx:pt>
          <cx:pt idx="270">-0.027944953852069399</cx:pt>
          <cx:pt idx="271">-0.0461022435411437</cx:pt>
          <cx:pt idx="272">-0.071462409186221307</cx:pt>
          <cx:pt idx="273">-0.0065036143452629498</cx:pt>
          <cx:pt idx="274">-0.036186009670154298</cx:pt>
          <cx:pt idx="275">-0.0125792531478602</cx:pt>
          <cx:pt idx="276">0.041553949967297998</cx:pt>
          <cx:pt idx="277">0.024162894359757801</cx:pt>
          <cx:pt idx="278">0.0035652199437261</cx:pt>
          <cx:pt idx="279">0.00050539132607798699</cx:pt>
          <cx:pt idx="280">0.00040196168789902501</cx:pt>
          <cx:pt idx="281">-0.000345314880584684</cx:pt>
          <cx:pt idx="282">-0.00190148740043592</cx:pt>
          <cx:pt idx="283">-0.0057165928852991703</cx:pt>
          <cx:pt idx="284">-0.0058080090249459197</cx:pt>
          <cx:pt idx="285">-0.0081216289603440999</cx:pt>
          <cx:pt idx="286">0.054866217499790898</cx:pt>
          <cx:pt idx="287">-0.0075906375532893604</cx:pt>
          <cx:pt idx="288">0.10698747263441501</cx:pt>
          <cx:pt idx="289">0.18473116072000001</cx:pt>
          <cx:pt idx="290">0.21545913388555199</cx:pt>
          <cx:pt idx="291">0.15262712179398299</cx:pt>
          <cx:pt idx="292">0.0078497567954610905</cx:pt>
          <cx:pt idx="293">-0.13724933001767101</cx:pt>
          <cx:pt idx="294">-0.21335975379280001</cx:pt>
          <cx:pt idx="295">-0.14720838902876299</cx:pt>
          <cx:pt idx="296">-0.072687523251945496</cx:pt>
          <cx:pt idx="297">-0.048460864480852801</cx:pt>
          <cx:pt idx="298">-0.0051797887239333901</cx:pt>
          <cx:pt idx="299">-0.076670150590425298</cx:pt>
          <cx:pt idx="300">-0.071871827590033799</cx:pt>
          <cx:pt idx="301">-0.0047398665373144201</cx:pt>
          <cx:pt idx="302">-0.017120430496143899</cx:pt>
          <cx:pt idx="303">-0.035019930122526403</cx:pt>
          <cx:pt idx="304">0.023190658333721099</cx:pt>
          <cx:pt idx="305">0.0060517714996949998</cx:pt>
          <cx:pt idx="306">0.0030317835282560098</cx:pt>
          <cx:pt idx="307">0.00139237098937528</cx:pt>
          <cx:pt idx="308">-7.9900346621283194e-05</cx:pt>
          <cx:pt idx="309">0.00074155195933929498</cx:pt>
          <cx:pt idx="310">-0.0028521566618102999</cx:pt>
          <cx:pt idx="311">-0.013758103323675301</cx:pt>
          <cx:pt idx="312">-0.012883779595345</cx:pt>
          <cx:pt idx="313">0.015502799915461401</cx:pt>
          <cx:pt idx="314">0.12592399599666201</cx:pt>
          <cx:pt idx="315">0.016373468793382799</cx:pt>
          <cx:pt idx="316">0.050238183701069097</cx:pt>
          <cx:pt idx="317">0.077991369473600497</cx:pt>
          <cx:pt idx="318">0.155630709346749</cx:pt>
          <cx:pt idx="319">0.0025865800702362602</cx:pt>
          <cx:pt idx="320">-0.153224792560022</cx:pt>
          <cx:pt idx="321">-0.233140460912275</cx:pt>
          <cx:pt idx="322">-0.19567881443461899</cx:pt>
          <cx:pt idx="323">-0.10159587738852199</cx:pt>
          <cx:pt idx="324">-0.0218284749099532</cx:pt>
          <cx:pt idx="325">-0.018882262868779101</cx:pt>
          <cx:pt idx="326">0.0054766155088880096</cx:pt>
          <cx:pt idx="327">-0.114295238522358</cx:pt>
          <cx:pt idx="328">-0.10651051101445599</cx:pt>
          <cx:pt idx="329">-0.053445960785675803</cx:pt>
          <cx:pt idx="330">-0.035160885612174397</cx:pt>
          <cx:pt idx="331">0.0082160684936886802</cx:pt>
          <cx:pt idx="332">0.046392512385449801</cx:pt>
          <cx:pt idx="333">-0.0025175761677965901</cx:pt>
          <cx:pt idx="334">0.0011087657361825399</cx:pt>
          <cx:pt idx="335">0.00129803692978745</cx:pt>
          <cx:pt idx="336">0.000237175700519981</cx:pt>
          <cx:pt idx="337">-5.9004265883602203e-05</cx:pt>
          <cx:pt idx="338">-0.0025543538571232301</cx:pt>
          <cx:pt idx="339">-0.0128198811395505</cx:pt>
          <cx:pt idx="340">0.0136767626083892</cx:pt>
          <cx:pt idx="341">0.0095330601733562299</cx:pt>
          <cx:pt idx="342">0.15774152525532401</cx:pt>
          <cx:pt idx="343">0.111635064037204</cx:pt>
          <cx:pt idx="344">0.12832054308646501</cx:pt>
          <cx:pt idx="345">0.083925999662184406</cx:pt>
          <cx:pt idx="346">0.078276400847583194</cx:pt>
          <cx:pt idx="347">-0.064739064053158504</cx:pt>
          <cx:pt idx="348">-0.196143684033424</cx:pt>
          <cx:pt idx="349">-0.18947734500650101</cx:pt>
          <cx:pt idx="350">-0.14818339603665401</cx:pt>
          <cx:pt idx="351">-0.13140897410588401</cx:pt>
          <cx:pt idx="352">-0.086853111095474098</cx:pt>
          <cx:pt idx="353">-0.069557624769840204</cx:pt>
          <cx:pt idx="354">-0.051597307135823202</cx:pt>
          <cx:pt idx="355">-0.051999826813633597</cx:pt>
          <cx:pt idx="356">0.0062070245549584596</cx:pt>
          <cx:pt idx="357">-0.024907919291585499</cx:pt>
          <cx:pt idx="358">-0.031464473891054098</cx:pt>
          <cx:pt idx="359">0.047063438004543101</cx:pt>
          <cx:pt idx="360">0.029466225354584399</cx:pt>
          <cx:pt idx="361">-0.013131897246677999</cx:pt>
          <cx:pt idx="362">0.00013796142623208701</cx:pt>
          <cx:pt idx="363">0.000295299098617295</cx:pt>
          <cx:pt idx="364">0.00030567321270853098</cx:pt>
          <cx:pt idx="365">0.00056768329715149897</cx:pt>
          <cx:pt idx="366">-0.000597813574582046</cx:pt>
          <cx:pt idx="367">0.0010391260280309901</cx:pt>
          <cx:pt idx="368">0.039833743516241797</cx:pt>
          <cx:pt idx="369">0.044771950918240197</cx:pt>
          <cx:pt idx="370">0.071710612427499404</cx:pt>
          <cx:pt idx="371">0.0769870953672743</cx:pt>
          <cx:pt idx="372">0.051464631199660903</cx:pt>
          <cx:pt idx="373">0.070859667593301395</cx:pt>
          <cx:pt idx="374">0.036194966262332498</cx:pt>
          <cx:pt idx="375">-0.172148600697519</cx:pt>
          <cx:pt idx="376">-0.136142725889805</cx:pt>
          <cx:pt idx="377">-0.069734840427283395</cx:pt>
          <cx:pt idx="378">-0.075924325206868301</cx:pt>
          <cx:pt idx="379">-0.163954788843651</cx:pt>
          <cx:pt idx="380">-0.214969430705618</cx:pt>
          <cx:pt idx="381">-0.128110785163107</cx:pt>
          <cx:pt idx="382">-0.106674070560056</cx:pt>
          <cx:pt idx="383">-0.10104346238251299</cx:pt>
          <cx:pt idx="384">-0.093442560808531</cx:pt>
          <cx:pt idx="385">-0.0145236734530476</cx:pt>
          <cx:pt idx="386">0.0041771516059128499</cx:pt>
          <cx:pt idx="387">0.042820915116066803</cx:pt>
          <cx:pt idx="388">0.049134413090545302</cx:pt>
          <cx:pt idx="389">-0.0016835613711140901</cx:pt>
          <cx:pt idx="390">-0.00014253449090721301</cx:pt>
          <cx:pt idx="391">-0.00030051503039242599</cx:pt>
          <cx:pt idx="392">-0.00046848160998541702</cx:pt>
          <cx:pt idx="393">0.00253089010022373</cx:pt>
          <cx:pt idx="394">0.0032466350395493801</cx:pt>
          <cx:pt idx="395">-7.5891492898348e-05</cx:pt>
          <cx:pt idx="396">0.025736370765143401</cx:pt>
          <cx:pt idx="397">0.058037933997316597</cx:pt>
          <cx:pt idx="398">0.0209849962289364</cx:pt>
          <cx:pt idx="399">0.042061361007270502</cx:pt>
          <cx:pt idx="400">0.022577578916196699</cx:pt>
          <cx:pt idx="401">0.000194523611830567</cx:pt>
          <cx:pt idx="402">0.00359258946629852</cx:pt>
          <cx:pt idx="403">-0.14021766115515599</cx:pt>
          <cx:pt idx="404">-0.13192541973385999</cx:pt>
          <cx:pt idx="405">-0.0061074988534712896</cx:pt>
          <cx:pt idx="406">0.041986589566050801</cx:pt>
          <cx:pt idx="407">-0.036962589321009397</cx:pt>
          <cx:pt idx="408">-0.074394461977888293</cx:pt>
          <cx:pt idx="409">-0.103042889231936</cx:pt>
          <cx:pt idx="410">-0.082139235118574905</cx:pt>
          <cx:pt idx="411">-0.122912455928846</cx:pt>
          <cx:pt idx="412">-0.082568267895377703</cx:pt>
          <cx:pt idx="413">-0.034761610503413802</cx:pt>
          <cx:pt idx="414">-0.0157235671187178</cx:pt>
          <cx:pt idx="415">0.094363282581238897</cx:pt>
          <cx:pt idx="416">0.057362321188280399</cx:pt>
          <cx:pt idx="417">-0.013008711146333399</cx:pt>
          <cx:pt idx="418">-0.00337877856067113</cx:pt>
          <cx:pt idx="419">-0.000158730448222728</cx:pt>
          <cx:pt idx="420">-0.00052614702155696599</cx:pt>
          <cx:pt idx="421">0.0035791234161849901</cx:pt>
          <cx:pt idx="422">0.0030373432665389802</cx:pt>
          <cx:pt idx="423">0.00152717885651463</cx:pt>
          <cx:pt idx="424">-0.00194109782744973</cx:pt>
          <cx:pt idx="425">0.043753654407939699</cx:pt>
          <cx:pt idx="426">-0.0014404804713797901</cx:pt>
          <cx:pt idx="427">0.0258205913323982</cx:pt>
          <cx:pt idx="428">-0.0226502345238313</cx:pt>
          <cx:pt idx="429">-0.0236722289274016</cx:pt>
          <cx:pt idx="430">-0.031445698354664001</cx:pt>
          <cx:pt idx="431">-0.16667410788572001</cx:pt>
          <cx:pt idx="432">-0.15520277251138501</cx:pt>
          <cx:pt idx="433">-0.030720906614529399</cx:pt>
          <cx:pt idx="434">-0.101105640661417</cx:pt>
          <cx:pt idx="435">-0.112696319478103</cx:pt>
          <cx:pt idx="436">-0.100775346404959</cx:pt>
          <cx:pt idx="437">-0.12798545445574899</cx:pt>
          <cx:pt idx="438">-0.0709517198742836</cx:pt>
          <cx:pt idx="439">-0.12935748175841499</cx:pt>
          <cx:pt idx="440">-0.0849442364249091</cx:pt>
          <cx:pt idx="441">0.0048980653762858298</cx:pt>
          <cx:pt idx="442">-0.046016441889222999</cx:pt>
          <cx:pt idx="443">0.082869835450181895</cx:pt>
          <cx:pt idx="444">0.036532245092372802</cx:pt>
          <cx:pt idx="445">-0.028623871838348199</cx:pt>
          <cx:pt idx="446">-0.0047581421909203498</cx:pt>
          <cx:pt idx="447">0.00038567694274219198</cx:pt>
          <cx:pt idx="448">-0.00033642211873265003</cx:pt>
          <cx:pt idx="449">0.00161606183405912</cx:pt>
          <cx:pt idx="450">0.0042468292099027598</cx:pt>
          <cx:pt idx="451">0.0054361107224606001</cx:pt>
          <cx:pt idx="452">-0.0175721605810574</cx:pt>
          <cx:pt idx="453">0.033134367010106802</cx:pt>
          <cx:pt idx="454">-0.049058764969344901</cx:pt>
          <cx:pt idx="455">-0.0046921924088592602</cx:pt>
          <cx:pt idx="456">0.0049687962432055401</cx:pt>
          <cx:pt idx="457">-0.027425145316710201</cx:pt>
          <cx:pt idx="458">-0.034016565383088997</cx:pt>
          <cx:pt idx="459">-0.15970403772008199</cx:pt>
          <cx:pt idx="460">-0.18013744088022501</cx:pt>
          <cx:pt idx="461">-0.098473578205740306</cx:pt>
          <cx:pt idx="462">-0.107372359156366</cx:pt>
          <cx:pt idx="463">-0.15010418862119401</cx:pt>
          <cx:pt idx="464">-0.18372050948294699</cx:pt>
          <cx:pt idx="465">-0.14840771817293899</cx:pt>
          <cx:pt idx="466">-0.20735518482947099</cx:pt>
          <cx:pt idx="467">-0.15026339013866299</cx:pt>
          <cx:pt idx="468">-0.036178528003150197</cx:pt>
          <cx:pt idx="469">-0.0073084030287564302</cx:pt>
          <cx:pt idx="470">0.0116381225251643</cx:pt>
          <cx:pt idx="471">0.061272755440793497</cx:pt>
          <cx:pt idx="472">0.048160757238960399</cx:pt>
          <cx:pt idx="473">-0.023511018220094899</cx:pt>
          <cx:pt idx="474">-0.0024721924093943802</cx:pt>
          <cx:pt idx="475">0.00133981607403357</cx:pt>
          <cx:pt idx="476">0.000103917614950081</cx:pt>
          <cx:pt idx="477">0.00066214544495776502</cx:pt>
          <cx:pt idx="478">0.0037236857715062101</cx:pt>
          <cx:pt idx="479">0.0094098466630661501</cx:pt>
          <cx:pt idx="480">-0.012886736030720001</cx:pt>
          <cx:pt idx="481">-0.0022708146551843598</cx:pt>
          <cx:pt idx="482">-0.041530384809682901</cx:pt>
          <cx:pt idx="483">-0.018096760741335399</cx:pt>
          <cx:pt idx="484">-0.060974719975586497</cx:pt>
          <cx:pt idx="485">-0.081301705420216905</cx:pt>
          <cx:pt idx="486">0.0028872323620619598</cx:pt>
          <cx:pt idx="487">-0.073052467668551502</cx:pt>
          <cx:pt idx="488">-0.0596391792515856</cx:pt>
          <cx:pt idx="489">-0.132523609743046</cx:pt>
          <cx:pt idx="490">-0.10478772686191901</cx:pt>
          <cx:pt idx="491">-0.17204755498193799</cx:pt>
          <cx:pt idx="492">-0.24445317671355399</cx:pt>
          <cx:pt idx="493">-0.20999616394994999</cx:pt>
          <cx:pt idx="494">-0.18950800134071899</cx:pt>
          <cx:pt idx="495">-0.050097981116002402</cx:pt>
          <cx:pt idx="496">0.0180186238499595</cx:pt>
          <cx:pt idx="497">-0.031743171554069999</cx:pt>
          <cx:pt idx="498">0.046040777835591899</cx:pt>
          <cx:pt idx="499">0.068897751467785498</cx:pt>
          <cx:pt idx="500">0.0571448346061652</cx:pt>
          <cx:pt idx="501">-0.010026617031794499</cx:pt>
          <cx:pt idx="502">-0.0056039250154842199</cx:pt>
          <cx:pt idx="503">-0.00078250944909253098</cx:pt>
          <cx:pt idx="504">-0.00066109535886113005</cx:pt>
          <cx:pt idx="505">-0.00018158240008697699</cx:pt>
          <cx:pt idx="506">0.0020762516025950601</cx:pt>
          <cx:pt idx="507">0.0079169348306283496</cx:pt>
          <cx:pt idx="508">-0.019073749832702901</cx:pt>
          <cx:pt idx="509">-0.052424349158350703</cx:pt>
          <cx:pt idx="510">-0.079142825492724694</cx:pt>
          <cx:pt idx="511">-0.088256477294055904</cx:pt>
          <cx:pt idx="512">-0.066941218863617299</cx:pt>
          <cx:pt idx="513">-0.067578435198905801</cx:pt>
          <cx:pt idx="514">-0.0251844846395032</cx:pt>
          <cx:pt idx="515">-0.0430113321786951</cx:pt>
          <cx:pt idx="516">-0.0668726775577307</cx:pt>
          <cx:pt idx="517">-0.161089656387986</cx:pt>
          <cx:pt idx="518">-0.21253092304357801</cx:pt>
          <cx:pt idx="519">-0.214204677244902</cx:pt>
          <cx:pt idx="520">-0.15277762940404799</cx:pt>
          <cx:pt idx="521">-0.12560518667502099</cx:pt>
          <cx:pt idx="522">-0.047226109273583901</cx:pt>
          <cx:pt idx="523">0.072977420475853497</cx:pt>
          <cx:pt idx="524">0.083836695314214393</cx:pt>
          <cx:pt idx="525">0.070430036863772805</cx:pt>
          <cx:pt idx="526">0.097959143494535703</cx:pt>
          <cx:pt idx="527">0.075538243633932606</cx:pt>
          <cx:pt idx="528">0.045594788345779</cx:pt>
          <cx:pt idx="529">-0.00070917465490943595</cx:pt>
          <cx:pt idx="530">-0.0057884330014495904</cx:pt>
          <cx:pt idx="531">-0.0026927919106948801</cx:pt>
          <cx:pt idx="532">-0.00043063774061099402</cx:pt>
          <cx:pt idx="533">0.00048041945038205299</cx:pt>
          <cx:pt idx="534">0.00166208577632018</cx:pt>
          <cx:pt idx="535">0.0023416597030376401</cx:pt>
          <cx:pt idx="536">0.0137189450307589</cx:pt>
          <cx:pt idx="537">-0.036239846019603401</cx:pt>
          <cx:pt idx="538">-0.070589305038002495</cx:pt>
          <cx:pt idx="539">-0.053984765043645903</cx:pt>
          <cx:pt idx="540">-0.050171090337944098</cx:pt>
          <cx:pt idx="541">-0.055672427824870703</cx:pt>
          <cx:pt idx="542">-0.046720006933534799</cx:pt>
          <cx:pt idx="543">-0.022790403249290599</cx:pt>
          <cx:pt idx="544">-0.021425742866375799</cx:pt>
          <cx:pt idx="545">-0.22953144855285901</cx:pt>
          <cx:pt idx="546">-0.28681546395256002</cx:pt>
          <cx:pt idx="547">-0.23668722136791201</cx:pt>
          <cx:pt idx="548">-0.069345699286669296</cx:pt>
          <cx:pt idx="549">0.118072808380956</cx:pt>
          <cx:pt idx="550">0.091275085916777396</cx:pt>
          <cx:pt idx="551">0.110712231370949</cx:pt>
          <cx:pt idx="552">0.170165203229872</cx:pt>
          <cx:pt idx="553">0.079604246495741604</cx:pt>
          <cx:pt idx="554">0.075513619361333606</cx:pt>
          <cx:pt idx="555">0.032480470971063699</cx:pt>
          <cx:pt idx="556">0.052659290614313903</cx:pt>
          <cx:pt idx="557">0.019639833022565799</cx:pt>
          <cx:pt idx="558">-0.0013956368364989201</cx:pt>
          <cx:pt idx="559">1.77398231770018e-05</cx:pt>
          <cx:pt idx="560">0.00033946041147304003</cx:pt>
          <cx:pt idx="561">0.00083594362950041503</cx:pt>
          <cx:pt idx="562">0.00065166702313060299</cx:pt>
          <cx:pt idx="563">-0.0020999373079998102</cx:pt>
          <cx:pt idx="564">0.0020538582890462899</cx:pt>
          <cx:pt idx="565">-0.0052234597241187699</cx:pt>
          <cx:pt idx="566">-0.060218451313691697</cx:pt>
          <cx:pt idx="567">-0.056987248052228698</cx:pt>
          <cx:pt idx="568">0.0011412464095193499</cx:pt>
          <cx:pt idx="569">0.0195578365708306</cx:pt>
          <cx:pt idx="570">-0.0592061970716267</cx:pt>
          <cx:pt idx="571">-0.074532436550958897</cx:pt>
          <cx:pt idx="572">-0.039765483420451303</cx:pt>
          <cx:pt idx="573">-0.075652517855839499</cx:pt>
          <cx:pt idx="574">-0.160889593751497</cx:pt>
          <cx:pt idx="575">-0.038961343036636502</cx:pt>
          <cx:pt idx="576">0.139850235869837</cx:pt>
          <cx:pt idx="577">0.22594520391655701</cx:pt>
          <cx:pt idx="578">0.12155139764348701</cx:pt>
          <cx:pt idx="579">0.114446751314493</cx:pt>
          <cx:pt idx="580">0.071155617813792094</cx:pt>
          <cx:pt idx="581">0.044769493209110299</cx:pt>
          <cx:pt idx="582">0.042934992897270999</cx:pt>
          <cx:pt idx="583">0.038130380912085197</cx:pt>
          <cx:pt idx="584">0.037198037338861699</cx:pt>
          <cx:pt idx="585">0.039693059611624698</cx:pt>
          <cx:pt idx="586">0.000176071505781626</cx:pt>
          <cx:pt idx="587">-0.000489783334177471</cx:pt>
          <cx:pt idx="588">0.000235343625491214</cx:pt>
          <cx:pt idx="589">0.00056274632325281095</cx:pt>
          <cx:pt idx="590">0.0028005676449411698</cx:pt>
          <cx:pt idx="591">-0.00120616379324848</cx:pt>
          <cx:pt idx="592">0.014022462337315101</cx:pt>
          <cx:pt idx="593">-0.0089823685173342997</cx:pt>
          <cx:pt idx="594">-0.0123858077501741</cx:pt>
          <cx:pt idx="595">-0.040602369250114803</cx:pt>
          <cx:pt idx="596">0.019995843928212301</cx:pt>
          <cx:pt idx="597">0.0099596604404778803</cx:pt>
          <cx:pt idx="598">0.033402859084073699</cx:pt>
          <cx:pt idx="599">-0.025445732360358801</cx:pt>
          <cx:pt idx="600">-0.014419497881580401</cx:pt>
          <cx:pt idx="601">0.0382008014319326</cx:pt>
          <cx:pt idx="602">0.081275579295682104</cx:pt>
          <cx:pt idx="603">0.16319439043436099</cx:pt>
          <cx:pt idx="604">0.233820130905041</cx:pt>
          <cx:pt idx="605">0.082848892626225704</cx:pt>
          <cx:pt idx="606">0.080192536851749402</cx:pt>
          <cx:pt idx="607">0.053813317302622198</cx:pt>
          <cx:pt idx="608">0.065021610068844299</cx:pt>
          <cx:pt idx="609">0.080722143356079107</cx:pt>
          <cx:pt idx="610">0.054722159836903803</cx:pt>
          <cx:pt idx="611">0.038437991166118603</cx:pt>
          <cx:pt idx="612">0.053700075666761299</cx:pt>
          <cx:pt idx="613">0.054072592055288901</cx:pt>
          <cx:pt idx="614">0.00091735715710545998</cx:pt>
          <cx:pt idx="615">-0.00068197557415302496</cx:pt>
          <cx:pt idx="616">0.00046036354296711299</cx:pt>
          <cx:pt idx="617">4.3167201475241703e-06</cx:pt>
          <cx:pt idx="618">0.0012691013133008799</cx:pt>
          <cx:pt idx="619">-0.0050132310235293199</cx:pt>
          <cx:pt idx="620">-0.0121959907444195</cx:pt>
          <cx:pt idx="621">-0.016034806582048401</cx:pt>
          <cx:pt idx="622">-0.011424298283474001</cx:pt>
          <cx:pt idx="623">-0.037035136180757003</cx:pt>
          <cx:pt idx="624">0.016960045788923399</cx:pt>
          <cx:pt idx="625">0.015926845804678302</cx:pt>
          <cx:pt idx="626">-0.061347011868232597</cx:pt>
          <cx:pt idx="627">-0.065842748429164294</cx:pt>
          <cx:pt idx="628">-0.078014757941139906</cx:pt>
          <cx:pt idx="629">-0.0087771940638855395</cx:pt>
          <cx:pt idx="630">0.0405268669490867</cx:pt>
          <cx:pt idx="631">0.168488802587417</cx:pt>
          <cx:pt idx="632">0.20857663916595001</cx:pt>
          <cx:pt idx="633">0.132920278844811</cx:pt>
          <cx:pt idx="634">0.113256853296613</cx:pt>
          <cx:pt idx="635">0.080960908165882001</cx:pt>
          <cx:pt idx="636">0.041288779153981402</cx:pt>
          <cx:pt idx="637">0.047547076819130001</cx:pt>
          <cx:pt idx="638">0.048828238694321902</cx:pt>
          <cx:pt idx="639">0.054493126534527002</cx:pt>
          <cx:pt idx="640">0.025990407922655102</cx:pt>
          <cx:pt idx="641">0.041541058412855901</cx:pt>
          <cx:pt idx="642">0.0047259964621666102</cx:pt>
          <cx:pt idx="643">0.00057978005385731402</cx:pt>
          <cx:pt idx="644">-0.00057776168378844003</cx:pt>
          <cx:pt idx="645">0.000504779893942281</cx:pt>
          <cx:pt idx="646">0.0012492123137181599</cx:pt>
          <cx:pt idx="647">0.0032296651213966901</cx:pt>
          <cx:pt idx="648">-0.00646349985125201</cx:pt>
          <cx:pt idx="649">-0.0055376912822885397</cx:pt>
          <cx:pt idx="650">-0.000198573462869423</cx:pt>
          <cx:pt idx="651">-0.042974165627179102</cx:pt>
          <cx:pt idx="652">-0.036642089163996201</cx:pt>
          <cx:pt idx="653">-0.017657273165379499</cx:pt>
          <cx:pt idx="654">-0.013829857941784899</cx:pt>
          <cx:pt idx="655">0.00086522876455637796</cx:pt>
          <cx:pt idx="656">0.00160965015318358</cx:pt>
          <cx:pt idx="657">0.061877855289723102</cx:pt>
          <cx:pt idx="658">0.189375946208343</cx:pt>
          <cx:pt idx="659">0.15435954441065999</cx:pt>
          <cx:pt idx="660">0.083841130948451803</cx:pt>
          <cx:pt idx="661">0.098488960145710694</cx:pt>
          <cx:pt idx="662">0.0142829665012676</cx:pt>
          <cx:pt idx="663">0.060230352458347999</cx:pt>
          <cx:pt idx="664">0.015435288111998799</cx:pt>
          <cx:pt idx="665">0.0088551262894746401</cx:pt>
          <cx:pt idx="666">0.00627307564415983</cx:pt>
          <cx:pt idx="667">0.017320664073778001</cx:pt>
          <cx:pt idx="668">0.023436604002882899</cx:pt>
          <cx:pt idx="669">0.0232952940719982</cx:pt>
          <cx:pt idx="670">0.0032934290496251599</cx:pt>
          <cx:pt idx="671">0.00064867429264702696</cx:pt>
          <cx:pt idx="672">0.00061702320991926097</cx:pt>
          <cx:pt idx="673">-0.000148251987504346</cx:pt>
          <cx:pt idx="674">0.000213303949520063</cx:pt>
          <cx:pt idx="675">0.0022486814489988301</cx:pt>
          <cx:pt idx="676">-0.0062654900522232399</cx:pt>
          <cx:pt idx="677">-0.0080668393481838595</cx:pt>
          <cx:pt idx="678">-0.0048710711553854504</cx:pt>
          <cx:pt idx="679">0.0092588921189227704</cx:pt>
          <cx:pt idx="680">-0.024761561442683901</cx:pt>
          <cx:pt idx="681">-0.031408334287215997</cx:pt>
          <cx:pt idx="682">-0.0069476129942073099</cx:pt>
          <cx:pt idx="683">-0.020254521631334399</cx:pt>
          <cx:pt idx="684">0.044674634551191202</cx:pt>
          <cx:pt idx="685">0.089133295593587306</cx:pt>
          <cx:pt idx="686">0.093640351673308295</cx:pt>
          <cx:pt idx="687">0.14093990203002901</cx:pt>
          <cx:pt idx="688">0.090377900784565104</cx:pt>
          <cx:pt idx="689">0.12535599211454601</cx:pt>
          <cx:pt idx="690">0.081020624415761994</cx:pt>
          <cx:pt idx="691">0.050008044937296402</cx:pt>
          <cx:pt idx="692">0.051248191158283302</cx:pt>
          <cx:pt idx="693">0.049031276846557698</cx:pt>
          <cx:pt idx="694">0.0239422248974356</cx:pt>
          <cx:pt idx="695">-0.0053284173373079804</cx:pt>
          <cx:pt idx="696">-0.0031578383048374101</cx:pt>
          <cx:pt idx="697">-0.0025826360096939702</cx:pt>
          <cx:pt idx="698">-0.00027820156163695602</cx:pt>
          <cx:pt idx="699">8.1837973311109304e-05</cx:pt>
          <cx:pt idx="700">-0.00058918428556982796</cx:pt>
          <cx:pt idx="701">-0.000428677290967156</cx:pt>
          <cx:pt idx="702">-0.00034784348380105301</cx:pt>
          <cx:pt idx="703">0.00018850600466329399</cx:pt>
          <cx:pt idx="704">-0.00123949324388286</cx:pt>
          <cx:pt idx="705">-0.0103210139167724</cx:pt>
          <cx:pt idx="706">-0.0094532125534990893</cx:pt>
          <cx:pt idx="707">-0.0077455877984190296</cx:pt>
          <cx:pt idx="708">-0.00029896075873395698</cx:pt>
          <cx:pt idx="709">-0.025607773111223</cx:pt>
          <cx:pt idx="710">-0.0105564305481972</cx:pt>
          <cx:pt idx="711">0.068872131785302299</cx:pt>
          <cx:pt idx="712">0.110608266162234</cx:pt>
          <cx:pt idx="713">0.089036255836573097</cx:pt>
          <cx:pt idx="714">0.026829883148808902</cx:pt>
          <cx:pt idx="715">0.0074371710342925898</cx:pt>
          <cx:pt idx="716">0.043609555367002797</cx:pt>
          <cx:pt idx="717">0.052226666163426298</cx:pt>
          <cx:pt idx="718">0.029202963099373699</cx:pt>
          <cx:pt idx="719">0.055532398605508702</cx:pt>
          <cx:pt idx="720">0.034618552739179</cx:pt>
          <cx:pt idx="721">0.038847839191576999</cx:pt>
          <cx:pt idx="722">0.036579158844575799</cx:pt>
          <cx:pt idx="723">0.010997005487609899</cx:pt>
          <cx:pt idx="724">0.0063210759725648401</cx:pt>
          <cx:pt idx="725">-0.00091620349968159198</cx:pt>
          <cx:pt idx="726">0.00045746527123425001</cx:pt>
          <cx:pt idx="727">0.000109372499244284</cx:pt>
          <cx:pt idx="728">-1.48549367628831e-05</cx:pt>
          <cx:pt idx="729">-0.00059117718535065705</cx:pt>
          <cx:pt idx="730">-3.8708800589482603e-05</cx:pt>
          <cx:pt idx="731">0.00054401557582567503</cx:pt>
          <cx:pt idx="732">-0.00031733061385285001</cx:pt>
          <cx:pt idx="733">-3.5932532211629199e-05</cx:pt>
          <cx:pt idx="734">-0.0011326872834748201</cx:pt>
          <cx:pt idx="735">-0.0045656121308221302</cx:pt>
          <cx:pt idx="736">-0.011651246832341099</cx:pt>
          <cx:pt idx="737">-0.017147274842077499</cx:pt>
          <cx:pt idx="738">-0.0067483121584189197</cx:pt>
          <cx:pt idx="739">-0.0052813309683232296</cx:pt>
          <cx:pt idx="740">-0.0024866106596402198</cx:pt>
          <cx:pt idx="741">-0.00488699646875204</cx:pt>
          <cx:pt idx="742">0.0018237833994684399</cx:pt>
          <cx:pt idx="743">0.0278733950653961</cx:pt>
          <cx:pt idx="744">0.022322425272040401</cx:pt>
          <cx:pt idx="745">0.0015063728809960801</cx:pt>
          <cx:pt idx="746">0.011101523886045401</cx:pt>
          <cx:pt idx="747">0.042965824628259298</cx:pt>
          <cx:pt idx="748">0.0253932177926482</cx:pt>
          <cx:pt idx="749">0.015449522913582</cx:pt>
          <cx:pt idx="750">0.012813387049261099</cx:pt>
          <cx:pt idx="751">0.0010228452012476499</cx:pt>
          <cx:pt idx="752">-0.00076119542206261098</cx:pt>
          <cx:pt idx="753">0.00017992009055021801</cx:pt>
          <cx:pt idx="754">-0.00044967145739372301</cx:pt>
          <cx:pt idx="755">0.00016918241811741101</cx:pt>
          <cx:pt idx="756">0.000206647316454823</cx:pt>
          <cx:pt idx="757">0.00037425779706355298</cx:pt>
          <cx:pt idx="758">0.00017128345753018</cx:pt>
          <cx:pt idx="759">-2.7712876414936499e-05</cx:pt>
          <cx:pt idx="760">2.88774849338907e-05</cx:pt>
          <cx:pt idx="761">0.00059669630312475898</cx:pt>
          <cx:pt idx="762">0.000210083159056201</cx:pt>
          <cx:pt idx="763">-0.00012709387309782101</cx:pt>
          <cx:pt idx="764">-0.000138962162710655</cx:pt>
          <cx:pt idx="765">-0.00051778597195417696</cx:pt>
          <cx:pt idx="766">-0.00095605028564517305</cx:pt>
          <cx:pt idx="767">-0.00031544435634058102</cx:pt>
          <cx:pt idx="768">-0.0011589642243422301</cx:pt>
          <cx:pt idx="769">-0.0027943423310870302</cx:pt>
          <cx:pt idx="770">-0.0038426577749000601</cx:pt>
          <cx:pt idx="771">-0.00166646797483948</cx:pt>
          <cx:pt idx="772">-0.00028174895165953098</cx:pt>
          <cx:pt idx="773">0.00216101743902204</cx:pt>
          <cx:pt idx="774">-0.0021294739667577799</cx:pt>
          <cx:pt idx="775">-0.0012265111670672099</cx:pt>
          <cx:pt idx="776">0.00098221870892027403</cx:pt>
          <cx:pt idx="777">0.0059488380216521199</cx:pt>
          <cx:pt idx="778">0.0096000779361538995</cx:pt>
          <cx:pt idx="779">0.0011246130868940399</cx:pt>
          <cx:pt idx="780">-2.2134957191878001e-05</cx:pt>
          <cx:pt idx="781">0.00014498280962114301</cx:pt>
          <cx:pt idx="782">0.000162658895424716</cx:pt>
          <cx:pt idx="783">0.00060781769671880903</cx:pt>
        </cx:lvl>
      </cx:numDim>
    </cx:data>
    <cx:data id="21">
      <cx:numDim type="val">
        <cx:f>'001_WA_F - 副本'!$V$1:$V$784</cx:f>
        <cx:lvl ptCount="784" formatCode="G/通用格式">
          <cx:pt idx="0">0.00033616164224311603</cx:pt>
          <cx:pt idx="1">0.000429132552590264</cx:pt>
          <cx:pt idx="2">0.00033548479510595199</cx:pt>
          <cx:pt idx="3">-0.00051217293954501902</cx:pt>
          <cx:pt idx="4">0.000320115183288253</cx:pt>
          <cx:pt idx="5">0.00036129993160512397</cx:pt>
          <cx:pt idx="6">-0.00016832518679551499</cx:pt>
          <cx:pt idx="7">4.9203017914747197e-05</cx:pt>
          <cx:pt idx="8">-0.00058919084571774005</cx:pt>
          <cx:pt idx="9">-0.00062521304923656904</cx:pt>
          <cx:pt idx="10">-8.8695450856809301e-05</cx:pt>
          <cx:pt idx="11">0.00037149538527322002</cx:pt>
          <cx:pt idx="12">-0.00053410304925615196</cx:pt>
          <cx:pt idx="13">0.00028421765948009799</cx:pt>
          <cx:pt idx="14">-0.00079558385260366604</cx:pt>
          <cx:pt idx="15">0.00038355228051495502</cx:pt>
          <cx:pt idx="16">0.00031668458000921602</cx:pt>
          <cx:pt idx="17">-0.000182159091663399</cx:pt>
          <cx:pt idx="18">-0.00034583415081165401</cx:pt>
          <cx:pt idx="19">-0.00124392788682101</cx:pt>
          <cx:pt idx="20">-0.00022315173696782001</cx:pt>
          <cx:pt idx="21">0.00095691995521921902</cx:pt>
          <cx:pt idx="22">1.23717466925475e-05</cx:pt>
          <cx:pt idx="23">-0.00018407578905955</cx:pt>
          <cx:pt idx="24">-6.6201820165303401e-05</cx:pt>
          <cx:pt idx="25">0.00040630918595423599</cx:pt>
          <cx:pt idx="26">5.4939717242186498e-05</cx:pt>
          <cx:pt idx="27">0.000107111866092007</cx:pt>
          <cx:pt idx="28">-0.00077542027854634005</cx:pt>
          <cx:pt idx="29">-0.00094399205606345298</cx:pt>
          <cx:pt idx="30">0.00021603534028209899</cx:pt>
          <cx:pt idx="31">0.000336308981546554</cx:pt>
          <cx:pt idx="32">4.88743026883724e-05</cx:pt>
          <cx:pt idx="33">-2.4171134457937602e-05</cx:pt>
          <cx:pt idx="34">-0.00029269637375811002</cx:pt>
          <cx:pt idx="35">0.00026952898034184898</cx:pt>
          <cx:pt idx="36">0.0016233105639425201</cx:pt>
          <cx:pt idx="37">0.00056770502249650699</cx:pt>
          <cx:pt idx="38">-0.00040759404436970702</cx:pt>
          <cx:pt idx="39">-0.0019661345193949702</cx:pt>
          <cx:pt idx="40">1.3693080064015201e-05</cx:pt>
          <cx:pt idx="41">0.00110391724048115</cx:pt>
          <cx:pt idx="42">-0.0030531310283516901</cx:pt>
          <cx:pt idx="43">-0.0040724192428511297</cx:pt>
          <cx:pt idx="44">0.00017375443104835299</cx:pt>
          <cx:pt idx="45">0.00216655709985296</cx:pt>
          <cx:pt idx="46">0.0024335287570947202</cx:pt>
          <cx:pt idx="47">0.00045237316665096099</cx:pt>
          <cx:pt idx="48">-2.58086687504545e-05</cx:pt>
          <cx:pt idx="49">0.000185480709667847</cx:pt>
          <cx:pt idx="50">-0.00042075301874217502</cx:pt>
          <cx:pt idx="51">0.00040950691453060399</cx:pt>
          <cx:pt idx="52">-0.00043126076564768299</cx:pt>
          <cx:pt idx="53">-0.00018390674074687</cx:pt>
          <cx:pt idx="54">0.00032218732796747998</cx:pt>
          <cx:pt idx="55">0.00027184895245236198</cx:pt>
          <cx:pt idx="56">-0.00089628509407280502</cx:pt>
          <cx:pt idx="57">-0.000305706521828415</cx:pt>
          <cx:pt idx="58">-0.00093653903527562401</cx:pt>
          <cx:pt idx="59">-0.00062240504564440495</cx:pt>
          <cx:pt idx="60">0.00070227783106118001</cx:pt>
          <cx:pt idx="61">0.00072773608989161096</cx:pt>
          <cx:pt idx="62">0.00022707503690434799</cx:pt>
          <cx:pt idx="63">0.0010249207564800001</cx:pt>
          <cx:pt idx="64">0.0025325169092982902</cx:pt>
          <cx:pt idx="65">-3.4915323859409397e-05</cx:pt>
          <cx:pt idx="66">-0.0035424798507227</cx:pt>
          <cx:pt idx="67">-0.00571309118641868</cx:pt>
          <cx:pt idx="68">-0.0050038888014643998</cx:pt>
          <cx:pt idx="69">-0.0125210218112057</cx:pt>
          <cx:pt idx="70">-0.016734799645762102</cx:pt>
          <cx:pt idx="71">-0.0272420603686368</cx:pt>
          <cx:pt idx="72">-0.018347226167608598</cx:pt>
          <cx:pt idx="73">-0.0155291189916164</cx:pt>
          <cx:pt idx="74">0.0019073428171957399</cx:pt>
          <cx:pt idx="75">-0.0118090957409908</cx:pt>
          <cx:pt idx="76">-0.0085948584475942207</cx:pt>
          <cx:pt idx="77">-0.0045054780109690801</cx:pt>
          <cx:pt idx="78">-0.0031102450080263701</cx:pt>
          <cx:pt idx="79">-0.00156936695281306</cx:pt>
          <cx:pt idx="80">-0.00055806458592351298</cx:pt>
          <cx:pt idx="81">-0.00021409996353264699</cx:pt>
          <cx:pt idx="82">0.00018145833514782899</cx:pt>
          <cx:pt idx="83">0.00027831818110008198</cx:pt>
          <cx:pt idx="84">0.000900723009471977</cx:pt>
          <cx:pt idx="85">0.000243396627762201</cx:pt>
          <cx:pt idx="86">-0.00083512033366787595</cx:pt>
          <cx:pt idx="87">-0.000106098558176181</cx:pt>
          <cx:pt idx="88">0.0020638420234482401</cx:pt>
          <cx:pt idx="89">0.0016601958178152801</cx:pt>
          <cx:pt idx="90">0.0022789845336694701</cx:pt>
          <cx:pt idx="91">0.00020943260256911601</cx:pt>
          <cx:pt idx="92">0.00131066424923766</cx:pt>
          <cx:pt idx="93">-0.00165297715250991</cx:pt>
          <cx:pt idx="94">-0.0078769655534731298</cx:pt>
          <cx:pt idx="95">0.00271774152642722</cx:pt>
          <cx:pt idx="96">0.016535384660952002</cx:pt>
          <cx:pt idx="97">0.0153359650789586</cx:pt>
          <cx:pt idx="98">0.019931527688800101</cx:pt>
          <cx:pt idx="99">-0.0047814261777143702</cx:pt>
          <cx:pt idx="100">-0.017272282245956502</cx:pt>
          <cx:pt idx="101">-0.0016785095144685</cx:pt>
          <cx:pt idx="102">0.0201528688166695</cx:pt>
          <cx:pt idx="103">0.011496085658270001</cx:pt>
          <cx:pt idx="104">0.037249954794156999</cx:pt>
          <cx:pt idx="105">-0.00063667882028406702</cx:pt>
          <cx:pt idx="106">-0.033284651838673997</cx:pt>
          <cx:pt idx="107">-0.0239851439732068</cx:pt>
          <cx:pt idx="108">-0.0067516512283173997</cx:pt>
          <cx:pt idx="109">0.0090196866575599603</cx:pt>
          <cx:pt idx="110">0.0031548708332879601</cx:pt>
          <cx:pt idx="111">0.00098941009693809994</cx:pt>
          <cx:pt idx="112">-0.00050939621362779098</cx:pt>
          <cx:pt idx="113">-7.5617363790694703e-05</cx:pt>
          <cx:pt idx="114">-0.0031604522253597801</cx:pt>
          <cx:pt idx="115">-0.0010095550653290799</cx:pt>
          <cx:pt idx="116">-0.00020317233424619501</cx:pt>
          <cx:pt idx="117">-0.0015780122051402101</cx:pt>
          <cx:pt idx="118">-0.0049541908410346801</cx:pt>
          <cx:pt idx="119">0.00179955532402711</cx:pt>
          <cx:pt idx="120">-0.0096692199390085807</cx:pt>
          <cx:pt idx="121">-0.0108856564687318</cx:pt>
          <cx:pt idx="122">-0.0115657663161471</cx:pt>
          <cx:pt idx="123">0.0037566243383835999</cx:pt>
          <cx:pt idx="124">0.0057695385553700801</cx:pt>
          <cx:pt idx="125">0.054102109513638599</cx:pt>
          <cx:pt idx="126">0.0330508848545241</cx:pt>
          <cx:pt idx="127">0.056684087619939802</cx:pt>
          <cx:pt idx="128">0.053887404171764498</cx:pt>
          <cx:pt idx="129">0.072701167185620405</cx:pt>
          <cx:pt idx="130">0.055059583205304997</cx:pt>
          <cx:pt idx="131">0.037659153385637197</cx:pt>
          <cx:pt idx="132">0.015133095195256401</cx:pt>
          <cx:pt idx="133">0.015138317146334301</cx:pt>
          <cx:pt idx="134">-0.018572170802268601</cx:pt>
          <cx:pt idx="135">-0.0122020183624719</cx:pt>
          <cx:pt idx="136">0.030815043013401398</cx:pt>
          <cx:pt idx="137">0.0181422154623813</cx:pt>
          <cx:pt idx="138">0.0011139015684364</cx:pt>
          <cx:pt idx="139">-0.00086966097460185903</cx:pt>
          <cx:pt idx="140">0.00010657552506734501</cx:pt>
          <cx:pt idx="141">-0.00035647161338717902</cx:pt>
          <cx:pt idx="142">-0.00038682189531330898</cx:pt>
          <cx:pt idx="143">0.0031748088087033902</cx:pt>
          <cx:pt idx="144">-0.00160094621081627</cx:pt>
          <cx:pt idx="145">-0.0091878789388601997</cx:pt>
          <cx:pt idx="146">-0.0137335462781004</cx:pt>
          <cx:pt idx="147">-0.013103287279281299</cx:pt>
          <cx:pt idx="148">-0.036575420661983597</cx:pt>
          <cx:pt idx="149">-0.042486017352410303</cx:pt>
          <cx:pt idx="150">-0.016728017946299401</cx:pt>
          <cx:pt idx="151">-0.00882035863609258</cx:pt>
          <cx:pt idx="152">0.011580839807606901</cx:pt>
          <cx:pt idx="153">0.045312070464277397</cx:pt>
          <cx:pt idx="154">0.021765429771247801</cx:pt>
          <cx:pt idx="155">0.064522953793205898</cx:pt>
          <cx:pt idx="156">0.10482316920120401</cx:pt>
          <cx:pt idx="157">0.091215879450513002</cx:pt>
          <cx:pt idx="158">0.0043850236862755</cx:pt>
          <cx:pt idx="159">0.0026763810947935899</cx:pt>
          <cx:pt idx="160">0.071782750132974402</cx:pt>
          <cx:pt idx="161">0.037371388932007102</cx:pt>
          <cx:pt idx="162">0.021474147684026199</cx:pt>
          <cx:pt idx="163">-0.016414300030994401</cx:pt>
          <cx:pt idx="164">0.012136970758609899</cx:pt>
          <cx:pt idx="165">0.0050002913086307204</cx:pt>
          <cx:pt idx="166">0.00676445044158529</cx:pt>
          <cx:pt idx="167">-0.00019767465329828499</cx:pt>
          <cx:pt idx="168">0.00054476270292097497</cx:pt>
          <cx:pt idx="169">0.00016588078732278599</cx:pt>
          <cx:pt idx="170">6.0619427515071199e-05</cx:pt>
          <cx:pt idx="171">-7.8738463861941497e-05</cx:pt>
          <cx:pt idx="172">-0.0024709946882731201</cx:pt>
          <cx:pt idx="173">-0.0045078656251674896</cx:pt>
          <cx:pt idx="174">-0.017420104114860599</cx:pt>
          <cx:pt idx="175">-0.032087388136171201</cx:pt>
          <cx:pt idx="176">-0.0131316337015788</cx:pt>
          <cx:pt idx="177">-0.048476699043060803</cx:pt>
          <cx:pt idx="178">-0.062234145494596098</cx:pt>
          <cx:pt idx="179">-0.058893833308705602</cx:pt>
          <cx:pt idx="180">-0.027259679723623999</cx:pt>
          <cx:pt idx="181">0.011948557839788199</cx:pt>
          <cx:pt idx="182">0.0136603751714813</cx:pt>
          <cx:pt idx="183">-0.034645754979062401</cx:pt>
          <cx:pt idx="184">0.043927128163391303</cx:pt>
          <cx:pt idx="185">0.0051448098238415299</cx:pt>
          <cx:pt idx="186">-0.0140075744240755</cx:pt>
          <cx:pt idx="187">0.0088343649342480304</cx:pt>
          <cx:pt idx="188">0.047881706634194103</cx:pt>
          <cx:pt idx="189">0.081671377699014697</cx:pt>
          <cx:pt idx="190">0.068339242126715993</cx:pt>
          <cx:pt idx="191">0.017042821779160899</cx:pt>
          <cx:pt idx="192">0.0112006917878348</cx:pt>
          <cx:pt idx="193">0.00192186743652228</cx:pt>
          <cx:pt idx="194">0.0097557138795065206</cx:pt>
          <cx:pt idx="195">-0.0031829789057135401</cx:pt>
          <cx:pt idx="196">-1.9640209985910501e-05</cx:pt>
          <cx:pt idx="197">0.00046308016934337498</cx:pt>
          <cx:pt idx="198">-0.000631061722075769</cx:pt>
          <cx:pt idx="199">5.15122205863328e-05</cx:pt>
          <cx:pt idx="200">-0.0114723520607414</cx:pt>
          <cx:pt idx="201">-0.0117223149820134</cx:pt>
          <cx:pt idx="202">-0.015965876644722401</cx:pt>
          <cx:pt idx="203">-0.046042565473883301</cx:pt>
          <cx:pt idx="204">-0.0258283489668319</cx:pt>
          <cx:pt idx="205">-0.050241268095253401</cx:pt>
          <cx:pt idx="206">-0.047588759471790698</cx:pt>
          <cx:pt idx="207">0.0128315949122826</cx:pt>
          <cx:pt idx="208">-0.043015784984024003</cx:pt>
          <cx:pt idx="209">-0.055743576252809297</cx:pt>
          <cx:pt idx="210">-0.043030109575444897</cx:pt>
          <cx:pt idx="211">-0.019372396752937199</cx:pt>
          <cx:pt idx="212">-0.014067974542884699</cx:pt>
          <cx:pt idx="213">-0.048493616904267803</cx:pt>
          <cx:pt idx="214">-0.045607357742457798</cx:pt>
          <cx:pt idx="215">-0.041014756789199899</cx:pt>
          <cx:pt idx="216">0.020853726335145699</cx:pt>
          <cx:pt idx="217">0.037465541281563097</cx:pt>
          <cx:pt idx="218">0.0558572758331864</cx:pt>
          <cx:pt idx="219">0.0558160682263555</cx:pt>
          <cx:pt idx="220">0.010214141514209799</cx:pt>
          <cx:pt idx="221">0.039024301632838897</cx:pt>
          <cx:pt idx="222">0.012217156039014399</cx:pt>
          <cx:pt idx="223">-0.0014302391777152501</cx:pt>
          <cx:pt idx="224">-0.00030513300226875302</cx:pt>
          <cx:pt idx="225">-4.1334935943422998e-05</cx:pt>
          <cx:pt idx="226">3.1478991598976201e-05</cx:pt>
          <cx:pt idx="227">-0.0029466098712149099</cx:pt>
          <cx:pt idx="228">-0.022944163378194202</cx:pt>
          <cx:pt idx="229">-0.021322784246425801</cx:pt>
          <cx:pt idx="230">-0.020644353166854298</cx:pt>
          <cx:pt idx="231">-0.053977471517224498</cx:pt>
          <cx:pt idx="232">-0.0625345762965165</cx:pt>
          <cx:pt idx="233">-0.051646163170192903</cx:pt>
          <cx:pt idx="234">0.0060813810486638597</cx:pt>
          <cx:pt idx="235">0.0072143151798782397</cx:pt>
          <cx:pt idx="236">-0.021602617147451798</cx:pt>
          <cx:pt idx="237">-0.0886576443392601</cx:pt>
          <cx:pt idx="238">-0.052765787678938997</cx:pt>
          <cx:pt idx="239">0.0066372119858890896</cx:pt>
          <cx:pt idx="240">-0.067365217868601904</cx:pt>
          <cx:pt idx="241">-0.110471454887379</cx:pt>
          <cx:pt idx="242">-0.0159445650824869</cx:pt>
          <cx:pt idx="243">0.027956943784776801</cx:pt>
          <cx:pt idx="244">0.051740399135607198</cx:pt>
          <cx:pt idx="245">0.0613172920559132</cx:pt>
          <cx:pt idx="246">0.046548337607670298</cx:pt>
          <cx:pt idx="247">0.0928864122124064</cx:pt>
          <cx:pt idx="248">0.098927751430480104</cx:pt>
          <cx:pt idx="249">0.082082548397046706</cx:pt>
          <cx:pt idx="250">0.017900662666585802</cx:pt>
          <cx:pt idx="251">0.0013700359261892101</cx:pt>
          <cx:pt idx="252">0.00033002981225092198</cx:pt>
          <cx:pt idx="253">-0.00034855246560962802</cx:pt>
          <cx:pt idx="254">-0.00069145406014563596</cx:pt>
          <cx:pt idx="255">-0.0045632430421291203</cx:pt>
          <cx:pt idx="256">-0.024106034564495001</cx:pt>
          <cx:pt idx="257">-0.029401978472423301</cx:pt>
          <cx:pt idx="258">-0.041399486413368297</cx:pt>
          <cx:pt idx="259">-0.043189669541647602</cx:pt>
          <cx:pt idx="260">-0.083774320071812694</cx:pt>
          <cx:pt idx="261">-0.049306430638865202</cx:pt>
          <cx:pt idx="262">-0.012483078674905499</cx:pt>
          <cx:pt idx="263">0.00011542432315522101</cx:pt>
          <cx:pt idx="264">-0.060292267537482701</cx:pt>
          <cx:pt idx="265">-0.058083225445172297</cx:pt>
          <cx:pt idx="266">-0.014730921168091399</cx:pt>
          <cx:pt idx="267">-0.062508448642493095</cx:pt>
          <cx:pt idx="268">-0.090695203833143098</cx:pt>
          <cx:pt idx="269">-0.072451972171612394</cx:pt>
          <cx:pt idx="270">-0.0550741489823467</cx:pt>
          <cx:pt idx="271">-0.0238159746443035</cx:pt>
          <cx:pt idx="272">-0.012594143232281399</cx:pt>
          <cx:pt idx="273">-0.043957054389701801</cx:pt>
          <cx:pt idx="274">0.053324041187659703</cx:pt>
          <cx:pt idx="275">0.109356357601771</cx:pt>
          <cx:pt idx="276">0.140568118628252</cx:pt>
          <cx:pt idx="277">0.10299935607665001</cx:pt>
          <cx:pt idx="278">0.022122457663173101</cx:pt>
          <cx:pt idx="279">0.0021572058159208501</cx:pt>
          <cx:pt idx="280">-0.00048849428645022402</cx:pt>
          <cx:pt idx="281">-0.00107036281114369</cx:pt>
          <cx:pt idx="282">-0.00117453251999037</cx:pt>
          <cx:pt idx="283">-0.0023052073887577201</cx:pt>
          <cx:pt idx="284">-0.0235578809403717</cx:pt>
          <cx:pt idx="285">-0.040639675031246998</cx:pt>
          <cx:pt idx="286">-0.067284367352306307</cx:pt>
          <cx:pt idx="287">-0.054359084732045398</cx:pt>
          <cx:pt idx="288">-0.061371451888875599</cx:pt>
          <cx:pt idx="289">-0.010147933130505399</cx:pt>
          <cx:pt idx="290">-0.012797389312644699</cx:pt>
          <cx:pt idx="291">0.00382072704598978</cx:pt>
          <cx:pt idx="292">0.039076801144422899</cx:pt>
          <cx:pt idx="293">0.060391233043998301</cx:pt>
          <cx:pt idx="294">0.049275846673685203</cx:pt>
          <cx:pt idx="295">-0.0183664289489264</cx:pt>
          <cx:pt idx="296">-0.025285446527676201</cx:pt>
          <cx:pt idx="297">-0.122492483035454</cx:pt>
          <cx:pt idx="298">-0.0878648168323415</cx:pt>
          <cx:pt idx="299">-0.13142399210310099</cx:pt>
          <cx:pt idx="300">-0.089063689303502197</cx:pt>
          <cx:pt idx="301">-0.0701153658538822</cx:pt>
          <cx:pt idx="302">0.027340936388773301</cx:pt>
          <cx:pt idx="303">0.070782840935347105</cx:pt>
          <cx:pt idx="304">0.115033902188237</cx:pt>
          <cx:pt idx="305">0.081772273697811093</cx:pt>
          <cx:pt idx="306">0.020529135006522502</cx:pt>
          <cx:pt idx="307">0.0011162428513278001</cx:pt>
          <cx:pt idx="308">-0.00048931263818507498</cx:pt>
          <cx:pt idx="309">-0.00105587036915533</cx:pt>
          <cx:pt idx="310">-0.0027075302722427801</cx:pt>
          <cx:pt idx="311">-0.0020727931347856998</cx:pt>
          <cx:pt idx="312">-0.0265781964892567</cx:pt>
          <cx:pt idx="313">-0.053354387013853199</cx:pt>
          <cx:pt idx="314">-0.05665751405187</cx:pt>
          <cx:pt idx="315">-0.034429161874001801</cx:pt>
          <cx:pt idx="316">-0.0292615206561413</cx:pt>
          <cx:pt idx="317">-0.040418763826074303</cx:pt>
          <cx:pt idx="318">-0.030300040996671398</cx:pt>
          <cx:pt idx="319">0.0230232116208344</cx:pt>
          <cx:pt idx="320">0.052444891246475701</cx:pt>
          <cx:pt idx="321">0.067598107639213201</cx:pt>
          <cx:pt idx="322">-0.00399891729274274</cx:pt>
          <cx:pt idx="323">-0.029589467065510001</cx:pt>
          <cx:pt idx="324">-0.068428875010327905</cx:pt>
          <cx:pt idx="325">-0.051331176274634599</cx:pt>
          <cx:pt idx="326">-0.087188504776380696</cx:pt>
          <cx:pt idx="327">-0.16360279923717799</cx:pt>
          <cx:pt idx="328">-0.141423929695082</cx:pt>
          <cx:pt idx="329">-0.11349653324196</cx:pt>
          <cx:pt idx="330">-0.0689584852641945</cx:pt>
          <cx:pt idx="331">-0.012767359592953101</cx:pt>
          <cx:pt idx="332">0.018844725887099699</cx:pt>
          <cx:pt idx="333">0.022332184923880199</cx:pt>
          <cx:pt idx="334">0.00929285141533291</cx:pt>
          <cx:pt idx="335">0.00077222361938832996</cx:pt>
          <cx:pt idx="336">-0.00029335061528344198</cx:pt>
          <cx:pt idx="337">-0.000141569360868233</cx:pt>
          <cx:pt idx="338">-0.00268766953870092</cx:pt>
          <cx:pt idx="339">-0.00157066031831689</cx:pt>
          <cx:pt idx="340">-0.024113370705274501</cx:pt>
          <cx:pt idx="341">-0.032964469424795299</cx:pt>
          <cx:pt idx="342">-0.047313616629626</cx:pt>
          <cx:pt idx="343">-0.043540562444687902</cx:pt>
          <cx:pt idx="344">-0.054149847337696302</cx:pt>
          <cx:pt idx="345">-0.039616378055542502</cx:pt>
          <cx:pt idx="346">0.019186338821193302</cx:pt>
          <cx:pt idx="347">-0.0046737871705430098</cx:pt>
          <cx:pt idx="348">0.0243831835595157</cx:pt>
          <cx:pt idx="349">0.010208254057445</cx:pt>
          <cx:pt idx="350">0.0078363234822851797</cx:pt>
          <cx:pt idx="351">0.026938920354300702</cx:pt>
          <cx:pt idx="352">-0.0209029349536838</cx:pt>
          <cx:pt idx="353">-0.019891698976957299</cx:pt>
          <cx:pt idx="354">-0.073546249602475106</cx:pt>
          <cx:pt idx="355">-0.079703106889115902</cx:pt>
          <cx:pt idx="356">-0.090897605995365394</cx:pt>
          <cx:pt idx="357">-0.128290761304132</cx:pt>
          <cx:pt idx="358">-0.084589222699106903</cx:pt>
          <cx:pt idx="359">-0.032160893361253599</cx:pt>
          <cx:pt idx="360">-0.0072059580241233502</cx:pt>
          <cx:pt idx="361">-0.0010183212581399901</cx:pt>
          <cx:pt idx="362">0.0046527596939725697</cx:pt>
          <cx:pt idx="363">-0.00023409214067356699</cx:pt>
          <cx:pt idx="364">-0.00038105455354283502</cx:pt>
          <cx:pt idx="365">-0.00019237806292060801</cx:pt>
          <cx:pt idx="366">-0.0023635823120818299</cx:pt>
          <cx:pt idx="367">0.0057100961856124503</cx:pt>
          <cx:pt idx="368">-0.014773287736700801</cx:pt>
          <cx:pt idx="369">-0.016138327680649801</cx:pt>
          <cx:pt idx="370">-0.0556799100815073</cx:pt>
          <cx:pt idx="371">-0.063295408352399898</cx:pt>
          <cx:pt idx="372">-0.083079231309390197</cx:pt>
          <cx:pt idx="373">-0.013335341518036401</cx:pt>
          <cx:pt idx="374">0.0106683097213758</cx:pt>
          <cx:pt idx="375">0.0171792430759178</cx:pt>
          <cx:pt idx="376">0.055562827473142798</cx:pt>
          <cx:pt idx="377">0.02671111350943</cx:pt>
          <cx:pt idx="378">0.0619569084561125</cx:pt>
          <cx:pt idx="379">0.054549311766449497</cx:pt>
          <cx:pt idx="380">0.039517776751004</cx:pt>
          <cx:pt idx="381">0.021224269254023698</cx:pt>
          <cx:pt idx="382">-0.0079746395241656297</cx:pt>
          <cx:pt idx="383">0.0047508597760882202</cx:pt>
          <cx:pt idx="384">-0.075683522454737695</cx:pt>
          <cx:pt idx="385">-0.079767560895552495</cx:pt>
          <cx:pt idx="386">-0.081563660967220106</cx:pt>
          <cx:pt idx="387">-0.013897086309408601</cx:pt>
          <cx:pt idx="388">0.0014748794101227399</cx:pt>
          <cx:pt idx="389">-0.0021495717623875102</cx:pt>
          <cx:pt idx="390">6.7792571808657299e-05</cx:pt>
          <cx:pt idx="391">-0.000112764273217989</cx:pt>
          <cx:pt idx="392">-9.8170801043208602e-05</cx:pt>
          <cx:pt idx="393">0.0016401186877916701</cx:pt>
          <cx:pt idx="394">-0.000297958609485261</cx:pt>
          <cx:pt idx="395">0.0083526871612119493</cx:pt>
          <cx:pt idx="396">-0.0064084792339179899</cx:pt>
          <cx:pt idx="397">-0.028901015752316898</cx:pt>
          <cx:pt idx="398">-0.087569920786190095</cx:pt>
          <cx:pt idx="399">-0.118089065822111</cx:pt>
          <cx:pt idx="400">-0.12272145797159</cx:pt>
          <cx:pt idx="401">-0.024018558910343098</cx:pt>
          <cx:pt idx="402">0.013598750593925299</cx:pt>
          <cx:pt idx="403">-0.0059969680337320502</cx:pt>
          <cx:pt idx="404">-0.0449497563746823</cx:pt>
          <cx:pt idx="405">0.011332273358440101</cx:pt>
          <cx:pt idx="406">0.055658519399502802</cx:pt>
          <cx:pt idx="407">0.035613272229144698</cx:pt>
          <cx:pt idx="408">0.016435453285274002</cx:pt>
          <cx:pt idx="409">0.043132608222163298</cx:pt>
          <cx:pt idx="410">0.068171792405961995</cx:pt>
          <cx:pt idx="411">0.017067750308181799</cx:pt>
          <cx:pt idx="412">-0.0422050232584169</cx:pt>
          <cx:pt idx="413">-0.057916517802585499</cx:pt>
          <cx:pt idx="414">-0.077053430645221396</cx:pt>
          <cx:pt idx="415">-0.018935035545344901</cx:pt>
          <cx:pt idx="416">-0.0106943427324064</cx:pt>
          <cx:pt idx="417">-0.0081678387266715304</cx:pt>
          <cx:pt idx="418">-0.0036702772183383301</cx:pt>
          <cx:pt idx="419">0.00070988961854751096</cx:pt>
          <cx:pt idx="420">0.00036758677184444501</cx:pt>
          <cx:pt idx="421">0.0028891647404706402</cx:pt>
          <cx:pt idx="422">0.0041575485123153001</cx:pt>
          <cx:pt idx="423">-0.0058690368703429099</cx:pt>
          <cx:pt idx="424">-0.0031293806062893501</cx:pt>
          <cx:pt idx="425">-0.0149636097870081</cx:pt>
          <cx:pt idx="426">-0.082530444755517296</cx:pt>
          <cx:pt idx="427">-0.123722643793561</cx:pt>
          <cx:pt idx="428">-0.135493822245321</cx:pt>
          <cx:pt idx="429">-0.111208362060452</cx:pt>
          <cx:pt idx="430">-0.12524370039221</cx:pt>
          <cx:pt idx="431">-0.14947554659923901</cx:pt>
          <cx:pt idx="432">-0.040447708946230801</cx:pt>
          <cx:pt idx="433">-0.016223928906212701</cx:pt>
          <cx:pt idx="434">0.0129073252483071</cx:pt>
          <cx:pt idx="435">-0.0015861352934058799</cx:pt>
          <cx:pt idx="436">0.017457226665206702</cx:pt>
          <cx:pt idx="437">0.089767875645797301</cx:pt>
          <cx:pt idx="438">0.087280500609345696</cx:pt>
          <cx:pt idx="439">0.034878878442632398</cx:pt>
          <cx:pt idx="440">0.0022291777404811401</cx:pt>
          <cx:pt idx="441">-0.0533352735042796</cx:pt>
          <cx:pt idx="442">-0.040789295053087801</cx:pt>
          <cx:pt idx="443">-0.0053561387773147203</cx:pt>
          <cx:pt idx="444">-0.0029055219745639598</cx:pt>
          <cx:pt idx="445">-0.0105615061149888</cx:pt>
          <cx:pt idx="446">-0.0036760507711062298</cx:pt>
          <cx:pt idx="447">-0.000845881090266372</cx:pt>
          <cx:pt idx="448">2.5040795787990999e-05</cx:pt>
          <cx:pt idx="449">0.0014150830499591999</cx:pt>
          <cx:pt idx="450">0.0066580248433755996</cx:pt>
          <cx:pt idx="451">0.0044203492275061004</cx:pt>
          <cx:pt idx="452">0.030070661012708801</cx:pt>
          <cx:pt idx="453">0.036914951261396302</cx:pt>
          <cx:pt idx="454">-0.0156654479356611</cx:pt>
          <cx:pt idx="455">-0.060304418637334697</cx:pt>
          <cx:pt idx="456">-0.10045077380937199</cx:pt>
          <cx:pt idx="457">-0.15426004662647499</cx:pt>
          <cx:pt idx="458">-0.155251312605245</cx:pt>
          <cx:pt idx="459">-0.14323066571843601</cx:pt>
          <cx:pt idx="460">-0.072378905868423798</cx:pt>
          <cx:pt idx="461">-0.020570362274406</cx:pt>
          <cx:pt idx="462">-0.034264570282334497</cx:pt>
          <cx:pt idx="463">0.016449472009522501</cx:pt>
          <cx:pt idx="464">0.031358726932751699</cx:pt>
          <cx:pt idx="465">0.132317183902044</cx:pt>
          <cx:pt idx="466">0.057611964333198401</cx:pt>
          <cx:pt idx="467">0.032022108324099602</cx:pt>
          <cx:pt idx="468">0.034587967513743302</cx:pt>
          <cx:pt idx="469">-0.052049141775406101</cx:pt>
          <cx:pt idx="470">-0.0319981624880726</cx:pt>
          <cx:pt idx="471">-0.0100450062525062</cx:pt>
          <cx:pt idx="472">-0.0022531463427767099</cx:pt>
          <cx:pt idx="473">-0.011983720752321301</cx:pt>
          <cx:pt idx="474">-0.0070181841482263602</cx:pt>
          <cx:pt idx="475">-0.00096597158161140296</cx:pt>
          <cx:pt idx="476">-0.00027907377785182003</cx:pt>
          <cx:pt idx="477">-2.7654599683664498e-05</cx:pt>
          <cx:pt idx="478">0.00121413727187646</cx:pt>
          <cx:pt idx="479">0.0170350863515287</cx:pt>
          <cx:pt idx="480">0.0560576700105304</cx:pt>
          <cx:pt idx="481">0.074210839289759398</cx:pt>
          <cx:pt idx="482">0.062726196817259106</cx:pt>
          <cx:pt idx="483">0.030182959829403899</cx:pt>
          <cx:pt idx="484">-0.026419635592423701</cx:pt>
          <cx:pt idx="485">-0.068486937510309306</cx:pt>
          <cx:pt idx="486">-0.11289515627791399</cx:pt>
          <cx:pt idx="487">-0.087073622943229095</cx:pt>
          <cx:pt idx="488">-0.075507035853354901</cx:pt>
          <cx:pt idx="489">-0.058554959019382603</cx:pt>
          <cx:pt idx="490">-0.108898865374723</cx:pt>
          <cx:pt idx="491">-0.0126027294009874</cx:pt>
          <cx:pt idx="492">0.092052304613872996</cx:pt>
          <cx:pt idx="493">0.126288016441581</cx:pt>
          <cx:pt idx="494">0.037644576366545897</cx:pt>
          <cx:pt idx="495">0.0100581649313403</cx:pt>
          <cx:pt idx="496">-0.021516123435356499</cx:pt>
          <cx:pt idx="497">-0.055761306012887701</cx:pt>
          <cx:pt idx="498">-0.061922876354460303</cx:pt>
          <cx:pt idx="499">-0.044521900354049099</cx:pt>
          <cx:pt idx="500">-0.029978115861856999</cx:pt>
          <cx:pt idx="501">-0.015429848520393899</cx:pt>
          <cx:pt idx="502">-0.0049202041655774902</cx:pt>
          <cx:pt idx="503">0.00012639478217855399</cx:pt>
          <cx:pt idx="504">0.00022376756459318301</cx:pt>
          <cx:pt idx="505">0.00047946037810460402</cx:pt>
          <cx:pt idx="506">0.000555231909504752</cx:pt>
          <cx:pt idx="507">0.0163213913978589</cx:pt>
          <cx:pt idx="508">0.062742732107780905</cx:pt>
          <cx:pt idx="509">0.0750224366768866</cx:pt>
          <cx:pt idx="510">0.097815724739993504</cx:pt>
          <cx:pt idx="511">0.11225720697474301</cx:pt>
          <cx:pt idx="512">0.098395862782354099</cx:pt>
          <cx:pt idx="513">0.021376383356545899</cx:pt>
          <cx:pt idx="514">0.047626256323436103</cx:pt>
          <cx:pt idx="515">0.066027186839061502</cx:pt>
          <cx:pt idx="516">0.015935828903394001</cx:pt>
          <cx:pt idx="517">-0.016852473128812599</cx:pt>
          <cx:pt idx="518">-0.015827689902840301</cx:pt>
          <cx:pt idx="519">0.049188485428112903</cx:pt>
          <cx:pt idx="520">0.068018914435527197</cx:pt>
          <cx:pt idx="521">0.048017979236904498</cx:pt>
          <cx:pt idx="522">0.00034447757324268302</cx:pt>
          <cx:pt idx="523">-0.032715182864897101</cx:pt>
          <cx:pt idx="524">-0.097211300923828597</cx:pt>
          <cx:pt idx="525">-0.095993936551105705</cx:pt>
          <cx:pt idx="526">-0.068906077359124504</cx:pt>
          <cx:pt idx="527">-0.059429445959738397</cx:pt>
          <cx:pt idx="528">-0.043091684394909603</cx:pt>
          <cx:pt idx="529">-0.014981410991116099</cx:pt>
          <cx:pt idx="530">-0.00262853407949674</cx:pt>
          <cx:pt idx="531">-0.00121405802434192</cx:pt>
          <cx:pt idx="532">0.000171323769284027</cx:pt>
          <cx:pt idx="533">0.000955662555268927</cx:pt>
          <cx:pt idx="534">0.00403819527943874</cx:pt>
          <cx:pt idx="535">0.020912542928287099</cx:pt>
          <cx:pt idx="536">0.054820713309711999</cx:pt>
          <cx:pt idx="537">0.063090716309190401</cx:pt>
          <cx:pt idx="538">0.069277783823466901</cx:pt>
          <cx:pt idx="539">0.052697698958775303</cx:pt>
          <cx:pt idx="540">0.113371466231576</cx:pt>
          <cx:pt idx="541">0.054523509776937498</cx:pt>
          <cx:pt idx="542">0.090375056453769004</cx:pt>
          <cx:pt idx="543">0.039777093541334602</cx:pt>
          <cx:pt idx="544">0.0192018502071441</cx:pt>
          <cx:pt idx="545">0.052491733565567703</cx:pt>
          <cx:pt idx="546">0.047487313755133799</cx:pt>
          <cx:pt idx="547">0.0453565195484045</cx:pt>
          <cx:pt idx="548">-0.017169680066006301</cx:pt>
          <cx:pt idx="549">-0.0090766572203592293</cx:pt>
          <cx:pt idx="550">0.0128167534900134</cx:pt>
          <cx:pt idx="551">-0.077982398229365701</cx:pt>
          <cx:pt idx="552">-0.092958602182740505</cx:pt>
          <cx:pt idx="553">-0.096078741980225493</cx:pt>
          <cx:pt idx="554">-0.071025946543771395</cx:pt>
          <cx:pt idx="555">-0.055202186069509197</cx:pt>
          <cx:pt idx="556">-0.0224377679680045</cx:pt>
          <cx:pt idx="557">-0.0140846710990244</cx:pt>
          <cx:pt idx="558">-0.0036903079996438298</cx:pt>
          <cx:pt idx="559">-0.00078607676846694104</cx:pt>
          <cx:pt idx="560">-0.00029542937204878798</cx:pt>
          <cx:pt idx="561">0.00094951343876568701</cx:pt>
          <cx:pt idx="562">-0.00034776474926007399</cx:pt>
          <cx:pt idx="563">0.013038234372346901</cx:pt>
          <cx:pt idx="564">0.045120411653746702</cx:pt>
          <cx:pt idx="565">0.088633805820631698</cx:pt>
          <cx:pt idx="566">0.044728674989596498</cx:pt>
          <cx:pt idx="567">-0.000792034323918184</cx:pt>
          <cx:pt idx="568">0.081899371209509797</cx:pt>
          <cx:pt idx="569">0.10976433236978</cx:pt>
          <cx:pt idx="570">0.104078413056494</cx:pt>
          <cx:pt idx="571">0.065061800509765996</cx:pt>
          <cx:pt idx="572">0.0207256336124888</cx:pt>
          <cx:pt idx="573">0.094726937668276806</cx:pt>
          <cx:pt idx="574">0.0179412456452566</cx:pt>
          <cx:pt idx="575">-0.016244187051633999</cx:pt>
          <cx:pt idx="576">-0.084121683045321902</cx:pt>
          <cx:pt idx="577">-0.061954608282562398</cx:pt>
          <cx:pt idx="578">-0.10746086474260901</cx:pt>
          <cx:pt idx="579">-0.117344985563004</cx:pt>
          <cx:pt idx="580">-0.107194476451289</cx:pt>
          <cx:pt idx="581">-0.078413042874709502</cx:pt>
          <cx:pt idx="582">-0.0599902953901729</cx:pt>
          <cx:pt idx="583">-0.049041260976863198</cx:pt>
          <cx:pt idx="584">-0.0150443263562341</cx:pt>
          <cx:pt idx="585">-0.0043675055133814899</cx:pt>
          <cx:pt idx="586">-0.0025361646313591798</cx:pt>
          <cx:pt idx="587">-0.00078908950340518405</cx:pt>
          <cx:pt idx="588">1.4908535111401199e-05</cx:pt>
          <cx:pt idx="589">-0.00093759087278713095</cx:pt>
          <cx:pt idx="590">-0.0074281484829031201</cx:pt>
          <cx:pt idx="591">-0.0047701457101464798</cx:pt>
          <cx:pt idx="592">-0.0038487534303200599</cx:pt>
          <cx:pt idx="593">0.021680076593963</cx:pt>
          <cx:pt idx="594">-0.016679416725563299</cx:pt>
          <cx:pt idx="595">0.0233188014265765</cx:pt>
          <cx:pt idx="596">0.038972430761610499</cx:pt>
          <cx:pt idx="597">0.061540113239963702</cx:pt>
          <cx:pt idx="598">0.043680502124462603</cx:pt>
          <cx:pt idx="599">0.071593052930363901</cx:pt>
          <cx:pt idx="600">0.064737836925649203</cx:pt>
          <cx:pt idx="601">0.059544981844928499</cx:pt>
          <cx:pt idx="602">0.035796649252797803</cx:pt>
          <cx:pt idx="603">-0.027654091839967702</cx:pt>
          <cx:pt idx="604">-0.077757794368615393</cx:pt>
          <cx:pt idx="605">-0.061681553813202103</cx:pt>
          <cx:pt idx="606">-0.10858900725897799</cx:pt>
          <cx:pt idx="607">-0.075313178525170596</cx:pt>
          <cx:pt idx="608">-0.0522251364901734</cx:pt>
          <cx:pt idx="609">-0.043281935422765198</cx:pt>
          <cx:pt idx="610">-0.030740746868461299</cx:pt>
          <cx:pt idx="611">-0.026721469870536401</cx:pt>
          <cx:pt idx="612">-0.012597022787454001</cx:pt>
          <cx:pt idx="613">-0.0019769185928650802</cx:pt>
          <cx:pt idx="614">-0.0012803469124960901</cx:pt>
          <cx:pt idx="615">-9.1937000589920295e-06</cx:pt>
          <cx:pt idx="616">-0.00101763609892476</cx:pt>
          <cx:pt idx="617">-0.00073246232100934803</cx:pt>
          <cx:pt idx="618">0.00056589024856754295</cx:pt>
          <cx:pt idx="619">0.00454193425262842</cx:pt>
          <cx:pt idx="620">-0.0102643912126498</cx:pt>
          <cx:pt idx="621">-0.030894521080118899</cx:pt>
          <cx:pt idx="622">-0.052647338523446899</cx:pt>
          <cx:pt idx="623">-0.034593608197772803</cx:pt>
          <cx:pt idx="624">-0.0083574508559004397</cx:pt>
          <cx:pt idx="625">0.033226857831708402</cx:pt>
          <cx:pt idx="626">0.047962251476674198</cx:pt>
          <cx:pt idx="627">0.103530910767526</cx:pt>
          <cx:pt idx="628">0.097123340572876402</cx:pt>
          <cx:pt idx="629">0.12200026820078499</cx:pt>
          <cx:pt idx="630">0.080660873416675799</cx:pt>
          <cx:pt idx="631">0.043579675702410399</cx:pt>
          <cx:pt idx="632">0.00089274712483927298</cx:pt>
          <cx:pt idx="633">-0.020290854955661901</cx:pt>
          <cx:pt idx="634">-0.064775988078547703</cx:pt>
          <cx:pt idx="635">-0.010716534145130199</cx:pt>
          <cx:pt idx="636">-0.034637506406732597</cx:pt>
          <cx:pt idx="637">-0.039915765441439599</cx:pt>
          <cx:pt idx="638">-0.0144594538810089</cx:pt>
          <cx:pt idx="639">-0.0094705596648331208</cx:pt>
          <cx:pt idx="640">-0.0069259414873273396</cx:pt>
          <cx:pt idx="641">-0.0036215249156542899</cx:pt>
          <cx:pt idx="642">4.7489470562161901e-05</cx:pt>
          <cx:pt idx="643">4.1650726406813298e-05</cx:pt>
          <cx:pt idx="644">4.1183553656761098e-05</cx:pt>
          <cx:pt idx="645">0.00122435330197227</cx:pt>
          <cx:pt idx="646">0.0027964573336663199</cx:pt>
          <cx:pt idx="647">0.020448322233135301</cx:pt>
          <cx:pt idx="648">0.0163399072634338</cx:pt>
          <cx:pt idx="649">-0.021712794327614901</cx:pt>
          <cx:pt idx="650">-0.0581735080854099</cx:pt>
          <cx:pt idx="651">-0.026684632595369798</cx:pt>
          <cx:pt idx="652">-0.0190955779718264</cx:pt>
          <cx:pt idx="653">-0.00215202305390007</cx:pt>
          <cx:pt idx="654">0.046674793432263099</cx:pt>
          <cx:pt idx="655">0.036668223879469303</cx:pt>
          <cx:pt idx="656">-0.0179172750809314</cx:pt>
          <cx:pt idx="657">-0.012890178907901499</cx:pt>
          <cx:pt idx="658">0.016223342559971699</cx:pt>
          <cx:pt idx="659">-0.0083915758358198301</cx:pt>
          <cx:pt idx="660">-0.041254214884953302</cx:pt>
          <cx:pt idx="661">-0.0487835652448134</cx:pt>
          <cx:pt idx="662">-0.0185072391299737</cx:pt>
          <cx:pt idx="663">-0.020580224754933901</cx:pt>
          <cx:pt idx="664">-0.022375640297481899</cx:pt>
          <cx:pt idx="665">-0.025863927277549902</cx:pt>
          <cx:pt idx="666">-0.0140827411555739</cx:pt>
          <cx:pt idx="667">-0.0036436820976476401</cx:pt>
          <cx:pt idx="668">-0.0021887144484718699</cx:pt>
          <cx:pt idx="669">-0.00189169186762898</cx:pt>
          <cx:pt idx="670">-0.0021717246279203098</cx:pt>
          <cx:pt idx="671">0.000164083537212792</cx:pt>
          <cx:pt idx="672">0.00023061589647990199</cx:pt>
          <cx:pt idx="673">0.00033918914346826699</cx:pt>
          <cx:pt idx="674">0.00026449546405590498</cx:pt>
          <cx:pt idx="675">0.0133859044054836</cx:pt>
          <cx:pt idx="676">0.0016007586401217001</cx:pt>
          <cx:pt idx="677">-0.0153588260869656</cx:pt>
          <cx:pt idx="678">-0.0259097362714217</cx:pt>
          <cx:pt idx="679">0.00097664826233481001</cx:pt>
          <cx:pt idx="680">-0.023886256974456802</cx:pt>
          <cx:pt idx="681">-0.035230749938005103</cx:pt>
          <cx:pt idx="682">-0.098816693058459096</cx:pt>
          <cx:pt idx="683">-0.095107734929764598</cx:pt>
          <cx:pt idx="684">-0.0398752999246898</cx:pt>
          <cx:pt idx="685">-0.0139575414691135</cx:pt>
          <cx:pt idx="686">-0.023948604545668498</cx:pt>
          <cx:pt idx="687">-0.033085128012475602</cx:pt>
          <cx:pt idx="688">-0.0411835691454744</cx:pt>
          <cx:pt idx="689">-0.035872205074053198</cx:pt>
          <cx:pt idx="690">-0.0079736549442658393</cx:pt>
          <cx:pt idx="691">-0.0205432351465487</cx:pt>
          <cx:pt idx="692">-0.019076597188296102</cx:pt>
          <cx:pt idx="693">-0.020144919367430701</cx:pt>
          <cx:pt idx="694">-0.011969875707443</cx:pt>
          <cx:pt idx="695">-0.00112623813776982</cx:pt>
          <cx:pt idx="696">-0.00063935883850083596</cx:pt>
          <cx:pt idx="697">-0.00063143853410363405</cx:pt>
          <cx:pt idx="698">0.00097529209473547402</cx:pt>
          <cx:pt idx="699">-0.00016821009669336099</cx:pt>
          <cx:pt idx="700">0.00050605934687357804</cx:pt>
          <cx:pt idx="701">-0.00031345966216942599</cx:pt>
          <cx:pt idx="702">-8.4012405419119806e-05</cx:pt>
          <cx:pt idx="703">-0.0010548305060214601</cx:pt>
          <cx:pt idx="704">-0.0028269936644559801</cx:pt>
          <cx:pt idx="705">-0.0136534408063056</cx:pt>
          <cx:pt idx="706">-0.014750864625798299</cx:pt>
          <cx:pt idx="707">-0.015681257738124801</cx:pt>
          <cx:pt idx="708">-0.038967259017297001</cx:pt>
          <cx:pt idx="709">-0.046255539001145998</cx:pt>
          <cx:pt idx="710">-0.067837961165568006</cx:pt>
          <cx:pt idx="711">-0.054781731554686797</cx:pt>
          <cx:pt idx="712">-0.047323812627671401</cx:pt>
          <cx:pt idx="713">-0.033911050450681497</cx:pt>
          <cx:pt idx="714">-0.029302841602020398</cx:pt>
          <cx:pt idx="715">-0.0146327181674651</cx:pt>
          <cx:pt idx="716">-0.010640430583299099</cx:pt>
          <cx:pt idx="717">-0.0099657891118382896</cx:pt>
          <cx:pt idx="718">-0.0045385439002396796</cx:pt>
          <cx:pt idx="719">-0.0045944972446573</cx:pt>
          <cx:pt idx="720">-0.0071468053197229998</cx:pt>
          <cx:pt idx="721">-0.0060897560259261596</cx:pt>
          <cx:pt idx="722">-0.00089292527548892196</cx:pt>
          <cx:pt idx="723">-0.0034517587771960602</cx:pt>
          <cx:pt idx="724">-0.000142297963626307</cx:pt>
          <cx:pt idx="725">-0.00015997963327900899</cx:pt>
          <cx:pt idx="726">0.00095943454046106295</cx:pt>
          <cx:pt idx="727">0.00025696935153071601</cx:pt>
          <cx:pt idx="728">-0.00026712441974623098</cx:pt>
          <cx:pt idx="729">-0.00079687937473308496</cx:pt>
          <cx:pt idx="730">-0.00054218534650835601</cx:pt>
          <cx:pt idx="731">-0.00011303350380156201</cx:pt>
          <cx:pt idx="732">0.00048174762758906398</cx:pt>
          <cx:pt idx="733">-0.0055465370474365797</cx:pt>
          <cx:pt idx="734">-0.00911474170458078</cx:pt>
          <cx:pt idx="735">-0.015512270430359699</cx:pt>
          <cx:pt idx="736">-0.020579099254325599</cx:pt>
          <cx:pt idx="737">-0.0273402296302999</cx:pt>
          <cx:pt idx="738">-0.035081656998886698</cx:pt>
          <cx:pt idx="739">-0.029654485316386901</cx:pt>
          <cx:pt idx="740">-0.027880091497376299</cx:pt>
          <cx:pt idx="741">-0.026063179261413001</cx:pt>
          <cx:pt idx="742">-0.025851856805238101</cx:pt>
          <cx:pt idx="743">-0.0172622883568379</cx:pt>
          <cx:pt idx="744">-0.010260271651355899</cx:pt>
          <cx:pt idx="745">-0.0102048742384927</cx:pt>
          <cx:pt idx="746">-0.0065777258320514499</cx:pt>
          <cx:pt idx="747">-0.0029960820318590499</cx:pt>
          <cx:pt idx="748">0.00031583926776353497</cx:pt>
          <cx:pt idx="749">-0.000104520592770706</cx:pt>
          <cx:pt idx="750">-0.00063672109709902601</cx:pt>
          <cx:pt idx="751">-0.00028397632886981898</cx:pt>
          <cx:pt idx="752">0.00014443788050309399</cx:pt>
          <cx:pt idx="753">0.00044866665076642303</cx:pt>
          <cx:pt idx="754">-0.000238785403956757</cx:pt>
          <cx:pt idx="755">4.3191566484721999e-05</cx:pt>
          <cx:pt idx="756">0.00070733855533030101</cx:pt>
          <cx:pt idx="757">0.00023396026232156799</cx:pt>
          <cx:pt idx="758">-0.00022003380884823799</cx:pt>
          <cx:pt idx="759">7.1207344604764603e-05</cx:pt>
          <cx:pt idx="760">0.00018394332487076199</cx:pt>
          <cx:pt idx="761">0.00053282492217163896</cx:pt>
          <cx:pt idx="762">-0.000330504100314746</cx:pt>
          <cx:pt idx="763">-0.00092688377665762502</cx:pt>
          <cx:pt idx="764">0.000171151405648431</cx:pt>
          <cx:pt idx="765">-0.000691034163203203</cx:pt>
          <cx:pt idx="766">-0.00055985338421519603</cx:pt>
          <cx:pt idx="767">-0.00076195645949305205</cx:pt>
          <cx:pt idx="768">-0.0017215700764583401</cx:pt>
          <cx:pt idx="769">-0.0025103484831535202</cx:pt>
          <cx:pt idx="770">-0.0039054672876808702</cx:pt>
          <cx:pt idx="771">-0.00240639761678739</cx:pt>
          <cx:pt idx="772">-0.00117612483427243</cx:pt>
          <cx:pt idx="773">-0.00068794127687649598</cx:pt>
          <cx:pt idx="774">-0.00024469390788738098</cx:pt>
          <cx:pt idx="775">0.00039808754650169702</cx:pt>
          <cx:pt idx="776">0.00014702201507859499</cx:pt>
          <cx:pt idx="777">-0.0014248921758485799</cx:pt>
          <cx:pt idx="778">-0.0010310853954644901</cx:pt>
          <cx:pt idx="779">-0.00071759223654884103</cx:pt>
          <cx:pt idx="780">-0.00084987548788280202</cx:pt>
          <cx:pt idx="781">4.7545191587271001e-06</cx:pt>
          <cx:pt idx="782">-0.000157235258232309</cx:pt>
          <cx:pt idx="783">-0.000342852728729776</cx:pt>
        </cx:lvl>
      </cx:numDim>
    </cx:data>
    <cx:data id="22">
      <cx:numDim type="val">
        <cx:f>'001_WA_F - 副本'!$W$1:$W$784</cx:f>
        <cx:lvl ptCount="784" formatCode="G/通用格式">
          <cx:pt idx="0">-0.00039046966044160798</cx:pt>
          <cx:pt idx="1">-0.00021570863797521999</cx:pt>
          <cx:pt idx="2">-0.00044295361848024602</cx:pt>
          <cx:pt idx="3">-0.00044312570933263099</cx:pt>
          <cx:pt idx="4">0.00100783889969892</cx:pt>
          <cx:pt idx="5">0.00032446905303462202</cx:pt>
          <cx:pt idx="6">-0.00035133411475563302</cx:pt>
          <cx:pt idx="7">8.1344749296657597e-05</cx:pt>
          <cx:pt idx="8">0.00033810592645959302</cx:pt>
          <cx:pt idx="9">0.00048693064036315302</cx:pt>
          <cx:pt idx="10">5.3422740569188199e-05</cx:pt>
          <cx:pt idx="11">0.00056262877022790697</cx:pt>
          <cx:pt idx="12">0.000858131070564291</cx:pt>
          <cx:pt idx="13">9.8498794292274603e-05</cx:pt>
          <cx:pt idx="14">-0.00065661223613261801</cx:pt>
          <cx:pt idx="15">0.000144510137871911</cx:pt>
          <cx:pt idx="16">0.0011342057591660799</cx:pt>
          <cx:pt idx="17">-0.00031467629565283301</cx:pt>
          <cx:pt idx="18">0.00024520843375618501</cx:pt>
          <cx:pt idx="19">0.000162087733133987</cx:pt>
          <cx:pt idx="20">0.00046333673382278499</cx:pt>
          <cx:pt idx="21">0.00037956969510909502</cx:pt>
          <cx:pt idx="22">0.00017626378630779699</cx:pt>
          <cx:pt idx="23">-0.00078703708945223195</cx:pt>
          <cx:pt idx="24">0.00032528693829903302</cx:pt>
          <cx:pt idx="25">0.00027012193018239602</cx:pt>
          <cx:pt idx="26">0.000242980693410928</cx:pt>
          <cx:pt idx="27">-0.00019313625072026701</cx:pt>
          <cx:pt idx="28">0.000205154456482491</cx:pt>
          <cx:pt idx="29">0.00034334036215352199</cx:pt>
          <cx:pt idx="30">-0.00019581227690991499</cx:pt>
          <cx:pt idx="31">-0.00060368884501071105</cx:pt>
          <cx:pt idx="32">0.00061826304872776995</cx:pt>
          <cx:pt idx="33">-0.00060664821522629696</cx:pt>
          <cx:pt idx="34">-8.1681158278777894e-05</cx:pt>
          <cx:pt idx="35">0.0014812010833629</cx:pt>
          <cx:pt idx="36">0.00093390727488309999</cx:pt>
          <cx:pt idx="37">0.00064245074898425399</cx:pt>
          <cx:pt idx="38">0.00068800045692634401</cx:pt>
          <cx:pt idx="39">0.0017818748623818299</cx:pt>
          <cx:pt idx="40">0.0011728063728477301</cx:pt>
          <cx:pt idx="41">0.0011260993422189101</cx:pt>
          <cx:pt idx="42">-0.000200007676113369</cx:pt>
          <cx:pt idx="43">5.05188009667378e-05</cx:pt>
          <cx:pt idx="44">0.0011265158295689899</cx:pt>
          <cx:pt idx="45">0.00153361281359847</cx:pt>
          <cx:pt idx="46">0.00095456785076657505</cx:pt>
          <cx:pt idx="47">0.00146379881556003</cx:pt>
          <cx:pt idx="48">0.00056712028351781497</cx:pt>
          <cx:pt idx="49">0.000595997545124246</cx:pt>
          <cx:pt idx="50">0.000710002589792314</cx:pt>
          <cx:pt idx="51">0.00027137509253071797</cx:pt>
          <cx:pt idx="52">7.2987280096199099e-06</cx:pt>
          <cx:pt idx="53">-0.00017966367014556501</cx:pt>
          <cx:pt idx="54">-0.00038179529851428999</cx:pt>
          <cx:pt idx="55">-8.8014992340145401e-05</cx:pt>
          <cx:pt idx="56">8.1864559558698897e-05</cx:pt>
          <cx:pt idx="57">0.00084724731886969603</cx:pt>
          <cx:pt idx="58">-0.00096758483888717995</cx:pt>
          <cx:pt idx="59">-0.00037305720988461499</cx:pt>
          <cx:pt idx="60">0.00018972712386448401</cx:pt>
          <cx:pt idx="61">4.0050295342653197e-05</cx:pt>
          <cx:pt idx="62">0.00161221602914856</cx:pt>
          <cx:pt idx="63">0.0024256112160657502</cx:pt>
          <cx:pt idx="64">0.0036778216274321002</cx:pt>
          <cx:pt idx="65">0.0044902729149039096</cx:pt>
          <cx:pt idx="66">0.0069262632091206004</cx:pt>
          <cx:pt idx="67">0.0084365732801654006</cx:pt>
          <cx:pt idx="68">0.0062050916135179997</cx:pt>
          <cx:pt idx="69">-0.0048913398915348396</cx:pt>
          <cx:pt idx="70">0.00061038416758980299</cx:pt>
          <cx:pt idx="71">0.0024297425200074199</cx:pt>
          <cx:pt idx="72">0.0031777377873406002</cx:pt>
          <cx:pt idx="73">0.00140043470560376</cx:pt>
          <cx:pt idx="74">0.0050419038319100802</cx:pt>
          <cx:pt idx="75">-0.00045224435446734</cx:pt>
          <cx:pt idx="76">0.00131455371645712</cx:pt>
          <cx:pt idx="77">0.0015483969925622601</cx:pt>
          <cx:pt idx="78">0.0024900043319187998</cx:pt>
          <cx:pt idx="79">-0.00015730397335710899</cx:pt>
          <cx:pt idx="80">-0.00052522301114149702</cx:pt>
          <cx:pt idx="81">-0.00043501047395747098</cx:pt>
          <cx:pt idx="82">4.63363472371705e-05</cx:pt>
          <cx:pt idx="83">0.00043396535519205201</cx:pt>
          <cx:pt idx="84">-0.000381880264366503</cx:pt>
          <cx:pt idx="85">-5.6228881989653103e-05</cx:pt>
          <cx:pt idx="86">0.00075814142987780202</cx:pt>
          <cx:pt idx="87">-0.000708295910785846</cx:pt>
          <cx:pt idx="88">0.00080830400379332701</cx:pt>
          <cx:pt idx="89">-0.00040680682250730598</cx:pt>
          <cx:pt idx="90">0.0013742774340223299</cx:pt>
          <cx:pt idx="91">0.0014847587724943999</cx:pt>
          <cx:pt idx="92">0.00400549736403699</cx:pt>
          <cx:pt idx="93">0.012388200648142601</cx:pt>
          <cx:pt idx="94">0.0090901904564443092</cx:pt>
          <cx:pt idx="95">0.0129586919254275</cx:pt>
          <cx:pt idx="96">0.0042589202766906298</cx:pt>
          <cx:pt idx="97">0.012508592416640501</cx:pt>
          <cx:pt idx="98">0.0074114580463044699</cx:pt>
          <cx:pt idx="99">-0.00053236005689662397</cx:pt>
          <cx:pt idx="100">0.0037394222290856901</cx:pt>
          <cx:pt idx="101">-0.00136170993905947</cx:pt>
          <cx:pt idx="102">-0.0087271289009757096</cx:pt>
          <cx:pt idx="103">-0.0106901552271749</cx:pt>
          <cx:pt idx="104">-0.011848584772173799</cx:pt>
          <cx:pt idx="105">-0.0042068034644620203</cx:pt>
          <cx:pt idx="106">-0.0016354389600562499</cx:pt>
          <cx:pt idx="107">-0.0010665460897648399</cx:pt>
          <cx:pt idx="108">-0.00060358377482309803</cx:pt>
          <cx:pt idx="109">3.6702735745366001e-05</cx:pt>
          <cx:pt idx="110">0.00063630035821615695</cx:pt>
          <cx:pt idx="111">0.00066445859546809404</cx:pt>
          <cx:pt idx="112">0.00036605397796908497</cx:pt>
          <cx:pt idx="113">7.1265291142578798e-05</cx:pt>
          <cx:pt idx="114">-0.000342301745885706</cx:pt>
          <cx:pt idx="115">-0.00037905502277356103</cx:pt>
          <cx:pt idx="116">0.0017520641377315399</cx:pt>
          <cx:pt idx="117">0.0010290827541215501</cx:pt>
          <cx:pt idx="118">0.0021725166073679201</cx:pt>
          <cx:pt idx="119">0.0027782182637825698</cx:pt>
          <cx:pt idx="120">0.0072234555186360804</cx:pt>
          <cx:pt idx="121">0.019697259221320301</cx:pt>
          <cx:pt idx="122">0.010598975293427</cx:pt>
          <cx:pt idx="123">0.0079509717073399499</cx:pt>
          <cx:pt idx="124">0.014954987893095</cx:pt>
          <cx:pt idx="125">0.0073107708868638301</cx:pt>
          <cx:pt idx="126">0.00549961095121595</cx:pt>
          <cx:pt idx="127">-0.00207700517481908</cx:pt>
          <cx:pt idx="128">0.00170431581345381</cx:pt>
          <cx:pt idx="129">0.0038126130606570001</cx:pt>
          <cx:pt idx="130">-0.015066145194446001</cx:pt>
          <cx:pt idx="131">-0.016820421524336798</cx:pt>
          <cx:pt idx="132">-0.0156994420173714</cx:pt>
          <cx:pt idx="133">-0.0170810204460695</cx:pt>
          <cx:pt idx="134">-0.018513119402110499</cx:pt>
          <cx:pt idx="135">-0.0149878723871878</cx:pt>
          <cx:pt idx="136">-0.010358910726218499</cx:pt>
          <cx:pt idx="137">-0.0012827710270731699</cx:pt>
          <cx:pt idx="138">0.00044387747520443902</cx:pt>
          <cx:pt idx="139">-0.00035767147443096597</cx:pt>
          <cx:pt idx="140">0.00018213071742682801</cx:pt>
          <cx:pt idx="141">-6.5960660342970394e-05</cx:pt>
          <cx:pt idx="142">-0.00149943770686485</cx:pt>
          <cx:pt idx="143">-0.00153897985563906</cx:pt>
          <cx:pt idx="144">0.00049395755446553799</cx:pt>
          <cx:pt idx="145">-0.0055795059806910598</cx:pt>
          <cx:pt idx="146">-0.0032306523407960499</cx:pt>
          <cx:pt idx="147">0.0020528119052763598</cx:pt>
          <cx:pt idx="148">0.0063553749107637903</cx:pt>
          <cx:pt idx="149">0.00024711426534377201</cx:pt>
          <cx:pt idx="150">0.0087616039590634708</cx:pt>
          <cx:pt idx="151">0.014604138332752901</cx:pt>
          <cx:pt idx="152">0.012712946845358199</cx:pt>
          <cx:pt idx="153">0.027954118678081299</cx:pt>
          <cx:pt idx="154">0.033380035604976203</cx:pt>
          <cx:pt idx="155">0.038260972682503301</cx:pt>
          <cx:pt idx="156">0.0087197970769593604</cx:pt>
          <cx:pt idx="157">-0.0017913985400615201</cx:pt>
          <cx:pt idx="158">-0.0105026867269676</cx:pt>
          <cx:pt idx="159">-0.0239108758051979</cx:pt>
          <cx:pt idx="160">-0.012931536737086699</cx:pt>
          <cx:pt idx="161">-0.0156220215571097</cx:pt>
          <cx:pt idx="162">-0.017937770128405799</cx:pt>
          <cx:pt idx="163">-0.0180121941235485</cx:pt>
          <cx:pt idx="164">-0.014129819669591299</cx:pt>
          <cx:pt idx="165">-0.0021689792813231802</cx:pt>
          <cx:pt idx="166">-0.00045089064237066601</cx:pt>
          <cx:pt idx="167">0.000240653496883081</cx:pt>
          <cx:pt idx="168">0.00031124589601771698</cx:pt>
          <cx:pt idx="169">-0.00040103115037947698</cx:pt>
          <cx:pt idx="170">0.00030149060248340899</cx:pt>
          <cx:pt idx="171">-0.00137694226385997</cx:pt>
          <cx:pt idx="172">-0.0009817105190663021</cx:pt>
          <cx:pt idx="173">-0.0065412613283841901</cx:pt>
          <cx:pt idx="174">-0.0132152170610034</cx:pt>
          <cx:pt idx="175">-0.00120776740574445</cx:pt>
          <cx:pt idx="176">-0.0057703283856210602</cx:pt>
          <cx:pt idx="177">-0.019680705680802098</cx:pt>
          <cx:pt idx="178">0.0011213181232700899</cx:pt>
          <cx:pt idx="179">0.026562813631363501</cx:pt>
          <cx:pt idx="180">0.024008885869792398</cx:pt>
          <cx:pt idx="181">0.028614376901282199</cx:pt>
          <cx:pt idx="182">0.026655903403270301</cx:pt>
          <cx:pt idx="183">0.0222106519207073</cx:pt>
          <cx:pt idx="184">0.0062927249131526598</cx:pt>
          <cx:pt idx="185">-0.018377406970222401</cx:pt>
          <cx:pt idx="186">-0.016128688046281699</cx:pt>
          <cx:pt idx="187">-0.027386173083221901</cx:pt>
          <cx:pt idx="188">-0.032032706574366097</cx:pt>
          <cx:pt idx="189">-0.023855163876186899</cx:pt>
          <cx:pt idx="190">-0.019675690693162901</cx:pt>
          <cx:pt idx="191">-0.0151844002863056</cx:pt>
          <cx:pt idx="192">-0.0076877586150382498</cx:pt>
          <cx:pt idx="193">-0.0024507060144344198</cx:pt>
          <cx:pt idx="194">-0.00095162177659465701</cx:pt>
          <cx:pt idx="195">0.00043841723204393601</cx:pt>
          <cx:pt idx="196">0.00019042235243083</cx:pt>
          <cx:pt idx="197">-0.00052737461190641003</cx:pt>
          <cx:pt idx="198">0.000670916555567729</cx:pt>
          <cx:pt idx="199">-0.0049526234187607697</cx:pt>
          <cx:pt idx="200">-0.0035245826036995101</cx:pt>
          <cx:pt idx="201">-0.0060768232327827101</cx:pt>
          <cx:pt idx="202">-0.0148233459401205</cx:pt>
          <cx:pt idx="203">-0.0135077173887051</cx:pt>
          <cx:pt idx="204">-0.0162936889913688</cx:pt>
          <cx:pt idx="205">-0.0029900312688031501</cx:pt>
          <cx:pt idx="206">0.0142971183733888</cx:pt>
          <cx:pt idx="207">0.038139065440287702</cx:pt>
          <cx:pt idx="208">0.024078014346499001</cx:pt>
          <cx:pt idx="209">0.024253515880212399</cx:pt>
          <cx:pt idx="210">0.0074711467334826398</cx:pt>
          <cx:pt idx="211">0.0084861176566468199</cx:pt>
          <cx:pt idx="212">-0.017267962292240899</cx:pt>
          <cx:pt idx="213">-0.030408520555959499</cx:pt>
          <cx:pt idx="214">-0.021792575612433199</cx:pt>
          <cx:pt idx="215">-0.038500872882218803</cx:pt>
          <cx:pt idx="216">-0.036191781469583399</cx:pt>
          <cx:pt idx="217">-0.029231923771177299</cx:pt>
          <cx:pt idx="218">-0.024167136377850399</cx:pt>
          <cx:pt idx="219">-0.019440853249405601</cx:pt>
          <cx:pt idx="220">-0.0087677427871193907</cx:pt>
          <cx:pt idx="221">-0.0040850096246486103</cx:pt>
          <cx:pt idx="222">0.00035532669196206701</cx:pt>
          <cx:pt idx="223">-0.00029644489484736898</cx:pt>
          <cx:pt idx="224">0.0011602179734444</cx:pt>
          <cx:pt idx="225">-0.00016725468619644199</cx:pt>
          <cx:pt idx="226">-0.00045681027317668802</cx:pt>
          <cx:pt idx="227">-0.0034121001818500302</cx:pt>
          <cx:pt idx="228">-0.0039048962699464698</cx:pt>
          <cx:pt idx="229">-0.011144594830279001</cx:pt>
          <cx:pt idx="230">-0.0060523657335755402</cx:pt>
          <cx:pt idx="231">-0.0149967329936034</cx:pt>
          <cx:pt idx="232">-0.0043300306662827897</cx:pt>
          <cx:pt idx="233">0.0085559576981141597</cx:pt>
          <cx:pt idx="234">0.015065371652647101</cx:pt>
          <cx:pt idx="235">0.023402283191735901</cx:pt>
          <cx:pt idx="236">0.0088502182524917393</cx:pt>
          <cx:pt idx="237">-0.0087104314049315408</cx:pt>
          <cx:pt idx="238">-0.00978568275673849</cx:pt>
          <cx:pt idx="239">-0.0118749721328495</cx:pt>
          <cx:pt idx="240">0.0020705425284890202</cx:pt>
          <cx:pt idx="241">-0.0024938971827356601</cx:pt>
          <cx:pt idx="242">0.0051775164000292901</cx:pt>
          <cx:pt idx="243">0.00127343256951285</cx:pt>
          <cx:pt idx="244">-0.0148634511092504</cx:pt>
          <cx:pt idx="245">-0.013670976665873901</cx:pt>
          <cx:pt idx="246">-0.021078687803929401</cx:pt>
          <cx:pt idx="247">-0.021570654157756899</cx:pt>
          <cx:pt idx="248">-0.012710578106214499</cx:pt>
          <cx:pt idx="249">-0.0071082209168031301</cx:pt>
          <cx:pt idx="250">-0.000163052977479013</cx:pt>
          <cx:pt idx="251">0.00043182945530915198</cx:pt>
          <cx:pt idx="252">0.00038682154527013598</cx:pt>
          <cx:pt idx="253">-0.00035118051572648402</cx:pt>
          <cx:pt idx="254">0.00028063835059613301</cx:pt>
          <cx:pt idx="255">-0.000402739976046006</cx:pt>
          <cx:pt idx="256">-0.0095661180903608093</cx:pt>
          <cx:pt idx="257">-0.0097184227395416198</cx:pt>
          <cx:pt idx="258">-0.0137119632875393</cx:pt>
          <cx:pt idx="259">-0.00227244720650059</cx:pt>
          <cx:pt idx="260">-0.00115544420997521</cx:pt>
          <cx:pt idx="261">0.0117941020878298</cx:pt>
          <cx:pt idx="262">0.026486999260499099</cx:pt>
          <cx:pt idx="263">0.00161245282562435</cx:pt>
          <cx:pt idx="264">-0.020238723474597299</cx:pt>
          <cx:pt idx="265">-0.0082840303914663502</cx:pt>
          <cx:pt idx="266">-0.022604145595624101</cx:pt>
          <cx:pt idx="267">-0.024499431045749202</cx:pt>
          <cx:pt idx="268">-0.00693593153246423</cx:pt>
          <cx:pt idx="269">0.019060283550712299</cx:pt>
          <cx:pt idx="270">0.026366719566808101</cx:pt>
          <cx:pt idx="271">0.0085017533096321506</cx:pt>
          <cx:pt idx="272">0.00293017185966101</cx:pt>
          <cx:pt idx="273">-0.0063687358672760196</cx:pt>
          <cx:pt idx="274">-0.0177549692570734</cx:pt>
          <cx:pt idx="275">-0.019060433406383699</cx:pt>
          <cx:pt idx="276">-0.0107452652082324</cx:pt>
          <cx:pt idx="277">-0.0047421359114735301</cx:pt>
          <cx:pt idx="278">-0.0047681828800497702</cx:pt>
          <cx:pt idx="279">-0.0025883844521891802</cx:pt>
          <cx:pt idx="280">7.2505499875488697e-05</cx:pt>
          <cx:pt idx="281">-0.00024954807827818302</cx:pt>
          <cx:pt idx="282">-0.00084573593280177302</cx:pt>
          <cx:pt idx="283">-0.00040727937999851901</cx:pt>
          <cx:pt idx="284">-0.00379440917946827</cx:pt>
          <cx:pt idx="285">0.0065857030703654496</cx:pt>
          <cx:pt idx="286">0.014764855569319099</cx:pt>
          <cx:pt idx="287">0.018422878508567199</cx:pt>
          <cx:pt idx="288">0.0093361195895722594</cx:pt>
          <cx:pt idx="289">0.011558319934307301</cx:pt>
          <cx:pt idx="290">-0.0062519462363803697</cx:pt>
          <cx:pt idx="291">-0.018071865565470701</cx:pt>
          <cx:pt idx="292">-0.0311885147176857</cx:pt>
          <cx:pt idx="293">-0.0197355779257525</cx:pt>
          <cx:pt idx="294">-0.0223544895530963</cx:pt>
          <cx:pt idx="295">-0.017897032666409501</cx:pt>
          <cx:pt idx="296">0.023802457636065401</cx:pt>
          <cx:pt idx="297">0.044001289227403699</cx:pt>
          <cx:pt idx="298">0.0296532079615732</cx:pt>
          <cx:pt idx="299">0.00169269134993871</cx:pt>
          <cx:pt idx="300">-0.015930735633636998</cx:pt>
          <cx:pt idx="301">-0.00735842364736</cx:pt>
          <cx:pt idx="302">-0.0039295010155904102</cx:pt>
          <cx:pt idx="303">-0.0100611754996084</cx:pt>
          <cx:pt idx="304">-0.0116975003739942</cx:pt>
          <cx:pt idx="305">-0.0079418885006391996</cx:pt>
          <cx:pt idx="306">-0.0040192865043262001</cx:pt>
          <cx:pt idx="307">0.000142387311003509</cx:pt>
          <cx:pt idx="308">-0.00039601372526589001</cx:pt>
          <cx:pt idx="309">-0.000468272555077297</cx:pt>
          <cx:pt idx="310">-0.0016134179646603</cx:pt>
          <cx:pt idx="311">-0.000229975736824066</cx:pt>
          <cx:pt idx="312">0.0020694634130370699</cx:pt>
          <cx:pt idx="313">0.0063890069010127002</cx:pt>
          <cx:pt idx="314">0.018010454225637199</cx:pt>
          <cx:pt idx="315">0.025662813864798399</cx:pt>
          <cx:pt idx="316">0.017370507893086001</cx:pt>
          <cx:pt idx="317">0.0057954797460890804</cx:pt>
          <cx:pt idx="318">-0.016183891583054201</cx:pt>
          <cx:pt idx="319">-0.0308604478740712</cx:pt>
          <cx:pt idx="320">-0.0210119948915134</cx:pt>
          <cx:pt idx="321">-0.018562372730439401</cx:pt>
          <cx:pt idx="322">-0.0287836171861761</cx:pt>
          <cx:pt idx="323">0.0014255936618110599</cx:pt>
          <cx:pt idx="324">0.047596036314281498</cx:pt>
          <cx:pt idx="325">0.066974657790490097</cx:pt>
          <cx:pt idx="326">0.037159559764525202</cx:pt>
          <cx:pt idx="327">0.0076143664611721604</cx:pt>
          <cx:pt idx="328">-0.0056174419888199998</cx:pt>
          <cx:pt idx="329">0.011792203337756799</cx:pt>
          <cx:pt idx="330">0.0017517583685776701</cx:pt>
          <cx:pt idx="331">-0.0024457585274868898</cx:pt>
          <cx:pt idx="332">7.0833994164046704e-05</cx:pt>
          <cx:pt idx="333">-0.0026807528112658</cx:pt>
          <cx:pt idx="334">-0.00125199028703853</cx:pt>
          <cx:pt idx="335">-0.00062813483804701495</cx:pt>
          <cx:pt idx="336">0.00049290912296807499</cx:pt>
          <cx:pt idx="337">-4.7174953682560397e-06</cx:pt>
          <cx:pt idx="338">-0.00091946548191675396</cx:pt>
          <cx:pt idx="339">0.00064207957875937597</cx:pt>
          <cx:pt idx="340">0.00930471252173771</cx:pt>
          <cx:pt idx="341">0.013077396830148099</cx:pt>
          <cx:pt idx="342">0.019350935696039101</cx:pt>
          <cx:pt idx="343">0.0112209486975559</cx:pt>
          <cx:pt idx="344">-0.0044925334373763998</cx:pt>
          <cx:pt idx="345">0.01555215115371</cx:pt>
          <cx:pt idx="346">-0.0229341635842077</cx:pt>
          <cx:pt idx="347">-0.031597890023088299</cx:pt>
          <cx:pt idx="348">-0.041440707461530099</cx:pt>
          <cx:pt idx="349">-0.037532572121936898</cx:pt>
          <cx:pt idx="350">-0.027466586592359701</cx:pt>
          <cx:pt idx="351">-0.0057408966395142398</cx:pt>
          <cx:pt idx="352">0.030610377285013299</cx:pt>
          <cx:pt idx="353">0.0460825051870477</cx:pt>
          <cx:pt idx="354">0.016631048909444501</cx:pt>
          <cx:pt idx="355">0.0147346392319057</cx:pt>
          <cx:pt idx="356">-0.00048127771443598802</cx:pt>
          <cx:pt idx="357">0.016461942505623901</cx:pt>
          <cx:pt idx="358">0.0118835526290594</cx:pt>
          <cx:pt idx="359">0.0076083398728311801</cx:pt>
          <cx:pt idx="360">0.0113497459645551</cx:pt>
          <cx:pt idx="361">-0.0024589311908651901</cx:pt>
          <cx:pt idx="362">-0.0015370873318871</cx:pt>
          <cx:pt idx="363">0.000133854455751839</cx:pt>
          <cx:pt idx="364">-0.00033013534573051199</cx:pt>
          <cx:pt idx="365">5.2206206910107897e-05</cx:pt>
          <cx:pt idx="366">-0.00067075243542828397</cx:pt>
          <cx:pt idx="367">0.00510011365841754</cx:pt>
          <cx:pt idx="368">0.016032656845194299</cx:pt>
          <cx:pt idx="369">0.016165255044687799</cx:pt>
          <cx:pt idx="370">0.0104875694325018</cx:pt>
          <cx:pt idx="371">-0.0018800037879189899</cx:pt>
          <cx:pt idx="372">-0.019380685679491701</cx:pt>
          <cx:pt idx="373">0.0021547293376232598</cx:pt>
          <cx:pt idx="374">-0.0064199469212389499</cx:pt>
          <cx:pt idx="375">-0.023583940270351302</cx:pt>
          <cx:pt idx="376">-0.035732472608439099</cx:pt>
          <cx:pt idx="377">-0.037393693209313399</cx:pt>
          <cx:pt idx="378">-0.0172577228524338</cx:pt>
          <cx:pt idx="379">-0.00019866253297588701</cx:pt>
          <cx:pt idx="380">0.0050680919009962796</cx:pt>
          <cx:pt idx="381">-0.0062747133952366797</cx:pt>
          <cx:pt idx="382">0.013398965187923899</cx:pt>
          <cx:pt idx="383">0.0192876118592217</cx:pt>
          <cx:pt idx="384">0.00159298387968004</cx:pt>
          <cx:pt idx="385">0.021216584757538501</cx:pt>
          <cx:pt idx="386">0.023070107026637601</cx:pt>
          <cx:pt idx="387">0.016847842769578899</cx:pt>
          <cx:pt idx="388">0.0063601791408636399</cx:pt>
          <cx:pt idx="389">0.00054398519244537103</cx:pt>
          <cx:pt idx="390">-0.00067123566133120102</cx:pt>
          <cx:pt idx="391">0.00061462572267032803</cx:pt>
          <cx:pt idx="392">0.00026891149386331199</cx:pt>
          <cx:pt idx="393">0.00010210592399312701</cx:pt>
          <cx:pt idx="394">-0.00105885881776482</cx:pt>
          <cx:pt idx="395">0.0065519645609742197</cx:pt>
          <cx:pt idx="396">0.0159213282877834</cx:pt>
          <cx:pt idx="397">0.016055486688332898</cx:pt>
          <cx:pt idx="398">0.0093987318246640094</cx:pt>
          <cx:pt idx="399">0.00111696113092086</cx:pt>
          <cx:pt idx="400">-0.0077215276775473704</cx:pt>
          <cx:pt idx="401">-0.00297453223581505</cx:pt>
          <cx:pt idx="402">-0.0067516129028167404</cx:pt>
          <cx:pt idx="403">-0.00012270050824878301</cx:pt>
          <cx:pt idx="404">-0.017048938449728799</cx:pt>
          <cx:pt idx="405">-0.00812903938427895</cx:pt>
          <cx:pt idx="406">-0.022170354955746201</cx:pt>
          <cx:pt idx="407">-0.014544446023607899</cx:pt>
          <cx:pt idx="408">-0.018881218449052301</cx:pt>
          <cx:pt idx="409">-0.018273477263074499</cx:pt>
          <cx:pt idx="410">0.021427765999024</cx:pt>
          <cx:pt idx="411">-0.0015940838737479399</cx:pt>
          <cx:pt idx="412">0.0071567873915241503</cx:pt>
          <cx:pt idx="413">0.028020912774729699</cx:pt>
          <cx:pt idx="414">0.015492375540706101</cx:pt>
          <cx:pt idx="415">0.00186989696984009</cx:pt>
          <cx:pt idx="416">0.013611726875889</cx:pt>
          <cx:pt idx="417">0.0029808826221508198</cx:pt>
          <cx:pt idx="418">-0.00011683793306834999</cx:pt>
          <cx:pt idx="419">-0.00079393540293049502</cx:pt>
          <cx:pt idx="420">-9.7630303078248695e-05</cx:pt>
          <cx:pt idx="421">7.1571181681276598e-07</cx:pt>
          <cx:pt idx="422">-0.0016294152789935101</cx:pt>
          <cx:pt idx="423">0.0056503114173695902</cx:pt>
          <cx:pt idx="424">0.0069386603966597399</cx:pt>
          <cx:pt idx="425">0.021264230260567799</cx:pt>
          <cx:pt idx="426">0.010208412150771499</cx:pt>
          <cx:pt idx="427">0.011998588771705201</cx:pt>
          <cx:pt idx="428">0.0045713480263751402</cx:pt>
          <cx:pt idx="429">0.0033382388887383502</cx:pt>
          <cx:pt idx="430">-0.0041177241481934997</cx:pt>
          <cx:pt idx="431">-0.0074315284612431198</cx:pt>
          <cx:pt idx="432">-0.00039991705842943399</cx:pt>
          <cx:pt idx="433">0.0067997795105929904</cx:pt>
          <cx:pt idx="434">-0.020413991523147199</cx:pt>
          <cx:pt idx="435">-0.032665317176777703</cx:pt>
          <cx:pt idx="436">-0.018638142111283298</cx:pt>
          <cx:pt idx="437">-0.01029910205194</cx:pt>
          <cx:pt idx="438">0.00013337937458279901</cx:pt>
          <cx:pt idx="439">-0.0033775733740395901</cx:pt>
          <cx:pt idx="440">0.00433348516941485</cx:pt>
          <cx:pt idx="441">0.0038031442554346201</cx:pt>
          <cx:pt idx="442">-0.0027940190561063201</cx:pt>
          <cx:pt idx="443">0.00188698355135711</cx:pt>
          <cx:pt idx="444">0.011796998816407601</cx:pt>
          <cx:pt idx="445">0.0077215913377156201</cx:pt>
          <cx:pt idx="446">-0.00061130469880517997</cx:pt>
          <cx:pt idx="447">-0.000969757156222071</cx:pt>
          <cx:pt idx="448">0.00011416819100031099</cx:pt>
          <cx:pt idx="449">-6.9896243739215005e-05</cx:pt>
          <cx:pt idx="450">-0.00050717548217155996</cx:pt>
          <cx:pt idx="451">0.0030104202877963</cx:pt>
          <cx:pt idx="452">0.0174338433510813</cx:pt>
          <cx:pt idx="453">0.025846345316050099</cx:pt>
          <cx:pt idx="454">0.013571068931779499</cx:pt>
          <cx:pt idx="455">0.0136280211672002</cx:pt>
          <cx:pt idx="456">-0.0042408505128900802</cx:pt>
          <cx:pt idx="457">-0.0203973809421856</cx:pt>
          <cx:pt idx="458">-0.0111119459794096</cx:pt>
          <cx:pt idx="459">0.0145570720499373</cx:pt>
          <cx:pt idx="460">0.016407586021700699</cx:pt>
          <cx:pt idx="461">-0.0077169578076250996</cx:pt>
          <cx:pt idx="462">-0.019334322439665499</cx:pt>
          <cx:pt idx="463">-0.030617841216753101</cx:pt>
          <cx:pt idx="464">0.0072991825259131797</cx:pt>
          <cx:pt idx="465">-0.0031519176817824701</cx:pt>
          <cx:pt idx="466">-0.0256655642194701</cx:pt>
          <cx:pt idx="467">-0.027674373714829802</cx:pt>
          <cx:pt idx="468">0.0063510701027522298</cx:pt>
          <cx:pt idx="469">-0.0028266099102645598</cx:pt>
          <cx:pt idx="470">0.0045766451966805502</cx:pt>
          <cx:pt idx="471">0.0064084268395300098</cx:pt>
          <cx:pt idx="472">-0.0016662101305312299</cx:pt>
          <cx:pt idx="473">0.010438783304118199</cx:pt>
          <cx:pt idx="474">6.7334528432686202e-05</cx:pt>
          <cx:pt idx="475">0.00033295943878193301</cx:pt>
          <cx:pt idx="476">0.000271659570425608</cx:pt>
          <cx:pt idx="477">-0.00027545500123895498</cx:pt>
          <cx:pt idx="478">0.00023956842539210699</cx:pt>
          <cx:pt idx="479">0.000555786631960623</cx:pt>
          <cx:pt idx="480">0.016767165498123598</cx:pt>
          <cx:pt idx="481">0.018403681979152899</cx:pt>
          <cx:pt idx="482">0.0036001410125078201</cx:pt>
          <cx:pt idx="483">0.0045884601396267398</cx:pt>
          <cx:pt idx="484">-0.0175408949296815</cx:pt>
          <cx:pt idx="485">-0.021983538863934501</cx:pt>
          <cx:pt idx="486">-0.00097245209563710203</cx:pt>
          <cx:pt idx="487">0.0140848702351617</cx:pt>
          <cx:pt idx="488">0.017567529467370301</cx:pt>
          <cx:pt idx="489">-0.00267013989472365</cx:pt>
          <cx:pt idx="490">-0.024181398388517</cx:pt>
          <cx:pt idx="491">-0.0269552103084892</cx:pt>
          <cx:pt idx="492">0.0059563322019514</cx:pt>
          <cx:pt idx="493">0.0026293442564353001</cx:pt>
          <cx:pt idx="494">-0.034275856795254897</cx:pt>
          <cx:pt idx="495">-0.030577211061384599</cx:pt>
          <cx:pt idx="496">-0.0042593920943372098</cx:pt>
          <cx:pt idx="497">0.0064446283654739402</cx:pt>
          <cx:pt idx="498">0.0093864860560913393</cx:pt>
          <cx:pt idx="499">0.0100149191739296</cx:pt>
          <cx:pt idx="500">0.0033336346343833399</cx:pt>
          <cx:pt idx="501">0.0091693380907617392</cx:pt>
          <cx:pt idx="502">3.2392025905685797e-05</cx:pt>
          <cx:pt idx="503">0.00049257803041602595</cx:pt>
          <cx:pt idx="504">-0.00076545951665067398</cx:pt>
          <cx:pt idx="505">0.00039215192003184501</cx:pt>
          <cx:pt idx="506">0.00044298203100098999</cx:pt>
          <cx:pt idx="507">-0.0037930787971270398</cx:pt>
          <cx:pt idx="508">0.0054177119949941899</cx:pt>
          <cx:pt idx="509">0.0071855894826185302</cx:pt>
          <cx:pt idx="510">-0.0051866872196601101</cx:pt>
          <cx:pt idx="511">-0.0038783345594695299</cx:pt>
          <cx:pt idx="512">-0.020203828291628201</cx:pt>
          <cx:pt idx="513">-0.015951185491895201</cx:pt>
          <cx:pt idx="514">0.018324243379553101</cx:pt>
          <cx:pt idx="515">0.028065159568784501</cx:pt>
          <cx:pt idx="516">0.029201420506170701</cx:pt>
          <cx:pt idx="517">-0.0063260991533220798</cx:pt>
          <cx:pt idx="518">-0.034554718496373503</cx:pt>
          <cx:pt idx="519">-0.020202449580127801</cx:pt>
          <cx:pt idx="520">-0.0039706798827793804</cx:pt>
          <cx:pt idx="521">-0.0082740510329022705</cx:pt>
          <cx:pt idx="522">-0.011043128899721999</cx:pt>
          <cx:pt idx="523">-0.024268758925083699</cx:pt>
          <cx:pt idx="524">-0.011195599432474701</cx:pt>
          <cx:pt idx="525">0.0010831276799392101</cx:pt>
          <cx:pt idx="526">0.016486371008675098</cx:pt>
          <cx:pt idx="527">0.0075511597769692797</cx:pt>
          <cx:pt idx="528">0.00508753416716126</cx:pt>
          <cx:pt idx="529">0.0079785436068486992</cx:pt>
          <cx:pt idx="530">0.00098451793240813905</cx:pt>
          <cx:pt idx="531">-0.000156875549781235</cx:pt>
          <cx:pt idx="532">-0.00016240964994964</cx:pt>
          <cx:pt idx="533">0.00013525106058525</cx:pt>
          <cx:pt idx="534">-0.00050865899788075995</cx:pt>
          <cx:pt idx="535">-0.00309743318144337</cx:pt>
          <cx:pt idx="536">0.0019915026545443098</cx:pt>
          <cx:pt idx="537">0.00029054619207577199</cx:pt>
          <cx:pt idx="538">-0.012682630579396399</cx:pt>
          <cx:pt idx="539">-0.0126614608482637</cx:pt>
          <cx:pt idx="540">-0.012214887914660799</cx:pt>
          <cx:pt idx="541">-0.0079465612843545499</cx:pt>
          <cx:pt idx="542">0.032074704522235903</cx:pt>
          <cx:pt idx="543">0.032369577401274101</cx:pt>
          <cx:pt idx="544">0.029775472560350801</cx:pt>
          <cx:pt idx="545">-0.0174417482715832</cx:pt>
          <cx:pt idx="546">-0.035436007752741298</cx:pt>
          <cx:pt idx="547">-0.010360130872796001</cx:pt>
          <cx:pt idx="548">0.0054682405096739203</cx:pt>
          <cx:pt idx="549">0.0054644058682240702</cx:pt>
          <cx:pt idx="550">0.0134637506428857</cx:pt>
          <cx:pt idx="551">-0.011551369856030801</cx:pt>
          <cx:pt idx="552">0.0031689095452854502</cx:pt>
          <cx:pt idx="553">0.0108538331937753</cx:pt>
          <cx:pt idx="554">0.0178929920730958</cx:pt>
          <cx:pt idx="555">-0.00056804367152248005</cx:pt>
          <cx:pt idx="556">-0.0034202297578896498</cx:pt>
          <cx:pt idx="557">0.00207526801948068</cx:pt>
          <cx:pt idx="558">0.00101963697616479</cx:pt>
          <cx:pt idx="559">-3.6182332977177498e-06</cx:pt>
          <cx:pt idx="560">0.00047903310696180201</cx:pt>
          <cx:pt idx="561">-0.00038455174679767401</cx:pt>
          <cx:pt idx="562">0.0017758650709789601</cx:pt>
          <cx:pt idx="563">0.00038355846396899499</cx:pt>
          <cx:pt idx="564">0.0050016589790212104</cx:pt>
          <cx:pt idx="565">0.011699705779008701</cx:pt>
          <cx:pt idx="566">-0.013899230729386799</cx:pt>
          <cx:pt idx="567">-0.0214930189043115</cx:pt>
          <cx:pt idx="568">-0.017628481771572502</cx:pt>
          <cx:pt idx="569">-0.00410559480580301</cx:pt>
          <cx:pt idx="570">0.020651141017817499</cx:pt>
          <cx:pt idx="571">0.030624973284343601</cx:pt>
          <cx:pt idx="572">0.015388467155631099</cx:pt>
          <cx:pt idx="573">-0.0083619338529454194</cx:pt>
          <cx:pt idx="574">-0.00277273757546748</cx:pt>
          <cx:pt idx="575">0.014451065845962599</cx:pt>
          <cx:pt idx="576">0.0203571352227233</cx:pt>
          <cx:pt idx="577">0.0105510800373891</cx:pt>
          <cx:pt idx="578">0.0075840735666427</cx:pt>
          <cx:pt idx="579">-0.00800451031748514</cx:pt>
          <cx:pt idx="580">-0.0054093730656686002</cx:pt>
          <cx:pt idx="581">-0.0016391088750078401</cx:pt>
          <cx:pt idx="582">-0.0021011456898365199</cx:pt>
          <cx:pt idx="583">-0.0038753118974010499</cx:pt>
          <cx:pt idx="584">-0.0030674817009051702</cx:pt>
          <cx:pt idx="585">0.00029120049450802999</cx:pt>
          <cx:pt idx="586">0.00035365252110728702</cx:pt>
          <cx:pt idx="587">0.00086654569601515798</cx:pt>
          <cx:pt idx="588">-0.00047281808791565399</cx:pt>
          <cx:pt idx="589">-0.000168381486662589</cx:pt>
          <cx:pt idx="590">0.00068069063425830198</cx:pt>
          <cx:pt idx="591">0.0026131901392142999</cx:pt>
          <cx:pt idx="592">0.0073023512894304296</cx:pt>
          <cx:pt idx="593">0.0011405105303601199</cx:pt>
          <cx:pt idx="594">-0.0043615144028455403</cx:pt>
          <cx:pt idx="595">-0.014343568612471</cx:pt>
          <cx:pt idx="596">-0.012948381871277601</cx:pt>
          <cx:pt idx="597">0.010770654271052</cx:pt>
          <cx:pt idx="598">0.00765295506669575</cx:pt>
          <cx:pt idx="599">0.0070389490687270597</cx:pt>
          <cx:pt idx="600">0.0036079670673171702</cx:pt>
          <cx:pt idx="601">0.018647169931281099</cx:pt>
          <cx:pt idx="602">0.034887245668503798</cx:pt>
          <cx:pt idx="603">0.020526958535578</cx:pt>
          <cx:pt idx="604">0.0072146520448400399</cx:pt>
          <cx:pt idx="605">0.00632835994689102</cx:pt>
          <cx:pt idx="606">-0.0061708200015513298</cx:pt>
          <cx:pt idx="607">-0.0091932514515543993</cx:pt>
          <cx:pt idx="608">-0.014767306380385</cx:pt>
          <cx:pt idx="609">-0.022196424450852102</cx:pt>
          <cx:pt idx="610">0.0016877264454252599</cx:pt>
          <cx:pt idx="611">0.0030613888907385701</cx:pt>
          <cx:pt idx="612">-0.0039891462802498397</cx:pt>
          <cx:pt idx="613">-0.0032878553145308498</cx:pt>
          <cx:pt idx="614">0.00274884964061674</cx:pt>
          <cx:pt idx="615">-0.0010543553426672399</cx:pt>
          <cx:pt idx="616">0.00043060433253034399</cx:pt>
          <cx:pt idx="617">0.00099537548373828809</cx:pt>
          <cx:pt idx="618">0.000364434497381954</cx:pt>
          <cx:pt idx="619">0.0032863245743320999</cx:pt>
          <cx:pt idx="620">0.0044471416362621497</cx:pt>
          <cx:pt idx="621">0.0016511122808374999</cx:pt>
          <cx:pt idx="622">-0.0066147286389071401</cx:pt>
          <cx:pt idx="623">-0.0092179120380145307</cx:pt>
          <cx:pt idx="624">-0.0030675539812015499</cx:pt>
          <cx:pt idx="625">0.0012866224974319601</cx:pt>
          <cx:pt idx="626">0.00238167811280246</cx:pt>
          <cx:pt idx="627">-0.0127802766693428</cx:pt>
          <cx:pt idx="628">0.0077851755527131297</cx:pt>
          <cx:pt idx="629">0.026267952383491801</cx:pt>
          <cx:pt idx="630">0.032484577657504198</cx:pt>
          <cx:pt idx="631">0.018746313986460102</cx:pt>
          <cx:pt idx="632">0.010373407413522001</cx:pt>
          <cx:pt idx="633">-0.0021491777140859201</cx:pt>
          <cx:pt idx="634">-0.00351357950777866</cx:pt>
          <cx:pt idx="635">-0.0106987797990033</cx:pt>
          <cx:pt idx="636">-0.0117089234187924</cx:pt>
          <cx:pt idx="637">-0.011231788215790101</cx:pt>
          <cx:pt idx="638">0.0020585968446352899</cx:pt>
          <cx:pt idx="639">-0.0050847655421164799</cx:pt>
          <cx:pt idx="640">-0.0071795176350693104</cx:pt>
          <cx:pt idx="641">-0.0031762200264510098</cx:pt>
          <cx:pt idx="642">-0.00095449056928056605</cx:pt>
          <cx:pt idx="643">-0.00023782484163865301</cx:pt>
          <cx:pt idx="644">0.00017448716591652</cx:pt>
          <cx:pt idx="645">-0.00055862105433911104</cx:pt>
          <cx:pt idx="646">-0.00037637270549058602</cx:pt>
          <cx:pt idx="647">0.00181935133379465</cx:pt>
          <cx:pt idx="648">0.00146266552297552</cx:pt>
          <cx:pt idx="649">-0.0032426386106344501</cx:pt>
          <cx:pt idx="650">-0.013260594863595199</cx:pt>
          <cx:pt idx="651">-0.013941510798941899</cx:pt>
          <cx:pt idx="652">-0.00092628999485058305</cx:pt>
          <cx:pt idx="653">-0.0010221585801238899</cx:pt>
          <cx:pt idx="654">-0.00214906735906694</cx:pt>
          <cx:pt idx="655">0.00635785829500471</cx:pt>
          <cx:pt idx="656">0.025032558599658299</cx:pt>
          <cx:pt idx="657">0.0235186968760903</cx:pt>
          <cx:pt idx="658">0.031316967582397701</cx:pt>
          <cx:pt idx="659">0.016841499991075499</cx:pt>
          <cx:pt idx="660">0.00035252835360601302</cx:pt>
          <cx:pt idx="661">-0.00066382755465269603</cx:pt>
          <cx:pt idx="662">-0.0065858578331116002</cx:pt>
          <cx:pt idx="663">-0.018684509855389199</cx:pt>
          <cx:pt idx="664">-0.00327645455006393</cx:pt>
          <cx:pt idx="665">0.0017528064766690399</cx:pt>
          <cx:pt idx="666">0.0053565302736476202</cx:pt>
          <cx:pt idx="667">-0.00078104965876073598</cx:pt>
          <cx:pt idx="668">-0.0033519290869933401</cx:pt>
          <cx:pt idx="669">-0.00310401435829638</cx:pt>
          <cx:pt idx="670">-0.00049809076171730498</cx:pt>
          <cx:pt idx="671">-0.00077276599818306595</cx:pt>
          <cx:pt idx="672">2.8228178399835501e-05</cx:pt>
          <cx:pt idx="673">0.00054102796135458505</cx:pt>
          <cx:pt idx="674">0.00032222673009023398</cx:pt>
          <cx:pt idx="675">-0.00064611627153600404</cx:pt>
          <cx:pt idx="676">-0.0035148693189096399</cx:pt>
          <cx:pt idx="677">-0.0078660517905383698</cx:pt>
          <cx:pt idx="678">-0.0147771561021938</cx:pt>
          <cx:pt idx="679">-0.014535103512052399</cx:pt>
          <cx:pt idx="680">-0.010493249904511399</cx:pt>
          <cx:pt idx="681">-0.013619060085348401</cx:pt>
          <cx:pt idx="682">-0.0155275107057365</cx:pt>
          <cx:pt idx="683">-0.0124074122286326</cx:pt>
          <cx:pt idx="684">0.010019274421890999</cx:pt>
          <cx:pt idx="685">0.0221828170322197</cx:pt>
          <cx:pt idx="686">0.0156938942581791</cx:pt>
          <cx:pt idx="687">0.011032561312554499</cx:pt>
          <cx:pt idx="688">0.0080204381982846192</cx:pt>
          <cx:pt idx="689">-0.0129059799618191</cx:pt>
          <cx:pt idx="690">-0.0085195551030065007</cx:pt>
          <cx:pt idx="691">-0.0053431606527967199</cx:pt>
          <cx:pt idx="692">0.0037908858527137801</cx:pt>
          <cx:pt idx="693">-0.0026462141995452198</cx:pt>
          <cx:pt idx="694">0.000233419451497524</cx:pt>
          <cx:pt idx="695">0.0021661242839250599</cx:pt>
          <cx:pt idx="696">0.0022418786131446801</cx:pt>
          <cx:pt idx="697">0.00127499273143404</cx:pt>
          <cx:pt idx="698">-8.4889862772854604e-05</cx:pt>
          <cx:pt idx="699">7.0829926733754402e-05</cx:pt>
          <cx:pt idx="700">0.00035226760437136602</cx:pt>
          <cx:pt idx="701">0.00035797820711678098</cx:pt>
          <cx:pt idx="702">0.00034549356849014102</cx:pt>
          <cx:pt idx="703">-0.00103648277171408</cx:pt>
          <cx:pt idx="704">-0.00121741778748427</cx:pt>
          <cx:pt idx="705">-0.0030499186772665401</cx:pt>
          <cx:pt idx="706">-0.0040193164769764499</cx:pt>
          <cx:pt idx="707">-0.0074651296685585497</cx:pt>
          <cx:pt idx="708">-0.0090907093282427305</cx:pt>
          <cx:pt idx="709">-0.0091457364375997496</cx:pt>
          <cx:pt idx="710">-0.013798105497616901</cx:pt>
          <cx:pt idx="711">-0.026657036250848899</cx:pt>
          <cx:pt idx="712">-0.025863548063904299</cx:pt>
          <cx:pt idx="713">-0.00640968754456898</cx:pt>
          <cx:pt idx="714">0.0029902634067839702</cx:pt>
          <cx:pt idx="715">-0.00061845757032300095</cx:pt>
          <cx:pt idx="716">-0.0085543281002995308</cx:pt>
          <cx:pt idx="717">-0.0037349089571181902</cx:pt>
          <cx:pt idx="718">-0.00057103909074976997</cx:pt>
          <cx:pt idx="719">0.0062157849631024002</cx:pt>
          <cx:pt idx="720">0.0051282028172500698</cx:pt>
          <cx:pt idx="721">0.00222751152546013</cx:pt>
          <cx:pt idx="722">-1.96843976621188e-05</cx:pt>
          <cx:pt idx="723">-0.0014647006715933499</cx:pt>
          <cx:pt idx="724">-0.00039061389691149201</cx:pt>
          <cx:pt idx="725">0.00088408311461063102</cx:pt>
          <cx:pt idx="726">0.00041874913201162602</cx:pt>
          <cx:pt idx="727">9.9598761229817697e-05</cx:pt>
          <cx:pt idx="728">-0.00035087404227230701</cx:pt>
          <cx:pt idx="729">-0.00019608365188567101</cx:pt>
          <cx:pt idx="730">0.000468410635418833</cx:pt>
          <cx:pt idx="731">-0.00035333645809316501</cx:pt>
          <cx:pt idx="732">8.85760290673132e-05</cx:pt>
          <cx:pt idx="733">0.00088229664522652496</cx:pt>
          <cx:pt idx="734">0.000718582363172578</cx:pt>
          <cx:pt idx="735">-0.0017474106803418499</cx:pt>
          <cx:pt idx="736">-0.00232762566741458</cx:pt>
          <cx:pt idx="737">-0.00139189707189361</cx:pt>
          <cx:pt idx="738">-0.0030458648288865702</cx:pt>
          <cx:pt idx="739">-0.0071697022634734896</cx:pt>
          <cx:pt idx="740">-0.00076562568783703497</cx:pt>
          <cx:pt idx="741">0.0017154531247464101</cx:pt>
          <cx:pt idx="742">0.0023113088997346802</cx:pt>
          <cx:pt idx="743">-0.00022968551224677601</cx:pt>
          <cx:pt idx="744">0.0030556444585529202</cx:pt>
          <cx:pt idx="745">0.0016069421699143</cx:pt>
          <cx:pt idx="746">0.0051049097602478997</cx:pt>
          <cx:pt idx="747">0.0047736099693849498</cx:pt>
          <cx:pt idx="748">0.00100636067148235</cx:pt>
          <cx:pt idx="749">0.0010945241000604399</cx:pt>
          <cx:pt idx="750">-0.00056316827998690905</cx:pt>
          <cx:pt idx="751">0.00098631506440974011</cx:pt>
          <cx:pt idx="752">0.000233252229949897</cx:pt>
          <cx:pt idx="753">0.000296715209274607</cx:pt>
          <cx:pt idx="754">-8.8648841734814698e-05</cx:pt>
          <cx:pt idx="755">0.00016937250568671501</cx:pt>
          <cx:pt idx="756">0.00046091325392677102</cx:pt>
          <cx:pt idx="757">-0.00014588702271804601</cx:pt>
          <cx:pt idx="758">0.000303011832768952</cx:pt>
          <cx:pt idx="759">0.000768950778640154</cx:pt>
          <cx:pt idx="760">-0.00090688343751505395</cx:pt>
          <cx:pt idx="761">-0.000336920579440521</cx:pt>
          <cx:pt idx="762">0.000113504915933661</cx:pt>
          <cx:pt idx="763">-0.00127149827796364</cx:pt>
          <cx:pt idx="764">-0.00057370715636365305</cx:pt>
          <cx:pt idx="765">-0.00143185567854329</cx:pt>
          <cx:pt idx="766">-0.00135450780133032</cx:pt>
          <cx:pt idx="767">0.000353620985430118</cx:pt>
          <cx:pt idx="768">-0.00094720556382388895</cx:pt>
          <cx:pt idx="769">-0.00052915264033454295</cx:pt>
          <cx:pt idx="770">-0.00050307057653713595</cx:pt>
          <cx:pt idx="771">-0.000242055001151553</cx:pt>
          <cx:pt idx="772">-0.00126229670528829</cx:pt>
          <cx:pt idx="773">-0.00068143110651155796</cx:pt>
          <cx:pt idx="774">0.00074545409684261303</cx:pt>
          <cx:pt idx="775">0.0013504212061251999</cx:pt>
          <cx:pt idx="776">0.00109447436159366</cx:pt>
          <cx:pt idx="777">-0.0015233605868581099</cx:pt>
          <cx:pt idx="778">-0.00026412981461016599</cx:pt>
          <cx:pt idx="779">-8.5323043287612206e-05</cx:pt>
          <cx:pt idx="780">-0.00066751572409671101</cx:pt>
          <cx:pt idx="781">-0.00055311505363840304</cx:pt>
          <cx:pt idx="782">-0.00014814390810929601</cx:pt>
          <cx:pt idx="783">-0.00073129598802591702</cx:pt>
        </cx:lvl>
      </cx:numDim>
    </cx:data>
    <cx:data id="23">
      <cx:numDim type="val">
        <cx:f>'001_WA_F - 副本'!$X$1:$X$784</cx:f>
        <cx:lvl ptCount="784" formatCode="G/通用格式">
          <cx:pt idx="0">0.00020498632141611201</cx:pt>
          <cx:pt idx="1">0.0010632102706931599</cx:pt>
          <cx:pt idx="2">0.00051323203743741804</cx:pt>
          <cx:pt idx="3">-0.00041162165905515402</cx:pt>
          <cx:pt idx="4">-0.00054366114037378798</cx:pt>
          <cx:pt idx="5">-0.000857931307821007</cx:pt>
          <cx:pt idx="6">0.000189603078987737</cx:pt>
          <cx:pt idx="7">0.00036915310257747602</cx:pt>
          <cx:pt idx="8">6.9658536167212695e-05</cx:pt>
          <cx:pt idx="9">0.00045600388317918502</cx:pt>
          <cx:pt idx="10">-0.00030433571982197203</cx:pt>
          <cx:pt idx="11">-0.00040367879091630601</cx:pt>
          <cx:pt idx="12">-0.00058342984263513799</cx:pt>
          <cx:pt idx="13">0.00012162366591130599</cx:pt>
          <cx:pt idx="14">0.00016045799170234901</cx:pt>
          <cx:pt idx="15">-0.000102119436523437</cx:pt>
          <cx:pt idx="16">-0.00052271245735082295</cx:pt>
          <cx:pt idx="17">0.00024238684054855099</cx:pt>
          <cx:pt idx="18">-0.00019943940609445099</cx:pt>
          <cx:pt idx="19">0.00033582816281637002</cx:pt>
          <cx:pt idx="20">-0.00137020637565717</cx:pt>
          <cx:pt idx="21">-0.00047974503561887998</cx:pt>
          <cx:pt idx="22">-0.00062661879270250098</cx:pt>
          <cx:pt idx="23">0.00020226670741108901</cx:pt>
          <cx:pt idx="24">-0.00072208608927593098</cx:pt>
          <cx:pt idx="25">-0.000142352395897631</cx:pt>
          <cx:pt idx="26">0.00040413093530635498</cx:pt>
          <cx:pt idx="27">0.00020438868446400201</cx:pt>
          <cx:pt idx="28">0.000216456484954585</cx:pt>
          <cx:pt idx="29">-0.00082047093614387803</cx:pt>
          <cx:pt idx="30">-1.6851904415369499e-05</cx:pt>
          <cx:pt idx="31">0.00030716973190720502</cx:pt>
          <cx:pt idx="32">-6.7056681261708099e-06</cx:pt>
          <cx:pt idx="33">0.000212319282154971</cx:pt>
          <cx:pt idx="34">-0.0066644569888586903</cx:pt>
          <cx:pt idx="35">-0.0136130084291667</cx:pt>
          <cx:pt idx="36">-0.0110825868954487</cx:pt>
          <cx:pt idx="37">-0.0039342217127740498</cx:pt>
          <cx:pt idx="38">-0.0016839126174873599</cx:pt>
          <cx:pt idx="39">-0.00082037291590669802</cx:pt>
          <cx:pt idx="40">-0.0074822286488693398</cx:pt>
          <cx:pt idx="41">-0.0058048696091307804</cx:pt>
          <cx:pt idx="42">-0.0012285522070425599</cx:pt>
          <cx:pt idx="43">-0.0076525916441353998</cx:pt>
          <cx:pt idx="44">-0.0073020388457984498</cx:pt>
          <cx:pt idx="45">-0.0048608660688286799</cx:pt>
          <cx:pt idx="46">-0.0040205519613092898</cx:pt>
          <cx:pt idx="47">-0.0043363982875771001</cx:pt>
          <cx:pt idx="48">-0.00291472489717456</cx:pt>
          <cx:pt idx="49">-0.00061854257316972504</cx:pt>
          <cx:pt idx="50">-0.00276733340052114</cx:pt>
          <cx:pt idx="51">-0.00071853457307519597</cx:pt>
          <cx:pt idx="52">0.00035890529663346201</cx:pt>
          <cx:pt idx="53">0.00061030890589803199</cx:pt>
          <cx:pt idx="54">-0.00020029694020560601</cx:pt>
          <cx:pt idx="55">-0.00064928502191915702</cx:pt>
          <cx:pt idx="56">-0.00047076208866902699</cx:pt>
          <cx:pt idx="57">-0.0004679743130147</cx:pt>
          <cx:pt idx="58">5.47324824509313e-05</cx:pt>
          <cx:pt idx="59">0.00021422187592726199</cx:pt>
          <cx:pt idx="60">0.00056307651371433</cx:pt>
          <cx:pt idx="61">-0.000220585131184816</cx:pt>
          <cx:pt idx="62">-0.0051119921633015503</cx:pt>
          <cx:pt idx="63">-0.0193684755298805</cx:pt>
          <cx:pt idx="64">-0.021917639329934499</cx:pt>
          <cx:pt idx="65">-0.012807522638528</cx:pt>
          <cx:pt idx="66">-0.019650070395117101</cx:pt>
          <cx:pt idx="67">-0.020369933525735798</cx:pt>
          <cx:pt idx="68">-0.034344767727934197</cx:pt>
          <cx:pt idx="69">-0.032411985065152797</cx:pt>
          <cx:pt idx="70">-0.0227604655192729</cx:pt>
          <cx:pt idx="71">-0.031077647324577101</cx:pt>
          <cx:pt idx="72">-0.0286048387140913</cx:pt>
          <cx:pt idx="73">-0.0120506186456257</cx:pt>
          <cx:pt idx="74">-0.020046918036615</cx:pt>
          <cx:pt idx="75">-0.0119945751170737</cx:pt>
          <cx:pt idx="76">-0.0062192241056002601</cx:pt>
          <cx:pt idx="77">-0.0040520458626108298</cx:pt>
          <cx:pt idx="78">-0.00344270518048691</cx:pt>
          <cx:pt idx="79">-0.0021214334494823999</cx:pt>
          <cx:pt idx="80">-0.00042360718244352399</cx:pt>
          <cx:pt idx="81">0.00042347883843713903</cx:pt>
          <cx:pt idx="82">-0.00014167045656489301</cx:pt>
          <cx:pt idx="83">-0.00071253346807765498</cx:pt>
          <cx:pt idx="84">0.00078482092348279402</cx:pt>
          <cx:pt idx="85">8.4083622356086304e-05</cx:pt>
          <cx:pt idx="86">0.00015248067554474</cx:pt>
          <cx:pt idx="87">-0.00076761270199202504</cx:pt>
          <cx:pt idx="88">-0.0034107376591005702</cx:pt>
          <cx:pt idx="89">-0.0029002630989876398</cx:pt>
          <cx:pt idx="90">-0.013778802266190601</cx:pt>
          <cx:pt idx="91">-0.0263198221404938</cx:pt>
          <cx:pt idx="92">-0.043083163209808102</cx:pt>
          <cx:pt idx="93">-0.048505350143272202</cx:pt>
          <cx:pt idx="94">-0.043442590249585002</cx:pt>
          <cx:pt idx="95">-0.048750059506402502</cx:pt>
          <cx:pt idx="96">-0.083056653076381798</cx:pt>
          <cx:pt idx="97">-0.112394527905852</cx:pt>
          <cx:pt idx="98">-0.0978337119172355</cx:pt>
          <cx:pt idx="99">-0.10207357019537</cx:pt>
          <cx:pt idx="100">-0.042395670463270002</cx:pt>
          <cx:pt idx="101">-0.013229653804130201</cx:pt>
          <cx:pt idx="102">-0.037793103280342098</cx:pt>
          <cx:pt idx="103">-0.035373425853023603</cx:pt>
          <cx:pt idx="104">-0.028623463145258401</cx:pt>
          <cx:pt idx="105">-0.0097776245717827795</cx:pt>
          <cx:pt idx="106">-4.9746593448359601e-05</cx:pt>
          <cx:pt idx="107">0.0012935766495782901</cx:pt>
          <cx:pt idx="108">0.00054731122211383902</cx:pt>
          <cx:pt idx="109">0.0003384709470798</cx:pt>
          <cx:pt idx="110">-0.00049989090593079697</cx:pt>
          <cx:pt idx="111">0.000233428846069448</cx:pt>
          <cx:pt idx="112">-0.00032452176838505597</cx:pt>
          <cx:pt idx="113">0.0013052991457195499</cx:pt>
          <cx:pt idx="114">-9.0376697628677594e-05</cx:pt>
          <cx:pt idx="115">-0.00031201960249980902</cx:pt>
          <cx:pt idx="116">-0.0017406088583433699</cx:pt>
          <cx:pt idx="117">-0.0212604533715328</cx:pt>
          <cx:pt idx="118">-0.036830029331662503</cx:pt>
          <cx:pt idx="119">-0.042178053559328701</cx:pt>
          <cx:pt idx="120">-0.063240416005088104</cx:pt>
          <cx:pt idx="121">-0.066646709950486605</cx:pt>
          <cx:pt idx="122">-0.060958008349062301</cx:pt>
          <cx:pt idx="123">-0.027798485884967299</cx:pt>
          <cx:pt idx="124">-0.016189167054479502</cx:pt>
          <cx:pt idx="125">-0.039262947639459103</cx:pt>
          <cx:pt idx="126">-0.067819515590684998</cx:pt>
          <cx:pt idx="127">-0.033608001315837098</cx:pt>
          <cx:pt idx="128">-0.0080731154640721805</cx:pt>
          <cx:pt idx="129">-0.017246779606239101</cx:pt>
          <cx:pt idx="130">0.00126633188955621</cx:pt>
          <cx:pt idx="131">0.0165599035989356</cx:pt>
          <cx:pt idx="132">0.0234307919408373</cx:pt>
          <cx:pt idx="133">0.020009304001387899</cx:pt>
          <cx:pt idx="134">0.034105283262220003</cx:pt>
          <cx:pt idx="135">0.027346446023955098</cx:pt>
          <cx:pt idx="136">0.0180113483469963</cx:pt>
          <cx:pt idx="137">0.0064665478593540996</cx:pt>
          <cx:pt idx="138">-0.0020795927986650901</cx:pt>
          <cx:pt idx="139">-0.00060841147121690697</cx:pt>
          <cx:pt idx="140">-0.00035701998358352401</cx:pt>
          <cx:pt idx="141">-0.00041365488105771898</cx:pt>
          <cx:pt idx="142">9.4345461550660896e-05</cx:pt>
          <cx:pt idx="143">-0.0024277084054139999</cx:pt>
          <cx:pt idx="144">-0.0219451889990286</cx:pt>
          <cx:pt idx="145">-0.0288516247978216</cx:pt>
          <cx:pt idx="146">-0.040928331706543301</cx:pt>
          <cx:pt idx="147">-0.051306883683755501</cx:pt>
          <cx:pt idx="148">0.0051759236711982201</cx:pt>
          <cx:pt idx="149">0.0062319220853882702</cx:pt>
          <cx:pt idx="150">-0.028048810326281499</cx:pt>
          <cx:pt idx="151">-0.050592424318056002</cx:pt>
          <cx:pt idx="152">-0.025442104185799199</cx:pt>
          <cx:pt idx="153">-0.055658023281067698</cx:pt>
          <cx:pt idx="154">-0.084502143133144997</cx:pt>
          <cx:pt idx="155">-0.0301458478768496</cx:pt>
          <cx:pt idx="156">-0.040306845625356302</cx:pt>
          <cx:pt idx="157">-0.00703583543338227</cx:pt>
          <cx:pt idx="158">0.014169977545667499</cx:pt>
          <cx:pt idx="159">-0.0138095311091407</cx:pt>
          <cx:pt idx="160">-0.024894541075144098</cx:pt>
          <cx:pt idx="161">-0.0056575092645844097</cx:pt>
          <cx:pt idx="162">0.0235559790735477</cx:pt>
          <cx:pt idx="163">0.027798511842137</cx:pt>
          <cx:pt idx="164">0.00899319964127363</cx:pt>
          <cx:pt idx="165">-0.0049857057412753996</cx:pt>
          <cx:pt idx="166">-0.0010892438991601399</cx:pt>
          <cx:pt idx="167">-0.00012324390613495799</cx:pt>
          <cx:pt idx="168">0.00021369816452096501</cx:pt>
          <cx:pt idx="169">-0.00016625016289568601</cx:pt>
          <cx:pt idx="170">0.0041819342556006899</cx:pt>
          <cx:pt idx="171">0.011240670385919201</cx:pt>
          <cx:pt idx="172">0.00317443777505028</cx:pt>
          <cx:pt idx="173">0.00671291540155177</cx:pt>
          <cx:pt idx="174">-0.0051927478130967299</cx:pt>
          <cx:pt idx="175">-0.0019569677589899798</cx:pt>
          <cx:pt idx="176">0.041201378815885002</cx:pt>
          <cx:pt idx="177">-0.0205666892949555</cx:pt>
          <cx:pt idx="178">-0.0800487535330862</cx:pt>
          <cx:pt idx="179">-0.093818565601165402</cx:pt>
          <cx:pt idx="180">-0.035079257779738998</cx:pt>
          <cx:pt idx="181">-0.0376227011503582</cx:pt>
          <cx:pt idx="182">-0.071727163749922301</cx:pt>
          <cx:pt idx="183">-0.023604540428857498</cx:pt>
          <cx:pt idx="184">0.050905777599849898</cx:pt>
          <cx:pt idx="185">0.033064346216745297</cx:pt>
          <cx:pt idx="186">-0.0020182438704480299</cx:pt>
          <cx:pt idx="187">-0.055208451501038001</cx:pt>
          <cx:pt idx="188">-0.088280979493917</cx:pt>
          <cx:pt idx="189">-0.0108952359205572</cx:pt>
          <cx:pt idx="190">0.0085459331649002292</cx:pt>
          <cx:pt idx="191">0.038633860001496101</cx:pt>
          <cx:pt idx="192">0.0043348697674645198</cx:pt>
          <cx:pt idx="193">-0.0052042022459201</cx:pt>
          <cx:pt idx="194">-0.000431953438590794</cx:pt>
          <cx:pt idx="195">-0.00033171949501421399</cx:pt>
          <cx:pt idx="196">0.00097635442718421196</cx:pt>
          <cx:pt idx="197">-0.00071037039461245804</cx:pt>
          <cx:pt idx="198">0.0150868840947633</cx:pt>
          <cx:pt idx="199">0.038619744952160702</cx:pt>
          <cx:pt idx="200">-0.0063624106225099496</cx:pt>
          <cx:pt idx="201">-0.0075513383122544396</cx:pt>
          <cx:pt idx="202">0.074513434388705502</cx:pt>
          <cx:pt idx="203">0.0588062498200244</cx:pt>
          <cx:pt idx="204">0.034548615339641299</cx:pt>
          <cx:pt idx="205">0.030097965884685302</cx:pt>
          <cx:pt idx="206">-0.062201074721036198</cx:pt>
          <cx:pt idx="207">-0.093413070551383301</cx:pt>
          <cx:pt idx="208">-0.079148487133322107</cx:pt>
          <cx:pt idx="209">-0.091874658969816503</cx:pt>
          <cx:pt idx="210">-0.030393939159466098</cx:pt>
          <cx:pt idx="211">0.047737325837793602</cx:pt>
          <cx:pt idx="212">0.0398045421272612</cx:pt>
          <cx:pt idx="213">0.12544511163547101</cx:pt>
          <cx:pt idx="214">0.047015525346755398</cx:pt>
          <cx:pt idx="215">0.00060706933997354195</cx:pt>
          <cx:pt idx="216">-0.048428429973438297</cx:pt>
          <cx:pt idx="217">-0.000878916739496157</cx:pt>
          <cx:pt idx="218">0.035786956832651803</cx:pt>
          <cx:pt idx="219">0.042790822307012297</cx:pt>
          <cx:pt idx="220">0.0056029321337977599</cx:pt>
          <cx:pt idx="221">0.0046678624369393702</cx:pt>
          <cx:pt idx="222">0.00092568884047530896</cx:pt>
          <cx:pt idx="223">-0.00020962079828296199</cx:pt>
          <cx:pt idx="224">-0.0022634224263869298</cx:pt>
          <cx:pt idx="225">0.00063691001812517104</cx:pt>
          <cx:pt idx="226">0.024702775839970301</cx:pt>
          <cx:pt idx="227">0.03806607597509</cx:pt>
          <cx:pt idx="228">-0.016614779423073</cx:pt>
          <cx:pt idx="229">0.055717560048433902</cx:pt>
          <cx:pt idx="230">0.042143357692002302</cx:pt>
          <cx:pt idx="231">0.032433866632236998</cx:pt>
          <cx:pt idx="232">0.126735215031473</cx:pt>
          <cx:pt idx="233">0.078558036819487601</cx:pt>
          <cx:pt idx="234">0.058764277850158399</cx:pt>
          <cx:pt idx="235">0.0083913649440591192</cx:pt>
          <cx:pt idx="236">-0.0075786729435030498</cx:pt>
          <cx:pt idx="237">-0.062507310289615897</cx:pt>
          <cx:pt idx="238">-0.0057264438158088201</cx:pt>
          <cx:pt idx="239">0.14441232192585299</cx:pt>
          <cx:pt idx="240">0.140808196328497</cx:pt>
          <cx:pt idx="241">0.076449733295706604</cx:pt>
          <cx:pt idx="242">-0.016267357092686299</cx:pt>
          <cx:pt idx="243">-0.156188628134906</cx:pt>
          <cx:pt idx="244">-0.050627616540977902</cx:pt>
          <cx:pt idx="245">-8.14175846845072e-06</cx:pt>
          <cx:pt idx="246">0.0095780837647741496</cx:pt>
          <cx:pt idx="247">0.018794817180001502</cx:pt>
          <cx:pt idx="248">-0.0071923550559359296</cx:pt>
          <cx:pt idx="249">-0.0162044457246877</cx:pt>
          <cx:pt idx="250">-0.0074089527973197596</cx:pt>
          <cx:pt idx="251">-5.1478476856051198e-05</cx:pt>
          <cx:pt idx="252">0.00035135802274742403</cx:pt>
          <cx:pt idx="253">0.00151358571772119</cx:pt>
          <cx:pt idx="254">0.018624837803287001</cx:pt>
          <cx:pt idx="255">0.037959863678714303</cx:pt>
          <cx:pt idx="256">0.031570701702589098</cx:pt>
          <cx:pt idx="257">0.0144592392464082</cx:pt>
          <cx:pt idx="258">0.0018086552309311099</cx:pt>
          <cx:pt idx="259">-0.0095552609101251899</cx:pt>
          <cx:pt idx="260">0.074056522339011596</cx:pt>
          <cx:pt idx="261">0.036436642705146703</cx:pt>
          <cx:pt idx="262">0.0269776865926693</cx:pt>
          <cx:pt idx="263">0.0105505553377894</cx:pt>
          <cx:pt idx="264">0.061591755186529901</cx:pt>
          <cx:pt idx="265">-0.091389758510302802</cx:pt>
          <cx:pt idx="266">-0.013512509119243401</cx:pt>
          <cx:pt idx="267">0.099026561055285803</cx:pt>
          <cx:pt idx="268">0.081419740627802606</cx:pt>
          <cx:pt idx="269">0.036184810482782097</cx:pt>
          <cx:pt idx="270">-0.059035244803772903</cx:pt>
          <cx:pt idx="271">-0.12627503296827799</cx:pt>
          <cx:pt idx="272">-0.0560720655578184</cx:pt>
          <cx:pt idx="273">0.038575745866088702</cx:pt>
          <cx:pt idx="274">0.0173724842343254</cx:pt>
          <cx:pt idx="275">-0.0049781831873587003</cx:pt>
          <cx:pt idx="276">-0.033196348872891399</cx:pt>
          <cx:pt idx="277">-0.018497213030857201</cx:pt>
          <cx:pt idx="278">-0.0058374810995861096</cx:pt>
          <cx:pt idx="279">-0.00027265545131330998</cx:pt>
          <cx:pt idx="280">0.00022005461604137901</cx:pt>
          <cx:pt idx="281">0.0035628592482092498</cx:pt>
          <cx:pt idx="282">0.022447194785964301</cx:pt>
          <cx:pt idx="283">0.017282063285618501</cx:pt>
          <cx:pt idx="284">0.024581635017280501</cx:pt>
          <cx:pt idx="285">-0.0265771340731497</cx:pt>
          <cx:pt idx="286">-0.0403695660330501</cx:pt>
          <cx:pt idx="287">-0.016242817973901601</cx:pt>
          <cx:pt idx="288">0.075902483570419094</cx:pt>
          <cx:pt idx="289">0.099458503383552194</cx:pt>
          <cx:pt idx="290">-0.0034837026100706802</cx:pt>
          <cx:pt idx="291">0.046781967677194697</cx:pt>
          <cx:pt idx="292">0.0140421908001935</cx:pt>
          <cx:pt idx="293">-0.045945839196112503</cx:pt>
          <cx:pt idx="294">0.037950967397895503</cx:pt>
          <cx:pt idx="295">0.098500871726683606</cx:pt>
          <cx:pt idx="296">0.089513946400290298</cx:pt>
          <cx:pt idx="297">0.00019607607651452399</cx:pt>
          <cx:pt idx="298">-0.040146516762172901</cx:pt>
          <cx:pt idx="299">-0.058592276628257403</cx:pt>
          <cx:pt idx="300">-0.033949022192224503</cx:pt>
          <cx:pt idx="301">0.022747075299644402</cx:pt>
          <cx:pt idx="302">0.0178334240497432</cx:pt>
          <cx:pt idx="303">-0.050806888933875999</cx:pt>
          <cx:pt idx="304">-0.060604574277306901</cx:pt>
          <cx:pt idx="305">-0.0185521050361101</cx:pt>
          <cx:pt idx="306">-0.0133872904569122</cx:pt>
          <cx:pt idx="307">-0.00028505434282231798</cx:pt>
          <cx:pt idx="308">5.8202624380540397e-05</cx:pt>
          <cx:pt idx="309">0.0038114871391421402</cx:pt>
          <cx:pt idx="310">0.0252832241682657</cx:pt>
          <cx:pt idx="311">0.029097720049419799</cx:pt>
          <cx:pt idx="312">0.0040089113860675698</cx:pt>
          <cx:pt idx="313">-0.0077095817875565903</cx:pt>
          <cx:pt idx="314">-0.00541786888663585</cx:pt>
          <cx:pt idx="315">0.0135652084550594</cx:pt>
          <cx:pt idx="316">0.080747319576652807</cx:pt>
          <cx:pt idx="317">0.092674407673547093</cx:pt>
          <cx:pt idx="318">0.091940318430656198</cx:pt>
          <cx:pt idx="319">0.076386937605938607</cx:pt>
          <cx:pt idx="320">0.033028195256210202</cx:pt>
          <cx:pt idx="321">-0.044023820603562899</cx:pt>
          <cx:pt idx="322">-0.050897950554474901</cx:pt>
          <cx:pt idx="323">0.0554492583032982</cx:pt>
          <cx:pt idx="324">0.095753008391602695</cx:pt>
          <cx:pt idx="325">0.0836631141551369</cx:pt>
          <cx:pt idx="326">-0.041711704208350603</cx:pt>
          <cx:pt idx="327">-0.068171980191099796</cx:pt>
          <cx:pt idx="328">0.0049626400279887102</cx:pt>
          <cx:pt idx="329">0.0141901298130935</cx:pt>
          <cx:pt idx="330">-0.0070194085378085403</cx:pt>
          <cx:pt idx="331">-0.071458114267833106</cx:pt>
          <cx:pt idx="332">-0.090060113825682395</cx:pt>
          <cx:pt idx="333">-0.026181126453576099</cx:pt>
          <cx:pt idx="334">-0.0093702057412092497</cx:pt>
          <cx:pt idx="335">-0.00070242036572978905</cx:pt>
          <cx:pt idx="336">0.00050746075686627804</cx:pt>
          <cx:pt idx="337">0.0034896026674185198</cx:pt>
          <cx:pt idx="338">0.016586910599718899</cx:pt>
          <cx:pt idx="339">0.029452136978584099</cx:pt>
          <cx:pt idx="340">0.0056943784321676497</cx:pt>
          <cx:pt idx="341">-0.017572333414673999</cx:pt>
          <cx:pt idx="342">-0.061592905061111002</cx:pt>
          <cx:pt idx="343">-0.024692695104772702</cx:pt>
          <cx:pt idx="344">0.071969284376280807</cx:pt>
          <cx:pt idx="345">0.020822081920871802</cx:pt>
          <cx:pt idx="346">0.050106020153705799</cx:pt>
          <cx:pt idx="347">0.063108631533556003</cx:pt>
          <cx:pt idx="348">0.036381823466715903</cx:pt>
          <cx:pt idx="349">-0.087478139589207096</cx:pt>
          <cx:pt idx="350">-0.095879587177271602</cx:pt>
          <cx:pt idx="351">0.038818335463837499</cx:pt>
          <cx:pt idx="352">0.15835488127945899</cx:pt>
          <cx:pt idx="353">0.039441141555812603</cx:pt>
          <cx:pt idx="354">0.040767029276979699</cx:pt>
          <cx:pt idx="355">-0.074229968268411703</cx:pt>
          <cx:pt idx="356">-0.0051305614298450403</cx:pt>
          <cx:pt idx="357">-0.0455538430546472</cx:pt>
          <cx:pt idx="358">-0.011733657622950099</cx:pt>
          <cx:pt idx="359">-0.075424469235238795</cx:pt>
          <cx:pt idx="360">-0.075263694500511999</cx:pt>
          <cx:pt idx="361">-0.019159222348269601</cx:pt>
          <cx:pt idx="362">-0.0022580084243025399</cx:pt>
          <cx:pt idx="363">0.00064909814572589898</cx:pt>
          <cx:pt idx="364">-9.6439436252841295e-05</cx:pt>
          <cx:pt idx="365">0.00023913014828647199</cx:pt>
          <cx:pt idx="366">0.010165417805692399</cx:pt>
          <cx:pt idx="367">0.014224500703831701</cx:pt>
          <cx:pt idx="368">0.036432153330462798</cx:pt>
          <cx:pt idx="369">0.026964445775181999</cx:pt>
          <cx:pt idx="370">-0.028956053816315101</cx:pt>
          <cx:pt idx="371">-0.00216667177854962</cx:pt>
          <cx:pt idx="372">0.0073517805780546402</cx:pt>
          <cx:pt idx="373">-0.0110140386919343</cx:pt>
          <cx:pt idx="374">0.0822737093822975</cx:pt>
          <cx:pt idx="375">-0.0058612663450808402</cx:pt>
          <cx:pt idx="376">-0.085643335350731001</cx:pt>
          <cx:pt idx="377">-0.19299413372128801</cx:pt>
          <cx:pt idx="378">-0.193037486428179</cx:pt>
          <cx:pt idx="379">-0.042423676912616302</cx:pt>
          <cx:pt idx="380">0.11781734189986599</cx:pt>
          <cx:pt idx="381">0.0743556205682077</cx:pt>
          <cx:pt idx="382">-0.016357938926716501</cx:pt>
          <cx:pt idx="383">-0.095855459354290198</cx:pt>
          <cx:pt idx="384">-0.023153076504198199</cx:pt>
          <cx:pt idx="385">0.023539949935707401</cx:pt>
          <cx:pt idx="386">0.0139677587997665</cx:pt>
          <cx:pt idx="387">-0.073237247960640794</cx:pt>
          <cx:pt idx="388">-0.064908860308014404</cx:pt>
          <cx:pt idx="389">-0.011353755782312</cx:pt>
          <cx:pt idx="390">-0.0036644054752626698</cx:pt>
          <cx:pt idx="391">-0.0015448101062509999</cx:pt>
          <cx:pt idx="392">-0.00032534539190740599</cx:pt>
          <cx:pt idx="393">0.00020768573996399</cx:pt>
          <cx:pt idx="394">0.0042260459722057398</cx:pt>
          <cx:pt idx="395">0.0064317153787273196</cx:pt>
          <cx:pt idx="396">0.017256186069801099</cx:pt>
          <cx:pt idx="397">0.0339120922976964</cx:pt>
          <cx:pt idx="398">-0.040385112518635399</cx:pt>
          <cx:pt idx="399">0.013602345179616599</cx:pt>
          <cx:pt idx="400">0.010621128512619</cx:pt>
          <cx:pt idx="401">0.049458054627632503</cx:pt>
          <cx:pt idx="402">0.082356576538116899</cx:pt>
          <cx:pt idx="403">-0.0062514562153134301</cx:pt>
          <cx:pt idx="404">-0.070098022658119902</cx:pt>
          <cx:pt idx="405">-0.166471019954715</cx:pt>
          <cx:pt idx="406">-0.16280336536694401</cx:pt>
          <cx:pt idx="407">-0.058377632330282897</cx:pt>
          <cx:pt idx="408">0.097713532060122801</cx:pt>
          <cx:pt idx="409">0.101357600639081</cx:pt>
          <cx:pt idx="410">0.017908902896587899</cx:pt>
          <cx:pt idx="411">0.0339092903906415</cx:pt>
          <cx:pt idx="412">0.0231111987682504</cx:pt>
          <cx:pt idx="413">-0.0040965082892033501</cx:pt>
          <cx:pt idx="414">0.0054884465182911402</cx:pt>
          <cx:pt idx="415">-0.0049198338326639102</cx:pt>
          <cx:pt idx="416">-0.0417351604951961</cx:pt>
          <cx:pt idx="417">-0.017457962336643498</cx:pt>
          <cx:pt idx="418">-0.0060249553494016901</cx:pt>
          <cx:pt idx="419">-3.5229885426552299e-05</cx:pt>
          <cx:pt idx="420">0.00032641459904037798</cx:pt>
          <cx:pt idx="421">-0.00094585192686043296</cx:pt>
          <cx:pt idx="422">0.00145933969958935</cx:pt>
          <cx:pt idx="423">0.0216940811150119</cx:pt>
          <cx:pt idx="424">0.020802232739310401</cx:pt>
          <cx:pt idx="425">-0.012956426440477301</cx:pt>
          <cx:pt idx="426">-0.036344521444612199</cx:pt>
          <cx:pt idx="427">0.00022935104630837901</cx:pt>
          <cx:pt idx="428">-0.019076086730308601</cx:pt>
          <cx:pt idx="429">0.0074976060819705696</cx:pt>
          <cx:pt idx="430">0.073352319047069098</cx:pt>
          <cx:pt idx="431">-0.034765196247911898</cx:pt>
          <cx:pt idx="432">-0.155079693899314</cx:pt>
          <cx:pt idx="433">-0.142660341617321</cx:pt>
          <cx:pt idx="434">-0.14901528507221001</cx:pt>
          <cx:pt idx="435">-0.011320496729256</cx:pt>
          <cx:pt idx="436">0.052952967507461701</cx:pt>
          <cx:pt idx="437">0.19701106242993299</cx:pt>
          <cx:pt idx="438">0.0169351382331</cx:pt>
          <cx:pt idx="439">0.060685977967553498</cx:pt>
          <cx:pt idx="440">0.042950220275390603</cx:pt>
          <cx:pt idx="441">0.046814281485704101</cx:pt>
          <cx:pt idx="442">0.052541084391029003</cx:pt>
          <cx:pt idx="443">-0.00081770485512817101</cx:pt>
          <cx:pt idx="444">-0.069231378949620004</cx:pt>
          <cx:pt idx="445">-0.058451250683636498</cx:pt>
          <cx:pt idx="446">-0.018545852500811599</cx:pt>
          <cx:pt idx="447">-0.0083517601777416007</cx:pt>
          <cx:pt idx="448">-0.00040372331510087398</cx:pt>
          <cx:pt idx="449">0.000185310155680647</cx:pt>
          <cx:pt idx="450">-0.00048075681421748102</cx:pt>
          <cx:pt idx="451">-0.0049204896633399499</cx:pt>
          <cx:pt idx="452">0.014997025162011899</cx:pt>
          <cx:pt idx="453">-0.029495914633230601</cx:pt>
          <cx:pt idx="454">0.045786230726053902</cx:pt>
          <cx:pt idx="455">0.085439114403196598</cx:pt>
          <cx:pt idx="456">0.082945875948139805</cx:pt>
          <cx:pt idx="457">-0.0093679409097932095</cx:pt>
          <cx:pt idx="458">-0.0271782093008976</cx:pt>
          <cx:pt idx="459">-0.031938400032176802</cx:pt>
          <cx:pt idx="460">-0.025497700590462299</cx:pt>
          <cx:pt idx="461">-0.117451637480257</cx:pt>
          <cx:pt idx="462">-0.102315081790185</cx:pt>
          <cx:pt idx="463">0.14426117322618201</cx:pt>
          <cx:pt idx="464">0.13709448993283499</cx:pt>
          <cx:pt idx="465">0.22178268782139199</cx:pt>
          <cx:pt idx="466">0.072583457238237906</cx:pt>
          <cx:pt idx="467">0.015271893774333099</cx:pt>
          <cx:pt idx="468">0.048992673800621098</cx:pt>
          <cx:pt idx="469">0.032143998664296701</cx:pt>
          <cx:pt idx="470">0.0142519989898343</cx:pt>
          <cx:pt idx="471">0.034100084115111298</cx:pt>
          <cx:pt idx="472">-0.030896581969341402</cx:pt>
          <cx:pt idx="473">-0.051701068368421997</cx:pt>
          <cx:pt idx="474">-0.020485308696153899</cx:pt>
          <cx:pt idx="475">-0.0010528406357413599</cx:pt>
          <cx:pt idx="476">0.00075796608597780799</cx:pt>
          <cx:pt idx="477">-0.00020457180622014101</cx:pt>
          <cx:pt idx="478">-0.0069080850741602001</cx:pt>
          <cx:pt idx="479">-0.032968518884135198</cx:pt>
          <cx:pt idx="480">-0.0268521087599023</cx:pt>
          <cx:pt idx="481">-0.040144257338282897</cx:pt>
          <cx:pt idx="482">0.015764101323863699</cx:pt>
          <cx:pt idx="483">0.043213335615089797</cx:pt>
          <cx:pt idx="484">0.058237292307722101</cx:pt>
          <cx:pt idx="485">0.0411495918104237</cx:pt>
          <cx:pt idx="486">0.043914420933940199</cx:pt>
          <cx:pt idx="487">-0.028170284733700798</cx:pt>
          <cx:pt idx="488">-0.090860567064461495</cx:pt>
          <cx:pt idx="489">-0.176878301435654</cx:pt>
          <cx:pt idx="490">-0.076881602054401602</cx:pt>
          <cx:pt idx="491">0.158321702823048</cx:pt>
          <cx:pt idx="492">0.19253691929851099</cx:pt>
          <cx:pt idx="493">0.17014826389188401</cx:pt>
          <cx:pt idx="494">0.049713209858615298</cx:pt>
          <cx:pt idx="495">-0.047711937211011198</cx:pt>
          <cx:pt idx="496">0.0096106319081965402</cx:pt>
          <cx:pt idx="497">-0.0045915618125629198</cx:pt>
          <cx:pt idx="498">0.057877830544483103</cx:pt>
          <cx:pt idx="499">0.0074452507585767696</cx:pt>
          <cx:pt idx="500">-0.029571017102499202</cx:pt>
          <cx:pt idx="501">-0.041967874957910503</cx:pt>
          <cx:pt idx="502">-0.0111531269744541</cx:pt>
          <cx:pt idx="503">-0.0021701482267401902</cx:pt>
          <cx:pt idx="504">0.000407654053605218</cx:pt>
          <cx:pt idx="505">-0.000102355205727802</cx:pt>
          <cx:pt idx="506">-0.0083877038421834894</cx:pt>
          <cx:pt idx="507">-0.027671097090922098</cx:pt>
          <cx:pt idx="508">-0.036925809506091298</cx:pt>
          <cx:pt idx="509">-0.022915816308791099</cx:pt>
          <cx:pt idx="510">0.00045135641228556998</cx:pt>
          <cx:pt idx="511">0.036939424570882201</cx:pt>
          <cx:pt idx="512">0.020168776718596199</cx:pt>
          <cx:pt idx="513">-0.016440419070860999</cx:pt>
          <cx:pt idx="514">-0.0295746770224951</cx:pt>
          <cx:pt idx="515">-0.094633470626098795</cx:pt>
          <cx:pt idx="516">-0.22505115990288899</cx:pt>
          <cx:pt idx="517">-0.20369822185994099</cx:pt>
          <cx:pt idx="518">0.0213918939364003</cx:pt>
          <cx:pt idx="519">0.12730776482360601</cx:pt>
          <cx:pt idx="520">0.10960192022302701</cx:pt>
          <cx:pt idx="521">0.101791453437323</cx:pt>
          <cx:pt idx="522">-0.0175983676879626</cx:pt>
          <cx:pt idx="523">-0.056818341698629801</cx:pt>
          <cx:pt idx="524">-0.010221184551627601</cx:pt>
          <cx:pt idx="525">-0.014482545201247501</cx:pt>
          <cx:pt idx="526">0.0027902614842299201</cx:pt>
          <cx:pt idx="527">-0.058356524503922799</cx:pt>
          <cx:pt idx="528">-0.049057869619809</cx:pt>
          <cx:pt idx="529">-0.020487661490979699</cx:pt>
          <cx:pt idx="530">-0.0019304091395613301</cx:pt>
          <cx:pt idx="531">-0.00023216025829821799</cx:pt>
          <cx:pt idx="532">-0.00045400078409532998</cx:pt>
          <cx:pt idx="533">0.00060207244671490405</cx:pt>
          <cx:pt idx="534">0.00027023569231547298</cx:pt>
          <cx:pt idx="535">-0.015913491683132799</cx:pt>
          <cx:pt idx="536">-0.023451187495034199</cx:pt>
          <cx:pt idx="537">0.0024320921266809199</cx:pt>
          <cx:pt idx="538">-0.0050998385628782004</cx:pt>
          <cx:pt idx="539">0.0133570447314322</cx:pt>
          <cx:pt idx="540">0.027286284764116601</cx:pt>
          <cx:pt idx="541">0.0247954310561673</cx:pt>
          <cx:pt idx="542">-0.040863140605504999</cx:pt>
          <cx:pt idx="543">-0.128172327414878</cx:pt>
          <cx:pt idx="544">-0.25272625591572301</cx:pt>
          <cx:pt idx="545">-0.191223437415521</cx:pt>
          <cx:pt idx="546">0.094908779440443</cx:pt>
          <cx:pt idx="547">0.14265017911715999</cx:pt>
          <cx:pt idx="548">-0.024698319125170801</cx:pt>
          <cx:pt idx="549">-0.0043191429094823703</cx:pt>
          <cx:pt idx="550">-0.091219441939927606</cx:pt>
          <cx:pt idx="551">-0.052328110353955903</cx:pt>
          <cx:pt idx="552">-0.068059348583837095</cx:pt>
          <cx:pt idx="553">-0.080066394655271503</cx:pt>
          <cx:pt idx="554">-0.13136289340702301</cx:pt>
          <cx:pt idx="555">-0.093076654296738004</cx:pt>
          <cx:pt idx="556">-0.033744851014189302</cx:pt>
          <cx:pt idx="557">-0.0153847949227166</cx:pt>
          <cx:pt idx="558">-0.0036524216872418601</cx:pt>
          <cx:pt idx="559">-0.0010137055598563899</cx:pt>
          <cx:pt idx="560">-0.00063715195899951595</cx:pt>
          <cx:pt idx="561">-0.000169854428604546</cx:pt>
          <cx:pt idx="562">-0.0022115725518673099</cx:pt>
          <cx:pt idx="563">-0.024694818083130898</cx:pt>
          <cx:pt idx="564">-0.023662409364692299</cx:pt>
          <cx:pt idx="565">-0.017674345081292099</cx:pt>
          <cx:pt idx="566">-0.0350399008356942</cx:pt>
          <cx:pt idx="567">-0.043629366916459897</cx:pt>
          <cx:pt idx="568">-0.0557790100338365</cx:pt>
          <cx:pt idx="569">-0.11651881842577901</cx:pt>
          <cx:pt idx="570">-0.12900130776108501</cx:pt>
          <cx:pt idx="571">-0.16042309979545299</cx:pt>
          <cx:pt idx="572">-0.183041064047926</cx:pt>
          <cx:pt idx="573">-0.10601649097603499</cx:pt>
          <cx:pt idx="574">0.18160390762392201</cx:pt>
          <cx:pt idx="575">0.11290145114104901</cx:pt>
          <cx:pt idx="576">-0.0038665075533229698</cx:pt>
          <cx:pt idx="577">-0.0061627352113651501</cx:pt>
          <cx:pt idx="578">-0.13545642321863599</cx:pt>
          <cx:pt idx="579">-0.103715937757675</cx:pt>
          <cx:pt idx="580">-0.095444211586239003</cx:pt>
          <cx:pt idx="581">-0.10541782509683401</cx:pt>
          <cx:pt idx="582">-0.13480137981877399</cx:pt>
          <cx:pt idx="583">-0.10008337485897401</cx:pt>
          <cx:pt idx="584">-0.0149357862400327</cx:pt>
          <cx:pt idx="585">-0.00191804206367411</cx:pt>
          <cx:pt idx="586">-0.0021879819832928801</cx:pt>
          <cx:pt idx="587">-0.00075108571665245805</cx:pt>
          <cx:pt idx="588">0.00031795011229923101</cx:pt>
          <cx:pt idx="589">0.0011508681602106199</cx:pt>
          <cx:pt idx="590">-0.0027767813754252199</cx:pt>
          <cx:pt idx="591">-0.025179623908596498</cx:pt>
          <cx:pt idx="592">-0.026301349440121202</cx:pt>
          <cx:pt idx="593">-0.042506736886990498</cx:pt>
          <cx:pt idx="594">-0.079355651359700893</cx:pt>
          <cx:pt idx="595">-0.108144120968168</cx:pt>
          <cx:pt idx="596">-0.10427262168623801</cx:pt>
          <cx:pt idx="597">-0.128880627938427</cx:pt>
          <cx:pt idx="598">-0.098337708217333897</cx:pt>
          <cx:pt idx="599">-0.0886824178112251</cx:pt>
          <cx:pt idx="600">-0.053379556961657797</cx:pt>
          <cx:pt idx="601">0.098218271622536393</cx:pt>
          <cx:pt idx="602">0.15996893595429801</cx:pt>
          <cx:pt idx="603">0.031419681621768399</cx:pt>
          <cx:pt idx="604">0.033848908083933801</cx:pt>
          <cx:pt idx="605">-0.023996808884776601</cx:pt>
          <cx:pt idx="606">-0.1075807893809</cx:pt>
          <cx:pt idx="607">-0.111936289267787</cx:pt>
          <cx:pt idx="608">-0.065508211595716598</cx:pt>
          <cx:pt idx="609">-0.031760566176378298</cx:pt>
          <cx:pt idx="610">-0.102922927289572</cx:pt>
          <cx:pt idx="611">-0.066658574273984098</cx:pt>
          <cx:pt idx="612">-0.0097742822464697496</cx:pt>
          <cx:pt idx="613">-0.00329222512836679</cx:pt>
          <cx:pt idx="614">-0.0049057636775850198</cx:pt>
          <cx:pt idx="615">-0.00071059489175767405</cx:pt>
          <cx:pt idx="616">0.00043643825712144603</cx:pt>
          <cx:pt idx="617">0.000304287454700556</cx:pt>
          <cx:pt idx="618">-0.0043798762851145704</cx:pt>
          <cx:pt idx="619">-0.0208652685374957</cx:pt>
          <cx:pt idx="620">-0.039480522143948399</cx:pt>
          <cx:pt idx="621">-0.047139626979666199</cx:pt>
          <cx:pt idx="622">-0.070630165988260801</cx:pt>
          <cx:pt idx="623">-0.10074812379591699</cx:pt>
          <cx:pt idx="624">-0.068009060310557201</cx:pt>
          <cx:pt idx="625">-0.072989066210116402</cx:pt>
          <cx:pt idx="626">-0.080066042453959499</cx:pt>
          <cx:pt idx="627">-0.0921027590332687</cx:pt>
          <cx:pt idx="628">-0.020159654631760698</cx:pt>
          <cx:pt idx="629">0.132617235911234</cx:pt>
          <cx:pt idx="630">0.165610779213925</cx:pt>
          <cx:pt idx="631">0.089587167263372097</cx:pt>
          <cx:pt idx="632">0.099687784204693805</cx:pt>
          <cx:pt idx="633">0.0116748386981806</cx:pt>
          <cx:pt idx="634">-0.053028857627094701</cx:pt>
          <cx:pt idx="635">-0.0045595363669692296</cx:pt>
          <cx:pt idx="636">-0.038236132230171201</cx:pt>
          <cx:pt idx="637">-0.068547543086625196</cx:pt>
          <cx:pt idx="638">-0.078449880912397796</cx:pt>
          <cx:pt idx="639">-0.044442899144616702</cx:pt>
          <cx:pt idx="640">-0.014760158954687</cx:pt>
          <cx:pt idx="641">-0.0086083262811089099</cx:pt>
          <cx:pt idx="642">-0.00042126893676328102</cx:pt>
          <cx:pt idx="643">-0.000161591554333869</cx:pt>
          <cx:pt idx="644">-0.00062119740801472995</cx:pt>
          <cx:pt idx="645">0.00032376320811300401</cx:pt>
          <cx:pt idx="646">-0.0044503803485065599</cx:pt>
          <cx:pt idx="647">-0.0079223909393514105</cx:pt>
          <cx:pt idx="648">-0.0222155702345368</cx:pt>
          <cx:pt idx="649">-0.033764627689208598</cx:pt>
          <cx:pt idx="650">-0.045148667406434598</cx:pt>
          <cx:pt idx="651">-0.109567688780825</cx:pt>
          <cx:pt idx="652">-0.113376513027515</cx:pt>
          <cx:pt idx="653">-0.117526809314156</cx:pt>
          <cx:pt idx="654">-0.076706728614715294</cx:pt>
          <cx:pt idx="655">-0.077120140075977395</cx:pt>
          <cx:pt idx="656">0.065935028666501597</cx:pt>
          <cx:pt idx="657">0.11168883828458</cx:pt>
          <cx:pt idx="658">0.160573865971537</cx:pt>
          <cx:pt idx="659">0.113529015345012</cx:pt>
          <cx:pt idx="660">0.12699352247114301</cx:pt>
          <cx:pt idx="661">0.089829587889339105</cx:pt>
          <cx:pt idx="662">-0.0185241187298508</cx:pt>
          <cx:pt idx="663">-0.00123001573987318</cx:pt>
          <cx:pt idx="664">-0.040504338903190697</cx:pt>
          <cx:pt idx="665">-0.036965399008586801</cx:pt>
          <cx:pt idx="666">-0.072701825741775805</cx:pt>
          <cx:pt idx="667">-0.041564120348212101</cx:pt>
          <cx:pt idx="668">-0.016648885085483699</cx:pt>
          <cx:pt idx="669">-0.010586869845502301</cx:pt>
          <cx:pt idx="670">3.1212174557141099e-05</cx:pt>
          <cx:pt idx="671">0.000200526049730203</cx:pt>
          <cx:pt idx="672">0.00044980490756497997</cx:pt>
          <cx:pt idx="673">0.00047723148723597102</cx:pt>
          <cx:pt idx="674">-0.0017489450337911301</cx:pt>
          <cx:pt idx="675">-0.0039361625520887402</cx:pt>
          <cx:pt idx="676">-0.0060800270858023401</cx:pt>
          <cx:pt idx="677">-0.013074016131595499</cx:pt>
          <cx:pt idx="678">-0.0417506071047552</cx:pt>
          <cx:pt idx="679">-0.095852085866848305</cx:pt>
          <cx:pt idx="680">-0.11637997115986</cx:pt>
          <cx:pt idx="681">-0.130361831692686</cx:pt>
          <cx:pt idx="682">-0.066854658131955902</cx:pt>
          <cx:pt idx="683">-0.0013339426028904601</cx:pt>
          <cx:pt idx="684">-0.059055959423358999</cx:pt>
          <cx:pt idx="685">0.0355365357254726</cx:pt>
          <cx:pt idx="686">-0.0022324142174822998</cx:pt>
          <cx:pt idx="687">0.0746549612156268</cx:pt>
          <cx:pt idx="688">0.15262952709246999</cx:pt>
          <cx:pt idx="689">0.083401744978709294</cx:pt>
          <cx:pt idx="690">-0.044083150712719302</cx:pt>
          <cx:pt idx="691">0.032673854330093698</cx:pt>
          <cx:pt idx="692">0.0071601683627877197</cx:pt>
          <cx:pt idx="693">-0.0078475227968290706</cx:pt>
          <cx:pt idx="694">-0.021198148036943198</cx:pt>
          <cx:pt idx="695">-0.018186011186449299</cx:pt>
          <cx:pt idx="696">-0.0118188896016178</cx:pt>
          <cx:pt idx="697">-0.0035797249005820298</cx:pt>
          <cx:pt idx="698">-0.00050924316437894897</cx:pt>
          <cx:pt idx="699">9.2229490843818797e-05</cx:pt>
          <cx:pt idx="700">-6.3031072824506394e-05</cx:pt>
          <cx:pt idx="701">-0.00099021158678142093</cx:pt>
          <cx:pt idx="702">-0.00018047775941447199</cx:pt>
          <cx:pt idx="703">-0.00087447174288116797</cx:pt>
          <cx:pt idx="704">-0.0050045648460721303</cx:pt>
          <cx:pt idx="705">-0.0078386646397172292</cx:pt>
          <cx:pt idx="706">-0.025794047654529199</cx:pt>
          <cx:pt idx="707">-0.043942367425760902</cx:pt>
          <cx:pt idx="708">-0.042490943476591499</cx:pt>
          <cx:pt idx="709">-0.034195527512208702</cx:pt>
          <cx:pt idx="710">-0.0789111407786562</cx:pt>
          <cx:pt idx="711">-0.020072173999260302</cx:pt>
          <cx:pt idx="712">-0.016594107132841301</cx:pt>
          <cx:pt idx="713">0.026103779962274198</cx:pt>
          <cx:pt idx="714">0.054439824861190499</cx:pt>
          <cx:pt idx="715">0.075176803622888796</cx:pt>
          <cx:pt idx="716">0.069626734859300501</cx:pt>
          <cx:pt idx="717">0.0210898632216635</cx:pt>
          <cx:pt idx="718">0.0144781336790032</cx:pt>
          <cx:pt idx="719">-0.035574102454992103</cx:pt>
          <cx:pt idx="720">-0.028087455411108402</cx:pt>
          <cx:pt idx="721">-0.026027721217647799</cx:pt>
          <cx:pt idx="722">-0.019955819975987301</cx:pt>
          <cx:pt idx="723">-0.0037871947303763399</cx:pt>
          <cx:pt idx="724">-0.00227617360141368</cx:pt>
          <cx:pt idx="725">-3.3399351797608402e-05</cx:pt>
          <cx:pt idx="726">-0.00046843560109335398</cx:pt>
          <cx:pt idx="727">0.00028796798091258898</cx:pt>
          <cx:pt idx="728">7.8310108564268294e-05</cx:pt>
          <cx:pt idx="729">-0.00032825370707660498</cx:pt>
          <cx:pt idx="730">8.1105188736376805e-05</cx:pt>
          <cx:pt idx="731">0.00064005330906642297</cx:pt>
          <cx:pt idx="732">-0.00068053149784564704</cx:pt>
          <cx:pt idx="733">-0.001800649593906</cx:pt>
          <cx:pt idx="734">-0.00020210806597901701</cx:pt>
          <cx:pt idx="735">0.010770250618920899</cx:pt>
          <cx:pt idx="736">0.0169186912766866</cx:pt>
          <cx:pt idx="737">0.0146838046078992</cx:pt>
          <cx:pt idx="738">-0.010197931979462799</cx:pt>
          <cx:pt idx="739">-0.0207584714830444</cx:pt>
          <cx:pt idx="740">-0.0093596957776588604</cx:pt>
          <cx:pt idx="741">0.0288707387688922</cx:pt>
          <cx:pt idx="742">0.042994345754944797</cx:pt>
          <cx:pt idx="743">0.022267982836091198</cx:pt>
          <cx:pt idx="744">-0.0051487536604641702</cx:pt>
          <cx:pt idx="745">-0.0116431197204434</cx:pt>
          <cx:pt idx="746">0.0199589472345203</cx:pt>
          <cx:pt idx="747">0.020444320985444499</cx:pt>
          <cx:pt idx="748">0.0057102115911171697</cx:pt>
          <cx:pt idx="749">-8.0660445787723403e-05</cx:pt>
          <cx:pt idx="750">-0.0016495760971922699</cx:pt>
          <cx:pt idx="751">-0.0012481539323352701</cx:pt>
          <cx:pt idx="752">0.000403246881961833</cx:pt>
          <cx:pt idx="753">0.00044164877734861001</cx:pt>
          <cx:pt idx="754">0.000194725160209651</cx:pt>
          <cx:pt idx="755">0.00061632730300024995</cx:pt>
          <cx:pt idx="756">7.6307636354429898e-05</cx:pt>
          <cx:pt idx="757">0.00034649593014761198</cx:pt>
          <cx:pt idx="758">0.0010878642980443401</cx:pt>
          <cx:pt idx="759">0.000229436615744575</cx:pt>
          <cx:pt idx="760">0.00020133528342431599</cx:pt>
          <cx:pt idx="761">0.00056609946829403401</cx:pt>
          <cx:pt idx="762">0.00073476356181546604</cx:pt>
          <cx:pt idx="763">-0.00083340855423552401</cx:pt>
          <cx:pt idx="764">0.0011805838623057099</cx:pt>
          <cx:pt idx="765">0.0054989493697941601</cx:pt>
          <cx:pt idx="766">0.0062378606726848796</cx:pt>
          <cx:pt idx="767">0.00571065301014171</cx:pt>
          <cx:pt idx="768">0.0044892480673411998</cx:pt>
          <cx:pt idx="769">0.0141100034211995</cx:pt>
          <cx:pt idx="770">0.00740013950363434</cx:pt>
          <cx:pt idx="771">0.0031075506949954299</cx:pt>
          <cx:pt idx="772">0.0103014791524693</cx:pt>
          <cx:pt idx="773">0.015008095936018999</cx:pt>
          <cx:pt idx="774">0.014583186052708299</cx:pt>
          <cx:pt idx="775">0.0092630335215325502</cx:pt>
          <cx:pt idx="776">0.0041796057136492303</cx:pt>
          <cx:pt idx="777">0.0049764895329368697</cx:pt>
          <cx:pt idx="778">0.0041825500483546</cx:pt>
          <cx:pt idx="779">-0.000102201743346452</cx:pt>
          <cx:pt idx="780">0.00062322649372102896</cx:pt>
          <cx:pt idx="781">-0.00058835738624360098</cx:pt>
          <cx:pt idx="782">-0.00065265652107861401</cx:pt>
          <cx:pt idx="783">0.00037359744301279998</cx:pt>
        </cx:lvl>
      </cx:numDim>
    </cx:data>
    <cx:data id="24">
      <cx:numDim type="val">
        <cx:f>'001_WA_F - 副本'!$Y$1:$Y$784</cx:f>
        <cx:lvl ptCount="784" formatCode="0.00E+00">
          <cx:pt idx="0">9.6260173772605697e-05</cx:pt>
          <cx:pt idx="1">-0.00035162088825879001</cx:pt>
          <cx:pt idx="2">0.00034823457017542201</cx:pt>
          <cx:pt idx="3">0.000166345239067044</cx:pt>
          <cx:pt idx="4">-2.7859279512425099e-05</cx:pt>
          <cx:pt idx="5">0.00022556027458106299</cx:pt>
          <cx:pt idx="6">-0.00034152103824855798</cx:pt>
          <cx:pt idx="7">0.00039548061259140097</cx:pt>
          <cx:pt idx="8">-0.000200915323141991</cx:pt>
          <cx:pt idx="9">0.000205072660438156</cx:pt>
          <cx:pt idx="10">0.00024077578126466999</cx:pt>
          <cx:pt idx="11">0.00010449135036009999</cx:pt>
          <cx:pt idx="12">-0.00046077010301974702</cx:pt>
          <cx:pt idx="13">8.0111474456961897e-05</cx:pt>
          <cx:pt idx="14">-0.00025680113015426001</cx:pt>
          <cx:pt idx="15">0.00034810294899043602</cx:pt>
          <cx:pt idx="16">0.00054287907328974397</cx:pt>
          <cx:pt idx="17">-0.00051903430098520803</cx:pt>
          <cx:pt idx="18">-0.00028278251013370202</cx:pt>
          <cx:pt idx="19">0.00084071758497484997</cx:pt>
          <cx:pt idx="20">0.00062920990800540897</cx:pt>
          <cx:pt idx="21">0.00047215730058976999</cx:pt>
          <cx:pt idx="22">0.00016908461064404101</cx:pt>
          <cx:pt idx="23">0.000100337636764486</cx:pt>
          <cx:pt idx="24">-0.00015858400534722201</cx:pt>
          <cx:pt idx="25">8.9098084398925802e-05</cx:pt>
          <cx:pt idx="26">0.00038896397626385002</cx:pt>
          <cx:pt idx="27">-0.000111602604571222</cx:pt>
          <cx:pt idx="28">0.00055557730622439699</cx:pt>
          <cx:pt idx="29">0.00037848076327793797</cx:pt>
          <cx:pt idx="30">-0.000331961812825736</cx:pt>
          <cx:pt idx="31">-6.2145309173842e-05</cx:pt>
          <cx:pt idx="32">-8.5909150717381006e-05</cx:pt>
          <cx:pt idx="33">-0.000379091445931651</cx:pt>
          <cx:pt idx="34">-0.00016094916488278201</cx:pt>
          <cx:pt idx="35">-0.000838815081105905</cx:pt>
          <cx:pt idx="36">-0.000946470545043919</cx:pt>
          <cx:pt idx="37">-0.000683536924143742</cx:pt>
          <cx:pt idx="38">3.4244088971487302e-05</cx:pt>
          <cx:pt idx="39">8.1395442367402694e-05</cx:pt>
          <cx:pt idx="40">-0.00022870044269369599</cx:pt>
          <cx:pt idx="41">-0.00101844229036437</cx:pt>
          <cx:pt idx="42">-0.00071770850255243202</cx:pt>
          <cx:pt idx="43">0.00067199905495792997</cx:pt>
          <cx:pt idx="44">0.0035634652629102899</cx:pt>
          <cx:pt idx="45">0.00065658244552751197</cx:pt>
          <cx:pt idx="46">-0.00084046938477968201</cx:pt>
          <cx:pt idx="47">-0.0010616593100946799</cx:pt>
          <cx:pt idx="48">-1.65155864909758e-05</cx:pt>
          <cx:pt idx="49">-0.00117091202640347</cx:pt>
          <cx:pt idx="50">-6.9830858027533098e-05</cx:pt>
          <cx:pt idx="51">0.00018093683253858899</cx:pt>
          <cx:pt idx="52">-0.00086324690088023003</cx:pt>
          <cx:pt idx="53">0.00019300342394727799</cx:pt>
          <cx:pt idx="54">6.7898383555584706e-05</cx:pt>
          <cx:pt idx="55">0.00068477163947541601</cx:pt>
          <cx:pt idx="56">0.00072145496899826103</cx:pt>
          <cx:pt idx="57">6.3224419248061306e-05</cx:pt>
          <cx:pt idx="58">-0.00054466768479319099</cx:pt>
          <cx:pt idx="59">-0.000341472529475028</cx:pt>
          <cx:pt idx="60">0.00016252010341899899</cx:pt>
          <cx:pt idx="61">0.00015926487772229499</cx:pt>
          <cx:pt idx="62">9.5403098302373899e-05</cx:pt>
          <cx:pt idx="63">9.3497817118454804e-06</cx:pt>
          <cx:pt idx="64">9.8240489776675794e-05</cx:pt>
          <cx:pt idx="65">-0.00070713744364011297</cx:pt>
          <cx:pt idx="66">0.0020650548910950599</cx:pt>
          <cx:pt idx="67">0.00726089599195868</cx:pt>
          <cx:pt idx="68">0.0104755317066632</cx:pt>
          <cx:pt idx="69">-0.0031539407374590301</cx:pt>
          <cx:pt idx="70">-0.0016777028562972101</cx:pt>
          <cx:pt idx="71">0.00033830880210325702</cx:pt>
          <cx:pt idx="72">-0.0014743787754150999</cx:pt>
          <cx:pt idx="73">-0.0058361561122408003</cx:pt>
          <cx:pt idx="74">-0.0094232166308935994</cx:pt>
          <cx:pt idx="75">-0.023184977910973001</cx:pt>
          <cx:pt idx="76">-0.0096386543311589405</cx:pt>
          <cx:pt idx="77">-0.0058487161847745198</cx:pt>
          <cx:pt idx="78">-0.00199906645581011</cx:pt>
          <cx:pt idx="79">-0.0012575790972495699</cx:pt>
          <cx:pt idx="80">0.00104372300537302</cx:pt>
          <cx:pt idx="81">0.00052024799312485096</cx:pt>
          <cx:pt idx="82">9.2636643981444097e-05</cx:pt>
          <cx:pt idx="83">-0.000105078381922506</cx:pt>
          <cx:pt idx="84">-6.6661338841924799e-06</cx:pt>
          <cx:pt idx="85">-0.00039275285974868399</cx:pt>
          <cx:pt idx="86">0.00074326290373055704</cx:pt>
          <cx:pt idx="87">-0.00068027730703048596</cx:pt>
          <cx:pt idx="88">-0.00027928519011675301</cx:pt>
          <cx:pt idx="89">-0.0039411157182283703</cx:pt>
          <cx:pt idx="90">-0.0043410234816980402</cx:pt>
          <cx:pt idx="91">-0.0047260848072541604</cx:pt>
          <cx:pt idx="92">-0.0049945709017339699</cx:pt>
          <cx:pt idx="93">-0.0074037925092400201</cx:pt>
          <cx:pt idx="94">-0.019275656037783001</cx:pt>
          <cx:pt idx="95">0.0073050896596831404</cx:pt>
          <cx:pt idx="96">0.0174916502682801</cx:pt>
          <cx:pt idx="97">0.013999294818880599</cx:pt>
          <cx:pt idx="98">-0.0049494707226591201</cx:pt>
          <cx:pt idx="99">-0.0036430646144092801</cx:pt>
          <cx:pt idx="100">0.018056614167394101</cx:pt>
          <cx:pt idx="101">0.0086870621873964896</cx:pt>
          <cx:pt idx="102">-0.015769460773044201</cx:pt>
          <cx:pt idx="103">-0.0216576526451242</cx:pt>
          <cx:pt idx="104">-0.025738621637723301</cx:pt>
          <cx:pt idx="105">-0.010705045223985901</cx:pt>
          <cx:pt idx="106">0.0051652763703366501</cx:pt>
          <cx:pt idx="107">0.0018327783125504701</cx:pt>
          <cx:pt idx="108">-0.00131117322871404</cx:pt>
          <cx:pt idx="109">0.000338275598239169</cx:pt>
          <cx:pt idx="110">-2.1685284900498199e-05</cx:pt>
          <cx:pt idx="111">-4.4065276000320898e-05</cx:pt>
          <cx:pt idx="112">-0.00073121802029928499</cx:pt>
          <cx:pt idx="113">-0.00015729530581083101</cx:pt>
          <cx:pt idx="114">0.0023079853037916201</cx:pt>
          <cx:pt idx="115">0.0012456857051506901</cx:pt>
          <cx:pt idx="116">-0.000672258286369928</cx:pt>
          <cx:pt idx="117">-0.00060710428474896499</cx:pt>
          <cx:pt idx="118">0.0085632153529471393</cx:pt>
          <cx:pt idx="119">0.019151696639964601</cx:pt>
          <cx:pt idx="120">0.0082277706074736692</cx:pt>
          <cx:pt idx="121">-0.0031947853942382001</cx:pt>
          <cx:pt idx="122">-0.0059900025750271001</cx:pt>
          <cx:pt idx="123">0.00099951953797620496</cx:pt>
          <cx:pt idx="124">0.0467271234967504</cx:pt>
          <cx:pt idx="125">0.085431773161157507</cx:pt>
          <cx:pt idx="126">0.061256137022437901</cx:pt>
          <cx:pt idx="127">0.045267186085832099</cx:pt>
          <cx:pt idx="128">0.0164930276936066</cx:pt>
          <cx:pt idx="129">0.030736520233399001</cx:pt>
          <cx:pt idx="130">0.049408522704713798</cx:pt>
          <cx:pt idx="131">0.042411427356362698</cx:pt>
          <cx:pt idx="132">0.027514583718644299</cx:pt>
          <cx:pt idx="133">-0.0142534359281311</cx:pt>
          <cx:pt idx="134">0.000335958429817566</cx:pt>
          <cx:pt idx="135">-0.0128435137434517</cx:pt>
          <cx:pt idx="136">-0.017634915272377399</cx:pt>
          <cx:pt idx="137">-0.00393861294526712</cx:pt>
          <cx:pt idx="138">-0.00102757302600748</cx:pt>
          <cx:pt idx="139">-0.00222513145957004</cx:pt>
          <cx:pt idx="140">1.21761379189626e-05</cx:pt>
          <cx:pt idx="141">0.000240926626264375</cx:pt>
          <cx:pt idx="142">0.00081000188243964899</cx:pt>
          <cx:pt idx="143">0.000292612699094645</cx:pt>
          <cx:pt idx="144">0.00032699371165487899</cx:pt>
          <cx:pt idx="145">0.000913946323500641</cx:pt>
          <cx:pt idx="146">0.0079709685814838196</cx:pt>
          <cx:pt idx="147">0.014745423346472501</cx:pt>
          <cx:pt idx="148">-0.0086964381177210698</cx:pt>
          <cx:pt idx="149">-0.017721988307268299</cx:pt>
          <cx:pt idx="150">0.0073048919311098004</cx:pt>
          <cx:pt idx="151">0.016784723863819101</cx:pt>
          <cx:pt idx="152">0.033213161771056501</cx:pt>
          <cx:pt idx="153">0.038440664819358102</cx:pt>
          <cx:pt idx="154">0.032128594575135297</cx:pt>
          <cx:pt idx="155">0.024055123037009098</cx:pt>
          <cx:pt idx="156">0.050556199153799698</cx:pt>
          <cx:pt idx="157">-0.0058065075465322099</cx:pt>
          <cx:pt idx="158">0.015409955234120899</cx:pt>
          <cx:pt idx="159">0.047843114772879898</cx:pt>
          <cx:pt idx="160">0.0083759503867151894</cx:pt>
          <cx:pt idx="161">-0.011845701071185899</cx:pt>
          <cx:pt idx="162">-0.0151374242419986</cx:pt>
          <cx:pt idx="163">-0.0210152471528386</cx:pt>
          <cx:pt idx="164">-0.0105957695565407</cx:pt>
          <cx:pt idx="165">-0.00062149948633885696</cx:pt>
          <cx:pt idx="166">-0.0056955528949324498</cx:pt>
          <cx:pt idx="167">-0.0029145126003789902</cx:pt>
          <cx:pt idx="168">-9.6732699228012992e-06</cx:pt>
          <cx:pt idx="169">-0.00015560230048051299</cx:pt>
          <cx:pt idx="170">-0.00065881334079844595</cx:pt>
          <cx:pt idx="171">-0.0027677222996717798</cx:pt>
          <cx:pt idx="172">0.00021576829597600499</cx:pt>
          <cx:pt idx="173">-0.0052129643883573901</cx:pt>
          <cx:pt idx="174">-0.029605921022225</cx:pt>
          <cx:pt idx="175">-0.044333759289763401</cx:pt>
          <cx:pt idx="176">-0.045521486951480901</cx:pt>
          <cx:pt idx="177">-0.013708557205909499</cx:pt>
          <cx:pt idx="178">-0.0087616806708635496</cx:pt>
          <cx:pt idx="179">-0.0099716334388012303</cx:pt>
          <cx:pt idx="180">0.045063520981630398</cx:pt>
          <cx:pt idx="181">0.075362274877448496</cx:pt>
          <cx:pt idx="182">0.079117865375615298</cx:pt>
          <cx:pt idx="183">0.028963829846590499</cx:pt>
          <cx:pt idx="184">0.032708704794426197</cx:pt>
          <cx:pt idx="185">-0.0051214900335077003</cx:pt>
          <cx:pt idx="186">0.012403810595873701</cx:pt>
          <cx:pt idx="187">0.024095762757597301</cx:pt>
          <cx:pt idx="188">-0.0031384752839699499</cx:pt>
          <cx:pt idx="189">-0.028197615439735101</cx:pt>
          <cx:pt idx="190">-0.021719765945926901</cx:pt>
          <cx:pt idx="191">-0.025903131986776198</cx:pt>
          <cx:pt idx="192">-0.017892250579337798</cx:pt>
          <cx:pt idx="193">-0.0090753532856486692</cx:pt>
          <cx:pt idx="194">-0.00030383475634379099</cx:pt>
          <cx:pt idx="195">-0.00015007866298501001</cx:pt>
          <cx:pt idx="196">-0.00034339313317488301</cx:pt>
          <cx:pt idx="197">0.00072558943386363903</cx:pt>
          <cx:pt idx="198">0.0012251452924807199</cx:pt>
          <cx:pt idx="199">-0.000132277611125035</cx:pt>
          <cx:pt idx="200">0.00155211281055163</cx:pt>
          <cx:pt idx="201">-0.0139662468989015</cx:pt>
          <cx:pt idx="202">-0.071301597757130103</cx:pt>
          <cx:pt idx="203">-0.0625725585982876</cx:pt>
          <cx:pt idx="204">-0.024449573147216901</cx:pt>
          <cx:pt idx="205">-0.00073447508418886601</cx:pt>
          <cx:pt idx="206">0.0037615004539757902</cx:pt>
          <cx:pt idx="207">0.0060063676725595396</cx:pt>
          <cx:pt idx="208">0.00212605712106853</cx:pt>
          <cx:pt idx="209">0.028938492947419799</cx:pt>
          <cx:pt idx="210">-0.026009974687296499</cx:pt>
          <cx:pt idx="211">0.015801408147831101</cx:pt>
          <cx:pt idx="212">0.068951917660803594</cx:pt>
          <cx:pt idx="213">0.0396119548823822</cx:pt>
          <cx:pt idx="214">0.027791314553513798</cx:pt>
          <cx:pt idx="215">0.0442953445436031</cx:pt>
          <cx:pt idx="216">-0.030401966856964498</cx:pt>
          <cx:pt idx="217">-0.014810909299398101</cx:pt>
          <cx:pt idx="218">0.0049009430768298997</cx:pt>
          <cx:pt idx="219">-0.033878486285769303</cx:pt>
          <cx:pt idx="220">-0.030320473156606201</cx:pt>
          <cx:pt idx="221">-0.022775877180363498</cx:pt>
          <cx:pt idx="222">-0.00108693223790501</cx:pt>
          <cx:pt idx="223">-8.8964316894695296e-05</cx:pt>
          <cx:pt idx="224">0.00068869318778125202</cx:pt>
          <cx:pt idx="225">0.0010022673600654701</cx:pt>
          <cx:pt idx="226">0.0010999540507175901</cx:pt>
          <cx:pt idx="227">0.0023522118005680501</cx:pt>
          <cx:pt idx="228">0.0058894777917899302</cx:pt>
          <cx:pt idx="229">-0.019288569653423199</cx:pt>
          <cx:pt idx="230">-0.0673533228419054</cx:pt>
          <cx:pt idx="231">-0.042320679470119797</cx:pt>
          <cx:pt idx="232">-0.0079005987826254905</cx:pt>
          <cx:pt idx="233">0.0184546042667861</cx:pt>
          <cx:pt idx="234">0.040429704310718302</cx:pt>
          <cx:pt idx="235">0.047799928931878302</cx:pt>
          <cx:pt idx="236">-8.6276653226399904e-05</cx:pt>
          <cx:pt idx="237">-0.040329636613487603</cx:pt>
          <cx:pt idx="238">-0.0309601366449626</cx:pt>
          <cx:pt idx="239">-0.0119833238281302</cx:pt>
          <cx:pt idx="240">0.10126441278402901</cx:pt>
          <cx:pt idx="241">0.090299970896724605</cx:pt>
          <cx:pt idx="242">0.041377573197379301</cx:pt>
          <cx:pt idx="243">0.0040950977488358803</cx:pt>
          <cx:pt idx="244">-0.043726925474091197</cx:pt>
          <cx:pt idx="245">-0.035795894164419598</cx:pt>
          <cx:pt idx="246">0.019953542458038299</cx:pt>
          <cx:pt idx="247">-0.0192108281630518</cx:pt>
          <cx:pt idx="248">-0.038742201854554098</cx:pt>
          <cx:pt idx="249">-0.016400992613950501</cx:pt>
          <cx:pt idx="250">0.00066789492934002999</cx:pt>
          <cx:pt idx="251">0.00037223771818215403</cx:pt>
          <cx:pt idx="252">-0.00021228791256136501</cx:pt>
          <cx:pt idx="253">-0.00037142939066894598</cx:pt>
          <cx:pt idx="254">0.0030412781544197701</cx:pt>
          <cx:pt idx="255">0.0077430198125919697</cx:pt>
          <cx:pt idx="256">0.0032722180884046498</cx:pt>
          <cx:pt idx="257">0.0041558662404139104</cx:pt>
          <cx:pt idx="258">-0.030790450536338599</cx:pt>
          <cx:pt idx="259">-0.0041619890630825397</cx:pt>
          <cx:pt idx="260">0.025257516474124799</cx:pt>
          <cx:pt idx="261">0.037136494360871498</cx:pt>
          <cx:pt idx="262">0.066935480645812007</cx:pt>
          <cx:pt idx="263">0.053239180851428501</cx:pt>
          <cx:pt idx="264">0.046231211095176902</cx:pt>
          <cx:pt idx="265">-0.091826901845452599</cx:pt>
          <cx:pt idx="266">-0.175501821732304</cx:pt>
          <cx:pt idx="267">-0.088428056320654105</cx:pt>
          <cx:pt idx="268">0.036108349543735402</cx:pt>
          <cx:pt idx="269">0.026292423143721499</cx:pt>
          <cx:pt idx="270">0.010483168807335399</cx:pt>
          <cx:pt idx="271">-0.0666997290068225</cx:pt>
          <cx:pt idx="272">-0.096606838743075796</cx:pt>
          <cx:pt idx="273">-0.033111815386908203</cx:pt>
          <cx:pt idx="274">0.0051872423740766298</cx:pt>
          <cx:pt idx="275">-0.0059541729633956902</cx:pt>
          <cx:pt idx="276">-0.0244999652273785</cx:pt>
          <cx:pt idx="277">0.0019826240305994601</cx:pt>
          <cx:pt idx="278">0.0065968899069635198</cx:pt>
          <cx:pt idx="279">0.0059458050077892599</cx:pt>
          <cx:pt idx="280">0.00085234167348314301</cx:pt>
          <cx:pt idx="281">0.00062442719813797498</cx:pt>
          <cx:pt idx="282">0.0029808130060656199</cx:pt>
          <cx:pt idx="283">0.0058322922916991798</cx:pt>
          <cx:pt idx="284">0.0099756109366443205</cx:pt>
          <cx:pt idx="285">0.0122621886025975</cx:pt>
          <cx:pt idx="286">0.0082088029420881708</cx:pt>
          <cx:pt idx="287">0.0059191499876623298</cx:pt>
          <cx:pt idx="288">0.0401128121876939</cx:pt>
          <cx:pt idx="289">0.013265105373121699</cx:pt>
          <cx:pt idx="290">0.016652386772247001</cx:pt>
          <cx:pt idx="291">-0.0055503554674599101</cx:pt>
          <cx:pt idx="292">-0.0086979895245171499</cx:pt>
          <cx:pt idx="293">-0.124267957146043</cx:pt>
          <cx:pt idx="294">-0.193164111950236</cx:pt>
          <cx:pt idx="295">-0.070920597267233196</cx:pt>
          <cx:pt idx="296">0.0201577181264368</cx:pt>
          <cx:pt idx="297">0.048639797430983199</cx:pt>
          <cx:pt idx="298">-0.025518465824499299</cx:pt>
          <cx:pt idx="299">-0.075949989609868193</cx:pt>
          <cx:pt idx="300">-0.092337054796813894</cx:pt>
          <cx:pt idx="301">-0.033093191708382499</cx:pt>
          <cx:pt idx="302">-0.0078871290108389596</cx:pt>
          <cx:pt idx="303">-0.0116454380140842</cx:pt>
          <cx:pt idx="304">-0.0043920264915787398</cx:pt>
          <cx:pt idx="305">0.0058828699082116203</cx:pt>
          <cx:pt idx="306">0.00212607086018344</cx:pt>
          <cx:pt idx="307">0.0011130962952709</cx:pt>
          <cx:pt idx="308">-0.00068369215490520798</cx:pt>
          <cx:pt idx="309">6.8606831966876305e-05</cx:pt>
          <cx:pt idx="310">0.0015447510794734001</cx:pt>
          <cx:pt idx="311">0.000419950391397028</cx:pt>
          <cx:pt idx="312">0.0056263092651707</cx:pt>
          <cx:pt idx="313">0.0098745844590226693</cx:pt>
          <cx:pt idx="314">0.0050577560907645704</cx:pt>
          <cx:pt idx="315">-0.0210049112545195</cx:pt>
          <cx:pt idx="316">-0.00238555801003722</cx:pt>
          <cx:pt idx="317">-0.029660368976153401</cx:pt>
          <cx:pt idx="318">-0.068043819149297594</cx:pt>
          <cx:pt idx="319">-0.0420334743923318</cx:pt>
          <cx:pt idx="320">-0.0514905168492788</cx:pt>
          <cx:pt idx="321">-0.14348742501155301</cx:pt>
          <cx:pt idx="322">-0.099965107709053397</cx:pt>
          <cx:pt idx="323">-0.024474822313951299</cx:pt>
          <cx:pt idx="324">0.019580355585668299</cx:pt>
          <cx:pt idx="325">0.015695593210078101</cx:pt>
          <cx:pt idx="326">-0.034296752144366498</cx:pt>
          <cx:pt idx="327">-0.054301668769687901</cx:pt>
          <cx:pt idx="328">-0.028092892664671399</cx:pt>
          <cx:pt idx="329">-0.012547354083594</cx:pt>
          <cx:pt idx="330">-0.0032218037826440798</cx:pt>
          <cx:pt idx="331">-0.0070943934465689503</cx:pt>
          <cx:pt idx="332">-0.0038130294255178201</cx:pt>
          <cx:pt idx="333">-0.00149528130064345</cx:pt>
          <cx:pt idx="334">-0.0050406975184206096</cx:pt>
          <cx:pt idx="335">-0.00037627678025227098</cx:pt>
          <cx:pt idx="336">0.00030435267467946201</cx:pt>
          <cx:pt idx="337">-0.00015806026366229199</cx:pt>
          <cx:pt idx="338">0.00031532300481596501</cx:pt>
          <cx:pt idx="339">-0.0039960497041391296</cx:pt>
          <cx:pt idx="340">-0.0077438298522319402</cx:pt>
          <cx:pt idx="341">-0.028896390614052799</cx:pt>
          <cx:pt idx="342">-0.041567975594386901</cx:pt>
          <cx:pt idx="343">-0.0422908644146942</cx:pt>
          <cx:pt idx="344">-0.037322574294005602</cx:pt>
          <cx:pt idx="345">-0.061916797470764201</cx:pt>
          <cx:pt idx="346">-0.11917473010230401</cx:pt>
          <cx:pt idx="347">-0.112450484817878</cx:pt>
          <cx:pt idx="348">-0.0977380994363308</cx:pt>
          <cx:pt idx="349">-0.125170095855896</cx:pt>
          <cx:pt idx="350">-0.043378059469036702</cx:pt>
          <cx:pt idx="351">0.0063632966136682899</cx:pt>
          <cx:pt idx="352">0.055797614239140099</cx:pt>
          <cx:pt idx="353">0.033047428136573097</cx:pt>
          <cx:pt idx="354">0.00098814262085011309</cx:pt>
          <cx:pt idx="355">-0.046651590739971098</cx:pt>
          <cx:pt idx="356">-0.027863670694639402</cx:pt>
          <cx:pt idx="357">-0.0170844320687202</cx:pt>
          <cx:pt idx="358">-0.042429470224414102</cx:pt>
          <cx:pt idx="359">-0.024026485757724099</cx:pt>
          <cx:pt idx="360">-0.0042966229039843699</cx:pt>
          <cx:pt idx="361">0.0086457793683282907</cx:pt>
          <cx:pt idx="362">0.00325064384256846</cx:pt>
          <cx:pt idx="363">0.000980918086917979</cx:pt>
          <cx:pt idx="364">-0.00028416289257385101</cx:pt>
          <cx:pt idx="365">0.00020487663165565101</cx:pt>
          <cx:pt idx="366">-0.000134195769034014</cx:pt>
          <cx:pt idx="367">-0.0047476211418034401</cx:pt>
          <cx:pt idx="368">-0.019543810435965401</cx:pt>
          <cx:pt idx="369">-0.051187165848292797</cx:pt>
          <cx:pt idx="370">-0.070851095782167806</cx:pt>
          <cx:pt idx="371">-0.079805265735252304</cx:pt>
          <cx:pt idx="372">-0.085171026207198297</cx:pt>
          <cx:pt idx="373">-0.110315955659725</cx:pt>
          <cx:pt idx="374">-0.14285702553707</cx:pt>
          <cx:pt idx="375">-0.12531137849572099</cx:pt>
          <cx:pt idx="376">-0.082127868208180896</cx:pt>
          <cx:pt idx="377">0.0116130746268045</cx:pt>
          <cx:pt idx="378">0.0084083191847943509</cx:pt>
          <cx:pt idx="379">0.019546377263193599</cx:pt>
          <cx:pt idx="380">0.074387954004883197</cx:pt>
          <cx:pt idx="381">0.027468620160626799</cx:pt>
          <cx:pt idx="382">0.027207129901021102</cx:pt>
          <cx:pt idx="383">-0.035164502418317901</cx:pt>
          <cx:pt idx="384">-0.046600011489303803</cx:pt>
          <cx:pt idx="385">-0.017321542788873899</cx:pt>
          <cx:pt idx="386">-0.029964848056736899</cx:pt>
          <cx:pt idx="387">-0.036867000992133699</cx:pt>
          <cx:pt idx="388">-0.0057363832720378804</cx:pt>
          <cx:pt idx="389">0.0110678359303752</cx:pt>
          <cx:pt idx="390">0.0055441392133338003</cx:pt>
          <cx:pt idx="391">0.000313324500360568</cx:pt>
          <cx:pt idx="392">-0.00014718763757141701</cx:pt>
          <cx:pt idx="393">0.00021048074081797899</cx:pt>
          <cx:pt idx="394">0.00093815599509383305</cx:pt>
          <cx:pt idx="395">-0.0052994559938712204</cx:pt>
          <cx:pt idx="396">-0.025271241077544301</cx:pt>
          <cx:pt idx="397">-0.069265785523288895</cx:pt>
          <cx:pt idx="398">-0.083990046821050005</cx:pt>
          <cx:pt idx="399">-0.080225419173917803</cx:pt>
          <cx:pt idx="400">-0.098461900922295606</cx:pt>
          <cx:pt idx="401">-0.116364605016565</cx:pt>
          <cx:pt idx="402">-0.10536236757381399</cx:pt>
          <cx:pt idx="403">-0.069856603818671495</cx:pt>
          <cx:pt idx="404">-0.0283639415549631</cx:pt>
          <cx:pt idx="405">-0.0223482284505849</cx:pt>
          <cx:pt idx="406">-0.034383421271789803</cx:pt>
          <cx:pt idx="407">-0.013823367044825801</cx:pt>
          <cx:pt idx="408">0.050280648297731198</cx:pt>
          <cx:pt idx="409">-0.0075626820084712301</cx:pt>
          <cx:pt idx="410">-0.016282109902847001</cx:pt>
          <cx:pt idx="411">-0.0547808964098523</cx:pt>
          <cx:pt idx="412">-0.072169800941244103</cx:pt>
          <cx:pt idx="413">-0.023164868177976899</cx:pt>
          <cx:pt idx="414">-0.027489761584542399</cx:pt>
          <cx:pt idx="415">-0.041386184143771799</cx:pt>
          <cx:pt idx="416">-0.015542975521457499</cx:pt>
          <cx:pt idx="417">0.00731338425862481</cx:pt>
          <cx:pt idx="418">0.00415139472184469</cx:pt>
          <cx:pt idx="419">0.00023392637150087601</cx:pt>
          <cx:pt idx="420">-0.000476553784042226</cx:pt>
          <cx:pt idx="421">-0.00034495223076774198</cx:pt>
          <cx:pt idx="422">0.00015897585396498101</cx:pt>
          <cx:pt idx="423">-0.0056366742900862601</cx:pt>
          <cx:pt idx="424">-0.029019659340761599</cx:pt>
          <cx:pt idx="425">-0.0703922597488153</cx:pt>
          <cx:pt idx="426">-0.072928662785197301</cx:pt>
          <cx:pt idx="427">-0.083314877525599795</cx:pt>
          <cx:pt idx="428">-0.066724351774441304</cx:pt>
          <cx:pt idx="429">-0.043486149532550901</cx:pt>
          <cx:pt idx="430">0.0094262272936248698</cx:pt>
          <cx:pt idx="431">0.0254156116705192</cx:pt>
          <cx:pt idx="432">0.0065576928883000303</cx:pt>
          <cx:pt idx="433">-0.025092379564861499</cx:pt>
          <cx:pt idx="434">-0.049020674350791299</cx:pt>
          <cx:pt idx="435">-0.0045998327759748901</cx:pt>
          <cx:pt idx="436">0.031778439297094598</cx:pt>
          <cx:pt idx="437">-0.062054090804780103</cx:pt>
          <cx:pt idx="438">-0.0945481313807775</cx:pt>
          <cx:pt idx="439">-0.093880391146570402</cx:pt>
          <cx:pt idx="440">-0.081812227822391004</cx:pt>
          <cx:pt idx="441">-0.031322673749489598</cx:pt>
          <cx:pt idx="442">-0.026534825672157699</cx:pt>
          <cx:pt idx="443">-0.031912150623349698</cx:pt>
          <cx:pt idx="444">-0.011256089200671801</cx:pt>
          <cx:pt idx="445">0.0078775824171531603</cx:pt>
          <cx:pt idx="446">0.0038935800055235701</cx:pt>
          <cx:pt idx="447">0.0046640871229477803</cx:pt>
          <cx:pt idx="448">0.0010250542424649399</cx:pt>
          <cx:pt idx="449">-0.00034889275176408599</cx:pt>
          <cx:pt idx="450">-0.00071714533726726498</cx:pt>
          <cx:pt idx="451">-0.0021593220672940102</cx:pt>
          <cx:pt idx="452">-0.0160903497549237</cx:pt>
          <cx:pt idx="453">-0.0449640673118804</cx:pt>
          <cx:pt idx="454">-0.044443141558628302</cx:pt>
          <cx:pt idx="455">-0.059819827513174502</cx:pt>
          <cx:pt idx="456">-0.029804236323671299</cx:pt>
          <cx:pt idx="457">0.0073920548072984099</cx:pt>
          <cx:pt idx="458">0.050218100339466699</cx:pt>
          <cx:pt idx="459">0.091910069197123107</cx:pt>
          <cx:pt idx="460">0.052292341530867197</cx:pt>
          <cx:pt idx="461">0.042797160872461298</cx:pt>
          <cx:pt idx="462">-0.023258897726172699</cx:pt>
          <cx:pt idx="463">-0.034340792728176597</cx:pt>
          <cx:pt idx="464">-0.0173416361257402</cx:pt>
          <cx:pt idx="465">-0.062102430364054398</cx:pt>
          <cx:pt idx="466">-0.098204733785844503</cx:pt>
          <cx:pt idx="467">-0.073025772991945806</cx:pt>
          <cx:pt idx="468">-0.075810488415626001</cx:pt>
          <cx:pt idx="469">-0.0267717316809435</cx:pt>
          <cx:pt idx="470">-0.0050356683202286397</cx:pt>
          <cx:pt idx="471">-0.012672664301024201</cx:pt>
          <cx:pt idx="472">-0.0068875813705285699</cx:pt>
          <cx:pt idx="473">0.019477159104244999</cx:pt>
          <cx:pt idx="474">0.0154555494226796</cx:pt>
          <cx:pt idx="475">0.0088768461549633901</cx:pt>
          <cx:pt idx="476">0.00060218258637243297</cx:pt>
          <cx:pt idx="477">-0.00064740465635525495</cx:pt>
          <cx:pt idx="478">-0.00025186592881764101</cx:pt>
          <cx:pt idx="479">0.0022420180455046401</cx:pt>
          <cx:pt idx="480">-0.0037701899862492799</cx:pt>
          <cx:pt idx="481">-0.022520571485892302</cx:pt>
          <cx:pt idx="482">-0.029322307276919601</cx:pt>
          <cx:pt idx="483">0.00196467482330678</cx:pt>
          <cx:pt idx="484">0.018413793197843802</cx:pt>
          <cx:pt idx="485">0.0219567466534723</cx:pt>
          <cx:pt idx="486">0.060572647212074102</cx:pt>
          <cx:pt idx="487">0.071406319516977901</cx:pt>
          <cx:pt idx="488">0.0271203078257643</cx:pt>
          <cx:pt idx="489">0.036125719306625698</cx:pt>
          <cx:pt idx="490">0.011060084966128</cx:pt>
          <cx:pt idx="491">-0.022911750415203099</cx:pt>
          <cx:pt idx="492">-0.043710263306114903</cx:pt>
          <cx:pt idx="493">-0.10301494020973601</cx:pt>
          <cx:pt idx="494">-0.11344010228948399</cx:pt>
          <cx:pt idx="495">-0.084980436626302905</cx:pt>
          <cx:pt idx="496">-0.064444414492243696</cx:pt>
          <cx:pt idx="497">-0.020636757813389101</cx:pt>
          <cx:pt idx="498">0.0115167987358578</cx:pt>
          <cx:pt idx="499">0.00377758097121891</cx:pt>
          <cx:pt idx="500">0.0154186268692868</cx:pt>
          <cx:pt idx="501">0.027252406642689599</cx:pt>
          <cx:pt idx="502">0.0081928218468850494</cx:pt>
          <cx:pt idx="503">0.00030059103509987999</cx:pt>
          <cx:pt idx="504">-0.00030175012465866901</cx:pt>
          <cx:pt idx="505">4.17280195543785e-05</cx:pt>
          <cx:pt idx="506">-0.00210011515225049</cx:pt>
          <cx:pt idx="507">0.011496613965670401</cx:pt>
          <cx:pt idx="508">-0.0032258399799931499</cx:pt>
          <cx:pt idx="509">-0.016660540983092199</cx:pt>
          <cx:pt idx="510">-0.00733537978642317</cx:pt>
          <cx:pt idx="511">0.058935703304482799</cx:pt>
          <cx:pt idx="512">0.045185456412939001</cx:pt>
          <cx:pt idx="513">0.022350706144635</cx:pt>
          <cx:pt idx="514">0.0575565949745942</cx:pt>
          <cx:pt idx="515">0.059501147396582903</cx:pt>
          <cx:pt idx="516">0.0527399295157778</cx:pt>
          <cx:pt idx="517">-0.011787582248118499</cx:pt>
          <cx:pt idx="518">-0.024622799971138299</cx:pt>
          <cx:pt idx="519">-0.070896608951999299</cx:pt>
          <cx:pt idx="520">-0.078019514571059795</cx:pt>
          <cx:pt idx="521">-0.0820332563456007</cx:pt>
          <cx:pt idx="522">-0.041724903566708299</cx:pt>
          <cx:pt idx="523">-0.052406170081602303</cx:pt>
          <cx:pt idx="524">-0.059731677864249898</cx:pt>
          <cx:pt idx="525">-0.00806541904339967</cx:pt>
          <cx:pt idx="526">0.028828283890929798</cx:pt>
          <cx:pt idx="527">0.029550301025972999</cx:pt>
          <cx:pt idx="528">0.0215170756212393</cx:pt>
          <cx:pt idx="529">0.019589277458536999</cx:pt>
          <cx:pt idx="530">0.00317139912553845</cx:pt>
          <cx:pt idx="531">0.00064580395518846101</cx:pt>
          <cx:pt idx="532">-7.6033854605004001e-05</cx:pt>
          <cx:pt idx="533">3.1225905636311299e-06</cx:pt>
          <cx:pt idx="534">-0.0034787269284458498</cx:pt>
          <cx:pt idx="535">0.0092722114737784703</cx:pt>
          <cx:pt idx="536">0.0060836999626782797</cx:pt>
          <cx:pt idx="537">-0.0084508451508782494</cx:pt>
          <cx:pt idx="538">0.024540676235011102</cx:pt>
          <cx:pt idx="539">0.069074559300204993</cx:pt>
          <cx:pt idx="540">0.040912005280133099</cx:pt>
          <cx:pt idx="541">0.066042378391318504</cx:pt>
          <cx:pt idx="542">0.076275001419276303</cx:pt>
          <cx:pt idx="543">0.060538596408907699</cx:pt>
          <cx:pt idx="544">0.0038520727998511998</cx:pt>
          <cx:pt idx="545">0.023175541068669699</cx:pt>
          <cx:pt idx="546">-0.059207257318639503</cx:pt>
          <cx:pt idx="547">-0.085694009440745803</cx:pt>
          <cx:pt idx="548">-0.076097248885895794</cx:pt>
          <cx:pt idx="549">-0.054973423879103797</cx:pt>
          <cx:pt idx="550">-0.017058891760518499</cx:pt>
          <cx:pt idx="551">-0.012577274872693601</cx:pt>
          <cx:pt idx="552">-0.019080152397787899</cx:pt>
          <cx:pt idx="553">-0.00372265981767615</cx:pt>
          <cx:pt idx="554">0.014523128553213501</cx:pt>
          <cx:pt idx="555">0.040530903830836601</cx:pt>
          <cx:pt idx="556">0.011686781821790599</cx:pt>
          <cx:pt idx="557">0.0140250438469307</cx:pt>
          <cx:pt idx="558">0.0055461427523354999</cx:pt>
          <cx:pt idx="559">1.7105712639837302e-05</cx:pt>
          <cx:pt idx="560">-0.00018520610283274001</cx:pt>
          <cx:pt idx="561">-0.00099908127870258897</cx:pt>
          <cx:pt idx="562">-0.00161195984492107</cx:pt>
          <cx:pt idx="563">0.015275694809232101</cx:pt>
          <cx:pt idx="564">0.027300853558101499</cx:pt>
          <cx:pt idx="565">0.018144869825268702</cx:pt>
          <cx:pt idx="566">0.0594789774187773</cx:pt>
          <cx:pt idx="567">0.089523591778174497</cx:pt>
          <cx:pt idx="568">0.070077592502195404</cx:pt>
          <cx:pt idx="569">0.058053366189639001</cx:pt>
          <cx:pt idx="570">0.082373820940692705</cx:pt>
          <cx:pt idx="571">0.094864189524999198</cx:pt>
          <cx:pt idx="572">0.074676667119616194</cx:pt>
          <cx:pt idx="573">0.024197043155731401</cx:pt>
          <cx:pt idx="574">-0.017122557143342699</cx:pt>
          <cx:pt idx="575">-0.0390962873749729</cx:pt>
          <cx:pt idx="576">0.011331877071960201</cx:pt>
          <cx:pt idx="577">0.035588100908276403</cx:pt>
          <cx:pt idx="578">0.030585276820215501</cx:pt>
          <cx:pt idx="579">0.024672073386346</cx:pt>
          <cx:pt idx="580">0.022870055895102399</cx:pt>
          <cx:pt idx="581">0.0128828657970662</cx:pt>
          <cx:pt idx="582">0.021554079972107301</cx:pt>
          <cx:pt idx="583">0.039056951547739797</cx:pt>
          <cx:pt idx="584">0.020485007456313101</cx:pt>
          <cx:pt idx="585">0.0122391363896276</cx:pt>
          <cx:pt idx="586">0.0039800622933715297</cx:pt>
          <cx:pt idx="587">0.00023556496487301399</cx:pt>
          <cx:pt idx="588">0.00027637650134018898</cx:pt>
          <cx:pt idx="589">0.000281761453748262</cx:pt>
          <cx:pt idx="590">0.0025119566502694399</cx:pt>
          <cx:pt idx="591">0.010947070700532101</cx:pt>
          <cx:pt idx="592">0.024909258496232298</cx:pt>
          <cx:pt idx="593">0.0372784080220964</cx:pt>
          <cx:pt idx="594">0.035464490423007797</cx:pt>
          <cx:pt idx="595">0.049430560613414998</cx:pt>
          <cx:pt idx="596">0.025549598071960201</cx:pt>
          <cx:pt idx="597">0.046677206453662398</cx:pt>
          <cx:pt idx="598">0.042916189614182303</cx:pt>
          <cx:pt idx="599">0.043688315459206602</cx:pt>
          <cx:pt idx="600">0.040540707547676198</cx:pt>
          <cx:pt idx="601">0.0061005229641475003</cx:pt>
          <cx:pt idx="602">0.0098908966292279906</cx:pt>
          <cx:pt idx="603">-0.039256895329477001</cx:pt>
          <cx:pt idx="604">-0.018155151344739998</cx:pt>
          <cx:pt idx="605">0.050146312493103702</cx:pt>
          <cx:pt idx="606">0.065774942356834398</cx:pt>
          <cx:pt idx="607">0.058255860065918597</cx:pt>
          <cx:pt idx="608">0.050066588272144899</cx:pt>
          <cx:pt idx="609">0.052371184693181402</cx:pt>
          <cx:pt idx="610">0.0535396818940252</cx:pt>
          <cx:pt idx="611">0.036901892260165298</cx:pt>
          <cx:pt idx="612">0.017740129107577399</cx:pt>
          <cx:pt idx="613">0.0069448991166696297</cx:pt>
          <cx:pt idx="614">0.00074742796306890603</cx:pt>
          <cx:pt idx="615">0.00054680441296874104</cx:pt>
          <cx:pt idx="616">-0.00029387537402030998</cx:pt>
          <cx:pt idx="617">-0.00051335098535351697</cx:pt>
          <cx:pt idx="618">0.0055580037859622698</cx:pt>
          <cx:pt idx="619">0.000813591008264231</cx:pt>
          <cx:pt idx="620">0.013902685527972299</cx:pt>
          <cx:pt idx="621">0.045181875609263497</cx:pt>
          <cx:pt idx="622">0.021130472973935902</cx:pt>
          <cx:pt idx="623">0.036754003822442503</cx:pt>
          <cx:pt idx="624">0.029510271089728</cx:pt>
          <cx:pt idx="625">0.0171570651888929</cx:pt>
          <cx:pt idx="626">-0.0043831830380513196</cx:pt>
          <cx:pt idx="627">-0.0022966941431728899</cx:pt>
          <cx:pt idx="628">-0.042806757956522903</cx:pt>
          <cx:pt idx="629">-0.0337115208164772</cx:pt>
          <cx:pt idx="630">-0.0286843922068079</cx:pt>
          <cx:pt idx="631">-0.083325419222511798</cx:pt>
          <cx:pt idx="632">-0.0092249047334869005</cx:pt>
          <cx:pt idx="633">0.021737942204856399</cx:pt>
          <cx:pt idx="634">0.035093106644237898</cx:pt>
          <cx:pt idx="635">0.061898225658165003</cx:pt>
          <cx:pt idx="636">0.057401435194155498</cx:pt>
          <cx:pt idx="637">0.071568859149574393</cx:pt>
          <cx:pt idx="638">0.031316994025394999</cx:pt>
          <cx:pt idx="639">0.0180632095803928</cx:pt>
          <cx:pt idx="640">0.0098271503943004896</cx:pt>
          <cx:pt idx="641">0.00061379119358578903</cx:pt>
          <cx:pt idx="642">-0.00083707585876283401</cx:pt>
          <cx:pt idx="643">-0.00012166561322675201</cx:pt>
          <cx:pt idx="644">7.29628006120582e-05</cx:pt>
          <cx:pt idx="645">-0.00038229548051496099</cx:pt>
          <cx:pt idx="646">0.00171988656383487</cx:pt>
          <cx:pt idx="647">-0.0051984141501970598</cx:pt>
          <cx:pt idx="648">-0.0090686431594960704</cx:pt>
          <cx:pt idx="649">0.0043137426665144796</cx:pt>
          <cx:pt idx="650">0.0101445583565959</cx:pt>
          <cx:pt idx="651">-0.0045606407843600399</cx:pt>
          <cx:pt idx="652">-0.021896289849671801</cx:pt>
          <cx:pt idx="653">-0.032949732454778002</cx:pt>
          <cx:pt idx="654">-0.013531703182768501</cx:pt>
          <cx:pt idx="655">0.018192869318446801</cx:pt>
          <cx:pt idx="656">0.015772972086400199</cx:pt>
          <cx:pt idx="657">-0.051719387453447799</cx:pt>
          <cx:pt idx="658">-0.088152593449637801</cx:pt>
          <cx:pt idx="659">-0.062910004091839902</cx:pt>
          <cx:pt idx="660">-0.0179757705218304</cx:pt>
          <cx:pt idx="661">-0.0092746076753281101</cx:pt>
          <cx:pt idx="662">0.026637193033065502</cx:pt>
          <cx:pt idx="663">0.036673862943185899</cx:pt>
          <cx:pt idx="664">0.023598895205583101</cx:pt>
          <cx:pt idx="665">0.017821537634894701</cx:pt>
          <cx:pt idx="666">0.0072224129933230203</cx:pt>
          <cx:pt idx="667">0.0097205411748981802</cx:pt>
          <cx:pt idx="668">0.0042527337055655503</cx:pt>
          <cx:pt idx="669">-0.00083215747185443295</cx:pt>
          <cx:pt idx="670">-0.00052459635293516796</cx:pt>
          <cx:pt idx="671">0.00092639149751794995</cx:pt>
          <cx:pt idx="672">-1.6806990302522e-06</cx:pt>
          <cx:pt idx="673">0.00064459178408165</cx:pt>
          <cx:pt idx="674">-0.00024458505299778202</cx:pt>
          <cx:pt idx="675">-0.0031646451465165201</cx:pt>
          <cx:pt idx="676">0.0045632117688310797</cx:pt>
          <cx:pt idx="677">0.00158476683526757</cx:pt>
          <cx:pt idx="678">-0.014739960492019</cx:pt>
          <cx:pt idx="679">-0.032175783539660302</cx:pt>
          <cx:pt idx="680">-0.0421477436440768</cx:pt>
          <cx:pt idx="681">-0.051669003107898598</cx:pt>
          <cx:pt idx="682">-0.027100243258415702</cx:pt>
          <cx:pt idx="683">-0.0041907586787601299</cx:pt>
          <cx:pt idx="684">0.0274739517154955</cx:pt>
          <cx:pt idx="685">-0.018131594910516399</cx:pt>
          <cx:pt idx="686">-0.0106434226770428</cx:pt>
          <cx:pt idx="687">0.0074389333596290904</cx:pt>
          <cx:pt idx="688">-0.0232484958477681</cx:pt>
          <cx:pt idx="689">-0.0101175908771648</cx:pt>
          <cx:pt idx="690">-0.0034778184692826099</cx:pt>
          <cx:pt idx="691">-0.0064848420982279399</cx:pt>
          <cx:pt idx="692">-0.012735562472251201</cx:pt>
          <cx:pt idx="693">-0.011671460406491699</cx:pt>
          <cx:pt idx="694">-0.0044080200257217298</cx:pt>
          <cx:pt idx="695">-0.00095236777600692004</cx:pt>
          <cx:pt idx="696">0.0053024812221301003</cx:pt>
          <cx:pt idx="697">0.0023336859372046401</cx:pt>
          <cx:pt idx="698">0.00113275817433371</cx:pt>
          <cx:pt idx="699">9.7134021130531903e-05</cx:pt>
          <cx:pt idx="700">-0.000144647335974129</cx:pt>
          <cx:pt idx="701">-0.00035475872385833698</cx:pt>
          <cx:pt idx="702">-5.8341560828802299e-05</cx:pt>
          <cx:pt idx="703">0.0025995081944135798</cx:pt>
          <cx:pt idx="704">0.0032731212519452502</cx:pt>
          <cx:pt idx="705">-0.00316823012557593</cx:pt>
          <cx:pt idx="706">-0.0044195931883289604</cx:pt>
          <cx:pt idx="707">0.00055923325505166795</cx:pt>
          <cx:pt idx="708">0.00055317274583238597</cx:pt>
          <cx:pt idx="709">-0.00245782466454283</cx:pt>
          <cx:pt idx="710">-0.00692598676372268</cx:pt>
          <cx:pt idx="711">-0.00264266394567125</cx:pt>
          <cx:pt idx="712">0.022109746180371599</cx:pt>
          <cx:pt idx="713">0.030132084596916801</cx:pt>
          <cx:pt idx="714">0.0398777942380108</cx:pt>
          <cx:pt idx="715">0.029074201725673401</cx:pt>
          <cx:pt idx="716">0.00771534222253211</cx:pt>
          <cx:pt idx="717">0.0043781847362462604</cx:pt>
          <cx:pt idx="718">-0.0043072436434391497</cx:pt>
          <cx:pt idx="719">-0.0143752699017296</cx:pt>
          <cx:pt idx="720">-0.0064050119221188504</cx:pt>
          <cx:pt idx="721">-0.0073540725129595504</cx:pt>
          <cx:pt idx="722">-0.0035047360769669901</cx:pt>
          <cx:pt idx="723">-0.00120998556073154</cx:pt>
          <cx:pt idx="724">-0.00014427382961278699</cx:pt>
          <cx:pt idx="725">0.00081359472634203204</cx:pt>
          <cx:pt idx="726">-6.5558315220541101e-05</cx:pt>
          <cx:pt idx="727">-0.00027765062329409602</cx:pt>
          <cx:pt idx="728">-0.00049383400364556298</cx:pt>
          <cx:pt idx="729">-0.00095986445982626902</cx:pt>
          <cx:pt idx="730">0.00033280462143263302</cx:pt>
          <cx:pt idx="731">7.9724401565722295e-05</cx:pt>
          <cx:pt idx="732">-0.0010577924899272701</cx:pt>
          <cx:pt idx="733">-0.0040231248837152402</cx:pt>
          <cx:pt idx="734">-0.0030912369752693399</cx:pt>
          <cx:pt idx="735">0.00203738650299337</cx:pt>
          <cx:pt idx="736">0.0060393098439761603</cx:pt>
          <cx:pt idx="737">0.0088127846085797601</cx:pt>
          <cx:pt idx="738">0.0090001603559443002</cx:pt>
          <cx:pt idx="739">0.0021528452540179998</cx:pt>
          <cx:pt idx="740">0.0047177500126613899</cx:pt>
          <cx:pt idx="741">0.0095622179429367508</cx:pt>
          <cx:pt idx="742">0.0066468350301017599</cx:pt>
          <cx:pt idx="743">-0.00043341432559063</cx:pt>
          <cx:pt idx="744">-0.0072974388342169896</cx:pt>
          <cx:pt idx="745">-0.0102118903174907</cx:pt>
          <cx:pt idx="746">-0.0042492308503496298</cx:pt>
          <cx:pt idx="747">-0.00117096407110841</cx:pt>
          <cx:pt idx="748">-0.0028469831262511098</cx:pt>
          <cx:pt idx="749">-0.0030834554230857302</cx:pt>
          <cx:pt idx="750">-0.00107636998756346</cx:pt>
          <cx:pt idx="751">0.00043549526668300602</cx:pt>
          <cx:pt idx="752">-3.5741208162597899e-05</cx:pt>
          <cx:pt idx="753">0.000840597915579904</cx:pt>
          <cx:pt idx="754">-0.00011530346627321699</cx:pt>
          <cx:pt idx="755">-0.00026349422915121701</cx:pt>
          <cx:pt idx="756">0.000398345914926587</cx:pt>
          <cx:pt idx="757">-0.00052124846676504803</cx:pt>
          <cx:pt idx="758">-0.00042476942047288099</cx:pt>
          <cx:pt idx="759">0.00094951865764995804</cx:pt>
          <cx:pt idx="760">-0.00013873294296226001</cx:pt>
          <cx:pt idx="761">-0.00036839344156997</cx:pt>
          <cx:pt idx="762">8.2092738480008304e-06</cx:pt>
          <cx:pt idx="763">0.00077040853078850504</cx:pt>
          <cx:pt idx="764">-0.00047239219855926303</cx:pt>
          <cx:pt idx="765">0.0011043875616573199</cx:pt>
          <cx:pt idx="766">0.00046579645615367</cx:pt>
          <cx:pt idx="767">0.000371617930579305</cx:pt>
          <cx:pt idx="768">0.00085355936411642304</cx:pt>
          <cx:pt idx="769">0.00184970869921685</cx:pt>
          <cx:pt idx="770">0.0011664375452908899</cx:pt>
          <cx:pt idx="771">0.0019356265031750901</cx:pt>
          <cx:pt idx="772">0.00056598370874785201</cx:pt>
          <cx:pt idx="773">-0.00055614407804232299</cx:pt>
          <cx:pt idx="774">0.00045896699867360702</cx:pt>
          <cx:pt idx="775">0.00047858911965877</cx:pt>
          <cx:pt idx="776">-0.0011170458895866601</cx:pt>
          <cx:pt idx="777">-0.0016626918521992699</cx:pt>
          <cx:pt idx="778">-0.0011327164341875099</cx:pt>
          <cx:pt idx="779">0.00029354220062304502</cx:pt>
          <cx:pt idx="780">0.00036314978772853599</cx:pt>
          <cx:pt idx="781">-0.000342225383219386</cx:pt>
          <cx:pt idx="782">-0.00032212868233241602</cx:pt>
          <cx:pt idx="783">-0.00079895611797868495</cx:pt>
        </cx:lvl>
      </cx:numDim>
    </cx:data>
    <cx:data id="25">
      <cx:numDim type="val">
        <cx:f>'001_WA_F - 副本'!$Z$1:$Z$784</cx:f>
        <cx:lvl ptCount="784" formatCode="G/通用格式">
          <cx:pt idx="0">-0.00035187727705585998</cx:pt>
          <cx:pt idx="1">-0.00013498377324356399</cx:pt>
          <cx:pt idx="2">-0.00057720927213835804</cx:pt>
          <cx:pt idx="3">0.00017646112149621699</cx:pt>
          <cx:pt idx="4">0.00019885470853693899</cx:pt>
          <cx:pt idx="5">0.00027962747209032702</cx:pt>
          <cx:pt idx="6">-0.00038798130524061102</cx:pt>
          <cx:pt idx="7">-0.00060499416149980504</cx:pt>
          <cx:pt idx="8">-0.00049528630378977096</cx:pt>
          <cx:pt idx="9">0.00036804904945841801</cx:pt>
          <cx:pt idx="10">-3.8871214150843903e-05</cx:pt>
          <cx:pt idx="11">-5.8336352969288697e-05</cx:pt>
          <cx:pt idx="12">-0.00043686738778772399</cx:pt>
          <cx:pt idx="13">-0.00052560330919594405</cx:pt>
          <cx:pt idx="14">0.00056546648283975097</cx:pt>
          <cx:pt idx="15">-0.00056676573519155</cx:pt>
          <cx:pt idx="16">-0.00050897973486523204</cx:pt>
          <cx:pt idx="17">0.000328892180709097</cx:pt>
          <cx:pt idx="18">-0.000936800933251243</cx:pt>
          <cx:pt idx="19">0.0015511225451782301</cx:pt>
          <cx:pt idx="20">0.00036678265896342301</cx:pt>
          <cx:pt idx="21">-0.000864940271049609</cx:pt>
          <cx:pt idx="22">0.00033586956890964301</cx:pt>
          <cx:pt idx="23">-0.00026778272278517898</cx:pt>
          <cx:pt idx="24">-0.00077736881480743698</cx:pt>
          <cx:pt idx="25">0.00053616470869355403</cx:pt>
          <cx:pt idx="26">1.7461868492634601e-05</cx:pt>
          <cx:pt idx="27">0.000159201399990936</cx:pt>
          <cx:pt idx="28">-0.00047167069331400499</cx:pt>
          <cx:pt idx="29">0.000108485490703317</cx:pt>
          <cx:pt idx="30">-9.0647133371184703e-05</cx:pt>
          <cx:pt idx="31">-0.00026521283883856</cx:pt>
          <cx:pt idx="32">-0.00077034415184717097</cx:pt>
          <cx:pt idx="33">-0.00056918594275438003</cx:pt>
          <cx:pt idx="34">-2.0553606420035601e-05</cx:pt>
          <cx:pt idx="35">-0.00063108905978727099</cx:pt>
          <cx:pt idx="36">-0.00076649914245899905</cx:pt>
          <cx:pt idx="37">-0.00062325759788476795</cx:pt>
          <cx:pt idx="38">-0.00027551696434838799</cx:pt>
          <cx:pt idx="39">-0.00089286031461993697</cx:pt>
          <cx:pt idx="40">-0.00085386160065521201</cx:pt>
          <cx:pt idx="41">-0.00081723263913381302</cx:pt>
          <cx:pt idx="42">-0.00054142121886280499</cx:pt>
          <cx:pt idx="43">0.00060722044326326496</cx:pt>
          <cx:pt idx="44">0.0019922005360367202</cx:pt>
          <cx:pt idx="45">0.00030371253934913099</cx:pt>
          <cx:pt idx="46">-0.00047107632968721098</cx:pt>
          <cx:pt idx="47">-0.00080957887456087905</cx:pt>
          <cx:pt idx="48">-5.4093649006815002e-06</cx:pt>
          <cx:pt idx="49">0.00016599811132658699</cx:pt>
          <cx:pt idx="50">-0.00033759515513912301</cx:pt>
          <cx:pt idx="51">-0.00028126595124837098</cx:pt>
          <cx:pt idx="52">-2.2927377536682e-05</cx:pt>
          <cx:pt idx="53">-0.000288632316184498</cx:pt>
          <cx:pt idx="54">0.00079904099593951304</cx:pt>
          <cx:pt idx="55">3.3123786242495102e-05</cx:pt>
          <cx:pt idx="56">0.00013877102442045599</cx:pt>
          <cx:pt idx="57">-0.00035965424897359098</cx:pt>
          <cx:pt idx="58">-0.00023464547617462901</cx:pt>
          <cx:pt idx="59">9.3595021587775906e-05</cx:pt>
          <cx:pt idx="60">0.00076518542503875499</cx:pt>
          <cx:pt idx="61">-0.00014467945451761001</cx:pt>
          <cx:pt idx="62">-0.00066840272571626596</cx:pt>
          <cx:pt idx="63">-0.000512364780320626</cx:pt>
          <cx:pt idx="64">-0.0014059724499290601</cx:pt>
          <cx:pt idx="65">-0.0024696180733553702</cx:pt>
          <cx:pt idx="66">-0.00084025720296783098</cx:pt>
          <cx:pt idx="67">0.0047992999430448999</cx:pt>
          <cx:pt idx="68">0.0016866584278524401</cx:pt>
          <cx:pt idx="69">0.0154451471155541</cx:pt>
          <cx:pt idx="70">-0.0077528549963440602</cx:pt>
          <cx:pt idx="71">-0.0104330999147177</cx:pt>
          <cx:pt idx="72">-0.0045835678731270396</cx:pt>
          <cx:pt idx="73">0.00060621596690415799</cx:pt>
          <cx:pt idx="74">-0.012107376282073199</cx:pt>
          <cx:pt idx="75">-0.0096660491898862503</cx:pt>
          <cx:pt idx="76">-0.0064183990675193096</cx:pt>
          <cx:pt idx="77">-0.0057988334460922697</cx:pt>
          <cx:pt idx="78">-0.0023422352796440499</cx:pt>
          <cx:pt idx="79">-0.00020636889093189899</cx:pt>
          <cx:pt idx="80">0.000111389964690887</cx:pt>
          <cx:pt idx="81">-0.00028512442835335798</cx:pt>
          <cx:pt idx="82">0.000393028153600899</cx:pt>
          <cx:pt idx="83">-0.00061560330640169302</cx:pt>
          <cx:pt idx="84">0.00023274014451795901</cx:pt>
          <cx:pt idx="85">-0.000123033719910447</cx:pt>
          <cx:pt idx="86">0.00016381592316815099</cx:pt>
          <cx:pt idx="87">5.26336165535209e-05</cx:pt>
          <cx:pt idx="88">-0.00036570555963045599</cx:pt>
          <cx:pt idx="89">0.0010335254525580401</cx:pt>
          <cx:pt idx="90">0.0018430360407798499</cx:pt>
          <cx:pt idx="91">0.0072076065871972501</cx:pt>
          <cx:pt idx="92">-0.00194315438969026</cx:pt>
          <cx:pt idx="93">-0.017025174372809801</cx:pt>
          <cx:pt idx="94">-0.013848053838305299</cx:pt>
          <cx:pt idx="95">0.0048360577752850501</cx:pt>
          <cx:pt idx="96">0.0133022942481207</cx:pt>
          <cx:pt idx="97">-0.0059121156424873896</cx:pt>
          <cx:pt idx="98">-0.030303787443508701</cx:pt>
          <cx:pt idx="99">-0.014266209872943501</cx:pt>
          <cx:pt idx="100">-0.0141192109065709</cx:pt>
          <cx:pt idx="101">0.0039337012518985397</cx:pt>
          <cx:pt idx="102">-0.0091636329015657401</cx:pt>
          <cx:pt idx="103">-0.014466052232499801</cx:pt>
          <cx:pt idx="104">-0.019136714695403002</cx:pt>
          <cx:pt idx="105">-0.0165679632060785</cx:pt>
          <cx:pt idx="106">-0.0087612093113244392</cx:pt>
          <cx:pt idx="107">-0.0044780790435867803</cx:pt>
          <cx:pt idx="108">-0.0023119856705225801</cx:pt>
          <cx:pt idx="109">-9.1063748711746198e-05</cx:pt>
          <cx:pt idx="110">0.00068648055969130995</cx:pt>
          <cx:pt idx="111">-0.000229410827796179</cx:pt>
          <cx:pt idx="112">-0.00054654775109462799</cx:pt>
          <cx:pt idx="113">-0.00020388151381942301</cx:pt>
          <cx:pt idx="114">0.00055138932655397603</cx:pt>
          <cx:pt idx="115">-0.00048653235514107201</cx:pt>
          <cx:pt idx="116">-0.00079589275811561399</cx:pt>
          <cx:pt idx="117">0.00320998042972733</cx:pt>
          <cx:pt idx="118">0.0145293071024323</cx:pt>
          <cx:pt idx="119">0.0206170276707177</cx:pt>
          <cx:pt idx="120">0.021835801235981299</cx:pt>
          <cx:pt idx="121">0.0126147855279329</cx:pt>
          <cx:pt idx="122">-0.0090585518291125301</cx:pt>
          <cx:pt idx="123">0.0018474101099323801</cx:pt>
          <cx:pt idx="124">0.019672620520028699</cx:pt>
          <cx:pt idx="125">0.0406226344382382</cx:pt>
          <cx:pt idx="126">0.0253015812407715</cx:pt>
          <cx:pt idx="127">-0.0033565770006645599</cx:pt>
          <cx:pt idx="128">-0.0141546013229863</cx:pt>
          <cx:pt idx="129">-0.0469564394144188</cx:pt>
          <cx:pt idx="130">-0.0477639041774982</cx:pt>
          <cx:pt idx="131">-0.035218446836856501</cx:pt>
          <cx:pt idx="132">-0.019728296812476901</cx:pt>
          <cx:pt idx="133">-0.0185448049856227</cx:pt>
          <cx:pt idx="134">-0.018548335173064801</cx:pt>
          <cx:pt idx="135">-0.0079501857955318906</cx:pt>
          <cx:pt idx="136">-0.0136982071930958</cx:pt>
          <cx:pt idx="137">-0.0025493055269804202</cx:pt>
          <cx:pt idx="138">0.00072474208515215595</cx:pt>
          <cx:pt idx="139">0.00030778805524082502</cx:pt>
          <cx:pt idx="140">-0.0011661206771945399</cx:pt>
          <cx:pt idx="141">0.00083721954126252205</cx:pt>
          <cx:pt idx="142">-0.000400329564975436</cx:pt>
          <cx:pt idx="143">0.00088621501709832599</cx:pt>
          <cx:pt idx="144">0.0020318914891552398</cx:pt>
          <cx:pt idx="145">0.0111665193752179</cx:pt>
          <cx:pt idx="146">-0.0065364525413212898</cx:pt>
          <cx:pt idx="147">-0.0029709639178220801</cx:pt>
          <cx:pt idx="148">0.025914554477973299</cx:pt>
          <cx:pt idx="149">0.033931775501264</cx:pt>
          <cx:pt idx="150">-0.0208667472376791</cx:pt>
          <cx:pt idx="151">-0.039474425049978203</cx:pt>
          <cx:pt idx="152">0.0065395227979458499</cx:pt>
          <cx:pt idx="153">0.030563426163153402</cx:pt>
          <cx:pt idx="154">0.042067872895938198</cx:pt>
          <cx:pt idx="155">-0.017261294317443301</cx:pt>
          <cx:pt idx="156">-0.0264716186087408</cx:pt>
          <cx:pt idx="157">-0.0615885959038373</cx:pt>
          <cx:pt idx="158">-0.077389987848351396</cx:pt>
          <cx:pt idx="159">-0.036869751831868899</cx:pt>
          <cx:pt idx="160">-0.042778029904225003</cx:pt>
          <cx:pt idx="161">-0.017133025424150902</cx:pt>
          <cx:pt idx="162">-0.0065673233365923598</cx:pt>
          <cx:pt idx="163">-0.013775501945648701</cx:pt>
          <cx:pt idx="164">-0.010629419025442099</cx:pt>
          <cx:pt idx="165">-0.0016073715004448401</cx:pt>
          <cx:pt idx="166">6.2019556794972098e-05</cx:pt>
          <cx:pt idx="167">-0.00082556518322252396</cx:pt>
          <cx:pt idx="168">-0.00052991709365225704</cx:pt>
          <cx:pt idx="169">0.000140074428134854</cx:pt>
          <cx:pt idx="170">-0.00529025369945226</cx:pt>
          <cx:pt idx="171">0.0022272757803678401</cx:pt>
          <cx:pt idx="172">0.0016499372747714001</cx:pt>
          <cx:pt idx="173">-0.0124397431851595</cx:pt>
          <cx:pt idx="174">-0.033104818301182198</cx:pt>
          <cx:pt idx="175">-0.0156944837409159</cx:pt>
          <cx:pt idx="176">0.017896087855314401</cx:pt>
          <cx:pt idx="177">0.032468329099343302</cx:pt>
          <cx:pt idx="178">0.0370493953620556</cx:pt>
          <cx:pt idx="179">0.0077490138082189301</cx:pt>
          <cx:pt idx="180">0.047981376194289702</cx:pt>
          <cx:pt idx="181">-0.0017942729988556501</cx:pt>
          <cx:pt idx="182">-0.021286080924602199</cx:pt>
          <cx:pt idx="183">-0.024570128965465999</cx:pt>
          <cx:pt idx="184">0.064709436808051496</cx:pt>
          <cx:pt idx="185">0.085692954612128794</cx:pt>
          <cx:pt idx="186">-0.0345482185121836</cx:pt>
          <cx:pt idx="187">0.0031279764325181001</cx:pt>
          <cx:pt idx="188">-0.0029347638683778401</cx:pt>
          <cx:pt idx="189">-0.0036633848038360802</cx:pt>
          <cx:pt idx="190">-0.0089384438540277295</cx:pt>
          <cx:pt idx="191">-0.011194725379813799</cx:pt>
          <cx:pt idx="192">-0.014220752682921001</cx:pt>
          <cx:pt idx="193">-0.011102523579163999</cx:pt>
          <cx:pt idx="194">-0.0017907431681748801</cx:pt>
          <cx:pt idx="195">-0.00077706391309389795</cx:pt>
          <cx:pt idx="196">0.00012638019151501201</cx:pt>
          <cx:pt idx="197">0.00034547506171767799</cx:pt>
          <cx:pt idx="198">0.00020132178650263599</cx:pt>
          <cx:pt idx="199">0.0133382915269367</cx:pt>
          <cx:pt idx="200">0.0124235810011831</cx:pt>
          <cx:pt idx="201">-0.0116593061298005</cx:pt>
          <cx:pt idx="202">0.0097175905042797099</cx:pt>
          <cx:pt idx="203">0.021191706894955201</cx:pt>
          <cx:pt idx="204">0.032105122805976299</cx:pt>
          <cx:pt idx="205">0.086631781525118495</cx:pt>
          <cx:pt idx="206">0.054291521987361001</cx:pt>
          <cx:pt idx="207">0.0313460434663956</cx:pt>
          <cx:pt idx="208">0.00044415123573777901</cx:pt>
          <cx:pt idx="209">-0.0053496581740409199</cx:pt>
          <cx:pt idx="210">-0.0043553188078031399</cx:pt>
          <cx:pt idx="211">-0.00084672195026022699</cx:pt>
          <cx:pt idx="212">0.049633491591858002</cx:pt>
          <cx:pt idx="213">0.082374564701616304</cx:pt>
          <cx:pt idx="214">0.072108546257610498</cx:pt>
          <cx:pt idx="215">0.100605797260875</cx:pt>
          <cx:pt idx="216">0.044248956914467799</cx:pt>
          <cx:pt idx="217">0.010439645863983899</cx:pt>
          <cx:pt idx="218">-0.0187259217649033</cx:pt>
          <cx:pt idx="219">-0.0415713108651663</cx:pt>
          <cx:pt idx="220">-0.036201246588456103</cx:pt>
          <cx:pt idx="221">-0.020011538629247299</cx:pt>
          <cx:pt idx="222">-0.0028164056123040301</cx:pt>
          <cx:pt idx="223">-0.00052043860708111598</cx:pt>
          <cx:pt idx="224">7.3533696472397904e-05</cx:pt>
          <cx:pt idx="225">0.0014429763763391299</cx:pt>
          <cx:pt idx="226">0.0036452787435794398</cx:pt>
          <cx:pt idx="227">0.00426801458723101</cx:pt>
          <cx:pt idx="228">0.00768510640271311</cx:pt>
          <cx:pt idx="229">0.0138083788163447</cx:pt>
          <cx:pt idx="230">0.0097998287706539608</cx:pt>
          <cx:pt idx="231">0.071838816498720898</cx:pt>
          <cx:pt idx="232">0.076393139077346406</cx:pt>
          <cx:pt idx="233">0.066585905198854198</cx:pt>
          <cx:pt idx="234">0.093821587609565396</cx:pt>
          <cx:pt idx="235">0.049777305652045398</cx:pt>
          <cx:pt idx="236">0.0120515545253211</cx:pt>
          <cx:pt idx="237">0.071055542940114499</cx:pt>
          <cx:pt idx="238">0.19033251894695399</cx:pt>
          <cx:pt idx="239">0.13733284494798101</cx:pt>
          <cx:pt idx="240">0.018668675582877301</cx:pt>
          <cx:pt idx="241">0.051002770504906897</cx:pt>
          <cx:pt idx="242">0.045970184852397698</cx:pt>
          <cx:pt idx="243">0.031690573232677502</cx:pt>
          <cx:pt idx="244">-0.010882846548233601</cx:pt>
          <cx:pt idx="245">-0.037843900632875203</cx:pt>
          <cx:pt idx="246">0.00053537899008121101</cx:pt>
          <cx:pt idx="247">-0.0039173855750225901</cx:pt>
          <cx:pt idx="248">-0.031406847573280702</cx:pt>
          <cx:pt idx="249">-0.0116211130979168</cx:pt>
          <cx:pt idx="250">-0.00039160242528967599</cx:pt>
          <cx:pt idx="251">0.00068831136658517198</cx:pt>
          <cx:pt idx="252">0.00070579341017642497</cx:pt>
          <cx:pt idx="253">0.00117548479247319</cx:pt>
          <cx:pt idx="254">-0.00034770282849384398</cx:pt>
          <cx:pt idx="255">-0.0041141133466483003</cx:pt>
          <cx:pt idx="256">0.0214917013125627</cx:pt>
          <cx:pt idx="257">0.0265981028460948</cx:pt>
          <cx:pt idx="258">0.024896957970696298</cx:pt>
          <cx:pt idx="259">0.059531615989744199</cx:pt>
          <cx:pt idx="260">0.0273662396172537</cx:pt>
          <cx:pt idx="261">-0.019935974524513799</cx:pt>
          <cx:pt idx="262">0.066652978948634894</cx:pt>
          <cx:pt idx="263">0.0261158456965923</cx:pt>
          <cx:pt idx="264">0.059468695446330697</cx:pt>
          <cx:pt idx="265">0.056728130373614599</cx:pt>
          <cx:pt idx="266">0.070366667269484803</cx:pt>
          <cx:pt idx="267">0.0179707092071721</cx:pt>
          <cx:pt idx="268">-0.079005878789769696</cx:pt>
          <cx:pt idx="269">-0.00427728835147598</cx:pt>
          <cx:pt idx="270">0.0045688108758761099</cx:pt>
          <cx:pt idx="271">-0.014625025044460701</cx:pt>
          <cx:pt idx="272">-0.050409106791094498</cx:pt>
          <cx:pt idx="273">-0.077564022636354896</cx:pt>
          <cx:pt idx="274">-0.0017531481195992801</cx:pt>
          <cx:pt idx="275">-0.00081877975650135001</cx:pt>
          <cx:pt idx="276">-0.013064030034072799</cx:pt>
          <cx:pt idx="277">-0.0060725603238359297</cx:pt>
          <cx:pt idx="278">0.0028465580565781401</cx:pt>
          <cx:pt idx="279">0.00064910847449289302</cx:pt>
          <cx:pt idx="280">0.00035648700585261402</cx:pt>
          <cx:pt idx="281">0.00073297911908623797</cx:pt>
          <cx:pt idx="282">0.0035663263910609999</cx:pt>
          <cx:pt idx="283">-0.0071188700754914501</cx:pt>
          <cx:pt idx="284">0.024353182328780101</cx:pt>
          <cx:pt idx="285">0.020230670373163701</cx:pt>
          <cx:pt idx="286">0.0275841109552214</cx:pt>
          <cx:pt idx="287">0.00769519363696336</cx:pt>
          <cx:pt idx="288">0.034779215662553001</cx:pt>
          <cx:pt idx="289">-0.0139355322051879</cx:pt>
          <cx:pt idx="290">0.059013017302163198</cx:pt>
          <cx:pt idx="291">-0.016656529508593601</cx:pt>
          <cx:pt idx="292">-0.083850423205718103</cx:pt>
          <cx:pt idx="293">-0.16832907312901399</cx:pt>
          <cx:pt idx="294">-0.19446133939563101</cx:pt>
          <cx:pt idx="295">-0.110610737926257</cx:pt>
          <cx:pt idx="296">-0.066511898842304601</cx:pt>
          <cx:pt idx="297">0.0171428177228308</cx:pt>
          <cx:pt idx="298">0.0038651809006925398</cx:pt>
          <cx:pt idx="299">0.011853385087717499</cx:pt>
          <cx:pt idx="300">-0.055628905188787103</cx:pt>
          <cx:pt idx="301">-0.071378504482590796</cx:pt>
          <cx:pt idx="302">-0.037708992777448401</cx:pt>
          <cx:pt idx="303">-0.0174259713078877</cx:pt>
          <cx:pt idx="304">-0.0056332860321345003</cx:pt>
          <cx:pt idx="305">-0.0085734300759360404</cx:pt>
          <cx:pt idx="306">-0.0023205596135921899</cx:pt>
          <cx:pt idx="307">-0.00150418383335497</cx:pt>
          <cx:pt idx="308">-0.00011633106174501001</cx:pt>
          <cx:pt idx="309">0.00065956793303831502</cx:pt>
          <cx:pt idx="310">0.0032218956264900901</cx:pt>
          <cx:pt idx="311">0.00094968737712430005</cx:pt>
          <cx:pt idx="312">0.0015863171740798699</cx:pt>
          <cx:pt idx="313">0.010363245393745399</cx:pt>
          <cx:pt idx="314">0.017087323942930301</cx:pt>
          <cx:pt idx="315">0.0052347846614747102</cx:pt>
          <cx:pt idx="316">0.047295016978722501</cx:pt>
          <cx:pt idx="317">0.062129884627145401</cx:pt>
          <cx:pt idx="318">0.079292579004117403</cx:pt>
          <cx:pt idx="319">0.034122439130693301</cx:pt>
          <cx:pt idx="320">-0.20598646467819601</cx:pt>
          <cx:pt idx="321">-0.32302419578527602</cx:pt>
          <cx:pt idx="322">-0.19588911134131001</cx:pt>
          <cx:pt idx="323">-0.083629042651812202</cx:pt>
          <cx:pt idx="324">-0.011906362168136999</cx:pt>
          <cx:pt idx="325">0.011192547633039999</cx:pt>
          <cx:pt idx="326">-0.065482688638154499</cx:pt>
          <cx:pt idx="327">-0.0307393275567115</cx:pt>
          <cx:pt idx="328">-0.052509773965347603</cx:pt>
          <cx:pt idx="329">-0.057836811370153299</cx:pt>
          <cx:pt idx="330">-0.059879342928056203</cx:pt>
          <cx:pt idx="331">-0.023516899877759501</cx:pt>
          <cx:pt idx="332">-0.0114989393727222</cx:pt>
          <cx:pt idx="333">-0.00234535297490032</cx:pt>
          <cx:pt idx="334">-0.00348350160363995</cx:pt>
          <cx:pt idx="335">-0.00034295200974031499</cx:pt>
          <cx:pt idx="336">0.00020620205650659099</cx:pt>
          <cx:pt idx="337">0.0011833652674255099</cx:pt>
          <cx:pt idx="338">0.0018900711297733599</cx:pt>
          <cx:pt idx="339">-0.0077426566494729603</cx:pt>
          <cx:pt idx="340">-0.0214553117715886</cx:pt>
          <cx:pt idx="341">-0.036806663097124603</cx:pt>
          <cx:pt idx="342">-0.0202436393991479</cx:pt>
          <cx:pt idx="343">0.050656722365131301</cx:pt>
          <cx:pt idx="344">0.085522538097610998</cx:pt>
          <cx:pt idx="345">0.035569400001111598</cx:pt>
          <cx:pt idx="346">0.0233535107661457</cx:pt>
          <cx:pt idx="347">-0.11699484505828001</cx:pt>
          <cx:pt idx="348">-0.301539865463537</cx:pt>
          <cx:pt idx="349">-0.344792586995321</cx:pt>
          <cx:pt idx="350">-0.137854255430502</cx:pt>
          <cx:pt idx="351">-0.0108818047897466</cx:pt>
          <cx:pt idx="352">0.055080632993665703</cx:pt>
          <cx:pt idx="353">-0.050718291008696202</cx:pt>
          <cx:pt idx="354">-0.14897507959814699</cx:pt>
          <cx:pt idx="355">-0.127058113488141</cx:pt>
          <cx:pt idx="356">-0.072198933943180194</cx:pt>
          <cx:pt idx="357">-0.0403414015291945</cx:pt>
          <cx:pt idx="358">-0.077323189641536602</cx:pt>
          <cx:pt idx="359">-0.061381583782823601</cx:pt>
          <cx:pt idx="360">-0.0096337736266034306</cx:pt>
          <cx:pt idx="361">0.0063124384131444996</cx:pt>
          <cx:pt idx="362">0.0026442143030178601</cx:pt>
          <cx:pt idx="363">0.00044161953663141902</cx:pt>
          <cx:pt idx="364">0.000631350564981056</cx:pt>
          <cx:pt idx="365">0.00049215713640427298</cx:pt>
          <cx:pt idx="366">0.0023368948356608898</cx:pt>
          <cx:pt idx="367">-0.0142521590359231</cx:pt>
          <cx:pt idx="368">-0.062149769310895601</cx:pt>
          <cx:pt idx="369">-0.083332256592880696</cx:pt>
          <cx:pt idx="370">0.0036634263879586201</cx:pt>
          <cx:pt idx="371">0.054372902160621399</cx:pt>
          <cx:pt idx="372">0.066538936238571197</cx:pt>
          <cx:pt idx="373">0.037072304759004603</cx:pt>
          <cx:pt idx="374">-0.092607801332589806</cx:pt>
          <cx:pt idx="375">-0.14392745917195501</cx:pt>
          <cx:pt idx="376">-0.269543973994118</cx:pt>
          <cx:pt idx="377">-0.21306010556531399</cx:pt>
          <cx:pt idx="378">-0.081554434997961806</cx:pt>
          <cx:pt idx="379">-0.0421281713490591</cx:pt>
          <cx:pt idx="380">-0.00896601895380289</cx:pt>
          <cx:pt idx="381">-0.021154873434388599</cx:pt>
          <cx:pt idx="382">-0.10684503660415701</cx:pt>
          <cx:pt idx="383">-0.14215956412032901</cx:pt>
          <cx:pt idx="384">-0.089155663685579506</cx:pt>
          <cx:pt idx="385">-0.041301526205706901</cx:pt>
          <cx:pt idx="386">-0.051463150875442502</cx:pt>
          <cx:pt idx="387">-0.070264561807859602</cx:pt>
          <cx:pt idx="388">-0.0131709462823658</cx:pt>
          <cx:pt idx="389">0.0075442917671793399</cx:pt>
          <cx:pt idx="390">0.0040750301421368504</cx:pt>
          <cx:pt idx="391">0.00215874543360471</cx:pt>
          <cx:pt idx="392">-0.000123228963280552</cx:pt>
          <cx:pt idx="393">6.64468440781018e-05</cx:pt>
          <cx:pt idx="394">0.00303769253575419</cx:pt>
          <cx:pt idx="395">-0.017981834432803202</cx:pt>
          <cx:pt idx="396">-0.083919403351587596</cx:pt>
          <cx:pt idx="397">-0.078954632717302894</cx:pt>
          <cx:pt idx="398">-0.0268608482668489</cx:pt>
          <cx:pt idx="399">0.023065635919089299</cx:pt>
          <cx:pt idx="400">-0.0095109513704055397</cx:pt>
          <cx:pt idx="401">-0.0034885312926155598</cx:pt>
          <cx:pt idx="402">-0.102694537391137</cx:pt>
          <cx:pt idx="403">-0.150685273822869</cx:pt>
          <cx:pt idx="404">-0.17342660322509801</cx:pt>
          <cx:pt idx="405">-0.152111584772472</cx:pt>
          <cx:pt idx="406">-0.0789793022579834</cx:pt>
          <cx:pt idx="407">-0.047405939835978003</cx:pt>
          <cx:pt idx="408">-0.055547335114355501</cx:pt>
          <cx:pt idx="409">0.010504554558642999</cx:pt>
          <cx:pt idx="410">-0.043691891532552603</cx:pt>
          <cx:pt idx="411">-0.077892513621293194</cx:pt>
          <cx:pt idx="412">-0.11453355778624499</cx:pt>
          <cx:pt idx="413">-0.024764519014739</cx:pt>
          <cx:pt idx="414">-0.049921915419647897</cx:pt>
          <cx:pt idx="415">-0.048245542779317703</cx:pt>
          <cx:pt idx="416">-0.015179932335067</cx:pt>
          <cx:pt idx="417">0.0090652783307469606</cx:pt>
          <cx:pt idx="418">0.0035445548984321101</cx:pt>
          <cx:pt idx="419">0.00045241728692368798</cx:pt>
          <cx:pt idx="420">-0.00066171645073503297</cx:pt>
          <cx:pt idx="421">-0.000390854329349593</cx:pt>
          <cx:pt idx="422">-7.6182497742549607e-05</cx:pt>
          <cx:pt idx="423">-0.019595134072324102</cx:pt>
          <cx:pt idx="424">-0.075619476589461401</cx:pt>
          <cx:pt idx="425">-0.078323016534256995</cx:pt>
          <cx:pt idx="426">-0.0403349123082739</cx:pt>
          <cx:pt idx="427">-0.010026929203679801</cx:pt>
          <cx:pt idx="428">-0.036145373616522897</cx:pt>
          <cx:pt idx="429">-0.096063310692551696</cx:pt>
          <cx:pt idx="430">-0.14206961670167101</cx:pt>
          <cx:pt idx="431">-0.20687352521028801</cx:pt>
          <cx:pt idx="432">-0.186269440133118</cx:pt>
          <cx:pt idx="433">-0.16981960573080401</cx:pt>
          <cx:pt idx="434">-0.085246429033593099</cx:pt>
          <cx:pt idx="435">-0.055502830977139803</cx:pt>
          <cx:pt idx="436">-0.033520053361896798</cx:pt>
          <cx:pt idx="437">-0.030108147871029899</cx:pt>
          <cx:pt idx="438">-0.058729307106815398</cx:pt>
          <cx:pt idx="439">-0.080260562316499695</cx:pt>
          <cx:pt idx="440">-0.082718391484116402</cx:pt>
          <cx:pt idx="441">-0.029972717837884799</cx:pt>
          <cx:pt idx="442">-0.033306223359741503</cx:pt>
          <cx:pt idx="443">-0.045795444652058898</cx:pt>
          <cx:pt idx="444">-0.0050250149719807602</cx:pt>
          <cx:pt idx="445">0.00497058424743558</cx:pt>
          <cx:pt idx="446">0.0044255138112015901</cx:pt>
          <cx:pt idx="447">0.00122041756911682</cx:pt>
          <cx:pt idx="448">-4.9222594096108101e-05</cx:pt>
          <cx:pt idx="449">-0.00071701983471823903</cx:pt>
          <cx:pt idx="450">-3.87056764564792e-05</cx:pt>
          <cx:pt idx="451">-0.0111754429103775</cx:pt>
          <cx:pt idx="452">-0.051808746768327099</cx:pt>
          <cx:pt idx="453">-0.074552701020786497</cx:pt>
          <cx:pt idx="454">-0.063088442821641999</cx:pt>
          <cx:pt idx="455">-0.077210433931821199</cx:pt>
          <cx:pt idx="456">-0.067833609838130596</cx:pt>
          <cx:pt idx="457">-0.15744533713331699</cx:pt>
          <cx:pt idx="458">-0.17254280338886899</cx:pt>
          <cx:pt idx="459">-0.19014376823002899</cx:pt>
          <cx:pt idx="460">-0.17168903640546601</cx:pt>
          <cx:pt idx="461">-0.12535431658638199</cx:pt>
          <cx:pt idx="462">-0.012129024646512899</cx:pt>
          <cx:pt idx="463">0.025378279175442699</cx:pt>
          <cx:pt idx="464">0.073499026723078398</cx:pt>
          <cx:pt idx="465">0.016416212736937899</cx:pt>
          <cx:pt idx="466">-0.046328115142713101</cx:pt>
          <cx:pt idx="467">-0.0094028662359834508</cx:pt>
          <cx:pt idx="468">-0.057946269517616403</cx:pt>
          <cx:pt idx="469">0.0058585104414882799</cx:pt>
          <cx:pt idx="470">-0.0030329405820185601</cx:pt>
          <cx:pt idx="471">-0.0064413287013169998</cx:pt>
          <cx:pt idx="472">0.0129977648173886</cx:pt>
          <cx:pt idx="473">0.014148156957180099</cx:pt>
          <cx:pt idx="474">0.0078819022311553896</cx:pt>
          <cx:pt idx="475">-0.00037315381425373397</cx:pt>
          <cx:pt idx="476">0.000436491114646112</cx:pt>
          <cx:pt idx="477">0.00032504504337475002</cx:pt>
          <cx:pt idx="478">-0.000104663463158962</cx:pt>
          <cx:pt idx="479">-0.0043118197097688996</cx:pt>
          <cx:pt idx="480">-0.033906968999611098</cx:pt>
          <cx:pt idx="481">-0.057484580357428101</cx:pt>
          <cx:pt idx="482">-0.082265471774740195</cx:pt>
          <cx:pt idx="483">-0.12000204438090201</cx:pt>
          <cx:pt idx="484">-0.120299209499947</cx:pt>
          <cx:pt idx="485">-0.115884034484076</cx:pt>
          <cx:pt idx="486">-0.12511096562097701</cx:pt>
          <cx:pt idx="487">-0.14425240682319601</cx:pt>
          <cx:pt idx="488">-0.115946727414883</cx:pt>
          <cx:pt idx="489">-0.056066743874826297</cx:pt>
          <cx:pt idx="490">0.083873696784678195</cx:pt>
          <cx:pt idx="491">0.092201871006019107</cx:pt>
          <cx:pt idx="492">0.11474044918250199</cx:pt>
          <cx:pt idx="493">0.096601025794446904</cx:pt>
          <cx:pt idx="494">0.090099475175145105</cx:pt>
          <cx:pt idx="495">0.0790272983100265</cx:pt>
          <cx:pt idx="496">0.021112406790999801</cx:pt>
          <cx:pt idx="497">0.022177670105968401</cx:pt>
          <cx:pt idx="498">0.017013449194781299</cx:pt>
          <cx:pt idx="499">0.011070269312203999</cx:pt>
          <cx:pt idx="500">0.033376111978441397</cx:pt>
          <cx:pt idx="501">0.0305676314189928</cx:pt>
          <cx:pt idx="502">0.0069062198281690003</cx:pt>
          <cx:pt idx="503">0.00023485614352555199</cx:pt>
          <cx:pt idx="504">-0.00010847539350455801</cx:pt>
          <cx:pt idx="505">0.00054828561730173395</cx:pt>
          <cx:pt idx="506">-0.0011347895794609</cx:pt>
          <cx:pt idx="507">0.0039156385923701797</cx:pt>
          <cx:pt idx="508">-0.025224143361252199</cx:pt>
          <cx:pt idx="509">-0.073803548544392097</cx:pt>
          <cx:pt idx="510">-0.088756958574613604</cx:pt>
          <cx:pt idx="511">-0.077814673419818403</cx:pt>
          <cx:pt idx="512">-0.074125172780521095</cx:pt>
          <cx:pt idx="513">-0.0628205090193837</cx:pt>
          <cx:pt idx="514">-0.066081821320859796</cx:pt>
          <cx:pt idx="515">-0.081106492606085004</cx:pt>
          <cx:pt idx="516">-0.049989391902663903</cx:pt>
          <cx:pt idx="517">0.099203058758485105</cx:pt>
          <cx:pt idx="518">0.096751316143279198</cx:pt>
          <cx:pt idx="519">0.120403983874409</cx:pt>
          <cx:pt idx="520">0.074332618202337997</cx:pt>
          <cx:pt idx="521">0.068008651788776103</cx:pt>
          <cx:pt idx="522">0.091450875742593501</cx:pt>
          <cx:pt idx="523">0.055493111709868002</cx:pt>
          <cx:pt idx="524">0.00442780438665421</cx:pt>
          <cx:pt idx="525">0.0017665881807781001</cx:pt>
          <cx:pt idx="526">0.016026468135031901</cx:pt>
          <cx:pt idx="527">0.043212035161616702</cx:pt>
          <cx:pt idx="528">0.051069141307363598</cx:pt>
          <cx:pt idx="529">0.023121953467210798</cx:pt>
          <cx:pt idx="530">0.0027530065559222602</cx:pt>
          <cx:pt idx="531">0.00071029864860276898</cx:pt>
          <cx:pt idx="532">0.00071013148629360903</cx:pt>
          <cx:pt idx="533">-0.00074027990017248402</cx:pt>
          <cx:pt idx="534">-0.0011652200758240901</cx:pt>
          <cx:pt idx="535">0.00357501752597752</cx:pt>
          <cx:pt idx="536">-0.019682630504058801</cx:pt>
          <cx:pt idx="537">-0.091428135390780901</cx:pt>
          <cx:pt idx="538">-0.099517633935112704</cx:pt>
          <cx:pt idx="539">-0.0614466028691176</cx:pt>
          <cx:pt idx="540">-0.054102841104388899</cx:pt>
          <cx:pt idx="541">-0.040890004467360803</cx:pt>
          <cx:pt idx="542">-0.050000234332630802</cx:pt>
          <cx:pt idx="543">0.012671169949712201</cx:pt>
          <cx:pt idx="544">0.013311649098165601</cx:pt>
          <cx:pt idx="545">0.074257673925845494</cx:pt>
          <cx:pt idx="546">0.102346608543376</cx:pt>
          <cx:pt idx="547">0.092784117960808404</cx:pt>
          <cx:pt idx="548">-0.0041570370922434001</cx:pt>
          <cx:pt idx="549">-0.0129100048113794</cx:pt>
          <cx:pt idx="550">-0.037196407570394399</cx:pt>
          <cx:pt idx="551">0.0033270550101479799</cx:pt>
          <cx:pt idx="552">-0.0021460232249702902</cx:pt>
          <cx:pt idx="553">0.00016319955594334501</cx:pt>
          <cx:pt idx="554">0.00720795074694553</cx:pt>
          <cx:pt idx="555">0.0566631369504558</cx:pt>
          <cx:pt idx="556">0.047061342338014997</cx:pt>
          <cx:pt idx="557">0.019828609884412401</cx:pt>
          <cx:pt idx="558">0.0028028559137207899</cx:pt>
          <cx:pt idx="559">0.00017065882491337599</cx:pt>
          <cx:pt idx="560">0.00048974535321970498</cx:pt>
          <cx:pt idx="561">-0.00074636066675642205</cx:pt>
          <cx:pt idx="562">0.00100555469119825</cx:pt>
          <cx:pt idx="563">0.0047680623299481998</cx:pt>
          <cx:pt idx="564">-0.017129516641405901</cx:pt>
          <cx:pt idx="565">-0.082105934080043103</cx:pt>
          <cx:pt idx="566">-0.066212771704304202</cx:pt>
          <cx:pt idx="567">-0.061910896364604999</cx:pt>
          <cx:pt idx="568">-0.071708297782896196</cx:pt>
          <cx:pt idx="569">-0.064181560162017301</cx:pt>
          <cx:pt idx="570">0.012645163105674199</cx:pt>
          <cx:pt idx="571">0.099370341583858296</cx:pt>
          <cx:pt idx="572">0.133570643039746</cx:pt>
          <cx:pt idx="573">0.079890163005033807</cx:pt>
          <cx:pt idx="574">0.100738307427427</cx:pt>
          <cx:pt idx="575">0.059525372276350699</cx:pt>
          <cx:pt idx="576">-0.050139685103408001</cx:pt>
          <cx:pt idx="577">-0.0066769862438840798</cx:pt>
          <cx:pt idx="578">-0.026286206589854699</cx:pt>
          <cx:pt idx="579">-0.00855640495295645</cx:pt>
          <cx:pt idx="580">0.0030659002918862499</cx:pt>
          <cx:pt idx="581">0.00777388885629868</cx:pt>
          <cx:pt idx="582">0.0063420284225353197</cx:pt>
          <cx:pt idx="583">0.048873422329579301</cx:pt>
          <cx:pt idx="584">0.039876408042616503</cx:pt>
          <cx:pt idx="585">0.0081448477659217706</cx:pt>
          <cx:pt idx="586">0.0021779969938714298</cx:pt>
          <cx:pt idx="587">-0.000213911966456241</cx:pt>
          <cx:pt idx="588">-0.00020803657498788799</cx:pt>
          <cx:pt idx="589">0.00019533506572689199</cx:pt>
          <cx:pt idx="590">0.0012905118856065499</cx:pt>
          <cx:pt idx="591">-0.0017378732354007801</cx:pt>
          <cx:pt idx="592">-0.0179734603789077</cx:pt>
          <cx:pt idx="593">-0.029116929718223699</cx:pt>
          <cx:pt idx="594">-0.0279919372215949</cx:pt>
          <cx:pt idx="595">-0.059901643614909197</cx:pt>
          <cx:pt idx="596">-0.092978001122907106</cx:pt>
          <cx:pt idx="597">-0.065121008697713798</cx:pt>
          <cx:pt idx="598">0.039273441695731402</cx:pt>
          <cx:pt idx="599">0.030198500665167199</cx:pt>
          <cx:pt idx="600">0.0200676744396311</cx:pt>
          <cx:pt idx="601">0.0677855652904054</cx:pt>
          <cx:pt idx="602">0.064974868127834901</cx:pt>
          <cx:pt idx="603">0.062682120983566098</cx:pt>
          <cx:pt idx="604">0.0115281882845987</cx:pt>
          <cx:pt idx="605">0.017180676942909898</cx:pt>
          <cx:pt idx="606">0.015417898719268901</cx:pt>
          <cx:pt idx="607">-0.0086160420134401196</cx:pt>
          <cx:pt idx="608">-0.0063499464187345899</cx:pt>
          <cx:pt idx="609">0.018639833889053901</cx:pt>
          <cx:pt idx="610">0.0143061602009611</cx:pt>
          <cx:pt idx="611">0.041786727659098397</cx:pt>
          <cx:pt idx="612">0.0275884434145518</cx:pt>
          <cx:pt idx="613">0.010186142591245</cx:pt>
          <cx:pt idx="614">-0.00071553095814648698</cx:pt>
          <cx:pt idx="615">0.00037643679697551402</cx:pt>
          <cx:pt idx="616">0.00032535642362989397</cx:pt>
          <cx:pt idx="617">-0.00072470066850144799</cx:pt>
          <cx:pt idx="618">0.0024070904917208699</cx:pt>
          <cx:pt idx="619">-0.0055065531978458898</cx:pt>
          <cx:pt idx="620">-0.0078085484875645298</cx:pt>
          <cx:pt idx="621">0.0050437039870721602</cx:pt>
          <cx:pt idx="622">0.0168071395563766</cx:pt>
          <cx:pt idx="623">-0.0087403808886761108</cx:pt>
          <cx:pt idx="624">-0.0610346858606476</cx:pt>
          <cx:pt idx="625">-0.0085263795081241597</cx:pt>
          <cx:pt idx="626">0.0137832075142672</cx:pt>
          <cx:pt idx="627">0.021320801447900401</cx:pt>
          <cx:pt idx="628">-0.064372432480018393</cx:pt>
          <cx:pt idx="629">0.053580298434230803</cx:pt>
          <cx:pt idx="630">0.11976117456953</cx:pt>
          <cx:pt idx="631">0.072115897098573398</cx:pt>
          <cx:pt idx="632">0.0069909560837379901</cx:pt>
          <cx:pt idx="633">-0.00111386674280084</cx:pt>
          <cx:pt idx="634">-0.030861264361440901</cx:pt>
          <cx:pt idx="635">-0.0080290798980201198</cx:pt>
          <cx:pt idx="636">-0.0163439317188382</cx:pt>
          <cx:pt idx="637">0.00017859313856275399</cx:pt>
          <cx:pt idx="638">0.0086144076844960303</cx:pt>
          <cx:pt idx="639">0.032585424092344301</cx:pt>
          <cx:pt idx="640">0.020447928526208199</cx:pt>
          <cx:pt idx="641">0.0039308829385891701</cx:pt>
          <cx:pt idx="642">-0.0012460192894768499</cx:pt>
          <cx:pt idx="643">0.00037152541290219197</cx:pt>
          <cx:pt idx="644">0.000601214329680585</cx:pt>
          <cx:pt idx="645">-0.00052789107627514999</cx:pt>
          <cx:pt idx="646">0.00066954986218963996</cx:pt>
          <cx:pt idx="647">-0.0074951511499066602</cx:pt>
          <cx:pt idx="648">-0.0174938491803668</cx:pt>
          <cx:pt idx="649">-0.011126551124035201</cx:pt>
          <cx:pt idx="650">0.014522283170385701</cx:pt>
          <cx:pt idx="651">-0.0043930649697830797</cx:pt>
          <cx:pt idx="652">-0.0463170629058395</cx:pt>
          <cx:pt idx="653">0.00085331594854006604</cx:pt>
          <cx:pt idx="654">-0.0095714701141154605</cx:pt>
          <cx:pt idx="655">0.036122519399153903</cx:pt>
          <cx:pt idx="656">0.00371233952729177</cx:pt>
          <cx:pt idx="657">0.111147658272908</cx:pt>
          <cx:pt idx="658">0.082425985771070007</cx:pt>
          <cx:pt idx="659">0.071291187774128795</cx:pt>
          <cx:pt idx="660">0.0129773408319985</cx:pt>
          <cx:pt idx="661">-0.042233217790668701</cx:pt>
          <cx:pt idx="662">-0.0379020314352475</cx:pt>
          <cx:pt idx="663">0.025834607684869001</cx:pt>
          <cx:pt idx="664">-0.019114730412799499</cx:pt>
          <cx:pt idx="665">-0.0057212474552098998</cx:pt>
          <cx:pt idx="666">0.0023013560060992401</cx:pt>
          <cx:pt idx="667">0.0095509460625344007</cx:pt>
          <cx:pt idx="668">0.0075350100664568201</cx:pt>
          <cx:pt idx="669">-0.0030736305586502501</cx:pt>
          <cx:pt idx="670">-0.00038841640716075399</cx:pt>
          <cx:pt idx="671">-0.00088600336775898603</cx:pt>
          <cx:pt idx="672">0.00026288260305507201</cx:pt>
          <cx:pt idx="673">-0.00021461684113765499</cx:pt>
          <cx:pt idx="674">0.000667023177995435</cx:pt>
          <cx:pt idx="675">-0.0012096627749227</cx:pt>
          <cx:pt idx="676">0.0034544227720911301</cx:pt>
          <cx:pt idx="677">0.016452545227402599</cx:pt>
          <cx:pt idx="678">-0.021846629754132499</cx:pt>
          <cx:pt idx="679">-0.068714449242279499</cx:pt>
          <cx:pt idx="680">-0.024577792889441299</cx:pt>
          <cx:pt idx="681">-0.0056355075755327002</cx:pt>
          <cx:pt idx="682">-0.0082447512243071092</cx:pt>
          <cx:pt idx="683">0.0324273923876017</cx:pt>
          <cx:pt idx="684">0.0010543608597517</cx:pt>
          <cx:pt idx="685">0.031310199494603501</cx:pt>
          <cx:pt idx="686">0.032229861854505902</cx:pt>
          <cx:pt idx="687">0.056864337386151501</cx:pt>
          <cx:pt idx="688">-0.049626103018689798</cx:pt>
          <cx:pt idx="689">-0.0084330515973313896</cx:pt>
          <cx:pt idx="690">0.0078546247956870104</cx:pt>
          <cx:pt idx="691">0.058266798075320203</cx:pt>
          <cx:pt idx="692">-0.0037384031646671601</cx:pt>
          <cx:pt idx="693">0.00105558523744894</cx:pt>
          <cx:pt idx="694">-0.0060050395427954199</cx:pt>
          <cx:pt idx="695">0.00178092851421637</cx:pt>
          <cx:pt idx="696">0.0078865740666187595</cx:pt>
          <cx:pt idx="697">0.0020008319689849602</cx:pt>
          <cx:pt idx="698">0.00035304130352699597</cx:pt>
          <cx:pt idx="699">-0.00013519667578022101</cx:pt>
          <cx:pt idx="700">-0.00013688011219010701</cx:pt>
          <cx:pt idx="701">-0.00049127573601647401</cx:pt>
          <cx:pt idx="702">-2.1239823170844901e-05</cx:pt>
          <cx:pt idx="703">0.00012735861405310101</cx:pt>
          <cx:pt idx="704">-0.0025456684039538301</cx:pt>
          <cx:pt idx="705">-0.0155250382224035</cx:pt>
          <cx:pt idx="706">-0.034568442587325797</cx:pt>
          <cx:pt idx="707">-0.010424310462593501</cx:pt>
          <cx:pt idx="708">0.040031448878497702</cx:pt>
          <cx:pt idx="709">0.015710483366853802</cx:pt>
          <cx:pt idx="710">-0.029968962337618001</cx:pt>
          <cx:pt idx="711">-0.014360731722725501</cx:pt>
          <cx:pt idx="712">0.024334148578842401</cx:pt>
          <cx:pt idx="713">0.0058658288974994697</cx:pt>
          <cx:pt idx="714">0.057257003568223899</cx:pt>
          <cx:pt idx="715">0.0475801932201824</cx:pt>
          <cx:pt idx="716">0.0438773578544858</cx:pt>
          <cx:pt idx="717">-0.0023518614537654998</cx:pt>
          <cx:pt idx="718">0.0039312833198722396</cx:pt>
          <cx:pt idx="719">-0.0118461703452342</cx:pt>
          <cx:pt idx="720">-0.016211589735808302</cx:pt>
          <cx:pt idx="721">-0.016704216904078799</cx:pt>
          <cx:pt idx="722">-0.011158279040478799</cx:pt>
          <cx:pt idx="723">-0.0028759185354927802</cx:pt>
          <cx:pt idx="724">-0.00046415213102675798</cx:pt>
          <cx:pt idx="725">0.00050569219060577896</cx:pt>
          <cx:pt idx="726">0.00046310728649206302</cx:pt>
          <cx:pt idx="727">0.00034527321801993202</cx:pt>
          <cx:pt idx="728">0.000234134406453398</cx:pt>
          <cx:pt idx="729">0.00023906931715608699</cx:pt>
          <cx:pt idx="730">0.00013197135836492</cx:pt>
          <cx:pt idx="731">0.00074858149689970498</cx:pt>
          <cx:pt idx="732">-0.0075984024048746397</cx:pt>
          <cx:pt idx="733">-0.033190874651692903</cx:pt>
          <cx:pt idx="734">-0.0314475286488849</cx:pt>
          <cx:pt idx="735">0.00949162722986833</cx:pt>
          <cx:pt idx="736">0.019738166911309901</cx:pt>
          <cx:pt idx="737">0.0064127357276939599</cx:pt>
          <cx:pt idx="738">-0.0133270076069753</cx:pt>
          <cx:pt idx="739">-0.0211517882467466</cx:pt>
          <cx:pt idx="740">-0.010153223565743901</cx:pt>
          <cx:pt idx="741">0.052075827686399498</cx:pt>
          <cx:pt idx="742">0.063861802032914597</cx:pt>
          <cx:pt idx="743">0.024159521285077999</cx:pt>
          <cx:pt idx="744">0.0044611725071630496</cx:pt>
          <cx:pt idx="745">-0.0075726256714957899</cx:pt>
          <cx:pt idx="746">0.019737833672464799</cx:pt>
          <cx:pt idx="747">0.0225166507713934</cx:pt>
          <cx:pt idx="748">0.0100617532290612</cx:pt>
          <cx:pt idx="749">-0.00091940304035870396</cx:pt>
          <cx:pt idx="750">0.00049677182531758903</cx:pt>
          <cx:pt idx="751">0.00060936160962244497</cx:pt>
          <cx:pt idx="752">0.00093123264101819603</cx:pt>
          <cx:pt idx="753">1.46679787033702e-05</cx:pt>
          <cx:pt idx="754">0.00015615354384995099</cx:pt>
          <cx:pt idx="755">-0.00011121530458453201</cx:pt>
          <cx:pt idx="756">0.000121234666762147</cx:pt>
          <cx:pt idx="757">0.00090406903758467199</cx:pt>
          <cx:pt idx="758">-0.00049828185466307799</cx:pt>
          <cx:pt idx="759">-7.5698723220041301e-05</cx:pt>
          <cx:pt idx="760">-0.00011678678709976001</cx:pt>
          <cx:pt idx="761">0.00091846039249735998</cx:pt>
          <cx:pt idx="762">9.6148997975911994e-05</cx:pt>
          <cx:pt idx="763">-4.6930032449175799e-05</cx:pt>
          <cx:pt idx="764">0.00232511384042933</cx:pt>
          <cx:pt idx="765">0.0061141971265091704</cx:pt>
          <cx:pt idx="766">0.0091705975991852092</cx:pt>
          <cx:pt idx="767">0.0107995114462701</cx:pt>
          <cx:pt idx="768">0.0120816811289567</cx:pt>
          <cx:pt idx="769">0.0065701336805936601</cx:pt>
          <cx:pt idx="770">0.0011108954958795299</cx:pt>
          <cx:pt idx="771">0.0049704220602515004</cx:pt>
          <cx:pt idx="772">0.0039557927720940802</cx:pt>
          <cx:pt idx="773">0.0031190912931245698</cx:pt>
          <cx:pt idx="774">0.00295819732239572</cx:pt>
          <cx:pt idx="775">0.0038064038847055999</cx:pt>
          <cx:pt idx="776">-0.00076709550031262203</cx:pt>
          <cx:pt idx="777">-0.00206042325726162</cx:pt>
          <cx:pt idx="778">-0.0021604416669919798</cx:pt>
          <cx:pt idx="779">8.6342310620877199e-05</cx:pt>
          <cx:pt idx="780">0.00084436113710895805</cx:pt>
          <cx:pt idx="781">-0.000150186778456184</cx:pt>
          <cx:pt idx="782">-0.00039074372053551302</cx:pt>
          <cx:pt idx="783">0.00026831749621873999</cx:pt>
        </cx:lvl>
      </cx:numDim>
    </cx:data>
    <cx:data id="26">
      <cx:numDim type="val">
        <cx:f>'001_WA_F - 副本'!$AA$1:$AA$784</cx:f>
        <cx:lvl ptCount="784" formatCode="G/通用格式">
          <cx:pt idx="0">0.00067999136831001499</cx:pt>
          <cx:pt idx="1">-4.6231967809243599e-05</cx:pt>
          <cx:pt idx="2">5.22848376240538e-06</cx:pt>
          <cx:pt idx="3">-0.00020482435986408001</cx:pt>
          <cx:pt idx="4">0.00069559595799523395</cx:pt>
          <cx:pt idx="5">0.000128231543191847</cx:pt>
          <cx:pt idx="6">-0.00127034203125174</cx:pt>
          <cx:pt idx="7">0.00040807265426679199</cx:pt>
          <cx:pt idx="8">0.00013036435062176399</cx:pt>
          <cx:pt idx="9">0.00036289782255069102</cx:pt>
          <cx:pt idx="10">0.00055476152174169799</cx:pt>
          <cx:pt idx="11">0.00090937721609260903</cx:pt>
          <cx:pt idx="12">0.00037409979673463202</cx:pt>
          <cx:pt idx="13">-0.00078080199368924105</cx:pt>
          <cx:pt idx="14">0.00069773876238920899</cx:pt>
          <cx:pt idx="15">5.7171326302642599e-05</cx:pt>
          <cx:pt idx="16">0.00030431056321072401</cx:pt>
          <cx:pt idx="17">0.00020053506250375001</cx:pt>
          <cx:pt idx="18">0.00050182508648844901</cx:pt>
          <cx:pt idx="19">-0.00086230059162044695</cx:pt>
          <cx:pt idx="20">-1.11704206360982e-05</cx:pt>
          <cx:pt idx="21">0.00068822173773816801</cx:pt>
          <cx:pt idx="22">-0.00049042586774618096</cx:pt>
          <cx:pt idx="23">-3.3458739568547398e-05</cx:pt>
          <cx:pt idx="24">-0.00056904570501674595</cx:pt>
          <cx:pt idx="25">-0.00055098074655549403</cx:pt>
          <cx:pt idx="26">0.00035309278922292898</cx:pt>
          <cx:pt idx="27">0.00019113748811280299</cx:pt>
          <cx:pt idx="28">-0.00035670824166979801</cx:pt>
          <cx:pt idx="29">6.4076459484016307e-05</cx:pt>
          <cx:pt idx="30">0.00016568278758868801</cx:pt>
          <cx:pt idx="31">0.00063315418858876996</cx:pt>
          <cx:pt idx="32">1.14520185635311e-05</cx:pt>
          <cx:pt idx="33">0.00037130269901779298</cx:pt>
          <cx:pt idx="34">-0.00049331775434840899</cx:pt>
          <cx:pt idx="35">-0.000696912090482953</cx:pt>
          <cx:pt idx="36">-7.0031072760541903e-05</cx:pt>
          <cx:pt idx="37">-0.000719518424778436</cx:pt>
          <cx:pt idx="38">-0.00034424657254871703</cx:pt>
          <cx:pt idx="39">-0.00029055864005563101</cx:pt>
          <cx:pt idx="40">-0.00101451590426597</cx:pt>
          <cx:pt idx="41">-0.0018376495720334499</cx:pt>
          <cx:pt idx="42">0.00023305518179720701</cx:pt>
          <cx:pt idx="43">0.0021809175563057399</cx:pt>
          <cx:pt idx="44">-0.00021321296291009799</cx:pt>
          <cx:pt idx="45">0.00014895159195832299</cx:pt>
          <cx:pt idx="46">-0.000109761768414207</cx:pt>
          <cx:pt idx="47">-5.8965081290354401e-05</cx:pt>
          <cx:pt idx="48">0.000127725633430904</cx:pt>
          <cx:pt idx="49">1.6166433299283702e-05</cx:pt>
          <cx:pt idx="50">-0.00012227754284676199</cx:pt>
          <cx:pt idx="51">0.00058336443667738496</cx:pt>
          <cx:pt idx="52">-0.00044750632479867599</cx:pt>
          <cx:pt idx="53">-0.00075174371558479197</cx:pt>
          <cx:pt idx="54">0.00026491282520599101</cx:pt>
          <cx:pt idx="55">0.00031044704780250598</cx:pt>
          <cx:pt idx="56">-0.00047356163574082598</cx:pt>
          <cx:pt idx="57">0.00043992382929973798</cx:pt>
          <cx:pt idx="58">-7.6070542119498999e-05</cx:pt>
          <cx:pt idx="59">-0.00016424881866855301</cx:pt>
          <cx:pt idx="60">0.00018542786132163801</cx:pt>
          <cx:pt idx="61">-0.00019350483158847001</cx:pt>
          <cx:pt idx="62">0.00017568626141052499</cx:pt>
          <cx:pt idx="63">-0.00050758291634635602</cx:pt>
          <cx:pt idx="64">-0.0049738531052990302</cx:pt>
          <cx:pt idx="65">-0.0110113714697701</cx:pt>
          <cx:pt idx="66">-0.0047647137613937201</cx:pt>
          <cx:pt idx="67">-0.0052099188477303503</cx:pt>
          <cx:pt idx="68">-0.0095696113397005598</cx:pt>
          <cx:pt idx="69">-0.0080557018063747501</cx:pt>
          <cx:pt idx="70">-0.0081888346425114597</cx:pt>
          <cx:pt idx="71">0.0083260053298994906</cx:pt>
          <cx:pt idx="72">0.0090777190078534208</cx:pt>
          <cx:pt idx="73">-0.00200054072788226</cx:pt>
          <cx:pt idx="74">-0.0014630991683780099</cx:pt>
          <cx:pt idx="75">-0.0061432077601604601</cx:pt>
          <cx:pt idx="76">-0.00246770020270263</cx:pt>
          <cx:pt idx="77">-0.0013914418575898301</cx:pt>
          <cx:pt idx="78">-0.0016108217720299501</cx:pt>
          <cx:pt idx="79">-3.6146242055796403e-05</cx:pt>
          <cx:pt idx="80">-0.000211772138753199</cx:pt>
          <cx:pt idx="81">0.000102881924611536</cx:pt>
          <cx:pt idx="82">-0.00054775976606536</cx:pt>
          <cx:pt idx="83">0.00027629273432180999</cx:pt>
          <cx:pt idx="84">-0.00051796677793381103</cx:pt>
          <cx:pt idx="85">0.00089137859888851003</cx:pt>
          <cx:pt idx="86">0.000107839790527735</cx:pt>
          <cx:pt idx="87">0.00039283341358321101</cx:pt>
          <cx:pt idx="88">0.00058169325461458797</cx:pt>
          <cx:pt idx="89">0.000223315728962252</cx:pt>
          <cx:pt idx="90">9.0837696037228001e-05</cx:pt>
          <cx:pt idx="91">-0.0012341500453970601</cx:pt>
          <cx:pt idx="92">-0.0064958685683858602</cx:pt>
          <cx:pt idx="93">-0.013272938185450001</cx:pt>
          <cx:pt idx="94">-0.0150085586400156</cx:pt>
          <cx:pt idx="95">-0.0249395073676285</cx:pt>
          <cx:pt idx="96">-0.0074832655312978601</cx:pt>
          <cx:pt idx="97">-0.012618704582252199</cx:pt>
          <cx:pt idx="98">-0.0080818274272264293</cx:pt>
          <cx:pt idx="99">0.016824740716507601</cx:pt>
          <cx:pt idx="100">-0.00141425624900106</cx:pt>
          <cx:pt idx="101">-0.0189482616579815</cx:pt>
          <cx:pt idx="102">-0.0072117850602714502</cx:pt>
          <cx:pt idx="103">-0.021857824141595601</cx:pt>
          <cx:pt idx="104">-0.0078012263430357904</cx:pt>
          <cx:pt idx="105">-0.0063043759734957901</cx:pt>
          <cx:pt idx="106">-0.0080096752156233499</cx:pt>
          <cx:pt idx="107">0.00077183982371080396</cx:pt>
          <cx:pt idx="108">0.0016771741276776801</cx:pt>
          <cx:pt idx="109">-3.2851946607364103e-05</cx:pt>
          <cx:pt idx="110">-0.0016765118117011901</cx:pt>
          <cx:pt idx="111">0.00041003488619954001</cx:pt>
          <cx:pt idx="112">-0.00051455790772454604</cx:pt>
          <cx:pt idx="113">0.00027616996461188201</cx:pt>
          <cx:pt idx="114">0.00205345674115352</cx:pt>
          <cx:pt idx="115">0.000284538063290898</cx:pt>
          <cx:pt idx="116">0.0013630082277171799</cx:pt>
          <cx:pt idx="117">0.0033981577890290801</cx:pt>
          <cx:pt idx="118">0.0027356361208744802</cx:pt>
          <cx:pt idx="119">0.0016861105150963399</cx:pt>
          <cx:pt idx="120">0.0035449314540116298</cx:pt>
          <cx:pt idx="121">-0.0094621447043822596</cx:pt>
          <cx:pt idx="122">-0.0050097653592229598</cx:pt>
          <cx:pt idx="123">0.00059228726812919597</cx:pt>
          <cx:pt idx="124">0.00052359125827844096</cx:pt>
          <cx:pt idx="125">0.0115683324383739</cx:pt>
          <cx:pt idx="126">0.037610174519950398</cx:pt>
          <cx:pt idx="127">0.069063665245191003</cx:pt>
          <cx:pt idx="128">0.046559008515720299</cx:pt>
          <cx:pt idx="129">0.0055792671863246603</cx:pt>
          <cx:pt idx="130">0.0054590400055849701</cx:pt>
          <cx:pt idx="131">-0.0091346708137380501</cx:pt>
          <cx:pt idx="132">-0.023330063642192599</cx:pt>
          <cx:pt idx="133">0.0064189041893895496</cx:pt>
          <cx:pt idx="134">-0.0064658485100154098</cx:pt>
          <cx:pt idx="135">0.0071886616290547101</cx:pt>
          <cx:pt idx="136">0.030803005702976199</cx:pt>
          <cx:pt idx="137">0.0155684846827072</cx:pt>
          <cx:pt idx="138">0.0054788328192304104</cx:pt>
          <cx:pt idx="139">-0.00032939280029005202</cx:pt>
          <cx:pt idx="140">-0.00033725014189416898</cx:pt>
          <cx:pt idx="141">0.00032846476841496999</cx:pt>
          <cx:pt idx="142">6.6057863560813103e-05</cx:pt>
          <cx:pt idx="143">0.00049447092702063398</cx:pt>
          <cx:pt idx="144">-0.0013324348482182599</cx:pt>
          <cx:pt idx="145">0.0093467665550134894</cx:pt>
          <cx:pt idx="146">0.0064610334176843998</cx:pt>
          <cx:pt idx="147">-0.0060514878493187103</cx:pt>
          <cx:pt idx="148">-0.00166368763144966</cx:pt>
          <cx:pt idx="149">-0.00081227482987595505</cx:pt>
          <cx:pt idx="150">-0.035599796417191298</cx:pt>
          <cx:pt idx="151">-0.024217821331494201</cx:pt>
          <cx:pt idx="152">-0.0077698111477445099</cx:pt>
          <cx:pt idx="153">0.0191606637222984</cx:pt>
          <cx:pt idx="154">0.0047632088626388003</cx:pt>
          <cx:pt idx="155">0.0060227902683234998</cx:pt>
          <cx:pt idx="156">-0.018512756017028901</cx:pt>
          <cx:pt idx="157">-0.011286487031456099</cx:pt>
          <cx:pt idx="158">-0.0290952206875188</cx:pt>
          <cx:pt idx="159">-0.019596592639951699</cx:pt>
          <cx:pt idx="160">-0.018912196602005198</cx:pt>
          <cx:pt idx="161">-0.0058979494491775298</cx:pt>
          <cx:pt idx="162">-0.00775173263281173</cx:pt>
          <cx:pt idx="163">0.00088841425641839598</cx:pt>
          <cx:pt idx="164">0.018633990045762001</cx:pt>
          <cx:pt idx="165">0.017593140317758299</cx:pt>
          <cx:pt idx="166">0.0036275982136906499</cx:pt>
          <cx:pt idx="167">-0.00038557710702100801</cx:pt>
          <cx:pt idx="168">-0.00019778297032407299</cx:pt>
          <cx:pt idx="169">0.000104954572815241</cx:pt>
          <cx:pt idx="170">0.0016176120072806299</cx:pt>
          <cx:pt idx="171">-0.00061805348463198702</cx:pt>
          <cx:pt idx="172">0.00158072856178476</cx:pt>
          <cx:pt idx="173">0.0072860250356089496</cx:pt>
          <cx:pt idx="174">0.0041750179729017301</cx:pt>
          <cx:pt idx="175">-0.011195791038143299</cx:pt>
          <cx:pt idx="176">-0.00065170151258898295</cx:pt>
          <cx:pt idx="177">-0.0018466409831968699</cx:pt>
          <cx:pt idx="178">-0.039751925159432301</cx:pt>
          <cx:pt idx="179">-0.00378661457196752</cx:pt>
          <cx:pt idx="180">-0.018379990547607299</cx:pt>
          <cx:pt idx="181">-0.0039856506897550997</cx:pt>
          <cx:pt idx="182">-0.0076893087590133198</cx:pt>
          <cx:pt idx="183">-0.010387115858774901</cx:pt>
          <cx:pt idx="184">0.0078275241607376894</cx:pt>
          <cx:pt idx="185">0.0214360332370764</cx:pt>
          <cx:pt idx="186">0.012408408245510601</cx:pt>
          <cx:pt idx="187">-0.014133855569486599</cx:pt>
          <cx:pt idx="188">-0.0081269466236521398</cx:pt>
          <cx:pt idx="189">0.0012832713857502901</cx:pt>
          <cx:pt idx="190">-0.0037755526520886198</cx:pt>
          <cx:pt idx="191">0.0216592178351083</cx:pt>
          <cx:pt idx="192">0.026548015382893898</cx:pt>
          <cx:pt idx="193">0.020714176862443801</cx:pt>
          <cx:pt idx="194">0.0049932726826383599</cx:pt>
          <cx:pt idx="195">-0.00337619439402414</cx:pt>
          <cx:pt idx="196">9.9051401551891196e-05</cx:pt>
          <cx:pt idx="197">-8.0538994825333799e-05</cx:pt>
          <cx:pt idx="198">0.00139060660227562</cx:pt>
          <cx:pt idx="199">0.0033652750203110502</cx:pt>
          <cx:pt idx="200">0.0034803395380480699</cx:pt>
          <cx:pt idx="201">-0.0051349610409509904</cx:pt>
          <cx:pt idx="202">-0.011604749711419801</cx:pt>
          <cx:pt idx="203">-0.029349964019399401</cx:pt>
          <cx:pt idx="204">-0.024499451248995299</cx:pt>
          <cx:pt idx="205">-0.0101007050471894</cx:pt>
          <cx:pt idx="206">0.0149911233151737</cx:pt>
          <cx:pt idx="207">0.020403544493351099</cx:pt>
          <cx:pt idx="208">0.047536673946469897</cx:pt>
          <cx:pt idx="209">-0.00116028716757216</cx:pt>
          <cx:pt idx="210">-0.025837688447040898</cx:pt>
          <cx:pt idx="211">-0.0102722291206972</cx:pt>
          <cx:pt idx="212">-0.0050522342102505896</cx:pt>
          <cx:pt idx="213">0.016365220582305499</cx:pt>
          <cx:pt idx="214">0.011805329238147901</cx:pt>
          <cx:pt idx="215">0.044165299706148103</cx:pt>
          <cx:pt idx="216">0.053656651487820402</cx:pt>
          <cx:pt idx="217">0.023088329880731399</cx:pt>
          <cx:pt idx="218">0.0089132658463271699</cx:pt>
          <cx:pt idx="219">0.017743350990485501</cx:pt>
          <cx:pt idx="220">0.0263928685641521</cx:pt>
          <cx:pt idx="221">0.024416646349233399</cx:pt>
          <cx:pt idx="222">0.0011878620071101699</cx:pt>
          <cx:pt idx="223">-0.0020453650286648799</cx:pt>
          <cx:pt idx="224">0.00102155454743034</cx:pt>
          <cx:pt idx="225">-0.00036225093357036999</cx:pt>
          <cx:pt idx="226">0.00063650350443346902</cx:pt>
          <cx:pt idx="227">0.0096538364201871202</cx:pt>
          <cx:pt idx="228">0.0087313326303694802</cx:pt>
          <cx:pt idx="229">-0.0059497499986153699</cx:pt>
          <cx:pt idx="230">-0.015429660101464101</cx:pt>
          <cx:pt idx="231">-0.0305277890568748</cx:pt>
          <cx:pt idx="232">0.0187308401452961</cx:pt>
          <cx:pt idx="233">0.045003815159442101</cx:pt>
          <cx:pt idx="234">0.073335369007173801</cx:pt>
          <cx:pt idx="235">0.063778195938181001</cx:pt>
          <cx:pt idx="236">0.021007513361746499</cx:pt>
          <cx:pt idx="237">-0.025146134456071698</cx:pt>
          <cx:pt idx="238">-0.020325611742610002</cx:pt>
          <cx:pt idx="239">0.034801539323114299</cx:pt>
          <cx:pt idx="240">-0.0285432856719629</cx:pt>
          <cx:pt idx="241">-0.032501869733377597</cx:pt>
          <cx:pt idx="242">0.0458918543690763</cx:pt>
          <cx:pt idx="243">0.054811029389529399</cx:pt>
          <cx:pt idx="244">0.039661806155340498</cx:pt>
          <cx:pt idx="245">0.028502149864234799</cx:pt>
          <cx:pt idx="246">0.025458849343841499</cx:pt>
          <cx:pt idx="247">0.0298288277643689</cx:pt>
          <cx:pt idx="248">0.042670352564942303</cx:pt>
          <cx:pt idx="249">0.032244685390732698</cx:pt>
          <cx:pt idx="250">0.0079923218353839202</cx:pt>
          <cx:pt idx="251">0.00060562386816028499</cx:pt>
          <cx:pt idx="252">-0.000332454646408975</cx:pt>
          <cx:pt idx="253">0.00053489749200888502</cx:pt>
          <cx:pt idx="254">9.8268661423460098e-05</cx:pt>
          <cx:pt idx="255">0.0086809000306955902</cx:pt>
          <cx:pt idx="256">0.0092620518789622505</cx:pt>
          <cx:pt idx="257">-0.0053623108626761999</cx:pt>
          <cx:pt idx="258">0.00019426337629408901</cx:pt>
          <cx:pt idx="259">0.0128938754781297</cx:pt>
          <cx:pt idx="260">0.0380163968051839</cx:pt>
          <cx:pt idx="261">0.085937104209007506</cx:pt>
          <cx:pt idx="262">0.098891484218148598</cx:pt>
          <cx:pt idx="263">0.061748679227547801</cx:pt>
          <cx:pt idx="264">-0.016629504618977602</cx:pt>
          <cx:pt idx="265">-0.024326671982523501</cx:pt>
          <cx:pt idx="266">0.035166431687653703</cx:pt>
          <cx:pt idx="267">0.020582881717404099</cx:pt>
          <cx:pt idx="268">-0.0451518527077681</cx:pt>
          <cx:pt idx="269">-0.0292466312671253</cx:pt>
          <cx:pt idx="270">-0.00061961619971773901</cx:pt>
          <cx:pt idx="271">0.0141714403554514</cx:pt>
          <cx:pt idx="272">0.033568803044071401</cx:pt>
          <cx:pt idx="273">0.032386720244464297</cx:pt>
          <cx:pt idx="274">0.039992070376969703</cx:pt>
          <cx:pt idx="275">0.018167167642025299</cx:pt>
          <cx:pt idx="276">0.039055752884833803</cx:pt>
          <cx:pt idx="277">0.030947109579482199</cx:pt>
          <cx:pt idx="278">0.0075759430522824604</cx:pt>
          <cx:pt idx="279">-0.00099228128208621205</cx:pt>
          <cx:pt idx="280">-0.00018198163473701201</cx:pt>
          <cx:pt idx="281">0.0011645401799383101</cx:pt>
          <cx:pt idx="282">0.00101992652990186</cx:pt>
          <cx:pt idx="283">0.0151489150831021</cx:pt>
          <cx:pt idx="284">0.020002687067848</cx:pt>
          <cx:pt idx="285">-0.0089150919065897807</cx:pt>
          <cx:pt idx="286">-0.0097204391437716604</cx:pt>
          <cx:pt idx="287">0.017746660288089799</cx:pt>
          <cx:pt idx="288">0.058240109841528297</cx:pt>
          <cx:pt idx="289">0.071314739543637803</cx:pt>
          <cx:pt idx="290">0.063072431561902106</cx:pt>
          <cx:pt idx="291">0.0185818464563841</cx:pt>
          <cx:pt idx="292">0.018411392457534301</cx:pt>
          <cx:pt idx="293">-0.023803321046484398</cx:pt>
          <cx:pt idx="294">0.047016771565558398</cx:pt>
          <cx:pt idx="295">-0.00106054363847449</cx:pt>
          <cx:pt idx="296">-0.0525871501509209</cx:pt>
          <cx:pt idx="297">-0.076390367924136907</cx:pt>
          <cx:pt idx="298">-0.0278387346439288</cx:pt>
          <cx:pt idx="299">0.0114048840838107</cx:pt>
          <cx:pt idx="300">0.036305663640306199</cx:pt>
          <cx:pt idx="301">0.021721690178595099</cx:pt>
          <cx:pt idx="302">0.018122882401032901</cx:pt>
          <cx:pt idx="303">0.037911149954742603</cx:pt>
          <cx:pt idx="304">0.028850891902305598</cx:pt>
          <cx:pt idx="305">0.024033800907391701</cx:pt>
          <cx:pt idx="306">0.0051146133159434204</cx:pt>
          <cx:pt idx="307">0.0011691335646589699</cx:pt>
          <cx:pt idx="308">-0.000390168233224868</cx:pt>
          <cx:pt idx="309">0.00067457106203081799</cx:pt>
          <cx:pt idx="310">0.0040239915814684196</cx:pt>
          <cx:pt idx="311">0.014975669574533701</cx:pt>
          <cx:pt idx="312">0.019353464997114499</cx:pt>
          <cx:pt idx="313">-0.0045673445839415497</cx:pt>
          <cx:pt idx="314">-0.0095573584320312304</cx:pt>
          <cx:pt idx="315">0.021114403446226501</cx:pt>
          <cx:pt idx="316">0.045408126351011699</cx:pt>
          <cx:pt idx="317">0.040049016945892503</cx:pt>
          <cx:pt idx="318">0.038443979159174302</cx:pt>
          <cx:pt idx="319">0.0048804887990944396</cx:pt>
          <cx:pt idx="320">0.00325979902971427</cx:pt>
          <cx:pt idx="321">-0.0384659879861773</cx:pt>
          <cx:pt idx="322">0.0315314226162422</cx:pt>
          <cx:pt idx="323">-0.0137936624355522</cx:pt>
          <cx:pt idx="324">-0.032064294336697899</cx:pt>
          <cx:pt idx="325">-0.034333114779635902</cx:pt>
          <cx:pt idx="326">-0.0017567969858617899</cx:pt>
          <cx:pt idx="327">0.0096169362375263003</cx:pt>
          <cx:pt idx="328">0.0397961933067544</cx:pt>
          <cx:pt idx="329">-0.022310749847497102</cx:pt>
          <cx:pt idx="330">-0.00583933633515458</cx:pt>
          <cx:pt idx="331">0.018519371372647898</cx:pt>
          <cx:pt idx="332">0.025315153529128599</cx:pt>
          <cx:pt idx="333">0.020198595707156</cx:pt>
          <cx:pt idx="334">0.00382292866894819</cx:pt>
          <cx:pt idx="335">0.00137660253503862</cx:pt>
          <cx:pt idx="336">-0.00027170688790969198</cx:pt>
          <cx:pt idx="337">0.0011817368512893501</cx:pt>
          <cx:pt idx="338">0.0033404622422889899</cx:pt>
          <cx:pt idx="339">0.0083787160676872495</cx:pt>
          <cx:pt idx="340">0.014106719295139699</cx:pt>
          <cx:pt idx="341">0.0062194352980684897</cx:pt>
          <cx:pt idx="342">-0.0205527851425217</cx:pt>
          <cx:pt idx="343">0.0111243031704262</cx:pt>
          <cx:pt idx="344">0.0161910369639406</cx:pt>
          <cx:pt idx="345">0.037047216721390698</cx:pt>
          <cx:pt idx="346">0.034131094885059998</cx:pt>
          <cx:pt idx="347">0.033717342795590903</cx:pt>
          <cx:pt idx="348">-0.017384721735636901</cx:pt>
          <cx:pt idx="349">-0.012075193581553101</cx:pt>
          <cx:pt idx="350">0.011131255843906</cx:pt>
          <cx:pt idx="351">-0.0036433438257490501</cx:pt>
          <cx:pt idx="352">-0.018363363484445599</cx:pt>
          <cx:pt idx="353">-0.025704277809894701</cx:pt>
          <cx:pt idx="354">-0.00378315288396717</cx:pt>
          <cx:pt idx="355">-0.036096439461948397</cx:pt>
          <cx:pt idx="356">-0.017856852964555602</cx:pt>
          <cx:pt idx="357">-0.050659661805684902</cx:pt>
          <cx:pt idx="358">-0.025231281518315701</cx:pt>
          <cx:pt idx="359">-0.0131018588227094</cx:pt>
          <cx:pt idx="360">-0.021521379776904201</cx:pt>
          <cx:pt idx="361">0.0017181444996051799</cx:pt>
          <cx:pt idx="362">0.00014551990664072901</cx:pt>
          <cx:pt idx="363">0.00025394948961408398</cx:pt>
          <cx:pt idx="364">-0.00028170335262861002</cx:pt>
          <cx:pt idx="365">1.1397095949703601e-05</cx:pt>
          <cx:pt idx="366">0.0015747426323482301</cx:pt>
          <cx:pt idx="367">-0.000801592494299954</cx:pt>
          <cx:pt idx="368">0.00054474228852374902</cx:pt>
          <cx:pt idx="369">-0.0201523846611012</cx:pt>
          <cx:pt idx="370">-0.034595175283029897</cx:pt>
          <cx:pt idx="371">-0.0054165099867859003</cx:pt>
          <cx:pt idx="372">-0.011518780591158099</cx:pt>
          <cx:pt idx="373">0.0089697165388670699</cx:pt>
          <cx:pt idx="374">0.022202096358122501</cx:pt>
          <cx:pt idx="375">0.077932449181680297</cx:pt>
          <cx:pt idx="376">0.073064180813524601</cx:pt>
          <cx:pt idx="377">0.067623478869101694</cx:pt>
          <cx:pt idx="378">0.070388406802428499</cx:pt>
          <cx:pt idx="379">0.00704374713049936</cx:pt>
          <cx:pt idx="380">-0.020109469809881202</cx:pt>
          <cx:pt idx="381">-0.0131158402519258</cx:pt>
          <cx:pt idx="382">-0.059086146709938198</cx:pt>
          <cx:pt idx="383">-0.031647978587428599</cx:pt>
          <cx:pt idx="384">0.0056225169556743497</cx:pt>
          <cx:pt idx="385">-0.032244617783944697</cx:pt>
          <cx:pt idx="386">-0.0536955903034394</cx:pt>
          <cx:pt idx="387">-0.058233903946004903</cx:pt>
          <cx:pt idx="388">-0.045501200028638597</cx:pt>
          <cx:pt idx="389">-0.011620958043097301</cx:pt>
          <cx:pt idx="390">-0.0057933113942804197</cx:pt>
          <cx:pt idx="391">-0.00017087394112737299</cx:pt>
          <cx:pt idx="392">-0.00043565979566086198</cx:pt>
          <cx:pt idx="393">0.00101615862575594</cx:pt>
          <cx:pt idx="394">0.00016848301256990701</cx:pt>
          <cx:pt idx="395">-0.0028405611707448398</cx:pt>
          <cx:pt idx="396">-0.014122213067834399</cx:pt>
          <cx:pt idx="397">-0.0479024238839117</cx:pt>
          <cx:pt idx="398">-0.062404637541927398</cx:pt>
          <cx:pt idx="399">-0.064927811048436201</cx:pt>
          <cx:pt idx="400">-0.065708683712485602</cx:pt>
          <cx:pt idx="401">-0.0082363732411710397</cx:pt>
          <cx:pt idx="402">-0.00072847807453238099</cx:pt>
          <cx:pt idx="403">0.062344834257664003</cx:pt>
          <cx:pt idx="404">0.121829817647314</cx:pt>
          <cx:pt idx="405">0.118298647395865</cx:pt>
          <cx:pt idx="406">0.10785333739471201</cx:pt>
          <cx:pt idx="407">0.018423188627410901</cx:pt>
          <cx:pt idx="408">-0.022666440266604599</cx:pt>
          <cx:pt idx="409">-0.0188724190735714</cx:pt>
          <cx:pt idx="410">-0.042628383178359597</cx:pt>
          <cx:pt idx="411">-0.019804312943674102</cx:pt>
          <cx:pt idx="412">-0.0260606819087934</cx:pt>
          <cx:pt idx="413">-0.029348617947684699</cx:pt>
          <cx:pt idx="414">-0.043712564969652097</cx:pt>
          <cx:pt idx="415">-0.054321338783640198</cx:pt>
          <cx:pt idx="416">-0.0290124111393017</cx:pt>
          <cx:pt idx="417">-0.0074875385125795198</cx:pt>
          <cx:pt idx="418">-0.00155552264616324</cx:pt>
          <cx:pt idx="419">0.00065060565172901002</cx:pt>
          <cx:pt idx="420">-0.00046975633070676101</cx:pt>
          <cx:pt idx="421">0.00055292130624856205</cx:pt>
          <cx:pt idx="422">0.00083715026014602098</cx:pt>
          <cx:pt idx="423">-0.0034803371948162699</cx:pt>
          <cx:pt idx="424">-0.019461200948000801</cx:pt>
          <cx:pt idx="425">-0.071104163311821095</cx:pt>
          <cx:pt idx="426">-0.095636049512929797</cx:pt>
          <cx:pt idx="427">-0.11147757240416201</cx:pt>
          <cx:pt idx="428">-0.085926251337639606</cx:pt>
          <cx:pt idx="429">-0.075664632676587601</cx:pt>
          <cx:pt idx="430">-0.013482649032845</cx:pt>
          <cx:pt idx="431">0.034126885436376098</cx:pt>
          <cx:pt idx="432">0.0557325408352616</cx:pt>
          <cx:pt idx="433">0.104970081751369</cx:pt>
          <cx:pt idx="434">0.083514893752145505</cx:pt>
          <cx:pt idx="435">0.0546287988700409</cx:pt>
          <cx:pt idx="436">0.0235567702365264</cx:pt>
          <cx:pt idx="437">-0.026375848262695099</cx:pt>
          <cx:pt idx="438">-0.031403875633360799</cx:pt>
          <cx:pt idx="439">-0.025897095069155801</cx:pt>
          <cx:pt idx="440">-0.028511103633893201</cx:pt>
          <cx:pt idx="441">-0.037372974482341698</cx:pt>
          <cx:pt idx="442">-0.042075206896020602</cx:pt>
          <cx:pt idx="443">-0.058198595316449497</cx:pt>
          <cx:pt idx="444">-0.029547896666094101</cx:pt>
          <cx:pt idx="445">-0.0061736141847200804</cx:pt>
          <cx:pt idx="446">-0.0023554248581731199</cx:pt>
          <cx:pt idx="447">-0.0022500046191166901</cx:pt>
          <cx:pt idx="448">6.0931638089700598e-06</cx:pt>
          <cx:pt idx="449">-0.00072594391101831097</cx:pt>
          <cx:pt idx="450">0.00210134483793152</cx:pt>
          <cx:pt idx="451">-0.00223527079365805</cx:pt>
          <cx:pt idx="452">-0.0141914148338265</cx:pt>
          <cx:pt idx="453">-0.057783815734063201</cx:pt>
          <cx:pt idx="454">-0.072286358666672199</cx:pt>
          <cx:pt idx="455">-0.071300839267680896</cx:pt>
          <cx:pt idx="456">-0.10611206656059</cx:pt>
          <cx:pt idx="457">-0.099233084511984496</cx:pt>
          <cx:pt idx="458">-0.097316467481970204</cx:pt>
          <cx:pt idx="459">-0.084601546050464799</cx:pt>
          <cx:pt idx="460">-0.036736493068285497</cx:pt>
          <cx:pt idx="461">-0.0077471686952299296</cx:pt>
          <cx:pt idx="462">0.0092362369169694501</cx:pt>
          <cx:pt idx="463">0.072269154261571905</cx:pt>
          <cx:pt idx="464">0.0191740410908753</cx:pt>
          <cx:pt idx="465">-0.058723039917654998</cx:pt>
          <cx:pt idx="466">-0.066525511094618905</cx:pt>
          <cx:pt idx="467">-0.0342210113479346</cx:pt>
          <cx:pt idx="468">-0.015279378254337599</cx:pt>
          <cx:pt idx="469">-0.035356956735300697</cx:pt>
          <cx:pt idx="470">-0.059882023916298502</cx:pt>
          <cx:pt idx="471">-0.059946095862268699</cx:pt>
          <cx:pt idx="472">-0.0307019098052983</cx:pt>
          <cx:pt idx="473">-0.0141044056289782</cx:pt>
          <cx:pt idx="474">-0.0093538619515905197</cx:pt>
          <cx:pt idx="475">-0.0051784325239852399</cx:pt>
          <cx:pt idx="476">-0.00044764495806600102</cx:pt>
          <cx:pt idx="477">0.00035442102554976603</cx:pt>
          <cx:pt idx="478">0.0025277859325623102</cx:pt>
          <cx:pt idx="479">5.0870459283063301e-05</cx:pt>
          <cx:pt idx="480">-0.0063398682423241003</cx:pt>
          <cx:pt idx="481">-0.026001719108940499</cx:pt>
          <cx:pt idx="482">-0.024124964067542599</cx:pt>
          <cx:pt idx="483">-0.0616155149184874</cx:pt>
          <cx:pt idx="484">-0.087155752883773099</cx:pt>
          <cx:pt idx="485">-0.112562000389267</cx:pt>
          <cx:pt idx="486">-0.148874175777676</cx:pt>
          <cx:pt idx="487">-0.137816782906651</cx:pt>
          <cx:pt idx="488">-0.14086764925148901</cx:pt>
          <cx:pt idx="489">-0.10349745760668</cx:pt>
          <cx:pt idx="490">0.00306942697042038</cx:pt>
          <cx:pt idx="491">0.050896176394032898</cx:pt>
          <cx:pt idx="492">0.0135958094912713</cx:pt>
          <cx:pt idx="493">-0.033527695422573403</cx:pt>
          <cx:pt idx="494">-0.0630163645210116</cx:pt>
          <cx:pt idx="495">-0.045865440259771198</cx:pt>
          <cx:pt idx="496">-0.021395647210729299</cx:pt>
          <cx:pt idx="497">-0.044499131287873001</cx:pt>
          <cx:pt idx="498">-0.051643337887117502</cx:pt>
          <cx:pt idx="499">-0.041534463137267302</cx:pt>
          <cx:pt idx="500">-0.026585818292161601</cx:pt>
          <cx:pt idx="501">-0.0185119367882043</cx:pt>
          <cx:pt idx="502">-0.0029714186727367998</cx:pt>
          <cx:pt idx="503">0.00019331053363280399</cx:pt>
          <cx:pt idx="504">-0.000103908917936412</cx:pt>
          <cx:pt idx="505">-0.00064995617537306105</cx:pt>
          <cx:pt idx="506">0.0035633399867940501</cx:pt>
          <cx:pt idx="507">0.0068513701131062204</cx:pt>
          <cx:pt idx="508">0.010328156962865801</cx:pt>
          <cx:pt idx="509">-0.00092011905181448202</cx:pt>
          <cx:pt idx="510">0.0234414699038809</cx:pt>
          <cx:pt idx="511">-0.028836085493530599</cx:pt>
          <cx:pt idx="512">-0.058675938313419301</cx:pt>
          <cx:pt idx="513">-0.075010318344751997</cx:pt>
          <cx:pt idx="514">-0.0991470390196139</cx:pt>
          <cx:pt idx="515">-0.114124205733347</cx:pt>
          <cx:pt idx="516">-0.15978991890007699</cx:pt>
          <cx:pt idx="517">-0.092714559448814404</cx:pt>
          <cx:pt idx="518">-0.0059457723014194703</cx:pt>
          <cx:pt idx="519">0.0080907107719081599</cx:pt>
          <cx:pt idx="520">0.0137780858287124</cx:pt>
          <cx:pt idx="521">-0.0070748752676235401</cx:pt>
          <cx:pt idx="522">-0.027008646761197099</cx:pt>
          <cx:pt idx="523">0.0029866153870197602</cx:pt>
          <cx:pt idx="524">-0.0013243727901393299</cx:pt>
          <cx:pt idx="525">-0.039935319859367401</cx:pt>
          <cx:pt idx="526">-0.052265016316759297</cx:pt>
          <cx:pt idx="527">-0.051470473546706703</cx:pt>
          <cx:pt idx="528">-0.027304037732696799</cx:pt>
          <cx:pt idx="529">-0.0066775905269255802</cx:pt>
          <cx:pt idx="530">-6.2561994668489798e-05</cx:pt>
          <cx:pt idx="531">0.00024543375387909498</cx:pt>
          <cx:pt idx="532">-4.6807465792516497e-05</cx:pt>
          <cx:pt idx="533">-0.00053706521869855502</cx:pt>
          <cx:pt idx="534">0.00113584437168801</cx:pt>
          <cx:pt idx="535">0.0076259082762681896</cx:pt>
          <cx:pt idx="536">0.0167933096130536</cx:pt>
          <cx:pt idx="537">0.0151592850254716</cx:pt>
          <cx:pt idx="538">0.0486366340075313</cx:pt>
          <cx:pt idx="539">0.023282679440389802</cx:pt>
          <cx:pt idx="540">0.022325047861176599</cx:pt>
          <cx:pt idx="541">0.0051284312391188898</cx:pt>
          <cx:pt idx="542">-0.036085548402256903</cx:pt>
          <cx:pt idx="543">-0.073044330350091502</cx:pt>
          <cx:pt idx="544">-0.090215453143601299</cx:pt>
          <cx:pt idx="545">-0.063352063593207095</cx:pt>
          <cx:pt idx="546">-0.026902711765751298</cx:pt>
          <cx:pt idx="547">0.018695696510746099</cx:pt>
          <cx:pt idx="548">0.026949299868617899</cx:pt>
          <cx:pt idx="549">0.0040158944019025103</cx:pt>
          <cx:pt idx="550">-0.0079352485356595608</cx:pt>
          <cx:pt idx="551">0.000394977762539493</cx:pt>
          <cx:pt idx="552">-0.039104438816319601</cx:pt>
          <cx:pt idx="553">-0.071068948945899005</cx:pt>
          <cx:pt idx="554">-0.050156758637452198</cx:pt>
          <cx:pt idx="555">-0.027341797171052201</cx:pt>
          <cx:pt idx="556">-0.014681643638818799</cx:pt>
          <cx:pt idx="557">0.00101556607682689</cx:pt>
          <cx:pt idx="558">-0.00077486964772857203</cx:pt>
          <cx:pt idx="559">-0.00027627774120226998</cx:pt>
          <cx:pt idx="560">-0.0011047852054095601</cx:pt>
          <cx:pt idx="561">-0.00032779945877348397</cx:pt>
          <cx:pt idx="562">-0.00548286552971334</cx:pt>
          <cx:pt idx="563">-0.0043953425632171899</cx:pt>
          <cx:pt idx="564">0.022890267726865501</cx:pt>
          <cx:pt idx="565">0.010314738921353201</cx:pt>
          <cx:pt idx="566">0.030986956466599599</cx:pt>
          <cx:pt idx="567">0.032691345311955</cx:pt>
          <cx:pt idx="568">0.045455059321754802</cx:pt>
          <cx:pt idx="569">0.0297271271073212</cx:pt>
          <cx:pt idx="570">0.044299384565004797</cx:pt>
          <cx:pt idx="571">0.0523295814892498</cx:pt>
          <cx:pt idx="572">-0.0092757563656410708</cx:pt>
          <cx:pt idx="573">-0.042377584953132097</cx:pt>
          <cx:pt idx="574">-0.032439903656743201</cx:pt>
          <cx:pt idx="575">-0.0161138585694286</cx:pt>
          <cx:pt idx="576">0.0386110532300738</cx:pt>
          <cx:pt idx="577">0.047519201340414097</cx:pt>
          <cx:pt idx="578">0.0235591311969135</cx:pt>
          <cx:pt idx="579">0.013746563001902801</cx:pt>
          <cx:pt idx="580">-0.036112763771475397</cx:pt>
          <cx:pt idx="581">-0.053423714998433097</cx:pt>
          <cx:pt idx="582">-0.019225206152839801</cx:pt>
          <cx:pt idx="583">-0.016567262014063899</cx:pt>
          <cx:pt idx="584">-0.0054947806215921097</cx:pt>
          <cx:pt idx="585">-0.0026803191034672001</cx:pt>
          <cx:pt idx="586">-0.00059755987795757101</cx:pt>
          <cx:pt idx="587">0.00026152522221760199</cx:pt>
          <cx:pt idx="588">-0.000120555791287203</cx:pt>
          <cx:pt idx="589">0.00025124343879160299</cx:pt>
          <cx:pt idx="590">-0.012961507002302201</cx:pt>
          <cx:pt idx="591">-0.0087266438917543796</cx:pt>
          <cx:pt idx="592">0.011974018325479299</cx:pt>
          <cx:pt idx="593">0.0247346361299394</cx:pt>
          <cx:pt idx="594">0.039714264635061697</cx:pt>
          <cx:pt idx="595">0.043830906687273699</cx:pt>
          <cx:pt idx="596">0.018245923203625</cx:pt>
          <cx:pt idx="597">0.036081548933057997</cx:pt>
          <cx:pt idx="598">0.068557657429424601</cx:pt>
          <cx:pt idx="599">0.052813316661271099</cx:pt>
          <cx:pt idx="600">0.010959601882604199</cx:pt>
          <cx:pt idx="601">-0.0081345516548119098</cx:pt>
          <cx:pt idx="602">-0.0090797680358262398</cx:pt>
          <cx:pt idx="603">0.044437400476023299</cx:pt>
          <cx:pt idx="604">0.044016238149985197</cx:pt>
          <cx:pt idx="605">0.031339001057319099</cx:pt>
          <cx:pt idx="606">-0.0247674497296788</cx:pt>
          <cx:pt idx="607">-0.038124911546230503</cx:pt>
          <cx:pt idx="608">-0.025701593774358</cx:pt>
          <cx:pt idx="609">-0.028323466193629299</cx:pt>
          <cx:pt idx="610">-0.037365740485530499</cx:pt>
          <cx:pt idx="611">-0.0189494890199884</cx:pt>
          <cx:pt idx="612">-0.0040665200583186898</cx:pt>
          <cx:pt idx="613">0.00072024150521744898</cx:pt>
          <cx:pt idx="614">-0.00144461970856771</cx:pt>
          <cx:pt idx="615">-0.000241696557252447</cx:pt>
          <cx:pt idx="616">-0.00045594677002942801</cx:pt>
          <cx:pt idx="617">-0.00012936249653028301</cx:pt>
          <cx:pt idx="618">-0.0035180168641232301</cx:pt>
          <cx:pt idx="619">-0.0038643751492024401</cx:pt>
          <cx:pt idx="620">0.0025573348149587902</cx:pt>
          <cx:pt idx="621">0.022822113559736099</cx:pt>
          <cx:pt idx="622">0.0064207589755622902</cx:pt>
          <cx:pt idx="623">-0.015943270382137598</cx:pt>
          <cx:pt idx="624">-0.013201087873249501</cx:pt>
          <cx:pt idx="625">-0.040400233579271298</cx:pt>
          <cx:pt idx="626">-0.029755010541163199</cx:pt>
          <cx:pt idx="627">-0.0016643799670046601</cx:pt>
          <cx:pt idx="628">-0.029799108082448299</cx:pt>
          <cx:pt idx="629">-0.00037099235612774302</cx:pt>
          <cx:pt idx="630">0.040228938201941102</cx:pt>
          <cx:pt idx="631">0.036338314896052701</cx:pt>
          <cx:pt idx="632">0.017641520187633299</cx:pt>
          <cx:pt idx="633">-0.023253526157624799</cx:pt>
          <cx:pt idx="634">-0.043192120074355099</cx:pt>
          <cx:pt idx="635">-0.055420100362812898</cx:pt>
          <cx:pt idx="636">-0.030506557154049801</cx:pt>
          <cx:pt idx="637">-0.039927916906410899</cx:pt>
          <cx:pt idx="638">-0.031832364961858602</cx:pt>
          <cx:pt idx="639">-0.0150547064202004</cx:pt>
          <cx:pt idx="640">-0.0045618208557806498</cx:pt>
          <cx:pt idx="641">-0.00076888914464876197</cx:pt>
          <cx:pt idx="642">-5.7404610721379699e-05</cx:pt>
          <cx:pt idx="643">0.000408403300414942</cx:pt>
          <cx:pt idx="644">-5.5711457323998402e-05</cx:pt>
          <cx:pt idx="645">-0.00079428149182463905</cx:pt>
          <cx:pt idx="646">-9.0528801619974594e-05</cx:pt>
          <cx:pt idx="647">-0.0053004267531712298</cx:pt>
          <cx:pt idx="648">-0.0091477352899547709</cx:pt>
          <cx:pt idx="649">0.0035871604678926702</cx:pt>
          <cx:pt idx="650">-0.0073006130363610696</cx:pt>
          <cx:pt idx="651">-0.053952011814537702</cx:pt>
          <cx:pt idx="652">-0.058506582880196598</cx:pt>
          <cx:pt idx="653">-0.078977628476610703</cx:pt>
          <cx:pt idx="654">-0.064896120966159807</cx:pt>
          <cx:pt idx="655">-0.0487969112130055</cx:pt>
          <cx:pt idx="656">-0.018842505969251501</cx:pt>
          <cx:pt idx="657">0.018659425161898599</cx:pt>
          <cx:pt idx="658">-0.0089888064741932405</cx:pt>
          <cx:pt idx="659">0.023084495761058799</cx:pt>
          <cx:pt idx="660">0.0053645560110776496</cx:pt>
          <cx:pt idx="661">-0.035739565172860699</cx:pt>
          <cx:pt idx="662">-0.048183056711289002</cx:pt>
          <cx:pt idx="663">-0.057175573689567903</cx:pt>
          <cx:pt idx="664">-0.044204285183038997</cx:pt>
          <cx:pt idx="665">-0.038328282470858302</cx:pt>
          <cx:pt idx="666">-0.022439571350461599</cx:pt>
          <cx:pt idx="667">-0.0113124111491614</cx:pt>
          <cx:pt idx="668">-0.00458209218293787</cx:pt>
          <cx:pt idx="669">-0.00217145238407227</cx:pt>
          <cx:pt idx="670">0.00049127250575755005</cx:pt>
          <cx:pt idx="671">-0.0010508511483816299</cx:pt>
          <cx:pt idx="672">-0.0011505631737710499</cx:pt>
          <cx:pt idx="673">-0.00023611971675356001</cx:pt>
          <cx:pt idx="674">0.00050763525371001501</cx:pt>
          <cx:pt idx="675">-0.00039537542523446402</cx:pt>
          <cx:pt idx="676">0.0045351623157393198</cx:pt>
          <cx:pt idx="677">0.0048283489963744297</cx:pt>
          <cx:pt idx="678">-0.0102585744843268</cx:pt>
          <cx:pt idx="679">-0.0077699639577186001</cx:pt>
          <cx:pt idx="680">-0.015147913998264401</cx:pt>
          <cx:pt idx="681">-0.013245336535308801</cx:pt>
          <cx:pt idx="682">0.0075061028694356404</cx:pt>
          <cx:pt idx="683">-0.0075306448105902698</cx:pt>
          <cx:pt idx="684">-0.0364913402307388</cx:pt>
          <cx:pt idx="685">-0.067542030612012596</cx:pt>
          <cx:pt idx="686">-0.096209534604223795</cx:pt>
          <cx:pt idx="687">-0.046732012808208503</cx:pt>
          <cx:pt idx="688">-0.049437676535691401</cx:pt>
          <cx:pt idx="689">-0.043091687716557199</cx:pt>
          <cx:pt idx="690">-0.0395202313734863</cx:pt>
          <cx:pt idx="691">-0.032325727401466699</cx:pt>
          <cx:pt idx="692">-0.0084579457718014801</cx:pt>
          <cx:pt idx="693">-0.0146696812992811</cx:pt>
          <cx:pt idx="694">-0.012206169690214401</cx:pt>
          <cx:pt idx="695">-0.0063927137958256896</cx:pt>
          <cx:pt idx="696">-0.0076168433294457102</cx:pt>
          <cx:pt idx="697">-0.0039544616466451301</cx:pt>
          <cx:pt idx="698">-0.000342600592213478</cx:pt>
          <cx:pt idx="699">0.00055020534883291905</cx:pt>
          <cx:pt idx="700">0.00054221815015815503</cx:pt>
          <cx:pt idx="701">-0.00046328469230099599</cx:pt>
          <cx:pt idx="702">9.6445126385196703e-05</cx:pt>
          <cx:pt idx="703">7.4716406889759903e-05</cx:pt>
          <cx:pt idx="704">0.0017218353392127201</cx:pt>
          <cx:pt idx="705">0.010650208341638901</cx:pt>
          <cx:pt idx="706">-0.00113489198668938</cx:pt>
          <cx:pt idx="707">0.0098813362951458896</cx:pt>
          <cx:pt idx="708">0.0301246106557734</cx:pt>
          <cx:pt idx="709">0.027602142976258799</cx:pt>
          <cx:pt idx="710">0.0166008397623395</cx:pt>
          <cx:pt idx="711">0.017733967075310199</cx:pt>
          <cx:pt idx="712">0.0228864210527948</cx:pt>
          <cx:pt idx="713">-0.0022689705955823399</cx:pt>
          <cx:pt idx="714">0.0080259784371611992</cx:pt>
          <cx:pt idx="715">0.0056385846959435999</cx:pt>
          <cx:pt idx="716">0.033847708063645301</cx:pt>
          <cx:pt idx="717">0.033200121163712799</cx:pt>
          <cx:pt idx="718">0.0059373002038597498</cx:pt>
          <cx:pt idx="719">0.0075505673658637501</cx:pt>
          <cx:pt idx="720">0.0048037586818680403</cx:pt>
          <cx:pt idx="721">-0.000409769760912683</cx:pt>
          <cx:pt idx="722">-0.00090406767698786197</cx:pt>
          <cx:pt idx="723">-0.00055058675374416695</cx:pt>
          <cx:pt idx="724">0.000339999010144538</cx:pt>
          <cx:pt idx="725">0.00037099346327683201</cx:pt>
          <cx:pt idx="726">0.00019015048475093201</cx:pt>
          <cx:pt idx="727">-0.000184224362283012</cx:pt>
          <cx:pt idx="728">-0.000240209244555292</cx:pt>
          <cx:pt idx="729">-0.00039268529460262098</cx:pt>
          <cx:pt idx="730">-0.00050134207088637099</cx:pt>
          <cx:pt idx="731">0.00073996540570392595</cx:pt>
          <cx:pt idx="732">-0.00029632926497211198</cx:pt>
          <cx:pt idx="733">0.0054531537976058603</cx:pt>
          <cx:pt idx="734">0.0083090586390690505</cx:pt>
          <cx:pt idx="735">0.0146256355474664</cx:pt>
          <cx:pt idx="736">0.027203777964571602</cx:pt>
          <cx:pt idx="737">0.037084467046000602</cx:pt>
          <cx:pt idx="738">0.032375266717570197</cx:pt>
          <cx:pt idx="739">0.035861589547428699</cx:pt>
          <cx:pt idx="740">0.0331640430380305</cx:pt>
          <cx:pt idx="741">0.025327288823438199</cx:pt>
          <cx:pt idx="742">0.049370467017145502</cx:pt>
          <cx:pt idx="743">0.042402342256725803</cx:pt>
          <cx:pt idx="744">0.035215254146066702</cx:pt>
          <cx:pt idx="745">0.035852745866461498</cx:pt>
          <cx:pt idx="746">0.0210086489222399</cx:pt>
          <cx:pt idx="747">0.0118886706628278</cx:pt>
          <cx:pt idx="748">0.0087397963903071002</cx:pt>
          <cx:pt idx="749">0.0044996611215452802</cx:pt>
          <cx:pt idx="750">0.0023065250442164701</cx:pt>
          <cx:pt idx="751">0.00051661849412042897</cx:pt>
          <cx:pt idx="752">8.26753542966262e-06</cx:pt>
          <cx:pt idx="753">-0.000233318997389376</cx:pt>
          <cx:pt idx="754">-0.00021219932136089099</cx:pt>
          <cx:pt idx="755">-0.000162421259661994</cx:pt>
          <cx:pt idx="756">9.2093937200871394e-05</cx:pt>
          <cx:pt idx="757">-0.00048238542392099298</cx:pt>
          <cx:pt idx="758">-0.000653559267045443</cx:pt>
          <cx:pt idx="759">0.00116166706239497</cx:pt>
          <cx:pt idx="760">0.00060207706831113096</cx:pt>
          <cx:pt idx="761">3.13093899796343e-06</cx:pt>
          <cx:pt idx="762">-4.5328743595163197e-05</cx:pt>
          <cx:pt idx="763">-2.4255247669334799e-05</cx:pt>
          <cx:pt idx="764">0.00034310237428384802</cx:pt>
          <cx:pt idx="765">-9.8167476723946394e-05</cx:pt>
          <cx:pt idx="766">8.63812420076783e-05</cx:pt>
          <cx:pt idx="767">0.0036002334855461098</cx:pt>
          <cx:pt idx="768">0.0047373352585979803</cx:pt>
          <cx:pt idx="769">0.0033921334115006498</cx:pt>
          <cx:pt idx="770">0.0125397617438366</cx:pt>
          <cx:pt idx="771">0.0102523552122726</cx:pt>
          <cx:pt idx="772">0.0042051647076599002</cx:pt>
          <cx:pt idx="773">0.0028275640309959799</cx:pt>
          <cx:pt idx="774">0.0052519803889975701</cx:pt>
          <cx:pt idx="775">0.00200193884833494</cx:pt>
          <cx:pt idx="776">-0.0011136656103240101</cx:pt>
          <cx:pt idx="777">0.00055352630478975901</cx:pt>
          <cx:pt idx="778">0.00124223154613577</cx:pt>
          <cx:pt idx="779">0.00059752576181478498</cx:pt>
          <cx:pt idx="780">-0.000316595942036775</cx:pt>
          <cx:pt idx="781">0.00059554423858081303</cx:pt>
          <cx:pt idx="782">0.000111659673800228</cx:pt>
          <cx:pt idx="783">0.00085222708787548803</cx:pt>
        </cx:lvl>
      </cx:numDim>
    </cx:data>
    <cx:data id="27">
      <cx:numDim type="val">
        <cx:f>'001_WA_F - 副本'!$AB$1:$AB$784</cx:f>
        <cx:lvl ptCount="784" formatCode="G/通用格式">
          <cx:pt idx="0">-0.000166500095992996</cx:pt>
          <cx:pt idx="1">-0.00036470365572789502</cx:pt>
          <cx:pt idx="2">0.00029157857167665699</cx:pt>
          <cx:pt idx="3">-0.00050970854853340901</cx:pt>
          <cx:pt idx="4">0.00056031762663958805</cx:pt>
          <cx:pt idx="5">0.00091953948249358895</cx:pt>
          <cx:pt idx="6">0.00043632816724269998</cx:pt>
          <cx:pt idx="7">-0.000215289000302299</cx:pt>
          <cx:pt idx="8">-0.00033406629710223701</cx:pt>
          <cx:pt idx="9">0.00029874347639333301</cx:pt>
          <cx:pt idx="10">0.00087672127942483799</cx:pt>
          <cx:pt idx="11">0.00045480022230624502</cx:pt>
          <cx:pt idx="12">0.00070302863381990603</cx:pt>
          <cx:pt idx="13">0.00046457523684792902</cx:pt>
          <cx:pt idx="14">-0.00064315434951164798</cx:pt>
          <cx:pt idx="15">-0.00055249047517552999</cx:pt>
          <cx:pt idx="16">-8.2446151598818395e-05</cx:pt>
          <cx:pt idx="17">-0.00066166271001648</cx:pt>
          <cx:pt idx="18">-0.00106704677317742</cx:pt>
          <cx:pt idx="19">0.00059238097583227695</cx:pt>
          <cx:pt idx="20">0.00055159118202605898</cx:pt>
          <cx:pt idx="21">0.000138858744077112</cx:pt>
          <cx:pt idx="22">-0.00069467345740291701</cx:pt>
          <cx:pt idx="23">0.000694756973045196</cx:pt>
          <cx:pt idx="24">0.00049211759424759203</cx:pt>
          <cx:pt idx="25">0.00038603075133561898</cx:pt>
          <cx:pt idx="26">0.00031364033922640002</cx:pt>
          <cx:pt idx="27">-0.000252348609686653</cx:pt>
          <cx:pt idx="28">-0.000536034464827158</cx:pt>
          <cx:pt idx="29">0.00035508951193048802</cx:pt>
          <cx:pt idx="30">0.000236852792345419</cx:pt>
          <cx:pt idx="31">-0.00074838823830168004</cx:pt>
          <cx:pt idx="32">0.00093855185079788097</cx:pt>
          <cx:pt idx="33">0.00042720147309013298</cx:pt>
          <cx:pt idx="34">0.000702642033742136</cx:pt>
          <cx:pt idx="35">-0.00015264444584516801</cx:pt>
          <cx:pt idx="36">0.00056507169202507396</cx:pt>
          <cx:pt idx="37">0.00090164535768005698</cx:pt>
          <cx:pt idx="38">0.00153889121802171</cx:pt>
          <cx:pt idx="39">0.0021590945445147101</cx:pt>
          <cx:pt idx="40">0.0016292572901214499</cx:pt>
          <cx:pt idx="41">0.0013232701387349999</cx:pt>
          <cx:pt idx="42">0.00048099991417026203</cx:pt>
          <cx:pt idx="43">0.00061578509935710196</cx:pt>
          <cx:pt idx="44">0.0014243490104545199</cx:pt>
          <cx:pt idx="45">0.0012224746021318499</cx:pt>
          <cx:pt idx="46">0.00084640798422062804</cx:pt>
          <cx:pt idx="47">0.00067522937770256395</cx:pt>
          <cx:pt idx="48">-0.00056787705388009705</cx:pt>
          <cx:pt idx="49">0.00046871724652301002</cx:pt>
          <cx:pt idx="50">0.00041484748989362798</cx:pt>
          <cx:pt idx="51">-5.0298649554031302e-05</cx:pt>
          <cx:pt idx="52">-0.00117348324843144</cx:pt>
          <cx:pt idx="53">0.000202987488065819</cx:pt>
          <cx:pt idx="54">5.4094324630956903e-05</cx:pt>
          <cx:pt idx="55">0.00012231113565074601</cx:pt>
          <cx:pt idx="56">-0.00053663368642359495</cx:pt>
          <cx:pt idx="57">7.7850634238385506e-05</cx:pt>
          <cx:pt idx="58">0.00035691005848123602</cx:pt>
          <cx:pt idx="59">0.00034480936448382399</cx:pt>
          <cx:pt idx="60">0.00016496427039071801</cx:pt>
          <cx:pt idx="61">-5.8659709760772299e-05</cx:pt>
          <cx:pt idx="62">0.00050284704554493897</cx:pt>
          <cx:pt idx="63">0.0019161662374694501</cx:pt>
          <cx:pt idx="64">0.0042413025258681803</cx:pt>
          <cx:pt idx="65">0.0047840155388379404</cx:pt>
          <cx:pt idx="66">0.0064635598986797502</cx:pt>
          <cx:pt idx="67">0.0069451180930451602</cx:pt>
          <cx:pt idx="68">0.0087543788089132091</cx:pt>
          <cx:pt idx="69">0.0055807643927811004</cx:pt>
          <cx:pt idx="70">0.0061790068592668303</cx:pt>
          <cx:pt idx="71">0.0038038661872440999</cx:pt>
          <cx:pt idx="72">0.0047863022776791601</cx:pt>
          <cx:pt idx="73">0.0093143165529309003</cx:pt>
          <cx:pt idx="74">0.0076659009238165101</cx:pt>
          <cx:pt idx="75">0.0047468647912006501</cx:pt>
          <cx:pt idx="76">0.0055718400071112202</cx:pt>
          <cx:pt idx="77">0.0045736463553961004</cx:pt>
          <cx:pt idx="78">0.0029508917287074002</cx:pt>
          <cx:pt idx="79">0.00155093270425343</cx:pt>
          <cx:pt idx="80">-0.000157306466289968</cx:pt>
          <cx:pt idx="81">0.00034676373277536799</cx:pt>
          <cx:pt idx="82">0.00046937956452449602</cx:pt>
          <cx:pt idx="83">0.00059415280852420204</cx:pt>
          <cx:pt idx="84">-0.00036488708691784401</cx:pt>
          <cx:pt idx="85">-0.000108751552043769</cx:pt>
          <cx:pt idx="86">0.000343928446711368</cx:pt>
          <cx:pt idx="87">8.7490937693227404e-05</cx:pt>
          <cx:pt idx="88">0.00055308262343561096</cx:pt>
          <cx:pt idx="89">-0.00118764976434914</cx:pt>
          <cx:pt idx="90">3.5048630529856402e-05</cx:pt>
          <cx:pt idx="91">0.0021284726160973699</cx:pt>
          <cx:pt idx="92">0.0057887215252078201</cx:pt>
          <cx:pt idx="93">0.010147228401080399</cx:pt>
          <cx:pt idx="94">0.0126070671995399</cx:pt>
          <cx:pt idx="95">0.017880624640835799</cx:pt>
          <cx:pt idx="96">0.0146584718145487</cx:pt>
          <cx:pt idx="97">0.00970849011635346</cx:pt>
          <cx:pt idx="98">0.0078626258559571695</cx:pt>
          <cx:pt idx="99">0.0073431512479323301</cx:pt>
          <cx:pt idx="100">0.0067330794089708202</cx:pt>
          <cx:pt idx="101">0.0028026244297440698</cx:pt>
          <cx:pt idx="102">0.0076021478400123202</cx:pt>
          <cx:pt idx="103">0.0068804762175025099</cx:pt>
          <cx:pt idx="104">0.0034553281132323698</cx:pt>
          <cx:pt idx="105">0.0071605409281600297</cx:pt>
          <cx:pt idx="106">0.0065810570761011501</cx:pt>
          <cx:pt idx="107">0.0039870391486707003</cx:pt>
          <cx:pt idx="108">0.0010589441389400099</cx:pt>
          <cx:pt idx="109">-0.00026311803102045</cx:pt>
          <cx:pt idx="110">-0.00035438872954209299</cx:pt>
          <cx:pt idx="111">-0.000321302703186066</cx:pt>
          <cx:pt idx="112">-0.000143345980212651</cx:pt>
          <cx:pt idx="113">0.00048544553346520201</cx:pt>
          <cx:pt idx="114">-7.0157181983283694e-05</cx:pt>
          <cx:pt idx="115">0.00045308534485157399</cx:pt>
          <cx:pt idx="116">-0.00043094188182653199</cx:pt>
          <cx:pt idx="117">-0.0022910047309455698</cx:pt>
          <cx:pt idx="118">-0.0014964217785321701</cx:pt>
          <cx:pt idx="119">0.00138400414260396</cx:pt>
          <cx:pt idx="120">0.0011186060513139601</cx:pt>
          <cx:pt idx="121">0.00839129590624158</cx:pt>
          <cx:pt idx="122">0.013178428603935701</cx:pt>
          <cx:pt idx="123">0.0161125341612731</cx:pt>
          <cx:pt idx="124">0.019442030611716399</cx:pt>
          <cx:pt idx="125">0.014086759259754399</cx:pt>
          <cx:pt idx="126">0.0113437582081407</cx:pt>
          <cx:pt idx="127">-0.00052031856982393703</cx:pt>
          <cx:pt idx="128">-0.00047886458052561799</cx:pt>
          <cx:pt idx="129">0.0046411124362509297</cx:pt>
          <cx:pt idx="130">0.00067386965354009401</cx:pt>
          <cx:pt idx="131">-0.0069498802925990399</cx:pt>
          <cx:pt idx="132">-0.0095677062506028202</cx:pt>
          <cx:pt idx="133">-0.0102093786420195</cx:pt>
          <cx:pt idx="134">-0.0085418824605575892</cx:pt>
          <cx:pt idx="135">-0.0050116756841485002</cx:pt>
          <cx:pt idx="136">-0.0047608273493934001</cx:pt>
          <cx:pt idx="137">-0.0019201158816918001</cx:pt>
          <cx:pt idx="138">0.000187308736860693</cx:pt>
          <cx:pt idx="139">-9.4851158423220401e-05</cx:pt>
          <cx:pt idx="140">-9.0854565959667404e-05</cx:pt>
          <cx:pt idx="141">0.00072153528055837995</cx:pt>
          <cx:pt idx="142">-6.0792543526616398e-05</cx:pt>
          <cx:pt idx="143">3.2164108157015603e-05</cx:pt>
          <cx:pt idx="144">-0.0021661950225553999</cx:pt>
          <cx:pt idx="145">-0.0087272776354589392</cx:pt>
          <cx:pt idx="146">-0.0080947057619527706</cx:pt>
          <cx:pt idx="147">-0.0032976692409489002</cx:pt>
          <cx:pt idx="148">-0.0022066845105531401</cx:pt>
          <cx:pt idx="149">0.0016986893635318201</cx:pt>
          <cx:pt idx="150">0.0044115087449049699</cx:pt>
          <cx:pt idx="151">0.012278556718234799</cx:pt>
          <cx:pt idx="152">0.0166634176578969</cx:pt>
          <cx:pt idx="153">0.0104797943371122</cx:pt>
          <cx:pt idx="154">0.0220273547929104</cx:pt>
          <cx:pt idx="155">0.0146431236555151</cx:pt>
          <cx:pt idx="156">0.0139995527932547</cx:pt>
          <cx:pt idx="157">0.0157128811064755</cx:pt>
          <cx:pt idx="158">0.0050379368491998804</cx:pt>
          <cx:pt idx="159">0.00081814313716086905</cx:pt>
          <cx:pt idx="160">-0.0027427354799525999</cx:pt>
          <cx:pt idx="161">-0.0057366002250756496</cx:pt>
          <cx:pt idx="162">-0.0101741949573951</cx:pt>
          <cx:pt idx="163">-0.0078037408102243503</cx:pt>
          <cx:pt idx="164">-0.0053705980556283802</cx:pt>
          <cx:pt idx="165">0.00043630953519769699</cx:pt>
          <cx:pt idx="166">5.90561980776271e-05</cx:pt>
          <cx:pt idx="167">8.5690046876764095e-05</cx:pt>
          <cx:pt idx="168">-6.2180033773217707e-05</cx:pt>
          <cx:pt idx="169">-0.00050141131276165804</cx:pt>
          <cx:pt idx="170">-5.2516090842787702e-05</cx:pt>
          <cx:pt idx="171">-0.0026110104276502199</cx:pt>
          <cx:pt idx="172">-0.0044795690592625802</cx:pt>
          <cx:pt idx="173">-0.0099926768159361804</cx:pt>
          <cx:pt idx="174">-0.014706382549035101</cx:pt>
          <cx:pt idx="175">-0.0092530659257987792</cx:pt>
          <cx:pt idx="176">-0.0052590543644755001</cx:pt>
          <cx:pt idx="177">0.0012291615976945799</cx:pt>
          <cx:pt idx="178">-0.00687562953943091</cx:pt>
          <cx:pt idx="179">-0.0017825183418125801</cx:pt>
          <cx:pt idx="180">0.0119100512761861</cx:pt>
          <cx:pt idx="181">0.0162859744959865</cx:pt>
          <cx:pt idx="182">0.0106109874729126</cx:pt>
          <cx:pt idx="183">0.0139116784395174</cx:pt>
          <cx:pt idx="184">0.00123166017752319</cx:pt>
          <cx:pt idx="185">-0.0020293766024811902</cx:pt>
          <cx:pt idx="186">-0.010179305804367199</cx:pt>
          <cx:pt idx="187">0.0037070481225581001</cx:pt>
          <cx:pt idx="188">-0.011461518183691399</cx:pt>
          <cx:pt idx="189">-0.0076520491366461399</cx:pt>
          <cx:pt idx="190">0.0025759744761665298</cx:pt>
          <cx:pt idx="191">0.00068070454812769695</cx:pt>
          <cx:pt idx="192">-0.0045704522908168402</cx:pt>
          <cx:pt idx="193">-0.0010904918043191799</cx:pt>
          <cx:pt idx="194">-0.000747979465505294</cx:pt>
          <cx:pt idx="195">-0.00039217323465719699</cx:pt>
          <cx:pt idx="196">4.5635308720253699e-05</cx:pt>
          <cx:pt idx="197">0.00044668465827466398</cx:pt>
          <cx:pt idx="198">-0.00079954003316418196</cx:pt>
          <cx:pt idx="199">-0.0041010829155786197</cx:pt>
          <cx:pt idx="200">-0.0028777615548234402</cx:pt>
          <cx:pt idx="201">-0.0059842622967116602</cx:pt>
          <cx:pt idx="202">-0.0082330799498458104</cx:pt>
          <cx:pt idx="203">-0.012907923089283299</cx:pt>
          <cx:pt idx="204">-0.0044591827782441201</cx:pt>
          <cx:pt idx="205">0.0010599624911287601</cx:pt>
          <cx:pt idx="206">-0.0057168495366300203</cx:pt>
          <cx:pt idx="207">-0.00184988059989601</cx:pt>
          <cx:pt idx="208">-0.0024496251115277601</cx:pt>
          <cx:pt idx="209">0.0095266682318477895</cx:pt>
          <cx:pt idx="210">0.010955300234141501</cx:pt>
          <cx:pt idx="211">0.0234437918680537</cx:pt>
          <cx:pt idx="212">0.0053408744175734496</cx:pt>
          <cx:pt idx="213">-0.0084244450735406606</cx:pt>
          <cx:pt idx="214">-0.0104403409124598</cx:pt>
          <cx:pt idx="215">-0.0022252251104536002</cx:pt>
          <cx:pt idx="216">-0.0083885442597300408</cx:pt>
          <cx:pt idx="217">0.0014171398862703</cx:pt>
          <cx:pt idx="218">0.0049382535852111097</cx:pt>
          <cx:pt idx="219">-0.0013678791696999999</cx:pt>
          <cx:pt idx="220">0.0038538220968159201</cx:pt>
          <cx:pt idx="221">-0.0011446540105026701</cx:pt>
          <cx:pt idx="222">0.00055687409842059704</cx:pt>
          <cx:pt idx="223">0.000199850376900596</cx:pt>
          <cx:pt idx="224">0.00014914624236015401</cx:pt>
          <cx:pt idx="225">0.00018605999193969</cx:pt>
          <cx:pt idx="226">-0.00030114552201823501</cx:pt>
          <cx:pt idx="227">-0.0022121475186221901</cx:pt>
          <cx:pt idx="228">-0.0041023722558147799</cx:pt>
          <cx:pt idx="229">-0.0087415412478869092</cx:pt>
          <cx:pt idx="230">-0.0079209496873591106</cx:pt>
          <cx:pt idx="231">-0.0150612056063888</cx:pt>
          <cx:pt idx="232">-0.0173035634038292</cx:pt>
          <cx:pt idx="233">-0.0036690958346484201</cx:pt>
          <cx:pt idx="234">-0.0015228833849115599</cx:pt>
          <cx:pt idx="235">-0.0081383043529480101</cx:pt>
          <cx:pt idx="236">-0.0074406286784713203</cx:pt>
          <cx:pt idx="237">0.0061894698382680101</cx:pt>
          <cx:pt idx="238">0.010785809349611399</cx:pt>
          <cx:pt idx="239">0.0089228671923344202</cx:pt>
          <cx:pt idx="240">0.0082127736754623003</cx:pt>
          <cx:pt idx="241">-0.0089069912098067808</cx:pt>
          <cx:pt idx="242">-0.0150656327556879</cx:pt>
          <cx:pt idx="243">0.0037528899266098701</cx:pt>
          <cx:pt idx="244">-0.0029364978836333199</cx:pt>
          <cx:pt idx="245">-0.0023700619321082601</cx:pt>
          <cx:pt idx="246">-0.00034190813280927397</cx:pt>
          <cx:pt idx="247">-0.000175101448493087</cx:pt>
          <cx:pt idx="248">0.00390184554206098</cx:pt>
          <cx:pt idx="249">0.0031722153886221001</cx:pt>
          <cx:pt idx="250">0.0013624137613351399</cx:pt>
          <cx:pt idx="251">-0.00030918407512659299</cx:pt>
          <cx:pt idx="252">-0.00030190079193318902</cx:pt>
          <cx:pt idx="253">-0.00033763470980107302</cx:pt>
          <cx:pt idx="254">-0.00102369384335781</cx:pt>
          <cx:pt idx="255">-0.0039213323328093699</cx:pt>
          <cx:pt idx="256">-0.0088533517563170305</cx:pt>
          <cx:pt idx="257">-0.0112545706300307</cx:pt>
          <cx:pt idx="258">-0.0066862159709349398</cx:pt>
          <cx:pt idx="259">-0.018144667844406898</cx:pt>
          <cx:pt idx="260">-0.0167368463448671</cx:pt>
          <cx:pt idx="261">-0.0024417545909210499</cx:pt>
          <cx:pt idx="262">-0.0128756633942803</cx:pt>
          <cx:pt idx="263">-0.020434266784363699</cx:pt>
          <cx:pt idx="264">-0.010709316177255099</cx:pt>
          <cx:pt idx="265">0.0021021197322670698</cx:pt>
          <cx:pt idx="266">0.000283257946535485</cx:pt>
          <cx:pt idx="267">-0.0107596369900741</cx:pt>
          <cx:pt idx="268">-0.016274737389224501</cx:pt>
          <cx:pt idx="269">-0.019897571056870001</cx:pt>
          <cx:pt idx="270">-0.012426764245122301</cx:pt>
          <cx:pt idx="271">0.0037252731246645398</cx:pt>
          <cx:pt idx="272">0.013650071849774299</cx:pt>
          <cx:pt idx="273">0.0045186810970415103</cx:pt>
          <cx:pt idx="274">0.00546957471157804</cx:pt>
          <cx:pt idx="275">0.011856580652500601</cx:pt>
          <cx:pt idx="276">0.0098690042955025502</cx:pt>
          <cx:pt idx="277">0.000760928664668793</cx:pt>
          <cx:pt idx="278">-0.00143289240786126</cx:pt>
          <cx:pt idx="279">-0.0024515336491513998</cx:pt>
          <cx:pt idx="280">-0.00080110660103840405</cx:pt>
          <cx:pt idx="281">-0.0010487850546995301</cx:pt>
          <cx:pt idx="282">-0.0025371397015990201</cx:pt>
          <cx:pt idx="283">-0.00282549354387921</cx:pt>
          <cx:pt idx="284">-0.0082409495339674094</cx:pt>
          <cx:pt idx="285">-0.0015211854100328501</cx:pt>
          <cx:pt idx="286">0.00026813818334890302</cx:pt>
          <cx:pt idx="287">-0.00675980752117529</cx:pt>
          <cx:pt idx="288">-0.013515729429682899</cx:pt>
          <cx:pt idx="289">-0.0032965902931584401</cx:pt>
          <cx:pt idx="290">-0.0062071011036353299</cx:pt>
          <cx:pt idx="291">-0.0054482552395606803</cx:pt>
          <cx:pt idx="292">-0.0043883846661672199</cx:pt>
          <cx:pt idx="293">-0.0055356012518870696</cx:pt>
          <cx:pt idx="294">-0.0095838676253951795</cx:pt>
          <cx:pt idx="295">-0.040418930598526498</cx:pt>
          <cx:pt idx="296">-0.032646905718979199</cx:pt>
          <cx:pt idx="297">-0.019780408962927501</cx:pt>
          <cx:pt idx="298">-0.00046281164367835003</cx:pt>
          <cx:pt idx="299">0.00687049925221128</cx:pt>
          <cx:pt idx="300">-0.0016875434291021201</cx:pt>
          <cx:pt idx="301">0.0068088321722071304</cx:pt>
          <cx:pt idx="302">0.0061797935984090197</cx:pt>
          <cx:pt idx="303">0.0151160915945653</cx:pt>
          <cx:pt idx="304">0.0048579500031387902</cx:pt>
          <cx:pt idx="305">-0.0085686754176580292</cx:pt>
          <cx:pt idx="306">-0.0020818487302048201</cx:pt>
          <cx:pt idx="307">-0.00124195299717732</cx:pt>
          <cx:pt idx="308">3.1670608718010398e-05</cx:pt>
          <cx:pt idx="309">-0.00075761750099549599</cx:pt>
          <cx:pt idx="310">-0.0032537178535945398</cx:pt>
          <cx:pt idx="311">-0.0030076115485125001</cx:pt>
          <cx:pt idx="312">-0.0053599650006800901</cx:pt>
          <cx:pt idx="313">0.0062083530747265104</cx:pt>
          <cx:pt idx="314">0.0099574247848440208</cx:pt>
          <cx:pt idx="315">0.0055525227745757402</cx:pt>
          <cx:pt idx="316">-0.0076116654835182498</cx:pt>
          <cx:pt idx="317">0.00542748826478936</cx:pt>
          <cx:pt idx="318">-0.00316346307998995</cx:pt>
          <cx:pt idx="319">-0.0063376618521638799</cx:pt>
          <cx:pt idx="320">-0.015500729400336999</cx:pt>
          <cx:pt idx="321">-0.023739123609323599</cx:pt>
          <cx:pt idx="322">-0.034927202624840503</cx:pt>
          <cx:pt idx="323">-0.056863774657759998</cx:pt>
          <cx:pt idx="324">-0.035635754946431203</cx:pt>
          <cx:pt idx="325">-0.024328824721035799</cx:pt>
          <cx:pt idx="326">-0.0031815082515878699</cx:pt>
          <cx:pt idx="327">0.013433443358201401</cx:pt>
          <cx:pt idx="328">-0.00371348858294073</cx:pt>
          <cx:pt idx="329">0.0097386734952327001</cx:pt>
          <cx:pt idx="330">0.0042280814230652502</cx:pt>
          <cx:pt idx="331">0.014348604841276501</cx:pt>
          <cx:pt idx="332">0.011710754443680299</cx:pt>
          <cx:pt idx="333">0.00112179014383553</cx:pt>
          <cx:pt idx="334">0.00023520323529693899</cx:pt>
          <cx:pt idx="335">-0.00178965693447676</cx:pt>
          <cx:pt idx="336">-6.7168743881209294e-05</cx:pt>
          <cx:pt idx="337">-0.00065784617014960796</cx:pt>
          <cx:pt idx="338">-0.0020939823262280501</cx:pt>
          <cx:pt idx="339">-0.00253107911685688</cx:pt>
          <cx:pt idx="340">-0.0057215875617377997</cx:pt>
          <cx:pt idx="341">0.0070291695246943496</cx:pt>
          <cx:pt idx="342">0.010851468673820501</cx:pt>
          <cx:pt idx="343">0.00075820673066596305</cx:pt>
          <cx:pt idx="344">-0.010190652667222</cx:pt>
          <cx:pt idx="345">-0.0049171096339812896</cx:pt>
          <cx:pt idx="346">-0.0088602964898387305</cx:pt>
          <cx:pt idx="347">-0.0054573123455019896</cx:pt>
          <cx:pt idx="348">-0.016784876972209501</cx:pt>
          <cx:pt idx="349">-0.017522983804278001</cx:pt>
          <cx:pt idx="350">-0.037016863195508697</cx:pt>
          <cx:pt idx="351">-0.034899373105673398</cx:pt>
          <cx:pt idx="352">-0.017277071798593599</cx:pt>
          <cx:pt idx="353">0.0025791034460192</cx:pt>
          <cx:pt idx="354">0.00090926973640276297</cx:pt>
          <cx:pt idx="355">0.017676346764661399</cx:pt>
          <cx:pt idx="356">0.0150410337401968</cx:pt>
          <cx:pt idx="357">0.016682772692502498</cx:pt>
          <cx:pt idx="358">0.012439854406016601</cx:pt>
          <cx:pt idx="359">0.015779615327854799</cx:pt>
          <cx:pt idx="360">0.014495662560740599</cx:pt>
          <cx:pt idx="361">0.00072591053173898397</cx:pt>
          <cx:pt idx="362">-0.00156147290597226</cx:pt>
          <cx:pt idx="363">2.15018830143677e-05</cx:pt>
          <cx:pt idx="364">0.00060552254814424001</cx:pt>
          <cx:pt idx="365">0.00011016395379322501</cx:pt>
          <cx:pt idx="366">-0.00061912454497637303</cx:pt>
          <cx:pt idx="367">-0.00065086698596852899</cx:pt>
          <cx:pt idx="368">-0.0069305199205113802</cx:pt>
          <cx:pt idx="369">0.0077463854136729099</cx:pt>
          <cx:pt idx="370">0.0163132956261102</cx:pt>
          <cx:pt idx="371">0.0094831680473770608</cx:pt>
          <cx:pt idx="372">0.0042084233632338998</cx:pt>
          <cx:pt idx="373">-0.0034303996284910099</cx:pt>
          <cx:pt idx="374">-0.0077079109900122797</cx:pt>
          <cx:pt idx="375">0.0033254847266385901</cx:pt>
          <cx:pt idx="376">0.0097396801991754892</cx:pt>
          <cx:pt idx="377">0.00182517521476934</cx:pt>
          <cx:pt idx="378">-0.015522358769962399</cx:pt>
          <cx:pt idx="379">0.0055449855374690203</cx:pt>
          <cx:pt idx="380">-0.0060014688707952799</cx:pt>
          <cx:pt idx="381">0.00140774023269292</cx:pt>
          <cx:pt idx="382">0.013671159012935301</cx:pt>
          <cx:pt idx="383">0.0140205802361468</cx:pt>
          <cx:pt idx="384">0.0059903723729704999</cx:pt>
          <cx:pt idx="385">0.0046408146362951104</cx:pt>
          <cx:pt idx="386">0.013181900445614099</cx:pt>
          <cx:pt idx="387">0.011913788864206999</cx:pt>
          <cx:pt idx="388">0.0080105879626341196</cx:pt>
          <cx:pt idx="389">0.00156402076624881</cx:pt>
          <cx:pt idx="390">0.0013378390716142401</cx:pt>
          <cx:pt idx="391">0.00051134591534037301</cx:pt>
          <cx:pt idx="392">0.00038516134939884001</cx:pt>
          <cx:pt idx="393">-1.2610968818795401e-05</cx:pt>
          <cx:pt idx="394">0.00013671025751413099</cx:pt>
          <cx:pt idx="395">0.00039406409675153399</cx:pt>
          <cx:pt idx="396">-0.000923884827181047</cx:pt>
          <cx:pt idx="397">0.0167824700741834</cx:pt>
          <cx:pt idx="398">0.018761468916453701</cx:pt>
          <cx:pt idx="399">0.00287530865519153</cx:pt>
          <cx:pt idx="400">-0.0027720475089461401</cx:pt>
          <cx:pt idx="401">-0.00192480920315687</cx:pt>
          <cx:pt idx="402">0.0018439125821578101</cx:pt>
          <cx:pt idx="403">0.020660392949588401</cx:pt>
          <cx:pt idx="404">0.0088014431784249701</cx:pt>
          <cx:pt idx="405">0.00057725863495913397</cx:pt>
          <cx:pt idx="406">-0.00149156490500685</cx:pt>
          <cx:pt idx="407">0.0043257551226015501</cx:pt>
          <cx:pt idx="408">0.011209371585786901</cx:pt>
          <cx:pt idx="409">-0.0024727736401604101</cx:pt>
          <cx:pt idx="410">-0.0047760809693835598</cx:pt>
          <cx:pt idx="411">-0.00752421594613402</cx:pt>
          <cx:pt idx="412">-0.0228847840035479</cx:pt>
          <cx:pt idx="413">-0.0087531879423521902</cx:pt>
          <cx:pt idx="414">-0.0024946139779615101</cx:pt>
          <cx:pt idx="415">-0.0040962391198477504</cx:pt>
          <cx:pt idx="416">0.0044949828040587699</cx:pt>
          <cx:pt idx="417">0.0042903676958109998</cx:pt>
          <cx:pt idx="418">0.00129154677069053</cx:pt>
          <cx:pt idx="419">-0.00047633205538977501</cx:pt>
          <cx:pt idx="420">-0.00031436652485075498</cx:pt>
          <cx:pt idx="421">-0.00050418168578935101</cx:pt>
          <cx:pt idx="422">-2.09892935320949e-05</cx:pt>
          <cx:pt idx="423">0.0053513340170943799</cx:pt>
          <cx:pt idx="424">0.0021537697950666898</cx:pt>
          <cx:pt idx="425">0.014043862713032</cx:pt>
          <cx:pt idx="426">0.0069552477683922599</cx:pt>
          <cx:pt idx="427">-0.0043493368129702099</cx:pt>
          <cx:pt idx="428">-0.0034441287108127202</cx:pt>
          <cx:pt idx="429">0.011983522976939699</cx:pt>
          <cx:pt idx="430">0.019793573753267998</cx:pt>
          <cx:pt idx="431">0.0236271230521404</cx:pt>
          <cx:pt idx="432">0.0101755513957435</cx:pt>
          <cx:pt idx="433">0.0070658895434813204</cx:pt>
          <cx:pt idx="434">0.000237745462899842</cx:pt>
          <cx:pt idx="435">-0.0040440008642358798</cx:pt>
          <cx:pt idx="436">0.0113093514946121</cx:pt>
          <cx:pt idx="437">-0.00814217213844666</cx:pt>
          <cx:pt idx="438">-0.0083217379894761894</cx:pt>
          <cx:pt idx="439">-0.0126483000291907</cx:pt>
          <cx:pt idx="440">-0.033704512262877698</cx:pt>
          <cx:pt idx="441">-0.024379893859946499</cx:pt>
          <cx:pt idx="442">-0.0119414613840137</cx:pt>
          <cx:pt idx="443">-0.0051877158076574902</cx:pt>
          <cx:pt idx="444">0.0061954821910870702</cx:pt>
          <cx:pt idx="445">0.0089580731621068006</cx:pt>
          <cx:pt idx="446">0.0022457128943327602</cx:pt>
          <cx:pt idx="447">0.00048118128381841599</cx:pt>
          <cx:pt idx="448">-0.00025740512219544299</cx:pt>
          <cx:pt idx="449">0.000107546145517232</cx:pt>
          <cx:pt idx="450">-0.00052017773117397903</cx:pt>
          <cx:pt idx="451">0.0046031930554499799</cx:pt>
          <cx:pt idx="452">0.00091966363447912205</cx:pt>
          <cx:pt idx="453">0.0076510103698986904</cx:pt>
          <cx:pt idx="454">0.0076451575634182301</cx:pt>
          <cx:pt idx="455">-0.0034542595913497399</cx:pt>
          <cx:pt idx="456">-0.0052639989570918803</cx:pt>
          <cx:pt idx="457">0.0088028825662800295</cx:pt>
          <cx:pt idx="458">0.024469922426261798</cx:pt>
          <cx:pt idx="459">0.023078211419683799</cx:pt>
          <cx:pt idx="460">0.010439895177002801</cx:pt>
          <cx:pt idx="461">0.0029950503244391899</cx:pt>
          <cx:pt idx="462">-0.0071457827417247197</cx:pt>
          <cx:pt idx="463">0.00146849514894362</cx:pt>
          <cx:pt idx="464">0.0054957015902423502</cx:pt>
          <cx:pt idx="465">-0.00522274008066375</cx:pt>
          <cx:pt idx="466">-0.0119882204220813</cx:pt>
          <cx:pt idx="467">-0.0077888742014827397</cx:pt>
          <cx:pt idx="468">-0.016148405164741898</cx:pt>
          <cx:pt idx="469">-0.0076408891689955299</cx:pt>
          <cx:pt idx="470">-0.0074396441816328004</cx:pt>
          <cx:pt idx="471">0.0021018968802931099</cx:pt>
          <cx:pt idx="472">0.00181433035500409</cx:pt>
          <cx:pt idx="473">0.0119646592575894</cx:pt>
          <cx:pt idx="474">0.0033209270723851001</cx:pt>
          <cx:pt idx="475">0.00032622180747818899</cx:pt>
          <cx:pt idx="476">8.7970515085014707e-05</cx:pt>
          <cx:pt idx="477">-0.00025620127172878803</cx:pt>
          <cx:pt idx="478">0.0018298994027695699</cx:pt>
          <cx:pt idx="479">0.0028172859415732799</cx:pt>
          <cx:pt idx="480">0.0079293979290880803</cx:pt>
          <cx:pt idx="481">0.0140667678184716</cx:pt>
          <cx:pt idx="482">0.0114795573108774</cx:pt>
          <cx:pt idx="483">0.00107373599330297</cx:pt>
          <cx:pt idx="484">0.0085338781589865201</cx:pt>
          <cx:pt idx="485">0.015842286957074798</cx:pt>
          <cx:pt idx="486">0.0137373490532416</cx:pt>
          <cx:pt idx="487">0.0149660223472359</cx:pt>
          <cx:pt idx="488">0.0060387761005966404</cx:pt>
          <cx:pt idx="489">-0.0021060604355583401</cx:pt>
          <cx:pt idx="490">-0.0089959757586284203</cx:pt>
          <cx:pt idx="491">-0.0064981522563116101</cx:pt>
          <cx:pt idx="492">0.0086864278690176201</cx:pt>
          <cx:pt idx="493">-0.0067499746592945102</cx:pt>
          <cx:pt idx="494">-0.00567731282298324</cx:pt>
          <cx:pt idx="495">-0.0031150033604823999</cx:pt>
          <cx:pt idx="496">-0.0051809075710564896</cx:pt>
          <cx:pt idx="497">0.0038752390735587098</cx:pt>
          <cx:pt idx="498">0.0030134890954709699</cx:pt>
          <cx:pt idx="499">0.0076212027396928804</cx:pt>
          <cx:pt idx="500">0.0071258444409110803</cx:pt>
          <cx:pt idx="501">0.0074763483640652101</cx:pt>
          <cx:pt idx="502">0.00144533281808511</cx:pt>
          <cx:pt idx="503">-3.9369718810732198e-06</cx:pt>
          <cx:pt idx="504">-0.00067979635785789</cx:pt>
          <cx:pt idx="505">0.00012769316568448399</cx:pt>
          <cx:pt idx="506">0.00062362012085623796</cx:pt>
          <cx:pt idx="507">0.00085631291277229299</cx:pt>
          <cx:pt idx="508">0.0112389926512136</cx:pt>
          <cx:pt idx="509">0.020736335323117701</cx:pt>
          <cx:pt idx="510">0.0277806306807689</cx:pt>
          <cx:pt idx="511">0.022112947405214099</cx:pt>
          <cx:pt idx="512">0.0148006171840221</cx:pt>
          <cx:pt idx="513">0.020529405510111901</cx:pt>
          <cx:pt idx="514">0.0106934979691719</cx:pt>
          <cx:pt idx="515">-0.0014172590650716899</cx:pt>
          <cx:pt idx="516">0.00150792283132739</cx:pt>
          <cx:pt idx="517">0.00079516511953598302</cx:pt>
          <cx:pt idx="518">-2.2424962716728301e-05</cx:pt>
          <cx:pt idx="519">0.0051803813067370303</cx:pt>
          <cx:pt idx="520">-0.00230455565584622</cx:pt>
          <cx:pt idx="521">-0.015142288826620399</cx:pt>
          <cx:pt idx="522">-0.00102758076885105</cx:pt>
          <cx:pt idx="523">0.0012869768702099701</cx:pt>
          <cx:pt idx="524">0.0046747866080700104</cx:pt>
          <cx:pt idx="525">0.0095289672778056302</cx:pt>
          <cx:pt idx="526">0.013963553759451399</cx:pt>
          <cx:pt idx="527">0.017405186088399902</cx:pt>
          <cx:pt idx="528">0.0107219474287885</cx:pt>
          <cx:pt idx="529">0.0037497589788682501</cx:pt>
          <cx:pt idx="530">0.0011466549550768099</cx:pt>
          <cx:pt idx="531">0.00084799215849800302</cx:pt>
          <cx:pt idx="532">0.00068785320823878796</cx:pt>
          <cx:pt idx="533">-0.000273236619060465</cx:pt>
          <cx:pt idx="534">-0.000101369825014398</cx:pt>
          <cx:pt idx="535">-0.0049635976422535404</cx:pt>
          <cx:pt idx="536">0.0083172935088925808</cx:pt>
          <cx:pt idx="537">0.013690395597610301</cx:pt>
          <cx:pt idx="538">0.018273535287617802</cx:pt>
          <cx:pt idx="539">0.0223912288001899</cx:pt>
          <cx:pt idx="540">0.014485985227561201</cx:pt>
          <cx:pt idx="541">0.0136452504184698</cx:pt>
          <cx:pt idx="542">0.0109975405061598</cx:pt>
          <cx:pt idx="543">-0.0085849126184432498</cx:pt>
          <cx:pt idx="544">-0.0087713035741077902</cx:pt>
          <cx:pt idx="545">-0.0054700718663118304</cx:pt>
          <cx:pt idx="546">-0.0072830216966813799</cx:pt>
          <cx:pt idx="547">0.0077578658538229204</cx:pt>
          <cx:pt idx="548">0.00050285561300441098</cx:pt>
          <cx:pt idx="549">-0.00022724603763937001</cx:pt>
          <cx:pt idx="550">0.0086671241863934892</cx:pt>
          <cx:pt idx="551">0.00190874399759403</cx:pt>
          <cx:pt idx="552">0.0026000699141912201</cx:pt>
          <cx:pt idx="553">0.017222434488451802</cx:pt>
          <cx:pt idx="554">0.022177886770546999</cx:pt>
          <cx:pt idx="555">0.022693843162210701</cx:pt>
          <cx:pt idx="556">0.0065850497825745398</cx:pt>
          <cx:pt idx="557">0.00041578367283676902</cx:pt>
          <cx:pt idx="558">0.0010271959694911599</cx:pt>
          <cx:pt idx="559">-6.53702268030121e-05</cx:pt>
          <cx:pt idx="560">0.000169446581815845</cx:pt>
          <cx:pt idx="561">0.00040866550945904099</cx:pt>
          <cx:pt idx="562">-0.00014448850902696499</cx:pt>
          <cx:pt idx="563">-0.00114098725053828</cx:pt>
          <cx:pt idx="564">0.00650810893447374</cx:pt>
          <cx:pt idx="565">0.016298110094029698</cx:pt>
          <cx:pt idx="566">0.015561084374325899</cx:pt>
          <cx:pt idx="567">0.024614548635954799</cx:pt>
          <cx:pt idx="568">0.016776255037130199</cx:pt>
          <cx:pt idx="569">0.0061448899206830703</cx:pt>
          <cx:pt idx="570">0.0031288973052625898</cx:pt>
          <cx:pt idx="571">-0.0085598530896289892</cx:pt>
          <cx:pt idx="572">-0.0074851461944493202</cx:pt>
          <cx:pt idx="573">-0.022975773819060699</cx:pt>
          <cx:pt idx="574">-0.023603027382159698</cx:pt>
          <cx:pt idx="575">0.0077853103435426901</cx:pt>
          <cx:pt idx="576">-0.0045051359218356204</cx:pt>
          <cx:pt idx="577">-0.0078209192859034094</cx:pt>
          <cx:pt idx="578">0.0034242808437216902</cx:pt>
          <cx:pt idx="579">-0.0016975901648049101</cx:pt>
          <cx:pt idx="580">0.013653894528076201</cx:pt>
          <cx:pt idx="581">0.026081383112378599</cx:pt>
          <cx:pt idx="582">0.025619136016278701</cx:pt>
          <cx:pt idx="583">0.019480485692340999</cx:pt>
          <cx:pt idx="584">0.0047654720695687897</cx:pt>
          <cx:pt idx="585">-0.0011062340622901201</cx:pt>
          <cx:pt idx="586">-5.1059235105563497e-05</cx:pt>
          <cx:pt idx="587">-0.00061329078529627804</cx:pt>
          <cx:pt idx="588">-5.6330333875465203e-05</cx:pt>
          <cx:pt idx="589">1.9216160187980299e-05</cx:pt>
          <cx:pt idx="590">0.00062582162382307104</cx:pt>
          <cx:pt idx="591">0.0020737402555889299</cx:pt>
          <cx:pt idx="592">0.011300707730417</cx:pt>
          <cx:pt idx="593">0.011813946093618299</cx:pt>
          <cx:pt idx="594">0.014428249057424399</cx:pt>
          <cx:pt idx="595">0.022789292684570101</cx:pt>
          <cx:pt idx="596">0.018550596793610399</cx:pt>
          <cx:pt idx="597">0.019035138803065899</cx:pt>
          <cx:pt idx="598">0.00248965966888052</cx:pt>
          <cx:pt idx="599">0.0028827680945595299</cx:pt>
          <cx:pt idx="600">-0.00118360769577016</cx:pt>
          <cx:pt idx="601">-0.013705402086517099</cx:pt>
          <cx:pt idx="602">-0.019954917391910399</cx:pt>
          <cx:pt idx="603">-0.018904268741222901</cx:pt>
          <cx:pt idx="604">-0.024879253092074002</cx:pt>
          <cx:pt idx="605">-0.00175979059901841</cx:pt>
          <cx:pt idx="606">-0.00038284300864677699</cx:pt>
          <cx:pt idx="607">0.0070946729859516101</cx:pt>
          <cx:pt idx="608">0.0151980681967678</cx:pt>
          <cx:pt idx="609">0.020238827317515501</cx:pt>
          <cx:pt idx="610">0.030996482046482799</cx:pt>
          <cx:pt idx="611">0.0211822976984627</cx:pt>
          <cx:pt idx="612">0.0028109713460734401</cx:pt>
          <cx:pt idx="613">-0.002976124022776</cx:pt>
          <cx:pt idx="614">-0.00026206821715191002</cx:pt>
          <cx:pt idx="615">-0.000325948641929326</cx:pt>
          <cx:pt idx="616">3.03811833719824e-05</cx:pt>
          <cx:pt idx="617">0.000103332380253443</cx:pt>
          <cx:pt idx="618">0.00124801773127557</cx:pt>
          <cx:pt idx="619">0.0033320201546671599</cx:pt>
          <cx:pt idx="620">0.00962431473216541</cx:pt>
          <cx:pt idx="621">0.00882543242994039</cx:pt>
          <cx:pt idx="622">0.013941192385429299</cx:pt>
          <cx:pt idx="623">0.017398250944845699</cx:pt>
          <cx:pt idx="624">0.012563663030271</cx:pt>
          <cx:pt idx="625">0.014521216354005001</cx:pt>
          <cx:pt idx="626">0.0138544490765016</cx:pt>
          <cx:pt idx="627">0.0093759707709545007</cx:pt>
          <cx:pt idx="628">0.00835902575457762</cx:pt>
          <cx:pt idx="629">-0.0081748140571661007</cx:pt>
          <cx:pt idx="630">-0.027298529654888999</cx:pt>
          <cx:pt idx="631">-0.0294048003008925</cx:pt>
          <cx:pt idx="632">-0.024475078637285302</cx:pt>
          <cx:pt idx="633">-0.016503094051379601</cx:pt>
          <cx:pt idx="634">-0.0029355512204939601</cx:pt>
          <cx:pt idx="635">0.0138721945146878</cx:pt>
          <cx:pt idx="636">0.0161423506587949</cx:pt>
          <cx:pt idx="637">0.019402753712641</cx:pt>
          <cx:pt idx="638">0.017265026957513099</cx:pt>
          <cx:pt idx="639">0.0089792399505068104</cx:pt>
          <cx:pt idx="640">0.0018801314894308901</cx:pt>
          <cx:pt idx="641">-0.0027461407593101098</cx:pt>
          <cx:pt idx="642">0.000156807326771747</cx:pt>
          <cx:pt idx="643">0.00023029677658049</cx:pt>
          <cx:pt idx="644">-0.00082286316019668303</cx:pt>
          <cx:pt idx="645">9.2858517188313197e-05</cx:pt>
          <cx:pt idx="646">0.00013961542181053301</cx:pt>
          <cx:pt idx="647">0.00123466703709162</cx:pt>
          <cx:pt idx="648">0.00081249325407662298</cx:pt>
          <cx:pt idx="649">-0.0053859040702322197</cx:pt>
          <cx:pt idx="650">-0.0139831673127039</cx:pt>
          <cx:pt idx="651">-0.0035380088350297498</cx:pt>
          <cx:pt idx="652">0.014772071179843801</cx:pt>
          <cx:pt idx="653">0.016169348965448999</cx:pt>
          <cx:pt idx="654">0.017175689992678499</cx:pt>
          <cx:pt idx="655">0.012768173102256799</cx:pt>
          <cx:pt idx="656">0.0043828939537353603</cx:pt>
          <cx:pt idx="657">0.000205731638085628</cx:pt>
          <cx:pt idx="658">-0.0118944207087162</cx:pt>
          <cx:pt idx="659">-0.0131880977737651</cx:pt>
          <cx:pt idx="660">-0.0104068535519048</cx:pt>
          <cx:pt idx="661">-0.0087483229877570994</cx:pt>
          <cx:pt idx="662">0.0117676777879173</cx:pt>
          <cx:pt idx="663">0.0098550186391270292</cx:pt>
          <cx:pt idx="664">0.014394580350990701</cx:pt>
          <cx:pt idx="665">0.016151924081253401</cx:pt>
          <cx:pt idx="666">0.012856878237632799</cx:pt>
          <cx:pt idx="667">0.0064373875029794803</cx:pt>
          <cx:pt idx="668">-0.0027472910786615402</cx:pt>
          <cx:pt idx="669">-0.0019916078943376602</cx:pt>
          <cx:pt idx="670">-0.00051905393505785797</cx:pt>
          <cx:pt idx="671">0.00036775933921532499</cx:pt>
          <cx:pt idx="672">-0.00073710051785801003</cx:pt>
          <cx:pt idx="673">0.00024936765886226597</cx:pt>
          <cx:pt idx="674">-0.00066036177488750403</cx:pt>
          <cx:pt idx="675">-0.0010904666733289701</cx:pt>
          <cx:pt idx="676">-0.0069622547433505003</cx:pt>
          <cx:pt idx="677">-0.0136986181213448</cx:pt>
          <cx:pt idx="678">-0.015865314572297898</cx:pt>
          <cx:pt idx="679">-0.0093126275716614894</cx:pt>
          <cx:pt idx="680">0.00094200836194159099</cx:pt>
          <cx:pt idx="681">0.011889826518424001</cx:pt>
          <cx:pt idx="682">0.0140484336965338</cx:pt>
          <cx:pt idx="683">0.0143178365250446</cx:pt>
          <cx:pt idx="684">0.00612637624042533</cx:pt>
          <cx:pt idx="685">0.015838121662490701</cx:pt>
          <cx:pt idx="686">0.011206970737694799</cx:pt>
          <cx:pt idx="687">0.0027077929077228501</cx:pt>
          <cx:pt idx="688">0.0083337539852403296</cx:pt>
          <cx:pt idx="689">-0.0038579482897007499</cx:pt>
          <cx:pt idx="690">0.0058609303982604596</cx:pt>
          <cx:pt idx="691">0.0022977518370118498</cx:pt>
          <cx:pt idx="692">0.0037608024793942601</cx:pt>
          <cx:pt idx="693">7.6135266273117598e-05</cx:pt>
          <cx:pt idx="694">0.00180605255044326</cx:pt>
          <cx:pt idx="695">0.00081132842225073898</cx:pt>
          <cx:pt idx="696">0.00093375988433496099</cx:pt>
          <cx:pt idx="697">0.0011246949614430899</cx:pt>
          <cx:pt idx="698">-0.00015414825268736</cx:pt>
          <cx:pt idx="699">-0.000184734264039344</cx:pt>
          <cx:pt idx="700">0.00078018334422125398</cx:pt>
          <cx:pt idx="701">0.00013568011658058801</cx:pt>
          <cx:pt idx="702">0.00028917776543944398</cx:pt>
          <cx:pt idx="703">-0.000626419213933037</cx:pt>
          <cx:pt idx="704">-0.0042945520350008799</cx:pt>
          <cx:pt idx="705">-0.0078989340715973303</cx:pt>
          <cx:pt idx="706">-0.0017158080692319</cx:pt>
          <cx:pt idx="707">-0.0054909801811979997</cx:pt>
          <cx:pt idx="708">-0.0065970864997575802</cx:pt>
          <cx:pt idx="709">-0.00760061875256273</cx:pt>
          <cx:pt idx="710">-0.0042017381711588701</cx:pt>
          <cx:pt idx="711">-0.0072263087008712697</cx:pt>
          <cx:pt idx="712">-0.0097006250896612203</cx:pt>
          <cx:pt idx="713">0.00077049936145948204</cx:pt>
          <cx:pt idx="714">0.0055260695518422097</cx:pt>
          <cx:pt idx="715">0.0064842473386794901</cx:pt>
          <cx:pt idx="716">0.0031301582527655299</cx:pt>
          <cx:pt idx="717">0.00048034952612296299</cx:pt>
          <cx:pt idx="718">-0.00183796971184083</cx:pt>
          <cx:pt idx="719">-0.0050573121512026403</cx:pt>
          <cx:pt idx="720">-0.0018752035853352299</cx:pt>
          <cx:pt idx="721">-0.00087332489528648902</cx:pt>
          <cx:pt idx="722">-9.1875054371091299e-05</cx:pt>
          <cx:pt idx="723">-0.00072209096601578895</cx:pt>
          <cx:pt idx="724">-0.00031114251131321002</cx:pt>
          <cx:pt idx="725">-0.00061547480058055798</cx:pt>
          <cx:pt idx="726">0.00042212717828629199</cx:pt>
          <cx:pt idx="727">0.000279857970136773</cx:pt>
          <cx:pt idx="728">0.00047149384879651199</cx:pt>
          <cx:pt idx="729">-0.00026667204672972802</cx:pt>
          <cx:pt idx="730">-0.000102680842427349</cx:pt>
          <cx:pt idx="731">-0.000439838957649803</cx:pt>
          <cx:pt idx="732">0.00094187152748167601</cx:pt>
          <cx:pt idx="733">0.00108206574446857</cx:pt>
          <cx:pt idx="734">-0.00027379743407823499</cx:pt>
          <cx:pt idx="735">-0.00182929261744895</cx:pt>
          <cx:pt idx="736">-0.0047828291261082598</cx:pt>
          <cx:pt idx="737">-0.0096472824597930492</cx:pt>
          <cx:pt idx="738">-0.0083247088972161001</cx:pt>
          <cx:pt idx="739">-0.00079419209974380804</cx:pt>
          <cx:pt idx="740">0.0030791304281631098</cx:pt>
          <cx:pt idx="741">0.000368264534711088</cx:pt>
          <cx:pt idx="742">-0.0048013898666097897</cx:pt>
          <cx:pt idx="743">-0.0097550421742407297</cx:pt>
          <cx:pt idx="744">-0.00537177607208304</cx:pt>
          <cx:pt idx="745">-0.0080546172816896005</cx:pt>
          <cx:pt idx="746">-0.0042533906504713002</cx:pt>
          <cx:pt idx="747">-0.0037565192635717099</cx:pt>
          <cx:pt idx="748">0.00030932108339598097</cx:pt>
          <cx:pt idx="749">-0.00020521656628114899</cx:pt>
          <cx:pt idx="750">-0.0022553449346672401</cx:pt>
          <cx:pt idx="751">-0.00033698552477878102</cx:pt>
          <cx:pt idx="752">0.00035496671415999402</cx:pt>
          <cx:pt idx="753">0.00033358063929179099</cx:pt>
          <cx:pt idx="754">0.00033287765109705299</cx:pt>
          <cx:pt idx="755">4.4957346398708102e-05</cx:pt>
          <cx:pt idx="756">-0.00045058061678618599</cx:pt>
          <cx:pt idx="757">-0.00065023917768067697</cx:pt>
          <cx:pt idx="758">0.00031555284104950497</cx:pt>
          <cx:pt idx="759">-0.000331548611265894</cx:pt>
          <cx:pt idx="760">0.00013882029103290901</cx:pt>
          <cx:pt idx="761">0.00026410351104828102</cx:pt>
          <cx:pt idx="762">0.00083425005949076705</cx:pt>
          <cx:pt idx="763">-0.000107070998400692</cx:pt>
          <cx:pt idx="764">-0.00060555022268245098</cx:pt>
          <cx:pt idx="765">0.000101903729364019</cx:pt>
          <cx:pt idx="766">0.00089529587554986996</cx:pt>
          <cx:pt idx="767">0.00053999964400745998</cx:pt>
          <cx:pt idx="768">0.00129578016218836</cx:pt>
          <cx:pt idx="769">-0.00068509776261465899</cx:pt>
          <cx:pt idx="770">-0.00051042226253166705</cx:pt>
          <cx:pt idx="771">-0.0023555164560001298</cx:pt>
          <cx:pt idx="772">-0.00162490534120667</cx:pt>
          <cx:pt idx="773">-0.0018297913847535601</cx:pt>
          <cx:pt idx="774">-0.00210830437471467</cx:pt>
          <cx:pt idx="775">-0.000198289194313862</cx:pt>
          <cx:pt idx="776">0.00053922882340262299</cx:pt>
          <cx:pt idx="777">-0.0013632633184412399</cx:pt>
          <cx:pt idx="778">-0.0020993954614196299</cx:pt>
          <cx:pt idx="779">-0.00047527443589179399</cx:pt>
          <cx:pt idx="780">0.00046594476311909698</cx:pt>
          <cx:pt idx="781">-0.00043299651473324599</cx:pt>
          <cx:pt idx="782">-0.00071446734788896502</cx:pt>
          <cx:pt idx="783">5.6070529083658202e-05</cx:pt>
        </cx:lvl>
      </cx:numDim>
    </cx:data>
    <cx:data id="28">
      <cx:numDim type="val">
        <cx:f>'001_WA_F - 副本'!$AC$1:$AC$784</cx:f>
        <cx:lvl ptCount="784" formatCode="G/通用格式">
          <cx:pt idx="0">0.00018286583014842501</cx:pt>
          <cx:pt idx="1">0.00046725521384732101</cx:pt>
          <cx:pt idx="2">0.00036034541156190801</cx:pt>
          <cx:pt idx="3">0.00019520026816925799</cx:pt>
          <cx:pt idx="4">0.000168640995798532</cx:pt>
          <cx:pt idx="5">-0.00090626820595760005</cx:pt>
          <cx:pt idx="6">0.00084452671469675996</cx:pt>
          <cx:pt idx="7">-1.0288833364885399e-06</cx:pt>
          <cx:pt idx="8">-0.00027261318246464002</cx:pt>
          <cx:pt idx="9">0.00014158239948330799</cx:pt>
          <cx:pt idx="10">0.000180159253633869</cx:pt>
          <cx:pt idx="11">0.00074271519043982495</cx:pt>
          <cx:pt idx="12">-0.00034533748654613002</cx:pt>
          <cx:pt idx="13">0.00015611481932525299</cx:pt>
          <cx:pt idx="14">9.6001034286921194e-05</cx:pt>
          <cx:pt idx="15">0.00059917014620237204</cx:pt>
          <cx:pt idx="16">-0.000368520448019208</cx:pt>
          <cx:pt idx="17">-0.00071339561481562595</cx:pt>
          <cx:pt idx="18">0.000392591373833139</cx:pt>
          <cx:pt idx="19">-0.00016842773291143</cx:pt>
          <cx:pt idx="20">0.00056956318243721197</cx:pt>
          <cx:pt idx="21">0.00035123712101578302</cx:pt>
          <cx:pt idx="22">-0.00019069297624425499</cx:pt>
          <cx:pt idx="23">0.00043491678028727298</cx:pt>
          <cx:pt idx="24">-0.00037196569011288902</cx:pt>
          <cx:pt idx="25">-0.000223867297213059</cx:pt>
          <cx:pt idx="26">-0.00045845683978795802</cx:pt>
          <cx:pt idx="27">0.00090590906378054995</cx:pt>
          <cx:pt idx="28">0.00035556342326305398</cx:pt>
          <cx:pt idx="29">-0.000229316361387182</cx:pt>
          <cx:pt idx="30">-0.00082062250097305104</cx:pt>
          <cx:pt idx="31">-9.6984334176904497e-05</cx:pt>
          <cx:pt idx="32">-0.00019746150344607699</cx:pt>
          <cx:pt idx="33">0.000140735953153184</cx:pt>
          <cx:pt idx="34">-0.0016450769507207899</cx:pt>
          <cx:pt idx="35">-0.0021333261440515199</cx:pt>
          <cx:pt idx="36">-0.0024135547312487001</cx:pt>
          <cx:pt idx="37">-0.00187015889808466</cx:pt>
          <cx:pt idx="38">-0.00165402601785408</cx:pt>
          <cx:pt idx="39">-0.00105233061548807</cx:pt>
          <cx:pt idx="40">-0.0034139334629692299</cx:pt>
          <cx:pt idx="41">-0.0026565395999779799</cx:pt>
          <cx:pt idx="42">-0.00039378620987972599</cx:pt>
          <cx:pt idx="43">-0.00047715906332316101</cx:pt>
          <cx:pt idx="44">-0.000319202164617787</cx:pt>
          <cx:pt idx="45">-0.00062692042663230402</cx:pt>
          <cx:pt idx="46">-0.00054096045889092802</cx:pt>
          <cx:pt idx="47">-0.00024947252253643598</cx:pt>
          <cx:pt idx="48">0.000210737378912851</cx:pt>
          <cx:pt idx="49">-0.00085814752029669903</cx:pt>
          <cx:pt idx="50">-0.00178720102874914</cx:pt>
          <cx:pt idx="51">-0.00144347813870139</cx:pt>
          <cx:pt idx="52">-0.000172728269202612</cx:pt>
          <cx:pt idx="53">-0.00072787145073988503</cx:pt>
          <cx:pt idx="54">0.00083500895158350095</cx:pt>
          <cx:pt idx="55">-0.00083542151233556702</cx:pt>
          <cx:pt idx="56">-0.0013928769932903999</cx:pt>
          <cx:pt idx="57">0.00031763457074514701</cx:pt>
          <cx:pt idx="58">-0.00020843027116688301</cx:pt>
          <cx:pt idx="59">-0.00046635007820660702</cx:pt>
          <cx:pt idx="60">-0.000179701969329711</cx:pt>
          <cx:pt idx="61">-0.00074086021222172303</cx:pt>
          <cx:pt idx="62">-0.0010653359577657701</cx:pt>
          <cx:pt idx="63">-0.0048288433554904697</cx:pt>
          <cx:pt idx="64">-0.0038220511832832999</cx:pt>
          <cx:pt idx="65">-0.0041074753557454801</cx:pt>
          <cx:pt idx="66">-0.0114087337674191</cx:pt>
          <cx:pt idx="67">-0.014467358351684299</cx:pt>
          <cx:pt idx="68">-0.018236570200841101</cx:pt>
          <cx:pt idx="69">-0.018216963962921901</cx:pt>
          <cx:pt idx="70">-0.016330836703116199</cx:pt>
          <cx:pt idx="71">-0.010974521597336201</cx:pt>
          <cx:pt idx="72">-0.0101764917883462</cx:pt>
          <cx:pt idx="73">-0.0067732103174169304</cx:pt>
          <cx:pt idx="74">-0.0026206667231278599</cx:pt>
          <cx:pt idx="75">-0.0051607301866476397</cx:pt>
          <cx:pt idx="76">-0.0018837619338112001</cx:pt>
          <cx:pt idx="77">-0.00176789023499879</cx:pt>
          <cx:pt idx="78">-0.0025121504242770001</cx:pt>
          <cx:pt idx="79">-0.0012297229495327501</cx:pt>
          <cx:pt idx="80">-0.00039208115475130001</cx:pt>
          <cx:pt idx="81">-0.00062497107696914903</cx:pt>
          <cx:pt idx="82">0.00086902459984185396</cx:pt>
          <cx:pt idx="83">0.00023139521946384799</cx:pt>
          <cx:pt idx="84">-0.00035805524203262102</cx:pt>
          <cx:pt idx="85">0.00084621049964645899</cx:pt>
          <cx:pt idx="86">-0.00053964649882188697</cx:pt>
          <cx:pt idx="87">0.00097100124917969498</cx:pt>
          <cx:pt idx="88">-0.000242737612761616</cx:pt>
          <cx:pt idx="89">-0.00016551505976226499</cx:pt>
          <cx:pt idx="90">-0.0056029012511684398</cx:pt>
          <cx:pt idx="91">-0.0089398917597399204</cx:pt>
          <cx:pt idx="92">-0.011986625202403201</cx:pt>
          <cx:pt idx="93">-0.0185994010347902</cx:pt>
          <cx:pt idx="94">-0.0247172288849925</cx:pt>
          <cx:pt idx="95">-0.031423590095960102</cx:pt>
          <cx:pt idx="96">-0.044686452262502299</cx:pt>
          <cx:pt idx="97">-0.045493538482414303</cx:pt>
          <cx:pt idx="98">-0.027423605522111601</cx:pt>
          <cx:pt idx="99">-0.0178069471469917</cx:pt>
          <cx:pt idx="100">-0.012556540991992399</cx:pt>
          <cx:pt idx="101">-0.0099525335295347697</cx:pt>
          <cx:pt idx="102">-0.023158554775002099</cx:pt>
          <cx:pt idx="103">-0.0231300200761612</cx:pt>
          <cx:pt idx="104">-0.0156986078226257</cx:pt>
          <cx:pt idx="105">-0.0078293513254512701</cx:pt>
          <cx:pt idx="106">-0.0049259049676396698</cx:pt>
          <cx:pt idx="107">-0.00097488966833921399</cx:pt>
          <cx:pt idx="108">-0.00056315655699793301</cx:pt>
          <cx:pt idx="109">-0.000517142437718928</cx:pt>
          <cx:pt idx="110">-0.00030608527528191997</cx:pt>
          <cx:pt idx="111">-0.00036907460872515101</cx:pt>
          <cx:pt idx="112">0.00045963431458914098</cx:pt>
          <cx:pt idx="113">0.00056916470070048097</cx:pt>
          <cx:pt idx="114">0.000123100641777277</cx:pt>
          <cx:pt idx="115">0.00094546581767323504</cx:pt>
          <cx:pt idx="116">0.0023605948465042501</cx:pt>
          <cx:pt idx="117">-0.00078147457878868104</cx:pt>
          <cx:pt idx="118">-0.0059850710610007104</cx:pt>
          <cx:pt idx="119">-0.0102501804699279</cx:pt>
          <cx:pt idx="120">-0.023095504730541502</cx:pt>
          <cx:pt idx="121">-0.034575848874228501</cx:pt>
          <cx:pt idx="122">-0.0296892066694554</cx:pt>
          <cx:pt idx="123">-0.0076125678363230696</cx:pt>
          <cx:pt idx="124">-0.013392519458020001</cx:pt>
          <cx:pt idx="125">-0.011471032246483</cx:pt>
          <cx:pt idx="126">0.0067713993527717302</cx:pt>
          <cx:pt idx="127">0.00135525298420809</cx:pt>
          <cx:pt idx="128">0.00440106514918374</cx:pt>
          <cx:pt idx="129">0.0221758144855345</cx:pt>
          <cx:pt idx="130">0.0093272470918762101</cx:pt>
          <cx:pt idx="131">0.019759198795980398</cx:pt>
          <cx:pt idx="132">0.010625595101426299</cx:pt>
          <cx:pt idx="133">0.0059940031523105803</cx:pt>
          <cx:pt idx="134">0.0065473810871361201</cx:pt>
          <cx:pt idx="135">0.015086990602707601</cx:pt>
          <cx:pt idx="136">0.0087685618594353296</cx:pt>
          <cx:pt idx="137">0.0017976826667035701</cx:pt>
          <cx:pt idx="138">-2.9039255395362098e-06</cx:pt>
          <cx:pt idx="139">-0.00046791452655329499</cx:pt>
          <cx:pt idx="140">7.6694005149324605e-05</cx:pt>
          <cx:pt idx="141">0.00082219355546317104</cx:pt>
          <cx:pt idx="142">-0.00059328318354364405</cx:pt>
          <cx:pt idx="143">-0.00127763194525138</cx:pt>
          <cx:pt idx="144">0.0030862908304636299</cx:pt>
          <cx:pt idx="145">0.013752176729051199</cx:pt>
          <cx:pt idx="146">0.0018432377342907</cx:pt>
          <cx:pt idx="147">-0.025677339285947499</cx:pt>
          <cx:pt idx="148">-0.0255060539981493</cx:pt>
          <cx:pt idx="149">-0.0064214031206837503</cx:pt>
          <cx:pt idx="150">-0.0202124126882578</cx:pt>
          <cx:pt idx="151">0.049108999884171799</cx:pt>
          <cx:pt idx="152">0.073987699456724801</cx:pt>
          <cx:pt idx="153">0.057614340406514697</cx:pt>
          <cx:pt idx="154">0.033127452869868602</cx:pt>
          <cx:pt idx="155">-0.00928660841980853</cx:pt>
          <cx:pt idx="156">-0.0310970036960946</cx:pt>
          <cx:pt idx="157">0.013078480702860501</cx:pt>
          <cx:pt idx="158">0.022144934965301798</cx:pt>
          <cx:pt idx="159">0.0245100159113479</cx:pt>
          <cx:pt idx="160">0.034186506460493898</cx:pt>
          <cx:pt idx="161">0.018337281043104298</cx:pt>
          <cx:pt idx="162">0.0075529742285871003</cx:pt>
          <cx:pt idx="163">0.012672829316307</cx:pt>
          <cx:pt idx="164">0.0109980078383837</cx:pt>
          <cx:pt idx="165">0.0055730860316621101</cx:pt>
          <cx:pt idx="166">0.00030659638208189798</cx:pt>
          <cx:pt idx="167">-8.3115478004375807e-05</cx:pt>
          <cx:pt idx="168">0.00040984273642055003</cx:pt>
          <cx:pt idx="169">-0.00067056095688371598</cx:pt>
          <cx:pt idx="170">0.00189906362894837</cx:pt>
          <cx:pt idx="171">3.0746051882883698e-05</cx:pt>
          <cx:pt idx="172">0.0010241957036395801</cx:pt>
          <cx:pt idx="173">0.00026735640245008699</cx:pt>
          <cx:pt idx="174">0.00039692736927860503</cx:pt>
          <cx:pt idx="175">-0.0150714768906205</cx:pt>
          <cx:pt idx="176">0.011124442947838001</cx:pt>
          <cx:pt idx="177">0.041027683185960097</cx:pt>
          <cx:pt idx="178">0.017599359468892101</cx:pt>
          <cx:pt idx="179">0.062878239396234603</cx:pt>
          <cx:pt idx="180">0.083290818172270006</cx:pt>
          <cx:pt idx="181">0.121795896097981</cx:pt>
          <cx:pt idx="182">0.0559221457107986</cx:pt>
          <cx:pt idx="183">0.060127950623050701</cx:pt>
          <cx:pt idx="184">0.087627019265109504</cx:pt>
          <cx:pt idx="185">0.078433244153999798</cx:pt>
          <cx:pt idx="186">0.0108241374811473</cx:pt>
          <cx:pt idx="187">0.0079572932418147304</cx:pt>
          <cx:pt idx="188">0.0073886539320668996</cx:pt>
          <cx:pt idx="189">0.0053352498048205898</cx:pt>
          <cx:pt idx="190">-0.0110239061872726</cx:pt>
          <cx:pt idx="191">0.0034418189748287899</cx:pt>
          <cx:pt idx="192">0.010280478335327499</cx:pt>
          <cx:pt idx="193">0.00647469705851086</cx:pt>
          <cx:pt idx="194">0.0031654843892301001</cx:pt>
          <cx:pt idx="195">0.00010214302266387</cx:pt>
          <cx:pt idx="196">-9.2896800112120804e-05</cx:pt>
          <cx:pt idx="197">-0.00072098239471187896</cx:pt>
          <cx:pt idx="198">0.0075484556224376196</cx:pt>
          <cx:pt idx="199">0.00337846667664883</cx:pt>
          <cx:pt idx="200">-0.00685686553530508</cx:pt>
          <cx:pt idx="201">-0.017653010696371499</cx:pt>
          <cx:pt idx="202">0.011689720055764401</cx:pt>
          <cx:pt idx="203">-0.0296375861138738</cx:pt>
          <cx:pt idx="204">-0.0098593318618890799</cx:pt>
          <cx:pt idx="205">0.032394619220447</cx:pt>
          <cx:pt idx="206">0.0143070607219343</cx:pt>
          <cx:pt idx="207">0.0205340347574181</cx:pt>
          <cx:pt idx="208">0.064771968061985</cx:pt>
          <cx:pt idx="209">0.0295375604822826</cx:pt>
          <cx:pt idx="210">-0.017818781761427802</cx:pt>
          <cx:pt idx="211">0.015148330880561899</cx:pt>
          <cx:pt idx="212">0.0778577153089587</cx:pt>
          <cx:pt idx="213">0.066695665563740097</cx:pt>
          <cx:pt idx="214">0.016991566064361498</cx:pt>
          <cx:pt idx="215">-0.0025384247511858302</cx:pt>
          <cx:pt idx="216">-0.0027669620786098001</cx:pt>
          <cx:pt idx="217">-0.0098732792841706701</cx:pt>
          <cx:pt idx="218">-0.044976447724582001</cx:pt>
          <cx:pt idx="219">-0.017852391868428099</cx:pt>
          <cx:pt idx="220">-0.013785517415087999</cx:pt>
          <cx:pt idx="221">-0.0088071480968292398</cx:pt>
          <cx:pt idx="222">0.00189252015198153</cx:pt>
          <cx:pt idx="223">0.00099712317322089503</cx:pt>
          <cx:pt idx="224">-0.00044410753774406597</cx:pt>
          <cx:pt idx="225">-0.00020494270702902799</cx:pt>
          <cx:pt idx="226">0.0057613273143332696</cx:pt>
          <cx:pt idx="227">0.0067203654205551903</cx:pt>
          <cx:pt idx="228">-0.0031503055078731402</cx:pt>
          <cx:pt idx="229">0.0028269158702170999</cx:pt>
          <cx:pt idx="230">0.032732420986276899</cx:pt>
          <cx:pt idx="231">-0.010008668911712299</cx:pt>
          <cx:pt idx="232">0.0453287275595122</cx:pt>
          <cx:pt idx="233">0.048510760511912401</cx:pt>
          <cx:pt idx="234">-0.0055257039389108803</cx:pt>
          <cx:pt idx="235">-0.0055275510224025203</cx:pt>
          <cx:pt idx="236">-0.016703240190712201</cx:pt>
          <cx:pt idx="237">0.00203413944193408</cx:pt>
          <cx:pt idx="238">-0.023578445803947402</cx:pt>
          <cx:pt idx="239">0.043033979636881298</cx:pt>
          <cx:pt idx="240">0.033123574715996099</cx:pt>
          <cx:pt idx="241">-0.028197328831422501</cx:pt>
          <cx:pt idx="242">0.0046964936737012497</cx:pt>
          <cx:pt idx="243">0.00342791035511042</cx:pt>
          <cx:pt idx="244">-0.015786776579559399</cx:pt>
          <cx:pt idx="245">0.0026587484656881502</cx:pt>
          <cx:pt idx="246">-0.044218411841913101</cx:pt>
          <cx:pt idx="247">-0.054849254706194499</cx:pt>
          <cx:pt idx="248">-0.0171584377473563</cx:pt>
          <cx:pt idx="249">0.0020774921662613699</cx:pt>
          <cx:pt idx="250">0.0056039289418406499</cx:pt>
          <cx:pt idx="251">0.00049979014031987905</cx:pt>
          <cx:pt idx="252">0.00037080583867895298</cx:pt>
          <cx:pt idx="253">0.00061904916345231905</cx:pt>
          <cx:pt idx="254">0.0017258334735287301</cx:pt>
          <cx:pt idx="255">0.0080582764757620995</cx:pt>
          <cx:pt idx="256">0.0152963613112795</cx:pt>
          <cx:pt idx="257">0.0019211220519654299</cx:pt>
          <cx:pt idx="258">0.045445742669157102</cx:pt>
          <cx:pt idx="259">0.0038970809731848398</cx:pt>
          <cx:pt idx="260">0.0059945835825479001</cx:pt>
          <cx:pt idx="261">0.031695780731627397</cx:pt>
          <cx:pt idx="262">-0.025861593228050699</cx:pt>
          <cx:pt idx="263">-0.037234434309062599</cx:pt>
          <cx:pt idx="264">-0.053901787989949601</cx:pt>
          <cx:pt idx="265">-0.027797823445011201</cx:pt>
          <cx:pt idx="266">-0.037108015157690501</cx:pt>
          <cx:pt idx="267">0.0133871661302104</cx:pt>
          <cx:pt idx="268">0.016624335642233201</cx:pt>
          <cx:pt idx="269">0.017873491727828698</cx:pt>
          <cx:pt idx="270">-0.039208845122057197</cx:pt>
          <cx:pt idx="271">-0.0035480739585746399</cx:pt>
          <cx:pt idx="272">0.036668365690687099</cx:pt>
          <cx:pt idx="273">0.0096931852081127597</cx:pt>
          <cx:pt idx="274">-0.0090040649874847407</cx:pt>
          <cx:pt idx="275">-0.0388017160141991</cx:pt>
          <cx:pt idx="276">-0.025729550870152801</cx:pt>
          <cx:pt idx="277">-0.00152054694621494</cx:pt>
          <cx:pt idx="278">0.0041550204786505798</cx:pt>
          <cx:pt idx="279">0.00071329470906638097</cx:pt>
          <cx:pt idx="280">0.00129594650437608</cx:pt>
          <cx:pt idx="281">0.00036756007134575099</cx:pt>
          <cx:pt idx="282">0.0019713622644449902</cx:pt>
          <cx:pt idx="283">0.0069088911398839997</cx:pt>
          <cx:pt idx="284">0.0151626347782935</cx:pt>
          <cx:pt idx="285">0.0190159844010373</cx:pt>
          <cx:pt idx="286">0.012214664712395599</cx:pt>
          <cx:pt idx="287">-0.0148103011680053</cx:pt>
          <cx:pt idx="288">0.0044152018628420397</cx:pt>
          <cx:pt idx="289">0.0282362671570431</cx:pt>
          <cx:pt idx="290">-0.0527430005343998</cx:pt>
          <cx:pt idx="291">-0.074629194880900501</cx:pt>
          <cx:pt idx="292">-0.045914463695508299</cx:pt>
          <cx:pt idx="293">-0.061961922418711499</cx:pt>
          <cx:pt idx="294">-0.03683382037302</cx:pt>
          <cx:pt idx="295">-0.044383514181465501</cx:pt>
          <cx:pt idx="296">-0.012779534958706699</cx:pt>
          <cx:pt idx="297">-0.052347811831552502</cx:pt>
          <cx:pt idx="298">-0.018216194787319201</cx:pt>
          <cx:pt idx="299">-0.0021131286248984001</cx:pt>
          <cx:pt idx="300">0.0578149722305547</cx:pt>
          <cx:pt idx="301">0.0025898718532224498</cx:pt>
          <cx:pt idx="302">0.034798209448230401</cx:pt>
          <cx:pt idx="303">0.021079243115717201</cx:pt>
          <cx:pt idx="304">-0.0099538826033187602</cx:pt>
          <cx:pt idx="305">0.0038668253732349</cx:pt>
          <cx:pt idx="306">0.00099058561551864906</cx:pt>
          <cx:pt idx="307">0.00135909739570007</cx:pt>
          <cx:pt idx="308">-2.0746292528059699e-05</cx:pt>
          <cx:pt idx="309">8.9037946606017606e-05</cx:pt>
          <cx:pt idx="310">0.0042374686070168</cx:pt>
          <cx:pt idx="311">-0.0038175646492812801</cx:pt>
          <cx:pt idx="312">0.020585009789486301</cx:pt>
          <cx:pt idx="313">0.0285145235401532</cx:pt>
          <cx:pt idx="314">0.042691032184188599</cx:pt>
          <cx:pt idx="315">0.041205049806765003</cx:pt>
          <cx:pt idx="316">0.052360197675750501</cx:pt>
          <cx:pt idx="317">0.040863983511095402</cx:pt>
          <cx:pt idx="318">-0.015376464423302601</cx:pt>
          <cx:pt idx="319">-0.031671203950836703</cx:pt>
          <cx:pt idx="320">0.0078210967102813299</cx:pt>
          <cx:pt idx="321">-0.0062365531525124304</cx:pt>
          <cx:pt idx="322">0.043475779378286401</cx:pt>
          <cx:pt idx="323">0.033266034633208298</cx:pt>
          <cx:pt idx="324">0.0088034255315842802</cx:pt>
          <cx:pt idx="325">-0.0034614698355971501</cx:pt>
          <cx:pt idx="326">-0.0081164527011376806</cx:pt>
          <cx:pt idx="327">-0.016976997291800602</cx:pt>
          <cx:pt idx="328">0.0306892173724213</cx:pt>
          <cx:pt idx="329">0.022637179084872901</cx:pt>
          <cx:pt idx="330">0.057779193945053701</cx:pt>
          <cx:pt idx="331">0.037571437088401202</cx:pt>
          <cx:pt idx="332">0.0070949726815523698</cx:pt>
          <cx:pt idx="333">0.0029132878479743601</cx:pt>
          <cx:pt idx="334">0.0047327544123586503</cx:pt>
          <cx:pt idx="335">0.000212087044029921</cx:pt>
          <cx:pt idx="336">0.000164161433690423</cx:pt>
          <cx:pt idx="337">-2.45905901232457e-05</cx:pt>
          <cx:pt idx="338">0.00369732435222797</cx:pt>
          <cx:pt idx="339">-0.0057787964715574503</cx:pt>
          <cx:pt idx="340">0.0541038176097191</cx:pt>
          <cx:pt idx="341">0.060087637151171699</cx:pt>
          <cx:pt idx="342">0.0424216033405986</cx:pt>
          <cx:pt idx="343">0.056584747321812602</cx:pt>
          <cx:pt idx="344">0.0235850094540224</cx:pt>
          <cx:pt idx="345">-0.0137643677043328</cx:pt>
          <cx:pt idx="346">-0.040672158078297299</cx:pt>
          <cx:pt idx="347">-0.0035926643327886401</cx:pt>
          <cx:pt idx="348">-0.010194049511044001</cx:pt>
          <cx:pt idx="349">0.061075642301849198</cx:pt>
          <cx:pt idx="350">0.0747969280776382</cx:pt>
          <cx:pt idx="351">0.048381788087852803</cx:pt>
          <cx:pt idx="352">-0.0248535137540274</cx:pt>
          <cx:pt idx="353">-0.0011809637551907001</cx:pt>
          <cx:pt idx="354">0.068989365678230496</cx:pt>
          <cx:pt idx="355">0.037106101894765597</cx:pt>
          <cx:pt idx="356">0.076238620446861305</cx:pt>
          <cx:pt idx="357">0.088623644187395406</cx:pt>
          <cx:pt idx="358">0.066132129645353505</cx:pt>
          <cx:pt idx="359">0.049973338244130798</cx:pt>
          <cx:pt idx="360">-0.0071119704064513097</cx:pt>
          <cx:pt idx="361">0.0043162794779382204</cx:pt>
          <cx:pt idx="362">0.0065002633342006099</cx:pt>
          <cx:pt idx="363">0.00026743820853753403</cx:pt>
          <cx:pt idx="364">-0.00057844126843047301</cx:pt>
          <cx:pt idx="365">-0.000219374779002266</cx:pt>
          <cx:pt idx="366">0.00090101205822856701</cx:pt>
          <cx:pt idx="367">-0.0048039405405676501</cx:pt>
          <cx:pt idx="368">0.047548383555276297</cx:pt>
          <cx:pt idx="369">0.044683199955772301</cx:pt>
          <cx:pt idx="370">0.0093906236916175608</cx:pt>
          <cx:pt idx="371">0.052229515657115103</cx:pt>
          <cx:pt idx="372">0.030909208221603601</cx:pt>
          <cx:pt idx="373">0.0247298429868925</cx:pt>
          <cx:pt idx="374">0.0036851033827685902</cx:pt>
          <cx:pt idx="375">0.00039620971680300602</cx:pt>
          <cx:pt idx="376">0.013333770632440701</cx:pt>
          <cx:pt idx="377">0.070051521861892896</cx:pt>
          <cx:pt idx="378">0.064236079677155597</cx:pt>
          <cx:pt idx="379">-0.0022037885215871302</cx:pt>
          <cx:pt idx="380">-0.0158740884620183</cx:pt>
          <cx:pt idx="381">0.0047570280948407801</cx:pt>
          <cx:pt idx="382">0.011820895347379</cx:pt>
          <cx:pt idx="383">0.024988438267810699</cx:pt>
          <cx:pt idx="384">0.102292103010848</cx:pt>
          <cx:pt idx="385">0.076481055944644397</cx:pt>
          <cx:pt idx="386">0.034823075673111201</cx:pt>
          <cx:pt idx="387">-0.00388712686676721</cx:pt>
          <cx:pt idx="388">-0.025470484394630798</cx:pt>
          <cx:pt idx="389">-0.0124546895987703</cx:pt>
          <cx:pt idx="390">-0.0092680355833629005</cx:pt>
          <cx:pt idx="391">-0.000507074182858759</cx:pt>
          <cx:pt idx="392">-0.00032662504436094399</cx:pt>
          <cx:pt idx="393">0.0011402615417737301</cx:pt>
          <cx:pt idx="394">0.00034953000549951699</cx:pt>
          <cx:pt idx="395">0.0072615706911820501</cx:pt>
          <cx:pt idx="396">0.022685918483729001</cx:pt>
          <cx:pt idx="397">0.00331312178330392</cx:pt>
          <cx:pt idx="398">0.0089771763904422097</cx:pt>
          <cx:pt idx="399">0.025899132888132202</cx:pt>
          <cx:pt idx="400">0.029956505227404</cx:pt>
          <cx:pt idx="401">0.085147639643802495</cx:pt>
          <cx:pt idx="402">0.068814912704510595</cx:pt>
          <cx:pt idx="403">0.0087643655103061893</cx:pt>
          <cx:pt idx="404">0.00182283691367629</cx:pt>
          <cx:pt idx="405">0.041672306841243303</cx:pt>
          <cx:pt idx="406">-1.9575328971843701e-05</cx:pt>
          <cx:pt idx="407">-0.0025219499000281201</cx:pt>
          <cx:pt idx="408">-0.0095008587496151799</cx:pt>
          <cx:pt idx="409">0.0049139269110576901</cx:pt>
          <cx:pt idx="410">0.0076331712077144197</cx:pt>
          <cx:pt idx="411">0.0155290936239242</cx:pt>
          <cx:pt idx="412">0.056424245050637999</cx:pt>
          <cx:pt idx="413">0.035444705627109399</cx:pt>
          <cx:pt idx="414">0.0084445171907998901</cx:pt>
          <cx:pt idx="415">-0.026302149768348802</cx:pt>
          <cx:pt idx="416">-0.046279309604947798</cx:pt>
          <cx:pt idx="417">-0.017299373431402101</cx:pt>
          <cx:pt idx="418">-0.0084392662218778607</cx:pt>
          <cx:pt idx="419">-0.00044334185395724903</cx:pt>
          <cx:pt idx="420">0.00025362889215954599</cx:pt>
          <cx:pt idx="421">0.0010963510363462201</cx:pt>
          <cx:pt idx="422">0.00062427891245906103</cx:pt>
          <cx:pt idx="423">0.0050894805503278401</cx:pt>
          <cx:pt idx="424">0.0026452082857360499</cx:pt>
          <cx:pt idx="425">-0.0092084444912837893</cx:pt>
          <cx:pt idx="426">-0.00790190854397862</cx:pt>
          <cx:pt idx="427">0.017449176376697101</cx:pt>
          <cx:pt idx="428">0.025798028727413901</cx:pt>
          <cx:pt idx="429">0.062958622498285793</cx:pt>
          <cx:pt idx="430">0.082041149050577106</cx:pt>
          <cx:pt idx="431">0.078510210842625106</cx:pt>
          <cx:pt idx="432">0.0439802318890746</cx:pt>
          <cx:pt idx="433">0.0363412263806452</cx:pt>
          <cx:pt idx="434">0.020296006146593399</cx:pt>
          <cx:pt idx="435">0.014040905108938099</cx:pt>
          <cx:pt idx="436">0.0501873596081416</cx:pt>
          <cx:pt idx="437">0.0612156696165745</cx:pt>
          <cx:pt idx="438">-0.039742818109736198</cx:pt>
          <cx:pt idx="439">-0.035685078341876703</cx:pt>
          <cx:pt idx="440">-0.015261343709863</cx:pt>
          <cx:pt idx="441">0.022637417483757201</cx:pt>
          <cx:pt idx="442">0.0294905842321612</cx:pt>
          <cx:pt idx="443">-0.022809618395932599</cx:pt>
          <cx:pt idx="444">-0.027068147785105301</cx:pt>
          <cx:pt idx="445">-0.019035333046413101</cx:pt>
          <cx:pt idx="446">-0.0051148249330726699</cx:pt>
          <cx:pt idx="447">-0.0022049948210656201</cx:pt>
          <cx:pt idx="448">-3.9206303808196798e-05</cx:pt>
          <cx:pt idx="449">-0.00038148758070201102</cx:pt>
          <cx:pt idx="450">0.0017316221742566999</cx:pt>
          <cx:pt idx="451">-0.0018011206309659501</cx:pt>
          <cx:pt idx="452">-0.019762393445644299</cx:pt>
          <cx:pt idx="453">-0.045862359867492798</cx:pt>
          <cx:pt idx="454">-0.0319950663022424</cx:pt>
          <cx:pt idx="455">-0.0142447449813062</cx:pt>
          <cx:pt idx="456">0.0031512352377500701</cx:pt>
          <cx:pt idx="457">0.0086710661518748806</cx:pt>
          <cx:pt idx="458">0.0331481050952218</cx:pt>
          <cx:pt idx="459">0.051099085957206303</cx:pt>
          <cx:pt idx="460">0.107366520656011</cx:pt>
          <cx:pt idx="461">0.094409850645096299</cx:pt>
          <cx:pt idx="462">0.044261610541830303</cx:pt>
          <cx:pt idx="463">0.041977808393762701</cx:pt>
          <cx:pt idx="464">0.048557310396907402</cx:pt>
          <cx:pt idx="465">-0.0107378062527627</cx:pt>
          <cx:pt idx="466">-0.061428169104845803</cx:pt>
          <cx:pt idx="467">-0.084462175370496301</cx:pt>
          <cx:pt idx="468">-0.059436044029171901</cx:pt>
          <cx:pt idx="469">-0.044140119395426503</cx:pt>
          <cx:pt idx="470">0.012570730063828301</cx:pt>
          <cx:pt idx="471">-0.0233380390139366</cx:pt>
          <cx:pt idx="472">-0.0133988258038087</cx:pt>
          <cx:pt idx="473">-0.035140999412991099</cx:pt>
          <cx:pt idx="474">-0.0203381209425352</cx:pt>
          <cx:pt idx="475">-0.0041925518180252596</cx:pt>
          <cx:pt idx="476">-0.00050981928678360999</cx:pt>
          <cx:pt idx="477">-3.1778318679831499e-05</cx:pt>
          <cx:pt idx="478">-0.00032376281072800698</cx:pt>
          <cx:pt idx="479">-0.0076915062453861097</cx:pt>
          <cx:pt idx="480">-0.050799490602927398</cx:pt>
          <cx:pt idx="481">-0.071579169323058495</cx:pt>
          <cx:pt idx="482">-0.061076077086443699</cx:pt>
          <cx:pt idx="483">-0.047064416698312801</cx:pt>
          <cx:pt idx="484">-0.051591566724411099</cx:pt>
          <cx:pt idx="485">-0.062514668333422299</cx:pt>
          <cx:pt idx="486">-0.034853942555555899</cx:pt>
          <cx:pt idx="487">0.013379017083436501</cx:pt>
          <cx:pt idx="488">0.049934322198626403</cx:pt>
          <cx:pt idx="489">0.068377544218633998</cx:pt>
          <cx:pt idx="490">0.028011019806485599</cx:pt>
          <cx:pt idx="491">0.042381918293653398</cx:pt>
          <cx:pt idx="492">-0.0131168414811374</cx:pt>
          <cx:pt idx="493">-0.038045403744599797</cx:pt>
          <cx:pt idx="494">-0.0015183943311872701</cx:pt>
          <cx:pt idx="495">-0.0630440550907784</cx:pt>
          <cx:pt idx="496">-0.046556758640036701</cx:pt>
          <cx:pt idx="497">-0.023874788938613799</cx:pt>
          <cx:pt idx="498">-0.014363659305437799</cx:pt>
          <cx:pt idx="499">-0.036944356584131199</cx:pt>
          <cx:pt idx="500">-0.023121294676890902</cx:pt>
          <cx:pt idx="501">-0.024283095029361702</cx:pt>
          <cx:pt idx="502">-0.0050107826681993701</cx:pt>
          <cx:pt idx="503">-0.00180448427361093</cx:pt>
          <cx:pt idx="504">0.00048498907510905397</cx:pt>
          <cx:pt idx="505">-2.38640924610593e-05</cx:pt>
          <cx:pt idx="506">0.0018576502520305199</cx:pt>
          <cx:pt idx="507">-0.015965316188650099</cx:pt>
          <cx:pt idx="508">-0.0529422534967103</cx:pt>
          <cx:pt idx="509">-0.065661262403590007</cx:pt>
          <cx:pt idx="510">-0.075114090956738405</cx:pt>
          <cx:pt idx="511">-0.091900281881943297</cx:pt>
          <cx:pt idx="512">-0.109085587979633</cx:pt>
          <cx:pt idx="513">-0.117948969173027</cx:pt>
          <cx:pt idx="514">-0.059082375562969698</cx:pt>
          <cx:pt idx="515">-0.032478824102070897</cx:pt>
          <cx:pt idx="516">-0.057869123109442498</cx:pt>
          <cx:pt idx="517">0.0461561046535209</cx:pt>
          <cx:pt idx="518">-0.0086941583882290396</cx:pt>
          <cx:pt idx="519">-0.030138540284780298</cx:pt>
          <cx:pt idx="520">-0.0658384335728944</cx:pt>
          <cx:pt idx="521">-0.0175341983254085</cx:pt>
          <cx:pt idx="522">-0.018177575782611199</cx:pt>
          <cx:pt idx="523">-0.033710253590961803</cx:pt>
          <cx:pt idx="524">-0.042113260992870299</cx:pt>
          <cx:pt idx="525">-0.028419612066529602</cx:pt>
          <cx:pt idx="526">-0.020512560938949001</cx:pt>
          <cx:pt idx="527">-0.038412308989899203</cx:pt>
          <cx:pt idx="528">-0.020824804422682801</cx:pt>
          <cx:pt idx="529">-0.0089067725934568204</cx:pt>
          <cx:pt idx="530">0.00220855502226425</cx:pt>
          <cx:pt idx="531">0.00035093380952081702</cx:pt>
          <cx:pt idx="532">0.00025837231720338198</cx:pt>
          <cx:pt idx="533">-0.0010074732302594301</cx:pt>
          <cx:pt idx="534">0.00076256030447546396</cx:pt>
          <cx:pt idx="535">-0.013700198985833601</cx:pt>
          <cx:pt idx="536">-0.037619455366758398</cx:pt>
          <cx:pt idx="537">-0.050193619603045699</cx:pt>
          <cx:pt idx="538">-0.067157378867573905</cx:pt>
          <cx:pt idx="539">-0.091355134199926094</cx:pt>
          <cx:pt idx="540">-0.11712653597851599</cx:pt>
          <cx:pt idx="541">-0.113948590233274</cx:pt>
          <cx:pt idx="542">-0.072374955744196404</cx:pt>
          <cx:pt idx="543">-0.12483859350090901</cx:pt>
          <cx:pt idx="544">-0.13387025745696701</cx:pt>
          <cx:pt idx="545">-0.074106268383962795</cx:pt>
          <cx:pt idx="546">-0.063294313633219398</cx:pt>
          <cx:pt idx="547">-0.0642943908457691</cx:pt>
          <cx:pt idx="548">-0.059141042912241697</cx:pt>
          <cx:pt idx="549">-0.0107012075025863</cx:pt>
          <cx:pt idx="550">-0.029062636978036301</cx:pt>
          <cx:pt idx="551">-0.00517242971522551</cx:pt>
          <cx:pt idx="552">-0.053680630158635799</cx:pt>
          <cx:pt idx="553">-0.034619786508897202</cx:pt>
          <cx:pt idx="554">-0.012028550426504201</cx:pt>
          <cx:pt idx="555">-0.018789404742614702</cx:pt>
          <cx:pt idx="556">-0.019693402505820301</cx:pt>
          <cx:pt idx="557">-0.0076794562986057498</cx:pt>
          <cx:pt idx="558">-0.00320853645431697</cx:pt>
          <cx:pt idx="559">-7.2624243542879306e-05</cx:pt>
          <cx:pt idx="560">-0.00046608418410489302</cx:pt>
          <cx:pt idx="561">0.000465744569931902</cx:pt>
          <cx:pt idx="562">-0.00033979676145038903</cx:pt>
          <cx:pt idx="563">-0.0073104013751115601</cx:pt>
          <cx:pt idx="564">-0.012315357640531601</cx:pt>
          <cx:pt idx="565">-0.022964401976439199</cx:pt>
          <cx:pt idx="566">-0.036698781869465097</cx:pt>
          <cx:pt idx="567">-0.066867427683140704</cx:pt>
          <cx:pt idx="568">-0.056465417005000101</cx:pt>
          <cx:pt idx="569">-0.0782004867169621</cx:pt>
          <cx:pt idx="570">-0.11712575282368</cx:pt>
          <cx:pt idx="571">-0.113764267978242</cx:pt>
          <cx:pt idx="572">-0.117118453382104</cx:pt>
          <cx:pt idx="573">-0.050181079823745103</cx:pt>
          <cx:pt idx="574">-0.057254809175246203</cx:pt>
          <cx:pt idx="575">-0.0487732242879352</cx:pt>
          <cx:pt idx="576">-0.055539120604231301</cx:pt>
          <cx:pt idx="577">-0.0202174937179866</cx:pt>
          <cx:pt idx="578">9.0640430972588996e-05</cx:pt>
          <cx:pt idx="579">0.040989063309579202</cx:pt>
          <cx:pt idx="580">0.0096677460219010709</cx:pt>
          <cx:pt idx="581">0.016633477705799</cx:pt>
          <cx:pt idx="582">0.038891044877481601</cx:pt>
          <cx:pt idx="583">0.0013489790675954799</cx:pt>
          <cx:pt idx="584">-0.0157661486669507</cx:pt>
          <cx:pt idx="585">-0.0099342796035215303</cx:pt>
          <cx:pt idx="586">-0.0034062576403904002</cx:pt>
          <cx:pt idx="587">-0.00014353509373192801</cx:pt>
          <cx:pt idx="588">-0.000136136242668007</cx:pt>
          <cx:pt idx="589">3.8017141873691999e-05</cx:pt>
          <cx:pt idx="590">0.00045745197505343398</cx:pt>
          <cx:pt idx="591">-0.0024122920088215801</cx:pt>
          <cx:pt idx="592">0.0044679812310392001</cx:pt>
          <cx:pt idx="593">0.025754551879173599</cx:pt>
          <cx:pt idx="594">0.0185449392530211</cx:pt>
          <cx:pt idx="595">0.0216289011580513</cx:pt>
          <cx:pt idx="596">0.017816422284714799</cx:pt>
          <cx:pt idx="597">-0.0096545191222300493</cx:pt>
          <cx:pt idx="598">-0.027683595244798999</cx:pt>
          <cx:pt idx="599">-0.048819721894967902</cx:pt>
          <cx:pt idx="600">-0.034575362496636501</cx:pt>
          <cx:pt idx="601">-0.043984505243321703</cx:pt>
          <cx:pt idx="602">-0.058647093813590297</cx:pt>
          <cx:pt idx="603">-0.0184287236151006</cx:pt>
          <cx:pt idx="604">-0.0121385836267767</cx:pt>
          <cx:pt idx="605">-0.013123817168665701</cx:pt>
          <cx:pt idx="606">0.0014619715499971299</cx:pt>
          <cx:pt idx="607">-0.0063879436944097902</cx:pt>
          <cx:pt idx="608">0.043875147515945297</cx:pt>
          <cx:pt idx="609">0.019952212678264199</cx:pt>
          <cx:pt idx="610">0.0015887397943181801</cx:pt>
          <cx:pt idx="611">-0.0113004764959096</cx:pt>
          <cx:pt idx="612">-0.0075346091142821604</cx:pt>
          <cx:pt idx="613">-0.0087305004006811102</cx:pt>
          <cx:pt idx="614">-0.0031002872652326598</cx:pt>
          <cx:pt idx="615">0.00023463053968348201</cx:pt>
          <cx:pt idx="616">-0.00023981491412544201</cx:pt>
          <cx:pt idx="617">-0.00043610594981911198</cx:pt>
          <cx:pt idx="618">-0.0023741393906811402</cx:pt>
          <cx:pt idx="619">-0.0026013213326437799</cx:pt>
          <cx:pt idx="620">0.0092094488373528106</cx:pt>
          <cx:pt idx="621">0.035324598529020201</cx:pt>
          <cx:pt idx="622">0.044986519495483199</cx:pt>
          <cx:pt idx="623">0.067176708833082605</cx:pt>
          <cx:pt idx="624">0.048650764895698001</cx:pt>
          <cx:pt idx="625">0.025104513875973501</cx:pt>
          <cx:pt idx="626">0.030020513978614299</cx:pt>
          <cx:pt idx="627">0.019464593593406201</cx:pt>
          <cx:pt idx="628">-0.011093110153629401</cx:pt>
          <cx:pt idx="629">-0.0098278051902253808</cx:pt>
          <cx:pt idx="630">0.0098705700752139292</cx:pt>
          <cx:pt idx="631">0.016535136310538299</cx:pt>
          <cx:pt idx="632">-0.018784655263207901</cx:pt>
          <cx:pt idx="633">-0.045968618318690098</cx:pt>
          <cx:pt idx="634">-0.037844248045858099</cx:pt>
          <cx:pt idx="635">-0.044927670375144002</cx:pt>
          <cx:pt idx="636">-0.025989686155870301</cx:pt>
          <cx:pt idx="637">-0.049899375608509197</cx:pt>
          <cx:pt idx="638">-0.0011271367214206599</cx:pt>
          <cx:pt idx="639">-0.0040102922747767902</cx:pt>
          <cx:pt idx="640">-0.0045765333435032803</cx:pt>
          <cx:pt idx="641">-0.00069009601979776701</cx:pt>
          <cx:pt idx="642">0.000118060300983655</cx:pt>
          <cx:pt idx="643">0.00057855219301268404</cx:pt>
          <cx:pt idx="644">-7.1151877378480006e-05</cx:pt>
          <cx:pt idx="645">-0.00041129727556833299</cx:pt>
          <cx:pt idx="646">-0.00062408134851590403</cx:pt>
          <cx:pt idx="647">-0.0038620866561132599</cx:pt>
          <cx:pt idx="648">0.0076836559398695096</cx:pt>
          <cx:pt idx="649">0.029582033747676401</cx:pt>
          <cx:pt idx="650">0.052778720395579397</cx:pt>
          <cx:pt idx="651">0.050107310971823603</cx:pt>
          <cx:pt idx="652">0.061790530907691002</cx:pt>
          <cx:pt idx="653">0.035280592179054299</cx:pt>
          <cx:pt idx="654">0.0281195900994958</cx:pt>
          <cx:pt idx="655">0.0127741170603205</cx:pt>
          <cx:pt idx="656">-0.020589357754704898</cx:pt>
          <cx:pt idx="657">0.00157199349922515</cx:pt>
          <cx:pt idx="658">0.011124974418361799</cx:pt>
          <cx:pt idx="659">0.0045140712778093499</cx:pt>
          <cx:pt idx="660">-0.057553810724767902</cx:pt>
          <cx:pt idx="661">-0.077057237416657404</cx:pt>
          <cx:pt idx="662">-0.0516212454759735</cx:pt>
          <cx:pt idx="663">-0.064840824401864297</cx:pt>
          <cx:pt idx="664">-0.0264105338585378</cx:pt>
          <cx:pt idx="665">-0.0194317420802145</cx:pt>
          <cx:pt idx="666">-0.00033597208319824699</cx:pt>
          <cx:pt idx="667">0.0050454560909867999</cx:pt>
          <cx:pt idx="668">0.0030778145414321798</cx:pt>
          <cx:pt idx="669">-0.00034996444063522001</cx:pt>
          <cx:pt idx="670">0.00056571251010415695</cx:pt>
          <cx:pt idx="671">0.00012423395616065601</cx:pt>
          <cx:pt idx="672">0.00023168666251778501</cx:pt>
          <cx:pt idx="673">0.00049962873872926603</cx:pt>
          <cx:pt idx="674">0.00050040540546311099</cx:pt>
          <cx:pt idx="675">0.00322914333932749</cx:pt>
          <cx:pt idx="676">0.011474312730898399</cx:pt>
          <cx:pt idx="677">0.0201328377848604</cx:pt>
          <cx:pt idx="678">0.030273289948550899</cx:pt>
          <cx:pt idx="679">0.045354168587408601</cx:pt>
          <cx:pt idx="680">0.057379302080181098</cx:pt>
          <cx:pt idx="681">0.022540713509189</cx:pt>
          <cx:pt idx="682">0.025450302132717501</cx:pt>
          <cx:pt idx="683">0.016282090674794698</cx:pt>
          <cx:pt idx="684">-0.0032884145477912801</cx:pt>
          <cx:pt idx="685">0.0363506981981295</cx:pt>
          <cx:pt idx="686">0.022545459521860399</cx:pt>
          <cx:pt idx="687">-0.0070122467849309403</cx:pt>
          <cx:pt idx="688">-0.047984381315893401</cx:pt>
          <cx:pt idx="689">-0.068461041425020394</cx:pt>
          <cx:pt idx="690">-0.070103872001726603</cx:pt>
          <cx:pt idx="691">-0.027193806421850101</cx:pt>
          <cx:pt idx="692">0.0132016391094383</cx:pt>
          <cx:pt idx="693">0.0151403621846631</cx:pt>
          <cx:pt idx="694">0.0035590465475342</cx:pt>
          <cx:pt idx="695">0.0085393858520443899</cx:pt>
          <cx:pt idx="696">-0.0057263168098512099</cx:pt>
          <cx:pt idx="697">-0.0040726122944477403</cx:pt>
          <cx:pt idx="698">-0.00024913337510294302</cx:pt>
          <cx:pt idx="699">-0.00068462396837664296</cx:pt>
          <cx:pt idx="700">-0.00060120872956704598</cx:pt>
          <cx:pt idx="701">-0.00013756088874066001</cx:pt>
          <cx:pt idx="702">-0.00096394012600713099</cx:pt>
          <cx:pt idx="703">0.00091919973303756098</cx:pt>
          <cx:pt idx="704">0.0034108632156273802</cx:pt>
          <cx:pt idx="705">0.0155870996222879</cx:pt>
          <cx:pt idx="706">0.0054972764380175898</cx:pt>
          <cx:pt idx="707">0.0202524482494029</cx:pt>
          <cx:pt idx="708">0.043787784975225397</cx:pt>
          <cx:pt idx="709">0.036202460417121801</cx:pt>
          <cx:pt idx="710">0.0157299731265465</cx:pt>
          <cx:pt idx="711">0.0103537929563542</cx:pt>
          <cx:pt idx="712">0.012207514607931701</cx:pt>
          <cx:pt idx="713">0.0288019305534126</cx:pt>
          <cx:pt idx="714">0.031762090851973901</cx:pt>
          <cx:pt idx="715">-0.0022545678497028201</cx:pt>
          <cx:pt idx="716">0.0010953136747593</cx:pt>
          <cx:pt idx="717">-0.0117830192010489</cx:pt>
          <cx:pt idx="718">-0.0034483288111313401</cx:pt>
          <cx:pt idx="719">0.043894292711459601</cx:pt>
          <cx:pt idx="720">0.040953537713857298</cx:pt>
          <cx:pt idx="721">0.0184504142205715</cx:pt>
          <cx:pt idx="722">-0.000558234603081433</cx:pt>
          <cx:pt idx="723">-7.5941866624168895e-05</cx:pt>
          <cx:pt idx="724">-0.0029537976928243198</cx:pt>
          <cx:pt idx="725">7.6639592890742601e-05</cx:pt>
          <cx:pt idx="726">-0.00068541217551705796</cx:pt>
          <cx:pt idx="727">-0.00019287911188221901</cx:pt>
          <cx:pt idx="728">-0.000344164168985948</cx:pt>
          <cx:pt idx="729">-0.00048871299969181997</cx:pt>
          <cx:pt idx="730">0.00072211698991986296</cx:pt>
          <cx:pt idx="731">0.00027869887348301099</cx:pt>
          <cx:pt idx="732">0.00089452822957516499</cx:pt>
          <cx:pt idx="733">0.0057202804592486698</cx:pt>
          <cx:pt idx="734">0.0124229323870344</cx:pt>
          <cx:pt idx="735">0.018992275827717502</cx:pt>
          <cx:pt idx="736">0.032826538172387003</cx:pt>
          <cx:pt idx="737">0.044254687508877101</cx:pt>
          <cx:pt idx="738">0.041539710705105697</cx:pt>
          <cx:pt idx="739">0.038574429987266297</cx:pt>
          <cx:pt idx="740">0.0535183203205793</cx:pt>
          <cx:pt idx="741">0.0697342748188058</cx:pt>
          <cx:pt idx="742">0.077200619973306003</cx:pt>
          <cx:pt idx="743">0.047416086016951499</cx:pt>
          <cx:pt idx="744">0.045542781480936698</cx:pt>
          <cx:pt idx="745">0.047866957171748999</cx:pt>
          <cx:pt idx="746">0.034256472697829297</cx:pt>
          <cx:pt idx="747">0.025158338395844599</cx:pt>
          <cx:pt idx="748">0.0220616958356952</cx:pt>
          <cx:pt idx="749">0.015466655695108701</cx:pt>
          <cx:pt idx="750">0.0065827662099099699</cx:pt>
          <cx:pt idx="751">0.0011826279900127999</cx:pt>
          <cx:pt idx="752">2.1584131561155499e-05</cx:pt>
          <cx:pt idx="753">0.00042884369445445698</cx:pt>
          <cx:pt idx="754">-0.00069858677705130401</cx:pt>
          <cx:pt idx="755">-0.000100476065801145</cx:pt>
          <cx:pt idx="756">0.00037035057232741802</cx:pt>
          <cx:pt idx="757">-0.00022370452096999999</cx:pt>
          <cx:pt idx="758">-9.0657555582506294e-05</cx:pt>
          <cx:pt idx="759">-0.00014325662388111899</cx:pt>
          <cx:pt idx="760">2.3113956801787899e-05</cx:pt>
          <cx:pt idx="761">0.00039332774399153999</cx:pt>
          <cx:pt idx="762">0.000193182178947767</cx:pt>
          <cx:pt idx="763">0.0025001919221627499</cx:pt>
          <cx:pt idx="764">0.000803865030812669</cx:pt>
          <cx:pt idx="765">0.0010519619055675701</cx:pt>
          <cx:pt idx="766">0.00168378614915801</cx:pt>
          <cx:pt idx="767">0.0030911730756176701</cx:pt>
          <cx:pt idx="768">0.0045751483307596898</cx:pt>
          <cx:pt idx="769">0.0051662167404289503</cx:pt>
          <cx:pt idx="770">0.0129223596816642</cx:pt>
          <cx:pt idx="771">0.0068768182784611498</cx:pt>
          <cx:pt idx="772">0.0050009305071446603</cx:pt>
          <cx:pt idx="773">0.0040421486874229499</cx:pt>
          <cx:pt idx="774">0.0052426449400131596</cx:pt>
          <cx:pt idx="775">0.0050681800343722102</cx:pt>
          <cx:pt idx="776">0.00280415296937543</cx:pt>
          <cx:pt idx="777">0.00020204659214385001</cx:pt>
          <cx:pt idx="778">0.00179129935901018</cx:pt>
          <cx:pt idx="779">-0.00037744944450208301</cx:pt>
          <cx:pt idx="780">0.00060487290147872403</cx:pt>
          <cx:pt idx="781">-0.00076074447922967997</cx:pt>
          <cx:pt idx="782">0.00057090772658822204</cx:pt>
          <cx:pt idx="783">0.000490584659349495</cx:pt>
        </cx:lvl>
      </cx:numDim>
    </cx:data>
    <cx:data id="29">
      <cx:numDim type="val">
        <cx:f>'001_WA_F - 副本'!$AD$1:$AD$784</cx:f>
        <cx:lvl ptCount="784" formatCode="G/通用格式">
          <cx:pt idx="0">-0.000172305853167364</cx:pt>
          <cx:pt idx="1">-0.000159255826179747</cx:pt>
          <cx:pt idx="2">0.000895147286764274</cx:pt>
          <cx:pt idx="3">0.0011389872051686301</cx:pt>
          <cx:pt idx="4">0.00088140136774923696</cx:pt>
          <cx:pt idx="5">0.00054490960742839501</cx:pt>
          <cx:pt idx="6">-3.1022772190807101e-05</cx:pt>
          <cx:pt idx="7">0.00012101878644657</cx:pt>
          <cx:pt idx="8">0.000397835276379871</cx:pt>
          <cx:pt idx="9">0.000280789613986302</cx:pt>
          <cx:pt idx="10">-0.00044636384669434698</cx:pt>
          <cx:pt idx="11">-0.00024208694466139501</cx:pt>
          <cx:pt idx="12">0.00075506352029571303</cx:pt>
          <cx:pt idx="13">-0.00033560420005828199</cx:pt>
          <cx:pt idx="14">-0.000267436810051924</cx:pt>
          <cx:pt idx="15">9.4134008351909103e-06</cx:pt>
          <cx:pt idx="16">0.00048306692591349099</cx:pt>
          <cx:pt idx="17">0.000120839873807467</cx:pt>
          <cx:pt idx="18">-4.6897468309849499e-05</cx:pt>
          <cx:pt idx="19">0.00039948603004151599</cx:pt>
          <cx:pt idx="20">0.00039306358570046098</cx:pt>
          <cx:pt idx="21">0.00053554487889601998</cx:pt>
          <cx:pt idx="22">-0.00022467532486425</cx:pt>
          <cx:pt idx="23">0.00030459664173456899</cx:pt>
          <cx:pt idx="24">0.00015260184359481901</cx:pt>
          <cx:pt idx="25">3.65914845226085e-05</cx:pt>
          <cx:pt idx="26">-0.000226100822708722</cx:pt>
          <cx:pt idx="27">0.00031720156590077901</cx:pt>
          <cx:pt idx="28">0.00023966383704936901</cx:pt>
          <cx:pt idx="29">-9.5934286244562402e-05</cx:pt>
          <cx:pt idx="30">-7.0070077664925799e-05</cx:pt>
          <cx:pt idx="31">-0.000338258626275673</cx:pt>
          <cx:pt idx="32">-0.000129311810458691</cx:pt>
          <cx:pt idx="33">-0.00065929477887064999</cx:pt>
          <cx:pt idx="34">0.00059625121834246304</cx:pt>
          <cx:pt idx="35">0.000558739383932656</cx:pt>
          <cx:pt idx="36">0.00098436666313644699</cx:pt>
          <cx:pt idx="37">0.000412104255992103</cx:pt>
          <cx:pt idx="38">0.00129311597985317</cx:pt>
          <cx:pt idx="39">0.00161572350790624</cx:pt>
          <cx:pt idx="40">0.00126529591101896</cx:pt>
          <cx:pt idx="41">0.0014601140577751399</cx:pt>
          <cx:pt idx="42">0.0010308988291727801</cx:pt>
          <cx:pt idx="43">-6.7555858881907503e-05</cx:pt>
          <cx:pt idx="44">0.00098744436653453306</cx:pt>
          <cx:pt idx="45">7.5665594425452194e-05</cx:pt>
          <cx:pt idx="46">0.0011512512448366801</cx:pt>
          <cx:pt idx="47">0.00034044301149515602</cx:pt>
          <cx:pt idx="48">0.00062577845030276601</cx:pt>
          <cx:pt idx="49">-1.41454676050125e-05</cx:pt>
          <cx:pt idx="50">0.00014766374912726101</cx:pt>
          <cx:pt idx="51">-0.00027320166340190599</cx:pt>
          <cx:pt idx="52">-0.00015958626893336001</cx:pt>
          <cx:pt idx="53">0.00031739449372956399</cx:pt>
          <cx:pt idx="54">0.00025518526939376901</cx:pt>
          <cx:pt idx="55">0.00018480101179473501</cx:pt>
          <cx:pt idx="56">-0.00030347220571684698</cx:pt>
          <cx:pt idx="57">-0.00084187151807633802</cx:pt>
          <cx:pt idx="58">-0.00028496590765182</cx:pt>
          <cx:pt idx="59">-0.00015727921493353299</cx:pt>
          <cx:pt idx="60">-0.00013325376877542801</cx:pt>
          <cx:pt idx="61">-0.00026544455810593998</cx:pt>
          <cx:pt idx="62">0.00044555541410213402</cx:pt>
          <cx:pt idx="63">0.0011468119381857901</cx:pt>
          <cx:pt idx="64">0.00348541534956628</cx:pt>
          <cx:pt idx="65">0.0053389316593653703</cx:pt>
          <cx:pt idx="66">0.0077295201113713498</cx:pt>
          <cx:pt idx="67">0.0081875901233407506</cx:pt>
          <cx:pt idx="68">0.0099938237515670401</cx:pt>
          <cx:pt idx="69">0.0078132313525447906</cx:pt>
          <cx:pt idx="70">0.012163742181670999</cx:pt>
          <cx:pt idx="71">0.0078408837771257699</cx:pt>
          <cx:pt idx="72">0.0065125320839069202</cx:pt>
          <cx:pt idx="73">0.0077846740786281302</cx:pt>
          <cx:pt idx="74">0.0062141405660339002</cx:pt>
          <cx:pt idx="75">0.0048584988493520203</cx:pt>
          <cx:pt idx="76">0.0050072160033471204</cx:pt>
          <cx:pt idx="77">0.00436958979473385</cx:pt>
          <cx:pt idx="78">0.0021657564131567098</cx:pt>
          <cx:pt idx="79">0.00152106793614334</cx:pt>
          <cx:pt idx="80">0.00063131545703290601</cx:pt>
          <cx:pt idx="81">-0.00010019079381811199</cx:pt>
          <cx:pt idx="82">0.00053368485747744905</cx:pt>
          <cx:pt idx="83">0.00046791509204248101</cx:pt>
          <cx:pt idx="84">0.00064598105112745297</cx:pt>
          <cx:pt idx="85">2.7303738233312201e-05</cx:pt>
          <cx:pt idx="86">0.00033718506534172502</cx:pt>
          <cx:pt idx="87">6.5910588509437496e-05</cx:pt>
          <cx:pt idx="88">-0.00037725433474729698</cx:pt>
          <cx:pt idx="89">-0.0014758547111621001</cx:pt>
          <cx:pt idx="90">-0.00012695931449321901</cx:pt>
          <cx:pt idx="91">0.00095415409333994301</cx:pt>
          <cx:pt idx="92">0.0042043610072350704</cx:pt>
          <cx:pt idx="93">0.0095981200037499603</cx:pt>
          <cx:pt idx="94">0.010070256670429999</cx:pt>
          <cx:pt idx="95">0.0141054724084677</cx:pt>
          <cx:pt idx="96">0.0109928027603325</cx:pt>
          <cx:pt idx="97">0.0058962220527063198</cx:pt>
          <cx:pt idx="98">0.0051766966433455198</cx:pt>
          <cx:pt idx="99">0.0051659417431236497</cx:pt>
          <cx:pt idx="100">0.0024220886348610398</cx:pt>
          <cx:pt idx="101">-0.00520724406523597</cx:pt>
          <cx:pt idx="102">-0.000450671946919251</cx:pt>
          <cx:pt idx="103">0.00367132746155269</cx:pt>
          <cx:pt idx="104">0.00176873091037493</cx:pt>
          <cx:pt idx="105">0.0066762430878573196</cx:pt>
          <cx:pt idx="106">0.0063102487983399498</cx:pt>
          <cx:pt idx="107">0.0033840626361147101</cx:pt>
          <cx:pt idx="108">0.0015126962953862901</cx:pt>
          <cx:pt idx="109">-5.1985426674417001e-05</cx:pt>
          <cx:pt idx="110">0.00078995578004305701</cx:pt>
          <cx:pt idx="111">0.000727310923513972</cx:pt>
          <cx:pt idx="112">0.00013049466205146699</cx:pt>
          <cx:pt idx="113">0.00023735063568590799</cx:pt>
          <cx:pt idx="114">0.00038380097023244398</cx:pt>
          <cx:pt idx="115">-3.2831317622269602e-05</cx:pt>
          <cx:pt idx="116">0.00039570134329724999</cx:pt>
          <cx:pt idx="117">-0.00026588822082358</cx:pt>
          <cx:pt idx="118">0.0010329450793797499</cx:pt>
          <cx:pt idx="119">0.00130678210098558</cx:pt>
          <cx:pt idx="120">0.0050654841087475798</cx:pt>
          <cx:pt idx="121">0.00897432784146736</cx:pt>
          <cx:pt idx="122">0.010903469448199799</cx:pt>
          <cx:pt idx="123">0.0028734275352034402</cx:pt>
          <cx:pt idx="124">0.0112753702404262</cx:pt>
          <cx:pt idx="125">0.0136905638271067</cx:pt>
          <cx:pt idx="126">0.0145369474734455</cx:pt>
          <cx:pt idx="127">-0.0062352720510400403</cx:pt>
          <cx:pt idx="128">-0.00510845340273178</cx:pt>
          <cx:pt idx="129">-0.0070366505069791403</cx:pt>
          <cx:pt idx="130">-0.0080399691835974594</cx:pt>
          <cx:pt idx="131">-0.0054168742520706503</cx:pt>
          <cx:pt idx="132">-0.0059581666335598903</cx:pt>
          <cx:pt idx="133">-0.0048845027852851301</cx:pt>
          <cx:pt idx="134">5.95443026554218e-05</cx:pt>
          <cx:pt idx="135">-0.00147208471218269</cx:pt>
          <cx:pt idx="136">-0.0058868194940670101</cx:pt>
          <cx:pt idx="137">-0.0038935328372423799</cx:pt>
          <cx:pt idx="138">-0.0020078377457409002</cx:pt>
          <cx:pt idx="139">2.5117171499400402e-05</cx:pt>
          <cx:pt idx="140">-0.00025959855577163801</cx:pt>
          <cx:pt idx="141">-0.00055164096922128</cx:pt>
          <cx:pt idx="142">0.00025158581434520501</cx:pt>
          <cx:pt idx="143">-0.00020377850449610201</cx:pt>
          <cx:pt idx="144">-0.0025609499919516201</cx:pt>
          <cx:pt idx="145">-0.0061550511756205701</cx:pt>
          <cx:pt idx="146">-0.0017024439989533301</cx:pt>
          <cx:pt idx="147">-0.0014888914267217801</cx:pt>
          <cx:pt idx="148">0.0024627179477323198</cx:pt>
          <cx:pt idx="149">-0.0033911749448345099</cx:pt>
          <cx:pt idx="150">-0.0052196528856768998</cx:pt>
          <cx:pt idx="151">-0.0069452659739193297</cx:pt>
          <cx:pt idx="152">0.0148473384099693</cx:pt>
          <cx:pt idx="153">0.018833040501666801</cx:pt>
          <cx:pt idx="154">0.024211850621992301</cx:pt>
          <cx:pt idx="155">0.011599664718785299</cx:pt>
          <cx:pt idx="156">0.0081562868220092406</cx:pt>
          <cx:pt idx="157">0.0042890430905233997</cx:pt>
          <cx:pt idx="158">0.00194544757961867</cx:pt>
          <cx:pt idx="159">0.00291926598052501</cx:pt>
          <cx:pt idx="160">-0.00559460279764846</cx:pt>
          <cx:pt idx="161">-0.0029674157880295298</cx:pt>
          <cx:pt idx="162">-4.2016519941862397e-06</cx:pt>
          <cx:pt idx="163">0.0016105030235704801</cx:pt>
          <cx:pt idx="164">-0.0024070329759346598</cx:pt>
          <cx:pt idx="165">-0.00055727252468413505</cx:pt>
          <cx:pt idx="166">0.00044332432918026002</cx:pt>
          <cx:pt idx="167">-0.00063955532562540596</cx:pt>
          <cx:pt idx="168">-6.9217859301776095e-05</cx:pt>
          <cx:pt idx="169">-0.00051867910678943198</cx:pt>
          <cx:pt idx="170">-0.00013498144905129401</cx:pt>
          <cx:pt idx="171">-0.0012092121742013501</cx:pt>
          <cx:pt idx="172">-0.0028551932017013</cx:pt>
          <cx:pt idx="173">-0.0067355714889703799</cx:pt>
          <cx:pt idx="174">-0.0131379705503847</cx:pt>
          <cx:pt idx="175">-0.0117270944079627</cx:pt>
          <cx:pt idx="176">-0.010408334557059201</cx:pt>
          <cx:pt idx="177">-0.0125643407634588</cx:pt>
          <cx:pt idx="178">-0.024650894220815601</cx:pt>
          <cx:pt idx="179">-0.0114023028032476</cx:pt>
          <cx:pt idx="180">0.0073516767973511796</cx:pt>
          <cx:pt idx="181">0.011113862244913401</cx:pt>
          <cx:pt idx="182">0.00062346785075248501</cx:pt>
          <cx:pt idx="183">-0.00070141278777483104</cx:pt>
          <cx:pt idx="184">-0.017716286272038102</cx:pt>
          <cx:pt idx="185">-0.0245730190244129</cx:pt>
          <cx:pt idx="186">-0.0245992209482137</cx:pt>
          <cx:pt idx="187">-0.0105636499779277</cx:pt>
          <cx:pt idx="188">-0.0161510046685505</cx:pt>
          <cx:pt idx="189">-0.0056541813641681898</cx:pt>
          <cx:pt idx="190">0.0046259003437813598</cx:pt>
          <cx:pt idx="191">0.0063567684104128596</cx:pt>
          <cx:pt idx="192">0.0021420882391833202</cx:pt>
          <cx:pt idx="193">-0.00104250890765752</cx:pt>
          <cx:pt idx="194">0.00063751790275524598</cx:pt>
          <cx:pt idx="195">0.00051371217037295201</cx:pt>
          <cx:pt idx="196">0.00050484601997268603</cx:pt>
          <cx:pt idx="197">-0.00040430296821330997</cx:pt>
          <cx:pt idx="198">0.00070271501836196898</cx:pt>
          <cx:pt idx="199">-0.0032867133627634501</cx:pt>
          <cx:pt idx="200">-0.0044721672392655397</cx:pt>
          <cx:pt idx="201">-0.0108936517793661</cx:pt>
          <cx:pt idx="202">-0.0152607879193545</cx:pt>
          <cx:pt idx="203">-0.020554460188178501</cx:pt>
          <cx:pt idx="204">-0.016679876360406201</cx:pt>
          <cx:pt idx="205">-0.0153783481998501</cx:pt>
          <cx:pt idx="206">-0.0146055465298366</cx:pt>
          <cx:pt idx="207">-0.0075053158117200603</cx:pt>
          <cx:pt idx="208">-0.012124662586359299</cx:pt>
          <cx:pt idx="209">-0.00536782746414078</cx:pt>
          <cx:pt idx="210">-0.0043129392721429896</cx:pt>
          <cx:pt idx="211">-0.00573452536166787</cx:pt>
          <cx:pt idx="212">-0.020370936099179299</cx:pt>
          <cx:pt idx="213">-0.0179867384921873</cx:pt>
          <cx:pt idx="214">-0.016253149503748</cx:pt>
          <cx:pt idx="215">-0.013600913824093499</cx:pt>
          <cx:pt idx="216">-0.0148041987896583</cx:pt>
          <cx:pt idx="217">-0.0108640722422757</cx:pt>
          <cx:pt idx="218">0.00077311818565130297</cx:pt>
          <cx:pt idx="219">-0.00015553967734266701</cx:pt>
          <cx:pt idx="220">0.0083379864115400697</cx:pt>
          <cx:pt idx="221">-0.0010392864058265401</cx:pt>
          <cx:pt idx="222">0.00126911772894621</cx:pt>
          <cx:pt idx="223">0.000186495395771208</cx:pt>
          <cx:pt idx="224">0.00011417281850533099</cx:pt>
          <cx:pt idx="225">-0.000241992965666639</cx:pt>
          <cx:pt idx="226">0.000232134625397893</cx:pt>
          <cx:pt idx="227">-0.0024404051896995001</cx:pt>
          <cx:pt idx="228">-0.0096520984675057906</cx:pt>
          <cx:pt idx="229">-0.016640155044295099</cx:pt>
          <cx:pt idx="230">-0.020077407040710302</cx:pt>
          <cx:pt idx="231">-0.0239932853179399</cx:pt>
          <cx:pt idx="232">-0.0275850574442176</cx:pt>
          <cx:pt idx="233">-0.0078689322907600397</cx:pt>
          <cx:pt idx="234">-0.0064746694741538097</cx:pt>
          <cx:pt idx="235">-0.0050579403012206798</cx:pt>
          <cx:pt idx="236">-0.0024824774496468001</cx:pt>
          <cx:pt idx="237">0.0073050476369407704</cx:pt>
          <cx:pt idx="238">-0.000861990336402908</cx:pt>
          <cx:pt idx="239">-0.0012450916536408099</cx:pt>
          <cx:pt idx="240">-0.013772724761110799</cx:pt>
          <cx:pt idx="241">-0.0104959173711559</cx:pt>
          <cx:pt idx="242">-0.0103747337082803</cx:pt>
          <cx:pt idx="243">-0.0057101334912063499</cx:pt>
          <cx:pt idx="244">-0.0097936103715522103</cx:pt>
          <cx:pt idx="245">-0.0138952976060818</cx:pt>
          <cx:pt idx="246">-0.0033584197049168602</cx:pt>
          <cx:pt idx="247">-0.00199234274357773</cx:pt>
          <cx:pt idx="248">-0.0028958538765158602</cx:pt>
          <cx:pt idx="249">-0.00059317633560838597</cx:pt>
          <cx:pt idx="250">0.00059677246553290495</cx:pt>
          <cx:pt idx="251">0.00035825441324005298</cx:pt>
          <cx:pt idx="252">-0.00047405728388747701</cx:pt>
          <cx:pt idx="253">-0.000464254692885531</cx:pt>
          <cx:pt idx="254">-0.0012797920096977999</cx:pt>
          <cx:pt idx="255">-0.0016160690025678801</cx:pt>
          <cx:pt idx="256">-0.0106578567079707</cx:pt>
          <cx:pt idx="257">-0.018776931716344598</cx:pt>
          <cx:pt idx="258">-0.024072578174672302</cx:pt>
          <cx:pt idx="259">-0.021710239412048301</cx:pt>
          <cx:pt idx="260">-0.026376712917707702</cx:pt>
          <cx:pt idx="261">-0.011239739056140299</cx:pt>
          <cx:pt idx="262">-0.012247363600382401</cx:pt>
          <cx:pt idx="263">-0.0038813600382313499</cx:pt>
          <cx:pt idx="264">0.010980952974612299</cx:pt>
          <cx:pt idx="265">0.0071033855613200697</cx:pt>
          <cx:pt idx="266">0.00080084956884245997</cx:pt>
          <cx:pt idx="267">-0.024594292266374999</cx:pt>
          <cx:pt idx="268">-0.022531686614585801</cx:pt>
          <cx:pt idx="269">-0.0025257352179679899</cx:pt>
          <cx:pt idx="270">0.0034880489745148799</cx:pt>
          <cx:pt idx="271">-0.00407095331939928</cx:pt>
          <cx:pt idx="272">-0.000808466847960548</cx:pt>
          <cx:pt idx="273">0.00251159216631155</cx:pt>
          <cx:pt idx="274">-0.00490635301789712</cx:pt>
          <cx:pt idx="275">-0.0034166736612673701</cx:pt>
          <cx:pt idx="276">-0.0046404005970338202</cx:pt>
          <cx:pt idx="277">-0.00647617750088082</cx:pt>
          <cx:pt idx="278">-0.00165576810263783</cx:pt>
          <cx:pt idx="279">-0.00077080186557051803</cx:pt>
          <cx:pt idx="280">-0.00051339352983837598</cx:pt>
          <cx:pt idx="281">-0.00025829908377934401</cx:pt>
          <cx:pt idx="282">-0.00163767551146756</cx:pt>
          <cx:pt idx="283">-0.0029551932853842198</cx:pt>
          <cx:pt idx="284">-0.0089954553541671794</cx:pt>
          <cx:pt idx="285">-0.0110022739816295</cx:pt>
          <cx:pt idx="286">-0.011553131812935101</cx:pt>
          <cx:pt idx="287">-0.012412351900467199</cx:pt>
          <cx:pt idx="288">-0.016844666891514801</cx:pt>
          <cx:pt idx="289">-0.0064368122569382199</cx:pt>
          <cx:pt idx="290">-0.0062827006391701096</cx:pt>
          <cx:pt idx="291">0.0088470879695869298</cx:pt>
          <cx:pt idx="292">0.0134571940997135</cx:pt>
          <cx:pt idx="293">-0.0031145688873503701</cx:pt>
          <cx:pt idx="294">-0.019937744899159102</cx:pt>
          <cx:pt idx="295">-0.040134872366199302</cx:pt>
          <cx:pt idx="296">-0.0207569224904884</cx:pt>
          <cx:pt idx="297">0.0032179688037658402</cx:pt>
          <cx:pt idx="298">0.0092477880878788898</cx:pt>
          <cx:pt idx="299">0.0034806075660273701</cx:pt>
          <cx:pt idx="300">-0.0062591091762791802</cx:pt>
          <cx:pt idx="301">0.00099470644701916402</cx:pt>
          <cx:pt idx="302">-0.0048307073609688798</cx:pt>
          <cx:pt idx="303">-0.0066790544143595296</cx:pt>
          <cx:pt idx="304">-0.0071170447411393499</cx:pt>
          <cx:pt idx="305">-0.0104729123465775</cx:pt>
          <cx:pt idx="306">-0.0027126868715288801</cx:pt>
          <cx:pt idx="307">-0.00030700438030360202</cx:pt>
          <cx:pt idx="308">0.00043495903518680302</cx:pt>
          <cx:pt idx="309">-0.00048755893405177101</cx:pt>
          <cx:pt idx="310">-0.0022359191261128301</cx:pt>
          <cx:pt idx="311">-0.0058767360190066604</cx:pt>
          <cx:pt idx="312">-0.0120801782742628</cx:pt>
          <cx:pt idx="313">-0.0091061583482745304</cx:pt>
          <cx:pt idx="314">0.00068663416337292097</cx:pt>
          <cx:pt idx="315">-0.0024762191026958401</cx:pt>
          <cx:pt idx="316">-0.0020610573633957599</cx:pt>
          <cx:pt idx="317">0.0061059900130826603</cx:pt>
          <cx:pt idx="318">0.0038745718244161099</cx:pt>
          <cx:pt idx="319">0.0060294852728287798</cx:pt>
          <cx:pt idx="320">0.0031877477996494802</cx:pt>
          <cx:pt idx="321">-0.0118515538529975</cx:pt>
          <cx:pt idx="322">-0.028976366833088098</cx:pt>
          <cx:pt idx="323">-0.047509716248220098</cx:pt>
          <cx:pt idx="324">-0.015122250546715</cx:pt>
          <cx:pt idx="325">-0.0110641937646978</cx:pt>
          <cx:pt idx="326">-0.0059388288428863199</cx:pt>
          <cx:pt idx="327">0.0087141456736989694</cx:pt>
          <cx:pt idx="328">-0.014586095481347899</cx:pt>
          <cx:pt idx="329">-0.0021388393002483999</cx:pt>
          <cx:pt idx="330">-0.00160373142041178</cx:pt>
          <cx:pt idx="331">0.0011807704300566501</cx:pt>
          <cx:pt idx="332">-0.0068618772582146204</cx:pt>
          <cx:pt idx="333">-0.0074210367059550503</cx:pt>
          <cx:pt idx="334">-0.00374948119346805</cx:pt>
          <cx:pt idx="335">-1.3358079387941601e-06</cx:pt>
          <cx:pt idx="336">0.00033275739227183197</cx:pt>
          <cx:pt idx="337">-0.00038703193565053597</cx:pt>
          <cx:pt idx="338">-0.00150538987784621</cx:pt>
          <cx:pt idx="339">-0.0045181214008208903</cx:pt>
          <cx:pt idx="340">-0.0135892856412918</cx:pt>
          <cx:pt idx="341">-0.0078926082136830493</cx:pt>
          <cx:pt idx="342">-0.0047561889908342902</cx:pt>
          <cx:pt idx="343">-0.0050707596350165699</cx:pt>
          <cx:pt idx="344">0.0052014758182454901</cx:pt>
          <cx:pt idx="345">-1.7161848134885e-05</cx:pt>
          <cx:pt idx="346">0.0069763203567629198</cx:pt>
          <cx:pt idx="347">0.0042459380766014998</cx:pt>
          <cx:pt idx="348">-0.0018468537156003701</cx:pt>
          <cx:pt idx="349">-0.0114641864913152</cx:pt>
          <cx:pt idx="350">-0.023342155907590499</cx:pt>
          <cx:pt idx="351">-0.035429578767789197</cx:pt>
          <cx:pt idx="352">-0.0177335096054487</cx:pt>
          <cx:pt idx="353">-0.015616619517906801</cx:pt>
          <cx:pt idx="354">-0.021517989211545501</cx:pt>
          <cx:pt idx="355">-0.016981061309258898</cx:pt>
          <cx:pt idx="356">-0.016063002873177201</cx:pt>
          <cx:pt idx="357">-0.0052723629746225997</cx:pt>
          <cx:pt idx="358">0.0032380453288042899</cx:pt>
          <cx:pt idx="359">-0.00046612130005018701</cx:pt>
          <cx:pt idx="360">0.00054125779783672199</cx:pt>
          <cx:pt idx="361">-0.0038793375870133902</cx:pt>
          <cx:pt idx="362">-0.0050271765618604396</cx:pt>
          <cx:pt idx="363">-0.000386252786537557</cx:pt>
          <cx:pt idx="364">-0.00032733215215199901</cx:pt>
          <cx:pt idx="365">0.00032465295438222498</cx:pt>
          <cx:pt idx="366">-0.00013611300239225701</cx:pt>
          <cx:pt idx="367">-0.0042651479176474601</cx:pt>
          <cx:pt idx="368">-0.0155442225093687</cx:pt>
          <cx:pt idx="369">-0.00918570910148017</cx:pt>
          <cx:pt idx="370">0.0024835793819497202</cx:pt>
          <cx:pt idx="371">-0.0016568567448119801</cx:pt>
          <cx:pt idx="372">0.0093553596948462592</cx:pt>
          <cx:pt idx="373">0.0040252841019859696</cx:pt>
          <cx:pt idx="374">-0.0046452270997396896</cx:pt>
          <cx:pt idx="375">0.0013172714565642799</cx:pt>
          <cx:pt idx="376">0.00071825260829238397</cx:pt>
          <cx:pt idx="377">-0.0011714298257815799</cx:pt>
          <cx:pt idx="378">-0.015458699466460901</cx:pt>
          <cx:pt idx="379">-0.00508750897360333</cx:pt>
          <cx:pt idx="380">-0.0189998653801659</cx:pt>
          <cx:pt idx="381">-0.0115869144818105</cx:pt>
          <cx:pt idx="382">-0.020667682669057601</cx:pt>
          <cx:pt idx="383">-0.026123103069634699</cx:pt>
          <cx:pt idx="384">-0.026034283798652701</cx:pt>
          <cx:pt idx="385">-0.0050866472083116801</cx:pt>
          <cx:pt idx="386">0.0046463852770549296</cx:pt>
          <cx:pt idx="387">0.0011527835343982001</cx:pt>
          <cx:pt idx="388">-0.00016639381227649301</cx:pt>
          <cx:pt idx="389">-0.00188814753063069</cx:pt>
          <cx:pt idx="390">-0.00078975791029347198</cx:pt>
          <cx:pt idx="391">0.00097373947742487399</cx:pt>
          <cx:pt idx="392">-0.00037985407004345498</cx:pt>
          <cx:pt idx="393">-0.00024502446213874599</cx:pt>
          <cx:pt idx="394">0.000108740665398808</cx:pt>
          <cx:pt idx="395">-0.00093529583690955505</cx:pt>
          <cx:pt idx="396">-0.0084947884932277794</cx:pt>
          <cx:pt idx="397">-0.00059631670694027504</cx:pt>
          <cx:pt idx="398">0.0020205177513990999</cx:pt>
          <cx:pt idx="399">0.0012689157335029099</cx:pt>
          <cx:pt idx="400">0.0104529294732264</cx:pt>
          <cx:pt idx="401">0.010568546739524299</cx:pt>
          <cx:pt idx="402">-0.0092651695554158107</cx:pt>
          <cx:pt idx="403">0.012923917844717201</cx:pt>
          <cx:pt idx="404">0.0109704110288981</cx:pt>
          <cx:pt idx="405">0.0080893523060840394</cx:pt>
          <cx:pt idx="406">0.0013943868251674301</cx:pt>
          <cx:pt idx="407">-0.0053284127743555001</cx:pt>
          <cx:pt idx="408">0.0072604268750631603</cx:pt>
          <cx:pt idx="409">-0.0098965443188951206</cx:pt>
          <cx:pt idx="410">-0.031236838726700598</cx:pt>
          <cx:pt idx="411">-0.023953265827015398</cx:pt>
          <cx:pt idx="412">-0.031798051355206899</cx:pt>
          <cx:pt idx="413">-0.0154372141700594</cx:pt>
          <cx:pt idx="414">-0.0015162035545185099</cx:pt>
          <cx:pt idx="415">-0.0049024931818871399</cx:pt>
          <cx:pt idx="416">0.0015325749633756101</cx:pt>
          <cx:pt idx="417">0.00260500650804404</cx:pt>
          <cx:pt idx="418">0.00047708079885895198</cx:pt>
          <cx:pt idx="419">0.00065420520464325204</cx:pt>
          <cx:pt idx="420">-0.00024996735347188298</cx:pt>
          <cx:pt idx="421">0.00029985129283137201</cx:pt>
          <cx:pt idx="422">0.00065261112450106602</cx:pt>
          <cx:pt idx="423">0.0034037052409866702</cx:pt>
          <cx:pt idx="424">-0.00385672718663786</cx:pt>
          <cx:pt idx="425">-0.00212316717623781</cx:pt>
          <cx:pt idx="426">-0.0056035174511070898</cx:pt>
          <cx:pt idx="427">-0.0021339960521429102</cx:pt>
          <cx:pt idx="428">0.011986567383191</cx:pt>
          <cx:pt idx="429">0.019413241448755301</cx:pt>
          <cx:pt idx="430">0.012672770954591401</cx:pt>
          <cx:pt idx="431">0.016323422816647701</cx:pt>
          <cx:pt idx="432">0.0203748448650303</cx:pt>
          <cx:pt idx="433">0.027305453380582101</cx:pt>
          <cx:pt idx="434">0.017829012384135801</cx:pt>
          <cx:pt idx="435">0.0096229224061963395</cx:pt>
          <cx:pt idx="436">0.0126176060411892</cx:pt>
          <cx:pt idx="437">0.0012209462060785599</cx:pt>
          <cx:pt idx="438">-0.015851537259300399</cx:pt>
          <cx:pt idx="439">-0.013878215726784699</cx:pt>
          <cx:pt idx="440">-0.026615154674591301</cx:pt>
          <cx:pt idx="441">-0.0088379922666898605</cx:pt>
          <cx:pt idx="442">-0.0031374475056103299</cx:pt>
          <cx:pt idx="443">0.00058008313687845801</cx:pt>
          <cx:pt idx="444">0.0050344733083125598</cx:pt>
          <cx:pt idx="445">0.010953200897900601</cx:pt>
          <cx:pt idx="446">0.0049233238758601</cx:pt>
          <cx:pt idx="447">0.00078979611840024604</cx:pt>
          <cx:pt idx="448">0.000139554081314392</cx:pt>
          <cx:pt idx="449">-8.3243974856432601e-05</cx:pt>
          <cx:pt idx="450">-0.00092482941718324103</cx:pt>
          <cx:pt idx="451">0.0019639074452582001</cx:pt>
          <cx:pt idx="452">-0.00496989443827754</cx:pt>
          <cx:pt idx="453">-0.00010841537371976799</cx:pt>
          <cx:pt idx="454">0.0038486740842324802</cx:pt>
          <cx:pt idx="455">0.0048085119935681198</cx:pt>
          <cx:pt idx="456">0.016876348805581701</cx:pt>
          <cx:pt idx="457">0.021780972169054901</cx:pt>
          <cx:pt idx="458">0.0175528486707399</cx:pt>
          <cx:pt idx="459">0.0269906801584586</cx:pt>
          <cx:pt idx="460">0.026112027575348098</cx:pt>
          <cx:pt idx="461">0.0245729322268218</cx:pt>
          <cx:pt idx="462">0.0184596164368745</cx:pt>
          <cx:pt idx="463">0.020691189863450799</cx:pt>
          <cx:pt idx="464">0.023166340498004201</cx:pt>
          <cx:pt idx="465">0.017386924489675</cx:pt>
          <cx:pt idx="466">0.000739181045672055</cx:pt>
          <cx:pt idx="467">-0.000808381870666952</cx:pt>
          <cx:pt idx="468">-0.0031431048032774999</cx:pt>
          <cx:pt idx="469">0.010479319433661399</cx:pt>
          <cx:pt idx="470">0.000109410059255091</cx:pt>
          <cx:pt idx="471">0.0038135407043867701</cx:pt>
          <cx:pt idx="472">0.0066944298865599999</cx:pt>
          <cx:pt idx="473">0.015239590040829001</cx:pt>
          <cx:pt idx="474">0.0058168659253565501</cx:pt>
          <cx:pt idx="475">0.00182604701568265</cx:pt>
          <cx:pt idx="476">-0.000429988827298035</cx:pt>
          <cx:pt idx="477">-6.1724238681530101e-05</cx:pt>
          <cx:pt idx="478">0.00257050502233637</cx:pt>
          <cx:pt idx="479">0.00056258485089905302</cx:pt>
          <cx:pt idx="480">0.0031822363469982198</cx:pt>
          <cx:pt idx="481">0.0079714330473575398</cx:pt>
          <cx:pt idx="482">0.0087628269957379795</cx:pt>
          <cx:pt idx="483">0.0051203390660943399</cx:pt>
          <cx:pt idx="484">0.020258454082788899</cx:pt>
          <cx:pt idx="485">0.0173624531188078</cx:pt>
          <cx:pt idx="486">0.0065676505261664997</cx:pt>
          <cx:pt idx="487">0.013515090120810499</cx:pt>
          <cx:pt idx="488">0.0139952011395646</cx:pt>
          <cx:pt idx="489">0.021167036393884502</cx:pt>
          <cx:pt idx="490">0.0206864922053361</cx:pt>
          <cx:pt idx="491">0.0083953127475002703</cx:pt>
          <cx:pt idx="492">0.021282695444904399</cx:pt>
          <cx:pt idx="493">0.013838689988992601</cx:pt>
          <cx:pt idx="494">0.016572368541072101</cx:pt>
          <cx:pt idx="495">0.00115318955309652</cx:pt>
          <cx:pt idx="496">-0.00055854496723309701</cx:pt>
          <cx:pt idx="497">0.020301186633855599</cx:pt>
          <cx:pt idx="498">0.0088303385604532603</cx:pt>
          <cx:pt idx="499">0.0066031513062084603</cx:pt>
          <cx:pt idx="500">0.0074276554493641796</cx:pt>
          <cx:pt idx="501">0.0123572523725163</cx:pt>
          <cx:pt idx="502">0.00171534546508562</cx:pt>
          <cx:pt idx="503">0.00042788773960870903</cx:pt>
          <cx:pt idx="504">-0.00028322594711296598</cx:pt>
          <cx:pt idx="505">-0.00034359673895563301</cx:pt>
          <cx:pt idx="506">-0.00021158278971670699</cx:pt>
          <cx:pt idx="507">0.00278111151975912</cx:pt>
          <cx:pt idx="508">0.0077473039366796198</cx:pt>
          <cx:pt idx="509">0.010585506591826201</cx:pt>
          <cx:pt idx="510">0.016004386581000701</cx:pt>
          <cx:pt idx="511">0.018836072071446198</cx:pt>
          <cx:pt idx="512">0.0160488478314674</cx:pt>
          <cx:pt idx="513">0.0154181222043814</cx:pt>
          <cx:pt idx="514">-0.00064026591607176195</cx:pt>
          <cx:pt idx="515">0.000992978245471565</cx:pt>
          <cx:pt idx="516">0.0145457686216334</cx:pt>
          <cx:pt idx="517">0.0102584682287944</cx:pt>
          <cx:pt idx="518">0.0140766619070655</cx:pt>
          <cx:pt idx="519">0.0031122267091930702</cx:pt>
          <cx:pt idx="520">0.0205153182717158</cx:pt>
          <cx:pt idx="521">0.012903300244071001</cx:pt>
          <cx:pt idx="522">0.0230211705175427</cx:pt>
          <cx:pt idx="523">0.0092161733868145902</cx:pt>
          <cx:pt idx="524">0.0103019629719657</cx:pt>
          <cx:pt idx="525">0.0234809942987858</cx:pt>
          <cx:pt idx="526">0.015382532886338399</cx:pt>
          <cx:pt idx="527">0.0128944344546401</cx:pt>
          <cx:pt idx="528">0.011523532017276</cx:pt>
          <cx:pt idx="529">0.0065739180615597397</cx:pt>
          <cx:pt idx="530">0.000857476257597124</cx:pt>
          <cx:pt idx="531">0.00050856810809875601</cx:pt>
          <cx:pt idx="532">-0.00070662730459229999</cx:pt>
          <cx:pt idx="533">1.47202293064826e-05</cx:pt>
          <cx:pt idx="534">-0.00069177214472529501</cx:pt>
          <cx:pt idx="535">-0.0013664143064530401</cx:pt>
          <cx:pt idx="536">0.00756385300410959</cx:pt>
          <cx:pt idx="537">0.0068283103287673404</cx:pt>
          <cx:pt idx="538">0.0070204940111916903</cx:pt>
          <cx:pt idx="539">0.0153642200778392</cx:pt>
          <cx:pt idx="540">0.00725682928215196</cx:pt>
          <cx:pt idx="541">0.0019359540133063</cx:pt>
          <cx:pt idx="542">-0.00446549115506899</cx:pt>
          <cx:pt idx="543">0.0011847553844225201</cx:pt>
          <cx:pt idx="544">-0.0156163663811639</cx:pt>
          <cx:pt idx="545">-0.019475855460608</cx:pt>
          <cx:pt idx="546">-0.0092006106900784992</cx:pt>
          <cx:pt idx="547">0.0094233523335589594</cx:pt>
          <cx:pt idx="548">0.025100309466326701</cx:pt>
          <cx:pt idx="549">0.028864081244352899</cx:pt>
          <cx:pt idx="550">0.0149766323663979</cx:pt>
          <cx:pt idx="551">0.0036295324779002601</cx:pt>
          <cx:pt idx="552">0.0071352040507369997</cx:pt>
          <cx:pt idx="553">0.016897862753616499</cx:pt>
          <cx:pt idx="554">0.0141010849589671</cx:pt>
          <cx:pt idx="555">0.018599660115391901</cx:pt>
          <cx:pt idx="556">0.0079347507432649504</cx:pt>
          <cx:pt idx="557">0.0043487318636779302</cx:pt>
          <cx:pt idx="558">0.00131033914357968</cx:pt>
          <cx:pt idx="559">-0.00080537666270256601</cx:pt>
          <cx:pt idx="560">-4.8590212738877303e-05</cx:pt>
          <cx:pt idx="561">-0.00063176646253592999</cx:pt>
          <cx:pt idx="562">-0.0014333612326246101</cx:pt>
          <cx:pt idx="563">9.3531335139484696e-05</cx:pt>
          <cx:pt idx="564">0.0033497271426418201</cx:pt>
          <cx:pt idx="565">0.0022358598122275298</cx:pt>
          <cx:pt idx="566">0.00189929188485166</cx:pt>
          <cx:pt idx="567">0.017297008177572099</cx:pt>
          <cx:pt idx="568">0.013625077918401901</cx:pt>
          <cx:pt idx="569">0.00064409282725338501</cx:pt>
          <cx:pt idx="570">-0.00555972159855653</cx:pt>
          <cx:pt idx="571">-0.0047139987924412104</cx:pt>
          <cx:pt idx="572">-0.0108138687026885</cx:pt>
          <cx:pt idx="573">-0.033173920150634202</cx:pt>
          <cx:pt idx="574">-0.023922586058043201</cx:pt>
          <cx:pt idx="575">0.0070404620624687896</cx:pt>
          <cx:pt idx="576">0.023383340835393299</cx:pt>
          <cx:pt idx="577">0.014014069605222499</cx:pt>
          <cx:pt idx="578">0.019286154563561201</cx:pt>
          <cx:pt idx="579">0.0028096828068074398</cx:pt>
          <cx:pt idx="580">0.0110403509932575</cx:pt>
          <cx:pt idx="581">0.020418850125633499</cx:pt>
          <cx:pt idx="582">0.012862352510638201</cx:pt>
          <cx:pt idx="583">0.0141724580249701</cx:pt>
          <cx:pt idx="584">0.0060631920617734598</cx:pt>
          <cx:pt idx="585">0.00182100352757202</cx:pt>
          <cx:pt idx="586">0.0014763129545237799</cx:pt>
          <cx:pt idx="587">0.00039506468969317002</cx:pt>
          <cx:pt idx="588">0.00053018460945470399</cx:pt>
          <cx:pt idx="589">-5.2571411773688798e-05</cx:pt>
          <cx:pt idx="590">-0.00014197439773184001</cx:pt>
          <cx:pt idx="591">0.00040858815525130198</cx:pt>
          <cx:pt idx="592">0.0038536605642271798</cx:pt>
          <cx:pt idx="593">0.0067217086039734197</cx:pt>
          <cx:pt idx="594">-0.000155834905503839</cx:pt>
          <cx:pt idx="595">0.0022898261785779198</cx:pt>
          <cx:pt idx="596">0.012776048994184001</cx:pt>
          <cx:pt idx="597">0.0080147793005706201</cx:pt>
          <cx:pt idx="598">0.0042334937887319804</cx:pt>
          <cx:pt idx="599">0.0019624157246851</cx:pt>
          <cx:pt idx="600">-0.00015058640818758201</cx:pt>
          <cx:pt idx="601">-0.016100090040850602</cx:pt>
          <cx:pt idx="602">-0.0227241077729253</cx:pt>
          <cx:pt idx="603">-0.0143256286565088</cx:pt>
          <cx:pt idx="604">-0.0072995755276771702</cx:pt>
          <cx:pt idx="605">0.0080801793650423902</cx:pt>
          <cx:pt idx="606">0.0105771836038012</cx:pt>
          <cx:pt idx="607">0.0085862824634221208</cx:pt>
          <cx:pt idx="608">0.018267107948251898</cx:pt>
          <cx:pt idx="609">0.017595969110614101</cx:pt>
          <cx:pt idx="610">0.022517568427072299</cx:pt>
          <cx:pt idx="611">0.020156120091020201</cx:pt>
          <cx:pt idx="612">0.0055208821481557797</cx:pt>
          <cx:pt idx="613">-0.00079665643151355305</cx:pt>
          <cx:pt idx="614">4.99784296671921e-05</cx:pt>
          <cx:pt idx="615">-0.000267789381803943</cx:pt>
          <cx:pt idx="616">-1.39479449175095e-05</cx:pt>
          <cx:pt idx="617">6.1843003491747606e-05</cx:pt>
          <cx:pt idx="618">-0.00018459815464882899</cx:pt>
          <cx:pt idx="619">0.0025149066519780201</cx:pt>
          <cx:pt idx="620">0.00329029702137126</cx:pt>
          <cx:pt idx="621">0.0028887214679433901</cx:pt>
          <cx:pt idx="622">0.0029011666847476602</cx:pt>
          <cx:pt idx="623">0.0032175012608878601</cx:pt>
          <cx:pt idx="624">0.0066729192975674796</cx:pt>
          <cx:pt idx="625">0.0077987846622151096</cx:pt>
          <cx:pt idx="626">0.014898301231546699</cx:pt>
          <cx:pt idx="627">0.0095466095381451701</cx:pt>
          <cx:pt idx="628">0.010340402664308</cx:pt>
          <cx:pt idx="629">-0.0062230266431977498</cx:pt>
          <cx:pt idx="630">-0.0286701077425657</cx:pt>
          <cx:pt idx="631">-0.021136016736114201</cx:pt>
          <cx:pt idx="632">-0.015927019889358698</cx:pt>
          <cx:pt idx="633">-0.0155102505040643</cx:pt>
          <cx:pt idx="634">-0.0010729143828971</cx:pt>
          <cx:pt idx="635">0.0164067595421536</cx:pt>
          <cx:pt idx="636">0.0175355243952829</cx:pt>
          <cx:pt idx="637">0.025678949718315899</cx:pt>
          <cx:pt idx="638">0.0191885542344566</cx:pt>
          <cx:pt idx="639">0.0093493271186975806</cx:pt>
          <cx:pt idx="640">0.0010197180351280801</cx:pt>
          <cx:pt idx="641">-0.0024548074064552798</cx:pt>
          <cx:pt idx="642">-0.00088925448958509503</cx:pt>
          <cx:pt idx="643">0.00033750625946376802</cx:pt>
          <cx:pt idx="644">0.00019371724659758899</cx:pt>
          <cx:pt idx="645">-0.00032476329418191602</cx:pt>
          <cx:pt idx="646">0.00056145048836655901</cx:pt>
          <cx:pt idx="647">0.0015103607320313399</cx:pt>
          <cx:pt idx="648">3.9126930987694303e-05</cx:pt>
          <cx:pt idx="649">-0.0079768784997377405</cx:pt>
          <cx:pt idx="650">-0.0118273224519122</cx:pt>
          <cx:pt idx="651">-0.0015589994913331299</cx:pt>
          <cx:pt idx="652">0.010376244121762</cx:pt>
          <cx:pt idx="653">0.0051299391857228</cx:pt>
          <cx:pt idx="654">0.012662843280124399</cx:pt>
          <cx:pt idx="655">0.011469569009532899</cx:pt>
          <cx:pt idx="656">0.0023419864626194101</cx:pt>
          <cx:pt idx="657">-0.00259208400771336</cx:pt>
          <cx:pt idx="658">-0.015279665300439799</cx:pt>
          <cx:pt idx="659">-0.013097290237452</cx:pt>
          <cx:pt idx="660">-0.0165098701261241</cx:pt>
          <cx:pt idx="661">-0.018447111088680902</cx:pt>
          <cx:pt idx="662">0.0077056741754101101</cx:pt>
          <cx:pt idx="663">0.011533850314743299</cx:pt>
          <cx:pt idx="664">0.010404050667794399</cx:pt>
          <cx:pt idx="665">0.014609431196681</cx:pt>
          <cx:pt idx="666">0.0074841463929830997</cx:pt>
          <cx:pt idx="667">0.0034352293198158901</cx:pt>
          <cx:pt idx="668">-0.0028850490090731201</cx:pt>
          <cx:pt idx="669">-0.0022380500834971099</cx:pt>
          <cx:pt idx="670">-0.00143605764391809</cx:pt>
          <cx:pt idx="671">-0.00029402013996973202</cx:pt>
          <cx:pt idx="672">0.00056808201928045302</cx:pt>
          <cx:pt idx="673">-0.00044964741383760097</cx:pt>
          <cx:pt idx="674">0.000100488420115774</cx:pt>
          <cx:pt idx="675">-0.0012324094436529499</cx:pt>
          <cx:pt idx="676">-0.0055206610788246097</cx:pt>
          <cx:pt idx="677">-0.011166991643060399</cx:pt>
          <cx:pt idx="678">-0.015565695213844899</cx:pt>
          <cx:pt idx="679">-0.014475797149636401</cx:pt>
          <cx:pt idx="680">-0.0102037674539193</cx:pt>
          <cx:pt idx="681">-0.0024185103413920102</cx:pt>
          <cx:pt idx="682">0.00301746670040908</cx:pt>
          <cx:pt idx="683">0.0038496260074223601</cx:pt>
          <cx:pt idx="684">-0.010679908676131999</cx:pt>
          <cx:pt idx="685">-0.0093578046675691397</cx:pt>
          <cx:pt idx="686">-0.0130008169498024</cx:pt>
          <cx:pt idx="687">-0.0093421240378087095</cx:pt>
          <cx:pt idx="688">-0.0035955412000480899</cx:pt>
          <cx:pt idx="689">-0.014283332627471499</cx:pt>
          <cx:pt idx="690">0.00114165946830071</cx:pt>
          <cx:pt idx="691">0.0015227870753233</cx:pt>
          <cx:pt idx="692">-0.0024227380620166698</cx:pt>
          <cx:pt idx="693">-0.0050145843847726598</cx:pt>
          <cx:pt idx="694">-0.0015623773200898799</cx:pt>
          <cx:pt idx="695">-0.00105976868222028</cx:pt>
          <cx:pt idx="696">-0.000129279063789871</cx:pt>
          <cx:pt idx="697">0.00031591962982445502</cx:pt>
          <cx:pt idx="698">3.0291989759033001e-05</cx:pt>
          <cx:pt idx="699">0.00047037718181863102</cx:pt>
          <cx:pt idx="700">6.1793554786398905e-05</cx:pt>
          <cx:pt idx="701">0.00090124580950743001</cx:pt>
          <cx:pt idx="702">-0.00057120962229211003</cx:pt>
          <cx:pt idx="703">-0.0010113627833536901</cx:pt>
          <cx:pt idx="704">-0.00315305108325008</cx:pt>
          <cx:pt idx="705">-0.0062342814291613804</cx:pt>
          <cx:pt idx="706">-0.0048533509682327901</cx:pt>
          <cx:pt idx="707">-0.0065704508209643003</cx:pt>
          <cx:pt idx="708">-0.0104105271887185</cx:pt>
          <cx:pt idx="709">-0.0148926341779763</cx:pt>
          <cx:pt idx="710">-0.0075592877253982697</cx:pt>
          <cx:pt idx="711">-0.0088364819116257196</cx:pt>
          <cx:pt idx="712">-0.0175167624761975</cx:pt>
          <cx:pt idx="713">-0.015084197075239201</cx:pt>
          <cx:pt idx="714">-0.0128646955899023</cx:pt>
          <cx:pt idx="715">-0.0095556692563028203</cx:pt>
          <cx:pt idx="716">-0.0095249571591323606</cx:pt>
          <cx:pt idx="717">-0.0138927153914242</cx:pt>
          <cx:pt idx="718">-0.011971349587894401</cx:pt>
          <cx:pt idx="719">-0.013537484241689501</cx:pt>
          <cx:pt idx="720">-0.010261444590311799</cx:pt>
          <cx:pt idx="721">-0.0044028280727816402</cx:pt>
          <cx:pt idx="722">-0.0013019180004464901</cx:pt>
          <cx:pt idx="723">-0.00040216251007666598</cx:pt>
          <cx:pt idx="724">0.000353791944850678</cx:pt>
          <cx:pt idx="725">0.00060591740012100001</cx:pt>
          <cx:pt idx="726">2.3215320108476398e-05</cx:pt>
          <cx:pt idx="727">-9.2053258097155906e-05</cx:pt>
          <cx:pt idx="728">0.00022706892537869601</cx:pt>
          <cx:pt idx="729">-0.00012211721396807699</cx:pt>
          <cx:pt idx="730">-0.00064945209225893098</cx:pt>
          <cx:pt idx="731">-0.00020715743152547301</cx:pt>
          <cx:pt idx="732">0.0011054965375699099</cx:pt>
          <cx:pt idx="733">-0.00107121296437936</cx:pt>
          <cx:pt idx="734">-0.0012996894416159</cx:pt>
          <cx:pt idx="735">-0.0020629718504629698</cx:pt>
          <cx:pt idx="736">-0.0067208434702526101</cx:pt>
          <cx:pt idx="737">-0.0070355267986354003</cx:pt>
          <cx:pt idx="738">-0.0045082632416133198</cx:pt>
          <cx:pt idx="739">-0.0031337801720527402</cx:pt>
          <cx:pt idx="740">-0.0029448326378893998</cx:pt>
          <cx:pt idx="741">-0.0037134845748870399</cx:pt>
          <cx:pt idx="742">-0.010516425448459699</cx:pt>
          <cx:pt idx="743">-0.0122923482320494</cx:pt>
          <cx:pt idx="744">-0.0083325042553682501</cx:pt>
          <cx:pt idx="745">-0.0084352472830347101</cx:pt>
          <cx:pt idx="746">-0.0066449403068597999</cx:pt>
          <cx:pt idx="747">-0.0047464931726287603</cx:pt>
          <cx:pt idx="748">-0.0028082614018017401</cx:pt>
          <cx:pt idx="749">-0.0023149740421279101</cx:pt>
          <cx:pt idx="750">-0.00099592209138238993</cx:pt>
          <cx:pt idx="751">-0.00010726471773167</cx:pt>
          <cx:pt idx="752">-6.9745747560740997e-06</cx:pt>
          <cx:pt idx="753">0.000375865476597327</cx:pt>
          <cx:pt idx="754">-0.000106148080996009</cx:pt>
          <cx:pt idx="755">-0.00083449902050524295</cx:pt>
          <cx:pt idx="756">-0.00014076328902351901</cx:pt>
          <cx:pt idx="757">0.000145709556833053</cx:pt>
          <cx:pt idx="758">0.00010025627076806601</cx:pt>
          <cx:pt idx="759">0.00031670195743526401</cx:pt>
          <cx:pt idx="760">9.7628146624361206e-05</cx:pt>
          <cx:pt idx="761">0.00037532765026677999</cx:pt>
          <cx:pt idx="762">-0.00040757472736237602</cx:pt>
          <cx:pt idx="763">-0.00155722201988701</cx:pt>
          <cx:pt idx="764">-0.0015918423225651001</cx:pt>
          <cx:pt idx="765">-0.00079531957130117201</cx:pt>
          <cx:pt idx="766">-0.00030911639425037298</cx:pt>
          <cx:pt idx="767">0.00019602292948785099</cx:pt>
          <cx:pt idx="768">0.0010321567505293899</cx:pt>
          <cx:pt idx="769">-0.000387926393513503</cx:pt>
          <cx:pt idx="770">-0.0010966542441472099</cx:pt>
          <cx:pt idx="771">-0.00028094134916222999</cx:pt>
          <cx:pt idx="772">-0.00068093763887764399</cx:pt>
          <cx:pt idx="773">-0.00073223318091576403</cx:pt>
          <cx:pt idx="774">-0.00140395014255675</cx:pt>
          <cx:pt idx="775">-0.00033879193470937301</cx:pt>
          <cx:pt idx="776">0.000478035458010719</cx:pt>
          <cx:pt idx="777">-0.0016584770280453601</cx:pt>
          <cx:pt idx="778">-0.0010163069546457199</cx:pt>
          <cx:pt idx="779">0.000150938086931871</cx:pt>
          <cx:pt idx="780">-0.00022572719137062399</cx:pt>
          <cx:pt idx="781">-0.00029143240919924702</cx:pt>
          <cx:pt idx="782">0.00025258171421745101</cx:pt>
          <cx:pt idx="783">-0.00096485180278390399</cx:pt>
        </cx:lvl>
      </cx:numDim>
    </cx:data>
    <cx:data id="30">
      <cx:numDim type="val">
        <cx:f>'001_WA_F - 副本'!$AE$1:$AE$784</cx:f>
        <cx:lvl ptCount="784" formatCode="0.00E+00">
          <cx:pt idx="0">-2.31322850271169e-05</cx:pt>
          <cx:pt idx="1">0.000239110963936833</cx:pt>
          <cx:pt idx="2">0.00087571359027020096</cx:pt>
          <cx:pt idx="3">0.00029723975275653601</cx:pt>
          <cx:pt idx="4">0.000368295430631525</cx:pt>
          <cx:pt idx="5">-6.4903962396963593e-05</cx:pt>
          <cx:pt idx="6">-0.00017525695668980199</cx:pt>
          <cx:pt idx="7">0.00099285407423394</cx:pt>
          <cx:pt idx="8">0.000283984948970244</cx:pt>
          <cx:pt idx="9">-0.00033207462173636602</cx:pt>
          <cx:pt idx="10">-0.00099095383957582698</cx:pt>
          <cx:pt idx="11">0.00089233500736347004</cx:pt>
          <cx:pt idx="12">-0.00032265388366776798</cx:pt>
          <cx:pt idx="13">-0.00053174781065091505</cx:pt>
          <cx:pt idx="14">0.00045819393765549797</cx:pt>
          <cx:pt idx="15">0.00040561330936002298</cx:pt>
          <cx:pt idx="16">0.00028859091751937599</cx:pt>
          <cx:pt idx="17">0.00020239835780962899</cx:pt>
          <cx:pt idx="18">-0.000206864109125616</cx:pt>
          <cx:pt idx="19">0.00084961782808564204</cx:pt>
          <cx:pt idx="20">0.000589272699796173</cx:pt>
          <cx:pt idx="21">-0.00033466554771024499</cx:pt>
          <cx:pt idx="22">0.00036894046379698102</cx:pt>
          <cx:pt idx="23">0.000168415673292995</cx:pt>
          <cx:pt idx="24">0.00018157326783622301</cx:pt>
          <cx:pt idx="25">-0.00033049495419290798</cx:pt>
          <cx:pt idx="26">0.00029947752186317098</cx:pt>
          <cx:pt idx="27">-9.3813949910348898e-05</cx:pt>
          <cx:pt idx="28">-0.000217634455628251</cx:pt>
          <cx:pt idx="29">-0.000267467001836258</cx:pt>
          <cx:pt idx="30">0.00031499842896727</cx:pt>
          <cx:pt idx="31">0.00033600434737567699</cx:pt>
          <cx:pt idx="32">0.00043234391256628498</cx:pt>
          <cx:pt idx="33">0.000211626985873174</cx:pt>
          <cx:pt idx="34">0.00061266040586239795</cx:pt>
          <cx:pt idx="35">-0.00085247190188237796</cx:pt>
          <cx:pt idx="36">-0.00307788214592519</cx:pt>
          <cx:pt idx="37">-0.00019400256651848699</cx:pt>
          <cx:pt idx="38">-0.0027242274796338999</cx:pt>
          <cx:pt idx="39">-0.0083925041040625297</cx:pt>
          <cx:pt idx="40">-0.0024223740210324298</cx:pt>
          <cx:pt idx="41">-0.0033631910074177901</cx:pt>
          <cx:pt idx="42">-0.0029975296732328801</cx:pt>
          <cx:pt idx="43">-0.0033380770651005301</cx:pt>
          <cx:pt idx="44">0.0079828831598842392</cx:pt>
          <cx:pt idx="45">0.0011874222717383101</cx:pt>
          <cx:pt idx="46">-0.00101741498732779</cx:pt>
          <cx:pt idx="47">-0.00176598747081816</cx:pt>
          <cx:pt idx="48">-0.0030079652845832099</cx:pt>
          <cx:pt idx="49">-0.0060221467784492</cx:pt>
          <cx:pt idx="50">-0.0010396113843232199</cx:pt>
          <cx:pt idx="51">-0.00077308021927867095</cx:pt>
          <cx:pt idx="52">-0.000186563669407604</cx:pt>
          <cx:pt idx="53">-0.00017879841870968599</cx:pt>
          <cx:pt idx="54">0.000227328157419757</cx:pt>
          <cx:pt idx="55">-0.00015181327162692399</cx:pt>
          <cx:pt idx="56">-0.00094578970096821798</cx:pt>
          <cx:pt idx="57">0.00094674716139845098</cx:pt>
          <cx:pt idx="58">0.00013248156059402199</cx:pt>
          <cx:pt idx="59">0.00079706068414431004</cx:pt>
          <cx:pt idx="60">0.000299867846089106</cx:pt>
          <cx:pt idx="61">0.00050744573664595401</cx:pt>
          <cx:pt idx="62">-0.0020999403958697998</cx:pt>
          <cx:pt idx="63">-0.0043274313229748401</cx:pt>
          <cx:pt idx="64">0.00076246869427269801</cx:pt>
          <cx:pt idx="65">0.015652489088710302</cx:pt>
          <cx:pt idx="66">0.00271449854480663</cx:pt>
          <cx:pt idx="67">-0.0025161197368381298</cx:pt>
          <cx:pt idx="68">-0.00543789158937996</cx:pt>
          <cx:pt idx="69">-0.00512591720290802</cx:pt>
          <cx:pt idx="70">-0.017865174822669999</cx:pt>
          <cx:pt idx="71">-0.019484888803234599</cx:pt>
          <cx:pt idx="72">0.0049535501734336296</cx:pt>
          <cx:pt idx="73">-0.019851712592453101</cx:pt>
          <cx:pt idx="74">-0.018745455116366501</cx:pt>
          <cx:pt idx="75">-0.028195805818203301</cx:pt>
          <cx:pt idx="76">-0.0087853569630087607</cx:pt>
          <cx:pt idx="77">-0.010665115995381899</cx:pt>
          <cx:pt idx="78">-0.0094710611128882103</cx:pt>
          <cx:pt idx="79">-0.0023336712333474701</cx:pt>
          <cx:pt idx="80">0.0049268909270137398</cx:pt>
          <cx:pt idx="81">0.0036854388016320499</cx:pt>
          <cx:pt idx="82">-4.87940955435655e-06</cx:pt>
          <cx:pt idx="83">-0.00034950780362781402</cx:pt>
          <cx:pt idx="84">0.000138171412037663</cx:pt>
          <cx:pt idx="85">-0.00061250535150665501</cx:pt>
          <cx:pt idx="86">0.00037059532466212101</cx:pt>
          <cx:pt idx="87">-2.5557449580131701e-05</cx:pt>
          <cx:pt idx="88">0.000325201133365682</cx:pt>
          <cx:pt idx="89">0.0010988590505042199</cx:pt>
          <cx:pt idx="90">-0.0021847717419263999</cx:pt>
          <cx:pt idx="91">3.9419620902559798e-05</cx:pt>
          <cx:pt idx="92">0.0191104904589833</cx:pt>
          <cx:pt idx="93">0.0497366643580427</cx:pt>
          <cx:pt idx="94">0.044014432701106498</cx:pt>
          <cx:pt idx="95">0.062582173162677904</cx:pt>
          <cx:pt idx="96">0.091731933534376794</cx:pt>
          <cx:pt idx="97">0.069415341638947997</cx:pt>
          <cx:pt idx="98">0.056893103403082297</cx:pt>
          <cx:pt idx="99">0.0152747731501649</cx:pt>
          <cx:pt idx="100">0.032800152327423802</cx:pt>
          <cx:pt idx="101">0.0151752564001212</cx:pt>
          <cx:pt idx="102">-0.035843723431373299</cx:pt>
          <cx:pt idx="103">-0.051349895056393903</cx:pt>
          <cx:pt idx="104">-0.052323101372387999</cx:pt>
          <cx:pt idx="105">-0.032262010988640497</cx:pt>
          <cx:pt idx="106">-0.023763226567213198</cx:pt>
          <cx:pt idx="107">-0.0176699572341616</cx:pt>
          <cx:pt idx="108">-0.0024471847057502601</cx:pt>
          <cx:pt idx="109">0.00570696481737546</cx:pt>
          <cx:pt idx="110">0.00094255336049102597</cx:pt>
          <cx:pt idx="111">-0.000141132897961257</cx:pt>
          <cx:pt idx="112">-0.00016336479575359099</cx:pt>
          <cx:pt idx="113">-0.00030246595121347401</cx:pt>
          <cx:pt idx="114">0.00070291086254166597</cx:pt>
          <cx:pt idx="115">-0.000348258500364444</cx:pt>
          <cx:pt idx="116">-0.00013306642976035501</cx:pt>
          <cx:pt idx="117">0.00212605201019876</cx:pt>
          <cx:pt idx="118">0.0223222270573196</cx:pt>
          <cx:pt idx="119">0.044723199992782701</cx:pt>
          <cx:pt idx="120">0.067263749475444695</cx:pt>
          <cx:pt idx="121">0.066406344922895405</cx:pt>
          <cx:pt idx="122">0.105015621811603</cx:pt>
          <cx:pt idx="123">0.121237867119367</cx:pt>
          <cx:pt idx="124">0.087552106536570098</cx:pt>
          <cx:pt idx="125">0.054314908583048799</cx:pt>
          <cx:pt idx="126">0.036668207772224001</cx:pt>
          <cx:pt idx="127">0.055633415011606797</cx:pt>
          <cx:pt idx="128">0.055579923009985002</cx:pt>
          <cx:pt idx="129">0.0094463853750038403</cx:pt>
          <cx:pt idx="130">0.021938119420967801</cx:pt>
          <cx:pt idx="131">-0.015827726392935601</cx:pt>
          <cx:pt idx="132">-0.00710944361368482</cx:pt>
          <cx:pt idx="133">-0.035214754344150903</cx:pt>
          <cx:pt idx="134">-0.033075142483458601</cx:pt>
          <cx:pt idx="135">-0.044789511403394801</cx:pt>
          <cx:pt idx="136">-0.026426727288298601</cx:pt>
          <cx:pt idx="137">-0.00246022456837595</cx:pt>
          <cx:pt idx="138">-0.000467287205979296</cx:pt>
          <cx:pt idx="139">-0.00013322647288113899</cx:pt>
          <cx:pt idx="140">-2.51045478002524e-05</cx:pt>
          <cx:pt idx="141">0.00044685796610340398</cx:pt>
          <cx:pt idx="142">-0.0010234526736158001</cx:pt>
          <cx:pt idx="143">-0.00046670961690581099</cx:pt>
          <cx:pt idx="144">-0.00088123824495944</cx:pt>
          <cx:pt idx="145">-0.0057327181669385796</cx:pt>
          <cx:pt idx="146">0.0311059028832954</cx:pt>
          <cx:pt idx="147">0.063213953378557397</cx:pt>
          <cx:pt idx="148">0.056119455702848701</cx:pt>
          <cx:pt idx="149">0.092089344355172506</cx:pt>
          <cx:pt idx="150">0.16253477548435399</cx:pt>
          <cx:pt idx="151">0.15142887111661299</cx:pt>
          <cx:pt idx="152">0.12995935996980401</cx:pt>
          <cx:pt idx="153">0.093328301186922397</cx:pt>
          <cx:pt idx="154">0.039159677672849703</cx:pt>
          <cx:pt idx="155">0.064061074706591906</cx:pt>
          <cx:pt idx="156">0.092385571246377904</cx:pt>
          <cx:pt idx="157">-0.043082675427668797</cx:pt>
          <cx:pt idx="158">-0.0596103664572483</cx:pt>
          <cx:pt idx="159">-0.045515773177398501</cx:pt>
          <cx:pt idx="160">-0.0051466575206587</cx:pt>
          <cx:pt idx="161">0.0078434271034018305</cx:pt>
          <cx:pt idx="162">-0.00144789885072449</cx:pt>
          <cx:pt idx="163">-0.0446125631012287</cx:pt>
          <cx:pt idx="164">-0.024846173962668701</cx:pt>
          <cx:pt idx="165">-0.0086073173473285892</cx:pt>
          <cx:pt idx="166">-0.0023535000732849099</cx:pt>
          <cx:pt idx="167">-0.00089580007046261196</cx:pt>
          <cx:pt idx="168">-0.000214612426812993</cx:pt>
          <cx:pt idx="169">0.00060726990741843999</cx:pt>
          <cx:pt idx="170">0.00052216942730263203</cx:pt>
          <cx:pt idx="171">0.00412229143015083</cx:pt>
          <cx:pt idx="172">0.0139608114121916</cx:pt>
          <cx:pt idx="173">0.017545782310306599</cx:pt>
          <cx:pt idx="174">0.055494010998908203</cx:pt>
          <cx:pt idx="175">0.095103199974025096</cx:pt>
          <cx:pt idx="176">0.078308546633067994</cx:pt>
          <cx:pt idx="177">0.132999399644424</cx:pt>
          <cx:pt idx="178">0.180829078952678</cx:pt>
          <cx:pt idx="179">0.15212256265042701</cx:pt>
          <cx:pt idx="180">0.080664519882307495</cx:pt>
          <cx:pt idx="181">0.076044904778097597</cx:pt>
          <cx:pt idx="182">0.029717706482612401</cx:pt>
          <cx:pt idx="183">0.038518587768916403</cx:pt>
          <cx:pt idx="184">0.052451282901107198</cx:pt>
          <cx:pt idx="185">-0.026050517987531101</cx:pt>
          <cx:pt idx="186">0.012504855156660199</cx:pt>
          <cx:pt idx="187">-0.0078220262922285393</cx:pt>
          <cx:pt idx="188">-0.0334893232329792</cx:pt>
          <cx:pt idx="189">0.0097148811012017795</cx:pt>
          <cx:pt idx="190">0.0300347205056355</cx:pt>
          <cx:pt idx="191">-0.024562134982756199</cx:pt>
          <cx:pt idx="192">-0.025395694223995902</cx:pt>
          <cx:pt idx="193">-0.0151562739152476</cx:pt>
          <cx:pt idx="194">-0.0012190555118744199</cx:pt>
          <cx:pt idx="195">-0.00140748846507787</cx:pt>
          <cx:pt idx="196">-0.00024215637344642501</cx:pt>
          <cx:pt idx="197">0.0016343245876740201</cx:pt>
          <cx:pt idx="198">0.000796042897209563</cx:pt>
          <cx:pt idx="199">0.0120788266739796</cx:pt>
          <cx:pt idx="200">0.031098377829855299</cx:pt>
          <cx:pt idx="201">0.042996893205283201</cx:pt>
          <cx:pt idx="202">0.069680397793102297</cx:pt>
          <cx:pt idx="203">0.066608013127552199</cx:pt>
          <cx:pt idx="204">0.13235918546314401</cx:pt>
          <cx:pt idx="205">0.115058695008199</cx:pt>
          <cx:pt idx="206">0.144921002818866</cx:pt>
          <cx:pt idx="207">0.075118020641497904</cx:pt>
          <cx:pt idx="208">0.034397234546801797</cx:pt>
          <cx:pt idx="209">0.094614008158192001</cx:pt>
          <cx:pt idx="210">0.022099788509617701</cx:pt>
          <cx:pt idx="211">-0.015665448602217202</cx:pt>
          <cx:pt idx="212">0.015661101617132502</cx:pt>
          <cx:pt idx="213">-0.0318547757561033</cx:pt>
          <cx:pt idx="214">-0.000258740246859999</cx:pt>
          <cx:pt idx="215">-0.00318960261668059</cx:pt>
          <cx:pt idx="216">-0.048185261358115003</cx:pt>
          <cx:pt idx="217">-0.0078285960426216893</cx:pt>
          <cx:pt idx="218">0.010827077496501599</cx:pt>
          <cx:pt idx="219">-0.0531721498013248</cx:pt>
          <cx:pt idx="220">-0.043890623479620902</cx:pt>
          <cx:pt idx="221">-0.0132164657586053</cx:pt>
          <cx:pt idx="222">-0.00108224360050174</cx:pt>
          <cx:pt idx="223">-0.00058428425362942499</cx:pt>
          <cx:pt idx="224">0.00037632470356910498</cx:pt>
          <cx:pt idx="225">0.00058875138193312303</cx:pt>
          <cx:pt idx="226">-0.00031137535160905699</cx:pt>
          <cx:pt idx="227">0.014443996192654501</cx:pt>
          <cx:pt idx="228">0.0303558295901699</cx:pt>
          <cx:pt idx="229">0.000257083131789234</cx:pt>
          <cx:pt idx="230">-0.052677903783802597</cx:pt>
          <cx:pt idx="231">-0.0198543673729485</cx:pt>
          <cx:pt idx="232">0.0250781164008743</cx:pt>
          <cx:pt idx="233">0.037691306573520898</cx:pt>
          <cx:pt idx="234">0.041786824043503201</cx:pt>
          <cx:pt idx="235">-0.042322456600159403</cx:pt>
          <cx:pt idx="236">-0.067846599795902907</cx:pt>
          <cx:pt idx="237">-0.0060690869968511698</cx:pt>
          <cx:pt idx="238">0.058450032027432597</cx:pt>
          <cx:pt idx="239">0.031843821746363202</cx:pt>
          <cx:pt idx="240">0.0088971059281202393</cx:pt>
          <cx:pt idx="241">0.012229640103099199</cx:pt>
          <cx:pt idx="242">0.016809787542289099</cx:pt>
          <cx:pt idx="243">-0.013585312755513701</cx:pt>
          <cx:pt idx="244">-0.075114413639654098</cx:pt>
          <cx:pt idx="245">-0.031449655038962299</cx:pt>
          <cx:pt idx="246">-0.0021935055834377301</cx:pt>
          <cx:pt idx="247">-0.0468966539477313</cx:pt>
          <cx:pt idx="248">-0.057175733404076702</cx:pt>
          <cx:pt idx="249">-0.014220187537414599</cx:pt>
          <cx:pt idx="250">-0.0013030466864458899</cx:pt>
          <cx:pt idx="251">0.00055846233994048702</cx:pt>
          <cx:pt idx="252">-0.00059373223739337495</cx:pt>
          <cx:pt idx="253">0.00026839387136558799</cx:pt>
          <cx:pt idx="254">5.0120920033035801e-05</cx:pt>
          <cx:pt idx="255">0.0012973131487692201</cx:pt>
          <cx:pt idx="256">-0.0101215262197272</cx:pt>
          <cx:pt idx="257">-0.044904778614152603</cx:pt>
          <cx:pt idx="258">-0.066821423590709306</cx:pt>
          <cx:pt idx="259">-0.060837380371986299</cx:pt>
          <cx:pt idx="260">-0.052651929372129397</cx:pt>
          <cx:pt idx="261">-0.10088671086790101</cx:pt>
          <cx:pt idx="262">-0.123366384040257</cx:pt>
          <cx:pt idx="263">-0.14250574875143199</cx:pt>
          <cx:pt idx="264">-0.134924880212205</cx:pt>
          <cx:pt idx="265">-0.17467864429010499</cx:pt>
          <cx:pt idx="266">-0.061751077256675703</cx:pt>
          <cx:pt idx="267">-0.0084633617464164208</cx:pt>
          <cx:pt idx="268">-0.0107663205652564</cx:pt>
          <cx:pt idx="269">-0.028078725195711401</cx:pt>
          <cx:pt idx="270">0.034530729446231402</cx:pt>
          <cx:pt idx="271">-0.0270257607954308</cx:pt>
          <cx:pt idx="272">-0.111490339914301</cx:pt>
          <cx:pt idx="273">-0.0561522160921748</cx:pt>
          <cx:pt idx="274">0.0056288830467983997</cx:pt>
          <cx:pt idx="275">-0.046279948284059097</cx:pt>
          <cx:pt idx="276">-0.046614806416524802</cx:pt>
          <cx:pt idx="277">-0.010081976266079901</cx:pt>
          <cx:pt idx="278">0.00177219824542398</cx:pt>
          <cx:pt idx="279">3.76472785763753e-05</cx:pt>
          <cx:pt idx="280">-0.00051529165256638501</cx:pt>
          <cx:pt idx="281">0.000155785203340553</cx:pt>
          <cx:pt idx="282">0.0030330407307825901</cx:pt>
          <cx:pt idx="283">-0.0085496896239867608</cx:pt>
          <cx:pt idx="284">-0.034439728159628202</cx:pt>
          <cx:pt idx="285">-0.079098852696138006</cx:pt>
          <cx:pt idx="286">-0.096800973927595402</cx:pt>
          <cx:pt idx="287">-0.14390644037144201</cx:pt>
          <cx:pt idx="288">-0.16796561139623201</cx:pt>
          <cx:pt idx="289">-0.25020928300035999</cx:pt>
          <cx:pt idx="290">-0.23349658043552901</cx:pt>
          <cx:pt idx="291">-0.19662444344386201</cx:pt>
          <cx:pt idx="292">-0.190824925599196</cx:pt>
          <cx:pt idx="293">-0.164312239295375</cx:pt>
          <cx:pt idx="294">-0.15905420164763201</cx:pt>
          <cx:pt idx="295">-0.150680628136039</cx:pt>
          <cx:pt idx="296">-0.0111675137730749</cx:pt>
          <cx:pt idx="297">-0.029544014990828999</cx:pt>
          <cx:pt idx="298">0.0156056685769826</cx:pt>
          <cx:pt idx="299">-0.0335496454420929</cx:pt>
          <cx:pt idx="300">-0.071474860462169304</cx:pt>
          <cx:pt idx="301">-0.030509613473077301</cx:pt>
          <cx:pt idx="302">0.0046339949647237798</cx:pt>
          <cx:pt idx="303">-0.053248048429981702</cx:pt>
          <cx:pt idx="304">-0.0380327000631017</cx:pt>
          <cx:pt idx="305">-0.00280301380675213</cx:pt>
          <cx:pt idx="306">-0.00026286377051818399</cx:pt>
          <cx:pt idx="307">0.00025325046671664098</cx:pt>
          <cx:pt idx="308">0.00043359480592744802</cx:pt>
          <cx:pt idx="309">0.00022771583844092199</cx:pt>
          <cx:pt idx="310">-0.00057015697642142</cx:pt>
          <cx:pt idx="311">-0.0126709669957794</cx:pt>
          <cx:pt idx="312">-0.0620548506315576</cx:pt>
          <cx:pt idx="313">-0.126465975455717</cx:pt>
          <cx:pt idx="314">-0.15471356316132301</cx:pt>
          <cx:pt idx="315">-0.24788073562928201</cx:pt>
          <cx:pt idx="316">-0.26459275950924299</cx:pt>
          <cx:pt idx="317">-0.285445949577049</cx:pt>
          <cx:pt idx="318">-0.20460663676031901</cx:pt>
          <cx:pt idx="319">-0.15286703867877199</cx:pt>
          <cx:pt idx="320">-0.15370620677909</cx:pt>
          <cx:pt idx="321">-0.171366218466695</cx:pt>
          <cx:pt idx="322">-0.16888630224984399</cx:pt>
          <cx:pt idx="323">-0.098278507552874594</cx:pt>
          <cx:pt idx="324">-0.027549732728021002</cx:pt>
          <cx:pt idx="325">-0.0257976964053157</cx:pt>
          <cx:pt idx="326">-0.034711093834528702</cx:pt>
          <cx:pt idx="327">-0.017645125136093801</cx:pt>
          <cx:pt idx="328">0.037253481013369602</cx:pt>
          <cx:pt idx="329">-0.028793729842321501</cx:pt>
          <cx:pt idx="330">-0.0038265550137541698</cx:pt>
          <cx:pt idx="331">-0.026737965669147198</cx:pt>
          <cx:pt idx="332">-0.019165577426315701</cx:pt>
          <cx:pt idx="333">-0.00012166850602144199</cx:pt>
          <cx:pt idx="334">-0.0087458318824539995</cx:pt>
          <cx:pt idx="335">0.000374800799921311</cx:pt>
          <cx:pt idx="336">-0.00027855867846226899</cx:pt>
          <cx:pt idx="337">-0.00086031652212233904</cx:pt>
          <cx:pt idx="338">-0.00191114970199574</cx:pt>
          <cx:pt idx="339">-0.018138189058216101</cx:pt>
          <cx:pt idx="340">-0.083636544767045101</cx:pt>
          <cx:pt idx="341">-0.15278525363957199</cx:pt>
          <cx:pt idx="342">-0.235374552354815</cx:pt>
          <cx:pt idx="343">-0.26238249760485899</cx:pt>
          <cx:pt idx="344">-0.23544392286824101</cx:pt>
          <cx:pt idx="345">-0.16833998005737999</cx:pt>
          <cx:pt idx="346">-0.0255333357955413</cx:pt>
          <cx:pt idx="347">-0.021964832257375499</cx:pt>
          <cx:pt idx="348">0.020860588635390399</cx:pt>
          <cx:pt idx="349">-0.0573813876554084</cx:pt>
          <cx:pt idx="350">-0.038100777160843799</cx:pt>
          <cx:pt idx="351">-0.049610059089118502</cx:pt>
          <cx:pt idx="352">0.031422506140087597</cx:pt>
          <cx:pt idx="353">-0.10097857499412401</cx:pt>
          <cx:pt idx="354">-0.057555697380160101</cx:pt>
          <cx:pt idx="355">-0.039504251594477999</cx:pt>
          <cx:pt idx="356">0.015702647912577</cx:pt>
          <cx:pt idx="357">-0.017841932183899199</cx:pt>
          <cx:pt idx="358">-0.055410880149854298</cx:pt>
          <cx:pt idx="359">-0.049587586713850898</cx:pt>
          <cx:pt idx="360">-0.015306127516866301</cx:pt>
          <cx:pt idx="361">0.0125826667060233</cx:pt>
          <cx:pt idx="362">-0.000746047234888739</cx:pt>
          <cx:pt idx="363">0.00014779325140633099</cx:pt>
          <cx:pt idx="364">-0.000123834308244542</cx:pt>
          <cx:pt idx="365">-0.00131498215991628</cx:pt>
          <cx:pt idx="366">-0.0015725252889806599</cx:pt>
          <cx:pt idx="367">-0.014987111343518799</cx:pt>
          <cx:pt idx="368">-0.065487637262023501</cx:pt>
          <cx:pt idx="369">-0.119595621130708</cx:pt>
          <cx:pt idx="370">-0.11166462749917</cx:pt>
          <cx:pt idx="371">-0.074686256026546799</cx:pt>
          <cx:pt idx="372">-0.059750335931244902</cx:pt>
          <cx:pt idx="373">0.0093037663440223694</cx:pt>
          <cx:pt idx="374">0.14140655181933001</cx:pt>
          <cx:pt idx="375">0.118571298105733</cx:pt>
          <cx:pt idx="376">0.12519260788287401</cx:pt>
          <cx:pt idx="377">0.097827466807831498</cx:pt>
          <cx:pt idx="378">-0.039630362794510599</cx:pt>
          <cx:pt idx="379">-0.0033873826389767001</cx:pt>
          <cx:pt idx="380">0.041328353045350798</cx:pt>
          <cx:pt idx="381">-0.10709931280122099</cx:pt>
          <cx:pt idx="382">-0.035833774656572198</cx:pt>
          <cx:pt idx="383">0.00028351631738594098</cx:pt>
          <cx:pt idx="384">0.0108066010462685</cx:pt>
          <cx:pt idx="385">0.022324035961808601</cx:pt>
          <cx:pt idx="386">-0.031246277983380599</cx:pt>
          <cx:pt idx="387">-0.047738886745748603</cx:pt>
          <cx:pt idx="388">-0.0051405823380706499</cx:pt>
          <cx:pt idx="389">0.024086992082700001</cx:pt>
          <cx:pt idx="390">0.0013324547184906199</cx:pt>
          <cx:pt idx="391">-0.00062035836944983704</cx:pt>
          <cx:pt idx="392">0.00058695653200803205</cx:pt>
          <cx:pt idx="393">-0.00046253229762381902</cx:pt>
          <cx:pt idx="394">-0.00162618735508999</cx:pt>
          <cx:pt idx="395">-0.0077941331893046301</cx:pt>
          <cx:pt idx="396">-0.024266927772367299</cx:pt>
          <cx:pt idx="397">-0.011930109884265599</cx:pt>
          <cx:pt idx="398">0.083994859003853894</cx:pt>
          <cx:pt idx="399">0.16649290421989499</cx:pt>
          <cx:pt idx="400">0.13563903002399999</cx:pt>
          <cx:pt idx="401">0.11053172065624001</cx:pt>
          <cx:pt idx="402">0.106729891429321</cx:pt>
          <cx:pt idx="403">0.070164309639594302</cx:pt>
          <cx:pt idx="404">0.092391158951673102</cx:pt>
          <cx:pt idx="405">0.113658319982406</cx:pt>
          <cx:pt idx="406">0.093621200943796196</cx:pt>
          <cx:pt idx="407">0.056385864820968801</cx:pt>
          <cx:pt idx="408">0.0169422200515752</cx:pt>
          <cx:pt idx="409">-0.12437554541093</cx:pt>
          <cx:pt idx="410">-0.055701725256836102</cx:pt>
          <cx:pt idx="411">0.0287353421776569</cx:pt>
          <cx:pt idx="412">0.023589597097731899</cx:pt>
          <cx:pt idx="413">0.036459013918616903</cx:pt>
          <cx:pt idx="414">-0.0083261389784665806</cx:pt>
          <cx:pt idx="415">-0.016900798086181199</cx:pt>
          <cx:pt idx="416">-0.00207556573538739</cx:pt>
          <cx:pt idx="417">0.0239939646504094</cx:pt>
          <cx:pt idx="418">0.0173263225241715</cx:pt>
          <cx:pt idx="419">0.00041770300958360898</cx:pt>
          <cx:pt idx="420">-0.00052312065658359399</cx:pt>
          <cx:pt idx="421">0.00065900758643495103</cx:pt>
          <cx:pt idx="422">-0.00097817456441708496</cx:pt>
          <cx:pt idx="423">0.0054586238580840397</cx:pt>
          <cx:pt idx="424">0.0121736526450249</cx:pt>
          <cx:pt idx="425">0.058508024978133601</cx:pt>
          <cx:pt idx="426">0.165781895954176</cx:pt>
          <cx:pt idx="427">0.12530283486084301</cx:pt>
          <cx:pt idx="428">0.045356441985341098</cx:pt>
          <cx:pt idx="429">0.043880078298578103</cx:pt>
          <cx:pt idx="430">0.083732719283818702</cx:pt>
          <cx:pt idx="431">-0.044223514491450899</cx:pt>
          <cx:pt idx="432">-0.055485396243907498</cx:pt>
          <cx:pt idx="433">0.076142616599219101</cx:pt>
          <cx:pt idx="434">0.072815997119084999</cx:pt>
          <cx:pt idx="435">0.094122979890602795</cx:pt>
          <cx:pt idx="436">0.047187532867411501</cx:pt>
          <cx:pt idx="437">-0.121295030679947</cx:pt>
          <cx:pt idx="438">-0.0101396235165694</cx:pt>
          <cx:pt idx="439">0.0084507812783300301</cx:pt>
          <cx:pt idx="440">-0.027694615363377102</cx:pt>
          <cx:pt idx="441">0.015246346216627999</cx:pt>
          <cx:pt idx="442">-0.017795552846695099</cx:pt>
          <cx:pt idx="443">0.019263812261333099</cx:pt>
          <cx:pt idx="444">0.034022569420212999</cx:pt>
          <cx:pt idx="445">0.023927300223087901</cx:pt>
          <cx:pt idx="446">0.0155823477464397</cx:pt>
          <cx:pt idx="447">0.000241565047465663</cx:pt>
          <cx:pt idx="448">-0.000647846065867031</cx:pt>
          <cx:pt idx="449">-0.00053253045590992095</cx:pt>
          <cx:pt idx="450">0.0015722210555769601</cx:pt>
          <cx:pt idx="451">0.024162995222661399</cx:pt>
          <cx:pt idx="452">0.0412989030398054</cx:pt>
          <cx:pt idx="453">0.079532618912938502</cx:pt>
          <cx:pt idx="454">0.12519756044870001</cx:pt>
          <cx:pt idx="455">0.028295649662860699</cx:pt>
          <cx:pt idx="456">-0.047294552155632399</cx:pt>
          <cx:pt idx="457">0.0179064768612602</cx:pt>
          <cx:pt idx="458">0.020988424375239199</cx:pt>
          <cx:pt idx="459">-0.084707030298955002</cx:pt>
          <cx:pt idx="460">-0.061608671258482801</cx:pt>
          <cx:pt idx="461">0.018172431220560399</cx:pt>
          <cx:pt idx="462">0.045914330391366297</cx:pt>
          <cx:pt idx="463">0.0231669329751618</cx:pt>
          <cx:pt idx="464">-0.00019221829361506899</cx:pt>
          <cx:pt idx="465">-0.032976332216801102</cx:pt>
          <cx:pt idx="466">0.0061151732939175602</cx:pt>
          <cx:pt idx="467">0.0328529771430583</cx:pt>
          <cx:pt idx="468">-0.0089244956742554008</cx:pt>
          <cx:pt idx="469">0.0079626374648399598</cx:pt>
          <cx:pt idx="470">0.019690073480594299</cx:pt>
          <cx:pt idx="471">0.043098139507636898</cx:pt>
          <cx:pt idx="472">0.065452746598135797</cx:pt>
          <cx:pt idx="473">0.0655385044589646</cx:pt>
          <cx:pt idx="474">0.037139513914887498</cx:pt>
          <cx:pt idx="475">0.0019580269839467698</cx:pt>
          <cx:pt idx="476">0.00049912500178551499</cx:pt>
          <cx:pt idx="477">0.000124166867932978</cx:pt>
          <cx:pt idx="478">0.0055548392939064302</cx:pt>
          <cx:pt idx="479">0.035237009180348201</cx:pt>
          <cx:pt idx="480">0.021546250210446899</cx:pt>
          <cx:pt idx="481">0.039969415167371403</cx:pt>
          <cx:pt idx="482">0.081261929443944003</cx:pt>
          <cx:pt idx="483">-0.0065693654771425197</cx:pt>
          <cx:pt idx="484">-0.0020181869074098499</cx:pt>
          <cx:pt idx="485">0.021589464773116199</cx:pt>
          <cx:pt idx="486">-0.0056653455284965898</cx:pt>
          <cx:pt idx="487">-0.061616149504977201</cx:pt>
          <cx:pt idx="488">-0.024129276383358201</cx:pt>
          <cx:pt idx="489">-0.0012722251788375601</cx:pt>
          <cx:pt idx="490">0.029789967734231398</cx:pt>
          <cx:pt idx="491">-0.0084176727837379801</cx:pt>
          <cx:pt idx="492">-0.0053024854543736203</cx:pt>
          <cx:pt idx="493">-0.0374535205775322</cx:pt>
          <cx:pt idx="494">0.00082963453259267395</cx:pt>
          <cx:pt idx="495">-0.023296929621957899</cx:pt>
          <cx:pt idx="496">-0.070271048621038501</cx:pt>
          <cx:pt idx="497">-0.0514772640737369</cx:pt>
          <cx:pt idx="498">0.0027357268872391901</cx:pt>
          <cx:pt idx="499">0.0111585110873149</cx:pt>
          <cx:pt idx="500">0.018986233820351899</cx:pt>
          <cx:pt idx="501">0.043235410331618797</cx:pt>
          <cx:pt idx="502">0.019701349122054498</cx:pt>
          <cx:pt idx="503">0.0020212556500883898</cx:pt>
          <cx:pt idx="504">0.000115034741261275</cx:pt>
          <cx:pt idx="505">0.00026235979261648502</cx:pt>
          <cx:pt idx="506">0.0031895242494389599</cx:pt>
          <cx:pt idx="507">0.042669611786704399</cx:pt>
          <cx:pt idx="508">-0.013711248514077</cx:pt>
          <cx:pt idx="509">-0.025695563635934601</cx:pt>
          <cx:pt idx="510">0.013592151089094499</cx:pt>
          <cx:pt idx="511">0.033008866622295199</cx:pt>
          <cx:pt idx="512">0.0744272921434668</cx:pt>
          <cx:pt idx="513">0.120529431789711</cx:pt>
          <cx:pt idx="514">-0.0024849151232281702</cx:pt>
          <cx:pt idx="515">-0.069876957958154795</cx:pt>
          <cx:pt idx="516">6.8886058187662795e-05</cx:pt>
          <cx:pt idx="517">0.0081419807622971699</cx:pt>
          <cx:pt idx="518">0.0285121091141552</cx:pt>
          <cx:pt idx="519">-0.077376598289771503</cx:pt>
          <cx:pt idx="520">0.0031218827547057899</cx:pt>
          <cx:pt idx="521">0.020013846863451899</cx:pt>
          <cx:pt idx="522">0.032678378560745999</cx:pt>
          <cx:pt idx="523">0.042343234289047599</cx:pt>
          <cx:pt idx="524">-0.048983513996634899</cx:pt>
          <cx:pt idx="525">-0.0065814433638061998</cx:pt>
          <cx:pt idx="526">0.020288578576845101</cx:pt>
          <cx:pt idx="527">0.0118651064106626</cx:pt>
          <cx:pt idx="528">0.0253486928399492</cx:pt>
          <cx:pt idx="529">0.029086574883164101</cx:pt>
          <cx:pt idx="530">0.012191546239278799</cx:pt>
          <cx:pt idx="531">0.00379539061538172</cx:pt>
          <cx:pt idx="532">-0.00084862741406761496</cx:pt>
          <cx:pt idx="533">-0.00031132663363248801</cx:pt>
          <cx:pt idx="534">-0.0020559363539110298</cx:pt>
          <cx:pt idx="535">0.019794518054460801</cx:pt>
          <cx:pt idx="536">-0.031800939558999201</cx:pt>
          <cx:pt idx="537">-0.049071867017099299</cx:pt>
          <cx:pt idx="538">-0.036409457199018301</cx:pt>
          <cx:pt idx="539">0.00254515005693125</cx:pt>
          <cx:pt idx="540">-0.032854088914530198</cx:pt>
          <cx:pt idx="541">0.0354068148708006</cx:pt>
          <cx:pt idx="542">0.0067254530574024302</cx:pt>
          <cx:pt idx="543">0.00061891571261154198</cx:pt>
          <cx:pt idx="544">-0.020777077281806701</cx:pt>
          <cx:pt idx="545">0.0929397500690715</cx:pt>
          <cx:pt idx="546">-0.0043897500658998997</cx:pt>
          <cx:pt idx="547">-0.067909812451078994</cx:pt>
          <cx:pt idx="548">-0.011291900000902</cx:pt>
          <cx:pt idx="549">-0.011110260569354</cx:pt>
          <cx:pt idx="550">0.0077291798752366202</cx:pt>
          <cx:pt idx="551">-0.024365770300839602</cx:pt>
          <cx:pt idx="552">-0.055768094468422402</cx:pt>
          <cx:pt idx="553">0.0043525205387708503</cx:pt>
          <cx:pt idx="554">0.018152304927268999</cx:pt>
          <cx:pt idx="555">0.018983756369084202</cx:pt>
          <cx:pt idx="556">0.0096420718706113403</cx:pt>
          <cx:pt idx="557">0.0145803669958327</cx:pt>
          <cx:pt idx="558">0.0089902865493750091</cx:pt>
          <cx:pt idx="559">0.000127399102789454</cx:pt>
          <cx:pt idx="560">0.00038127031794040899</cx:pt>
          <cx:pt idx="561">-0.000842576758332685</cx:pt>
          <cx:pt idx="562">4.5939300494211103e-06</cx:pt>
          <cx:pt idx="563">0.032392568740449899</cx:pt>
          <cx:pt idx="564">-0.0074397801256629601</cx:pt>
          <cx:pt idx="565">-0.030070929299533901</cx:pt>
          <cx:pt idx="566">-0.031765726205677199</cx:pt>
          <cx:pt idx="567">0.0117424289997318</cx:pt>
          <cx:pt idx="568">0.0033803110054878298</cx:pt>
          <cx:pt idx="569">0.0117077312705145</cx:pt>
          <cx:pt idx="570">0.0061863430762429403</cx:pt>
          <cx:pt idx="571">0.025533150818494499</cx:pt>
          <cx:pt idx="572">0.0123922017772498</cx:pt>
          <cx:pt idx="573">0.0179955570795922</cx:pt>
          <cx:pt idx="574">-0.036716293872616303</cx:pt>
          <cx:pt idx="575">-0.036008878274472897</cx:pt>
          <cx:pt idx="576">0.0065188544842698102</cx:pt>
          <cx:pt idx="577">0.0023762801543521501</cx:pt>
          <cx:pt idx="578">0.010222780453389301</cx:pt>
          <cx:pt idx="579">-0.080520241878728499</cx:pt>
          <cx:pt idx="580">-0.063878758666589194</cx:pt>
          <cx:pt idx="581">0.0076257003266433001</cx:pt>
          <cx:pt idx="582">0.027630310552945</cx:pt>
          <cx:pt idx="583">0.032467198138814497</cx:pt>
          <cx:pt idx="584">0.011481584672695701</cx:pt>
          <cx:pt idx="585">0.0055944050968851104</cx:pt>
          <cx:pt idx="586">0.0032380009452730599</cx:pt>
          <cx:pt idx="587">-0.00041143799562420099</cx:pt>
          <cx:pt idx="588">0.00016328019945860501</cx:pt>
          <cx:pt idx="589">0.00043370497623625799</cx:pt>
          <cx:pt idx="590">0.0052870800540326104</cx:pt>
          <cx:pt idx="591">0.029883585268467499</cx:pt>
          <cx:pt idx="592">-0.00048473921078268502</cx:pt>
          <cx:pt idx="593">-0.067639405745914996</cx:pt>
          <cx:pt idx="594">-0.062810709768773607</cx:pt>
          <cx:pt idx="595">-0.045468130165898603</cx:pt>
          <cx:pt idx="596">-0.010900197537529299</cx:pt>
          <cx:pt idx="597">0.0056074770807189797</cx:pt>
          <cx:pt idx="598">0.057848784249932998</cx:pt>
          <cx:pt idx="599">-0.011533357909318301</cx:pt>
          <cx:pt idx="600">-0.0053076781778316501</cx:pt>
          <cx:pt idx="601">-0.077579990910015301</cx:pt>
          <cx:pt idx="602">-0.011215530367796</cx:pt>
          <cx:pt idx="603">-0.0170068801264582</cx:pt>
          <cx:pt idx="604">0.0190448849978982</cx:pt>
          <cx:pt idx="605">-0.017082623004733701</cx:pt>
          <cx:pt idx="606">0.046101578592948098</cx:pt>
          <cx:pt idx="607">0.012337064132218</cx:pt>
          <cx:pt idx="608">0.013560746233862799</cx:pt>
          <cx:pt idx="609">0.040793341383407601</cx:pt>
          <cx:pt idx="610">0.047495093675447499</cx:pt>
          <cx:pt idx="611">0.082108147936017895</cx:pt>
          <cx:pt idx="612">0.033861462310125802</cx:pt>
          <cx:pt idx="613">0.012824209400069699</cx:pt>
          <cx:pt idx="614">0.0020979964307683801</cx:pt>
          <cx:pt idx="615">-4.2423301877236604e-06</cx:pt>
          <cx:pt idx="616">8.0223346925413101e-05</cx:pt>
          <cx:pt idx="617">-0.0010078565729872101</cx:pt>
          <cx:pt idx="618">0.0045586084828729096</cx:pt>
          <cx:pt idx="619">0.023238756045525701</cx:pt>
          <cx:pt idx="620">0.0247624656180611</cx:pt>
          <cx:pt idx="621">0.0138372335595639</cx:pt>
          <cx:pt idx="622">-0.052499058624583497</cx:pt>
          <cx:pt idx="623">-0.023303391634412099</cx:pt>
          <cx:pt idx="624">0.035673521088936802</cx:pt>
          <cx:pt idx="625">-0.0036977938785660602</cx:pt>
          <cx:pt idx="626">0.054659541610995198</cx:pt>
          <cx:pt idx="627">-0.0031091898816070001</cx:pt>
          <cx:pt idx="628">-0.044911454141180703</cx:pt>
          <cx:pt idx="629">0.0082193733070917499</cx:pt>
          <cx:pt idx="630">0.058417980291131599</cx:pt>
          <cx:pt idx="631">0.045088714761164099</cx:pt>
          <cx:pt idx="632">0.024782758372609098</cx:pt>
          <cx:pt idx="633">-0.016877130116481599</cx:pt>
          <cx:pt idx="634">0.0075837726384167898</cx:pt>
          <cx:pt idx="635">0.064426947737484003</cx:pt>
          <cx:pt idx="636">0.0637196233949721</cx:pt>
          <cx:pt idx="637">0.035760462652158098</cx:pt>
          <cx:pt idx="638">0.035582200694641401</cx:pt>
          <cx:pt idx="639">0.0673737193758326</cx:pt>
          <cx:pt idx="640">0.023656862098952701</cx:pt>
          <cx:pt idx="641">0.0032117076100044001</cx:pt>
          <cx:pt idx="642">0.000184150641170802</cx:pt>
          <cx:pt idx="643">-0.000117686170313783</cx:pt>
          <cx:pt idx="644">-0.00034410518863188798</cx:pt>
          <cx:pt idx="645">-0.00066773247763531204</cx:pt>
          <cx:pt idx="646">0.00089130692849789101</cx:pt>
          <cx:pt idx="647">0.011451869276466801</cx:pt>
          <cx:pt idx="648">0.018279012756345001</cx:pt>
          <cx:pt idx="649">0.042814864879311999</cx:pt>
          <cx:pt idx="650">0.031272826489479003</cx:pt>
          <cx:pt idx="651">0.062999140279511104</cx:pt>
          <cx:pt idx="652">0.035072500644230099</cx:pt>
          <cx:pt idx="653">-0.00093755121020915099</cx:pt>
          <cx:pt idx="654">-0.0253078441594866</cx:pt>
          <cx:pt idx="655">-0.0260270624091841</cx:pt>
          <cx:pt idx="656">-0.0209485732135293</cx:pt>
          <cx:pt idx="657">0.033446190257184302</cx:pt>
          <cx:pt idx="658">0.018507448254477601</cx:pt>
          <cx:pt idx="659">0.0241265816145598</cx:pt>
          <cx:pt idx="660">-0.070473655187285503</cx:pt>
          <cx:pt idx="661">-0.090233054932347706</cx:pt>
          <cx:pt idx="662">-0.033898636227209698</cx:pt>
          <cx:pt idx="663">-0.0091704891524259993</cx:pt>
          <cx:pt idx="664">0.017653760508558599</cx:pt>
          <cx:pt idx="665">0.0283481606177058</cx:pt>
          <cx:pt idx="666">0.013020713020013799</cx:pt>
          <cx:pt idx="667">0.020734964564551699</cx:pt>
          <cx:pt idx="668">0.0050279778480205699</cx:pt>
          <cx:pt idx="669">8.9401056500910606e-05</cx:pt>
          <cx:pt idx="670">-2.8404912383529599e-05</cx:pt>
          <cx:pt idx="671">-0.00051817803936604102</cx:pt>
          <cx:pt idx="672">0.000151608801207033</cx:pt>
          <cx:pt idx="673">-0.00039974260697448399</cx:pt>
          <cx:pt idx="674">-0.00022944749007850401</cx:pt>
          <cx:pt idx="675">0.00217783787346147</cx:pt>
          <cx:pt idx="676">0.011215541346280399</cx:pt>
          <cx:pt idx="677">0.0162024350202702</cx:pt>
          <cx:pt idx="678">0.0269401915598864</cx:pt>
          <cx:pt idx="679">0.052302798097886898</cx:pt>
          <cx:pt idx="680">0.054418867792732903</cx:pt>
          <cx:pt idx="681">0.045842654174869102</cx:pt>
          <cx:pt idx="682">0.011245020998757099</cx:pt>
          <cx:pt idx="683">0.0181470826594212</cx:pt>
          <cx:pt idx="684">0.013761528549217601</cx:pt>
          <cx:pt idx="685">0.040883651721898902</cx:pt>
          <cx:pt idx="686">0.053521671279954497</cx:pt>
          <cx:pt idx="687">-0.0028467904332107399</cx:pt>
          <cx:pt idx="688">-0.0376686565028478</cx:pt>
          <cx:pt idx="689">0.0453865390188311</cx:pt>
          <cx:pt idx="690">0.012290860263371801</cx:pt>
          <cx:pt idx="691">-0.025466959844838401</cx:pt>
          <cx:pt idx="692">-0.028102277976067399</cx:pt>
          <cx:pt idx="693">-0.0050233173683658199</cx:pt>
          <cx:pt idx="694">0.0014799074182794199</cx:pt>
          <cx:pt idx="695">-0.0072448695490730996</cx:pt>
          <cx:pt idx="696">0.0022544871927500502</cx:pt>
          <cx:pt idx="697">0.0018367839945765099</cx:pt>
          <cx:pt idx="698">0.000275498088789952</cx:pt>
          <cx:pt idx="699">0.000362255998902653</cx:pt>
          <cx:pt idx="700">-0.00099412314165778898</cx:pt>
          <cx:pt idx="701">0.00016853256736377</cx:pt>
          <cx:pt idx="702">-0.00059547921819896302</cx:pt>
          <cx:pt idx="703">-0.00125786221610895</cx:pt>
          <cx:pt idx="704">0.00297289075264941</cx:pt>
          <cx:pt idx="705">0.0093779025522317191</cx:pt>
          <cx:pt idx="706">0.0209828953712583</cx:pt>
          <cx:pt idx="707">0.025088508873395199</cx:pt>
          <cx:pt idx="708">0.033390287131540103</cx:pt>
          <cx:pt idx="709">0.0408276989038013</cx:pt>
          <cx:pt idx="710">0.057372722569433203</cx:pt>
          <cx:pt idx="711">0.054979195592446101</cx:pt>
          <cx:pt idx="712">0.017313794501735699</cx:pt>
          <cx:pt idx="713">0.0091189520577028907</cx:pt>
          <cx:pt idx="714">0.00075091469818669302</cx:pt>
          <cx:pt idx="715">-0.0054815279009363402</cx:pt>
          <cx:pt idx="716">0.018850601776050101</cx:pt>
          <cx:pt idx="717">0.023056088749232699</cx:pt>
          <cx:pt idx="718">-0.00083732978375465205</cx:pt>
          <cx:pt idx="719">-0.023222916342829001</cx:pt>
          <cx:pt idx="720">-0.024236632950478801</cx:pt>
          <cx:pt idx="721">-0.021991320153533899</cx:pt>
          <cx:pt idx="722">-0.015505366445417199</cx:pt>
          <cx:pt idx="723">-0.0079773952228216292</cx:pt>
          <cx:pt idx="724">-0.0024876398657632001</cx:pt>
          <cx:pt idx="725">0.00032860460728779701</cx:pt>
          <cx:pt idx="726">-3.1553523704838902e-05</cx:pt>
          <cx:pt idx="727">0.00012432715278356301</cx:pt>
          <cx:pt idx="728">0.00039686753408727101</cx:pt>
          <cx:pt idx="729">0.00034712619121231699</cx:pt>
          <cx:pt idx="730">0.00063903132177154005</cx:pt>
          <cx:pt idx="731">-0.00076406129485366201</cx:pt>
          <cx:pt idx="732">-0.0012191330753945999</cx:pt>
          <cx:pt idx="733">-0.00028837850341860498</cx:pt>
          <cx:pt idx="734">-0.00041054943276523599</cx:pt>
          <cx:pt idx="735">0.00022039706271994</cx:pt>
          <cx:pt idx="736">0.00098187760208880192</cx:pt>
          <cx:pt idx="737">-0.0012624434924232101</cx:pt>
          <cx:pt idx="738">0.00270542388105791</cx:pt>
          <cx:pt idx="739">0.0035151642694339598</cx:pt>
          <cx:pt idx="740">-0.0023488893553910502</cx:pt>
          <cx:pt idx="741">-0.00456360160199291</cx:pt>
          <cx:pt idx="742">-0.0020900342125604698</cx:pt>
          <cx:pt idx="743">-0.00014369953800947999</cx:pt>
          <cx:pt idx="744">-0.00054108724073196398</cx:pt>
          <cx:pt idx="745">0.00055308822507328203</cx:pt>
          <cx:pt idx="746">-0.00126642074205353</cx:pt>
          <cx:pt idx="747">-0.0021188290247787702</cx:pt>
          <cx:pt idx="748">-0.0035319363813320899</cx:pt>
          <cx:pt idx="749">-0.0018716428327292701</cx:pt>
          <cx:pt idx="750">-0.00026598817567842497</cx:pt>
          <cx:pt idx="751">0.00015698427334652601</cx:pt>
          <cx:pt idx="752">0.00093294290793247603</cx:pt>
          <cx:pt idx="753">9.0284669668825606e-05</cx:pt>
          <cx:pt idx="754">-0.00026149439033939397</cx:pt>
          <cx:pt idx="755">0.00013937726877842301</cx:pt>
          <cx:pt idx="756">0.00012501443018176001</cx:pt>
          <cx:pt idx="757">-5.3455452987867501e-05</cx:pt>
          <cx:pt idx="758">0.000261701337485528</cx:pt>
          <cx:pt idx="759">0.00050087627727648805</cx:pt>
          <cx:pt idx="760">8.4016439796902797e-05</cx:pt>
          <cx:pt idx="761">-0.00041113083513289502</cx:pt>
          <cx:pt idx="762">0.00068538991346249998</cx:pt>
          <cx:pt idx="763">0.000308978091396689</cx:pt>
          <cx:pt idx="764">-0.000222632545995919</cx:pt>
          <cx:pt idx="765">-0.000201083539538401</cx:pt>
          <cx:pt idx="766">-0.000188979579123856</cx:pt>
          <cx:pt idx="767">0.00036774146927758401</cx:pt>
          <cx:pt idx="768">0.00032364916623941797</cx:pt>
          <cx:pt idx="769">0.00084647868590139396</cx:pt>
          <cx:pt idx="770">0.000133553923399436</cx:pt>
          <cx:pt idx="771">0.00112048275462884</cx:pt>
          <cx:pt idx="772">0.00052857450558366898</cx:pt>
          <cx:pt idx="773">-0.000168116320426516</cx:pt>
          <cx:pt idx="774">-0.00080708806485509804</cx:pt>
          <cx:pt idx="775">-0.00047839977218671801</cx:pt>
          <cx:pt idx="776">-0.00093281754555943905</cx:pt>
          <cx:pt idx="777">0.00023788708881407</cx:pt>
          <cx:pt idx="778">0.000428221566110545</cx:pt>
          <cx:pt idx="779">-0.00031904873354201901</cx:pt>
          <cx:pt idx="780">-0.00129868821039644</cx:pt>
          <cx:pt idx="781">-2.42602776290273e-05</cx:pt>
          <cx:pt idx="782">0.00026485060689270402</cx:pt>
          <cx:pt idx="783">0.000238407833461065</cx:pt>
        </cx:lvl>
      </cx:numDim>
    </cx:data>
    <cx:data id="31">
      <cx:numDim type="val">
        <cx:f>'001_WA_F - 副本'!$AF$1:$AF$784</cx:f>
        <cx:lvl ptCount="784" formatCode="G/通用格式">
          <cx:pt idx="0">0.000123509406556444</cx:pt>
          <cx:pt idx="1">-0.000257064822395576</cx:pt>
          <cx:pt idx="2">-0.00033630551324511499</cx:pt>
          <cx:pt idx="3">0.00010775041981144801</cx:pt>
          <cx:pt idx="4">6.7135613629201095e-05</cx:pt>
          <cx:pt idx="5">1.70336789645218e-05</cx:pt>
          <cx:pt idx="6">0.00058273970050272004</cx:pt>
          <cx:pt idx="7">-2.6222881690617398e-06</cx:pt>
          <cx:pt idx="8">-0.00030064454493400198</cx:pt>
          <cx:pt idx="9">-0.00089318260894792395</cx:pt>
          <cx:pt idx="10">-0.00044657997306710601</cx:pt>
          <cx:pt idx="11">0.00072052444453001496</cx:pt>
          <cx:pt idx="12">0.00034844102883020798</cx:pt>
          <cx:pt idx="13">-0.00039696741036221499</cx:pt>
          <cx:pt idx="14">0.00049046592024502898</cx:pt>
          <cx:pt idx="15">-0.00078503532154049205</cx:pt>
          <cx:pt idx="16">-0.00114818111121645</cx:pt>
          <cx:pt idx="17">0.00127478483572859</cx:pt>
          <cx:pt idx="18">0.00053037990928900204</cx:pt>
          <cx:pt idx="19">-0.00027009998689667001</cx:pt>
          <cx:pt idx="20">2.80147072168529e-05</cx:pt>
          <cx:pt idx="21">-0.000219564504182247</cx:pt>
          <cx:pt idx="22">-0.00033413973545373302</cx:pt>
          <cx:pt idx="23">5.11932104487849e-05</cx:pt>
          <cx:pt idx="24">0.0011356592710504</cx:pt>
          <cx:pt idx="25">0.00042186057747065601</cx:pt>
          <cx:pt idx="26">-0.000314018898762915</cx:pt>
          <cx:pt idx="27">0.00028420866695382798</cx:pt>
          <cx:pt idx="28">0.000146942453308703</cx:pt>
          <cx:pt idx="29">-0.00023576142704420701</cx:pt>
          <cx:pt idx="30">-0.00069659858559585803</cx:pt>
          <cx:pt idx="31">0.00042188250486404098</cx:pt>
          <cx:pt idx="32">-0.00031571255665412498</cx:pt>
          <cx:pt idx="33">0.000223505353642554</cx:pt>
          <cx:pt idx="34">-0.00192253941692746</cx:pt>
          <cx:pt idx="35">-0.0026616326789040902</cx:pt>
          <cx:pt idx="36">-0.0017525110742920001</cx:pt>
          <cx:pt idx="37">-0.00065528760438639299</cx:pt>
          <cx:pt idx="38">-0.00146670389353839</cx:pt>
          <cx:pt idx="39">-0.0013090922745217801</cx:pt>
          <cx:pt idx="40">-0.0040864475544339501</cx:pt>
          <cx:pt idx="41">-0.0016966785413318501</cx:pt>
          <cx:pt idx="42">0.00049669124945686202</cx:pt>
          <cx:pt idx="43">-0.0022074708870787399</cx:pt>
          <cx:pt idx="44">-0.0023426937045616502</cx:pt>
          <cx:pt idx="45">-0.0015533991249369701</cx:pt>
          <cx:pt idx="46">-8.1775051320705005e-05</cx:pt>
          <cx:pt idx="47">-0.0016749190417379299</cx:pt>
          <cx:pt idx="48">-0.00077052749635978998</cx:pt>
          <cx:pt idx="49">-0.00077816983900592203</cx:pt>
          <cx:pt idx="50">-0.00083286636807743098</cx:pt>
          <cx:pt idx="51">-0.00087036617954098204</cx:pt>
          <cx:pt idx="52">-5.3729274808317602e-05</cx:pt>
          <cx:pt idx="53">2.2356951563430601e-05</cx:pt>
          <cx:pt idx="54">-0.00079855096264288303</cx:pt>
          <cx:pt idx="55">0.000101780943425838</cx:pt>
          <cx:pt idx="56">0.000175279300622206</cx:pt>
          <cx:pt idx="57">0.00029722163671476399</cx:pt>
          <cx:pt idx="58">-0.000133160523712322</cx:pt>
          <cx:pt idx="59">-0.00067095089284903095</cx:pt>
          <cx:pt idx="60">4.8543913100846899e-05</cx:pt>
          <cx:pt idx="61">5.0297123445687201e-05</cx:pt>
          <cx:pt idx="62">-0.00111026023863128</cx:pt>
          <cx:pt idx="63">-0.00370971835053592</cx:pt>
          <cx:pt idx="64">-0.0043231068321017202</cx:pt>
          <cx:pt idx="65">-0.00551090304542048</cx:pt>
          <cx:pt idx="66">-0.0163007765820199</cx:pt>
          <cx:pt idx="67">-0.019636069265674402</cx:pt>
          <cx:pt idx="68">-0.021576435109178199</cx:pt>
          <cx:pt idx="69">-0.020842085122488599</cx:pt>
          <cx:pt idx="70">-0.0190887376391005</cx:pt>
          <cx:pt idx="71">-0.017856747590565498</cx:pt>
          <cx:pt idx="72">-0.019441684441239501</cx:pt>
          <cx:pt idx="73">-0.0093944059627062704</cx:pt>
          <cx:pt idx="74">-0.00505709253990228</cx:pt>
          <cx:pt idx="75">-0.0061677527054231499</cx:pt>
          <cx:pt idx="76">-0.0048205829566200301</cx:pt>
          <cx:pt idx="77">-0.0039275315600489497</cx:pt>
          <cx:pt idx="78">-0.0040078812973407402</cx:pt>
          <cx:pt idx="79">-0.0020434115146324601</cx:pt>
          <cx:pt idx="80">-7.9231003255555196e-05</cx:pt>
          <cx:pt idx="81">-0.00032418317766476302</cx:pt>
          <cx:pt idx="82">-0.000211063411445083</cx:pt>
          <cx:pt idx="83">-2.3943919369923299e-06</cx:pt>
          <cx:pt idx="84">0.00052112831432875003</cx:pt>
          <cx:pt idx="85">0.000114759817426664</cx:pt>
          <cx:pt idx="86">-0.000109792563819851</cx:pt>
          <cx:pt idx="87">-0.00089919931603083003</cx:pt>
          <cx:pt idx="88">-1.63777564836321e-05</cx:pt>
          <cx:pt idx="89">-0.00090225475672084702</cx:pt>
          <cx:pt idx="90">-0.0044346604390811404</cx:pt>
          <cx:pt idx="91">-0.0038849900660246801</cx:pt>
          <cx:pt idx="92">-0.0116918390441364</cx:pt>
          <cx:pt idx="93">-0.024609007317153601</cx:pt>
          <cx:pt idx="94">-0.036076199918242999</cx:pt>
          <cx:pt idx="95">-0.042882340059625497</cx:pt>
          <cx:pt idx="96">-0.060745889908904997</cx:pt>
          <cx:pt idx="97">-0.069939907055231704</cx:pt>
          <cx:pt idx="98">-0.0551682317864041</cx:pt>
          <cx:pt idx="99">-0.048262381826678802</cx:pt>
          <cx:pt idx="100">-0.037202309219689797</cx:pt>
          <cx:pt idx="101">-0.012147150788338799</cx:pt>
          <cx:pt idx="102">0.00087379362576395605</cx:pt>
          <cx:pt idx="103">0.00603101746223736</cx:pt>
          <cx:pt idx="104">0.0161343150481876</cx:pt>
          <cx:pt idx="105">0.0135941644753192</cx:pt>
          <cx:pt idx="106">0.0070633794577158997</cx:pt>
          <cx:pt idx="107">-0.0058709954878368399</cx:pt>
          <cx:pt idx="108">-0.0058136596961253402</cx:pt>
          <cx:pt idx="109">0.0049761484423797801</cx:pt>
          <cx:pt idx="110">0.0010846954390937801</cx:pt>
          <cx:pt idx="111">0.00046353566718719899</cx:pt>
          <cx:pt idx="112">0.00040556977394767103</cx:pt>
          <cx:pt idx="113">5.6061724214245096e-06</cx:pt>
          <cx:pt idx="114">7.0631340862241504e-05</cx:pt>
          <cx:pt idx="115">0.00021934735697205101</cx:pt>
          <cx:pt idx="116">-0.000202452389248926</cx:pt>
          <cx:pt idx="117">-0.0023485874840704101</cx:pt>
          <cx:pt idx="118">-0.0029944277277485901</cx:pt>
          <cx:pt idx="119">-0.0031427983018373499</cx:pt>
          <cx:pt idx="120">-0.0248035981151636</cx:pt>
          <cx:pt idx="121">-0.0496627522983717</cx:pt>
          <cx:pt idx="122">-0.057245598970867999</cx:pt>
          <cx:pt idx="123">-0.0223426354049121</cx:pt>
          <cx:pt idx="124">-0.040679910467439802</cx:pt>
          <cx:pt idx="125">-0.0548999575550519</cx:pt>
          <cx:pt idx="126">-0.047709046673663498</cx:pt>
          <cx:pt idx="127">-0.0298802356681135</cx:pt>
          <cx:pt idx="128">-0.0051864543620375103</cx:pt>
          <cx:pt idx="129">0.020288745150388001</cx:pt>
          <cx:pt idx="130">0.0061185060768285497</cx:pt>
          <cx:pt idx="131">-0.0078257113004366503</cx:pt>
          <cx:pt idx="132">0.01221102335062</cx:pt>
          <cx:pt idx="133">0.0183487522597265</cx:pt>
          <cx:pt idx="134">0.0085881909864357307</cx:pt>
          <cx:pt idx="135">0.0149983216077523</cx:pt>
          <cx:pt idx="136">0.022492285505663401</cx:pt>
          <cx:pt idx="137">0.0211671972145689</cx:pt>
          <cx:pt idx="138">0.0071468261722271997</cx:pt>
          <cx:pt idx="139">-0.00105395651711401</cx:pt>
          <cx:pt idx="140">-3.6977753734173601e-05</cx:pt>
          <cx:pt idx="141">-9.3213566583751396e-05</cx:pt>
          <cx:pt idx="142">-3.5708614198098798e-05</cx:pt>
          <cx:pt idx="143">-0.0019130891625814799</cx:pt>
          <cx:pt idx="144">0.0026302550954002898</cx:pt>
          <cx:pt idx="145">0.0146892457187165</cx:pt>
          <cx:pt idx="146">0.0081960759034845204</cx:pt>
          <cx:pt idx="147">-0.011770274605180001</cx:pt>
          <cx:pt idx="148">-0.016504158189992901</cx:pt>
          <cx:pt idx="149">-0.020888646411415</cx:pt>
          <cx:pt idx="150">-0.027797624643965901</cx:pt>
          <cx:pt idx="151">0.024940873046516401</cx:pt>
          <cx:pt idx="152">0.057494943533369203</cx:pt>
          <cx:pt idx="153">0.0067059335920465002</cx:pt>
          <cx:pt idx="154">-0.016096322584127701</cx:pt>
          <cx:pt idx="155">-0.077213851734353606</cx:pt>
          <cx:pt idx="156">-0.038723495878208697</cx:pt>
          <cx:pt idx="157">-0.022248409838197199</cx:pt>
          <cx:pt idx="158">-0.056835681091155901</cx:pt>
          <cx:pt idx="159">-0.065018104281374597</cx:pt>
          <cx:pt idx="160">-0.0187306198544696</cx:pt>
          <cx:pt idx="161">-0.000313883423075586</cx:pt>
          <cx:pt idx="162">0.000414859960125162</cx:pt>
          <cx:pt idx="163">0.0074370199982053001</cx:pt>
          <cx:pt idx="164">0.0206776117071839</cx:pt>
          <cx:pt idx="165">0.0084643321903483601</cx:pt>
          <cx:pt idx="166">-0.00029860536660232902</cx:pt>
          <cx:pt idx="167">-0.000706292612625258</cx:pt>
          <cx:pt idx="168">-0.00015264316273733199</cx:pt>
          <cx:pt idx="169">-0.00012840681585927301</cx:pt>
          <cx:pt idx="170">0.00142710967183087</cx:pt>
          <cx:pt idx="171">0.00063959072833271304</cx:pt>
          <cx:pt idx="172">0.0052249597828578102</cx:pt>
          <cx:pt idx="173">0.017138404663693201</cx:pt>
          <cx:pt idx="174">0.0149639423794941</cx:pt>
          <cx:pt idx="175">-0.011358200688042301</cx:pt>
          <cx:pt idx="176">-0.0057365677336763798</cx:pt>
          <cx:pt idx="177">0.016132254617387601</cx:pt>
          <cx:pt idx="178">0.0147093122108165</cx:pt>
          <cx:pt idx="179">0.0423239793788419</cx:pt>
          <cx:pt idx="180">0.031143682937552999</cx:pt>
          <cx:pt idx="181">0.0174809292693896</cx:pt>
          <cx:pt idx="182">-0.023953391587132802</cx:pt>
          <cx:pt idx="183">-0.028038813988087899</cx:pt>
          <cx:pt idx="184">0.0144445283577514</cx:pt>
          <cx:pt idx="185">0.025036512514086302</cx:pt>
          <cx:pt idx="186">-0.0013333857647494899</cx:pt>
          <cx:pt idx="187">0.0118416174225015</cx:pt>
          <cx:pt idx="188">0.0053818804885265399</cx:pt>
          <cx:pt idx="189">0.00263238513472207</cx:pt>
          <cx:pt idx="190">0.030007999433426899</cx:pt>
          <cx:pt idx="191">0.049795733593699001</cx:pt>
          <cx:pt idx="192">0.032554313445897501</cx:pt>
          <cx:pt idx="193">0.0191419611683116</cx:pt>
          <cx:pt idx="194">-0.0012234250413508899</cx:pt>
          <cx:pt idx="195">-0.00677302198552736</cx:pt>
          <cx:pt idx="196">0.00012447394379501799</cx:pt>
          <cx:pt idx="197">0.00040025906368973798</cx:pt>
          <cx:pt idx="198">0.0078823379067209896</cx:pt>
          <cx:pt idx="199">0.0088327696341059907</cx:pt>
          <cx:pt idx="200">-0.00042477100318185902</cx:pt>
          <cx:pt idx="201">-0.00083493825239981895</cx:pt>
          <cx:pt idx="202">0.027538252552948599</cx:pt>
          <cx:pt idx="203">0.0091051421781167402</cx:pt>
          <cx:pt idx="204">0.0051758152400647002</cx:pt>
          <cx:pt idx="205">0.0280050861871569</cx:pt>
          <cx:pt idx="206">0.037607177158801401</cx:pt>
          <cx:pt idx="207">0.021818496868175399</cx:pt>
          <cx:pt idx="208">0.040525892031808501</cx:pt>
          <cx:pt idx="209">0.023355511673480701</cx:pt>
          <cx:pt idx="210">-0.024667224659640899</cx:pt>
          <cx:pt idx="211">0.0155261116534761</cx:pt>
          <cx:pt idx="212">0.0471626841276436</cx:pt>
          <cx:pt idx="213">0.075667008677096498</cx:pt>
          <cx:pt idx="214">0.040363966639400298</cx:pt>
          <cx:pt idx="215">0.036506507062307098</cx:pt>
          <cx:pt idx="216">0.0056487926418367302</cx:pt>
          <cx:pt idx="217">0.021797075478310599</cx:pt>
          <cx:pt idx="218">0.041424229676522498</cx:pt>
          <cx:pt idx="219">0.0694296205599466</cx:pt>
          <cx:pt idx="220">0.0336148383463633</cx:pt>
          <cx:pt idx="221">0.023677243947919702</cx:pt>
          <cx:pt idx="222">-0.00051680756126455197</cx:pt>
          <cx:pt idx="223">-0.0043553139881864402</cx:pt>
          <cx:pt idx="224">-0.0017450041374821501</cx:pt>
          <cx:pt idx="225">-0.00054499539055987995</cx:pt>
          <cx:pt idx="226">0.0055693013161079701</cx:pt>
          <cx:pt idx="227">0.0089571439638666192</cx:pt>
          <cx:pt idx="228">0.000519033177649189</cx:pt>
          <cx:pt idx="229">0.018986381345512299</cx:pt>
          <cx:pt idx="230">0.046429933284867803</cx:pt>
          <cx:pt idx="231">0.0242192651367087</cx:pt>
          <cx:pt idx="232">0.042334752133499902</cx:pt>
          <cx:pt idx="233">0.039690103406362302</cx:pt>
          <cx:pt idx="234">0.024710990769181099</cx:pt>
          <cx:pt idx="235">0.0448503230744546</cx:pt>
          <cx:pt idx="236">0.069934248673393207</cx:pt>
          <cx:pt idx="237">0.078657723903666099</cx:pt>
          <cx:pt idx="238">0.040777955225109602</cx:pt>
          <cx:pt idx="239">0.0441568584866842</cx:pt>
          <cx:pt idx="240">0.040674313419398901</cx:pt>
          <cx:pt idx="241">0.024796384406178099</cx:pt>
          <cx:pt idx="242">0.053012174968608501</cx:pt>
          <cx:pt idx="243">0.0117893754050167</cx:pt>
          <cx:pt idx="244">0.00045367346412564398</cx:pt>
          <cx:pt idx="245">0.0238656073210178</cx:pt>
          <cx:pt idx="246">0.0325739110653342</cx:pt>
          <cx:pt idx="247">0.0608973814106651</cx:pt>
          <cx:pt idx="248">0.081639329619847198</cx:pt>
          <cx:pt idx="249">0.048338801601406703</cx:pt>
          <cx:pt idx="250">0.0075543165117832999</cx:pt>
          <cx:pt idx="251">0.00167290497322728</cx:pt>
          <cx:pt idx="252">-0.000178704315965996</cx:pt>
          <cx:pt idx="253">0.00047390664199131499</cx:pt>
          <cx:pt idx="254">0.00060185806837537896</cx:pt>
          <cx:pt idx="255">0.0019770535210964302</cx:pt>
          <cx:pt idx="256">0.00140926036631009</cx:pt>
          <cx:pt idx="257">0.0085490789245875401</cx:pt>
          <cx:pt idx="258">0.0345674708154955</cx:pt>
          <cx:pt idx="259">0.00036258510193397598</cx:pt>
          <cx:pt idx="260">0.0109202413539339</cx:pt>
          <cx:pt idx="261">0.031480456682662299</cx:pt>
          <cx:pt idx="262">-0.0053804107689340097</cx:pt>
          <cx:pt idx="263">0.0073206232723773404</cx:pt>
          <cx:pt idx="264">0.0098999589685830405</cx:pt>
          <cx:pt idx="265">0.030786987470322599</cx:pt>
          <cx:pt idx="266">0.040769918386714697</cx:pt>
          <cx:pt idx="267">0.0198398847915181</cx:pt>
          <cx:pt idx="268">0.024204172933177202</cx:pt>
          <cx:pt idx="269">0.037005691702790097</cx:pt>
          <cx:pt idx="270">0.00665090028223864</cx:pt>
          <cx:pt idx="271">-0.0045492253309688301</cx:pt>
          <cx:pt idx="272">0.027559422613843601</cx:pt>
          <cx:pt idx="273">0.033396999678045401</cx:pt>
          <cx:pt idx="274">0.050464078744319699</cx:pt>
          <cx:pt idx="275">0.050031435419756499</cx:pt>
          <cx:pt idx="276">0.059948955040608799</cx:pt>
          <cx:pt idx="277">0.050216690878506297</cx:pt>
          <cx:pt idx="278">0.013434586811416099</cx:pt>
          <cx:pt idx="279">0.0011135696461137001</cx:pt>
          <cx:pt idx="280">-0.00094024677267016998</cx:pt>
          <cx:pt idx="281">0.0012914886108836899</cx:pt>
          <cx:pt idx="282">0.0048642002681866499</cx:pt>
          <cx:pt idx="283">-0.00098278115761333803</cx:pt>
          <cx:pt idx="284">0.010116502304688401</cx:pt>
          <cx:pt idx="285">-0.00340243865172832</cx:pt>
          <cx:pt idx="286">-0.00082894608771957195</cx:pt>
          <cx:pt idx="287">-0.0036335002345716698</cx:pt>
          <cx:pt idx="288">0.010681175133495299</cx:pt>
          <cx:pt idx="289">0.0160571673925765</cx:pt>
          <cx:pt idx="290">-0.010115344349694201</cx:pt>
          <cx:pt idx="291">-0.059615907372330003</cx:pt>
          <cx:pt idx="292">-0.043694903212531402</cx:pt>
          <cx:pt idx="293">-0.054699631603733798</cx:pt>
          <cx:pt idx="294">-0.025850039152562301</cx:pt>
          <cx:pt idx="295">-0.0317693258358233</cx:pt>
          <cx:pt idx="296">-0.0119299735277624</cx:pt>
          <cx:pt idx="297">-0.038584339943802802</cx:pt>
          <cx:pt idx="298">-0.0064625956781998997</cx:pt>
          <cx:pt idx="299">0.0125095177810491</cx:pt>
          <cx:pt idx="300">0.049525348150789197</cx:pt>
          <cx:pt idx="301">0.021609421712317601</cx:pt>
          <cx:pt idx="302">0.032469894436308801</cx:pt>
          <cx:pt idx="303">0.049550926177172397</cx:pt>
          <cx:pt idx="304">0.052253113120156701</cx:pt>
          <cx:pt idx="305">0.0379602875287985</cx:pt>
          <cx:pt idx="306">0.0123308993047973</cx:pt>
          <cx:pt idx="307">0.00079313500614917095</cx:pt>
          <cx:pt idx="308">-0.00043177007811812698</cx:pt>
          <cx:pt idx="309">-0.00076833638518928097</cx:pt>
          <cx:pt idx="310">0.0074571206544821701</cx:pt>
          <cx:pt idx="311">0.010732881180579201</cx:pt>
          <cx:pt idx="312">0.020933488579365101</cx:pt>
          <cx:pt idx="313">0.012176978204673301</cx:pt>
          <cx:pt idx="314">0.0113894663455916</cx:pt>
          <cx:pt idx="315">0.030402205418556202</cx:pt>
          <cx:pt idx="316">0.031896966544506897</cx:pt>
          <cx:pt idx="317">0.0138606095831721</cx:pt>
          <cx:pt idx="318">-0.0063197030208667297</cx:pt>
          <cx:pt idx="319">0.00120119858738034</cx:pt>
          <cx:pt idx="320">0.00099792414253961799</cx:pt>
          <cx:pt idx="321">-0.021908828482235701</cx:pt>
          <cx:pt idx="322">-0.00049372321261448597</cx:pt>
          <cx:pt idx="323">-0.0087286532650071198</cx:pt>
          <cx:pt idx="324">-0.0361481231407745</cx:pt>
          <cx:pt idx="325">-0.0229657945323695</cx:pt>
          <cx:pt idx="326">-0.016997034402501901</cx:pt>
          <cx:pt idx="327">-0.0416632336694664</cx:pt>
          <cx:pt idx="328">0.0016389780917314999</cx:pt>
          <cx:pt idx="329">0.0090154290170642304</cx:pt>
          <cx:pt idx="330">0.020530350935401599</cx:pt>
          <cx:pt idx="331">0.037102252794417298</cx:pt>
          <cx:pt idx="332">0.042004416880366803</cx:pt>
          <cx:pt idx="333">0.028033049330258901</cx:pt>
          <cx:pt idx="334">0.016652342084419701</cx:pt>
          <cx:pt idx="335">-0.00031435196578879002</cx:pt>
          <cx:pt idx="336">6.7352548583355501e-05</cx:pt>
          <cx:pt idx="337">0.00014438780140079501</cx:pt>
          <cx:pt idx="338">0.0055855027337240399</cx:pt>
          <cx:pt idx="339">0.015376037074943</cx:pt>
          <cx:pt idx="340">0.028279438534478701</cx:pt>
          <cx:pt idx="341">0.0248763492319189</cx:pt>
          <cx:pt idx="342">0.0193706632411558</cx:pt>
          <cx:pt idx="343">0.041045752483063698</cx:pt>
          <cx:pt idx="344">0.044464997993454498</cx:pt>
          <cx:pt idx="345">-0.010821302477591801</cx:pt>
          <cx:pt idx="346">-0.00100925572398512</cx:pt>
          <cx:pt idx="347">0.034380140962294199</cx:pt>
          <cx:pt idx="348">0.00052180702014133597</cx:pt>
          <cx:pt idx="349">-0.019655948497616701</cx:pt>
          <cx:pt idx="350">-0.054019457537712298</cx:pt>
          <cx:pt idx="351">-0.00051984813033443297</cx:pt>
          <cx:pt idx="352">-0.027796408661527001</cx:pt>
          <cx:pt idx="353">-0.015682816601283601</cx:pt>
          <cx:pt idx="354">-0.0056746532093910401</cx:pt>
          <cx:pt idx="355">-0.0096582091718396806</cx:pt>
          <cx:pt idx="356">0.00184926309975974</cx:pt>
          <cx:pt idx="357">0.0169866968071395</cx:pt>
          <cx:pt idx="358">0.0092466933286599606</cx:pt>
          <cx:pt idx="359">0.0174178092018735</cx:pt>
          <cx:pt idx="360">-0.0034355279818980098</cx:pt>
          <cx:pt idx="361">0.0137312852019182</cx:pt>
          <cx:pt idx="362">0.0131632106576921</cx:pt>
          <cx:pt idx="363">0.000411279305161658</cx:pt>
          <cx:pt idx="364">-0.00015353792321893701</cx:pt>
          <cx:pt idx="365">-8.1445379034365706e-05</cx:pt>
          <cx:pt idx="366">0.0020565931752588298</cx:pt>
          <cx:pt idx="367">0.0101078390484961</cx:pt>
          <cx:pt idx="368">0.027237584083017099</cx:pt>
          <cx:pt idx="369">0.027067095277411999</cx:pt>
          <cx:pt idx="370">0.0034367249875960899</cx:pt>
          <cx:pt idx="371">0.064920329745326702</cx:pt>
          <cx:pt idx="372">0.071203776693592305</cx:pt>
          <cx:pt idx="373">0.056324811744066103</cx:pt>
          <cx:pt idx="374">0.048939806582742898</cx:pt>
          <cx:pt idx="375">0.052499136509906098</cx:pt>
          <cx:pt idx="376">0.0049071398532516096</cx:pt>
          <cx:pt idx="377">-0.0116016881377294</cx:pt>
          <cx:pt idx="378">0.017580824845168</cx:pt>
          <cx:pt idx="379">0.024631875145292401</cx:pt>
          <cx:pt idx="380">-0.0045960432298145903</cx:pt>
          <cx:pt idx="381">-0.039080678384578398</cx:pt>
          <cx:pt idx="382">-0.023512355739062199</cx:pt>
          <cx:pt idx="383">-0.012710378227323399</cx:pt>
          <cx:pt idx="384">0.026825440734388899</cx:pt>
          <cx:pt idx="385">0.0061116998317169401</cx:pt>
          <cx:pt idx="386">-0.0067094221294172604</cx:pt>
          <cx:pt idx="387">-0.031066252280258399</cx:pt>
          <cx:pt idx="388">-0.028860915986519999</cx:pt>
          <cx:pt idx="389">-0.0030212187108962399</cx:pt>
          <cx:pt idx="390">-0.00043255093043722902</cx:pt>
          <cx:pt idx="391">-0.000789166420359949</cx:pt>
          <cx:pt idx="392">0.00074898939800093801</cx:pt>
          <cx:pt idx="393">0.00021112483298310901</cx:pt>
          <cx:pt idx="394">0.0013991850220879099</cx:pt>
          <cx:pt idx="395">0.0053050522730126101</cx:pt>
          <cx:pt idx="396">0.0142755884526134</cx:pt>
          <cx:pt idx="397">0.0227426761383408</cx:pt>
          <cx:pt idx="398">0.034288859267959299</cx:pt>
          <cx:pt idx="399">0.053927825047904401</cx:pt>
          <cx:pt idx="400">0.052740267042815203</cx:pt>
          <cx:pt idx="401">0.094141702285444703</cx:pt>
          <cx:pt idx="402">0.095134083027288999</cx:pt>
          <cx:pt idx="403">0.0071156180279563696</cx:pt>
          <cx:pt idx="404">-0.024838211044395601</cx:pt>
          <cx:pt idx="405">0.0079366903509648194</cx:pt>
          <cx:pt idx="406">0.066286240724808501</cx:pt>
          <cx:pt idx="407">0.040652556141678099</cx:pt>
          <cx:pt idx="408">-0.0253481880236999</cx:pt>
          <cx:pt idx="409">-0.032970950174933802</cx:pt>
          <cx:pt idx="410">-0.036031546273436403</cx:pt>
          <cx:pt idx="411">-0.00051144118151357399</cx:pt>
          <cx:pt idx="412">-0.00401545775088485</cx:pt>
          <cx:pt idx="413">-0.023262731448652801</cx:pt>
          <cx:pt idx="414">-0.0025230841920182699</cx:pt>
          <cx:pt idx="415">-0.0071063141593700396</cx:pt>
          <cx:pt idx="416">-0.039609656292789598</cx:pt>
          <cx:pt idx="417">-0.018430097242073</cx:pt>
          <cx:pt idx="418">-0.0063156110035003299</cx:pt>
          <cx:pt idx="419">-0.00040689753599029601</cx:pt>
          <cx:pt idx="420">0.00044434956449984999</cx:pt>
          <cx:pt idx="421">-0.000140950611226874</cx:pt>
          <cx:pt idx="422">-0.0013086176219007099</cx:pt>
          <cx:pt idx="423">0.0030763440528004502</cx:pt>
          <cx:pt idx="424">0.0038161153627712398</cx:pt>
          <cx:pt idx="425">0.0038515470245374501</cx:pt>
          <cx:pt idx="426">0.027929120862479999</cx:pt>
          <cx:pt idx="427">0.047606141517000197</cx:pt>
          <cx:pt idx="428">0.053570915789297097</cx:pt>
          <cx:pt idx="429">0.095817560133682103</cx:pt>
          <cx:pt idx="430">0.087024976220337696</cx:pt>
          <cx:pt idx="431">0.028606869437518102</cx:pt>
          <cx:pt idx="432">-0.042975280792432</cx:pt>
          <cx:pt idx="433">-0.00699482016674854</cx:pt>
          <cx:pt idx="434">0.087409470722030799</cx:pt>
          <cx:pt idx="435">0.030990474416743199</cx:pt>
          <cx:pt idx="436">-0.0245182630832434</cx:pt>
          <cx:pt idx="437">0.019587959183529301</cx:pt>
          <cx:pt idx="438">-0.0511562077211032</cx:pt>
          <cx:pt idx="439">-0.0415804777779928</cx:pt>
          <cx:pt idx="440">-0.034365789263057701</cx:pt>
          <cx:pt idx="441">-0.0077831054775363701</cx:pt>
          <cx:pt idx="442">0.012953525283392201</cx:pt>
          <cx:pt idx="443">-0.00091614293505692696</cx:pt>
          <cx:pt idx="444">-0.042211406155310202</cx:pt>
          <cx:pt idx="445">-0.033270498765320199</cx:pt>
          <cx:pt idx="446">-0.0102749389303114</cx:pt>
          <cx:pt idx="447">-0.0057068540093264796</cx:pt>
          <cx:pt idx="448">0.00025932861459220999</cx:pt>
          <cx:pt idx="449">0.00088572333736729202</cx:pt>
          <cx:pt idx="450">-0.000125507580485671</cx:pt>
          <cx:pt idx="451">-0.0032880632378239701</cx:pt>
          <cx:pt idx="452">-0.0110681524707945</cx:pt>
          <cx:pt idx="453">-0.0169960509415998</cx:pt>
          <cx:pt idx="454">-0.0034227404372257101</cx:pt>
          <cx:pt idx="455">0.0040445707140887603</cx:pt>
          <cx:pt idx="456">0.023780790117579501</cx:pt>
          <cx:pt idx="457">0.052354949167081201</cx:pt>
          <cx:pt idx="458">0.045069184535956701</cx:pt>
          <cx:pt idx="459">-0.0218427010755218</cx:pt>
          <cx:pt idx="460">0.015116356420232799</cx:pt>
          <cx:pt idx="461">0.089364960793411205</cx:pt>
          <cx:pt idx="462">0.020281527312297602</cx:pt>
          <cx:pt idx="463">-0.0207076692221639</cx:pt>
          <cx:pt idx="464">0.00311753112043271</cx:pt>
          <cx:pt idx="465">0.0035293637728512901</cx:pt>
          <cx:pt idx="466">-0.070878561841810503</cx:pt>
          <cx:pt idx="467">-0.081536805993689995</cx:pt>
          <cx:pt idx="468">-0.029567725806636101</cx:pt>
          <cx:pt idx="469">-0.023396764752351099</cx:pt>
          <cx:pt idx="470">-0.0023233130181954001</cx:pt>
          <cx:pt idx="471">-0.0105591631757165</cx:pt>
          <cx:pt idx="472">-0.021860632420304199</cx:pt>
          <cx:pt idx="473">-0.041556144675722703</cx:pt>
          <cx:pt idx="474">-0.019366373063977399</cx:pt>
          <cx:pt idx="475">-0.00398875369691566</cx:pt>
          <cx:pt idx="476">0.00045875780460391199</cx:pt>
          <cx:pt idx="477">-0.00040574488119886598</cx:pt>
          <cx:pt idx="478">-0.0024336516785090998</cx:pt>
          <cx:pt idx="479">-0.012596739614047199</cx:pt>
          <cx:pt idx="480">-0.041930507204310997</cx:pt>
          <cx:pt idx="481">-0.037605919205647001</cx:pt>
          <cx:pt idx="482">-0.0096846778963048004</cx:pt>
          <cx:pt idx="483">-0.0068676341747229202</cx:pt>
          <cx:pt idx="484">-0.00127784605466164</cx:pt>
          <cx:pt idx="485">0.030905861182245201</cx:pt>
          <cx:pt idx="486">-0.0064455136420115298</cx:pt>
          <cx:pt idx="487">0.00108686600919112</cx:pt>
          <cx:pt idx="488">-0.00019829502638479799</cx:pt>
          <cx:pt idx="489">0.051092452283851397</cx:pt>
          <cx:pt idx="490">-0.010938939888611599</cx:pt>
          <cx:pt idx="491">-0.0079247213165259504</cx:pt>
          <cx:pt idx="492">0.031455031409589301</cx:pt>
          <cx:pt idx="493">0.022578495839886099</cx:pt>
          <cx:pt idx="494">-0.0247701824813127</cx:pt>
          <cx:pt idx="495">-0.048818677508443903</cx:pt>
          <cx:pt idx="496">-0.0054516704949599901</cx:pt>
          <cx:pt idx="497">-0.0103560985920664</cx:pt>
          <cx:pt idx="498">0.0077316841699027299</cx:pt>
          <cx:pt idx="499">-0.00342617732050534</cx:pt>
          <cx:pt idx="500">-0.020650299806470901</cx:pt>
          <cx:pt idx="501">-0.038197105914826002</cx:pt>
          <cx:pt idx="502">-0.006917956085478</cx:pt>
          <cx:pt idx="503">-0.00149660108959516</cx:pt>
          <cx:pt idx="504">-0.00016300050426674501</cx:pt>
          <cx:pt idx="505">-0.00030590815981880302</cx:pt>
          <cx:pt idx="506">-0.000836974237774641</cx:pt>
          <cx:pt idx="507">-0.023854537184816001</cx:pt>
          <cx:pt idx="508">-0.062710664277656605</cx:pt>
          <cx:pt idx="509">-0.036184461891711199</cx:pt>
          <cx:pt idx="510">-0.0169032860466518</cx:pt>
          <cx:pt idx="511">-0.0149659983587374</cx:pt>
          <cx:pt idx="512">-0.012589428333008501</cx:pt>
          <cx:pt idx="513">-0.0296600998093077</cx:pt>
          <cx:pt idx="514">-0.017688026424745502</cx:pt>
          <cx:pt idx="515">-0.00149648335688609</cx:pt>
          <cx:pt idx="516">0.012983557985504501</cx:pt>
          <cx:pt idx="517">0.046945471243075597</cx:pt>
          <cx:pt idx="518">-0.022289361121159201</cx:pt>
          <cx:pt idx="519">-0.032402981471292801</cx:pt>
          <cx:pt idx="520">-0.0105360755264567</cx:pt>
          <cx:pt idx="521">0.015031260727719599</cx:pt>
          <cx:pt idx="522">-0.031544658673173999</cx:pt>
          <cx:pt idx="523">-0.043966600583762297</cx:pt>
          <cx:pt idx="524">-0.022851247696427001</cx:pt>
          <cx:pt idx="525">-0.027276291094359899</cx:pt>
          <cx:pt idx="526">-0.0058621031963096296</cx:pt>
          <cx:pt idx="527">-0.030450701260286699</cx:pt>
          <cx:pt idx="528">-0.035448160831657798</cx:pt>
          <cx:pt idx="529">-0.022557025404337201</cx:pt>
          <cx:pt idx="530">0.00044099679349973898</cx:pt>
          <cx:pt idx="531">-0.00030512735400058702</cx:pt>
          <cx:pt idx="532">0.00034803408555208603</cx:pt>
          <cx:pt idx="533">-0.00029515527944384102</cx:pt>
          <cx:pt idx="534">0.0010629147304598099</cx:pt>
          <cx:pt idx="535">-0.026919161543699801</cx:pt>
          <cx:pt idx="536">-0.065895608423810495</cx:pt>
          <cx:pt idx="537">-0.061476434692671202</cx:pt>
          <cx:pt idx="538">-0.040925240501938701</cx:pt>
          <cx:pt idx="539">-0.026946857854548801</cx:pt>
          <cx:pt idx="540">-0.0057639753886782399</cx:pt>
          <cx:pt idx="541">-0.0133400850604196</cx:pt>
          <cx:pt idx="542">-0.017172333000060099</cx:pt>
          <cx:pt idx="543">-0.040483064327701497</cx:pt>
          <cx:pt idx="544">0.0206034574648052</cx:pt>
          <cx:pt idx="545">0.025265279021210799</cx:pt>
          <cx:pt idx="546">-0.029215725829106101</cx:pt>
          <cx:pt idx="547">-0.020619086229559099</cx:pt>
          <cx:pt idx="548">-0.044106788861090498</cx:pt>
          <cx:pt idx="549">0.0028497424589171102</cx:pt>
          <cx:pt idx="550">-0.018736033544534798</cx:pt>
          <cx:pt idx="551">-0.031602344220110497</cx:pt>
          <cx:pt idx="552">-0.070593024946766697</cx:pt>
          <cx:pt idx="553">-0.053563137786515898</cx:pt>
          <cx:pt idx="554">-0.023384427297169101</cx:pt>
          <cx:pt idx="555">-0.023565196908206801</cx:pt>
          <cx:pt idx="556">-0.0129794516720578</cx:pt>
          <cx:pt idx="557">-0.018640930868657701</cx:pt>
          <cx:pt idx="558">-0.0068687533596280001</cx:pt>
          <cx:pt idx="559">0.000481823135375635</cx:pt>
          <cx:pt idx="560">2.8442210367932499e-05</cx:pt>
          <cx:pt idx="561">0.00053197377677903599</cx:pt>
          <cx:pt idx="562">-0.00014964527655673799</cx:pt>
          <cx:pt idx="563">-0.0257441717543914</cx:pt>
          <cx:pt idx="564">-0.054955332381693103</cx:pt>
          <cx:pt idx="565">-0.050995069106526798</cx:pt>
          <cx:pt idx="566">-0.0402175785024712</cx:pt>
          <cx:pt idx="567">-0.036792850363976198</cx:pt>
          <cx:pt idx="568">0.0055683319890427099</cx:pt>
          <cx:pt idx="569">-0.018620686747955199</cx:pt>
          <cx:pt idx="570">-0.035429455566071903</cx:pt>
          <cx:pt idx="571">-0.029543418855342601</cx:pt>
          <cx:pt idx="572">-0.0093813745825454299</cx:pt>
          <cx:pt idx="573">0.047803376999380802</cx:pt>
          <cx:pt idx="574">-0.0068522458236868304</cx:pt>
          <cx:pt idx="575">0.0059927013489864001</cx:pt>
          <cx:pt idx="576">-0.038778869004486398</cx:pt>
          <cx:pt idx="577">0.0153228032797089</cx:pt>
          <cx:pt idx="578">-0.034625608202193903</cx:pt>
          <cx:pt idx="579">-0.017028315880193701</cx:pt>
          <cx:pt idx="580">-0.040178278399613201</cx:pt>
          <cx:pt idx="581">-0.018809215103229401</cx:pt>
          <cx:pt idx="582">0.0078292802142840897</cx:pt>
          <cx:pt idx="583">0.00989496094878968</cx:pt>
          <cx:pt idx="584">0.0037038873678627202</cx:pt>
          <cx:pt idx="585">-0.0041215519431871397</cx:pt>
          <cx:pt idx="586">-0.0029292607950852901</cx:pt>
          <cx:pt idx="587">0.00029747562294575797</cx:pt>
          <cx:pt idx="588">0.00041324325416998501</cx:pt>
          <cx:pt idx="589">-0.00047889747279831498</cx:pt>
          <cx:pt idx="590">-0.000841576483764502</cx:pt>
          <cx:pt idx="591">-0.0181021617226601</cx:pt>
          <cx:pt idx="592">-0.0311925008442667</cx:pt>
          <cx:pt idx="593">-0.024904385604877</cx:pt>
          <cx:pt idx="594">-0.021282923027568599</cx:pt>
          <cx:pt idx="595">0.010273200076051999</cx:pt>
          <cx:pt idx="596">-0.0165557966466966</cx:pt>
          <cx:pt idx="597">-0.033670089453990797</cx:pt>
          <cx:pt idx="598">-0.080150102251824104</cx:pt>
          <cx:pt idx="599">-0.039743519144198602</cx:pt>
          <cx:pt idx="600">-0.0090369627902960499</cx:pt>
          <cx:pt idx="601">-0.017765240606192601</cx:pt>
          <cx:pt idx="602">-0.070974956015360302</cx:pt>
          <cx:pt idx="603">-0.024463618292424699</cx:pt>
          <cx:pt idx="604">-0.033753620923668702</cx:pt>
          <cx:pt idx="605">-0.029886353278875798</cx:pt>
          <cx:pt idx="606">-0.032211871063168501</cx:pt>
          <cx:pt idx="607">-0.0448291437250979</cx:pt>
          <cx:pt idx="608">-0.0301337238360153</cx:pt>
          <cx:pt idx="609">-0.011102600006447499</cx:pt>
          <cx:pt idx="610">-0.0021146625577393701</cx:pt>
          <cx:pt idx="611">-0.0026899148922503199</cx:pt>
          <cx:pt idx="612">0.0049845801357203002</cx:pt>
          <cx:pt idx="613">0.0013075865478064199</cx:pt>
          <cx:pt idx="614">-0.0047804411499649197</cx:pt>
          <cx:pt idx="615">0.00040533404029598902</cx:pt>
          <cx:pt idx="616">0.00071927512878772702</cx:pt>
          <cx:pt idx="617">-0.00075160115886920801</cx:pt>
          <cx:pt idx="618">-0.0022252341842532801</cx:pt>
          <cx:pt idx="619">-0.0134989561259915</cx:pt>
          <cx:pt idx="620">-0.012215585725499301</cx:pt>
          <cx:pt idx="621">-0.0115509516057711</cx:pt>
          <cx:pt idx="622">-0.0049297480981830904</cx:pt>
          <cx:pt idx="623">0.021062996368741</cx:pt>
          <cx:pt idx="624">-0.00248785155745937</cx:pt>
          <cx:pt idx="625">-0.029758349542908499</cx:pt>
          <cx:pt idx="626">-0.041948648773089098</cx:pt>
          <cx:pt idx="627">0.0092882596545474892</cx:pt>
          <cx:pt idx="628">-0.0079272863491333095</cx:pt>
          <cx:pt idx="629">-0.053858226705248799</cx:pt>
          <cx:pt idx="630">-0.016977826538781701</cx:pt>
          <cx:pt idx="631">-0.043985526071709503</cx:pt>
          <cx:pt idx="632">-0.049614568711580799</cx:pt>
          <cx:pt idx="633">-0.038490393028289202</cx:pt>
          <cx:pt idx="634">-0.039586730932062303</cx:pt>
          <cx:pt idx="635">-0.0324568779656614</cx:pt>
          <cx:pt idx="636">-0.026533419234508401</cx:pt>
          <cx:pt idx="637">-0.018193897096664299</cx:pt>
          <cx:pt idx="638">0.0013208967657090799</cx:pt>
          <cx:pt idx="639">0.0057766906130136703</cx:pt>
          <cx:pt idx="640">0.0092878700787429897</cx:pt>
          <cx:pt idx="641">0.00664235242101091</cx:pt>
          <cx:pt idx="642">0.00335558463381126</cx:pt>
          <cx:pt idx="643">0.000206164444272736</cx:pt>
          <cx:pt idx="644">-0.000839997288231946</cx:pt>
          <cx:pt idx="645">0.00018067825288398801</cx:pt>
          <cx:pt idx="646">-0.00188798328068627</cx:pt>
          <cx:pt idx="647">-0.0093474916896964504</cx:pt>
          <cx:pt idx="648">-0.0043718806969607303</cx:pt>
          <cx:pt idx="649">0.0021999634409786699</cx:pt>
          <cx:pt idx="650">0.012015924764319799</cx:pt>
          <cx:pt idx="651">0.016278675658210701</cx:pt>
          <cx:pt idx="652">0.0124566014373603</cx:pt>
          <cx:pt idx="653">0.0087003031848423198</cx:pt>
          <cx:pt idx="654">0.0011602979555704199</cx:pt>
          <cx:pt idx="655">0.0081846098170522096</cx:pt>
          <cx:pt idx="656">-0.00191412228282484</cx:pt>
          <cx:pt idx="657">-0.0083784337591350407</cx:pt>
          <cx:pt idx="658">0.0037975731477501301</cx:pt>
          <cx:pt idx="659">-0.020608457839606201</cx:pt>
          <cx:pt idx="660">-0.013017946872812901</cx:pt>
          <cx:pt idx="661">-0.036992114363771603</cx:pt>
          <cx:pt idx="662">-0.032587400716213598</cx:pt>
          <cx:pt idx="663">-0.016346112003975202</cx:pt>
          <cx:pt idx="664">-0.017610334527635801</cx:pt>
          <cx:pt idx="665">-0.00735593381152219</cx:pt>
          <cx:pt idx="666">-0.00070823637989211505</cx:pt>
          <cx:pt idx="667">0.0046547674745048197</cx:pt>
          <cx:pt idx="668">0.0080991256291462598</cx:pt>
          <cx:pt idx="669">0.0070225408252378397</cx:pt>
          <cx:pt idx="670">0.0018405220246898301</cx:pt>
          <cx:pt idx="671">5.18200504209906e-05</cx:pt>
          <cx:pt idx="672">0.00023790111196060899</cx:pt>
          <cx:pt idx="673">8.0656295524350496e-05</cx:pt>
          <cx:pt idx="674">-7.8232081120704601e-06</cx:pt>
          <cx:pt idx="675">0.0013759062200508401</cx:pt>
          <cx:pt idx="676">0.0040080744752064596</cx:pt>
          <cx:pt idx="677">0.015838465777762</cx:pt>
          <cx:pt idx="678">0.0136935288210962</cx:pt>
          <cx:pt idx="679">0.011683428692892499</cx:pt>
          <cx:pt idx="680">0.021344140845606801</cx:pt>
          <cx:pt idx="681">0.020841189561429999</cx:pt>
          <cx:pt idx="682">0.051609546586355699</cx:pt>
          <cx:pt idx="683">0.070559664279200199</cx:pt>
          <cx:pt idx="684">0.054937922762778701</cx:pt>
          <cx:pt idx="685">0.067869757148125903</cx:pt>
          <cx:pt idx="686">0.028794606206854801</cx:pt>
          <cx:pt idx="687">0.011831446008947</cx:pt>
          <cx:pt idx="688">-0.0224837158748224</cx:pt>
          <cx:pt idx="689">-0.062843913296205298</cx:pt>
          <cx:pt idx="690">-0.043312972256167703</cx:pt>
          <cx:pt idx="691">-0.0023630900821391002</cx:pt>
          <cx:pt idx="692">-0.00026314190365096199</cx:pt>
          <cx:pt idx="693">0.0026009367903441802</cx:pt>
          <cx:pt idx="694">0.0095751914944861294</cx:pt>
          <cx:pt idx="695">0.0052692699735232204</cx:pt>
          <cx:pt idx="696">-0.0049255175178441997</cx:pt>
          <cx:pt idx="697">-0.0038068530774444998</cx:pt>
          <cx:pt idx="698">0.0010787819639953499</cx:pt>
          <cx:pt idx="699">0.00010404750201741299</cx:pt>
          <cx:pt idx="700">7.4570266339350395e-05</cx:pt>
          <cx:pt idx="701">0.00023951417246013401</cx:pt>
          <cx:pt idx="702">0.00025618235379241603</cx:pt>
          <cx:pt idx="703">0.00057070985280407603</cx:pt>
          <cx:pt idx="704">0.0020757782386358701</cx:pt>
          <cx:pt idx="705">0.011307755426387</cx:pt>
          <cx:pt idx="706">0.0039893506414175701</cx:pt>
          <cx:pt idx="707">0.0067801244803249597</cx:pt>
          <cx:pt idx="708">0.0061191953299986604</cx:pt>
          <cx:pt idx="709">0.011247065411598501</cx:pt>
          <cx:pt idx="710">0.020989438608407299</cx:pt>
          <cx:pt idx="711">0.035619444584047297</cx:pt>
          <cx:pt idx="712">0.033165051254763399</cx:pt>
          <cx:pt idx="713">0.032851353628893902</cx:pt>
          <cx:pt idx="714">0.041449529416920802</cx:pt>
          <cx:pt idx="715">0.0414498088157743</cx:pt>
          <cx:pt idx="716">0.033692561173875597</cx:pt>
          <cx:pt idx="717">0.018855695803565799</cx:pt>
          <cx:pt idx="718">0.020085526074118999</cx:pt>
          <cx:pt idx="719">0.030469794374103399</cx:pt>
          <cx:pt idx="720">0.0262937992828528</cx:pt>
          <cx:pt idx="721">0.0184336455759622</cx:pt>
          <cx:pt idx="722">0.0073743265402339501</cx:pt>
          <cx:pt idx="723">0.0037123998039479801</cx:pt>
          <cx:pt idx="724">0.0020384226967569701</cx:pt>
          <cx:pt idx="725">-0.000333787942738585</cx:pt>
          <cx:pt idx="726">-0.00069344759292508601</cx:pt>
          <cx:pt idx="727">0.00035327375235459798</cx:pt>
          <cx:pt idx="728">-1.89661419116104e-05</cx:pt>
          <cx:pt idx="729">-0.00048219225789181299</cx:pt>
          <cx:pt idx="730">-0.00062962872021007899</cx:pt>
          <cx:pt idx="731">-0.00051200530178078997</cx:pt>
          <cx:pt idx="732">0.00028306945819779898</cx:pt>
          <cx:pt idx="733">0.0057121969500959604</cx:pt>
          <cx:pt idx="734">0.00618204682004462</cx:pt>
          <cx:pt idx="735">0.0093558096187624194</cx:pt>
          <cx:pt idx="736">0.0145569639107018</cx:pt>
          <cx:pt idx="737">0.024184260418995698</cx:pt>
          <cx:pt idx="738">0.019752772479944801</cx:pt>
          <cx:pt idx="739">0.023826796036488102</cx:pt>
          <cx:pt idx="740">0.038678739950254601</cx:pt>
          <cx:pt idx="741">0.048622449690188703</cx:pt>
          <cx:pt idx="742">0.050638158405295397</cx:pt>
          <cx:pt idx="743">0.032613677473065303</cx:pt>
          <cx:pt idx="744">0.030445815217206601</cx:pt>
          <cx:pt idx="745">0.035157467813073301</cx:pt>
          <cx:pt idx="746">0.024734564235839199</cx:pt>
          <cx:pt idx="747">0.018313181416004399</cx:pt>
          <cx:pt idx="748">0.0153709477697759</cx:pt>
          <cx:pt idx="749">0.0097494338298015105</cx:pt>
          <cx:pt idx="750">0.0047067255940270699</cx:pt>
          <cx:pt idx="751">0.00077756303375493396</cx:pt>
          <cx:pt idx="752">0.00014206851748117501</cx:pt>
          <cx:pt idx="753">-3.62395025660386e-05</cx:pt>
          <cx:pt idx="754">-0.00056587090536829195</cx:pt>
          <cx:pt idx="755">-0.00061708498804578598</cx:pt>
          <cx:pt idx="756">-0.00026256054860740902</cx:pt>
          <cx:pt idx="757">-0.00045591779978738402</cx:pt>
          <cx:pt idx="758">-0.00014046606794274101</cx:pt>
          <cx:pt idx="759">0.00017421688514555799</cx:pt>
          <cx:pt idx="760">-0.000377053078213549</cx:pt>
          <cx:pt idx="761">-0.000203658980775006</cx:pt>
          <cx:pt idx="762">0.00057790823765430305</cx:pt>
          <cx:pt idx="763">0.00034727511774624502</cx:pt>
          <cx:pt idx="764">0.00151844556246898</cx:pt>
          <cx:pt idx="765">0.0016053629629791601</cx:pt>
          <cx:pt idx="766">0.00324037839294269</cx:pt>
          <cx:pt idx="767">0.0019898915350219002</cx:pt>
          <cx:pt idx="768">0.0012765337283926</cx:pt>
          <cx:pt idx="769">0.0037437567093644999</cx:pt>
          <cx:pt idx="770">0.0071998235925987602</cx:pt>
          <cx:pt idx="771">0.0052178685123608799</cx:pt>
          <cx:pt idx="772">0.0039072334706907802</cx:pt>
          <cx:pt idx="773">0.00290029947923689</cx:pt>
          <cx:pt idx="774">0.0030665220865335198</cx:pt>
          <cx:pt idx="775">0.00183196771072166</cx:pt>
          <cx:pt idx="776">0.0024419396194612399</cx:pt>
          <cx:pt idx="777">0.0018546647266381999</cx:pt>
          <cx:pt idx="778">0.0034270363631146998</cx:pt>
          <cx:pt idx="779">5.5787993633535301e-05</cx:pt>
          <cx:pt idx="780">0.000403021564708435</cx:pt>
          <cx:pt idx="781">0.00087087661801906596</cx:pt>
          <cx:pt idx="782">0.00064031900622718997</cx:pt>
          <cx:pt idx="783">0.00035316567441983298</cx:pt>
        </cx:lvl>
      </cx:numDim>
    </cx:data>
    <cx:data id="32">
      <cx:numDim type="val">
        <cx:f>'001_WA_F - 副本'!$AG$1:$AG$784</cx:f>
        <cx:lvl ptCount="784" formatCode="G/通用格式">
          <cx:pt idx="0">-0.00031771600016121198</cx:pt>
          <cx:pt idx="1">-0.000463613163007715</cx:pt>
          <cx:pt idx="2">-0.0011511915910538599</cx:pt>
          <cx:pt idx="3">0.000109084687304629</cx:pt>
          <cx:pt idx="4">0.00033319865530968801</cx:pt>
          <cx:pt idx="5">0.00026670395617171702</cx:pt>
          <cx:pt idx="6">-3.8862635270535302e-05</cx:pt>
          <cx:pt idx="7">-0.00012188352305561701</cx:pt>
          <cx:pt idx="8">-0.00055306070964902603</cx:pt>
          <cx:pt idx="9">-2.6130881374383899e-05</cx:pt>
          <cx:pt idx="10">-0.00086353044860208001</cx:pt>
          <cx:pt idx="11">-0.000494057716672164</cx:pt>
          <cx:pt idx="12">0.00039931679688864398</cx:pt>
          <cx:pt idx="13">0.00047673474395905298</cx:pt>
          <cx:pt idx="14">0.00059213318333842799</cx:pt>
          <cx:pt idx="15">-0.00093448148985096798</cx:pt>
          <cx:pt idx="16">0.00067515308413682897</cx:pt>
          <cx:pt idx="17">0.00041760555285005402</cx:pt>
          <cx:pt idx="18">5.5480137534557803e-05</cx:pt>
          <cx:pt idx="19">0.00023597264674138501</cx:pt>
          <cx:pt idx="20">0.000227113101753304</cx:pt>
          <cx:pt idx="21">9.6920847812990196e-05</cx:pt>
          <cx:pt idx="22">3.3683747134721498e-05</cx:pt>
          <cx:pt idx="23">-0.00069270623171083701</cx:pt>
          <cx:pt idx="24">-0.00052543300005721699</cx:pt>
          <cx:pt idx="25">-4.9724556301377001e-05</cx:pt>
          <cx:pt idx="26">0.00012121556762668599</cx:pt>
          <cx:pt idx="27">-0.00043173857730216498</cx:pt>
          <cx:pt idx="28">-0.000116545095545187</cx:pt>
          <cx:pt idx="29">-0.00060253730454953305</cx:pt>
          <cx:pt idx="30">0.00032373702616574898</cx:pt>
          <cx:pt idx="31">0.00034845736075801199</cx:pt>
          <cx:pt idx="32">-0.000108470114795479</cx:pt>
          <cx:pt idx="33">0.00019664527238816401</cx:pt>
          <cx:pt idx="34">0.00036189767192334999</cx:pt>
          <cx:pt idx="35">-0.00074403040728857896</cx:pt>
          <cx:pt idx="36">-0.00070866661696830397</cx:pt>
          <cx:pt idx="37">-0.00071205196899660204</cx:pt>
          <cx:pt idx="38">0.00027297530785068403</cx:pt>
          <cx:pt idx="39">0.00062996967542002403</cx:pt>
          <cx:pt idx="40">-0.00078803504758191202</cx:pt>
          <cx:pt idx="41">3.6283089754625102e-06</cx:pt>
          <cx:pt idx="42">8.2633330937087406e-05</cx:pt>
          <cx:pt idx="43">-0.00025869746559821098</cx:pt>
          <cx:pt idx="44">-0.00049194817372071097</cx:pt>
          <cx:pt idx="45">-0.00132942679838344</cx:pt>
          <cx:pt idx="46">-0.00060097867666303198</cx:pt>
          <cx:pt idx="47">-0.00037982640832921001</cx:pt>
          <cx:pt idx="48">-0.000229173508210981</cx:pt>
          <cx:pt idx="49">0.00057575539522268699</cx:pt>
          <cx:pt idx="50">-0.00084880771552037996</cx:pt>
          <cx:pt idx="51">0.00026783141118322799</cx:pt>
          <cx:pt idx="52">7.5846525234210405e-05</cx:pt>
          <cx:pt idx="53">-0.00037976125196818102</cx:pt>
          <cx:pt idx="54">-0.00112347097266622</cx:pt>
          <cx:pt idx="55">-0.00054647577114673798</cx:pt>
          <cx:pt idx="56">-0.00044524367686847198</cx:pt>
          <cx:pt idx="57">0.00090641230730875602</cx:pt>
          <cx:pt idx="58">-0.0009814514723892069</cx:pt>
          <cx:pt idx="59">0.00022077627167445201</cx:pt>
          <cx:pt idx="60">-0.000217519967057107</cx:pt>
          <cx:pt idx="61">-4.88535842776896e-05</cx:pt>
          <cx:pt idx="62">-0.00030178323359584701</cx:pt>
          <cx:pt idx="63">-0.00130223269049863</cx:pt>
          <cx:pt idx="64">-0.00070936408707612602</cx:pt>
          <cx:pt idx="65">-0.00085556400037594196</cx:pt>
          <cx:pt idx="66">-0.0017507163284422201</cx:pt>
          <cx:pt idx="67">-0.0012424734373752901</cx:pt>
          <cx:pt idx="68">-0.0037020481485340899</cx:pt>
          <cx:pt idx="69">-0.0052755730257732</cx:pt>
          <cx:pt idx="70">-0.00564577446516325</cx:pt>
          <cx:pt idx="71">-0.0032462558244156299</cx:pt>
          <cx:pt idx="72">-0.0031841470546868098</cx:pt>
          <cx:pt idx="73">-0.00090453389301544296</cx:pt>
          <cx:pt idx="74">0.00049796471922470696</cx:pt>
          <cx:pt idx="75">-0.00085901780540813602</cx:pt>
          <cx:pt idx="76">-0.00098276456641906607</cx:pt>
          <cx:pt idx="77">-0.000887545516234349</cx:pt>
          <cx:pt idx="78">-0.00015964632563348599</cx:pt>
          <cx:pt idx="79">-0.000102476801970228</cx:pt>
          <cx:pt idx="80">-0.0010690815705453199</cx:pt>
          <cx:pt idx="81">0.00067760813189426299</cx:pt>
          <cx:pt idx="82">0.00029277858354574498</cx:pt>
          <cx:pt idx="83">0.00035401574699589901</cx:pt>
          <cx:pt idx="84">-4.2118458717876e-05</cx:pt>
          <cx:pt idx="85">-0.00015765535742885101</cx:pt>
          <cx:pt idx="86">5.7758934071401801e-05</cx:pt>
          <cx:pt idx="87">-0.0010153699726607099</cx:pt>
          <cx:pt idx="88">-0.00018059890558554101</cx:pt>
          <cx:pt idx="89">0.00017458248183398301</cx:pt>
          <cx:pt idx="90">-0.00067352121468298304</cx:pt>
          <cx:pt idx="91">-0.00126694800767635</cx:pt>
          <cx:pt idx="92">-0.0021656774653942999</cx:pt>
          <cx:pt idx="93">-0.0036256135129848202</cx:pt>
          <cx:pt idx="94">-0.00246544809161779</cx:pt>
          <cx:pt idx="95">0.0015871424230844301</cx:pt>
          <cx:pt idx="96">-0.0056802287061791402</cx:pt>
          <cx:pt idx="97">-0.013226426107274101</cx:pt>
          <cx:pt idx="98">-0.014787531938136599</cx:pt>
          <cx:pt idx="99">-0.0071507971585742904</cx:pt>
          <cx:pt idx="100">-0.0099971832920799798</cx:pt>
          <cx:pt idx="101">0.0061069561002101</cx:pt>
          <cx:pt idx="102">0.0104765603482944</cx:pt>
          <cx:pt idx="103">0.0029549284837226998</cx:pt>
          <cx:pt idx="104">0.0040809172310363696</cx:pt>
          <cx:pt idx="105">0.0066923709714517901</cx:pt>
          <cx:pt idx="106">0.0033920393463547599</cx:pt>
          <cx:pt idx="107">-0.00256733008230537</cx:pt>
          <cx:pt idx="108">-0.0031588504259913502</cx:pt>
          <cx:pt idx="109">-4.0430572880510802e-05</cx:pt>
          <cx:pt idx="110">0.00092334485198672302</cx:pt>
          <cx:pt idx="111">2.7696384378306199e-05</cx:pt>
          <cx:pt idx="112">-0.00034613195328915802</cx:pt>
          <cx:pt idx="113">-0.000135157336311798</cx:pt>
          <cx:pt idx="114">-9.7480986141868504e-05</cx:pt>
          <cx:pt idx="115">0.00012100945667743</cx:pt>
          <cx:pt idx="116">0.00087706871022776999</cx:pt>
          <cx:pt idx="117">-0.00028253487694358597</cx:pt>
          <cx:pt idx="118">-0.00132281980771962</cx:pt>
          <cx:pt idx="119">-0.0025175549601787498</cx:pt>
          <cx:pt idx="120">-0.00578981235687264</cx:pt>
          <cx:pt idx="121">-0.0090136688047874006</cx:pt>
          <cx:pt idx="122">-0.0121073986860528</cx:pt>
          <cx:pt idx="123">-0.0085505957767673304</cx:pt>
          <cx:pt idx="124">-0.012301437502772201</cx:pt>
          <cx:pt idx="125">-0.0125880227025498</cx:pt>
          <cx:pt idx="126">0.00692070495049319</cx:pt>
          <cx:pt idx="127">0.023763192069124101</cx:pt>
          <cx:pt idx="128">0.016683830670943801</cx:pt>
          <cx:pt idx="129">0.0073949450636479497</cx:pt>
          <cx:pt idx="130">-0.0044028562711289198</cx:pt>
          <cx:pt idx="131">-0.011935761295239</cx:pt>
          <cx:pt idx="132">-0.0052033458894893796</cx:pt>
          <cx:pt idx="133">0.0033242887903929398</cx:pt>
          <cx:pt idx="134">0.0062230999603789198</cx:pt>
          <cx:pt idx="135">0.0138604096365128</cx:pt>
          <cx:pt idx="136">0.011136287890622199</cx:pt>
          <cx:pt idx="137">0.0071647386596688902</cx:pt>
          <cx:pt idx="138">0.0035846295309035401</cx:pt>
          <cx:pt idx="139">-0.00024083707633911199</cx:pt>
          <cx:pt idx="140">0.00081871615108924098</cx:pt>
          <cx:pt idx="141">0.00027083867848827497</cx:pt>
          <cx:pt idx="142">-0.000381354451014461</cx:pt>
          <cx:pt idx="143">0.00043009295215042001</cx:pt>
          <cx:pt idx="144">-0.00159086119435801</cx:pt>
          <cx:pt idx="145">-0.0017388222890292601</cx:pt>
          <cx:pt idx="146">-0.0052169909300779499</cx:pt>
          <cx:pt idx="147">-0.0062714053815336101</cx:pt>
          <cx:pt idx="148">-0.0071829853986835604</cx:pt>
          <cx:pt idx="149">-0.0126724436850151</cx:pt>
          <cx:pt idx="150">-0.010980852733868399</cx:pt>
          <cx:pt idx="151">0.0017406389273921599</cx:pt>
          <cx:pt idx="152">0.019631166967003101</cx:pt>
          <cx:pt idx="153">0.023982155509558699</cx:pt>
          <cx:pt idx="154">0.032472189162268503</cx:pt>
          <cx:pt idx="155">0.0098895579711016698</cx:pt>
          <cx:pt idx="156">0.012030389501732301</cx:pt>
          <cx:pt idx="157">0.0035866385525508502</cx:pt>
          <cx:pt idx="158">-0.032542269003330397</cx:pt>
          <cx:pt idx="159">-0.030448244896107899</cx:pt>
          <cx:pt idx="160">-0.0134758019359745</cx:pt>
          <cx:pt idx="161">-0.010810542845264601</cx:pt>
          <cx:pt idx="162">-0.0032879837975175702</cx:pt>
          <cx:pt idx="163">0.0094533846985060295</cx:pt>
          <cx:pt idx="164">0.014068294421204001</cx:pt>
          <cx:pt idx="165">0.0050701837152166097</cx:pt>
          <cx:pt idx="166">0.0015570708507804099</cx:pt>
          <cx:pt idx="167">-0.00048994169691940199</cx:pt>
          <cx:pt idx="168">0.00027377272810323101</cx:pt>
          <cx:pt idx="169">0.000396800897957033</cx:pt>
          <cx:pt idx="170">0.0011007842725911101</cx:pt>
          <cx:pt idx="171">0.00040514370494329699</cx:pt>
          <cx:pt idx="172">0.00140337396450236</cx:pt>
          <cx:pt idx="173">0.00114245294558177</cx:pt>
          <cx:pt idx="174">0.00136176659199998</cx:pt>
          <cx:pt idx="175">-0.0028786284379045501</cx:pt>
          <cx:pt idx="176">-0.00165823076817178</cx:pt>
          <cx:pt idx="177">-0.0072918917505923296</cx:pt>
          <cx:pt idx="178">-0.0014781086425756801</cx:pt>
          <cx:pt idx="179">0.012113363478264701</cx:pt>
          <cx:pt idx="180">0.0285653225432538</cx:pt>
          <cx:pt idx="181">0.026322145737376599</cx:pt>
          <cx:pt idx="182">0.0172417279436477</cx:pt>
          <cx:pt idx="183">-0.0098361483535647203</cx:pt>
          <cx:pt idx="184">-0.014016870445063801</cx:pt>
          <cx:pt idx="185">-0.0084718414207849996</cx:pt>
          <cx:pt idx="186">-0.026503768348460199</cx:pt>
          <cx:pt idx="187">-0.0211953804989355</cx:pt>
          <cx:pt idx="188">-0.0104524614451426</cx:pt>
          <cx:pt idx="189">-0.0039796367497923696</cx:pt>
          <cx:pt idx="190">-0.00221052724908617</cx:pt>
          <cx:pt idx="191">0.0065343762340732397</cx:pt>
          <cx:pt idx="192">0.014272618105741401</cx:pt>
          <cx:pt idx="193">0.00297269852633196</cx:pt>
          <cx:pt idx="194">0.00081559399244831004</cx:pt>
          <cx:pt idx="195">-0.00084112168214082799</cx:pt>
          <cx:pt idx="196">-0.000227943230406506</cx:pt>
          <cx:pt idx="197">0.00033551712638204097</cx:pt>
          <cx:pt idx="198">7.2398046384762303e-05</cx:pt>
          <cx:pt idx="199">-0.00020119787185371801</cx:pt>
          <cx:pt idx="200">0.0016830488560184999</cx:pt>
          <cx:pt idx="201">-0.00058482987245437202</cx:pt>
          <cx:pt idx="202">-0.00111000150005605</cx:pt>
          <cx:pt idx="203">0.00023961607550760901</cx:pt>
          <cx:pt idx="204">0.00118015577166496</cx:pt>
          <cx:pt idx="205">0.0026064279369540102</cx:pt>
          <cx:pt idx="206">0.0079707953557949292</cx:pt>
          <cx:pt idx="207">0.0093438405519292306</cx:pt>
          <cx:pt idx="208">0.026275880608173902</cx:pt>
          <cx:pt idx="209">0.0078944283338262897</cx:pt>
          <cx:pt idx="210">-0.0139552347077664</cx:pt>
          <cx:pt idx="211">-0.022624659326387301</cx:pt>
          <cx:pt idx="212">-0.0186137500040277</cx:pt>
          <cx:pt idx="213">-0.034852983462883201</cx:pt>
          <cx:pt idx="214">-0.035040668859606099</cx:pt>
          <cx:pt idx="215">-0.027893770345967999</cx:pt>
          <cx:pt idx="216">-0.021570368098179402</cx:pt>
          <cx:pt idx="217">-0.0094402289674975198</cx:pt>
          <cx:pt idx="218">-0.0031046609484943199</cx:pt>
          <cx:pt idx="219">0.0102997064727142</cx:pt>
          <cx:pt idx="220">0.0080082799811193508</cx:pt>
          <cx:pt idx="221">0.0024747187711985702</cx:pt>
          <cx:pt idx="222">0.0029230264630827401</cx:pt>
          <cx:pt idx="223">-0.000112576531532999</cx:pt>
          <cx:pt idx="224">0.00076286418453933101</cx:pt>
          <cx:pt idx="225">-0.000113765893557779</cx:pt>
          <cx:pt idx="226">0.00094978382481752098</cx:pt>
          <cx:pt idx="227">0.0022496982904279001</cx:pt>
          <cx:pt idx="228">0.0016206324080182001</cx:pt>
          <cx:pt idx="229">-0.0027495409418732799</cx:pt>
          <cx:pt idx="230">0.0011141535596025801</cx:pt>
          <cx:pt idx="231">0.00194186187952781</cx:pt>
          <cx:pt idx="232">-0.0017468388166532499</cx:pt>
          <cx:pt idx="233">-0.00142555607795698</cx:pt>
          <cx:pt idx="234">-0.022389993079731201</cx:pt>
          <cx:pt idx="235">-0.0048433842615863603</cx:pt>
          <cx:pt idx="236">0.0150001773299413</cx:pt>
          <cx:pt idx="237">-0.0107097538222122</cx:pt>
          <cx:pt idx="238">-0.035164483286838598</cx:pt>
          <cx:pt idx="239">-0.0095321148040818492</cx:pt>
          <cx:pt idx="240">-0.00201266591946091</cx:pt>
          <cx:pt idx="241">-0.0136297688918513</cx:pt>
          <cx:pt idx="242">-0.0021024770382380002</cx:pt>
          <cx:pt idx="243">-0.0063058060602564203</cx:pt>
          <cx:pt idx="244">-0.0092329949800343102</cx:pt>
          <cx:pt idx="245">0.011485983992143</cx:pt>
          <cx:pt idx="246">0.0090718869828971295</cx:pt>
          <cx:pt idx="247">0.0109160118019852</cx:pt>
          <cx:pt idx="248">0.0272212769930507</cx:pt>
          <cx:pt idx="249">0.016850281123091702</cx:pt>
          <cx:pt idx="250">0.0010943003159839999</cx:pt>
          <cx:pt idx="251">0.000174264635633517</cx:pt>
          <cx:pt idx="252">0.00055785962076650597</cx:pt>
          <cx:pt idx="253">-0.00037456312853836101</cx:pt>
          <cx:pt idx="254">0.00293764803541367</cx:pt>
          <cx:pt idx="255">0.0036785839919678</cx:pt>
          <cx:pt idx="256">-0.0033655906085085598</cx:pt>
          <cx:pt idx="257">-0.0096320827179623009</cx:pt>
          <cx:pt idx="258">0.0040712763609542704</cx:pt>
          <cx:pt idx="259">-0.0050571088288220399</cx:pt>
          <cx:pt idx="260">-0.0054131853355497001</cx:pt>
          <cx:pt idx="261">-0.00269675917128089</cx:pt>
          <cx:pt idx="262">-0.017421449896124</cx:pt>
          <cx:pt idx="263">0.0083996364269387693</cx:pt>
          <cx:pt idx="264">0.0079303614699256994</cx:pt>
          <cx:pt idx="265">-0.0182742286664433</cx:pt>
          <cx:pt idx="266">-0.028344874284736699</cx:pt>
          <cx:pt idx="267">-0.0037461196196983898</cx:pt>
          <cx:pt idx="268">0.0110212388925562</cx:pt>
          <cx:pt idx="269">0.034735384178674</cx:pt>
          <cx:pt idx="270">0.0345785742195154</cx:pt>
          <cx:pt idx="271">0.029412939819546301</cx:pt>
          <cx:pt idx="272">0.038635108427691203</cx:pt>
          <cx:pt idx="273">0.0265941498082445</cx:pt>
          <cx:pt idx="274">0.010724896893583099</cx:pt>
          <cx:pt idx="275">0.0180255221547653</cx:pt>
          <cx:pt idx="276">0.030544666470750399</cx:pt>
          <cx:pt idx="277">0.023198510027609299</cx:pt>
          <cx:pt idx="278">0.0057973660641018601</cx:pt>
          <cx:pt idx="279">-0.00017830835898656201</cx:pt>
          <cx:pt idx="280">4.95660911809362e-05</cx:pt>
          <cx:pt idx="281">-3.0168309890696e-05</cx:pt>
          <cx:pt idx="282">0.000257988401050122</cx:pt>
          <cx:pt idx="283">0.00122431512224553</cx:pt>
          <cx:pt idx="284">-0.00472696633190636</cx:pt>
          <cx:pt idx="285">-0.0066259003571543396</cx:pt>
          <cx:pt idx="286">-0.0034188141207192402</cx:pt>
          <cx:pt idx="287">-0.0155542646334683</cx:pt>
          <cx:pt idx="288">-0.0138208248535285</cx:pt>
          <cx:pt idx="289">-0.011770421946847701</cx:pt>
          <cx:pt idx="290">-0.0066400042158267303</cx:pt>
          <cx:pt idx="291">-0.0019622644873718898</cx:pt>
          <cx:pt idx="292">0.0061573989451682099</cx:pt>
          <cx:pt idx="293">-0.030360685400420698</cx:pt>
          <cx:pt idx="294">-0.051876513504501398</cx:pt>
          <cx:pt idx="295">-0.0147726329521641</cx:pt>
          <cx:pt idx="296">-0.0081511567851024792</cx:pt>
          <cx:pt idx="297">-0.0039432047554980899</cx:pt>
          <cx:pt idx="298">0.0227365527806151</cx:pt>
          <cx:pt idx="299">0.034444953755299199</cx:pt>
          <cx:pt idx="300">0.0538026099202197</cx:pt>
          <cx:pt idx="301">0.038688260350467497</cx:pt>
          <cx:pt idx="302">0.033524147115256801</cx:pt>
          <cx:pt idx="303">0.0374754806172653</cx:pt>
          <cx:pt idx="304">0.039772880369927099</cx:pt>
          <cx:pt idx="305">0.032517505515225503</cx:pt>
          <cx:pt idx="306">0.0085603707238556103</cx:pt>
          <cx:pt idx="307">-0.000144330873039469</cx:pt>
          <cx:pt idx="308">-7.7247312544203599e-05</cx:pt>
          <cx:pt idx="309">-0.00068213802391495096</cx:pt>
          <cx:pt idx="310">-0.00021711754546958599</cx:pt>
          <cx:pt idx="311">-0.0036833605873838999</cx:pt>
          <cx:pt idx="312">-0.0050209242802368298</cx:pt>
          <cx:pt idx="313">-0.0039949933179378502</cx:pt>
          <cx:pt idx="314">-0.0082017683720365508</cx:pt>
          <cx:pt idx="315">-0.025780402536063899</cx:pt>
          <cx:pt idx="316">-0.018201718553354101</cx:pt>
          <cx:pt idx="317">-0.012718211370215299</cx:pt>
          <cx:pt idx="318">-0.0058089254662831496</cx:pt>
          <cx:pt idx="319">-0.0030534276913336501</cx:pt>
          <cx:pt idx="320">-0.020127046108951201</cx:pt>
          <cx:pt idx="321">-0.035363130541620803</cx:pt>
          <cx:pt idx="322">-0.034165523191282098</cx:pt>
          <cx:pt idx="323">-0.021778630050225799</cx:pt>
          <cx:pt idx="324">-0.027357862549631101</cx:pt>
          <cx:pt idx="325">-0.0067314060920925702</cx:pt>
          <cx:pt idx="326">0.017759039283358102</cx:pt>
          <cx:pt idx="327">0.032671718241473302</cx:pt>
          <cx:pt idx="328">0.038338120686863097</cx:pt>
          <cx:pt idx="329">0.036389961206429303</cx:pt>
          <cx:pt idx="330">0.0355558513210609</cx:pt>
          <cx:pt idx="331">0.032275872149531898</cx:pt>
          <cx:pt idx="332">0.028913592343679399</cx:pt>
          <cx:pt idx="333">0.023446874869955898</cx:pt>
          <cx:pt idx="334">0.0045061102432522003</cx:pt>
          <cx:pt idx="335">-0.00014321718740019601</cx:pt>
          <cx:pt idx="336">0.00036432166229757499</cx:pt>
          <cx:pt idx="337">9.5071137151612504e-06</cx:pt>
          <cx:pt idx="338">-0.00093162181263459697</cx:pt>
          <cx:pt idx="339">-0.00295107284834689</cx:pt>
          <cx:pt idx="340">-0.0046192911419215398</cx:pt>
          <cx:pt idx="341">-0.0062331810764159404</cx:pt>
          <cx:pt idx="342">-0.023814724181679101</cx:pt>
          <cx:pt idx="343">-0.017928652851425399</cx:pt>
          <cx:pt idx="344">-0.0178406455587597</cx:pt>
          <cx:pt idx="345">-0.014184624462369099</cx:pt>
          <cx:pt idx="346">0.0032871372594240702</cx:pt>
          <cx:pt idx="347">-0.00380286230138535</cx:pt>
          <cx:pt idx="348">-0.00820679923171754</cx:pt>
          <cx:pt idx="349">-0.0122072792940648</cx:pt>
          <cx:pt idx="350">-0.0165159316135669</cx:pt>
          <cx:pt idx="351">-0.0189445872548516</cx:pt>
          <cx:pt idx="352">-0.028839779839127801</cx:pt>
          <cx:pt idx="353">-0.029938455887267401</cx:pt>
          <cx:pt idx="354">-0.022652284514010902</cx:pt>
          <cx:pt idx="355">-0.016284163511718901</cx:pt>
          <cx:pt idx="356">0.016080111067379499</cx:pt>
          <cx:pt idx="357">0.0037694328668971301</cx:pt>
          <cx:pt idx="358">-0.0077061569830558898</cx:pt>
          <cx:pt idx="359">0.0017472233811028099</cx:pt>
          <cx:pt idx="360">0.0072607042544098298</cx:pt>
          <cx:pt idx="361">0.010032668222931401</cx:pt>
          <cx:pt idx="362">0.0028166497348430801</cx:pt>
          <cx:pt idx="363">0.00039845726716128502</cx:pt>
          <cx:pt idx="364">5.9701522568919997e-05</cx:pt>
          <cx:pt idx="365">-0.00017080967021377601</cx:pt>
          <cx:pt idx="366">0.000184609392726115</cx:pt>
          <cx:pt idx="367">-0.0021782729176981199</cx:pt>
          <cx:pt idx="368">-0.0059115006329372496</cx:pt>
          <cx:pt idx="369">-0.00715599614718511</cx:pt>
          <cx:pt idx="370">-0.025362142700052302</cx:pt>
          <cx:pt idx="371">-0.0131178159967994</cx:pt>
          <cx:pt idx="372">-0.0026008360748278701</cx:pt>
          <cx:pt idx="373">0.0118628483649829</cx:pt>
          <cx:pt idx="374">0.025914750896665999</cx:pt>
          <cx:pt idx="375">-0.00647930183040065</cx:pt>
          <cx:pt idx="376">-0.0025671158269766699</cx:pt>
          <cx:pt idx="377">-0.00531499137024527</cx:pt>
          <cx:pt idx="378">0.0065854948999645099</cx:pt>
          <cx:pt idx="379">-0.0083322714981018901</cx:pt>
          <cx:pt idx="380">-0.030856373876061001</cx:pt>
          <cx:pt idx="381">-0.0523179393690811</cx:pt>
          <cx:pt idx="382">-0.048231348808061597</cx:pt>
          <cx:pt idx="383">-0.025764090281010898</cx:pt>
          <cx:pt idx="384">-0.0051441125639614801</cx:pt>
          <cx:pt idx="385">-0.022446242406496002</cx:pt>
          <cx:pt idx="386">-0.019595137218493399</cx:pt>
          <cx:pt idx="387">-0.00698587951290266</cx:pt>
          <cx:pt idx="388">-0.0022955342715063401</cx:pt>
          <cx:pt idx="389">-0.00015734730255235601</cx:pt>
          <cx:pt idx="390">-0.0016900649576709599</cx:pt>
          <cx:pt idx="391">-0.00049682201375959498</cx:pt>
          <cx:pt idx="392">-0.00012309272531449601</cx:pt>
          <cx:pt idx="393">0.00028157079771006101</cx:pt>
          <cx:pt idx="394">-0.00065954475074586204</cx:pt>
          <cx:pt idx="395">-0.00053958803884013697</cx:pt>
          <cx:pt idx="396">-0.00317572205859676</cx:pt>
          <cx:pt idx="397">-0.0110101590011612</cx:pt>
          <cx:pt idx="398">-0.022362179433185601</cx:pt>
          <cx:pt idx="399">-0.016363244305681202</cx:pt>
          <cx:pt idx="400">0.012046631349307601</cx:pt>
          <cx:pt idx="401">0.026705438032864799</cx:pt>
          <cx:pt idx="402">0.0391208705354745</cx:pt>
          <cx:pt idx="403">0.00355315084618868</cx:pt>
          <cx:pt idx="404">-0.018858659265896301</cx:pt>
          <cx:pt idx="405">-0.0029879117084715199</cx:pt>
          <cx:pt idx="406">-0.00083212636424328905</cx:pt>
          <cx:pt idx="407">-0.0028638298446838702</cx:pt>
          <cx:pt idx="408">-0.021009659532212802</cx:pt>
          <cx:pt idx="409">-0.042620993059742998</cx:pt>
          <cx:pt idx="410">-0.042680546746022001</cx:pt>
          <cx:pt idx="411">-0.031094490397065001</cx:pt>
          <cx:pt idx="412">-0.021980673815761801</cx:pt>
          <cx:pt idx="413">-0.024633648196950401</cx:pt>
          <cx:pt idx="414">-0.018196147040820398</cx:pt>
          <cx:pt idx="415">-0.0124597316674521</cx:pt>
          <cx:pt idx="416">-0.011624706293009299</cx:pt>
          <cx:pt idx="417">-0.0073627770472856598</cx:pt>
          <cx:pt idx="418">-0.0038355718019868999</cx:pt>
          <cx:pt idx="419">-0.000278223870458252</cx:pt>
          <cx:pt idx="420">6.4196132433860299e-05</cx:pt>
          <cx:pt idx="421">-9.05441633037279e-05</cx:pt>
          <cx:pt idx="422">0.0012582429250941999</cx:pt>
          <cx:pt idx="423">2.9688245386819399e-05</cx:pt>
          <cx:pt idx="424">-0.0063112064381425203</cx:pt>
          <cx:pt idx="425">-0.0095985595227059094</cx:pt>
          <cx:pt idx="426">-0.0112133620326502</cx:pt>
          <cx:pt idx="427">-0.00047364356120584698</cx:pt>
          <cx:pt idx="428">0.017422180814359201</cx:pt>
          <cx:pt idx="429">0.039191905882458702</cx:pt>
          <cx:pt idx="430">0.059582315826059003</cx:pt>
          <cx:pt idx="431">0.050114054926141301</cx:pt>
          <cx:pt idx="432">0.016848864554117899</cx:pt>
          <cx:pt idx="433">-0.022538105112110501</cx:pt>
          <cx:pt idx="434">-0.0166841704111549</cx:pt>
          <cx:pt idx="435">-0.018829954108201801</cx:pt>
          <cx:pt idx="436">-0.020354605615352201</cx:pt>
          <cx:pt idx="437">-0.025861566091370001</cx:pt>
          <cx:pt idx="438">-0.033622432039896101</cx:pt>
          <cx:pt idx="439">-0.039931432146537597</cx:pt>
          <cx:pt idx="440">-0.0361533615067254</cx:pt>
          <cx:pt idx="441">-0.0264777706314787</cx:pt>
          <cx:pt idx="442">-0.0214591198369222</cx:pt>
          <cx:pt idx="443">-0.015892320601161102</cx:pt>
          <cx:pt idx="444">-0.012624230279247899</cx:pt>
          <cx:pt idx="445">-0.00695175444887917</cx:pt>
          <cx:pt idx="446">-0.0016716745918574499</cx:pt>
          <cx:pt idx="447">-0.0012322181886626801</cx:pt>
          <cx:pt idx="448">-0.00058020329782875</cx:pt>
          <cx:pt idx="449">0.00083862247590548095</cx:pt>
          <cx:pt idx="450">5.6839914816521597e-05</cx:pt>
          <cx:pt idx="451">-0.0017979912412767101</cx:pt>
          <cx:pt idx="452">-0.0104122299687949</cx:pt>
          <cx:pt idx="453">-0.0095577260747149798</cx:pt>
          <cx:pt idx="454">-0.024947023328661801</cx:pt>
          <cx:pt idx="455">-0.0201816029016996</cx:pt>
          <cx:pt idx="456">0.00148822725791179</cx:pt>
          <cx:pt idx="457">0.036635384227776797</cx:pt>
          <cx:pt idx="458">0.051548835899938798</cx:pt>
          <cx:pt idx="459">0.038301409527543399</cx:pt>
          <cx:pt idx="460">0.039193776458512998</cx:pt>
          <cx:pt idx="461">0.024341738393381902</cx:pt>
          <cx:pt idx="462">-0.0120054953379236</cx:pt>
          <cx:pt idx="463">-0.014705323242467899</cx:pt>
          <cx:pt idx="464">-0.027614253987140101</cx:pt>
          <cx:pt idx="465">-0.027910488241806902</cx:pt>
          <cx:pt idx="466">-0.019866776773083999</cx:pt>
          <cx:pt idx="467">-0.029189747869514001</cx:pt>
          <cx:pt idx="468">-0.030705028725619699</cx:pt>
          <cx:pt idx="469">-0.030894216361739901</cx:pt>
          <cx:pt idx="470">-0.026835595078984</cx:pt>
          <cx:pt idx="471">-0.017181103574753599</cx:pt>
          <cx:pt idx="472">-0.0148264356379499</cx:pt>
          <cx:pt idx="473">-0.010875134515083399</cx:pt>
          <cx:pt idx="474">-0.0056707628085963099</cx:pt>
          <cx:pt idx="475">-0.00095401337474169501</cx:pt>
          <cx:pt idx="476">0.00056041482169835505</cx:pt>
          <cx:pt idx="477">0.000236673639658599</cx:pt>
          <cx:pt idx="478">0.00075151762835300596</cx:pt>
          <cx:pt idx="479">-0.0038531977750308</cx:pt>
          <cx:pt idx="480">-0.0162405458600198</cx:pt>
          <cx:pt idx="481">-0.017278157186353501</cx:pt>
          <cx:pt idx="482">-0.024216222170692001</cx:pt>
          <cx:pt idx="483">-0.020043685715314102</cx:pt>
          <cx:pt idx="484">-0.0055702728587017697</cx:pt>
          <cx:pt idx="485">0.020700815807919</cx:pt>
          <cx:pt idx="486">0.049190810065076397</cx:pt>
          <cx:pt idx="487">0.031343324044818398</cx:pt>
          <cx:pt idx="488">0.024317986709275301</cx:pt>
          <cx:pt idx="489">0.0245452538802679</cx:pt>
          <cx:pt idx="490">0.00139151947739942</cx:pt>
          <cx:pt idx="491">-0.0064672577295911597</cx:pt>
          <cx:pt idx="492">-0.020124811823670301</cx:pt>
          <cx:pt idx="493">-0.018734402442974901</cx:pt>
          <cx:pt idx="494">-0.010493823951983099</cx:pt>
          <cx:pt idx="495">-0.022745154471668201</cx:pt>
          <cx:pt idx="496">-0.020513444174828699</cx:pt>
          <cx:pt idx="497">-0.0266510245118428</cx:pt>
          <cx:pt idx="498">-0.024088085561601798</cx:pt>
          <cx:pt idx="499">-0.015962066861491101</cx:pt>
          <cx:pt idx="500">-0.015543132234797001</cx:pt>
          <cx:pt idx="501">-0.0089432042468024393</cx:pt>
          <cx:pt idx="502">-0.0032682592363952102</cx:pt>
          <cx:pt idx="503">-0.00087001892971295004</cx:pt>
          <cx:pt idx="504">-2.10895997710157e-05</cx:pt>
          <cx:pt idx="505">-0.00054665419504864102</cx:pt>
          <cx:pt idx="506">0.00031672655383011098</cx:pt>
          <cx:pt idx="507">-0.0094799480196890596</cx:pt>
          <cx:pt idx="508">-0.0173049950728596</cx:pt>
          <cx:pt idx="509">-0.018881045250728298</cx:pt>
          <cx:pt idx="510">-0.0232402346626213</cx:pt>
          <cx:pt idx="511">-0.0145470870266714</cx:pt>
          <cx:pt idx="512">0.0012491407570920899</cx:pt>
          <cx:pt idx="513">-0.0036300217042522101</cx:pt>
          <cx:pt idx="514">0.020502430235727901</cx:pt>
          <cx:pt idx="515">0.032355219088422899</cx:pt>
          <cx:pt idx="516">0.033281366338901601</cx:pt>
          <cx:pt idx="517">0.027392391289766199</cx:pt>
          <cx:pt idx="518">0.0110663013585547</cx:pt>
          <cx:pt idx="519">-0.0086002251303541298</cx:pt>
          <cx:pt idx="520">0.0096001553300953599</cx:pt>
          <cx:pt idx="521">0.0062388359519798898</cx:pt>
          <cx:pt idx="522">-0.013843064442994</cx:pt>
          <cx:pt idx="523">-0.011943188722157</cx:pt>
          <cx:pt idx="524">-0.015133059496336001</cx:pt>
          <cx:pt idx="525">-0.038367843587282999</cx:pt>
          <cx:pt idx="526">-0.028051603706425801</cx:pt>
          <cx:pt idx="527">-0.0204279046949132</cx:pt>
          <cx:pt idx="528">-0.016850446514068598</cx:pt>
          <cx:pt idx="529">-0.00753250357655474</cx:pt>
          <cx:pt idx="530">-0.0011154783301010999</cx:pt>
          <cx:pt idx="531">-0.000668481737749563</cx:pt>
          <cx:pt idx="532">0.00024604761941394098</cx:pt>
          <cx:pt idx="533">0.00026286747284342502</cx:pt>
          <cx:pt idx="534">-0.00017238778290001901</cx:pt>
          <cx:pt idx="535">-0.0118770968343926</cx:pt>
          <cx:pt idx="536">-0.0146079887940257</cx:pt>
          <cx:pt idx="537">-0.015380229272441299</cx:pt>
          <cx:pt idx="538">-0.00791426780606788</cx:pt>
          <cx:pt idx="539">0.0018414135198618199</cx:pt>
          <cx:pt idx="540">-0.0084961627794079893</cx:pt>
          <cx:pt idx="541">-0.028112145357348201</cx:pt>
          <cx:pt idx="542">-0.025189285301936901</cx:pt>
          <cx:pt idx="543">-0.031778346538310701</cx:pt>
          <cx:pt idx="544">-0.0113509806815739</cx:pt>
          <cx:pt idx="545">0.0083452146363750604</cx:pt>
          <cx:pt idx="546">0.0216481648595</cx:pt>
          <cx:pt idx="547">0.0232909688357716</cx:pt>
          <cx:pt idx="548">0.031917977168723799</cx:pt>
          <cx:pt idx="549">0.012483240883647599</cx:pt>
          <cx:pt idx="550">0.015859082982524701</cx:pt>
          <cx:pt idx="551">0.0139716756686143</cx:pt>
          <cx:pt idx="552">-0.020808672426350299</cx:pt>
          <cx:pt idx="553">-0.038391107033128598</cx:pt>
          <cx:pt idx="554">-0.025293620015254401</cx:pt>
          <cx:pt idx="555">-0.018237706420896602</cx:pt>
          <cx:pt idx="556">-0.016334754137908601</cx:pt>
          <cx:pt idx="557">-0.0098236845654050206</cx:pt>
          <cx:pt idx="558">-0.0034841213496981899</cx:pt>
          <cx:pt idx="559">-1.1027165652405001e-05</cx:pt>
          <cx:pt idx="560">0.00046485077665342901</cx:pt>
          <cx:pt idx="561">-0.00045812290934631802</cx:pt>
          <cx:pt idx="562">6.02178315966654e-05</cx:pt>
          <cx:pt idx="563">-0.00702032694277651</cx:pt>
          <cx:pt idx="564">-0.0094652261808955505</cx:pt>
          <cx:pt idx="565">-0.018157663585659699</cx:pt>
          <cx:pt idx="566">-0.00149851028302204</cx:pt>
          <cx:pt idx="567">-0.00053082239121534204</cx:pt>
          <cx:pt idx="568">-0.0018005394393684701</cx:pt>
          <cx:pt idx="569">-0.0092023879533845807</cx:pt>
          <cx:pt idx="570">-0.037806138978890902</cx:pt>
          <cx:pt idx="571">-0.057364105256453503</cx:pt>
          <cx:pt idx="572">-0.061994376072064997</cx:pt>
          <cx:pt idx="573">-0.0128197423624549</cx:pt>
          <cx:pt idx="574">-0.0113547162517602</cx:pt>
          <cx:pt idx="575">0.022577264818530399</cx:pt>
          <cx:pt idx="576">0.0180294578715441</cx:pt>
          <cx:pt idx="577">0.0012826887652969</cx:pt>
          <cx:pt idx="578">0.030047713801537899</cx:pt>
          <cx:pt idx="579">0.034359490876411998</cx:pt>
          <cx:pt idx="580">-0.00108737664752572</cx:pt>
          <cx:pt idx="581">-0.028439945221691101</cx:pt>
          <cx:pt idx="582">-0.017565851302418299</cx:pt>
          <cx:pt idx="583">-0.011011632570778</cx:pt>
          <cx:pt idx="584">-0.0103231751182722</cx:pt>
          <cx:pt idx="585">-0.0055592299585593098</cx:pt>
          <cx:pt idx="586">-0.00117100252654125</cx:pt>
          <cx:pt idx="587">-0.00025726759459134002</cx:pt>
          <cx:pt idx="588">-0.00040383811401225098</cx:pt>
          <cx:pt idx="589">-0.00011076783425597101</cx:pt>
          <cx:pt idx="590">3.23232401955272e-05</cx:pt>
          <cx:pt idx="591">-0.00069010007342834502</cx:pt>
          <cx:pt idx="592">-0.00171879078490385</cx:pt>
          <cx:pt idx="593">-0.0056666676704049896</cx:pt>
          <cx:pt idx="594">-0.0034732881125800899</cx:pt>
          <cx:pt idx="595">0.0069596149667438502</cx:pt>
          <cx:pt idx="596">0.0034410802226901602</cx:pt>
          <cx:pt idx="597">0.0041843390726643004</cx:pt>
          <cx:pt idx="598">-0.0098120998481162798</cx:pt>
          <cx:pt idx="599">-0.017617372936967801</cx:pt>
          <cx:pt idx="600">-0.035012477324970502</cx:pt>
          <cx:pt idx="601">-0.036248963080901697</cx:pt>
          <cx:pt idx="602">-0.0135055773654077</cx:pt>
          <cx:pt idx="603">0.026266635840364299</cx:pt>
          <cx:pt idx="604">0.0122614258968141</cx:pt>
          <cx:pt idx="605">-0.00177975068134732</cx:pt>
          <cx:pt idx="606">0.013950266751554001</cx:pt>
          <cx:pt idx="607">0.0068018613344810498</cx:pt>
          <cx:pt idx="608">-0.0080431651574226597</cx:pt>
          <cx:pt idx="609">-0.018377323533220899</cx:pt>
          <cx:pt idx="610">-0.014332023918479601</cx:pt>
          <cx:pt idx="611">-0.0098073459983258008</cx:pt>
          <cx:pt idx="612">-0.0051154068638342501</cx:pt>
          <cx:pt idx="613">-0.00192266956842451</cx:pt>
          <cx:pt idx="614">-0.00067020672366958195</cx:pt>
          <cx:pt idx="615">0.00020738425471478799</cx:pt>
          <cx:pt idx="616">0.00034545339326407301</cx:pt>
          <cx:pt idx="617">-0.000316278098027195</cx:pt>
          <cx:pt idx="618">-0.00064032226133249603</cx:pt>
          <cx:pt idx="619">0.0022340582913842502</cx:pt>
          <cx:pt idx="620">-0.00125666598148112</cx:pt>
          <cx:pt idx="621">-0.00147625521857843</cx:pt>
          <cx:pt idx="622">0.00032773490004452599</cx:pt>
          <cx:pt idx="623">0.0086352527195630198</cx:pt>
          <cx:pt idx="624">0.00200675734386874</cx:pt>
          <cx:pt idx="625">0.0092582923680244698</cx:pt>
          <cx:pt idx="626">0.0029210806619300199</cx:pt>
          <cx:pt idx="627">0.0146519398692001</cx:pt>
          <cx:pt idx="628">-0.0012406376425816801</cx:pt>
          <cx:pt idx="629">-0.0139302913847706</cx:pt>
          <cx:pt idx="630">-0.016091593647422998</cx:pt>
          <cx:pt idx="631">-0.00025474042506592901</cx:pt>
          <cx:pt idx="632">-0.00058831003669101295</cx:pt>
          <cx:pt idx="633">0.0038116888293294902</cx:pt>
          <cx:pt idx="634">0.0050569526493261198</cx:pt>
          <cx:pt idx="635">-0.0075943215396119699</cx:pt>
          <cx:pt idx="636">-0.0132194531308206</cx:pt>
          <cx:pt idx="637">-0.016549775109114401</cx:pt>
          <cx:pt idx="638">-0.012013790585051099</cx:pt>
          <cx:pt idx="639">-0.0067574546860478396</cx:pt>
          <cx:pt idx="640">-0.000492490672979217</cx:pt>
          <cx:pt idx="641">0.00067720430376862597</cx:pt>
          <cx:pt idx="642">0.00117112706411999</cx:pt>
          <cx:pt idx="643">0.00022322633435819801</cx:pt>
          <cx:pt idx="644">0.00024858398269882198</cx:pt>
          <cx:pt idx="645">-0.00031271702934839698</cx:pt>
          <cx:pt idx="646">-0.000101212899219894</cx:pt>
          <cx:pt idx="647">0.0021560685749697</cx:pt>
          <cx:pt idx="648">0.00361694358869154</cx:pt>
          <cx:pt idx="649">0.0049867379205708797</cx:pt>
          <cx:pt idx="650">0.0044382126850129704</cx:pt>
          <cx:pt idx="651">0.0102694929045032</cx:pt>
          <cx:pt idx="652">0.021954516914202801</cx:pt>
          <cx:pt idx="653">0.023253339147423401</cx:pt>
          <cx:pt idx="654">0.0191798785831243</cx:pt>
          <cx:pt idx="655">0.0125795362145585</cx:pt>
          <cx:pt idx="656">0.0120763293638251</cx:pt>
          <cx:pt idx="657">0.011122287633127999</cx:pt>
          <cx:pt idx="658">0.019813654775567398</cx:pt>
          <cx:pt idx="659">0.0081803838226860194</cx:pt>
          <cx:pt idx="660">0.000939037333313847</cx:pt>
          <cx:pt idx="661">0.010794405552710801</cx:pt>
          <cx:pt idx="662">0.0025228263076192601</cx:pt>
          <cx:pt idx="663">0.0010501309816074501</cx:pt>
          <cx:pt idx="664">-0.00165867564744733</cx:pt>
          <cx:pt idx="665">-0.0067217982676225701</cx:pt>
          <cx:pt idx="666">-0.0054759575338479303</cx:pt>
          <cx:pt idx="667">-0.0038534883436770599</cx:pt>
          <cx:pt idx="668">7.7856767927613502e-05</cx:pt>
          <cx:pt idx="669">0.00115887245040074</cx:pt>
          <cx:pt idx="670">0.00037684838686359302</cx:pt>
          <cx:pt idx="671">-0.000242726314553972</cx:pt>
          <cx:pt idx="672">0.00028147457978257301</cx:pt>
          <cx:pt idx="673">0.000157682970122805</cx:pt>
          <cx:pt idx="674">-0.00015765974340811801</cx:pt>
          <cx:pt idx="675">0.000475448970957655</cx:pt>
          <cx:pt idx="676">0.0010023747434037701</cx:pt>
          <cx:pt idx="677">0.0010394071728855999</cx:pt>
          <cx:pt idx="678">0.00051410878730666495</cx:pt>
          <cx:pt idx="679">0.0086871735117654194</cx:pt>
          <cx:pt idx="680">0.020111558472953501</cx:pt>
          <cx:pt idx="681">0.025379833650498201</cx:pt>
          <cx:pt idx="682">0.0272864013279073</cx:pt>
          <cx:pt idx="683">0.017357778543739402</cx:pt>
          <cx:pt idx="684">0.0131107280981114</cx:pt>
          <cx:pt idx="685">0.0106768201677859</cx:pt>
          <cx:pt idx="686">0.0161130705109244</cx:pt>
          <cx:pt idx="687">0.0093847314074027507</cx:pt>
          <cx:pt idx="688">0.010721353957713399</cx:pt>
          <cx:pt idx="689">0.0084260447953026004</cx:pt>
          <cx:pt idx="690">0.0051505975091304399</cx:pt>
          <cx:pt idx="691">-0.00097547869412157402</cx:pt>
          <cx:pt idx="692">0.0034782750847430501</cx:pt>
          <cx:pt idx="693">-0.0012140089419571099</cx:pt>
          <cx:pt idx="694">0.0019875934783542999</cx:pt>
          <cx:pt idx="695">0.0029523808717414699</cx:pt>
          <cx:pt idx="696">-0.00028513127620689301</cx:pt>
          <cx:pt idx="697">-0.00091319876430790597</cx:pt>
          <cx:pt idx="698">0.00033992041668868297</cx:pt>
          <cx:pt idx="699">-0.000170434742642001</cx:pt>
          <cx:pt idx="700">7.3481620553097105e-05</cx:pt>
          <cx:pt idx="701">-0.000252908275832706</cx:pt>
          <cx:pt idx="702">0.00012644339381273699</cx:pt>
          <cx:pt idx="703">0.00039841401449101601</cx:pt>
          <cx:pt idx="704">-0.00063093159852850502</cx:pt>
          <cx:pt idx="705">0.00033380296282636699</cx:pt>
          <cx:pt idx="706">0.00062397110111539998</cx:pt>
          <cx:pt idx="707">0.0024908576010787202</cx:pt>
          <cx:pt idx="708">0.00013326349780319401</cx:pt>
          <cx:pt idx="709">-0.0033153196649870599</cx:pt>
          <cx:pt idx="710">0.00236889727651472</cx:pt>
          <cx:pt idx="711">0.0049718678649123401</cx:pt>
          <cx:pt idx="712">0.0091145905044737706</cx:pt>
          <cx:pt idx="713">0.019992017526547199</cx:pt>
          <cx:pt idx="714">0.018597434126236798</cx:pt>
          <cx:pt idx="715">0.023106588443485301</cx:pt>
          <cx:pt idx="716">0.017580166497484701</cx:pt>
          <cx:pt idx="717">0.0102161292478348</cx:pt>
          <cx:pt idx="718">0.0066855329848308203</cx:pt>
          <cx:pt idx="719">0.0117660970186342</cx:pt>
          <cx:pt idx="720">0.00681270564241627</cx:pt>
          <cx:pt idx="721">0.0040341135951044698</cx:pt>
          <cx:pt idx="722">0.0038920006524041698</cx:pt>
          <cx:pt idx="723">0.0025284176594582699</cx:pt>
          <cx:pt idx="724">0.00104319448696592</cx:pt>
          <cx:pt idx="725">2.84509205552406e-05</cx:pt>
          <cx:pt idx="726">9.6623748920421196e-06</cx:pt>
          <cx:pt idx="727">-0.00039843866172587498</cx:pt>
          <cx:pt idx="728">-6.9848248185770505e-05</cx:pt>
          <cx:pt idx="729">0.00023717781691604</cx:pt>
          <cx:pt idx="730">0.000643446143253329</cx:pt>
          <cx:pt idx="731">0.00053831055971530401</cx:pt>
          <cx:pt idx="732">-0.000111922137285092</cx:pt>
          <cx:pt idx="733">0.00172263243245816</cx:pt>
          <cx:pt idx="734">0.00077943521999208995</cx:pt>
          <cx:pt idx="735">8.4189816942837099e-05</cx:pt>
          <cx:pt idx="736">0.00069174459976183795</cx:pt>
          <cx:pt idx="737">0.00017472699521265401</cx:pt>
          <cx:pt idx="738">-0.00098180337518163408</cx:pt>
          <cx:pt idx="739">0.0062533343910971002</cx:pt>
          <cx:pt idx="740">0.013476616975275199</cx:pt>
          <cx:pt idx="741">0.012872534581665301</cx:pt>
          <cx:pt idx="742">0.0047052089951604998</cx:pt>
          <cx:pt idx="743">0.0055143225951525899</cx:pt>
          <cx:pt idx="744">0.011027300849717901</cx:pt>
          <cx:pt idx="745">0.0129219142717818</cx:pt>
          <cx:pt idx="746">0.0050488591928798798</cx:pt>
          <cx:pt idx="747">0.00374178355935074</cx:pt>
          <cx:pt idx="748">0.0034526854379237099</cx:pt>
          <cx:pt idx="749">0.0022596919394742799</cx:pt>
          <cx:pt idx="750">0.00061957184065321205</cx:pt>
          <cx:pt idx="751">0.00057376985643054195</cx:pt>
          <cx:pt idx="752">0.00035798195918305102</cx:pt>
          <cx:pt idx="753">0.00044114411500197997</cx:pt>
          <cx:pt idx="754">0.00053052503910969899</cx:pt>
          <cx:pt idx="755">0.00080235538588038704</cx:pt>
          <cx:pt idx="756">-7.5678915338299097e-05</cx:pt>
          <cx:pt idx="757">0.00056130345083886101</cx:pt>
          <cx:pt idx="758">-0.00051715942126793004</cx:pt>
          <cx:pt idx="759">-0.00040829586417040899</cx:pt>
          <cx:pt idx="760">0.00058883895207294203</cx:pt>
          <cx:pt idx="761">-0.00041479919506256499</cx:pt>
          <cx:pt idx="762">9.8885867545417299e-05</cx:pt>
          <cx:pt idx="763">0.00029832069368104102</cx:pt>
          <cx:pt idx="764">-0.00067206212906113501</cx:pt>
          <cx:pt idx="765">-0.00051591589659812402</cx:pt>
          <cx:pt idx="766">-0.000238565050105956</cx:pt>
          <cx:pt idx="767">-9.7143792316864205e-05</cx:pt>
          <cx:pt idx="768">-9.1669351492512497e-05</cx:pt>
          <cx:pt idx="769">0.0014066535310332999</cx:pt>
          <cx:pt idx="770">0.00042525594466752501</cx:pt>
          <cx:pt idx="771">0.00045347911176156502</cx:pt>
          <cx:pt idx="772">-0.00131758290467884</cx:pt>
          <cx:pt idx="773">-0.0016962046134969301</cx:pt>
          <cx:pt idx="774">0.00066661261979142697</cx:pt>
          <cx:pt idx="775">4.0830238073953699e-05</cx:pt>
          <cx:pt idx="776">-0.00055058012375543098</cx:pt>
          <cx:pt idx="777">5.7041846667092499e-05</cx:pt>
          <cx:pt idx="778">0.0011178764487397501</cx:pt>
          <cx:pt idx="779">0.00013043484705076901</cx:pt>
          <cx:pt idx="780">0.0010416472895778499</cx:pt>
          <cx:pt idx="781">0.00025779957663885902</cx:pt>
          <cx:pt idx="782">-4.7547384694591799e-05</cx:pt>
          <cx:pt idx="783">-1.48365622782227e-05</cx:pt>
        </cx:lvl>
      </cx:numDim>
    </cx:data>
    <cx:data id="33">
      <cx:numDim type="val">
        <cx:f>'001_WA_F - 副本'!$AH$1:$AH$784</cx:f>
        <cx:lvl ptCount="784" formatCode="G/通用格式">
          <cx:pt idx="0">-0.000489000925829529</cx:pt>
          <cx:pt idx="1">-0.00066450676336534298</cx:pt>
          <cx:pt idx="2">0.00043609277038457299</cx:pt>
          <cx:pt idx="3">0.00059329161441298796</cx:pt>
          <cx:pt idx="4">-0.000260000093450454</cx:pt>
          <cx:pt idx="5">-8.1401892722094695e-05</cx:pt>
          <cx:pt idx="6">-0.00022969923647454899</cx:pt>
          <cx:pt idx="7">0.00055980652077313505</cx:pt>
          <cx:pt idx="8">9.3049589363632594e-06</cx:pt>
          <cx:pt idx="9">5.7048543209069699e-05</cx:pt>
          <cx:pt idx="10">-0.00013543845661375799</cx:pt>
          <cx:pt idx="11">-8.8764944502501498e-05</cx:pt>
          <cx:pt idx="12">0.000200330984283583</cx:pt>
          <cx:pt idx="13">-0.00034881050747546997</cx:pt>
          <cx:pt idx="14">0.00027949677386709899</cx:pt>
          <cx:pt idx="15">0.00053853351301093202</cx:pt>
          <cx:pt idx="16">0.00013249438870167901</cx:pt>
          <cx:pt idx="17">0.00056973563125749097</cx:pt>
          <cx:pt idx="18">-0.00035851641618690999</cx:pt>
          <cx:pt idx="19">-0.00029845800736886797</cx:pt>
          <cx:pt idx="20">0.00051344276840424997</cx:pt>
          <cx:pt idx="21">-0.00086898837382224996</cx:pt>
          <cx:pt idx="22">-1.6711409832440801e-05</cx:pt>
          <cx:pt idx="23">0.000121240493126154</cx:pt>
          <cx:pt idx="24">0.00034388906378791402</cx:pt>
          <cx:pt idx="25">9.9817455870726405e-05</cx:pt>
          <cx:pt idx="26">-0.00042897343041042602</cx:pt>
          <cx:pt idx="27">-4.5978711448893304e-06</cx:pt>
          <cx:pt idx="28">-0.00022701347804444</cx:pt>
          <cx:pt idx="29">-0.00059412687877281997</cx:pt>
          <cx:pt idx="30">0.00045906576092967499</cx:pt>
          <cx:pt idx="31">0.00031507573030579999</cx:pt>
          <cx:pt idx="32">0.00034630505051460599</cx:pt>
          <cx:pt idx="33">0.00012494264768631201</cx:pt>
          <cx:pt idx="34">0.00064571543954036596</cx:pt>
          <cx:pt idx="35">0.00037318325237758099</cx:pt>
          <cx:pt idx="36">-0.00034522740755992302</cx:pt>
          <cx:pt idx="37">0.00043843650364445698</cx:pt>
          <cx:pt idx="38">0.00016549958231218301</cx:pt>
          <cx:pt idx="39">-0.00082795767464508105</cx:pt>
          <cx:pt idx="40">-0.000339339982348665</cx:pt>
          <cx:pt idx="41">5.1442171370745001e-05</cx:pt>
          <cx:pt idx="42">7.7994991481991396e-05</cx:pt>
          <cx:pt idx="43">0.00066201304072060097</cx:pt>
          <cx:pt idx="44">0.0013037369566266</cx:pt>
          <cx:pt idx="45">-0.00037152036112296402</cx:pt>
          <cx:pt idx="46">0.00054734089353210497</cx:pt>
          <cx:pt idx="47">-0.00043688769899368</cx:pt>
          <cx:pt idx="48">-0.00101630169451235</cx:pt>
          <cx:pt idx="49">-0.00137361500215494</cx:pt>
          <cx:pt idx="50">-0.00047388875758426198</cx:pt>
          <cx:pt idx="51">0.00032600467945247499</cx:pt>
          <cx:pt idx="52">-0.00070712240526063204</cx:pt>
          <cx:pt idx="53">-0.00053595317080306596</cx:pt>
          <cx:pt idx="54">-0.00025740395857645998</cx:pt>
          <cx:pt idx="55">-0.00012623748547885299</cx:pt>
          <cx:pt idx="56">0.000139745463129657</cx:pt>
          <cx:pt idx="57">0.00037448081213802502</cx:pt>
          <cx:pt idx="58">0.00015605469119063799</cx:pt>
          <cx:pt idx="59">-0.00024966107697656199</cx:pt>
          <cx:pt idx="60">0.00048787328027512201</cx:pt>
          <cx:pt idx="61">-0.0011330407092770801</cx:pt>
          <cx:pt idx="62">0.000354292434723187</cx:pt>
          <cx:pt idx="63">0.00094194207920035003</cx:pt>
          <cx:pt idx="64">-7.0604253005131294e-05</cx:pt>
          <cx:pt idx="65">-0.00055550727612220302</cx:pt>
          <cx:pt idx="66">0.0017759576946183801</cx:pt>
          <cx:pt idx="67">0.00304283804027306</cx:pt>
          <cx:pt idx="68">0.0073862521962765604</cx:pt>
          <cx:pt idx="69">0.0108439829020091</cx:pt>
          <cx:pt idx="70">0.0127324435634904</cx:pt>
          <cx:pt idx="71">0.0098814366869196205</cx:pt>
          <cx:pt idx="72">0.0012484618146293299</cx:pt>
          <cx:pt idx="73">-0.00230815457484257</cx:pt>
          <cx:pt idx="74">-0.0068454458295240002</cx:pt>
          <cx:pt idx="75">-0.0060218328413306097</cx:pt>
          <cx:pt idx="76">-0.0036150633628997701</cx:pt>
          <cx:pt idx="77">-0.0037913352718794901</cx:pt>
          <cx:pt idx="78">-0.00258151607766471</cx:pt>
          <cx:pt idx="79">0.00041907769180159503</cx:pt>
          <cx:pt idx="80">0.00022823786669904701</cx:pt>
          <cx:pt idx="81">-0.00061728998676480304</cx:pt>
          <cx:pt idx="82">-0.00027721400456044498</cx:pt>
          <cx:pt idx="83">-2.9283383145009901e-05</cx:pt>
          <cx:pt idx="84">0.000111340746288414</cx:pt>
          <cx:pt idx="85">-0.00041720888022824399</cx:pt>
          <cx:pt idx="86">0.00019000907897197801</cx:pt>
          <cx:pt idx="87">0.00050208997157251</cx:pt>
          <cx:pt idx="88">0.000250303700881188</cx:pt>
          <cx:pt idx="89">-0.0040454364849882001</cx:pt>
          <cx:pt idx="90">-0.0046391701909080599</cx:pt>
          <cx:pt idx="91">-0.0098729396430509604</cx:pt>
          <cx:pt idx="92">-0.010301859910031901</cx:pt>
          <cx:pt idx="93">-0.0088396108330281598</cx:pt>
          <cx:pt idx="94">-0.0086770497541765294</cx:pt>
          <cx:pt idx="95">0.0028041392722768098</cx:pt>
          <cx:pt idx="96">0.015962688929676502</cx:pt>
          <cx:pt idx="97">0.0075344406935033198</cx:pt>
          <cx:pt idx="98">-0.0056961310107860597</cx:pt>
          <cx:pt idx="99">-0.0114337806564052</cx:pt>
          <cx:pt idx="100">0.010273072351395201</cx:pt>
          <cx:pt idx="101">0.0155470018574094</cx:pt>
          <cx:pt idx="102">0.0042182148127298301</cx:pt>
          <cx:pt idx="103">0.0079310317354745995</cx:pt>
          <cx:pt idx="104">-0.0035719598734762301</cx:pt>
          <cx:pt idx="105">-0.01172537047418</cx:pt>
          <cx:pt idx="106">-0.0033872233531566601</cx:pt>
          <cx:pt idx="107">0.0037700125997657502</cx:pt>
          <cx:pt idx="108">-0.0012456697332579899</cx:pt>
          <cx:pt idx="109">-0.0071977170853231298</cx:pt>
          <cx:pt idx="110">-0.00178316630932842</cx:pt>
          <cx:pt idx="111">0.00026078172835342702</cx:pt>
          <cx:pt idx="112">0.00071881930051177702</cx:pt>
          <cx:pt idx="113">0.00030818610463216898</cx:pt>
          <cx:pt idx="114">0.0020297801081489699</cx:pt>
          <cx:pt idx="115">-0.00045787080214929499</cx:pt>
          <cx:pt idx="116">-0.00111816942793311</cx:pt>
          <cx:pt idx="117">-0.0080444965475008692</cx:pt>
          <cx:pt idx="118">-0.00581947396122965</cx:pt>
          <cx:pt idx="119">-0.0070241551695620699</cx:pt>
          <cx:pt idx="120">-0.0101833172656979</cx:pt>
          <cx:pt idx="121">-0.0220289589560177</cx:pt>
          <cx:pt idx="122">-0.011463120126886399</cx:pt>
          <cx:pt idx="123">-0.019417144014410598</cx:pt>
          <cx:pt idx="124">0.0073154764869228402</cx:pt>
          <cx:pt idx="125">0.0154133723143242</cx:pt>
          <cx:pt idx="126">0.0011663179800334199</cx:pt>
          <cx:pt idx="127">-0.023592764212731501</cx:pt>
          <cx:pt idx="128">-0.0013835152778438301</cx:pt>
          <cx:pt idx="129">0.036687630381541297</cx:pt>
          <cx:pt idx="130">0.033442458061564997</cx:pt>
          <cx:pt idx="131">0.048003109633818299</cx:pt>
          <cx:pt idx="132">0.0368294905892547</cx:pt>
          <cx:pt idx="133">0.0041856133891246001</cx:pt>
          <cx:pt idx="134">-0.0093781922715496305</cx:pt>
          <cx:pt idx="135">-0.0282619048375377</cx:pt>
          <cx:pt idx="136">-0.031332324185718699</cx:pt>
          <cx:pt idx="137">-0.021626221040369799</cx:pt>
          <cx:pt idx="138">-0.0044394985052121898</cx:pt>
          <cx:pt idx="139">-0.00055598152505877</cx:pt>
          <cx:pt idx="140">-2.5328376752373801e-05</cx:pt>
          <cx:pt idx="141">-0.000104398847128106</cx:pt>
          <cx:pt idx="142">-0.00067097727559455196</cx:pt>
          <cx:pt idx="143">0.00081563115590699699</cx:pt>
          <cx:pt idx="144">6.1167297527113998e-06</cx:pt>
          <cx:pt idx="145">-0.0074884963999766402</cx:pt>
          <cx:pt idx="146">-0.0055225639746420202</cx:pt>
          <cx:pt idx="147">-0.0078042405886537798</cx:pt>
          <cx:pt idx="148">-0.018633265314403701</cx:pt>
          <cx:pt idx="149">-0.034740265205090402</cx:pt>
          <cx:pt idx="150">-0.037420967895967598</cx:pt>
          <cx:pt idx="151">-0.034272663006495299</cx:pt>
          <cx:pt idx="152">-0.0175131716433778</cx:pt>
          <cx:pt idx="153">-0.00169479987575698</cx:pt>
          <cx:pt idx="154">-0.0096636491774744898</cx:pt>
          <cx:pt idx="155">-0.0052279253641009703</cx:pt>
          <cx:pt idx="156">-0.0078052449504227503</cx:pt>
          <cx:pt idx="157">0.039580286745677103</cx:pt>
          <cx:pt idx="158">0.021524773402646</cx:pt>
          <cx:pt idx="159">0.011842697053714</cx:pt>
          <cx:pt idx="160">0.0045787578884390299</cx:pt>
          <cx:pt idx="161">0.027299277709526001</cx:pt>
          <cx:pt idx="162">0.0060332858007771002</cx:pt>
          <cx:pt idx="163">-0.010418391009454599</cx:pt>
          <cx:pt idx="164">-0.0223090142047014</cx:pt>
          <cx:pt idx="165">-0.0074495991519315102</cx:pt>
          <cx:pt idx="166">-0.00017521777612434299</cx:pt>
          <cx:pt idx="167">-0.00078106935182238602</cx:pt>
          <cx:pt idx="168">0.00054503403089431403</cx:pt>
          <cx:pt idx="169">0.000800293299097751</cx:pt>
          <cx:pt idx="170">-0.0041800520365706502</cx:pt>
          <cx:pt idx="171">-0.0030856861214112801</cx:pt>
          <cx:pt idx="172">-0.0041466098999360301</cx:pt>
          <cx:pt idx="173">-0.0110040399490194</cx:pt>
          <cx:pt idx="174">-0.021981331936842499</cx:pt>
          <cx:pt idx="175">-0.013265504821488</cx:pt>
          <cx:pt idx="176">-0.029648161062653101</cx:pt>
          <cx:pt idx="177">-0.029027617370506398</cx:pt>
          <cx:pt idx="178">-0.043559301762899898</cx:pt>
          <cx:pt idx="179">-0.0068602825195148804</cx:pt>
          <cx:pt idx="180">0.0100624494821048</cx:pt>
          <cx:pt idx="181">0.032986099676162797</cx:pt>
          <cx:pt idx="182">0.012641599447972799</cx:pt>
          <cx:pt idx="183">-0.011020123658446001</cx:pt>
          <cx:pt idx="184">-0.017625903643295499</cx:pt>
          <cx:pt idx="185">-0.0096889537380983708</cx:pt>
          <cx:pt idx="186">-0.0019946878636931602</cx:pt>
          <cx:pt idx="187">-0.0143471117447948</cx:pt>
          <cx:pt idx="188">-0.0131305463979159</cx:pt>
          <cx:pt idx="189">0.0032021995688693702</cx:pt>
          <cx:pt idx="190">0.0175700224799713</cx:pt>
          <cx:pt idx="191">-5.1781873963660798e-05</cx:pt>
          <cx:pt idx="192">-0.0050005116184228104</cx:pt>
          <cx:pt idx="193">-0.0040206732067588902</cx:pt>
          <cx:pt idx="194">0.0054670647354872499</cx:pt>
          <cx:pt idx="195">0.0028737757531291201</cx:pt>
          <cx:pt idx="196">0.00020843798315633099</cx:pt>
          <cx:pt idx="197">0.00016499956666963701</cx:pt>
          <cx:pt idx="198">-0.0026600741030361999</cx:pt>
          <cx:pt idx="199">-0.0041844575829371499</cx:pt>
          <cx:pt idx="200">-0.0053793875132965002</cx:pt>
          <cx:pt idx="201">-0.010378462871594199</cx:pt>
          <cx:pt idx="202">-0.037879031084388198</cx:pt>
          <cx:pt idx="203">-0.0266199576633896</cx:pt>
          <cx:pt idx="204">-0.016159401161030498</cx:pt>
          <cx:pt idx="205">-0.00714982258596286</cx:pt>
          <cx:pt idx="206">-0.020315261022211002</cx:pt>
          <cx:pt idx="207">-0.0072039329527413204</cx:pt>
          <cx:pt idx="208">-0.0069388242045674304</cx:pt>
          <cx:pt idx="209">0.019562351336887902</cx:pt>
          <cx:pt idx="210">0.029397277824410602</cx:pt>
          <cx:pt idx="211">0.036929140743478799</cx:pt>
          <cx:pt idx="212">0.0253571458737861</cx:pt>
          <cx:pt idx="213">0.035932240272691103</cx:pt>
          <cx:pt idx="214">-0.0056866285266880196</cx:pt>
          <cx:pt idx="215">-0.0272234416716878</cx:pt>
          <cx:pt idx="216">-0.014083023804416899</cx:pt>
          <cx:pt idx="217">0.0117892750391393</cx:pt>
          <cx:pt idx="218">0.045784770919907902</cx:pt>
          <cx:pt idx="219">0.015468440615608099</cx:pt>
          <cx:pt idx="220">0.0148177745946932</cx:pt>
          <cx:pt idx="221">-0.0110712620998817</cx:pt>
          <cx:pt idx="222">0.0068642801873882503</cx:pt>
          <cx:pt idx="223">0.00125904777425804</cx:pt>
          <cx:pt idx="224">-7.7829088328750906e-05</cx:pt>
          <cx:pt idx="225">0.00062190390976818899</cx:pt>
          <cx:pt idx="226">-0.000176532397440785</cx:pt>
          <cx:pt idx="227">-0.0021734624248385</cx:pt>
          <cx:pt idx="228">0.0031457250488000298</cx:pt>
          <cx:pt idx="229">-0.010595512742839401</cx:pt>
          <cx:pt idx="230">-0.032067889391649798</cx:pt>
          <cx:pt idx="231">-0.014885558762495</cx:pt>
          <cx:pt idx="232">-0.0100828408410942</cx:pt>
          <cx:pt idx="233">0.0156086856448098</cx:pt>
          <cx:pt idx="234">-0.0085292289491143009</cx:pt>
          <cx:pt idx="235">0.038513461000240203</cx:pt>
          <cx:pt idx="236">0.0502800266251495</cx:pt>
          <cx:pt idx="237">0.071476114063704202</cx:pt>
          <cx:pt idx="238">0.0679668617650631</cx:pt>
          <cx:pt idx="239">-0.0059548425956585001</cx:pt>
          <cx:pt idx="240">0.0125997565819448</cx:pt>
          <cx:pt idx="241">0.048553147758551699</cx:pt>
          <cx:pt idx="242">-0.0206489471948588</cx:pt>
          <cx:pt idx="243">-0.059346435495732597</cx:pt>
          <cx:pt idx="244">-0.053886113464554401</cx:pt>
          <cx:pt idx="245">-0.029853171622007402</cx:pt>
          <cx:pt idx="246">0.022633493440110598</cx:pt>
          <cx:pt idx="247">0.030831560468400299</cx:pt>
          <cx:pt idx="248">0.011882403310361901</cx:pt>
          <cx:pt idx="249">-0.0049775704259044503</cx:pt>
          <cx:pt idx="250">0.0046913156188617498</cx:pt>
          <cx:pt idx="251">0.00013385367807928</cx:pt>
          <cx:pt idx="252">-0.00033325157719315803</cx:pt>
          <cx:pt idx="253">0.00075704208862645197</cx:pt>
          <cx:pt idx="254">0.00083226221907844696</cx:pt>
          <cx:pt idx="255">0.00096321471053251802</cx:pt>
          <cx:pt idx="256">-0.0039003597007754398</cx:pt>
          <cx:pt idx="257">-0.020486680863407901</cx:pt>
          <cx:pt idx="258">-0.035960274929845402</cx:pt>
          <cx:pt idx="259">0.0026421013654624602</cx:pt>
          <cx:pt idx="260">-0.00072986379151071404</cx:pt>
          <cx:pt idx="261">0.023022511548379899</cx:pt>
          <cx:pt idx="262">0.019151569794443001</cx:pt>
          <cx:pt idx="263">0.0179252898630206</cx:pt>
          <cx:pt idx="264">0.060147177171003</cx:pt>
          <cx:pt idx="265">0.0092086280892679194</cx:pt>
          <cx:pt idx="266">-0.0151164990334904</cx:pt>
          <cx:pt idx="267">0.0073502680935890897</cx:pt>
          <cx:pt idx="268">0.016449038394451301</cx:pt>
          <cx:pt idx="269">0.0050384901103834</cx:pt>
          <cx:pt idx="270">1.11462217696264e-05</cx:pt>
          <cx:pt idx="271">-0.045835098211710598</cx:pt>
          <cx:pt idx="272">-0.0635455857270978</cx:pt>
          <cx:pt idx="273">-0.0273522460731658</cx:pt>
          <cx:pt idx="274">0.0042186740480634997</cx:pt>
          <cx:pt idx="275">0.0406338554553521</cx:pt>
          <cx:pt idx="276">0.0049893081519382801</cx:pt>
          <cx:pt idx="277">0.0066826612243426802</cx:pt>
          <cx:pt idx="278">0.0031427003194168198</cx:pt>
          <cx:pt idx="279">0.0038740831330316</cx:pt>
          <cx:pt idx="280">-0.000343958357765308</cx:pt>
          <cx:pt idx="281">0.000165844046338466</cx:pt>
          <cx:pt idx="282">0.00086743226908841595</cx:pt>
          <cx:pt idx="283">0.0023909085752905198</cx:pt>
          <cx:pt idx="284">-0.0081466641367939196</cx:pt>
          <cx:pt idx="285">-0.021459904481692101</cx:pt>
          <cx:pt idx="286">-0.0148260896234284</cx:pt>
          <cx:pt idx="287">0.0114972596776079</cx:pt>
          <cx:pt idx="288">-0.0015808592844688599</cx:pt>
          <cx:pt idx="289">0.028281901189722101</cx:pt>
          <cx:pt idx="290">0.022117940176101799</cx:pt>
          <cx:pt idx="291">0.0245677684550775</cx:pt>
          <cx:pt idx="292">0.020199853610831899</cx:pt>
          <cx:pt idx="293">-0.0118982658674431</cx:pt>
          <cx:pt idx="294">-0.037947496022587603</cx:pt>
          <cx:pt idx="295">-0.000387022185755677</cx:pt>
          <cx:pt idx="296">-0.0074835206469894304</cx:pt>
          <cx:pt idx="297">0.0210543253352088</cx:pt>
          <cx:pt idx="298">0.00688691697967615</cx:pt>
          <cx:pt idx="299">-0.016974648714228199</cx:pt>
          <cx:pt idx="300">-0.042806641554513698</cx:pt>
          <cx:pt idx="301">0.00021170477070997501</cx:pt>
          <cx:pt idx="302">-0.0103533899461583</cx:pt>
          <cx:pt idx="303">-0.0150297604199758</cx:pt>
          <cx:pt idx="304">-0.0141367311472212</cx:pt>
          <cx:pt idx="305">-0.0147409896588194</cx:pt>
          <cx:pt idx="306">-0.0023849457295287602</cx:pt>
          <cx:pt idx="307">0.00109418344818564</cx:pt>
          <cx:pt idx="308">-3.01765486033017e-05</cx:pt>
          <cx:pt idx="309">0.000250771415753665</cx:pt>
          <cx:pt idx="310">0.00030447886556795</cx:pt>
          <cx:pt idx="311">-0.00031974206791664201</cx:pt>
          <cx:pt idx="312">-0.0045252732369886603</cx:pt>
          <cx:pt idx="313">-0.012161175667272799</cx:pt>
          <cx:pt idx="314">-0.024111737822153499</cx:pt>
          <cx:pt idx="315">0.00017599261684076901</cx:pt>
          <cx:pt idx="316">-0.016964700353738</cx:pt>
          <cx:pt idx="317">0.031592500632433497</cx:pt>
          <cx:pt idx="318">-0.014638131879046799</cx:pt>
          <cx:pt idx="319">0.0225478737630396</cx:pt>
          <cx:pt idx="320">0.021074415245687299</cx:pt>
          <cx:pt idx="321">0.0076058652028573098</cx:pt>
          <cx:pt idx="322">0.0073300340763840502</cx:pt>
          <cx:pt idx="323">0.023082398198725401</cx:pt>
          <cx:pt idx="324">-0.021768858932913498</cx:pt>
          <cx:pt idx="325">-0.061734038647496499</cx:pt>
          <cx:pt idx="326">-0.040099516064862797</cx:pt>
          <cx:pt idx="327">-0.0220414654649034</cx:pt>
          <cx:pt idx="328">0.0040545792386166499</cx:pt>
          <cx:pt idx="329">0.000312680446741974</cx:pt>
          <cx:pt idx="330">-0.022487398598880201</cx:pt>
          <cx:pt idx="331">-0.036610857445793198</cx:pt>
          <cx:pt idx="332">-0.0221899032601513</cx:pt>
          <cx:pt idx="333">-0.0159494469296215</cx:pt>
          <cx:pt idx="334">-0.0045473985495316201</cx:pt>
          <cx:pt idx="335">0.00031051474324726399</cx:pt>
          <cx:pt idx="336">0.0014099309845558199</cx:pt>
          <cx:pt idx="337">0.00087713187351348199</cx:pt>
          <cx:pt idx="338">-1.40134272713785e-05</cx:pt>
          <cx:pt idx="339">-0.0011874252381059601</cx:pt>
          <cx:pt idx="340">-0.0034127226745497602</cx:pt>
          <cx:pt idx="341">-0.023733705552923499</cx:pt>
          <cx:pt idx="342">-0.033650671156932502</cx:pt>
          <cx:pt idx="343">-0.0303592679676979</cx:pt>
          <cx:pt idx="344">-0.0061752625146444303</cx:pt>
          <cx:pt idx="345">0.0109253621627115</cx:pt>
          <cx:pt idx="346">-0.053708787541543498</cx:pt>
          <cx:pt idx="347">-0.033863860465508898</cx:pt>
          <cx:pt idx="348">-0.032729513561939802</cx:pt>
          <cx:pt idx="349">-0.021149049548395901</cx:pt>
          <cx:pt idx="350">0.019214252731184302</cx:pt>
          <cx:pt idx="351">0.024749506320244499</cx:pt>
          <cx:pt idx="352">-0.019185789614653701</cx:pt>
          <cx:pt idx="353">-0.044640939856535299</cx:pt>
          <cx:pt idx="354">-0.036341193337993599</cx:pt>
          <cx:pt idx="355">-0.032073168105248302</cx:pt>
          <cx:pt idx="356">-0.00732695175289269</cx:pt>
          <cx:pt idx="357">-0.0046529699422809597</cx:pt>
          <cx:pt idx="358">-0.010326358370299899</cx:pt>
          <cx:pt idx="359">-0.0029951516554619102</cx:pt>
          <cx:pt idx="360">0.0098306894371910005</cx:pt>
          <cx:pt idx="361">0.00737156034641279</cx:pt>
          <cx:pt idx="362">0.00136773308672434</cx:pt>
          <cx:pt idx="363">0.0018455027720355099</cx:pt>
          <cx:pt idx="364">0.00029476060472621201</cx:pt>
          <cx:pt idx="365">0.000120771073600871</cx:pt>
          <cx:pt idx="366">0.00039937962790033502</cx:pt>
          <cx:pt idx="367">-0.0023855306066399799</cx:pt>
          <cx:pt idx="368">-0.0091743979415017697</cx:pt>
          <cx:pt idx="369">-0.018418790925046499</cx:pt>
          <cx:pt idx="370">-0.046278829821622</cx:pt>
          <cx:pt idx="371">-0.034078851607828399</cx:pt>
          <cx:pt idx="372">-0.0295846820442833</cx:pt>
          <cx:pt idx="373">-0.040913317951041701</cx:pt>
          <cx:pt idx="374">-0.051483870496477797</cx:pt>
          <cx:pt idx="375">-0.0589381504944122</cx:pt>
          <cx:pt idx="376">-0.077994216513111697</cx:pt>
          <cx:pt idx="377">0.0047526031857104498</cx:pt>
          <cx:pt idx="378">0.0296366635720723</cx:pt>
          <cx:pt idx="379">0.028990315348293501</cx:pt>
          <cx:pt idx="380">0.013223769823816</cx:pt>
          <cx:pt idx="381">-0.035647603612296998</cx:pt>
          <cx:pt idx="382">-0.0100633805857875</cx:pt>
          <cx:pt idx="383">-0.041120774730007102</cx:pt>
          <cx:pt idx="384">0.0148645687263324</cx:pt>
          <cx:pt idx="385">0.0050474661132330701</cx:pt>
          <cx:pt idx="386">0.0010834067275991299</cx:pt>
          <cx:pt idx="387">0.00311224062933549</cx:pt>
          <cx:pt idx="388">0.014543344273645</cx:pt>
          <cx:pt idx="389">0.016620232449772999</cx:pt>
          <cx:pt idx="390">0.00832374523943109</cx:pt>
          <cx:pt idx="391">0.0042476774226241397</cx:pt>
          <cx:pt idx="392">-0.00073340402110561704</cx:pt>
          <cx:pt idx="393">-0.000231648972150139</cx:pt>
          <cx:pt idx="394">0.00023487237072073201</cx:pt>
          <cx:pt idx="395">-0.00065608424227771105</cx:pt>
          <cx:pt idx="396">-0.0077737595375654096</cx:pt>
          <cx:pt idx="397">-0.024136185309255601</cx:pt>
          <cx:pt idx="398">-0.037378753084429901</cx:pt>
          <cx:pt idx="399">-0.033375836556503398</cx:pt>
          <cx:pt idx="400">-0.070422606205366903</cx:pt>
          <cx:pt idx="401">-0.091994073423861303</cx:pt>
          <cx:pt idx="402">-0.0989111639165174</cx:pt>
          <cx:pt idx="403">-0.034960935479295498</cx:pt>
          <cx:pt idx="404">0.019290201188294099</cx:pt>
          <cx:pt idx="405">0.041486892279506103</cx:pt>
          <cx:pt idx="406">0.029887991708813299</cx:pt>
          <cx:pt idx="407">0.017792951681158499</cx:pt>
          <cx:pt idx="408">0.0067136961511606603</cx:pt>
          <cx:pt idx="409">-0.064032155607040897</cx:pt>
          <cx:pt idx="410">-0.0916974498473586</cx:pt>
          <cx:pt idx="411">-0.036337000009759299</cx:pt>
          <cx:pt idx="412">-0.012447597965880099</cx:pt>
          <cx:pt idx="413">-0.0223415019155873</cx:pt>
          <cx:pt idx="414">-0.0088021891667504296</cx:pt>
          <cx:pt idx="415">-0.0157066116467993</cx:pt>
          <cx:pt idx="416">0.0094746029118589706</cx:pt>
          <cx:pt idx="417">0.016886501791006901</cx:pt>
          <cx:pt idx="418">0.0100060965939965</cx:pt>
          <cx:pt idx="419">0.000364260930353057</cx:pt>
          <cx:pt idx="420">0.00036767240433524702</cx:pt>
          <cx:pt idx="421">0.00030880207498647602</cx:pt>
          <cx:pt idx="422">5.2016543726055002e-05</cx:pt>
          <cx:pt idx="423">-0.0028892952904781299</cx:pt>
          <cx:pt idx="424">-0.0049464667041331598</cx:pt>
          <cx:pt idx="425">-0.026843951629210799</cx:pt>
          <cx:pt idx="426">-0.036495286669735602</cx:pt>
          <cx:pt idx="427">-0.056657835588068202</cx:pt>
          <cx:pt idx="428">-0.083476432334886302</cx:pt>
          <cx:pt idx="429">-0.055012125886612702</cx:pt>
          <cx:pt idx="430">-0.0064137697254431202</cx:pt>
          <cx:pt idx="431">0.11038069826678699</cx:pt>
          <cx:pt idx="432">0.112118726449862</cx:pt>
          <cx:pt idx="433">0.104535715844903</cx:pt>
          <cx:pt idx="434">0.066500756852214904</cx:pt>
          <cx:pt idx="435">0.013466996019975299</cx:pt>
          <cx:pt idx="436">-0.037832836925208703</cx:pt>
          <cx:pt idx="437">-0.101564120989905</cx:pt>
          <cx:pt idx="438">-0.102356518411749</cx:pt>
          <cx:pt idx="439">-0.055681332088832601</cx:pt>
          <cx:pt idx="440">-0.044635702625127699</cx:pt>
          <cx:pt idx="441">-0.032815543448551698</cx:pt>
          <cx:pt idx="442">-0.0230390099384228</cx:pt>
          <cx:pt idx="443">-0.0121761373457006</cx:pt>
          <cx:pt idx="444">0.0044274948970125898</cx:pt>
          <cx:pt idx="445">0.020449965736892801</cx:pt>
          <cx:pt idx="446">0.0132295612409146</cx:pt>
          <cx:pt idx="447">0.00453569943413958</cx:pt>
          <cx:pt idx="448">-8.8645342834928106e-05</cx:pt>
          <cx:pt idx="449">9.6420149759669904e-05</cx:pt>
          <cx:pt idx="450">-0.00039999824364252802</cx:pt>
          <cx:pt idx="451">-0.0014118253902374301</cx:pt>
          <cx:pt idx="452">-0.00012467067884672201</cx:pt>
          <cx:pt idx="453">-0.028436469233612299</cx:pt>
          <cx:pt idx="454">-0.061829507220609398</cx:pt>
          <cx:pt idx="455">-0.081805496543853398</cx:pt>
          <cx:pt idx="456">-0.069897196913233595</cx:pt>
          <cx:pt idx="457">-0.025768052141226402</cx:pt>
          <cx:pt idx="458">0.071199364561329304</cx:pt>
          <cx:pt idx="459">0.17405793491633101</cx:pt>
          <cx:pt idx="460">0.137971710212617</cx:pt>
          <cx:pt idx="461">0.089400177294896896</cx:pt>
          <cx:pt idx="462">-0.021051623243731599</cx:pt>
          <cx:pt idx="463">-0.062951597821004096</cx:pt>
          <cx:pt idx="464">-0.065621542738691002</cx:pt>
          <cx:pt idx="465">-0.056955967832715601</cx:pt>
          <cx:pt idx="466">-0.042716282945051899</cx:pt>
          <cx:pt idx="467">-0.026055334246475301</cx:pt>
          <cx:pt idx="468">-0.036537298465646899</cx:pt>
          <cx:pt idx="469">-0.0055693413728829001</cx:pt>
          <cx:pt idx="470">-0.0123786714417777</cx:pt>
          <cx:pt idx="471">-0.0043962405041264602</cx:pt>
          <cx:pt idx="472">0.0067814193620138498</cx:pt>
          <cx:pt idx="473">0.031828431555520502</cx:pt>
          <cx:pt idx="474">0.015825759815563001</cx:pt>
          <cx:pt idx="475">0.0043223397922646104</cx:pt>
          <cx:pt idx="476">-3.62299295426739e-05</cx:pt>
          <cx:pt idx="477">-0.00067088633926149204</cx:pt>
          <cx:pt idx="478">-0.000415586798991195</cx:pt>
          <cx:pt idx="479">0.00085945043843654</cx:pt>
          <cx:pt idx="480">0.0059030332103068399</cx:pt>
          <cx:pt idx="481">-0.0202493727611615</cx:pt>
          <cx:pt idx="482">-0.052779062892032498</cx:pt>
          <cx:pt idx="483">-0.063195757082549306</cx:pt>
          <cx:pt idx="484">-0.070358483335329805</cx:pt>
          <cx:pt idx="485">0.011251400486055999</cx:pt>
          <cx:pt idx="486">0.089251296143885203</cx:pt>
          <cx:pt idx="487">0.12575963414813901</cx:pt>
          <cx:pt idx="488">0.13178000002907</cx:pt>
          <cx:pt idx="489">0.025841392570943599</cx:pt>
          <cx:pt idx="490">-0.071415656050284104</cx:pt>
          <cx:pt idx="491">-0.12759044597774899</cx:pt>
          <cx:pt idx="492">-0.091053584144088207</cx:pt>
          <cx:pt idx="493">-0.047617980706477402</cx:pt>
          <cx:pt idx="494">-0.015809510840171501</cx:pt>
          <cx:pt idx="495">-0.027166095440075099</cx:pt>
          <cx:pt idx="496">-0.0225567420574809</cx:pt>
          <cx:pt idx="497">0.0080881303018135592</cx:pt>
          <cx:pt idx="498">0.0190726876176113</cx:pt>
          <cx:pt idx="499">0.023781692635451299</cx:pt>
          <cx:pt idx="500">0.0216529160912367</cx:pt>
          <cx:pt idx="501">0.0380671076255834</cx:pt>
          <cx:pt idx="502">0.0087098176519049691</cx:pt>
          <cx:pt idx="503">0.0016300423746413799</cx:pt>
          <cx:pt idx="504">0.00096126087446007599</cx:pt>
          <cx:pt idx="505">-0.00015408408801631599</cx:pt>
          <cx:pt idx="506">-0.00056327630637859104</cx:pt>
          <cx:pt idx="507">0.0137632911232871</cx:pt>
          <cx:pt idx="508">0.0092234845907319708</cx:pt>
          <cx:pt idx="509">-0.026502754374418101</cx:pt>
          <cx:pt idx="510">-0.042772610167689198</cx:pt>
          <cx:pt idx="511">-0.034544633631704298</cx:pt>
          <cx:pt idx="512">-0.0182509864927871</cx:pt>
          <cx:pt idx="513">0.075615009757003804</cx:pt>
          <cx:pt idx="514">0.091021832192697494</cx:pt>
          <cx:pt idx="515">0.100716875207698</cx:pt>
          <cx:pt idx="516">0.075731583038162395</cx:pt>
          <cx:pt idx="517">-0.013537856817323</cx:pt>
          <cx:pt idx="518">-0.103930590683108</cx:pt>
          <cx:pt idx="519">-0.099100911614060899</cx:pt>
          <cx:pt idx="520">-0.045560331780950702</cx:pt>
          <cx:pt idx="521">-0.0166584005075841</cx:pt>
          <cx:pt idx="522">0.035911996734911099</cx:pt>
          <cx:pt idx="523">0.00614723792061445</cx:pt>
          <cx:pt idx="524">0.021857105804186702</cx:pt>
          <cx:pt idx="525">0.040221915025708002</cx:pt>
          <cx:pt idx="526">0.032773201588445301</cx:pt>
          <cx:pt idx="527">0.033735697433118002</cx:pt>
          <cx:pt idx="528">0.016777307423427</cx:pt>
          <cx:pt idx="529">0.019202519181901301</cx:pt>
          <cx:pt idx="530">0.0043569742099941597</cx:pt>
          <cx:pt idx="531">0.0023770669899554802</cx:pt>
          <cx:pt idx="532">-0.00059379844602678201</cx:pt>
          <cx:pt idx="533">-0.00071310986429718695</cx:pt>
          <cx:pt idx="534">-0.00100724907300047</cx:pt>
          <cx:pt idx="535">0.013967578239035799</cx:pt>
          <cx:pt idx="536">0.00039288231656085798</cx:pt>
          <cx:pt idx="537">-0.024238067108531099</cx:pt>
          <cx:pt idx="538">-0.042854393241967902</cx:pt>
          <cx:pt idx="539">-0.019945228949439099</cx:pt>
          <cx:pt idx="540">0.0131349505077795</cx:pt>
          <cx:pt idx="541">0.094580268420013797</cx:pt>
          <cx:pt idx="542">0.083292914483202196</cx:pt>
          <cx:pt idx="543">0.072932867438598406</cx:pt>
          <cx:pt idx="544">0.017125520594821801</cx:pt>
          <cx:pt idx="545">-0.0416446352263634</cx:pt>
          <cx:pt idx="546">-0.121484532318907</cx:pt>
          <cx:pt idx="547">-0.094002859684182094</cx:pt>
          <cx:pt idx="548">-0.021967084790104702</cx:pt>
          <cx:pt idx="549">-0.026356476232025701</cx:pt>
          <cx:pt idx="550">0.0071032193534660299</cx:pt>
          <cx:pt idx="551">0.00782782846601956</cx:pt>
          <cx:pt idx="552">0.025090299209608501</cx:pt>
          <cx:pt idx="553">0.0219049575047498</cx:pt>
          <cx:pt idx="554">0.028028070383399401</cx:pt>
          <cx:pt idx="555">0.035543339579517899</cx:pt>
          <cx:pt idx="556">0.00485529290660485</cx:pt>
          <cx:pt idx="557">0.011955273451902899</cx:pt>
          <cx:pt idx="558">0.0045319995341353003</cx:pt>
          <cx:pt idx="559">-0.00024607981404184301</cx:pt>
          <cx:pt idx="560">-0.000235112294208254</cx:pt>
          <cx:pt idx="561">-0.00016338625894503001</cx:pt>
          <cx:pt idx="562">-0.00068583585479877797</cx:pt>
          <cx:pt idx="563">0.01360421484841</cx:pt>
          <cx:pt idx="564">0.0069554086564247598</cx:pt>
          <cx:pt idx="565">-0.0050896047171285199</cx:pt>
          <cx:pt idx="566">-0.0131383116841903</cx:pt>
          <cx:pt idx="567">0.0095963084567362595</cx:pt>
          <cx:pt idx="568">0.038198157906498699</cx:pt>
          <cx:pt idx="569">0.033052111015211799</cx:pt>
          <cx:pt idx="570">0.083055083116460704</cx:pt>
          <cx:pt idx="571">0.12517333575368</cx:pt>
          <cx:pt idx="572">0.066520713602115006</cx:pt>
          <cx:pt idx="573">-0.085385461901753903</cx:pt>
          <cx:pt idx="574">-0.082240957737086007</cx:pt>
          <cx:pt idx="575">-0.073002889971342896</cx:pt>
          <cx:pt idx="576">-0.041942670810500897</cx:pt>
          <cx:pt idx="577">-0.0348909276362653</cx:pt>
          <cx:pt idx="578">-0.00694173249148869</cx:pt>
          <cx:pt idx="579">-0.022155703406114401</cx:pt>
          <cx:pt idx="580">7.8567415128789303e-05</cx:pt>
          <cx:pt idx="581">-0.0080742875351020194</cx:pt>
          <cx:pt idx="582">0.012066445788662001</cx:pt>
          <cx:pt idx="583">0.0287602021856968</cx:pt>
          <cx:pt idx="584">0.0040813432084178397</cx:pt>
          <cx:pt idx="585">0.0036752072760416099</cx:pt>
          <cx:pt idx="586">0.0039538930466645802</cx:pt>
          <cx:pt idx="587">-0.00023370763813110001</cx:pt>
          <cx:pt idx="588">-0.00015906730098860301</cx:pt>
          <cx:pt idx="589">0.000148208203346839</cx:pt>
          <cx:pt idx="590">0.0001203939531665</cx:pt>
          <cx:pt idx="591">0.0060989327634446699</cx:pt>
          <cx:pt idx="592">0.013403306495140301</cx:pt>
          <cx:pt idx="593">0.012566454127146401</cx:pt>
          <cx:pt idx="594">0.030732455445741699</cx:pt>
          <cx:pt idx="595">0.024524194324786999</cx:pt>
          <cx:pt idx="596">0.035573177658197098</cx:pt>
          <cx:pt idx="597">0.0555001218116992</cx:pt>
          <cx:pt idx="598">0.062400110460998498</cx:pt>
          <cx:pt idx="599">0.055885344375676799</cx:pt>
          <cx:pt idx="600">0.049321110877071903</cx:pt>
          <cx:pt idx="601">-0.034166393462066701</cx:pt>
          <cx:pt idx="602">-0.052284917033894297</cx:pt>
          <cx:pt idx="603">-0.098149055591597395</cx:pt>
          <cx:pt idx="604">-0.0746816488698617</cx:pt>
          <cx:pt idx="605">-0.055143625751633098</cx:pt>
          <cx:pt idx="606">-0.060694983026084601</cx:pt>
          <cx:pt idx="607">-0.048309961007689202</cx:pt>
          <cx:pt idx="608">-0.0135202886904074</cx:pt>
          <cx:pt idx="609">-0.0193821136291977</cx:pt>
          <cx:pt idx="610">0.0105956641587284</cx:pt>
          <cx:pt idx="611">0.0150878851617845</cx:pt>
          <cx:pt idx="612">-0.0043085612163683996</cx:pt>
          <cx:pt idx="613">-0.011604295181046</cx:pt>
          <cx:pt idx="614">0.0014398003037617</cx:pt>
          <cx:pt idx="615">0.00018535330033313201</cx:pt>
          <cx:pt idx="616">8.3142807976886797e-05</cx:pt>
          <cx:pt idx="617">0.000686019422671194</cx:pt>
          <cx:pt idx="618">0.0019865884794782501</cx:pt>
          <cx:pt idx="619">0.00071233842458559799</cx:pt>
          <cx:pt idx="620">0.0096711444734346903</cx:pt>
          <cx:pt idx="621">0.026952618778421499</cx:pt>
          <cx:pt idx="622">0.0303338082019881</cx:pt>
          <cx:pt idx="623">0.035436110759582501</cx:pt>
          <cx:pt idx="624">0.049370163408317597</cx:pt>
          <cx:pt idx="625">0.072490260177261595</cx:pt>
          <cx:pt idx="626">0.076500190875919305</cx:pt>
          <cx:pt idx="627">0.0055583858111531098</cx:pt>
          <cx:pt idx="628">-0.0059436839126511204</cx:pt>
          <cx:pt idx="629">-0.0057354089849200197</cx:pt>
          <cx:pt idx="630">-0.0253813358027444</cx:pt>
          <cx:pt idx="631">-0.051955108996601301</cx:pt>
          <cx:pt idx="632">-0.026706731393085801</cx:pt>
          <cx:pt idx="633">-0.064206416491169302</cx:pt>
          <cx:pt idx="634">-0.059896464282178298</cx:pt>
          <cx:pt idx="635">-0.0074594768181964902</cx:pt>
          <cx:pt idx="636">-0.00036448924037355397</cx:pt>
          <cx:pt idx="637">0.0054801696287846103</cx:pt>
          <cx:pt idx="638">-0.0047104016638845198</cx:pt>
          <cx:pt idx="639">-0.0073890294496343897</cx:pt>
          <cx:pt idx="640">-0.0156376355320221</cx:pt>
          <cx:pt idx="641">-0.0163959310840378</cx:pt>
          <cx:pt idx="642">-0.0023202113277522498</cx:pt>
          <cx:pt idx="643">-0.000282424178302221</cx:pt>
          <cx:pt idx="644">0.000400371993855738</cx:pt>
          <cx:pt idx="645">0.00048895641480266696</cx:pt>
          <cx:pt idx="646">0.00044115608012626202</cx:pt>
          <cx:pt idx="647">-0.00635441856297365</cx:pt>
          <cx:pt idx="648">-0.0053150911697968</cx:pt>
          <cx:pt idx="649">-0.0032279741621652402</cx:pt>
          <cx:pt idx="650">0.0065219941393329104</cx:pt>
          <cx:pt idx="651">0.0056161204768727102</cx:pt>
          <cx:pt idx="652">-0.0207706821130366</cx:pt>
          <cx:pt idx="653">0.0089531828780154993</cx:pt>
          <cx:pt idx="654">0.033479162985920602</cx:pt>
          <cx:pt idx="655">0.060912354213957201</cx:pt>
          <cx:pt idx="656">0.080643978060720697</cx:pt>
          <cx:pt idx="657">0.055456848647166899</cx:pt>
          <cx:pt idx="658">-0.0139581115164472</cx:pt>
          <cx:pt idx="659">-0.029816014372080899</cx:pt>
          <cx:pt idx="660">-0.0034504415901395699</cx:pt>
          <cx:pt idx="661">-0.0367140866881061</cx:pt>
          <cx:pt idx="662">-0.0121126696602997</cx:pt>
          <cx:pt idx="663">-0.00019990060141578201</cx:pt>
          <cx:pt idx="664">-0.019978775722256301</cx:pt>
          <cx:pt idx="665">-0.033956740646273402</cx:pt>
          <cx:pt idx="666">-0.026006003080200499</cx:pt>
          <cx:pt idx="667">-0.0224635216083773</cx:pt>
          <cx:pt idx="668">-0.0150979641184834</cx:pt>
          <cx:pt idx="669">-0.0121010487032238</cx:pt>
          <cx:pt idx="670">-0.00063477543276576199</cx:pt>
          <cx:pt idx="671">-0.00023938024308644301</cx:pt>
          <cx:pt idx="672">0.00027344106025856899</cx:pt>
          <cx:pt idx="673">-0.00036852566336130802</cx:pt>
          <cx:pt idx="674">0.000306246625429406</cx:pt>
          <cx:pt idx="675">-0.0048640232196479902</cx:pt>
          <cx:pt idx="676">-0.0028196683033515999</cx:pt>
          <cx:pt idx="677">-0.00743293761783942</cx:pt>
          <cx:pt idx="678">-0.0062987254313229303</cx:pt>
          <cx:pt idx="679">-0.0141253285743499</cx:pt>
          <cx:pt idx="680">-0.023403690837902998</cx:pt>
          <cx:pt idx="681">-0.019734425626354898</cx:pt>
          <cx:pt idx="682">0.022669021102660399</cx:pt>
          <cx:pt idx="683">0.0599365757871127</cx:pt>
          <cx:pt idx="684">0.062183101353935399</cx:pt>
          <cx:pt idx="685">0.040296476258203602</cx:pt>
          <cx:pt idx="686">0.050537921759967103</cx:pt>
          <cx:pt idx="687">0.030709082508578699</cx:pt>
          <cx:pt idx="688">0.0061911106314423902</cx:pt>
          <cx:pt idx="689">-0.0237953921584967</cx:pt>
          <cx:pt idx="690">-0.0211049103931918</cx:pt>
          <cx:pt idx="691">-0.0257599363617112</cx:pt>
          <cx:pt idx="692">-0.043904348516452897</cx:pt>
          <cx:pt idx="693">-0.042495913486333303</cx:pt>
          <cx:pt idx="694">-0.025734947381438101</cx:pt>
          <cx:pt idx="695">-0.0182593655859991</cx:pt>
          <cx:pt idx="696">-0.0026925970472949901</cx:pt>
          <cx:pt idx="697">-0.00046588099254389902</cx:pt>
          <cx:pt idx="698">-0.000189932904644778</cx:pt>
          <cx:pt idx="699">-0.00049950683201094802</cx:pt>
          <cx:pt idx="700">0.00040951630665447602</cx:pt>
          <cx:pt idx="701">0.00023598857105262</cx:pt>
          <cx:pt idx="702">0.000162500798721675</cx:pt>
          <cx:pt idx="703">0.00082595139179881898</cx:pt>
          <cx:pt idx="704">0.0042962585312703297</cx:pt>
          <cx:pt idx="705">0.0023722042998771098</cx:pt>
          <cx:pt idx="706">0.0114632240862527</cx:pt>
          <cx:pt idx="707">0.0047740310087289904</cx:pt>
          <cx:pt idx="708">-0.0149454327359308</cx:pt>
          <cx:pt idx="709">-0.0097227318046722907</cx:pt>
          <cx:pt idx="710">-0.00105323183830133</cx:pt>
          <cx:pt idx="711">0.0045991172476051896</cx:pt>
          <cx:pt idx="712">0.0034182593430725598</cx:pt>
          <cx:pt idx="713">0.0331211962765448</cx:pt>
          <cx:pt idx="714">0.052176915939208403</cx:pt>
          <cx:pt idx="715">0.034502373082887297</cx:pt>
          <cx:pt idx="716">0.0060049867913989901</cx:pt>
          <cx:pt idx="717">-0.0095563655900665501</cx:pt>
          <cx:pt idx="718">-0.0216150427531345</cx:pt>
          <cx:pt idx="719">-0.038946212277328501</cx:pt>
          <cx:pt idx="720">-0.0293858369845197</cx:pt>
          <cx:pt idx="721">-0.018959935409956</cx:pt>
          <cx:pt idx="722">-0.011303036566259601</cx:pt>
          <cx:pt idx="723">-0.0035358973486159699</cx:pt>
          <cx:pt idx="724">-0.0016697882574738399</cx:pt>
          <cx:pt idx="725">-0.00100755206186763</cx:pt>
          <cx:pt idx="726">0.00047499055611358401</cx:pt>
          <cx:pt idx="727">-0.000399315495364468</cx:pt>
          <cx:pt idx="728">0.00023982556284426099</cx:pt>
          <cx:pt idx="729">0.00025037169324305703</cx:pt>
          <cx:pt idx="730">0.00057409155350115896</cx:pt>
          <cx:pt idx="731">7.0941560852805696e-05</cx:pt>
          <cx:pt idx="732">-0.00057476816508579998</cx:pt>
          <cx:pt idx="733">-0.00372424234362842</cx:pt>
          <cx:pt idx="734">-0.0047837428729145901</cx:pt>
          <cx:pt idx="735">-0.0012334992662781201</cx:pt>
          <cx:pt idx="736">-0.0090446932256192207</cx:pt>
          <cx:pt idx="737">-0.0125169784588944</cx:pt>
          <cx:pt idx="738">-0.0015407892248125599</cx:pt>
          <cx:pt idx="739">-0.0045220057015925201</cx:pt>
          <cx:pt idx="740">-0.0082603597775400203</cx:pt>
          <cx:pt idx="741">-0.0106124062705796</cx:pt>
          <cx:pt idx="742">-0.00712896634639411</cx:pt>
          <cx:pt idx="743">-0.017510524321360001</cx:pt>
          <cx:pt idx="744">-0.0175458308038869</cx:pt>
          <cx:pt idx="745">-0.0154507048740746</cx:pt>
          <cx:pt idx="746">-0.015882919620947199</cx:pt>
          <cx:pt idx="747">-0.0105498875149701</cx:pt>
          <cx:pt idx="748">-0.0059619486222857298</cx:pt>
          <cx:pt idx="749">-0.0031084579228809199</cx:pt>
          <cx:pt idx="750">-0.00086193555902314904</cx:pt>
          <cx:pt idx="751">0.00013363050852552701</cx:pt>
          <cx:pt idx="752">-0.000540402546903494</cx:pt>
          <cx:pt idx="753">-0.00041598921631321199</cx:pt>
          <cx:pt idx="754">0.00076502448398064202</cx:pt>
          <cx:pt idx="755">0.00031713746872729802</cx:pt>
          <cx:pt idx="756">0.00036470887790653099</cx:pt>
          <cx:pt idx="757">-0.00048512143836785702</cx:pt>
          <cx:pt idx="758">-0.00066874697650420303</cx:pt>
          <cx:pt idx="759">9.1653224281160794e-05</cx:pt>
          <cx:pt idx="760">-0.00035780826769896601</cx:pt>
          <cx:pt idx="761">0.000563732258974558</cx:pt>
          <cx:pt idx="762">-0.00077492548190243504</cx:pt>
          <cx:pt idx="763">-0.00077421918523394801</cx:pt>
          <cx:pt idx="764">-0.000741853971012545</cx:pt>
          <cx:pt idx="765">0.000184036559348465</cx:pt>
          <cx:pt idx="766">0.0043930090910243502</cx:pt>
          <cx:pt idx="767">0.00034001794318239202</cx:pt>
          <cx:pt idx="768">-0.0012928469158379301</cx:pt>
          <cx:pt idx="769">-0.00086365980319089196</cx:pt>
          <cx:pt idx="770">0.00026082724693871301</cx:pt>
          <cx:pt idx="771">0.00101744950823952</cx:pt>
          <cx:pt idx="772">-0.00013884527944719901</cx:pt>
          <cx:pt idx="773">-0.0022553087498602201</cx:pt>
          <cx:pt idx="774">-0.00648151934100523</cx:pt>
          <cx:pt idx="775">0.00075267337329439196</cx:pt>
          <cx:pt idx="776">-0.00169126224382686</cx:pt>
          <cx:pt idx="777">-0.00079007208859935903</cx:pt>
          <cx:pt idx="778">-0.00029259727964749301</cx:pt>
          <cx:pt idx="779">-0.000250105315609023</cx:pt>
          <cx:pt idx="780">0.00119051617730656</cx:pt>
          <cx:pt idx="781">-7.1828474345092899e-05</cx:pt>
          <cx:pt idx="782">0.000122696290712823</cx:pt>
          <cx:pt idx="783">0.00033184996473595101</cx:pt>
        </cx:lvl>
      </cx:numDim>
    </cx:data>
    <cx:data id="34">
      <cx:numDim type="val">
        <cx:f>'001_WA_F - 副本'!$AI$1:$AI$784</cx:f>
        <cx:lvl ptCount="784" formatCode="0.00E+00">
          <cx:pt idx="0">-6.06565429705458e-05</cx:pt>
          <cx:pt idx="1">5.9286882254233599e-05</cx:pt>
          <cx:pt idx="2">0.00015474199865370299</cx:pt>
          <cx:pt idx="3">0.00021994231399756001</cx:pt>
          <cx:pt idx="4">0.00092158660674229102</cx:pt>
          <cx:pt idx="5">-0.00034748685311894798</cx:pt>
          <cx:pt idx="6">-0.00029350433988741301</cx:pt>
          <cx:pt idx="7">-0.00058930493812374201</cx:pt>
          <cx:pt idx="8">0.00068806855582297295</cx:pt>
          <cx:pt idx="9">9.0498264469086103e-05</cx:pt>
          <cx:pt idx="10">-0.00061212429702204002</cx:pt>
          <cx:pt idx="11">0.00097522063029042505</cx:pt>
          <cx:pt idx="12">0.00015711046888182301</cx:pt>
          <cx:pt idx="13">0.00081959356257415498</cx:pt>
          <cx:pt idx="14">-6.4050903646878501e-05</cx:pt>
          <cx:pt idx="15">0.000269108791787645</cx:pt>
          <cx:pt idx="16">6.5981624462609e-05</cx:pt>
          <cx:pt idx="17">8.1840460923043306e-05</cx:pt>
          <cx:pt idx="18">-2.50114262929088e-06</cx:pt>
          <cx:pt idx="19">0.00017352620768486799</cx:pt>
          <cx:pt idx="20">0.000778039823921269</cx:pt>
          <cx:pt idx="21">0.000238913075471059</cx:pt>
          <cx:pt idx="22">-0.00015031003860815301</cx:pt>
          <cx:pt idx="23">0.00059622374972844296</cx:pt>
          <cx:pt idx="24">-0.00049584827146562495</cx:pt>
          <cx:pt idx="25">0.00020201950424280599</cx:pt>
          <cx:pt idx="26">0.00054878395328472</cx:pt>
          <cx:pt idx="27">-0.00026370867822650499</cx:pt>
          <cx:pt idx="28">-0.000439479521334007</cx:pt>
          <cx:pt idx="29">0.00038325987161945901</cx:pt>
          <cx:pt idx="30">-0.000102202133414943</cx:pt>
          <cx:pt idx="31">0.00019547729838242199</cx:pt>
          <cx:pt idx="32">-5.5680323882926699e-05</cx:pt>
          <cx:pt idx="33">-7.3158181278220794e-05</cx:pt>
          <cx:pt idx="34">0.0095006945499579998</cx:pt>
          <cx:pt idx="35">0.018256668464946401</cx:pt>
          <cx:pt idx="36">0.017882141065043301</cx:pt>
          <cx:pt idx="37">0.0069457629449089803</cx:pt>
          <cx:pt idx="38">0.00387929474488745</cx:pt>
          <cx:pt idx="39">0.0069949023219546304</cx:pt>
          <cx:pt idx="40">0.0136348650451568</cx:pt>
          <cx:pt idx="41">0.0097372352163916393</cx:pt>
          <cx:pt idx="42">-0.000645407616167635</cx:pt>
          <cx:pt idx="43">0.0094760784961219202</cx:pt>
          <cx:pt idx="44">0.015378981171909001</cx:pt>
          <cx:pt idx="45">0.010016506624674199</cx:pt>
          <cx:pt idx="46">0.0072891830946838002</cx:pt>
          <cx:pt idx="47">0.0089010314829455206</cx:pt>
          <cx:pt idx="48">0.00610957969906016</cx:pt>
          <cx:pt idx="49">0.0042164844900418599</cx:pt>
          <cx:pt idx="50">0.0035326196726290201</cx:pt>
          <cx:pt idx="51">0.0029747999334846001</cx:pt>
          <cx:pt idx="52">-0.000347383990356591</cx:pt>
          <cx:pt idx="53">-0.00017561376790088101</cx:pt>
          <cx:pt idx="54">0.00024960824764461202</cx:pt>
          <cx:pt idx="55">0.00032078393836899801</cx:pt>
          <cx:pt idx="56">-0.00011744916207294801</cx:pt>
          <cx:pt idx="57">-0.00042231347979316798</cx:pt>
          <cx:pt idx="58">0.00028434944291002402</cx:pt>
          <cx:pt idx="59">0.00229223062417108</cx:pt>
          <cx:pt idx="60">0.00096031280400855695</cx:pt>
          <cx:pt idx="61">-0.000141887023989163</cx:pt>
          <cx:pt idx="62">0.010429822156065</cx:pt>
          <cx:pt idx="63">0.032841554889374298</cx:pt>
          <cx:pt idx="64">0.041139169869493397</cx:pt>
          <cx:pt idx="65">0.035289057035909399</cx:pt>
          <cx:pt idx="66">0.057609097234431403</cx:pt>
          <cx:pt idx="67">0.065526642818851302</cx:pt>
          <cx:pt idx="68">0.067162235727554503</cx:pt>
          <cx:pt idx="69">0.030580811454256999</cx:pt>
          <cx:pt idx="70">0.030178711976212799</cx:pt>
          <cx:pt idx="71">0.042328508528539803</cx:pt>
          <cx:pt idx="72">0.052203063870879897</cx:pt>
          <cx:pt idx="73">0.030161893143247898</cx:pt>
          <cx:pt idx="74">0.053280258316172398</cx:pt>
          <cx:pt idx="75">0.030462216241831999</cx:pt>
          <cx:pt idx="76">0.022052816516739199</cx:pt>
          <cx:pt idx="77">0.024878247456298099</cx:pt>
          <cx:pt idx="78">0.016438764080685699</cx:pt>
          <cx:pt idx="79">0.0060659913052438898</cx:pt>
          <cx:pt idx="80">0.00057083203633927898</cx:pt>
          <cx:pt idx="81">-0.00112388691660369</cx:pt>
          <cx:pt idx="82">-7.7442940388107904e-06</cx:pt>
          <cx:pt idx="83">0.00080626706082770599</cx:pt>
          <cx:pt idx="84">-0.00043509992098750901</cx:pt>
          <cx:pt idx="85">-0.00022196221394606101</cx:pt>
          <cx:pt idx="86">-0.00192571670211933</cx:pt>
          <cx:pt idx="87">0.0057098418307472204</cx:pt>
          <cx:pt idx="88">0.0080787250470148002</cx:pt>
          <cx:pt idx="89">0.0072407370609146897</cx:pt>
          <cx:pt idx="90">0.022464961932299399</cx:pt>
          <cx:pt idx="91">0.023097830166618601</cx:pt>
          <cx:pt idx="92">0.047710100044470599</cx:pt>
          <cx:pt idx="93">0.102875702139964</cx:pt>
          <cx:pt idx="94">0.098102404960426506</cx:pt>
          <cx:pt idx="95">0.10147396401130999</cx:pt>
          <cx:pt idx="96">0.12284971257722301</cx:pt>
          <cx:pt idx="97">0.14930885741236799</cx:pt>
          <cx:pt idx="98">0.096102244516694094</cx:pt>
          <cx:pt idx="99">0.039604866294854602</cx:pt>
          <cx:pt idx="100">0.029546731977101202</cx:pt>
          <cx:pt idx="101">-0.0051571870745135999</cx:pt>
          <cx:pt idx="102">0.038715260019947899</cx:pt>
          <cx:pt idx="103">0.034026033964717699</cx:pt>
          <cx:pt idx="104">-0.0034726135792195099</cx:pt>
          <cx:pt idx="105">0.0298122881758392</cx:pt>
          <cx:pt idx="106">0.020360831236374201</cx:pt>
          <cx:pt idx="107">0.013381680307991001</cx:pt>
          <cx:pt idx="108">0.0040567813097762001</cx:pt>
          <cx:pt idx="109">-0.0083119949325363499</cx:pt>
          <cx:pt idx="110">-0.00159789004601944</cx:pt>
          <cx:pt idx="111">-0.00062952256300752697</cx:pt>
          <cx:pt idx="112">-0.00108881307225478</cx:pt>
          <cx:pt idx="113">-0.00058793887264682197</cx:pt>
          <cx:pt idx="114">-0.0075802884053699201</cx:pt>
          <cx:pt idx="115">-0.0027397519086894999</cx:pt>
          <cx:pt idx="116">0.0093477234447918705</cx:pt>
          <cx:pt idx="117">0.038458501152549701</cx:pt>
          <cx:pt idx="118">0.040827019305988303</cx:pt>
          <cx:pt idx="119">0.042512192560582703</cx:pt>
          <cx:pt idx="120">0.066162034820364896</cx:pt>
          <cx:pt idx="121">0.12726559143516999</cx:pt>
          <cx:pt idx="122">0.13543681952769401</cx:pt>
          <cx:pt idx="123">0.0606954733242899</cx:pt>
          <cx:pt idx="124">0.056066540132390798</cx:pt>
          <cx:pt idx="125">0.0071746148841770902</cx:pt>
          <cx:pt idx="126">0.0110012984117577</cx:pt>
          <cx:pt idx="127">-0.023197727424312999</cx:pt>
          <cx:pt idx="128">0.010826018514641799</cx:pt>
          <cx:pt idx="129">0.0293845835504669</cx:pt>
          <cx:pt idx="130">0.019166090725180301</cx:pt>
          <cx:pt idx="131">0.0141045545246499</cx:pt>
          <cx:pt idx="132">-0.0280516535281361</cx:pt>
          <cx:pt idx="133">-0.030977000376678401</cx:pt>
          <cx:pt idx="134">-0.063072330042888897</cx:pt>
          <cx:pt idx="135">-0.082381492725463107</cx:pt>
          <cx:pt idx="136">-0.090001795684664307</cx:pt>
          <cx:pt idx="137">-0.043563916971386098</cx:pt>
          <cx:pt idx="138">-0.0055760339334477499</cx:pt>
          <cx:pt idx="139">0.0030492535551211401</cx:pt>
          <cx:pt idx="140">6.9154599707770405e-05</cx:pt>
          <cx:pt idx="141">-0.00043652282965356</cx:pt>
          <cx:pt idx="142">-0.0018738455489559201</cx:pt>
          <cx:pt idx="143">0.00183815141997072</cx:pt>
          <cx:pt idx="144">0.0243427065591434</cx:pt>
          <cx:pt idx="145">-0.017337857792197799</cx:pt>
          <cx:pt idx="146">-0.029018344832054899</cx:pt>
          <cx:pt idx="147">0.012020237682436799</cx:pt>
          <cx:pt idx="148">0.027844857843813599</cx:pt>
          <cx:pt idx="149">0.0043175795892522496</cx:pt>
          <cx:pt idx="150">0.0989940284255965</cx:pt>
          <cx:pt idx="151">0.022068192062844098</cx:pt>
          <cx:pt idx="152">-0.0117715138189866</cx:pt>
          <cx:pt idx="153">0.00097433353014475305</cx:pt>
          <cx:pt idx="154">-0.0048770832883499897</cx:pt>
          <cx:pt idx="155">-0.0031192136807384001</cx:pt>
          <cx:pt idx="156">-0.025915611251044201</cx:pt>
          <cx:pt idx="157">-0.0056936323434228601</cx:pt>
          <cx:pt idx="158">-0.0342360391261411</cx:pt>
          <cx:pt idx="159">-0.028881946110010801</cx:pt>
          <cx:pt idx="160">-0.018718837456552801</cx:pt>
          <cx:pt idx="161">-0.063419257267869802</cx:pt>
          <cx:pt idx="162">-0.11548633238119101</cx:pt>
          <cx:pt idx="163">-0.14152440584411299</cx:pt>
          <cx:pt idx="164">-0.0942241832313431</cx:pt>
          <cx:pt idx="165">-0.022024470439615199</cx:pt>
          <cx:pt idx="166">0.0103499006081998</cx:pt>
          <cx:pt idx="167">0.0033215689018814198</cx:pt>
          <cx:pt idx="168">-3.6927575150002e-05</cx:pt>
          <cx:pt idx="169">-0.00057094850237737304</cx:pt>
          <cx:pt idx="170">0.00129932207148548</cx:pt>
          <cx:pt idx="171">0.013206318164947901</cx:pt>
          <cx:pt idx="172">0.031572043432383998</cx:pt>
          <cx:pt idx="173">-0.0097489308601818592</cx:pt>
          <cx:pt idx="174">-0.0013268162117500101</cx:pt>
          <cx:pt idx="175">-0.0085640251700941795</cx:pt>
          <cx:pt idx="176">-0.012044091494182301</cx:pt>
          <cx:pt idx="177">-0.062614406239850803</cx:pt>
          <cx:pt idx="178">-0.0178733061387473</cx:pt>
          <cx:pt idx="179">0.0072064823475034602</cx:pt>
          <cx:pt idx="180">-0.055567628929316402</cx:pt>
          <cx:pt idx="181">-0.10691897846335199</cx:pt>
          <cx:pt idx="182">-0.060821162973767197</cx:pt>
          <cx:pt idx="183">-0.095119602640497306</cx:pt>
          <cx:pt idx="184">-0.028185289402300799</cx:pt>
          <cx:pt idx="185">-0.070664264895143797</cx:pt>
          <cx:pt idx="186">-0.118189210732194</cx:pt>
          <cx:pt idx="187">-0.122991858465639</cx:pt>
          <cx:pt idx="188">-0.12759589363163901</cx:pt>
          <cx:pt idx="189">-0.095928533525990498</cx:pt>
          <cx:pt idx="190">-0.12797792915322101</cx:pt>
          <cx:pt idx="191">-0.121697456537691</cx:pt>
          <cx:pt idx="192">-0.056886417739278702</cx:pt>
          <cx:pt idx="193">-0.0135957377971843</cx:pt>
          <cx:pt idx="194">0.0079800377603999502</cx:pt>
          <cx:pt idx="195">0.0094438350084245191</cx:pt>
          <cx:pt idx="196">-0.00074357445411022099</cx:pt>
          <cx:pt idx="197">-1.81370696939278e-05</cx:pt>
          <cx:pt idx="198">0.0037235719768378001</cx:pt>
          <cx:pt idx="199">0.0031129694715306402</cx:pt>
          <cx:pt idx="200">0.041506919813420598</cx:pt>
          <cx:pt idx="201">0.0080539712032486697</cx:pt>
          <cx:pt idx="202">-0.0022550491170158201</cx:pt>
          <cx:pt idx="203">-0.056424923805565498</cx:pt>
          <cx:pt idx="204">-0.080331140699657799</cx:pt>
          <cx:pt idx="205">-0.081841241875586501</cx:pt>
          <cx:pt idx="206">-0.0051221077581539796</cx:pt>
          <cx:pt idx="207">0.053713263112301499</cx:pt>
          <cx:pt idx="208">-0.059226110292681697</cx:pt>
          <cx:pt idx="209">-0.044162009740526802</cx:pt>
          <cx:pt idx="210">-0.053650210669071503</cx:pt>
          <cx:pt idx="211">-0.047732517304201701</cx:pt>
          <cx:pt idx="212">-0.051365252204298099</cx:pt>
          <cx:pt idx="213">-0.019977912617558598</cx:pt>
          <cx:pt idx="214">-0.027896801438121802</cx:pt>
          <cx:pt idx="215">-0.108410905633858</cx:pt>
          <cx:pt idx="216">-0.14054862556300399</cx:pt>
          <cx:pt idx="217">-0.11794067667254</cx:pt>
          <cx:pt idx="218">-0.134383350669176</cx:pt>
          <cx:pt idx="219">-0.094816795822048494</cx:pt>
          <cx:pt idx="220">-0.037960209489023698</cx:pt>
          <cx:pt idx="221">-0.0025792208800474599</cx:pt>
          <cx:pt idx="222">-0.00112893022889539</cx:pt>
          <cx:pt idx="223">0.0056056411498536804</cx:pt>
          <cx:pt idx="224">0.0052975411251627797</cx:pt>
          <cx:pt idx="225">-6.2066055751369706e-05</cx:pt>
          <cx:pt idx="226">-0.0026668606831906101</cx:pt>
          <cx:pt idx="227">-0.00922890750909287</cx:pt>
          <cx:pt idx="228">0.062548618210374093</cx:pt>
          <cx:pt idx="229">0.060905095281122701</cx:pt>
          <cx:pt idx="230">0.031871341067451403</cx:pt>
          <cx:pt idx="231">-0.034432667907131703</cx:pt>
          <cx:pt idx="232">-0.071637832977873198</cx:pt>
          <cx:pt idx="233">-0.062835692942729393</cx:pt>
          <cx:pt idx="234">0.0078633966425697803</cx:pt>
          <cx:pt idx="235">-0.0259546106410793</cx:pt>
          <cx:pt idx="236">-0.045084854709279101</cx:pt>
          <cx:pt idx="237">-0.0049443392783772803</cx:pt>
          <cx:pt idx="238">0.052993840219065301</cx:pt>
          <cx:pt idx="239">-0.023925577356400201</cx:pt>
          <cx:pt idx="240">0.040197069400280297</cx:pt>
          <cx:pt idx="241">0.030902636023172499</cx:pt>
          <cx:pt idx="242">-0.079445942135917602</cx:pt>
          <cx:pt idx="243">-0.0765184965065452</cx:pt>
          <cx:pt idx="244">0.0075218342269979897</cx:pt>
          <cx:pt idx="245">-0.060637863561970699</cx:pt>
          <cx:pt idx="246">-0.11423321202219799</cx:pt>
          <cx:pt idx="247">-0.080670270689221502</cx:pt>
          <cx:pt idx="248">-0.075365429993520805</cx:pt>
          <cx:pt idx="249">-0.0282360367752287</cx:pt>
          <cx:pt idx="250">-0.0135517027957763</cx:pt>
          <cx:pt idx="251">-0.00058477874110086296</cx:pt>
          <cx:pt idx="252">0.00061694464947609304</cx:pt>
          <cx:pt idx="253">-0.00310725596046425</cx:pt>
          <cx:pt idx="254">-0.0039759434141797998</cx:pt>
          <cx:pt idx="255">-0.010082899622003301</cx:pt>
          <cx:pt idx="256">0.044208807125593601</cx:pt>
          <cx:pt idx="257">0.050288363602404101</cx:pt>
          <cx:pt idx="258">-0.052308361649860899</cx:pt>
          <cx:pt idx="259">-0.049739722770345399</cx:pt>
          <cx:pt idx="260">-0.083165327625299101</cx:pt>
          <cx:pt idx="261">-0.049882902836045698</cx:pt>
          <cx:pt idx="262">0.0049605835714420701</cx:pt>
          <cx:pt idx="263">-0.083160050706849301</cx:pt>
          <cx:pt idx="264">-0.0014945348158440399</cx:pt>
          <cx:pt idx="265">0.10562670496440001</cx:pt>
          <cx:pt idx="266">0.075265959772692195</cx:pt>
          <cx:pt idx="267">-0.0164861395620244</cx:pt>
          <cx:pt idx="268">0.0224867150687642</cx:pt>
          <cx:pt idx="269">-0.019215717154948402</cx:pt>
          <cx:pt idx="270">-0.0713054321723295</cx:pt>
          <cx:pt idx="271">-0.047852856529414102</cx:pt>
          <cx:pt idx="272">0.0060774201582502697</cx:pt>
          <cx:pt idx="273">-0.060542208586347901</cx:pt>
          <cx:pt idx="274">-0.0837779429316272</cx:pt>
          <cx:pt idx="275">-0.0803042308171385</cx:pt>
          <cx:pt idx="276">-0.0098456812948617307</cx:pt>
          <cx:pt idx="277">-0.048211380582768401</cx:pt>
          <cx:pt idx="278">-0.037101258019793901</cx:pt>
          <cx:pt idx="279">-0.033319332538695103</cx:pt>
          <cx:pt idx="280">-0.00018803920981250901</cx:pt>
          <cx:pt idx="281">-0.00056481643871981796</cx:pt>
          <cx:pt idx="282">-0.0078705754053040606</cx:pt>
          <cx:pt idx="283">-0.0034855340732509801</cx:pt>
          <cx:pt idx="284">0.021288523580763202</cx:pt>
          <cx:pt idx="285">0.028754559076452</cx:pt>
          <cx:pt idx="286">-0.0363396841528855</cx:pt>
          <cx:pt idx="287">-0.063899926252419303</cx:pt>
          <cx:pt idx="288">-0.034768860926207498</cx:pt>
          <cx:pt idx="289">-0.018009989409722899</cx:pt>
          <cx:pt idx="290">-0.029943681389314199</cx:pt>
          <cx:pt idx="291">-0.078043849980654806</cx:pt>
          <cx:pt idx="292">-0.0237100618137778</cx:pt>
          <cx:pt idx="293">0.064112585316863605</cx:pt>
          <cx:pt idx="294">0.11682082855942499</cx:pt>
          <cx:pt idx="295">0.0089426103279362096</cx:pt>
          <cx:pt idx="296">-0.033040124565057699</cx:pt>
          <cx:pt idx="297">-0.0088850508037114796</cx:pt>
          <cx:pt idx="298">0.012435422087079699</cx:pt>
          <cx:pt idx="299">-0.093625192688648204</cx:pt>
          <cx:pt idx="300">-0.033392241225012699</cx:pt>
          <cx:pt idx="301">-0.0043741355352093503</cx:pt>
          <cx:pt idx="302">-0.018136753261909399</cx:pt>
          <cx:pt idx="303">-0.016375925897156699</cx:pt>
          <cx:pt idx="304">-0.0127654576049826</cx:pt>
          <cx:pt idx="305">-0.048549241234019297</cx:pt>
          <cx:pt idx="306">-0.0186530405439915</cx:pt>
          <cx:pt idx="307">-0.0092720478148334805</cx:pt>
          <cx:pt idx="308">-0.00032557163722360502</cx:pt>
          <cx:pt idx="309">0.0022136156565565899</cx:pt>
          <cx:pt idx="310">-0.010557256440167801</cx:pt>
          <cx:pt idx="311">-0.0059725396017630697</cx:pt>
          <cx:pt idx="312">-0.0118497064370638</cx:pt>
          <cx:pt idx="313">-0.018382137482278699</cx:pt>
          <cx:pt idx="314">-0.0011113991010354</cx:pt>
          <cx:pt idx="315">0.010427215760255199</cx:pt>
          <cx:pt idx="316">-0.017021400894731</cx:pt>
          <cx:pt idx="317">-0.038283338750107303</cx:pt>
          <cx:pt idx="318">-0.10464175271088</cx:pt>
          <cx:pt idx="319">-0.064587740839258403</cx:pt>
          <cx:pt idx="320">-0.139325489603389</cx:pt>
          <cx:pt idx="321">-0.114664293477779</cx:pt>
          <cx:pt idx="322">-0.043327603008006199</cx:pt>
          <cx:pt idx="323">-0.020231515245706801</cx:pt>
          <cx:pt idx="324">0.0131748283564889</cx:pt>
          <cx:pt idx="325">0.064615982453964799</cx:pt>
          <cx:pt idx="326">0.14683154084522801</cx:pt>
          <cx:pt idx="327">0.0207038121346424</cx:pt>
          <cx:pt idx="328">-0.013474448231773101</cx:pt>
          <cx:pt idx="329">0.052746131923393301</cx:pt>
          <cx:pt idx="330">0.0070892516086273399</cx:pt>
          <cx:pt idx="331">0.021242177182349001</cx:pt>
          <cx:pt idx="332">0.072553567979515995</cx:pt>
          <cx:pt idx="333">0.0166423276623771</cx:pt>
          <cx:pt idx="334">0.00561686879975866</cx:pt>
          <cx:pt idx="335">-0.00084822944289986895</cx:pt>
          <cx:pt idx="336">-0.00020760646829100899</cx:pt>
          <cx:pt idx="337">-0.00051944542406140502</cx:pt>
          <cx:pt idx="338">-0.010542444982143399</cx:pt>
          <cx:pt idx="339">-0.025058848324055801</cx:pt>
          <cx:pt idx="340">-0.024180271729188199</cx:pt>
          <cx:pt idx="341">-0.034203204260459197</cx:pt>
          <cx:pt idx="342">-0.010232852378483599</cx:pt>
          <cx:pt idx="343">-0.018765376255555102</cx:pt>
          <cx:pt idx="344">-0.045663456001794001</cx:pt>
          <cx:pt idx="345">0.037296322522704997</cx:pt>
          <cx:pt idx="346">0.015141171268054501</cx:pt>
          <cx:pt idx="347">-0.103511397045284</cx:pt>
          <cx:pt idx="348">-0.20021857799037601</cx:pt>
          <cx:pt idx="349">-0.126195313987609</cx:pt>
          <cx:pt idx="350">-0.029693828026748598</cx:pt>
          <cx:pt idx="351">-0.0138314449002387</cx:pt>
          <cx:pt idx="352">0.050834898932424703</cx:pt>
          <cx:pt idx="353">0.13353303400047201</cx:pt>
          <cx:pt idx="354">0.068324395752683703</cx:pt>
          <cx:pt idx="355">0.0136685044742949</cx:pt>
          <cx:pt idx="356">0.063824580206882503</cx:pt>
          <cx:pt idx="357">0.058984497288354899</cx:pt>
          <cx:pt idx="358">0.057805078377240297</cx:pt>
          <cx:pt idx="359">0.122921689053596</cx:pt>
          <cx:pt idx="360">0.13404788545167201</cx:pt>
          <cx:pt idx="361">0.0085617178404060208</cx:pt>
          <cx:pt idx="362">0.00076580427384186501</cx:pt>
          <cx:pt idx="363">-0.00387746297387862</cx:pt>
          <cx:pt idx="364">-0.00039590480075403999</cx:pt>
          <cx:pt idx="365">0.00045223552185035898</cx:pt>
          <cx:pt idx="366">-0.0062224202084640102</cx:pt>
          <cx:pt idx="367">-0.0073329394535779002</cx:pt>
          <cx:pt idx="368">-0.0158201989277371</cx:pt>
          <cx:pt idx="369">-0.015090046210455701</cx:pt>
          <cx:pt idx="370">-0.024903488677838301</cx:pt>
          <cx:pt idx="371">-0.070416434714092493</cx:pt>
          <cx:pt idx="372">-0.022640329364996801</cx:pt>
          <cx:pt idx="373">-0.014950288555398501</cx:pt>
          <cx:pt idx="374">-0.00060807353280092295</cx:pt>
          <cx:pt idx="375">-0.13566432516351801</cx:pt>
          <cx:pt idx="376">-0.11824105426966799</cx:pt>
          <cx:pt idx="377">-0.093057947607023503</cx:pt>
          <cx:pt idx="378">0.0011144110803505301</cx:pt>
          <cx:pt idx="379">0.054072581102404399</cx:pt>
          <cx:pt idx="380">-0.0085184930386320908</cx:pt>
          <cx:pt idx="381">-0.062149543310723802</cx:pt>
          <cx:pt idx="382">0.028699451115184901</cx:pt>
          <cx:pt idx="383">0.119332636506044</cx:pt>
          <cx:pt idx="384">0.118575602110104</cx:pt>
          <cx:pt idx="385">0.083830887585305006</cx:pt>
          <cx:pt idx="386">0.12272318584961101</cx:pt>
          <cx:pt idx="387">0.186618414230909</cx:pt>
          <cx:pt idx="388">0.10484538359079</cx:pt>
          <cx:pt idx="389">0.0079647092038284805</cx:pt>
          <cx:pt idx="390">0.0098517371645488894</cx:pt>
          <cx:pt idx="391">0.0013093733568536501</cx:pt>
          <cx:pt idx="392">-0.00015540584297770501</cx:pt>
          <cx:pt idx="393">-0.00026484460865010203</cx:pt>
          <cx:pt idx="394">-0.0022819708730484299</cx:pt>
          <cx:pt idx="395">0.0062656486253865797</cx:pt>
          <cx:pt idx="396">-0.0145300931630794</cx:pt>
          <cx:pt idx="397">0.0195764988438746</cx:pt>
          <cx:pt idx="398">-0.036439829436236797</cx:pt>
          <cx:pt idx="399">-0.050365470341587802</cx:pt>
          <cx:pt idx="400">-0.013728975316381099</cx:pt>
          <cx:pt idx="401">0.023082156095289099</cx:pt>
          <cx:pt idx="402">0.047979127503433701</cx:pt>
          <cx:pt idx="403">-0.013973220543312801</cx:pt>
          <cx:pt idx="404">-0.091738240530872206</cx:pt>
          <cx:pt idx="405">-0.00058579509182676696</cx:pt>
          <cx:pt idx="406">-0.033616094310637598</cx:pt>
          <cx:pt idx="407">0.018678760536444301</cx:pt>
          <cx:pt idx="408">-0.100232302057656</cx:pt>
          <cx:pt idx="409">-0.049240191556557497</cx:pt>
          <cx:pt idx="410">0.060984435097580302</cx:pt>
          <cx:pt idx="411">0.020578760674293099</cx:pt>
          <cx:pt idx="412">0.14257788806471999</cx:pt>
          <cx:pt idx="413">0.18219399217735699</cx:pt>
          <cx:pt idx="414">0.16420011166360901</cx:pt>
          <cx:pt idx="415">0.092336164418856503</cx:pt>
          <cx:pt idx="416">0.086684064274640996</cx:pt>
          <cx:pt idx="417">0.0033761613595363299</cx:pt>
          <cx:pt idx="418">-0.0036167824875948302</cx:pt>
          <cx:pt idx="419">-0.00028653659814107399</cx:pt>
          <cx:pt idx="420">0.00060378351294834904</cx:pt>
          <cx:pt idx="421">-0.0018587931624425701</cx:pt>
          <cx:pt idx="422">-2.2858264579040799e-05</cx:pt>
          <cx:pt idx="423">-0.00334980568229139</cx:pt>
          <cx:pt idx="424">-0.0098312621582269302</cx:pt>
          <cx:pt idx="425">0.058857690502265199</cx:pt>
          <cx:pt idx="426">-0.054712895898916897</cx:pt>
          <cx:pt idx="427">-0.038745505550681403</cx:pt>
          <cx:pt idx="428">0.0215573008541231</cx:pt>
          <cx:pt idx="429">0.061451613317803799</cx:pt>
          <cx:pt idx="430">0.018559979561227</cx:pt>
          <cx:pt idx="431">-0.053825581694645401</cx:pt>
          <cx:pt idx="432">-0.060868894582935602</cx:pt>
          <cx:pt idx="433">-0.062272401955916698</cx:pt>
          <cx:pt idx="434">-0.109139799866488</cx:pt>
          <cx:pt idx="435">-0.13485430661060899</cx:pt>
          <cx:pt idx="436">-0.112652083129441</cx:pt>
          <cx:pt idx="437">-0.116686538186814</cx:pt>
          <cx:pt idx="438">-0.050156367116902197</cx:pt>
          <cx:pt idx="439">0.030046772004261299</cx:pt>
          <cx:pt idx="440">0.16931098754572199</cx:pt>
          <cx:pt idx="441">0.13121782936322701</cx:pt>
          <cx:pt idx="442">0.078763885384355303</cx:pt>
          <cx:pt idx="443">0.099916080994454898</cx:pt>
          <cx:pt idx="444">0.081448926198760693</cx:pt>
          <cx:pt idx="445">0.034502785060959898</cx:pt>
          <cx:pt idx="446">-0.00052988276876437905</cx:pt>
          <cx:pt idx="447">0.0079645846788014805</cx:pt>
          <cx:pt idx="448">-0.000124307387894939</cx:pt>
          <cx:pt idx="449">-0.00052804370831358201</cx:pt>
          <cx:pt idx="450">0.000189699465952391</cx:pt>
          <cx:pt idx="451">0.0083955410437625399</cx:pt>
          <cx:pt idx="452">0.0156747960897545</cx:pt>
          <cx:pt idx="453">0.082152059078970496</cx:pt>
          <cx:pt idx="454">0.00037561672107364399</cx:pt>
          <cx:pt idx="455">-0.024159223889140099</cx:pt>
          <cx:pt idx="456">0.030966230981638102</cx:pt>
          <cx:pt idx="457">0.0518110522102916</cx:pt>
          <cx:pt idx="458">-0.011933793112111899</cx:pt>
          <cx:pt idx="459">0.027662762281832402</cx:pt>
          <cx:pt idx="460">0.0009949524712833599</cx:pt>
          <cx:pt idx="461">-0.086767917331579097</cx:pt>
          <cx:pt idx="462">-0.082062319362353003</cx:pt>
          <cx:pt idx="463">-0.11668092086291</cx:pt>
          <cx:pt idx="464">-0.067008829946900897</cx:pt>
          <cx:pt idx="465">-0.0125355933562724</cx:pt>
          <cx:pt idx="466">-0.029602718447606001</cx:pt>
          <cx:pt idx="467">0.047754771737582899</cx:pt>
          <cx:pt idx="468">0.095701084198241596</cx:pt>
          <cx:pt idx="469">0.056859893609257001</cx:pt>
          <cx:pt idx="470">0.078842537045067995</cx:pt>
          <cx:pt idx="471">0.090634118493102295</cx:pt>
          <cx:pt idx="472">-0.0054205774055735697</cx:pt>
          <cx:pt idx="473">0.035334401112961197</cx:pt>
          <cx:pt idx="474">-0.0078928522587405296</cx:pt>
          <cx:pt idx="475">0.0011218945807117101</cx:pt>
          <cx:pt idx="476">-0.00053971340105421798</cx:pt>
          <cx:pt idx="477">0.00033106818673305101</cx:pt>
          <cx:pt idx="478">0.00075137826951490099</cx:pt>
          <cx:pt idx="479">0.0043957637485022997</cx:pt>
          <cx:pt idx="480">0.016339388375646201</cx:pt>
          <cx:pt idx="481">0.031572221296772403</cx:pt>
          <cx:pt idx="482">0.015677427615982301</cx:pt>
          <cx:pt idx="483">0.052812442056134598</cx:pt>
          <cx:pt idx="484">0.059394161903448199</cx:pt>
          <cx:pt idx="485">0.039186114207956202</cx:pt>
          <cx:pt idx="486">0.0135799860095533</cx:pt>
          <cx:pt idx="487">0.072071613881230595</cx:pt>
          <cx:pt idx="488">0.060707774397837901</cx:pt>
          <cx:pt idx="489">-0.021598167097290601</cx:pt>
          <cx:pt idx="490">-0.115445701937268</cx:pt>
          <cx:pt idx="491">-0.0781585148770121</cx:pt>
          <cx:pt idx="492">-0.028291522671917799</cx:pt>
          <cx:pt idx="493">0.0080678481168599304</cx:pt>
          <cx:pt idx="494">-0.025513977865450999</cx:pt>
          <cx:pt idx="495">-0.0135903453057006</cx:pt>
          <cx:pt idx="496">0.018279352597603101</cx:pt>
          <cx:pt idx="497">0.027420486359245901</cx:pt>
          <cx:pt idx="498">0.00128958700717705</cx:pt>
          <cx:pt idx="499">-0.031445961170779697</cx:pt>
          <cx:pt idx="500">-0.088733920630331406</cx:pt>
          <cx:pt idx="501">-0.00428829735695149</cx:pt>
          <cx:pt idx="502">-0.01041403651516</cx:pt>
          <cx:pt idx="503">0.00175741727141659</cx:pt>
          <cx:pt idx="504">4.6687711746372298e-05</cx:pt>
          <cx:pt idx="505">-0.000335866775867713</cx:pt>
          <cx:pt idx="506">-0.00055476581534928205</cx:pt>
          <cx:pt idx="507">-0.0051573556790343398</cx:pt>
          <cx:pt idx="508">0.034928379758706302</cx:pt>
          <cx:pt idx="509">0.0307937391285092</cx:pt>
          <cx:pt idx="510">-0.0376946548452241</cx:pt>
          <cx:pt idx="511">0.082666764211266897</cx:pt>
          <cx:pt idx="512">0.078291511142099507</cx:pt>
          <cx:pt idx="513">0.0755288356052604</cx:pt>
          <cx:pt idx="514">0.12926657429738</cx:pt>
          <cx:pt idx="515">0.105297799931571</cx:pt>
          <cx:pt idx="516">0.097358012497132398</cx:pt>
          <cx:pt idx="517">-0.078871317035879004</cx:pt>
          <cx:pt idx="518">-0.020672451858933301</cx:pt>
          <cx:pt idx="519">0.056904713622674602</cx:pt>
          <cx:pt idx="520">0.0106510153184586</cx:pt>
          <cx:pt idx="521">-0.038727960532213598</cx:pt>
          <cx:pt idx="522">-0.031513172310964198</cx:pt>
          <cx:pt idx="523">-0.078812842547801604</cx:pt>
          <cx:pt idx="524">-0.0932053984260902</cx:pt>
          <cx:pt idx="525">-0.055866969376107398</cx:pt>
          <cx:pt idx="526">-0.041408374521724398</cx:pt>
          <cx:pt idx="527">-0.048308244362544502</cx:pt>
          <cx:pt idx="528">-0.086952021899012993</cx:pt>
          <cx:pt idx="529">0.0089435577109146097</cx:pt>
          <cx:pt idx="530">0.0015073738368976801</cx:pt>
          <cx:pt idx="531">7.9839455160001993e-05</cx:pt>
          <cx:pt idx="532">0.00027579523633880498</cx:pt>
          <cx:pt idx="533">-0.0014893605644567601</cx:pt>
          <cx:pt idx="534">0.00164884204679934</cx:pt>
          <cx:pt idx="535">-0.00931098979881732</cx:pt>
          <cx:pt idx="536">0.051842819030242501</cx:pt>
          <cx:pt idx="537">0.040521753653314098</cx:pt>
          <cx:pt idx="538">-0.041312039307397602</cx:pt>
          <cx:pt idx="539">0.0196971314697994</cx:pt>
          <cx:pt idx="540">0.066160367631261902</cx:pt>
          <cx:pt idx="541">0.033420904285398401</cx:pt>
          <cx:pt idx="542">0.10787457509854199</cx:pt>
          <cx:pt idx="543">0.10261381665462101</cx:pt>
          <cx:pt idx="544">0.063626721414653004</cx:pt>
          <cx:pt idx="545">0.0022251358577088402</cx:pt>
          <cx:pt idx="546">0.110120704039968</cx:pt>
          <cx:pt idx="547">0.101684018343428</cx:pt>
          <cx:pt idx="548">-0.049388496604316802</cx:pt>
          <cx:pt idx="549">0.068268587637265205</cx:pt>
          <cx:pt idx="550">-0.0019196859762465701</cx:pt>
          <cx:pt idx="551">-0.055196270239611697</cx:pt>
          <cx:pt idx="552">-0.0068420195476783397</cx:pt>
          <cx:pt idx="553">-0.0075342174373966798</cx:pt>
          <cx:pt idx="554">-0.0079600156401788292</cx:pt>
          <cx:pt idx="555">-0.087416291740386495</cx:pt>
          <cx:pt idx="556">-0.078647003640679905</cx:pt>
          <cx:pt idx="557">0.0011140789340136699</cx:pt>
          <cx:pt idx="558">0.00061441673152193104</cx:pt>
          <cx:pt idx="559">-0.00018636043551169699</cx:pt>
          <cx:pt idx="560">0.00021333108367791901</cx:pt>
          <cx:pt idx="561">0.000426058030882039</cx:pt>
          <cx:pt idx="562">0.00189233787365351</cx:pt>
          <cx:pt idx="563">0.024510959722164601</cx:pt>
          <cx:pt idx="564">0.056082161562632099</cx:pt>
          <cx:pt idx="565">0.050546572993820198</cx:pt>
          <cx:pt idx="566">-0.068553198860056605</cx:pt>
          <cx:pt idx="567">-0.0060514983598413596</cx:pt>
          <cx:pt idx="568">0.052509605767980902</cx:pt>
          <cx:pt idx="569">0.145306581744855</cx:pt>
          <cx:pt idx="570">0.167816369872652</cx:pt>
          <cx:pt idx="571">0.0977385744047366</cx:pt>
          <cx:pt idx="572">0.042074593653282602</cx:pt>
          <cx:pt idx="573">0.102782825897444</cx:pt>
          <cx:pt idx="574">0.16712779505309799</cx:pt>
          <cx:pt idx="575">0.13655526888233599</cx:pt>
          <cx:pt idx="576">0.0435940293871344</cx:pt>
          <cx:pt idx="577">0.072153181745262598</cx:pt>
          <cx:pt idx="578">0.020540166161604801</cx:pt>
          <cx:pt idx="579">-0.0482687172035553</cx:pt>
          <cx:pt idx="580">-0.015099832446307899</cx:pt>
          <cx:pt idx="581">0.018289871928195402</cx:pt>
          <cx:pt idx="582">-0.030124001704023001</cx:pt>
          <cx:pt idx="583">-0.094309720831552799</cx:pt>
          <cx:pt idx="584">-0.075279633121831696</cx:pt>
          <cx:pt idx="585">-0.0029284599800439401</cx:pt>
          <cx:pt idx="586">0.00098104349636899194</cx:pt>
          <cx:pt idx="587">-0.00026052580116855397</cx:pt>
          <cx:pt idx="588">0.00062194519843505002</cx:pt>
          <cx:pt idx="589">0.00039099534978317198</cx:pt>
          <cx:pt idx="590">-0.00070527552836388997</cx:pt>
          <cx:pt idx="591">0.033242192222764699</cx:pt>
          <cx:pt idx="592">0.040686377019431001</cx:pt>
          <cx:pt idx="593">0.017569713103743001</cx:pt>
          <cx:pt idx="594">0.0042373792208057299</cx:pt>
          <cx:pt idx="595">0.0080535355539249898</cx:pt>
          <cx:pt idx="596">0.046102384565839601</cx:pt>
          <cx:pt idx="597">0.18335235371922601</cx:pt>
          <cx:pt idx="598">0.18940859588290199</cx:pt>
          <cx:pt idx="599">0.15208830747803601</cx:pt>
          <cx:pt idx="600">0.11762733693156099</cx:pt>
          <cx:pt idx="601">0.160179679821984</cx:pt>
          <cx:pt idx="602">0.211153312486622</cx:pt>
          <cx:pt idx="603">0.133324584260197</cx:pt>
          <cx:pt idx="604">0.069911726214061706</cx:pt>
          <cx:pt idx="605">0.068152212077938507</cx:pt>
          <cx:pt idx="606">0.013465396172532401</cx:pt>
          <cx:pt idx="607">-0.0182259898944532</cx:pt>
          <cx:pt idx="608">-0.080787027534945696</cx:pt>
          <cx:pt idx="609">-0.087832025442847503</cx:pt>
          <cx:pt idx="610">-0.047796180448559003</cx:pt>
          <cx:pt idx="611">-0.077684508484867895</cx:pt>
          <cx:pt idx="612">-0.063431440915871995</cx:pt>
          <cx:pt idx="613">0.00389827290287874</cx:pt>
          <cx:pt idx="614">0.013225267759353501</cx:pt>
          <cx:pt idx="615">-0.000186989791592161</cx:pt>
          <cx:pt idx="616">0.00085013578728490298</cx:pt>
          <cx:pt idx="617">0.00013485069927663499</cx:pt>
          <cx:pt idx="618">0.0016628566982072599</cx:pt>
          <cx:pt idx="619">0.030797571212350501</cx:pt>
          <cx:pt idx="620">0.027295014096766799</cx:pt>
          <cx:pt idx="621">0.032011616290787297</cx:pt>
          <cx:pt idx="622">0.033984534777096398</cx:pt>
          <cx:pt idx="623">-0.0137709773987932</cx:pt>
          <cx:pt idx="624">0.043769712682658501</cx:pt>
          <cx:pt idx="625">0.11173922349457301</cx:pt>
          <cx:pt idx="626">0.16930655287909399</cx:pt>
          <cx:pt idx="627">0.132209230623618</cx:pt>
          <cx:pt idx="628">0.167040896943458</cx:pt>
          <cx:pt idx="629">0.1198650002951</cx:pt>
          <cx:pt idx="630">0.044965768598859701</cx:pt>
          <cx:pt idx="631">0.0051435939240992998</cx:pt>
          <cx:pt idx="632">-0.054869790174237001</cx:pt>
          <cx:pt idx="633">-0.064791558246120401</cx:pt>
          <cx:pt idx="634">-0.088300134989744095</cx:pt>
          <cx:pt idx="635">-0.082525249292101394</cx:pt>
          <cx:pt idx="636">-0.114916734768346</cx:pt>
          <cx:pt idx="637">-0.121939575659903</cx:pt>
          <cx:pt idx="638">-0.067551040456895695</cx:pt>
          <cx:pt idx="639">-0.079242643385789596</cx:pt>
          <cx:pt idx="640">-0.051498206848792902</cx:pt>
          <cx:pt idx="641">0.0120281064623002</cx:pt>
          <cx:pt idx="642">0.00049735806902282895</cx:pt>
          <cx:pt idx="643">-0.000350744898517757</cx:pt>
          <cx:pt idx="644">5.0199363841035701e-05</cx:pt>
          <cx:pt idx="645">0.00050260185032947099</cx:pt>
          <cx:pt idx="646">-2.8157649509788199e-05</cx:pt>
          <cx:pt idx="647">0.0096719761778421409</cx:pt>
          <cx:pt idx="648">-0.0036130563197443598</cx:pt>
          <cx:pt idx="649">-0.0233975164281684</cx:pt>
          <cx:pt idx="650">-0.102134578649811</cx:pt>
          <cx:pt idx="651">-0.083875190608659098</cx:pt>
          <cx:pt idx="652">0.039169862021873003</cx:pt>
          <cx:pt idx="653">0.0112970956770503</cx:pt>
          <cx:pt idx="654">0.073612924954396294</cx:pt>
          <cx:pt idx="655">0.019380874073275101</cx:pt>
          <cx:pt idx="656">-0.060030618982405699</cx:pt>
          <cx:pt idx="657">-0.077962818339358295</cx:pt>
          <cx:pt idx="658">-0.035988463343451099</cx:pt>
          <cx:pt idx="659">-0.12614136920456601</cx:pt>
          <cx:pt idx="660">-0.14267625635973599</cx:pt>
          <cx:pt idx="661">-0.086637394410935306</cx:pt>
          <cx:pt idx="662">-0.064719897921581296</cx:pt>
          <cx:pt idx="663">-0.075478119506649802</cx:pt>
          <cx:pt idx="664">-0.0959295038747838</cx:pt>
          <cx:pt idx="665">-0.039028397283220703</cx:pt>
          <cx:pt idx="666">-0.017474121792576701</cx:pt>
          <cx:pt idx="667">-0.0151932728662422</cx:pt>
          <cx:pt idx="668">-0.027096404286094399</cx:pt>
          <cx:pt idx="669">0.013675212923375099</cx:pt>
          <cx:pt idx="670">-0.0014670255642218</cx:pt>
          <cx:pt idx="671">0.00041324483512367399</cx:pt>
          <cx:pt idx="672">0.00067911423974951395</cx:pt>
          <cx:pt idx="673">0.00049565748573723596</cx:pt>
          <cx:pt idx="674">-0.0036319693465127201</cx:pt>
          <cx:pt idx="675">-0.0060906375540297599</cx:pt>
          <cx:pt idx="676">-0.0253255736853818</cx:pt>
          <cx:pt idx="677">-0.064244958613171296</cx:pt>
          <cx:pt idx="678">-0.11340947169744001</cx:pt>
          <cx:pt idx="679">-0.0968490702837983</cx:pt>
          <cx:pt idx="680">-0.107472384101577</cx:pt>
          <cx:pt idx="681">-0.068142170906488095</cx:pt>
          <cx:pt idx="682">-0.086962648563627898</cx:pt>
          <cx:pt idx="683">-0.12509677404556899</cx:pt>
          <cx:pt idx="684">-0.129506228301354</cx:pt>
          <cx:pt idx="685">-0.112755072014116</cx:pt>
          <cx:pt idx="686">-0.099631830057978696</cx:pt>
          <cx:pt idx="687">-0.121223306123633</cx:pt>
          <cx:pt idx="688">-0.094774637626085803</cx:pt>
          <cx:pt idx="689">-0.070365056763262199</cx:pt>
          <cx:pt idx="690">-0.0021259356901045501</cx:pt>
          <cx:pt idx="691">-0.0352001151244501</cx:pt>
          <cx:pt idx="692">-0.047049161414528598</cx:pt>
          <cx:pt idx="693">-0.053245320631953898</cx:pt>
          <cx:pt idx="694">-0.022380558034798399</cx:pt>
          <cx:pt idx="695">-0.0084420531066434906</cx:pt>
          <cx:pt idx="696">-0.00040179942609021898</cx:pt>
          <cx:pt idx="697">0.0040176260064596504</cx:pt>
          <cx:pt idx="698">-0.00130930446574531</cx:pt>
          <cx:pt idx="699">0.000365425534907774</cx:pt>
          <cx:pt idx="700">-0.000339260014985469</cx:pt>
          <cx:pt idx="701">-0.000200586679862986</cx:pt>
          <cx:pt idx="702">0.000806496582798306</cx:pt>
          <cx:pt idx="703">-0.0033407345405903899</cx:pt>
          <cx:pt idx="704">-0.0010642659788140699</cx:pt>
          <cx:pt idx="705">-0.026684411930277398</cx:pt>
          <cx:pt idx="706">-0.040891210132349601</cx:pt>
          <cx:pt idx="707">-0.096242858007266396</cx:pt>
          <cx:pt idx="708">-0.13313865172041001</cx:pt>
          <cx:pt idx="709">-0.10334557020778901</cx:pt>
          <cx:pt idx="710">-0.052082605703277801</cx:pt>
          <cx:pt idx="711">-0.071562406063585798</cx:pt>
          <cx:pt idx="712">-0.123191751525599</cx:pt>
          <cx:pt idx="713">-0.092374594161399703</cx:pt>
          <cx:pt idx="714">-0.0453240787918643</cx:pt>
          <cx:pt idx="715">-0.019312940509364201</cx:pt>
          <cx:pt idx="716">-0.048707961480710098</cx:pt>
          <cx:pt idx="717">-0.044811379185211303</cx:pt>
          <cx:pt idx="718">-0.0081202767033822492</cx:pt>
          <cx:pt idx="719">0.0075737848080227096</cx:pt>
          <cx:pt idx="720">-0.0153710826000138</cx:pt>
          <cx:pt idx="721">-0.030292197170435301</cx:pt>
          <cx:pt idx="722">-0.0136867394141813</cx:pt>
          <cx:pt idx="723">-0.0044609507980557499</cx:pt>
          <cx:pt idx="724">-4.8321384930284703e-05</cx:pt>
          <cx:pt idx="725">-4.6761620800990003e-05</cx:pt>
          <cx:pt idx="726">3.5269762100545001e-05</cx:pt>
          <cx:pt idx="727">0.00098785546873677308</cx:pt>
          <cx:pt idx="728">-0.00067651386272627899</cx:pt>
          <cx:pt idx="729">-0.00059725722087787905</cx:pt>
          <cx:pt idx="730">-0.000433588274403893</cx:pt>
          <cx:pt idx="731">4.5919684943357998e-05</cx:pt>
          <cx:pt idx="732">0.0036734620819895499</cx:pt>
          <cx:pt idx="733">-8.4298436751546006e-05</cx:pt>
          <cx:pt idx="734">-0.0029582963738449398</cx:pt>
          <cx:pt idx="735">-0.026559540123064499</cx:pt>
          <cx:pt idx="736">-0.0308918281546595</cx:pt>
          <cx:pt idx="737">-0.025752538352031201</cx:pt>
          <cx:pt idx="738">-0.0029934846987207499</cx:pt>
          <cx:pt idx="739">0.00338988375059105</cx:pt>
          <cx:pt idx="740">-0.00381432650783653</cx:pt>
          <cx:pt idx="741">0.0042164989633265999</cx:pt>
          <cx:pt idx="742">0.0011055617346974701</cx:pt>
          <cx:pt idx="743">-0.00078994504027409603</cx:pt>
          <cx:pt idx="744">-0.016484354911542001</cx:pt>
          <cx:pt idx="745">-0.013899001724198</cx:pt>
          <cx:pt idx="746">-0.015980429845054499</cx:pt>
          <cx:pt idx="747">-0.0055647473930381204</cx:pt>
          <cx:pt idx="748">-0.0075832514116394396</cx:pt>
          <cx:pt idx="749">-0.013575421384498999</cx:pt>
          <cx:pt idx="750">-0.0054912324018184201</cx:pt>
          <cx:pt idx="751">-0.00110169659182839</cx:pt>
          <cx:pt idx="752">0.00039342048406868901</cx:pt>
          <cx:pt idx="753">-0.00020573140041551399</cx:pt>
          <cx:pt idx="754">-0.000108972912447358</cx:pt>
          <cx:pt idx="755">-3.1870920630743601e-05</cx:pt>
          <cx:pt idx="756">0.00029628143488818099</cx:pt>
          <cx:pt idx="757">-0.00042568965013914102</cx:pt>
          <cx:pt idx="758">-0.00037125766107925303</cx:pt>
          <cx:pt idx="759">-0.00041422949408060201</cx:pt>
          <cx:pt idx="760">-1.9475909226076e-05</cx:pt>
          <cx:pt idx="761">-0.00042098971387904201</cx:pt>
          <cx:pt idx="762">-0.000548160843805338</cx:pt>
          <cx:pt idx="763">-0.0017948340503974999</cx:pt>
          <cx:pt idx="764">-0.0037154976311828901</cx:pt>
          <cx:pt idx="765">-0.0067215645206763902</cx:pt>
          <cx:pt idx="766">-0.0053893618278015301</cx:pt>
          <cx:pt idx="767">-0.0072500208847129603</cx:pt>
          <cx:pt idx="768">-0.0048917263342034703</cx:pt>
          <cx:pt idx="769">-0.0014221036421388699</cx:pt>
          <cx:pt idx="770">-0.00220647327345261</cx:pt>
          <cx:pt idx="771">-0.0025701792530896301</cx:pt>
          <cx:pt idx="772">-0.0023089052319130599</cx:pt>
          <cx:pt idx="773">-0.0037679248491328198</cx:pt>
          <cx:pt idx="774">-0.0074708231282392202</cx:pt>
          <cx:pt idx="775">0.0013161174473904299</cx:pt>
          <cx:pt idx="776">3.0244897064919401e-05</cx:pt>
          <cx:pt idx="777">-0.0053995504843158499</cx:pt>
          <cx:pt idx="778">-0.0047675792267502497</cx:pt>
          <cx:pt idx="779">-0.00017008666985628701</cx:pt>
          <cx:pt idx="780">0.00030247570807148103</cx:pt>
          <cx:pt idx="781">0.00011159888002535901</cx:pt>
          <cx:pt idx="782">-0.00029679432158856802</cx:pt>
          <cx:pt idx="783">0.00051523992682375199</cx:pt>
        </cx:lvl>
      </cx:numDim>
    </cx:data>
    <cx:data id="35">
      <cx:numDim type="val">
        <cx:f>'001_WA_F - 副本'!$AJ$1:$AJ$784</cx:f>
        <cx:lvl ptCount="784" formatCode="G/通用格式">
          <cx:pt idx="0">0.00027584932270353397</cx:pt>
          <cx:pt idx="1">0.00034837765570172499</cx:pt>
          <cx:pt idx="2">0.00015966227697598599</cx:pt>
          <cx:pt idx="3">5.5446864130233498e-05</cx:pt>
          <cx:pt idx="4">0.00031846805188030097</cx:pt>
          <cx:pt idx="5">-0.00031803730144924102</cx:pt>
          <cx:pt idx="6">-2.34425801486968e-05</cx:pt>
          <cx:pt idx="7">-0.000434983965547396</cx:pt>
          <cx:pt idx="8">-0.000486446918427018</cx:pt>
          <cx:pt idx="9">-5.9722803705458802e-05</cx:pt>
          <cx:pt idx="10">-0.000120242904722855</cx:pt>
          <cx:pt idx="11">0.000148902957960459</cx:pt>
          <cx:pt idx="12">-0.00059391199778403901</cx:pt>
          <cx:pt idx="13">-0.000226096985506816</cx:pt>
          <cx:pt idx="14">-3.8174228345253998e-05</cx:pt>
          <cx:pt idx="15">0.00031866150234469002</cx:pt>
          <cx:pt idx="16">0.00018912371110287201</cx:pt>
          <cx:pt idx="17">-0.00029346027564791497</cx:pt>
          <cx:pt idx="18">0.00086384654905532598</cx:pt>
          <cx:pt idx="19">0.00050956514551616196</cx:pt>
          <cx:pt idx="20">0.00020116339892156199</cx:pt>
          <cx:pt idx="21">0.00117319129121111</cx:pt>
          <cx:pt idx="22">-0.00057241847976723104</cx:pt>
          <cx:pt idx="23">-0.00028807466046159501</cx:pt>
          <cx:pt idx="24">-5.8600239545887298e-05</cx:pt>
          <cx:pt idx="25">0.00024828952719330898</cx:pt>
          <cx:pt idx="26">0.00033321271448975598</cx:pt>
          <cx:pt idx="27">-0.000165123205453638</cx:pt>
          <cx:pt idx="28">-0.00070232425621041903</cx:pt>
          <cx:pt idx="29">0.00048244730107596499</cx:pt>
          <cx:pt idx="30">0.00015239664593477399</cx:pt>
          <cx:pt idx="31">-3.5230692222409601e-05</cx:pt>
          <cx:pt idx="32">0.00041459880776183199</cx:pt>
          <cx:pt idx="33">-0.00073918376625209403</cx:pt>
          <cx:pt idx="34">-0.00163979826030639</cx:pt>
          <cx:pt idx="35">-0.0030066971952760701</cx:pt>
          <cx:pt idx="36">-0.0041612712435214697</cx:pt>
          <cx:pt idx="37">-0.0014641591711309701</cx:pt>
          <cx:pt idx="38">-0.0024776653303872501</cx:pt>
          <cx:pt idx="39">-0.011187345482491701</cx:pt>
          <cx:pt idx="40">-0.0045398858144265197</cx:pt>
          <cx:pt idx="41">-0.0040713208818466597</cx:pt>
          <cx:pt idx="42">-0.0023106516523802899</cx:pt>
          <cx:pt idx="43">-0.0031692986371305398</cx:pt>
          <cx:pt idx="44">0.0022437430635993002</cx:pt>
          <cx:pt idx="45">-3.6868632794810197e-05</cx:pt>
          <cx:pt idx="46">-0.0010736377064399099</cx:pt>
          <cx:pt idx="47">-0.0024033386139205798</cx:pt>
          <cx:pt idx="48">-0.0047249257058258696</cx:pt>
          <cx:pt idx="49">-0.0091746251364982299</cx:pt>
          <cx:pt idx="50">-0.00042734710731461299</cx:pt>
          <cx:pt idx="51">0.000257018782335854</cx:pt>
          <cx:pt idx="52">5.0615401903111203e-05</cx:pt>
          <cx:pt idx="53">0.00024092274907587299</cx:pt>
          <cx:pt idx="54">-0.00061837226132607</cx:pt>
          <cx:pt idx="55">0.00085934731874660105</cx:pt>
          <cx:pt idx="56">0.00048810531342018397</cx:pt>
          <cx:pt idx="57">0.00026501133800618999</cx:pt>
          <cx:pt idx="58">0.00081888181569041998</cx:pt>
          <cx:pt idx="59">-0.00044121034778699499</cx:pt>
          <cx:pt idx="60">1.4915941418694199e-05</cx:pt>
          <cx:pt idx="61">-0.00030821405451934001</cx:pt>
          <cx:pt idx="62">-0.0037725455372334699</cx:pt>
          <cx:pt idx="63">-0.0097791074046514603</cx:pt>
          <cx:pt idx="64">-0.0045317970357700204</cx:pt>
          <cx:pt idx="65">0.0153575852269231</cx:pt>
          <cx:pt idx="66">0.0123933980778417</cx:pt>
          <cx:pt idx="67">-0.0095546627992259409</cx:pt>
          <cx:pt idx="68">-0.020212880708008401</cx:pt>
          <cx:pt idx="69">-0.018120008630164799</cx:pt>
          <cx:pt idx="70">-0.028659574993963901</cx:pt>
          <cx:pt idx="71">-0.0152520862259229</cx:pt>
          <cx:pt idx="72">0.024461153016084501</cx:pt>
          <cx:pt idx="73">0.011904978067452301</cx:pt>
          <cx:pt idx="74">-0.011486058975037799</cx:pt>
          <cx:pt idx="75">-0.014153398734617101</cx:pt>
          <cx:pt idx="76">-0.0117967310748668</cx:pt>
          <cx:pt idx="77">-0.017547634455255701</cx:pt>
          <cx:pt idx="78">-0.012978973405177599</cx:pt>
          <cx:pt idx="79">-0.0015902706794448599</cx:pt>
          <cx:pt idx="80">0.0055244628618741302</cx:pt>
          <cx:pt idx="81">0.00444234320783112</cx:pt>
          <cx:pt idx="82">6.4321940993030495e-05</cx:pt>
          <cx:pt idx="83">-0.00043624818795648602</cx:pt>
          <cx:pt idx="84">-8.7190085764127595e-05</cx:pt>
          <cx:pt idx="85">-0.00032336386017189998</cx:pt>
          <cx:pt idx="86">-3.1017708897285503e-05</cx:pt>
          <cx:pt idx="87">0.00018809981846188101</cx:pt>
          <cx:pt idx="88">-0.00073281757182873202</cx:pt>
          <cx:pt idx="89">-0.0010197329108951401</cx:pt>
          <cx:pt idx="90">-0.0070951541613565204</cx:pt>
          <cx:pt idx="91">-0.0133547548578914</cx:pt>
          <cx:pt idx="92">-0.0022281695914287501</cx:pt>
          <cx:pt idx="93">0.031897898997965399</cx:pt>
          <cx:pt idx="94">0.038840717238529901</cx:pt>
          <cx:pt idx="95">0.011824136775207999</cx:pt>
          <cx:pt idx="96">-0.014538196227716</cx:pt>
          <cx:pt idx="97">-0.074496877456989199</cx:pt>
          <cx:pt idx="98">-0.098823014286205296</cx:pt>
          <cx:pt idx="99">-0.077932667455004198</cx:pt>
          <cx:pt idx="100">0.018399550812997802</cx:pt>
          <cx:pt idx="101">0.025750980376383199</cx:pt>
          <cx:pt idx="102">0.026682043158075201</cx:pt>
          <cx:pt idx="103">-0.0045545345164120102</cx:pt>
          <cx:pt idx="104">-0.0292375630046629</cx:pt>
          <cx:pt idx="105">-0.031605202106712797</cx:pt>
          <cx:pt idx="106">-0.02914659829127</cx:pt>
          <cx:pt idx="107">-0.019939212631485601</cx:pt>
          <cx:pt idx="108">-0.0024731672584773902</cx:pt>
          <cx:pt idx="109">0.0036785029853433201</cx:pt>
          <cx:pt idx="110">-0.0011416073196155101</cx:pt>
          <cx:pt idx="111">-0.00075698527688640102</cx:pt>
          <cx:pt idx="112">0.00090732068157207502</cx:pt>
          <cx:pt idx="113">0.00033565486383093702</cx:pt>
          <cx:pt idx="114">0.000374292924251082</cx:pt>
          <cx:pt idx="115">-0.0013742531698485801</cx:pt>
          <cx:pt idx="116">-0.0020081373472844999</cx:pt>
          <cx:pt idx="117">0.0101413996169155</cx:pt>
          <cx:pt idx="118">0.0074670078473967</cx:pt>
          <cx:pt idx="119">-0.00465205486675342</cx:pt>
          <cx:pt idx="120">0.044375130847713197</cx:pt>
          <cx:pt idx="121">0.037091937243685501</cx:pt>
          <cx:pt idx="122">0.0568150177538937</cx:pt>
          <cx:pt idx="123">0.051249355485232198</cx:pt>
          <cx:pt idx="124">-0.023118602655062302</cx:pt>
          <cx:pt idx="125">-0.091826983883597502</cx:pt>
          <cx:pt idx="126">-0.123661866737844</cx:pt>
          <cx:pt idx="127">-0.11620127675793999</cx:pt>
          <cx:pt idx="128">-0.047538777077734497</cx:pt>
          <cx:pt idx="129">-0.00693941116355732</cx:pt>
          <cx:pt idx="130">0.067463908568433095</cx:pt>
          <cx:pt idx="131">0.0208243941789296</cx:pt>
          <cx:pt idx="132">-0.025735996295556202</cx:pt>
          <cx:pt idx="133">-0.044347995142239</cx:pt>
          <cx:pt idx="134">-0.047767044354608101</cx:pt>
          <cx:pt idx="135">-0.041317990620942199</cx:pt>
          <cx:pt idx="136">-0.0097627077097852902</cx:pt>
          <cx:pt idx="137">0.00069470632182288899</cx:pt>
          <cx:pt idx="138">-0.00023273131003415199</cx:pt>
          <cx:pt idx="139">0.000288803928344206</cx:pt>
          <cx:pt idx="140">-0.00013220326421640999</cx:pt>
          <cx:pt idx="141">-0.00028635212039375603</cx:pt>
          <cx:pt idx="142">-0.00012098628784176201</cx:pt>
          <cx:pt idx="143">-0.0010475698138693501</cx:pt>
          <cx:pt idx="144">-0.00032073458636587099</cx:pt>
          <cx:pt idx="145">0.0095397605479882793</cx:pt>
          <cx:pt idx="146">0.0149080597899837</cx:pt>
          <cx:pt idx="147">0.040103549643640699</cx:pt>
          <cx:pt idx="148">0.0680212274467554</cx:pt>
          <cx:pt idx="149">-0.0114327050096597</cx:pt>
          <cx:pt idx="150">-0.0133793299394159</cx:pt>
          <cx:pt idx="151">-0.012051487477075001</cx:pt>
          <cx:pt idx="152">0.0107063950336543</cx:pt>
          <cx:pt idx="153">0.022298918145290499</cx:pt>
          <cx:pt idx="154">-0.11569319060833</cx:pt>
          <cx:pt idx="155">-0.068217934041399003</cx:pt>
          <cx:pt idx="156">-0.081731413978037501</cx:pt>
          <cx:pt idx="157">-0.097443218029870299</cx:pt>
          <cx:pt idx="158">-0.0265271383753014</cx:pt>
          <cx:pt idx="159">-0.033255343275675898</cx:pt>
          <cx:pt idx="160">-0.032415779187955102</cx:pt>
          <cx:pt idx="161">-0.030515251448148199</cx:pt>
          <cx:pt idx="162">-0.0312653275149197</cx:pt>
          <cx:pt idx="163">-0.030844533406525099</cx:pt>
          <cx:pt idx="164">-0.015721025586342099</cx:pt>
          <cx:pt idx="165">-0.0037619081846671201</cx:pt>
          <cx:pt idx="166">-0.0028003072977630301</cx:pt>
          <cx:pt idx="167">-0.000550887061895841</cx:pt>
          <cx:pt idx="168">0.00024697684860151001</cx:pt>
          <cx:pt idx="169">0.00051318392496584096</cx:pt>
          <cx:pt idx="170">-0.00144175163897932</cx:pt>
          <cx:pt idx="171">0.018596256378996</cx:pt>
          <cx:pt idx="172">0.0164612483549628</cx:pt>
          <cx:pt idx="173">0.021946508812151499</cx:pt>
          <cx:pt idx="174">0.060553814676527901</cx:pt>
          <cx:pt idx="175">0.092124575309202802</cx:pt>
          <cx:pt idx="176">0.068041229257284605</cx:pt>
          <cx:pt idx="177">0.023815022314737401</cx:pt>
          <cx:pt idx="178">0.086886212024342394</cx:pt>
          <cx:pt idx="179">0.094269656326849999</cx:pt>
          <cx:pt idx="180">0.086073097065713297</cx:pt>
          <cx:pt idx="181">0.096861722191418906</cx:pt>
          <cx:pt idx="182">0.00186104306614431</cx:pt>
          <cx:pt idx="183">-0.046564519473406597</cx:pt>
          <cx:pt idx="184">-0.060288087246232101</cx:pt>
          <cx:pt idx="185">-0.050464909440751597</cx:pt>
          <cx:pt idx="186">-0.016161690734389101</cx:pt>
          <cx:pt idx="187">0.0085415824332652698</cx:pt>
          <cx:pt idx="188">-0.0496376882184274</cx:pt>
          <cx:pt idx="189">-0.0463859834262157</cx:pt>
          <cx:pt idx="190">-0.024737308392304501</cx:pt>
          <cx:pt idx="191">-0.048209952604901699</cx:pt>
          <cx:pt idx="192">-0.045347497144494001</cx:pt>
          <cx:pt idx="193">-0.022368055821273498</cx:pt>
          <cx:pt idx="194">-0.00113177453390686</cx:pt>
          <cx:pt idx="195">-0.00023499518030852399</cx:pt>
          <cx:pt idx="196">0.000336797463087963</cx:pt>
          <cx:pt idx="197">0.00219714898173691</cx:pt>
          <cx:pt idx="198">0.00077352427426292004</cx:pt>
          <cx:pt idx="199">0.028055526925001701</cx:pt>
          <cx:pt idx="200">0.0305939410315147</cx:pt>
          <cx:pt idx="201">0.0317882717449985</cx:pt>
          <cx:pt idx="202">0.069526425540465897</cx:pt>
          <cx:pt idx="203">0.084013935367575607</cx:pt>
          <cx:pt idx="204">0.045110030866013798</cx:pt>
          <cx:pt idx="205">0.039653212203151697</cx:pt>
          <cx:pt idx="206">0.088943331992612701</cx:pt>
          <cx:pt idx="207">0.098615529700257804</cx:pt>
          <cx:pt idx="208">0.086860076814193402</cx:pt>
          <cx:pt idx="209">0.087257169811799803</cx:pt>
          <cx:pt idx="210">-0.024796986386038</cx:pt>
          <cx:pt idx="211">-0.225041411263702</cx:pt>
          <cx:pt idx="212">-0.16860217791336901</cx:pt>
          <cx:pt idx="213">-0.085336435866955801</cx:pt>
          <cx:pt idx="214">-0.035060137000193302</cx:pt>
          <cx:pt idx="215">-0.031926571268642699</cx:pt>
          <cx:pt idx="216">0.0068457861677817602</cx:pt>
          <cx:pt idx="217">-0.0117342414942323</cx:pt>
          <cx:pt idx="218">-0.0045806239560185202</cx:pt>
          <cx:pt idx="219">-0.065315890883154995</cx:pt>
          <cx:pt idx="220">-0.042021888962448503</cx:pt>
          <cx:pt idx="221">-0.031378059674204303</cx:pt>
          <cx:pt idx="222">-0.00069224842411012204</cx:pt>
          <cx:pt idx="223">-0.00089708677077720103</cx:pt>
          <cx:pt idx="224">-0.000233241403539455</cx:pt>
          <cx:pt idx="225">0.0017120225718915401</cx:pt>
          <cx:pt idx="226">0.00080985335276838799</cx:pt>
          <cx:pt idx="227">0.018310936056401401</cx:pt>
          <cx:pt idx="228">0.0262105409186679</cx:pt>
          <cx:pt idx="229">0.026842521989075101</cx:pt>
          <cx:pt idx="230">0.026146880666057599</cx:pt>
          <cx:pt idx="231">0.055629029217968799</cx:pt>
          <cx:pt idx="232">0.014723586422069</cx:pt>
          <cx:pt idx="233">-0.00303950774966229</cx:pt>
          <cx:pt idx="234">0.084682694647192594</cx:pt>
          <cx:pt idx="235">0.116059192387684</cx:pt>
          <cx:pt idx="236">0.104230213003627</cx:pt>
          <cx:pt idx="237">0.102522962021972</cx:pt>
          <cx:pt idx="238">0.070638374588181493</cx:pt>
          <cx:pt idx="239">-0.125090495181607</cx:pt>
          <cx:pt idx="240">-0.180867527712856</cx:pt>
          <cx:pt idx="241">-0.039476957296079702</cx:pt>
          <cx:pt idx="242">0.0098117170088523609</cx:pt>
          <cx:pt idx="243">-0.00088924583588564996</cx:pt>
          <cx:pt idx="244">0.040799656055809999</cx:pt>
          <cx:pt idx="245">-0.0149692437087732</cx:pt>
          <cx:pt idx="246">0.013400980185656299</cx:pt>
          <cx:pt idx="247">-0.0176019255726815</cx:pt>
          <cx:pt idx="248">-0.061588763197654703</cx:pt>
          <cx:pt idx="249">-0.023454478858488201</cx:pt>
          <cx:pt idx="250">-0.0027534852676088899</cx:pt>
          <cx:pt idx="251">0.00023483300049282699</cx:pt>
          <cx:pt idx="252">0.00068230167598631397</cx:pt>
          <cx:pt idx="253">0.00079065383346326899</cx:pt>
          <cx:pt idx="254">0.00175501309204613</cx:pt>
          <cx:pt idx="255">0.0032615644198573102</cx:pt>
          <cx:pt idx="256">-0.0111540122938368</cx:pt>
          <cx:pt idx="257">-0.023117246758652399</cx:pt>
          <cx:pt idx="258">-0.034681730194714801</cx:pt>
          <cx:pt idx="259">-0.023915141275514001</cx:pt>
          <cx:pt idx="260">0.028937644228059601</cx:pt>
          <cx:pt idx="261">-0.0024312176843242399</cx:pt>
          <cx:pt idx="262">0.050980074989400603</cx:pt>
          <cx:pt idx="263">0.116476355272256</cx:pt>
          <cx:pt idx="264">0.124149316198382</cx:pt>
          <cx:pt idx="265">0.12688471854965699</cx:pt>
          <cx:pt idx="266">0.15050167009723101</cx:pt>
          <cx:pt idx="267">-0.099383589905705699</cx:pt>
          <cx:pt idx="268">-0.12753269440304499</cx:pt>
          <cx:pt idx="269">-0.0089123368963381303</cx:pt>
          <cx:pt idx="270">0.041104284640938897</cx:pt>
          <cx:pt idx="271">0.062487035642509202</cx:pt>
          <cx:pt idx="272">0.0098351897691825296</cx:pt>
          <cx:pt idx="273">-0.015355175016325801</cx:pt>
          <cx:pt idx="274">-0.0046479144802655898</cx:pt>
          <cx:pt idx="275">-0.0182970259032374</cx:pt>
          <cx:pt idx="276">-0.025166649120331602</cx:pt>
          <cx:pt idx="277">-0.0085051256399428891</cx:pt>
          <cx:pt idx="278">0.018169440915960601</cx:pt>
          <cx:pt idx="279">0.027245180608196098</cx:pt>
          <cx:pt idx="280">-0.00056540651987400296</cx:pt>
          <cx:pt idx="281">0.00074479627195328795</cx:pt>
          <cx:pt idx="282">7.6565487927535597e-05</cx:pt>
          <cx:pt idx="283">-0.0273633776033551</cx:pt>
          <cx:pt idx="284">-0.061020599769621903</cx:pt>
          <cx:pt idx="285">-0.085450568672525096</cx:pt>
          <cx:pt idx="286">-0.11454496121286099</cx:pt>
          <cx:pt idx="287">-0.089740006237274697</cx:pt>
          <cx:pt idx="288">-0.055794528419643802</cx:pt>
          <cx:pt idx="289">-0.080635628767763007</cx:pt>
          <cx:pt idx="290">-0.0035736535375237898</cx:pt>
          <cx:pt idx="291">0.095606067261125097</cx:pt>
          <cx:pt idx="292">0.093518916844630595</cx:pt>
          <cx:pt idx="293">0.0516962033584243</cx:pt>
          <cx:pt idx="294">-0.0021816329929715801</cx:pt>
          <cx:pt idx="295">-0.100927162283481</cx:pt>
          <cx:pt idx="296">-0.088186380914980003</cx:pt>
          <cx:pt idx="297">-0.0433822393513138</cx:pt>
          <cx:pt idx="298">0.090565649259624598</cx:pt>
          <cx:pt idx="299">0.080184681419280895</cx:pt>
          <cx:pt idx="300">0.0084769506912601399</cx:pt>
          <cx:pt idx="301">-0.0070751927181321502</cx:pt>
          <cx:pt idx="302">-0.032709063238928401</cx:pt>
          <cx:pt idx="303">-0.0083134012972510499</cx:pt>
          <cx:pt idx="304">-0.0066167146465945497</cx:pt>
          <cx:pt idx="305">0.016847122911148898</cx:pt>
          <cx:pt idx="306">0.0176457588551674</cx:pt>
          <cx:pt idx="307">0.0072479081458328796</cx:pt>
          <cx:pt idx="308">0.000834149844291959</cx:pt>
          <cx:pt idx="309">0.00091039855148182004</cx:pt>
          <cx:pt idx="310">-0.0076767050395677404</cx:pt>
          <cx:pt idx="311">-0.037257457439179201</cx:pt>
          <cx:pt idx="312">-0.097475096225831406</cx:pt>
          <cx:pt idx="313">-0.16802269608006801</cx:pt>
          <cx:pt idx="314">-0.21725158061708499</cx:pt>
          <cx:pt idx="315">-0.25342990298741502</cx:pt>
          <cx:pt idx="316">-0.17944134008988599</cx:pt>
          <cx:pt idx="317">-0.23417009463938401</cx:pt>
          <cx:pt idx="318">-0.142098706583871</cx:pt>
          <cx:pt idx="319">-0.029367596641990699</cx:pt>
          <cx:pt idx="320">-0.11527590686121</cx:pt>
          <cx:pt idx="321">-0.081657385274451294</cx:pt>
          <cx:pt idx="322">0.023321934672716</cx:pt>
          <cx:pt idx="323">-0.091570170249996405</cx:pt>
          <cx:pt idx="324">-0.070699423291842603</cx:pt>
          <cx:pt idx="325">-0.048158319086138199</cx:pt>
          <cx:pt idx="326">0.010086332894863</cx:pt>
          <cx:pt idx="327">0.016209315847828601</cx:pt>
          <cx:pt idx="328">0.019612480247736399</cx:pt>
          <cx:pt idx="329">-0.067858270502757098</cx:pt>
          <cx:pt idx="330">0.016157468336155899</cx:pt>
          <cx:pt idx="331">-0.025080434105547399</cx:pt>
          <cx:pt idx="332">-0.042997847096186897</cx:pt>
          <cx:pt idx="333">-0.00200568468315336</cx:pt>
          <cx:pt idx="334">-0.013093200651464101</cx:pt>
          <cx:pt idx="335">-0.00069967635171859597</cx:pt>
          <cx:pt idx="336">0.00037200320102748598</cx:pt>
          <cx:pt idx="337">-0.0012816023056111</cx:pt>
          <cx:pt idx="338">-0.0074079589466164199</cx:pt>
          <cx:pt idx="339">-0.044466057403265501</cx:pt>
          <cx:pt idx="340">-0.102676682620814</cx:pt>
          <cx:pt idx="341">-0.19265231170647701</cx:pt>
          <cx:pt idx="342">-0.28952238422389898</cx:pt>
          <cx:pt idx="343">-0.32626544259107998</cx:pt>
          <cx:pt idx="344">-0.28668742895354199</cx:pt>
          <cx:pt idx="345">-0.34072076288030201</cx:pt>
          <cx:pt idx="346">-0.206465215965173</cx:pt>
          <cx:pt idx="347">-0.12145383621243</cx:pt>
          <cx:pt idx="348">-0.016348225066643102</cx:pt>
          <cx:pt idx="349">0.041859058181669802</cx:pt>
          <cx:pt idx="350">0.065142470635540906</cx:pt>
          <cx:pt idx="351">-0.095246097663387402</cx:pt>
          <cx:pt idx="352">-0.038257752872421197</cx:pt>
          <cx:pt idx="353">-0.0124882648518809</cx:pt>
          <cx:pt idx="354">-0.056495108070948097</cx:pt>
          <cx:pt idx="355">-0.0190058111763193</cx:pt>
          <cx:pt idx="356">-0.040917803510928802</cx:pt>
          <cx:pt idx="357">-0.086653783166382198</cx:pt>
          <cx:pt idx="358">-0.0135379984869297</cx:pt>
          <cx:pt idx="359">-0.085834617141936506</cx:pt>
          <cx:pt idx="360">-0.049710285378329298</cx:pt>
          <cx:pt idx="361">-0.000806141567535874</cx:pt>
          <cx:pt idx="362">-0.0153511991677728</cx:pt>
          <cx:pt idx="363">0.0030209475506550198</cx:pt>
          <cx:pt idx="364">-0.00012757853577686601</cx:pt>
          <cx:pt idx="365">-0.00166727325968199</cx:pt>
          <cx:pt idx="366">-0.00136499557646209</cx:pt>
          <cx:pt idx="367">-0.043993617917669203</cx:pt>
          <cx:pt idx="368">-0.0933256948358865</cx:pt>
          <cx:pt idx="369">-0.179660354847307</cx:pt>
          <cx:pt idx="370">-0.22233521364266101</cx:pt>
          <cx:pt idx="371">-0.24326871866107899</cx:pt>
          <cx:pt idx="372">-0.188753294963103</cx:pt>
          <cx:pt idx="373">-0.13708425414268</cx:pt>
          <cx:pt idx="374">-0.0116801546326082</cx:pt>
          <cx:pt idx="375">0.102237638338908</cx:pt>
          <cx:pt idx="376">0.18586613413014599</cx:pt>
          <cx:pt idx="377">0.10225246025837199</cx:pt>
          <cx:pt idx="378">-0.0039396032777875801</cx:pt>
          <cx:pt idx="379">-0.078333470228936705</cx:pt>
          <cx:pt idx="380">0.00361485430981701</cx:pt>
          <cx:pt idx="381">0.042521692551121003</cx:pt>
          <cx:pt idx="382">-0.090501817138592899</cx:pt>
          <cx:pt idx="383">-0.0954429001600203</cx:pt>
          <cx:pt idx="384">-0.102164284083577</cx:pt>
          <cx:pt idx="385">-0.0122221899838445</cx:pt>
          <cx:pt idx="386">-0.0032401053969746802</cx:pt>
          <cx:pt idx="387">-0.031473069547945397</cx:pt>
          <cx:pt idx="388">0.033394027236101798</cx:pt>
          <cx:pt idx="389">0.025144957396619701</cx:pt>
          <cx:pt idx="390">0.019173153885338301</cx:pt>
          <cx:pt idx="391">0.0157772140385883</cx:pt>
          <cx:pt idx="392">5.8522840950095597e-05</cx:pt>
          <cx:pt idx="393">0.0013179139242989199</cx:pt>
          <cx:pt idx="394">0.000115535081359192</cx:pt>
          <cx:pt idx="395">-0.031191067458080101</cx:pt>
          <cx:pt idx="396">-0.054776240362327103</cx:pt>
          <cx:pt idx="397">-0.073818256144374803</cx:pt>
          <cx:pt idx="398">-0.071199121859217201</cx:pt>
          <cx:pt idx="399">-0.034852547828229198</cx:pt>
          <cx:pt idx="400">0.049810328067551597</cx:pt>
          <cx:pt idx="401">0.17033459283965</cx:pt>
          <cx:pt idx="402">0.13525585345343599</cx:pt>
          <cx:pt idx="403">0.15591870840417399</cx:pt>
          <cx:pt idx="404">0.168487518806204</cx:pt>
          <cx:pt idx="405">0.045280471762802199</cx:pt>
          <cx:pt idx="406">0.081786364584193902</cx:pt>
          <cx:pt idx="407">-0.0304426840524144</cx:pt>
          <cx:pt idx="408">-0.033432338028013299</cx:pt>
          <cx:pt idx="409">0.027218648488876299</cx:pt>
          <cx:pt idx="410">-0.035214138257413603</cx:pt>
          <cx:pt idx="411">0.00716493039533838</cx:pt>
          <cx:pt idx="412">-0.084584996186532105</cx:pt>
          <cx:pt idx="413">-0.016940644327140701</cx:pt>
          <cx:pt idx="414">0.034025424406506001</cx:pt>
          <cx:pt idx="415">0.050717934109828798</cx:pt>
          <cx:pt idx="416">0.074263033557087396</cx:pt>
          <cx:pt idx="417">0.052796364773138899</cx:pt>
          <cx:pt idx="418">0.036813358159283299</cx:pt>
          <cx:pt idx="419">0.0022331844841196398</cx:pt>
          <cx:pt idx="420">-0.00053800064814368495</cx:pt>
          <cx:pt idx="421">0.0040914012301247801</cx:pt>
          <cx:pt idx="422">0.00073501864601670198</cx:pt>
          <cx:pt idx="423">-0.0186289580884283</cx:pt>
          <cx:pt idx="424">-0.0266943037793087</cx:pt>
          <cx:pt idx="425">0.053542087557048902</cx:pt>
          <cx:pt idx="426">0.085470911447141695</cx:pt>
          <cx:pt idx="427">0.056587485578853798</cx:pt>
          <cx:pt idx="428">0.088847881389429603</cx:pt>
          <cx:pt idx="429">0.216474236597751</cx:pt>
          <cx:pt idx="430">0.24584282973143801</cx:pt>
          <cx:pt idx="431">0.10736538997304899</cx:pt>
          <cx:pt idx="432">0.047915684778208102</cx:pt>
          <cx:pt idx="433">0.098564728197156198</cx:pt>
          <cx:pt idx="434">0.046936506203508303</cx:pt>
          <cx:pt idx="435">0.041267670189800799</cx:pt>
          <cx:pt idx="436">-0.039314007820573899</cx:pt>
          <cx:pt idx="437">-0.045739935196865797</cx:pt>
          <cx:pt idx="438">0.076664623891263703</cx:pt>
          <cx:pt idx="439">0.040175586140074299</cx:pt>
          <cx:pt idx="440">-0.0021499738571147701</cx:pt>
          <cx:pt idx="441">0.0038706480055175599</cx:pt>
          <cx:pt idx="442">0.072665306226874393</cx:pt>
          <cx:pt idx="443">0.112810579078991</cx:pt>
          <cx:pt idx="444">0.076586219558366905</cx:pt>
          <cx:pt idx="445">0.051919781796259203</cx:pt>
          <cx:pt idx="446">0.043898396013151597</cx:pt>
          <cx:pt idx="447">0.0041800317799113602</cx:pt>
          <cx:pt idx="448">-0.00068062357897882397</cx:pt>
          <cx:pt idx="449">0.0022698648825170099</cx:pt>
          <cx:pt idx="450">0.0055547584033959997</cx:pt>
          <cx:pt idx="451">-0.00019176203821882101</cx:pt>
          <cx:pt idx="452">0.0050083736277615502</cx:pt>
          <cx:pt idx="453">0.0536170984916641</cx:pt>
          <cx:pt idx="454">0.11432339083698501</cx:pt>
          <cx:pt idx="455">0.12614695168418799</cx:pt>
          <cx:pt idx="456">0.165967953742819</cx:pt>
          <cx:pt idx="457">0.20017347803433699</cx:pt>
          <cx:pt idx="458">0.128168002859369</cx:pt>
          <cx:pt idx="459">-0.013594669612814501</cx:pt>
          <cx:pt idx="460">0.0300283079727574</cx:pt>
          <cx:pt idx="461">0.013805961371329299</cx:pt>
          <cx:pt idx="462">0.126063408579313</cx:pt>
          <cx:pt idx="463">0.096804414973144806</cx:pt>
          <cx:pt idx="464">0.084149598738296597</cx:pt>
          <cx:pt idx="465">0.052695012528230299</cx:pt>
          <cx:pt idx="466">0.130375320888277</cx:pt>
          <cx:pt idx="467">0.036980787103510597</cx:pt>
          <cx:pt idx="468">0.046258620325754403</cx:pt>
          <cx:pt idx="469">0.088555124173076205</cx:pt>
          <cx:pt idx="470">0.097883976055594998</cx:pt>
          <cx:pt idx="471">0.121439857513888</cx:pt>
          <cx:pt idx="472">0.10270851051313901</cx:pt>
          <cx:pt idx="473">0.080886045269306206</cx:pt>
          <cx:pt idx="474">0.053669686879840098</cx:pt>
          <cx:pt idx="475">0.00163867917210945</cx:pt>
          <cx:pt idx="476">0.00054508256258192301</cx:pt>
          <cx:pt idx="477">0.00081546601225459105</cx:pt>
          <cx:pt idx="478">0.012543276763828199</cx:pt>
          <cx:pt idx="479">0.025126880947599701</cx:pt>
          <cx:pt idx="480">0.032439690619329199</cx:pt>
          <cx:pt idx="481">0.032536826576637999</cx:pt>
          <cx:pt idx="482">0.109177452530771</cx:pt>
          <cx:pt idx="483">0.060549002057715497</cx:pt>
          <cx:pt idx="484">0.081930936246887506</cx:pt>
          <cx:pt idx="485">0.033455677841147002</cx:pt>
          <cx:pt idx="486">-0.050622615157852803</cx:pt>
          <cx:pt idx="487">-0.0577605573268982</cx:pt>
          <cx:pt idx="488">-0.019521987026683101</cx:pt>
          <cx:pt idx="489">0.036893783720748301</cx:pt>
          <cx:pt idx="490">0.120995717871366</cx:pt>
          <cx:pt idx="491">0.10767582520789599</cx:pt>
          <cx:pt idx="492">0.074287797696641802</cx:pt>
          <cx:pt idx="493">0.079982550196332394</cx:pt>
          <cx:pt idx="494">0.057147969233257802</cx:pt>
          <cx:pt idx="495">-0.0017083703144776001</cx:pt>
          <cx:pt idx="496">0.027047794648297999</cx:pt>
          <cx:pt idx="497">0.084718094931125795</cx:pt>
          <cx:pt idx="498">0.078847825630961793</cx:pt>
          <cx:pt idx="499">0.093936371840748101</cx:pt>
          <cx:pt idx="500">0.087469217800878296</cx:pt>
          <cx:pt idx="501">0.074097677902227502</cx:pt>
          <cx:pt idx="502">0.023949498990293101</cx:pt>
          <cx:pt idx="503">0.0026217551583257899</cx:pt>
          <cx:pt idx="504">-0.00045662656157444901</cx:pt>
          <cx:pt idx="505">-3.1198681718484101e-05</cx:pt>
          <cx:pt idx="506">0.0066634336280514397</cx:pt>
          <cx:pt idx="507">0.066416530835807994</cx:pt>
          <cx:pt idx="508">0.034025933855656401</cx:pt>
          <cx:pt idx="509">0.0081013934819051305</cx:pt>
          <cx:pt idx="510">0.038880835668050201</cx:pt>
          <cx:pt idx="511">0.00143569705683335</cx:pt>
          <cx:pt idx="512">-0.041179607282735502</cx:pt>
          <cx:pt idx="513">-0.056369437183533599</cx:pt>
          <cx:pt idx="514">-0.074536440736651999</cx:pt>
          <cx:pt idx="515">-0.0606455086158443</cx:pt>
          <cx:pt idx="516">-0.10194138809658899</cx:pt>
          <cx:pt idx="517">-0.015709723807622099</cx:pt>
          <cx:pt idx="518">0.086758049993850894</cx:pt>
          <cx:pt idx="519">0.067648760872270897</cx:pt>
          <cx:pt idx="520">0.084237042797785197</cx:pt>
          <cx:pt idx="521">0.13145473243826999</cx:pt>
          <cx:pt idx="522">0.087498203817245795</cx:pt>
          <cx:pt idx="523">0.0447246771918825</cx:pt>
          <cx:pt idx="524">-0.025734248342970799</cx:pt>
          <cx:pt idx="525">0.013798983323332299</cx:pt>
          <cx:pt idx="526">0.054990272379285998</cx:pt>
          <cx:pt idx="527">0.088301771395907405</cx:pt>
          <cx:pt idx="528">0.102133828710141</cx:pt>
          <cx:pt idx="529">0.055278570984036601</cx:pt>
          <cx:pt idx="530">0.0120274202037282</cx:pt>
          <cx:pt idx="531">0.0043047245305866703</cx:pt>
          <cx:pt idx="532">0.00026478644880889303</cx:pt>
          <cx:pt idx="533">-0.0010937261131743</cx:pt>
          <cx:pt idx="534">-0.00163201233493118</cx:pt>
          <cx:pt idx="535">0.063112942798450603</cx:pt>
          <cx:pt idx="536">0.026121564310119499</cx:pt>
          <cx:pt idx="537">-0.0033227064611057399</cx:pt>
          <cx:pt idx="538">-0.015646057869892999</cx:pt>
          <cx:pt idx="539">-0.028092520549688499</cx:pt>
          <cx:pt idx="540">-0.095564872827256606</cx:pt>
          <cx:pt idx="541">-0.068029386831164898</cx:pt>
          <cx:pt idx="542">-0.082519228314180001</cx:pt>
          <cx:pt idx="543">-0.065366515840415307</cx:pt>
          <cx:pt idx="544">-0.17150379266770899</cx:pt>
          <cx:pt idx="545">-0.065214770745581296</cx:pt>
          <cx:pt idx="546">-0.072244879828923303</cx:pt>
          <cx:pt idx="547">0.032145213498873497</cx:pt>
          <cx:pt idx="548">0.105116598868112</cx:pt>
          <cx:pt idx="549">0.043509674381677098</cx:pt>
          <cx:pt idx="550">-0.0250953120988067</cx:pt>
          <cx:pt idx="551">-0.0438082870676825</cx:pt>
          <cx:pt idx="552">-0.032207409164635797</cx:pt>
          <cx:pt idx="553">0.026443399246699899</cx:pt>
          <cx:pt idx="554">0.070091120586752903</cx:pt>
          <cx:pt idx="555">0.085984956136028204</cx:pt>
          <cx:pt idx="556">0.056562214114676601</cx:pt>
          <cx:pt idx="557">0.051020526757311599</cx:pt>
          <cx:pt idx="558">0.0180971538580415</cx:pt>
          <cx:pt idx="559">8.9148070576936298e-05</cx:pt>
          <cx:pt idx="560">0.00046831439808933401</cx:pt>
          <cx:pt idx="561">-0.0015115437352117499</cx:pt>
          <cx:pt idx="562">0.0029664116202861601</cx:pt>
          <cx:pt idx="563">0.072445812442551494</cx:pt>
          <cx:pt idx="564">0.049988367243767602</cx:pt>
          <cx:pt idx="565">0.0260240289038235</cx:pt>
          <cx:pt idx="566">0.019915289279474901</cx:pt>
          <cx:pt idx="567">-0.00029812235113052001</cx:pt>
          <cx:pt idx="568">-0.062937495170480695</cx:pt>
          <cx:pt idx="569">-0.14745175412886699</cx:pt>
          <cx:pt idx="570">-0.13716577091191101</cx:pt>
          <cx:pt idx="571">-0.057264314970461902</cx:pt>
          <cx:pt idx="572">-0.054088051297563097</cx:pt>
          <cx:pt idx="573">-0.080795780552830099</cx:pt>
          <cx:pt idx="574">-0.036284744193830397</cx:pt>
          <cx:pt idx="575">-0.027881694215233399</cx:pt>
          <cx:pt idx="576">0.0102143127908703</cx:pt>
          <cx:pt idx="577">-0.093717708895660307</cx:pt>
          <cx:pt idx="578">-0.021129722262496601</cx:pt>
          <cx:pt idx="579">-0.074060081448798804</cx:pt>
          <cx:pt idx="580">-0.0134205602179816</cx:pt>
          <cx:pt idx="581">0.0270080024230119</cx:pt>
          <cx:pt idx="582">0.028391571330881198</cx:pt>
          <cx:pt idx="583">0.060037644235711</cx:pt>
          <cx:pt idx="584">0.017279758518377202</cx:pt>
          <cx:pt idx="585">0.022128225011078001</cx:pt>
          <cx:pt idx="586">0.0073436898651391899</cx:pt>
          <cx:pt idx="587">0.00019637901793025499</cx:pt>
          <cx:pt idx="588">-0.000406973804383668</cx:pt>
          <cx:pt idx="589">0.00050547420974686203</cx:pt>
          <cx:pt idx="590">0.0068085975474089901</cx:pt>
          <cx:pt idx="591">0.059185445010908298</cx:pt>
          <cx:pt idx="592">0.0348943838267863</cx:pt>
          <cx:pt idx="593">0.0097318788418627802</cx:pt>
          <cx:pt idx="594">-0.014926130558674601</cx:pt>
          <cx:pt idx="595">-0.073138559078450696</cx:pt>
          <cx:pt idx="596">-0.069063549523451298</cx:pt>
          <cx:pt idx="597">-0.128920006406014</cx:pt>
          <cx:pt idx="598">-0.093561003591519004</cx:pt>
          <cx:pt idx="599">-0.021379249807722801</cx:pt>
          <cx:pt idx="600">-0.0073229840621182396</cx:pt>
          <cx:pt idx="601">-0.066723802032626095</cx:pt>
          <cx:pt idx="602">-0.0511795497723131</cx:pt>
          <cx:pt idx="603">-0.065438311904068694</cx:pt>
          <cx:pt idx="604">-0.048022429760997402</cx:pt>
          <cx:pt idx="605">-0.081534201417336097</cx:pt>
          <cx:pt idx="606">0.0222848108591049</cx:pt>
          <cx:pt idx="607">-0.0073276750112171501</cx:pt>
          <cx:pt idx="608">0.0096097038871325799</cx:pt>
          <cx:pt idx="609">0.030397185849640299</cx:pt>
          <cx:pt idx="610">0.0258380918279386</cx:pt>
          <cx:pt idx="611">0.055047819775491898</cx:pt>
          <cx:pt idx="612">0.025382011335474599</cx:pt>
          <cx:pt idx="613">-0.0022193902523676202</cx:pt>
          <cx:pt idx="614">0.00171324411900547</cx:pt>
          <cx:pt idx="615">0.00045519598692839798</cx:pt>
          <cx:pt idx="616">-0.000510260054117898</cx:pt>
          <cx:pt idx="617">0.00045288009597495499</cx:pt>
          <cx:pt idx="618">0.00573864768971802</cx:pt>
          <cx:pt idx="619">0.024840956831691401</cx:pt>
          <cx:pt idx="620">0.025208583419968001</cx:pt>
          <cx:pt idx="621">0.037480016670683597</cx:pt>
          <cx:pt idx="622">-0.0027583667652540601</cx:pt>
          <cx:pt idx="623">-0.0349433991940276</cx:pt>
          <cx:pt idx="624">-0.049733770867091298</cx:pt>
          <cx:pt idx="625">-0.00955665837971993</cx:pt>
          <cx:pt idx="626">0.030578412949830502</cx:pt>
          <cx:pt idx="627">0.0350487492226942</cx:pt>
          <cx:pt idx="628">0.019317326793453299</cx:pt>
          <cx:pt idx="629">0.0016822251852946001</cx:pt>
          <cx:pt idx="630">-0.057078772182820502</cx:pt>
          <cx:pt idx="631">-0.031062891380117599</cx:pt>
          <cx:pt idx="632">-0.024610997019623299</cx:pt>
          <cx:pt idx="633">-0.046684134555934502</cx:pt>
          <cx:pt idx="634">-0.029335023491380501</cx:pt>
          <cx:pt idx="635">-0.0227819899419981</cx:pt>
          <cx:pt idx="636">-0.0052881524140372697</cx:pt>
          <cx:pt idx="637">0.0221910113189666</cx:pt>
          <cx:pt idx="638">0.030625059681341899</cx:pt>
          <cx:pt idx="639">0.029891307310486399</cx:pt>
          <cx:pt idx="640">-0.0079738154239768402</cx:pt>
          <cx:pt idx="641">-0.018654673576910499</cx:pt>
          <cx:pt idx="642">-0.0051112349026936899</cx:pt>
          <cx:pt idx="643">-0.00013673113929876199</cx:pt>
          <cx:pt idx="644">0.00093063422010068904</cx:pt>
          <cx:pt idx="645">-0.00034701265274020098</cx:pt>
          <cx:pt idx="646">0.0031577159500070901</cx:pt>
          <cx:pt idx="647">0.0156094704321347</cx:pt>
          <cx:pt idx="648">0.0295169097510306</cx:pt>
          <cx:pt idx="649">0.0309845747381748</cx:pt>
          <cx:pt idx="650">0.018286522384330098</cx:pt>
          <cx:pt idx="651">0.075067257821285399</cx:pt>
          <cx:pt idx="652">-0.018012805419275899</cx:pt>
          <cx:pt idx="653">-0.00579751042052035</cx:pt>
          <cx:pt idx="654">0.010617206861047199</cx:pt>
          <cx:pt idx="655">0.040143384499910499</cx:pt>
          <cx:pt idx="656">0.082519994305488398</cx:pt>
          <cx:pt idx="657">0.0154651629511364</cx:pt>
          <cx:pt idx="658">-0.082302849181943999</cx:pt>
          <cx:pt idx="659">-0.077773371668656902</cx:pt>
          <cx:pt idx="660">-0.026617038956837698</cx:pt>
          <cx:pt idx="661">-0.067663910476382594</cx:pt>
          <cx:pt idx="662">-0.12868397644160701</cx:pt>
          <cx:pt idx="663">-0.061055646764585102</cx:pt>
          <cx:pt idx="664">-0.053005447024937299</cx:pt>
          <cx:pt idx="665">-0.0014901224354715401</cx:pt>
          <cx:pt idx="666">0.017033199547955898</cx:pt>
          <cx:pt idx="667">-0.012738011256096001</cx:pt>
          <cx:pt idx="668">-0.025598767435277999</cx:pt>
          <cx:pt idx="669">-0.0169511839167533</cx:pt>
          <cx:pt idx="670">-0.00349605904738814</cx:pt>
          <cx:pt idx="671">-0.00026968612822202002</cx:pt>
          <cx:pt idx="672">-0.000416658106738456</cx:pt>
          <cx:pt idx="673">0.00064353253738704496</cx:pt>
          <cx:pt idx="674">0.00117931461292848</cx:pt>
          <cx:pt idx="675">0.0051561076746232896</cx:pt>
          <cx:pt idx="676">0.0148759409752647</cx:pt>
          <cx:pt idx="677">-0.0094669612908606302</cx:pt>
          <cx:pt idx="678">-0.025873870235128799</cx:pt>
          <cx:pt idx="679">-0.00336208735312548</cx:pt>
          <cx:pt idx="680">0.00984382351605184</cx:pt>
          <cx:pt idx="681">0.021616443747883098</cx:pt>
          <cx:pt idx="682">0.057223431551764598</cx:pt>
          <cx:pt idx="683">0.034395721969638901</cx:pt>
          <cx:pt idx="684">-0.020497135514147599</cx:pt>
          <cx:pt idx="685">-0.088886443775026594</cx:pt>
          <cx:pt idx="686">-0.088920246910069597</cx:pt>
          <cx:pt idx="687">-0.050332356625089301</cx:pt>
          <cx:pt idx="688">-0.0251682983771742</cx:pt>
          <cx:pt idx="689">-0.0221680470396328</cx:pt>
          <cx:pt idx="690">-0.059676758209614898</cx:pt>
          <cx:pt idx="691">-0.044748057919647699</cx:pt>
          <cx:pt idx="692">-0.049013761015519297</cx:pt>
          <cx:pt idx="693">-0.021888726287273001</cx:pt>
          <cx:pt idx="694">-0.00157962878396977</cx:pt>
          <cx:pt idx="695">-0.0149653155651004</cx:pt>
          <cx:pt idx="696">-0.0048494592538760803</cx:pt>
          <cx:pt idx="697">0.0042059623556899997</cx:pt>
          <cx:pt idx="698">0.00104260270068327</cx:pt>
          <cx:pt idx="699">9.7225897451065006e-05</cx:pt>
          <cx:pt idx="700">-0.00046511637465395598</cx:pt>
          <cx:pt idx="701">-0.00012560021749314799</cx:pt>
          <cx:pt idx="702">0.00014133585475735599</cx:pt>
          <cx:pt idx="703">-5.8800181373827598e-05</cx:pt>
          <cx:pt idx="704">-0.00179419481194636</cx:pt>
          <cx:pt idx="705">-0.025596399755843199</cx:pt>
          <cx:pt idx="706">-0.020607700060908899</cx:pt>
          <cx:pt idx="707">-0.010603863701721301</cx:pt>
          <cx:pt idx="708">0.026119979320601599</cx:pt>
          <cx:pt idx="709">0.049680390935622397</cx:pt>
          <cx:pt idx="710">0.084117838763575897</cx:pt>
          <cx:pt idx="711">0.045177879833413002</cx:pt>
          <cx:pt idx="712">-0.041186885127890101</cx:pt>
          <cx:pt idx="713">-0.0513267538885697</cx:pt>
          <cx:pt idx="714">-0.027066121146550302</cx:pt>
          <cx:pt idx="715">-0.037991575901186701</cx:pt>
          <cx:pt idx="716">-0.0127638368461162</cx:pt>
          <cx:pt idx="717">-0.051175714151569102</cx:pt>
          <cx:pt idx="718">-0.052589400962781599</cx:pt>
          <cx:pt idx="719">-0.0596870972582682</cx:pt>
          <cx:pt idx="720">-0.057222172770767403</cx:pt>
          <cx:pt idx="721">-0.057170834822512999</cx:pt>
          <cx:pt idx="722">-0.0303777044048337</cx:pt>
          <cx:pt idx="723">-0.0152380654892492</cx:pt>
          <cx:pt idx="724">-0.0070426474285460398</cx:pt>
          <cx:pt idx="725">0.00082995531299019795</cx:pt>
          <cx:pt idx="726">0.0011266491797930101</cx:pt>
          <cx:pt idx="727">-0.00039186153944255499</cx:pt>
          <cx:pt idx="728">-0.00041080801629558698</cx:pt>
          <cx:pt idx="729">0.00072451456043976003</cx:pt>
          <cx:pt idx="730">0.000109755951234386</cx:pt>
          <cx:pt idx="731">-0.00027013380880278802</cx:pt>
          <cx:pt idx="732">-0.0033235572226329099</cx:pt>
          <cx:pt idx="733">-0.050185605016360102</cx:pt>
          <cx:pt idx="734">-0.048835973925831902</cx:pt>
          <cx:pt idx="735">-0.0130281832792539</cx:pt>
          <cx:pt idx="736">-0.021480289506986001</cx:pt>
          <cx:pt idx="737">-0.0069292545778414597</cx:pt>
          <cx:pt idx="738">-0.017725210951143999</cx:pt>
          <cx:pt idx="739">-0.045641924359889098</cx:pt>
          <cx:pt idx="740">-0.0555035156697972</cx:pt>
          <cx:pt idx="741">-0.053806672189587602</cx:pt>
          <cx:pt idx="742">-0.059331765205814103</cx:pt>
          <cx:pt idx="743">-0.052678308251477603</cx:pt>
          <cx:pt idx="744">-0.043884837657500397</cx:pt>
          <cx:pt idx="745">-0.042212505526898002</cx:pt>
          <cx:pt idx="746">-0.0123580488386037</cx:pt>
          <cx:pt idx="747">-0.015312785761211299</cx:pt>
          <cx:pt idx="748">-0.016947819694496099</cx:pt>
          <cx:pt idx="749">-0.0185004619883023</cx:pt>
          <cx:pt idx="750">-0.0071158542201496203</cx:pt>
          <cx:pt idx="751">-0.00036672049374351798</cx:pt>
          <cx:pt idx="752">-7.2552664024997198e-05</cx:pt>
          <cx:pt idx="753">0.00050191802124436398</cx:pt>
          <cx:pt idx="754">-0.00041172529496171298</cx:pt>
          <cx:pt idx="755">0.00042221874763374298</cx:pt>
          <cx:pt idx="756">-0.00016317799126906599</cx:pt>
          <cx:pt idx="757">0.00058724380124668401</cx:pt>
          <cx:pt idx="758">-0.00042664209219527401</cx:pt>
          <cx:pt idx="759">0.00084125763999306504</cx:pt>
          <cx:pt idx="760">0.00034150574357125202</cx:pt>
          <cx:pt idx="761">-0.0010337463967618099</cx:pt>
          <cx:pt idx="762">-0.000101669691484328</cx:pt>
          <cx:pt idx="763">-0.0047489382194301002</cx:pt>
          <cx:pt idx="764">-0.00364625771747463</cx:pt>
          <cx:pt idx="765">0.00063613960017669098</cx:pt>
          <cx:pt idx="766">0.00173439632804324</cx:pt>
          <cx:pt idx="767">0.00019155104941847</cx:pt>
          <cx:pt idx="768">0.0015602719789625399</cx:pt>
          <cx:pt idx="769">-0.00068887500828923999</cx:pt>
          <cx:pt idx="770">0.00012824112701684601</cx:pt>
          <cx:pt idx="771">-0.00024679711945441298</cx:pt>
          <cx:pt idx="772">0.000299277730543794</cx:pt>
          <cx:pt idx="773">0.0051415974305632503</cx:pt>
          <cx:pt idx="774">0.0098923597089220997</cx:pt>
          <cx:pt idx="775">-0.0014690602572628899</cx:pt>
          <cx:pt idx="776">-0.00015430629407409</cx:pt>
          <cx:pt idx="777">-0.00035281750827673202</cx:pt>
          <cx:pt idx="778">-0.0087485116129269302</cx:pt>
          <cx:pt idx="779">-0.00087200563287145199</cx:pt>
          <cx:pt idx="780">0.00070440421907122205</cx:pt>
          <cx:pt idx="781">-0.000489233420755784</cx:pt>
          <cx:pt idx="782">-0.00069622538481019204</cx:pt>
          <cx:pt idx="783">0.000174941579905069</cx:pt>
        </cx:lvl>
      </cx:numDim>
    </cx:data>
    <cx:data id="36">
      <cx:numDim type="val">
        <cx:f>'001_WA_F - 副本'!$AK$1:$AK$784</cx:f>
        <cx:lvl ptCount="784" formatCode="G/通用格式">
          <cx:pt idx="0">0.00043945039229251399</cx:pt>
          <cx:pt idx="1">0.000362405802490464</cx:pt>
          <cx:pt idx="2">-0.00020791392456543601</cx:pt>
          <cx:pt idx="3">0.00059152000449340597</cx:pt>
          <cx:pt idx="4">-0.00018444451041046701</cx:pt>
          <cx:pt idx="5">-0.00078920930579149502</cx:pt>
          <cx:pt idx="6">-0.000200709013684924</cx:pt>
          <cx:pt idx="7">0.00095445903464720704</cx:pt>
          <cx:pt idx="8">-0.000139964647408686</cx:pt>
          <cx:pt idx="9">-0.00070214704337198696</cx:pt>
          <cx:pt idx="10">0.00094559592511701297</cx:pt>
          <cx:pt idx="11">0.00058639664186333005</cx:pt>
          <cx:pt idx="12">9.3460608105755898e-05</cx:pt>
          <cx:pt idx="13">-0.00042955082316483399</cx:pt>
          <cx:pt idx="14">-0.000197764231852278</cx:pt>
          <cx:pt idx="15">0.00016823866661448499</cx:pt>
          <cx:pt idx="16">-0.00014502374828412901</cx:pt>
          <cx:pt idx="17">0.00059555722251168901</cx:pt>
          <cx:pt idx="18">-0.00069382818483749997</cx:pt>
          <cx:pt idx="19">0.00048675452033449299</cx:pt>
          <cx:pt idx="20">-0.00029718959586960399</cx:pt>
          <cx:pt idx="21">-0.00014525575325728999</cx:pt>
          <cx:pt idx="22">-0.000156224259416677</cx:pt>
          <cx:pt idx="23">0.000209508104102051</cx:pt>
          <cx:pt idx="24">-0.00028517402706068802</cx:pt>
          <cx:pt idx="25">0.00012000189164816</cx:pt>
          <cx:pt idx="26">0.00050461817610399204</cx:pt>
          <cx:pt idx="27">-0.00011701780453386501</cx:pt>
          <cx:pt idx="28">0.000200558563484769</cx:pt>
          <cx:pt idx="29">0.00027901656447633301</cx:pt>
          <cx:pt idx="30">0.00098405878554515594</cx:pt>
          <cx:pt idx="31">0.00040127421175691801</cx:pt>
          <cx:pt idx="32">0.00064048264788173703</cx:pt>
          <cx:pt idx="33">0.00082909179590687297</cx:pt>
          <cx:pt idx="34">0.00033071334075720902</cx:pt>
          <cx:pt idx="35">-0.00022752064923792201</cx:pt>
          <cx:pt idx="36">-0.00038021595677715798</cx:pt>
          <cx:pt idx="37">-0.00037574017081896098</cx:pt>
          <cx:pt idx="38">-0.00028427582759326802</cx:pt>
          <cx:pt idx="39">-0.0010925822836908099</cx:pt>
          <cx:pt idx="40">-0.00055483949380497803</cx:pt>
          <cx:pt idx="41">-0.000967135603592707</cx:pt>
          <cx:pt idx="42">-0.00104738119309992</cx:pt>
          <cx:pt idx="43">4.1233653146631198e-05</cx:pt>
          <cx:pt idx="44">0.0031918450787233</cx:pt>
          <cx:pt idx="45">0.00040917735646226898</cx:pt>
          <cx:pt idx="46">-0.00077267679273845704</cx:pt>
          <cx:pt idx="47">-0.00025283944669499201</cx:pt>
          <cx:pt idx="48">2.1470954392144398e-05</cx:pt>
          <cx:pt idx="49">-0.00076842475226649104</cx:pt>
          <cx:pt idx="50">7.6234579492481804e-06</cx:pt>
          <cx:pt idx="51">0.00019414826963616301</cx:pt>
          <cx:pt idx="52">0.00055567295272999299</cx:pt>
          <cx:pt idx="53">0.000279615861962066</cx:pt>
          <cx:pt idx="54">-0.00035875632728164802</cx:pt>
          <cx:pt idx="55">5.9013316833267703e-05</cx:pt>
          <cx:pt idx="56">-0.00049604167519681297</cx:pt>
          <cx:pt idx="57">-0.00024005462830178499</cx:pt>
          <cx:pt idx="58">0.00052182419424769404</cx:pt>
          <cx:pt idx="59">-0.00066208506106777202</cx:pt>
          <cx:pt idx="60">-8.9679737748618604e-05</cx:pt>
          <cx:pt idx="61">0.00025539013287262098</cx:pt>
          <cx:pt idx="62">-0.00015679476854975601</cx:pt>
          <cx:pt idx="63">-0.000559039648097712</cx:pt>
          <cx:pt idx="64">0.00114704152705493</cx:pt>
          <cx:pt idx="65">0.0021042404404419401</cx:pt>
          <cx:pt idx="66">0.0015061372805215301</cx:pt>
          <cx:pt idx="67">0.0087434049937199394</cx:pt>
          <cx:pt idx="68">0.0046717415347761401</cx:pt>
          <cx:pt idx="69">-0.0068378865743895199</cx:pt>
          <cx:pt idx="70">-0.00933671390433795</cx:pt>
          <cx:pt idx="71">-0.0076904435317701504</cx:pt>
          <cx:pt idx="72">-0.0064635613815176296</cx:pt>
          <cx:pt idx="73">-0.0087255227513679898</cx:pt>
          <cx:pt idx="74">-0.010982047428329001</cx:pt>
          <cx:pt idx="75">-0.016185843115625299</cx:pt>
          <cx:pt idx="76">-0.0084454868680154897</cx:pt>
          <cx:pt idx="77">-0.0064389965008497096</cx:pt>
          <cx:pt idx="78">-0.0023070856755883599</cx:pt>
          <cx:pt idx="79">0.00034080701473651999</cx:pt>
          <cx:pt idx="80">0.000310243907622425</cx:pt>
          <cx:pt idx="81">0.00062196839090347005</cx:pt>
          <cx:pt idx="82">-0.00040402477801701199</cx:pt>
          <cx:pt idx="83">-0.00033036833682731901</cx:pt>
          <cx:pt idx="84">-0.00021667469607705101</cx:pt>
          <cx:pt idx="85">9.0319267893348198e-05</cx:pt>
          <cx:pt idx="86">0.00128824256145617</cx:pt>
          <cx:pt idx="87">0.00045513076520784201</cx:pt>
          <cx:pt idx="88">-2.2771234421717999e-05</cx:pt>
          <cx:pt idx="89">-0.00155994038461949</cx:pt>
          <cx:pt idx="90">-0.0019983854509505999</cx:pt>
          <cx:pt idx="91">-0.0043180551495577797</cx:pt>
          <cx:pt idx="92">-0.0061554475041013298</cx:pt>
          <cx:pt idx="93">0.00055411644990410096</cx:pt>
          <cx:pt idx="94">-0.0058128562289429296</cx:pt>
          <cx:pt idx="95">0.0107646631048953</cx:pt>
          <cx:pt idx="96">0.015225122346699999</cx:pt>
          <cx:pt idx="97">-0.0093870776850217604</cx:pt>
          <cx:pt idx="98">-0.037589764574779</cx:pt>
          <cx:pt idx="99">-0.0465627735605521</cx:pt>
          <cx:pt idx="100">-0.0179324052748309</cx:pt>
          <cx:pt idx="101">-0.00236803403216073</cx:pt>
          <cx:pt idx="102">-0.019074874906535099</cx:pt>
          <cx:pt idx="103">-0.0310639965450373</cx:pt>
          <cx:pt idx="104">-0.032182802221385198</cx:pt>
          <cx:pt idx="105">-0.025481688414499701</cx:pt>
          <cx:pt idx="106">-0.0095132911658938595</cx:pt>
          <cx:pt idx="107">-0.0045256386757817303</cx:pt>
          <cx:pt idx="108">-0.0028108843051159898</cx:pt>
          <cx:pt idx="109">0.00053566925803866705</cx:pt>
          <cx:pt idx="110">0.00040570965198071798</cx:pt>
          <cx:pt idx="111">0.00055666256516684505</cx:pt>
          <cx:pt idx="112">-0.00049458165392259599</cx:pt>
          <cx:pt idx="113">-0.00040522615960209398</cx:pt>
          <cx:pt idx="114">0.0049703255799858296</cx:pt>
          <cx:pt idx="115">0.0013960623653410001</cx:pt>
          <cx:pt idx="116">-0.00151155787134459</cx:pt>
          <cx:pt idx="117">-0.00094743189474907603</cx:pt>
          <cx:pt idx="118">0.0099194231780653994</cx:pt>
          <cx:pt idx="119">0.0142798795239674</cx:pt>
          <cx:pt idx="120">0.0079447432614710295</cx:pt>
          <cx:pt idx="121">-0.0015113554603003801</cx:pt>
          <cx:pt idx="122">-0.017534586413994999</cx:pt>
          <cx:pt idx="123">0.00240955984748966</cx:pt>
          <cx:pt idx="124">0.017634902300790799</cx:pt>
          <cx:pt idx="125">0.035509858795140903</cx:pt>
          <cx:pt idx="126">-0.0080838225162948793</cx:pt>
          <cx:pt idx="127">-0.021529516548526299</cx:pt>
          <cx:pt idx="128">-0.026574493382761102</cx:pt>
          <cx:pt idx="129">-0.0131432628352042</cx:pt>
          <cx:pt idx="130">0.0107229393113234</cx:pt>
          <cx:pt idx="131">-0.0075349582930819298</cx:pt>
          <cx:pt idx="132">-0.0068626831549283901</cx:pt>
          <cx:pt idx="133">-0.023512503411715301</cx:pt>
          <cx:pt idx="134">-0.024848614894641002</cx:pt>
          <cx:pt idx="135">-0.027143083634393501</cx:pt>
          <cx:pt idx="136">-0.0278247428924066</cx:pt>
          <cx:pt idx="137">-0.0043150884785073404</cx:pt>
          <cx:pt idx="138">-0.00087665739708116697</cx:pt>
          <cx:pt idx="139">-0.00155311877542607</cx:pt>
          <cx:pt idx="140">-0.00024043403181002199</cx:pt>
          <cx:pt idx="141">-7.2334339868283706e-05</cx:pt>
          <cx:pt idx="142">0.00082870587397142095</cx:pt>
          <cx:pt idx="143">0.0013056716957580499</cx:pt>
          <cx:pt idx="144">0.0037918203671983802</cx:pt>
          <cx:pt idx="145">0.00451366095167181</cx:pt>
          <cx:pt idx="146">0.0036514660882982501</cx:pt>
          <cx:pt idx="147">0.019439280134335699</cx:pt>
          <cx:pt idx="148">0.024920519019563499</cx:pt>
          <cx:pt idx="149">0.027210892304944698</cx:pt>
          <cx:pt idx="150">0.026494002734307801</cx:pt>
          <cx:pt idx="151">0.0166040288839399</cx:pt>
          <cx:pt idx="152">0.048573647960957901</cx:pt>
          <cx:pt idx="153">0.039318815104474103</cx:pt>
          <cx:pt idx="154">0.020731866640962899</cx:pt>
          <cx:pt idx="155">0.0126519204981971</cx:pt>
          <cx:pt idx="156">0.0085066454698049798</cx:pt>
          <cx:pt idx="157">-0.0346249062542522</cx:pt>
          <cx:pt idx="158">-0.036729993055900099</cx:pt>
          <cx:pt idx="159">-0.0120365257923478</cx:pt>
          <cx:pt idx="160">-0.029295182885492599</cx:pt>
          <cx:pt idx="161">-0.0115310732740864</cx:pt>
          <cx:pt idx="162">-0.0218237760171778</cx:pt>
          <cx:pt idx="163">-0.038434821029473099</cx:pt>
          <cx:pt idx="164">-0.0233394155628401</cx:pt>
          <cx:pt idx="165">-0.0061326339821007698</cx:pt>
          <cx:pt idx="166">-0.0052324830950095996</cx:pt>
          <cx:pt idx="167">-0.0020355149735877699</cx:pt>
          <cx:pt idx="168">-0.00031777864154147701</cx:pt>
          <cx:pt idx="169">-0.000148099781287836</cx:pt>
          <cx:pt idx="170">-0.00278214943667475</cx:pt>
          <cx:pt idx="171">-0.0025157904679150998</cx:pt>
          <cx:pt idx="172">-0.000291208888702835</cx:pt>
          <cx:pt idx="173">-0.0089808900188464904</cx:pt>
          <cx:pt idx="174">-0.012366359895485299</cx:pt>
          <cx:pt idx="175">0.0044546178061064404</cx:pt>
          <cx:pt idx="176">0.0121085338880591</cx:pt>
          <cx:pt idx="177">0.019323619678072598</cx:pt>
          <cx:pt idx="178">0.037248731696344198</cx:pt>
          <cx:pt idx="179">-0.021535600158308799</cx:pt>
          <cx:pt idx="180">0.034053038839150701</cx:pt>
          <cx:pt idx="181">0.055329381123507701</cx:pt>
          <cx:pt idx="182">0.027190670296196599</cx:pt>
          <cx:pt idx="183">-0.00390465122759911</cx:pt>
          <cx:pt idx="184">-0.0289432985186939</cx:pt>
          <cx:pt idx="185">-0.068747688854964004</cx:pt>
          <cx:pt idx="186">-0.086121417235518402</cx:pt>
          <cx:pt idx="187">-0.0410842301056666</cx:pt>
          <cx:pt idx="188">-0.024627253543072301</cx:pt>
          <cx:pt idx="189">0.0044319662770421903</cx:pt>
          <cx:pt idx="190">-0.0055646652363032503</cx:pt>
          <cx:pt idx="191">-0.026178649911481298</cx:pt>
          <cx:pt idx="192">-0.020785262566002299</cx:pt>
          <cx:pt idx="193">-0.0121551509308764</cx:pt>
          <cx:pt idx="194">-0.0014226402532331701</cx:pt>
          <cx:pt idx="195">-0.00080944452212624305</cx:pt>
          <cx:pt idx="196">-0.00063953033557356299</cx:pt>
          <cx:pt idx="197">0.00021947426984035901</cx:pt>
          <cx:pt idx="198">0.00103187316365233</cx:pt>
          <cx:pt idx="199">0.0030979948510047798</cx:pt>
          <cx:pt idx="200">0.00094681140699840003</cx:pt>
          <cx:pt idx="201">-0.0117222650559361</cx:pt>
          <cx:pt idx="202">-0.0028787516772547702</cx:pt>
          <cx:pt idx="203">-0.0042893152955806998</cx:pt>
          <cx:pt idx="204">-0.021414306539823399</cx:pt>
          <cx:pt idx="205">0.000749475613536774</cx:pt>
          <cx:pt idx="206">0.021809900493767499</cx:pt>
          <cx:pt idx="207">-0.018146711541868501</cx:pt>
          <cx:pt idx="208">0.038512700790946097</cx:pt>
          <cx:pt idx="209">0.076549274494831496</cx:pt>
          <cx:pt idx="210">0.032232929842631999</cx:pt>
          <cx:pt idx="211">-0.0116796803952502</cx:pt>
          <cx:pt idx="212">0.0092342785123202906</cx:pt>
          <cx:pt idx="213">-0.022567670665389301</cx:pt>
          <cx:pt idx="214">-0.051654111215234</cx:pt>
          <cx:pt idx="215">-0.0081135305676028804</cx:pt>
          <cx:pt idx="216">-0.0278295943404075</cx:pt>
          <cx:pt idx="217">-0.00157728738486979</cx:pt>
          <cx:pt idx="218">0.012257640029299501</cx:pt>
          <cx:pt idx="219">-0.029127893638851599</cx:pt>
          <cx:pt idx="220">-0.030837562585125301</cx:pt>
          <cx:pt idx="221">-0.018221777686084</cx:pt>
          <cx:pt idx="222">0.000104258571116047</cx:pt>
          <cx:pt idx="223">7.8089346894246798e-05</cx:pt>
          <cx:pt idx="224">-5.9279673915523198e-05</cx:pt>
          <cx:pt idx="225">0.00084949039992018697</cx:pt>
          <cx:pt idx="226">0.0023663312738364099</cx:pt>
          <cx:pt idx="227">0.0052354278802167996</cx:pt>
          <cx:pt idx="228">0.0104261014393275</cx:pt>
          <cx:pt idx="229">0.0042616231576737603</cx:pt>
          <cx:pt idx="230">-0.023156680316891401</cx:pt>
          <cx:pt idx="231">-0.0031582605087370902</cx:pt>
          <cx:pt idx="232">-0.0331394358192156</cx:pt>
          <cx:pt idx="233">0.0057139014215797203</cx:pt>
          <cx:pt idx="234">0.051116422868351302</cx:pt>
          <cx:pt idx="235">0.044186679418937898</cx:pt>
          <cx:pt idx="236">0.065308859601066194</cx:pt>
          <cx:pt idx="237">0.11529748647270301</cx:pt>
          <cx:pt idx="238">0.17667767047267999</cx:pt>
          <cx:pt idx="239">0.069859725822072796</cx:pt>
          <cx:pt idx="240">0.0184748111693019</cx:pt>
          <cx:pt idx="241">0.0254544472910204</cx:pt>
          <cx:pt idx="242">-0.043692273562072698</cx:pt>
          <cx:pt idx="243">-0.050635837540463899</cx:pt>
          <cx:pt idx="244">-0.033665309035774298</cx:pt>
          <cx:pt idx="245">-0.046550378945952403</cx:pt>
          <cx:pt idx="246">0.016229833833881002</cx:pt>
          <cx:pt idx="247">-0.0038695785744886999</cx:pt>
          <cx:pt idx="248">-0.036790004474915899</cx:pt>
          <cx:pt idx="249">-0.0106079022748464</cx:pt>
          <cx:pt idx="250">0.0025551226156488101</cx:pt>
          <cx:pt idx="251">0.0010350430804326701</cx:pt>
          <cx:pt idx="252">0.000223339164329083</cx:pt>
          <cx:pt idx="253">0.00083734088258361503</cx:pt>
          <cx:pt idx="254">0.0054652440819733198</cx:pt>
          <cx:pt idx="255">0.0088361722892171604</cx:pt>
          <cx:pt idx="256">0.00571100539612598</cx:pt>
          <cx:pt idx="257">0.025462743181893399</cx:pt>
          <cx:pt idx="258">0.00038550492481443402</cx:pt>
          <cx:pt idx="259">-0.00128939124373381</cx:pt>
          <cx:pt idx="260">0.013505759428767901</cx:pt>
          <cx:pt idx="261">0.034376156034836299</cx:pt>
          <cx:pt idx="262">0.054658659140357099</cx:pt>
          <cx:pt idx="263">0.041171876004239299</cx:pt>
          <cx:pt idx="264">0.082551375420293394</cx:pt>
          <cx:pt idx="265">0.056817512124420599</cx:pt>
          <cx:pt idx="266">0.0034833035612194</cx:pt>
          <cx:pt idx="267">-0.0045333436792420701</cx:pt>
          <cx:pt idx="268">-0.0233634574367729</cx:pt>
          <cx:pt idx="269">0.015508404768941299</cx:pt>
          <cx:pt idx="270">-0.030405251472170301</cx:pt>
          <cx:pt idx="271">-0.067349443903910206</cx:pt>
          <cx:pt idx="272">-0.053977171190391901</cx:pt>
          <cx:pt idx="273">-0.041028241364657797</cx:pt>
          <cx:pt idx="274">0.0114618323011114</cx:pt>
          <cx:pt idx="275">0.017922600283126099</cx:pt>
          <cx:pt idx="276">-0.020310208592152299</cx:pt>
          <cx:pt idx="277">0.00242451420917064</cx:pt>
          <cx:pt idx="278">0.0126814790668249</cx:pt>
          <cx:pt idx="279">0.014128378312108799</cx:pt>
          <cx:pt idx="280">0.00014992614074912301</cx:pt>
          <cx:pt idx="281">0.00049596448688178196</cx:pt>
          <cx:pt idx="282">0.0066139128868088898</cx:pt>
          <cx:pt idx="283">0.0060529819331419099</cx:pt>
          <cx:pt idx="284">0.00923955966992159</cx:pt>
          <cx:pt idx="285">0.033497544699535302</cx:pt>
          <cx:pt idx="286">0.056258274085146401</cx:pt>
          <cx:pt idx="287">0.034905617200486697</cx:pt>
          <cx:pt idx="288">0.075792529394947794</cx:pt>
          <cx:pt idx="289">0.031798207125359801</cx:pt>
          <cx:pt idx="290">0.037217180559510801</cx:pt>
          <cx:pt idx="291">0.0247596125036612</cx:pt>
          <cx:pt idx="292">-0.028313175010168001</cx:pt>
          <cx:pt idx="293">-0.070089961219700805</cx:pt>
          <cx:pt idx="294">-0.14361998053133901</cx:pt>
          <cx:pt idx="295">-0.066261071728837703</cx:pt>
          <cx:pt idx="296">-0.0038574272320945802</cx:pt>
          <cx:pt idx="297">0.054831544551693298</cx:pt>
          <cx:pt idx="298">-0.00874859138495814</cx:pt>
          <cx:pt idx="299">-0.043900978245690302</cx:pt>
          <cx:pt idx="300">-0.059748943019499103</cx:pt>
          <cx:pt idx="301">-0.029415618530564</cx:pt>
          <cx:pt idx="302">0.0038247273778621001</cx:pt>
          <cx:pt idx="303">0.0082703151611441695</cx:pt>
          <cx:pt idx="304">0.0043806844524454103</cx:pt>
          <cx:pt idx="305">0.0081422966678770907</cx:pt>
          <cx:pt idx="306">0.0063761492691745397</cx:pt>
          <cx:pt idx="307">0.0037024820732445298</cx:pt>
          <cx:pt idx="308">0.00026081254805402699</cx:pt>
          <cx:pt idx="309">0.00066393883378223898</cx:pt>
          <cx:pt idx="310">0.0029559116904283199</cx:pt>
          <cx:pt idx="311">0.00055872649167960898</cx:pt>
          <cx:pt idx="312">0.0052160104317046001</cx:pt>
          <cx:pt idx="313">0.041614397140120503</cx:pt>
          <cx:pt idx="314">0.064416855708541498</cx:pt>
          <cx:pt idx="315">0.048044489233647097</cx:pt>
          <cx:pt idx="316">0.052288286616146498</cx:pt>
          <cx:pt idx="317">0.0069851808042552402</cx:pt>
          <cx:pt idx="318">-0.0072384764701341796</cx:pt>
          <cx:pt idx="319">0.041193038632877502</cx:pt>
          <cx:pt idx="320">-0.10606706708095601</cx:pt>
          <cx:pt idx="321">-0.18061489802657299</cx:pt>
          <cx:pt idx="322">-0.107104595899292</cx:pt>
          <cx:pt idx="323">-0.035563484109606698</cx:pt>
          <cx:pt idx="324">0.0076811214797002604</cx:pt>
          <cx:pt idx="325">0.0398391836224277</cx:pt>
          <cx:pt idx="326">-0.029602037818225301</cx:pt>
          <cx:pt idx="327">-0.042764115308469797</cx:pt>
          <cx:pt idx="328">-0.0194712213239174</cx:pt>
          <cx:pt idx="329">-0.0035841435572382899</cx:pt>
          <cx:pt idx="330">0.0059526203550017403</cx:pt>
          <cx:pt idx="331">0.0064277520636692002</cx:pt>
          <cx:pt idx="332">-0.0130799293894248</cx:pt>
          <cx:pt idx="333">-0.0052504608535031303</cx:pt>
          <cx:pt idx="334">-0.0092484846275988492</cx:pt>
          <cx:pt idx="335">-0.00067258003838784096</cx:pt>
          <cx:pt idx="336">6.3178303094721004e-05</cx:pt>
          <cx:pt idx="337">-5.5509651563698503e-05</cx:pt>
          <cx:pt idx="338">0.00116925906557143</cx:pt>
          <cx:pt idx="339">-0.0083891854254404697</cx:pt>
          <cx:pt idx="340">-0.0050265589293089098</cx:pt>
          <cx:pt idx="341">-0.0029159105219856698</cx:pt>
          <cx:pt idx="342">-0.00108595708805814</cx:pt>
          <cx:pt idx="343">0.0037276521001059202</cx:pt>
          <cx:pt idx="344">-0.00745927193221484</cx:pt>
          <cx:pt idx="345">-0.067220396651160003</cx:pt>
          <cx:pt idx="346">-0.081086986583735102</cx:pt>
          <cx:pt idx="347">-0.130682588811219</cx:pt>
          <cx:pt idx="348">-0.13633992936912201</cx:pt>
          <cx:pt idx="349">-0.18344593348882399</cx:pt>
          <cx:pt idx="350">-0.074406997431844202</cx:pt>
          <cx:pt idx="351">-0.0022449469005002402</cx:pt>
          <cx:pt idx="352">0.054220318514473002</cx:pt>
          <cx:pt idx="353">0.0051033934681991603</cx:pt>
          <cx:pt idx="354">-0.042526425714409899</cx:pt>
          <cx:pt idx="355">-0.0590763730210562</cx:pt>
          <cx:pt idx="356">-0.034932743500292199</cx:pt>
          <cx:pt idx="357">0.0014097481179868999</cx:pt>
          <cx:pt idx="358">-0.032687360091121498</cx:pt>
          <cx:pt idx="359">-0.014815272474115499</cx:pt>
          <cx:pt idx="360">-0.0075684107560940201</cx:pt>
          <cx:pt idx="361">0.0093284398965781407</cx:pt>
          <cx:pt idx="362">0.0054745251215378996</cx:pt>
          <cx:pt idx="363">0.0012933167815273501</cx:pt>
          <cx:pt idx="364">0.00093147599982916496</cx:pt>
          <cx:pt idx="365">-0.00024767762602563001</cx:pt>
          <cx:pt idx="366">0.00017390788344397799</cx:pt>
          <cx:pt idx="367">-0.0118262044314891</cx:pt>
          <cx:pt idx="368">-0.031876118012814099</cx:pt>
          <cx:pt idx="369">-0.053682160169920098</cx:pt>
          <cx:pt idx="370">-0.055250911030004103</cx:pt>
          <cx:pt idx="371">-0.082656313581252694</cx:pt>
          <cx:pt idx="372">-0.102994366313045</cx:pt>
          <cx:pt idx="373">-0.135526243223663</cx:pt>
          <cx:pt idx="374">-0.14897116662825099</cx:pt>
          <cx:pt idx="375">-0.127063267475861</cx:pt>
          <cx:pt idx="376">-0.071191708965277295</cx:pt>
          <cx:pt idx="377">0.0089198978430917591</cx:pt>
          <cx:pt idx="378">0.027152121867663401</cx:pt>
          <cx:pt idx="379">-0.0103654266782918</cx:pt>
          <cx:pt idx="380">0.022404896673398698</cx:pt>
          <cx:pt idx="381">0.027978520406212098</cx:pt>
          <cx:pt idx="382">-0.019144374962132098</cx:pt>
          <cx:pt idx="383">-0.052103386135137597</cx:pt>
          <cx:pt idx="384">-0.049264894160589399</cx:pt>
          <cx:pt idx="385">-0.00208268992823024</cx:pt>
          <cx:pt idx="386">-0.0075605486955282498</cx:pt>
          <cx:pt idx="387">-0.0227946722735669</cx:pt>
          <cx:pt idx="388">-0.0043251832524662101</cx:pt>
          <cx:pt idx="389">0.0121445381048195</cx:pt>
          <cx:pt idx="390">0.0092210838363059704</cx:pt>
          <cx:pt idx="391">0.0038905593744748899</cx:pt>
          <cx:pt idx="392">-0.00010569984420289701</cx:pt>
          <cx:pt idx="393">3.8275775257630399e-05</cx:pt>
          <cx:pt idx="394">0.00087636803784182796</cx:pt>
          <cx:pt idx="395">-0.0152636290005746</cx:pt>
          <cx:pt idx="396">-0.038594541495136699</cx:pt>
          <cx:pt idx="397">-0.082289624970223796</cx:pt>
          <cx:pt idx="398">-0.082073790453001894</cx:pt>
          <cx:pt idx="399">-0.097089405411786595</cx:pt>
          <cx:pt idx="400">-0.16207961898703199</cx:pt>
          <cx:pt idx="401">-0.165382843425497</cx:pt>
          <cx:pt idx="402">-0.135016812950529</cx:pt>
          <cx:pt idx="403">-0.063456227668280504</cx:pt>
          <cx:pt idx="404">0.031024418364379101</cx:pt>
          <cx:pt idx="405">0.050869168106192901</cx:pt>
          <cx:pt idx="406">0.0073204204627056596</cx:pt>
          <cx:pt idx="407">0.0099127806308918296</cx:pt>
          <cx:pt idx="408">-0.0220112642228695</cx:pt>
          <cx:pt idx="409">0.017144358807904901</cx:pt>
          <cx:pt idx="410">0.0071957767128163503</cx:pt>
          <cx:pt idx="411">-0.029769068577417099</cx:pt>
          <cx:pt idx="412">-0.0284743013075371</cx:pt>
          <cx:pt idx="413">0.024772792672408402</cx:pt>
          <cx:pt idx="414">0.0027144622944011202</cx:pt>
          <cx:pt idx="415">-0.022141857663662098</cx:pt>
          <cx:pt idx="416">0.0013165060767270399</cx:pt>
          <cx:pt idx="417">0.013746918659381199</cx:pt>
          <cx:pt idx="418">0.0079204679552597797</cx:pt>
          <cx:pt idx="419">0.000119203502918858</cx:pt>
          <cx:pt idx="420">-0.00113632580515863</cx:pt>
          <cx:pt idx="421">0.00082541920841124798</cx:pt>
          <cx:pt idx="422">-0.00047922982414965099</cx:pt>
          <cx:pt idx="423">-0.014230345797997101</cx:pt>
          <cx:pt idx="424">-0.0367867004410923</cx:pt>
          <cx:pt idx="425">-0.073855945492812505</cx:pt>
          <cx:pt idx="426">-0.076009791996078102</cx:pt>
          <cx:pt idx="427">-0.094401464483097206</cx:pt>
          <cx:pt idx="428">-0.13020433645285501</cx:pt>
          <cx:pt idx="429">-0.148201099407653</cx:pt>
          <cx:pt idx="430">-0.079902025573373198</cx:pt>
          <cx:pt idx="431">0.0102359882338817</cx:pt>
          <cx:pt idx="432">0.059960479363989197</cx:pt>
          <cx:pt idx="433">0.087341667758839697</cx:pt>
          <cx:pt idx="434">0.031662430425291099</cx:pt>
          <cx:pt idx="435">-0.0032478917151716699</cx:pt>
          <cx:pt idx="436">-0.019729667990909701</cx:pt>
          <cx:pt idx="437">-0.034068910671191603</cx:pt>
          <cx:pt idx="438">-0.050922140901676897</cx:pt>
          <cx:pt idx="439">-0.063713206956537594</cx:pt>
          <cx:pt idx="440">-0.058856005578889398</cx:pt>
          <cx:pt idx="441">-0.0058188310585693404</cx:pt>
          <cx:pt idx="442">-0.0100254459092394</cx:pt>
          <cx:pt idx="443">-0.022194307125086899</cx:pt>
          <cx:pt idx="444">0.0088389806764136904</cx:pt>
          <cx:pt idx="445">0.014680894220515101</cx:pt>
          <cx:pt idx="446">0.0077067748354384099</cx:pt>
          <cx:pt idx="447">0.0053941881419951798</cx:pt>
          <cx:pt idx="448">0.00050213556152796596</cx:pt>
          <cx:pt idx="449">0.00014324248115053499</cx:pt>
          <cx:pt idx="450">-0.00061696910991094697</cx:pt>
          <cx:pt idx="451">-0.0077469611835557896</cx:pt>
          <cx:pt idx="452">-0.023540706390585499</cx:pt>
          <cx:pt idx="453">-0.055220944069783597</cx:pt>
          <cx:pt idx="454">-0.057691624700646198</cx:pt>
          <cx:pt idx="455">-0.068973957558230298</cx:pt>
          <cx:pt idx="456">-0.061179950749811599</cx:pt>
          <cx:pt idx="457">-0.045973077849441997</cx:pt>
          <cx:pt idx="458">-0.0010221842017517401</cx:pt>
          <cx:pt idx="459">0.049119369214092497</cx:pt>
          <cx:pt idx="460">0.038619933331299601</cx:pt>
          <cx:pt idx="461">0.092943830911901004</cx:pt>
          <cx:pt idx="462">0.021097017908274299</cx:pt>
          <cx:pt idx="463">-0.0506538568024903</cx:pt>
          <cx:pt idx="464">-0.0307736385347003</cx:pt>
          <cx:pt idx="465">-0.031935991715709801</cx:pt>
          <cx:pt idx="466">-0.0420475714161423</cx:pt>
          <cx:pt idx="467">-0.035661009967294897</cx:pt>
          <cx:pt idx="468">-0.060723696721499</cx:pt>
          <cx:pt idx="469">-0.0153522895295371</cx:pt>
          <cx:pt idx="470">0.00927047539536059</cx:pt>
          <cx:pt idx="471">-0.0099723471568888694</cx:pt>
          <cx:pt idx="472">0.015286403436241901</cx:pt>
          <cx:pt idx="473">0.030228363934242299</cx:pt>
          <cx:pt idx="474">0.0176898219221991</cx:pt>
          <cx:pt idx="475">0.0076209013717669699</cx:pt>
          <cx:pt idx="476">0.00067530839151359401</cx:pt>
          <cx:pt idx="477">-0.00041080480735732002</cx:pt>
          <cx:pt idx="478">-0.00124394546133028</cx:pt>
          <cx:pt idx="479">0.0010929369717978101</cx:pt>
          <cx:pt idx="480">-0.0062708113783278502</cx:pt>
          <cx:pt idx="481">-0.027741620745215901</cx:pt>
          <cx:pt idx="482">-0.0379701336992911</cx:pt>
          <cx:pt idx="483">-0.027635194019805499</cx:pt>
          <cx:pt idx="484">-0.0171475087190689</cx:pt>
          <cx:pt idx="485">0.037104614414536698</cx:pt>
          <cx:pt idx="486">0.035721812971270299</cx:pt>
          <cx:pt idx="487">0.033549703229447503</cx:pt>
          <cx:pt idx="488">0.0152881367086284</cx:pt>
          <cx:pt idx="489">0.054797063591541802</cx:pt>
          <cx:pt idx="490">0.0127509879800532</cx:pt>
          <cx:pt idx="491">-0.041677054289446701</cx:pt>
          <cx:pt idx="492">-0.037462398574435597</cx:pt>
          <cx:pt idx="493">-0.046791135456867403</cx:pt>
          <cx:pt idx="494">-0.074996281473467</cx:pt>
          <cx:pt idx="495">-0.073180432846215296</cx:pt>
          <cx:pt idx="496">-0.065647832080682006</cx:pt>
          <cx:pt idx="497">-0.0361580614125111</cx:pt>
          <cx:pt idx="498">0.00087242102506909303</cx:pt>
          <cx:pt idx="499">-0.0010908452117140001</cx:pt>
          <cx:pt idx="500">0.025536895666999501</cx:pt>
          <cx:pt idx="501">0.040882273516747301</cx:pt>
          <cx:pt idx="502">0.0122078347555992</cx:pt>
          <cx:pt idx="503">0.00055651382039359997</cx:pt>
          <cx:pt idx="504">-0.00063732610074937804</cx:pt>
          <cx:pt idx="505">7.8042604182936099e-05</cx:pt>
          <cx:pt idx="506">-0.00154031609626618</cx:pt>
          <cx:pt idx="507">0.0132449058673774</cx:pt>
          <cx:pt idx="508">0.0022826383548593802</cx:pt>
          <cx:pt idx="509">-0.023937632188660501</cx:pt>
          <cx:pt idx="510">-0.033847184207104197</cx:pt>
          <cx:pt idx="511">0.0084137222330788793</cx:pt>
          <cx:pt idx="512">-0.012867509512003</cx:pt>
          <cx:pt idx="513">-6.5137725383655496e-05</cx:pt>
          <cx:pt idx="514">0.0092448130021695295</cx:pt>
          <cx:pt idx="515">0.0184197250574448</cx:pt>
          <cx:pt idx="516">0.0208218753517064</cx:pt>
          <cx:pt idx="517">0.0578126088889995</cx:pt>
          <cx:pt idx="518">0.0238227641729159</cx:pt>
          <cx:pt idx="519">-0.017693418311180199</cx:pt>
          <cx:pt idx="520">-0.018678686465464799</cx:pt>
          <cx:pt idx="521">-0.0361110458118526</cx:pt>
          <cx:pt idx="522">-0.0480114925357744</cx:pt>
          <cx:pt idx="523">-0.0619600995193509</cx:pt>
          <cx:pt idx="524">-0.060407962729697798</cx:pt>
          <cx:pt idx="525">-0.030385542609452601</cx:pt>
          <cx:pt idx="526">0.016521872917176501</cx:pt>
          <cx:pt idx="527">0.031670582565904999</cx:pt>
          <cx:pt idx="528">0.031953320231917201</cx:pt>
          <cx:pt idx="529">0.0242399817522139</cx:pt>
          <cx:pt idx="530">0.0038205924254240999</cx:pt>
          <cx:pt idx="531">0.00063342926770212904</cx:pt>
          <cx:pt idx="532">-0.00028320655212312601</cx:pt>
          <cx:pt idx="533">7.3188361551648801e-06</cx:pt>
          <cx:pt idx="534">-0.0015856828528367701</cx:pt>
          <cx:pt idx="535">0.0146334843541921</cx:pt>
          <cx:pt idx="536">0.0152272441555063</cx:pt>
          <cx:pt idx="537">-0.0189580321357746</cx:pt>
          <cx:pt idx="538">-0.011989156710192</cx:pt>
          <cx:pt idx="539">-0.0029898805914357102</cx:pt>
          <cx:pt idx="540">-0.0201519607876375</cx:pt>
          <cx:pt idx="541">0.0092005128478752397</cx:pt>
          <cx:pt idx="542">0.0059708784532407303</cx:pt>
          <cx:pt idx="543">0.026564027772350798</cx:pt>
          <cx:pt idx="544">-0.0137595042650105</cx:pt>
          <cx:pt idx="545">0.063160720119856906</cx:pt>
          <cx:pt idx="546">0.00904880437836467</cx:pt>
          <cx:pt idx="547">0.011738775642011401</cx:pt>
          <cx:pt idx="548">-0.0245360384311849</cx:pt>
          <cx:pt idx="549">-0.065706754819458202</cx:pt>
          <cx:pt idx="550">-0.086035392140273698</cx:pt>
          <cx:pt idx="551">-0.051086557964804998</cx:pt>
          <cx:pt idx="552">-0.048442263812939</cx:pt>
          <cx:pt idx="553">-0.0287967487736315</cx:pt>
          <cx:pt idx="554">-0.0064457893937602097</cx:pt>
          <cx:pt idx="555">0.0368492688520747</cx:pt>
          <cx:pt idx="556">0.028980326617065299</cx:pt>
          <cx:pt idx="557">0.020619197249627901</cx:pt>
          <cx:pt idx="558">0.0031570881211036099</cx:pt>
          <cx:pt idx="559">0.00014089617812269899</cx:pt>
          <cx:pt idx="560">0.00015319890661768301</cx:pt>
          <cx:pt idx="561">-8.1829542671070602e-05</cx:pt>
          <cx:pt idx="562">0.00090927738463895404</cx:pt>
          <cx:pt idx="563">0.016623410395793299</cx:pt>
          <cx:pt idx="564">0.028595187692355101</cx:pt>
          <cx:pt idx="565">-0.0035996924439168701</cx:pt>
          <cx:pt idx="566">0.00068248013151581903</cx:pt>
          <cx:pt idx="567">-0.0040156012330955296</cx:pt>
          <cx:pt idx="568">-0.0219334917899007</cx:pt>
          <cx:pt idx="569">-0.0053376720906756596</cx:pt>
          <cx:pt idx="570">0.0080595802119939001</cx:pt>
          <cx:pt idx="571">0.038964579290524999</cx:pt>
          <cx:pt idx="572">0.060205620223592403</cx:pt>
          <cx:pt idx="573">0.0037224352699962498</cx:pt>
          <cx:pt idx="574">0.0205629408449996</cx:pt>
          <cx:pt idx="575">0.019774940838841699</cx:pt>
          <cx:pt idx="576">-0.0067467130663292699</cx:pt>
          <cx:pt idx="577">-0.047544776661753198</cx:pt>
          <cx:pt idx="578">-0.025750588978212599</cx:pt>
          <cx:pt idx="579">-0.035704508647697003</cx:pt>
          <cx:pt idx="580">-0.030907395859758501</cx:pt>
          <cx:pt idx="581">-0.016329570093887202</cx:pt>
          <cx:pt idx="582">-0.00386989594873664</cx:pt>
          <cx:pt idx="583">0.036767228989075099</cx:pt>
          <cx:pt idx="584">0.033780060777247899</cx:pt>
          <cx:pt idx="585">0.0141128724097907</cx:pt>
          <cx:pt idx="586">0.0036595127617345901</cx:pt>
          <cx:pt idx="587">6.0405519809776503e-05</cx:pt>
          <cx:pt idx="588">-0.00058348353480438002</cx:pt>
          <cx:pt idx="589">0.00051933665675065496</cx:pt>
          <cx:pt idx="590">0.0010844730254756601</cx:pt>
          <cx:pt idx="591">0.00505609458867018</cx:pt>
          <cx:pt idx="592">0.016154745033691801</cx:pt>
          <cx:pt idx="593">0.0108816740884622</cx:pt>
          <cx:pt idx="594">-0.0028228412618830001</cx:pt>
          <cx:pt idx="595">-0.029356848771560601</cx:pt>
          <cx:pt idx="596">-0.041409438200601299</cx:pt>
          <cx:pt idx="597">-0.0095490836853228296</cx:pt>
          <cx:pt idx="598">0.024984958914849299</cx:pt>
          <cx:pt idx="599">0.0150721951142019</cx:pt>
          <cx:pt idx="600">0.056183485359772099</cx:pt>
          <cx:pt idx="601">0.017199422705549298</cx:pt>
          <cx:pt idx="602">0.051372409720568397</cx:pt>
          <cx:pt idx="603">0.039148302688750199</cx:pt>
          <cx:pt idx="604">0.024338882814603901</cx:pt>
          <cx:pt idx="605">-0.025896749042871099</cx:pt>
          <cx:pt idx="606">0.044821293584789798</cx:pt>
          <cx:pt idx="607">0.0054798359415835296</cx:pt>
          <cx:pt idx="608">-0.0192870920227954</cx:pt>
          <cx:pt idx="609">0.0111788562441763</cx:pt>
          <cx:pt idx="610">0.025361763921331999</cx:pt>
          <cx:pt idx="611">0.039517470023434899</cx:pt>
          <cx:pt idx="612">0.0160500456351922</cx:pt>
          <cx:pt idx="613">0.0025339079950199199</cx:pt>
          <cx:pt idx="614">5.90814297579341e-05</cx:pt>
          <cx:pt idx="615">0.000230162048694682</cx:pt>
          <cx:pt idx="616">-0.00011880220276543401</cx:pt>
          <cx:pt idx="617">-0.00037800944805855999</cx:pt>
          <cx:pt idx="618">0.0023699988875054601</cx:pt>
          <cx:pt idx="619">-0.0088575740616689894</cx:pt>
          <cx:pt idx="620">0.0011381504538694001</cx:pt>
          <cx:pt idx="621">0.032877823568807502</cx:pt>
          <cx:pt idx="622">0.020874841771115399</cx:pt>
          <cx:pt idx="623">0.0059372355089902596</cx:pt>
          <cx:pt idx="624">-0.0278892845092087</cx:pt>
          <cx:pt idx="625">-0.019076109586856599</cx:pt>
          <cx:pt idx="626">-0.0080172276737634305</cx:pt>
          <cx:pt idx="627">-0.0036796894949701199</cx:pt>
          <cx:pt idx="628">-0.028219307443629101</cx:pt>
          <cx:pt idx="629">0.0375262643486141</cx:pt>
          <cx:pt idx="630">0.057398591308785503</cx:pt>
          <cx:pt idx="631">0.028937616906464101</cx:pt>
          <cx:pt idx="632">0.055342287965025203</cx:pt>
          <cx:pt idx="633">0.028187454561081599</cx:pt>
          <cx:pt idx="634">0.034740762425354198</cx:pt>
          <cx:pt idx="635">0.0313566728943988</cx:pt>
          <cx:pt idx="636">0.014188786008677901</cx:pt>
          <cx:pt idx="637">0.0312122608797323</cx:pt>
          <cx:pt idx="638">0.026346640581682401</cx:pt>
          <cx:pt idx="639">0.023588569159088</cx:pt>
          <cx:pt idx="640">0.0021915937672545502</cx:pt>
          <cx:pt idx="641">-0.0045410593024215696</cx:pt>
          <cx:pt idx="642">-0.000579852387780824</cx:pt>
          <cx:pt idx="643">-0.00086535930311577402</cx:pt>
          <cx:pt idx="644">-0.00023471393970018301</cx:pt>
          <cx:pt idx="645">-6.2516514401189504e-06</cx:pt>
          <cx:pt idx="646">0.0014624401254328999</cx:pt>
          <cx:pt idx="647">-0.0120090972012134</cx:pt>
          <cx:pt idx="648">-0.015705704005758402</cx:pt>
          <cx:pt idx="649">0.00135993512845481</cx:pt>
          <cx:pt idx="650">0.029425791084199099</cx:pt>
          <cx:pt idx="651">0.026744605183559599</cx:pt>
          <cx:pt idx="652">-0.0260856189920666</cx:pt>
          <cx:pt idx="653">-0.025997838297029899</cx:pt>
          <cx:pt idx="654">-0.030989211352515901</cx:pt>
          <cx:pt idx="655">0.031861246148257701</cx:pt>
          <cx:pt idx="656">0.0418215206809186</cx:pt>
          <cx:pt idx="657">0.039136646706650902</cx:pt>
          <cx:pt idx="658">0.0060112007114260001</cx:pt>
          <cx:pt idx="659">0.025904984683616999</cx:pt>
          <cx:pt idx="660">0.058125198484334999</cx:pt>
          <cx:pt idx="661">0.038878228445738502</cx:pt>
          <cx:pt idx="662">0.018160705347813399</cx:pt>
          <cx:pt idx="663">0.033715799793536297</cx:pt>
          <cx:pt idx="664">0.00670512533724274</cx:pt>
          <cx:pt idx="665">0.0068129609713900802</cx:pt>
          <cx:pt idx="666">0.0084774040862351206</cx:pt>
          <cx:pt idx="667">0.0020762717635416299</cx:pt>
          <cx:pt idx="668">2.1500407180328501e-05</cx:pt>
          <cx:pt idx="669">-0.0028742586113087</cx:pt>
          <cx:pt idx="670">-0.00039089844125726102</cx:pt>
          <cx:pt idx="671">4.1398152607726199e-05</cx:pt>
          <cx:pt idx="672">-0.000164884371329834</cx:pt>
          <cx:pt idx="673">0.00045259524912084101</cx:pt>
          <cx:pt idx="674">0.00026730478386027199</cx:pt>
          <cx:pt idx="675">-0.0040824432117858101</cx:pt>
          <cx:pt idx="676">0.0066607521598724996</cx:pt>
          <cx:pt idx="677">0.0137083464621486</cx:pt>
          <cx:pt idx="678">-0.0021502977510635402</cx:pt>
          <cx:pt idx="679">-0.029098017231757801</cx:pt>
          <cx:pt idx="680">-0.036985603678366299</cx:pt>
          <cx:pt idx="681">-0.044283749521231403</cx:pt>
          <cx:pt idx="682">-0.045195507719554003</cx:pt>
          <cx:pt idx="683">-0.010177629760722701</cx:pt>
          <cx:pt idx="684">-0.030166936041919799</cx:pt>
          <cx:pt idx="685">-0.047025244493602597</cx:pt>
          <cx:pt idx="686">-0.0201484587928175</cx:pt>
          <cx:pt idx="687">0.023025975634888601</cx:pt>
          <cx:pt idx="688">-0.0231263017177969</cx:pt>
          <cx:pt idx="689">0.024119472425917599</cx:pt>
          <cx:pt idx="690">0.00236070000063575</cx:pt>
          <cx:pt idx="691">0.0043749166240629302</cx:pt>
          <cx:pt idx="692">-0.0127978368551685</cx:pt>
          <cx:pt idx="693">-0.0019486421328023</cx:pt>
          <cx:pt idx="694">0.00206788275699744</cx:pt>
          <cx:pt idx="695">0.00224201106277582</cx:pt>
          <cx:pt idx="696">0.00858894134143353</cx:pt>
          <cx:pt idx="697">0.0040701675615284899</cx:pt>
          <cx:pt idx="698">0.00094489533181990495</cx:pt>
          <cx:pt idx="699">0.000735141366276775</cx:pt>
          <cx:pt idx="700">0.00052799028167066703</cx:pt>
          <cx:pt idx="701">-5.9733464429230702e-05</cx:pt>
          <cx:pt idx="702">0.00030214746270494002</cx:pt>
          <cx:pt idx="703">0.00170510830131935</cx:pt>
          <cx:pt idx="704">-0.0024004078638544899</cx:pt>
          <cx:pt idx="705">-0.010580468712863399</cx:pt>
          <cx:pt idx="706">0.00072142903915165999</cx:pt>
          <cx:pt idx="707">0.0079089806289215202</cx:pt>
          <cx:pt idx="708">0.010513678768502101</cx:pt>
          <cx:pt idx="709">0.0038835392118015998</cx:pt>
          <cx:pt idx="710">0.0049285227232797003</cx:pt>
          <cx:pt idx="711">-0.0014008140013245199</cx:pt>
          <cx:pt idx="712">-0.0021752745679652998</cx:pt>
          <cx:pt idx="713">-0.0289244700145386</cx:pt>
          <cx:pt idx="714">-0.0054099820271527599</cx:pt>
          <cx:pt idx="715">0.026626794117154899</cx:pt>
          <cx:pt idx="716">0.0065251803625475399</cx:pt>
          <cx:pt idx="717">-0.017351698134075999</cx:pt>
          <cx:pt idx="718">-0.015386432928882501</cx:pt>
          <cx:pt idx="719">-0.030757998611431699</cx:pt>
          <cx:pt idx="720">-0.023169252398879601</cx:pt>
          <cx:pt idx="721">-0.019941839121041902</cx:pt>
          <cx:pt idx="722">-0.0121666427789234</cx:pt>
          <cx:pt idx="723">-0.0032917901873411701</cx:pt>
          <cx:pt idx="724">-0.00059448621814069905</cx:pt>
          <cx:pt idx="725">2.9925973256187399e-05</cx:pt>
          <cx:pt idx="726">0.0012048934801243299</cx:pt>
          <cx:pt idx="727">5.7896858411294699e-05</cx:pt>
          <cx:pt idx="728">0.000112826345985872</cx:pt>
          <cx:pt idx="729">-0.000225341400642379</cx:pt>
          <cx:pt idx="730">0.00012218298929764199</cx:pt>
          <cx:pt idx="731">-0.00055038439566848399</cx:pt>
          <cx:pt idx="732">-0.0065497288575610997</cx:pt>
          <cx:pt idx="733">-0.0276399107730009</cx:pt>
          <cx:pt idx="734">-0.0242522951682001</cx:pt>
          <cx:pt idx="735">0.0020374785780115298</cx:pt>
          <cx:pt idx="736">0.0063812485382336599</cx:pt>
          <cx:pt idx="737">0.010212596623930301</cx:pt>
          <cx:pt idx="738">0.0069966433611540297</cx:pt>
          <cx:pt idx="739">0.0052703807186437598</cx:pt>
          <cx:pt idx="740">0.0055806915481695198</cx:pt>
          <cx:pt idx="741">0.021757299443197299</cx:pt>
          <cx:pt idx="742">0.026964916993765398</cx:pt>
          <cx:pt idx="743">0.0059390289386492597</cx:pt>
          <cx:pt idx="744">-0.017689219885070599</cx:pt>
          <cx:pt idx="745">-0.0202376378277783</cx:pt>
          <cx:pt idx="746">0.00015861283632639901</cx:pt>
          <cx:pt idx="747">-0.0021134751815179501</cx:pt>
          <cx:pt idx="748">-0.0096046254109906099</cx:pt>
          <cx:pt idx="749">-0.0083441178734550807</cx:pt>
          <cx:pt idx="750">-0.0028239536771785399</cx:pt>
          <cx:pt idx="751">-0.000369785199334925</cx:pt>
          <cx:pt idx="752">0.00060507753022456595</cx:pt>
          <cx:pt idx="753">-1.5002109876605e-06</cx:pt>
          <cx:pt idx="754">-0.00045713087721628001</cx:pt>
          <cx:pt idx="755">0.000205705928102367</cx:pt>
          <cx:pt idx="756">0.00054844342667101701</cx:pt>
          <cx:pt idx="757">0.00059430080353754301</cx:pt>
          <cx:pt idx="758">5.1706774773757103e-05</cx:pt>
          <cx:pt idx="759">-0.00020277644133539301</cx:pt>
          <cx:pt idx="760">-0.00019519129284016601</cx:pt>
          <cx:pt idx="761">0.00029139785046538002</cx:pt>
          <cx:pt idx="762">0.00037520388919367199</cx:pt>
          <cx:pt idx="763">-0.00025040647718114101</cx:pt>
          <cx:pt idx="764">0.000194390410624586</cx:pt>
          <cx:pt idx="765">0.00067939644597271999</cx:pt>
          <cx:pt idx="766">0.0033421026562413499</cx:pt>
          <cx:pt idx="767">0.0028579272773525399</cx:pt>
          <cx:pt idx="768">0.00367177307791982</cx:pt>
          <cx:pt idx="769">0.00354625444285298</cx:pt>
          <cx:pt idx="770">0.0026108214054738599</cx:pt>
          <cx:pt idx="771">0.0026493850715391802</cx:pt>
          <cx:pt idx="772">0.0026106717967748</cx:pt>
          <cx:pt idx="773">0.0012012116688809599</cx:pt>
          <cx:pt idx="774">0.00092437505099567303</cx:pt>
          <cx:pt idx="775">0.0012911521195099101</cx:pt>
          <cx:pt idx="776">-0.0039502337115404898</cx:pt>
          <cx:pt idx="777">-0.0030881471645227</cx:pt>
          <cx:pt idx="778">-0.0032567559496878801</cx:pt>
          <cx:pt idx="779">0.00047879514241903198</cx:pt>
          <cx:pt idx="780">-8.8816326328563806e-05</cx:pt>
          <cx:pt idx="781">-5.2652812376097303e-07</cx:pt>
          <cx:pt idx="782">0.00044127775582384498</cx:pt>
          <cx:pt idx="783">0.00013223790392840099</cx:pt>
        </cx:lvl>
      </cx:numDim>
    </cx:data>
    <cx:data id="37">
      <cx:numDim type="val">
        <cx:f>'001_WA_F - 副本'!$AL$1:$AL$784</cx:f>
        <cx:lvl ptCount="784" formatCode="G/通用格式">
          <cx:pt idx="0">-0.00027711944537852197</cx:pt>
          <cx:pt idx="1">-0.00065027287757300897</cx:pt>
          <cx:pt idx="2">-0.00018851471259981399</cx:pt>
          <cx:pt idx="3">0.00019453226450578099</cx:pt>
          <cx:pt idx="4">0.00017301650185345499</cx:pt>
          <cx:pt idx="5">0.00036831267978151898</cx:pt>
          <cx:pt idx="6">0.00010563429749247601</cx:pt>
          <cx:pt idx="7">-0.00106095617018878</cx:pt>
          <cx:pt idx="8">0.00015670404858233</cx:pt>
          <cx:pt idx="9">0.00107737570532327</cx:pt>
          <cx:pt idx="10">0.00015097552724122</cx:pt>
          <cx:pt idx="11">0.00043219503195117003</cx:pt>
          <cx:pt idx="12">-0.00052522360740863598</cx:pt>
          <cx:pt idx="13">-0.000487508916420848</cx:pt>
          <cx:pt idx="14">0.000124919217601115</cx:pt>
          <cx:pt idx="15">-0.00034551354205671802</cx:pt>
          <cx:pt idx="16">0.00035198076804411399</cx:pt>
          <cx:pt idx="17">-0.00068735257846315695</cx:pt>
          <cx:pt idx="18">0.00055600232035618504</cx:pt>
          <cx:pt idx="19">0.00069685782794652899</cx:pt>
          <cx:pt idx="20">-0.00071418645279651004</cx:pt>
          <cx:pt idx="21">-5.2802633178175398e-05</cx:pt>
          <cx:pt idx="22">0.00025852107708735701</cx:pt>
          <cx:pt idx="23">-0.00026532029124200099</cx:pt>
          <cx:pt idx="24">-0.00054442581185832099</cx:pt>
          <cx:pt idx="25">0.00076405561467133502</cx:pt>
          <cx:pt idx="26">-3.8508461935579799e-05</cx:pt>
          <cx:pt idx="27">-0.00058267425335208002</cx:pt>
          <cx:pt idx="28">-7.8009585641929894e-05</cx:pt>
          <cx:pt idx="29">0.00043545198709747201</cx:pt>
          <cx:pt idx="30">0.00010792512170044601</cx:pt>
          <cx:pt idx="31">0.00013597446101008999</cx:pt>
          <cx:pt idx="32">0.00018342434876126101</cx:pt>
          <cx:pt idx="33">4.3384279080222097e-05</cx:pt>
          <cx:pt idx="34">-0.00039753637605598798</cx:pt>
          <cx:pt idx="35">7.8736223107401396e-05</cx:pt>
          <cx:pt idx="36">-0.000165146675509238</cx:pt>
          <cx:pt idx="37">-0.0014923584992451999</cx:pt>
          <cx:pt idx="38">-0.00101416126251231</cx:pt>
          <cx:pt idx="39">-0.0016076678660578399</cx:pt>
          <cx:pt idx="40">-0.000111411243048832</cx:pt>
          <cx:pt idx="41">-0.00031005056002745901</cx:pt>
          <cx:pt idx="42">-0.00085690815714039496</cx:pt>
          <cx:pt idx="43">-0.00010920728461180199</cx:pt>
          <cx:pt idx="44">0.00025856987749215798</cx:pt>
          <cx:pt idx="45">-0.00018704951444682499</cx:pt>
          <cx:pt idx="46">-0.00067128905105380803</cx:pt>
          <cx:pt idx="47">0.000756332490744129</cx:pt>
          <cx:pt idx="48">-0.00173900184769557</cx:pt>
          <cx:pt idx="49">-0.0027121064924493102</cx:pt>
          <cx:pt idx="50">-0.000225730278498039</cx:pt>
          <cx:pt idx="51">-0.00024476275919261501</cx:pt>
          <cx:pt idx="52">-0.000238409222589163</cx:pt>
          <cx:pt idx="53">-0.00043846976205512103</cx:pt>
          <cx:pt idx="54">0.00043757820226075599</cx:pt>
          <cx:pt idx="55">-0.0012126086282921199</cx:pt>
          <cx:pt idx="56">0.00015742479168697699</cx:pt>
          <cx:pt idx="57">5.5436019706800498e-05</cx:pt>
          <cx:pt idx="58">-0.00025448812183604498</cx:pt>
          <cx:pt idx="59">0.00035071048617811497</cx:pt>
          <cx:pt idx="60">-0.000107456819450812</cx:pt>
          <cx:pt idx="61">0.00033545435457296903</cx:pt>
          <cx:pt idx="62">0.00012678050429135201</cx:pt>
          <cx:pt idx="63">-0.000141891951046128</cx:pt>
          <cx:pt idx="64">-0.0011631560558239701</cx:pt>
          <cx:pt idx="65">-0.0019949668464829301</cx:pt>
          <cx:pt idx="66">0.00097528545932277198</cx:pt>
          <cx:pt idx="67">0.00498343143812439</cx:pt>
          <cx:pt idx="68">0.0015558390746792201</cx:pt>
          <cx:pt idx="69">-0.0017436272072173999</cx:pt>
          <cx:pt idx="70">-0.0046190227810044603</cx:pt>
          <cx:pt idx="71">-0.0039641767202761701</cx:pt>
          <cx:pt idx="72">-0.00141049482792339</cx:pt>
          <cx:pt idx="73">-0.0033770938078964501</cx:pt>
          <cx:pt idx="74">-0.0075226779590883298</cx:pt>
          <cx:pt idx="75">-0.0069669134961203999</cx:pt>
          <cx:pt idx="76">-0.0047666068746949298</cx:pt>
          <cx:pt idx="77">-0.0081011644008187299</cx:pt>
          <cx:pt idx="78">-0.0035195278661911199</cx:pt>
          <cx:pt idx="79">-0.0012993915272910201</cx:pt>
          <cx:pt idx="80">0.00022754274887576799</cx:pt>
          <cx:pt idx="81">0.000160556403065672</cx:pt>
          <cx:pt idx="82">0.00076047493325239303</cx:pt>
          <cx:pt idx="83">0.000461588471864604</cx:pt>
          <cx:pt idx="84">0.00041402168237675399</cx:pt>
          <cx:pt idx="85">0.00035423615925942901</cx:pt>
          <cx:pt idx="86">0.00279284226429372</cx:pt>
          <cx:pt idx="87">0.00053221635787616399</cx:pt>
          <cx:pt idx="88">-0.0010064342388466901</cx:pt>
          <cx:pt idx="89">-0.00061114493689946696</cx:pt>
          <cx:pt idx="90">-0.00041217515772696103</cx:pt>
          <cx:pt idx="91">-0.00035461795442396098</cx:pt>
          <cx:pt idx="92">-0.00232402512069962</cx:pt>
          <cx:pt idx="93">-0.0034947320586268199</cx:pt>
          <cx:pt idx="94">-0.0045455913986787999</cx:pt>
          <cx:pt idx="95">-0.0037659849285115901</cx:pt>
          <cx:pt idx="96">0.0010092563456018499</cx:pt>
          <cx:pt idx="97">-0.0158217206018859</cx:pt>
          <cx:pt idx="98">-0.024521036758847901</cx:pt>
          <cx:pt idx="99">-0.018866360971681598</cx:pt>
          <cx:pt idx="100">0.0010255898378217401</cx:pt>
          <cx:pt idx="101">0.023076342325641101</cx:pt>
          <cx:pt idx="102">0.012673410429017099</cx:pt>
          <cx:pt idx="103">0.0059788899414246303</cx:pt>
          <cx:pt idx="104">-0.00034944690450042199</cx:pt>
          <cx:pt idx="105">-0.0079345792468972793</cx:pt>
          <cx:pt idx="106">0.0058384370982193703</cx:pt>
          <cx:pt idx="107">0.00239405300957576</cx:pt>
          <cx:pt idx="108">-0.0016164317475774899</cx:pt>
          <cx:pt idx="109">-4.9997765127700898e-05</cx:pt>
          <cx:pt idx="110">-0.00015043393535672101</cx:pt>
          <cx:pt idx="111">0.00042864832456504298</cx:pt>
          <cx:pt idx="112">0.00014828459494727601</cx:pt>
          <cx:pt idx="113">-0.00022483602761946901</cx:pt>
          <cx:pt idx="114">0.0059664507810311598</cx:pt>
          <cx:pt idx="115">0.00144770965355261</cx:pt>
          <cx:pt idx="116">-0.0014101844049990899</cx:pt>
          <cx:pt idx="117">-0.00030228558361816102</cx:pt>
          <cx:pt idx="118">0.00359670015834513</cx:pt>
          <cx:pt idx="119">0.0045938551977039903</cx:pt>
          <cx:pt idx="120">-0.000149493183507117</cx:pt>
          <cx:pt idx="121">-0.00273238567618323</cx:pt>
          <cx:pt idx="122">-0.000909942478564323</cx:pt>
          <cx:pt idx="123">-0.018018345382385101</cx:pt>
          <cx:pt idx="124">-0.024941707404138602</cx:pt>
          <cx:pt idx="125">-0.027652279981537499</cx:pt>
          <cx:pt idx="126">-0.047992721366170901</cx:pt>
          <cx:pt idx="127">-0.050412251523657498</cx:pt>
          <cx:pt idx="128">-0.041864193358165401</cx:pt>
          <cx:pt idx="129">0.028869598483802002</cx:pt>
          <cx:pt idx="130">0.045683042499729098</cx:pt>
          <cx:pt idx="131">0.041452783402294101</cx:pt>
          <cx:pt idx="132">0.043662035850769797</cx:pt>
          <cx:pt idx="133">0.021453672400817799</cx:pt>
          <cx:pt idx="134">0.029982705121397099</cx:pt>
          <cx:pt idx="135">0.0030364949543347898</cx:pt>
          <cx:pt idx="136">-0.016696703904039802</cx:pt>
          <cx:pt idx="137">-0.0070821270373223498</cx:pt>
          <cx:pt idx="138">-8.1751095561295297e-05</cx:pt>
          <cx:pt idx="139">-0.00187447249719904</cx:pt>
          <cx:pt idx="140">0.00021635712415069</cx:pt>
          <cx:pt idx="141">-0.00036775277749795198</cx:pt>
          <cx:pt idx="142">0.00122380921484314</cx:pt>
          <cx:pt idx="143">0.0011769498096284999</cx:pt>
          <cx:pt idx="144">-0.00042739292221576802</cx:pt>
          <cx:pt idx="145">0.0028092215025393198</cx:pt>
          <cx:pt idx="146">0.0086203004538527098</cx:pt>
          <cx:pt idx="147">-0.000748669400939769</cx:pt>
          <cx:pt idx="148">-0.00614046903083408</cx:pt>
          <cx:pt idx="149">-0.00571589014130869</cx:pt>
          <cx:pt idx="150">-0.021838583233668999</cx:pt>
          <cx:pt idx="151">-0.043560217811406302</cx:pt>
          <cx:pt idx="152">-0.036101283893187099</cx:pt>
          <cx:pt idx="153">-0.041476603509580601</cx:pt>
          <cx:pt idx="154">-0.064387743202320796</cx:pt>
          <cx:pt idx="155">-0.0148493056811862</cx:pt>
          <cx:pt idx="156">0.068393571580279505</cx:pt>
          <cx:pt idx="157">0.068071946650308204</cx:pt>
          <cx:pt idx="158">0.022613209949239901</cx:pt>
          <cx:pt idx="159">0.036135502424346599</cx:pt>
          <cx:pt idx="160">-0.0022700460585238199</cx:pt>
          <cx:pt idx="161">0.033494127561488</cx:pt>
          <cx:pt idx="162">0.032331127856940298</cx:pt>
          <cx:pt idx="163">0.0132132257645056</cx:pt>
          <cx:pt idx="164">-0.0068046438305849897</cx:pt>
          <cx:pt idx="165">-0.0047664281516498997</cx:pt>
          <cx:pt idx="166">-0.0038342795298379698</cx:pt>
          <cx:pt idx="167">-0.0021985763928123198</cx:pt>
          <cx:pt idx="168">0.00048960397208335405</cx:pt>
          <cx:pt idx="169">0.000696398291530828</cx:pt>
          <cx:pt idx="170">-0.0040799954227086696</cx:pt>
          <cx:pt idx="171">-0.0029955572125350801</cx:pt>
          <cx:pt idx="172">-0.0047924398865473103</cx:pt>
          <cx:pt idx="173">-0.0040132706902949698</cx:pt>
          <cx:pt idx="174">-0.0021876031152147498</cx:pt>
          <cx:pt idx="175">-0.0146925542308635</cx:pt>
          <cx:pt idx="176">-0.046829718965655298</cx:pt>
          <cx:pt idx="177">-0.033570789470824799</cx:pt>
          <cx:pt idx="178">-0.041486217337999398</cx:pt>
          <cx:pt idx="179">-0.083854126278629995</cx:pt>
          <cx:pt idx="180">-0.048337646744605903</cx:pt>
          <cx:pt idx="181">-0.021370294949897499</cx:pt>
          <cx:pt idx="182">-0.011569964872535201</cx:pt>
          <cx:pt idx="183">-0.00302326424460013</cx:pt>
          <cx:pt idx="184">0.0342231798192364</cx:pt>
          <cx:pt idx="185">0.032514249990234098</cx:pt>
          <cx:pt idx="186">0.024510522292596201</cx:pt>
          <cx:pt idx="187">-0.0086328555746966497</cx:pt>
          <cx:pt idx="188">-0.0170448388165844</cx:pt>
          <cx:pt idx="189">-0.0051763943915722303</cx:pt>
          <cx:pt idx="190">0.0106551368625524</cx:pt>
          <cx:pt idx="191">0.0021648200104601801</cx:pt>
          <cx:pt idx="192">-0.00025774144318794698</cx:pt>
          <cx:pt idx="193">-0.0051940327432576303</cx:pt>
          <cx:pt idx="194">0.0059546271292646004</cx:pt>
          <cx:pt idx="195">0.0028331691320967801</cx:pt>
          <cx:pt idx="196">0.00018186313774449801</cx:pt>
          <cx:pt idx="197">-0.00044948614990396898</cx:pt>
          <cx:pt idx="198">-0.0032334623244033799</cx:pt>
          <cx:pt idx="199">-0.0055650699786797698</cx:pt>
          <cx:pt idx="200">-0.0096414199088365703</cx:pt>
          <cx:pt idx="201">-0.010057683860109801</cx:pt>
          <cx:pt idx="202">-0.027467462030202498</cx:pt>
          <cx:pt idx="203">-0.025736226998784702</cx:pt>
          <cx:pt idx="204">-0.025837893537870998</cx:pt>
          <cx:pt idx="205">-0.0051751921488844502</cx:pt>
          <cx:pt idx="206">-0.0269204468544153</cx:pt>
          <cx:pt idx="207">-0.056348536194520502</cx:pt>
          <cx:pt idx="208">-0.00993616834256268</cx:pt>
          <cx:pt idx="209">0.0066068628745670002</cx:pt>
          <cx:pt idx="210">0.058246341255908197</cx:pt>
          <cx:pt idx="211">0.064473074554852405</cx:pt>
          <cx:pt idx="212">0.073946274634816497</cx:pt>
          <cx:pt idx="213">0.085822323920867097</cx:pt>
          <cx:pt idx="214">-0.000254602617059527</cx:pt>
          <cx:pt idx="215">0.0016115589773130501</cx:pt>
          <cx:pt idx="216">-0.023110713779583</cx:pt>
          <cx:pt idx="217">-0.0060671927847668096</cx:pt>
          <cx:pt idx="218">0.028045253727837501</cx:pt>
          <cx:pt idx="219">0.023671248654189101</cx:pt>
          <cx:pt idx="220">0.0115302290439564</cx:pt>
          <cx:pt idx="221">-0.0078790167229228301</cx:pt>
          <cx:pt idx="222">0.0074671123983474702</cx:pt>
          <cx:pt idx="223">0.0015470299904803799</cx:pt>
          <cx:pt idx="224">8.4314865959335603e-05</cx:pt>
          <cx:pt idx="225">0.00041580534642106999</cx:pt>
          <cx:pt idx="226">-0.0013389859746363801</cx:pt>
          <cx:pt idx="227">-0.00343309734840404</cx:pt>
          <cx:pt idx="228">-0.0046412108792248802</cx:pt>
          <cx:pt idx="229">-0.010172821896952001</cx:pt>
          <cx:pt idx="230">-0.027528818064387599</cx:pt>
          <cx:pt idx="231">-0.0169879895718297</cx:pt>
          <cx:pt idx="232">-0.0059639323556002297</cx:pt>
          <cx:pt idx="233">0.021979683301227099</cx:pt>
          <cx:pt idx="234">0.0010313032818720399</cx:pt>
          <cx:pt idx="235">-0.0154895607778846</cx:pt>
          <cx:pt idx="236">0.0024313765134556702</cx:pt>
          <cx:pt idx="237">-0.0093343055892480403</cx:pt>
          <cx:pt idx="238">0.055994213507665598</cx:pt>
          <cx:pt idx="239">0.020774181133376601</cx:pt>
          <cx:pt idx="240">0.081819128053298398</cx:pt>
          <cx:pt idx="241">0.113259126005733</cx:pt>
          <cx:pt idx="242">-0.0046749709468613303</cx:pt>
          <cx:pt idx="243">-0.0427068205653535</cx:pt>
          <cx:pt idx="244">-0.078147710433163195</cx:pt>
          <cx:pt idx="245">-0.046716166881396598</cx:pt>
          <cx:pt idx="246">0.0026856040309589601</cx:pt>
          <cx:pt idx="247">0.016041757529559501</cx:pt>
          <cx:pt idx="248">0.0013209181205727501</cx:pt>
          <cx:pt idx="249">-0.0135398551235901</cx:pt>
          <cx:pt idx="250">0.0049352692743473399</cx:pt>
          <cx:pt idx="251">0.00065262553325528801</cx:pt>
          <cx:pt idx="252">-0.00049040638149431301</cx:pt>
          <cx:pt idx="253">-0.000226758136839645</cx:pt>
          <cx:pt idx="254">-0.00045110010272711502</cx:pt>
          <cx:pt idx="255">-0.000457683256428535</cx:pt>
          <cx:pt idx="256">-0.0058712859821197002</cx:pt>
          <cx:pt idx="257">-0.0090140126770039807</cx:pt>
          <cx:pt idx="258">-0.028002065616809801</cx:pt>
          <cx:pt idx="259">0.0114195700155002</cx:pt>
          <cx:pt idx="260">0.031840303966033601</cx:pt>
          <cx:pt idx="261">0.058579295505598601</cx:pt>
          <cx:pt idx="262">0.018243333846464399</cx:pt>
          <cx:pt idx="263">-0.0309711744755851</cx:pt>
          <cx:pt idx="264">-0.0067312355313043299</cx:pt>
          <cx:pt idx="265">-0.033465881084690202</cx:pt>
          <cx:pt idx="266">-0.036979295896205099</cx:pt>
          <cx:pt idx="267">0.033841131804599203</cx:pt>
          <cx:pt idx="268">0.12907604768032699</cx:pt>
          <cx:pt idx="269">0.059044808549998003</cx:pt>
          <cx:pt idx="270">0.018795113199387401</cx:pt>
          <cx:pt idx="271">-0.0264736483510335</cx:pt>
          <cx:pt idx="272">-0.081418322736197798</cx:pt>
          <cx:pt idx="273">-0.048164378293190598</cx:pt>
          <cx:pt idx="274">-0.020787090025230302</cx:pt>
          <cx:pt idx="275">0.0045544676743817201</cx:pt>
          <cx:pt idx="276">-0.012498550983204199</cx:pt>
          <cx:pt idx="277">0.0042422820839917302</cx:pt>
          <cx:pt idx="278">0.00931190998991961</cx:pt>
          <cx:pt idx="279">0.011796650178437401</cx:pt>
          <cx:pt idx="280">0.00046760559000526698</cx:pt>
          <cx:pt idx="281">0.00039274848371705301</cx:pt>
          <cx:pt idx="282">-0.000237815989084627</cx:pt>
          <cx:pt idx="283">-0.00092454442790094397</cx:pt>
          <cx:pt idx="284">-0.0030499152428203101</cx:pt>
          <cx:pt idx="285">-0.0194235661246141</cx:pt>
          <cx:pt idx="286">-0.0250272363814814</cx:pt>
          <cx:pt idx="287">0.0054676561053377303</cx:pt>
          <cx:pt idx="288">0.013057105793167399</cx:pt>
          <cx:pt idx="289">0.038503793498707098</cx:pt>
          <cx:pt idx="290">0.0065971370422495202</cx:pt>
          <cx:pt idx="291">-0.032219281560546598</cx:pt>
          <cx:pt idx="292">-0.0262775050533402</cx:pt>
          <cx:pt idx="293">-0.0433530720465106</cx:pt>
          <cx:pt idx="294">-0.0199438439480801</cx:pt>
          <cx:pt idx="295">0.049851082677717998</cx:pt>
          <cx:pt idx="296">0.082907488172118904</cx:pt>
          <cx:pt idx="297">0.042049862704943</cx:pt>
          <cx:pt idx="298">-0.027477463537464102</cx:pt>
          <cx:pt idx="299">-0.038757009794633202</cx:pt>
          <cx:pt idx="300">-0.097945396330746198</cx:pt>
          <cx:pt idx="301">-0.065503337077885193</cx:pt>
          <cx:pt idx="302">-0.046150834577453302</cx:pt>
          <cx:pt idx="303">-0.025183663877355801</cx:pt>
          <cx:pt idx="304">0.00091833941456537802</cx:pt>
          <cx:pt idx="305">0.0045336372761419896</cx:pt>
          <cx:pt idx="306">0.0064709963094834099</cx:pt>
          <cx:pt idx="307">0.0037072446398549301</cx:pt>
          <cx:pt idx="308">-0.00090553634034753702</cx:pt>
          <cx:pt idx="309">0.000637701336573703</cx:pt>
          <cx:pt idx="310">0.00021487866968276101</cx:pt>
          <cx:pt idx="311">0.000495764865011667</cx:pt>
          <cx:pt idx="312">-0.00042579440103873099</cx:pt>
          <cx:pt idx="313">-0.0062079003623632502</cx:pt>
          <cx:pt idx="314">-0.033562849577607697</cx:pt>
          <cx:pt idx="315">-0.0027317828019569001</cx:pt>
          <cx:pt idx="316">-0.00248350823459545</cx:pt>
          <cx:pt idx="317">0.041249318426628399</cx:pt>
          <cx:pt idx="318">-0.00059740689036343205</cx:pt>
          <cx:pt idx="319">-0.027340797102893999</cx:pt>
          <cx:pt idx="320">-0.068175165018699399</cx:pt>
          <cx:pt idx="321">-0.0186741731695475</cx:pt>
          <cx:pt idx="322">0.0210422135770644</cx:pt>
          <cx:pt idx="323">0.0474166752408621</cx:pt>
          <cx:pt idx="324">0.0375026128464446</cx:pt>
          <cx:pt idx="325">-0.0367948165902535</cx:pt>
          <cx:pt idx="326">-0.071767978955806999</cx:pt>
          <cx:pt idx="327">-0.0657445597768051</cx:pt>
          <cx:pt idx="328">-0.027596816822859301</cx:pt>
          <cx:pt idx="329">-0.029022783319335499</cx:pt>
          <cx:pt idx="330">-0.023377004856651298</cx:pt>
          <cx:pt idx="331">-0.0072100976851009599</cx:pt>
          <cx:pt idx="332">-0.0068923319181589601</cx:pt>
          <cx:pt idx="333">-0.0065777388584250304</cx:pt>
          <cx:pt idx="334">-0.0027608161025086601</cx:pt>
          <cx:pt idx="335">0.00098045934576359997</cx:pt>
          <cx:pt idx="336">-0.00050458413335659398</cx:pt>
          <cx:pt idx="337">0.0010148597056687</cx:pt>
          <cx:pt idx="338">0.00018869099417510301</cx:pt>
          <cx:pt idx="339">0.00051043969417506401</cx:pt>
          <cx:pt idx="340">0.0038928038977273502</cx:pt>
          <cx:pt idx="341">-0.011826370044858</cx:pt>
          <cx:pt idx="342">-0.025777105924202601</cx:pt>
          <cx:pt idx="343">-0.0189495082841451</cx:pt>
          <cx:pt idx="344">0.016166728501538399</cx:pt>
          <cx:pt idx="345">0.022451994699311899</cx:pt>
          <cx:pt idx="346">-0.059496832396713897</cx:pt>
          <cx:pt idx="347">-0.12781249882840801</cx:pt>
          <cx:pt idx="348">-0.076806315349729898</cx:pt>
          <cx:pt idx="349">-0.039947392575360799</cx:pt>
          <cx:pt idx="350">0.024380075154097899</cx:pt>
          <cx:pt idx="351">0.014371285782787201</cx:pt>
          <cx:pt idx="352">0.00795755360311424</cx:pt>
          <cx:pt idx="353">-0.064950855597767004</cx:pt>
          <cx:pt idx="354">-0.036051962701205399</cx:pt>
          <cx:pt idx="355">-0.051019940697963402</cx:pt>
          <cx:pt idx="356">-0.0198946089524909</cx:pt>
          <cx:pt idx="357">-0.00504557974715991</cx:pt>
          <cx:pt idx="358">-0.0078716557953869195</cx:pt>
          <cx:pt idx="359">0.0029661089879733701</cx:pt>
          <cx:pt idx="360">0.0055303651499045304</cx:pt>
          <cx:pt idx="361">0.011454131360165</cx:pt>
          <cx:pt idx="362">0.00330401558680275</cx:pt>
          <cx:pt idx="363">0.0045648719174689496</cx:pt>
          <cx:pt idx="364">-2.7019058658735299e-05</cx:pt>
          <cx:pt idx="365">0.00048692251712827199</cx:pt>
          <cx:pt idx="366">0.00099899164862420607</cx:pt>
          <cx:pt idx="367">0.00044637155393697001</cx:pt>
          <cx:pt idx="368">0.00238658515502512</cx:pt>
          <cx:pt idx="369">-0.018563268090283198</cx:pt>
          <cx:pt idx="370">-0.0283518423467405</cx:pt>
          <cx:pt idx="371">-0.0235194559445903</cx:pt>
          <cx:pt idx="372">-0.0043028429544152104</cx:pt>
          <cx:pt idx="373">-0.0087281694265075802</cx:pt>
          <cx:pt idx="374">-0.041680534316744899</cx:pt>
          <cx:pt idx="375">-0.068383353104946198</cx:pt>
          <cx:pt idx="376">-0.064420506038807598</cx:pt>
          <cx:pt idx="377">0.050779351572040297</cx:pt>
          <cx:pt idx="378">0.052856329022415501</cx:pt>
          <cx:pt idx="379">-0.0038182003816041102</cx:pt>
          <cx:pt idx="380">-0.013374839836995099</cx:pt>
          <cx:pt idx="381">-0.037338674749067102</cx:pt>
          <cx:pt idx="382">0.029959407512824301</cx:pt>
          <cx:pt idx="383">0.0080652689659318905</cx:pt>
          <cx:pt idx="384">0.0184689023865348</cx:pt>
          <cx:pt idx="385">0.00141448055137475</cx:pt>
          <cx:pt idx="386">0.0025220552778636102</cx:pt>
          <cx:pt idx="387">0.0141842392679714</cx:pt>
          <cx:pt idx="388">0.0105057363486475</cx:pt>
          <cx:pt idx="389">0.0113589092220649</cx:pt>
          <cx:pt idx="390">0.0045930879188273398</cx:pt>
          <cx:pt idx="391">0.0012568005088159</cx:pt>
          <cx:pt idx="392">0.00068180974570442097</cx:pt>
          <cx:pt idx="393">0.00035734368950698101</cx:pt>
          <cx:pt idx="394">-1.15650501243702e-05</cx:pt>
          <cx:pt idx="395">0.00150409044170647</cx:pt>
          <cx:pt idx="396">-0.0024686218057251501</cx:pt>
          <cx:pt idx="397">-0.021544034304118501</cx:pt>
          <cx:pt idx="398">-0.022315338754277301</cx:pt>
          <cx:pt idx="399">-0.0122703379837241</cx:pt>
          <cx:pt idx="400">-0.018603056580347398</cx:pt>
          <cx:pt idx="401">-0.046524860291428403</cx:pt>
          <cx:pt idx="402">-0.075987973655816707</cx:pt>
          <cx:pt idx="403">0.0073435901283864704</cx:pt>
          <cx:pt idx="404">0.086679396735266298</cx:pt>
          <cx:pt idx="405">0.105633172378809</cx:pt>
          <cx:pt idx="406">0.079689345177426998</cx:pt>
          <cx:pt idx="407">0.00731517919175503</cx:pt>
          <cx:pt idx="408">-0.0065771809553977203</cx:pt>
          <cx:pt idx="409">-0.031254517813861397</cx:pt>
          <cx:pt idx="410">-0.0154236422694169</cx:pt>
          <cx:pt idx="411">0.021425121929261</cx:pt>
          <cx:pt idx="412">-0.00655687990545067</cx:pt>
          <cx:pt idx="413">-0.012839793679118999</cx:pt>
          <cx:pt idx="414">0.0064207203945724099</cx:pt>
          <cx:pt idx="415">-0.00057430298661964899</cx:pt>
          <cx:pt idx="416">0.00119768203130376</cx:pt>
          <cx:pt idx="417">0.0083073871994583503</cx:pt>
          <cx:pt idx="418">0.0084214490819400894</cx:pt>
          <cx:pt idx="419">-0.00029645502812076</cx:pt>
          <cx:pt idx="420">0.00057451550128810201</cx:pt>
          <cx:pt idx="421">0.000107821301369395</cx:pt>
          <cx:pt idx="422">0.00091658001011813404</cx:pt>
          <cx:pt idx="423">0.00027335991403588499</cx:pt>
          <cx:pt idx="424">-0.00047196543298367899</cx:pt>
          <cx:pt idx="425">-0.0206947108765149</cx:pt>
          <cx:pt idx="426">-0.0211189669628747</cx:pt>
          <cx:pt idx="427">-0.0238738238038252</cx:pt>
          <cx:pt idx="428">-0.057022431478324101</cx:pt>
          <cx:pt idx="429">-0.059128998148551798</cx:pt>
          <cx:pt idx="430">0.013805314283937499</cx:pt>
          <cx:pt idx="431">0.161375977347891</cx:pt>
          <cx:pt idx="432">0.145265660915914</cx:pt>
          <cx:pt idx="433">0.15948875504073501</cx:pt>
          <cx:pt idx="434">0.091890546342362794</cx:pt>
          <cx:pt idx="435">0.017598436502910202</cx:pt>
          <cx:pt idx="436">-0.0241011720040753</cx:pt>
          <cx:pt idx="437">-0.055155855116607901</cx:pt>
          <cx:pt idx="438">-0.026326624631259302</cx:pt>
          <cx:pt idx="439">-0.0152258637593929</cx:pt>
          <cx:pt idx="440">-0.049102782122543202</cx:pt>
          <cx:pt idx="441">-0.032885383431655903</cx:pt>
          <cx:pt idx="442">-0.0021262501788340501</cx:pt>
          <cx:pt idx="443">-0.0051427353955848598</cx:pt>
          <cx:pt idx="444">0.0048655783027568098</cx:pt>
          <cx:pt idx="445">0.0168882381042419</cx:pt>
          <cx:pt idx="446">0.014043448022698199</cx:pt>
          <cx:pt idx="447">0.0034128642222526501</cx:pt>
          <cx:pt idx="448">0.00056805491421295796</cx:pt>
          <cx:pt idx="449">-0.00047108029603690801</cx:pt>
          <cx:pt idx="450">0.00012258530598049</cx:pt>
          <cx:pt idx="451">0.00113604911817819</cx:pt>
          <cx:pt idx="452">-0.00051767875350987205</cx:pt>
          <cx:pt idx="453">-0.0139002921605417</cx:pt>
          <cx:pt idx="454">-0.028360018043090799</cx:pt>
          <cx:pt idx="455">-0.045863695795983803</cx:pt>
          <cx:pt idx="456">-0.058787544112407497</cx:pt>
          <cx:pt idx="457">-0.028581874846749001</cx:pt>
          <cx:pt idx="458">0.0308838553121808</cx:pt>
          <cx:pt idx="459">0.164232348894021</cx:pt>
          <cx:pt idx="460">0.135286387393596</cx:pt>
          <cx:pt idx="461">0.115098340755331</cx:pt>
          <cx:pt idx="462">-0.016934135240882199</cx:pt>
          <cx:pt idx="463">-0.061375035062374302</cx:pt>
          <cx:pt idx="464">-0.057652948985795802</cx:pt>
          <cx:pt idx="465">-0.041883891047617403</cx:pt>
          <cx:pt idx="466">-0.015252405811046499</cx:pt>
          <cx:pt idx="467">-0.025466916624897001</cx:pt>
          <cx:pt idx="468">-0.046631313813696597</cx:pt>
          <cx:pt idx="469">-0.022537789877649001</cx:pt>
          <cx:pt idx="470">-0.0084743505435671499</cx:pt>
          <cx:pt idx="471">0.0038689085067874301</cx:pt>
          <cx:pt idx="472">0.025602271546792</cx:pt>
          <cx:pt idx="473">0.033840269051507499</cx:pt>
          <cx:pt idx="474">0.019006226955727401</cx:pt>
          <cx:pt idx="475">0.0053558046717772203</cx:pt>
          <cx:pt idx="476">-0.000481145007339627</cx:pt>
          <cx:pt idx="477">-0.00097394276606191301</cx:pt>
          <cx:pt idx="478">-0.00043151444308931603</cx:pt>
          <cx:pt idx="479">0.00061174281489907495</cx:pt>
          <cx:pt idx="480">-0.00863211733319608</cx:pt>
          <cx:pt idx="481">-0.025100326473529899</cx:pt>
          <cx:pt idx="482">-0.044918904607891698</cx:pt>
          <cx:pt idx="483">-0.048097653505281099</cx:pt>
          <cx:pt idx="484">-0.0752749553414339</cx:pt>
          <cx:pt idx="485">-0.028700241763212401</cx:pt>
          <cx:pt idx="486">0.0372432044602721</cx:pt>
          <cx:pt idx="487">0.11147601130979699</cx:pt>
          <cx:pt idx="488">0.11403529522853501</cx:pt>
          <cx:pt idx="489">0.044747244422542298</cx:pt>
          <cx:pt idx="490">-0.084197380039413197</cx:pt>
          <cx:pt idx="491">-0.16695435735135</cx:pt>
          <cx:pt idx="492">-0.124923720459026</cx:pt>
          <cx:pt idx="493">-0.084280913348738107</cx:pt>
          <cx:pt idx="494">-0.049909908739380199</cx:pt>
          <cx:pt idx="495">-0.052650795924435598</cx:pt>
          <cx:pt idx="496">-0.034295490416861397</cx:pt>
          <cx:pt idx="497">-0.0048366237958228503</cx:pt>
          <cx:pt idx="498">0.011116952934333501</cx:pt>
          <cx:pt idx="499">0.029490227396087101</cx:pt>
          <cx:pt idx="500">0.043815990182832699</cx:pt>
          <cx:pt idx="501">0.0415387377464949</cx:pt>
          <cx:pt idx="502">0.0089051596056333795</cx:pt>
          <cx:pt idx="503">0.000496580079009162</cx:pt>
          <cx:pt idx="504">0.00035777233614712198</cx:pt>
          <cx:pt idx="505">0.00027522088184883398</cx:pt>
          <cx:pt idx="506">-7.7518060506107895e-05</cx:pt>
          <cx:pt idx="507">0.0028523300900482598</cx:pt>
          <cx:pt idx="508">-0.015510660111532199</cx:pt>
          <cx:pt idx="509">-0.044915885838719402</cx:pt>
          <cx:pt idx="510">-0.067913381447183604</cx:pt>
          <cx:pt idx="511">-0.039736855935775597</cx:pt>
          <cx:pt idx="512">-0.042422811448142701</cx:pt>
          <cx:pt idx="513">0.037359197862076803</cx:pt>
          <cx:pt idx="514">0.077389559490829596</cx:pt>
          <cx:pt idx="515">0.092791708463844602</cx:pt>
          <cx:pt idx="516">0.054291226479831298</cx:pt>
          <cx:pt idx="517">0.041320541976985002</cx:pt>
          <cx:pt idx="518">-0.12680349724430401</cx:pt>
          <cx:pt idx="519">-0.19368619826939101</cx:pt>
          <cx:pt idx="520">-0.139608417645702</cx:pt>
          <cx:pt idx="521">-0.089532187547264303</cx:pt>
          <cx:pt idx="522">-0.020220125111431699</cx:pt>
          <cx:pt idx="523">-0.052036533546353902</cx:pt>
          <cx:pt idx="524">-0.0201289093685375</cx:pt>
          <cx:pt idx="525">-0.0160194502519579</cx:pt>
          <cx:pt idx="526">0.00066028680489900102</cx:pt>
          <cx:pt idx="527">0.023449351056391801</cx:pt>
          <cx:pt idx="528">0.028682458554963999</cx:pt>
          <cx:pt idx="529">0.0187392513023634</cx:pt>
          <cx:pt idx="530">0.00199302144219158</cx:pt>
          <cx:pt idx="531">0.00147127530675246</cx:pt>
          <cx:pt idx="532">-0.00097445010612575095</cx:pt>
          <cx:pt idx="533">-0.00066595024462672795</cx:pt>
          <cx:pt idx="534">-0.00056061217536843802</cx:pt>
          <cx:pt idx="535">0.0049825944020572303</cx:pt>
          <cx:pt idx="536">-0.0128819765227597</cx:pt>
          <cx:pt idx="537">-0.0413980645308017</cx:pt>
          <cx:pt idx="538">-0.0318479339040059</cx:pt>
          <cx:pt idx="539">-0.0090961782493911604</cx:pt>
          <cx:pt idx="540">0.0023352084192774102</cx:pt>
          <cx:pt idx="541">0.063381925937246897</cx:pt>
          <cx:pt idx="542">0.038625981857846603</cx:pt>
          <cx:pt idx="543">0.040252193542181298</cx:pt>
          <cx:pt idx="544">0.0135666505066026</cx:pt>
          <cx:pt idx="545">0.049898668700775903</cx:pt>
          <cx:pt idx="546">-0.13874230022495701</cx:pt>
          <cx:pt idx="547">-0.19332033052317599</cx:pt>
          <cx:pt idx="548">-0.13559138122258799</cx:pt>
          <cx:pt idx="549">-0.083288336630771898</cx:pt>
          <cx:pt idx="550">-0.049534944713968798</cx:pt>
          <cx:pt idx="551">-0.047816717311862697</cx:pt>
          <cx:pt idx="552">-0.0215495478946378</cx:pt>
          <cx:pt idx="553">-0.023206934828562498</cx:pt>
          <cx:pt idx="554">-0.0020955244546313301</cx:pt>
          <cx:pt idx="555">0.024241814368229999</cx:pt>
          <cx:pt idx="556">0.0141015365391027</cx:pt>
          <cx:pt idx="557">0.0069977545320184303</cx:pt>
          <cx:pt idx="558">0.0029797234911185999</cx:pt>
          <cx:pt idx="559">-0.00050527029017575901</cx:pt>
          <cx:pt idx="560">-0.000173278982200599</cx:pt>
          <cx:pt idx="561">-0.0018842215599289901</cx:pt>
          <cx:pt idx="562">-0.00086494747016470201</cx:pt>
          <cx:pt idx="563">0.0041326165302923903</cx:pt>
          <cx:pt idx="564">6.0771225919757397e-06</cx:pt>
          <cx:pt idx="565">-0.0158140691002761</cx:pt>
          <cx:pt idx="566">0.00877605309543328</cx:pt>
          <cx:pt idx="567">0.030804858781499599</cx:pt>
          <cx:pt idx="568">0.031983331880786198</cx:pt>
          <cx:pt idx="569">-0.00355342566465555</cx:pt>
          <cx:pt idx="570">0.022776362404850301</cx:pt>
          <cx:pt idx="571">0.064081223390022493</cx:pt>
          <cx:pt idx="572">0.067809327584276505</cx:pt>
          <cx:pt idx="573">-0.016493955306725198</cx:pt>
          <cx:pt idx="574">-0.071114984912114099</cx:pt>
          <cx:pt idx="575">-0.119419693427749</cx:pt>
          <cx:pt idx="576">-0.065615811741443403</cx:pt>
          <cx:pt idx="577">-0.059807010474152197</cx:pt>
          <cx:pt idx="578">-0.0522715774836831</cx:pt>
          <cx:pt idx="579">-0.038470966114174998</cx:pt>
          <cx:pt idx="580">-0.028355779092175799</cx:pt>
          <cx:pt idx="581">-0.036997292350416801</cx:pt>
          <cx:pt idx="582">-0.0136565704547628</cx:pt>
          <cx:pt idx="583">0.0163195148536718</cx:pt>
          <cx:pt idx="584">0.0060259556760010498</cx:pt>
          <cx:pt idx="585">-0.0018709019427036299</cx:pt>
          <cx:pt idx="586">0.0024933937318034499</cx:pt>
          <cx:pt idx="587">0.00048537300524739501</cx:pt>
          <cx:pt idx="588">-0.00064419251010177096</cx:pt>
          <cx:pt idx="589">-0.00042631300207563903</cx:pt>
          <cx:pt idx="590">-0.00092699822304322002</cx:pt>
          <cx:pt idx="591">0.0020947568994019502</cx:pt>
          <cx:pt idx="592">0.0037191388223307398</cx:pt>
          <cx:pt idx="593">0.0045555231927468399</cx:pt>
          <cx:pt idx="594">0.028241508345602299</cx:pt>
          <cx:pt idx="595">0.034504008121575502</cx:pt>
          <cx:pt idx="596">0.028521426869734499</cx:pt>
          <cx:pt idx="597">0.012436847947334</cx:pt>
          <cx:pt idx="598">0.0124514995444684</cx:pt>
          <cx:pt idx="599">-3.1725985875177501e-05</cx:pt>
          <cx:pt idx="600">0.046447731639745998</cx:pt>
          <cx:pt idx="601">0.0088344197314395804</cx:pt>
          <cx:pt idx="602">0.0030193300094560802</cx:pt>
          <cx:pt idx="603">-0.065825727178359203</cx:pt>
          <cx:pt idx="604">-0.064921024784292194</cx:pt>
          <cx:pt idx="605">-0.060843242687273598</cx:pt>
          <cx:pt idx="606">-0.037035961318027201</cx:pt>
          <cx:pt idx="607">-0.044010509616989102</cx:pt>
          <cx:pt idx="608">-0.022672653193262799</cx:pt>
          <cx:pt idx="609">-0.025956385432456701</cx:pt>
          <cx:pt idx="610">-0.0148827016058044</cx:pt>
          <cx:pt idx="611">-0.0023369690179246899</cx:pt>
          <cx:pt idx="612">-0.012726673325201599</cx:pt>
          <cx:pt idx="613">-0.0153535377099144</cx:pt>
          <cx:pt idx="614">0.0010385037399875199</cx:pt>
          <cx:pt idx="615">0.00068984844673932702</cx:pt>
          <cx:pt idx="616">-1.2156768475953499e-05</cx:pt>
          <cx:pt idx="617">-0.00026781351035822898</cx:pt>
          <cx:pt idx="618">0.0022281326426117701</cx:pt>
          <cx:pt idx="619">-0.00564254805961032</cx:pt>
          <cx:pt idx="620">-0.00419560498508432</cx:pt>
          <cx:pt idx="621">0.014844204835609999</cx:pt>
          <cx:pt idx="622">0.0124123420992188</cx:pt>
          <cx:pt idx="623">0.016200415261636899</cx:pt>
          <cx:pt idx="624">0.048801001471106997</cx:pt>
          <cx:pt idx="625">0.047152524197611498</cx:pt>
          <cx:pt idx="626">0.0091655403613848906</cx:pt>
          <cx:pt idx="627">-0.051395533614609898</cx:pt>
          <cx:pt idx="628">-0.037705463922410698</cx:pt>
          <cx:pt idx="629">0.053704152308509598</cx:pt>
          <cx:pt idx="630">0.047411053128148903</cx:pt>
          <cx:pt idx="631">-0.039261994164146899</cx:pt>
          <cx:pt idx="632">-0.0077854475040837704</cx:pt>
          <cx:pt idx="633">-0.026167837814248699</cx:pt>
          <cx:pt idx="634">-0.028616900389107601</cx:pt>
          <cx:pt idx="635">-0.023848837584192598</cx:pt>
          <cx:pt idx="636">0.0043268630020542997</cx:pt>
          <cx:pt idx="637">-0.0018681070663547101</cx:pt>
          <cx:pt idx="638">-0.018670220583547899</cx:pt>
          <cx:pt idx="639">-0.018507546767722999</cx:pt>
          <cx:pt idx="640">-0.022219316242170301</cx:pt>
          <cx:pt idx="641">-0.0177285677345351</cx:pt>
          <cx:pt idx="642">3.7641505028915498e-05</cx:pt>
          <cx:pt idx="643">-0.000101749174517293</cx:pt>
          <cx:pt idx="644">0.00031800970113248699</cx:pt>
          <cx:pt idx="645">-0.000127244552181873</cx:pt>
          <cx:pt idx="646">0.00085874048517622502</cx:pt>
          <cx:pt idx="647">-0.012125292161337699</cx:pt>
          <cx:pt idx="648">-0.0121852977869317</cx:pt>
          <cx:pt idx="649">-0.0071260452179353799</cx:pt>
          <cx:pt idx="650">0.0077071854671581603</cx:pt>
          <cx:pt idx="651">0.0017299433048692499</cx:pt>
          <cx:pt idx="652">0.00130203525191891</cx:pt>
          <cx:pt idx="653">0.030684985224238601</cx:pt>
          <cx:pt idx="654">0.0056633436779654897</cx:pt>
          <cx:pt idx="655">0.025999287071150599</cx:pt>
          <cx:pt idx="656">0.097891555251454196</cx:pt>
          <cx:pt idx="657">0.148874706004474</cx:pt>
          <cx:pt idx="658">0.044725096500340802</cx:pt>
          <cx:pt idx="659">-0.0038027248113248801</cx:pt>
          <cx:pt idx="660">0.0072427701459170596</cx:pt>
          <cx:pt idx="661">-0.0164270429974923</cx:pt>
          <cx:pt idx="662">0.0033505449524910201</cx:pt>
          <cx:pt idx="663">-0.0019798226709442498</cx:pt>
          <cx:pt idx="664">-0.0044422256463684398</cx:pt>
          <cx:pt idx="665">-0.015063279144248799</cx:pt>
          <cx:pt idx="666">-0.022389680514450401</cx:pt>
          <cx:pt idx="667">-0.024921695789796999</cx:pt>
          <cx:pt idx="668">-0.0185480385980379</cx:pt>
          <cx:pt idx="669">-0.0088941586518904991</cx:pt>
          <cx:pt idx="670">0.00052800027615227101</cx:pt>
          <cx:pt idx="671">-0.000471447902822828</cx:pt>
          <cx:pt idx="672">-0.00059999076395426802</cx:pt>
          <cx:pt idx="673">9.8858343591634495e-05</cx:pt>
          <cx:pt idx="674">-0.00028162425728850898</cx:pt>
          <cx:pt idx="675">-0.0040091547169423397</cx:pt>
          <cx:pt idx="676">0.0016020699631178099</cx:pt>
          <cx:pt idx="677">-0.0090960033047436401</cx:pt>
          <cx:pt idx="678">-0.0066188273712713599</cx:pt>
          <cx:pt idx="679">-0.021311596633936</cx:pt>
          <cx:pt idx="680">-0.037370329744438401</cx:pt>
          <cx:pt idx="681">-0.036693695736271299</cx:pt>
          <cx:pt idx="682">-0.0050441469641905202</cx:pt>
          <cx:pt idx="683">0.0448988834421927</cx:pt>
          <cx:pt idx="684">0.0616278974870451</cx:pt>
          <cx:pt idx="685">0.0631353630979921</cx:pt>
          <cx:pt idx="686">0.073465431415809496</cx:pt>
          <cx:pt idx="687">0.042765189264179299</cx:pt>
          <cx:pt idx="688">-0.0044905201047788596</cx:pt>
          <cx:pt idx="689">-0.0248865351314073</cx:pt>
          <cx:pt idx="690">-0.0085892554240683192</cx:pt>
          <cx:pt idx="691">-0.0081760858303763506</cx:pt>
          <cx:pt idx="692">-0.0290314953827321</cx:pt>
          <cx:pt idx="693">-0.024231040531108299</cx:pt>
          <cx:pt idx="694">-0.0196266820209864</cx:pt>
          <cx:pt idx="695">-0.0170362950710241</cx:pt>
          <cx:pt idx="696">-0.0034230044489435099</cx:pt>
          <cx:pt idx="697">0.00054535919064612002</cx:pt>
          <cx:pt idx="698">4.9399908734143596e-06</cx:pt>
          <cx:pt idx="699">0.00041147692365640199</cx:pt>
          <cx:pt idx="700">0.000187090225061912</cx:pt>
          <cx:pt idx="701">-0.00035219761777624298</cx:pt>
          <cx:pt idx="702">-0.0012129082383656199</cx:pt>
          <cx:pt idx="703">0.0021540626782954602</cx:pt>
          <cx:pt idx="704">0.014382600788134799</cx:pt>
          <cx:pt idx="705">0.020078195575424201</cx:pt>
          <cx:pt idx="706">0.024102109457330202</cx:pt>
          <cx:pt idx="707">0.0093393409771460704</cx:pt>
          <cx:pt idx="708">-0.018827554881964002</cx:pt>
          <cx:pt idx="709">-0.029601641909389999</cx:pt>
          <cx:pt idx="710">-0.051688693040202301</cx:pt>
          <cx:pt idx="711">-0.0223103536742097</cx:pt>
          <cx:pt idx="712">0.0075472132220814597</cx:pt>
          <cx:pt idx="713">0.023462024866732299</cx:pt>
          <cx:pt idx="714">0.049598028458883101</cx:pt>
          <cx:pt idx="715">0.027980001262698</cx:pt>
          <cx:pt idx="716">-0.0031063959807387598</cx:pt>
          <cx:pt idx="717">-0.017942282778442401</cx:pt>
          <cx:pt idx="718">-0.024379060899723502</cx:pt>
          <cx:pt idx="719">-0.043392947815822799</cx:pt>
          <cx:pt idx="720">-0.0253561219045483</cx:pt>
          <cx:pt idx="721">-0.0178276387173847</cx:pt>
          <cx:pt idx="722">-0.0123864395452959</cx:pt>
          <cx:pt idx="723">-0.0059411929442295302</cx:pt>
          <cx:pt idx="724">-0.0024211904283434299</cx:pt>
          <cx:pt idx="725">0.000231064866889134</cx:pt>
          <cx:pt idx="726">0.00046351050758168001</cx:pt>
          <cx:pt idx="727">-0.00063592061346592096</cx:pt>
          <cx:pt idx="728">0.00030818099057011001</cx:pt>
          <cx:pt idx="729">0.00065369735717332495</cx:pt>
          <cx:pt idx="730">-0.000873870592498188</cx:pt>
          <cx:pt idx="731">-0.000157901684467859</cx:pt>
          <cx:pt idx="732">-0.00077892363491408002</cx:pt>
          <cx:pt idx="733">-0.0073051695967036902</cx:pt>
          <cx:pt idx="734">-0.0086558535633947803</cx:pt>
          <cx:pt idx="735">-0.00199622789594065</cx:pt>
          <cx:pt idx="736">-0.012435441990393399</cx:pt>
          <cx:pt idx="737">-0.017741878841518</cx:pt>
          <cx:pt idx="738">0.0023421776055043298</cx:pt>
          <cx:pt idx="739">0.00037414821285139101</cx:pt>
          <cx:pt idx="740">0.00019686328163280299</cx:pt>
          <cx:pt idx="741">-0.00822049550752014</cx:pt>
          <cx:pt idx="742">-0.0092559111885965294</cx:pt>
          <cx:pt idx="743">-0.023354734819614399</cx:pt>
          <cx:pt idx="744">-0.018663617676128199</cx:pt>
          <cx:pt idx="745">-0.0089410715058040793</cx:pt>
          <cx:pt idx="746">-0.016062635005998398</cx:pt>
          <cx:pt idx="747">-0.013941325519328401</cx:pt>
          <cx:pt idx="748">-0.00557072097661952</cx:pt>
          <cx:pt idx="749">-0.00097023609381543998</cx:pt>
          <cx:pt idx="750">-0.000241022007557553</cx:pt>
          <cx:pt idx="751">0.00064175887579158604</cx:pt>
          <cx:pt idx="752">5.1998234401781201e-05</cx:pt>
          <cx:pt idx="753">-0.00018316982937531599</cx:pt>
          <cx:pt idx="754">0.00028204936032291401</cx:pt>
          <cx:pt idx="755">5.2581518060607397e-05</cx:pt>
          <cx:pt idx="756">-0.00034835296278572898</cx:pt>
          <cx:pt idx="757">-0.00024643393719873399</cx:pt>
          <cx:pt idx="758">-0.00066675531473124096</cx:pt>
          <cx:pt idx="759">-0.00055053945323156595</cx:pt>
          <cx:pt idx="760">0.00019826687609171599</cx:pt>
          <cx:pt idx="761">-9.4276074823883204e-05</cx:pt>
          <cx:pt idx="762">-0.00051385122415236904</cx:pt>
          <cx:pt idx="763">-2.2765011042742001e-05</cx:pt>
          <cx:pt idx="764">-0.00057441324509838795</cx:pt>
          <cx:pt idx="765">0.000235359193901751</cx:pt>
          <cx:pt idx="766">0.00122329089211401</cx:pt>
          <cx:pt idx="767">0.00059274712256031804</cx:pt>
          <cx:pt idx="768">-0.00093848211315193599</cx:pt>
          <cx:pt idx="769">-0.0011618570544531901</cx:pt>
          <cx:pt idx="770">-0.0025691955121108201</cx:pt>
          <cx:pt idx="771">-0.0013242901233206899</cx:pt>
          <cx:pt idx="772">0.00028284150845967902</cx:pt>
          <cx:pt idx="773">-0.00157405599451864</cx:pt>
          <cx:pt idx="774">-0.0068395078873578702</cx:pt>
          <cx:pt idx="775">0.00027099865915367202</cx:pt>
          <cx:pt idx="776">-0.00072749334786594401</cx:pt>
          <cx:pt idx="777">-0.00039284022254827998</cx:pt>
          <cx:pt idx="778">0.00081954014504883102</cx:pt>
          <cx:pt idx="779">7.6478699589876395e-05</cx:pt>
          <cx:pt idx="780">6.9159222738388802e-05</cx:pt>
          <cx:pt idx="781">-0.00030754316216846601</cx:pt>
          <cx:pt idx="782">0.00039944082134894598</cx:pt>
          <cx:pt idx="783">2.9919940580192301e-05</cx:pt>
        </cx:lvl>
      </cx:numDim>
    </cx:data>
    <cx:data id="38">
      <cx:numDim type="val">
        <cx:f>'001_WA_F - 副本'!$AM$1:$AM$784</cx:f>
        <cx:lvl ptCount="784" formatCode="G/通用格式">
          <cx:pt idx="0">0.00019592293605497199</cx:pt>
          <cx:pt idx="1">-4.3869188175878399e-05</cx:pt>
          <cx:pt idx="2">4.4197525339561699e-05</cx:pt>
          <cx:pt idx="3">-0.00077026369312190902</cx:pt>
          <cx:pt idx="4">-0.000396298981971941</cx:pt>
          <cx:pt idx="5">0.00023309473151149099</cx:pt>
          <cx:pt idx="6">-0.00046793256620966802</cx:pt>
          <cx:pt idx="7">0.00033997030822830701</cx:pt>
          <cx:pt idx="8">0.00017103518006504999</cx:pt>
          <cx:pt idx="9">0.000165990748875652</cx:pt>
          <cx:pt idx="10">0.00066266626021933199</cx:pt>
          <cx:pt idx="11">4.4107652906290403e-05</cx:pt>
          <cx:pt idx="12">0.00051989404785347305</cx:pt>
          <cx:pt idx="13">-0.000141346115891228</cx:pt>
          <cx:pt idx="14">-0.000153753565557927</cx:pt>
          <cx:pt idx="15">0.0010876912365107899</cx:pt>
          <cx:pt idx="16">-0.00025095062358555098</cx:pt>
          <cx:pt idx="17">2.1877166925486699e-05</cx:pt>
          <cx:pt idx="18">-0.00089814456817521101</cx:pt>
          <cx:pt idx="19">0.00040047154034491498</cx:pt>
          <cx:pt idx="20">0.00029225709560787598</cx:pt>
          <cx:pt idx="21">0.000706025345232062</cx:pt>
          <cx:pt idx="22">-0.00060456044244769803</cx:pt>
          <cx:pt idx="23">-9.0660887525866306e-05</cx:pt>
          <cx:pt idx="24">0.00103838098353933</cx:pt>
          <cx:pt idx="25">0.00053321465404436799</cx:pt>
          <cx:pt idx="26">0.00047149958754681503</cx:pt>
          <cx:pt idx="27">5.8256929909877202e-06</cx:pt>
          <cx:pt idx="28">-0.00048460110252582602</cx:pt>
          <cx:pt idx="29">-1.3595731985388001e-05</cx:pt>
          <cx:pt idx="30">0.00034090417850481602</cx:pt>
          <cx:pt idx="31">0.00049918201099120895</cx:pt>
          <cx:pt idx="32">-0.00059579045314823097</cx:pt>
          <cx:pt idx="33">-0.00053594457269547698</cx:pt>
          <cx:pt idx="34">0.000152634483650103</cx:pt>
          <cx:pt idx="35">0.0011409369658383201</cx:pt>
          <cx:pt idx="36">0.000132835276037659</cx:pt>
          <cx:pt idx="37">0.00015550430491789101</cx:pt>
          <cx:pt idx="38">0.00038315420408846599</cx:pt>
          <cx:pt idx="39">8.2851432874889101e-05</cx:pt>
          <cx:pt idx="40">-0.00012500097890915201</cx:pt>
          <cx:pt idx="41">0.00096108874183040897</cx:pt>
          <cx:pt idx="42">0.00011806037695887499</cx:pt>
          <cx:pt idx="43">-0.00072872925458391797</cx:pt>
          <cx:pt idx="44">0.0023347343487289001</cx:pt>
          <cx:pt idx="45">0.0014016284149288799</cx:pt>
          <cx:pt idx="46">0.0019834414233297799</cx:pt>
          <cx:pt idx="47">0.0028090614721883399</cx:pt>
          <cx:pt idx="48">0.00092787641953172198</cx:pt>
          <cx:pt idx="49">0.00016586595976283701</cx:pt>
          <cx:pt idx="50">0.00058793310578728302</cx:pt>
          <cx:pt idx="51">0.00031670836395647598</cx:pt>
          <cx:pt idx="52">-0.000590758938488377</cx:pt>
          <cx:pt idx="53">-1.7190735729901701e-05</cx:pt>
          <cx:pt idx="54">-0.00020489477583064699</cx:pt>
          <cx:pt idx="55">0.000147842335880994</cx:pt>
          <cx:pt idx="56">-0.000342207281081639</cx:pt>
          <cx:pt idx="57">-0.00024780705440686297</cx:pt>
          <cx:pt idx="58">0.00097520380982327496</cx:pt>
          <cx:pt idx="59">0.00031870801538009299</cx:pt>
          <cx:pt idx="60">0.00056836001151728795</cx:pt>
          <cx:pt idx="61">0.00082885296584215499</cx:pt>
          <cx:pt idx="62">0.00019481224492822399</cx:pt>
          <cx:pt idx="63">3.90230955177416e-05</cx:pt>
          <cx:pt idx="64">0.00118505205045836</cx:pt>
          <cx:pt idx="65">-0.00052158613778743304</cx:pt>
          <cx:pt idx="66">-0.0017394848715508501</cx:pt>
          <cx:pt idx="67">-0.0020102663422198598</cx:pt>
          <cx:pt idx="68">-0.0061805498840874903</cx:pt>
          <cx:pt idx="69">-0.0126172021449061</cx:pt>
          <cx:pt idx="70">-0.004248046942754</cx:pt>
          <cx:pt idx="71">-0.0050441708525181504</cx:pt>
          <cx:pt idx="72">-0.00042700403451341598</cx:pt>
          <cx:pt idx="73">-0.00072949615214074504</cx:pt>
          <cx:pt idx="74">0.012071535934629099</cx:pt>
          <cx:pt idx="75">0.0078604766643438004</cx:pt>
          <cx:pt idx="76">6.64853545700977e-05</cx:pt>
          <cx:pt idx="77">-0.00073339099082664501</cx:pt>
          <cx:pt idx="78">-0.00022904256235894101</cx:pt>
          <cx:pt idx="79">-0.0015878476949076101</cx:pt>
          <cx:pt idx="80">-0.00057931851639010505</cx:pt>
          <cx:pt idx="81">-0.000407887745534472</cx:pt>
          <cx:pt idx="82">0.00016265380904733701</cx:pt>
          <cx:pt idx="83">0.00084495413910627899</cx:pt>
          <cx:pt idx="84">0.00010588241329627</cx:pt>
          <cx:pt idx="85">0.00021967066626181001</cx:pt>
          <cx:pt idx="86">-0.00100729954099458</cx:pt>
          <cx:pt idx="87">-0.000689711508500443</cx:pt>
          <cx:pt idx="88">0.00117945678661839</cx:pt>
          <cx:pt idx="89">-0.00039069120374281399</cx:pt>
          <cx:pt idx="90">-0.00052871109736337904</cx:pt>
          <cx:pt idx="91">-0.00014202343068974401</cx:pt>
          <cx:pt idx="92">-0.0019975387231891701</cx:pt>
          <cx:pt idx="93">-0.0065052973204992497</cx:pt>
          <cx:pt idx="94">-0.0153117584071249</cx:pt>
          <cx:pt idx="95">-0.0071074014908127101</cx:pt>
          <cx:pt idx="96">-0.0040337480289315397</cx:pt>
          <cx:pt idx="97">0.0080254273945161297</cx:pt>
          <cx:pt idx="98">-0.0023238529987087398</cx:pt>
          <cx:pt idx="99">-0.033911419173193298</cx:pt>
          <cx:pt idx="100">-0.0059212864294808402</cx:pt>
          <cx:pt idx="101">0.0056928420323700503</cx:pt>
          <cx:pt idx="102">0.020360599015927901</cx:pt>
          <cx:pt idx="103">0.0140258210531733</cx:pt>
          <cx:pt idx="104">0.0107391130038506</cx:pt>
          <cx:pt idx="105">0.0040590857169711704</cx:pt>
          <cx:pt idx="106">-0.0090671442899192406</cx:pt>
          <cx:pt idx="107">-0.0055924368857820303</cx:pt>
          <cx:pt idx="108">-0.0017017370309064101</cx:pt>
          <cx:pt idx="109">0.0013489117283064401</cx:pt>
          <cx:pt idx="110">0.00077889856634926098</cx:pt>
          <cx:pt idx="111">-0.00058683448042896305</cx:pt>
          <cx:pt idx="112">-1.0702041148095101e-05</cx:pt>
          <cx:pt idx="113">-8.4415071925907203e-05</cx:pt>
          <cx:pt idx="114">-0.0052156282573406799</cx:pt>
          <cx:pt idx="115">-0.00082935847686761103</cx:pt>
          <cx:pt idx="116">0.00015406187637205301</cx:pt>
          <cx:pt idx="117">-0.0014159991688597101</cx:pt>
          <cx:pt idx="118">-0.0025995017612033002</cx:pt>
          <cx:pt idx="119">-0.0015602284523177799</cx:pt>
          <cx:pt idx="120">-0.0186830050109319</cx:pt>
          <cx:pt idx="121">-0.031908014981065998</cx:pt>
          <cx:pt idx="122">-0.039865240089964199</cx:pt>
          <cx:pt idx="123">-0.048240724172706903</cx:pt>
          <cx:pt idx="124">-0.061063990275079298</cx:pt>
          <cx:pt idx="125">-0.0297412262373625</cx:pt>
          <cx:pt idx="126">-0.033353799801120597</cx:pt>
          <cx:pt idx="127">-0.0205818770632228</cx:pt>
          <cx:pt idx="128">0.034278312158101398</cx:pt>
          <cx:pt idx="129">0.062923304256894894</cx:pt>
          <cx:pt idx="130">0.027465819958571901</cx:pt>
          <cx:pt idx="131">0.0216269849762755</cx:pt>
          <cx:pt idx="132">0.0050377127658487401</cx:pt>
          <cx:pt idx="133">0.0102071708691028</cx:pt>
          <cx:pt idx="134">-0.0028755003306643202</cx:pt>
          <cx:pt idx="135">0.0019242790851928199</cx:pt>
          <cx:pt idx="136">0.0146537208936299</cx:pt>
          <cx:pt idx="137">0.0025324936453843599</cx:pt>
          <cx:pt idx="138">0.0025423637267155599</cx:pt>
          <cx:pt idx="139">0.00118190162787715</cx:pt>
          <cx:pt idx="140">0.00053360922422850295</cx:pt>
          <cx:pt idx="141">-0.00029148579334218998</cx:pt>
          <cx:pt idx="142">-0.0011213507542598899</cx:pt>
          <cx:pt idx="143">0.0012515483192856499</cx:pt>
          <cx:pt idx="144">0.00099282516781147795</cx:pt>
          <cx:pt idx="145">-0.0132627270902395</cx:pt>
          <cx:pt idx="146">-0.0220370724352849</cx:pt>
          <cx:pt idx="147">-0.028739772903770701</cx:pt>
          <cx:pt idx="148">-0.050186823679556701</cx:pt>
          <cx:pt idx="149">-0.064626880825988095</cx:pt>
          <cx:pt idx="150">-0.056569030435948499</cx:pt>
          <cx:pt idx="151">-0.074134274384272697</cx:pt>
          <cx:pt idx="152">-0.087946441491129304</cx:pt>
          <cx:pt idx="153">-0.059327809619448703</cx:pt>
          <cx:pt idx="154">-0.045169293424513902</cx:pt>
          <cx:pt idx="155">0.0191747428079336</cx:pt>
          <cx:pt idx="156">0.077747864452702695</cx:pt>
          <cx:pt idx="157">0.088244476189362403</cx:pt>
          <cx:pt idx="158">0.031147928561523999</cx:pt>
          <cx:pt idx="159">0.032048706569429701</cx:pt>
          <cx:pt idx="160">0.078964587615032195</cx:pt>
          <cx:pt idx="161">0.049408476394644803</cx:pt>
          <cx:pt idx="162">0.035875335254610299</cx:pt>
          <cx:pt idx="163">0.011785276150365599</cx:pt>
          <cx:pt idx="164">0.027065913852150601</cx:pt>
          <cx:pt idx="165">0.0228741889925137</cx:pt>
          <cx:pt idx="166">0.0138869746511011</cx:pt>
          <cx:pt idx="167">0.0010335341262523801</cx:pt>
          <cx:pt idx="168">-0.00018579541312057301</cx:pt>
          <cx:pt idx="169">-0.00089992836571213704</cx:pt>
          <cx:pt idx="170">-0.00066101714594207902</cx:pt>
          <cx:pt idx="171">0.0027340591414899301</cx:pt>
          <cx:pt idx="172">0.0021142685299117298</cx:pt>
          <cx:pt idx="173">-0.010849855840361499</cx:pt>
          <cx:pt idx="174">-0.028660971208136599</cx:pt>
          <cx:pt idx="175">-0.041028969445643</cx:pt>
          <cx:pt idx="176">-0.028901998059179299</cx:pt>
          <cx:pt idx="177">-0.050898785267810699</cx:pt>
          <cx:pt idx="178">-0.073307075672624497</cx:pt>
          <cx:pt idx="179">-0.065137244951358794</cx:pt>
          <cx:pt idx="180">-0.052877926162092401</cx:pt>
          <cx:pt idx="181">-0.023403407068680899</cx:pt>
          <cx:pt idx="182">-0.0294113987908639</cx:pt>
          <cx:pt idx="183">-0.023810157113223099</cx:pt>
          <cx:pt idx="184">0.043607889601024498</cx:pt>
          <cx:pt idx="185">0.020230832145054198</cx:pt>
          <cx:pt idx="186">0.0043303397642302996</cx:pt>
          <cx:pt idx="187">0.023776480719701499</cx:pt>
          <cx:pt idx="188">0.047571992732057498</cx:pt>
          <cx:pt idx="189">0.060373274230280799</cx:pt>
          <cx:pt idx="190">0.056559483973278701</cx:pt>
          <cx:pt idx="191">0.047312399216721403</cx:pt>
          <cx:pt idx="192">0.0462077312404751</cx:pt>
          <cx:pt idx="193">0.039897410932805501</cx:pt>
          <cx:pt idx="194">0.0082653633861296399</cx:pt>
          <cx:pt idx="195">0.0014954341941560601</cx:pt>
          <cx:pt idx="196">0.000407048241494421</cx:pt>
          <cx:pt idx="197">-0.00029012608172774098</cx:pt>
          <cx:pt idx="198">2.3671636228669199e-05</cx:pt>
          <cx:pt idx="199">0.00024581294531518099</cx:pt>
          <cx:pt idx="200">-0.0021943855452975498</cx:pt>
          <cx:pt idx="201">-0.0070060209510824098</cx:pt>
          <cx:pt idx="202">-0.027456597557991399</cx:pt>
          <cx:pt idx="203">-0.048842700674848499</cx:pt>
          <cx:pt idx="204">-0.033561882532568997</cx:pt>
          <cx:pt idx="205">-0.028216297681955101</cx:pt>
          <cx:pt idx="206">-0.022243031844227198</cx:pt>
          <cx:pt idx="207">0.0239979253740468</cx:pt>
          <cx:pt idx="208">-0.024561424151247201</cx:pt>
          <cx:pt idx="209">-0.0021216712263740002</cx:pt>
          <cx:pt idx="210">-0.0144458744866768</cx:pt>
          <cx:pt idx="211">0.030944141404075299</cx:pt>
          <cx:pt idx="212">0.015925977083845001</cx:pt>
          <cx:pt idx="213">0.010706565018177299</cx:pt>
          <cx:pt idx="214">0.021212386540097401</cx:pt>
          <cx:pt idx="215">-0.046326149484861301</cx:pt>
          <cx:pt idx="216">-0.011551430369605899</cx:pt>
          <cx:pt idx="217">0.0238228099498499</cx:pt>
          <cx:pt idx="218">0.048463708723752302</cx:pt>
          <cx:pt idx="219">0.065183655800927498</cx:pt>
          <cx:pt idx="220">0.019178381313943199</cx:pt>
          <cx:pt idx="221">0.031846222263819002</cx:pt>
          <cx:pt idx="222">0.0083693681966969195</cx:pt>
          <cx:pt idx="223">0.0022709178248448299</cx:pt>
          <cx:pt idx="224">-0.00029991914936198198</cx:pt>
          <cx:pt idx="225">-0.00013895755051458901</cx:pt>
          <cx:pt idx="226">-0.00311360309029865</cx:pt>
          <cx:pt idx="227">-0.0054717018188492903</cx:pt>
          <cx:pt idx="228">-0.0095272257419164105</cx:pt>
          <cx:pt idx="229">-0.0091984724192122596</cx:pt>
          <cx:pt idx="230">0.0042374344341835303</cx:pt>
          <cx:pt idx="231">-0.022402386680262901</cx:pt>
          <cx:pt idx="232">-0.037116430191000499</cx:pt>
          <cx:pt idx="233">-0.0076485520170814303</cx:pt>
          <cx:pt idx="234">0.039646171161239099</cx:pt>
          <cx:pt idx="235">0.0130530981220936</cx:pt>
          <cx:pt idx="236">0.0046175300390868404</cx:pt>
          <cx:pt idx="237">-0.029742925033312599</cx:pt>
          <cx:pt idx="238">-0.041847324525505901</cx:pt>
          <cx:pt idx="239">-0.035548540508425798</cx:pt>
          <cx:pt idx="240">-0.019874075716734101</cx:pt>
          <cx:pt idx="241">-0.0128718612746135</cx:pt>
          <cx:pt idx="242">0.0035703620586914299</cx:pt>
          <cx:pt idx="243">-0.0043596680329145102</cx:pt>
          <cx:pt idx="244">0.019240203342402298</cx:pt>
          <cx:pt idx="245">0.049136800242360799</cx:pt>
          <cx:pt idx="246">0.030605907268910802</cx:pt>
          <cx:pt idx="247">0.054833519864958699</cx:pt>
          <cx:pt idx="248">0.048599318676886001</cx:pt>
          <cx:pt idx="249">0.045902744361657803</cx:pt>
          <cx:pt idx="250">0.011287886127870499</cx:pt>
          <cx:pt idx="251">0.00077489341012209603</cx:pt>
          <cx:pt idx="252">0.00039525158862904498</cx:pt>
          <cx:pt idx="253">-0.00085021741233235295</cx:pt>
          <cx:pt idx="254">-0.00179505338021668</cx:pt>
          <cx:pt idx="255">-0.0060817261520613999</cx:pt>
          <cx:pt idx="256">-0.0078550414160180604</cx:pt>
          <cx:pt idx="257">-0.0156309884233546</cx:pt>
          <cx:pt idx="258">-0.0112268206603092</cx:pt>
          <cx:pt idx="259">0.00050716485246392502</cx:pt>
          <cx:pt idx="260">-0.0357475456283547</cx:pt>
          <cx:pt idx="261">-0.0139383691104474</cx:pt>
          <cx:pt idx="262">0.014586413811977001</cx:pt>
          <cx:pt idx="263">0.0059974145580962901</cx:pt>
          <cx:pt idx="264">0.0044103246135299397</cx:pt>
          <cx:pt idx="265">-0.0212167216948911</cx:pt>
          <cx:pt idx="266">-0.078606948846093996</cx:pt>
          <cx:pt idx="267">-0.087468771169182197</cx:pt>
          <cx:pt idx="268">-0.093217641217356706</cx:pt>
          <cx:pt idx="269">-0.033829179086222502</cx:pt>
          <cx:pt idx="270">-0.019719983634435698</cx:pt>
          <cx:pt idx="271">-0.0374567244869458</cx:pt>
          <cx:pt idx="272">0.0083086783325741296</cx:pt>
          <cx:pt idx="273">-0.0257746398128374</cx:pt>
          <cx:pt idx="274">0.014424732457750999</cx:pt>
          <cx:pt idx="275">0.067002814636099597</cx:pt>
          <cx:pt idx="276">0.084986074681596496</cx:pt>
          <cx:pt idx="277">0.045712917071963802</cx:pt>
          <cx:pt idx="278">0.00088421826242757195</cx:pt>
          <cx:pt idx="279">-0.012559482122609201</cx:pt>
          <cx:pt idx="280">0.00039035056047700202</cx:pt>
          <cx:pt idx="281">-0.000198879223547195</cx:pt>
          <cx:pt idx="282">-0.0020697799825695898</cx:pt>
          <cx:pt idx="283">-0.0029693398216229499</cx:pt>
          <cx:pt idx="284">-0.0083164023925014399</cx:pt>
          <cx:pt idx="285">-0.0196414854246586</cx:pt>
          <cx:pt idx="286">-0.019056565832978999</cx:pt>
          <cx:pt idx="287">0.0059141735213423599</cx:pt>
          <cx:pt idx="288">-0.0349755145405398</cx:pt>
          <cx:pt idx="289">-0.021947049209027601</cx:pt>
          <cx:pt idx="290">0.013774337746749099</cx:pt>
          <cx:pt idx="291">0.0439339157530661</cx:pt>
          <cx:pt idx="292">0.080731223626167595</cx:pt>
          <cx:pt idx="293">-0.017786522670283099</cx:pt>
          <cx:pt idx="294">-0.041244003662438203</cx:pt>
          <cx:pt idx="295">-0.0232661917661653</cx:pt>
          <cx:pt idx="296">-0.010334386790271899</cx:pt>
          <cx:pt idx="297">-0.0563140052321306</cx:pt>
          <cx:pt idx="298">-0.030901947928277201</cx:pt>
          <cx:pt idx="299">-0.11062912194173399</cx:pt>
          <cx:pt idx="300">-0.030140771322787599</cx:pt>
          <cx:pt idx="301">-0.053989960138555698</cx:pt>
          <cx:pt idx="302">0.017806432738280399</cx:pt>
          <cx:pt idx="303">0.041434815626470702</cx:pt>
          <cx:pt idx="304">0.054338100566896801</cx:pt>
          <cx:pt idx="305">0.0261291896821584</cx:pt>
          <cx:pt idx="306">0.00571826644676004</cx:pt>
          <cx:pt idx="307">-0.0031593728881444201</cx:pt>
          <cx:pt idx="308">-0.00040837501163078601</cx:pt>
          <cx:pt idx="309">0.00054823566903252599</cx:pt>
          <cx:pt idx="310">-0.0041601124485381204</cx:pt>
          <cx:pt idx="311">-0.0015588032437357799</cx:pt>
          <cx:pt idx="312">-0.0111924043119485</cx:pt>
          <cx:pt idx="313">-0.0211523612216955</cx:pt>
          <cx:pt idx="314">-0.0027504626539991699</cx:pt>
          <cx:pt idx="315">-0.00173539029221059</cx:pt>
          <cx:pt idx="316">-0.045961952875918997</cx:pt>
          <cx:pt idx="317">-0.076101361315274202</cx:pt>
          <cx:pt idx="318">-0.042747867615920802</cx:pt>
          <cx:pt idx="319">0.031734532983217503</cx:pt>
          <cx:pt idx="320">0.034788367042436603</cx:pt>
          <cx:pt idx="321">0.0064977334097099</cx:pt>
          <cx:pt idx="322">-0.015799071010723899</cx:pt>
          <cx:pt idx="323">-0.0030168039160372701</cx:pt>
          <cx:pt idx="324">-0.025834031472991199</cx:pt>
          <cx:pt idx="325">-0.029056656323875701</cx:pt>
          <cx:pt idx="326">-0.0354517355595469</cx:pt>
          <cx:pt idx="327">-0.132032078731353</cx:pt>
          <cx:pt idx="328">-0.12313968788348501</cx:pt>
          <cx:pt idx="329">-0.073518227205862902</cx:pt>
          <cx:pt idx="330">-0.046635839939833598</cx:pt>
          <cx:pt idx="331">0.00190482050867043</cx:pt>
          <cx:pt idx="332">0.00144573494956413</cx:pt>
          <cx:pt idx="333">0.0053612617397541104</cx:pt>
          <cx:pt idx="334">0.0064932368414534099</cx:pt>
          <cx:pt idx="335">8.8924050416624696e-05</cx:pt>
          <cx:pt idx="336">0.00024371611361369299</cx:pt>
          <cx:pt idx="337">0.000352296551995266</cx:pt>
          <cx:pt idx="338">-0.0034636039750917899</cx:pt>
          <cx:pt idx="339">9.8313569566617007e-05</cx:pt>
          <cx:pt idx="340">-0.012262990888580299</cx:pt>
          <cx:pt idx="341">-0.0041930380245334201</cx:pt>
          <cx:pt idx="342">-0.0098458544953709901</cx:pt>
          <cx:pt idx="343">-0.0300642409425417</cx:pt>
          <cx:pt idx="344">-0.068071629171530396</cx:pt>
          <cx:pt idx="345">-0.077151048586876506</cx:pt>
          <cx:pt idx="346">-0.056436368226040499</cx:pt>
          <cx:pt idx="347">-0.041435898178518803</cx:pt>
          <cx:pt idx="348">-0.0275771464141999</cx:pt>
          <cx:pt idx="349">0.0072641435230043601</cx:pt>
          <cx:pt idx="350">0.054485968321224397</cx:pt>
          <cx:pt idx="351">0.040966462384383999</cx:pt>
          <cx:pt idx="352">-0.0482169004379061</cx:pt>
          <cx:pt idx="353">-0.0015397549286814</cx:pt>
          <cx:pt idx="354">-0.0462063374349128</cx:pt>
          <cx:pt idx="355">-0.077087075023116403</cx:pt>
          <cx:pt idx="356">-0.082324681547298995</cx:pt>
          <cx:pt idx="357">-0.066546520207854704</cx:pt>
          <cx:pt idx="358">-0.034834942887794901</cx:pt>
          <cx:pt idx="359">0.00164624254697091</cx:pt>
          <cx:pt idx="360">0.0054317554020478498</cx:pt>
          <cx:pt idx="361">0.0022738569523163901</cx:pt>
          <cx:pt idx="362">0.00500355633038445</cx:pt>
          <cx:pt idx="363">0.00067785259352771705</cx:pt>
          <cx:pt idx="364">-0.00061104507710509504</cx:pt>
          <cx:pt idx="365">-0.00024133784695711701</cx:pt>
          <cx:pt idx="366">1.7980576552129499e-05</cx:pt>
          <cx:pt idx="367">0.00268222748070903</cx:pt>
          <cx:pt idx="368">-0.0035037764480399499</cx:pt>
          <cx:pt idx="369">0.016948050981052398</cx:pt>
          <cx:pt idx="370">-0.0011219011027062101</cx:pt>
          <cx:pt idx="371">-0.0412293641738894</cx:pt>
          <cx:pt idx="372">-0.051433387429660603</cx:pt>
          <cx:pt idx="373">-0.034777709746768901</cx:pt>
          <cx:pt idx="374">-0.048336753563386098</cx:pt>
          <cx:pt idx="375">0.00118517280859457</cx:pt>
          <cx:pt idx="376">0.064620300867140504</cx:pt>
          <cx:pt idx="377">0.032103744207971498</cx:pt>
          <cx:pt idx="378">0.0564800048065843</cx:pt>
          <cx:pt idx="379">0.021961935313146198</cx:pt>
          <cx:pt idx="380">-0.024573659776591799</cx:pt>
          <cx:pt idx="381">0.0059245237427107697</cx:pt>
          <cx:pt idx="382">0.0128738773271974</cx:pt>
          <cx:pt idx="383">-0.0259740793592706</cx:pt>
          <cx:pt idx="384">-0.0441482166332023</cx:pt>
          <cx:pt idx="385">-0.042441904768463698</cx:pt>
          <cx:pt idx="386">-0.037193295385979701</cx:pt>
          <cx:pt idx="387">0.0085042883269562698</cx:pt>
          <cx:pt idx="388">0.0029369946403881302</cx:pt>
          <cx:pt idx="389">0.00015619857765437401</cx:pt>
          <cx:pt idx="390">0.0039242476128361903</cx:pt>
          <cx:pt idx="391">0.00014740141231708699</cx:pt>
          <cx:pt idx="392">0.00038758430413465697</cx:pt>
          <cx:pt idx="393">0.00013790316637365301</cx:pt>
          <cx:pt idx="394">-0.0010068015789751199</cx:pt>
          <cx:pt idx="395">0.0035118677696119901</cx:pt>
          <cx:pt idx="396">0.0012696912662082901</cx:pt>
          <cx:pt idx="397">0.0160476795929551</cx:pt>
          <cx:pt idx="398">-0.028490706956974199</cx:pt>
          <cx:pt idx="399">-0.057768702143153598</cx:pt>
          <cx:pt idx="400">-0.065005271296185205</cx:pt>
          <cx:pt idx="401">-0.0263978114753699</cx:pt>
          <cx:pt idx="402">0.0023726889825276699</cx:pt>
          <cx:pt idx="403">0.045722195604580698</cx:pt>
          <cx:pt idx="404">0.038677523047574998</cx:pt>
          <cx:pt idx="405">0.079189580694674994</cx:pt>
          <cx:pt idx="406">0.0371212928381029</cx:pt>
          <cx:pt idx="407">9.7239020699971097e-05</cx:pt>
          <cx:pt idx="408">-0.00081258723532436495</cx:pt>
          <cx:pt idx="409">0.021380964896749101</cx:pt>
          <cx:pt idx="410">0.0268245255747479</cx:pt>
          <cx:pt idx="411">-0.024876292236514899</cx:pt>
          <cx:pt idx="412">0.0052406873736534198</cx:pt>
          <cx:pt idx="413">-0.0268263260800632</cx:pt>
          <cx:pt idx="414">-0.041511162499434803</cx:pt>
          <cx:pt idx="415">-0.0070888768518229403</cx:pt>
          <cx:pt idx="416">-0.0035668252515145501</cx:pt>
          <cx:pt idx="417">-0.0039515887571883604</cx:pt>
          <cx:pt idx="418">-0.0024329107099435002</cx:pt>
          <cx:pt idx="419">0.00027711664108611301</cx:pt>
          <cx:pt idx="420">0.000103497609919417</cx:pt>
          <cx:pt idx="421">0.00025001215760197398</cx:pt>
          <cx:pt idx="422">0.00024038496290930999</cx:pt>
          <cx:pt idx="423">-0.0053186754415373901</cx:pt>
          <cx:pt idx="424">-0.0099174642995415903</cx:pt>
          <cx:pt idx="425">0.016777704573168298</cx:pt>
          <cx:pt idx="426">-0.016671126546672702</cx:pt>
          <cx:pt idx="427">-0.036722199591795401</cx:pt>
          <cx:pt idx="428">-0.041758841345076299</cx:pt>
          <cx:pt idx="429">-0.042666964043825799</cx:pt>
          <cx:pt idx="430">-0.044494807531640097</cx:pt>
          <cx:pt idx="431">-0.0075168323574460001</cx:pt>
          <cx:pt idx="432">0.053821098349780799</cx:pt>
          <cx:pt idx="433">0.043627202009555797</cx:pt>
          <cx:pt idx="434">0.013372260494508599</cx:pt>
          <cx:pt idx="435">-0.028069858665309099</cx:pt>
          <cx:pt idx="436">0.015744456139134499</cx:pt>
          <cx:pt idx="437">0.0440874693311918</cx:pt>
          <cx:pt idx="438">0.0361935378715212</cx:pt>
          <cx:pt idx="439">-0.000436899866144787</cx:pt>
          <cx:pt idx="440">-0.00040970615041999902</cx:pt>
          <cx:pt idx="441">-0.042721557993694599</cx:pt>
          <cx:pt idx="442">-0.0225295276728005</cx:pt>
          <cx:pt idx="443">-0.0068702160913689803</cx:pt>
          <cx:pt idx="444">-0.0033812995541502898</cx:pt>
          <cx:pt idx="445">-0.0062711056797382604</cx:pt>
          <cx:pt idx="446">-0.0034264370041779701</cx:pt>
          <cx:pt idx="447">0.00024624396019959003</cx:pt>
          <cx:pt idx="448">-0.000311848423459976</cx:pt>
          <cx:pt idx="449">-3.2840082549694501e-05</cx:pt>
          <cx:pt idx="450">0.00093820965621213602</cx:pt>
          <cx:pt idx="451">-0.0043428264644716401</cx:pt>
          <cx:pt idx="452">0.014756827558510301</cx:pt>
          <cx:pt idx="453">0.0208212641098206</cx:pt>
          <cx:pt idx="454">-0.00052212012998529905</cx:pt>
          <cx:pt idx="455">-0.0047691910033461297</cx:pt>
          <cx:pt idx="456">-0.0443167163821655</cx:pt>
          <cx:pt idx="457">-0.066043449048924494</cx:pt>
          <cx:pt idx="458">-0.0059237443453440102</cx:pt>
          <cx:pt idx="459">0.017378438355618</cx:pt>
          <cx:pt idx="460">0.015194517904192</cx:pt>
          <cx:pt idx="461">0.0058050882432161797</cx:pt>
          <cx:pt idx="462">0.0063668038330956002</cx:pt>
          <cx:pt idx="463">0.0065507257145130497</cx:pt>
          <cx:pt idx="464">-0.0178579247338756</cx:pt>
          <cx:pt idx="465">0.064870421732582007</cx:pt>
          <cx:pt idx="466">0.0309203794397576</cx:pt>
          <cx:pt idx="467">0.0029900573025548999</cx:pt>
          <cx:pt idx="468">-0.0089605373383125596</cx:pt>
          <cx:pt idx="469">-0.063186181735549296</cx:pt>
          <cx:pt idx="470">-0.024118548405350299</cx:pt>
          <cx:pt idx="471">-0.015435320660625799</cx:pt>
          <cx:pt idx="472">-0.011803616378133999</cx:pt>
          <cx:pt idx="473">-0.0090462060199864407</cx:pt>
          <cx:pt idx="474">-0.0028440123275203801</cx:pt>
          <cx:pt idx="475">0.00017397754178229101</cx:pt>
          <cx:pt idx="476">3.6845128792583698e-05</cx:pt>
          <cx:pt idx="477">0.00058128347062939205</cx:pt>
          <cx:pt idx="478">-0.0012520433004356299</cx:pt>
          <cx:pt idx="479">-0.0024709650805382699</cx:pt>
          <cx:pt idx="480">0.027890705023259299</cx:pt>
          <cx:pt idx="481">0.0308013141572273</cx:pt>
          <cx:pt idx="482">0.041378491609604898</cx:pt>
          <cx:pt idx="483">0.0308795395017172</cx:pt>
          <cx:pt idx="484">-0.0331965788348869</cx:pt>
          <cx:pt idx="485">-0.017959088117688399</cx:pt>
          <cx:pt idx="486">0.014301008489213099</cx:pt>
          <cx:pt idx="487">-0.033311110912012797</cx:pt>
          <cx:pt idx="488">-0.065541450902405998</cx:pt>
          <cx:pt idx="489">-0.028782772748915601</cx:pt>
          <cx:pt idx="490">-0.034824893805192297</cx:pt>
          <cx:pt idx="491">-0.0073316790512348599</cx:pt>
          <cx:pt idx="492">-0.0152696726058279</cx:pt>
          <cx:pt idx="493">0.093231279909474093</cx:pt>
          <cx:pt idx="494">0.067806390815685694</cx:pt>
          <cx:pt idx="495">-0.0038273346629629401</cx:pt>
          <cx:pt idx="496">-0.041140623218349201</cx:pt>
          <cx:pt idx="497">-0.081463736669027606</cx:pt>
          <cx:pt idx="498">-0.056249923287899503</cx:pt>
          <cx:pt idx="499">-0.049499403681309902</cx:pt>
          <cx:pt idx="500">-0.038369110173900302</cx:pt>
          <cx:pt idx="501">-0.021854936005531199</cx:pt>
          <cx:pt idx="502">-0.0047935119007027601</cx:pt>
          <cx:pt idx="503">-4.4889952335083599e-05</cx:pt>
          <cx:pt idx="504">-0.00016762378399440899</cx:pt>
          <cx:pt idx="505">-0.00051587807341820597</cx:pt>
          <cx:pt idx="506">-0.0010438564157028199</cx:pt>
          <cx:pt idx="507">-0.0082485472878714907</cx:pt>
          <cx:pt idx="508">0.031306879607794803</cx:pt>
          <cx:pt idx="509">0.045484741952646297</cx:pt>
          <cx:pt idx="510">0.056171768907344502</cx:pt>
          <cx:pt idx="511">0.046825853338345998</cx:pt>
          <cx:pt idx="512">0.027210369722500499</cx:pt>
          <cx:pt idx="513">0.017660965840751299</cx:pt>
          <cx:pt idx="514">0.031666896916327202</cx:pt>
          <cx:pt idx="515">0.0096035335396440508</cx:pt>
          <cx:pt idx="516">-0.020648827350729301</cx:pt>
          <cx:pt idx="517">-0.047671751653690399</cx:pt>
          <cx:pt idx="518">-0.017153531270385401</cx:pt>
          <cx:pt idx="519">0.032670615117501703</cx:pt>
          <cx:pt idx="520">0.061069859080001301</cx:pt>
          <cx:pt idx="521">0.099891549783598294</cx:pt>
          <cx:pt idx="522">0.045066839489737297</cx:pt>
          <cx:pt idx="523">-0.0408550252318058</cx:pt>
          <cx:pt idx="524">-0.098295585716186601</cx:pt>
          <cx:pt idx="525">-0.094038982186844602</cx:pt>
          <cx:pt idx="526">-0.0563577956972399</cx:pt>
          <cx:pt idx="527">-0.039994786397287298</cx:pt>
          <cx:pt idx="528">-0.0428211917132355</cx:pt>
          <cx:pt idx="529">-0.015527732554428899</cx:pt>
          <cx:pt idx="530">-0.0032810915494705601</cx:pt>
          <cx:pt idx="531">-0.0012069863220271499</cx:pt>
          <cx:pt idx="532">-0.00067127427697005401</cx:pt>
          <cx:pt idx="533">-0.00019022645744664601</cx:pt>
          <cx:pt idx="534">0.0027688144975100801</cx:pt>
          <cx:pt idx="535">-0.0067873452725599496</cx:pt>
          <cx:pt idx="536">0.015066317443051799</cx:pt>
          <cx:pt idx="537">0.036504052426587399</cx:pt>
          <cx:pt idx="538">0.0290662916551459</cx:pt>
          <cx:pt idx="539">0.0071374903747635499</cx:pt>
          <cx:pt idx="540">0.043118988939090303</cx:pt>
          <cx:pt idx="541">0.0011073889914170599</cx:pt>
          <cx:pt idx="542">0.013678915765480399</cx:pt>
          <cx:pt idx="543">-0.0176822927394263</cx:pt>
          <cx:pt idx="544">-0.022241846762851</cx:pt>
          <cx:pt idx="545">-0.025405875654049202</cx:pt>
          <cx:pt idx="546">0.056187086693569102</cx:pt>
          <cx:pt idx="547">0.0793950009281221</cx:pt>
          <cx:pt idx="548">0.063634444214281397</cx:pt>
          <cx:pt idx="549">0.085963368456701703</cx:pt>
          <cx:pt idx="550">0.053135314323288697</cx:pt>
          <cx:pt idx="551">-0.060465368584162002</cx:pt>
          <cx:pt idx="552">-0.072979163342505704</cx:pt>
          <cx:pt idx="553">-0.073401079803016606</cx:pt>
          <cx:pt idx="554">-0.040786525957904197</cx:pt>
          <cx:pt idx="555">-0.032976810053157897</cx:pt>
          <cx:pt idx="556">-0.020957046495051201</cx:pt>
          <cx:pt idx="557">-0.0142047097321805</cx:pt>
          <cx:pt idx="558">-0.0025669427546080601</cx:pt>
          <cx:pt idx="559">0.00012425784009520701</cx:pt>
          <cx:pt idx="560">-0.000421170349041987</cx:pt>
          <cx:pt idx="561">0.00088560991524907801</cx:pt>
          <cx:pt idx="562">0.00156453102732499</cx:pt>
          <cx:pt idx="563">0.00138207516298688</cx:pt>
          <cx:pt idx="564">0.011556133037708</cx:pt>
          <cx:pt idx="565">0.050582576815714202</cx:pt>
          <cx:pt idx="566">0.038135720138106698</cx:pt>
          <cx:pt idx="567">0.0079694354652672696</cx:pt>
          <cx:pt idx="568">0.060420081358370001</cx:pt>
          <cx:pt idx="569">0.083864019350378793</cx:pt>
          <cx:pt idx="570">0.078501054098407005</cx:pt>
          <cx:pt idx="571">0.041387503996823297</cx:pt>
          <cx:pt idx="572">0.0255819815275832</cx:pt>
          <cx:pt idx="573">0.070439806675390598</cx:pt>
          <cx:pt idx="574">0.014101297851071601</cx:pt>
          <cx:pt idx="575">0.059311798797382798</cx:pt>
          <cx:pt idx="576">0.0173731251341478</cx:pt>
          <cx:pt idx="577">0.045780825344873599</cx:pt>
          <cx:pt idx="578">-0.055724412177908203</cx:pt>
          <cx:pt idx="579">-0.0870830672297392</cx:pt>
          <cx:pt idx="580">-0.090823944845139906</cx:pt>
          <cx:pt idx="581">-0.0573957610183106</cx:pt>
          <cx:pt idx="582">-0.042581315386198297</cx:pt>
          <cx:pt idx="583">-0.035746416305035701</cx:pt>
          <cx:pt idx="584">-0.0186518117945116</cx:pt>
          <cx:pt idx="585">-0.00829253396168011</cx:pt>
          <cx:pt idx="586">-0.0015381053370725399</cx:pt>
          <cx:pt idx="587">-0.000455041599133922</cx:pt>
          <cx:pt idx="588">-0.00075153341473785905</cx:pt>
          <cx:pt idx="589">-8.5111614803825897e-05</cx:pt>
          <cx:pt idx="590">-0.0023056720460114199</cx:pt>
          <cx:pt idx="591">-0.00043025924688331902</cx:pt>
          <cx:pt idx="592">-0.0012444172589116699</cx:pt>
          <cx:pt idx="593">0.026131328032805899</cx:pt>
          <cx:pt idx="594">0.0273018918770918</cx:pt>
          <cx:pt idx="595">0.035661381870217099</cx:pt>
          <cx:pt idx="596">0.041889698561836899</cx:pt>
          <cx:pt idx="597">0.079317405611844694</cx:pt>
          <cx:pt idx="598">0.051904799710183198</cx:pt>
          <cx:pt idx="599">0.065499068051141598</cx:pt>
          <cx:pt idx="600">0.076078959398512197</cx:pt>
          <cx:pt idx="601">0.066866225274091196</cx:pt>
          <cx:pt idx="602">0.041327162816632998</cx:pt>
          <cx:pt idx="603">0.019583238566929999</cx:pt>
          <cx:pt idx="604">-0.010053960385701</cx:pt>
          <cx:pt idx="605">-0.055114961438624703</cx:pt>
          <cx:pt idx="606">-0.101594147546373</cx:pt>
          <cx:pt idx="607">-0.078154740513707896</cx:pt>
          <cx:pt idx="608">-0.069079868912289094</cx:pt>
          <cx:pt idx="609">-0.045188754179969898</cx:pt>
          <cx:pt idx="610">-0.031277891385647898</cx:pt>
          <cx:pt idx="611">-0.025981729778656301</cx:pt>
          <cx:pt idx="612">-0.018931787139748399</cx:pt>
          <cx:pt idx="613">-0.0021586511547169898</cx:pt>
          <cx:pt idx="614">-0.00028413909402446599</cx:pt>
          <cx:pt idx="615">0.00052448615212713501</cx:pt>
          <cx:pt idx="616">-0.00085468854940097202</cx:pt>
          <cx:pt idx="617">0.00083589857848514505</cx:pt>
          <cx:pt idx="618">0.0018893423479784399</cx:pt>
          <cx:pt idx="619">0.0144643918313057</cx:pt>
          <cx:pt idx="620">0.011524115664177499</cx:pt>
          <cx:pt idx="621">0.0052675705586143302</cx:pt>
          <cx:pt idx="622">0.013905888301532301</cx:pt>
          <cx:pt idx="623">0.0302273937275973</cx:pt>
          <cx:pt idx="624">0.0101905324418463</cx:pt>
          <cx:pt idx="625">0.020991763527459101</cx:pt>
          <cx:pt idx="626">0.052261790656849397</cx:pt>
          <cx:pt idx="627">0.110905208935717</cx:pt>
          <cx:pt idx="628">0.11921826880832601</cx:pt>
          <cx:pt idx="629">0.0871861003159181</cx:pt>
          <cx:pt idx="630">0.020067609197137199</cx:pt>
          <cx:pt idx="631">0.0137174963919414</cx:pt>
          <cx:pt idx="632">-0.088893975243081597</cx:pt>
          <cx:pt idx="633">-0.12721557915557499</cx:pt>
          <cx:pt idx="634">-0.104856690749788</cx:pt>
          <cx:pt idx="635">-0.047237830846471401</cx:pt>
          <cx:pt idx="636">-0.048434363434631797</cx:pt>
          <cx:pt idx="637">-0.037543617620028599</cx:pt>
          <cx:pt idx="638">-0.0185418441613125</cx:pt>
          <cx:pt idx="639">-0.015052059307704301</cx:pt>
          <cx:pt idx="640">-0.0054126192553606203</cx:pt>
          <cx:pt idx="641">-0.00185118852030329</cx:pt>
          <cx:pt idx="642">-4.8936173530909301e-05</cx:pt>
          <cx:pt idx="643">-0.000265590230104492</cx:pt>
          <cx:pt idx="644">7.0692164351920996e-05</cx:pt>
          <cx:pt idx="645">-0.00029019788523293802</cx:pt>
          <cx:pt idx="646">0.00227941714103303</cx:pt>
          <cx:pt idx="647">0.0225659055946584</cx:pt>
          <cx:pt idx="648">0.034548060751435697</cx:pt>
          <cx:pt idx="649">0.021232839330422599</cx:pt>
          <cx:pt idx="650">-0.0028062673655956999</cx:pt>
          <cx:pt idx="651">0.020832972092294601</cx:pt>
          <cx:pt idx="652">0.040156654248570803</cx:pt>
          <cx:pt idx="653">0.0155224864508099</cx:pt>
          <cx:pt idx="654">0.054912781486083001</cx:pt>
          <cx:pt idx="655">0.037077347011325298</cx:pt>
          <cx:pt idx="656">0.0084390362722570403</cx:pt>
          <cx:pt idx="657">-0.035047992674119503</cx:pt>
          <cx:pt idx="658">-0.0068892771720992802</cx:pt>
          <cx:pt idx="659">-0.0185089795477201</cx:pt>
          <cx:pt idx="660">-0.103748534173322</cx:pt>
          <cx:pt idx="661">-0.097627060234611804</cx:pt>
          <cx:pt idx="662">-0.036184635327572101</cx:pt>
          <cx:pt idx="663">-0.029591797124575301</cx:pt>
          <cx:pt idx="664">-0.022017114479031201</cx:pt>
          <cx:pt idx="665">-0.015322823198392401</cx:pt>
          <cx:pt idx="666">-0.011518731666135099</cx:pt>
          <cx:pt idx="667">-0.0065403371118362202</cx:pt>
          <cx:pt idx="668">-0.0020428374921240902</cx:pt>
          <cx:pt idx="669">-0.00059479646211441301</cx:pt>
          <cx:pt idx="670">-0.00144596815084118</cx:pt>
          <cx:pt idx="671">-0.00028730530912360498</cx:pt>
          <cx:pt idx="672">-0.00078688754210776504</cx:pt>
          <cx:pt idx="673">-0.00029833121826369302</cx:pt>
          <cx:pt idx="674">0.00037416478224236601</cx:pt>
          <cx:pt idx="675">0.0092448101834131796</cx:pt>
          <cx:pt idx="676">0.00212203962601256</cx:pt>
          <cx:pt idx="677">-0.0094737040687125993</cx:pt>
          <cx:pt idx="678">8.0455390521786707e-06</cx:pt>
          <cx:pt idx="679">-0.00318253653778474</cx:pt>
          <cx:pt idx="680">-0.0162403787271727</cx:pt>
          <cx:pt idx="681">0.0037973900931679901</cx:pt>
          <cx:pt idx="682">-0.043378915216708301</cx:pt>
          <cx:pt idx="683">-0.0482474848536249</cx:pt>
          <cx:pt idx="684">0.0072041929735772699</cx:pt>
          <cx:pt idx="685">-0.020048712510232498</cx:pt>
          <cx:pt idx="686">-0.026852470198404099</cx:pt>
          <cx:pt idx="687">-0.050306887009017802</cx:pt>
          <cx:pt idx="688">-0.0518959654030723</cx:pt>
          <cx:pt idx="689">-0.033747646006303499</cx:pt>
          <cx:pt idx="690">-0.0081325614834550693</cx:pt>
          <cx:pt idx="691">-0.023849179532606499</cx:pt>
          <cx:pt idx="692">-0.011618441586900599</cx:pt>
          <cx:pt idx="693">-0.014984099797571499</cx:pt>
          <cx:pt idx="694">-0.0116550053698594</cx:pt>
          <cx:pt idx="695">-0.0036990894856695298</cx:pt>
          <cx:pt idx="696">-0.0010650465601259899</cx:pt>
          <cx:pt idx="697">-8.5738657606077798e-05</cx:pt>
          <cx:pt idx="698">1.7555362069332599e-05</cx:pt>
          <cx:pt idx="699">1.39175326586866e-05</cx:pt>
          <cx:pt idx="700">0.00084567204658905304</cx:pt>
          <cx:pt idx="701">0.00099106484450844998</cx:pt>
          <cx:pt idx="702">0.00038612935043997497</cx:pt>
          <cx:pt idx="703">0.00059712442153578098</cx:pt>
          <cx:pt idx="704">-0.015571885392213601</cx:pt>
          <cx:pt idx="705">-0.035513987329548503</cx:pt>
          <cx:pt idx="706">-0.019602703951046199</cx:pt>
          <cx:pt idx="707">-0.020381120892516799</cx:pt>
          <cx:pt idx="708">-0.049800389853659997</cx:pt>
          <cx:pt idx="709">-0.056513893717723598</cx:pt>
          <cx:pt idx="710">-0.059214778761341201</cx:pt>
          <cx:pt idx="711">-0.057978718901879799</cx:pt>
          <cx:pt idx="712">-0.043136696509790497</cx:pt>
          <cx:pt idx="713">-0.0279502601016779</cx:pt>
          <cx:pt idx="714">-0.0364066617535082</cx:pt>
          <cx:pt idx="715">-0.022393019372427301</cx:pt>
          <cx:pt idx="716">-0.018076212890265599</cx:pt>
          <cx:pt idx="717">-0.0030127213896871401</cx:pt>
          <cx:pt idx="718">-0.00086575713981351199</cx:pt>
          <cx:pt idx="719">-0.00333653746037068</cx:pt>
          <cx:pt idx="720">-0.0036017427850769902</cx:pt>
          <cx:pt idx="721">-0.0033137293654146899</cx:pt>
          <cx:pt idx="722">-0.00317807550202377</cx:pt>
          <cx:pt idx="723">-0.0029562094830431099</cx:pt>
          <cx:pt idx="724">-0.0011660212290077699</cx:pt>
          <cx:pt idx="725">-0.00016977482138342799</cx:pt>
          <cx:pt idx="726">-0.000205504056080503</cx:pt>
          <cx:pt idx="727">0.00017486839581767199</cx:pt>
          <cx:pt idx="728">-0.00051355628736783805</cx:pt>
          <cx:pt idx="729">6.5113164234191905e-05</cx:pt>
          <cx:pt idx="730">7.5255409915159999e-05</cx:pt>
          <cx:pt idx="731">-0.00024412099761048</cx:pt>
          <cx:pt idx="732">0.0010243504280193</cx:pt>
          <cx:pt idx="733">-0.00660193459148181</cx:pt>
          <cx:pt idx="734">-0.0091569365105401302</cx:pt>
          <cx:pt idx="735">-0.015170169827794001</cx:pt>
          <cx:pt idx="736">-0.016516424302061</cx:pt>
          <cx:pt idx="737">-0.017700461768688499</cx:pt>
          <cx:pt idx="738">-0.026307006831637499</cx:pt>
          <cx:pt idx="739">-0.016604611246936001</cx:pt>
          <cx:pt idx="740">-0.014215606311438599</cx:pt>
          <cx:pt idx="741">-0.0097055376262202599</cx:pt>
          <cx:pt idx="742">-0.018569247041145199</cx:pt>
          <cx:pt idx="743">-0.013646165811512999</cx:pt>
          <cx:pt idx="744">-0.0059988877782873196</cx:pt>
          <cx:pt idx="745">-0.00146140780629962</cx:pt>
          <cx:pt idx="746">-0.00048245303809784002</cx:pt>
          <cx:pt idx="747">-0.00052901483263082601</cx:pt>
          <cx:pt idx="748">-0.000598047452126879</cx:pt>
          <cx:pt idx="749">0.00047838214593178902</cx:pt>
          <cx:pt idx="750">0.00078239307559140904</cx:pt>
          <cx:pt idx="751">-8.2019631744526797e-05</cx:pt>
          <cx:pt idx="752">0.00029039460710771899</cx:pt>
          <cx:pt idx="753">0.00071848104829148201</cx:pt>
          <cx:pt idx="754">-0.00070572188522658504</cx:pt>
          <cx:pt idx="755">-0.00036580960537006498</cx:pt>
          <cx:pt idx="756">0.00034550845903075098</cx:pt>
          <cx:pt idx="757">-0.000191668986288821</cx:pt>
          <cx:pt idx="758">0.00029815781105984001</cx:pt>
          <cx:pt idx="759">0.00040462305799649401</cx:pt>
          <cx:pt idx="760">-0.00025893624222639099</cx:pt>
          <cx:pt idx="761">-0.00058118401805681396</cx:pt>
          <cx:pt idx="762">0.00044991602550185699</cx:pt>
          <cx:pt idx="763">0.00036649029571281201</cx:pt>
          <cx:pt idx="764">0.000107549469308899</cx:pt>
          <cx:pt idx="765">0.00054211205388254499</cx:pt>
          <cx:pt idx="766">-0.0010055749910647001</cx:pt>
          <cx:pt idx="767">-0.00129353488687078</cx:pt>
          <cx:pt idx="768">-0.0026095078362811</cx:pt>
          <cx:pt idx="769">-0.0030409621063792499</cx:pt>
          <cx:pt idx="770">-0.00073335516188595298</cx:pt>
          <cx:pt idx="771">-0.00199005952412488</cx:pt>
          <cx:pt idx="772">-0.00091097326321086796</cx:pt>
          <cx:pt idx="773">-0.00041190425919405299</cx:pt>
          <cx:pt idx="774">-0.00058721435356802899</cx:pt>
          <cx:pt idx="775">-0.00090384403859380795</cx:pt>
          <cx:pt idx="776">-0.00057320088894933098</cx:pt>
          <cx:pt idx="777">9.1237000907579805e-05</cx:pt>
          <cx:pt idx="778">-0.00012823179025653201</cx:pt>
          <cx:pt idx="779">0.00064515976090832004</cx:pt>
          <cx:pt idx="780">-0.00070221442480659999</cx:pt>
          <cx:pt idx="781">-0.00034399316761081798</cx:pt>
          <cx:pt idx="782">-0.00047481668639630598</cx:pt>
          <cx:pt idx="783">-0.00023955252751661801</cx:pt>
        </cx:lvl>
      </cx:numDim>
    </cx:data>
    <cx:data id="39">
      <cx:numDim type="val">
        <cx:f>'001_WA_F - 副本'!$AN$1:$AN$784</cx:f>
        <cx:lvl ptCount="784" formatCode="G/通用格式">
          <cx:pt idx="0">0.00027397330674747101</cx:pt>
          <cx:pt idx="1">1.4002717796489901e-05</cx:pt>
          <cx:pt idx="2">-0.00023633447980775401</cx:pt>
          <cx:pt idx="3">0.00053457414260580803</cx:pt>
          <cx:pt idx="4">0.00056354360599543895</cx:pt>
          <cx:pt idx="5">-0.00028307355181785601</cx:pt>
          <cx:pt idx="6">0.00021517501823998801</cx:pt>
          <cx:pt idx="7">0.00055415333441700596</cx:pt>
          <cx:pt idx="8">-0.00077097811565504399</cx:pt>
          <cx:pt idx="9">0.00033321047918939299</cx:pt>
          <cx:pt idx="10">0.00039221859018128601</cx:pt>
          <cx:pt idx="11">-0.00064750942103477605</cx:pt>
          <cx:pt idx="12">-0.00011025454304435</cx:pt>
          <cx:pt idx="13">0.00020441291566897099</cx:pt>
          <cx:pt idx="14">-0.000234494425022598</cx:pt>
          <cx:pt idx="15">-0.0012773570496448</cx:pt>
          <cx:pt idx="16">0.000233300027732179</cx:pt>
          <cx:pt idx="17">0.00027719867918636799</cx:pt>
          <cx:pt idx="18">-2.8779900956090101e-05</cx:pt>
          <cx:pt idx="19">-0.000102325346387161</cx:pt>
          <cx:pt idx="20">0.00036743468662114398</cx:pt>
          <cx:pt idx="21">1.9027706530545701e-05</cx:pt>
          <cx:pt idx="22">-9.9368617869867901e-05</cx:pt>
          <cx:pt idx="23">0.00051080098166609905</cx:pt>
          <cx:pt idx="24">3.6755769203863503e-05</cx:pt>
          <cx:pt idx="25">-0.00050906563934562902</cx:pt>
          <cx:pt idx="26">0.00046535158319358199</cx:pt>
          <cx:pt idx="27">-0.000583735028548495</cx:pt>
          <cx:pt idx="28">-0.000220898126294754</cx:pt>
          <cx:pt idx="29">-0.00040399610343359502</cx:pt>
          <cx:pt idx="30">-0.00063379416361231599</cx:pt>
          <cx:pt idx="31">0.000600036405458499</cx:pt>
          <cx:pt idx="32">0.0010555266736603001</cx:pt>
          <cx:pt idx="33">-0.00098957032560789389</cx:pt>
          <cx:pt idx="34">-0.000102598557949691</cx:pt>
          <cx:pt idx="35">0.000208117786478683</cx:pt>
          <cx:pt idx="36">-0.00052584899210255699</cx:pt>
          <cx:pt idx="37">-0.00022193689864534799</cx:pt>
          <cx:pt idx="38">-0.000825886875978553</cx:pt>
          <cx:pt idx="39">-0.00135218411868841</cx:pt>
          <cx:pt idx="40">-0.00058057888153060198</cx:pt>
          <cx:pt idx="41">-0.00024750154877478702</cx:pt>
          <cx:pt idx="42">-7.2777866242562203e-05</cx:pt>
          <cx:pt idx="43">0.00028960050329890499</cx:pt>
          <cx:pt idx="44">0.0011321232353694601</cx:pt>
          <cx:pt idx="45">0.000507207725077709</cx:pt>
          <cx:pt idx="46">0.000181714043289502</cx:pt>
          <cx:pt idx="47">0.00026906754181355502</cx:pt>
          <cx:pt idx="48">-0.00031894936307206602</cx:pt>
          <cx:pt idx="49">-0.00024536032828464997</cx:pt>
          <cx:pt idx="50">-5.9095934116984301e-05</cx:pt>
          <cx:pt idx="51">-0.00057379235710769199</cx:pt>
          <cx:pt idx="52">0.00049096563568205604</cx:pt>
          <cx:pt idx="53">-4.94921732644215e-05</cx:pt>
          <cx:pt idx="54">-0.000191881715270302</cx:pt>
          <cx:pt idx="55">-1.9773481247783901e-05</cx:pt>
          <cx:pt idx="56">-0.00061454096529895905</cx:pt>
          <cx:pt idx="57">0.000238581263824638</cx:pt>
          <cx:pt idx="58">-0.00039725000751603698</cx:pt>
          <cx:pt idx="59">0.00039447167510564199</cx:pt>
          <cx:pt idx="60">0.00054140588294687903</cx:pt>
          <cx:pt idx="61">-0.000211663727616991</cx:pt>
          <cx:pt idx="62">-0.00045825763017581501</cx:pt>
          <cx:pt idx="63">0.00080868934420646197</cx:pt>
          <cx:pt idx="64">0.00037382899382941502</cx:pt>
          <cx:pt idx="65">0.00088487715962111998</cx:pt>
          <cx:pt idx="66">0.00034630804413003099</cx:pt>
          <cx:pt idx="67">0.00038178807623383498</cx:pt>
          <cx:pt idx="68">0.00049212697527383702</cx:pt>
          <cx:pt idx="69">-0.00071676617084381303</cx:pt>
          <cx:pt idx="70">-0.0035422286880980999</cx:pt>
          <cx:pt idx="71">-0.0050634552651775697</cx:pt>
          <cx:pt idx="72">-0.00600249379753897</cx:pt>
          <cx:pt idx="73">-0.0052869186824844204</cx:pt>
          <cx:pt idx="74">-0.0026677660947466899</cx:pt>
          <cx:pt idx="75">-0.0035146313226406098</cx:pt>
          <cx:pt idx="76">-0.0030721149160636702</cx:pt>
          <cx:pt idx="77">-0.00239090273650144</cx:pt>
          <cx:pt idx="78">-0.00027241211281220899</cx:pt>
          <cx:pt idx="79">-0.00060881756451372396</cx:pt>
          <cx:pt idx="80">0.00026864193920569799</cx:pt>
          <cx:pt idx="81">0.000174494623562507</cx:pt>
          <cx:pt idx="82">0.00022085475862390399</cx:pt>
          <cx:pt idx="83">-0.000106694345388875</cx:pt>
          <cx:pt idx="84">-0.000360078022214173</cx:pt>
          <cx:pt idx="85">-0.000889217308279764</cx:pt>
          <cx:pt idx="86">0.00011918241982387601</cx:pt>
          <cx:pt idx="87">0.00021874293431122801</cx:pt>
          <cx:pt idx="88">-0.00014268126799922901</cx:pt>
          <cx:pt idx="89">-0.00094258522865661905</cx:pt>
          <cx:pt idx="90">-0.00058072438934337397</cx:pt>
          <cx:pt idx="91">-0.00158625024745614</cx:pt>
          <cx:pt idx="92">-0.0028816120869331</cx:pt>
          <cx:pt idx="93">0.0018005326814226801</cx:pt>
          <cx:pt idx="94">0.0010808930151244699</cx:pt>
          <cx:pt idx="95">0.0082564654737656996</cx:pt>
          <cx:pt idx="96">0.011546578300451501</cx:pt>
          <cx:pt idx="97">0.0067788565601171503</cx:pt>
          <cx:pt idx="98">-0.010603068792095801</cx:pt>
          <cx:pt idx="99">-0.024051357102080499</cx:pt>
          <cx:pt idx="100">-0.020434606044585201</cx:pt>
          <cx:pt idx="101">-0.018879060413505101</cx:pt>
          <cx:pt idx="102">-0.0074874818431065497</cx:pt>
          <cx:pt idx="103">-0.0032219997817623399</cx:pt>
          <cx:pt idx="104">-0.012103705863469301</cx:pt>
          <cx:pt idx="105">-0.012224443516655401</cx:pt>
          <cx:pt idx="106">-0.0061429218030941398</cx:pt>
          <cx:pt idx="107">-0.0015956749593250301</cx:pt>
          <cx:pt idx="108">-0.000689037536738101</cx:pt>
          <cx:pt idx="109">-0.000461697190933255</cx:pt>
          <cx:pt idx="110">-0.00052180067593046004</cx:pt>
          <cx:pt idx="111">-0.00022523284671362401</cx:pt>
          <cx:pt idx="112">-8.6242604900138895e-05</cx:pt>
          <cx:pt idx="113">-0.000398148346370946</cx:pt>
          <cx:pt idx="114">0.0028880345438355702</cx:pt>
          <cx:pt idx="115">0.00037498672730845901</cx:pt>
          <cx:pt idx="116">0.00025719899069336397</cx:pt>
          <cx:pt idx="117">0.00042029431562816801</cx:pt>
          <cx:pt idx="118">0.0035779355350757801</cx:pt>
          <cx:pt idx="119">0.00614938657500481</cx:pt>
          <cx:pt idx="120">0.00067101024786261605</cx:pt>
          <cx:pt idx="121">-0.0051215503233190303</cx:pt>
          <cx:pt idx="122">-0.0064886673074741703</cx:pt>
          <cx:pt idx="123">-0.00015623347457475401</cx:pt>
          <cx:pt idx="124">-0.0093805062848489502</cx:pt>
          <cx:pt idx="125">-0.00428040299036092</cx:pt>
          <cx:pt idx="126">-0.014546939518367</cx:pt>
          <cx:pt idx="127">-0.028281450981149599</cx:pt>
          <cx:pt idx="128">-0.023511583648265898</cx:pt>
          <cx:pt idx="129">-0.00932742500077831</cx:pt>
          <cx:pt idx="130">-0.0079723328460223307</cx:pt>
          <cx:pt idx="131">-0.0076213434555184303</cx:pt>
          <cx:pt idx="132">0.00120281959322735</cx:pt>
          <cx:pt idx="133">-0.00096065179612773001</cx:pt>
          <cx:pt idx="134">-0.0112760170282968</cx:pt>
          <cx:pt idx="135">-0.012711036213195999</cx:pt>
          <cx:pt idx="136">-0.0109376034889012</cx:pt>
          <cx:pt idx="137">-0.00045621834573134702</cx:pt>
          <cx:pt idx="138">0.000942484537775785</cx:pt>
          <cx:pt idx="139">-0.00044825220778781799</cx:pt>
          <cx:pt idx="140">-0.00026111068505116499</cx:pt>
          <cx:pt idx="141">-0.0013819479633655101</cx:pt>
          <cx:pt idx="142">0.00025340120424616501</cx:pt>
          <cx:pt idx="143">-7.2674349495606205e-05</cx:pt>
          <cx:pt idx="144">0.0011156881475846299</cx:pt>
          <cx:pt idx="145">-0.0026604803068449698</cx:pt>
          <cx:pt idx="146">-0.0093767463516936499</cx:pt>
          <cx:pt idx="147">-0.0078007819460011799</cx:pt>
          <cx:pt idx="148">-0.0140105976309324</cx:pt>
          <cx:pt idx="149">-0.022224296882263801</cx:pt>
          <cx:pt idx="150">-0.013787372813203301</cx:pt>
          <cx:pt idx="151">-0.0125816146670683</cx:pt>
          <cx:pt idx="152">-0.0109993331414742</cx:pt>
          <cx:pt idx="153">-0.028418195391630902</cx:pt>
          <cx:pt idx="154">-0.046699481063492698</cx:pt>
          <cx:pt idx="155">-0.033921328776772397</cx:pt>
          <cx:pt idx="156">-0.011942918254823401</cx:pt>
          <cx:pt idx="157">-0.031117077258160201</cx:pt>
          <cx:pt idx="158">-0.031366268819844501</cx:pt>
          <cx:pt idx="159">0.0064583704232455798</cx:pt>
          <cx:pt idx="160">-0.0051838532514665303</cx:pt>
          <cx:pt idx="161">0.023607796224004898</cx:pt>
          <cx:pt idx="162">0.018544158814283201</cx:pt>
          <cx:pt idx="163">0.00244547405264427</cx:pt>
          <cx:pt idx="164">-0.0011268870285445201</cx:pt>
          <cx:pt idx="165">0.0038211364981169098</cx:pt>
          <cx:pt idx="166">0.0041622405104099897</cx:pt>
          <cx:pt idx="167">-0.00085778712527034601</cx:pt>
          <cx:pt idx="168">-0.00030461409711992601</cx:pt>
          <cx:pt idx="169">6.8456230841858497e-06</cx:pt>
          <cx:pt idx="170">-0.00170387847746239</cx:pt>
          <cx:pt idx="171">0.0041085960903805901</cx:pt>
          <cx:pt idx="172">0.0026168807834774498</cx:pt>
          <cx:pt idx="173">-0.0098911182503447909</cx:pt>
          <cx:pt idx="174">-0.0144489235301303</cx:pt>
          <cx:pt idx="175">-0.0114064160898622</cx:pt>
          <cx:pt idx="176">-0.0147749316140571</cx:pt>
          <cx:pt idx="177">-0.0089339342243348902</cx:pt>
          <cx:pt idx="178">0.00095505667485695799</cx:pt>
          <cx:pt idx="179">-0.024121446974885798</cx:pt>
          <cx:pt idx="180">-0.014425641714661</cx:pt>
          <cx:pt idx="181">-0.014728365621154401</cx:pt>
          <cx:pt idx="182">-0.018157794127820402</cx:pt>
          <cx:pt idx="183">-0.0296484512943457</cx:pt>
          <cx:pt idx="184">0.00133171871196069</cx:pt>
          <cx:pt idx="185">0.015296360308105701</cx:pt>
          <cx:pt idx="186">-0.0027518117287667699</cx:pt>
          <cx:pt idx="187">-0.0079758666748176998</cx:pt>
          <cx:pt idx="188">-0.015945154295933201</cx:pt>
          <cx:pt idx="189">0.00137111268319132</cx:pt>
          <cx:pt idx="190">-0.0071524481480272802</cx:pt>
          <cx:pt idx="191">0.0078839512536841693</cx:pt>
          <cx:pt idx="192">0.00566396517496908</cx:pt>
          <cx:pt idx="193">0.0086705400284501095</cx:pt>
          <cx:pt idx="194">0.00202808165353521</cx:pt>
          <cx:pt idx="195">-0.000164438431459594</cx:pt>
          <cx:pt idx="196">0.000160935931837876</cx:pt>
          <cx:pt idx="197">0.00095587752191239096</cx:pt>
          <cx:pt idx="198">-0.00228643269102292</cx:pt>
          <cx:pt idx="199">0.0039983497714147099</cx:pt>
          <cx:pt idx="200">0.00903529526530902</cx:pt>
          <cx:pt idx="201">0.0014862531968637799</cx:pt>
          <cx:pt idx="202">-0.0062671580447814798</cx:pt>
          <cx:pt idx="203">0.0015782326248083101</cx:pt>
          <cx:pt idx="204">0.00144675397742488</cx:pt>
          <cx:pt idx="205">-0.015973441451310001</cx:pt>
          <cx:pt idx="206">-0.033025982793968803</cx:pt>
          <cx:pt idx="207">-0.0635454990821991</cx:pt>
          <cx:pt idx="208">-0.023466891878187499</cx:pt>
          <cx:pt idx="209">0.0182547284931294</cx:pt>
          <cx:pt idx="210">0.0100111982595475</cx:pt>
          <cx:pt idx="211">0.014865075650548201</cx:pt>
          <cx:pt idx="212">-0.0114637385719759</cx:pt>
          <cx:pt idx="213">-0.0314485299916148</cx:pt>
          <cx:pt idx="214">0.015081876910551999</cx:pt>
          <cx:pt idx="215">0.00909566578541951</cx:pt>
          <cx:pt idx="216">-0.00963359128684582</cx:pt>
          <cx:pt idx="217">0.013000326732530701</cx:pt>
          <cx:pt idx="218">0.0059406393671792897</cx:pt>
          <cx:pt idx="219">-0.0061544452112472902</cx:pt>
          <cx:pt idx="220">-0.00094679090934759102</cx:pt>
          <cx:pt idx="221">0.0045078794927175501</cx:pt>
          <cx:pt idx="222">0.00113364009935138</cx:pt>
          <cx:pt idx="223">-0.00081611489298657797</cx:pt>
          <cx:pt idx="224">-0.00091335384515165102</cx:pt>
          <cx:pt idx="225">0.0012209726894686899</cx:pt>
          <cx:pt idx="226">0.00019393650775573499</cx:pt>
          <cx:pt idx="227">0.00415784184765562</cx:pt>
          <cx:pt idx="228">0.0184355019303718</cx:pt>
          <cx:pt idx="229">0.010839988117276199</cx:pt>
          <cx:pt idx="230">0.0164795384479864</cx:pt>
          <cx:pt idx="231">0.018188742252142901</cx:pt>
          <cx:pt idx="232">-0.0130926283993407</cx:pt>
          <cx:pt idx="233">-0.056943801334145998</cx:pt>
          <cx:pt idx="234">-0.039261668209443198</cx:pt>
          <cx:pt idx="235">-0.056326381633050801</cx:pt>
          <cx:pt idx="236">-0.026736790959938701</cx:pt>
          <cx:pt idx="237">0.011842134537881599</cx:pt>
          <cx:pt idx="238">0.018303481782425</cx:pt>
          <cx:pt idx="239">-0.010063555493632101</cx:pt>
          <cx:pt idx="240">-0.024905971044706501</cx:pt>
          <cx:pt idx="241">-0.0203508051496997</cx:pt>
          <cx:pt idx="242">0.0039095939625189303</cx:pt>
          <cx:pt idx="243">0.022510178001657302</cx:pt>
          <cx:pt idx="244">0.016155250458044002</cx:pt>
          <cx:pt idx="245">0.011376717290643899</cx:pt>
          <cx:pt idx="246">0.0101602292872435</cx:pt>
          <cx:pt idx="247">0.0160344613801367</cx:pt>
          <cx:pt idx="248">-0.0080189473991240708</cx:pt>
          <cx:pt idx="249">-0.0062505635876376701</cx:pt>
          <cx:pt idx="250">0.0035759453716081198</cx:pt>
          <cx:pt idx="251">0.00019617642640782799</cx:pt>
          <cx:pt idx="252">0.00012292520503018699</cx:pt>
          <cx:pt idx="253">-0.000391052074191011</cx:pt>
          <cx:pt idx="254">0.0034069309018054002</cx:pt>
          <cx:pt idx="255">0.0079600478085653792</cx:pt>
          <cx:pt idx="256">0.015984802945850599</cx:pt>
          <cx:pt idx="257">0.036581799622803501</cx:pt>
          <cx:pt idx="258">0.022879946405730701</cx:pt>
          <cx:pt idx="259">-0.00746676458607058</cx:pt>
          <cx:pt idx="260">-0.0103410488473202</cx:pt>
          <cx:pt idx="261">-0.037034421332030602</cx:pt>
          <cx:pt idx="262">-0.0054294700350135203</cx:pt>
          <cx:pt idx="263">-0.010465584248869699</cx:pt>
          <cx:pt idx="264">-0.0079367015630117908</cx:pt>
          <cx:pt idx="265">0.012063556327442999</cx:pt>
          <cx:pt idx="266">-0.021269382689588799</cx:pt>
          <cx:pt idx="267">-0.031236452167348602</cx:pt>
          <cx:pt idx="268">-0.0139130822326686</cx:pt>
          <cx:pt idx="269">-0.0096145641268856798</cx:pt>
          <cx:pt idx="270">-0.00184715527411896</cx:pt>
          <cx:pt idx="271">0.0016132140293916501</cx:pt>
          <cx:pt idx="272">-0.0171515673059482</cx:pt>
          <cx:pt idx="273">-0.0067044161088318198</cx:pt>
          <cx:pt idx="274">-0.0033417332438314298</cx:pt>
          <cx:pt idx="275">0.017341697355792499</cx:pt>
          <cx:pt idx="276">-0.0051899427008631404</cx:pt>
          <cx:pt idx="277">-0.000375329075737427</cx:pt>
          <cx:pt idx="278">0.0048997347597571099</cx:pt>
          <cx:pt idx="279">0.000110392597423466</cx:pt>
          <cx:pt idx="280">-0.000364432539304416</cx:pt>
          <cx:pt idx="281">0.00081804281864610202</cx:pt>
          <cx:pt idx="282">0.0020445992395638</cx:pt>
          <cx:pt idx="283">0.0098461431375087404</cx:pt>
          <cx:pt idx="284">0.0198487897024862</cx:pt>
          <cx:pt idx="285">0.040565373598490502</cx:pt>
          <cx:pt idx="286">0.041261771708191203</cx:pt>
          <cx:pt idx="287">-0.0028909212598448</cx:pt>
          <cx:pt idx="288">-0.0053184230556394202</cx:pt>
          <cx:pt idx="289">-0.0097242085234127904</cx:pt>
          <cx:pt idx="290">0.049441432637390301</cx:pt>
          <cx:pt idx="291">0.032858877129522901</cx:pt>
          <cx:pt idx="292">-0.00085560197991372102</cx:pt>
          <cx:pt idx="293">-0.00166522187933148</cx:pt>
          <cx:pt idx="294">-0.018765231161426602</cx:pt>
          <cx:pt idx="295">-0.010243177194387</cx:pt>
          <cx:pt idx="296">0.0100576588924848</cx:pt>
          <cx:pt idx="297">-0.0072136248049628499</cx:pt>
          <cx:pt idx="298">0.018518505291574901</cx:pt>
          <cx:pt idx="299">0.0096371594720494405</cx:pt>
          <cx:pt idx="300">-0.0082164460403428199</cx:pt>
          <cx:pt idx="301">0.0121563949361629</cx:pt>
          <cx:pt idx="302">-0.0068884516816493596</cx:pt>
          <cx:pt idx="303">0.00210444786140055</cx:pt>
          <cx:pt idx="304">0.0062417461241610099</cx:pt>
          <cx:pt idx="305">-0.0035281423388981801</cx:pt>
          <cx:pt idx="306">-0.00049297266010476203</cx:pt>
          <cx:pt idx="307">0.000152117085154587</cx:pt>
          <cx:pt idx="308">0.00052974691814766401</cx:pt>
          <cx:pt idx="309">0.00064768670381945505</cx:pt>
          <cx:pt idx="310">0.0017575470510738801</cx:pt>
          <cx:pt idx="311">0.0075080196798259797</cx:pt>
          <cx:pt idx="312">0.0299269161214347</cx:pt>
          <cx:pt idx="313">0.042783933607654798</cx:pt>
          <cx:pt idx="314">0.050707175757091903</cx:pt>
          <cx:pt idx="315">0.0462986016918168</cx:pt>
          <cx:pt idx="316">0.026864544098444201</cx:pt>
          <cx:pt idx="317">0.021973465231112599</cx:pt>
          <cx:pt idx="318">0.049515285803300502</cx:pt>
          <cx:pt idx="319">0.046302093285138901</cx:pt>
          <cx:pt idx="320">0.0094436622927892601</cx:pt>
          <cx:pt idx="321">-0.0113064098564075</cx:pt>
          <cx:pt idx="322">-0.016298192992224</cx:pt>
          <cx:pt idx="323">-0.0123374792707002</cx:pt>
          <cx:pt idx="324">-0.0167979764741484</cx:pt>
          <cx:pt idx="325">0.0107528004554881</cx:pt>
          <cx:pt idx="326">0.020326489521146601</cx:pt>
          <cx:pt idx="327">0.024637270661505398</cx:pt>
          <cx:pt idx="328">0.0189141546841534</cx:pt>
          <cx:pt idx="329">0.010876035073894201</cx:pt>
          <cx:pt idx="330">-0.0132785014014616</cx:pt>
          <cx:pt idx="331">5.71275323857411e-05</cx:pt>
          <cx:pt idx="332">-0.00190286951967306</cx:pt>
          <cx:pt idx="333">-0.0036649990412443798</cx:pt>
          <cx:pt idx="334">-0.0017861767706952099</cx:pt>
          <cx:pt idx="335">0.00011605674654010101</cx:pt>
          <cx:pt idx="336">-0.00067679506594606903</cx:pt>
          <cx:pt idx="337">0.00089203115961687598</cx:pt>
          <cx:pt idx="338">0.00103512968638737</cx:pt>
          <cx:pt idx="339">0.0015096683352036899</cx:pt>
          <cx:pt idx="340">0.020205054576727902</cx:pt>
          <cx:pt idx="341">0.017997605820513601</cx:pt>
          <cx:pt idx="342">0.036429333416938797</cx:pt>
          <cx:pt idx="343">0.0375837984185192</cx:pt>
          <cx:pt idx="344">0.020934453250462701</cx:pt>
          <cx:pt idx="345">0.026088958994007799</cx:pt>
          <cx:pt idx="346">0.026345138092913001</cx:pt>
          <cx:pt idx="347">-0.0073850627946526904</cx:pt>
          <cx:pt idx="348">-0.0283284696127417</cx:pt>
          <cx:pt idx="349">-0.073296658521668598</cx:pt>
          <cx:pt idx="350">-0.051651091714662298</cx:pt>
          <cx:pt idx="351">-0.039783952916457997</cx:pt>
          <cx:pt idx="352">-0.00075996433649261298</cx:pt>
          <cx:pt idx="353">0.013644309601732201</cx:pt>
          <cx:pt idx="354">-0.0013201218000278899</cx:pt>
          <cx:pt idx="355">0.016620127304992901</cx:pt>
          <cx:pt idx="356">-0.0068696240150383303</cx:pt>
          <cx:pt idx="357">-0.0063977753204373603</cx:pt>
          <cx:pt idx="358">-0.0161736795160543</cx:pt>
          <cx:pt idx="359">-0.0045567106452479196</cx:pt>
          <cx:pt idx="360">-0.0031976533396527599</cx:pt>
          <cx:pt idx="361">-0.0027057878096017102</cx:pt>
          <cx:pt idx="362">-0.00130537334832115</cx:pt>
          <cx:pt idx="363">0.000468560540981691</cx:pt>
          <cx:pt idx="364">-0.000481530352455882</cx:pt>
          <cx:pt idx="365">-0.00017227415702420899</cx:pt>
          <cx:pt idx="366">0.0022494088591464398</cx:pt>
          <cx:pt idx="367">0.00040870780349015903</cx:pt>
          <cx:pt idx="368">-0.0027149796112308101</cx:pt>
          <cx:pt idx="369">-0.012995987513248399</cx:pt>
          <cx:pt idx="370">0.0052443832578624901</cx:pt>
          <cx:pt idx="371">-0.0087194554765412206</cx:pt>
          <cx:pt idx="372">-0.020822503797746299</cx:pt>
          <cx:pt idx="373">-0.0039648121716377603</cx:pt>
          <cx:pt idx="374">-0.0037809848812632202</cx:pt>
          <cx:pt idx="375">0.0040241726287668098</cx:pt>
          <cx:pt idx="376">-0.073582065270976896</cx:pt>
          <cx:pt idx="377">-0.070732831675781496</cx:pt>
          <cx:pt idx="378">-0.027721334229573201</cx:pt>
          <cx:pt idx="379">-0.040435371139671702</cx:pt>
          <cx:pt idx="380">0.0115180570127024</cx:pt>
          <cx:pt idx="381">0.052938954941350903</cx:pt>
          <cx:pt idx="382">0.038800727065537999</cx:pt>
          <cx:pt idx="383">0.0091883842211446104</cx:pt>
          <cx:pt idx="384">-0.0070557349951567497</cx:pt>
          <cx:pt idx="385">-0.0122974873541734</cx:pt>
          <cx:pt idx="386">-0.0057887268922985798</cx:pt>
          <cx:pt idx="387">-0.020632598968076701</cx:pt>
          <cx:pt idx="388">-0.0115688526865876</cx:pt>
          <cx:pt idx="389">-0.00016483957090334899</cx:pt>
          <cx:pt idx="390">0.0014060399247277299</cx:pt>
          <cx:pt idx="391">0.00053107038423594799</cx:pt>
          <cx:pt idx="392">0.00035703168868246902</cx:pt>
          <cx:pt idx="393">0.00017132458792228601</cx:pt>
          <cx:pt idx="394">0.00034037666867469399</cx:pt>
          <cx:pt idx="395">-0.0021680182571610098</cx:pt>
          <cx:pt idx="396">-0.015422390617358599</cx:pt>
          <cx:pt idx="397">-0.041924314273501399</cx:pt>
          <cx:pt idx="398">-0.0075146791075339798</cx:pt>
          <cx:pt idx="399">-0.032109096480786997</cx:pt>
          <cx:pt idx="400">-0.053219494697848799</cx:pt>
          <cx:pt idx="401">-0.054887322534645101</cx:pt>
          <cx:pt idx="402">-0.057166889076833101</cx:pt>
          <cx:pt idx="403">-0.056475539093964099</cx:pt>
          <cx:pt idx="404">-0.062516834588819806</cx:pt>
          <cx:pt idx="405">-0.035226438673105299</cx:pt>
          <cx:pt idx="406">-0.031804883741179298</cx:pt>
          <cx:pt idx="407">-0.020946741307503701</cx:pt>
          <cx:pt idx="408">0.018994030105057</cx:pt>
          <cx:pt idx="409">0.057085447112908902</cx:pt>
          <cx:pt idx="410">0.028938611930972899</cx:pt>
          <cx:pt idx="411">0.0070529592712473598</cx:pt>
          <cx:pt idx="412">-0.024573455036659201</cx:pt>
          <cx:pt idx="413">-0.022977296121631501</cx:pt>
          <cx:pt idx="414">-0.024517779279407199</cx:pt>
          <cx:pt idx="415">-0.022662298594288199</cx:pt>
          <cx:pt idx="416">-0.0065343229511366802</cx:pt>
          <cx:pt idx="417">0.00175160806237289</cx:pt>
          <cx:pt idx="418">0.00156641341466648</cx:pt>
          <cx:pt idx="419">-0.00058994394340633797</cx:pt>
          <cx:pt idx="420">-0.00026981848730668801</cx:pt>
          <cx:pt idx="421">-0.0014523574151448001</cx:pt>
          <cx:pt idx="422">0.00070496152836268405</cx:pt>
          <cx:pt idx="423">-0.0088353951922033099</cx:pt>
          <cx:pt idx="424">-0.024543506565599799</cx:pt>
          <cx:pt idx="425">-0.041924736605276902</cx:pt>
          <cx:pt idx="426">-0.027368886806904299</cx:pt>
          <cx:pt idx="427">-0.037168890171801597</cx:pt>
          <cx:pt idx="428">-0.059055810215384599</cx:pt>
          <cx:pt idx="429">-0.073460049995201906</cx:pt>
          <cx:pt idx="430">-0.098203521338549704</cx:pt>
          <cx:pt idx="431">-0.083149996296238302</cx:pt>
          <cx:pt idx="432">-0.054626457872123703</cx:pt>
          <cx:pt idx="433">0.016275576073771999</cx:pt>
          <cx:pt idx="434">0.033005800295158802</cx:pt>
          <cx:pt idx="435">0.0301803579445801</cx:pt>
          <cx:pt idx="436">0.036966690055984998</cx:pt>
          <cx:pt idx="437">0.0027686700840183699</cx:pt>
          <cx:pt idx="438">0.011186702607144199</cx:pt>
          <cx:pt idx="439">-0.011472964895843801</cx:pt>
          <cx:pt idx="440">-0.021673728233385099</cx:pt>
          <cx:pt idx="441">-0.039888944696524702</cx:pt>
          <cx:pt idx="442">-0.0305979738583682</cx:pt>
          <cx:pt idx="443">-0.020763113920212701</cx:pt>
          <cx:pt idx="444">8.6931564581416e-05</cx:pt>
          <cx:pt idx="445">0.00184764255576922</cx:pt>
          <cx:pt idx="446">0.00081366528268279003</cx:pt>
          <cx:pt idx="447">0.00010402795784685799</cx:pt>
          <cx:pt idx="448">0.00074899365462439895</cx:pt>
          <cx:pt idx="449">-0.00033433309145194999</cx:pt>
          <cx:pt idx="450">-0.00073979551166397097</cx:pt>
          <cx:pt idx="451">-0.00588797160271311</cx:pt>
          <cx:pt idx="452">-0.022475485781408899</cx:pt>
          <cx:pt idx="453">-0.043220588945383498</cx:pt>
          <cx:pt idx="454">-0.057380940331677503</cx:pt>
          <cx:pt idx="455">-0.072811879422660097</cx:pt>
          <cx:pt idx="456">-0.073472877899102507</cx:pt>
          <cx:pt idx="457">-0.081987380172493296</cx:pt>
          <cx:pt idx="458">-0.082843599759974296</cx:pt>
          <cx:pt idx="459">-0.059465314553918902</cx:pt>
          <cx:pt idx="460">-0.0214704385781514</cx:pt>
          <cx:pt idx="461">0.038538751844612203</cx:pt>
          <cx:pt idx="462">0.0581566269626341</cx:pt>
          <cx:pt idx="463">0.023327341729543798</cx:pt>
          <cx:pt idx="464">0.040385473159940399</cx:pt>
          <cx:pt idx="465">0.018476292619926799</cx:pt>
          <cx:pt idx="466">0.0135118971357192</cx:pt>
          <cx:pt idx="467">0.0015507263022472</cx:pt>
          <cx:pt idx="468">-0.026694727069383101</cx:pt>
          <cx:pt idx="469">-0.021793588789816899</cx:pt>
          <cx:pt idx="470">-0.0128817106138297</cx:pt>
          <cx:pt idx="471">-0.00036929198999091802</cx:pt>
          <cx:pt idx="472">0.00322302440047194</cx:pt>
          <cx:pt idx="473">0.0037855599644566799</cx:pt>
          <cx:pt idx="474">0.00087136621224694804</cx:pt>
          <cx:pt idx="475">0.0010001339219048099</cx:pt>
          <cx:pt idx="476">0.00043271909778981599</cx:pt>
          <cx:pt idx="477">0.000433537870978146</cx:pt>
          <cx:pt idx="478">0.00044723341211564099</cx:pt>
          <cx:pt idx="479">-0.0030500794862434902</cx:pt>
          <cx:pt idx="480">-0.015739499645350999</cx:pt>
          <cx:pt idx="481">-0.020979708298531199</cx:pt>
          <cx:pt idx="482">-0.055860769671914397</cx:pt>
          <cx:pt idx="483">-0.091951787306281105</cx:pt>
          <cx:pt idx="484">-0.081515801451929104</cx:pt>
          <cx:pt idx="485">-0.063412158915993</cx:pt>
          <cx:pt idx="486">-0.056432726988408698</cx:pt>
          <cx:pt idx="487">0.00209195602865402</cx:pt>
          <cx:pt idx="488">0.0299815447101223</cx:pt>
          <cx:pt idx="489">0.0618836856004907</cx:pt>
          <cx:pt idx="490">0.066374670026727298</cx:pt>
          <cx:pt idx="491">0.0078237979178618806</cx:pt>
          <cx:pt idx="492">0.033754964216583097</cx:pt>
          <cx:pt idx="493">0.0280562154593069</cx:pt>
          <cx:pt idx="494">0.0087973537823766799</cx:pt>
          <cx:pt idx="495">-0.0100056712234175</cx:pt>
          <cx:pt idx="496">-0.018614605879361899</cx:pt>
          <cx:pt idx="497">-0.0146635877887738</cx:pt>
          <cx:pt idx="498">-0.0140550110376971</cx:pt>
          <cx:pt idx="499">-0.0089295902636692195</cx:pt>
          <cx:pt idx="500">0.0069358937334725503</cx:pt>
          <cx:pt idx="501">0.0054121584664970799</cx:pt>
          <cx:pt idx="502">0.00070525417369615695</cx:pt>
          <cx:pt idx="503">-8.2082563008042996e-05</cx:pt>
          <cx:pt idx="504">0.000424101253610244</cx:pt>
          <cx:pt idx="505">0.000100487878778194</cx:pt>
          <cx:pt idx="506">-0.00022827827349892899</cx:pt>
          <cx:pt idx="507">0.0012610132848015401</cx:pt>
          <cx:pt idx="508">-0.0098227492244331305</cx:pt>
          <cx:pt idx="509">-0.0167690003963392</cx:pt>
          <cx:pt idx="510">-0.037566754980243602</cx:pt>
          <cx:pt idx="511">-0.076105887862791502</cx:pt>
          <cx:pt idx="512">-0.0865833627418158</cx:pt>
          <cx:pt idx="513">-0.055445683239029597</cx:pt>
          <cx:pt idx="514">-0.0018074753421421701</cx:pt>
          <cx:pt idx="515">0.0178942595272884</cx:pt>
          <cx:pt idx="516">0.048821799401868302</cx:pt>
          <cx:pt idx="517">0.062590684693517307</cx:pt>
          <cx:pt idx="518">0.000758537783856531</cx:pt>
          <cx:pt idx="519">0.031041955099874001</cx:pt>
          <cx:pt idx="520">0.0180693144281109</cx:pt>
          <cx:pt idx="521">0.0087638228831326305</cx:pt>
          <cx:pt idx="522">-0.0082894759612233901</cx:pt>
          <cx:pt idx="523">-0.038014862688607598</cx:pt>
          <cx:pt idx="524">-0.042403934517882401</cx:pt>
          <cx:pt idx="525">-0.036766638277455299</cx:pt>
          <cx:pt idx="526">-0.025790324996517799</cx:pt>
          <cx:pt idx="527">-0.0122454735808726</cx:pt>
          <cx:pt idx="528">0.0117377342889705</cx:pt>
          <cx:pt idx="529">0.0049763403181778002</cx:pt>
          <cx:pt idx="530">0.00046718157815988</cx:pt>
          <cx:pt idx="531">8.2898887879319103e-05</cx:pt>
          <cx:pt idx="532">-0.00057612706194937495</cx:pt>
          <cx:pt idx="533">0.000195681204525637</cx:pt>
          <cx:pt idx="534">0.00131455631066977</cx:pt>
          <cx:pt idx="535">0.0031575165341499898</cx:pt>
          <cx:pt idx="536">-0.0066379341842468303</cx:pt>
          <cx:pt idx="537">-0.027119605340194801</cx:pt>
          <cx:pt idx="538">-0.042697470987821298</cx:pt>
          <cx:pt idx="539">-0.059962403851708999</cx:pt>
          <cx:pt idx="540">-0.0505972284196455</cx:pt>
          <cx:pt idx="541">-0.029009089364968901</cx:pt>
          <cx:pt idx="542">0.023650723292125701</cx:pt>
          <cx:pt idx="543">0.053681900390576097</cx:pt>
          <cx:pt idx="544">0.0425608005988974</cx:pt>
          <cx:pt idx="545">0.044559172152241401</cx:pt>
          <cx:pt idx="546">0.0081040656384354197</cx:pt>
          <cx:pt idx="547">0.018158052290311599</cx:pt>
          <cx:pt idx="548">0.010556251897642499</cx:pt>
          <cx:pt idx="549">0.0078715734650367398</cx:pt>
          <cx:pt idx="550">-0.00070258007205424502</cx:pt>
          <cx:pt idx="551">-0.028398486845371999</cx:pt>
          <cx:pt idx="552">-0.039305852777098998</cx:pt>
          <cx:pt idx="553">-0.038340642875617899</cx:pt>
          <cx:pt idx="554">-0.031224286694682</cx:pt>
          <cx:pt idx="555">-0.00362426507959296</cx:pt>
          <cx:pt idx="556">0.0019326808178146001</cx:pt>
          <cx:pt idx="557">0.0031589749375923802</cx:pt>
          <cx:pt idx="558">0.00061971317698600401</cx:pt>
          <cx:pt idx="559">0.00046809882759537701</cx:pt>
          <cx:pt idx="560">-0.00055220150137294901</cx:pt>
          <cx:pt idx="561">-0.00066334401913649399</cx:pt>
          <cx:pt idx="562">0.0039925058055589801</cx:pt>
          <cx:pt idx="563">0.014338467164683399</cx:pt>
          <cx:pt idx="564">0.0090599554163710103</cx:pt>
          <cx:pt idx="565">-0.022090961759713399</cx:pt>
          <cx:pt idx="566">-0.028520536323010898</cx:pt>
          <cx:pt idx="567">-0.044046763280094103</cx:pt>
          <cx:pt idx="568">-0.031012438152701501</cx:pt>
          <cx:pt idx="569">-0.016103628781540199</cx:pt>
          <cx:pt idx="570">0.046023348550935803</cx:pt>
          <cx:pt idx="571">0.074133176638438505</cx:pt>
          <cx:pt idx="572">0.041283794199634301</cx:pt>
          <cx:pt idx="573">-0.0151229751923858</cx:pt>
          <cx:pt idx="574">0.0113039774843375</cx:pt>
          <cx:pt idx="575">0.0210010548231911</cx:pt>
          <cx:pt idx="576">0.0254194747675013</cx:pt>
          <cx:pt idx="577">0.051781858950341701</cx:pt>
          <cx:pt idx="578">0.036934860238600098</cx:pt>
          <cx:pt idx="579">-0.0170697718016753</cx:pt>
          <cx:pt idx="580">-0.0123349134004637</cx:pt>
          <cx:pt idx="581">-0.016534533180079799</cx:pt>
          <cx:pt idx="582">-0.0064896649193332996</cx:pt>
          <cx:pt idx="583">0.0065275568326040997</cx:pt>
          <cx:pt idx="584">0.0048979939184638898</cx:pt>
          <cx:pt idx="585">0.00220972070668041</cx:pt>
          <cx:pt idx="586">0.00163138980787037</cx:pt>
          <cx:pt idx="587">-3.0403153011503499e-05</cx:pt>
          <cx:pt idx="588">-0.00030161868725319898</cx:pt>
          <cx:pt idx="589">-0.00018311403518794699</cx:pt>
          <cx:pt idx="590">0.0080400707897968302</cx:pt>
          <cx:pt idx="591">0.0136408675292115</cx:pt>
          <cx:pt idx="592">0.018333422859198902</cx:pt>
          <cx:pt idx="593">-0.0013040325992932701</cx:pt>
          <cx:pt idx="594">-0.0191676163389044</cx:pt>
          <cx:pt idx="595">-0.041982456878378101</cx:pt>
          <cx:pt idx="596">-0.038644800754163301</cx:pt>
          <cx:pt idx="597">-0.028691274572526598</cx:pt>
          <cx:pt idx="598">0.0141841976802365</cx:pt>
          <cx:pt idx="599">0.012774868601857999</cx:pt>
          <cx:pt idx="600">0.012218830929298201</cx:pt>
          <cx:pt idx="601">0.013609133078755</cx:pt>
          <cx:pt idx="602">0.027451778544071999</cx:pt>
          <cx:pt idx="603">0.036076489385144198</cx:pt>
          <cx:pt idx="604">0.0193985580236384</cx:pt>
          <cx:pt idx="605">0.0433634425699665</cx:pt>
          <cx:pt idx="606">0.0333417860158974</cx:pt>
          <cx:pt idx="607">0.0069050837504899499</cx:pt>
          <cx:pt idx="608">-0.021950353390609099</cx:pt>
          <cx:pt idx="609">-0.012893358626952</cx:pt>
          <cx:pt idx="610">0.0039228634316805797</cx:pt>
          <cx:pt idx="611">0.0153728311962008</cx:pt>
          <cx:pt idx="612">0.0063502947517292303</cx:pt>
          <cx:pt idx="613">0.00192762178235588</cx:pt>
          <cx:pt idx="614">0.00013012973952243199</cx:pt>
          <cx:pt idx="615">0.00030048413102307401</cx:pt>
          <cx:pt idx="616">-0.00065922503996064497</cx:pt>
          <cx:pt idx="617">0.000220066916163525</cx:pt>
          <cx:pt idx="618">0.0019186330005624701</cx:pt>
          <cx:pt idx="619">0.0024207724384375799</cx:pt>
          <cx:pt idx="620">0.0111769183995921</cx:pt>
          <cx:pt idx="621">0.010370130935840501</cx:pt>
          <cx:pt idx="622">-0.0125881634718066</cx:pt>
          <cx:pt idx="623">-0.031160783713399198</cx:pt>
          <cx:pt idx="624">-0.030310135809756601</cx:pt>
          <cx:pt idx="625">0.0065829107358710698</cx:pt>
          <cx:pt idx="626">-0.021181448788111401</cx:pt>
          <cx:pt idx="627">0.0082896073197064202</cx:pt>
          <cx:pt idx="628">0.0087593738442391794</cx:pt>
          <cx:pt idx="629">0.036695517007567603</cx:pt>
          <cx:pt idx="630">0.0468557334356915</cx:pt>
          <cx:pt idx="631">0.0201100116937253</cx:pt>
          <cx:pt idx="632">-0.0154676593414226</cx:pt>
          <cx:pt idx="633">-0.0044609092543317196</cx:pt>
          <cx:pt idx="634">0.0080481957609717693</cx:pt>
          <cx:pt idx="635">-0.0071531495601435202</cx:pt>
          <cx:pt idx="636">-0.015832802941304201</cx:pt>
          <cx:pt idx="637">0.00183112004523778</cx:pt>
          <cx:pt idx="638">0.0081044672929173906</cx:pt>
          <cx:pt idx="639">0.013470501134031801</cx:pt>
          <cx:pt idx="640">0.00699649964183698</cx:pt>
          <cx:pt idx="641">0.0032749962208220101</cx:pt>
          <cx:pt idx="642">-0.0011350533285082601</cx:pt>
          <cx:pt idx="643">-0.0010001519391352001</cx:pt>
          <cx:pt idx="644">-0.000210628130764994</cx:pt>
          <cx:pt idx="645">0.00082436068645180003</cx:pt>
          <cx:pt idx="646">0.00063594365027078398</cx:pt>
          <cx:pt idx="647">-0.00224262927712069</cx:pt>
          <cx:pt idx="648">-0.0030498664954614401</cx:pt>
          <cx:pt idx="649">-0.0039839630455532496</cx:pt>
          <cx:pt idx="650">-0.019603752781388699</cx:pt>
          <cx:pt idx="651">-0.030634424491296199</cx:pt>
          <cx:pt idx="652">-0.0208002936317137</cx:pt>
          <cx:pt idx="653">-0.0026426800826004101</cx:pt>
          <cx:pt idx="654">-0.0097054096526172102</cx:pt>
          <cx:pt idx="655">0.022699962002276499</cx:pt>
          <cx:pt idx="656">0.040438829653805998</cx:pt>
          <cx:pt idx="657">0.070415613932969301</cx:pt>
          <cx:pt idx="658">0.0138141990159837</cx:pt>
          <cx:pt idx="659">0.025810561602887101</cx:pt>
          <cx:pt idx="660">0.015430170070887801</cx:pt>
          <cx:pt idx="661">0.0037050691513178498</cx:pt>
          <cx:pt idx="662">0.023656631736213699</cx:pt>
          <cx:pt idx="663">0.0302713411821483</cx:pt>
          <cx:pt idx="664">0.00282041236724606</cx:pt>
          <cx:pt idx="665">0.0114427237698924</cx:pt>
          <cx:pt idx="666">0.015803877210780401</cx:pt>
          <cx:pt idx="667">0.015980027624677502</cx:pt>
          <cx:pt idx="668">0.0057850692936378297</cx:pt>
          <cx:pt idx="669">0.00225275410350731</cx:pt>
          <cx:pt idx="670">0.00026509849123067101</cx:pt>
          <cx:pt idx="671">-5.0173321174941699e-05</cx:pt>
          <cx:pt idx="672">-5.2478538478889897e-05</cx:pt>
          <cx:pt idx="673">-8.5111575412093697e-05</cx:pt>
          <cx:pt idx="674">0.00098848867436916103</cx:pt>
          <cx:pt idx="675">-0.00186165105318227</cx:pt>
          <cx:pt idx="676">-0.0034365292093424598</cx:pt>
          <cx:pt idx="677">-0.0111039326301694</cx:pt>
          <cx:pt idx="678">-0.021237597560301202</cx:pt>
          <cx:pt idx="679">-0.054869519096943799</cx:pt>
          <cx:pt idx="680">-0.046700925756192099</cx:pt>
          <cx:pt idx="681">-0.022712050049517402</cx:pt>
          <cx:pt idx="682">-0.00463694714825861</cx:pt>
          <cx:pt idx="683">0.015042087607270899</cx:pt>
          <cx:pt idx="684">0.038647983681368799</cx:pt>
          <cx:pt idx="685">0.034272263760764199</cx:pt>
          <cx:pt idx="686">0.032800730800772497</cx:pt>
          <cx:pt idx="687">0.034036539220128899</cx:pt>
          <cx:pt idx="688">0.0081544385054338701</cx:pt>
          <cx:pt idx="689">0.0014516159419707699</cx:pt>
          <cx:pt idx="690">0.0285636814152305</cx:pt>
          <cx:pt idx="691">0.044080056236816399</cx:pt>
          <cx:pt idx="692">0.015295201255920101</cx:pt>
          <cx:pt idx="693">0.0061661493973459696</cx:pt>
          <cx:pt idx="694">0.0076371155472988199</cx:pt>
          <cx:pt idx="695">0.0072419671296008702</cx:pt>
          <cx:pt idx="696">0.0039447241258592503</cx:pt>
          <cx:pt idx="697">0.0023705525554764502</cx:pt>
          <cx:pt idx="698">0.00054389499537320102</cx:pt>
          <cx:pt idx="699">0.00040405131279453799</cx:pt>
          <cx:pt idx="700">-0.000189839991588433</cx:pt>
          <cx:pt idx="701">-0.000121773224332789</cx:pt>
          <cx:pt idx="702">-0.00053057937422903295</cx:pt>
          <cx:pt idx="703">-0.00063232040102341198</cx:pt>
          <cx:pt idx="704">-0.00466061100003931</cx:pt>
          <cx:pt idx="705">-0.0116199821162409</cx:pt>
          <cx:pt idx="706">-2.6535193375721098e-05</cx:pt>
          <cx:pt idx="707">-0.0082014264885349498</cx:pt>
          <cx:pt idx="708">-0.0102282704230818</cx:pt>
          <cx:pt idx="709">-0.00046652306419534603</cx:pt>
          <cx:pt idx="710">0.00076398081136384204</cx:pt>
          <cx:pt idx="711">-0.010906530344254799</cx:pt>
          <cx:pt idx="712">-0.00041866755219538703</cx:pt>
          <cx:pt idx="713">-0.0027508103308639502</cx:pt>
          <cx:pt idx="714">0.024170686361193398</cx:pt>
          <cx:pt idx="715">0.012250015212456901</cx:pt>
          <cx:pt idx="716">0.021470064513917201</cx:pt>
          <cx:pt idx="717">0.017811247352389599</cx:pt>
          <cx:pt idx="718">0.015165144212750101</cx:pt>
          <cx:pt idx="719">0.014306051909222401</cx:pt>
          <cx:pt idx="720">0.00242683681263672</cx:pt>
          <cx:pt idx="721">-0.0050679152138978899</cx:pt>
          <cx:pt idx="722">-0.0059398906147027503</cx:pt>
          <cx:pt idx="723">-0.00096536079508784795</cx:pt>
          <cx:pt idx="724">0.00054746656077141003</cx:pt>
          <cx:pt idx="725">-9.0856681609784902e-05</cx:pt>
          <cx:pt idx="726">0.000414841679283896</cx:pt>
          <cx:pt idx="727">-7.0340771937324496e-06</cx:pt>
          <cx:pt idx="728">2.4861922591232599e-05</cx:pt>
          <cx:pt idx="729">-0.00045746321803551799</cx:pt>
          <cx:pt idx="730">-6.6100637191154502e-05</cx:pt>
          <cx:pt idx="731">0.00032542086546950703</cx:pt>
          <cx:pt idx="732">-0.00196637981894253</cx:pt>
          <cx:pt idx="733">-0.0088262486132729308</cx:pt>
          <cx:pt idx="734">-0.0088910902322644203</cx:pt>
          <cx:pt idx="735">-0.0017243043548163201</cx:pt>
          <cx:pt idx="736">-0.0015677115555779099</cx:pt>
          <cx:pt idx="737">0.0041447216201818101</cx:pt>
          <cx:pt idx="738">0.0013966437925507799</cx:pt>
          <cx:pt idx="739">4.61914180667232e-05</cx:pt>
          <cx:pt idx="740">-0.0032440030982124998</cx:pt>
          <cx:pt idx="741">0.0088704100409267798</cx:pt>
          <cx:pt idx="742">0.010638600179621399</cx:pt>
          <cx:pt idx="743">0.0041634791870192901</cx:pt>
          <cx:pt idx="744">0.00105473562000366</cx:pt>
          <cx:pt idx="745">0.0020114732085377601</cx:pt>
          <cx:pt idx="746">-0.00192063388800424</cx:pt>
          <cx:pt idx="747">0.0041362259258960503</cx:pt>
          <cx:pt idx="748">0.00071369762549850901</cx:pt>
          <cx:pt idx="749">-0.00081572582684408398</cx:pt>
          <cx:pt idx="750">-0.00058887350362259996</cx:pt>
          <cx:pt idx="751">-1.58289805713003e-05</cx:pt>
          <cx:pt idx="752">0.00016262499425701</cx:pt>
          <cx:pt idx="753">0.00044360358859681602</cx:pt>
          <cx:pt idx="754">0.00034484718301841202</cx:pt>
          <cx:pt idx="755">-0.00036986033299744799</cx:pt>
          <cx:pt idx="756">-0.00029300711559271202</cx:pt>
          <cx:pt idx="757">-0.00028353739706279301</cx:pt>
          <cx:pt idx="758">0.00033695207961914202</cx:pt>
          <cx:pt idx="759">0.00087105423063895098</cx:pt>
          <cx:pt idx="760">0.000227905621739468</cx:pt>
          <cx:pt idx="761">0.00100539168949841</cx:pt>
          <cx:pt idx="762">0.00023356504680766701</cx:pt>
          <cx:pt idx="763">0.00031150280477550499</cx:pt>
          <cx:pt idx="764">0.00132435484081931</cx:pt>
          <cx:pt idx="765">0.00212915352258891</cx:pt>
          <cx:pt idx="766">0.0036616208901087302</cx:pt>
          <cx:pt idx="767">0.00097112307458388503</cx:pt>
          <cx:pt idx="768">0.00187220235391767</cx:pt>
          <cx:pt idx="769">0.0032363974429474901</cx:pt>
          <cx:pt idx="770">0.00107700255684717</cx:pt>
          <cx:pt idx="771">0.0012896668999563799</cx:pt>
          <cx:pt idx="772">0.0038431139778395901</cx:pt>
          <cx:pt idx="773">0.0013319440713911201</cx:pt>
          <cx:pt idx="774">-0.0036139058135065999</cx:pt>
          <cx:pt idx="775">0.0014004634101161199</cx:pt>
          <cx:pt idx="776">-0.00073025977787363197</cx:pt>
          <cx:pt idx="777">-0.00107281192612439</cx:pt>
          <cx:pt idx="778">-0.00133625748078205</cx:pt>
          <cx:pt idx="779">-0.000101592420935149</cx:pt>
          <cx:pt idx="780">0.00024477523739566099</cx:pt>
          <cx:pt idx="781">-0.00053571071235125004</cx:pt>
          <cx:pt idx="782">-0.00029321888274318398</cx:pt>
          <cx:pt idx="783">-0.00033197324089732601</cx:pt>
        </cx:lvl>
      </cx:numDim>
    </cx:data>
    <cx:data id="40">
      <cx:numDim type="val">
        <cx:f>'001_WA_F - 副本'!$AO$1:$AO$784</cx:f>
        <cx:lvl ptCount="784" formatCode="G/通用格式">
          <cx:pt idx="0">-0.00058649865364248895</cx:pt>
          <cx:pt idx="1">0.00053051007308024204</cx:pt>
          <cx:pt idx="2">-0.000252882404230061</cx:pt>
          <cx:pt idx="3">0.0010516799073217299</cx:pt>
          <cx:pt idx="4">-0.00037873067292295502</cx:pt>
          <cx:pt idx="5">-0.00020812046836992399</cx:pt>
          <cx:pt idx="6">0.00026980050990291801</cx:pt>
          <cx:pt idx="7">-0.00059572566689641197</cx:pt>
          <cx:pt idx="8">0.0010131158963386901</cx:pt>
          <cx:pt idx="9">0.00025223803273166997</cx:pt>
          <cx:pt idx="10">-0.00084190499633143596</cx:pt>
          <cx:pt idx="11">-0.00043725201763254799</cx:pt>
          <cx:pt idx="12">0.00060256745495929499</cx:pt>
          <cx:pt idx="13">-5.0611764059671002e-05</cx:pt>
          <cx:pt idx="14">-0.000121989725499844</cx:pt>
          <cx:pt idx="15">-0.00056396192669960201</cx:pt>
          <cx:pt idx="16">6.15203058735702e-05</cx:pt>
          <cx:pt idx="17">0.00089314217395147397</cx:pt>
          <cx:pt idx="18">-0.000546844096275229</cx:pt>
          <cx:pt idx="19">-0.0013038917626086101</cx:pt>
          <cx:pt idx="20">8.9260571084064094e-05</cx:pt>
          <cx:pt idx="21">0.00020217852175621201</cx:pt>
          <cx:pt idx="22">0.00044298578884917301</cx:pt>
          <cx:pt idx="23">-0.00043556283967565801</cx:pt>
          <cx:pt idx="24">-0.000100312932955587</cx:pt>
          <cx:pt idx="25">-0.00014359693473852401</cx:pt>
          <cx:pt idx="26">-0.00030556782629185701</cx:pt>
          <cx:pt idx="27">-0.00028321297361766303</cx:pt>
          <cx:pt idx="28">-0.00028449328127088302</cx:pt>
          <cx:pt idx="29">-0.00027082590930739499</cx:pt>
          <cx:pt idx="30">0.00056538377022044897</cx:pt>
          <cx:pt idx="31">0.00012485210200301701</cx:pt>
          <cx:pt idx="32">0.00030275327285230602</cx:pt>
          <cx:pt idx="33">-0.000154043168893588</cx:pt>
          <cx:pt idx="34">-0.00265782284838845</cx:pt>
          <cx:pt idx="35">-0.0040695081290200198</cx:pt>
          <cx:pt idx="36">-0.0031644260482504398</cx:pt>
          <cx:pt idx="37">-0.00098090432854268709</cx:pt>
          <cx:pt idx="38">-0.00155834927943027</cx:pt>
          <cx:pt idx="39">-0.0032393172784376499</cx:pt>
          <cx:pt idx="40">-0.0057418929168424702</cx:pt>
          <cx:pt idx="41">-0.0038165815968414</cx:pt>
          <cx:pt idx="42">-0.00077031246826648298</cx:pt>
          <cx:pt idx="43">-0.00020572229184435801</cx:pt>
          <cx:pt idx="44">-0.0018143118892003801</cx:pt>
          <cx:pt idx="45">-0.00099182325640170994</cx:pt>
          <cx:pt idx="46">-0.00119725846216779</cx:pt>
          <cx:pt idx="47">-0.00063330841566554795</cx:pt>
          <cx:pt idx="48">-0.00012015597356612999</cx:pt>
          <cx:pt idx="49">-0.00074482780800637696</cx:pt>
          <cx:pt idx="50">-0.000769784762547021</cx:pt>
          <cx:pt idx="51">-0.00101336613340262</cx:pt>
          <cx:pt idx="52">0.000119842391451064</cx:pt>
          <cx:pt idx="53">0.00017157058563388401</cx:pt>
          <cx:pt idx="54">-0.00015488872457472701</cx:pt>
          <cx:pt idx="55">-0.00053407084166055504</cx:pt>
          <cx:pt idx="56">0.00054324065052425703</cx:pt>
          <cx:pt idx="57">4.1884083600251702e-05</cx:pt>
          <cx:pt idx="58">-0.000313280937921285</cx:pt>
          <cx:pt idx="59">6.1456014774364203e-05</cx:pt>
          <cx:pt idx="60">0.00070426132831801597</cx:pt>
          <cx:pt idx="61">0.00023839488289144101</cx:pt>
          <cx:pt idx="62">-0.00097672883529460503</cx:pt>
          <cx:pt idx="63">-0.00722365859768739</cx:pt>
          <cx:pt idx="64">-0.0071242052591691503</cx:pt>
          <cx:pt idx="65">-0.0056542162104538498</cx:pt>
          <cx:pt idx="66">-0.015874486206817501</cx:pt>
          <cx:pt idx="67">-0.018449369899184598</cx:pt>
          <cx:pt idx="68">-0.0251320138900193</cx:pt>
          <cx:pt idx="69">-0.021763287735528599</cx:pt>
          <cx:pt idx="70">-0.018964905288581801</cx:pt>
          <cx:pt idx="71">-0.0154599392290477</cx:pt>
          <cx:pt idx="72">-0.016071807855458701</cx:pt>
          <cx:pt idx="73">-0.0090184159758146497</cx:pt>
          <cx:pt idx="74">-0.0051020713261382897</cx:pt>
          <cx:pt idx="75">-0.0061651946382453998</cx:pt>
          <cx:pt idx="76">-0.00231739407513269</cx:pt>
          <cx:pt idx="77">-0.0021420416923500401</cx:pt>
          <cx:pt idx="78">-0.002290085639523</cx:pt>
          <cx:pt idx="79">-0.0012418697010142901</cx:pt>
          <cx:pt idx="80">0.00038327442391540703</cx:pt>
          <cx:pt idx="81">-0.00063422849974657</cx:pt>
          <cx:pt idx="82">-0.00053246382124422296</cx:pt>
          <cx:pt idx="83">0.000292493325382987</cx:pt>
          <cx:pt idx="84">-8.4690301515866694e-05</cx:pt>
          <cx:pt idx="85">0.00128369828950081</cx:pt>
          <cx:pt idx="86">0.00081254369298512001</cx:pt>
          <cx:pt idx="87">-0.00127064813216354</cx:pt>
          <cx:pt idx="88">0.00027438462805278699</cx:pt>
          <cx:pt idx="89">3.8137274583079802e-05</cx:pt>
          <cx:pt idx="90">-0.00676202434420798</cx:pt>
          <cx:pt idx="91">-0.011827280483446201</cx:pt>
          <cx:pt idx="92">-0.0155348649766238</cx:pt>
          <cx:pt idx="93">-0.023216343313201701</cx:pt>
          <cx:pt idx="94">-0.028634140008882699</cx:pt>
          <cx:pt idx="95">-0.0262291992224922</cx:pt>
          <cx:pt idx="96">-0.051777924067874799</cx:pt>
          <cx:pt idx="97">-0.068246732642918598</cx:pt>
          <cx:pt idx="98">-0.054664151566347498</cx:pt>
          <cx:pt idx="99">-0.046326904155163398</cx:pt>
          <cx:pt idx="100">-0.022436945516117399</cx:pt>
          <cx:pt idx="101">0.0020021080822062898</cx:pt>
          <cx:pt idx="102">0.0048711746317922303</cx:pt>
          <cx:pt idx="103">-0.0052879299500468097</cx:pt>
          <cx:pt idx="104">-0.0100784285632001</cx:pt>
          <cx:pt idx="105">-0.0086486995285448495</cx:pt>
          <cx:pt idx="106">-0.0086896531518157304</cx:pt>
          <cx:pt idx="107">-0.000476807011395018</cx:pt>
          <cx:pt idx="108">-0.00080838499487268195</cx:pt>
          <cx:pt idx="109">-0.00020629216564061701</cx:pt>
          <cx:pt idx="110">-0.00114153169103479</cx:pt>
          <cx:pt idx="111">-0.00042152130448244501</cx:pt>
          <cx:pt idx="112">-5.3307492685034199e-05</cx:pt>
          <cx:pt idx="113">8.2362541631365106e-05</cx:pt>
          <cx:pt idx="114">0.000339461546355601</cx:pt>
          <cx:pt idx="115">0.00045598176808034699</cx:pt>
          <cx:pt idx="116">0.0033007062043031998</cx:pt>
          <cx:pt idx="117">0.0016628281718160699</cx:pt>
          <cx:pt idx="118">-0.0052588889693332896</cx:pt>
          <cx:pt idx="119">-0.0078192410294571704</cx:pt>
          <cx:pt idx="120">-0.0291269761793773</cx:pt>
          <cx:pt idx="121">-0.039340418003411301</cx:pt>
          <cx:pt idx="122">-0.0282672244785214</cx:pt>
          <cx:pt idx="123">-0.018485051219313001</cx:pt>
          <cx:pt idx="124">-0.044124616260899599</cx:pt>
          <cx:pt idx="125">-0.0539061497050509</cx:pt>
          <cx:pt idx="126">-0.052610975486801499</cx:pt>
          <cx:pt idx="127">-0.0326236357914877</cx:pt>
          <cx:pt idx="128">-0.0039115945214453097</cx:pt>
          <cx:pt idx="129">0.0078417959064035099</cx:pt>
          <cx:pt idx="130">0.0099796182530565401</cx:pt>
          <cx:pt idx="131">0.0056011394809559797</cx:pt>
          <cx:pt idx="132">-0.0025399490729830199</cx:pt>
          <cx:pt idx="133">0.0153388784736419</cx:pt>
          <cx:pt idx="134">0.00732106375915508</cx:pt>
          <cx:pt idx="135">0.015305531283252301</cx:pt>
          <cx:pt idx="136">0.0099616712108673497</cx:pt>
          <cx:pt idx="137">0.0028941716045461198</cx:pt>
          <cx:pt idx="138">0.00056305949647392402</cx:pt>
          <cx:pt idx="139">-0.00026254724345032399</cx:pt>
          <cx:pt idx="140">0.00041545530447513099</cx:pt>
          <cx:pt idx="141">-0.00018896780307481101</cx:pt>
          <cx:pt idx="142">-0.00030028504594178701</cx:pt>
          <cx:pt idx="143">-0.00051772579824795203</cx:pt>
          <cx:pt idx="144">0.00042586926972773998</cx:pt>
          <cx:pt idx="145">0.0124922487970026</cx:pt>
          <cx:pt idx="146">0.0092940591797913107</cx:pt>
          <cx:pt idx="147">-0.0236261799673179</cx:pt>
          <cx:pt idx="148">-0.021134880112527399</cx:pt>
          <cx:pt idx="149">-0.0017895381939020401</cx:pt>
          <cx:pt idx="150">-0.0040041395231245501</cx:pt>
          <cx:pt idx="151">0.020637604779492301</cx:pt>
          <cx:pt idx="152">0.0103765216520372</cx:pt>
          <cx:pt idx="153">-0.019341242710022199</cx:pt>
          <cx:pt idx="154">-0.0194156781147766</cx:pt>
          <cx:pt idx="155">-0.047178078625543997</cx:pt>
          <cx:pt idx="156">-0.043699548390685197</cx:pt>
          <cx:pt idx="157">0.022785744145665001</cx:pt>
          <cx:pt idx="158">-0.0051239402190945398</cx:pt>
          <cx:pt idx="159">-0.0255348569662119</cx:pt>
          <cx:pt idx="160">-0.010735394309731699</cx:pt>
          <cx:pt idx="161">-0.0043004704795754902</cx:pt>
          <cx:pt idx="162">0.0022705800764865102</cx:pt>
          <cx:pt idx="163">0.019755444203326599</cx:pt>
          <cx:pt idx="164">0.018153431601985601</cx:pt>
          <cx:pt idx="165">0.0062203343421202498</cx:pt>
          <cx:pt idx="166">0.000111113484057337</cx:pt>
          <cx:pt idx="167">-0.00057284477350555397</cx:pt>
          <cx:pt idx="168">0.000262549578832726</cx:pt>
          <cx:pt idx="169">2.8935373242761901e-06</cx:pt>
          <cx:pt idx="170">0.000442811189104677</cx:pt>
          <cx:pt idx="171">-0.0032595251952423701</cx:pt>
          <cx:pt idx="172">-0.00072837196581981302</cx:pt>
          <cx:pt idx="173">0.00645903654172839</cx:pt>
          <cx:pt idx="174">0.0163287474327081</cx:pt>
          <cx:pt idx="175">-0.0176376471712794</cx:pt>
          <cx:pt idx="176">0.0018793681971974901</cx:pt>
          <cx:pt idx="177">0.039907607851471703</cx:pt>
          <cx:pt idx="178">0.036617871915623899</cx:pt>
          <cx:pt idx="179">0.040883887302397601</cx:pt>
          <cx:pt idx="180">0.030878240993029299</cx:pt>
          <cx:pt idx="181">0.057304749756407397</cx:pt>
          <cx:pt idx="182">0.039021324043984403</cx:pt>
          <cx:pt idx="183">0.0310414866233195</cx:pt>
          <cx:pt idx="184">0.047390574093176298</cx:pt>
          <cx:pt idx="185">0.066688865439829603</cx:pt>
          <cx:pt idx="186">0.027189527697369601</cx:pt>
          <cx:pt idx="187">0.0128305983132725</cx:pt>
          <cx:pt idx="188">-0.0045441462234241297</cx:pt>
          <cx:pt idx="189">-0.010651480960086</cx:pt>
          <cx:pt idx="190">-7.3862397110817596e-05</cx:pt>
          <cx:pt idx="191">0.026912035496663801</cx:pt>
          <cx:pt idx="192">0.026344628009792301</cx:pt>
          <cx:pt idx="193">0.0030407432126512098</cx:pt>
          <cx:pt idx="194">-0.0029481521086839801</cx:pt>
          <cx:pt idx="195">-0.0043832861345693098</cx:pt>
          <cx:pt idx="196">-0.00068339880044973199</cx:pt>
          <cx:pt idx="197">-0.00050114318217997901</cx:pt>
          <cx:pt idx="198">0.0022191455928108998</cx:pt>
          <cx:pt idx="199">-0.000164430089798421</cx:pt>
          <cx:pt idx="200">-0.016818868153825401</cx:pt>
          <cx:pt idx="201">-0.032615687618231901</cx:pt>
          <cx:pt idx="202">0.0120779811760666</cx:pt>
          <cx:pt idx="203">-0.0296623200833863</cx:pt>
          <cx:pt idx="204">-0.024174314665541399</cx:pt>
          <cx:pt idx="205">0.0097740265094917698</cx:pt>
          <cx:pt idx="206">0.0094581138217685896</cx:pt>
          <cx:pt idx="207">0.033888421971618801</cx:pt>
          <cx:pt idx="208">0.096731130191951703</cx:pt>
          <cx:pt idx="209">0.060368458811095198</cx:pt>
          <cx:pt idx="210">0.014158741290307</cx:pt>
          <cx:pt idx="211">7.2036701315888405e-05</cx:pt>
          <cx:pt idx="212">0.0393082419185216</cx:pt>
          <cx:pt idx="213">0.053745733338005003</cx:pt>
          <cx:pt idx="214">0.011641147457133299</cx:pt>
          <cx:pt idx="215">0.0129990755234307</cx:pt>
          <cx:pt idx="216">-0.00186599904949277</cx:pt>
          <cx:pt idx="217">-0.021500858512424701</cx:pt>
          <cx:pt idx="218">-0.027156560567322099</cx:pt>
          <cx:pt idx="219">0.016215704202196202</cx:pt>
          <cx:pt idx="220">0.013255367365956399</cx:pt>
          <cx:pt idx="221">-0.0055990816419859701</cx:pt>
          <cx:pt idx="222">-0.0022118921101778998</cx:pt>
          <cx:pt idx="223">-0.00223803127210711</cx:pt>
          <cx:pt idx="224">0.00025006867128594398</cx:pt>
          <cx:pt idx="225">-0.00012029211933452</cx:pt>
          <cx:pt idx="226">0.0035640231084267501</cx:pt>
          <cx:pt idx="227">0.0019312515394383899</cx:pt>
          <cx:pt idx="228">-0.013926514909965699</cx:pt>
          <cx:pt idx="229">-0.019555895322794298</cx:pt>
          <cx:pt idx="230">0.00076472459294977895</cx:pt>
          <cx:pt idx="231">-0.015847236508282798</cx:pt>
          <cx:pt idx="232">0.037322081661560098</cx:pt>
          <cx:pt idx="233">0.013917552714982699</cx:pt>
          <cx:pt idx="234">-0.0090757088536661604</cx:pt>
          <cx:pt idx="235">0.0549493309587617</cx:pt>
          <cx:pt idx="236">0.052389421886042002</cx:pt>
          <cx:pt idx="237">0.0568670558325758</cx:pt>
          <cx:pt idx="238">0.0230518425942088</cx:pt>
          <cx:pt idx="239">0.043717540643831897</cx:pt>
          <cx:pt idx="240">0.018421995602832</cx:pt>
          <cx:pt idx="241">-0.020954740466477401</cx:pt>
          <cx:pt idx="242">0.0138064180962995</cx:pt>
          <cx:pt idx="243">-0.00660590384969532</cx:pt>
          <cx:pt idx="244">-0.018688200996244499</cx:pt>
          <cx:pt idx="245">0.0121590894976142</cx:pt>
          <cx:pt idx="246">-0.0154069295854234</cx:pt>
          <cx:pt idx="247">-0.017247727664311398</cx:pt>
          <cx:pt idx="248">0.0176450996958489</cx:pt>
          <cx:pt idx="249">0.0108289320236574</cx:pt>
          <cx:pt idx="250">0.0050802065071778001</cx:pt>
          <cx:pt idx="251">0.00172929956416672</cx:pt>
          <cx:pt idx="252">-0.00066904261433407602</cx:pt>
          <cx:pt idx="253">-0.00024262276246425301</cx:pt>
          <cx:pt idx="254">0.0032693522705775501</cx:pt>
          <cx:pt idx="255">0.0057007231854237003</cx:pt>
          <cx:pt idx="256">-0.0045011752338836603</cx:pt>
          <cx:pt idx="257">-0.019913129544305502</cx:pt>
          <cx:pt idx="258">0.019323534452260201</cx:pt>
          <cx:pt idx="259">-0.0119892078247883</cx:pt>
          <cx:pt idx="260">0.0020546013942967399</cx:pt>
          <cx:pt idx="261">0.024565685127557899</cx:pt>
          <cx:pt idx="262">-0.0026296798611245998</cx:pt>
          <cx:pt idx="263">0.010366421135439299</cx:pt>
          <cx:pt idx="264">-0.014522393495267299</cx:pt>
          <cx:pt idx="265">0.018710380899908799</cx:pt>
          <cx:pt idx="266">0.016202662825968502</cx:pt>
          <cx:pt idx="267">0.026382023862234601</cx:pt>
          <cx:pt idx="268">0.024801974987882301</cx:pt>
          <cx:pt idx="269">0.044371038817073202</cx:pt>
          <cx:pt idx="270">-0.0125933805967266</cx:pt>
          <cx:pt idx="271">0.0017257153260295699</cx:pt>
          <cx:pt idx="272">0.031578652195803802</cx:pt>
          <cx:pt idx="273">0.027693404564726101</cx:pt>
          <cx:pt idx="274">0.0108184500599084</cx:pt>
          <cx:pt idx="275">-0.017366687382538298</cx:pt>
          <cx:pt idx="276">-0.011581276080945601</cx:pt>
          <cx:pt idx="277">0.0055602439904158</cx:pt>
          <cx:pt idx="278">0.00507041632037614</cx:pt>
          <cx:pt idx="279">0.0046381649088513398</cx:pt>
          <cx:pt idx="280">0.00038578156908568003</cx:pt>
          <cx:pt idx="281">0.00055891597821849503</cx:pt>
          <cx:pt idx="282">0.0036178489307686799</cx:pt>
          <cx:pt idx="283">0.00179118673428705</cx:pt>
          <cx:pt idx="284">-0.0056313152815355297</cx:pt>
          <cx:pt idx="285">-0.0061141705872850101</cx:pt>
          <cx:pt idx="286">0.0046700497953049798</cx:pt>
          <cx:pt idx="287">-0.034261959468868598</cx:pt>
          <cx:pt idx="288">-0.010439575215797799</cx:pt>
          <cx:pt idx="289">0.019294684389664502</cx:pt>
          <cx:pt idx="290">-0.033938530375576197</cx:pt>
          <cx:pt idx="291">-0.059850150912223503</cx:pt>
          <cx:pt idx="292">-0.031534217427472602</cx:pt>
          <cx:pt idx="293">-0.044751256615559697</cx:pt>
          <cx:pt idx="294">-0.041960976098581702</cx:pt>
          <cx:pt idx="295">-0.047082808389192599</cx:pt>
          <cx:pt idx="296">0.0014720354745988201</cx:pt>
          <cx:pt idx="297">-0.018207686467195901</cx:pt>
          <cx:pt idx="298">0.0075301749865915504</cx:pt>
          <cx:pt idx="299">0.0125594971249428</cx:pt>
          <cx:pt idx="300">0.038156787441687302</cx:pt>
          <cx:pt idx="301">-0.025426970730269199</cx:pt>
          <cx:pt idx="302">0.0187696996821234</cx:pt>
          <cx:pt idx="303">0.0078547217348311701</cx:pt>
          <cx:pt idx="304">-0.0019280590213236299</cx:pt>
          <cx:pt idx="305">0.012495305543153701</cx:pt>
          <cx:pt idx="306">0.0024138813605278199</cx:pt>
          <cx:pt idx="307">0.0020656475580949998</cx:pt>
          <cx:pt idx="308">-0.00072733544220877097</cx:pt>
          <cx:pt idx="309">-0.000106349648020682</cx:pt>
          <cx:pt idx="310">0.0057527857510165101</cx:pt>
          <cx:pt idx="311">-0.0037548624770128102</cx:pt>
          <cx:pt idx="312">0.0021646313669428999</cx:pt>
          <cx:pt idx="313">0.024614883163814199</cx:pt>
          <cx:pt idx="314">0.033881893527442399</cx:pt>
          <cx:pt idx="315">0.025021700337714298</cx:pt>
          <cx:pt idx="316">0.044946012723140603</cx:pt>
          <cx:pt idx="317">0.015368447323063901</cx:pt>
          <cx:pt idx="318">-0.021578180821824399</cx:pt>
          <cx:pt idx="319">-0.029181919845305802</cx:pt>
          <cx:pt idx="320">-0.0148859152528716</cx:pt>
          <cx:pt idx="321">-0.046285669094993903</cx:pt>
          <cx:pt idx="322">-0.022125075798469101</cx:pt>
          <cx:pt idx="323">-0.032179992097308999</cx:pt>
          <cx:pt idx="324">-0.010337227115968701</cx:pt>
          <cx:pt idx="325">-0.017304644721428401</cx:pt>
          <cx:pt idx="326">-0.00091969843175748495</cx:pt>
          <cx:pt idx="327">-0.0112204497328226</cx:pt>
          <cx:pt idx="328">0.0023786843987313698</cx:pt>
          <cx:pt idx="329">-0.0151131778859219</cx:pt>
          <cx:pt idx="330">0.0304015043236259</cx:pt>
          <cx:pt idx="331">0.0106771728444984</cx:pt>
          <cx:pt idx="332">-0.0110179965228525</cx:pt>
          <cx:pt idx="333">-0.00032720157362064702</cx:pt>
          <cx:pt idx="334">0.0014542497878505299</cx:pt>
          <cx:pt idx="335">-6.3035907910218396e-05</cx:pt>
          <cx:pt idx="336">8.4442819174332804e-06</cx:pt>
          <cx:pt idx="337">0.00014400669027293101</cx:pt>
          <cx:pt idx="338">0.0048823875100185996</cx:pt>
          <cx:pt idx="339">-0.0095209689334723301</cx:pt>
          <cx:pt idx="340">0.039360820723827197</cx:pt>
          <cx:pt idx="341">0.040096860025202997</cx:pt>
          <cx:pt idx="342">0.019485609654694799</cx:pt>
          <cx:pt idx="343">0.0400182457689622</cx:pt>
          <cx:pt idx="344">0.0231360695134653</cx:pt>
          <cx:pt idx="345">-0.049597126531464801</cx:pt>
          <cx:pt idx="346">-0.057539818528843503</cx:pt>
          <cx:pt idx="347">-0.058583003745484703</cx:pt>
          <cx:pt idx="348">-0.050999704676583803</cx:pt>
          <cx:pt idx="349">0.0077051567799493997</cx:pt>
          <cx:pt idx="350">0.012886475913484401</cx:pt>
          <cx:pt idx="351">0.0082696216920441993</cx:pt>
          <cx:pt idx="352">-0.053083477907116899</cx:pt>
          <cx:pt idx="353">-0.040054515433460898</cx:pt>
          <cx:pt idx="354">0.016873281880018999</cx:pt>
          <cx:pt idx="355">-0.018055892882993901</cx:pt>
          <cx:pt idx="356">0.00072335691720562295</cx:pt>
          <cx:pt idx="357">0.021448256980745001</cx:pt>
          <cx:pt idx="358">0.0241924227506734</cx:pt>
          <cx:pt idx="359">0.019327704040134099</cx:pt>
          <cx:pt idx="360">-0.0249958900434844</cx:pt>
          <cx:pt idx="361">-0.0027193308841255101</cx:pt>
          <cx:pt idx="362">0.00177333324779558</cx:pt>
          <cx:pt idx="363">-3.7761952183841402e-06</cx:pt>
          <cx:pt idx="364">0.000332949780021397</cx:pt>
          <cx:pt idx="365">0.00068599394500670199</cx:pt>
          <cx:pt idx="366">0.0013621331408152199</cx:pt>
          <cx:pt idx="367">-0.0072772722538096803</cx:pt>
          <cx:pt idx="368">0.0456164862884849</cx:pt>
          <cx:pt idx="369">0.036072864071149298</cx:pt>
          <cx:pt idx="370">0.0072732016076222997</cx:pt>
          <cx:pt idx="371">0.049654619299876898</cx:pt>
          <cx:pt idx="372">0.021202508338830101</cx:pt>
          <cx:pt idx="373">-0.0096145663437996898</cx:pt>
          <cx:pt idx="374">-0.0084838118469979604</cx:pt>
          <cx:pt idx="375">-0.048754114771128197</cx:pt>
          <cx:pt idx="376">-0.0267367487337235</cx:pt>
          <cx:pt idx="377">0.042752674137885402</cx:pt>
          <cx:pt idx="378">0.060554133987283203</cx:pt>
          <cx:pt idx="379">0.0047206742604556104</cx:pt>
          <cx:pt idx="380">-0.0097983450910709407</cx:pt>
          <cx:pt idx="381">0.0158598166146613</cx:pt>
          <cx:pt idx="382">-0.0078433031172206093</cx:pt>
          <cx:pt idx="383">-0.023736066752120099</cx:pt>
          <cx:pt idx="384">0.019313028066052101</cx:pt>
          <cx:pt idx="385">0.023422407508905198</cx:pt>
          <cx:pt idx="386">0.00665506071373719</cx:pt>
          <cx:pt idx="387">-0.023813620583806101</cx:pt>
          <cx:pt idx="388">-0.051496193523004899</cx:pt>
          <cx:pt idx="389">-0.017708374780004501</cx:pt>
          <cx:pt idx="390">-0.012659547933867799</cx:pt>
          <cx:pt idx="391">-0.000304900700428606</cx:pt>
          <cx:pt idx="392">0.000163799173732738</cx:pt>
          <cx:pt idx="393">0.000112941818578277</cx:pt>
          <cx:pt idx="394">0.00053800827523284203</cx:pt>
          <cx:pt idx="395">0.0060269980175738898</cx:pt>
          <cx:pt idx="396">0.029135232370123401</cx:pt>
          <cx:pt idx="397">0.0072068668182267096</cx:pt>
          <cx:pt idx="398">0.012419531882527601</cx:pt>
          <cx:pt idx="399">0.0473959461788288</cx:pt>
          <cx:pt idx="400">0.053793594593908797</cx:pt>
          <cx:pt idx="401">0.072700783522252899</cx:pt>
          <cx:pt idx="402">0.047756103990381597</cx:pt>
          <cx:pt idx="403">-0.015973468755932502</cx:pt>
          <cx:pt idx="404">0.012115987921996601</cx:pt>
          <cx:pt idx="405">0.063402837978196097</cx:pt>
          <cx:pt idx="406">0.039764542118514601</cx:pt>
          <cx:pt idx="407">0.0448371504104789</cx:pt>
          <cx:pt idx="408">0.0036489022828844401</cx:pt>
          <cx:pt idx="409">0.032619728064412698</cx:pt>
          <cx:pt idx="410">0.0057756357988617904</cx:pt>
          <cx:pt idx="411">0.011839611629099</cx:pt>
          <cx:pt idx="412">0.026651485443352701</cx:pt>
          <cx:pt idx="413">-0.0078547093549692099</cx:pt>
          <cx:pt idx="414">-0.0190448730333392</cx:pt>
          <cx:pt idx="415">-0.035598095477350801</cx:pt>
          <cx:pt idx="416">-0.074077735575655196</cx:pt>
          <cx:pt idx="417">-0.025806321275463999</cx:pt>
          <cx:pt idx="418">-0.0080580518379276302</cx:pt>
          <cx:pt idx="419">-5.2152508320190097e-05</cx:pt>
          <cx:pt idx="420">-0.00023635140592790301</cx:pt>
          <cx:pt idx="421">0.00058310828340204504</cx:pt>
          <cx:pt idx="422">-0.00041511000273954497</cx:pt>
          <cx:pt idx="423">0.0050931986439952202</cx:pt>
          <cx:pt idx="424">0.0121449640441323</cx:pt>
          <cx:pt idx="425">-0.000850174330311385</cx:pt>
          <cx:pt idx="426">0.00311570913276238</cx:pt>
          <cx:pt idx="427">0.038974884532309503</cx:pt>
          <cx:pt idx="428">0.071048638335163006</cx:pt>
          <cx:pt idx="429">0.093675421972512302</cx:pt>
          <cx:pt idx="430">0.109895218559006</cx:pt>
          <cx:pt idx="431">0.091610884376095797</cx:pt>
          <cx:pt idx="432">0.064594975686578904</cx:pt>
          <cx:pt idx="433">0.061519803096054697</cx:pt>
          <cx:pt idx="434">0.053439707743544097</cx:pt>
          <cx:pt idx="435">0.060368664097365299</cx:pt>
          <cx:pt idx="436">0.032036039132346601</cx:pt>
          <cx:pt idx="437">0.069245378997605495</cx:pt>
          <cx:pt idx="438">-0.00334179103854461</cx:pt>
          <cx:pt idx="439">-0.012380152546934701</cx:pt>
          <cx:pt idx="440">-0.0149742847936273</cx:pt>
          <cx:pt idx="441">-0.00080634011946375704</cx:pt>
          <cx:pt idx="442">0.017232944873950301</cx:pt>
          <cx:pt idx="443">-0.024362630978646899</cx:pt>
          <cx:pt idx="444">-0.057326155292227801</cx:pt>
          <cx:pt idx="445">-0.033545008399662499</cx:pt>
          <cx:pt idx="446">-0.0042001766388530702</cx:pt>
          <cx:pt idx="447">-0.00121612421582351</cx:pt>
          <cx:pt idx="448">-0.000198933233364915</cx:pt>
          <cx:pt idx="449">-0.00013269881114721</cx:pt>
          <cx:pt idx="450">-0.00042179252280153198</cx:pt>
          <cx:pt idx="451">-0.0115359109665675</cx:pt>
          <cx:pt idx="452">-0.0176431002979806</cx:pt>
          <cx:pt idx="453">-0.036682780092610903</cx:pt>
          <cx:pt idx="454">-0.017407304233767001</cx:pt>
          <cx:pt idx="455">0.018269979027673199</cx:pt>
          <cx:pt idx="456">0.059761796451468598</cx:pt>
          <cx:pt idx="457">0.037427928592057499</cx:pt>
          <cx:pt idx="458">0.063660829390597001</cx:pt>
          <cx:pt idx="459">0.090638886564902196</cx:pt>
          <cx:pt idx="460">0.142103028257696</cx:pt>
          <cx:pt idx="461">0.12603564005948201</cx:pt>
          <cx:pt idx="462">0.047885272361975199</cx:pt>
          <cx:pt idx="463">0.052032266232525298</cx:pt>
          <cx:pt idx="464">0.0039112793253789904</cx:pt>
          <cx:pt idx="465">-0.0129988948922489</cx:pt>
          <cx:pt idx="466">-0.0047936798100737402</cx:pt>
          <cx:pt idx="467">-0.0177675880291303</cx:pt>
          <cx:pt idx="468">-0.0310013455840915</cx:pt>
          <cx:pt idx="469">-0.052562366531151802</cx:pt>
          <cx:pt idx="470">-0.010770086352914401</cx:pt>
          <cx:pt idx="471">-0.027978220979315498</cx:pt>
          <cx:pt idx="472">-0.035460679787492198</cx:pt>
          <cx:pt idx="473">-0.041622229628509103</cx:pt>
          <cx:pt idx="474">-0.0140154425100406</cx:pt>
          <cx:pt idx="475">-0.0023680066336140299</cx:pt>
          <cx:pt idx="476">-0.00071132157147914602</cx:pt>
          <cx:pt idx="477">0.00079094554604923202</cx:pt>
          <cx:pt idx="478">-0.0039650184138170499</cx:pt>
          <cx:pt idx="479">-0.020424131222961699</cx:pt>
          <cx:pt idx="480">-0.049607855572986498</cx:pt>
          <cx:pt idx="481">-0.059108015973915802</cx:pt>
          <cx:pt idx="482">-0.050179274629541602</cx:pt>
          <cx:pt idx="483">-0.017134742040572099</cx:pt>
          <cx:pt idx="484">-0.0148859787129607</cx:pt>
          <cx:pt idx="485">-0.043644946702385799</cx:pt>
          <cx:pt idx="486">-0.0084834185798390496</cx:pt>
          <cx:pt idx="487">0.042893813841950998</cx:pt>
          <cx:pt idx="488">0.075746276295860296</cx:pt>
          <cx:pt idx="489">0.087615626060360899</cx:pt>
          <cx:pt idx="490">0.027093720871429399</cx:pt>
          <cx:pt idx="491">0.044206315016789302</cx:pt>
          <cx:pt idx="492">-0.058466832419948503</cx:pt>
          <cx:pt idx="493">-0.054512344194273199</cx:pt>
          <cx:pt idx="494">0.015690769278959901</cx:pt>
          <cx:pt idx="495">-0.025123260756447</cx:pt>
          <cx:pt idx="496">-0.037395778070300999</cx:pt>
          <cx:pt idx="497">-0.038087567765112303</cx:pt>
          <cx:pt idx="498">-0.022873553233928499</cx:pt>
          <cx:pt idx="499">-0.040264610347367301</cx:pt>
          <cx:pt idx="500">-0.033843952930586903</cx:pt>
          <cx:pt idx="501">-0.0262502081181375</cx:pt>
          <cx:pt idx="502">-0.0052157500996760503</cx:pt>
          <cx:pt idx="503">-0.0011829551022074401</cx:pt>
          <cx:pt idx="504">-0.00033716953685472702</cx:pt>
          <cx:pt idx="505">0.00016658194206647801</cx:pt>
          <cx:pt idx="506">-0.0010910071730713001</cx:pt>
          <cx:pt idx="507">-0.024948135823182602</cx:pt>
          <cx:pt idx="508">-0.055966702851342198</cx:pt>
          <cx:pt idx="509">-0.052823670935409801</cx:pt>
          <cx:pt idx="510">-0.062145041353846603</cx:pt>
          <cx:pt idx="511">-0.069455794339583293</cx:pt>
          <cx:pt idx="512">-0.083757180056735006</cx:pt>
          <cx:pt idx="513">-0.10526419541821</cx:pt>
          <cx:pt idx="514">-0.059939546785405001</cx:pt>
          <cx:pt idx="515">-0.0261853978369244</cx:pt>
          <cx:pt idx="516">-0.047173003359804198</cx:pt>
          <cx:pt idx="517">0.031847196501096298</cx:pt>
          <cx:pt idx="518">-0.0115296996232369</cx:pt>
          <cx:pt idx="519">-0.038165601393751601</cx:pt>
          <cx:pt idx="520">-0.068932586232492196</cx:pt>
          <cx:pt idx="521">-0.011416315612844299</cx:pt>
          <cx:pt idx="522">-0.0142121048746715</cx:pt>
          <cx:pt idx="523">-0.035452669052718197</cx:pt>
          <cx:pt idx="524">-0.015791871646599599</cx:pt>
          <cx:pt idx="525">-0.0189922332660824</cx:pt>
          <cx:pt idx="526">-0.043377125551777702</cx:pt>
          <cx:pt idx="527">-0.064857967791933799</cx:pt>
          <cx:pt idx="528">-0.047719291780099003</cx:pt>
          <cx:pt idx="529">-0.015129248776593499</cx:pt>
          <cx:pt idx="530">0.0016398989239473701</cx:pt>
          <cx:pt idx="531">-0.00036777121465456298</cx:pt>
          <cx:pt idx="532">0.000314085704517123</cx:pt>
          <cx:pt idx="533">-0.000186984166561356</cx:pt>
          <cx:pt idx="534">0.00099501486715496005</cx:pt>
          <cx:pt idx="535">-0.020625152446272599</cx:pt>
          <cx:pt idx="536">-0.042802976950341097</cx:pt>
          <cx:pt idx="537">-0.046858635719871901</cx:pt>
          <cx:pt idx="538">-0.067896766162730895</cx:pt>
          <cx:pt idx="539">-0.086142907234338706</cx:pt>
          <cx:pt idx="540">-0.117777439790822</cx:pt>
          <cx:pt idx="541">-0.12901000663478501</cx:pt>
          <cx:pt idx="542">-0.128893984429097</cx:pt>
          <cx:pt idx="543">-0.144090031536247</cx:pt>
          <cx:pt idx="544">-0.130691571242841</cx:pt>
          <cx:pt idx="545">-0.089733957100729303</cx:pt>
          <cx:pt idx="546">-0.060725538612594901</cx:pt>
          <cx:pt idx="547">-0.058863418521042897</cx:pt>
          <cx:pt idx="548">-0.066960915207312899</cx:pt>
          <cx:pt idx="549">-0.0121121692695202</cx:pt>
          <cx:pt idx="550">-0.015496418263474299</cx:pt>
          <cx:pt idx="551">0.00301410952502897</cx:pt>
          <cx:pt idx="552">-0.0110234537327098</cx:pt>
          <cx:pt idx="553">-0.030251095853042299</cx:pt>
          <cx:pt idx="554">-0.058546384789372997</cx:pt>
          <cx:pt idx="555">-0.065632675564142595</cx:pt>
          <cx:pt idx="556">-0.043838113503956999</cx:pt>
          <cx:pt idx="557">-0.0115132578954829</cx:pt>
          <cx:pt idx="558">-0.00291450470038982</cx:pt>
          <cx:pt idx="559">-0.00043354163871577099</cx:pt>
          <cx:pt idx="560">0.000684875011089143</cx:pt>
          <cx:pt idx="561">0.00072361570192355697</cx:pt>
          <cx:pt idx="562">-0.00097629714015625801</cx:pt>
          <cx:pt idx="563">-0.0103989397064779</cx:pt>
          <cx:pt idx="564">-0.0309253680928783</cx:pt>
          <cx:pt idx="565">-0.034888170321773597</cx:pt>
          <cx:pt idx="566">-0.054998865471975703</cx:pt>
          <cx:pt idx="567">-0.070399794625099599</cx:pt>
          <cx:pt idx="568">-0.060963380022381997</cx:pt>
          <cx:pt idx="569">-0.0870855499060018</cx:pt>
          <cx:pt idx="570">-0.14032029413102601</cx:pt>
          <cx:pt idx="571">-0.15099836268637301</cx:pt>
          <cx:pt idx="572">-0.128560606014611</cx:pt>
          <cx:pt idx="573">-0.033864536399859903</cx:pt>
          <cx:pt idx="574">-0.018450395623896401</cx:pt>
          <cx:pt idx="575">-0.039305313169043898</cx:pt>
          <cx:pt idx="576">-0.026105529798729901</cx:pt>
          <cx:pt idx="577">0.015248640548940101</cx:pt>
          <cx:pt idx="578">0.017719093023387499</cx:pt>
          <cx:pt idx="579">0.021871378361403699</cx:pt>
          <cx:pt idx="580">-0.0026550537859435499</cx:pt>
          <cx:pt idx="581">-0.0098467938351658093</cx:pt>
          <cx:pt idx="582">-0.021856696551189499</cx:pt>
          <cx:pt idx="583">-0.037589043667798701</cx:pt>
          <cx:pt idx="584">-0.0270328659059649</cx:pt>
          <cx:pt idx="585">-0.0101169928637089</cx:pt>
          <cx:pt idx="586">-0.00249695615787031</cx:pt>
          <cx:pt idx="587">4.9545226270853102e-05</cx:pt>
          <cx:pt idx="588">-0.00045881012587080502</cx:pt>
          <cx:pt idx="589">0.00041343061671917302</cx:pt>
          <cx:pt idx="590">-0.00076300886349917605</cx:pt>
          <cx:pt idx="591">-0.0056932297640401603</cx:pt>
          <cx:pt idx="592">-0.016258322822150801</cx:pt>
          <cx:pt idx="593">-0.015357276715953499</cx:pt>
          <cx:pt idx="594">-0.021097556283263302</cx:pt>
          <cx:pt idx="595">0.00467541380363153</cx:pt>
          <cx:pt idx="596">0.0146956637542189</cx:pt>
          <cx:pt idx="597">-0.017274604711160501</cx:pt>
          <cx:pt idx="598">-0.011016994942370101</cx:pt>
          <cx:pt idx="599">-0.063974224175094505</cx:pt>
          <cx:pt idx="600">-0.029885064257776001</cx:pt>
          <cx:pt idx="601">-0.038115878924055199</cx:pt>
          <cx:pt idx="602">-0.022165713600839701</cx:pt>
          <cx:pt idx="603">-0.0095644911909309408</cx:pt>
          <cx:pt idx="604">0.021754077596336598</cx:pt>
          <cx:pt idx="605">-0.0041043655070042801</cx:pt>
          <cx:pt idx="606">-0.0174329704025077</cx:pt>
          <cx:pt idx="607">-0.073599276073980799</cx:pt>
          <cx:pt idx="608">-0.038155404558575197</cx:pt>
          <cx:pt idx="609">-0.014933567682954899</cx:pt>
          <cx:pt idx="610">-0.021232372514846699</cx:pt>
          <cx:pt idx="611">-0.0221851241554528</cx:pt>
          <cx:pt idx="612">-0.0055382165878385204</cx:pt>
          <cx:pt idx="613">-0.0060054142974253896</cx:pt>
          <cx:pt idx="614">-0.0034953562220339002</cx:pt>
          <cx:pt idx="615">0.00017536055195079499</cx:pt>
          <cx:pt idx="616">7.1142526456636197e-06</cx:pt>
          <cx:pt idx="617">-0.00013004888876789699</cx:pt>
          <cx:pt idx="618">-0.0022999164129331199</cx:pt>
          <cx:pt idx="619">-0.0077624168647710398</cx:pt>
          <cx:pt idx="620">-0.0112710007287171</cx:pt>
          <cx:pt idx="621">0.00208127276916201</cx:pt>
          <cx:pt idx="622">0.00146755944017038</cx:pt>
          <cx:pt idx="623">0.028345725840394301</cx:pt>
          <cx:pt idx="624">0.027401401937910699</cx:pt>
          <cx:pt idx="625">0.0190249434358872</cx:pt>
          <cx:pt idx="626">0.0468099641890505</cx:pt>
          <cx:pt idx="627">0.041716735454642502</cx:pt>
          <cx:pt idx="628">0.0067272539822633799</cx:pt>
          <cx:pt idx="629">-0.013605604477263901</cx:pt>
          <cx:pt idx="630">-0.0052321618250983897</cx:pt>
          <cx:pt idx="631">-0.0034329566060221101</cx:pt>
          <cx:pt idx="632">-0.022089381957502801</cx:pt>
          <cx:pt idx="633">-0.078967256131214705</cx:pt>
          <cx:pt idx="634">-0.091643192136546495</cx:pt>
          <cx:pt idx="635">-0.097428684265032206</cx:pt>
          <cx:pt idx="636">-0.056146289521258899</cx:pt>
          <cx:pt idx="637">-0.042434911586733598</cx:pt>
          <cx:pt idx="638">0.0067893115593391003</cx:pt>
          <cx:pt idx="639">-0.0042511344573853901</cx:pt>
          <cx:pt idx="640">-0.0012610028617757499</cx:pt>
          <cx:pt idx="641">0.0018977733413405901</cx:pt>
          <cx:pt idx="642">0.00092037603790632498</cx:pt>
          <cx:pt idx="643">-0.00041618730787533302</cx:pt>
          <cx:pt idx="644">-0.000164533007773831</cx:pt>
          <cx:pt idx="645">-0.00012653851008073201</cx:pt>
          <cx:pt idx="646">-0.00099157192691089299</cx:pt>
          <cx:pt idx="647">-0.0090081551702530707</cx:pt>
          <cx:pt idx="648">-0.0097233231071125505</cx:pt>
          <cx:pt idx="649">0.0051774140583578602</cx:pt>
          <cx:pt idx="650">0.0244141073094148</cx:pt>
          <cx:pt idx="651">0.0341067217269167</cx:pt>
          <cx:pt idx="652">0.040769266418284801</cx:pt>
          <cx:pt idx="653">0.026145352139512301</cx:pt>
          <cx:pt idx="654">0.042861585252951397</cx:pt>
          <cx:pt idx="655">0.049943857976363297</cx:pt>
          <cx:pt idx="656">-0.0054793500826125002</cx:pt>
          <cx:pt idx="657">0.0079265959403489097</cx:pt>
          <cx:pt idx="658">0.0046288211502064002</cx:pt>
          <cx:pt idx="659">-0.037563593702053699</cx:pt>
          <cx:pt idx="660">-0.065051432213764804</cx:pt>
          <cx:pt idx="661">-0.081846683243121707</cx:pt>
          <cx:pt idx="662">-0.079883592211794696</cx:pt>
          <cx:pt idx="663">-0.084720512700545397</cx:pt>
          <cx:pt idx="664">-0.034013182803083401</cx:pt>
          <cx:pt idx="665">0.0046394748843477098</cx:pt>
          <cx:pt idx="666">0.016853770355165699</cx:pt>
          <cx:pt idx="667">0.0046097161209410599</cx:pt>
          <cx:pt idx="668">0.0071709063462015703</cx:pt>
          <cx:pt idx="669">0.0016094101517447801</cx:pt>
          <cx:pt idx="670">0.00035585381082837899</cx:pt>
          <cx:pt idx="671">-0.00081960610596609003</cx:pt>
          <cx:pt idx="672">0.00034317731041472898</cx:pt>
          <cx:pt idx="673">-2.5571716436784999e-05</cx:pt>
          <cx:pt idx="674">0.00087206664529913705</cx:pt>
          <cx:pt idx="675">0.0027899883997095699</cx:pt>
          <cx:pt idx="676">0.0143733817404448</cx:pt>
          <cx:pt idx="677">0.025744732251749301</cx:pt>
          <cx:pt idx="678">0.032517398075686002</cx:pt>
          <cx:pt idx="679">0.046792514015207003</cx:pt>
          <cx:pt idx="680">0.056207744337874697</cx:pt>
          <cx:pt idx="681">0.0206057741126386</cx:pt>
          <cx:pt idx="682">0.0268282266417019</cx:pt>
          <cx:pt idx="683">0.025873466965874101</cx:pt>
          <cx:pt idx="684">0.0073658002145433896</cx:pt>
          <cx:pt idx="685">0.045922725537918499</cx:pt>
          <cx:pt idx="686">0.0251978870005596</cx:pt>
          <cx:pt idx="687">-0.022807740358686199</cx:pt>
          <cx:pt idx="688">-0.042064906486806997</cx:pt>
          <cx:pt idx="689">-0.0611861486987956</cx:pt>
          <cx:pt idx="690">-0.065867179433609105</cx:pt>
          <cx:pt idx="691">-0.0257523635136006</cx:pt>
          <cx:pt idx="692">0.0094439370909468502</cx:pt>
          <cx:pt idx="693">0.031780255792204302</cx:pt>
          <cx:pt idx="694">0.023263264672867798</cx:pt>
          <cx:pt idx="695">0.0153811118824774</cx:pt>
          <cx:pt idx="696">-0.0062590331250331997</cx:pt>
          <cx:pt idx="697">-0.0036918355550715899</cx:pt>
          <cx:pt idx="698">-0.00031422146373063099</cx:pt>
          <cx:pt idx="699">-0.00067475280892388798</cx:pt>
          <cx:pt idx="700">-0.000111952784230298</cx:pt>
          <cx:pt idx="701">-0.00091369555438598098</cx:pt>
          <cx:pt idx="702">3.07300468425426e-05</cx:pt>
          <cx:pt idx="703">-0.000195931539980369</cx:pt>
          <cx:pt idx="704">0.0089430686060777698</cx:pt>
          <cx:pt idx="705">0.022568592557298799</cx:pt>
          <cx:pt idx="706">0.015636500885901301</cx:pt>
          <cx:pt idx="707">0.029560965814682399</cx:pt>
          <cx:pt idx="708">0.050658659483769103</cx:pt>
          <cx:pt idx="709">0.044989314240285898</cx:pt>
          <cx:pt idx="710">0.0291820064378196</cx:pt>
          <cx:pt idx="711">0.024709816943960902</cx:pt>
          <cx:pt idx="712">0.0168793549388702</cx:pt>
          <cx:pt idx="713">0.030381709461710201</cx:pt>
          <cx:pt idx="714">0.033560565021428998</cx:pt>
          <cx:pt idx="715">0.00093874256721398195</cx:pt>
          <cx:pt idx="716">0.00688450573510903</cx:pt>
          <cx:pt idx="717">-0.020265647238924898</cx:pt>
          <cx:pt idx="718">-0.0049620361950080804</cx:pt>
          <cx:pt idx="719">0.028651336369590701</cx:pt>
          <cx:pt idx="720">0.0309519805519873</cx:pt>
          <cx:pt idx="721">0.0153699047960646</cx:pt>
          <cx:pt idx="722">-2.7474372727181799e-05</cx:pt>
          <cx:pt idx="723">-0.0033115697817266798</cx:pt>
          <cx:pt idx="724">-0.0032912305987446602</cx:pt>
          <cx:pt idx="725">0.000132874706683042</cx:pt>
          <cx:pt idx="726">-0.00054185553696850703</cx:pt>
          <cx:pt idx="727">0.000181751066613071</cx:pt>
          <cx:pt idx="728">-0.00060527930873859298</cx:pt>
          <cx:pt idx="729">-0.00057696905700705705</cx:pt>
          <cx:pt idx="730">-4.6457083948972901e-05</cx:pt>
          <cx:pt idx="731">-0.00037245125096265597</cx:pt>
          <cx:pt idx="732">0.00101391516935246</cx:pt>
          <cx:pt idx="733">0.0040617077713895099</cx:pt>
          <cx:pt idx="734">0.0110926934720239</cx:pt>
          <cx:pt idx="735">0.0198524889764553</cx:pt>
          <cx:pt idx="736">0.031122212165828202</cx:pt>
          <cx:pt idx="737">0.040448610111258602</cx:pt>
          <cx:pt idx="738">0.039738393837052501</cx:pt>
          <cx:pt idx="739">0.0368375304865989</cx:pt>
          <cx:pt idx="740">0.049041320548191498</cx:pt>
          <cx:pt idx="741">0.057422620719921401</cx:pt>
          <cx:pt idx="742">0.070854491677880799</cx:pt>
          <cx:pt idx="743">0.048391510614252002</cx:pt>
          <cx:pt idx="744">0.0432657645511067</cx:pt>
          <cx:pt idx="745">0.039275201870033</cx:pt>
          <cx:pt idx="746">0.035619526959552901</cx:pt>
          <cx:pt idx="747">0.024067675654517201</cx:pt>
          <cx:pt idx="748">0.015488065567814501</cx:pt>
          <cx:pt idx="749">0.014027615990164499</cx:pt>
          <cx:pt idx="750">0.00547471816406013</cx:pt>
          <cx:pt idx="751">0.00058917470961071799</cx:pt>
          <cx:pt idx="752">-0.00088249769067509903</cx:pt>
          <cx:pt idx="753">-0.000591356447417468</cx:pt>
          <cx:pt idx="754">0.000116492303704248</cx:pt>
          <cx:pt idx="755">0.00016533572991596099</cx:pt>
          <cx:pt idx="756">1.90054547640918e-05</cx:pt>
          <cx:pt idx="757">-0.00039207680950715097</cx:pt>
          <cx:pt idx="758">0.00093564711995854598</cx:pt>
          <cx:pt idx="759">0.00063192176499902704</cx:pt>
          <cx:pt idx="760">9.0683487343854805e-05</cx:pt>
          <cx:pt idx="761">0.00013475359931966</cx:pt>
          <cx:pt idx="762">0.00052307707980775496</cx:pt>
          <cx:pt idx="763">0.0020867056593763902</cx:pt>
          <cx:pt idx="764">0.0024414246175298599</cx:pt>
          <cx:pt idx="765">0.0020697264310330999</cx:pt>
          <cx:pt idx="766">0.0022444526330510201</cx:pt>
          <cx:pt idx="767">0.00184783874007099</cx:pt>
          <cx:pt idx="768">0.0037759224113227299</cx:pt>
          <cx:pt idx="769">0.0047044870743768296</cx:pt>
          <cx:pt idx="770">0.012328173144695901</cx:pt>
          <cx:pt idx="771">0.00678438726815181</cx:pt>
          <cx:pt idx="772">0.0054046811726074697</cx:pt>
          <cx:pt idx="773">0.0051653944690851399</cx:pt>
          <cx:pt idx="774">0.011398642516038501</cx:pt>
          <cx:pt idx="775">0.0052382709653031202</cx:pt>
          <cx:pt idx="776">0.0013341037184356299</cx:pt>
          <cx:pt idx="777">0.0019113519856529401</cx:pt>
          <cx:pt idx="778">0.0025874536207803902</cx:pt>
          <cx:pt idx="779">-0.00017020303789100599</cx:pt>
          <cx:pt idx="780">1.00271408282659e-06</cx:pt>
          <cx:pt idx="781">4.8163284714239103e-05</cx:pt>
          <cx:pt idx="782">-0.00040100445391426002</cx:pt>
          <cx:pt idx="783">0.00042372574321470399</cx:pt>
        </cx:lvl>
      </cx:numDim>
    </cx:data>
    <cx:data id="41">
      <cx:numDim type="val">
        <cx:f>'001_WA_F - 副本'!$AP$1:$AP$784</cx:f>
        <cx:lvl ptCount="784" formatCode="0.00E+00">
          <cx:pt idx="0">2.4208409493304099e-05</cx:pt>
          <cx:pt idx="1">-0.00023592339254463999</cx:pt>
          <cx:pt idx="2">-0.00038775010723923298</cx:pt>
          <cx:pt idx="3">7.49076640028077e-05</cx:pt>
          <cx:pt idx="4">0.00085269726802234599</cx:pt>
          <cx:pt idx="5">0.00038449545166220498</cx:pt>
          <cx:pt idx="6">0.00093281781736531796</cx:pt>
          <cx:pt idx="7">-0.000199991149819223</cx:pt>
          <cx:pt idx="8">0.00037038983502178202</cx:pt>
          <cx:pt idx="9">0.00017028536665543201</cx:pt>
          <cx:pt idx="10">-0.00055233592659891103</cx:pt>
          <cx:pt idx="11">-0.000176117855571196</cx:pt>
          <cx:pt idx="12">0.00020903630477836301</cx:pt>
          <cx:pt idx="13">-0.00027625476955253202</cx:pt>
          <cx:pt idx="14">0.00046268284549514299</cx:pt>
          <cx:pt idx="15">0.00032870043933452202</cx:pt>
          <cx:pt idx="16">0.00041613583274619599</cx:pt>
          <cx:pt idx="17">0.00030202661832124099</cx:pt>
          <cx:pt idx="18">0.00069749879365420698</cx:pt>
          <cx:pt idx="19">-0.0010244222226535699</cx:pt>
          <cx:pt idx="20">0.00029025014333342101</cx:pt>
          <cx:pt idx="21">0.00032948317424655001</cx:pt>
          <cx:pt idx="22">-0.00032679515161428401</cx:pt>
          <cx:pt idx="23">-0.00055785889551221099</cx:pt>
          <cx:pt idx="24">-0.00014273682657911299</cx:pt>
          <cx:pt idx="25">-0.00019591980916557899</cx:pt>
          <cx:pt idx="26">0.000142141254747864</cx:pt>
          <cx:pt idx="27">-4.32109994664484e-05</cx:pt>
          <cx:pt idx="28">6.7656734152448799e-05</cx:pt>
          <cx:pt idx="29">0.00080064498700168696</cx:pt>
          <cx:pt idx="30">0.0010135892574326</cx:pt>
          <cx:pt idx="31">0.000237479651438797</cx:pt>
          <cx:pt idx="32">-4.8049222136866397e-05</cx:pt>
          <cx:pt idx="33">-0.00067838084159550403</cx:pt>
          <cx:pt idx="34">-0.00039753740130780703</cx:pt>
          <cx:pt idx="35">-0.00052068818365685605</cx:pt>
          <cx:pt idx="36">-0.00053572453915781996</cx:pt>
          <cx:pt idx="37">-0.00063304673242861598</cx:pt>
          <cx:pt idx="38">-0.00035718637428659798</cx:pt>
          <cx:pt idx="39">-0.00074588799466955601</cx:pt>
          <cx:pt idx="40">-0.00051434782841173999</cx:pt>
          <cx:pt idx="41">-0.00025482471283375899</cx:pt>
          <cx:pt idx="42">9.2732856248453697e-05</cx:pt>
          <cx:pt idx="43">-0.000140567682380678</cx:pt>
          <cx:pt idx="44">-8.5437284839793396e-05</cx:pt>
          <cx:pt idx="45">-0.000319187823344691</cx:pt>
          <cx:pt idx="46">0.000216128257105198</cx:pt>
          <cx:pt idx="47">0.00023756730706803999</cx:pt>
          <cx:pt idx="48">0.00068765008429019705</cx:pt>
          <cx:pt idx="49">1.84709033787487e-05</cx:pt>
          <cx:pt idx="50">0.000232425006020778</cx:pt>
          <cx:pt idx="51">-0.00050532730072828296</cx:pt>
          <cx:pt idx="52">0.00042391461530096801</cx:pt>
          <cx:pt idx="53">-0.00032766744831648899</cx:pt>
          <cx:pt idx="54">0.00011119443050339399</cx:pt>
          <cx:pt idx="55">-0.00038904388055527501</cx:pt>
          <cx:pt idx="56">-0.000322617820669594</cx:pt>
          <cx:pt idx="57">-0.00016836105587800099</cx:pt>
          <cx:pt idx="58">7.1359755206883201e-05</cx:pt>
          <cx:pt idx="59">-0.00013616530132627201</cx:pt>
          <cx:pt idx="60">-4.3645943600301302e-06</cx:pt>
          <cx:pt idx="61">-0.00053244272950544601</cx:pt>
          <cx:pt idx="62">-0.00037853975259204798</cx:pt>
          <cx:pt idx="63">0.00088817133969058999</cx:pt>
          <cx:pt idx="64">-0.00104707808628307</cx:pt>
          <cx:pt idx="65">-0.0055937903436698898</cx:pt>
          <cx:pt idx="66">-0.00144354964666178</cx:pt>
          <cx:pt idx="67">-0.0020880007948562</cx:pt>
          <cx:pt idx="68">-0.0056179842408864101</cx:pt>
          <cx:pt idx="69">-0.0061755735072009299</cx:pt>
          <cx:pt idx="70">-0.0040320773221737298</cx:pt>
          <cx:pt idx="71">0.0060627929956803299</cx:pt>
          <cx:pt idx="72">0.0127269463649909</cx:pt>
          <cx:pt idx="73">0.0173555746658966</cx:pt>
          <cx:pt idx="74">0.013976642442501901</cx:pt>
          <cx:pt idx="75">-0.00020180190553414399</cx:pt>
          <cx:pt idx="76">0.00154275823632917</cx:pt>
          <cx:pt idx="77">-0.000174063220947725</cx:pt>
          <cx:pt idx="78">0.00080124573716767599</cx:pt>
          <cx:pt idx="79">0.00016272706057300699</cx:pt>
          <cx:pt idx="80">-0.00019104263885635699</cx:pt>
          <cx:pt idx="81">-0.000328474035785195</cx:pt>
          <cx:pt idx="82">-0.00022241720584204199</cx:pt>
          <cx:pt idx="83">-0.00047434945471952602</cx:pt>
          <cx:pt idx="84">0.000698428398473318</cx:pt>
          <cx:pt idx="85">-0.00042913622301868001</cx:pt>
          <cx:pt idx="86">-0.00049763306035134505</cx:pt>
          <cx:pt idx="87">-0.000399414371587168</cx:pt>
          <cx:pt idx="88">0.00051747030929275701</cx:pt>
          <cx:pt idx="89">0.0091893503040862308</cx:pt>
          <cx:pt idx="90">0.0083268346620045102</cx:pt>
          <cx:pt idx="91">0.0106692085732826</cx:pt>
          <cx:pt idx="92">0.0062686622186772303</cx:pt>
          <cx:pt idx="93">-0.0099749844950628493</cx:pt>
          <cx:pt idx="94">-0.0115077875550547</cx:pt>
          <cx:pt idx="95">-0.032293227437598097</cx:pt>
          <cx:pt idx="96">-0.0151222350942554</cx:pt>
          <cx:pt idx="97">0.012290742195093201</cx:pt>
          <cx:pt idx="98">0.037172639447293702</cx:pt>
          <cx:pt idx="99">0.034242460674983002</cx:pt>
          <cx:pt idx="100">0.0015839355740468199</cx:pt>
          <cx:pt idx="101">-0.0182306593165492</cx:pt>
          <cx:pt idx="102">-0.0157166979263389</cx:pt>
          <cx:pt idx="103">-0.035498830217216497</cx:pt>
          <cx:pt idx="104">-0.0054772118907825199</cx:pt>
          <cx:pt idx="105">-0.012804370198754</cx:pt>
          <cx:pt idx="106">-0.0184940051169451</cx:pt>
          <cx:pt idx="107">-0.013667279442067399</cx:pt>
          <cx:pt idx="108">0.0047678636273528396</cx:pt>
          <cx:pt idx="109">-0.00039632334274106201</cx:pt>
          <cx:pt idx="110">0.000605552562519206</cx:pt>
          <cx:pt idx="111">-0.000286093197723362</cx:pt>
          <cx:pt idx="112">-0.00067042928225009195</cx:pt>
          <cx:pt idx="113">-0.000201503815519338</cx:pt>
          <cx:pt idx="114">-0.000734497318096995</cx:pt>
          <cx:pt idx="115">0.0011722187733125501</cx:pt>
          <cx:pt idx="116">0.00030712012979196502</cx:pt>
          <cx:pt idx="117">-0.0027268768093290201</cx:pt>
          <cx:pt idx="118">0.00137038315750624</cx:pt>
          <cx:pt idx="119">0.0020631987018076801</cx:pt>
          <cx:pt idx="120">0.022395883730927799</cx:pt>
          <cx:pt idx="121">0.0363491715482935</cx:pt>
          <cx:pt idx="122">-0.00280588353206192</cx:pt>
          <cx:pt idx="123">-0.028260455487678401</cx:pt>
          <cx:pt idx="124">-0.062382830541360297</cx:pt>
          <cx:pt idx="125">-0.0080599547111250298</cx:pt>
          <cx:pt idx="126">0.070057773303577195</cx:pt>
          <cx:pt idx="127">0.087335604892619906</cx:pt>
          <cx:pt idx="128">-0.021811738063697302</cx:pt>
          <cx:pt idx="129">-0.053587156625038497</cx:pt>
          <cx:pt idx="130">0.0146238283342956</cx:pt>
          <cx:pt idx="131">-0.0058673948366668198</cx:pt>
          <cx:pt idx="132">-0.016781863148261699</cx:pt>
          <cx:pt idx="133">0.025289298219409801</cx:pt>
          <cx:pt idx="134">0.027183424003912</cx:pt>
          <cx:pt idx="135">0.0194226910694155</cx:pt>
          <cx:pt idx="136">0.036336862309229299</cx:pt>
          <cx:pt idx="137">0.0146155105694976</cx:pt>
          <cx:pt idx="138">0.00113914129429579</cx:pt>
          <cx:pt idx="139">0.00034277660496436201</cx:pt>
          <cx:pt idx="140">1.8009360188101299e-05</cx:pt>
          <cx:pt idx="141">9.3779111255324504e-05</cx:pt>
          <cx:pt idx="142">-0.000765214333167856</cx:pt>
          <cx:pt idx="143">0.0029295637046561902</cx:pt>
          <cx:pt idx="144">-0.0011493373566315199</cx:pt>
          <cx:pt idx="145">0.016268917898675999</cx:pt>
          <cx:pt idx="146">0.018720443822516999</cx:pt>
          <cx:pt idx="147">0.0106639880967839</cx:pt>
          <cx:pt idx="148">0.038392543694926</cx:pt>
          <cx:pt idx="149">0.018603479309162799</cx:pt>
          <cx:pt idx="150">-0.00055033744963652596</cx:pt>
          <cx:pt idx="151">0.020396795733451999</cx:pt>
          <cx:pt idx="152">-0.0052993576840555199</cx:pt>
          <cx:pt idx="153">0.069788102745081404</cx:pt>
          <cx:pt idx="154">0.0286936938039055</cx:pt>
          <cx:pt idx="155">0.048513816725610698</cx:pt>
          <cx:pt idx="156">0.091748427949124203</cx:pt>
          <cx:pt idx="157">0.076211517048503694</cx:pt>
          <cx:pt idx="158">0.056848167644904198</cx:pt>
          <cx:pt idx="159">0.032817481535579798</cx:pt>
          <cx:pt idx="160">0.043183176798882998</cx:pt>
          <cx:pt idx="161">0.016290460319098799</cx:pt>
          <cx:pt idx="162">0.0413448682213741</cx:pt>
          <cx:pt idx="163">0.032480018156250803</cx:pt>
          <cx:pt idx="164">0.026820353211889601</cx:pt>
          <cx:pt idx="165">0.012804204401245699</cx:pt>
          <cx:pt idx="166">0.0035685373368907502</cx:pt>
          <cx:pt idx="167">0.000124703783513558</cx:pt>
          <cx:pt idx="168">-0.00014983513694272001</cx:pt>
          <cx:pt idx="169">-0.00078869466723071702</cx:pt>
          <cx:pt idx="170">-0.0012626617260014701</cx:pt>
          <cx:pt idx="171">-0.0111578740963456</cx:pt>
          <cx:pt idx="172">-0.0061574154053245104</cx:pt>
          <cx:pt idx="173">0.018792696698927198</cx:pt>
          <cx:pt idx="174">0.021512483263419702</cx:pt>
          <cx:pt idx="175">0.046303897156741401</cx:pt>
          <cx:pt idx="176">0.073158616433543294</cx:pt>
          <cx:pt idx="177">0.041247080317888402</cx:pt>
          <cx:pt idx="178">0.035948773587412698</cx:pt>
          <cx:pt idx="179">0.019452846141698898</cx:pt>
          <cx:pt idx="180">-0.0011398189133524899</cx:pt>
          <cx:pt idx="181">0.038745591976954298</cx:pt>
          <cx:pt idx="182">-0.00057089633412068597</cx:pt>
          <cx:pt idx="183">0.041236032093710601</cx:pt>
          <cx:pt idx="184">0.085068977558729997</cx:pt>
          <cx:pt idx="185">0.059310463810797298</cx:pt>
          <cx:pt idx="186">0.051726961133274803</cx:pt>
          <cx:pt idx="187">-0.0035001093957693101</cx:pt>
          <cx:pt idx="188">-0.0220530240252792</cx:pt>
          <cx:pt idx="189">0.020749772479463802</cx:pt>
          <cx:pt idx="190">-0.0073603795842875196</cx:pt>
          <cx:pt idx="191">-0.013917903942132799</cx:pt>
          <cx:pt idx="192">0.012091527473676899</cx:pt>
          <cx:pt idx="193">0.0102840041141986</cx:pt>
          <cx:pt idx="194">0.0019773564090270301</cx:pt>
          <cx:pt idx="195">0.000549181011960617</cx:pt>
          <cx:pt idx="196">-0.000195629548426653</cx:pt>
          <cx:pt idx="197">8.2436738360712898e-05</cx:pt>
          <cx:pt idx="198">-0.0044787865918341097</cx:pt>
          <cx:pt idx="199">-0.012538846242411901</cx:pt>
          <cx:pt idx="200">-0.021262582525320001</cx:pt>
          <cx:pt idx="201">0.0244552215203276</cx:pt>
          <cx:pt idx="202">0.040659985831419998</cx:pt>
          <cx:pt idx="203">0.033942978713689897</cx:pt>
          <cx:pt idx="204">0.052156862074747602</cx:pt>
          <cx:pt idx="205">0.047178728928449397</cx:pt>
          <cx:pt idx="206">0.055537399599074597</cx:pt>
          <cx:pt idx="207">0.0333549747059078</cx:pt>
          <cx:pt idx="208">-0.022846667680458</cx:pt>
          <cx:pt idx="209">-0.052042232536628097</cx:pt>
          <cx:pt idx="210">0.0060603567600582501</cx:pt>
          <cx:pt idx="211">0.011614641925229201</cx:pt>
          <cx:pt idx="212">0.0520184794090831</cx:pt>
          <cx:pt idx="213">0.044388271714369501</cx:pt>
          <cx:pt idx="214">-0.0175433733917735</cx:pt>
          <cx:pt idx="215">-0.10055411403753001</cx:pt>
          <cx:pt idx="216">-0.063944097940217604</cx:pt>
          <cx:pt idx="217">-0.053576579623731899</cx:pt>
          <cx:pt idx="218">-0.047852866293117503</cx:pt>
          <cx:pt idx="219">-0.025862440481069799</cx:pt>
          <cx:pt idx="220">-0.0144932482581365</cx:pt>
          <cx:pt idx="221">0.0047199819708964898</cx:pt>
          <cx:pt idx="222">-0.0011741919727405101</cx:pt>
          <cx:pt idx="223">0.00062088294934000896</cx:pt>
          <cx:pt idx="224">-0.00037040626123517498</cx:pt>
          <cx:pt idx="225">-0.00099718583709315308</cx:pt>
          <cx:pt idx="226">-0.0031331728312180098</cx:pt>
          <cx:pt idx="227">-0.0028766239860096498</cx:pt>
          <cx:pt idx="228">-0.028878409587019</cx:pt>
          <cx:pt idx="229">0.010844935410123</cx:pt>
          <cx:pt idx="230">-0.00071400121711650004</cx:pt>
          <cx:pt idx="231">-0.042823344778148899</cx:pt>
          <cx:pt idx="232">0.012940960871272</cx:pt>
          <cx:pt idx="233">0.0287966344351991</cx:pt>
          <cx:pt idx="234">0.023761822599926999</cx:pt>
          <cx:pt idx="235">-0.0077174099227977104</cx:pt>
          <cx:pt idx="236">-0.079846024007832098</cx:pt>
          <cx:pt idx="237">-0.10155811672753901</cx:pt>
          <cx:pt idx="238">-0.053614131890481802</cx:pt>
          <cx:pt idx="239">-0.0178111570637823</cx:pt>
          <cx:pt idx="240">-0.11402701223428401</cx:pt>
          <cx:pt idx="241">-0.078121010980196595</cx:pt>
          <cx:pt idx="242">-0.095264196101340001</cx:pt>
          <cx:pt idx="243">-0.15902435129046699</cx:pt>
          <cx:pt idx="244">-0.093098498057287496</cx:pt>
          <cx:pt idx="245">-0.058489661585043998</cx:pt>
          <cx:pt idx="246">-0.041958953686551601</cx:pt>
          <cx:pt idx="247">-0.030894925288516902</cx:pt>
          <cx:pt idx="248">-0.0153503397443917</cx:pt>
          <cx:pt idx="249">-0.00213108330392599</cx:pt>
          <cx:pt idx="250">0.000198858523424798</cx:pt>
          <cx:pt idx="251">-0.000186633722811092</cx:pt>
          <cx:pt idx="252">-0.00029653529366096399</cx:pt>
          <cx:pt idx="253">0.000797966789457626</cx:pt>
          <cx:pt idx="254">-0.00190889111271959</cx:pt>
          <cx:pt idx="255">0.0115410251533468</cx:pt>
          <cx:pt idx="256">0.022041906407442701</cx:pt>
          <cx:pt idx="257">-0.0025782119721953602</cx:pt>
          <cx:pt idx="258">0.0116809769774361</cx:pt>
          <cx:pt idx="259">0.0161619231254965</cx:pt>
          <cx:pt idx="260">0.027611589579031901</cx:pt>
          <cx:pt idx="261">-0.020216231826638901</cx:pt>
          <cx:pt idx="262">-0.0307696020193809</cx:pt>
          <cx:pt idx="263">-0.031535838768442299</cx:pt>
          <cx:pt idx="264">-0.0474756474218428</cx:pt>
          <cx:pt idx="265">-0.077471380252201905</cx:pt>
          <cx:pt idx="266">-0.067906942328814696</cx:pt>
          <cx:pt idx="267">-0.11429841552463001</cx:pt>
          <cx:pt idx="268">-0.18479891287151201</cx:pt>
          <cx:pt idx="269">-0.15154880372958701</cx:pt>
          <cx:pt idx="270">-0.15808709889595901</cx:pt>
          <cx:pt idx="271">-0.19525629447222001</cx:pt>
          <cx:pt idx="272">-0.123343347552613</cx:pt>
          <cx:pt idx="273">-0.054433752471126397</cx:pt>
          <cx:pt idx="274">-0.045186873907851199</cx:pt>
          <cx:pt idx="275">-0.035892551061013897</cx:pt>
          <cx:pt idx="276">-0.0069631097721394204</cx:pt>
          <cx:pt idx="277">-0.0026821253499997302</cx:pt>
          <cx:pt idx="278">0.0011483667074046601</cx:pt>
          <cx:pt idx="279">0.00017007831024475699</cx:pt>
          <cx:pt idx="280">9.5476814347954405e-05</cx:pt>
          <cx:pt idx="281">-0.00043375891851420801</cx:pt>
          <cx:pt idx="282">0.00070009606511613296</cx:pt>
          <cx:pt idx="283">0.025096212748310101</cx:pt>
          <cx:pt idx="284">0.0275943046482586</cx:pt>
          <cx:pt idx="285">0.0054773040483402603</cx:pt>
          <cx:pt idx="286">-0.0031861381114135002</cx:pt>
          <cx:pt idx="287">0.017287399739679299</cx:pt>
          <cx:pt idx="288">0.025849157359309202</cx:pt>
          <cx:pt idx="289">-0.0053935440080215696</cx:pt>
          <cx:pt idx="290">-0.042073055199018099</cx:pt>
          <cx:pt idx="291">0.015102967111995</cx:pt>
          <cx:pt idx="292">-0.0056580983280832796</cx:pt>
          <cx:pt idx="293">-0.071661071978514096</cx:pt>
          <cx:pt idx="294">-0.032853023158204202</cx:pt>
          <cx:pt idx="295">-0.054112867834693497</cx:pt>
          <cx:pt idx="296">-0.141747424447624</cx:pt>
          <cx:pt idx="297">-0.097104806647279093</cx:pt>
          <cx:pt idx="298">-0.081390374572377203</cx:pt>
          <cx:pt idx="299">-0.120426332616294</cx:pt>
          <cx:pt idx="300">-0.095008232158810796</cx:pt>
          <cx:pt idx="301">-0.072406172887135203</cx:pt>
          <cx:pt idx="302">-0.061222037320102</cx:pt>
          <cx:pt idx="303">-0.050467735526655802</cx:pt>
          <cx:pt idx="304">-0.011263165114027199</cx:pt>
          <cx:pt idx="305">-0.00042028972520027701</cx:pt>
          <cx:pt idx="306">0.0030559689660582998</cx:pt>
          <cx:pt idx="307">5.5748798509009703e-05</cx:pt>
          <cx:pt idx="308">0.00087610346520963799</cx:pt>
          <cx:pt idx="309">-0.00067857823776521701</cx:pt>
          <cx:pt idx="310">0.0049764044146577901</cx:pt>
          <cx:pt idx="311">0.016768909661960998</cx:pt>
          <cx:pt idx="312">0.029368996695356898</cx:pt>
          <cx:pt idx="313">0.017838357466021901</cx:pt>
          <cx:pt idx="314">-0.012324393521159001</cx:pt>
          <cx:pt idx="315">0.022819986904343</cx:pt>
          <cx:pt idx="316">-0.048165792073159797</cx:pt>
          <cx:pt idx="317">-0.038431692151359102</cx:pt>
          <cx:pt idx="318">-0.027040391082227201</cx:pt>
          <cx:pt idx="319">-0.044315374031763499</cx:pt>
          <cx:pt idx="320">-0.00092622881459496903</cx:pt>
          <cx:pt idx="321">0.032770804466837201</cx:pt>
          <cx:pt idx="322">0.0080036389901675699</cx:pt>
          <cx:pt idx="323">0.0084697033126846406</cx:pt>
          <cx:pt idx="324">0.0118652485609175</cx:pt>
          <cx:pt idx="325">0.11179368995028401</cx:pt>
          <cx:pt idx="326">0.052287959248062899</cx:pt>
          <cx:pt idx="327">-0.033633344687890997</cx:pt>
          <cx:pt idx="328">-0.044055946721208897</cx:pt>
          <cx:pt idx="329">-0.077671946967784303</cx:pt>
          <cx:pt idx="330">-0.077535030924013107</cx:pt>
          <cx:pt idx="331">-0.047963059440113698</cx:pt>
          <cx:pt idx="332">-0.0211506265955889</cx:pt>
          <cx:pt idx="333">-0.0080698420499475398</cx:pt>
          <cx:pt idx="334">0.00019551169295549999</cx:pt>
          <cx:pt idx="335">0.00098947505697705293</cx:pt>
          <cx:pt idx="336">-0.00042518433116043301</cx:pt>
          <cx:pt idx="337">0.00042322371360480402</cx:pt>
          <cx:pt idx="338">0.0018038793364955599</cx:pt>
          <cx:pt idx="339">0.0170553402659934</cx:pt>
          <cx:pt idx="340">0.019865637336256198</cx:pt>
          <cx:pt idx="341">0.035655902696971199</cx:pt>
          <cx:pt idx="342">-0.016512930354466701</cx:pt>
          <cx:pt idx="343">-0.0161696424928384</cx:pt>
          <cx:pt idx="344">0.052269791596818403</cx:pt>
          <cx:pt idx="345">-0.0132581276091987</cx:pt>
          <cx:pt idx="346">0.027124263602849499</cx:pt>
          <cx:pt idx="347">0.037127440001392599</cx:pt>
          <cx:pt idx="348">0.013868973343086399</cx:pt>
          <cx:pt idx="349">0.050687237674091702</cx:pt>
          <cx:pt idx="350">0.067366708596210995</cx:pt>
          <cx:pt idx="351">0.041991272690115697</cx:pt>
          <cx:pt idx="352">0.016043405723916701</cx:pt>
          <cx:pt idx="353">0.016786088095755498</cx:pt>
          <cx:pt idx="354">0.128127889541644</cx:pt>
          <cx:pt idx="355">0.0234802026967822</cx:pt>
          <cx:pt idx="356">0.055016492364108001</cx:pt>
          <cx:pt idx="357">0.0152387868804426</cx:pt>
          <cx:pt idx="358">-0.018777289163093899</cx:pt>
          <cx:pt idx="359">-0.032699818081645099</cx:pt>
          <cx:pt idx="360">-0.0304747365093293</cx:pt>
          <cx:pt idx="361">-0.0125360604497851</cx:pt>
          <cx:pt idx="362">0.00228112217686057</cx:pt>
          <cx:pt idx="363">-0.00024695951695021798</cx:pt>
          <cx:pt idx="364">0.00036306495891578301</cx:pt>
          <cx:pt idx="365">0.00075917903353052104</cx:pt>
          <cx:pt idx="366">-0.00066415535220995395</cx:pt>
          <cx:pt idx="367">0.017404873010246801</cx:pt>
          <cx:pt idx="368">0.021727568467183499</cx:pt>
          <cx:pt idx="369">0.031044974721576</cx:pt>
          <cx:pt idx="370">-0.031203746592302201</cx:pt>
          <cx:pt idx="371">0.00114275946721454</cx:pt>
          <cx:pt idx="372">0.081522272164532297</cx:pt>
          <cx:pt idx="373">0.072719266989411502</cx:pt>
          <cx:pt idx="374">0.078166009053742297</cx:pt>
          <cx:pt idx="375">0.047085096846608797</cx:pt>
          <cx:pt idx="376">0.080932264673809901</cx:pt>
          <cx:pt idx="377">0.058263979363823298</cx:pt>
          <cx:pt idx="378">0.066588141657239405</cx:pt>
          <cx:pt idx="379">0.050045099760021</cx:pt>
          <cx:pt idx="380">0.0149252642522951</cx:pt>
          <cx:pt idx="381">-0.032172796869057198</cx:pt>
          <cx:pt idx="382">0.0095797973431969094</cx:pt>
          <cx:pt idx="383">-0.016476691404144199</cx:pt>
          <cx:pt idx="384">0.067894101003205504</cx:pt>
          <cx:pt idx="385">0.052566579700131302</cx:pt>
          <cx:pt idx="386">-0.0019665968787454199</cx:pt>
          <cx:pt idx="387">-0.021627191586856699</cx:pt>
          <cx:pt idx="388">0.0053625134247920299</cx:pt>
          <cx:pt idx="389">-0.0148049791648512</cx:pt>
          <cx:pt idx="390">0.00022798340309983101</cx:pt>
          <cx:pt idx="391">0.000273398257454294</cx:pt>
          <cx:pt idx="392">8.0610299693772907e-05</cx:pt>
          <cx:pt idx="393">0.00254618088904629</cx:pt>
          <cx:pt idx="394">0.00193303675894376</cx:pt>
          <cx:pt idx="395">-0.00038106063591340002</cx:pt>
          <cx:pt idx="396">-0.018424401529025601</cx:pt>
          <cx:pt idx="397">-0.024445705157384399</cx:pt>
          <cx:pt idx="398">-0.058108667071576497</cx:pt>
          <cx:pt idx="399">-0.047881330017337097</cx:pt>
          <cx:pt idx="400">0.057451805672183803</cx:pt>
          <cx:pt idx="401">0.10042681736127</cx:pt>
          <cx:pt idx="402">0.078214591271948505</cx:pt>
          <cx:pt idx="403">0.0553871424771369</cx:pt>
          <cx:pt idx="404">0.073457193176132696</cx:pt>
          <cx:pt idx="405">0.050262344936233098</cx:pt>
          <cx:pt idx="406">0.071145910823848496</cx:pt>
          <cx:pt idx="407">0.023461525033812498</cx:pt>
          <cx:pt idx="408">-0.0323165279515049</cx:pt>
          <cx:pt idx="409">-0.094622490054331598</cx:pt>
          <cx:pt idx="410">-0.017270435464500199</cx:pt>
          <cx:pt idx="411">-0.054691674835886397</cx:pt>
          <cx:pt idx="412">-0.010000739049008899</cx:pt>
          <cx:pt idx="413">0.0194397570477171</cx:pt>
          <cx:pt idx="414">0.036488192283263901</cx:pt>
          <cx:pt idx="415">0.0470425156937683</cx:pt>
          <cx:pt idx="416">0.021898157420061799</cx:pt>
          <cx:pt idx="417">-0.012536380836330401</cx:pt>
          <cx:pt idx="418">-0.0045709066329359298</cx:pt>
          <cx:pt idx="419">-0.00060190609181781695</cx:pt>
          <cx:pt idx="420">-0.00033001764922112401</cx:pt>
          <cx:pt idx="421">0.0042000271737579397</cx:pt>
          <cx:pt idx="422">0.0054935900665271601</cx:pt>
          <cx:pt idx="423">-0.013903209314630601</cx:pt>
          <cx:pt idx="424">-0.056816883167056097</cx:pt>
          <cx:pt idx="425">-0.083524526228087606</cx:pt>
          <cx:pt idx="426">-0.118425790409802</cx:pt>
          <cx:pt idx="427">-0.16475396857387001</cx:pt>
          <cx:pt idx="428">-0.080231779851551804</cx:pt>
          <cx:pt idx="429">-0.0273460888586828</cx:pt>
          <cx:pt idx="430">0.057488008848024602</cx:pt>
          <cx:pt idx="431">0.060050691858675703</cx:pt>
          <cx:pt idx="432">0.141998397143349</cx:pt>
          <cx:pt idx="433">0.105358195976079</cx:pt>
          <cx:pt idx="434">0.098834684761935604</cx:pt>
          <cx:pt idx="435">0.071949169831002802</cx:pt>
          <cx:pt idx="436">-0.0020761963539951901</cx:pt>
          <cx:pt idx="437">-0.0061145065475612104</cx:pt>
          <cx:pt idx="438">-0.036145849495042397</cx:pt>
          <cx:pt idx="439">-0.0416343390307959</cx:pt>
          <cx:pt idx="440">-0.0123741661408425</cx:pt>
          <cx:pt idx="441">0.040404145707326297</cx:pt>
          <cx:pt idx="442">0.083992593688178296</cx:pt>
          <cx:pt idx="443">0.061114336267658997</cx:pt>
          <cx:pt idx="444">0.038365124628195899</cx:pt>
          <cx:pt idx="445">-0.0138409866748088</cx:pt>
          <cx:pt idx="446">-0.00114372165179439</cx:pt>
          <cx:pt idx="447">-0.00098497012845040108</cx:pt>
          <cx:pt idx="448">-0.000539132026214499</cx:pt>
          <cx:pt idx="449">0.0025698498214091299</cx:pt>
          <cx:pt idx="450">0.0084382653181304702</cx:pt>
          <cx:pt idx="451">-0.0043201643603648001</cx:pt>
          <cx:pt idx="452">-0.067678998540279894</cx:pt>
          <cx:pt idx="453">-0.11025085115536901</cx:pt>
          <cx:pt idx="454">-0.17235565473935999</cx:pt>
          <cx:pt idx="455">-0.224432842208485</cx:pt>
          <cx:pt idx="456">-0.25188817065396701</cx:pt>
          <cx:pt idx="457">-0.18531901906804801</cx:pt>
          <cx:pt idx="458">-0.16262516286919801</cx:pt>
          <cx:pt idx="459">-0.12593641715245399</cx:pt>
          <cx:pt idx="460">-0.071910218744928603</cx:pt>
          <cx:pt idx="461">0.038609864061813201</cx:pt>
          <cx:pt idx="462">0.059657989440668899</cx:pt>
          <cx:pt idx="463">0.080121425907357297</cx:pt>
          <cx:pt idx="464">0.0259291597365927</cx:pt>
          <cx:pt idx="465">0.029467749279049701</cx:pt>
          <cx:pt idx="466">-0.018280604571666699</cx:pt>
          <cx:pt idx="467">0.00387531613149089</cx:pt>
          <cx:pt idx="468">-0.046555320789698297</cx:pt>
          <cx:pt idx="469">0.032921361385871699</cx:pt>
          <cx:pt idx="470">0.063464947497819599</cx:pt>
          <cx:pt idx="471">0.0391100319457868</cx:pt>
          <cx:pt idx="472">0.056782410676596902</cx:pt>
          <cx:pt idx="473">-0.022615872579447301</cx:pt>
          <cx:pt idx="474">-0.0064936800797848401</cx:pt>
          <cx:pt idx="475">-0.0012147523887183799</cx:pt>
          <cx:pt idx="476">4.2468556239444303e-05</cx:pt>
          <cx:pt idx="477">0.00080905740044112</cx:pt>
          <cx:pt idx="478">0.0057426951004890996</cx:pt>
          <cx:pt idx="479">0.011283243822839</cx:pt>
          <cx:pt idx="480">-0.083906278850287702</cx:pt>
          <cx:pt idx="481">-0.148172151843081</cx:pt>
          <cx:pt idx="482">-0.12159133544897199</cx:pt>
          <cx:pt idx="483">-0.17661275433816601</cx:pt>
          <cx:pt idx="484">-0.25086408337517802</cx:pt>
          <cx:pt idx="485">-0.27168603784602702</cx:pt>
          <cx:pt idx="486">-0.29585144010842401</cx:pt>
          <cx:pt idx="487">-0.32286341259593399</cx:pt>
          <cx:pt idx="488">-0.30638054004208798</cx:pt>
          <cx:pt idx="489">-0.221220946151023</cx:pt>
          <cx:pt idx="490">-0.081386203752559103</cx:pt>
          <cx:pt idx="491">0.043463508312162003</cx:pt>
          <cx:pt idx="492">-0.050957332786781898</cx:pt>
          <cx:pt idx="493">-0.0075470787185377202</cx:pt>
          <cx:pt idx="494">-0.015511225050623601</cx:pt>
          <cx:pt idx="495">-0.0054412475361175</cx:pt>
          <cx:pt idx="496">-0.021365993375264299</cx:pt>
          <cx:pt idx="497">0.0169996235771744</cx:pt>
          <cx:pt idx="498">-0.00420564671440003</cx:pt>
          <cx:pt idx="499">0.0095903930861100297</cx:pt>
          <cx:pt idx="500">0.0138849986792553</cx:pt>
          <cx:pt idx="501">-0.010429515285711</cx:pt>
          <cx:pt idx="502">-0.00016430839397343599</cx:pt>
          <cx:pt idx="503">0.00050358996711309201</cx:pt>
          <cx:pt idx="504">-0.00048167202782513401</cx:pt>
          <cx:pt idx="505">0.00031465855398546898</cx:pt>
          <cx:pt idx="506">0.0032853073315743399</cx:pt>
          <cx:pt idx="507">0.024351639126217101</cx:pt>
          <cx:pt idx="508">-0.059469176245891001</cx:pt>
          <cx:pt idx="509">-0.11093795812829001</cx:pt>
          <cx:pt idx="510">-0.0471467077823386</cx:pt>
          <cx:pt idx="511">-0.061849537759519201</cx:pt>
          <cx:pt idx="512">-0.123214077141741</cx:pt>
          <cx:pt idx="513">-0.17324809015652001</cx:pt>
          <cx:pt idx="514">-0.157408786335861</cx:pt>
          <cx:pt idx="515">-0.23883279831370799</cx:pt>
          <cx:pt idx="516">-0.293639402864733</cx:pt>
          <cx:pt idx="517">-0.22377593833636999</cx:pt>
          <cx:pt idx="518">-0.118769246957508</cx:pt>
          <cx:pt idx="519">-0.023773613880609799</cx:pt>
          <cx:pt idx="520">-0.0137238584215799</cx:pt>
          <cx:pt idx="521">-0.0452098494742805</cx:pt>
          <cx:pt idx="522">-0.059561380145211298</cx:pt>
          <cx:pt idx="523">0.022944930213926198</cx:pt>
          <cx:pt idx="524">-0.039851224730905403</cx:pt>
          <cx:pt idx="525">0.035641097974921099</cx:pt>
          <cx:pt idx="526">0.0028766356606576499</cx:pt>
          <cx:pt idx="527">0.0132612660192118</cx:pt>
          <cx:pt idx="528">0.027592742739319401</cx:pt>
          <cx:pt idx="529">-0.00189280572599246</cx:pt>
          <cx:pt idx="530">0.0018963611639331</cx:pt>
          <cx:pt idx="531">0.00031354296469851501</cx:pt>
          <cx:pt idx="532">-0.00028878160517349899</cx:pt>
          <cx:pt idx="533">0.00072956611451451296</cx:pt>
          <cx:pt idx="534">0.00430104326957004</cx:pt>
          <cx:pt idx="535">0.045442157668754701</cx:pt>
          <cx:pt idx="536">0.0164588606424746</cx:pt>
          <cx:pt idx="537">-0.0064996122020210996</cx:pt>
          <cx:pt idx="538">0.0099997527652397507</cx:pt>
          <cx:pt idx="539">0.0034615861840731001</cx:pt>
          <cx:pt idx="540">-0.019045719022799199</cx:pt>
          <cx:pt idx="541">-0.012615643422837801</cx:pt>
          <cx:pt idx="542">0.048380234842094597</cx:pt>
          <cx:pt idx="543">0.045065353951327998</cx:pt>
          <cx:pt idx="544">-0.062920131511718297</cx:pt>
          <cx:pt idx="545">-0.126323270215702</cx:pt>
          <cx:pt idx="546">-0.067485133282513904</cx:pt>
          <cx:pt idx="547">-0.0154983868941975</cx:pt>
          <cx:pt idx="548">-0.010038810109726799</cx:pt>
          <cx:pt idx="549">-0.0208525605800844</cx:pt>
          <cx:pt idx="550">-0.057993420197727602</cx:pt>
          <cx:pt idx="551">-0.023831925580411899</cx:pt>
          <cx:pt idx="552">-0.0071763132703263899</cx:pt>
          <cx:pt idx="553">0.024880374903776301</cx:pt>
          <cx:pt idx="554">0.015425290654305699</cx:pt>
          <cx:pt idx="555">0.0199731915038119</cx:pt>
          <cx:pt idx="556">0.034945865679339501</cx:pt>
          <cx:pt idx="557">0.00137752961846048</cx:pt>
          <cx:pt idx="558">-0.00079942648864163605</cx:pt>
          <cx:pt idx="559">-0.00024858581628437902</cx:pt>
          <cx:pt idx="560">-3.40164373213633e-05</cx:pt>
          <cx:pt idx="561">-0.000396383061452884</cx:pt>
          <cx:pt idx="562">0.0049409702495811702</cx:pt>
          <cx:pt idx="563">0.029611322939916401</cx:pt>
          <cx:pt idx="564">0.056675992035243802</cx:pt>
          <cx:pt idx="565">0.052333391161484603</cx:pt>
          <cx:pt idx="566">0.021900250720506501</cx:pt>
          <cx:pt idx="567">0.022869358968290801</cx:pt>
          <cx:pt idx="568">0.083450857220292093</cx:pt>
          <cx:pt idx="569">0.031613340661178997</cx:pt>
          <cx:pt idx="570">0.056854835422496898</cx:pt>
          <cx:pt idx="571">0.097213328752641201</cx:pt>
          <cx:pt idx="572">0.017719884748886101</cx:pt>
          <cx:pt idx="573">-0.00030213488408365401</cx:pt>
          <cx:pt idx="574">-0.030000327759758499</cx:pt>
          <cx:pt idx="575">0.038926108782227499</cx:pt>
          <cx:pt idx="576">-0.015727101024288401</cx:pt>
          <cx:pt idx="577">0.020844683200926899</cx:pt>
          <cx:pt idx="578">-0.030861118745099801</cx:pt>
          <cx:pt idx="579">0.0035766892674665499</cx:pt>
          <cx:pt idx="580">-0.0062578178246465201</cx:pt>
          <cx:pt idx="581">0.015505140652893301</cx:pt>
          <cx:pt idx="582">0.057940164536380998</cx:pt>
          <cx:pt idx="583">-0.0037809009580950501</cx:pt>
          <cx:pt idx="584">0.0091290817622689899</cx:pt>
          <cx:pt idx="585">0.00091540911984450298</cx:pt>
          <cx:pt idx="586">-0.00060457775219683696</cx:pt>
          <cx:pt idx="587">0.00021898896854992501</cx:pt>
          <cx:pt idx="588">-0.00025462838993683002</cx:pt>
          <cx:pt idx="589">1.62379225727813e-06</cx:pt>
          <cx:pt idx="590">-0.00099938068374136693</cx:pt>
          <cx:pt idx="591">0.017172172966861202</cx:pt>
          <cx:pt idx="592">0.056424338014660902</cx:pt>
          <cx:pt idx="593">0.070643813317319795</cx:pt>
          <cx:pt idx="594">0.038262224424900397</cx:pt>
          <cx:pt idx="595">0.0889105635184336</cx:pt>
          <cx:pt idx="596">0.112080994144585</cx:pt>
          <cx:pt idx="597">0.00413128172967541</cx:pt>
          <cx:pt idx="598">0.077653292649598707</cx:pt>
          <cx:pt idx="599">0.060851721283710303</cx:pt>
          <cx:pt idx="600">0.068521256830969393</cx:pt>
          <cx:pt idx="601">0.096784494610791805</cx:pt>
          <cx:pt idx="602">0.080685498872196407</cx:pt>
          <cx:pt idx="603">0.045882303984943001</cx:pt>
          <cx:pt idx="604">-0.018782724052028001</cx:pt>
          <cx:pt idx="605">-0.022578972491077799</cx:pt>
          <cx:pt idx="606">-0.031924996790542802</cx:pt>
          <cx:pt idx="607">0.0097636757181737404</cx:pt>
          <cx:pt idx="608">0.074526430246333</cx:pt>
          <cx:pt idx="609">0.063858885039674698</cx:pt>
          <cx:pt idx="610">-0.00488208381064673</cx:pt>
          <cx:pt idx="611">-0.012207617116581301</cx:pt>
          <cx:pt idx="612">-0.0032483826945008199</cx:pt>
          <cx:pt idx="613">-0.00097175193509643298</cx:pt>
          <cx:pt idx="614">0.000416343414727906</cx:pt>
          <cx:pt idx="615">0.00040557089381589999</cx:pt>
          <cx:pt idx="616">-4.4349247389785298e-05</cx:pt>
          <cx:pt idx="617">0.00013771830639836401</cx:pt>
          <cx:pt idx="618">-0.0029105206909861201</cx:pt>
          <cx:pt idx="619">0.0076801073079123903</cx:pt>
          <cx:pt idx="620">0.030642894219334998</cx:pt>
          <cx:pt idx="621">0.044244340447701203</cx:pt>
          <cx:pt idx="622">-0.0197100128225936</cx:pt>
          <cx:pt idx="623">-0.0292229830499964</cx:pt>
          <cx:pt idx="624">0.0674864954991716</cx:pt>
          <cx:pt idx="625">0.034875110422815499</cx:pt>
          <cx:pt idx="626">0.0267009796279081</cx:pt>
          <cx:pt idx="627">0.048275466623826799</cx:pt>
          <cx:pt idx="628">0.052892017413514403</cx:pt>
          <cx:pt idx="629">0.070295532176849196</cx:pt>
          <cx:pt idx="630">0.051320273974996299</cx:pt>
          <cx:pt idx="631">0.042024713120780599</cx:pt>
          <cx:pt idx="632">0.023131229537640099</cx:pt>
          <cx:pt idx="633">0.0552099514975882</cx:pt>
          <cx:pt idx="634">0.0412570919072512</cx:pt>
          <cx:pt idx="635">0.071207138709230594</cx:pt>
          <cx:pt idx="636">0.043260334022768097</cx:pt>
          <cx:pt idx="637">-0.0028612184945668402</cx:pt>
          <cx:pt idx="638">0.0048894576412978601</cx:pt>
          <cx:pt idx="639">0.00118100546277427</cx:pt>
          <cx:pt idx="640">-0.0209517681736868</cx:pt>
          <cx:pt idx="641">-0.0083627547177752299</cx:pt>
          <cx:pt idx="642">-0.00033008069728305298</cx:pt>
          <cx:pt idx="643">-0.000451507278244216</cx:pt>
          <cx:pt idx="644">0.00012120761342633101</cx:pt>
          <cx:pt idx="645">-0.00074597822488591903</cx:pt>
          <cx:pt idx="646">0.00192665030079563</cx:pt>
          <cx:pt idx="647">0.0077676682026064604</cx:pt>
          <cx:pt idx="648">0.022512605961421701</cx:pt>
          <cx:pt idx="649">0.024937930258161</cx:pt>
          <cx:pt idx="650">0.00437144817990643</cx:pt>
          <cx:pt idx="651">-0.0278140739667244</cx:pt>
          <cx:pt idx="652">-0.0034986403749405199</cx:pt>
          <cx:pt idx="653">0.037053456688711697</cx:pt>
          <cx:pt idx="654">0.0547276882060969</cx:pt>
          <cx:pt idx="655">0.058858032049252197</cx:pt>
          <cx:pt idx="656">0.059807416928252199</cx:pt>
          <cx:pt idx="657">0.10233270401099</cx:pt>
          <cx:pt idx="658">0.079493235915350499</cx:pt>
          <cx:pt idx="659">0.031205667276828001</cx:pt>
          <cx:pt idx="660">0.0102978871051884</cx:pt>
          <cx:pt idx="661">0.0063101568111750602</cx:pt>
          <cx:pt idx="662">0.037622237562604001</cx:pt>
          <cx:pt idx="663">0.014860929317491301</cx:pt>
          <cx:pt idx="664">-0.019648497829199599</cx:pt>
          <cx:pt idx="665">-0.0520611580989696</cx:pt>
          <cx:pt idx="666">-0.045670585787675702</cx:pt>
          <cx:pt idx="667">-0.019052339745068099</cx:pt>
          <cx:pt idx="668">-0.017094439096423001</cx:pt>
          <cx:pt idx="669">-0.0093451126329632799</cx:pt>
          <cx:pt idx="670">0.00029296883481742201</cx:pt>
          <cx:pt idx="671">0.00076845621609683405</cx:pt>
          <cx:pt idx="672">-0.00018722505015808199</cx:pt>
          <cx:pt idx="673">0.00024774389028155402</cx:pt>
          <cx:pt idx="674">0.0012813460504525599</cx:pt>
          <cx:pt idx="675">0.0045257066799272499</cx:pt>
          <cx:pt idx="676">0.0117255221680097</cx:pt>
          <cx:pt idx="677">0.018834905372072001</cx:pt>
          <cx:pt idx="678">0.016283233652334798</cx:pt>
          <cx:pt idx="679">0.0279391083761663</cx:pt>
          <cx:pt idx="680">0.0163198726423084</cx:pt>
          <cx:pt idx="681">0.014178131991901899</cx:pt>
          <cx:pt idx="682">0.016789920265489901</cx:pt>
          <cx:pt idx="683">0.0118106822051414</cx:pt>
          <cx:pt idx="684">0.0023696464662136601</cx:pt>
          <cx:pt idx="685">0.0301085308524137</cx:pt>
          <cx:pt idx="686">0.057277103423608401</cx:pt>
          <cx:pt idx="687">0.059335302641151298</cx:pt>
          <cx:pt idx="688">0.0118414130633476</cx:pt>
          <cx:pt idx="689">0.030897826545926699</cx:pt>
          <cx:pt idx="690">-0.0042588267572255699</cx:pt>
          <cx:pt idx="691">-0.048046264640928898</cx:pt>
          <cx:pt idx="692">-0.048787177060707398</cx:pt>
          <cx:pt idx="693">-0.0197289091804294</cx:pt>
          <cx:pt idx="694">-0.015382229299975399</cx:pt>
          <cx:pt idx="695">-0.0120150913721626</cx:pt>
          <cx:pt idx="696">-0.0090817845662181096</cx:pt>
          <cx:pt idx="697">-0.00195895568095616</cx:pt>
          <cx:pt idx="698">1.8826255483415801e-05</cx:pt>
          <cx:pt idx="699">0.000162471143945135</cx:pt>
          <cx:pt idx="700">0.00031886315195706202</cx:pt>
          <cx:pt idx="701">-4.9058955283964302e-05</cx:pt>
          <cx:pt idx="702">0.00025430010351336699</cx:pt>
          <cx:pt idx="703">0.00053503202851751903</cx:pt>
          <cx:pt idx="704">0.00264887440654935</cx:pt>
          <cx:pt idx="705">0.001567204859793</cx:pt>
          <cx:pt idx="706">0.0067852227357967599</cx:pt>
          <cx:pt idx="707">0.0082682879594944501</cx:pt>
          <cx:pt idx="708">0.0077803762378548203</cx:pt>
          <cx:pt idx="709">0.0039308408554247403</cx:pt>
          <cx:pt idx="710">0.0021180147038643501</cx:pt>
          <cx:pt idx="711">0.0130292835395281</cx:pt>
          <cx:pt idx="712">0.017683476941304399</cx:pt>
          <cx:pt idx="713">0.031083781592217301</cx:pt>
          <cx:pt idx="714">1.70827952826407e-05</cx:pt>
          <cx:pt idx="715">0.0042646422867820104</cx:pt>
          <cx:pt idx="716">0.0165339128968576</cx:pt>
          <cx:pt idx="717">-0.019828373599212901</cx:pt>
          <cx:pt idx="718">-0.029855672733353301</cx:pt>
          <cx:pt idx="719">-0.0086767898752664295</cx:pt>
          <cx:pt idx="720">-0.011933905396317701</cx:pt>
          <cx:pt idx="721">-0.0075235142853531198</cx:pt>
          <cx:pt idx="722">-0.0040590679825053301</cx:pt>
          <cx:pt idx="723">-0.0019130714560234999</cx:pt>
          <cx:pt idx="724">-0.00082201037420841705</cx:pt>
          <cx:pt idx="725">0.000192332801194072</cx:pt>
          <cx:pt idx="726">0.00082283070441348499</cx:pt>
          <cx:pt idx="727">0.00040921042134570802</cx:pt>
          <cx:pt idx="728">-0.00046561933283591699</cx:pt>
          <cx:pt idx="729">0.000307912534017411</cx:pt>
          <cx:pt idx="730">-0.000141777686474045</cx:pt>
          <cx:pt idx="731">-0.0014946701443236999</cx:pt>
          <cx:pt idx="732">0.00013695199814291799</cx:pt>
          <cx:pt idx="733">0.000126398492007043</cx:pt>
          <cx:pt idx="734">0.000177249292576299</cx:pt>
          <cx:pt idx="735">0.00010681534392213001</cx:pt>
          <cx:pt idx="736">-0.0016439777585710901</cx:pt>
          <cx:pt idx="737">-0.0030537338248407399</cx:pt>
          <cx:pt idx="738">-0.00089445334809196099</cx:pt>
          <cx:pt idx="739">-0.00158481152997314</cx:pt>
          <cx:pt idx="740">-0.00067355170057507505</cx:pt>
          <cx:pt idx="741">0.0039275961918473897</cx:pt>
          <cx:pt idx="742">-0.00076627793075635003</cx:pt>
          <cx:pt idx="743">-0.00031602625565882198</cx:pt>
          <cx:pt idx="744">-0.0013371711416319001</cx:pt>
          <cx:pt idx="745">-0.0026161501415625501</cx:pt>
          <cx:pt idx="746">-0.00255971841192775</cx:pt>
          <cx:pt idx="747">0.0031698427748336898</cx:pt>
          <cx:pt idx="748">0.00250608489838775</cx:pt>
          <cx:pt idx="749">0.0034299613908810398</cx:pt>
          <cx:pt idx="750">0.00241939537882722</cx:pt>
          <cx:pt idx="751">-4.0159736645586401e-05</cx:pt>
          <cx:pt idx="752">-0.00057336107426826405</cx:pt>
          <cx:pt idx="753">-0.00052517721910736402</cx:pt>
          <cx:pt idx="754">0.00028584052186001802</cx:pt>
          <cx:pt idx="755">0.00050409884105845901</cx:pt>
          <cx:pt idx="756">3.3698587919368098e-05</cx:pt>
          <cx:pt idx="757">-4.2596848294762698e-05</cx:pt>
          <cx:pt idx="758">-9.8003794692696201e-05</cx:pt>
          <cx:pt idx="759">7.53259177286414e-05</cx:pt>
          <cx:pt idx="760">0.00090200790835547799</cx:pt>
          <cx:pt idx="761">-0.00041852976828558798</cx:pt>
          <cx:pt idx="762">-4.0074417744430698e-05</cx:pt>
          <cx:pt idx="763">-0.00066844405370285501</cx:pt>
          <cx:pt idx="764">-0.000469589943171541</cx:pt>
          <cx:pt idx="765">-0.000197332634187199</cx:pt>
          <cx:pt idx="766">-0.00023076924193806599</cx:pt>
          <cx:pt idx="767">0.00010452192845416</cx:pt>
          <cx:pt idx="768">-6.2476338361528699e-05</cx:pt>
          <cx:pt idx="769">-0.00031936007754896002</cx:pt>
          <cx:pt idx="770">-0.0012727875452358301</cx:pt>
          <cx:pt idx="771">-0.00069873138322529499</cx:pt>
          <cx:pt idx="772">0.00142194032847734</cx:pt>
          <cx:pt idx="773">0.00017015882902249901</cx:pt>
          <cx:pt idx="774">-0.00042884487039023097</cx:pt>
          <cx:pt idx="775">-0.00049289974992102403</cx:pt>
          <cx:pt idx="776">0.00035854483108836401</cx:pt>
          <cx:pt idx="777">-0.000630354375464435</cx:pt>
          <cx:pt idx="778">-0.00048373588993191099</cx:pt>
          <cx:pt idx="779">-0.00041294282666134801</cx:pt>
          <cx:pt idx="780">-5.4829522686020903e-05</cx:pt>
          <cx:pt idx="781">5.5004316891972302e-05</cx:pt>
          <cx:pt idx="782">5.4120713205428699e-05</cx:pt>
          <cx:pt idx="783">0.00036051392183997103</cx:pt>
        </cx:lvl>
      </cx:numDim>
    </cx:data>
    <cx:data id="42">
      <cx:numDim type="val">
        <cx:f>'001_WA_F - 副本'!$AQ$1:$AQ$784</cx:f>
        <cx:lvl ptCount="784" formatCode="G/通用格式">
          <cx:pt idx="0">0.00076096087320302896</cx:pt>
          <cx:pt idx="1">-0.00040021420630537998</cx:pt>
          <cx:pt idx="2">-0.00012803601313916699</cx:pt>
          <cx:pt idx="3">0.00035308655387671501</cx:pt>
          <cx:pt idx="4">-0.000149959173722041</cx:pt>
          <cx:pt idx="5">-5.5122623026757198e-05</cx:pt>
          <cx:pt idx="6">-0.00013336409969149699</cx:pt>
          <cx:pt idx="7">0.0010860925962941899</cx:pt>
          <cx:pt idx="8">0.00022160492468266201</cx:pt>
          <cx:pt idx="9">0.00018758888218719499</cx:pt>
          <cx:pt idx="10">-0.000407719030651277</cx:pt>
          <cx:pt idx="11">-0.00013923515740803599</cx:pt>
          <cx:pt idx="12">0.000232225140957348</cx:pt>
          <cx:pt idx="13">-0.000150717190909006</cx:pt>
          <cx:pt idx="14">-0.000551341224867431</cx:pt>
          <cx:pt idx="15">0.00091755616314469798</cx:pt>
          <cx:pt idx="16">-0.00040517059477224897</cx:pt>
          <cx:pt idx="17">-0.00056134781427676398</cx:pt>
          <cx:pt idx="18">4.4392519371836403e-05</cx:pt>
          <cx:pt idx="19">-4.1716553576879803e-05</cx:pt>
          <cx:pt idx="20">-0.000123706213313881</cx:pt>
          <cx:pt idx="21">0.000101649280829891</cx:pt>
          <cx:pt idx="22">-5.3650421670551703e-05</cx:pt>
          <cx:pt idx="23">0.00017072896036954101</cx:pt>
          <cx:pt idx="24">-0.00032313982661664298</cx:pt>
          <cx:pt idx="25">-9.6844890507300806e-06</cx:pt>
          <cx:pt idx="26">0.000394600459054452</cx:pt>
          <cx:pt idx="27">0.00057568995934142498</cx:pt>
          <cx:pt idx="28">-0.00036593960783589497</cx:pt>
          <cx:pt idx="29">0.0010554314159505699</cx:pt>
          <cx:pt idx="30">0.0009923595543540561</cx:pt>
          <cx:pt idx="31">0.00017634903457261199</cx:pt>
          <cx:pt idx="32">-0.000204246400412547</cx:pt>
          <cx:pt idx="33">-0.00029854866182975901</cx:pt>
          <cx:pt idx="34">-0.0050251806092829303</cx:pt>
          <cx:pt idx="35">-0.0088136112707709394</cx:pt>
          <cx:pt idx="36">-0.0075456032392803799</cx:pt>
          <cx:pt idx="37">-0.0033455981605985999</cx:pt>
          <cx:pt idx="38">-0.0016291539759587101</cx:pt>
          <cx:pt idx="39">-0.0033230617199089601</cx:pt>
          <cx:pt idx="40">-0.0071068929464842903</cx:pt>
          <cx:pt idx="41">-0.0033776570638926699</cx:pt>
          <cx:pt idx="42">0.00020224690608999999</cx:pt>
          <cx:pt idx="43">-0.0050074230214027099</cx:pt>
          <cx:pt idx="44">-0.0048727507426263297</cx:pt>
          <cx:pt idx="45">-0.0036869727060290002</cx:pt>
          <cx:pt idx="46">-0.00336918575263849</cx:pt>
          <cx:pt idx="47">-0.0037422872423130801</cx:pt>
          <cx:pt idx="48">-0.0020985876168415798</cx:pt>
          <cx:pt idx="49">-0.00051856060513598304</cx:pt>
          <cx:pt idx="50">-0.00150727908352119</cx:pt>
          <cx:pt idx="51">-0.0013419668784615799</cx:pt>
          <cx:pt idx="52">0.00063539206101324104</cx:pt>
          <cx:pt idx="53">-0.00020099716580423001</cx:pt>
          <cx:pt idx="54">3.65012056250841e-05</cx:pt>
          <cx:pt idx="55">0.000115170591085518</cx:pt>
          <cx:pt idx="56">-5.9328314705508098e-05</cx:pt>
          <cx:pt idx="57">0.00066117221945928605</cx:pt>
          <cx:pt idx="58">-0.000100035507110267</cx:pt>
          <cx:pt idx="59">-0.00082986336435332401</cx:pt>
          <cx:pt idx="60">-0.00093018702159803799</cx:pt>
          <cx:pt idx="61">0.00058949119340656999</cx:pt>
          <cx:pt idx="62">-0.0037526965830751201</cx:pt>
          <cx:pt idx="63">-0.0131044304041311</cx:pt>
          <cx:pt idx="64">-0.0131126720936735</cx:pt>
          <cx:pt idx="65">-0.010590212953969899</cx:pt>
          <cx:pt idx="66">-0.016682992691117299</cx:pt>
          <cx:pt idx="67">-0.017695208080760302</cx:pt>
          <cx:pt idx="68">-0.028354419853558702</cx:pt>
          <cx:pt idx="69">-0.0286539059009197</cx:pt>
          <cx:pt idx="70">-0.0287683768436524</cx:pt>
          <cx:pt idx="71">-0.028291375027370801</cx:pt>
          <cx:pt idx="72">-0.017417520660223899</cx:pt>
          <cx:pt idx="73">-0.0048811739765254099</cx:pt>
          <cx:pt idx="74">-0.010243413367461899</cx:pt>
          <cx:pt idx="75">-0.00682754810214657</cx:pt>
          <cx:pt idx="76">-0.0028479157522170902</cx:pt>
          <cx:pt idx="77">-0.0027530147907352102</cx:pt>
          <cx:pt idx="78">-0.0012889695791125999</cx:pt>
          <cx:pt idx="79">-0.00175250931026126</cx:pt>
          <cx:pt idx="80">-0.00015835900957323701</cx:pt>
          <cx:pt idx="81">2.09180817556165e-05</cx:pt>
          <cx:pt idx="82">-0.00029210852058670299</cx:pt>
          <cx:pt idx="83">0.000546770277680627</cx:pt>
          <cx:pt idx="84">0.00036042239753840302</cx:pt>
          <cx:pt idx="85">-0.00015795061869926201</cx:pt>
          <cx:pt idx="86">-0.00023417835068694401</cx:pt>
          <cx:pt idx="87">-0.0024569397320573301</cx:pt>
          <cx:pt idx="88">-0.0027408879968727402</cx:pt>
          <cx:pt idx="89">-0.0013566116916661399</cx:pt>
          <cx:pt idx="90">-0.0066627623288224302</cx:pt>
          <cx:pt idx="91">-0.019052512494699698</cx:pt>
          <cx:pt idx="92">-0.030602890429224198</cx:pt>
          <cx:pt idx="93">-0.030997709561548601</cx:pt>
          <cx:pt idx="94">-0.020890571080722401</cx:pt>
          <cx:pt idx="95">-0.019452857717251699</cx:pt>
          <cx:pt idx="96">-0.058703930798782</cx:pt>
          <cx:pt idx="97">-0.086277844525304903</cx:pt>
          <cx:pt idx="98">-0.057045148956620398</cx:pt>
          <cx:pt idx="99">-0.0347105417484046</cx:pt>
          <cx:pt idx="100">-0.024306305172499501</cx:pt>
          <cx:pt idx="101">-0.0147739968146131</cx:pt>
          <cx:pt idx="102">-0.0211313868729332</cx:pt>
          <cx:pt idx="103">-0.0085993183385245295</cx:pt>
          <cx:pt idx="104">-0.0048703336460564602</cx:pt>
          <cx:pt idx="105">0.0029791218791810699</cx:pt>
          <cx:pt idx="106">0.0066936112802121698</cx:pt>
          <cx:pt idx="107">0.00179273029363978</cx:pt>
          <cx:pt idx="108">0.00070007996793295605</cx:pt>
          <cx:pt idx="109">-0.00016639660649603099</cx:pt>
          <cx:pt idx="110">-0.00010010328383265399</cx:pt>
          <cx:pt idx="111">-0.000311377785006599</cx:pt>
          <cx:pt idx="112">-0.000562360702816832</cx:pt>
          <cx:pt idx="113">-0.00065710110700636405</cx:pt>
          <cx:pt idx="114">-0.00026191186985069802</cx:pt>
          <cx:pt idx="115">0.00064571343141618101</cx:pt>
          <cx:pt idx="116">-0.00042467009272227</cx:pt>
          <cx:pt idx="117">-0.0080883575459891992</cx:pt>
          <cx:pt idx="118">-0.016657323957940801</cx:pt>
          <cx:pt idx="119">-0.0194730361457724</cx:pt>
          <cx:pt idx="120">-0.034013391478646501</cx:pt>
          <cx:pt idx="121">-0.039943363983935699</cx:pt>
          <cx:pt idx="122">-0.0263865693074899</cx:pt>
          <cx:pt idx="123">-0.021203320931787398</cx:pt>
          <cx:pt idx="124">-0.034110278894716801</cx:pt>
          <cx:pt idx="125">-0.031221876912548699</cx:pt>
          <cx:pt idx="126">-0.054422272436570898</cx:pt>
          <cx:pt idx="127">-0.055053976262971101</cx:pt>
          <cx:pt idx="128">-0.037867495721309298</cx:pt>
          <cx:pt idx="129">-0.026287401989823201</cx:pt>
          <cx:pt idx="130">0.00096002813725111599</cx:pt>
          <cx:pt idx="131">0.0049625844081810097</cx:pt>
          <cx:pt idx="132">0.0115962960378994</cx:pt>
          <cx:pt idx="133">0.0159976848857354</cx:pt>
          <cx:pt idx="134">0.031066071631625201</cx:pt>
          <cx:pt idx="135">0.033690614881127103</cx:pt>
          <cx:pt idx="136">0.024184219749679998</cx:pt>
          <cx:pt idx="137">0.0037820585501029801</cx:pt>
          <cx:pt idx="138">-0.00063261194494307902</cx:pt>
          <cx:pt idx="139">-0.0016815586773561699</cx:pt>
          <cx:pt idx="140">0.00039532628691248101</cx:pt>
          <cx:pt idx="141">-0.00064840614859167404</cx:pt>
          <cx:pt idx="142">-3.3508144122025801e-05</cx:pt>
          <cx:pt idx="143">-0.0019603009986923201</cx:pt>
          <cx:pt idx="144">-0.0059986966823004301</cx:pt>
          <cx:pt idx="145">0.0039356520104646799</cx:pt>
          <cx:pt idx="146">-0.00073365114775534397</cx:pt>
          <cx:pt idx="147">-0.017569663689775802</cx:pt>
          <cx:pt idx="148">-0.011794040723928</cx:pt>
          <cx:pt idx="149">0.00310142986646423</cx:pt>
          <cx:pt idx="150">0.0042351266122050701</cx:pt>
          <cx:pt idx="151">0.0048985303628112497</cx:pt>
          <cx:pt idx="152">0.0075037093966488499</cx:pt>
          <cx:pt idx="153">0.023769171637347999</cx:pt>
          <cx:pt idx="154">0.024483889244972201</cx:pt>
          <cx:pt idx="155">0.011324354564722999</cx:pt>
          <cx:pt idx="156">0.0090285400833363706</cx:pt>
          <cx:pt idx="157">0.0056122337724781399</cx:pt>
          <cx:pt idx="158">0.0025096877734790998</cx:pt>
          <cx:pt idx="159">-0.0148563687646938</cx:pt>
          <cx:pt idx="160">-0.0106354674170444</cx:pt>
          <cx:pt idx="161">-0.0095239500427341302</cx:pt>
          <cx:pt idx="162">0.0059877168654017196</cx:pt>
          <cx:pt idx="163">0.025507819613581399</cx:pt>
          <cx:pt idx="164">0.0074591505009110898</cx:pt>
          <cx:pt idx="165">-0.0041004102769259098</cx:pt>
          <cx:pt idx="166">-0.00397756890549039</cx:pt>
          <cx:pt idx="167">0.00063081150597864299</cx:pt>
          <cx:pt idx="168">-0.000462051915342721</cx:pt>
          <cx:pt idx="169">-0.00029955555606617099</cx:pt>
          <cx:pt idx="170">0.00258536251827178</cx:pt>
          <cx:pt idx="171">-0.000149424253049885</cx:pt>
          <cx:pt idx="172">-0.010074821677433701</cx:pt>
          <cx:pt idx="173">0.0019186203169546401</cx:pt>
          <cx:pt idx="174">0.00285345536549145</cx:pt>
          <cx:pt idx="175">-0.014740724046019799</cx:pt>
          <cx:pt idx="176">0.0070914839188820399</cx:pt>
          <cx:pt idx="177">0.017636699983623098</cx:pt>
          <cx:pt idx="178">0.0049550181032738203</cx:pt>
          <cx:pt idx="179">0.021189288209340702</cx:pt>
          <cx:pt idx="180">0.042985125856117697</cx:pt>
          <cx:pt idx="181">0.041702352801344302</cx:pt>
          <cx:pt idx="182">0.037302282327862701</cx:pt>
          <cx:pt idx="183">0.042926508280863598</cx:pt>
          <cx:pt idx="184">0.075520570240931506</cx:pt>
          <cx:pt idx="185">0.081428192121579895</cx:pt>
          <cx:pt idx="186">0.080541701713538097</cx:pt>
          <cx:pt idx="187">0.058184665005632699</cx:pt>
          <cx:pt idx="188">0.017158626003215799</cx:pt>
          <cx:pt idx="189">0.0060267200972684998</cx:pt>
          <cx:pt idx="190">0.010023719974646701</cx:pt>
          <cx:pt idx="191">0.021130981478133699</cx:pt>
          <cx:pt idx="192">-0.0103015867464815</cx:pt>
          <cx:pt idx="193">-0.019131038355440201</cx:pt>
          <cx:pt idx="194">3.0510093885045501e-05</cx:pt>
          <cx:pt idx="195">-0.00048536130257253898</cx:pt>
          <cx:pt idx="196">-0.00055753297720735802</cx:pt>
          <cx:pt idx="197">-0.00044392017295708799</cx:pt>
          <cx:pt idx="198">0.0112191008030787</cx:pt>
          <cx:pt idx="199">0.012236329056754199</cx:pt>
          <cx:pt idx="200">-0.020140953548167698</cx:pt>
          <cx:pt idx="201">-0.032380625395039303</cx:pt>
          <cx:pt idx="202">-0.011968057343164499</cx:pt>
          <cx:pt idx="203">-0.0210357532671685</cx:pt>
          <cx:pt idx="204">-0.024046563180392298</cx:pt>
          <cx:pt idx="205">-0.00278766785744645</cx:pt>
          <cx:pt idx="206">0.0062508427639161599</cx:pt>
          <cx:pt idx="207">0.019256605751076399</cx:pt>
          <cx:pt idx="208">0.024734664559897701</cx:pt>
          <cx:pt idx="209">0.019500867915547799</cx:pt>
          <cx:pt idx="210">0.017507271596576699</cx:pt>
          <cx:pt idx="211">-0.031688985455793801</cx:pt>
          <cx:pt idx="212">-0.0410814993063255</cx:pt>
          <cx:pt idx="213">0.043275711135362403</cx:pt>
          <cx:pt idx="214">0.0523395123874347</cx:pt>
          <cx:pt idx="215">0.048875498020118001</cx:pt>
          <cx:pt idx="216">0.0220648878462423</cx:pt>
          <cx:pt idx="217">-0.0104538787067248</cx:pt>
          <cx:pt idx="218">0.00316379913089271</cx:pt>
          <cx:pt idx="219">0.015691242303129599</cx:pt>
          <cx:pt idx="220">0.0058927011046489598</cx:pt>
          <cx:pt idx="221">-0.0135518881374493</cx:pt>
          <cx:pt idx="222">0.00195344908221221</cx:pt>
          <cx:pt idx="223">-0.00014875227316949201</cx:pt>
          <cx:pt idx="224">-0.00172057274345779</cx:pt>
          <cx:pt idx="225">8.1859417260595003e-05</cx:pt>
          <cx:pt idx="226">0.0082054352738995806</cx:pt>
          <cx:pt idx="227">0.0065866901545796998</cx:pt>
          <cx:pt idx="228">-0.026830578794511201</cx:pt>
          <cx:pt idx="229">-0.010828274203377701</cx:pt>
          <cx:pt idx="230">-0.00104351961731313</cx:pt>
          <cx:pt idx="231">-0.026024428691357002</cx:pt>
          <cx:pt idx="232">0.0065629572741527</cx:pt>
          <cx:pt idx="233">0.0198394015819491</cx:pt>
          <cx:pt idx="234">0.026731282053650999</cx:pt>
          <cx:pt idx="235">0.011076313275452001</cx:pt>
          <cx:pt idx="236">-0.0130531672572181</cx:pt>
          <cx:pt idx="237">0.039471870722326198</cx:pt>
          <cx:pt idx="238">0.033711791106557198</cx:pt>
          <cx:pt idx="239">-0.043362349150039801</cx:pt>
          <cx:pt idx="240">-0.121246516752105</cx:pt>
          <cx:pt idx="241">-0.0535024960485211</cx:pt>
          <cx:pt idx="242">0.022564835225437899</cx:pt>
          <cx:pt idx="243">0.010572204896089199</cx:pt>
          <cx:pt idx="244">-0.0060541578466721396</cx:pt>
          <cx:pt idx="245">0.0032106577402820401</cx:pt>
          <cx:pt idx="246">-0.0078009089755976396</cx:pt>
          <cx:pt idx="247">-0.0128123325794524</cx:pt>
          <cx:pt idx="248">0.0089268424894724807</cx:pt>
          <cx:pt idx="249">0.00088482761889035599</cx:pt>
          <cx:pt idx="250">-0.0029029719437438598</cx:pt>
          <cx:pt idx="251">-0.000389459067169674</cx:pt>
          <cx:pt idx="252">-1.1455372653809799e-05</cx:pt>
          <cx:pt idx="253">0.00119357847347154</cx:pt>
          <cx:pt idx="254">-0.00096903165080078097</cx:pt>
          <cx:pt idx="255">0.00135781614367765</cx:pt>
          <cx:pt idx="256">-0.0069558361805152702</cx:pt>
          <cx:pt idx="257">0.0115140309086788</cx:pt>
          <cx:pt idx="258">0.0156831280618424</cx:pt>
          <cx:pt idx="259">-0.020813152879527001</cx:pt>
          <cx:pt idx="260">-0.032049834846728902</cx:pt>
          <cx:pt idx="261">0.018130466396988999</cx:pt>
          <cx:pt idx="262">0.0076076729103543503</cx:pt>
          <cx:pt idx="263">-0.051660183898465002</cx:pt>
          <cx:pt idx="264">-0.031107839344750698</cx:pt>
          <cx:pt idx="265">0.0154323205515343</cx:pt>
          <cx:pt idx="266">-0.0296154055384137</cx:pt>
          <cx:pt idx="267">-0.110967491834113</cx:pt>
          <cx:pt idx="268">-0.084707794257810304</cx:pt>
          <cx:pt idx="269">0.040883486278867301</cx:pt>
          <cx:pt idx="270">0.0557532336978242</cx:pt>
          <cx:pt idx="271">0.061228401006150297</cx:pt>
          <cx:pt idx="272">0.0377050049065921</cx:pt>
          <cx:pt idx="273">0.025283105261137299</cx:pt>
          <cx:pt idx="274">-0.0102819811465378</cx:pt>
          <cx:pt idx="275">-0.042140307711925798</cx:pt>
          <cx:pt idx="276">-0.028461759170907201</cx:pt>
          <cx:pt idx="277">-0.013178064032709901</cx:pt>
          <cx:pt idx="278">-0.0110180599943591</cx:pt>
          <cx:pt idx="279">-0.00093600431216867995</cx:pt>
          <cx:pt idx="280">0.00013498392786300299</cx:pt>
          <cx:pt idx="281">0.0013661506605738101</cx:pt>
          <cx:pt idx="282">0.0057773581543570096</cx:pt>
          <cx:pt idx="283">0.000546283231672779</cx:pt>
          <cx:pt idx="284">-0.0085304981175067102</cx:pt>
          <cx:pt idx="285">-0.0028988588050369501</cx:pt>
          <cx:pt idx="286">-0.016286770100630302</cx:pt>
          <cx:pt idx="287">-0.043342218086727301</cx:pt>
          <cx:pt idx="288">-0.042474241813547697</cx:pt>
          <cx:pt idx="289">-0.00078270128607352903</cx:pt>
          <cx:pt idx="290">-0.00383719305351627</cx:pt>
          <cx:pt idx="291">-0.036604912201609399</cx:pt>
          <cx:pt idx="292">-0.00072104721271531503</cx:pt>
          <cx:pt idx="293">-0.048873772988453898</cx:pt>
          <cx:pt idx="294">-0.18155719945676699</cx:pt>
          <cx:pt idx="295">-0.14882170402803099</cx:pt>
          <cx:pt idx="296">-0.020586607269937302</cx:pt>
          <cx:pt idx="297">0.140676952390761</cx:pt>
          <cx:pt idx="298">0.095704031567584502</cx:pt>
          <cx:pt idx="299">0.087820197807055897</cx:pt>
          <cx:pt idx="300">0.0434713229755029</cx:pt>
          <cx:pt idx="301">-0.016953232764099799</cx:pt>
          <cx:pt idx="302">-0.053882227459606399</cx:pt>
          <cx:pt idx="303">-0.074256694970140993</cx:pt>
          <cx:pt idx="304">-0.0545852250541966</cx:pt>
          <cx:pt idx="305">-0.0219089096997282</cx:pt>
          <cx:pt idx="306">-0.0133889075444829</cx:pt>
          <cx:pt idx="307">-0.00016261688179422499</cx:pt>
          <cx:pt idx="308">-0.00056265665365542701</cx:pt>
          <cx:pt idx="309">1.34716804642781e-05</cx:pt>
          <cx:pt idx="310">0.0081715922553729104</cx:pt>
          <cx:pt idx="311">-0.0027243327328789202</cx:pt>
          <cx:pt idx="312">-0.026980081620998499</cx:pt>
          <cx:pt idx="313">-0.017180722665100699</cx:pt>
          <cx:pt idx="314">-0.018348053937077301</cx:pt>
          <cx:pt idx="315">-0.045292957229308699</cx:pt>
          <cx:pt idx="316">-0.011967515643344501</cx:pt>
          <cx:pt idx="317">0.0023734313139737902</cx:pt>
          <cx:pt idx="318">0.032670273414902903</cx:pt>
          <cx:pt idx="319">-0.0039260823367815202</cx:pt>
          <cx:pt idx="320">-0.0073460486154317403</cx:pt>
          <cx:pt idx="321">-0.085073113684405302</cx:pt>
          <cx:pt idx="322">-0.15024352527052401</cx:pt>
          <cx:pt idx="323">-0.093590804961601604</cx:pt>
          <cx:pt idx="324">0.027420346602669499</cx:pt>
          <cx:pt idx="325">0.116385026151078</cx:pt>
          <cx:pt idx="326">0.072426252536220898</cx:pt>
          <cx:pt idx="327">0.047777597921592897</cx:pt>
          <cx:pt idx="328">0.041947676730497603</cx:pt>
          <cx:pt idx="329">-0.0065572752439885503</cx:pt>
          <cx:pt idx="330">-0.067640520639227195</cx:pt>
          <cx:pt idx="331">-0.088793113871334095</cx:pt>
          <cx:pt idx="332">-0.0464240054975966</cx:pt>
          <cx:pt idx="333">-0.017178099858471099</cx:pt>
          <cx:pt idx="334">-0.0065623901077594398</cx:pt>
          <cx:pt idx="335">-0.00031479633858269302</cx:pt>
          <cx:pt idx="336">0.00036027394906319699</cx:pt>
          <cx:pt idx="337">0.00037720155472900998</cx:pt>
          <cx:pt idx="338">0.0046314984320021601</cx:pt>
          <cx:pt idx="339">-0.0081499411986010201</cx:pt>
          <cx:pt idx="340">-0.0096833401757859192</cx:pt>
          <cx:pt idx="341">-0.0137810110743484</cx:pt>
          <cx:pt idx="342">-0.025113000077239801</cx:pt>
          <cx:pt idx="343">-0.048350257945705202</cx:pt>
          <cx:pt idx="344">0.0141423761447961</cx:pt>
          <cx:pt idx="345">-0.0049417788638264999</cx:pt>
          <cx:pt idx="346">0.015730898579945401</cx:pt>
          <cx:pt idx="347">-0.0133214064090647</cx:pt>
          <cx:pt idx="348">-0.020865293308387899</cx:pt>
          <cx:pt idx="349">-0.064213415585349695</cx:pt>
          <cx:pt idx="350">-0.11534677720978</cx:pt>
          <cx:pt idx="351">-0.039664244069070598</cx:pt>
          <cx:pt idx="352">0.053953635053652797</cx:pt>
          <cx:pt idx="353">0.058342371972472898</cx:pt>
          <cx:pt idx="354">0.052671642469575397</cx:pt>
          <cx:pt idx="355">0.016960154428567398</cx:pt>
          <cx:pt idx="356">0.019006460427837001</cx:pt>
          <cx:pt idx="357">-0.00842705040970472</cx:pt>
          <cx:pt idx="358">-0.053272868696934601</cx:pt>
          <cx:pt idx="359">-0.073254811312349094</cx:pt>
          <cx:pt idx="360">-0.056980867261243399</cx:pt>
          <cx:pt idx="361">-0.0149790938195046</cx:pt>
          <cx:pt idx="362">-0.0050686108978450902</cx:pt>
          <cx:pt idx="363">0.00060662162205890602</cx:pt>
          <cx:pt idx="364">-0.00044762926840076099</cx:pt>
          <cx:pt idx="365">2.9970845949461702e-05</cx:pt>
          <cx:pt idx="366">0.00121282879713249</cx:pt>
          <cx:pt idx="367">-0.0057319657292239897</cx:pt>
          <cx:pt idx="368">0.0096733052773786098</cx:pt>
          <cx:pt idx="369">-0.0141610726750747</cx:pt>
          <cx:pt idx="370">-0.032753607762661903</cx:pt>
          <cx:pt idx="371">-0.0041292712079216698</cx:pt>
          <cx:pt idx="372">0.043908795130149302</cx:pt>
          <cx:pt idx="373">0.013473147158775799</cx:pt>
          <cx:pt idx="374">-0.0284191645806466</cx:pt>
          <cx:pt idx="375">-0.0548413820184534</cx:pt>
          <cx:pt idx="376">-0.093246015730349699</cx:pt>
          <cx:pt idx="377">-0.138257854674815</cx:pt>
          <cx:pt idx="378">-0.094655113318486098</cx:pt>
          <cx:pt idx="379">-0.012861331973844</cx:pt>
          <cx:pt idx="380">0.079132035335872694</cx:pt>
          <cx:pt idx="381">0.062551980354491499</cx:pt>
          <cx:pt idx="382">-0.019229909454236901</cx:pt>
          <cx:pt idx="383">-0.017646023362304999</cx:pt>
          <cx:pt idx="384">0.0268473732394711</cx:pt>
          <cx:pt idx="385">-0.0080129432237617398</cx:pt>
          <cx:pt idx="386">-0.048340507394288898</cx:pt>
          <cx:pt idx="387">-0.074260719747988896</cx:pt>
          <cx:pt idx="388">-0.073463412606548401</cx:pt>
          <cx:pt idx="389">-0.013792747411679299</cx:pt>
          <cx:pt idx="390">-0.0045666180164914199</cx:pt>
          <cx:pt idx="391">-0.000849430737455767</cx:pt>
          <cx:pt idx="392">-0.00035905228324606002</cx:pt>
          <cx:pt idx="393">7.8736464617694198e-05</cx:pt>
          <cx:pt idx="394">0.000159978480025708</cx:pt>
          <cx:pt idx="395">0.00763368740054827</cx:pt>
          <cx:pt idx="396">0.022974873746772099</cx:pt>
          <cx:pt idx="397">-0.0084349234427309999</cx:pt>
          <cx:pt idx="398">-0.0093988615999218098</cx:pt>
          <cx:pt idx="399">0.050687367000154103</cx:pt>
          <cx:pt idx="400">0.050403397752480802</cx:pt>
          <cx:pt idx="401">0.026506671456859698</cx:pt>
          <cx:pt idx="402">-0.017291674965919799</cx:pt>
          <cx:pt idx="403">-0.060223095064061698</cx:pt>
          <cx:pt idx="404">-0.10881996321144401</cx:pt>
          <cx:pt idx="405">-0.12541003470516199</cx:pt>
          <cx:pt idx="406">-0.064148656730482104</cx:pt>
          <cx:pt idx="407">0.0052857008641021396</cx:pt>
          <cx:pt idx="408">0.084030062711533904</cx:pt>
          <cx:pt idx="409">0.031035349975948701</cx:pt>
          <cx:pt idx="410">-0.032922089743192898</cx:pt>
          <cx:pt idx="411">0.065185260379006099</cx:pt>
          <cx:pt idx="412">0.024695276057490102</cx:pt>
          <cx:pt idx="413">-0.033347987140069701</cx:pt>
          <cx:pt idx="414">-0.060505758180683801</cx:pt>
          <cx:pt idx="415">-0.071914398715771793</cx:pt>
          <cx:pt idx="416">-0.073084468322358598</cx:pt>
          <cx:pt idx="417">-0.0107305948889286</cx:pt>
          <cx:pt idx="418">-0.00240941866376569</cx:pt>
          <cx:pt idx="419">-2.7218299089912199e-05</cx:pt>
          <cx:pt idx="420">0.000532415054126791</cx:pt>
          <cx:pt idx="421">-0.00042263321554723501</cx:pt>
          <cx:pt idx="422">-0.00083315692652096503</cx:pt>
          <cx:pt idx="423">0.0161538552928116</cx:pt>
          <cx:pt idx="424">0.032529405837338002</cx:pt>
          <cx:pt idx="425">-0.019768217142385702</cx:pt>
          <cx:pt idx="426">-0.0075089962102736002</cx:pt>
          <cx:pt idx="427">0.023840766431412301</cx:pt>
          <cx:pt idx="428">0.0368744748686054</cx:pt>
          <cx:pt idx="429">0.042069683140439497</cx:pt>
          <cx:pt idx="430">0.056443357061861897</cx:pt>
          <cx:pt idx="431">-0.0281723876188349</cx:pt>
          <cx:pt idx="432">-0.056579425874249599</cx:pt>
          <cx:pt idx="433">-0.092554456933092305</cx:pt>
          <cx:pt idx="434">-0.046274002571480899</cx:pt>
          <cx:pt idx="435">0.0084975678363362495</cx:pt>
          <cx:pt idx="436">0.039729678620724199</cx:pt>
          <cx:pt idx="437">0.073013527742331302</cx:pt>
          <cx:pt idx="438">-0.0026877623646275098</cx:pt>
          <cx:pt idx="439">0.051507996564569503</cx:pt>
          <cx:pt idx="440">0.023732037487869499</cx:pt>
          <cx:pt idx="441">0.00063861905751271398</cx:pt>
          <cx:pt idx="442">-0.0107974742733568</cx:pt>
          <cx:pt idx="443">-0.052653333163911298</cx:pt>
          <cx:pt idx="444">-0.068960160538573803</cx:pt>
          <cx:pt idx="445">-0.026327101614569502</cx:pt>
          <cx:pt idx="446">0.0023378307934927701</cx:pt>
          <cx:pt idx="447">-0.000243250673662348</cx:pt>
          <cx:pt idx="448">0.00042315898545719998</cx:pt>
          <cx:pt idx="449">0.000245339145512055</cx:pt>
          <cx:pt idx="450">0.00054107009310315804</cx:pt>
          <cx:pt idx="451">0.00040841591554629901</cx:pt>
          <cx:pt idx="452">0.0039921483113469197</cx:pt>
          <cx:pt idx="453">-0.0098368180717957696</cx:pt>
          <cx:pt idx="454">0.026706655304131199</cx:pt>
          <cx:pt idx="455">0.0180118451412868</cx:pt>
          <cx:pt idx="456">0.044142401936424103</cx:pt>
          <cx:pt idx="457">0.047856539730827603</cx:pt>
          <cx:pt idx="458">0.058460113966393799</cx:pt>
          <cx:pt idx="459">0.00743794007022343</cx:pt>
          <cx:pt idx="460">0.0133491759998753</cx:pt>
          <cx:pt idx="461">0.00064955179101623098</cx:pt>
          <cx:pt idx="462">0.022256585771454201</cx:pt>
          <cx:pt idx="463">0.052129690138422502</cx:pt>
          <cx:pt idx="464">0.03018377971936</cx:pt>
          <cx:pt idx="465">0.018339086563504699</cx:pt>
          <cx:pt idx="466">-0.00099687793253364207</cx:pt>
          <cx:pt idx="467">0.0105071982867654</cx:pt>
          <cx:pt idx="468">0.016189054928516699</cx:pt>
          <cx:pt idx="469">-0.0104999719562291</cx:pt>
          <cx:pt idx="470">-0.0121596596180888</cx:pt>
          <cx:pt idx="471">-0.0462110916824853</cx:pt>
          <cx:pt idx="472">-0.034154814706704902</cx:pt>
          <cx:pt idx="473">-0.0186416721350748</cx:pt>
          <cx:pt idx="474">-0.000298713512244838</cx:pt>
          <cx:pt idx="475">-0.00060947723230331003</cx:pt>
          <cx:pt idx="476">-0.00042994696819619998</cx:pt>
          <cx:pt idx="477">0.00029356328786318999</cx:pt>
          <cx:pt idx="478">6.2348525280490796e-05</cx:pt>
          <cx:pt idx="479">-0.0123356817199941</cx:pt>
          <cx:pt idx="480">-0.0118082976661889</cx:pt>
          <cx:pt idx="481">-0.0180374187349755</cx:pt>
          <cx:pt idx="482">0.010131380119261599</cx:pt>
          <cx:pt idx="483">0.024392396179403801</cx:pt>
          <cx:pt idx="484">0.061571538367965799</cx:pt>
          <cx:pt idx="485">0.058781464649952202</cx:pt>
          <cx:pt idx="486">0.074262275019117502</cx:pt>
          <cx:pt idx="487">0.035338606176635201</cx:pt>
          <cx:pt idx="488">0.0097281780598154899</cx:pt>
          <cx:pt idx="489">0.027444313494966999</cx:pt>
          <cx:pt idx="490">0.0167332830596491</cx:pt>
          <cx:pt idx="491">0.047419961532059997</cx:pt>
          <cx:pt idx="492">-0.018557293942082598</cx:pt>
          <cx:pt idx="493">-0.039219541291536202</cx:pt>
          <cx:pt idx="494">0.00062618344475305903</cx:pt>
          <cx:pt idx="495">-0.022083865191765199</cx:pt>
          <cx:pt idx="496">-0.0233029067864641</cx:pt>
          <cx:pt idx="497">-0.0112844250961014</cx:pt>
          <cx:pt idx="498">-0.0120957297043859</cx:pt>
          <cx:pt idx="499">-0.042637751206700103</cx:pt>
          <cx:pt idx="500">-0.040614634110055801</cx:pt>
          <cx:pt idx="501">-0.010064183053699501</cx:pt>
          <cx:pt idx="502">-0.00305317557872593</cx:pt>
          <cx:pt idx="503">-0.00172476048895056</cx:pt>
          <cx:pt idx="504">0.00041979062005474699</cx:pt>
          <cx:pt idx="505">-0.00041467568869281798</cx:pt>
          <cx:pt idx="506">-0.00187290063488442</cx:pt>
          <cx:pt idx="507">-0.0090666862801941292</cx:pt>
          <cx:pt idx="508">-0.021326559251290001</cx:pt>
          <cx:pt idx="509">-0.018618345151907401</cx:pt>
          <cx:pt idx="510">-0.0094370487221133205</cx:pt>
          <cx:pt idx="511">0.0094516209463827699</cx:pt>
          <cx:pt idx="512">0.010746854461289399</cx:pt>
          <cx:pt idx="513">-0.021606715426382501</cx:pt>
          <cx:pt idx="514">-0.013996090335324099</cx:pt>
          <cx:pt idx="515">-0.0117198058929701</cx:pt>
          <cx:pt idx="516">-0.037136881396667099</cx:pt>
          <cx:pt idx="517">0.027601665746923802</cx:pt>
          <cx:pt idx="518">0.0088397741935240803</cx:pt>
          <cx:pt idx="519">-0.01366426566687</cx:pt>
          <cx:pt idx="520">0.0021510129365194799</cx:pt>
          <cx:pt idx="521">0.0257970068829536</cx:pt>
          <cx:pt idx="522">0.025602965126546098</cx:pt>
          <cx:pt idx="523">0.023736413377525599</cx:pt>
          <cx:pt idx="524">0.0156166296428086</cx:pt>
          <cx:pt idx="525">0.0045685203112142796</cx:pt>
          <cx:pt idx="526">-0.048226927929186598</cx:pt>
          <cx:pt idx="527">-0.076063634101234998</cx:pt>
          <cx:pt idx="528">-0.052960020063234498</cx:pt>
          <cx:pt idx="529">-0.0106893837604568</cx:pt>
          <cx:pt idx="530">-0.00227205037896117</cx:pt>
          <cx:pt idx="531">-0.00069422497023864497</cx:pt>
          <cx:pt idx="532">-6.68343825255147e-05</cx:pt>
          <cx:pt idx="533">0.00043542283477241101</cx:pt>
          <cx:pt idx="534">-0.00072539425184985204</cx:pt>
          <cx:pt idx="535">-0.0074369313626445601</cx:pt>
          <cx:pt idx="536">-0.020940362675660101</cx:pt>
          <cx:pt idx="537">-0.0189014920847102</cx:pt>
          <cx:pt idx="538">-0.018270109916239698</cx:pt>
          <cx:pt idx="539">-0.0140489403994554</cx:pt>
          <cx:pt idx="540">-0.031414099490985399</cx:pt>
          <cx:pt idx="541">-0.0219654673452436</cx:pt>
          <cx:pt idx="542">-0.051089671082335301</cx:pt>
          <cx:pt idx="543">-0.032509112971554399</cx:pt>
          <cx:pt idx="544">-0.0467133339315874</cx:pt>
          <cx:pt idx="545">-0.0028955628744944599</cx:pt>
          <cx:pt idx="546">-0.011026891735908701</cx:pt>
          <cx:pt idx="547">-0.063308424440983904</cx:pt>
          <cx:pt idx="548">-0.022417156643564501</cx:pt>
          <cx:pt idx="549">0.0074017367776663201</cx:pt>
          <cx:pt idx="550">0.019672027487414399</cx:pt>
          <cx:pt idx="551">0.019865880334775501</cx:pt>
          <cx:pt idx="552">0.0091554488946379107</cx:pt>
          <cx:pt idx="553">-0.027821018064158699</cx:pt>
          <cx:pt idx="554">-0.068511235051518696</cx:pt>
          <cx:pt idx="555">-0.0649236963786336</cx:pt>
          <cx:pt idx="556">-0.036247358748319698</cx:pt>
          <cx:pt idx="557">-0.0086338891022579595</cx:pt>
          <cx:pt idx="558">-0.00184966010466464</cx:pt>
          <cx:pt idx="559">-0.00025665643729890799</cx:pt>
          <cx:pt idx="560">0.00053330803409236199</cx:pt>
          <cx:pt idx="561">-0.000339405164041029</cx:pt>
          <cx:pt idx="562">-0.0022512714687947201</cx:pt>
          <cx:pt idx="563">-0.011554614329621699</cx:pt>
          <cx:pt idx="564">-0.030565145437213101</cx:pt>
          <cx:pt idx="565">-0.0323058528112131</cx:pt>
          <cx:pt idx="566">-0.0634069470468204</cx:pt>
          <cx:pt idx="567">-0.066484716635541494</cx:pt>
          <cx:pt idx="568">-0.075356901955161801</cx:pt>
          <cx:pt idx="569">-0.079448727112841594</cx:pt>
          <cx:pt idx="570">-0.098462345104752894</cx:pt>
          <cx:pt idx="571">-0.064813567513024403</cx:pt>
          <cx:pt idx="572">-0.0078862481478264301</cx:pt>
          <cx:pt idx="573">0.0220001908129039</cx:pt>
          <cx:pt idx="574">-0.068883680232295394</cx:pt>
          <cx:pt idx="575">-0.099101851187366793</cx:pt>
          <cx:pt idx="576">-0.028839861547874698</cx:pt>
          <cx:pt idx="577">0.016790882676386801</cx:pt>
          <cx:pt idx="578">0.0053003548933600701</cx:pt>
          <cx:pt idx="579">0.0048006221268145901</cx:pt>
          <cx:pt idx="580">0.00033296155257926002</cx:pt>
          <cx:pt idx="581">-0.026850245121464399</cx:pt>
          <cx:pt idx="582">-0.052961206210368303</cx:pt>
          <cx:pt idx="583">-0.0446165779275376</cx:pt>
          <cx:pt idx="584">-0.0190895898624849</cx:pt>
          <cx:pt idx="585">-0.0092868702647655697</cx:pt>
          <cx:pt idx="586">-0.00172662787111617</cx:pt>
          <cx:pt idx="587">0.00026979291389864403</cx:pt>
          <cx:pt idx="588">-0.00092889445997753901</cx:pt>
          <cx:pt idx="589">-0.00043045137729929097</cx:pt>
          <cx:pt idx="590">-0.0037463882489306198</cx:pt>
          <cx:pt idx="591">-0.013128686539753701</cx:pt>
          <cx:pt idx="592">-0.030941835846379401</cx:pt>
          <cx:pt idx="593">-0.033195031683951499</cx:pt>
          <cx:pt idx="594">-0.062127011253433902</cx:pt>
          <cx:pt idx="595">-0.081222855587849405</cx:pt>
          <cx:pt idx="596">-0.056417498594723198</cx:pt>
          <cx:pt idx="597">-0.077859500917461896</cx:pt>
          <cx:pt idx="598">-0.085613829265225996</cx:pt>
          <cx:pt idx="599">-0.035814376810911097</cx:pt>
          <cx:pt idx="600">0.068170233498490093</cx:pt>
          <cx:pt idx="601">0.023593795820097001</cx:pt>
          <cx:pt idx="602">-0.0815603849967486</cx:pt>
          <cx:pt idx="603">-0.086476920776975302</cx:pt>
          <cx:pt idx="604">-0.0131201919674376</cx:pt>
          <cx:pt idx="605">-0.00125823404035969</cx:pt>
          <cx:pt idx="606">0.0163443890249012</cx:pt>
          <cx:pt idx="607">-0.027111963373287799</cx:pt>
          <cx:pt idx="608">-0.019164913528013201</cx:pt>
          <cx:pt idx="609">-0.0146070147701871</cx:pt>
          <cx:pt idx="610">-0.031480545932951597</cx:pt>
          <cx:pt idx="611">-0.0384593908265147</cx:pt>
          <cx:pt idx="612">-0.0114313433485894</cx:pt>
          <cx:pt idx="613">-0.0096090646338098107</cx:pt>
          <cx:pt idx="614">-0.0066537104907277997</cx:pt>
          <cx:pt idx="615">-0.00014743486066339599</cx:pt>
          <cx:pt idx="616">-0.00017873364609115899</cx:pt>
          <cx:pt idx="617">-0.00065772229967513</cx:pt>
          <cx:pt idx="618">-0.0037099354551746598</cx:pt>
          <cx:pt idx="619">-0.0150581187011014</cx:pt>
          <cx:pt idx="620">-0.034760351589847603</cx:pt>
          <cx:pt idx="621">-0.036885428093242301</cx:pt>
          <cx:pt idx="622">-0.036192910041388401</cx:pt>
          <cx:pt idx="623">-0.0252816668426275</cx:pt>
          <cx:pt idx="624">-0.0140393242423941</cx:pt>
          <cx:pt idx="625">-0.069527300325144897</cx:pt>
          <cx:pt idx="626">-0.0318155024913978</cx:pt>
          <cx:pt idx="627">0.020978653424827201</cx:pt>
          <cx:pt idx="628">0.064561564194959994</cx:pt>
          <cx:pt idx="629">-0.021099899290673001</cx:pt>
          <cx:pt idx="630">-0.049648946820731198</cx:pt>
          <cx:pt idx="631">-0.044526302808665201</cx:pt>
          <cx:pt idx="632">-0.027215501641364302</cx:pt>
          <cx:pt idx="633">-0.020772806588247299</cx:pt>
          <cx:pt idx="634">-0.0196485287438957</cx:pt>
          <cx:pt idx="635">-0.037237954393511401</cx:pt>
          <cx:pt idx="636">-0.023457636553713301</cx:pt>
          <cx:pt idx="637">-0.00143974460593604</cx:pt>
          <cx:pt idx="638">0.0025935055617793399</cx:pt>
          <cx:pt idx="639">-0.025061421576362999</cx:pt>
          <cx:pt idx="640">-0.0115136206556961</cx:pt>
          <cx:pt idx="641">-0.0080216410437820903</cx:pt>
          <cx:pt idx="642">-0.0025166025860375498</cx:pt>
          <cx:pt idx="643">-0.000153328992950753</cx:pt>
          <cx:pt idx="644">0.00056426406313366396</cx:pt>
          <cx:pt idx="645">0.00042752268204488401</cx:pt>
          <cx:pt idx="646">-0.0036838286898033101</cx:pt>
          <cx:pt idx="647">-0.017954916054322201</cx:pt>
          <cx:pt idx="648">-0.028724425104551601</cx:pt>
          <cx:pt idx="649">-0.032042899988543698</cx:pt>
          <cx:pt idx="650">0.017202978084862802</cx:pt>
          <cx:pt idx="651">0.0027840091196775999</cx:pt>
          <cx:pt idx="652">-0.057109210628194497</cx:pt>
          <cx:pt idx="653">-0.069433658886013605</cx:pt>
          <cx:pt idx="654">-0.0151265372909868</cx:pt>
          <cx:pt idx="655">0.0262444691366008</cx:pt>
          <cx:pt idx="656">0.0143068332019675</cx:pt>
          <cx:pt idx="657">-0.074232212709961207</cx:pt>
          <cx:pt idx="658">-0.046350276800426797</cx:pt>
          <cx:pt idx="659">-0.015405396590792301</cx:pt>
          <cx:pt idx="660">-0.025064577232622998</cx:pt>
          <cx:pt idx="661">-0.037912347570651601</cx:pt>
          <cx:pt idx="662">-0.055837216387219002</cx:pt>
          <cx:pt idx="663">-0.0474501924000819</cx:pt>
          <cx:pt idx="664">-0.0052221201875592704</cx:pt>
          <cx:pt idx="665">0.024145620368285801</cx:pt>
          <cx:pt idx="666">0.0070375254385304301</cx:pt>
          <cx:pt idx="667">-0.017505422518306502</cx:pt>
          <cx:pt idx="668">-0.00460546877735123</cx:pt>
          <cx:pt idx="669">-0.0047731318305482698</cx:pt>
          <cx:pt idx="670">-0.0010114374365994699</cx:pt>
          <cx:pt idx="671">0.00033242253892382302</cx:pt>
          <cx:pt idx="672">2.6339239556838301e-05</cx:pt>
          <cx:pt idx="673">-0.00033877492219634199</cx:pt>
          <cx:pt idx="674">-0.00057030034400214105</cx:pt>
          <cx:pt idx="675">-0.0039922204068318402</cx:pt>
          <cx:pt idx="676">0.0038798105621847298</cx:pt>
          <cx:pt idx="677">0.015330064847401299</cx:pt>
          <cx:pt idx="678">0.025949497126023801</cx:pt>
          <cx:pt idx="679">0.00141286265262545</cx:pt>
          <cx:pt idx="680">0.0131219445026744</cx:pt>
          <cx:pt idx="681">-0.0049678367641760798</cx:pt>
          <cx:pt idx="682">0.043431972265085897</cx:pt>
          <cx:pt idx="683">0.082646305404987602</cx:pt>
          <cx:pt idx="684">0.0406954776186393</cx:pt>
          <cx:pt idx="685">-0.0323379730126361</cx:pt>
          <cx:pt idx="686">-0.054068436312650903</cx:pt>
          <cx:pt idx="687">-0.014603584691058101</cx:pt>
          <cx:pt idx="688">-0.0051489309207615498</cx:pt>
          <cx:pt idx="689">-0.031059108136702901</cx:pt>
          <cx:pt idx="690">-0.0663189023260424</cx:pt>
          <cx:pt idx="691">-0.020323789886266899</cx:pt>
          <cx:pt idx="692">0.0144911035859415</cx:pt>
          <cx:pt idx="693">0.032274170219599503</cx:pt>
          <cx:pt idx="694">0.020854881641071001</cx:pt>
          <cx:pt idx="695">0.0095973006418611593</cx:pt>
          <cx:pt idx="696">-0.0045620736915349298</cx:pt>
          <cx:pt idx="697">-0.0013483103247031399</cx:pt>
          <cx:pt idx="698">-0.00034281800124312301</cx:pt>
          <cx:pt idx="699">0.00036756010185875999</cx:pt>
          <cx:pt idx="700">9.2422416665049296e-05</cx:pt>
          <cx:pt idx="701">-0.00050826323199094003</cx:pt>
          <cx:pt idx="702">0.000293395578696008</cx:pt>
          <cx:pt idx="703">0.00206492879784203</cx:pt>
          <cx:pt idx="704">0.0097952140163396692</cx:pt>
          <cx:pt idx="705">0.020510504943237501</cx:pt>
          <cx:pt idx="706">0.0029655858947423698</cx:pt>
          <cx:pt idx="707">0.0062387243401350097</cx:pt>
          <cx:pt idx="708">0.011020180783871399</cx:pt>
          <cx:pt idx="709">0.0148344483959068</cx:pt>
          <cx:pt idx="710">0.017510164838188399</cx:pt>
          <cx:pt idx="711">0.043561535477253797</cx:pt>
          <cx:pt idx="712">-0.0048084301670645296</cx:pt>
          <cx:pt idx="713">-0.0249111329978472</cx:pt>
          <cx:pt idx="714">-0.017842733096331598</cx:pt>
          <cx:pt idx="715">-0.011238831560532901</cx:pt>
          <cx:pt idx="716">0.0040141906346839997</cx:pt>
          <cx:pt idx="717">-0.0216911984119031</cx:pt>
          <cx:pt idx="718">-0.0209711623011462</cx:pt>
          <cx:pt idx="719">-0.033864206011656003</cx:pt>
          <cx:pt idx="720">-0.00182736770050614</cx:pt>
          <cx:pt idx="721">0.0034392626435222101</cx:pt>
          <cx:pt idx="722">-0.0046778316298338798</cx:pt>
          <cx:pt idx="723">-0.0014348600755030099</cx:pt>
          <cx:pt idx="724">-0.0031389956462195999</cx:pt>
          <cx:pt idx="725">0.000210995928037427</cx:pt>
          <cx:pt idx="726">0.00059481146601547002</cx:pt>
          <cx:pt idx="727">-0.00058650211572556198</cx:pt>
          <cx:pt idx="728">-2.2855441591935502e-06</cx:pt>
          <cx:pt idx="729">0.00047193247651959602</cx:pt>
          <cx:pt idx="730">-2.79477755879284e-05</cx:pt>
          <cx:pt idx="731">0.000256699807508876</cx:pt>
          <cx:pt idx="732">0.00050313387391915103</cx:pt>
          <cx:pt idx="733">0.0030511946446668101</cx:pt>
          <cx:pt idx="734">0.010318242361896501</cx:pt>
          <cx:pt idx="735">0.018044481999658898</cx:pt>
          <cx:pt idx="736">0.021362214730971801</cx:pt>
          <cx:pt idx="737">0.0261072260892719</cx:pt>
          <cx:pt idx="738">0.015799567849380799</cx:pt>
          <cx:pt idx="739">0.0093059911890123904</cx:pt>
          <cx:pt idx="740">0.00064735283807452104</cx:pt>
          <cx:pt idx="741">0.00063788325428541304</cx:pt>
          <cx:pt idx="742">0.0153995478891955</cx:pt>
          <cx:pt idx="743">0.028277883509020101</cx:pt>
          <cx:pt idx="744">0.0215203038238145</cx:pt>
          <cx:pt idx="745">0.0065014523921836497</cx:pt>
          <cx:pt idx="746">0.0018431674464158699</cx:pt>
          <cx:pt idx="747">0.00059841274779675495</cx:pt>
          <cx:pt idx="748">0.0037869364558442099</cx:pt>
          <cx:pt idx="749">0.0069541275084839304</cx:pt>
          <cx:pt idx="750">0.0038540338404374598</cx:pt>
          <cx:pt idx="751">0.000113439990318953</cx:pt>
          <cx:pt idx="752">3.3995139980563303e-05</cx:pt>
          <cx:pt idx="753">0.00019725340116221501</cx:pt>
          <cx:pt idx="754">0.000210424707910729</cx:pt>
          <cx:pt idx="755">-0.00051579247139361105</cx:pt>
          <cx:pt idx="756">-8.7516262422110606e-06</cx:pt>
          <cx:pt idx="757">-0.00054116550144456797</cx:pt>
          <cx:pt idx="758">-0.000106788412377747</cx:pt>
          <cx:pt idx="759">0.00054561591489945996</cx:pt>
          <cx:pt idx="760">0.00044500876068780999</cx:pt>
          <cx:pt idx="761">0.00071610697374150398</cx:pt>
          <cx:pt idx="762">-0.00031073807532417601</cx:pt>
          <cx:pt idx="763">0.0010829036287965299</cx:pt>
          <cx:pt idx="764">0.00045967219082867198</cx:pt>
          <cx:pt idx="765">0.00137612274222604</cx:pt>
          <cx:pt idx="766">0.00089166727823880695</cx:pt>
          <cx:pt idx="767">0.00186166620553626</cx:pt>
          <cx:pt idx="768">0.00228929120209899</cx:pt>
          <cx:pt idx="769">0.00276602647171568</cx:pt>
          <cx:pt idx="770">0.0048329797166992601</cx:pt>
          <cx:pt idx="771">0.00363771183536376</cx:pt>
          <cx:pt idx="772">0.0060842928601909296</cx:pt>
          <cx:pt idx="773">0.0051364932749280697</cx:pt>
          <cx:pt idx="774">0.0018610477253668599</cx:pt>
          <cx:pt idx="775">0.00138705529902036</cx:pt>
          <cx:pt idx="776">0.0022884424323043801</cx:pt>
          <cx:pt idx="777">0.0020696490059856601</cx:pt>
          <cx:pt idx="778">0.0054791620720626901</cx:pt>
          <cx:pt idx="779">0.00081355032456750602</cx:pt>
          <cx:pt idx="780">-0.000112126962798978</cx:pt>
          <cx:pt idx="781">0.00029669792948622801</cx:pt>
          <cx:pt idx="782">0.00024405706326529201</cx:pt>
          <cx:pt idx="783">-0.00022048589367903599</cx:pt>
        </cx:lvl>
      </cx:numDim>
    </cx:data>
    <cx:data id="43">
      <cx:numDim type="val">
        <cx:f>'001_WA_F - 副本'!$AR$1:$AR$784</cx:f>
        <cx:lvl ptCount="784" formatCode="G/通用格式">
          <cx:pt idx="0">0.00033474574398338099</cx:pt>
          <cx:pt idx="1">0.00016019434760255701</cx:pt>
          <cx:pt idx="2">0.0011116939532839899</cx:pt>
          <cx:pt idx="3">0.00048329598701462402</cx:pt>
          <cx:pt idx="4">-0.00062109274582394802</cx:pt>
          <cx:pt idx="5">-0.00015634841783725099</cx:pt>
          <cx:pt idx="6">0.00051604364289815701</cx:pt>
          <cx:pt idx="7">-8.9917298318339297e-05</cx:pt>
          <cx:pt idx="8">-0.00053735831061035096</cx:pt>
          <cx:pt idx="9">0.00039326009178536797</cx:pt>
          <cx:pt idx="10">-4.47775257166951e-05</cx:pt>
          <cx:pt idx="11">-0.00012966913117942299</cx:pt>
          <cx:pt idx="12">-0.00053304157378907002</cx:pt>
          <cx:pt idx="13">-0.00038499519932531001</cx:pt>
          <cx:pt idx="14">-0.00027848173523607701</cx:pt>
          <cx:pt idx="15">-0.00063422808602058901</cx:pt>
          <cx:pt idx="16">-0.000113969120654654</cx:pt>
          <cx:pt idx="17">-0.00022458640034787601</cx:pt>
          <cx:pt idx="18">0.00022061775342649401</cx:pt>
          <cx:pt idx="19">-0.00043306665657397001</cx:pt>
          <cx:pt idx="20">-2.3430446991252401e-06</cx:pt>
          <cx:pt idx="21">-0.00046913920540840001</cx:pt>
          <cx:pt idx="22">-0.00031302861207150001</cx:pt>
          <cx:pt idx="23">0.00040423929039148899</cx:pt>
          <cx:pt idx="24">0.00048409091337889201</cx:pt>
          <cx:pt idx="25">-0.00012487903856694599</cx:pt>
          <cx:pt idx="26">0.00048708145952859198</cx:pt>
          <cx:pt idx="27">-0.000106465497949246</cx:pt>
          <cx:pt idx="28">-0.00043114594431237398</cx:pt>
          <cx:pt idx="29">-0.00018843656537014301</cx:pt>
          <cx:pt idx="30">-5.3426178378939603e-05</cx:pt>
          <cx:pt idx="31">8.5246976033131802e-05</cx:pt>
          <cx:pt idx="32">0.00011526515057460099</cx:pt>
          <cx:pt idx="33">0.00026821435168451697</cx:pt>
          <cx:pt idx="34">-0.00056946843446798704</cx:pt>
          <cx:pt idx="35">0.00011542656695293701</cx:pt>
          <cx:pt idx="36">-0.00103877544004012</cx:pt>
          <cx:pt idx="37">-0.00016240942661535</cx:pt>
          <cx:pt idx="38">-0.00050698197223507195</cx:pt>
          <cx:pt idx="39">-0.0029708488291243702</cx:pt>
          <cx:pt idx="40">-0.00088449215467342203</cx:pt>
          <cx:pt idx="41">-0.00146687858713034</cx:pt>
          <cx:pt idx="42">-0.00022778247406018799</cx:pt>
          <cx:pt idx="43">0.00039226187225607599</cx:pt>
          <cx:pt idx="44">0.00096079359187416496</cx:pt>
          <cx:pt idx="45">-0.00053198126854600103</cx:pt>
          <cx:pt idx="46">-0.00038085171116081202</cx:pt>
          <cx:pt idx="47">-0.000171688366576395</cx:pt>
          <cx:pt idx="48">-0.0016678283302629399</cx:pt>
          <cx:pt idx="49">-0.0051092683351661996</cx:pt>
          <cx:pt idx="50">-0.00076932517272181803</cx:pt>
          <cx:pt idx="51">0.000709204315090074</cx:pt>
          <cx:pt idx="52">-0.00079085920255521401</cx:pt>
          <cx:pt idx="53">-0.00013323105257597801</cx:pt>
          <cx:pt idx="54">4.9009964229731403e-05</cx:pt>
          <cx:pt idx="55">0.00063082889564020702</cx:pt>
          <cx:pt idx="56">-0.00024438263952780302</cx:pt>
          <cx:pt idx="57">-0.00012543137236105501</cx:pt>
          <cx:pt idx="58">2.45518399955184e-05</cx:pt>
          <cx:pt idx="59">0.000135803814246869</cx:pt>
          <cx:pt idx="60">0.00065706923139813897</cx:pt>
          <cx:pt idx="61">-0.00030779401978903799</cx:pt>
          <cx:pt idx="62">-0.00050029252560881705</cx:pt>
          <cx:pt idx="63">-0.00092622144637839396</cx:pt>
          <cx:pt idx="64">-0.0015385258189292499</cx:pt>
          <cx:pt idx="65">-0.0016978985330723</cx:pt>
          <cx:pt idx="66">0.00083109762069632196</cx:pt>
          <cx:pt idx="67">0.0077460834546404797</cx:pt>
          <cx:pt idx="68">0.0025240293113263802</cx:pt>
          <cx:pt idx="69">-0.00225354212644078</cx:pt>
          <cx:pt idx="70">-0.0060464956668411203</cx:pt>
          <cx:pt idx="71">-0.00123906181603964</cx:pt>
          <cx:pt idx="72">0.0039258237773264499</cx:pt>
          <cx:pt idx="73">0.0045758532759810899</cx:pt>
          <cx:pt idx="74">-0.0056979716751605503</cx:pt>
          <cx:pt idx="75">-0.013101547621494901</cx:pt>
          <cx:pt idx="76">-0.0083703690642370297</cx:pt>
          <cx:pt idx="77">-0.012487139329942699</cx:pt>
          <cx:pt idx="78">-0.0076315567046054099</cx:pt>
          <cx:pt idx="79">-0.0011837265738562099</cx:pt>
          <cx:pt idx="80">0.00073615887581260895</cx:pt>
          <cx:pt idx="81">0.00095207399573127196</cx:pt>
          <cx:pt idx="82">0.000198622364545842</cx:pt>
          <cx:pt idx="83">-0.00064201192807584605</cx:pt>
          <cx:pt idx="84">0.00049524031571239295</cx:pt>
          <cx:pt idx="85">-9.6898494004397305e-05</cx:pt>
          <cx:pt idx="86">-0.00047673467590948499</cx:pt>
          <cx:pt idx="87">0.00038263240739508597</cx:pt>
          <cx:pt idx="88">-0.00088908136611876801</cx:pt>
          <cx:pt idx="89">0.00170494468150743</cx:pt>
          <cx:pt idx="90">0.0011146221883061799</cx:pt>
          <cx:pt idx="91">0.0016329023410117001</cx:pt>
          <cx:pt idx="92">0.00104015015017908</cx:pt>
          <cx:pt idx="93">0.0017053955607185501</cx:pt>
          <cx:pt idx="94">-0.00122982214712529</cx:pt>
          <cx:pt idx="95">0.00021962693234349801</cx:pt>
          <cx:pt idx="96">0.0072811768265674598</cx:pt>
          <cx:pt idx="97">-0.0091035127210054492</cx:pt>
          <cx:pt idx="98">-0.013736969245918501</cx:pt>
          <cx:pt idx="99">-0.0037144471938228099</cx:pt>
          <cx:pt idx="100">0.0010980944083906199</cx:pt>
          <cx:pt idx="101">0.0044359198281203396</cx:pt>
          <cx:pt idx="102">-0.0123105519096177</cx:pt>
          <cx:pt idx="103">-0.019278217032729701</cx:pt>
          <cx:pt idx="104">-0.026990416585090601</cx:pt>
          <cx:pt idx="105">-0.033778093445940502</cx:pt>
          <cx:pt idx="106">-0.0075021658473898196</cx:pt>
          <cx:pt idx="107">-0.0066837398175738803</cx:pt>
          <cx:pt idx="108">-0.0050153051747221997</cx:pt>
          <cx:pt idx="109">-0.00053252396729476601</cx:pt>
          <cx:pt idx="110">-9.3463662659317198e-07</cx:pt>
          <cx:pt idx="111">0.00106375209135656</cx:pt>
          <cx:pt idx="112">0.00036621437710112199</cx:pt>
          <cx:pt idx="113">6.4055668343994401e-05</cx:pt>
          <cx:pt idx="114">0.00018486777770941701</cx:pt>
          <cx:pt idx="115">-0.00035078068829818199</cx:pt>
          <cx:pt idx="116">-0.00076178891181848303</cx:pt>
          <cx:pt idx="117">0.00085935767918853901</cx:pt>
          <cx:pt idx="118">0.0063528738575489904</cx:pt>
          <cx:pt idx="119">0.0090512935008599804</cx:pt>
          <cx:pt idx="120">0.0084819445462554505</cx:pt>
          <cx:pt idx="121">0.0074397969241424703</cx:pt>
          <cx:pt idx="122">0.0076036726684267503</cx:pt>
          <cx:pt idx="123">-0.0087681154660354792</cx:pt>
          <cx:pt idx="124">0.0022592900872072698</cx:pt>
          <cx:pt idx="125">-0.019870592594986101</cx:pt>
          <cx:pt idx="126">-0.0524632005675938</cx:pt>
          <cx:pt idx="127">-0.040755429073805402</cx:pt>
          <cx:pt idx="128">-0.015700840984572601</cx:pt>
          <cx:pt idx="129">0.015826079262578702</cx:pt>
          <cx:pt idx="130">0.049582154794401499</cx:pt>
          <cx:pt idx="131">0.068372631494337796</cx:pt>
          <cx:pt idx="132">0.047075720276660599</cx:pt>
          <cx:pt idx="133">0.0106040620843102</cx:pt>
          <cx:pt idx="134">0.022549075541127402</cx:pt>
          <cx:pt idx="135">-0.014705629646991</cx:pt>
          <cx:pt idx="136">-0.034466162471136798</cx:pt>
          <cx:pt idx="137">-0.0078898249381747203</cx:pt>
          <cx:pt idx="138">-0.0011804453581131899</cx:pt>
          <cx:pt idx="139">-0.0025819361435627402</cx:pt>
          <cx:pt idx="140">-0.00049966684611352404</cx:pt>
          <cx:pt idx="141">0.00044041120539965798</cx:pt>
          <cx:pt idx="142">-0.00042266909132482599</cx:pt>
          <cx:pt idx="143">0.00074386982653557303</cx:pt>
          <cx:pt idx="144">0.0012413587435194601</cx:pt>
          <cx:pt idx="145">0.0058749845329241403</cx:pt>
          <cx:pt idx="146">0.0128418725598985</cx:pt>
          <cx:pt idx="147">0.00241902702210122</cx:pt>
          <cx:pt idx="148">-0.0042503615503993201</cx:pt>
          <cx:pt idx="149">0.0094581476926485705</cx:pt>
          <cx:pt idx="150">0.0050053503404923197</cx:pt>
          <cx:pt idx="151">-0.021590953955669501</cx:pt>
          <cx:pt idx="152">-0.028545946446943801</cx:pt>
          <cx:pt idx="153">-0.080301682344963904</cx:pt>
          <cx:pt idx="154">-0.078033373944767601</cx:pt>
          <cx:pt idx="155">-0.018644194093419001</cx:pt>
          <cx:pt idx="156">0.041447967735364702</cx:pt>
          <cx:pt idx="157">-0.0105332760270702</cx:pt>
          <cx:pt idx="158">0.015258819159292799</cx:pt>
          <cx:pt idx="159">0.064370480586496803</cx:pt>
          <cx:pt idx="160">0.012657665258567799</cx:pt>
          <cx:pt idx="161">0.020774830511147899</cx:pt>
          <cx:pt idx="162">0.019515664491378398</cx:pt>
          <cx:pt idx="163">-0.0124664614236253</cx:pt>
          <cx:pt idx="164">-0.0184042455697336</cx:pt>
          <cx:pt idx="165">-0.0116438901918375</cx:pt>
          <cx:pt idx="166">-0.0097404208127505505</cx:pt>
          <cx:pt idx="167">-0.0046652070356588502</cx:pt>
          <cx:pt idx="168">-2.2159070525452498e-05</cx:pt>
          <cx:pt idx="169">-0.00063876990578015495</cx:pt>
          <cx:pt idx="170">-0.0030268258461760601</cx:pt>
          <cx:pt idx="171">-0.0010929834444302301</cx:pt>
          <cx:pt idx="172">-0.0010448223897162601</cx:pt>
          <cx:pt idx="173">0.0010001871550074301</cx:pt>
          <cx:pt idx="174">-0.00327640746010155</cx:pt>
          <cx:pt idx="175">-0.023475205079146199</cx:pt>
          <cx:pt idx="176">-0.030130915583704801</cx:pt>
          <cx:pt idx="177">0.016924306511065901</cx:pt>
          <cx:pt idx="178">0.017100815848918701</cx:pt>
          <cx:pt idx="179">-0.031595451324798601</cx:pt>
          <cx:pt idx="180">-0.017270132395737801</cx:pt>
          <cx:pt idx="181">-0.030423199202729598</cx:pt>
          <cx:pt idx="182">0.013131088977496</cx:pt>
          <cx:pt idx="183">0.0166347769817899</cx:pt>
          <cx:pt idx="184">0.0075362510972623899</cx:pt>
          <cx:pt idx="185">0.0106775596575748</cx:pt>
          <cx:pt idx="186">0.0229398642414117</cx:pt>
          <cx:pt idx="187">0.015847236691376401</cx:pt>
          <cx:pt idx="188">0.0079620381428995492</cx:pt>
          <cx:pt idx="189">0.00287931036529087</cx:pt>
          <cx:pt idx="190">0.025970299515384598</cx:pt>
          <cx:pt idx="191">0.0027889859373796499</cx:pt>
          <cx:pt idx="192">-0.0058130755182630601</cx:pt>
          <cx:pt idx="193">-0.010927457725905801</cx:pt>
          <cx:pt idx="194">-0.00196988916550659</cx:pt>
          <cx:pt idx="195">-0.0010327422681505299</cx:pt>
          <cx:pt idx="196">-1.22548068193089e-05</cx:pt>
          <cx:pt idx="197">-0.000179313155246212</cx:pt>
          <cx:pt idx="198">-0.00101999458437466</cx:pt>
          <cx:pt idx="199">-0.0014837511288239701</cx:pt>
          <cx:pt idx="200">-0.0044043220437147397</cx:pt>
          <cx:pt idx="201">-0.0094257048766404894</cx:pt>
          <cx:pt idx="202">-0.028592386826126699</cx:pt>
          <cx:pt idx="203">-0.030843022407822902</cx:pt>
          <cx:pt idx="204">-0.0162258665757865</cx:pt>
          <cx:pt idx="205">0.0054868316691206297</cx:pt>
          <cx:pt idx="206">-0.010098667621844601</cx:pt>
          <cx:pt idx="207">-0.0037132094299640599</cx:pt>
          <cx:pt idx="208">0.0155583685976308</cx:pt>
          <cx:pt idx="209">0.036295110684011297</cx:pt>
          <cx:pt idx="210">0.0521929610993314</cx:pt>
          <cx:pt idx="211">0.035453849994661099</cx:pt>
          <cx:pt idx="212">0.092039263604152294</cx:pt>
          <cx:pt idx="213">0.14906390878912201</cx:pt>
          <cx:pt idx="214">0.0485328893633575</cx:pt>
          <cx:pt idx="215">0.069747037274628998</cx:pt>
          <cx:pt idx="216">0.016710252936187601</cx:pt>
          <cx:pt idx="217">0.034257854387428802</cx:pt>
          <cx:pt idx="218">0.049638113852359202</cx:pt>
          <cx:pt idx="219">0.019188146760644099</cx:pt>
          <cx:pt idx="220">-0.018535021491670699</cx:pt>
          <cx:pt idx="221">-0.016343721999421201</cx:pt>
          <cx:pt idx="222">-0.00063589075688854702</cx:pt>
          <cx:pt idx="223">0.000278402902164481</cx:pt>
          <cx:pt idx="224">-0.00048124895043128601</cx:pt>
          <cx:pt idx="225">0.00014435374312352599</cx:pt>
          <cx:pt idx="226">-0.00098538434208381891</cx:pt>
          <cx:pt idx="227">0.0013615023429885201</cx:pt>
          <cx:pt idx="228">-3.8894521467881602e-05</cx:pt>
          <cx:pt idx="229">-0.0061039737027145302</cx:pt>
          <cx:pt idx="230">-0.031882484629587003</cx:pt>
          <cx:pt idx="231">-0.0415602044667834</cx:pt>
          <cx:pt idx="232">-0.028286917239340698</cx:pt>
          <cx:pt idx="233">-0.0062508356272542301</cx:pt>
          <cx:pt idx="234">0.0020561018343888899</cx:pt>
          <cx:pt idx="235">0.019943949235012901</cx:pt>
          <cx:pt idx="236">0.0023348959291641502</cx:pt>
          <cx:pt idx="237">-0.019518051174807701</cx:pt>
          <cx:pt idx="238">-0.034483840997336902</cx:pt>
          <cx:pt idx="239">0.0077679715995335298</cx:pt>
          <cx:pt idx="240">0.13024953925715399</cx:pt>
          <cx:pt idx="241">0.17896683052534701</cx:pt>
          <cx:pt idx="242">0.037653743993197597</cx:pt>
          <cx:pt idx="243">0.0169975337256318</cx:pt>
          <cx:pt idx="244">-0.025742768198131601</cx:pt>
          <cx:pt idx="245">-0.0026284534746473498</cx:pt>
          <cx:pt idx="246">0.017768998434415199</cx:pt>
          <cx:pt idx="247">-0.0095384754313079505</cx:pt>
          <cx:pt idx="248">-0.036073363396522902</cx:pt>
          <cx:pt idx="249">-0.0242506143424806</cx:pt>
          <cx:pt idx="250">-0.000107445094019129</cx:pt>
          <cx:pt idx="251">-0.00022527818413406301</cx:pt>
          <cx:pt idx="252">-0.00053474329615427402</cx:pt>
          <cx:pt idx="253">-1.33005240064639e-05</cx:pt>
          <cx:pt idx="254">0.00084781114088386704</cx:pt>
          <cx:pt idx="255">0.0014050212630665399</cx:pt>
          <cx:pt idx="256">-0.0028325460375434801</cx:pt>
          <cx:pt idx="257">-0.0086613148727906295</cx:pt>
          <cx:pt idx="258">-0.021757444546496099</cx:pt>
          <cx:pt idx="259">-0.016764311840968299</cx:pt>
          <cx:pt idx="260">-0.0051191122580292398</cx:pt>
          <cx:pt idx="261">0.0071804365602841404</cx:pt>
          <cx:pt idx="262">0.0049795391265754097</cx:pt>
          <cx:pt idx="263">-0.0087682136905763899</cx:pt>
          <cx:pt idx="264">-0.042061617606402403</cx:pt>
          <cx:pt idx="265">-0.14852973508814801</cx:pt>
          <cx:pt idx="266">-0.14124179470514001</cx:pt>
          <cx:pt idx="267">0.0149352788491361</cx:pt>
          <cx:pt idx="268">0.13402092922967099</cx:pt>
          <cx:pt idx="269">0.079531711303371597</cx:pt>
          <cx:pt idx="270">0.029935592749754499</cx:pt>
          <cx:pt idx="271">-0.0055598260016780704</cx:pt>
          <cx:pt idx="272">-0.074371340647794507</cx:pt>
          <cx:pt idx="273">0.000751389324185663</cx:pt>
          <cx:pt idx="274">0.0096790267435662696</cx:pt>
          <cx:pt idx="275">-0.0269588478137643</cx:pt>
          <cx:pt idx="276">-0.038236108062107498</cx:pt>
          <cx:pt idx="277">-0.00351914448651354</cx:pt>
          <cx:pt idx="278">0.012984108870758199</cx:pt>
          <cx:pt idx="279">0.018312705474691299</cx:pt>
          <cx:pt idx="280">0.00012872616656794299</cx:pt>
          <cx:pt idx="281">0.00046882219339298401</cx:pt>
          <cx:pt idx="282">0.00068139424406445798</cx:pt>
          <cx:pt idx="283">0.0019175979202154601</cx:pt>
          <cx:pt idx="284">-0.00174158633334607</cx:pt>
          <cx:pt idx="285">-0.0152602771849103</cx:pt>
          <cx:pt idx="286">-0.0250029479483466</cx:pt>
          <cx:pt idx="287">-0.01402222813666</cx:pt>
          <cx:pt idx="288">-0.0203496069961938</cx:pt>
          <cx:pt idx="289">-0.0121275228093322</cx:pt>
          <cx:pt idx="290">-0.032368704027989199</cx:pt>
          <cx:pt idx="291">-0.085510689129179904</cx:pt>
          <cx:pt idx="292">-0.13925868668864599</cx:pt>
          <cx:pt idx="293">-0.20653451985608301</cx:pt>
          <cx:pt idx="294">-0.099079160229399901</cx:pt>
          <cx:pt idx="295">0.039135405226037999</cx:pt>
          <cx:pt idx="296">0.077800795720062293</cx:pt>
          <cx:pt idx="297">0.063945989509192794</cx:pt>
          <cx:pt idx="298">0.0196466361839213</cx:pt>
          <cx:pt idx="299">-0.037039519853996998</cx:pt>
          <cx:pt idx="300">-0.076952810698101906</cx:pt>
          <cx:pt idx="301">-0.036057885043311901</cx:pt>
          <cx:pt idx="302">-0.024349086394792999</cx:pt>
          <cx:pt idx="303">-0.028335492612756401</cx:pt>
          <cx:pt idx="304">-0.0065186350593183003</cx:pt>
          <cx:pt idx="305">0.0099913289163681297</cx:pt>
          <cx:pt idx="306">0.010705868968499401</cx:pt>
          <cx:pt idx="307">0.0053315278765287697</cx:pt>
          <cx:pt idx="308">0.00039521689715276499</cx:pt>
          <cx:pt idx="309">0.000360081415768181</cx:pt>
          <cx:pt idx="310">-6.96641285532143e-05</cx:pt>
          <cx:pt idx="311">-0.00033095190280279802</cx:pt>
          <cx:pt idx="312">-0.0018577596606907201</cx:pt>
          <cx:pt idx="313">-0.0303644487210619</cx:pt>
          <cx:pt idx="314">-0.0554821930633713</cx:pt>
          <cx:pt idx="315">-0.055071864654134703</cx:pt>
          <cx:pt idx="316">-0.041602805844669799</cx:pt>
          <cx:pt idx="317">-0.055955957933035601</cx:pt>
          <cx:pt idx="318">-0.066664790739025703</cx:pt>
          <cx:pt idx="319">-0.111873793118229</cx:pt>
          <cx:pt idx="320">-0.21143606211954999</cx:pt>
          <cx:pt idx="321">-0.17347953999023499</cx:pt>
          <cx:pt idx="322">-0.055063194704356097</cx:pt>
          <cx:pt idx="323">0.076232477697116496</cx:pt>
          <cx:pt idx="324">0.029459318320255602</cx:pt>
          <cx:pt idx="325">0.011932122207093301</cx:pt>
          <cx:pt idx="326">-0.026520577882226101</cx:pt>
          <cx:pt idx="327">-0.033619731536936703</cx:pt>
          <cx:pt idx="328">-0.040418950422033501</cx:pt>
          <cx:pt idx="329">-0.035046120981394098</cx:pt>
          <cx:pt idx="330">-0.026458394340281799</cx:pt>
          <cx:pt idx="331">-0.012129957355091901</cx:pt>
          <cx:pt idx="332">0.0013302632031535601</cx:pt>
          <cx:pt idx="333">0.0011998040699264501</cx:pt>
          <cx:pt idx="334">-0.000124301353980681</cx:pt>
          <cx:pt idx="335">0.00019924290547039701</cx:pt>
          <cx:pt idx="336">-0.00051371575688947805</cx:pt>
          <cx:pt idx="337">-0.00021182179782368101</cx:pt>
          <cx:pt idx="338">-0.000402200053023706</cx:pt>
          <cx:pt idx="339">-0.0028113977405087001</cx:pt>
          <cx:pt idx="340">-0.0061648362497531998</cx:pt>
          <cx:pt idx="341">-0.052475402896241703</cx:pt>
          <cx:pt idx="342">-0.080196440104186903</cx:pt>
          <cx:pt idx="343">-0.064515232899605202</cx:pt>
          <cx:pt idx="344">-0.059024647849837797</cx:pt>
          <cx:pt idx="345">-0.065449600422271298</cx:pt>
          <cx:pt idx="346">-0.053514197572926102</cx:pt>
          <cx:pt idx="347">-0.120714581485387</cx:pt>
          <cx:pt idx="348">-0.131977798953446</cx:pt>
          <cx:pt idx="349">-0.120955533127999</cx:pt>
          <cx:pt idx="350">0.0280390564905907</cx:pt>
          <cx:pt idx="351">0.032523129018715097</cx:pt>
          <cx:pt idx="352">0.050303493254998999</cx:pt>
          <cx:pt idx="353">-0.032490723586743001</cx:pt>
          <cx:pt idx="354">-0.023844226277706201</cx:pt>
          <cx:pt idx="355">-0.0285335926358527</cx:pt>
          <cx:pt idx="356">-0.023411474205900399</cx:pt>
          <cx:pt idx="357">-0.0142356382439699</cx:pt>
          <cx:pt idx="358">-0.038855979067154899</cx:pt>
          <cx:pt idx="359">-0.0115723051831822</cx:pt>
          <cx:pt idx="360">0.00714600296717812</cx:pt>
          <cx:pt idx="361">0.0152402397737549</cx:pt>
          <cx:pt idx="362">0.0056139402748322798</cx:pt>
          <cx:pt idx="363">0.0016006217394326299</cx:pt>
          <cx:pt idx="364">-0.000123442497111145</cx:pt>
          <cx:pt idx="365">-0.00066437887256381003</cx:pt>
          <cx:pt idx="366">-0.00084495143377104505</cx:pt>
          <cx:pt idx="367">0.0025376838206370099</cx:pt>
          <cx:pt idx="368">-0.012971427337659901</cx:pt>
          <cx:pt idx="369">-0.050129660216641898</cx:pt>
          <cx:pt idx="370">-0.082986412979474705</cx:pt>
          <cx:pt idx="371">-0.062593956821896599</cx:pt>
          <cx:pt idx="372">-0.047069869606100399</cx:pt>
          <cx:pt idx="373">-0.034222767368932601</cx:pt>
          <cx:pt idx="374">-0.0309721108786363</cx:pt>
          <cx:pt idx="375">-0.067559062485812005</cx:pt>
          <cx:pt idx="376">-0.084829853346080106</cx:pt>
          <cx:pt idx="377">0.0074138637794627796</cx:pt>
          <cx:pt idx="378">0.092251174821183196</cx:pt>
          <cx:pt idx="379">0.0293908809160973</cx:pt>
          <cx:pt idx="380">0.039724919378769499</cx:pt>
          <cx:pt idx="381">0.0015004035562911401</cx:pt>
          <cx:pt idx="382">0.0032741053848542902</cx:pt>
          <cx:pt idx="383">-0.0089535928577763602</cx:pt>
          <cx:pt idx="384">-0.00063729321344506602</cx:pt>
          <cx:pt idx="385">0.0110022518024777</cx:pt>
          <cx:pt idx="386">-0.0093803040636016403</cx:pt>
          <cx:pt idx="387">-0.0087477030963476303</cx:pt>
          <cx:pt idx="388">0.0032416703208936002</cx:pt>
          <cx:pt idx="389">0.0082897282235186304</cx:pt>
          <cx:pt idx="390">0.0027492786109954001</cx:pt>
          <cx:pt idx="391">-0.000435216519668169</cx:pt>
          <cx:pt idx="392">0.00021387036587050399</cx:pt>
          <cx:pt idx="393">-0.00033168600052286201</cx:pt>
          <cx:pt idx="394">0.00020023694253332001</cx:pt>
          <cx:pt idx="395">0.0049976425458611896</cx:pt>
          <cx:pt idx="396">-0.016728463313092901</cx:pt>
          <cx:pt idx="397">-0.042679005554896503</cx:pt>
          <cx:pt idx="398">-0.046866113340908198</cx:pt>
          <cx:pt idx="399">-0.018785402025137</cx:pt>
          <cx:pt idx="400">-0.0181823129677448</cx:pt>
          <cx:pt idx="401">-0.0305644930087948</cx:pt>
          <cx:pt idx="402">-0.018429528740538201</cx:pt>
          <cx:pt idx="403">0.0084081093615655401</cx:pt>
          <cx:pt idx="404">0.037209215601325202</cx:pt>
          <cx:pt idx="405">0.089101551561912004</cx:pt>
          <cx:pt idx="406">0.15468950688566599</cx:pt>
          <cx:pt idx="407">0.064249316811910304</cx:pt>
          <cx:pt idx="408">0.077893870112511102</cx:pt>
          <cx:pt idx="409">-0.0086913257035687898</cx:pt>
          <cx:pt idx="410">0.0040020096076194504</cx:pt>
          <cx:pt idx="411">-0.032951276590897999</cx:pt>
          <cx:pt idx="412">-0.034976255052800199</cx:pt>
          <cx:pt idx="413">0.010697188423201699</cx:pt>
          <cx:pt idx="414">0.018165079907833798</cx:pt>
          <cx:pt idx="415">-0.00160001532713068</cx:pt>
          <cx:pt idx="416">0.0031961372186390699</cx:pt>
          <cx:pt idx="417">0.0061161256135766296</cx:pt>
          <cx:pt idx="418">0.0055475740337523503</cx:pt>
          <cx:pt idx="419">0.00014525749510839101</cx:pt>
          <cx:pt idx="420">-0.00027486211141033897</cx:pt>
          <cx:pt idx="421">0.00079008231960338998</cx:pt>
          <cx:pt idx="422">0.00075112164206906501</cx:pt>
          <cx:pt idx="423">0.00175547124081659</cx:pt>
          <cx:pt idx="424">-0.0076153939526474798</cx:pt>
          <cx:pt idx="425">-0.021996379430008501</cx:pt>
          <cx:pt idx="426">-0.0069324981081637501</cx:pt>
          <cx:pt idx="427">-0.0086469788103809894</cx:pt>
          <cx:pt idx="428">-0.0143149018710917</cx:pt>
          <cx:pt idx="429">0.0019661218753645399</cx:pt>
          <cx:pt idx="430">0.075190744142233798</cx:pt>
          <cx:pt idx="431">0.14533270091213199</cx:pt>
          <cx:pt idx="432">0.072238767062576495</cx:pt>
          <cx:pt idx="433">0.13823576201507701</cx:pt>
          <cx:pt idx="434">0.094411738504994902</cx:pt>
          <cx:pt idx="435">0.041308823266251897</cx:pt>
          <cx:pt idx="436">-0.0057366000505773198</cx:pt>
          <cx:pt idx="437">-0.039678934884131399</cx:pt>
          <cx:pt idx="438">-0.0063100452154811098</cx:pt>
          <cx:pt idx="439">-0.057636863071734198</cx:pt>
          <cx:pt idx="440">-0.10559157548954699</cx:pt>
          <cx:pt idx="441">-0.038830583887504898</cx:pt>
          <cx:pt idx="442">0.00546845175628088</cx:pt>
          <cx:pt idx="443">-0.011393389390287599</cx:pt>
          <cx:pt idx="444">-0.00382477672299054</cx:pt>
          <cx:pt idx="445">0.00995104321660264</cx:pt>
          <cx:pt idx="446">0.0044616796319953004</cx:pt>
          <cx:pt idx="447">0.0021870963236999101</cx:pt>
          <cx:pt idx="448">0.00079598394134111703</cx:pt>
          <cx:pt idx="449">-6.66563428713506e-06</cx:pt>
          <cx:pt idx="450">0.0014082167724809901</cx:pt>
          <cx:pt idx="451">0.0053518230539489602</cx:pt>
          <cx:pt idx="452">0.0070230196590647604</cx:pt>
          <cx:pt idx="453">-0.015178465790856599</cx:pt>
          <cx:pt idx="454">-0.0038780477926669702</cx:pt>
          <cx:pt idx="455">-0.0330659808348105</cx:pt>
          <cx:pt idx="456">0.0010364536316222999</cx:pt>
          <cx:pt idx="457">0.045208093046989403</cx:pt>
          <cx:pt idx="458">0.073778788336052295</cx:pt>
          <cx:pt idx="459">0.12671264046417599</cx:pt>
          <cx:pt idx="460">0.14009098124352601</cx:pt>
          <cx:pt idx="461">0.14232112193251101</cx:pt>
          <cx:pt idx="462">0.0060066669299697201</cx:pt>
          <cx:pt idx="463">-0.056076241577809098</cx:pt>
          <cx:pt idx="464">-0.097301495006792096</cx:pt>
          <cx:pt idx="465">-0.075168690317646503</cx:pt>
          <cx:pt idx="466">-0.028670032458398002</cx:pt>
          <cx:pt idx="467">-0.077950179007368101</cx:pt>
          <cx:pt idx="468">-0.117051761377498</cx:pt>
          <cx:pt idx="469">-0.055292759904271203</cx:pt>
          <cx:pt idx="470">-0.017286327309232598</cx:pt>
          <cx:pt idx="471">-0.0081066382151955291</cx:pt>
          <cx:pt idx="472">0.015070410277959001</cx:pt>
          <cx:pt idx="473">0.0193760984971726</cx:pt>
          <cx:pt idx="474">0.010480463844878701</cx:pt>
          <cx:pt idx="475">0.0050908444145111396</cx:pt>
          <cx:pt idx="476">-0.00043896342695584102</cx:pt>
          <cx:pt idx="477">-0.00051779748141738097</cx:pt>
          <cx:pt idx="478">0.0010613819944060999</cx:pt>
          <cx:pt idx="479">0.00742024889501021</cx:pt>
          <cx:pt idx="480">-0.00077233184710580696</cx:pt>
          <cx:pt idx="481">-0.021851868722519301</cx:pt>
          <cx:pt idx="482">-0.021803481950488</cx:pt>
          <cx:pt idx="483">-0.033141699872384703</cx:pt>
          <cx:pt idx="484">-0.026918728501022102</cx:pt>
          <cx:pt idx="485">0.0042218138260426896</cx:pt>
          <cx:pt idx="486">0.034337592937424499</cx:pt>
          <cx:pt idx="487">0.11171267647456699</cx:pt>
          <cx:pt idx="488">0.10392442478958699</cx:pt>
          <cx:pt idx="489">0.048887357658933102</cx:pt>
          <cx:pt idx="490">-0.062281322603214798</cx:pt>
          <cx:pt idx="491">-0.134774510931295</cx:pt>
          <cx:pt idx="492">-0.12974356390911501</cx:pt>
          <cx:pt idx="493">-0.095241493211176295</cx:pt>
          <cx:pt idx="494">-0.049212695670601402</cx:pt>
          <cx:pt idx="495">-0.057714338759653601</cx:pt>
          <cx:pt idx="496">-0.075175379640642206</cx:pt>
          <cx:pt idx="497">-0.033234194462247998</cx:pt>
          <cx:pt idx="498">-0.0042702025157685796</cx:pt>
          <cx:pt idx="499">0.0204434418548896</cx:pt>
          <cx:pt idx="500">0.040438214549453802</cx:pt>
          <cx:pt idx="501">0.037901443803853602</cx:pt>
          <cx:pt idx="502">0.0067844326184506899</cx:pt>
          <cx:pt idx="503">0.00032727454978159602</cx:pt>
          <cx:pt idx="504">0.00058666956775873396</cx:pt>
          <cx:pt idx="505">0.000233341613829506</cx:pt>
          <cx:pt idx="506">0.000172267118063853</cx:pt>
          <cx:pt idx="507">0.0153929150232454</cx:pt>
          <cx:pt idx="508">-0.010109099313026001</cx:pt>
          <cx:pt idx="509">-0.042028940512045303</cx:pt>
          <cx:pt idx="510">-0.0406230665971773</cx:pt>
          <cx:pt idx="511">-0.0232034365587684</cx:pt>
          <cx:pt idx="512">-0.040576626055778602</cx:pt>
          <cx:pt idx="513">0.0046721349825903603</cx:pt>
          <cx:pt idx="514">0.073321590582206497</cx:pt>
          <cx:pt idx="515">0.095647184568715196</cx:pt>
          <cx:pt idx="516">0.0390387731259111</cx:pt>
          <cx:pt idx="517">-0.013549021732705399</cx:pt>
          <cx:pt idx="518">-0.14274232403693099</cx:pt>
          <cx:pt idx="519">-0.18090743192034001</cx:pt>
          <cx:pt idx="520">-0.13358780340392501</cx:pt>
          <cx:pt idx="521">-0.090891123815422206</cx:pt>
          <cx:pt idx="522">-0.047296587432827102</cx:pt>
          <cx:pt idx="523">-0.035269509349709599</cx:pt>
          <cx:pt idx="524">-0.046384865962346603</cx:pt>
          <cx:pt idx="525">-0.0268754392244888</cx:pt>
          <cx:pt idx="526">-0.0095099941921351298</cx:pt>
          <cx:pt idx="527">0.0176295270755931</cx:pt>
          <cx:pt idx="528">0.032518006522473997</cx:pt>
          <cx:pt idx="529">0.026309364506008098</cx:pt>
          <cx:pt idx="530">0.0029955976339523299</cx:pt>
          <cx:pt idx="531">0.00095984746005343805</cx:pt>
          <cx:pt idx="532">0.00025108626913712299</cx:pt>
          <cx:pt idx="533">-7.23489461673133e-05</cx:pt>
          <cx:pt idx="534">-0.00179298899598178</cx:pt>
          <cx:pt idx="535">0.016281634244470999</cx:pt>
          <cx:pt idx="536">-0.0068366810349085498</cx:pt>
          <cx:pt idx="537">-0.019877358519781001</cx:pt>
          <cx:pt idx="538">0.026706654349640299</cx:pt>
          <cx:pt idx="539">0.0254465370278378</cx:pt>
          <cx:pt idx="540">-0.048039906824824501</cx:pt>
          <cx:pt idx="541">0.0033757740042943498</cx:pt>
          <cx:pt idx="542">0.080759333485051002</cx:pt>
          <cx:pt idx="543">0.041973757797741297</cx:pt>
          <cx:pt idx="544">-0.020500454211499802</cx:pt>
          <cx:pt idx="545">-0.056433308163795</cx:pt>
          <cx:pt idx="546">-0.207198922334182</cx:pt>
          <cx:pt idx="547">-0.19308893698302301</cx:pt>
          <cx:pt idx="548">-0.113973940183229</cx:pt>
          <cx:pt idx="549">-0.088038071243847701</cx:pt>
          <cx:pt idx="550">-0.037062432483399597</cx:pt>
          <cx:pt idx="551">-0.0299374868303573</cx:pt>
          <cx:pt idx="552">-0.0362082636300863</cx:pt>
          <cx:pt idx="553">-0.019267323510078399</cx:pt>
          <cx:pt idx="554">-0.0062308170590384196</cx:pt>
          <cx:pt idx="555">0.0198005026061529</cx:pt>
          <cx:pt idx="556">0.024858968471558902</cx:pt>
          <cx:pt idx="557">0.017403012033947798</cx:pt>
          <cx:pt idx="558">0.00267774094235145</cx:pt>
          <cx:pt idx="559">-1.4429650415544599e-05</cx:pt>
          <cx:pt idx="560">8.7890452426295104e-05</cx:pt>
          <cx:pt idx="561">-0.00060787358963622102</cx:pt>
          <cx:pt idx="562">-0.00022918526111705601</cx:pt>
          <cx:pt idx="563">0.0108901846533116</cx:pt>
          <cx:pt idx="564">0.016397202294687298</cx:pt>
          <cx:pt idx="565">0.0130241106847785</cx:pt>
          <cx:pt idx="566">0.053330667915536499</cx:pt>
          <cx:pt idx="567">0.032211901229163502</cx:pt>
          <cx:pt idx="568">-0.0110863602694832</cx:pt>
          <cx:pt idx="569">-0.031320738084053001</cx:pt>
          <cx:pt idx="570">0.0023868137930317199</cx:pt>
          <cx:pt idx="571">0.0058550395142697503</cx:pt>
          <cx:pt idx="572">0.0105344249822657</cx:pt>
          <cx:pt idx="573">-0.110018574543104</cx:pt>
          <cx:pt idx="574">-0.15029190515678301</cx:pt>
          <cx:pt idx="575">-0.14194384195495999</cx:pt>
          <cx:pt idx="576">-0.056800137582534799</cx:pt>
          <cx:pt idx="577">-0.065421278277700501</cx:pt>
          <cx:pt idx="578">-0.0290284266496144</cx:pt>
          <cx:pt idx="579">-0.024848658663952999</cx:pt>
          <cx:pt idx="580">-0.027118496359065401</cx:pt>
          <cx:pt idx="581">-0.023711226705958901</cx:pt>
          <cx:pt idx="582">-0.0091599551741705903</cx:pt>
          <cx:pt idx="583">0.017551407016527</cx:pt>
          <cx:pt idx="584">0.014741257013465001</cx:pt>
          <cx:pt idx="585">0.0045524599442603201</cx:pt>
          <cx:pt idx="586">0.0019982975471587298</cx:pt>
          <cx:pt idx="587">-5.9155816542090201e-05</cx:pt>
          <cx:pt idx="588">-0.00075040327289530896</cx:pt>
          <cx:pt idx="589">0.00032695065739121498</cx:pt>
          <cx:pt idx="590">-0.00026299355231940998</cx:pt>
          <cx:pt idx="591">0.0066477844318315396</cx:pt>
          <cx:pt idx="592">0.0150639807752084</cx:pt>
          <cx:pt idx="593">0.032108047389608999</cx:pt>
          <cx:pt idx="594">0.057699834231850503</cx:pt>
          <cx:pt idx="595">0.041905573318574203</cx:pt>
          <cx:pt idx="596">0.032453090940515898</cx:pt>
          <cx:pt idx="597">-0.0024002297103266901</cx:pt>
          <cx:pt idx="598">-0.017118322136382098</cx:pt>
          <cx:pt idx="599">-0.025987147270693699</cx:pt>
          <cx:pt idx="600">0.0115109874413666</cx:pt>
          <cx:pt idx="601">-0.043360790379753003</cx:pt>
          <cx:pt idx="602">-0.041050979206347198</cx:pt>
          <cx:pt idx="603">-0.058083017771870998</cx:pt>
          <cx:pt idx="604">-0.041793063084349102</cx:pt>
          <cx:pt idx="605">-0.034154507088527603</cx:pt>
          <cx:pt idx="606">-0.029387608962723601</cx:pt>
          <cx:pt idx="607">-0.027961664151638099</cx:pt>
          <cx:pt idx="608">-0.021331019253811302</cx:pt>
          <cx:pt idx="609">-0.016012565198877799</cx:pt>
          <cx:pt idx="610">-0.0014248359680858801</cx:pt>
          <cx:pt idx="611">0.0099315939857495903</cx:pt>
          <cx:pt idx="612">0.00338610997187183</cx:pt>
          <cx:pt idx="613">-0.0084561278725732193</cx:pt>
          <cx:pt idx="614">0.00164397637107957</cx:pt>
          <cx:pt idx="615">0.000174314727841518</cx:pt>
          <cx:pt idx="616">-0.00020173102516672</cx:pt>
          <cx:pt idx="617">2.5874172748019299e-05</cx:pt>
          <cx:pt idx="618">0.0012174262418272301</cx:pt>
          <cx:pt idx="619">0.0033701074274673998</cx:pt>
          <cx:pt idx="620">0.0087716785677021299</cx:pt>
          <cx:pt idx="621">0.047795139605440302</cx:pt>
          <cx:pt idx="622">0.030382639487489399</cx:pt>
          <cx:pt idx="623">0.040335360152496703</cx:pt>
          <cx:pt idx="624">0.085447216967585796</cx:pt>
          <cx:pt idx="625">0.061215006103825298</cx:pt>
          <cx:pt idx="626">-0.023541008921168199</cx:pt>
          <cx:pt idx="627">-0.016868704731408699</cx:pt>
          <cx:pt idx="628">-0.0278208126804604</cx:pt>
          <cx:pt idx="629">0.0344966114586421</cx:pt>
          <cx:pt idx="630">0.024433801930315201</cx:pt>
          <cx:pt idx="631">-0.044366022710335802</cx:pt>
          <cx:pt idx="632">-0.0078730539697681803</cx:pt>
          <cx:pt idx="633">-0.010179556584135999</cx:pt>
          <cx:pt idx="634">-0.039340126074536699</cx:pt>
          <cx:pt idx="635">-0.0135344005429893</cx:pt>
          <cx:pt idx="636">0.0094485107148684997</cx:pt>
          <cx:pt idx="637">0.00051032399544941899</cx:pt>
          <cx:pt idx="638">0.0136222113111951</cx:pt>
          <cx:pt idx="639">0.0084182269606858096</cx:pt>
          <cx:pt idx="640">-0.010137975205138299</cx:pt>
          <cx:pt idx="641">-0.0113381760371245</cx:pt>
          <cx:pt idx="642">0.000382032406632827</cx:pt>
          <cx:pt idx="643">3.4386500353186e-05</cx:pt>
          <cx:pt idx="644">4.3527957692700803e-05</cx:pt>
          <cx:pt idx="645">-0.000207809569682378</cx:pt>
          <cx:pt idx="646">0.00132573016237868</cx:pt>
          <cx:pt idx="647">0.00036683197126218897</cx:pt>
          <cx:pt idx="648">0.0108478476051265</cx:pt>
          <cx:pt idx="649">0.019135501746921701</cx:pt>
          <cx:pt idx="650">0.019956342118794001</cx:pt>
          <cx:pt idx="651">0.0269553774477287</cx:pt>
          <cx:pt idx="652">0.055630605321281897</cx:pt>
          <cx:pt idx="653">0.050201842214858697</cx:pt>
          <cx:pt idx="654">0.034902034102544999</cx:pt>
          <cx:pt idx="655">0.057970646587352299</cx:pt>
          <cx:pt idx="656">0.039242977522845703</cx:pt>
          <cx:pt idx="657">0.047101631643791698</cx:pt>
          <cx:pt idx="658">-0.019536922142100101</cx:pt>
          <cx:pt idx="659">-0.022306835634165099</cx:pt>
          <cx:pt idx="660">-0.0043289018665985798</cx:pt>
          <cx:pt idx="661">-0.018165234546375801</cx:pt>
          <cx:pt idx="662">-0.00220540592031915</cx:pt>
          <cx:pt idx="663">-0.0124190051797056</cx:pt>
          <cx:pt idx="664">-0.0049939823554494096</cx:pt>
          <cx:pt idx="665">-0.0057119357847429698</cx:pt>
          <cx:pt idx="666">-8.9456701918230196e-05</cx:pt>
          <cx:pt idx="667">-0.0066272058977980197</cx:pt>
          <cx:pt idx="668">-0.0095113016680601504</cx:pt>
          <cx:pt idx="669">-0.00656176583266574</cx:pt>
          <cx:pt idx="670">0.00058007211885872901</cx:pt>
          <cx:pt idx="671">-0.00043450218699329099</cx:pt>
          <cx:pt idx="672">-0.00024416099050374201</cx:pt>
          <cx:pt idx="673">-0.00065891421236100403</cx:pt>
          <cx:pt idx="674">0.000179450789205125</cx:pt>
          <cx:pt idx="675">-0.00046540442367598301</cx:pt>
          <cx:pt idx="676">0.0066946516427407298</cx:pt>
          <cx:pt idx="677">-0.031379398578982497</cx:pt>
          <cx:pt idx="678">-0.041285695414125703</cx:pt>
          <cx:pt idx="679">-0.022317178071725698</cx:pt>
          <cx:pt idx="680">-0.0052808552248764604</cx:pt>
          <cx:pt idx="681">-0.012354530750359499</cx:pt>
          <cx:pt idx="682">-0.00181636538021228</cx:pt>
          <cx:pt idx="683">-0.0019533846407175101</cx:pt>
          <cx:pt idx="684">0.0236340467460751</cx:pt>
          <cx:pt idx="685">0.035079766351427302</cx:pt>
          <cx:pt idx="686">0.034972209776291299</cx:pt>
          <cx:pt idx="687">0.00070640340453274897</cx:pt>
          <cx:pt idx="688">-0.019042602676857701</cx:pt>
          <cx:pt idx="689">-0.0074852110343295603</cx:pt>
          <cx:pt idx="690">-0.015812902153936201</cx:pt>
          <cx:pt idx="691">-0.019799562060989599</cx:pt>
          <cx:pt idx="692">-0.017894019823735601</cx:pt>
          <cx:pt idx="693">-0.0127010308789994</cx:pt>
          <cx:pt idx="694">-0.00767240996478003</cx:pt>
          <cx:pt idx="695">-0.0099659537141392196</cx:pt>
          <cx:pt idx="696">0.00040268927520977502</cx:pt>
          <cx:pt idx="697">0.00195266551849805</cx:pt>
          <cx:pt idx="698">0.00049837035530786499</cx:pt>
          <cx:pt idx="699">0.00118311265396734</cx:pt>
          <cx:pt idx="700">-0.0010393884096855501</cx:pt>
          <cx:pt idx="701">0.000230043893776866</cx:pt>
          <cx:pt idx="702">0.000400630486747147</cx:pt>
          <cx:pt idx="703">0.0024231308158406402</cx:pt>
          <cx:pt idx="704">0.0066509493121500399</cx:pt>
          <cx:pt idx="705">-0.0022110162491722099</cx:pt>
          <cx:pt idx="706">-0.0037537763434423999</cx:pt>
          <cx:pt idx="707">0.0056159876887259602</cx:pt>
          <cx:pt idx="708">0.00451332595233595</cx:pt>
          <cx:pt idx="709">-0.0062657710492751003</cx:pt>
          <cx:pt idx="710">0.0024346996548466702</cx:pt>
          <cx:pt idx="711">0.016600304397287501</cx:pt>
          <cx:pt idx="712">0.029899157330777498</cx:pt>
          <cx:pt idx="713">0.049886596055543402</cx:pt>
          <cx:pt idx="714">0.041260380734818997</cx:pt>
          <cx:pt idx="715">0.024490468766843299</cx:pt>
          <cx:pt idx="716">0.020753912172021199</cx:pt>
          <cx:pt idx="717">-0.0059949497110184198</cx:pt>
          <cx:pt idx="718">-0.011468857027927199</cx:pt>
          <cx:pt idx="719">-0.017796818416271499</cx:pt>
          <cx:pt idx="720">-0.0094651467403279697</cx:pt>
          <cx:pt idx="721">-0.011861137070393799</cx:pt>
          <cx:pt idx="722">-0.0099329492185663299</cx:pt>
          <cx:pt idx="723">-0.0032185002471014899</cx:pt>
          <cx:pt idx="724">-0.0013262472746620501</cx:pt>
          <cx:pt idx="725">0.00035674643485507899</cx:pt>
          <cx:pt idx="726">0.00102382363834952</cx:pt>
          <cx:pt idx="727">0.000273261578067006</cx:pt>
          <cx:pt idx="728">4.1832176319018302e-06</cx:pt>
          <cx:pt idx="729">-9.7515431293552701e-05</cx:pt>
          <cx:pt idx="730">-5.9585665143343598e-06</cx:pt>
          <cx:pt idx="731">0.00052172835235385503</cx:pt>
          <cx:pt idx="732">-0.0015056047590413699</cx:pt>
          <cx:pt idx="733">-0.0121254792971343</cx:pt>
          <cx:pt idx="734">-0.0121394159778913</cx:pt>
          <cx:pt idx="735">-0.000367005404338879</cx:pt>
          <cx:pt idx="736">-0.0036994264622163802</cx:pt>
          <cx:pt idx="737">-0.0090956446385470294</cx:pt>
          <cx:pt idx="738">-0.0018133544488304</cx:pt>
          <cx:pt idx="739">-0.0010246098374124099</cx:pt>
          <cx:pt idx="740">-0.0024221877204571702</cx:pt>
          <cx:pt idx="741">-0.0060177814385290601</cx:pt>
          <cx:pt idx="742">-0.012850485398001</cx:pt>
          <cx:pt idx="743">-0.0161722321612109</cx:pt>
          <cx:pt idx="744">-0.0113943539809291</cx:pt>
          <cx:pt idx="745">-0.0048239392294259498</cx:pt>
          <cx:pt idx="746">-0.011988593924849</cx:pt>
          <cx:pt idx="747">-0.0057090530262209303</cx:pt>
          <cx:pt idx="748">-0.00099380605765499001</cx:pt>
          <cx:pt idx="749">-0.000635047047755889</cx:pt>
          <cx:pt idx="750">0.000230741587900386</cx:pt>
          <cx:pt idx="751">-8.8662349446004799e-06</cx:pt>
          <cx:pt idx="752">-0.00017235801724437499</cx:pt>
          <cx:pt idx="753">-2.0662000591761001e-05</cx:pt>
          <cx:pt idx="754">-0.00020021730345715701</cx:pt>
          <cx:pt idx="755">0.00050659209260124302</cx:pt>
          <cx:pt idx="756">0.000729299731854905</cx:pt>
          <cx:pt idx="757">0.00063600034581258501</cx:pt>
          <cx:pt idx="758">0.00050245997395438201</cx:pt>
          <cx:pt idx="759">-0.000219249563950862</cx:pt>
          <cx:pt idx="760">0.000174139980711459</cx:pt>
          <cx:pt idx="761">-0.00012980665743793501</cx:pt>
          <cx:pt idx="762">8.6014388853047899e-05</cx:pt>
          <cx:pt idx="763">0.00011533730840429599</cx:pt>
          <cx:pt idx="764">-0.00040590883273445698</cx:pt>
          <cx:pt idx="765">5.8859224537701902e-05</cx:pt>
          <cx:pt idx="766">4.0243602824575299e-05</cx:pt>
          <cx:pt idx="767">-0.00060090731954074903</cx:pt>
          <cx:pt idx="768">-0.00016343155185225401</cx:pt>
          <cx:pt idx="769">0.00033213785772520898</cx:pt>
          <cx:pt idx="770">-0.00061328363231581402</cx:pt>
          <cx:pt idx="771">0.00030064088684510101</cx:pt>
          <cx:pt idx="772">0.00076589549720167095</cx:pt>
          <cx:pt idx="773">-0.0030323040165597501</cx:pt>
          <cx:pt idx="774">-0.0084506873750941104</cx:pt>
          <cx:pt idx="775">0.00022106362428582599</cx:pt>
          <cx:pt idx="776">-0.00019406737673601499</cx:pt>
          <cx:pt idx="777">0.00058008038827860595</cx:pt>
          <cx:pt idx="778">0.00094649294077224499</cx:pt>
          <cx:pt idx="779">-3.6407021615602102e-05</cx:pt>
          <cx:pt idx="780">-0.00034346791214697402</cx:pt>
          <cx:pt idx="781">0.00039262178041448603</cx:pt>
          <cx:pt idx="782">0.00039278634821929298</cx:pt>
          <cx:pt idx="783">0.00011505863311906401</cx:pt>
        </cx:lvl>
      </cx:numDim>
    </cx:data>
    <cx:data id="44">
      <cx:numDim type="val">
        <cx:f>'001_WA_F - 副本'!$AS$1:$AS$784</cx:f>
        <cx:lvl ptCount="784" formatCode="G/通用格式">
          <cx:pt idx="0">0.00012470445258620899</cx:pt>
          <cx:pt idx="1">-0.00015729456376915101</cx:pt>
          <cx:pt idx="2">-0.00019864070797325899</cx:pt>
          <cx:pt idx="3">-7.6388772570360795e-05</cx:pt>
          <cx:pt idx="4">-0.00070412248785677099</cx:pt>
          <cx:pt idx="5">0.00032642701267187799</cx:pt>
          <cx:pt idx="6">-4.6430952534724302e-05</cx:pt>
          <cx:pt idx="7">-0.000152549089926129</cx:pt>
          <cx:pt idx="8">0.00053464040524651903</cx:pt>
          <cx:pt idx="9">0.00034589398206391202</cx:pt>
          <cx:pt idx="10">-0.00055730496863403897</cx:pt>
          <cx:pt idx="11">0.00059943310907790005</cx:pt>
          <cx:pt idx="12">-0.00048154492269527401</cx:pt>
          <cx:pt idx="13">0.00090763574231423597</cx:pt>
          <cx:pt idx="14">-9.4341364570602599e-05</cx:pt>
          <cx:pt idx="15">-4.3797748685730498e-05</cx:pt>
          <cx:pt idx="16">6.9073895598217096e-05</cx:pt>
          <cx:pt idx="17">0.00051994397863317095</cx:pt>
          <cx:pt idx="18">-0.000193521506275951</cx:pt>
          <cx:pt idx="19">-0.00030867033995612698</cx:pt>
          <cx:pt idx="20">-0.00019860620093920699</cx:pt>
          <cx:pt idx="21">-0.00072876879056843599</cx:pt>
          <cx:pt idx="22">0.00038060397677907502</cx:pt>
          <cx:pt idx="23">8.0054284591984002e-05</cx:pt>
          <cx:pt idx="24">0.00051497979954318496</cx:pt>
          <cx:pt idx="25">0.00020895180264319301</cx:pt>
          <cx:pt idx="26">-0.00072144648028471504</cx:pt>
          <cx:pt idx="27">-0.00050204009446098204</cx:pt>
          <cx:pt idx="28">0.00028447048211869999</cx:pt>
          <cx:pt idx="29">0.000167624815046427</cx:pt>
          <cx:pt idx="30">0.0010766268613093099</cx:pt>
          <cx:pt idx="31">-0.00031752558443182897</cx:pt>
          <cx:pt idx="32">-8.5694110792900695e-06</cx:pt>
          <cx:pt idx="33">0.00036600156367871999</cx:pt>
          <cx:pt idx="34">-0.0025562985680924501</cx:pt>
          <cx:pt idx="35">-0.0044428901545012396</cx:pt>
          <cx:pt idx="36">-0.0038598298593334099</cx:pt>
          <cx:pt idx="37">-0.00185464836679489</cx:pt>
          <cx:pt idx="38">-0.00085637221652148595</cx:pt>
          <cx:pt idx="39">-0.0017212741184094</cx:pt>
          <cx:pt idx="40">-0.0033391165610685801</cx:pt>
          <cx:pt idx="41">-0.0021791328680042998</cx:pt>
          <cx:pt idx="42">-0.00099510430039928999</cx:pt>
          <cx:pt idx="43">-0.0027797897677975798</cx:pt>
          <cx:pt idx="44">-0.0026828980544436202</cx:pt>
          <cx:pt idx="45">-0.00168410559885957</cx:pt>
          <cx:pt idx="46">-0.0016073687994717901</cx:pt>
          <cx:pt idx="47">-0.00155144957763306</cx:pt>
          <cx:pt idx="48">-0.00083857041440033205</cx:pt>
          <cx:pt idx="49">-1.2874508334016499e-05</cx:pt>
          <cx:pt idx="50">-0.00149542955389855</cx:pt>
          <cx:pt idx="51">-0.0019604010227762202</cx:pt>
          <cx:pt idx="52">-0.00041252083834943402</cx:pt>
          <cx:pt idx="53">0.00094544530000339598</cx:pt>
          <cx:pt idx="54">0.000105137787423323</cx:pt>
          <cx:pt idx="55">0.00056747085438319401</cx:pt>
          <cx:pt idx="56">0.00048769172950728602</cx:pt>
          <cx:pt idx="57">-8.0533968359830198e-05</cx:pt>
          <cx:pt idx="58">-0.00070033158562066199</cx:pt>
          <cx:pt idx="59">-0.00089789226982618404</cx:pt>
          <cx:pt idx="60">-0.00047656259197390602</cx:pt>
          <cx:pt idx="61">-0.00063039286091021401</cx:pt>
          <cx:pt idx="62">-0.0021518625842120499</cx:pt>
          <cx:pt idx="63">-0.0061493429711675903</cx:pt>
          <cx:pt idx="64">-0.0073206519704928199</cx:pt>
          <cx:pt idx="65">-0.0059744149231759297</cx:pt>
          <cx:pt idx="66">-0.0118728992250491</cx:pt>
          <cx:pt idx="67">-0.0142465237482056</cx:pt>
          <cx:pt idx="68">-0.015547277319528201</cx:pt>
          <cx:pt idx="69">-0.0150995294024286</cx:pt>
          <cx:pt idx="70">-0.011859795198242601</cx:pt>
          <cx:pt idx="71">-0.012117512266371</cx:pt>
          <cx:pt idx="72">-0.0087534556948096406</cx:pt>
          <cx:pt idx="73">-0.0046761004477641399</cx:pt>
          <cx:pt idx="74">-0.0070524731973681297</cx:pt>
          <cx:pt idx="75">-0.00394974210239023</cx:pt>
          <cx:pt idx="76">-0.001171182527964</cx:pt>
          <cx:pt idx="77">-0.00125654022774652</cx:pt>
          <cx:pt idx="78">-0.00177309292199724</cx:pt>
          <cx:pt idx="79">-0.0019748653012302102</cx:pt>
          <cx:pt idx="80">0.00078276892119864198</cx:pt>
          <cx:pt idx="81">-0.00028723576979645298</cx:pt>
          <cx:pt idx="82">-4.9117199471782297e-05</cx:pt>
          <cx:pt idx="83">0.00024750414716352801</cx:pt>
          <cx:pt idx="84">0.00033189831962809099</cx:pt>
          <cx:pt idx="85">-0.00072102554164190399</cx:pt>
          <cx:pt idx="86">0.00017326688098229999</cx:pt>
          <cx:pt idx="87">-0.0016071033373954199</cx:pt>
          <cx:pt idx="88">-0.0012219469826427101</cx:pt>
          <cx:pt idx="89">-0.00088948479791004496</cx:pt>
          <cx:pt idx="90">-0.0037613682831611401</cx:pt>
          <cx:pt idx="91">-0.0099607718752765095</cx:pt>
          <cx:pt idx="92">-0.0166654558403697</cx:pt>
          <cx:pt idx="93">-0.020398993245371901</cx:pt>
          <cx:pt idx="94">-0.013350814851807899</cx:pt>
          <cx:pt idx="95">-0.012167412301386699</cx:pt>
          <cx:pt idx="96">-0.028819254544657801</cx:pt>
          <cx:pt idx="97">-0.0410749106573952</cx:pt>
          <cx:pt idx="98">-0.026912336708052199</cx:pt>
          <cx:pt idx="99">-0.015343023137260201</cx:pt>
          <cx:pt idx="100">-0.0122529654898121</cx:pt>
          <cx:pt idx="101">-0.0096340360785819104</cx:pt>
          <cx:pt idx="102">-0.0087104172584792708</cx:pt>
          <cx:pt idx="103">-0.00207200774138779</cx:pt>
          <cx:pt idx="104">0.0012647141875237601</cx:pt>
          <cx:pt idx="105">0.00142095363563428</cx:pt>
          <cx:pt idx="106">0.00087124033909879799</cx:pt>
          <cx:pt idx="107">0.00146858508015645</cx:pt>
          <cx:pt idx="108">0.00112914518122811</cx:pt>
          <cx:pt idx="109">-0.00038360145979448598</cx:pt>
          <cx:pt idx="110">-0.00037943777685818498</cx:pt>
          <cx:pt idx="111">0.00024783045782456801</cx:pt>
          <cx:pt idx="112">0.00079605508233781001</cx:pt>
          <cx:pt idx="113">-3.8723081384404399e-05</cx:pt>
          <cx:pt idx="114">7.3647974965686797e-06</cx:pt>
          <cx:pt idx="115">1.35692665899171e-05</cx:pt>
          <cx:pt idx="116">0.00010358894174067899</cx:pt>
          <cx:pt idx="117">-0.00553003948849317</cx:pt>
          <cx:pt idx="118">-0.011641768067625201</cx:pt>
          <cx:pt idx="119">-0.0106703587714638</cx:pt>
          <cx:pt idx="120">-0.0213046248398676</cx:pt>
          <cx:pt idx="121">-0.031590192802648798</cx:pt>
          <cx:pt idx="122">-0.018715374070304502</cx:pt>
          <cx:pt idx="123">-0.0077511967700519997</cx:pt>
          <cx:pt idx="124">-0.023746576287814899</cx:pt>
          <cx:pt idx="125">-0.028755607521734401</cx:pt>
          <cx:pt idx="126">-0.040243066775563302</cx:pt>
          <cx:pt idx="127">-0.034102622360627402</cx:pt>
          <cx:pt idx="128">-0.0256524081272392</cx:pt>
          <cx:pt idx="129">-0.0176085779025794</cx:pt>
          <cx:pt idx="130">-0.0084217950255409003</cx:pt>
          <cx:pt idx="131">-0.0051056889793352602</cx:pt>
          <cx:pt idx="132">0.0044777102880452701</cx:pt>
          <cx:pt idx="133">0.0087985736858554806</cx:pt>
          <cx:pt idx="134">0.013881387205855401</cx:pt>
          <cx:pt idx="135">0.0157232364494257</cx:pt>
          <cx:pt idx="136">0.0088652843088900604</cx:pt>
          <cx:pt idx="137">0.00032519776886321398</cx:pt>
          <cx:pt idx="138">-0.000487279901530279</cx:pt>
          <cx:pt idx="139">-0.00050652896676827699</cx:pt>
          <cx:pt idx="140">-0.00028131122405847199</cx:pt>
          <cx:pt idx="141">-0.00026548364266266999</cx:pt>
          <cx:pt idx="142">0.00027723827676474</cx:pt>
          <cx:pt idx="143">-0.00049980244416698101</cx:pt>
          <cx:pt idx="144">-0.00323705502986406</cx:pt>
          <cx:pt idx="145">-2.4533082999612598e-05</cx:pt>
          <cx:pt idx="146">-0.0048639898066275</cx:pt>
          <cx:pt idx="147">-0.0078495119682926492</cx:pt>
          <cx:pt idx="148">-0.0128091723260146</cx:pt>
          <cx:pt idx="149">-0.0118770791314589</cx:pt>
          <cx:pt idx="150">-0.0027977225671641302</cx:pt>
          <cx:pt idx="151">0.0052389336943653797</cx:pt>
          <cx:pt idx="152">-0.0044527858386377997</cx:pt>
          <cx:pt idx="153">-0.020624028790178599</cx:pt>
          <cx:pt idx="154">-0.0120360568342491</cx:pt>
          <cx:pt idx="155">-0.0029004586005304299</cx:pt>
          <cx:pt idx="156">-0.0045865538431525497</cx:pt>
          <cx:pt idx="157">0.0029044082903902299</cx:pt>
          <cx:pt idx="158">-0.0040225348600090704</cx:pt>
          <cx:pt idx="159">-0.015000792841580001</cx:pt>
          <cx:pt idx="160">-0.0059329832322268499</cx:pt>
          <cx:pt idx="161">-0.0038225031257763699</cx:pt>
          <cx:pt idx="162">0.0040101128818801303</cx:pt>
          <cx:pt idx="163">0.015518872704526499</cx:pt>
          <cx:pt idx="164">0.0075685828963273699</cx:pt>
          <cx:pt idx="165">-0.0017266955855547901</cx:pt>
          <cx:pt idx="166">0.00018871062295476999</cx:pt>
          <cx:pt idx="167">0.00045772497609568601</cx:pt>
          <cx:pt idx="168">-0.00055623591623088205</cx:pt>
          <cx:pt idx="169">0.00024383438442768699</cx:pt>
          <cx:pt idx="170">0.00023672412962826399</cx:pt>
          <cx:pt idx="171">-0.0015700033902969199</cx:pt>
          <cx:pt idx="172">-0.0070016508331986697</cx:pt>
          <cx:pt idx="173">-0.0036598876182309501</cx:pt>
          <cx:pt idx="174">0.0028577141680847799</cx:pt>
          <cx:pt idx="175">0.00101890768923752</cx:pt>
          <cx:pt idx="176">-0.0032617950312351998</cx:pt>
          <cx:pt idx="177">0.0045270315900134903</cx:pt>
          <cx:pt idx="178">0.00305131320407599</cx:pt>
          <cx:pt idx="179">0.00039274411496164003</cx:pt>
          <cx:pt idx="180">-0.0050337744788442702</cx:pt>
          <cx:pt idx="181">-0.00105295993860633</cx:pt>
          <cx:pt idx="182">0.0131743097143388</cx:pt>
          <cx:pt idx="183">0.0335545682832381</cx:pt>
          <cx:pt idx="184">0.047122487673270298</cx:pt>
          <cx:pt idx="185">0.048518767913743099</cx:pt>
          <cx:pt idx="186">0.039413486628369798</cx:pt>
          <cx:pt idx="187">0.021594124411688901</cx:pt>
          <cx:pt idx="188">0.0069297581290759802</cx:pt>
          <cx:pt idx="189">0.00035423522841366298</cx:pt>
          <cx:pt idx="190">0.0061300252566898498</cx:pt>
          <cx:pt idx="191">0.020186391335127798</cx:pt>
          <cx:pt idx="192">0.0037404570829225399</cx:pt>
          <cx:pt idx="193">-0.0032134567817905702</cx:pt>
          <cx:pt idx="194">0.00015558328825734401</cx:pt>
          <cx:pt idx="195">-0.00015852560742064001</cx:pt>
          <cx:pt idx="196">-0.00017072157421238899</cx:pt>
          <cx:pt idx="197">0.000130097204174131</cx:pt>
          <cx:pt idx="198">0.00056318576682715799</cx:pt>
          <cx:pt idx="199">0.00085345164368993704</cx:pt>
          <cx:pt idx="200">-0.0129272160691523</cx:pt>
          <cx:pt idx="201">-0.0154537643921328</cx:pt>
          <cx:pt idx="202">-0.00648383722768274</cx:pt>
          <cx:pt idx="203">-0.0197859554787428</cx:pt>
          <cx:pt idx="204">-0.018810123091015301</cx:pt>
          <cx:pt idx="205">-0.022573634843534401</cx:pt>
          <cx:pt idx="206">-0.015716739288943501</cx:pt>
          <cx:pt idx="207">-0.00029063207250022997</cx:pt>
          <cx:pt idx="208">0.017575439130981699</cx:pt>
          <cx:pt idx="209">0.0225966960570856</cx:pt>
          <cx:pt idx="210">0.0252448235907104</cx:pt>
          <cx:pt idx="211">0.025276926728404699</cx:pt>
          <cx:pt idx="212">0.0147662554832989</cx:pt>
          <cx:pt idx="213">0.037008139016981897</cx:pt>
          <cx:pt idx="214">0.024328038061954101</cx:pt>
          <cx:pt idx="215">0.0153588425726379</cx:pt>
          <cx:pt idx="216">-0.0064719532185117902</cx:pt>
          <cx:pt idx="217">-0.010355492559856299</cx:pt>
          <cx:pt idx="218">-0.0070708517675451199</cx:pt>
          <cx:pt idx="219">0.0068147957811092097</cx:pt>
          <cx:pt idx="220">0.00055512939681403705</cx:pt>
          <cx:pt idx="221">-0.0065687039562342796</cx:pt>
          <cx:pt idx="222">0.00063900152141641703</cx:pt>
          <cx:pt idx="223">0.00021735860922787601</cx:pt>
          <cx:pt idx="224">-0.00147085343657088</cx:pt>
          <cx:pt idx="225">0.00039332085596689102</cx:pt>
          <cx:pt idx="226">0.0013847855874632199</cx:pt>
          <cx:pt idx="227">0.0022882169106851502</cx:pt>
          <cx:pt idx="228">-0.012006289944801501</cx:pt>
          <cx:pt idx="229">-0.0080406824099911803</cx:pt>
          <cx:pt idx="230">-0.0020112946235647301</cx:pt>
          <cx:pt idx="231">-0.0190287988476892</cx:pt>
          <cx:pt idx="232">-0.015127192602562799</cx:pt>
          <cx:pt idx="233">-0.026092232389331699</cx:pt>
          <cx:pt idx="234">-0.0070081644681629102</cx:pt>
          <cx:pt idx="235">0.015689777261336201</cx:pt>
          <cx:pt idx="236">0.0033101351205382101</cx:pt>
          <cx:pt idx="237">0.026336767396046099</cx:pt>
          <cx:pt idx="238">0.025180362469092998</cx:pt>
          <cx:pt idx="239">-0.00291903677602303</cx:pt>
          <cx:pt idx="240">-0.024661511073279099</cx:pt>
          <cx:pt idx="241">0.0022097610718245998</cx:pt>
          <cx:pt idx="242">0.016740809115347099</cx:pt>
          <cx:pt idx="243">0.00733484774599773</cx:pt>
          <cx:pt idx="244">0.0012919924765490501</cx:pt>
          <cx:pt idx="245">0.011522305821936699</cx:pt>
          <cx:pt idx="246">-0.0141369757841603</cx:pt>
          <cx:pt idx="247">-0.023485872265617699</cx:pt>
          <cx:pt idx="248">-0.00280078328846585</cx:pt>
          <cx:pt idx="249">-0.0046382540568866799</cx:pt>
          <cx:pt idx="250">-0.0015503833044985199</cx:pt>
          <cx:pt idx="251">-0.00054398744617751497</cx:pt>
          <cx:pt idx="252">-0.00011308132619815501</cx:pt>
          <cx:pt idx="253">0.00040634868190738798</cx:pt>
          <cx:pt idx="254">0.00088229609478979903</cx:pt>
          <cx:pt idx="255">0.00095009099491862199</cx:pt>
          <cx:pt idx="256">-0.0047144080757647996</cx:pt>
          <cx:pt idx="257">-0.00547318666595757</cx:pt>
          <cx:pt idx="258">0.00037034317526387202</cx:pt>
          <cx:pt idx="259">-0.025157916265181299</cx:pt>
          <cx:pt idx="260">-0.027993973331113399</cx:pt>
          <cx:pt idx="261">-0.0039150674754745802</cx:pt>
          <cx:pt idx="262">-0.0018714687404049299</cx:pt>
          <cx:pt idx="263">-0.0064704475485243204</cx:pt>
          <cx:pt idx="264">-0.023735609898404401</cx:pt>
          <cx:pt idx="265">0.00147343272750563</cx:pt>
          <cx:pt idx="266">-0.013349608059032399</cx:pt>
          <cx:pt idx="267">-0.025032969468954499</cx:pt>
          <cx:pt idx="268">-0.016326527112186798</cx:pt>
          <cx:pt idx="269">0.024058238554488801</cx:pt>
          <cx:pt idx="270">0.036066945075329801</cx:pt>
          <cx:pt idx="271">0.0366303964747881</cx:pt>
          <cx:pt idx="272">0.0260463784958667</cx:pt>
          <cx:pt idx="273">0.0065778455197585397</cx:pt>
          <cx:pt idx="274">-0.0176009744952112</cx:pt>
          <cx:pt idx="275">-0.029683559109267101</cx:pt>
          <cx:pt idx="276">-0.026681297892197298</cx:pt>
          <cx:pt idx="277">-0.0112659833986852</cx:pt>
          <cx:pt idx="278">-0.00494002683501772</cx:pt>
          <cx:pt idx="279">-0.000110365814357598</cx:pt>
          <cx:pt idx="280">0.000325546871306236</cx:pt>
          <cx:pt idx="281">-0.00052773276862365295</cx:pt>
          <cx:pt idx="282">0.00195890572115423</cx:pt>
          <cx:pt idx="283">-0.00056454997449901102</cx:pt>
          <cx:pt idx="284">-0.0075695646846510997</cx:pt>
          <cx:pt idx="285">-0.0077896948484531504</cx:pt>
          <cx:pt idx="286">-0.0155302270340986</cx:pt>
          <cx:pt idx="287">-0.026498795334142199</cx:pt>
          <cx:pt idx="288">-0.0268810536455081</cx:pt>
          <cx:pt idx="289">-0.00089734413403778099</cx:pt>
          <cx:pt idx="290">-0.0175740346252144</cx:pt>
          <cx:pt idx="291">-0.039268077058098497</cx:pt>
          <cx:pt idx="292">-0.024593554051272299</cx:pt>
          <cx:pt idx="293">-0.040290033192204602</cx:pt>
          <cx:pt idx="294">-0.057610693060782897</cx:pt>
          <cx:pt idx="295">-0.021638722738064602</cx:pt>
          <cx:pt idx="296">0.00103189401212748</cx:pt>
          <cx:pt idx="297">0.026482473931125499</cx:pt>
          <cx:pt idx="298">0.027898525665985802</cx:pt>
          <cx:pt idx="299">0.049483949649095402</cx:pt>
          <cx:pt idx="300">0.021215656342257899</cx:pt>
          <cx:pt idx="301">-0.016827441501248999</cx:pt>
          <cx:pt idx="302">-0.021187832622321101</cx:pt>
          <cx:pt idx="303">-0.036567863530813302</cx:pt>
          <cx:pt idx="304">-0.036454525833465798</cx:pt>
          <cx:pt idx="305">-0.0100142084612373</cx:pt>
          <cx:pt idx="306">-0.0057604214931053898</cx:pt>
          <cx:pt idx="307">-8.1494843626646801e-05</cx:pt>
          <cx:pt idx="308">-0.0011140162716410001</cx:pt>
          <cx:pt idx="309">-0.00051615374034357398</cx:pt>
          <cx:pt idx="310">0.0026016872809886999</cx:pt>
          <cx:pt idx="311">-0.0077394877865937101</cx:pt>
          <cx:pt idx="312">-0.014419830622518301</cx:pt>
          <cx:pt idx="313">-0.0011450838835871599</cx:pt>
          <cx:pt idx="314">0.00441809617977066</cx:pt>
          <cx:pt idx="315">-0.011616636493802001</cx:pt>
          <cx:pt idx="316">-0.0060950525294461797</cx:pt>
          <cx:pt idx="317">0.0025501146775153299</cx:pt>
          <cx:pt idx="318">-0.015496855308026599</cx:pt>
          <cx:pt idx="319">-0.031564759034788503</cx:pt>
          <cx:pt idx="320">-0.0046730343455622598</cx:pt>
          <cx:pt idx="321">-0.031928127394262602</cx:pt>
          <cx:pt idx="322">-0.0208133828001177</cx:pt>
          <cx:pt idx="323">0.0151704323594728</cx:pt>
          <cx:pt idx="324">0.016324908551550599</cx:pt>
          <cx:pt idx="325">0.0206868477715146</cx:pt>
          <cx:pt idx="326">0.0087527108676120798</cx:pt>
          <cx:pt idx="327">0.029107550483104899</cx:pt>
          <cx:pt idx="328">0.016522274590557499</cx:pt>
          <cx:pt idx="329">0.0056849660791613802</cx:pt>
          <cx:pt idx="330">-0.0080839185623540998</cx:pt>
          <cx:pt idx="331">-0.037575613003214499</cx:pt>
          <cx:pt idx="332">-0.032556352688220901</cx:pt>
          <cx:pt idx="333">-0.011281519719758199</cx:pt>
          <cx:pt idx="334">-0.0035522234457185499</cx:pt>
          <cx:pt idx="335">0.000138981724792129</cx:pt>
          <cx:pt idx="336">-0.00020542405745202399</cx:pt>
          <cx:pt idx="337">3.6445173555054498e-05</cx:pt>
          <cx:pt idx="338">0.00117663780558169</cx:pt>
          <cx:pt idx="339">-0.0108146037081588</cx:pt>
          <cx:pt idx="340">0.0047151398188096704</cx:pt>
          <cx:pt idx="341">0.0126048382852827</cx:pt>
          <cx:pt idx="342">0.011524659900489599</cx:pt>
          <cx:pt idx="343">-0.0070940195968875099</cx:pt>
          <cx:pt idx="344">-0.00014682788261253</cx:pt>
          <cx:pt idx="345">-0.031089779207578501</cx:pt>
          <cx:pt idx="346">-0.028876769561123401</cx:pt>
          <cx:pt idx="347">-0.0238043093854397</cx:pt>
          <cx:pt idx="348">-0.010498911069411501</cx:pt>
          <cx:pt idx="349">-0.0058943432155961102</cx:pt>
          <cx:pt idx="350">-0.0013570152427394299</cx:pt>
          <cx:pt idx="351">0.021533664288369201</cx:pt>
          <cx:pt idx="352">-0.0041947893347962402</cx:pt>
          <cx:pt idx="353">-0.0028034932938375101</cx:pt>
          <cx:pt idx="354">0.0052483277120436598</cx:pt>
          <cx:pt idx="355">0.00688103779561847</cx:pt>
          <cx:pt idx="356">0.0049000024480841198</cx:pt>
          <cx:pt idx="357">0.012898695663766901</cx:pt>
          <cx:pt idx="358">-0.00188231388612022</cx:pt>
          <cx:pt idx="359">-0.0219648564564669</cx:pt>
          <cx:pt idx="360">-0.031930590342363299</cx:pt>
          <cx:pt idx="361">-0.0086591742277417998</cx:pt>
          <cx:pt idx="362">-0.0033332304010750499</cx:pt>
          <cx:pt idx="363">0.00016108709671480901</cx:pt>
          <cx:pt idx="364">0.000250400672404506</cx:pt>
          <cx:pt idx="365">1.6899002384026799e-05</cx:pt>
          <cx:pt idx="366">-9.2210535174654497e-05</cx:pt>
          <cx:pt idx="367">-0.0105337528239756</cx:pt>
          <cx:pt idx="368">0.017525579761058601</cx:pt>
          <cx:pt idx="369">0.0077138286547533304</cx:pt>
          <cx:pt idx="370">0.00333101543474385</cx:pt>
          <cx:pt idx="371">0.015996110853696999</cx:pt>
          <cx:pt idx="372">0.010980516221174101</cx:pt>
          <cx:pt idx="373">-0.028916888706968</cx:pt>
          <cx:pt idx="374">-0.0281101857557726</cx:pt>
          <cx:pt idx="375">-0.033603126656283101</cx:pt>
          <cx:pt idx="376">-0.044109217099636701</cx:pt>
          <cx:pt idx="377">-0.0382634296432409</cx:pt>
          <cx:pt idx="378">-0.0038171808646399702</cx:pt>
          <cx:pt idx="379">0.0052162373217992299</cx:pt>
          <cx:pt idx="380">0.018410558977081101</cx:pt>
          <cx:pt idx="381">0.027993741955759901</cx:pt>
          <cx:pt idx="382">-0.00053590125886422604</cx:pt>
          <cx:pt idx="383">-0.0080558649309719794</cx:pt>
          <cx:pt idx="384">0.019412789431256999</cx:pt>
          <cx:pt idx="385">0.017428888480200799</cx:pt>
          <cx:pt idx="386">-0.0020920608306057801</cx:pt>
          <cx:pt idx="387">-0.0316089320713542</cx:pt>
          <cx:pt idx="388">-0.037963147103899003</cx:pt>
          <cx:pt idx="389">-0.0101424104872768</cx:pt>
          <cx:pt idx="390">-0.0036120990222606201</cx:pt>
          <cx:pt idx="391">-6.3114571538960696e-05</cx:pt>
          <cx:pt idx="392">4.8073815483808802e-05</cx:pt>
          <cx:pt idx="393">-0.00040282683243562597</cx:pt>
          <cx:pt idx="394">-0.00052238024523394201</cx:pt>
          <cx:pt idx="395">0.0019439680469895101</cx:pt>
          <cx:pt idx="396">0.025907015961622901</cx:pt>
          <cx:pt idx="397">0.0116992552573558</cx:pt>
          <cx:pt idx="398">0.016578866249655599</cx:pt>
          <cx:pt idx="399">0.032606738581163197</cx:pt>
          <cx:pt idx="400">0.016361820558660999</cx:pt>
          <cx:pt idx="401">-0.013426251368142199</cx:pt>
          <cx:pt idx="402">-0.0124378924022467</cx:pt>
          <cx:pt idx="403">-0.038473281212615701</cx:pt>
          <cx:pt idx="404">-0.0561146690383207</cx:pt>
          <cx:pt idx="405">-0.036138643939483898</cx:pt>
          <cx:pt idx="406">-0.011995719216472901</cx:pt>
          <cx:pt idx="407">-0.0053697249699354004</cx:pt>
          <cx:pt idx="408">0.010308330193991499</cx:pt>
          <cx:pt idx="409">0.0094204451462772398</cx:pt>
          <cx:pt idx="410">-0.0031893164981338599</cx:pt>
          <cx:pt idx="411">0.0345375994763676</cx:pt>
          <cx:pt idx="412">0.041637167763490003</cx:pt>
          <cx:pt idx="413">-0.0016608738233971801</cx:pt>
          <cx:pt idx="414">-0.0124182841859704</cx:pt>
          <cx:pt idx="415">-0.035953299919858399</cx:pt>
          <cx:pt idx="416">-0.041655513878082702</cx:pt>
          <cx:pt idx="417">-0.0099096947981608605</cx:pt>
          <cx:pt idx="418">-0.0030603102786069601</cx:pt>
          <cx:pt idx="419">0.000446873708367426</cx:pt>
          <cx:pt idx="420">-7.2252744567344803e-05</cx:pt>
          <cx:pt idx="421">-0.000218270041604643</cx:pt>
          <cx:pt idx="422">-0.00043493804109649898</cx:pt>
          <cx:pt idx="423">0.0088221821322438301</cx:pt>
          <cx:pt idx="424">0.035317923960726701</cx:pt>
          <cx:pt idx="425">0.0235786375970812</cx:pt>
          <cx:pt idx="426">0.025579946528055401</cx:pt>
          <cx:pt idx="427">0.0340412783419533</cx:pt>
          <cx:pt idx="428">0.029802531688191199</cx:pt>
          <cx:pt idx="429">0.0033978099844561098</cx:pt>
          <cx:pt idx="430">0.025930455127789</cx:pt>
          <cx:pt idx="431">-0.00459675912109279</cx:pt>
          <cx:pt idx="432">-0.022171811536711598</cx:pt>
          <cx:pt idx="433">-0.032613394776031701</cx:pt>
          <cx:pt idx="434">-0.022467382360172799</cx:pt>
          <cx:pt idx="435">-0.024193368552612199</cx:pt>
          <cx:pt idx="436">-0.00022917216401323901</cx:pt>
          <cx:pt idx="437">0.0175587659520598</cx:pt>
          <cx:pt idx="438">0.017514256804039199</cx:pt>
          <cx:pt idx="439">0.048779534640269399</cx:pt>
          <cx:pt idx="440">0.029105434362434901</cx:pt>
          <cx:pt idx="441">0.0023016021624582498</cx:pt>
          <cx:pt idx="442">-0.00075889055614391805</cx:pt>
          <cx:pt idx="443">-0.029099008566403101</cx:pt>
          <cx:pt idx="444">-0.039031253312328297</cx:pt>
          <cx:pt idx="445">-0.016337124224210599</cx:pt>
          <cx:pt idx="446">-0.0021227809873154398</cx:pt>
          <cx:pt idx="447">-0.000597849995023116</cx:pt>
          <cx:pt idx="448">0.00076137192907450998</cx:pt>
          <cx:pt idx="449">0.00088810103916997203</cx:pt>
          <cx:pt idx="450">-0.00020743961875213001</cx:pt>
          <cx:pt idx="451">0.0015797897597172399</cx:pt>
          <cx:pt idx="452">0.019778528428907202</cx:pt>
          <cx:pt idx="453">0.025908705046470502</cx:pt>
          <cx:pt idx="454">0.030840488792266502</cx:pt>
          <cx:pt idx="455">0.029849036214261999</cx:pt>
          <cx:pt idx="456">0.032051165724723697</cx:pt>
          <cx:pt idx="457">0.027948785900038398</cx:pt>
          <cx:pt idx="458">0.037645707856493099</cx:pt>
          <cx:pt idx="459">0.0282578212103618</cx:pt>
          <cx:pt idx="460">0.0261043681626573</cx:pt>
          <cx:pt idx="461">0.0119408171614954</cx:pt>
          <cx:pt idx="462">-0.0264335519448692</cx:pt>
          <cx:pt idx="463">-0.020581797200415999</cx:pt>
          <cx:pt idx="464">-0.010877513651631299</cx:pt>
          <cx:pt idx="465">0.0087316880003770903</cx:pt>
          <cx:pt idx="466">0.040730446527288702</cx:pt>
          <cx:pt idx="467">0.033730379531015001</cx:pt>
          <cx:pt idx="468">0.029878637106178899</cx:pt>
          <cx:pt idx="469">-0.0062530501175630197</cx:pt>
          <cx:pt idx="470">-0.0047939856342644497</cx:pt>
          <cx:pt idx="471">-0.030737930804866601</cx:pt>
          <cx:pt idx="472">-0.022987445332611701</cx:pt>
          <cx:pt idx="473">-0.015899088780420401</cx:pt>
          <cx:pt idx="474">-0.0039792676882042001</cx:pt>
          <cx:pt idx="475">-0.00050106233341303897</cx:pt>
          <cx:pt idx="476">0.000140114433379245</cx:pt>
          <cx:pt idx="477">8.5981960123415196e-05</cx:pt>
          <cx:pt idx="478">-0.00077265617386207896</cx:pt>
          <cx:pt idx="479">-0.0033620954113688902</cx:pt>
          <cx:pt idx="480">0.0024697666536780899</cx:pt>
          <cx:pt idx="481">0.0114181938035516</cx:pt>
          <cx:pt idx="482">0.0159761400102797</cx:pt>
          <cx:pt idx="483">0.037075241697786497</cx:pt>
          <cx:pt idx="484">0.0436477587908429</cx:pt>
          <cx:pt idx="485">0.023459160951346699</cx:pt>
          <cx:pt idx="486">0.056079975450592297</cx:pt>
          <cx:pt idx="487">0.044693513931554602</cx:pt>
          <cx:pt idx="488">0.030464638582103399</cx:pt>
          <cx:pt idx="489">0.012059363956284101</cx:pt>
          <cx:pt idx="490">-0.0098372141931706292</cx:pt>
          <cx:pt idx="491">0.020635282803433099</cx:pt>
          <cx:pt idx="492">0.0122505974583827</cx:pt>
          <cx:pt idx="493">0.013180326952568299</cx:pt>
          <cx:pt idx="494">0.034393737596809401</cx:pt>
          <cx:pt idx="495">0.0179079001279005</cx:pt>
          <cx:pt idx="496">0.00170482211532763</cx:pt>
          <cx:pt idx="497">-0.0082733232934227505</cx:pt>
          <cx:pt idx="498">-0.0104019447616152</cx:pt>
          <cx:pt idx="499">-0.027677766470353599</cx:pt>
          <cx:pt idx="500">-0.025698855296676499</cx:pt>
          <cx:pt idx="501">-0.013788591731844</cx:pt>
          <cx:pt idx="502">-0.00318887227436709</cx:pt>
          <cx:pt idx="503">-0.00094045352371442995</cx:pt>
          <cx:pt idx="504">-7.6588125684601499e-05</cx:pt>
          <cx:pt idx="505">-2.7689753329091899e-05</cx:pt>
          <cx:pt idx="506">-0.0021904763968128601</cx:pt>
          <cx:pt idx="507">-0.0093672564587321001</cx:pt>
          <cx:pt idx="508">-0.0091403164555782495</cx:pt>
          <cx:pt idx="509">0.000502158355742485</cx:pt>
          <cx:pt idx="510">0.0024437158269414302</cx:pt>
          <cx:pt idx="511">0.018639243736032401</cx:pt>
          <cx:pt idx="512">0.025985956657001</cx:pt>
          <cx:pt idx="513">0.00076196352664669505</cx:pt>
          <cx:pt idx="514">0.011436041149443301</cx:pt>
          <cx:pt idx="515">0.023469323742317701</cx:pt>
          <cx:pt idx="516">0.0072110757837898299</cx:pt>
          <cx:pt idx="517">0.023737577317474699</cx:pt>
          <cx:pt idx="518">0.0117200080114843</cx:pt>
          <cx:pt idx="519">0.016660830308677599</cx:pt>
          <cx:pt idx="520">0.0209898013561798</cx:pt>
          <cx:pt idx="521">0.025039757663450901</cx:pt>
          <cx:pt idx="522">0.0143203259601699</cx:pt>
          <cx:pt idx="523">0.016356121265154899</cx:pt>
          <cx:pt idx="524">0.0023705742025956502</cx:pt>
          <cx:pt idx="525">0.00142666851339267</cx:pt>
          <cx:pt idx="526">-0.024654870321319099</cx:pt>
          <cx:pt idx="527">-0.037324813449202097</cx:pt>
          <cx:pt idx="528">-0.0315497660691757</cx:pt>
          <cx:pt idx="529">-0.010096250437241199</cx:pt>
          <cx:pt idx="530">-0.00143133490358346</cx:pt>
          <cx:pt idx="531">2.8227439975120399e-05</cx:pt>
          <cx:pt idx="532">0.00041365997173609402</cx:pt>
          <cx:pt idx="533">0.000161414540047476</cx:pt>
          <cx:pt idx="534">-0.00083250127918384599</cx:pt>
          <cx:pt idx="535">-0.0105476102707674</cx:pt>
          <cx:pt idx="536">-0.0148357164640239</cx:pt>
          <cx:pt idx="537">-0.0087955283761456497</cx:pt>
          <cx:pt idx="538">-0.012697197964804599</cx:pt>
          <cx:pt idx="539">-0.0018199776462442399</cx:pt>
          <cx:pt idx="540">-0.0033028661425234698</cx:pt>
          <cx:pt idx="541">-0.0208668020003966</cx:pt>
          <cx:pt idx="542">-0.0244802490871322</cx:pt>
          <cx:pt idx="543">-0.019762498298432001</cx:pt>
          <cx:pt idx="544">-0.0336403947276009</cx:pt>
          <cx:pt idx="545">-0.0135938547384368</cx:pt>
          <cx:pt idx="546">-0.0021007577969946499</cx:pt>
          <cx:pt idx="547">-0.0023813022697840702</cx:pt>
          <cx:pt idx="548">0.0110393328395986</cx:pt>
          <cx:pt idx="549">0.0078045909208217098</cx:pt>
          <cx:pt idx="550">0.024347788907250201</cx:pt>
          <cx:pt idx="551">0.020613542353119001</cx:pt>
          <cx:pt idx="552">0.0065320124255902499</cx:pt>
          <cx:pt idx="553">-0.012124540986163499</cx:pt>
          <cx:pt idx="554">-0.034549345463602603</cx:pt>
          <cx:pt idx="555">-0.025909259063496101</cx:pt>
          <cx:pt idx="556">-0.015151042568435601</cx:pt>
          <cx:pt idx="557">-0.0068251690191785102</cx:pt>
          <cx:pt idx="558">-0.0010465961949158999</cx:pt>
          <cx:pt idx="559">-0.00071324752890592499</cx:pt>
          <cx:pt idx="560">0.00066637938041120496</cx:pt>
          <cx:pt idx="561">-0.00050592663299193401</cx:pt>
          <cx:pt idx="562">-0.0024950488077131101</cx:pt>
          <cx:pt idx="563">-0.011938001922187601</cx:pt>
          <cx:pt idx="564">-0.022062092992662201</cx:pt>
          <cx:pt idx="565">-0.019558980318681599</cx:pt>
          <cx:pt idx="566">-0.031256647741045598</cx:pt>
          <cx:pt idx="567">-0.030527632998966402</cx:pt>
          <cx:pt idx="568">-0.030053834793097201</cx:pt>
          <cx:pt idx="569">-0.052828959129057697</cx:pt>
          <cx:pt idx="570">-0.076803314556213406</cx:pt>
          <cx:pt idx="571">-0.069218680995785403</cx:pt>
          <cx:pt idx="572">-0.044671454658995698</cx:pt>
          <cx:pt idx="573">-0.0067210088534774498</cx:pt>
          <cx:pt idx="574">-0.013761584591096301</cx:pt>
          <cx:pt idx="575">-0.017763050365315902</cx:pt>
          <cx:pt idx="576">0.00109030127809417</cx:pt>
          <cx:pt idx="577">0.015076467901462699</cx:pt>
          <cx:pt idx="578">0.0123152324740738</cx:pt>
          <cx:pt idx="579">0.0029450597847153598</cx:pt>
          <cx:pt idx="580">-0.00314937979935641</cx:pt>
          <cx:pt idx="581">-0.0136654971796763</cx:pt>
          <cx:pt idx="582">-0.0235874558176002</cx:pt>
          <cx:pt idx="583">-0.014824808431688499</cx:pt>
          <cx:pt idx="584">0.00213246452703227</cx:pt>
          <cx:pt idx="585">0.000215802811552012</cx:pt>
          <cx:pt idx="586">-0.00067487711702351604</cx:pt>
          <cx:pt idx="587">-0.000201816780787779</cx:pt>
          <cx:pt idx="588">0.00095728255022943499</cx:pt>
          <cx:pt idx="589">-0.00013198607847507299</cx:pt>
          <cx:pt idx="590">-0.00167029462249956</cx:pt>
          <cx:pt idx="591">-0.0105936011012875</cx:pt>
          <cx:pt idx="592">-0.019616697185584401</cx:pt>
          <cx:pt idx="593">-0.022196200228823602</cx:pt>
          <cx:pt idx="594">-0.023381385386266999</cx:pt>
          <cx:pt idx="595">-0.0262773603024141</cx:pt>
          <cx:pt idx="596">-0.030672370993909001</cx:pt>
          <cx:pt idx="597">-0.051191247354603002</cx:pt>
          <cx:pt idx="598">-0.066079005698081894</cx:pt>
          <cx:pt idx="599">-0.042232315305001399</cx:pt>
          <cx:pt idx="600">0.010923552238936001</cx:pt>
          <cx:pt idx="601">0.0117671029987205</cx:pt>
          <cx:pt idx="602">-0.0109562253036981</cx:pt>
          <cx:pt idx="603">-0.034313099292534198</cx:pt>
          <cx:pt idx="604">-0.00077173048270838995</cx:pt>
          <cx:pt idx="605">-0.0108571513531609</cx:pt>
          <cx:pt idx="606">0.0050795588244667402</cx:pt>
          <cx:pt idx="607">-0.0083338900600889998</cx:pt>
          <cx:pt idx="608">-0.00065994824471306995</cx:pt>
          <cx:pt idx="609">0.00346558746944015</cx:pt>
          <cx:pt idx="610">-0.0069417530235148499</cx:pt>
          <cx:pt idx="611">-0.0106878375483405</cx:pt>
          <cx:pt idx="612">0.0034403190420013198</cx:pt>
          <cx:pt idx="613">-0.00270734455445061</cx:pt>
          <cx:pt idx="614">-0.0041456898847957403</cx:pt>
          <cx:pt idx="615">-0.00027392169172205501</cx:pt>
          <cx:pt idx="616">-0.00100713749182928</cx:pt>
          <cx:pt idx="617">0.00016403116306405</cx:pt>
          <cx:pt idx="618">-0.0021004713956198598</cx:pt>
          <cx:pt idx="619">-0.0092106855732735707</cx:pt>
          <cx:pt idx="620">-0.016682601769916199</cx:pt>
          <cx:pt idx="621">-0.021501049537970801</cx:pt>
          <cx:pt idx="622">-0.020951184553114899</cx:pt>
          <cx:pt idx="623">-0.023516211432513399</cx:pt>
          <cx:pt idx="624">-0.0285311235182103</cx:pt>
          <cx:pt idx="625">-0.0474170363875051</cx:pt>
          <cx:pt idx="626">-0.0258175680007772</cx:pt>
          <cx:pt idx="627">0.0067382898724176899</cx:pt>
          <cx:pt idx="628">0.032584021979748301</cx:pt>
          <cx:pt idx="629">0.0093295705645553804</cx:pt>
          <cx:pt idx="630">-0.00584637643776927</cx:pt>
          <cx:pt idx="631">-0.028824142630275999</cx:pt>
          <cx:pt idx="632">-0.025196616766765299</cx:pt>
          <cx:pt idx="633">-0.029801397426365801</cx:pt>
          <cx:pt idx="634">-0.0147112531575741</cx:pt>
          <cx:pt idx="635">-0.0118860472538839</cx:pt>
          <cx:pt idx="636">0.0044089422133407902</cx:pt>
          <cx:pt idx="637">0.0050473495531480096</cx:pt>
          <cx:pt idx="638">0.0080740538174416399</cx:pt>
          <cx:pt idx="639">-0.00056674704363754902</cx:pt>
          <cx:pt idx="640">0.0032790640302177701</cx:pt>
          <cx:pt idx="641">0.0020724009986622699</cx:pt>
          <cx:pt idx="642">0.000322808303758532</cx:pt>
          <cx:pt idx="643">6.9986689284647402e-05</cx:pt>
          <cx:pt idx="644">0.000253410589857995</cx:pt>
          <cx:pt idx="645">-4.29467320481371e-05</cx:pt>
          <cx:pt idx="646">-0.0022397143320655498</cx:pt>
          <cx:pt idx="647">-0.0059837105146214502</cx:pt>
          <cx:pt idx="648">-0.0112018731371897</cx:pt>
          <cx:pt idx="649">-0.0133659559730969</cx:pt>
          <cx:pt idx="650">-0.0089461014619658698</cx:pt>
          <cx:pt idx="651">-0.0092936393435197502</cx:pt>
          <cx:pt idx="652">-0.024749757450482201</cx:pt>
          <cx:pt idx="653">-0.038399689041667899</cx:pt>
          <cx:pt idx="654">-0.0145848844229046</cx:pt>
          <cx:pt idx="655">0.014400553362394</cx:pt>
          <cx:pt idx="656">0.010960549235271899</cx:pt>
          <cx:pt idx="657">-0.015726353308837999</cx:pt>
          <cx:pt idx="658">-0.016389271627681501</cx:pt>
          <cx:pt idx="659">-0.0190669149730129</cx:pt>
          <cx:pt idx="660">-0.022747825657913199</cx:pt>
          <cx:pt idx="661">-0.026874266081842499</cx:pt>
          <cx:pt idx="662">-0.025419528714478699</cx:pt>
          <cx:pt idx="663">-0.0131760804490915</cx:pt>
          <cx:pt idx="664">0.0121905830548758</cx:pt>
          <cx:pt idx="665">0.018128921976279699</cx:pt>
          <cx:pt idx="666">0.0118143753154435</cx:pt>
          <cx:pt idx="667">0.00128883052648621</cx:pt>
          <cx:pt idx="668">0.0029870018472511</cx:pt>
          <cx:pt idx="669">0.0015792554924292099</cx:pt>
          <cx:pt idx="670">0.000315534420936463</cx:pt>
          <cx:pt idx="671">-0.00051047386223888901</cx:pt>
          <cx:pt idx="672">-0.00015951460847019901</cx:pt>
          <cx:pt idx="673">0.00015478810909607299</cx:pt>
          <cx:pt idx="674">-0.00036397599096857</cx:pt>
          <cx:pt idx="675">0.00010988556661398601</cx:pt>
          <cx:pt idx="676">0.0024939708194745302</cx:pt>
          <cx:pt idx="677">0.0042082685934340903</cx:pt>
          <cx:pt idx="678">0.0071555784815321198</cx:pt>
          <cx:pt idx="679">0.0150936979891309</cx:pt>
          <cx:pt idx="680">0.018517894407552901</cx:pt>
          <cx:pt idx="681">-0.00054479298321887199</cx:pt>
          <cx:pt idx="682">0.00626140557793263</cx:pt>
          <cx:pt idx="683">0.036949555735863303</cx:pt>
          <cx:pt idx="684">0.022219911508691698</cx:pt>
          <cx:pt idx="685">-0.0018187813150989599</cx:pt>
          <cx:pt idx="686">-0.0048853295131369703</cx:pt>
          <cx:pt idx="687">-0.0070246947285312203</cx:pt>
          <cx:pt idx="688">-0.0086690503998414492</cx:pt>
          <cx:pt idx="689">-0.019737335944950401</cx:pt>
          <cx:pt idx="690">-0.025558739895290498</cx:pt>
          <cx:pt idx="691">-0.0012365753589025799</cx:pt>
          <cx:pt idx="692">0.022201357061144501</cx:pt>
          <cx:pt idx="693">0.024261009069747101</cx:pt>
          <cx:pt idx="694">0.016068926205912298</cx:pt>
          <cx:pt idx="695">0.0084687741137346902</cx:pt>
          <cx:pt idx="696">-0.0021180592707948499</cx:pt>
          <cx:pt idx="697">-0.0012165415689349101</cx:pt>
          <cx:pt idx="698">-0.000527940185333555</cx:pt>
          <cx:pt idx="699">-0.00103494701515607</cx:pt>
          <cx:pt idx="700">0.00023763561540421</cx:pt>
          <cx:pt idx="701">-0.00026440201505272502</cx:pt>
          <cx:pt idx="702">0.00054052980504593095</cx:pt>
          <cx:pt idx="703">-6.4110594015412699e-05</cx:pt>
          <cx:pt idx="704">0.0028364434858415099</cx:pt>
          <cx:pt idx="705">0.0080663447585340303</cx:pt>
          <cx:pt idx="706">0.0057127160425256398</cx:pt>
          <cx:pt idx="707">0.0075088632928816002</cx:pt>
          <cx:pt idx="708">0.0087093870797136895</cx:pt>
          <cx:pt idx="709">0.0090835355264040699</cx:pt>
          <cx:pt idx="710">0.012397468171515399</cx:pt>
          <cx:pt idx="711">0.018779328926478201</cx:pt>
          <cx:pt idx="712">-0.0020926961980465902</cx:pt>
          <cx:pt idx="713">0.00071901170165103803</cx:pt>
          <cx:pt idx="714">0.00037875254961101501</cx:pt>
          <cx:pt idx="715">-0.0088842202145019995</cx:pt>
          <cx:pt idx="716">-0.0076223080745720304</cx:pt>
          <cx:pt idx="717">-0.0101283082530855</cx:pt>
          <cx:pt idx="718">-0.0025192727432627902</cx:pt>
          <cx:pt idx="719">-0.0057499907705543599</cx:pt>
          <cx:pt idx="720">0.011284539664592501</cx:pt>
          <cx:pt idx="721">0.0112506402690593</cx:pt>
          <cx:pt idx="722">-7.0065792116527902e-05</cx:pt>
          <cx:pt idx="723">-0.0017887787821950999</cx:pt>
          <cx:pt idx="724">-0.0027865786750437401</cx:pt>
          <cx:pt idx="725">-0.00027674543008754501</cx:pt>
          <cx:pt idx="726">0.00088863826793807903</cx:pt>
          <cx:pt idx="727">0.00033727684658599099</cx:pt>
          <cx:pt idx="728">0.0003469172959347</cx:pt>
          <cx:pt idx="729">0.00043170884377921999</cx:pt>
          <cx:pt idx="730">0.00018648642949805201</cx:pt>
          <cx:pt idx="731">-0.000144247276285097</cx:pt>
          <cx:pt idx="732">0.00095974214697891003</cx:pt>
          <cx:pt idx="733">0.0051527049284714804</cx:pt>
          <cx:pt idx="734">0.0094302046801419005</cx:pt>
          <cx:pt idx="735">0.0082832192844741002</cx:pt>
          <cx:pt idx="736">0.0104085620064365</cx:pt>
          <cx:pt idx="737">0.0155031481466626</cx:pt>
          <cx:pt idx="738">0.0154199283611325</cx:pt>
          <cx:pt idx="739">0.010702207032046201</cx:pt>
          <cx:pt idx="740">0.011671962450102</cx:pt>
          <cx:pt idx="741">0.0153103723830737</cx:pt>
          <cx:pt idx="742">0.0171034634041674</cx:pt>
          <cx:pt idx="743">0.013940353967578799</cx:pt>
          <cx:pt idx="744">0.0114088685272159</cx:pt>
          <cx:pt idx="745">0.0067011103133787697</cx:pt>
          <cx:pt idx="746">0.00311983274189814</cx:pt>
          <cx:pt idx="747">0.00087554989493011904</cx:pt>
          <cx:pt idx="748">0.0059958755251100703</cx:pt>
          <cx:pt idx="749">0.0082885300228380705</cx:pt>
          <cx:pt idx="750">0.0022868708622248799</cx:pt>
          <cx:pt idx="751">0.00068287321362912596</cx:pt>
          <cx:pt idx="752">0.000314575253015817</cx:pt>
          <cx:pt idx="753">0.00022146264810949301</cx:pt>
          <cx:pt idx="754">7.7091115077683003e-05</cx:pt>
          <cx:pt idx="755">0.00031312175191541998</cx:pt>
          <cx:pt idx="756">-0.00039181048391994001</cx:pt>
          <cx:pt idx="757">0.000417415345189328</cx:pt>
          <cx:pt idx="758">0.00021189687052023301</cx:pt>
          <cx:pt idx="759">-0.00010245968220075</cx:pt>
          <cx:pt idx="760">0.00047892916628940099</cx:pt>
          <cx:pt idx="761">0.00105415869576869</cx:pt>
          <cx:pt idx="762">-0.00019965094674222799</cx:pt>
          <cx:pt idx="763">0.00077917886276948601</cx:pt>
          <cx:pt idx="764">0.00034088947824020501</cx:pt>
          <cx:pt idx="765">0.0012441355818287401</cx:pt>
          <cx:pt idx="766">-0.00101687948823926</cx:pt>
          <cx:pt idx="767">-0.00044277731032691103</cx:pt>
          <cx:pt idx="768">5.2554934831411898e-05</cx:pt>
          <cx:pt idx="769">0.00148891424676003</cx:pt>
          <cx:pt idx="770">0.00396658318027135</cx:pt>
          <cx:pt idx="771">0.0023983295184403898</cx:pt>
          <cx:pt idx="772">0.0021644960741754398</cx:pt>
          <cx:pt idx="773">0.00052756328315297805</cx:pt>
          <cx:pt idx="774">-0.00032514315043265002</cx:pt>
          <cx:pt idx="775">0.0013976458640801799</cx:pt>
          <cx:pt idx="776">0.00236692500407539</cx:pt>
          <cx:pt idx="777">0.00089937683346968304</cx:pt>
          <cx:pt idx="778">0.0021460908830277501</cx:pt>
          <cx:pt idx="779">0.00050024718801491396</cx:pt>
          <cx:pt idx="780">0.00032268066107427003</cx:pt>
          <cx:pt idx="781">0.00019327688734146101</cx:pt>
          <cx:pt idx="782">-0.00040959114551190803</cx:pt>
          <cx:pt idx="783">0.000174582251357472</cx:pt>
        </cx:lvl>
      </cx:numDim>
    </cx:data>
    <cx:data id="45">
      <cx:numDim type="val">
        <cx:f>'001_WA_F - 副本'!$AT$1:$AT$784</cx:f>
        <cx:lvl ptCount="784" formatCode="G/通用格式">
          <cx:pt idx="0">0.00048980691129424196</cx:pt>
          <cx:pt idx="1">-5.9488443946164896e-06</cx:pt>
          <cx:pt idx="2">-0.00016106744342128001</cx:pt>
          <cx:pt idx="3">0.00024535226795419302</cx:pt>
          <cx:pt idx="4">0.00023924825998816501</cx:pt>
          <cx:pt idx="5">0.00096774392505493301</cx:pt>
          <cx:pt idx="6">-0.00054058072315606197</cx:pt>
          <cx:pt idx="7">-0.00039982478030619299</cx:pt>
          <cx:pt idx="8">-0.00042383421464418502</cx:pt>
          <cx:pt idx="9">-0.00078117329500818902</cx:pt>
          <cx:pt idx="10">0.00010678257350905001</cx:pt>
          <cx:pt idx="11">0.00024971216545388201</cx:pt>
          <cx:pt idx="12">0.00023105608429786599</cx:pt>
          <cx:pt idx="13">0.00031989008557434403</cx:pt>
          <cx:pt idx="14">0.00089151622648221305</cx:pt>
          <cx:pt idx="15">0.00016664971438395699</cx:pt>
          <cx:pt idx="16">0.00021834181712564101</cx:pt>
          <cx:pt idx="17">-0.00030799499175374702</cx:pt>
          <cx:pt idx="18">0.00058601261672770299</cx:pt>
          <cx:pt idx="19">0.00049894959779131704</cx:pt>
          <cx:pt idx="20">-0.000568947218093628</cx:pt>
          <cx:pt idx="21">-8.3243630855545905e-05</cx:pt>
          <cx:pt idx="22">-0.00038846230065629701</cx:pt>
          <cx:pt idx="23">-4.8156205966135902e-05</cx:pt>
          <cx:pt idx="24">-0.00034202368792779801</cx:pt>
          <cx:pt idx="25">0.00023874799630255099</cx:pt>
          <cx:pt idx="26">0.00064728788906686502</cx:pt>
          <cx:pt idx="27">-0.00012624450383864701</cx:pt>
          <cx:pt idx="28">-0.00108147824202616</cx:pt>
          <cx:pt idx="29">0.00034886276386121101</cx:pt>
          <cx:pt idx="30">-0.00056779982096529001</cx:pt>
          <cx:pt idx="31">0.00017912272114451101</cx:pt>
          <cx:pt idx="32">0.00013291737098233199</cx:pt>
          <cx:pt idx="33">0.000417590839502976</cx:pt>
          <cx:pt idx="34">0.00016718099693928301</cx:pt>
          <cx:pt idx="35">0.00030087833547641903</cx:pt>
          <cx:pt idx="36">3.6171514240535501e-06</cx:pt>
          <cx:pt idx="37">0.00060290676605673395</cx:pt>
          <cx:pt idx="38">0.00075992504955357397</cx:pt>
          <cx:pt idx="39">0.00070274455818478902</cx:pt>
          <cx:pt idx="40">0.00119708756682211</cx:pt>
          <cx:pt idx="41">0.00111330048144918</cx:pt>
          <cx:pt idx="42">0.00020247090536511299</cx:pt>
          <cx:pt idx="43">-0.00039021661476602599</cx:pt>
          <cx:pt idx="44">0.00100965319179341</cx:pt>
          <cx:pt idx="45">0.00044938150077529699</cx:pt>
          <cx:pt idx="46">0.00096286213485153498</cx:pt>
          <cx:pt idx="47">0.00126346724821075</cx:pt>
          <cx:pt idx="48">-3.7473103219939803e-05</cx:pt>
          <cx:pt idx="49">-2.9112636011988699e-05</cx:pt>
          <cx:pt idx="50">0.00075427578121013</cx:pt>
          <cx:pt idx="51">-0.000271252503355469</cx:pt>
          <cx:pt idx="52">0.00022504297442206</cx:pt>
          <cx:pt idx="53">-0.00024626060278170399</cx:pt>
          <cx:pt idx="54">2.56162496877604e-05</cx:pt>
          <cx:pt idx="55">-0.000526136190670002</cx:pt>
          <cx:pt idx="56">0.0010223286879955901</cx:pt>
          <cx:pt idx="57">-0.000252867904671416</cx:pt>
          <cx:pt idx="58">-1.97260589352435e-05</cx:pt>
          <cx:pt idx="59">0.00013516580530358301</cx:pt>
          <cx:pt idx="60">-0.00095651539559080199</cx:pt>
          <cx:pt idx="61">0.00068014353258684</cx:pt>
          <cx:pt idx="62">-0.00010062671761612001</cx:pt>
          <cx:pt idx="63">0.00193169431161472</cx:pt>
          <cx:pt idx="64">0.0030019026308226102</cx:pt>
          <cx:pt idx="65">0.00186539104622023</cx:pt>
          <cx:pt idx="66">0.0035956585637019101</cx:pt>
          <cx:pt idx="67">0.0070594591989572098</cx:pt>
          <cx:pt idx="68">0.0020429638865720199</cx:pt>
          <cx:pt idx="69">0.0024151624301008501</cx:pt>
          <cx:pt idx="70">0.0013563766885821399</cx:pt>
          <cx:pt idx="71">0.0018494367850523401</cx:pt>
          <cx:pt idx="72">0.0080111208540956293</cx:pt>
          <cx:pt idx="73">0.012588652060812</cx:pt>
          <cx:pt idx="74">0.0112660259323859</cx:pt>
          <cx:pt idx="75">0.0062345617588319803</cx:pt>
          <cx:pt idx="76">0.0040489551327822703</cx:pt>
          <cx:pt idx="77">0.0017287931174113399</cx:pt>
          <cx:pt idx="78">0.00182081757893326</cx:pt>
          <cx:pt idx="79">0.00042242493691728097</cx:pt>
          <cx:pt idx="80">-0.000522586419587185</cx:pt>
          <cx:pt idx="81">-0.000378206516812748</cx:pt>
          <cx:pt idx="82">-0.000161982587915164</cx:pt>
          <cx:pt idx="83">-0.000198010852496473</cx:pt>
          <cx:pt idx="84">0.00023503531336571199</cx:pt>
          <cx:pt idx="85">-0.00017758133358562999</cx:pt>
          <cx:pt idx="86">0.00060812413498711603</cx:pt>
          <cx:pt idx="87">-0.000199405484067162</cx:pt>
          <cx:pt idx="88">0.00029079507581105302</cx:pt>
          <cx:pt idx="89">0.00048877023559980803</cx:pt>
          <cx:pt idx="90">0.00142855449343414</cx:pt>
          <cx:pt idx="91">-3.8616170215678098e-05</cx:pt>
          <cx:pt idx="92">0.0036317449216697701</cx:pt>
          <cx:pt idx="93">0.0038314093730436702</cx:pt>
          <cx:pt idx="94">0.0012152307696496299</cx:pt>
          <cx:pt idx="95">0.00093988500586909005</cx:pt>
          <cx:pt idx="96">0.0184167342715865</cx:pt>
          <cx:pt idx="97">0.012114127324848701</cx:pt>
          <cx:pt idx="98">-0.000221511485323172</cx:pt>
          <cx:pt idx="99">-0.0022719993009143401</cx:pt>
          <cx:pt idx="100">0.00049103459030122305</cx:pt>
          <cx:pt idx="101">0.0073361617662933299</cx:pt>
          <cx:pt idx="102">0.018574672044475899</cx:pt>
          <cx:pt idx="103">0.0092470548330203101</cx:pt>
          <cx:pt idx="104">0.0087617831308689602</cx:pt>
          <cx:pt idx="105">0.0093323790016197703</cx:pt>
          <cx:pt idx="106">0.0067718399894457302</cx:pt>
          <cx:pt idx="107">0.0034896662404615701</cx:pt>
          <cx:pt idx="108">0.0014719942018422299</cx:pt>
          <cx:pt idx="109">0.00044043938177219501</cx:pt>
          <cx:pt idx="110">-0.000315151454335151</cx:pt>
          <cx:pt idx="111">-0.00045168558213807999</cx:pt>
          <cx:pt idx="112">0.00090746748824740596</cx:pt>
          <cx:pt idx="113">0.0010697375898245801</cx:pt>
          <cx:pt idx="114">-0.00079901004196047704</cx:pt>
          <cx:pt idx="115">0.00031834978351095202</cx:pt>
          <cx:pt idx="116">0.00122970123465106</cx:pt>
          <cx:pt idx="117">0.0033865134754747701</cx:pt>
          <cx:pt idx="118">-0.0032588964223906601</cx:pt>
          <cx:pt idx="119">-0.0121001021335939</cx:pt>
          <cx:pt idx="120">-0.018519270049868801</cx:pt>
          <cx:pt idx="121">-0.00521813949811821</cx:pt>
          <cx:pt idx="122">0.0062393274607754901</cx:pt>
          <cx:pt idx="123">0.024783277944948699</cx:pt>
          <cx:pt idx="124">0.038094301855961701</cx:pt>
          <cx:pt idx="125">0.00243088440177223</cx:pt>
          <cx:pt idx="126">0.0088410379462288795</cx:pt>
          <cx:pt idx="127">0.012515071530179099</cx:pt>
          <cx:pt idx="128">0.031348495401987898</cx:pt>
          <cx:pt idx="129">0.0224927829866148</cx:pt>
          <cx:pt idx="130">-0.018222115244223201</cx:pt>
          <cx:pt idx="131">-0.023275361553429099</cx:pt>
          <cx:pt idx="132">-0.011664447460488499</cx:pt>
          <cx:pt idx="133">0.010257824991478899</cx:pt>
          <cx:pt idx="134">0.0052354469005234999</cx:pt>
          <cx:pt idx="135">0.0017258317407771099</cx:pt>
          <cx:pt idx="136">0.0028547318959371601</cx:pt>
          <cx:pt idx="137">0.00248946398522842</cx:pt>
          <cx:pt idx="138">0.00012328149428810899</cx:pt>
          <cx:pt idx="139">0.00048556411673435999</cx:pt>
          <cx:pt idx="140">0.00048999414400336305</cx:pt>
          <cx:pt idx="141">1.7882863669482099e-05</cx:pt>
          <cx:pt idx="142">0.00050926774968338003</cx:pt>
          <cx:pt idx="143">-0.00116056169136671</cx:pt>
          <cx:pt idx="144">-0.00097206694265439101</cx:pt>
          <cx:pt idx="145">-0.0023222396646097399</cx:pt>
          <cx:pt idx="146">-0.00308756056571691</cx:pt>
          <cx:pt idx="147">0.0122383665110514</cx:pt>
          <cx:pt idx="148">0.0074934918188088199</cx:pt>
          <cx:pt idx="149">0.0019726324713867402</cx:pt>
          <cx:pt idx="150">0.0054803166298193198</cx:pt>
          <cx:pt idx="151">0.0077704264163897</cx:pt>
          <cx:pt idx="152">-0.00298537493284031</cx:pt>
          <cx:pt idx="153">-0.0195779280428185</cx:pt>
          <cx:pt idx="154">0.0029902051268803401</cx:pt>
          <cx:pt idx="155">-0.028696879986110299</cx:pt>
          <cx:pt idx="156">-0.00054303549552824895</cx:pt>
          <cx:pt idx="157">-0.00052261961802819296</cx:pt>
          <cx:pt idx="158">-0.041694963975149497</cx:pt>
          <cx:pt idx="159">0.00152928959931699</cx:pt>
          <cx:pt idx="160">0.0080624660605437704</cx:pt>
          <cx:pt idx="161">0.028595455236533601</cx:pt>
          <cx:pt idx="162">0.027637445029395701</cx:pt>
          <cx:pt idx="163">0.0093139445024228093</cx:pt>
          <cx:pt idx="164">0.0084310448801785294</cx:pt>
          <cx:pt idx="165">0.0091634754846456994</cx:pt>
          <cx:pt idx="166">0.00544156447782512</cx:pt>
          <cx:pt idx="167">-0.00013911223569968299</cx:pt>
          <cx:pt idx="168">-0.00106395600388918</cx:pt>
          <cx:pt idx="169">7.3746132562945804e-05</cx:pt>
          <cx:pt idx="170">0.00084984892699845201</cx:pt>
          <cx:pt idx="171">-0.0031652600126468701</cx:pt>
          <cx:pt idx="172">-0.0016693852945746999</cx:pt>
          <cx:pt idx="173">0.015318360646096501</cx:pt>
          <cx:pt idx="174">0.0117204015314623</cx:pt>
          <cx:pt idx="175">0.0330197142983608</cx:pt>
          <cx:pt idx="176">0.039370344034647203</cx:pt>
          <cx:pt idx="177">0.039681729323101003</cx:pt>
          <cx:pt idx="178">0.039936696078055701</cx:pt>
          <cx:pt idx="179">0.0102482042600094</cx:pt>
          <cx:pt idx="180">0.0149825245139557</cx:pt>
          <cx:pt idx="181">-0.0038919615148732198</cx:pt>
          <cx:pt idx="182">-0.016877415267932599</cx:pt>
          <cx:pt idx="183">-0.016210942547129702</cx:pt>
          <cx:pt idx="184">-0.036319732452292003</cx:pt>
          <cx:pt idx="185">0.00088528050307521897</cx:pt>
          <cx:pt idx="186">0.0032649600020532399</cx:pt>
          <cx:pt idx="187">0.061043657815442902</cx:pt>
          <cx:pt idx="188">0.0068795624610352097</cx:pt>
          <cx:pt idx="189">-0.0108978513059726</cx:pt>
          <cx:pt idx="190">0.032268714610442097</cx:pt>
          <cx:pt idx="191">0.037398421344335603</cx:pt>
          <cx:pt idx="192">0.0259325320382203</cx:pt>
          <cx:pt idx="193">0.0253588937744764</cx:pt>
          <cx:pt idx="194">0.0050810115737930997</cx:pt>
          <cx:pt idx="195">-6.2103070719689895e-05</cx:pt>
          <cx:pt idx="196">-0.00066041487994988304</cx:pt>
          <cx:pt idx="197">0.00050345133648690597</cx:pt>
          <cx:pt idx="198">-0.0075082925411086004</cx:pt>
          <cx:pt idx="199">-0.014331176483363701</cx:pt>
          <cx:pt idx="200">-0.0020454965673430202</cx:pt>
          <cx:pt idx="201">0.026735372301370301</cx:pt>
          <cx:pt idx="202">0.00238176199308626</cx:pt>
          <cx:pt idx="203">0.030830685647290301</cx:pt>
          <cx:pt idx="204">0.0564213600969719</cx:pt>
          <cx:pt idx="205">0.067469151647474898</cx:pt>
          <cx:pt idx="206">0.067474142516739402</cx:pt>
          <cx:pt idx="207">0.018916237571193199</cx:pt>
          <cx:pt idx="208">0.0150474851212024</cx:pt>
          <cx:pt idx="209">-0.0162334375160017</cx:pt>
          <cx:pt idx="210">-0.031466542276404198</cx:pt>
          <cx:pt idx="211">0.022696135969646598</cx:pt>
          <cx:pt idx="212">0.0260329869794356</cx:pt>
          <cx:pt idx="213">0.019943816402789701</cx:pt>
          <cx:pt idx="214">-0.0019296582942851901</cx:pt>
          <cx:pt idx="215">-0.0092018976625837506</cx:pt>
          <cx:pt idx="216">-0.0123024576534593</cx:pt>
          <cx:pt idx="217">0.0283630612064052</cx:pt>
          <cx:pt idx="218">0.039572502755233302</cx:pt>
          <cx:pt idx="219">0.040320912712618798</cx:pt>
          <cx:pt idx="220">0.0268690185335143</cx:pt>
          <cx:pt idx="221">0.0235556173772693</cx:pt>
          <cx:pt idx="222">0.0067674199421593802</cx:pt>
          <cx:pt idx="223">-0.00028402909145502399</cx:pt>
          <cx:pt idx="224">0.00049004616164124504</cx:pt>
          <cx:pt idx="225">-0.00071705699256312001</cx:pt>
          <cx:pt idx="226">-0.0057103916774690396</cx:pt>
          <cx:pt idx="227">-0.0063461768238572301</cx:pt>
          <cx:pt idx="228">7.7943292225973097e-05</cx:pt>
          <cx:pt idx="229">4.7998303922138097e-05</cx:pt>
          <cx:pt idx="230">0.020118443477746099</cx:pt>
          <cx:pt idx="231">0.050842414656628802</cx:pt>
          <cx:pt idx="232">0.012839522580541701</cx:pt>
          <cx:pt idx="233">0.072448439251737703</cx:pt>
          <cx:pt idx="234">0.056170375761362398</cx:pt>
          <cx:pt idx="235">0.0283636093422736</cx:pt>
          <cx:pt idx="236">0.0294772758943617</cx:pt>
          <cx:pt idx="237">0.0298923939125827</cx:pt>
          <cx:pt idx="238">-0.0381345987309279</cx:pt>
          <cx:pt idx="239">0.00502503906645354</cx:pt>
          <cx:pt idx="240">0.031809247290891102</cx:pt>
          <cx:pt idx="241">0.0110480855590828</cx:pt>
          <cx:pt idx="242">-0.0058637048904826797</cx:pt>
          <cx:pt idx="243">-0.0065683161089288202</cx:pt>
          <cx:pt idx="244">0.0093629260072232798</cx:pt>
          <cx:pt idx="245">0.025954041745506699</cx:pt>
          <cx:pt idx="246">0.029752229821850801</cx:pt>
          <cx:pt idx="247">0.047297511393835701</cx:pt>
          <cx:pt idx="248">0.039916949006340997</cx:pt>
          <cx:pt idx="249">0.027726446047897601</cx:pt>
          <cx:pt idx="250">0.0083230856820866693</cx:pt>
          <cx:pt idx="251">0.00063874097269380902</cx:pt>
          <cx:pt idx="252">0.000146068163948155</cx:pt>
          <cx:pt idx="253">-0.000450036925439191</cx:pt>
          <cx:pt idx="254">0.00060186843008096995</cx:pt>
          <cx:pt idx="255">0.0010204368638482501</cx:pt>
          <cx:pt idx="256">-0.0082077838397839695</cx:pt>
          <cx:pt idx="257">0.0010848790790926701</cx:pt>
          <cx:pt idx="258">0.0151028709629882</cx:pt>
          <cx:pt idx="259">0.025274671329819899</cx:pt>
          <cx:pt idx="260">0.046529765084366001</cx:pt>
          <cx:pt idx="261">0.065541082952327898</cx:pt>
          <cx:pt idx="262">0.019522802526897799</cx:pt>
          <cx:pt idx="263">0.011668426421161299</cx:pt>
          <cx:pt idx="264">-0.0098431558865500202</cx:pt>
          <cx:pt idx="265">-0.016772219355832001</cx:pt>
          <cx:pt idx="266">-0.041286121501320099</cx:pt>
          <cx:pt idx="267">-0.029502061104717502</cx:pt>
          <cx:pt idx="268">-0.013094206253447101</cx:pt>
          <cx:pt idx="269">-0.053244999308942199</cx:pt>
          <cx:pt idx="270">-0.024014197236631198</cx:pt>
          <cx:pt idx="271">0.00513874731244085</cx:pt>
          <cx:pt idx="272">0.013698130913073399</cx:pt>
          <cx:pt idx="273">0.0144600767025704</cx:pt>
          <cx:pt idx="274">0.037404243099783803</cx:pt>
          <cx:pt idx="275">0.061254772541663699</cx:pt>
          <cx:pt idx="276">0.067724100061896206</cx:pt>
          <cx:pt idx="277">0.035236500957995499</cx:pt>
          <cx:pt idx="278">0.0030664372801432198</cx:pt>
          <cx:pt idx="279">-0.0153141266459922</cx:pt>
          <cx:pt idx="280">-0.00037605251659316699</cx:pt>
          <cx:pt idx="281">0.00013363988051280401</cx:pt>
          <cx:pt idx="282">-0.00337239512394462</cx:pt>
          <cx:pt idx="283">0.00085640287690714903</cx:pt>
          <cx:pt idx="284">0.0022827307882000501</cx:pt>
          <cx:pt idx="285">0.0018414576104447901</cx:pt>
          <cx:pt idx="286">0.016987592103915702</cx:pt>
          <cx:pt idx="287">0.0097230135901057793</cx:pt>
          <cx:pt idx="288">0.030299304791343001</cx:pt>
          <cx:pt idx="289">0.019671503358368599</cx:pt>
          <cx:pt idx="290">0.0067837382786495202</cx:pt>
          <cx:pt idx="291">0.0127729541837634</cx:pt>
          <cx:pt idx="292">0.025990503005023501</cx:pt>
          <cx:pt idx="293">0.0096098346549952397</cx:pt>
          <cx:pt idx="294">-0.027678876849568702</cx:pt>
          <cx:pt idx="295">-0.053044537607735802</cx:pt>
          <cx:pt idx="296">-0.076782278028318399</cx:pt>
          <cx:pt idx="297">-0.077811329681015201</cx:pt>
          <cx:pt idx="298">-0.0071951254506279301</cx:pt>
          <cx:pt idx="299">0.030802411452975801</cx:pt>
          <cx:pt idx="300">0.043447001390490798</cx:pt>
          <cx:pt idx="301">0.0270598339026277</cx:pt>
          <cx:pt idx="302">0.021124124935436299</cx:pt>
          <cx:pt idx="303">0.053538412849602299</cx:pt>
          <cx:pt idx="304">0.039182766159626597</cx:pt>
          <cx:pt idx="305">0.018006495346313101</cx:pt>
          <cx:pt idx="306">0.0058538213511672302</cx:pt>
          <cx:pt idx="307">-0.0035429359518658202</cx:pt>
          <cx:pt idx="308">-0.00065594505425957503</cx:pt>
          <cx:pt idx="309">-0.00101159422853765</cx:pt>
          <cx:pt idx="310">-0.0068541013795064996</cx:pt>
          <cx:pt idx="311">0.0011981077019459</cx:pt>
          <cx:pt idx="312">0.0042202491922190503</cx:pt>
          <cx:pt idx="313">-0.026319675302924801</cx:pt>
          <cx:pt idx="314">-0.0188314142095234</cx:pt>
          <cx:pt idx="315">-0.020194894061327399</cx:pt>
          <cx:pt idx="316">-0.012962349358909799</cx:pt>
          <cx:pt idx="317">0.018149735188423801</cx:pt>
          <cx:pt idx="318">-0.0159065020520208</cx:pt>
          <cx:pt idx="319">0.034094531979341203</cx:pt>
          <cx:pt idx="320">0.067559421827878899</cx:pt>
          <cx:pt idx="321">0.042369220273103997</cx:pt>
          <cx:pt idx="322">0.021681233593369102</cx:pt>
          <cx:pt idx="323">-0.032229438184567798</cx:pt>
          <cx:pt idx="324">-0.063672569145313898</cx:pt>
          <cx:pt idx="325">-0.064601397556457996</cx:pt>
          <cx:pt idx="326">-0.036074379743368801</cx:pt>
          <cx:pt idx="327">0.023190233070707399</cx:pt>
          <cx:pt idx="328">0.011878328643096099</cx:pt>
          <cx:pt idx="329">-0.0027997939936297502</cx:pt>
          <cx:pt idx="330">-0.035467870256716903</cx:pt>
          <cx:pt idx="331">0.0113935218272698</cx:pt>
          <cx:pt idx="332">0.030402081063649899</cx:pt>
          <cx:pt idx="333">0.023951623753600298</cx:pt>
          <cx:pt idx="334">0.0074158777560738203</cx:pt>
          <cx:pt idx="335">-0.00068156237186337899</cx:pt>
          <cx:pt idx="336">-0.000156745951510644</cx:pt>
          <cx:pt idx="337">-0.0014741811387474801</cx:pt>
          <cx:pt idx="338">-0.0043946238471915099</cx:pt>
          <cx:pt idx="339">0.010639718139152</cx:pt>
          <cx:pt idx="340">-0.016817250622429201</cx:pt>
          <cx:pt idx="341">-0.027926450392798601</cx:pt>
          <cx:pt idx="342">-0.0095701040852331793</cx:pt>
          <cx:pt idx="343">-0.023812233241784501</cx:pt>
          <cx:pt idx="344">0.0203791848334734</cx:pt>
          <cx:pt idx="345">0.049626496080431903</cx:pt>
          <cx:pt idx="346">0.050706149508269599</cx:pt>
          <cx:pt idx="347">0.109773204297356</cx:pt>
          <cx:pt idx="348">0.12469263283736801</cx:pt>
          <cx:pt idx="349">0.090701559217300304</cx:pt>
          <cx:pt idx="350">-0.036374555443707601</cx:pt>
          <cx:pt idx="351">-0.051992031477497799</cx:pt>
          <cx:pt idx="352">-0.059188947735026198</cx:pt>
          <cx:pt idx="353">-0.043852596638907199</cx:pt>
          <cx:pt idx="354">-0.050959707756999199</cx:pt>
          <cx:pt idx="355">-0.023179767270870399</cx:pt>
          <cx:pt idx="356">-6.7688402982592696e-05</cx:pt>
          <cx:pt idx="357">-0.0160155741000905</cx:pt>
          <cx:pt idx="358">-0.039579898090904397</cx:pt>
          <cx:pt idx="359">0.0033503849637193999</cx:pt>
          <cx:pt idx="360">0.016830565321710501</cx:pt>
          <cx:pt idx="361">0.0044674593122310596</cx:pt>
          <cx:pt idx="362">0.000105031235175088</cx:pt>
          <cx:pt idx="363">-0.00079226273479999002</cx:pt>
          <cx:pt idx="364">0.00014624025276908901</cx:pt>
          <cx:pt idx="365">-0.00031334398553067399</cx:pt>
          <cx:pt idx="366">-0.00109047634074829</cx:pt>
          <cx:pt idx="367">0.0065938710503894897</cx:pt>
          <cx:pt idx="368">-0.032689130442197199</cx:pt>
          <cx:pt idx="369">-0.027362074580680702</cx:pt>
          <cx:pt idx="370">-0.015499376617497399</cx:pt>
          <cx:pt idx="371">0.0013027312298064301</cx:pt>
          <cx:pt idx="372">0.046038679629885899</cx:pt>
          <cx:pt idx="373">0.064803287272003504</cx:pt>
          <cx:pt idx="374">0.0290427106480988</cx:pt>
          <cx:pt idx="375">0.104802531596305</cx:pt>
          <cx:pt idx="376">0.124269426416534</cx:pt>
          <cx:pt idx="377">0.070873082702989795</cx:pt>
          <cx:pt idx="378">-0.070839869771195302</cx:pt>
          <cx:pt idx="379">-0.052714866604142797</cx:pt>
          <cx:pt idx="380">-0.073036015242677194</cx:pt>
          <cx:pt idx="381">-0.047684142611658001</cx:pt>
          <cx:pt idx="382">-0.032562687177823298</cx:pt>
          <cx:pt idx="383">-0.0073451442298720698</cx:pt>
          <cx:pt idx="384">-0.013932751477529299</cx:pt>
          <cx:pt idx="385">-0.034770895350332703</cx:pt>
          <cx:pt idx="386">-0.030330290340690999</cx:pt>
          <cx:pt idx="387">0.0010515474745419499</cx:pt>
          <cx:pt idx="388">-0.0072855341994004603</cx:pt>
          <cx:pt idx="389">-0.00158790361501832</cx:pt>
          <cx:pt idx="390">-0.00018649243820020501</cx:pt>
          <cx:pt idx="391">-0.00076374969972535305</cx:pt>
          <cx:pt idx="392">0.00060286321159160798</cx:pt>
          <cx:pt idx="393">-0.00100066390762734</cx:pt>
          <cx:pt idx="394">-0.0010086270077157801</cx:pt>
          <cx:pt idx="395">-0.0042655316143255396</cx:pt>
          <cx:pt idx="396">-0.029649665481573401</cx:pt>
          <cx:pt idx="397">-0.034945578322489103</cx:pt>
          <cx:pt idx="398">-0.012844454375193199</cx:pt>
          <cx:pt idx="399">-0.024109540076308798</cx:pt>
          <cx:pt idx="400">-0.0044101750641311697</cx:pt>
          <cx:pt idx="401">-0.0054483645945464197</cx:pt>
          <cx:pt idx="402">0.022450838221303102</cx:pt>
          <cx:pt idx="403">0.0596579959256942</cx:pt>
          <cx:pt idx="404">0.0123189591502247</cx:pt>
          <cx:pt idx="405">-0.0058126656782436798</cx:pt>
          <cx:pt idx="406">-0.039058633040561903</cx:pt>
          <cx:pt idx="407">-0.063132241277614007</cx:pt>
          <cx:pt idx="408">-0.015656376249956101</cx:pt>
          <cx:pt idx="409">0.021775973394694</cx:pt>
          <cx:pt idx="410">-0.036088935079480799</cx:pt>
          <cx:pt idx="411">-0.044174262567077301</cx:pt>
          <cx:pt idx="412">-0.045422765279076703</cx:pt>
          <cx:pt idx="413">-0.064583249830835701</cx:pt>
          <cx:pt idx="414">-0.0219868316973015</cx:pt>
          <cx:pt idx="415">-0.0081110534785257104</cx:pt>
          <cx:pt idx="416">-0.010252148330472499</cx:pt>
          <cx:pt idx="417">-0.00064607073324878797</cx:pt>
          <cx:pt idx="418">-0.00058639178425559397</cx:pt>
          <cx:pt idx="419">-0.00071461574467678295</cx:pt>
          <cx:pt idx="420">-0.00026518596122405302</cx:pt>
          <cx:pt idx="421">-0.00047039580235582802</cx:pt>
          <cx:pt idx="422">-0.00051470517591096804</cx:pt>
          <cx:pt idx="423">-0.0095760794778631808</cx:pt>
          <cx:pt idx="424">-0.0328232762592972</cx:pt>
          <cx:pt idx="425">-0.0355217371532352</cx:pt>
          <cx:pt idx="426">-0.0144949626653592</cx:pt>
          <cx:pt idx="427">-0.0155416268886571</cx:pt>
          <cx:pt idx="428">-0.0113744695277836</cx:pt>
          <cx:pt idx="429">-0.00099490031732417492</cx:pt>
          <cx:pt idx="430">0.0124887942599395</cx:pt>
          <cx:pt idx="431">0.055885409330974002</cx:pt>
          <cx:pt idx="432">0.049078180133604703</cx:pt>
          <cx:pt idx="433">0.0021024930066569801</cx:pt>
          <cx:pt idx="434">-0.036417173414045101</cx:pt>
          <cx:pt idx="435">-0.088156943855127401</cx:pt>
          <cx:pt idx="436">0.0010155907651446599</cx:pt>
          <cx:pt idx="437">-0.011468409259152801</cx:pt>
          <cx:pt idx="438">-0.036782011752697602</cx:pt>
          <cx:pt idx="439">-0.061699537443306599</cx:pt>
          <cx:pt idx="440">-0.077273332207034001</cx:pt>
          <cx:pt idx="441">-0.056265588359457698</cx:pt>
          <cx:pt idx="442">-0.022178210406804</cx:pt>
          <cx:pt idx="443">0.0036545118471087898</cx:pt>
          <cx:pt idx="444">-0.00148043131640209</cx:pt>
          <cx:pt idx="445">0.0101085692254672</cx:pt>
          <cx:pt idx="446">-0.00012360499844669699</cx:pt>
          <cx:pt idx="447">-0.00066496173676375097</cx:pt>
          <cx:pt idx="448">5.1743183192828402e-05</cx:pt>
          <cx:pt idx="449">0.00019745983950744</cx:pt>
          <cx:pt idx="450">-0.00033415515465201102</cx:pt>
          <cx:pt idx="451">-0.0089118105534660395</cx:pt>
          <cx:pt idx="452">-0.019761775162503398</cx:pt>
          <cx:pt idx="453">-0.0304402868822067</cx:pt>
          <cx:pt idx="454">-0.040328226568870897</cx:pt>
          <cx:pt idx="455">-0.023807672809963799</cx:pt>
          <cx:pt idx="456">-0.023149850275191699</cx:pt>
          <cx:pt idx="457">0.027155492325064399</cx:pt>
          <cx:pt idx="458">0.053940630187454597</cx:pt>
          <cx:pt idx="459">0.054138870613533098</cx:pt>
          <cx:pt idx="460">0.039898596316220898</cx:pt>
          <cx:pt idx="461">0.027467727984421701</cx:pt>
          <cx:pt idx="462">-0.0271903439868319</cx:pt>
          <cx:pt idx="463">-0.012767268695842901</cx:pt>
          <cx:pt idx="464">-0.00743806686348233</cx:pt>
          <cx:pt idx="465">-0.032057866013618902</cx:pt>
          <cx:pt idx="466">-0.036469563442125999</cx:pt>
          <cx:pt idx="467">-0.035064426555093398</cx:pt>
          <cx:pt idx="468">-0.084348968010964795</cx:pt>
          <cx:pt idx="469">-0.034964733951387703</cx:pt>
          <cx:pt idx="470">0.0015964189586803799</cx:pt>
          <cx:pt idx="471">0.026783558149016</cx:pt>
          <cx:pt idx="472">0.0042925771697615196</cx:pt>
          <cx:pt idx="473">0.0120850542409467</cx:pt>
          <cx:pt idx="474">-0.0015512618183127101</cx:pt>
          <cx:pt idx="475">-0.00074665225007000202</cx:pt>
          <cx:pt idx="476">0.00092383331309915499</cx:pt>
          <cx:pt idx="477">-0.00049529180549080895</cx:pt>
          <cx:pt idx="478">-0.00169563859746602</cx:pt>
          <cx:pt idx="479">-0.0038719876610005298</cx:pt>
          <cx:pt idx="480">-0.0070537254494135804</cx:pt>
          <cx:pt idx="481">-0.0097250395225842497</cx:pt>
          <cx:pt idx="482">-0.0135839678782312</cx:pt>
          <cx:pt idx="483">-0.021708922371537199</cx:pt>
          <cx:pt idx="484">-0.018104175196892499</cx:pt>
          <cx:pt idx="485">0.030825886641067501</cx:pt>
          <cx:pt idx="486">0.057248286032051801</cx:pt>
          <cx:pt idx="487">0.047329647371151702</cx:pt>
          <cx:pt idx="488">0.0094290953561030205</cx:pt>
          <cx:pt idx="489">0.022103321500589902</cx:pt>
          <cx:pt idx="490">-0.021436829833231402</cx:pt>
          <cx:pt idx="491">-0.020236449586485902</cx:pt>
          <cx:pt idx="492">0.034044649096659503</cx:pt>
          <cx:pt idx="493">0.0039921685894393297</cx:pt>
          <cx:pt idx="494">-0.017867835882974002</cx:pt>
          <cx:pt idx="495">-0.037857617700568801</cx:pt>
          <cx:pt idx="496">-0.052936800756111797</cx:pt>
          <cx:pt idx="497">0.0021630073728264899</cx:pt>
          <cx:pt idx="498">0.033820925020648603</cx:pt>
          <cx:pt idx="499">0.030732035697887999</cx:pt>
          <cx:pt idx="500">0.0099580902135231707</cx:pt>
          <cx:pt idx="501">-0.0036420265637745301</cx:pt>
          <cx:pt idx="502">-0.0055617783200350998</cx:pt>
          <cx:pt idx="503">0.00017026094765063501</cx:pt>
          <cx:pt idx="504">-0.000473854325567256</cx:pt>
          <cx:pt idx="505">0.00042122541926958602</cx:pt>
          <cx:pt idx="506">-0.000399319075877216</cx:pt>
          <cx:pt idx="507">-0.0040075810058173896</cx:pt>
          <cx:pt idx="508">0.0045108398326465203</cx:pt>
          <cx:pt idx="509">0.0053528476745565599</cx:pt>
          <cx:pt idx="510">0.00678550311426835</cx:pt>
          <cx:pt idx="511">-0.029859812904662001</cx:pt>
          <cx:pt idx="512">-0.0037273287648796</cx:pt>
          <cx:pt idx="513">0.022595220169240999</cx:pt>
          <cx:pt idx="514">0.0556054017776531</cx:pt>
          <cx:pt idx="515">-0.0224812852167607</cx:pt>
          <cx:pt idx="516">-0.037505158801989603</cx:pt>
          <cx:pt idx="517">-0.0434714794605153</cx:pt>
          <cx:pt idx="518">-0.060418138830600703</cx:pt>
          <cx:pt idx="519">-0.0272104943490683</cx:pt>
          <cx:pt idx="520">-0.033270036782084997</cx:pt>
          <cx:pt idx="521">-0.038020467923448299</cx:pt>
          <cx:pt idx="522">-0.064697791352520906</cx:pt>
          <cx:pt idx="523">-0.052622352755093499</cx:pt>
          <cx:pt idx="524">-0.018948157142293101</cx:pt>
          <cx:pt idx="525">0.0021059700488554101</cx:pt>
          <cx:pt idx="526">0.032951792897181503</cx:pt>
          <cx:pt idx="527">0.046337389402498402</cx:pt>
          <cx:pt idx="528">0.0273877667222048</cx:pt>
          <cx:pt idx="529">0.0048129642098581199</cx:pt>
          <cx:pt idx="530">-0.0043357908394785699</cx:pt>
          <cx:pt idx="531">-0.00094176108883558098</cx:pt>
          <cx:pt idx="532">-0.00023722689973961199</cx:pt>
          <cx:pt idx="533">-0.000500710746495504</cx:pt>
          <cx:pt idx="534">-5.32158646634655e-05</cx:pt>
          <cx:pt idx="535">-0.0020458341110703702</cx:pt>
          <cx:pt idx="536">0.00093906090071369701</cx:pt>
          <cx:pt idx="537">-0.0035145443175977399</cx:pt>
          <cx:pt idx="538">0.0131428522026631</cx:pt>
          <cx:pt idx="539">-0.013872677425402101</cx:pt>
          <cx:pt idx="540">0.014413340632000501</cx:pt>
          <cx:pt idx="541">0.023728892899118</cx:pt>
          <cx:pt idx="542">0.0535994337117374</cx:pt>
          <cx:pt idx="543">-0.047524590509873899</cx:pt>
          <cx:pt idx="544">-0.075037168885945499</cx:pt>
          <cx:pt idx="545">-0.052732205763598598</cx:pt>
          <cx:pt idx="546">-0.068407139207491599</cx:pt>
          <cx:pt idx="547">-0.061933288371650998</cx:pt>
          <cx:pt idx="548">-0.099063486019784597</cx:pt>
          <cx:pt idx="549">-0.032614282386293103</cx:pt>
          <cx:pt idx="550">-0.032380712985069997</cx:pt>
          <cx:pt idx="551">-0.0294660059007208</cx:pt>
          <cx:pt idx="552">-0.020663328457811998</cx:pt>
          <cx:pt idx="553">0.019536569800636502</cx:pt>
          <cx:pt idx="554">0.060476622550041097</cx:pt>
          <cx:pt idx="555">0.069518041280974399</cx:pt>
          <cx:pt idx="556">0.031095371613011</cx:pt>
          <cx:pt idx="557">0.00925091410412829</cx:pt>
          <cx:pt idx="558">-0.00067514491315188096</cx:pt>
          <cx:pt idx="559">0.00031061848557539801</cx:pt>
          <cx:pt idx="560">0.00012308548568898999</cx:pt>
          <cx:pt idx="561">-0.00019072479315293599</cx:pt>
          <cx:pt idx="562">0.00098707026560615105</cx:pt>
          <cx:pt idx="563">-9.1394814553189994e-05</cx:pt>
          <cx:pt idx="564">0.0081579508354946394</cx:pt>
          <cx:pt idx="565">-0.0051686517751054597</cx:pt>
          <cx:pt idx="566">0.0223484819513915</cx:pt>
          <cx:pt idx="567">0.016228164165193099</cx:pt>
          <cx:pt idx="568">0.0218881756762291</cx:pt>
          <cx:pt idx="569">0.054240925093806798</cx:pt>
          <cx:pt idx="570">0.0325595015705668</cx:pt>
          <cx:pt idx="571">-0.015951055387440599</cx:pt>
          <cx:pt idx="572">-0.040746917952729403</cx:pt>
          <cx:pt idx="573">-0.073844750034425893</cx:pt>
          <cx:pt idx="574">-0.074196247300957696</cx:pt>
          <cx:pt idx="575">-0.042002408814721802</cx:pt>
          <cx:pt idx="576">-0.085986599749053899</cx:pt>
          <cx:pt idx="577">-0.015769430405542999</cx:pt>
          <cx:pt idx="578">0.043994636565541298</cx:pt>
          <cx:pt idx="579">-0.0030620751750823098</cx:pt>
          <cx:pt idx="580">-0.0038058418201661801</cx:pt>
          <cx:pt idx="581">0.034431613069745501</cx:pt>
          <cx:pt idx="582">0.084471805229192204</cx:pt>
          <cx:pt idx="583">0.054732629804890499</cx:pt>
          <cx:pt idx="584">0.016814616527751899</cx:pt>
          <cx:pt idx="585">0.0067386075607621197</cx:pt>
          <cx:pt idx="586">-0.00042737044500411</cx:pt>
          <cx:pt idx="587">0.00032589603410540898</cx:pt>
          <cx:pt idx="588">-0.000175172555322574</cx:pt>
          <cx:pt idx="589">-0.00037177665259106901</cx:pt>
          <cx:pt idx="590">0.00131459622511403</cx:pt>
          <cx:pt idx="591">0.0021452891110859901</cx:pt>
          <cx:pt idx="592">0.019182660242818901</cx:pt>
          <cx:pt idx="593">0.0094355503032809707</cx:pt>
          <cx:pt idx="594">0.0212972719853484</cx:pt>
          <cx:pt idx="595">0.018296023462340699</cx:pt>
          <cx:pt idx="596">0.0096006527699888499</cx:pt>
          <cx:pt idx="597">0.0442849266016659</cx:pt>
          <cx:pt idx="598">-0.0263793267413907</cx:pt>
          <cx:pt idx="599">0.0039654100651786801</cx:pt>
          <cx:pt idx="600">-0.029065614817618001</cx:pt>
          <cx:pt idx="601">-0.035200552235613698</cx:pt>
          <cx:pt idx="602">-0.033508565716012503</cx:pt>
          <cx:pt idx="603">-0.018174906040004699</cx:pt>
          <cx:pt idx="604">-0.0221618933234261</cx:pt>
          <cx:pt idx="605">0.075765073530023305</cx:pt>
          <cx:pt idx="606">0.043293301087920698</cx:pt>
          <cx:pt idx="607">0.0074498497580339296</cx:pt>
          <cx:pt idx="608">0.018698891034458001</cx:pt>
          <cx:pt idx="609">0.0298057725067081</cx:pt>
          <cx:pt idx="610">0.065250786853441503</cx:pt>
          <cx:pt idx="611">0.0282080105511756</cx:pt>
          <cx:pt idx="612">0.014425549327114699</cx:pt>
          <cx:pt idx="613">0.0084928534740196897</cx:pt>
          <cx:pt idx="614">-0.00017870604897867701</cx:pt>
          <cx:pt idx="615">-0.00073372231515427596</cx:pt>
          <cx:pt idx="616">0.000252899027951572</cx:pt>
          <cx:pt idx="617">-0.00061562717197203502</cx:pt>
          <cx:pt idx="618">0.00055879447646377505</cx:pt>
          <cx:pt idx="619">0.0067416392283941402</cx:pt>
          <cx:pt idx="620">0.0253222656500895</cx:pt>
          <cx:pt idx="621">0.021218614952125601</cx:pt>
          <cx:pt idx="622">0.0045417957830474701</cx:pt>
          <cx:pt idx="623">0.034048978211359597</cx:pt>
          <cx:pt idx="624">0.0023875572363855498</cx:pt>
          <cx:pt idx="625">0.0277899229983678</cx:pt>
          <cx:pt idx="626">-0.0040599402895281399</cx:pt>
          <cx:pt idx="627">0.032445404701013897</cx:pt>
          <cx:pt idx="628">-0.016862347644226301</cx:pt>
          <cx:pt idx="629">-0.032185745633263402</cx:pt>
          <cx:pt idx="630">-0.022338390346036501</cx:pt>
          <cx:pt idx="631">0.026492756455613699</cx:pt>
          <cx:pt idx="632">0.0108008080664907</cx:pt>
          <cx:pt idx="633">0.027681706050851702</cx:pt>
          <cx:pt idx="634">0.0075655626558155603</cx:pt>
          <cx:pt idx="635">0.027785998916456101</cx:pt>
          <cx:pt idx="636">0.0275012980129434</cx:pt>
          <cx:pt idx="637">0.037233871198116102</cx:pt>
          <cx:pt idx="638">0.0252499408209764</cx:pt>
          <cx:pt idx="639">0.0138946062329854</cx:pt>
          <cx:pt idx="640">0.012432635812685999</cx:pt>
          <cx:pt idx="641">0.0059559130578892101</cx:pt>
          <cx:pt idx="642">0.00089293856261049305</cx:pt>
          <cx:pt idx="643">-0.00035578046502584301</cx:pt>
          <cx:pt idx="644">0.00110345271345463</cx:pt>
          <cx:pt idx="645">0.00047290714215066098</cx:pt>
          <cx:pt idx="646">0.00050082706994897003</cx:pt>
          <cx:pt idx="647">0.0054928532281638904</cx:pt>
          <cx:pt idx="648">0.0117231747992084</cx:pt>
          <cx:pt idx="649">0.0081925962653981096</cx:pt>
          <cx:pt idx="650">-0.0126101034084726</cx:pt>
          <cx:pt idx="651">0.021068055526314401</cx:pt>
          <cx:pt idx="652">0.025177998233813201</cx:pt>
          <cx:pt idx="653">0.041107544635056802</cx:pt>
          <cx:pt idx="654">0.0047138515980613702</cx:pt>
          <cx:pt idx="655">0.037489955521416998</cx:pt>
          <cx:pt idx="656">0.0275875874692341</cx:pt>
          <cx:pt idx="657">0.0266649670691653</cx:pt>
          <cx:pt idx="658">0.018939042717166499</cx:pt>
          <cx:pt idx="659">0.045882428681425898</cx:pt>
          <cx:pt idx="660">0.065818476744557902</cx:pt>
          <cx:pt idx="661">0.027948824350248199</cx:pt>
          <cx:pt idx="662">0.0118193623084696</cx:pt>
          <cx:pt idx="663">0.029267866216887799</cx:pt>
          <cx:pt idx="664">0.028088360793211201</cx:pt>
          <cx:pt idx="665">0.017775380594899599</cx:pt>
          <cx:pt idx="666">0.032676995526159998</cx:pt>
          <cx:pt idx="667">0.020203901872212601</cx:pt>
          <cx:pt idx="668">0.0031729057837205999</cx:pt>
          <cx:pt idx="669">0.0063336448362843996</cx:pt>
          <cx:pt idx="670">-0.00035994828257682703</cx:pt>
          <cx:pt idx="671">-0.00024429424169694001</cx:pt>
          <cx:pt idx="672">4.79783678562155e-05</cx:pt>
          <cx:pt idx="673">0.00032299503179560702</cx:pt>
          <cx:pt idx="674">-8.9633125164205498e-05</cx:pt>
          <cx:pt idx="675">0.00051042504251152295</cx:pt>
          <cx:pt idx="676">-0.012253884719444399</cx:pt>
          <cx:pt idx="677">-0.024004938703684801</cx:pt>
          <cx:pt idx="678">-0.016893375634188301</cx:pt>
          <cx:pt idx="679">0.00232197135261093</cx:pt>
          <cx:pt idx="680">0.034010927820746002</cx:pt>
          <cx:pt idx="681">0.049961133347933701</cx:pt>
          <cx:pt idx="682">0.049408634783987999</cx:pt>
          <cx:pt idx="683">0.079317160613473006</cx:pt>
          <cx:pt idx="684">0.091072466786215001</cx:pt>
          <cx:pt idx="685">0.067041636616479106</cx:pt>
          <cx:pt idx="686">0.063685945105920599</cx:pt>
          <cx:pt idx="687">0.036728669385742103</cx:pt>
          <cx:pt idx="688">0.0579318282313235</cx:pt>
          <cx:pt idx="689">0.019287256294137401</cx:pt>
          <cx:pt idx="690">0.00208242594101945</cx:pt>
          <cx:pt idx="691">-0.0017962637393587901</cx:pt>
          <cx:pt idx="692">0.0029294971098914198</cx:pt>
          <cx:pt idx="693">-0.0042849614841527998</cx:pt>
          <cx:pt idx="694">0.0099579860094555703</cx:pt>
          <cx:pt idx="695">0.0057841403182190302</cx:pt>
          <cx:pt idx="696">0.00451322132695976</cx:pt>
          <cx:pt idx="697">1.5866376999078301e-05</cx:pt>
          <cx:pt idx="698">0.00052285784587598498</cx:pt>
          <cx:pt idx="699">0.00071003776446467305</cx:pt>
          <cx:pt idx="700">-0.000410407128716237</cx:pt>
          <cx:pt idx="701">0.000422783438585535</cx:pt>
          <cx:pt idx="702">-0.00061425145487276403</cx:pt>
          <cx:pt idx="703">-0.0016295335336752701</cx:pt>
          <cx:pt idx="704">-0.013766267103832899</cx:pt>
          <cx:pt idx="705">-0.0236065575714965</cx:pt>
          <cx:pt idx="706">-0.00064142426025049599</cx:pt>
          <cx:pt idx="707">0.00661648293956567</cx:pt>
          <cx:pt idx="708">0.0011932967632532301</cx:pt>
          <cx:pt idx="709">0.013706189251800401</cx:pt>
          <cx:pt idx="710">0.046410930354292598</cx:pt>
          <cx:pt idx="711">0.031028133633370598</cx:pt>
          <cx:pt idx="712">0.045195370943710601</cx:pt>
          <cx:pt idx="713">0.054589427680503101</cx:pt>
          <cx:pt idx="714">0.044507053980804297</cx:pt>
          <cx:pt idx="715">0.060601936979938903</cx:pt>
          <cx:pt idx="716">0.037650067015810203</cx:pt>
          <cx:pt idx="717">0.015789286930921999</cx:pt>
          <cx:pt idx="718">0.0065374607138121701</cx:pt>
          <cx:pt idx="719">0.0168307785708301</cx:pt>
          <cx:pt idx="720">0.011707660509263199</cx:pt>
          <cx:pt idx="721">0.017327051515028499</cx:pt>
          <cx:pt idx="722">0.0180854890689441</cx:pt>
          <cx:pt idx="723">0.0131228875320235</cx:pt>
          <cx:pt idx="724">0.0052427628959148698</cx:pt>
          <cx:pt idx="725">-0.00068598832181528395</cx:pt>
          <cx:pt idx="726">-8.7033033851820596e-06</cx:pt>
          <cx:pt idx="727">0.000145742168917613</cx:pt>
          <cx:pt idx="728">0.000116109912976061</cx:pt>
          <cx:pt idx="729">0.000269727941801357</cx:pt>
          <cx:pt idx="730">0.00069796427465918702</cx:pt>
          <cx:pt idx="731">8.5377713343517603e-05</cx:pt>
          <cx:pt idx="732">-0.00017348941456314901</cx:pt>
          <cx:pt idx="733">-0.00283239955868667</cx:pt>
          <cx:pt idx="734">-0.0088875766971150596</cx:pt>
          <cx:pt idx="735">-0.0122941645717281</cx:pt>
          <cx:pt idx="736">-0.018429121220466301</cx:pt>
          <cx:pt idx="737">-0.021573053620256001</cx:pt>
          <cx:pt idx="738">-0.023087756134688199</cx:pt>
          <cx:pt idx="739">-0.0047819202281691297</cx:pt>
          <cx:pt idx="740">0.0061090033247022599</cx:pt>
          <cx:pt idx="741">0.00124481203471204</cx:pt>
          <cx:pt idx="742">-0.025672134350174101</cx:pt>
          <cx:pt idx="743">-0.020329686771862601</cx:pt>
          <cx:pt idx="744">-0.0043327773394224696</cx:pt>
          <cx:pt idx="745">0.00034928525120207597</cx:pt>
          <cx:pt idx="746">-0.0047426958042507301</cx:pt>
          <cx:pt idx="747">-0.010120899934819599</cx:pt>
          <cx:pt idx="748">-0.0036017595569895599</cx:pt>
          <cx:pt idx="749">-0.0055232770224687604</cx:pt>
          <cx:pt idx="750">-0.00041212497375886498</cx:pt>
          <cx:pt idx="751">-0.00028430359288241202</cx:pt>
          <cx:pt idx="752">0.00075162628544796098</cx:pt>
          <cx:pt idx="753">0.00037432067504099899</cx:pt>
          <cx:pt idx="754">-0.00013675354731871599</cx:pt>
          <cx:pt idx="755">6.9204839910786697e-05</cx:pt>
          <cx:pt idx="756">0.00049708457192501501</cx:pt>
          <cx:pt idx="757">-0.00016532551190032399</cx:pt>
          <cx:pt idx="758">-0.00022587406727632799</cx:pt>
          <cx:pt idx="759">0.00029540489617502902</cx:pt>
          <cx:pt idx="760">-0.00042217961707791498</cx:pt>
          <cx:pt idx="761">5.4060372201140298e-05</cx:pt>
          <cx:pt idx="762">0.00022515543086140701</cx:pt>
          <cx:pt idx="763">-0.00050377169031073801</cx:pt>
          <cx:pt idx="764">-0.00138051011662175</cx:pt>
          <cx:pt idx="765">-0.00144187838088319</cx:pt>
          <cx:pt idx="766">-0.000208415947286796</cx:pt>
          <cx:pt idx="767">0.00064328584017428697</cx:pt>
          <cx:pt idx="768">-0.00125894439997684</cx:pt>
          <cx:pt idx="769">-0.0052934098273789698</cx:pt>
          <cx:pt idx="770">-0.0069721230747862703</cx:pt>
          <cx:pt idx="771">-0.00233944319451454</cx:pt>
          <cx:pt idx="772">-0.0032566365431850302</cx:pt>
          <cx:pt idx="773">-0.0037428552785579799</cx:pt>
          <cx:pt idx="774">-0.0055410486136206801</cx:pt>
          <cx:pt idx="775">-0.00314254583434922</cx:pt>
          <cx:pt idx="776">-0.0020471592727411298</cx:pt>
          <cx:pt idx="777">-0.0033007950548870099</cx:pt>
          <cx:pt idx="778">-0.0023799295810489301</cx:pt>
          <cx:pt idx="779">0.000365150724775992</cx:pt>
          <cx:pt idx="780">-0.00029726036993987098</cx:pt>
          <cx:pt idx="781">-0.000230405004730125</cx:pt>
          <cx:pt idx="782">0.00029258809581434499</cx:pt>
          <cx:pt idx="783">0.00039566014601883699</cx:pt>
        </cx:lvl>
      </cx:numDim>
    </cx:data>
    <cx:data id="46">
      <cx:numDim type="val">
        <cx:f>'001_WA_F - 副本'!$AU$1:$AU$784</cx:f>
        <cx:lvl ptCount="784" formatCode="G/通用格式">
          <cx:pt idx="0">0.00053763552496334001</cx:pt>
          <cx:pt idx="1">0.00030666498702675103</cx:pt>
          <cx:pt idx="2">0.00021519180533515701</cx:pt>
          <cx:pt idx="3">0.00025353328000042997</cx:pt>
          <cx:pt idx="4">-0.00059070453441729997</cx:pt>
          <cx:pt idx="5">6.3822448149687295e-05</cx:pt>
          <cx:pt idx="6">0.00043251935623144497</cx:pt>
          <cx:pt idx="7">-0.00078149109850194699</cx:pt>
          <cx:pt idx="8">0.00046526596978767998</cx:pt>
          <cx:pt idx="9">-0.00014279292986903701</cx:pt>
          <cx:pt idx="10">-0.000380351026317319</cx:pt>
          <cx:pt idx="11">-3.87811011603722e-05</cx:pt>
          <cx:pt idx="12">-4.6963710838008597e-05</cx:pt>
          <cx:pt idx="13">0.00044666120579512698</cx:pt>
          <cx:pt idx="14">-0.00033229572163641699</cx:pt>
          <cx:pt idx="15">0.00053923929932695597</cx:pt>
          <cx:pt idx="16">-0.00071401331239071399</cx:pt>
          <cx:pt idx="17">-0.00028282775678213097</cx:pt>
          <cx:pt idx="18">0.00010062667042716599</cx:pt>
          <cx:pt idx="19">0.00012235955438419201</cx:pt>
          <cx:pt idx="20">-0.00057696498854783204</cx:pt>
          <cx:pt idx="21">-0.00069007342949531597</cx:pt>
          <cx:pt idx="22">0.00071176396288721096</cx:pt>
          <cx:pt idx="23">0.00049288094390520303</cx:pt>
          <cx:pt idx="24">0.00038060561140708903</cx:pt>
          <cx:pt idx="25">6.5779267518317497e-05</cx:pt>
          <cx:pt idx="26">0.00063188124645633</cx:pt>
          <cx:pt idx="27">-3.46613865858306e-05</cx:pt>
          <cx:pt idx="28">-0.00034471280732791101</cx:pt>
          <cx:pt idx="29">-0.00010438300973449401</cx:pt>
          <cx:pt idx="30">-0.000359076953754295</cx:pt>
          <cx:pt idx="31">-2.3301591457689299e-05</cx:pt>
          <cx:pt idx="32">-0.00046695990044419498</cx:pt>
          <cx:pt idx="33">0.00027780862154612402</cx:pt>
          <cx:pt idx="34">-0.00065376791509008604</cx:pt>
          <cx:pt idx="35">-9.1819290029973206e-05</cx:pt>
          <cx:pt idx="36">-0.00105601745984783</cx:pt>
          <cx:pt idx="37">-0.0010131092595983199</cx:pt>
          <cx:pt idx="38">-0.000525392658477765</cx:pt>
          <cx:pt idx="39">-0.0010133515799164901</cx:pt>
          <cx:pt idx="40">-0.00046411304429967899</cx:pt>
          <cx:pt idx="41">-0.00124026398456721</cx:pt>
          <cx:pt idx="42">-0.00085373836757181895</cx:pt>
          <cx:pt idx="43">4.04919700008613e-05</cx:pt>
          <cx:pt idx="44">0.00048928169903804397</cx:pt>
          <cx:pt idx="45">-0.00053642142367025798</cx:pt>
          <cx:pt idx="46">0.00052527367197482099</cx:pt>
          <cx:pt idx="47">0.00020412984330962401</cx:pt>
          <cx:pt idx="48">-0.00060198693656898696</cx:pt>
          <cx:pt idx="49">0.00054853327151253395</cx:pt>
          <cx:pt idx="50">-0.00075628005302696305</cx:pt>
          <cx:pt idx="51">1.8577729663322e-05</cx:pt>
          <cx:pt idx="52">0.00062859342433465497</cx:pt>
          <cx:pt idx="53">-0.000235778402258232</cx:pt>
          <cx:pt idx="54">0.00047475385639321401</cx:pt>
          <cx:pt idx="55">0.00051388925349872105</cx:pt>
          <cx:pt idx="56">-0.000119959603833796</cx:pt>
          <cx:pt idx="57">0.000477901900192135</cx:pt>
          <cx:pt idx="58">0.00088177681413511904</cx:pt>
          <cx:pt idx="59">-7.4067548188853598e-05</cx:pt>
          <cx:pt idx="60">0.00024065704925771799</cx:pt>
          <cx:pt idx="61">0.00061908123234937298</cx:pt>
          <cx:pt idx="62">0.00042501412334298999</cx:pt>
          <cx:pt idx="63">0.00043805399003645401</cx:pt>
          <cx:pt idx="64">-0.0010533683645962699</cx:pt>
          <cx:pt idx="65">-0.0018411547031465399</cx:pt>
          <cx:pt idx="66">-0.0036048532342576401</cx:pt>
          <cx:pt idx="67">-0.002518356628135</cx:pt>
          <cx:pt idx="68">-0.0023412715239041898</cx:pt>
          <cx:pt idx="69">-0.0053541500179615396</cx:pt>
          <cx:pt idx="70">-0.0065506957109333396</cx:pt>
          <cx:pt idx="71">-0.0026002428865522999</cx:pt>
          <cx:pt idx="72">-0.0025025394419249799</cx:pt>
          <cx:pt idx="73">-0.0019358804045226401</cx:pt>
          <cx:pt idx="74">-0.00084791680395107595</cx:pt>
          <cx:pt idx="75">-0.00067629548250034701</cx:pt>
          <cx:pt idx="76">0.0014348374071673001</cx:pt>
          <cx:pt idx="77">0.0012968508160991401</cx:pt>
          <cx:pt idx="78">-0.00052883668680943298</cx:pt>
          <cx:pt idx="79">0.00058583519617901698</cx:pt>
          <cx:pt idx="80">-0.000347302546459252</cx:pt>
          <cx:pt idx="81">-1.7008184593515099e-05</cx:pt>
          <cx:pt idx="82">0.00047664857393167501</cx:pt>
          <cx:pt idx="83">7.8492589566879908e-06</cx:pt>
          <cx:pt idx="84">-0.00012411794496004701</cx:pt>
          <cx:pt idx="85">-0.0004462533712091</cx:pt>
          <cx:pt idx="86">-0.00040845507846512102</cx:pt>
          <cx:pt idx="87">0.00051991360500335004</cx:pt>
          <cx:pt idx="88">0.00017128633504249899</cx:pt>
          <cx:pt idx="89">0.00023159150832548599</cx:pt>
          <cx:pt idx="90">-0.00079327552959973697</cx:pt>
          <cx:pt idx="91">-0.00026337605843898098</cx:pt>
          <cx:pt idx="92">-0.0065975179619793597</cx:pt>
          <cx:pt idx="93">-0.0117957504628709</cx:pt>
          <cx:pt idx="94">-0.0057363059800523098</cx:pt>
          <cx:pt idx="95">0.0043175924894810003</cx:pt>
          <cx:pt idx="96">-0.0101665491346785</cx:pt>
          <cx:pt idx="97">-0.0143942728076708</cx:pt>
          <cx:pt idx="98">-0.0184310537124092</cx:pt>
          <cx:pt idx="99">-0.0328040751424672</cx:pt>
          <cx:pt idx="100">-0.022972913972931001</cx:pt>
          <cx:pt idx="101">-0.012135277374215801</cx:pt>
          <cx:pt idx="102">-0.010658606680217</cx:pt>
          <cx:pt idx="103">-0.0051269295212508399</cx:pt>
          <cx:pt idx="104">0.00080016914632379205</cx:pt>
          <cx:pt idx="105">0.0012113564765845999</cx:pt>
          <cx:pt idx="106">0.00094992324674834699</cx:pt>
          <cx:pt idx="107">0.0015064145915351999</cx:pt>
          <cx:pt idx="108">0.0012851393302116499</cx:pt>
          <cx:pt idx="109">0.00020741846042778499</cx:pt>
          <cx:pt idx="110">0.00094145275716382704</cx:pt>
          <cx:pt idx="111">-0.00050515152783297797</cx:pt>
          <cx:pt idx="112">-0.00030938838958010701</cx:pt>
          <cx:pt idx="113">0.00018114786884609001</cx:pt>
          <cx:pt idx="114">-0.000134364678164951</cx:pt>
          <cx:pt idx="115">-0.00020315025315204799</cx:pt>
          <cx:pt idx="116">-0.00052553127866223899</cx:pt>
          <cx:pt idx="117">-0.0048857776734384803</cx:pt>
          <cx:pt idx="118">-0.0073234949725058699</cx:pt>
          <cx:pt idx="119">-0.0100726915958382</cx:pt>
          <cx:pt idx="120">-0.0197855658607165</cx:pt>
          <cx:pt idx="121">-0.0070179415161912796</cx:pt>
          <cx:pt idx="122">-0.0026196783648488502</cx:pt>
          <cx:pt idx="123">-0.0093570350116199304</cx:pt>
          <cx:pt idx="124">0.0014361790015566</cx:pt>
          <cx:pt idx="125">-0.0141478749426091</cx:pt>
          <cx:pt idx="126">-0.0756509480465309</cx:pt>
          <cx:pt idx="127">-0.065561071743379898</cx:pt>
          <cx:pt idx="128">-0.042258717046155199</cx:pt>
          <cx:pt idx="129">-0.033720001157665297</cx:pt>
          <cx:pt idx="130">-0.019638039576275801</cx:pt>
          <cx:pt idx="131">-0.013402599823708901</cx:pt>
          <cx:pt idx="132">-0.0021844939766327001</cx:pt>
          <cx:pt idx="133">0.0075602996503294998</cx:pt>
          <cx:pt idx="134">0.0126057917455743</cx:pt>
          <cx:pt idx="135">0.0085265156651588604</cx:pt>
          <cx:pt idx="136">0.0052227916707176698</cx:pt>
          <cx:pt idx="137">0.00137230426132288</cx:pt>
          <cx:pt idx="138">-0.00026307398940669498</cx:pt>
          <cx:pt idx="139">-7.6701111830288e-05</cx:pt>
          <cx:pt idx="140">0.000228670049439141</cx:pt>
          <cx:pt idx="141">0.00023316125164605801</cx:pt>
          <cx:pt idx="142">1.3051799545736199e-05</cx:pt>
          <cx:pt idx="143">-0.00144150303722551</cx:pt>
          <cx:pt idx="144">-0.0075212803203763799</cx:pt>
          <cx:pt idx="145">-0.012568592968829499</cx:pt>
          <cx:pt idx="146">-0.0137153994144786</cx:pt>
          <cx:pt idx="147">-0.0171772969868399</cx:pt>
          <cx:pt idx="148">0.0010561489948849199</cx:pt>
          <cx:pt idx="149">0.018407326658411601</cx:pt>
          <cx:pt idx="150">0.035985895707331898</cx:pt>
          <cx:pt idx="151">0.034452383058466998</cx:pt>
          <cx:pt idx="152">0.0104400189377687</cx:pt>
          <cx:pt idx="153">-0.046488011062429203</cx:pt>
          <cx:pt idx="154">-0.085571814141733801</cx:pt>
          <cx:pt idx="155">-0.090103732086019905</cx:pt>
          <cx:pt idx="156">-0.032528492695677598</cx:pt>
          <cx:pt idx="157">-0.018336989346266701</cx:pt>
          <cx:pt idx="158">-0.015703114611941901</cx:pt>
          <cx:pt idx="159">-0.0086389021324186407</cx:pt>
          <cx:pt idx="160">-0.0179265175546259</cx:pt>
          <cx:pt idx="161">-0.0060641212457114898</cx:pt>
          <cx:pt idx="162">0.0027551300723195902</cx:pt>
          <cx:pt idx="163">0.020300545607995799</cx:pt>
          <cx:pt idx="164">0.0093453316858353608</cx:pt>
          <cx:pt idx="165">-0.014040286435279501</cx:pt>
          <cx:pt idx="166">-0.0146578592390479</cx:pt>
          <cx:pt idx="167">0.000479210309560981</cx:pt>
          <cx:pt idx="168">0.00033382510399684298</cx:pt>
          <cx:pt idx="169">-0.000223631067832652</cx:pt>
          <cx:pt idx="170">0.00014446105738465299</cx:pt>
          <cx:pt idx="171">-0.0075455806736884797</cx:pt>
          <cx:pt idx="172">-0.0105119372033951</cx:pt>
          <cx:pt idx="173">0.00276029215535305</cx:pt>
          <cx:pt idx="174">-0.0163842356411757</cx:pt>
          <cx:pt idx="175">-0.035614784938141401</cx:pt>
          <cx:pt idx="176">0.0091699886340066705</cx:pt>
          <cx:pt idx="177">0.045844999027245398</cx:pt>
          <cx:pt idx="178">0.042317149264879998</cx:pt>
          <cx:pt idx="179">0.055683871643579401</cx:pt>
          <cx:pt idx="180">0.021508554733693699</cx:pt>
          <cx:pt idx="181">-0.017439570328153398</cx:pt>
          <cx:pt idx="182">-0.0570990473984469</cx:pt>
          <cx:pt idx="183">-0.13791223814673501</cx:pt>
          <cx:pt idx="184">-0.065214776122364801</cx:pt>
          <cx:pt idx="185">-0.036641509995569498</cx:pt>
          <cx:pt idx="186">-0.0114745450956487</cx:pt>
          <cx:pt idx="187">0.0044112869290929696</cx:pt>
          <cx:pt idx="188">-0.016472863963534101</cx:pt>
          <cx:pt idx="189">-0.026694403328020599</cx:pt>
          <cx:pt idx="190">0.026260830259619498</cx:pt>
          <cx:pt idx="191">0.0407394364865723</cx:pt>
          <cx:pt idx="192">0.017379729894283699</cx:pt>
          <cx:pt idx="193">-0.017045012520001099</cx:pt>
          <cx:pt idx="194">-0.00169705087002586</cx:pt>
          <cx:pt idx="195">0.00085300751338896396</cx:pt>
          <cx:pt idx="196">-0.00053269975645943001</cx:pt>
          <cx:pt idx="197">5.3731203338461097e-05</cx:pt>
          <cx:pt idx="198">-0.00073926042102844696</cx:pt>
          <cx:pt idx="199">-0.0028897463680959798</cx:pt>
          <cx:pt idx="200">-0.0156084422814603</cx:pt>
          <cx:pt idx="201">-0.016825602306441499</cx:pt>
          <cx:pt idx="202">-0.032061879200290397</cx:pt>
          <cx:pt idx="203">-0.074952047115732404</cx:pt>
          <cx:pt idx="204">-0.017367278317096599</cx:pt>
          <cx:pt idx="205">0.0520856022503383</cx:pt>
          <cx:pt idx="206">0.095241941599396099</cx:pt>
          <cx:pt idx="207">0.067162070416236702</cx:pt>
          <cx:pt idx="208">0.036481982541653801</cx:pt>
          <cx:pt idx="209">-0.030435909865974099</cx:pt>
          <cx:pt idx="210">-0.060686973963356101</cx:pt>
          <cx:pt idx="211">-0.080742951076990699</cx:pt>
          <cx:pt idx="212">-0.061032678228229803</cx:pt>
          <cx:pt idx="213">0.023344721923868401</cx:pt>
          <cx:pt idx="214">-0.00081251398909656903</cx:pt>
          <cx:pt idx="215">0.039135960741666899</cx:pt>
          <cx:pt idx="216">-0.037575657104228</cx:pt>
          <cx:pt idx="217">-0.042071361443808998</cx:pt>
          <cx:pt idx="218">0.0078718257632456098</cx:pt>
          <cx:pt idx="219">0.044403940265074097</cx:pt>
          <cx:pt idx="220">0.062452712893211103</cx:pt>
          <cx:pt idx="221">0.0099808018024940201</cx:pt>
          <cx:pt idx="222">0.0017513296292502999</cx:pt>
          <cx:pt idx="223">-0.00034550651134724502</cx:pt>
          <cx:pt idx="224">-0.00016692090111885299</cx:pt>
          <cx:pt idx="225">-0.000387946580664415</cx:pt>
          <cx:pt idx="226">0.0043702349663607499</cx:pt>
          <cx:pt idx="227">-0.0057000322587735198</cx:pt>
          <cx:pt idx="228">-0.0157255190912498</cx:pt>
          <cx:pt idx="229">-0.016096111304245299</cx:pt>
          <cx:pt idx="230">-0.045638697863908798</cx:pt>
          <cx:pt idx="231">-0.070380328948788401</cx:pt>
          <cx:pt idx="232">-0.024013016932979199</cx:pt>
          <cx:pt idx="233">0.052430522721627203</cx:pt>
          <cx:pt idx="234">0.091516474027989098</cx:pt>
          <cx:pt idx="235">0.050246690050624397</cx:pt>
          <cx:pt idx="236">0.0117712936149749</cx:pt>
          <cx:pt idx="237">-0.091605981165099007</cx:pt>
          <cx:pt idx="238">-0.068301796154126002</cx:pt>
          <cx:pt idx="239">-0.071920842337169402</cx:pt>
          <cx:pt idx="240">-0.026627300062643199</cx:pt>
          <cx:pt idx="241">0.024987174356613601</cx:pt>
          <cx:pt idx="242">0.016803632063925</cx:pt>
          <cx:pt idx="243">-0.0082171673243481898</cx:pt>
          <cx:pt idx="244">-0.033826700475853497</cx:pt>
          <cx:pt idx="245">-0.015823639704162801</cx:pt>
          <cx:pt idx="246">0.0059828925833800397</cx:pt>
          <cx:pt idx="247">0.029454846936175401</cx:pt>
          <cx:pt idx="248">0.061854571766669399</cx:pt>
          <cx:pt idx="249">0.025527916485191201</cx:pt>
          <cx:pt idx="250">-0.0042977550845021703</cx:pt>
          <cx:pt idx="251">-0.00153258387713516</cx:pt>
          <cx:pt idx="252">-0.00083216233225284796</cx:pt>
          <cx:pt idx="253">-0.00085492014445514403</cx:pt>
          <cx:pt idx="254">-0.00243265151026672</cx:pt>
          <cx:pt idx="255">-0.0093498351212455803</cx:pt>
          <cx:pt idx="256">-0.0017225307577700801</cx:pt>
          <cx:pt idx="257">-0.015450060111606601</cx:pt>
          <cx:pt idx="258">-0.064500665049198699</cx:pt>
          <cx:pt idx="259">-0.062867289344590099</cx:pt>
          <cx:pt idx="260">-0.0091409894021081302</cx:pt>
          <cx:pt idx="261">0.062046206661267297</cx:pt>
          <cx:pt idx="262">0.090030008826304006</cx:pt>
          <cx:pt idx="263">0.075878834043611898</cx:pt>
          <cx:pt idx="264">0.036284045239759997</cx:pt>
          <cx:pt idx="265">-0.090522237561008606</cx:pt>
          <cx:pt idx="266">-0.14236473325694099</cx:pt>
          <cx:pt idx="267">-0.065574458734052501</cx:pt>
          <cx:pt idx="268">0.040612081083418801</cx:pt>
          <cx:pt idx="269">0.066674428618619094</cx:pt>
          <cx:pt idx="270">0.0035379181717611601</cx:pt>
          <cx:pt idx="271">-0.00015741487915396901</cx:pt>
          <cx:pt idx="272">0.011425789141351001</cx:pt>
          <cx:pt idx="273">0.023939939874434501</cx:pt>
          <cx:pt idx="274">0.048296958998865901</cx:pt>
          <cx:pt idx="275">0.0379089302505589</cx:pt>
          <cx:pt idx="276">0.037056780011333001</cx:pt>
          <cx:pt idx="277">0.0061397447074096403</cx:pt>
          <cx:pt idx="278">-0.0068022727314574804</cx:pt>
          <cx:pt idx="279">0.00026150273019163799</cx:pt>
          <cx:pt idx="280">0.000297918907567383</cx:pt>
          <cx:pt idx="281">-0.00044595353291837899</cx:pt>
          <cx:pt idx="282">-0.0016086846740892701</cx:pt>
          <cx:pt idx="283">-0.0106814444685074</cx:pt>
          <cx:pt idx="284">-0.0076983622886506401</cx:pt>
          <cx:pt idx="285">-0.020429564374644198</cx:pt>
          <cx:pt idx="286">-0.078434008554481793</cx:pt>
          <cx:pt idx="287">-0.031491499225442803</cx:pt>
          <cx:pt idx="288">0.019768246408173099</cx:pt>
          <cx:pt idx="289">0.0206127529455527</cx:pt>
          <cx:pt idx="290">0.059642383875487197</cx:pt>
          <cx:pt idx="291">0.083233590204987606</cx:pt>
          <cx:pt idx="292">0.051110514743177397</cx:pt>
          <cx:pt idx="293">-0.14230813493883801</cx:pt>
          <cx:pt idx="294">-0.17982395655946701</cx:pt>
          <cx:pt idx="295">0.011374603588182401</cx:pt>
          <cx:pt idx="296">0.050049778750646097</cx:pt>
          <cx:pt idx="297">0.054763829737515701</cx:pt>
          <cx:pt idx="298">0.0047349820056292501</cx:pt>
          <cx:pt idx="299">0.023623038629513898</cx:pt>
          <cx:pt idx="300">0.032844912177133499</cx:pt>
          <cx:pt idx="301">0.021860900572248699</cx:pt>
          <cx:pt idx="302">0.026979246372927</cx:pt>
          <cx:pt idx="303">0.025425386384702299</cx:pt>
          <cx:pt idx="304">0.0071112640319143999</cx:pt>
          <cx:pt idx="305">-0.0050492327289752403</cx:pt>
          <cx:pt idx="306">-0.0044907929152542001</cx:pt>
          <cx:pt idx="307">0.00073170589200527295</cx:pt>
          <cx:pt idx="308">-0.00075804677677379596</cx:pt>
          <cx:pt idx="309">-4.8384945036618699e-05</cx:pt>
          <cx:pt idx="310">-0.00023989050206425799</cx:pt>
          <cx:pt idx="311">-0.020642549685275201</cx:pt>
          <cx:pt idx="312">-0.049980310632151297</cx:pt>
          <cx:pt idx="313">-0.044156097349321098</cx:pt>
          <cx:pt idx="314">-0.032645031866760203</cx:pt>
          <cx:pt idx="315">-0.0134166635552789</cx:pt>
          <cx:pt idx="316">0.0104084040546965</cx:pt>
          <cx:pt idx="317">0.019123086515475</cx:pt>
          <cx:pt idx="318">0.077436968518394295</cx:pt>
          <cx:pt idx="319">0.077353770849864195</cx:pt>
          <cx:pt idx="320">-0.0030338861220929902</cx:pt>
          <cx:pt idx="321">-0.20971182268230701</cx:pt>
          <cx:pt idx="322">-0.144494390918397</cx:pt>
          <cx:pt idx="323">-0.0039190856140018599</cx:pt>
          <cx:pt idx="324">0.025908145116074401</cx:pt>
          <cx:pt idx="325">0.0156536262968122</cx:pt>
          <cx:pt idx="326">0.0099775384022320092</cx:pt>
          <cx:pt idx="327">0.045999929320780203</cx:pt>
          <cx:pt idx="328">0.059905709895171501</cx:pt>
          <cx:pt idx="329">0.047411460129324699</cx:pt>
          <cx:pt idx="330">0.0056388174899811398</cx:pt>
          <cx:pt idx="331">-0.014417901933483201</cx:pt>
          <cx:pt idx="332">-0.015700592310539899</cx:pt>
          <cx:pt idx="333">-0.0082946880656887892</cx:pt>
          <cx:pt idx="334">-0.0020886875159865101</cx:pt>
          <cx:pt idx="335">-0.00052477558311870599</cx:pt>
          <cx:pt idx="336">0.00073608763470589403</cx:pt>
          <cx:pt idx="337">-0.00031111970476179498</cx:pt>
          <cx:pt idx="338">0.0041190310689814503</cx:pt>
          <cx:pt idx="339">-0.037428513405365897</cx:pt>
          <cx:pt idx="340">-0.061053755714942599</cx:pt>
          <cx:pt idx="341">-0.030146357897387101</cx:pt>
          <cx:pt idx="342">0.034025530483572299</cx:pt>
          <cx:pt idx="343">-0.013737748279109299</cx:pt>
          <cx:pt idx="344">-0.026147236215807501</cx:pt>
          <cx:pt idx="345">-0.033644843173713398</cx:pt>
          <cx:pt idx="346">0.072572788395362894</cx:pt>
          <cx:pt idx="347">0.079964723493848699</cx:pt>
          <cx:pt idx="348">0.00490685077130305</cx:pt>
          <cx:pt idx="349">-0.038559184195542398</cx:pt>
          <cx:pt idx="350">-0.077430306473511901</cx:pt>
          <cx:pt idx="351">0.0024399333184981298</cx:pt>
          <cx:pt idx="352">-0.011943493857310699</cx:pt>
          <cx:pt idx="353">0.055881430114709897</cx:pt>
          <cx:pt idx="354">0.016062709146397298</cx:pt>
          <cx:pt idx="355">0.067189697122033196</cx:pt>
          <cx:pt idx="356">0.063290522686519898</cx:pt>
          <cx:pt idx="357">0.037053053714625798</cx:pt>
          <cx:pt idx="358">0.00959607996722542</cx:pt>
          <cx:pt idx="359">0.00259988885924383</cx:pt>
          <cx:pt idx="360">-0.00304767456332114</cx:pt>
          <cx:pt idx="361">-0.0041173184928900899</cx:pt>
          <cx:pt idx="362">-0.0027664332014930401</cx:pt>
          <cx:pt idx="363">-0.00124805158747753</cx:pt>
          <cx:pt idx="364">0.0011464648892068499</cx:pt>
          <cx:pt idx="365">0.00036482100414016698</cx:pt>
          <cx:pt idx="366">-0.00018432705157547601</cx:pt>
          <cx:pt idx="367">-0.033030725047378501</cx:pt>
          <cx:pt idx="368">-0.033085704292213497</cx:pt>
          <cx:pt idx="369">0.0076799703056285298</cx:pt>
          <cx:pt idx="370">0.039997928141672703</cx:pt>
          <cx:pt idx="371">0.023886906232671701</cx:pt>
          <cx:pt idx="372">0.0012998830499689701</cx:pt>
          <cx:pt idx="373">-0.028806078252174201</cx:pt>
          <cx:pt idx="374">0.086781442193203495</cx:pt>
          <cx:pt idx="375">0.104059886375219</cx:pt>
          <cx:pt idx="376">0.047041539708432001</cx:pt>
          <cx:pt idx="377">-0.012764654013194101</cx:pt>
          <cx:pt idx="378">-0.040789579145791399</cx:pt>
          <cx:pt idx="379">0.033744001364881898</cx:pt>
          <cx:pt idx="380">-0.0101198151761596</cx:pt>
          <cx:pt idx="381">0.033708248074116702</cx:pt>
          <cx:pt idx="382">0.063060127825471102</cx:pt>
          <cx:pt idx="383">0.083226991061570402</cx:pt>
          <cx:pt idx="384">0.040559112078609003</cx:pt>
          <cx:pt idx="385">0.039811023621762399</cx:pt>
          <cx:pt idx="386">0.0364036312101556</cx:pt>
          <cx:pt idx="387">0.0164731177108919</cx:pt>
          <cx:pt idx="388">0.00588608611769296</cx:pt>
          <cx:pt idx="389">-0.0097627422399316002</cx:pt>
          <cx:pt idx="390">-0.0071279545112158402</cx:pt>
          <cx:pt idx="391">-0.0014765606802095101</cx:pt>
          <cx:pt idx="392">0.000418409954769805</cx:pt>
          <cx:pt idx="393">-6.7149002169835205e-07</cx:pt>
          <cx:pt idx="394">-0.00084866736064855605</cx:pt>
          <cx:pt idx="395">-0.011009645264320101</cx:pt>
          <cx:pt idx="396">-0.00234036228364441</cx:pt>
          <cx:pt idx="397">0.041251577752046797</cx:pt>
          <cx:pt idx="398">0.020757889209320101</cx:pt>
          <cx:pt idx="399">0.014984242029015099</cx:pt>
          <cx:pt idx="400">0.025794518413787298</cx:pt>
          <cx:pt idx="401">0.035980045811779902</cx:pt>
          <cx:pt idx="402">0.086634149101129099</cx:pt>
          <cx:pt idx="403">0.115968161497042</cx:pt>
          <cx:pt idx="404">0.081545500682788902</cx:pt>
          <cx:pt idx="405">0.026635138466654398</cx:pt>
          <cx:pt idx="406">0.059067274334233498</cx:pt>
          <cx:pt idx="407">0.084840100841069396</cx:pt>
          <cx:pt idx="408">0.054280673707297597</cx:pt>
          <cx:pt idx="409">0.023098968208817901</cx:pt>
          <cx:pt idx="410">0.049257940346163903</cx:pt>
          <cx:pt idx="411">0.100667628500151</cx:pt>
          <cx:pt idx="412">0.016652208635550801</cx:pt>
          <cx:pt idx="413">0.0091693563188955992</cx:pt>
          <cx:pt idx="414">-0.0075062990317767402</cx:pt>
          <cx:pt idx="415">-0.0110826231963352</cx:pt>
          <cx:pt idx="416">-0.0121204591117025</cx:pt>
          <cx:pt idx="417">-0.0195497644872277</cx:pt>
          <cx:pt idx="418">-0.0077506865705120401</cx:pt>
          <cx:pt idx="419">7.1524894811316394e-05</cx:pt>
          <cx:pt idx="420">-0.00050688191089408904</cx:pt>
          <cx:pt idx="421">-0.0011197579881537399</cx:pt>
          <cx:pt idx="422">0.000115022665154298</cx:pt>
          <cx:pt idx="423">0.0099562697109143103</cx:pt>
          <cx:pt idx="424">0.025234732174359099</cx:pt>
          <cx:pt idx="425">0.017126272031042201</cx:pt>
          <cx:pt idx="426">-0.017326949493621301</cx:pt>
          <cx:pt idx="427">-0.033621460156200801</cx:pt>
          <cx:pt idx="428">-0.011241408767475199</cx:pt>
          <cx:pt idx="429">0.013744362110957401</cx:pt>
          <cx:pt idx="430">0.051321525610388198</cx:pt>
          <cx:pt idx="431">0.0047956044944226003</cx:pt>
          <cx:pt idx="432">-0.0030504553088275201</cx:pt>
          <cx:pt idx="433">0.045030741738052403</cx:pt>
          <cx:pt idx="434">0.081017614471752597</cx:pt>
          <cx:pt idx="435">0.012902109286993001</cx:pt>
          <cx:pt idx="436">-0.070879118048679204</cx:pt>
          <cx:pt idx="437">-0.016784656678576301</cx:pt>
          <cx:pt idx="438">0.023151160439496998</cx:pt>
          <cx:pt idx="439">0.042488693239961399</cx:pt>
          <cx:pt idx="440">-0.047796258442672997</cx:pt>
          <cx:pt idx="441">-0.022724398055726</cx:pt>
          <cx:pt idx="442">-0.038400106734798503</cx:pt>
          <cx:pt idx="443">-0.027406190478227</cx:pt>
          <cx:pt idx="444">-0.033326777288715602</cx:pt>
          <cx:pt idx="445">-0.0216431871348658</cx:pt>
          <cx:pt idx="446">-0.00249938085112591</cx:pt>
          <cx:pt idx="447">-0.000384874205186599</cx:pt>
          <cx:pt idx="448">-0.00024323870946281901</cx:pt>
          <cx:pt idx="449">-5.5021112134102202e-05</cx:pt>
          <cx:pt idx="450">-0.00078493021953657195</cx:pt>
          <cx:pt idx="451">0.0030099808253680098</cx:pt>
          <cx:pt idx="452">0.013333205342559501</cx:pt>
          <cx:pt idx="453">-0.00052568015804608603</cx:pt>
          <cx:pt idx="454">0.0036114952571146002</cx:pt>
          <cx:pt idx="455">-0.025584829053460399</cx:pt>
          <cx:pt idx="456">-0.059133608704204199</cx:pt>
          <cx:pt idx="457">-0.045765646052653201</cx:pt>
          <cx:pt idx="458">-0.015864648161361499</cx:pt>
          <cx:pt idx="459">-0.0413133828929459</cx:pt>
          <cx:pt idx="460">-0.0238397184111723</cx:pt>
          <cx:pt idx="461">-0.041217775165562402</cx:pt>
          <cx:pt idx="462">-0.038268975619469098</cx:pt>
          <cx:pt idx="463">-0.033520138982510703</cx:pt>
          <cx:pt idx="464">-0.054185893479343598</cx:pt>
          <cx:pt idx="465">-0.0135000003555864</cx:pt>
          <cx:pt idx="466">-0.011656992794876499</cx:pt>
          <cx:pt idx="467">-0.031102799841993701</cx:pt>
          <cx:pt idx="468">-0.064268121138043005</cx:pt>
          <cx:pt idx="469">-0.053969235925642303</cx:pt>
          <cx:pt idx="470">-0.056764972155643002</cx:pt>
          <cx:pt idx="471">-0.049657581051306403</cx:pt>
          <cx:pt idx="472">-0.044138296390130297</cx:pt>
          <cx:pt idx="473">-0.0252605309136988</cx:pt>
          <cx:pt idx="474">-0.013077770597912999</cx:pt>
          <cx:pt idx="475">-0.00041286844752521902</cx:pt>
          <cx:pt idx="476">3.7101499467495598e-05</cx:pt>
          <cx:pt idx="477">-0.00043564254644554</cx:pt>
          <cx:pt idx="478">-0.0017493203948791499</cx:pt>
          <cx:pt idx="479">-0.00053882589832925001</cx:pt>
          <cx:pt idx="480">0.0097229489956762206</cx:pt>
          <cx:pt idx="481">-8.0720871626869903e-06</cx:pt>
          <cx:pt idx="482">-0.0039996072263093303</cx:pt>
          <cx:pt idx="483">-0.035904043368325603</cx:pt>
          <cx:pt idx="484">-0.054159741409845599</cx:pt>
          <cx:pt idx="485">-0.062480300392988498</cx:pt>
          <cx:pt idx="486">-0.046687572564552998</cx:pt>
          <cx:pt idx="487">-0.053701735954952499</cx:pt>
          <cx:pt idx="488">-0.087474631852218807</cx:pt>
          <cx:pt idx="489">-0.10496435519949</cx:pt>
          <cx:pt idx="490">-0.083464408985312294</cx:pt>
          <cx:pt idx="491">-0.051329547083989402</cx:pt>
          <cx:pt idx="492">-0.011970398972669299</cx:pt>
          <cx:pt idx="493">-0.026339187295187</cx:pt>
          <cx:pt idx="494">-0.0047467798380142999</cx:pt>
          <cx:pt idx="495">-0.050793520898409598</cx:pt>
          <cx:pt idx="496">-0.076375324765211902</cx:pt>
          <cx:pt idx="497">-0.050939456346637997</cx:pt>
          <cx:pt idx="498">-0.051638521648743302</cx:pt>
          <cx:pt idx="499">-0.033793188614144098</cx:pt>
          <cx:pt idx="500">-0.022065578953157899</cx:pt>
          <cx:pt idx="501">-0.0083797557591823897</cx:pt>
          <cx:pt idx="502">-0.00132214410183096</cx:pt>
          <cx:pt idx="503">-0.00062941405657561096</cx:pt>
          <cx:pt idx="504">-0.00019942744823303699</cx:pt>
          <cx:pt idx="505">-0.00024236688320207101</cx:pt>
          <cx:pt idx="506">-0.0031042309671384201</cx:pt>
          <cx:pt idx="507">0.00369265270834879</cx:pt>
          <cx:pt idx="508">0.0025184151987362002</cx:pt>
          <cx:pt idx="509">-0.0080598740343179303</cx:pt>
          <cx:pt idx="510">-0.0099301697953111997</cx:pt>
          <cx:pt idx="511">-0.036418183633331998</cx:pt>
          <cx:pt idx="512">-0.061138521717455097</cx:pt>
          <cx:pt idx="513">-0.092609433638565497</cx:pt>
          <cx:pt idx="514">-0.096526349931202807</cx:pt>
          <cx:pt idx="515">-0.053204198172353397</cx:pt>
          <cx:pt idx="516">-0.084423415229531104</cx:pt>
          <cx:pt idx="517">-0.093398758802067106</cx:pt>
          <cx:pt idx="518">-0.031547074113355701</cx:pt>
          <cx:pt idx="519">-0.049921898396855298</cx:pt>
          <cx:pt idx="520">-0.042884962388902499</cx:pt>
          <cx:pt idx="521">-0.045647996836632898</cx:pt>
          <cx:pt idx="522">-0.0052286517266201399</cx:pt>
          <cx:pt idx="523">-0.041765030955954303</cx:pt>
          <cx:pt idx="524">-0.079379156145608504</cx:pt>
          <cx:pt idx="525">-0.040630751075128403</cx:pt>
          <cx:pt idx="526">-0.054821364599651999</cx:pt>
          <cx:pt idx="527">-0.037815688945201403</cx:pt>
          <cx:pt idx="528">-0.0206890900639537</cx:pt>
          <cx:pt idx="529">-0.0059624384167991902</cx:pt>
          <cx:pt idx="530">-0.0021231700522905202</cx:pt>
          <cx:pt idx="531">-0.000959811431814851</cx:pt>
          <cx:pt idx="532">-4.48897971658539e-05</cx:pt>
          <cx:pt idx="533">-0.00037943862762500298</cx:pt>
          <cx:pt idx="534">-0.0030967704760107798</cx:pt>
          <cx:pt idx="535">0.0015673117916192999</cx:pt>
          <cx:pt idx="536">-0.010210001278438701</cx:pt>
          <cx:pt idx="537">-0.019670555782547498</cx:pt>
          <cx:pt idx="538">-0.019550782103387999</cx:pt>
          <cx:pt idx="539">-0.048420540500391997</cx:pt>
          <cx:pt idx="540">-0.061052692022200601</cx:pt>
          <cx:pt idx="541">-0.063866361500421104</cx:pt>
          <cx:pt idx="542">-0.072831203202134501</cx:pt>
          <cx:pt idx="543">-0.066854401757195606</cx:pt>
          <cx:pt idx="544">-0.097457657497849501</cx:pt>
          <cx:pt idx="545">-0.046539094827682197</cx:pt>
          <cx:pt idx="546">-0.023044158879887599</cx:pt>
          <cx:pt idx="547">-0.028859631518360199</cx:pt>
          <cx:pt idx="548">-0.058830069425098198</cx:pt>
          <cx:pt idx="549">-0.054972510709521798</cx:pt>
          <cx:pt idx="550">0.017608850127884001</cx:pt>
          <cx:pt idx="551">-0.026127426524887799</cx:pt>
          <cx:pt idx="552">-0.048417446707904502</cx:pt>
          <cx:pt idx="553">-0.026307025425097399</cx:pt>
          <cx:pt idx="554">-0.048063500791309201</cx:pt>
          <cx:pt idx="555">-0.036660472352883597</cx:pt>
          <cx:pt idx="556">-0.0152456073606035</cx:pt>
          <cx:pt idx="557">-0.0080118284932208603</cx:pt>
          <cx:pt idx="558">-0.00038789681669540199</cx:pt>
          <cx:pt idx="559">0.000195072185992967</cx:pt>
          <cx:pt idx="560">0.00028996267876131598</cx:pt>
          <cx:pt idx="561">0.00068357747175313796</cx:pt>
          <cx:pt idx="562">-0.0012454410117547299</cx:pt>
          <cx:pt idx="563">-0.010446613561150999</cx:pt>
          <cx:pt idx="564">-0.021320021473671898</cx:pt>
          <cx:pt idx="565">-0.0082821800513427201</cx:pt>
          <cx:pt idx="566">-0.033915281904867402</cx:pt>
          <cx:pt idx="567">-0.054250537144608098</cx:pt>
          <cx:pt idx="568">-0.064776890110317606</cx:pt>
          <cx:pt idx="569">-0.011206748644183299</cx:pt>
          <cx:pt idx="570">-0.022149163509671999</cx:pt>
          <cx:pt idx="571">-0.077611006931429402</cx:pt>
          <cx:pt idx="572">-0.070286732617001801</cx:pt>
          <cx:pt idx="573">-0.0183489751404699</cx:pt>
          <cx:pt idx="574">0.0081118743625328803</cx:pt>
          <cx:pt idx="575">-0.038027202569815899</cx:pt>
          <cx:pt idx="576">-0.049918102509539701</cx:pt>
          <cx:pt idx="577">-0.048789095544349702</cx:pt>
          <cx:pt idx="578">0.025071494529931099</cx:pt>
          <cx:pt idx="579">0.0010596521017733501</cx:pt>
          <cx:pt idx="580">-0.043657777656886103</cx:pt>
          <cx:pt idx="581">-0.018319001179882201</cx:pt>
          <cx:pt idx="582">-0.028551012992532501</cx:pt>
          <cx:pt idx="583">-0.030556648259500701</cx:pt>
          <cx:pt idx="584">-0.014351219397865701</cx:pt>
          <cx:pt idx="585">-0.0081090637385828803</cx:pt>
          <cx:pt idx="586">-0.00083587259348333603</cx:pt>
          <cx:pt idx="587">0.00042893445232708102</cx:pt>
          <cx:pt idx="588">6.2996130852417204e-05</cx:pt>
          <cx:pt idx="589">0.00058456526051130599</cx:pt>
          <cx:pt idx="590">-0.00061249711403085197</cx:pt>
          <cx:pt idx="591">-0.012255090562183799</cx:pt>
          <cx:pt idx="592">-0.026002073585316501</cx:pt>
          <cx:pt idx="593">-0.0060035574040536097</cx:pt>
          <cx:pt idx="594">-0.017425560901793698</cx:pt>
          <cx:pt idx="595">-0.052205827658056203</cx:pt>
          <cx:pt idx="596">-0.0026559702460901202</cx:pt>
          <cx:pt idx="597">0.0265249977050586</cx:pt>
          <cx:pt idx="598">0.0035376451600186301</cx:pt>
          <cx:pt idx="599">-0.045497945517488203</cx:pt>
          <cx:pt idx="600">-0.037676274683850798</cx:pt>
          <cx:pt idx="601">0.022420158747855499</cx:pt>
          <cx:pt idx="602">0.0020509548055806601</cx:pt>
          <cx:pt idx="603">-0.041206478365092898</cx:pt>
          <cx:pt idx="604">-0.059966940230391799</cx:pt>
          <cx:pt idx="605">-0.048943625517107001</cx:pt>
          <cx:pt idx="606">0.0235238355078062</cx:pt>
          <cx:pt idx="607">-0.0079746487249003403</cx:pt>
          <cx:pt idx="608">-0.052388189034977502</cx:pt>
          <cx:pt idx="609">-0.030585575819185699</cx:pt>
          <cx:pt idx="610">-0.0105852337599974</cx:pt>
          <cx:pt idx="611">-0.0142368382962183</cx:pt>
          <cx:pt idx="612">-0.0079078505414583704</cx:pt>
          <cx:pt idx="613">-0.0078505323425649802</cx:pt>
          <cx:pt idx="614">-0.00046807908880404798</cx:pt>
          <cx:pt idx="615">-1.7018688829856299e-05</cx:pt>
          <cx:pt idx="616">-1.2568245147105001e-05</cx:pt>
          <cx:pt idx="617">9.3170245118391693e-05</cx:pt>
          <cx:pt idx="618">-0.0012476934006746901</cx:pt>
          <cx:pt idx="619">-0.00490550950007202</cx:pt>
          <cx:pt idx="620">-0.0179236549913105</cx:pt>
          <cx:pt idx="621">-0.021177849386497201</cx:pt>
          <cx:pt idx="622">-0.0158232538372498</cx:pt>
          <cx:pt idx="623">-0.0111568815170124</cx:pt>
          <cx:pt idx="624">0.035039432947253299</cx:pt>
          <cx:pt idx="625">0.037424978991735601</cx:pt>
          <cx:pt idx="626">0.019670604401003999</cx:pt>
          <cx:pt idx="627">-0.0048791363032861098</cx:pt>
          <cx:pt idx="628">0.046965991260355403</cx:pt>
          <cx:pt idx="629">0.040139454803543501</cx:pt>
          <cx:pt idx="630">0.0088098935437803498</cx:pt>
          <cx:pt idx="631">-0.00285245044972028</cx:pt>
          <cx:pt idx="632">-0.037603921458340801</cx:pt>
          <cx:pt idx="633">-0.0486281503058573</cx:pt>
          <cx:pt idx="634">0.00135472541705726</cx:pt>
          <cx:pt idx="635">0.0062177425974305998</cx:pt>
          <cx:pt idx="636">-0.036632771731115801</cx:pt>
          <cx:pt idx="637">-0.011404600228380701</cx:pt>
          <cx:pt idx="638">-0.0045794283986494598</cx:pt>
          <cx:pt idx="639">-0.0083801610959769804</cx:pt>
          <cx:pt idx="640">-0.00400904668473485</cx:pt>
          <cx:pt idx="641">-0.0047034831188548596</cx:pt>
          <cx:pt idx="642">0.00019977776196714099</cx:pt>
          <cx:pt idx="643">0.00091809765519854298</cx:pt>
          <cx:pt idx="644">-0.00043871925874404102</cx:pt>
          <cx:pt idx="645">-0.00039517329380714801</cx:pt>
          <cx:pt idx="646">-0.00112357827039427</cx:pt>
          <cx:pt idx="647">-0.0029427229705676402</cx:pt>
          <cx:pt idx="648">-0.0135459644950303</cx:pt>
          <cx:pt idx="649">-0.0182823502429054</cx:pt>
          <cx:pt idx="650">-0.0045613737731274298</cx:pt>
          <cx:pt idx="651">0.0155500748050778</cx:pt>
          <cx:pt idx="652">0.052361943736504303</cx:pt>
          <cx:pt idx="653">0.054367412544497</cx:pt>
          <cx:pt idx="654">0.019501101780737301</cx:pt>
          <cx:pt idx="655">0.024467150786159901</cx:pt>
          <cx:pt idx="656">0.092382778702775906</cx:pt>
          <cx:pt idx="657">0.040796679808519899</cx:pt>
          <cx:pt idx="658">0.074390951106138803</cx:pt>
          <cx:pt idx="659">-0.0088618485622594997</cx:pt>
          <cx:pt idx="660">0.00018925524149390299</cx:pt>
          <cx:pt idx="661">-0.017611461484019899</cx:pt>
          <cx:pt idx="662">-0.0092959652180871905</cx:pt>
          <cx:pt idx="663">-0.025229538685455102</cx:pt>
          <cx:pt idx="664">-0.038153036838800398</cx:pt>
          <cx:pt idx="665">0.0112351092536008</cx:pt>
          <cx:pt idx="666">0.0109879102651648</cx:pt>
          <cx:pt idx="667">-0.00105760041609325</cx:pt>
          <cx:pt idx="668">0.00052848265440230203</cx:pt>
          <cx:pt idx="669">-0.0016279214054810099</cx:pt>
          <cx:pt idx="670">0.00029897379372965</cx:pt>
          <cx:pt idx="671">-0.00037771421016545201</cx:pt>
          <cx:pt idx="672">-0.00031683119407305098</cx:pt>
          <cx:pt idx="673">0.00072156368591453897</cx:pt>
          <cx:pt idx="674">-0.00119423790631164</cx:pt>
          <cx:pt idx="675">-0.00086746646783064196</cx:pt>
          <cx:pt idx="676">-0.0059152158368214296</cx:pt>
          <cx:pt idx="677">-0.0074391492411229002</cx:pt>
          <cx:pt idx="678">-0.0062541815090465403</cx:pt>
          <cx:pt idx="679">-0.002878287001112</cx:pt>
          <cx:pt idx="680">0.0037253201460641198</cx:pt>
          <cx:pt idx="681">0.0280531864750714</cx:pt>
          <cx:pt idx="682">0.00109521306596551</cx:pt>
          <cx:pt idx="683">-0.00985344372098205</cx:pt>
          <cx:pt idx="684">0.0287721754378794</cx:pt>
          <cx:pt idx="685">0.10225283890763801</cx:pt>
          <cx:pt idx="686">0.088676079302728694</cx:pt>
          <cx:pt idx="687">0.0141572962005774</cx:pt>
          <cx:pt idx="688">-0.0045486557454858601</cx:pt>
          <cx:pt idx="689">-0.0067223246201718297</cx:pt>
          <cx:pt idx="690">0.0042155764520302799</cx:pt>
          <cx:pt idx="691">-0.0058879947724897099</cx:pt>
          <cx:pt idx="692">-0.017480007439664099</cx:pt>
          <cx:pt idx="693">0.0033994851542087298</cx:pt>
          <cx:pt idx="694">0.014904134304443199</cx:pt>
          <cx:pt idx="695">0.0059343437979932799</cx:pt>
          <cx:pt idx="696">0.0046998689834307304</cx:pt>
          <cx:pt idx="697">0.00046571915709637401</cx:pt>
          <cx:pt idx="698">-0.00066711101526361802</cx:pt>
          <cx:pt idx="699">0.00024065325877546399</cx:pt>
          <cx:pt idx="700">-0.00047801881286699201</cx:pt>
          <cx:pt idx="701">0.00061148472029439696</cx:pt>
          <cx:pt idx="702">0.000320164787989858</cx:pt>
          <cx:pt idx="703">-9.8339348421207096e-05</cx:pt>
          <cx:pt idx="704">0.000536668827235789</cx:pt>
          <cx:pt idx="705">-0.0058679082803131302</cx:pt>
          <cx:pt idx="706">-0.0047718468139951904</cx:pt>
          <cx:pt idx="707">-0.014053061501343901</cx:pt>
          <cx:pt idx="708">-0.023500181534527199</cx:pt>
          <cx:pt idx="709">-0.027787844912454701</cx:pt>
          <cx:pt idx="710">-0.040851244643422401</cx:pt>
          <cx:pt idx="711">-0.020046650760756901</cx:pt>
          <cx:pt idx="712">-0.0046853679285965601</cx:pt>
          <cx:pt idx="713">0.030897927979747799</cx:pt>
          <cx:pt idx="714">0.0418558656341965</cx:pt>
          <cx:pt idx="715">0.036301791787948498</cx:pt>
          <cx:pt idx="716">-0.024129687890678299</cx:pt>
          <cx:pt idx="717">0.00773306879622555</cx:pt>
          <cx:pt idx="718">0.041261880789670698</cx:pt>
          <cx:pt idx="719">-0.027972121261154399</cx:pt>
          <cx:pt idx="720">-0.021588951127669301</cx:pt>
          <cx:pt idx="721">-0.012431803499142901</cx:pt>
          <cx:pt idx="722">0.00050312909224702995</cx:pt>
          <cx:pt idx="723">0.0032283503703812301</cx:pt>
          <cx:pt idx="724">-0.00037041549479386601</cx:pt>
          <cx:pt idx="725">0.00074559748097653602</cx:pt>
          <cx:pt idx="726">1.8909360993293199e-05</cx:pt>
          <cx:pt idx="727">0.0010385049890439401</cx:pt>
          <cx:pt idx="728">0.00025036342131541298</cx:pt>
          <cx:pt idx="729">-0.00030709113952271099</cx:pt>
          <cx:pt idx="730">0.00061836140750587702</cx:pt>
          <cx:pt idx="731">-0.00012495823302003899</cx:pt>
          <cx:pt idx="732">0.0012741638170097999</cx:pt>
          <cx:pt idx="733">-0.0019833613734570599</cx:pt>
          <cx:pt idx="734">-0.0023839070551772202</cx:pt>
          <cx:pt idx="735">-0.0041570755187494103</cx:pt>
          <cx:pt idx="736">-0.0128614042620088</cx:pt>
          <cx:pt idx="737">-0.016435494327850901</cx:pt>
          <cx:pt idx="738">-0.021418537062992401</cx:pt>
          <cx:pt idx="739">-0.020732052112237401</cx:pt>
          <cx:pt idx="740">-0.029537195338002</cx:pt>
          <cx:pt idx="741">-0.045031901927779103</cx:pt>
          <cx:pt idx="742">-0.038824302172961699</cx:pt>
          <cx:pt idx="743">-0.0133832601123458</cx:pt>
          <cx:pt idx="744">-0.035237767352566202</cx:pt>
          <cx:pt idx="745">-0.048557550232575603</cx:pt>
          <cx:pt idx="746">-0.019355905554450499</cx:pt>
          <cx:pt idx="747">-0.021148323769647401</cx:pt>
          <cx:pt idx="748">-0.016135357134432201</cx:pt>
          <cx:pt idx="749">-0.011767545265612101</cx:pt>
          <cx:pt idx="750">-0.0035198697922434901</cx:pt>
          <cx:pt idx="751">0.00023031248438194499</cx:pt>
          <cx:pt idx="752">8.4891011080518502e-06</cx:pt>
          <cx:pt idx="753">-9.8661797635245406e-05</cx:pt>
          <cx:pt idx="754">-0.00047997285527591103</cx:pt>
          <cx:pt idx="755">0.000116471392907276</cx:pt>
          <cx:pt idx="756">-0.00067650048449297299</cx:pt>
          <cx:pt idx="757">0.000404732472012965</cx:pt>
          <cx:pt idx="758">8.5419698402983005e-05</cx:pt>
          <cx:pt idx="759">0.00055609167622924999</cx:pt>
          <cx:pt idx="760">7.7503976692749294e-05</cx:pt>
          <cx:pt idx="761">0.0010166143353092399</cx:pt>
          <cx:pt idx="762">0.00015667487169733401</cx:pt>
          <cx:pt idx="763">-0.0018467171926841101</cx:pt>
          <cx:pt idx="764">-0.0019912015667912899</cx:pt>
          <cx:pt idx="765">-0.00064490097502353002</cx:pt>
          <cx:pt idx="766">-0.0044541524111123302</cx:pt>
          <cx:pt idx="767">-0.0014885482846969699</cx:pt>
          <cx:pt idx="768">-0.00046188551127000001</cx:pt>
          <cx:pt idx="769">-0.0027099453324843999</cx:pt>
          <cx:pt idx="770">-0.0075641107980730701</cx:pt>
          <cx:pt idx="771">-0.00170044294578044</cx:pt>
          <cx:pt idx="772">-0.0039713783590227198</cx:pt>
          <cx:pt idx="773">-0.0015462087004119399</cx:pt>
          <cx:pt idx="774">-0.0015151793866431599</cx:pt>
          <cx:pt idx="775">-0.0028184070646643999</cx:pt>
          <cx:pt idx="776">-0.00018381984050543901</cx:pt>
          <cx:pt idx="777">-0.0017376376287066</cx:pt>
          <cx:pt idx="778">-0.0011454055443584699</cx:pt>
          <cx:pt idx="779">0.00029124054547205799</cx:pt>
          <cx:pt idx="780">0.00039025214620338003</cx:pt>
          <cx:pt idx="781">-0.0013472649278148899</cx:pt>
          <cx:pt idx="782">-0.00037259768287634701</cx:pt>
          <cx:pt idx="783">0.00034464012086640598</cx:pt>
        </cx:lvl>
      </cx:numDim>
    </cx:data>
    <cx:data id="47">
      <cx:numDim type="val">
        <cx:f>'001_WA_F - 副本'!$AV$1:$AV$784</cx:f>
        <cx:lvl ptCount="784" formatCode="0.00E+00">
          <cx:pt idx="0">-8.2830740465916004e-05</cx:pt>
          <cx:pt idx="1">-7.3682846980329897e-05</cx:pt>
          <cx:pt idx="2">-0.00044908405631200702</cx:pt>
          <cx:pt idx="3">-0.00073872948952843605</cx:pt>
          <cx:pt idx="4">4.14552141048429e-05</cx:pt>
          <cx:pt idx="5">7.8579204601200695e-05</cx:pt>
          <cx:pt idx="6">-0.00038062724248907702</cx:pt>
          <cx:pt idx="7">-0.0004292123377687</cx:pt>
          <cx:pt idx="8">3.1123752617883197e-05</cx:pt>
          <cx:pt idx="9">-0.00081426629452977298</cx:pt>
          <cx:pt idx="10">-0.000136379681843112</cx:pt>
          <cx:pt idx="11">5.1861334143768499e-05</cx:pt>
          <cx:pt idx="12">0.000101586768727719</cx:pt>
          <cx:pt idx="13">-0.00074848153747825597</cx:pt>
          <cx:pt idx="14">-0.00052959740370818399</cx:pt>
          <cx:pt idx="15">-0.00066009991493428495</cx:pt>
          <cx:pt idx="16">0.00038928782001446702</cx:pt>
          <cx:pt idx="17">-0.00013462797314917901</cx:pt>
          <cx:pt idx="18">0.000513174828327345</cx:pt>
          <cx:pt idx="19">0.000333594908780355</cx:pt>
          <cx:pt idx="20">-0.00121378131652131</cx:pt>
          <cx:pt idx="21">-0.00043069061811534299</cx:pt>
          <cx:pt idx="22">-0.00035040442975518198</cx:pt>
          <cx:pt idx="23">-0.00014159129650074799</cx:pt>
          <cx:pt idx="24">0.00017936223611672399</cx:pt>
          <cx:pt idx="25">-0.00015741775388077701</cx:pt>
          <cx:pt idx="26">-0.00018733576289189899</cx:pt>
          <cx:pt idx="27">-0.00038711694133130399</cx:pt>
          <cx:pt idx="28">0.00117660666015203</cx:pt>
          <cx:pt idx="29">0.00031144147274998703</cx:pt>
          <cx:pt idx="30">-0.00060748705611090399</cx:pt>
          <cx:pt idx="31">-0.00088559126412374905</cx:pt>
          <cx:pt idx="32">-0.00071276481804852904</cx:pt>
          <cx:pt idx="33">-8.0247838763873805e-06</cx:pt>
          <cx:pt idx="34">-0.00026279677478541398</cx:pt>
          <cx:pt idx="35">-0.00043281368446603598</cx:pt>
          <cx:pt idx="36">-0.000223054342564613</cx:pt>
          <cx:pt idx="37">-0.000107804962026435</cx:pt>
          <cx:pt idx="38">-0.0012469526003103201</cx:pt>
          <cx:pt idx="39">-0.00051679545013149297</cx:pt>
          <cx:pt idx="40">-0.00120460533760278</cx:pt>
          <cx:pt idx="41">-0.0021483765249321698</cx:pt>
          <cx:pt idx="42">0.0015905667084119899</cx:pt>
          <cx:pt idx="43">0.0026757361155994798</cx:pt>
          <cx:pt idx="44">-0.00053954142451028905</cx:pt>
          <cx:pt idx="45">-0.00066696150301007704</cx:pt>
          <cx:pt idx="46">-0.0010363903967630899</cx:pt>
          <cx:pt idx="47">2.7297197450117101e-05</cx:pt>
          <cx:pt idx="48">-0.00017107788410475699</cx:pt>
          <cx:pt idx="49">-0.000261657744243464</cx:pt>
          <cx:pt idx="50">0.00016663119924780999</cx:pt>
          <cx:pt idx="51">9.1111058251239094e-05</cx:pt>
          <cx:pt idx="52">0.00068031005849212298</cx:pt>
          <cx:pt idx="53">0.00055425049526617697</cx:pt>
          <cx:pt idx="54">0.000115174155658061</cx:pt>
          <cx:pt idx="55">-0.00057220164118259003</cx:pt>
          <cx:pt idx="56">1.64054429380099e-06</cx:pt>
          <cx:pt idx="57">9.2847721468294694e-05</cx:pt>
          <cx:pt idx="58">-0.000134210249769132</cx:pt>
          <cx:pt idx="59">0.00060810156177931902</cx:pt>
          <cx:pt idx="60">0.000226571813629343</cx:pt>
          <cx:pt idx="61">-0.00046514494665384599</cx:pt>
          <cx:pt idx="62">-0.00029253253425091399</cx:pt>
          <cx:pt idx="63">-0.00130129061485658</cx:pt>
          <cx:pt idx="64">-0.00087090450615355205</cx:pt>
          <cx:pt idx="65">0.0058579047438464702</cx:pt>
          <cx:pt idx="66">0.0091002380138946199</cx:pt>
          <cx:pt idx="67">0.010028659121793701</cx:pt>
          <cx:pt idx="68">0.022767895137077599</cx:pt>
          <cx:pt idx="69">0.051151715579637103</cx:pt>
          <cx:pt idx="70">0.040290394874208997</cx:pt>
          <cx:pt idx="71">0.029762975703006699</cx:pt>
          <cx:pt idx="72">-0.00032706555404795701</cx:pt>
          <cx:pt idx="73">-0.021632968878630199</cx:pt>
          <cx:pt idx="74">-0.025297073021941899</cx:pt>
          <cx:pt idx="75">-0.00639994147948312</cx:pt>
          <cx:pt idx="76">-0.0065973152112518696</cx:pt>
          <cx:pt idx="77">-0.0078627487064956095</cx:pt>
          <cx:pt idx="78">-0.0037300363646078898</cx:pt>
          <cx:pt idx="79">-0.00135667147718044</cx:pt>
          <cx:pt idx="80">0.000138111598203544</cx:pt>
          <cx:pt idx="81">5.0172753391809001e-05</cx:pt>
          <cx:pt idx="82">0.00041485734250875901</cx:pt>
          <cx:pt idx="83">0.00087423215540634704</cx:pt>
          <cx:pt idx="84">-0.00051153287762792496</cx:pt>
          <cx:pt idx="85">-0.00058780238676455095</cx:pt>
          <cx:pt idx="86">0.0037128062755301099</cx:pt>
          <cx:pt idx="87">0.00148250285252943</cx:pt>
          <cx:pt idx="88">0.00027484395514873998</cx:pt>
          <cx:pt idx="89">0.0078032751800830996</cx:pt>
          <cx:pt idx="90">0.0070361352907693103</cx:pt>
          <cx:pt idx="91">0.00748930448239476</cx:pt>
          <cx:pt idx="92">0.0121660437769711</cx:pt>
          <cx:pt idx="93">0.012053418580511101</cx:pt>
          <cx:pt idx="94">0.042056664744166701</cx:pt>
          <cx:pt idx="95">0.057152665305571698</cx:pt>
          <cx:pt idx="96">0.106692929820965</cx:pt>
          <cx:pt idx="97">0.079760048856226895</cx:pt>
          <cx:pt idx="98">0.091074663678530204</cx:pt>
          <cx:pt idx="99">0.130977986269567</cx:pt>
          <cx:pt idx="100">0.13333915654178399</cx:pt>
          <cx:pt idx="101">0.098125437198877702</cx:pt>
          <cx:pt idx="102">0.021595073298924398</cx:pt>
          <cx:pt idx="103">0.017512513980747199</cx:pt>
          <cx:pt idx="104">0.0066462002268574804</cx:pt>
          <cx:pt idx="105">-0.044761915079949498</cx:pt>
          <cx:pt idx="106">-0.017046136351183801</cx:pt>
          <cx:pt idx="107">-0.012306523628376699</cx:pt>
          <cx:pt idx="108">-0.0076872940249560996</cx:pt>
          <cx:pt idx="109">-0.00185530671431965</cx:pt>
          <cx:pt idx="110">0.00059348361789629404</cx:pt>
          <cx:pt idx="111">-0.00086251888647097101</cx:pt>
          <cx:pt idx="112">-6.7792029440767306e-05</cx:pt>
          <cx:pt idx="113">0.00020060282191054901</cx:pt>
          <cx:pt idx="114">0.012798726542057</cx:pt>
          <cx:pt idx="115">0.0029089271235029301</cx:pt>
          <cx:pt idx="116">0.0010352061219675501</cx:pt>
          <cx:pt idx="117">0.010095114477327499</cx:pt>
          <cx:pt idx="118">0.020357956557633498</cx:pt>
          <cx:pt idx="119">0.017482236698990399</cx:pt>
          <cx:pt idx="120">0.047971211086281197</cx:pt>
          <cx:pt idx="121">0.02619203363099</cx:pt>
          <cx:pt idx="122">0.033238922882236503</cx:pt>
          <cx:pt idx="123">0.042475185574010699</cx:pt>
          <cx:pt idx="124">0.039160508332496999</cx:pt>
          <cx:pt idx="125">0.086080975630483905</cx:pt>
          <cx:pt idx="126">0.10452766945812</cx:pt>
          <cx:pt idx="127">0.181652661035997</cx:pt>
          <cx:pt idx="128">0.18553079804419201</cx:pt>
          <cx:pt idx="129">0.117330296920896</cx:pt>
          <cx:pt idx="130">0.054082899578173201</cx:pt>
          <cx:pt idx="131">0.00290288275779938</cx:pt>
          <cx:pt idx="132">-0.0075449777839537097</cx:pt>
          <cx:pt idx="133">-0.041398892384300799</cx:pt>
          <cx:pt idx="134">-0.047973690975989698</cx:pt>
          <cx:pt idx="135">-0.052488196245839801</cx:pt>
          <cx:pt idx="136">-0.0377290671764242</cx:pt>
          <cx:pt idx="137">-0.0071567702196437396</cx:pt>
          <cx:pt idx="138">-0.00144235033289464</cx:pt>
          <cx:pt idx="139">-0.00062890904158170095</cx:pt>
          <cx:pt idx="140">0.00041711385023289401</cx:pt>
          <cx:pt idx="141">0.00022201274062226401</cx:pt>
          <cx:pt idx="142">0.00069011886358701102</cx:pt>
          <cx:pt idx="143">0.0033353568897489701</cx:pt>
          <cx:pt idx="144">0.0090389108482796694</cx:pt>
          <cx:pt idx="145">0.0200043206875638</cx:pt>
          <cx:pt idx="146">0.036769560353030202</cx:pt>
          <cx:pt idx="147">0.018390208579679299</cx:pt>
          <cx:pt idx="148">0.00905132447926142</cx:pt>
          <cx:pt idx="149">0.0028877825931985799</cx:pt>
          <cx:pt idx="150">0.025120093204763001</cx:pt>
          <cx:pt idx="151">-0.0040107648296245496</cx:pt>
          <cx:pt idx="152">0.00010104374588875599</cx:pt>
          <cx:pt idx="153">0.043188456349079501</cx:pt>
          <cx:pt idx="154">0.096362368647917807</cx:pt>
          <cx:pt idx="155">0.15050756544888</cx:pt>
          <cx:pt idx="156">0.133742733022713</cx:pt>
          <cx:pt idx="157">0.053301693746555301</cx:pt>
          <cx:pt idx="158">0.028953332795257601</cx:pt>
          <cx:pt idx="159">0.041792218245447002</cx:pt>
          <cx:pt idx="160">-0.0152462732786723</cx:pt>
          <cx:pt idx="161">-0.061425232019915302</cx:pt>
          <cx:pt idx="162">-0.110718814241916</cx:pt>
          <cx:pt idx="163">-0.092690088642279497</cx:pt>
          <cx:pt idx="164">-0.038521531015779202</cx:pt>
          <cx:pt idx="165">-0.0082363412101661808</cx:pt>
          <cx:pt idx="166">-0.0029651811369063798</cx:pt>
          <cx:pt idx="167">-0.00039017189145473103</cx:pt>
          <cx:pt idx="168">-0.00050283780768498195</cx:pt>
          <cx:pt idx="169">0.00034765694368138998</cx:pt>
          <cx:pt idx="170">-2.42104379360834e-05</cx:pt>
          <cx:pt idx="171">0.0067718267369212704</cx:pt>
          <cx:pt idx="172">0.016702237223945302</cx:pt>
          <cx:pt idx="173">0.010205264187068</cx:pt>
          <cx:pt idx="174">0.030207850666808301</cx:pt>
          <cx:pt idx="175">-0.020104996119954002</cx:pt>
          <cx:pt idx="176">-0.068856034320425405</cx:pt>
          <cx:pt idx="177">-0.0172476221256504</cx:pt>
          <cx:pt idx="178">0.034726864886804702</cx:pt>
          <cx:pt idx="179">0.0416091187147999</cx:pt>
          <cx:pt idx="180">-0.0057132488447421102</cx:pt>
          <cx:pt idx="181">-0.028177090135961199</cx:pt>
          <cx:pt idx="182">0.046668513765254903</cx:pt>
          <cx:pt idx="183">0.050863605994470498</cx:pt>
          <cx:pt idx="184">0.024758441769943199</cx:pt>
          <cx:pt idx="185">0.069847377777696104</cx:pt>
          <cx:pt idx="186">0.028365675451842199</cx:pt>
          <cx:pt idx="187">0.00223514271159988</cx:pt>
          <cx:pt idx="188">0.00049236179756383905</cx:pt>
          <cx:pt idx="189">-0.069927657822548006</cx:pt>
          <cx:pt idx="190">-0.0992636416298842</cx:pt>
          <cx:pt idx="191">-0.091985244077555497</cx:pt>
          <cx:pt idx="192">-0.037043858323446401</cx:pt>
          <cx:pt idx="193">-0.0088695834057577003</cx:pt>
          <cx:pt idx="194">0.000101795086880928</cx:pt>
          <cx:pt idx="195">5.47622192290297e-05</cx:pt>
          <cx:pt idx="196">0.00027434454655539598</cx:pt>
          <cx:pt idx="197">-0.00050943295925592598</cx:pt>
          <cx:pt idx="198">0.00022360063047998201</cx:pt>
          <cx:pt idx="199">0.0060012812984800799</cx:pt>
          <cx:pt idx="200">0.0134950441777314</cx:pt>
          <cx:pt idx="201">0.0030434120318158101</cx:pt>
          <cx:pt idx="202">0.023333031211898399</cx:pt>
          <cx:pt idx="203">-0.032342464295358003</cx:pt>
          <cx:pt idx="204">-0.0550251222154459</cx:pt>
          <cx:pt idx="205">-0.00916440006120634</cx:pt>
          <cx:pt idx="206">-0.0094661421365110892</cx:pt>
          <cx:pt idx="207">-0.034188779963434598</cx:pt>
          <cx:pt idx="208">-0.079201868921538104</cx:pt>
          <cx:pt idx="209">-0.14355570055870701</cx:pt>
          <cx:pt idx="210">-0.044741158466960702</cx:pt>
          <cx:pt idx="211">0.0230339565093425</cx:pt>
          <cx:pt idx="212">0.097033479539141099</cx:pt>
          <cx:pt idx="213">0.071415041332410098</cx:pt>
          <cx:pt idx="214">0.032292003048751398</cx:pt>
          <cx:pt idx="215">0.054581973369002598</cx:pt>
          <cx:pt idx="216">-0.016500541566965499</cx:pt>
          <cx:pt idx="217">-0.064943930802494998</cx:pt>
          <cx:pt idx="218">-0.110857864943279</cx:pt>
          <cx:pt idx="219">-0.096913938071989697</cx:pt>
          <cx:pt idx="220">-0.062474460638588997</cx:pt>
          <cx:pt idx="221">-0.016849734931142099</cx:pt>
          <cx:pt idx="222">0.00166861999343763</cx:pt>
          <cx:pt idx="223">0.00097613165952614201</cx:pt>
          <cx:pt idx="224">-0.00011940578062731299</cx:pt>
          <cx:pt idx="225">0.00045847968535429098</cx:pt>
          <cx:pt idx="226">-0.000112961148132324</cx:pt>
          <cx:pt idx="227">0.00328931253443095</cx:pt>
          <cx:pt idx="228">0.016932349987418601</cx:pt>
          <cx:pt idx="229">0.0078491183104226602</cx:pt>
          <cx:pt idx="230">0.021320840091298299</cx:pt>
          <cx:pt idx="231">-0.016833634006273301</cx:pt>
          <cx:pt idx="232">-0.105266959119453</cx:pt>
          <cx:pt idx="233">-0.13758515284890799</cx:pt>
          <cx:pt idx="234">-0.13656125331563801</cx:pt>
          <cx:pt idx="235">-0.242000795165007</cx:pt>
          <cx:pt idx="236">-0.30720141220083003</cx:pt>
          <cx:pt idx="237">-0.24585405893724099</cx:pt>
          <cx:pt idx="238">-0.072306724281242393</cx:pt>
          <cx:pt idx="239">0.062751040646854106</cx:pt>
          <cx:pt idx="240">0.0948108281431667</cx:pt>
          <cx:pt idx="241">0.12516872503947399</cx:pt>
          <cx:pt idx="242">0.049319002317858601</cx:pt>
          <cx:pt idx="243">-0.00068718572827181404</cx:pt>
          <cx:pt idx="244">-0.072417970957282904</cx:pt>
          <cx:pt idx="245">-0.11664295485113001</cx:pt>
          <cx:pt idx="246">-0.091085565128761994</cx:pt>
          <cx:pt idx="247">-0.095434012918806793</cx:pt>
          <cx:pt idx="248">-0.056423017639768099</cx:pt>
          <cx:pt idx="249">-0.014125357809756101</cx:pt>
          <cx:pt idx="250">0.000212355002826094</cx:pt>
          <cx:pt idx="251">0.00087127544971924299</cx:pt>
          <cx:pt idx="252">-0.00040633087662908599</cx:pt>
          <cx:pt idx="253">0.0013415302720801001</cx:pt>
          <cx:pt idx="254">0.00045174247899709301</cx:pt>
          <cx:pt idx="255">0.00077796981920153299</cx:pt>
          <cx:pt idx="256">0.022770315810600399</cx:pt>
          <cx:pt idx="257">-0.015790444737342101</cx:pt>
          <cx:pt idx="258">-0.054439229452769501</cx:pt>
          <cx:pt idx="259">-0.12072673003044999</cx:pt>
          <cx:pt idx="260">-0.201842912197921</cx:pt>
          <cx:pt idx="261">-0.24242876883995301</cx:pt>
          <cx:pt idx="262">-0.24731533129495101</cx:pt>
          <cx:pt idx="263">-0.29256171216148003</cx:pt>
          <cx:pt idx="264">-0.223516600196489</cx:pt>
          <cx:pt idx="265">-0.12432449381315901</cx:pt>
          <cx:pt idx="266">0.0119997703906133</cx:pt>
          <cx:pt idx="267">0.17063094931300499</cx:pt>
          <cx:pt idx="268">0.18083219285112601</cx:pt>
          <cx:pt idx="269">0.14800734952160799</cx:pt>
          <cx:pt idx="270">0.043616825137669901</cx:pt>
          <cx:pt idx="271">-0.0826118657183781</cx:pt>
          <cx:pt idx="272">-0.14611539466283099</cx:pt>
          <cx:pt idx="273">-0.12911846264687701</cx:pt>
          <cx:pt idx="274">-0.090574790701158106</cx:pt>
          <cx:pt idx="275">-0.069973158151709305</cx:pt>
          <cx:pt idx="276">-0.046205879439313098</cx:pt>
          <cx:pt idx="277">-0.0113820347003244</cx:pt>
          <cx:pt idx="278">-0.00052738975535456098</cx:pt>
          <cx:pt idx="279">-0.00083474172803265799</cx:pt>
          <cx:pt idx="280">0.00027901914032360498</cx:pt>
          <cx:pt idx="281">0.000769960386966892</cx:pt>
          <cx:pt idx="282">0.0021953288403912799</cx:pt>
          <cx:pt idx="283">0.00241985336337474</cx:pt>
          <cx:pt idx="284">0.00100658747432067</cx:pt>
          <cx:pt idx="285">-0.046039485918947701</cx:pt>
          <cx:pt idx="286">-0.090853721525515296</cx:pt>
          <cx:pt idx="287">-0.143220270581422</cx:pt>
          <cx:pt idx="288">-0.21494522120943799</cx:pt>
          <cx:pt idx="289">-0.20045235659958599</cx:pt>
          <cx:pt idx="290">-0.061565006205040101</cx:pt>
          <cx:pt idx="291">-0.053181285652548503</cx:pt>
          <cx:pt idx="292">0.012214981733900201</cx:pt>
          <cx:pt idx="293">0.086643468720129901</cx:pt>
          <cx:pt idx="294">0.15075800655694099</cx:pt>
          <cx:pt idx="295">0.11751449943176299</cx:pt>
          <cx:pt idx="296">0.16282180367541599</cx:pt>
          <cx:pt idx="297">0.12802660369737001</cx:pt>
          <cx:pt idx="298">-0.0094386454325190092</cx:pt>
          <cx:pt idx="299">-0.11528841752022</cx:pt>
          <cx:pt idx="300">-0.126840806962084</cx:pt>
          <cx:pt idx="301">-0.105618729939361</cx:pt>
          <cx:pt idx="302">-0.066113375165054097</cx:pt>
          <cx:pt idx="303">-0.038870998268798002</cx:pt>
          <cx:pt idx="304">-0.039572871103154598</cx:pt>
          <cx:pt idx="305">-0.0088168057216821208</cx:pt>
          <cx:pt idx="306">-0.00180838552597113</cx:pt>
          <cx:pt idx="307">-0.00013023578121052601</cx:pt>
          <cx:pt idx="308">-0.00090041894921404303</cx:pt>
          <cx:pt idx="309">0.0014829736685693499</cx:pt>
          <cx:pt idx="310">0.0045585872368992496</cx:pt>
          <cx:pt idx="311">0.00417842667290919</cx:pt>
          <cx:pt idx="312">-0.0024587824855504402</cx:pt>
          <cx:pt idx="313">-0.044119852208388197</cx:pt>
          <cx:pt idx="314">-0.065890498116749699</cx:pt>
          <cx:pt idx="315">-0.082600599818717299</cx:pt>
          <cx:pt idx="316">-0.071088267697264604</cx:pt>
          <cx:pt idx="317">-0.026164790928625701</cx:pt>
          <cx:pt idx="318">0.089252440486780701</cx:pt>
          <cx:pt idx="319">0.081891730188055997</cx:pt>
          <cx:pt idx="320">0.065146413870308006</cx:pt>
          <cx:pt idx="321">0.085993954117875998</cx:pt>
          <cx:pt idx="322">0.15815090924268399</cx:pt>
          <cx:pt idx="323">0.093981306987667601</cx:pt>
          <cx:pt idx="324">-0.017222596211709199</cx:pt>
          <cx:pt idx="325">-0.013705381978574099</cx:pt>
          <cx:pt idx="326">-0.11270549235270801</cx:pt>
          <cx:pt idx="327">-0.13100650211575399</cx:pt>
          <cx:pt idx="328">-0.091063359255115703</cx:pt>
          <cx:pt idx="329">-0.083993137867359902</cx:pt>
          <cx:pt idx="330">-0.063623505876026998</cx:pt>
          <cx:pt idx="331">-0.023911847569443999</cx:pt>
          <cx:pt idx="332">-0.023699283595732399</cx:pt>
          <cx:pt idx="333">-0.0056901352806838596</cx:pt>
          <cx:pt idx="334">-0.00062822770069800198</cx:pt>
          <cx:pt idx="335">0.000793244854483018</cx:pt>
          <cx:pt idx="336">-0.00047317310694175202</cx:pt>
          <cx:pt idx="337">0.000272626602715442</cx:pt>
          <cx:pt idx="338">0.0050513342357518401</cx:pt>
          <cx:pt idx="339">0.00501080774768065</cx:pt>
          <cx:pt idx="340">-0.0044959133822036201</cx:pt>
          <cx:pt idx="341">-0.0133227460257078</cx:pt>
          <cx:pt idx="342">-0.015807402018638301</cx:pt>
          <cx:pt idx="343">0.036950866930894499</cx:pt>
          <cx:pt idx="344">0.049439861149864199</cx:pt>
          <cx:pt idx="345">0.094514320440641397</cx:pt>
          <cx:pt idx="346">0.062014217254425803</cx:pt>
          <cx:pt idx="347">0.10406769377021099</cx:pt>
          <cx:pt idx="348">0.089061202081584898</cx:pt>
          <cx:pt idx="349">0.0281673637064466</cx:pt>
          <cx:pt idx="350">0.10207415276663</cx:pt>
          <cx:pt idx="351">-0.0018144726747027599</cx:pt>
          <cx:pt idx="352">0.032114622018800401</cx:pt>
          <cx:pt idx="353">-0.10835350377877601</cx:pt>
          <cx:pt idx="354">-0.17707766017443599</cx:pt>
          <cx:pt idx="355">-0.11178430812508</cx:pt>
          <cx:pt idx="356">-0.035855462452540003</cx:pt>
          <cx:pt idx="357">-0.048174295293332697</cx:pt>
          <cx:pt idx="358">-0.052745651460104001</cx:pt>
          <cx:pt idx="359">-0.040356991075445797</cx:pt>
          <cx:pt idx="360">-0.015316452373484101</cx:pt>
          <cx:pt idx="361">0.000524170819124456</cx:pt>
          <cx:pt idx="362">-0.00051476684619663701</cx:pt>
          <cx:pt idx="363">1.53906630488253e-05</cx:pt>
          <cx:pt idx="364">-0.000470999647832775</cx:pt>
          <cx:pt idx="365">0.000178288474499454</cx:pt>
          <cx:pt idx="366">0.0027317869609053799</cx:pt>
          <cx:pt idx="367">0.0058631750214828797</cx:pt>
          <cx:pt idx="368">-0.000405761197893138</cx:pt>
          <cx:pt idx="369">-0.023701828724527699</cx:pt>
          <cx:pt idx="370">-0.00030611808965946499</cx:pt>
          <cx:pt idx="371">0.070743018057469506</cx:pt>
          <cx:pt idx="372">0.045452221374061699</cx:pt>
          <cx:pt idx="373">0.031741242828069997</cx:pt>
          <cx:pt idx="374">-0.013185411112365999</cx:pt>
          <cx:pt idx="375">-0.0041776757136160097</cx:pt>
          <cx:pt idx="376">-0.033326233610650499</cx:pt>
          <cx:pt idx="377">0.0040456452236763002</cx:pt>
          <cx:pt idx="378">0.036559777947749401</cx:pt>
          <cx:pt idx="379">0.037437877864437197</cx:pt>
          <cx:pt idx="380">0.0205984203890958</cx:pt>
          <cx:pt idx="381">-0.107130725275928</cx:pt>
          <cx:pt idx="382">-0.111467506628906</cx:pt>
          <cx:pt idx="383">-0.055278466101180201</cx:pt>
          <cx:pt idx="384">-0.015419108621759801</cx:pt>
          <cx:pt idx="385">-0.0244734730224597</cx:pt>
          <cx:pt idx="386">-0.049509105582795997</cx:pt>
          <cx:pt idx="387">-0.0279095660925902</cx:pt>
          <cx:pt idx="388">-0.015788239401191801</cx:pt>
          <cx:pt idx="389">7.5710031417219593e-05</cx:pt>
          <cx:pt idx="390">-0.00072199513402403397</cx:pt>
          <cx:pt idx="391">0.000143732054390711</cx:pt>
          <cx:pt idx="392">0.00079836620249600901</cx:pt>
          <cx:pt idx="393">-0.00033749024322348603</cx:pt>
          <cx:pt idx="394">0.00104664904843846</cx:pt>
          <cx:pt idx="395">0.0060219852064902699</cx:pt>
          <cx:pt idx="396">0.0032057684058314699</cx:pt>
          <cx:pt idx="397">-0.036139557066003899</cx:pt>
          <cx:pt idx="398">-0.033485309084849597</cx:pt>
          <cx:pt idx="399">0.010798061365342899</cx:pt>
          <cx:pt idx="400">0.030057619059321299</cx:pt>
          <cx:pt idx="401">-0.022977654094253602</cx:pt>
          <cx:pt idx="402">-0.070716649982639199</cx:pt>
          <cx:pt idx="403">-0.080509072773578605</cx:pt>
          <cx:pt idx="404">-0.073407013508234906</cx:pt>
          <cx:pt idx="405">-0.12838610475988099</cx:pt>
          <cx:pt idx="406">0.0166767707090528</cx:pt>
          <cx:pt idx="407">-0.0067535630789994101</cx:pt>
          <cx:pt idx="408">-0.047712490198053702</cx:pt>
          <cx:pt idx="409">-0.034432671304399802</cx:pt>
          <cx:pt idx="410">-0.120580122270149</cx:pt>
          <cx:pt idx="411">-0.033728953988203698</cx:pt>
          <cx:pt idx="412">-0.032404374010541602</cx:pt>
          <cx:pt idx="413">0.0088904119589152397</cx:pt>
          <cx:pt idx="414">-0.0145413313225003</cx:pt>
          <cx:pt idx="415">-0.014360474670169999</cx:pt>
          <cx:pt idx="416">0.0094979820023187306</cx:pt>
          <cx:pt idx="417">0.00296051191758295</cx:pt>
          <cx:pt idx="418">0.00082084449552384</cx:pt>
          <cx:pt idx="419">9.4426274210618899e-05</cx:pt>
          <cx:pt idx="420">0.00048645509978575502</cx:pt>
          <cx:pt idx="421">-0.00053916272516304499</cx:pt>
          <cx:pt idx="422">-0.000118251484475813</cx:pt>
          <cx:pt idx="423">0.0048665019374659899</cx:pt>
          <cx:pt idx="424">0.00063745566278292998</cx:pt>
          <cx:pt idx="425">-0.054261246876746001</cx:pt>
          <cx:pt idx="426">-0.0154957123833359</cx:pt>
          <cx:pt idx="427">-0.0088404242073615302</cx:pt>
          <cx:pt idx="428">-0.058077773407303301</cx:pt>
          <cx:pt idx="429">-0.046055667043891302</cx:pt>
          <cx:pt idx="430">-0.10742735758673901</cx:pt>
          <cx:pt idx="431">-0.107508461605602</cx:pt>
          <cx:pt idx="432">-0.083179717211294205</cx:pt>
          <cx:pt idx="433">-0.092394005423569001</cx:pt>
          <cx:pt idx="434">-0.078629404788954693</cx:pt>
          <cx:pt idx="435">-0.116287705828482</cx:pt>
          <cx:pt idx="436">-0.097043205858792198</cx:pt>
          <cx:pt idx="437">-0.0366290275341715</cx:pt>
          <cx:pt idx="438">-0.0228103755038515</cx:pt>
          <cx:pt idx="439">-0.0594991552220668</cx:pt>
          <cx:pt idx="440">-0.057052803097832103</cx:pt>
          <cx:pt idx="441">-0.013970910957941901</cx:pt>
          <cx:pt idx="442">0.0045892165240104003</cx:pt>
          <cx:pt idx="443">-0.0107501709487246</cx:pt>
          <cx:pt idx="444">0.0135199676502124</cx:pt>
          <cx:pt idx="445">0.0082648737780204509</cx:pt>
          <cx:pt idx="446">0.0010611040218817</cx:pt>
          <cx:pt idx="447">0.00081619686590617905</cx:pt>
          <cx:pt idx="448">-0.00013190496789847899</cx:pt>
          <cx:pt idx="449">0.00064374009013904799</cx:pt>
          <cx:pt idx="450">0.00076459251580840903</cx:pt>
          <cx:pt idx="451">0.0079358485724869508</cx:pt>
          <cx:pt idx="452">-0.0101320709283117</cx:pt>
          <cx:pt idx="453">-0.030253901261003802</cx:pt>
          <cx:pt idx="454">-0.024844044889339102</cx:pt>
          <cx:pt idx="455">-0.0054629464186101203</cx:pt>
          <cx:pt idx="456">-0.055903932748440001</cx:pt>
          <cx:pt idx="457">-0.0215330997161776</cx:pt>
          <cx:pt idx="458">-0.075559781969865195</cx:pt>
          <cx:pt idx="459">-0.062922620932757398</cx:pt>
          <cx:pt idx="460">-0.093495214083954198</cx:pt>
          <cx:pt idx="461">-0.057054004878683097</cx:pt>
          <cx:pt idx="462">-0.067258216510598504</cx:pt>
          <cx:pt idx="463">-0.13348314902467701</cx:pt>
          <cx:pt idx="464">-0.12240170270765301</cx:pt>
          <cx:pt idx="465">-0.031461111981412299</cx:pt>
          <cx:pt idx="466">-0.0043988419728413402</cx:pt>
          <cx:pt idx="467">-0.0122921046929393</cx:pt>
          <cx:pt idx="468">-0.030427784407600099</cx:pt>
          <cx:pt idx="469">0.0055199439714337002</cx:pt>
          <cx:pt idx="470">0.00563067825695494</cx:pt>
          <cx:pt idx="471">-0.0021382273818505299</cx:pt>
          <cx:pt idx="472">0.021096040020535899</cx:pt>
          <cx:pt idx="473">0.0087385341434493696</cx:pt>
          <cx:pt idx="474">0.0026634573949433698</cx:pt>
          <cx:pt idx="475">0.00049957428168636805</cx:pt>
          <cx:pt idx="476">-0.00013029280215336899</cx:pt>
          <cx:pt idx="477">0.000170559501798151</cx:pt>
          <cx:pt idx="478">0.00221678503289838</cx:pt>
          <cx:pt idx="479">-0.0043842212427495997</cx:pt>
          <cx:pt idx="480">-0.031902127430073299</cx:pt>
          <cx:pt idx="481">-0.027495588523109599</cx:pt>
          <cx:pt idx="482">-0.033770415205217799</cx:pt>
          <cx:pt idx="483">-0.0070371245464410596</cx:pt>
          <cx:pt idx="484">0.00183364259651084</cx:pt>
          <cx:pt idx="485">-0.037224169699298197</cx:pt>
          <cx:pt idx="486">-0.063828783857163604</cx:pt>
          <cx:pt idx="487">-0.067456099733710195</cx:pt>
          <cx:pt idx="488">-0.094608149791405305</cx:pt>
          <cx:pt idx="489">-0.0351390642201896</cx:pt>
          <cx:pt idx="490">-0.047671962868732903</cx:pt>
          <cx:pt idx="491">-0.082654005961801696</cx:pt>
          <cx:pt idx="492">-0.092944160848114202</cx:pt>
          <cx:pt idx="493">-0.066814503235016198</cx:pt>
          <cx:pt idx="494">-0.062497243065020899</cx:pt>
          <cx:pt idx="495">-0.012174834088719499</cx:pt>
          <cx:pt idx="496">-0.040954898125595898</cx:pt>
          <cx:pt idx="497">0.0057567650459247697</cx:pt>
          <cx:pt idx="498">-0.0084285533351515802</cx:pt>
          <cx:pt idx="499">-0.025650579329397401</cx:pt>
          <cx:pt idx="500">0.019112498260470401</cx:pt>
          <cx:pt idx="501">0.034991265792205697</cx:pt>
          <cx:pt idx="502">0.011202473025778399</cx:pt>
          <cx:pt idx="503">0.0013029345201223501</cx:pt>
          <cx:pt idx="504">0.00065413094123003602</cx:pt>
          <cx:pt idx="505">0.00028200051642751297</cx:pt>
          <cx:pt idx="506">0.0018346691183396999</cx:pt>
          <cx:pt idx="507">-0.00183528601628843</cx:pt>
          <cx:pt idx="508">-0.041496459123227497</cx:pt>
          <cx:pt idx="509">0.0060692341297932896</cx:pt>
          <cx:pt idx="510">0.0116416919312158</cx:pt>
          <cx:pt idx="511">0.0091661141269118295</cx:pt>
          <cx:pt idx="512">0.0215975524165045</cx:pt>
          <cx:pt idx="513">0.0174081103987372</cx:pt>
          <cx:pt idx="514">-0.049330718981627601</cx:pt>
          <cx:pt idx="515">-0.11022898855173301</cx:pt>
          <cx:pt idx="516">-0.079651994736885598</cx:pt>
          <cx:pt idx="517">0.017594988096109699</cx:pt>
          <cx:pt idx="518">-0.071486012968818999</cx:pt>
          <cx:pt idx="519">-0.074001272819594704</cx:pt>
          <cx:pt idx="520">-0.089793380169312098</cx:pt>
          <cx:pt idx="521">-0.0095420884578253408</cx:pt>
          <cx:pt idx="522">0.0070520570553539597</cx:pt>
          <cx:pt idx="523">0.041709325922395499</cx:pt>
          <cx:pt idx="524">0.0459911239798972</cx:pt>
          <cx:pt idx="525">0.063599995038639195</cx:pt>
          <cx:pt idx="526">0.027180731486883301</cx:pt>
          <cx:pt idx="527">-0.018735572446485001</cx:pt>
          <cx:pt idx="528">0.033128267020301999</cx:pt>
          <cx:pt idx="529">0.0291164602243205</cx:pt>
          <cx:pt idx="530">0.0049398213437631304</cx:pt>
          <cx:pt idx="531">0.0026141490058084098</cx:pt>
          <cx:pt idx="532">0.00039511945147622097</cx:pt>
          <cx:pt idx="533">0.00033870330218173101</cx:pt>
          <cx:pt idx="534">-0.0069163423609816099</cx:pt>
          <cx:pt idx="535">0.00100075045002611</cx:pt>
          <cx:pt idx="536">-0.027701599304047</cx:pt>
          <cx:pt idx="537">-0.032326931354535599</cx:pt>
          <cx:pt idx="538">-0.0026916556190553901</cx:pt>
          <cx:pt idx="539">0.00066228435610954503</cx:pt>
          <cx:pt idx="540">0.0140891966735395</cx:pt>
          <cx:pt idx="541">0.050401953566976902</cx:pt>
          <cx:pt idx="542">-0.035969223249283998</cx:pt>
          <cx:pt idx="543">-0.041365338556098197</cx:pt>
          <cx:pt idx="544">0.048251239611204103</cx:pt>
          <cx:pt idx="545">0.0580881920217724</cx:pt>
          <cx:pt idx="546">-0.045828494847611097</cx:pt>
          <cx:pt idx="547">-0.018616167782582099</cx:pt>
          <cx:pt idx="548">-0.043523621675858298</cx:pt>
          <cx:pt idx="549">0.069420586888609997</cx:pt>
          <cx:pt idx="550">0.074420656971222396</cx:pt>
          <cx:pt idx="551">0.082279788734384504</cx:pt>
          <cx:pt idx="552">0.0322195301910655</cx:pt>
          <cx:pt idx="553">0.058483233690926097</cx:pt>
          <cx:pt idx="554">0.0086215909589791306</cx:pt>
          <cx:pt idx="555">-0.0093468408510350605</cx:pt>
          <cx:pt idx="556">0.0080268666560580001</cx:pt>
          <cx:pt idx="557">0.0202242515815181</cx:pt>
          <cx:pt idx="558">0.0055507943863297299</cx:pt>
          <cx:pt idx="559">0.00072613321155730597</cx:pt>
          <cx:pt idx="560">0.00037780759870980197</cx:pt>
          <cx:pt idx="561">-0.000201367242013577</cx:pt>
          <cx:pt idx="562">-0.0022943804190740198</cx:pt>
          <cx:pt idx="563">0.00081820155431175997</cx:pt>
          <cx:pt idx="564">-0.027831547517603701</cx:pt>
          <cx:pt idx="565">-0.084044817301647395</cx:pt>
          <cx:pt idx="566">-0.025503590513243201</cx:pt>
          <cx:pt idx="567">-0.059815831788403502</cx:pt>
          <cx:pt idx="568">-0.022071426251377601</cx:pt>
          <cx:pt idx="569">0.025803220646498301</cx:pt>
          <cx:pt idx="570">-0.0266166482422939</cx:pt>
          <cx:pt idx="571">-0.0065532483450597197</cx:pt>
          <cx:pt idx="572">0.109286978134501</cx:pt>
          <cx:pt idx="573">0.041279438117709802</cx:pt>
          <cx:pt idx="574">-0.0089687256905491893</cx:pt>
          <cx:pt idx="575">-0.075728124913415504</cx:pt>
          <cx:pt idx="576">0.0110777299479487</cx:pt>
          <cx:pt idx="577">0.00338454949717129</cx:pt>
          <cx:pt idx="578">0.054002853447243003</cx:pt>
          <cx:pt idx="579">0.031308722884319601</cx:pt>
          <cx:pt idx="580">0.031174491280316199</cx:pt>
          <cx:pt idx="581">0.031767057694426198</cx:pt>
          <cx:pt idx="582">0.0061879545263812301</cx:pt>
          <cx:pt idx="583">-0.0182217758447221</cx:pt>
          <cx:pt idx="584">0.0069022449796822096</cx:pt>
          <cx:pt idx="585">0.0071640585749325296</cx:pt>
          <cx:pt idx="586">0.0029096837727095801</cx:pt>
          <cx:pt idx="587">-0.00039353055176759202</cx:pt>
          <cx:pt idx="588">-0.00086964488350817605</cx:pt>
          <cx:pt idx="589">0.00015151817221546201</cx:pt>
          <cx:pt idx="590">0.0048333232578690096</cx:pt>
          <cx:pt idx="591">0.0020182991673006099</cx:pt>
          <cx:pt idx="592">-0.014114762310511999</cx:pt>
          <cx:pt idx="593">-0.055259720837856303</cx:pt>
          <cx:pt idx="594">-0.024282198645073201</cx:pt>
          <cx:pt idx="595">-0.061872981191900503</cx:pt>
          <cx:pt idx="596">-0.097909502456501096</cx:pt>
          <cx:pt idx="597">0.00339663719652</cx:pt>
          <cx:pt idx="598">0.030180414460788198</cx:pt>
          <cx:pt idx="599">-0.023774218481866199</cx:pt>
          <cx:pt idx="600">0.032426915022815299</cx:pt>
          <cx:pt idx="601">0.039052418792954999</cx:pt>
          <cx:pt idx="602">-0.023759496580481598</cx:pt>
          <cx:pt idx="603">-0.110175187378422</cx:pt>
          <cx:pt idx="604">-0.047667042899476902</cx:pt>
          <cx:pt idx="605">-0.054490864243622997</cx:pt>
          <cx:pt idx="606">-0.0216466272178488</cx:pt>
          <cx:pt idx="607">-0.022719814426163502</cx:pt>
          <cx:pt idx="608">-0.023307123567306201</cx:pt>
          <cx:pt idx="609">-0.048731000496171302</cx:pt>
          <cx:pt idx="610">-0.038609546292988399</cx:pt>
          <cx:pt idx="611">-0.0047579704701667704</cx:pt>
          <cx:pt idx="612">0.0045331017481633996</cx:pt>
          <cx:pt idx="613">0.0011718139834066201</cx:pt>
          <cx:pt idx="614">0.00080355640038600395</cx:pt>
          <cx:pt idx="615">0.00058819837661216903</cx:pt>
          <cx:pt idx="616">0.000169456010620118</cx:pt>
          <cx:pt idx="617">0.00027307764146818298</cx:pt>
          <cx:pt idx="618">0.00091385580064239904</cx:pt>
          <cx:pt idx="619">0.00729767526004204</cx:pt>
          <cx:pt idx="620">0.013656965715774599</cx:pt>
          <cx:pt idx="621">-0.0009842445221336601</cx:pt>
          <cx:pt idx="622">0.026826081773057502</cx:pt>
          <cx:pt idx="623">0.0097593997674018801</cx:pt>
          <cx:pt idx="624">-0.040681118876014902</cx:pt>
          <cx:pt idx="625">0.0187261938065778</cx:pt>
          <cx:pt idx="626">0.0960598773003635</cx:pt>
          <cx:pt idx="627">0.0449539954898584</cx:pt>
          <cx:pt idx="628">0.0177560236483645</cx:pt>
          <cx:pt idx="629">0.030287524317456301</cx:pt>
          <cx:pt idx="630">0.018162449964162601</cx:pt>
          <cx:pt idx="631">-0.0194675436157765</cx:pt>
          <cx:pt idx="632">-0.070453427579364195</cx:pt>
          <cx:pt idx="633">-0.0648080973619449</cx:pt>
          <cx:pt idx="634">-0.055786677812757701</cx:pt>
          <cx:pt idx="635">-0.033475315721708997</cx:pt>
          <cx:pt idx="636">-0.034757689697409</cx:pt>
          <cx:pt idx="637">-0.056123886793459997</cx:pt>
          <cx:pt idx="638">-0.0192469596277253</cx:pt>
          <cx:pt idx="639">0.00036437047083871202</cx:pt>
          <cx:pt idx="640">-0.0032712078518224198</cx:pt>
          <cx:pt idx="641">0.00036415367225130398</cx:pt>
          <cx:pt idx="642">0.00116370238280418</cx:pt>
          <cx:pt idx="643">0.00015805492034845801</cx:pt>
          <cx:pt idx="644">0.00077186806247233101</cx:pt>
          <cx:pt idx="645">-0.00050397504767883401</cx:pt>
          <cx:pt idx="646">0.00109481988758543</cx:pt>
          <cx:pt idx="647">0.0046273585922505297</cx:pt>
          <cx:pt idx="648">0.0091725521919425596</cx:pt>
          <cx:pt idx="649">0.0071658667081584797</cx:pt>
          <cx:pt idx="650">-0.0048357651925295996</cx:pt>
          <cx:pt idx="651">0.0037094963926521301</cx:pt>
          <cx:pt idx="652">-0.00735425097526431</cx:pt>
          <cx:pt idx="653">0.037077248323345899</cx:pt>
          <cx:pt idx="654">0.074875705075060403</cx:pt>
          <cx:pt idx="655">0.067014527915727401</cx:pt>
          <cx:pt idx="656">0.0147700399214149</cx:pt>
          <cx:pt idx="657">-0.040394264269951401</cx:pt>
          <cx:pt idx="658">-0.0140156164881746</cx:pt>
          <cx:pt idx="659">0.057361608076268202</cx:pt>
          <cx:pt idx="660">-0.014288568527587401</cx:pt>
          <cx:pt idx="661">-0.060470528556854398</cx:pt>
          <cx:pt idx="662">-0.0265211487204698</cx:pt>
          <cx:pt idx="663">-0.020603968486294501</cx:pt>
          <cx:pt idx="664">-0.029111186518701499</cx:pt>
          <cx:pt idx="665">-0.025340757577123601</cx:pt>
          <cx:pt idx="666">-0.0130653420119906</cx:pt>
          <cx:pt idx="667">-0.0060533253405435604</cx:pt>
          <cx:pt idx="668">-0.00180734974772686</cx:pt>
          <cx:pt idx="669">0.0010162964537212701</cx:pt>
          <cx:pt idx="670">0.0012738315715103601</cx:pt>
          <cx:pt idx="671">0.00033935922907146602</cx:pt>
          <cx:pt idx="672">0.000299070384016325</cx:pt>
          <cx:pt idx="673">-0.000114298083929402</cx:pt>
          <cx:pt idx="674">0.00027931544160598402</cx:pt>
          <cx:pt idx="675">0.00145428064508175</cx:pt>
          <cx:pt idx="676">0.0082204932935291495</cx:pt>
          <cx:pt idx="677">-0.015249775031290699</cx:pt>
          <cx:pt idx="678">-0.0119157217065269</cx:pt>
          <cx:pt idx="679">-0.016580331069908898</cx:pt>
          <cx:pt idx="680">-0.0106818192926483</cx:pt>
          <cx:pt idx="681">0.0023395571596725498</cx:pt>
          <cx:pt idx="682">-0.012035555813452401</cx:pt>
          <cx:pt idx="683">0.0070421459421031703</cx:pt>
          <cx:pt idx="684">0.013554456624923199</cx:pt>
          <cx:pt idx="685">0.075940725522175401</cx:pt>
          <cx:pt idx="686">0.109881507773295</cx:pt>
          <cx:pt idx="687">0.085858473158082593</cx:pt>
          <cx:pt idx="688">0.0100059499704367</cx:pt>
          <cx:pt idx="689">-0.00047442417137952302</cx:pt>
          <cx:pt idx="690">-0.0086693895910408599</cx:pt>
          <cx:pt idx="691">-0.013181423557893601</cx:pt>
          <cx:pt idx="692">-0.016887938975142101</cx:pt>
          <cx:pt idx="693">-0.00052351851414576605</cx:pt>
          <cx:pt idx="694">0.0011877773507792001</cx:pt>
          <cx:pt idx="695">-0.0032729029817637301</cx:pt>
          <cx:pt idx="696">0.00014152581906117699</cx:pt>
          <cx:pt idx="697">0.00073912770869083997</cx:pt>
          <cx:pt idx="698">-0.00014083063964129801</cx:pt>
          <cx:pt idx="699">0.00027957202284923603</cx:pt>
          <cx:pt idx="700">-0.00035534995278882503</cx:pt>
          <cx:pt idx="701">-0.0010482199101173901</cx:pt>
          <cx:pt idx="702">-0.00055107251088924703</cx:pt>
          <cx:pt idx="703">-0.00023709640021659501</cx:pt>
          <cx:pt idx="704">0.0039047727081344299</cx:pt>
          <cx:pt idx="705">0.0057760323662490202</cx:pt>
          <cx:pt idx="706">0.0067119116140050197</cx:pt>
          <cx:pt idx="707">-0.0025643384302731901</cx:pt>
          <cx:pt idx="708">-0.023850583805794301</cx:pt>
          <cx:pt idx="709">-0.031753531624121901</cx:pt>
          <cx:pt idx="710">-0.054066188755758998</cx:pt>
          <cx:pt idx="711">-0.048676671958594202</cx:pt>
          <cx:pt idx="712">0.0079359542765628302</cx:pt>
          <cx:pt idx="713">-0.0053137445733389601</cx:pt>
          <cx:pt idx="714">-0.000109001109140559</cx:pt>
          <cx:pt idx="715">-0.030892612780788999</cx:pt>
          <cx:pt idx="716">-0.0385047993377233</cx:pt>
          <cx:pt idx="717">-0.019423486121701399</cx:pt>
          <cx:pt idx="718">-0.0119868468220238</cx:pt>
          <cx:pt idx="719">-0.0054592384361954599</cx:pt>
          <cx:pt idx="720">-0.0021090371723938598</cx:pt>
          <cx:pt idx="721">-0.0020253626363751199</cx:pt>
          <cx:pt idx="722">-0.0012783491721587599</cx:pt>
          <cx:pt idx="723">-0.00071404333635537403</cx:pt>
          <cx:pt idx="724">0.00027287509884976898</cx:pt>
          <cx:pt idx="725">-0.00015853614532804401</cx:pt>
          <cx:pt idx="726">-0.00042328372951149098</cx:pt>
          <cx:pt idx="727">0.00015505645204165599</cx:pt>
          <cx:pt idx="728">0.00015056793504086</cx:pt>
          <cx:pt idx="729">0.00062793095646068004</cx:pt>
          <cx:pt idx="730">0.00016440618965248599</cx:pt>
          <cx:pt idx="731">0.00019564237388441301</cx:pt>
          <cx:pt idx="732">-0.00056525783879963901</cx:pt>
          <cx:pt idx="733">0.00096270608149984997</cx:pt>
          <cx:pt idx="734">0.00129667423893819</cx:pt>
          <cx:pt idx="735">-0.0047437433599070997</cx:pt>
          <cx:pt idx="736">-0.01296683608873</cx:pt>
          <cx:pt idx="737">-0.0096848266138734908</cx:pt>
          <cx:pt idx="738">-0.00029423531500668703</cx:pt>
          <cx:pt idx="739">0.0094501473744664898</cx:pt>
          <cx:pt idx="740">-0.0051092463821218502</cx:pt>
          <cx:pt idx="741">-0.0053063519093842701</cx:pt>
          <cx:pt idx="742">-0.0062684338982249401</cx:pt>
          <cx:pt idx="743">-7.1197605786528406e-05</cx:pt>
          <cx:pt idx="744">-0.00168222724928941</cx:pt>
          <cx:pt idx="745">0.00069290428349576402</cx:pt>
          <cx:pt idx="746">-0.0094911875461387001</cx:pt>
          <cx:pt idx="747">-0.0040368095063424304</cx:pt>
          <cx:pt idx="748">7.5560683973549498e-05</cx:pt>
          <cx:pt idx="749">0.00046079561918525299</cx:pt>
          <cx:pt idx="750">-0.00032457519265814098</cx:pt>
          <cx:pt idx="751">-0.00111975721337983</cx:pt>
          <cx:pt idx="752">-0.00057757042906497204</cx:pt>
          <cx:pt idx="753">0.00034361719687737801</cx:pt>
          <cx:pt idx="754">-0.00051388754570956205</cx:pt>
          <cx:pt idx="755">0.00042693539452936602</cx:pt>
          <cx:pt idx="756">-0.00089288709600496296</cx:pt>
          <cx:pt idx="757">-0.000171659670779629</cx:pt>
          <cx:pt idx="758">0.000206677515365309</cx:pt>
          <cx:pt idx="759">-0.00014513895277958399</cx:pt>
          <cx:pt idx="760">-0.000307062981584559</cx:pt>
          <cx:pt idx="761">0.00094670030646007604</cx:pt>
          <cx:pt idx="762">0.00033641900709958402</cx:pt>
          <cx:pt idx="763">0.00102906333124388</cx:pt>
          <cx:pt idx="764">0.000104433597673947</cx:pt>
          <cx:pt idx="765">1.3603838477228301e-05</cx:pt>
          <cx:pt idx="766">-0.00039608905806227902</cx:pt>
          <cx:pt idx="767">0.00054537296956296802</cx:pt>
          <cx:pt idx="768">-6.2259490703118399e-05</cx:pt>
          <cx:pt idx="769">0.00073603451321383102</cx:pt>
          <cx:pt idx="770">0.0019269007630551599</cx:pt>
          <cx:pt idx="771">0.00145358220071608</cx:pt>
          <cx:pt idx="772">-0.00014701910661670101</cx:pt>
          <cx:pt idx="773">-0.0021232311631026101</cx:pt>
          <cx:pt idx="774">-0.0085118227020281496</cx:pt>
          <cx:pt idx="775">0.00049383875807086305</cx:pt>
          <cx:pt idx="776">0.00029293124808560199</cx:pt>
          <cx:pt idx="777">-1.12769991607905e-05</cx:pt>
          <cx:pt idx="778">7.9493029986774097e-05</cx:pt>
          <cx:pt idx="779">-0.00066613064788216797</cx:pt>
          <cx:pt idx="780">-0.00048833101521160297</cx:pt>
          <cx:pt idx="781">1.3722145274975901e-05</cx:pt>
          <cx:pt idx="782">0.00037094404427655497</cx:pt>
          <cx:pt idx="783">-0.00082257790371538303</cx:pt>
        </cx:lvl>
      </cx:numDim>
    </cx:data>
    <cx:data id="48">
      <cx:numDim type="val">
        <cx:f>'001_WA_F - 副本'!$AW$1:$AW$784</cx:f>
        <cx:lvl ptCount="784" formatCode="G/通用格式">
          <cx:pt idx="0">-0.00079821352463366896</cx:pt>
          <cx:pt idx="1">-0.00037513672548746701</cx:pt>
          <cx:pt idx="2">2.9432517114950201e-05</cx:pt>
          <cx:pt idx="3">-2.0588375253407198e-05</cx:pt>
          <cx:pt idx="4">-0.00027556636890334302</cx:pt>
          <cx:pt idx="5">-3.4594884765827803e-05</cx:pt>
          <cx:pt idx="6">0.00029321190359102398</cx:pt>
          <cx:pt idx="7">-0.00040965317305133</cx:pt>
          <cx:pt idx="8">2.35229246738139e-05</cx:pt>
          <cx:pt idx="9">-0.00044990943082880998</cx:pt>
          <cx:pt idx="10">-0.00021196805993383601</cx:pt>
          <cx:pt idx="11">0.00025686400004693201</cx:pt>
          <cx:pt idx="12">-0.00044064582385355399</cx:pt>
          <cx:pt idx="13">-0.00033846048149013401</cx:pt>
          <cx:pt idx="14">3.9745413453087603e-05</cx:pt>
          <cx:pt idx="15">0.00032473249796924802</cx:pt>
          <cx:pt idx="16">-0.00029307823501525699</cx:pt>
          <cx:pt idx="17">0.00024723791802966903</cx:pt>
          <cx:pt idx="18">0.000167337279986328</cx:pt>
          <cx:pt idx="19">-6.8845987821205797e-05</cx:pt>
          <cx:pt idx="20">-0.00051572464826014702</cx:pt>
          <cx:pt idx="21">0.00041990571837151103</cx:pt>
          <cx:pt idx="22">0.00043341825041982998</cx:pt>
          <cx:pt idx="23">-0.00040474498068692502</cx:pt>
          <cx:pt idx="24">-0.000110640314673507</cx:pt>
          <cx:pt idx="25">0.00039617474645278099</cx:pt>
          <cx:pt idx="26">0.00061579732648123697</cx:pt>
          <cx:pt idx="27">-0.00026960790893348002</cx:pt>
          <cx:pt idx="28">-0.00057476934576065897</cx:pt>
          <cx:pt idx="29">0.00068401039582967902</cx:pt>
          <cx:pt idx="30">-0.00033909476550233602</cx:pt>
          <cx:pt idx="31">0.00020419942025673801</cx:pt>
          <cx:pt idx="32">6.0601549539533702e-05</cx:pt>
          <cx:pt idx="33">0.00019002705101559499</cx:pt>
          <cx:pt idx="34">-0.00030017696480867602</cx:pt>
          <cx:pt idx="35">7.2034914008323802e-05</cx:pt>
          <cx:pt idx="36">-0.00021438681570270501</cx:pt>
          <cx:pt idx="37">-0.000191520755515068</cx:pt>
          <cx:pt idx="38">-0.0010447579225770799</cx:pt>
          <cx:pt idx="39">0.00024544977739162201</cx:pt>
          <cx:pt idx="40">-0.00140485091444433</cx:pt>
          <cx:pt idx="41">-0.0011795536647104801</cx:pt>
          <cx:pt idx="42">0.00105860367681419</cx:pt>
          <cx:pt idx="43">0.0023073549632845998</cx:pt>
          <cx:pt idx="44">0.00069835959015742896</cx:pt>
          <cx:pt idx="45">-0.00038288879907503797</cx:pt>
          <cx:pt idx="46">0.00016556555659314601</cx:pt>
          <cx:pt idx="47">-0.00054941965566152496</cx:pt>
          <cx:pt idx="48">-0.00049040636678870703</cx:pt>
          <cx:pt idx="49">5.9829221263393003e-05</cx:pt>
          <cx:pt idx="50">-0.00056243973889557697</cx:pt>
          <cx:pt idx="51">-0.000211579454743366</cx:pt>
          <cx:pt idx="52">0.00017243049035959801</cx:pt>
          <cx:pt idx="53">-0.00020175862537773399</cx:pt>
          <cx:pt idx="54">-0.00061304556115854899</cx:pt>
          <cx:pt idx="55">0.000184087780965792</cx:pt>
          <cx:pt idx="56">4.3389421247056803e-05</cx:pt>
          <cx:pt idx="57">5.5595454345130697e-05</cx:pt>
          <cx:pt idx="58">-0.000167581560828135</cx:pt>
          <cx:pt idx="59">-4.5477773699322598e-05</cx:pt>
          <cx:pt idx="60">-0.0011703254961369599</cx:pt>
          <cx:pt idx="61">-0.00048901751894146501</cx:pt>
          <cx:pt idx="62">-0.00012294334494633799</cx:pt>
          <cx:pt idx="63">0.00035514450764419301</cx:pt>
          <cx:pt idx="64">-0.0028054596852204201</cx:pt>
          <cx:pt idx="65">0.0062166434926653998</cx:pt>
          <cx:pt idx="66">0.017097145497031299</cx:pt>
          <cx:pt idx="67">-0.00061721773900687304</cx:pt>
          <cx:pt idx="68">0.00084130718396249304</cx:pt>
          <cx:pt idx="69">0.053734720216892698</cx:pt>
          <cx:pt idx="70">0.0561494610433989</cx:pt>
          <cx:pt idx="71">0.040637390630518001</cx:pt>
          <cx:pt idx="72">-0.0057547288474464001</cx:pt>
          <cx:pt idx="73">-0.0129543987571145</cx:pt>
          <cx:pt idx="74">-0.015010185422134101</cx:pt>
          <cx:pt idx="75">-0.0144570974868876</cx:pt>
          <cx:pt idx="76">-0.0078592708361868192</cx:pt>
          <cx:pt idx="77">-0.0061558225058404303</cx:pt>
          <cx:pt idx="78">-0.0041134752968004099</cx:pt>
          <cx:pt idx="79">-4.9257968191375603e-05</cx:pt>
          <cx:pt idx="80">5.2088993924627003e-05</cx:pt>
          <cx:pt idx="81">0.00058278401503162095</cx:pt>
          <cx:pt idx="82">-8.7273250392527502e-05</cx:pt>
          <cx:pt idx="83">6.1558773019995802e-05</cx:pt>
          <cx:pt idx="84">-0.00053869782216312998</cx:pt>
          <cx:pt idx="85">-7.4365770901368698e-05</cx:pt>
          <cx:pt idx="86">0.00045299271728928698</cx:pt>
          <cx:pt idx="87">-0.0014400403112603401</cx:pt>
          <cx:pt idx="88">-0.00057840714322560398</cx:pt>
          <cx:pt idx="89">0.0084683844310445896</cx:pt>
          <cx:pt idx="90">0.0094561809312186593</cx:pt>
          <cx:pt idx="91">0.014726888622204899</cx:pt>
          <cx:pt idx="92">0.014067470098445599</cx:pt>
          <cx:pt idx="93">0.019953124852705902</cx:pt>
          <cx:pt idx="94">0.066197754621343793</cx:pt>
          <cx:pt idx="95">0.046533655614347802</cx:pt>
          <cx:pt idx="96">0.088873119131321496</cx:pt>
          <cx:pt idx="97">0.078842298324608207</cx:pt>
          <cx:pt idx="98">0.0436570959220779</cx:pt>
          <cx:pt idx="99">0.0045407002459397399</cx:pt>
          <cx:pt idx="100">-0.0099560915176328795</cx:pt>
          <cx:pt idx="101">-0.0035426930628068899</cx:pt>
          <cx:pt idx="102">-0.044207942863585703</cx:pt>
          <cx:pt idx="103">-0.042823410728559101</cx:pt>
          <cx:pt idx="104">-0.024591484450077299</cx:pt>
          <cx:pt idx="105">-0.023277299129965401</cx:pt>
          <cx:pt idx="106">-0.012621841318770701</cx:pt>
          <cx:pt idx="107">-0.0082519728617306502</cx:pt>
          <cx:pt idx="108">-0.0046323695491455597</cx:pt>
          <cx:pt idx="109">-0.0011021888496387899</cx:pt>
          <cx:pt idx="110">-0.00055120036964269</cx:pt>
          <cx:pt idx="111">-8.5412414842041105e-05</cx:pt>
          <cx:pt idx="112">-0.00039897464408583698</cx:pt>
          <cx:pt idx="113">-0.00027108845424182699</cx:pt>
          <cx:pt idx="114">0.00129854014677265</cx:pt>
          <cx:pt idx="115">0.00029437276571308099</cx:pt>
          <cx:pt idx="116">0.0038747759097781101</cx:pt>
          <cx:pt idx="117">0.040696464673950598</cx:pt>
          <cx:pt idx="118">0.062931486984406801</cx:pt>
          <cx:pt idx="119">0.073348478617241405</cx:pt>
          <cx:pt idx="120">0.12572317887262699</cx:pt>
          <cx:pt idx="121">0.053662510022929003</cx:pt>
          <cx:pt idx="122">0.102111694867084</cx:pt>
          <cx:pt idx="123">0.126923521318588</cx:pt>
          <cx:pt idx="124">0.128846280568399</cx:pt>
          <cx:pt idx="125">0.140946651821</cx:pt>
          <cx:pt idx="126">0.010041738593069199</cx:pt>
          <cx:pt idx="127">-0.044737341264331501</cx:pt>
          <cx:pt idx="128">-0.104533698932361</cx:pt>
          <cx:pt idx="129">-0.15294291964534501</cx:pt>
          <cx:pt idx="130">-0.13891851261340801</cx:pt>
          <cx:pt idx="131">-0.101577291075198</cx:pt>
          <cx:pt idx="132">-0.068355940450064101</cx:pt>
          <cx:pt idx="133">-0.0560234890460828</cx:pt>
          <cx:pt idx="134">-0.048874422221888099</cx:pt>
          <cx:pt idx="135">-0.0284148678826977</cx:pt>
          <cx:pt idx="136">-0.014117210765377201</cx:pt>
          <cx:pt idx="137">-0.0031109782353570298</cx:pt>
          <cx:pt idx="138">0.00032781722836083799</cx:pt>
          <cx:pt idx="139">-0.00021593040223630801</cx:pt>
          <cx:pt idx="140">-0.00051633599787214303</cx:pt>
          <cx:pt idx="141">6.4812274515201304e-05</cx:pt>
          <cx:pt idx="142">0.00075697191711783897</cx:pt>
          <cx:pt idx="143">0.010189142434170601</cx:pt>
          <cx:pt idx="144">0.04527630877733</cx:pt>
          <cx:pt idx="145">0.089651799507983104</cx:pt>
          <cx:pt idx="146">0.123740764125281</cx:pt>
          <cx:pt idx="147">0.12536344566535501</cx:pt>
          <cx:pt idx="148">0.12959001914127499</cx:pt>
          <cx:pt idx="149">0.094493298320534103</cx:pt>
          <cx:pt idx="150">0.112531686458507</cx:pt>
          <cx:pt idx="151">0.11846013676688701</cx:pt>
          <cx:pt idx="152">0.125652545168284</cx:pt>
          <cx:pt idx="153">0.095829210793825198</cx:pt>
          <cx:pt idx="154">0.044275326853882399</cx:pt>
          <cx:pt idx="155">0.065859091355308805</cx:pt>
          <cx:pt idx="156">-0.0082404650268120307</cx:pt>
          <cx:pt idx="157">-0.104636338290056</cx:pt>
          <cx:pt idx="158">-0.164374204008359</cx:pt>
          <cx:pt idx="159">-0.135702802381233</cx:pt>
          <cx:pt idx="160">-0.095413643672488002</cx:pt>
          <cx:pt idx="161">-0.074207191915424894</cx:pt>
          <cx:pt idx="162">-0.084123411386043706</cx:pt>
          <cx:pt idx="163">-0.052489653958476899</cx:pt>
          <cx:pt idx="164">-0.020134021901967399</cx:pt>
          <cx:pt idx="165">-0.0050208627736634303</cx:pt>
          <cx:pt idx="166">-0.00036523052711029999</cx:pt>
          <cx:pt idx="167">0.00035900453807114402</cx:pt>
          <cx:pt idx="168">-0.00048229843327950102</cx:pt>
          <cx:pt idx="169">-0.000331703310367044</cx:pt>
          <cx:pt idx="170">0.00052900167998121996</cx:pt>
          <cx:pt idx="171">0.0261865296506451</cx:pt>
          <cx:pt idx="172">0.058088207260686003</cx:pt>
          <cx:pt idx="173">0.071399511452584496</cx:pt>
          <cx:pt idx="174">0.124197062702165</cx:pt>
          <cx:pt idx="175">0.10126362801505701</cx:pt>
          <cx:pt idx="176">0.065066257203438602</cx:pt>
          <cx:pt idx="177">0.060246509564820999</cx:pt>
          <cx:pt idx="178">0.059790169300864698</cx:pt>
          <cx:pt idx="179">0.13661917397680201</cx:pt>
          <cx:pt idx="180">0.130631902009573</cx:pt>
          <cx:pt idx="181">0.048987250078190998</cx:pt>
          <cx:pt idx="182">0.0054369901010135301</cx:pt>
          <cx:pt idx="183">0.042139697111057001</cx:pt>
          <cx:pt idx="184">-0.011896511627261099</cx:pt>
          <cx:pt idx="185">-0.071852981866760396</cx:pt>
          <cx:pt idx="186">-0.096567864265874798</cx:pt>
          <cx:pt idx="187">-0.12972858582742899</cx:pt>
          <cx:pt idx="188">-0.071364750340123795</cx:pt>
          <cx:pt idx="189">-0.070127093111050198</cx:pt>
          <cx:pt idx="190">-0.055806962075354898</cx:pt>
          <cx:pt idx="191">-0.054978831781853102</cx:pt>
          <cx:pt idx="192">-0.023547956009073601</cx:pt>
          <cx:pt idx="193">-0.0080100666827124696</cx:pt>
          <cx:pt idx="194">-0.00124514100776346</cx:pt>
          <cx:pt idx="195">0.000276044756570174</cx:pt>
          <cx:pt idx="196">5.9279974691656399e-05</cx:pt>
          <cx:pt idx="197">-0.00057321396256717195</cx:pt>
          <cx:pt idx="198">0.0017239436282068699</cx:pt>
          <cx:pt idx="199">0.027295130032129199</cx:pt>
          <cx:pt idx="200">0.056959025847050697</cx:pt>
          <cx:pt idx="201">0.043198336963390198</cx:pt>
          <cx:pt idx="202">0.048278912976289202</cx:pt>
          <cx:pt idx="203">-0.026747712811513599</cx:pt>
          <cx:pt idx="204">-0.043604577322551401</cx:pt>
          <cx:pt idx="205">-0.062620571707911604</cx:pt>
          <cx:pt idx="206">-0.032665737339687903</cx:pt>
          <cx:pt idx="207">0.0225255568889953</cx:pt>
          <cx:pt idx="208">0.073266643468933995</cx:pt>
          <cx:pt idx="209">0.0787478064299348</cx:pt>
          <cx:pt idx="210">0.11187751329940999</cx:pt>
          <cx:pt idx="211">-0.0085022238448714</cx:pt>
          <cx:pt idx="212">0.00096136507613928601</cx:pt>
          <cx:pt idx="213">-0.054707533778679797</cx:pt>
          <cx:pt idx="214">-0.106256009664847</cx:pt>
          <cx:pt idx="215">-0.15568500430200599</cx:pt>
          <cx:pt idx="216">-0.101628517055515</cx:pt>
          <cx:pt idx="217">-0.074408892343212393</cx:pt>
          <cx:pt idx="218">-0.0550502408632162</cx:pt>
          <cx:pt idx="219">-0.052572368062464299</cx:pt>
          <cx:pt idx="220">-0.0373480595336214</cx:pt>
          <cx:pt idx="221">-0.0125411465512378</cx:pt>
          <cx:pt idx="222">3.03454741794084e-05</cx:pt>
          <cx:pt idx="223">-0.000250711750767478</cx:pt>
          <cx:pt idx="224">0.00089209860889931001</cx:pt>
          <cx:pt idx="225">0.00012310300326865301</cx:pt>
          <cx:pt idx="226">0.00081494250185481295</cx:pt>
          <cx:pt idx="227">0.024450433948401101</cx:pt>
          <cx:pt idx="228">0.061964718473461397</cx:pt>
          <cx:pt idx="229">0.0068333328438717599</cx:pt>
          <cx:pt idx="230">-0.036063645470817703</cx:pt>
          <cx:pt idx="231">-0.059727193513238901</cx:pt>
          <cx:pt idx="232">-0.135016019196184</cx:pt>
          <cx:pt idx="233">-0.15050718546401201</cx:pt>
          <cx:pt idx="234">-0.107018292894645</cx:pt>
          <cx:pt idx="235">-0.16972002109131901</cx:pt>
          <cx:pt idx="236">0.012407403204470299</cx:pt>
          <cx:pt idx="237">0.23901285363020999</cx:pt>
          <cx:pt idx="238">0.26936295888026901</cx:pt>
          <cx:pt idx="239">0.13173975574337499</cx:pt>
          <cx:pt idx="240">-0.086493356882730202</cx:pt>
          <cx:pt idx="241">-0.124115716875817</cx:pt>
          <cx:pt idx="242">-0.113531038397424</cx:pt>
          <cx:pt idx="243">-0.13929757797530401</cx:pt>
          <cx:pt idx="244">-0.10121907136585399</cx:pt>
          <cx:pt idx="245">-0.089657575031555498</cx:pt>
          <cx:pt idx="246">-0.057069768130623699</cx:pt>
          <cx:pt idx="247">-0.063019778718957503</cx:pt>
          <cx:pt idx="248">-0.040659753258317201</cx:pt>
          <cx:pt idx="249">-0.0125330615523624</cx:pt>
          <cx:pt idx="250">-0.00070983412213585005</cx:pt>
          <cx:pt idx="251">-0.00012825412385422501</cx:pt>
          <cx:pt idx="252">0.00027811495711451198</cx:pt>
          <cx:pt idx="253">0.00049194825193788296</cx:pt>
          <cx:pt idx="254">-0.00013215933269627601</cx:pt>
          <cx:pt idx="255">0.0078321940192312197</cx:pt>
          <cx:pt idx="256">0.028845355100626399</cx:pt>
          <cx:pt idx="257">-0.0406369648943921</cx:pt>
          <cx:pt idx="258">-0.11502003868773</cx:pt>
          <cx:pt idx="259">-0.117349019194311</cx:pt>
          <cx:pt idx="260">-0.201366766681638</cx:pt>
          <cx:pt idx="261">-0.25819638384810201</cx:pt>
          <cx:pt idx="262">-0.21537063340698101</cx:pt>
          <cx:pt idx="263">-0.13627306268924999</cx:pt>
          <cx:pt idx="264">0.012176655819240999</cx:pt>
          <cx:pt idx="265">0.244981318946322</cx:pt>
          <cx:pt idx="266">0.261360044890594</cx:pt>
          <cx:pt idx="267">0.085672048817410695</cx:pt>
          <cx:pt idx="268">-0.11875927309791</cx:pt>
          <cx:pt idx="269">-0.100675272052619</cx:pt>
          <cx:pt idx="270">-0.124954452436878</cx:pt>
          <cx:pt idx="271">-0.13464152429311099</cx:pt>
          <cx:pt idx="272">-0.12907438699547299</cx:pt>
          <cx:pt idx="273">-0.103177291454978</cx:pt>
          <cx:pt idx="274">-0.062781634149665505</cx:pt>
          <cx:pt idx="275">-0.054229886617869802</cx:pt>
          <cx:pt idx="276">-0.038534860703870799</cx:pt>
          <cx:pt idx="277">-0.0080800202448308</cx:pt>
          <cx:pt idx="278">-0.00053009302202531498</cx:pt>
          <cx:pt idx="279">-8.5977047617805295e-05</cx:pt>
          <cx:pt idx="280">-5.9433298949143896e-06</cx:pt>
          <cx:pt idx="281">-0.00064561879201810403</cx:pt>
          <cx:pt idx="282">0.0011492914769943301</cx:pt>
          <cx:pt idx="283">0.0043784821491101196</cx:pt>
          <cx:pt idx="284">-0.0054331128826221303</cx:pt>
          <cx:pt idx="285">-0.087670156107795896</cx:pt>
          <cx:pt idx="286">-0.13293317284508399</cx:pt>
          <cx:pt idx="287">-0.146719314288175</cx:pt>
          <cx:pt idx="288">-0.19924427239364101</cx:pt>
          <cx:pt idx="289">-0.17595774030379999</cx:pt>
          <cx:pt idx="290">0.040677382432107202</cx:pt>
          <cx:pt idx="291">0.080393466291073301</cx:pt>
          <cx:pt idx="292">0.141698763750742</cx:pt>
          <cx:pt idx="293">0.30258999311374302</cx:pt>
          <cx:pt idx="294">0.13790721513562201</cx:pt>
          <cx:pt idx="295">-0.119192500592989</cx:pt>
          <cx:pt idx="296">-0.132604498083468</cx:pt>
          <cx:pt idx="297">-0.0861562389057101</cx:pt>
          <cx:pt idx="298">-0.109199849316342</cx:pt>
          <cx:pt idx="299">-0.11206964957082401</cx:pt>
          <cx:pt idx="300">-0.083720189512578105</cx:pt>
          <cx:pt idx="301">-0.079853878086823094</cx:pt>
          <cx:pt idx="302">-0.039913711736549201</cx:pt>
          <cx:pt idx="303">-0.019743435849251999</cx:pt>
          <cx:pt idx="304">-0.030655343405637799</cx:pt>
          <cx:pt idx="305">-0.0068550055141032001</cx:pt>
          <cx:pt idx="306">-0.00142846753245067</cx:pt>
          <cx:pt idx="307">-0.00039473008143002801</cx:pt>
          <cx:pt idx="308">-0.000417953463875008</cx:pt>
          <cx:pt idx="309">0.00155863553749446</cx:pt>
          <cx:pt idx="310">0.0055516172845407998</cx:pt>
          <cx:pt idx="311">0.0044111348160025101</cx:pt>
          <cx:pt idx="312">-0.0152654759735385</cx:pt>
          <cx:pt idx="313">-0.075301588756323298</cx:pt>
          <cx:pt idx="314">-0.11440697381722401</cx:pt>
          <cx:pt idx="315">-0.097175704739787302</cx:pt>
          <cx:pt idx="316">-0.013930266111700699</cx:pt>
          <cx:pt idx="317">-0.026710691320167099</cx:pt>
          <cx:pt idx="318">0.094989666677199797</cx:pt>
          <cx:pt idx="319">0.123093586005306</cx:pt>
          <cx:pt idx="320">0.18176869848573099</cx:pt>
          <cx:pt idx="321">0.099008073484456297</cx:pt>
          <cx:pt idx="322">-0.032591438608213202</cx:pt>
          <cx:pt idx="323">-0.14479656851151501</cx:pt>
          <cx:pt idx="324">-0.215535197643966</cx:pt>
          <cx:pt idx="325">-0.095284920526820804</cx:pt>
          <cx:pt idx="326">-0.090843022496024897</cx:pt>
          <cx:pt idx="327">-0.0860778480604312</cx:pt>
          <cx:pt idx="328">-0.040015929123994501</cx:pt>
          <cx:pt idx="329">-0.058610437352856398</cx:pt>
          <cx:pt idx="330">-0.040583396444331198</cx:pt>
          <cx:pt idx="331">-0.0164954672103561</cx:pt>
          <cx:pt idx="332">-0.025040680789942898</cx:pt>
          <cx:pt idx="333">-0.0070690834297342997</cx:pt>
          <cx:pt idx="334">-0.00188708695833585</cx:pt>
          <cx:pt idx="335">-1.1767219902937899e-05</cx:pt>
          <cx:pt idx="336">-0.00012827315907213099</cx:pt>
          <cx:pt idx="337">0.0015947910055211501</cx:pt>
          <cx:pt idx="338">0.0044679532370737697</cx:pt>
          <cx:pt idx="339">0.00398291654547114</cx:pt>
          <cx:pt idx="340">-0.018615702338326701</cx:pt>
          <cx:pt idx="341">-0.0443722834721373</cx:pt>
          <cx:pt idx="342">-0.068152545298473602</cx:pt>
          <cx:pt idx="343">-0.0088358930060565295</cx:pt>
          <cx:pt idx="344">0.083545349435582603</cx:pt>
          <cx:pt idx="345">0.113275828793165</cx:pt>
          <cx:pt idx="346">0.064476943224506894</cx:pt>
          <cx:pt idx="347">0.077305693215758003</cx:pt>
          <cx:pt idx="348">0.13858573715061701</cx:pt>
          <cx:pt idx="349">-0.021724616812165601</cx:pt>
          <cx:pt idx="350">-0.053196520766056403</cx:pt>
          <cx:pt idx="351">-0.13238384072228401</cx:pt>
          <cx:pt idx="352">-0.095844529948111504</cx:pt>
          <cx:pt idx="353">-0.0597882599784905</cx:pt>
          <cx:pt idx="354">-0.037090585330782702</cx:pt>
          <cx:pt idx="355">-0.074147889742703393</cx:pt>
          <cx:pt idx="356">-0.0719105689943077</cx:pt>
          <cx:pt idx="357">-0.037175566639972103</cx:pt>
          <cx:pt idx="358">-0.026862735065679599</cx:pt>
          <cx:pt idx="359">-0.024506777779956398</cx:pt>
          <cx:pt idx="360">-0.0159757642482567</cx:pt>
          <cx:pt idx="361">0.0018647790391874901</cx:pt>
          <cx:pt idx="362">0.0011173560290950501</cx:pt>
          <cx:pt idx="363">0.00175321186567379</cx:pt>
          <cx:pt idx="364">0.00087289693700536204</cx:pt>
          <cx:pt idx="365">0.000153744966677061</cx:pt>
          <cx:pt idx="366">0.0013624024416457299</cx:pt>
          <cx:pt idx="367">0.00126819420436439</cx:pt>
          <cx:pt idx="368">-0.00104250362846493</cx:pt>
          <cx:pt idx="369">-0.026981406429146398</cx:pt>
          <cx:pt idx="370">-0.022031908885314099</cx:pt>
          <cx:pt idx="371">0.0094885210240970904</cx:pt>
          <cx:pt idx="372">0.010747866488707</cx:pt>
          <cx:pt idx="373">0.038438802325789299</cx:pt>
          <cx:pt idx="374">0.0164998385432969</cx:pt>
          <cx:pt idx="375">0.00948918663911218</cx:pt>
          <cx:pt idx="376">0.0039620677575392498</cx:pt>
          <cx:pt idx="377">-0.098366473799257198</cx:pt>
          <cx:pt idx="378">-0.062453410279867699</cx:pt>
          <cx:pt idx="379">-0.085231295320447695</cx:pt>
          <cx:pt idx="380">-0.068228436567011705</cx:pt>
          <cx:pt idx="381">-0.016733995625260002</cx:pt>
          <cx:pt idx="382">-0.0458802526474189</cx:pt>
          <cx:pt idx="383">-0.028488640581782802</cx:pt>
          <cx:pt idx="384">-0.040439844886609802</cx:pt>
          <cx:pt idx="385">-0.047265700926611802</cx:pt>
          <cx:pt idx="386">-0.019721062685256099</cx:pt>
          <cx:pt idx="387">-0.00561247774840607</cx:pt>
          <cx:pt idx="388">-0.018241112616466</cx:pt>
          <cx:pt idx="389">0.0010904841737671999</cx:pt>
          <cx:pt idx="390">0.00052761517119285703</cx:pt>
          <cx:pt idx="391">-0.0010032542685332001</cx:pt>
          <cx:pt idx="392">0.00015770017581132699</cx:pt>
          <cx:pt idx="393">-5.6009062066006697e-05</cx:pt>
          <cx:pt idx="394">0.000235023747360297</cx:pt>
          <cx:pt idx="395">0.0067376410105293499</cx:pt>
          <cx:pt idx="396">0.0043499291146188498</cx:pt>
          <cx:pt idx="397">-0.0108586838295758</cx:pt>
          <cx:pt idx="398">-0.0096451130954234594</cx:pt>
          <cx:pt idx="399">-0.034475623589961903</cx:pt>
          <cx:pt idx="400">-0.0099764772329516398</cx:pt>
          <cx:pt idx="401">-0.00677733260069733</cx:pt>
          <cx:pt idx="402">-0.084786352276024102</cx:pt>
          <cx:pt idx="403">-0.14840340321090001</cx:pt>
          <cx:pt idx="404">-0.097500335521540096</cx:pt>
          <cx:pt idx="405">-0.13511177391592999</cx:pt>
          <cx:pt idx="406">-0.0068233308223616699</cx:pt>
          <cx:pt idx="407">-0.0156955703464066</cx:pt>
          <cx:pt idx="408">-0.0842429276646494</cx:pt>
          <cx:pt idx="409">0.0015656104538013401</cx:pt>
          <cx:pt idx="410">-0.052498622527104501</cx:pt>
          <cx:pt idx="411">0.035584428946388497</cx:pt>
          <cx:pt idx="412">-0.030648874628734599</cx:pt>
          <cx:pt idx="413">-0.041004478810508803</cx:pt>
          <cx:pt idx="414">-0.0283676771872188</cx:pt>
          <cx:pt idx="415">0.00072558586772840297</cx:pt>
          <cx:pt idx="416">-0.00567583942405966</cx:pt>
          <cx:pt idx="417">0.0024045346609675999</cx:pt>
          <cx:pt idx="418">0.00064337621451035899</cx:pt>
          <cx:pt idx="419">-1.6458529792980401e-05</cx:pt>
          <cx:pt idx="420">0.00034275463387332299</cx:pt>
          <cx:pt idx="421">6.7721990442635199e-05</cx:pt>
          <cx:pt idx="422">0.00032061995680109898</cx:pt>
          <cx:pt idx="423">0.0081589778102544499</cx:pt>
          <cx:pt idx="424">0.0155169903849661</cx:pt>
          <cx:pt idx="425">-0.0020470306227013501</cx:pt>
          <cx:pt idx="426">-0.0030177160428787801</cx:pt>
          <cx:pt idx="427">-0.046081639826668699</cx:pt>
          <cx:pt idx="428">-0.091281242554739905</cx:pt>
          <cx:pt idx="429">-0.036909534558792201</cx:pt>
          <cx:pt idx="430">-0.116691754759689</cx:pt>
          <cx:pt idx="431">-0.20290710357493599</cx:pt>
          <cx:pt idx="432">-0.14553456417487701</cx:pt>
          <cx:pt idx="433">-0.091301266348321905</cx:pt>
          <cx:pt idx="434">-0.032974212865106003</cx:pt>
          <cx:pt idx="435">-0.075356149739639597</cx:pt>
          <cx:pt idx="436">-0.015663509059596299</cx:pt>
          <cx:pt idx="437">-0.014432799640116799</cx:pt>
          <cx:pt idx="438">0.020243146748287599</cx:pt>
          <cx:pt idx="439">0.047785123818799603</cx:pt>
          <cx:pt idx="440">0.029790680451210701</cx:pt>
          <cx:pt idx="441">-0.0097545224522786692</cx:pt>
          <cx:pt idx="442">-0.024861375435626502</cx:pt>
          <cx:pt idx="443">-0.012568351021803099</cx:pt>
          <cx:pt idx="444">0.0072597169001533098</cx:pt>
          <cx:pt idx="445">0.0041859185957907399</cx:pt>
          <cx:pt idx="446">0.00180448646813545</cx:pt>
          <cx:pt idx="447">0.00047061037457208499</cx:pt>
          <cx:pt idx="448">-0.00024226967106448499</cx:pt>
          <cx:pt idx="449">-0.000428719311178735</cx:pt>
          <cx:pt idx="450">0.00091827023538800098</cx:pt>
          <cx:pt idx="451">0.00657879946136902</cx:pt>
          <cx:pt idx="452">0.015401884921976</cx:pt>
          <cx:pt idx="453">0.0094360326104232194</cx:pt>
          <cx:pt idx="454">-0.00219055585236997</cx:pt>
          <cx:pt idx="455">-0.081051027335203099</cx:pt>
          <cx:pt idx="456">-0.11980445691997001</cx:pt>
          <cx:pt idx="457">-0.080404168166072001</cx:pt>
          <cx:pt idx="458">-0.10553808820800099</cx:pt>
          <cx:pt idx="459">-0.128132548602539</cx:pt>
          <cx:pt idx="460">-0.180051651394494</cx:pt>
          <cx:pt idx="461">-0.094619761125848995</cx:pt>
          <cx:pt idx="462">-0.043319252111800897</cx:pt>
          <cx:pt idx="463">-0.18275186178415401</cx:pt>
          <cx:pt idx="464">-0.049384839268681799</cx:pt>
          <cx:pt idx="465">-0.098919550809181495</cx:pt>
          <cx:pt idx="466">0.0323557925813997</cx:pt>
          <cx:pt idx="467">0.037038122926184899</cx:pt>
          <cx:pt idx="468">0.0319263557439355</cx:pt>
          <cx:pt idx="469">0.0132988522740857</cx:pt>
          <cx:pt idx="470">-0.00085770732041311095</cx:pt>
          <cx:pt idx="471">-0.0072165998753337896</cx:pt>
          <cx:pt idx="472">0.012681451382439301</cx:pt>
          <cx:pt idx="473">0.00407421421681758</cx:pt>
          <cx:pt idx="474">0.0040041746367432797</cx:pt>
          <cx:pt idx="475">0.00141852238655122</cx:pt>
          <cx:pt idx="476">-0.00060036271668107203</cx:pt>
          <cx:pt idx="477">-0.00010667811464886</cx:pt>
          <cx:pt idx="478">0.0023255301794019799</cx:pt>
          <cx:pt idx="479">0.010369478576815</cx:pt>
          <cx:pt idx="480">-0.0045680371837583302</cx:pt>
          <cx:pt idx="481">0.0021687241596626298</cx:pt>
          <cx:pt idx="482">-0.0024471231122236</cx:pt>
          <cx:pt idx="483">-0.102199270606823</cx:pt>
          <cx:pt idx="484">-0.098245838073245301</cx:pt>
          <cx:pt idx="485">-0.067195963165670905</cx:pt>
          <cx:pt idx="486">-0.093255336966246799</cx:pt>
          <cx:pt idx="487">-0.170338351838458</cx:pt>
          <cx:pt idx="488">-0.151582727637948</cx:pt>
          <cx:pt idx="489">-0.061610746495255601</cx:pt>
          <cx:pt idx="490">0.0020272656647743201</cx:pt>
          <cx:pt idx="491">-0.13441418486328699</cx:pt>
          <cx:pt idx="492">-0.079316740939409894</cx:pt>
          <cx:pt idx="493">-0.079853379098027796</cx:pt>
          <cx:pt idx="494">-0.061512307017111502</cx:pt>
          <cx:pt idx="495">-0.038053820704317003</cx:pt>
          <cx:pt idx="496">-0.038684834079477801</cx:pt>
          <cx:pt idx="497">0.0127252875785357</cx:pt>
          <cx:pt idx="498">-0.016003882086533999</cx:pt>
          <cx:pt idx="499">-0.017972930208191799</cx:pt>
          <cx:pt idx="500">0.0045678752095924396</cx:pt>
          <cx:pt idx="501">0.025966546349329701</cx:pt>
          <cx:pt idx="502">0.0087112240163183408</cx:pt>
          <cx:pt idx="503">0.000421580964298704</cx:pt>
          <cx:pt idx="504">0.00071235447459248196</cx:pt>
          <cx:pt idx="505">7.9778095009532896e-05</cx:pt>
          <cx:pt idx="506">0.00230853604844178</cx:pt>
          <cx:pt idx="507">0.0131952728189258</cx:pt>
          <cx:pt idx="508">-0.0071269529268556597</cx:pt>
          <cx:pt idx="509">0.015710754076940701</cx:pt>
          <cx:pt idx="510">-0.0020505484490986</cx:pt>
          <cx:pt idx="511">-0.084307829628194095</cx:pt>
          <cx:pt idx="512">-0.055970774165383097</cx:pt>
          <cx:pt idx="513">0.012219826767750099</cx:pt>
          <cx:pt idx="514">-0.075155252355508101</cx:pt>
          <cx:pt idx="515">-0.136587598716713</cx:pt>
          <cx:pt idx="516">-0.164686007854947</cx:pt>
          <cx:pt idx="517">-0.060259509347232697</cx:pt>
          <cx:pt idx="518">0.071942878968740007</cx:pt>
          <cx:pt idx="519">0.0096608413163740501</cx:pt>
          <cx:pt idx="520">-0.038304615903698998</cx:pt>
          <cx:pt idx="521">-0.042591128576710498</cx:pt>
          <cx:pt idx="522">-0.0342164409846481</cx:pt>
          <cx:pt idx="523">0.018534712561548601</cx:pt>
          <cx:pt idx="524">0.036545264574073401</cx:pt>
          <cx:pt idx="525">0.086682628211574395</cx:pt>
          <cx:pt idx="526">0.054810401642943402</cx:pt>
          <cx:pt idx="527">-0.0135816298878207</cx:pt>
          <cx:pt idx="528">0.016868607922969899</cx:pt>
          <cx:pt idx="529">0.0176297985757694</cx:pt>
          <cx:pt idx="530">0.0038055369756750299</cx:pt>
          <cx:pt idx="531">0.0015770048178365701</cx:pt>
          <cx:pt idx="532">-0.00026801440224406798</cx:pt>
          <cx:pt idx="533">0.00045343272156788702</cx:pt>
          <cx:pt idx="534">-0.0040243319039041199</cx:pt>
          <cx:pt idx="535">0.0029750153072676598</cx:pt>
          <cx:pt idx="536">-0.0129217084859461</cx:pt>
          <cx:pt idx="537">0.0032739018296624798</cx:pt>
          <cx:pt idx="538">-0.0182245381613306</cx:pt>
          <cx:pt idx="539">-0.042979006583959201</cx:pt>
          <cx:pt idx="540">-0.039767325750228302</cx:pt>
          <cx:pt idx="541">0.033439208027500403</cx:pt>
          <cx:pt idx="542">-0.034648302301430102</cx:pt>
          <cx:pt idx="543">-0.121585593315601</cx:pt>
          <cx:pt idx="544">-0.084241238860842699</cx:pt>
          <cx:pt idx="545">0.0046978847445367398</cx:pt>
          <cx:pt idx="546">0.126483792935147</cx:pt>
          <cx:pt idx="547">0.129178518205498</cx:pt>
          <cx:pt idx="548">0.039484530404530302</cx:pt>
          <cx:pt idx="549">-0.058384759137151701</cx:pt>
          <cx:pt idx="550">0.0373051212997038</cx:pt>
          <cx:pt idx="551">0.037377176852803499</cx:pt>
          <cx:pt idx="552">0.0173558393474504</cx:pt>
          <cx:pt idx="553">0.046292862476429199</cx:pt>
          <cx:pt idx="554">0.024161786440038101</cx:pt>
          <cx:pt idx="555">-0.012756388395091399</cx:pt>
          <cx:pt idx="556">-0.0053911451902793096</cx:pt>
          <cx:pt idx="557">0.0086580270732215994</cx:pt>
          <cx:pt idx="558">0.00289547020310588</cx:pt>
          <cx:pt idx="559">-0.00027373842177016799</cx:pt>
          <cx:pt idx="560">0.00020875671880295999</cx:pt>
          <cx:pt idx="561">0.000180843989706023</cx:pt>
          <cx:pt idx="562">-0.0018590630279081101</cx:pt>
          <cx:pt idx="563">-0.00227231861290395</cx:pt>
          <cx:pt idx="564">-0.022418226249608399</cx:pt>
          <cx:pt idx="565">-0.0300460444220245</cx:pt>
          <cx:pt idx="566">-0.016304224381814201</cx:pt>
          <cx:pt idx="567">-0.0259630093531611</cx:pt>
          <cx:pt idx="568">-0.053882047759883499</cx:pt>
          <cx:pt idx="569">-0.0096347764308800307</cx:pt>
          <cx:pt idx="570">-0.036951845494398901</cx:pt>
          <cx:pt idx="571">-0.061183171750724998</cx:pt>
          <cx:pt idx="572">-0.019994105365709201</cx:pt>
          <cx:pt idx="573">0.061010611380979803</cx:pt>
          <cx:pt idx="574">0.114111762301473</cx:pt>
          <cx:pt idx="575">0.12539749249791499</cx:pt>
          <cx:pt idx="576">0.078325760095459704</cx:pt>
          <cx:pt idx="577">-0.054607402805701297</cx:pt>
          <cx:pt idx="578">0.013516762566555301</cx:pt>
          <cx:pt idx="579">0.0097107134787446404</cx:pt>
          <cx:pt idx="580">0.056456938211857197</cx:pt>
          <cx:pt idx="581">0.0229655293391481</cx:pt>
          <cx:pt idx="582">0.020298788049411501</cx:pt>
          <cx:pt idx="583">0.0144045869188873</cx:pt>
          <cx:pt idx="584">-0.0011692306715167099</cx:pt>
          <cx:pt idx="585">0.0024951575558207098</cx:pt>
          <cx:pt idx="586">0.0017993889450782601</cx:pt>
          <cx:pt idx="587">0.00023333532008118201</cx:pt>
          <cx:pt idx="588">-0.000164064320027236</cx:pt>
          <cx:pt idx="589">0.000182922018619452</cx:pt>
          <cx:pt idx="590">0.0028568671314386702</cx:pt>
          <cx:pt idx="591">-0.00028357842128847702</cx:pt>
          <cx:pt idx="592">-0.0064648386335874001</cx:pt>
          <cx:pt idx="593">-0.043010153618991</cx:pt>
          <cx:pt idx="594">-0.063935387932480797</cx:pt>
          <cx:pt idx="595">-0.058941429365231897</cx:pt>
          <cx:pt idx="596">-0.092437142383721194</cx:pt>
          <cx:pt idx="597">-0.075476721717589706</cx:pt>
          <cx:pt idx="598">-0.063449260220946505</cx:pt>
          <cx:pt idx="599">-0.081372307990544096</cx:pt>
          <cx:pt idx="600">-0.030749315864974199</cx:pt>
          <cx:pt idx="601">-0.047283143106902799</cx:pt>
          <cx:pt idx="602">0.067915634511487896</cx:pt>
          <cx:pt idx="603">0.156989813602287</cx:pt>
          <cx:pt idx="604">0.081182137488168701</cx:pt>
          <cx:pt idx="605">-0.096920551737848096</cx:pt>
          <cx:pt idx="606">-0.0266513273324596</cx:pt>
          <cx:pt idx="607">0.039602960064504499</cx:pt>
          <cx:pt idx="608">-0.0179528434409909</cx:pt>
          <cx:pt idx="609">-0.094055354814093203</cx:pt>
          <cx:pt idx="610">-0.036815859469356498</cx:pt>
          <cx:pt idx="611">-0.0059668382502290401</cx:pt>
          <cx:pt idx="612">-0.0076669402547105501</cx:pt>
          <cx:pt idx="613">-0.00038551062440661098</cx:pt>
          <cx:pt idx="614">-0.000438585017444326</cx:pt>
          <cx:pt idx="615">-0.00080266033004359398</cx:pt>
          <cx:pt idx="616">7.5095297904059099e-05</cx:pt>
          <cx:pt idx="617">-0.000382547370295811</cx:pt>
          <cx:pt idx="618">0.00090485619927039803</cx:pt>
          <cx:pt idx="619">0.0014903769742590899</cx:pt>
          <cx:pt idx="620">0.0157780633095519</cx:pt>
          <cx:pt idx="621">-0.0089168238148264901</cx:pt>
          <cx:pt idx="622">-0.0103312131081334</cx:pt>
          <cx:pt idx="623">-0.019254749359300698</cx:pt>
          <cx:pt idx="624">-0.043369174814051899</cx:pt>
          <cx:pt idx="625">-0.062692496543645601</cx:pt>
          <cx:pt idx="626">-0.077051915468069401</cx:pt>
          <cx:pt idx="627">-0.0266839575460514</cx:pt>
          <cx:pt idx="628">0.047910934767122902</cx:pt>
          <cx:pt idx="629">0.022461793209802801</cx:pt>
          <cx:pt idx="630">0.119479187980376</cx:pt>
          <cx:pt idx="631">0.20071172425262099</cx:pt>
          <cx:pt idx="632">-0.0376064584612672</cx:pt>
          <cx:pt idx="633">-0.076344836690851806</cx:pt>
          <cx:pt idx="634">0.050444840397886999</cx:pt>
          <cx:pt idx="635">0.0028863215769527801</cx:pt>
          <cx:pt idx="636">-0.022691417366533101</cx:pt>
          <cx:pt idx="637">-0.063496002185410405</cx:pt>
          <cx:pt idx="638">-0.020549246492890801</cx:pt>
          <cx:pt idx="639">-0.0065489737274968696</cx:pt>
          <cx:pt idx="640">-0.0044998856516203596</cx:pt>
          <cx:pt idx="641">-0.00021990671048579801</cx:pt>
          <cx:pt idx="642">-0.00050904380941802895</cx:pt>
          <cx:pt idx="643">0.00042249045172733802</cx:pt>
          <cx:pt idx="644">-0.00040038015138834</cx:pt>
          <cx:pt idx="645">-0.00020710854049300599</cx:pt>
          <cx:pt idx="646">0.00104238453121837</cx:pt>
          <cx:pt idx="647">0.0035978587333077299</cx:pt>
          <cx:pt idx="648">0.0128652638280443</cx:pt>
          <cx:pt idx="649">0.000200603467734475</cx:pt>
          <cx:pt idx="650">-0.01022959998698</cx:pt>
          <cx:pt idx="651">0.0090121576896344292</cx:pt>
          <cx:pt idx="652">-0.032511560382247</cx:pt>
          <cx:pt idx="653">0.00356486405681288</cx:pt>
          <cx:pt idx="654">-0.0083557410907142901</cx:pt>
          <cx:pt idx="655">0.109004892634234</cx:pt>
          <cx:pt idx="656">0.144493244646692</cx:pt>
          <cx:pt idx="657">0.075946256311349394</cx:pt>
          <cx:pt idx="658">0.062344456092520303</cx:pt>
          <cx:pt idx="659">0.15377528005711899</cx:pt>
          <cx:pt idx="660">0.052958846948888298</cx:pt>
          <cx:pt idx="661">0.027946449802664499</cx:pt>
          <cx:pt idx="662">-0.0175273344350566</cx:pt>
          <cx:pt idx="663">-0.0101939867724293</cx:pt>
          <cx:pt idx="664">-0.014193891374065799</cx:pt>
          <cx:pt idx="665">-0.042263925151880599</cx:pt>
          <cx:pt idx="666">-0.019763468328914399</cx:pt>
          <cx:pt idx="667">-0.00665067300463759</cx:pt>
          <cx:pt idx="668">-0.0027896139368324699</cx:pt>
          <cx:pt idx="669">0.000107563988119457</cx:pt>
          <cx:pt idx="670">0.0013029570720167599</cx:pt>
          <cx:pt idx="671">0.00028886761825632298</cx:pt>
          <cx:pt idx="672">0.000249433861673533</cx:pt>
          <cx:pt idx="673">-0.00048383691088935198</cx:pt>
          <cx:pt idx="674">0.00069185236041588698</cx:pt>
          <cx:pt idx="675">0.00032679907580837299</cx:pt>
          <cx:pt idx="676">0.0031207670667603299</cx:pt>
          <cx:pt idx="677">0.0067076117579901503</cx:pt>
          <cx:pt idx="678">-0.0057033539945284704</cx:pt>
          <cx:pt idx="679">0.0060846622475180696</cx:pt>
          <cx:pt idx="680">0.0176367723734672</cx:pt>
          <cx:pt idx="681">0.041016484815948301</cx:pt>
          <cx:pt idx="682">0.043569208970684503</cx:pt>
          <cx:pt idx="683">0.153195337390299</cx:pt>
          <cx:pt idx="684">0.055833511338660498</cx:pt>
          <cx:pt idx="685">-0.0128013061361156</cx:pt>
          <cx:pt idx="686">0.010649513358867799</cx:pt>
          <cx:pt idx="687">0.025343476270932801</cx:pt>
          <cx:pt idx="688">-0.052893359360480001</cx:pt>
          <cx:pt idx="689">0.0171476003536963</cx:pt>
          <cx:pt idx="690">-0.0098397302399643102</cx:pt>
          <cx:pt idx="691">-0.043339148114906502</cx:pt>
          <cx:pt idx="692">-0.0502578760312304</cx:pt>
          <cx:pt idx="693">-0.025145928365040801</cx:pt>
          <cx:pt idx="694">-0.0073126848520374196</cx:pt>
          <cx:pt idx="695">-0.00254756083959732</cx:pt>
          <cx:pt idx="696">0.000116904930258163</cx:pt>
          <cx:pt idx="697">0.00162369938980838</cx:pt>
          <cx:pt idx="698">-2.3984399275312301e-06</cx:pt>
          <cx:pt idx="699">0.00037359831795778201</cx:pt>
          <cx:pt idx="700">0.00048578659073085398</cx:pt>
          <cx:pt idx="701">-0.00012479208331320999</cx:pt>
          <cx:pt idx="702">-0.00079977310136736702</cx:pt>
          <cx:pt idx="703">-0.00035286546041058602</cx:pt>
          <cx:pt idx="704">1.7050801342191199e-06</cx:pt>
          <cx:pt idx="705">-0.00139701847277877</cx:pt>
          <cx:pt idx="706">0.00038716428084456398</cx:pt>
          <cx:pt idx="707">0.0013728635968378599</cx:pt>
          <cx:pt idx="708">0.0030793419936274899</cx:pt>
          <cx:pt idx="709">-0.00185724034467069</cx:pt>
          <cx:pt idx="710">-0.0092315708513440904</cx:pt>
          <cx:pt idx="711">-0.0237251306383899</cx:pt>
          <cx:pt idx="712">-0.043634896240370702</cx:pt>
          <cx:pt idx="713">-0.048697748693798698</cx:pt>
          <cx:pt idx="714">-0.028825946814677601</cx:pt>
          <cx:pt idx="715">-0.013125095435833701</cx:pt>
          <cx:pt idx="716">-0.037185586814361002</cx:pt>
          <cx:pt idx="717">-0.030734721562997398</cx:pt>
          <cx:pt idx="718">-0.012671688487998999</cx:pt>
          <cx:pt idx="719">-0.0059220649564475699</cx:pt>
          <cx:pt idx="720">-0.0064176308990258899</cx:pt>
          <cx:pt idx="721">-0.0046698330526732598</cx:pt>
          <cx:pt idx="722">-0.00273807494206578</cx:pt>
          <cx:pt idx="723">-0.0010403064577278701</cx:pt>
          <cx:pt idx="724">-0.00033018187524448</cx:pt>
          <cx:pt idx="725">-0.00022986866671603499</cx:pt>
          <cx:pt idx="726">0.00050736286682256904</cx:pt>
          <cx:pt idx="727">-0.00025706935396507298</cx:pt>
          <cx:pt idx="728">0.00075931802849913397</cx:pt>
          <cx:pt idx="729">-0.00077445835977391802</cx:pt>
          <cx:pt idx="730">0.00028194248621772302</cx:pt>
          <cx:pt idx="731">-7.3902735077848903e-05</cx:pt>
          <cx:pt idx="732">-0.000181465358123124</cx:pt>
          <cx:pt idx="733">-0.00010352953127597</cx:pt>
          <cx:pt idx="734">-0.00099319501326918295</cx:pt>
          <cx:pt idx="735">0.0011063704383505099</cx:pt>
          <cx:pt idx="736">0.0014176032929978601</cx:pt>
          <cx:pt idx="737">-0.0031477391174098402</cx:pt>
          <cx:pt idx="738">-0.0012923896133662099</cx:pt>
          <cx:pt idx="739">-0.00096446023121533496</cx:pt>
          <cx:pt idx="740">-0.025048203959428299</cx:pt>
          <cx:pt idx="741">0.00136321903582878</cx:pt>
          <cx:pt idx="742">0.0056060171414047399</cx:pt>
          <cx:pt idx="743">0.015599233641611501</cx:pt>
          <cx:pt idx="744">-0.0115883983191532</cx:pt>
          <cx:pt idx="745">-0.0043206684309821004</cx:pt>
          <cx:pt idx="746">-0.000358549464204365</cx:pt>
          <cx:pt idx="747">0.00080138151941090696</cx:pt>
          <cx:pt idx="748">-0.000112083675167327</cx:pt>
          <cx:pt idx="749">4.85182841895411e-05</cx:pt>
          <cx:pt idx="750">0.000106155670356221</cx:pt>
          <cx:pt idx="751">-0.00024340190120366201</cx:pt>
          <cx:pt idx="752">-0.00062334595154933203</cx:pt>
          <cx:pt idx="753">4.7128302972766897e-05</cx:pt>
          <cx:pt idx="754">-0.00024336124634484</cx:pt>
          <cx:pt idx="755">0.00058870500139247199</cx:pt>
          <cx:pt idx="756">0.00054530064980431504</cx:pt>
          <cx:pt idx="757">-4.6762340691296901e-05</cx:pt>
          <cx:pt idx="758">-0.00038080376921556801</cx:pt>
          <cx:pt idx="759">0.00029286604804091502</cx:pt>
          <cx:pt idx="760">0.00013161615355525701</cx:pt>
          <cx:pt idx="761">0.00031662492405659399</cx:pt>
          <cx:pt idx="762">-0.00054143017880953302</cx:pt>
          <cx:pt idx="763">0.00051271085194642095</cx:pt>
          <cx:pt idx="764">9.5101229215594296e-05</cx:pt>
          <cx:pt idx="765">0.00060711800861936198</cx:pt>
          <cx:pt idx="766">-6.4992135936605197e-05</cx:pt>
          <cx:pt idx="767">0.00021387701557963899</cx:pt>
          <cx:pt idx="768">-0.00099710350006270007</cx:pt>
          <cx:pt idx="769">-0.00034722776437145098</cx:pt>
          <cx:pt idx="770">0.00010345561535908901</cx:pt>
          <cx:pt idx="771">0.00074272898976752999</cx:pt>
          <cx:pt idx="772">0.0010199415111873801</cx:pt>
          <cx:pt idx="773">0.000224377712264562</cx:pt>
          <cx:pt idx="774">0.00038562565496257599</cx:pt>
          <cx:pt idx="775">0.00097293933787788705</cx:pt>
          <cx:pt idx="776">0.00032575894344343399</cx:pt>
          <cx:pt idx="777">-0.00048148900544183799</cx:pt>
          <cx:pt idx="778">-0.00044030006174458099</cx:pt>
          <cx:pt idx="779">-1.0792670074572e-05</cx:pt>
          <cx:pt idx="780">-0.00038491534529392599</cx:pt>
          <cx:pt idx="781">-0.00098974159981854697</cx:pt>
          <cx:pt idx="782">-0.00013124841804309199</cx:pt>
          <cx:pt idx="783">0.00041568758629234901</cx:pt>
        </cx:lvl>
      </cx:numDim>
    </cx:data>
    <cx:data id="49">
      <cx:numDim type="val">
        <cx:f>'001_WA_F - 副本'!$AX$1:$AX$784</cx:f>
        <cx:lvl ptCount="784" formatCode="G/通用格式">
          <cx:pt idx="0">0.00089474273177180105</cx:pt>
          <cx:pt idx="1">-3.9473719676146998e-05</cx:pt>
          <cx:pt idx="2">0.00025381935909362801</cx:pt>
          <cx:pt idx="3">-0.00092315144916010102</cx:pt>
          <cx:pt idx="4">4.28918961135647e-05</cx:pt>
          <cx:pt idx="5">7.32957244719127e-05</cx:pt>
          <cx:pt idx="6">8.5621999938703601e-05</cx:pt>
          <cx:pt idx="7">-0.00061412035085570604</cx:pt>
          <cx:pt idx="8">0.00039219293047902697</cx:pt>
          <cx:pt idx="9">0.00033229865218301199</cx:pt>
          <cx:pt idx="10">-0.00027577294113223001</cx:pt>
          <cx:pt idx="11">-0.00031427647891057699</cx:pt>
          <cx:pt idx="12">0.00059265209583398099</cx:pt>
          <cx:pt idx="13">-0.00049940136011198896</cx:pt>
          <cx:pt idx="14">0.00055134741057215103</cx:pt>
          <cx:pt idx="15">8.5593811238931505e-05</cx:pt>
          <cx:pt idx="16">-0.000568969512944967</cx:pt>
          <cx:pt idx="17">-7.2768145635026599e-05</cx:pt>
          <cx:pt idx="18">-6.70475895509496e-05</cx:pt>
          <cx:pt idx="19">-0.000176197410752443</cx:pt>
          <cx:pt idx="20">-0.000340109606104007</cx:pt>
          <cx:pt idx="21">-0.00053528933707711697</cx:pt>
          <cx:pt idx="22">0.00038699322989677298</cx:pt>
          <cx:pt idx="23">0.00018271346289223101</cx:pt>
          <cx:pt idx="24">0.00050808370076197297</cx:pt>
          <cx:pt idx="25">-0.00047441959901042499</cx:pt>
          <cx:pt idx="26">-0.00033474613169945697</cx:pt>
          <cx:pt idx="27">0.00097104237924705897</cx:pt>
          <cx:pt idx="28">-0.000113553640092316</cx:pt>
          <cx:pt idx="29">0.00038354269931544698</cx:pt>
          <cx:pt idx="30">-0.00134821862577823</cx:pt>
          <cx:pt idx="31">-0.00084544489827951901</cx:pt>
          <cx:pt idx="32">-0.00022324191244383501</cx:pt>
          <cx:pt idx="33">-0.00024139151930809</cx:pt>
          <cx:pt idx="34">0.00030985449237719498</cx:pt>
          <cx:pt idx="35">-0.00019529459703248201</cx:pt>
          <cx:pt idx="36">0.00032527710581869301</cx:pt>
          <cx:pt idx="37">-0.00026481255753153002</cx:pt>
          <cx:pt idx="38">0.00023190246744682599</cx:pt>
          <cx:pt idx="39">0.00013104397928525701</cx:pt>
          <cx:pt idx="40">-0.00033146434965487901</cx:pt>
          <cx:pt idx="41">-0.000112379896190736</cx:pt>
          <cx:pt idx="42">-0.00014033878403963001</cx:pt>
          <cx:pt idx="43">0.000388397030285638</cx:pt>
          <cx:pt idx="44">-0.00056264619593977903</cx:pt>
          <cx:pt idx="45">-2.2969238776009202e-05</cx:pt>
          <cx:pt idx="46">-0.00027931267118232298</cx:pt>
          <cx:pt idx="47">-0.0012048305120497399</cx:pt>
          <cx:pt idx="48">-0.00017506900463500801</cx:pt>
          <cx:pt idx="49">-0.00039370848662876099</cx:pt>
          <cx:pt idx="50">0.00036200788826976901</cx:pt>
          <cx:pt idx="51">-0.000530982892046848</cx:pt>
          <cx:pt idx="52">-0.00045758852319028199</cx:pt>
          <cx:pt idx="53">-0.00029020978761602002</cx:pt>
          <cx:pt idx="54">-0.00068583599328816904</cx:pt>
          <cx:pt idx="55">1.28362903382539e-05</cx:pt>
          <cx:pt idx="56">0.000134977032639674</cx:pt>
          <cx:pt idx="57">-0.00028108559268669398</cx:pt>
          <cx:pt idx="58">-7.0283199106345904e-05</cx:pt>
          <cx:pt idx="59">0.00038284353934262103</cx:pt>
          <cx:pt idx="60">0.00028405826338691998</cx:pt>
          <cx:pt idx="61">4.5776209255224697e-05</cx:pt>
          <cx:pt idx="62">-0.000386231725581207</cx:pt>
          <cx:pt idx="63">0.00037472141327344401</cx:pt>
          <cx:pt idx="64">-0.0015666316489172201</cx:pt>
          <cx:pt idx="65">-0.00325935747110453</cx:pt>
          <cx:pt idx="66">-0.0031383338195017998</cx:pt>
          <cx:pt idx="67">-0.0029287738521120901</cx:pt>
          <cx:pt idx="68">-0.00181454389728749</cx:pt>
          <cx:pt idx="69">-0.0017109196805595299</cx:pt>
          <cx:pt idx="70">-0.0036145794837177201</cx:pt>
          <cx:pt idx="71">-0.0030005449160155399</cx:pt>
          <cx:pt idx="72">-0.0039732534299954103</cx:pt>
          <cx:pt idx="73">-0.00054143498527841705</cx:pt>
          <cx:pt idx="74">0.0015167928371436401</cx:pt>
          <cx:pt idx="75">-0.00067846878743381303</cx:pt>
          <cx:pt idx="76">-0.00025658709920511099</cx:pt>
          <cx:pt idx="77">0.00026352166311386402</cx:pt>
          <cx:pt idx="78">-0.000190341051354469</cx:pt>
          <cx:pt idx="79">-0.000354293418820987</cx:pt>
          <cx:pt idx="80">0.00064718017973894001</cx:pt>
          <cx:pt idx="81">0.00014365341838216999</cx:pt>
          <cx:pt idx="82">0.00019295895096707</cx:pt>
          <cx:pt idx="83">-0.000667327008692261</cx:pt>
          <cx:pt idx="84">-1.34007403718381e-05</cx:pt>
          <cx:pt idx="85">-0.00065941390057622804</cx:pt>
          <cx:pt idx="86">0.00105924870519384</cx:pt>
          <cx:pt idx="87">-6.8020931513341603e-05</cx:pt>
          <cx:pt idx="88">9.3697643248934296e-05</cx:pt>
          <cx:pt idx="89">0.00017501343059915099</cx:pt>
          <cx:pt idx="90">9.2751811110074607e-05</cx:pt>
          <cx:pt idx="91">-0.00052843964390089995</cx:pt>
          <cx:pt idx="92">-0.00036139167022459498</cx:pt>
          <cx:pt idx="93">-0.0060354326966662597</cx:pt>
          <cx:pt idx="94">-0.0085764073097679902</cx:pt>
          <cx:pt idx="95">-0.0144573590512739</cx:pt>
          <cx:pt idx="96">-0.0010608098975128501</cx:pt>
          <cx:pt idx="97">0.00304222070711596</cx:pt>
          <cx:pt idx="98">-0.0095668915501270005</cx:pt>
          <cx:pt idx="99">-0.018189462335862501</cx:pt>
          <cx:pt idx="100">-0.0262904560851903</cx:pt>
          <cx:pt idx="101">-0.026037577226407899</cx:pt>
          <cx:pt idx="102">-0.0151137201870936</cx:pt>
          <cx:pt idx="103">-0.0124914561011263</cx:pt>
          <cx:pt idx="104">-0.00045144524848367599</cx:pt>
          <cx:pt idx="105">-0.00082595151392321096</cx:pt>
          <cx:pt idx="106">-0.0032821082076658899</cx:pt>
          <cx:pt idx="107">0.00067791981520962</cx:pt>
          <cx:pt idx="108">0.0017352420402117299</cx:pt>
          <cx:pt idx="109">-0.00033957965708135901</cx:pt>
          <cx:pt idx="110">1.7134838275133399e-05</cx:pt>
          <cx:pt idx="111">-0.00050762973892670097</cx:pt>
          <cx:pt idx="112">-0.000220297511653802</cx:pt>
          <cx:pt idx="113">0.00049888299604612901</cx:pt>
          <cx:pt idx="114">-0.00043065886070471702</cx:pt>
          <cx:pt idx="115">0.0011314305343014001</cx:pt>
          <cx:pt idx="116">0.00152032278970395</cx:pt>
          <cx:pt idx="117">-0.0030950939315467301</cx:pt>
          <cx:pt idx="118">-0.00662018535595707</cx:pt>
          <cx:pt idx="119">-0.0076795260655878701</cx:pt>
          <cx:pt idx="120">-0.0069549753622353497</cx:pt>
          <cx:pt idx="121">0.010038233824914601</cx:pt>
          <cx:pt idx="122">0.00994521797586519</cx:pt>
          <cx:pt idx="123">0.038672109222059999</cx:pt>
          <cx:pt idx="124">0.032755986138080999</cx:pt>
          <cx:pt idx="125">0.0020850100505117198</cx:pt>
          <cx:pt idx="126">0.0088093744114535605</cx:pt>
          <cx:pt idx="127">0.0097662252515421308</cx:pt>
          <cx:pt idx="128">0.0105773688406572</cx:pt>
          <cx:pt idx="129">0.00089472542126088899</cx:pt>
          <cx:pt idx="130">-0.00136033219402568</cx:pt>
          <cx:pt idx="131">-0.0069423915139701902</cx:pt>
          <cx:pt idx="132">-0.0132663531801121</cx:pt>
          <cx:pt idx="133">0.0141009253763302</cx:pt>
          <cx:pt idx="134">0.0059721572749755498</cx:pt>
          <cx:pt idx="135">0.00136580282980092</cx:pt>
          <cx:pt idx="136">0.010210765025280901</cx:pt>
          <cx:pt idx="137">0.00374500994418785</cx:pt>
          <cx:pt idx="138">0.00089942804480394405</cx:pt>
          <cx:pt idx="139">0.000169112814337507</cx:pt>
          <cx:pt idx="140">-0.000329868485092077</cx:pt>
          <cx:pt idx="141">0.000407929986077359</cx:pt>
          <cx:pt idx="142">0.00037013237708763999</cx:pt>
          <cx:pt idx="143">0.0014116976721886101</cx:pt>
          <cx:pt idx="144">0.00101369129179509</cx:pt>
          <cx:pt idx="145">-0.0016928924343835099</cx:pt>
          <cx:pt idx="146">-0.0035528858633893001</cx:pt>
          <cx:pt idx="147">-0.00035729649825496501</cx:pt>
          <cx:pt idx="148">0.011352184402678701</cx:pt>
          <cx:pt idx="149">0.038246187202225897</cx:pt>
          <cx:pt idx="150">0.032944540487328797</cx:pt>
          <cx:pt idx="151">0.026189099172162101</cx:pt>
          <cx:pt idx="152">-0.0030507827243005299</cx:pt>
          <cx:pt idx="153">-0.029136039334637098</cx:pt>
          <cx:pt idx="154">-0.020594380014017599</cx:pt>
          <cx:pt idx="155">-0.0148558128935049</cx:pt>
          <cx:pt idx="156">0.0090628271220878596</cx:pt>
          <cx:pt idx="157">0.021289779093786401</cx:pt>
          <cx:pt idx="158">0.0105121215682923</cx:pt>
          <cx:pt idx="159">0.0091124997475234195</cx:pt>
          <cx:pt idx="160">0.0050751181554439997</cx:pt>
          <cx:pt idx="161">0.0019499396114331499</cx:pt>
          <cx:pt idx="162">0.0014444450380727599</cx:pt>
          <cx:pt idx="163">-0.00173042767729213</cx:pt>
          <cx:pt idx="164">0.0030626185608967002</cx:pt>
          <cx:pt idx="165">0.0073238785904595803</cx:pt>
          <cx:pt idx="166">0.00114804001980267</cx:pt>
          <cx:pt idx="167">-0.00026957231543909399</cx:pt>
          <cx:pt idx="168">-0.00023343783489652799</cx:pt>
          <cx:pt idx="169">-0.000399568803432372</cx:pt>
          <cx:pt idx="170">0.0016052693040598</cx:pt>
          <cx:pt idx="171">-0.0016315776037073399</cx:pt>
          <cx:pt idx="172">-0.00031199357847670999</cx:pt>
          <cx:pt idx="173">0.0080300451640961494</cx:pt>
          <cx:pt idx="174">0.0057944859572147001</cx:pt>
          <cx:pt idx="175">0.0111310361317845</cx:pt>
          <cx:pt idx="176">0.026995075648416599</cx:pt>
          <cx:pt idx="177">0.031103291489095301</cx:pt>
          <cx:pt idx="178">0.018606547946839701</cx:pt>
          <cx:pt idx="179">-0.00038886357261568299</cx:pt>
          <cx:pt idx="180">-0.021216736341611898</cx:pt>
          <cx:pt idx="181">-0.011563878083871999</cx:pt>
          <cx:pt idx="182">-0.016777945723915302</cx:pt>
          <cx:pt idx="183">0.0023294539566193402</cx:pt>
          <cx:pt idx="184">0.022306028821099</cx:pt>
          <cx:pt idx="185">-0.0039876362366060699</cx:pt>
          <cx:pt idx="186">-0.0341709374616651</cx:pt>
          <cx:pt idx="187">0.0122010478957402</cx:pt>
          <cx:pt idx="188">0.0105705514622201</cx:pt>
          <cx:pt idx="189">0.0056481918059784701</cx:pt>
          <cx:pt idx="190">0.0046001103256756203</cx:pt>
          <cx:pt idx="191">0.0074361662116737403</cx:pt>
          <cx:pt idx="192">0.0062343704375160203</cx:pt>
          <cx:pt idx="193">0.0090877423997642592</cx:pt>
          <cx:pt idx="194">0.00335289915282242</cx:pt>
          <cx:pt idx="195">0.00054240564118171897</cx:pt>
          <cx:pt idx="196">0.00046415243117061501</cx:pt>
          <cx:pt idx="197">2.28989317467721e-05</cx:pt>
          <cx:pt idx="198">0.00048546367316215199</cx:pt>
          <cx:pt idx="199">-0.0064040723425511899</cx:pt>
          <cx:pt idx="200">-0.0045742866778573999</cx:pt>
          <cx:pt idx="201">0.0123153836800789</cx:pt>
          <cx:pt idx="202">0.0024154356058360702</cx:pt>
          <cx:pt idx="203">-0.016173770572394001</cx:pt>
          <cx:pt idx="204">0.019081886468095201</cx:pt>
          <cx:pt idx="205">0.0249463395016008</cx:pt>
          <cx:pt idx="206">0.0076337107116431603</cx:pt>
          <cx:pt idx="207">0.00264656521259336</cx:pt>
          <cx:pt idx="208">0.0017689893046828099</cx:pt>
          <cx:pt idx="209">-0.0092093969242456192</cx:pt>
          <cx:pt idx="210">0.0027183523668734499</cx:pt>
          <cx:pt idx="211">0.044496896688167399</cx:pt>
          <cx:pt idx="212">0.033288073994883101</cx:pt>
          <cx:pt idx="213">0.022617025256891399</cx:pt>
          <cx:pt idx="214">0.0064000632884552502</cx:pt>
          <cx:pt idx="215">0.021165485741260998</cx:pt>
          <cx:pt idx="216">0.036036695364973899</cx:pt>
          <cx:pt idx="217">0.033733685381920099</cx:pt>
          <cx:pt idx="218">0.0145839056081842</cx:pt>
          <cx:pt idx="219">0.013044839837042001</cx:pt>
          <cx:pt idx="220">0.0129428905677613</cx:pt>
          <cx:pt idx="221">0.014232587572450399</cx:pt>
          <cx:pt idx="222">0.0029823304914893302</cx:pt>
          <cx:pt idx="223">0.00047838012488635097</cx:pt>
          <cx:pt idx="224">0.00015042804196706701</cx:pt>
          <cx:pt idx="225">-0.00025801427098741202</cx:pt>
          <cx:pt idx="226">-0.0028401752634063201</cx:pt>
          <cx:pt idx="227">-0.0023549708903627601</cx:pt>
          <cx:pt idx="228">-0.0063154344373074402</cx:pt>
          <cx:pt idx="229">0.0052222481950823301</cx:pt>
          <cx:pt idx="230">0.020125307698216702</cx:pt>
          <cx:pt idx="231">-0.00114742396670335</cx:pt>
          <cx:pt idx="232">0.041141942171845199</cx:pt>
          <cx:pt idx="233">0.0460154445729564</cx:pt>
          <cx:pt idx="234">0.014092129101766399</cx:pt>
          <cx:pt idx="235">-0.0042210844477680301</cx:pt>
          <cx:pt idx="236">-0.0106950829427128</cx:pt>
          <cx:pt idx="237">0.00179851519910925</cx:pt>
          <cx:pt idx="238">0.0025446090389628401</cx:pt>
          <cx:pt idx="239">0.041144462941286403</cx:pt>
          <cx:pt idx="240">0.011309157737692701</cx:pt>
          <cx:pt idx="241">-0.0035837651480417798</cx:pt>
          <cx:pt idx="242">0.0023296920655322901</cx:pt>
          <cx:pt idx="243">0.020376391187515799</cx:pt>
          <cx:pt idx="244">0.031997433605049502</cx:pt>
          <cx:pt idx="245">0.0356902977471351</cx:pt>
          <cx:pt idx="246">0.015062047223684901</cx:pt>
          <cx:pt idx="247">0.00027331542634567198</cx:pt>
          <cx:pt idx="248">0.017009086209917802</cx:pt>
          <cx:pt idx="249">0.019575782424065099</cx:pt>
          <cx:pt idx="250">0.00340215270675922</cx:pt>
          <cx:pt idx="251">-6.8324847345651603e-05</cx:pt>
          <cx:pt idx="252">-0.00043391323655854198</cx:pt>
          <cx:pt idx="253">-0.000236526799534614</cx:pt>
          <cx:pt idx="254">-0.0020809111346910001</cx:pt>
          <cx:pt idx="255">0.00067901023469077698</cx:pt>
          <cx:pt idx="256">-0.016895496185106499</cx:pt>
          <cx:pt idx="257">-0.0094173283688707195</cx:pt>
          <cx:pt idx="258">0.0060488746987031501</cx:pt>
          <cx:pt idx="259">0.0054479695593817896</cx:pt>
          <cx:pt idx="260">0.042470299302369299</cx:pt>
          <cx:pt idx="261">0.055693964813137702</cx:pt>
          <cx:pt idx="262">0.019243819832433499</cx:pt>
          <cx:pt idx="263">-0.0033915398770258498</cx:pt>
          <cx:pt idx="264">-0.0299385886173733</cx:pt>
          <cx:pt idx="265">-0.029282810788857701</cx:pt>
          <cx:pt idx="266">-0.0121896307380978</cx:pt>
          <cx:pt idx="267">-0.00084027133035686</cx:pt>
          <cx:pt idx="268">-0.032918285646344803</cx:pt>
          <cx:pt idx="269">-0.024002906198750801</cx:pt>
          <cx:pt idx="270">-0.024582566061004701</cx:pt>
          <cx:pt idx="271">-0.018483508457224899</cx:pt>
          <cx:pt idx="272">0.0141966798055056</cx:pt>
          <cx:pt idx="273">-0.00166309713900794</cx:pt>
          <cx:pt idx="274">0.0035174332940340401</cx:pt>
          <cx:pt idx="275">-0.015740364780107999</cx:pt>
          <cx:pt idx="276">0.0094442943232334597</cx:pt>
          <cx:pt idx="277">0.0062634313618700303</cx:pt>
          <cx:pt idx="278">0.0026363332600785102</cx:pt>
          <cx:pt idx="279">0.00041171883688318199</cx:pt>
          <cx:pt idx="280">1.57587680607481e-05</cx:pt>
          <cx:pt idx="281">-0.00061350892873300903</cx:pt>
          <cx:pt idx="282">-0.0035395419088855001</cx:pt>
          <cx:pt idx="283">0.0054848721484292299</cx:pt>
          <cx:pt idx="284">-0.011067041115113901</cx:pt>
          <cx:pt idx="285">-0.0063982339463110501</cx:pt>
          <cx:pt idx="286">-0.0033174493942749899</cx:pt>
          <cx:pt idx="287">0.029201191707359499</cx:pt>
          <cx:pt idx="288">0.057871174982830099</cx:pt>
          <cx:pt idx="289">0.042327390316070301</cx:pt>
          <cx:pt idx="290">0.0218751298669108</cx:pt>
          <cx:pt idx="291">-0.0047022231845658697</cx:pt>
          <cx:pt idx="292">-0.0092250893472041497</cx:pt>
          <cx:pt idx="293">-0.074191783381300294</cx:pt>
          <cx:pt idx="294">-0.024592309593890398</cx:pt>
          <cx:pt idx="295">-0.018492856095948099</cx:pt>
          <cx:pt idx="296">-0.054766300264171702</cx:pt>
          <cx:pt idx="297">-0.018365528217555601</cx:pt>
          <cx:pt idx="298">-0.00615960103243885</cx:pt>
          <cx:pt idx="299">-0.024082797351134701</cx:pt>
          <cx:pt idx="300">-0.00208225534235541</cx:pt>
          <cx:pt idx="301">-0.021714903605401899</cx:pt>
          <cx:pt idx="302">-0.022733571570125101</cx:pt>
          <cx:pt idx="303">-0.0175528717121686</cx:pt>
          <cx:pt idx="304">-0.00360470664941232</cx:pt>
          <cx:pt idx="305">0.0061389897725665698</cx:pt>
          <cx:pt idx="306">0.00177529818579786</cx:pt>
          <cx:pt idx="307">-8.2331621308551694e-05</cx:pt>
          <cx:pt idx="308">-0.00067018387937486002</cx:pt>
          <cx:pt idx="309">-0.00141393788977624</cx:pt>
          <cx:pt idx="310">-0.0066484104409249897</cx:pt>
          <cx:pt idx="311">-0.0060968517294959796</cx:pt>
          <cx:pt idx="312">-0.022016356350223702</cx:pt>
          <cx:pt idx="313">-0.0235311304927295</cx:pt>
          <cx:pt idx="314">-0.0015544330974916799</cx:pt>
          <cx:pt idx="315">0.029045477286041801</cx:pt>
          <cx:pt idx="316">0.041458944617696003</cx:pt>
          <cx:pt idx="317">0.040326554843045502</cx:pt>
          <cx:pt idx="318">0.0060082132372063701</cx:pt>
          <cx:pt idx="319">0.012009662310270499</cx:pt>
          <cx:pt idx="320">0.0096750939361510899</cx:pt>
          <cx:pt idx="321">-0.029941675958792002</cx:pt>
          <cx:pt idx="322">0.033226114611263499</cx:pt>
          <cx:pt idx="323">0.024003027040857199</cx:pt>
          <cx:pt idx="324">0.0028915637508571401</cx:pt>
          <cx:pt idx="325">0.047057130390362002</cx:pt>
          <cx:pt idx="326">0.020192648978869701</cx:pt>
          <cx:pt idx="327">-0.0184640536805168</cx:pt>
          <cx:pt idx="328">-0.0103056603561698</cx:pt>
          <cx:pt idx="329">-0.0057564234714929203</cx:pt>
          <cx:pt idx="330">-0.0313107467626558</cx:pt>
          <cx:pt idx="331">-0.0218718679486853</cx:pt>
          <cx:pt idx="332">-0.0051119680350281398</cx:pt>
          <cx:pt idx="333">0.0048012411401838397</cx:pt>
          <cx:pt idx="334">0.00118370241068769</cx:pt>
          <cx:pt idx="335">-0.00044203161776653</cx:pt>
          <cx:pt idx="336">-0.00022765840200701299</cx:pt>
          <cx:pt idx="337">-0.0024141478375470302</cx:pt>
          <cx:pt idx="338">-0.00379273271184827</cx:pt>
          <cx:pt idx="339">-0.019882979843204002</cx:pt>
          <cx:pt idx="340">-0.026596747739594001</cx:pt>
          <cx:pt idx="341">-0.016458633244321699</cx:pt>
          <cx:pt idx="342">0.0069271294838279202</cx:pt>
          <cx:pt idx="343">0.018568836774263998</cx:pt>
          <cx:pt idx="344">0.018279207491576199</cx:pt>
          <cx:pt idx="345">0.024483869111813099</cx:pt>
          <cx:pt idx="346">0.056754892396569202</cx:pt>
          <cx:pt idx="347">0.048758526498864398</cx:pt>
          <cx:pt idx="348">0.050840061184438803</cx:pt>
          <cx:pt idx="349">0.053470072404041599</cx:pt>
          <cx:pt idx="350">0.058935221365829703</cx:pt>
          <cx:pt idx="351">0.035208229398692198</cx:pt>
          <cx:pt idx="352">0.0041586956158440602</cx:pt>
          <cx:pt idx="353">0.027868724761922301</cx:pt>
          <cx:pt idx="354">0.059771483100971801</cx:pt>
          <cx:pt idx="355">0.0066235697298280497</cx:pt>
          <cx:pt idx="356">-0.00630186830589543</cx:pt>
          <cx:pt idx="357">-0.013740984762289099</cx:pt>
          <cx:pt idx="358">-0.025167312998377801</cx:pt>
          <cx:pt idx="359">-0.017281862456702199</cx:pt>
          <cx:pt idx="360">-0.0152222678066353</cx:pt>
          <cx:pt idx="361">-0.0036531067639908798</cx:pt>
          <cx:pt idx="362">-3.3904092287811703e-05</cx:pt>
          <cx:pt idx="363">-0.00035692668260899399</cx:pt>
          <cx:pt idx="364">-0.00013451382869562</cx:pt>
          <cx:pt idx="365">-0.00078987596620158597</cx:pt>
          <cx:pt idx="366">-0.0035924662468439401</cx:pt>
          <cx:pt idx="367">-0.019122099150941301</cx:pt>
          <cx:pt idx="368">-0.032365097080140702</cx:pt>
          <cx:pt idx="369">-0.012383459454664699</cx:pt>
          <cx:pt idx="370">-0.0038392938604732601</cx:pt>
          <cx:pt idx="371">0.020934446774409501</cx:pt>
          <cx:pt idx="372">0.012128871633172699</cx:pt>
          <cx:pt idx="373">0.021156130142928099</cx:pt>
          <cx:pt idx="374">0.047416006034350103</cx:pt>
          <cx:pt idx="375">0.073179849203938094</cx:pt>
          <cx:pt idx="376">0.091809642203885503</cx:pt>
          <cx:pt idx="377">0.089442159573817306</cx:pt>
          <cx:pt idx="378">0.0334500293984741</cx:pt>
          <cx:pt idx="379">-0.0011746298852288899</cx:pt>
          <cx:pt idx="380">-0.014381288436641699</cx:pt>
          <cx:pt idx="381">0.0068943696907830497</cx:pt>
          <cx:pt idx="382">0.022379636849632401</cx:pt>
          <cx:pt idx="383">-0.0021068022517718998</cx:pt>
          <cx:pt idx="384">-0.016203589436663699</cx:pt>
          <cx:pt idx="385">-0.025093984212028301</cx:pt>
          <cx:pt idx="386">-0.0256694744132724</cx:pt>
          <cx:pt idx="387">-0.0262989466005355</cx:pt>
          <cx:pt idx="388">-0.0177959657076272</cx:pt>
          <cx:pt idx="389">-0.011604253570867199</cx:pt>
          <cx:pt idx="390">-0.0055328211945668403</cx:pt>
          <cx:pt idx="391">-0.00041602601491445601</cx:pt>
          <cx:pt idx="392">0.00054962871863784696</cx:pt>
          <cx:pt idx="393">-0.00018767250412706399</cx:pt>
          <cx:pt idx="394">-0.0026381585984786701</cx:pt>
          <cx:pt idx="395">-0.0111878547637995</cx:pt>
          <cx:pt idx="396">-0.024085595930364499</cx:pt>
          <cx:pt idx="397">-0.0152064482718836</cx:pt>
          <cx:pt idx="398">-0.0139197479390968</cx:pt>
          <cx:pt idx="399">-0.0055860831362651202</cx:pt>
          <cx:pt idx="400">-0.0081371647370978607</cx:pt>
          <cx:pt idx="401">-0.0012736073479057699</cx:pt>
          <cx:pt idx="402">0.037767417857578998</cx:pt>
          <cx:pt idx="403">0.083745325379015204</cx:pt>
          <cx:pt idx="404">0.087718692610639595</cx:pt>
          <cx:pt idx="405">0.074996865850750494</cx:pt>
          <cx:pt idx="406">0.022214819739396499</cx:pt>
          <cx:pt idx="407">-0.0036005257938245099</cx:pt>
          <cx:pt idx="408">0.0042728631848408302</cx:pt>
          <cx:pt idx="409">-0.016446058520410999</cx:pt>
          <cx:pt idx="410">0.00096696950138589995</cx:pt>
          <cx:pt idx="411">-0.022601565835520299</cx:pt>
          <cx:pt idx="412">-0.0114045744534579</cx:pt>
          <cx:pt idx="413">-0.010712368229344999</cx:pt>
          <cx:pt idx="414">-0.0094489508366536606</cx:pt>
          <cx:pt idx="415">-0.025168163542077598</cx:pt>
          <cx:pt idx="416">-0.0073754240494104898</cx:pt>
          <cx:pt idx="417">-0.0069579326097364202</cx:pt>
          <cx:pt idx="418">-0.0020023401880523402</cx:pt>
          <cx:pt idx="419">0.00073508149901921002</cx:pt>
          <cx:pt idx="420">0.00050179457712592199</cx:pt>
          <cx:pt idx="421">0.00021032181952412599</cx:pt>
          <cx:pt idx="422">0.00136325711076632</cx:pt>
          <cx:pt idx="423">-0.0071094293547769496</cx:pt>
          <cx:pt idx="424">-0.018874352438170001</cx:pt>
          <cx:pt idx="425">-0.035429795470022001</cx:pt>
          <cx:pt idx="426">-0.0441882956466359</cx:pt>
          <cx:pt idx="427">-0.044979660865342497</cx:pt>
          <cx:pt idx="428">-0.036157415993602698</cx:pt>
          <cx:pt idx="429">-0.033809605713462997</cx:pt>
          <cx:pt idx="430">0.0048490367310041896</cx:pt>
          <cx:pt idx="431">0.063540208505727697</cx:pt>
          <cx:pt idx="432">0.071222273090325403</cx:pt>
          <cx:pt idx="433">0.071443231213966701</cx:pt>
          <cx:pt idx="434">0.032343157409781803</cx:pt>
          <cx:pt idx="435">-0.0078395041490029096</cx:pt>
          <cx:pt idx="436">0.0182560949973368</cx:pt>
          <cx:pt idx="437">0.0107495879507292</cx:pt>
          <cx:pt idx="438">-0.0084879544161559004</cx:pt>
          <cx:pt idx="439">-0.017893106912132799</cx:pt>
          <cx:pt idx="440">-0.0063958212576331001</cx:pt>
          <cx:pt idx="441">0.014023786834349501</cx:pt>
          <cx:pt idx="442">0.00210963964359132</cx:pt>
          <cx:pt idx="443">0.0019929300471319398</cx:pt>
          <cx:pt idx="444">-0.000294497261548007</cx:pt>
          <cx:pt idx="445">-0.0047757839495859902</cx:pt>
          <cx:pt idx="446">-0.0010527654469623599</cx:pt>
          <cx:pt idx="447">-0.0021942182889295599</cx:pt>
          <cx:pt idx="448">0.00031814903734667999</cx:pt>
          <cx:pt idx="449">0.00047775957410109302</cx:pt>
          <cx:pt idx="450">5.9220586171901198e-05</cx:pt>
          <cx:pt idx="451">-0.00490563735820448</cx:pt>
          <cx:pt idx="452">-0.021544211120438399</cx:pt>
          <cx:pt idx="453">-0.053796192125785298</cx:pt>
          <cx:pt idx="454">-0.067322951193879196</cx:pt>
          <cx:pt idx="455">-0.049800474334412703</cx:pt>
          <cx:pt idx="456">-0.060935578531620002</cx:pt>
          <cx:pt idx="457">-0.069095317080695703</cx:pt>
          <cx:pt idx="458">-0.092963274593999695</cx:pt>
          <cx:pt idx="459">-0.058174278044002901</cx:pt>
          <cx:pt idx="460">-0.0035030202700545598</cx:pt>
          <cx:pt idx="461">0.014098381596711399</cx:pt>
          <cx:pt idx="462">-0.0035883105368053501</cx:pt>
          <cx:pt idx="463">0.0152869807174134</cx:pt>
          <cx:pt idx="464">0.022042407863355599</cx:pt>
          <cx:pt idx="465">-0.0015340935879193101</cx:pt>
          <cx:pt idx="466">0.0056240022640955296</cx:pt>
          <cx:pt idx="467">0.0027565178919258101</cx:pt>
          <cx:pt idx="468">0.00234512059204819</cx:pt>
          <cx:pt idx="469">0.00272318302812323</cx:pt>
          <cx:pt idx="470">0.00054262167976729797</cx:pt>
          <cx:pt idx="471">0.011385679222119501</cx:pt>
          <cx:pt idx="472">-0.00064160418747157997</cx:pt>
          <cx:pt idx="473">-0.0132149226260877</cx:pt>
          <cx:pt idx="474">-0.0103488322379904</cx:pt>
          <cx:pt idx="475">-0.0046733617311829501</cx:pt>
          <cx:pt idx="476">0.00020679398928212701</cx:pt>
          <cx:pt idx="477">-2.8410048683045799e-05</cx:pt>
          <cx:pt idx="478">-0.00088973851189458504</cx:pt>
          <cx:pt idx="479">0.00093554971625955496</cx:pt>
          <cx:pt idx="480">-0.0150572166875925</cx:pt>
          <cx:pt idx="481">-0.034504501427669899</cx:pt>
          <cx:pt idx="482">-0.045231326049336301</cx:pt>
          <cx:pt idx="483">-0.074436332386503906</cx:pt>
          <cx:pt idx="484">-0.064451253359506702</cx:pt>
          <cx:pt idx="485">-0.068201442028566803</cx:pt>
          <cx:pt idx="486">-0.10929617007530699</cx:pt>
          <cx:pt idx="487">-0.118048974963508</cx:pt>
          <cx:pt idx="488">-0.090429403228466904</cx:pt>
          <cx:pt idx="489">-0.068401428614210294</cx:pt>
          <cx:pt idx="490">-0.027023031365360699</cx:pt>
          <cx:pt idx="491">0.0089093324115723793</cx:pt>
          <cx:pt idx="492">-0.00317147268597659</cx:pt>
          <cx:pt idx="493">-0.019718000484067601</cx:pt>
          <cx:pt idx="494">-0.0115774161064989</cx:pt>
          <cx:pt idx="495">0.0148501306138879</cx:pt>
          <cx:pt idx="496">0.0166227228156734</cx:pt>
          <cx:pt idx="497">0.0022885053281495702</cx:pt>
          <cx:pt idx="498">-1.50818322001295e-05</cx:pt>
          <cx:pt idx="499">0.0125260323327264</cx:pt>
          <cx:pt idx="500">0.000521818086036318</cx:pt>
          <cx:pt idx="501">-0.0094090335306107192</cx:pt>
          <cx:pt idx="502">-0.0027078864694619498</cx:pt>
          <cx:pt idx="503">-0.000421049455303591</cx:pt>
          <cx:pt idx="504">-0.00070952318241401704</cx:pt>
          <cx:pt idx="505">-0.00048028726343878601</cx:pt>
          <cx:pt idx="506">-0.00102378570294485</cx:pt>
          <cx:pt idx="507">0.00145942328118288</cx:pt>
          <cx:pt idx="508">0.00188585178689437</cx:pt>
          <cx:pt idx="509">-0.0031001136841841801</cx:pt>
          <cx:pt idx="510">-0.0149184150078241</cx:pt>
          <cx:pt idx="511">-0.049103592634574797</cx:pt>
          <cx:pt idx="512">-0.069770332954636</cx:pt>
          <cx:pt idx="513">-0.064889883813022298</cx:pt>
          <cx:pt idx="514">-0.054191159003363402</cx:pt>
          <cx:pt idx="515">-0.058108874402215099</cx:pt>
          <cx:pt idx="516">-0.079571425719525496</cx:pt>
          <cx:pt idx="517">-0.053731444049560803</cx:pt>
          <cx:pt idx="518">-0.051887335761000998</cx:pt>
          <cx:pt idx="519">-0.040236563233937497</cx:pt>
          <cx:pt idx="520">-0.013407109371679099</cx:pt>
          <cx:pt idx="521">-0.023158803533578</cx:pt>
          <cx:pt idx="522">-0.033054613112746198</cx:pt>
          <cx:pt idx="523">0.029666023539587302</cx:pt>
          <cx:pt idx="524">0.012062373330723899</cx:pt>
          <cx:pt idx="525">-0.0147389826050954</cx:pt>
          <cx:pt idx="526">-0.0107544325298737</cx:pt>
          <cx:pt idx="527">0.0066539106770113904</cx:pt>
          <cx:pt idx="528">0.0020664962022309899</cx:pt>
          <cx:pt idx="529">-0.0055682639320572599</cx:pt>
          <cx:pt idx="530">-0.0011811178540019401</cx:pt>
          <cx:pt idx="531">-0.00060512450185874799</cx:pt>
          <cx:pt idx="532">-0.00027313698025748602</cx:pt>
          <cx:pt idx="533">-0.0013626674425703401</cx:pt>
          <cx:pt idx="534">-0.00027759968277625698</cx:pt>
          <cx:pt idx="535">0.0053122297111101204</cx:pt>
          <cx:pt idx="536">0.017863945194546701</cx:pt>
          <cx:pt idx="537">0.0233763613557618</cx:pt>
          <cx:pt idx="538">0.0028993361146451299</cx:pt>
          <cx:pt idx="539">-0.035674511356453997</cx:pt>
          <cx:pt idx="540">-0.041287617361917002</cx:pt>
          <cx:pt idx="541">-0.036254720547052997</cx:pt>
          <cx:pt idx="542">-0.0079020646561530593</cx:pt>
          <cx:pt idx="543">-0.0123187986310982</cx:pt>
          <cx:pt idx="544">-0.019660929195536601</cx:pt>
          <cx:pt idx="545">-0.0588901432964807</cx:pt>
          <cx:pt idx="546">-0.048157137156020803</cx:pt>
          <cx:pt idx="547">-0.033693370086308801</cx:pt>
          <cx:pt idx="548">-0.0069475063647142397</cx:pt>
          <cx:pt idx="549">-0.0199252962236902</cx:pt>
          <cx:pt idx="550">-0.012817437498279601</cx:pt>
          <cx:pt idx="551">0.0242576153132078</cx:pt>
          <cx:pt idx="552">-0.0034940860623090702</cx:pt>
          <cx:pt idx="553">-0.0085535781770312101</cx:pt>
          <cx:pt idx="554">-0.0029256045950265398</cx:pt>
          <cx:pt idx="555">0.0032382525802297098</cx:pt>
          <cx:pt idx="556">0.00024506469511689999</cx:pt>
          <cx:pt idx="557">-0.0092206523712416999</cx:pt>
          <cx:pt idx="558">-0.00128397629856109</cx:pt>
          <cx:pt idx="559">2.6515782638185301e-05</cx:pt>
          <cx:pt idx="560">-0.00038935511599116402</cx:pt>
          <cx:pt idx="561">-0.00028175214058870899</cx:pt>
          <cx:pt idx="562">-0.00014114538103914299</cx:pt>
          <cx:pt idx="563">0.00071611529261038495</cx:pt>
          <cx:pt idx="564">0.021345354652275501</cx:pt>
          <cx:pt idx="565">0.034755374680869401</cx:pt>
          <cx:pt idx="566">0.0111003814678606</cx:pt>
          <cx:pt idx="567">-0.035468911851828398</cx:pt>
          <cx:pt idx="568">-0.0082846037114982004</cx:pt>
          <cx:pt idx="569">-0.00312159391082665</cx:pt>
          <cx:pt idx="570">0.00184783170172243</cx:pt>
          <cx:pt idx="571">0.0067175480565496801</cx:pt>
          <cx:pt idx="572">-0.0120210707429785</cx:pt>
          <cx:pt idx="573">-0.016428152524964299</cx:pt>
          <cx:pt idx="574">-0.028756391315536398</cx:pt>
          <cx:pt idx="575">-0.023284122260349</cx:pt>
          <cx:pt idx="576">-0.027080325129059599</cx:pt>
          <cx:pt idx="577">-0.024474198785583601</cx:pt>
          <cx:pt idx="578">7.9305912085305097e-05</cx:pt>
          <cx:pt idx="579">0.030318872673137799</cx:pt>
          <cx:pt idx="580">0.011684877565097101</cx:pt>
          <cx:pt idx="581">0.018241426310240699</cx:pt>
          <cx:pt idx="582">0.020390653247163</cx:pt>
          <cx:pt idx="583">-0.0093636789918201298</cx:pt>
          <cx:pt idx="584">-0.0063337762935041196</cx:pt>
          <cx:pt idx="585">-0.0096003598058745296</cx:pt>
          <cx:pt idx="586">-0.0019043953232089901</cx:pt>
          <cx:pt idx="587">-0.00068307402644104996</cx:pt>
          <cx:pt idx="588">-0.00044448984086189699</cx:pt>
          <cx:pt idx="589">0.00013937826739077801</cx:pt>
          <cx:pt idx="590">0.00055628290239027997</cx:pt>
          <cx:pt idx="591">0.0046004328735154698</cx:pt>
          <cx:pt idx="592">0.026925220721441</cx:pt>
          <cx:pt idx="593">0.046910490362750898</cx:pt>
          <cx:pt idx="594">0.022587367769090198</cx:pt>
          <cx:pt idx="595">0.0053156191075263998</cx:pt>
          <cx:pt idx="596">0.016308984007616399</cx:pt>
          <cx:pt idx="597">0.0299089240418925</cx:pt>
          <cx:pt idx="598">0.0160765885141891</cx:pt>
          <cx:pt idx="599">-0.0071423732997674396</cx:pt>
          <cx:pt idx="600">-0.0068266620394271098</cx:pt>
          <cx:pt idx="601">-0.012976599294288901</cx:pt>
          <cx:pt idx="602">-0.020324144221172499</cx:pt>
          <cx:pt idx="603">0.00301568732501335</cx:pt>
          <cx:pt idx="604">-0.0056946382365110799</cx:pt>
          <cx:pt idx="605">0.0027360839983667801</cx:pt>
          <cx:pt idx="606">0.0044587074112760498</cx:pt>
          <cx:pt idx="607">0.026171437574618799</cx:pt>
          <cx:pt idx="608">0.044651226688714102</cx:pt>
          <cx:pt idx="609">0.029451119626752301</cx:pt>
          <cx:pt idx="610">-0.0029030812588438002</cx:pt>
          <cx:pt idx="611">-0.0175469901490313</cx:pt>
          <cx:pt idx="612">-0.0138479802020275</cx:pt>
          <cx:pt idx="613">-0.0069318140757616796</cx:pt>
          <cx:pt idx="614">-0.00016803758046027601</cx:pt>
          <cx:pt idx="615">-0.00014034617574639399</cx:pt>
          <cx:pt idx="616">-0.00014563146977813999</cx:pt>
          <cx:pt idx="617">0.00012763312950073101</cx:pt>
          <cx:pt idx="618">-0.00203981414634431</cx:pt>
          <cx:pt idx="619">0.00371061378723775</cx:pt>
          <cx:pt idx="620">0.0171860940063003</cx:pt>
          <cx:pt idx="621">0.023849798312998601</cx:pt>
          <cx:pt idx="622">0.0094026801640161098</cx:pt>
          <cx:pt idx="623">-0.00349792554339082</cx:pt>
          <cx:pt idx="624">0.0087405416779312399</cx:pt>
          <cx:pt idx="625">0.0076892052463916798</cx:pt>
          <cx:pt idx="626">0.0082632042980077293</cx:pt>
          <cx:pt idx="627">0.0067458630246096602</cx:pt>
          <cx:pt idx="628">-0.020566017522432201</cx:pt>
          <cx:pt idx="629">-0.0087500096402513498</cx:pt>
          <cx:pt idx="630">0.011974684701393699</cx:pt>
          <cx:pt idx="631">-0.0032942689272767601</cx:pt>
          <cx:pt idx="632">-0.0016179890739612601</cx:pt>
          <cx:pt idx="633">0.022916292709275601</cx:pt>
          <cx:pt idx="634">0.0145026847760305</cx:pt>
          <cx:pt idx="635">0.0062661223108369099</cx:pt>
          <cx:pt idx="636">0.013265270339847099</cx:pt>
          <cx:pt idx="637">-0.0059389059718633896</cx:pt>
          <cx:pt idx="638">-0.0073097556589039603</cx:pt>
          <cx:pt idx="639">-0.014471248199085299</cx:pt>
          <cx:pt idx="640">-0.0042153460458094196</cx:pt>
          <cx:pt idx="641">-0.0013520605160170301</cx:pt>
          <cx:pt idx="642">5.9224005586709901e-05</cx:pt>
          <cx:pt idx="643">-1.10034970141618e-05</cx:pt>
          <cx:pt idx="644">0.00033665335596993101</cx:pt>
          <cx:pt idx="645">6.5361024809243798e-05</cx:pt>
          <cx:pt idx="646">5.8458290066801702e-05</cx:pt>
          <cx:pt idx="647">0.0043391485638573602</cx:pt>
          <cx:pt idx="648">0.0063493276107992498</cx:pt>
          <cx:pt idx="649">0.0087840718713708202</cx:pt>
          <cx:pt idx="650">0.0079963305032178505</cx:pt>
          <cx:pt idx="651">-0.0012766432197600099</cx:pt>
          <cx:pt idx="652">0.012576299435191</cx:pt>
          <cx:pt idx="653">0.014743795255634301</cx:pt>
          <cx:pt idx="654">0.018559613940641099</cx:pt>
          <cx:pt idx="655">0.022952468797008099</cx:pt>
          <cx:pt idx="656">0.0016847584345921799</cx:pt>
          <cx:pt idx="657">0.0026754450483034101</cx:pt>
          <cx:pt idx="658">0.0102962750823708</cx:pt>
          <cx:pt idx="659">-0.0069738737947628903</cx:pt>
          <cx:pt idx="660">0.0041719012206048404</cx:pt>
          <cx:pt idx="661">-0.0023017855418362401</cx:pt>
          <cx:pt idx="662">0.0011450524518964</cx:pt>
          <cx:pt idx="663">-0.0028702062543609899</cx:pt>
          <cx:pt idx="664">0.0018337593599062601</cx:pt>
          <cx:pt idx="665">-0.0041304468429530297</cx:pt>
          <cx:pt idx="666">-0.0109481126067019</cx:pt>
          <cx:pt idx="667">-0.0070174454469932304</cx:pt>
          <cx:pt idx="668">-0.0028282631927254399</cx:pt>
          <cx:pt idx="669">-0.00111383816900891</cx:pt>
          <cx:pt idx="670">-0.00034723655620285001</cx:pt>
          <cx:pt idx="671">-0.00068651544044318503</cx:pt>
          <cx:pt idx="672">0.00034245378109007901</cx:pt>
          <cx:pt idx="673">-0.0012088387854346299</cx:pt>
          <cx:pt idx="674">0.00096361540069159896</cx:pt>
          <cx:pt idx="675">0.0026314633373922202</cx:pt>
          <cx:pt idx="676">0.0038676425379961499</cx:pt>
          <cx:pt idx="677">0.0042455387495249899</cx:pt>
          <cx:pt idx="678">-0.00029122472104174202</cx:pt>
          <cx:pt idx="679">0.016274226643075901</cx:pt>
          <cx:pt idx="680">0.021055419728702202</cx:pt>
          <cx:pt idx="681">0.032802262539117</cx:pt>
          <cx:pt idx="682">0.032233467273115601</cx:pt>
          <cx:pt idx="683">0.023631330911424799</cx:pt>
          <cx:pt idx="684">-0.00634639001389727</cx:pt>
          <cx:pt idx="685">-0.030083172107715699</cx:pt>
          <cx:pt idx="686">-0.025050179982759699</cx:pt>
          <cx:pt idx="687">-0.039027098937783201</cx:pt>
          <cx:pt idx="688">-0.0277531464276972</cx:pt>
          <cx:pt idx="689">-0.028032778395372</cx:pt>
          <cx:pt idx="690">-0.020914271306388701</cx:pt>
          <cx:pt idx="691">-0.0174342694445133</cx:pt>
          <cx:pt idx="692">0.0062296505193099099</cx:pt>
          <cx:pt idx="693">0.0030647313994468599</cx:pt>
          <cx:pt idx="694">-0.00170365377847056</cx:pt>
          <cx:pt idx="695">0.00026612149773707098</cx:pt>
          <cx:pt idx="696">-0.0023831089269761999</cx:pt>
          <cx:pt idx="697">-0.0014901971720822501</cx:pt>
          <cx:pt idx="698">-7.3528939408349305e-05</cx:pt>
          <cx:pt idx="699">0.00093851069051194497</cx:pt>
          <cx:pt idx="700">-0.00041543520695680599</cx:pt>
          <cx:pt idx="701">0.000669451147342635</cx:pt>
          <cx:pt idx="702">-0.000375736474014205</cx:pt>
          <cx:pt idx="703">-0.00033269720653593399</cx:pt>
          <cx:pt idx="704">-0.00218414584313926</cx:pt>
          <cx:pt idx="705">-0.00080213471414883504</cx:pt>
          <cx:pt idx="706">-0.0062602263772649396</cx:pt>
          <cx:pt idx="707">-0.0016133357565693901</cx:pt>
          <cx:pt idx="708">0.011433443534096499</cx:pt>
          <cx:pt idx="709">0.0114135688981123</cx:pt>
          <cx:pt idx="710">0.0146414978607728</cx:pt>
          <cx:pt idx="711">-0.00069449643764840998</cx:pt>
          <cx:pt idx="712">0.0071371027557322201</cx:pt>
          <cx:pt idx="713">0.0143328141850408</cx:pt>
          <cx:pt idx="714">0.015499564028459201</cx:pt>
          <cx:pt idx="715">-0.0039649710357954797</cx:pt>
          <cx:pt idx="716">-0.0011633700988160701</cx:pt>
          <cx:pt idx="717">0.000788683652955929</cx:pt>
          <cx:pt idx="718">-0.0098367313202386807</cx:pt>
          <cx:pt idx="719">-0.00083178762092140604</cx:pt>
          <cx:pt idx="720">0.0116796810496664</cx:pt>
          <cx:pt idx="721">0.0107133638251008</cx:pt>
          <cx:pt idx="722">0.0030602310232518901</cx:pt>
          <cx:pt idx="723">0.00213934979940983</cx:pt>
          <cx:pt idx="724">0.00131507184650026</cx:pt>
          <cx:pt idx="725">0.00011292211333255399</cx:pt>
          <cx:pt idx="726">0.00028158180360594599</cx:pt>
          <cx:pt idx="727">0.00031641821293812</cx:pt>
          <cx:pt idx="728">0.00018638151326652201</cx:pt>
          <cx:pt idx="729">-4.86526114692279e-05</cx:pt>
          <cx:pt idx="730">-0.00059270998359789396</cx:pt>
          <cx:pt idx="731">0.00025617980031378002</cx:pt>
          <cx:pt idx="732">0.00059275180163788398</cx:pt>
          <cx:pt idx="733">0.0019825500604879098</cx:pt>
          <cx:pt idx="734">0.0037057472720310302</cx:pt>
          <cx:pt idx="735">0.0078869654844005693</cx:pt>
          <cx:pt idx="736">0.0108677122761378</cx:pt>
          <cx:pt idx="737">0.0124695671060391</cx:pt>
          <cx:pt idx="738">0.0065318536459934001</cx:pt>
          <cx:pt idx="739">0.0053865380055720703</cx:pt>
          <cx:pt idx="740">0.0152168677259441</cx:pt>
          <cx:pt idx="741">0.011594062633224799</cx:pt>
          <cx:pt idx="742">0.00983056060587339</cx:pt>
          <cx:pt idx="743">0.0095508628637577999</cx:pt>
          <cx:pt idx="744">0.018466540735976599</cx:pt>
          <cx:pt idx="745">0.017863684001601699</cx:pt>
          <cx:pt idx="746">3.7330303401666397e-05</cx:pt>
          <cx:pt idx="747">-0.00782826523802037</cx:pt>
          <cx:pt idx="748">-0.00083822042770535603</cx:pt>
          <cx:pt idx="749">0.00162545301975462</cx:pt>
          <cx:pt idx="750">-0.00090452114642507804</cx:pt>
          <cx:pt idx="751">0.00018252876647543401</cx:pt>
          <cx:pt idx="752">0.000596387608276093</cx:pt>
          <cx:pt idx="753">-0.000110898173007268</cx:pt>
          <cx:pt idx="754">0.00051450256679598603</cx:pt>
          <cx:pt idx="755">-7.3269704128327997e-05</cx:pt>
          <cx:pt idx="756">0.00037224746303838999</cx:pt>
          <cx:pt idx="757">0.00013387198718451299</cx:pt>
          <cx:pt idx="758">0.00044756105754490902</cx:pt>
          <cx:pt idx="759">0.00021126896873378099</cx:pt>
          <cx:pt idx="760">-1.7258915945976099e-05</cx:pt>
          <cx:pt idx="761">-0.00020730590164206401</cx:pt>
          <cx:pt idx="762">1.7614242897562999e-05</cx:pt>
          <cx:pt idx="763">0.00075111062137739196</cx:pt>
          <cx:pt idx="764">-0.00108859108374431</cx:pt>
          <cx:pt idx="765">-0.00168245478416902</cx:pt>
          <cx:pt idx="766">-0.00258097336364252</cx:pt>
          <cx:pt idx="767">0.000278472847785983</cx:pt>
          <cx:pt idx="768">0.00097893241002747493</cx:pt>
          <cx:pt idx="769">-0.0021755251619564801</cx:pt>
          <cx:pt idx="770">0.00138511713954648</cx:pt>
          <cx:pt idx="771">0.0030796698779772301</cx:pt>
          <cx:pt idx="772">-0.00045840851622366201</cx:pt>
          <cx:pt idx="773">-0.0012955977860358201</cx:pt>
          <cx:pt idx="774">-0.00082304111958242203</cx:pt>
          <cx:pt idx="775">-0.00114639455784597</cx:pt>
          <cx:pt idx="776">-0.00092129624774543197</cx:pt>
          <cx:pt idx="777">-0.0014640946108228001</cx:pt>
          <cx:pt idx="778">-0.00118068490353794</cx:pt>
          <cx:pt idx="779">0.00028863785882132499</cx:pt>
          <cx:pt idx="780">0.000204167584406061</cx:pt>
          <cx:pt idx="781">2.7805692633207999e-05</cx:pt>
          <cx:pt idx="782">0.00049447539573211697</cx:pt>
          <cx:pt idx="783">2.93471208350591e-05</cx:pt>
        </cx:lvl>
      </cx:numDim>
    </cx:data>
    <cx:data id="50">
      <cx:numDim type="val">
        <cx:f>'001_WA_F - 副本'!$AY$1:$AY$784</cx:f>
        <cx:lvl ptCount="784" formatCode="0.00E+00">
          <cx:pt idx="0">-5.6985568466653603e-05</cx:pt>
          <cx:pt idx="1">-0.00051858392286758203</cx:pt>
          <cx:pt idx="2">9.03603508957554e-05</cx:pt>
          <cx:pt idx="3">-0.00022572943659472099</cx:pt>
          <cx:pt idx="4">-0.0011408011184642899</cx:pt>
          <cx:pt idx="5">-0.000473602035214889</cx:pt>
          <cx:pt idx="6">-0.00062399134925421199</cx:pt>
          <cx:pt idx="7">-0.00099812220418950097</cx:pt>
          <cx:pt idx="8">-0.00015915207150788601</cx:pt>
          <cx:pt idx="9">-0.00042966732419532201</cx:pt>
          <cx:pt idx="10">0.00028291284100900302</cx:pt>
          <cx:pt idx="11">-0.00053286086042490799</cx:pt>
          <cx:pt idx="12">-0.00043384822924068901</cx:pt>
          <cx:pt idx="13">0.00036491755751371101</cx:pt>
          <cx:pt idx="14">-0.00018227752769971501</cx:pt>
          <cx:pt idx="15">3.2673141436238701e-05</cx:pt>
          <cx:pt idx="16">-0.000115116457385541</cx:pt>
          <cx:pt idx="17">-0.00026474233264486499</cx:pt>
          <cx:pt idx="18">0.00011652551519752401</cx:pt>
          <cx:pt idx="19">0.00012116610223936199</cx:pt>
          <cx:pt idx="20">0.000119692562258237</cx:pt>
          <cx:pt idx="21">-0.00038544618142299599</cx:pt>
          <cx:pt idx="22">-0.00043671115508658198</cx:pt>
          <cx:pt idx="23">-1.3605285027631799e-05</cx:pt>
          <cx:pt idx="24">-0.000115023099177069</cx:pt>
          <cx:pt idx="25">0.00046445058913912099</cx:pt>
          <cx:pt idx="26">-8.7789040643837697e-05</cx:pt>
          <cx:pt idx="27">-0.00015564357759469401</cx:pt>
          <cx:pt idx="28">0.000346027483747628</cx:pt>
          <cx:pt idx="29">-0.00055354322074386002</cx:pt>
          <cx:pt idx="30">0.0010213696764962601</cx:pt>
          <cx:pt idx="31">-1.3144903668494301e-05</cx:pt>
          <cx:pt idx="32">-0.00019490973742434701</cx:pt>
          <cx:pt idx="33">0.00028672257844068402</cx:pt>
          <cx:pt idx="34">0.00037320937777681601</cx:pt>
          <cx:pt idx="35">0.000152719198710084</cx:pt>
          <cx:pt idx="36">-0.00079925536075652797</cx:pt>
          <cx:pt idx="37">-0.00054473108487431104</cx:pt>
          <cx:pt idx="38">-0.000169846820626876</cx:pt>
          <cx:pt idx="39">-0.00082647172983843801</cx:pt>
          <cx:pt idx="40">-0.00025270462729254102</cx:pt>
          <cx:pt idx="41">-0.00046631105690199198</cx:pt>
          <cx:pt idx="42">-0.00042316435869399298</cx:pt>
          <cx:pt idx="43">0.00020428505427961199</cx:pt>
          <cx:pt idx="44">-0.0026440681630194702</cx:pt>
          <cx:pt idx="45">-0.0011904733110861801</cx:pt>
          <cx:pt idx="46">-0.00071172068475368203</cx:pt>
          <cx:pt idx="47">-0.00091816600420485596</cx:pt>
          <cx:pt idx="48">-4.5085365921628799e-05</cx:pt>
          <cx:pt idx="49">-0.00098617986423333703</cx:pt>
          <cx:pt idx="50">0.00046900180313671998</cx:pt>
          <cx:pt idx="51">-0.00037886548895413498</cx:pt>
          <cx:pt idx="52">-0.000142653889486588</cx:pt>
          <cx:pt idx="53">-0.000285604535726319</cx:pt>
          <cx:pt idx="54">-0.00020966917358155099</cx:pt>
          <cx:pt idx="55">0.00060358031207403105</cx:pt>
          <cx:pt idx="56">-0.00012210375011422001</cx:pt>
          <cx:pt idx="57">-0.00036303100621295299</cx:pt>
          <cx:pt idx="58">0.0010624526447366</cx:pt>
          <cx:pt idx="59">-0.00062290335443439899</cx:pt>
          <cx:pt idx="60">0.00044200332084933799</cx:pt>
          <cx:pt idx="61">0.00045427083485173299</cx:pt>
          <cx:pt idx="62">-0.00044324424780472002</cx:pt>
          <cx:pt idx="63">-0.00115242665864589</cx:pt>
          <cx:pt idx="64">-0.0011114026256706601</cx:pt>
          <cx:pt idx="65">-0.00084973363889331703</cx:pt>
          <cx:pt idx="66">-0.00194227825563488</cx:pt>
          <cx:pt idx="67">-0.00338908500012202</cx:pt>
          <cx:pt idx="68">-0.0029668781444810301</cx:pt>
          <cx:pt idx="69">-0.00370107970154977</cx:pt>
          <cx:pt idx="70">-0.0052638965257758401</cx:pt>
          <cx:pt idx="71">-0.0126435003401726</cx:pt>
          <cx:pt idx="72">-0.012498761131105899</cx:pt>
          <cx:pt idx="73">-0.0063222114850618504</cx:pt>
          <cx:pt idx="74">-0.0038387211687541199</cx:pt>
          <cx:pt idx="75">-0.0052905306206616903</cx:pt>
          <cx:pt idx="76">-0.0024802619473247699</cx:pt>
          <cx:pt idx="77">-0.0018763645576217001</cx:pt>
          <cx:pt idx="78">-0.00035345511854562701</cx:pt>
          <cx:pt idx="79">-6.2049435775804603e-05</cx:pt>
          <cx:pt idx="80">-0.000302793691502925</cx:pt>
          <cx:pt idx="81">3.9367310698243999e-05</cx:pt>
          <cx:pt idx="82">-0.00045116029928772599</cx:pt>
          <cx:pt idx="83">-0.00042909889555949098</cx:pt>
          <cx:pt idx="84">-0.00056480156078967899</cx:pt>
          <cx:pt idx="85">-0.000231421882007458</cx:pt>
          <cx:pt idx="86">0.00102121709567231</cx:pt>
          <cx:pt idx="87">5.6348354896038701e-05</cx:pt>
          <cx:pt idx="88">-0.00059491512767767898</cx:pt>
          <cx:pt idx="89">0.000115953114592202</cx:pt>
          <cx:pt idx="90">0.00025353063921307599</cx:pt>
          <cx:pt idx="91">-0.0013494018669620001</cx:pt>
          <cx:pt idx="92">-0.0025878323661687498</cx:pt>
          <cx:pt idx="93">-0.00287418482972937</cx:pt>
          <cx:pt idx="94">-0.0027614060648806899</cx:pt>
          <cx:pt idx="95">-0.0091552400786934392</cx:pt>
          <cx:pt idx="96">-0.0073579514550654798</cx:pt>
          <cx:pt idx="97">-0.0091719094278361699</cx:pt>
          <cx:pt idx="98">-0.0014630964798998899</cx:pt>
          <cx:pt idx="99">0.0061979975089623803</cx:pt>
          <cx:pt idx="100">0.00227021383362016</cx:pt>
          <cx:pt idx="101">0.014251006735251599</cx:pt>
          <cx:pt idx="102">0.022425157387434801</cx:pt>
          <cx:pt idx="103">-0.0074551640303733803</cx:pt>
          <cx:pt idx="104">-0.0107196669674846</cx:pt>
          <cx:pt idx="105">0.0017198302064720401</cx:pt>
          <cx:pt idx="106">0.00442886919012268</cx:pt>
          <cx:pt idx="107">-0.000147253308349705</cx:pt>
          <cx:pt idx="108">-0.0011302567102017701</cx:pt>
          <cx:pt idx="109">-0.00016695406035410699</cx:pt>
          <cx:pt idx="110">-6.8093110557394701e-05</cx:pt>
          <cx:pt idx="111">-0.00011388648277007</cx:pt>
          <cx:pt idx="112">-0.00056562794796459405</cx:pt>
          <cx:pt idx="113">8.8491630179455402e-06</cx:pt>
          <cx:pt idx="114">0.0026153259465701499</cx:pt>
          <cx:pt idx="115">0.00044024385678513898</cx:pt>
          <cx:pt idx="116">0.00016125303807183901</cx:pt>
          <cx:pt idx="117">0.00250098981559186</cx:pt>
          <cx:pt idx="118">0.0020635270596531001</cx:pt>
          <cx:pt idx="119">0.0011546924908187701</cx:pt>
          <cx:pt idx="120">-0.0014990369694643101</cx:pt>
          <cx:pt idx="121">-0.00871505702489319</cx:pt>
          <cx:pt idx="122">-0.0106011331901421</cx:pt>
          <cx:pt idx="123">-0.00750423767818086</cx:pt>
          <cx:pt idx="124">-0.0033272408863809898</cx:pt>
          <cx:pt idx="125">0.025803411457627899</cx:pt>
          <cx:pt idx="126">0.052308637782446397</cx:pt>
          <cx:pt idx="127">0.059962924781485502</cx:pt>
          <cx:pt idx="128">0.052891457805775699</cx:pt>
          <cx:pt idx="129">0.0229947330981288</cx:pt>
          <cx:pt idx="130">0.022130452915670899</cx:pt>
          <cx:pt idx="131">0.0033990081263060201</cx:pt>
          <cx:pt idx="132">-0.0081714752353660401</cx:pt>
          <cx:pt idx="133">0.018976802661844198</cx:pt>
          <cx:pt idx="134">0.013435239064529101</cx:pt>
          <cx:pt idx="135">0.0059042154373625299</cx:pt>
          <cx:pt idx="136">0.00036275740778955902</cx:pt>
          <cx:pt idx="137">0.0029960419229889301</cx:pt>
          <cx:pt idx="138">0.0012333297029745601</cx:pt>
          <cx:pt idx="139">-9.5716820613061298e-05</cx:pt>
          <cx:pt idx="140">0.000350758182299289</cx:pt>
          <cx:pt idx="141">-0.00018363602181438601</cx:pt>
          <cx:pt idx="142">-0.000460094173389314</cx:pt>
          <cx:pt idx="143">0.00096026226019207299</cx:pt>
          <cx:pt idx="144">0.0020467212110643002</cx:pt>
          <cx:pt idx="145">0.0110925392504173</cx:pt>
          <cx:pt idx="146">0.0114557393740426</cx:pt>
          <cx:pt idx="147">0.0043880500283298603</cx:pt>
          <cx:pt idx="148">-0.0069293776362292902</cx:pt>
          <cx:pt idx="149">0.00099168000705733192</cx:pt>
          <cx:pt idx="150">-0.014365539850531199</cx:pt>
          <cx:pt idx="151">-0.022205564782611001</cx:pt>
          <cx:pt idx="152">-0.0148179076709785</cx:pt>
          <cx:pt idx="153">-0.0086416274975257695</cx:pt>
          <cx:pt idx="154">-0.037188979491918399</cx:pt>
          <cx:pt idx="155">-0.0379036235910373</cx:pt>
          <cx:pt idx="156">-0.056722357930416099</cx:pt>
          <cx:pt idx="157">-0.0354806354710177</cx:pt>
          <cx:pt idx="158">0.00469665759400639</cx:pt>
          <cx:pt idx="159">0.033278088464374002</cx:pt>
          <cx:pt idx="160">0.021277491054720401</cx:pt>
          <cx:pt idx="161">0.0156271315648066</cx:pt>
          <cx:pt idx="162">-0.0035731092767386499</cx:pt>
          <cx:pt idx="163">-0.0068206212637072303</cx:pt>
          <cx:pt idx="164">4.4799425305907702e-05</cx:pt>
          <cx:pt idx="165">0.0042014456736734103</cx:pt>
          <cx:pt idx="166">0.0017660487206726701</cx:pt>
          <cx:pt idx="167">0.00032923044322028802</cx:pt>
          <cx:pt idx="168">-0.00062637404884111503</cx:pt>
          <cx:pt idx="169">-0.00052230583889863202</cx:pt>
          <cx:pt idx="170">0.0012504109973242</cx:pt>
          <cx:pt idx="171">0.0030019701647785598</cx:pt>
          <cx:pt idx="172">0.0060740816887477796</cx:pt>
          <cx:pt idx="173">0.0123979882759365</cx:pt>
          <cx:pt idx="174">0.015170009167198399</cx:pt>
          <cx:pt idx="175">0.0051374179699460402</cx:pt>
          <cx:pt idx="176">0.00306185907095047</cx:pt>
          <cx:pt idx="177">0.0023041587952902002</cx:pt>
          <cx:pt idx="178">-0.032125957487549102</cx:pt>
          <cx:pt idx="179">-0.050518707625961001</cx:pt>
          <cx:pt idx="180">-0.081164694048794506</cx:pt>
          <cx:pt idx="181">-0.083753932948194401</cx:pt>
          <cx:pt idx="182">-0.062121706298936402</cx:pt>
          <cx:pt idx="183">-0.036698444458595797</cx:pt>
          <cx:pt idx="184">-0.023557281348041199</cx:pt>
          <cx:pt idx="185">0.025192585461401899</cx:pt>
          <cx:pt idx="186">0.0843530179103094</cx:pt>
          <cx:pt idx="187">0.057035603287591503</cx:pt>
          <cx:pt idx="188">0.037099362887914301</cx:pt>
          <cx:pt idx="189">-0.0061101704661208596</cx:pt>
          <cx:pt idx="190">-0.030808211051275299</cx:pt>
          <cx:pt idx="191">0.0061178147116602404</cx:pt>
          <cx:pt idx="192">0.013383917094951001</cx:pt>
          <cx:pt idx="193">0.0105981196166557</cx:pt>
          <cx:pt idx="194">0.0027408902150239801</cx:pt>
          <cx:pt idx="195">0.00068874736899166499</cx:pt>
          <cx:pt idx="196">0.00068295665733229295</cx:pt>
          <cx:pt idx="197">-0.00014333644281557399</cx:pt>
          <cx:pt idx="198">0.0040881711427421001</cx:pt>
          <cx:pt idx="199">0.0060461219850261498</cx:pt>
          <cx:pt idx="200">0.0064860431956879098</cx:pt>
          <cx:pt idx="201">-0.0028595448091501001</cx:pt>
          <cx:pt idx="202">0.0011204776500385301</cx:pt>
          <cx:pt idx="203">0.0017133826734160201</cx:pt>
          <cx:pt idx="204">-0.013940895839411801</cx:pt>
          <cx:pt idx="205">-0.054820705705783498</cx:pt>
          <cx:pt idx="206">-0.077169383996426894</cx:pt>
          <cx:pt idx="207">-0.088782675789098806</cx:pt>
          <cx:pt idx="208">-0.065583715377213206</cx:pt>
          <cx:pt idx="209">-0.061922473332315597</cx:pt>
          <cx:pt idx="210">0.0099629114036118207</cx:pt>
          <cx:pt idx="211">0.0528104161347401</cx:pt>
          <cx:pt idx="212">0.038004973923203102</cx:pt>
          <cx:pt idx="213">0.0060201171748328602</cx:pt>
          <cx:pt idx="214">0.043280732085403298</cx:pt>
          <cx:pt idx="215">0.047232765249862099</cx:pt>
          <cx:pt idx="216">0.018438342410054501</cx:pt>
          <cx:pt idx="217">-0.0014810522640404499</cx:pt>
          <cx:pt idx="218">-0.023697082488211799</cx:pt>
          <cx:pt idx="219">-0.0091842657159963998</cx:pt>
          <cx:pt idx="220">-0.016951806707998399</cx:pt>
          <cx:pt idx="221">0.0014353067439156701</cx:pt>
          <cx:pt idx="222">0.000155911053748843</cx:pt>
          <cx:pt idx="223">0.0019941617495795399</cx:pt>
          <cx:pt idx="224">0.00021614031817771299</cx:pt>
          <cx:pt idx="225">-0.000209657569131936</cx:pt>
          <cx:pt idx="226">0.00448327021651142</cx:pt>
          <cx:pt idx="227">0.0118755554229789</cx:pt>
          <cx:pt idx="228">0.012988248589710301</cx:pt>
          <cx:pt idx="229">0.0065312431073465804</cx:pt>
          <cx:pt idx="230">0.0077766710678499199</cx:pt>
          <cx:pt idx="231">-0.0095056661860907794</cx:pt>
          <cx:pt idx="232">-0.034419368840250597</cx:pt>
          <cx:pt idx="233">-0.082509924567870194</cx:pt>
          <cx:pt idx="234">-0.10951931865002</cx:pt>
          <cx:pt idx="235">-0.093011491933016402</cx:pt>
          <cx:pt idx="236">-0.0601877208929237</cx:pt>
          <cx:pt idx="237">0.040959845988120303</cx:pt>
          <cx:pt idx="238">0.064859639736870006</cx:pt>
          <cx:pt idx="239">0.097815890052899507</cx:pt>
          <cx:pt idx="240">0.049513332569674003</cx:pt>
          <cx:pt idx="241">0.018207852865395099</cx:pt>
          <cx:pt idx="242">0.017779302328034301</cx:pt>
          <cx:pt idx="243">0.0085308869138630405</cx:pt>
          <cx:pt idx="244">-0.034093124026239402</cx:pt>
          <cx:pt idx="245">-0.0073313358169541402</cx:pt>
          <cx:pt idx="246">-0.018006487905570301</cx:pt>
          <cx:pt idx="247">-0.032163230217722501</cx:pt>
          <cx:pt idx="248">-0.0236666906036062</cx:pt>
          <cx:pt idx="249">-0.0049055988283269502</cx:pt>
          <cx:pt idx="250">0.0046057156493272897</cx:pt>
          <cx:pt idx="251">0.00065169978264886298</cx:pt>
          <cx:pt idx="252">-0.00060751515230769802</cx:pt>
          <cx:pt idx="253">0.00150659686618998</cx:pt>
          <cx:pt idx="254">0.0048373150977122602</cx:pt>
          <cx:pt idx="255">0.0138747450562008</cx:pt>
          <cx:pt idx="256">0.0120984045612825</cx:pt>
          <cx:pt idx="257">0.0019587033704356401</cx:pt>
          <cx:pt idx="258">-0.00094179755206378203</cx:pt>
          <cx:pt idx="259">-0.028401166012843301</cx:pt>
          <cx:pt idx="260">-0.0539683002446259</cx:pt>
          <cx:pt idx="261">-0.062493541212046901</cx:pt>
          <cx:pt idx="262">-0.086352854653029096</cx:pt>
          <cx:pt idx="263">-0.0744874348170253</cx:pt>
          <cx:pt idx="264">-0.028513758687227098</cx:pt>
          <cx:pt idx="265">0.109178166135905</cx:pt>
          <cx:pt idx="266">0.082083255505927294</cx:pt>
          <cx:pt idx="267">0.054558113122064697</cx:pt>
          <cx:pt idx="268">0.0292638622423766</cx:pt>
          <cx:pt idx="269">-0.0159348851310799</cx:pt>
          <cx:pt idx="270">-0.0541133553189619</cx:pt>
          <cx:pt idx="271">-0.025950750217786402</cx:pt>
          <cx:pt idx="272">-0.033923611553368198</cx:pt>
          <cx:pt idx="273">-0.0280410122688932</cx:pt>
          <cx:pt idx="274">-0.0094737742868895303</cx:pt>
          <cx:pt idx="275">-0.034924763700076897</cx:pt>
          <cx:pt idx="276">-0.0148515514637967</cx:pt>
          <cx:pt idx="277">0.0020885246908616002</cx:pt>
          <cx:pt idx="278">0.00042162957866082002</cx:pt>
          <cx:pt idx="279">-0.00368448320333841</cx:pt>
          <cx:pt idx="280">0.00029073085547359198</cx:pt>
          <cx:pt idx="281">0.0011569667753084001</cx:pt>
          <cx:pt idx="282">0.0043243267997776199</cx:pt>
          <cx:pt idx="283">0.010377322278950499</cx:pt>
          <cx:pt idx="284">0.0103282647802534</cx:pt>
          <cx:pt idx="285">-0.0034215412805410901</cx:pt>
          <cx:pt idx="286">-0.0296166354958265</cx:pt>
          <cx:pt idx="287">-0.040867916035413399</cx:pt>
          <cx:pt idx="288">-0.044345684662317197</cx:pt>
          <cx:pt idx="289">-0.039837386901855697</cx:pt>
          <cx:pt idx="290">-0.045691485535056697</cx:pt>
          <cx:pt idx="291">-0.0026044303275852198</cx:pt>
          <cx:pt idx="292">0.049262093526352697</cx:pt>
          <cx:pt idx="293">0.029003317828137899</cx:pt>
          <cx:pt idx="294">0.011514993274143299</cx:pt>
          <cx:pt idx="295">-0.039919293807852099</cx:pt>
          <cx:pt idx="296">-0.00067888274101126701</cx:pt>
          <cx:pt idx="297">-0.060061073194591703</cx:pt>
          <cx:pt idx="298">-0.036264883110414897</cx:pt>
          <cx:pt idx="299">-0.015573677453490401</cx:pt>
          <cx:pt idx="300">-0.016958574645432899</cx:pt>
          <cx:pt idx="301">-0.025051397016027401</cx:pt>
          <cx:pt idx="302">-0.0057172472533545604</cx:pt>
          <cx:pt idx="303">0.0115543412609449</cx:pt>
          <cx:pt idx="304">0.0068947596205756502</cx:pt>
          <cx:pt idx="305">0.010932815519559999</cx:pt>
          <cx:pt idx="306">0.00179996814769234</cx:pt>
          <cx:pt idx="307">0.00055300103890656201</cx:pt>
          <cx:pt idx="308">-0.00016805491710034399</cx:pt>
          <cx:pt idx="309">0.0013764337249869999</cx:pt>
          <cx:pt idx="310">0.0035935263429213802</cx:pt>
          <cx:pt idx="311">0.0062283456296306</cx:pt>
          <cx:pt idx="312">0.0089085587384980392</cx:pt>
          <cx:pt idx="313">-0.00609792876107439</cx:pt>
          <cx:pt idx="314">-0.0174194709455157</cx:pt>
          <cx:pt idx="315">-0.02097890736701</cx:pt>
          <cx:pt idx="316">-0.0269985628908837</cx:pt>
          <cx:pt idx="317">-0.050756804065016897</cx:pt>
          <cx:pt idx="318">-0.0352467219152705</cx:pt>
          <cx:pt idx="319">0.0067608960371259496</cx:pt>
          <cx:pt idx="320">-0.045480509759236301</cx:pt>
          <cx:pt idx="321">-0.079623241230589198</cx:pt>
          <cx:pt idx="322">-0.075888255398924298</cx:pt>
          <cx:pt idx="323">-0.044376266977456398</cx:pt>
          <cx:pt idx="324">0.015761733306850299</cx:pt>
          <cx:pt idx="325">-0.0025410464179162402</cx:pt>
          <cx:pt idx="326">0.033337018783708199</cx:pt>
          <cx:pt idx="327">-0.0025327553548862899</cx:pt>
          <cx:pt idx="328">-0.00671071109642491</cx:pt>
          <cx:pt idx="329">-0.026594492803065702</cx:pt>
          <cx:pt idx="330">0.011625516080438001</cx:pt>
          <cx:pt idx="331">0.031255339048469798</cx:pt>
          <cx:pt idx="332">0.025758225706981601</cx:pt>
          <cx:pt idx="333">0.016069218996072401</cx:pt>
          <cx:pt idx="334">0.0114655390594174</cx:pt>
          <cx:pt idx="335">0.00064790189047254801</cx:pt>
          <cx:pt idx="336">-0.00086965904521858002</cx:pt>
          <cx:pt idx="337">0.0010161097805195501</cx:pt>
          <cx:pt idx="338">0.0028508460066221201</cx:pt>
          <cx:pt idx="339">0.0053841777543676599</cx:pt>
          <cx:pt idx="340">0.0090044570430775506</cx:pt>
          <cx:pt idx="341">-0.012159659281206501</cx:pt>
          <cx:pt idx="342">-0.0166517643256749</cx:pt>
          <cx:pt idx="343">-0.0148702537371066</cx:pt>
          <cx:pt idx="344">-0.066795388555066296</cx:pt>
          <cx:pt idx="345">-0.042296666992985101</cx:pt>
          <cx:pt idx="346">-0.048752538702727402</cx:pt>
          <cx:pt idx="347">-0.039108291066335003</cx:pt>
          <cx:pt idx="348">-0.144592734408761</cx:pt>
          <cx:pt idx="349">-0.153710157777941</cx:pt>
          <cx:pt idx="350">-0.042509223190025001</cx:pt>
          <cx:pt idx="351">0.065561619589051504</cx:pt>
          <cx:pt idx="352">0.0426726813485057</cx:pt>
          <cx:pt idx="353">0.022516019217535699</cx:pt>
          <cx:pt idx="354">0.0275085194630415</cx:pt>
          <cx:pt idx="355">0.0086918017607533499</cx:pt>
          <cx:pt idx="356">0.0090261730857657107</cx:pt>
          <cx:pt idx="357">-0.0058079848541998302</cx:pt>
          <cx:pt idx="358">0.0043418769847855202</cx:pt>
          <cx:pt idx="359">0.0049208427154402304</cx:pt>
          <cx:pt idx="360">-0.0035647887793800802</cx:pt>
          <cx:pt idx="361">0.0041240239551154599</cx:pt>
          <cx:pt idx="362">0.0048115330431209398</cx:pt>
          <cx:pt idx="363">-0.000216881959830002</cx:pt>
          <cx:pt idx="364">0.00033170277806250002</cx:pt>
          <cx:pt idx="365">0.00025488215891011098</cx:pt>
          <cx:pt idx="366">0.0010408639698547501</cx:pt>
          <cx:pt idx="367">0.00273913253488262</cx:pt>
          <cx:pt idx="368">0.0028711140778064199</cx:pt>
          <cx:pt idx="369">-0.020979786054066599</cx:pt>
          <cx:pt idx="370">-0.021113035844893401</cx:pt>
          <cx:pt idx="371">-0.020510209775271199</cx:pt>
          <cx:pt idx="372">-0.040152880672120798</cx:pt>
          <cx:pt idx="373">-0.048132484775865597</cx:pt>
          <cx:pt idx="374">-0.071136465369144905</cx:pt>
          <cx:pt idx="375">-0.046153980268497097</cx:pt>
          <cx:pt idx="376">-0.081572169737911496</cx:pt>
          <cx:pt idx="377">-0.025448448241789899</cx:pt>
          <cx:pt idx="378">0.0750569195064449</cx:pt>
          <cx:pt idx="379">0.097094000661765698</cx:pt>
          <cx:pt idx="380">0.0084763190970928298</cx:pt>
          <cx:pt idx="381">0.00067135643078430104</cx:pt>
          <cx:pt idx="382">-0.032336035158996801</cx:pt>
          <cx:pt idx="383">-0.011593021076600599</cx:pt>
          <cx:pt idx="384">0.00085966522536242405</cx:pt>
          <cx:pt idx="385">-0.0273885360813577</cx:pt>
          <cx:pt idx="386">-0.039061370791162599</cx:pt>
          <cx:pt idx="387">-0.035565569599146599</cx:pt>
          <cx:pt idx="388">-0.020593914004258699</cx:pt>
          <cx:pt idx="389">0.00047431740814206499</cx:pt>
          <cx:pt idx="390">0.0024087816525112599</cx:pt>
          <cx:pt idx="391">-0.000432151590737812</cx:pt>
          <cx:pt idx="392">-0.000222819131033314</cx:pt>
          <cx:pt idx="393">-0.00050457968123664295</cx:pt>
          <cx:pt idx="394">0.000620263529309424</cx:pt>
          <cx:pt idx="395">0.0018410469571960299</cx:pt>
          <cx:pt idx="396">-0.0027251802797854398</cx:pt>
          <cx:pt idx="397">-0.028012462722144301</cx:pt>
          <cx:pt idx="398">-0.034860390789544199</cx:pt>
          <cx:pt idx="399">-0.058114189975861701</cx:pt>
          <cx:pt idx="400">-0.049795290050425198</cx:pt>
          <cx:pt idx="401">-0.033782559519751697</cx:pt>
          <cx:pt idx="402">-0.040406622372297397</cx:pt>
          <cx:pt idx="403">-0.031594649573807601</cx:pt>
          <cx:pt idx="404">-0.012888001843675299</cx:pt>
          <cx:pt idx="405">0.039851455121862903</cx:pt>
          <cx:pt idx="406">0.097810704127980305</cx:pt>
          <cx:pt idx="407">0.075665127258241899</cx:pt>
          <cx:pt idx="408">0.032660058823484599</cx:pt>
          <cx:pt idx="409">-0.00030849141146593699</cx:pt>
          <cx:pt idx="410">-0.033911487447947503</cx:pt>
          <cx:pt idx="411">-0.0442862040178785</cx:pt>
          <cx:pt idx="412">-0.025241861229964802</cx:pt>
          <cx:pt idx="413">-0.046756981305391902</cx:pt>
          <cx:pt idx="414">-0.046639217798516402</cx:pt>
          <cx:pt idx="415">-0.044804479697096299</cx:pt>
          <cx:pt idx="416">-0.020682748297303401</cx:pt>
          <cx:pt idx="417">-0.001544167165826</cx:pt>
          <cx:pt idx="418">0.000454193924262939</cx:pt>
          <cx:pt idx="419">-0.00014649716964450701</cx:pt>
          <cx:pt idx="420">0.00021216335434926401</cx:pt>
          <cx:pt idx="421">-0.00035546175189852999</cx:pt>
          <cx:pt idx="422">-0.000102866941040426</cx:pt>
          <cx:pt idx="423">-0.00253141438119417</cx:pt>
          <cx:pt idx="424">-0.011641868205696</cx:pt>
          <cx:pt idx="425">-0.027995273323041501</cx:pt>
          <cx:pt idx="426">-0.028429911160369799</cx:pt>
          <cx:pt idx="427">-0.044809906425785202</cx:pt>
          <cx:pt idx="428">-0.016134215521929399</cx:pt>
          <cx:pt idx="429">-0.025262524305165401</cx:pt>
          <cx:pt idx="430">-0.011029538260524</cx:pt>
          <cx:pt idx="431">0.0093830904739040707</cx:pt>
          <cx:pt idx="432">-0.011961670070361001</cx:pt>
          <cx:pt idx="433">0.067932370612193205</cx:pt>
          <cx:pt idx="434">0.0718446672958514</cx:pt>
          <cx:pt idx="435">0.050160165681988202</cx:pt>
          <cx:pt idx="436">0.063184440643425904</cx:pt>
          <cx:pt idx="437">0.0251882025792763</cx:pt>
          <cx:pt idx="438">0.0289893139904259</cx:pt>
          <cx:pt idx="439">-0.031022740031933602</cx:pt>
          <cx:pt idx="440">-0.043065962649656397</cx:pt>
          <cx:pt idx="441">-0.0467946168365505</cx:pt>
          <cx:pt idx="442">-0.031476110365404597</cx:pt>
          <cx:pt idx="443">-0.038866324630160799</cx:pt>
          <cx:pt idx="444">-0.0188606802433097</cx:pt>
          <cx:pt idx="445">-0.0049928133117810797</cx:pt>
          <cx:pt idx="446">-0.0018274859502186501</cx:pt>
          <cx:pt idx="447">0.00020860981850089099</cx:pt>
          <cx:pt idx="448">0.00051648336315049804</cx:pt>
          <cx:pt idx="449">-0.00026893284832199099</cx:pt>
          <cx:pt idx="450">0.0012697534779578801</cx:pt>
          <cx:pt idx="451">-0.0030016617492646899</cx:pt>
          <cx:pt idx="452">-0.0083529746200607501</cx:pt>
          <cx:pt idx="453">-0.033555861803115802</cx:pt>
          <cx:pt idx="454">-0.038482490980301799</cx:pt>
          <cx:pt idx="455">-0.034508270800134598</cx:pt>
          <cx:pt idx="456">-0.029840193439660399</cx:pt>
          <cx:pt idx="457">0.010228564811951699</cx:pt>
          <cx:pt idx="458">0.050985603604085099</cx:pt>
          <cx:pt idx="459">0.036377739207731602</cx:pt>
          <cx:pt idx="460">0.0137821815428087</cx:pt>
          <cx:pt idx="461">0.046523882676452501</cx:pt>
          <cx:pt idx="462">0.022897289708122999</cx:pt>
          <cx:pt idx="463">0.014226695134231601</cx:pt>
          <cx:pt idx="464">0.022478163037638998</cx:pt>
          <cx:pt idx="465">0.0018015767112172401</cx:pt>
          <cx:pt idx="466">-0.0062251009342949703</cx:pt>
          <cx:pt idx="467">-0.0632393899611155</cx:pt>
          <cx:pt idx="468">-0.072357863851016294</cx:pt>
          <cx:pt idx="469">-0.064623368621431004</cx:pt>
          <cx:pt idx="470">-0.048165307098625099</cx:pt>
          <cx:pt idx="471">-0.0332829517862476</cx:pt>
          <cx:pt idx="472">-0.019686822502142001</cx:pt>
          <cx:pt idx="473">-0.0094860942209636003</cx:pt>
          <cx:pt idx="474">-0.0021147611011435499</cx:pt>
          <cx:pt idx="475">0.00010894992398252601</cx:pt>
          <cx:pt idx="476">0.000102584971527047</cx:pt>
          <cx:pt idx="477">6.8320334181292498e-05</cx:pt>
          <cx:pt idx="478">-0.00032231257548628899</cx:pt>
          <cx:pt idx="479">-0.0060396081156998899</cx:pt>
          <cx:pt idx="480">-0.0206760828890565</cx:pt>
          <cx:pt idx="481">-0.046029149110234403</cx:pt>
          <cx:pt idx="482">-0.037054030322601898</cx:pt>
          <cx:pt idx="483">-0.017036091289856298</cx:pt>
          <cx:pt idx="484">-0.019769252322234299</cx:pt>
          <cx:pt idx="485">-0.00080157226933646498</cx:pt>
          <cx:pt idx="486">0.0038118159867116998</cx:pt>
          <cx:pt idx="487">0.023532432164184901</cx:pt>
          <cx:pt idx="488">0.023761627743685901</cx:pt>
          <cx:pt idx="489">0.00828622116557611</cx:pt>
          <cx:pt idx="490">0.0087735807450154205</cx:pt>
          <cx:pt idx="491">0.0083577496864597998</cx:pt>
          <cx:pt idx="492">-0.0076940792617464998</cx:pt>
          <cx:pt idx="493">-0.014270604582194601</cx:pt>
          <cx:pt idx="494">-0.035268161199725298</cx:pt>
          <cx:pt idx="495">-0.065476573674091307</cx:pt>
          <cx:pt idx="496">-0.068713071135130699</cx:pt>
          <cx:pt idx="497">-0.063722939806800993</cx:pt>
          <cx:pt idx="498">-0.0494590047604977</cx:pt>
          <cx:pt idx="499">-0.030709883525084199</cx:pt>
          <cx:pt idx="500">-0.020214543505163999</cx:pt>
          <cx:pt idx="501">-0.0086774809618385997</cx:pt>
          <cx:pt idx="502">-0.0018105771815193101</cx:pt>
          <cx:pt idx="503">-0.00048431931556016901</cx:pt>
          <cx:pt idx="504">0.00047772150827732601</cx:pt>
          <cx:pt idx="505">-0.000151981459697447</cx:pt>
          <cx:pt idx="506">0.00087039008834265499</cx:pt>
          <cx:pt idx="507">-0.011668990878913999</cx:pt>
          <cx:pt idx="508">-0.032225458256598602</cx:pt>
          <cx:pt idx="509">-0.037455352620801997</cx:pt>
          <cx:pt idx="510">-0.040712382471489998</cx:pt>
          <cx:pt idx="511">-0.035719372946957602</cx:pt>
          <cx:pt idx="512">-0.046273654235799301</cx:pt>
          <cx:pt idx="513">-0.045506775194263299</cx:pt>
          <cx:pt idx="514">-0.039738735140108498</cx:pt>
          <cx:pt idx="515">-0.018942018050262101</cx:pt>
          <cx:pt idx="516">-0.039473157402724598</cx:pt>
          <cx:pt idx="517">0.049660947825053099</cx:pt>
          <cx:pt idx="518">0.067043091104780406</cx:pt>
          <cx:pt idx="519">0.025900023746375501</cx:pt>
          <cx:pt idx="520">0.034888719438592598</cx:pt>
          <cx:pt idx="521">-0.016755788805141399</cx:pt>
          <cx:pt idx="522">-0.057240231732158198</cx:pt>
          <cx:pt idx="523">-0.078077649609708699</cx:pt>
          <cx:pt idx="524">-0.060680908921867699</cx:pt>
          <cx:pt idx="525">-0.060278409281246399</cx:pt>
          <cx:pt idx="526">-0.044275274816986801</cx:pt>
          <cx:pt idx="527">-0.035030511742444197</cx:pt>
          <cx:pt idx="528">-0.0222883983856072</cx:pt>
          <cx:pt idx="529">-0.00549050116438622</cx:pt>
          <cx:pt idx="530">-0.00026931861056253803</cx:pt>
          <cx:pt idx="531">0.00027971934554950502</cx:pt>
          <cx:pt idx="532">0.00127229151137763</cx:pt>
          <cx:pt idx="533">-0.00070510118598217895</cx:pt>
          <cx:pt idx="534">0.0020677859883473102</cx:pt>
          <cx:pt idx="535">-0.0090974940394829406</cx:pt>
          <cx:pt idx="536">-0.018335521910614199</cx:pt>
          <cx:pt idx="537">-0.0253130273151859</cx:pt>
          <cx:pt idx="538">-0.0066810403070740598</cx:pt>
          <cx:pt idx="539">-0.017987277201156799</cx:pt>
          <cx:pt idx="540">-0.0623036814668851</cx:pt>
          <cx:pt idx="541">-0.12562049309845699</cx:pt>
          <cx:pt idx="542">-0.107455792447083</cx:pt>
          <cx:pt idx="543">-0.091779504119553004</cx:pt>
          <cx:pt idx="544">-0.030271402476108</cx:pt>
          <cx:pt idx="545">0.017884274284265402</cx:pt>
          <cx:pt idx="546">0.047195181220887401</cx:pt>
          <cx:pt idx="547">0.052812823296386202</cx:pt>
          <cx:pt idx="548">0.031811060574905702</cx:pt>
          <cx:pt idx="549">0.00675604426262978</cx:pt>
          <cx:pt idx="550">-0.0318940902637357</cx:pt>
          <cx:pt idx="551">-0.069128499724428902</cx:pt>
          <cx:pt idx="552">-0.067741412261496894</cx:pt>
          <cx:pt idx="553">-0.0550593721467455</cx:pt>
          <cx:pt idx="554">-0.042606907828510898</cx:pt>
          <cx:pt idx="555">-0.031328812464299798</cx:pt>
          <cx:pt idx="556">-0.020740547064370899</cx:pt>
          <cx:pt idx="557">-0.0048821545385322497</cx:pt>
          <cx:pt idx="558">-0.00052891709979535899</cx:pt>
          <cx:pt idx="559">-0.00017828539930143901</cx:pt>
          <cx:pt idx="560">0.00034438134051086299</cx:pt>
          <cx:pt idx="561">0.00019794627798429301</cx:pt>
          <cx:pt idx="562">0.00065634857864649396</cx:pt>
          <cx:pt idx="563">0.0018333171255154801</cx:pt>
          <cx:pt idx="564">0.0054012101302849001</cx:pt>
          <cx:pt idx="565">0.0126375760499395</cx:pt>
          <cx:pt idx="566">0.030002444971857001</cx:pt>
          <cx:pt idx="567">-0.0021387827780655201</cx:pt>
          <cx:pt idx="568">-0.046111745985404601</cx:pt>
          <cx:pt idx="569">-0.088359555290543804</cx:pt>
          <cx:pt idx="570">-0.056894015284743103</cx:pt>
          <cx:pt idx="571">-0.035397415399649301</cx:pt>
          <cx:pt idx="572">-0.051950888739216002</cx:pt>
          <cx:pt idx="573">-0.0043052307891048901</cx:pt>
          <cx:pt idx="574">0.0220956910436013</cx:pt>
          <cx:pt idx="575">0.0299569626571362</cx:pt>
          <cx:pt idx="576">-0.011572033315218</cx:pt>
          <cx:pt idx="577">-0.01466271767687</cx:pt>
          <cx:pt idx="578">-0.042416689432497399</cx:pt>
          <cx:pt idx="579">-0.053369956611424497</cx:pt>
          <cx:pt idx="580">-0.064016654195113099</cx:pt>
          <cx:pt idx="581">-0.0464648418468274</cx:pt>
          <cx:pt idx="582">-0.026930734326799498</cx:pt>
          <cx:pt idx="583">-0.0226617707880825</cx:pt>
          <cx:pt idx="584">-0.0155974052274588</cx:pt>
          <cx:pt idx="585">-0.0053008409828025904</cx:pt>
          <cx:pt idx="586">-0.00082356036910324697</cx:pt>
          <cx:pt idx="587">0.00095813539145742804</cx:pt>
          <cx:pt idx="588">0.00015966672756041999</cx:pt>
          <cx:pt idx="589">-8.0228538177747706e-05</cx:pt>
          <cx:pt idx="590">-0.00047235631289598999</cx:pt>
          <cx:pt idx="591">0.0066017043832416701</cx:pt>
          <cx:pt idx="592">0.0040426671826434401</cx:pt>
          <cx:pt idx="593">0.026505717790558998</cx:pt>
          <cx:pt idx="594">0.075204192452740598</cx:pt>
          <cx:pt idx="595">0.053311981425139002</cx:pt>
          <cx:pt idx="596">-0.0016155673146869701</cx:pt>
          <cx:pt idx="597">-0.0076708024307949197</cx:pt>
          <cx:pt idx="598">0.021322315099583902</cx:pt>
          <cx:pt idx="599">-0.0011994700481232901</cx:pt>
          <cx:pt idx="600">-0.023379944328190599</cx:pt>
          <cx:pt idx="601">0.0012541290792924199</cx:pt>
          <cx:pt idx="602">0.0287498070801573</cx:pt>
          <cx:pt idx="603">0.0041701319851145001</cx:pt>
          <cx:pt idx="604">-0.0486853646144896</cx:pt>
          <cx:pt idx="605">-0.060536846018554698</cx:pt>
          <cx:pt idx="606">-0.063195221926473893</cx:pt>
          <cx:pt idx="607">-0.057104137589085897</cx:pt>
          <cx:pt idx="608">-0.040739969495060598</cx:pt>
          <cx:pt idx="609">-0.0299375144083774</cx:pt>
          <cx:pt idx="610">-0.0268369816443241</cx:pt>
          <cx:pt idx="611">-0.017837063640104098</cx:pt>
          <cx:pt idx="612">-0.0060841635012735202</cx:pt>
          <cx:pt idx="613">-0.00081174764239759598</cx:pt>
          <cx:pt idx="614">-0.00084975362166909204</cx:pt>
          <cx:pt idx="615">2.8439095367479901e-05</cx:pt>
          <cx:pt idx="616">5.0362600961911599e-05</cx:pt>
          <cx:pt idx="617">-0.00063221260684284198</cx:pt>
          <cx:pt idx="618">-0.0020168238149997999</cx:pt>
          <cx:pt idx="619">-0.0021974340546414102</cx:pt>
          <cx:pt idx="620">-0.00057638447814082705</cx:pt>
          <cx:pt idx="621">0.022163201168141099</cx:pt>
          <cx:pt idx="622">0.064943404343399305</cx:pt>
          <cx:pt idx="623">0.058203649828241798</cx:pt>
          <cx:pt idx="624">0.027343751074805502</cx:pt>
          <cx:pt idx="625">0.0281406171517492</cx:pt>
          <cx:pt idx="626">0.035111729758609503</cx:pt>
          <cx:pt idx="627">0.0039009828388464002</cx:pt>
          <cx:pt idx="628">-0.020984035828091999</cx:pt>
          <cx:pt idx="629">-0.0030788490462477398</cx:pt>
          <cx:pt idx="630">-0.0052092965137461303</cx:pt>
          <cx:pt idx="631">-0.025304357040442399</cx:pt>
          <cx:pt idx="632">-0.082546919001061994</cx:pt>
          <cx:pt idx="633">-0.078192867350416501</cx:pt>
          <cx:pt idx="634">-0.057835771416369398</cx:pt>
          <cx:pt idx="635">-0.057435883907291298</cx:pt>
          <cx:pt idx="636">-0.042599802876717899</cx:pt>
          <cx:pt idx="637">-0.031906711874222199</cx:pt>
          <cx:pt idx="638">-0.023830988961980399</cx:pt>
          <cx:pt idx="639">-0.0120856457532029</cx:pt>
          <cx:pt idx="640">-0.0032539669780986499</cx:pt>
          <cx:pt idx="641">-0.000171317319503976</cx:pt>
          <cx:pt idx="642">0.00057301333268889503</cx:pt>
          <cx:pt idx="643">0.00043744950827647599</cx:pt>
          <cx:pt idx="644">0.000409623534840873</cx:pt>
          <cx:pt idx="645">0.000606057942269646</cx:pt>
          <cx:pt idx="646">-0.00031881269365647403</cx:pt>
          <cx:pt idx="647">-0.0076876193917792502</cx:pt>
          <cx:pt idx="648">-0.0069606414647203499</cx:pt>
          <cx:pt idx="649">0.011139422523003499</cx:pt>
          <cx:pt idx="650">0.0066095975553500603</cx:pt>
          <cx:pt idx="651">0.00079342850906658998</cx:pt>
          <cx:pt idx="652">0.023592074981905398</cx:pt>
          <cx:pt idx="653">0.0083060147958886003</cx:pt>
          <cx:pt idx="654">0.011664074601078401</cx:pt>
          <cx:pt idx="655">-0.033801544392150697</cx:pt>
          <cx:pt idx="656">-0.066730916442032107</cx:pt>
          <cx:pt idx="657">-0.039151041183942303</cx:pt>
          <cx:pt idx="658">-0.036034363739224098</cx:pt>
          <cx:pt idx="659">-0.0238179434891868</cx:pt>
          <cx:pt idx="660">-0.060509130979636699</cx:pt>
          <cx:pt idx="661">-0.050340022479538997</cx:pt>
          <cx:pt idx="662">-0.046400196297735598</cx:pt>
          <cx:pt idx="663">-0.054234905891733201</cx:pt>
          <cx:pt idx="664">-0.033796173205766201</cx:pt>
          <cx:pt idx="665">-0.021249723391731399</cx:pt>
          <cx:pt idx="666">-0.010265458878202099</cx:pt>
          <cx:pt idx="667">-0.0065118492124206697</cx:pt>
          <cx:pt idx="668">-0.00055574059453806395</cx:pt>
          <cx:pt idx="669">-0.00078158105850912002</cx:pt>
          <cx:pt idx="670">-0.00066453191079999196</cx:pt>
          <cx:pt idx="671">-0.000226856178682903</cx:pt>
          <cx:pt idx="672">0.00036598004664746</cx:pt>
          <cx:pt idx="673">0.00045038648440961501</cx:pt>
          <cx:pt idx="674">1.8607983233266401e-05</cx:pt>
          <cx:pt idx="675">-0.00021721918939143599</cx:pt>
          <cx:pt idx="676">0.0034901163626101799</cx:pt>
          <cx:pt idx="677">0.00693498036531103</cx:pt>
          <cx:pt idx="678">-0.0039850232767863402</cx:pt>
          <cx:pt idx="679">0.0056305428572250597</cx:pt>
          <cx:pt idx="680">0.017037914862883599</cx:pt>
          <cx:pt idx="681">0.011516773826588301</cx:pt>
          <cx:pt idx="682">0.0053134219433520601</cx:pt>
          <cx:pt idx="683">-0.0153273355084485</cx:pt>
          <cx:pt idx="684">-0.015014896900966501</cx:pt>
          <cx:pt idx="685">-0.0294831447418075</cx:pt>
          <cx:pt idx="686">-0.0292685184517326</cx:pt>
          <cx:pt idx="687">-0.023705776241833901</cx:pt>
          <cx:pt idx="688">-0.038319824630641403</cx:pt>
          <cx:pt idx="689">-0.035546809893217401</cx:pt>
          <cx:pt idx="690">-0.042314336491906503</cx:pt>
          <cx:pt idx="691">-0.030771522419607601</cx:pt>
          <cx:pt idx="692">-0.0191128371983652</cx:pt>
          <cx:pt idx="693">-0.016643601989394699</cx:pt>
          <cx:pt idx="694">-0.0089418945065966107</cx:pt>
          <cx:pt idx="695">-0.0026039207236407099</cx:pt>
          <cx:pt idx="696">-0.0022408881495125199</cx:pt>
          <cx:pt idx="697">-0.00193074812246769</cx:pt>
          <cx:pt idx="698">-0.00057083320900273198</cx:pt>
          <cx:pt idx="699">0.00067903790345187696</cx:pt>
          <cx:pt idx="700">-0.00072220218658226995</cx:pt>
          <cx:pt idx="701">0.00061166722564446501</cx:pt>
          <cx:pt idx="702">-0.00028533481824566902</cx:pt>
          <cx:pt idx="703">-0.00055631074648804105</cx:pt>
          <cx:pt idx="704">-0.0061976072436509102</cx:pt>
          <cx:pt idx="705">-0.0051078593346717402</cx:pt>
          <cx:pt idx="706">-0.0110555571165687</cx:pt>
          <cx:pt idx="707">0.0141162049869323</cx:pt>
          <cx:pt idx="708">0.055510561118418698</cx:pt>
          <cx:pt idx="709">0.048203880148134801</cx:pt>
          <cx:pt idx="710">0.016730162566493401</cx:pt>
          <cx:pt idx="711">0.026539837181118402</cx:pt>
          <cx:pt idx="712">0.038202512523315198</cx:pt>
          <cx:pt idx="713">0.016846377348222301</cx:pt>
          <cx:pt idx="714">0.0267328243865049</cx:pt>
          <cx:pt idx="715">0.022902905627445101</cx:pt>
          <cx:pt idx="716">0.036493611926545703</cx:pt>
          <cx:pt idx="717">0.025224127162212399</cx:pt>
          <cx:pt idx="718">0.0016961966863984601</cx:pt>
          <cx:pt idx="719">0.00017393657886499001</cx:pt>
          <cx:pt idx="720">-0.0055827925513202399</cx:pt>
          <cx:pt idx="721">-0.0035702598510223499</cx:pt>
          <cx:pt idx="722">-0.0047553614272628098</cx:pt>
          <cx:pt idx="723">-0.0012508863264150099</cx:pt>
          <cx:pt idx="724">0.00029134193480077799</cx:pt>
          <cx:pt idx="725">-0.00033249253658596499</cx:pt>
          <cx:pt idx="726">0.00016179873478239999</cx:pt>
          <cx:pt idx="727">0.00087762949017513496</cx:pt>
          <cx:pt idx="728">0.000210333019991112</cx:pt>
          <cx:pt idx="729">0.00034123233380154501</cx:pt>
          <cx:pt idx="730">0.000129626579151307</cx:pt>
          <cx:pt idx="731">0.00043601084451545498</cx:pt>
          <cx:pt idx="732">-0.0027222989878339398</cx:pt>
          <cx:pt idx="733">-0.0013947973568845099</cx:pt>
          <cx:pt idx="734">0.0058645655784185296</cx:pt>
          <cx:pt idx="735">0.017135818314000899</cx:pt>
          <cx:pt idx="736">0.040725580290825097</cx:pt>
          <cx:pt idx="737">0.053115093630135897</cx:pt>
          <cx:pt idx="738">0.049567960539742398</cx:pt>
          <cx:pt idx="739">0.054454556846559699</cx:pt>
          <cx:pt idx="740">0.055845430697705298</cx:pt>
          <cx:pt idx="741">0.041241990929617701</cx:pt>
          <cx:pt idx="742">0.052322557472297603</cx:pt>
          <cx:pt idx="743">0.038052541141646697</cx:pt>
          <cx:pt idx="744">0.044053087673566797</cx:pt>
          <cx:pt idx="745">0.043194560374639902</cx:pt>
          <cx:pt idx="746">0.0308741790885886</cx:pt>
          <cx:pt idx="747">0.0125420806715963</cx:pt>
          <cx:pt idx="748">0.0053841429673092897</cx:pt>
          <cx:pt idx="749">0.0029066792213375998</cx:pt>
          <cx:pt idx="750">0.0013436297229298499</cx:pt>
          <cx:pt idx="751">-1.9298123113678198e-05</cx:pt>
          <cx:pt idx="752">-0.00097486461240427799</cx:pt>
          <cx:pt idx="753">2.25847563587648e-05</cx:pt>
          <cx:pt idx="754">0.00038073175334826998</cx:pt>
          <cx:pt idx="755">-0.00022415770721082799</cx:pt>
          <cx:pt idx="756">0.00084914195163722798</cx:pt>
          <cx:pt idx="757">-0.00048402200013487098</cx:pt>
          <cx:pt idx="758">-2.3144946240833498e-05</cx:pt>
          <cx:pt idx="759">-0.00049142578275706899</cx:pt>
          <cx:pt idx="760">0.00012120298899672501</cx:pt>
          <cx:pt idx="761">0.00046419864253819602</cx:pt>
          <cx:pt idx="762">0.00075842072371489204</cx:pt>
          <cx:pt idx="763">0.0016108071495356999</cx:pt>
          <cx:pt idx="764">0.00206400149982113</cx:pt>
          <cx:pt idx="765">0.0016830939346591601</cx:pt>
          <cx:pt idx="766">0.0029788079214682298</cx:pt>
          <cx:pt idx="767">0.0060696393399713297</cx:pt>
          <cx:pt idx="768">0.0087179513594669595</cx:pt>
          <cx:pt idx="769">0.0061338094244733597</cx:pt>
          <cx:pt idx="770">0.0156253222928638</cx:pt>
          <cx:pt idx="771">0.0070546937080295602</cx:pt>
          <cx:pt idx="772">0.00460075677915799</cx:pt>
          <cx:pt idx="773">0.0046699653860270401</cx:pt>
          <cx:pt idx="774">0.0059857877184678002</cx:pt>
          <cx:pt idx="775">0.00169302454994538</cx:pt>
          <cx:pt idx="776">4.4027052050919602e-07</cx:pt>
          <cx:pt idx="777">0.00033932752091932298</cx:pt>
          <cx:pt idx="778">2.15293818810952e-05</cx:pt>
          <cx:pt idx="779">-0.000477912624207306</cx:pt>
          <cx:pt idx="780">-0.000257137964147131</cx:pt>
          <cx:pt idx="781">0.00049416581678075704</cx:pt>
          <cx:pt idx="782">0.00094101831189499199</cx:pt>
          <cx:pt idx="783">0.00016547472108712299</cx:pt>
        </cx:lvl>
      </cx:numDim>
    </cx:data>
    <cx:data id="51">
      <cx:numDim type="val">
        <cx:f>'001_WA_F - 副本'!$AZ$1:$AZ$784</cx:f>
        <cx:lvl ptCount="784" formatCode="G/通用格式">
          <cx:pt idx="0">-0.00032591321670130701</cx:pt>
          <cx:pt idx="1">0.00014156075238088399</cx:pt>
          <cx:pt idx="2">-0.00012261722307855701</cx:pt>
          <cx:pt idx="3">0.00039620756243195001</cx:pt>
          <cx:pt idx="4">-4.6947974790933902e-05</cx:pt>
          <cx:pt idx="5">-0.00044120162915912102</cx:pt>
          <cx:pt idx="6">4.0545937388361097e-06</cx:pt>
          <cx:pt idx="7">5.9915759372457302e-05</cx:pt>
          <cx:pt idx="8">0.000332956083739046</cx:pt>
          <cx:pt idx="9">0.000130235921077508</cx:pt>
          <cx:pt idx="10">0.00044730265971013597</cx:pt>
          <cx:pt idx="11">-0.00023705671740526001</cx:pt>
          <cx:pt idx="12">0.000605149612061045</cx:pt>
          <cx:pt idx="13">-0.00043703414997903602</cx:pt>
          <cx:pt idx="14">-0.00079170334242159297</cx:pt>
          <cx:pt idx="15">-0.00025006115449395701</cx:pt>
          <cx:pt idx="16">0.00055841495170374698</cx:pt>
          <cx:pt idx="17">-0.000237902506022289</cx:pt>
          <cx:pt idx="18">-0.0002073896654448</cx:pt>
          <cx:pt idx="19">0.00029133948502020298</cx:pt>
          <cx:pt idx="20">0.000179441163507647</cx:pt>
          <cx:pt idx="21">-0.00043818231694044499</cx:pt>
          <cx:pt idx="22">-9.0502504097446899e-05</cx:pt>
          <cx:pt idx="23">0.00017097186968441201</cx:pt>
          <cx:pt idx="24">-0.00096023436150955105</cx:pt>
          <cx:pt idx="25">0.000782966968790949</cx:pt>
          <cx:pt idx="26">-0.000191535360252113</cx:pt>
          <cx:pt idx="27">4.0891624207503603e-05</cx:pt>
          <cx:pt idx="28">-0.00041796847578370199</cx:pt>
          <cx:pt idx="29">0.00027344447174774999</cx:pt>
          <cx:pt idx="30">0.00092443136750371699</cx:pt>
          <cx:pt idx="31">0.00031853144304109501</cx:pt>
          <cx:pt idx="32">9.1846383579185397e-05</cx:pt>
          <cx:pt idx="33">7.4091254842836103e-05</cx:pt>
          <cx:pt idx="34">-0.00032123325513266898</cx:pt>
          <cx:pt idx="35">0.00019643452126503301</cx:pt>
          <cx:pt idx="36">-0.00015701843727144801</cx:pt>
          <cx:pt idx="37">0.00030750439041414101</cx:pt>
          <cx:pt idx="38">0.0010908665459820901</cx:pt>
          <cx:pt idx="39">-0.00040019066878224999</cx:pt>
          <cx:pt idx="40">0.00023599990435908599</cx:pt>
          <cx:pt idx="41">0.00047126232654373998</cx:pt>
          <cx:pt idx="42">0.00053834986907868297</cx:pt>
          <cx:pt idx="43">-0.00049682603530925705</cx:pt>
          <cx:pt idx="44">0.00010642450805329</cx:pt>
          <cx:pt idx="45">0.000210465703150953</cx:pt>
          <cx:pt idx="46">0.00026191494173706401</cx:pt>
          <cx:pt idx="47">0.00044381858599778302</cx:pt>
          <cx:pt idx="48">0.00033479364354812398</cx:pt>
          <cx:pt idx="49">0.00071139026190167602</cx:pt>
          <cx:pt idx="50">-0.00043232750980219599</cx:pt>
          <cx:pt idx="51">-0.00030096059952126701</cx:pt>
          <cx:pt idx="52">8.0719777149850506e-05</cx:pt>
          <cx:pt idx="53">0.00054551248810385199</cx:pt>
          <cx:pt idx="54">0.00109627639703558</cx:pt>
          <cx:pt idx="55">0.00023281356431297101</cx:pt>
          <cx:pt idx="56">-8.1389450521087697e-05</cx:pt>
          <cx:pt idx="57">-3.11289584018892e-05</cx:pt>
          <cx:pt idx="58">0.00040989163270282401</cx:pt>
          <cx:pt idx="59">0.00056197942678997803</cx:pt>
          <cx:pt idx="60">0.00047098204856931599</cx:pt>
          <cx:pt idx="61">-0.000102721651456668</cx:pt>
          <cx:pt idx="62">-6.0164222170405698e-05</cx:pt>
          <cx:pt idx="63">0.00068110692434421804</cx:pt>
          <cx:pt idx="64">0.00055237742476410101</cx:pt>
          <cx:pt idx="65">-7.0465184590391905e-05</cx:pt>
          <cx:pt idx="66">4.8041016870183699e-05</cx:pt>
          <cx:pt idx="67">0.000373079866937081</cx:pt>
          <cx:pt idx="68">-0.00078675626140245199</cx:pt>
          <cx:pt idx="69">-0.0081033719205428397</cx:pt>
          <cx:pt idx="70">-0.00351482754375435</cx:pt>
          <cx:pt idx="71">-0.0035554434907062501</cx:pt>
          <cx:pt idx="72">-0.0045222227648936096</cx:pt>
          <cx:pt idx="73">-0.00090450345977620005</cx:pt>
          <cx:pt idx="74">0.0042973178480021903</cx:pt>
          <cx:pt idx="75">-0.0012211290827395501</cx:pt>
          <cx:pt idx="76">-0.00086736933480142497</cx:pt>
          <cx:pt idx="77">-0.00027229802627267298</cx:pt>
          <cx:pt idx="78">0.00016044003254315201</cx:pt>
          <cx:pt idx="79">-0.00058372682376380295</cx:pt>
          <cx:pt idx="80">0.00025774031159606097</cx:pt>
          <cx:pt idx="81">0.00034476113178780101</cx:pt>
          <cx:pt idx="82">0.00064572331688687596</cx:pt>
          <cx:pt idx="83">0.00060936260157780299</cx:pt>
          <cx:pt idx="84">0.00043621370330286697</cx:pt>
          <cx:pt idx="85">-0.00069809627520668496</cx:pt>
          <cx:pt idx="86">-0.00030616926260221598</cx:pt>
          <cx:pt idx="87">0.000125542430229575</cx:pt>
          <cx:pt idx="88">0.00026362643787357701</cx:pt>
          <cx:pt idx="89">0.0011384364716816001</cx:pt>
          <cx:pt idx="90">2.84906385100396e-05</cx:pt>
          <cx:pt idx="91">-0.00019106502231906099</cx:pt>
          <cx:pt idx="92">0.00049396103430527998</cx:pt>
          <cx:pt idx="93">-0.00015874163248458999</cx:pt>
          <cx:pt idx="94">-0.00082043746560825695</cx:pt>
          <cx:pt idx="95">-0.0046178872304241097</cx:pt>
          <cx:pt idx="96">-0.010802527755147499</cx:pt>
          <cx:pt idx="97">-0.0181690923647174</cx:pt>
          <cx:pt idx="98">-0.0152274218529256</cx:pt>
          <cx:pt idx="99">-0.0092724811191773494</cx:pt>
          <cx:pt idx="100">-0.0133996039752721</cx:pt>
          <cx:pt idx="101">-0.00116486334728311</cx:pt>
          <cx:pt idx="102">-0.0034655060453651501</cx:pt>
          <cx:pt idx="103">-0.031798379228762802</cx:pt>
          <cx:pt idx="104">-0.018004387891203899</cx:pt>
          <cx:pt idx="105">-0.013670675273451701</cx:pt>
          <cx:pt idx="106">-0.0129189367840199</cx:pt>
          <cx:pt idx="107">-0.0079066367284647797</cx:pt>
          <cx:pt idx="108">-0.0020921888744948399</cx:pt>
          <cx:pt idx="109">-0.00074690785787536005</cx:pt>
          <cx:pt idx="110">-6.6041249540771903e-05</cx:pt>
          <cx:pt idx="111">0.00068235165631354495</cx:pt>
          <cx:pt idx="112">-0.00032334089643054398</cx:pt>
          <cx:pt idx="113">0.00095381489234731105</cx:pt>
          <cx:pt idx="114">0.00033372048710300802</cx:pt>
          <cx:pt idx="115">0.00071029625804936401</cx:pt>
          <cx:pt idx="116">0.00190916822434268</cx:pt>
          <cx:pt idx="117">0.000200933348320509</cx:pt>
          <cx:pt idx="118">-0.0011106449884384099</cx:pt>
          <cx:pt idx="119">0.0050018814246343898</cx:pt>
          <cx:pt idx="120">0.016245024542096</cx:pt>
          <cx:pt idx="121">0.015854667634771599</cx:pt>
          <cx:pt idx="122">0.0088795668563437704</cx:pt>
          <cx:pt idx="123">-0.00118511558959717</cx:pt>
          <cx:pt idx="124">-0.036227034393353702</cx:pt>
          <cx:pt idx="125">-0.029977058354965301</cx:pt>
          <cx:pt idx="126">-0.042293665211435599</cx:pt>
          <cx:pt idx="127">-0.063453033759298103</cx:pt>
          <cx:pt idx="128">-0.067114447977661099</cx:pt>
          <cx:pt idx="129">-0.036099068234164103</cx:pt>
          <cx:pt idx="130">-0.0067282859134328802</cx:pt>
          <cx:pt idx="131">-0.018278254829180302</cx:pt>
          <cx:pt idx="132">-0.028171872707304198</cx:pt>
          <cx:pt idx="133">-0.013042460783884199</cx:pt>
          <cx:pt idx="134">-0.0050421628816348096</cx:pt>
          <cx:pt idx="135">-0.0050529238636111999</cx:pt>
          <cx:pt idx="136">0.0066860732741971197</cx:pt>
          <cx:pt idx="137">0.0049185937187492899</cx:pt>
          <cx:pt idx="138">0.0011313263634625699</cx:pt>
          <cx:pt idx="139">0.00014347426929028399</cx:pt>
          <cx:pt idx="140">-0.00014514745742815101</cx:pt>
          <cx:pt idx="141">-0.000218004259660953</cx:pt>
          <cx:pt idx="142">0.00022689103537154901</cx:pt>
          <cx:pt idx="143">0.00045604359394342401</cx:pt>
          <cx:pt idx="144">0.0075894201704503304</cx:pt>
          <cx:pt idx="145">0.0082491315780428096</cx:pt>
          <cx:pt idx="146">0.00832155971907916</cx:pt>
          <cx:pt idx="147">0.011108337397941301</cx:pt>
          <cx:pt idx="148">0.012233524170639999</cx:pt>
          <cx:pt idx="149">-0.00317887564687364</cx:pt>
          <cx:pt idx="150">0.00719193277608787</cx:pt>
          <cx:pt idx="151">0.020939139298153799</cx:pt>
          <cx:pt idx="152">0.0289394371143534</cx:pt>
          <cx:pt idx="153">0.073409449346418895</cx:pt>
          <cx:pt idx="154">0.014113987625438799</cx:pt>
          <cx:pt idx="155">-0.017020648058041099</cx:pt>
          <cx:pt idx="156">-0.033233845323922998</cx:pt>
          <cx:pt idx="157">-0.030844026393725198</cx:pt>
          <cx:pt idx="158">0.0089659604191079292</cx:pt>
          <cx:pt idx="159">0.0051160937842962698</cx:pt>
          <cx:pt idx="160">0.0182854337842729</cx:pt>
          <cx:pt idx="161">-0.030856925553339899</cx:pt>
          <cx:pt idx="162">-0.012792927194356001</cx:pt>
          <cx:pt idx="163">-0.0041415351372666998</cx:pt>
          <cx:pt idx="164">0.0116136539911112</cx:pt>
          <cx:pt idx="165">0.011197299977085301</cx:pt>
          <cx:pt idx="166">0.00037758042700228599</cx:pt>
          <cx:pt idx="167">-0.00083407623261558305</cx:pt>
          <cx:pt idx="168">0.00033052275528631697</cx:pt>
          <cx:pt idx="169">0.00016729192314268899</cx:pt>
          <cx:pt idx="170">-2.42666694247975e-05</cx:pt>
          <cx:pt idx="171">0.00090835525943588099</cx:pt>
          <cx:pt idx="172">0.0063367497849359296</cx:pt>
          <cx:pt idx="173">0.0038484888769413301</cx:pt>
          <cx:pt idx="174">0.0050591603054321397</cx:pt>
          <cx:pt idx="175">0.00047524122742295498</cx:pt>
          <cx:pt idx="176">-0.0106820595556039</cx:pt>
          <cx:pt idx="177">0.0063718980995976096</cx:pt>
          <cx:pt idx="178">0.0047853469268895497</cx:pt>
          <cx:pt idx="179">0.0111697146225067</cx:pt>
          <cx:pt idx="180">0.025509594366457201</cx:pt>
          <cx:pt idx="181">0.057381027535467997</cx:pt>
          <cx:pt idx="182">0.053353363666085903</cx:pt>
          <cx:pt idx="183">0.062153922276144802</cx:pt>
          <cx:pt idx="184">0.049047051640933398</cx:pt>
          <cx:pt idx="185">0.055484041697404202</cx:pt>
          <cx:pt idx="186">0.039770259232331601</cx:pt>
          <cx:pt idx="187">0.014886137170318701</cx:pt>
          <cx:pt idx="188">0.026619355285141699</cx:pt>
          <cx:pt idx="189">0.028667158017158901</cx:pt>
          <cx:pt idx="190">0.0094725625603600504</cx:pt>
          <cx:pt idx="191">0.00282773799292138</cx:pt>
          <cx:pt idx="192">0.0156116712024172</cx:pt>
          <cx:pt idx="193">0.0084494534037061492</cx:pt>
          <cx:pt idx="194">0.00091967058286573705</cx:pt>
          <cx:pt idx="195">0.00121797788728906</cx:pt>
          <cx:pt idx="196">-0.00052666247294837502</cx:pt>
          <cx:pt idx="197">0.00015161890736348801</cx:pt>
          <cx:pt idx="198">0.0018096007713756801</cx:pt>
          <cx:pt idx="199">0.0023798788137827198</cx:pt>
          <cx:pt idx="200">-0.00172327884978496</cx:pt>
          <cx:pt idx="201">-0.0032552905127979002</cx:pt>
          <cx:pt idx="202">0.0041886433431026797</cx:pt>
          <cx:pt idx="203">-0.0058372182394872798</cx:pt>
          <cx:pt idx="204">-0.0116101290567005</cx:pt>
          <cx:pt idx="205">-0.017793694302651802</cx:pt>
          <cx:pt idx="206">0.01533779410074</cx:pt>
          <cx:pt idx="207">0.0268149965392343</cx:pt>
          <cx:pt idx="208">0.0234031127234848</cx:pt>
          <cx:pt idx="209">0.041090983223034797</cx:pt>
          <cx:pt idx="210">0.10167236390322799</cx:pt>
          <cx:pt idx="211">0.066040992192739206</cx:pt>
          <cx:pt idx="212">0.11050204319422199</cx:pt>
          <cx:pt idx="213">0.094580279908473106</cx:pt>
          <cx:pt idx="214">0.079636518787730204</cx:pt>
          <cx:pt idx="215">0.032077988256854303</cx:pt>
          <cx:pt idx="216">0.025866321542002999</cx:pt>
          <cx:pt idx="217">-0.0020804435103802901</cx:pt>
          <cx:pt idx="218">-0.0095456612086787206</cx:pt>
          <cx:pt idx="219">-0.0104992532350553</cx:pt>
          <cx:pt idx="220">-0.0114524290612288</cx:pt>
          <cx:pt idx="221">-0.0031306415398194899</cx:pt>
          <cx:pt idx="222">0.00181254543044806</cx:pt>
          <cx:pt idx="223">0.00050286765902553005</cx:pt>
          <cx:pt idx="224">-0.000102116292462423</cx:pt>
          <cx:pt idx="225">-0.000269372226121479</cx:pt>
          <cx:pt idx="226">0.0010866728254239099</cx:pt>
          <cx:pt idx="227">0.0049732505349875103</cx:pt>
          <cx:pt idx="228">-0.0084994254126229303</cx:pt>
          <cx:pt idx="229">-0.012642612066592399</cx:pt>
          <cx:pt idx="230">-0.0029966089412455901</cx:pt>
          <cx:pt idx="231">0.016822222632931601</cx:pt>
          <cx:pt idx="232">-0.0076652384237494396</cx:pt>
          <cx:pt idx="233">-0.011229933975940701</cx:pt>
          <cx:pt idx="234">0.020601979253263101</cx:pt>
          <cx:pt idx="235">-0.0055215310807472202</cx:pt>
          <cx:pt idx="236">-0.039894339458826603</cx:pt>
          <cx:pt idx="237">0.013685559183566599</cx:pt>
          <cx:pt idx="238">0.033254437172574397</cx:pt>
          <cx:pt idx="239">0.035890604292518301</cx:pt>
          <cx:pt idx="240">0.051487182171193399</cx:pt>
          <cx:pt idx="241">0.044379938654217202</cx:pt>
          <cx:pt idx="242">0.025917309078870399</cx:pt>
          <cx:pt idx="243">0.0129193870992545</cx:pt>
          <cx:pt idx="244">-0.0078061951172769496</cx:pt>
          <cx:pt idx="245">0.0043048306258567396</cx:pt>
          <cx:pt idx="246">0.0023190979369910499</cx:pt>
          <cx:pt idx="247">-0.021223625980356702</cx:pt>
          <cx:pt idx="248">-0.027887478093209201</cx:pt>
          <cx:pt idx="249">-0.0130688259760358</cx:pt>
          <cx:pt idx="250">0.00079513272962399104</cx:pt>
          <cx:pt idx="251">-0.00029731920596090002</cx:pt>
          <cx:pt idx="252">-0.00023496156248873501</cx:pt>
          <cx:pt idx="253">0.00065377450860233004</cx:pt>
          <cx:pt idx="254">-0.00114985996943095</cx:pt>
          <cx:pt idx="255">0.0034497513378746402</cx:pt>
          <cx:pt idx="256">-0.0128900702862826</cx:pt>
          <cx:pt idx="257">-0.025480737068107499</cx:pt>
          <cx:pt idx="258">0.015786297893743299</cx:pt>
          <cx:pt idx="259">0.026738877982235801</cx:pt>
          <cx:pt idx="260">0.00098806803137043504</cx:pt>
          <cx:pt idx="261">-0.016255960999973101</cx:pt>
          <cx:pt idx="262">-0.016906267399059101</cx:pt>
          <cx:pt idx="263">-0.0898142039958785</cx:pt>
          <cx:pt idx="264">-0.069719368926399405</cx:pt>
          <cx:pt idx="265">-0.031370091294797897</cx:pt>
          <cx:pt idx="266">-0.0082176944201364198</cx:pt>
          <cx:pt idx="267">-0.044601817610544901</cx:pt>
          <cx:pt idx="268">-0.057926564186858799</cx:pt>
          <cx:pt idx="269">-0.032440937098092398</cx:pt>
          <cx:pt idx="270">-0.055560549132586401</cx:pt>
          <cx:pt idx="271">-0.0296056504281377</cx:pt>
          <cx:pt idx="272">-0.031078669194933999</cx:pt>
          <cx:pt idx="273">-0.019872584727343202</cx:pt>
          <cx:pt idx="274">0.0064981404631809002</cx:pt>
          <cx:pt idx="275">-0.0312866265514559</cx:pt>
          <cx:pt idx="276">-0.0143373772375394</cx:pt>
          <cx:pt idx="277">-0.0021849138272526502</cx:pt>
          <cx:pt idx="278">-0.00017850927245592399</cx:pt>
          <cx:pt idx="279">0.00028925687738818901</cx:pt>
          <cx:pt idx="280">-0.00039823018734666798</cx:pt>
          <cx:pt idx="281">-0.000320642045972406</cx:pt>
          <cx:pt idx="282">-0.00015171756749963501</cx:pt>
          <cx:pt idx="283">0.00245170335028267</cx:pt>
          <cx:pt idx="284">-0.0062125804260724799</cx:pt>
          <cx:pt idx="285">-0.0034347503210155898</cx:pt>
          <cx:pt idx="286">0.021185467220721801</cx:pt>
          <cx:pt idx="287">0.0075540333627515501</cx:pt>
          <cx:pt idx="288">-0.0179754250918761</cx:pt>
          <cx:pt idx="289">-0.037029919112040802</cx:pt>
          <cx:pt idx="290">-0.0508469862706371</cx:pt>
          <cx:pt idx="291">-0.056430865589445003</cx:pt>
          <cx:pt idx="292">-0.016780357263645199</cx:pt>
          <cx:pt idx="293">-0.011525171431803601</cx:pt>
          <cx:pt idx="294">0.0075292046196431496</cx:pt>
          <cx:pt idx="295">-0.033556721161545101</cx:pt>
          <cx:pt idx="296">-0.038400544355322801</cx:pt>
          <cx:pt idx="297">-0.047059411548333901</cx:pt>
          <cx:pt idx="298">-0.035475611271049597</cx:pt>
          <cx:pt idx="299">-0.027285770314528699</cx:pt>
          <cx:pt idx="300">-0.0131483497366608</cx:pt>
          <cx:pt idx="301">-0.020505769298692501</cx:pt>
          <cx:pt idx="302">-0.014306889539696501</cx:pt>
          <cx:pt idx="303">-0.042374593272717198</cx:pt>
          <cx:pt idx="304">-0.0033059911032022799</cx:pt>
          <cx:pt idx="305">0.00233216249669715</cx:pt>
          <cx:pt idx="306">0.00076106383698827597</cx:pt>
          <cx:pt idx="307">-3.9552243484160497e-05</cx:pt>
          <cx:pt idx="308">1.2918488244910301e-05</cx:pt>
          <cx:pt idx="309">-0.000156941861920708</cx:pt>
          <cx:pt idx="310">0.00014169948310183199</cx:pt>
          <cx:pt idx="311">-0.0009869465866223111</cx:pt>
          <cx:pt idx="312">0.0027554495142012702</cx:pt>
          <cx:pt idx="313">0.0014443478007174001</cx:pt>
          <cx:pt idx="314">0.00129043535555887</cx:pt>
          <cx:pt idx="315">-0.010078448075303901</cx:pt>
          <cx:pt idx="316">-0.059999362670295299</cx:pt>
          <cx:pt idx="317">-0.053127177199427</cx:pt>
          <cx:pt idx="318">-0.038808386489776303</cx:pt>
          <cx:pt idx="319">-0.0233294726483247</cx:pt>
          <cx:pt idx="320">0.033423158793580703</cx:pt>
          <cx:pt idx="321">0.100786308036591</cx:pt>
          <cx:pt idx="322">0.068938235027925496</cx:pt>
          <cx:pt idx="323">0.053717416030047101</cx:pt>
          <cx:pt idx="324">0.0082546761993479902</cx:pt>
          <cx:pt idx="325">-0.0050245866050716501</cx:pt>
          <cx:pt idx="326">0.024281197062349699</cx:pt>
          <cx:pt idx="327">-0.0181001053696563</cx:pt>
          <cx:pt idx="328">-0.0304354697353388</cx:pt>
          <cx:pt idx="329">-0.0428541668673025</cx:pt>
          <cx:pt idx="330">-0.043088693993493001</cx:pt>
          <cx:pt idx="331">-0.033678156499264401</cx:pt>
          <cx:pt idx="332">-0.0073439148017061702</cx:pt>
          <cx:pt idx="333">-0.0051560822322454401</cx:pt>
          <cx:pt idx="334">-0.0020749500312213201</cx:pt>
          <cx:pt idx="335">0.00032321675627159502</cx:pt>
          <cx:pt idx="336">-2.6684638031060399e-05</cx:pt>
          <cx:pt idx="337">2.42865145325992e-05</cx:pt>
          <cx:pt idx="338">-0.00119332631709826</cx:pt>
          <cx:pt idx="339">-0.00087118157107988396</cx:pt>
          <cx:pt idx="340">0.0089984960720163095</cx:pt>
          <cx:pt idx="341">0.00082936428510395495</cx:pt>
          <cx:pt idx="342">-0.023446982330421601</cx:pt>
          <cx:pt idx="343">-0.032952079645595003</cx:pt>
          <cx:pt idx="344">-0.054965165681614803</cx:pt>
          <cx:pt idx="345">-0.053993727148942697</cx:pt>
          <cx:pt idx="346">0.0097952313073524401</cx:pt>
          <cx:pt idx="347">0.085589270262582201</cx:pt>
          <cx:pt idx="348">0.096682240964454894</cx:pt>
          <cx:pt idx="349">0.069159524864160701</cx:pt>
          <cx:pt idx="350">0.065967507156830404</cx:pt>
          <cx:pt idx="351">0.053022291748646602</cx:pt>
          <cx:pt idx="352">0.0054254258600593399</cx:pt>
          <cx:pt idx="353">-0.00167640186820901</cx:pt>
          <cx:pt idx="354">0.046821239477222998</cx:pt>
          <cx:pt idx="355">-0.036943030004021001</cx:pt>
          <cx:pt idx="356">-0.027138636956899099</cx:pt>
          <cx:pt idx="357">-0.045892316251932998</cx:pt>
          <cx:pt idx="358">-0.037082854431800601</cx:pt>
          <cx:pt idx="359">-0.025371127971578498</cx:pt>
          <cx:pt idx="360">-0.010398411487415</cx:pt>
          <cx:pt idx="361">-0.0026895099663361401</cx:pt>
          <cx:pt idx="362">-0.000227132602826869</cx:pt>
          <cx:pt idx="363">-0.000194168548655468</cx:pt>
          <cx:pt idx="364">-0.00077242590790307301</cx:pt>
          <cx:pt idx="365">-0.00076611814526524296</cx:pt>
          <cx:pt idx="366">-0.0032876632988758699</cx:pt>
          <cx:pt idx="367">0.00226475848432216</cx:pt>
          <cx:pt idx="368">0.0110583482771471</cx:pt>
          <cx:pt idx="369">0.0074697634582302696</cx:pt>
          <cx:pt idx="370">-0.027738952157776699</cx:pt>
          <cx:pt idx="371">-0.038834541407015699</cx:pt>
          <cx:pt idx="372">-0.032076728705598301</cx:pt>
          <cx:pt idx="373">-0.0214146159705999</cx:pt>
          <cx:pt idx="374">0.028955491593050199</cx:pt>
          <cx:pt idx="375">0.070283968589243698</cx:pt>
          <cx:pt idx="376">0.087940875104821695</cx:pt>
          <cx:pt idx="377">0.067889628458252804</cx:pt>
          <cx:pt idx="378">0.038831121396491801</cx:pt>
          <cx:pt idx="379">0.0218157004867632</cx:pt>
          <cx:pt idx="380">0.052646814571880397</cx:pt>
          <cx:pt idx="381">0.0107077244795096</cx:pt>
          <cx:pt idx="382">0.0089297664448138008</cx:pt>
          <cx:pt idx="383">-0.032249089296813499</cx:pt>
          <cx:pt idx="384">-0.022102002275106999</cx:pt>
          <cx:pt idx="385">-0.012281806678403199</cx:pt>
          <cx:pt idx="386">-0.038097201296967899</cx:pt>
          <cx:pt idx="387">-0.018881203385454098</cx:pt>
          <cx:pt idx="388">-0.0060502427417051799</cx:pt>
          <cx:pt idx="389">-0.00184283966834515</cx:pt>
          <cx:pt idx="390">0.00049720083444041905</cx:pt>
          <cx:pt idx="391">-0.00012712736673591401</cx:pt>
          <cx:pt idx="392">-0.00024256224984370601</cx:pt>
          <cx:pt idx="393">0.00132002664596996</cx:pt>
          <cx:pt idx="394">0.00021515158800539401</cx:pt>
          <cx:pt idx="395">-0.00149392309730384</cx:pt>
          <cx:pt idx="396">0.0082744764166921905</cx:pt>
          <cx:pt idx="397">-0.00723815146503674</cx:pt>
          <cx:pt idx="398">-0.036838517917999601</cx:pt>
          <cx:pt idx="399">-0.044306489290985601</cx:pt>
          <cx:pt idx="400">-0.0214044481896709</cx:pt>
          <cx:pt idx="401">-0.0027004176115165302</cx:pt>
          <cx:pt idx="402">0.0099651303833313606</cx:pt>
          <cx:pt idx="403">0.076585638305205594</cx:pt>
          <cx:pt idx="404">0.071370786403157499</cx:pt>
          <cx:pt idx="405">0.023231409200047098</cx:pt>
          <cx:pt idx="406">0.021885350516200199</cx:pt>
          <cx:pt idx="407">-0.0074953390918187203</cx:pt>
          <cx:pt idx="408">0.016895263014568399</cx:pt>
          <cx:pt idx="409">0.032042088193853902</cx:pt>
          <cx:pt idx="410">0.0070860959889592302</cx:pt>
          <cx:pt idx="411">-0.037656871055097699</cx:pt>
          <cx:pt idx="412">-0.017519708444321502</cx:pt>
          <cx:pt idx="413">-0.025115483295279</cx:pt>
          <cx:pt idx="414">-0.031795203971474402</cx:pt>
          <cx:pt idx="415">-0.0065860687994881897</cx:pt>
          <cx:pt idx="416">-0.00424384401191682</cx:pt>
          <cx:pt idx="417">-0.0018165316698175399</cx:pt>
          <cx:pt idx="418">-0.000917883513739152</cx:pt>
          <cx:pt idx="419">-0.00023669128049880301</cx:pt>
          <cx:pt idx="420">-0.00088045101186275002</cx:pt>
          <cx:pt idx="421">0.00239310563554031</cx:pt>
          <cx:pt idx="422">0.0031878679566391798</cx:pt>
          <cx:pt idx="423">-0.0027671332316511099</cx:pt>
          <cx:pt idx="424">-0.0056636396504042797</cx:pt>
          <cx:pt idx="425">-0.021473793601245399</cx:pt>
          <cx:pt idx="426">-0.047998118282520402</cx:pt>
          <cx:pt idx="427">-0.087675882220183798</cx:pt>
          <cx:pt idx="428">-0.081358049222230805</cx:pt>
          <cx:pt idx="429">-0.054138643149655601</cx:pt>
          <cx:pt idx="430">0.049885513634460102</cx:pt>
          <cx:pt idx="431">0.074709107234485206</cx:pt>
          <cx:pt idx="432">0.060844804377209898</cx:pt>
          <cx:pt idx="433">-0.010951798955807</cx:pt>
          <cx:pt idx="434">-0.035561678604410403</cx:pt>
          <cx:pt idx="435">-0.0240371650487217</cx:pt>
          <cx:pt idx="436">0.0079329829781043994</cx:pt>
          <cx:pt idx="437">0.048839151370720098</cx:pt>
          <cx:pt idx="438">-0.020560709644303499</cx:pt>
          <cx:pt idx="439">-0.0198150464128234</cx:pt>
          <cx:pt idx="440">0.0036830102714099301</cx:pt>
          <cx:pt idx="441">-3.12471853869953e-05</cx:pt>
          <cx:pt idx="442">-0.011004855159743501</cx:pt>
          <cx:pt idx="443">0.011701970753712199</cx:pt>
          <cx:pt idx="444">0.0039587247117219499</cx:pt>
          <cx:pt idx="445">-0.0030552640305691299</cx:pt>
          <cx:pt idx="446">-0.001352360728404</cx:pt>
          <cx:pt idx="447">9.7040781645948493e-05</cx:pt>
          <cx:pt idx="448">0.000576965276796394</cx:pt>
          <cx:pt idx="449">0.00166022774237115</cx:pt>
          <cx:pt idx="450">0.0034377096664353602</cx:pt>
          <cx:pt idx="451">0.0010582923756909399</cx:pt>
          <cx:pt idx="452">-0.0084680897795736693</cx:pt>
          <cx:pt idx="453">-0.037513671766545097</cx:pt>
          <cx:pt idx="454">-0.096094888509942994</cx:pt>
          <cx:pt idx="455">-0.13921011368631001</cx:pt>
          <cx:pt idx="456">-0.16876397773660601</cx:pt>
          <cx:pt idx="457">-0.12533527846912201</cx:pt>
          <cx:pt idx="458">-0.052947645795537297</cx:pt>
          <cx:pt idx="459">-0.025215256128127899</cx:pt>
          <cx:pt idx="460">-0.020600602160563301</cx:pt>
          <cx:pt idx="461">-0.0108589370320355</cx:pt>
          <cx:pt idx="462">-0.046432220744849602</cx:pt>
          <cx:pt idx="463">-0.052965367176016298</cx:pt>
          <cx:pt idx="464">0.0118037624242575</cx:pt>
          <cx:pt idx="465">0.0158073891977531</cx:pt>
          <cx:pt idx="466">-0.037066453052541998</cx:pt>
          <cx:pt idx="467">0.0148464716836529</cx:pt>
          <cx:pt idx="468">0.0048767402062294104</cx:pt>
          <cx:pt idx="469">0.0162673531374024</cx:pt>
          <cx:pt idx="470">0.0050616385477642196</cx:pt>
          <cx:pt idx="471">0.0120677469754487</cx:pt>
          <cx:pt idx="472">0.0046674742380244903</cx:pt>
          <cx:pt idx="473">-0.0043035311001419097</cx:pt>
          <cx:pt idx="474">-0.0023991665810949902</cx:pt>
          <cx:pt idx="475">0.00024294632248892899</cx:pt>
          <cx:pt idx="476">0.00054787998025543295</cx:pt>
          <cx:pt idx="477">0.00085653942201320901</cx:pt>
          <cx:pt idx="478">0.0014312126788884299</cx:pt>
          <cx:pt idx="479">0.00644447041342923</cx:pt>
          <cx:pt idx="480">-0.016977431297129301</cx:pt>
          <cx:pt idx="481">-0.059782733405937899</cx:pt>
          <cx:pt idx="482">-0.10197069725883399</cx:pt>
          <cx:pt idx="483">-0.134786604258746</cx:pt>
          <cx:pt idx="484">-0.19814830059749999</cx:pt>
          <cx:pt idx="485">-0.19816939310808801</cx:pt>
          <cx:pt idx="486">-0.199904082675989</cx:pt>
          <cx:pt idx="487">-0.163148032657838</cx:pt>
          <cx:pt idx="488">-0.15297736573471499</cx:pt>
          <cx:pt idx="489">-0.112789096364954</cx:pt>
          <cx:pt idx="490">-0.100528661839937</cx:pt>
          <cx:pt idx="491">-0.028266926557579199</cx:pt>
          <cx:pt idx="492">-6.8684468474839699e-05</cx:pt>
          <cx:pt idx="493">-0.012489525956569899</cx:pt>
          <cx:pt idx="494">-0.036561924305075003</cx:pt>
          <cx:pt idx="495">0.0267290400290934</cx:pt>
          <cx:pt idx="496">0.0267326355223588</cx:pt>
          <cx:pt idx="497">0.0088406551834974492</cx:pt>
          <cx:pt idx="498">-0.016109639566844001</cx:pt>
          <cx:pt idx="499">-0.0200164285623518</cx:pt>
          <cx:pt idx="500">-0.0126874197899582</cx:pt>
          <cx:pt idx="501">-0.0052256085798230998</cx:pt>
          <cx:pt idx="502">-0.00047935517104783903</cx:pt>
          <cx:pt idx="503">-0.00025672573812653799</cx:pt>
          <cx:pt idx="504">0.00034081547171803498</cx:pt>
          <cx:pt idx="505">-8.8831089308484602e-05</cx:pt>
          <cx:pt idx="506">0.0015528130256556999</cx:pt>
          <cx:pt idx="507">0.0108856249056201</cx:pt>
          <cx:pt idx="508">-0.0148840028016983</cx:pt>
          <cx:pt idx="509">-0.055982586066630702</cx:pt>
          <cx:pt idx="510">-0.0587145212274661</cx:pt>
          <cx:pt idx="511">-0.091954610222637997</cx:pt>
          <cx:pt idx="512">-0.12690442725060799</cx:pt>
          <cx:pt idx="513">-0.16714229400953601</cx:pt>
          <cx:pt idx="514">-0.176850065901929</cx:pt>
          <cx:pt idx="515">-0.17106222448385799</cx:pt>
          <cx:pt idx="516">-0.168184892837273</cx:pt>
          <cx:pt idx="517">-0.075651012592242703</cx:pt>
          <cx:pt idx="518">-0.0581297462499063</cx:pt>
          <cx:pt idx="519">-0.025429592949108799</cx:pt>
          <cx:pt idx="520">0.0038182290958834299</cx:pt>
          <cx:pt idx="521">-0.012212861474564801</cx:pt>
          <cx:pt idx="522">-0.025435528388292002</cx:pt>
          <cx:pt idx="523">0.027997632147746799</cx:pt>
          <cx:pt idx="524">0.00151831482798885</cx:pt>
          <cx:pt idx="525">-0.0124077274580077</cx:pt>
          <cx:pt idx="526">-0.027672310094484801</cx:pt>
          <cx:pt idx="527">-0.025077174787321702</cx:pt>
          <cx:pt idx="528">-0.0151354077793136</cx:pt>
          <cx:pt idx="529">-0.00147781943795259</cx:pt>
          <cx:pt idx="530">0.00050007972185525304</cx:pt>
          <cx:pt idx="531">-0.00066550080359386102</cx:pt>
          <cx:pt idx="532">0.00067607152495575897</cx:pt>
          <cx:pt idx="533">0.00090685524870985905</cx:pt>
          <cx:pt idx="534">0.0028205602758659999</cx:pt>
          <cx:pt idx="535">0.0219038798459265</cx:pt>
          <cx:pt idx="536">0.010437493711661999</cx:pt>
          <cx:pt idx="537">-0.0077421475482255401</cx:pt>
          <cx:pt idx="538">-0.015974636324990001</cx:pt>
          <cx:pt idx="539">-0.0308710301621875</cx:pt>
          <cx:pt idx="540">-0.061013988443971802</cx:pt>
          <cx:pt idx="541">-0.079394221592990394</cx:pt>
          <cx:pt idx="542">-0.046894548232538101</cx:pt>
          <cx:pt idx="543">-0.0307199900508883</cx:pt>
          <cx:pt idx="544">-0.059117582407911498</cx:pt>
          <cx:pt idx="545">-0.015862698951008801</cx:pt>
          <cx:pt idx="546">-0.030600085325188001</cx:pt>
          <cx:pt idx="547">-0.0238059884420227</cx:pt>
          <cx:pt idx="548">-0.068355286219154099</cx:pt>
          <cx:pt idx="549">-0.054137639229011797</cx:pt>
          <cx:pt idx="550">-0.030882770067756998</cx:pt>
          <cx:pt idx="551">-0.018910479781851501</cx:pt>
          <cx:pt idx="552">-0.0031211397051359802</cx:pt>
          <cx:pt idx="553">-0.0044069609774089798</cx:pt>
          <cx:pt idx="554">-0.020701560102350601</cx:pt>
          <cx:pt idx="555">-0.020776022914247901</cx:pt>
          <cx:pt idx="556">-0.019477060038169</cx:pt>
          <cx:pt idx="557">-0.0031379674489306199</cx:pt>
          <cx:pt idx="558">-0.00023388768875945499</cx:pt>
          <cx:pt idx="559">0.00047532051166814399</cx:pt>
          <cx:pt idx="560">-0.00049963853688570999</cx:pt>
          <cx:pt idx="561">0.00053053207749556098</cx:pt>
          <cx:pt idx="562">0.0027385345887774699</cx:pt>
          <cx:pt idx="563">0.023773391716674499</cx:pt>
          <cx:pt idx="564">0.022795926526648601</cx:pt>
          <cx:pt idx="565">0.024205024340410299</cx:pt>
          <cx:pt idx="566">0.020224355811320201</cx:pt>
          <cx:pt idx="567">0.019595685522739499</cx:pt>
          <cx:pt idx="568">0.050350978990987699</cx:pt>
          <cx:pt idx="569">0.0372747211850184</cx:pt>
          <cx:pt idx="570">0.048423495835710699</cx:pt>
          <cx:pt idx="571">0.042399570347608502</cx:pt>
          <cx:pt idx="572">0.0144032080687244</cx:pt>
          <cx:pt idx="573">0.035955349031485798</cx:pt>
          <cx:pt idx="574">-0.026125288645722899</cx:pt>
          <cx:pt idx="575">-0.048769672044815103</cx:pt>
          <cx:pt idx="576">-0.098439093123851795</cx:pt>
          <cx:pt idx="577">-0.071348969026579306</cx:pt>
          <cx:pt idx="578">-0.0629005852616209</cx:pt>
          <cx:pt idx="579">-0.019720612507734599</cx:pt>
          <cx:pt idx="580">-0.031622586138504202</cx:pt>
          <cx:pt idx="581">-0.0308747048593325</cx:pt>
          <cx:pt idx="582">-0.025201284134107702</cx:pt>
          <cx:pt idx="583">-0.027404214224831101</cx:pt>
          <cx:pt idx="584">-0.017385522246301299</cx:pt>
          <cx:pt idx="585">-0.00315264566799653</cx:pt>
          <cx:pt idx="586">-0.000199381295709271</cx:pt>
          <cx:pt idx="587">-0.00036674887179552799</cx:pt>
          <cx:pt idx="588">0.00035157992712449803</cx:pt>
          <cx:pt idx="589">0.000171549346594879</cx:pt>
          <cx:pt idx="590">-0.00092252646168106004</cx:pt>
          <cx:pt idx="591">0.017418297054072301</cx:pt>
          <cx:pt idx="592">0.0229466634848161</cx:pt>
          <cx:pt idx="593">0.0155853711416721</cx:pt>
          <cx:pt idx="594">0.0177529961732554</cx:pt>
          <cx:pt idx="595">0.068494831519391605</cx:pt>
          <cx:pt idx="596">0.082517847410273001</cx:pt>
          <cx:pt idx="597">0.057975035649484599</cx:pt>
          <cx:pt idx="598">0.11086124154449099</cx:pt>
          <cx:pt idx="599">0.057217804704182897</cx:pt>
          <cx:pt idx="600">0.050583954890561299</cx:pt>
          <cx:pt idx="601">0.0615042280501686</cx:pt>
          <cx:pt idx="602">0.0044923713816612297</cx:pt>
          <cx:pt idx="603">-0.084129538620697802</cx:pt>
          <cx:pt idx="604">-0.114640725813829</cx:pt>
          <cx:pt idx="605">-0.088725617557696798</cx:pt>
          <cx:pt idx="606">-0.049092587759632503</cx:pt>
          <cx:pt idx="607">-0.0229735794555435</cx:pt>
          <cx:pt idx="608">-0.024719454758809298</cx:pt>
          <cx:pt idx="609">-0.0225938970713103</cx:pt>
          <cx:pt idx="610">-0.0261283807118847</cx:pt>
          <cx:pt idx="611">-0.0109530803815582</cx:pt>
          <cx:pt idx="612">-0.0086319018698111996</cx:pt>
          <cx:pt idx="613">-0.0011478980640135599</cx:pt>
          <cx:pt idx="614">-1.66416259709863e-05</cx:pt>
          <cx:pt idx="615">7.8682786323101998e-05</cx:pt>
          <cx:pt idx="616">0.000310762247766148</cx:pt>
          <cx:pt idx="617">7.6604147786876406e-05</cx:pt>
          <cx:pt idx="618">-0.000470428279720024</cx:pt>
          <cx:pt idx="619">0.0141392724255521</cx:pt>
          <cx:pt idx="620">0.023775380828146099</cx:pt>
          <cx:pt idx="621">0.026885820944801998</cx:pt>
          <cx:pt idx="622">-0.0046274604937338003</cx:pt>
          <cx:pt idx="623">0.0079610564419586999</cx:pt>
          <cx:pt idx="624">0.055165829262502498</cx:pt>
          <cx:pt idx="625">0.032899185776225602</cx:pt>
          <cx:pt idx="626">0.049923916124170201</cx:pt>
          <cx:pt idx="627">0.056862594774757899</cx:pt>
          <cx:pt idx="628">0.058407088661975103</cx:pt>
          <cx:pt idx="629">0.047930315037270001</cx:pt>
          <cx:pt idx="630">-0.021329725614285599</cx:pt>
          <cx:pt idx="631">-0.0363460339556878</cx:pt>
          <cx:pt idx="632">-0.0615421546011422</cx:pt>
          <cx:pt idx="633">-0.0127963742835296</cx:pt>
          <cx:pt idx="634">-0.012196568861349301</cx:pt>
          <cx:pt idx="635">0.0063398446100880398</cx:pt>
          <cx:pt idx="636">-0.0076278212360189803</cx:pt>
          <cx:pt idx="637">-0.0107478074151801</cx:pt>
          <cx:pt idx="638">-0.0093456102375531099</cx:pt>
          <cx:pt idx="639">0.0099596044103894606</cx:pt>
          <cx:pt idx="640">-0.0024490536123042599</cx:pt>
          <cx:pt idx="641">-0.0019822845638262799</cx:pt>
          <cx:pt idx="642">-0.000367212275063629</cx:pt>
          <cx:pt idx="643">-0.00040923995500592101</cx:pt>
          <cx:pt idx="644">0.00066868773733742295</cx:pt>
          <cx:pt idx="645">-0.00016106921760649</cx:pt>
          <cx:pt idx="646">0.0023423673694308702</cx:pt>
          <cx:pt idx="647">0.0160031404084271</cx:pt>
          <cx:pt idx="648">0.047281883504712699</cx:pt>
          <cx:pt idx="649">0.063734894673074402</cx:pt>
          <cx:pt idx="650">0.044634225418898103</cx:pt>
          <cx:pt idx="651">0.0480901184682598</cx:pt>
          <cx:pt idx="652">0.077884227749084101</cx:pt>
          <cx:pt idx="653">0.0527076977330002</cx:pt>
          <cx:pt idx="654">0.079781460829249598</cx:pt>
          <cx:pt idx="655">0.070234154558598702</cx:pt>
          <cx:pt idx="656">-0.0075308765393151903</cx:pt>
          <cx:pt idx="657">-0.037374316082246298</cx:pt>
          <cx:pt idx="658">-0.019911967968008499</cx:pt>
          <cx:pt idx="659">0.014703107241791699</cx:pt>
          <cx:pt idx="660">0.033124434605907499</cx:pt>
          <cx:pt idx="661">0.0463019277724145</cx:pt>
          <cx:pt idx="662">0.029558699201414899</cx:pt>
          <cx:pt idx="663">0.0043808868527427797</cx:pt>
          <cx:pt idx="664">0.00099384215187642592</cx:pt>
          <cx:pt idx="665">-0.010984276238812801</cx:pt>
          <cx:pt idx="666">-0.0044301751593310698</cx:pt>
          <cx:pt idx="667">0.0044753569842997101</cx:pt>
          <cx:pt idx="668">-0.00076453276137835203</cx:pt>
          <cx:pt idx="669">-0.0017705241939140199</cx:pt>
          <cx:pt idx="670">0.0010306559835247999</cx:pt>
          <cx:pt idx="671">0.00028011636417334601</cx:pt>
          <cx:pt idx="672">-9.2538586698560096e-05</cx:pt>
          <cx:pt idx="673">-0.000164498459366497</cx:pt>
          <cx:pt idx="674">0.0019798306092926698</cx:pt>
          <cx:pt idx="675">0.0081272252571805408</cx:pt>
          <cx:pt idx="676">0.022594640660715599</cx:pt>
          <cx:pt idx="677">0.043647697641874102</cx:pt>
          <cx:pt idx="678">0.049567626646020498</cx:pt>
          <cx:pt idx="679">0.10130649045184099</cx:pt>
          <cx:pt idx="680">0.10162356711051899</cx:pt>
          <cx:pt idx="681">0.063150433662780101</cx:pt>
          <cx:pt idx="682">0.035107794461320098</cx:pt>
          <cx:pt idx="683">0.0205459978096348</cx:pt>
          <cx:pt idx="684">-0.042756208934018103</cx:pt>
          <cx:pt idx="685">-0.026059260741433998</cx:pt>
          <cx:pt idx="686">-0.014441690885341901</cx:pt>
          <cx:pt idx="687">0.00186578871972305</cx:pt>
          <cx:pt idx="688">0.0043472875414589498</cx:pt>
          <cx:pt idx="689">0.028283545063600299</cx:pt>
          <cx:pt idx="690">0.0085217080237469395</cx:pt>
          <cx:pt idx="691">-0.025308437657327199</cx:pt>
          <cx:pt idx="692">-0.017500951740645601</cx:pt>
          <cx:pt idx="693">-0.011350382135614101</cx:pt>
          <cx:pt idx="694">-0.0078104411207990197</cx:pt>
          <cx:pt idx="695">0.00119065999499011</cx:pt>
          <cx:pt idx="696">-0.0027750722508735602</cx:pt>
          <cx:pt idx="697">-0.00034861962235845198</cx:pt>
          <cx:pt idx="698">0.000794916992637056</cx:pt>
          <cx:pt idx="699">-0.00070655358143725398</cx:pt>
          <cx:pt idx="700">0.00055458534335782602</cx:pt>
          <cx:pt idx="701">-7.7404920239966192e-06</cx:pt>
          <cx:pt idx="702">0.000280823629666541</cx:pt>
          <cx:pt idx="703">0.00014812712050548901</cx:pt>
          <cx:pt idx="704">0.0031358705006617302</cx:pt>
          <cx:pt idx="705">0.0088044003692959501</cx:pt>
          <cx:pt idx="706">0.0133687288028678</cx:pt>
          <cx:pt idx="707">0.041814105919555797</cx:pt>
          <cx:pt idx="708">0.0485212886133028</cx:pt>
          <cx:pt idx="709">0.017085428442523799</cx:pt>
          <cx:pt idx="710">-0.0016025242599236799</cx:pt>
          <cx:pt idx="711">-0.0059728356029757302</cx:pt>
          <cx:pt idx="712">-0.051030427386290399</cx:pt>
          <cx:pt idx="713">-0.035419605363921601</cx:pt>
          <cx:pt idx="714">-0.036368366636959602</cx:pt>
          <cx:pt idx="715">-0.0067476810870417897</cx:pt>
          <cx:pt idx="716">0.0079633143779546996</cx:pt>
          <cx:pt idx="717">0.0014805474638522999</cx:pt>
          <cx:pt idx="718">-0.0115756266905569</cx:pt>
          <cx:pt idx="719">-0.0064300473531466104</cx:pt>
          <cx:pt idx="720">-0.0076041243262206298</cx:pt>
          <cx:pt idx="721">-0.0068045077563367497</cx:pt>
          <cx:pt idx="722">0.00076757927667001904</cx:pt>
          <cx:pt idx="723">0.000632759490916327</cx:pt>
          <cx:pt idx="724">-0.000195922772515759</cx:pt>
          <cx:pt idx="725">-4.8996901370208497e-05</cx:pt>
          <cx:pt idx="726">-5.8304086467144401e-05</cx:pt>
          <cx:pt idx="727">0.000117305764011315</cx:pt>
          <cx:pt idx="728">0.00017216750878315599</cx:pt>
          <cx:pt idx="729">-0.000144816757688369</cx:pt>
          <cx:pt idx="730">0.00022201568790677299</cx:pt>
          <cx:pt idx="731">0.00053212976647865702</cx:pt>
          <cx:pt idx="732">0.000327632832628939</cx:pt>
          <cx:pt idx="733">0.00096973113893198304</cx:pt>
          <cx:pt idx="734">0.00126407947465608</cx:pt>
          <cx:pt idx="735">0.0028633241430432899</cx:pt>
          <cx:pt idx="736">0.0097637647007596199</cx:pt>
          <cx:pt idx="737">0.00582338838271532</cx:pt>
          <cx:pt idx="738">-0.0060164190563844798</cx:pt>
          <cx:pt idx="739">-0.0037770615201683502</cx:pt>
          <cx:pt idx="740">-0.00038881780123011097</cx:pt>
          <cx:pt idx="741">-0.0010279269364872</cx:pt>
          <cx:pt idx="742">-0.00352027650332017</cx:pt>
          <cx:pt idx="743">0.0028979485185044499</cx:pt>
          <cx:pt idx="744">-0.00051424463528451701</cx:pt>
          <cx:pt idx="745">-0.0020654157715119001</cx:pt>
          <cx:pt idx="746">0.00077801665423032397</cx:pt>
          <cx:pt idx="747">0.00088250596096874903</cx:pt>
          <cx:pt idx="748">0.000360505192958018</cx:pt>
          <cx:pt idx="749">0.00049945687999883401</cx:pt>
          <cx:pt idx="750">-9.0920866972359101e-05</cx:pt>
          <cx:pt idx="751">0.00057372923877248598</cx:pt>
          <cx:pt idx="752">-0.00062326182594533096</cx:pt>
          <cx:pt idx="753">0.00071514889120191303</cx:pt>
          <cx:pt idx="754">-0.000481209549291621</cx:pt>
          <cx:pt idx="755">0.00037877084147843398</cx:pt>
          <cx:pt idx="756">-2.0175324060464399e-05</cx:pt>
          <cx:pt idx="757">-0.00111243141502393</cx:pt>
          <cx:pt idx="758">-3.7170755557523703e-05</cx:pt>
          <cx:pt idx="759">0.00021534657472262699</cx:pt>
          <cx:pt idx="760">-0.00014857611582275301</cx:pt>
          <cx:pt idx="761">0.000150498590299507</cx:pt>
          <cx:pt idx="762">0.00080402358749208304</cx:pt>
          <cx:pt idx="763">-0.000453492803321029</cx:pt>
          <cx:pt idx="764">-0.0010783553322789199</cx:pt>
          <cx:pt idx="765">-0.00087056889551235595</cx:pt>
          <cx:pt idx="766">0.000193389353086526</cx:pt>
          <cx:pt idx="767">-4.1157430533166497e-05</cx:pt>
          <cx:pt idx="768">-0.00074813396861218005</cx:pt>
          <cx:pt idx="769">-0.0010164385442535599</cx:pt>
          <cx:pt idx="770">-0.00016822711872010299</cx:pt>
          <cx:pt idx="771">-0.00048260202057862301</cx:pt>
          <cx:pt idx="772">-0.00053297501874075102</cx:pt>
          <cx:pt idx="773">-0.000106181961097787</cx:pt>
          <cx:pt idx="774">-0.00063643433820660699</cx:pt>
          <cx:pt idx="775">-8.39200887829354e-05</cx:pt>
          <cx:pt idx="776">0.00107990232500726</cx:pt>
          <cx:pt idx="777">0.00030186262872914803</cx:pt>
          <cx:pt idx="778">0.000105731974319258</cx:pt>
          <cx:pt idx="779">0.00049170632846710796</cx:pt>
          <cx:pt idx="780">0.00031257443888195701</cx:pt>
          <cx:pt idx="781">-8.2679130512011204e-05</cx:pt>
          <cx:pt idx="782">0.00069710170914407603</cx:pt>
          <cx:pt idx="783">-0.00069382377001899202</cx:pt>
        </cx:lvl>
      </cx:numDim>
    </cx:data>
    <cx:data id="52">
      <cx:numDim type="val">
        <cx:f>'001_WA_F - 副本'!$BA$1:$BA$784</cx:f>
        <cx:lvl ptCount="784" formatCode="G/通用格式">
          <cx:pt idx="0">-0.00026956764560261701</cx:pt>
          <cx:pt idx="1">0.000393833247216428</cx:pt>
          <cx:pt idx="2">-0.00026438082040743002</cx:pt>
          <cx:pt idx="3">0.00082219504611722501</cx:pt>
          <cx:pt idx="4">0.00021781857354863401</cx:pt>
          <cx:pt idx="5">0.00016381268785109699</cx:pt>
          <cx:pt idx="6">3.4747460528418397e-05</cx:pt>
          <cx:pt idx="7">-0.00011816713405167699</cx:pt>
          <cx:pt idx="8">-0.00027992793676115098</cx:pt>
          <cx:pt idx="9">-3.4269241246547099e-05</cx:pt>
          <cx:pt idx="10">0.000240362169363091</cx:pt>
          <cx:pt idx="11">0.00045350041184900799</cx:pt>
          <cx:pt idx="12">-0.00040209165976544099</cx:pt>
          <cx:pt idx="13">-0.00016542323023739899</cx:pt>
          <cx:pt idx="14">-0.000191959304328212</cx:pt>
          <cx:pt idx="15">-0.000226050947444908</cx:pt>
          <cx:pt idx="16">-0.00089731631332553804</cx:pt>
          <cx:pt idx="17">-0.00095833989401979504</cx:pt>
          <cx:pt idx="18">0.00114792639889157</cx:pt>
          <cx:pt idx="19">-0.00026404129618449101</cx:pt>
          <cx:pt idx="20">0.00078936111816550704</cx:pt>
          <cx:pt idx="21">3.3971613801326603e-05</cx:pt>
          <cx:pt idx="22">6.7181538026740204e-05</cx:pt>
          <cx:pt idx="23">-0.000146723473916649</cx:pt>
          <cx:pt idx="24">-6.63671767429753e-05</cx:pt>
          <cx:pt idx="25">-6.2441242672784097e-05</cx:pt>
          <cx:pt idx="26">0.00026453934847951</cx:pt>
          <cx:pt idx="27">-0.00064865875913127703</cx:pt>
          <cx:pt idx="28">0.000182382813424541</cx:pt>
          <cx:pt idx="29">0.00047206506215237599</cx:pt>
          <cx:pt idx="30">-0.00078207603283260104</cx:pt>
          <cx:pt idx="31">-0.00030751231797742002</cx:pt>
          <cx:pt idx="32">-0.00063546290690869598</cx:pt>
          <cx:pt idx="33">-0.00026033012607104702</cx:pt>
          <cx:pt idx="34">-0.00014247871781435399</cx:pt>
          <cx:pt idx="35">-0.00085822500224714496</cx:pt>
          <cx:pt idx="36">-0.000704562736173676</cx:pt>
          <cx:pt idx="37">-0.00048549301156837498</cx:pt>
          <cx:pt idx="38">-0.00118949468319863</cx:pt>
          <cx:pt idx="39">-0.00105703306765504</cx:pt>
          <cx:pt idx="40">-0.0026159186940230999</cx:pt>
          <cx:pt idx="41">-0.0022484773682341498</cx:pt>
          <cx:pt idx="42">-0.00017916616049956001</cx:pt>
          <cx:pt idx="43">-0.00070649199285061396</cx:pt>
          <cx:pt idx="44">0.00016872395760657299</cx:pt>
          <cx:pt idx="45">-0.00031878831015974898</cx:pt>
          <cx:pt idx="46">-0.00033790735661664998</cx:pt>
          <cx:pt idx="47">-0.0013238189086942399</cx:pt>
          <cx:pt idx="48">-0.00157655002793453</cx:pt>
          <cx:pt idx="49">-0.00018749886245218001</cx:pt>
          <cx:pt idx="50">-3.0439342299050501e-05</cx:pt>
          <cx:pt idx="51">-0.00010647187067788599</cx:pt>
          <cx:pt idx="52">0.00056623739548923905</cx:pt>
          <cx:pt idx="53">-0.000401753688237695</cx:pt>
          <cx:pt idx="54">0.00024992587877581098</cx:pt>
          <cx:pt idx="55">0.00072968449689635097</cx:pt>
          <cx:pt idx="56">-0.00089225176026702202</cx:pt>
          <cx:pt idx="57">-0.00037242283664068102</cx:pt>
          <cx:pt idx="58">0.00041279550428339199</cx:pt>
          <cx:pt idx="59">-0.000108399120624157</cx:pt>
          <cx:pt idx="60">-1.93058885986306e-05</cx:pt>
          <cx:pt idx="61">-0.000117421807173558</cx:pt>
          <cx:pt idx="62">0.00019855784235598399</cx:pt>
          <cx:pt idx="63">-0.0017977664627569299</cx:pt>
          <cx:pt idx="64">-0.0036800341799859502</cx:pt>
          <cx:pt idx="65">-0.00356171604172521</cx:pt>
          <cx:pt idx="66">-0.0105730592201053</cx:pt>
          <cx:pt idx="67">-0.012657976314553201</cx:pt>
          <cx:pt idx="68">-0.0171631559380785</cx:pt>
          <cx:pt idx="69">-0.0184740813543805</cx:pt>
          <cx:pt idx="70">-0.022968157606895901</cx:pt>
          <cx:pt idx="71">-0.015717793599924999</cx:pt>
          <cx:pt idx="72">-0.0134164653749223</cx:pt>
          <cx:pt idx="73">-0.0090501544514202305</cx:pt>
          <cx:pt idx="74">-0.0030561784312915698</cx:pt>
          <cx:pt idx="75">-0.0066870266558340403</cx:pt>
          <cx:pt idx="76">-0.0030780814603047599</cx:pt>
          <cx:pt idx="77">-0.0023850094887261399</cx:pt>
          <cx:pt idx="78">-0.00140026512391893</cx:pt>
          <cx:pt idx="79">-0.00143278282148051</cx:pt>
          <cx:pt idx="80">-0.00082288488073615595</cx:pt>
          <cx:pt idx="81">0.00054221265468464605</cx:pt>
          <cx:pt idx="82">-0.00030375494212274</cx:pt>
          <cx:pt idx="83">0.00017093895824155499</cx:pt>
          <cx:pt idx="84">0.00045053500417444899</cx:pt>
          <cx:pt idx="85">-2.9186238566003799e-05</cx:pt>
          <cx:pt idx="86">-0.000112377040455006</cx:pt>
          <cx:pt idx="87">0.00082900851176352501</cx:pt>
          <cx:pt idx="88">-0.00031648198053833799</cx:pt>
          <cx:pt idx="89">-0.00084833203440460897</cx:pt>
          <cx:pt idx="90">-0.00066247155496646697</cx:pt>
          <cx:pt idx="91">-0.0040286083830424497</cx:pt>
          <cx:pt idx="92">-0.0089307388071562608</cx:pt>
          <cx:pt idx="93">-0.0178552113886889</cx:pt>
          <cx:pt idx="94">-0.0235966753668592</cx:pt>
          <cx:pt idx="95">-0.021782306030043299</cx:pt>
          <cx:pt idx="96">-0.045510833431186198</cx:pt>
          <cx:pt idx="97">-0.0704069783812412</cx:pt>
          <cx:pt idx="98">-0.050838723693714602</cx:pt>
          <cx:pt idx="99">-0.0427833320697747</cx:pt>
          <cx:pt idx="100">-0.051167054148069803</cx:pt>
          <cx:pt idx="101">-0.018876687772896899</cx:pt>
          <cx:pt idx="102">-0.00690523457083195</cx:pt>
          <cx:pt idx="103">-0.0108550002399643</cx:pt>
          <cx:pt idx="104">0.016760329097124799</cx:pt>
          <cx:pt idx="105">0.027489329256349899</cx:pt>
          <cx:pt idx="106">0.016472832024526499</cx:pt>
          <cx:pt idx="107">-0.00330735385386203</cx:pt>
          <cx:pt idx="108">-0.0017244073630681999</cx:pt>
          <cx:pt idx="109">0.00036500955685080198</cx:pt>
          <cx:pt idx="110">0.00038019792150833397</cx:pt>
          <cx:pt idx="111">-0.00025804911915375999</cx:pt>
          <cx:pt idx="112">0.00073915237609896997</cx:pt>
          <cx:pt idx="113">-9.3485519016633996e-05</cx:pt>
          <cx:pt idx="114">0.00020910486198220799</cx:pt>
          <cx:pt idx="115">0.00039599103127407301</cx:pt>
          <cx:pt idx="116">0.0020718367408899402</cx:pt>
          <cx:pt idx="117">0.00072577463218406301</cx:pt>
          <cx:pt idx="118">0.00211267535989917</cx:pt>
          <cx:pt idx="119">0.00101177852571057</cx:pt>
          <cx:pt idx="120">0.00112720847708455</cx:pt>
          <cx:pt idx="121">-0.0110753246654183</cx:pt>
          <cx:pt idx="122">-0.020542524590321701</cx:pt>
          <cx:pt idx="123">-0.0081104991047011403</cx:pt>
          <cx:pt idx="124">-0.051877656859789997</cx:pt>
          <cx:pt idx="125">-0.067565166285955297</cx:pt>
          <cx:pt idx="126">-0.073244958013486502</cx:pt>
          <cx:pt idx="127">-0.026173987982890699</cx:pt>
          <cx:pt idx="128">0.0061907511894165497</cx:pt>
          <cx:pt idx="129">0.033301623133340702</cx:pt>
          <cx:pt idx="130">0.0318320782097413</cx:pt>
          <cx:pt idx="131">0.036580019871076903</cx:pt>
          <cx:pt idx="132">0.044130627809857</cx:pt>
          <cx:pt idx="133">0.054590693526285899</cx:pt>
          <cx:pt idx="134">0.023647989296052999</cx:pt>
          <cx:pt idx="135">0.016626532511040001</cx:pt>
          <cx:pt idx="136">0.029969475067582501</cx:pt>
          <cx:pt idx="137">0.0201539552010871</cx:pt>
          <cx:pt idx="138">0.0083113215577406193</cx:pt>
          <cx:pt idx="139">0.00113726735897906</cx:pt>
          <cx:pt idx="140">-5.9554592191805602e-05</cx:pt>
          <cx:pt idx="141">0.00032456054248545098</cx:pt>
          <cx:pt idx="142">0.00074079167894452102</cx:pt>
          <cx:pt idx="143">-0.00075859511307864002</cx:pt>
          <cx:pt idx="144">0.0095305399252619306</cx:pt>
          <cx:pt idx="145">0.021908558390695401</cx:pt>
          <cx:pt idx="146">0.017248920684499999</cx:pt>
          <cx:pt idx="147">0.0014150237887920001</cx:pt>
          <cx:pt idx="148">0.021552731147323201</cx:pt>
          <cx:pt idx="149">0.032324502486831302</cx:pt>
          <cx:pt idx="150">0.0099278872407317694</cx:pt>
          <cx:pt idx="151">0.057624900588147697</cx:pt>
          <cx:pt idx="152">0.050199313122364503</cx:pt>
          <cx:pt idx="153">-0.020841507254975099</cx:pt>
          <cx:pt idx="154">-0.081405416608586995</cx:pt>
          <cx:pt idx="155">-0.105030765273344</cx:pt>
          <cx:pt idx="156">-0.070689421205391206</cx:pt>
          <cx:pt idx="157">-0.034414607616523402</cx:pt>
          <cx:pt idx="158">-0.052351308921492</cx:pt>
          <cx:pt idx="159">-0.041708990952384402</cx:pt>
          <cx:pt idx="160">-0.0087418109330437803</cx:pt>
          <cx:pt idx="161">-0.0076024943385957196</cx:pt>
          <cx:pt idx="162">-0.00080554155854079099</cx:pt>
          <cx:pt idx="163">0.0044019714888584999</cx:pt>
          <cx:pt idx="164">0.025964607108070401</cx:pt>
          <cx:pt idx="165">0.018752206571955199</cx:pt>
          <cx:pt idx="166">-0.00179052594529454</cx:pt>
          <cx:pt idx="167">-0.00049631629149595705</cx:pt>
          <cx:pt idx="168">0.00031896283987748299</cx:pt>
          <cx:pt idx="169">0.00047584714863968801</cx:pt>
          <cx:pt idx="170">0.000791290817721466</cx:pt>
          <cx:pt idx="171">-0.0020685926601387</cx:pt>
          <cx:pt idx="172">0.0058310383422120297</cx:pt>
          <cx:pt idx="173">0.0089901839373913803</cx:pt>
          <cx:pt idx="174">0.0141995800974126</cx:pt>
          <cx:pt idx="175">0.016161678716278698</cx:pt>
          <cx:pt idx="176">0.051926088523811503</cx:pt>
          <cx:pt idx="177">0.050641410778405102</cx:pt>
          <cx:pt idx="178">0.045082286639137603</cx:pt>
          <cx:pt idx="179">0.089262851455184006</cx:pt>
          <cx:pt idx="180">0.043281726869595902</cx:pt>
          <cx:pt idx="181">0.055163919921502803</cx:pt>
          <cx:pt idx="182">0.018091798008891501</cx:pt>
          <cx:pt idx="183">-0.0034651214747103698</cx:pt>
          <cx:pt idx="184">0.013970133250059</cx:pt>
          <cx:pt idx="185">0.00068827553471238095</cx:pt>
          <cx:pt idx="186">-0.0155407608072008</cx:pt>
          <cx:pt idx="187">-0.015693016765835</cx:pt>
          <cx:pt idx="188">-0.0062523882764767202</cx:pt>
          <cx:pt idx="189">-0.015215607008031099</cx:pt>
          <cx:pt idx="190">0.00058875876644689401</cx:pt>
          <cx:pt idx="191">0.0122101829088435</cx:pt>
          <cx:pt idx="192">0.019744350895517401</cx:pt>
          <cx:pt idx="193">0.0075598147438550997</cx:pt>
          <cx:pt idx="194">-0.00040326801330380503</cx:pt>
          <cx:pt idx="195">-0.0070556176538219498</cx:pt>
          <cx:pt idx="196">0.00027441499099939502</cx:pt>
          <cx:pt idx="197">-0.00090831027196889896</cx:pt>
          <cx:pt idx="198">0.00281510444073495</cx:pt>
          <cx:pt idx="199">0.00276972954167647</cx:pt>
          <cx:pt idx="200">-0.0055436998643380196</cx:pt>
          <cx:pt idx="201">-0.0150392709845188</cx:pt>
          <cx:pt idx="202">0.0052552704585669399</cx:pt>
          <cx:pt idx="203">0.015730372121146301</cx:pt>
          <cx:pt idx="204">-0.0027652056890852101</cx:pt>
          <cx:pt idx="205">0.0042118342302231203</cx:pt>
          <cx:pt idx="206">0.026933301187711301</cx:pt>
          <cx:pt idx="207">0.042060043122108197</cx:pt>
          <cx:pt idx="208">0.0612068724075603</cx:pt>
          <cx:pt idx="209">0.072978167491695001</cx:pt>
          <cx:pt idx="210">0.013188312796593901</cx:pt>
          <cx:pt idx="211">-0.012315563124993101</cx:pt>
          <cx:pt idx="212">0.0063166878547475103</cx:pt>
          <cx:pt idx="213">0.0089420741131424498</cx:pt>
          <cx:pt idx="214">0.0033597499591892098</cx:pt>
          <cx:pt idx="215">-0.0022055004499136601</cx:pt>
          <cx:pt idx="216">-0.0099282298604403095</cx:pt>
          <cx:pt idx="217">0.0096764128839260093</cx:pt>
          <cx:pt idx="218">-0.0158915140766012</cx:pt>
          <cx:pt idx="219">-0.0062072279570710501</cx:pt>
          <cx:pt idx="220">0.0032372145191496399</cx:pt>
          <cx:pt idx="221">0.00128008539340895</cx:pt>
          <cx:pt idx="222">0.00039802697143636099</cx:pt>
          <cx:pt idx="223">-0.0044395637932161296</cx:pt>
          <cx:pt idx="224">0.00094236015174086797</cx:pt>
          <cx:pt idx="225">-0.00080744446960991003</cx:pt>
          <cx:pt idx="226">0.0024265115827478601</cx:pt>
          <cx:pt idx="227">0.0055165301499008603</cx:pt>
          <cx:pt idx="228">-0.0048006148438411098</cx:pt>
          <cx:pt idx="229">-0.014277663542796699</cx:pt>
          <cx:pt idx="230">0.0053415441798066897</cx:pt>
          <cx:pt idx="231">-0.0028361929231456198</cx:pt>
          <cx:pt idx="232">0.027950127318424198</cx:pt>
          <cx:pt idx="233">0.0069790052473803401</cx:pt>
          <cx:pt idx="234">0.0104439223091013</cx:pt>
          <cx:pt idx="235">0.037021675067581597</cx:pt>
          <cx:pt idx="236">0.0356271096427037</cx:pt>
          <cx:pt idx="237">0.037811385201169397</cx:pt>
          <cx:pt idx="238">0.014109018074539299</cx:pt>
          <cx:pt idx="239">0.070785266644861997</cx:pt>
          <cx:pt idx="240">0.020164745132190201</cx:pt>
          <cx:pt idx="241">0.0160124000109872</cx:pt>
          <cx:pt idx="242">0.041795767974848699</cx:pt>
          <cx:pt idx="243">-0.0128986648675066</cx:pt>
          <cx:pt idx="244">-0.051544714149755498</cx:pt>
          <cx:pt idx="245">-0.00253930466061443</cx:pt>
          <cx:pt idx="246">-0.0065203835893652903</cx:pt>
          <cx:pt idx="247">-0.0081847481933612198</cx:pt>
          <cx:pt idx="248">0.0522217641076363</cx:pt>
          <cx:pt idx="249">0.040196239179832102</cx:pt>
          <cx:pt idx="250">0.0086764741236731602</cx:pt>
          <cx:pt idx="251">0.00094839584482923705</cx:pt>
          <cx:pt idx="252">0.00068439525788491803</cx:pt>
          <cx:pt idx="253">0.0018211328230658701</cx:pt>
          <cx:pt idx="254">0.00330444512590192</cx:pt>
          <cx:pt idx="255">0.0071679526081766297</cx:pt>
          <cx:pt idx="256">0.00936171842298502</cx:pt>
          <cx:pt idx="257">0.0072756708453151804</cx:pt>
          <cx:pt idx="258">0.028489802022097901</cx:pt>
          <cx:pt idx="259">0.0124141811662015</cx:pt>
          <cx:pt idx="260">-0.0125630251312494</cx:pt>
          <cx:pt idx="261">0.023391857233567501</cx:pt>
          <cx:pt idx="262">0.0078433732794973808</cx:pt>
          <cx:pt idx="263">0.00360372205609769</cx:pt>
          <cx:pt idx="264">0.0125157481399415</cx:pt>
          <cx:pt idx="265">0.0295944973815793</cx:pt>
          <cx:pt idx="266">0.049204927006119697</cx:pt>
          <cx:pt idx="267">0.049238886063947301</cx:pt>
          <cx:pt idx="268">0.0237786610395582</cx:pt>
          <cx:pt idx="269">0.061670481946098497</cx:pt>
          <cx:pt idx="270">-0.0093165049595520695</cx:pt>
          <cx:pt idx="271">-0.044495860824754999</cx:pt>
          <cx:pt idx="272">-0.012036015726750201</cx:pt>
          <cx:pt idx="273">0.0202005568209996</cx:pt>
          <cx:pt idx="274">0.0366994732134589</cx:pt>
          <cx:pt idx="275">8.1934627411694503e-05</cx:pt>
          <cx:pt idx="276">0.0338237555657767</cx:pt>
          <cx:pt idx="277">0.039148363640765203</cx:pt>
          <cx:pt idx="278">0.0173427350420019</cx:pt>
          <cx:pt idx="279">0.0075611320503203502</cx:pt>
          <cx:pt idx="280">0.00061084799802641604</cx:pt>
          <cx:pt idx="281">0.00040387620814083303</cx:pt>
          <cx:pt idx="282">0.0071759093237714396</cx:pt>
          <cx:pt idx="283">0.016557307362511001</cx:pt>
          <cx:pt idx="284">0.027894679357422798</cx:pt>
          <cx:pt idx="285">0.024798875529903501</cx:pt>
          <cx:pt idx="286">0.025097221918722198</cx:pt>
          <cx:pt idx="287">-0.0026268994168015302</cx:pt>
          <cx:pt idx="288">-0.00083768429754521297</cx:pt>
          <cx:pt idx="289">0.028778573384289199</cx:pt>
          <cx:pt idx="290">0.014886149166702001</cx:pt>
          <cx:pt idx="291">0.0028214565510872799</cx:pt>
          <cx:pt idx="292">0.043771381270390403</cx:pt>
          <cx:pt idx="293">-0.0076927493490973999</cx:pt>
          <cx:pt idx="294">-0.014033801942332599</cx:pt>
          <cx:pt idx="295">-0.0118559942481101</cx:pt>
          <cx:pt idx="296">-0.0025437603299192399</cx:pt>
          <cx:pt idx="297">-0.016857226237632798</cx:pt>
          <cx:pt idx="298">-0.0095208491038334692</cx:pt>
          <cx:pt idx="299">-0.0219798040515676</cx:pt>
          <cx:pt idx="300">0.055839070840020599</cx:pt>
          <cx:pt idx="301">0.0344505852939265</cx:pt>
          <cx:pt idx="302">0.064266273159281906</cx:pt>
          <cx:pt idx="303">0.064916542431375596</cx:pt>
          <cx:pt idx="304">0.052791356512569797</cx:pt>
          <cx:pt idx="305">0.049844343167702997</cx:pt>
          <cx:pt idx="306">0.013667358409724099</cx:pt>
          <cx:pt idx="307">0.0024008235937472101</cx:pt>
          <cx:pt idx="308">-0.00028520766600624299</cx:pt>
          <cx:pt idx="309">0.00069903108271084004</cx:pt>
          <cx:pt idx="310">0.0104993491781763</cx:pt>
          <cx:pt idx="311">0.0086909228482162197</cx:pt>
          <cx:pt idx="312">0.030315492320544601</cx:pt>
          <cx:pt idx="313">0.035427667293768901</cx:pt>
          <cx:pt idx="314">0.042202626802236097</cx:pt>
          <cx:pt idx="315">0.039111363490167403</cx:pt>
          <cx:pt idx="316">0.047018683404534203</cx:pt>
          <cx:pt idx="317">0.024184245894724701</cx:pt>
          <cx:pt idx="318">0.0090876359123836896</cx:pt>
          <cx:pt idx="319">0.024961432861761799</cx:pt>
          <cx:pt idx="320">0.027981102562434398</cx:pt>
          <cx:pt idx="321">-0.0142922363909975</cx:pt>
          <cx:pt idx="322">0.0046605725350714802</cx:pt>
          <cx:pt idx="323">-0.010272169929027899</cx:pt>
          <cx:pt idx="324">0.0022603484124171899</cx:pt>
          <cx:pt idx="325">0.035639673525877602</cx:pt>
          <cx:pt idx="326">-0.0139091033863264</cx:pt>
          <cx:pt idx="327">-0.051312921855171202</cx:pt>
          <cx:pt idx="328">0.051273129798283398</cx:pt>
          <cx:pt idx="329">0.0652204947177428</cx:pt>
          <cx:pt idx="330">0.0992071999973234</cx:pt>
          <cx:pt idx="331">0.084215464720508601</cx:pt>
          <cx:pt idx="332">0.063452919459997204</cx:pt>
          <cx:pt idx="333">0.036131592672355599</cx:pt>
          <cx:pt idx="334">0.010520473355722801</cx:pt>
          <cx:pt idx="335">0.00052423326678221105</cx:pt>
          <cx:pt idx="336">0.00034374648728211898</cx:pt>
          <cx:pt idx="337">0.0015301302673809099</cx:pt>
          <cx:pt idx="338">0.00768248770747021</cx:pt>
          <cx:pt idx="339">-0.0052166565220094496</cx:pt>
          <cx:pt idx="340">0.0426383110747309</cx:pt>
          <cx:pt idx="341">0.027958847329035499</cx:pt>
          <cx:pt idx="342">0.0011729198045512001</cx:pt>
          <cx:pt idx="343">0.035473884791289899</cx:pt>
          <cx:pt idx="344">0.040804169383758498</cx:pt>
          <cx:pt idx="345">0.018470955520180399</cx:pt>
          <cx:pt idx="346">0.018622160946866299</cx:pt>
          <cx:pt idx="347">0.0087890852319577103</cx:pt>
          <cx:pt idx="348">-0.039005840927660601</cx:pt>
          <cx:pt idx="349">-0.024707171198922399</cx:pt>
          <cx:pt idx="350">-0.0252528448126298</cx:pt>
          <cx:pt idx="351">-0.0147517853614721</cx:pt>
          <cx:pt idx="352">-0.0295454794683052</cx:pt>
          <cx:pt idx="353">0.022071263740701001</cx:pt>
          <cx:pt idx="354">0.00045017249146081701</cx:pt>
          <cx:pt idx="355">-0.043494896195699802</cx:pt>
          <cx:pt idx="356">0.055306518472306103</cx:pt>
          <cx:pt idx="357">0.044291981960753901</cx:pt>
          <cx:pt idx="358">0.0549205682774149</cx:pt>
          <cx:pt idx="359">0.067401640520647704</cx:pt>
          <cx:pt idx="360">0.012625192854950999</cx:pt>
          <cx:pt idx="361">0.025796069009021198</cx:pt>
          <cx:pt idx="362">0.0143272750945754</cx:pt>
          <cx:pt idx="363">0.00185806108365553</cx:pt>
          <cx:pt idx="364">0.00027577603176320501</cx:pt>
          <cx:pt idx="365">-0.0010743220865262501</cx:pt>
          <cx:pt idx="366">0.0013166523717675399</cx:pt>
          <cx:pt idx="367">-0.00581410766080549</cx:pt>
          <cx:pt idx="368">0.024494708633315199</cx:pt>
          <cx:pt idx="369">-0.0018220472594346899</cx:pt>
          <cx:pt idx="370">-0.025564837110157699</cx:pt>
          <cx:pt idx="371">0.040694066822491597</cx:pt>
          <cx:pt idx="372">0.048349591730080098</cx:pt>
          <cx:pt idx="373">0.084620001080027402</cx:pt>
          <cx:pt idx="374">0.074914438625321003</cx:pt>
          <cx:pt idx="375">0.042151375316572398</cx:pt>
          <cx:pt idx="376">0.017323652729103099</cx:pt>
          <cx:pt idx="377">0.033503956962861799</cx:pt>
          <cx:pt idx="378">0.00030975851145209599</cx:pt>
          <cx:pt idx="379">-0.051000070029234998</cx:pt>
          <cx:pt idx="380">0.0047508246450378303</cx:pt>
          <cx:pt idx="381">-0.0022431501175032599</cx:pt>
          <cx:pt idx="382">-0.052214204024174697</cx:pt>
          <cx:pt idx="383">0.0024612931097200501</cx:pt>
          <cx:pt idx="384">0.059517921030283798</cx:pt>
          <cx:pt idx="385">0.0230128756962256</cx:pt>
          <cx:pt idx="386">-0.0057556472491545503</cx:pt>
          <cx:pt idx="387">0.0042143091819098399</cx:pt>
          <cx:pt idx="388">-0.0221451278890352</cx:pt>
          <cx:pt idx="389">-0.0093597146438658199</cx:pt>
          <cx:pt idx="390">-0.011430423522278899</cx:pt>
          <cx:pt idx="391">0.00036840622080223999</cx:pt>
          <cx:pt idx="392">0.00017563895631007601</cx:pt>
          <cx:pt idx="393">0.00059761119102408995</cx:pt>
          <cx:pt idx="394">0.0010401640440360601</cx:pt>
          <cx:pt idx="395">0.0024008816183800001</cx:pt>
          <cx:pt idx="396">0.0027819273306654698</cx:pt>
          <cx:pt idx="397">-0.040483139853863898</cx:pt>
          <cx:pt idx="398">-0.0272903461107405</cx:pt>
          <cx:pt idx="399">0.01103677625094</cx:pt>
          <cx:pt idx="400">0.062041620582064798</cx:pt>
          <cx:pt idx="401">0.163619306670577</cx:pt>
          <cx:pt idx="402">0.14350533657041101</cx:pt>
          <cx:pt idx="403">0.095188270290922805</cx:pt>
          <cx:pt idx="404">0.096981077305359598</cx:pt>
          <cx:pt idx="405">0.051932081637538201</cx:pt>
          <cx:pt idx="406">-0.0074666988769178898</cx:pt>
          <cx:pt idx="407">0.00458503852606629</cx:pt>
          <cx:pt idx="408">0.023069880985100901</cx:pt>
          <cx:pt idx="409">0.018670553400527</cx:pt>
          <cx:pt idx="410">0.020409950217534199</cx:pt>
          <cx:pt idx="411">0.055576251712878999</cx:pt>
          <cx:pt idx="412">0.034983284426619903</cx:pt>
          <cx:pt idx="413">0.024894288240108899</cx:pt>
          <cx:pt idx="414">-0.0013042362822671999</cx:pt>
          <cx:pt idx="415">-0.00942120757946599</cx:pt>
          <cx:pt idx="416">-0.0584659117253006</cx:pt>
          <cx:pt idx="417">-0.0255435991027071</cx:pt>
          <cx:pt idx="418">-0.00934784216808884</cx:pt>
          <cx:pt idx="419">0.000151557421060584</cx:pt>
          <cx:pt idx="420">0.000150106348152012</cx:pt>
          <cx:pt idx="421">0.00123986930532399</cx:pt>
          <cx:pt idx="422">-0.000417086314591786</cx:pt>
          <cx:pt idx="423">0.00038740747060541302</cx:pt>
          <cx:pt idx="424">-0.0069933755632412501</cx:pt>
          <cx:pt idx="425">-0.024219371742572101</cx:pt>
          <cx:pt idx="426">-0.049166750764709499</cx:pt>
          <cx:pt idx="427">-0.027678075891819</cx:pt>
          <cx:pt idx="428">0.044234124196543198</cx:pt>
          <cx:pt idx="429">0.135843013959038</cx:pt>
          <cx:pt idx="430">0.18357947240354899</cx:pt>
          <cx:pt idx="431">0.16720711230381499</cx:pt>
          <cx:pt idx="432">0.108761709042315</cx:pt>
          <cx:pt idx="433">0.073905408010652499</cx:pt>
          <cx:pt idx="434">0.065258279634087105</cx:pt>
          <cx:pt idx="435">0.060070119802127002</cx:pt>
          <cx:pt idx="436">0.036160196674316199</cx:pt>
          <cx:pt idx="437">0.096659759690508301</cx:pt>
          <cx:pt idx="438">0.031069701724520098</cx:pt>
          <cx:pt idx="439">0.0028027251424978198</cx:pt>
          <cx:pt idx="440">0.033180090305245102</cx:pt>
          <cx:pt idx="441">0.051388963880708197</cx:pt>
          <cx:pt idx="442">0.029475079734499299</cx:pt>
          <cx:pt idx="443">-0.021946893151906101</cx:pt>
          <cx:pt idx="444">-0.056416458559961698</cx:pt>
          <cx:pt idx="445">-0.021302773341484001</cx:pt>
          <cx:pt idx="446">-0.0041379995055324699</cx:pt>
          <cx:pt idx="447">-0.00346304201502272</cx:pt>
          <cx:pt idx="448">0.00038025885357446102</cx:pt>
          <cx:pt idx="449">0.0019219314354428499</cx:pt>
          <cx:pt idx="450">0.00025797285058573599</cx:pt>
          <cx:pt idx="451">0.00105685885517208</cx:pt>
          <cx:pt idx="452">-0.0057144554101456703</cx:pt>
          <cx:pt idx="453">-0.033630457044650501</cx:pt>
          <cx:pt idx="454">-0.054999861245287697</cx:pt>
          <cx:pt idx="455">-0.044209954752614897</cx:pt>
          <cx:pt idx="456">-0.028317150908016099</cx:pt>
          <cx:pt idx="457">0.0554958200724327</cx:pt>
          <cx:pt idx="458">0.098997609917201093</cx:pt>
          <cx:pt idx="459">0.091034236896678306</cx:pt>
          <cx:pt idx="460">0.13048047056015799</cx:pt>
          <cx:pt idx="461">0.10425852836145599</cx:pt>
          <cx:pt idx="462">0.0143806449418138</cx:pt>
          <cx:pt idx="463">0.0264090181645684</cx:pt>
          <cx:pt idx="464">0.0223769904398563</cx:pt>
          <cx:pt idx="465">0.020338244060785</cx:pt>
          <cx:pt idx="466">-0.077685409725237201</cx:pt>
          <cx:pt idx="467">-0.054899041815047199</cx:pt>
          <cx:pt idx="468">-0.021658978232141898</cx:pt>
          <cx:pt idx="469">0.00177852585234487</cx:pt>
          <cx:pt idx="470">0.0064119048922452303</cx:pt>
          <cx:pt idx="471">-0.036786841312555899</cx:pt>
          <cx:pt idx="472">-0.034895137086824901</cx:pt>
          <cx:pt idx="473">-0.0346574516318474</cx:pt>
          <cx:pt idx="474">-0.022553424136133302</cx:pt>
          <cx:pt idx="475">-0.0055689749336429303</cx:pt>
          <cx:pt idx="476">-0.00053391177931183195</cx:pt>
          <cx:pt idx="477">0.00066317123881273299</cx:pt>
          <cx:pt idx="478">-1.03518595885692e-05</cx:pt>
          <cx:pt idx="479">0.000798946217196136</cx:pt>
          <cx:pt idx="480">-0.022048675875830401</cx:pt>
          <cx:pt idx="481">-0.053414490161305797</cx:pt>
          <cx:pt idx="482">-0.091510804947876695</cx:pt>
          <cx:pt idx="483">-0.14045589833102401</cx:pt>
          <cx:pt idx="484">-0.16657618694975801</cx:pt>
          <cx:pt idx="485">-0.11782487901165201</cx:pt>
          <cx:pt idx="486">-0.096409909882672506</cx:pt>
          <cx:pt idx="487">-0.068181022619665299</cx:pt>
          <cx:pt idx="488">-0.055089639496709399</cx:pt>
          <cx:pt idx="489">-0.0138921351545253</cx:pt>
          <cx:pt idx="490">-0.045852799851510001</cx:pt>
          <cx:pt idx="491">-0.015747756574263101</cx:pt>
          <cx:pt idx="492">-0.023410562147966701</cx:pt>
          <cx:pt idx="493">-0.072622126484568603</cx:pt>
          <cx:pt idx="494">-0.0658713977844258</cx:pt>
          <cx:pt idx="495">-0.067084077595647607</cx:pt>
          <cx:pt idx="496">-0.022589795839623599</cx:pt>
          <cx:pt idx="497">-0.018360931833406001</cx:pt>
          <cx:pt idx="498">-0.0098769542989208901</cx:pt>
          <cx:pt idx="499">-0.017865329917585101</cx:pt>
          <cx:pt idx="500">-0.021673980033714901</cx:pt>
          <cx:pt idx="501">-0.00664621048423029</cx:pt>
          <cx:pt idx="502">-0.0026173545258268301</cx:pt>
          <cx:pt idx="503">-0.00015477132641476699</cx:pt>
          <cx:pt idx="504">0.00030379724286240902</cx:pt>
          <cx:pt idx="505">0.000623934625229551</cx:pt>
          <cx:pt idx="506">0.0032938510531019798</cx:pt>
          <cx:pt idx="507">-0.0061838313871131704</cx:pt>
          <cx:pt idx="508">-0.016820860864234899</cx:pt>
          <cx:pt idx="509">-0.058586501039607802</cx:pt>
          <cx:pt idx="510">-0.077104825159844806</cx:pt>
          <cx:pt idx="511">-0.15239396247394599</cx:pt>
          <cx:pt idx="512">-0.20024378971751</cx:pt>
          <cx:pt idx="513">-0.22691337210844201</cx:pt>
          <cx:pt idx="514">-0.182383126265106</cx:pt>
          <cx:pt idx="515">-0.13026983863941799</cx:pt>
          <cx:pt idx="516">-0.10631172043949701</cx:pt>
          <cx:pt idx="517">-0.018498800105117501</cx:pt>
          <cx:pt idx="518">-0.080864276181893305</cx:pt>
          <cx:pt idx="519">-0.0881054382367739</cx:pt>
          <cx:pt idx="520">-0.066208140312825195</cx:pt>
          <cx:pt idx="521">-0.0122686216009251</cx:pt>
          <cx:pt idx="522">-0.044322532849689497</cx:pt>
          <cx:pt idx="523">-0.038527503750273903</cx:pt>
          <cx:pt idx="524">-0.0148924655738315</cx:pt>
          <cx:pt idx="525">-0.0400665493084775</cx:pt>
          <cx:pt idx="526">-0.036275539440983398</cx:pt>
          <cx:pt idx="527">-0.0395419238019247</cx:pt>
          <cx:pt idx="528">-0.027078485985614499</cx:pt>
          <cx:pt idx="529">-0.0035345807236882099</cx:pt>
          <cx:pt idx="530">0.0037351797784890301</cx:pt>
          <cx:pt idx="531">0.00029798023877166898</cx:pt>
          <cx:pt idx="532">-0.000172555055636037</cx:pt>
          <cx:pt idx="533">0.00064489999933302702</cx:pt>
          <cx:pt idx="534">0.0024048360101542599</cx:pt>
          <cx:pt idx="535">6.6327485542299997e-06</cx:pt>
          <cx:pt idx="536">0.0013505556529745601</cx:pt>
          <cx:pt idx="537">-0.044547041484998301</cx:pt>
          <cx:pt idx="538">-0.0265642223796561</cx:pt>
          <cx:pt idx="539">-0.052246243135192799</cx:pt>
          <cx:pt idx="540">-0.080405200292976001</cx:pt>
          <cx:pt idx="541">-0.067543986974407097</cx:pt>
          <cx:pt idx="542">-0.11229867660008901</cx:pt>
          <cx:pt idx="543">-0.124187475140314</cx:pt>
          <cx:pt idx="544">-0.083751805890190906</cx:pt>
          <cx:pt idx="545">-0.028712916592539599</cx:pt>
          <cx:pt idx="546">-0.034226559006069301</cx:pt>
          <cx:pt idx="547">-0.034135690713494801</cx:pt>
          <cx:pt idx="548">-0.055482215555696802</cx:pt>
          <cx:pt idx="549">-0.00057686170341416298</cx:pt>
          <cx:pt idx="550">-0.00926973912210265</cx:pt>
          <cx:pt idx="551">-0.020082682090558902</cx:pt>
          <cx:pt idx="552">-0.040885543813153201</cx:pt>
          <cx:pt idx="553">-0.078112230422239595</cx:pt>
          <cx:pt idx="554">-0.0597416931355432</cx:pt>
          <cx:pt idx="555">-0.044222056025018802</cx:pt>
          <cx:pt idx="556">-0.0295832667565619</cx:pt>
          <cx:pt idx="557">-0.0037829377056334502</cx:pt>
          <cx:pt idx="558">-0.00046701924324412601</cx:pt>
          <cx:pt idx="559">0.000351908658295186</cx:pt>
          <cx:pt idx="560">-0.00023041161572491899</cx:pt>
          <cx:pt idx="561">-0.00029571909454147502</cx:pt>
          <cx:pt idx="562">-8.0650553682861802e-05</cx:pt>
          <cx:pt idx="563">-0.00734446354939409</cx:pt>
          <cx:pt idx="564">0.0056716567585163398</cx:pt>
          <cx:pt idx="565">-0.0096600849174403799</cx:pt>
          <cx:pt idx="566">0.0272330622406457</cx:pt>
          <cx:pt idx="567">0.037904599967821001</cx:pt>
          <cx:pt idx="568">0.068167748676582304</cx:pt>
          <cx:pt idx="569">0.074152096148267899</cx:pt>
          <cx:pt idx="570">0.0081984321171987892</cx:pt>
          <cx:pt idx="571">-0.015850906023211001</cx:pt>
          <cx:pt idx="572">-0.020469434927472399</cx:pt>
          <cx:pt idx="573">0.048888821800248103</cx:pt>
          <cx:pt idx="574">0.00044326678625220098</cx:pt>
          <cx:pt idx="575">-0.045027594920233102</cx:pt>
          <cx:pt idx="576">-0.055854855425432698</cx:pt>
          <cx:pt idx="577">0.043969803389652097</cx:pt>
          <cx:pt idx="578">-0.0067249879447860896</cx:pt>
          <cx:pt idx="579">0.0091834615676673996</cx:pt>
          <cx:pt idx="580">-0.043640214552435497</cx:pt>
          <cx:pt idx="581">-0.058434253497010397</cx:pt>
          <cx:pt idx="582">-0.037466790584856101</cx:pt>
          <cx:pt idx="583">-0.030059222973343899</cx:pt>
          <cx:pt idx="584">-0.020970448339184</cx:pt>
          <cx:pt idx="585">-0.0045690513574436903</cx:pt>
          <cx:pt idx="586">-0.00158355988245677</cx:pt>
          <cx:pt idx="587">0.00023921805699560599</cx:pt>
          <cx:pt idx="588">-0.000127566313329996</cx:pt>
          <cx:pt idx="589">0.000124720838175334</cx:pt>
          <cx:pt idx="590">-0.00095573364480146695</cx:pt>
          <cx:pt idx="591">-0.010180843175941199</cx:pt>
          <cx:pt idx="592">0.0112715430467043</cx:pt>
          <cx:pt idx="593">0.0220416132251532</cx:pt>
          <cx:pt idx="594">0.0190475635617787</cx:pt>
          <cx:pt idx="595">0.054775163664018398</cx:pt>
          <cx:pt idx="596">0.0677141658799532</cx:pt>
          <cx:pt idx="597">0.106466303780704</cx:pt>
          <cx:pt idx="598">0.080025693093209394</cx:pt>
          <cx:pt idx="599">0.0098690335218029508</cx:pt>
          <cx:pt idx="600">0.030471276672810001</cx:pt>
          <cx:pt idx="601">0.0010517808743146001</cx:pt>
          <cx:pt idx="602">-0.020441698471738899</cx:pt>
          <cx:pt idx="603">-0.0232873890085037</cx:pt>
          <cx:pt idx="604">-0.051971214559713597</cx:pt>
          <cx:pt idx="605">-0.029067128839557501</cx:pt>
          <cx:pt idx="606">-0.035049482985103998</cx:pt>
          <cx:pt idx="607">-0.052629096472669001</cx:pt>
          <cx:pt idx="608">-0.048362613602076797</cx:pt>
          <cx:pt idx="609">-0.048290408097666201</cx:pt>
          <cx:pt idx="610">-0.045488191231016502</cx:pt>
          <cx:pt idx="611">-0.024644381990364998</cx:pt>
          <cx:pt idx="612">-0.0048393198293253097</cx:pt>
          <cx:pt idx="613">-0.0011280676224216699</cx:pt>
          <cx:pt idx="614">-0.0020399828681492201</cx:pt>
          <cx:pt idx="615">-0.00039438678092401598</cx:pt>
          <cx:pt idx="616">0.00013755807044936799</cx:pt>
          <cx:pt idx="617">-0.00022859651930448301</cx:pt>
          <cx:pt idx="618">-0.0010778521670543001</cx:pt>
          <cx:pt idx="619">-0.011258720359883701</cx:pt>
          <cx:pt idx="620">0.0039581119231023101</cx:pt>
          <cx:pt idx="621">0.024189885970055801</cx:pt>
          <cx:pt idx="622">0.012475343525006099</cx:pt>
          <cx:pt idx="623">0.038246555549810803</cx:pt>
          <cx:pt idx="624">0.040163444180606397</cx:pt>
          <cx:pt idx="625">0.032234682719588903</cx:pt>
          <cx:pt idx="626">0.043915528113336003</cx:pt>
          <cx:pt idx="627">0.014207719061151499</cx:pt>
          <cx:pt idx="628">-0.00362197703856344</cx:pt>
          <cx:pt idx="629">0.000620380020269606</cx:pt>
          <cx:pt idx="630">0.014535295467044801</cx:pt>
          <cx:pt idx="631">-0.030612811274048201</cx:pt>
          <cx:pt idx="632">-0.085804764946023598</cx:pt>
          <cx:pt idx="633">-0.074053630209082399</cx:pt>
          <cx:pt idx="634">-0.090104457615431705</cx:pt>
          <cx:pt idx="635">-0.062610358990388498</cx:pt>
          <cx:pt idx="636">-0.044518382621514599</cx:pt>
          <cx:pt idx="637">-0.053242171030505499</cx:pt>
          <cx:pt idx="638">-0.039998342458922802</cx:pt>
          <cx:pt idx="639">-0.024046951034956299</cx:pt>
          <cx:pt idx="640">-0.0052165492936002197</cx:pt>
          <cx:pt idx="641">0.00157628293612826</cx:pt>
          <cx:pt idx="642">0.000138812860618591</cx:pt>
          <cx:pt idx="643">0.00059656730344076004</cx:pt>
          <cx:pt idx="644">0.00014725852330598101</cx:pt>
          <cx:pt idx="645">0.00017552931763873799</cx:pt>
          <cx:pt idx="646">-0.0017370750299517501</cx:pt>
          <cx:pt idx="647">-0.0053556887557830498</cx:pt>
          <cx:pt idx="648">0.0098942281348058398</cx:pt>
          <cx:pt idx="649">0.034279227305051903</cx:pt>
          <cx:pt idx="650">0.045549248606162898</cx:pt>
          <cx:pt idx="651">0.00059985264367888396</cx:pt>
          <cx:pt idx="652">-0.0053689260898842498</cx:pt>
          <cx:pt idx="653">-0.012738598400388299</cx:pt>
          <cx:pt idx="654">-0.00184752052244751</cx:pt>
          <cx:pt idx="655">0.0116769795321303</cx:pt>
          <cx:pt idx="656">0.018490766547955</cx:pt>
          <cx:pt idx="657">-0.00046857400718389403</cx:pt>
          <cx:pt idx="658">-0.0084704005367849493</cx:pt>
          <cx:pt idx="659">-0.054405366352655603</cx:pt>
          <cx:pt idx="660">-0.080804330761080803</cx:pt>
          <cx:pt idx="661">-0.069940198350042102</cx:pt>
          <cx:pt idx="662">-0.061184870412273898</cx:pt>
          <cx:pt idx="663">-0.051443079292647603</cx:pt>
          <cx:pt idx="664">-0.032950302323895599</cx:pt>
          <cx:pt idx="665">-0.035494217018607097</cx:pt>
          <cx:pt idx="666">-0.031918587504705803</cx:pt>
          <cx:pt idx="667">-0.024422202622927301</cx:pt>
          <cx:pt idx="668">-0.00121258369107795</cx:pt>
          <cx:pt idx="669">0.00030877672461998102</cx:pt>
          <cx:pt idx="670">-0.00038348139005981401</cx:pt>
          <cx:pt idx="671">-0.00045598920940577599</cx:pt>
          <cx:pt idx="672">0.00013428726386474499</cx:pt>
          <cx:pt idx="673">-0.00023672826980092299</cx:pt>
          <cx:pt idx="674">0.00165889492071365</cx:pt>
          <cx:pt idx="675">0.0051962658489786004</cx:pt>
          <cx:pt idx="676">0.020779713311079199</cx:pt>
          <cx:pt idx="677">0.043077433179660798</cx:pt>
          <cx:pt idx="678">0.034857063059610803</cx:pt>
          <cx:pt idx="679">-0.0014038005757608901</cx:pt>
          <cx:pt idx="680">-0.00238090102386133</cx:pt>
          <cx:pt idx="681">-0.017519624386931401</cx:pt>
          <cx:pt idx="682">0.0030602115716565998</cx:pt>
          <cx:pt idx="683">0.015190989010997301</cx:pt>
          <cx:pt idx="684">-0.0042694082610273496</cx:pt>
          <cx:pt idx="685">-0.0024566860312088099</cx:pt>
          <cx:pt idx="686">-0.034902142341935699</cx:pt>
          <cx:pt idx="687">-0.056073558941668801</cx:pt>
          <cx:pt idx="688">-0.059627569498972202</cx:pt>
          <cx:pt idx="689">-0.070859516510746803</cx:pt>
          <cx:pt idx="690">-0.062052514960344501</cx:pt>
          <cx:pt idx="691">-0.031435459685554799</cx:pt>
          <cx:pt idx="692">-0.00044160346359528601</cx:pt>
          <cx:pt idx="693">-0.0106790547175135</cx:pt>
          <cx:pt idx="694">-0.0184796338527187</cx:pt>
          <cx:pt idx="695">-0.011516671713089101</cx:pt>
          <cx:pt idx="696">-0.0090750330496779195</cx:pt>
          <cx:pt idx="697">-0.0033809931709442602</cx:pt>
          <cx:pt idx="698">-0.00084325380984870098</cx:pt>
          <cx:pt idx="699">-0.00040939528466362498</cx:pt>
          <cx:pt idx="700">0.00046152379051103801</cx:pt>
          <cx:pt idx="701">-0.00014617276178883199</cx:pt>
          <cx:pt idx="702">0.00028983630467791199</cx:pt>
          <cx:pt idx="703">0.0011622268171649301</cx:pt>
          <cx:pt idx="704">0.010814509854205699</cx:pt>
          <cx:pt idx="705">0.032184120873335803</cx:pt>
          <cx:pt idx="706">0.0099831211958369692</cx:pt>
          <cx:pt idx="707">0.024821389455764301</cx:pt>
          <cx:pt idx="708">0.0446741654024157</cx:pt>
          <cx:pt idx="709">0.029243036684171001</cx:pt>
          <cx:pt idx="710">-0.00339095154599816</cx:pt>
          <cx:pt idx="711">0.0208552665271966</cx:pt>
          <cx:pt idx="712">0.027306628140887398</cx:pt>
          <cx:pt idx="713">0.031095687292441498</cx:pt>
          <cx:pt idx="714">0.017026587568819401</cx:pt>
          <cx:pt idx="715">-0.0286089527832162</cx:pt>
          <cx:pt idx="716">-0.0061007575606979898</cx:pt>
          <cx:pt idx="717">-0.012685590007321499</cx:pt>
          <cx:pt idx="718">-0.0118849969426517</cx:pt>
          <cx:pt idx="719">0.0091518347935782198</cx:pt>
          <cx:pt idx="720">0.010753700797853399</cx:pt>
          <cx:pt idx="721">0.00137806650723883</cx:pt>
          <cx:pt idx="722">-0.0037319575975925802</cx:pt>
          <cx:pt idx="723">-0.0052984729475131298</cx:pt>
          <cx:pt idx="724">-0.0031220734287091302</cx:pt>
          <cx:pt idx="725">-0.00012746243394026201</cx:pt>
          <cx:pt idx="726">-0.0013723792824748</cx:pt>
          <cx:pt idx="727">0.00039195534416210001</cx:pt>
          <cx:pt idx="728">6.4794139460072102e-05</cx:pt>
          <cx:pt idx="729">0.000139690696041564</cx:pt>
          <cx:pt idx="730">-0.00039511553932968299</cx:pt>
          <cx:pt idx="731">-1.9703284299265102e-06</cx:pt>
          <cx:pt idx="732">2.8754813778815299e-05</cx:pt>
          <cx:pt idx="733">0.0065494254681917503</cx:pt>
          <cx:pt idx="734">0.011463824786176999</cx:pt>
          <cx:pt idx="735">0.022097736372702501</cx:pt>
          <cx:pt idx="736">0.032322951683036699</cx:pt>
          <cx:pt idx="737">0.041857141190854499</cx:pt>
          <cx:pt idx="738">0.036421883889901099</cx:pt>
          <cx:pt idx="739">0.036918177234884497</cx:pt>
          <cx:pt idx="740">0.047768067245717499</cx:pt>
          <cx:pt idx="741">0.055726784391026497</cx:pt>
          <cx:pt idx="742">0.073477001878924295</cx:pt>
          <cx:pt idx="743">0.049463254212600699</cx:pt>
          <cx:pt idx="744">0.047992731303187999</cx:pt>
          <cx:pt idx="745">0.0449233971059457</cx:pt>
          <cx:pt idx="746">0.040021124397489997</cx:pt>
          <cx:pt idx="747">0.029829158182037002</cx:pt>
          <cx:pt idx="748">0.016838752443462099</cx:pt>
          <cx:pt idx="749">0.010482673072922499</cx:pt>
          <cx:pt idx="750">0.0029956568088917602</cx:pt>
          <cx:pt idx="751">0.00112167807389561</cx:pt>
          <cx:pt idx="752">0.00014278114075825599</cx:pt>
          <cx:pt idx="753">6.3972117001760497e-05</cx:pt>
          <cx:pt idx="754">-0.00024593830618996999</cx:pt>
          <cx:pt idx="755">0.00051929751634563102</cx:pt>
          <cx:pt idx="756">0.000154045214058268</cx:pt>
          <cx:pt idx="757">-0.00060765557687612697</cx:pt>
          <cx:pt idx="758">-0.00025756087106924299</cx:pt>
          <cx:pt idx="759">-0.000116104414861749</cx:pt>
          <cx:pt idx="760">-8.1135324335363201e-05</cx:pt>
          <cx:pt idx="761">0.00051532066944056396</cx:pt>
          <cx:pt idx="762">0.00024587888330446602</cx:pt>
          <cx:pt idx="763">0.0015243877066109001</cx:pt>
          <cx:pt idx="764">0.00262590786049985</cx:pt>
          <cx:pt idx="765">0.0015234882649362599</cx:pt>
          <cx:pt idx="766">0.00353175615510075</cx:pt>
          <cx:pt idx="767">0.00189834880509364</cx:pt>
          <cx:pt idx="768">0.0047170323570935001</cx:pt>
          <cx:pt idx="769">0.0057121799216968902</cx:pt>
          <cx:pt idx="770">0.013690494924794201</cx:pt>
          <cx:pt idx="771">0.0095978451164443895</cx:pt>
          <cx:pt idx="772">0.0062632094228174499</cx:pt>
          <cx:pt idx="773">0.0076669088892835401</cx:pt>
          <cx:pt idx="774">0.013785177781647199</cx:pt>
          <cx:pt idx="775">0.00512668074295238</cx:pt>
          <cx:pt idx="776">0.0019150976162834201</cx:pt>
          <cx:pt idx="777">0.00085808702101094103</cx:pt>
          <cx:pt idx="778">0.00140456560777824</cx:pt>
          <cx:pt idx="779">0.00016113282906519001</cx:pt>
          <cx:pt idx="780">9.6566712280766198e-05</cx:pt>
          <cx:pt idx="781">0.00010521524185801901</cx:pt>
          <cx:pt idx="782">0.00035607538958236498</cx:pt>
          <cx:pt idx="783">-8.9071772196405805e-05</cx:pt>
        </cx:lvl>
      </cx:numDim>
    </cx:data>
    <cx:data id="53">
      <cx:numDim type="val">
        <cx:f>'001_WA_F - 副本'!$BB$1:$BB$784</cx:f>
        <cx:lvl ptCount="784" formatCode="G/通用格式">
          <cx:pt idx="0">0.00097187489898799902</cx:pt>
          <cx:pt idx="1">-0.00042288441343553098</cx:pt>
          <cx:pt idx="2">0.000107224946883802</cx:pt>
          <cx:pt idx="3">-3.57389053763728e-05</cx:pt>
          <cx:pt idx="4">0.00041380490013773701</cx:pt>
          <cx:pt idx="5">-0.00036155385208864999</cx:pt>
          <cx:pt idx="6">-6.8411194753107202e-05</cx:pt>
          <cx:pt idx="7">-0.00034396767882639498</cx:pt>
          <cx:pt idx="8">-0.00106433433475905</cx:pt>
          <cx:pt idx="9">-9.31021384993442e-05</cx:pt>
          <cx:pt idx="10">3.36707072122851e-05</cx:pt>
          <cx:pt idx="11">-0.00038108685795528</cx:pt>
          <cx:pt idx="12">-0.00016140397122222001</cx:pt>
          <cx:pt idx="13">-0.000100413807300056</cx:pt>
          <cx:pt idx="14">-0.00098449338223526701</cx:pt>
          <cx:pt idx="15">-0.00045328060623862898</cx:pt>
          <cx:pt idx="16">-0.00046465057423895098</cx:pt>
          <cx:pt idx="17">-3.0971405428935303e-05</cx:pt>
          <cx:pt idx="18">5.6942313522855502e-05</cx:pt>
          <cx:pt idx="19">0.000103298232742568</cx:pt>
          <cx:pt idx="20">-0.00029616684136604302</cx:pt>
          <cx:pt idx="21">-5.35082028483804e-06</cx:pt>
          <cx:pt idx="22">0.00028234391574791999</cx:pt>
          <cx:pt idx="23">-3.5159606003881001e-05</cx:pt>
          <cx:pt idx="24">-0.00017733428087608299</cx:pt>
          <cx:pt idx="25">-0.00054344349980107597</cx:pt>
          <cx:pt idx="26">-0.000343471966856854</cx:pt>
          <cx:pt idx="27">0.000125534733205394</cx:pt>
          <cx:pt idx="28">0.00030805831118536399</cx:pt>
          <cx:pt idx="29">0.00058396231440212005</cx:pt>
          <cx:pt idx="30">-0.00057498852761259198</cx:pt>
          <cx:pt idx="31">0.00017189754309266601</cx:pt>
          <cx:pt idx="32">-0.00026974748445109299</cx:pt>
          <cx:pt idx="33">0.00021586933652562899</cx:pt>
          <cx:pt idx="34">0.0046286056503864999</cx:pt>
          <cx:pt idx="35">0.0089916285449184799</cx:pt>
          <cx:pt idx="36">0.0057381635507110897</cx:pt>
          <cx:pt idx="37">0.0019808673608770499</cx:pt>
          <cx:pt idx="38">0.00179918849662208</cx:pt>
          <cx:pt idx="39">0.0043400150450792199</cx:pt>
          <cx:pt idx="40">0.0054869334341957803</cx:pt>
          <cx:pt idx="41">0.0037583511894702598</cx:pt>
          <cx:pt idx="42">0.00171355741175242</cx:pt>
          <cx:pt idx="43">0.0024143039558140698</cx:pt>
          <cx:pt idx="44">0.0020819636931587301</cx:pt>
          <cx:pt idx="45">0.00129805669874368</cx:pt>
          <cx:pt idx="46">0.0015359520049500999</cx:pt>
          <cx:pt idx="47">0.0013208515185346599</cx:pt>
          <cx:pt idx="48">0.00012680453042415699</cx:pt>
          <cx:pt idx="49">0.000400238993302357</cx:pt>
          <cx:pt idx="50">0.000557455645451463</cx:pt>
          <cx:pt idx="51">0.00066224283719454303</cx:pt>
          <cx:pt idx="52">-0.00025521953603847202</cx:pt>
          <cx:pt idx="53">0.00044599845930441999</cx:pt>
          <cx:pt idx="54">-0.000116748805312224</cx:pt>
          <cx:pt idx="55">-0.00019848899505016401</cx:pt>
          <cx:pt idx="56">-0.00032716670621578999</cx:pt>
          <cx:pt idx="57">-0.00084653969538542903</cx:pt>
          <cx:pt idx="58">0.00054107905609146998</cx:pt>
          <cx:pt idx="59">0.000165044276152237</cx:pt>
          <cx:pt idx="60">-0.000489813132922196</cx:pt>
          <cx:pt idx="61">0.00052984880276386696</cx:pt>
          <cx:pt idx="62">0.0045112780596402403</cx:pt>
          <cx:pt idx="63">0.0155669897500309</cx:pt>
          <cx:pt idx="64">0.018304879503911901</cx:pt>
          <cx:pt idx="65">0.0152389815240093</cx:pt>
          <cx:pt idx="66">0.025889118915175501</cx:pt>
          <cx:pt idx="67">0.0261511739925533</cx:pt>
          <cx:pt idx="68">0.015156138416193499</cx:pt>
          <cx:pt idx="69">0.0053774230107455998</cx:pt>
          <cx:pt idx="70">0.016171626189382501</cx:pt>
          <cx:pt idx="71">0.0062425725609621197</cx:pt>
          <cx:pt idx="72">0.00082081215637542701</cx:pt>
          <cx:pt idx="73">0.0075598913140695698</cx:pt>
          <cx:pt idx="74">0.011315579091008899</cx:pt>
          <cx:pt idx="75">0.0042683846830804898</cx:pt>
          <cx:pt idx="76">0.0058945308982926402</cx:pt>
          <cx:pt idx="77">0.00452536412156186</cx:pt>
          <cx:pt idx="78">0.0028954613888826802</cx:pt>
          <cx:pt idx="79">0.00168506520074568</cx:pt>
          <cx:pt idx="80">-0.00033810105796494398</cx:pt>
          <cx:pt idx="81">0.00016455922075525901</cx:pt>
          <cx:pt idx="82">4.8811644588962104e-06</cx:pt>
          <cx:pt idx="83">-0.000123759108442945</cx:pt>
          <cx:pt idx="84">-0.00054530267166854197</cx:pt>
          <cx:pt idx="85">-0.00019185414030186801</cx:pt>
          <cx:pt idx="86">-0.00026466140558784301</cx:pt>
          <cx:pt idx="87">0.000277361268901517</cx:pt>
          <cx:pt idx="88">0.00061190988995451503</cx:pt>
          <cx:pt idx="89">0.0010421593674877999</cx:pt>
          <cx:pt idx="90">0.011376145913305</cx:pt>
          <cx:pt idx="91">0.014679429269357299</cx:pt>
          <cx:pt idx="92">0.029026677385092101</cx:pt>
          <cx:pt idx="93">0.050480194512829001</cx:pt>
          <cx:pt idx="94">0.041786097312484297</cx:pt>
          <cx:pt idx="95">0.035639188237502603</cx:pt>
          <cx:pt idx="96">0.029469497162377199</cx:pt>
          <cx:pt idx="97">0.0398313493357682</cx:pt>
          <cx:pt idx="98">0.031162882422865201</cx:pt>
          <cx:pt idx="99">0.020647560398973201</cx:pt>
          <cx:pt idx="100">-0.00059289691103230101</cx:pt>
          <cx:pt idx="101">-0.0127435104948019</cx:pt>
          <cx:pt idx="102">0.0090252794664635507</cx:pt>
          <cx:pt idx="103">0.0069177349835804697</cx:pt>
          <cx:pt idx="104">0.011092849888915899</cx:pt>
          <cx:pt idx="105">0.0085248583514141892</cx:pt>
          <cx:pt idx="106">0.0071405907537539998</cx:pt>
          <cx:pt idx="107">0.0051144205256964297</cx:pt>
          <cx:pt idx="108">0.00086320218495223395</cx:pt>
          <cx:pt idx="109">-0.00075628483541268605</cx:pt>
          <cx:pt idx="110">-0.000162821510520213</cx:pt>
          <cx:pt idx="111">-0.00019045988892260799</cx:pt>
          <cx:pt idx="112">-0.00051035635278888101</cx:pt>
          <cx:pt idx="113">-0.00070248370571312699</cx:pt>
          <cx:pt idx="114">-0.00042502598601737299</cx:pt>
          <cx:pt idx="115">-0.00080345961971927196</cx:pt>
          <cx:pt idx="116">-0.0016604120948259</cx:pt>
          <cx:pt idx="117">-0.0139851125897294</cx:pt>
          <cx:pt idx="118">-0.0068341462138061899</cx:pt>
          <cx:pt idx="119">0.0144038288118213</cx:pt>
          <cx:pt idx="120">0.0225949170042615</cx:pt>
          <cx:pt idx="121">0.067100435256756297</cx:pt>
          <cx:pt idx="122">0.065042441026242598</cx:pt>
          <cx:pt idx="123">0.064785827815872804</cx:pt>
          <cx:pt idx="124">0.041704186712229301</cx:pt>
          <cx:pt idx="125">-0.030676900600850199</cx:pt>
          <cx:pt idx="126">0.037732609498303003</cx:pt>
          <cx:pt idx="127">0.053291877427608401</cx:pt>
          <cx:pt idx="128">0.055512699289713599</cx:pt>
          <cx:pt idx="129">0.0219516684221004</cx:pt>
          <cx:pt idx="130">-0.014021118983198201</cx:pt>
          <cx:pt idx="131">-0.0014784881602512201</cx:pt>
          <cx:pt idx="132">-0.00699483398681472</cx:pt>
          <cx:pt idx="133">-0.0140117446477428</cx:pt>
          <cx:pt idx="134">-0.022377521898527</cx:pt>
          <cx:pt idx="135">-0.0183109391333416</cx:pt>
          <cx:pt idx="136">-0.00308527900369529</cx:pt>
          <cx:pt idx="137">0.0022932983701442798</cx:pt>
          <cx:pt idx="138">0.00083067253760882103</cx:pt>
          <cx:pt idx="139">-0.00054639022256578395</cx:pt>
          <cx:pt idx="140">0.00034696392587259999</cx:pt>
          <cx:pt idx="141">0.00048786398673411</cx:pt>
          <cx:pt idx="142">-2.1366600718730098e-05</cx:pt>
          <cx:pt idx="143">-0.0023410790952205899</cx:pt>
          <cx:pt idx="144">-0.0091940684828419293</cx:pt>
          <cx:pt idx="145">-0.035882819080553997</cx:pt>
          <cx:pt idx="146">-0.0169654196065105</cx:pt>
          <cx:pt idx="147">0.040226852592865799</cx:pt>
          <cx:pt idx="148">0.022286847507646201</cx:pt>
          <cx:pt idx="149">0.026446143008827801</cx:pt>
          <cx:pt idx="150">0.020147946583511302</cx:pt>
          <cx:pt idx="151">0.021228043337818098</cx:pt>
          <cx:pt idx="152">-0.020586904722170202</cx:pt>
          <cx:pt idx="153">-0.0105502329432146</cx:pt>
          <cx:pt idx="154">0.042828154809362702</cx:pt>
          <cx:pt idx="155">-0.025125361485422899</cx:pt>
          <cx:pt idx="156">-0.010422245988179099</cx:pt>
          <cx:pt idx="157">-0.033960070360458103</cx:pt>
          <cx:pt idx="158">-0.0362544410804801</cx:pt>
          <cx:pt idx="159">-0.0046779256377304798</cx:pt>
          <cx:pt idx="160">-0.025585824365449199</cx:pt>
          <cx:pt idx="161">0.0095365302886486203</cx:pt>
          <cx:pt idx="162">0.0020469677995767102</cx:pt>
          <cx:pt idx="163">0.0075062940287547496</cx:pt>
          <cx:pt idx="164">0.021231869634972599</cx:pt>
          <cx:pt idx="165">0.021372215208349799</cx:pt>
          <cx:pt idx="166">0.0133299266202134</cx:pt>
          <cx:pt idx="167">7.9278867862190596e-05</cx:pt>
          <cx:pt idx="168">-5.3333340665531597e-05</cx:pt>
          <cx:pt idx="169">0.00081898423800684495</cx:pt>
          <cx:pt idx="170">0.00093076559890772003</cx:pt>
          <cx:pt idx="171">-0.0083112490771213698</cx:pt>
          <cx:pt idx="172">-0.0134182104261445</cx:pt>
          <cx:pt idx="173">-0.019561297615874801</cx:pt>
          <cx:pt idx="174">-0.038480041849806301</cx:pt>
          <cx:pt idx="175">0.052123381669687503</cx:pt>
          <cx:pt idx="176">0.067157756100181099</cx:pt>
          <cx:pt idx="177">0.048942592938733098</cx:pt>
          <cx:pt idx="178">0.0119496190525388</cx:pt>
          <cx:pt idx="179">0.0079457561480688697</cx:pt>
          <cx:pt idx="180">0.0131978603719789</cx:pt>
          <cx:pt idx="181">-0.033121956903416003</cx:pt>
          <cx:pt idx="182">-0.022349421230657099</cx:pt>
          <cx:pt idx="183">-0.063087089019360207</cx:pt>
          <cx:pt idx="184">-0.079153112200375797</cx:pt>
          <cx:pt idx="185">-0.048624768176979097</cx:pt>
          <cx:pt idx="186">-0.042144120148113001</cx:pt>
          <cx:pt idx="187">-0.045879832364027297</cx:pt>
          <cx:pt idx="188">-0.0650336377216328</cx:pt>
          <cx:pt idx="189">-0.0096867107915843999</cx:pt>
          <cx:pt idx="190">-0.00380351579227717</cx:pt>
          <cx:pt idx="191">0.022179023635091499</cx:pt>
          <cx:pt idx="192">0.039994312438551498</cx:pt>
          <cx:pt idx="193">0.041155563852676803</cx:pt>
          <cx:pt idx="194">0.0038624327624425798</cx:pt>
          <cx:pt idx="195">0.00026782481579210699</cx:pt>
          <cx:pt idx="196">0.00068601313454644004</cx:pt>
          <cx:pt idx="197">0.00047600658839757302</cx:pt>
          <cx:pt idx="198">-0.010226440274069101</cx:pt>
          <cx:pt idx="199">-0.0246806195331493</cx:pt>
          <cx:pt idx="200">-0.011713991390240101</cx:pt>
          <cx:pt idx="201">-0.0095529722953241903</cx:pt>
          <cx:pt idx="202">-0.056843021507640999</cx:pt>
          <cx:pt idx="203">0.057240289032781999</cx:pt>
          <cx:pt idx="204">0.110828134946723</cx:pt>
          <cx:pt idx="205">0.049914648491767501</cx:pt>
          <cx:pt idx="206">0.022053550261458301</cx:pt>
          <cx:pt idx="207">-0.013693939534322399</cx:pt>
          <cx:pt idx="208">-0.0306794147534083</cx:pt>
          <cx:pt idx="209">-0.030696575143807699</cx:pt>
          <cx:pt idx="210">-0.063093943782468603</cx:pt>
          <cx:pt idx="211">-0.036661343005711999</cx:pt>
          <cx:pt idx="212">-0.092821879403936505</cx:pt>
          <cx:pt idx="213">-0.141038176047526</cx:pt>
          <cx:pt idx="214">-0.108314269853497</cx:pt>
          <cx:pt idx="215">-0.13077579529598901</cx:pt>
          <cx:pt idx="216">-0.112536516230099</cx:pt>
          <cx:pt idx="217">0.0032662973012765801</cx:pt>
          <cx:pt idx="218">0.025901609562967699</cx:pt>
          <cx:pt idx="219">0.022293326033838701</cx:pt>
          <cx:pt idx="220">0.029428469207619899</cx:pt>
          <cx:pt idx="221">0.0209987602532745</cx:pt>
          <cx:pt idx="222">0.00065677041797142601</cx:pt>
          <cx:pt idx="223">0.00061925514501455395</cx:pt>
          <cx:pt idx="224">0.000178567209007706</cx:pt>
          <cx:pt idx="225">1.5191771114348199e-05</cx:pt>
          <cx:pt idx="226">-0.0075521092532251002</cx:pt>
          <cx:pt idx="227">-0.00556429224744074</cx:pt>
          <cx:pt idx="228">-0.00913847708885843</cx:pt>
          <cx:pt idx="229">-0.038057013462755099</cx:pt>
          <cx:pt idx="230">0.037079954044690999</cx:pt>
          <cx:pt idx="231">0.056073086591340901</cx:pt>
          <cx:pt idx="232">0.062402309855800302</cx:pt>
          <cx:pt idx="233">0.011863991631491599</cx:pt>
          <cx:pt idx="234">-0.070341287389018903</cx:pt>
          <cx:pt idx="235">-0.068214540551192901</cx:pt>
          <cx:pt idx="236">-0.040933717828055001</cx:pt>
          <cx:pt idx="237">-0.030599693420161101</cx:pt>
          <cx:pt idx="238">-0.074705344341457494</cx:pt>
          <cx:pt idx="239">-0.099514470541770497</cx:pt>
          <cx:pt idx="240">-0.054056399207505802</cx:pt>
          <cx:pt idx="241">-0.109957623722638</cx:pt>
          <cx:pt idx="242">-0.13274144871370799</cx:pt>
          <cx:pt idx="243">-0.098871067249283795</cx:pt>
          <cx:pt idx="244">-0.064899419434335998</cx:pt>
          <cx:pt idx="245">-0.012408029464368101</cx:pt>
          <cx:pt idx="246">0.019441552294076202</cx:pt>
          <cx:pt idx="247">0.00353770388640924</cx:pt>
          <cx:pt idx="248">0.0190411412577625</cx:pt>
          <cx:pt idx="249">0.0025000570710680802</cx:pt>
          <cx:pt idx="250">0.0027611783251845598</cx:pt>
          <cx:pt idx="251">0.00095561482371411604</cx:pt>
          <cx:pt idx="252">0.00039118871716540101</cx:pt>
          <cx:pt idx="253">-0.0017468784220598099</cx:pt>
          <cx:pt idx="254">0.0109302074360183</cx:pt>
          <cx:pt idx="255">0.015142041369301701</cx:pt>
          <cx:pt idx="256">-0.017733168512118001</cx:pt>
          <cx:pt idx="257">0.025881868005249199</cx:pt>
          <cx:pt idx="258">0.039488164846107003</cx:pt>
          <cx:pt idx="259">0.061015128947036597</cx:pt>
          <cx:pt idx="260">0.076704485230223704</cx:pt>
          <cx:pt idx="261">0.053077447184001397</cx:pt>
          <cx:pt idx="262">-0.015913535449005301</cx:pt>
          <cx:pt idx="263">-0.0137726157550369</cx:pt>
          <cx:pt idx="264">-0.043937887508320103</cx:pt>
          <cx:pt idx="265">-0.104587780963403</cx:pt>
          <cx:pt idx="266">-0.065787664103751003</cx:pt>
          <cx:pt idx="267">-0.059400038655912202</cx:pt>
          <cx:pt idx="268">0.024062318621533001</cx:pt>
          <cx:pt idx="269">-0.032087173149513697</cx:pt>
          <cx:pt idx="270">-0.042621181105304197</cx:pt>
          <cx:pt idx="271">-0.042698229281074099</cx:pt>
          <cx:pt idx="272">-0.0513484896054483</cx:pt>
          <cx:pt idx="273">-0.046444495287270002</cx:pt>
          <cx:pt idx="274">0.0192758157424908</cx:pt>
          <cx:pt idx="275">0.035815462575906398</cx:pt>
          <cx:pt idx="276">0.0271354952502437</cx:pt>
          <cx:pt idx="277">0.0103935947427179</cx:pt>
          <cx:pt idx="278">-0.0065527096313680901</cx:pt>
          <cx:pt idx="279">-0.013026700451992499</cx:pt>
          <cx:pt idx="280">-0.00016447395202910699</cx:pt>
          <cx:pt idx="281">-0.00135520036130544</cx:pt>
          <cx:pt idx="282">0.0027935517774848001</cx:pt>
          <cx:pt idx="283">0.015813945321593598</cx:pt>
          <cx:pt idx="284">-0.0143680892513805</cx:pt>
          <cx:pt idx="285">0.037726983465458899</cx:pt>
          <cx:pt idx="286">0.085561682056872604</cx:pt>
          <cx:pt idx="287">0.0847071922829125</cx:pt>
          <cx:pt idx="288">0.094316373216307495</cx:pt>
          <cx:pt idx="289">0.0678846195880589</cx:pt>
          <cx:pt idx="290">0.045149353330091402</cx:pt>
          <cx:pt idx="291">0.025658435203087498</cx:pt>
          <cx:pt idx="292">-0.072152117370401198</cx:pt>
          <cx:pt idx="293">-0.14718051439079299</cx:pt>
          <cx:pt idx="294">-0.12972610138815299</cx:pt>
          <cx:pt idx="295">-0.097473465796463502</cx:pt>
          <cx:pt idx="296">0.0075302760817202198</cx:pt>
          <cx:pt idx="297">0.054660873369016497</cx:pt>
          <cx:pt idx="298">0.051054446926405199</cx:pt>
          <cx:pt idx="299">0.038986246452746703</cx:pt>
          <cx:pt idx="300">-0.016970337230080099</cx:pt>
          <cx:pt idx="301">-0.016883550977648001</cx:pt>
          <cx:pt idx="302">0.0170486615337401</cx:pt>
          <cx:pt idx="303">0.044051702493709897</cx:pt>
          <cx:pt idx="304">0.024592343585672201</cx:pt>
          <cx:pt idx="305">-0.000711254085479658</cx:pt>
          <cx:pt idx="306">-0.0059545373520342101</cx:pt>
          <cx:pt idx="307">-0.0029809558535817799</cx:pt>
          <cx:pt idx="308">0.000187540379129268</cx:pt>
          <cx:pt idx="309">0.00041431542047345798</cx:pt>
          <cx:pt idx="310">-0.0040988178595734804</cx:pt>
          <cx:pt idx="311">-0.0104515508752781</cx:pt>
          <cx:pt idx="312">-0.0090085630287903493</cx:pt>
          <cx:pt idx="313">-0.0014168770215781</cx:pt>
          <cx:pt idx="314">0.0302449414729992</cx:pt>
          <cx:pt idx="315">0.035692774915406601</cx:pt>
          <cx:pt idx="316">0.018719993474302001</cx:pt>
          <cx:pt idx="317">0.028957671761389001</cx:pt>
          <cx:pt idx="318">0.0081891547178927094</cx:pt>
          <cx:pt idx="319">-0.020021544249937</cx:pt>
          <cx:pt idx="320">-0.065241193808855999</cx:pt>
          <cx:pt idx="321">-0.141237614052975</cx:pt>
          <cx:pt idx="322">-0.163845123827076</cx:pt>
          <cx:pt idx="323">-0.066647773815484104</cx:pt>
          <cx:pt idx="324">-0.014544099213110799</cx:pt>
          <cx:pt idx="325">0.0476249703686328</cx:pt>
          <cx:pt idx="326">0.0341479981565595</cx:pt>
          <cx:pt idx="327">0.0039248207457863301</cx:pt>
          <cx:pt idx="328">-0.0258818818055866</cx:pt>
          <cx:pt idx="329">-0.019651610833650999</cx:pt>
          <cx:pt idx="330">-0.018345513211296301</cx:pt>
          <cx:pt idx="331">0.029423522543464802</cx:pt>
          <cx:pt idx="332">0.038788193906743103</cx:pt>
          <cx:pt idx="333">0.014354840795026601</cx:pt>
          <cx:pt idx="334">0.0052371592418109696</cx:pt>
          <cx:pt idx="335">-0.000241409116874667</cx:pt>
          <cx:pt idx="336">0.000528768086790984</cx:pt>
          <cx:pt idx="337">-0.0012267829116621</cx:pt>
          <cx:pt idx="338">-0.00236310878844872</cx:pt>
          <cx:pt idx="339">-0.0084962724169358808</cx:pt>
          <cx:pt idx="340">-0.020267608799685002</cx:pt>
          <cx:pt idx="341">0.0054661072533100903</cx:pt>
          <cx:pt idx="342">0.029228358057257899</cx:pt>
          <cx:pt idx="343">0.019354582514109899</cx:pt>
          <cx:pt idx="344">0.00440854980775841</cx:pt>
          <cx:pt idx="345">0.00082712435296722505</cx:pt>
          <cx:pt idx="346">0.00045608838145229201</cx:pt>
          <cx:pt idx="347">0.041189635777272603</cx:pt>
          <cx:pt idx="348">-0.0297770820133639</cx:pt>
          <cx:pt idx="349">-0.081499445639084303</cx:pt>
          <cx:pt idx="350">-0.10502554176467099</cx:pt>
          <cx:pt idx="351">-0.048088219235383201</cx:pt>
          <cx:pt idx="352">-0.019044708430130598</cx:pt>
          <cx:pt idx="353">-0.0056842896212983803</cx:pt>
          <cx:pt idx="354">-0.0758190581527491</cx:pt>
          <cx:pt idx="355">-0.013078314822641201</cx:pt>
          <cx:pt idx="356">-0.051601742868101</cx:pt>
          <cx:pt idx="357">-0.029336725622837002</cx:pt>
          <cx:pt idx="358">-0.026328418749793199</cx:pt>
          <cx:pt idx="359">0.021392447526456401</cx:pt>
          <cx:pt idx="360">0.0331529797017951</cx:pt>
          <cx:pt idx="361">0.0026218630787638499</cx:pt>
          <cx:pt idx="362">-0.0039744736416653503</cx:pt>
          <cx:pt idx="363">-0.0028678567744541898</cx:pt>
          <cx:pt idx="364">0.00041444901792848699</cx:pt>
          <cx:pt idx="365">-0.00050698345736452204</cx:pt>
          <cx:pt idx="366">-0.00011313562858590299</cx:pt>
          <cx:pt idx="367">-0.0108682515052719</cx:pt>
          <cx:pt idx="368">-0.036345817378381801</cx:pt>
          <cx:pt idx="369">-0.0097586564061839607</cx:pt>
          <cx:pt idx="370">-0.01340303245727</cx:pt>
          <cx:pt idx="371">-0.015733101453821199</cx:pt>
          <cx:pt idx="372">0.00098220442445638408</cx:pt>
          <cx:pt idx="373">-0.00185099420219484</cx:pt>
          <cx:pt idx="374">-0.00462209702925509</cx:pt>
          <cx:pt idx="375">0.033418913707000397</cx:pt>
          <cx:pt idx="376">-0.036779700222811497</cx:pt>
          <cx:pt idx="377">-0.019184228662484301</cx:pt>
          <cx:pt idx="378">0.00064793180667180404</cx:pt>
          <cx:pt idx="379">0.020959206216846198</cx:pt>
          <cx:pt idx="380">-0.057139889384498301</cx:pt>
          <cx:pt idx="381">-0.070913804329542598</cx:pt>
          <cx:pt idx="382">-0.060789130949223398</cx:pt>
          <cx:pt idx="383">0.00054691630773403199</cx:pt>
          <cx:pt idx="384">-0.0397877068183278</cx:pt>
          <cx:pt idx="385">-0.0292168343970102</cx:pt>
          <cx:pt idx="386">-0.00751066215334376</cx:pt>
          <cx:pt idx="387">0.034843423905401599</cx:pt>
          <cx:pt idx="388">0.020475171283988999</cx:pt>
          <cx:pt idx="389">-0.0055384143599595103</cx:pt>
          <cx:pt idx="390">-0.0030663126559230601</cx:pt>
          <cx:pt idx="391">-0.00097485248585594902</cx:pt>
          <cx:pt idx="392">0.00030164092954216399</cx:pt>
          <cx:pt idx="393">0.000111887673630291</cx:pt>
          <cx:pt idx="394">-0.000233052750788171</cx:pt>
          <cx:pt idx="395">-0.0076353700518805804</cx:pt>
          <cx:pt idx="396">-0.027553711740942701</cx:pt>
          <cx:pt idx="397">-0.0167058632600804</cx:pt>
          <cx:pt idx="398">-0.0033460190288045599</cx:pt>
          <cx:pt idx="399">-0.0151221576855077</cx:pt>
          <cx:pt idx="400">-0.041190937661949603</cx:pt>
          <cx:pt idx="401">-0.0897239952667339</cx:pt>
          <cx:pt idx="402">-0.078563784304273798</cx:pt>
          <cx:pt idx="403">-0.0337900422445057</cx:pt>
          <cx:pt idx="404">-0.112899681583326</cx:pt>
          <cx:pt idx="405">-0.016305988089117301</cx:pt>
          <cx:pt idx="406">0.073219002670486893</cx:pt>
          <cx:pt idx="407">0.031488983727220601</cx:pt>
          <cx:pt idx="408">0.001308632739775</cx:pt>
          <cx:pt idx="409">-0.10481075022506001</cx:pt>
          <cx:pt idx="410">-0.108231879161943</cx:pt>
          <cx:pt idx="411">-0.12447772301712499</cx:pt>
          <cx:pt idx="412">-0.098758705803476898</cx:pt>
          <cx:pt idx="413">-0.045350037742737798</cx:pt>
          <cx:pt idx="414">-0.00213916834823814</cx:pt>
          <cx:pt idx="415">0.039696003647540702</cx:pt>
          <cx:pt idx="416">0.033247232025840297</cx:pt>
          <cx:pt idx="417">0.0042982409555986497</cx:pt>
          <cx:pt idx="418">0.00012572500080536999</cx:pt>
          <cx:pt idx="419">-0.00020485048085488899</cx:pt>
          <cx:pt idx="420">4.23905765506433e-05</cx:pt>
          <cx:pt idx="421">-0.00036378141384257401</cx:pt>
          <cx:pt idx="422">-0.00041923365500075798</cx:pt>
          <cx:pt idx="423">-0.0033662303959047001</cx:pt>
          <cx:pt idx="424">-0.016617958068194501</cx:pt>
          <cx:pt idx="425">-0.0190979998706029</cx:pt>
          <cx:pt idx="426">-0.0042970180601103296</cx:pt>
          <cx:pt idx="427">-0.0044390174337108701</cx:pt>
          <cx:pt idx="428">-0.036046118209138202</cx:pt>
          <cx:pt idx="429">-0.037304372838984197</cx:pt>
          <cx:pt idx="430">-0.0468375566398666</cx:pt>
          <cx:pt idx="431">0.00585224001543599</cx:pt>
          <cx:pt idx="432">0.016565482428583501</cx:pt>
          <cx:pt idx="433">0.107812312439204</cx:pt>
          <cx:pt idx="434">0.10191558475091</cx:pt>
          <cx:pt idx="435">0.0550602337107131</cx:pt>
          <cx:pt idx="436">0.0283051792748375</cx:pt>
          <cx:pt idx="437">-0.115669720898869</cx:pt>
          <cx:pt idx="438">-0.091790366745733099</cx:pt>
          <cx:pt idx="439">-0.16066606319085999</cx:pt>
          <cx:pt idx="440">-0.12660489338349101</cx:pt>
          <cx:pt idx="441">-0.056208362538412798</cx:pt>
          <cx:pt idx="442">0.0070811678677471998</cx:pt>
          <cx:pt idx="443">0.061945215881032502</cx:pt>
          <cx:pt idx="444">0.036262409498906398</cx:pt>
          <cx:pt idx="445">0.013790321006260301</cx:pt>
          <cx:pt idx="446">-0.000199110472132504</cx:pt>
          <cx:pt idx="447">0.00049881468174681795</cx:pt>
          <cx:pt idx="448">-9.9094667026200099e-05</cx:pt>
          <cx:pt idx="449">-7.90269166627102e-05</cx:pt>
          <cx:pt idx="450">-0.0016052144346816301</cx:pt>
          <cx:pt idx="451">-0.00419211465059054</cx:pt>
          <cx:pt idx="452">-0.0147439921959133</cx:pt>
          <cx:pt idx="453">-0.031538900676369497</cx:pt>
          <cx:pt idx="454">-0.046437598035195399</cx:pt>
          <cx:pt idx="455">-0.036528277369808598</cx:pt>
          <cx:pt idx="456">-0.0482183059450466</cx:pt>
          <cx:pt idx="457">-0.068684420372298396</cx:pt>
          <cx:pt idx="458">-0.076183070476337295</cx:pt>
          <cx:pt idx="459">-0.0414456176711556</cx:pt>
          <cx:pt idx="460">0.069961659827340802</cx:pt>
          <cx:pt idx="461">0.17374254657770299</cx:pt>
          <cx:pt idx="462">0.10812588863367301</cx:pt>
          <cx:pt idx="463">0.0489723925183293</cx:pt>
          <cx:pt idx="464">0.0030916608071942801</cx:pt>
          <cx:pt idx="465">-0.092318997199513406</cx:pt>
          <cx:pt idx="466">-0.040560179554980501</cx:pt>
          <cx:pt idx="467">-0.075320666123083996</cx:pt>
          <cx:pt idx="468">-0.080845851113659606</cx:pt>
          <cx:pt idx="469">-0.0409604872629344</cx:pt>
          <cx:pt idx="470">-0.0037332920296207299</cx:pt>
          <cx:pt idx="471">0.044754031161795098</cx:pt>
          <cx:pt idx="472">0.0089273212272853106</cx:pt>
          <cx:pt idx="473">0.0077163408922479798</cx:pt>
          <cx:pt idx="474">-0.0038241641853577701</cx:pt>
          <cx:pt idx="475">-0.00015296397486490001</cx:pt>
          <cx:pt idx="476">-0.00030172797459468502</cx:pt>
          <cx:pt idx="477">-0.00012147824066564899</cx:pt>
          <cx:pt idx="478">-0.0014061535167484</cx:pt>
          <cx:pt idx="479">-0.00546621241919692</cx:pt>
          <cx:pt idx="480">-0.0147504374165345</cx:pt>
          <cx:pt idx="481">-0.033884071936785297</cx:pt>
          <cx:pt idx="482">-0.046600899035056001</cx:pt>
          <cx:pt idx="483">-0.0565267031729077</cx:pt>
          <cx:pt idx="484">-0.082915430582526997</cx:pt>
          <cx:pt idx="485">-0.100736206075665</cx:pt>
          <cx:pt idx="486">-0.081112162691676898</cx:pt>
          <cx:pt idx="487">-0.0084527286956614205</cx:pt>
          <cx:pt idx="488">0.109044292471886</cx:pt>
          <cx:pt idx="489">0.18128416488638399</cx:pt>
          <cx:pt idx="490">0.064424468730550397</cx:pt>
          <cx:pt idx="491">-0.00290089625430135</cx:pt>
          <cx:pt idx="492">-0.0442001686938093</cx:pt>
          <cx:pt idx="493">-0.042884692209221198</cx:pt>
          <cx:pt idx="494">-0.022530266684007601</cx:pt>
          <cx:pt idx="495">0.0222166550171225</cx:pt>
          <cx:pt idx="496">-0.018756079748235701</cx:pt>
          <cx:pt idx="497">-0.030632143613313598</cx:pt>
          <cx:pt idx="498">-0.0239094298579124</cx:pt>
          <cx:pt idx="499">-0.0019835536101139098</cx:pt>
          <cx:pt idx="500">-0.013416521127939699</cx:pt>
          <cx:pt idx="501">-0.011814503335979901</cx:pt>
          <cx:pt idx="502">-0.0085775685869312907</cx:pt>
          <cx:pt idx="503">0.00064572332235171299</cx:pt>
          <cx:pt idx="504">-0.00036393623082214301</cx:pt>
          <cx:pt idx="505">0.00036329927142816898</cx:pt>
          <cx:pt idx="506">-0.00108736436144885</cx:pt>
          <cx:pt idx="507">-0.0078460895099567492</cx:pt>
          <cx:pt idx="508">-0.015010979698723099</cx:pt>
          <cx:pt idx="509">-0.027373414759021601</cx:pt>
          <cx:pt idx="510">-0.041822966177881997</cx:pt>
          <cx:pt idx="511">-0.068338915843526707</cx:pt>
          <cx:pt idx="512">-0.079270820651502594</cx:pt>
          <cx:pt idx="513">-0.082882235552394101</cx:pt>
          <cx:pt idx="514">-0.0033349125344933001</cx:pt>
          <cx:pt idx="515">-0.0028943152079079801</cx:pt>
          <cx:pt idx="516">0.14316809712804199</cx:pt>
          <cx:pt idx="517">0.085435322137725603</cx:pt>
          <cx:pt idx="518">-0.029576078687438102</cx:pt>
          <cx:pt idx="519">0.012835390201061499</cx:pt>
          <cx:pt idx="520">-0.035453134637748997</cx:pt>
          <cx:pt idx="521">-0.0238932298086529</cx:pt>
          <cx:pt idx="522">-0.015035691041356301</cx:pt>
          <cx:pt idx="523">0.033168736734919303</cx:pt>
          <cx:pt idx="524">0.0100359193281588</cx:pt>
          <cx:pt idx="525">-0.041233221962977899</cx:pt>
          <cx:pt idx="526">-0.037945553622939998</cx:pt>
          <cx:pt idx="527">-0.028994268144519299</cx:pt>
          <cx:pt idx="528">-0.0137049611845819</cx:pt>
          <cx:pt idx="529">-0.00131841881281431</cx:pt>
          <cx:pt idx="530">-0.00175299459409386</cx:pt>
          <cx:pt idx="531">-5.5889164985127502e-05</cx:pt>
          <cx:pt idx="532">0.00156822303676696</cx:pt>
          <cx:pt idx="533">0.00030488492323932999</cx:pt>
          <cx:pt idx="534">-0.0016192325476494099</cx:pt>
          <cx:pt idx="535">-0.0088779781172475605</cx:pt>
          <cx:pt idx="536">-0.016560838201797299</cx:pt>
          <cx:pt idx="537">-0.030105803988194998</cx:pt>
          <cx:pt idx="538">-0.054441237016566099</cx:pt>
          <cx:pt idx="539">-0.083957621898286303</cx:pt>
          <cx:pt idx="540">-0.083996197607373202</cx:pt>
          <cx:pt idx="541">-0.0792698621031417</cx:pt>
          <cx:pt idx="542">-0.0011301817875313299</cx:pt>
          <cx:pt idx="543">0.0118605090934738</cx:pt>
          <cx:pt idx="544">0.11775897245519799</cx:pt>
          <cx:pt idx="545">0.055631590696519802</cx:pt>
          <cx:pt idx="546">-0.0277167422277305</cx:pt>
          <cx:pt idx="547">0.0069270813257675196</cx:pt>
          <cx:pt idx="548">0.032379557668588202</cx:pt>
          <cx:pt idx="549">0.0358098563513315</cx:pt>
          <cx:pt idx="550">0.071834452857326703</cx:pt>
          <cx:pt idx="551">0.045722304079740199</cx:pt>
          <cx:pt idx="552">0.0297417034818644</cx:pt>
          <cx:pt idx="553">-0.0130439692417097</cx:pt>
          <cx:pt idx="554">-0.0139276519894147</cx:pt>
          <cx:pt idx="555">-0.020682375488470999</cx:pt>
          <cx:pt idx="556">-0.019154975584661699</cx:pt>
          <cx:pt idx="557">-0.00388628811202356</cx:pt>
          <cx:pt idx="558">0.00060819705329119404</cx:pt>
          <cx:pt idx="559">0.000684967308527839</cx:pt>
          <cx:pt idx="560">-0.00067831360958437402</cx:pt>
          <cx:pt idx="561">-0.000100819838558581</cx:pt>
          <cx:pt idx="562">7.7217115720594405e-05</cx:pt>
          <cx:pt idx="563">-0.00443115007648199</cx:pt>
          <cx:pt idx="564">-0.010717916687926699</cx:pt>
          <cx:pt idx="565">-0.013360938516611199</cx:pt>
          <cx:pt idx="566">-0.044583696523663098</cx:pt>
          <cx:pt idx="567">-0.0533395240294324</cx:pt>
          <cx:pt idx="568">-0.079321620173622903</cx:pt>
          <cx:pt idx="569">-0.045813170928914501</cx:pt>
          <cx:pt idx="570">-0.021917086050726599</cx:pt>
          <cx:pt idx="571">0.039787454302622302</cx:pt>
          <cx:pt idx="572">0.079147310452078998</cx:pt>
          <cx:pt idx="573">0.0278766426100471</cx:pt>
          <cx:pt idx="574">-0.00365609499811274</cx:pt>
          <cx:pt idx="575">0.029019917671401101</cx:pt>
          <cx:pt idx="576">0.033713322730757299</cx:pt>
          <cx:pt idx="577">0.019876727399195999</cx:pt>
          <cx:pt idx="578">0.095910427464871495</cx:pt>
          <cx:pt idx="579">0.051197776922599199</cx:pt>
          <cx:pt idx="580">0.043497160020113501</cx:pt>
          <cx:pt idx="581">-0.0017307992418752001</cx:pt>
          <cx:pt idx="582">-0.0086489600776080196</cx:pt>
          <cx:pt idx="583">-0.0064783114197001397</cx:pt>
          <cx:pt idx="584">-0.010333279663278599</cx:pt>
          <cx:pt idx="585">-0.00053873184324078598</cx:pt>
          <cx:pt idx="586">7.9888417021558905e-05</cx:pt>
          <cx:pt idx="587">0.00038041161920020802</cx:pt>
          <cx:pt idx="588">4.4599182736498199e-05</cx:pt>
          <cx:pt idx="589">-0.00028311509354675402</cx:pt>
          <cx:pt idx="590">0.00145612745210565</cx:pt>
          <cx:pt idx="591">-0.00096695741451715504</cx:pt>
          <cx:pt idx="592">-0.0018632376448116199</cx:pt>
          <cx:pt idx="593">-0.016670406990934101</cx:pt>
          <cx:pt idx="594">-0.032122137513233298</cx:pt>
          <cx:pt idx="595">-0.032530489083886199</cx:pt>
          <cx:pt idx="596">-0.063301562992243501</cx:pt>
          <cx:pt idx="597">-0.058616913434019903</cx:pt>
          <cx:pt idx="598">-0.076069939404504794</cx:pt>
          <cx:pt idx="599">0.036208951532053703</cx:pt>
          <cx:pt idx="600">-0.0096632904385246503</cx:pt>
          <cx:pt idx="601">0.032045783960409101</cx:pt>
          <cx:pt idx="602">0.0370006052075477</cx:pt>
          <cx:pt idx="603">-0.0096775181400383797</cx:pt>
          <cx:pt idx="604">0.0038812594950216502</cx:pt>
          <cx:pt idx="605">0.110234892478714</cx:pt>
          <cx:pt idx="606">0.079196123849429298</cx:pt>
          <cx:pt idx="607">0.064078646309937606</cx:pt>
          <cx:pt idx="608">0.019750520822542202</cx:pt>
          <cx:pt idx="609">0.00085621367498473595</cx:pt>
          <cx:pt idx="610">0.037915746527360301</cx:pt>
          <cx:pt idx="611">0.020274880741489899</cx:pt>
          <cx:pt idx="612">0.0045061735686290202</cx:pt>
          <cx:pt idx="613">0.0044386315824595799</cx:pt>
          <cx:pt idx="614">0.0019037744588498401</cx:pt>
          <cx:pt idx="615">0.00068894570448345101</cx:pt>
          <cx:pt idx="616">0.00066273154686974204</cx:pt>
          <cx:pt idx="617">-0.00025428419695626799</cx:pt>
          <cx:pt idx="618">-0.00028608069227490599</cx:pt>
          <cx:pt idx="619">-0.00095200094904245405</cx:pt>
          <cx:pt idx="620">-0.0015064787460777899</cx:pt>
          <cx:pt idx="621">-0.0184352447194586</cx:pt>
          <cx:pt idx="622">-0.0312489649415525</cx:pt>
          <cx:pt idx="623">-0.028982531008531098</cx:pt>
          <cx:pt idx="624">-0.0610548264102884</cx:pt>
          <cx:pt idx="625">-0.088783058713832005</cx:pt>
          <cx:pt idx="626">-0.082476065702314999</cx:pt>
          <cx:pt idx="627">-0.041731748999766297</cx:pt>
          <cx:pt idx="628">-0.050793102252830999</cx:pt>
          <cx:pt idx="629">0.000674632791328491</cx:pt>
          <cx:pt idx="630">0.012402017852819001</cx:pt>
          <cx:pt idx="631">-0.015355142802998999</cx:pt>
          <cx:pt idx="632">0.043826796459622598</cx:pt>
          <cx:pt idx="633">0.14585398889902901</cx:pt>
          <cx:pt idx="634">0.099754317697753198</cx:pt>
          <cx:pt idx="635">0.050436787467327299</cx:pt>
          <cx:pt idx="636">0.0300283614454874</cx:pt>
          <cx:pt idx="637">0.033957661239576803</cx:pt>
          <cx:pt idx="638">0.032529718564965802</cx:pt>
          <cx:pt idx="639">0.018466472835495899</cx:pt>
          <cx:pt idx="640">0.0080079762450334397</cx:pt>
          <cx:pt idx="641">0.0066016521255160597</cx:pt>
          <cx:pt idx="642">-0.00037176678147370301</cx:pt>
          <cx:pt idx="643">-0.00064899702188117201</cx:pt>
          <cx:pt idx="644">-0.00055808303272483696</cx:pt>
          <cx:pt idx="645">0.00082492618558838995</cx:pt>
          <cx:pt idx="646">-0.00058116580165575103</cx:pt>
          <cx:pt idx="647">0.00042091549683514101</cx:pt>
          <cx:pt idx="648">-0.0065403272913189796</cx:pt>
          <cx:pt idx="649">-0.023779953912674099</cx:pt>
          <cx:pt idx="650">-0.044530318932222798</cx:pt>
          <cx:pt idx="651">-0.050316441238666902</cx:pt>
          <cx:pt idx="652">-0.046929305440772097</cx:pt>
          <cx:pt idx="653">-0.066173312991300304</cx:pt>
          <cx:pt idx="654">-0.0855967133213906</cx:pt>
          <cx:pt idx="655">-0.068546465850128094</cx:pt>
          <cx:pt idx="656">-0.048291478350605099</cx:pt>
          <cx:pt idx="657">0.0108217557978867</cx:pt>
          <cx:pt idx="658">0.054549990607405202</cx:pt>
          <cx:pt idx="659">0.099504182479069295</cx:pt>
          <cx:pt idx="660">0.110780747810882</cx:pt>
          <cx:pt idx="661">0.0909523637619436</cx:pt>
          <cx:pt idx="662">0.089536499266606298</cx:pt>
          <cx:pt idx="663">0.0294023588836647</cx:pt>
          <cx:pt idx="664">0.060187457792761301</cx:pt>
          <cx:pt idx="665">0.048792121838497099</cx:pt>
          <cx:pt idx="666">0.033335988803239298</cx:pt>
          <cx:pt idx="667">0.0265247833995545</cx:pt>
          <cx:pt idx="668">0.0090046379051694804</cx:pt>
          <cx:pt idx="669">0.0067464624208849501</cx:pt>
          <cx:pt idx="670">-0.00059142821281457701</cx:pt>
          <cx:pt idx="671">0.00015781345398601401</cx:pt>
          <cx:pt idx="672">-1.55889175410233e-05</cx:pt>
          <cx:pt idx="673">-0.00027990256425808899</cx:pt>
          <cx:pt idx="674">7.6339037809264104e-05</cx:pt>
          <cx:pt idx="675">-0.00049658724180049797</cx:pt>
          <cx:pt idx="676">-0.0067888068875581698</cx:pt>
          <cx:pt idx="677">-0.0197801109790228</cx:pt>
          <cx:pt idx="678">-0.032596588968873401</cx:pt>
          <cx:pt idx="679">-0.036613728126888199</cx:pt>
          <cx:pt idx="680">-0.012313920138692499</cx:pt>
          <cx:pt idx="681">-0.019349356674629802</cx:pt>
          <cx:pt idx="682">-0.054483673405434002</cx:pt>
          <cx:pt idx="683">-0.00203921781439281</cx:pt>
          <cx:pt idx="684">0.113551116839925</cx:pt>
          <cx:pt idx="685">0.091294011634160302</cx:pt>
          <cx:pt idx="686">0.11933043070727301</cx:pt>
          <cx:pt idx="687">0.122226438115469</cx:pt>
          <cx:pt idx="688">0.119744026065915</cx:pt>
          <cx:pt idx="689">0.020542315169634399</cx:pt>
          <cx:pt idx="690">0.025573731729657601</cx:pt>
          <cx:pt idx="691">0.00709927424710127</cx:pt>
          <cx:pt idx="692">0.045372396539260298</cx:pt>
          <cx:pt idx="693">0.0139088068575194</cx:pt>
          <cx:pt idx="694">0.00832214438069581</cx:pt>
          <cx:pt idx="695">0.00694262338161901</cx:pt>
          <cx:pt idx="696">0.0044786078918594499</cx:pt>
          <cx:pt idx="697">0.00212903946203028</cx:pt>
          <cx:pt idx="698">-0.00076297472653253002</cx:pt>
          <cx:pt idx="699">-3.6673536590412497e-05</cx:pt>
          <cx:pt idx="700">0.00030211742660566097</cx:pt>
          <cx:pt idx="701">-0.00063539569515047003</cx:pt>
          <cx:pt idx="702">0.00049086221231458204</cx:pt>
          <cx:pt idx="703">-0.00104240138293868</cx:pt>
          <cx:pt idx="704">-0.0021325071096338199</cx:pt>
          <cx:pt idx="705">-0.0091116475981380101</cx:pt>
          <cx:pt idx="706">-0.010490411024596399</cx:pt>
          <cx:pt idx="707">-0.016003959464834801</cx:pt>
          <cx:pt idx="708">-0.0122152154195465</cx:pt>
          <cx:pt idx="709">-0.0095565468591106498</cx:pt>
          <cx:pt idx="710">0.0127623596505759</cx:pt>
          <cx:pt idx="711">-0.013132784962011</cx:pt>
          <cx:pt idx="712">0.0058313551677146996</cx:pt>
          <cx:pt idx="713">0.0240727793776375</cx:pt>
          <cx:pt idx="714">0.014042908906369601</cx:pt>
          <cx:pt idx="715">0.024990617862691199</cx:pt>
          <cx:pt idx="716">0.030698191194854299</cx:pt>
          <cx:pt idx="717">0.050243672000025101</cx:pt>
          <cx:pt idx="718">0.039488664339749902</cx:pt>
          <cx:pt idx="719">0.052171457812044401</cx:pt>
          <cx:pt idx="720">0.026848486438609299</cx:pt>
          <cx:pt idx="721">0.0080643375561856093</cx:pt>
          <cx:pt idx="722">-0.0019950889001481499</cx:pt>
          <cx:pt idx="723">-0.00082145506707697496</cx:pt>
          <cx:pt idx="724">6.6049772908525502e-05</cx:pt>
          <cx:pt idx="725">0.00030970476785435199</cx:pt>
          <cx:pt idx="726">8.3933513241640998e-05</cx:pt>
          <cx:pt idx="727">-7.27627786758498e-06</cx:pt>
          <cx:pt idx="728">0.00034321762111041499</cx:pt>
          <cx:pt idx="729">0.00033293851948657498</cx:pt>
          <cx:pt idx="730">0.00060177330404943699</cx:pt>
          <cx:pt idx="731">-0.00075033048712570697</cx:pt>
          <cx:pt idx="732">0.00018257842635881501</cx:pt>
          <cx:pt idx="733">-0.00192349968065755</cx:pt>
          <cx:pt idx="734">-0.0022828580265633102</cx:pt>
          <cx:pt idx="735">-0.0051737172107416502</cx:pt>
          <cx:pt idx="736">-0.0088104981000233194</cx:pt>
          <cx:pt idx="737">-0.012427382793802001</cx:pt>
          <cx:pt idx="738">-0.019447566966419701</cx:pt>
          <cx:pt idx="739">-0.0071709423232385796</cx:pt>
          <cx:pt idx="740">0.023287477958671199</cx:pt>
          <cx:pt idx="741">0.010441574972212601</cx:pt>
          <cx:pt idx="742">-0.044822280013408503</cx:pt>
          <cx:pt idx="743">-0.014589219876918601</cx:pt>
          <cx:pt idx="744">0.023376043533919699</cx:pt>
          <cx:pt idx="745">0.025086095382859198</cx:pt>
          <cx:pt idx="746">0.00025639515249329899</cx:pt>
          <cx:pt idx="747">-0.0021726723939142199</cx:pt>
          <cx:pt idx="748">-0.00054383639061906901</cx:pt>
          <cx:pt idx="749">-8.8807231597326093e-05</cx:pt>
          <cx:pt idx="750">-0.0020867252768371198</cx:pt>
          <cx:pt idx="751">-0.00060240023491849395</cx:pt>
          <cx:pt idx="752">0.00075018423205746199</cx:pt>
          <cx:pt idx="753">6.3847422593186397e-05</cx:pt>
          <cx:pt idx="754">-0.0013619177194410599</cx:pt>
          <cx:pt idx="755">0.00019827796075809801</cx:pt>
          <cx:pt idx="756">0.00017368128745527301</cx:pt>
          <cx:pt idx="757">0.00010767012408706899</cx:pt>
          <cx:pt idx="758">6.0559292750074203e-05</cx:pt>
          <cx:pt idx="759">-0.00018638610086972699</cx:pt>
          <cx:pt idx="760">-0.00025544651904377302</cx:pt>
          <cx:pt idx="761">-0.00032264336318107702</cx:pt>
          <cx:pt idx="762">-2.6671405658393899e-05</cx:pt>
          <cx:pt idx="763">-0.00014894888254713499</cx:pt>
          <cx:pt idx="764">-0.00033635026983610899</cx:pt>
          <cx:pt idx="765">-0.00070553357430379598</cx:pt>
          <cx:pt idx="766">-0.0067469837435716303</cx:pt>
          <cx:pt idx="767">0.0020137583710657502</cx:pt>
          <cx:pt idx="768">0.00080936727937199501</cx:pt>
          <cx:pt idx="769">-0.0038078472666179699</cx:pt>
          <cx:pt idx="770">-0.0067116955664172501</cx:pt>
          <cx:pt idx="771">-0.00498023067358218</cx:pt>
          <cx:pt idx="772">-0.0051981215706282903</cx:pt>
          <cx:pt idx="773">-0.0086393019577298107</cx:pt>
          <cx:pt idx="774">-0.0151583654904607</cx:pt>
          <cx:pt idx="775">-0.0019574001982209698</cx:pt>
          <cx:pt idx="776">8.6223771687093394e-05</cx:pt>
          <cx:pt idx="777">-0.0017565330349666899</cx:pt>
          <cx:pt idx="778">-0.0018716834987675499</cx:pt>
          <cx:pt idx="779">-0.000897664501071334</cx:pt>
          <cx:pt idx="780">-0.00027402794724317602</cx:pt>
          <cx:pt idx="781">0.00034140715496378102</cx:pt>
          <cx:pt idx="782">-0.00021899210636804999</cx:pt>
          <cx:pt idx="783">-0.00045594498638057201</cx:pt>
        </cx:lvl>
      </cx:numDim>
    </cx:data>
    <cx:data id="54">
      <cx:numDim type="val">
        <cx:f>'001_WA_F - 副本'!$BC$1:$BC$784</cx:f>
        <cx:lvl ptCount="784" formatCode="G/通用格式">
          <cx:pt idx="0">-0.000147682773707807</cx:pt>
          <cx:pt idx="1">1.14508066636016e-05</cx:pt>
          <cx:pt idx="2">-0.00022857348879132001</cx:pt>
          <cx:pt idx="3">-0.00024072576236678099</cx:pt>
          <cx:pt idx="4">0.00055352438902543698</cx:pt>
          <cx:pt idx="5">-0.00024497027904828698</cx:pt>
          <cx:pt idx="6">-0.00061580962063336896</cx:pt>
          <cx:pt idx="7">-0.00032993645990255502</cx:pt>
          <cx:pt idx="8">-0.000182658038220719</cx:pt>
          <cx:pt idx="9">-0.00031761217283353898</cx:pt>
          <cx:pt idx="10">0.00017981263623314601</cx:pt>
          <cx:pt idx="11">-0.000189102775959993</cx:pt>
          <cx:pt idx="12">-0.00068001115358718204</cx:pt>
          <cx:pt idx="13">-0.00068362489626784995</cx:pt>
          <cx:pt idx="14">-0.00037714954869568</cx:pt>
          <cx:pt idx="15">0.00036931289445142699</cx:pt>
          <cx:pt idx="16">0.00015371720228195501</cx:pt>
          <cx:pt idx="17">-0.00055515808776215305</cx:pt>
          <cx:pt idx="18">-6.7585685619895504e-05</cx:pt>
          <cx:pt idx="19">-0.00043751377674253102</cx:pt>
          <cx:pt idx="20">0.0011905028255527899</cx:pt>
          <cx:pt idx="21">-0.000630977226013904</cx:pt>
          <cx:pt idx="22">0.00052652400780467997</cx:pt>
          <cx:pt idx="23">-4.9073220709519199e-05</cx:pt>
          <cx:pt idx="24">-0.00014534832741446501</cx:pt>
          <cx:pt idx="25">-0.00056215769740418299</cx:pt>
          <cx:pt idx="26">-0.000564553348463361</cx:pt>
          <cx:pt idx="27">-0.00032330255561219203</cx:pt>
          <cx:pt idx="28">7.8190333433887795e-05</cx:pt>
          <cx:pt idx="29">0.00024832458801746801</cx:pt>
          <cx:pt idx="30">-0.00040132681617003398</cx:pt>
          <cx:pt idx="31">-0.00071525863593576604</cx:pt>
          <cx:pt idx="32">0.000688562563606997</cx:pt>
          <cx:pt idx="33">-0.00071261245505980597</cx:pt>
          <cx:pt idx="34">9.0128981625843505e-05</cx:pt>
          <cx:pt idx="35">0.00056685731278132703</cx:pt>
          <cx:pt idx="36">-0.000110993607342468</cx:pt>
          <cx:pt idx="37">-0.0009952211499805201</cx:pt>
          <cx:pt idx="38">-0.0012040642961478199</cx:pt>
          <cx:pt idx="39">-0.00089753908517808403</cx:pt>
          <cx:pt idx="40">-0.00094479110971460204</cx:pt>
          <cx:pt idx="41">-0.00078542258675296005</cx:pt>
          <cx:pt idx="42">0.00225037157083555</cx:pt>
          <cx:pt idx="43">0.0045703673538879403</cx:pt>
          <cx:pt idx="44">-0.0023752114174284502</cx:pt>
          <cx:pt idx="45">-0.0010446042451913199</cx:pt>
          <cx:pt idx="46">0.00017227566053907201</cx:pt>
          <cx:pt idx="47">-0.00063353609163988901</cx:pt>
          <cx:pt idx="48">-0.00031871368397538797</cx:pt>
          <cx:pt idx="49">-0.0014916339644669701</cx:pt>
          <cx:pt idx="50">0.00059496092120827498</cx:pt>
          <cx:pt idx="51">0.000173696616137273</cx:pt>
          <cx:pt idx="52">0.00048715393016772799</cx:pt>
          <cx:pt idx="53">0.00019352381081724399</cx:pt>
          <cx:pt idx="54">0.00026161440391484701</cx:pt>
          <cx:pt idx="55">0.00020295430870066999</cx:pt>
          <cx:pt idx="56">0.000188215490335689</cx:pt>
          <cx:pt idx="57">0.000203753199656159</cx:pt>
          <cx:pt idx="58">-0.00037939556373221698</cx:pt>
          <cx:pt idx="59">0.00074772835295610295</cx:pt>
          <cx:pt idx="60">0.000103414239476231</cx:pt>
          <cx:pt idx="61">-0.00022670931242932399</cx:pt>
          <cx:pt idx="62">0.00060360367415869802</cx:pt>
          <cx:pt idx="63">-0.00058410015525943405</cx:pt>
          <cx:pt idx="64">-0.0045858944683650404</cx:pt>
          <cx:pt idx="65">-0.0076316163046296999</cx:pt>
          <cx:pt idx="66">-0.00153629125834059</cx:pt>
          <cx:pt idx="67">0.00028939828728225301</cx:pt>
          <cx:pt idx="68">-0.0091556966631310306</cx:pt>
          <cx:pt idx="69">-0.010969269586178</cx:pt>
          <cx:pt idx="70">-0.00676657030028276</cx:pt>
          <cx:pt idx="71">0.0011834088235012799</cx:pt>
          <cx:pt idx="72">0.0066924929495578199</cx:pt>
          <cx:pt idx="73">0.019299424975293099</cx:pt>
          <cx:pt idx="74">0.0082328075031049205</cx:pt>
          <cx:pt idx="75">0.015237067201323199</cx:pt>
          <cx:pt idx="76">-0.0029832637408457202</cx:pt>
          <cx:pt idx="77">-0.010606972097691601</cx:pt>
          <cx:pt idx="78">-0.0073978495793617502</cx:pt>
          <cx:pt idx="79">-0.0013976135710329299</cx:pt>
          <cx:pt idx="80">0.0015916126406500699</cx:pt>
          <cx:pt idx="81">0.00068462307581390895</cx:pt>
          <cx:pt idx="82">0.00045798495239532801</cx:pt>
          <cx:pt idx="83">0.00070591928258877199</cx:pt>
          <cx:pt idx="84">-0.00038489297775778599</cx:pt>
          <cx:pt idx="85">-0.00015528624623313301</cx:pt>
          <cx:pt idx="86">0.0021933425296089002</cx:pt>
          <cx:pt idx="87">0.00065007695875618997</cx:pt>
          <cx:pt idx="88">-0.0012902496567663</cx:pt>
          <cx:pt idx="89">0.00404546215990807</cx:pt>
          <cx:pt idx="90">0.0040064662883925496</cx:pt>
          <cx:pt idx="91">0.0023757316483144098</cx:pt>
          <cx:pt idx="92">-0.00162270304030878</cx:pt>
          <cx:pt idx="93">-0.0092543314837497791</cx:pt>
          <cx:pt idx="94">-0.00154318302710924</cx:pt>
          <cx:pt idx="95">-0.025102685639747799</cx:pt>
          <cx:pt idx="96">-0.020239636338618801</cx:pt>
          <cx:pt idx="97">-0.033255041636386498</cx:pt>
          <cx:pt idx="98">-0.043245626983875803</cx:pt>
          <cx:pt idx="99">0.019456122655671301</cx:pt>
          <cx:pt idx="100">0.047821581004147802</cx:pt>
          <cx:pt idx="101">0.057642120351667797</cx:pt>
          <cx:pt idx="102">0.057313764631627399</cx:pt>
          <cx:pt idx="103">0.019213034086418401</cx:pt>
          <cx:pt idx="104">-0.0392595021287677</cx:pt>
          <cx:pt idx="105">-0.0390689729342487</cx:pt>
          <cx:pt idx="106">-0.0148156155979219</cx:pt>
          <cx:pt idx="107">-0.0070704660413323604</cx:pt>
          <cx:pt idx="108">-0.0044530504240665302</cx:pt>
          <cx:pt idx="109">-0.00137012753735261</cx:pt>
          <cx:pt idx="110">-0.0020554190039794402</cx:pt>
          <cx:pt idx="111">0.00020796348357203699</cx:pt>
          <cx:pt idx="112">-0.000299589125104751</cx:pt>
          <cx:pt idx="113">0.00022217635055237099</cx:pt>
          <cx:pt idx="114">0.0037995232575437901</cx:pt>
          <cx:pt idx="115">0.0010306228883323601</cx:pt>
          <cx:pt idx="116">0.0022021511261012998</cx:pt>
          <cx:pt idx="117">0.025349142713226101</cx:pt>
          <cx:pt idx="118">0.036771559194144897</cx:pt>
          <cx:pt idx="119">0.042396213720957997</cx:pt>
          <cx:pt idx="120">0.056244954623391401</cx:pt>
          <cx:pt idx="121">0.017008530274004501</cx:pt>
          <cx:pt idx="122">0.038260693567008099</cx:pt>
          <cx:pt idx="123">8.9976877037422796e-05</cx:pt>
          <cx:pt idx="124">0.000543499932425442</cx:pt>
          <cx:pt idx="125">-0.0015718606325629499</cx:pt>
          <cx:pt idx="126">0.0045338658151635796</cx:pt>
          <cx:pt idx="127">0.051710959245675099</cx:pt>
          <cx:pt idx="128">0.039086573894736798</cx:pt>
          <cx:pt idx="129">-0.0056650166334907097</cx:pt>
          <cx:pt idx="130">-0.043468598380867897</cx:pt>
          <cx:pt idx="131">-0.021229163795845302</cx:pt>
          <cx:pt idx="132">-0.037465292697006901</cx:pt>
          <cx:pt idx="133">-0.044330330550188903</cx:pt>
          <cx:pt idx="134">-0.026975715436170899</cx:pt>
          <cx:pt idx="135">-0.0539064239195075</cx:pt>
          <cx:pt idx="136">-0.0420157133729223</cx:pt>
          <cx:pt idx="137">-0.0054964392728984804</cx:pt>
          <cx:pt idx="138">0.00140437180437189</cx:pt>
          <cx:pt idx="139">-0.00070404257429049005</cx:pt>
          <cx:pt idx="140">-0.00035959832648717002</cx:pt>
          <cx:pt idx="141">-0.00029414883634914097</cx:pt>
          <cx:pt idx="142">0.00065252015072441599</cx:pt>
          <cx:pt idx="143">0.0058429090336781396</cx:pt>
          <cx:pt idx="144">0.021902439573012002</cx:pt>
          <cx:pt idx="145">0.071265464138786705</cx:pt>
          <cx:pt idx="146">0.095047562966988602</cx:pt>
          <cx:pt idx="147">0.061566520697236803</cx:pt>
          <cx:pt idx="148">0.066413179204828601</cx:pt>
          <cx:pt idx="149">0.063352792524047297</cx:pt>
          <cx:pt idx="150">0.018856915511872401</cx:pt>
          <cx:pt idx="151">0.025269274772768999</cx:pt>
          <cx:pt idx="152">0.055605077630287797</cx:pt>
          <cx:pt idx="153">0.037142582809493903</cx:pt>
          <cx:pt idx="154">0.018237194990520698</cx:pt>
          <cx:pt idx="155">0.034894057122815202</cx:pt>
          <cx:pt idx="156">0.0252756745222943</cx:pt>
          <cx:pt idx="157">0.096228159013577896</cx:pt>
          <cx:pt idx="158">-0.00397472041774132</cx:pt>
          <cx:pt idx="159">0.108402743212782</cx:pt>
          <cx:pt idx="160">0.077078927714473</cx:pt>
          <cx:pt idx="161">0.0010135269517967001</cx:pt>
          <cx:pt idx="162">-0.032552203599362402</cx:pt>
          <cx:pt idx="163">-0.062229054446232501</cx:pt>
          <cx:pt idx="164">-0.049159149859915797</cx:pt>
          <cx:pt idx="165">-0.0067590554358079999</cx:pt>
          <cx:pt idx="166">-0.0055924884115582498</cx:pt>
          <cx:pt idx="167">-0.00022711339938487999</cx:pt>
          <cx:pt idx="168">0.00022971583370475101</cx:pt>
          <cx:pt idx="169">0.00037099683296778802</cx:pt>
          <cx:pt idx="170">-0.0022969563047381498</cx:pt>
          <cx:pt idx="171">0.0144840811270144</cx:pt>
          <cx:pt idx="172">0.024697145410907902</cx:pt>
          <cx:pt idx="173">0.047455331441366898</cx:pt>
          <cx:pt idx="174">0.086694569065975197</cx:pt>
          <cx:pt idx="175">0.0452959608642894</cx:pt>
          <cx:pt idx="176">0.045173729349146298</cx:pt>
          <cx:pt idx="177">0.052083252378022402</cx:pt>
          <cx:pt idx="178">0.035850020366038002</cx:pt>
          <cx:pt idx="179">0.081605305767951899</cx:pt>
          <cx:pt idx="180">0.112267221495206</cx:pt>
          <cx:pt idx="181">0.107484355685597</cx:pt>
          <cx:pt idx="182">-0.00084188211710768495</cx:pt>
          <cx:pt idx="183">-0.031435787715870703</cx:pt>
          <cx:pt idx="184">0.031474601770042299</cx:pt>
          <cx:pt idx="185">0.098904992041805001</cx:pt>
          <cx:pt idx="186">0.038314280566708298</cx:pt>
          <cx:pt idx="187">0.0393592900214947</cx:pt>
          <cx:pt idx="188">0.097085967853939595</cx:pt>
          <cx:pt idx="189">-0.0032112754224883498</cx:pt>
          <cx:pt idx="190">-0.064078962783628707</cx:pt>
          <cx:pt idx="191">-0.065263675514819597</cx:pt>
          <cx:pt idx="192">-0.062108414750506998</cx:pt>
          <cx:pt idx="193">-0.017867556062717001</cx:pt>
          <cx:pt idx="194">-0.0088859225434652703</cx:pt>
          <cx:pt idx="195">-0.00612566967023592</cx:pt>
          <cx:pt idx="196">0.00043540888686600102</cx:pt>
          <cx:pt idx="197">0.0014715902432868499</cx:pt>
          <cx:pt idx="198">-0.00071639212319715598</cx:pt>
          <cx:pt idx="199">0.012335678672770901</cx:pt>
          <cx:pt idx="200">0.033466626301013699</cx:pt>
          <cx:pt idx="201">0.0146080117138805</cx:pt>
          <cx:pt idx="202">0.063120658689338693</cx:pt>
          <cx:pt idx="203">-0.032715619132327303</cx:pt>
          <cx:pt idx="204">-0.0375162780478294</cx:pt>
          <cx:pt idx="205">0.0196846194096526</cx:pt>
          <cx:pt idx="206">0.039359104357469601</cx:pt>
          <cx:pt idx="207">-0.0263525248359225</cx:pt>
          <cx:pt idx="208">0.085442003862362795</cx:pt>
          <cx:pt idx="209">0.036144327573767399</cx:pt>
          <cx:pt idx="210">-0.17282470137380401</cx:pt>
          <cx:pt idx="211">-0.17156125332698699</cx:pt>
          <cx:pt idx="212">0.0204747549920473</cx:pt>
          <cx:pt idx="213">0.117414676851399</cx:pt>
          <cx:pt idx="214">0.053800753626630698</cx:pt>
          <cx:pt idx="215">-0.0048056814873650103</cx:pt>
          <cx:pt idx="216">0.050364160894564997</cx:pt>
          <cx:pt idx="217">0.015616468617507999</cx:pt>
          <cx:pt idx="218">-0.062154786668460103</cx:pt>
          <cx:pt idx="219">-0.076864338796211407</cx:pt>
          <cx:pt idx="220">-0.0607562299322746</cx:pt>
          <cx:pt idx="221">-0.010440193512794399</cx:pt>
          <cx:pt idx="222">-0.0057883379256325604</cx:pt>
          <cx:pt idx="223">-0.0031625642017896402</cx:pt>
          <cx:pt idx="224">0.00083393416041287302</cx:pt>
          <cx:pt idx="225">7.4958401689463403e-06</cx:pt>
          <cx:pt idx="226">0.0014655402164056499</cx:pt>
          <cx:pt idx="227">0.0099217988933136304</cx:pt>
          <cx:pt idx="228">0.044659798225212502</cx:pt>
          <cx:pt idx="229">0.035570653839382203</cx:pt>
          <cx:pt idx="230">0.049823250040086302</cx:pt>
          <cx:pt idx="231">-0.011153658195754999</cx:pt>
          <cx:pt idx="232">-0.026515854649826299</cx:pt>
          <cx:pt idx="233">-0.011571801993177399</cx:pt>
          <cx:pt idx="234">0.034288404572186397</cx:pt>
          <cx:pt idx="235">-0.077817070504254501</cx:pt>
          <cx:pt idx="236">-0.0591453846952808</cx:pt>
          <cx:pt idx="237">-0.115410168043159</cx:pt>
          <cx:pt idx="238">-0.21618123148454099</cx:pt>
          <cx:pt idx="239">-0.14376949069478401</cx:pt>
          <cx:pt idx="240">0.0573136732916045</cx:pt>
          <cx:pt idx="241">0.17163996645030799</cx:pt>
          <cx:pt idx="242">0.16062562532437399</cx:pt>
          <cx:pt idx="243">0.086060770365196299</cx:pt>
          <cx:pt idx="244">0.0067141728807822796</cx:pt>
          <cx:pt idx="245">-0.042707886840437199</cx:pt>
          <cx:pt idx="246">-0.044297701144489901</cx:pt>
          <cx:pt idx="247">-0.089710077755342899</cx:pt>
          <cx:pt idx="248">-0.060857857982221403</cx:pt>
          <cx:pt idx="249">-0.0068887577318440304</cx:pt>
          <cx:pt idx="250">-0.00056048118141349798</cx:pt>
          <cx:pt idx="251">-0.00029382260368316401</cx:pt>
          <cx:pt idx="252">-0.00016559362061803199</cx:pt>
          <cx:pt idx="253">-0.00071088067068480099</cx:pt>
          <cx:pt idx="254">1.8887576662746001e-05</cx:pt>
          <cx:pt idx="255">0.010139934119963299</cx:pt>
          <cx:pt idx="256">0.045222729522472603</cx:pt>
          <cx:pt idx="257">0.0152424437755564</cx:pt>
          <cx:pt idx="258">0.016405501855577698</cx:pt>
          <cx:pt idx="259">0.0154349008468196</cx:pt>
          <cx:pt idx="260">-0.036110748738827803</cx:pt>
          <cx:pt idx="261">-0.078628673718328407</cx:pt>
          <cx:pt idx="262">-0.049566050656115503</cx:pt>
          <cx:pt idx="263">0.0152156000085132</cx:pt>
          <cx:pt idx="264">-0.059829762366429201</cx:pt>
          <cx:pt idx="265">-0.13491130767343601</cx:pt>
          <cx:pt idx="266">-0.095785561213054496</cx:pt>
          <cx:pt idx="267">0.060457387119287102</cx:pt>
          <cx:pt idx="268">0.19942062245132</cx:pt>
          <cx:pt idx="269">0.239468576799829</cx:pt>
          <cx:pt idx="270">0.21236594520454299</cx:pt>
          <cx:pt idx="271">0.107183816276608</cx:pt>
          <cx:pt idx="272">-0.057469824137732502</cx:pt>
          <cx:pt idx="273">-0.090511742746936699</cx:pt>
          <cx:pt idx="274">-0.089167128962127196</cx:pt>
          <cx:pt idx="275">-0.070818985896595896</cx:pt>
          <cx:pt idx="276">-0.073176702709451896</cx:pt>
          <cx:pt idx="277">-0.020338581008074501</cx:pt>
          <cx:pt idx="278">0.0012909537865925099</cx:pt>
          <cx:pt idx="279">-0.00052121124577416203</cx:pt>
          <cx:pt idx="280">-0.00032762153427054003</cx:pt>
          <cx:pt idx="281">-0.0014810705825632499</cx:pt>
          <cx:pt idx="282">0.00214826432772257</cx:pt>
          <cx:pt idx="283">0.0052939612783828504</cx:pt>
          <cx:pt idx="284">0.0094382014439074596</cx:pt>
          <cx:pt idx="285">-0.033981682687193697</cx:pt>
          <cx:pt idx="286">-0.074218031202022403</cx:pt>
          <cx:pt idx="287">-0.050176174371418303</cx:pt>
          <cx:pt idx="288">-0.104043536530761</cx:pt>
          <cx:pt idx="289">-0.19302599625445599</cx:pt>
          <cx:pt idx="290">-0.1013518733471</cx:pt>
          <cx:pt idx="291">0.020482431026667601</cx:pt>
          <cx:pt idx="292">-0.0173614995064179</cx:pt>
          <cx:pt idx="293">-0.086562427191790706</cx:pt>
          <cx:pt idx="294">0.071796090235363902</cx:pt>
          <cx:pt idx="295">0.087905391012362194</cx:pt>
          <cx:pt idx="296">0.151963708131611</cx:pt>
          <cx:pt idx="297">0.22310011502926599</cx:pt>
          <cx:pt idx="298">0.18245151879600099</cx:pt>
          <cx:pt idx="299">0.0232170334949591</cx:pt>
          <cx:pt idx="300">-0.116509583074343</cx:pt>
          <cx:pt idx="301">-0.188170486190572</cx:pt>
          <cx:pt idx="302">-0.126487917019864</cx:pt>
          <cx:pt idx="303">-0.081897196736481603</cx:pt>
          <cx:pt idx="304">-0.0839883478623039</cx:pt>
          <cx:pt idx="305">-0.014749969340842399</cx:pt>
          <cx:pt idx="306">-0.0025839080018070898</cx:pt>
          <cx:pt idx="307">-0.00068741879105264697</cx:pt>
          <cx:pt idx="308">0.00103947476924118</cx:pt>
          <cx:pt idx="309">-0.000328325576047065</cx:pt>
          <cx:pt idx="310">0.0032940778333488299</cx:pt>
          <cx:pt idx="311">-0.00092406292486197305</cx:pt>
          <cx:pt idx="312">-0.0116118455690567</cx:pt>
          <cx:pt idx="313">-0.075040437391294804</cx:pt>
          <cx:pt idx="314">-0.10429826684221</cx:pt>
          <cx:pt idx="315">-0.104180113417961</cx:pt>
          <cx:pt idx="316">-0.10217655899655401</cx:pt>
          <cx:pt idx="317">-0.14151179120740401</cx:pt>
          <cx:pt idx="318">-0.058207730723797597</cx:pt>
          <cx:pt idx="319">0.0327906884669052</cx:pt>
          <cx:pt idx="320">0.026627248141890301</cx:pt>
          <cx:pt idx="321">-0.016879525126267399</cx:pt>
          <cx:pt idx="322">0.13057933623353499</cx:pt>
          <cx:pt idx="323">0.091740359454342099</cx:pt>
          <cx:pt idx="324">0.127645539711604</cx:pt>
          <cx:pt idx="325">0.14838017818111801</cx:pt>
          <cx:pt idx="326">0.027987028880187299</cx:pt>
          <cx:pt idx="327">-0.080266773582287496</cx:pt>
          <cx:pt idx="328">-0.103166484028583</cx:pt>
          <cx:pt idx="329">-0.16801847048941501</cx:pt>
          <cx:pt idx="330">-0.137666485011984</cx:pt>
          <cx:pt idx="331">-0.068778102082622805</cx:pt>
          <cx:pt idx="332">-0.053980262116410903</cx:pt>
          <cx:pt idx="333">-0.015569660452646</cx:pt>
          <cx:pt idx="334">-0.00131315710023246</cx:pt>
          <cx:pt idx="335">0.000171085483196613</cx:pt>
          <cx:pt idx="336">-0.00024743333714550599</cx:pt>
          <cx:pt idx="337">-0.0012106991182686401</cx:pt>
          <cx:pt idx="338">5.1363132542826503e-05</cx:pt>
          <cx:pt idx="339">0.00065759105356585196</cx:pt>
          <cx:pt idx="340">-0.013554594364203299</cx:pt>
          <cx:pt idx="341">-0.063558513621700105</cx:pt>
          <cx:pt idx="342">-0.091527467602802101</cx:pt>
          <cx:pt idx="343">-0.093463609312820897</cx:pt>
          <cx:pt idx="344">-0.065315482834576694</cx:pt>
          <cx:pt idx="345">-0.036277109093278401</cx:pt>
          <cx:pt idx="346">-0.021300224739338899</cx:pt>
          <cx:pt idx="347">0.107587292208428</cx:pt>
          <cx:pt idx="348">0.11849300399740501</cx:pt>
          <cx:pt idx="349">0.072159432575759103</cx:pt>
          <cx:pt idx="350">0.19634361297085501</cx:pt>
          <cx:pt idx="351">0.153067250682104</cx:pt>
          <cx:pt idx="352">0.135524807449005</cx:pt>
          <cx:pt idx="353">0.093994299446597304</cx:pt>
          <cx:pt idx="354">-0.039550759738346999</cx:pt>
          <cx:pt idx="355">-0.101320383566167</cx:pt>
          <cx:pt idx="356">-0.14673437452042601</cx:pt>
          <cx:pt idx="357">-0.14029673630601699</cx:pt>
          <cx:pt idx="358">-0.106890638615723</cx:pt>
          <cx:pt idx="359">-0.048523848814287299</cx:pt>
          <cx:pt idx="360">-0.015923855707720799</cx:pt>
          <cx:pt idx="361">-0.00106411649918024</cx:pt>
          <cx:pt idx="362">0.00010890883957674499</cx:pt>
          <cx:pt idx="363">0.00091389563591658097</cx:pt>
          <cx:pt idx="364">0.00054670649112622204</cx:pt>
          <cx:pt idx="365">-0.0025874741577869998</cx:pt>
          <cx:pt idx="366">-0.00309995270104066</cx:pt>
          <cx:pt idx="367">0.0086474334747126801</cx:pt>
          <cx:pt idx="368">-0.0173995637118282</cx:pt>
          <cx:pt idx="369">-0.083955382538489706</cx:pt>
          <cx:pt idx="370">-0.067330730398051306</cx:pt>
          <cx:pt idx="371">-0.047437847234481703</cx:pt>
          <cx:pt idx="372">-0.0289487682500848</cx:pt>
          <cx:pt idx="373">-0.0479399331941395</cx:pt>
          <cx:pt idx="374">-0.016936386268833099</cx:pt>
          <cx:pt idx="375">0.092592773329710207</cx:pt>
          <cx:pt idx="376">0.083842384400749398</cx:pt>
          <cx:pt idx="377">0.057138052665581397</cx:pt>
          <cx:pt idx="378">0.116071585212998</cx:pt>
          <cx:pt idx="379">0.104842173391455</cx:pt>
          <cx:pt idx="380">0.036658777680736297</cx:pt>
          <cx:pt idx="381">0.013534234325492601</cx:pt>
          <cx:pt idx="382">-0.11280632010346101</cx:pt>
          <cx:pt idx="383">-0.17048776242865299</cx:pt>
          <cx:pt idx="384">-0.073181764502839197</cx:pt>
          <cx:pt idx="385">-0.10666098609489801</cx:pt>
          <cx:pt idx="386">-0.085274175457988904</cx:pt>
          <cx:pt idx="387">-0.031605478288017498</cx:pt>
          <cx:pt idx="388">-0.01270135034333</cx:pt>
          <cx:pt idx="389">0.00256805183468619</cx:pt>
          <cx:pt idx="390">0.0013379871148474899</cx:pt>
          <cx:pt idx="391">-0.00036298515553069999</cx:pt>
          <cx:pt idx="392">0.00065921196953773605</cx:pt>
          <cx:pt idx="393">-0.000951745241439556</cx:pt>
          <cx:pt idx="394">-0.0024089373023999201</cx:pt>
          <cx:pt idx="395">0.0078594854674455799</cx:pt>
          <cx:pt idx="396">-0.022629154420125801</cx:pt>
          <cx:pt idx="397">-0.080689529475700406</cx:pt>
          <cx:pt idx="398">-0.100703458429209</cx:pt>
          <cx:pt idx="399">-0.030883430824959601</cx:pt>
          <cx:pt idx="400">-0.0247968069518552</cx:pt>
          <cx:pt idx="401">-0.048622594164817901</cx:pt>
          <cx:pt idx="402">-0.011352044661410101</cx:pt>
          <cx:pt idx="403">0.030592256667468499</cx:pt>
          <cx:pt idx="404">0.059035839426638301</cx:pt>
          <cx:pt idx="405">-0.022940750044092201</cx:pt>
          <cx:pt idx="406">0.106374151547365</cx:pt>
          <cx:pt idx="407">0.025680533964262599</cx:pt>
          <cx:pt idx="408">-0.095860261254783502</cx:pt>
          <cx:pt idx="409">-0.077282280824687494</cx:pt>
          <cx:pt idx="410">-0.15790245636477901</cx:pt>
          <cx:pt idx="411">-0.113352993993815</cx:pt>
          <cx:pt idx="412">-0.081387137060461301</cx:pt>
          <cx:pt idx="413">-0.026902113230448998</cx:pt>
          <cx:pt idx="414">-0.0382278416554796</cx:pt>
          <cx:pt idx="415">-0.025538819005896302</cx:pt>
          <cx:pt idx="416">0.0022183502637095499</cx:pt>
          <cx:pt idx="417">0.016434090896627299</cx:pt>
          <cx:pt idx="418">0.00486581066324229</cx:pt>
          <cx:pt idx="419">-0.00035253052946101798</cx:pt>
          <cx:pt idx="420">-0.00029634962160980801</cx:pt>
          <cx:pt idx="421">-2.5072488618632198e-05</cx:pt>
          <cx:pt idx="422">0.00123280862525604</cx:pt>
          <cx:pt idx="423">0.0030404917295355901</cx:pt>
          <cx:pt idx="424">-0.019033143668203099</cx:pt>
          <cx:pt idx="425">-0.069833677208326395</cx:pt>
          <cx:pt idx="426">-0.075827886283559104</cx:pt>
          <cx:pt idx="427">-0.0098822693933108795</cx:pt>
          <cx:pt idx="428">0.0041443922006085803</cx:pt>
          <cx:pt idx="429">-0.088906816534925104</cx:pt>
          <cx:pt idx="430">-0.10373150429718</cx:pt>
          <cx:pt idx="431">-0.013508695995150401</cx:pt>
          <cx:pt idx="432">-0.059895606580420403</cx:pt>
          <cx:pt idx="433">0.043782197377303898</cx:pt>
          <cx:pt idx="434">0.18801496572166199</cx:pt>
          <cx:pt idx="435">0.062077760383474297</cx:pt>
          <cx:pt idx="436">-0.0057203124431895302</cx:pt>
          <cx:pt idx="437">-0.0595053290969174</cx:pt>
          <cx:pt idx="438">-0.128511885637074</cx:pt>
          <cx:pt idx="439">-0.073853601848988495</cx:pt>
          <cx:pt idx="440">-0.0534969930494252</cx:pt>
          <cx:pt idx="441">-0.030232297651868401</cx:pt>
          <cx:pt idx="442">0.018306243378833301</cx:pt>
          <cx:pt idx="443">-0.025337043114678801</cx:pt>
          <cx:pt idx="444">0.0088313283047127197</cx:pt>
          <cx:pt idx="445">0.036389304347053703</cx:pt>
          <cx:pt idx="446">0.0129103815109891</cx:pt>
          <cx:pt idx="447">-0.000808209090516574</cx:pt>
          <cx:pt idx="448">-0.00018280026669978899</cx:pt>
          <cx:pt idx="449">-0.00025579197842477399</cx:pt>
          <cx:pt idx="450">0.0031580535833742999</cx:pt>
          <cx:pt idx="451">0.0065165868061607601</cx:pt>
          <cx:pt idx="452">-0.020007458258066099</cx:pt>
          <cx:pt idx="453">-0.069266287696171006</cx:pt>
          <cx:pt idx="454">-0.030764481829110301</cx:pt>
          <cx:pt idx="455">-0.0037819440074525501</cx:pt>
          <cx:pt idx="456">-0.028984118137082501</cx:pt>
          <cx:pt idx="457">-0.0131845926817065</cx:pt>
          <cx:pt idx="458">-0.047592753849070697</cx:pt>
          <cx:pt idx="459">0.0096911458093294801</cx:pt>
          <cx:pt idx="460">-0.0017334738613271599</cx:pt>
          <cx:pt idx="461">0.032624005801672698</cx:pt>
          <cx:pt idx="462">0.141465422475541</cx:pt>
          <cx:pt idx="463">0.085761135249659101</cx:pt>
          <cx:pt idx="464">0.0227975891755553</cx:pt>
          <cx:pt idx="465">-0.076036182739742206</cx:pt>
          <cx:pt idx="466">-0.040774347158380402</cx:pt>
          <cx:pt idx="467">-0.0211952736092724</cx:pt>
          <cx:pt idx="468">-0.0119126847937758</cx:pt>
          <cx:pt idx="469">-0.047255244506001402</cx:pt>
          <cx:pt idx="470">-0.0149961213142621</cx:pt>
          <cx:pt idx="471">0.014904322417047</cx:pt>
          <cx:pt idx="472">0.044274609594423697</cx:pt>
          <cx:pt idx="473">0.032895291641637098</cx:pt>
          <cx:pt idx="474">0.0076597390891767897</cx:pt>
          <cx:pt idx="475">-0.0019237985352003001</cx:pt>
          <cx:pt idx="476">-0.00010746093511630501</cx:pt>
          <cx:pt idx="477">0.0013472773536646601</cx:pt>
          <cx:pt idx="478">0.0045037328678519698</cx:pt>
          <cx:pt idx="479">0.0034676398976210602</cx:pt>
          <cx:pt idx="480">-0.0176711003129741</cx:pt>
          <cx:pt idx="481">-0.0257712452192899</cx:pt>
          <cx:pt idx="482">-0.013310964539741101</cx:pt>
          <cx:pt idx="483">-0.039327228750812598</cx:pt>
          <cx:pt idx="484">0.032048810896498497</cx:pt>
          <cx:pt idx="485">-0.0028648613599376901</cx:pt>
          <cx:pt idx="486">-0.048411918500246398</cx:pt>
          <cx:pt idx="487">-0.025221347607476598</cx:pt>
          <cx:pt idx="488">-0.0342903499751449</cx:pt>
          <cx:pt idx="489">-0.057514411511929597</cx:pt>
          <cx:pt idx="490">-0.033433454907295199</cx:pt>
          <cx:pt idx="491">-0.018668378247012101</cx:pt>
          <cx:pt idx="492">0.039455785511408298</cx:pt>
          <cx:pt idx="493">-0.033119754967307298</cx:pt>
          <cx:pt idx="494">-0.074498730183365794</cx:pt>
          <cx:pt idx="495">-0.017457252547655702</cx:pt>
          <cx:pt idx="496">-0.0039337985888820998</cx:pt>
          <cx:pt idx="497">-0.034592042656158797</cx:pt>
          <cx:pt idx="498">-0.014247174219362901</cx:pt>
          <cx:pt idx="499">0.050739862778910003</cx:pt>
          <cx:pt idx="500">0.059515413607687202</cx:pt>
          <cx:pt idx="501">0.0295598003905208</cx:pt>
          <cx:pt idx="502">0.0064836581574116096</cx:pt>
          <cx:pt idx="503">0.00019902541704645301</cx:pt>
          <cx:pt idx="504">0.00085494723432821905</cx:pt>
          <cx:pt idx="505">-0.00034302797737866502</cx:pt>
          <cx:pt idx="506">0.0061716690041183301</cx:pt>
          <cx:pt idx="507">0.0135430442434626</cx:pt>
          <cx:pt idx="508">-0.00083766722391604299</cx:pt>
          <cx:pt idx="509">0.033228122330257598</cx:pt>
          <cx:pt idx="510">-0.035310659935001799</cx:pt>
          <cx:pt idx="511">-0.033411287602717298</cx:pt>
          <cx:pt idx="512">-0.035831133412900597</cx:pt>
          <cx:pt idx="513">0.019757258010748499</cx:pt>
          <cx:pt idx="514">-0.00327998488415233</cx:pt>
          <cx:pt idx="515">0.0058515494618178203</cx:pt>
          <cx:pt idx="516">-0.14282804675803301</cx:pt>
          <cx:pt idx="517">-0.13585274889792301</cx:pt>
          <cx:pt idx="518">-0.14040426603109901</cx:pt>
          <cx:pt idx="519">-0.078271837617685497</cx:pt>
          <cx:pt idx="520">0.051512923375650499</cx:pt>
          <cx:pt idx="521">0.033381436668402903</cx:pt>
          <cx:pt idx="522">-0.042613829873872799</cx:pt>
          <cx:pt idx="523">0.0494977255471028</cx:pt>
          <cx:pt idx="524">0.032852464018681297</cx:pt>
          <cx:pt idx="525">-0.015220892801246401</cx:pt>
          <cx:pt idx="526">0.0057678997983588304</cx:pt>
          <cx:pt idx="527">0.055393510972574701</cx:pt>
          <cx:pt idx="528">0.026467608699785702</cx:pt>
          <cx:pt idx="529">0.018310392050648099</cx:pt>
          <cx:pt idx="530">0.0023216630201226998</cx:pt>
          <cx:pt idx="531">0.00086902370455222799</cx:pt>
          <cx:pt idx="532">9.5524682847128805e-05</cx:pt>
          <cx:pt idx="533">-0.00035527743831927799</cx:pt>
          <cx:pt idx="534">0.00559962421699183</cx:pt>
          <cx:pt idx="535">0.026639536841323301</cx:pt>
          <cx:pt idx="536">0.014192712775103601</cx:pt>
          <cx:pt idx="537">0.014993513414609101</cx:pt>
          <cx:pt idx="538">-0.0126375266317488</cx:pt>
          <cx:pt idx="539">-0.00757384159554022</cx:pt>
          <cx:pt idx="540">-0.094227906851879401</cx:pt>
          <cx:pt idx="541">-0.050395568819693502</cx:pt>
          <cx:pt idx="542">-0.051847169741750597</cx:pt>
          <cx:pt idx="543">-0.0794139386086887</cx:pt>
          <cx:pt idx="544">-0.151530799490667</cx:pt>
          <cx:pt idx="545">-0.24399483787735601</cx:pt>
          <cx:pt idx="546">-0.22371283411241799</cx:pt>
          <cx:pt idx="547">0.0195657591554785</cx:pt>
          <cx:pt idx="548">0.055109857366433097</cx:pt>
          <cx:pt idx="549">0.030425440841876698</cx:pt>
          <cx:pt idx="550">-0.0009973335143329909</cx:pt>
          <cx:pt idx="551">0.063083338450440105</cx:pt>
          <cx:pt idx="552">0.076743323116708603</cx:pt>
          <cx:pt idx="553">0.067573248473280098</cx:pt>
          <cx:pt idx="554">0.029198518445357001</cx:pt>
          <cx:pt idx="555">0.042045363296811099</cx:pt>
          <cx:pt idx="556">0.00113189431670063</cx:pt>
          <cx:pt idx="557">0.024421422925801298</cx:pt>
          <cx:pt idx="558">-0.00035950610131972003</cx:pt>
          <cx:pt idx="559">0.00024259216215079599</cx:pt>
          <cx:pt idx="560">-0.000148243645419074</cx:pt>
          <cx:pt idx="561">0.00047727759624752902</cx:pt>
          <cx:pt idx="562">0.0059641126226771604</cx:pt>
          <cx:pt idx="563">0.024556137993473202</cx:pt>
          <cx:pt idx="564">0.045842651685191603</cx:pt>
          <cx:pt idx="565">-0.055221821691504198</cx:pt>
          <cx:pt idx="566">-0.025228754157836899</cx:pt>
          <cx:pt idx="567">-0.0044510833827609599</cx:pt>
          <cx:pt idx="568">-0.070516706275520299</cx:pt>
          <cx:pt idx="569">-0.110387625050628</cx:pt>
          <cx:pt idx="570">-0.073823141071081996</cx:pt>
          <cx:pt idx="571">-0.060228043215582498</cx:pt>
          <cx:pt idx="572">-0.068780278000864101</cx:pt>
          <cx:pt idx="573">-0.26834390953489901</cx:pt>
          <cx:pt idx="574">-0.17915220765179299</cx:pt>
          <cx:pt idx="575">-0.076581040155599203</cx:pt>
          <cx:pt idx="576">-0.0257509692922788</cx:pt>
          <cx:pt idx="577">-0.0737462671391413</cx:pt>
          <cx:pt idx="578">0.035075136346522998</cx:pt>
          <cx:pt idx="579">0.091726138780497998</cx:pt>
          <cx:pt idx="580">0.15076034876623001</cx:pt>
          <cx:pt idx="581">0.13352850556625701</cx:pt>
          <cx:pt idx="582">0.041686572179004198</cx:pt>
          <cx:pt idx="583">0.0072583730526801999</cx:pt>
          <cx:pt idx="584">-0.00148477571727253</cx:pt>
          <cx:pt idx="585">0.0085962457637380908</cx:pt>
          <cx:pt idx="586">-0.0010972791362305499</cx:pt>
          <cx:pt idx="587">0.00069512806841291297</cx:pt>
          <cx:pt idx="588">-0.00024226068099218899</cx:pt>
          <cx:pt idx="589">7.1152831575103603e-05</cx:pt>
          <cx:pt idx="590">0.0060215046866750098</cx:pt>
          <cx:pt idx="591">0.0071597723430869</cx:pt>
          <cx:pt idx="592">0.027571385522132098</cx:pt>
          <cx:pt idx="593">0.0058923788052892903</cx:pt>
          <cx:pt idx="594">0.030810655798770001</cx:pt>
          <cx:pt idx="595">0.0197565150769561</cx:pt>
          <cx:pt idx="596">-0.0172543032251622</cx:pt>
          <cx:pt idx="597">-0.066040196609021204</cx:pt>
          <cx:pt idx="598">-0.065824556024706396</cx:pt>
          <cx:pt idx="599">-0.057570614286935301</cx:pt>
          <cx:pt idx="600">-0.028545268003375202</cx:pt>
          <cx:pt idx="601">-0.070473469868851502</cx:pt>
          <cx:pt idx="602">-0.072993952048894098</cx:pt>
          <cx:pt idx="603">0.018794434332855499</cx:pt>
          <cx:pt idx="604">-0.0143399902829411</cx:pt>
          <cx:pt idx="605">-0.0105235798237307</cx:pt>
          <cx:pt idx="606">0.047413938910997398</cx:pt>
          <cx:pt idx="607">0.055668942526159199</cx:pt>
          <cx:pt idx="608">0.11837874210699401</cx:pt>
          <cx:pt idx="609">0.067085734539241201</cx:pt>
          <cx:pt idx="610">-0.023521919735151799</cx:pt>
          <cx:pt idx="611">-0.0519512800047243</cx:pt>
          <cx:pt idx="612">-0.018196563397165199</cx:pt>
          <cx:pt idx="613">-0.00048838316048288003</cx:pt>
          <cx:pt idx="614">-0.00066521378229171795</cx:pt>
          <cx:pt idx="615">-0.000116955668984902</cx:pt>
          <cx:pt idx="616">-0.00040210232156677299</cx:pt>
          <cx:pt idx="617">-0.00018419498741315099</cx:pt>
          <cx:pt idx="618">0.00140266382120699</cx:pt>
          <cx:pt idx="619">0.0075525439946602102</cx:pt>
          <cx:pt idx="620">0.019068783265360701</cx:pt>
          <cx:pt idx="621">0.032985803343908299</cx:pt>
          <cx:pt idx="622">0.058829922522157602</cx:pt>
          <cx:pt idx="623">0.016576463396233101</cx:pt>
          <cx:pt idx="624">-0.0041051957466344798</cx:pt>
          <cx:pt idx="625">0.00358258555223965</cx:pt>
          <cx:pt idx="626">-0.0069917252963916897</cx:pt>
          <cx:pt idx="627">-0.025660031884434199</cx:pt>
          <cx:pt idx="628">-0.064115787160842194</cx:pt>
          <cx:pt idx="629">0.047721558390028701</cx:pt>
          <cx:pt idx="630">0.055909866138460898</cx:pt>
          <cx:pt idx="631">0.052872895865650298</cx:pt>
          <cx:pt idx="632">0.016868924447171401</cx:pt>
          <cx:pt idx="633">0.0038194440694532001</cx:pt>
          <cx:pt idx="634">0.102703131784976</cx:pt>
          <cx:pt idx="635">0.101733600463532</cx:pt>
          <cx:pt idx="636">0.094339659029075401</cx:pt>
          <cx:pt idx="637">-0.0174931785304543</cx:pt>
          <cx:pt idx="638">-0.023007589969613999</cx:pt>
          <cx:pt idx="639">-0.061365282728504597</cx:pt>
          <cx:pt idx="640">-0.025456964928687199</cx:pt>
          <cx:pt idx="641">-0.0019855455965546698</cx:pt>
          <cx:pt idx="642">0.0011670435132780199</cx:pt>
          <cx:pt idx="643">0.00013851781573163201</cx:pt>
          <cx:pt idx="644">-0.00053283154993593598</cx:pt>
          <cx:pt idx="645">-6.3903405461112494e-05</cx:pt>
          <cx:pt idx="646">0.00073409124178799401</cx:pt>
          <cx:pt idx="647">-0.0016309530763637999</cx:pt>
          <cx:pt idx="648">0.0031514566305802798</cx:pt>
          <cx:pt idx="649">0.012994317080935101</cx:pt>
          <cx:pt idx="650">0.034437083069687499</cx:pt>
          <cx:pt idx="651">0.052861873922665802</cx:pt>
          <cx:pt idx="652">0.021649750201678399</cx:pt>
          <cx:pt idx="653">0.038027132853944601</cx:pt>
          <cx:pt idx="654">-0.066600132595523096</cx:pt>
          <cx:pt idx="655">-0.030686976725177999</cx:pt>
          <cx:pt idx="656">0.039653802204207597</cx:pt>
          <cx:pt idx="657">0.10027221973285901</cx:pt>
          <cx:pt idx="658">-0.022677194309343399</cx:pt>
          <cx:pt idx="659">0.059196212846201197</cx:pt>
          <cx:pt idx="660">0.039750246576511203</cx:pt>
          <cx:pt idx="661">0.084779777671488601</cx:pt>
          <cx:pt idx="662">0.101434364102753</cx:pt>
          <cx:pt idx="663">0.074706410635847903</cx:pt>
          <cx:pt idx="664">0.0071868406283169097</cx:pt>
          <cx:pt idx="665">-0.0187327705652162</cx:pt>
          <cx:pt idx="666">-0.035616497368172399</cx:pt>
          <cx:pt idx="667">-0.040854588017515202</cx:pt>
          <cx:pt idx="668">-0.016259271762443</cx:pt>
          <cx:pt idx="669">0.00165451496102788</cx:pt>
          <cx:pt idx="670">0.0011809673799464699</cx:pt>
          <cx:pt idx="671">0.00056827210303910598</cx:pt>
          <cx:pt idx="672">-0.00056104351525829903</cx:pt>
          <cx:pt idx="673">-0.000973295533013535</cx:pt>
          <cx:pt idx="674">0.00071627524840905195</cx:pt>
          <cx:pt idx="675">-0.00042508843624864301</cx:pt>
          <cx:pt idx="676">0.0078439690041497007</cx:pt>
          <cx:pt idx="677">0.0071303616998032397</cx:pt>
          <cx:pt idx="678">0.0325109509529313</cx:pt>
          <cx:pt idx="679">0.042244298133856502</cx:pt>
          <cx:pt idx="680">0.061269117264229699</cx:pt>
          <cx:pt idx="681">0.066895952285003293</cx:pt>
          <cx:pt idx="682">0.053229674969298001</cx:pt>
          <cx:pt idx="683">-0.0047150524888362596</cx:pt>
          <cx:pt idx="684">-0.055960760216105701</cx:pt>
          <cx:pt idx="685">-0.10059455943397901</cx:pt>
          <cx:pt idx="686">-0.089153628964005693</cx:pt>
          <cx:pt idx="687">-0.0075194823322796197</cx:pt>
          <cx:pt idx="688">-0.0134262997141601</cx:pt>
          <cx:pt idx="689">-0.037633262817940799</cx:pt>
          <cx:pt idx="690">-0.024054505092873199</cx:pt>
          <cx:pt idx="691">0.00043563262889864999</cx:pt>
          <cx:pt idx="692">-0.034800201499162998</cx:pt>
          <cx:pt idx="693">-0.0252185937753832</cx:pt>
          <cx:pt idx="694">-0.030644782404840198</cx:pt>
          <cx:pt idx="695">-0.0253835331415176</cx:pt>
          <cx:pt idx="696">-0.00843242716908741</cx:pt>
          <cx:pt idx="697">-0.00062709084508309797</cx:pt>
          <cx:pt idx="698">-0.00076788045973412303</cx:pt>
          <cx:pt idx="699">-0.000111232509950272</cx:pt>
          <cx:pt idx="700">2.8609258083086701e-05</cx:pt>
          <cx:pt idx="701">0.00070095250948182199</cx:pt>
          <cx:pt idx="702">0.00022417656705057</cx:pt>
          <cx:pt idx="703">-0.00029940740844895501</cx:pt>
          <cx:pt idx="704">0.0042897921408519401</cx:pt>
          <cx:pt idx="705">0.0088155975176138403</cx:pt>
          <cx:pt idx="706">0.0062506124946838998</cx:pt>
          <cx:pt idx="707">-0.0067078562517557203</cx:pt>
          <cx:pt idx="708">0.0068254764458697704</cx:pt>
          <cx:pt idx="709">0.021600351163067501</cx:pt>
          <cx:pt idx="710">-0.0285697794971033</cx:pt>
          <cx:pt idx="711">-0.063945196814861202</cx:pt>
          <cx:pt idx="712">-0.075282014649296902</cx:pt>
          <cx:pt idx="713">-0.073904643374400406</cx:pt>
          <cx:pt idx="714">-0.071707993154589103</cx:pt>
          <cx:pt idx="715">-0.124368270800399</cx:pt>
          <cx:pt idx="716">-0.102730788985747</cx:pt>
          <cx:pt idx="717">-0.058523378825294597</cx:pt>
          <cx:pt idx="718">-0.0288047383557914</cx:pt>
          <cx:pt idx="719">-0.0042997762703279804</cx:pt>
          <cx:pt idx="720">-0.0017994124876979801</cx:pt>
          <cx:pt idx="721">-0.017831478244425401</cx:pt>
          <cx:pt idx="722">-0.026510331156007799</cx:pt>
          <cx:pt idx="723">-0.019539397735521699</cx:pt>
          <cx:pt idx="724">-0.0070669467373162403</cx:pt>
          <cx:pt idx="725">-0.00028522003768299001</cx:pt>
          <cx:pt idx="726">0.00015861876113724299</cx:pt>
          <cx:pt idx="727">0.000950187257611955</cx:pt>
          <cx:pt idx="728">-0.00033976153475495598</cx:pt>
          <cx:pt idx="729">-0.000686500730228133</cx:pt>
          <cx:pt idx="730">0.00016870444571590501</cx:pt>
          <cx:pt idx="731">0.00054551200953559004</cx:pt>
          <cx:pt idx="732">-0.00058859750641286103</cx:pt>
          <cx:pt idx="733">0.00090627568418860595</cx:pt>
          <cx:pt idx="734">0.000953906800385329</cx:pt>
          <cx:pt idx="735">-0.00095874160623738705</cx:pt>
          <cx:pt idx="736">-0.0020613594242844999</cx:pt>
          <cx:pt idx="737">0.00042647012791611599</cx:pt>
          <cx:pt idx="738">-0.0027802676916850299</cx:pt>
          <cx:pt idx="739">-0.0059922239345165801</cx:pt>
          <cx:pt idx="740">-0.022014484088460899</cx:pt>
          <cx:pt idx="741">-0.039117386446261497</cx:pt>
          <cx:pt idx="742">-0.0074208061210828298</cx:pt>
          <cx:pt idx="743">-0.0132494881597054</cx:pt>
          <cx:pt idx="744">-0.017350315311631202</cx:pt>
          <cx:pt idx="745">0.0023475432031896601</cx:pt>
          <cx:pt idx="746">0.0055415558421540202</cx:pt>
          <cx:pt idx="747">0.0017557748280509801</cx:pt>
          <cx:pt idx="748">0.0045046216111378299</cx:pt>
          <cx:pt idx="749">0.0056864744258700098</cx:pt>
          <cx:pt idx="750">0.00034355124694518998</cx:pt>
          <cx:pt idx="751">1.5587687505491402e-05</cx:pt>
          <cx:pt idx="752">-0.00041296708326780002</cx:pt>
          <cx:pt idx="753">0.00038659896303002702</cx:pt>
          <cx:pt idx="754">5.5948196001947298e-05</cx:pt>
          <cx:pt idx="755">0.00018780988818151999</cx:pt>
          <cx:pt idx="756">0.000262491541894112</cx:pt>
          <cx:pt idx="757">0.00060900762736300102</cx:pt>
          <cx:pt idx="758">5.6179383044056399e-05</cx:pt>
          <cx:pt idx="759">0.00021104527687357101</cx:pt>
          <cx:pt idx="760">3.5772269984741197e-05</cx:pt>
          <cx:pt idx="761">-0.00012815109171591201</cx:pt>
          <cx:pt idx="762">0.000375228782839704</cx:pt>
          <cx:pt idx="763">0.00080063016600064095</cx:pt>
          <cx:pt idx="764">-0.00022464865230887999</cx:pt>
          <cx:pt idx="765">-8.1700066735455494e-05</cx:pt>
          <cx:pt idx="766">-0.0015837771884557601</cx:pt>
          <cx:pt idx="767">-0.00097490560621750597</cx:pt>
          <cx:pt idx="768">0.00147061661712142</cx:pt>
          <cx:pt idx="769">0.00170662974307136</cx:pt>
          <cx:pt idx="770">0.0035128195141264302</cx:pt>
          <cx:pt idx="771">0.0018562374721533201</cx:pt>
          <cx:pt idx="772">0.00056924182096085296</cx:pt>
          <cx:pt idx="773">-0.00072919039186236103</cx:pt>
          <cx:pt idx="774">-0.000355694896924289</cx:pt>
          <cx:pt idx="775">-0.000456308682000693</cx:pt>
          <cx:pt idx="776">-0.00056640691970300699</cx:pt>
          <cx:pt idx="777">-0.00045851265759392902</cx:pt>
          <cx:pt idx="778">-0.00013715618198433099</cx:pt>
          <cx:pt idx="779">0.00018040162578448801</cx:pt>
          <cx:pt idx="780">-0.00036040359232712103</cx:pt>
          <cx:pt idx="781">-0.000654943213271765</cx:pt>
          <cx:pt idx="782">-7.1823477209496101e-05</cx:pt>
          <cx:pt idx="783">-0.00019080744213318901</cx:pt>
        </cx:lvl>
      </cx:numDim>
    </cx:data>
    <cx:data id="55">
      <cx:numDim type="val">
        <cx:f>'001_WA_F - 副本'!$BD$1:$BD$784</cx:f>
        <cx:lvl ptCount="784" formatCode="G/通用格式">
          <cx:pt idx="0">-0.00017491408692535301</cx:pt>
          <cx:pt idx="1">-4.9902046899733803e-05</cx:pt>
          <cx:pt idx="2">-0.00039984843899932697</cx:pt>
          <cx:pt idx="3">-6.9422330086809503e-05</cx:pt>
          <cx:pt idx="4">-0.00023773049169400099</cx:pt>
          <cx:pt idx="5">-0.00032418427281305501</cx:pt>
          <cx:pt idx="6">3.7434249474800499e-05</cx:pt>
          <cx:pt idx="7">-0.00035534522916155802</cx:pt>
          <cx:pt idx="8">0.000203832893871914</cx:pt>
          <cx:pt idx="9">-0.000135920890572901</cx:pt>
          <cx:pt idx="10">-0.00040011763327754999</cx:pt>
          <cx:pt idx="11">-0.00058127580038557598</cx:pt>
          <cx:pt idx="12">0.00019584778930135699</cx:pt>
          <cx:pt idx="13">-0.00037884306690928499</cx:pt>
          <cx:pt idx="14">-0.00043951388873604102</cx:pt>
          <cx:pt idx="15">-0.00026325101108216702</cx:pt>
          <cx:pt idx="16">-0.000187342862345396</cx:pt>
          <cx:pt idx="17">-0.00065036729005580403</cx:pt>
          <cx:pt idx="18">-0.000198097601797983</cx:pt>
          <cx:pt idx="19">-0.00045339417389891602</cx:pt>
          <cx:pt idx="20">-0.00027326682167159002</cx:pt>
          <cx:pt idx="21">3.2540782245798298e-05</cx:pt>
          <cx:pt idx="22">-1.7975254737879001e-05</cx:pt>
          <cx:pt idx="23">4.4585675619627302e-05</cx:pt>
          <cx:pt idx="24">-0.000238192380688082</cx:pt>
          <cx:pt idx="25">3.1624599455985898e-06</cx:pt>
          <cx:pt idx="26">0.00083492860448074299</cx:pt>
          <cx:pt idx="27">-0.00027838108294301602</cx:pt>
          <cx:pt idx="28">0.00019123721460409101</cx:pt>
          <cx:pt idx="29">-0.00036855578410673799</cx:pt>
          <cx:pt idx="30">0.00050063084538766</cx:pt>
          <cx:pt idx="31">-0.00043837849932803802</cx:pt>
          <cx:pt idx="32">-0.00076192313123480597</cx:pt>
          <cx:pt idx="33">0.00083025248271310405</cx:pt>
          <cx:pt idx="34">-0.0012725161084708701</cx:pt>
          <cx:pt idx="35">-0.00195703255931318</cx:pt>
          <cx:pt idx="36">-0.00142923217762521</cx:pt>
          <cx:pt idx="37">-0.00025791093886709</cx:pt>
          <cx:pt idx="38">-0.00062684725915740196</cx:pt>
          <cx:pt idx="39">-0.00089987733597986501</cx:pt>
          <cx:pt idx="40">-0.00140485681304171</cx:pt>
          <cx:pt idx="41">-0.0016148935519965199</cx:pt>
          <cx:pt idx="42">-0.00042445471713918397</cx:pt>
          <cx:pt idx="43">6.5755627066170402e-05</cx:pt>
          <cx:pt idx="44">0.000305693588521517</cx:pt>
          <cx:pt idx="45">0.00015097882023807699</cx:pt>
          <cx:pt idx="46">-0.00067726800976098897</cx:pt>
          <cx:pt idx="47">-0.000843352197048837</cx:pt>
          <cx:pt idx="48">-0.00047108040537370002</cx:pt>
          <cx:pt idx="49">-0.000186959427596338</cx:pt>
          <cx:pt idx="50">-0.00060021271867081202</cx:pt>
          <cx:pt idx="51">-5.1430310648647397e-05</cx:pt>
          <cx:pt idx="52">2.0327501783275199e-05</cx:pt>
          <cx:pt idx="53">-0.00082600358531253299</cx:pt>
          <cx:pt idx="54">0.00091178923537656696</cx:pt>
          <cx:pt idx="55">6.68775963076807e-06</cx:pt>
          <cx:pt idx="56">-0.00079019377598981701</cx:pt>
          <cx:pt idx="57">0.00012068783412052699</cx:pt>
          <cx:pt idx="58">0.000113518530814828</cx:pt>
          <cx:pt idx="59">-0.000156570568997773</cx:pt>
          <cx:pt idx="60">1.7560566035062701e-05</cx:pt>
          <cx:pt idx="61">8.3912845454073903e-05</cx:pt>
          <cx:pt idx="62">-0.000277061691713751</cx:pt>
          <cx:pt idx="63">-0.0025654520385456499</cx:pt>
          <cx:pt idx="64">-0.0039479178974588299</cx:pt>
          <cx:pt idx="65">-0.0027061667671555399</cx:pt>
          <cx:pt idx="66">-0.0070383536722389501</cx:pt>
          <cx:pt idx="67">-0.0083170886594291001</cx:pt>
          <cx:pt idx="68">-0.0094105898583121701</cx:pt>
          <cx:pt idx="69">-0.0097348885432402693</cx:pt>
          <cx:pt idx="70">-0.0069742341943501004</cx:pt>
          <cx:pt idx="71">-0.0063366049164292797</cx:pt>
          <cx:pt idx="72">-0.0053033078214811801</cx:pt>
          <cx:pt idx="73">-0.0051149083068010104</cx:pt>
          <cx:pt idx="74">-0.0054994268185168099</cx:pt>
          <cx:pt idx="75">-0.00184701156314108</cx:pt>
          <cx:pt idx="76">-0.0016574901105065999</cx:pt>
          <cx:pt idx="77">-0.0020105129198241698</cx:pt>
          <cx:pt idx="78">-0.0026777280483995598</cx:pt>
          <cx:pt idx="79">-0.00030809899176574302</cx:pt>
          <cx:pt idx="80">7.4852202806447994e-05</cx:pt>
          <cx:pt idx="81">0.00013713165881390401</cx:pt>
          <cx:pt idx="82">0.00078947231389678795</cx:pt>
          <cx:pt idx="83">-0.00031146304225824697</cx:pt>
          <cx:pt idx="84">2.3905943931731301e-05</cx:pt>
          <cx:pt idx="85">0.00028677771665135203</cx:pt>
          <cx:pt idx="86">-5.6188975256235e-05</cx:pt>
          <cx:pt idx="87">-0.00062635825982470996</cx:pt>
          <cx:pt idx="88">-0.00048802682782049203</cx:pt>
          <cx:pt idx="89">-0.000123567703115977</cx:pt>
          <cx:pt idx="90">-0.0019815247902834798</cx:pt>
          <cx:pt idx="91">-0.0033519690999808702</cx:pt>
          <cx:pt idx="92">-0.0073190162117834096</cx:pt>
          <cx:pt idx="93">-0.0098122514655839908</cx:pt>
          <cx:pt idx="94">-0.012878815760082299</cx:pt>
          <cx:pt idx="95">-0.0147754033311544</cx:pt>
          <cx:pt idx="96">-0.024757792749680801</cx:pt>
          <cx:pt idx="97">-0.029996110455858</cx:pt>
          <cx:pt idx="98">-0.025951699236867298</cx:pt>
          <cx:pt idx="99">-0.0160686947304206</cx:pt>
          <cx:pt idx="100">-0.010757130180035801</cx:pt>
          <cx:pt idx="101">-0.0060203347125424699</cx:pt>
          <cx:pt idx="102">-0.0117815840957769</cx:pt>
          <cx:pt idx="103">-0.0086664818255270601</cx:pt>
          <cx:pt idx="104">-0.00416653131114027</cx:pt>
          <cx:pt idx="105">-0.00150545896375679</cx:pt>
          <cx:pt idx="106">-0.00095204896783674905</cx:pt>
          <cx:pt idx="107">-0.00038027013351145102</cx:pt>
          <cx:pt idx="108">-0.00016190998829008601</cx:pt>
          <cx:pt idx="109">0.00071587153895816898</cx:pt>
          <cx:pt idx="110">0.00020140637534953501</cx:pt>
          <cx:pt idx="111">-0.00032637021068603999</cx:pt>
          <cx:pt idx="112">0.00026461881139626901</cx:pt>
          <cx:pt idx="113">-0.00050409156373987403</cx:pt>
          <cx:pt idx="114">-0.00071018763863015303</cx:pt>
          <cx:pt idx="115">0.000135640844002708</cx:pt>
          <cx:pt idx="116">-0.00041526351213204101</cx:pt>
          <cx:pt idx="117">-0.0037861476560599201</cx:pt>
          <cx:pt idx="118">-0.0057997819553457699</cx:pt>
          <cx:pt idx="119">-0.0040845919773898499</cx:pt>
          <cx:pt idx="120">-0.0095766719265920706</cx:pt>
          <cx:pt idx="121">-0.010800990124243501</cx:pt>
          <cx:pt idx="122">-0.0120504058894229</cx:pt>
          <cx:pt idx="123">-0.0081379884219643494</cx:pt>
          <cx:pt idx="124">-0.015041639055089401</cx:pt>
          <cx:pt idx="125">-0.0258118176575447</cx:pt>
          <cx:pt idx="126">-0.019838085674624001</cx:pt>
          <cx:pt idx="127">-0.011298518719867701</cx:pt>
          <cx:pt idx="128">-0.0085580764103672206</cx:pt>
          <cx:pt idx="129">0.0014047158562789899</cx:pt>
          <cx:pt idx="130">-0.00507508050966892</cx:pt>
          <cx:pt idx="131">-0.0133048746071277</cx:pt>
          <cx:pt idx="132">-0.0070989859604514297</cx:pt>
          <cx:pt idx="133">-0.0013569946521093999</cx:pt>
          <cx:pt idx="134">0.00061515986587344597</cx:pt>
          <cx:pt idx="135">0.00400322360002582</cx:pt>
          <cx:pt idx="136">0.0056712730926614698</cx:pt>
          <cx:pt idx="137">0.0035811131705637701</cx:pt>
          <cx:pt idx="138">0.00075359253256146897</cx:pt>
          <cx:pt idx="139">-0.000217835265813755</cx:pt>
          <cx:pt idx="140">-0.00102536635511301</cx:pt>
          <cx:pt idx="141">0.00033637080392084098</cx:pt>
          <cx:pt idx="142">0.00031486904925707499</cx:pt>
          <cx:pt idx="143">0.00056593368476538905</cx:pt>
          <cx:pt idx="144">0.000240223722085931</cx:pt>
          <cx:pt idx="145">-0.0015148349736855101</cx:pt>
          <cx:pt idx="146">-0.0018946595285752499</cx:pt>
          <cx:pt idx="147">-0.0089237393102226097</cx:pt>
          <cx:pt idx="148">-0.0050277219879744303</cx:pt>
          <cx:pt idx="149">0.00049991616044778504</cx:pt>
          <cx:pt idx="150">-0.00039772618318662098</cx:pt>
          <cx:pt idx="151">0.0141999270988816</cx:pt>
          <cx:pt idx="152">0.0105791274743216</cx:pt>
          <cx:pt idx="153">0.00073257358987584504</cx:pt>
          <cx:pt idx="154">-0.0068347709619172399</cx:pt>
          <cx:pt idx="155">-0.022227420877922299</cx:pt>
          <cx:pt idx="156">-0.0242415832612933</cx:pt>
          <cx:pt idx="157">-0.022851364585557699</cx:pt>
          <cx:pt idx="158">-0.019923872435835301</cx:pt>
          <cx:pt idx="159">-0.026880181718015698</cx:pt>
          <cx:pt idx="160">-0.0117399469269067</cx:pt>
          <cx:pt idx="161">0.0017031881456678799</cx:pt>
          <cx:pt idx="162">0.0041613508140819298</cx:pt>
          <cx:pt idx="163">0.0048082834771889802</cx:pt>
          <cx:pt idx="164">0.00502546078794016</cx:pt>
          <cx:pt idx="165">0.00075187086785428504</cx:pt>
          <cx:pt idx="166">0.00035152059422424497</cx:pt>
          <cx:pt idx="167">0.00017755637219681001</cx:pt>
          <cx:pt idx="168">-3.3391076003174199e-05</cx:pt>
          <cx:pt idx="169">-0.00057856063085489197</cx:pt>
          <cx:pt idx="170">0.00025396089609979697</cx:pt>
          <cx:pt idx="171">0.00172161119505712</cx:pt>
          <cx:pt idx="172">0.0018242211610578301</cx:pt>
          <cx:pt idx="173">-0.00076095396636790104</cx:pt>
          <cx:pt idx="174">-0.0044458260697646003</cx:pt>
          <cx:pt idx="175">-0.0099057895017646003</cx:pt>
          <cx:pt idx="176">0.0018980168338874001</cx:pt>
          <cx:pt idx="177">0.013851871399701</cx:pt>
          <cx:pt idx="178">0.0045874064350558998</cx:pt>
          <cx:pt idx="179">0.0101691592479459</cx:pt>
          <cx:pt idx="180">0.0086551778636794995</cx:pt>
          <cx:pt idx="181">0.0065472475161837103</cx:pt>
          <cx:pt idx="182">0.0010500961341780701</cx:pt>
          <cx:pt idx="183">-0.00031298072640103402</cx:pt>
          <cx:pt idx="184">-0.00249715250691051</cx:pt>
          <cx:pt idx="185">0.0094726556502182004</cx:pt>
          <cx:pt idx="186">-0.0062883063287758802</cx:pt>
          <cx:pt idx="187">-0.0064194492330876696</cx:pt>
          <cx:pt idx="188">-0.00042256896205826298</cx:pt>
          <cx:pt idx="189">0.0076338700994020899</cx:pt>
          <cx:pt idx="190">0.0047465534527551204</cx:pt>
          <cx:pt idx="191">0.0072318615864962301</cx:pt>
          <cx:pt idx="192">0.00210810820459972</cx:pt>
          <cx:pt idx="193">0.00170742668474422</cx:pt>
          <cx:pt idx="194">-0.0015990002894476899</cx:pt>
          <cx:pt idx="195">-0.00248275500035792</cx:pt>
          <cx:pt idx="196">-7.1132909740249695e-05</cx:pt>
          <cx:pt idx="197">-0.00053564605754926405</cx:pt>
          <cx:pt idx="198">0.0020118923808694102</cx:pt>
          <cx:pt idx="199">0.00325298548716675</cx:pt>
          <cx:pt idx="200">7.9767162920501997e-05</cx:pt>
          <cx:pt idx="201">-0.0047197458667777104</cx:pt>
          <cx:pt idx="202">0.0030163116526061599</cx:pt>
          <cx:pt idx="203">-0.0023621745325918598</cx:pt>
          <cx:pt idx="204">0.0122839378343299</cx:pt>
          <cx:pt idx="205">0.020990639882465099</cx:pt>
          <cx:pt idx="206">0.0027839554228033599</cx:pt>
          <cx:pt idx="207">-0.000184230686091508</cx:pt>
          <cx:pt idx="208">0.013052943476518499</cx:pt>
          <cx:pt idx="209">0.0164540367116369</cx:pt>
          <cx:pt idx="210">-0.00014045604300571901</cx:pt>
          <cx:pt idx="211">0.011496057190088799</cx:pt>
          <cx:pt idx="212">0.0137666605612356</cx:pt>
          <cx:pt idx="213">0.032344593437172997</cx:pt>
          <cx:pt idx="214">0.018893636228248099</cx:pt>
          <cx:pt idx="215">0.01275186034445</cx:pt>
          <cx:pt idx="216">0.0052946024941355196</cx:pt>
          <cx:pt idx="217">0.0031873729492361402</cx:pt>
          <cx:pt idx="218">0.0012207355986562001</cx:pt>
          <cx:pt idx="219">0.0096325333976336296</cx:pt>
          <cx:pt idx="220">0.0041625471275930402</cx:pt>
          <cx:pt idx="221">0.0020557308554410999</cx:pt>
          <cx:pt idx="222">-0.000656068425145315</cx:pt>
          <cx:pt idx="223">-0.00092032520463815001</cx:pt>
          <cx:pt idx="224">-0.00023958714545677801</cx:pt>
          <cx:pt idx="225">-0.000465003220171866</cx:pt>
          <cx:pt idx="226">0.0026215986236343201</cx:pt>
          <cx:pt idx="227">0.0034400536932987099</cx:pt>
          <cx:pt idx="228">0.00120512385808269</cx:pt>
          <cx:pt idx="229">0.0033104228826825702</cx:pt>
          <cx:pt idx="230">0.012867197721461599</cx:pt>
          <cx:pt idx="231">0.0068683984981603103</cx:pt>
          <cx:pt idx="232">0.026032873997975301</cx:pt>
          <cx:pt idx="233">0.0195300908666119</cx:pt>
          <cx:pt idx="234">0.0121041100723626</cx:pt>
          <cx:pt idx="235">0.0183335035576099</cx:pt>
          <cx:pt idx="236">0.018962713058016799</cx:pt>
          <cx:pt idx="237">0.016341649393004601</cx:pt>
          <cx:pt idx="238">0.019970734862923899</cx:pt>
          <cx:pt idx="239">0.019085555553263699</cx:pt>
          <cx:pt idx="240">0.024017280853162199</cx:pt>
          <cx:pt idx="241">0.0156832911914132</cx:pt>
          <cx:pt idx="242">0.0220669181513478</cx:pt>
          <cx:pt idx="243">0.0103002224788917</cx:pt>
          <cx:pt idx="244">-0.00130035097548701</cx:pt>
          <cx:pt idx="245">-0.0076067687821712799</cx:pt>
          <cx:pt idx="246">0.00080138492710493897</cx:pt>
          <cx:pt idx="247">0.0068706559448227901</cx:pt>
          <cx:pt idx="248">0.0070857792416029203</cx:pt>
          <cx:pt idx="249">0.0013695698152188299</cx:pt>
          <cx:pt idx="250">0.000372588472657743</cx:pt>
          <cx:pt idx="251">0.000268423647376563</cx:pt>
          <cx:pt idx="252">0.000210904020530351</cx:pt>
          <cx:pt idx="253">0.0010005382643157601</cx:pt>
          <cx:pt idx="254">0.0012164792339922599</cx:pt>
          <cx:pt idx="255">0.0051855038818705203</cx:pt>
          <cx:pt idx="256">0.0029319027293229498</cx:pt>
          <cx:pt idx="257">0.0022598968462414501</cx:pt>
          <cx:pt idx="258">0.0147642077519791</cx:pt>
          <cx:pt idx="259">0.0031041193081311298</cx:pt>
          <cx:pt idx="260">0.0084919351652007497</cx:pt>
          <cx:pt idx="261">0.0096126841318191804</cx:pt>
          <cx:pt idx="262">0.0148161923772069</cx:pt>
          <cx:pt idx="263">0.012117831054092001</cx:pt>
          <cx:pt idx="264">0.020692070075661002</cx:pt>
          <cx:pt idx="265">0.015835359303447798</cx:pt>
          <cx:pt idx="266">0.021583331617830499</cx:pt>
          <cx:pt idx="267">0.0127528644885907</cx:pt>
          <cx:pt idx="268">0.0135582797690689</cx:pt>
          <cx:pt idx="269">0.011558015688038201</cx:pt>
          <cx:pt idx="270">0.0058543871680028104</cx:pt>
          <cx:pt idx="271">-0.00024128221446320601</cx:pt>
          <cx:pt idx="272">0.0024151960307221198</cx:pt>
          <cx:pt idx="273">-0.0046094682821433098</cx:pt>
          <cx:pt idx="274">0.0075008540385387004</cx:pt>
          <cx:pt idx="275">0.0115656049086239</cx:pt>
          <cx:pt idx="276">0.0041111094988619404</cx:pt>
          <cx:pt idx="277">0.0021300849764491398</cx:pt>
          <cx:pt idx="278">0.00157813569613371</cx:pt>
          <cx:pt idx="279">0.00019065265880290801</cx:pt>
          <cx:pt idx="280">-6.9832170704471505e-05</cx:pt>
          <cx:pt idx="281">0.00049280028220757496</cx:pt>
          <cx:pt idx="282">0.0024506492587154601</cx:pt>
          <cx:pt idx="283">0.00360451979182112</cx:pt>
          <cx:pt idx="284">0.0038595214419985201</cx:pt>
          <cx:pt idx="285">0.0040379575019875696</cx:pt>
          <cx:pt idx="286">0.0105290665193507</cx:pt>
          <cx:pt idx="287">0.0060812638993088296</cx:pt>
          <cx:pt idx="288">0.0089937712374897703</cx:pt>
          <cx:pt idx="289">0.015986149205780099</cx:pt>
          <cx:pt idx="290">0.0032912928855679401</cx:pt>
          <cx:pt idx="291">-0.0057183086635956299</cx:pt>
          <cx:pt idx="292">-0.0048225388239745296</cx:pt>
          <cx:pt idx="293">-0.0015281469527582601</cx:pt>
          <cx:pt idx="294">0.014961309866116599</cx:pt>
          <cx:pt idx="295">0.0028036428187386401</cx:pt>
          <cx:pt idx="296">0.014267183787845601</cx:pt>
          <cx:pt idx="297">-0.0052482958417839802</cx:pt>
          <cx:pt idx="298">0.00127176995990848</cx:pt>
          <cx:pt idx="299">0.00014265499480629201</cx:pt>
          <cx:pt idx="300">-0.00544346840989853</cx:pt>
          <cx:pt idx="301">-0.00764041631785802</cx:pt>
          <cx:pt idx="302">0.0080797130595112107</cx:pt>
          <cx:pt idx="303">0.0122040892402209</cx:pt>
          <cx:pt idx="304">0.0018936531491687001</cx:pt>
          <cx:pt idx="305">0.000817487630910493</cx:pt>
          <cx:pt idx="306">-0.000204500872933089</cx:pt>
          <cx:pt idx="307">-0.00058787005734072504</cx:pt>
          <cx:pt idx="308">-0.00040190186107167102</cx:pt>
          <cx:pt idx="309">0.00020916145882484501</cx:pt>
          <cx:pt idx="310">0.00305837244173668</cx:pt>
          <cx:pt idx="311">0.0043762127137797298</cx:pt>
          <cx:pt idx="312">0.0098680624583676099</cx:pt>
          <cx:pt idx="313">0.0087129763042463702</cx:pt>
          <cx:pt idx="314">0.0128714119433501</cx:pt>
          <cx:pt idx="315">0.016284050763852202</cx:pt>
          <cx:pt idx="316">0.017928796103260501</cx:pt>
          <cx:pt idx="317">0.011433879504029</cx:pt>
          <cx:pt idx="318">0.0046338820809121396</cx:pt>
          <cx:pt idx="319">0.0047027478330933402</cx:pt>
          <cx:pt idx="320">0.00340429076690413</cx:pt>
          <cx:pt idx="321">0.0056134758704594898</cx:pt>
          <cx:pt idx="322">0.0116788910845781</cx:pt>
          <cx:pt idx="323">0.0078924626389561808</cx:pt>
          <cx:pt idx="324">-0.00533736072244288</cx:pt>
          <cx:pt idx="325">-0.0041130840216669897</cx:pt>
          <cx:pt idx="326">0.0014970761581830699</cx:pt>
          <cx:pt idx="327">-0.00338265945350419</cx:pt>
          <cx:pt idx="328">-0.0039465302658865699</cx:pt>
          <cx:pt idx="329">-0.0049276619769345999</cx:pt>
          <cx:pt idx="330">0.0094364052505935495</cx:pt>
          <cx:pt idx="331">0.0060144282940074499</cx:pt>
          <cx:pt idx="332">0.00103466284266347</cx:pt>
          <cx:pt idx="333">-0.000601149837943424</cx:pt>
          <cx:pt idx="334">0.00080723880132552498</cx:pt>
          <cx:pt idx="335">7.2753654720611601e-05</cx:pt>
          <cx:pt idx="336">-0.000514250264624124</cx:pt>
          <cx:pt idx="337">0.00034300386039416101</cx:pt>
          <cx:pt idx="338">0.0013389226688971601</cx:pt>
          <cx:pt idx="339">0.0054952722553591304</cx:pt>
          <cx:pt idx="340">0.017041770236297601</cx:pt>
          <cx:pt idx="341">0.0149928188232742</cx:pt>
          <cx:pt idx="342">0.0087959346315377406</cx:pt>
          <cx:pt idx="343">0.012723056144189501</cx:pt>
          <cx:pt idx="344">0.0101198213041232</cx:pt>
          <cx:pt idx="345">0.0022327493050280801</cx:pt>
          <cx:pt idx="346">-0.0084398611462481801</cx:pt>
          <cx:pt idx="347">0.00305295946443775</cx:pt>
          <cx:pt idx="348">-0.0086739419052345602</cx:pt>
          <cx:pt idx="349">0.00072744532746626402</cx:pt>
          <cx:pt idx="350">-0.0010950681138120501</cx:pt>
          <cx:pt idx="351">0.00133573102110118</cx:pt>
          <cx:pt idx="352">-0.019220690208399598</cx:pt>
          <cx:pt idx="353">-0.01511432634678</cx:pt>
          <cx:pt idx="354">0.0074721064785014703</cx:pt>
          <cx:pt idx="355">0.0078808525163515698</cx:pt>
          <cx:pt idx="356">-0.0034249164347973701</cx:pt>
          <cx:pt idx="357">0.0073070800549684001</cx:pt>
          <cx:pt idx="358">0.013877167063493101</cx:pt>
          <cx:pt idx="359">0.0038452323246853199</cx:pt>
          <cx:pt idx="360">-0.0066668359308328399</cx:pt>
          <cx:pt idx="361">-0.00100631601576087</cx:pt>
          <cx:pt idx="362">0.00112770627960181</cx:pt>
          <cx:pt idx="363">0.00059359195055736695</cx:pt>
          <cx:pt idx="364">0.00060847870272029197</cx:pt>
          <cx:pt idx="365">0.00081253644391048204</cx:pt>
          <cx:pt idx="366">0.00138226513133</cx:pt>
          <cx:pt idx="367">0.00379896799683751</cx:pt>
          <cx:pt idx="368">0.018754937105543899</cx:pt>
          <cx:pt idx="369">0.0131440720419765</cx:pt>
          <cx:pt idx="370">0.0012380264618990799</cx:pt>
          <cx:pt idx="371">0.011866292687667999</cx:pt>
          <cx:pt idx="372">0.0124509595646531</cx:pt>
          <cx:pt idx="373">0.0052043513798437999</cx:pt>
          <cx:pt idx="374">0.0052994003596190196</cx:pt>
          <cx:pt idx="375">0.013010597250607299</cx:pt>
          <cx:pt idx="376">0.0045702035731847697</cx:pt>
          <cx:pt idx="377">0.0073666655905670099</cx:pt>
          <cx:pt idx="378">0.0076729995281659396</cx:pt>
          <cx:pt idx="379">-0.0021033686586320998</cx:pt>
          <cx:pt idx="380">-0.019351114725660801</cx:pt>
          <cx:pt idx="381">-0.0259182800580979</cx:pt>
          <cx:pt idx="382">0.00039322774668312598</cx:pt>
          <cx:pt idx="383">-0.0020011031121618598</cx:pt>
          <cx:pt idx="384">0.010168429842063899</cx:pt>
          <cx:pt idx="385">0.019899804377356702</cx:pt>
          <cx:pt idx="386">0.0148465417184123</cx:pt>
          <cx:pt idx="387">-0.0038970084364675301</cx:pt>
          <cx:pt idx="388">-0.0068696519560074503</cx:pt>
          <cx:pt idx="389">-0.00019137837822122899</cx:pt>
          <cx:pt idx="390">0.00083140237633441596</cx:pt>
          <cx:pt idx="391">0.00036342401522183502</cx:pt>
          <cx:pt idx="392">1.1187684891841801e-05</cx:pt>
          <cx:pt idx="393">-0.00054428989484779004</cx:pt>
          <cx:pt idx="394">-0.00033278699288838599</cx:pt>
          <cx:pt idx="395">0.0027932973838098001</cx:pt>
          <cx:pt idx="396">0.0118915581426379</cx:pt>
          <cx:pt idx="397">0.0084484144945693104</cx:pt>
          <cx:pt idx="398">0.0058086989605057402</cx:pt>
          <cx:pt idx="399">0.0123698067157444</cx:pt>
          <cx:pt idx="400">0.0046902090990203699</cx:pt>
          <cx:pt idx="401">0.0043537031924570403</cx:pt>
          <cx:pt idx="402">0.0033582065098955601</cx:pt>
          <cx:pt idx="403">0.012680245682148501</cx:pt>
          <cx:pt idx="404">0.013323769061809499</cx:pt>
          <cx:pt idx="405">0.0020609209967950102</cx:pt>
          <cx:pt idx="406">-0.0046656428124108897</cx:pt>
          <cx:pt idx="407">-0.015795695272827499</cx:pt>
          <cx:pt idx="408">-0.030307952512199299</cx:pt>
          <cx:pt idx="409">-0.020751011671704699</cx:pt>
          <cx:pt idx="410">-0.000350312973927018</cx:pt>
          <cx:pt idx="411">0.0096212611407706598</cx:pt>
          <cx:pt idx="412">0.018427580381238599</cx:pt>
          <cx:pt idx="413">0.0144739680300832</cx:pt>
          <cx:pt idx="414">0.0083112106570825406</cx:pt>
          <cx:pt idx="415">-0.0026287293677831601</cx:pt>
          <cx:pt idx="416">-0.00462002961203835</cx:pt>
          <cx:pt idx="417">-0.0014882002001502901</cx:pt>
          <cx:pt idx="418">-0.000774350715799254</cx:pt>
          <cx:pt idx="419">-0.000551552914384444</cx:pt>
          <cx:pt idx="420">0.00038819595264899602</cx:pt>
          <cx:pt idx="421">5.8008978804551697e-05</cx:pt>
          <cx:pt idx="422">0.00052263497808061304</cx:pt>
          <cx:pt idx="423">0.00018731403940398401</cx:pt>
          <cx:pt idx="424">0.0033586838996525598</cx:pt>
          <cx:pt idx="425">0.0031583417536597499</cx:pt>
          <cx:pt idx="426">0.0062431575973080104</cx:pt>
          <cx:pt idx="427">0.0073798553707368798</cx:pt>
          <cx:pt idx="428">0.0041898134161300199</cx:pt>
          <cx:pt idx="429">0.0048368106824983603</cx:pt>
          <cx:pt idx="430">0.0067539841667884799</cx:pt>
          <cx:pt idx="431">0.0098847317531379295</cx:pt>
          <cx:pt idx="432">-0.0040215796832416299</cx:pt>
          <cx:pt idx="433">-0.0014334983057130901</cx:pt>
          <cx:pt idx="434">0.0020170067166964301</cx:pt>
          <cx:pt idx="435">0.0015876406033052801</cx:pt>
          <cx:pt idx="436">-0.014676266529237999</cx:pt>
          <cx:pt idx="437">-0.0033017125151826102</cx:pt>
          <cx:pt idx="438">0.0021912504135252202</cx:pt>
          <cx:pt idx="439">0.00694427300846618</cx:pt>
          <cx:pt idx="440">0.0145972691037741</cx:pt>
          <cx:pt idx="441">0.0068078827319791903</cx:pt>
          <cx:pt idx="442">0.0047879780946622997</cx:pt>
          <cx:pt idx="443">0.00045731152309182199</cx:pt>
          <cx:pt idx="444">-0.000964085194882538</cx:pt>
          <cx:pt idx="445">-0.0048647755783833698</cx:pt>
          <cx:pt idx="446">-0.00124334121849471</cx:pt>
          <cx:pt idx="447">-0.00018177301577307001</cx:pt>
          <cx:pt idx="448">0.00073447334578480305</cx:pt>
          <cx:pt idx="449">0.0002435868832856</cx:pt>
          <cx:pt idx="450">0.00042276002516094402</cx:pt>
          <cx:pt idx="451">-0.00176164599698862</cx:pt>
          <cx:pt idx="452">-0.0026231949144565501</cx:pt>
          <cx:pt idx="453">-0.0071255890830628204</cx:pt>
          <cx:pt idx="454">-0.00300951559085443</cx:pt>
          <cx:pt idx="455">0.0035643410196259202</cx:pt>
          <cx:pt idx="456">0.0021514168657527899</cx:pt>
          <cx:pt idx="457">-0.00499848067935545</cx:pt>
          <cx:pt idx="458">0.0045941513932913599</cx:pt>
          <cx:pt idx="459">-0.00056081109537362505</cx:pt>
          <cx:pt idx="460">-0.0017249553339778599</cx:pt>
          <cx:pt idx="461">0.0129384614192453</cx:pt>
          <cx:pt idx="462">0.0015750670387381599</cx:pt>
          <cx:pt idx="463">0.0071665939152285698</cx:pt>
          <cx:pt idx="464">0.00625247477870031</cx:pt>
          <cx:pt idx="465">0.012637333869103399</cx:pt>
          <cx:pt idx="466">0.0054772442056764403</cx:pt>
          <cx:pt idx="467">-0.0069864905565379196</cx:pt>
          <cx:pt idx="468">0.0116047237210452</cx:pt>
          <cx:pt idx="469">-0.0010040625150915901</cx:pt>
          <cx:pt idx="470">0.00094287615631507898</cx:pt>
          <cx:pt idx="471">-0.0027418962100996102</cx:pt>
          <cx:pt idx="472">-0.0032195846845987802</cx:pt>
          <cx:pt idx="473">-0.0081667321526317904</cx:pt>
          <cx:pt idx="474">-0.00076620413903058797</cx:pt>
          <cx:pt idx="475">0.000212612954993044</cx:pt>
          <cx:pt idx="476">0.00042099073103106299</cx:pt>
          <cx:pt idx="477">-0.00029938324193805001</cx:pt>
          <cx:pt idx="478">-0.00144667039033388</cx:pt>
          <cx:pt idx="479">-0.0052401304875141896</cx:pt>
          <cx:pt idx="480">-0.0083587280387934001</cx:pt>
          <cx:pt idx="481">-0.0113625818535308</cx:pt>
          <cx:pt idx="482">-0.0027208552188168998</cx:pt>
          <cx:pt idx="483">0.00071702450211290195</cx:pt>
          <cx:pt idx="484">0.0017886498379238499</cx:pt>
          <cx:pt idx="485">0.0058401978930057996</cx:pt>
          <cx:pt idx="486">-0.00067887606943293696</cx:pt>
          <cx:pt idx="487">-0.0055726700995250098</cx:pt>
          <cx:pt idx="488">-0.0068431871043205597</cx:pt>
          <cx:pt idx="489">0.0118584478928022</cx:pt>
          <cx:pt idx="490">-0.000282885408550596</cx:pt>
          <cx:pt idx="491">0.0046374632949416298</cx:pt>
          <cx:pt idx="492">0.0180572475131731</cx:pt>
          <cx:pt idx="493">0.020762682829510899</cx:pt>
          <cx:pt idx="494">-0.00060692220646795404</cx:pt>
          <cx:pt idx="495">-0.0081274517398270303</cx:pt>
          <cx:pt idx="496">0.0010728579019262799</cx:pt>
          <cx:pt idx="497">-0.000117989681491895</cx:pt>
          <cx:pt idx="498">0.0028859550877723401</cx:pt>
          <cx:pt idx="499">-0.000331769157389418</cx:pt>
          <cx:pt idx="500">-0.00052611493141664796</cx:pt>
          <cx:pt idx="501">-0.0071851450631097297</cx:pt>
          <cx:pt idx="502">-0.00065263747316244495</cx:pt>
          <cx:pt idx="503">0.00074832023523747004</cx:pt>
          <cx:pt idx="504">0.00045834049676524901</cx:pt>
          <cx:pt idx="505">-0.00082412227284153099</cx:pt>
          <cx:pt idx="506">-0.00056879466114105701</cx:pt>
          <cx:pt idx="507">-0.0068020244881495402</cx:pt>
          <cx:pt idx="508">-0.0115181206366266</cx:pt>
          <cx:pt idx="509">-0.010644939314634999</cx:pt>
          <cx:pt idx="510">-3.1867944714308801e-05</cx:pt>
          <cx:pt idx="511">0.00246277179164718</cx:pt>
          <cx:pt idx="512">0.0045997853792943003</cx:pt>
          <cx:pt idx="513">-0.001174339524959</cx:pt>
          <cx:pt idx="514">-0.0051607269071708697</cx:pt>
          <cx:pt idx="515">-0.00109485261629617</cx:pt>
          <cx:pt idx="516">0.00170924232174898</cx:pt>
          <cx:pt idx="517">0.0087010556526803309</cx:pt>
          <cx:pt idx="518">-0.00417541718513827</cx:pt>
          <cx:pt idx="519">-0.0065771537041718203</cx:pt>
          <cx:pt idx="520">0.0025933311453169398</cx:pt>
          <cx:pt idx="521">0.011095570568251899</cx:pt>
          <cx:pt idx="522">-0.00138310253420271</cx:pt>
          <cx:pt idx="523">-0.0054889639614153201</cx:pt>
          <cx:pt idx="524">-0.0038214987123282602</cx:pt>
          <cx:pt idx="525">-0.00073371822472920504</cx:pt>
          <cx:pt idx="526">0.00053934426050441804</cx:pt>
          <cx:pt idx="527">-0.0069679549584136299</cx:pt>
          <cx:pt idx="528">-0.0078887714855870907</cx:pt>
          <cx:pt idx="529">-0.0068400831466245296</cx:pt>
          <cx:pt idx="530">0.00048173540953078798</cx:pt>
          <cx:pt idx="531">-6.1722415684627104e-05</cx:pt>
          <cx:pt idx="532">-0.00048438883590070698</cx:pt>
          <cx:pt idx="533">0.00036085247856666502</cx:pt>
          <cx:pt idx="534">0.00064292806780680604</cx:pt>
          <cx:pt idx="535">-0.0050501419402482501</cx:pt>
          <cx:pt idx="536">-0.0129654411877445</cx:pt>
          <cx:pt idx="537">-0.0104244952147503</cx:pt>
          <cx:pt idx="538">-0.0073683216303343504</cx:pt>
          <cx:pt idx="539">-0.0021523966375395099</cx:pt>
          <cx:pt idx="540">0.0050097577417741804</cx:pt>
          <cx:pt idx="541">-0.00388565022669313</cx:pt>
          <cx:pt idx="542">-0.00081560703665975204</cx:pt>
          <cx:pt idx="543">-0.00081373137918395902</cx:pt>
          <cx:pt idx="544">0.018825041346281698</cx:pt>
          <cx:pt idx="545">0.0082471341162863396</cx:pt>
          <cx:pt idx="546">-0.0111861098540471</cx:pt>
          <cx:pt idx="547">-0.016763726421130599</cx:pt>
          <cx:pt idx="548">-0.0079514991602746398</cx:pt>
          <cx:pt idx="549">0.0077705868460595899</cx:pt>
          <cx:pt idx="550">0.0023356693334355299</cx:pt>
          <cx:pt idx="551">0.00081875957174800599</cx:pt>
          <cx:pt idx="552">-0.0051101057574241202</cx:pt>
          <cx:pt idx="553">-0.0059278560337374699</cx:pt>
          <cx:pt idx="554">-0.0059770939541214201</cx:pt>
          <cx:pt idx="555">-0.0079534813991665905</cx:pt>
          <cx:pt idx="556">-0.0081400905546525609</cx:pt>
          <cx:pt idx="557">-0.0082897366470038401</cx:pt>
          <cx:pt idx="558">-0.00040966850336051199</cx:pt>
          <cx:pt idx="559">-0.00024638400004776902</cx:pt>
          <cx:pt idx="560">-0.00029086411268863099</cx:pt>
          <cx:pt idx="561">0.00027373591873445</cx:pt>
          <cx:pt idx="562">-0.00076564408633492402</cx:pt>
          <cx:pt idx="563">-0.0032124283605359902</cx:pt>
          <cx:pt idx="564">-0.0105551236142654</cx:pt>
          <cx:pt idx="565">-0.0121298438323471</cx:pt>
          <cx:pt idx="566">-0.012020056168298101</cx:pt>
          <cx:pt idx="567">-0.0096141455741652494</cx:pt>
          <cx:pt idx="568">0.0048292160007208399</cx:pt>
          <cx:pt idx="569">-0.0148712937080216</cx:pt>
          <cx:pt idx="570">-0.0050900245335525904</cx:pt>
          <cx:pt idx="571">-0.00013905703988216999</cx:pt>
          <cx:pt idx="572">0.0041703553434389497</cx:pt>
          <cx:pt idx="573">-0.00070549424092114998</cx:pt>
          <cx:pt idx="574">-0.0183389300939822</cx:pt>
          <cx:pt idx="575">-0.019242045715878599</cx:pt>
          <cx:pt idx="576">-0.010459113406523101</cx:pt>
          <cx:pt idx="577">-0.00091777991722877305</cx:pt>
          <cx:pt idx="578">-0.0101594978948716</cx:pt>
          <cx:pt idx="579">0.0022369214920172601</cx:pt>
          <cx:pt idx="580">-0.0033982160735262102</cx:pt>
          <cx:pt idx="581">-0.0079020260808954895</cx:pt>
          <cx:pt idx="582">-0.0059672432963537398</cx:pt>
          <cx:pt idx="583">-0.0028742796402709599</cx:pt>
          <cx:pt idx="584">-0.0037754150030888602</cx:pt>
          <cx:pt idx="585">-0.0045762786549793403</cx:pt>
          <cx:pt idx="586">-4.2527468172719398e-05</cx:pt>
          <cx:pt idx="587">-0.000358216858067824</cx:pt>
          <cx:pt idx="588">-8.98889835046703e-06</cx:pt>
          <cx:pt idx="589">0.00060820223646872998</cx:pt>
          <cx:pt idx="590">1.4170641074849599e-05</cx:pt>
          <cx:pt idx="591">-0.00314432951876608</cx:pt>
          <cx:pt idx="592">-0.0061295688641308998</cx:pt>
          <cx:pt idx="593">-0.00500789730242615</cx:pt>
          <cx:pt idx="594">-0.0043326210393379002</cx:pt>
          <cx:pt idx="595">-0.0010582394957738301</cx:pt>
          <cx:pt idx="596">-0.0091708598560526905</cx:pt>
          <cx:pt idx="597">-0.0180316734313479</cx:pt>
          <cx:pt idx="598">-0.0149692662437145</cx:pt>
          <cx:pt idx="599">-0.013827759635240799</cx:pt>
          <cx:pt idx="600">-0.0051189150946588302</cx:pt>
          <cx:pt idx="601">-0.016462679672526799</cx:pt>
          <cx:pt idx="602">-0.0241734320712968</cx:pt>
          <cx:pt idx="603">-0.0187006111078039</cx:pt>
          <cx:pt idx="604">-0.0068535444562538303</cx:pt>
          <cx:pt idx="605">-0.0067866878579231201</cx:pt>
          <cx:pt idx="606">-0.0126124818414012</cx:pt>
          <cx:pt idx="607">-0.0031370349608124499</cx:pt>
          <cx:pt idx="608">-0.0063353600130973999</cx:pt>
          <cx:pt idx="609">-0.010234482948134</cx:pt>
          <cx:pt idx="610">-0.012065761944539901</cx:pt>
          <cx:pt idx="611">-0.0031958081162881198</cx:pt>
          <cx:pt idx="612">-0.00319592423470123</cx:pt>
          <cx:pt idx="613">-0.0046398191829337201</cx:pt>
          <cx:pt idx="614">-0.0015764351790903499</cx:pt>
          <cx:pt idx="615">-0.000384307199904911</cx:pt>
          <cx:pt idx="616">-0.00016798481970050101</cx:pt>
          <cx:pt idx="617">0.00021407388975578401</cx:pt>
          <cx:pt idx="618">-0.00048800729832249799</cx:pt>
          <cx:pt idx="619">-0.0012938660486838201</cx:pt>
          <cx:pt idx="620">-0.0035011671264456598</cx:pt>
          <cx:pt idx="621">-0.0038941607349618199</cx:pt>
          <cx:pt idx="622">-0.0016639042660304801</cx:pt>
          <cx:pt idx="623">-0.00147296797769407</cx:pt>
          <cx:pt idx="624">-0.0062689636953802801</cx:pt>
          <cx:pt idx="625">-0.013843571044741701</cx:pt>
          <cx:pt idx="626">-0.011032421589630701</cx:pt>
          <cx:pt idx="627">-0.0139075940127865</cx:pt>
          <cx:pt idx="628">-0.0086792483356369805</cx:pt>
          <cx:pt idx="629">-0.016413564906706202</cx:pt>
          <cx:pt idx="630">0.0024413281278431302</cx:pt>
          <cx:pt idx="631">-0.0096729350947600302</cx:pt>
          <cx:pt idx="632">0.0064494356767834</cx:pt>
          <cx:pt idx="633">0.0016142327147739899</cx:pt>
          <cx:pt idx="634">-0.00561116863356949</cx:pt>
          <cx:pt idx="635">-0.0107925574715534</cx:pt>
          <cx:pt idx="636">-0.0131270632724921</cx:pt>
          <cx:pt idx="637">-0.017375277695008198</cx:pt>
          <cx:pt idx="638">-0.0056921031986345199</cx:pt>
          <cx:pt idx="639">0.00082388359412667199</cx:pt>
          <cx:pt idx="640">0.0019119741917342</cx:pt>
          <cx:pt idx="641">-0.0015399595982907501</cx:pt>
          <cx:pt idx="642">5.9875575503581699e-05</cx:pt>
          <cx:pt idx="643">-0.00041253094876009402</cx:pt>
          <cx:pt idx="644">0.000164562608425943</cx:pt>
          <cx:pt idx="645">-0.00038829413693377098</cx:pt>
          <cx:pt idx="646">-0.00041174600759863998</cx:pt>
          <cx:pt idx="647">-0.0015262201207981801</cx:pt>
          <cx:pt idx="648">-0.000253608413006466</cx:pt>
          <cx:pt idx="649">0.0023674340304865702</cx:pt>
          <cx:pt idx="650">0.0039344851250468701</cx:pt>
          <cx:pt idx="651">0.0010540010519482299</cx:pt>
          <cx:pt idx="652">-0.00481874858012807</cx:pt>
          <cx:pt idx="653">-0.0160788247191745</cx:pt>
          <cx:pt idx="654">-0.014326762452836799</cx:pt>
          <cx:pt idx="655">-0.0071982445906469796</cx:pt>
          <cx:pt idx="656">-0.0033108868656333001</cx:pt>
          <cx:pt idx="657">0.0025853871926606199</cx:pt>
          <cx:pt idx="658">0.00098902388466578497</cx:pt>
          <cx:pt idx="659">0.0069835739073009304</cx:pt>
          <cx:pt idx="660">0.013337034378010501</cx:pt>
          <cx:pt idx="661">0.0045892196174934898</cx:pt>
          <cx:pt idx="662">-0.0015792638604927201</cx:pt>
          <cx:pt idx="663">-0.0094136816237097905</cx:pt>
          <cx:pt idx="664">-0.0106431448683082</cx:pt>
          <cx:pt idx="665">-0.0092313271064325894</cx:pt>
          <cx:pt idx="666">-0.0050208734678132199</cx:pt>
          <cx:pt idx="667">0.00162818675529403</cx:pt>
          <cx:pt idx="668">0.0047760230598769297</cx:pt>
          <cx:pt idx="669">-0.000151658436066073</cx:pt>
          <cx:pt idx="670">0.00020749796520192301</cx:pt>
          <cx:pt idx="671">-0.00069173368502601599</cx:pt>
          <cx:pt idx="672">0.00078064650200709905</cx:pt>
          <cx:pt idx="673">0.00046257547994981297</cx:pt>
          <cx:pt idx="674">-7.2448710490811294e-05</cx:pt>
          <cx:pt idx="675">3.1806629301984797e-05</cx:pt>
          <cx:pt idx="676">0.00267525286705182</cx:pt>
          <cx:pt idx="677">0.0084048030603975105</cx:pt>
          <cx:pt idx="678">0.0081738441129910605</cx:pt>
          <cx:pt idx="679">0.0039914467072533497</cx:pt>
          <cx:pt idx="680">0.0021669641848269198</cx:pt>
          <cx:pt idx="681">-0.0064070904881275998</cx:pt>
          <cx:pt idx="682">0.0028085671104897598</cx:pt>
          <cx:pt idx="683">0.0060304752634079799</cx:pt>
          <cx:pt idx="684">0.0088029062891902092</cx:pt>
          <cx:pt idx="685">0.0105966696933977</cx:pt>
          <cx:pt idx="686">0.00048582377201260101</cx:pt>
          <cx:pt idx="687">0.0049157521088039197</cx:pt>
          <cx:pt idx="688">0.0028957747048650802</cx:pt>
          <cx:pt idx="689">-0.0128517641882812</cx:pt>
          <cx:pt idx="690">-0.0103755885588761</cx:pt>
          <cx:pt idx="691">0.00138824771808839</cx:pt>
          <cx:pt idx="692">0.0031491842813924898</cx:pt>
          <cx:pt idx="693">-0.00086776319376975395</cx:pt>
          <cx:pt idx="694">-8.6964083284354595e-05</cx:pt>
          <cx:pt idx="695">0.00140803052982946</cx:pt>
          <cx:pt idx="696">-0.00066672078473712705</cx:pt>
          <cx:pt idx="697">-0.00037319557553809401</cx:pt>
          <cx:pt idx="698">9.09848446348798e-05</cx:pt>
          <cx:pt idx="699">0.0012645140746923599</cx:pt>
          <cx:pt idx="700">0.000195491726623855</cx:pt>
          <cx:pt idx="701">0.00018860217508658901</cx:pt>
          <cx:pt idx="702">-0.00026958406954391702</cx:pt>
          <cx:pt idx="703">0.00074119105988443995</cx:pt>
          <cx:pt idx="704">0.00203191672206352</cx:pt>
          <cx:pt idx="705">0.0029391781314084</cx:pt>
          <cx:pt idx="706">0.0029745171317237498</cx:pt>
          <cx:pt idx="707">0.0043287788173887298</cx:pt>
          <cx:pt idx="708">0.0072802386103965203</cx:pt>
          <cx:pt idx="709">0.0076641214232405696</cx:pt>
          <cx:pt idx="710">0.0093103483682506101</cx:pt>
          <cx:pt idx="711">0.0081582847364350501</cx:pt>
          <cx:pt idx="712">0.0036936904844812701</cx:pt>
          <cx:pt idx="713">0.0044441796390953803</cx:pt>
          <cx:pt idx="714">0.0131330621299484</cx:pt>
          <cx:pt idx="715">0.012508966179283701</cx:pt>
          <cx:pt idx="716">0.0144736929282159</cx:pt>
          <cx:pt idx="717">0.0073778821697764703</cx:pt>
          <cx:pt idx="718">0.0053623945090820399</cx:pt>
          <cx:pt idx="719">0.0102073621230057</cx:pt>
          <cx:pt idx="720">0.0085804704400206499</cx:pt>
          <cx:pt idx="721">0.0019790668384121</cx:pt>
          <cx:pt idx="722">-0.0020289528624524099</cx:pt>
          <cx:pt idx="723">-0.00106509404471733</cx:pt>
          <cx:pt idx="724">-0.00118729617709728</cx:pt>
          <cx:pt idx="725">-0.00016919282945165699</cx:pt>
          <cx:pt idx="726">-0.00042072225886103602</cx:pt>
          <cx:pt idx="727">0.00037221875903752999</cx:pt>
          <cx:pt idx="728">0.00047424189189398101</cx:pt>
          <cx:pt idx="729">0.00010091260178285</cx:pt>
          <cx:pt idx="730">0.000155626421310749</cx:pt>
          <cx:pt idx="731">0.00047340660286679002</cx:pt>
          <cx:pt idx="732">-0.00045517444401480998</cx:pt>
          <cx:pt idx="733">0.00093482350400471805</cx:pt>
          <cx:pt idx="734">0.0031184399740640102</cx:pt>
          <cx:pt idx="735">0.0036526606850785701</cx:pt>
          <cx:pt idx="736">0.0072687322862135398</cx:pt>
          <cx:pt idx="737">0.0100108643132144</cx:pt>
          <cx:pt idx="738">0.0093604948866533502</cx:pt>
          <cx:pt idx="739">0.0082677464575065199</cx:pt>
          <cx:pt idx="740">0.0134486768135729</cx:pt>
          <cx:pt idx="741">0.0177636275526603</cx:pt>
          <cx:pt idx="742">0.022442318970815701</cx:pt>
          <cx:pt idx="743">0.0125936987698412</cx:pt>
          <cx:pt idx="744">0.011029138718937299</cx:pt>
          <cx:pt idx="745">0.0113301313074062</cx:pt>
          <cx:pt idx="746">0.0100994170268049</cx:pt>
          <cx:pt idx="747">0.0071457750846830601</cx:pt>
          <cx:pt idx="748">0.0041075623414161301</cx:pt>
          <cx:pt idx="749">0.0024471019936453601</cx:pt>
          <cx:pt idx="750">0.0010019226114303299</cx:pt>
          <cx:pt idx="751">0.00128474554634448</cx:pt>
          <cx:pt idx="752">-1.17066253007319e-05</cx:pt>
          <cx:pt idx="753">-6.1416444125404296e-05</cx:pt>
          <cx:pt idx="754">-0.00069957507941965198</cx:pt>
          <cx:pt idx="755">-0.00034147545730831399</cx:pt>
          <cx:pt idx="756">0.00057324703807635905</cx:pt>
          <cx:pt idx="757">0.00055568698693622698</cx:pt>
          <cx:pt idx="758">-0.00105584156221503</cx:pt>
          <cx:pt idx="759">0.000140391335142008</cx:pt>
          <cx:pt idx="760">-0.00018524124153943401</cx:pt>
          <cx:pt idx="761">-0.00029164534716923102</cx:pt>
          <cx:pt idx="762">7.1889773184078898e-05</cx:pt>
          <cx:pt idx="763">0.00079595607670278898</cx:pt>
          <cx:pt idx="764">0.00088663391113362304</cx:pt>
          <cx:pt idx="765">0.000115140397344685</cx:pt>
          <cx:pt idx="766">0.00096086649745016103</cx:pt>
          <cx:pt idx="767">0.00021893616994789</cx:pt>
          <cx:pt idx="768">0.00059391683221285505</cx:pt>
          <cx:pt idx="769">0.00153090222667394</cx:pt>
          <cx:pt idx="770">0.0033518285583157099</cx:pt>
          <cx:pt idx="771">0.0025931657022943799</cx:pt>
          <cx:pt idx="772">0.0022746868116249402</cx:pt>
          <cx:pt idx="773">0.0021843555549826998</cx:pt>
          <cx:pt idx="774">0.0024213026741036199</cx:pt>
          <cx:pt idx="775">0.00186524303950378</cx:pt>
          <cx:pt idx="776">0.00107674781653153</cx:pt>
          <cx:pt idx="777">0.00033675975999454799</cx:pt>
          <cx:pt idx="778">0.00037510879020487498</cx:pt>
          <cx:pt idx="779">-0.00043671596519093402</cx:pt>
          <cx:pt idx="780">-0.000131606269931513</cx:pt>
          <cx:pt idx="781">-0.00056884989219780095</cx:pt>
          <cx:pt idx="782">0.00061191884286926096</cx:pt>
          <cx:pt idx="783">4.3426443920671999e-05</cx:pt>
        </cx:lvl>
      </cx:numDim>
    </cx:data>
    <cx:data id="56">
      <cx:numDim type="val">
        <cx:f>'001_WA_F - 副本'!$BE$1:$BE$784</cx:f>
        <cx:lvl ptCount="784" formatCode="G/通用格式">
          <cx:pt idx="0">-0.00059408751858951105</cx:pt>
          <cx:pt idx="1">0.00022615478446108201</cx:pt>
          <cx:pt idx="2">-0.000299815913972757</cx:pt>
          <cx:pt idx="3">0.00017601751990476601</cx:pt>
          <cx:pt idx="4">-1.0167411634841601e-05</cx:pt>
          <cx:pt idx="5">4.8330681851461103e-05</cx:pt>
          <cx:pt idx="6">0.00021790325475345699</cx:pt>
          <cx:pt idx="7">-0.000211139522778438</cx:pt>
          <cx:pt idx="8">7.4093262666933001e-05</cx:pt>
          <cx:pt idx="9">5.9280105819061203e-06</cx:pt>
          <cx:pt idx="10">-0.00039975159591845098</cx:pt>
          <cx:pt idx="11">0.00058663444754668802</cx:pt>
          <cx:pt idx="12">-0.00092482657674554998</cx:pt>
          <cx:pt idx="13">-0.000144374543751228</cx:pt>
          <cx:pt idx="14">0.00013703839119012101</cx:pt>
          <cx:pt idx="15">-5.16811789010577e-05</cx:pt>
          <cx:pt idx="16">0.00064237388966526096</cx:pt>
          <cx:pt idx="17">0.000117251523221778</cx:pt>
          <cx:pt idx="18">0.00035409158998033402</cx:pt>
          <cx:pt idx="19">0.00069887121464040397</cx:pt>
          <cx:pt idx="20">-0.00029005774578412302</cx:pt>
          <cx:pt idx="21">2.9582471428715298e-05</cx:pt>
          <cx:pt idx="22">0.000414056310967216</cx:pt>
          <cx:pt idx="23">0.00053769488644486902</cx:pt>
          <cx:pt idx="24">-0.000305206431812158</cx:pt>
          <cx:pt idx="25">0.00097079228367130395</cx:pt>
          <cx:pt idx="26">0.000126323773322784</cx:pt>
          <cx:pt idx="27">0.00063727515478073703</cx:pt>
          <cx:pt idx="28">0.00047199892794831102</cx:pt>
          <cx:pt idx="29">-0.00012861242599904001</cx:pt>
          <cx:pt idx="30">0.00041848384421017701</cx:pt>
          <cx:pt idx="31">9.8303041861675392e-06</cx:pt>
          <cx:pt idx="32">0.000524365540781479</cx:pt>
          <cx:pt idx="33">0.000119582437483519</cx:pt>
          <cx:pt idx="34">-0.00291477205781247</cx:pt>
          <cx:pt idx="35">-0.0067660532736568196</cx:pt>
          <cx:pt idx="36">-0.0054505904164506803</cx:pt>
          <cx:pt idx="37">-0.0024221549305932801</cx:pt>
          <cx:pt idx="38">-0.0023156078629021199</cx:pt>
          <cx:pt idx="39">-0.0027193272255409602</cx:pt>
          <cx:pt idx="40">-0.0057565352332551003</cx:pt>
          <cx:pt idx="41">-0.00188750812942388</cx:pt>
          <cx:pt idx="42">-0.00046426461639666102</cx:pt>
          <cx:pt idx="43">-0.0038108328992177902</cx:pt>
          <cx:pt idx="44">-0.0018460551443736299</cx:pt>
          <cx:pt idx="45">-0.0039493235692495401</cx:pt>
          <cx:pt idx="46">-0.0025652872226597698</cx:pt>
          <cx:pt idx="47">-0.0030967398396409</cx:pt>
          <cx:pt idx="48">-0.0026992560457649098</cx:pt>
          <cx:pt idx="49">-0.0014999353196136201</cx:pt>
          <cx:pt idx="50">-0.00089481580391295105</cx:pt>
          <cx:pt idx="51">-0.00127788317082785</cx:pt>
          <cx:pt idx="52">0.000140393843329065</cx:pt>
          <cx:pt idx="53">0.0001397304911698</cx:pt>
          <cx:pt idx="54">0.0009944797668872071</cx:pt>
          <cx:pt idx="55">0.00015655418958367999</cx:pt>
          <cx:pt idx="56">-0.00066124007593394002</cx:pt>
          <cx:pt idx="57">-0.00071672594551625002</cx:pt>
          <cx:pt idx="58">-0.000240552540981842</cx:pt>
          <cx:pt idx="59">-0.00021220140997169499</cx:pt>
          <cx:pt idx="60">-0.00049159550671400599</cx:pt>
          <cx:pt idx="61">0.00077445649224134195</cx:pt>
          <cx:pt idx="62">-0.0024091874349732</cx:pt>
          <cx:pt idx="63">-0.0103070227095241</cx:pt>
          <cx:pt idx="64">-0.0113988892791812</cx:pt>
          <cx:pt idx="65">-0.0098293071002647607</cx:pt>
          <cx:pt idx="66">-0.023664616285165401</cx:pt>
          <cx:pt idx="67">-0.028092824747249098</cx:pt>
          <cx:pt idx="68">-0.025646130430695101</cx:pt>
          <cx:pt idx="69">-0.0271745553696397</cx:pt>
          <cx:pt idx="70">-0.0144040579760109</cx:pt>
          <cx:pt idx="71">-0.016122728243608501</cx:pt>
          <cx:pt idx="72">-0.0142486076826697</cx:pt>
          <cx:pt idx="73">-0.014026354239109501</cx:pt>
          <cx:pt idx="74">-0.0236422089354562</cx:pt>
          <cx:pt idx="75">-0.011450726460221701</cx:pt>
          <cx:pt idx="76">-0.0053914476483606201</cx:pt>
          <cx:pt idx="77">-0.0047657248662746803</cx:pt>
          <cx:pt idx="78">-0.0047538836557401301</cx:pt>
          <cx:pt idx="79">-0.00253233618413905</cx:pt>
          <cx:pt idx="80">-0.00034978504582369502</cx:pt>
          <cx:pt idx="81">-0.00041060262849976301</cx:pt>
          <cx:pt idx="82">0.00054679777806264905</cx:pt>
          <cx:pt idx="83">-0.00041976637630801499</cx:pt>
          <cx:pt idx="84">0.00057253495650816096</cx:pt>
          <cx:pt idx="85">-0.00019978909094900901</cx:pt>
          <cx:pt idx="86">-0.00111170455390354</cx:pt>
          <cx:pt idx="87">-0.0021212491964055199</cx:pt>
          <cx:pt idx="88">-0.0010029606741960499</cx:pt>
          <cx:pt idx="89">-0.00127277574486811</cx:pt>
          <cx:pt idx="90">-0.0097380518355256306</cx:pt>
          <cx:pt idx="91">-0.016095678744969099</cx:pt>
          <cx:pt idx="92">-0.0226977132777085</cx:pt>
          <cx:pt idx="93">-0.028189995436238999</cx:pt>
          <cx:pt idx="94">-0.034100984126393702</cx:pt>
          <cx:pt idx="95">-0.0292193635273915</cx:pt>
          <cx:pt idx="96">-0.042709323499440503</cx:pt>
          <cx:pt idx="97">-0.059295690789416898</cx:pt>
          <cx:pt idx="98">-0.035178963596303299</cx:pt>
          <cx:pt idx="99">-0.0059535513005676303</cx:pt>
          <cx:pt idx="100">-0.0067277476191297501</cx:pt>
          <cx:pt idx="101">-0.0127516507915668</cx:pt>
          <cx:pt idx="102">-0.0124042295528229</cx:pt>
          <cx:pt idx="103">-0.0060561493712480603</cx:pt>
          <cx:pt idx="104">-0.0103281193598155</cx:pt>
          <cx:pt idx="105">-0.00016338871729851899</cx:pt>
          <cx:pt idx="106">0.00079842238040767597</cx:pt>
          <cx:pt idx="107">-0.0022221015468940702</cx:pt>
          <cx:pt idx="108">0.00065747385337343496</cx:pt>
          <cx:pt idx="109">-4.4642774676256198e-05</cx:pt>
          <cx:pt idx="110">-5.6248212764056997e-05</cx:pt>
          <cx:pt idx="111">-0.00032950619868500999</cx:pt>
          <cx:pt idx="112">-0.00055730300086969601</cx:pt>
          <cx:pt idx="113">-0.00046204047753624599</cx:pt>
          <cx:pt idx="114">0.000357927868368104</cx:pt>
          <cx:pt idx="115">-0.00019805227304651399</cx:pt>
          <cx:pt idx="116">0.00062809123743668099</cx:pt>
          <cx:pt idx="117">-0.015568294610242899</cx:pt>
          <cx:pt idx="118">-0.027645758800630998</cx:pt>
          <cx:pt idx="119">-0.023033601934875001</cx:pt>
          <cx:pt idx="120">-0.034593952295425501</cx:pt>
          <cx:pt idx="121">-0.045474105776818</cx:pt>
          <cx:pt idx="122">-0.041263341598261997</cx:pt>
          <cx:pt idx="123">-0.029309036789505201</cx:pt>
          <cx:pt idx="124">-0.037446127695703803</cx:pt>
          <cx:pt idx="125">-0.036308062594621</cx:pt>
          <cx:pt idx="126">-0.039673460591460402</cx:pt>
          <cx:pt idx="127">-0.0024007419890747202</cx:pt>
          <cx:pt idx="128">-0.015750700340212202</cx:pt>
          <cx:pt idx="129">-0.022924360731799098</cx:pt>
          <cx:pt idx="130">-0.0157683515894084</cx:pt>
          <cx:pt idx="131">-0.032336863798940602</cx:pt>
          <cx:pt idx="132">-0.020074880942047499</cx:pt>
          <cx:pt idx="133">-0.0025030014208381902</cx:pt>
          <cx:pt idx="134">0.00346402309942996</cx:pt>
          <cx:pt idx="135">0.00670860700944947</cx:pt>
          <cx:pt idx="136">0.00768847611054649</cx:pt>
          <cx:pt idx="137">0.00024233085428049199</cx:pt>
          <cx:pt idx="138">-0.00091619965017889404</cx:pt>
          <cx:pt idx="139">-0.00077654706524657902</cx:pt>
          <cx:pt idx="140">-0.00042597430348410701</cx:pt>
          <cx:pt idx="141">-0.00037512476456288897</cx:pt>
          <cx:pt idx="142">-0.000132697009926582</cx:pt>
          <cx:pt idx="143">-0.00124046289895114</cx:pt>
          <cx:pt idx="144">-0.00699433845590195</cx:pt>
          <cx:pt idx="145">-0.017628899460207199</cx:pt>
          <cx:pt idx="146">-0.025281498964540901</cx:pt>
          <cx:pt idx="147">-0.023568246067174</cx:pt>
          <cx:pt idx="148">-0.034458999575919899</cx:pt>
          <cx:pt idx="149">-0.030922990140524801</cx:pt>
          <cx:pt idx="150">-0.0242272582469138</cx:pt>
          <cx:pt idx="151">0.016713093809061198</cx:pt>
          <cx:pt idx="152">0.0058485523833167697</cx:pt>
          <cx:pt idx="153">-0.0054610235884248398</cx:pt>
          <cx:pt idx="154">-0.029874232613909799</cx:pt>
          <cx:pt idx="155">-0.041587009822741799</cx:pt>
          <cx:pt idx="156">-0.055704244942530602</cx:pt>
          <cx:pt idx="157">-0.038818352491195598</cx:pt>
          <cx:pt idx="158">-0.0053875203058528004</cx:pt>
          <cx:pt idx="159">-0.042824491959641199</cx:pt>
          <cx:pt idx="160">-0.018867551634384201</cx:pt>
          <cx:pt idx="161">-0.031358466742774101</cx:pt>
          <cx:pt idx="162">-0.022261222214536299</cx:pt>
          <cx:pt idx="163">-0.0012553018415115799</cx:pt>
          <cx:pt idx="164">0.000323559370440713</cx:pt>
          <cx:pt idx="165">-0.00855450876964098</cx:pt>
          <cx:pt idx="166">-0.00138432691747526</cx:pt>
          <cx:pt idx="167">-0.0013831059169120399</cx:pt>
          <cx:pt idx="168">0.000297413553626299</cx:pt>
          <cx:pt idx="169">0.00030969066488291202</cx:pt>
          <cx:pt idx="170">0.0032671885254431901</cx:pt>
          <cx:pt idx="171">0.0020956594224538498</cx:pt>
          <cx:pt idx="172">-0.0094235409724562798</cx:pt>
          <cx:pt idx="173">-0.0070712480398310304</cx:pt>
          <cx:pt idx="174">0.020015456903061099</cx:pt>
          <cx:pt idx="175">8.08493707911414e-05</cx:pt>
          <cx:pt idx="176">-0.017597444980208401</cx:pt>
          <cx:pt idx="177">0.0125518521562726</cx:pt>
          <cx:pt idx="178">0.0136041941756549</cx:pt>
          <cx:pt idx="179">-0.0029530767845257801</cx:pt>
          <cx:pt idx="180">-0.0064609085708650102</cx:pt>
          <cx:pt idx="181">-0.050720353822761501</cx:pt>
          <cx:pt idx="182">-0.0266023279246385</cx:pt>
          <cx:pt idx="183">0.0058902125418176703</cx:pt>
          <cx:pt idx="184">-0.0041401782337310497</cx:pt>
          <cx:pt idx="185">0.010719625264967701</cx:pt>
          <cx:pt idx="186">0.027321933761515801</cx:pt>
          <cx:pt idx="187">-0.0060446939406167402</cx:pt>
          <cx:pt idx="188">-0.0196462837776957</cx:pt>
          <cx:pt idx="189">-0.019596079118371901</cx:pt>
          <cx:pt idx="190">-0.021847585224369099</cx:pt>
          <cx:pt idx="191">0.0071085046160407998</cx:pt>
          <cx:pt idx="192">-0.00042519522116528499</cx:pt>
          <cx:pt idx="193">-0.0167867024258305</cx:pt>
          <cx:pt idx="194">-0.00031129555050204798</cx:pt>
          <cx:pt idx="195">0.00014636527395811899</cx:pt>
          <cx:pt idx="196">7.2781840666558699e-06</cx:pt>
          <cx:pt idx="197">-0.00054026427482689295</cx:pt>
          <cx:pt idx="198">0.0111288462556816</cx:pt>
          <cx:pt idx="199">0.010313607839961301</cx:pt>
          <cx:pt idx="200">-0.00066367505046405098</cx:pt>
          <cx:pt idx="201">0.0025367853503811301</cx:pt>
          <cx:pt idx="202">0.040358178835984401</cx:pt>
          <cx:pt idx="203">0.021353399159467799</cx:pt>
          <cx:pt idx="204">0.028808377270543601</cx:pt>
          <cx:pt idx="205">0.016914912549552599</cx:pt>
          <cx:pt idx="206">-0.00181407424132486</cx:pt>
          <cx:pt idx="207">0.0174395871262173</cx:pt>
          <cx:pt idx="208">-8.6398069738671105e-05</cx:pt>
          <cx:pt idx="209">0.011219726230179999</cx:pt>
          <cx:pt idx="210">0.0051562739949799702</cx:pt>
          <cx:pt idx="211">-0.0100200914796157</cx:pt>
          <cx:pt idx="212">-0.0076571760113133096</cx:pt>
          <cx:pt idx="213">0.035183748676507899</cx:pt>
          <cx:pt idx="214">-0.00352330963862883</cx:pt>
          <cx:pt idx="215">0.027101109799187301</cx:pt>
          <cx:pt idx="216">-0.0061206038726156703</cx:pt>
          <cx:pt idx="217">-0.044966246478853097</cx:pt>
          <cx:pt idx="218">-0.022441360463716399</cx:pt>
          <cx:pt idx="219">0.013846793537444399</cx:pt>
          <cx:pt idx="220">-0.0111505207981851</cx:pt>
          <cx:pt idx="221">-0.035266149566533102</cx:pt>
          <cx:pt idx="222">-0.0029957449374315402</cx:pt>
          <cx:pt idx="223">0.00119504736017148</cx:pt>
          <cx:pt idx="224">-0.00150801088828345</cx:pt>
          <cx:pt idx="225">-0.00039048019514326598</cx:pt>
          <cx:pt idx="226">0.00632635676912439</cx:pt>
          <cx:pt idx="227">0.013282412192414699</cx:pt>
          <cx:pt idx="228">0.0049867513642743704</cx:pt>
          <cx:pt idx="229">0.0142256825106134</cx:pt>
          <cx:pt idx="230">0.019826497726691001</cx:pt>
          <cx:pt idx="231">-0.0016420927689454099</cx:pt>
          <cx:pt idx="232">0.036624269350182301</cx:pt>
          <cx:pt idx="233">0.0043858770818418404</cx:pt>
          <cx:pt idx="234">-0.0068940527802994599</cx:pt>
          <cx:pt idx="235">0.059948631602670298</cx:pt>
          <cx:pt idx="236">0.024178040188612301</cx:pt>
          <cx:pt idx="237">0.0067780620108442201</cx:pt>
          <cx:pt idx="238">0.015821540662883202</cx:pt>
          <cx:pt idx="239">0.0013325122897326601</cx:pt>
          <cx:pt idx="240">-0.014995993723081</cx:pt>
          <cx:pt idx="241">-0.031787356359749802</cx:pt>
          <cx:pt idx="242">0.018276713727610701</cx:pt>
          <cx:pt idx="243">0.029798394556624901</cx:pt>
          <cx:pt idx="244">0.0067982469402392796</cx:pt>
          <cx:pt idx="245">-0.0134530991484765</cx:pt>
          <cx:pt idx="246">-0.0156317793254638</cx:pt>
          <cx:pt idx="247">-0.0267048150671651</cx:pt>
          <cx:pt idx="248">-0.0013402818606753799</cx:pt>
          <cx:pt idx="249">-0.019135176572829701</cx:pt>
          <cx:pt idx="250">-0.00260478895118616</cx:pt>
          <cx:pt idx="251">-0.00053164363773139595</cx:pt>
          <cx:pt idx="252">-0.00011173651951955899</cx:pt>
          <cx:pt idx="253">0.000329655816369448</cx:pt>
          <cx:pt idx="254">0.0029341353056333802</cx:pt>
          <cx:pt idx="255">0.0038740908850090801</cx:pt>
          <cx:pt idx="256">-0.0077965633324298999</cx:pt>
          <cx:pt idx="257">-0.0012435461822261501</cx:pt>
          <cx:pt idx="258">0.031342120154946598</cx:pt>
          <cx:pt idx="259">-0.045940266315414202</cx:pt>
          <cx:pt idx="260">-0.041893172614747697</cx:pt>
          <cx:pt idx="261">-0.0057563720405183101</cx:pt>
          <cx:pt idx="262">0.017865504181874999</cx:pt>
          <cx:pt idx="263">0.056462951880613899</cx:pt>
          <cx:pt idx="264">0.082680207318632404</cx:pt>
          <cx:pt idx="265">0.064533940777254703</cx:pt>
          <cx:pt idx="266">0.023102746227441798</cx:pt>
          <cx:pt idx="267">-0.011109332313658101</cx:pt>
          <cx:pt idx="268">0.00045018214793388799</cx:pt>
          <cx:pt idx="269">0.034147038359048101</cx:pt>
          <cx:pt idx="270">0.092995185197756694</cx:pt>
          <cx:pt idx="271">0.052712207623440401</cx:pt>
          <cx:pt idx="272">0.035675251372521297</cx:pt>
          <cx:pt idx="273">-0.024017847688906999</cx:pt>
          <cx:pt idx="274">-0.048345322020151099</cx:pt>
          <cx:pt idx="275">-0.044525014719174701</cx:pt>
          <cx:pt idx="276">-0.041488136218451897</cx:pt>
          <cx:pt idx="277">-0.0089257448115248206</cx:pt>
          <cx:pt idx="278">-0.00036223881823560001</cx:pt>
          <cx:pt idx="279">0.0138948150168338</cx:pt>
          <cx:pt idx="280">-0.00018106097800956499</cx:pt>
          <cx:pt idx="281">0.00057189846061065199</cx:pt>
          <cx:pt idx="282">0.0051546995885068904</cx:pt>
          <cx:pt idx="283">0.0034957346546881998</cx:pt>
          <cx:pt idx="284">-0.027449973419649401</cx:pt>
          <cx:pt idx="285">-0.033680146172991997</cx:pt>
          <cx:pt idx="286">-0.0059342709215589101</cx:pt>
          <cx:pt idx="287">-0.084441582232809703</cx:pt>
          <cx:pt idx="288">-0.069703741074277195</cx:pt>
          <cx:pt idx="289">0.036200420030221697</cx:pt>
          <cx:pt idx="290">0.038492364896699799</cx:pt>
          <cx:pt idx="291">0.011111061802287599</cx:pt>
          <cx:pt idx="292">0.048618206436982399</cx:pt>
          <cx:pt idx="293">0.044109018530527497</cx:pt>
          <cx:pt idx="294">-0.010068462907890799</cx:pt>
          <cx:pt idx="295">0.036770428159462</cx:pt>
          <cx:pt idx="296">0.056602136077566999</cx:pt>
          <cx:pt idx="297">0.025273385092305801</cx:pt>
          <cx:pt idx="298">0.067188540872715502</cx:pt>
          <cx:pt idx="299">0.057190120847085003</cx:pt>
          <cx:pt idx="300">-0.0066771723435988597</cx:pt>
          <cx:pt idx="301">-0.078654339849024396</cx:pt>
          <cx:pt idx="302">-0.072805216368995604</cx:pt>
          <cx:pt idx="303">-0.042936772305131897</cx:pt>
          <cx:pt idx="304">-0.024457426878224199</cx:pt>
          <cx:pt idx="305">0.0107702045235202</cx:pt>
          <cx:pt idx="306">0.00135090982519677</cx:pt>
          <cx:pt idx="307">0.0029809475258083</cx:pt>
          <cx:pt idx="308">-0.00046400021205648002</cx:pt>
          <cx:pt idx="309">-7.1809864964954699e-05</cx:pt>
          <cx:pt idx="310">0.00627668770667731</cx:pt>
          <cx:pt idx="311">0.0018440063789285899</cx:pt>
          <cx:pt idx="312">-0.0224344571732835</cx:pt>
          <cx:pt idx="313">-0.016933447891086001</cx:pt>
          <cx:pt idx="314">-0.0071426520520268804</cx:pt>
          <cx:pt idx="315">-0.061208924488661297</cx:pt>
          <cx:pt idx="316">0.0060200671682010204</cx:pt>
          <cx:pt idx="317">0.072472031631104397</cx:pt>
          <cx:pt idx="318">0.054814637910358101</cx:pt>
          <cx:pt idx="319">0.040179654802290597</cx:pt>
          <cx:pt idx="320">0.015175468084873399</cx:pt>
          <cx:pt idx="321">0.0087293276048348006</cx:pt>
          <cx:pt idx="322">0.032386499063027901</cx:pt>
          <cx:pt idx="323">0.040176186234127199</cx:pt>
          <cx:pt idx="324">0.032821254843775897</cx:pt>
          <cx:pt idx="325">0.037693791777592398</cx:pt>
          <cx:pt idx="326">0.044746618007227602</cx:pt>
          <cx:pt idx="327">0.0010397160841866301</cx:pt>
          <cx:pt idx="328">-0.040355976972329698</cx:pt>
          <cx:pt idx="329">-0.035186070882633001</cx:pt>
          <cx:pt idx="330">-0.021968906505901501</cx:pt>
          <cx:pt idx="331">-0.044138983078704702</cx:pt>
          <cx:pt idx="332">-0.021891523249286601</cx:pt>
          <cx:pt idx="333">-0.0063308174550208403</cx:pt>
          <cx:pt idx="334">-0.0064807700312337103</cx:pt>
          <cx:pt idx="335">0.000158344783984424</cx:pt>
          <cx:pt idx="336">-3.29037076760045e-05</cx:pt>
          <cx:pt idx="337">0.00068686580864990197</cx:pt>
          <cx:pt idx="338">0.0040677305601899199</cx:pt>
          <cx:pt idx="339">-0.0054162363009627604</cx:pt>
          <cx:pt idx="340">-0.0040396586668138001</cx:pt>
          <cx:pt idx="341">-0.0052655515414219501</cx:pt>
          <cx:pt idx="342">-0.0074036764710405803</cx:pt>
          <cx:pt idx="343">-0.014998037683926199</cx:pt>
          <cx:pt idx="344">0.054684852642957103</cx:pt>
          <cx:pt idx="345">0.022727492755499099</cx:pt>
          <cx:pt idx="346">0.0116474703615916</cx:pt>
          <cx:pt idx="347">-0.0163659778870032</cx:pt>
          <cx:pt idx="348">-0.043788378546630501</cx:pt>
          <cx:pt idx="349">0.0078061087765278897</cx:pt>
          <cx:pt idx="350">0.029178981251122602</cx:pt>
          <cx:pt idx="351">0.076090459000113297</cx:pt>
          <cx:pt idx="352">0.0278537213233013</cx:pt>
          <cx:pt idx="353">-0.0078400986516833308</cx:pt>
          <cx:pt idx="354">0.0066283406392510704</cx:pt>
          <cx:pt idx="355">-0.042848484701788897</cx:pt>
          <cx:pt idx="356">-0.046424250065253199</cx:pt>
          <cx:pt idx="357">-0.019468603937827299</cx:pt>
          <cx:pt idx="358">-0.023363775867077</cx:pt>
          <cx:pt idx="359">-0.042861413634084897</cx:pt>
          <cx:pt idx="360">-0.038330590872236898</cx:pt>
          <cx:pt idx="361">0.00015234573275975201</cx:pt>
          <cx:pt idx="362">-0.00070268672794745297</cx:pt>
          <cx:pt idx="363">0.00175315535047863</cx:pt>
          <cx:pt idx="364">3.7618489141910703e-05</cx:pt>
          <cx:pt idx="365">-0.00043313140696630799</cx:pt>
          <cx:pt idx="366">0.00111670736096356</cx:pt>
          <cx:pt idx="367">-0.0063678807921648097</cx:pt>
          <cx:pt idx="368">0.018159013769829101</cx:pt>
          <cx:pt idx="369">-0.0086558670228304505</cx:pt>
          <cx:pt idx="370">-0.0161187325130175</cx:pt>
          <cx:pt idx="371">0.012810604510522501</cx:pt>
          <cx:pt idx="372">0.046703596936866897</cx:pt>
          <cx:pt idx="373">-0.0090252945714981905</cx:pt>
          <cx:pt idx="374">-0.0042013433664835603</cx:pt>
          <cx:pt idx="375">-0.052852283209843497</cx:pt>
          <cx:pt idx="376">-0.040896512635249002</cx:pt>
          <cx:pt idx="377">-0.0063184595002923599</cx:pt>
          <cx:pt idx="378">0.035530734206371699</cx:pt>
          <cx:pt idx="379">0.048722812369057102</cx:pt>
          <cx:pt idx="380">0.0322766618682193</cx:pt>
          <cx:pt idx="381">-0.0140257387269274</cx:pt>
          <cx:pt idx="382">-0.0431253673384542</cx:pt>
          <cx:pt idx="383">-0.0844294813187704</cx:pt>
          <cx:pt idx="384">-0.027436813866534199</cx:pt>
          <cx:pt idx="385">-0.037563528443187298</cx:pt>
          <cx:pt idx="386">-0.043085260464414597</cx:pt>
          <cx:pt idx="387">-0.047995026804146898</cx:pt>
          <cx:pt idx="388">-0.0313667785142243</cx:pt>
          <cx:pt idx="389">-0.0071162700578668598</cx:pt>
          <cx:pt idx="390">-0.0108433677949625</cx:pt>
          <cx:pt idx="391">-0.0020405592936936301</cx:pt>
          <cx:pt idx="392">0.00076242626196011004</cx:pt>
          <cx:pt idx="393">7.3781265675043099e-05</cx:pt>
          <cx:pt idx="394">0.00026414212328437802</cx:pt>
          <cx:pt idx="395">0.0055253117135745404</cx:pt>
          <cx:pt idx="396">0.021991683140134301</cx:pt>
          <cx:pt idx="397">-0.0119512219611721</cx:pt>
          <cx:pt idx="398">-0.0082693027526888306</cx:pt>
          <cx:pt idx="399">0.033673298697643898</cx:pt>
          <cx:pt idx="400">0.0019361156041074201</cx:pt>
          <cx:pt idx="401">-0.045993396754913297</cx:pt>
          <cx:pt idx="402">-0.032523921172198003</cx:pt>
          <cx:pt idx="403">-0.067443096602435498</cx:pt>
          <cx:pt idx="404">-0.083395835852215994</cx:pt>
          <cx:pt idx="405">-0.076667525548358803</cx:pt>
          <cx:pt idx="406">-0.0215359821909318</cx:pt>
          <cx:pt idx="407">0.075832796748037806</cx:pt>
          <cx:pt idx="408">0.023368741982779401</cx:pt>
          <cx:pt idx="409">-0.017413681175126601</cx:pt>
          <cx:pt idx="410">-0.0371795423295136</cx:pt>
          <cx:pt idx="411">-0.0092259339552531808</cx:pt>
          <cx:pt idx="412">0.0091121532589658206</cx:pt>
          <cx:pt idx="413">-0.0566439853756057</cx:pt>
          <cx:pt idx="414">-0.0461617122375301</cx:pt>
          <cx:pt idx="415">-0.048787325329485501</cx:pt>
          <cx:pt idx="416">-0.027185741053597601</cx:pt>
          <cx:pt idx="417">-0.0167666292139768</cx:pt>
          <cx:pt idx="418">-0.00552776318043483</cx:pt>
          <cx:pt idx="419">2.1337327674627001e-05</cx:pt>
          <cx:pt idx="420">-0.000159885302501193</cx:pt>
          <cx:pt idx="421">-0.000120924863071637</cx:pt>
          <cx:pt idx="422">-0.0015541776716064401</cx:pt>
          <cx:pt idx="423">0.0055903030519361199</cx:pt>
          <cx:pt idx="424">0.026382261818539799</cx:pt>
          <cx:pt idx="425">0.023091114565454599</cx:pt>
          <cx:pt idx="426">0.037256920724168301</cx:pt>
          <cx:pt idx="427">0.057448188780708301</cx:pt>
          <cx:pt idx="428">0.0308568255596108</cx:pt>
          <cx:pt idx="429">-0.051277866623940203</cx:pt>
          <cx:pt idx="430">-0.0143744452192712</cx:pt>
          <cx:pt idx="431">-0.035545971828924897</cx:pt>
          <cx:pt idx="432">-0.089718986087782907</cx:pt>
          <cx:pt idx="433">-0.091349026986756204</cx:pt>
          <cx:pt idx="434">-0.0072456833821659796</cx:pt>
          <cx:pt idx="435">0.070517490554576498</cx:pt>
          <cx:pt idx="436">-0.029930166948538402</cx:pt>
          <cx:pt idx="437">-0.0106065228287625</cx:pt>
          <cx:pt idx="438">0.0029055250208462101</cx:pt>
          <cx:pt idx="439">-0.0058201842819492504</cx:pt>
          <cx:pt idx="440">-0.00082867056970825398</cx:pt>
          <cx:pt idx="441">-0.0054421763825466202</cx:pt>
          <cx:pt idx="442">-0.0110528468429218</cx:pt>
          <cx:pt idx="443">-0.0152130035221738</cx:pt>
          <cx:pt idx="444">-0.032847738589321697</cx:pt>
          <cx:pt idx="445">-0.031695929939740401</cx:pt>
          <cx:pt idx="446">-0.0081083127057456697</cx:pt>
          <cx:pt idx="447">-0.0028399346488137398</cx:pt>
          <cx:pt idx="448">-8.5438377109280602e-05</cx:pt>
          <cx:pt idx="449">-5.5736648889626198e-05</cx:pt>
          <cx:pt idx="450">-0.00093318498066488002</cx:pt>
          <cx:pt idx="451">-0.0033019836015541</cx:pt>
          <cx:pt idx="452">0.0076539581789851797</cx:pt>
          <cx:pt idx="453">0.047508381886015798</cx:pt>
          <cx:pt idx="454">0.041359769713815601</cx:pt>
          <cx:pt idx="455">0.061344080170402</cx:pt>
          <cx:pt idx="456">0.073341337039733695</cx:pt>
          <cx:pt idx="457">0.0104228510521669</cx:pt>
          <cx:pt idx="458">0.030461089755408201</cx:pt>
          <cx:pt idx="459">0.0312697973873921</cx:pt>
          <cx:pt idx="460">0.038262466558966098</cx:pt>
          <cx:pt idx="461">0.038069351227858497</cx:pt>
          <cx:pt idx="462">-0.0030342102653582699</cx:pt>
          <cx:pt idx="463">0.0066443112747992797</cx:pt>
          <cx:pt idx="464">-0.093693675401977095</cx:pt>
          <cx:pt idx="465">-0.048103920983004297</cx:pt>
          <cx:pt idx="466">0.0221070824021872</cx:pt>
          <cx:pt idx="467">-0.0219482029022663</cx:pt>
          <cx:pt idx="468">0.0151129093514879</cx:pt>
          <cx:pt idx="469">-0.0034813820788132601</cx:pt>
          <cx:pt idx="470">-0.0067940556189079798</cx:pt>
          <cx:pt idx="471">-0.018186496879890501</cx:pt>
          <cx:pt idx="472">-0.050394143743253898</cx:pt>
          <cx:pt idx="473">-0.039711813798230702</cx:pt>
          <cx:pt idx="474">-0.0077866225942851202</cx:pt>
          <cx:pt idx="475">0.0013777260225647399</cx:pt>
          <cx:pt idx="476">0.00025824761751251602</cx:pt>
          <cx:pt idx="477">0.000217301473158481</cx:pt>
          <cx:pt idx="478">-0.0044407293292554597</cx:pt>
          <cx:pt idx="479">-0.0134563330239518</cx:pt>
          <cx:pt idx="480">-0.020964013020513299</cx:pt>
          <cx:pt idx="481">0.029647569716371398</cx:pt>
          <cx:pt idx="482">0.062890824615827207</cx:pt>
          <cx:pt idx="483">0.096071618140888104</cx:pt>
          <cx:pt idx="484">0.12581748985150101</cx:pt>
          <cx:pt idx="485">0.120105231821291</cx:pt>
          <cx:pt idx="486">0.14755942288979401</cx:pt>
          <cx:pt idx="487">0.12164187385641</cx:pt>
          <cx:pt idx="488">0.12426409472703499</cx:pt>
          <cx:pt idx="489">0.12948787502918899</cx:pt>
          <cx:pt idx="490">0.055713696939086101</cx:pt>
          <cx:pt idx="491">0.081574364105543196</cx:pt>
          <cx:pt idx="492">-0.0357634384542838</cx:pt>
          <cx:pt idx="493">-0.0110404814778572</cx:pt>
          <cx:pt idx="494">-0.051757961847751097</cx:pt>
          <cx:pt idx="495">-0.044174065945421503</cx:pt>
          <cx:pt idx="496">-0.021139501271573002</cx:pt>
          <cx:pt idx="497">-0.055388045720172599</cx:pt>
          <cx:pt idx="498">-0.015818007732478101</cx:pt>
          <cx:pt idx="499">-0.031958759276973898</cx:pt>
          <cx:pt idx="500">-0.057040575881139997</cx:pt>
          <cx:pt idx="501">-0.035235378614864699</cx:pt>
          <cx:pt idx="502">-0.00477651990727528</cx:pt>
          <cx:pt idx="503">-0.000785906806062863</cx:pt>
          <cx:pt idx="504">-0.00050792850419423003</cx:pt>
          <cx:pt idx="505">-5.8026702066769002e-05</cx:pt>
          <cx:pt idx="506">-0.0032811764012502698</cx:pt>
          <cx:pt idx="507">-0.026247345777193901</cx:pt>
          <cx:pt idx="508">-0.043359375897124103</cx:pt>
          <cx:pt idx="509">0.012519615097164601</cx:pt>
          <cx:pt idx="510">0.032239980831443103</cx:pt>
          <cx:pt idx="511">0.0532958851206446</cx:pt>
          <cx:pt idx="512">0.108013817959268</cx:pt>
          <cx:pt idx="513">0.10118652997456801</cx:pt>
          <cx:pt idx="514">0.092256217284824804</cx:pt>
          <cx:pt idx="515">0.13374038165629501</cx:pt>
          <cx:pt idx="516">0.10009257741456901</cx:pt>
          <cx:pt idx="517">0.078401835830400904</cx:pt>
          <cx:pt idx="518">0.035514752187012902</cx:pt>
          <cx:pt idx="519">0.0095407859529905905</cx:pt>
          <cx:pt idx="520">-0.0356066686650151</cx:pt>
          <cx:pt idx="521">0.0032403137149160498</cx:pt>
          <cx:pt idx="522">-0.047673493462478997</cx:pt>
          <cx:pt idx="523">0.0052306593391617797</cx:pt>
          <cx:pt idx="524">-0.0038100688642908999</cx:pt>
          <cx:pt idx="525">-0.032754431366644202</cx:pt>
          <cx:pt idx="526">-0.0329046076694837</cx:pt>
          <cx:pt idx="527">-0.041425440781212998</cx:pt>
          <cx:pt idx="528">-0.060763056174291098</cx:pt>
          <cx:pt idx="529">-0.028283726379589799</cx:pt>
          <cx:pt idx="530">-0.0033623677867770001</cx:pt>
          <cx:pt idx="531">8.9786621522551304e-05</cx:pt>
          <cx:pt idx="532">-0.000233104061065228</cx:pt>
          <cx:pt idx="533">-0.00079695964524530605</cx:pt>
          <cx:pt idx="534">2.34020037988808e-05</cx:pt>
          <cx:pt idx="535">-0.0264755849492565</cx:pt>
          <cx:pt idx="536">-0.0409089381555384</cx:pt>
          <cx:pt idx="537">-0.025426063501681501</cx:pt>
          <cx:pt idx="538">-0.025164239107818401</cx:pt>
          <cx:pt idx="539">-0.0150380274406724</cx:pt>
          <cx:pt idx="540">-0.0062741541669971103</cx:pt>
          <cx:pt idx="541">-0.023277821529844998</cx:pt>
          <cx:pt idx="542">-0.036299961469311602</cx:pt>
          <cx:pt idx="543">-0.036195424268236603</cx:pt>
          <cx:pt idx="544">-0.0220909047617329</cx:pt>
          <cx:pt idx="545">-0.026235229472177098</cx:pt>
          <cx:pt idx="546">0.023529265221244999</cx:pt>
          <cx:pt idx="547">-0.042998052737085998</cx:pt>
          <cx:pt idx="548">-0.057633130590787798</cx:pt>
          <cx:pt idx="549">-0.033902342850304301</cx:pt>
          <cx:pt idx="550">-0.0191684135324269</cx:pt>
          <cx:pt idx="551">0.0263465502625869</cx:pt>
          <cx:pt idx="552">-0.0094525488036647492</cx:pt>
          <cx:pt idx="553">-0.034643966765780097</cx:pt>
          <cx:pt idx="554">-0.042091515865660199</cx:pt>
          <cx:pt idx="555">-0.044247686934677198</cx:pt>
          <cx:pt idx="556">-0.024591534480009999</cx:pt>
          <cx:pt idx="557">-0.016738527269726699</cx:pt>
          <cx:pt idx="558">-0.0051352122832048902</cx:pt>
          <cx:pt idx="559">-0.000304406037505006</cx:pt>
          <cx:pt idx="560">0.0010880789964567801</cx:pt>
          <cx:pt idx="561">0.000350833696615884</cx:pt>
          <cx:pt idx="562">-0.00206911351398175</cx:pt>
          <cx:pt idx="563">-0.021903420755359001</cx:pt>
          <cx:pt idx="564">-0.035690115032436201</cx:pt>
          <cx:pt idx="565">-0.051482358186963902</cx:pt>
          <cx:pt idx="566">-0.076769956457142394</cx:pt>
          <cx:pt idx="567">-0.088715975293052002</cx:pt>
          <cx:pt idx="568">-0.080417338897395996</cx:pt>
          <cx:pt idx="569">-0.076086114439412794</cx:pt>
          <cx:pt idx="570">-0.117747801336735</cx:pt>
          <cx:pt idx="571">-0.162437669947187</cx:pt>
          <cx:pt idx="572">-0.155854148116154</cx:pt>
          <cx:pt idx="573">-0.041034952936097803</cx:pt>
          <cx:pt idx="574">-0.029796996782286901</cx:pt>
          <cx:pt idx="575">-0.066226617632343193</cx:pt>
          <cx:pt idx="576">-0.033529066835734402</cx:pt>
          <cx:pt idx="577">-0.044991016366073597</cx:pt>
          <cx:pt idx="578">-0.059055539325522599</cx:pt>
          <cx:pt idx="579">0.0032317977775591102</cx:pt>
          <cx:pt idx="580">-0.027169860936760101</cx:pt>
          <cx:pt idx="581">-0.047073308245254603</cx:pt>
          <cx:pt idx="582">-0.034064092509167102</cx:pt>
          <cx:pt idx="583">-0.0118772985548556</cx:pt>
          <cx:pt idx="584">0.0136330618094643</cx:pt>
          <cx:pt idx="585">0.00777396120701825</cx:pt>
          <cx:pt idx="586">-0.0024083036067819598</cx:pt>
          <cx:pt idx="587">-0.00034697506655544802</cx:pt>
          <cx:pt idx="588">8.5976926523485394e-05</cx:pt>
          <cx:pt idx="589">-0.00065316672470814002</cx:pt>
          <cx:pt idx="590">-0.0020804510994402101</cx:pt>
          <cx:pt idx="591">-0.0157515957521678</cx:pt>
          <cx:pt idx="592">-0.026786157304505499</cx:pt>
          <cx:pt idx="593">-0.038485551960769498</cx:pt>
          <cx:pt idx="594">-0.072882188335716899</cx:pt>
          <cx:pt idx="595">-0.094401704497128494</cx:pt>
          <cx:pt idx="596">-0.126942404825898</cx:pt>
          <cx:pt idx="597">-0.12168392248214401</cx:pt>
          <cx:pt idx="598">-0.104455717206773</cx:pt>
          <cx:pt idx="599">-0.099859777593458293</cx:pt>
          <cx:pt idx="600">-0.0640733299415817</cx:pt>
          <cx:pt idx="601">-0.087398787333442807</cx:pt>
          <cx:pt idx="602">-0.077573837122166506</cx:pt>
          <cx:pt idx="603">-0.092263429159799598</cx:pt>
          <cx:pt idx="604">-0.010742621238315399</cx:pt>
          <cx:pt idx="605">-0.067708040513293696</cx:pt>
          <cx:pt idx="606">-0.0022684695257040098</cx:pt>
          <cx:pt idx="607">-0.013734299161752001</cx:pt>
          <cx:pt idx="608">-0.015994397656431899</cx:pt>
          <cx:pt idx="609">0.0099192619181029396</cx:pt>
          <cx:pt idx="610">-0.020137842015210201</cx:pt>
          <cx:pt idx="611">-0.0075811430004040998</cx:pt>
          <cx:pt idx="612">0.0226912035461844</cx:pt>
          <cx:pt idx="613">0.015484151359418399</cx:pt>
          <cx:pt idx="614">-0.0047912390642798298</cx:pt>
          <cx:pt idx="615">-0.00021977030244364201</cx:pt>
          <cx:pt idx="616">0.00016942672422825801</cx:pt>
          <cx:pt idx="617">0.00049225911334413095</cx:pt>
          <cx:pt idx="618">-0.0033173706442062201</cx:pt>
          <cx:pt idx="619">-0.0077711325343275198</cx:pt>
          <cx:pt idx="620">-0.020265721761494802</cx:pt>
          <cx:pt idx="621">-0.036545313729641898</cx:pt>
          <cx:pt idx="622">-0.043592758054685099</cx:pt>
          <cx:pt idx="623">-0.049883637049895402</cx:pt>
          <cx:pt idx="624">-0.072892227225951498</cx:pt>
          <cx:pt idx="625">-0.121180588775578</cx:pt>
          <cx:pt idx="626">-0.072155317001538002</cx:pt>
          <cx:pt idx="627">-0.044178533772703699</cx:pt>
          <cx:pt idx="628">-0.017352297469949599</cx:pt>
          <cx:pt idx="629">-0.117425986282753</cx:pt>
          <cx:pt idx="630">-0.089089357459030294</cx:pt>
          <cx:pt idx="631">-0.102247197106606</cx:pt>
          <cx:pt idx="632">-0.0120447770162547</cx:pt>
          <cx:pt idx="633">-0.011323525271027</cx:pt>
          <cx:pt idx="634">0.0046185577242553099</cx:pt>
          <cx:pt idx="635">-0.022707430046387599</cx:pt>
          <cx:pt idx="636">0.0242910270163143</cx:pt>
          <cx:pt idx="637">0.029391009923472499</cx:pt>
          <cx:pt idx="638">0.0114563671886384</cx:pt>
          <cx:pt idx="639">0.019745843327093001</cx:pt>
          <cx:pt idx="640">0.0304090659200386</cx:pt>
          <cx:pt idx="641">0.020945843321277201</cx:pt>
          <cx:pt idx="642">0.0037427919643816501</cx:pt>
          <cx:pt idx="643">-0.000324527688040633</cx:pt>
          <cx:pt idx="644">-0.00063103517685365103</cx:pt>
          <cx:pt idx="645">0.00051596317839613405</cx:pt>
          <cx:pt idx="646">-0.0023402754519214202</cx:pt>
          <cx:pt idx="647">-0.0022508181206208002</cx:pt>
          <cx:pt idx="648">-0.0027120029834513601</cx:pt>
          <cx:pt idx="649">-0.0054529607395546499</cx:pt>
          <cx:pt idx="650">0.00450319641882447</cx:pt>
          <cx:pt idx="651">0.0023804600958647502</cx:pt>
          <cx:pt idx="652">-0.026525271813023402</cx:pt>
          <cx:pt idx="653">-0.063586375959318805</cx:pt>
          <cx:pt idx="654">-0.051639767431587699</cx:pt>
          <cx:pt idx="655">-0.038206888159727601</cx:pt>
          <cx:pt idx="656">-0.054926846032309101</cx:pt>
          <cx:pt idx="657">-0.091982885921166199</cx:pt>
          <cx:pt idx="658">-0.045377653985654402</cx:pt>
          <cx:pt idx="659">-0.038207534713398598</cx:pt>
          <cx:pt idx="660">-0.0126792754206478</cx:pt>
          <cx:pt idx="661">0.012085528839428599</cx:pt>
          <cx:pt idx="662">-0.0092422980938354701</cx:pt>
          <cx:pt idx="663">-0.0049942471007716101</cx:pt>
          <cx:pt idx="664">0.028098194437497601</cx:pt>
          <cx:pt idx="665">0.022615743324511901</cx:pt>
          <cx:pt idx="666">0.0169546163611736</cx:pt>
          <cx:pt idx="667">0.031646518952265001</cx:pt>
          <cx:pt idx="668">0.0301926866332923</cx:pt>
          <cx:pt idx="669">0.017285197453353301</cx:pt>
          <cx:pt idx="670">0.0022416892549508502</cx:pt>
          <cx:pt idx="671">-0.00048298040960798603</cx:pt>
          <cx:pt idx="672">2.90498547111352e-05</cx:pt>
          <cx:pt idx="673">-8.3987006631071998e-06</cx:pt>
          <cx:pt idx="674">-0.0016344217319985599</cx:pt>
          <cx:pt idx="675">5.4490086058957901e-05</cx:pt>
          <cx:pt idx="676">0.012307536606862899</cx:pt>
          <cx:pt idx="677">0.021618710290973599</cx:pt>
          <cx:pt idx="678">0.026538175312344901</cx:pt>
          <cx:pt idx="679">0.034132799929797501</cx:pt>
          <cx:pt idx="680">0.049073359816350103</cx:pt>
          <cx:pt idx="681">0.0110573557162286</cx:pt>
          <cx:pt idx="682">-0.00583945058256298</cx:pt>
          <cx:pt idx="683">-0.00152070582229144</cx:pt>
          <cx:pt idx="684">-0.037717236167070303</cx:pt>
          <cx:pt idx="685">-0.031738719281162099</cx:pt>
          <cx:pt idx="686">-0.00484331739741961</cx:pt>
          <cx:pt idx="687">0.0064184987306597201</cx:pt>
          <cx:pt idx="688">0.045944763876771301</cx:pt>
          <cx:pt idx="689">0.038671026565958597</cx:pt>
          <cx:pt idx="690">0.0021711495915000302</cx:pt>
          <cx:pt idx="691">0.0219783663540726</cx:pt>
          <cx:pt idx="692">0.045441178120439102</cx:pt>
          <cx:pt idx="693">0.040913501545505597</cx:pt>
          <cx:pt idx="694">0.035314200357155302</cx:pt>
          <cx:pt idx="695">0.0287047697037222</cx:pt>
          <cx:pt idx="696">0.00158365844009024</cx:pt>
          <cx:pt idx="697">-0.0020612680971048999</cx:pt>
          <cx:pt idx="698">0.00014164850332546</cx:pt>
          <cx:pt idx="699">0.00020904816967157801</cx:pt>
          <cx:pt idx="700">2.2127162432385301e-05</cx:pt>
          <cx:pt idx="701">0.00035427031877398898</cx:pt>
          <cx:pt idx="702">-0.00027117346161853798</cx:pt>
          <cx:pt idx="703">0.00086328171611180801</cx:pt>
          <cx:pt idx="704">0.010126005286383201</cx:pt>
          <cx:pt idx="705">0.019043963320646801</cx:pt>
          <cx:pt idx="706">0.00841176223368564</cx:pt>
          <cx:pt idx="707">0.025631163426749402</cx:pt>
          <cx:pt idx="708">0.037609595195234803</cx:pt>
          <cx:pt idx="709">0.014981262727619</cx:pt>
          <cx:pt idx="710">0.019827357400077499</cx:pt>
          <cx:pt idx="711">0.0303898143901161</cx:pt>
          <cx:pt idx="712">0.0130927614971241</cx:pt>
          <cx:pt idx="713">-0.0085795911831723602</cx:pt>
          <cx:pt idx="714">-0.0063153521670580503</cx:pt>
          <cx:pt idx="715">0.025605332054452801</cx:pt>
          <cx:pt idx="716">0.050433388831503403</cx:pt>
          <cx:pt idx="717">0.010382806883893</cx:pt>
          <cx:pt idx="718">0.014165275494612601</cx:pt>
          <cx:pt idx="719">0.044127400998431703</cx:pt>
          <cx:pt idx="720">0.048231458662663797</cx:pt>
          <cx:pt idx="721">0.035430012460127301</cx:pt>
          <cx:pt idx="722">0.019432793119035601</cx:pt>
          <cx:pt idx="723">0.0077787279256980703</cx:pt>
          <cx:pt idx="724">0.00038424354533538399</cx:pt>
          <cx:pt idx="725">0.00051704414652633201</cx:pt>
          <cx:pt idx="726">-0.00046564487286339899</cx:pt>
          <cx:pt idx="727">0.00066002176758127296</cx:pt>
          <cx:pt idx="728">-0.00036212005056808402</cx:pt>
          <cx:pt idx="729">0.00013458831135351699</cx:pt>
          <cx:pt idx="730">0.00102710690078974</cx:pt>
          <cx:pt idx="731">-0.00024182858071579701</cx:pt>
          <cx:pt idx="732">0.00098971239926002393</cx:pt>
          <cx:pt idx="733">0.0053205758172867601</cx:pt>
          <cx:pt idx="734">0.0116176554849758</cx:pt>
          <cx:pt idx="735">0.018455745561005699</cx:pt>
          <cx:pt idx="736">0.0294239966448646</cx:pt>
          <cx:pt idx="737">0.035580389349634499</cx:pt>
          <cx:pt idx="738">0.032799795704198997</cx:pt>
          <cx:pt idx="739">0.032030031614204403</cx:pt>
          <cx:pt idx="740">0.045298443186840003</cx:pt>
          <cx:pt idx="741">0.050229854244135903</cx:pt>
          <cx:pt idx="742">0.061288599167847201</cx:pt>
          <cx:pt idx="743">0.043249030067887398</cx:pt>
          <cx:pt idx="744">0.044259650488894901</cx:pt>
          <cx:pt idx="745">0.035367005489991103</cx:pt>
          <cx:pt idx="746">0.029937670803165901</cx:pt>
          <cx:pt idx="747">0.025489931483642099</cx:pt>
          <cx:pt idx="748">0.017557701550545299</cx:pt>
          <cx:pt idx="749">0.0113046376702589</cx:pt>
          <cx:pt idx="750">0.0049222795229518102</cx:pt>
          <cx:pt idx="751">0.00068439733827145501</cx:pt>
          <cx:pt idx="752">1.2220189615680099e-05</cx:pt>
          <cx:pt idx="753">-0.00060039086880966095</cx:pt>
          <cx:pt idx="754">-0.000368278826071094</cx:pt>
          <cx:pt idx="755">-0.00023086163489333399</cx:pt>
          <cx:pt idx="756">-0.00037012684993139401</cx:pt>
          <cx:pt idx="757">0.00014435583449546501</cx:pt>
          <cx:pt idx="758">-0.000299605783001784</cx:pt>
          <cx:pt idx="759">-0.00089192095151797697</cx:pt>
          <cx:pt idx="760">-0.000172180032658143</cx:pt>
          <cx:pt idx="761">6.18702755659365e-05</cx:pt>
          <cx:pt idx="762">0.00073786351176386203</cx:pt>
          <cx:pt idx="763">0.0020894106345089101</cx:pt>
          <cx:pt idx="764">0.0017113182918370099</cx:pt>
          <cx:pt idx="765">0.0015471266307759801</cx:pt>
          <cx:pt idx="766">0.00154177998873227</cx:pt>
          <cx:pt idx="767">-0.000135750205890704</cx:pt>
          <cx:pt idx="768">0.0024348366078197799</cx:pt>
          <cx:pt idx="769">0.0030575248366843601</cx:pt>
          <cx:pt idx="770">0.0080070775045483905</cx:pt>
          <cx:pt idx="771">0.0052601906823880901</cx:pt>
          <cx:pt idx="772">0.0040388844345697599</cx:pt>
          <cx:pt idx="773">0.0059794974195086</cx:pt>
          <cx:pt idx="774">0.012718554714233801</cx:pt>
          <cx:pt idx="775">0.0021242137169651901</cx:pt>
          <cx:pt idx="776">0.00131449627180226</cx:pt>
          <cx:pt idx="777">0.0010021269492542699</cx:pt>
          <cx:pt idx="778">0.0025383866462910698</cx:pt>
          <cx:pt idx="779">-9.9734132443087395e-06</cx:pt>
          <cx:pt idx="780">-0.00025597745390062803</cx:pt>
          <cx:pt idx="781">-0.00058127469834251501</cx:pt>
          <cx:pt idx="782">-0.00075036865138719501</cx:pt>
          <cx:pt idx="783">0.00047859476624277501</cx:pt>
        </cx:lvl>
      </cx:numDim>
    </cx:data>
    <cx:data id="57">
      <cx:numDim type="val">
        <cx:f>'001_WA_F - 副本'!$BF$1:$BF$784</cx:f>
        <cx:lvl ptCount="784" formatCode="G/通用格式">
          <cx:pt idx="0">-0.00026025092030702401</cx:pt>
          <cx:pt idx="1">0.00019023482585826701</cx:pt>
          <cx:pt idx="2">-0.00045894341390983502</cx:pt>
          <cx:pt idx="3">-0.000128466524276418</cx:pt>
          <cx:pt idx="4">3.9326974436304103e-05</cx:pt>
          <cx:pt idx="5">-0.00033644534450368301</cx:pt>
          <cx:pt idx="6">-0.000101283032019278</cx:pt>
          <cx:pt idx="7">0.00018347116154732599</cx:pt>
          <cx:pt idx="8">-0.00029418434583924398</cx:pt>
          <cx:pt idx="9">4.5617978286402001e-05</cx:pt>
          <cx:pt idx="10">-0.00049839890356937605</cx:pt>
          <cx:pt idx="11">-0.00057654311720303103</cx:pt>
          <cx:pt idx="12">-3.8444380413363299e-05</cx:pt>
          <cx:pt idx="13">0.00061519402582355998</cx:pt>
          <cx:pt idx="14">0.000481631524953531</cx:pt>
          <cx:pt idx="15">0.00058541823007395499</cx:pt>
          <cx:pt idx="16">-0.000171083816375749</cx:pt>
          <cx:pt idx="17">-0.00035580527620497702</cx:pt>
          <cx:pt idx="18">0.000332065846872807</cx:pt>
          <cx:pt idx="19">-0.00024025660630471401</cx:pt>
          <cx:pt idx="20">-0.00015859515308747001</cx:pt>
          <cx:pt idx="21">0.00051711743287674095</cx:pt>
          <cx:pt idx="22">-5.31308478580089e-05</cx:pt>
          <cx:pt idx="23">0.000101724638727243</cx:pt>
          <cx:pt idx="24">-0.00061719691345204098</cx:pt>
          <cx:pt idx="25">-0.00012495965884080901</cx:pt>
          <cx:pt idx="26">0.00054337072772631296</cx:pt>
          <cx:pt idx="27">0.00030040714504024201</cx:pt>
          <cx:pt idx="28">-0.00039470705931678998</cx:pt>
          <cx:pt idx="29">-0.00029565673823557699</cx:pt>
          <cx:pt idx="30">0.00027657147494900897</cx:pt>
          <cx:pt idx="31">0.00018400280451170799</cx:pt>
          <cx:pt idx="32">1.2563618404721099e-05</cx:pt>
          <cx:pt idx="33">-5.9198883573736202e-05</cx:pt>
          <cx:pt idx="34">-0.00020518261169426099</cx:pt>
          <cx:pt idx="35">-0.00026474281057153599</cx:pt>
          <cx:pt idx="36">-0.00074126763662432204</cx:pt>
          <cx:pt idx="37">0.00036180012978892398</cx:pt>
          <cx:pt idx="38">4.7689408414810398e-05</cx:pt>
          <cx:pt idx="39">-0.0012838068926919</cx:pt>
          <cx:pt idx="40">-0.00029802407182757398</cx:pt>
          <cx:pt idx="41">-0.00020048787515138499</cx:pt>
          <cx:pt idx="42">-0.00066287101738855098</cx:pt>
          <cx:pt idx="43">-0.00021477634354513599</cx:pt>
          <cx:pt idx="44">-0.00016263267872537501</cx:pt>
          <cx:pt idx="45">-0.00016359010303431101</cx:pt>
          <cx:pt idx="46">0.00038869774891832701</cx:pt>
          <cx:pt idx="47">-0.00032164445816695799</cx:pt>
          <cx:pt idx="48">2.00533380501451e-05</cx:pt>
          <cx:pt idx="49">0.00046376848250686198</cx:pt>
          <cx:pt idx="50">0.000307613595121284</cx:pt>
          <cx:pt idx="51">1.1751878942784099e-05</cx:pt>
          <cx:pt idx="52">-0.00029679329180516098</cx:pt>
          <cx:pt idx="53">0.00039728238224079099</cx:pt>
          <cx:pt idx="54">-0.00031384636605519598</cx:pt>
          <cx:pt idx="55">-7.6815533823366603e-05</cx:pt>
          <cx:pt idx="56">0.00087344456292426701</cx:pt>
          <cx:pt idx="57">0.00090119638527527105</cx:pt>
          <cx:pt idx="58">-0.00033516959819603602</cx:pt>
          <cx:pt idx="59">0.0010013715189911301</cx:pt>
          <cx:pt idx="60">-0.000204823627032554</cx:pt>
          <cx:pt idx="61">0.00019818346646357301</cx:pt>
          <cx:pt idx="62">-0.00073950927124576897</cx:pt>
          <cx:pt idx="63">-0.00015565058557433199</cx:pt>
          <cx:pt idx="64">-0.0011668197288809501</cx:pt>
          <cx:pt idx="65">-0.00090195664942940596</cx:pt>
          <cx:pt idx="66">-0.0027479861242862402</cx:pt>
          <cx:pt idx="67">-0.0024495468487912</cx:pt>
          <cx:pt idx="68">-0.0014552316805432101</cx:pt>
          <cx:pt idx="69">-0.0029729073248248401</cx:pt>
          <cx:pt idx="70">-0.0042222435220250799</cx:pt>
          <cx:pt idx="71">-0.0034783659327334302</cx:pt>
          <cx:pt idx="72">-0.0034829104109755501</cx:pt>
          <cx:pt idx="73">-0.0026511190909056198</cx:pt>
          <cx:pt idx="74">-0.0015533772513469401</cx:pt>
          <cx:pt idx="75">-0.0024069839190756399</cx:pt>
          <cx:pt idx="76">-0.00176901446521876</cx:pt>
          <cx:pt idx="77">-0.00079310777012338903</cx:pt>
          <cx:pt idx="78">-0.00110442845309734</cx:pt>
          <cx:pt idx="79">-0.000187665623576507</cx:pt>
          <cx:pt idx="80">-0.000202445123225821</cx:pt>
          <cx:pt idx="81">-0.00028892352626118601</cx:pt>
          <cx:pt idx="82">-0.00064512267434378603</cx:pt>
          <cx:pt idx="83">-0.000116243583304302</cx:pt>
          <cx:pt idx="84">0.00049125359565653796</cx:pt>
          <cx:pt idx="85">0.000108316612052458</cx:pt>
          <cx:pt idx="86">-0.00034769270382652698</cx:pt>
          <cx:pt idx="87">-0.00090804537646766695</cx:pt>
          <cx:pt idx="88">5.0303132691110796e-06</cx:pt>
          <cx:pt idx="89">-0.00097026367170808799</cx:pt>
          <cx:pt idx="90">-0.000214100837391651</cx:pt>
          <cx:pt idx="91">-0.0020214726325155099</cx:pt>
          <cx:pt idx="92">-0.0015575062860289401</cx:pt>
          <cx:pt idx="93">-0.0023373709319428498</cx:pt>
          <cx:pt idx="94">-0.0053415522753066996</cx:pt>
          <cx:pt idx="95">-0.0060739614901369797</cx:pt>
          <cx:pt idx="96">-0.0085454055993805199</cx:pt>
          <cx:pt idx="97">-0.0122354739409702</cx:pt>
          <cx:pt idx="98">-0.016673193686098601</cx:pt>
          <cx:pt idx="99">-0.023920122638284701</cx:pt>
          <cx:pt idx="100">-0.0198336426587092</cx:pt>
          <cx:pt idx="101">-0.0156248122836229</cx:pt>
          <cx:pt idx="102">-0.0084886557953732303</cx:pt>
          <cx:pt idx="103">-0.0046483414130731497</cx:pt>
          <cx:pt idx="104">-0.0023606259907813401</cx:pt>
          <cx:pt idx="105">0.00346710427794511</cx:pt>
          <cx:pt idx="106">0.0078245478290495593</cx:pt>
          <cx:pt idx="107">0.0058204312908792097</cx:pt>
          <cx:pt idx="108">-0.00058464707645303996</cx:pt>
          <cx:pt idx="109">-0.0012983219277121799</cx:pt>
          <cx:pt idx="110">-0.00073568547685700801</cx:pt>
          <cx:pt idx="111">0.00049863564582644201</cx:pt>
          <cx:pt idx="112">0.00046855357201451098</cx:pt>
          <cx:pt idx="113">0.000302500139306411</cx:pt>
          <cx:pt idx="114">0.00093659309929723395</cx:pt>
          <cx:pt idx="115">8.5805284625164796e-05</cx:pt>
          <cx:pt idx="116">-0.000384721078839411</cx:pt>
          <cx:pt idx="117">-0.00038709019276105298</cx:pt>
          <cx:pt idx="118">-0.0014849511890681301</cx:pt>
          <cx:pt idx="119">-0.0068697974582519498</cx:pt>
          <cx:pt idx="120">-0.0127364158066052</cx:pt>
          <cx:pt idx="121">-0.00540457589928456</cx:pt>
          <cx:pt idx="122">0.0030409349965676699</cx:pt>
          <cx:pt idx="123">0.0159472328148259</cx:pt>
          <cx:pt idx="124">0.0234307820031045</cx:pt>
          <cx:pt idx="125">0.00775830866441303</cx:pt>
          <cx:pt idx="126">0.0011467285043093101</cx:pt>
          <cx:pt idx="127">0.00152043401079648</cx:pt>
          <cx:pt idx="128">-0.00464886709373035</cx:pt>
          <cx:pt idx="129">-0.0104981880173135</cx:pt>
          <cx:pt idx="130">-0.014061576415341399</cx:pt>
          <cx:pt idx="131">0.00079707769439463303</cx:pt>
          <cx:pt idx="132">0.00121640438821227</cx:pt>
          <cx:pt idx="133">0.0090294115538741906</cx:pt>
          <cx:pt idx="134">0.0088187317875338296</cx:pt>
          <cx:pt idx="135">0.0029081028983798901</cx:pt>
          <cx:pt idx="136">-0.00086218168592442496</cx:pt>
          <cx:pt idx="137">0.00081757774520671003</cx:pt>
          <cx:pt idx="138">-3.10425972369691e-05</cx:pt>
          <cx:pt idx="139">0.00030260163116506298</cx:pt>
          <cx:pt idx="140">1.1029297954250499e-05</cx:pt>
          <cx:pt idx="141">2.9831786333348e-05</cx:pt>
          <cx:pt idx="142">-0.00040372411400548799</cx:pt>
          <cx:pt idx="143">0.00069185270403023305</cx:pt>
          <cx:pt idx="144">0.00076178886833562303</cx:pt>
          <cx:pt idx="145">0.0070525260670357302</cx:pt>
          <cx:pt idx="146">0.00056254355636500299</cx:pt>
          <cx:pt idx="147">-0.0129846013052926</cx:pt>
          <cx:pt idx="148">0.00044280367798699599</cx:pt>
          <cx:pt idx="149">0.021406858862081501</cx:pt>
          <cx:pt idx="150">0.013793371772895999</cx:pt>
          <cx:pt idx="151">0.049466183574233699</cx:pt>
          <cx:pt idx="152">0.0732378964242512</cx:pt>
          <cx:pt idx="153">0.052460181385600699</cx:pt>
          <cx:pt idx="154">0.021605526576803199</cx:pt>
          <cx:pt idx="155">-0.0096757221547215094</cx:pt>
          <cx:pt idx="156">-0.0248886255900772</cx:pt>
          <cx:pt idx="157">-0.00059982515935393099</cx:pt>
          <cx:pt idx="158">-0.013254974819192401</cx:pt>
          <cx:pt idx="159">-0.0079530301736504497</cx:pt>
          <cx:pt idx="160">-0.0096233215027787099</cx:pt>
          <cx:pt idx="161">0.0056405757999661004</cx:pt>
          <cx:pt idx="162">0.0051849885408329997</cx:pt>
          <cx:pt idx="163">0.0013065972501321199</cx:pt>
          <cx:pt idx="164">0.0017861507716942101</cx:pt>
          <cx:pt idx="165">0.0048700132927371803</cx:pt>
          <cx:pt idx="166">-0.00113168278758321</cx:pt>
          <cx:pt idx="167">-0.00027471936688605602</cx:pt>
          <cx:pt idx="168">0.00039953500397843001</cx:pt>
          <cx:pt idx="169">-0.000155317620997702</cx:pt>
          <cx:pt idx="170">0.00059386148227876304</cx:pt>
          <cx:pt idx="171">-0.00032209526278122598</cx:pt>
          <cx:pt idx="172">-0.0021647833181224099</cx:pt>
          <cx:pt idx="173">-0.0024186970393547001</cx:pt>
          <cx:pt idx="174">-0.0087988848169469405</cx:pt>
          <cx:pt idx="175">-0.00283707200527604</cx:pt>
          <cx:pt idx="176">0.0041903164339415098</cx:pt>
          <cx:pt idx="177">0.0137475037440206</cx:pt>
          <cx:pt idx="178">0.020501548320569</cx:pt>
          <cx:pt idx="179">0.059411912258121001</cx:pt>
          <cx:pt idx="180">0.063823910291481198</cx:pt>
          <cx:pt idx="181">0.055798855170034301</cx:pt>
          <cx:pt idx="182">0.021860327310959202</cx:pt>
          <cx:pt idx="183">-0.00231398396954885</cx:pt>
          <cx:pt idx="184">0.0042680677437272304</cx:pt>
          <cx:pt idx="185">0.0090226159403527396</cx:pt>
          <cx:pt idx="186">-0.0012072728809159499</cx:pt>
          <cx:pt idx="187">0.0046337452251702504</cx:pt>
          <cx:pt idx="188">0.00748322539536838</cx:pt>
          <cx:pt idx="189">-0.0021826184327717198</cx:pt>
          <cx:pt idx="190">0.020416746124820199</cx:pt>
          <cx:pt idx="191">0.020026216882462901</cx:pt>
          <cx:pt idx="192">0.0040287946506990802</cx:pt>
          <cx:pt idx="193">0.0089261418873768199</cx:pt>
          <cx:pt idx="194">-0.00078632782209922601</cx:pt>
          <cx:pt idx="195">-0.0026904955847484998</cx:pt>
          <cx:pt idx="196">-0.000107804734424885</cx:pt>
          <cx:pt idx="197">0.00092817243939878104</cx:pt>
          <cx:pt idx="198">0.0011291508126528599</cx:pt>
          <cx:pt idx="199">0.00062502343108126795</cx:pt>
          <cx:pt idx="200">-0.0035066484906985801</cx:pt>
          <cx:pt idx="201">-0.013364378789485499</cx:pt>
          <cx:pt idx="202">-0.0088092894256652805</cx:pt>
          <cx:pt idx="203">-0.0088092562057387903</cx:pt>
          <cx:pt idx="204">-0.0072081498955500999</cx:pt>
          <cx:pt idx="205">0.0196165854046862</cx:pt>
          <cx:pt idx="206">0.032177566095664398</cx:pt>
          <cx:pt idx="207">0.0088334943729861098</cx:pt>
          <cx:pt idx="208">0.025883658796755499</cx:pt>
          <cx:pt idx="209">0.0148848624814839</cx:pt>
          <cx:pt idx="210">-0.00296785265961798</cx:pt>
          <cx:pt idx="211">0.029035118367488</cx:pt>
          <cx:pt idx="212">0.0059029271821981798</cx:pt>
          <cx:pt idx="213">0.000621626489089403</cx:pt>
          <cx:pt idx="214">0.0084465737593062001</cx:pt>
          <cx:pt idx="215">-0.00190095979618315</cx:pt>
          <cx:pt idx="216">-0.00240038649401086</cx:pt>
          <cx:pt idx="217">0.010773079676058299</cx:pt>
          <cx:pt idx="218">0.038311205700503698</cx:pt>
          <cx:pt idx="219">0.035160116876584498</cx:pt>
          <cx:pt idx="220">0.012621075405718</cx:pt>
          <cx:pt idx="221">0.0040657046840796903</cx:pt>
          <cx:pt idx="222">0.00013894255709405901</cx:pt>
          <cx:pt idx="223">-0.0021838201023293398</cx:pt>
          <cx:pt idx="224">7.4252391123017701e-05</cx:pt>
          <cx:pt idx="225">-0.00029261187264630599</cx:pt>
          <cx:pt idx="226">0.000620525820249727</cx:pt>
          <cx:pt idx="227">0.0025191969314499198</cx:pt>
          <cx:pt idx="228">-0.0050436225181627803</cx:pt>
          <cx:pt idx="229">-0.010798517365806601</cx:pt>
          <cx:pt idx="230">0.0027779153073894101</cx:pt>
          <cx:pt idx="231">-0.0035062209844956898</cx:pt>
          <cx:pt idx="232">0.0107296277054078</cx:pt>
          <cx:pt idx="233">0.030942145686419498</cx:pt>
          <cx:pt idx="234">0.018059476830977</cx:pt>
          <cx:pt idx="235">0.00029432796837911999</cx:pt>
          <cx:pt idx="236">0.0076740931182852998</cx:pt>
          <cx:pt idx="237">0.020220414376712199</cx:pt>
          <cx:pt idx="238">0.0223107622025773</cx:pt>
          <cx:pt idx="239">0.0127789365960629</cx:pt>
          <cx:pt idx="240">-0.023469648458607301</cx:pt>
          <cx:pt idx="241">-0.017481797976063099</cx:pt>
          <cx:pt idx="242">0.00246267025318485</cx:pt>
          <cx:pt idx="243">-0.00025236227544501002</cx:pt>
          <cx:pt idx="244">-0.012541940006309401</cx:pt>
          <cx:pt idx="245">0.0089351206453833296</cx:pt>
          <cx:pt idx="246">0.021638749194255201</cx:pt>
          <cx:pt idx="247">0.030096708136479199</cx:pt>
          <cx:pt idx="248">0.021495897029950101</cx:pt>
          <cx:pt idx="249">0.0101752790793448</cx:pt>
          <cx:pt idx="250">0.0050201718024402604</cx:pt>
          <cx:pt idx="251">0.00055437799380283798</cx:pt>
          <cx:pt idx="252">0.000227818144930548</cx:pt>
          <cx:pt idx="253">-0.00031026844735471999</cx:pt>
          <cx:pt idx="254">-0.000882072946174222</cx:pt>
          <cx:pt idx="255">-0.0011098029941966599</cx:pt>
          <cx:pt idx="256">-0.0090433239138229503</cx:pt>
          <cx:pt idx="257">-0.020010114727846098</cx:pt>
          <cx:pt idx="258">-0.017355633039697602</cx:pt>
          <cx:pt idx="259">-0.0115114179609074</cx:pt>
          <cx:pt idx="260">-0.0062843461773227898</cx:pt>
          <cx:pt idx="261">0.0036079530622113599</cx:pt>
          <cx:pt idx="262">-0.0118015998253922</cx:pt>
          <cx:pt idx="263">-0.012277423459140799</cx:pt>
          <cx:pt idx="264">-0.030640190255596299</cx:pt>
          <cx:pt idx="265">-0.000218491700518754</cx:pt>
          <cx:pt idx="266">0.00313660307523999</cx:pt>
          <cx:pt idx="267">0.00124717841968856</cx:pt>
          <cx:pt idx="268">-0.0069180350514406897</cx:pt>
          <cx:pt idx="269">0.000585452563188654</cx:pt>
          <cx:pt idx="270">-0.0013847701164740999</cx:pt>
          <cx:pt idx="271">0.010890270212437299</cx:pt>
          <cx:pt idx="272">0.0203460020697631</cx:pt>
          <cx:pt idx="273">0.030432759778981602</cx:pt>
          <cx:pt idx="274">0.032367293256860899</cx:pt>
          <cx:pt idx="275">0.038175881950460303</cx:pt>
          <cx:pt idx="276">0.022118499222033201</cx:pt>
          <cx:pt idx="277">0.0074964113977883402</cx:pt>
          <cx:pt idx="278">0.00196307354181912</cx:pt>
          <cx:pt idx="279">-0.000117504822761428</cx:pt>
          <cx:pt idx="280">0.000468704054370947</cx:pt>
          <cx:pt idx="281">-0.000201128135315631</cx:pt>
          <cx:pt idx="282">6.3170692936283894e-05</cx:pt>
          <cx:pt idx="283">-0.0037136306156202101</cx:pt>
          <cx:pt idx="284">-0.0078573103343901902</cx:pt>
          <cx:pt idx="285">-0.0159382441395566</cx:pt>
          <cx:pt idx="286">-0.030239649876576499</cx:pt>
          <cx:pt idx="287">-0.015080521803174001</cx:pt>
          <cx:pt idx="288">-0.021102095882175799</cx:pt>
          <cx:pt idx="289">-0.0127485234617771</cx:pt>
          <cx:pt idx="290">-0.0058202322176438698</cx:pt>
          <cx:pt idx="291">-0.0136188932452707</cx:pt>
          <cx:pt idx="292">-0.0079719549216745299</cx:pt>
          <cx:pt idx="293">-0.0068237465222368903</cx:pt>
          <cx:pt idx="294">0.027508610449306099</cx:pt>
          <cx:pt idx="295">-0.0072672028640426</cx:pt>
          <cx:pt idx="296">-0.028107171469385</cx:pt>
          <cx:pt idx="297">0.000103844357377295</cx:pt>
          <cx:pt idx="298">0.012516750534651301</cx:pt>
          <cx:pt idx="299">0.018754309586445798</cx:pt>
          <cx:pt idx="300">0.0288247263887958</cx:pt>
          <cx:pt idx="301">0.019120610936109599</cx:pt>
          <cx:pt idx="302">0.0242568633000937</cx:pt>
          <cx:pt idx="303">0.029771116968942499</cx:pt>
          <cx:pt idx="304">0.0082395211031972802</cx:pt>
          <cx:pt idx="305">-0.0059765082877044099</cx:pt>
          <cx:pt idx="306">-0.00010526318823676701</cx:pt>
          <cx:pt idx="307">0.00031225548858162801</cx:pt>
          <cx:pt idx="308">0.00031450373024517698</cx:pt>
          <cx:pt idx="309">0.000355359770506023</cx:pt>
          <cx:pt idx="310">0.00097603632141883003</cx:pt>
          <cx:pt idx="311">-0.0032558825162297199</cx:pt>
          <cx:pt idx="312">-0.0097959417207169695</cx:pt>
          <cx:pt idx="313">-0.019359541941691798</cx:pt>
          <cx:pt idx="314">-0.034696416836528701</cx:pt>
          <cx:pt idx="315">-0.0033785166226356599</cx:pt>
          <cx:pt idx="316">2.7362629276241399e-05</cx:pt>
          <cx:pt idx="317">0.012502990193094801</cx:pt>
          <cx:pt idx="318">-6.6693269930713598e-05</cx:pt>
          <cx:pt idx="319">-0.001989270353804</cx:pt>
          <cx:pt idx="320">0.031809730559700003</cx:pt>
          <cx:pt idx="321">0.0280187320655035</cx:pt>
          <cx:pt idx="322">0.057778973319512102</cx:pt>
          <cx:pt idx="323">0.0084056222960663396</cx:pt>
          <cx:pt idx="324">-0.0055872447129075697</cx:pt>
          <cx:pt idx="325">0.00054175658808671703</cx:pt>
          <cx:pt idx="326">-0.00047736741044050501</cx:pt>
          <cx:pt idx="327">0.0069554736229134996</cx:pt>
          <cx:pt idx="328">0.021927520121119301</cx:pt>
          <cx:pt idx="329">0.019857636234278501</cx:pt>
          <cx:pt idx="330">0.0043326699101932402</cx:pt>
          <cx:pt idx="331">0.0219914851088285</cx:pt>
          <cx:pt idx="332">0.018691696795153399</cx:pt>
          <cx:pt idx="333">0.00328701901380367</cx:pt>
          <cx:pt idx="334">0.00611469601080015</cx:pt>
          <cx:pt idx="335">-6.4467457574309502e-05</cx:pt>
          <cx:pt idx="336">0.000282018576927838</cx:pt>
          <cx:pt idx="337">2.4328745954966401e-05</cx:pt>
          <cx:pt idx="338">0.0022053132543859099</cx:pt>
          <cx:pt idx="339">-0.0011122807070894399</cx:pt>
          <cx:pt idx="340">-0.00775780039618506</cx:pt>
          <cx:pt idx="341">-0.0133573977821744</cx:pt>
          <cx:pt idx="342">-0.032193189840232797</cx:pt>
          <cx:pt idx="343">-0.028502631640199502</cx:pt>
          <cx:pt idx="344">-0.016184123719985399</cx:pt>
          <cx:pt idx="345">-0.0026366076340515001</cx:pt>
          <cx:pt idx="346">-0.016277357246117299</cx:pt>
          <cx:pt idx="347">-0.0028341568791510501</cx:pt>
          <cx:pt idx="348">0.015597178288922601</cx:pt>
          <cx:pt idx="349">0.044451163447451598</cx:pt>
          <cx:pt idx="350">0.029908296698269599</cx:pt>
          <cx:pt idx="351">0.0133631286092137</cx:pt>
          <cx:pt idx="352">0.016612468751689102</cx:pt>
          <cx:pt idx="353">0.046470601575872503</cx:pt>
          <cx:pt idx="354">0.019812219901959</cx:pt>
          <cx:pt idx="355">0.024288035232376201</cx:pt>
          <cx:pt idx="356">0.033920565810659997</cx:pt>
          <cx:pt idx="357">0.032841597855515402</cx:pt>
          <cx:pt idx="358">0.018548802485483001</cx:pt>
          <cx:pt idx="359">0.025364067922973799</cx:pt>
          <cx:pt idx="360">0.017788500611310699</cx:pt>
          <cx:pt idx="361">0.0042322680899243804</cx:pt>
          <cx:pt idx="362">0.0038952078359403199</cx:pt>
          <cx:pt idx="363">0.00022989734368469801</cx:pt>
          <cx:pt idx="364">0.00045773272354333899</cx:pt>
          <cx:pt idx="365">-0.00049680797981517804</cx:pt>
          <cx:pt idx="366">0.00112319830616236</cx:pt>
          <cx:pt idx="367">-0.0046823828230339601</cx:pt>
          <cx:pt idx="368">-0.015348961247755999</cx:pt>
          <cx:pt idx="369">-0.027379212450833999</cx:pt>
          <cx:pt idx="370">-0.036752387058953499</cx:pt>
          <cx:pt idx="371">-0.0293173737156254</cx:pt>
          <cx:pt idx="372">-0.024294846489158899</cx:pt>
          <cx:pt idx="373">-0.0034715567795347499</cx:pt>
          <cx:pt idx="374">-0.0032374614318221701</cx:pt>
          <cx:pt idx="375">0.032280591241352401</cx:pt>
          <cx:pt idx="376">0.028023499763538299</cx:pt>
          <cx:pt idx="377">0.040021621920606001</cx:pt>
          <cx:pt idx="378">0.059659389883109898</cx:pt>
          <cx:pt idx="379">0.046281483323251098</cx:pt>
          <cx:pt idx="380">0.032118097422882803</cx:pt>
          <cx:pt idx="381">0.043949228078354399</cx:pt>
          <cx:pt idx="382">0.030885249101708</cx:pt>
          <cx:pt idx="383">0.045475796314380902</cx:pt>
          <cx:pt idx="384">0.044806520998755602</cx:pt>
          <cx:pt idx="385">0.022302581069023601</cx:pt>
          <cx:pt idx="386">0.0168612972096925</cx:pt>
          <cx:pt idx="387">0.010729541534362</cx:pt>
          <cx:pt idx="388">0.0044764255370412301</cx:pt>
          <cx:pt idx="389">-0.000356641938708519</cx:pt>
          <cx:pt idx="390">-0.00165225223832645</cx:pt>
          <cx:pt idx="391">-0.00038840120001611898</cx:pt>
          <cx:pt idx="392">-0.00024985243835807099</cx:pt>
          <cx:pt idx="393">-0.00080611996402979804</cx:pt>
          <cx:pt idx="394">0.00048171722691537998</cx:pt>
          <cx:pt idx="395">-0.00267360983968631</cx:pt>
          <cx:pt idx="396">-0.0093437721679748408</cx:pt>
          <cx:pt idx="397">-0.025914631701634199</cx:pt>
          <cx:pt idx="398">-0.042434760182219498</cx:pt>
          <cx:pt idx="399">-0.033956647860858599</cx:pt>
          <cx:pt idx="400">-0.036985853067227098</cx:pt>
          <cx:pt idx="401">-0.016860087616042099</cx:pt>
          <cx:pt idx="402">0.0071403247588740799</cx:pt>
          <cx:pt idx="403">0.011784775284147</cx:pt>
          <cx:pt idx="404">0.0374736626342475</cx:pt>
          <cx:pt idx="405">0.047057343098927701</cx:pt>
          <cx:pt idx="406">0.053606671952197302</cx:pt>
          <cx:pt idx="407">0.036130072710658302</cx:pt>
          <cx:pt idx="408">0.0177348281406337</cx:pt>
          <cx:pt idx="409">0.016642536861580799</cx:pt>
          <cx:pt idx="410">0.0191614820280013</cx:pt>
          <cx:pt idx="411">0.035871976486284998</cx:pt>
          <cx:pt idx="412">0.0052255599812234101</cx:pt>
          <cx:pt idx="413">-0.0016075739394243399</cx:pt>
          <cx:pt idx="414">0.0037881274589499601</cx:pt>
          <cx:pt idx="415">-0.0117498329804338</cx:pt>
          <cx:pt idx="416">-0.0073946261520242097</cx:pt>
          <cx:pt idx="417">-0.0017012639466891201</cx:pt>
          <cx:pt idx="418">-0.0022542352570244402</cx:pt>
          <cx:pt idx="419">0.00019518934887836</cx:pt>
          <cx:pt idx="420">-0.000463491646293928</cx:pt>
          <cx:pt idx="421">-0.00069468922306264297</cx:pt>
          <cx:pt idx="422">-0.00055559882589510505</cx:pt>
          <cx:pt idx="423">-1.39084246336619e-05</cx:pt>
          <cx:pt idx="424">-0.00174797304045882</cx:pt>
          <cx:pt idx="425">-0.024021313183530599</cx:pt>
          <cx:pt idx="426">-0.035363225399561</cx:pt>
          <cx:pt idx="427">-0.016943488998867901</cx:pt>
          <cx:pt idx="428">-0.0202942451108559</cx:pt>
          <cx:pt idx="429">0.011104275696103101</cx:pt>
          <cx:pt idx="430">0.000169802863130773</cx:pt>
          <cx:pt idx="431">0.0057559761516815999</cx:pt>
          <cx:pt idx="432">0.022797196300430801</cx:pt>
          <cx:pt idx="433">0.0560693283421844</cx:pt>
          <cx:pt idx="434">0.052770883224294803</cx:pt>
          <cx:pt idx="435">0.0077231752688483599</cx:pt>
          <cx:pt idx="436">0.0049570716450751404</cx:pt>
          <cx:pt idx="437">0.0084302352846800793</cx:pt>
          <cx:pt idx="438">-0.0077613880125279901</cx:pt>
          <cx:pt idx="439">-0.0112172300639829</cx:pt>
          <cx:pt idx="440">-0.025893535121107099</cx:pt>
          <cx:pt idx="441">-0.0278457770729949</cx:pt>
          <cx:pt idx="442">-0.0101544131187081</cx:pt>
          <cx:pt idx="443">-0.016348571735809201</cx:pt>
          <cx:pt idx="444">-0.011666350317543501</cx:pt>
          <cx:pt idx="445">0.00074883298214108</cx:pt>
          <cx:pt idx="446">-0.00110206344082008</cx:pt>
          <cx:pt idx="447">-0.00085625478081042899</cx:pt>
          <cx:pt idx="448">4.2002352325681998e-05</cx:pt>
          <cx:pt idx="449">-0.0021025839345419498</cx:pt>
          <cx:pt idx="450">-0.00102460871267265</cx:pt>
          <cx:pt idx="451">-0.0012034053972888399</cx:pt>
          <cx:pt idx="452">-0.0044360469514038497</cx:pt>
          <cx:pt idx="453">-0.0158147304307758</cx:pt>
          <cx:pt idx="454">-0.0074405961785070397</cx:pt>
          <cx:pt idx="455">-0.016291611373156701</cx:pt>
          <cx:pt idx="456">-0.012932198057644201</cx:pt>
          <cx:pt idx="457">0.0037228157350324299</cx:pt>
          <cx:pt idx="458">-0.00376040099320676</cx:pt>
          <cx:pt idx="459">-0.015491059929744699</cx:pt>
          <cx:pt idx="460">0.029688799726577699</cx:pt>
          <cx:pt idx="461">0.032585353191366101</cx:pt>
          <cx:pt idx="462">0.021091713719798798</cx:pt>
          <cx:pt idx="463">-0.021868683224675899</cx:pt>
          <cx:pt idx="464">-0.0095708259042404098</cx:pt>
          <cx:pt idx="465">-0.030629286428555801</cx:pt>
          <cx:pt idx="466">-0.033178838339435003</cx:pt>
          <cx:pt idx="467">-0.018347209420219699</cx:pt>
          <cx:pt idx="468">-0.018262842247105601</cx:pt>
          <cx:pt idx="469">-0.031985540461112703</cx:pt>
          <cx:pt idx="470">-0.022409043774816</cx:pt>
          <cx:pt idx="471">-0.0062738813405282898</cx:pt>
          <cx:pt idx="472">-0.0051947206098427101</cx:pt>
          <cx:pt idx="473">-0.000196749534692063</cx:pt>
          <cx:pt idx="474">-0.0035143005642617399</cx:pt>
          <cx:pt idx="475">-0.0010669480683598001</cx:pt>
          <cx:pt idx="476">4.3322651453770597e-05</cx:pt>
          <cx:pt idx="477">0.00029827213309141699</cx:pt>
          <cx:pt idx="478">-0.0013864551538092301</cx:pt>
          <cx:pt idx="479">-0.0035852783063312502</cx:pt>
          <cx:pt idx="480">-0.0040459437758123499</cx:pt>
          <cx:pt idx="481">-0.014915165838984199</cx:pt>
          <cx:pt idx="482">-0.0063030018213697803</cx:pt>
          <cx:pt idx="483">-0.0060077040985011499</cx:pt>
          <cx:pt idx="484">0.0106776027540053</cx:pt>
          <cx:pt idx="485">0.0108524823477343</cx:pt>
          <cx:pt idx="486">-0.0044952378213212098</cx:pt>
          <cx:pt idx="487">0.018360069486910401</cx:pt>
          <cx:pt idx="488">0.026494405021314098</cx:pt>
          <cx:pt idx="489">0.010856665014600499</cx:pt>
          <cx:pt idx="490">-0.0071492403161589396</cx:pt>
          <cx:pt idx="491">-0.037205471705022003</cx:pt>
          <cx:pt idx="492">-0.0219159212000214</cx:pt>
          <cx:pt idx="493">-0.047141325108709602</cx:pt>
          <cx:pt idx="494">-0.047122397759970097</cx:pt>
          <cx:pt idx="495">-0.027665807878092599</cx:pt>
          <cx:pt idx="496">0.0043824498708923002</cx:pt>
          <cx:pt idx="497">-0.0100460673998484</cx:pt>
          <cx:pt idx="498">-0.0155995393294329</cx:pt>
          <cx:pt idx="499">0.0101961542570328</cx:pt>
          <cx:pt idx="500">0.012184502158549999</cx:pt>
          <cx:pt idx="501">0.0051221147875685803</cx:pt>
          <cx:pt idx="502">-5.2669224819920899e-05</cx:pt>
          <cx:pt idx="503">0.00016047841029296099</cx:pt>
          <cx:pt idx="504">0.00065491223179445495</cx:pt>
          <cx:pt idx="505">-0.00048501484300165798</cx:pt>
          <cx:pt idx="506">-0.00019912558639560699</cx:pt>
          <cx:pt idx="507">-0.0053718065253721102</cx:pt>
          <cx:pt idx="508">-0.0094944013822602698</cx:pt>
          <cx:pt idx="509">-0.00630085420176805</cx:pt>
          <cx:pt idx="510">-0.00546842090501548</cx:pt>
          <cx:pt idx="511">-0.0099171618168371594</cx:pt>
          <cx:pt idx="512">0.0016634223648021901</cx:pt>
          <cx:pt idx="513">0.0151062763605732</cx:pt>
          <cx:pt idx="514">0.016841324957149701</cx:pt>
          <cx:pt idx="515">0.037326744226173901</cx:pt>
          <cx:pt idx="516">0.0227806107832218</cx:pt>
          <cx:pt idx="517">0.0318860589610774</cx:pt>
          <cx:pt idx="518">-0.014212612420386</cx:pt>
          <cx:pt idx="519">-0.053366929759051697</cx:pt>
          <cx:pt idx="520">-0.050688244303030698</cx:pt>
          <cx:pt idx="521">-0.040565801874831303</cx:pt>
          <cx:pt idx="522">-0.048009299876608402</cx:pt>
          <cx:pt idx="523">-0.049825318157697099</cx:pt>
          <cx:pt idx="524">-0.011730349967866101</cx:pt>
          <cx:pt idx="525">-0.032501641596902497</cx:pt>
          <cx:pt idx="526">-0.033305340919591003</cx:pt>
          <cx:pt idx="527">-0.0069150047073353697</cx:pt>
          <cx:pt idx="528">0.0032862029481062899</cx:pt>
          <cx:pt idx="529">0.00206029809207804</cx:pt>
          <cx:pt idx="530">0.00079256069875329003</cx:pt>
          <cx:pt idx="531">-0.00022123704633413501</cx:pt>
          <cx:pt idx="532">0.00017950073837778299</cx:pt>
          <cx:pt idx="533">-0.00051764285389584901</cx:pt>
          <cx:pt idx="534">-0.00040115181127043802</cx:pt>
          <cx:pt idx="535">-0.0088473433900937096</cx:pt>
          <cx:pt idx="536">-0.013494321609011199</cx:pt>
          <cx:pt idx="537">-0.0124915724412535</cx:pt>
          <cx:pt idx="538">-0.00379283956248075</cx:pt>
          <cx:pt idx="539">-0.0092746586480380797</cx:pt>
          <cx:pt idx="540">0.015526954978364999</cx:pt>
          <cx:pt idx="541">0.033483602439348899</cx:pt>
          <cx:pt idx="542">0.010392871681995999</cx:pt>
          <cx:pt idx="543">-0.015035242921835799</cx:pt>
          <cx:pt idx="544">0.0113829848181481</cx:pt>
          <cx:pt idx="545">-0.015689036894495498</cx:pt>
          <cx:pt idx="546">-0.060371751529443803</cx:pt>
          <cx:pt idx="547">-0.046010227069356403</cx:pt>
          <cx:pt idx="548">-0.054268431475400003</cx:pt>
          <cx:pt idx="549">-0.051665264493202599</cx:pt>
          <cx:pt idx="550">-0.069361999719192394</cx:pt>
          <cx:pt idx="551">-0.054847974334318497</cx:pt>
          <cx:pt idx="552">-0.0435575092791428</cx:pt>
          <cx:pt idx="553">-0.0398335996332101</cx:pt>
          <cx:pt idx="554">-0.020312401121932999</cx:pt>
          <cx:pt idx="555">-0.010319561680201501</cx:pt>
          <cx:pt idx="556">-0.0064023877237855097</cx:pt>
          <cx:pt idx="557">-0.00228798710897536</cx:pt>
          <cx:pt idx="558">-0.00093785988325857498</cx:pt>
          <cx:pt idx="559">-0.00024180230766664401</cx:pt>
          <cx:pt idx="560">-0.00017196334639188999</cx:pt>
          <cx:pt idx="561">-0.00052683949826190903</cx:pt>
          <cx:pt idx="562">-0.0014262977918696399</cx:pt>
          <cx:pt idx="563">-0.012643300514979699</cx:pt>
          <cx:pt idx="564">-0.0139559389431308</cx:pt>
          <cx:pt idx="565">-0.0011341193848164201</cx:pt>
          <cx:pt idx="566">-0.00256320574021816</cx:pt>
          <cx:pt idx="567">-0.0040085320914775603</cx:pt>
          <cx:pt idx="568">-0.017176479460281901</cx:pt>
          <cx:pt idx="569">-0.0131815644451071</cx:pt>
          <cx:pt idx="570">0.0044972141333286296</cx:pt>
          <cx:pt idx="571">0.021297235912412601</cx:pt>
          <cx:pt idx="572">0.0330305754336861</cx:pt>
          <cx:pt idx="573">-0.042005877521612403</cx:pt>
          <cx:pt idx="574">-0.066714348604288307</cx:pt>
          <cx:pt idx="575">-0.0362232599387282</cx:pt>
          <cx:pt idx="576">-0.0539313783139313</cx:pt>
          <cx:pt idx="577">-0.058130268563906497</cx:pt>
          <cx:pt idx="578">-0.047651039680341199</cx:pt>
          <cx:pt idx="579">-0.029528626310394299</cx:pt>
          <cx:pt idx="580">-0.020509291149731899</cx:pt>
          <cx:pt idx="581">-0.0222686602861474</cx:pt>
          <cx:pt idx="582">-0.0040559444290077301</cx:pt>
          <cx:pt idx="583">-0.0066321456141801901</cx:pt>
          <cx:pt idx="584">-0.00969130148639126</cx:pt>
          <cx:pt idx="585">-0.00657535180119561</cx:pt>
          <cx:pt idx="586">-0.00092281217874844201</cx:pt>
          <cx:pt idx="587">6.06818178179717e-05</cx:pt>
          <cx:pt idx="588">-0.00068850277225337899</cx:pt>
          <cx:pt idx="589">0.00031800228166681098</cx:pt>
          <cx:pt idx="590">-0.0016957412175705199</cx:pt>
          <cx:pt idx="591">-0.0088703379400411706</cx:pt>
          <cx:pt idx="592">-0.0044371286153045897</cx:pt>
          <cx:pt idx="593">0.014735645550561701</cx:pt>
          <cx:pt idx="594">0.017034257184382499</cx:pt>
          <cx:pt idx="595">0.00636553518111126</cx:pt>
          <cx:pt idx="596">-0.011161351851703199</cx:pt>
          <cx:pt idx="597">0.014818866862851001</cx:pt>
          <cx:pt idx="598">0.0080583413538932395</cx:pt>
          <cx:pt idx="599">0.048646557700284802</cx:pt>
          <cx:pt idx="600">0.029222335348012302</cx:pt>
          <cx:pt idx="601">-0.0264431912020223</cx:pt>
          <cx:pt idx="602">-0.071094497305070406</cx:pt>
          <cx:pt idx="603">-0.037194990020955603</cx:pt>
          <cx:pt idx="604">-0.037094784939734803</cx:pt>
          <cx:pt idx="605">-0.029136289095426499</cx:pt>
          <cx:pt idx="606">-0.018779385969344201</cx:pt>
          <cx:pt idx="607">-0.021512464676620099</cx:pt>
          <cx:pt idx="608">-0.00148726391686845</cx:pt>
          <cx:pt idx="609">-0.016375398658604899</cx:pt>
          <cx:pt idx="610">-0.016843289973868501</cx:pt>
          <cx:pt idx="611">-0.0200858444185202</cx:pt>
          <cx:pt idx="612">-0.013630457895437599</cx:pt>
          <cx:pt idx="613">-0.0093795335904774298</cx:pt>
          <cx:pt idx="614">-0.00033794671236280898</cx:pt>
          <cx:pt idx="615">1.83668161776757e-05</cx:pt>
          <cx:pt idx="616">1.24570392260218e-05</cx:pt>
          <cx:pt idx="617">0.00022355039953702601</cx:pt>
          <cx:pt idx="618">0.000138650086260172</cx:pt>
          <cx:pt idx="619">-0.0055633379096648198</cx:pt>
          <cx:pt idx="620">0.0028455917119731599</cx:pt>
          <cx:pt idx="621">0.016454053256622799</cx:pt>
          <cx:pt idx="622">0.038318821761729502</cx:pt>
          <cx:pt idx="623">0.036526564577151401</cx:pt>
          <cx:pt idx="624">0.0082632057985084703</cx:pt>
          <cx:pt idx="625">0.017584011015125401</cx:pt>
          <cx:pt idx="626">0.041620317039169102</cx:pt>
          <cx:pt idx="627">0.060648941803357698</cx:pt>
          <cx:pt idx="628">0.033927434201964098</cx:pt>
          <cx:pt idx="629">0.0027666997363692001</cx:pt>
          <cx:pt idx="630">0.010099604530481201</cx:pt>
          <cx:pt idx="631">-0.010169327134717999</cx:pt>
          <cx:pt idx="632">-0.011590034684175301</cx:pt>
          <cx:pt idx="633">-0.021888848345130898</cx:pt>
          <cx:pt idx="634">-0.0261881865279305</cx:pt>
          <cx:pt idx="635">-0.0207626296163342</cx:pt>
          <cx:pt idx="636">-0.019882924683567501</cx:pt>
          <cx:pt idx="637">-0.033661527683052098</cx:pt>
          <cx:pt idx="638">-0.023948289333843301</cx:pt>
          <cx:pt idx="639">-0.023543299250808801</cx:pt>
          <cx:pt idx="640">-0.0128596706450117</cx:pt>
          <cx:pt idx="641">-0.0068650668437925597</cx:pt>
          <cx:pt idx="642">-0.00064130672271162396</cx:pt>
          <cx:pt idx="643">0.00055065205526496296</cx:pt>
          <cx:pt idx="644">5.8882998480836399e-05</cx:pt>
          <cx:pt idx="645">-0.000221771002469659</cx:pt>
          <cx:pt idx="646">-0.00060879801568525704</cx:pt>
          <cx:pt idx="647">-0.0095073956631071092</cx:pt>
          <cx:pt idx="648">-0.0062091002233388096</cx:pt>
          <cx:pt idx="649">0.0033588156252642898</cx:pt>
          <cx:pt idx="650">0.022080725191999599</cx:pt>
          <cx:pt idx="651">0.0240014602355627</cx:pt>
          <cx:pt idx="652">0.0076787390116005803</cx:pt>
          <cx:pt idx="653">0.0086001091726379108</cx:pt>
          <cx:pt idx="654">-0.00070987277394044803</cx:pt>
          <cx:pt idx="655">0.024277736467126901</cx:pt>
          <cx:pt idx="656">0.062821043292798598</cx:pt>
          <cx:pt idx="657">0.062438768531474301</cx:pt>
          <cx:pt idx="658">0.033236704936645198</cx:pt>
          <cx:pt idx="659">0.0042971299793063897</cx:pt>
          <cx:pt idx="660">-0.0135805966967861</cx:pt>
          <cx:pt idx="661">-0.030610397073192599</cx:pt>
          <cx:pt idx="662">-0.031525165682458299</cx:pt>
          <cx:pt idx="663">-0.0366233772868561</cx:pt>
          <cx:pt idx="664">-0.0320065378746111</cx:pt>
          <cx:pt idx="665">-0.0185601617645242</cx:pt>
          <cx:pt idx="666">-0.0105407104581256</cx:pt>
          <cx:pt idx="667">-0.014774675756210699</cx:pt>
          <cx:pt idx="668">-0.0064353222212425601</cx:pt>
          <cx:pt idx="669">-0.0022757307961298601</cx:pt>
          <cx:pt idx="670">0.00055284984794898198</cx:pt>
          <cx:pt idx="671">0.00054481785211798301</cx:pt>
          <cx:pt idx="672">-0.000214249589172856</cx:pt>
          <cx:pt idx="673">-0.000108764464050658</cx:pt>
          <cx:pt idx="674">0.00051167919177416297</cx:pt>
          <cx:pt idx="675">-0.0032308243095018302</cx:pt>
          <cx:pt idx="676">-0.00724919554566967</cx:pt>
          <cx:pt idx="677">-0.0031309661619678699</cx:pt>
          <cx:pt idx="678">-0.00056415852041004203</cx:pt>
          <cx:pt idx="679">-0.0025099237335702001</cx:pt>
          <cx:pt idx="680">0.0078948203863799405</cx:pt>
          <cx:pt idx="681">0.0164314822514872</cx:pt>
          <cx:pt idx="682">0.043263955462730597</cx:pt>
          <cx:pt idx="683">0.0428535449222993</cx:pt>
          <cx:pt idx="684">0.030393734483284199</cx:pt>
          <cx:pt idx="685">0.036650397862012803</cx:pt>
          <cx:pt idx="686">0.0095260846332948408</cx:pt>
          <cx:pt idx="687">0.00307238911059115</cx:pt>
          <cx:pt idx="688">-0.018670255323344299</cx:pt>
          <cx:pt idx="689">-0.056352835490824697</cx:pt>
          <cx:pt idx="690">-0.041647972813629197</cx:pt>
          <cx:pt idx="691">-0.012047604752879399</cx:pt>
          <cx:pt idx="692">-0.0098596694333956299</cx:pt>
          <cx:pt idx="693">-0.00503842671164954</cx:pt>
          <cx:pt idx="694">-0.0052306191785923299</cx:pt>
          <cx:pt idx="695">-0.0080334257035862399</cx:pt>
          <cx:pt idx="696">-0.0037734956875495199</cx:pt>
          <cx:pt idx="697">-0.00031085970174661901</cx:pt>
          <cx:pt idx="698">0.00041520077898237899</cx:pt>
          <cx:pt idx="699">0.00064243757137924604</cx:pt>
          <cx:pt idx="700">0.00065228814826233297</cx:pt>
          <cx:pt idx="701">-0.00016896806548630101</cx:pt>
          <cx:pt idx="702">0.000360641747537237</cx:pt>
          <cx:pt idx="703">-0.00044590369617874702</cx:pt>
          <cx:pt idx="704">0.00083974080498813795</cx:pt>
          <cx:pt idx="705">-0.00080217828287605598</cx:pt>
          <cx:pt idx="706">-0.0082542598262093994</cx:pt>
          <cx:pt idx="707">-0.0151335236943982</cx:pt>
          <cx:pt idx="708">-0.012100832838784201</cx:pt>
          <cx:pt idx="709">0.0026417068081375501</cx:pt>
          <cx:pt idx="710">0.0031731775975884901</cx:pt>
          <cx:pt idx="711">0.00018914126493759401</cx:pt>
          <cx:pt idx="712">-0.0072650559136161101</cx:pt>
          <cx:pt idx="713">0.0022609189822562301</cx:pt>
          <cx:pt idx="714">0.0061143269929849996</cx:pt>
          <cx:pt idx="715">-0.0073460326029105199</cx:pt>
          <cx:pt idx="716">-0.017577774217084001</cx:pt>
          <cx:pt idx="717">-0.011161639861944799</cx:pt>
          <cx:pt idx="718">-0.0069325989662539899</cx:pt>
          <cx:pt idx="719">-0.0063299646605590801</cx:pt>
          <cx:pt idx="720">-0.0047988610084396099</cx:pt>
          <cx:pt idx="721">-0.0076461682927409002</cx:pt>
          <cx:pt idx="722">-0.0082936831622764506</cx:pt>
          <cx:pt idx="723">-0.0067759418395682497</cx:pt>
          <cx:pt idx="724">-0.00122003725432624</cx:pt>
          <cx:pt idx="725">0.00036177110352129</cx:pt>
          <cx:pt idx="726">0.000614614811944339</cx:pt>
          <cx:pt idx="727">0.00036773297754077701</cx:pt>
          <cx:pt idx="728">-4.3318074086117599e-05</cx:pt>
          <cx:pt idx="729">1.1204726960818701e-05</cx:pt>
          <cx:pt idx="730">-0.00040395484302246302</cx:pt>
          <cx:pt idx="731">-0.00017775473671283699</cx:pt>
          <cx:pt idx="732">0.00045024647980539302</cx:pt>
          <cx:pt idx="733">0.00065491719057327903</cx:pt>
          <cx:pt idx="734">0.0010478938843983699</cx:pt>
          <cx:pt idx="735">0.00047770362213620399</cx:pt>
          <cx:pt idx="736">-0.00049883040337856104</cx:pt>
          <cx:pt idx="737">0.00244739413973461</cx:pt>
          <cx:pt idx="738">-0.00087181858480429701</cx:pt>
          <cx:pt idx="739">-0.0029314966759476199</cx:pt>
          <cx:pt idx="740">0.00138956986479061</cx:pt>
          <cx:pt idx="741">0.0025842678641859098</cx:pt>
          <cx:pt idx="742">0.010248117671407099</cx:pt>
          <cx:pt idx="743">0.0063207111198131001</cx:pt>
          <cx:pt idx="744">0.0049605766972638798</cx:pt>
          <cx:pt idx="745">0.0065377636442746903</cx:pt>
          <cx:pt idx="746">0.0039606761403350203</cx:pt>
          <cx:pt idx="747">0.00162322875324029</cx:pt>
          <cx:pt idx="748">0.0021957354538722999</cx:pt>
          <cx:pt idx="749">0.00020878223723176301</cx:pt>
          <cx:pt idx="750">0.000390096936171366</cx:pt>
          <cx:pt idx="751">-6.7542090932896099e-05</cx:pt>
          <cx:pt idx="752">0.000199325671119806</cx:pt>
          <cx:pt idx="753">-0.000108521883505373</cx:pt>
          <cx:pt idx="754">-5.7542207825811096e-06</cx:pt>
          <cx:pt idx="755">-5.3274622510189601e-05</cx:pt>
          <cx:pt idx="756">0.00027666661488725999</cx:pt>
          <cx:pt idx="757">-0.00019239568552073701</cx:pt>
          <cx:pt idx="758">0.00051740597746159297</cx:pt>
          <cx:pt idx="759">-0.00048869428112228097</cx:pt>
          <cx:pt idx="760">-0.00083633946344096699</cx:pt>
          <cx:pt idx="761">0.00059492597805192997</cx:pt>
          <cx:pt idx="762">0.00055350784696986996</cx:pt>
          <cx:pt idx="763">-0.00017597927342758601</cx:pt>
          <cx:pt idx="764">-0.00052028110132153703</cx:pt>
          <cx:pt idx="765">-0.000249510635286721</cx:pt>
          <cx:pt idx="766">0.00041547202297491403</cx:pt>
          <cx:pt idx="767">0.00092539527327354699</cx:pt>
          <cx:pt idx="768">0.00143645238791364</cx:pt>
          <cx:pt idx="769">0.00057753750054832104</cx:pt>
          <cx:pt idx="770">0.0023733029983767401</cx:pt>
          <cx:pt idx="771">0.0011277016224103299</cx:pt>
          <cx:pt idx="772">0.00049031413403170896</cx:pt>
          <cx:pt idx="773">0.00022497576434873701</cx:pt>
          <cx:pt idx="774">0.00057660945515879505</cx:pt>
          <cx:pt idx="775">0.00082352470122049298</cx:pt>
          <cx:pt idx="776">0.00033383899331266301</cx:pt>
          <cx:pt idx="777">-5.4250718614068598e-05</cx:pt>
          <cx:pt idx="778">0.00024836317950642397</cx:pt>
          <cx:pt idx="779">0.0012071584508448099</cx:pt>
          <cx:pt idx="780">-0.00024183783075348801</cx:pt>
          <cx:pt idx="781">0.00053331748121785805</cx:pt>
          <cx:pt idx="782">-0.00011139614259740899</cx:pt>
          <cx:pt idx="783">-6.9864621513382596e-05</cx:pt>
        </cx:lvl>
      </cx:numDim>
    </cx:data>
    <cx:data id="58">
      <cx:numDim type="val">
        <cx:f>'001_WA_F - 副本'!$BG$1:$BG$784</cx:f>
        <cx:lvl ptCount="784" formatCode="G/通用格式">
          <cx:pt idx="0">0.00048136763436893999</cx:pt>
          <cx:pt idx="1">0.00049442299699025696</cx:pt>
          <cx:pt idx="2">0.000436293853793718</cx:pt>
          <cx:pt idx="3">4.3555392574852203e-05</cx:pt>
          <cx:pt idx="4">0.00069448036392142699</cx:pt>
          <cx:pt idx="5">-0.000394001771125712</cx:pt>
          <cx:pt idx="6">-1.4090508721984499e-05</cx:pt>
          <cx:pt idx="7">-0.00053309376782231202</cx:pt>
          <cx:pt idx="8">-0.000315925336050998</cx:pt>
          <cx:pt idx="9">-8.9933242639484901e-05</cx:pt>
          <cx:pt idx="10">-0.00033251763321633001</cx:pt>
          <cx:pt idx="11">0.00036936387421919199</cx:pt>
          <cx:pt idx="12">0.00053019285261486995</cx:pt>
          <cx:pt idx="13">0.000627282603918899</cx:pt>
          <cx:pt idx="14">0.00071522374543194595</cx:pt>
          <cx:pt idx="15">-0.00098200703098707902</cx:pt>
          <cx:pt idx="16">-0.00039643638696180798</cx:pt>
          <cx:pt idx="17">0.000382903683969643</cx:pt>
          <cx:pt idx="18">9.8880817339023003e-05</cx:pt>
          <cx:pt idx="19">0.00076988963280981003</cx:pt>
          <cx:pt idx="20">-0.00057123147118922995</cx:pt>
          <cx:pt idx="21">-0.000218774051121155</cx:pt>
          <cx:pt idx="22">0.00014677891100917101</cx:pt>
          <cx:pt idx="23">3.2305663734444003e-05</cx:pt>
          <cx:pt idx="24">0.00045376798594019802</cx:pt>
          <cx:pt idx="25">-0.00038961831337087601</cx:pt>
          <cx:pt idx="26">0.00017447811973244899</cx:pt>
          <cx:pt idx="27">0.00044241274900615798</cx:pt>
          <cx:pt idx="28">0.00073383837753524103</cx:pt>
          <cx:pt idx="29">0.000203009120532969</cx:pt>
          <cx:pt idx="30">0.00045321181888819003</cx:pt>
          <cx:pt idx="31">0.00011786669638561</cx:pt>
          <cx:pt idx="32">0.00027802782147310999</cx:pt>
          <cx:pt idx="33">0.00044882337546044301</cx:pt>
          <cx:pt idx="34">0.00061197726560581099</cx:pt>
          <cx:pt idx="35">0.00022340037125947901</cx:pt>
          <cx:pt idx="36">0.00040114026136591402</cx:pt>
          <cx:pt idx="37">0.00067264533167338205</cx:pt>
          <cx:pt idx="38">0.00046851086742540798</cx:pt>
          <cx:pt idx="39">-0.00020437824168815201</cx:pt>
          <cx:pt idx="40">-0.0001094514626846</cx:pt>
          <cx:pt idx="41">0.00053407071759228202</cx:pt>
          <cx:pt idx="42">-0.000672938489710227</cx:pt>
          <cx:pt idx="43">-0.000672011566764332</cx:pt>
          <cx:pt idx="44">-0.00024498668228800798</cx:pt>
          <cx:pt idx="45">0.00035011160963837901</cx:pt>
          <cx:pt idx="46">0.00032482587734465498</cx:pt>
          <cx:pt idx="47">0.0011776366762590001</cx:pt>
          <cx:pt idx="48">-0.00014239677250381399</cx:pt>
          <cx:pt idx="49">0.00057208150870643104</cx:pt>
          <cx:pt idx="50">0.00036690819956061699</cx:pt>
          <cx:pt idx="51">-0.00068413555407040002</cx:pt>
          <cx:pt idx="52">0.00015175448639151101</cx:pt>
          <cx:pt idx="53">-7.4938129206295897e-05</cx:pt>
          <cx:pt idx="54">-0.00018086017006383199</cx:pt>
          <cx:pt idx="55">0.00042955942489597798</cx:pt>
          <cx:pt idx="56">-0.00017719207303610099</cx:pt>
          <cx:pt idx="57">0.00012274517857479401</cx:pt>
          <cx:pt idx="58">-5.0900816919367199e-05</cx:pt>
          <cx:pt idx="59">0.00026759246309613</cx:pt>
          <cx:pt idx="60">0.00021015101243164301</cx:pt>
          <cx:pt idx="61">0.00025132063299697501</cx:pt>
          <cx:pt idx="62">0.00082315655589075597</cx:pt>
          <cx:pt idx="63">0.00077310464727329599</cx:pt>
          <cx:pt idx="64">0.0013257853647176999</cx:pt>
          <cx:pt idx="65">0.00012697843072320101</cx:pt>
          <cx:pt idx="66">0.00079518598341106104</cx:pt>
          <cx:pt idx="67">0.00019788511539390699</cx:pt>
          <cx:pt idx="68">-0.0020234071203214599</cx:pt>
          <cx:pt idx="69">-0.0021609854432134701</cx:pt>
          <cx:pt idx="70">-0.0029861261505515001</cx:pt>
          <cx:pt idx="71">-0.0052649773401687002</cx:pt>
          <cx:pt idx="72">-0.0048654506367921896</cx:pt>
          <cx:pt idx="73">-0.0033649888785510901</cx:pt>
          <cx:pt idx="74">-0.0019825348674291999</cx:pt>
          <cx:pt idx="75">-0.00102773426682364</cx:pt>
          <cx:pt idx="76">-0.0010649297460166699</cx:pt>
          <cx:pt idx="77">-0.00076510236520574795</cx:pt>
          <cx:pt idx="78">-0.00064634078091806298</cx:pt>
          <cx:pt idx="79">-0.00033960764491514301</cx:pt>
          <cx:pt idx="80">0.00095871635679140998</cx:pt>
          <cx:pt idx="81">0.0003323871762883</cx:pt>
          <cx:pt idx="82">0.00047750125763840499</cx:pt>
          <cx:pt idx="83">-0.00028713105544978998</cx:pt>
          <cx:pt idx="84">0.00083387262573000203</cx:pt>
          <cx:pt idx="85">-0.00033927746235930202</cx:pt>
          <cx:pt idx="86">-0.000386970145454726</cx:pt>
          <cx:pt idx="87">-0.00074470645557138599</cx:pt>
          <cx:pt idx="88">-4.4568984723994502e-05</cx:pt>
          <cx:pt idx="89">-0.00090661357579629098</cx:pt>
          <cx:pt idx="90">0.00032969814029496999</cx:pt>
          <cx:pt idx="91">0.00067014280704133305</cx:pt>
          <cx:pt idx="92">0.00224587332486932</cx:pt>
          <cx:pt idx="93">-0.0084519470325948604</cx:pt>
          <cx:pt idx="94">-0.00525654662352407</cx:pt>
          <cx:pt idx="95">0.012654203022199099</cx:pt>
          <cx:pt idx="96">-0.0064561041029408102</cx:pt>
          <cx:pt idx="97">0.0030962739585622401</cx:pt>
          <cx:pt idx="98">0.0122678477790737</cx:pt>
          <cx:pt idx="99">-0.0180427847313347</cx:pt>
          <cx:pt idx="100">-0.016327755397780901</cx:pt>
          <cx:pt idx="101">-0.0089470131314572307</cx:pt>
          <cx:pt idx="102">0.0043491164139315697</cx:pt>
          <cx:pt idx="103">-0.0075495493156420004</cx:pt>
          <cx:pt idx="104">-0.023894631170766699</cx:pt>
          <cx:pt idx="105">-0.024442962815374399</cx:pt>
          <cx:pt idx="106">-0.018815342391823399</cx:pt>
          <cx:pt idx="107">-0.0143181826350807</cx:pt>
          <cx:pt idx="108">-0.0045446116454211797</cx:pt>
          <cx:pt idx="109">-0.00084148889525635401</cx:pt>
          <cx:pt idx="110">-0.0010065276039690899</cx:pt>
          <cx:pt idx="111">0.000194025597997162</cx:pt>
          <cx:pt idx="112">0.000314887495481564</cx:pt>
          <cx:pt idx="113">-0.000252962662004147</cx:pt>
          <cx:pt idx="114">-4.7506951823499902e-05</cx:pt>
          <cx:pt idx="115">0.00102917011457899</cx:pt>
          <cx:pt idx="116">0.0030754176029591501</cx:pt>
          <cx:pt idx="117">-0.00192132864486702</cx:pt>
          <cx:pt idx="118">-0.00128819595067657</cx:pt>
          <cx:pt idx="119">0.022383587621727902</cx:pt>
          <cx:pt idx="120">0.035604251041798797</cx:pt>
          <cx:pt idx="121">0.056506492739616401</cx:pt>
          <cx:pt idx="122">0.056368684333963297</cx:pt>
          <cx:pt idx="123">0.080215363412079493</cx:pt>
          <cx:pt idx="124">0.0578009554417203</cx:pt>
          <cx:pt idx="125">0.048437269176011599</cx:pt>
          <cx:pt idx="126">0.017932328321022001</cx:pt>
          <cx:pt idx="127">-0.00274742264778584</cx:pt>
          <cx:pt idx="128">0.029148572726201201</cx:pt>
          <cx:pt idx="129">0.070355721746257899</cx:pt>
          <cx:pt idx="130">0.063031705959249507</cx:pt>
          <cx:pt idx="131">0.0040045346018938999</cx:pt>
          <cx:pt idx="132">-0.022884700503622998</cx:pt>
          <cx:pt idx="133">0.0047357868067212398</cx:pt>
          <cx:pt idx="134">0.027921005717912398</cx:pt>
          <cx:pt idx="135">0.023539232175982101</cx:pt>
          <cx:pt idx="136">0.020144019561784299</cx:pt>
          <cx:pt idx="137">0.0074767890923547499</cx:pt>
          <cx:pt idx="138">0.0010914058334051101</cx:pt>
          <cx:pt idx="139">0.00025521046995080301</cx:pt>
          <cx:pt idx="140">0.00038265039424277699</cx:pt>
          <cx:pt idx="141">-0.00024564943415902602</cx:pt>
          <cx:pt idx="142">-0.00087690265138592202</cx:pt>
          <cx:pt idx="143">-0.00083819900826467505</cx:pt>
          <cx:pt idx="144">-0.0022775178979265701</cx:pt>
          <cx:pt idx="145">-0.017979019797886499</cx:pt>
          <cx:pt idx="146">0.0018633858948399399</cx:pt>
          <cx:pt idx="147">0.045070572882686497</cx:pt>
          <cx:pt idx="148">0.053973215964151798</cx:pt>
          <cx:pt idx="149">0.082184948435142</cx:pt>
          <cx:pt idx="150">0.16079549220175801</cx:pt>
          <cx:pt idx="151">0.18847895829414699</cx:pt>
          <cx:pt idx="152">0.130295497374012</cx:pt>
          <cx:pt idx="153">0.117827017482694</cx:pt>
          <cx:pt idx="154">0.101803078204125</cx:pt>
          <cx:pt idx="155">-0.019056741071609401</cx:pt>
          <cx:pt idx="156">0.017404333379046701</cx:pt>
          <cx:pt idx="157">0.10719575901461301</cx:pt>
          <cx:pt idx="158">0.109446761166607</cx:pt>
          <cx:pt idx="159">0.026186152499616401</cx:pt>
          <cx:pt idx="160">0.042320796862541601</cx:pt>
          <cx:pt idx="161">0.049483161069606901</cx:pt>
          <cx:pt idx="162">0.061609179795436099</cx:pt>
          <cx:pt idx="163">0.048448944812582398</cx:pt>
          <cx:pt idx="164">0.028131970632224199</cx:pt>
          <cx:pt idx="165">0.0093680026014417196</cx:pt>
          <cx:pt idx="166">0.00188202857188615</cx:pt>
          <cx:pt idx="167">9.9886309159030298e-05</cx:pt>
          <cx:pt idx="168">0.00024769277201923601</cx:pt>
          <cx:pt idx="169">-0.00019706643659276501</cx:pt>
          <cx:pt idx="170">0.0085354695766619304</cx:pt>
          <cx:pt idx="171">0.0078789848234354504</cx:pt>
          <cx:pt idx="172">0.0061995906398268803</cx:pt>
          <cx:pt idx="173">0.0031594279532679201</cx:pt>
          <cx:pt idx="174">0.0087481640454167304</cx:pt>
          <cx:pt idx="175">0.027452652660717902</cx:pt>
          <cx:pt idx="176">0.023513924893447301</cx:pt>
          <cx:pt idx="177">0.092098387058975606</cx:pt>
          <cx:pt idx="178">0.193239494069261</cx:pt>
          <cx:pt idx="179">0.089862369798051997</cx:pt>
          <cx:pt idx="180">0.094406826012896197</cx:pt>
          <cx:pt idx="181">0.15439675189527999</cx:pt>
          <cx:pt idx="182">0.189697093669976</cx:pt>
          <cx:pt idx="183">0.134503984956379</cx:pt>
          <cx:pt idx="184">0.028360768184034799</cx:pt>
          <cx:pt idx="185">0.041883659282909103</cx:pt>
          <cx:pt idx="186">0.115607083608234</cx:pt>
          <cx:pt idx="187">0.061917806789605102</cx:pt>
          <cx:pt idx="188">0.046815736871805402</cx:pt>
          <cx:pt idx="189">0.087787953631271801</cx:pt>
          <cx:pt idx="190">0.049026879672686999</cx:pt>
          <cx:pt idx="191">0.033849098993744602</cx:pt>
          <cx:pt idx="192">0.022412277820962102</cx:pt>
          <cx:pt idx="193">0.0112868065603176</cx:pt>
          <cx:pt idx="194">0.0029949397959299802</cx:pt>
          <cx:pt idx="195">0.00032532632282695399</cx:pt>
          <cx:pt idx="196">-0.00082521578927209995</cx:pt>
          <cx:pt idx="197">0.00077422093692349999</cx:pt>
          <cx:pt idx="198">0.0011776197353231301</cx:pt>
          <cx:pt idx="199">0.00273977441088123</cx:pt>
          <cx:pt idx="200">0.0057870223331905803</cx:pt>
          <cx:pt idx="201">0.020271417529022999</cx:pt>
          <cx:pt idx="202">-0.0021857419991979498</cx:pt>
          <cx:pt idx="203">0.0250165351906389</cx:pt>
          <cx:pt idx="204">0.019357522757074998</cx:pt>
          <cx:pt idx="205">0.022827794328661499</cx:pt>
          <cx:pt idx="206">0.041070965463681199</cx:pt>
          <cx:pt idx="207">0.00719070015763005</cx:pt>
          <cx:pt idx="208">-0.0099862991644283899</cx:pt>
          <cx:pt idx="209">0.093187324764885004</cx:pt>
          <cx:pt idx="210">0.136593311120006</cx:pt>
          <cx:pt idx="211">0.055489955432078797</cx:pt>
          <cx:pt idx="212">0.091864032054928699</cx:pt>
          <cx:pt idx="213">0.068646578489758206</cx:pt>
          <cx:pt idx="214">0.074479969906294505</cx:pt>
          <cx:pt idx="215">0.012016121515249001</cx:pt>
          <cx:pt idx="216">0.031891405577569601</cx:pt>
          <cx:pt idx="217">0.029903361010025501</cx:pt>
          <cx:pt idx="218">0.0088489539034495995</cx:pt>
          <cx:pt idx="219">-0.0178165259094024</cx:pt>
          <cx:pt idx="220">-7.2063647451846996e-05</cx:pt>
          <cx:pt idx="221">0.016349930997287002</cx:pt>
          <cx:pt idx="222">0.0108878402585629</cx:pt>
          <cx:pt idx="223">0.00060196469591503</cx:pt>
          <cx:pt idx="224">-6.6821595539912499e-05</cx:pt>
          <cx:pt idx="225">9.4285809134403003e-05</cx:pt>
          <cx:pt idx="226">-0.00023913703469918</cx:pt>
          <cx:pt idx="227">0.0102131803319312</cx:pt>
          <cx:pt idx="228">0.0062175782341941403</cx:pt>
          <cx:pt idx="229">-0.019259761242329799</cx:pt>
          <cx:pt idx="230">-0.0367459429088412</cx:pt>
          <cx:pt idx="231">-0.021210631091668</cx:pt>
          <cx:pt idx="232">-0.060151958359124097</cx:pt>
          <cx:pt idx="233">-0.059938982400379197</cx:pt>
          <cx:pt idx="234">-0.10595539600328099</cx:pt>
          <cx:pt idx="235">-0.0593963611184622</cx:pt>
          <cx:pt idx="236">-0.028896571160128001</cx:pt>
          <cx:pt idx="237">-0.0084031877988170606</cx:pt>
          <cx:pt idx="238">-0.056143152320591597</cx:pt>
          <cx:pt idx="239">-0.028182929026313801</cx:pt>
          <cx:pt idx="240">0.063344860612801604</cx:pt>
          <cx:pt idx="241">0.078656110105291596</cx:pt>
          <cx:pt idx="242">0.040205752772468302</cx:pt>
          <cx:pt idx="243">-0.048159032584961299</cx:pt>
          <cx:pt idx="244">-0.0060994675567520602</cx:pt>
          <cx:pt idx="245">-0.026241323220455401</cx:pt>
          <cx:pt idx="246">-0.039757069564064398</cx:pt>
          <cx:pt idx="247">-0.0303833787572905</cx:pt>
          <cx:pt idx="248">0.010012485170713801</cx:pt>
          <cx:pt idx="249">0.021826407250790901</cx:pt>
          <cx:pt idx="250">0.0050691237803213501</cx:pt>
          <cx:pt idx="251">5.35696327143572e-05</cx:pt>
          <cx:pt idx="252">-0.00053889165242100795</cx:pt>
          <cx:pt idx="253">0.00033628982569176001</cx:pt>
          <cx:pt idx="254">0.0125074345621398</cx:pt>
          <cx:pt idx="255">0.013263351712467999</cx:pt>
          <cx:pt idx="256">-0.034640116436598999</cx:pt>
          <cx:pt idx="257">-0.069296713543082505</cx:pt>
          <cx:pt idx="258">-0.027263088784527899</cx:pt>
          <cx:pt idx="259">-0.058023244787761601</cx:pt>
          <cx:pt idx="260">-0.031126560347329999</cx:pt>
          <cx:pt idx="261">-0.068915425597318503</cx:pt>
          <cx:pt idx="262">-0.101011337901089</cx:pt>
          <cx:pt idx="263">-0.044275315620215999</cx:pt>
          <cx:pt idx="264">-0.047423722076689503</cx:pt>
          <cx:pt idx="265">-0.11418711500994</cx:pt>
          <cx:pt idx="266">-0.13302418066142499</cx:pt>
          <cx:pt idx="267">-0.071669044707803206</cx:pt>
          <cx:pt idx="268">-0.042638985609681899</cx:pt>
          <cx:pt idx="269">0.032946694139305101</cx:pt>
          <cx:pt idx="270">0.032230045913491497</cx:pt>
          <cx:pt idx="271">-0.0488484489963825</cx:pt>
          <cx:pt idx="272">-0.063819243520232494</cx:pt>
          <cx:pt idx="273">-0.031477890641395501</cx:pt>
          <cx:pt idx="274">-0.036937771429848498</cx:pt>
          <cx:pt idx="275">-0.0014943117592101001</cx:pt>
          <cx:pt idx="276">0.033426540332015697</cx:pt>
          <cx:pt idx="277">0.021341946633885101</cx:pt>
          <cx:pt idx="278">0.0037740683321715101</cx:pt>
          <cx:pt idx="279">0.00087022443810696798</cx:pt>
          <cx:pt idx="280">0.00020393044146595701</cx:pt>
          <cx:pt idx="281">-0.00045070475763945699</cx:pt>
          <cx:pt idx="282">0.0054712305817106099</cx:pt>
          <cx:pt idx="283">0.013219841259026199</cx:pt>
          <cx:pt idx="284">-0.038726851510164799</cx:pt>
          <cx:pt idx="285">-0.061005071713828601</cx:pt>
          <cx:pt idx="286">-0.017100146974566601</cx:pt>
          <cx:pt idx="287">-0.0599384658356098</cx:pt>
          <cx:pt idx="288">9.9186835262353296e-05</cx:pt>
          <cx:pt idx="289">0.0031303742252225199</cx:pt>
          <cx:pt idx="290">-0.014605159985086401</cx:pt>
          <cx:pt idx="291">-0.073231606661529502</cx:pt>
          <cx:pt idx="292">-0.10135596701728</cx:pt>
          <cx:pt idx="293">-0.16163768686677199</cx:pt>
          <cx:pt idx="294">-0.21534743963066</cx:pt>
          <cx:pt idx="295">-0.157389414826104</cx:pt>
          <cx:pt idx="296">0.020329355966442801</cx:pt>
          <cx:pt idx="297">0.0101479185460425</cx:pt>
          <cx:pt idx="298">-0.0059356479658744599</cx:pt>
          <cx:pt idx="299">-0.13106050400439401</cx:pt>
          <cx:pt idx="300">-0.027553206586244501</cx:pt>
          <cx:pt idx="301">-0.022334041496240301</cx:pt>
          <cx:pt idx="302">-0.024223842953758099</cx:pt>
          <cx:pt idx="303">-0.0134990543899643</cx:pt>
          <cx:pt idx="304">0.018070223769558701</cx:pt>
          <cx:pt idx="305">0.0038901160973163298</cx:pt>
          <cx:pt idx="306">0.00504820393748996</cx:pt>
          <cx:pt idx="307">0.00113174996193827</cx:pt>
          <cx:pt idx="308">-0.00018346896884099999</cx:pt>
          <cx:pt idx="309">-5.0654448013544699e-05</cx:pt>
          <cx:pt idx="310">-0.0013444644016039401</cx:pt>
          <cx:pt idx="311">-0.000119873138681572</cx:pt>
          <cx:pt idx="312">-0.032586592224809398</cx:pt>
          <cx:pt idx="313">-0.075957681349070494</cx:pt>
          <cx:pt idx="314">-0.023619147039662201</cx:pt>
          <cx:pt idx="315">-0.043739440890089701</cx:pt>
          <cx:pt idx="316">-0.038158030919042601</cx:pt>
          <cx:pt idx="317">-0.022956829439828099</cx:pt>
          <cx:pt idx="318">-0.029164248663807402</cx:pt>
          <cx:pt idx="319">-0.0745973577315103</cx:pt>
          <cx:pt idx="320">-0.12826188978839101</cx:pt>
          <cx:pt idx="321">-0.068051509364716295</cx:pt>
          <cx:pt idx="322">-0.17184374740687999</cx:pt>
          <cx:pt idx="323">-0.11774095267215599</cx:pt>
          <cx:pt idx="324">0.017831366481801</cx:pt>
          <cx:pt idx="325">0.021366005993804602</cx:pt>
          <cx:pt idx="326">-0.014956686963161299</cx:pt>
          <cx:pt idx="327">-0.059317102207592003</cx:pt>
          <cx:pt idx="328">-0.045648359585276299</cx:pt>
          <cx:pt idx="329">-0.0600005289021198</cx:pt>
          <cx:pt idx="330">-0.025327432411177801</cx:pt>
          <cx:pt idx="331">0.0095055672787103702</cx:pt>
          <cx:pt idx="332">0.019456255421840599</cx:pt>
          <cx:pt idx="333">-0.0066440538728425201</cx:pt>
          <cx:pt idx="334">0.0011835074029576001</cx:pt>
          <cx:pt idx="335">0.00102138767930714</cx:pt>
          <cx:pt idx="336">0.00031431092271661301</cx:pt>
          <cx:pt idx="337">-0.000632567536109366</cx:pt>
          <cx:pt idx="338">-0.00238871863778856</cx:pt>
          <cx:pt idx="339">-0.00086976604907019301</cx:pt>
          <cx:pt idx="340">-0.022827089298260501</cx:pt>
          <cx:pt idx="341">-0.070362926841610399</cx:pt>
          <cx:pt idx="342">-0.048076520325132099</cx:pt>
          <cx:pt idx="343">-0.0112773269399047</cx:pt>
          <cx:pt idx="344">-0.0585226829895042</cx:pt>
          <cx:pt idx="345">-0.023364402576247299</cx:pt>
          <cx:pt idx="346">-0.0039843456205024804</cx:pt>
          <cx:pt idx="347">-0.033266906162629097</cx:pt>
          <cx:pt idx="348">-0.086939602630623697</cx:pt>
          <cx:pt idx="349">-0.0339449852635871</cx:pt>
          <cx:pt idx="350">-0.055052099302202097</cx:pt>
          <cx:pt idx="351">-0.0261407359033686</cx:pt>
          <cx:pt idx="352">-0.0034207636508556201</cx:pt>
          <cx:pt idx="353">-0.091112127601513798</cx:pt>
          <cx:pt idx="354">0.0110963162031996</cx:pt>
          <cx:pt idx="355">0.049140771465329101</cx:pt>
          <cx:pt idx="356">0.041658210470627101</cx:pt>
          <cx:pt idx="357">-0.029914785351088099</cx:pt>
          <cx:pt idx="358">-0.034906038344935802</cx:pt>
          <cx:pt idx="359">0.0084109227361919697</cx:pt>
          <cx:pt idx="360">0.010652839099799199</cx:pt>
          <cx:pt idx="361">-0.0018534034612441501</cx:pt>
          <cx:pt idx="362">4.2393559195819402e-05</cx:pt>
          <cx:pt idx="363">-0.000482683461858204</cx:pt>
          <cx:pt idx="364">0.00042416559388809501</cx:pt>
          <cx:pt idx="365">-0.00020342537639241601</cx:pt>
          <cx:pt idx="366">-0.0028200462143798798</cx:pt>
          <cx:pt idx="367">0.0018077222267303299</cx:pt>
          <cx:pt idx="368">-0.023488359935101798</cx:pt>
          <cx:pt idx="369">-0.055363037492344697</cx:pt>
          <cx:pt idx="370">-0.056428731696182198</cx:pt>
          <cx:pt idx="371">0.0045328173869809201</cx:pt>
          <cx:pt idx="372">-0.040270027928877697</cx:pt>
          <cx:pt idx="373">0.040757943653693902</cx:pt>
          <cx:pt idx="374">0.042795387490852502</cx:pt>
          <cx:pt idx="375">-0.062682860941334795</cx:pt>
          <cx:pt idx="376">-0.068053312435209401</cx:pt>
          <cx:pt idx="377">0.018175650963291101</cx:pt>
          <cx:pt idx="378">-0.016582734752115202</cx:pt>
          <cx:pt idx="379">-0.0018392611235474999</cx:pt>
          <cx:pt idx="380">-0.113704121255975</cx:pt>
          <cx:pt idx="381">-0.16284017158046701</cx:pt>
          <cx:pt idx="382">-0.0129877268777557</cx:pt>
          <cx:pt idx="383">0.042910415724537999</cx:pt>
          <cx:pt idx="384">-0.0023333754034199801</cx:pt>
          <cx:pt idx="385">-0.085587512758680803</cx:pt>
          <cx:pt idx="386">-0.072167128078699794</cx:pt>
          <cx:pt idx="387">0.016235330896956699</cx:pt>
          <cx:pt idx="388">0.0252557007294558</cx:pt>
          <cx:pt idx="389">0.0011950792369127799</cx:pt>
          <cx:pt idx="390">-0.00068766290607086202</cx:pt>
          <cx:pt idx="391">-0.00033803491202282903</cx:pt>
          <cx:pt idx="392">0.00046479472377158198</cx:pt>
          <cx:pt idx="393">0.0023613563805667901</cx:pt>
          <cx:pt idx="394">-0.000394177561035467</cx:pt>
          <cx:pt idx="395">-0.0037129500383320801</cx:pt>
          <cx:pt idx="396">-0.0078970726275462994</cx:pt>
          <cx:pt idx="397">-0.050393758466593698</cx:pt>
          <cx:pt idx="398">-0.056097415136532602</cx:pt>
          <cx:pt idx="399">-0.028391157161815402</cx:pt>
          <cx:pt idx="400">0.032279999832958997</cx:pt>
          <cx:pt idx="401">0.056403519177602002</cx:pt>
          <cx:pt idx="402">0.010332027274576499</cx:pt>
          <cx:pt idx="403">-0.050131419127803799</cx:pt>
          <cx:pt idx="404">-0.075544801488759805</cx:pt>
          <cx:pt idx="405">0.021505895952319099</cx:pt>
          <cx:pt idx="406">0.023030792121034201</cx:pt>
          <cx:pt idx="407">0.022517035769955399</cx:pt>
          <cx:pt idx="408">-0.19269058230243599</cx:pt>
          <cx:pt idx="409">-0.109631285385186</cx:pt>
          <cx:pt idx="410">-0.0024918474686983802</cx:pt>
          <cx:pt idx="411">-0.082050132338857898</cx:pt>
          <cx:pt idx="412">-0.062254862824792</cx:pt>
          <cx:pt idx="413">-0.086901417856702204</cx:pt>
          <cx:pt idx="414">-0.050608110576678099</cx:pt>
          <cx:pt idx="415">0.041450289217347003</cx:pt>
          <cx:pt idx="416">0.027810681172401999</cx:pt>
          <cx:pt idx="417">-0.0045455366979294497</cx:pt>
          <cx:pt idx="418">-0.0028524304073400202</cx:pt>
          <cx:pt idx="419">0.00011639032621758801</cx:pt>
          <cx:pt idx="420">0.00098296783803667105</cx:pt>
          <cx:pt idx="421">0.0046013825171038001</cx:pt>
          <cx:pt idx="422">0.0044099389486254798</cx:pt>
          <cx:pt idx="423">-0.0028785566357964298</cx:pt>
          <cx:pt idx="424">-0.0086716078544587395</cx:pt>
          <cx:pt idx="425">-0.039814200906203599</cx:pt>
          <cx:pt idx="426">-0.0741618191418488</cx:pt>
          <cx:pt idx="427">-0.086137453608963493</cx:pt>
          <cx:pt idx="428">-0.0053558701759367101</cx:pt>
          <cx:pt idx="429">-0.038205119411917399</cx:pt>
          <cx:pt idx="430">-0.067680646603398203</cx:pt>
          <cx:pt idx="431">0.0065610047544125798</cx:pt>
          <cx:pt idx="432">0.079419819831739194</cx:pt>
          <cx:pt idx="433">0.022024766454905201</cx:pt>
          <cx:pt idx="434">0.017788777176342599</cx:pt>
          <cx:pt idx="435">0.0052703736712669397</cx:pt>
          <cx:pt idx="436">-0.163016802149657</cx:pt>
          <cx:pt idx="437">-0.179067061199085</cx:pt>
          <cx:pt idx="438">-0.0385011222937559</cx:pt>
          <cx:pt idx="439">-0.114662836452627</cx:pt>
          <cx:pt idx="440">-0.035970767878918598</cx:pt>
          <cx:pt idx="441">-0.018761401719274901</cx:pt>
          <cx:pt idx="442">-0.0258174664081804</cx:pt>
          <cx:pt idx="443">0.055392246353000503</cx:pt>
          <cx:pt idx="444">0.026422094310727499</cx:pt>
          <cx:pt idx="445">-0.014663059300861699</cx:pt>
          <cx:pt idx="446">-0.0022554187751797701</cx:pt>
          <cx:pt idx="447">0.00020220325741934501</cx:pt>
          <cx:pt idx="448">-0.000233370440222491</cx:pt>
          <cx:pt idx="449">0.00118714602026262</cx:pt>
          <cx:pt idx="450">0.0099949731600405701</cx:pt>
          <cx:pt idx="451">0.00081802580077696698</cx:pt>
          <cx:pt idx="452">-0.0114008267890387</cx:pt>
          <cx:pt idx="453">-0.044906573144891597</cx:pt>
          <cx:pt idx="454">-0.141873929038279</cx:pt>
          <cx:pt idx="455">-0.14256689746193901</cx:pt>
          <cx:pt idx="456">-0.097476943785760897</cx:pt>
          <cx:pt idx="457">-0.036207912322294603</cx:pt>
          <cx:pt idx="458">0.0499527594280441</cx:pt>
          <cx:pt idx="459">0.10512961941554801</cx:pt>
          <cx:pt idx="460">0.21573357275141899</cx:pt>
          <cx:pt idx="461">0.191845557035698</cx:pt>
          <cx:pt idx="462">0.0058412137092911601</cx:pt>
          <cx:pt idx="463">-0.10814232094688001</cx:pt>
          <cx:pt idx="464">-0.164295336782216</cx:pt>
          <cx:pt idx="465">-0.15881140078090999</cx:pt>
          <cx:pt idx="466">-0.0382758798737926</cx:pt>
          <cx:pt idx="467">-0.046884238915494501</cx:pt>
          <cx:pt idx="468">-0.048479260263019998</cx:pt>
          <cx:pt idx="469">-0.044805591693025497</cx:pt>
          <cx:pt idx="470">0.0068408470223906698</cx:pt>
          <cx:pt idx="471">0.011892749568373599</cx:pt>
          <cx:pt idx="472">0.013726028717999999</cx:pt>
          <cx:pt idx="473">-0.018821581709964601</cx:pt>
          <cx:pt idx="474">-0.0041396568198961</cx:pt>
          <cx:pt idx="475">-0.00067728714525013695</cx:pt>
          <cx:pt idx="476">0.00055239557694062799</cx:pt>
          <cx:pt idx="477">0.00069148892653074696</cx:pt>
          <cx:pt idx="478">0.00120328220686507</cx:pt>
          <cx:pt idx="479">0.0049252008168016196</cx:pt>
          <cx:pt idx="480">-0.0063986638803582496</cx:pt>
          <cx:pt idx="481">-0.065137348545437304</cx:pt>
          <cx:pt idx="482">-0.11848541247819699</cx:pt>
          <cx:pt idx="483">-0.079040931563812603</cx:pt>
          <cx:pt idx="484">-0.082180081671214905</cx:pt>
          <cx:pt idx="485">-0.078813553421814897</cx:pt>
          <cx:pt idx="486">0.0634741806050894</cx:pt>
          <cx:pt idx="487">0.099028757531405998</cx:pt>
          <cx:pt idx="488">0.218753766605118</cx:pt>
          <cx:pt idx="489">0.17769557806618499</cx:pt>
          <cx:pt idx="490">0.020937567885033301</cx:pt>
          <cx:pt idx="491">-0.037930774443921102</cx:pt>
          <cx:pt idx="492">-0.073011139712280501</cx:pt>
          <cx:pt idx="493">-0.052149085968402599</cx:pt>
          <cx:pt idx="494">0.012178901252827499</cx:pt>
          <cx:pt idx="495">-0.0078921464851999107</cx:pt>
          <cx:pt idx="496">-0.082699385384669893</cx:pt>
          <cx:pt idx="497">-0.084793312973629603</cx:pt>
          <cx:pt idx="498">-0.029642025945805901</cx:pt>
          <cx:pt idx="499">-0.034934409693464702</cx:pt>
          <cx:pt idx="500">-0.023832771743890199</cx:pt>
          <cx:pt idx="501">-0.0193478321554186</cx:pt>
          <cx:pt idx="502">-0.0062590512395328899</cx:pt>
          <cx:pt idx="503">0.000350639534103084</cx:pt>
          <cx:pt idx="504">-9.3506097332971295e-05</cx:pt>
          <cx:pt idx="505">-9.1300426926974103e-05</cx:pt>
          <cx:pt idx="506">0.0010648435361994</cx:pt>
          <cx:pt idx="507">0.00619380499641116</cx:pt>
          <cx:pt idx="508">0.016699027724857402</cx:pt>
          <cx:pt idx="509">-0.0377195298264466</cx:pt>
          <cx:pt idx="510">-0.071227807505278795</cx:pt>
          <cx:pt idx="511">-0.050215740714712999</cx:pt>
          <cx:pt idx="512">-0.056056058522156803</cx:pt>
          <cx:pt idx="513">-0.051619478963303399</cx:pt>
          <cx:pt idx="514">-0.083771166374570799</cx:pt>
          <cx:pt idx="515">-0.086506728255293902</cx:pt>
          <cx:pt idx="516">-0.012983719036043799</cx:pt>
          <cx:pt idx="517">-0.163729081269747</cx:pt>
          <cx:pt idx="518">-0.24309642109628801</cx:pt>
          <cx:pt idx="519">-0.088655619972729902</cx:pt>
          <cx:pt idx="520">0.092766803761061806</cx:pt>
          <cx:pt idx="521">0.051616258530072297</cx:pt>
          <cx:pt idx="522">0.035979724052574498</cx:pt>
          <cx:pt idx="523">0.0353081973447908</cx:pt>
          <cx:pt idx="524">-0.033523264206057099</cx:pt>
          <cx:pt idx="525">-0.034090163124136999</cx:pt>
          <cx:pt idx="526">-0.0077819790969750396</cx:pt>
          <cx:pt idx="527">-0.0112651819965772</cx:pt>
          <cx:pt idx="528">-0.026607402551922898</cx:pt>
          <cx:pt idx="529">-0.0111331480889855</cx:pt>
          <cx:pt idx="530">-0.0034998545120580398</cx:pt>
          <cx:pt idx="531">-0.0010715450284819899</cx:pt>
          <cx:pt idx="532">-0.00020694823136077701</cx:pt>
          <cx:pt idx="533">0.00026095902711047902</cx:pt>
          <cx:pt idx="534">0.0073772691148761499</cx:pt>
          <cx:pt idx="535">0.015920031468110898</cx:pt>
          <cx:pt idx="536">0.032913545077763298</cx:pt>
          <cx:pt idx="537">0.0118302687243484</cx:pt>
          <cx:pt idx="538">-0.042996095281975497</cx:pt>
          <cx:pt idx="539">-0.034794112886741897</cx:pt>
          <cx:pt idx="540">-0.064811269463778701</cx:pt>
          <cx:pt idx="541">-0.144143920846002</cx:pt>
          <cx:pt idx="542">-0.14834606355274499</cx:pt>
          <cx:pt idx="543">-0.102723179482841</cx:pt>
          <cx:pt idx="544">-0.11935956519416099</cx:pt>
          <cx:pt idx="545">-0.201376412540414</cx:pt>
          <cx:pt idx="546">-0.274873934102974</cx:pt>
          <cx:pt idx="547">-0.13750236519013201</cx:pt>
          <cx:pt idx="548">0.127041101466143</cx:pt>
          <cx:pt idx="549">0.10233665450026699</cx:pt>
          <cx:pt idx="550">0.10215010431197601</cx:pt>
          <cx:pt idx="551">0.038771774759752201</cx:pt>
          <cx:pt idx="552">0.057351474912234197</cx:pt>
          <cx:pt idx="553">0.034578611937100698</cx:pt>
          <cx:pt idx="554">0.019034799172566799</cx:pt>
          <cx:pt idx="555">-0.0229361803702916</cx:pt>
          <cx:pt idx="556">-0.030369754808290499</cx:pt>
          <cx:pt idx="557">-0.010598240939768</cx:pt>
          <cx:pt idx="558">-0.0014295742939341701</cx:pt>
          <cx:pt idx="559">-0.00015371711953209401</cx:pt>
          <cx:pt idx="560">-0.00020826533070434399</cx:pt>
          <cx:pt idx="561">0.00117036084987263</cx:pt>
          <cx:pt idx="562">0.0070705638845598899</cx:pt>
          <cx:pt idx="563">0.0233306039004634</cx:pt>
          <cx:pt idx="564">0.044572551155702203</cx:pt>
          <cx:pt idx="565">0.027592705868074201</cx:pt>
          <cx:pt idx="566">-0.028660246717765799</cx:pt>
          <cx:pt idx="567">-0.046403877373193202</cx:pt>
          <cx:pt idx="568">-0.038100377952158697</cx:pt>
          <cx:pt idx="569">-0.058565415299279701</cx:pt>
          <cx:pt idx="570">-0.112656654471989</cx:pt>
          <cx:pt idx="571">-0.172999526240845</cx:pt>
          <cx:pt idx="572">-0.16659323225327799</cx:pt>
          <cx:pt idx="573">-0.042467565530842799</cx:pt>
          <cx:pt idx="574">-0.14050470107542301</cx:pt>
          <cx:pt idx="575">0.00712901343459371</cx:pt>
          <cx:pt idx="576">0.12118267406415099</cx:pt>
          <cx:pt idx="577">0.095765056053274303</cx:pt>
          <cx:pt idx="578">0.0246835624556687</cx:pt>
          <cx:pt idx="579">0.0103608175808196</cx:pt>
          <cx:pt idx="580">0.064565730573739794</cx:pt>
          <cx:pt idx="581">0.019980852647173801</cx:pt>
          <cx:pt idx="582">0.0063641462269674997</cx:pt>
          <cx:pt idx="583">-0.017353569154063098</cx:pt>
          <cx:pt idx="584">-0.0254424383644598</cx:pt>
          <cx:pt idx="585">-0.0075012051068728798</cx:pt>
          <cx:pt idx="586">0.00040698422879913702</cx:pt>
          <cx:pt idx="587">-1.7934180990204399e-05</cx:pt>
          <cx:pt idx="588">0.00035123913295031199</cx:pt>
          <cx:pt idx="589">0.000803283484840693</cx:pt>
          <cx:pt idx="590">0.0053133368351145297</cx:pt>
          <cx:pt idx="591">0.026255758233922</cx:pt>
          <cx:pt idx="592">0.0464728528101555</cx:pt>
          <cx:pt idx="593">0.00329624692063984</cx:pt>
          <cx:pt idx="594">-0.0253929502940788</cx:pt>
          <cx:pt idx="595">-0.028016457651297299</cx:pt>
          <cx:pt idx="596">-0.0512280991964673</cx:pt>
          <cx:pt idx="597">-0.083119851300253497</cx:pt>
          <cx:pt idx="598">-0.0299842543675716</cx:pt>
          <cx:pt idx="599">-0.116169554080163</cx:pt>
          <cx:pt idx="600">-0.16245235195142901</cx:pt>
          <cx:pt idx="601">0.0108631191922882</cx:pt>
          <cx:pt idx="602">0.13858087223712301</cx:pt>
          <cx:pt idx="603">0.15051860954600599</cx:pt>
          <cx:pt idx="604">0.124532644891059</cx:pt>
          <cx:pt idx="605">-0.010999245110358</cx:pt>
          <cx:pt idx="606">-0.083406510607633405</cx:pt>
          <cx:pt idx="607">-0.021586578847134601</cx:pt>
          <cx:pt idx="608">0.050668256523335002</cx:pt>
          <cx:pt idx="609">0.042504116568814698</cx:pt>
          <cx:pt idx="610">0.013469340390774799</cx:pt>
          <cx:pt idx="611">0.0094610277611523099</cx:pt>
          <cx:pt idx="612">-0.0026581243812495402</cx:pt>
          <cx:pt idx="613">-0.0020977573462133102</cx:pt>
          <cx:pt idx="614">0.00027608489722517898</cx:pt>
          <cx:pt idx="615">0.00059111387509410297</cx:pt>
          <cx:pt idx="616">0.00086532454940815102</cx:pt>
          <cx:pt idx="617">0.000458675905190032</cx:pt>
          <cx:pt idx="618">0.0025688004372142201</cx:pt>
          <cx:pt idx="619">0.0244244302131192</cx:pt>
          <cx:pt idx="620">0.028729904803167599</cx:pt>
          <cx:pt idx="621">0.018228297451108801</cx:pt>
          <cx:pt idx="622">-0.027256763394712401</cx:pt>
          <cx:pt idx="623">-0.025653834950321499</cx:pt>
          <cx:pt idx="624">-0.058590118598818103</cx:pt>
          <cx:pt idx="625">-0.074688380808096602</cx:pt>
          <cx:pt idx="626">-0.046192969212051301</cx:pt>
          <cx:pt idx="627">0.031577629097653298</cx:pt>
          <cx:pt idx="628">-0.046455397314279202</cx:pt>
          <cx:pt idx="629">0.035281759778744003</cx:pt>
          <cx:pt idx="630">0.151951406956987</cx:pt>
          <cx:pt idx="631">0.21303973407472601</cx:pt>
          <cx:pt idx="632">0.109138291533682</cx:pt>
          <cx:pt idx="633">-0.0118467640219921</cx:pt>
          <cx:pt idx="634">-0.076550747283407702</cx:pt>
          <cx:pt idx="635">0.013643179841139601</cx:pt>
          <cx:pt idx="636">0.066886869443609095</cx:pt>
          <cx:pt idx="637">0.0271041311219745</cx:pt>
          <cx:pt idx="638">0.016100275243889701</cx:pt>
          <cx:pt idx="639">0.025465900158284201</cx:pt>
          <cx:pt idx="640">-0.0053649807494587001</cx:pt>
          <cx:pt idx="641">-0.00213546257534631</cx:pt>
          <cx:pt idx="642">-0.00067889185635909002</cx:pt>
          <cx:pt idx="643">0.00048778668612003398</cx:pt>
          <cx:pt idx="644">0.00071661276262429904</cx:pt>
          <cx:pt idx="645">3.6842475058566701e-05</cx:pt>
          <cx:pt idx="646">0.00361606467784988</cx:pt>
          <cx:pt idx="647">0.018510448922485</cx:pt>
          <cx:pt idx="648">0.0427293535787431</cx:pt>
          <cx:pt idx="649">0.081044930867388204</cx:pt>
          <cx:pt idx="650">0.091028177207426106</cx:pt>
          <cx:pt idx="651">0.067772706295341004</cx:pt>
          <cx:pt idx="652">0.061774615701259403</cx:pt>
          <cx:pt idx="653">0.037046821511534003</cx:pt>
          <cx:pt idx="654">0.103793424494122</cx:pt>
          <cx:pt idx="655">0.138744268759877</cx:pt>
          <cx:pt idx="656">0.110966289012237</cx:pt>
          <cx:pt idx="657">0.16538234076570199</cx:pt>
          <cx:pt idx="658">0.298959805793933</cx:pt>
          <cx:pt idx="659">0.236050678624104</cx:pt>
          <cx:pt idx="660">0.0291244821606725</cx:pt>
          <cx:pt idx="661">0.0047009296443299804</cx:pt>
          <cx:pt idx="662">0.0026229095669584599</cx:pt>
          <cx:pt idx="663">0.080569230188214006</cx:pt>
          <cx:pt idx="664">0.102667960684829</cx:pt>
          <cx:pt idx="665">0.022508164169035401</cx:pt>
          <cx:pt idx="666">0.015595632773239001</cx:pt>
          <cx:pt idx="667">0.011092528207020501</cx:pt>
          <cx:pt idx="668">-0.0032883937250136799</cx:pt>
          <cx:pt idx="669">-0.0034002265358202099</cx:pt>
          <cx:pt idx="670">-0.000191023966161162</cx:pt>
          <cx:pt idx="671">-7.72936661960628e-05</cx:pt>
          <cx:pt idx="672">-0.00033949643032038501</cx:pt>
          <cx:pt idx="673">-0.0011418598717098699</cx:pt>
          <cx:pt idx="674">0.00173820525158692</cx:pt>
          <cx:pt idx="675">0.0099531788462461999</cx:pt>
          <cx:pt idx="676">0.020599899988925099</cx:pt>
          <cx:pt idx="677">0.0418835100156945</cx:pt>
          <cx:pt idx="678">0.107039800576766</cx:pt>
          <cx:pt idx="679">0.15884324236712</cx:pt>
          <cx:pt idx="680">0.13359124534238201</cx:pt>
          <cx:pt idx="681">0.150905996873821</cx:pt>
          <cx:pt idx="682">0.146198983041677</cx:pt>
          <cx:pt idx="683">0.140427271920948</cx:pt>
          <cx:pt idx="684">0.21617234167721799</cx:pt>
          <cx:pt idx="685">0.17673464004605999</cx:pt>
          <cx:pt idx="686">0.19224850225668799</cx:pt>
          <cx:pt idx="687">0.103825291310253</cx:pt>
          <cx:pt idx="688">-0.018815476998855898</cx:pt>
          <cx:pt idx="689">0.038402305362685199</cx:pt>
          <cx:pt idx="690">0.096610525581949006</cx:pt>
          <cx:pt idx="691">0.056032448614901899</cx:pt>
          <cx:pt idx="692">0.056800652935461403</cx:pt>
          <cx:pt idx="693">0.0053163879591776198</cx:pt>
          <cx:pt idx="694">0.014544921910385301</cx:pt>
          <cx:pt idx="695">0.00888873017632987</cx:pt>
          <cx:pt idx="696">-0.0022460214968303398</cx:pt>
          <cx:pt idx="697">-8.2558160774457906e-05</cx:pt>
          <cx:pt idx="698">0.00068284365916048795</cx:pt>
          <cx:pt idx="699">-0.00029774530446437898</cx:pt>
          <cx:pt idx="700">0.00048661184429882001</cx:pt>
          <cx:pt idx="701">-0.00024706225183771901</cx:pt>
          <cx:pt idx="702">-0.00023375701068721101</cx:pt>
          <cx:pt idx="703">0.00208742186556048</cx:pt>
          <cx:pt idx="704">0.0054470888315010998</cx:pt>
          <cx:pt idx="705">0.00460831797509215</cx:pt>
          <cx:pt idx="706">0.026819956928695699</cx:pt>
          <cx:pt idx="707">0.048507016885255501</cx:pt>
          <cx:pt idx="708">0.085156986335636203</cx:pt>
          <cx:pt idx="709">0.084547051462574893</cx:pt>
          <cx:pt idx="710">0.133345872597078</cx:pt>
          <cx:pt idx="711">0.141469350513442</cx:pt>
          <cx:pt idx="712">0.15576525719905099</cx:pt>
          <cx:pt idx="713">0.083116528376553506</cx:pt>
          <cx:pt idx="714">-0.0186559118830508</cx:pt>
          <cx:pt idx="715">0.021130976715433101</cx:pt>
          <cx:pt idx="716">0.0066439414537125003</cx:pt>
          <cx:pt idx="717">0.0408369107000092</cx:pt>
          <cx:pt idx="718">0.049084828830609203</cx:pt>
          <cx:pt idx="719">0.060979735038272698</cx:pt>
          <cx:pt idx="720">0.035094439170671697</cx:pt>
          <cx:pt idx="721">0.032005844869053598</cx:pt>
          <cx:pt idx="722">0.033308451939940399</cx:pt>
          <cx:pt idx="723">0.0091069383201139407</cx:pt>
          <cx:pt idx="724">0.000567454752467455</cx:pt>
          <cx:pt idx="725">1.05299482682473e-05</cx:pt>
          <cx:pt idx="726">-0.00012900987204078501</cx:pt>
          <cx:pt idx="727">0.00068630104532235801</cx:pt>
          <cx:pt idx="728">-0.000143914001591972</cx:pt>
          <cx:pt idx="729">-0.00053661034322239503</cx:pt>
          <cx:pt idx="730">0.000297093676363757</cx:pt>
          <cx:pt idx="731">0.00035654552621718099</cx:pt>
          <cx:pt idx="732">-0.000141692616731498</cx:pt>
          <cx:pt idx="733">0.00042941127951984503</cx:pt>
          <cx:pt idx="734">0.000105576713016134</cx:pt>
          <cx:pt idx="735">-0.0013894687636959301</cx:pt>
          <cx:pt idx="736">-0.0090866165940369208</cx:pt>
          <cx:pt idx="737">-0.019179254545453599</cx:pt>
          <cx:pt idx="738">-0.018113623932687999</cx:pt>
          <cx:pt idx="739">-0.013024512826350801</cx:pt>
          <cx:pt idx="740">0.0056233806726882296</cx:pt>
          <cx:pt idx="741">0.0085053961876610795</cx:pt>
          <cx:pt idx="742">-0.0060589460848984103</cx:pt>
          <cx:pt idx="743">-0.0075127325003442498</cx:pt>
          <cx:pt idx="744">-0.00079698816803486</cx:pt>
          <cx:pt idx="745">-0.0073734622715829201</cx:pt>
          <cx:pt idx="746">-0.00193473482729095</cx:pt>
          <cx:pt idx="747">0.0047940072590911204</cx:pt>
          <cx:pt idx="748">0.0071611269242493501</cx:pt>
          <cx:pt idx="749">0.0095069650497364693</cx:pt>
          <cx:pt idx="750">0.00421184891820539</cx:pt>
          <cx:pt idx="751">0.00024475145988976302</cx:pt>
          <cx:pt idx="752">0.000381871755813813</cx:pt>
          <cx:pt idx="753">0.00033490660688234402</cx:pt>
          <cx:pt idx="754">5.6032031449325303e-05</cx:pt>
          <cx:pt idx="755">0.00088378537153452395</cx:pt>
          <cx:pt idx="756">5.4861504949158999e-05</cx:pt>
          <cx:pt idx="757">0.00012727801505334099</cx:pt>
          <cx:pt idx="758">0.00014061628157191</cx:pt>
          <cx:pt idx="759">-0.00044916528742817801</cx:pt>
          <cx:pt idx="760">-8.9389563683544202e-06</cx:pt>
          <cx:pt idx="761">0.000379939814689884</cx:pt>
          <cx:pt idx="762">-9.49768357429741e-05</cx:pt>
          <cx:pt idx="763">-0.00027680104426322901</cx:pt>
          <cx:pt idx="764">-0.00097110159811673803</cx:pt>
          <cx:pt idx="765">-0.00138918290654447</cx:pt>
          <cx:pt idx="766">-0.0017310959337611699</cx:pt>
          <cx:pt idx="767">-0.0016534323203395299</cx:pt>
          <cx:pt idx="768">-0.0011520723396724699</cx:pt>
          <cx:pt idx="769">-0.0038795649719152599</cx:pt>
          <cx:pt idx="770">-0.00591770004750862</cx:pt>
          <cx:pt idx="771">-0.0044222057042197496</cx:pt>
          <cx:pt idx="772">-0.0022840902440030902</cx:pt>
          <cx:pt idx="773">-0.0015847176461063</cx:pt>
          <cx:pt idx="774">-0.00033292092569859</cx:pt>
          <cx:pt idx="775">-7.8067527578456694e-05</cx:pt>
          <cx:pt idx="776">-0.000469234686904703</cx:pt>
          <cx:pt idx="777">-0.00030687707306709903</cx:pt>
          <cx:pt idx="778">-2.00820392827508e-07</cx:pt>
          <cx:pt idx="779">-9.4461034661735602e-05</cx:pt>
          <cx:pt idx="780">0.00041556889029454799</cx:pt>
          <cx:pt idx="781">0.00031481511147639802</cx:pt>
          <cx:pt idx="782">-0.00037988577746585499</cx:pt>
          <cx:pt idx="783">-0.000164807527475381</cx:pt>
        </cx:lvl>
      </cx:numDim>
    </cx:data>
    <cx:data id="59">
      <cx:numDim type="val">
        <cx:f>'001_WA_F - 副本'!$BH$1:$BH$784</cx:f>
        <cx:lvl ptCount="784" formatCode="G/通用格式">
          <cx:pt idx="0">-0.00024610842229422702</cx:pt>
          <cx:pt idx="1">0.00047984418609083501</cx:pt>
          <cx:pt idx="2">0.000125945929542961</cx:pt>
          <cx:pt idx="3">0.000155623460590601</cx:pt>
          <cx:pt idx="4">0.00036107627029932898</cx:pt>
          <cx:pt idx="5">0.00061945599503229504</cx:pt>
          <cx:pt idx="6">0.00068198718401886905</cx:pt>
          <cx:pt idx="7">0.000303075336071674</cx:pt>
          <cx:pt idx="8">-0.00052942111196417401</cx:pt>
          <cx:pt idx="9">-6.0562911283347997e-05</cx:pt>
          <cx:pt idx="10">-0.00135356691795384</cx:pt>
          <cx:pt idx="11">0.00041910809510235097</cx:pt>
          <cx:pt idx="12">0.00040658192813106998</cx:pt>
          <cx:pt idx="13">0.00105655073056196</cx:pt>
          <cx:pt idx="14">4.2528584581418297e-05</cx:pt>
          <cx:pt idx="15">-0.00018463214063422199</cx:pt>
          <cx:pt idx="16">-0.00057754088656597404</cx:pt>
          <cx:pt idx="17">7.2947312507485497e-05</cx:pt>
          <cx:pt idx="18">0.00039912572449762201</cx:pt>
          <cx:pt idx="19">-0.00087217252468166004</cx:pt>
          <cx:pt idx="20">4.40095521992516e-05</cx:pt>
          <cx:pt idx="21">0.00042015819862588501</cx:pt>
          <cx:pt idx="22">-0.00081503030860273203</cx:pt>
          <cx:pt idx="23">7.7721254240448596e-05</cx:pt>
          <cx:pt idx="24">-0.000123021644648281</cx:pt>
          <cx:pt idx="25">-0.00037364407407261698</cx:pt>
          <cx:pt idx="26">-0.00081390623123546305</cx:pt>
          <cx:pt idx="27">0.00098801060267325993</cx:pt>
          <cx:pt idx="28">0.000462435766103292</cx:pt>
          <cx:pt idx="29">-0.000134443614038081</cx:pt>
          <cx:pt idx="30">-0.000103205430419006</cx:pt>
          <cx:pt idx="31">0.00063599408658866698</cx:pt>
          <cx:pt idx="32">0.00046252653225869198</cx:pt>
          <cx:pt idx="33">-0.00035016794947422198</cx:pt>
          <cx:pt idx="34">0.00070986275082376299</cx:pt>
          <cx:pt idx="35">0.0024125189238211799</cx:pt>
          <cx:pt idx="36">0.00362459130121943</cx:pt>
          <cx:pt idx="37">0.0034353265209029599</cx:pt>
          <cx:pt idx="38">0.00349214489452795</cx:pt>
          <cx:pt idx="39">0.0042805916365355997</cx:pt>
          <cx:pt idx="40">0.00667088801577007</cx:pt>
          <cx:pt idx="41">0.00462644806876182</cx:pt>
          <cx:pt idx="42">0.0018094879362834501</cx:pt>
          <cx:pt idx="43">0.0013867038304177699</cx:pt>
          <cx:pt idx="44">0.0030646358226462198</cx:pt>
          <cx:pt idx="45">0.0031926952416101999</cx:pt>
          <cx:pt idx="46">0.0017389096186644401</cx:pt>
          <cx:pt idx="47">0.0023662277210647299</cx:pt>
          <cx:pt idx="48">0.00168220018181402</cx:pt>
          <cx:pt idx="49">0.00042463511922444399</cx:pt>
          <cx:pt idx="50">0.00095129911172387902</cx:pt>
          <cx:pt idx="51">0.00051763422047453099</cx:pt>
          <cx:pt idx="52">-0.00031865429437616703</cx:pt>
          <cx:pt idx="53">-9.44442847539983e-05</cx:pt>
          <cx:pt idx="54">-0.000171747241645948</cx:pt>
          <cx:pt idx="55">0.00013782675103714501</cx:pt>
          <cx:pt idx="56">-0.00023161330856994299</cx:pt>
          <cx:pt idx="57">0.00010042031164942001</cx:pt>
          <cx:pt idx="58">0.00017001348541767399</cx:pt>
          <cx:pt idx="59">0.000100498712527785</cx:pt>
          <cx:pt idx="60">0.000127183801628043</cx:pt>
          <cx:pt idx="61">0.00107469264882556</cx:pt>
          <cx:pt idx="62">0.0021382131749861201</cx:pt>
          <cx:pt idx="63">0.0046755356441664803</cx:pt>
          <cx:pt idx="64">0.0108284637975749</cx:pt>
          <cx:pt idx="65">0.014249042605564101</cx:pt>
          <cx:pt idx="66">0.021870510287885399</cx:pt>
          <cx:pt idx="67">0.024077154656111599</cx:pt>
          <cx:pt idx="68">0.023209091471065299</cx:pt>
          <cx:pt idx="69">0.019501765106186401</cx:pt>
          <cx:pt idx="70">0.031008592332228298</cx:pt>
          <cx:pt idx="71">0.0300730305006351</cx:pt>
          <cx:pt idx="72">0.032544385771678702</cx:pt>
          <cx:pt idx="73">0.036766941310787102</cx:pt>
          <cx:pt idx="74">0.0383278166054319</cx:pt>
          <cx:pt idx="75">0.029519245865598599</cx:pt>
          <cx:pt idx="76">0.024886648764979299</cx:pt>
          <cx:pt idx="77">0.016381017365877399</cx:pt>
          <cx:pt idx="78">0.0075908310865576197</cx:pt>
          <cx:pt idx="79">0.0019539702668742399</cx:pt>
          <cx:pt idx="80">0.00013985125691659799</cx:pt>
          <cx:pt idx="81">-0.00052959071940329901</cx:pt>
          <cx:pt idx="82">0.00033247001807703598</cx:pt>
          <cx:pt idx="83">-8.1906431943109899e-05</cx:pt>
          <cx:pt idx="84">6.4288489348986495e-05</cx:pt>
          <cx:pt idx="85">1.9986221349505e-06</cx:pt>
          <cx:pt idx="86">-8.3464426537557403e-05</cx:pt>
          <cx:pt idx="87">0.00050496739195833595</cx:pt>
          <cx:pt idx="88">0.00074073683265044596</cx:pt>
          <cx:pt idx="89">-0.00049314940607749901</cx:pt>
          <cx:pt idx="90">0.0020413180212794399</cx:pt>
          <cx:pt idx="91">0.0064601789989522304</cx:pt>
          <cx:pt idx="92">0.017835466539331601</cx:pt>
          <cx:pt idx="93">0.035919302852331997</cx:pt>
          <cx:pt idx="94">0.044687344619756597</cx:pt>
          <cx:pt idx="95">0.0476098446011059</cx:pt>
          <cx:pt idx="96">0.052655146150418802</cx:pt>
          <cx:pt idx="97">0.050905733386184003</cx:pt>
          <cx:pt idx="98">0.043744746869911998</cx:pt>
          <cx:pt idx="99">0.038532938352972598</cx:pt>
          <cx:pt idx="100">0.0399570228013367</cx:pt>
          <cx:pt idx="101">0.034531412930837398</cx:pt>
          <cx:pt idx="102">0.062038129416948098</cx:pt>
          <cx:pt idx="103">0.053462478009853501</cx:pt>
          <cx:pt idx="104">0.044260628827734898</cx:pt>
          <cx:pt idx="105">0.044248861764409397</cx:pt>
          <cx:pt idx="106">0.0273109845493585</cx:pt>
          <cx:pt idx="107">0.0161413359167858</cx:pt>
          <cx:pt idx="108">0.0069776970910539297</cx:pt>
          <cx:pt idx="109">0.0015428107216766301</cx:pt>
          <cx:pt idx="110">-0.00029430263971044399</cx:pt>
          <cx:pt idx="111">0.00075118867453098702</cx:pt>
          <cx:pt idx="112">-0.00019413545055481401</cx:pt>
          <cx:pt idx="113">4.46901209617185e-05</cx:pt>
          <cx:pt idx="114">-0.0018917537350034901</cx:pt>
          <cx:pt idx="115">-0.00054936894381953799</cx:pt>
          <cx:pt idx="116">2.8779454218675401e-05</cx:pt>
          <cx:pt idx="117">-0.0067151388540591097</cx:pt>
          <cx:pt idx="118">-0.0059919279580662099</cx:pt>
          <cx:pt idx="119">-0.00680985734656076</cx:pt>
          <cx:pt idx="120">-0.0109757283865258</cx:pt>
          <cx:pt idx="121">0.019167137410003698</cx:pt>
          <cx:pt idx="122">0.050440874762275101</cx:pt>
          <cx:pt idx="123">0.073127619358248894</cx:pt>
          <cx:pt idx="124">0.089447333926427897</cx:pt>
          <cx:pt idx="125">0.034095822411940098</cx:pt>
          <cx:pt idx="126">0.055354417884270597</cx:pt>
          <cx:pt idx="127">0.030359717045267801</cx:pt>
          <cx:pt idx="128">0.037999711172717603</cx:pt>
          <cx:pt idx="129">0.0325004088276349</cx:pt>
          <cx:pt idx="130">-0.0035074367475318802</cx:pt>
          <cx:pt idx="131">-0.020188953921784901</cx:pt>
          <cx:pt idx="132">-0.0071335023176051201</cx:pt>
          <cx:pt idx="133">0.010060672098436699</cx:pt>
          <cx:pt idx="134">-0.0027881717221331999</cx:pt>
          <cx:pt idx="135">0.00347917957836063</cx:pt>
          <cx:pt idx="136">0.0089433207953991505</cx:pt>
          <cx:pt idx="137">0.0065850390961684196</cx:pt>
          <cx:pt idx="138">0.0020270984383467801</cx:pt>
          <cx:pt idx="139">-9.1531412538606698e-05</cx:pt>
          <cx:pt idx="140">0.00018483232702754099</cx:pt>
          <cx:pt idx="141">0.000114598087422884</cx:pt>
          <cx:pt idx="142">-0.00097563472369227501</cx:pt>
          <cx:pt idx="143">-0.0010832969153969599</cx:pt>
          <cx:pt idx="144">-0.0051237362986689197</cx:pt>
          <cx:pt idx="145">-0.0245686331411787</cx:pt>
          <cx:pt idx="146">-0.021247295584171901</cx:pt>
          <cx:pt idx="147">-0.0091379748250664198</cx:pt>
          <cx:pt idx="148">-0.019373094056387302</cx:pt>
          <cx:pt idx="149">-0.0085927481501401996</cx:pt>
          <cx:pt idx="150">-0.0138358823338768</cx:pt>
          <cx:pt idx="151">0.029188415134097499</cx:pt>
          <cx:pt idx="152">0.054840692841731098</cx:pt>
          <cx:pt idx="153">-0.0093367042547145094</cx:pt>
          <cx:pt idx="154">0.0084955810590592405</cx:pt>
          <cx:pt idx="155">-0.040711097526118997</cx:pt>
          <cx:pt idx="156">-0.0029908966792237799</cx:pt>
          <cx:pt idx="157">0.018567089504469399</cx:pt>
          <cx:pt idx="158">-0.026129076662983201</cx:pt>
          <cx:pt idx="159">0.018461841963279199</cx:pt>
          <cx:pt idx="160">0.0068935067125512704</cx:pt>
          <cx:pt idx="161">0.036827403290453503</cx:pt>
          <cx:pt idx="162">0.018874243073316001</cx:pt>
          <cx:pt idx="163">0.0084408817051879106</cx:pt>
          <cx:pt idx="164">0.010521522512581699</cx:pt>
          <cx:pt idx="165">0.0114165565539957</cx:pt>
          <cx:pt idx="166">0.0035174024615762501</cx:pt>
          <cx:pt idx="167">-0.000394983366040413</cx:pt>
          <cx:pt idx="168">-0.00038855092328185899</cx:pt>
          <cx:pt idx="169">-0.00035709019036140401</cx:pt>
          <cx:pt idx="170">-0.00068092647043923899</cx:pt>
          <cx:pt idx="171">-0.0063123608573341398</cx:pt>
          <cx:pt idx="172">-0.0073539085764261396</cx:pt>
          <cx:pt idx="173">-0.010688332695631001</cx:pt>
          <cx:pt idx="174">-0.034637897557120899</cx:pt>
          <cx:pt idx="175">-0.0324590713944145</cx:pt>
          <cx:pt idx="176">-0.0138823879530326</cx:pt>
          <cx:pt idx="177">-0.0028251726710908699</cx:pt>
          <cx:pt idx="178">-0.027928056231537601</cx:pt>
          <cx:pt idx="179">-0.0301827964375928</cx:pt>
          <cx:pt idx="180">-0.0128727537110761</cx:pt>
          <cx:pt idx="181">-0.0507564889798807</cx:pt>
          <cx:pt idx="182">-0.104307823968768</cx:pt>
          <cx:pt idx="183">-0.071274437709326594</cx:pt>
          <cx:pt idx="184">-0.058493910062683702</cx:pt>
          <cx:pt idx="185">-0.048345371564547802</cx:pt>
          <cx:pt idx="186">-0.088802382445488395</cx:pt>
          <cx:pt idx="187">0.0107906484596169</cx:pt>
          <cx:pt idx="188">-0.041297912151128997</cx:pt>
          <cx:pt idx="189">-0.029504568359613102</cx:pt>
          <cx:pt idx="190">0.035377048464328598</cx:pt>
          <cx:pt idx="191">0.053489982465558299</cx:pt>
          <cx:pt idx="192">0.0253532593018982</cx:pt>
          <cx:pt idx="193">0.0280822398280548</cx:pt>
          <cx:pt idx="194">0.00096026224697266403</cx:pt>
          <cx:pt idx="195">-0.00340015676754306</cx:pt>
          <cx:pt idx="196">4.1425673632464301e-05</cx:pt>
          <cx:pt idx="197">-0.00093167466021381803</cx:pt>
          <cx:pt idx="198">-0.0093098646757809097</cx:pt>
          <cx:pt idx="199">-0.018306436680126201</cx:pt>
          <cx:pt idx="200">-0.0103823603830828</cx:pt>
          <cx:pt idx="201">-0.0078418761411378195</cx:pt>
          <cx:pt idx="202">-0.041810759484126797</cx:pt>
          <cx:pt idx="203">-0.047249664312311403</cx:pt>
          <cx:pt idx="204">0.0183274098103995</cx:pt>
          <cx:pt idx="205">0.010699079836134801</cx:pt>
          <cx:pt idx="206">-0.0010232847246236601</cx:pt>
          <cx:pt idx="207">-0.0412869156271225</cx:pt>
          <cx:pt idx="208">-0.0468922375653704</cx:pt>
          <cx:pt idx="209">-0.056106191301679202</cx:pt>
          <cx:pt idx="210">-0.10844822832296</cx:pt>
          <cx:pt idx="211">-0.0265749375479668</cx:pt>
          <cx:pt idx="212">-0.068506800727979295</cx:pt>
          <cx:pt idx="213">-0.049927121202031098</cx:pt>
          <cx:pt idx="214">-0.032418155686202502</cx:pt>
          <cx:pt idx="215">-0.0398939826970919</cx:pt>
          <cx:pt idx="216">-0.083082139828538404</cx:pt>
          <cx:pt idx="217">0.0023718656180425099</cx:pt>
          <cx:pt idx="218">0.053913468334753897</cx:pt>
          <cx:pt idx="219">0.044079054059167302</cx:pt>
          <cx:pt idx="220">0.043450155975902897</cx:pt>
          <cx:pt idx="221">0.033065328583071499</cx:pt>
          <cx:pt idx="222">0.0055196401529130704</cx:pt>
          <cx:pt idx="223">-0.0030758794723346901</cx:pt>
          <cx:pt idx="224">-0.000101753481460965</cx:pt>
          <cx:pt idx="225">-0.00049237925259824704</cx:pt>
          <cx:pt idx="226">-0.0049353883879925701</cx:pt>
          <cx:pt idx="227">-0.0162756959485202</cx:pt>
          <cx:pt idx="228">-0.018999174991226001</cx:pt>
          <cx:pt idx="229">-0.024028476569152898</cx:pt>
          <cx:pt idx="230">-0.013866463278560601</cx:pt>
          <cx:pt idx="231">-0.0044434219428376104</cx:pt>
          <cx:pt idx="232">-0.0132792340197318</cx:pt>
          <cx:pt idx="233">0.0259911029263135</cx:pt>
          <cx:pt idx="234">0.00500668799260073</cx:pt>
          <cx:pt idx="235">-0.0276592038942657</cx:pt>
          <cx:pt idx="236">0.00490478498602878</cx:pt>
          <cx:pt idx="237">-0.0055543846797857302</cx:pt>
          <cx:pt idx="238">-0.058216512223943501</cx:pt>
          <cx:pt idx="239">-0.029783344278820099</cx:pt>
          <cx:pt idx="240">-0.022031278555381801</cx:pt>
          <cx:pt idx="241">-0.015907165064835901</cx:pt>
          <cx:pt idx="242">-0.021607949290225099</cx:pt>
          <cx:pt idx="243">-0.0180549980190229</cx:pt>
          <cx:pt idx="244">-0.026586890709873301</cx:pt>
          <cx:pt idx="245">0.00426658531025718</cx:pt>
          <cx:pt idx="246">0.050648368865302197</cx:pt>
          <cx:pt idx="247">0.041452506707380203</cx:pt>
          <cx:pt idx="248">0.0507539264396887</cx:pt>
          <cx:pt idx="249">0.036680048657927899</cx:pt>
          <cx:pt idx="250">0.0116061680337956</cx:pt>
          <cx:pt idx="251">0.00177289235679214</cx:pt>
          <cx:pt idx="252">8.1511253120725795e-05</cx:pt>
          <cx:pt idx="253">-0.0033416504984041901</cx:pt>
          <cx:pt idx="254">-0.0029279272951689</cx:pt>
          <cx:pt idx="255">-0.0062721086443073698</cx:pt>
          <cx:pt idx="256">-0.026263964338248898</cx:pt>
          <cx:pt idx="257">-0.026970084331222201</cx:pt>
          <cx:pt idx="258">-0.018008422239694299</cx:pt>
          <cx:pt idx="259">-0.043679755895947199</cx:pt>
          <cx:pt idx="260">-0.0197337931762838</cx:pt>
          <cx:pt idx="261">0.026270601310411701</cx:pt>
          <cx:pt idx="262">-0.0079629033261696298</cx:pt>
          <cx:pt idx="263">0.021255346984729102</cx:pt>
          <cx:pt idx="264">-0.0033162396710237001</cx:pt>
          <cx:pt idx="265">-0.070594897173329396</cx:pt>
          <cx:pt idx="266">-0.079881682282520697</cx:pt>
          <cx:pt idx="267">-0.047754286664729202</cx:pt>
          <cx:pt idx="268">0.0113036437416072</cx:pt>
          <cx:pt idx="269">0.037642956209598802</cx:pt>
          <cx:pt idx="270">0.022909756106304299</cx:pt>
          <cx:pt idx="271">0.045435833377937399</cx:pt>
          <cx:pt idx="272">0.044732513332170099</cx:pt>
          <cx:pt idx="273">0.018975634364091099</cx:pt>
          <cx:pt idx="274">0.050361255501706302</cx:pt>
          <cx:pt idx="275">0.076384481379960206</cx:pt>
          <cx:pt idx="276">0.059320351750148902</cx:pt>
          <cx:pt idx="277">0.0211412386676194</cx:pt>
          <cx:pt idx="278">-0.0023470542093138101</cx:pt>
          <cx:pt idx="279">-0.018634148336381499</cx:pt>
          <cx:pt idx="280">0.00082662694393696398</cx:pt>
          <cx:pt idx="281">-0.0021841873418860002</cx:pt>
          <cx:pt idx="282">-0.0070293388102962298</cx:pt>
          <cx:pt idx="283">-0.0082241426552639007</cx:pt>
          <cx:pt idx="284">-0.0086877339837781106</cx:pt>
          <cx:pt idx="285">-0.0118739907362941</cx:pt>
          <cx:pt idx="286">-0.0111869588706386</cx:pt>
          <cx:pt idx="287">-0.019936147559235201</cx:pt>
          <cx:pt idx="288">-0.0097402195243514404</cx:pt>
          <cx:pt idx="289">0.047275624251012498</cx:pt>
          <cx:pt idx="290">0.066165593406774997</cx:pt>
          <cx:pt idx="291">0.066586282578969105</cx:pt>
          <cx:pt idx="292">0.024928933363831899</cx:pt>
          <cx:pt idx="293">-0.11890559699912499</cx:pt>
          <cx:pt idx="294">-0.087087059589892504</cx:pt>
          <cx:pt idx="295">-0.120220803847161</cx:pt>
          <cx:pt idx="296">-0.065031518841637506</cx:pt>
          <cx:pt idx="297">-0.024848295085242</cx:pt>
          <cx:pt idx="298">0.018316500915201098</cx:pt>
          <cx:pt idx="299">0.015362391529664701</cx:pt>
          <cx:pt idx="300">-0.014343306005093299</cx:pt>
          <cx:pt idx="301">-0.00070047331117179695</cx:pt>
          <cx:pt idx="302">0.0040581574913229803</cx:pt>
          <cx:pt idx="303">0.059903086632444598</cx:pt>
          <cx:pt idx="304">0.0210588439226688</cx:pt>
          <cx:pt idx="305">-0.018687124282090701</cx:pt>
          <cx:pt idx="306">-0.00399043121980609</cx:pt>
          <cx:pt idx="307">-0.0051944544939585497</cx:pt>
          <cx:pt idx="308">-0.00042269679152184901</cx:pt>
          <cx:pt idx="309">-0.0031665965512760299</cx:pt>
          <cx:pt idx="310">-0.012752692476768799</cx:pt>
          <cx:pt idx="311">-0.0099963120433725506</cx:pt>
          <cx:pt idx="312">-0.0056852438869059302</cx:pt>
          <cx:pt idx="313">-0.0114463915363713</cx:pt>
          <cx:pt idx="314">-0.013908507309022799</cx:pt>
          <cx:pt idx="315">-0.011479989630644</cx:pt>
          <cx:pt idx="316">-0.0069015929246522703</cx:pt>
          <cx:pt idx="317">0.091657759138771305</cx:pt>
          <cx:pt idx="318">0.051732581654146299</cx:pt>
          <cx:pt idx="319">0.052945314556713002</cx:pt>
          <cx:pt idx="320">-0.015882088545050299</cx:pt>
          <cx:pt idx="321">-0.115064702152103</cx:pt>
          <cx:pt idx="322">-0.112022655517809</cx:pt>
          <cx:pt idx="323">-0.15504526710896899</cx:pt>
          <cx:pt idx="324">-0.099358325618064403</cx:pt>
          <cx:pt idx="325">-0.080960324172400996</cx:pt>
          <cx:pt idx="326">-0.033917713741627602</cx:pt>
          <cx:pt idx="327">0.0147264479803558</cx:pt>
          <cx:pt idx="328">-0.049428977067311801</cx:pt>
          <cx:pt idx="329">-0.023411664387350099</cx:pt>
          <cx:pt idx="330">-0.038011592716613203</cx:pt>
          <cx:pt idx="331">0.031445692089342503</cx:pt>
          <cx:pt idx="332">0.049645959279002401</cx:pt>
          <cx:pt idx="333">0.0223290818945126</cx:pt>
          <cx:pt idx="334">0.0092552273560616797</cx:pt>
          <cx:pt idx="335">-0.00106411661593088</cx:pt>
          <cx:pt idx="336">0.00019912119426492201</cx:pt>
          <cx:pt idx="337">-0.0018743099601971199</cx:pt>
          <cx:pt idx="338">-0.0067938108570528098</cx:pt>
          <cx:pt idx="339">0.00194574064659826</cx:pt>
          <cx:pt idx="340">-0.0128679939546111</cx:pt>
          <cx:pt idx="341">-0.0128617839214588</cx:pt>
          <cx:pt idx="342">-0.0021063392309918598</cx:pt>
          <cx:pt idx="343">0.013471043525145001</cx:pt>
          <cx:pt idx="344">-0.00137109212999636</cx:pt>
          <cx:pt idx="345">0.038423360591810202</cx:pt>
          <cx:pt idx="346">0.035614471672005502</cx:pt>
          <cx:pt idx="347">0.062006640141358101</cx:pt>
          <cx:pt idx="348">0.058087007041750099</cx:pt>
          <cx:pt idx="349">0.022574061349586699</cx:pt>
          <cx:pt idx="350">-0.075183909733337703</cx:pt>
          <cx:pt idx="351">-0.0971447145127389</cx:pt>
          <cx:pt idx="352">-0.049107725078989202</cx:pt>
          <cx:pt idx="353">-0.0448214144397098</cx:pt>
          <cx:pt idx="354">-0.046169125584487103</cx:pt>
          <cx:pt idx="355">0.00015968871058801099</cx:pt>
          <cx:pt idx="356">0.013461780949236401</cx:pt>
          <cx:pt idx="357">0.026953955081475599</cx:pt>
          <cx:pt idx="358">-0.0050380705250713496</cx:pt>
          <cx:pt idx="359">0.038372869483173498</cx:pt>
          <cx:pt idx="360">0.049826536142912201</cx:pt>
          <cx:pt idx="361">0.00559474743254329</cx:pt>
          <cx:pt idx="362">-0.00099068173658579993</cx:pt>
          <cx:pt idx="363">-0.00343410025619223</cx:pt>
          <cx:pt idx="364">-0.00061163444338696105</cx:pt>
          <cx:pt idx="365">0.000376184382220815</cx:pt>
          <cx:pt idx="366">-0.00235900746404094</cx:pt>
          <cx:pt idx="367">7.4153232322514301e-05</cx:pt>
          <cx:pt idx="368">-0.029478808995503199</cx:pt>
          <cx:pt idx="369">-0.0144628025656719</cx:pt>
          <cx:pt idx="370">0.012710460439996201</cx:pt>
          <cx:pt idx="371">0.065714349635460897</cx:pt>
          <cx:pt idx="372">0.094339235310786002</cx:pt>
          <cx:pt idx="373">0.076468857964998999</cx:pt>
          <cx:pt idx="374">0.041140239247894901</cx:pt>
          <cx:pt idx="375">0.10407160826730701</cx:pt>
          <cx:pt idx="376">0.16908792277874299</cx:pt>
          <cx:pt idx="377">0.100350675953531</cx:pt>
          <cx:pt idx="378">0.0043144860723993801</cx:pt>
          <cx:pt idx="379">0.032788669064342003</cx:pt>
          <cx:pt idx="380">-0.019910634765086602</cx:pt>
          <cx:pt idx="381">-0.031980747876592101</cx:pt>
          <cx:pt idx="382">-0.0064229984533801703</cx:pt>
          <cx:pt idx="383">0.00051309198994831595</cx:pt>
          <cx:pt idx="384">-0.0031460967010523899</cx:pt>
          <cx:pt idx="385">-0.020304233600685399</cx:pt>
          <cx:pt idx="386">-0.0077578595617286703</cx:pt>
          <cx:pt idx="387">0.0071867826454304704</cx:pt>
          <cx:pt idx="388">-0.0020219989204844301</cx:pt>
          <cx:pt idx="389">-0.0032148154632413101</cx:pt>
          <cx:pt idx="390">0.0042431544013084204</cx:pt>
          <cx:pt idx="391">0.00089510821166269695</cx:pt>
          <cx:pt idx="392">0.00037194878540560902</cx:pt>
          <cx:pt idx="393">-0.00074207578719955405</cx:pt>
          <cx:pt idx="394">-0.00110048955254494</cx:pt>
          <cx:pt idx="395">-4.6314539925642801e-05</cx:pt>
          <cx:pt idx="396">-0.025561974909696</cx:pt>
          <cx:pt idx="397">0.0083550237440583198</cx:pt>
          <cx:pt idx="398">0.031991888715870699</cx:pt>
          <cx:pt idx="399">0.039832993833616</cx:pt>
          <cx:pt idx="400">0.059973600648103503</cx:pt>
          <cx:pt idx="401">0.054978073796541203</cx:pt>
          <cx:pt idx="402">0.071652866606505897</cx:pt>
          <cx:pt idx="403">0.155943612856969</cx:pt>
          <cx:pt idx="404">0.134866981162544</cx:pt>
          <cx:pt idx="405">0.12747309567156001</cx:pt>
          <cx:pt idx="406">0.111985396285983</cx:pt>
          <cx:pt idx="407">0.056567403907351599</cx:pt>
          <cx:pt idx="408">0.028403642219834501</cx:pt>
          <cx:pt idx="409">0.015693125739543699</cx:pt>
          <cx:pt idx="410">-0.064285610986185807</cx:pt>
          <cx:pt idx="411">-0.077347640894218098</cx:pt>
          <cx:pt idx="412">-0.097728789922569601</cx:pt>
          <cx:pt idx="413">-0.081140542925965703</cx:pt>
          <cx:pt idx="414">-0.038598124922894203</cx:pt>
          <cx:pt idx="415">-0.031175572750074699</cx:pt>
          <cx:pt idx="416">0.00066299766790866904</cx:pt>
          <cx:pt idx="417">0.0065925892656208598</cx:pt>
          <cx:pt idx="418">0.00045942262182630298</cx:pt>
          <cx:pt idx="419">-0.00025847288127824801</cx:pt>
          <cx:pt idx="420">0.00037093300672619799</cx:pt>
          <cx:pt idx="421">-0.00191439723152291</cx:pt>
          <cx:pt idx="422">0.00069524154820617</cx:pt>
          <cx:pt idx="423">0.0063617438580934899</cx:pt>
          <cx:pt idx="424">-0.018407414832651001</cx:pt>
          <cx:pt idx="425">-0.0061414575835885502</cx:pt>
          <cx:pt idx="426">0.00435120958494002</cx:pt>
          <cx:pt idx="427">0.0059684141065535498</cx:pt>
          <cx:pt idx="428">0.036489006637856501</cx:pt>
          <cx:pt idx="429">0.059914719207493597</cx:pt>
          <cx:pt idx="430">0.0360779219099817</cx:pt>
          <cx:pt idx="431">0.098101505632898295</cx:pt>
          <cx:pt idx="432">0.13497960914807899</cx:pt>
          <cx:pt idx="433">0.151952676817007</cx:pt>
          <cx:pt idx="434">0.133820695772569</cx:pt>
          <cx:pt idx="435">0.025739897212640101</cx:pt>
          <cx:pt idx="436">0.055651186670361598</cx:pt>
          <cx:pt idx="437">-0.041436931525056099</cx:pt>
          <cx:pt idx="438">-0.088228794942616595</cx:pt>
          <cx:pt idx="439">-0.13547472066600899</cx:pt>
          <cx:pt idx="440">-0.15312566434893199</cx:pt>
          <cx:pt idx="441">-0.125703754547206</cx:pt>
          <cx:pt idx="442">-0.081867968885870696</cx:pt>
          <cx:pt idx="443">-0.023640280619670301</cx:pt>
          <cx:pt idx="444">0.010212234659775899</cx:pt>
          <cx:pt idx="445">0.019540442473763599</cx:pt>
          <cx:pt idx="446">0.00040044614632322599</cx:pt>
          <cx:pt idx="447">-0.00032774406283023698</cx:pt>
          <cx:pt idx="448">0.00014201324807000301</cx:pt>
          <cx:pt idx="449">-0.00048421918583569599</cx:pt>
          <cx:pt idx="450">-0.0027323459856280902</cx:pt>
          <cx:pt idx="451">0.00100595791449539</cx:pt>
          <cx:pt idx="452">-0.014507896512865799</cx:pt>
          <cx:pt idx="453">-0.025294257094385202</cx:pt>
          <cx:pt idx="454">-0.021888388429236901</cx:pt>
          <cx:pt idx="455">-0.024557877246507501</cx:pt>
          <cx:pt idx="456">-0.038001071826997301</cx:pt>
          <cx:pt idx="457">0.021310795742213801</cx:pt>
          <cx:pt idx="458">0.056404784760605099</cx:pt>
          <cx:pt idx="459">0.0640173816448521</cx:pt>
          <cx:pt idx="460">0.14556856105131399</cx:pt>
          <cx:pt idx="461">0.14022038403093801</cx:pt>
          <cx:pt idx="462">0.091553705471455096</cx:pt>
          <cx:pt idx="463">0.0682107215514417</cx:pt>
          <cx:pt idx="464">0.016921419439043999</cx:pt>
          <cx:pt idx="465">-0.020209356099411002</cx:pt>
          <cx:pt idx="466">-0.080542985124558403</cx:pt>
          <cx:pt idx="467">-0.122201983150463</cx:pt>
          <cx:pt idx="468">-0.13523568741011399</cx:pt>
          <cx:pt idx="469">-0.094963758340351201</cx:pt>
          <cx:pt idx="470">-0.057814059979077702</cx:pt>
          <cx:pt idx="471">0.0042722728272872003</cx:pt>
          <cx:pt idx="472">0.013122581819770201</cx:pt>
          <cx:pt idx="473">0.024290979732704901</cx:pt>
          <cx:pt idx="474">0.00090395223981962105</cx:pt>
          <cx:pt idx="475">-0.00129692753945447</cx:pt>
          <cx:pt idx="476">-0.000143581431055017</cx:pt>
          <cx:pt idx="477">0.00076047343354545595</cx:pt>
          <cx:pt idx="478">-0.0028847266805012901</cx:pt>
          <cx:pt idx="479">-0.0070355543029908402</cx:pt>
          <cx:pt idx="480">-0.010120895052053601</cx:pt>
          <cx:pt idx="481">-0.011945474898081201</cx:pt>
          <cx:pt idx="482">-0.0032590167905064199</cx:pt>
          <cx:pt idx="483">-0.028774315508463599</cx:pt>
          <cx:pt idx="484">-0.026542163672870302</cx:pt>
          <cx:pt idx="485">-0.0039589675170532699</cx:pt>
          <cx:pt idx="486">0.011074779056572399</cx:pt>
          <cx:pt idx="487">0.100680890930975</cx:pt>
          <cx:pt idx="488">0.0787050762165864</cx:pt>
          <cx:pt idx="489">0.060030244668697198</cx:pt>
          <cx:pt idx="490">0.037763187987158602</cx:pt>
          <cx:pt idx="491">-0.0139845176966639</cx:pt>
          <cx:pt idx="492">0.0225289732312716</cx:pt>
          <cx:pt idx="493">0.036965797125336999</cx:pt>
          <cx:pt idx="494">-0.065290743391294606</cx:pt>
          <cx:pt idx="495">-0.064801969470655196</cx:pt>
          <cx:pt idx="496">-0.079670002735672499</cx:pt>
          <cx:pt idx="497">-0.035429718239625201</cx:pt>
          <cx:pt idx="498">-0.0048233674894376504</cx:pt>
          <cx:pt idx="499">0.025227685663545898</cx:pt>
          <cx:pt idx="500">0.012192354752474001</cx:pt>
          <cx:pt idx="501">-0.0014574447003369701</cx:pt>
          <cx:pt idx="502">-0.0032231929449445199</cx:pt>
          <cx:pt idx="503">0.00050482868404414199</cx:pt>
          <cx:pt idx="504">-9.5640357871042193e-05</cx:pt>
          <cx:pt idx="505">0.00028871071393475698</cx:pt>
          <cx:pt idx="506">-0.00376458456413314</cx:pt>
          <cx:pt idx="507">-0.0137113153057142</cx:pt>
          <cx:pt idx="508">-0.012524701105265599</cx:pt>
          <cx:pt idx="509">0.020529832381586999</cx:pt>
          <cx:pt idx="510">0.045130213174015402</cx:pt>
          <cx:pt idx="511">-0.0019220967634597499</cx:pt>
          <cx:pt idx="512">-0.016917220416155801</cx:pt>
          <cx:pt idx="513">0.0248317979550861</cx:pt>
          <cx:pt idx="514">0.0397299693848766</cx:pt>
          <cx:pt idx="515">-0.018781154215967599</cx:pt>
          <cx:pt idx="516">-0.027395557023790599</cx:pt>
          <cx:pt idx="517">-0.026094804168821401</cx:pt>
          <cx:pt idx="518">-0.031810534740154703</cx:pt>
          <cx:pt idx="519">-0.0287076567651019</cx:pt>
          <cx:pt idx="520">-0.059544675864335803</cx:pt>
          <cx:pt idx="521">-0.0139374989092865</cx:pt>
          <cx:pt idx="522">-0.070317364905653407</cx:pt>
          <cx:pt idx="523">-0.045824074655771103</cx:pt>
          <cx:pt idx="524">-0.019522387968557001</cx:pt>
          <cx:pt idx="525">-0.010106262875070601</cx:pt>
          <cx:pt idx="526">0.0296437442983205</cx:pt>
          <cx:pt idx="527">0.048485966167722799</cx:pt>
          <cx:pt idx="528">0.034057288990664403</cx:pt>
          <cx:pt idx="529">0.0034952546717410601</cx:pt>
          <cx:pt idx="530">-0.0019741332060206201</cx:pt>
          <cx:pt idx="531">-0.00065027413980585098</cx:pt>
          <cx:pt idx="532">0.000123939452371197</cx:pt>
          <cx:pt idx="533">-0.00226381767489779</cx:pt>
          <cx:pt idx="534">-0.0036450687754748402</cx:pt>
          <cx:pt idx="535">-0.0190081705300299</cx:pt>
          <cx:pt idx="536">-0.0157600196422495</cx:pt>
          <cx:pt idx="537">0.0080041361898283703</cx:pt>
          <cx:pt idx="538">0.022044267531889102</cx:pt>
          <cx:pt idx="539">0.0084571785154476005</cx:pt>
          <cx:pt idx="540">0.0098039590872645299</cx:pt>
          <cx:pt idx="541">0.020249387307286201</cx:pt>
          <cx:pt idx="542">0.0379256516020351</cx:pt>
          <cx:pt idx="543">-0.069218547221209806</cx:pt>
          <cx:pt idx="544">-0.108465238869453</cx:pt>
          <cx:pt idx="545">-0.045173590989294299</cx:pt>
          <cx:pt idx="546">-0.019515233781966099</cx:pt>
          <cx:pt idx="547">0.0280848108734842</cx:pt>
          <cx:pt idx="548">-0.037682423830626699</cx:pt>
          <cx:pt idx="549">0.044076279954140901</cx:pt>
          <cx:pt idx="550">0.016856057582920601</cx:pt>
          <cx:pt idx="551">0.0013267464275351099</cx:pt>
          <cx:pt idx="552">-0.00151828494544842</cx:pt>
          <cx:pt idx="553">0.036452037120971802</cx:pt>
          <cx:pt idx="554">0.066750303752046006</cx:pt>
          <cx:pt idx="555">0.074039941290111405</cx:pt>
          <cx:pt idx="556">0.034500790487252103</cx:pt>
          <cx:pt idx="557">0.0049621581493839396</cx:pt>
          <cx:pt idx="558">0.0021670343263874999</cx:pt>
          <cx:pt idx="559">-0.00045988459949433599</cx:pt>
          <cx:pt idx="560">-0.00065934119111260201</cx:pt>
          <cx:pt idx="561">0.000550644139952808</cx:pt>
          <cx:pt idx="562">-0.00154613702749898</cx:pt>
          <cx:pt idx="563">-0.012278079012836601</cx:pt>
          <cx:pt idx="564">-0.00936358860700451</cx:pt>
          <cx:pt idx="565">-0.012302273836689101</cx:pt>
          <cx:pt idx="566">0.0069901988941118102</cx:pt>
          <cx:pt idx="567">0.045912218269271297</cx:pt>
          <cx:pt idx="568">0.050189774932529803</cx:pt>
          <cx:pt idx="569">0.0060555842420109496</cx:pt>
          <cx:pt idx="570">-0.0052064516258306702</cx:pt>
          <cx:pt idx="571">-0.015934674604398</cx:pt>
          <cx:pt idx="572">-0.050231320458919301</cx:pt>
          <cx:pt idx="573">-0.063860868705965301</cx:pt>
          <cx:pt idx="574">-0.0139606036631819</cx:pt>
          <cx:pt idx="575">0.094408325554521694</cx:pt>
          <cx:pt idx="576">-0.0151990232872932</cx:pt>
          <cx:pt idx="577">0.0071924631678266298</cx:pt>
          <cx:pt idx="578">0.024895330912626499</cx:pt>
          <cx:pt idx="579">0.00710278880472698</cx:pt>
          <cx:pt idx="580">0.044441172442541803</cx:pt>
          <cx:pt idx="581">0.083644950867044293</cx:pt>
          <cx:pt idx="582">0.099809130774417498</cx:pt>
          <cx:pt idx="583">0.056721760691594403</cx:pt>
          <cx:pt idx="584">0.016989282673076901</cx:pt>
          <cx:pt idx="585">0.0021838267363105202</cx:pt>
          <cx:pt idx="586">1.20259074355904e-05</cx:pt>
          <cx:pt idx="587">0.00037331280366404302</cx:pt>
          <cx:pt idx="588">1.8339695577252899e-05</cx:pt>
          <cx:pt idx="589">0.00050959383550626197</cx:pt>
          <cx:pt idx="590">-0.000393715225358385</cx:pt>
          <cx:pt idx="591">-0.0048005764987562403</cx:pt>
          <cx:pt idx="592">-0.00063791785788271495</cx:pt>
          <cx:pt idx="593">-0.033130726720073299</cx:pt>
          <cx:pt idx="594">-0.00440868067003363</cx:pt>
          <cx:pt idx="595">0.055918897054960399</cx:pt>
          <cx:pt idx="596">0.035957816211576898</cx:pt>
          <cx:pt idx="597">0.045071187140426003</cx:pt>
          <cx:pt idx="598">-0.016695775093104801</cx:pt>
          <cx:pt idx="599">0.048806600144919401</cx:pt>
          <cx:pt idx="600">0.0037239446965079601</cx:pt>
          <cx:pt idx="601">0.0036844072306806601</cx:pt>
          <cx:pt idx="602">0.0010751940799922301</cx:pt>
          <cx:pt idx="603">0.037290415695383397</cx:pt>
          <cx:pt idx="604">-0.029639724356119501</cx:pt>
          <cx:pt idx="605">0.068630880104567901</cx:pt>
          <cx:pt idx="606">0.020913388448035999</cx:pt>
          <cx:pt idx="607">0.048452598845786302</cx:pt>
          <cx:pt idx="608">0.055668580543459502</cx:pt>
          <cx:pt idx="609">0.074097432538692401</cx:pt>
          <cx:pt idx="610">0.094578906039111996</cx:pt>
          <cx:pt idx="611">0.042077248162214399</cx:pt>
          <cx:pt idx="612">0.0099075136347084106</cx:pt>
          <cx:pt idx="613">0.0027079104005934898</cx:pt>
          <cx:pt idx="614">0.00091367867373817995</cx:pt>
          <cx:pt idx="615">0.00108595041734858</cx:pt>
          <cx:pt idx="616">-0.00012492683243418799</cx:pt>
          <cx:pt idx="617">-1.8905544036572702e-05</cx:pt>
          <cx:pt idx="618">-0.00063721885658004501</cx:pt>
          <cx:pt idx="619">-0.000975205707624162</cx:pt>
          <cx:pt idx="620">0.0021366752717534099</cx:pt>
          <cx:pt idx="621">-0.014703351934673601</cx:pt>
          <cx:pt idx="622">0.00116651968956344</cx:pt>
          <cx:pt idx="623">0.041122820609871998</cx:pt>
          <cx:pt idx="624">0.0077328769628922499</cx:pt>
          <cx:pt idx="625">0.0164713410205834</cx:pt>
          <cx:pt idx="626">-0.0088211444293188994</cx:pt>
          <cx:pt idx="627">0.055044440829483399</cx:pt>
          <cx:pt idx="628">0.031093580237728902</cx:pt>
          <cx:pt idx="629">0.011615328096281401</cx:pt>
          <cx:pt idx="630">0.0043610317813896401</cx:pt>
          <cx:pt idx="631">-0.038162273942157002</cx:pt>
          <cx:pt idx="632">-0.048141874836224799</cx:pt>
          <cx:pt idx="633">0.0063578333574149997</cx:pt>
          <cx:pt idx="634">0.014404989507492701</cx:pt>
          <cx:pt idx="635">0.070175933112570796</cx:pt>
          <cx:pt idx="636">0.067297741491300397</cx:pt>
          <cx:pt idx="637">0.069277739959951998</cx:pt>
          <cx:pt idx="638">0.046994910964332899</cx:pt>
          <cx:pt idx="639">0.0142121452378199</cx:pt>
          <cx:pt idx="640">0.010751420027896001</cx:pt>
          <cx:pt idx="641">-0.00041536253522429301</cx:pt>
          <cx:pt idx="642">-0.00103121333820989</cx:pt>
          <cx:pt idx="643">-0.000149942642934785</cx:pt>
          <cx:pt idx="644">0.00079856191854365101</cx:pt>
          <cx:pt idx="645">6.1699476660525198e-05</cx:pt>
          <cx:pt idx="646">-0.00065547268515360002</cx:pt>
          <cx:pt idx="647">0.0012093335539815999</cx:pt>
          <cx:pt idx="648">-0.0038746313825112101</cx:pt>
          <cx:pt idx="649">-0.026193628708734502</cx:pt>
          <cx:pt idx="650">-0.055843821744992903</cx:pt>
          <cx:pt idx="651">-0.026823062669104999</cx:pt>
          <cx:pt idx="652">0.029804093016285699</cx:pt>
          <cx:pt idx="653">0.028039740734163401</cx:pt>
          <cx:pt idx="654">0.032359760934569701</cx:pt>
          <cx:pt idx="655">0.064439154003128496</cx:pt>
          <cx:pt idx="656">0.023241633060712901</cx:pt>
          <cx:pt idx="657">0.0548330789790639</cx:pt>
          <cx:pt idx="658">0.045580631770390102</cx:pt>
          <cx:pt idx="659">0.024549100761397599</cx:pt>
          <cx:pt idx="660">0.014202634390868499</cx:pt>
          <cx:pt idx="661">0.012619647372515299</cx:pt>
          <cx:pt idx="662">0.058243265337673301</cx:pt>
          <cx:pt idx="663">0.079476369714009898</cx:pt>
          <cx:pt idx="664">0.079142138972355697</cx:pt>
          <cx:pt idx="665">0.050500371243274902</cx:pt>
          <cx:pt idx="666">0.0302504157186443</cx:pt>
          <cx:pt idx="667">0.014880498204369401</cx:pt>
          <cx:pt idx="668">-0.0011581659649837</cx:pt>
          <cx:pt idx="669">0.0011149881378716899</cx:pt>
          <cx:pt idx="670">-0.00104343532907166</cx:pt>
          <cx:pt idx="671">-7.2085350283999206e-05</cx:pt>
          <cx:pt idx="672">0.00045891467916770698</cx:pt>
          <cx:pt idx="673">-0.00067411857229916804</cx:pt>
          <cx:pt idx="674">-0.00050281129790389202</cx:pt>
          <cx:pt idx="675">-0.0021993140142841099</cx:pt>
          <cx:pt idx="676">-0.017896753873578801</cx:pt>
          <cx:pt idx="677">-0.031583438282805298</cx:pt>
          <cx:pt idx="678">-0.053687849391947901</cx:pt>
          <cx:pt idx="679">-0.028865279060098899</cx:pt>
          <cx:pt idx="680">0.0077577439199882402</cx:pt>
          <cx:pt idx="681">0.066077098667108106</cx:pt>
          <cx:pt idx="682">0.111588213486742</cx:pt>
          <cx:pt idx="683">0.152730900613534</cx:pt>
          <cx:pt idx="684">0.089681887223755294</cx:pt>
          <cx:pt idx="685">0.0752134223138438</cx:pt>
          <cx:pt idx="686">0.073363574922858901</cx:pt>
          <cx:pt idx="687">0.042655020679213403</cx:pt>
          <cx:pt idx="688">0.058870876579490701</cx:pt>
          <cx:pt idx="689">-0.020119773347333701</cx:pt>
          <cx:pt idx="690">0.0140187533992572</cx:pt>
          <cx:pt idx="691">0.0328981429976824</cx:pt>
          <cx:pt idx="692">0.0219860469906977</cx:pt>
          <cx:pt idx="693">-0.0029278516942955199</cx:pt>
          <cx:pt idx="694">0.00168700420465225</cx:pt>
          <cx:pt idx="695">0.0030431532751608102</cx:pt>
          <cx:pt idx="696">0.00659122978220026</cx:pt>
          <cx:pt idx="697">0.0011957648452107299</cx:pt>
          <cx:pt idx="698">-0.000133945756530149</cx:pt>
          <cx:pt idx="699">-0.000248962606852893</cx:pt>
          <cx:pt idx="700">0.00047842420319390899</cx:pt>
          <cx:pt idx="701">8.2403406875043603e-05</cx:pt>
          <cx:pt idx="702">-0.00044027329938787601</cx:pt>
          <cx:pt idx="703">-0.0028689830779175902</cx:pt>
          <cx:pt idx="704">-0.0170582116211438</cx:pt>
          <cx:pt idx="705">-0.027225275582290102</cx:pt>
          <cx:pt idx="706">-0.0170744924810485</cx:pt>
          <cx:pt idx="707">-0.028547423302844599</cx:pt>
          <cx:pt idx="708">-0.0244871918364401</cx:pt>
          <cx:pt idx="709">-0.0030757464695596801</cx:pt>
          <cx:pt idx="710">0.032494205565588602</cx:pt>
          <cx:pt idx="711">0.0052957588078849701</cx:pt>
          <cx:pt idx="712">-0.00128626746323494</cx:pt>
          <cx:pt idx="713">-0.0047038954336569997</cx:pt>
          <cx:pt idx="714">0.0063419427995473499</cx:pt>
          <cx:pt idx="715">0.0562478151242383</cx:pt>
          <cx:pt idx="716">0.044530349805975103</cx:pt>
          <cx:pt idx="717">0.010560254395201399</cx:pt>
          <cx:pt idx="718">-0.00379017887054132</cx:pt>
          <cx:pt idx="719">-0.0058923107595321702</cx:pt>
          <cx:pt idx="720">-0.010416546907574801</cx:pt>
          <cx:pt idx="721">-0.0044432085630826002</cx:pt>
          <cx:pt idx="722">-0.0059487854032907002</cx:pt>
          <cx:pt idx="723">0.00372088172903738</cx:pt>
          <cx:pt idx="724">0.0037313978191183899</cx:pt>
          <cx:pt idx="725">-0.00037299326885811401</cx:pt>
          <cx:pt idx="726">3.4450960446544802e-05</cx:pt>
          <cx:pt idx="727">-9.9625544476278295e-05</cx:pt>
          <cx:pt idx="728">0.00040016954673761099</cx:pt>
          <cx:pt idx="729">-8.0919726910532298e-05</cx:pt>
          <cx:pt idx="730">-0.00013350137984030299</cx:pt>
          <cx:pt idx="731">8.6033487624190193e-05</cx:pt>
          <cx:pt idx="732">-0.00038054854284280801</cx:pt>
          <cx:pt idx="733">-0.0049795994328352298</cx:pt>
          <cx:pt idx="734">-0.0062153647487744696</cx:pt>
          <cx:pt idx="735">-0.0080100514907797699</cx:pt>
          <cx:pt idx="736">-0.0184927071705988</cx:pt>
          <cx:pt idx="737">-0.034308093472839397</cx:pt>
          <cx:pt idx="738">-0.0276094644446882</cx:pt>
          <cx:pt idx="739">0.0065429612344800603</cx:pt>
          <cx:pt idx="740">0.0083112611890738194</cx:pt>
          <cx:pt idx="741">-0.0055304964345419599</cx:pt>
          <cx:pt idx="742">-0.0185691411334853</cx:pt>
          <cx:pt idx="743">-0.026924823428255699</cx:pt>
          <cx:pt idx="744">-0.00345418804131687</cx:pt>
          <cx:pt idx="745">0.0016318954864985101</cx:pt>
          <cx:pt idx="746">-0.0116907904088403</cx:pt>
          <cx:pt idx="747">-0.013034413098698201</cx:pt>
          <cx:pt idx="748">-0.000154169123863732</cx:pt>
          <cx:pt idx="749">-0.0069576709445020399</cx:pt>
          <cx:pt idx="750">-0.0072941000692273404</cx:pt>
          <cx:pt idx="751">-3.5715262757729501e-05</cx:pt>
          <cx:pt idx="752">0.00088577713824588395</cx:pt>
          <cx:pt idx="753">0.00015790031849475901</cx:pt>
          <cx:pt idx="754">-0.000156175750427576</cx:pt>
          <cx:pt idx="755">5.3104855240108603e-05</cx:pt>
          <cx:pt idx="756">-1.29279897167985e-05</cx:pt>
          <cx:pt idx="757">-2.7786348826446899e-05</cx:pt>
          <cx:pt idx="758">0.00026717774182064799</cx:pt>
          <cx:pt idx="759">-0.00032654382840067899</cx:pt>
          <cx:pt idx="760">-0.000261244836940519</cx:pt>
          <cx:pt idx="761">-0.00056845815229832704</cx:pt>
          <cx:pt idx="762">-0.00025809501749987201</cx:pt>
          <cx:pt idx="763">-0.0015489225888176701</cx:pt>
          <cx:pt idx="764">-0.0025262828703445299</cx:pt>
          <cx:pt idx="765">-0.0010273530552008801</cx:pt>
          <cx:pt idx="766">-0.0028866932324305202</cx:pt>
          <cx:pt idx="767">-0.00137890583850284</cx:pt>
          <cx:pt idx="768">-0.00067283410674790801</cx:pt>
          <cx:pt idx="769">-0.00159136705496944</cx:pt>
          <cx:pt idx="770">-0.0054488489576862004</cx:pt>
          <cx:pt idx="771">-0.0071722218849414199</cx:pt>
          <cx:pt idx="772">-0.0075356006486430498</cx:pt>
          <cx:pt idx="773">-0.0098408820551968406</cx:pt>
          <cx:pt idx="774">-0.020428531744044302</cx:pt>
          <cx:pt idx="775">-0.0034340585912205099</cx:pt>
          <cx:pt idx="776">0.00052790818441330201</cx:pt>
          <cx:pt idx="777">-0.0049301815027471604</cx:pt>
          <cx:pt idx="778">-0.0061650847590881703</cx:pt>
          <cx:pt idx="779">-0.0014069239523635401</cx:pt>
          <cx:pt idx="780">-0.00034278604526767902</cx:pt>
          <cx:pt idx="781">-0.00055229873633039803</cx:pt>
          <cx:pt idx="782">0.00034017198781807002</cx:pt>
          <cx:pt idx="783">-0.000354993333309608</cx:pt>
        </cx:lvl>
      </cx:numDim>
    </cx:data>
    <cx:data id="60">
      <cx:numDim type="val">
        <cx:f>'001_WA_F - 副本'!$BI$1:$BI$784</cx:f>
        <cx:lvl ptCount="784" formatCode="G/通用格式">
          <cx:pt idx="0">0.00048665849903074099</cx:pt>
          <cx:pt idx="1">0.00044757833961449198</cx:pt>
          <cx:pt idx="2">-0.00015168149190069401</cx:pt>
          <cx:pt idx="3">0.00057784066410952598</cx:pt>
          <cx:pt idx="4">-0.00062844161771341501</cx:pt>
          <cx:pt idx="5">0.00026496782048675998</cx:pt>
          <cx:pt idx="6">-0.000226083658725657</cx:pt>
          <cx:pt idx="7">0.00030295337989204199</cx:pt>
          <cx:pt idx="8">0.00036399736281028498</cx:pt>
          <cx:pt idx="9">0.00039787511532549298</cx:pt>
          <cx:pt idx="10">-0.00024925598110626398</cx:pt>
          <cx:pt idx="11">0.000121476418681161</cx:pt>
          <cx:pt idx="12">-0.000138350747756338</cx:pt>
          <cx:pt idx="13">-0.00021346243998880899</cx:pt>
          <cx:pt idx="14">-0.00025101091024455098</cx:pt>
          <cx:pt idx="15">0.00068519560418253602</cx:pt>
          <cx:pt idx="16">-0.000736900317410817</cx:pt>
          <cx:pt idx="17">-8.4408058885919302e-05</cx:pt>
          <cx:pt idx="18">0.000530221624616912</cx:pt>
          <cx:pt idx="19">-0.00073899392140752804</cx:pt>
          <cx:pt idx="20">-2.9637703529864198e-05</cx:pt>
          <cx:pt idx="21">6.0021739888484302e-05</cx:pt>
          <cx:pt idx="22">-0.00013108711915076101</cx:pt>
          <cx:pt idx="23">0.00062446654570206997</cx:pt>
          <cx:pt idx="24">0.00023186634951175499</cx:pt>
          <cx:pt idx="25">0.000157927079345768</cx:pt>
          <cx:pt idx="26">0.00014248428593736001</cx:pt>
          <cx:pt idx="27">-0.000974392074583791</cx:pt>
          <cx:pt idx="28">0.00028910255727777499</cx:pt>
          <cx:pt idx="29">-0.00011326110063808401</cx:pt>
          <cx:pt idx="30">-0.00078148467974228095</cx:pt>
          <cx:pt idx="31">-0.00017109209088413</cx:pt>
          <cx:pt idx="32">0.00013822953321143301</cx:pt>
          <cx:pt idx="33">0.00052581697141799002</cx:pt>
          <cx:pt idx="34">0.00028719029746062898</cx:pt>
          <cx:pt idx="35">-0.00049362399705687695</cx:pt>
          <cx:pt idx="36">0.00017821816993786701</cx:pt>
          <cx:pt idx="37">-0.00013642081736177299</cx:pt>
          <cx:pt idx="38">-0.00064512849643179803</cx:pt>
          <cx:pt idx="39">-0.0046096299657811301</cx:pt>
          <cx:pt idx="40">-0.0019867557632041398</cx:pt>
          <cx:pt idx="41">-0.00060516717241452503</cx:pt>
          <cx:pt idx="42">0.00081915985056653005</cx:pt>
          <cx:pt idx="43">0.0013483490749580901</cx:pt>
          <cx:pt idx="44">0.000172943369507854</cx:pt>
          <cx:pt idx="45">-0.000154149026435408</cx:pt>
          <cx:pt idx="46">4.5465958745537997e-05</cx:pt>
          <cx:pt idx="47">-0.000304852368473899</cx:pt>
          <cx:pt idx="48">-0.00020882219444270101</cx:pt>
          <cx:pt idx="49">2.3717462421968501e-05</cx:pt>
          <cx:pt idx="50">0.00029431588504650501</cx:pt>
          <cx:pt idx="51">-0.00058431103192447295</cx:pt>
          <cx:pt idx="52">0.00030333344990031202</cx:pt>
          <cx:pt idx="53">0.000940877851186025</cx:pt>
          <cx:pt idx="54">0.00084079402340817596</cx:pt>
          <cx:pt idx="55">-0.00040865981340645901</cx:pt>
          <cx:pt idx="56">-2.7349210370139601e-05</cx:pt>
          <cx:pt idx="57">0.00019383154976089701</cx:pt>
          <cx:pt idx="58">-0.000359864382829857</cx:pt>
          <cx:pt idx="59">-3.7912782038215299e-05</cx:pt>
          <cx:pt idx="60">3.9227489561095299e-05</cx:pt>
          <cx:pt idx="61">4.3058305578066703e-05</cx:pt>
          <cx:pt idx="62">-0.00014518163815842999</cx:pt>
          <cx:pt idx="63">-0.00099722271448663205</cx:pt>
          <cx:pt idx="64">-0.00088366606081641795</cx:pt>
          <cx:pt idx="65">-0.00098643992304152991</cx:pt>
          <cx:pt idx="66">-0.0062554713111686797</cx:pt>
          <cx:pt idx="67">-0.0047172742410600699</cx:pt>
          <cx:pt idx="68">-0.0052552228888098898</cx:pt>
          <cx:pt idx="69">-0.0041085338565216003</cx:pt>
          <cx:pt idx="70">-0.0031062354104957699</cx:pt>
          <cx:pt idx="71">0.0021362778624735498</cx:pt>
          <cx:pt idx="72">0.00243421787171563</cx:pt>
          <cx:pt idx="73">0.00093560922432267297</cx:pt>
          <cx:pt idx="74">-0.00133013250708731</cx:pt>
          <cx:pt idx="75">0.000414988032792358</cx:pt>
          <cx:pt idx="76">-0.00204905692854194</cx:pt>
          <cx:pt idx="77">-0.0052119779794130901</cx:pt>
          <cx:pt idx="78">-0.0030835219333682599</cx:pt>
          <cx:pt idx="79">-0.000890282633857118</cx:pt>
          <cx:pt idx="80">0.00063617569165686004</cx:pt>
          <cx:pt idx="81">0.000416407114973209</cx:pt>
          <cx:pt idx="82">-8.7936709399552901e-05</cx:pt>
          <cx:pt idx="83">-0.00063740652459605396</cx:pt>
          <cx:pt idx="84">0.00026931026725740998</cx:pt>
          <cx:pt idx="85">-0.00052354892570689101</cx:pt>
          <cx:pt idx="86">-0.000757306659995115</cx:pt>
          <cx:pt idx="87">-0.00096842081321332795</cx:pt>
          <cx:pt idx="88">-0.00053362070286184604</cx:pt>
          <cx:pt idx="89">4.6117773429191703e-05</cx:pt>
          <cx:pt idx="90">0.00053398496620904999</cx:pt>
          <cx:pt idx="91">-0.00073969560303363503</cx:pt>
          <cx:pt idx="92">0.00013613534208723301</cx:pt>
          <cx:pt idx="93">-0.0024113031349072898</cx:pt>
          <cx:pt idx="94">-0.00082594850748120502</cx:pt>
          <cx:pt idx="95">-0.0033264926972113402</cx:pt>
          <cx:pt idx="96">0.019541842251402802</cx:pt>
          <cx:pt idx="97">0.023188670362432301</cx:pt>
          <cx:pt idx="98">0.017596235095946301</cx:pt>
          <cx:pt idx="99">0.0072012428447487901</cx:pt>
          <cx:pt idx="100">-0.0136501727234748</cx:pt>
          <cx:pt idx="101">0.0058683428424016202</cx:pt>
          <cx:pt idx="102">0.030808062264456901</cx:pt>
          <cx:pt idx="103">0.0118340009478809</cx:pt>
          <cx:pt idx="104">0.0068341884441068803</cx:pt>
          <cx:pt idx="105">-0.0079526757066685893</cx:pt>
          <cx:pt idx="106">-0.0057848408374646396</cx:pt>
          <cx:pt idx="107">-0.0032365354786466501</cx:pt>
          <cx:pt idx="108">-0.0068360734796545199</cx:pt>
          <cx:pt idx="109">-0.0011324546678282599</cx:pt>
          <cx:pt idx="110">-0.00015018441159202599</cx:pt>
          <cx:pt idx="111">-0.00036678648572010402</cx:pt>
          <cx:pt idx="112">-7.6729809832770007e-05</cx:pt>
          <cx:pt idx="113">-0.00017649335167377</cx:pt>
          <cx:pt idx="114">0.000632125131170854</cx:pt>
          <cx:pt idx="115">-0.00013524887350356801</cx:pt>
          <cx:pt idx="116">-0.00067485116308189203</cx:pt>
          <cx:pt idx="117">-0.0027105979737255701</cx:pt>
          <cx:pt idx="118">-0.0031073683998141298</cx:pt>
          <cx:pt idx="119">-0.0012939547713612101</cx:pt>
          <cx:pt idx="120">0.0032532348773526799</cx:pt>
          <cx:pt idx="121">-0.0094450655072999008</cx:pt>
          <cx:pt idx="122">-0.00414879977309064</cx:pt>
          <cx:pt idx="123">0.029307995409414499</cx:pt>
          <cx:pt idx="124">0.032236822106971597</cx:pt>
          <cx:pt idx="125">0.051765059095737802</cx:pt>
          <cx:pt idx="126">0.041517131451826499</cx:pt>
          <cx:pt idx="127">0.019178083827475899</cx:pt>
          <cx:pt idx="128">-0.0022157133117737698</cx:pt>
          <cx:pt idx="129">0.025106948188521001</cx:pt>
          <cx:pt idx="130">0.060427138521660199</cx:pt>
          <cx:pt idx="131">0.043892549506757701</cx:pt>
          <cx:pt idx="132">0.047674926942909701</cx:pt>
          <cx:pt idx="133">0.021247466499313201</cx:pt>
          <cx:pt idx="134">0.0064342367210624401</cx:pt>
          <cx:pt idx="135">-0.0102490986321895</cx:pt>
          <cx:pt idx="136">-0.0050560213177213197</cx:pt>
          <cx:pt idx="137">-0.00126402267779204</cx:pt>
          <cx:pt idx="138">-0.00049633492225195002</cx:pt>
          <cx:pt idx="139">-0.00098113070943439511</cx:pt>
          <cx:pt idx="140">0.00036725778043056898</cx:pt>
          <cx:pt idx="141">-0.00041450228734123302</cx:pt>
          <cx:pt idx="142">3.5141265244751803e-05</cx:pt>
          <cx:pt idx="143">-0.00097530842314519199</cx:pt>
          <cx:pt idx="144">0.00089363403495749396</cx:pt>
          <cx:pt idx="145">0.0043657421527335096</cx:pt>
          <cx:pt idx="146">0.0076093153503749202</cx:pt>
          <cx:pt idx="147">0.00073761659421700402</cx:pt>
          <cx:pt idx="148">-0.00048780396906452099</cx:pt>
          <cx:pt idx="149">0.0082567658865864806</cx:pt>
          <cx:pt idx="150">-0.00142876934231243</cx:pt>
          <cx:pt idx="151">0.028480139846811602</cx:pt>
          <cx:pt idx="152">0.0481134418436465</cx:pt>
          <cx:pt idx="153">0.067137777845654403</cx:pt>
          <cx:pt idx="154">0.072920208158594998</cx:pt>
          <cx:pt idx="155">0.076993337861576694</cx:pt>
          <cx:pt idx="156">0.061333594839868402</cx:pt>
          <cx:pt idx="157">0.064433926962412694</cx:pt>
          <cx:pt idx="158">0.067409779067306996</cx:pt>
          <cx:pt idx="159">0.051547983284912502</cx:pt>
          <cx:pt idx="160">0.046653490610743198</cx:pt>
          <cx:pt idx="161">0.053354141005649197</cx:pt>
          <cx:pt idx="162">0.019472456677440499</cx:pt>
          <cx:pt idx="163">-0.0062363143122086701</cx:pt>
          <cx:pt idx="164">-0.0078326082216495299</cx:pt>
          <cx:pt idx="165">0.0057094848827684</cx:pt>
          <cx:pt idx="166">0.0031805416141420001</cx:pt>
          <cx:pt idx="167">-0.0011386242732093501</cx:pt>
          <cx:pt idx="168">-4.7494291704219397e-05</cx:pt>
          <cx:pt idx="169">0.00056807620995363698</cx:pt>
          <cx:pt idx="170">-0.00035603903926887401</cx:pt>
          <cx:pt idx="171">0.00024737531608903497</cx:pt>
          <cx:pt idx="172">0.0018780744786405499</cx:pt>
          <cx:pt idx="173">0.0068783228598649597</cx:pt>
          <cx:pt idx="174">0.0070785040679364501</cx:pt>
          <cx:pt idx="175">0.0021082767809436601</cx:pt>
          <cx:pt idx="176">-0.0013251612696910599</cx:pt>
          <cx:pt idx="177">0.015211806612935599</cx:pt>
          <cx:pt idx="178">0.040046915372802</cx:pt>
          <cx:pt idx="179">0.0276689102148325</cx:pt>
          <cx:pt idx="180">0.0118490450752662</cx:pt>
          <cx:pt idx="181">0.020056527917376801</cx:pt>
          <cx:pt idx="182">-0.000309934940059778</cx:pt>
          <cx:pt idx="183">0.028545674862336501</cx:pt>
          <cx:pt idx="184">0.0612659829502923</cx:pt>
          <cx:pt idx="185">0.0235116020097891</cx:pt>
          <cx:pt idx="186">0.011390170791190399</cx:pt>
          <cx:pt idx="187">-0.0077324935799912902</cx:pt>
          <cx:pt idx="188">0.024714650309373701</cx:pt>
          <cx:pt idx="189">0.0410400634864772</cx:pt>
          <cx:pt idx="190">0.028239880983215102</cx:pt>
          <cx:pt idx="191">-0.0047911656027407297</cx:pt>
          <cx:pt idx="192">-0.0092308995250118195</cx:pt>
          <cx:pt idx="193">-0.0081541442437576307</cx:pt>
          <cx:pt idx="194">-0.0058324196898066902</cx:pt>
          <cx:pt idx="195">-0.0042336585683682704</cx:pt>
          <cx:pt idx="196">-0.000333422986445889</cx:pt>
          <cx:pt idx="197">0.0011056053713096</cx:pt>
          <cx:pt idx="198">0.00043709593462301199</cx:pt>
          <cx:pt idx="199">-8.1010082831275298e-05</cx:pt>
          <cx:pt idx="200">-0.0049311768859166098</cx:pt>
          <cx:pt idx="201">-0.0063573574756360003</cx:pt>
          <cx:pt idx="202">0.0027105982704797001</cx:pt>
          <cx:pt idx="203">-0.0029820573410456598</cx:pt>
          <cx:pt idx="204">0.00051199405010925105</cx:pt>
          <cx:pt idx="205">0.050902765859941003</cx:pt>
          <cx:pt idx="206">0.036512653132962397</cx:pt>
          <cx:pt idx="207">-0.0094224862462979394</cx:pt>
          <cx:pt idx="208">0.010534929507923001</cx:pt>
          <cx:pt idx="209">-0.0074589897601713704</cx:pt>
          <cx:pt idx="210">-0.031603443335029402</cx:pt>
          <cx:pt idx="211">-0.039172137166795101</cx:pt>
          <cx:pt idx="212">-0.0156308698143061</cx:pt>
          <cx:pt idx="213">-0.010557203629669901</cx:pt>
          <cx:pt idx="214">-0.028339362786740201</cx:pt>
          <cx:pt idx="215">-0.0054538869234445099</cx:pt>
          <cx:pt idx="216">0.011800157497729001</cx:pt>
          <cx:pt idx="217">0.029640563173750901</cx:pt>
          <cx:pt idx="218">0.026612023826756301</cx:pt>
          <cx:pt idx="219">-0.013964417091611199</cx:pt>
          <cx:pt idx="220">-0.045158186508992698</cx:pt>
          <cx:pt idx="221">-0.023956312333825901</cx:pt>
          <cx:pt idx="222">-0.0066837125686242003</cx:pt>
          <cx:pt idx="223">-0.0031051734880136799</cx:pt>
          <cx:pt idx="224">-1.74533261531329e-05</cx:pt>
          <cx:pt idx="225">0.00010412104478001801</cx:pt>
          <cx:pt idx="226">-0.00173833849076719</cx:pt>
          <cx:pt idx="227">-0.000231086652019819</cx:pt>
          <cx:pt idx="228">-0.0101154825605518</cx:pt>
          <cx:pt idx="229">-0.0133183903483047</cx:pt>
          <cx:pt idx="230">0.019160947506817499</cx:pt>
          <cx:pt idx="231">0.024628397503177801</cx:pt>
          <cx:pt idx="232">0.053698912216550397</cx:pt>
          <cx:pt idx="233">0.039348968302887199</cx:pt>
          <cx:pt idx="234">0.0051871065475730402</cx:pt>
          <cx:pt idx="235">-0.024798805524418901</cx:pt>
          <cx:pt idx="236">-0.042519992984423501</cx:pt>
          <cx:pt idx="237">-0.0474618908650511</cx:pt>
          <cx:pt idx="238">-0.056696648386683</cx:pt>
          <cx:pt idx="239">-0.076392210225484203</cx:pt>
          <cx:pt idx="240">-0.10423866413996501</cx:pt>
          <cx:pt idx="241">-0.026294947425245099</cx:pt>
          <cx:pt idx="242">0.039225033183655798</cx:pt>
          <cx:pt idx="243">0.040828101183748897</cx:pt>
          <cx:pt idx="244">0.0111440929572188</cx:pt>
          <cx:pt idx="245">0.026260495944248102</cx:pt>
          <cx:pt idx="246">0.0289723282980111</cx:pt>
          <cx:pt idx="247">-0.045280238477430901</cx:pt>
          <cx:pt idx="248">-0.050126900956711899</cx:pt>
          <cx:pt idx="249">-0.0115742848911796</cx:pt>
          <cx:pt idx="250">-3.1748750979628203e-05</cx:pt>
          <cx:pt idx="251">0.00084648073990539101</cx:pt>
          <cx:pt idx="252">0.00037731256063682498</cx:pt>
          <cx:pt idx="253">0.000268717836975088</cx:pt>
          <cx:pt idx="254">0.00078048742543257302</cx:pt>
          <cx:pt idx="255">0.0020585085958252998</cx:pt>
          <cx:pt idx="256">-0.0064137670531601697</cx:pt>
          <cx:pt idx="257">-0.023160280654233301</cx:pt>
          <cx:pt idx="258">0.016382428257349001</cx:pt>
          <cx:pt idx="259">0.0137649447669851</cx:pt>
          <cx:pt idx="260">0.022369412754845601</cx:pt>
          <cx:pt idx="261">-0.016070815345421399</cx:pt>
          <cx:pt idx="262">-0.0483421681609374</cx:pt>
          <cx:pt idx="263">-0.079209414509668799</cx:pt>
          <cx:pt idx="264">-0.102815507063978</cx:pt>
          <cx:pt idx="265">-0.13422817734395201</cx:pt>
          <cx:pt idx="266">-0.080792601386217994</cx:pt>
          <cx:pt idx="267">-0.049565830262215102</cx:pt>
          <cx:pt idx="268">-0.095438846803713506</cx:pt>
          <cx:pt idx="269">0.00064158367431360402</cx:pt>
          <cx:pt idx="270">0.060995380476953402</cx:pt>
          <cx:pt idx="271">0.045698712629487999</cx:pt>
          <cx:pt idx="272">0.030709416940429501</cx:pt>
          <cx:pt idx="273">0.020178141977844399</cx:pt>
          <cx:pt idx="274">0.016784124053764001</cx:pt>
          <cx:pt idx="275">-0.025433864476537098</cx:pt>
          <cx:pt idx="276">-0.035100692805956402</cx:pt>
          <cx:pt idx="277">-0.0014549490364013499</cx:pt>
          <cx:pt idx="278">0.0014565756012815999</cx:pt>
          <cx:pt idx="279">-7.5970191744979696e-05</cx:pt>
          <cx:pt idx="280">0.00045638435201818901</cx:pt>
          <cx:pt idx="281">0.00021969820182807801</cx:pt>
          <cx:pt idx="282">-0.00031950781155962703</cx:pt>
          <cx:pt idx="283">0.0018560207181199499</cx:pt>
          <cx:pt idx="284">-0.0017637081719462501</cx:pt>
          <cx:pt idx="285">-0.019334803954188899</cx:pt>
          <cx:pt idx="286">-0.020150884283931199</cx:pt>
          <cx:pt idx="287">-0.0213302468652685</cx:pt>
          <cx:pt idx="288">-0.022250560618040899</cx:pt>
          <cx:pt idx="289">-0.074800875815340201</cx:pt>
          <cx:pt idx="290">-0.082401879677432899</cx:pt>
          <cx:pt idx="291">-0.106666892966348</cx:pt>
          <cx:pt idx="292">-0.13835137885547699</cx:pt>
          <cx:pt idx="293">-0.126569435659347</cx:pt>
          <cx:pt idx="294">-0.026080551952862598</cx:pt>
          <cx:pt idx="295">-0.037089611869196598</cx:pt>
          <cx:pt idx="296">-0.020240194192793499</cx:pt>
          <cx:pt idx="297">0.030366802265806899</cx:pt>
          <cx:pt idx="298">0.070191518451879195</cx:pt>
          <cx:pt idx="299">0.038071125911267198</cx:pt>
          <cx:pt idx="300">0.038203566684920899</cx:pt>
          <cx:pt idx="301">0.0063586703653415498</cx:pt>
          <cx:pt idx="302">0.011093381627749499</cx:pt>
          <cx:pt idx="303">-0.011607713692651501</cx:pt>
          <cx:pt idx="304">-0.0275862573980559</cx:pt>
          <cx:pt idx="305">-0.00278582055530206</cx:pt>
          <cx:pt idx="306">0.00055035028226429897</cx:pt>
          <cx:pt idx="307">-0.00044542646547357002</cx:pt>
          <cx:pt idx="308">0.00015148580439127199</cx:pt>
          <cx:pt idx="309">-0.00010028806160202001</cx:pt>
          <cx:pt idx="310">-0.00083386340470672496</cx:pt>
          <cx:pt idx="311">0.0035408091530969</cx:pt>
          <cx:pt idx="312">0.0098455564156339596</cx:pt>
          <cx:pt idx="313">-0.0215157893282668</cx:pt>
          <cx:pt idx="314">-0.045900793500965299</cx:pt>
          <cx:pt idx="315">-0.036303260639312399</cx:pt>
          <cx:pt idx="316">-0.0355733807830525</cx:pt>
          <cx:pt idx="317">-0.0485678894301598</cx:pt>
          <cx:pt idx="318">-0.042891938269414502</cx:pt>
          <cx:pt idx="319">-0.056169264493939101</cx:pt>
          <cx:pt idx="320">-0.050196098084036099</cx:pt>
          <cx:pt idx="321">-0.043027588540411797</cx:pt>
          <cx:pt idx="322">0.01148501264845</cx:pt>
          <cx:pt idx="323">0.022437754858097299</cx:pt>
          <cx:pt idx="324">0.044832275267636099</cx:pt>
          <cx:pt idx="325">0.101460458385779</cx:pt>
          <cx:pt idx="326">0.026658637448158301</cx:pt>
          <cx:pt idx="327">0.0075105796059372404</cx:pt>
          <cx:pt idx="328">0.0460086896703681</cx:pt>
          <cx:pt idx="329">0.000178860994664869</cx:pt>
          <cx:pt idx="330">-0.0224363690478546</cx:pt>
          <cx:pt idx="331">-0.0136123845417337</cx:pt>
          <cx:pt idx="332">-0.0117803466847791</cx:pt>
          <cx:pt idx="333">0.0047947168659535</cx:pt>
          <cx:pt idx="334">0.00091408183730001802</cx:pt>
          <cx:pt idx="335">0.00016422344854708301</cx:pt>
          <cx:pt idx="336">0.00039227718487439499</cx:pt>
          <cx:pt idx="337">-0.00018502128213236199</cx:pt>
          <cx:pt idx="338">-0.00237064284837813</cx:pt>
          <cx:pt idx="339">0.0085318034475804008</cx:pt>
          <cx:pt idx="340">0.0086982804137562403</cx:pt>
          <cx:pt idx="341">-0.028605794868033899</cx:pt>
          <cx:pt idx="342">-0.064273681488491302</cx:pt>
          <cx:pt idx="343">-0.035754341745841099</cx:pt>
          <cx:pt idx="344">-0.00089352826669297</cx:pt>
          <cx:pt idx="345">0.022861382501861802</cx:pt>
          <cx:pt idx="346">0.027663844021322301</cx:pt>
          <cx:pt idx="347">0.031807850211854401</cx:pt>
          <cx:pt idx="348">0.030678563339272501</cx:pt>
          <cx:pt idx="349">0.0225664640810481</cx:pt>
          <cx:pt idx="350">0.044584088240000701</cx:pt>
          <cx:pt idx="351">0.0394605300724978</cx:pt>
          <cx:pt idx="352">0.0533142481441886</cx:pt>
          <cx:pt idx="353">0.0203534516610114</cx:pt>
          <cx:pt idx="354">-0.0083732247218340997</cx:pt>
          <cx:pt idx="355">0.022952043221184201</cx:pt>
          <cx:pt idx="356">0.029016797551252999</cx:pt>
          <cx:pt idx="357">-0.0037369011627396598</cx:pt>
          <cx:pt idx="358">-0.041382307558597203</cx:pt>
          <cx:pt idx="359">-0.032817804365270001</cx:pt>
          <cx:pt idx="360">-0.013521863740728699</cx:pt>
          <cx:pt idx="361">0.00246677313521807</cx:pt>
          <cx:pt idx="362">0.00064842011381806297</cx:pt>
          <cx:pt idx="363">0.0013845498963928099</cx:pt>
          <cx:pt idx="364">-3.83442819488265e-05</cx:pt>
          <cx:pt idx="365">-0.000805017456714253</cx:pt>
          <cx:pt idx="366">-4.8406256810958103e-05</cx:pt>
          <cx:pt idx="367">0.012079491671636401</cx:pt>
          <cx:pt idx="368">0.0063980897453241098</cx:pt>
          <cx:pt idx="369">-0.038411276912419197</cx:pt>
          <cx:pt idx="370">-0.071330049252694899</cx:pt>
          <cx:pt idx="371">-0.034219950371436603</cx:pt>
          <cx:pt idx="372">-0.0337579380726378</cx:pt>
          <cx:pt idx="373">0.0108048875830839</cx:pt>
          <cx:pt idx="374">0.021704660398424201</cx:pt>
          <cx:pt idx="375">0.065576093337721006</cx:pt>
          <cx:pt idx="376">0.047832639772469501</cx:pt>
          <cx:pt idx="377">0.045438589669004097</cx:pt>
          <cx:pt idx="378">0.047127899862886999</cx:pt>
          <cx:pt idx="379">0.011821698882621599</cx:pt>
          <cx:pt idx="380">0.0073053440079298999</cx:pt>
          <cx:pt idx="381">-0.0277931282183322</cx:pt>
          <cx:pt idx="382">-0.031257231423082898</cx:pt>
          <cx:pt idx="383">-0.013043554313233501</cx:pt>
          <cx:pt idx="384">0.0029960935512873899</cx:pt>
          <cx:pt idx="385">-0.024668959049406702</cx:pt>
          <cx:pt idx="386">-0.040384231685629102</cx:pt>
          <cx:pt idx="387">-0.035933798438110398</cx:pt>
          <cx:pt idx="388">-0.0150244276874105</cx:pt>
          <cx:pt idx="389">0.00070243553710832901</cx:pt>
          <cx:pt idx="390">0.00072484158529217198</cx:pt>
          <cx:pt idx="391">0.00049865315121646399</cx:pt>
          <cx:pt idx="392">0.00037756130352622499</cx:pt>
          <cx:pt idx="393">-0.00041500887075699398</cx:pt>
          <cx:pt idx="394">0.00055533134728738998</cx:pt>
          <cx:pt idx="395">0.0084381424754756996</cx:pt>
          <cx:pt idx="396">0.0033944505600217402</cx:pt>
          <cx:pt idx="397">-0.034480788871781298</cx:pt>
          <cx:pt idx="398">-0.052425387012163101</cx:pt>
          <cx:pt idx="399">-0.021396307100989401</cx:pt>
          <cx:pt idx="400">-0.0503631704301249</cx:pt>
          <cx:pt idx="401">-0.0391198367899252</cx:pt>
          <cx:pt idx="402">-0.018383794298099901</cx:pt>
          <cx:pt idx="403">0.023040351538129299</cx:pt>
          <cx:pt idx="404">0.060839049317103398</cx:pt>
          <cx:pt idx="405">0.046997993629047302</cx:pt>
          <cx:pt idx="406">0.041007682911826</cx:pt>
          <cx:pt idx="407">0.021083131871393698</cx:pt>
          <cx:pt idx="408">-0.0356505408720839</cx:pt>
          <cx:pt idx="409">-0.024845647538538299</cx:pt>
          <cx:pt idx="410">-0.025627033944836099</cx:pt>
          <cx:pt idx="411">-0.033422534452346303</cx:pt>
          <cx:pt idx="412">-0.063694147454281896</cx:pt>
          <cx:pt idx="413">-0.045461103295280199</cx:pt>
          <cx:pt idx="414">-0.016527531582667902</cx:pt>
          <cx:pt idx="415">-0.021196298540881502</cx:pt>
          <cx:pt idx="416">-0.0071237560660149498</cx:pt>
          <cx:pt idx="417">0.0042426270050811097</cx:pt>
          <cx:pt idx="418">0.0023223265891600198</cx:pt>
          <cx:pt idx="419">0.00039146364723087099</cx:pt>
          <cx:pt idx="420">-0.00094291751443912795</cx:pt>
          <cx:pt idx="421">0.000430077338571341</cx:pt>
          <cx:pt idx="422">0.00058402392224534902</cx:pt>
          <cx:pt idx="423">0.00208020477186941</cx:pt>
          <cx:pt idx="424">0.0054430475048797104</cx:pt>
          <cx:pt idx="425">-0.0023031141846531701</cx:pt>
          <cx:pt idx="426">-0.013232864896553599</cx:pt>
          <cx:pt idx="427">-0.0312264644535994</cx:pt>
          <cx:pt idx="428">-0.060937884529036902</cx:pt>
          <cx:pt idx="429">-0.054136647603864302</cx:pt>
          <cx:pt idx="430">-0.031590882634344002</cx:pt>
          <cx:pt idx="431">0.0122305434566035</cx:pt>
          <cx:pt idx="432">0.018880485813424899</cx:pt>
          <cx:pt idx="433">0.0273627277865705</cx:pt>
          <cx:pt idx="434">0.0405344589308941</cx:pt>
          <cx:pt idx="435">0.031598827404540397</cx:pt>
          <cx:pt idx="436">-0.00049225709362148704</cx:pt>
          <cx:pt idx="437">-0.0072579661994341899</cx:pt>
          <cx:pt idx="438">-0.0082299513560011098</cx:pt>
          <cx:pt idx="439">-0.049285352846701297</cx:pt>
          <cx:pt idx="440">-0.0745574092752503</cx:pt>
          <cx:pt idx="441">-0.050106330039211201</cx:pt>
          <cx:pt idx="442">-0.0060897997017302198</cx:pt>
          <cx:pt idx="443">-0.0139969666867881</cx:pt>
          <cx:pt idx="444">-0.0022013385497538498</cx:pt>
          <cx:pt idx="445">0.010616613877214</cx:pt>
          <cx:pt idx="446">0.0029878733141812399</cx:pt>
          <cx:pt idx="447">0.00049504072836874702</cx:pt>
          <cx:pt idx="448">0.00056477510901411197</cx:pt>
          <cx:pt idx="449">0.00019199818975502501</cx:pt>
          <cx:pt idx="450">0.0017266304370029499</cx:pt>
          <cx:pt idx="451">0.0051981143102855301</cx:pt>
          <cx:pt idx="452">0.023836440735398302</cx:pt>
          <cx:pt idx="453">0.0095340390491718899</cx:pt>
          <cx:pt idx="454">-0.0109707171747807</cx:pt>
          <cx:pt idx="455">-0.017288512910485901</cx:pt>
          <cx:pt idx="456">-0.051470027424232997</cx:pt>
          <cx:pt idx="457">-0.019853795039399401</cx:pt>
          <cx:pt idx="458">-0.028465322092560998</cx:pt>
          <cx:pt idx="459">-0.056832076415790099</cx:pt>
          <cx:pt idx="460">-0.026901356697642199</cx:pt>
          <cx:pt idx="461">0.00513475674733557</cx:pt>
          <cx:pt idx="462">0.0349124948445328</cx:pt>
          <cx:pt idx="463">0.025201847797096</cx:pt>
          <cx:pt idx="464">0.051065737324917301</cx:pt>
          <cx:pt idx="465">0.025027848196863298</cx:pt>
          <cx:pt idx="466">0.0344544882796151</cx:pt>
          <cx:pt idx="467">-0.0093775634204938101</cx:pt>
          <cx:pt idx="468">-0.043305578521628502</cx:pt>
          <cx:pt idx="469">-0.0185780907694683</cx:pt>
          <cx:pt idx="470">0.0050701457153796096</cx:pt>
          <cx:pt idx="471">0.0020456031060031498</cx:pt>
          <cx:pt idx="472">0.0072449597985316597</cx:pt>
          <cx:pt idx="473">0.010198499862971</cx:pt>
          <cx:pt idx="474">0.0020512144892919299</cx:pt>
          <cx:pt idx="475">-0.00036506123728912999</cx:pt>
          <cx:pt idx="476">-0.000611790731666873</cx:pt>
          <cx:pt idx="477">-0.000203585058501755</cx:pt>
          <cx:pt idx="478">-0.00092499187416230505</cx:pt>
          <cx:pt idx="479">0.0060354608626900499</cx:pt>
          <cx:pt idx="480">0.024009583572736502</cx:pt>
          <cx:pt idx="481">0.012070309503976501</cx:pt>
          <cx:pt idx="482">-0.018822979332153801</cx:pt>
          <cx:pt idx="483">-0.020483403034060699</cx:pt>
          <cx:pt idx="484">-0.015156139393256</cx:pt>
          <cx:pt idx="485">-0.033278749160063799</cx:pt>
          <cx:pt idx="486">-0.044289461140853303</cx:pt>
          <cx:pt idx="487">-0.050875202278317801</cx:pt>
          <cx:pt idx="488">-0.034494277769267202</cx:pt>
          <cx:pt idx="489">-0.0083708018352776706</cx:pt>
          <cx:pt idx="490">-0.0111849912315757</cx:pt>
          <cx:pt idx="491">0.022298232803632499</cx:pt>
          <cx:pt idx="492">0.065943184007798805</cx:pt>
          <cx:pt idx="493">0.082643682912064795</cx:pt>
          <cx:pt idx="494">0.033888007822879998</cx:pt>
          <cx:pt idx="495">0.0099973411037663495</cx:pt>
          <cx:pt idx="496">-0.012596747578291399</cx:pt>
          <cx:pt idx="497">-0.0158733361008742</cx:pt>
          <cx:pt idx="498">-0.0010899135783427199</cx:pt>
          <cx:pt idx="499">0.0013778271236773</cx:pt>
          <cx:pt idx="500">7.1636801785999196e-05</cx:pt>
          <cx:pt idx="501">0.00091531201172988599</cx:pt>
          <cx:pt idx="502">0.0020240265436504601</cx:pt>
          <cx:pt idx="503">-0.00066510494915094905</cx:pt>
          <cx:pt idx="504">0.00088188190651061695</cx:pt>
          <cx:pt idx="505">0.00013780142956246099</cx:pt>
          <cx:pt idx="506">0.00154730659251209</cx:pt>
          <cx:pt idx="507">0.011743259965125499</cx:pt>
          <cx:pt idx="508">0.0089604511817881708</cx:pt>
          <cx:pt idx="509">0.0271068045410419</cx:pt>
          <cx:pt idx="510">-0.0115417362529026</cx:pt>
          <cx:pt idx="511">-0.035156440501255798</cx:pt>
          <cx:pt idx="512">-0.032216534101370597</cx:pt>
          <cx:pt idx="513">-0.0093755305819543805</cx:pt>
          <cx:pt idx="514">0.017282119439753801</cx:pt>
          <cx:pt idx="515">-0.0065412777509911198</cx:pt>
          <cx:pt idx="516">-0.030930299766507699</cx:pt>
          <cx:pt idx="517">-0.00057968579548009296</cx:pt>
          <cx:pt idx="518">-0.039731402177634302</cx:pt>
          <cx:pt idx="519">-0.017646797660787999</cx:pt>
          <cx:pt idx="520">0.066342157776296498</cx:pt>
          <cx:pt idx="521">0.096653957527244705</cx:pt>
          <cx:pt idx="522">0.031190348820409899</cx:pt>
          <cx:pt idx="523">0.016879681342509199</cx:pt>
          <cx:pt idx="524">-0.0055698872758143704</cx:pt>
          <cx:pt idx="525">-0.020713433452435401</cx:pt>
          <cx:pt idx="526">-0.0123134448570451</cx:pt>
          <cx:pt idx="527">-0.0059985682944676396</cx:pt>
          <cx:pt idx="528">-0.0010538922455753501</cx:pt>
          <cx:pt idx="529">0.00101723898695891</cx:pt>
          <cx:pt idx="530">0.00116443973772165</cx:pt>
          <cx:pt idx="531">-0.000473054824394004</cx:pt>
          <cx:pt idx="532">0.000329618424352058</cx:pt>
          <cx:pt idx="533">-2.90881006921592e-05</cx:pt>
          <cx:pt idx="534">0.00033346569550075401</cx:pt>
          <cx:pt idx="535">0.013111165864138</cx:pt>
          <cx:pt idx="536">0.0163892900710777</cx:pt>
          <cx:pt idx="537">0.040221939531585101</cx:pt>
          <cx:pt idx="538">0.030781460410317998</cx:pt>
          <cx:pt idx="539">0.0071529020904857396</cx:pt>
          <cx:pt idx="540">-0.0231923544759799</cx:pt>
          <cx:pt idx="541">-0.0291597600791355</cx:pt>
          <cx:pt idx="542">-0.0065149304267341397</cx:pt>
          <cx:pt idx="543">-0.018907687356144301</cx:pt>
          <cx:pt idx="544">-0.028035812894642999</cx:pt>
          <cx:pt idx="545">-0.026214468298667099</cx:pt>
          <cx:pt idx="546">-0.053198441107942702</cx:pt>
          <cx:pt idx="547">-0.014554546803847299</cx:pt>
          <cx:pt idx="548">0.044194929455870703</cx:pt>
          <cx:pt idx="549">0.079923505689011104</cx:pt>
          <cx:pt idx="550">0.034396853909027802</cx:pt>
          <cx:pt idx="551">-0.0016619731272862601</cx:pt>
          <cx:pt idx="552">-0.044457061182311602</cx:pt>
          <cx:pt idx="553">-0.0140060280197807</cx:pt>
          <cx:pt idx="554">-0.0083939869568871606</cx:pt>
          <cx:pt idx="555">-0.0118226796607711</cx:pt>
          <cx:pt idx="556">-0.0067325419990352303</cx:pt>
          <cx:pt idx="557">0.0020716799964182399</cx:pt>
          <cx:pt idx="558">0.00035176741331169499</cx:pt>
          <cx:pt idx="559">0.00038468514747717398</cx:pt>
          <cx:pt idx="560">-0.00049181155889034501</cx:pt>
          <cx:pt idx="561">4.9664479924961403e-05</cx:pt>
          <cx:pt idx="562">0.00053604276420486402</cx:pt>
          <cx:pt idx="563">0.011929489863088101</cx:pt>
          <cx:pt idx="564">0.0378938089669065</cx:pt>
          <cx:pt idx="565">0.033446417943259699</cx:pt>
          <cx:pt idx="566">0.055525143193811799</cx:pt>
          <cx:pt idx="567">0.019452015745647699</cx:pt>
          <cx:pt idx="568">-0.015675374219396701</cx:pt>
          <cx:pt idx="569">-0.058246136475165702</cx:pt>
          <cx:pt idx="570">-0.0307458406237117</cx:pt>
          <cx:pt idx="571">0.0112910489725166</cx:pt>
          <cx:pt idx="572">-0.0186314019697588</cx:pt>
          <cx:pt idx="573">-0.025677920376252099</cx:pt>
          <cx:pt idx="574">-0.026703267713932499</cx:pt>
          <cx:pt idx="575">-0.025389873074561701</cx:pt>
          <cx:pt idx="576">-0.0092194507906547801</cx:pt>
          <cx:pt idx="577">0.0131628396607553</cx:pt>
          <cx:pt idx="578">0.030510131209012602</cx:pt>
          <cx:pt idx="579">-0.00160810768113462</cx:pt>
          <cx:pt idx="580">-0.035247556060061101</cx:pt>
          <cx:pt idx="581">-0.024547949279387402</cx:pt>
          <cx:pt idx="582">-0.016899678696510999</cx:pt>
          <cx:pt idx="583">-0.030694082301273799</cx:pt>
          <cx:pt idx="584">-0.0090256424128664896</cx:pt>
          <cx:pt idx="585">-0.0020869653019501399</cx:pt>
          <cx:pt idx="586">-1.7292010812065202e-05</cx:pt>
          <cx:pt idx="587">2.7139794247119502e-05</cx:pt>
          <cx:pt idx="588">0.00042137889422985198</cx:pt>
          <cx:pt idx="589">0.00028594624875114498</cx:pt>
          <cx:pt idx="590">0.0027635708925384502</cx:pt>
          <cx:pt idx="591">0.00929736618409472</cx:pt>
          <cx:pt idx="592">0.0229412933039553</cx:pt>
          <cx:pt idx="593">0.024039092534603401</cx:pt>
          <cx:pt idx="594">0.049608642747101798</cx:pt>
          <cx:pt idx="595">0.036014360843286297</cx:pt>
          <cx:pt idx="596">0.0111316432723099</cx:pt>
          <cx:pt idx="597">-0.035519084286901502</cx:pt>
          <cx:pt idx="598">-0.0086015780810192299</cx:pt>
          <cx:pt idx="599">0.0096583974855569098</cx:pt>
          <cx:pt idx="600">-0.0025779824124188199</cx:pt>
          <cx:pt idx="601">0.016656046013039501</cx:pt>
          <cx:pt idx="602">0.0234619942616183</cx:pt>
          <cx:pt idx="603">0.0149967337185798</cx:pt>
          <cx:pt idx="604">0.035334980870922003</cx:pt>
          <cx:pt idx="605">0.01919944652253</cx:pt>
          <cx:pt idx="606">0.0064895836254873799</cx:pt>
          <cx:pt idx="607">-0.0299219879842871</cx:pt>
          <cx:pt idx="608">-0.038638079217270901</cx:pt>
          <cx:pt idx="609">-0.036031942853813101</cx:pt>
          <cx:pt idx="610">-0.041309196717071998</cx:pt>
          <cx:pt idx="611">-0.026882158472253101</cx:pt>
          <cx:pt idx="612">-0.0096000131635523896</cx:pt>
          <cx:pt idx="613">-0.0022166204413293501</cx:pt>
          <cx:pt idx="614">-0.00032383146166737101</cx:pt>
          <cx:pt idx="615">-0.00020041006968135101</cx:pt>
          <cx:pt idx="616">0.00060734095191644502</cx:pt>
          <cx:pt idx="617">-2.8850601656240502e-06</cx:pt>
          <cx:pt idx="618">-0.0015274865497096001</cx:pt>
          <cx:pt idx="619">0.0051786878131328904</cx:pt>
          <cx:pt idx="620">0.017545497712010201</cx:pt>
          <cx:pt idx="621">0.033065846494222499</cx:pt>
          <cx:pt idx="622">0.044384375729390503</cx:pt>
          <cx:pt idx="623">0.031234291962456001</cx:pt>
          <cx:pt idx="624">0.0098003337920019896</cx:pt>
          <cx:pt idx="625">-0.0165572492882167</cx:pt>
          <cx:pt idx="626">-0.040208387944505403</cx:pt>
          <cx:pt idx="627">-0.00072128312661765199</cx:pt>
          <cx:pt idx="628">-0.020244690615376801</cx:pt>
          <cx:pt idx="629">0.029595161898361502</cx:pt>
          <cx:pt idx="630">0.050051160224230999</cx:pt>
          <cx:pt idx="631">0.032088150827311902</cx:pt>
          <cx:pt idx="632">0.0090076461697976996</cx:pt>
          <cx:pt idx="633">-0.018514357742706201</cx:pt>
          <cx:pt idx="634">-0.019771335289478598</cx:pt>
          <cx:pt idx="635">-0.040036651085296401</cx:pt>
          <cx:pt idx="636">-0.042805635715758301</cx:pt>
          <cx:pt idx="637">-0.061373361234712903</cx:pt>
          <cx:pt idx="638">-0.044341949877342697</cx:pt>
          <cx:pt idx="639">-0.0153698672634517</cx:pt>
          <cx:pt idx="640">-0.0052403763875297502</cx:pt>
          <cx:pt idx="641">-0.00058998880031230097</cx:pt>
          <cx:pt idx="642">0.00066645154787915598</cx:pt>
          <cx:pt idx="643">9.6197672379414801e-05</cx:pt>
          <cx:pt idx="644">2.5009852561632501e-06</cx:pt>
          <cx:pt idx="645">0.00073498168690577499</cx:pt>
          <cx:pt idx="646">2.1481099404096099e-05</cx:pt>
          <cx:pt idx="647">0.00063218698079642495</cx:pt>
          <cx:pt idx="648">0.00715511217420952</cx:pt>
          <cx:pt idx="649">0.021393346338954601</cx:pt>
          <cx:pt idx="650">0.021037488976596401</cx:pt>
          <cx:pt idx="651">0.0066904608067658898</cx:pt>
          <cx:pt idx="652">-0.0134702421260166</cx:pt>
          <cx:pt idx="653">-0.0017133756300198499</cx:pt>
          <cx:pt idx="654">-0.0147033687826293</cx:pt>
          <cx:pt idx="655">0.00104905116361503</cx:pt>
          <cx:pt idx="656">-0.0179679723502911</cx:pt>
          <cx:pt idx="657">0.055265640236182398</cx:pt>
          <cx:pt idx="658">0.043423680711525497</cx:pt>
          <cx:pt idx="659">0.028776039313691701</cx:pt>
          <cx:pt idx="660">-0.017476455416316799</cx:pt>
          <cx:pt idx="661">-0.020363834920338199</cx:pt>
          <cx:pt idx="662">0.0039023211009214099</cx:pt>
          <cx:pt idx="663">-0.0137185947777928</cx:pt>
          <cx:pt idx="664">-0.027051214910215199</cx:pt>
          <cx:pt idx="665">-0.035877074630624999</cx:pt>
          <cx:pt idx="666">-0.025801268606829499</cx:pt>
          <cx:pt idx="667">-0.013421464060741</cx:pt>
          <cx:pt idx="668">-0.0026050358427193699</cx:pt>
          <cx:pt idx="669">-0.000188272744195123</cx:pt>
          <cx:pt idx="670">4.2957485028025402e-05</cx:pt>
          <cx:pt idx="671">0.000308726823036572</cx:pt>
          <cx:pt idx="672">0.00083432080440961395</cx:pt>
          <cx:pt idx="673">0.00030342089061517503</cx:pt>
          <cx:pt idx="674">-0.00019449084132958501</cx:pt>
          <cx:pt idx="675">0.0023598783969117098</cx:pt>
          <cx:pt idx="676">0.0054338117732274397</cx:pt>
          <cx:pt idx="677">0.00177150602543541</cx:pt>
          <cx:pt idx="678">0.0115513290597852</cx:pt>
          <cx:pt idx="679">0.020261114510600701</cx:pt>
          <cx:pt idx="680">0.017700481433779201</cx:pt>
          <cx:pt idx="681">-0.00040166191183661797</cx:pt>
          <cx:pt idx="682">0.0031966010952528402</cx:pt>
          <cx:pt idx="683">0.0035018019020832199</cx:pt>
          <cx:pt idx="684">-0.0143839270119993</cx:pt>
          <cx:pt idx="685">-0.0094298630720912307</cx:pt>
          <cx:pt idx="686">0.0036265159897884598</cx:pt>
          <cx:pt idx="687">0.0024735737698691001</cx:pt>
          <cx:pt idx="688">-0.011751257197080599</cx:pt>
          <cx:pt idx="689">-0.0074315125410534897</cx:pt>
          <cx:pt idx="690">-0.021030295964157501</cx:pt>
          <cx:pt idx="691">-0.031408772140633</cx:pt>
          <cx:pt idx="692">-0.035901339724238</cx:pt>
          <cx:pt idx="693">-0.020542796908941299</cx:pt>
          <cx:pt idx="694">-0.013605264029884399</cx:pt>
          <cx:pt idx="695">-0.0064838652223788299</cx:pt>
          <cx:pt idx="696">-0.0019324960300529301</cx:pt>
          <cx:pt idx="697">-0.00019688072444465999</cx:pt>
          <cx:pt idx="698">0.00019193380306290199</cx:pt>
          <cx:pt idx="699">-0.00024157380725106799</cx:pt>
          <cx:pt idx="700">0.00031167127535508798</cx:pt>
          <cx:pt idx="701">-0.00042773382533230003</cx:pt>
          <cx:pt idx="702">0.0013466149674087699</cx:pt>
          <cx:pt idx="703">-0.00034378815770955801</cx:pt>
          <cx:pt idx="704">-0.00019447075778276801</cx:pt>
          <cx:pt idx="705">-0.00072765237957815197</cx:pt>
          <cx:pt idx="706">-0.0017902531177603201</cx:pt>
          <cx:pt idx="707">-0.0082459725352316306</cx:pt>
          <cx:pt idx="708">-0.0046840816122370099</cx:pt>
          <cx:pt idx="709">-0.0071036048031010504</cx:pt>
          <cx:pt idx="710">-0.016832516860252202</cx:pt>
          <cx:pt idx="711">-0.018412452732529901</cx:pt>
          <cx:pt idx="712">-0.0150510013737366</cx:pt>
          <cx:pt idx="713">-0.022990492922474699</cx:pt>
          <cx:pt idx="714">-0.029953757553209202</cx:pt>
          <cx:pt idx="715">-0.042471189336232701</cx:pt>
          <cx:pt idx="716">-0.031806432997072802</cx:pt>
          <cx:pt idx="717">-0.031821006345011699</cx:pt>
          <cx:pt idx="718">-0.019006287124888801</cx:pt>
          <cx:pt idx="719">-0.0035159299523832102</cx:pt>
          <cx:pt idx="720">-0.0084961303521382207</cx:pt>
          <cx:pt idx="721">-0.0059587184859999798</cx:pt>
          <cx:pt idx="722">-0.0030495246256567899</cx:pt>
          <cx:pt idx="723">-0.0020007406773613098</cx:pt>
          <cx:pt idx="724">-0.00073221714176187</cx:pt>
          <cx:pt idx="725">-0.00043371198401496303</cx:pt>
          <cx:pt idx="726">3.1662757795074401e-05</cx:pt>
          <cx:pt idx="727">-0.00056649945716617496</cx:pt>
          <cx:pt idx="728">-0.00046088022058113202</cx:pt>
          <cx:pt idx="729">-0.00073696614375984705</cx:pt>
          <cx:pt idx="730">-0.00011770261404</cx:pt>
          <cx:pt idx="731">-0.00038615206227580399</cx:pt>
          <cx:pt idx="732">0.00073013744135136296</cx:pt>
          <cx:pt idx="733">-0.00033462053583203103</cx:pt>
          <cx:pt idx="734">0.00017235214276157201</cx:pt>
          <cx:pt idx="735">0.00019208920533092099</cx:pt>
          <cx:pt idx="736">0.0021524286041826701</cx:pt>
          <cx:pt idx="737">0.0014327877929692001</cx:pt>
          <cx:pt idx="738">-0.0078482718964662107</cx:pt>
          <cx:pt idx="739">0.00084244659309515399</cx:pt>
          <cx:pt idx="740">0.0009849620205358311</cx:pt>
          <cx:pt idx="741">0.0051611939115816198</cx:pt>
          <cx:pt idx="742">0.00020806626089291499</cx:pt>
          <cx:pt idx="743">0.00076246377193223895</cx:pt>
          <cx:pt idx="744">0.00281858191643861</cx:pt>
          <cx:pt idx="745">0.0034792174698148599</cx:pt>
          <cx:pt idx="746">0.010284823826540499</cx:pt>
          <cx:pt idx="747">0.0113411624834711</cx:pt>
          <cx:pt idx="748">0.0021123654192750701</cx:pt>
          <cx:pt idx="749">0.00050086422106401405</cx:pt>
          <cx:pt idx="750">-3.7689486061606198e-05</cx:pt>
          <cx:pt idx="751">8.7392039605229199e-07</cx:pt>
          <cx:pt idx="752">0.00055008848847587402</cx:pt>
          <cx:pt idx="753">-4.3004207295245799e-05</cx:pt>
          <cx:pt idx="754">0.00061446126904865798</cx:pt>
          <cx:pt idx="755">-0.00039041407581453299</cx:pt>
          <cx:pt idx="756">0.000103034361092452</cx:pt>
          <cx:pt idx="757">6.4210344864999496e-05</cx:pt>
          <cx:pt idx="758">-0.00020062487805270601</cx:pt>
          <cx:pt idx="759">-0.00087133792742788202</cx:pt>
          <cx:pt idx="760">-0.00045131853025805901</cx:pt>
          <cx:pt idx="761">-0.00084941921060400496</cx:pt>
          <cx:pt idx="762">-0.00029142578826362901</cx:pt>
          <cx:pt idx="763">-0.00050308310515034804</cx:pt>
          <cx:pt idx="764">0.00016007399798106099</cx:pt>
          <cx:pt idx="765">0.00054974528481954602</cx:pt>
          <cx:pt idx="766">0.0010427037696424299</cx:pt>
          <cx:pt idx="767">0.00029390084972248502</cx:pt>
          <cx:pt idx="768">0.00049607282731859098</cx:pt>
          <cx:pt idx="769">-0.00041738048620394198</cx:pt>
          <cx:pt idx="770">0.00061175109993574697</cx:pt>
          <cx:pt idx="771">0.00111013030421856</cx:pt>
          <cx:pt idx="772">0.0025512964224465502</cx:pt>
          <cx:pt idx="773">0.00049269927640721903</cx:pt>
          <cx:pt idx="774">-4.6930039960420497e-05</cx:pt>
          <cx:pt idx="775">-0.00044807694424281002</cx:pt>
          <cx:pt idx="776">0.00037639087277700702</cx:pt>
          <cx:pt idx="777">-0.000143444528178043</cx:pt>
          <cx:pt idx="778">-0.00044824446573535402</cx:pt>
          <cx:pt idx="779">0.00057326863292164298</cx:pt>
          <cx:pt idx="780">-0.00027574055128770002</cx:pt>
          <cx:pt idx="781">2.5805873989982299e-05</cx:pt>
          <cx:pt idx="782">-4.7618852326137498e-06</cx:pt>
          <cx:pt idx="783">5.52737747405914e-05</cx:pt>
        </cx:lvl>
      </cx:numDim>
    </cx:data>
    <cx:data id="61">
      <cx:numDim type="val">
        <cx:f>'001_WA_F - 副本'!$BJ$1:$BJ$784</cx:f>
        <cx:lvl ptCount="784" formatCode="G/通用格式">
          <cx:pt idx="0">0.00054728990885467702</cx:pt>
          <cx:pt idx="1">-0.00082463750082835202</cx:pt>
          <cx:pt idx="2">0.00014589879002838699</cx:pt>
          <cx:pt idx="3">0.00045693500736838103</cx:pt>
          <cx:pt idx="4">0.000140996450793604</cx:pt>
          <cx:pt idx="5">7.9862363110708604e-05</cx:pt>
          <cx:pt idx="6">0.000251186581328962</cx:pt>
          <cx:pt idx="7">-0.00033318944742547298</cx:pt>
          <cx:pt idx="8">0.000197758515967048</cx:pt>
          <cx:pt idx="9">-2.56395469035149e-06</cx:pt>
          <cx:pt idx="10">-7.5138692507160405e-05</cx:pt>
          <cx:pt idx="11">0.00041754325650209797</cx:pt>
          <cx:pt idx="12">-0.00019536381236034999</cx:pt>
          <cx:pt idx="13">-7.3253496543900098e-05</cx:pt>
          <cx:pt idx="14">0.00106028764101097</cx:pt>
          <cx:pt idx="15">0.00045936511446670499</cx:pt>
          <cx:pt idx="16">0.00050181233263757203</cx:pt>
          <cx:pt idx="17">-7.8711827622257699e-05</cx:pt>
          <cx:pt idx="18">0.00032923686025534</cx:pt>
          <cx:pt idx="19">6.8453878489102104e-05</cx:pt>
          <cx:pt idx="20">-0.00077850951500761005</cx:pt>
          <cx:pt idx="21">-0.00093172804367444898</cx:pt>
          <cx:pt idx="22">0.00088801091761408503</cx:pt>
          <cx:pt idx="23">-0.00075224852124565304</cx:pt>
          <cx:pt idx="24">-0.000388507465206861</cx:pt>
          <cx:pt idx="25">0.00017451099489236999</cx:pt>
          <cx:pt idx="26">0.00010081881550493001</cx:pt>
          <cx:pt idx="27">-8.9231812755408493e-05</cx:pt>
          <cx:pt idx="28">1.9588010376549601e-05</cx:pt>
          <cx:pt idx="29">0.000136831783442184</cx:pt>
          <cx:pt idx="30">5.4045658911016998e-06</cx:pt>
          <cx:pt idx="31">3.8237919630813002e-05</cx:pt>
          <cx:pt idx="32">9.2134002577821104e-05</cx:pt>
          <cx:pt idx="33">0.00048850162505894201</cx:pt>
          <cx:pt idx="34">-0.000339167002024489</cx:pt>
          <cx:pt idx="35">-0.00033347553478986697</cx:pt>
          <cx:pt idx="36">-0.0012109055492845701</cx:pt>
          <cx:pt idx="37">-0.000393330864382578</cx:pt>
          <cx:pt idx="38">-0.00096331097148185199</cx:pt>
          <cx:pt idx="39">-0.00076299872186360901</cx:pt>
          <cx:pt idx="40">-0.00068895669207815304</cx:pt>
          <cx:pt idx="41">-0.00202428915306766</cx:pt>
          <cx:pt idx="42">-0.00040113482034025898</cx:pt>
          <cx:pt idx="43">0.00078376904960134996</cx:pt>
          <cx:pt idx="44">-0.00081383461324999705</cx:pt>
          <cx:pt idx="45">-0.000924345617620559</cx:pt>
          <cx:pt idx="46">-0.0013231146092126699</cx:pt>
          <cx:pt idx="47">-0.00134425894891486</cx:pt>
          <cx:pt idx="48">-0.0012260954651428201</cx:pt>
          <cx:pt idx="49">-0.00083276677676003496</cx:pt>
          <cx:pt idx="50">0.00041989844504816698</cx:pt>
          <cx:pt idx="51">-1.50781046476685e-05</cx:pt>
          <cx:pt idx="52">0.00014778071087664401</cx:pt>
          <cx:pt idx="53">-0.000225362585390006</cx:pt>
          <cx:pt idx="54">0.00027989704232098399</cx:pt>
          <cx:pt idx="55">0.00066880594415841895</cx:pt>
          <cx:pt idx="56">-0.000194377316626519</cx:pt>
          <cx:pt idx="57">0.00013365524249827999</cx:pt>
          <cx:pt idx="58">0.00070747205787335802</cx:pt>
          <cx:pt idx="59">-0.00036145807020912301</cx:pt>
          <cx:pt idx="60">0.000685539075136687</cx:pt>
          <cx:pt idx="61">0.00028043841449487602</cx:pt>
          <cx:pt idx="62">0.00022476815199648701</cx:pt>
          <cx:pt idx="63">-0.00090121485812992802</cx:pt>
          <cx:pt idx="64">-0.0028063428540426598</cx:pt>
          <cx:pt idx="65">-0.0027912062649973301</cx:pt>
          <cx:pt idx="66">-0.00485316109740902</cx:pt>
          <cx:pt idx="67">-0.0073204486291053002</cx:pt>
          <cx:pt idx="68">-0.0090241449994800504</cx:pt>
          <cx:pt idx="69">-0.0101321812814645</cx:pt>
          <cx:pt idx="70">-0.0136902518467316</cx:pt>
          <cx:pt idx="71">-0.0110257797250237</cx:pt>
          <cx:pt idx="72">-0.0091593098722622703</cx:pt>
          <cx:pt idx="73">-0.0096969092692589694</cx:pt>
          <cx:pt idx="74">-0.011682611582820201</cx:pt>
          <cx:pt idx="75">-0.0096990913696277294</cx:pt>
          <cx:pt idx="76">-0.00497188454009026</cx:pt>
          <cx:pt idx="77">-0.00588906243311725</cx:pt>
          <cx:pt idx="78">-0.0025860731721947302</cx:pt>
          <cx:pt idx="79">-0.00128504861710318</cx:pt>
          <cx:pt idx="80">0.000316289780702716</cx:pt>
          <cx:pt idx="81">0.00048313082090221699</cx:pt>
          <cx:pt idx="82">-0.000110584704787305</cx:pt>
          <cx:pt idx="83">-0.00024739095821379802</cx:pt>
          <cx:pt idx="84">-0.00038939233876900402</cx:pt>
          <cx:pt idx="85">0.000723309061923279</cx:pt>
          <cx:pt idx="86">-0.000439547829253943</cx:pt>
          <cx:pt idx="87">-0.000232516841882653</cx:pt>
          <cx:pt idx="88">0.00044479868457187401</cx:pt>
          <cx:pt idx="89">0.0024169942798220401</cx:pt>
          <cx:pt idx="90">0.0025162146796996899</cx:pt>
          <cx:pt idx="91">0.0042485559421300296</cx:pt>
          <cx:pt idx="92">0.00422370175432666</cx:pt>
          <cx:pt idx="93">-0.0026001742648788899</cx:pt>
          <cx:pt idx="94">-0.0045630678725533903</cx:pt>
          <cx:pt idx="95">-0.0069074074140387503</cx:pt>
          <cx:pt idx="96">-0.0037137424044375398</cx:pt>
          <cx:pt idx="97">-0.016138123165448999</cx:pt>
          <cx:pt idx="98">-0.037202689832848898</cx:pt>
          <cx:pt idx="99">-0.038002215813918799</cx:pt>
          <cx:pt idx="100">-0.042204096256797503</cx:pt>
          <cx:pt idx="101">-0.038826421837693699</cx:pt>
          <cx:pt idx="102">-0.038495826423941899</cx:pt>
          <cx:pt idx="103">-0.030188873552668</cx:pt>
          <cx:pt idx="104">-0.016561946277293502</cx:pt>
          <cx:pt idx="105">-0.0109912837662135</cx:pt>
          <cx:pt idx="106">-0.0037458908451331102</cx:pt>
          <cx:pt idx="107">-0.00214464506256491</cx:pt>
          <cx:pt idx="108">-0.00068106960358179898</cx:pt>
          <cx:pt idx="109">5.3809039760306199e-05</cx:pt>
          <cx:pt idx="110">-0.000115131518237631</cx:pt>
          <cx:pt idx="111">-3.9376000131056601e-05</cx:pt>
          <cx:pt idx="112">0.00034870598306535502</cx:pt>
          <cx:pt idx="113">-0.00028958828374177201</cx:pt>
          <cx:pt idx="114">-0.00021760210264863599</cx:pt>
          <cx:pt idx="115">0.00044993439992754402</cx:pt>
          <cx:pt idx="116">0.00175596250763235</cx:pt>
          <cx:pt idx="117">0.0039167391138987002</cx:pt>
          <cx:pt idx="118">0.0094090180798166601</cx:pt>
          <cx:pt idx="119">0.022376335134230398</cx:pt>
          <cx:pt idx="120">0.030289544777978</cx:pt>
          <cx:pt idx="121">0.012964633400502501</cx:pt>
          <cx:pt idx="122">0.021177580708962598</cx:pt>
          <cx:pt idx="123">0.020089923569250701</cx:pt>
          <cx:pt idx="124">0.0028804559564661902</cx:pt>
          <cx:pt idx="125">-0.026400137042045999</cx:pt>
          <cx:pt idx="126">-0.0152465486677545</cx:pt>
          <cx:pt idx="127">0.0040575738638344702</cx:pt>
          <cx:pt idx="128">-0.00283147399189137</cx:pt>
          <cx:pt idx="129">-0.0303026238086972</cx:pt>
          <cx:pt idx="130">-0.036747867893330302</cx:pt>
          <cx:pt idx="131">-0.025800867795363999</cx:pt>
          <cx:pt idx="132">-0.021079298302025699</cx:pt>
          <cx:pt idx="133">-0.020478680357858301</cx:pt>
          <cx:pt idx="134">-0.0151184026850087</cx:pt>
          <cx:pt idx="135">-0.0074336371558568898</cx:pt>
          <cx:pt idx="136">-0.0010901403020940701</cx:pt>
          <cx:pt idx="137">0.0016699188754183099</cx:pt>
          <cx:pt idx="138">0.00050798275133022203</cx:pt>
          <cx:pt idx="139">0.00052575432316086799</cx:pt>
          <cx:pt idx="140">-0.00029952442415082998</cx:pt>
          <cx:pt idx="141">-0.00016677474955190501</cx:pt>
          <cx:pt idx="142">-0.00032091624202693899</cx:pt>
          <cx:pt idx="143">0.0013542996888735899</cx:pt>
          <cx:pt idx="144">0.0050880759014561303</cx:pt>
          <cx:pt idx="145">0.0097274098347035695</cx:pt>
          <cx:pt idx="146">0.024953776758312899</cx:pt>
          <cx:pt idx="147">0.0254417933553918</cx:pt>
          <cx:pt idx="148">-0.0199529240965419</cx:pt>
          <cx:pt idx="149">-0.050671922364097802</cx:pt>
          <cx:pt idx="150">-0.050134919884739802</cx:pt>
          <cx:pt idx="151">0.025541687206879798</cx:pt>
          <cx:pt idx="152">0.031574853660094597</cx:pt>
          <cx:pt idx="153">0.0150015886866556</cx:pt>
          <cx:pt idx="154">0.0141039243375403</cx:pt>
          <cx:pt idx="155">0.038564018765921998</cx:pt>
          <cx:pt idx="156">0.023128373912646299</cx:pt>
          <cx:pt idx="157">-0.0054001977393439799</cx:pt>
          <cx:pt idx="158">-0.024584218276925199</cx:pt>
          <cx:pt idx="159">0.0041863706722776103</cx:pt>
          <cx:pt idx="160">0.00193674595274893</cx:pt>
          <cx:pt idx="161">-0.023732503252407999</cx:pt>
          <cx:pt idx="162">-0.026527597254993301</cx:pt>
          <cx:pt idx="163">-0.017868053264197901</cx:pt>
          <cx:pt idx="164">-0.0046684715821865702</cx:pt>
          <cx:pt idx="165">0.0011717757622504001</cx:pt>
          <cx:pt idx="166">0.0013613290367746401</cx:pt>
          <cx:pt idx="167">0.00074735202634700299</cx:pt>
          <cx:pt idx="168">-0.00053537152538259299</cx:pt>
          <cx:pt idx="169">-0.00026369490769881799</cx:pt>
          <cx:pt idx="170">0.00136914032844524</cx:pt>
          <cx:pt idx="171">0.0019276724109427801</cx:pt>
          <cx:pt idx="172">-0.00330923239638209</cx:pt>
          <cx:pt idx="173">-0.023704673802370301</cx:pt>
          <cx:pt idx="174">-0.00302311092963788</cx:pt>
          <cx:pt idx="175">-0.037186252598619698</cx:pt>
          <cx:pt idx="176">-0.066915010194688596</cx:pt>
          <cx:pt idx="177">-0.046639513494421102</cx:pt>
          <cx:pt idx="178">-0.011237358481136999</cx:pt>
          <cx:pt idx="179">0.038365509257100701</cx:pt>
          <cx:pt idx="180">0.041766411698492698</cx:pt>
          <cx:pt idx="181">0.081937297974818094</cx:pt>
          <cx:pt idx="182">0.12250999076319399</cx:pt>
          <cx:pt idx="183">0.085709468776744596</cx:pt>
          <cx:pt idx="184">0.0211690162027224</cx:pt>
          <cx:pt idx="185">0.0215146573955609</cx:pt>
          <cx:pt idx="186">-0.0025517072977769501</cx:pt>
          <cx:pt idx="187">-0.031631154406870698</cx:pt>
          <cx:pt idx="188">-0.017949453431214402</cx:pt>
          <cx:pt idx="189">-0.038135919849098601</cx:pt>
          <cx:pt idx="190">-0.0500426683675173</cx:pt>
          <cx:pt idx="191">-0.031128883390536901</cx:pt>
          <cx:pt idx="192">0.0031298992530650201</cx:pt>
          <cx:pt idx="193">0.0049980031692262701</cx:pt>
          <cx:pt idx="194">0.00141770848149749</cx:pt>
          <cx:pt idx="195">0.00042821466998744302</cx:pt>
          <cx:pt idx="196">-0.00027231039759957598</cx:pt>
          <cx:pt idx="197">0.000294161635433082</cx:pt>
          <cx:pt idx="198">-0.0030960177982236299</cx:pt>
          <cx:pt idx="199">-0.0040431904015013499</cx:pt>
          <cx:pt idx="200">-0.0094433492038827494</cx:pt>
          <cx:pt idx="201">-0.033025394988761898</cx:pt>
          <cx:pt idx="202">-0.041817720155515499</cx:pt>
          <cx:pt idx="203">-0.071297820898930095</cx:pt>
          <cx:pt idx="204">-0.035781300767627401</cx:pt>
          <cx:pt idx="205">-0.016821124763829399</cx:pt>
          <cx:pt idx="206">0.049733562955309098</cx:pt>
          <cx:pt idx="207">0.080389696521004694</cx:pt>
          <cx:pt idx="208">0.10917093766429301</cx:pt>
          <cx:pt idx="209">0.14601604663626799</cx:pt>
          <cx:pt idx="210">0.119468083264019</cx:pt>
          <cx:pt idx="211">0.0396645404041703</cx:pt>
          <cx:pt idx="212">0.00291985187451933</cx:pt>
          <cx:pt idx="213">-0.0120874045099574</cx:pt>
          <cx:pt idx="214">-0.032910151304045697</cx:pt>
          <cx:pt idx="215">-0.0507899024166562</cx:pt>
          <cx:pt idx="216">-0.025497625318253399</cx:pt>
          <cx:pt idx="217">-0.043484890542461602</cx:pt>
          <cx:pt idx="218">-0.052074561307336197</cx:pt>
          <cx:pt idx="219">-0.038602132687067803</cx:pt>
          <cx:pt idx="220">0.0064793396521841901</cx:pt>
          <cx:pt idx="221">0.00375695483912268</cx:pt>
          <cx:pt idx="222">0.0015658399199669701</cx:pt>
          <cx:pt idx="223">0.00053011994807343401</cx:pt>
          <cx:pt idx="224">0.000226746521991897</cx:pt>
          <cx:pt idx="225">0.00044503106033382602</cx:pt>
          <cx:pt idx="226">-0.00293113739527387</cx:pt>
          <cx:pt idx="227">0.00117241017140263</cx:pt>
          <cx:pt idx="228">0.0029778445497289602</cx:pt>
          <cx:pt idx="229">-0.045506421476554301</cx:pt>
          <cx:pt idx="230">-0.045938019564642302</cx:pt>
          <cx:pt idx="231">-0.059688123896706503</cx:pt>
          <cx:pt idx="232">-0.0026144347046591402</cx:pt>
          <cx:pt idx="233">0.0271350228461281</cx:pt>
          <cx:pt idx="234">0.082090319966253003</cx:pt>
          <cx:pt idx="235">0.056444654391545897</cx:pt>
          <cx:pt idx="236">0.066566394089945705</cx:pt>
          <cx:pt idx="237">0.054410310436527998</cx:pt>
          <cx:pt idx="238">0.023073383672495999</cx:pt>
          <cx:pt idx="239">0.0040590059691214403</cx:pt>
          <cx:pt idx="240">-0.0101569578190459</cx:pt>
          <cx:pt idx="241">-0.00493483775895435</cx:pt>
          <cx:pt idx="242">0.017632985068411901</cx:pt>
          <cx:pt idx="243">-0.024160900371329799</cx:pt>
          <cx:pt idx="244">-0.077887885561487097</cx:pt>
          <cx:pt idx="245">-0.063452805423123093</cx:pt>
          <cx:pt idx="246">-0.026164098883835901</cx:pt>
          <cx:pt idx="247">-0.029888671908291899</cx:pt>
          <cx:pt idx="248">-0.0044931590354196299</cx:pt>
          <cx:pt idx="249">0.0032375598722062999</cx:pt>
          <cx:pt idx="250">0.0052361122793246999</cx:pt>
          <cx:pt idx="251">0.00087671370633598405</cx:pt>
          <cx:pt idx="252">-0.00069201726630102101</cx:pt>
          <cx:pt idx="253">0.00067501705002196702</cx:pt>
          <cx:pt idx="254">0.00097861168862534501</cx:pt>
          <cx:pt idx="255">0.0090269996566253695</cx:pt>
          <cx:pt idx="256">0.012843403827677799</cx:pt>
          <cx:pt idx="257">-0.028491699426295401</cx:pt>
          <cx:pt idx="258">0.00554918639609993</cx:pt>
          <cx:pt idx="259">0.026288621651145198</cx:pt>
          <cx:pt idx="260">0.063649678372871193</cx:pt>
          <cx:pt idx="261">0.095135062119270197</cx:pt>
          <cx:pt idx="262">0.069344175461531293</cx:pt>
          <cx:pt idx="263">0.056574304258913098</cx:pt>
          <cx:pt idx="264">-0.0055988537830619096</cx:pt>
          <cx:pt idx="265">-0.0163791834667259</cx:pt>
          <cx:pt idx="266">-0.021561005329204901</cx:pt>
          <cx:pt idx="267">0.0097450278823003993</cx:pt>
          <cx:pt idx="268">0.042305369220730797</cx:pt>
          <cx:pt idx="269">0.060545349476761601</cx:pt>
          <cx:pt idx="270">0.021394760193884199</cx:pt>
          <cx:pt idx="271">-0.036641711868971298</cx:pt>
          <cx:pt idx="272">-0.044895201133154601</cx:pt>
          <cx:pt idx="273">-0.064318784982527105</cx:pt>
          <cx:pt idx="274">-0.0131894747221755</cx:pt>
          <cx:pt idx="275">-0.0037416044592307198</cx:pt>
          <cx:pt idx="276">-0.0058067923973578097</cx:pt>
          <cx:pt idx="277">0.0046579957992860001</cx:pt>
          <cx:pt idx="278">-0.000120885465212138</cx:pt>
          <cx:pt idx="279">-0.0046811648306453301</cx:pt>
          <cx:pt idx="280">0.00014406558867380699</cx:pt>
          <cx:pt idx="281">0.00113595884865057</cx:pt>
          <cx:pt idx="282">-0.00083649212365368201</cx:pt>
          <cx:pt idx="283">0.018626878829853099</cx:pt>
          <cx:pt idx="284">0.00047548157479881497</cx:pt>
          <cx:pt idx="285">-0.00073373267762067904</cx:pt>
          <cx:pt idx="286">0.042520342275355401</cx:pt>
          <cx:pt idx="287">0.039410721171519503</cx:pt>
          <cx:pt idx="288">0.069870148641214005</cx:pt>
          <cx:pt idx="289">0.085171861402600399</cx:pt>
          <cx:pt idx="290">0.042606696310818697</cx:pt>
          <cx:pt idx="291">0.040324764571626898</cx:pt>
          <cx:pt idx="292">-0.022832861452029701</cx:pt>
          <cx:pt idx="293">-0.0145308439791764</cx:pt>
          <cx:pt idx="294">-0.0060022139255720601</cx:pt>
          <cx:pt idx="295">-0.0110782957830282</cx:pt>
          <cx:pt idx="296">0.039023841437353303</cx:pt>
          <cx:pt idx="297">0.042561396138334602</cx:pt>
          <cx:pt idx="298">0.0280629309745766</cx:pt>
          <cx:pt idx="299">0.00181361553044916</cx:pt>
          <cx:pt idx="300">0.0138293609094372</cx:pt>
          <cx:pt idx="301">-0.039574083249655903</cx:pt>
          <cx:pt idx="302">0.0060638912200555598</cx:pt>
          <cx:pt idx="303">0.021406057325678501</cx:pt>
          <cx:pt idx="304">-0.0035430567315186201</cx:pt>
          <cx:pt idx="305">0.0055268392218542498</cx:pt>
          <cx:pt idx="306">5.0436867111673299e-06</cx:pt>
          <cx:pt idx="307">2.7148204526767499e-05</cx:pt>
          <cx:pt idx="308">0.000507885205587274</cx:pt>
          <cx:pt idx="309">-0.000119731684676843</cx:pt>
          <cx:pt idx="310">0.00113754053893669</cx:pt>
          <cx:pt idx="311">0.0124977433779568</cx:pt>
          <cx:pt idx="312">0.0096240460953187501</cx:pt>
          <cx:pt idx="313">0.0089406658508249005</cx:pt>
          <cx:pt idx="314">0.038597650843405697</cx:pt>
          <cx:pt idx="315">0.0251091277757392</cx:pt>
          <cx:pt idx="316">0.055207086834191697</cx:pt>
          <cx:pt idx="317">0.035104285613725902</cx:pt>
          <cx:pt idx="318">-0.026519826543544199</cx:pt>
          <cx:pt idx="319">-0.029122208431901601</cx:pt>
          <cx:pt idx="320">-0.0208537158502538</cx:pt>
          <cx:pt idx="321">-0.0026131560047968801</cx:pt>
          <cx:pt idx="322">0.0207929885484824</cx:pt>
          <cx:pt idx="323">0.013783203910038899</cx:pt>
          <cx:pt idx="324">-0.0102383819217494</cx:pt>
          <cx:pt idx="325">-0.0019266029842392701</cx:pt>
          <cx:pt idx="326">0.031246622782323801</cx:pt>
          <cx:pt idx="327">0.053708771723796601</cx:pt>
          <cx:pt idx="328">0.050998099593158</cx:pt>
          <cx:pt idx="329">-0.032608443010731299</cx:pt>
          <cx:pt idx="330">-0.0044972822904741404</cx:pt>
          <cx:pt idx="331">0.0092535493213311698</cx:pt>
          <cx:pt idx="332">0.0073027703769988298</cx:pt>
          <cx:pt idx="333">0.0101176462754415</cx:pt>
          <cx:pt idx="334">0.0032109564390139702</cx:pt>
          <cx:pt idx="335">-0.00035431551052896699</cx:pt>
          <cx:pt idx="336">4.9426033866023298e-05</cx:pt>
          <cx:pt idx="337">0.00072334791359441502</cx:pt>
          <cx:pt idx="338">0.0023442593795796698</cx:pt>
          <cx:pt idx="339">0.0035708191988446801</cx:pt>
          <cx:pt idx="340">0.0012493221685530001</cx:pt>
          <cx:pt idx="341">-0.0072616143612819701</cx:pt>
          <cx:pt idx="342">0.0038593977396178202</cx:pt>
          <cx:pt idx="343">0.025873172483334698</cx:pt>
          <cx:pt idx="344">0.0120782009515865</cx:pt>
          <cx:pt idx="345">-0.031308779280775398</cx:pt>
          <cx:pt idx="346">-0.075885293166587597</cx:pt>
          <cx:pt idx="347">-0.099881624110486802</cx:pt>
          <cx:pt idx="348">-0.097385927148861295</cx:pt>
          <cx:pt idx="349">-0.043354391471610902</cx:pt>
          <cx:pt idx="350">0.0484623762671944</cx:pt>
          <cx:pt idx="351">0.020206478608418201</cx:pt>
          <cx:pt idx="352">-0.0119565461707685</cx:pt>
          <cx:pt idx="353">-0.00231414094800215</cx:pt>
          <cx:pt idx="354">0.0138776508822925</cx:pt>
          <cx:pt idx="355">0.079693651960532796</cx:pt>
          <cx:pt idx="356">0.046511909687057998</cx:pt>
          <cx:pt idx="357">-0.030650998913648999</cx:pt>
          <cx:pt idx="358">-0.029814564428495401</cx:pt>
          <cx:pt idx="359">-0.0161551304216156</cx:pt>
          <cx:pt idx="360">-0.011753224340985</cx:pt>
          <cx:pt idx="361">0.0052652942113257202</cx:pt>
          <cx:pt idx="362">0.0022568378851670198</cx:pt>
          <cx:pt idx="363">-0.000220808591233912</cx:pt>
          <cx:pt idx="364">-0.00041324700291225198</cx:pt>
          <cx:pt idx="365">0.00045618039367697799</cx:pt>
          <cx:pt idx="366">0.0022502049108067399</cx:pt>
          <cx:pt idx="367">-0.0077245433389704398</cx:pt>
          <cx:pt idx="368">-0.034197279400219799</cx:pt>
          <cx:pt idx="369">-0.043327975424397501</cx:pt>
          <cx:pt idx="370">-0.036834128482551597</cx:pt>
          <cx:pt idx="371">0.0079116297279561501</cx:pt>
          <cx:pt idx="372">-0.0133283029092225</cx:pt>
          <cx:pt idx="373">-0.079868087918419303</cx:pt>
          <cx:pt idx="374">-0.119586128300987</cx:pt>
          <cx:pt idx="375">-0.14182039636760599</cx:pt>
          <cx:pt idx="376">-0.11925065354640201</cx:pt>
          <cx:pt idx="377">-0.0106405045827693</cx:pt>
          <cx:pt idx="378">0.0574169544226905</cx:pt>
          <cx:pt idx="379">-0.0038148068919163598</cx:pt>
          <cx:pt idx="380">0.038319086442619298</cx:pt>
          <cx:pt idx="381">0.027541202894142001</cx:pt>
          <cx:pt idx="382">0.022625638914923599</cx:pt>
          <cx:pt idx="383">0.017248315078059601</cx:pt>
          <cx:pt idx="384">0.046711031180634098</cx:pt>
          <cx:pt idx="385">-0.041478713655434103</cx:pt>
          <cx:pt idx="386">-0.066091493533232695</cx:pt>
          <cx:pt idx="387">-0.0535320425330571</cx:pt>
          <cx:pt idx="388">-0.028333239372984199</cx:pt>
          <cx:pt idx="389">-0.0010284962883320499</cx:pt>
          <cx:pt idx="390">0.0014541807547229599</cx:pt>
          <cx:pt idx="391">-7.0767992361975101e-05</cx:pt>
          <cx:pt idx="392">-0.00013759445750127501</cx:pt>
          <cx:pt idx="393">0.0013674639404084601</cx:pt>
          <cx:pt idx="394">0.0019112820572464099</cx:pt>
          <cx:pt idx="395">-0.0079225055136678407</cx:pt>
          <cx:pt idx="396">-0.0423881755891653</cx:pt>
          <cx:pt idx="397">-0.100085766554498</cx:pt>
          <cx:pt idx="398">-0.064008803371984696</cx:pt>
          <cx:pt idx="399">-0.0125872513451716</cx:pt>
          <cx:pt idx="400">-0.032228829558432197</cx:pt>
          <cx:pt idx="401">-0.077131438720230594</cx:pt>
          <cx:pt idx="402">-0.109165433843516</cx:pt>
          <cx:pt idx="403">-0.10912098030369</cx:pt>
          <cx:pt idx="404">-0.050529659035480803</cx:pt>
          <cx:pt idx="405">0.048463883038684499</cx:pt>
          <cx:pt idx="406">-0.000850854939679109</cx:pt>
          <cx:pt idx="407">0.0036775572937262401</cx:pt>
          <cx:pt idx="408">0.039886462865067397</cx:pt>
          <cx:pt idx="409">0.038811159796284002</cx:pt>
          <cx:pt idx="410">-0.0136604471045893</cx:pt>
          <cx:pt idx="411">-0.048628028068988</cx:pt>
          <cx:pt idx="412">-0.0230289516895489</cx:pt>
          <cx:pt idx="413">-0.040106103235163303</cx:pt>
          <cx:pt idx="414">-0.0755746123624495</cx:pt>
          <cx:pt idx="415">-0.063860608713966496</cx:pt>
          <cx:pt idx="416">-0.022486077212910301</cx:pt>
          <cx:pt idx="417">0.0025151722734642</cx:pt>
          <cx:pt idx="418">-0.00060454094202599202</cx:pt>
          <cx:pt idx="419">-0.00067904016558157504</cx:pt>
          <cx:pt idx="420">0.000235809664901601</cx:pt>
          <cx:pt idx="421">0.0013685076807559899</cx:pt>
          <cx:pt idx="422">0.00137623003222047</cx:pt>
          <cx:pt idx="423">-0.013566808505080401</cx:pt>
          <cx:pt idx="424">-0.038505377794469803</cx:pt>
          <cx:pt idx="425">-0.077025864406198102</cx:pt>
          <cx:pt idx="426">-0.042273992167034202</cx:pt>
          <cx:pt idx="427">-0.0068952330622822399</cx:pt>
          <cx:pt idx="428">0.0126654187634182</cx:pt>
          <cx:pt idx="429">-0.019144061247321702</cx:pt>
          <cx:pt idx="430">-0.057492432206136</cx:pt>
          <cx:pt idx="431">-0.062875813982842602</cx:pt>
          <cx:pt idx="432">-0.015455955457337699</cx:pt>
          <cx:pt idx="433">0.037907408613826903</cx:pt>
          <cx:pt idx="434">-0.020256784109000298</cx:pt>
          <cx:pt idx="435">-0.029598871413464699</cx:pt>
          <cx:pt idx="436">-0.0050957572945194898</cx:pt>
          <cx:pt idx="437">0.0023417213628016001</cx:pt>
          <cx:pt idx="438">-0.060211285947182398</cx:pt>
          <cx:pt idx="439">-0.033919993286889799</cx:pt>
          <cx:pt idx="440">-0.0271186223159318</cx:pt>
          <cx:pt idx="441">-0.027549795208439001</cx:pt>
          <cx:pt idx="442">-0.042278854645757903</cx:pt>
          <cx:pt idx="443">-0.051514027371645801</cx:pt>
          <cx:pt idx="444">-0.0129158450981697</cx:pt>
          <cx:pt idx="445">-0.00037342413347191502</cx:pt>
          <cx:pt idx="446">-0.0102602061060786</cx:pt>
          <cx:pt idx="447">-0.00028930337381657002</cx:pt>
          <cx:pt idx="448">5.5728910779141903e-05</cx:pt>
          <cx:pt idx="449">0.00090429254368150401</cx:pt>
          <cx:pt idx="450">0.0038648971380737499</cx:pt>
          <cx:pt idx="451">-0.00182476912619653</cx:pt>
          <cx:pt idx="452">-0.022216213327572201</cx:pt>
          <cx:pt idx="453">-0.0551599291978992</cx:pt>
          <cx:pt idx="454">-0.052531821262807601</cx:pt>
          <cx:pt idx="455">-0.0103922537095289</cx:pt>
          <cx:pt idx="456">0.021890917763249099</cx:pt>
          <cx:pt idx="457">0.0131114934696619</cx:pt>
          <cx:pt idx="458">0.0051992993196705497</cx:pt>
          <cx:pt idx="459">-0.0063136929769238397</cx:pt>
          <cx:pt idx="460">0.029686964842886899</cx:pt>
          <cx:pt idx="461">0.023109624362045</cx:pt>
          <cx:pt idx="462">-0.091875565592607705</cx:pt>
          <cx:pt idx="463">-0.068015262994285702</cx:pt>
          <cx:pt idx="464">-0.061463587219558302</cx:pt>
          <cx:pt idx="465">-0.023634445789252501</cx:pt>
          <cx:pt idx="466">0.013269177369508301</cx:pt>
          <cx:pt idx="467">0.0035618427816174998</cx:pt>
          <cx:pt idx="468">-0.0209524359138578</cx:pt>
          <cx:pt idx="469">-0.0228769374582692</cx:pt>
          <cx:pt idx="470">-0.0122974291003088</cx:pt>
          <cx:pt idx="471">-0.026964741870063501</cx:pt>
          <cx:pt idx="472">-0.019998553899345</cx:pt>
          <cx:pt idx="473">-0.0093588068370102501</cx:pt>
          <cx:pt idx="474">-0.0080413038054492902</cx:pt>
          <cx:pt idx="475">-0.00061865694064463302</cx:pt>
          <cx:pt idx="476">-0.00012983878430951801</cx:pt>
          <cx:pt idx="477">0.00063936297781107699</cx:pt>
          <cx:pt idx="478">0.0043537497394887104</cx:pt>
          <cx:pt idx="479">0.0089953532284796304</cx:pt>
          <cx:pt idx="480">-0.011275447525031901</cx:pt>
          <cx:pt idx="481">-0.031356299105964602</cx:pt>
          <cx:pt idx="482">-0.020745084686946899</cx:pt>
          <cx:pt idx="483">-0.0152863898015541</cx:pt>
          <cx:pt idx="484">0.0307449478530466</cx:pt>
          <cx:pt idx="485">0.0153106495934491</cx:pt>
          <cx:pt idx="486">0.0039765388751321898</cx:pt>
          <cx:pt idx="487">0.0080299983971986004</cx:pt>
          <cx:pt idx="488">0.045464032505141999</cx:pt>
          <cx:pt idx="489">0.042153358169553401</cx:pt>
          <cx:pt idx="490">-0.040715553794888198</cx:pt>
          <cx:pt idx="491">-0.033421674662566701</cx:pt>
          <cx:pt idx="492">-0.0473979156831843</cx:pt>
          <cx:pt idx="493">0.012862600322677799</cx:pt>
          <cx:pt idx="494">0.0053135469816665698</cx:pt>
          <cx:pt idx="495">0.0140538221212765</cx:pt>
          <cx:pt idx="496">-0.0192861077385615</cx:pt>
          <cx:pt idx="497">-0.019813414838430299</cx:pt>
          <cx:pt idx="498">-0.0108501854719652</cx:pt>
          <cx:pt idx="499">-0.0184570541059501</cx:pt>
          <cx:pt idx="500">-0.015765792031041202</cx:pt>
          <cx:pt idx="501">-0.0066689479056596</cx:pt>
          <cx:pt idx="502">-0.0014632369974470899</cx:pt>
          <cx:pt idx="503">0.0015557950348494599</cx:pt>
          <cx:pt idx="504">-0.00051892846605932795</cx:pt>
          <cx:pt idx="505">0.000440117103960652</cx:pt>
          <cx:pt idx="506">0.0037190278767439502</cx:pt>
          <cx:pt idx="507">0.0097832778586804201</cx:pt>
          <cx:pt idx="508">0.00071221361374472004</cx:pt>
          <cx:pt idx="509">-0.013814727855764999</cx:pt>
          <cx:pt idx="510">-0.0142275170095786</cx:pt>
          <cx:pt idx="511">-0.020933842911584601</cx:pt>
          <cx:pt idx="512">-0.00400195494744737</cx:pt>
          <cx:pt idx="513">0.0084803756870112604</cx:pt>
          <cx:pt idx="514">-0.0021763953451124801</cx:pt>
          <cx:pt idx="515">0.0054026718992871599</cx:pt>
          <cx:pt idx="516">-0.00285662651884948</cx:pt>
          <cx:pt idx="517">-0.0103824864669352</cx:pt>
          <cx:pt idx="518">-0.027169727751931501</cx:pt>
          <cx:pt idx="519">-0.0276641034240733</cx:pt>
          <cx:pt idx="520">-0.058710477724646597</cx:pt>
          <cx:pt idx="521">0.0043708756564763999</cx:pt>
          <cx:pt idx="522">0.02744556847867</cx:pt>
          <cx:pt idx="523">0.0431564171856764</cx:pt>
          <cx:pt idx="524">-0.0013487713082395701</cx:pt>
          <cx:pt idx="525">-0.0028841476168173698</cx:pt>
          <cx:pt idx="526">0.0036644029849315098</cx:pt>
          <cx:pt idx="527">-0.0123361762781164</cx:pt>
          <cx:pt idx="528">-0.0068913197237328401</cx:pt>
          <cx:pt idx="529">-0.0063385982092067396</cx:pt>
          <cx:pt idx="530">-0.00027118571562356601</cx:pt>
          <cx:pt idx="531">0.000120477439049733</cx:pt>
          <cx:pt idx="532">0.00042694489971574099</cx:pt>
          <cx:pt idx="533">0.00033712637462814902</cx:pt>
          <cx:pt idx="534">0.00021236663825601601</cx:pt>
          <cx:pt idx="535">0.0070796928324129999</cx:pt>
          <cx:pt idx="536">0.0010070124242916</cx:pt>
          <cx:pt idx="537">-0.00033050244428636799</cx:pt>
          <cx:pt idx="538">-0.0171045127347236</cx:pt>
          <cx:pt idx="539">-0.0166166587932354</cx:pt>
          <cx:pt idx="540">-0.0171505605503319</cx:pt>
          <cx:pt idx="541">-0.040927137723787199</cx:pt>
          <cx:pt idx="542">-0.068076237422095703</cx:pt>
          <cx:pt idx="543">-0.105345997207225</cx:pt>
          <cx:pt idx="544">-0.096883013600360293</cx:pt>
          <cx:pt idx="545">-0.029101175363377901</cx:pt>
          <cx:pt idx="546">-0.0173931540263404</cx:pt>
          <cx:pt idx="547">-0.0386183848589777</cx:pt>
          <cx:pt idx="548">-0.035680802970538598</cx:pt>
          <cx:pt idx="549">0.0038807401268976501</cx:pt>
          <cx:pt idx="550">0.054990130467175602</cx:pt>
          <cx:pt idx="551">0.048718017066623202</cx:pt>
          <cx:pt idx="552">0.0020028310261029801</cx:pt>
          <cx:pt idx="553">0.0078599590950489094</cx:pt>
          <cx:pt idx="554">0.018442230186076599</cx:pt>
          <cx:pt idx="555">0.0083419903035897892</cx:pt>
          <cx:pt idx="556">-0.013783534884427301</cx:pt>
          <cx:pt idx="557">-0.00141795819565723</cx:pt>
          <cx:pt idx="558">-0.00080524775648800498</cx:pt>
          <cx:pt idx="559">-0.000377487673577026</cx:pt>
          <cx:pt idx="560">0.00053219803400756901</cx:pt>
          <cx:pt idx="561">-3.6599383355441798e-05</cx:pt>
          <cx:pt idx="562">2.5118462324475001e-05</cx:pt>
          <cx:pt idx="563">0.0123070078300225</cx:pt>
          <cx:pt idx="564">0.0173954871657232</cx:pt>
          <cx:pt idx="565">0.0047985496845138796</cx:pt>
          <cx:pt idx="566">-0.0059382294003291498</cx:pt>
          <cx:pt idx="567">-0.0109836533418637</cx:pt>
          <cx:pt idx="568">-0.028295753999000299</cx:pt>
          <cx:pt idx="569">-0.061435110581098802</cx:pt>
          <cx:pt idx="570">-0.089713686481195404</cx:pt>
          <cx:pt idx="571">-0.155973356441481</cx:pt>
          <cx:pt idx="572">-0.184003781713558</cx:pt>
          <cx:pt idx="573">-0.073829255462294005</cx:pt>
          <cx:pt idx="574">-0.030399669215087698</cx:pt>
          <cx:pt idx="575">-0.061331546401674597</cx:pt>
          <cx:pt idx="576">-0.032514392163625602</cx:pt>
          <cx:pt idx="577">-0.0015577154546666701</cx:pt>
          <cx:pt idx="578">0.047074191884117801</cx:pt>
          <cx:pt idx="579">0.033876420675606797</cx:pt>
          <cx:pt idx="580">0.0127891563064195</cx:pt>
          <cx:pt idx="581">0.0078320362519193904</cx:pt>
          <cx:pt idx="582">0.028403299448455498</cx:pt>
          <cx:pt idx="583">0.0179885712548318</cx:pt>
          <cx:pt idx="584">-0.0069402357019271903</cx:pt>
          <cx:pt idx="585">0.00059515949350091098</cx:pt>
          <cx:pt idx="586">-0.0020552152592209902</cx:pt>
          <cx:pt idx="587">-0.00020553682530935301</cx:pt>
          <cx:pt idx="588">0.000340502723233017</cx:pt>
          <cx:pt idx="589">-8.5106865761384805e-05</cx:pt>
          <cx:pt idx="590">0.00265776854042959</cx:pt>
          <cx:pt idx="591">0.0128093022494824</cx:pt>
          <cx:pt idx="592">0.022038543164941499</cx:pt>
          <cx:pt idx="593">0.0183541969898568</cx:pt>
          <cx:pt idx="594">0.00093790556531765797</cx:pt>
          <cx:pt idx="595">-0.00094310501891949701</cx:pt>
          <cx:pt idx="596">-0.034630630528854699</cx:pt>
          <cx:pt idx="597">-0.070071698949637995</cx:pt>
          <cx:pt idx="598">-0.087246579234172894</cx:pt>
          <cx:pt idx="599">-0.12591051289177599</cx:pt>
          <cx:pt idx="600">-0.129081462571874</cx:pt>
          <cx:pt idx="601">-0.080240818643971604</cx:pt>
          <cx:pt idx="602">-0.026623782343227501</cx:pt>
          <cx:pt idx="603">-0.023164843394420102</cx:pt>
          <cx:pt idx="604">-0.022774359564704999</cx:pt>
          <cx:pt idx="605">-0.0166995333710699</cx:pt>
          <cx:pt idx="606">0.033628612761730001</cx:pt>
          <cx:pt idx="607">0.0078098150776422098</cx:pt>
          <cx:pt idx="608">0.0124189218276904</cx:pt>
          <cx:pt idx="609">0.0057556518031501502</cx:pt>
          <cx:pt idx="610">0.012147328039653</cx:pt>
          <cx:pt idx="611">0.0050982210398466598</cx:pt>
          <cx:pt idx="612">-0.0031604667508738299</cx:pt>
          <cx:pt idx="613">0.00013120723640120099</cx:pt>
          <cx:pt idx="614">-0.00135672323412687</cx:pt>
          <cx:pt idx="615">0.00057401574358607096</cx:pt>
          <cx:pt idx="616">-0.00034789271070386998</cx:pt>
          <cx:pt idx="617">-7.9588068616800295e-05</cx:pt>
          <cx:pt idx="618">0.00071610053450693503</cx:pt>
          <cx:pt idx="619">0.0072476185032026002</cx:pt>
          <cx:pt idx="620">0.016259630843823699</cx:pt>
          <cx:pt idx="621">0.016132497318357902</cx:pt>
          <cx:pt idx="622">0.0038951450598889402</cx:pt>
          <cx:pt idx="623">0.00047400078399176103</cx:pt>
          <cx:pt idx="624">-0.034739226621879601</cx:pt>
          <cx:pt idx="625">-0.065704921490394197</cx:pt>
          <cx:pt idx="626">-0.050831999672095202</cx:pt>
          <cx:pt idx="627">-0.042278559050809003</cx:pt>
          <cx:pt idx="628">-0.039376953008369499</cx:pt>
          <cx:pt idx="629">-0.017248380511902001</cx:pt>
          <cx:pt idx="630">-0.0257337284496067</cx:pt>
          <cx:pt idx="631">-0.024883043121733599</cx:pt>
          <cx:pt idx="632">-0.0394504268831481</cx:pt>
          <cx:pt idx="633">-0.014764197288874801</cx:pt>
          <cx:pt idx="634">0.022955616768101102</cx:pt>
          <cx:pt idx="635">-0.0269957479305361</cx:pt>
          <cx:pt idx="636">-0.0116747772042783</cx:pt>
          <cx:pt idx="637">-0.026506995245471201</cx:pt>
          <cx:pt idx="638">0.00406765536145002</cx:pt>
          <cx:pt idx="639">0.019535600260058399</cx:pt>
          <cx:pt idx="640">0.0057929729978405502</cx:pt>
          <cx:pt idx="641">0.0036557842480225899</cx:pt>
          <cx:pt idx="642">0.00052772642184733501</cx:pt>
          <cx:pt idx="643">-6.1868347674374301e-05</cx:pt>
          <cx:pt idx="644">-0.000156524996043616</cx:pt>
          <cx:pt idx="645">0.00029590374158991001</cx:pt>
          <cx:pt idx="646">0.00137066803641559</cx:pt>
          <cx:pt idx="647">0.0034602432999718299</cx:pt>
          <cx:pt idx="648">0.0067515230386543702</cx:pt>
          <cx:pt idx="649">0.0054703916763117</cx:pt>
          <cx:pt idx="650">0.0029668640748725002</cx:pt>
          <cx:pt idx="651">-0.00364585342659409</cx:pt>
          <cx:pt idx="652">-0.0105401096931458</cx:pt>
          <cx:pt idx="653">-0.0310209469333113</cx:pt>
          <cx:pt idx="654">-0.0042703321685415496</cx:pt>
          <cx:pt idx="655">0.0090240682912696192</cx:pt>
          <cx:pt idx="656">-0.022500451337154299</cx:pt>
          <cx:pt idx="657">0.0198538710844537</cx:pt>
          <cx:pt idx="658">2.2589431560031201e-05</cx:pt>
          <cx:pt idx="659">0.019735279834056201</cx:pt>
          <cx:pt idx="660">0.0192912644548686</cx:pt>
          <cx:pt idx="661">0.041031163861149099</cx:pt>
          <cx:pt idx="662">0.0376735463472136</cx:pt>
          <cx:pt idx="663">-0.016818371330428902</cx:pt>
          <cx:pt idx="664">-0.025054978878609201</cx:pt>
          <cx:pt idx="665">-0.032829084640873203</cx:pt>
          <cx:pt idx="666">0.00048136021951160498</cx:pt>
          <cx:pt idx="667">0.031051721731902401</cx:pt>
          <cx:pt idx="668">0.016508010536653701</cx:pt>
          <cx:pt idx="669">0.0014598457143275699</cx:pt>
          <cx:pt idx="670">0.00016852307179990501</cx:pt>
          <cx:pt idx="671">-3.7863806839858603e-05</cx:pt>
          <cx:pt idx="672">-0.00056125195044238704</cx:pt>
          <cx:pt idx="673">-2.0736920946444101e-05</cx:pt>
          <cx:pt idx="674">0.00078798171658675596</cx:pt>
          <cx:pt idx="675">0.0024653809333662702</cx:pt>
          <cx:pt idx="676">0.0030136338150620399</cx:pt>
          <cx:pt idx="677">0.00085359782756753999</cx:pt>
          <cx:pt idx="678">0.0104598010249107</cx:pt>
          <cx:pt idx="679">0.00812847387981676</cx:pt>
          <cx:pt idx="680">0.020182327229311198</cx:pt>
          <cx:pt idx="681">0.031141571809318098</cx:pt>
          <cx:pt idx="682">0.030154748658878499</cx:pt>
          <cx:pt idx="683">0.0259082406384364</cx:pt>
          <cx:pt idx="684">0.021985700097315101</cx:pt>
          <cx:pt idx="685">0.050998403943057699</cx:pt>
          <cx:pt idx="686">0.052628157756254498</cx:pt>
          <cx:pt idx="687">0.030972371906637399</cx:pt>
          <cx:pt idx="688">0.042336203474641697</cx:pt>
          <cx:pt idx="689">0.027625587306216899</cx:pt>
          <cx:pt idx="690">-0.0052833391294250997</cx:pt>
          <cx:pt idx="691">-0.020074607854141099</cx:pt>
          <cx:pt idx="692">-0.013189994813181</cx:pt>
          <cx:pt idx="693">-0.018079157780694199</cx:pt>
          <cx:pt idx="694">-0.0051722785787865497</cx:pt>
          <cx:pt idx="695">0.017106501355772099</cx:pt>
          <cx:pt idx="696">0.0027030303691686001</cx:pt>
          <cx:pt idx="697">-0.00083822016720069305</cx:pt>
          <cx:pt idx="698">-0.00092972204708260595</cx:pt>
          <cx:pt idx="699">4.0523353267492101e-05</cx:pt>
          <cx:pt idx="700">0.00060116760962344699</cx:pt>
          <cx:pt idx="701">-0.00043796535425394802</cx:pt>
          <cx:pt idx="702">0.00082250689347952396</cx:pt>
          <cx:pt idx="703">-0.0012162152811030101</cx:pt>
          <cx:pt idx="704">-0.0021717763297433401</cx:pt>
          <cx:pt idx="705">0.0050648638008621797</cx:pt>
          <cx:pt idx="706">0.015842525729585302</cx:pt>
          <cx:pt idx="707">0.022748706511080401</cx:pt>
          <cx:pt idx="708">0.041982683539385002</cx:pt>
          <cx:pt idx="709">0.058823660947522102</cx:pt>
          <cx:pt idx="710">0.082417398514066403</cx:pt>
          <cx:pt idx="711">0.074642687324804696</cx:pt>
          <cx:pt idx="712">0.093212045309233105</cx:pt>
          <cx:pt idx="713">0.082245433392287695</cx:pt>
          <cx:pt idx="714">0.034781356910734099</cx:pt>
          <cx:pt idx="715">0.0107208256205878</cx:pt>
          <cx:pt idx="716">0.046972634269308602</cx:pt>
          <cx:pt idx="717">0.025370642618395299</cx:pt>
          <cx:pt idx="718">0.027120485484086701</cx:pt>
          <cx:pt idx="719">0.079117985640061894</cx:pt>
          <cx:pt idx="720">0.033442237019481902</cx:pt>
          <cx:pt idx="721">0.0027747620555752602</cx:pt>
          <cx:pt idx="722">-0.015455954907801901</cx:pt>
          <cx:pt idx="723">-0.0012673804669116699</cx:pt>
          <cx:pt idx="724">0.0033369739602601401</cx:pt>
          <cx:pt idx="725">6.8843585414794906e-05</cx:pt>
          <cx:pt idx="726">-0.00051205247757514299</cx:pt>
          <cx:pt idx="727">0.00083627050726808199</cx:pt>
          <cx:pt idx="728">5.4234177809664402e-05</cx:pt>
          <cx:pt idx="729">-0.00037188381868134498</cx:pt>
          <cx:pt idx="730">-8.5939381833229306e-05</cx:pt>
          <cx:pt idx="731">-0.00033642847867316903</cx:pt>
          <cx:pt idx="732">-0.00162795900630735</cx:pt>
          <cx:pt idx="733">0.00019061914816705301</cx:pt>
          <cx:pt idx="734">0.0043200068608315696</cx:pt>
          <cx:pt idx="735">0.0082983408987387392</cx:pt>
          <cx:pt idx="736">0.016062841684909498</cx:pt>
          <cx:pt idx="737">0.024196713856810999</cx:pt>
          <cx:pt idx="738">0.042022801714288197</cx:pt>
          <cx:pt idx="739">0.050853284645924798</cx:pt>
          <cx:pt idx="740">0.050033655943556202</cx:pt>
          <cx:pt idx="741">0.049047821275077598</cx:pt>
          <cx:pt idx="742">0.045813362236592797</cx:pt>
          <cx:pt idx="743">0.044338309761433499</cx:pt>
          <cx:pt idx="744">0.068722540185245498</cx:pt>
          <cx:pt idx="745">0.075530756404550106</cx:pt>
          <cx:pt idx="746">0.034865007839961097</cx:pt>
          <cx:pt idx="747">0.027002040128115499</cx:pt>
          <cx:pt idx="748">0.014061217562527401</cx:pt>
          <cx:pt idx="749">0.0086719963604630201</cx:pt>
          <cx:pt idx="750">0.0039959659826064404</cx:pt>
          <cx:pt idx="751">0.00095857468631916102</cx:pt>
          <cx:pt idx="752">0.00069974165912952801</cx:pt>
          <cx:pt idx="753">-0.00075142535526656</cx:pt>
          <cx:pt idx="754">-0.00015077123960594699</cx:pt>
          <cx:pt idx="755">9.1322282402519803e-05</cx:pt>
          <cx:pt idx="756">-8.8088297224963406e-05</cx:pt>
          <cx:pt idx="757">0.00049935719604433698</cx:pt>
          <cx:pt idx="758">0.00034420639263689902</cx:pt>
          <cx:pt idx="759">-0.00017562100317918201</cx:pt>
          <cx:pt idx="760">0.00027563715859443198</cx:pt>
          <cx:pt idx="761">0.00038879488662188201</cx:pt>
          <cx:pt idx="762">7.2392486840083296e-05</cx:pt>
          <cx:pt idx="763">0.00084486656661473701</cx:pt>
          <cx:pt idx="764">0.00042379237911373702</cx:pt>
          <cx:pt idx="765">0.00122321429574572</cx:pt>
          <cx:pt idx="766">0.00046132695405370103</cx:pt>
          <cx:pt idx="767">0.0016118586374983101</cx:pt>
          <cx:pt idx="768">0.0041526102747204002</cx:pt>
          <cx:pt idx="769">0.0013809569402712799</cx:pt>
          <cx:pt idx="770">0.0083368054062102504</cx:pt>
          <cx:pt idx="771">0.0075694682799283099</cx:pt>
          <cx:pt idx="772">0.0049685000576708696</cx:pt>
          <cx:pt idx="773">0.0024573871450153202</cx:pt>
          <cx:pt idx="774">0.0032102048325658699</cx:pt>
          <cx:pt idx="775">7.4827760666200404e-05</cx:pt>
          <cx:pt idx="776">-0.0014439565382921499</cx:pt>
          <cx:pt idx="777">0.00040210841948429201</cx:pt>
          <cx:pt idx="778">-0.00041109975749583499</cx:pt>
          <cx:pt idx="779">-0.00013920795040615099</cx:pt>
          <cx:pt idx="780">-0.00070562918736899504</cx:pt>
          <cx:pt idx="781">0.000498866678361184</cx:pt>
          <cx:pt idx="782">-0.00107319333857626</cx:pt>
          <cx:pt idx="783">-0.0010784391053899199</cx:pt>
        </cx:lvl>
      </cx:numDim>
    </cx:data>
    <cx:data id="62">
      <cx:numDim type="val">
        <cx:f>'001_WA_F - 副本'!$BK$1:$BK$784</cx:f>
        <cx:lvl ptCount="784" formatCode="G/通用格式">
          <cx:pt idx="0">0.000158403176847578</cx:pt>
          <cx:pt idx="1">-0.00089670493546148997</cx:pt>
          <cx:pt idx="2">-0.000134532395679755</cx:pt>
          <cx:pt idx="3">-0.00063554944226947995</cx:pt>
          <cx:pt idx="4">0.00048415396124823999</cx:pt>
          <cx:pt idx="5">0.00037330311577217398</cx:pt>
          <cx:pt idx="6">-7.5756608814174894e-05</cx:pt>
          <cx:pt idx="7">-0.00057287043408639601</cx:pt>
          <cx:pt idx="8">0.00046752167213407999</cx:pt>
          <cx:pt idx="9">0.00019432775855875999</cx:pt>
          <cx:pt idx="10">0.00144757214537708</cx:pt>
          <cx:pt idx="11">-0.000421153565002235</cx:pt>
          <cx:pt idx="12">-0.00055153993943932904</cx:pt>
          <cx:pt idx="13">0.00067182114249654697</cx:pt>
          <cx:pt idx="14">-0.00030049086396187198</cx:pt>
          <cx:pt idx="15">0.00031102757063280399</cx:pt>
          <cx:pt idx="16">-0.00010645009748915799</cx:pt>
          <cx:pt idx="17">0.00036041886710560698</cx:pt>
          <cx:pt idx="18">-0.000118928168761525</cx:pt>
          <cx:pt idx="19">0.00015023964709239999</cx:pt>
          <cx:pt idx="20">-0.000130182216439676</cx:pt>
          <cx:pt idx="21">0.00049186409911040603</cx:pt>
          <cx:pt idx="22">-4.22504974987595e-06</cx:pt>
          <cx:pt idx="23">0.00034832869973782998</cx:pt>
          <cx:pt idx="24">-0.000248012613931839</cx:pt>
          <cx:pt idx="25">-7.1139978462803806e-05</cx:pt>
          <cx:pt idx="26">-0.00022515990468780999</cx:pt>
          <cx:pt idx="27">-0.00057075764950789698</cx:pt>
          <cx:pt idx="28">-1.6560736433255402e-05</cx:pt>
          <cx:pt idx="29">-0.00057700714918433799</cx:pt>
          <cx:pt idx="30">0.000162553018015557</cx:pt>
          <cx:pt idx="31">-0.00060311575050104899</cx:pt>
          <cx:pt idx="32">-0.000146731564095095</cx:pt>
          <cx:pt idx="33">-0.00026420966920543299</cx:pt>
          <cx:pt idx="34">-0.00069023825448712097</cx:pt>
          <cx:pt idx="35">-0.00048900621301097697</cx:pt>
          <cx:pt idx="36">7.2873155449280094e-05</cx:pt>
          <cx:pt idx="37">-1.1199656420396199e-05</cx:pt>
          <cx:pt idx="38">-0.00056122203672157804</cx:pt>
          <cx:pt idx="39">-0.0032293082061241301</cx:pt>
          <cx:pt idx="40">0.00024136584547738201</cx:pt>
          <cx:pt idx="41">-0.00081259627468534604</cx:pt>
          <cx:pt idx="42">-0.000429498221217858</cx:pt>
          <cx:pt idx="43">-0.00018551431165600001</cx:pt>
          <cx:pt idx="44">0.0021769868084015901</cx:pt>
          <cx:pt idx="45">0.0014567797095225599</cx:pt>
          <cx:pt idx="46">-0.00036641963197560302</cx:pt>
          <cx:pt idx="47">0.00027223631481165897</cx:pt>
          <cx:pt idx="48">-0.000437905194026636</cx:pt>
          <cx:pt idx="49">-0.0014915571433006</cx:pt>
          <cx:pt idx="50">0.00022777154376310199</cx:pt>
          <cx:pt idx="51">-0.000154880307752872</cx:pt>
          <cx:pt idx="52">-0.000324125522374051</cx:pt>
          <cx:pt idx="53">0.000256974264071809</cx:pt>
          <cx:pt idx="54">0.000142789085306161</cx:pt>
          <cx:pt idx="55">-0.00035599555551283198</cx:pt>
          <cx:pt idx="56">-0.00064579712541108097</cx:pt>
          <cx:pt idx="57">-0.00049218228427011003</cx:pt>
          <cx:pt idx="58">0.00069722354829505396</cx:pt>
          <cx:pt idx="59">-0.00039801671196736099</cx:pt>
          <cx:pt idx="60">1.2668671683223499e-05</cx:pt>
          <cx:pt idx="61">8.6879773835515001e-05</cx:pt>
          <cx:pt idx="62">-0.00012007696136197001</cx:pt>
          <cx:pt idx="63">-0.00049492881940899503</cx:pt>
          <cx:pt idx="64">-0.00025381612289090201</cx:pt>
          <cx:pt idx="65">0.00184796773128589</cx:pt>
          <cx:pt idx="66">0.00039227733622425797</cx:pt>
          <cx:pt idx="67">0.0019779687690048798</cx:pt>
          <cx:pt idx="68">0.0087050508601901298</cx:pt>
          <cx:pt idx="69">0.0086323320029745992</cx:pt>
          <cx:pt idx="70">0.0029245367915990599</cx:pt>
          <cx:pt idx="71">0.0050514407721113401</cx:pt>
          <cx:pt idx="72">0.0080760503289981304</cx:pt>
          <cx:pt idx="73">0.0023403514808059199</cx:pt>
          <cx:pt idx="74">-0.00297159796039668</cx:pt>
          <cx:pt idx="75">-0.0056331416434525702</cx:pt>
          <cx:pt idx="76">-0.0030333818645349401</cx:pt>
          <cx:pt idx="77">-0.0062055218083862298</cx:pt>
          <cx:pt idx="78">-0.00330789954359781</cx:pt>
          <cx:pt idx="79">-0.000564962284565311</cx:pt>
          <cx:pt idx="80">-0.00034685015212844098</cx:pt>
          <cx:pt idx="81">3.14849160330164e-05</cx:pt>
          <cx:pt idx="82">-0.00032238267157737598</cx:pt>
          <cx:pt idx="83">-0.00063386169224570205</cx:pt>
          <cx:pt idx="84">-0.00030509353005995701</cx:pt>
          <cx:pt idx="85">-0.000108886493416161</cx:pt>
          <cx:pt idx="86">2.59238352308391e-05</cx:pt>
          <cx:pt idx="87">-0.00037378134316350998</cx:pt>
          <cx:pt idx="88">-0.00083953987077021899</cx:pt>
          <cx:pt idx="89">0.00162792392030298</cx:pt>
          <cx:pt idx="90">0.00068584260936028997</cx:pt>
          <cx:pt idx="91">0.0010183765865781501</cx:pt>
          <cx:pt idx="92">0.0040006561090670601</cx:pt>
          <cx:pt idx="93">0.0097731972913799904</cx:pt>
          <cx:pt idx="94">0.0100138335901337</cx:pt>
          <cx:pt idx="95">0.0238202610721483</cx:pt>
          <cx:pt idx="96">0.0307221777897729</cx:pt>
          <cx:pt idx="97">0.017611464360393101</cx:pt>
          <cx:pt idx="98">0.0248132450673204</cx:pt>
          <cx:pt idx="99">0.0405431533056263</cx:pt>
          <cx:pt idx="100">0.031228582112428498</cx:pt>
          <cx:pt idx="101">0.0192459965652018</cx:pt>
          <cx:pt idx="102">0.0010025950946731901</cx:pt>
          <cx:pt idx="103">-0.0094553055366893395</cx:pt>
          <cx:pt idx="104">-0.0190395993478218</cx:pt>
          <cx:pt idx="105">-0.021658166975325101</cx:pt>
          <cx:pt idx="106">-0.0146287760040097</cx:pt>
          <cx:pt idx="107">-0.0093914646545363197</cx:pt>
          <cx:pt idx="108">-0.0033525619025549401</cx:pt>
          <cx:pt idx="109">-1.85190081244556e-05</cx:pt>
          <cx:pt idx="110">-0.00044828314179689698</cx:pt>
          <cx:pt idx="111">-5.8924145147879102e-05</cx:pt>
          <cx:pt idx="112">-0.000241534304894497</cx:pt>
          <cx:pt idx="113">0.00068894744147224296</cx:pt>
          <cx:pt idx="114">-0.00062793462879686302</cx:pt>
          <cx:pt idx="115">-0.00039127581018124301</cx:pt>
          <cx:pt idx="116">-0.00027233536123325399</cx:pt>
          <cx:pt idx="117">0.00288962870786335</cx:pt>
          <cx:pt idx="118">0.0075406313513544897</cx:pt>
          <cx:pt idx="119">0.0096540702849397097</cx:pt>
          <cx:pt idx="120">0.0180250706170401</cx:pt>
          <cx:pt idx="121">0.0262649346657409</cx:pt>
          <cx:pt idx="122">0.042938592347022901</cx:pt>
          <cx:pt idx="123">0.0396732843344835</cx:pt>
          <cx:pt idx="124">0.025821603004016199</cx:pt>
          <cx:pt idx="125">0.022279388167436302</cx:pt>
          <cx:pt idx="126">0.035283582466913502</cx:pt>
          <cx:pt idx="127">0.0472891394379822</cx:pt>
          <cx:pt idx="128">0.044506465411920902</cx:pt>
          <cx:pt idx="129">0.032045859671501399</cx:pt>
          <cx:pt idx="130">0.027162982247732899</cx:pt>
          <cx:pt idx="131">0.00610563151227586</cx:pt>
          <cx:pt idx="132">0.0083525485822943703</cx:pt>
          <cx:pt idx="133">-0.0146846424710233</cx:pt>
          <cx:pt idx="134">-0.015975765196278101</cx:pt>
          <cx:pt idx="135">-0.0242629745811705</cx:pt>
          <cx:pt idx="136">-0.0136559136894227</cx:pt>
          <cx:pt idx="137">-0.0036810108654631601</cx:pt>
          <cx:pt idx="138">-0.00119053495745444</cx:pt>
          <cx:pt idx="139">-0.0015086948132530299</cx:pt>
          <cx:pt idx="140">-4.4468487499331202e-05</cx:pt>
          <cx:pt idx="141">7.7129523023988702e-05</cx:pt>
          <cx:pt idx="142">-0.00035332202742379201</cx:pt>
          <cx:pt idx="143">0.000109379184815215</cx:pt>
          <cx:pt idx="144">0.00048200026277089701</cx:pt>
          <cx:pt idx="145">-0.0025337587020309799</cx:pt>
          <cx:pt idx="146">0.0046357752273282898</cx:pt>
          <cx:pt idx="147">0.012278865430569099</cx:pt>
          <cx:pt idx="148">0.0085055951774277994</cx:pt>
          <cx:pt idx="149">0.020671897087223098</cx:pt>
          <cx:pt idx="150">0.038684856508050397</cx:pt>
          <cx:pt idx="151">0.032516541427615599</cx:pt>
          <cx:pt idx="152">0.022252612828755999</cx:pt>
          <cx:pt idx="153">0.0117976653328545</cx:pt>
          <cx:pt idx="154">0.0043185781813543699</cx:pt>
          <cx:pt idx="155">0.026072681189026201</cx:pt>
          <cx:pt idx="156">0.0393260154067736</cx:pt>
          <cx:pt idx="157">2.04521365413077e-05</cx:pt>
          <cx:pt idx="158">-0.0055953841870937096</cx:pt>
          <cx:pt idx="159">0.0083908636657670701</cx:pt>
          <cx:pt idx="160">0.013224548475630499</cx:pt>
          <cx:pt idx="161">0.0091821955667728099</cx:pt>
          <cx:pt idx="162">-0.0049248726131195302</cx:pt>
          <cx:pt idx="163">-0.0172832706796247</cx:pt>
          <cx:pt idx="164">-0.013118880719424899</cx:pt>
          <cx:pt idx="165">-0.0075642019750808802</cx:pt>
          <cx:pt idx="166">-0.0033713911790362399</cx:pt>
          <cx:pt idx="167">-0.00095459472789418895</cx:pt>
          <cx:pt idx="168">0.00032002834512715502</cx:pt>
          <cx:pt idx="169">-0.00079446726209397996</cx:pt>
          <cx:pt idx="170">0.00055136769319735204</cx:pt>
          <cx:pt idx="171">0.0014465082871062799</cx:pt>
          <cx:pt idx="172">0.0030946984959429602</cx:pt>
          <cx:pt idx="173">0.00186350930138212</cx:pt>
          <cx:pt idx="174">0.00471651423249535</cx:pt>
          <cx:pt idx="175">-0.0010345251622095699</cx:pt>
          <cx:pt idx="176">-0.02063435564393</cx:pt>
          <cx:pt idx="177">0.00496802632087539</cx:pt>
          <cx:pt idx="178">0.015582026654427599</cx:pt>
          <cx:pt idx="179">0.0105122383837307</cx:pt>
          <cx:pt idx="180">0.011400019049086701</cx:pt>
          <cx:pt idx="181">0.016507786157949601</cx:pt>
          <cx:pt idx="182">0.0134406523875181</cx:pt>
          <cx:pt idx="183">0.0071257965536507401</cx:pt>
          <cx:pt idx="184">0.017977868351099501</cx:pt>
          <cx:pt idx="185">0.019170784295251701</cx:pt>
          <cx:pt idx="186">0.0282962590794975</cx:pt>
          <cx:pt idx="187">0.00031094169884239001</cx:pt>
          <cx:pt idx="188">-0.0040376432919471596</cx:pt>
          <cx:pt idx="189">-0.0042644432568556103</cx:pt>
          <cx:pt idx="190">-0.00114481508282417</cx:pt>
          <cx:pt idx="191">-0.020507925472639601</cx:pt>
          <cx:pt idx="192">-0.0050201037762682204</cx:pt>
          <cx:pt idx="193">-0.0073736849911351298</cx:pt>
          <cx:pt idx="194">0.00018550824229363901</cx:pt>
          <cx:pt idx="195">-0.00031614903117904302</cx:pt>
          <cx:pt idx="196">0.000253399143048168</cx:pt>
          <cx:pt idx="197">0.0020208420917518502</cx:pt>
          <cx:pt idx="198">0.00042549391422007197</cx:pt>
          <cx:pt idx="199">0.0016758616221971799</cx:pt>
          <cx:pt idx="200">0.0044625278998756896</cx:pt>
          <cx:pt idx="201">-0.0015700252177126099</cx:pt>
          <cx:pt idx="202">-0.0044249905039812796</cx:pt>
          <cx:pt idx="203">-0.025426501976240599</cx:pt>
          <cx:pt idx="204">-0.016466221758832</cx:pt>
          <cx:pt idx="205">0.00192244478044927</cx:pt>
          <cx:pt idx="206">0.0044853009524744901</cx:pt>
          <cx:pt idx="207">0.00204989780950127</cx:pt>
          <cx:pt idx="208">0.0025944549683426799</cx:pt>
          <cx:pt idx="209">0.00013108845334730299</cx:pt>
          <cx:pt idx="210">-0.00113374875779471</cx:pt>
          <cx:pt idx="211">-9.9908937987149398e-05</cx:pt>
          <cx:pt idx="212">0.020341497470093301</cx:pt>
          <cx:pt idx="213">0.0389918276302193</cx:pt>
          <cx:pt idx="214">0.042221601295588301</cx:pt>
          <cx:pt idx="215">0.033820215020299402</cx:pt>
          <cx:pt idx="216">-0.0052114185957255503</cx:pt>
          <cx:pt idx="217">0.0083164989974061406</cx:pt>
          <cx:pt idx="218">0.0075596870887730001</cx:pt>
          <cx:pt idx="219">-0.0113925213740335</cx:pt>
          <cx:pt idx="220">-0.0164307911592716</cx:pt>
          <cx:pt idx="221">-0.00774576198982623</cx:pt>
          <cx:pt idx="222">-0.00082258274590423603</cx:pt>
          <cx:pt idx="223">-0.00018136926612467299</cx:pt>
          <cx:pt idx="224">0.00016210253003563099</cx:pt>
          <cx:pt idx="225">0.00069369477710295795</cx:pt>
          <cx:pt idx="226">-0.000749887832921208</cx:pt>
          <cx:pt idx="227">0.0037513015044321799</cx:pt>
          <cx:pt idx="228">0.0075694001572007797</cx:pt>
          <cx:pt idx="229">-0.0075703039898303102</cx:pt>
          <cx:pt idx="230">-0.0181376970190371</cx:pt>
          <cx:pt idx="231">-0.0362084250310553</cx:pt>
          <cx:pt idx="232">-0.018577744169497101</cx:pt>
          <cx:pt idx="233">-0.0086479812037254002</cx:pt>
          <cx:pt idx="234">-1.6198272343255701e-05</cx:pt>
          <cx:pt idx="235">-0.0189843607531998</cx:pt>
          <cx:pt idx="236">-0.038237218820487799</cx:pt>
          <cx:pt idx="237">-0.047805530205081902</cx:pt>
          <cx:pt idx="238">-0.033367423640062302</cx:pt>
          <cx:pt idx="239">-0.0137047810665858</cx:pt>
          <cx:pt idx="240">0.025559607360782201</cx:pt>
          <cx:pt idx="241">0.038392897825575402</cx:pt>
          <cx:pt idx="242">0.038983977383229299</cx:pt>
          <cx:pt idx="243">0.0202459997523881</cx:pt>
          <cx:pt idx="244">-0.0155458697948253</cx:pt>
          <cx:pt idx="245">-0.0113765829388145</cx:pt>
          <cx:pt idx="246">0.0090809839049754097</cx:pt>
          <cx:pt idx="247">-0.024047963278591999</cx:pt>
          <cx:pt idx="248">-0.027159896506491001</cx:pt>
          <cx:pt idx="249">-0.0088880522875240797</cx:pt>
          <cx:pt idx="250">7.1201006804047693e-05</cx:pt>
          <cx:pt idx="251">0.00031197586682976799</cx:pt>
          <cx:pt idx="252">-8.7562802318245898e-05</cx:pt>
          <cx:pt idx="253">0.00047577463165503301</cx:pt>
          <cx:pt idx="254">-5.12099417872477e-05</cx:pt>
          <cx:pt idx="255">0.0041670535179809303</cx:pt>
          <cx:pt idx="256">0.00041232857437618599</cx:pt>
          <cx:pt idx="257">-0.017143434534939699</cx:pt>
          <cx:pt idx="258">-0.0281483034760758</cx:pt>
          <cx:pt idx="259">-0.0412179140755893</cx:pt>
          <cx:pt idx="260">-0.0326849900213768</cx:pt>
          <cx:pt idx="261">-0.050433202523247199</cx:pt>
          <cx:pt idx="262">-0.055537037449766798</cx:pt>
          <cx:pt idx="263">-0.076255680526254602</cx:pt>
          <cx:pt idx="264">-0.073124136464764594</cx:pt>
          <cx:pt idx="265">-0.082130553484024302</cx:pt>
          <cx:pt idx="266">-0.085277179713985102</cx:pt>
          <cx:pt idx="267">-0.026559053891583698</cx:pt>
          <cx:pt idx="268">0.036655610977545203</cx:pt>
          <cx:pt idx="269">0.00550509583345215</cx:pt>
          <cx:pt idx="270">0.026451963117831</cx:pt>
          <cx:pt idx="271">0.0049114513337183696</cx:pt>
          <cx:pt idx="272">-0.028839488356383499</cx:pt>
          <cx:pt idx="273">-0.016432764905072401</cx:pt>
          <cx:pt idx="274">0.0061074889091078102</cx:pt>
          <cx:pt idx="275">-0.022776397142362799</cx:pt>
          <cx:pt idx="276">-0.024783112185622898</cx:pt>
          <cx:pt idx="277">-0.0048632572838164497</cx:pt>
          <cx:pt idx="278">-5.9824534285959301e-05</cx:pt>
          <cx:pt idx="279">0.00045169470668546502</cx:pt>
          <cx:pt idx="280">0.00021161918854039401</cx:pt>
          <cx:pt idx="281">-8.9848547166615698e-05</cx:pt>
          <cx:pt idx="282">4.2442339307759499e-05</cx:pt>
          <cx:pt idx="283">0.0025792987617091799</cx:pt>
          <cx:pt idx="284">-0.0062230351126652001</cx:pt>
          <cx:pt idx="285">-0.028181288374194001</cx:pt>
          <cx:pt idx="286">-0.036090216136991399</cx:pt>
          <cx:pt idx="287">-0.050671417582170503</cx:pt>
          <cx:pt idx="288">-0.062708527469918299</cx:pt>
          <cx:pt idx="289">-0.077466237352746603</cx:pt>
          <cx:pt idx="290">-0.082934728554368106</cx:pt>
          <cx:pt idx="291">-0.078803462744840597</cx:pt>
          <cx:pt idx="292">-0.057947945419014199</cx:pt>
          <cx:pt idx="293">-0.044316528903714202</cx:pt>
          <cx:pt idx="294">-0.040014548446931197</cx:pt>
          <cx:pt idx="295">-0.0105950500730262</cx:pt>
          <cx:pt idx="296">0.042084958163842202</cx:pt>
          <cx:pt idx="297">0.029583166763216401</cx:pt>
          <cx:pt idx="298">0.018836612134757701</cx:pt>
          <cx:pt idx="299">-0.0035227564892202799</cx:pt>
          <cx:pt idx="300">-0.021284126243050799</cx:pt>
          <cx:pt idx="301">-0.011417202868878601</cx:pt>
          <cx:pt idx="302">0.00026634598024623702</cx:pt>
          <cx:pt idx="303">-0.020034896439345098</cx:pt>
          <cx:pt idx="304">-0.0141949378851949</cx:pt>
          <cx:pt idx="305">-0.00083861546118800198</cx:pt>
          <cx:pt idx="306">0.00025631863835243998</cx:pt>
          <cx:pt idx="307">-0.00020518274358680299</cx:pt>
          <cx:pt idx="308">0.00043647522238664</cx:pt>
          <cx:pt idx="309">0.00048672614144177798</cx:pt>
          <cx:pt idx="310">-0.00080867842523118204</cx:pt>
          <cx:pt idx="311">-0.00133408868800257</cx:pt>
          <cx:pt idx="312">-0.011073696210544199</cx:pt>
          <cx:pt idx="313">-0.0358630344124116</cx:pt>
          <cx:pt idx="314">-0.041189624171228997</cx:pt>
          <cx:pt idx="315">-0.055352055078222502</cx:pt>
          <cx:pt idx="316">-0.061021139508671801</cx:pt>
          <cx:pt idx="317">-0.053312978064749203</cx:pt>
          <cx:pt idx="318">-0.028193138253860901</cx:pt>
          <cx:pt idx="319">-0.027160773921450301</cx:pt>
          <cx:pt idx="320">-0.021188551809432601</cx:pt>
          <cx:pt idx="321">0.0046429565895797003</cx:pt>
          <cx:pt idx="322">0.0195069978558975</cx:pt>
          <cx:pt idx="323">0.0145785260725211</cx:pt>
          <cx:pt idx="324">0.0029940232039921098</cx:pt>
          <cx:pt idx="325">0.015959443036849701</cx:pt>
          <cx:pt idx="326">-0.0145312935983776</cx:pt>
          <cx:pt idx="327">-0.0081371808806411598</cx:pt>
          <cx:pt idx="328">-0.014444521099422399</cx:pt>
          <cx:pt idx="329">-0.0046832461669696701</cx:pt>
          <cx:pt idx="330">0.0012309404980184501</cx:pt>
          <cx:pt idx="331">-0.012953980680682599</cx:pt>
          <cx:pt idx="332">-0.0065018381559078997</cx:pt>
          <cx:pt idx="333">-0.000375710318706185</cx:pt>
          <cx:pt idx="334">0.000464849399070224</cx:pt>
          <cx:pt idx="335">0.00062760239378956205</cx:pt>
          <cx:pt idx="336">-0.00036780571454516801</cx:pt>
          <cx:pt idx="337">-0.00085504790713850001</cx:pt>
          <cx:pt idx="338">-0.00082617927181893598</cx:pt>
          <cx:pt idx="339">-0.0034393031895928699</cx:pt>
          <cx:pt idx="340">-0.014341244995202</cx:pt>
          <cx:pt idx="341">-0.0372797338218879</cx:pt>
          <cx:pt idx="342">-0.044790292473772898</cx:pt>
          <cx:pt idx="343">-0.037679947457547699</cx:pt>
          <cx:pt idx="344">-0.029520006516040299</cx:pt>
          <cx:pt idx="345">-0.0097816304157478991</cx:pt>
          <cx:pt idx="346">0.017433873205556099</cx:pt>
          <cx:pt idx="347">0.015535837084231501</cx:pt>
          <cx:pt idx="348">0.0186312642943651</cx:pt>
          <cx:pt idx="349">0.024983964740250698</cx:pt>
          <cx:pt idx="350">0.016556382412045101</cx:pt>
          <cx:pt idx="351">-0.020454762245565</cx:pt>
          <cx:pt idx="352">-0.010116547001131</cx:pt>
          <cx:pt idx="353">-0.0345464251031848</cx:pt>
          <cx:pt idx="354">-0.064602978952225804</cx:pt>
          <cx:pt idx="355">-0.045994139976293501</cx:pt>
          <cx:pt idx="356">-0.0055282190905024797</cx:pt>
          <cx:pt idx="357">0.0083628819134361505</cx:pt>
          <cx:pt idx="358">-0.0058589390489115897</cx:pt>
          <cx:pt idx="359">-0.015504877979098001</cx:pt>
          <cx:pt idx="360">-0.0046034090449338502</cx:pt>
          <cx:pt idx="361">0.0026673938257035898</cx:pt>
          <cx:pt idx="362">-0.00058019558944043899</cx:pt>
          <cx:pt idx="363">0.00037880132174608101</cx:pt>
          <cx:pt idx="364">1.7007269738878099e-05</cx:pt>
          <cx:pt idx="365">-0.00049337280755794896</cx:pt>
          <cx:pt idx="366">-0.00126209359151155</cx:pt>
          <cx:pt idx="367">-0.00086247042617274298</cx:pt>
          <cx:pt idx="368">-0.010189882124718301</cx:pt>
          <cx:pt idx="369">-0.028242362153919901</cx:pt>
          <cx:pt idx="370">-0.0365861612327993</cx:pt>
          <cx:pt idx="371">-0.0229290498894737</cx:pt>
          <cx:pt idx="372">-0.00661948808400286</cx:pt>
          <cx:pt idx="373">0.00133848828058721</cx:pt>
          <cx:pt idx="374">-0.00065727937769937696</cx:pt>
          <cx:pt idx="375">0.014658875702706201</cx:pt>
          <cx:pt idx="376">-0.0061815524436737296</cx:pt>
          <cx:pt idx="377">0.0087189953487266207</cx:pt>
          <cx:pt idx="378">-0.0042631428995851097</cx:pt>
          <cx:pt idx="379">-0.014876074005851</cx:pt>
          <cx:pt idx="380">-0.0062766883653853096</cx:pt>
          <cx:pt idx="381">-0.042405886956410697</cx:pt>
          <cx:pt idx="382">-0.058717552642156799</cx:pt>
          <cx:pt idx="383">-0.0405671384553669</cx:pt>
          <cx:pt idx="384">0.0025888817185654601</cx:pt>
          <cx:pt idx="385">0.0090539809909705605</cx:pt>
          <cx:pt idx="386">-0.00059239907455222005</cx:pt>
          <cx:pt idx="387">-0.019011231450995002</cx:pt>
          <cx:pt idx="388">-0.00672276583010031</cx:pt>
          <cx:pt idx="389">0.0020077165209126898</cx:pt>
          <cx:pt idx="390">-0.000197812600588282</cx:pt>
          <cx:pt idx="391">0.00039510389565836302</cx:pt>
          <cx:pt idx="392">-3.88282366392311e-05</cx:pt>
          <cx:pt idx="393">-9.9072224009764706e-05</cx:pt>
          <cx:pt idx="394">-0.00117239420897998</cx:pt>
          <cx:pt idx="395">0.00016355385807766701</cx:pt>
          <cx:pt idx="396">0.0031635870880891998</cx:pt>
          <cx:pt idx="397">-0.0057379909957164703</cx:pt>
          <cx:pt idx="398">-0.0066600729351772503</cx:pt>
          <cx:pt idx="399">5.7765431209476397e-05</cx:pt>
          <cx:pt idx="400">0.0030175843089703101</cx:pt>
          <cx:pt idx="401">-0.0022021670156039301</cx:pt>
          <cx:pt idx="402">-0.021089634278646401</cx:pt>
          <cx:pt idx="403">-0.024825946244404901</cx:pt>
          <cx:pt idx="404">-0.021856338196417399</cx:pt>
          <cx:pt idx="405">-0.018206362416626699</cx:pt>
          <cx:pt idx="406">-0.0036029833191283198</cx:pt>
          <cx:pt idx="407">-0.030031794650487501</cx:pt>
          <cx:pt idx="408">-0.015521046048634701</cx:pt>
          <cx:pt idx="409">-0.0141185752151667</cx:pt>
          <cx:pt idx="410">-0.040456426453978102</cx:pt>
          <cx:pt idx="411">-0.0261902442403763</cx:pt>
          <cx:pt idx="412">0.0024887294888208001</cx:pt>
          <cx:pt idx="413">0.016270209675277099</cx:pt>
          <cx:pt idx="414">-0.0038927912939440402</cx:pt>
          <cx:pt idx="415">-0.0131571040600747</cx:pt>
          <cx:pt idx="416">-0.0044322110458975801</cx:pt>
          <cx:pt idx="417">0.0025194989794856898</cx:pt>
          <cx:pt idx="418">0.0021802677021862402</cx:pt>
          <cx:pt idx="419">-0.00057815710309831899</cx:pt>
          <cx:pt idx="420">-0.000156536453037514</cx:pt>
          <cx:pt idx="421">-0.00062683721733326899</cx:pt>
          <cx:pt idx="422">-0.00035727636866090802</cx:pt>
          <cx:pt idx="423">0.0105364306193244</cx:pt>
          <cx:pt idx="424">0.0209719240881086</cx:pt>
          <cx:pt idx="425">0.023505579908382299</cx:pt>
          <cx:pt idx="426">0.017657478266261701</cx:pt>
          <cx:pt idx="427">-0.013401518958200499</cx:pt>
          <cx:pt idx="428">-0.0319817658675891</cx:pt>
          <cx:pt idx="429">-0.0291865772064809</cx:pt>
          <cx:pt idx="430">-0.032684286993785699</cx:pt>
          <cx:pt idx="431">-0.039815642684977899</cx:pt>
          <cx:pt idx="432">-0.042299184378478301</cx:pt>
          <cx:pt idx="433">-0.013332326474201199</cx:pt>
          <cx:pt idx="434">-0.024112598696537198</cx:pt>
          <cx:pt idx="435">-0.045745297310125901</cx:pt>
          <cx:pt idx="436">-0.031856312378108001</cx:pt>
          <cx:pt idx="437">-0.0155827021935088</cx:pt>
          <cx:pt idx="438">-0.0043096595462362997</cx:pt>
          <cx:pt idx="439">0.0010576807168472401</cx:pt>
          <cx:pt idx="440">-0.0045012868179733403</cx:pt>
          <cx:pt idx="441">0.00056196704749311797</cx:pt>
          <cx:pt idx="442">-0.018294846724620499</cx:pt>
          <cx:pt idx="443">-0.0083650157869306508</cx:pt>
          <cx:pt idx="444">0.00060220836142976298</cx:pt>
          <cx:pt idx="445">0.0042083006400335998</cx:pt>
          <cx:pt idx="446">0.0032582895560407501</cx:pt>
          <cx:pt idx="447">0.000234878586062178</cx:pt>
          <cx:pt idx="448">0.00031292933368885198</cx:pt>
          <cx:pt idx="449">0.000150391398530184</cx:pt>
          <cx:pt idx="450">0.0020719621357757701</cx:pt>
          <cx:pt idx="451">0.018194160642170699</cx:pt>
          <cx:pt idx="452">0.0231232623768814</cx:pt>
          <cx:pt idx="453">0.021139853231021601</cx:pt>
          <cx:pt idx="454">-0.0042753870512370002</cx:pt>
          <cx:pt idx="455">-0.031929995854003801</cx:pt>
          <cx:pt idx="456">-0.029070617507784599</cx:pt>
          <cx:pt idx="457">-0.016022942995395199</cx:pt>
          <cx:pt idx="458">-0.025879936614511202</cx:pt>
          <cx:pt idx="459">-0.0228289742828343</cx:pt>
          <cx:pt idx="460">-0.0056264540548362297</cx:pt>
          <cx:pt idx="461">-0.017499177377088001</cx:pt>
          <cx:pt idx="462">-0.036866758460099298</cx:pt>
          <cx:pt idx="463">-0.058641663608386199</cx:pt>
          <cx:pt idx="464">-0.034483195756805897</cx:pt>
          <cx:pt idx="465">0.0102149067923957</cx:pt>
          <cx:pt idx="466">0.0155732935980017</cx:pt>
          <cx:pt idx="467">0.022950635598551299</cx:pt>
          <cx:pt idx="468">-0.0024316787743031902</cx:pt>
          <cx:pt idx="469">-0.018004130115705098</cx:pt>
          <cx:pt idx="470">-0.018129924507092301</cx:pt>
          <cx:pt idx="471">-0.0098895507537009892</cx:pt>
          <cx:pt idx="472">0.0092087123998508807</cx:pt>
          <cx:pt idx="473">0.00888570292273657</cx:pt>
          <cx:pt idx="474">0.0039580239707819702</cx:pt>
          <cx:pt idx="475">0.000567267473930405</cx:pt>
          <cx:pt idx="476">0.000198181833232219</cx:pt>
          <cx:pt idx="477">0.00058512257370590699</cx:pt>
          <cx:pt idx="478">0.0040633583597643403</cx:pt>
          <cx:pt idx="479">0.0223634260523977</cx:pt>
          <cx:pt idx="480">0.012879025832107101</cx:pt>
          <cx:pt idx="481">0.013706408492673801</cx:pt>
          <cx:pt idx="482">-0.0109113342479315</cx:pt>
          <cx:pt idx="483">-0.0320032310325487</cx:pt>
          <cx:pt idx="484">0.0067143404359008303</cx:pt>
          <cx:pt idx="485">-0.0048309401507319102</cx:pt>
          <cx:pt idx="486">-0.0045210641941605704</cx:pt>
          <cx:pt idx="487">0.0057276774424349398</cx:pt>
          <cx:pt idx="488">-0.0184648146003689</cx:pt>
          <cx:pt idx="489">-0.016550358551176401</cx:pt>
          <cx:pt idx="490">-0.018933594771124301</cx:pt>
          <cx:pt idx="491">-0.018220201682621399</cx:pt>
          <cx:pt idx="492">-0.004779298095248</cx:pt>
          <cx:pt idx="493">-0.00143152630912908</cx:pt>
          <cx:pt idx="494">0.024501975276245799</cx:pt>
          <cx:pt idx="495">0.026803400696953399</cx:pt>
          <cx:pt idx="496">-0.0154183342373079</cx:pt>
          <cx:pt idx="497">-0.023090017120061299</cx:pt>
          <cx:pt idx="498">-0.0148741729639503</cx:pt>
          <cx:pt idx="499">-0.0083888139593994299</cx:pt>
          <cx:pt idx="500">0.00342714569235605</cx:pt>
          <cx:pt idx="501">0.0083989940664315806</cx:pt>
          <cx:pt idx="502">0.00265307023087899</cx:pt>
          <cx:pt idx="503">-4.8414888900532101e-05</cx:pt>
          <cx:pt idx="504">0.00097976395363710703</cx:pt>
          <cx:pt idx="505">0.00052522953138830597</cx:pt>
          <cx:pt idx="506">0.0040615559323011899</cx:pt>
          <cx:pt idx="507">0.027296060388781899</cx:pt>
          <cx:pt idx="508">0.0087282796349354604</cx:pt>
          <cx:pt idx="509">0.016765138861763899</cx:pt>
          <cx:pt idx="510">0.014178107098932699</cx:pt>
          <cx:pt idx="511">-0.0112063837460724</cx:pt>
          <cx:pt idx="512">0.021330837426157899</cx:pt>
          <cx:pt idx="513">0.019801016790492499</cx:pt>
          <cx:pt idx="514">0.0135927807364971</cx:pt>
          <cx:pt idx="515">-0.0058217276404567298</cx:pt>
          <cx:pt idx="516">-0.012787487679759501</cx:pt>
          <cx:pt idx="517">0.017800255404025599</cx:pt>
          <cx:pt idx="518">0.00293211128131578</cx:pt>
          <cx:pt idx="519">0.0088364117626013802</cx:pt>
          <cx:pt idx="520">0.024086262190245799</cx:pt>
          <cx:pt idx="521">0.0061588590922905702</cx:pt>
          <cx:pt idx="522">0.0111946629617613</cx:pt>
          <cx:pt idx="523">0.0173419272795119</cx:pt>
          <cx:pt idx="524">-0.024993788561319698</cx:pt>
          <cx:pt idx="525">-0.0202610713917428</cx:pt>
          <cx:pt idx="526">-0.00826919207944583</cx:pt>
          <cx:pt idx="527">-0.0120439234935852</cx:pt>
          <cx:pt idx="528">0.00059959469266780696</cx:pt>
          <cx:pt idx="529">0.0077779830883914101</cx:pt>
          <cx:pt idx="530">0.0022094154672254499</cx:pt>
          <cx:pt idx="531">0.00053560172579368299</cx:pt>
          <cx:pt idx="532">-0.00022538205590393501</cx:pt>
          <cx:pt idx="533">-0.00046294340950444701</cx:pt>
          <cx:pt idx="534">0.00107927948724441</cx:pt>
          <cx:pt idx="535">0.018169433634069601</cx:pt>
          <cx:pt idx="536">0.014713542509265</cx:pt>
          <cx:pt idx="537">0.0156796865282357</cx:pt>
          <cx:pt idx="538">0.0155271924548937</cx:pt>
          <cx:pt idx="539">0.017522773311746499</cx:pt>
          <cx:pt idx="540">0.00533023441700724</cx:pt>
          <cx:pt idx="541">0.013451865654825</cx:pt>
          <cx:pt idx="542">0.025748699007652601</cx:pt>
          <cx:pt idx="543">0.00061941214678782805</cx:pt>
          <cx:pt idx="544">0.0030819283853849798</cx:pt>
          <cx:pt idx="545">0.0297145184353085</cx:pt>
          <cx:pt idx="546">0.0044741147722635504</cx:pt>
          <cx:pt idx="547">0.0178996451349339</cx:pt>
          <cx:pt idx="548">0.018935266008945101</cx:pt>
          <cx:pt idx="549">0.0122263220145603</cx:pt>
          <cx:pt idx="550">0.00154551920294843</cx:pt>
          <cx:pt idx="551">-0.0062588468908712303</cx:pt>
          <cx:pt idx="552">-0.021806314632498901</cx:pt>
          <cx:pt idx="553">-0.0130748156127624</cx:pt>
          <cx:pt idx="554">-0.0024581871968481399</cx:pt>
          <cx:pt idx="555">0.0040579502655971999</cx:pt>
          <cx:pt idx="556">0.0036279407909176301</cx:pt>
          <cx:pt idx="557">0.0061087197524032901</cx:pt>
          <cx:pt idx="558">0.00196698475362133</cx:pt>
          <cx:pt idx="559">0.00018833517106355501</cx:pt>
          <cx:pt idx="560">0.00034574587878388399</cx:pt>
          <cx:pt idx="561">-0.00053303613906749501</cx:pt>
          <cx:pt idx="562">0.0024351039233253499</cx:pt>
          <cx:pt idx="563">0.0165955565925365</cx:pt>
          <cx:pt idx="564">0.0129971673030429</cx:pt>
          <cx:pt idx="565">0.00344162643389001</cx:pt>
          <cx:pt idx="566">0.0044756273278280098</cx:pt>
          <cx:pt idx="567">0.017899646308365501</cx:pt>
          <cx:pt idx="568">0.021332984892709399</cx:pt>
          <cx:pt idx="569">0.023043882549756301</cx:pt>
          <cx:pt idx="570">0.0094080568918451998</cx:pt>
          <cx:pt idx="571">0.019899083026587699</cx:pt>
          <cx:pt idx="572">0.0261044993614299</cx:pt>
          <cx:pt idx="573">0.0060425215680344601</cx:pt>
          <cx:pt idx="574">0.0075498764471396496</cx:pt>
          <cx:pt idx="575">0.0045125275073940397</cx:pt>
          <cx:pt idx="576">0.0081291956310944307</cx:pt>
          <cx:pt idx="577">0.016356847888413</cx:pt>
          <cx:pt idx="578">0.026265241578595899</cx:pt>
          <cx:pt idx="579">0.014595355539408</cx:pt>
          <cx:pt idx="580">-0.0046628552509529603</cx:pt>
          <cx:pt idx="581">0.00185385322135467</cx:pt>
          <cx:pt idx="582">0.00687715860326808</cx:pt>
          <cx:pt idx="583">0.0187794052506969</cx:pt>
          <cx:pt idx="584">0.0093778552384258303</cx:pt>
          <cx:pt idx="585">0.0033046389064274899</cx:pt>
          <cx:pt idx="586">0.00029174032732296601</cx:pt>
          <cx:pt idx="587">-0.00061713932869222204</cx:pt>
          <cx:pt idx="588">0.00013261607042224999</cx:pt>
          <cx:pt idx="589">0.00055796393040803303</cx:pt>
          <cx:pt idx="590">0.0059425275579252004</cx:pt>
          <cx:pt idx="591">0.0138586865307317</cx:pt>
          <cx:pt idx="592">0.0013991131315689699</cx:pt>
          <cx:pt idx="593">-0.018787266226456101</cx:pt>
          <cx:pt idx="594">-0.0090171229703099199</cx:pt>
          <cx:pt idx="595">0.0048561699857525903</cx:pt>
          <cx:pt idx="596">0.0091638861425042892</cx:pt>
          <cx:pt idx="597">0.0140482736625473</cx:pt>
          <cx:pt idx="598">0.0165209076316831</cx:pt>
          <cx:pt idx="599">5.2160645310663499e-06</cx:pt>
          <cx:pt idx="600">-0.0036029931980914899</cx:pt>
          <cx:pt idx="601">-0.0096980018103753497</cx:pt>
          <cx:pt idx="602">-0.019182025104627801</cx:pt>
          <cx:pt idx="603">-0.028383953651512198</cx:pt>
          <cx:pt idx="604">-0.0053851827554715704</cx:pt>
          <cx:pt idx="605">0.0135682521766531</cx:pt>
          <cx:pt idx="606">0.035561889064963603</cx:pt>
          <cx:pt idx="607">0.0262198212996375</cx:pt>
          <cx:pt idx="608">0.0049627961485910902</cx:pt>
          <cx:pt idx="609">0.00600497085048816</cx:pt>
          <cx:pt idx="610">0.0079686894194379802</cx:pt>
          <cx:pt idx="611">0.0222589016884591</cx:pt>
          <cx:pt idx="612">0.0063139052548622501</cx:pt>
          <cx:pt idx="613">0.0030218403990699698</cx:pt>
          <cx:pt idx="614">-9.8965292774257595e-05</cx:pt>
          <cx:pt idx="615">-1.9117632746234101e-05</cx:pt>
          <cx:pt idx="616">0.00034087803789786797</cx:pt>
          <cx:pt idx="617">0.00015464178419660399</cx:pt>
          <cx:pt idx="618">0.0030405984567921898</cx:pt>
          <cx:pt idx="619">0.0068871668420847701</cx:pt>
          <cx:pt idx="620">0.0063773816886755702</cx:pt>
          <cx:pt idx="621">0.00217559671719421</cx:pt>
          <cx:pt idx="622">-0.0031636327338207702</cx:pt>
          <cx:pt idx="623">-0.012068058916528001</cx:pt>
          <cx:pt idx="624">0.00047861739988294498</cx:pt>
          <cx:pt idx="625">-0.0011325982131611199</cx:pt>
          <cx:pt idx="626">0.0166712101141075</cx:pt>
          <cx:pt idx="627">0.0124711290044469</cx:pt>
          <cx:pt idx="628">-0.014543261698228499</cx:pt>
          <cx:pt idx="629">-0.023998221384432399</cx:pt>
          <cx:pt idx="630">-0.015455131386865001</cx:pt>
          <cx:pt idx="631">-0.026842554876312201</cx:pt>
          <cx:pt idx="632">-0.018763542377289</cx:pt>
          <cx:pt idx="633">0.011049186657279201</cx:pt>
          <cx:pt idx="634">0.00191088796709585</cx:pt>
          <cx:pt idx="635">0.0078414374116593192</cx:pt>
          <cx:pt idx="636">0.010598593054674499</cx:pt>
          <cx:pt idx="637">0.0055556284440157</cx:pt>
          <cx:pt idx="638">0.0070510060510736603</cx:pt>
          <cx:pt idx="639">0.0148615102228014</cx:pt>
          <cx:pt idx="640">0.0034016482013266101</cx:pt>
          <cx:pt idx="641">0.00096089576567383696</cx:pt>
          <cx:pt idx="642">-0.00060179604956023703</cx:pt>
          <cx:pt idx="643">0.00030618850730534703</cx:pt>
          <cx:pt idx="644">-0.00019708307831255099</cx:pt>
          <cx:pt idx="645">-0.00054522029925796304</cx:pt>
          <cx:pt idx="646">0.00243816073011042</cx:pt>
          <cx:pt idx="647">0.0049433509385651501</cx:pt>
          <cx:pt idx="648">0.0032963537333513702</cx:pt>
          <cx:pt idx="649">0.0126314372104491</cx:pt>
          <cx:pt idx="650">-0.00051710762200685904</cx:pt>
          <cx:pt idx="651">-0.0050949340758146998</cx:pt>
          <cx:pt idx="652">0.00647831209224919</cx:pt>
          <cx:pt idx="653">0.026584031143964799</cx:pt>
          <cx:pt idx="654">0.027189237941605101</cx:pt>
          <cx:pt idx="655">0.0073797150081201697</cx:pt>
          <cx:pt idx="656">-0.0041318232448945696</cx:pt>
          <cx:pt idx="657">-0.026507310924071499</cx:pt>
          <cx:pt idx="658">-0.029949923504203502</cx:pt>
          <cx:pt idx="659">-0.0087098034915482</cx:pt>
          <cx:pt idx="660">-0.0116133026116384</cx:pt>
          <cx:pt idx="661">-0.018631592634361701</cx:pt>
          <cx:pt idx="662">-0.0123849203613007</cx:pt>
          <cx:pt idx="663">-0.00253203489132321</cx:pt>
          <cx:pt idx="664">-0.0027213136534364698</cx:pt>
          <cx:pt idx="665">0.0064736318388952498</cx:pt>
          <cx:pt idx="666">0.0070437871936745297</cx:pt>
          <cx:pt idx="667">0.0074626114844253202</cx:pt>
          <cx:pt idx="668">0.00182335106649876</cx:pt>
          <cx:pt idx="669">-0.00018665038107080001</cx:pt>
          <cx:pt idx="670">0.0011546533968702199</cx:pt>
          <cx:pt idx="671">0.00035146135857275099</cx:pt>
          <cx:pt idx="672">0.00027716310233110402</cx:pt>
          <cx:pt idx="673">0.000118140398642993</cx:pt>
          <cx:pt idx="674">-0.0010808637957933</cx:pt>
          <cx:pt idx="675">0.000481371889743694</cx:pt>
          <cx:pt idx="676">0.0039320390152386498</cx:pt>
          <cx:pt idx="677">0.00041052729790687798</cx:pt>
          <cx:pt idx="678">-0.0064995721915628597</cx:pt>
          <cx:pt idx="679">0.00053736772334076095</cx:pt>
          <cx:pt idx="680">0.016851078740804899</cx:pt>
          <cx:pt idx="681">0.0173363530398262</cx:pt>
          <cx:pt idx="682">0.0033847711494572399</cx:pt>
          <cx:pt idx="683">0.00176636751968615</cx:pt>
          <cx:pt idx="684">0.00181277849963174</cx:pt>
          <cx:pt idx="685">-0.00448787342035167</cx:pt>
          <cx:pt idx="686">-0.0019019284063009399</cx:pt>
          <cx:pt idx="687">-0.010548294023274301</cx:pt>
          <cx:pt idx="688">-0.012577319569777199</cx:pt>
          <cx:pt idx="689">-0.0080729522075557603</cx:pt>
          <cx:pt idx="690">-0.0091617025965188906</cx:pt>
          <cx:pt idx="691">-0.0071656007436919304</cx:pt>
          <cx:pt idx="692">-0.0022332694604772201</cx:pt>
          <cx:pt idx="693">0.0012299483199656399</cx:pt>
          <cx:pt idx="694">0.0011697361244775099</cx:pt>
          <cx:pt idx="695">0.00090309202246200804</cx:pt>
          <cx:pt idx="696">0.0017926648746729901</cx:pt>
          <cx:pt idx="697">0.00084965673998064096</cx:pt>
          <cx:pt idx="698">-4.3994987352016499e-06</cx:pt>
          <cx:pt idx="699">0.000372074290807948</cx:pt>
          <cx:pt idx="700">-0.000305988693230393</cx:pt>
          <cx:pt idx="701">0.00036256572090868699</cx:pt>
          <cx:pt idx="702">5.3943412226581898e-05</cx:pt>
          <cx:pt idx="703">0.00068575056891889599</cx:pt>
          <cx:pt idx="704">0.0017844657029327301</cx:pt>
          <cx:pt idx="705">-0.0027484594066388701</cx:pt>
          <cx:pt idx="706">-0.0080028983013156006</cx:pt>
          <cx:pt idx="707">-0.00863450628600132</cx:pt>
          <cx:pt idx="708">-0.0016125746961057699</cx:pt>
          <cx:pt idx="709">0.0028416199423611601</cx:pt>
          <cx:pt idx="710">0.000544336688858856</cx:pt>
          <cx:pt idx="711">0.0035787044555218302</cx:pt>
          <cx:pt idx="712">0.0069420572400993499</cx:pt>
          <cx:pt idx="713">0.0034691765795041699</cx:pt>
          <cx:pt idx="714">0.00133847132311942</cx:pt>
          <cx:pt idx="715">-0.0061186555115287497</cx:pt>
          <cx:pt idx="716">-0.0044750729342424803</cx:pt>
          <cx:pt idx="717">-0.0010911896385485699</cx:pt>
          <cx:pt idx="718">5.4774000403935603e-07</cx:pt>
          <cx:pt idx="719">-0.00073351185182337004</cx:pt>
          <cx:pt idx="720">-0.0023426767679164098</cx:pt>
          <cx:pt idx="721">-0.0044008365521927004</cx:pt>
          <cx:pt idx="722">-0.0025464001415021302</cx:pt>
          <cx:pt idx="723">-0.00087253074561159801</cx:pt>
          <cx:pt idx="724">0.000264694291440974</cx:pt>
          <cx:pt idx="725">-0.00034312730669008499</cx:pt>
          <cx:pt idx="726">0.000238124839789426</cx:pt>
          <cx:pt idx="727">-0.00036376041574326899</cx:pt>
          <cx:pt idx="728">0.00042929350608597301</cx:pt>
          <cx:pt idx="729">-0.00024413024349866099</cx:pt>
          <cx:pt idx="730">0.000244026969607566</cx:pt>
          <cx:pt idx="731">-0.000205807377070303</cx:pt>
          <cx:pt idx="732">0.00044136380884220698</cx:pt>
          <cx:pt idx="733">-0.00130438663840721</cx:pt>
          <cx:pt idx="734">-1.09880568960468e-05</cx:pt>
          <cx:pt idx="735">-0.0013517240729531801</cx:pt>
          <cx:pt idx="736">-0.00031866424906586198</cx:pt>
          <cx:pt idx="737">-0.00114924720399169</cx:pt>
          <cx:pt idx="738">-0.0017189916668183701</cx:pt>
          <cx:pt idx="739">-0.0016301303824390299</cx:pt>
          <cx:pt idx="740">-0.00072998880162203697</cx:pt>
          <cx:pt idx="741">-0.0021954438196434898</cx:pt>
          <cx:pt idx="742">-0.00020016894338985099</cx:pt>
          <cx:pt idx="743">-0.00086526147966075305</cx:pt>
          <cx:pt idx="744">2.9971238121472699e-05</cx:pt>
          <cx:pt idx="745">0.00012393598020331401</cx:pt>
          <cx:pt idx="746">-0.00044676263221563999</cx:pt>
          <cx:pt idx="747">-0.000344386211762651</cx:pt>
          <cx:pt idx="748">-7.2283314768442104e-05</cx:pt>
          <cx:pt idx="749">-0.00031453907502347102</cx:pt>
          <cx:pt idx="750">0.000329804046196125</cx:pt>
          <cx:pt idx="751">-0.00024032415888774</cx:pt>
          <cx:pt idx="752">-0.000185149073259806</cx:pt>
          <cx:pt idx="753">-0.000108792227545099</cx:pt>
          <cx:pt idx="754">0.00021249006629757899</cx:pt>
          <cx:pt idx="755">-8.06723104193947e-05</cx:pt>
          <cx:pt idx="756">0.00050926443976819402</cx:pt>
          <cx:pt idx="757">0.00031019036231612899</cx:pt>
          <cx:pt idx="758">8.9458284497624294e-05</cx:pt>
          <cx:pt idx="759">0.00036470572936504498</cx:pt>
          <cx:pt idx="760">0.00048082672870110299</cx:pt>
          <cx:pt idx="761">-8.6848003173604601e-05</cx:pt>
          <cx:pt idx="762">0.00035662500731428103</cx:pt>
          <cx:pt idx="763">0.000141333156688309</cx:pt>
          <cx:pt idx="764">-0.000131464148674072</cx:pt>
          <cx:pt idx="765">7.9440830381185401e-05</cx:pt>
          <cx:pt idx="766">-0.000137683679647424</cx:pt>
          <cx:pt idx="767">0.000469547145349454</cx:pt>
          <cx:pt idx="768">-0.00017539382896223599</cx:pt>
          <cx:pt idx="769">0.00035308120045405802</cx:pt>
          <cx:pt idx="770">0.00037645683955388702</cx:pt>
          <cx:pt idx="771">5.4931399123357697e-06</cx:pt>
          <cx:pt idx="772">0.00046368146835952301</cx:pt>
          <cx:pt idx="773">8.0894576971113805e-05</cx:pt>
          <cx:pt idx="774">-0.00017605347939334199</cx:pt>
          <cx:pt idx="775">-0.00018826434415665199</cx:pt>
          <cx:pt idx="776">-0.00030902485411934201</cx:pt>
          <cx:pt idx="777">0.00064627720592263496</cx:pt>
          <cx:pt idx="778">0.000229909679330851</cx:pt>
          <cx:pt idx="779">2.5844642093789801e-05</cx:pt>
          <cx:pt idx="780">-0.00018173772118860299</cx:pt>
          <cx:pt idx="781">-0.00030157695324937002</cx:pt>
          <cx:pt idx="782">-0.00079155114916116599</cx:pt>
          <cx:pt idx="783">0.00074984526875524003</cx:pt>
        </cx:lvl>
      </cx:numDim>
    </cx:data>
    <cx:data id="63">
      <cx:numDim type="val">
        <cx:f>'001_WA_F - 副本'!$BL$1:$BL$784</cx:f>
        <cx:lvl ptCount="784" formatCode="G/通用格式">
          <cx:pt idx="0">0.000464098976154732</cx:pt>
          <cx:pt idx="1">2.14967680033893e-05</cx:pt>
          <cx:pt idx="2">0.00050444189114455702</cx:pt>
          <cx:pt idx="3">3.5444382196905099e-06</cx:pt>
          <cx:pt idx="4">-0.00020146660452548501</cx:pt>
          <cx:pt idx="5">-0.00015113138246537801</cx:pt>
          <cx:pt idx="6">0.00028831347493634698</cx:pt>
          <cx:pt idx="7">0.00043024894689411698</cx:pt>
          <cx:pt idx="8">0.00073120741394422904</cx:pt>
          <cx:pt idx="9">0.00043808763082339703</cx:pt>
          <cx:pt idx="10">4.19121210172293e-05</cx:pt>
          <cx:pt idx="11">-0.00012232019115945701</cx:pt>
          <cx:pt idx="12">0.00061690638729353</cx:pt>
          <cx:pt idx="13">0.00041653367704735201</cx:pt>
          <cx:pt idx="14">0.00014121148612645601</cx:pt>
          <cx:pt idx="15">-0.00080197951811948501</cx:pt>
          <cx:pt idx="16">-0.00075276647294079404</cx:pt>
          <cx:pt idx="17">-0.00042983397432266998</cx:pt>
          <cx:pt idx="18">0.00038903544056526399</cx:pt>
          <cx:pt idx="19">0.000686172996173961</cx:pt>
          <cx:pt idx="20">0.00037810368939192101</cx:pt>
          <cx:pt idx="21">3.6263939906025401e-05</cx:pt>
          <cx:pt idx="22">-0.00023568483766763499</cx:pt>
          <cx:pt idx="23">0.000105304161427242</cx:pt>
          <cx:pt idx="24">0.00036140725462297402</cx:pt>
          <cx:pt idx="25">-0.00065491984802361596</cx:pt>
          <cx:pt idx="26">-0.00064374738442861802</cx:pt>
          <cx:pt idx="27">-0.000267071202879012</cx:pt>
          <cx:pt idx="28">-0.00027500666136836801</cx:pt>
          <cx:pt idx="29">-0.00022815847365437701</cx:pt>
          <cx:pt idx="30">-0.00077511657148793202</cx:pt>
          <cx:pt idx="31">-0.00049407030353943999</cx:pt>
          <cx:pt idx="32">-0.00050563473358463805</cx:pt>
          <cx:pt idx="33">0.000324308620558114</cx:pt>
          <cx:pt idx="34">-0.000823354024489784</cx:pt>
          <cx:pt idx="35">-0.00014548269576889001</cx:pt>
          <cx:pt idx="36">-0.0010299649469203999</cx:pt>
          <cx:pt idx="37">0.00117156045322174</cx:pt>
          <cx:pt idx="38">0.0032521650130090201</cx:pt>
          <cx:pt idx="39">0.0033213006401195799</cx:pt>
          <cx:pt idx="40">0.00073145057803076802</cx:pt>
          <cx:pt idx="41">0.00089272727125377504</cx:pt>
          <cx:pt idx="42">0.0030052354910570199</cx:pt>
          <cx:pt idx="43">0.00069574141829329003</cx:pt>
          <cx:pt idx="44">-0.0064501584319489299</cx:pt>
          <cx:pt idx="45">-0.000332443902732876</cx:pt>
          <cx:pt idx="46">0.0013574555690611899</cx:pt>
          <cx:pt idx="47">0.0014714530109201499</cx:pt>
          <cx:pt idx="48">0.00209932105480684</cx:pt>
          <cx:pt idx="49">0.0016833876862747199</cx:pt>
          <cx:pt idx="50">0.00064616713909674704</cx:pt>
          <cx:pt idx="51">0.00035776926194191799</cx:pt>
          <cx:pt idx="52">-0.00046833141326925199</cx:pt>
          <cx:pt idx="53">-3.73290546614919e-06</cx:pt>
          <cx:pt idx="54">-6.8465723910416694e-05</cx:pt>
          <cx:pt idx="55">-0.00045454590193445501</cx:pt>
          <cx:pt idx="56">0.00098767785424637997</cx:pt>
          <cx:pt idx="57">-0.000221139099845031</cx:pt>
          <cx:pt idx="58">0.00017780628104974199</cx:pt>
          <cx:pt idx="59">3.9058926440366301e-06</cx:pt>
          <cx:pt idx="60">-0.000214228126496622</cx:pt>
          <cx:pt idx="61">0.00041548142266958801</cx:pt>
          <cx:pt idx="62">0.00086412138207197196</cx:pt>
          <cx:pt idx="63">0.0011514304566539</cx:pt>
          <cx:pt idx="64">0.0039586663260897199</cx:pt>
          <cx:pt idx="65">0.0094597314020949102</cx:pt>
          <cx:pt idx="66">0.010529274297784001</cx:pt>
          <cx:pt idx="67">0.0164998040762903</cx:pt>
          <cx:pt idx="68">0.018836159588280402</cx:pt>
          <cx:pt idx="69">0.027571841308204701</cx:pt>
          <cx:pt idx="70">0.040676663808682699</cx:pt>
          <cx:pt idx="71">0.046018474320703801</cx:pt>
          <cx:pt idx="72">0.0444824926862631</cx:pt>
          <cx:pt idx="73">0.044377306412845798</cx:pt>
          <cx:pt idx="74">0.033625602864224301</cx:pt>
          <cx:pt idx="75">0.035544356497996102</cx:pt>
          <cx:pt idx="76">0.022557998108766301</cx:pt>
          <cx:pt idx="77">0.016055374114806401</cx:pt>
          <cx:pt idx="78">0.0090995939985937194</cx:pt>
          <cx:pt idx="79">0.0029312253885552899</cx:pt>
          <cx:pt idx="80">2.8802354386538201e-05</cx:pt>
          <cx:pt idx="81">-0.00115564859857161</cx:pt>
          <cx:pt idx="82">1.28351685447392e-05</cx:pt>
          <cx:pt idx="83">-0.00053708976650322995</cx:pt>
          <cx:pt idx="84">-0.000484707223555544</cx:pt>
          <cx:pt idx="85">-0.000687639747224904</cx:pt>
          <cx:pt idx="86">-0.00020352295408295699</cx:pt>
          <cx:pt idx="87">0.00018830008096605699</cx:pt>
          <cx:pt idx="88">0.00080524858101224</cx:pt>
          <cx:pt idx="89">-0.00052670882094328099</cx:pt>
          <cx:pt idx="90">0.0034366226570728201</cx:pt>
          <cx:pt idx="91">0.0117770749674714</cx:pt>
          <cx:pt idx="92">0.0174770121499578</cx:pt>
          <cx:pt idx="93">0.0155164681716882</cx:pt>
          <cx:pt idx="94">0.020273302338365402</cx:pt>
          <cx:pt idx="95">0.021912274216845801</cx:pt>
          <cx:pt idx="96">0.0162893387102057</cx:pt>
          <cx:pt idx="97">-0.0050378022580232504</cx:pt>
          <cx:pt idx="98">0.016730325501362699</cx:pt>
          <cx:pt idx="99">0.038181897694040901</cx:pt>
          <cx:pt idx="100">0.030179784086703</cx:pt>
          <cx:pt idx="101">0.0115697612734361</cx:pt>
          <cx:pt idx="102">0.035415739747723697</cx:pt>
          <cx:pt idx="103">0.038304799116628201</cx:pt>
          <cx:pt idx="104">0.030483795449695299</cx:pt>
          <cx:pt idx="105">0.047187209334596199</cx:pt>
          <cx:pt idx="106">0.042595560553147803</cx:pt>
          <cx:pt idx="107">0.025400680161526201</cx:pt>
          <cx:pt idx="108">0.00860313483003485</cx:pt>
          <cx:pt idx="109">-0.0021236995758405499</cx:pt>
          <cx:pt idx="110">-0.000558006660957589</cx:pt>
          <cx:pt idx="111">-0.000237998318527393</cx:pt>
          <cx:pt idx="112">-0.000419262912331769</cx:pt>
          <cx:pt idx="113">-0.00032712243085091398</cx:pt>
          <cx:pt idx="114">-0.00035019694499232202</cx:pt>
          <cx:pt idx="115">-0.00068007659855952004</cx:pt>
          <cx:pt idx="116">0.00050162414508725199</cx:pt>
          <cx:pt idx="117">0.0118994435753004</cx:pt>
          <cx:pt idx="118">0.0150907629393029</cx:pt>
          <cx:pt idx="119">0.013303331630966</cx:pt>
          <cx:pt idx="120">0.0154322905742633</cx:pt>
          <cx:pt idx="121">0.0059167069558614498</cx:pt>
          <cx:pt idx="122">0.023261424239916301</cx:pt>
          <cx:pt idx="123">-0.0074825083402814702</cx:pt>
          <cx:pt idx="124">0.019528914440317301</cx:pt>
          <cx:pt idx="125">0.011780168793585399</cx:pt>
          <cx:pt idx="126">-0.00126634488977044</cx:pt>
          <cx:pt idx="127">-0.0088289599516977197</cx:pt>
          <cx:pt idx="128">-0.0058713655730902297</cx:pt>
          <cx:pt idx="129">-0.050128843952372999</cx:pt>
          <cx:pt idx="130">-0.0366795772040861</cx:pt>
          <cx:pt idx="131">-0.0030175416472184198</cx:pt>
          <cx:pt idx="132">0.0087118070550948699</cx:pt>
          <cx:pt idx="133">0.0474108620476376</cx:pt>
          <cx:pt idx="134">0.053427520680602303</cx:pt>
          <cx:pt idx="135">0.046663196887441603</cx:pt>
          <cx:pt idx="136">0.011023542424152599</cx:pt>
          <cx:pt idx="137">-0.0040862150483814098</cx:pt>
          <cx:pt idx="138">-0.0028890823278354002</cx:pt>
          <cx:pt idx="139">0.000199977981280989</cx:pt>
          <cx:pt idx="140">-0.00017141413198577501</cx:pt>
          <cx:pt idx="141">-0.00030345747370896201</cx:pt>
          <cx:pt idx="142">-0.00028357004467821498</cx:pt>
          <cx:pt idx="143">0.0011593567628663301</cx:pt>
          <cx:pt idx="144">0.00070153763173112695</cx:pt>
          <cx:pt idx="145">0.0051175550884549597</cx:pt>
          <cx:pt idx="146">0.0096474615624390202</cx:pt>
          <cx:pt idx="147">0.00082476823856642402</cx:pt>
          <cx:pt idx="148">-0.00100441740443297</cx:pt>
          <cx:pt idx="149">0.0047755084349578904</cx:pt>
          <cx:pt idx="150">-0.0052751158841662597</cx:pt>
          <cx:pt idx="151">-0.057371650305984297</cx:pt>
          <cx:pt idx="152">-0.031852299758229202</cx:pt>
          <cx:pt idx="153">-0.044296925176391201</cx:pt>
          <cx:pt idx="154">0.0076587282279156899</cx:pt>
          <cx:pt idx="155">0.0090004628527687001</cx:pt>
          <cx:pt idx="156">-0.0031152934522097799</cx:pt>
          <cx:pt idx="157">0.018958255172051901</cx:pt>
          <cx:pt idx="158">0.00176746139065031</cx:pt>
          <cx:pt idx="159">0.065342484833472603</cx:pt>
          <cx:pt idx="160">0.026748067280316701</cx:pt>
          <cx:pt idx="161">0.045603100567338899</cx:pt>
          <cx:pt idx="162">0.0646213576902845</cx:pt>
          <cx:pt idx="163">0.0738309698200105</cx:pt>
          <cx:pt idx="164">0.024301241850895199</cx:pt>
          <cx:pt idx="165">0.00076392496148854896</cx:pt>
          <cx:pt idx="166">-0.00375816550828036</cx:pt>
          <cx:pt idx="167">0.00064008376867886096</cx:pt>
          <cx:pt idx="168">0.000477822876746018</cx:pt>
          <cx:pt idx="169">0.00034762589301936799</cx:pt>
          <cx:pt idx="170">0.00083375686706468096</cx:pt>
          <cx:pt idx="171">0.00254151153876903</cx:pt>
          <cx:pt idx="172">0.0011256163486113801</cx:pt>
          <cx:pt idx="173">0.019949870419110598</cx:pt>
          <cx:pt idx="174">0.015997160745471601</cx:pt>
          <cx:pt idx="175">0.0021731061671301098</cx:pt>
          <cx:pt idx="176">-0.0058214517653425099</cx:pt>
          <cx:pt idx="177">0.000737365832662507</cx:pt>
          <cx:pt idx="178">-0.039348926499988203</cx:pt>
          <cx:pt idx="179">-0.057218561128791402</cx:pt>
          <cx:pt idx="180">-0.073769148060582906</cx:pt>
          <cx:pt idx="181">-0.084032403698700506</cx:pt>
          <cx:pt idx="182">-0.035250629467998298</cx:pt>
          <cx:pt idx="183">-0.0065255045778519699</cx:pt>
          <cx:pt idx="184">-0.049812273205782201</cx:pt>
          <cx:pt idx="185">-0.068678353241078696</cx:pt>
          <cx:pt idx="186">-0.030716027487920499</cx:pt>
          <cx:pt idx="187">0.076411584604200999</cx:pt>
          <cx:pt idx="188">0.044214997581782399</cx:pt>
          <cx:pt idx="189">0.018813389326897401</cx:pt>
          <cx:pt idx="190">0.041504996239104301</cx:pt>
          <cx:pt idx="191">0.061555562200571401</cx:pt>
          <cx:pt idx="192">0.025778484427476898</cx:pt>
          <cx:pt idx="193">0.0038989131773732801</cx:pt>
          <cx:pt idx="194">-0.00032996484791600398</cx:pt>
          <cx:pt idx="195">0.0015861447812766699</cx:pt>
          <cx:pt idx="196">0.0010064328571471599</cx:pt>
          <cx:pt idx="197">-0.00063028511639684601</cx:pt>
          <cx:pt idx="198">-0.0029550471287498499</cx:pt>
          <cx:pt idx="199">-0.0025835732236218702</cx:pt>
          <cx:pt idx="200">0.0132592593365175</cx:pt>
          <cx:pt idx="201">0.030015665309291301</cx:pt>
          <cx:pt idx="202">0.0034820007725283601</cx:pt>
          <cx:pt idx="203">-0.021085974653324902</cx:pt>
          <cx:pt idx="204">-0.045625574601283497</cx:pt>
          <cx:pt idx="205">-0.071438458736737806</cx:pt>
          <cx:pt idx="206">-0.089101357747135596</cx:pt>
          <cx:pt idx="207">-0.095067723791875794</cx:pt>
          <cx:pt idx="208">-0.070286925444328199</cx:pt>
          <cx:pt idx="209">-0.036918644872044097</cx:pt>
          <cx:pt idx="210">-0.0085954939819239996</cx:pt>
          <cx:pt idx="211">-0.037378364828680601</cx:pt>
          <cx:pt idx="212">-0.046227656392869403</cx:pt>
          <cx:pt idx="213">-0.017715088600266202</cx:pt>
          <cx:pt idx="214">-0.034743695637897802</cx:pt>
          <cx:pt idx="215">0.038254344625876201</cx:pt>
          <cx:pt idx="216">0.040850560744601999</cx:pt>
          <cx:pt idx="217">0.018518226625547599</cx:pt>
          <cx:pt idx="218">0.022769130718784902</cx:pt>
          <cx:pt idx="219">0.0087627826281949008</cx:pt>
          <cx:pt idx="220">0.0094657221946922495</cx:pt>
          <cx:pt idx="221">-0.0077937868346709196</cx:pt>
          <cx:pt idx="222">0.00337866310883504</cx:pt>
          <cx:pt idx="223">0.00016886181538944099</cx:pt>
          <cx:pt idx="224">-0.0011873521826885401</cx:pt>
          <cx:pt idx="225">-0.00193282759756263</cx:pt>
          <cx:pt idx="226">-0.00046453247309192802</cx:pt>
          <cx:pt idx="227">-0.0011535466880562501</cx:pt>
          <cx:pt idx="228">0.010058501483989001</cx:pt>
          <cx:pt idx="229">0.022662104771030499</cx:pt>
          <cx:pt idx="230">-0.0074613257236757604</cx:pt>
          <cx:pt idx="231">-0.035687686444435401</cx:pt>
          <cx:pt idx="232">-0.077248969615673901</cx:pt>
          <cx:pt idx="233">-0.073666897448353696</cx:pt>
          <cx:pt idx="234">-0.094651648420527895</cx:pt>
          <cx:pt idx="235">-0.086317409584746305</cx:pt>
          <cx:pt idx="236">0.0011583625739191199</cx:pt>
          <cx:pt idx="237">0.035223749079535703</cx:pt>
          <cx:pt idx="238">0.0032356453627654801</cx:pt>
          <cx:pt idx="239">-0.062720268571888602</cx:pt>
          <cx:pt idx="240">-0.084108328882461003</cx:pt>
          <cx:pt idx="241">-0.019677281068799998</cx:pt>
          <cx:pt idx="242">-0.026905982501656101</cx:pt>
          <cx:pt idx="243">0.013927143811029</cx:pt>
          <cx:pt idx="244">0.042249924726827801</cx:pt>
          <cx:pt idx="245">0.012175377233402</cx:pt>
          <cx:pt idx="246">-0.012128235448389899</cx:pt>
          <cx:pt idx="247">-0.0295338668436332</cx:pt>
          <cx:pt idx="248">-0.0283191551602705</cx:pt>
          <cx:pt idx="249">-0.00381251725137959</cx:pt>
          <cx:pt idx="250">-0.00123297530868506</cx:pt>
          <cx:pt idx="251">0.00022022603831663401</cx:pt>
          <cx:pt idx="252">-0.00016269947275108501</cx:pt>
          <cx:pt idx="253">-0.0028511419459822298</cx:pt>
          <cx:pt idx="254">-0.0029485608437385402</cx:pt>
          <cx:pt idx="255">-0.0077224529828337904</cx:pt>
          <cx:pt idx="256">-0.0072423692716317798</cx:pt>
          <cx:pt idx="257">0.0047733269305076697</cx:pt>
          <cx:pt idx="258">-0.029168917454336099</cx:pt>
          <cx:pt idx="259">-0.051473919307391897</cx:pt>
          <cx:pt idx="260">-0.069551531757810606</cx:pt>
          <cx:pt idx="261">-0.0487913159361507</cx:pt>
          <cx:pt idx="262">-0.065135543524175804</cx:pt>
          <cx:pt idx="263">-0.020961665295678601</cx:pt>
          <cx:pt idx="264">0.031464329410583802</cx:pt>
          <cx:pt idx="265">0.0017808799755156799</cx:pt>
          <cx:pt idx="266">-0.053416016052508397</cx:pt>
          <cx:pt idx="267">-0.10940899344387001</cx:pt>
          <cx:pt idx="268">-0.066875356445907405</cx:pt>
          <cx:pt idx="269">0.00653565735084417</cx:pt>
          <cx:pt idx="270">0.045813417395343697</cx:pt>
          <cx:pt idx="271">0.059118267739509497</cx:pt>
          <cx:pt idx="272">0.0304204632718868</cx:pt>
          <cx:pt idx="273">0.028280725742452099</cx:pt>
          <cx:pt idx="274">-0.043682004611756697</cx:pt>
          <cx:pt idx="275">-0.068162142282429602</cx:pt>
          <cx:pt idx="276">-0.061507295557016201</cx:pt>
          <cx:pt idx="277">-0.020063791962455401</cx:pt>
          <cx:pt idx="278">-0.0094126541336171602</cx:pt>
          <cx:pt idx="279">-0.00228025265203337</cx:pt>
          <cx:pt idx="280">0.00042681328477191602</cx:pt>
          <cx:pt idx="281">-0.0022585494970012599</cx:pt>
          <cx:pt idx="282">-0.0072126455849464604</cx:pt>
          <cx:pt idx="283">-0.011433986341959501</cx:pt>
          <cx:pt idx="284">-0.013078134749534599</cx:pt>
          <cx:pt idx="285">-0.0121853159268625</cx:pt>
          <cx:pt idx="286">-0.052176462137990903</cx:pt>
          <cx:pt idx="287">-0.0383119063009002</cx:pt>
          <cx:pt idx="288">-0.042347120222086303</cx:pt>
          <cx:pt idx="289">-0.040671342433810098</cx:pt>
          <cx:pt idx="290">-0.018765776928592701</cx:pt>
          <cx:pt idx="291">-0.0189996299064694</cx:pt>
          <cx:pt idx="292">-0.00323181240259842</cx:pt>
          <cx:pt idx="293">-0.057046021763146298</cx:pt>
          <cx:pt idx="294">-0.10632327015229801</cx:pt>
          <cx:pt idx="295">-0.10788982743015101</cx:pt>
          <cx:pt idx="296">-0.076904792566116695</cx:pt>
          <cx:pt idx="297">0.091358720980943595</cx:pt>
          <cx:pt idx="298">0.095989917208915795</cx:pt>
          <cx:pt idx="299">0.077568947357096102</cx:pt>
          <cx:pt idx="300">0.00149316396680409</cx:pt>
          <cx:pt idx="301">-0.045043289328782099</cx:pt>
          <cx:pt idx="302">-0.112450618815195</cx:pt>
          <cx:pt idx="303">-0.087705821734860995</cx:pt>
          <cx:pt idx="304">-0.059924109693192798</cx:pt>
          <cx:pt idx="305">-0.030298059017542098</cx:pt>
          <cx:pt idx="306">-0.0072957680045888304</cx:pt>
          <cx:pt idx="307">-0.0011267983903112599</cx:pt>
          <cx:pt idx="308">0.00025304010480411298</cx:pt>
          <cx:pt idx="309">-0.0030145399657819402</cx:pt>
          <cx:pt idx="310">-0.0095015922466982101</cx:pt>
          <cx:pt idx="311">-0.023433489455501</cx:pt>
          <cx:pt idx="312">-0.0403365629473093</cx:pt>
          <cx:pt idx="313">-0.0152194729286822</cx:pt>
          <cx:pt idx="314">-0.0234965489919884</cx:pt>
          <cx:pt idx="315">-0.045751116324436798</cx:pt>
          <cx:pt idx="316">-0.039651549544949302</cx:pt>
          <cx:pt idx="317">0.0024777575401268102</cx:pt>
          <cx:pt idx="318">0.00542011275985996</cx:pt>
          <cx:pt idx="319">-0.063055723625485297</cx:pt>
          <cx:pt idx="320">-0.055437213086193003</cx:pt>
          <cx:pt idx="321">-0.076865991450124405</cx:pt>
          <cx:pt idx="322">-0.074252748659304701</cx:pt>
          <cx:pt idx="323">-0.0386811799654267</cx:pt>
          <cx:pt idx="324">0.042344443641959502</cx:pt>
          <cx:pt idx="325">0.065633415691088798</cx:pt>
          <cx:pt idx="326">0.0826143711074417</cx:pt>
          <cx:pt idx="327">0.0272492217734643</cx:pt>
          <cx:pt idx="328">-0.061606295465304203</cx:pt>
          <cx:pt idx="329">-0.093035701116585198</cx:pt>
          <cx:pt idx="330">-0.13340078985793</cx:pt>
          <cx:pt idx="331">-0.069408337839984499</cx:pt>
          <cx:pt idx="332">-0.037728465402109702</cx:pt>
          <cx:pt idx="333">-0.013799381434626799</cx:pt>
          <cx:pt idx="334">-0.0028600566410937902</cx:pt>
          <cx:pt idx="335">-0.00095645077744802498</cx:pt>
          <cx:pt idx="336">-0.00044531540941635499</cx:pt>
          <cx:pt idx="337">-0.00219281015260505</cx:pt>
          <cx:pt idx="338">-0.0072145098443152401</cx:pt>
          <cx:pt idx="339">-0.0344540923107821</cx:pt>
          <cx:pt idx="340">-0.043101380639702397</cx:pt>
          <cx:pt idx="341">-0.02542363488126</cx:pt>
          <cx:pt idx="342">0.00088726609566030796</cx:pt>
          <cx:pt idx="343">-0.040481771511000901</cx:pt>
          <cx:pt idx="344">-0.0532109787041989</cx:pt>
          <cx:pt idx="345">-0.0329993633706629</cx:pt>
          <cx:pt idx="346">0.021409611770255702</cx:pt>
          <cx:pt idx="347">-0.0127733262577831</cx:pt>
          <cx:pt idx="348">0.029350249564106</cx:pt>
          <cx:pt idx="349">0.063030860402504801</cx:pt>
          <cx:pt idx="350">0.033054734202718997</cx:pt>
          <cx:pt idx="351">0.055515259600753</cx:pt>
          <cx:pt idx="352">0.043879609525337399</cx:pt>
          <cx:pt idx="353">0.053853509243489299</cx:pt>
          <cx:pt idx="354">0.023811344006341099</cx:pt>
          <cx:pt idx="355">-0.057430592395779301</cx:pt>
          <cx:pt idx="356">-0.082124188091998299</cx:pt>
          <cx:pt idx="357">-0.096794532976140102</cx:pt>
          <cx:pt idx="358">-0.076935992799137903</cx:pt>
          <cx:pt idx="359">-0.022058111550974799</cx:pt>
          <cx:pt idx="360">-0.015170817736336601</cx:pt>
          <cx:pt idx="361">-0.015305605976581199</cx:pt>
          <cx:pt idx="362">-0.0110815102734607</cx:pt>
          <cx:pt idx="363">-0.00255138904483641</cx:pt>
          <cx:pt idx="364">0.00024229772628766799</cx:pt>
          <cx:pt idx="365">-0.00092207373679844802</cx:pt>
          <cx:pt idx="366">-0.0057322741322751404</cx:pt>
          <cx:pt idx="367">-0.021539183501256099</cx:pt>
          <cx:pt idx="368">-0.030886166340773201</cx:pt>
          <cx:pt idx="369">-0.0090752485765628905</cx:pt>
          <cx:pt idx="370">0.043108000306590802</cx:pt>
          <cx:pt idx="371">0.014021802814359901</cx:pt>
          <cx:pt idx="372">0.018398674987833201</cx:pt>
          <cx:pt idx="373">0.039339344701435103</cx:pt>
          <cx:pt idx="374">0.041447209529710698</cx:pt>
          <cx:pt idx="375">0.0261078880309134</cx:pt>
          <cx:pt idx="376">0.049852008970779099</cx:pt>
          <cx:pt idx="377">0.087565512522649297</cx:pt>
          <cx:pt idx="378">0.078468493578512002</cx:pt>
          <cx:pt idx="379">0.101546293904641</cx:pt>
          <cx:pt idx="380">0.0249549847548124</cx:pt>
          <cx:pt idx="381">0.059444948731096001</cx:pt>
          <cx:pt idx="382">-0.0179417188710983</cx:pt>
          <cx:pt idx="383">-0.067481838225739402</cx:pt>
          <cx:pt idx="384">-0.093298263354269606</cx:pt>
          <cx:pt idx="385">-0.0748950287282351</cx:pt>
          <cx:pt idx="386">-0.0241512066414316</cx:pt>
          <cx:pt idx="387">0.0039580338897220804</cx:pt>
          <cx:pt idx="388">-0.021897563168689901</cx:pt>
          <cx:pt idx="389">-0.014295734037641899</cx:pt>
          <cx:pt idx="390">-0.0100155367520835</cx:pt>
          <cx:pt idx="391">-0.00068484771765711596</cx:pt>
          <cx:pt idx="392">-7.1921327562527197e-05</cx:pt>
          <cx:pt idx="393">-0.00024755301872421903</cx:pt>
          <cx:pt idx="394">-0.0018975832115308601</cx:pt>
          <cx:pt idx="395">0.00010443679629210401</cx:pt>
          <cx:pt idx="396">0.022333989145537601</cx:pt>
          <cx:pt idx="397">0.059829383531607098</cx:pt>
          <cx:pt idx="398">0.072389347045858102</cx:pt>
          <cx:pt idx="399">0.059119217049259702</cx:pt>
          <cx:pt idx="400">0.080115076709704303</cx:pt>
          <cx:pt idx="401">0.094744616195201303</cx:pt>
          <cx:pt idx="402">0.033102610881776399</cx:pt>
          <cx:pt idx="403">0.0489267169897711</cx:pt>
          <cx:pt idx="404">0.061085421335582001</cx:pt>
          <cx:pt idx="405">0.053433416094793899</cx:pt>
          <cx:pt idx="406">0.108416149768081</cx:pt>
          <cx:pt idx="407">0.076859975785926293</cx:pt>
          <cx:pt idx="408">0.10771109036509199</cx:pt>
          <cx:pt idx="409">0.051580925769636597</cx:pt>
          <cx:pt idx="410">-0.065129414464713098</cx:pt>
          <cx:pt idx="411">-0.076948895968280598</cx:pt>
          <cx:pt idx="412">-0.10969846634755701</cx:pt>
          <cx:pt idx="413">-0.058316504762926998</cx:pt>
          <cx:pt idx="414">-0.0082520080497736903</cx:pt>
          <cx:pt idx="415">-0.019529443903691698</cx:pt>
          <cx:pt idx="416">-0.0206593390853132</cx:pt>
          <cx:pt idx="417">0.00014880564259913201</cx:pt>
          <cx:pt idx="418">-0.0056659463879230199</cx:pt>
          <cx:pt idx="419">0.00027559823496789399</cx:pt>
          <cx:pt idx="420">0.00024266967703041799</cx:pt>
          <cx:pt idx="421">-0.000156451285791509</cx:pt>
          <cx:pt idx="422">0.0028351068103746801</cx:pt>
          <cx:pt idx="423">0.010006953663453199</cx:pt>
          <cx:pt idx="424">0.0466746904670058</cx:pt>
          <cx:pt idx="425">0.052624022908358499</cx:pt>
          <cx:pt idx="426">0.045699003681800902</cx:pt>
          <cx:pt idx="427">0.080430391098778697</cx:pt>
          <cx:pt idx="428">0.091759139393796693</cx:pt>
          <cx:pt idx="429">0.036864653074124697</cx:pt>
          <cx:pt idx="430">-0.0129443610638517</cx:pt>
          <cx:pt idx="431">-0.014771126139811</cx:pt>
          <cx:pt idx="432">-0.0049949405341761701</cx:pt>
          <cx:pt idx="433">0.033322523825476603</cx:pt>
          <cx:pt idx="434">0.0909266553390395</cx:pt>
          <cx:pt idx="435">0.047971770314277302</cx:pt>
          <cx:pt idx="436">0.057813265933664697</cx:pt>
          <cx:pt idx="437">0.0125515724996892</cx:pt>
          <cx:pt idx="438">-0.057547338077443999</cx:pt>
          <cx:pt idx="439">-0.047867838991204503</cx:pt>
          <cx:pt idx="440">-0.066630859110477197</cx:pt>
          <cx:pt idx="441">0.017146804747117501</cx:pt>
          <cx:pt idx="442">0.033508582245082998</cx:pt>
          <cx:pt idx="443">0.00578311111219495</cx:pt>
          <cx:pt idx="444">-0.010847817541161099</cx:pt>
          <cx:pt idx="445">0.0155125959235191</cx:pt>
          <cx:pt idx="446">0.0028060644268091501</cx:pt>
          <cx:pt idx="447">0.0019814008119750899</cx:pt>
          <cx:pt idx="448">-9.8724214850572594e-05</cx:pt>
          <cx:pt idx="449">0.00041242363576880103</cx:pt>
          <cx:pt idx="450">0.0020108814495869401</cx:pt>
          <cx:pt idx="451">0.0081439319449441595</cx:pt>
          <cx:pt idx="452">0.015792136802010599</cx:pt>
          <cx:pt idx="453">0.0278369978705604</cx:pt>
          <cx:pt idx="454">0.077766300623953996</cx:pt>
          <cx:pt idx="455">0.090518853291913004</cx:pt>
          <cx:pt idx="456">0.043467969536952901</cx:pt>
          <cx:pt idx="457">0.0020727605481712002</cx:pt>
          <cx:pt idx="458">-0.037564199518490701</cx:pt>
          <cx:pt idx="459">-0.0087995267393333899</cx:pt>
          <cx:pt idx="460">-0.0123969648029139</cx:pt>
          <cx:pt idx="461">-0.017023825000861002</cx:pt>
          <cx:pt idx="462">0.049576967856766699</cx:pt>
          <cx:pt idx="463">0.043993674796736902</cx:pt>
          <cx:pt idx="464">-0.0046403446204897501</cx:pt>
          <cx:pt idx="465">-0.0335517110331316</cx:pt>
          <cx:pt idx="466">0.0128375146018633</cx:pt>
          <cx:pt idx="467">0.0265039868685959</cx:pt>
          <cx:pt idx="468">0.039936416976218803</cx:pt>
          <cx:pt idx="469">0.071185659947175198</cx:pt>
          <cx:pt idx="470">0.039006935507302401</cx:pt>
          <cx:pt idx="471">0.0294721733476065</cx:pt>
          <cx:pt idx="472">0.0327790903112673</cx:pt>
          <cx:pt idx="473">0.015797680055638599</cx:pt>
          <cx:pt idx="474">-0.0061055458239345503</cx:pt>
          <cx:pt idx="475">-0.000312195418004557</cx:pt>
          <cx:pt idx="476">0.00023480906953307401</cx:pt>
          <cx:pt idx="477">-0.00085132894424345105</cx:pt>
          <cx:pt idx="478">0.0071539241584420701</cx:pt>
          <cx:pt idx="479">0.00198816934029627</cx:pt>
          <cx:pt idx="480">0.0063508170040202797</cx:pt>
          <cx:pt idx="481">0.021360887543255099</cx:pt>
          <cx:pt idx="482">0.0497079558873504</cx:pt>
          <cx:pt idx="483">0.081180835129439397</cx:pt>
          <cx:pt idx="484">0.077076930267700794</cx:pt>
          <cx:pt idx="485">0.0275825492420869</cx:pt>
          <cx:pt idx="486">0.010774880080256901</cx:pt>
          <cx:pt idx="487">-0.029350405570033301</cx:pt>
          <cx:pt idx="488">-0.10148637554581399</cx:pt>
          <cx:pt idx="489">-0.068887071778765199</cx:pt>
          <cx:pt idx="490">0.0489212599185831</cx:pt>
          <cx:pt idx="491">0.017630594125196901</cx:pt>
          <cx:pt idx="492">-0.0070034854347862299</cx:pt>
          <cx:pt idx="493">-0.015978870092236801</cx:pt>
          <cx:pt idx="494">0.058242088202203897</cx:pt>
          <cx:pt idx="495">0.0481680614571054</cx:pt>
          <cx:pt idx="496">0.040723945638199699</cx:pt>
          <cx:pt idx="497">0.073854450275325306</cx:pt>
          <cx:pt idx="498">0.0130670027780587</cx:pt>
          <cx:pt idx="499">0.030467604623152799</cx:pt>
          <cx:pt idx="500">0.0180586788070379</cx:pt>
          <cx:pt idx="501">0.00309392386669492</cx:pt>
          <cx:pt idx="502">-0.0048652614855510404</cx:pt>
          <cx:pt idx="503">-0.00267445659003259</cx:pt>
          <cx:pt idx="504">1.31753987589049e-08</cx:pt>
          <cx:pt idx="505">-0.00010680605671934499</cx:pt>
          <cx:pt idx="506">0.00197920644505212</cx:pt>
          <cx:pt idx="507">0.0053406024586668899</cx:pt>
          <cx:pt idx="508">0.0077116803958422603</cx:pt>
          <cx:pt idx="509">0.034723690010439998</cx:pt>
          <cx:pt idx="510">0.039083247481452997</cx:pt>
          <cx:pt idx="511">0.069802669833598799</cx:pt>
          <cx:pt idx="512">0.063695410124708501</cx:pt>
          <cx:pt idx="513">0.066265086594305397</cx:pt>
          <cx:pt idx="514">0.0094278435052324496</cx:pt>
          <cx:pt idx="515">-0.078849103412673205</cx:pt>
          <cx:pt idx="516">-0.079165055046712104</cx:pt>
          <cx:pt idx="517">-0.054432608411496101</cx:pt>
          <cx:pt idx="518">-0.0084704648640817302</cx:pt>
          <cx:pt idx="519">-0.0119354581180206</cx:pt>
          <cx:pt idx="520">0.00071086219255899104</cx:pt>
          <cx:pt idx="521">-0.0026555573254514698</cx:pt>
          <cx:pt idx="522">0.00517575333258134</cx:pt>
          <cx:pt idx="523">0.028845637611714499</cx:pt>
          <cx:pt idx="524">0.060231227481429402</cx:pt>
          <cx:pt idx="525">0.041827900478836999</cx:pt>
          <cx:pt idx="526">-0.0078423648231262192</cx:pt>
          <cx:pt idx="527">0.016436650346384099</cx:pt>
          <cx:pt idx="528">0.0064429807325194401</cx:pt>
          <cx:pt idx="529">0.0055779286388184897</cx:pt>
          <cx:pt idx="530">-0.0040150728961789199</cx:pt>
          <cx:pt idx="531">-0.00039767120819141598</cx:pt>
          <cx:pt idx="532">0.000208667538773784</cx:pt>
          <cx:pt idx="533">-0.0028708034577571901</cx:pt>
          <cx:pt idx="534">-0.0024933738082994102</cx:pt>
          <cx:pt idx="535">-0.00233625470091464</cx:pt>
          <cx:pt idx="536">0.0021517190677397698</cx:pt>
          <cx:pt idx="537">0.031252936582039703</cx:pt>
          <cx:pt idx="538">0.017956976097265102</cx:pt>
          <cx:pt idx="539">0.032157729854348498</cx:pt>
          <cx:pt idx="540">0.038455108715304102</cx:pt>
          <cx:pt idx="541">0.071823103066291902</cx:pt>
          <cx:pt idx="542">-0.021453253352209101</cx:pt>
          <cx:pt idx="543">-0.057479621480117503</cx:pt>
          <cx:pt idx="544">-0.11911828560684</cx:pt>
          <cx:pt idx="545">-0.075520770695207295</cx:pt>
          <cx:pt idx="546">-0.0127008119049478</cx:pt>
          <cx:pt idx="547">0.067172851678597906</cx:pt>
          <cx:pt idx="548">0.0889085270540481</cx:pt>
          <cx:pt idx="549">0.058234144583163602</cx:pt>
          <cx:pt idx="550">0.061576665082140901</cx:pt>
          <cx:pt idx="551">0.066151181459331104</cx:pt>
          <cx:pt idx="552">0.096885782845870003</cx:pt>
          <cx:pt idx="553">0.076110812478110995</cx:pt>
          <cx:pt idx="554">0.030011456295697399</cx:pt>
          <cx:pt idx="555">0.0246273524103226</cx:pt>
          <cx:pt idx="556">0.0081543447087105807</cx:pt>
          <cx:pt idx="557">0.0046487827735645498</cx:pt>
          <cx:pt idx="558">-0.0026076436950287401</cx:pt>
          <cx:pt idx="559">-0.000236629685753964</cx:pt>
          <cx:pt idx="560">-0.000189972406826582</cx:pt>
          <cx:pt idx="561">0.00055584664081206902</cx:pt>
          <cx:pt idx="562">-0.00156468562934903</cx:pt>
          <cx:pt idx="563">-0.0107341731078119</cx:pt>
          <cx:pt idx="564">-0.0125304141621763</cx:pt>
          <cx:pt idx="565">-0.022084017216065802</cx:pt>
          <cx:pt idx="566">-0.0164218767055056</cx:pt>
          <cx:pt idx="567">0.0130470293745322</cx:pt>
          <cx:pt idx="568">0.015577852091625599</cx:pt>
          <cx:pt idx="569">0.0062319800523913402</cx:pt>
          <cx:pt idx="570">-0.045933971069495802</cx:pt>
          <cx:pt idx="571">-0.054885913803513299</cx:pt>
          <cx:pt idx="572">-0.040160297357284901</cx:pt>
          <cx:pt idx="573">-0.062799937191154898</cx:pt>
          <cx:pt idx="574">0.016467824727657301</cx:pt>
          <cx:pt idx="575">0.090241615301696707</cx:pt>
          <cx:pt idx="576">0.099217934484463102</cx:pt>
          <cx:pt idx="577">0.0228179975327489</cx:pt>
          <cx:pt idx="578">0.072590093995422503</cx:pt>
          <cx:pt idx="579">0.072353634665813502</cx:pt>
          <cx:pt idx="580">0.090993659421395603</cx:pt>
          <cx:pt idx="581">0.095675951207277593</cx:pt>
          <cx:pt idx="582">0.046172108186221097</cx:pt>
          <cx:pt idx="583">0.018946036171955401</cx:pt>
          <cx:pt idx="584">0.012814153209170001</cx:pt>
          <cx:pt idx="585">-0.00141587108547231</cx:pt>
          <cx:pt idx="586">0.000659243499425092</cx:pt>
          <cx:pt idx="587">0.00098535727485141709</cx:pt>
          <cx:pt idx="588">0.00060609968405095599</cx:pt>
          <cx:pt idx="589">6.9151764285630703e-05</cx:pt>
          <cx:pt idx="590">-0.0023259992683596002</cx:pt>
          <cx:pt idx="591">-0.0048219165970763804</cx:pt>
          <cx:pt idx="592">-0.0066311718900539099</cx:pt>
          <cx:pt idx="593">-0.0238317938334483</cx:pt>
          <cx:pt idx="594">-0.042070951884548798</cx:pt>
          <cx:pt idx="595">-0.0310642608814314</cx:pt>
          <cx:pt idx="596">0.0090049860525543302</cx:pt>
          <cx:pt idx="597">-0.0109818631526149</cx:pt>
          <cx:pt idx="598">-0.064857507771995102</cx:pt>
          <cx:pt idx="599">-0.034532253027820897</cx:pt>
          <cx:pt idx="600">0.0047152153051375099</cx:pt>
          <cx:pt idx="601">0.037465368815777</cx:pt>
          <cx:pt idx="602">0.055343787775576699</cx:pt>
          <cx:pt idx="603">0.025762658244799501</cx:pt>
          <cx:pt idx="604">-0.034478661975172603</cx:pt>
          <cx:pt idx="605">-0.046811736367606403</cx:pt>
          <cx:pt idx="606">0.0036466701401973202</cx:pt>
          <cx:pt idx="607">0.038733500792611002</cx:pt>
          <cx:pt idx="608">0.076214596492786196</cx:pt>
          <cx:pt idx="609">0.0674834718293741</cx:pt>
          <cx:pt idx="610">0.056358389890294902</cx:pt>
          <cx:pt idx="611">0.017799888369873101</cx:pt>
          <cx:pt idx="612">0.0077090343562064801</cx:pt>
          <cx:pt idx="613">-0.0037315287613247298</cx:pt>
          <cx:pt idx="614">-0.0030954447442546398</cx:pt>
          <cx:pt idx="615">0.000250900410817708</cx:pt>
          <cx:pt idx="616">0.00076655085383927105</cx:pt>
          <cx:pt idx="617">-0.00054859676554873502</cx:pt>
          <cx:pt idx="618">-0.00132251691077785</cx:pt>
          <cx:pt idx="619">-0.0068089084548091901</cx:pt>
          <cx:pt idx="620">-0.0044064431214302802</cx:pt>
          <cx:pt idx="621">-0.0115796837017799</cx:pt>
          <cx:pt idx="622">-0.030144447618366401</cx:pt>
          <cx:pt idx="623">-0.049712241343398002</cx:pt>
          <cx:pt idx="624">-0.056502952027494897</cx:pt>
          <cx:pt idx="625">-0.064740992220301302</cx:pt>
          <cx:pt idx="626">-0.056087292382611502</cx:pt>
          <cx:pt idx="627">-0.051871459093556997</cx:pt>
          <cx:pt idx="628">-0.051599690990476302</cx:pt>
          <cx:pt idx="629">0.0102924127773558</cx:pt>
          <cx:pt idx="630">-0.014792443933801599</cx:pt>
          <cx:pt idx="631">-0.043350975631984603</cx:pt>
          <cx:pt idx="632">-0.083081776449820399</cx:pt>
          <cx:pt idx="633">-0.095540629362847199</cx:pt>
          <cx:pt idx="634">-0.012608306418100901</cx:pt>
          <cx:pt idx="635">0.0647044059950731</cx:pt>
          <cx:pt idx="636">0.089083682601453495</cx:pt>
          <cx:pt idx="637">0.100454658098244</cx:pt>
          <cx:pt idx="638">0.058153740329404201</cx:pt>
          <cx:pt idx="639">0.0040462200332300798</cx:pt>
          <cx:pt idx="640">-0.0018701112114756599</cx:pt>
          <cx:pt idx="641">-0.0067837675394447402</cx:pt>
          <cx:pt idx="642">-0.00177152221771402</cx:pt>
          <cx:pt idx="643">0.00040801974784723002</cx:pt>
          <cx:pt idx="644">-0.000206311061983522</cx:pt>
          <cx:pt idx="645">0.00074585291326999595</cx:pt>
          <cx:pt idx="646">0.00016756759628655101</cx:pt>
          <cx:pt idx="647">-0.0033874877835714202</cx:pt>
          <cx:pt idx="648">-0.0076957023988073201</cx:pt>
          <cx:pt idx="649">-0.014584378996876301</cx:pt>
          <cx:pt idx="650">-0.029260344688601399</cx:pt>
          <cx:pt idx="651">-0.041909123110059003</cx:pt>
          <cx:pt idx="652">-0.037432832929782202</cx:pt>
          <cx:pt idx="653">-0.049522626425782597</cx:pt>
          <cx:pt idx="654">-0.045237558367115502</cx:pt>
          <cx:pt idx="655">-0.0411148730065082</cx:pt>
          <cx:pt idx="656">-0.0051176666847402297</cx:pt>
          <cx:pt idx="657">0.011910491517057401</cx:pt>
          <cx:pt idx="658">0.011988781021289001</cx:pt>
          <cx:pt idx="659">-0.034719667387989102</cx:pt>
          <cx:pt idx="660">-0.041210166858762803</cx:pt>
          <cx:pt idx="661">-0.046321047087219097</cx:pt>
          <cx:pt idx="662">0.042398809369146903</cx:pt>
          <cx:pt idx="663">0.068746187974793399</cx:pt>
          <cx:pt idx="664">0.087909223790893207</cx:pt>
          <cx:pt idx="665">0.082546122332333605</cx:pt>
          <cx:pt idx="666">0.042828865770193299</cx:pt>
          <cx:pt idx="667">-0.0044150248279194596</cx:pt>
          <cx:pt idx="668">-0.014028115495187</cx:pt>
          <cx:pt idx="669">-0.0055525846991769804</cx:pt>
          <cx:pt idx="670">-0.00050116541706783798</cx:pt>
          <cx:pt idx="671">-0.00083215482636029604</cx:pt>
          <cx:pt idx="672">7.6140751554506304e-05</cx:pt>
          <cx:pt idx="673">0.00068859736891516696</cx:pt>
          <cx:pt idx="674">-8.5656005977469395e-05</cx:pt>
          <cx:pt idx="675">-6.84801476458814e-06</cx:pt>
          <cx:pt idx="676">-0.0064241932003945602</cx:pt>
          <cx:pt idx="677">-0.00901417247051782</cx:pt>
          <cx:pt idx="678">-0.012491014163382899</cx:pt>
          <cx:pt idx="679">-0.0114801908358984</cx:pt>
          <cx:pt idx="680">-0.0108343288984176</cx:pt>
          <cx:pt idx="681">0.028139271334778799</cx:pt>
          <cx:pt idx="682">0.030023995374718102</cx:pt>
          <cx:pt idx="683">0.0044129092676815397</cx:pt>
          <cx:pt idx="684">-0.013494266220348199</cx:pt>
          <cx:pt idx="685">-0.033662059216033297</cx:pt>
          <cx:pt idx="686">-0.048941212991234898</cx:pt>
          <cx:pt idx="687">-0.046382551096268099</cx:pt>
          <cx:pt idx="688">-0.0278157322362882</cx:pt>
          <cx:pt idx="689">-0.054065540925018203</cx:pt>
          <cx:pt idx="690">0.018023831481276401</cx:pt>
          <cx:pt idx="691">0.026182250161630199</cx:pt>
          <cx:pt idx="692">0.0227576010598214</cx:pt>
          <cx:pt idx="693">0.030241328694940499</cx:pt>
          <cx:pt idx="694">0.020763183308519801</cx:pt>
          <cx:pt idx="695">-0.00070244620335276704</cx:pt>
          <cx:pt idx="696">-0.0033329127951749302</cx:pt>
          <cx:pt idx="697">0.00040159531567806998</cx:pt>
          <cx:pt idx="698">-4.2435284885788601e-05</cx:pt>
          <cx:pt idx="699">9.7661678927689105e-05</cx:pt>
          <cx:pt idx="700">0.00080443956012822202</cx:pt>
          <cx:pt idx="701">0.00016832431654173501</cx:pt>
          <cx:pt idx="702">0.00013422731216258999</cx:pt>
          <cx:pt idx="703">0.00035170675167278198</cx:pt>
          <cx:pt idx="704">-0.00590821950970832</cx:pt>
          <cx:pt idx="705">-0.0065919966913209399</cx:pt>
          <cx:pt idx="706">-0.0060982160855886699</cx:pt>
          <cx:pt idx="707">-0.0076754098568396203</cx:pt>
          <cx:pt idx="708">-0.011400221190690899</cx:pt>
          <cx:pt idx="709">-0.0085806367437019204</cx:pt>
          <cx:pt idx="710">0.0068709689930670798</cx:pt>
          <cx:pt idx="711">-0.0298542530619328</cx:pt>
          <cx:pt idx="712">-0.0289319084863085</cx:pt>
          <cx:pt idx="713">-0.059081379301166699</cx:pt>
          <cx:pt idx="714">-0.073461158363075096</cx:pt>
          <cx:pt idx="715">-0.047051654623594702</cx:pt>
          <cx:pt idx="716">-0.055296984284074903</cx:pt>
          <cx:pt idx="717">-0.053387181152262299</cx:pt>
          <cx:pt idx="718">-0.032111681952835702</cx:pt>
          <cx:pt idx="719">-0.051518347190659897</cx:pt>
          <cx:pt idx="720">-0.025195936545690301</cx:pt>
          <cx:pt idx="721">-0.0010185561420103699</cx:pt>
          <cx:pt idx="722">0.0051025380165273197</cx:pt>
          <cx:pt idx="723">0.0018345112313319801</cx:pt>
          <cx:pt idx="724">-0.0025637998319274699</cx:pt>
          <cx:pt idx="725">-0.00045947900431988798</cx:pt>
          <cx:pt idx="726">3.7352674107520202e-05</cx:pt>
          <cx:pt idx="727">0.00014512751109470399</cx:pt>
          <cx:pt idx="728">-0.00049453695039553599</cx:pt>
          <cx:pt idx="729">3.4394039413264898e-05</cx:pt>
          <cx:pt idx="730">-0.000139750876615358</cx:pt>
          <cx:pt idx="731">-0.00062592088401824096</cx:pt>
          <cx:pt idx="732">0.00107730678575809</cx:pt>
          <cx:pt idx="733">-0.00041452449460724301</cx:pt>
          <cx:pt idx="734">-0.00037465555687298202</cx:pt>
          <cx:pt idx="735">0.00063796423099462304</cx:pt>
          <cx:pt idx="736">-0.0090991743245019806</cx:pt>
          <cx:pt idx="737">-0.0118255392824315</cx:pt>
          <cx:pt idx="738">0.0088864920541665404</cx:pt>
          <cx:pt idx="739">-0.00450276447052786</cx:pt>
          <cx:pt idx="740">-0.0191746306998694</cx:pt>
          <cx:pt idx="741">-0.051202516418724899</cx:pt>
          <cx:pt idx="742">-0.041428418130523101</cx:pt>
          <cx:pt idx="743">-0.0229752742752414</cx:pt>
          <cx:pt idx="744">-0.025823366437657501</cx:pt>
          <cx:pt idx="745">-0.045458142139184303</cx:pt>
          <cx:pt idx="746">-0.024970780327122001</cx:pt>
          <cx:pt idx="747">-0.028321031520605</cx:pt>
          <cx:pt idx="748">-0.019072483036594999</cx:pt>
          <cx:pt idx="749">-0.011982980220249699</cx:pt>
          <cx:pt idx="750">-0.0086353213757977103</cx:pt>
          <cx:pt idx="751">0.000315870370618418</cx:pt>
          <cx:pt idx="752">0.00043720562793703801</cx:pt>
          <cx:pt idx="753">-0.00060622892849337799</cx:pt>
          <cx:pt idx="754">0.000290201504154796</cx:pt>
          <cx:pt idx="755">-0.00048093938439186903</cx:pt>
          <cx:pt idx="756">-0.000117091928362522</cx:pt>
          <cx:pt idx="757">0.00043786586826994797</cx:pt>
          <cx:pt idx="758">-0.00030410044305858902</cx:pt>
          <cx:pt idx="759">0.00020836675985793501</cx:pt>
          <cx:pt idx="760">0.00039315841209997898</cx:pt>
          <cx:pt idx="761">-0.00031658373003121002</cx:pt>
          <cx:pt idx="762">-0.00040921192069678897</cx:pt>
          <cx:pt idx="763">-0.00076606535921989495</cx:pt>
          <cx:pt idx="764">-0.00106284759596928</cx:pt>
          <cx:pt idx="765">-0.0010168470888484501</cx:pt>
          <cx:pt idx="766">-0.0065386228532675096</cx:pt>
          <cx:pt idx="767">-0.0032111088186545901</cx:pt>
          <cx:pt idx="768">-0.0021446029572429501</cx:pt>
          <cx:pt idx="769">-0.0022898082152572599</cx:pt>
          <cx:pt idx="770">-0.0012972571340268801</cx:pt>
          <cx:pt idx="771">-0.00257265126078499</cx:pt>
          <cx:pt idx="772">-0.0048541298193248098</cx:pt>
          <cx:pt idx="773">-0.0055724615901663003</cx:pt>
          <cx:pt idx="774">-0.0086262492064324708</cx:pt>
          <cx:pt idx="775">-0.00118024649375665</cx:pt>
          <cx:pt idx="776">-0.00050694224204703403</cx:pt>
          <cx:pt idx="777">-0.0065614614816710904</cx:pt>
          <cx:pt idx="778">-0.0061164440536160001</cx:pt>
          <cx:pt idx="779">-0.0020130997573171001</cx:pt>
          <cx:pt idx="780">0.00050372489617524999</cx:pt>
          <cx:pt idx="781">-2.4947783545749402e-05</cx:pt>
          <cx:pt idx="782">0.00034098638281026601</cx:pt>
          <cx:pt idx="783">0.00052359054116662203</cx:pt>
        </cx:lvl>
      </cx:numDim>
    </cx:data>
    <cx:data id="64">
      <cx:numDim type="val">
        <cx:f>'001_WA_F - 副本'!$BM$1:$BM$784</cx:f>
        <cx:lvl ptCount="784" formatCode="G/通用格式">
          <cx:pt idx="0">0.00035877057536326702</cx:pt>
          <cx:pt idx="1">-0.000491979680539312</cx:pt>
          <cx:pt idx="2">9.7951457488581799e-06</cx:pt>
          <cx:pt idx="3">-7.7785069789237894e-05</cx:pt>
          <cx:pt idx="4">4.64446860394571e-05</cx:pt>
          <cx:pt idx="5">-0.000652060322160159</cx:pt>
          <cx:pt idx="6">-0.000229526632202608</cx:pt>
          <cx:pt idx="7">0.00015412635545835701</cx:pt>
          <cx:pt idx="8">0.00024536710631080198</cx:pt>
          <cx:pt idx="9">-0.00057921226930721798</cx:pt>
          <cx:pt idx="10">0.000230437231702569</cx:pt>
          <cx:pt idx="11">0.00048347746739176099</cx:pt>
          <cx:pt idx="12">-6.8584544900492504e-05</cx:pt>
          <cx:pt idx="13">-0.00030065496243300598</cx:pt>
          <cx:pt idx="14">-0.00031587596549655398</cx:pt>
          <cx:pt idx="15">-0.000609430649058405</cx:pt>
          <cx:pt idx="16">0.00033195370196191298</cx:pt>
          <cx:pt idx="17">-0.00034308278085505703</cx:pt>
          <cx:pt idx="18">0.00025610390976229798</cx:pt>
          <cx:pt idx="19">-0.00036573823152794802</cx:pt>
          <cx:pt idx="20">0.00052038533845644402</cx:pt>
          <cx:pt idx="21">-0.00020125664138365701</cx:pt>
          <cx:pt idx="22">0.00057931517334862198</cx:pt>
          <cx:pt idx="23">-0.000130683809228904</cx:pt>
          <cx:pt idx="24">-0.000444931724474339</cx:pt>
          <cx:pt idx="25">-0.000101283664513568</cx:pt>
          <cx:pt idx="26">-0.00081396006497288099</cx:pt>
          <cx:pt idx="27">0.00087790491761423697</cx:pt>
          <cx:pt idx="28">-7.1648570435980504e-05</cx:pt>
          <cx:pt idx="29">0.00076073160306937499</cx:pt>
          <cx:pt idx="30">-0.000647948143671344</cx:pt>
          <cx:pt idx="31">3.2121626543262103e-05</cx:pt>
          <cx:pt idx="32">0.00025929195646527399</cx:pt>
          <cx:pt idx="33">0.00013100644004643999</cx:pt>
          <cx:pt idx="34">-0.00319019869037405</cx:pt>
          <cx:pt idx="35">-0.00646044804072463</cx:pt>
          <cx:pt idx="36">-0.0048627632493934998</cx:pt>
          <cx:pt idx="37">-0.0019550928527833902</cx:pt>
          <cx:pt idx="38">-0.00189787778469681</cx:pt>
          <cx:pt idx="39">-0.0020023159568539699</cx:pt>
          <cx:pt idx="40">-0.0048068698799341699</cx:pt>
          <cx:pt idx="41">-0.00328313931937481</cx:pt>
          <cx:pt idx="42">-0.00069907072322711501</cx:pt>
          <cx:pt idx="43">-0.0036647810467198799</cx:pt>
          <cx:pt idx="44">-0.0026301934629889001</cx:pt>
          <cx:pt idx="45">-0.00213085182223576</cx:pt>
          <cx:pt idx="46">-0.0018785788829511799</cx:pt>
          <cx:pt idx="47">-0.0028630491561979698</cx:pt>
          <cx:pt idx="48">-0.0014480356766555201</cx:pt>
          <cx:pt idx="49">4.07957627481769e-05</cx:pt>
          <cx:pt idx="50">-0.0012583635347611199</cx:pt>
          <cx:pt idx="51">-0.00116071576918094</cx:pt>
          <cx:pt idx="52">0.00065146533636258703</cx:pt>
          <cx:pt idx="53">-0.00020420029263690099</cx:pt>
          <cx:pt idx="54">-6.4907501702951895e-05</cx:pt>
          <cx:pt idx="55">0.00052081144453486501</cx:pt>
          <cx:pt idx="56">-0.00029704340906247002</cx:pt>
          <cx:pt idx="57">0.00036640017283642298</cx:pt>
          <cx:pt idx="58">0.000439005865592732</cx:pt>
          <cx:pt idx="59">-0.000351079056888413</cx:pt>
          <cx:pt idx="60">5.1160149333660297e-05</cx:pt>
          <cx:pt idx="61">-5.7818834289889202e-05</cx:pt>
          <cx:pt idx="62">-0.0038606081201627198</cx:pt>
          <cx:pt idx="63">-0.0096709723278930806</cx:pt>
          <cx:pt idx="64">-0.010489983488576601</cx:pt>
          <cx:pt idx="65">-0.0083645778557833901</cx:pt>
          <cx:pt idx="66">-0.015796622678326301</cx:pt>
          <cx:pt idx="67">-0.018556272423490099</cx:pt>
          <cx:pt idx="68">-0.0155997356949941</cx:pt>
          <cx:pt idx="69">-0.0083879276453666298</cx:pt>
          <cx:pt idx="70">-0.010445855253533899</cx:pt>
          <cx:pt idx="71">-0.015769538479701799</cx:pt>
          <cx:pt idx="72">-0.0152381356175812</cx:pt>
          <cx:pt idx="73">-0.0073078225264480703</cx:pt>
          <cx:pt idx="74">-0.0041783563957087299</cx:pt>
          <cx:pt idx="75">-0.0037438771065109499</cx:pt>
          <cx:pt idx="76">-0.0026689066326084799</cx:pt>
          <cx:pt idx="77">-0.0024149074070442902</cx:pt>
          <cx:pt idx="78">-0.0014000330442490599</cx:pt>
          <cx:pt idx="79">-0.0010897775765665199</cx:pt>
          <cx:pt idx="80">-0.000180334620489672</cx:pt>
          <cx:pt idx="81">5.6824077235939002e-05</cx:pt>
          <cx:pt idx="82">9.9760014090163302e-05</cx:pt>
          <cx:pt idx="83">-0.000227000410901693</cx:pt>
          <cx:pt idx="84">-0.00031782180139666201</cx:pt>
          <cx:pt idx="85">-0.00022731729504922601</cx:pt>
          <cx:pt idx="86">-0.0011067418693604201</cx:pt>
          <cx:pt idx="87">-0.0015067434826929399</cx:pt>
          <cx:pt idx="88">-0.00177677510738361</cx:pt>
          <cx:pt idx="89">-0.00241884088963242</cx:pt>
          <cx:pt idx="90">-0.00723559992676019</cx:pt>
          <cx:pt idx="91">-0.0075379491716242898</cx:pt>
          <cx:pt idx="92">-0.020011362401974101</cx:pt>
          <cx:pt idx="93">-0.0304144777891526</cx:pt>
          <cx:pt idx="94">-0.0260904506426443</cx:pt>
          <cx:pt idx="95">-0.0189035987998552</cx:pt>
          <cx:pt idx="96">-0.031860225897871401</cx:pt>
          <cx:pt idx="97">-0.029653824736667399</cx:pt>
          <cx:pt idx="98">-0.011767899599115301</cx:pt>
          <cx:pt idx="99">-0.0016524299211038999</cx:pt>
          <cx:pt idx="100">-0.011812653469265501</cx:pt>
          <cx:pt idx="101">-0.0116151767580193</cx:pt>
          <cx:pt idx="102">-0.0207759547766968</cx:pt>
          <cx:pt idx="103">-0.0042671184455049102</cx:pt>
          <cx:pt idx="104">0.0016685389619135399</cx:pt>
          <cx:pt idx="105">0.0028717931559362701</cx:pt>
          <cx:pt idx="106">0.0068610419587818803</cx:pt>
          <cx:pt idx="107">0.0033681789059577501</cx:pt>
          <cx:pt idx="108">-0.00070203942396713397</cx:pt>
          <cx:pt idx="109">-9.7781960882574599e-06</cx:pt>
          <cx:pt idx="110">-0.00029157324352338797</cx:pt>
          <cx:pt idx="111">-0.00043497388651330299</cx:pt>
          <cx:pt idx="112">0.000430217249670134</cx:pt>
          <cx:pt idx="113">-0.00034580260407479098</cx:pt>
          <cx:pt idx="114">-0.00034537027263516402</cx:pt>
          <cx:pt idx="115">7.7111457691616297e-05</cx:pt>
          <cx:pt idx="116">-0.0019752674819161799</cx:pt>
          <cx:pt idx="117">-0.0122772323873471</cx:pt>
          <cx:pt idx="118">-0.0097589887970427995</cx:pt>
          <cx:pt idx="119">-0.0037717086404159901</cx:pt>
          <cx:pt idx="120">-0.016255336830466999</cx:pt>
          <cx:pt idx="121">-0.031019220127865101</cx:pt>
          <cx:pt idx="122">-0.0301652435692643</cx:pt>
          <cx:pt idx="123">-0.030072546040593</cx:pt>
          <cx:pt idx="124">-0.018853541635113099</cx:pt>
          <cx:pt idx="125">0.0021961393572836902</cx:pt>
          <cx:pt idx="126">0.00081670141705590096</cx:pt>
          <cx:pt idx="127">0.0139536682175896</cx:pt>
          <cx:pt idx="128">0.035096437171213697</cx:pt>
          <cx:pt idx="129">0.0248846063069601</cx:pt>
          <cx:pt idx="130">0.035980820440838397</cx:pt>
          <cx:pt idx="131">0.021565927241727598</cx:pt>
          <cx:pt idx="132">0.018831674652641298</cx:pt>
          <cx:pt idx="133">-0.00131759118436474</cx:pt>
          <cx:pt idx="134">0.017755473847592299</cx:pt>
          <cx:pt idx="135">0.0226168252677637</cx:pt>
          <cx:pt idx="136">0.0128075645979601</cx:pt>
          <cx:pt idx="137">0.0047540917717116401</cx:pt>
          <cx:pt idx="138">-0.000859551186574923</cx:pt>
          <cx:pt idx="139">-0.00018672557172031299</cx:pt>
          <cx:pt idx="140">-0.00053058931200387102</cx:pt>
          <cx:pt idx="141">4.6053353942355203e-05</cx:pt>
          <cx:pt idx="142">0.00026468653951821697</cx:pt>
          <cx:pt idx="143">-0.00180210259796572</cx:pt>
          <cx:pt idx="144">-0.0046076120507400099</cx:pt>
          <cx:pt idx="145">0.00193441595147902</cx:pt>
          <cx:pt idx="146">0.0030710160126889</cx:pt>
          <cx:pt idx="147">-0.0080992242436266904</cx:pt>
          <cx:pt idx="148">-0.0098125656670615697</cx:pt>
          <cx:pt idx="149">-0.0069969383223941603</cx:pt>
          <cx:pt idx="150">-0.023197207558222299</cx:pt>
          <cx:pt idx="151">-0.029764098974430199</cx:pt>
          <cx:pt idx="152">-0.017377396600820799</cx:pt>
          <cx:pt idx="153">-0.0038356023973453099</cx:pt>
          <cx:pt idx="154">-0.00232784376898029</cx:pt>
          <cx:pt idx="155">0.025357051367721099</cx:pt>
          <cx:pt idx="156">0.023068364999990199</cx:pt>
          <cx:pt idx="157">-6.2243256689506693e-05</cx:pt>
          <cx:pt idx="158">0.023324684759408899</cx:pt>
          <cx:pt idx="159">0.0269243432448244</cx:pt>
          <cx:pt idx="160">0.0096118794463585303</cx:pt>
          <cx:pt idx="161">-0.0136018861586037</cx:pt>
          <cx:pt idx="162">0.013629117686006499</cx:pt>
          <cx:pt idx="163">0.043926374067278298</cx:pt>
          <cx:pt idx="164">0.016501680833251899</cx:pt>
          <cx:pt idx="165">0.00372784457489371</cx:pt>
          <cx:pt idx="166">-0.010014724949421801</cx:pt>
          <cx:pt idx="167">0.00036150411745129903</cx:pt>
          <cx:pt idx="168">0.00019991039010617501</cx:pt>
          <cx:pt idx="169">-0.000115435417695993</cx:pt>
          <cx:pt idx="170">0.0017156983883734099</cx:pt>
          <cx:pt idx="171">0.00075815673048050005</cx:pt>
          <cx:pt idx="172">-0.0055522992384729698</cx:pt>
          <cx:pt idx="173">0.00345440859826535</cx:pt>
          <cx:pt idx="174">0.0020319801223105801</cx:pt>
          <cx:pt idx="175">-0.023171340915593999</cx:pt>
          <cx:pt idx="176">-0.0394091953575249</cx:pt>
          <cx:pt idx="177">-0.046310388156992899</cx:pt>
          <cx:pt idx="178">-0.065978117867850197</cx:pt>
          <cx:pt idx="179">-0.00099599837673891795</cx:pt>
          <cx:pt idx="180">0.038984375010399003</cx:pt>
          <cx:pt idx="181">0.0535514873436813</cx:pt>
          <cx:pt idx="182">0.058005748779837198</cx:pt>
          <cx:pt idx="183">0.039801551767948203</cx:pt>
          <cx:pt idx="184">-0.0092617928145280002</cx:pt>
          <cx:pt idx="185">-0.019270662634431401</cx:pt>
          <cx:pt idx="186">0.020796909820222101</cx:pt>
          <cx:pt idx="187">0.056287414832843503</cx:pt>
          <cx:pt idx="188">0.0554919491851927</cx:pt>
          <cx:pt idx="189">0.031403232528118101</cx:pt>
          <cx:pt idx="190">0.030902632305593598</cx:pt>
          <cx:pt idx="191">0.020104859518717801</cx:pt>
          <cx:pt idx="192">-0.011341364925002999</cx:pt>
          <cx:pt idx="193">-0.026972357667468999</cx:pt>
          <cx:pt idx="194">-0.0026952982996708199</cx:pt>
          <cx:pt idx="195">-0.00106415720890624</cx:pt>
          <cx:pt idx="196">-7.9034186476194094e-05</cx:pt>
          <cx:pt idx="197">-1.84622341312311e-05</cx:pt>
          <cx:pt idx="198">0.0089868434948688607</cx:pt>
          <cx:pt idx="199">0.0120579893676137</cx:pt>
          <cx:pt idx="200">-0.010998205247719399</cx:pt>
          <cx:pt idx="201">-0.014650423353381899</cx:pt>
          <cx:pt idx="202">-0.0053918441738148902</cx:pt>
          <cx:pt idx="203">-0.0258186702599634</cx:pt>
          <cx:pt idx="204">-0.0750513546551832</cx:pt>
          <cx:pt idx="205">-0.053372180241515403</cx:pt>
          <cx:pt idx="206">-0.030292689321103499</cx:pt>
          <cx:pt idx="207">0.0016968739223388999</cx:pt>
          <cx:pt idx="208">0.045873204520409501</cx:pt>
          <cx:pt idx="209">0.068779395208687893</cx:pt>
          <cx:pt idx="210">0.035557202007945897</cx:pt>
          <cx:pt idx="211">-0.0103765006706402</cx:pt>
          <cx:pt idx="212">-0.051947356808465399</cx:pt>
          <cx:pt idx="213">-0.074575979319385199</cx:pt>
          <cx:pt idx="214">-0.039393895166593002</cx:pt>
          <cx:pt idx="215">0.0362394015027276</cx:pt>
          <cx:pt idx="216">0.056584686912422397</cx:pt>
          <cx:pt idx="217">0.036837687830728397</cx:pt>
          <cx:pt idx="218">0.050029950793437</cx:pt>
          <cx:pt idx="219">0.030088589828409999</cx:pt>
          <cx:pt idx="220">0.027094566493090499</cx:pt>
          <cx:pt idx="221">-0.0134292765817018</cx:pt>
          <cx:pt idx="222">-0.00031643879759865698</cx:pt>
          <cx:pt idx="223">-0.00048867079572428504</cx:pt>
          <cx:pt idx="224">-0.00090273647017160598</cx:pt>
          <cx:pt idx="225">0.00027519019066226199</cx:pt>
          <cx:pt idx="226">0.0094435395236004797</cx:pt>
          <cx:pt idx="227">0.0101160447987233</cx:pt>
          <cx:pt idx="228">-0.0088858749286289795</cx:pt>
          <cx:pt idx="229">-0.0137568809955433</cx:pt>
          <cx:pt idx="230">-0.00761628020315302</cx:pt>
          <cx:pt idx="231">-0.013138333429471301</cx:pt>
          <cx:pt idx="232">-0.031478767828820003</cx:pt>
          <cx:pt idx="233">-0.058058060873179398</cx:pt>
          <cx:pt idx="234">-0.024941157488476601</cx:pt>
          <cx:pt idx="235">0.0104450039498267</cx:pt>
          <cx:pt idx="236">0.041247584058310603</cx:pt>
          <cx:pt idx="237">0.058296132897586603</cx:pt>
          <cx:pt idx="238">0.026803574084114299</cx:pt>
          <cx:pt idx="239">-0.020377958419051701</cx:pt>
          <cx:pt idx="240">-0.10781765365212601</cx:pt>
          <cx:pt idx="241">-0.13077039187410999</cx:pt>
          <cx:pt idx="242">-0.032354731820091402</cx:pt>
          <cx:pt idx="243">0.048015584796533999</cx:pt>
          <cx:pt idx="244">0.034508111688458902</cx:pt>
          <cx:pt idx="245">0.041094233524315002</cx:pt>
          <cx:pt idx="246">0.034523619707652199</cx:pt>
          <cx:pt idx="247">0.0095310998076119906</cx:pt>
          <cx:pt idx="248">0.0134972280949496</cx:pt>
          <cx:pt idx="249">0.0025477265319729298</cx:pt>
          <cx:pt idx="250">0.0027710925920042002</cx:pt>
          <cx:pt idx="251">-0.0011078033852557601</cx:pt>
          <cx:pt idx="252">-0.00033581787571977</cx:pt>
          <cx:pt idx="253">0.00142892497378693</cx:pt>
          <cx:pt idx="254">0.0029697719862690399</cx:pt>
          <cx:pt idx="255">0.0053162849473972597</cx:pt>
          <cx:pt idx="256">-0.0021417775889914599</cx:pt>
          <cx:pt idx="257">0.014068976300051699</cx:pt>
          <cx:pt idx="258">0.0296420638262067</cx:pt>
          <cx:pt idx="259">-0.0013531960413641999</cx:pt>
          <cx:pt idx="260">-0.041928935093309701</cx:pt>
          <cx:pt idx="261">-0.058232232988916</cx:pt>
          <cx:pt idx="262">-0.039655079845872</cx:pt>
          <cx:pt idx="263">-0.0073427511978557698</cx:pt>
          <cx:pt idx="264">0.038037698867488999</cx:pt>
          <cx:pt idx="265">0.065319418649193495</cx:pt>
          <cx:pt idx="266">0.0252466360677507</cx:pt>
          <cx:pt idx="267">-0.085215530443088106</cx:pt>
          <cx:pt idx="268">-0.140521404391168</cx:pt>
          <cx:pt idx="269">-0.0532841538904677</cx:pt>
          <cx:pt idx="270">0.041713260689268401</cx:pt>
          <cx:pt idx="271">0.13188547133823</cx:pt>
          <cx:pt idx="272">0.104301499084318</cx:pt>
          <cx:pt idx="273">0.099110756913172102</cx:pt>
          <cx:pt idx="274">0.0155690671643763</cx:pt>
          <cx:pt idx="275">-0.0037845099401352601</cx:pt>
          <cx:pt idx="276">-0.013228198628161899</cx:pt>
          <cx:pt idx="277">-0.00039773886824517798</cx:pt>
          <cx:pt idx="278">-0.0055748306655704202</cx:pt>
          <cx:pt idx="279">-0.000112585718231088</cx:pt>
          <cx:pt idx="280">-0.00096378674780149098</cx:pt>
          <cx:pt idx="281">0.00055819253807469298</cx:pt>
          <cx:pt idx="282">0.00624073231057342</cx:pt>
          <cx:pt idx="283">0.00309141734612866</cx:pt>
          <cx:pt idx="284">-0.0114081287665877</cx:pt>
          <cx:pt idx="285">0.021808097492137201</cx:pt>
          <cx:pt idx="286">0.024141959687078499</cx:pt>
          <cx:pt idx="287">0.0107004915097757</cx:pt>
          <cx:pt idx="288">-0.024072203613040501</cx:pt>
          <cx:pt idx="289">-0.021419190495807702</cx:pt>
          <cx:pt idx="290">0.0027903681177785301</cx:pt>
          <cx:pt idx="291">0.035306427105016601</cx:pt>
          <cx:pt idx="292">0.043561601235299202</cx:pt>
          <cx:pt idx="293">0.050242620980393497</cx:pt>
          <cx:pt idx="294">-0.0954265769808091</cx:pt>
          <cx:pt idx="295">-0.17083635451104501</cx:pt>
          <cx:pt idx="296">-0.12968002044257099</cx:pt>
          <cx:pt idx="297">0.051559964747041803</cx:pt>
          <cx:pt idx="298">0.078593378364314195</cx:pt>
          <cx:pt idx="299">0.118814446267287</cx:pt>
          <cx:pt idx="300">0.091012644191162506</cx:pt>
          <cx:pt idx="301">0.061390884316672403</cx:pt>
          <cx:pt idx="302">0.0073410777956415202</cx:pt>
          <cx:pt idx="303">-0.025836131836908902</cx:pt>
          <cx:pt idx="304">-0.030249221665718602</cx:pt>
          <cx:pt idx="305">-0.0115683703237582</cx:pt>
          <cx:pt idx="306">-0.015811648627807099</cx:pt>
          <cx:pt idx="307">-0.00095182762655548797</cx:pt>
          <cx:pt idx="308">0.000233161201350881</cx:pt>
          <cx:pt idx="309">0.00274971044340742</cx:pt>
          <cx:pt idx="310">0.0074785719772373299</cx:pt>
          <cx:pt idx="311">0.00204045884729142</cx:pt>
          <cx:pt idx="312">-0.0126339466290741</cx:pt>
          <cx:pt idx="313">0.0210540253352814</cx:pt>
          <cx:pt idx="314">0.040129368812620303</cx:pt>
          <cx:pt idx="315">0.0254151193881351</cx:pt>
          <cx:pt idx="316">0.0212129236431149</cx:pt>
          <cx:pt idx="317">0.043555339137489303</cx:pt>
          <cx:pt idx="318">0.044426638397330701</cx:pt>
          <cx:pt idx="319">0.018667664243617502</cx:pt>
          <cx:pt idx="320">0.0542684690190341</cx:pt>
          <cx:pt idx="321">0.015446849924144501</cx:pt>
          <cx:pt idx="322">-0.092566436138454694</cx:pt>
          <cx:pt idx="323">-0.15258038115919501</cx:pt>
          <cx:pt idx="324">-0.094621582969665802</cx:pt>
          <cx:pt idx="325">0.029735262950035899</cx:pt>
          <cx:pt idx="326">0.0594569369073095</cx:pt>
          <cx:pt idx="327">0.087334667132203503</cx:pt>
          <cx:pt idx="328">0.070324963858463499</cx:pt>
          <cx:pt idx="329">0.020889848314861102</cx:pt>
          <cx:pt idx="330">-0.0067708244060634701</cx:pt>
          <cx:pt idx="331">-0.024494294185903199</cx:pt>
          <cx:pt idx="332">-0.0188281521232955</cx:pt>
          <cx:pt idx="333">-0.0154136573742918</cx:pt>
          <cx:pt idx="334">-0.00852269402180276</cx:pt>
          <cx:pt idx="335">9.58270632362459e-05</cx:pt>
          <cx:pt idx="336">-0.00011852608688146599</cx:pt>
          <cx:pt idx="337">0.0012330553640808001</cx:pt>
          <cx:pt idx="338">0.0041374226966421502</cx:pt>
          <cx:pt idx="339">-0.0064258142831958402</cx:pt>
          <cx:pt idx="340">0.0057428130175904103</cx:pt>
          <cx:pt idx="341">0.027769998187698999</cx:pt>
          <cx:pt idx="342">0.041311631472007997</cx:pt>
          <cx:pt idx="343">0.0208232307548534</cx:pt>
          <cx:pt idx="344">0.045770128412147601</cx:pt>
          <cx:pt idx="345">0.028727689869680599</cx:pt>
          <cx:pt idx="346">0.034916504133231899</cx:pt>
          <cx:pt idx="347">0.019163653554072999</cx:pt>
          <cx:pt idx="348">0.034972808533103701</cx:pt>
          <cx:pt idx="349">-0.040103609413678701</cx:pt>
          <cx:pt idx="350">-0.11865385899115299</cx:pt>
          <cx:pt idx="351">-0.105045656174237</cx:pt>
          <cx:pt idx="352">-0.054905841025594503</cx:pt>
          <cx:pt idx="353">0.031077103932465499</cx:pt>
          <cx:pt idx="354">0.043477384747614499</cx:pt>
          <cx:pt idx="355">0.046871883855944999</cx:pt>
          <cx:pt idx="356">0.010451500221661299</cx:pt>
          <cx:pt idx="357">0.0037559687143799399</cx:pt>
          <cx:pt idx="358">0.015024832699086801</cx:pt>
          <cx:pt idx="359">-0.036650658307619502</cx:pt>
          <cx:pt idx="360">-0.0412739353084286</cx:pt>
          <cx:pt idx="361">-0.018723343873111201</cx:pt>
          <cx:pt idx="362">-0.0082785323052424493</cx:pt>
          <cx:pt idx="363">0.00014587760685463001</cx:pt>
          <cx:pt idx="364">-0.000162774484101861</cx:pt>
          <cx:pt idx="365">-0.00088695690151008896</cx:pt>
          <cx:pt idx="366">0.002127040795872</cx:pt>
          <cx:pt idx="367">-0.0041809858615476699</cx:pt>
          <cx:pt idx="368">0.026467594774194299</cx:pt>
          <cx:pt idx="369">0.026549712494954601</cx:pt>
          <cx:pt idx="370">0.053634847968242</cx:pt>
          <cx:pt idx="371">0.047833151031033097</cx:pt>
          <cx:pt idx="372">0.0300230287553102</cx:pt>
          <cx:pt idx="373">0.016393258942312999</cx:pt>
          <cx:pt idx="374">-0.0057947863236455597</cx:pt>
          <cx:pt idx="375">-0.027849855903016401</cx:pt>
          <cx:pt idx="376">-0.077998402299390299</cx:pt>
          <cx:pt idx="377">-0.14661490691817</cx:pt>
          <cx:pt idx="378">-0.115411067967405</cx:pt>
          <cx:pt idx="379">-0.069027428470278804</cx:pt>
          <cx:pt idx="380">-0.0154225956914144</cx:pt>
          <cx:pt idx="381">0.017648294733138</cx:pt>
          <cx:pt idx="382">0.00081473324826210195</cx:pt>
          <cx:pt idx="383">-0.021461664529802998</cx:pt>
          <cx:pt idx="384">0.00412255950840944</cx:pt>
          <cx:pt idx="385">0.0047789849261195101</cx:pt>
          <cx:pt idx="386">-0.00089603029452180898</cx:pt>
          <cx:pt idx="387">-0.0434410357055737</cx:pt>
          <cx:pt idx="388">-0.034754775935965397</cx:pt>
          <cx:pt idx="389">-0.012910589099014</cx:pt>
          <cx:pt idx="390">-0.0065028865896989904</cx:pt>
          <cx:pt idx="391">-0.000149334899517144</cx:pt>
          <cx:pt idx="392">2.91376974398107e-05</cx:pt>
          <cx:pt idx="393">0.00032936456527968999</cx:pt>
          <cx:pt idx="394">0.00019375457111062901</cx:pt>
          <cx:pt idx="395">0.00443194823949107</cx:pt>
          <cx:pt idx="396">0.023258730846290199</cx:pt>
          <cx:pt idx="397">0.0390910240173186</cx:pt>
          <cx:pt idx="398">0.057225021967877703</cx:pt>
          <cx:pt idx="399">0.081173247969194604</cx:pt>
          <cx:pt idx="400">0.0681613436192198</cx:pt>
          <cx:pt idx="401">0.0219900413786208</cx:pt>
          <cx:pt idx="402">-0.0630732944848576</cx:pt>
          <cx:pt idx="403">-0.073170461900579298</cx:pt>
          <cx:pt idx="404">-0.11483126434051701</cx:pt>
          <cx:pt idx="405">-0.139902183140862</cx:pt>
          <cx:pt idx="406">-0.072739609371956698</cx:pt>
          <cx:pt idx="407">-0.014254842103240999</cx:pt>
          <cx:pt idx="408">0.021985137473283602</cx:pt>
          <cx:pt idx="409">-0.010065992455773999</cx:pt>
          <cx:pt idx="410">-0.035928336132788799</cx:pt>
          <cx:pt idx="411">0.019074081524316201</cx:pt>
          <cx:pt idx="412">-0.023709063019727802</cx:pt>
          <cx:pt idx="413">-0.0025723675733676401</cx:pt>
          <cx:pt idx="414">-0.0040701023636898299</cx:pt>
          <cx:pt idx="415">-0.0407850669886934</cx:pt>
          <cx:pt idx="416">-0.030723128757995401</cx:pt>
          <cx:pt idx="417">-0.0069376928487812801</cx:pt>
          <cx:pt idx="418">-0.0028802042995719401</cx:pt>
          <cx:pt idx="419">-0.00027294640693608399</cx:pt>
          <cx:pt idx="420">0.000336326514631275</cx:pt>
          <cx:pt idx="421">-0.000160494193995955</cx:pt>
          <cx:pt idx="422">-0.00095231864867615897</cx:pt>
          <cx:pt idx="423">0.015771597887443999</cx:pt>
          <cx:pt idx="424">0.0200783069331044</cx:pt>
          <cx:pt idx="425">0.00077546794089517</cx:pt>
          <cx:pt idx="426">0.041850561585236999</cx:pt>
          <cx:pt idx="427">0.060313868656411702</cx:pt>
          <cx:pt idx="428">0.023467097420236099</cx:pt>
          <cx:pt idx="429">0.0083887757638132707</cx:pt>
          <cx:pt idx="430">-0.036389323804690003</cx:pt>
          <cx:pt idx="431">-0.0672834804799088</cx:pt>
          <cx:pt idx="432">-0.067578167527213795</cx:pt>
          <cx:pt idx="433">-0.083388762325409704</cx:pt>
          <cx:pt idx="434">-0.036199597170305499</cx:pt>
          <cx:pt idx="435">0.0243009307012216</cx:pt>
          <cx:pt idx="436">-0.0074255530514888901</cx:pt>
          <cx:pt idx="437">0.027699262053486599</cx:pt>
          <cx:pt idx="438">-0.0046213171672712999</cx:pt>
          <cx:pt idx="439">0.0248719125629949</cx:pt>
          <cx:pt idx="440">-0.0093978230351739692</cx:pt>
          <cx:pt idx="441">0.018432326208540999</cx:pt>
          <cx:pt idx="442">0.036072837937032802</cx:pt>
          <cx:pt idx="443">-0.025918880491533101</cx:pt>
          <cx:pt idx="444">-0.031768523147717401</cx:pt>
          <cx:pt idx="445">-0.0178930507570534</cx:pt>
          <cx:pt idx="446">-0.0030590888767175698</cx:pt>
          <cx:pt idx="447">-0.00057363175913204901</cx:pt>
          <cx:pt idx="448">-3.2091352234797802e-05</cx:pt>
          <cx:pt idx="449">-0.000116115808099239</cx:pt>
          <cx:pt idx="450">-0.00070916364499924104</cx:pt>
          <cx:pt idx="451">-0.00057497994192026996</cx:pt>
          <cx:pt idx="452">0.0057080708587131804</cx:pt>
          <cx:pt idx="453">-0.0038237599009044898</cx:pt>
          <cx:pt idx="454">0.037766326715729</cx:pt>
          <cx:pt idx="455">0.036497574795943601</cx:pt>
          <cx:pt idx="456">0.0049751267638676999</cx:pt>
          <cx:pt idx="457">-0.024633614854388901</cx:pt>
          <cx:pt idx="458">-0.055670060399381202</cx:pt>
          <cx:pt idx="459">-0.055051888041537198</cx:pt>
          <cx:pt idx="460">-0.038724199469691002</cx:pt>
          <cx:pt idx="461">-0.0239163855330327</cx:pt>
          <cx:pt idx="462">0.034695176066253698</cx:pt>
          <cx:pt idx="463">0.038947450274862801</cx:pt>
          <cx:pt idx="464">0.0096287290602182097</cx:pt>
          <cx:pt idx="465">0.0097518545482932293</cx:pt>
          <cx:pt idx="466">0.0055779802207418403</cx:pt>
          <cx:pt idx="467">0.0065518432978508004</cx:pt>
          <cx:pt idx="468">0.012678513890258401</cx:pt>
          <cx:pt idx="469">0.049006563200517203</cx:pt>
          <cx:pt idx="470">0.038989586471105897</cx:pt>
          <cx:pt idx="471">-0.0240287941157077</cx:pt>
          <cx:pt idx="472">-0.0110193741284971</cx:pt>
          <cx:pt idx="473">-0.017010300121526899</cx:pt>
          <cx:pt idx="474">-0.0027905067321932599</cx:pt>
          <cx:pt idx="475">-0.00048367040898394302</cx:pt>
          <cx:pt idx="476">-0.00063330321072871496</cx:pt>
          <cx:pt idx="477">0.00061730473663541602</cx:pt>
          <cx:pt idx="478">0.0029672206824931501</cx:pt>
          <cx:pt idx="479">-0.0106563383615043</cx:pt>
          <cx:pt idx="480">0.00356129378952147</cx:pt>
          <cx:pt idx="481">0.019861390115506701</cx:pt>
          <cx:pt idx="482">0.011831768127069099</cx:pt>
          <cx:pt idx="483">0.015732727108841701</cx:pt>
          <cx:pt idx="484">0.0165154685875601</cx:pt>
          <cx:pt idx="485">-0.0191289183679435</cx:pt>
          <cx:pt idx="486">-0.062465450425314699</cx:pt>
          <cx:pt idx="487">-0.028405036183663</cx:pt>
          <cx:pt idx="488">0.012049902743948401</cx:pt>
          <cx:pt idx="489">0.061397520110904297</cx:pt>
          <cx:pt idx="490">0.053183472255805997</cx:pt>
          <cx:pt idx="491">0.042438049312015801</cx:pt>
          <cx:pt idx="492">0.0048064223023995501</cx:pt>
          <cx:pt idx="493">-0.042140428863149601</cx:pt>
          <cx:pt idx="494">0.0099127326276674099</cx:pt>
          <cx:pt idx="495">0.0175942650101019</cx:pt>
          <cx:pt idx="496">0.018114470399820198</cx:pt>
          <cx:pt idx="497">0.0510785085703684</cx:pt>
          <cx:pt idx="498">0.044945121696526202</cx:pt>
          <cx:pt idx="499">-0.0126820832698777</cx:pt>
          <cx:pt idx="500">-0.0101675694948012</cx:pt>
          <cx:pt idx="501">-0.0079943851854732198</cx:pt>
          <cx:pt idx="502">-0.0015971676426232899</cx:pt>
          <cx:pt idx="503">-5.4358633664015502e-05</cx:pt>
          <cx:pt idx="504">-0.00032067205063538801</cx:pt>
          <cx:pt idx="505">-0.00053774097318030499</cx:pt>
          <cx:pt idx="506">0.0019053824430840501</cx:pt>
          <cx:pt idx="507">-0.0039565123191565603</cx:pt>
          <cx:pt idx="508">-0.0050116793376357204</cx:pt>
          <cx:pt idx="509">0.0138372201274134</cx:pt>
          <cx:pt idx="510">0.039605532986535297</cx:pt>
          <cx:pt idx="511">0.065077999042616699</cx:pt>
          <cx:pt idx="512">0.0347755399650704</cx:pt>
          <cx:pt idx="513">0.0039701043980106699</cx:pt>
          <cx:pt idx="514">-0.048650067285864802</cx:pt>
          <cx:pt idx="515">0.012066468902759199</cx:pt>
          <cx:pt idx="516">0.018594714030886299</cx:pt>
          <cx:pt idx="517">0.060853089406535402</cx:pt>
          <cx:pt idx="518">0.049739024968263601</cx:pt>
          <cx:pt idx="519">0.019150753938896599</cx:pt>
          <cx:pt idx="520">0.0089414821745354908</cx:pt>
          <cx:pt idx="521">-0.015169385995332499</cx:pt>
          <cx:pt idx="522">0.027563099222187401</cx:pt>
          <cx:pt idx="523">0.053166599606859703</cx:pt>
          <cx:pt idx="524">0.064982913052747296</cx:pt>
          <cx:pt idx="525">0.091004033846701402</cx:pt>
          <cx:pt idx="526">0.034942863164431001</cx:pt>
          <cx:pt idx="527">-0.027542804744408199</cx:pt>
          <cx:pt idx="528">-0.015379431647983499</cx:pt>
          <cx:pt idx="529">-0.0059075140539488497</cx:pt>
          <cx:pt idx="530">0.000135450620764487</cx:pt>
          <cx:pt idx="531">0.00060643945054348399</cx:pt>
          <cx:pt idx="532">0.00026477902413304699</cx:pt>
          <cx:pt idx="533">0.00099014611509033908</cx:pt>
          <cx:pt idx="534">0.00145069064850879</cx:pt>
          <cx:pt idx="535">0.0088499231231805899</cx:pt>
          <cx:pt idx="536">-0.0037513290565211002</cx:pt>
          <cx:pt idx="537">0.0148445911239678</cx:pt>
          <cx:pt idx="538">0.034531683221238001</cx:pt>
          <cx:pt idx="539">0.0600052928044724</cx:pt>
          <cx:pt idx="540">0.061339370131528098</cx:pt>
          <cx:pt idx="541">0.055483800479195801</cx:pt>
          <cx:pt idx="542">0.020080992339399799</cx:pt>
          <cx:pt idx="543">0.077419693372842199</cx:pt>
          <cx:pt idx="544">0.027556604453747701</cx:pt>
          <cx:pt idx="545">0.0159158266823991</cx:pt>
          <cx:pt idx="546">-0.0055315371763117304</cx:pt>
          <cx:pt idx="547">-0.0442563439972984</cx:pt>
          <cx:pt idx="548">-0.0076115606054557496</cx:pt>
          <cx:pt idx="549">-0.020482018447478999</cx:pt>
          <cx:pt idx="550">0.0088331412868617992</cx:pt>
          <cx:pt idx="551">0.037899017085242501</cx:pt>
          <cx:pt idx="552">0.036779698962276397</cx:pt>
          <cx:pt idx="553">0.039549763297774397</cx:pt>
          <cx:pt idx="554">0.0019377452584266499</cx:pt>
          <cx:pt idx="555">-0.0099386706797422401</cx:pt>
          <cx:pt idx="556">-0.0083970625233769601</cx:pt>
          <cx:pt idx="557">-0.0051078364629407597</cx:pt>
          <cx:pt idx="558">0.00033183033377351401</cx:pt>
          <cx:pt idx="559">0.00020413348454866899</cx:pt>
          <cx:pt idx="560">-1.9880053757499299e-05</cx:pt>
          <cx:pt idx="561">0.00057215197559068096</cx:pt>
          <cx:pt idx="562">0.0022967094465648698</cx:pt>
          <cx:pt idx="563">0.0068675887554417898</cx:pt>
          <cx:pt idx="564">-0.0130366970790744</cx:pt>
          <cx:pt idx="565">-0.0028571990875788001</cx:pt>
          <cx:pt idx="566">-0.0190119653114337</cx:pt>
          <cx:pt idx="567">0.0097539569309194694</cx:pt>
          <cx:pt idx="568">0.022932740201784801</cx:pt>
          <cx:pt idx="569">-0.00053807919950107301</cx:pt>
          <cx:pt idx="570">0.038002387571768499</cx:pt>
          <cx:pt idx="571">0.052486004173810698</cx:pt>
          <cx:pt idx="572">0.029040033307317099</cx:pt>
          <cx:pt idx="573">-0.0119572301460879</cx:pt>
          <cx:pt idx="574">-0.096712845809763096</cx:pt>
          <cx:pt idx="575">-0.12045742505877401</cx:pt>
          <cx:pt idx="576">-0.0266893624279483</cx:pt>
          <cx:pt idx="577">-0.0058063753826372204</cx:pt>
          <cx:pt idx="578">0.023393864358051301</cx:pt>
          <cx:pt idx="579">0.0412092480194916</cx:pt>
          <cx:pt idx="580">0.031588072974042598</cx:pt>
          <cx:pt idx="581">0.0221534040779406</cx:pt>
          <cx:pt idx="582">-0.000510930148384784</cx:pt>
          <cx:pt idx="583">0.0068357603522495201</cx:pt>
          <cx:pt idx="584">0.0068368193515762803</cx:pt>
          <cx:pt idx="585">-0.0092814064357152008</cx:pt>
          <cx:pt idx="586">0.00037824499662827803</cx:pt>
          <cx:pt idx="587">-0.00029937762291056501</cx:pt>
          <cx:pt idx="588">-0.00029073838154290699</cx:pt>
          <cx:pt idx="589">0.00035258128283796098</cx:pt>
          <cx:pt idx="590">0.0047163168496512798</cx:pt>
          <cx:pt idx="591">-0.0024132943772935699</cx:pt>
          <cx:pt idx="592">0.00044238845099086601</cx:pt>
          <cx:pt idx="593">-0.0076319922555241797</cx:pt>
          <cx:pt idx="594">-0.026003918592402499</cx:pt>
          <cx:pt idx="595">-0.035166813485590899</cx:pt>
          <cx:pt idx="596">0.020170024587116201</cx:pt>
          <cx:pt idx="597">-0.00812413425395332</cx:pt>
          <cx:pt idx="598">0.019566854038051001</cx:pt>
          <cx:pt idx="599">-0.00458538207545233</cx:pt>
          <cx:pt idx="600">0.00146109307861808</cx:pt>
          <cx:pt idx="601">-0.0602416174675885</cx:pt>
          <cx:pt idx="602">-0.12633988658152401</cx:pt>
          <cx:pt idx="603">-0.075101041681728001</cx:pt>
          <cx:pt idx="604">-0.010959162790178299</cx:pt>
          <cx:pt idx="605">0.0047030828770753801</cx:pt>
          <cx:pt idx="606">0.025419366545637499</cx:pt>
          <cx:pt idx="607">0.0227761622289708</cx:pt>
          <cx:pt idx="608">0.0212922750136878</cx:pt>
          <cx:pt idx="609">0.015086003295731299</cx:pt>
          <cx:pt idx="610">0.0091868763771078797</cx:pt>
          <cx:pt idx="611">0.016642763071166002</cx:pt>
          <cx:pt idx="612">0.0099423040324463901</cx:pt>
          <cx:pt idx="613">-0.0134242899638265</cx:pt>
          <cx:pt idx="614">-0.00317477909699796</cx:pt>
          <cx:pt idx="615">0.00037645422623240198</cx:pt>
          <cx:pt idx="616">-0.00043514482583133202</cx:pt>
          <cx:pt idx="617">0.00057859031154708601</cx:pt>
          <cx:pt idx="618">-8.6522033996994397e-05</cx:pt>
          <cx:pt idx="619">-0.0104305209660324</cx:pt>
          <cx:pt idx="620">-0.020197216696227701</cx:pt>
          <cx:pt idx="621">-0.029717631018147301</cx:pt>
          <cx:pt idx="622">-0.018648993191687099</cx:pt>
          <cx:pt idx="623">-0.0111213895076714</cx:pt>
          <cx:pt idx="624">0.017162093903860899</cx:pt>
          <cx:pt idx="625">-0.022550402634831601</cx:pt>
          <cx:pt idx="626">0.010519486164584001</cx:pt>
          <cx:pt idx="627">0.0055344539969247103</cx:pt>
          <cx:pt idx="628">-0.00130753519506041</cx:pt>
          <cx:pt idx="629">-0.081966398769656501</cx:pt>
          <cx:pt idx="630">-0.080283106453923003</cx:pt>
          <cx:pt idx="631">-0.042130418714543198</cx:pt>
          <cx:pt idx="632">-0.021567778521998999</cx:pt>
          <cx:pt idx="633">-0.0053957630829680296</cx:pt>
          <cx:pt idx="634">-0.0064111699500115299</cx:pt>
          <cx:pt idx="635">0.00062213742902438105</cx:pt>
          <cx:pt idx="636">-0.00162948165036673</cx:pt>
          <cx:pt idx="637">0.0163051117021927</cx:pt>
          <cx:pt idx="638">0.023993435909180402</cx:pt>
          <cx:pt idx="639">0.00852573373145964</cx:pt>
          <cx:pt idx="640">0.0028683758420244899</cx:pt>
          <cx:pt idx="641">-0.013182141000015</cx:pt>
          <cx:pt idx="642">-0.0041303517559794101</cx:pt>
          <cx:pt idx="643">0.00042428951818643799</cx:pt>
          <cx:pt idx="644">0.00067546117632248496</cx:pt>
          <cx:pt idx="645">0.00054074207662965605</cx:pt>
          <cx:pt idx="646">-0.0033902399809652502</cx:pt>
          <cx:pt idx="647">-0.010986474709561499</cx:pt>
          <cx:pt idx="648">-0.016273035984873601</cx:pt>
          <cx:pt idx="649">-0.029407204633249199</cx:pt>
          <cx:pt idx="650">0.025605368795339499</cx:pt>
          <cx:pt idx="651">0.047816227030856202</cx:pt>
          <cx:pt idx="652">-0.0101394147077835</cx:pt>
          <cx:pt idx="653">-0.040955292833753702</cx:pt>
          <cx:pt idx="654">-0.00105088011705217</cx:pt>
          <cx:pt idx="655">0.021808257149666499</cx:pt>
          <cx:pt idx="656">-0.0346744076105171</cx:pt>
          <cx:pt idx="657">-0.092241334968318697</cx:pt>
          <cx:pt idx="658">-0.0570807628660829</cx:pt>
          <cx:pt idx="659">-0.034760617148079202</cx:pt>
          <cx:pt idx="660">-0.036959409770748103</cx:pt>
          <cx:pt idx="661">-0.0349546862708493</cx:pt>
          <cx:pt idx="662">-0.046477953521652397</cx:pt>
          <cx:pt idx="663">-0.029000456695371098</cx:pt>
          <cx:pt idx="664">-0.0126604475357067</cx:pt>
          <cx:pt idx="665">0.0137248075882181</cx:pt>
          <cx:pt idx="666">0.00368936627430812</cx:pt>
          <cx:pt idx="667">-0.0098969119929893396</cx:pt>
          <cx:pt idx="668">-0.0046431595865139503</cx:pt>
          <cx:pt idx="669">-0.0132845563869385</cx:pt>
          <cx:pt idx="670">-0.00209827737946866</cx:pt>
          <cx:pt idx="671">-0.00051031330084273796</cx:pt>
          <cx:pt idx="672">-0.00054473974931179699</cx:pt>
          <cx:pt idx="673">0.00018738469569528699</cx:pt>
          <cx:pt idx="674">-0.0012087581759417699</cx:pt>
          <cx:pt idx="675">-0.0054233285888011301</cx:pt>
          <cx:pt idx="676">0.0053095682804907198</cx:pt>
          <cx:pt idx="677">0.016866670474362199</cx:pt>
          <cx:pt idx="678">0.0308786174712193</cx:pt>
          <cx:pt idx="679">0.0231038666950708</cx:pt>
          <cx:pt idx="680">0.017117848373462499</cx:pt>
          <cx:pt idx="681">0.024045957996983398</cx:pt>
          <cx:pt idx="682">0.040370119013266897</cx:pt>
          <cx:pt idx="683">0.028256280192115499</cx:pt>
          <cx:pt idx="684">-0.0218202283380876</cx:pt>
          <cx:pt idx="685">-0.064353060129224204</cx:pt>
          <cx:pt idx="686">-0.031680821999904699</cx:pt>
          <cx:pt idx="687">-0.022361003848733001</cx:pt>
          <cx:pt idx="688">-0.025293020148342098</cx:pt>
          <cx:pt idx="689">-0.045819363616364697</cx:pt>
          <cx:pt idx="690">-0.049790258310510503</cx:pt>
          <cx:pt idx="691">-0.0299470428336653</cx:pt>
          <cx:pt idx="692">0.0054675937881076501</cx:pt>
          <cx:pt idx="693">0.026570374239570298</cx:pt>
          <cx:pt idx="694">0.014487444674970699</cx:pt>
          <cx:pt idx="695">0.0081533164181249295</cx:pt>
          <cx:pt idx="696">0.00122428122458916</cx:pt>
          <cx:pt idx="697">-0.00013931892484254501</cx:pt>
          <cx:pt idx="698">0.00052443163218889705</cx:pt>
          <cx:pt idx="699">0.00018402772649023599</cx:pt>
          <cx:pt idx="700">-2.9320819353405599e-05</cx:pt>
          <cx:pt idx="701">-0.00041990526748145001</cx:pt>
          <cx:pt idx="702">-0.00038450759578137998</cx:pt>
          <cx:pt idx="703">0.00084369773210833405</cx:pt>
          <cx:pt idx="704">0.0141843176264767</cx:pt>
          <cx:pt idx="705">0.017962557611993099</cx:pt>
          <cx:pt idx="706">0.013255302233022501</cx:pt>
          <cx:pt idx="707">0.022173208820328999</cx:pt>
          <cx:pt idx="708">0.031013573488591899</cx:pt>
          <cx:pt idx="709">0.043765014864362697</cx:pt>
          <cx:pt idx="710">0.041606877938552701</cx:pt>
          <cx:pt idx="711">0.0337206335631028</cx:pt>
          <cx:pt idx="712">-0.0104599086005329</cx:pt>
          <cx:pt idx="713">-0.021209847153545999</cx:pt>
          <cx:pt idx="714">0.020654537453205099</cx:pt>
          <cx:pt idx="715">0.017736276806383899</cx:pt>
          <cx:pt idx="716">0.0040745851155691501</cx:pt>
          <cx:pt idx="717">-0.014839709743859401</cx:pt>
          <cx:pt idx="718">-0.0017877220550954699</cx:pt>
          <cx:pt idx="719">-0.017284356047119</cx:pt>
          <cx:pt idx="720">-0.0015776642362750799</cx:pt>
          <cx:pt idx="721">0.0021588223406355201</cx:pt>
          <cx:pt idx="722">-0.00612838484593352</cx:pt>
          <cx:pt idx="723">-0.0039534625214127997</cx:pt>
          <cx:pt idx="724">-0.0023137576410865901</cx:pt>
          <cx:pt idx="725">0.00057007200467070797</cx:pt>
          <cx:pt idx="726">0.00055552653910388402</cx:pt>
          <cx:pt idx="727">0.000559329399843702</cx:pt>
          <cx:pt idx="728">-0.00081308654970305302</cx:pt>
          <cx:pt idx="729">-0.000694328826737334</cx:pt>
          <cx:pt idx="730">-0.0010751648658353201</cx:pt>
          <cx:pt idx="731">-0.00017747850509226899</cx:pt>
          <cx:pt idx="732">-0.00177755799285026</cx:pt>
          <cx:pt idx="733">-0.0070294225797687898</cx:pt>
          <cx:pt idx="734">-0.0015525511893746599</cx:pt>
          <cx:pt idx="735">0.0114217087044577</cx:pt>
          <cx:pt idx="736">0.0056381486239248397</cx:pt>
          <cx:pt idx="737">0.011978977559033301</cx:pt>
          <cx:pt idx="738">0.013749199525442599</cx:pt>
          <cx:pt idx="739">-0.000121524250400984</cx:pt>
          <cx:pt idx="740">-0.0013229581623532001</cx:pt>
          <cx:pt idx="741">0.0080643519754700303</cx:pt>
          <cx:pt idx="742">0.022313453804766601</cx:pt>
          <cx:pt idx="743">0.015664484976967701</cx:pt>
          <cx:pt idx="744">0.0028325620573268601</cx:pt>
          <cx:pt idx="745">-0.0028108187362995002</cx:pt>
          <cx:pt idx="746">-0.00061954824885075103</cx:pt>
          <cx:pt idx="747">-0.0060708700566190002</cx:pt>
          <cx:pt idx="748">7.8752484450476595e-05</cx:pt>
          <cx:pt idx="749">0.0059245462662642998</cx:pt>
          <cx:pt idx="750">0.00289507599804924</cx:pt>
          <cx:pt idx="751">4.4990540014544103e-05</cx:pt>
          <cx:pt idx="752">0.00040074998039289501</cx:pt>
          <cx:pt idx="753">0.000454552697325033</cx:pt>
          <cx:pt idx="754">-0.00037254699645996399</cx:pt>
          <cx:pt idx="755">-0.00056545706305545897</cx:pt>
          <cx:pt idx="756">-1.24545949806065e-05</cx:pt>
          <cx:pt idx="757">-0.00045811258377257698</cx:pt>
          <cx:pt idx="758">-0.0010009802182858101</cx:pt>
          <cx:pt idx="759">4.8039841184763099e-05</cx:pt>
          <cx:pt idx="760">-0.00040546762258962299</cx:pt>
          <cx:pt idx="761">1.62775922565478e-05</cx:pt>
          <cx:pt idx="762">-0.00062379040299541204</cx:pt>
          <cx:pt idx="763">-0.00086015561984680196</cx:pt>
          <cx:pt idx="764">0.00078730038738458296</cx:pt>
          <cx:pt idx="765">0.00225222672839283</cx:pt>
          <cx:pt idx="766">0.0023183983614047101</cx:pt>
          <cx:pt idx="767">0.0020946537334048899</cx:pt>
          <cx:pt idx="768">0.0036161503905581898</cx:pt>
          <cx:pt idx="769">0.0046902558426145796</cx:pt>
          <cx:pt idx="770">0.0050404410312873396</cx:pt>
          <cx:pt idx="771">0.0043837861296315899</cx:pt>
          <cx:pt idx="772">0.00497616452481686</cx:pt>
          <cx:pt idx="773">0.0059673466869011897</cx:pt>
          <cx:pt idx="774">0.0051082673569483499</cx:pt>
          <cx:pt idx="775">0.0021210739365646498</cx:pt>
          <cx:pt idx="776">0.0036942366440438999</cx:pt>
          <cx:pt idx="777">0.00141410521409409</cx:pt>
          <cx:pt idx="778">0.0043287026111561199</cx:pt>
          <cx:pt idx="779">-0.00018405541465212199</cx:pt>
          <cx:pt idx="780">-0.000164640104384158</cx:pt>
          <cx:pt idx="781">0.00011397339960622899</cx:pt>
          <cx:pt idx="782">-0.00047217555702134401</cx:pt>
          <cx:pt idx="783">-0.00096931543205359396</cx:pt>
        </cx:lvl>
      </cx:numDim>
    </cx:data>
    <cx:data id="65">
      <cx:numDim type="val">
        <cx:f>'001_WA_F - 副本'!$BN$1:$BN$784</cx:f>
        <cx:lvl ptCount="784" formatCode="0.00E+00">
          <cx:pt idx="0">4.4025726237963897e-05</cx:pt>
          <cx:pt idx="1">-0.00057360628940815895</cx:pt>
          <cx:pt idx="2">-0.00035342491777385802</cx:pt>
          <cx:pt idx="3">-0.000205095385496825</cx:pt>
          <cx:pt idx="4">-7.79634660327986e-05</cx:pt>
          <cx:pt idx="5">0.00063900283066695401</cx:pt>
          <cx:pt idx="6">0.00049777638628042303</cx:pt>
          <cx:pt idx="7">0.00028419479230626702</cx:pt>
          <cx:pt idx="8">-4.6389972670084097e-05</cx:pt>
          <cx:pt idx="9">-0.00091871231110010197</cx:pt>
          <cx:pt idx="10">0.00162789772973046</cx:pt>
          <cx:pt idx="11">0.000119565189384473</cx:pt>
          <cx:pt idx="12">7.8232146132390198e-05</cx:pt>
          <cx:pt idx="13">-4.8296311885430899e-05</cx:pt>
          <cx:pt idx="14">-0.00024543186775097102</cx:pt>
          <cx:pt idx="15">-0.000114567491464377</cx:pt>
          <cx:pt idx="16">0.000120025183706085</cx:pt>
          <cx:pt idx="17">0.00023662590084406299</cx:pt>
          <cx:pt idx="18">-0.00063686105717068004</cx:pt>
          <cx:pt idx="19">-0.00038868646393719699</cx:pt>
          <cx:pt idx="20">-0.00091124138375555297</cx:pt>
          <cx:pt idx="21">7.1362039310612002e-05</cx:pt>
          <cx:pt idx="22">3.96918706005441e-05</cx:pt>
          <cx:pt idx="23">6.6910660694218798e-05</cx:pt>
          <cx:pt idx="24">0.00058933679465248995</cx:pt>
          <cx:pt idx="25">0.00034991625246242399</cx:pt>
          <cx:pt idx="26">0.00021119834399825301</cx:pt>
          <cx:pt idx="27">0.00034021255616502902</cx:pt>
          <cx:pt idx="28">0.000168158401950015</cx:pt>
          <cx:pt idx="29">0.00016104118929429701</cx:pt>
          <cx:pt idx="30">-0.00060503691589539402</cx:pt>
          <cx:pt idx="31">-0.000234221149771791</cx:pt>
          <cx:pt idx="32">-0.00012426231754127399</cx:pt>
          <cx:pt idx="33">0.00057520276969745998</cx:pt>
          <cx:pt idx="34">0.00070093852090475099</cx:pt>
          <cx:pt idx="35">0.0018362260943063399</cx:pt>
          <cx:pt idx="36">0.0014491368367157201</cx:pt>
          <cx:pt idx="37">0.00139255819567207</cx:pt>
          <cx:pt idx="38">0.00173220319841011</cx:pt>
          <cx:pt idx="39">0.0021027648328618598</cx:pt>
          <cx:pt idx="40">0.0042375639825518799</cx:pt>
          <cx:pt idx="41">0.00175407203961349</cx:pt>
          <cx:pt idx="42">1.3841235230580599e-05</cx:pt>
          <cx:pt idx="43">0.00112726907761069</cx:pt>
          <cx:pt idx="44">0.0023458788196642701</cx:pt>
          <cx:pt idx="45">0.00176291254234636</cx:pt>
          <cx:pt idx="46">0.00035310476820004798</cx:pt>
          <cx:pt idx="47">0.00098643094903735191</cx:pt>
          <cx:pt idx="48">-0.000400363532238187</cx:pt>
          <cx:pt idx="49">0.00026642100440358901</cx:pt>
          <cx:pt idx="50">0.00053882797306805503</cx:pt>
          <cx:pt idx="51">0.000379522321476082</cx:pt>
          <cx:pt idx="52">-0.00047696142025467202</cx:pt>
          <cx:pt idx="53">-0.00075502232689809501</cx:pt>
          <cx:pt idx="54">0.00099270672857522196</cx:pt>
          <cx:pt idx="55">-0.00042433806195170799</cx:pt>
          <cx:pt idx="56">0.00014656926323927501</cx:pt>
          <cx:pt idx="57">-0.00031272967003138197</cx:pt>
          <cx:pt idx="58">-0.0010193356577996701</cx:pt>
          <cx:pt idx="59">1.2581556503695501e-05</cx:pt>
          <cx:pt idx="60">0.00070478729981405803</cx:pt>
          <cx:pt idx="61">0.000310946427063527</cx:pt>
          <cx:pt idx="62">0.0016978174472795701</cx:pt>
          <cx:pt idx="63">0.0029514113731064899</cx:pt>
          <cx:pt idx="64">0.0046420684306031799</cx:pt>
          <cx:pt idx="65">0.0073335334506751896</cx:pt>
          <cx:pt idx="66">0.010491503601444499</cx:pt>
          <cx:pt idx="67">0.0129025501173105</cx:pt>
          <cx:pt idx="68">0.0131525639068096</cx:pt>
          <cx:pt idx="69">0.0092712423378355606</cx:pt>
          <cx:pt idx="70">0.011497452816012801</cx:pt>
          <cx:pt idx="71">0.0099312026597134402</cx:pt>
          <cx:pt idx="72">0.010904666144015101</cx:pt>
          <cx:pt idx="73">0.0136216160112982</cx:pt>
          <cx:pt idx="74">0.012967003800256499</cx:pt>
          <cx:pt idx="75">0.0080553975057262393</cx:pt>
          <cx:pt idx="76">0.0078023726005241002</cx:pt>
          <cx:pt idx="77">0.0050146191950969001</cx:pt>
          <cx:pt idx="78">0.0029335509012654399</cx:pt>
          <cx:pt idx="79">0.00059865929842610401</cx:pt>
          <cx:pt idx="80">0.00111739701615322</cx:pt>
          <cx:pt idx="81">0.0010497076050689301</cx:pt>
          <cx:pt idx="82">-0.00031214236774116901</cx:pt>
          <cx:pt idx="83">-1.8690421755519901e-05</cx:pt>
          <cx:pt idx="84">-0.00043721943130880402</cx:pt>
          <cx:pt idx="85">0.000231831227938848</cx:pt>
          <cx:pt idx="86">-0.00012801952736755099</cx:pt>
          <cx:pt idx="87">0.00056319008277513904</cx:pt>
          <cx:pt idx="88">-0.00050048401339337402</cx:pt>
          <cx:pt idx="89">-0.000506293292655732</cx:pt>
          <cx:pt idx="90">0.00063576489908835805</cx:pt>
          <cx:pt idx="91">0.0032585118589277002</cx:pt>
          <cx:pt idx="92">0.0087383698458937398</cx:pt>
          <cx:pt idx="93">0.013970793219296699</cx:pt>
          <cx:pt idx="94">0.0198324145217832</cx:pt>
          <cx:pt idx="95">0.0263147257878753</cx:pt>
          <cx:pt idx="96">0.0222663866975388</cx:pt>
          <cx:pt idx="97">0.018576176992024501</cx:pt>
          <cx:pt idx="98">0.011643749294728299</cx:pt>
          <cx:pt idx="99">0.010120898370386501</cx:pt>
          <cx:pt idx="100">0.0145682563186104</cx:pt>
          <cx:pt idx="101">0.0104065583740125</cx:pt>
          <cx:pt idx="102">0.015519716742437</cx:pt>
          <cx:pt idx="103">0.0116772910275031</cx:pt>
          <cx:pt idx="104">0.0045207262157091798</cx:pt>
          <cx:pt idx="105">0.010608872486263099</cx:pt>
          <cx:pt idx="106">0.0068158359113379401</cx:pt>
          <cx:pt idx="107">0.0049214271129113399</cx:pt>
          <cx:pt idx="108">0.0018367131145243</cx:pt>
          <cx:pt idx="109">-0.00056220375030061802</cx:pt>
          <cx:pt idx="110">8.6503240037583704e-05</cx:pt>
          <cx:pt idx="111">-0.00012302951338728801</cx:pt>
          <cx:pt idx="112">3.6428394977502301e-05</cx:pt>
          <cx:pt idx="113">-0.00085057038910402595</cx:pt>
          <cx:pt idx="114">-0.000105175889700336</cx:pt>
          <cx:pt idx="115">7.4217065101727704e-05</cx:pt>
          <cx:pt idx="116">-0.00026158440335861201</cx:pt>
          <cx:pt idx="117">-0.0014137884801858199</cx:pt>
          <cx:pt idx="118">0.0016400069022081999</cx:pt>
          <cx:pt idx="119">0.0039865768416406802</cx:pt>
          <cx:pt idx="120">0.0079540251178963992</cx:pt>
          <cx:pt idx="121">0.016246501232175501</cx:pt>
          <cx:pt idx="122">0.0298633429096858</cx:pt>
          <cx:pt idx="123">0.030345902370515002</cx:pt>
          <cx:pt idx="124">0.033499162031305499</cx:pt>
          <cx:pt idx="125">0.018580457277675402</cx:pt>
          <cx:pt idx="126">0.014294087426368399</cx:pt>
          <cx:pt idx="127">0.00341474793960921</cx:pt>
          <cx:pt idx="128">0.014452490817768501</cx:pt>
          <cx:pt idx="129">0.0114135766958374</cx:pt>
          <cx:pt idx="130">-0.0091855242741057299</cx:pt>
          <cx:pt idx="131">-0.016377683319674399</cx:pt>
          <cx:pt idx="132">-0.0186440626563226</cx:pt>
          <cx:pt idx="133">-0.016061082241315</cx:pt>
          <cx:pt idx="134">-0.016686198476942998</cx:pt>
          <cx:pt idx="135">-0.0117008942612129</cx:pt>
          <cx:pt idx="136">-0.0071456701028185503</cx:pt>
          <cx:pt idx="137">-0.00049903389182805896</cx:pt>
          <cx:pt idx="138">0.00068861239626884902</cx:pt>
          <cx:pt idx="139">-0.00026766919929160199</cx:pt>
          <cx:pt idx="140">0.00012224496233673599</cx:pt>
          <cx:pt idx="141">6.2580649002241706e-05</cx:pt>
          <cx:pt idx="142">-0.00016275522800950201</cx:pt>
          <cx:pt idx="143">0.00023061351917471701</cx:pt>
          <cx:pt idx="144">-0.0042237843590607199</cx:pt>
          <cx:pt idx="145">-0.0120397689272929</cx:pt>
          <cx:pt idx="146">-0.0079038204484243608</cx:pt>
          <cx:pt idx="147">0.0056397289913846299</cx:pt>
          <cx:pt idx="148">0.0053708991509889099</cx:pt>
          <cx:pt idx="149">0.0076473717620688499</cx:pt>
          <cx:pt idx="150">0.015933315520954099</cx:pt>
          <cx:pt idx="151">0.024485686002961301</cx:pt>
          <cx:pt idx="152">0.032761780616243102</cx:pt>
          <cx:pt idx="153">0.0096456770254225999</cx:pt>
          <cx:pt idx="154">0.0101821188261326</cx:pt>
          <cx:pt idx="155">-0.0032163858198836601</cx:pt>
          <cx:pt idx="156">0.013328168201658301</cx:pt>
          <cx:pt idx="157">0.014150377299901399</cx:pt>
          <cx:pt idx="158">-0.0173350448481084</cx:pt>
          <cx:pt idx="159">-0.0092789842429975497</cx:pt>
          <cx:pt idx="160">-0.010259273494291199</cx:pt>
          <cx:pt idx="161">-0.0026903073925447301</cx:pt>
          <cx:pt idx="162">-0.0106592171511293</cx:pt>
          <cx:pt idx="163">-0.0122917022047416</cx:pt>
          <cx:pt idx="164">-0.0055273724318538999</cx:pt>
          <cx:pt idx="165">0.0016565400321574</cx:pt>
          <cx:pt idx="166">0.00106724133534939</cx:pt>
          <cx:pt idx="167">0.00063083994837194598</cx:pt>
          <cx:pt idx="168">0.00031736859752414198</cx:pt>
          <cx:pt idx="169">-0.000102422948694251</cx:pt>
          <cx:pt idx="170">0.00044143261159637197</cx:pt>
          <cx:pt idx="171">0.000279200023005192</cx:pt>
          <cx:pt idx="172">-0.0022546047577645398</cx:pt>
          <cx:pt idx="173">-0.0088900829643089301</cx:pt>
          <cx:pt idx="174">-0.014300359611215899</cx:pt>
          <cx:pt idx="175">-0.0052506485541577103</cx:pt>
          <cx:pt idx="176">-0.0019293137135913501</cx:pt>
          <cx:pt idx="177">0.0035873219445649398</cx:pt>
          <cx:pt idx="178">-0.0059200916298054896</cx:pt>
          <cx:pt idx="179">-0.0047790017129076996</cx:pt>
          <cx:pt idx="180">0.0088157309895681105</cx:pt>
          <cx:pt idx="181">-0.0018684071564714999</cx:pt>
          <cx:pt idx="182">-0.013200893071193501</cx:pt>
          <cx:pt idx="183">-0.0058856772395295496</cx:pt>
          <cx:pt idx="184">-0.0058492088261050098</cx:pt>
          <cx:pt idx="185">-0.0032825910633011101</cx:pt>
          <cx:pt idx="186">-0.019090723026118899</cx:pt>
          <cx:pt idx="187">-0.00505858916538773</cx:pt>
          <cx:pt idx="188">-0.025365353058438601</cx:pt>
          <cx:pt idx="189">-0.010830027139861399</cx:pt>
          <cx:pt idx="190">0.0033346119716702802</cx:pt>
          <cx:pt idx="191">0.00086355762284144502</cx:pt>
          <cx:pt idx="192">-0.0041027317016141002</cx:pt>
          <cx:pt idx="193">0.0046530594646752499</cx:pt>
          <cx:pt idx="194">6.5591439471774106e-05</cx:pt>
          <cx:pt idx="195">-0.00068429569594863305</cx:pt>
          <cx:pt idx="196">0.00038184653019877299</cx:pt>
          <cx:pt idx="197">0.00041144245398611702</cx:pt>
          <cx:pt idx="198">-0.0015878157488691501</cx:pt>
          <cx:pt idx="199">-0.0034766378443987201</cx:pt>
          <cx:pt idx="200">0.0040864729125514804</cx:pt>
          <cx:pt idx="201">-0.00024247254265888</cx:pt>
          <cx:pt idx="202">-0.0107945138083336</cx:pt>
          <cx:pt idx="203">-0.0136094591396149</cx:pt>
          <cx:pt idx="204">0.00031505129012551498</cx:pt>
          <cx:pt idx="205">-0.00157690671313523</cx:pt>
          <cx:pt idx="206">-0.00102685924168369</cx:pt>
          <cx:pt idx="207">-0.0030840849765336499</cx:pt>
          <cx:pt idx="208">-0.00049296117843241997</cx:pt>
          <cx:pt idx="209">0.0048041345649297096</cx:pt>
          <cx:pt idx="210">-0.0181458256055953</cx:pt>
          <cx:pt idx="211">-0.0027832667223877399</cx:pt>
          <cx:pt idx="212">-0.0135539371562078</cx:pt>
          <cx:pt idx="213">-0.015191306198045301</cx:pt>
          <cx:pt idx="214">-0.000567875050186323</cx:pt>
          <cx:pt idx="215">-0.012735417047500501</cx:pt>
          <cx:pt idx="216">-0.029738859150459099</cx:pt>
          <cx:pt idx="217">0.0024359946700719401</cx:pt>
          <cx:pt idx="218">0.011762391334043399</cx:pt>
          <cx:pt idx="219">0.00170832173151523</cx:pt>
          <cx:pt idx="220">0.0061943403764708003</cx:pt>
          <cx:pt idx="221">0.0057566646973153997</cx:pt>
          <cx:pt idx="222">0.00193771153601041</cx:pt>
          <cx:pt idx="223">-0.0011314031329584301</cx:pt>
          <cx:pt idx="224">0.00068044183967543503</cx:pt>
          <cx:pt idx="225">-0.00099080931356488309</cx:pt>
          <cx:pt idx="226">-0.00099033379742304094</cx:pt>
          <cx:pt idx="227">-0.0019570115262119601</cx:pt>
          <cx:pt idx="228">0.00359693892778479</cx:pt>
          <cx:pt idx="229">-0.0049297283873937104</cx:pt>
          <cx:pt idx="230">-0.0012540917857418699</cx:pt>
          <cx:pt idx="231">-0.0054509979205270799</cx:pt>
          <cx:pt idx="232">-0.014748441500537401</cx:pt>
          <cx:pt idx="233">0.0011341828930906399</cx:pt>
          <cx:pt idx="234">0.0154563570720946</cx:pt>
          <cx:pt idx="235">0.0069149213947728603</cx:pt>
          <cx:pt idx="236">0.016282030787261401</cx:pt>
          <cx:pt idx="237">0.024626117140149301</cx:pt>
          <cx:pt idx="238">-0.0031525556787041901</cx:pt>
          <cx:pt idx="239">-0.0113376880897855</cx:pt>
          <cx:pt idx="240">-0.00188997105500054</cx:pt>
          <cx:pt idx="241">-0.0131290306204576</cx:pt>
          <cx:pt idx="242">-0.00300406621058604</cx:pt>
          <cx:pt idx="243">0.0038823997175689599</cx:pt>
          <cx:pt idx="244">-0.0097332520530534795</cx:pt>
          <cx:pt idx="245">0.00223833365747076</cx:pt>
          <cx:pt idx="246">0.0085110097945810901</cx:pt>
          <cx:pt idx="247">0.0093712258900231805</cx:pt>
          <cx:pt idx="248">0.00652701216623559</cx:pt>
          <cx:pt idx="249">0.0083838480329767196</cx:pt>
          <cx:pt idx="250">0.0052074725026714404</cx:pt>
          <cx:pt idx="251">0.000787350764522322</cx:pt>
          <cx:pt idx="252">3.0472533624345499e-05</cx:pt>
          <cx:pt idx="253">-0.0012930078271341601</cx:pt>
          <cx:pt idx="254">5.3039026848814701e-05</cx:pt>
          <cx:pt idx="255">0.00066910984343110803</cx:pt>
          <cx:pt idx="256">-0.0053199981715166701</cx:pt>
          <cx:pt idx="257">-0.0060322740247031803</cx:pt>
          <cx:pt idx="258">-0.0022572713224232699</cx:pt>
          <cx:pt idx="259">-0.0077692278620605498</cx:pt>
          <cx:pt idx="260">0.0055178106753512503</cx:pt>
          <cx:pt idx="261">0.024147784640490399</cx:pt>
          <cx:pt idx="262">0.0191149479241405</cx:pt>
          <cx:pt idx="263">0.0110598594756243</cx:pt>
          <cx:pt idx="264">0.017602334739915401</cx:pt>
          <cx:pt idx="265">0.010298859131755199</cx:pt>
          <cx:pt idx="266">-0.0094869254464970999</cx:pt>
          <cx:pt idx="267">-0.017522717656774399</cx:pt>
          <cx:pt idx="268">-0.0121993609900495</cx:pt>
          <cx:pt idx="269">-0.0156793149971232</cx:pt>
          <cx:pt idx="270">-0.016677808876798799</cx:pt>
          <cx:pt idx="271">0.0021398689529521699</cx:pt>
          <cx:pt idx="272">0.014087846577075401</cx:pt>
          <cx:pt idx="273">0.0059289801592053402</cx:pt>
          <cx:pt idx="274">0.0134563669663338</cx:pt>
          <cx:pt idx="275">0.030517820269947701</cx:pt>
          <cx:pt idx="276">0.018660417270265801</cx:pt>
          <cx:pt idx="277">0.0070851692831008298</cx:pt>
          <cx:pt idx="278">0.0011280357951192199</cx:pt>
          <cx:pt idx="279">-0.00501873825358697</cx:pt>
          <cx:pt idx="280">-0.00061670982084408</cx:pt>
          <cx:pt idx="281">-0.0010754807647478501</cx:pt>
          <cx:pt idx="282">-0.00343788998970372</cx:pt>
          <cx:pt idx="283">0.00073712647177444899</cx:pt>
          <cx:pt idx="284">-0.0072870939914619903</cx:pt>
          <cx:pt idx="285">0.00244369372639551</cx:pt>
          <cx:pt idx="286">0.017081720270277899</cx:pt>
          <cx:pt idx="287">0.0132853446563235</cx:pt>
          <cx:pt idx="288">0.0116911093277915</cx:pt>
          <cx:pt idx="289">0.021259451638209501</cx:pt>
          <cx:pt idx="290">0.019283434535680599</cx:pt>
          <cx:pt idx="291">0.020136237331543402</cx:pt>
          <cx:pt idx="292">0.015899459552893399</cx:pt>
          <cx:pt idx="293">0.000242042217032085</cx:pt>
          <cx:pt idx="294">-0.0030260534377629998</cx:pt>
          <cx:pt idx="295">-0.049139402366937403</cx:pt>
          <cx:pt idx="296">-0.0235258250266209</cx:pt>
          <cx:pt idx="297">-0.019126722718075501</cx:pt>
          <cx:pt idx="298">-0.0086051760328672393</cx:pt>
          <cx:pt idx="299">-0.00085104715161958902</cx:pt>
          <cx:pt idx="300">-0.00183967245971326</cx:pt>
          <cx:pt idx="301">0.0057566045023585196</cx:pt>
          <cx:pt idx="302">0.0079762394995720794</cx:pt>
          <cx:pt idx="303">0.036552071533983099</cx:pt>
          <cx:pt idx="304">0.014979984867020801</cx:pt>
          <cx:pt idx="305">-0.0066567067966735102</cx:pt>
          <cx:pt idx="306">-0.00083103192579958801</cx:pt>
          <cx:pt idx="307">-0.0018534807544007799</cx:pt>
          <cx:pt idx="308">0.00015297697502026999</cx:pt>
          <cx:pt idx="309">-0.00105889120762501</cx:pt>
          <cx:pt idx="310">-0.0041361009427546601</cx:pt>
          <cx:pt idx="311">-0.00360153221297268</cx:pt>
          <cx:pt idx="312">-0.0037560688468479902</cx:pt>
          <cx:pt idx="313">0.0025798472893571599</cx:pt>
          <cx:pt idx="314">0.021468177939683201</cx:pt>
          <cx:pt idx="315">0.021090343068738301</cx:pt>
          <cx:pt idx="316">0.0168071495792806</cx:pt>
          <cx:pt idx="317">0.028330571731532101</cx:pt>
          <cx:pt idx="318">0.00080258755466839195</cx:pt>
          <cx:pt idx="319">0.0039141721313796203</cx:pt>
          <cx:pt idx="320">-0.00743619195808147</cx:pt>
          <cx:pt idx="321">-0.021675768837071299</cx:pt>
          <cx:pt idx="322">-0.0177663215599284</cx:pt>
          <cx:pt idx="323">-0.048814987479238597</cx:pt>
          <cx:pt idx="324">-0.034615274702569997</cx:pt>
          <cx:pt idx="325">-0.040504442417413501</cx:pt>
          <cx:pt idx="326">-0.0224099639600168</cx:pt>
          <cx:pt idx="327">0.013536242164549199</cx:pt>
          <cx:pt idx="328">-0.0039087927637339896</cx:pt>
          <cx:pt idx="329">0.0082081197782480995</cx:pt>
          <cx:pt idx="330">-0.00010891565507899099</cx:pt>
          <cx:pt idx="331">0.029569178630890099</cx:pt>
          <cx:pt idx="332">0.026637049769388601</cx:pt>
          <cx:pt idx="333">0.0079461548251135005</cx:pt>
          <cx:pt idx="334">0.00309916146944048</cx:pt>
          <cx:pt idx="335">-0.00066595148095947095</cx:pt>
          <cx:pt idx="336">7.9126744790055802e-05</cx:pt>
          <cx:pt idx="337">-0.00062031811682134602</cx:pt>
          <cx:pt idx="338">-0.00214001990959668</cx:pt>
          <cx:pt idx="339">-0.0041670008407452101</cx:pt>
          <cx:pt idx="340">-0.0076658915820340297</cx:pt>
          <cx:pt idx="341">0.0056284424252411097</cx:pt>
          <cx:pt idx="342">0.0186371669895684</cx:pt>
          <cx:pt idx="343">0.0091226764841501294</cx:pt>
          <cx:pt idx="344">-0.011731712255727901</cx:pt>
          <cx:pt idx="345">-0.0023833040401773902</cx:pt>
          <cx:pt idx="346">-0.0108884897672916</cx:pt>
          <cx:pt idx="347">-0.0032198321447822901</cx:pt>
          <cx:pt idx="348">-0.0045699289615299</cx:pt>
          <cx:pt idx="349">0.0019764658491081698</cx:pt>
          <cx:pt idx="350">-0.0124976332718183</cx:pt>
          <cx:pt idx="351">-0.025726121625581699</cx:pt>
          <cx:pt idx="352">-0.022724081437736299</cx:pt>
          <cx:pt idx="353">-0.016900602950328799</cx:pt>
          <cx:pt idx="354">-0.0297449723968548</cx:pt>
          <cx:pt idx="355">0.0118985098934267</cx:pt>
          <cx:pt idx="356">0.0142004550395727</cx:pt>
          <cx:pt idx="357">0.017084607257692799</cx:pt>
          <cx:pt idx="358">0.0094350509869202404</cx:pt>
          <cx:pt idx="359">0.030841582393794201</cx:pt>
          <cx:pt idx="360">0.0289055411295287</cx:pt>
          <cx:pt idx="361">0.0031753947362483399</cx:pt>
          <cx:pt idx="362">-0.00042431437319199902</cx:pt>
          <cx:pt idx="363">-0.00131765867132299</cx:pt>
          <cx:pt idx="364">-0.00073606186846316899</cx:pt>
          <cx:pt idx="365">0.00021422216695048699</cx:pt>
          <cx:pt idx="366">-0.000376250293135025</cx:pt>
          <cx:pt idx="367">-0.0069888473718379401</cx:pt>
          <cx:pt idx="368">-0.0167472888370086</cx:pt>
          <cx:pt idx="369">0.0065776652324586503</cx:pt>
          <cx:pt idx="370">0.016421176247643499</cx:pt>
          <cx:pt idx="371">0.0034198806576224501</cx:pt>
          <cx:pt idx="372">-0.0060454066350756003</cx:pt>
          <cx:pt idx="373">-0.0136350631501236</cx:pt>
          <cx:pt idx="374">-0.010777728677768999</cx:pt>
          <cx:pt idx="375">0.022883067796392601</cx:pt>
          <cx:pt idx="376">0.034949771752709101</cx:pt>
          <cx:pt idx="377">0.031302171913291703</cx:pt>
          <cx:pt idx="378">0.0052981980535342496</cx:pt>
          <cx:pt idx="379">0.0202880623847226</cx:pt>
          <cx:pt idx="380">-0.000729047544060031</cx:pt>
          <cx:pt idx="381">-0.0051787730016628402</cx:pt>
          <cx:pt idx="382">0.0095239044088064502</cx:pt>
          <cx:pt idx="383">0.020180275589592799</cx:pt>
          <cx:pt idx="384">0.0011119180099815301</cx:pt>
          <cx:pt idx="385">-0.0032658114471971998</cx:pt>
          <cx:pt idx="386">0.0136590940748145</cx:pt>
          <cx:pt idx="387">0.021669748851585201</cx:pt>
          <cx:pt idx="388">0.012830271062007801</cx:pt>
          <cx:pt idx="389">0.0037302508584070699</cx:pt>
          <cx:pt idx="390">0.0034161384680143998</cx:pt>
          <cx:pt idx="391">0.0016983212233448201</cx:pt>
          <cx:pt idx="392">0.000184094217070991</cx:pt>
          <cx:pt idx="393">4.4474043688457699e-05</cx:pt>
          <cx:pt idx="394">-0.00116550733713308</cx:pt>
          <cx:pt idx="395">-0.0052728961172155801</cx:pt>
          <cx:pt idx="396">-0.0142021604160759</cx:pt>
          <cx:pt idx="397">0.0112862258294765</cx:pt>
          <cx:pt idx="398">0.015925475100320802</cx:pt>
          <cx:pt idx="399">-0.010037555683076</cx:pt>
          <cx:pt idx="400">-0.020110112057684301</cx:pt>
          <cx:pt idx="401">-0.022579862422281501</cx:pt>
          <cx:pt idx="402">0.0015889282699998401</cx:pt>
          <cx:pt idx="403">0.037387958592673798</cx:pt>
          <cx:pt idx="404">0.0288785346161116</cx:pt>
          <cx:pt idx="405">0.032605914918104002</cx:pt>
          <cx:pt idx="406">0.026216916832447101</cx:pt>
          <cx:pt idx="407">0.0209449982845097</cx:pt>
          <cx:pt idx="408">0.020110157155421301</cx:pt>
          <cx:pt idx="409">0.011609068632611399</cx:pt>
          <cx:pt idx="410">0.00092051073827631598</cx:pt>
          <cx:pt idx="411">-0.012177916475075001</cx:pt>
          <cx:pt idx="412">-0.026587007158987999</cx:pt>
          <cx:pt idx="413">-0.0161151326502007</cx:pt>
          <cx:pt idx="414">-0.0073590632919749398</cx:pt>
          <cx:pt idx="415">-0.00249625397007667</cx:pt>
          <cx:pt idx="416">0.011571283709064999</cx:pt>
          <cx:pt idx="417">0.0096680208657403399</cx:pt>
          <cx:pt idx="418">0.0030382958619394802</cx:pt>
          <cx:pt idx="419">0.00031130102156052799</cx:pt>
          <cx:pt idx="420">0.00053990997642755804</cx:pt>
          <cx:pt idx="421">-0.00082957333310703003</cx:pt>
          <cx:pt idx="422">-0.000769492057657391</cx:pt>
          <cx:pt idx="423">-0.000133620865730944</cx:pt>
          <cx:pt idx="424">-0.010661506382467</cx:pt>
          <cx:pt idx="425">0.0090218766904512897</cx:pt>
          <cx:pt idx="426">-0.00175453559078367</cx:pt>
          <cx:pt idx="427">-0.013699429895383501</cx:pt>
          <cx:pt idx="428">-0.010476364705364401</cx:pt>
          <cx:pt idx="429">0.0066024258394644601</cx:pt>
          <cx:pt idx="430">0.0085784027608594403</cx:pt>
          <cx:pt idx="431">0.022678775326065399</cx:pt>
          <cx:pt idx="432">0.0229017278595154</cx:pt>
          <cx:pt idx="433">0.037331716062521697</cx:pt>
          <cx:pt idx="434">0.029973272157051901</cx:pt>
          <cx:pt idx="435">4.84900109443254e-05</cx:pt>
          <cx:pt idx="436">0.025645489821973101</cx:pt>
          <cx:pt idx="437">-0.0030924074221534499</cx:pt>
          <cx:pt idx="438">0.011463607900811801</cx:pt>
          <cx:pt idx="439">-0.0136032697738256</cx:pt>
          <cx:pt idx="440">-0.034238897753860201</cx:pt>
          <cx:pt idx="441">-0.039061012223798798</cx:pt>
          <cx:pt idx="442">-0.027195960948386898</cx:pt>
          <cx:pt idx="443">-0.0071382686247520198</cx:pt>
          <cx:pt idx="444">0.014910193482717399</cx:pt>
          <cx:pt idx="445">0.0155739642778773</cx:pt>
          <cx:pt idx="446">0.0055336035188242698</cx:pt>
          <cx:pt idx="447">0.0020058357865253501</cx:pt>
          <cx:pt idx="448">-6.3610378464059404e-05</cx:pt>
          <cx:pt idx="449">-0.00032769576999924598</cx:pt>
          <cx:pt idx="450">0.00029238761963253801</cx:pt>
          <cx:pt idx="451">0.00092447779582023203</cx:pt>
          <cx:pt idx="452">-0.0064401042269509696</cx:pt>
          <cx:pt idx="453">-0.0033015419836623702</cx:pt>
          <cx:pt idx="454">-0.00774629599547586</cx:pt>
          <cx:pt idx="455">-0.0224132289280475</cx:pt>
          <cx:pt idx="456">-0.034314030463020798</cx:pt>
          <cx:pt idx="457">-0.0055554213077138601</cx:pt>
          <cx:pt idx="458">0.0181806086811051</cx:pt>
          <cx:pt idx="459">0.0205682627776313</cx:pt>
          <cx:pt idx="460">0.024283540886521501</cx:pt>
          <cx:pt idx="461">0.0250702896628076</cx:pt>
          <cx:pt idx="462">0.012474203565678601</cx:pt>
          <cx:pt idx="463">0.0100861155085838</cx:pt>
          <cx:pt idx="464">0.023311012311922799</cx:pt>
          <cx:pt idx="465">0.019699263054320602</cx:pt>
          <cx:pt idx="466">0.0144939152276714</cx:pt>
          <cx:pt idx="467">-0.0088408868494806604</cx:pt>
          <cx:pt idx="468">-0.023669585568440302</cx:pt>
          <cx:pt idx="469">-0.027532378605256501</cx:pt>
          <cx:pt idx="470">-0.021682824160410698</cx:pt>
          <cx:pt idx="471">0.00364413816781504</cx:pt>
          <cx:pt idx="472">0.012260578321526499</cx:pt>
          <cx:pt idx="473">0.021582584142013601</cx:pt>
          <cx:pt idx="474">0.0067605696707460899</cx:pt>
          <cx:pt idx="475">0.00038717236075945402</cx:pt>
          <cx:pt idx="476">-2.0094588577160599e-05</cx:pt>
          <cx:pt idx="477">0.000225175388071294</cx:pt>
          <cx:pt idx="478">0.0018946870836708801</cx:pt>
          <cx:pt idx="479">0.00121754603157334</cx:pt>
          <cx:pt idx="480">0.0043178501690577199</cx:pt>
          <cx:pt idx="481">0.0026875969126637701</cx:pt>
          <cx:pt idx="482">0.0020301420924675401</cx:pt>
          <cx:pt idx="483">-0.0138876034149357</cx:pt>
          <cx:pt idx="484">-0.0143689973930915</cx:pt>
          <cx:pt idx="485">-0.00631413941778366</cx:pt>
          <cx:pt idx="486">-0.0079454145074608993</cx:pt>
          <cx:pt idx="487">0.011285771482354901</cx:pt>
          <cx:pt idx="488">0.0122054730716624</cx:pt>
          <cx:pt idx="489">0.010866432475607099</cx:pt>
          <cx:pt idx="490">-0.0050441067749375798</cx:pt>
          <cx:pt idx="491">-0.0115674812992157</cx:pt>
          <cx:pt idx="492">0.025643348445212901</cx:pt>
          <cx:pt idx="493">0.022076123883873498</cx:pt>
          <cx:pt idx="494">0.0074409323562217404</cx:pt>
          <cx:pt idx="495">-0.0025200550731820899</cx:pt>
          <cx:pt idx="496">-0.014473658263256899</cx:pt>
          <cx:pt idx="497">-0.0047570897815426196</cx:pt>
          <cx:pt idx="498">0.00021615908117043599</cx:pt>
          <cx:pt idx="499">0.014178409633089001</cx:pt>
          <cx:pt idx="500">0.0160933763614435</cx:pt>
          <cx:pt idx="501">0.014546022694451899</cx:pt>
          <cx:pt idx="502">0.00226300902990114</cx:pt>
          <cx:pt idx="503">0.00064453852964370796</cx:pt>
          <cx:pt idx="504">-0.0009913712186690861</cx:pt>
          <cx:pt idx="505">0.000107853963794151</cx:pt>
          <cx:pt idx="506">0.0012217570218678801</cx:pt>
          <cx:pt idx="507">-0.00060629474463363303</cx:pt>
          <cx:pt idx="508">0.012724681806551799</cx:pt>
          <cx:pt idx="509">0.019869609639312901</cx:pt>
          <cx:pt idx="510">0.0275933986368148</cx:pt>
          <cx:pt idx="511">0.0087906947481618605</cx:pt>
          <cx:pt idx="512">-0.0084562222609576593</cx:pt>
          <cx:pt idx="513">-0.0027764714385648298</cx:pt>
          <cx:pt idx="514">0.0061652696901715997</cx:pt>
          <cx:pt idx="515">0.00162376546019204</cx:pt>
          <cx:pt idx="516">0.0104549175267302</cx:pt>
          <cx:pt idx="517">0.0042474701373179996</cx:pt>
          <cx:pt idx="518">-0.0070310408983597699</cx:pt>
          <cx:pt idx="519">0.00710812713382117</cx:pt>
          <cx:pt idx="520">-0.0088156085548750703</cx:pt>
          <cx:pt idx="521">0.00705094216331573</cx:pt>
          <cx:pt idx="522">0.0066952595783567499</cx:pt>
          <cx:pt idx="523">-0.0054412179312225903</cx:pt>
          <cx:pt idx="524">0.00074686759989296995</cx:pt>
          <cx:pt idx="525">0.0052562052523443398</cx:pt>
          <cx:pt idx="526">0.0274770431526913</cx:pt>
          <cx:pt idx="527">0.032799744570156698</cx:pt>
          <cx:pt idx="528">0.022044992390403698</cx:pt>
          <cx:pt idx="529">0.0078268017230530892</cx:pt>
          <cx:pt idx="530">0.00049298112462688203</cx:pt>
          <cx:pt idx="531">-0.00026927478596904398</cx:pt>
          <cx:pt idx="532">0.00014550468473514201</cx:pt>
          <cx:pt idx="533">-0.00054265882846377404</cx:pt>
          <cx:pt idx="534">0.00028853589527057499</cx:pt>
          <cx:pt idx="535">-0.0043694207991948602</cx:pt>
          <cx:pt idx="536">0.0145112709041965</cx:pt>
          <cx:pt idx="537">0.0178476983146524</cx:pt>
          <cx:pt idx="538">0.020148368193662999</cx:pt>
          <cx:pt idx="539">0.0218736058245853</cx:pt>
          <cx:pt idx="540">0.00232306323815477</cx:pt>
          <cx:pt idx="541">-0.0029326477132096398</cx:pt>
          <cx:pt idx="542">0.016377595604068901</cx:pt>
          <cx:pt idx="543">-0.0013145949524564699</cx:pt>
          <cx:pt idx="544">-0.00284813807290972</cx:pt>
          <cx:pt idx="545">-0.00031092148988030399</cx:pt>
          <cx:pt idx="546">-0.0140566040441416</cx:pt>
          <cx:pt idx="547">0.0056702265806782802</cx:pt>
          <cx:pt idx="548">-0.0029786395949774102</cx:pt>
          <cx:pt idx="549">0.035317763491737098</cx:pt>
          <cx:pt idx="550">0.023921928229334501</cx:pt>
          <cx:pt idx="551">0.0019975082825300799</cx:pt>
          <cx:pt idx="552">0.0042264672663134698</cx:pt>
          <cx:pt idx="553">0.026003563686133001</cx:pt>
          <cx:pt idx="554">0.043617489869055802</cx:pt>
          <cx:pt idx="555">0.039508754418645001</cx:pt>
          <cx:pt idx="556">0.011959852921211701</cx:pt>
          <cx:pt idx="557">0.0024922176455913301</cx:pt>
          <cx:pt idx="558">0.0021553742912993998</cx:pt>
          <cx:pt idx="559">0.00021140667509609499</cx:pt>
          <cx:pt idx="560">0.00058874483838169196</cx:pt>
          <cx:pt idx="561">-0.00054624297798945304</cx:pt>
          <cx:pt idx="562">0.00056356682052597295</cx:pt>
          <cx:pt idx="563">0.0035917722338810001</cx:pt>
          <cx:pt idx="564">0.021099157400979899</cx:pt>
          <cx:pt idx="565">0.023437305416856</cx:pt>
          <cx:pt idx="566">0.021832786271807202</cx:pt>
          <cx:pt idx="567">0.033735028562351999</cx:pt>
          <cx:pt idx="568">0.014817370076334199</cx:pt>
          <cx:pt idx="569">0.00245352288253742</cx:pt>
          <cx:pt idx="570">0.0062400206529176702</cx:pt>
          <cx:pt idx="571">0.012456559956391401</cx:pt>
          <cx:pt idx="572">0.0074929811795551998</cx:pt>
          <cx:pt idx="573">-0.014402371584636701</cx:pt>
          <cx:pt idx="574">-0.0099033921106966606</cx:pt>
          <cx:pt idx="575">0.027321216538009199</cx:pt>
          <cx:pt idx="576">0.0064345377383640103</cx:pt>
          <cx:pt idx="577">0.0057119135382836996</cx:pt>
          <cx:pt idx="578">0.022217894423875</cx:pt>
          <cx:pt idx="579">0.0016474407082118999</cx:pt>
          <cx:pt idx="580">0.0227574088773718</cx:pt>
          <cx:pt idx="581">0.038082535071348102</cx:pt>
          <cx:pt idx="582">0.042744935076975098</cx:pt>
          <cx:pt idx="583">0.0294381073731452</cx:pt>
          <cx:pt idx="584">0.0051669232266841301</cx:pt>
          <cx:pt idx="585">0.00044737606511684798</cx:pt>
          <cx:pt idx="586">0.0012524352403464199</cx:pt>
          <cx:pt idx="587">-0.000245881584498345</cx:pt>
          <cx:pt idx="588">0.00049280738141796302</cx:pt>
          <cx:pt idx="589">-0.00077547667033537899</cx:pt>
          <cx:pt idx="590">0.0032795075384962299</cx:pt>
          <cx:pt idx="591">0.0065206140191604598</cx:pt>
          <cx:pt idx="592">0.020929177536970298</cx:pt>
          <cx:pt idx="593">0.0125782800159414</cx:pt>
          <cx:pt idx="594">0.019434645288239901</cx:pt>
          <cx:pt idx="595">0.0275586064335296</cx:pt>
          <cx:pt idx="596">0.019342198751246199</cx:pt>
          <cx:pt idx="597">0.015953920061373299</cx:pt>
          <cx:pt idx="598">-0.0036398861293215502</cx:pt>
          <cx:pt idx="599">0.0200399203887907</cx:pt>
          <cx:pt idx="600">0.0087791094716460696</cx:pt>
          <cx:pt idx="601">0.011603696368098699</cx:pt>
          <cx:pt idx="602">0.0062101419975473197</cx:pt>
          <cx:pt idx="603">-0.0021822161780409798</cx:pt>
          <cx:pt idx="604">-0.024253831151899899</cx:pt>
          <cx:pt idx="605">0.014494478334995601</cx:pt>
          <cx:pt idx="606">0.0026414442577234101</cx:pt>
          <cx:pt idx="607">0.0072550365742556303</cx:pt>
          <cx:pt idx="608">0.00912090110207028</cx:pt>
          <cx:pt idx="609">0.0144633173167013</cx:pt>
          <cx:pt idx="610">0.039677942509185798</cx:pt>
          <cx:pt idx="611">0.028027893678656102</cx:pt>
          <cx:pt idx="612">0.0027096750563378302</cx:pt>
          <cx:pt idx="613">-0.00159424330875734</cx:pt>
          <cx:pt idx="614">0.000633307791528371</cx:pt>
          <cx:pt idx="615">-0.00015105074378541299</cx:pt>
          <cx:pt idx="616">-6.31284405101801e-05</cx:pt>
          <cx:pt idx="617">-0.00062436230095813097</cx:pt>
          <cx:pt idx="618">0.00091025737581239404</cx:pt>
          <cx:pt idx="619">0.0044404261424502199</cx:pt>
          <cx:pt idx="620">0.0140402647796061</cx:pt>
          <cx:pt idx="621">0.0115432452887214</cx:pt>
          <cx:pt idx="622">0.014958666400819101</cx:pt>
          <cx:pt idx="623">0.024101227001776498</cx:pt>
          <cx:pt idx="624">0.014267432031882001</cx:pt>
          <cx:pt idx="625">0.0186857074399054</cx:pt>
          <cx:pt idx="626">0.0067859062557873101</cx:pt>
          <cx:pt idx="627">0.017144674985360799</cx:pt>
          <cx:pt idx="628">0.0046383509048322103</cx:pt>
          <cx:pt idx="629">-0.00092447822262850499</cx:pt>
          <cx:pt idx="630">-0.0148561551067087</cx:pt>
          <cx:pt idx="631">-0.033420694642752102</cx:pt>
          <cx:pt idx="632">-0.037549400608976401</cx:pt>
          <cx:pt idx="633">-0.015793687022014599</cx:pt>
          <cx:pt idx="634">-0.0054256253305759398</cx:pt>
          <cx:pt idx="635">0.0126710592752294</cx:pt>
          <cx:pt idx="636">0.0150701084283189</cx:pt>
          <cx:pt idx="637">0.0189075581703275</cx:pt>
          <cx:pt idx="638">0.0253657010550715</cx:pt>
          <cx:pt idx="639">0.011800612738242599</cx:pt>
          <cx:pt idx="640">0.0019676072381117102</cx:pt>
          <cx:pt idx="641">-0.0012826917854093301</cx:pt>
          <cx:pt idx="642">-0.00018510608865741199</cx:pt>
          <cx:pt idx="643">0.00099485152492076001</cx:pt>
          <cx:pt idx="644">-0.00025145294318311</cx:pt>
          <cx:pt idx="645">-0.00023950095885530201</cx:pt>
          <cx:pt idx="646">0.00038769657028601002</cx:pt>
          <cx:pt idx="647">0.0026461366659682501</cx:pt>
          <cx:pt idx="648">-0.0014722263389261099</cx:pt>
          <cx:pt idx="649">-0.0092336962276147495</cx:pt>
          <cx:pt idx="650">-0.023525336342954901</cx:pt>
          <cx:pt idx="651">-0.0076405836295289596</cx:pt>
          <cx:pt idx="652">0.017561895411086902</cx:pt>
          <cx:pt idx="653">0.019256185529015101</cx:pt>
          <cx:pt idx="654">0.013485744902132</cx:pt>
          <cx:pt idx="655">0.014328796495727301</cx:pt>
          <cx:pt idx="656">5.1314569428917901e-05</cx:pt>
          <cx:pt idx="657">0.010436757900602001</cx:pt>
          <cx:pt idx="658">-0.0087269424241342899</cx:pt>
          <cx:pt idx="659">-0.013463796612870799</cx:pt>
          <cx:pt idx="660">-0.0018273531785763901</cx:pt>
          <cx:pt idx="661">-0.0029385420201346098</cx:pt>
          <cx:pt idx="662">0.020264046784181901</cx:pt>
          <cx:pt idx="663">0.0153685646238117</cx:pt>
          <cx:pt idx="664">0.017081530648426699</cx:pt>
          <cx:pt idx="665">0.021346053365631501</cx:pt>
          <cx:pt idx="666">0.0228668693769137</cx:pt>
          <cx:pt idx="667">0.010406304065595499</cx:pt>
          <cx:pt idx="668">-0.0022105410800241998</cx:pt>
          <cx:pt idx="669">-0.00068541696018485101</cx:pt>
          <cx:pt idx="670">-0.00139199154430618</cx:pt>
          <cx:pt idx="671">0.00047938388280966299</cx:pt>
          <cx:pt idx="672">8.6728299865813699e-05</cx:pt>
          <cx:pt idx="673">4.6174994625071197e-05</cx:pt>
          <cx:pt idx="674">0.00053025196517185501</cx:pt>
          <cx:pt idx="675">-0.00054563372009785701</cx:pt>
          <cx:pt idx="676">-0.0106713351961195</cx:pt>
          <cx:pt idx="677">-0.021832509831921299</cx:pt>
          <cx:pt idx="678">-0.023310459635333</cx:pt>
          <cx:pt idx="679">-0.019950197419743299</cx:pt>
          <cx:pt idx="680">-0.0067421039493283999</cx:pt>
          <cx:pt idx="681">0.0114490546196995</cx:pt>
          <cx:pt idx="682">0.0219422426994135</cx:pt>
          <cx:pt idx="683">0.0267468013036809</cx:pt>
          <cx:pt idx="684">0.018749328254686101</cx:pt>
          <cx:pt idx="685">0.035946855727279403</cx:pt>
          <cx:pt idx="686">0.037063440152332497</cx:pt>
          <cx:pt idx="687">0.029066507101463399</cx:pt>
          <cx:pt idx="688">0.0289951591660901</cx:pt>
          <cx:pt idx="689">-0.00215824772166252</cx:pt>
          <cx:pt idx="690">0.0119322242356778</cx:pt>
          <cx:pt idx="691">0.0059363649171633899</cx:pt>
          <cx:pt idx="692">0.0019566636458300799</cx:pt>
          <cx:pt idx="693">-0.00371875883003735</cx:pt>
          <cx:pt idx="694">0.0031095096450023899</cx:pt>
          <cx:pt idx="695">0.00098057147105319793</cx:pt>
          <cx:pt idx="696">0.0024373939772218099</cx:pt>
          <cx:pt idx="697">0.00124020970355946</cx:pt>
          <cx:pt idx="698">-0.00113730225143252</cx:pt>
          <cx:pt idx="699">-0.00025101080150946603</cx:pt>
          <cx:pt idx="700">0.00070067546786629898</cx:pt>
          <cx:pt idx="701">-0.00035090479430254998</cx:pt>
          <cx:pt idx="702">0.00053473312459965396</cx:pt>
          <cx:pt idx="703">-0.00103654073092613</cx:pt>
          <cx:pt idx="704">-0.0070517357644970802</cx:pt>
          <cx:pt idx="705">-0.011835621637361699</cx:pt>
          <cx:pt idx="706">-0.0044062447358962703</cx:pt>
          <cx:pt idx="707">-0.012730469192847101</cx:pt>
          <cx:pt idx="708">-0.016306703106533701</cx:pt>
          <cx:pt idx="709">-0.0094622862688548397</cx:pt>
          <cx:pt idx="710">0.0074817547011708299</cx:pt>
          <cx:pt idx="711">-0.00047827318733565202</cx:pt>
          <cx:pt idx="712">-0.0058689183979886601</cx:pt>
          <cx:pt idx="713">0.0075292552120801203</cx:pt>
          <cx:pt idx="714">0.022855670050409501</cx:pt>
          <cx:pt idx="715">0.0241909195788036</cx:pt>
          <cx:pt idx="716">0.0119893956784914</cx:pt>
          <cx:pt idx="717">0.0044045880341325502</cx:pt>
          <cx:pt idx="718">0.00090885398627775504</cx:pt>
          <cx:pt idx="719">-0.0030283120175729102</cx:pt>
          <cx:pt idx="720">-0.00519032969201246</cx:pt>
          <cx:pt idx="721">-0.0045595356752985003</cx:pt>
          <cx:pt idx="722">-0.0032744913129619702</cx:pt>
          <cx:pt idx="723">0.00016898183995668601</cx:pt>
          <cx:pt idx="724">-0.00042781486002912598</cx:pt>
          <cx:pt idx="725">0.00013415047961615501</cx:pt>
          <cx:pt idx="726">-6.46506502594306e-06</cx:pt>
          <cx:pt idx="727">-0.00044599781138536098</cx:pt>
          <cx:pt idx="728">-0.00042483045377404298</cx:pt>
          <cx:pt idx="729">-0.00023032078313358701</cx:pt>
          <cx:pt idx="730">-9.2556339952811303e-05</cx:pt>
          <cx:pt idx="731">0.00039922603592949899</cx:pt>
          <cx:pt idx="732">2.3158317993923098e-05</cx:pt>
          <cx:pt idx="733">0.0011211520999794601</cx:pt>
          <cx:pt idx="734">-0.00022344019667388599</cx:pt>
          <cx:pt idx="735">-0.0054170804259087704</cx:pt>
          <cx:pt idx="736">-0.0105268421898071</cx:pt>
          <cx:pt idx="737">-0.0142074285491875</cx:pt>
          <cx:pt idx="738">-0.0090312073727036001</cx:pt>
          <cx:pt idx="739">-0.00186360050867514</cx:pt>
          <cx:pt idx="740">0.00069605082638741296</cx:pt>
          <cx:pt idx="741">0.00322053002721905</cx:pt>
          <cx:pt idx="742">7.3051178363090896e-06</cx:pt>
          <cx:pt idx="743">-0.0143311851291806</cx:pt>
          <cx:pt idx="744">-0.0084853693502331302</cx:pt>
          <cx:pt idx="745">-0.0052890394163593599</cx:pt>
          <cx:pt idx="746">-0.0035154860335858298</cx:pt>
          <cx:pt idx="747">-0.0085035430877314997</cx:pt>
          <cx:pt idx="748">-0.0040454915260330704</cx:pt>
          <cx:pt idx="749">-0.0015771427372593999</cx:pt>
          <cx:pt idx="750">-0.0029600781121048498</cx:pt>
          <cx:pt idx="751">-0.000201611106463662</cx:pt>
          <cx:pt idx="752">-0.00039327416135809701</cx:pt>
          <cx:pt idx="753">0.00050564509348901404</cx:pt>
          <cx:pt idx="754">-0.00051446568179467798</cx:pt>
          <cx:pt idx="755">-0.00081311717555137403</cx:pt>
          <cx:pt idx="756">-0.00026342206599282701</cx:pt>
          <cx:pt idx="757">-0.00017451526187235901</cx:pt>
          <cx:pt idx="758">-0.00045454608640847999</cx:pt>
          <cx:pt idx="759">-0.00025611574614119197</cx:pt>
          <cx:pt idx="760">3.0588808243155501e-05</cx:pt>
          <cx:pt idx="761">1.37440046230589e-05</cx:pt>
          <cx:pt idx="762">-0.00045778584732919899</cx:pt>
          <cx:pt idx="763">-0.00017004213577895101</cx:pt>
          <cx:pt idx="764">-0.00037500408968941699</cx:pt>
          <cx:pt idx="765">-0.00127110939744123</cx:pt>
          <cx:pt idx="766">-0.00071407079071504902</cx:pt>
          <cx:pt idx="767">-0.000479528587887978</cx:pt>
          <cx:pt idx="768">-0.000397560043219064</cx:pt>
          <cx:pt idx="769">-0.00105578531096496</cx:pt>
          <cx:pt idx="770">-0.0024381668120780301</cx:pt>
          <cx:pt idx="771">-0.0020599167932529102</cx:pt>
          <cx:pt idx="772">-0.0033127733365963699</cx:pt>
          <cx:pt idx="773">-0.0040339882185329596</cx:pt>
          <cx:pt idx="774">-0.00355677823266231</cx:pt>
          <cx:pt idx="775">-0.00151112174540395</cx:pt>
          <cx:pt idx="776">-0.00036390273855403199</cx:pt>
          <cx:pt idx="777">-0.00178659093629426</cx:pt>
          <cx:pt idx="778">-0.0028029199694498698</cx:pt>
          <cx:pt idx="779">-0.00038592027017387502</cx:pt>
          <cx:pt idx="780">0.00038320864657318698</cx:pt>
          <cx:pt idx="781">-0.00077545739437412105</cx:pt>
          <cx:pt idx="782">-0.000155168582318407</cx:pt>
          <cx:pt idx="783">0.00015810127303882599</cx:pt>
        </cx:lvl>
      </cx:numDim>
    </cx:data>
    <cx:data id="66">
      <cx:numDim type="val">
        <cx:f>'001_WA_F - 副本'!$BO$1:$BO$784</cx:f>
        <cx:lvl ptCount="784" formatCode="0.00E+00">
          <cx:pt idx="0">-6.4952937686061702e-05</cx:pt>
          <cx:pt idx="1">0.00062676149846570999</cx:pt>
          <cx:pt idx="2">0.00054567662676098104</cx:pt>
          <cx:pt idx="3">-0.00059630910633468796</cx:pt>
          <cx:pt idx="4">0.00029343339827010299</cx:pt>
          <cx:pt idx="5">-0.00058571589802173</cx:pt>
          <cx:pt idx="6">-0.00056741805746645996</cx:pt>
          <cx:pt idx="7">-0.00064397270948334602</cx:pt>
          <cx:pt idx="8">-0.000102985213785146</cx:pt>
          <cx:pt idx="9">-0.000894895642627741</cx:pt>
          <cx:pt idx="10">0.00020089064241162301</cx:pt>
          <cx:pt idx="11">-0.00069751366638272198</cx:pt>
          <cx:pt idx="12">-0.00033620925398089498</cx:pt>
          <cx:pt idx="13">0.00026397663783970501</cx:pt>
          <cx:pt idx="14">-6.0307010338593402e-05</cx:pt>
          <cx:pt idx="15">-0.00043962569971989701</cx:pt>
          <cx:pt idx="16">0.00040490050042762</cx:pt>
          <cx:pt idx="17">-0.00025141204639018001</cx:pt>
          <cx:pt idx="18">1.4251693290100501e-05</cx:pt>
          <cx:pt idx="19">-0.000119914144198373</cx:pt>
          <cx:pt idx="20">0.000287237166453672</cx:pt>
          <cx:pt idx="21">-0.0010502059569824499</cx:pt>
          <cx:pt idx="22">-0.00062890533979448001</cx:pt>
          <cx:pt idx="23">-0.00070004653133168195</cx:pt>
          <cx:pt idx="24">-0.00050847379692155897</cx:pt>
          <cx:pt idx="25">0.000100713356117848</cx:pt>
          <cx:pt idx="26">0.000200887443857912</cx:pt>
          <cx:pt idx="27">-0.00074327695197211698</cx:pt>
          <cx:pt idx="28">-0.00030765781029034098</cx:pt>
          <cx:pt idx="29">0.000122875197456449</cx:pt>
          <cx:pt idx="30">-5.8006537554643099e-05</cx:pt>
          <cx:pt idx="31">5.4966189278486997e-05</cx:pt>
          <cx:pt idx="32">-0.00028786403955579899</cx:pt>
          <cx:pt idx="33">0.000184270469157102</cx:pt>
          <cx:pt idx="34">-4.7951684510545497e-05</cx:pt>
          <cx:pt idx="35">-4.1172788571722398e-05</cx:pt>
          <cx:pt idx="36">0.00015949186507688699</cx:pt>
          <cx:pt idx="37">-0.00037171326023024</cx:pt>
          <cx:pt idx="38">-0.00118183685963939</cx:pt>
          <cx:pt idx="39">-0.00053919909436236696</cx:pt>
          <cx:pt idx="40">-0.00083110822698721602</cx:pt>
          <cx:pt idx="41">-0.0019368545756221699</cx:pt>
          <cx:pt idx="42">-0.0013250984866304801</cx:pt>
          <cx:pt idx="43">0.00068478979792406102</cx:pt>
          <cx:pt idx="44">0.0010848751144250401</cx:pt>
          <cx:pt idx="45">-0.00046455067595905602</cx:pt>
          <cx:pt idx="46">-0.0016514761639658099</cx:pt>
          <cx:pt idx="47">-0.00058841528786193103</cx:pt>
          <cx:pt idx="48">-0.00025680334023905801</cx:pt>
          <cx:pt idx="49">-0.00074342699178076195</cx:pt>
          <cx:pt idx="50">-0.00049073826068589497</cx:pt>
          <cx:pt idx="51">-7.16679868471314e-05</cx:pt>
          <cx:pt idx="52">-5.2693331345976202e-05</cx:pt>
          <cx:pt idx="53">0.00064761247343258902</cx:pt>
          <cx:pt idx="54">-0.00029401737141235301</cx:pt>
          <cx:pt idx="55">-0.00053803476693014304</cx:pt>
          <cx:pt idx="56">0.000408103722576712</cx:pt>
          <cx:pt idx="57">-0.00039196252891300501</cx:pt>
          <cx:pt idx="58">-2.29002336621345e-05</cx:pt>
          <cx:pt idx="59">-9.7485754303120906e-05</cx:pt>
          <cx:pt idx="60">0.00053807551630663595</cx:pt>
          <cx:pt idx="61">0.00037502124437204502</cx:pt>
          <cx:pt idx="62">-0.00026485954988540202</cx:pt>
          <cx:pt idx="63">-0.0010336345783392401</cx:pt>
          <cx:pt idx="64">-0.0029377832532596101</cx:pt>
          <cx:pt idx="65">-0.0044563937911420003</cx:pt>
          <cx:pt idx="66">-0.00691837893430001</cx:pt>
          <cx:pt idx="67">-0.017425941473986399</cx:pt>
          <cx:pt idx="68">-0.026955775407553</cx:pt>
          <cx:pt idx="69">-0.025317701126185699</cx:pt>
          <cx:pt idx="70">-0.022041763349845599</cx:pt>
          <cx:pt idx="71">-0.0126137920824062</cx:pt>
          <cx:pt idx="72">-0.015285106545025901</cx:pt>
          <cx:pt idx="73">-0.0194887684006241</cx:pt>
          <cx:pt idx="74">-0.0252112198585276</cx:pt>
          <cx:pt idx="75">-0.021034619268180298</cx:pt>
          <cx:pt idx="76">-0.0066041387550581903</cx:pt>
          <cx:pt idx="77">-0.0074468061566722397</cx:pt>
          <cx:pt idx="78">-0.00301885398624049</cx:pt>
          <cx:pt idx="79">-0.0001699545705326</cx:pt>
          <cx:pt idx="80">0.00308281883202872</cx:pt>
          <cx:pt idx="81">0.0019937524593218701</cx:pt>
          <cx:pt idx="82">-0.00053808045630623197</cx:pt>
          <cx:pt idx="83">-0.00033418398742452203</cx:pt>
          <cx:pt idx="84">0.000488128173458225</cx:pt>
          <cx:pt idx="85">0.00016853411212157499</cx:pt>
          <cx:pt idx="86">0.00044846712317420697</cx:pt>
          <cx:pt idx="87">-0.00049087155510015403</cx:pt>
          <cx:pt idx="88">6.2444911368972803e-05</cx:pt>
          <cx:pt idx="89">0.0046081489634496996</cx:pt>
          <cx:pt idx="90">0.0038502561813185299</cx:pt>
          <cx:pt idx="91">0.0069665706113057101</cx:pt>
          <cx:pt idx="92">0.0094131262060512394</cx:pt>
          <cx:pt idx="93">0.0060087792118116096</cx:pt>
          <cx:pt idx="94">0.012054317353661199</cx:pt>
          <cx:pt idx="95">-0.0089348851047615502</cx:pt>
          <cx:pt idx="96">-0.0017603158110334901</cx:pt>
          <cx:pt idx="97">-0.021496145463315099</cx:pt>
          <cx:pt idx="98">-0.027403671301459001</cx:pt>
          <cx:pt idx="99">-0.0028626427235325302</cx:pt>
          <cx:pt idx="100">-0.042161494409279299</cx:pt>
          <cx:pt idx="101">-0.072345768573369898</cx:pt>
          <cx:pt idx="102">-0.054589515495605201</cx:pt>
          <cx:pt idx="103">-0.045925074199669597</cx:pt>
          <cx:pt idx="104">-0.027110896443972899</cx:pt>
          <cx:pt idx="105">-0.025139923032080999</cx:pt>
          <cx:pt idx="106">-0.020785459218510799</cx:pt>
          <cx:pt idx="107">-0.00179818628239097</cx:pt>
          <cx:pt idx="108">0.0056658880240876798</cx:pt>
          <cx:pt idx="109">0.0069096656448874704</cx:pt>
          <cx:pt idx="110">0.00146118917987901</cx:pt>
          <cx:pt idx="111">0.000246160318738323</cx:pt>
          <cx:pt idx="112">0.00082454324494170002</cx:pt>
          <cx:pt idx="113">0.0010968679606997999</cx:pt>
          <cx:pt idx="114">-0.00011952130827007101</cx:pt>
          <cx:pt idx="115">0.00095998541420430595</cx:pt>
          <cx:pt idx="116">0.00090986435702813397</cx:pt>
          <cx:pt idx="117">0.0039592942607086</cx:pt>
          <cx:pt idx="118">0.0096936088402227501</cx:pt>
          <cx:pt idx="119">0.022359730232375599</cx:pt>
          <cx:pt idx="120">0.040823323796982502</cx:pt>
          <cx:pt idx="121">0.044230979223109798</cx:pt>
          <cx:pt idx="122">0.061718648871159597</cx:pt>
          <cx:pt idx="123">0.044126356535231601</cx:pt>
          <cx:pt idx="124">0.0031621763203236301</cx:pt>
          <cx:pt idx="125">-0.015260315484699199</cx:pt>
          <cx:pt idx="126">0.0110488110218001</cx:pt>
          <cx:pt idx="127">0.024950969067978401</cx:pt>
          <cx:pt idx="128">-0.00588596024382725</cx:pt>
          <cx:pt idx="129">-0.046444791295948598</cx:pt>
          <cx:pt idx="130">-0.043814922998624203</cx:pt>
          <cx:pt idx="131">-0.060214800252076699</cx:pt>
          <cx:pt idx="132">-0.060593227661529497</cx:pt>
          <cx:pt idx="133">-0.051040086713930503</cx:pt>
          <cx:pt idx="134">-0.046491675697780198</cx:pt>
          <cx:pt idx="135">-0.017343966057036302</cx:pt>
          <cx:pt idx="136">0.019692751629898898</cx:pt>
          <cx:pt idx="137">0.014888232442643701</cx:pt>
          <cx:pt idx="138">0.00055841393525864105</cx:pt>
          <cx:pt idx="139">0.000393365607550869</cx:pt>
          <cx:pt idx="140">-0.00028952874512491798</cx:pt>
          <cx:pt idx="141">0.000230419215285113</cx:pt>
          <cx:pt idx="142">-0.00030810084900888902</cx:pt>
          <cx:pt idx="143">0.0017877306711019899</cx:pt>
          <cx:pt idx="144">0.0044704846277095096</cx:pt>
          <cx:pt idx="145">0.012392164185004099</cx:pt>
          <cx:pt idx="146">0.031737265935653403</cx:pt>
          <cx:pt idx="147">0.050437656559839603</cx:pt>
          <cx:pt idx="148">0.0130428456601093</cx:pt>
          <cx:pt idx="149">-0.012113843913494401</cx:pt>
          <cx:pt idx="150">-0.026076093374476202</cx:pt>
          <cx:pt idx="151">0.0026904835018759102</cx:pt>
          <cx:pt idx="152">-0.0382046257159699</cx:pt>
          <cx:pt idx="153">-0.065394470075004998</cx:pt>
          <cx:pt idx="154">-0.047571379000845099</cx:pt>
          <cx:pt idx="155">-0.00385441481556968</cx:pt>
          <cx:pt idx="156">0.0279311827665722</cx:pt>
          <cx:pt idx="157">-0.0066106379591159298</cx:pt>
          <cx:pt idx="158">-0.048903015012543398</cx:pt>
          <cx:pt idx="159">-0.051335181680683302</cx:pt>
          <cx:pt idx="160">-0.0169498647404588</cx:pt>
          <cx:pt idx="161">-0.0010994373735961299</cx:pt>
          <cx:pt idx="162">-0.0092977024871033903</cx:pt>
          <cx:pt idx="163">-0.0033893873405906601</cx:pt>
          <cx:pt idx="164">0.0109851683309277</cx:pt>
          <cx:pt idx="165">0.0098749020249789994</cx:pt>
          <cx:pt idx="166">0.00087564052004639702</cx:pt>
          <cx:pt idx="167">-0.00093404983974922204</cx:pt>
          <cx:pt idx="168">-0.00020821711005675301</cx:pt>
          <cx:pt idx="169">-0.00060402765005165805</cx:pt>
          <cx:pt idx="170">0.0013131149124994701</cx:pt>
          <cx:pt idx="171">0.0035702359500299099</cx:pt>
          <cx:pt idx="172">0.0095279079631830597</cx:pt>
          <cx:pt idx="173">0.00206598022947807</cx:pt>
          <cx:pt idx="174">0.0341300294678792</cx:pt>
          <cx:pt idx="175">0.0105416190548167</cx:pt>
          <cx:pt idx="176">-0.020018825040250099</cx:pt>
          <cx:pt idx="177">0.030827866017227</cx:pt>
          <cx:pt idx="178">-0.00097586169120959299</cx:pt>
          <cx:pt idx="179">-0.028842908627868698</cx:pt>
          <cx:pt idx="180">-0.075529526648448198</cx:pt>
          <cx:pt idx="181">-0.063467912499227203</cx:pt>
          <cx:pt idx="182">-0.030230240054080201</cx:pt>
          <cx:pt idx="183">-0.042538108055207399</cx:pt>
          <cx:pt idx="184">-0.016006268510445201</cx:pt>
          <cx:pt idx="185">0.038864265143797802</cx:pt>
          <cx:pt idx="186">0.036447007371741703</cx:pt>
          <cx:pt idx="187">0.014183694918984101</cx:pt>
          <cx:pt idx="188">0.021812429511431499</cx:pt>
          <cx:pt idx="189">0.029092110500446602</cx:pt>
          <cx:pt idx="190">0.0022166540081579901</cx:pt>
          <cx:pt idx="191">0.014423190679693601</cx:pt>
          <cx:pt idx="192">0.043360538364376297</cx:pt>
          <cx:pt idx="193">0.028406790467353199</cx:pt>
          <cx:pt idx="194">0.0072097265187840397</cx:pt>
          <cx:pt idx="195">-9.4471268044607205e-05</cx:pt>
          <cx:pt idx="196">7.4156200599428994e-05</cx:pt>
          <cx:pt idx="197">0.0022060459490899202</cx:pt>
          <cx:pt idx="198">0.00179601633617049</cx:pt>
          <cx:pt idx="199">0.0090033716204174392</cx:pt>
          <cx:pt idx="200">0.016815690548000702</cx:pt>
          <cx:pt idx="201">-0.0024320236674921299</cx:pt>
          <cx:pt idx="202">0.021993769168214501</cx:pt>
          <cx:pt idx="203">0.014358362854326401</cx:pt>
          <cx:pt idx="204">0.0212848270213861</cx:pt>
          <cx:pt idx="205">-0.0106464300794389</cx:pt>
          <cx:pt idx="206">0.0162745102018414</cx:pt>
          <cx:pt idx="207">-0.033572994386426698</cx:pt>
          <cx:pt idx="208">0.049559716332889199</cx:pt>
          <cx:pt idx="209">0.085158557583151495</cx:pt>
          <cx:pt idx="210">0.028675128301020699</cx:pt>
          <cx:pt idx="211">-0.0197104069024455</cx:pt>
          <cx:pt idx="212">0.029015886802346898</cx:pt>
          <cx:pt idx="213">0.055170318424606901</cx:pt>
          <cx:pt idx="214">0.053607937513462899</cx:pt>
          <cx:pt idx="215">0.0521674558943327</cx:pt>
          <cx:pt idx="216">0.056165219454492502</cx:pt>
          <cx:pt idx="217">0.0265146305587548</cx:pt>
          <cx:pt idx="218">-0.0035660756245604499</cx:pt>
          <cx:pt idx="219">0.0025555068661154401</cx:pt>
          <cx:pt idx="220">0.0335390004440499</cx:pt>
          <cx:pt idx="221">0.016717644206697101</cx:pt>
          <cx:pt idx="222">0.0030326220049158</cx:pt>
          <cx:pt idx="223">0.0011357414052712001</cx:pt>
          <cx:pt idx="224">-0.0018282528810146101</cx:pt>
          <cx:pt idx="225">0.00067985440684389996</cx:pt>
          <cx:pt idx="226">-2.1716045794256899e-05</cx:pt>
          <cx:pt idx="227">0.011533139195962499</cx:pt>
          <cx:pt idx="228">0.0223235125527829</cx:pt>
          <cx:pt idx="229">0.0089996309342623999</cx:pt>
          <cx:pt idx="230">0.022129687641267801</cx:pt>
          <cx:pt idx="231">-0.00329201539489708</cx:pt>
          <cx:pt idx="232">-0.0139624817775479</cx:pt>
          <cx:pt idx="233">-0.020150275005770699</cx:pt>
          <cx:pt idx="234">0.037791771975089497</cx:pt>
          <cx:pt idx="235">0.046019215337418297</cx:pt>
          <cx:pt idx="236">0.037079340437809902</cx:pt>
          <cx:pt idx="237">0.080145200046546405</cx:pt>
          <cx:pt idx="238">0.063135176722883796</cx:pt>
          <cx:pt idx="239">0.062504659625197898</cx:pt>
          <cx:pt idx="240">0.048649592474930503</cx:pt>
          <cx:pt idx="241">0.094702540069664595</cx:pt>
          <cx:pt idx="242">0.11440378534097</cx:pt>
          <cx:pt idx="243">0.076913488439459096</cx:pt>
          <cx:pt idx="244">0.0241629703310649</cx:pt>
          <cx:pt idx="245">0.0077764660902842698</cx:pt>
          <cx:pt idx="246">0.060746730921424401</cx:pt>
          <cx:pt idx="247">0.021275587486217499</cx:pt>
          <cx:pt idx="248">0.0121958676241172</cx:pt>
          <cx:pt idx="249">0.0057398205220235404</cx:pt>
          <cx:pt idx="250">0.0064418440590139096</cx:pt>
          <cx:pt idx="251">0.0018402365329062301</cx:pt>
          <cx:pt idx="252">0.00049684804527731297</cx:pt>
          <cx:pt idx="253">0.00126973911056954</cx:pt>
          <cx:pt idx="254">0.0019733087348688099</cx:pt>
          <cx:pt idx="255">0.0191363550960225</cx:pt>
          <cx:pt idx="256">0.052701934201838302</cx:pt>
          <cx:pt idx="257">0.048209022454328898</cx:pt>
          <cx:pt idx="258">0.078597016301407197</cx:pt>
          <cx:pt idx="259">0.020539912526827901</cx:pt>
          <cx:pt idx="260">0.052633269249108702</cx:pt>
          <cx:pt idx="261">0.060959044414270198</cx:pt>
          <cx:pt idx="262">0.081183632250207402</cx:pt>
          <cx:pt idx="263">0.111421377647639</cx:pt>
          <cx:pt idx="264">0.076435656621793899</cx:pt>
          <cx:pt idx="265">0.094583035259713205</cx:pt>
          <cx:pt idx="266">0.061053880249595099</cx:pt>
          <cx:pt idx="267">0.0489505216926975</cx:pt>
          <cx:pt idx="268">0.076766759301721693</cx:pt>
          <cx:pt idx="269">0.090965906833031199</cx:pt>
          <cx:pt idx="270">0.0313545476864968</cx:pt>
          <cx:pt idx="271">-0.031208402956697801</cx:pt>
          <cx:pt idx="272">-0.021927752296498501</cx:pt>
          <cx:pt idx="273">0.00137452275632774</cx:pt>
          <cx:pt idx="274">0.057144820698121199</cx:pt>
          <cx:pt idx="275">0.0032290255582904199</cx:pt>
          <cx:pt idx="276">-0.0081487360426083701</cx:pt>
          <cx:pt idx="277">0.021057842962116401</cx:pt>
          <cx:pt idx="278">0.0077422064168374402</cx:pt>
          <cx:pt idx="279">0.00225806798897154</cx:pt>
          <cx:pt idx="280">0.00039486374344578499</cx:pt>
          <cx:pt idx="281">0.0011128083077776101</cx:pt>
          <cx:pt idx="282">0.00091466886389126299</cx:pt>
          <cx:pt idx="283">0.029935204765672501</cx:pt>
          <cx:pt idx="284">0.0500577783976493</cx:pt>
          <cx:pt idx="285">0.061901372956131198</cx:pt>
          <cx:pt idx="286">0.064016535077658407</cx:pt>
          <cx:pt idx="287">0.0105270878269583</cx:pt>
          <cx:pt idx="288">0.072428332772430007</cx:pt>
          <cx:pt idx="289">0.117392146240769</cx:pt>
          <cx:pt idx="290">0.14528254442721</cx:pt>
          <cx:pt idx="291">0.112666745147411</cx:pt>
          <cx:pt idx="292">0.111857422734815</cx:pt>
          <cx:pt idx="293">0.0591463865301022</cx:pt>
          <cx:pt idx="294">0.0341433631882338</cx:pt>
          <cx:pt idx="295">0.014852413207802</cx:pt>
          <cx:pt idx="296">0.026207530052100799</cx:pt>
          <cx:pt idx="297">-0.042321106464457199</cx:pt>
          <cx:pt idx="298">-0.034304893727263697</cx:pt>
          <cx:pt idx="299">-0.039350062081449901</cx:pt>
          <cx:pt idx="300">-0.0054519071123862702</cx:pt>
          <cx:pt idx="301">-0.0153167578920695</cx:pt>
          <cx:pt idx="302">0.048592498651101497</cx:pt>
          <cx:pt idx="303">0.030844125917840401</cx:pt>
          <cx:pt idx="304">0.00030162350420759402</cx:pt>
          <cx:pt idx="305">0.023630828075864901</cx:pt>
          <cx:pt idx="306">0.010924201209809701</cx:pt>
          <cx:pt idx="307">0.0015927201192470399</cx:pt>
          <cx:pt idx="308">0.00052536905757109799</cx:pt>
          <cx:pt idx="309">0.00064179065625983602</cx:pt>
          <cx:pt idx="310">0.0052471046706612703</cx:pt>
          <cx:pt idx="311">0.022862050239054899</cx:pt>
          <cx:pt idx="312">0.067182441133767104</cx:pt>
          <cx:pt idx="313">0.058533652685059598</cx:pt>
          <cx:pt idx="314">0.020477106279757299</cx:pt>
          <cx:pt idx="315">0.010743090138300101</cx:pt>
          <cx:pt idx="316">0.074676453689546396</cx:pt>
          <cx:pt idx="317">0.077714407368163901</cx:pt>
          <cx:pt idx="318">0.056852368320546402</cx:pt>
          <cx:pt idx="319">0.095570964305576905</cx:pt>
          <cx:pt idx="320">0.056813865440240897</cx:pt>
          <cx:pt idx="321">0.0227267504742029</cx:pt>
          <cx:pt idx="322">0.085128848748839803</cx:pt>
          <cx:pt idx="323">0.018611140776430501</cx:pt>
          <cx:pt idx="324">-0.089228885307478994</cx:pt>
          <cx:pt idx="325">-0.080311241188066804</cx:pt>
          <cx:pt idx="326">-0.0394951012035029</cx:pt>
          <cx:pt idx="327">-0.0183673352856423</cx:pt>
          <cx:pt idx="328">0.050911234402087897</cx:pt>
          <cx:pt idx="329">-0.0388225743303965</cx:pt>
          <cx:pt idx="330">0.027942414090706399</cx:pt>
          <cx:pt idx="331">-0.00037483544575345602</cx:pt>
          <cx:pt idx="332">-0.0041715686477262499</cx:pt>
          <cx:pt idx="333">0.018933616167976199</cx:pt>
          <cx:pt idx="334">0.00721605398372668</cx:pt>
          <cx:pt idx="335">0.00126600082474926</cx:pt>
          <cx:pt idx="336">-0.00037637643851137298</cx:pt>
          <cx:pt idx="337">0.0016660093014133901</cx:pt>
          <cx:pt idx="338">0.0044619339451671602</cx:pt>
          <cx:pt idx="339">0.0040438730344374398</cx:pt>
          <cx:pt idx="340">0.030354676893282199</cx:pt>
          <cx:pt idx="341">-0.0042174275295881903</cx:pt>
          <cx:pt idx="342">-0.034932810110796401</cx:pt>
          <cx:pt idx="343">-0.0029624362329887101</cx:pt>
          <cx:pt idx="344">0.0281387971015221</cx:pt>
          <cx:pt idx="345">-0.0096618710655970007</cx:pt>
          <cx:pt idx="346">-0.039838252104426299</cx:pt>
          <cx:pt idx="347">-0.087126982581393106</cx:pt>
          <cx:pt idx="348">-0.079518047239653</cx:pt>
          <cx:pt idx="349">0.0092893146451726097</cx:pt>
          <cx:pt idx="350">0.096451477678001094</cx:pt>
          <cx:pt idx="351">-0.0075099107576283601</cx:pt>
          <cx:pt idx="352">-0.096562651509802797</cx:pt>
          <cx:pt idx="353">-0.042845707288333201</cx:pt>
          <cx:pt idx="354">-0.020013007341885401</cx:pt>
          <cx:pt idx="355">0.062177740296651199</cx:pt>
          <cx:pt idx="356">0.071855289317707793</cx:pt>
          <cx:pt idx="357">0.00051202477830321704</cx:pt>
          <cx:pt idx="358">-0.0138713141996637</cx:pt>
          <cx:pt idx="359">-0.046149715907222798</cx:pt>
          <cx:pt idx="360">-0.037565119780114897</cx:pt>
          <cx:pt idx="361">0.013498591117600999</cx:pt>
          <cx:pt idx="362">0.0099192463148307999</cx:pt>
          <cx:pt idx="363">0.0025883032591077801</cx:pt>
          <cx:pt idx="364">-9.7145715129297704e-05</cx:pt>
          <cx:pt idx="365">0.0025727004625717498</cx:pt>
          <cx:pt idx="366">0.00489682050922752</cx:pt>
          <cx:pt idx="367">-0.0102522174210068</cx:pt>
          <cx:pt idx="368">-0.038033265982717702</cx:pt>
          <cx:pt idx="369">-0.080563145169119693</cx:pt>
          <cx:pt idx="370">-0.108045697488982</cx:pt>
          <cx:pt idx="371">-0.093846187961678804</cx:pt>
          <cx:pt idx="372">-0.0819010456407437</cx:pt>
          <cx:pt idx="373">-0.080948056506559701</cx:pt>
          <cx:pt idx="374">-0.165126573020871</cx:pt>
          <cx:pt idx="375">-0.11742800512971199</cx:pt>
          <cx:pt idx="376">-0.10704318007291901</cx:pt>
          <cx:pt idx="377">-0.0084259097082413706</cx:pt>
          <cx:pt idx="378">0.065124270928311398</cx:pt>
          <cx:pt idx="379">-0.0271493110444283</cx:pt>
          <cx:pt idx="380">0.020250989382974899</cx:pt>
          <cx:pt idx="381">0.029888890889257301</cx:pt>
          <cx:pt idx="382">0.033843479778947798</cx:pt>
          <cx:pt idx="383">0.066292195544843294</cx:pt>
          <cx:pt idx="384">0.077425331508010606</cx:pt>
          <cx:pt idx="385">0.00090496133313438501</cx:pt>
          <cx:pt idx="386">-0.070948185010356907</cx:pt>
          <cx:pt idx="387">-0.10683585152236</cx:pt>
          <cx:pt idx="388">-0.055309524286016397</cx:pt>
          <cx:pt idx="389">0.0030440753516211699</cx:pt>
          <cx:pt idx="390">0.0075365181974657398</cx:pt>
          <cx:pt idx="391">0.0039876111219712502</cx:pt>
          <cx:pt idx="392">0.00036550510689408198</cx:pt>
          <cx:pt idx="393">0.0012799052895161301</cx:pt>
          <cx:pt idx="394">0.0036457963047370201</cx:pt>
          <cx:pt idx="395">-0.0116153220935723</cx:pt>
          <cx:pt idx="396">-0.078561346077966901</cx:pt>
          <cx:pt idx="397">-0.15544956070466801</cx:pt>
          <cx:pt idx="398">-0.148711628001096</cx:pt>
          <cx:pt idx="399">-0.17462353334505001</cx:pt>
          <cx:pt idx="400">-0.184907033643017</cx:pt>
          <cx:pt idx="401">-0.123856155670461</cx:pt>
          <cx:pt idx="402">-0.14769680130528501</cx:pt>
          <cx:pt idx="403">-0.109724425905494</cx:pt>
          <cx:pt idx="404">-0.077815270627514796</cx:pt>
          <cx:pt idx="405">0.0053966328479832099</cx:pt>
          <cx:pt idx="406">0.0071278233387839004</cx:pt>
          <cx:pt idx="407">0.0129251540589321</cx:pt>
          <cx:pt idx="408">0.032681374435954598</cx:pt>
          <cx:pt idx="409">0.073574771692712496</cx:pt>
          <cx:pt idx="410">0.070043961436321203</cx:pt>
          <cx:pt idx="411">0.059249076752249302</cx:pt>
          <cx:pt idx="412">0.026356584286189699</cx:pt>
          <cx:pt idx="413">-0.0076672124209286796</cx:pt>
          <cx:pt idx="414">-0.066261214232968796</cx:pt>
          <cx:pt idx="415">-0.063312970616369299</cx:pt>
          <cx:pt idx="416">-0.035280887545763098</cx:pt>
          <cx:pt idx="417">0.0041391035233063599</cx:pt>
          <cx:pt idx="418">0.0038679089685796498</cx:pt>
          <cx:pt idx="419">0.000422586119425256</cx:pt>
          <cx:pt idx="420">0.00065990764765669297</cx:pt>
          <cx:pt idx="421">0.00118142045362767</cx:pt>
          <cx:pt idx="422">0.0022028974499921101</cx:pt>
          <cx:pt idx="423">-0.020237366423991501</cx:pt>
          <cx:pt idx="424">-0.061611194819998501</cx:pt>
          <cx:pt idx="425">-0.11080825688277</cx:pt>
          <cx:pt idx="426">-0.094892428127732104</cx:pt>
          <cx:pt idx="427">-0.138783526755518</cx:pt>
          <cx:pt idx="428">-0.11947549153272601</cx:pt>
          <cx:pt idx="429">-0.12572059684897099</cx:pt>
          <cx:pt idx="430">-0.117235636642792</cx:pt>
          <cx:pt idx="431">-0.047658823837299399</cx:pt>
          <cx:pt idx="432">0.0048781290517886803</cx:pt>
          <cx:pt idx="433">0.059302613958171699</cx:pt>
          <cx:pt idx="434">0.026336208888474499</cx:pt>
          <cx:pt idx="435">-0.027738038030422199</cx:pt>
          <cx:pt idx="436">-0.0105931352682384</cx:pt>
          <cx:pt idx="437">0.0203817162051456</cx:pt>
          <cx:pt idx="438">0.079918481396071203</cx:pt>
          <cx:pt idx="439">0.070099671060414606</cx:pt>
          <cx:pt idx="440">0.067721127889620994</cx:pt>
          <cx:pt idx="441">-0.0146997480959607</cx:pt>
          <cx:pt idx="442">-0.028668486482666001</cx:pt>
          <cx:pt idx="443">-0.052938215297805402</cx:pt>
          <cx:pt idx="444">-0.0139629522882688</cx:pt>
          <cx:pt idx="445">-0.0030019120026584401</cx:pt>
          <cx:pt idx="446">-0.0052017064589099</cx:pt>
          <cx:pt idx="447">0.000759232996219858</cx:pt>
          <cx:pt idx="448">0.00028364239816031003</cx:pt>
          <cx:pt idx="449">0.00024251985700598</cx:pt>
          <cx:pt idx="450">0.0051834690296826396</cx:pt>
          <cx:pt idx="451">-0.00014762869599617</cx:pt>
          <cx:pt idx="452">-0.045896408250144002</cx:pt>
          <cx:pt idx="453">-0.089573753700772502</cx:pt>
          <cx:pt idx="454">-0.099210951759611601</cx:pt>
          <cx:pt idx="455">-0.065743145879311293</cx:pt>
          <cx:pt idx="456">-0.041764496942187597</cx:pt>
          <cx:pt idx="457">-0.029145025099017799</cx:pt>
          <cx:pt idx="458">-0.017067166761566801</cx:pt>
          <cx:pt idx="459">0.0041401166366632899</cx:pt>
          <cx:pt idx="460">0.025334498375543898</cx:pt>
          <cx:pt idx="461">0.0517846037288896</cx:pt>
          <cx:pt idx="462">-0.0329878335278267</cx:pt>
          <cx:pt idx="463">-0.065934455062804598</cx:pt>
          <cx:pt idx="464">-0.043616743760332997</cx:pt>
          <cx:pt idx="465">0.0093069050968651694</cx:pt>
          <cx:pt idx="466">0.069251617461214401</cx:pt>
          <cx:pt idx="467">0.069348941744673404</cx:pt>
          <cx:pt idx="468">0.00543586383439778</cx:pt>
          <cx:pt idx="469">0.014402334373543799</cx:pt>
          <cx:pt idx="470">-0.0047259056217230601</cx:pt>
          <cx:pt idx="471">-0.017058659134251399</cx:pt>
          <cx:pt idx="472">0.00089745249105297603</cx:pt>
          <cx:pt idx="473">-0.0127409933309202</cx:pt>
          <cx:pt idx="474">-0.0058301711488719498</cx:pt>
          <cx:pt idx="475">-0.00048268579069580002</cx:pt>
          <cx:pt idx="476">-0.00026506007753462099</cx:pt>
          <cx:pt idx="477">0.00047308801522746798</cx:pt>
          <cx:pt idx="478">0.0031735313410074999</cx:pt>
          <cx:pt idx="479">0.0190517331341283</cx:pt>
          <cx:pt idx="480">-0.026831928158904301</cx:pt>
          <cx:pt idx="481">-0.054914811625210197</cx:pt>
          <cx:pt idx="482">0.00080809425842558603</cx:pt>
          <cx:pt idx="483">0.015806451513376299</cx:pt>
          <cx:pt idx="484">0.075168965165827606</cx:pt>
          <cx:pt idx="485">0.0030524029576256399</cx:pt>
          <cx:pt idx="486">0.0095039053219215502</cx:pt>
          <cx:pt idx="487">0.035873443051060397</cx:pt>
          <cx:pt idx="488">0.0220566302419569</cx:pt>
          <cx:pt idx="489">0.0466658098636702</cx:pt>
          <cx:pt idx="490">-0.036984983761891799</cx:pt>
          <cx:pt idx="491">-0.064687575130421393</cx:pt>
          <cx:pt idx="492">-0.013858910424517101</cx:pt>
          <cx:pt idx="493">0.038894717100891499</cx:pt>
          <cx:pt idx="494">-0.017573605317345802</cx:pt>
          <cx:pt idx="495">0.0023018934726794001</cx:pt>
          <cx:pt idx="496">-0.0027140481120801201</cx:pt>
          <cx:pt idx="497">0.0170897798479814</cx:pt>
          <cx:pt idx="498">-0.011774926696505201</cx:pt>
          <cx:pt idx="499">-0.021787265383616999</cx:pt>
          <cx:pt idx="500">-0.0060221660062512701</cx:pt>
          <cx:pt idx="501">-0.0085618050693308592</cx:pt>
          <cx:pt idx="502">-0.00151823790167912</cx:pt>
          <cx:pt idx="503">0.00025081766386299699</cx:pt>
          <cx:pt idx="504">-0.000468415947031854</cx:pt>
          <cx:pt idx="505">-0.00017042949087129499</cx:pt>
          <cx:pt idx="506">0.0043991457472197697</cx:pt>
          <cx:pt idx="507">0.0275491834048818</cx:pt>
          <cx:pt idx="508">0.0038657188167200802</cx:pt>
          <cx:pt idx="509">-0.0163495128747797</cx:pt>
          <cx:pt idx="510">0.053352159152248002</cx:pt>
          <cx:pt idx="511">0.068277254027719003</cx:pt>
          <cx:pt idx="512">0.074088996787990705</cx:pt>
          <cx:pt idx="513">0.044479867620865803</cx:pt>
          <cx:pt idx="514">0.0165048370599668</cx:pt>
          <cx:pt idx="515">0.0114924922366686</cx:pt>
          <cx:pt idx="516">-0.047972358734886998</cx:pt>
          <cx:pt idx="517">-0.025068814071442201</cx:pt>
          <cx:pt idx="518">-0.056363261803031799</cx:pt>
          <cx:pt idx="519">-0.012384579677851899</cx:pt>
          <cx:pt idx="520">-0.030288035104364799</cx:pt>
          <cx:pt idx="521">0.0264420786824737</cx:pt>
          <cx:pt idx="522">-0.034477780981765502</cx:pt>
          <cx:pt idx="523">0.0111031705964656</cx:pt>
          <cx:pt idx="524">0.023235061532686299</cx:pt>
          <cx:pt idx="525">0.013744323485822199</cx:pt>
          <cx:pt idx="526">-0.0057648843250622398</cx:pt>
          <cx:pt idx="527">-0.0314192299670846</cx:pt>
          <cx:pt idx="528">-0.019210987394850599</cx:pt>
          <cx:pt idx="529">-0.0063439387282987697</cx:pt>
          <cx:pt idx="530">-0.00055629023663389301</cx:pt>
          <cx:pt idx="531">-0.00014897409850449901</cx:pt>
          <cx:pt idx="532">-0.00016937370795142999</cx:pt>
          <cx:pt idx="533">0.00079718517774899505</cx:pt>
          <cx:pt idx="534">0.00024499192497337297</cx:pt>
          <cx:pt idx="535">0.0116069789944708</cx:pt>
          <cx:pt idx="536">0.0307639621643611</cx:pt>
          <cx:pt idx="537">0.0085019135291040104</cx:pt>
          <cx:pt idx="538">0.0401855724630596</cx:pt>
          <cx:pt idx="539">0.064692053474481107</cx:pt>
          <cx:pt idx="540">0.0284599178147905</cx:pt>
          <cx:pt idx="541">0.0264086626934577</cx:pt>
          <cx:pt idx="542">-0.00402209567579382</cx:pt>
          <cx:pt idx="543">-0.043668187229473597</cx:pt>
          <cx:pt idx="544">-0.089883476312768898</cx:pt>
          <cx:pt idx="545">-0.029408487616249999</cx:pt>
          <cx:pt idx="546">-0.00050516993692130299</cx:pt>
          <cx:pt idx="547">-0.0076297282480538601</cx:pt>
          <cx:pt idx="548">-0.019226572456107101</cx:pt>
          <cx:pt idx="549">2.7712075762538101e-05</cx:pt>
          <cx:pt idx="550">0.012993691617170299</cx:pt>
          <cx:pt idx="551">0.053090254481038601</cx:pt>
          <cx:pt idx="552">-0.019128665758177999</cx:pt>
          <cx:pt idx="553">-0.016994843952883899</cx:pt>
          <cx:pt idx="554">-0.0152069113328097</cx:pt>
          <cx:pt idx="555">-0.013288056128823699</cx:pt>
          <cx:pt idx="556">-0.0272901781736022</cx:pt>
          <cx:pt idx="557">-0.0079334953192188706</cx:pt>
          <cx:pt idx="558">-0.00030372870827960398</cx:pt>
          <cx:pt idx="559">-0.00041016184384520799</cx:pt>
          <cx:pt idx="560">0.000441280177763303</cx:pt>
          <cx:pt idx="561">0.00058283535321010599</cx:pt>
          <cx:pt idx="562">-0.00097021131828965799</cx:pt>
          <cx:pt idx="563">0.012680356728656399</cx:pt>
          <cx:pt idx="564">0.0434484240023542</cx:pt>
          <cx:pt idx="565">0.0080141961077179399</cx:pt>
          <cx:pt idx="566">0.039743779781712597</cx:pt>
          <cx:pt idx="567">0.055011858002449197</cx:pt>
          <cx:pt idx="568">0.039393481924487599</cx:pt>
          <cx:pt idx="569">0.038218477500854997</cx:pt>
          <cx:pt idx="570">0.030086428027268599</cx:pt>
          <cx:pt idx="571">-0.048899578597629903</cx:pt>
          <cx:pt idx="572">-0.120892760433757</cx:pt>
          <cx:pt idx="573">-0.0259682894154823</cx:pt>
          <cx:pt idx="574">-0.0060743923786916801</cx:pt>
          <cx:pt idx="575">-0.0307208142094418</cx:pt>
          <cx:pt idx="576">-0.0168644522481304</cx:pt>
          <cx:pt idx="577">0.0202858252011139</cx:pt>
          <cx:pt idx="578">0.059300642783640202</cx:pt>
          <cx:pt idx="579">0.0465012321756504</cx:pt>
          <cx:pt idx="580">-0.027166525875694399</cx:pt>
          <cx:pt idx="581">-0.043649490229183199</cx:pt>
          <cx:pt idx="582">-0.016122503568935499</cx:pt>
          <cx:pt idx="583">0.0080625814999081193</cx:pt>
          <cx:pt idx="584">-0.026110702340554699</cx:pt>
          <cx:pt idx="585">-0.0032766390554919301</cx:pt>
          <cx:pt idx="586">-0.0013769968336908201</cx:pt>
          <cx:pt idx="587">-0.00033534791210794299</cx:pt>
          <cx:pt idx="588">-0.00114519520567162</cx:pt>
          <cx:pt idx="589">0.00040526566022249801</cx:pt>
          <cx:pt idx="590">-0.00241128260532142</cx:pt>
          <cx:pt idx="591">0.0070139905838941504</cx:pt>
          <cx:pt idx="592">0.019245136584357302</cx:pt>
          <cx:pt idx="593">-0.013113845778985399</cx:pt>
          <cx:pt idx="594">0.00165765347117495</cx:pt>
          <cx:pt idx="595">0.037425470305861401</cx:pt>
          <cx:pt idx="596">0.021130683405855</cx:pt>
          <cx:pt idx="597">0.0035969880197483598</cx:pt>
          <cx:pt idx="598">0.011570895377069</cx:pt>
          <cx:pt idx="599">-0.055116864826525898</cx:pt>
          <cx:pt idx="600">-0.042555875787881198</cx:pt>
          <cx:pt idx="601">-0.012493495740624</cx:pt>
          <cx:pt idx="602">-0.0076255228314906697</cx:pt>
          <cx:pt idx="603">0.0023654466929336699</cx:pt>
          <cx:pt idx="604">-0.023800605851415</cx:pt>
          <cx:pt idx="605">0.0055097087438997303</cx:pt>
          <cx:pt idx="606">0.066616172823255201</cx:pt>
          <cx:pt idx="607">0.041468384108856303</cx:pt>
          <cx:pt idx="608">-0.025144701795482199</cx:pt>
          <cx:pt idx="609">-0.0341191153049469</cx:pt>
          <cx:pt idx="610">-0.0193151338232312</cx:pt>
          <cx:pt idx="611">-0.0147641311204395</cx:pt>
          <cx:pt idx="612">-0.0212822044264422</cx:pt>
          <cx:pt idx="613">-0.0026043380512212801</cx:pt>
          <cx:pt idx="614">-0.0025355542459053301</cx:pt>
          <cx:pt idx="615">-0.0010732641912062</cx:pt>
          <cx:pt idx="616">0.000233975270487067</cx:pt>
          <cx:pt idx="617">8.5897917908462897e-06</cx:pt>
          <cx:pt idx="618">-0.0020530521888169899</cx:pt>
          <cx:pt idx="619">-0.0025324074214861298</cx:pt>
          <cx:pt idx="620">0.010973048528819499</cx:pt>
          <cx:pt idx="621">0.00653247576364874</cx:pt>
          <cx:pt idx="622">-0.0129450459808228</cx:pt>
          <cx:pt idx="623">0.0096322897045064398</cx:pt>
          <cx:pt idx="624">-0.0024158973669602302</cx:pt>
          <cx:pt idx="625">-0.0074822425249549398</cx:pt>
          <cx:pt idx="626">-0.027380033138094301</cx:pt>
          <cx:pt idx="627">0.0011543299638234199</cx:pt>
          <cx:pt idx="628">-0.0053579830065242301</cx:pt>
          <cx:pt idx="629">-0.0062758806687400496</cx:pt>
          <cx:pt idx="630">-0.0077383365824564799</cx:pt>
          <cx:pt idx="631">0.027722474523464401</cx:pt>
          <cx:pt idx="632">0.00062535813735363705</cx:pt>
          <cx:pt idx="633">0.050929967486311303</cx:pt>
          <cx:pt idx="634">0.064135704110594896</cx:pt>
          <cx:pt idx="635">0.0057037961198315498</cx:pt>
          <cx:pt idx="636">-0.014492291740813699</cx:pt>
          <cx:pt idx="637">-0.049252623519116301</cx:pt>
          <cx:pt idx="638">-0.0096670063142934894</cx:pt>
          <cx:pt idx="639">0.0063280042066087101</cx:pt>
          <cx:pt idx="640">0.000110379559351545</cx:pt>
          <cx:pt idx="641">0.0019403429202611399</cx:pt>
          <cx:pt idx="642">-4.3414618843546497e-05</cx:pt>
          <cx:pt idx="643">0.00034665287433431</cx:pt>
          <cx:pt idx="644">0.00045312046283659099</cx:pt>
          <cx:pt idx="645">-0.000432841439925227</cx:pt>
          <cx:pt idx="646">0.00155494475835741</cx:pt>
          <cx:pt idx="647">-0.0027439154556309301</cx:pt>
          <cx:pt idx="648">-0.0020201979145136901</cx:pt>
          <cx:pt idx="649">-0.0048794720786957202</cx:pt>
          <cx:pt idx="650">-0.024878338557007901</cx:pt>
          <cx:pt idx="651">-0.0181006395597712</cx:pt>
          <cx:pt idx="652">-0.026258131618625599</cx:pt>
          <cx:pt idx="653">-0.052391268586757002</cx:pt>
          <cx:pt idx="654">-0.0190921744440577</cx:pt>
          <cx:pt idx="655">0.043493428918233802</cx:pt>
          <cx:pt idx="656">-0.036449362272969098</cx:pt>
          <cx:pt idx="657">-0.023799992338880499</cx:pt>
          <cx:pt idx="658">-0.015968304147930799</cx:pt>
          <cx:pt idx="659">0.0455229720162076</cx:pt>
          <cx:pt idx="660">0.037979868291670001</cx:pt>
          <cx:pt idx="661">0.029440988357610502</cx:pt>
          <cx:pt idx="662">0.0234359603397114</cx:pt>
          <cx:pt idx="663">-0.0213825900914975</cx:pt>
          <cx:pt idx="664">-0.038650669896686897</cx:pt>
          <cx:pt idx="665">-0.032756575644032698</cx:pt>
          <cx:pt idx="666">-0.0037932931303099999</cx:pt>
          <cx:pt idx="667">0.015350174137290401</cx:pt>
          <cx:pt idx="668">0.0070607396339344101</cx:pt>
          <cx:pt idx="669">0.0025733352966490599</cx:pt>
          <cx:pt idx="670">2.7486408738489199e-05</cx:pt>
          <cx:pt idx="671">-0.00040273393940562101</cx:pt>
          <cx:pt idx="672">-0.00053997390865989203</cx:pt>
          <cx:pt idx="673">-8.9936171731875398e-05</cx:pt>
          <cx:pt idx="674">0.0012743843293862699</cx:pt>
          <cx:pt idx="675">0.00346836477370964</cx:pt>
          <cx:pt idx="676">0.0086499483156657706</cx:pt>
          <cx:pt idx="677">-0.0091491677481020106</cx:pt>
          <cx:pt idx="678">-0.0080625799683396292</cx:pt>
          <cx:pt idx="679">-0.036687885195992302</cx:pt>
          <cx:pt idx="680">-0.043137228797689303</cx:pt>
          <cx:pt idx="681">-0.051317634463307803</cx:pt>
          <cx:pt idx="682">-0.037094165430363597</cx:pt>
          <cx:pt idx="683">-0.022898809844255501</cx:pt>
          <cx:pt idx="684">-0.029659619485765201</cx:pt>
          <cx:pt idx="685">-0.0066090072510071596</cx:pt>
          <cx:pt idx="686">-0.00490075330524198</cx:pt>
          <cx:pt idx="687">0.0040293119392700704</cx:pt>
          <cx:pt idx="688">-0.0058529663926305099</cx:pt>
          <cx:pt idx="689">-0.0069057489848902698</cx:pt>
          <cx:pt idx="690">-0.033319889491805102</cx:pt>
          <cx:pt idx="691">-0.032212567658820697</cx:pt>
          <cx:pt idx="692">-0.023074201513001401</cx:pt>
          <cx:pt idx="693">-0.0143251999201257</cx:pt>
          <cx:pt idx="694">-0.0048836497669897897</cx:pt>
          <cx:pt idx="695">0.0082347456168113398</cx:pt>
          <cx:pt idx="696">0.0011824839264025101</cx:pt>
          <cx:pt idx="697">-0.00135629443883657</cx:pt>
          <cx:pt idx="698">-0.000192144827180402</cx:pt>
          <cx:pt idx="699">0.00040984560483426702</cx:pt>
          <cx:pt idx="700">-9.0119976952942802e-05</cx:pt>
          <cx:pt idx="701">-0.00039268867756590901</cx:pt>
          <cx:pt idx="702">0.000712425144602148</cx:pt>
          <cx:pt idx="703">2.6078123679839099e-05</cx:pt>
          <cx:pt idx="704">-0.0037030845902186302</cx:pt>
          <cx:pt idx="705">-0.0038883450112692998</cx:pt>
          <cx:pt idx="706">0.017601514631287299</cx:pt>
          <cx:pt idx="707">0.033048032476922597</cx:pt>
          <cx:pt idx="708">0.053103647461176899</cx:pt>
          <cx:pt idx="709">0.0419734261188245</cx:pt>
          <cx:pt idx="710">0.061938269309376702</cx:pt>
          <cx:pt idx="711">0.065175274209212194</cx:pt>
          <cx:pt idx="712">0.087431568957221595</cx:pt>
          <cx:pt idx="713">0.045999781454675301</cx:pt>
          <cx:pt idx="714">0.0241150778063405</cx:pt>
          <cx:pt idx="715">0.047655181535663997</cx:pt>
          <cx:pt idx="716">0.10811987478613901</cx:pt>
          <cx:pt idx="717">0.0537933131730291</cx:pt>
          <cx:pt idx="718">0.0318772530223531</cx:pt>
          <cx:pt idx="719">0.072494706140786194</cx:pt>
          <cx:pt idx="720">0.036147730922299802</cx:pt>
          <cx:pt idx="721">0.0065880569213610804</cx:pt>
          <cx:pt idx="722">-0.0035852859577772001</cx:pt>
          <cx:pt idx="723">2.3454158634651201e-05</cx:pt>
          <cx:pt idx="724">0.0026536255907072502</cx:pt>
          <cx:pt idx="725">-0.000144562615462812</cx:pt>
          <cx:pt idx="726">8.8804997996051494e-05</cx:pt>
          <cx:pt idx="727">-0.00024887108948861201</cx:pt>
          <cx:pt idx="728">-0.00026660401330373402</cx:pt>
          <cx:pt idx="729">-0.00044684927337612402</cx:pt>
          <cx:pt idx="730">-0.00052109896630260304</cx:pt>
          <cx:pt idx="731">0.00029664100955650798</cx:pt>
          <cx:pt idx="732">-0.00594982826874727</cx:pt>
          <cx:pt idx="733">-0.0185106996213312</cx:pt>
          <cx:pt idx="734">-0.013769649068788</cx:pt>
          <cx:pt idx="735">0.0082311734097162501</cx:pt>
          <cx:pt idx="736">0.0258655786639636</cx:pt>
          <cx:pt idx="737">0.040594129222486598</cx:pt>
          <cx:pt idx="738">0.043052185477147502</cx:pt>
          <cx:pt idx="739">0.048178844040724401</cx:pt>
          <cx:pt idx="740">0.052903049109125203</cx:pt>
          <cx:pt idx="741">0.069925541368344599</cx:pt>
          <cx:pt idx="742">0.070297459125280501</cx:pt>
          <cx:pt idx="743">0.065102832004925101</cx:pt>
          <cx:pt idx="744">0.063481520232150604</cx:pt>
          <cx:pt idx="745">0.071493236076406994</cx:pt>
          <cx:pt idx="746">0.0288366180604539</cx:pt>
          <cx:pt idx="747">0.025080325325170998</cx:pt>
          <cx:pt idx="748">0.014364905652355001</cx:pt>
          <cx:pt idx="749">0.0039614885400517498</cx:pt>
          <cx:pt idx="750">0.0020416928723118702</cx:pt>
          <cx:pt idx="751">0.0011990166942540399</cx:pt>
          <cx:pt idx="752">0.00067444666533710105</cx:pt>
          <cx:pt idx="753">-0.00016230180058051199</cx:pt>
          <cx:pt idx="754">0.00035016653239929501</cx:pt>
          <cx:pt idx="755">-0.00055786012335523496</cx:pt>
          <cx:pt idx="756">0.00015107877654259701</cx:pt>
          <cx:pt idx="757">-6.0554436147435798e-05</cx:pt>
          <cx:pt idx="758">-0.00038318907730771002</cx:pt>
          <cx:pt idx="759">0.00032277821670612198</cx:pt>
          <cx:pt idx="760">-0.00077208366545997197</cx:pt>
          <cx:pt idx="761">0.00012235355209870601</cx:pt>
          <cx:pt idx="762">0.0011568951920721399</cx:pt>
          <cx:pt idx="763">0.0045354048207804001</cx:pt>
          <cx:pt idx="764">0.0049102399626868498</cx:pt>
          <cx:pt idx="765">0.0024402262781335901</cx:pt>
          <cx:pt idx="766">0.0052434580365695004</cx:pt>
          <cx:pt idx="767">0.0024814271734333502</cx:pt>
          <cx:pt idx="768">0.0068369335305964903</cx:pt>
          <cx:pt idx="769">0.0057318702286910401</cx:pt>
          <cx:pt idx="770">0.00798071891092016</cx:pt>
          <cx:pt idx="771">0.0074664389364517804</cx:pt>
          <cx:pt idx="772">0.0058389508945401103</cx:pt>
          <cx:pt idx="773">0.0045907204037047801</cx:pt>
          <cx:pt idx="774">0.00035132690732923399</cx:pt>
          <cx:pt idx="775">0.00044663778155997998</cx:pt>
          <cx:pt idx="776">-0.00263732038661083</cx:pt>
          <cx:pt idx="777">-0.000122536022683881</cx:pt>
          <cx:pt idx="778">-0.0021306781328073402</cx:pt>
          <cx:pt idx="779">-6.2926205303942001e-06</cx:pt>
          <cx:pt idx="780">-0.00025807526883203701</cx:pt>
          <cx:pt idx="781">-0.000130346227248516</cx:pt>
          <cx:pt idx="782">0.000179772282025805</cx:pt>
          <cx:pt idx="783">-0.00048201520144504101</cx:pt>
        </cx:lvl>
      </cx:numDim>
    </cx:data>
    <cx:data id="67">
      <cx:numDim type="val">
        <cx:f>'001_WA_F - 副本'!$BP$1:$BP$784</cx:f>
        <cx:lvl ptCount="784" formatCode="0.00E+00">
          <cx:pt idx="0">8.4875431468833199e-05</cx:pt>
          <cx:pt idx="1">-0.00052511824033465201</cx:pt>
          <cx:pt idx="2">-0.00035543403092043203</cx:pt>
          <cx:pt idx="3">0.00041287816893674902</cx:pt>
          <cx:pt idx="4">-0.00014724754371600899</cx:pt>
          <cx:pt idx="5">-0.000119321031690714</cx:pt>
          <cx:pt idx="6">-0.00031589421301305597</cx:pt>
          <cx:pt idx="7">0.00011021949150023</cx:pt>
          <cx:pt idx="8">0.00050700682207987396</cx:pt>
          <cx:pt idx="9">-0.00034399428415499698</cx:pt>
          <cx:pt idx="10">-0.00051397734151647698</cx:pt>
          <cx:pt idx="11">5.6102598615896001e-05</cx:pt>
          <cx:pt idx="12">-0.00015743906139959</cx:pt>
          <cx:pt idx="13">-4.54462511746315e-05</cx:pt>
          <cx:pt idx="14">-0.00046805693337456297</cx:pt>
          <cx:pt idx="15">0.00054084263377129503</cx:pt>
          <cx:pt idx="16">-0.00030011415751415502</cx:pt>
          <cx:pt idx="17">0.00042459409471016103</cx:pt>
          <cx:pt idx="18">-0.00059394898212064996</cx:pt>
          <cx:pt idx="19">0.00066673041838409704</cx:pt>
          <cx:pt idx="20">0.00021259550893570699</cx:pt>
          <cx:pt idx="21">-0.00029291537517746498</cx:pt>
          <cx:pt idx="22">-5.3163368257918401e-05</cx:pt>
          <cx:pt idx="23">5.8133763214633501e-05</cx:pt>
          <cx:pt idx="24">0.00021739884126457701</cx:pt>
          <cx:pt idx="25">0.00043857050522216803</cx:pt>
          <cx:pt idx="26">0.000584592336762439</cx:pt>
          <cx:pt idx="27">-0.00027983172722120797</cx:pt>
          <cx:pt idx="28">0.000144866833472788</cx:pt>
          <cx:pt idx="29">0.00065895817588692098</cx:pt>
          <cx:pt idx="30">-0.00048007299741904998</cx:pt>
          <cx:pt idx="31">0.000200647620079328</cx:pt>
          <cx:pt idx="32">0.00124265536424119</cx:pt>
          <cx:pt idx="33">-0.00014437211853361801</cx:pt>
          <cx:pt idx="34">-0.00027582518772434599</cx:pt>
          <cx:pt idx="35">-7.4323646475752894e-05</cx:pt>
          <cx:pt idx="36">-0.000249466922104787</cx:pt>
          <cx:pt idx="37">-0.00090411805965544799</cx:pt>
          <cx:pt idx="38">-0.0016717173178954</cx:pt>
          <cx:pt idx="39">-0.0013032160991336</cx:pt>
          <cx:pt idx="40">-0.0017181945527401301</cx:pt>
          <cx:pt idx="41">-0.00194166792422762</cx:pt>
          <cx:pt idx="42">0.00032772835011613298</cx:pt>
          <cx:pt idx="43">0.00056133483039849099</cx:pt>
          <cx:pt idx="44">0.000256943336700327</cx:pt>
          <cx:pt idx="45">-0.00016075095442916499</cx:pt>
          <cx:pt idx="46">-0.0010610922861460201</cx:pt>
          <cx:pt idx="47">-0.00049046964486266999</cx:pt>
          <cx:pt idx="48">-0.00071417130385165899</cx:pt>
          <cx:pt idx="49">-0.00046602188485790299</cx:pt>
          <cx:pt idx="50">-0.00050209157395574098</cx:pt>
          <cx:pt idx="51">-0.000375624392227402</cx:pt>
          <cx:pt idx="52">-0.00108604765686997</cx:pt>
          <cx:pt idx="53">0.00046494273895789198</cx:pt>
          <cx:pt idx="54">0.000187509988079046</cx:pt>
          <cx:pt idx="55">-0.00035584157542328701</cx:pt>
          <cx:pt idx="56">0.00028347677835308398</cx:pt>
          <cx:pt idx="57">0.00101350089779736</cx:pt>
          <cx:pt idx="58">-0.00029507178291405698</cx:pt>
          <cx:pt idx="59">-0.00044612493235821499</cx:pt>
          <cx:pt idx="60">-0.00031814204347771399</cx:pt>
          <cx:pt idx="61">6.1833922650243197e-05</cx:pt>
          <cx:pt idx="62">0.00015676372351953999</cx:pt>
          <cx:pt idx="63">-0.00078199636898366705</cx:pt>
          <cx:pt idx="64">-0.00211130125725559</cx:pt>
          <cx:pt idx="65">-0.0020839156449959698</cx:pt>
          <cx:pt idx="66">-0.0049602546316884896</cx:pt>
          <cx:pt idx="67">-0.0042205789948016803</cx:pt>
          <cx:pt idx="68">-0.0026820506947691099</cx:pt>
          <cx:pt idx="69">-0.017291728685406502</cx:pt>
          <cx:pt idx="70">-0.016076425946033</cx:pt>
          <cx:pt idx="71">-0.0107729344777203</cx:pt>
          <cx:pt idx="72">-0.0141309637003909</cx:pt>
          <cx:pt idx="73">-0.018514312610645699</cx:pt>
          <cx:pt idx="74">-0.017031658107057299</cx:pt>
          <cx:pt idx="75">-0.018117453350458002</cx:pt>
          <cx:pt idx="76">-0.0094480647370073396</cx:pt>
          <cx:pt idx="77">-0.0060531954629311499</cx:pt>
          <cx:pt idx="78">-0.0019827014614076802</cx:pt>
          <cx:pt idx="79">-6.0684957064269003e-06</cx:pt>
          <cx:pt idx="80">-1.29866734662954e-05</cx:pt>
          <cx:pt idx="81">0.000115723958084465</cx:pt>
          <cx:pt idx="82">0.00084199904765959596</cx:pt>
          <cx:pt idx="83">0.00046563176661454099</cx:pt>
          <cx:pt idx="84">-0.00062483908293959299</cx:pt>
          <cx:pt idx="85">0.00026959738040501001</cx:pt>
          <cx:pt idx="86">-0.00052142537178849003</cx:pt>
          <cx:pt idx="87">0.00027514575975755702</cx:pt>
          <cx:pt idx="88">-0.00048075773695226999</cx:pt>
          <cx:pt idx="89">0.0027188819533908101</cx:pt>
          <cx:pt idx="90">0.0017077016778957201</cx:pt>
          <cx:pt idx="91">0.0027220928983704498</cx:pt>
          <cx:pt idx="92">0.0064638408002009396</cx:pt>
          <cx:pt idx="93">0.0052101484755509098</cx:pt>
          <cx:pt idx="94">0.0119609506079236</cx:pt>
          <cx:pt idx="95">0.0096250170469962693</cx:pt>
          <cx:pt idx="96">-0.0039390523716733503</cx:pt>
          <cx:pt idx="97">0.00092166006325041796</cx:pt>
          <cx:pt idx="98">-0.0463615787280297</cx:pt>
          <cx:pt idx="99">-0.073738470461785499</cx:pt>
          <cx:pt idx="100">-0.067582777189882995</cx:pt>
          <cx:pt idx="101">-0.053397224825770799</cx:pt>
          <cx:pt idx="102">-0.062036948546965398</cx:pt>
          <cx:pt idx="103">-0.047659633074018902</cx:pt>
          <cx:pt idx="104">-0.0247132144389955</cx:pt>
          <cx:pt idx="105">-0.0090186493858518298</cx:pt>
          <cx:pt idx="106">-0.0022447248745937499</cx:pt>
          <cx:pt idx="107">0.00053200365566313801</cx:pt>
          <cx:pt idx="108">-0.00144287744917392</cx:pt>
          <cx:pt idx="109">6.2578444487959402e-05</cx:pt>
          <cx:pt idx="110">-0.000443377725525683</cx:pt>
          <cx:pt idx="111">0.00039264599688855999</cx:pt>
          <cx:pt idx="112">2.0447624703036898e-05</cx:pt>
          <cx:pt idx="113">-3.9295279155295501e-05</cx:pt>
          <cx:pt idx="114">-0.000417991172675752</cx:pt>
          <cx:pt idx="115">4.2336871334545697e-05</cx:pt>
          <cx:pt idx="116">0.00033967130789464201</cx:pt>
          <cx:pt idx="117">0.0011902101152185399</cx:pt>
          <cx:pt idx="118">0.0060972345388341301</cx:pt>
          <cx:pt idx="119">0.0177778661556004</cx:pt>
          <cx:pt idx="120">0.0259908529417281</cx:pt>
          <cx:pt idx="121">0.037940006562763702</cx:pt>
          <cx:pt idx="122">0.0615217538853167</cx:pt>
          <cx:pt idx="123">0.068427701282829906</cx:pt>
          <cx:pt idx="124">0.063169243534871897</cx:pt>
          <cx:pt idx="125">0.018342049191699902</cx:pt>
          <cx:pt idx="126">0.018950980738840099</cx:pt>
          <cx:pt idx="127">0.00032130968675790199</cx:pt>
          <cx:pt idx="128">-0.043822403873694203</cx:pt>
          <cx:pt idx="129">-0.0502734768341059</cx:pt>
          <cx:pt idx="130">-0.056458337782965197</cx:pt>
          <cx:pt idx="131">-0.036648172412568597</cx:pt>
          <cx:pt idx="132">-0.016901769429641899</cx:pt>
          <cx:pt idx="133">-0.026096268619307701</cx:pt>
          <cx:pt idx="134">-0.028368294340399901</cx:pt>
          <cx:pt idx="135">-0.0156714886462559</cx:pt>
          <cx:pt idx="136">-0.0102652890339691</cx:pt>
          <cx:pt idx="137">0.00022261208810610901</cx:pt>
          <cx:pt idx="138">0.00074803035477367995</cx:pt>
          <cx:pt idx="139">2.84476974172012e-05</cx:pt>
          <cx:pt idx="140">0.00031100373605610102</cx:pt>
          <cx:pt idx="141">-0.00084527768456051295</cx:pt>
          <cx:pt idx="142">-0.00056089165171146799</cx:pt>
          <cx:pt idx="143">0.00032427751829291199</cx:pt>
          <cx:pt idx="144">0.0013464931176970299</cx:pt>
          <cx:pt idx="145">-0.0086722341689455303</cx:pt>
          <cx:pt idx="146">-0.0074042605644346702</cx:pt>
          <cx:pt idx="147">-0.00179919572874587</cx:pt>
          <cx:pt idx="148">-0.0088980160169408098</cx:pt>
          <cx:pt idx="149">0.0072276137038553203</cx:pt>
          <cx:pt idx="150">0.034811068905904699</cx:pt>
          <cx:pt idx="151">0.128634007219918</cx:pt>
          <cx:pt idx="152">0.134966138813717</cx:pt>
          <cx:pt idx="153">0.117642867864359</cx:pt>
          <cx:pt idx="154">0.068040983520492204</cx:pt>
          <cx:pt idx="155">0.089950995379392606</cx:pt>
          <cx:pt idx="156">0.0228951348313975</cx:pt>
          <cx:pt idx="157">0.0236690110007793</cx:pt>
          <cx:pt idx="158">-0.0062216877094234298</cx:pt>
          <cx:pt idx="159">-0.0041634662581378004</cx:pt>
          <cx:pt idx="160">0.0332662857212161</cx:pt>
          <cx:pt idx="161">0.019710548421216601</cx:pt>
          <cx:pt idx="162">-0.038284132895546601</cx:pt>
          <cx:pt idx="163">-0.037048882615124401</cx:pt>
          <cx:pt idx="164">-0.014752967058068601</cx:pt>
          <cx:pt idx="165">0.0025674642611783999</cx:pt>
          <cx:pt idx="166">-0.00019240728766231399</cx:pt>
          <cx:pt idx="167">-0.00046436618698343402</cx:pt>
          <cx:pt idx="168">0.00094143684994314205</cx:pt>
          <cx:pt idx="169">-0.00020100737522922701</cx:pt>
          <cx:pt idx="170">-0.0017652068741070199</cx:pt>
          <cx:pt idx="171">-0.0041095503549251301</cx:pt>
          <cx:pt idx="172">-0.0103183591755259</cx:pt>
          <cx:pt idx="173">-0.049040953713985501</cx:pt>
          <cx:pt idx="174">-0.051122995057756998</cx:pt>
          <cx:pt idx="175">-0.047937574211751197</cx:pt>
          <cx:pt idx="176">-0.035558926164163202</cx:pt>
          <cx:pt idx="177">0.024237584522862</cx:pt>
          <cx:pt idx="178">0.096031650692071396</cx:pt>
          <cx:pt idx="179">0.16848886497514401</cx:pt>
          <cx:pt idx="180">0.16518677586772501</cx:pt>
          <cx:pt idx="181">0.23930885295802001</cx:pt>
          <cx:pt idx="182">0.24669068435607899</cx:pt>
          <cx:pt idx="183">0.20725282442536899</cx:pt>
          <cx:pt idx="184">0.129992537657389</cx:pt>
          <cx:pt idx="185">0.117346190468104</cx:pt>
          <cx:pt idx="186">0.059288999206385001</cx:pt>
          <cx:pt idx="187">-0.0059877358232283398</cx:pt>
          <cx:pt idx="188">-0.037308752062605498</cx:pt>
          <cx:pt idx="189">-0.036242880790862297</cx:pt>
          <cx:pt idx="190">-0.064359013260740797</cx:pt>
          <cx:pt idx="191">-0.038251279879716001</cx:pt>
          <cx:pt idx="192">-0.024804144835283599</cx:pt>
          <cx:pt idx="193">-0.00055671842991344197</cx:pt>
          <cx:pt idx="194">0.00088234907568384097</cx:pt>
          <cx:pt idx="195">-1.5956731551132e-05</cx:pt>
          <cx:pt idx="196">-5.18689323678035e-05</cx:pt>
          <cx:pt idx="197">0.0010560808384616901</cx:pt>
          <cx:pt idx="198">-0.00625946557185794</cx:pt>
          <cx:pt idx="199">-0.0183262154916887</cx:pt>
          <cx:pt idx="200">-0.021045115919536801</cx:pt>
          <cx:pt idx="201">-0.055905600238233703</cx:pt>
          <cx:pt idx="202">-0.069335530525418798</cx:pt>
          <cx:pt idx="203">-0.076171311855100898</cx:pt>
          <cx:pt idx="204">0.017176609771234402</cx:pt>
          <cx:pt idx="205">0.073731308541884699</cx:pt>
          <cx:pt idx="206">0.117409477520178</cx:pt>
          <cx:pt idx="207">0.15333463306560999</cx:pt>
          <cx:pt idx="208">0.15324288981657799</cx:pt>
          <cx:pt idx="209">0.24361116109894401</cx:pt>
          <cx:pt idx="210">0.19061876003505299</cx:pt>
          <cx:pt idx="211">0.12996086460357301</cx:pt>
          <cx:pt idx="212">0.055985621212134899</cx:pt>
          <cx:pt idx="213">-0.0361097674623964</cx:pt>
          <cx:pt idx="214">0.023092054625174201</cx:pt>
          <cx:pt idx="215">-0.067388889943070907</cx:pt>
          <cx:pt idx="216">-0.084731238975876894</cx:pt>
          <cx:pt idx="217">-0.0234761128728273</cx:pt>
          <cx:pt idx="218">-0.0520835132769219</cx:pt>
          <cx:pt idx="219">-0.082275449663570102</cx:pt>
          <cx:pt idx="220">-0.046863615155106501</cx:pt>
          <cx:pt idx="221">-0.022102154290326699</cx:pt>
          <cx:pt idx="222">-0.00160568568435324</cx:pt>
          <cx:pt idx="223">0.00071807575240474299</cx:pt>
          <cx:pt idx="224">-0.00036825148475746198</cx:pt>
          <cx:pt idx="225">-3.0847704141075401e-05</cx:pt>
          <cx:pt idx="226">-0.0075987208778954497</cx:pt>
          <cx:pt idx="227">-0.0140763855838556</cx:pt>
          <cx:pt idx="228">-0.0135386531173672</cx:pt>
          <cx:pt idx="229">-0.057198277269226903</cx:pt>
          <cx:pt idx="230">0.0154299756500369</cx:pt>
          <cx:pt idx="231">-0.0136163710847358</cx:pt>
          <cx:pt idx="232">0.070633648645327396</cx:pt>
          <cx:pt idx="233">0.050943166494574803</cx:pt>
          <cx:pt idx="234">0.114390922412829</cx:pt>
          <cx:pt idx="235">0.059489817771559997</cx:pt>
          <cx:pt idx="236">0.042160766765158397</cx:pt>
          <cx:pt idx="237">0.074845700341702001</cx:pt>
          <cx:pt idx="238">-0.0237551815414642</cx:pt>
          <cx:pt idx="239">-0.080381185242360403</cx:pt>
          <cx:pt idx="240">-0.028525809497627699</cx:pt>
          <cx:pt idx="241">0.0074893438743805904</cx:pt>
          <cx:pt idx="242">0.093179504398726701</cx:pt>
          <cx:pt idx="243">0.083735937951071898</cx:pt>
          <cx:pt idx="244">-0.046697522356536098</cx:pt>
          <cx:pt idx="245">-0.025178176480462101</cx:pt>
          <cx:pt idx="246">-0.039400333432155099</cx:pt>
          <cx:pt idx="247">-0.084693299519642606</cx:pt>
          <cx:pt idx="248">-0.064449652279124095</cx:pt>
          <cx:pt idx="249">-0.019072828884570601</cx:pt>
          <cx:pt idx="250">0.0045862593063485</cx:pt>
          <cx:pt idx="251">0.00166478754964486</cx:pt>
          <cx:pt idx="252">0.00028452749317451199</cx:pt>
          <cx:pt idx="253">0.00052831482113960499</cx:pt>
          <cx:pt idx="254">-0.00500272955996078</cx:pt>
          <cx:pt idx="255">-0.0032298862496212099</cx:pt>
          <cx:pt idx="256">-0.0291504735496118</cx:pt>
          <cx:pt idx="257">-0.027300434840985301</cx:pt>
          <cx:pt idx="258">0.040650695358453198</cx:pt>
          <cx:pt idx="259">0.016799481565280799</cx:pt>
          <cx:pt idx="260">0.041759112412528297</cx:pt>
          <cx:pt idx="261">0.0520371878589031</cx:pt>
          <cx:pt idx="262">0.071929183947624306</cx:pt>
          <cx:pt idx="263">0.000337765080918397</cx:pt>
          <cx:pt idx="264">-0.121586397080439</cx:pt>
          <cx:pt idx="265">-0.124576851486221</cx:pt>
          <cx:pt idx="266">-0.096036234802896497</cx:pt>
          <cx:pt idx="267">-0.053050259157826601</cx:pt>
          <cx:pt idx="268">0.0125173947604786</cx:pt>
          <cx:pt idx="269">0.104670290133813</cx:pt>
          <cx:pt idx="270">0.120427066696318</cx:pt>
          <cx:pt idx="271">0.075231207977951298</cx:pt>
          <cx:pt idx="272">0.021705436733002102</cx:pt>
          <cx:pt idx="273">-0.0305135502021712</cx:pt>
          <cx:pt idx="274">-0.035531370291947001</cx:pt>
          <cx:pt idx="275">-0.027378415175178899</cx:pt>
          <cx:pt idx="276">-0.039230474831641902</cx:pt>
          <cx:pt idx="277">-0.0067280744158835799</cx:pt>
          <cx:pt idx="278">0.0077226504150058797</cx:pt>
          <cx:pt idx="279">-0.0048054047058135197</cx:pt>
          <cx:pt idx="280">0.00046794282065305002</cx:pt>
          <cx:pt idx="281">0.00078984117057456901</cx:pt>
          <cx:pt idx="282">-0.0068128007337735202</cx:pt>
          <cx:pt idx="283">0.0023592822487687702</cx:pt>
          <cx:pt idx="284">-0.021887092389124799</cx:pt>
          <cx:pt idx="285">0.0112678120008216</cx:pt>
          <cx:pt idx="286">0.091166182885610805</cx:pt>
          <cx:pt idx="287">0.056639178127675598</cx:pt>
          <cx:pt idx="288">0.036776102140228098</cx:pt>
          <cx:pt idx="289">4.0070812658618697e-05</cx:pt>
          <cx:pt idx="290">-0.021647820309964299</cx:pt>
          <cx:pt idx="291">-0.098588485685290397</cx:pt>
          <cx:pt idx="292">-0.17655136859671999</cx:pt>
          <cx:pt idx="293">-0.131079591166093</cx:pt>
          <cx:pt idx="294">0.035092457302946502</cx:pt>
          <cx:pt idx="295">-0.0125033289864985</cx:pt>
          <cx:pt idx="296">0.072821197843806501</cx:pt>
          <cx:pt idx="297">0.098056798189453606</cx:pt>
          <cx:pt idx="298">0.124066863315356</cx:pt>
          <cx:pt idx="299">0.0504048539335386</cx:pt>
          <cx:pt idx="300">0.029047933756101801</cx:pt>
          <cx:pt idx="301">-0.0192852334741897</cx:pt>
          <cx:pt idx="302">0.0110915400881237</cx:pt>
          <cx:pt idx="303">0.031523893870748297</cx:pt>
          <cx:pt idx="304">-0.014734214554937701</cx:pt>
          <cx:pt idx="305">-0.00081463082418201398</cx:pt>
          <cx:pt idx="306">0.00088839991822738996</cx:pt>
          <cx:pt idx="307">-0.00041708263083597199</cx:pt>
          <cx:pt idx="308">0.000458585872884851</cx:pt>
          <cx:pt idx="309">-0.00012409041106125999</cx:pt>
          <cx:pt idx="310">-0.0031910938497426498</cx:pt>
          <cx:pt idx="311">-0.00030861691293483602</cx:pt>
          <cx:pt idx="312">0.0189957732210102</cx:pt>
          <cx:pt idx="313">0.016587618860021001</cx:pt>
          <cx:pt idx="314">0.0611062652527481</cx:pt>
          <cx:pt idx="315">0.043084520106804303</cx:pt>
          <cx:pt idx="316">-0.0018107105655889601</cx:pt>
          <cx:pt idx="317">0.00042429976254248201</cx:pt>
          <cx:pt idx="318">-0.057250823575588597</cx:pt>
          <cx:pt idx="319">-0.116107007603448</cx:pt>
          <cx:pt idx="320">-0.076889872052410699</cx:pt>
          <cx:pt idx="321">0.028108685062955899</cx:pt>
          <cx:pt idx="322">0.107744789147751</cx:pt>
          <cx:pt idx="323">0.075979935695321799</cx:pt>
          <cx:pt idx="324">0.048124411955723902</cx:pt>
          <cx:pt idx="325">0.0931769507616068</cx:pt>
          <cx:pt idx="326">0.041550522943728699</cx:pt>
          <cx:pt idx="327">0.0564087047577536</cx:pt>
          <cx:pt idx="328">0.050680342134697798</cx:pt>
          <cx:pt idx="329">0.016630780570095</cx:pt>
          <cx:pt idx="330">0.0107713283202873</cx:pt>
          <cx:pt idx="331">0.011425559982821999</cx:pt>
          <cx:pt idx="332">0.0141057273755043</cx:pt>
          <cx:pt idx="333">0.0147031066892874</cx:pt>
          <cx:pt idx="334">0.0075132208206570199</cx:pt>
          <cx:pt idx="335">0.00088482747771219698</cx:pt>
          <cx:pt idx="336">-0.00067295347437241603</cx:pt>
          <cx:pt idx="337">-0.00012405869176811799</cx:pt>
          <cx:pt idx="338">-0.0037071276809833402</cx:pt>
          <cx:pt idx="339">0.0061433530221895001</cx:pt>
          <cx:pt idx="340">0.0296592834902644</cx:pt>
          <cx:pt idx="341">0.0098722817307913199</cx:pt>
          <cx:pt idx="342">-0.012958163200716801</cx:pt>
          <cx:pt idx="343">0.0044762340970740102</cx:pt>
          <cx:pt idx="344">-0.0787904554973443</cx:pt>
          <cx:pt idx="345">-0.0305463291835123</cx:pt>
          <cx:pt idx="346">-0.12763014648127399</cx:pt>
          <cx:pt idx="347">-0.090429900269786201</cx:pt>
          <cx:pt idx="348">-0.085564513859097302</cx:pt>
          <cx:pt idx="349">0.037562726388877102</cx:pt>
          <cx:pt idx="350">0.118508455158004</cx:pt>
          <cx:pt idx="351">0.017054221710540302</cx:pt>
          <cx:pt idx="352">0.0102099202937416</cx:pt>
          <cx:pt idx="353">0.078479419616656207</cx:pt>
          <cx:pt idx="354">-0.0151895085393091</cx:pt>
          <cx:pt idx="355">0.100617956605718</cx:pt>
          <cx:pt idx="356">0.039305688075693797</cx:pt>
          <cx:pt idx="357">0.0161481063137822</cx:pt>
          <cx:pt idx="358">-0.020956810728001801</cx:pt>
          <cx:pt idx="359">-0.0273781836759605</cx:pt>
          <cx:pt idx="360">-0.0169396490222638</cx:pt>
          <cx:pt idx="361">0.0084881172854546303</cx:pt>
          <cx:pt idx="362">0.0074530496588797396</cx:pt>
          <cx:pt idx="363">-0.00030137125856460098</cx:pt>
          <cx:pt idx="364">-0.00033389832760524399</cx:pt>
          <cx:pt idx="365">0.00013594897663157701</cx:pt>
          <cx:pt idx="366">-0.00133803632846027</cx:pt>
          <cx:pt idx="367">0.0108182644370133</cx:pt>
          <cx:pt idx="368">0.0045834584040073097</cx:pt>
          <cx:pt idx="369">-0.017097692710946601</cx:pt>
          <cx:pt idx="370">-0.071673084003569906</cx:pt>
          <cx:pt idx="371">-0.011185615047322199</cx:pt>
          <cx:pt idx="372">-0.055948358520255502</cx:pt>
          <cx:pt idx="373">-0.062392135574255998</cx:pt>
          <cx:pt idx="374">-0.075040164401121906</cx:pt>
          <cx:pt idx="375">-0.074704279499799603</cx:pt>
          <cx:pt idx="376">-0.089326851509263297</cx:pt>
          <cx:pt idx="377">-0.031691485759504201</cx:pt>
          <cx:pt idx="378">-0.0030926384430623099</cx:pt>
          <cx:pt idx="379">-0.058072143361858897</cx:pt>
          <cx:pt idx="380">0.057250368845517201</cx:pt>
          <cx:pt idx="381">0.072326314039157596</cx:pt>
          <cx:pt idx="382">0.046990374963446699</cx:pt>
          <cx:pt idx="383">0.060286713496732203</cx:pt>
          <cx:pt idx="384">0.078293100311380606</cx:pt>
          <cx:pt idx="385">-0.017686267081785698</cx:pt>
          <cx:pt idx="386">-0.052844187523567003</cx:pt>
          <cx:pt idx="387">-0.062222939180234402</cx:pt>
          <cx:pt idx="388">-0.046561122728164102</cx:pt>
          <cx:pt idx="389">1.2947184060627899e-05</cx:pt>
          <cx:pt idx="390">0.0045609895338906397</cx:pt>
          <cx:pt idx="391">-7.9856011621868794e-05</cx:pt>
          <cx:pt idx="392">0.00015443101236040099</cx:pt>
          <cx:pt idx="393">-0.00011416607403533401</cx:pt>
          <cx:pt idx="394">-0.0020109562684556999</cx:pt>
          <cx:pt idx="395">0.0090872689177009299</cx:pt>
          <cx:pt idx="396">0.015280427308679</cx:pt>
          <cx:pt idx="397">-0.047718084507174699</cx:pt>
          <cx:pt idx="398">-0.058999850240825102</cx:pt>
          <cx:pt idx="399">-0.057147424928918202</cx:pt>
          <cx:pt idx="400">-0.074184365711435996</cx:pt>
          <cx:pt idx="401">-0.100411485083176</cx:pt>
          <cx:pt idx="402">-0.025270747215834902</cx:pt>
          <cx:pt idx="403">-0.072421424042720506</cx:pt>
          <cx:pt idx="404">-0.074533844672019206</cx:pt>
          <cx:pt idx="405">0.016972336336191801</cx:pt>
          <cx:pt idx="406">-0.10890532394100599</cx:pt>
          <cx:pt idx="407">-0.057459896389096002</cx:pt>
          <cx:pt idx="408">0.014763011721578701</cx:pt>
          <cx:pt idx="409">0.0505688107125708</cx:pt>
          <cx:pt idx="410">0.035269575805375201</cx:pt>
          <cx:pt idx="411">-0.091201770073889493</cx:pt>
          <cx:pt idx="412">-0.0183673964494914</cx:pt>
          <cx:pt idx="413">-0.031943206731454399</cx:pt>
          <cx:pt idx="414">-0.062864019879977306</cx:pt>
          <cx:pt idx="415">-0.0935606684626452</cx:pt>
          <cx:pt idx="416">-0.040094802797159601</cx:pt>
          <cx:pt idx="417">-0.00069459168347977098</cx:pt>
          <cx:pt idx="418">0.00025327887275638399</cx:pt>
          <cx:pt idx="419">-0.000611971472802932</cx:pt>
          <cx:pt idx="420">0.00068698155745950903</cx:pt>
          <cx:pt idx="421">-0.0013456498308511099</cx:pt>
          <cx:pt idx="422">-0.0021541448115720502</cx:pt>
          <cx:pt idx="423">-0.0029953117906258001</cx:pt>
          <cx:pt idx="424">0.014433019370336</cx:pt>
          <cx:pt idx="425">-0.021972704892359099</cx:pt>
          <cx:pt idx="426">-0.0118077248584926</cx:pt>
          <cx:pt idx="427">-0.0539113126638988</cx:pt>
          <cx:pt idx="428">-0.038110224633444399</cx:pt>
          <cx:pt idx="429">-0.0339643313482643</cx:pt>
          <cx:pt idx="430">-0.054952388587238402</cx:pt>
          <cx:pt idx="431">-0.050216918123908001</cx:pt>
          <cx:pt idx="432">-0.061644051304363998</cx:pt>
          <cx:pt idx="433">0.014170753533325401</cx:pt>
          <cx:pt idx="434">-0.055422771172937098</cx:pt>
          <cx:pt idx="435">-0.0249986264770755</cx:pt>
          <cx:pt idx="436">0.055350542270980498</cx:pt>
          <cx:pt idx="437">0.040745633922537099</cx:pt>
          <cx:pt idx="438">-0.051033600394176398</cx:pt>
          <cx:pt idx="439">-0.069406009788976999</cx:pt>
          <cx:pt idx="440">-0.024925944090193899</cx:pt>
          <cx:pt idx="441">-0.058925098425515902</cx:pt>
          <cx:pt idx="442">-0.0564061738311026</cx:pt>
          <cx:pt idx="443">-0.073270647084851398</cx:pt>
          <cx:pt idx="444">-0.012597986845692299</cx:pt>
          <cx:pt idx="445">0.0077681494837555402</cx:pt>
          <cx:pt idx="446">-0.0112385627187766</cx:pt>
          <cx:pt idx="447">0.0011714815455371101</cx:pt>
          <cx:pt idx="448">0.00022755773314833699</cx:pt>
          <cx:pt idx="449">-0.000728835715538058</cx:pt>
          <cx:pt idx="450">-0.0011995827562889</cx:pt>
          <cx:pt idx="451">0.0045597743942338304</cx:pt>
          <cx:pt idx="452">0.0270861818289077</cx:pt>
          <cx:pt idx="453">-0.016283874019287201</cx:pt>
          <cx:pt idx="454">-0.029386544295913801</cx:pt>
          <cx:pt idx="455">-0.013175878320355199</cx:pt>
          <cx:pt idx="456">-0.026329551465586701</cx:pt>
          <cx:pt idx="457">-0.022242505244621801</cx:pt>
          <cx:pt idx="458">-0.0129402941059271</cx:pt>
          <cx:pt idx="459">-0.030185450497546298</cx:pt>
          <cx:pt idx="460">-0.051008813755966602</cx:pt>
          <cx:pt idx="461">-0.10205497666232501</cx:pt>
          <cx:pt idx="462">-0.140200764547147</cx:pt>
          <cx:pt idx="463">-0.097308530194637699</cx:pt>
          <cx:pt idx="464">0.025786670159067701</cx:pt>
          <cx:pt idx="465">-0.0071187530502561597</cx:pt>
          <cx:pt idx="466">-0.015339313132774699</cx:pt>
          <cx:pt idx="467">-0.042208765718011299</cx:pt>
          <cx:pt idx="468">0.0046661359781310502</cx:pt>
          <cx:pt idx="469">-0.033398843860735501</cx:pt>
          <cx:pt idx="470">-0.025370218657664999</cx:pt>
          <cx:pt idx="471">-0.027592143628147402</cx:pt>
          <cx:pt idx="472">-0.027111246163678399</cx:pt>
          <cx:pt idx="473">0.00535071444486217</cx:pt>
          <cx:pt idx="474">-0.00699534374306533</cx:pt>
          <cx:pt idx="475">-7.7513056644602503e-05</cx:pt>
          <cx:pt idx="476">-0.00010421698806907399</cx:pt>
          <cx:pt idx="477">-0.00055071220953948296</cx:pt>
          <cx:pt idx="478">0.000551908718554362</cx:pt>
          <cx:pt idx="479">0.013996197853615999</cx:pt>
          <cx:pt idx="480">0.036532719549516</cx:pt>
          <cx:pt idx="481">0.000260164498889987</cx:pt>
          <cx:pt idx="482">-0.0227609783988581</cx:pt>
          <cx:pt idx="483">-0.034669105138127203</cx:pt>
          <cx:pt idx="484">0.0019309511445807801</cx:pt>
          <cx:pt idx="485">0.00366819559937999</cx:pt>
          <cx:pt idx="486">-0.039859768917833598</cx:pt>
          <cx:pt idx="487">-0.058993099917223402</cx:pt>
          <cx:pt idx="488">-0.101594407343544</cx:pt>
          <cx:pt idx="489">-0.069077736891993605</cx:pt>
          <cx:pt idx="490">-0.089239141822590407</cx:pt>
          <cx:pt idx="491">-0.062608494224694694</cx:pt>
          <cx:pt idx="492">0.034800105698934401</cx:pt>
          <cx:pt idx="493">0.017266447647746399</cx:pt>
          <cx:pt idx="494">-0.088084077956602905</cx:pt>
          <cx:pt idx="495">-0.068296626072547995</cx:pt>
          <cx:pt idx="496">-0.039522596333800002</cx:pt>
          <cx:pt idx="497">-0.0443335489118366</cx:pt>
          <cx:pt idx="498">-0.046145915434104998</cx:pt>
          <cx:pt idx="499">-0.021889026457992899</cx:pt>
          <cx:pt idx="500">-0.025663109851345799</cx:pt>
          <cx:pt idx="501">0.00493138517832248</cx:pt>
          <cx:pt idx="502">-0.00234799089822769</cx:pt>
          <cx:pt idx="503">0.00078854242347409101</cx:pt>
          <cx:pt idx="504">0.000905996325378783</cx:pt>
          <cx:pt idx="505">-0.00034760756039507501</cx:pt>
          <cx:pt idx="506">0.0026203837445239199</cx:pt>
          <cx:pt idx="507">0.0106096119445356</cx:pt>
          <cx:pt idx="508">0.0253888119106657</cx:pt>
          <cx:pt idx="509">0.026740288827661898</cx:pt>
          <cx:pt idx="510">-0.0014237525261778499</cx:pt>
          <cx:pt idx="511">-0.037392987532168097</cx:pt>
          <cx:pt idx="512">-0.019888574672979699</cx:pt>
          <cx:pt idx="513">0.023316923575852602</cx:pt>
          <cx:pt idx="514">0.046961664120998899</cx:pt>
          <cx:pt idx="515">0.039151658249030698</cx:pt>
          <cx:pt idx="516">-0.0187110420581394</cx:pt>
          <cx:pt idx="517">-0.032707847935756297</cx:pt>
          <cx:pt idx="518">-0.067353368398110902</cx:pt>
          <cx:pt idx="519">-0.038409553147785103</cx:pt>
          <cx:pt idx="520">-0.040867931449240197</cx:pt>
          <cx:pt idx="521">-0.053085606572248603</cx:pt>
          <cx:pt idx="522">-0.060478946542813897</cx:pt>
          <cx:pt idx="523">-0.0301315704138111</cx:pt>
          <cx:pt idx="524">-0.015780513334964101</cx:pt>
          <cx:pt idx="525">-0.036451372534618498</cx:pt>
          <cx:pt idx="526">-0.0134247408182452</cx:pt>
          <cx:pt idx="527">-0.0210124401100917</cx:pt>
          <cx:pt idx="528">-0.020810755915026201</cx:pt>
          <cx:pt idx="529">0.0051426231453219904</cx:pt>
          <cx:pt idx="530">0.00141395091009422</cx:pt>
          <cx:pt idx="531">1.68610692595881e-06</cx:pt>
          <cx:pt idx="532">0.00012367065512123299</cx:pt>
          <cx:pt idx="533">0.00013059539586536599</cx:pt>
          <cx:pt idx="534">0.00066844992962732097</cx:pt>
          <cx:pt idx="535">0.0079966864930865206</cx:pt>
          <cx:pt idx="536">0.020305149698100301</cx:pt>
          <cx:pt idx="537">0.030363210365104101</cx:pt>
          <cx:pt idx="538">0.00067698575440915695</cx:pt>
          <cx:pt idx="539">-0.00849824825791568</cx:pt>
          <cx:pt idx="540">-0.0247122150213374</cx:pt>
          <cx:pt idx="541">0.0020294250897304202</cx:pt>
          <cx:pt idx="542">0.059961009676435098</cx:pt>
          <cx:pt idx="543">0.0139664610847167</cx:pt>
          <cx:pt idx="544">0.0112823710894937</cx:pt>
          <cx:pt idx="545">-0.0094440566923646805</cx:pt>
          <cx:pt idx="546">-0.061160751891545399</cx:pt>
          <cx:pt idx="547">-0.067181209562586899</cx:pt>
          <cx:pt idx="548">-0.023863583980205199</cx:pt>
          <cx:pt idx="549">-0.050318214211241698</cx:pt>
          <cx:pt idx="550">-0.035192050393343201</cx:pt>
          <cx:pt idx="551">0.00592318729457008</cx:pt>
          <cx:pt idx="552">0.023124914112114699</cx:pt>
          <cx:pt idx="553">0.028937299574922502</cx:pt>
          <cx:pt idx="554">0.023039997817562601</cx:pt>
          <cx:pt idx="555">0.011313330453370501</cx:pt>
          <cx:pt idx="556">-0.027407214018363199</cx:pt>
          <cx:pt idx="557">-0.0069507763381645403</cx:pt>
          <cx:pt idx="558">0.00146687676856144</cx:pt>
          <cx:pt idx="559">0.000434898773610713</cx:pt>
          <cx:pt idx="560">-0.00077637734329895596</cx:pt>
          <cx:pt idx="561">0.00028726788875630299</cx:pt>
          <cx:pt idx="562">0.00082564691763891405</cx:pt>
          <cx:pt idx="563">0.0087208171968752302</cx:pt>
          <cx:pt idx="564">0.0381414368438278</cx:pt>
          <cx:pt idx="565">0.032866394485057897</cx:pt>
          <cx:pt idx="566">0.017156424810159599</cx:pt>
          <cx:pt idx="567">0.013520169622506101</cx:pt>
          <cx:pt idx="568">-0.018553152767739299</cx:pt>
          <cx:pt idx="569">-0.032187912975246799</cx:pt>
          <cx:pt idx="570">0.0258352433997565</cx:pt>
          <cx:pt idx="571">-0.01850044707805</cx:pt>
          <cx:pt idx="572">-0.070494843590362496</cx:pt>
          <cx:pt idx="573">-0.074615900094878895</cx:pt>
          <cx:pt idx="574">-0.067300743054888104</cx:pt>
          <cx:pt idx="575">-0.085511297840524594</cx:pt>
          <cx:pt idx="576">-0.00026490169702385498</cx:pt>
          <cx:pt idx="577">-0.0165113068502299</cx:pt>
          <cx:pt idx="578">-0.0060188979740812502</cx:pt>
          <cx:pt idx="579">0.036379037096006803</cx:pt>
          <cx:pt idx="580">0.0574955842267032</cx:pt>
          <cx:pt idx="581">0.048487901424595602</cx:pt>
          <cx:pt idx="582">0.041579082583673703</cx:pt>
          <cx:pt idx="583">0.020031346720098101</cx:pt>
          <cx:pt idx="584">-0.0143488642566973</cx:pt>
          <cx:pt idx="585">-0.0097542096364475993</cx:pt>
          <cx:pt idx="586">8.1895556899818999e-05</cx:pt>
          <cx:pt idx="587">2.4153129979059099e-05</cx:pt>
          <cx:pt idx="588">0.00043001266539575799</cx:pt>
          <cx:pt idx="589">-0.000698966221042094</cx:pt>
          <cx:pt idx="590">0.0028393208378938301</cx:pt>
          <cx:pt idx="591">0.0081833141583228901</cx:pt>
          <cx:pt idx="592">0.034545461775971398</cx:pt>
          <cx:pt idx="593">0.040128117681633303</cx:pt>
          <cx:pt idx="594">0.052250969438087401</cx:pt>
          <cx:pt idx="595">0.028503430149180099</cx:pt>
          <cx:pt idx="596">-0.0024915042848003902</cx:pt>
          <cx:pt idx="597">0.0057622381671820003</cx:pt>
          <cx:pt idx="598">-0.016316944309594999</cx:pt>
          <cx:pt idx="599">-0.042068526802836702</cx:pt>
          <cx:pt idx="600">-0.075758626383448602</cx:pt>
          <cx:pt idx="601">-0.038995874039171999</cx:pt>
          <cx:pt idx="602">-0.019997900685125199</cx:pt>
          <cx:pt idx="603">-0.056546034560953001</cx:pt>
          <cx:pt idx="604">-0.0062989011485913996</cx:pt>
          <cx:pt idx="605">0.0214489888724432</cx:pt>
          <cx:pt idx="606">-0.023357879457755901</cx:pt>
          <cx:pt idx="607">0.020018963724589198</cx:pt>
          <cx:pt idx="608">0.016290790356109499</cx:pt>
          <cx:pt idx="609">0.011897161517543201</cx:pt>
          <cx:pt idx="610">0.020612565956581001</cx:pt>
          <cx:pt idx="611">0.016538627522374501</cx:pt>
          <cx:pt idx="612">-0.0084623194930403597</cx:pt>
          <cx:pt idx="613">-0.015855852331968099</cx:pt>
          <cx:pt idx="614">-0.00032805806850814999</cx:pt>
          <cx:pt idx="615">-0.00055585336581913196</cx:pt>
          <cx:pt idx="616">-8.1463705467180701e-05</cx:pt>
          <cx:pt idx="617">-6.6076834548396097e-05</cx:pt>
          <cx:pt idx="618">0.0021116003118531001</cx:pt>
          <cx:pt idx="619">0.0059296764418498701</cx:pt>
          <cx:pt idx="620">0.021745313544534801</cx:pt>
          <cx:pt idx="621">0.039831554427952102</cx:pt>
          <cx:pt idx="622">0.071983008315095201</cx:pt>
          <cx:pt idx="623">0.034235787595395098</cx:pt>
          <cx:pt idx="624">-0.0147951733218015</cx:pt>
          <cx:pt idx="625">0.0088037906841581005</cx:pt>
          <cx:pt idx="626">0.0031430667243485602</cx:pt>
          <cx:pt idx="627">0.010406370220325501</cx:pt>
          <cx:pt idx="628">0.0251714366923045</cx:pt>
          <cx:pt idx="629">0.048634239080629603</cx:pt>
          <cx:pt idx="630">0.061875049718942803</cx:pt>
          <cx:pt idx="631">-0.040269373328644699</cx:pt>
          <cx:pt idx="632">0.025172413468051501</cx:pt>
          <cx:pt idx="633">0.0237256519843001</cx:pt>
          <cx:pt idx="634">-0.00072401786513631196</cx:pt>
          <cx:pt idx="635">-0.051717697568047699</cx:pt>
          <cx:pt idx="636">0.0084776776144311894</cx:pt>
          <cx:pt idx="637">-0.0078052341796357103</cx:pt>
          <cx:pt idx="638">0.0120683313153984</cx:pt>
          <cx:pt idx="639">0.023370623185464599</cx:pt>
          <cx:pt idx="640">0.0090906402802170098</cx:pt>
          <cx:pt idx="641">-0.0039927496521285398</cx:pt>
          <cx:pt idx="642">-2.29678962687421e-05</cx:pt>
          <cx:pt idx="643">8.5894284317294495e-05</cx:pt>
          <cx:pt idx="644">0.00026667264252276798</cx:pt>
          <cx:pt idx="645">0.00074153856124781095</cx:pt>
          <cx:pt idx="646">0.00203485233201665</cx:pt>
          <cx:pt idx="647">0.0046115263347721903</cx:pt>
          <cx:pt idx="648">-0.00087510725326982197</cx:pt>
          <cx:pt idx="649">0.0089227597123020894</cx:pt>
          <cx:pt idx="650">-0.00377888060825444</cx:pt>
          <cx:pt idx="651">0.0132841901063749</cx:pt>
          <cx:pt idx="652">0.053123428440575701</cx:pt>
          <cx:pt idx="653">0.023505755577984701</cx:pt>
          <cx:pt idx="654">0.021845299811185701</cx:pt>
          <cx:pt idx="655">0.071923204311277106</cx:pt>
          <cx:pt idx="656">0.044204622805609099</cx:pt>
          <cx:pt idx="657">0.063104395926152704</cx:pt>
          <cx:pt idx="658">0.012540175754386901</cx:pt>
          <cx:pt idx="659">0.047076288839886002</cx:pt>
          <cx:pt idx="660">0.110586946076236</cx:pt>
          <cx:pt idx="661">0.075970081376618107</cx:pt>
          <cx:pt idx="662">0.061941490355835002</cx:pt>
          <cx:pt idx="663">0.024134603840783</cx:pt>
          <cx:pt idx="664">0.034821349075960198</cx:pt>
          <cx:pt idx="665">0.034881569594187797</cx:pt>
          <cx:pt idx="666">0.048612479854464201</cx:pt>
          <cx:pt idx="667">0.047651240797435997</cx:pt>
          <cx:pt idx="668">0.020542679464569499</cx:pt>
          <cx:pt idx="669">-0.0033150249948166598</cx:pt>
          <cx:pt idx="670">-0.00067279862116357105</cx:pt>
          <cx:pt idx="671">0.00061878169750931105</cx:pt>
          <cx:pt idx="672">0.00049786802035392595</cx:pt>
          <cx:pt idx="673">-0.00074211948609069196</cx:pt>
          <cx:pt idx="674">5.7315272758694099e-05</cx:pt>
          <cx:pt idx="675">-0.00086092432408290504</cx:pt>
          <cx:pt idx="676">-0.0101172247047705</cx:pt>
          <cx:pt idx="677">-0.0195804837681984</cx:pt>
          <cx:pt idx="678">-0.019441971700768699</cx:pt>
          <cx:pt idx="679">0.00048204016275924698</cx:pt>
          <cx:pt idx="680">0.017823891679818599</cx:pt>
          <cx:pt idx="681">0.013203832624676099</cx:pt>
          <cx:pt idx="682">0.037421667986017502</cx:pt>
          <cx:pt idx="683">0.019866259207524901</cx:pt>
          <cx:pt idx="684">0.019299008675525801</cx:pt>
          <cx:pt idx="685">0.031485778912323098</cx:pt>
          <cx:pt idx="686">-0.0093265753820768998</cx:pt>
          <cx:pt idx="687">0.036094641727967502</cx:pt>
          <cx:pt idx="688">0.063801545403832996</cx:pt>
          <cx:pt idx="689">0.0069869631577908703</cx:pt>
          <cx:pt idx="690">0.026553765863112699</cx:pt>
          <cx:pt idx="691">0.040898304618972703</cx:pt>
          <cx:pt idx="692">0.054953184030418802</cx:pt>
          <cx:pt idx="693">0.028742616469938299</cx:pt>
          <cx:pt idx="694">0.0291437292011585</cx:pt>
          <cx:pt idx="695">0.029833737923405601</cx:pt>
          <cx:pt idx="696">0.0101984506477357</cx:pt>
          <cx:pt idx="697">0.00021429192403127901</cx:pt>
          <cx:pt idx="698">0.00093443274041194401</cx:pt>
          <cx:pt idx="699">-0.00026209664748480798</cx:pt>
          <cx:pt idx="700">-0.000368928592823046</cx:pt>
          <cx:pt idx="701">0.00060885414903386005</cx:pt>
          <cx:pt idx="702">-0.00045067274942676099</cx:pt>
          <cx:pt idx="703">-0.0016386698204429199</cx:pt>
          <cx:pt idx="704">-0.0091059959012670007</cx:pt>
          <cx:pt idx="705">-0.010892842518073801</cx:pt>
          <cx:pt idx="706">0.0143702824434943</cx:pt>
          <cx:pt idx="707">0.0019565223472390102</cx:pt>
          <cx:pt idx="708">0.0088954333576277793</cx:pt>
          <cx:pt idx="709">0.011796859470440201</cx:pt>
          <cx:pt idx="710">0.051755634469304798</cx:pt>
          <cx:pt idx="711">0.0051199898087510402</cx:pt>
          <cx:pt idx="712">0.013200074935132399</cx:pt>
          <cx:pt idx="713">0.034973884864321902</cx:pt>
          <cx:pt idx="714">3.9171752017311502e-05</cx:pt>
          <cx:pt idx="715">-0.0267525207298282</cx:pt>
          <cx:pt idx="716">0.018468368195371902</cx:pt>
          <cx:pt idx="717">0.035276491928235801</cx:pt>
          <cx:pt idx="718">0.036787888416637098</cx:pt>
          <cx:pt idx="719">0.094995785784763101</cx:pt>
          <cx:pt idx="720">0.066877373956423097</cx:pt>
          <cx:pt idx="721">0.0304304725878254</cx:pt>
          <cx:pt idx="722">-0.0081226063917574191</cx:pt>
          <cx:pt idx="723">0.00012756950307609699</cx:pt>
          <cx:pt idx="724">0.000950429868623101</cx:pt>
          <cx:pt idx="725">0.00068306589696766503</cx:pt>
          <cx:pt idx="726">-0.000507893753682389</cx:pt>
          <cx:pt idx="727">-6.7367967155834702e-05</cx:pt>
          <cx:pt idx="728">-0.00053325513239446004</cx:pt>
          <cx:pt idx="729">-0.0011074754976024099</cx:pt>
          <cx:pt idx="730">-0.000214775777615326</cx:pt>
          <cx:pt idx="731">0.00018902523439564501</cx:pt>
          <cx:pt idx="732">-0.00115506614842794</cx:pt>
          <cx:pt idx="733">0.0093280357305966094</cx:pt>
          <cx:pt idx="734">0.0090638245606740001</cx:pt>
          <cx:pt idx="735">0.0017780944241561499</cx:pt>
          <cx:pt idx="736">0.0074529104767694096</cx:pt>
          <cx:pt idx="737">0.020443825565673798</cx:pt>
          <cx:pt idx="738">0.044862929970322797</cx:pt>
          <cx:pt idx="739">0.055249398214801099</cx:pt>
          <cx:pt idx="740">0.0511306110702981</cx:pt>
          <cx:pt idx="741">0.050433777592679203</cx:pt>
          <cx:pt idx="742">0.0388604098700642</cx:pt>
          <cx:pt idx="743">0.025325324267336</cx:pt>
          <cx:pt idx="744">0.062274202950748099</cx:pt>
          <cx:pt idx="745">0.073396294553332603</cx:pt>
          <cx:pt idx="746">0.0482530515641982</cx:pt>
          <cx:pt idx="747">0.0355162451913624</cx:pt>
          <cx:pt idx="748">0.020464620418564099</cx:pt>
          <cx:pt idx="749">0.0186201995923998</cx:pt>
          <cx:pt idx="750">0.0051077437384090202</cx:pt>
          <cx:pt idx="751">0.0011687576877579501</cx:pt>
          <cx:pt idx="752">0.00084738118796848303</cx:pt>
          <cx:pt idx="753">0.00029618731341646103</cx:pt>
          <cx:pt idx="754">0.00071632599932761997</cx:pt>
          <cx:pt idx="755">0.000197488368164939</cx:pt>
          <cx:pt idx="756">-0.00083527927452801498</cx:pt>
          <cx:pt idx="757">0.00014704727129030899</cx:pt>
          <cx:pt idx="758">-0.000158147297860614</cx:pt>
          <cx:pt idx="759">-0.00055599923153706703</cx:pt>
          <cx:pt idx="760">0.00023405138054169699</cx:pt>
          <cx:pt idx="761">0.00072627524458229904</cx:pt>
          <cx:pt idx="762">-5.3366653811768502e-05</cx:pt>
          <cx:pt idx="763">-7.9856214268554806e-05</cx:pt>
          <cx:pt idx="764">0.00047307381372519201</cx:pt>
          <cx:pt idx="765">-0.00042481702913354998</cx:pt>
          <cx:pt idx="766">-0.0025260809987603899</cx:pt>
          <cx:pt idx="767">0.00058760434216489899</cx:pt>
          <cx:pt idx="768">0.00236659431593844</cx:pt>
          <cx:pt idx="769">-0.000224035400334965</cx:pt>
          <cx:pt idx="770">0.0045529349450239903</cx:pt>
          <cx:pt idx="771">0.0054193861434510297</cx:pt>
          <cx:pt idx="772">0.0021251261318417998</cx:pt>
          <cx:pt idx="773">-0.0012627978073728699</cx:pt>
          <cx:pt idx="774">0.00022518949618867</cx:pt>
          <cx:pt idx="775">-0.00039074174189790097</cx:pt>
          <cx:pt idx="776">-6.8981855168552897e-05</cx:pt>
          <cx:pt idx="777">0.0015873542742093</cx:pt>
          <cx:pt idx="778">0.0029802979840257799</cx:pt>
          <cx:pt idx="779">-8.6273451938711801e-05</cx:pt>
          <cx:pt idx="780">-0.00046862453062649999</cx:pt>
          <cx:pt idx="781">0.00051204467339796696</cx:pt>
          <cx:pt idx="782">-0.00075278127345814502</cx:pt>
          <cx:pt idx="783">-0.00015141425330568399</cx:pt>
        </cx:lvl>
      </cx:numDim>
    </cx:data>
    <cx:data id="68">
      <cx:numDim type="val">
        <cx:f>'001_WA_F - 副本'!$BQ$1:$BQ$784</cx:f>
        <cx:lvl ptCount="784" formatCode="G/通用格式">
          <cx:pt idx="0">0.000196945480626286</cx:pt>
          <cx:pt idx="1">0.00029222035987022698</cx:pt>
          <cx:pt idx="2">0.000102260394739868</cx:pt>
          <cx:pt idx="3">-0.00040650080520721001</cx:pt>
          <cx:pt idx="4">-0.00013497215506934801</cx:pt>
          <cx:pt idx="5">-0.00021296925616407501</cx:pt>
          <cx:pt idx="6">0.00046141511782660097</cx:pt>
          <cx:pt idx="7">-0.00034444370150856402</cx:pt>
          <cx:pt idx="8">-0.00053007290064754995</cx:pt>
          <cx:pt idx="9">-0.00025763150402461699</cx:pt>
          <cx:pt idx="10">-4.3086667125706803e-05</cx:pt>
          <cx:pt idx="11">-8.2247158725289098e-05</cx:pt>
          <cx:pt idx="12">0.00039922584637346802</cx:pt>
          <cx:pt idx="13">-0.00054144663311626103</cx:pt>
          <cx:pt idx="14">0.00076568267947062002</cx:pt>
          <cx:pt idx="15">0.00015001070075755399</cx:pt>
          <cx:pt idx="16">0.00029461543735428801</cx:pt>
          <cx:pt idx="17">0.00017593918861474899</cx:pt>
          <cx:pt idx="18">-3.31184828661676e-05</cx:pt>
          <cx:pt idx="19">0.00024627775977303999</cx:pt>
          <cx:pt idx="20">-0.00029760303399673101</cx:pt>
          <cx:pt idx="21">0.00075273905737021003</cx:pt>
          <cx:pt idx="22">-0.00097479975801427401</cx:pt>
          <cx:pt idx="23">-0.00035074146761437198</cx:pt>
          <cx:pt idx="24">-0.00097106713934358403</cx:pt>
          <cx:pt idx="25">0.000117020224586595</cx:pt>
          <cx:pt idx="26">-0.000440878947909325</cx:pt>
          <cx:pt idx="27">7.0521301265789697e-05</cx:pt>
          <cx:pt idx="28">-0.000423406690158681</cx:pt>
          <cx:pt idx="29">-0.00037124617748397802</cx:pt>
          <cx:pt idx="30">-0.00033576999526725699</cx:pt>
          <cx:pt idx="31">0.000151189522683416</cx:pt>
          <cx:pt idx="32">0.0010181491295802099</cx:pt>
          <cx:pt idx="33">-0.00040021660104252701</cx:pt>
          <cx:pt idx="34">-7.23712511445626e-05</cx:pt>
          <cx:pt idx="35">-0.00059193784142070802</cx:pt>
          <cx:pt idx="36">-0.00060977117991529496</cx:pt>
          <cx:pt idx="37">0.00061131744511339699</cx:pt>
          <cx:pt idx="38">-0.00122273387375328</cx:pt>
          <cx:pt idx="39">-0.0054723597636530397</cx:pt>
          <cx:pt idx="40">-0.0014821833333121799</cx:pt>
          <cx:pt idx="41">-0.00163194645213739</cx:pt>
          <cx:pt idx="42">-0.00062855062052210003</cx:pt>
          <cx:pt idx="43">-0.0013844026803127699</cx:pt>
          <cx:pt idx="44">0.0010898805265305599</cx:pt>
          <cx:pt idx="45">-0.000144073846374956</cx:pt>
          <cx:pt idx="46">-0.00068285259870318497</cx:pt>
          <cx:pt idx="47">-0.0010219594674756301</cx:pt>
          <cx:pt idx="48">-0.0031383638303528099</cx:pt>
          <cx:pt idx="49">-0.0058360605427595401</cx:pt>
          <cx:pt idx="50">-0.00047972535292022502</cx:pt>
          <cx:pt idx="51">7.2478649368782006e-05</cx:pt>
          <cx:pt idx="52">0.00041579165935360101</cx:pt>
          <cx:pt idx="53">-0.00025717777748529103</cx:pt>
          <cx:pt idx="54">-0.00058135681489661904</cx:pt>
          <cx:pt idx="55">-0.00034087961609644598</cx:pt>
          <cx:pt idx="56">-0.000199790088825134</cx:pt>
          <cx:pt idx="57">-0.00079235970383850795</cx:pt>
          <cx:pt idx="58">-0.00096016590038994795</cx:pt>
          <cx:pt idx="59">-6.8232224498797204e-05</cx:pt>
          <cx:pt idx="60">0.00044859603774256097</cx:pt>
          <cx:pt idx="61">-0.000148202842965752</cx:pt>
          <cx:pt idx="62">-0.0011912912183116701</cx:pt>
          <cx:pt idx="63">-0.0023944164484813999</cx:pt>
          <cx:pt idx="64">0.0016497526659718801</cx:pt>
          <cx:pt idx="65">0.013720585693799</cx:pt>
          <cx:pt idx="66">0.0120578019512962</cx:pt>
          <cx:pt idx="67">-0.000284952768734083</cx:pt>
          <cx:pt idx="68">-0.0155900432823324</cx:pt>
          <cx:pt idx="69">-0.018367052090402802</cx:pt>
          <cx:pt idx="70">-0.0156848610175741</cx:pt>
          <cx:pt idx="71">-0.017107745080852398</cx:pt>
          <cx:pt idx="72">-0.0098284831418118009</cx:pt>
          <cx:pt idx="73">-0.018354128647162501</cx:pt>
          <cx:pt idx="74">-0.00684238799099677</cx:pt>
          <cx:pt idx="75">-0.0108439291023045</cx:pt>
          <cx:pt idx="76">-0.0060315252448975998</cx:pt>
          <cx:pt idx="77">-0.0089683409153410304</cx:pt>
          <cx:pt idx="78">-0.0085167194123824501</cx:pt>
          <cx:pt idx="79">-0.0021412739793116001</cx:pt>
          <cx:pt idx="80">0.00217464294975808</cx:pt>
          <cx:pt idx="81">0.0018799387945218199</cx:pt>
          <cx:pt idx="82">0.00060242801343973404</cx:pt>
          <cx:pt idx="83">-0.00029413512772576898</cx:pt>
          <cx:pt idx="84">0.00050956017838389603</cx:pt>
          <cx:pt idx="85">-0.00098210027791079298</cx:pt>
          <cx:pt idx="86">0.00019740725260933401</cx:pt>
          <cx:pt idx="87">6.6547015941411994e-05</cx:pt>
          <cx:pt idx="88">-0.000354429080571675</cx:pt>
          <cx:pt idx="89">0.00117677067264002</cx:pt>
          <cx:pt idx="90">-0.0013111135571901901</cx:pt>
          <cx:pt idx="91">0.00067351303256197703</cx:pt>
          <cx:pt idx="92">0.0112635125778003</cx:pt>
          <cx:pt idx="93">0.028325020541364199</cx:pt>
          <cx:pt idx="94">0.036098778715998703</cx:pt>
          <cx:pt idx="95">0.0318371073373327</cx:pt>
          <cx:pt idx="96">0.024400354661904902</cx:pt>
          <cx:pt idx="97">0.0024369644617071502</cx:pt>
          <cx:pt idx="98">0.0067852444561671199</cx:pt>
          <cx:pt idx="99">-0.00616405965940233</cx:pt>
          <cx:pt idx="100">-0.0132943875075839</cx:pt>
          <cx:pt idx="101">-0.0049386838352487002</cx:pt>
          <cx:pt idx="102">-0.022313973863602302</cx:pt>
          <cx:pt idx="103">-0.024623561507134999</cx:pt>
          <cx:pt idx="104">-0.033691036307018099</cx:pt>
          <cx:pt idx="105">-0.028182130562205799</cx:pt>
          <cx:pt idx="106">-0.0179275523444304</cx:pt>
          <cx:pt idx="107">-0.0118661504987901</cx:pt>
          <cx:pt idx="108">-0.0040795827323535701</cx:pt>
          <cx:pt idx="109">0.00151380514665064</cx:pt>
          <cx:pt idx="110">-0.00052330460023534498</cx:pt>
          <cx:pt idx="111">5.0467205472522199e-05</cx:pt>
          <cx:pt idx="112">0.00042420175773405901</cx:pt>
          <cx:pt idx="113">-4.5548687880083798e-05</cx:pt>
          <cx:pt idx="114">0.00039260409743248202</cx:pt>
          <cx:pt idx="115">0.00040962594032192899</cx:pt>
          <cx:pt idx="116">0.00078748002034169102</cx:pt>
          <cx:pt idx="117">-0.00016330572323751101</cx:pt>
          <cx:pt idx="118">0.0087306111243121692</cx:pt>
          <cx:pt idx="119">0.020077736298531899</cx:pt>
          <cx:pt idx="120">0.042716192714790498</cx:pt>
          <cx:pt idx="121">0.042366061909547198</cx:pt>
          <cx:pt idx="122">0.061636668651274901</cx:pt>
          <cx:pt idx="123">0.073659202329447906</cx:pt>
          <cx:pt idx="124">0.058019125117155401</cx:pt>
          <cx:pt idx="125">0.020003189096680401</cx:pt>
          <cx:pt idx="126">0.0093851331448953097</cx:pt>
          <cx:pt idx="127">0.017064871787404699</cx:pt>
          <cx:pt idx="128">-0.017179826898395801</cx:pt>
          <cx:pt idx="129">-0.036203752229648702</cx:pt>
          <cx:pt idx="130">-0.0071360503077583003</cx:pt>
          <cx:pt idx="131">-0.0119251834159312</cx:pt>
          <cx:pt idx="132">-0.017892108671487598</cx:pt>
          <cx:pt idx="133">-0.026685348108802399</cx:pt>
          <cx:pt idx="134">-0.022088683600465099</cx:pt>
          <cx:pt idx="135">-0.0417816985979753</cx:pt>
          <cx:pt idx="136">-0.030374165487821</cx:pt>
          <cx:pt idx="137">-0.0069043336546908097</cx:pt>
          <cx:pt idx="138">0.00025572540671292597</cx:pt>
          <cx:pt idx="139">6.1214324309051103e-06</cx:pt>
          <cx:pt idx="140">0.00032228438476196599</cx:pt>
          <cx:pt idx="141">7.0507955048368197e-05</cx:pt>
          <cx:pt idx="142">0.00051684312146729999</cx:pt>
          <cx:pt idx="143">0.000393720269532928</cx:pt>
          <cx:pt idx="144">0.0021247207103062301</cx:pt>
          <cx:pt idx="145">-0.00637454838059477</cx:pt>
          <cx:pt idx="146">0.020591997880122299</cx:pt>
          <cx:pt idx="147">0.043396663753792399</cx:pt>
          <cx:pt idx="148">0.042219283035900397</cx:pt>
          <cx:pt idx="149">0.060169637750789401</cx:pt>
          <cx:pt idx="150">0.092369255198039193</cx:pt>
          <cx:pt idx="151">0.095211863712221706</cx:pt>
          <cx:pt idx="152">0.085176036197585001</cx:pt>
          <cx:pt idx="153">0.069285176559968603</cx:pt>
          <cx:pt idx="154">0.0080553165439143301</cx:pt>
          <cx:pt idx="155">0.010323220487753601</cx:pt>
          <cx:pt idx="156">0.026418841340557699</cx:pt>
          <cx:pt idx="157">-0.012731851399158301</cx:pt>
          <cx:pt idx="158">-0.00069617009732840605</cx:pt>
          <cx:pt idx="159">-0.0102818940159379</cx:pt>
          <cx:pt idx="160">-0.0066682431621181799</cx:pt>
          <cx:pt idx="161">-0.0088603424774268899</cx:pt>
          <cx:pt idx="162">-0.023072558638822401</cx:pt>
          <cx:pt idx="163">-0.052247960009753701</cx:pt>
          <cx:pt idx="164">-0.0314293555196608</cx:pt>
          <cx:pt idx="165">-0.011349753004296199</cx:pt>
          <cx:pt idx="166">-0.000461783034117422</cx:pt>
          <cx:pt idx="167">7.3107316491300496e-05</cx:pt>
          <cx:pt idx="168">0.00026589983371465102</cx:pt>
          <cx:pt idx="169">-0.00062873247367061197</cx:pt>
          <cx:pt idx="170">0.0012538974736195901</cx:pt>
          <cx:pt idx="171">0.0039940230217868399</cx:pt>
          <cx:pt idx="172">0.0111246130689372</cx:pt>
          <cx:pt idx="173">0.0085464365524976302</cx:pt>
          <cx:pt idx="174">0.038209998604345201</cx:pt>
          <cx:pt idx="175">0.061800705513113903</cx:pt>
          <cx:pt idx="176">0.040267323443189902</cx:pt>
          <cx:pt idx="177">0.062808405484401406</cx:pt>
          <cx:pt idx="178">0.068536039361984893</cx:pt>
          <cx:pt idx="179">0.0704073426865197</cx:pt>
          <cx:pt idx="180">0.0822573023128194</cx:pt>
          <cx:pt idx="181">0.080145056562426306</cx:pt>
          <cx:pt idx="182">0.0168978480261666</cx:pt>
          <cx:pt idx="183">-0.014375698074597199</cx:pt>
          <cx:pt idx="184">-0.00656425004078865</cx:pt>
          <cx:pt idx="185">-0.042482583540579703</cx:pt>
          <cx:pt idx="186">0.00150025836588799</cx:pt>
          <cx:pt idx="187">-0.0230392105530609</cx:pt>
          <cx:pt idx="188">-0.0091998870880639193</cx:pt>
          <cx:pt idx="189">0.0075713618906964901</cx:pt>
          <cx:pt idx="190">0.0066568086350734003</cx:pt>
          <cx:pt idx="191">-0.0314699797875585</cx:pt>
          <cx:pt idx="192">-0.0287109218238875</cx:pt>
          <cx:pt idx="193">-0.0079325667148005801</cx:pt>
          <cx:pt idx="194">-0.0034814398242859201</cx:pt>
          <cx:pt idx="195">-0.0026132616630938398</cx:pt>
          <cx:pt idx="196">-0.000206857021103638</cx:pt>
          <cx:pt idx="197">0.0028191796523268299</cx:pt>
          <cx:pt idx="198">0.0019882971026550602</cx:pt>
          <cx:pt idx="199">0.0084582683646706701</cx:pt>
          <cx:pt idx="200">0.0197523986178136</cx:pt>
          <cx:pt idx="201">0.016708336970420699</cx:pt>
          <cx:pt idx="202">0.033961108376364797</cx:pt>
          <cx:pt idx="203">0.055903507972143503</cx:pt>
          <cx:pt idx="204">0.086405066350334306</cx:pt>
          <cx:pt idx="205">0.058187530260964203</cx:pt>
          <cx:pt idx="206">0.064716055911523906</cx:pt>
          <cx:pt idx="207">0.028683530023325101</cx:pt>
          <cx:pt idx="208">0.022837675914539599</cx:pt>
          <cx:pt idx="209">0.050611575662361602</cx:pt>
          <cx:pt idx="210">0.0045096587305290103</cx:pt>
          <cx:pt idx="211">-0.031177483822620401</cx:pt>
          <cx:pt idx="212">-0.0099828468999196007</cx:pt>
          <cx:pt idx="213">-0.052220911858178003</cx:pt>
          <cx:pt idx="214">-0.047006073977072703</cx:pt>
          <cx:pt idx="215">-0.073331962629060193</cx:pt>
          <cx:pt idx="216">-0.019598923384318699</cx:pt>
          <cx:pt idx="217">0.0052107892134172999</cx:pt>
          <cx:pt idx="218">-0.0022681753892180401</cx:pt>
          <cx:pt idx="219">-0.040748048263788798</cx:pt>
          <cx:pt idx="220">-0.021481418273173899</cx:pt>
          <cx:pt idx="221">0.00163969760059715</cx:pt>
          <cx:pt idx="222">-0.0023707304646911</cx:pt>
          <cx:pt idx="223">-0.00084378385708621198</cx:pt>
          <cx:pt idx="224">0.000467769390038935</cx:pt>
          <cx:pt idx="225">2.1994810092010301e-05</cx:pt>
          <cx:pt idx="226">-0.0031016730593919602</cx:pt>
          <cx:pt idx="227">0.0057251705972641001</cx:pt>
          <cx:pt idx="228">0.0099874816173520509</cx:pt>
          <cx:pt idx="229">-0.029689208759048399</cx:pt>
          <cx:pt idx="230">-0.038624084705951398</cx:pt>
          <cx:pt idx="231">-0.0040103276126628304</cx:pt>
          <cx:pt idx="232">0.00258871480209141</cx:pt>
          <cx:pt idx="233">-0.0187503658691228</cx:pt>
          <cx:pt idx="234">0.020708554454655401</cx:pt>
          <cx:pt idx="235">-0.037459365713147397</cx:pt>
          <cx:pt idx="236">-0.055759240942574603</cx:pt>
          <cx:pt idx="237">-0.014429436802826601</cx:pt>
          <cx:pt idx="238">0.037042994492440903</cx:pt>
          <cx:pt idx="239">0.0092347530001954895</cx:pt>
          <cx:pt idx="240">-0.021438352783623799</cx:pt>
          <cx:pt idx="241">-0.033773593921332799</cx:pt>
          <cx:pt idx="242">-0.0249027872594072</cx:pt>
          <cx:pt idx="243">-0.036153157537250402</cx:pt>
          <cx:pt idx="244">-0.0192360280178238</cx:pt>
          <cx:pt idx="245">-0.019096734667344399</cx:pt>
          <cx:pt idx="246">-0.0081164543338860303</cx:pt>
          <cx:pt idx="247">-0.0095484730732851505</cx:pt>
          <cx:pt idx="248">-0.025974364859438898</cx:pt>
          <cx:pt idx="249">-0.0036943317343583202</cx:pt>
          <cx:pt idx="250">0.00023959274849545101</cx:pt>
          <cx:pt idx="251">0.00013351603362866301</cx:pt>
          <cx:pt idx="252">-6.34133749871785e-05</cx:pt>
          <cx:pt idx="253">0.00076285131313695402</cx:pt>
          <cx:pt idx="254">-0.00304154572218221</cx:pt>
          <cx:pt idx="255">-0.0029921264360896001</cx:pt>
          <cx:pt idx="256">-0.0126941293347027</cx:pt>
          <cx:pt idx="257">-0.058778475675198297</cx:pt>
          <cx:pt idx="258">-0.056437458774871697</cx:pt>
          <cx:pt idx="259">-0.067195311295374205</cx:pt>
          <cx:pt idx="260">-0.098529910620738098</cx:pt>
          <cx:pt idx="261">-0.11661067236464</cx:pt>
          <cx:pt idx="262">-0.091703835511411202</cx:pt>
          <cx:pt idx="263">-0.097202445255760994</cx:pt>
          <cx:pt idx="264">-0.1387190889404</cx:pt>
          <cx:pt idx="265">-0.13330716292950701</cx:pt>
          <cx:pt idx="266">-0.044214157250595597</cx:pt>
          <cx:pt idx="267">0.0111118205747861</cx:pt>
          <cx:pt idx="268">0.013140343063842401</cx:pt>
          <cx:pt idx="269">-0.023473810187483901</cx:pt>
          <cx:pt idx="270">-0.022744251864643999</cx:pt>
          <cx:pt idx="271">-0.015256054420738199</cx:pt>
          <cx:pt idx="272">-0.038983216675510197</cx:pt>
          <cx:pt idx="273">-0.014275996894460701</cx:pt>
          <cx:pt idx="274">0.030883320764977198</cx:pt>
          <cx:pt idx="275">-0.0095499063839661301</cx:pt>
          <cx:pt idx="276">-0.019885019310816598</cx:pt>
          <cx:pt idx="277">0.0084327213245556903</cx:pt>
          <cx:pt idx="278">0.0021482611398385798</cx:pt>
          <cx:pt idx="279">-0.00034140499169511601</cx:pt>
          <cx:pt idx="280">-0.00038042866391870401</cx:pt>
          <cx:pt idx="281">-5.72733775737569e-05</cx:pt>
          <cx:pt idx="282">-0.00283933651034116</cx:pt>
          <cx:pt idx="283">-0.0069608653094075101</cx:pt>
          <cx:pt idx="284">-0.024681907016054799</cx:pt>
          <cx:pt idx="285">-0.070963641800871793</cx:pt>
          <cx:pt idx="286">-0.081678076331074795</cx:pt>
          <cx:pt idx="287">-0.13590902390555401</cx:pt>
          <cx:pt idx="288">-0.18777300800827501</cx:pt>
          <cx:pt idx="289">-0.19948746312750901</cx:pt>
          <cx:pt idx="290">-0.17278808090247399</cx:pt>
          <cx:pt idx="291">-0.16749194141159299</cx:pt>
          <cx:pt idx="292">-0.17780243504395199</cx:pt>
          <cx:pt idx="293">-0.14519450320104099</cx:pt>
          <cx:pt idx="294">-0.089515764439227902</cx:pt>
          <cx:pt idx="295">-0.059109556812702101</cx:pt>
          <cx:pt idx="296">0.016605512780701302</cx:pt>
          <cx:pt idx="297">-0.030563740269239598</cx:pt>
          <cx:pt idx="298">-0.0125201661231754</cx:pt>
          <cx:pt idx="299">-0.014302157041042899</cx:pt>
          <cx:pt idx="300">0.0144018536175977</cx:pt>
          <cx:pt idx="301">0.012447345497526701</cx:pt>
          <cx:pt idx="302">0.0180691946878133</cx:pt>
          <cx:pt idx="303">-0.0200928866014808</cx:pt>
          <cx:pt idx="304">-0.0107210095712692</cx:pt>
          <cx:pt idx="305">0.0086677099702470103</cx:pt>
          <cx:pt idx="306">0.0012458946606979399</cx:pt>
          <cx:pt idx="307">0.00090713226920448905</cx:pt>
          <cx:pt idx="308">4.39550364211484e-05</cx:pt>
          <cx:pt idx="309">-0.00040604769590426898</cx:pt>
          <cx:pt idx="310">-0.0052371289498881601</cx:pt>
          <cx:pt idx="311">-0.0014399985766667799</cx:pt>
          <cx:pt idx="312">-0.029567874717184001</cx:pt>
          <cx:pt idx="313">-0.060198171376574003</cx:pt>
          <cx:pt idx="314">-0.115617569895929</cx:pt>
          <cx:pt idx="315">-0.17483602549520999</cx:pt>
          <cx:pt idx="316">-0.18538892442579599</cx:pt>
          <cx:pt idx="317">-0.177566461920102</cx:pt>
          <cx:pt idx="318">-0.14098670663119101</cx:pt>
          <cx:pt idx="319">-0.121333199310785</cx:pt>
          <cx:pt idx="320">-0.099483877641119295</cx:pt>
          <cx:pt idx="321">-0.104279331864647</cx:pt>
          <cx:pt idx="322">-0.102833697520507</cx:pt>
          <cx:pt idx="323">-0.0386147811818119</cx:pt>
          <cx:pt idx="324">-0.037754559490537798</cx:pt>
          <cx:pt idx="325">-0.0328597711828051</cx:pt>
          <cx:pt idx="326">-0.010497684687161399</cx:pt>
          <cx:pt idx="327">0.019718972120823498</cx:pt>
          <cx:pt idx="328">0.063160273753850901</cx:pt>
          <cx:pt idx="329">0.0046055891712066099</cx:pt>
          <cx:pt idx="330">0.024600426246682301</cx:pt>
          <cx:pt idx="331">0.00063296781708178105</cx:pt>
          <cx:pt idx="332">0.0024457638852079001</cx:pt>
          <cx:pt idx="333">0.0051949472001596997</cx:pt>
          <cx:pt idx="334">-0.000768698913905762</cx:pt>
          <cx:pt idx="335">-0.00067891805844085896</cx:pt>
          <cx:pt idx="336">3.38531090113439e-05</cx:pt>
          <cx:pt idx="337">-0.00085653744817332895</cx:pt>
          <cx:pt idx="338">-0.0084282285562324293</cx:pt>
          <cx:pt idx="339">0.0051982062924747696</cx:pt>
          <cx:pt idx="340">-0.0300550241048359</cx:pt>
          <cx:pt idx="341">-0.0426363481390786</cx:pt>
          <cx:pt idx="342">-0.105243586247612</cx:pt>
          <cx:pt idx="343">-0.105027096582305</cx:pt>
          <cx:pt idx="344">-0.0594893633733534</cx:pt>
          <cx:pt idx="345">-0.0065437079414875296</cx:pt>
          <cx:pt idx="346">0.027092320966411398</cx:pt>
          <cx:pt idx="347">0.059683645662366502</cx:pt>
          <cx:pt idx="348">0.071152083328809707</cx:pt>
          <cx:pt idx="349">-0.0079268549265581502</cx:pt>
          <cx:pt idx="350">0.0045772825291806804</cx:pt>
          <cx:pt idx="351">0.0104680661151954</cx:pt>
          <cx:pt idx="352">-0.028873844433339801</cx:pt>
          <cx:pt idx="353">-0.0773829130145159</cx:pt>
          <cx:pt idx="354">0.029398026296330398</cx:pt>
          <cx:pt idx="355">0.040884482373999199</cx:pt>
          <cx:pt idx="356">0.037973180533622898</cx:pt>
          <cx:pt idx="357">0.0044538148995915501</cx:pt>
          <cx:pt idx="358">-0.0114633567512169</cx:pt>
          <cx:pt idx="359">-0.020052062559209799</cx:pt>
          <cx:pt idx="360">-0.0025117538052793001</cx:pt>
          <cx:pt idx="361">0.0112778232202591</cx:pt>
          <cx:pt idx="362">0.000561312131832554</cx:pt>
          <cx:pt idx="363">-0.00022636732067687101</cx:pt>
          <cx:pt idx="364">-0.00060589987526965896</cx:pt>
          <cx:pt idx="365">-0.0016740623296997901</cx:pt>
          <cx:pt idx="366">0.00013618800733942101</cx:pt>
          <cx:pt idx="367">0.00034195107371874802</cx:pt>
          <cx:pt idx="368">0.00136096890721454</cx:pt>
          <cx:pt idx="369">-0.0093167568246820404</cx:pt>
          <cx:pt idx="370">-0.0122050536506613</cx:pt>
          <cx:pt idx="371">0.036179516348480802</cx:pt>
          <cx:pt idx="372">0.052901958906365003</cx:pt>
          <cx:pt idx="373">0.067127053960516506</cx:pt>
          <cx:pt idx="374">0.11266389279787099</cx:pt>
          <cx:pt idx="375">0.13815640164513801</cx:pt>
          <cx:pt idx="376">0.14351940849237199</cx:pt>
          <cx:pt idx="377">0.11564099938094299</cx:pt>
          <cx:pt idx="378">0.049004182499404803</cx:pt>
          <cx:pt idx="379">-0.0038948313927635301</cx:pt>
          <cx:pt idx="380">-0.0054335871093522999</cx:pt>
          <cx:pt idx="381">-0.0421010477165022</cx:pt>
          <cx:pt idx="382">0.053452539524647402</cx:pt>
          <cx:pt idx="383">0.032071978604571803</cx:pt>
          <cx:pt idx="384">0.0217209314073184</cx:pt>
          <cx:pt idx="385">0.0030550190593875998</cx:pt>
          <cx:pt idx="386">-0.023597325438918602</cx:pt>
          <cx:pt idx="387">-0.016562261177508499</cx:pt>
          <cx:pt idx="388">0.0032732844346213901</cx:pt>
          <cx:pt idx="389">0.0169415186390467</cx:pt>
          <cx:pt idx="390">0.00186259907259355</cx:pt>
          <cx:pt idx="391">-0.00084181019015683301</cx:pt>
          <cx:pt idx="392">-0.00016176074580792</cx:pt>
          <cx:pt idx="393">0.000282524096335717</cx:pt>
          <cx:pt idx="394">-0.00016114944047962901</cx:pt>
          <cx:pt idx="395">-0.00133699226314642</cx:pt>
          <cx:pt idx="396">0.0130389490741268</cx:pt>
          <cx:pt idx="397">-0.0052529439893591401</cx:pt>
          <cx:pt idx="398">0.063847003542547506</cx:pt>
          <cx:pt idx="399">0.120079845404748</cx:pt>
          <cx:pt idx="400">0.079744466973659903</cx:pt>
          <cx:pt idx="401">0.053213035854718503</cx:pt>
          <cx:pt idx="402">0.054264362231261597</cx:pt>
          <cx:pt idx="403">0.0598458691586558</cx:pt>
          <cx:pt idx="404">0.10155981677635099</cx:pt>
          <cx:pt idx="405">0.083470825008825994</cx:pt>
          <cx:pt idx="406">0.055299002425328501</cx:pt>
          <cx:pt idx="407">0.0035445836421607898</cx:pt>
          <cx:pt idx="408">-0.00962972663895105</cx:pt>
          <cx:pt idx="409">-0.0068803209504807103</cx:pt>
          <cx:pt idx="410">0.0123145924870918</cx:pt>
          <cx:pt idx="411">0.0261401922731118</cx:pt>
          <cx:pt idx="412">0.0181091655785009</cx:pt>
          <cx:pt idx="413">0.0092285980491305895</cx:pt>
          <cx:pt idx="414">-0.020950422567795401</cx:pt>
          <cx:pt idx="415">-0.0081663040035001699</cx:pt>
          <cx:pt idx="416">-0.000202738833049479</cx:pt>
          <cx:pt idx="417">0.0144377022757546</cx:pt>
          <cx:pt idx="418">0.00873448758233639</cx:pt>
          <cx:pt idx="419">-0.000285133958983283</cx:pt>
          <cx:pt idx="420">-0.000623523780928164</cx:pt>
          <cx:pt idx="421">0.0013410876957629201</cx:pt>
          <cx:pt idx="422">-0.00031078419407710002</cx:pt>
          <cx:pt idx="423">0.00096547839403046101</cx:pt>
          <cx:pt idx="424">0.0046903922390780202</cx:pt>
          <cx:pt idx="425">0.013122865109204801</cx:pt>
          <cx:pt idx="426">0.079673443775693506</cx:pt>
          <cx:pt idx="427">0.047135801752641003</cx:pt>
          <cx:pt idx="428">0.0167981098727925</cx:pt>
          <cx:pt idx="429">-0.0084212263135509408</cx:pt>
          <cx:pt idx="430">0.0059277319587241499</cx:pt>
          <cx:pt idx="431">-0.029981981596104601</cx:pt>
          <cx:pt idx="432">-0.00156037787998224</cx:pt>
          <cx:pt idx="433">0.0132314983181262</cx:pt>
          <cx:pt idx="434">0.020990903672820499</cx:pt>
          <cx:pt idx="435">0.080581072688553801</cx:pt>
          <cx:pt idx="436">0.077569747482457096</cx:pt>
          <cx:pt idx="437">-0.0107752296240135</cx:pt>
          <cx:pt idx="438">0.0014085915249661401</cx:pt>
          <cx:pt idx="439">-0.0105177086858739</cx:pt>
          <cx:pt idx="440">-0.0136787229152314</cx:pt>
          <cx:pt idx="441">0.00097592753895778196</cx:pt>
          <cx:pt idx="442">-0.021913653685428001</cx:pt>
          <cx:pt idx="443">-0.00657225504947159</cx:pt>
          <cx:pt idx="444">0.0156106425413264</cx:pt>
          <cx:pt idx="445">0.015084263681308101</cx:pt>
          <cx:pt idx="446">0.0091273363658859203</cx:pt>
          <cx:pt idx="447">0.000287338015454349</cx:pt>
          <cx:pt idx="448">-0.0001316149175034</cx:pt>
          <cx:pt idx="449">0.00162964889811077</cx:pt>
          <cx:pt idx="450">0.0019973524473839602</cx:pt>
          <cx:pt idx="451">0.0095899680044356003</cx:pt>
          <cx:pt idx="452">0.020098560979909599</cx:pt>
          <cx:pt idx="453">0.017221672076311301</cx:pt>
          <cx:pt idx="454">0.026671094693970099</cx:pt>
          <cx:pt idx="455">-0.029474942089681499</cx:pt>
          <cx:pt idx="456">-0.070300872236624706</cx:pt>
          <cx:pt idx="457">-0.034492453743805898</cx:pt>
          <cx:pt idx="458">-0.00045904326232581701</cx:pt>
          <cx:pt idx="459">-0.038139287542453701</cx:pt>
          <cx:pt idx="460">-0.0280914776919871</cx:pt>
          <cx:pt idx="461">-0.030760212958733699</cx:pt>
          <cx:pt idx="462">0.0369857471454835</cx:pt>
          <cx:pt idx="463">0.034378012847907299</cx:pt>
          <cx:pt idx="464">0.028574691633192199</cx:pt>
          <cx:pt idx="465">-0.00092713669502851896</cx:pt>
          <cx:pt idx="466">0.034687655369285898</cx:pt>
          <cx:pt idx="467">0.035819336484928598</cx:pt>
          <cx:pt idx="468">0.00813220536088443</cx:pt>
          <cx:pt idx="469">0.0222280749955635</cx:pt>
          <cx:pt idx="470">0.0246133202926959</cx:pt>
          <cx:pt idx="471">0.0148879083914834</cx:pt>
          <cx:pt idx="472">0.0281588435263685</cx:pt>
          <cx:pt idx="473">0.032564696991064498</cx:pt>
          <cx:pt idx="474">0.019625042192881099</cx:pt>
          <cx:pt idx="475">0.0012755726254457399</cx:pt>
          <cx:pt idx="476">0.00033046720363042701</cx:pt>
          <cx:pt idx="477">0.00034429585872129399</cx:pt>
          <cx:pt idx="478">0.0043699212482777999</cx:pt>
          <cx:pt idx="479">0.015923393643134599</cx:pt>
          <cx:pt idx="480">0.0079060250675096807</cx:pt>
          <cx:pt idx="481">0.0046596453245822201</cx:pt>
          <cx:pt idx="482">0.00128271644788126</cx:pt>
          <cx:pt idx="483">-0.0493356085732405</cx:pt>
          <cx:pt idx="484">-0.046706110827579098</cx:pt>
          <cx:pt idx="485">-0.042545409459990302</cx:pt>
          <cx:pt idx="486">-0.032358586380257903</cx:pt>
          <cx:pt idx="487">-0.034358545497021997</cx:pt>
          <cx:pt idx="488">-0.032504710150849297</cx:pt>
          <cx:pt idx="489">-0.0082342312280664093</cx:pt>
          <cx:pt idx="490">0.039037555557012299</cx:pt>
          <cx:pt idx="491">0.024095685220431699</cx:pt>
          <cx:pt idx="492">0.0148886793907056</cx:pt>
          <cx:pt idx="493">0.0037476587704774302</cx:pt>
          <cx:pt idx="494">0.0137541131519633</cx:pt>
          <cx:pt idx="495">-0.0027912885089595098</cx:pt>
          <cx:pt idx="496">-0.015573277857643</cx:pt>
          <cx:pt idx="497">0.0045118366984935503</cx:pt>
          <cx:pt idx="498">0.015719498327183199</cx:pt>
          <cx:pt idx="499">-0.0024187313747504901</cx:pt>
          <cx:pt idx="500">-0.0027975291248092901</cx:pt>
          <cx:pt idx="501">0.0186770194329734</cx:pt>
          <cx:pt idx="502">0.00689821145240712</cx:pt>
          <cx:pt idx="503">0.0016582139078661199</cx:pt>
          <cx:pt idx="504">1.0003289407799401e-05</cx:pt>
          <cx:pt idx="505">-0.00051168173742169797</cx:pt>
          <cx:pt idx="506">0.0034584896275337501</cx:pt>
          <cx:pt idx="507">0.018902491827334798</cx:pt>
          <cx:pt idx="508">-0.00364147391912659</cx:pt>
          <cx:pt idx="509">-0.025155127939583299</cx:pt>
          <cx:pt idx="510">-0.0117417037362818</cx:pt>
          <cx:pt idx="511">-0.00480228421694231</cx:pt>
          <cx:pt idx="512">0.011434154299297601</cx:pt>
          <cx:pt idx="513">0.018014375893064601</cx:pt>
          <cx:pt idx="514">-0.0084080553088972804</cx:pt>
          <cx:pt idx="515">-0.0163034205340876</cx:pt>
          <cx:pt idx="516">0.0092308681787075901</cx:pt>
          <cx:pt idx="517">0.0048343673723130901</cx:pt>
          <cx:pt idx="518">0.0137893196328402</cx:pt>
          <cx:pt idx="519">-0.0019154414145314</cx:pt>
          <cx:pt idx="520">0.054242646871073601</cx:pt>
          <cx:pt idx="521">0.0040216605298806496</cx:pt>
          <cx:pt idx="522">-0.018798896309525699</cx:pt>
          <cx:pt idx="523">-0.00057559825083003998</cx:pt>
          <cx:pt idx="524">-0.022947799570462099</cx:pt>
          <cx:pt idx="525">0.0125987831594183</cx:pt>
          <cx:pt idx="526">0.015162850654426499</cx:pt>
          <cx:pt idx="527">0.0066501714800015497</cx:pt>
          <cx:pt idx="528">0.0052398596377333101</cx:pt>
          <cx:pt idx="529">0.0188764070321354</cx:pt>
          <cx:pt idx="530">0.0066037184748183597</cx:pt>
          <cx:pt idx="531">0.0011807229951524599</cx:pt>
          <cx:pt idx="532">0.00034049440020542798</cx:pt>
          <cx:pt idx="533">9.4401281024685896e-05</cx:pt>
          <cx:pt idx="534">0.0028400098148626701</cx:pt>
          <cx:pt idx="535">0.0129510555294502</cx:pt>
          <cx:pt idx="536">-0.0074722069488012003</cx:pt>
          <cx:pt idx="537">-0.032729902199058997</cx:pt>
          <cx:pt idx="538">-0.020726975008453202</cx:pt>
          <cx:pt idx="539">-0.0088402849276387804</cx:pt>
          <cx:pt idx="540">-0.0220977037502114</cx:pt>
          <cx:pt idx="541">-0.0228715411524767</cx:pt>
          <cx:pt idx="542">-0.0063247610893664404</cx:pt>
          <cx:pt idx="543">0.0078759287114780804</cx:pt>
          <cx:pt idx="544">0.00707718373181723</cx:pt>
          <cx:pt idx="545">0.02718989198295</cx:pt>
          <cx:pt idx="546">-0.0421797440593909</cx:pt>
          <cx:pt idx="547">-0.0186316284469904</cx:pt>
          <cx:pt idx="548">0.0188710142859762</cx:pt>
          <cx:pt idx="549">-0.012693370621546201</cx:pt>
          <cx:pt idx="550">-0.049204966749560999</cx:pt>
          <cx:pt idx="551">-0.054484740788034301</cx:pt>
          <cx:pt idx="552">-0.042245815990874597</cx:pt>
          <cx:pt idx="553">-0.00214299720717331</cx:pt>
          <cx:pt idx="554">-0.00061368142261776601</cx:pt>
          <cx:pt idx="555">0.00311024722572566</cx:pt>
          <cx:pt idx="556">0.012946012171446</cx:pt>
          <cx:pt idx="557">0.010905555115078401</cx:pt>
          <cx:pt idx="558">0.0044244650673435602</cx:pt>
          <cx:pt idx="559">0.00077936222557444998</cx:pt>
          <cx:pt idx="560">0.0012410061324534801</cx:pt>
          <cx:pt idx="561">-0.00062717593402226697</cx:pt>
          <cx:pt idx="562">0.0031934465640079202</cx:pt>
          <cx:pt idx="563">0.029763210793569701</cx:pt>
          <cx:pt idx="564">0.0108105741769566</cx:pt>
          <cx:pt idx="565">-0.00809895759774131</cx:pt>
          <cx:pt idx="566">-0.022578039447403699</cx:pt>
          <cx:pt idx="567">-0.0029034635707004298</cx:pt>
          <cx:pt idx="568">-0.010679033064238799</cx:pt>
          <cx:pt idx="569">-0.0029111083349264099</cx:pt>
          <cx:pt idx="570">0.0129301128932553</cx:pt>
          <cx:pt idx="571">0.033838619005086702</cx:pt>
          <cx:pt idx="572">0.0087502121406704304</cx:pt>
          <cx:pt idx="573">-0.0094334750715632798</cx:pt>
          <cx:pt idx="574">-0.039377486923022099</cx:pt>
          <cx:pt idx="575">-0.030798222871676599</cx:pt>
          <cx:pt idx="576">-0.0042317923329108099</cx:pt>
          <cx:pt idx="577">-0.0312730190590048</cx:pt>
          <cx:pt idx="578">-0.039762356227192902</cx:pt>
          <cx:pt idx="579">-0.080432556404699304</cx:pt>
          <cx:pt idx="580">-0.037815070243850203</cx:pt>
          <cx:pt idx="581">0.0059914609794548702</cx:pt>
          <cx:pt idx="582">-0.00026380605382938599</cx:pt>
          <cx:pt idx="583">0.0048114459524451402</cx:pt>
          <cx:pt idx="584">0.015313624210351</cx:pt>
          <cx:pt idx="585">0.0033643379790916301</cx:pt>
          <cx:pt idx="586">0.0020612956059680599</cx:pt>
          <cx:pt idx="587">0.00070898029456910002</cx:pt>
          <cx:pt idx="588">-0.000176191411674103</cx:pt>
          <cx:pt idx="589">0.00013443734693788901</cx:pt>
          <cx:pt idx="590">0.0029273595192212099</cx:pt>
          <cx:pt idx="591">0.0229017437478513</cx:pt>
          <cx:pt idx="592">0.013077077321018701</cx:pt>
          <cx:pt idx="593">-0.026232730904315101</cx:pt>
          <cx:pt idx="594">-0.018720590418896</cx:pt>
          <cx:pt idx="595">-0.016301491168807199</cx:pt>
          <cx:pt idx="596">-0.014102368393576</cx:pt>
          <cx:pt idx="597">-0.00082495621857000699</cx:pt>
          <cx:pt idx="598">0.039562511635678602</cx:pt>
          <cx:pt idx="599">0.0078518066159209005</cx:pt>
          <cx:pt idx="600">-0.00140468825487332</cx:pt>
          <cx:pt idx="601">-0.042634394508994498</cx:pt>
          <cx:pt idx="602">-0.0088430780751817904</cx:pt>
          <cx:pt idx="603">-0.0158981649305815</cx:pt>
          <cx:pt idx="604">0.0128310057135096</cx:pt>
          <cx:pt idx="605">-0.0052965765658700798</cx:pt>
          <cx:pt idx="606">-0.0083594549868885506</cx:pt>
          <cx:pt idx="607">-0.00069874891089052296</cx:pt>
          <cx:pt idx="608">0.00151298625284839</cx:pt>
          <cx:pt idx="609">0.0040622852118669403</cx:pt>
          <cx:pt idx="610">0.0023582745030107399</cx:pt>
          <cx:pt idx="611">0.029946727873024201</cx:pt>
          <cx:pt idx="612">0.014978586728042999</cx:pt>
          <cx:pt idx="613">0.0058575284722906197</cx:pt>
          <cx:pt idx="614">0.00156315732091174</cx:pt>
          <cx:pt idx="615">-0.00012578488923987199</cx:pt>
          <cx:pt idx="616">2.5222705746721399e-05</cx:pt>
          <cx:pt idx="617">0.00035525824478220699</cx:pt>
          <cx:pt idx="618">0.0035992066079573999</cx:pt>
          <cx:pt idx="619">0.0114317564127137</cx:pt>
          <cx:pt idx="620">0.011500165864524301</cx:pt>
          <cx:pt idx="621">0.0099191635065772592</cx:pt>
          <cx:pt idx="622">-0.022116327082965102</cx:pt>
          <cx:pt idx="623">-0.0149353989850233</cx:pt>
          <cx:pt idx="624">-0.017118964637894401</cx:pt>
          <cx:pt idx="625">-0.033953175611253203</cx:pt>
          <cx:pt idx="626">0.0129693108145186</cx:pt>
          <cx:pt idx="627">-0.0073720727381126703</cx:pt>
          <cx:pt idx="628">-0.0280283685595983</cx:pt>
          <cx:pt idx="629">-0.0245363472389265</cx:pt>
          <cx:pt idx="630">0.00257925183288634</cx:pt>
          <cx:pt idx="631">0.0024562056303091199</cx:pt>
          <cx:pt idx="632">0.0230815681333124</cx:pt>
          <cx:pt idx="633">-0.0078620127932847502</cx:pt>
          <cx:pt idx="634">-0.0058010581667231297</cx:pt>
          <cx:pt idx="635">-0.00180914188574567</cx:pt>
          <cx:pt idx="636">-0.0084402619253898196</cx:pt>
          <cx:pt idx="637">-0.021597123310587</cx:pt>
          <cx:pt idx="638">0.0052399845978138198</cx:pt>
          <cx:pt idx="639">0.027032821180593501</cx:pt>
          <cx:pt idx="640">0.0118563422244221</cx:pt>
          <cx:pt idx="641">0.0032632796061150401</cx:pt>
          <cx:pt idx="642">0.00036947749815546599</cx:pt>
          <cx:pt idx="643">0.00025320827907619699</cx:pt>
          <cx:pt idx="644">-0.00058374702475325405</cx:pt>
          <cx:pt idx="645">-0.00017801839334834901</cx:pt>
          <cx:pt idx="646">0.0019150353729421501</cx:pt>
          <cx:pt idx="647">0.0080316695145772297</cx:pt>
          <cx:pt idx="648">0.0102538558463176</cx:pt>
          <cx:pt idx="649">0.024678854848555701</cx:pt>
          <cx:pt idx="650">0.0091079173567870098</cx:pt>
          <cx:pt idx="651">0.032501804951929197</cx:pt>
          <cx:pt idx="652">-0.0040433516541098502</cx:pt>
          <cx:pt idx="653">-0.016123265621104398</cx:pt>
          <cx:pt idx="654">-0.0186311065641954</cx:pt>
          <cx:pt idx="655">-0.0013628852243513399</cx:pt>
          <cx:pt idx="656">-0.0132847790504548</cx:pt>
          <cx:pt idx="657">0.027568475821538801</cx:pt>
          <cx:pt idx="658">0.018273111502986501</cx:pt>
          <cx:pt idx="659">0.0092030004531371903</cx:pt>
          <cx:pt idx="660">-0.022886108892700201</cx:pt>
          <cx:pt idx="661">-0.018421954587185499</cx:pt>
          <cx:pt idx="662">-0.0029138121413526201</cx:pt>
          <cx:pt idx="663">-0.016938415543794001</cx:pt>
          <cx:pt idx="664">-0.0141553235011806</cx:pt>
          <cx:pt idx="665">-0.0063613100829430502</cx:pt>
          <cx:pt idx="666">-0.00079064552472692801</cx:pt>
          <cx:pt idx="667">0.0103398520615993</cx:pt>
          <cx:pt idx="668">0.0075463946190801098</cx:pt>
          <cx:pt idx="669">0.0016381240316336199</cx:pt>
          <cx:pt idx="670">0.00065021073698351298</cx:pt>
          <cx:pt idx="671">-6.9424381289275399e-05</cx:pt>
          <cx:pt idx="672">-0.000315477304806655</cx:pt>
          <cx:pt idx="673">-0.000420086172812077</cx:pt>
          <cx:pt idx="674">-0.00044807471819235299</cx:pt>
          <cx:pt idx="675">0.0024223679540727699</cx:pt>
          <cx:pt idx="676">0.0075469229120008396</cx:pt>
          <cx:pt idx="677">0.0157596426709323</cx:pt>
          <cx:pt idx="678">0.031314396763353</cx:pt>
          <cx:pt idx="679">0.046120575122309097</cx:pt>
          <cx:pt idx="680">0.046695094245320597</cx:pt>
          <cx:pt idx="681">0.027842339829146801</cx:pt>
          <cx:pt idx="682">0.010950356107346799</cx:pt>
          <cx:pt idx="683">0.034616780387151401</cx:pt>
          <cx:pt idx="684">0.0043758958129914696</cx:pt>
          <cx:pt idx="685">0.0232818579295129</cx:pt>
          <cx:pt idx="686">0.0403349618422724</cx:pt>
          <cx:pt idx="687">0.0066752742816409702</cx:pt>
          <cx:pt idx="688">-0.017379677126216599</cx:pt>
          <cx:pt idx="689">0.027231449235737601</cx:pt>
          <cx:pt idx="690">0.00388211011990713</cx:pt>
          <cx:pt idx="691">-0.0257084947024845</cx:pt>
          <cx:pt idx="692">-0.029816940519595801</cx:pt>
          <cx:pt idx="693">-0.010936524189032</cx:pt>
          <cx:pt idx="694">-0.00071299887867469199</cx:pt>
          <cx:pt idx="695">-0.0035200704229989702</cx:pt>
          <cx:pt idx="696">0.0016779471081645801</cx:pt>
          <cx:pt idx="697">0.0010484395387545099</cx:pt>
          <cx:pt idx="698">0.00099642221917830794</cx:pt>
          <cx:pt idx="699">0.00080647408789138401</cx:pt>
          <cx:pt idx="700">-0.0013365467153494399</cx:pt>
          <cx:pt idx="701">0.0010907979342088901</cx:pt>
          <cx:pt idx="702">0.00071898386329231196</cx:pt>
          <cx:pt idx="703">-0.00057102583492017799</cx:pt>
          <cx:pt idx="704">-0.00021731288440076001</cx:pt>
          <cx:pt idx="705">0.0020056482774984401</cx:pt>
          <cx:pt idx="706">0.014755875455406501</cx:pt>
          <cx:pt idx="707">0.0178388682220149</cx:pt>
          <cx:pt idx="708">0.016025794321339999</cx:pt>
          <cx:pt idx="709">0.0207414331979596</cx:pt>
          <cx:pt idx="710">0.0430205193226261</cx:pt>
          <cx:pt idx="711">0.030793199572942</cx:pt>
          <cx:pt idx="712">-0.0104655778530734</cx:pt>
          <cx:pt idx="713">-0.0041795516009543498</cx:pt>
          <cx:pt idx="714">-0.0117624934002288</cx:pt>
          <cx:pt idx="715">-0.0285030090608323</cx:pt>
          <cx:pt idx="716">-0.0022519060742385699</cx:pt>
          <cx:pt idx="717">0.010330557305721501</cx:pt>
          <cx:pt idx="718">-0.0042111310789775596</cx:pt>
          <cx:pt idx="719">-0.0112050538788112</cx:pt>
          <cx:pt idx="720">-0.021214750118073999</cx:pt>
          <cx:pt idx="721">-0.0137305192243452</cx:pt>
          <cx:pt idx="722">-0.0078377359858513105</cx:pt>
          <cx:pt idx="723">-0.0040463861917837398</cx:pt>
          <cx:pt idx="724">-0.00087585255026868</cx:pt>
          <cx:pt idx="725">0.000100048919583208</cx:pt>
          <cx:pt idx="726">1.0699566271799e-05</cx:pt>
          <cx:pt idx="727">0.00023114778947009901</cx:pt>
          <cx:pt idx="728">-1.4397104666937201e-05</cx:pt>
          <cx:pt idx="729">-0.00047423202472239199</cx:pt>
          <cx:pt idx="730">-0.00046529709322555899</cx:pt>
          <cx:pt idx="731">3.5464820677687101e-05</cx:pt>
          <cx:pt idx="732">-0.00063805581144966397</cx:pt>
          <cx:pt idx="733">-0.00123735592929019</cx:pt>
          <cx:pt idx="734">0.0020721974976886199</cx:pt>
          <cx:pt idx="735">-0.0032737740126526698</cx:pt>
          <cx:pt idx="736">-0.000489603265481074</cx:pt>
          <cx:pt idx="737">0.0104611763032027</cx:pt>
          <cx:pt idx="738">0.012997522366597101</cx:pt>
          <cx:pt idx="739">0.0020987564447454</cx:pt>
          <cx:pt idx="740">-0.012621118444017899</cx:pt>
          <cx:pt idx="741">-0.0048285163862380898</cx:pt>
          <cx:pt idx="742">8.7005485535869795e-05</cx:pt>
          <cx:pt idx="743">-0.0028210544908077498</cx:pt>
          <cx:pt idx="744">0.0032320229937657001</cx:pt>
          <cx:pt idx="745">0.0049497397613960997</cx:pt>
          <cx:pt idx="746">0.0017523543978938899</cx:pt>
          <cx:pt idx="747">0.00069411640549429303</cx:pt>
          <cx:pt idx="748">-0.0032121080895605599</cx:pt>
          <cx:pt idx="749">-0.0047029899973041901</cx:pt>
          <cx:pt idx="750">0.0011317459904265101</cx:pt>
          <cx:pt idx="751">0.00019711474770087799</cx:pt>
          <cx:pt idx="752">-0.00037561895334512602</cx:pt>
          <cx:pt idx="753">-0.00016461794215619099</cx:pt>
          <cx:pt idx="754">-0.00063626932604827298</cx:pt>
          <cx:pt idx="755">-0.00050010608002636699</cx:pt>
          <cx:pt idx="756">7.7775191059010904e-05</cx:pt>
          <cx:pt idx="757">0.00011030861620819299</cx:pt>
          <cx:pt idx="758">-6.7719556850455104e-05</cx:pt>
          <cx:pt idx="759">0.00054741056003026795</cx:pt>
          <cx:pt idx="760">4.7966019763392497e-06</cx:pt>
          <cx:pt idx="761">-0.00091901716155299499</cx:pt>
          <cx:pt idx="762">0.00025283807303390902</cx:pt>
          <cx:pt idx="763">-0.00051396751566308303</cx:pt>
          <cx:pt idx="764">0.00021953790216706101</cx:pt>
          <cx:pt idx="765">-0.000186344091637804</cx:pt>
          <cx:pt idx="766">-0.00030316214137276999</cx:pt>
          <cx:pt idx="767">-0.0010480142833907101</cx:pt>
          <cx:pt idx="768">5.2977920827858e-05</cx:pt>
          <cx:pt idx="769">0.00094104375675587804</cx:pt>
          <cx:pt idx="770">0.0013313034003704801</cx:pt>
          <cx:pt idx="771">0.00031761359836514097</cx:pt>
          <cx:pt idx="772">0.0051848571575443796</cx:pt>
          <cx:pt idx="773">0.00052601447219435501</cx:pt>
          <cx:pt idx="774">0.00024672960794422198</cx:pt>
          <cx:pt idx="775">0.000517870489178506</cx:pt>
          <cx:pt idx="776">-0.00025565097614463898</cx:pt>
          <cx:pt idx="777">-0.00015386992203039401</cx:pt>
          <cx:pt idx="778">9.7458286253831702e-05</cx:pt>
          <cx:pt idx="779">1.8848310786524201e-05</cx:pt>
          <cx:pt idx="780">-0.00023136752553477399</cx:pt>
          <cx:pt idx="781">-0.00049075885475801198</cx:pt>
          <cx:pt idx="782">-0.00014919661846786699</cx:pt>
          <cx:pt idx="783">0.00034243021321212001</cx:pt>
        </cx:lvl>
      </cx:numDim>
    </cx:data>
    <cx:data id="69">
      <cx:numDim type="val">
        <cx:f>'001_WA_F - 副本'!$BR$1:$BR$784</cx:f>
        <cx:lvl ptCount="784" formatCode="G/通用格式">
          <cx:pt idx="0">-0.00026093587473056002</cx:pt>
          <cx:pt idx="1">-0.00044465770844844102</cx:pt>
          <cx:pt idx="2">-0.00022899157116082499</cx:pt>
          <cx:pt idx="3">0.00032165278599887402</cx:pt>
          <cx:pt idx="4">-4.02375040441558e-05</cx:pt>
          <cx:pt idx="5">-9.4294985796120599e-05</cx:pt>
          <cx:pt idx="6">-0.00051912878037011498</cx:pt>
          <cx:pt idx="7">0.00028749367008734102</cx:pt>
          <cx:pt idx="8">-0.00017195465518794699</cx:pt>
          <cx:pt idx="9">-0.00031679228147268401</cx:pt>
          <cx:pt idx="10">-0.0014276349386897101</cx:pt>
          <cx:pt idx="11">0.00016734163970942101</cx:pt>
          <cx:pt idx="12">0.000325382907935703</cx:pt>
          <cx:pt idx="13">0.00083052367926207205</cx:pt>
          <cx:pt idx="14">0.00041276954109659798</cx:pt>
          <cx:pt idx="15">-0.00080566978635376895</cx:pt>
          <cx:pt idx="16">-0.00052735978179065601</cx:pt>
          <cx:pt idx="17">0.00054397552899710104</cx:pt>
          <cx:pt idx="18">0.00018312167957803001</cx:pt>
          <cx:pt idx="19">0.00025426228093148202</cx:pt>
          <cx:pt idx="20">-0.00031605363091992102</cx:pt>
          <cx:pt idx="21">0.00058873729290271303</cx:pt>
          <cx:pt idx="22">0.00057883788638641296</cx:pt>
          <cx:pt idx="23">0.00089895954856307795</cx:pt>
          <cx:pt idx="24">0.00051676932833330102</cx:pt>
          <cx:pt idx="25">-0.00057715821459571005</cx:pt>
          <cx:pt idx="26">-0.00061597476576313404</cx:pt>
          <cx:pt idx="27">-1.12425040800458e-06</cx:pt>
          <cx:pt idx="28">-0.00045132337991540301</cx:pt>
          <cx:pt idx="29">-2.17172400144283e-05</cx:pt>
          <cx:pt idx="30">-0.00024681147513714799</cx:pt>
          <cx:pt idx="31">0.00087848105393843799</cx:pt>
          <cx:pt idx="32">-0.00096229799593228595</cx:pt>
          <cx:pt idx="33">-0.000443324925690956</cx:pt>
          <cx:pt idx="34">0.00066767241789613102</cx:pt>
          <cx:pt idx="35">0.0018179735683345401</cx:pt>
          <cx:pt idx="36">0.00258835770069266</cx:pt>
          <cx:pt idx="37">0.000671434982173313</cx:pt>
          <cx:pt idx="38">0.00108811650815505</cx:pt>
          <cx:pt idx="39">0.00065428646420477501</cx:pt>
          <cx:pt idx="40">0.0030690748147292799</cx:pt>
          <cx:pt idx="41">0.0014611513213962301</cx:pt>
          <cx:pt idx="42">0.00015532590789044099</cx:pt>
          <cx:pt idx="43">0.00084977312210017498</cx:pt>
          <cx:pt idx="44">0.0024340534197124499</cx:pt>
          <cx:pt idx="45">0.00178688282666568</cx:pt>
          <cx:pt idx="46">0.00078317768151780402</cx:pt>
          <cx:pt idx="47">0.0013189886129457999</cx:pt>
          <cx:pt idx="48">0.00097084463400668797</cx:pt>
          <cx:pt idx="49">0.00099252693090427497</cx:pt>
          <cx:pt idx="50">0.00057230367460334901</cx:pt>
          <cx:pt idx="51">-0.00039199136661225901</cx:pt>
          <cx:pt idx="52">0.000196931492499983</cx:pt>
          <cx:pt idx="53">0.00012191156566930401</cx:pt>
          <cx:pt idx="54">0.00028749986397788899</cx:pt>
          <cx:pt idx="55">-0.00074672267470200305</cx:pt>
          <cx:pt idx="56">-0.00050512593005015802</cx:pt>
          <cx:pt idx="57">-2.4973211649267501e-06</cx:pt>
          <cx:pt idx="58">0.00017611984752190999</cx:pt>
          <cx:pt idx="59">2.9722915927005801e-05</cx:pt>
          <cx:pt idx="60">-0.00033509860505010798</cx:pt>
          <cx:pt idx="61">0.000188089519390672</cx:pt>
          <cx:pt idx="62">0.000223610761532005</cx:pt>
          <cx:pt idx="63">0.00285864134349932</cx:pt>
          <cx:pt idx="64">0.0051009067550709403</cx:pt>
          <cx:pt idx="65">0.0039904859204883203</cx:pt>
          <cx:pt idx="66">0.0085336061904656996</cx:pt>
          <cx:pt idx="67">0.0094563132840955206</cx:pt>
          <cx:pt idx="68">0.010038036793939401</cx:pt>
          <cx:pt idx="69">0.0051282694839655399</cx:pt>
          <cx:pt idx="70">0.0072214207892081304</cx:pt>
          <cx:pt idx="71">0.0065708277654114603</cx:pt>
          <cx:pt idx="72">0.0082265212670864906</cx:pt>
          <cx:pt idx="73">0.0081652295440059301</cx:pt>
          <cx:pt idx="74">0.0089225560999517603</cx:pt>
          <cx:pt idx="75">0.0063816194175102398</cx:pt>
          <cx:pt idx="76">0.0048529227658741297</cx:pt>
          <cx:pt idx="77">0.0027614226694621202</cx:pt>
          <cx:pt idx="78">0.00190301141127609</cx:pt>
          <cx:pt idx="79">0.0019851968179412502</cx:pt>
          <cx:pt idx="80">-0.000227163484050821</cx:pt>
          <cx:pt idx="81">-0.000815408914975316</cx:pt>
          <cx:pt idx="82">0.00044563159643567401</cx:pt>
          <cx:pt idx="83">1.4544459691878601e-05</cx:pt>
          <cx:pt idx="84">-0.00034436201475806301</cx:pt>
          <cx:pt idx="85">0.00015983358457390099</cx:pt>
          <cx:pt idx="86">-7.6435675619482895e-05</cx:pt>
          <cx:pt idx="87">0.00054435149952302298</cx:pt>
          <cx:pt idx="88">0.00044219066383246498</cx:pt>
          <cx:pt idx="89">-0.00030718332980638</cx:pt>
          <cx:pt idx="90">0.00115878637798637</cx:pt>
          <cx:pt idx="91">0.0035643550346356398</cx:pt>
          <cx:pt idx="92">0.0075509034706399396</cx:pt>
          <cx:pt idx="93">0.0115171295471856</cx:pt>
          <cx:pt idx="94">0.014738716874240099</cx:pt>
          <cx:pt idx="95">0.0196125178598682</cx:pt>
          <cx:pt idx="96">0.017779020415705699</cx:pt>
          <cx:pt idx="97">0.017162516425241602</cx:pt>
          <cx:pt idx="98">0.011328505739554601</cx:pt>
          <cx:pt idx="99">0.0092166783148490399</cx:pt>
          <cx:pt idx="100">0.0119065185251769</cx:pt>
          <cx:pt idx="101">0.0067505431788500003</cx:pt>
          <cx:pt idx="102">0.0083849827329705098</cx:pt>
          <cx:pt idx="103">0.0052021650523269699</cx:pt>
          <cx:pt idx="104">0.00058504736334652897</cx:pt>
          <cx:pt idx="105">0.0044212117528311997</cx:pt>
          <cx:pt idx="106">0.0035857875860648598</cx:pt>
          <cx:pt idx="107">0.0021582582335571</cx:pt>
          <cx:pt idx="108">0.00067530371907076</cx:pt>
          <cx:pt idx="109">-0.00113116518413884</cx:pt>
          <cx:pt idx="110">-0.00020871916063530701</cx:pt>
          <cx:pt idx="111">4.0650339748932599e-05</cx:pt>
          <cx:pt idx="112">-0.00051638335081244803</cx:pt>
          <cx:pt idx="113">8.2934747777348698e-05</cx:pt>
          <cx:pt idx="114">0.00024057607891454601</cx:pt>
          <cx:pt idx="115">-0.00022313000719269399</cx:pt>
          <cx:pt idx="116">-0.00020380758261793599</cx:pt>
          <cx:pt idx="117">0.00016699162952368301</cx:pt>
          <cx:pt idx="118">0.00164848531637719</cx:pt>
          <cx:pt idx="119">0.0037666053663433499</cx:pt>
          <cx:pt idx="120">0.0091417050381683192</cx:pt>
          <cx:pt idx="121">0.0149750602473514</cx:pt>
          <cx:pt idx="122">0.0205185173673691</cx:pt>
          <cx:pt idx="123">0.018259820338746801</cx:pt>
          <cx:pt idx="124">0.018090010031804198</cx:pt>
          <cx:pt idx="125">0.0063470455778868598</cx:pt>
          <cx:pt idx="126">0.0036930120031147401</cx:pt>
          <cx:pt idx="127">-0.00108221106652223</cx:pt>
          <cx:pt idx="128">0.0093292212281877503</cx:pt>
          <cx:pt idx="129">0.0069101206139952397</cx:pt>
          <cx:pt idx="130">-0.0079030839911300391</cx:pt>
          <cx:pt idx="131">-0.0161646563758727</cx:pt>
          <cx:pt idx="132">-0.018318568093233598</cx:pt>
          <cx:pt idx="133">-0.016726245655430301</cx:pt>
          <cx:pt idx="134">-0.015481411839136301</cx:pt>
          <cx:pt idx="135">-0.012265312889626401</cx:pt>
          <cx:pt idx="136">-0.0077360682687003402</cx:pt>
          <cx:pt idx="137">-0.0021080690397495901</cx:pt>
          <cx:pt idx="138">0.00095895236235941201</cx:pt>
          <cx:pt idx="139">0.00040820107038242999</cx:pt>
          <cx:pt idx="140">-0.00028254299629800302</cx:pt>
          <cx:pt idx="141">0.000106849635063353</cx:pt>
          <cx:pt idx="142">9.5059685607800404e-05</cx:pt>
          <cx:pt idx="143">0.00017697784805425601</cx:pt>
          <cx:pt idx="144">-0.00060700357912477304</cx:pt>
          <cx:pt idx="145">-0.0073047939727760598</cx:pt>
          <cx:pt idx="146">-0.0053468053935110003</cx:pt>
          <cx:pt idx="147">0.0028355803258798798</cx:pt>
          <cx:pt idx="148">0.0042920427960373396</cx:pt>
          <cx:pt idx="149">0.0031059035215844299</cx:pt>
          <cx:pt idx="150">0.0110837057928146</cx:pt>
          <cx:pt idx="151">0.011547336602443101</cx:pt>
          <cx:pt idx="152">0.0091482895481775107</cx:pt>
          <cx:pt idx="153">-0.0029956149367521799</cx:pt>
          <cx:pt idx="154">-0.00143578708359409</cx:pt>
          <cx:pt idx="155">-0.00102983357500378</cx:pt>
          <cx:pt idx="156">0.0045600737621829803</cx:pt>
          <cx:pt idx="157">0.0055537487384852702</cx:pt>
          <cx:pt idx="158">-0.011626261627548999</cx:pt>
          <cx:pt idx="159">-0.0086490222719476702</cx:pt>
          <cx:pt idx="160">-0.0086188817153060003</cx:pt>
          <cx:pt idx="161">-0.0076331145005280304</cx:pt>
          <cx:pt idx="162">-0.0136549792151676</cx:pt>
          <cx:pt idx="163">-0.0130841550302448</cx:pt>
          <cx:pt idx="164">-0.0070194538319113802</cx:pt>
          <cx:pt idx="165">0.00082413342476444205</cx:pt>
          <cx:pt idx="166">0.0015518120761913901</cx:pt>
          <cx:pt idx="167">0.00012339891844669599</cx:pt>
          <cx:pt idx="168">-0.00055496854100699005</cx:pt>
          <cx:pt idx="169">-0.00012024308080307701</cx:pt>
          <cx:pt idx="170">-0.00077928018768172805</cx:pt>
          <cx:pt idx="171">-0.00015504259107833199</cx:pt>
          <cx:pt idx="172">-0.00032283317551829902</cx:pt>
          <cx:pt idx="173">-0.0061522820532594101</cx:pt>
          <cx:pt idx="174">-0.0086564092145793806</cx:pt>
          <cx:pt idx="175">-0.0026200471761324302</cx:pt>
          <cx:pt idx="176">-0.0036980372527952898</cx:pt>
          <cx:pt idx="177">-0.0036785281556155902</cx:pt>
          <cx:pt idx="178">-0.0047601239082413196</cx:pt>
          <cx:pt idx="179">-0.0034801889400840201</cx:pt>
          <cx:pt idx="180">-0.00164921542325926</cx:pt>
          <cx:pt idx="181">-0.0083903400893924097</cx:pt>
          <cx:pt idx="182">-0.010011701637243201</cx:pt>
          <cx:pt idx="183">-0.0013303897584198601</cx:pt>
          <cx:pt idx="184">0.00096436076146570304</cx:pt>
          <cx:pt idx="185">0.00035324467642630999</cx:pt>
          <cx:pt idx="186">-0.013785118981812399</cx:pt>
          <cx:pt idx="187">-0.0104922176584272</cx:pt>
          <cx:pt idx="188">-0.015676697985603501</cx:pt>
          <cx:pt idx="189">-0.0099926404636029205</cx:pt>
          <cx:pt idx="190">-0.0049309257268534499</cx:pt>
          <cx:pt idx="191">-0.0091174073322896499</cx:pt>
          <cx:pt idx="192">-0.00626348349904672</cx:pt>
          <cx:pt idx="193">0.00093622913853354099</cx:pt>
          <cx:pt idx="194">0.00085173383620772299</cx:pt>
          <cx:pt idx="195">1.9163850607054501e-05</cx:pt>
          <cx:pt idx="196">-0.00021959450766828199</cx:pt>
          <cx:pt idx="197">-0.00034912831663381198</cx:pt>
          <cx:pt idx="198">-0.00051806677004507498</cx:pt>
          <cx:pt idx="199">-0.0012508432152684901</cx:pt>
          <cx:pt idx="200">0.0035055563900422701</cx:pt>
          <cx:pt idx="201">-0.0024932180256988699</cx:pt>
          <cx:pt idx="202">-0.0099978575956042991</cx:pt>
          <cx:pt idx="203">-0.0133311203877059</cx:pt>
          <cx:pt idx="204">-0.0051201862348649501</cx:pt>
          <cx:pt idx="205">-0.0049014449066127298</cx:pt>
          <cx:pt idx="206">-0.0079267852159486708</cx:pt>
          <cx:pt idx="207">-0.0100023062224752</cx:pt>
          <cx:pt idx="208">-0.013666965008145</cx:pt>
          <cx:pt idx="209">-0.0072679457152566998</cx:pt>
          <cx:pt idx="210">-0.0115251600102246</cx:pt>
          <cx:pt idx="211">0.0092213440261132897</cx:pt>
          <cx:pt idx="212">0.00224948134579006</cx:pt>
          <cx:pt idx="213">-0.0064933971344966297</cx:pt>
          <cx:pt idx="214">0.0010786645877598801</cx:pt>
          <cx:pt idx="215">-0.013399346402668001</cx:pt>
          <cx:pt idx="216">-0.0250370495326292</cx:pt>
          <cx:pt idx="217">-0.0087922408651547792</cx:pt>
          <cx:pt idx="218">-0.00550218037886426</cx:pt>
          <cx:pt idx="219">-0.010105346674301199</cx:pt>
          <cx:pt idx="220">-0.0023959209658360099</cx:pt>
          <cx:pt idx="221">0.000185788607701555</cx:pt>
          <cx:pt idx="222">0.00022460966375651499</cx:pt>
          <cx:pt idx="223">-0.00014466405568344299</cx:pt>
          <cx:pt idx="224">0.00040810638042139999</cx:pt>
          <cx:pt idx="225">0.00070958832403129305</cx:pt>
          <cx:pt idx="226">0.000212520556840834</cx:pt>
          <cx:pt idx="227">-0.0019275799509199201</cx:pt>
          <cx:pt idx="228">-0.00014374946680787001</cx:pt>
          <cx:pt idx="229">-0.0069975817440405203</cx:pt>
          <cx:pt idx="230">-0.0017331176604773999</cx:pt>
          <cx:pt idx="231">-0.0067074708012980298</cx:pt>
          <cx:pt idx="232">-0.0095873198974221994</cx:pt>
          <cx:pt idx="233">-0.00087714620233927997</cx:pt>
          <cx:pt idx="234">0.0033516719457347202</cx:pt>
          <cx:pt idx="235">-0.0063448134997170797</cx:pt>
          <cx:pt idx="236">0.00069702136831636605</cx:pt>
          <cx:pt idx="237">0.0121203491768569</cx:pt>
          <cx:pt idx="238">0.0053958138408498396</cx:pt>
          <cx:pt idx="239">0.000226630938989061</cx:pt>
          <cx:pt idx="240">0.0107540716263017</cx:pt>
          <cx:pt idx="241">-0.0014151727368368601</cx:pt>
          <cx:pt idx="242">-0.00287782449708211</cx:pt>
          <cx:pt idx="243">0.0031399041350637798</cx:pt>
          <cx:pt idx="244">-0.0073947580515927296</cx:pt>
          <cx:pt idx="245">-0.0021269473566901099</cx:pt>
          <cx:pt idx="246">-0.0025212259642435398</cx:pt>
          <cx:pt idx="247">-0.00544946259487786</cx:pt>
          <cx:pt idx="248">-0.0044947434536650602</cx:pt>
          <cx:pt idx="249">0.0012024443140880199</cx:pt>
          <cx:pt idx="250">0.0019050412595026599</cx:pt>
          <cx:pt idx="251">0.00025176325438885401</cx:pt>
          <cx:pt idx="252">9.6774822935844596e-05</cx:pt>
          <cx:pt idx="253">-0.0010953475347369201</cx:pt>
          <cx:pt idx="254">-0.00072059004523700198</cx:pt>
          <cx:pt idx="255">-0.00096119784605844195</cx:pt>
          <cx:pt idx="256">-0.0044103115639617602</cx:pt>
          <cx:pt idx="257">-0.0053649121938927</cx:pt>
          <cx:pt idx="258">-0.0015865033870837201</cx:pt>
          <cx:pt idx="259">-0.00309446091517135</cx:pt>
          <cx:pt idx="260">0.0054621057214728104</cx:pt>
          <cx:pt idx="261">0.0160681070619672</cx:pt>
          <cx:pt idx="262">0.012084364961804799</cx:pt>
          <cx:pt idx="263">0.0047989940370498597</cx:pt>
          <cx:pt idx="264">0.0096201794082300795</cx:pt>
          <cx:pt idx="265">0.0136291276363704</cx:pt>
          <cx:pt idx="266">0.000302682016660511</cx:pt>
          <cx:pt idx="267">-0.012333696792042499</cx:pt>
          <cx:pt idx="268">-0.0102076481403113</cx:pt>
          <cx:pt idx="269">-0.0118842599130449</cx:pt>
          <cx:pt idx="270">-0.012263105525041</cx:pt>
          <cx:pt idx="271">-0.0011382752173644799</cx:pt>
          <cx:pt idx="272">0.0088080349386011596</cx:pt>
          <cx:pt idx="273">-0.0019644545314631201</cx:pt>
          <cx:pt idx="274">0.00037699912964396899</cx:pt>
          <cx:pt idx="275">0.0093502478811402397</cx:pt>
          <cx:pt idx="276">0.0077202331620014599</cx:pt>
          <cx:pt idx="277">0.00269662570877785</cx:pt>
          <cx:pt idx="278">-0.00059670723204081899</cx:pt>
          <cx:pt idx="279">-0.00300327455786262</cx:pt>
          <cx:pt idx="280">-0.00055550922583297302</cx:pt>
          <cx:pt idx="281">-0.00015585340230084299</cx:pt>
          <cx:pt idx="282">-0.0020282750136187602</cx:pt>
          <cx:pt idx="283">-0.00066690154772029405</cx:pt>
          <cx:pt idx="284">-0.0040454053134459898</cx:pt>
          <cx:pt idx="285">0.0018225313715060699</cx:pt>
          <cx:pt idx="286">0.0115620127290236</cx:pt>
          <cx:pt idx="287">0.0106942120633383</cx:pt>
          <cx:pt idx="288">0.0130135781045053</cx:pt>
          <cx:pt idx="289">0.016600218259458999</cx:pt>
          <cx:pt idx="290">0.010517742230673701</cx:pt>
          <cx:pt idx="291">0.013336474204122499</cx:pt>
          <cx:pt idx="292">0.011344504759460999</cx:pt>
          <cx:pt idx="293">-0.0011134358169343399</cx:pt>
          <cx:pt idx="294">0.00199025961662759</cx:pt>
          <cx:pt idx="295">-0.028380345073606102</cx:pt>
          <cx:pt idx="296">-0.011184342783264301</cx:pt>
          <cx:pt idx="297">-0.0108228912039904</cx:pt>
          <cx:pt idx="298">-0.0026642293709345302</cx:pt>
          <cx:pt idx="299">-0.0031707558224926798</cx:pt>
          <cx:pt idx="300">-0.0013790821654476699</cx:pt>
          <cx:pt idx="301">-0.0013626152219381299</cx:pt>
          <cx:pt idx="302">0.00085127243919336205</cx:pt>
          <cx:pt idx="303">0.0189296983472452</cx:pt>
          <cx:pt idx="304">0.0081515959708371305</cx:pt>
          <cx:pt idx="305">-0.0030107239166117599</cx:pt>
          <cx:pt idx="306">9.6776602863580695e-05</cx:pt>
          <cx:pt idx="307">-0.00098765417632724396</cx:pt>
          <cx:pt idx="308">-1.6369114097565501e-05</cx:pt>
          <cx:pt idx="309">-0.00054803789716772805</cx:pt>
          <cx:pt idx="310">-0.0028017785091432701</cx:pt>
          <cx:pt idx="311">-0.0024456603368993302</cx:pt>
          <cx:pt idx="312">-0.0024228204695037401</cx:pt>
          <cx:pt idx="313">0.00025567621011609302</cx:pt>
          <cx:pt idx="314">0.016047581613615799</cx:pt>
          <cx:pt idx="315">0.0209316994096156</cx:pt>
          <cx:pt idx="316">0.0181126665424623</cx:pt>
          <cx:pt idx="317">0.016794047744086601</cx:pt>
          <cx:pt idx="318">-0.0038570440571359999</cx:pt>
          <cx:pt idx="319">0.00104835186606397</cx:pt>
          <cx:pt idx="320">-0.0127120562744751</cx:pt>
          <cx:pt idx="321">-0.015359949768305001</cx:pt>
          <cx:pt idx="322">-0.0097432396195771299</cx:pt>
          <cx:pt idx="323">-0.028641319417155701</cx:pt>
          <cx:pt idx="324">-0.0147419585911816</cx:pt>
          <cx:pt idx="325">-0.017897598707920799</cx:pt>
          <cx:pt idx="326">-0.0037247224590543</cx:pt>
          <cx:pt idx="327">0.0096995559144626604</cx:pt>
          <cx:pt idx="328">-0.0027096134613122502</cx:pt>
          <cx:pt idx="329">0.0030010778280282302</cx:pt>
          <cx:pt idx="330">-0.0011381306025495001</cx:pt>
          <cx:pt idx="331">0.018350349009599601</cx:pt>
          <cx:pt idx="332">0.0178576079044</cx:pt>
          <cx:pt idx="333">0.0048316372652812602</cx:pt>
          <cx:pt idx="334">0.0027462803913948499</cx:pt>
          <cx:pt idx="335">-0.00044113988573091001</cx:pt>
          <cx:pt idx="336">-0.00045303240534517601</cx:pt>
          <cx:pt idx="337">-0.00065582185680227497</cx:pt>
          <cx:pt idx="338">-0.00118374830971101</cx:pt>
          <cx:pt idx="339">-0.0040602281034657298</cx:pt>
          <cx:pt idx="340">-0.0052648972655497403</cx:pt>
          <cx:pt idx="341">0.0033252114525054799</cx:pt>
          <cx:pt idx="342">0.014897379653780801</cx:pt>
          <cx:pt idx="343">0.0134298137690927</cx:pt>
          <cx:pt idx="344">-0.0032439350147073802</cx:pt>
          <cx:pt idx="345">0.0036980491586960998</cx:pt>
          <cx:pt idx="346">-0.0034349618562015999</cx:pt>
          <cx:pt idx="347">-0.0029064615440142398</cx:pt>
          <cx:pt idx="348">-0.0100406003437779</cx:pt>
          <cx:pt idx="349">0.00089546476899743496</cx:pt>
          <cx:pt idx="350">-0.00075698899231785397</cx:pt>
          <cx:pt idx="351">-0.011983418099164899</cx:pt>
          <cx:pt idx="352">-0.0096998437496300192</cx:pt>
          <cx:pt idx="353">-0.0028003811061047199</cx:pt>
          <cx:pt idx="354">-0.0110912824450464</cx:pt>
          <cx:pt idx="355">0.00654634135279571</cx:pt>
          <cx:pt idx="356">0.0058887388256820203</cx:pt>
          <cx:pt idx="357">0.0082086474984345899</cx:pt>
          <cx:pt idx="358">0.0022590848183822298</cx:pt>
          <cx:pt idx="359">0.021545015655776</cx:pt>
          <cx:pt idx="360">0.0191903687686494</cx:pt>
          <cx:pt idx="361">0.0023349832985911602</cx:pt>
          <cx:pt idx="362">-0.0011625650864589101</cx:pt>
          <cx:pt idx="363">-0.00078799217273959297</cx:pt>
          <cx:pt idx="364">0.00028079656828542998</cx:pt>
          <cx:pt idx="365">0.00021630751908969801</cx:pt>
          <cx:pt idx="366">-0.00080805555297525002</cx:pt>
          <cx:pt idx="367">-0.0047516107427356697</cx:pt>
          <cx:pt idx="368">-0.0098282646180998905</cx:pt>
          <cx:pt idx="369">0.0021135910634825601</cx:pt>
          <cx:pt idx="370">0.0094935852021945308</cx:pt>
          <cx:pt idx="371">0.0041321285637185802</cx:pt>
          <cx:pt idx="372">-0.0029326027884450899</cx:pt>
          <cx:pt idx="373">-0.0067410183114625204</cx:pt>
          <cx:pt idx="374">-0.0034499728307081099</cx:pt>
          <cx:pt idx="375">0.013617540222881801</cx:pt>
          <cx:pt idx="376">0.017128673402473302</cx:pt>
          <cx:pt idx="377">0.019134968158266999</cx:pt>
          <cx:pt idx="378">0.0046283885096084802</cx:pt>
          <cx:pt idx="379">0.00800959900397126</cx:pt>
          <cx:pt idx="380">-0.00095702485886715698</cx:pt>
          <cx:pt idx="381">-0.0041861293559619997</cx:pt>
          <cx:pt idx="382">0.0081871548286721104</cx:pt>
          <cx:pt idx="383">0.0111896343355905</cx:pt>
          <cx:pt idx="384">-0.00050279465930572198</cx:pt>
          <cx:pt idx="385">-0.0034832287799820599</cx:pt>
          <cx:pt idx="386">0.0077439070716994003</cx:pt>
          <cx:pt idx="387">0.018033410152994801</cx:pt>
          <cx:pt idx="388">0.011149092058184601</cx:pt>
          <cx:pt idx="389">0.0026610242142711799</cx:pt>
          <cx:pt idx="390">0.0028249653227006601</cx:pt>
          <cx:pt idx="391">0.00043990245430004999</cx:pt>
          <cx:pt idx="392">-3.10581963656885e-05</cx:pt>
          <cx:pt idx="393">0.00016055182276595499</cx:pt>
          <cx:pt idx="394">0.00013989022966535899</cx:pt>
          <cx:pt idx="395">-0.0033825868006112899</cx:pt>
          <cx:pt idx="396">-0.0070555670162092904</cx:pt>
          <cx:pt idx="397">0.0053588525220357496</cx:pt>
          <cx:pt idx="398">0.0058431879732749898</cx:pt>
          <cx:pt idx="399">-0.0056016367754938897</cx:pt>
          <cx:pt idx="400">-0.0122655320434125</cx:pt>
          <cx:pt idx="401">-0.013098487599683</cx:pt>
          <cx:pt idx="402">0.0028214918029215602</cx:pt>
          <cx:pt idx="403">0.026827269240294199</cx:pt>
          <cx:pt idx="404">0.019931401111134901</cx:pt>
          <cx:pt idx="405">0.023520303401487599</cx:pt>
          <cx:pt idx="406">0.0091827179088223992</cx:pt>
          <cx:pt idx="407">0.0050869453974057201</cx:pt>
          <cx:pt idx="408">0.00516112437985905</cx:pt>
          <cx:pt idx="409">0.0053914858117989897</cx:pt>
          <cx:pt idx="410">0.0045827511609327796</cx:pt>
          <cx:pt idx="411">-0.010782168963802199</cx:pt>
          <cx:pt idx="412">-0.011582411887746599</cx:pt>
          <cx:pt idx="413">-0.00038441866619404099</cx:pt>
          <cx:pt idx="414">-0.00100291234705539</cx:pt>
          <cx:pt idx="415">0.0037092295108387698</cx:pt>
          <cx:pt idx="416">0.0111554812550635</cx:pt>
          <cx:pt idx="417">0.0076827031468855696</cx:pt>
          <cx:pt idx="418">0.00189661270504708</cx:pt>
          <cx:pt idx="419">0.0011909084713005601</cx:pt>
          <cx:pt idx="420">-0.00033418510516577997</cx:pt>
          <cx:pt idx="421">-0.00076623624708941002</cx:pt>
          <cx:pt idx="422">-0.000491674018984462</cx:pt>
          <cx:pt idx="423">-0.00071760026552955102</cx:pt>
          <cx:pt idx="424">-0.0047286571662424502</cx:pt>
          <cx:pt idx="425">0.00611441761863962</cx:pt>
          <cx:pt idx="426">-0.0042844671137855896</cx:pt>
          <cx:pt idx="427">-0.0069728451390719997</cx:pt>
          <cx:pt idx="428">-0.0057208886713575402</cx:pt>
          <cx:pt idx="429">0.000244612954683675</cx:pt>
          <cx:pt idx="430">0.0012937436542529799</cx:pt>
          <cx:pt idx="431">0.012813524352016201</cx:pt>
          <cx:pt idx="432">0.0167904553340378</cx:pt>
          <cx:pt idx="433">0.0223077593096285</cx:pt>
          <cx:pt idx="434">0.0104434802630707</cx:pt>
          <cx:pt idx="435">-0.0077339492666294203</cx:pt>
          <cx:pt idx="436">0.0109414275250051</cx:pt>
          <cx:pt idx="437">-0.00073846960964602697</cx:pt>
          <cx:pt idx="438">0.0096891598174048202</cx:pt>
          <cx:pt idx="439">-0.0055242171555938604</cx:pt>
          <cx:pt idx="440">-0.015734979787594899</cx:pt>
          <cx:pt idx="441">-0.017124470606277</cx:pt>
          <cx:pt idx="442">-0.013761283030375901</cx:pt>
          <cx:pt idx="443">0.00057706516776920801</cx:pt>
          <cx:pt idx="444">0.016757342372580999</cx:pt>
          <cx:pt idx="445">0.0125339579054963</cx:pt>
          <cx:pt idx="446">0.0028086375249808202</cx:pt>
          <cx:pt idx="447">0.0012917242473128</cx:pt>
          <cx:pt idx="448">-0.00028538386010126902</cx:pt>
          <cx:pt idx="449">0.00028559097616169201</cx:pt>
          <cx:pt idx="450">0.000170427364236755</cx:pt>
          <cx:pt idx="451">0.00035099931262680498</cx:pt>
          <cx:pt idx="452">-0.00231145098024833</cx:pt>
          <cx:pt idx="453">-1.22346249328926e-05</cx:pt>
          <cx:pt idx="454">-0.0084897522260987592</cx:pt>
          <cx:pt idx="455">-0.0128296790755957</cx:pt>
          <cx:pt idx="456">-0.0195646196936048</cx:pt>
          <cx:pt idx="457">-0.0049271163769310797</cx:pt>
          <cx:pt idx="458">0.0103132462972415</cx:pt>
          <cx:pt idx="459">0.017868130218168601</cx:pt>
          <cx:pt idx="460">0.013530972701334101</cx:pt>
          <cx:pt idx="461">0.0058019930780445804</cx:pt>
          <cx:pt idx="462">-0.0023343030100047902</cx:pt>
          <cx:pt idx="463">-0.0091287365758050097</cx:pt>
          <cx:pt idx="464">0.0096580955404420195</cx:pt>
          <cx:pt idx="465">0.010599368301134801</cx:pt>
          <cx:pt idx="466">0.0061406609353412897</cx:pt>
          <cx:pt idx="467">-0.0031251059552516</cx:pt>
          <cx:pt idx="468">-0.0102858189334506</cx:pt>
          <cx:pt idx="469">-0.012631574642294899</cx:pt>
          <cx:pt idx="470">-0.0063166419030967601</cx:pt>
          <cx:pt idx="471">0.0082607841052233493</cx:pt>
          <cx:pt idx="472">0.010965459395401</cx:pt>
          <cx:pt idx="473">0.016494667263965999</cx:pt>
          <cx:pt idx="474">0.0041330807328627097</cx:pt>
          <cx:pt idx="475">0.00032510558693257498</cx:pt>
          <cx:pt idx="476">-0.00018146531469594401</cx:pt>
          <cx:pt idx="477">-0.00052541672552856996</cx:pt>
          <cx:pt idx="478">0.0015591545788287799</cx:pt>
          <cx:pt idx="479">0.00159097902767809</cx:pt>
          <cx:pt idx="480">0.0044439044468467899</cx:pt>
          <cx:pt idx="481">0.0014052830533115401</cx:pt>
          <cx:pt idx="482">-0.0061991437165517397</cx:pt>
          <cx:pt idx="483">-0.010661747229440599</cx:pt>
          <cx:pt idx="484">-0.0087737652315446699</cx:pt>
          <cx:pt idx="485">0.00331346812725959</cx:pt>
          <cx:pt idx="486">0.0049040542032568798</cx:pt>
          <cx:pt idx="487">0.0125106509482693</cx:pt>
          <cx:pt idx="488">0.0092548771487562</cx:pt>
          <cx:pt idx="489">-0.0029868306074563801</cx:pt>
          <cx:pt idx="490">-0.015340143610634301</cx:pt>
          <cx:pt idx="491">-0.0143006782157765</cx:pt>
          <cx:pt idx="492">0.0111538002473786</cx:pt>
          <cx:pt idx="493">0.0095660088926212295</cx:pt>
          <cx:pt idx="494">-0.0034162092320156301</cx:pt>
          <cx:pt idx="495">-0.00160128848455622</cx:pt>
          <cx:pt idx="496">-0.0077401305584408903</cx:pt>
          <cx:pt idx="497">0.000158250789770247</cx:pt>
          <cx:pt idx="498">0.0041790474208425101</cx:pt>
          <cx:pt idx="499">0.0122281638516436</cx:pt>
          <cx:pt idx="500">0.0103588348530051</cx:pt>
          <cx:pt idx="501">0.010370110775854801</cx:pt>
          <cx:pt idx="502">0.0018094455696546299</cx:pt>
          <cx:pt idx="503">0.0013741370525692099</cx:pt>
          <cx:pt idx="504">-0.00052582014394258504</cx:pt>
          <cx:pt idx="505">0.00031093120624253501</cx:pt>
          <cx:pt idx="506">0.00067088449997197101</cx:pt>
          <cx:pt idx="507">0.0015557474452696401</cx:pt>
          <cx:pt idx="508">0.0083194270429176407</cx:pt>
          <cx:pt idx="509">0.0082980540484736201</cx:pt>
          <cx:pt idx="510">0.0065626574224229399</cx:pt>
          <cx:pt idx="511">0.00263108959582794</cx:pt>
          <cx:pt idx="512">-0.0033286223216243498</cx:pt>
          <cx:pt idx="513">0.0047433579894424604</cx:pt>
          <cx:pt idx="514">0.018837526924270001</cx:pt>
          <cx:pt idx="515">0.0157904661035927</cx:pt>
          <cx:pt idx="516">0.016192903096640399</cx:pt>
          <cx:pt idx="517">-0.00138872581895434</cx:pt>
          <cx:pt idx="518">-0.0046775637316184802</cx:pt>
          <cx:pt idx="519">0.0084518694385727396</cx:pt>
          <cx:pt idx="520">-0.00151166213998873</cx:pt>
          <cx:pt idx="521">0.0034936284423002601</cx:pt>
          <cx:pt idx="522">0.00117457527409769</cx:pt>
          <cx:pt idx="523">-0.00555955379446105</cx:pt>
          <cx:pt idx="524">-0.00183692755984489</cx:pt>
          <cx:pt idx="525">0.004522775209749</cx:pt>
          <cx:pt idx="526">0.0181368813303193</cx:pt>
          <cx:pt idx="527">0.0222757525628344</cx:pt>
          <cx:pt idx="528">0.014069373729077199</cx:pt>
          <cx:pt idx="529">0.0063746150121893001</cx:pt>
          <cx:pt idx="530">0.00043881906830345801</cx:pt>
          <cx:pt idx="531">4.84513516092807e-05</cx:pt>
          <cx:pt idx="532">-0.00022973480722736399</cx:pt>
          <cx:pt idx="533">-0.00109569195169883</cx:pt>
          <cx:pt idx="534">0.00054170452601591404</cx:pt>
          <cx:pt idx="535">-0.0027879509736724998</cx:pt>
          <cx:pt idx="536">0.0092974524126048595</cx:pt>
          <cx:pt idx="537">0.0096235188193364504</cx:pt>
          <cx:pt idx="538">0.0067414471921271001</cx:pt>
          <cx:pt idx="539">0.0105417832585664</cx:pt>
          <cx:pt idx="540">0.0024814481755533399</cx:pt>
          <cx:pt idx="541">0.0048434121663748402</cx:pt>
          <cx:pt idx="542">0.026737108678761098</cx:pt>
          <cx:pt idx="543">0.0158348837884227</cx:pt>
          <cx:pt idx="544">0.0116087805028448</cx:pt>
          <cx:pt idx="545">0.00384356881920987</cx:pt>
          <cx:pt idx="546">0.0033624293662277401</cx:pt>
          <cx:pt idx="547">0.013141178592602601</cx:pt>
          <cx:pt idx="548">0.00146667179196284</cx:pt>
          <cx:pt idx="549">0.018692364924176801</cx:pt>
          <cx:pt idx="550">0.013280976878567099</cx:pt>
          <cx:pt idx="551">-0.00156279822959164</cx:pt>
          <cx:pt idx="552">0.0051293453845815103</cx:pt>
          <cx:pt idx="553">0.0170859803786979</cx:pt>
          <cx:pt idx="554">0.028086957064675299</cx:pt>
          <cx:pt idx="555">0.022600662155933201</cx:pt>
          <cx:pt idx="556">0.0062165281255038502</cx:pt>
          <cx:pt idx="557">0.0032253624496079501</cx:pt>
          <cx:pt idx="558">0.0015407346415980199</cx:pt>
          <cx:pt idx="559">1.89949209045443e-05</cx:pt>
          <cx:pt idx="560">-7.2870867462419006e-05</cx:pt>
          <cx:pt idx="561">0.00035156930632742798</cx:pt>
          <cx:pt idx="562">0.0014666177376538401</cx:pt>
          <cx:pt idx="563">0.0027329367021072699</cx:pt>
          <cx:pt idx="564">0.0139430222373339</cx:pt>
          <cx:pt idx="565">0.013283972709623299</cx:pt>
          <cx:pt idx="566">0.0082069272118573903</cx:pt>
          <cx:pt idx="567">0.014666432570551899</cx:pt>
          <cx:pt idx="568">0.00897959937194894</cx:pt>
          <cx:pt idx="569">0.0091741398009497002</cx:pt>
          <cx:pt idx="570">0.015805982721854201</cx:pt>
          <cx:pt idx="571">0.0112737574837898</cx:pt>
          <cx:pt idx="572">0.0027704528544011302</cx:pt>
          <cx:pt idx="573">-0.00684044908419487</cx:pt>
          <cx:pt idx="574">-0.0013396154519594199</cx:pt>
          <cx:pt idx="575">0.0182778937410196</cx:pt>
          <cx:pt idx="576">0.00061862512937665797</cx:pt>
          <cx:pt idx="577">0.00017090093262084501</cx:pt>
          <cx:pt idx="578">0.0117283379145079</cx:pt>
          <cx:pt idx="579">-0.00035277143955052699</cx:pt>
          <cx:pt idx="580">0.0154526962930636</cx:pt>
          <cx:pt idx="581">0.022361381032005301</cx:pt>
          <cx:pt idx="582">0.022951901744594501</cx:pt>
          <cx:pt idx="583">0.0154858987707981</cx:pt>
          <cx:pt idx="584">0.00094653182842296697</cx:pt>
          <cx:pt idx="585">-0.00034540637531589699</cx:pt>
          <cx:pt idx="586">0.00062187631724355797</cx:pt>
          <cx:pt idx="587">-5.7042751407972797e-05</cx:pt>
          <cx:pt idx="588">0.00080095625833971596</cx:pt>
          <cx:pt idx="589">-7.2231967856035896e-05</cx:pt>
          <cx:pt idx="590">0.00125188412497215</cx:pt>
          <cx:pt idx="591">0.0055788080261743398</cx:pt>
          <cx:pt idx="592">0.0131794683452749</cx:pt>
          <cx:pt idx="593">0.0042151289007622003</cx:pt>
          <cx:pt idx="594">0.0087897530234034692</cx:pt>
          <cx:pt idx="595">0.011392773470619901</cx:pt>
          <cx:pt idx="596">0.0101987620076442</cx:pt>
          <cx:pt idx="597">0.010437535470927401</cx:pt>
          <cx:pt idx="598">0.00214736754637696</cx:pt>
          <cx:pt idx="599">0.00609986056159177</cx:pt>
          <cx:pt idx="600">0.0023392948755719301</cx:pt>
          <cx:pt idx="601">0.010375626117001199</cx:pt>
          <cx:pt idx="602">0.010051000849563899</cx:pt>
          <cx:pt idx="603">0.00021187510554067601</cx:pt>
          <cx:pt idx="604">-0.0138824057444706</cx:pt>
          <cx:pt idx="605">0.0092915520204863399</cx:pt>
          <cx:pt idx="606">0.0045535280254348602</cx:pt>
          <cx:pt idx="607">0.0067421765189665701</cx:pt>
          <cx:pt idx="608">0.0031646252956208602</cx:pt>
          <cx:pt idx="609">0.0024558874255342401</cx:pt>
          <cx:pt idx="610">0.0206277161306949</cx:pt>
          <cx:pt idx="611">0.014080625379614299</cx:pt>
          <cx:pt idx="612">-0.00074685651867403596</cx:pt>
          <cx:pt idx="613">-0.00096757654341316597</cx:pt>
          <cx:pt idx="614">0.0011975910194104301</cx:pt>
          <cx:pt idx="615">-0.00034469259965998802</cx:pt>
          <cx:pt idx="616">-2.9996648364383601e-05</cx:pt>
          <cx:pt idx="617">-0.00012957857418417499</cx:pt>
          <cx:pt idx="618">0.00029707056341292398</cx:pt>
          <cx:pt idx="619">0.00300642901538543</cx:pt>
          <cx:pt idx="620">0.0063520199217503197</cx:pt>
          <cx:pt idx="621">0.00456744118654555</cx:pt>
          <cx:pt idx="622">0.0054012063334633598</cx:pt>
          <cx:pt idx="623">0.0044278144592593402</cx:pt>
          <cx:pt idx="624">0.0044548952896201702</cx:pt>
          <cx:pt idx="625">0.011286449054494101</cx:pt>
          <cx:pt idx="626">0.0033811075098674399</cx:pt>
          <cx:pt idx="627">0.0078094101017142396</cx:pt>
          <cx:pt idx="628">0.00517976291329023</cx:pt>
          <cx:pt idx="629">0.0076480985716337801</cx:pt>
          <cx:pt idx="630">-0.0026004983095906098</cx:pt>
          <cx:pt idx="631">-0.0137654628061497</cx:pt>
          <cx:pt idx="632">-0.016647948418672998</cx:pt>
          <cx:pt idx="633">-0.0049172801063604703</cx:pt>
          <cx:pt idx="634">-0.0010086853280112901</cx:pt>
          <cx:pt idx="635">0.00177537631333579</cx:pt>
          <cx:pt idx="636">-0.00030952498202432198</cx:pt>
          <cx:pt idx="637">0.00217400298211465</cx:pt>
          <cx:pt idx="638">0.0120172564781204</cx:pt>
          <cx:pt idx="639">0.0048042750223604002</cx:pt>
          <cx:pt idx="640">-0.00024798963384450802</cx:pt>
          <cx:pt idx="641">-0.000281554521164957</cx:pt>
          <cx:pt idx="642">0.000235611257140315</cx:pt>
          <cx:pt idx="643">-0.00051236952024298404</cx:pt>
          <cx:pt idx="644">-3.59536570969645e-05</cx:pt>
          <cx:pt idx="645">-0.00099919563196214801</cx:pt>
          <cx:pt idx="646">0.00051615913072748502</cx:pt>
          <cx:pt idx="647">0.00168531521482721</cx:pt>
          <cx:pt idx="648">-0.00191966498179384</cx:pt>
          <cx:pt idx="649">-0.0076734633330709599</cx:pt>
          <cx:pt idx="650">-0.020788365645390799</cx:pt>
          <cx:pt idx="651">-0.0134768162398534</cx:pt>
          <cx:pt idx="652">0.0071900550186556403</cx:pt>
          <cx:pt idx="653">0.0082105995176030705</cx:pt>
          <cx:pt idx="654">0.0109017050238942</cx:pt>
          <cx:pt idx="655">0.0138737900469563</cx:pt>
          <cx:pt idx="656">0.0027756634531966198</cx:pt>
          <cx:pt idx="657">0.0074286544184359402</cx:pt>
          <cx:pt idx="658">-0.0051947984863306698</cx:pt>
          <cx:pt idx="659">-0.0093032596668560993</cx:pt>
          <cx:pt idx="660">-0.0019758021275429502</cx:pt>
          <cx:pt idx="661">-0.0056827622910449599</cx:pt>
          <cx:pt idx="662">0.012413736731464601</cx:pt>
          <cx:pt idx="663">0.0025423178210641001</cx:pt>
          <cx:pt idx="664">0.00051709303944035597</cx:pt>
          <cx:pt idx="665">0.0055898086162691797</cx:pt>
          <cx:pt idx="666">0.010280380926485399</cx:pt>
          <cx:pt idx="667">0.0056924060796171502</cx:pt>
          <cx:pt idx="668">-0.0016580530331705701</cx:pt>
          <cx:pt idx="669">-0.000168212556024289</cx:pt>
          <cx:pt idx="670">-0.00057080924223681603</cx:pt>
          <cx:pt idx="671">-0.000462730361313935</cx:pt>
          <cx:pt idx="672">0.000117586479156412</cx:pt>
          <cx:pt idx="673">-0.00061374138329848096</cx:pt>
          <cx:pt idx="674">-0.00031742893772377002</cx:pt>
          <cx:pt idx="675">-0.00063275984379536397</cx:pt>
          <cx:pt idx="676">-0.0062275845063888497</cx:pt>
          <cx:pt idx="677">-0.015076947553453301</cx:pt>
          <cx:pt idx="678">-0.020822446246158598</cx:pt>
          <cx:pt idx="679">-0.016894211784455</cx:pt>
          <cx:pt idx="680">-0.0081588552685516597</cx:pt>
          <cx:pt idx="681">0.0034468578421703098</cx:pt>
          <cx:pt idx="682">0.0124703172622715</cx:pt>
          <cx:pt idx="683">0.013290110259197701</cx:pt>
          <cx:pt idx="684">0.012410820826305</cx:pt>
          <cx:pt idx="685">0.016314714925941502</cx:pt>
          <cx:pt idx="686">0.015830291326673102</cx:pt>
          <cx:pt idx="687">0.0125383750294679</cx:pt>
          <cx:pt idx="688">0.0142454782859779</cx:pt>
          <cx:pt idx="689">0.00111443260444678</cx:pt>
          <cx:pt idx="690">0.0107136166949498</cx:pt>
          <cx:pt idx="691">0.00033708151716080998</cx:pt>
          <cx:pt idx="692">-0.0031288446420125902</cx:pt>
          <cx:pt idx="693">-0.0063347510066149599</cx:pt>
          <cx:pt idx="694">-0.00060528265209000196</cx:pt>
          <cx:pt idx="695">0.00152078259419394</cx:pt>
          <cx:pt idx="696">0.0013421726501565501</cx:pt>
          <cx:pt idx="697">0.00092847391487039805</cx:pt>
          <cx:pt idx="698">0.00015438128857328201</cx:pt>
          <cx:pt idx="699">-5.3676286228038699e-05</cx:pt>
          <cx:pt idx="700">0.00107978669061446</cx:pt>
          <cx:pt idx="701">0.000108863691264636</cx:pt>
          <cx:pt idx="702">0.00080586546637106905</cx:pt>
          <cx:pt idx="703">-0.00065123331180967105</cx:pt>
          <cx:pt idx="704">-0.0047408882388866496</cx:pt>
          <cx:pt idx="705">-0.011612007754362001</cx:pt>
          <cx:pt idx="706">-0.0090534897904593504</cx:pt>
          <cx:pt idx="707">-0.010595256670798</cx:pt>
          <cx:pt idx="708">-0.0117438891342695</cx:pt>
          <cx:pt idx="709">-0.0056695534972663001</cx:pt>
          <cx:pt idx="710">0.0054384441205930301</cx:pt>
          <cx:pt idx="711">-0.0015307072765027999</cx:pt>
          <cx:pt idx="712">-0.0082675895751460199</cx:pt>
          <cx:pt idx="713">0.0011194160288334799</cx:pt>
          <cx:pt idx="714">0.0097880554261682001</cx:pt>
          <cx:pt idx="715">0.0100100452202337</cx:pt>
          <cx:pt idx="716">0.0075495780313391998</cx:pt>
          <cx:pt idx="717">0.0046132223070880296</cx:pt>
          <cx:pt idx="718">0.00147113196428596</cx:pt>
          <cx:pt idx="719">0.00074834808648273105</cx:pt>
          <cx:pt idx="720">-0.0026216303966220501</cx:pt>
          <cx:pt idx="721">-0.0038588319354473802</cx:pt>
          <cx:pt idx="722">-0.0032275151368296199</cx:pt>
          <cx:pt idx="723">-0.00064914086704758703</cx:pt>
          <cx:pt idx="724">0.00025729211677789102</cx:pt>
          <cx:pt idx="725">-5.6004511461238001e-05</cx:pt>
          <cx:pt idx="726">0.00032480033912497998</cx:pt>
          <cx:pt idx="727">-0.00033763898830447599</cx:pt>
          <cx:pt idx="728">0.00036113239147365602</cx:pt>
          <cx:pt idx="729">-7.4332910577103105e-05</cx:pt>
          <cx:pt idx="730">-0.00015276478263297601</cx:pt>
          <cx:pt idx="731">-0.00025978919449963099</cx:pt>
          <cx:pt idx="732">0.0012061122709199599</cx:pt>
          <cx:pt idx="733">-0.0011441851012494899</cx:pt>
          <cx:pt idx="734">-0.0016975567286029801</cx:pt>
          <cx:pt idx="735">-0.0041074349242095198</cx:pt>
          <cx:pt idx="736">-0.0050412584805465104</cx:pt>
          <cx:pt idx="737">-0.0061262519593923998</cx:pt>
          <cx:pt idx="738">-0.0034739895588287899</cx:pt>
          <cx:pt idx="739">-0.00031509388811955198</cx:pt>
          <cx:pt idx="740">8.1078987635927101e-05</cx:pt>
          <cx:pt idx="741">-9.4420376423735302e-05</cx:pt>
          <cx:pt idx="742">-0.00135618297916047</cx:pt>
          <cx:pt idx="743">-0.0087256086531111998</cx:pt>
          <cx:pt idx="744">-0.00244340545075013</cx:pt>
          <cx:pt idx="745">1.2128490557335701e-05</cx:pt>
          <cx:pt idx="746">-0.00096551795458127095</cx:pt>
          <cx:pt idx="747">-0.0023876995932610098</cx:pt>
          <cx:pt idx="748">-0.00016410960209745499</cx:pt>
          <cx:pt idx="749">-0.00124255281788655</cx:pt>
          <cx:pt idx="750">-0.0016423246701724201</cx:pt>
          <cx:pt idx="751">0.00021827037816209499</cx:pt>
          <cx:pt idx="752">-0.000249778066475182</cx:pt>
          <cx:pt idx="753">-0.000293165517901895</cx:pt>
          <cx:pt idx="754">8.8039793248551103e-05</cx:pt>
          <cx:pt idx="755">0.00046607575927419602</cx:pt>
          <cx:pt idx="756">-0.00018611808084149299</cx:pt>
          <cx:pt idx="757">0.00016285844238879201</cx:pt>
          <cx:pt idx="758">0.00073895606575044299</cx:pt>
          <cx:pt idx="759">0.000341068866956921</cx:pt>
          <cx:pt idx="760">-0.00014960792940413501</cx:pt>
          <cx:pt idx="761">-0.000215650213351586</cx:pt>
          <cx:pt idx="762">-0.00037858433385514899</cx:pt>
          <cx:pt idx="763">-0.00067901022251693496</cx:pt>
          <cx:pt idx="764">-0.00064488321106892098</cx:pt>
          <cx:pt idx="765">-0.00072104185306004498</cx:pt>
          <cx:pt idx="766">-7.3692748873908196e-05</cx:pt>
          <cx:pt idx="767">0.00026603777172786401</cx:pt>
          <cx:pt idx="768">0.000250272668908983</cx:pt>
          <cx:pt idx="769">-0.00104380315138427</cx:pt>
          <cx:pt idx="770">-0.00096987141619863098</cx:pt>
          <cx:pt idx="771">-0.00110681185417546</cx:pt>
          <cx:pt idx="772">-0.0012946981839860299</cx:pt>
          <cx:pt idx="773">-0.0026653093855429199</cx:pt>
          <cx:pt idx="774">-0.0020028531761237599</cx:pt>
          <cx:pt idx="775">0.00065479221837520601</cx:pt>
          <cx:pt idx="776">-7.6707314148833001e-05</cx:pt>
          <cx:pt idx="777">-0.00099273367253533795</cx:pt>
          <cx:pt idx="778">-0.00178608999203858</cx:pt>
          <cx:pt idx="779">-0.000376191323706311</cx:pt>
          <cx:pt idx="780">-0.00015820706391166201</cx:pt>
          <cx:pt idx="781">-0.00016536616893456701</cx:pt>
          <cx:pt idx="782">0.00042752816258358298</cx:pt>
          <cx:pt idx="783">7.2676129689413896e-07</cx:pt>
        </cx:lvl>
      </cx:numDim>
    </cx:data>
    <cx:data id="70">
      <cx:numDim type="val">
        <cx:f>'001_WA_F - 副本'!$BS$1:$BS$784</cx:f>
        <cx:lvl ptCount="784" formatCode="G/通用格式">
          <cx:pt idx="0">0.00023706879535344001</cx:pt>
          <cx:pt idx="1">-7.2476771701124798e-05</cx:pt>
          <cx:pt idx="2">0.00049206465003585604</cx:pt>
          <cx:pt idx="3">-0.00057788786937045802</cx:pt>
          <cx:pt idx="4">-0.00029703790586696997</cx:pt>
          <cx:pt idx="5">-0.00012644987709533901</cx:pt>
          <cx:pt idx="6">-0.00023744126145181001</cx:pt>
          <cx:pt idx="7">0.000646638896749966</cx:pt>
          <cx:pt idx="8">7.93011325873241e-05</cx:pt>
          <cx:pt idx="9">-4.6111698159321397e-05</cx:pt>
          <cx:pt idx="10">-0.000298277819190511</cx:pt>
          <cx:pt idx="11">-0.00018874047369346099</cx:pt>
          <cx:pt idx="12">0.00017890268421503699</cx:pt>
          <cx:pt idx="13">-0.000147668223755775</cx:pt>
          <cx:pt idx="14">0.000111728875486208</cx:pt>
          <cx:pt idx="15">0.000165063857260101</cx:pt>
          <cx:pt idx="16">0.00074644687674154102</cx:pt>
          <cx:pt idx="17">-0.00028600442695776002</cx:pt>
          <cx:pt idx="18">-0.00057031457405613004</cx:pt>
          <cx:pt idx="19">0.000101745975176816</cx:pt>
          <cx:pt idx="20">-0.00010478109146423201</cx:pt>
          <cx:pt idx="21">-0.00045511973824284801</cx:pt>
          <cx:pt idx="22">0.000108262746135263</cx:pt>
          <cx:pt idx="23">0.00015684533260112299</cx:pt>
          <cx:pt idx="24">-0.00045836529825843398</cx:pt>
          <cx:pt idx="25">0.00045517413753444502</cx:pt>
          <cx:pt idx="26">-8.0348559139352803e-05</cx:pt>
          <cx:pt idx="27">-0.00041796137547907497</cx:pt>
          <cx:pt idx="28">-0.00017649014262787499</cx:pt>
          <cx:pt idx="29">-2.8930189239692898e-05</cx:pt>
          <cx:pt idx="30">-0.00017369075300150701</cx:pt>
          <cx:pt idx="31">-0.000374932220915941</cx:pt>
          <cx:pt idx="32">0.00035458520546841201</cx:pt>
          <cx:pt idx="33">-0.00026249653105251297</cx:pt>
          <cx:pt idx="34">0.00053619550599591005</cx:pt>
          <cx:pt idx="35">-0.000184378089143462</cx:pt>
          <cx:pt idx="36">-0.00042201821806409599</cx:pt>
          <cx:pt idx="37">-0.0010702917471460201</cx:pt>
          <cx:pt idx="38">-0.0018641194807997</cx:pt>
          <cx:pt idx="39">-0.0069495611725696998</cx:pt>
          <cx:pt idx="40">-0.0015401615765126601</cx:pt>
          <cx:pt idx="41">-0.0011993257067900299</cx:pt>
          <cx:pt idx="42">-0.000167748799363748</cx:pt>
          <cx:pt idx="43">0.00058312984712937104</cx:pt>
          <cx:pt idx="44">0.0043322300350385097</cx:pt>
          <cx:pt idx="45">-0.00098769329327622491</cx:pt>
          <cx:pt idx="46">0.00013894082125165999</cx:pt>
          <cx:pt idx="47">0.00032229084244795702</cx:pt>
          <cx:pt idx="48">-0.0024637258627932899</cx:pt>
          <cx:pt idx="49">-0.0063826476170601</cx:pt>
          <cx:pt idx="50">-0.00033854340408867199</cx:pt>
          <cx:pt idx="51">-0.00034567976313418399</cx:pt>
          <cx:pt idx="52">0.00023773267285592901</cx:pt>
          <cx:pt idx="53">0.000113298381984564</cx:pt>
          <cx:pt idx="54">0.000927221667217598</cx:pt>
          <cx:pt idx="55">0.00087999116950933495</cx:pt>
          <cx:pt idx="56">-0.000117232291464552</cx:pt>
          <cx:pt idx="57">-6.8009384483841201e-05</cx:pt>
          <cx:pt idx="58">-8.8041712194773499e-05</cx:pt>
          <cx:pt idx="59">-0.00012926502766727401</cx:pt>
          <cx:pt idx="60">0.00032036113194104199</cx:pt>
          <cx:pt idx="61">-0.00066857985911241303</cx:pt>
          <cx:pt idx="62">0.00024423181383971098</cx:pt>
          <cx:pt idx="63">-0.000426707681104727</cx:pt>
          <cx:pt idx="64">-0.00190630325769205</cx:pt>
          <cx:pt idx="65">-0.00264485736262513</cx:pt>
          <cx:pt idx="66">-0.0074983415700704799</cx:pt>
          <cx:pt idx="67">-0.0022309199184927298</cx:pt>
          <cx:pt idx="68">0.0107671923557207</cx:pt>
          <cx:pt idx="69">0.012554483167427299</cx:pt>
          <cx:pt idx="70">0.00074807987814719203</cx:pt>
          <cx:pt idx="71">0.0050229633684188103</cx:pt>
          <cx:pt idx="72">0.017123223118051902</cx:pt>
          <cx:pt idx="73">-0.00068395715473671401</cx:pt>
          <cx:pt idx="74">-0.0083117507349261995</cx:pt>
          <cx:pt idx="75">-0.017149167965956499</cx:pt>
          <cx:pt idx="76">-0.0078754671321547894</cx:pt>
          <cx:pt idx="77">-0.0154689263162177</cx:pt>
          <cx:pt idx="78">-0.010411372456361799</cx:pt>
          <cx:pt idx="79">-0.00249298406906842</cx:pt>
          <cx:pt idx="80">0.000236883802179554</cx:pt>
          <cx:pt idx="81">0.00068956673907383497</cx:pt>
          <cx:pt idx="82">0.00035933149415056401</cx:pt>
          <cx:pt idx="83">-0.00030105634264455201</cx:pt>
          <cx:pt idx="84">-0.00017035317426226501</cx:pt>
          <cx:pt idx="85">0.00014978364041048201</cx:pt>
          <cx:pt idx="86">0.00152807036828656</cx:pt>
          <cx:pt idx="87">0.0001180134148091</cx:pt>
          <cx:pt idx="88">-0.0013275211880949499</cx:pt>
          <cx:pt idx="89">0.0013423992955713599</cx:pt>
          <cx:pt idx="90">0.00148019228684594</cx:pt>
          <cx:pt idx="91">0.00181526634244369</cx:pt>
          <cx:pt idx="92">0.0013083613708203201</cx:pt>
          <cx:pt idx="93">0.0051970548369796397</cx:pt>
          <cx:pt idx="94">0.000729947173013075</cx:pt>
          <cx:pt idx="95">0.022506501431871901</cx:pt>
          <cx:pt idx="96">0.052785962128831798</cx:pt>
          <cx:pt idx="97">0.046676471888888599</cx:pt>
          <cx:pt idx="98">0.042536429636344401</cx:pt>
          <cx:pt idx="99">0.042119019298945203</cx:pt>
          <cx:pt idx="100">0.0435717919942364</cx:pt>
          <cx:pt idx="101">0.062365108499027801</cx:pt>
          <cx:pt idx="102">0.041688693682117903</cx:pt>
          <cx:pt idx="103">-0.0088043320878945907</cx:pt>
          <cx:pt idx="104">-0.0408050697357739</cx:pt>
          <cx:pt idx="105">-0.0499313891257342</cx:pt>
          <cx:pt idx="106">-0.036617699383105599</cx:pt>
          <cx:pt idx="107">-0.024758249091486901</cx:pt>
          <cx:pt idx="108">-0.011832794746198701</cx:pt>
          <cx:pt idx="109">-0.00156156457892647</cx:pt>
          <cx:pt idx="110">-0.00107845670063668</cx:pt>
          <cx:pt idx="111">-0.00052526859672659897</cx:pt>
          <cx:pt idx="112">-0.00024973380870667999</cx:pt>
          <cx:pt idx="113">0.00042173916739934701</cx:pt>
          <cx:pt idx="114">0.0040974018747257602</cx:pt>
          <cx:pt idx="115">0.0010527426027632199</cx:pt>
          <cx:pt idx="116">-0.00090749494800122896</cx:pt>
          <cx:pt idx="117">0.00056567595835734798</cx:pt>
          <cx:pt idx="118">0.0067691293280669404</cx:pt>
          <cx:pt idx="119">0.0141115489300121</cx:pt>
          <cx:pt idx="120">0.018263645006887</cx:pt>
          <cx:pt idx="121">0.026660456315648499</cx:pt>
          <cx:pt idx="122">0.050125486042041201</cx:pt>
          <cx:pt idx="123">0.055519123351140197</cx:pt>
          <cx:pt idx="124">0.038492207283209803</cx:pt>
          <cx:pt idx="125">0.00854525409983742</cx:pt>
          <cx:pt idx="126">0.018946182735018999</cx:pt>
          <cx:pt idx="127">0.033351401131138401</cx:pt>
          <cx:pt idx="128">0.052084210262527998</cx:pt>
          <cx:pt idx="129">0.0375532423532784</cx:pt>
          <cx:pt idx="130">0.076406109278594397</cx:pt>
          <cx:pt idx="131">0.035827629417504503</cx:pt>
          <cx:pt idx="132">0.012586783441441299</cx:pt>
          <cx:pt idx="133">-0.035709612354887302</cx:pt>
          <cx:pt idx="134">-0.039520157177678303</cx:pt>
          <cx:pt idx="135">-0.054324979152377599</cx:pt>
          <cx:pt idx="136">-0.0287438507545828</cx:pt>
          <cx:pt idx="137">-0.0062598926542577699</cx:pt>
          <cx:pt idx="138">-0.0028604664366637601</cx:pt>
          <cx:pt idx="139">-0.0027680066934013901</cx:pt>
          <cx:pt idx="140">0.00010227543247776</cx:pt>
          <cx:pt idx="141">-0.00074936450503758096</cx:pt>
          <cx:pt idx="142">0.00044558870218015199</cx:pt>
          <cx:pt idx="143">-0.0010623630496392599</cx:pt>
          <cx:pt idx="144">-0.0031783126390716098</cx:pt>
          <cx:pt idx="145">-0.0039583369826493402</cx:pt>
          <cx:pt idx="146">0.0080267698202347599</cx:pt>
          <cx:pt idx="147">0.016004782207142899</cx:pt>
          <cx:pt idx="148">0.0037240333753918802</cx:pt>
          <cx:pt idx="149">0.028372714096521302</cx:pt>
          <cx:pt idx="150">0.0421428848562799</cx:pt>
          <cx:pt idx="151">0.02294625923252</cx:pt>
          <cx:pt idx="152">0.0091321813277138401</cx:pt>
          <cx:pt idx="153">-0.031348601682176902</cx:pt>
          <cx:pt idx="154">-0.044235340350732302</cx:pt>
          <cx:pt idx="155">0.021368415791262099</cx:pt>
          <cx:pt idx="156">0.084449342355773505</cx:pt>
          <cx:pt idx="157">-0.0036366784182024401</cx:pt>
          <cx:pt idx="158">0.0216559939352385</cx:pt>
          <cx:pt idx="159">0.062250019966319702</cx:pt>
          <cx:pt idx="160">0.0302405873172138</cx:pt>
          <cx:pt idx="161">0.037618533123426397</cx:pt>
          <cx:pt idx="162">0.029651311539879301</cx:pt>
          <cx:pt idx="163">-0.0037670435734504701</cx:pt>
          <cx:pt idx="164">-0.0201235161453075</cx:pt>
          <cx:pt idx="165">-0.019952953795776399</cx:pt>
          <cx:pt idx="166">-0.010031038357280401</cx:pt>
          <cx:pt idx="167">-0.0042324665087069904</cx:pt>
          <cx:pt idx="168">6.4118655004326194e-05</cx:pt>
          <cx:pt idx="169">-0.00041812479576555899</cx:pt>
          <cx:pt idx="170">-0.000212870719351533</cx:pt>
          <cx:pt idx="171">-0.0021243504653867601</cx:pt>
          <cx:pt idx="172">-0.00147719458132298</cx:pt>
          <cx:pt idx="173">0.0033685684992239501</cx:pt>
          <cx:pt idx="174">0.0066047689463887803</cx:pt>
          <cx:pt idx="175">0.012040722828042799</cx:pt>
          <cx:pt idx="176">-0.019605335714309599</cx:pt>
          <cx:pt idx="177">0.0227897402363487</cx:pt>
          <cx:pt idx="178">0.0234464242540352</cx:pt>
          <cx:pt idx="179">0.0095637205391881693</cx:pt>
          <cx:pt idx="180">0.014996932978183801</cx:pt>
          <cx:pt idx="181">-0.0059413551383790198</cx:pt>
          <cx:pt idx="182">-0.0077473174957342203</cx:pt>
          <cx:pt idx="183">0.029975768330307101</cx:pt>
          <cx:pt idx="184">0.038106338798468198</cx:pt>
          <cx:pt idx="185">0.0025285528417759401</cx:pt>
          <cx:pt idx="186">0.025058235556814499</cx:pt>
          <cx:pt idx="187">0.056107337656637397</cx:pt>
          <cx:pt idx="188">0.045587386615883303</cx:pt>
          <cx:pt idx="189">0.024761673629368101</cx:pt>
          <cx:pt idx="190">0.051759515698914897</cx:pt>
          <cx:pt idx="191">0.0146652387837351</cx:pt>
          <cx:pt idx="192">0.013230679590875601</cx:pt>
          <cx:pt idx="193">-0.00716617899552456</cx:pt>
          <cx:pt idx="194">-0.0070712756955997299</cx:pt>
          <cx:pt idx="195">-0.00396578633221281</cx:pt>
          <cx:pt idx="196">-0.00065907868382393195</cx:pt>
          <cx:pt idx="197">0.0027920271986519802</cx:pt>
          <cx:pt idx="198">6.6956533469083199e-05</cx:pt>
          <cx:pt idx="199">-3.9512147885816098e-05</cx:pt>
          <cx:pt idx="200">-0.0035937194860526001</cx:pt>
          <cx:pt idx="201">-0.0041021921174259797</cx:pt>
          <cx:pt idx="202">-0.016556435926725</cx:pt>
          <cx:pt idx="203">-0.021827951297595401</cx:pt>
          <cx:pt idx="204">0.0021358466970357402</cx:pt>
          <cx:pt idx="205">0.012216807957386401</cx:pt>
          <cx:pt idx="206">0.0241695460234592</cx:pt>
          <cx:pt idx="207">0.0200273582422991</cx:pt>
          <cx:pt idx="208">0.047271883359599698</cx:pt>
          <cx:pt idx="209">0.073949044365217403</cx:pt>
          <cx:pt idx="210">0.091518939978279701</cx:pt>
          <cx:pt idx="211">0.094060260592718797</cx:pt>
          <cx:pt idx="212">0.078742931668118604</cx:pt>
          <cx:pt idx="213">0.071195867096041102</cx:pt>
          <cx:pt idx="214">0.062494388281653199</cx:pt>
          <cx:pt idx="215">0.030423308458350899</cx:pt>
          <cx:pt idx="216">0.046957806068608797</cx:pt>
          <cx:pt idx="217">0.039833389742834097</cx:pt>
          <cx:pt idx="218">0.054518325805409003</cx:pt>
          <cx:pt idx="219">0.027901141138588801</cx:pt>
          <cx:pt idx="220">0.012212914374843901</cx:pt>
          <cx:pt idx="221">-0.0065050777752356098</cx:pt>
          <cx:pt idx="222">-0.0058764807631772097</cx:pt>
          <cx:pt idx="223">-0.0027936571183857601</cx:pt>
          <cx:pt idx="224">0.00026982756960036898</cx:pt>
          <cx:pt idx="225">0.00076928369395673003</cx:pt>
          <cx:pt idx="226">-0.0040573212916535798</cx:pt>
          <cx:pt idx="227">-0.00085574880488038698</cx:pt>
          <cx:pt idx="228">-0.0128161881849674</cx:pt>
          <cx:pt idx="229">-0.037322804739966402</cx:pt>
          <cx:pt idx="230">-0.048979301876384801</cx:pt>
          <cx:pt idx="231">-0.059530577946327198</cx:pt>
          <cx:pt idx="232">-0.035563790884755801</cx:pt>
          <cx:pt idx="233">-0.0379803180438988</cx:pt>
          <cx:pt idx="234">-0.0424563588381296</cx:pt>
          <cx:pt idx="235">0.0093517014921891198</cx:pt>
          <cx:pt idx="236">0.0036676090556279398</cx:pt>
          <cx:pt idx="237">0.019015614877694001</cx:pt>
          <cx:pt idx="238">0.038302206448116799</cx:pt>
          <cx:pt idx="239">0.023947572340218201</cx:pt>
          <cx:pt idx="240">0.0083894254335482501</cx:pt>
          <cx:pt idx="241">0.033450535687422199</cx:pt>
          <cx:pt idx="242">0.027904456838564101</cx:pt>
          <cx:pt idx="243">-0.0070237535603340003</cx:pt>
          <cx:pt idx="244">0.021358039695330299</cx:pt>
          <cx:pt idx="245">0.033078089987181203</cx:pt>
          <cx:pt idx="246">0.070409524196808904</cx:pt>
          <cx:pt idx="247">0.026599590780097701</cx:pt>
          <cx:pt idx="248">-0.0211377844498905</cx:pt>
          <cx:pt idx="249">-0.015656594882699899</cx:pt>
          <cx:pt idx="250">-0.0016276253048506299</cx:pt>
          <cx:pt idx="251">0.00013130301399468501</cx:pt>
          <cx:pt idx="252">-0.000216430482920983</cx:pt>
          <cx:pt idx="253">-6.7305759140523196e-06</cx:pt>
          <cx:pt idx="254">-0.0049645812726493302</cx:pt>
          <cx:pt idx="255">-0.0020429635916567601</cx:pt>
          <cx:pt idx="256">-0.022592959077356901</cx:pt>
          <cx:pt idx="257">-0.060264171516300299</cx:pt>
          <cx:pt idx="258">-0.086579979133905999</cx:pt>
          <cx:pt idx="259">-0.082942791249685704</cx:pt>
          <cx:pt idx="260">-0.067241788853253603</cx:pt>
          <cx:pt idx="261">-0.096923202392339397</cx:pt>
          <cx:pt idx="262">-0.098192057784807801</cx:pt>
          <cx:pt idx="263">-0.093255433126471804</cx:pt>
          <cx:pt idx="264">-0.092220660392108203</cx:pt>
          <cx:pt idx="265">-0.153378609939751</cx:pt>
          <cx:pt idx="266">-0.192318038000269</cx:pt>
          <cx:pt idx="267">-0.12820506020509301</cx:pt>
          <cx:pt idx="268">-0.067233827152421294</cx:pt>
          <cx:pt idx="269">-0.042790203729529297</cx:pt>
          <cx:pt idx="270">0.027307636638765599</cx:pt>
          <cx:pt idx="271">-0.024869832775715198</cx:pt>
          <cx:pt idx="272">-0.045880137647364802</cx:pt>
          <cx:pt idx="273">0.0074960752088407898</cx:pt>
          <cx:pt idx="274">0.064020085192356704</cx:pt>
          <cx:pt idx="275">-0.0073445577188552599</cx:pt>
          <cx:pt idx="276">-0.040311882438452101</cx:pt>
          <cx:pt idx="277">-0.0074592770141750399</cx:pt>
          <cx:pt idx="278">0.00082728431875807795</cx:pt>
          <cx:pt idx="279">4.5771472486585399e-05</cx:pt>
          <cx:pt idx="280">-0.00060916084205176195</cx:pt>
          <cx:pt idx="281">2.9027154158390299e-05</cx:pt>
          <cx:pt idx="282">-0.0062204858578389002</cx:pt>
          <cx:pt idx="283">-0.0089873091594339094</cx:pt>
          <cx:pt idx="284">-0.032987878874357203</cx:pt>
          <cx:pt idx="285">-0.084629743260541401</cx:pt>
          <cx:pt idx="286">-0.103729337572495</cx:pt>
          <cx:pt idx="287">-0.104507015492</cx:pt>
          <cx:pt idx="288">-0.11946701640178201</cx:pt>
          <cx:pt idx="289">-0.171332118054869</cx:pt>
          <cx:pt idx="290">-0.209904391703541</cx:pt>
          <cx:pt idx="291">-0.21268068981131599</cx:pt>
          <cx:pt idx="292">-0.18100121302594299</cx:pt>
          <cx:pt idx="293">-0.21071885619154501</cx:pt>
          <cx:pt idx="294">-0.25433390098092901</cx:pt>
          <cx:pt idx="295">-0.16898170430163201</cx:pt>
          <cx:pt idx="296">-0.0085027298486987698</cx:pt>
          <cx:pt idx="297">0.0131953622555206</cx:pt>
          <cx:pt idx="298">0.018340754761069802</cx:pt>
          <cx:pt idx="299">-0.0173336441818162</cx:pt>
          <cx:pt idx="300">-0.021322503125855999</cx:pt>
          <cx:pt idx="301">-0.00724850271437879</cx:pt>
          <cx:pt idx="302">0.0295011272499037</cx:pt>
          <cx:pt idx="303">-0.031521531331822998</cx:pt>
          <cx:pt idx="304">-0.021151725758112201</cx:pt>
          <cx:pt idx="305">0.0042355479314776703</cx:pt>
          <cx:pt idx="306">-0.00018742302723274301</cx:pt>
          <cx:pt idx="307">0.00031717748224799699</cx:pt>
          <cx:pt idx="308">0.00065675553952785205</cx:pt>
          <cx:pt idx="309">0.00074212392932369799</cx:pt>
          <cx:pt idx="310">-0.0081391032254424008</cx:pt>
          <cx:pt idx="311">-0.0093747666162206107</cx:pt>
          <cx:pt idx="312">-0.045362508561948497</cx:pt>
          <cx:pt idx="313">-0.098957065758208507</cx:pt>
          <cx:pt idx="314">-0.105667363778071</cx:pt>
          <cx:pt idx="315">-0.13326007511405399</cx:pt>
          <cx:pt idx="316">-0.13595360973961901</cx:pt>
          <cx:pt idx="317">-0.166034211345023</cx:pt>
          <cx:pt idx="318">-0.14656922516058299</cx:pt>
          <cx:pt idx="319">-0.14742825013470001</cx:pt>
          <cx:pt idx="320">-0.16019967566964199</cx:pt>
          <cx:pt idx="321">-0.076926915520040801</cx:pt>
          <cx:pt idx="322">-0.0970194184711545</cx:pt>
          <cx:pt idx="323">-0.049567296652057703</cx:pt>
          <cx:pt idx="324">0.020971881940937302</cx:pt>
          <cx:pt idx="325">0.066690260761131701</cx:pt>
          <cx:pt idx="326">-0.0023950417991277502</cx:pt>
          <cx:pt idx="327">0.030633303017832202</cx:pt>
          <cx:pt idx="328">0.021017850408345602</cx:pt>
          <cx:pt idx="329">-0.024158353200213201</cx:pt>
          <cx:pt idx="330">0.033108193303770003</cx:pt>
          <cx:pt idx="331">-0.022107046579305501</cx:pt>
          <cx:pt idx="332">-0.013950169589283299</cx:pt>
          <cx:pt idx="333">0.00181868447048679</cx:pt>
          <cx:pt idx="334">-0.00076652833983419197</cx:pt>
          <cx:pt idx="335">0.00018272942714403899</cx:pt>
          <cx:pt idx="336">-0.00032553069222003897</cx:pt>
          <cx:pt idx="337">-0.00043304280042726903</cx:pt>
          <cx:pt idx="338">-0.0098985315084711093</cx:pt>
          <cx:pt idx="339">-0.0046079382934667203</cx:pt>
          <cx:pt idx="340">-0.039407152676835103</cx:pt>
          <cx:pt idx="341">-0.063872147482859395</cx:pt>
          <cx:pt idx="342">-0.083059313050077299</cx:pt>
          <cx:pt idx="343">-0.094301866434896603</cx:pt>
          <cx:pt idx="344">-0.086838481531532397</cx:pt>
          <cx:pt idx="345">-0.044064956564590897</cx:pt>
          <cx:pt idx="346">0.021724933907489901</cx:pt>
          <cx:pt idx="347">-0.032570252271698803</cx:pt>
          <cx:pt idx="348">0.0200496854627021</cx:pt>
          <cx:pt idx="349">0.051172822281692398</cx:pt>
          <cx:pt idx="350">0.042069147414738897</cx:pt>
          <cx:pt idx="351">0.0094562696591701002</cx:pt>
          <cx:pt idx="352">0.078206481467260794</cx:pt>
          <cx:pt idx="353">0.0131796670228016</cx:pt>
          <cx:pt idx="354">0.0011735565082727</cx:pt>
          <cx:pt idx="355">-0.036574219392002102</cx:pt>
          <cx:pt idx="356">-0.0027452673923611302</cx:pt>
          <cx:pt idx="357">0.0038822246998495998</cx:pt>
          <cx:pt idx="358">0.0051498132746737703</cx:pt>
          <cx:pt idx="359">-0.021949253980731401</cx:pt>
          <cx:pt idx="360">-0.0095757404350711103</cx:pt>
          <cx:pt idx="361">0.0048053257526564901</cx:pt>
          <cx:pt idx="362">0.000114061262130961</cx:pt>
          <cx:pt idx="363">-0.00106135098073712</cx:pt>
          <cx:pt idx="364">0.00048038831840031701</cx:pt>
          <cx:pt idx="365">-0.0016417921281166299</cx:pt>
          <cx:pt idx="366">-0.00284270610743023</cx:pt>
          <cx:pt idx="367">-0.00079246506249673295</cx:pt>
          <cx:pt idx="368">-0.0180800328215849</cx:pt>
          <cx:pt idx="369">-0.016243101765695999</cx:pt>
          <cx:pt idx="370">-0.021282021178712002</cx:pt>
          <cx:pt idx="371">0.0041268684640214</cx:pt>
          <cx:pt idx="372">0.018843015380002999</cx:pt>
          <cx:pt idx="373">0.046798420639602198</cx:pt>
          <cx:pt idx="374">0.058942283778195</cx:pt>
          <cx:pt idx="375">0.031464420983225397</cx:pt>
          <cx:pt idx="376">0.0227101825101572</cx:pt>
          <cx:pt idx="377">0.040770164768443598</cx:pt>
          <cx:pt idx="378">0.0070581835535252898</cx:pt>
          <cx:pt idx="379">0.0319485402531684</cx:pt>
          <cx:pt idx="380">0.0414544429939709</cx:pt>
          <cx:pt idx="381">0.0068069789387640604</cx:pt>
          <cx:pt idx="382">-0.015756402175110502</cx:pt>
          <cx:pt idx="383">-0.0288764764801339</cx:pt>
          <cx:pt idx="384">0.011849768471210401</cx:pt>
          <cx:pt idx="385">0.035479675479552802</cx:pt>
          <cx:pt idx="386">0.028387392973897099</cx:pt>
          <cx:pt idx="387">-0.020743242503718399</cx:pt>
          <cx:pt idx="388">-0.0058631416546793399</cx:pt>
          <cx:pt idx="389">0.0050185867071038098</cx:pt>
          <cx:pt idx="390">0.0013750544806620101</cx:pt>
          <cx:pt idx="391">-0.000208146493700969</cx:pt>
          <cx:pt idx="392">-6.6564506460356395e-05</cx:pt>
          <cx:pt idx="393">0.0012991315367180201</cx:pt>
          <cx:pt idx="394">-0.00048943097313717903</cx:pt>
          <cx:pt idx="395">0.0010140740192252601</cx:pt>
          <cx:pt idx="396">0.0079475272193818194</cx:pt>
          <cx:pt idx="397">0.030298921613267599</cx:pt>
          <cx:pt idx="398">0.0597320268201545</cx:pt>
          <cx:pt idx="399">0.057287182876536197</cx:pt>
          <cx:pt idx="400">0.041724667181812197</cx:pt>
          <cx:pt idx="401">0.079482788265282905</cx:pt>
          <cx:pt idx="402">0.026160173812523401</cx:pt>
          <cx:pt idx="403">0.0047338744249312602</cx:pt>
          <cx:pt idx="404">0.047467545083482901</cx:pt>
          <cx:pt idx="405">0.019597452404264099</cx:pt>
          <cx:pt idx="406">0.030142920052735798</cx:pt>
          <cx:pt idx="407">-0.00115691692441262</cx:pt>
          <cx:pt idx="408">0.037131962662764202</cx:pt>
          <cx:pt idx="409">0.033446554096033698</cx:pt>
          <cx:pt idx="410">0.0328015229026591</cx:pt>
          <cx:pt idx="411">0.0227253547462931</cx:pt>
          <cx:pt idx="412">-0.0057233701959401896</cx:pt>
          <cx:pt idx="413">0.049422831043295402</cx:pt>
          <cx:pt idx="414">0.020088059786874699</cx:pt>
          <cx:pt idx="415">0.010162176487282</cx:pt>
          <cx:pt idx="416">-0.00057417406214545197</cx:pt>
          <cx:pt idx="417">0.0076139692691072</cx:pt>
          <cx:pt idx="418">0.00607405483828697</cx:pt>
          <cx:pt idx="419">-0.0011430793119299901</cx:pt>
          <cx:pt idx="420">-0.00082888225024452603</cx:pt>
          <cx:pt idx="421">0.0043796859182840299</cx:pt>
          <cx:pt idx="422">0.00288190701492603</cx:pt>
          <cx:pt idx="423">0.019911973053321302</cx:pt>
          <cx:pt idx="424">0.050421423469247398</cx:pt>
          <cx:pt idx="425">0.098366408941716693</cx:pt>
          <cx:pt idx="426">0.086934238081249393</cx:pt>
          <cx:pt idx="427">0.00091998891610839395</cx:pt>
          <cx:pt idx="428">0.0029858456793376499</cx:pt>
          <cx:pt idx="429">0.0042401070429914202</cx:pt>
          <cx:pt idx="430">0.0025581866615875001</cx:pt>
          <cx:pt idx="431">-0.0039876329862383398</cx:pt>
          <cx:pt idx="432">-0.026012847906284699</cx:pt>
          <cx:pt idx="433">0.0083230086472446205</cx:pt>
          <cx:pt idx="434">-0.0019901192851806198</cx:pt>
          <cx:pt idx="435">0.0064242949978370999</cx:pt>
          <cx:pt idx="436">-0.0183927107289895</cx:pt>
          <cx:pt idx="437">0.00058836586234530495</cx:pt>
          <cx:pt idx="438">0.078628993285294393</cx:pt>
          <cx:pt idx="439">-0.00017603739102010601</cx:pt>
          <cx:pt idx="440">-0.048283332688230797</cx:pt>
          <cx:pt idx="441">-0.0136421084811288</cx:pt>
          <cx:pt idx="442">-0.026648495655348499</cx:pt>
          <cx:pt idx="443">-0.0025416704737400101</cx:pt>
          <cx:pt idx="444">0.0040711547037331599</cx:pt>
          <cx:pt idx="445">0.0080131649945681602</cx:pt>
          <cx:pt idx="446">0.0031694226089172802</cx:pt>
          <cx:pt idx="447">0.000276393611223519</cx:pt>
          <cx:pt idx="448">0.00019812940977244201</cx:pt>
          <cx:pt idx="449">0.0025831587389112801</cx:pt>
          <cx:pt idx="450">0.0056066972241079101</cx:pt>
          <cx:pt idx="451">0.0376280427786417</cx:pt>
          <cx:pt idx="452">0.0711918336600533</cx:pt>
          <cx:pt idx="453">0.084511775071501996</cx:pt>
          <cx:pt idx="454">0.029001384561521001</cx:pt>
          <cx:pt idx="455">-0.010048831285754</cx:pt>
          <cx:pt idx="456">-0.0112342021701095</cx:pt>
          <cx:pt idx="457">0.038270593248205302</cx:pt>
          <cx:pt idx="458">0.023656724008613801</cx:pt>
          <cx:pt idx="459">0.030449977254659099</cx:pt>
          <cx:pt idx="460">0.055850295187814598</cx:pt>
          <cx:pt idx="461">0.018369097188778501</cx:pt>
          <cx:pt idx="462">-0.00230829591131594</cx:pt>
          <cx:pt idx="463">-0.039736231673095999</cx:pt>
          <cx:pt idx="464">-0.045488993041124998</cx:pt>
          <cx:pt idx="465">0.036317301097895598</cx:pt>
          <cx:pt idx="466">0.061115157808219397</cx:pt>
          <cx:pt idx="467">0.0285772924595167</cx:pt>
          <cx:pt idx="468">-0.0261521324977287</cx:pt>
          <cx:pt idx="469">-0.032567626360164102</cx:pt>
          <cx:pt idx="470">-0.024106989260912801</cx:pt>
          <cx:pt idx="471">-0.0147149510635776</cx:pt>
          <cx:pt idx="472">0.021200564217212298</cx:pt>
          <cx:pt idx="473">0.0140177375421702</cx:pt>
          <cx:pt idx="474">0.0021501069328133502</cx:pt>
          <cx:pt idx="475">0.00046598977284363001</cx:pt>
          <cx:pt idx="476">0.000320351058924176</cx:pt>
          <cx:pt idx="477">0.000563895290580621</cx:pt>
          <cx:pt idx="478">0.0048285076105293303</cx:pt>
          <cx:pt idx="479">0.047580466271648303</cx:pt>
          <cx:pt idx="480">0.041472649863744097</cx:pt>
          <cx:pt idx="481">0.058998484784723297</cx:pt>
          <cx:pt idx="482">0.027295721466950099</cx:pt>
          <cx:pt idx="483">-0.018716914902483301</cx:pt>
          <cx:pt idx="484">0.0105139360284829</cx:pt>
          <cx:pt idx="485">0.0042616100947357903</cx:pt>
          <cx:pt idx="486">-0.0070752074793533097</cx:pt>
          <cx:pt idx="487">0.063523228189087094</cx:pt>
          <cx:pt idx="488">0.035671127491015399</cx:pt>
          <cx:pt idx="489">-0.022409192488066099</cx:pt>
          <cx:pt idx="490">-0.0140541220932862</cx:pt>
          <cx:pt idx="491">-0.00309613727288407</cx:pt>
          <cx:pt idx="492">-0.044102575496276601</cx:pt>
          <cx:pt idx="493">-0.0045141754542822599</cx:pt>
          <cx:pt idx="494">0.046478679942426902</cx:pt>
          <cx:pt idx="495">0.043825934531737297</cx:pt>
          <cx:pt idx="496">-0.023303041346656901</cx:pt>
          <cx:pt idx="497">-0.044102152851330498</cx:pt>
          <cx:pt idx="498">-0.027007397187937699</cx:pt>
          <cx:pt idx="499">-0.0196593381430369</cx:pt>
          <cx:pt idx="500">0.00711305844907641</cx:pt>
          <cx:pt idx="501">0.019563512609792</cx:pt>
          <cx:pt idx="502">0.0034929179666346199</cx:pt>
          <cx:pt idx="503">0.00051065974080292498</cx:pt>
          <cx:pt idx="504">-0.00022989512043979099</cx:pt>
          <cx:pt idx="505">-9.7067192570641803e-05</cx:pt>
          <cx:pt idx="506">0.00370883864621015</cx:pt>
          <cx:pt idx="507">0.060318301390163899</cx:pt>
          <cx:pt idx="508">-0.0044453126755938897</cx:pt>
          <cx:pt idx="509">0.0102615246148797</cx:pt>
          <cx:pt idx="510">0.026633401303367998</cx:pt>
          <cx:pt idx="511">0.0028119309855426699</cx:pt>
          <cx:pt idx="512">0.026588481304318599</cx:pt>
          <cx:pt idx="513">0.0088653994878425697</cx:pt>
          <cx:pt idx="514">-0.035855836868980598</cx:pt>
          <cx:pt idx="515">-0.011045681090163999</cx:pt>
          <cx:pt idx="516">-0.0038815952949391198</cx:pt>
          <cx:pt idx="517">0.018584873571189799</cx:pt>
          <cx:pt idx="518">0.0167148970027447</cx:pt>
          <cx:pt idx="519">0.0043793739133072204</cx:pt>
          <cx:pt idx="520">0.043280462497739397</cx:pt>
          <cx:pt idx="521">0.0066432123296598297</cx:pt>
          <cx:pt idx="522">-0.017425205014908799</cx:pt>
          <cx:pt idx="523">0.060609200589613603</cx:pt>
          <cx:pt idx="524">0.0062731437500377699</cx:pt>
          <cx:pt idx="525">-0.0256763486617268</cx:pt>
          <cx:pt idx="526">-0.0139410486233222</cx:pt>
          <cx:pt idx="527">-0.0181885391546606</cx:pt>
          <cx:pt idx="528">0.00030867093568510002</cx:pt>
          <cx:pt idx="529">0.0132813432476957</cx:pt>
          <cx:pt idx="530">0.0023132351355847798</cx:pt>
          <cx:pt idx="531">0.0010939837181902199</cx:pt>
          <cx:pt idx="532">-0.00034441804212028402</cx:pt>
          <cx:pt idx="533">-0.0010411586383420001</cx:pt>
          <cx:pt idx="534">0.00166957296410554</cx:pt>
          <cx:pt idx="535">0.031802285339985498</cx:pt>
          <cx:pt idx="536">0.0102592211023066</cx:pt>
          <cx:pt idx="537">0.022586794807715499</cx:pt>
          <cx:pt idx="538">0.023919640192577599</cx:pt>
          <cx:pt idx="539">0.028191952135561901</cx:pt>
          <cx:pt idx="540">-0.041497065625824801</cx:pt>
          <cx:pt idx="541">-0.043244819197809203</cx:pt>
          <cx:pt idx="542">-0.0110377768700834</cx:pt>
          <cx:pt idx="543">-0.0090595189882027895</cx:pt>
          <cx:pt idx="544">0.0011636282013248</cx:pt>
          <cx:pt idx="545">0.084045964042118795</cx:pt>
          <cx:pt idx="546">0.039029811795419103</cx:pt>
          <cx:pt idx="547">0.024957500366272801</cx:pt>
          <cx:pt idx="548">0.053313142821676603</cx:pt>
          <cx:pt idx="549">0.0085582115403091599</cx:pt>
          <cx:pt idx="550">-0.048622542401777803</cx:pt>
          <cx:pt idx="551">-0.018160593115128999</cx:pt>
          <cx:pt idx="552">-0.014895301227407899</cx:pt>
          <cx:pt idx="553">-0.040174571210541798</cx:pt>
          <cx:pt idx="554">-0.032229084678611297</cx:pt>
          <cx:pt idx="555">-0.0089912790192052394</cx:pt>
          <cx:pt idx="556">-0.0025912584225200701</cx:pt>
          <cx:pt idx="557">0.0066657690500082096</cx:pt>
          <cx:pt idx="558">0.0028283073171458798</cx:pt>
          <cx:pt idx="559">-0.00029901705930275298</cx:pt>
          <cx:pt idx="560">0.00023572615354456599</cx:pt>
          <cx:pt idx="561">-0.00071093576173439398</cx:pt>
          <cx:pt idx="562">0.00102655742489166</cx:pt>
          <cx:pt idx="563">0.028844301407698</cx:pt>
          <cx:pt idx="564">0.022419738555678199</cx:pt>
          <cx:pt idx="565">0.0239545527393187</cx:pt>
          <cx:pt idx="566">0.038275677103404203</cx:pt>
          <cx:pt idx="567">0.050261118385415297</cx:pt>
          <cx:pt idx="568">0.0036048037536096501</cx:pt>
          <cx:pt idx="569">-0.036904897169701502</cx:pt>
          <cx:pt idx="570">-0.0015309397406755301</cx:pt>
          <cx:pt idx="571">0.0229325856449582</cx:pt>
          <cx:pt idx="572">0.043009820542621299</cx:pt>
          <cx:pt idx="573">0.035844436397507499</cx:pt>
          <cx:pt idx="574">0.041825219077618402</cx:pt>
          <cx:pt idx="575">0.020981817253788601</cx:pt>
          <cx:pt idx="576">0.042563695289001599</cx:pt>
          <cx:pt idx="577">0.00089576041779175497</cx:pt>
          <cx:pt idx="578">0.0129130682441186</cx:pt>
          <cx:pt idx="579">0.0067327346306417799</cx:pt>
          <cx:pt idx="580">-0.020099003439439399</cx:pt>
          <cx:pt idx="581">-0.033523779489022201</cx:pt>
          <cx:pt idx="582">-0.046460791488619403</cx:pt>
          <cx:pt idx="583">-0.0127413876458567</cx:pt>
          <cx:pt idx="584">0.0095501456473868294</cx:pt>
          <cx:pt idx="585">0.0041539242870357197</cx:pt>
          <cx:pt idx="586">0.00192207764022786</cx:pt>
          <cx:pt idx="587">0.00062538617019725496</cx:pt>
          <cx:pt idx="588">-0.00061386979023123403</cx:pt>
          <cx:pt idx="589">-7.4578319240530905e-05</cx:pt>
          <cx:pt idx="590">0.0045522761335857198</cx:pt>
          <cx:pt idx="591">0.012405275020667199</cx:pt>
          <cx:pt idx="592">-0.016493859087556101</cx:pt>
          <cx:pt idx="593">-0.033663062464298801</cx:pt>
          <cx:pt idx="594">-0.0156223682656373</cx:pt>
          <cx:pt idx="595">0.018596577832455899</cx:pt>
          <cx:pt idx="596">0.027749708658063602</cx:pt>
          <cx:pt idx="597">-0.047022223792149702</cx:pt>
          <cx:pt idx="598">0.0048808278901131099</cx:pt>
          <cx:pt idx="599">-0.027502162284140999</cx:pt>
          <cx:pt idx="600">-0.0052812357463975102</cx:pt>
          <cx:pt idx="601">-0.022762802624426998</cx:pt>
          <cx:pt idx="602">0.0106673480287112</cx:pt>
          <cx:pt idx="603">0.0090985252072232504</cx:pt>
          <cx:pt idx="604">0.049799403472383499</cx:pt>
          <cx:pt idx="605">0.046342749918205299</cx:pt>
          <cx:pt idx="606">0.050230510825527701</cx:pt>
          <cx:pt idx="607">0.044939304465928601</cx:pt>
          <cx:pt idx="608">-0.011320794287758</cx:pt>
          <cx:pt idx="609">-0.015620580549361201</cx:pt>
          <cx:pt idx="610">-0.0323282984128812</cx:pt>
          <cx:pt idx="611">0.014517540913806399</cx:pt>
          <cx:pt idx="612">0.0083347990884080903</cx:pt>
          <cx:pt idx="613">0.0038395843391318498</cx:pt>
          <cx:pt idx="614">0.00033931647806471898</cx:pt>
          <cx:pt idx="615">-3.6061703147185597e-05</cx:pt>
          <cx:pt idx="616">0.00013231389247742199</cx:pt>
          <cx:pt idx="617">3.2252172799707501e-05</cx:pt>
          <cx:pt idx="618">0.0023162878975774401</cx:pt>
          <cx:pt idx="619">0.000635103294166312</cx:pt>
          <cx:pt idx="620">-0.014646899154007499</cx:pt>
          <cx:pt idx="621">-0.010576314118927101</cx:pt>
          <cx:pt idx="622">-0.057144592616739001</cx:pt>
          <cx:pt idx="623">-0.035879492539776202</cx:pt>
          <cx:pt idx="624">0.0020183647967208398</cx:pt>
          <cx:pt idx="625">-0.0131850165434608</cx:pt>
          <cx:pt idx="626">-0.00372708227529566</cx:pt>
          <cx:pt idx="627">0.00033475618763656402</cx:pt>
          <cx:pt idx="628">-0.033121340266837003</cx:pt>
          <cx:pt idx="629">0.0070170725780445298</cx:pt>
          <cx:pt idx="630">0.041417418883147997</cx:pt>
          <cx:pt idx="631">0.00087023563428868399</cx:pt>
          <cx:pt idx="632">0.045077604024138497</cx:pt>
          <cx:pt idx="633">0.043857634997344103</cx:pt>
          <cx:pt idx="634">-0.0147515995004054</cx:pt>
          <cx:pt idx="635">-0.023471809456704799</cx:pt>
          <cx:pt idx="636">-0.019046529887262902</cx:pt>
          <cx:pt idx="637">-0.0272771665366929</cx:pt>
          <cx:pt idx="638">-0.0189022612788101</cx:pt>
          <cx:pt idx="639">0.0097615859680092107</cx:pt>
          <cx:pt idx="640">0.0058321088886966899</cx:pt>
          <cx:pt idx="641">0.00119460535819971</cx:pt>
          <cx:pt idx="642">-0.00053229870360214102</cx:pt>
          <cx:pt idx="643">-0.00068883920473755298</cx:pt>
          <cx:pt idx="644">0.00050231852856733603</cx:pt>
          <cx:pt idx="645">0.00055701087280771904</cx:pt>
          <cx:pt idx="646">0.0014255597525722401</cx:pt>
          <cx:pt idx="647">0.0052626166927748196</cx:pt>
          <cx:pt idx="648">0.00368463676028453</cx:pt>
          <cx:pt idx="649">0.0200329712522757</cx:pt>
          <cx:pt idx="650">0.0045701514659184199</cx:pt>
          <cx:pt idx="651">0.0069535901429924702</cx:pt>
          <cx:pt idx="652">0.0040362236426604</cx:pt>
          <cx:pt idx="653">0.022226203903151501</cx:pt>
          <cx:pt idx="654">0.0168490365796212</cx:pt>
          <cx:pt idx="655">-0.010841989344451001</cx:pt>
          <cx:pt idx="656">-0.039245769746284999</cx:pt>
          <cx:pt idx="657">-0.0355163027653074</cx:pt>
          <cx:pt idx="658">-0.037275890922569603</cx:pt>
          <cx:pt idx="659">-0.0030840969009432802</cx:pt>
          <cx:pt idx="660">-0.0034609257856340501</cx:pt>
          <cx:pt idx="661">-0.0090033583041092199</cx:pt>
          <cx:pt idx="662">-0.0374091938313411</cx:pt>
          <cx:pt idx="663">-0.019932257069545</cx:pt>
          <cx:pt idx="664">-0.024710586331837699</cx:pt>
          <cx:pt idx="665">-0.0077488100172128996</cx:pt>
          <cx:pt idx="666">-0.00405674229150319</cx:pt>
          <cx:pt idx="667">-0.0010691595544696801</cx:pt>
          <cx:pt idx="668">0.0010610209627490499</cx:pt>
          <cx:pt idx="669">0.000211741107574912</cx:pt>
          <cx:pt idx="670">0.0010485246252108301</cx:pt>
          <cx:pt idx="671">0.00080709647181298797</cx:pt>
          <cx:pt idx="672">0.00066890765553003796</cx:pt>
          <cx:pt idx="673">-0.00044626522763662997</cx:pt>
          <cx:pt idx="674">5.3648498408493098e-05</cx:pt>
          <cx:pt idx="675">0.0051451924711802101</cx:pt>
          <cx:pt idx="676">0.016579231923335901</cx:pt>
          <cx:pt idx="677">0.0083673599324931899</cx:pt>
          <cx:pt idx="678">-0.011804723876120299</cx:pt>
          <cx:pt idx="679">-0.000390357201303916</cx:pt>
          <cx:pt idx="680">0.0279694602425518</cx:pt>
          <cx:pt idx="681">0.0064248136996810897</cx:pt>
          <cx:pt idx="682">-0.0061180573782531602</cx:pt>
          <cx:pt idx="683">-0.00034435001952264202</cx:pt>
          <cx:pt idx="684">0.010708453561856899</cx:pt>
          <cx:pt idx="685">0.0064362583219546299</cx:pt>
          <cx:pt idx="686">-0.0017810858816136299</cx:pt>
          <cx:pt idx="687">-0.0186767180651763</cx:pt>
          <cx:pt idx="688">-0.016365114294494498</cx:pt>
          <cx:pt idx="689">0.0021361174765504101</cx:pt>
          <cx:pt idx="690">-0.017522200575122798</cx:pt>
          <cx:pt idx="691">-0.032575283078534502</cx:pt>
          <cx:pt idx="692">-0.023028527115162001</cx:pt>
          <cx:pt idx="693">-0.0089456814923523902</cx:pt>
          <cx:pt idx="694">-0.00149696492973151</cx:pt>
          <cx:pt idx="695">-0.0030720951445754002</cx:pt>
          <cx:pt idx="696">0.0022438024566287999</cx:pt>
          <cx:pt idx="697">0.00037449698368732201</cx:pt>
          <cx:pt idx="698">-0.000160128133295184</cx:pt>
          <cx:pt idx="699">8.0940181703844497e-05</cx:pt>
          <cx:pt idx="700">-0.00027977276877841898</cx:pt>
          <cx:pt idx="701">6.1610746593667804e-05</cx:pt>
          <cx:pt idx="702">-2.1464519886184399e-05</cx:pt>
          <cx:pt idx="703">0.00077676318625069095</cx:pt>
          <cx:pt idx="704">0.0059226617970588097</cx:pt>
          <cx:pt idx="705">-0.0018920689334421599</cx:pt>
          <cx:pt idx="706">-0.0241095512668223</cx:pt>
          <cx:pt idx="707">-0.019462626546830401</cx:pt>
          <cx:pt idx="708">-0.00246045289406366</cx:pt>
          <cx:pt idx="709">0.012301314827383799</cx:pt>
          <cx:pt idx="710">0.029467283831938099</cx:pt>
          <cx:pt idx="711">0.051046890885225502</cx:pt>
          <cx:pt idx="712">0.026451003058054</cx:pt>
          <cx:pt idx="713">0.0082479122342304905</cx:pt>
          <cx:pt idx="714">0.0098225208939981892</cx:pt>
          <cx:pt idx="715">-0.010928948062312401</cx:pt>
          <cx:pt idx="716">-0.010207084876472299</cx:pt>
          <cx:pt idx="717">-0.0090090495563980699</cx:pt>
          <cx:pt idx="718">-0.0155435803915986</cx:pt>
          <cx:pt idx="719">-0.0145747934945883</cx:pt>
          <cx:pt idx="720">-0.0118574383295712</cx:pt>
          <cx:pt idx="721">-0.0082410025744990793</cx:pt>
          <cx:pt idx="722">-0.0059205121004820603</cx:pt>
          <cx:pt idx="723">-0.0023985477096361298</cx:pt>
          <cx:pt idx="724">-0.00039989025250681702</cx:pt>
          <cx:pt idx="725">-0.000200387438396945</cx:pt>
          <cx:pt idx="726">-0.00030286227878649702</cx:pt>
          <cx:pt idx="727">-0.00032329868815854601</cx:pt>
          <cx:pt idx="728">0.00041232627084565398</cx:pt>
          <cx:pt idx="729">-0.00013345667050283799</cx:pt>
          <cx:pt idx="730">0.00081170766940907098</cx:pt>
          <cx:pt idx="731">0.000149665963995036</cx:pt>
          <cx:pt idx="732">-0.00015893602533182001</cx:pt>
          <cx:pt idx="733">-0.0064243288418918002</cx:pt>
          <cx:pt idx="734">-0.0063327181161121704</cx:pt>
          <cx:pt idx="735">-0.00049656445587662997</cx:pt>
          <cx:pt idx="736">1.1104568632445799e-05</cx:pt>
          <cx:pt idx="737">-0.00063167615275070896</cx:pt>
          <cx:pt idx="738">0.00034829153461043597</cx:pt>
          <cx:pt idx="739">-0.00163547005400367</cx:pt>
          <cx:pt idx="740">-0.0056413266376783601</cx:pt>
          <cx:pt idx="741">-0.0061024398663584003</cx:pt>
          <cx:pt idx="742">-0.0022589476164698802</cx:pt>
          <cx:pt idx="743">-0.00040037664432569699</cx:pt>
          <cx:pt idx="744">0.0041392499251274497</cx:pt>
          <cx:pt idx="745">0.0033197098712436099</cx:pt>
          <cx:pt idx="746">0.0022211886025014001</cx:pt>
          <cx:pt idx="747">0.0026841992403897901</cx:pt>
          <cx:pt idx="748">0.000385251827003791</cx:pt>
          <cx:pt idx="749">-0.00046817099251214101</cx:pt>
          <cx:pt idx="750">0.000164892021111471</cx:pt>
          <cx:pt idx="751">0.00016673461219808401</cx:pt>
          <cx:pt idx="752">-0.00051927682917208195</cx:pt>
          <cx:pt idx="753">-0.00043134790834093101</cx:pt>
          <cx:pt idx="754">-6.6950768115323902e-06</cx:pt>
          <cx:pt idx="755">-0.00065620627797238697</cx:pt>
          <cx:pt idx="756">0.00055547445383397596</cx:pt>
          <cx:pt idx="757">0.000381017077907173</cx:pt>
          <cx:pt idx="758">0.00061716521457378</cx:pt>
          <cx:pt idx="759">-0.000114835969571622</cx:pt>
          <cx:pt idx="760">-0.000125114331946988</cx:pt>
          <cx:pt idx="761">0.00019098343353336601</cx:pt>
          <cx:pt idx="762">-0.000117264986597576</cx:pt>
          <cx:pt idx="763">-0.00047412256289216202</cx:pt>
          <cx:pt idx="764">0.00024309574037177401</cx:pt>
          <cx:pt idx="765">-0.000179470954528393</cx:pt>
          <cx:pt idx="766">0.00024784806605882898</cx:pt>
          <cx:pt idx="767">0.00013286636141465901</cx:pt>
          <cx:pt idx="768">-0.00027718694773984701</cx:pt>
          <cx:pt idx="769">0.00034800742455590302</cx:pt>
          <cx:pt idx="770">-0.00023075029050016301</cx:pt>
          <cx:pt idx="771">0.00126319976177374</cx:pt>
          <cx:pt idx="772">0.0037316760886727698</cx:pt>
          <cx:pt idx="773">0.0011960740606534899</cx:pt>
          <cx:pt idx="774">0.00073749549325595302</cx:pt>
          <cx:pt idx="775">-9.6635296691965997e-05</cx:pt>
          <cx:pt idx="776">0.00054794382695222399</cx:pt>
          <cx:pt idx="777">-0.00027178594553371602</cx:pt>
          <cx:pt idx="778">-0.0012072613947779799</cx:pt>
          <cx:pt idx="779">-0.00066379055330882404</cx:pt>
          <cx:pt idx="780">0.00017360578765491299</cx:pt>
          <cx:pt idx="781">0.00039688538425196199</cx:pt>
          <cx:pt idx="782">0.00047250058257385601</cx:pt>
          <cx:pt idx="783">0.00017107398639302799</cx:pt>
        </cx:lvl>
      </cx:numDim>
    </cx:data>
    <cx:data id="71">
      <cx:numDim type="val">
        <cx:f>'001_WA_F - 副本'!$BT$1:$BT$784</cx:f>
        <cx:lvl ptCount="784" formatCode="G/通用格式">
          <cx:pt idx="0">0.00033999630356048899</cx:pt>
          <cx:pt idx="1">-0.00034215911473206101</cx:pt>
          <cx:pt idx="2">-0.000226573854633662</cx:pt>
          <cx:pt idx="3">3.0118054442827801e-05</cx:pt>
          <cx:pt idx="4">-0.00015680087294829399</cx:pt>
          <cx:pt idx="5">0.00076516865936502698</cx:pt>
          <cx:pt idx="6">-0.00052289342094150796</cx:pt>
          <cx:pt idx="7">0.000213858838381226</cx:pt>
          <cx:pt idx="8">-0.000373391211497921</cx:pt>
          <cx:pt idx="9">0.0010910516048210301</cx:pt>
          <cx:pt idx="10">0.00033754405469161002</cx:pt>
          <cx:pt idx="11">-0.000108095138999667</cx:pt>
          <cx:pt idx="12">0.00059071595384705897</cx:pt>
          <cx:pt idx="13">0.000425304176901037</cx:pt>
          <cx:pt idx="14">0.00050395753715331204</cx:pt>
          <cx:pt idx="15">0.00067415106350734695</cx:pt>
          <cx:pt idx="16">0.000219799411243636</cx:pt>
          <cx:pt idx="17">0.000111873262065249</cx:pt>
          <cx:pt idx="18">0.00044125127497514702</cx:pt>
          <cx:pt idx="19">0.00013203764842890101</cx:pt>
          <cx:pt idx="20">-0.00028273784484345298</cx:pt>
          <cx:pt idx="21">0.00063364675734140104</cx:pt>
          <cx:pt idx="22">-7.1729217646701894e-05</cx:pt>
          <cx:pt idx="23">-0.000372039570482133</cx:pt>
          <cx:pt idx="24">-6.8523980173478902e-05</cx:pt>
          <cx:pt idx="25">0.00050535135636383701</cx:pt>
          <cx:pt idx="26">-8.4706945347881802e-05</cx:pt>
          <cx:pt idx="27">-0.00040323253207128601</cx:pt>
          <cx:pt idx="28">-0.0011406032485700901</cx:pt>
          <cx:pt idx="29">0.00054963348790355502</cx:pt>
          <cx:pt idx="30">-0.00019707543914784399</cx:pt>
          <cx:pt idx="31">-0.00059716989565813505</cx:pt>
          <cx:pt idx="32">-0.00019472325170644299</cx:pt>
          <cx:pt idx="33">-0.00023748556934738801</cx:pt>
          <cx:pt idx="34">0.0027421826939199399</cx:pt>
          <cx:pt idx="35">0.0038034416941269398</cx:pt>
          <cx:pt idx="36">0.0037323239896664101</cx:pt>
          <cx:pt idx="37">0.0025083630006641198</cx:pt>
          <cx:pt idx="38">0.0019593802930150399</cx:pt>
          <cx:pt idx="39">0.0053469958584737602</cx:pt>
          <cx:pt idx="40">0.00404930504658062</cx:pt>
          <cx:pt idx="41">0.00251423871056924</cx:pt>
          <cx:pt idx="42">-0.00097484459568303696</cx:pt>
          <cx:pt idx="43">0.0016502194786638699</cx:pt>
          <cx:pt idx="44">0.0086591406526656499</cx:pt>
          <cx:pt idx="45">0.0038659374272366999</cx:pt>
          <cx:pt idx="46">0.00204310062082425</cx:pt>
          <cx:pt idx="47">0.0029001719525678302</cx:pt>
          <cx:pt idx="48">0.00153029752683371</cx:pt>
          <cx:pt idx="49">0.00145057846680832</cx:pt>
          <cx:pt idx="50">0.00082059616079507998</cx:pt>
          <cx:pt idx="51">0.00114045325446395</cx:pt>
          <cx:pt idx="52">4.7455829198039e-05</cx:pt>
          <cx:pt idx="53">0.00012541124427283801</cx:pt>
          <cx:pt idx="54">0.00084979490742986699</cx:pt>
          <cx:pt idx="55">0.00031542917972715698</cx:pt>
          <cx:pt idx="56">0.0010314308955397999</cx:pt>
          <cx:pt idx="57">-0.00088475810858580303</cx:pt>
          <cx:pt idx="58">0.00051051974492216103</cx:pt>
          <cx:pt idx="59">0.00023887622994231701</cx:pt>
          <cx:pt idx="60">0.00048413409678687999</cx:pt>
          <cx:pt idx="61">0.00020033868143293299</cx:pt>
          <cx:pt idx="62">0.0020827350989965601</cx:pt>
          <cx:pt idx="63">0.0076956440855720501</cx:pt>
          <cx:pt idx="64">0.0126287343735304</cx:pt>
          <cx:pt idx="65">0.0187046901238247</cx:pt>
          <cx:pt idx="66">0.028768674340375201</cx:pt>
          <cx:pt idx="67">0.029173054884475601</cx:pt>
          <cx:pt idx="68">0.032166588694430301</cx:pt>
          <cx:pt idx="69">0.025354411280057099</cx:pt>
          <cx:pt idx="70">0.030615902652513498</cx:pt>
          <cx:pt idx="71">0.018786687042091899</cx:pt>
          <cx:pt idx="72">0.024024492184271998</cx:pt>
          <cx:pt idx="73">0.017764441853341199</cx:pt>
          <cx:pt idx="74">0.0106867083212395</cx:pt>
          <cx:pt idx="75">0.0062253640279014101</cx:pt>
          <cx:pt idx="76">0.010686704788975401</cx:pt>
          <cx:pt idx="77">0.0082342343553619898</cx:pt>
          <cx:pt idx="78">0.00622718412999438</cx:pt>
          <cx:pt idx="79">0.0027803473517535298</cx:pt>
          <cx:pt idx="80">0.00097241448892938602</cx:pt>
          <cx:pt idx="81">0.00041963248570832298</cx:pt>
          <cx:pt idx="82">-0.000218449617624659</cx:pt>
          <cx:pt idx="83">-0.00028475788089797898</cx:pt>
          <cx:pt idx="84">0.00031987418106685302</cx:pt>
          <cx:pt idx="85">-0.00025442205798668801</cx:pt>
          <cx:pt idx="86">-0.0014139085948641501</cx:pt>
          <cx:pt idx="87">0.00097524673428742799</cx:pt>
          <cx:pt idx="88">0.00154453765939462</cx:pt>
          <cx:pt idx="89">0.0016051492139131801</cx:pt>
          <cx:pt idx="90">0.0070546579382759402</cx:pt>
          <cx:pt idx="91">0.0089895879231680492</cx:pt>
          <cx:pt idx="92">0.018704754968209201</cx:pt>
          <cx:pt idx="93">0.039301363870896999</cx:pt>
          <cx:pt idx="94">0.044315914611300002</cx:pt>
          <cx:pt idx="95">0.055756734862606801</cx:pt>
          <cx:pt idx="96">0.048757751191997802</cx:pt>
          <cx:pt idx="97">0.018465675417917399</cx:pt>
          <cx:pt idx="98">-0.014412291826807999</cx:pt>
          <cx:pt idx="99">-0.0127534863622946</cx:pt>
          <cx:pt idx="100">0.031813024987249597</cx:pt>
          <cx:pt idx="101">0.0039955896419689302</cx:pt>
          <cx:pt idx="102">-0.018349625402139601</cx:pt>
          <cx:pt idx="103">0.0130597008750587</cx:pt>
          <cx:pt idx="104">0.0027089234995880799</cx:pt>
          <cx:pt idx="105">0.0034104202561438001</cx:pt>
          <cx:pt idx="106">0.0033594934719164901</cx:pt>
          <cx:pt idx="107">0.00695288733463271</cx:pt>
          <cx:pt idx="108">0.0017140453303595201</cx:pt>
          <cx:pt idx="109">0.000219633380559421</cx:pt>
          <cx:pt idx="110">0.0012009408973023699</cx:pt>
          <cx:pt idx="111">0.00056460170674371896</cx:pt>
          <cx:pt idx="112">-0.00012750492459489399</cx:pt>
          <cx:pt idx="113">-0.00035233087543036701</cx:pt>
          <cx:pt idx="114">-0.00378256695291676</cx:pt>
          <cx:pt idx="115">-0.0020495454341426002</cx:pt>
          <cx:pt idx="116">1.0147707746798199e-05</cx:pt>
          <cx:pt idx="117">0.010195191397161</cx:pt>
          <cx:pt idx="118">0.011126732747300401</cx:pt>
          <cx:pt idx="119">0.0034639033083909</cx:pt>
          <cx:pt idx="120">0.0263624993992802</cx:pt>
          <cx:pt idx="121">0.054172408969342403</cx:pt>
          <cx:pt idx="122">0.033043869452605498</cx:pt>
          <cx:pt idx="123">-0.010802532794702</cx:pt>
          <cx:pt idx="124">0.024833111953492099</cx:pt>
          <cx:pt idx="125">-0.049423467233018603</cx:pt>
          <cx:pt idx="126">-0.086853906818640594</cx:pt>
          <cx:pt idx="127">-0.067504755844083594</cx:pt>
          <cx:pt idx="128">-0.0095701794484926699</cx:pt>
          <cx:pt idx="129">0.033744369490315201</cx:pt>
          <cx:pt idx="130">0.036074061843224099</cx:pt>
          <cx:pt idx="131">0.033534421421530999</cx:pt>
          <cx:pt idx="132">0.0170723434651277</cx:pt>
          <cx:pt idx="133">-0.017289054784845801</cx:pt>
          <cx:pt idx="134">-0.0116019761444635</cx:pt>
          <cx:pt idx="135">-0.0085798663572674502</cx:pt>
          <cx:pt idx="136">-0.0108167338896797</cx:pt>
          <cx:pt idx="137">-0.0090549435205940602</cx:pt>
          <cx:pt idx="138">-0.0015008595454762299</cx:pt>
          <cx:pt idx="139">0.0011363493231157</cx:pt>
          <cx:pt idx="140">-0.0016594911290718499</cx:pt>
          <cx:pt idx="141">0.0010932222679672101</cx:pt>
          <cx:pt idx="142">-0.00110045706408751</cx:pt>
          <cx:pt idx="143">-0.0026819735890196502</cx:pt>
          <cx:pt idx="144">0.0046281455765496598</cx:pt>
          <cx:pt idx="145">0.0078169130210323304</cx:pt>
          <cx:pt idx="146">0.012937708199387299</cx:pt>
          <cx:pt idx="147">0.0086931477393861496</cx:pt>
          <cx:pt idx="148">0.0314724890427295</cx:pt>
          <cx:pt idx="149">-0.0052375809503032297</cx:pt>
          <cx:pt idx="150">-0.041013361056818097</cx:pt>
          <cx:pt idx="151">-0.056652205411893301</cx:pt>
          <cx:pt idx="152">0.0055131899996294599</cx:pt>
          <cx:pt idx="153">-0.0199797977076543</cx:pt>
          <cx:pt idx="154">-0.0161108222468535</cx:pt>
          <cx:pt idx="155">-0.023580037542689</cx:pt>
          <cx:pt idx="156">0.037099345152697</cx:pt>
          <cx:pt idx="157">0.066139679631767104</cx:pt>
          <cx:pt idx="158">0.079267141555884602</cx:pt>
          <cx:pt idx="159">0.050968470066701702</cx:pt>
          <cx:pt idx="160">0.0078023871432920701</cx:pt>
          <cx:pt idx="161">-0.010085601078318599</cx:pt>
          <cx:pt idx="162">-0.0084777157622289</cx:pt>
          <cx:pt idx="163">-0.0099507319806900092</cx:pt>
          <cx:pt idx="164">-0.0091026159915907796</cx:pt>
          <cx:pt idx="165">0.0053379851699792797</cx:pt>
          <cx:pt idx="166">0.00034492771087108002</cx:pt>
          <cx:pt idx="167">0.00044037174472741402</cx:pt>
          <cx:pt idx="168">0.00080520051457694405</cx:pt>
          <cx:pt idx="169">0.00055104276575648097</cx:pt>
          <cx:pt idx="170">-0.00091820175789536496</cx:pt>
          <cx:pt idx="171">-0.0048230774879398598</cx:pt>
          <cx:pt idx="172">0.0061246720477246596</cx:pt>
          <cx:pt idx="173">0.018616960531588601</cx:pt>
          <cx:pt idx="174">0.0088645012999060292</cx:pt>
          <cx:pt idx="175">-0.017891483117900901</cx:pt>
          <cx:pt idx="176">-0.039613146103135502</cx:pt>
          <cx:pt idx="177">-0.085740084105497397</cx:pt>
          <cx:pt idx="178">-0.097524808961262505</cx:pt>
          <cx:pt idx="179">-0.063516622692003505</cx:pt>
          <cx:pt idx="180">-0.075986248808286999</cx:pt>
          <cx:pt idx="181">-0.033706420367127898</cx:pt>
          <cx:pt idx="182">0.0073168632406601097</cx:pt>
          <cx:pt idx="183">0.050661231179466297</cx:pt>
          <cx:pt idx="184">0.074803380216408102</cx:pt>
          <cx:pt idx="185">-0.013177892832200999</cx:pt>
          <cx:pt idx="186">-0.0456902606644752</cx:pt>
          <cx:pt idx="187">-0.039570653357869003</cx:pt>
          <cx:pt idx="188">-0.0506499207251528</cx:pt>
          <cx:pt idx="189">-0.033299266042221297</cx:pt>
          <cx:pt idx="190">-0.0079697564804008907</cx:pt>
          <cx:pt idx="191">-0.016555819978684199</cx:pt>
          <cx:pt idx="192">-0.0246550726498675</cx:pt>
          <cx:pt idx="193">0.00175354196027206</cx:pt>
          <cx:pt idx="194">-0.00083837301276453097</cx:pt>
          <cx:pt idx="195">0.0024223188216770698</cx:pt>
          <cx:pt idx="196">-0.00047683007591976898</cx:pt>
          <cx:pt idx="197">-2.78623114824288e-05</cx:pt>
          <cx:pt idx="198">-0.00097918419960408296</cx:pt>
          <cx:pt idx="199">-0.0039238067453864697</cx:pt>
          <cx:pt idx="200">0.0116275983022468</cx:pt>
          <cx:pt idx="201">0.0049708463672597999</cx:pt>
          <cx:pt idx="202">-0.030298451276101999</cx:pt>
          <cx:pt idx="203">-0.049936556715827002</cx:pt>
          <cx:pt idx="204">-0.050598085410623897</cx:pt>
          <cx:pt idx="205">-0.057423566126248798</cx:pt>
          <cx:pt idx="206">-0.031732918662886703</cx:pt>
          <cx:pt idx="207">-0.059663693636244401</cx:pt>
          <cx:pt idx="208">-0.088249228572721106</cx:pt>
          <cx:pt idx="209">-0.084318097733564301</cx:pt>
          <cx:pt idx="210">-0.00139533731341676</cx:pt>
          <cx:pt idx="211">0.0236123863145518</cx:pt>
          <cx:pt idx="212">0.00030983105157495199</cx:pt>
          <cx:pt idx="213">-0.0047340683185541103</cx:pt>
          <cx:pt idx="214">-0.066991471363988003</cx:pt>
          <cx:pt idx="215">-0.072744653286369504</cx:pt>
          <cx:pt idx="216">0.0074138389751407102</cx:pt>
          <cx:pt idx="217">-0.015999284160660501</cx:pt>
          <cx:pt idx="218">-0.0063831055733078396</cx:pt>
          <cx:pt idx="219">-0.0309778940371504</cx:pt>
          <cx:pt idx="220">0.0082888375206858003</cx:pt>
          <cx:pt idx="221">0.020589132689703901</cx:pt>
          <cx:pt idx="222">0.0016036014871629099</cx:pt>
          <cx:pt idx="223">0.00099839791411810894</cx:pt>
          <cx:pt idx="224">0.00168980860633547</cx:pt>
          <cx:pt idx="225">0.00069514532426659696</cx:pt>
          <cx:pt idx="226">0.0013996155172838599</cx:pt>
          <cx:pt idx="227">-0.0046554969898640001</cx:pt>
          <cx:pt idx="228">-0.0093251102692199408</cx:pt>
          <cx:pt idx="229">-0.0048955359850849298</cx:pt>
          <cx:pt idx="230">-0.0336741225920393</cx:pt>
          <cx:pt idx="231">-0.045713236433902599</cx:pt>
          <cx:pt idx="232">-0.076273918181676698</cx:pt>
          <cx:pt idx="233">-0.0335077264463573</cx:pt>
          <cx:pt idx="234">0.00015831380004523201</cx:pt>
          <cx:pt idx="235">-0.110814231066048</cx:pt>
          <cx:pt idx="236">-0.18345557110601399</cx:pt>
          <cx:pt idx="237">-0.084687988944062403</cx:pt>
          <cx:pt idx="238">0.0074198303001287401</cx:pt>
          <cx:pt idx="239">-0.0025448416715562602</cx:pt>
          <cx:pt idx="240">-0.039949543182285503</cx:pt>
          <cx:pt idx="241">-0.027686041718960799</cx:pt>
          <cx:pt idx="242">-0.022065920541159401</cx:pt>
          <cx:pt idx="243">-0.0455203738917664</cx:pt>
          <cx:pt idx="244">0.0484847743357293</cx:pt>
          <cx:pt idx="245">-0.0212257373586658</cx:pt>
          <cx:pt idx="246">-0.040944030977133297</cx:pt>
          <cx:pt idx="247">-0.0191899993415863</cx:pt>
          <cx:pt idx="248">-0.029795800841334399</cx:pt>
          <cx:pt idx="249">-0.028994353691263498</cx:pt>
          <cx:pt idx="250">-0.0039724607256777997</cx:pt>
          <cx:pt idx="251">-0.00067955470421514905</cx:pt>
          <cx:pt idx="252">0.00080161807883325398</cx:pt>
          <cx:pt idx="253">-0.00071619957351883804</cx:pt>
          <cx:pt idx="254">-0.0016537590162732101</cx:pt>
          <cx:pt idx="255">-0.0049955767048025096</cx:pt>
          <cx:pt idx="256">-0.027254068747244901</cx:pt>
          <cx:pt idx="257">-0.015633452791420501</cx:pt>
          <cx:pt idx="258">-0.040938301578876603</cx:pt>
          <cx:pt idx="259">-0.0077733957585607799</cx:pt>
          <cx:pt idx="260">-0.053156405790621301</cx:pt>
          <cx:pt idx="261">-0.048003700472246003</cx:pt>
          <cx:pt idx="262">-0.047968803536609303</cx:pt>
          <cx:pt idx="263">-0.11422429937435</cx:pt>
          <cx:pt idx="264">-0.131756358307757</cx:pt>
          <cx:pt idx="265">-0.089962127545381701</cx:pt>
          <cx:pt idx="266">-0.011306239142776399</cx:pt>
          <cx:pt idx="267">-0.0136141866995443</cx:pt>
          <cx:pt idx="268">-0.0289392761852885</cx:pt>
          <cx:pt idx="269">-0.029678557386027999</cx:pt>
          <cx:pt idx="270">-0.030758003886625501</cx:pt>
          <cx:pt idx="271">-0.055151507950583802</cx:pt>
          <cx:pt idx="272">0.0143970483742636</cx:pt>
          <cx:pt idx="273">-0.018786573056976799</cx:pt>
          <cx:pt idx="274">-0.043348236779315902</cx:pt>
          <cx:pt idx="275">-0.041783377007531902</cx:pt>
          <cx:pt idx="276">-0.033296926498631897</cx:pt>
          <cx:pt idx="277">-0.046568064698333203</cx:pt>
          <cx:pt idx="278">-0.011545063636777</cx:pt>
          <cx:pt idx="279">-0.00095682091466449903</cx:pt>
          <cx:pt idx="280">-7.1284332588561296e-06</cx:pt>
          <cx:pt idx="281">0.000412180819121346</cx:pt>
          <cx:pt idx="282">-0.0053853912537074203</cx:pt>
          <cx:pt idx="283">-0.020215793023037901</cx:pt>
          <cx:pt idx="284">-0.044254901984563298</cx:pt>
          <cx:pt idx="285">-0.0034590390593734698</cx:pt>
          <cx:pt idx="286">0.00213868977534382</cx:pt>
          <cx:pt idx="287">0.037445165722403403</cx:pt>
          <cx:pt idx="288">0.0233552999806159</cx:pt>
          <cx:pt idx="289">-0.0090072320019785306</cx:pt>
          <cx:pt idx="290">-0.057775366438529201</cx:pt>
          <cx:pt idx="291">-0.066121275520636</cx:pt>
          <cx:pt idx="292">-0.096897989698979906</cx:pt>
          <cx:pt idx="293">-0.11871109060686399</cx:pt>
          <cx:pt idx="294">-0.046867210571718297</cx:pt>
          <cx:pt idx="295">-0.010003989291518</cx:pt>
          <cx:pt idx="296">0.072147690780781204</cx:pt>
          <cx:pt idx="297">0.044455255345612898</cx:pt>
          <cx:pt idx="298">-0.023449036998111801</cx:pt>
          <cx:pt idx="299">-0.071247016597012103</cx:pt>
          <cx:pt idx="300">-0.0622013476219717</cx:pt>
          <cx:pt idx="301">-0.0115480412204883</cx:pt>
          <cx:pt idx="302">-0.028760296176822499</cx:pt>
          <cx:pt idx="303">-0.046577488781584499</cx:pt>
          <cx:pt idx="304">-0.046646949267376801</cx:pt>
          <cx:pt idx="305">-0.049281665312387098</cx:pt>
          <cx:pt idx="306">-0.011818322226932699</cx:pt>
          <cx:pt idx="307">-0.00064884037962649401</cx:pt>
          <cx:pt idx="308">0.0010266464923171399</cx:pt>
          <cx:pt idx="309">-0.000733801826711527</cx:pt>
          <cx:pt idx="310">-0.010888049632489599</cx:pt>
          <cx:pt idx="311">-0.022569653407093399</cx:pt>
          <cx:pt idx="312">-0.049998559905455403</cx:pt>
          <cx:pt idx="313">-0.0171710151330812</cx:pt>
          <cx:pt idx="314">-0.00947439005374273</cx:pt>
          <cx:pt idx="315">0.054390963514606101</cx:pt>
          <cx:pt idx="316">0.083941881238980207</cx:pt>
          <cx:pt idx="317">-0.012043441265232</cx:pt>
          <cx:pt idx="318">0.0021026839132270402</cx:pt>
          <cx:pt idx="319">-0.036787692775427198</cx:pt>
          <cx:pt idx="320">-0.067166594341787497</cx:pt>
          <cx:pt idx="321">-0.036158870997062498</cx:pt>
          <cx:pt idx="322">-0.013357838263764099</cx:pt>
          <cx:pt idx="323">-0.0587344978381538</cx:pt>
          <cx:pt idx="324">0.064151099015633706</cx:pt>
          <cx:pt idx="325">-0.026789356653965601</cx:pt>
          <cx:pt idx="326">-0.040106494861608402</cx:pt>
          <cx:pt idx="327">-0.048057592734401799</cx:pt>
          <cx:pt idx="328">-0.068377320534709601</cx:pt>
          <cx:pt idx="329">-0.058174627514814101</cx:pt>
          <cx:pt idx="330">-0.026029550163158902</cx:pt>
          <cx:pt idx="331">-0.029542274599505501</cx:pt>
          <cx:pt idx="332">-0.050865698509690097</cx:pt>
          <cx:pt idx="333">-0.030904749004487898</cx:pt>
          <cx:pt idx="334">-0.023974248656852701</cx:pt>
          <cx:pt idx="335">-0.00141109150919908</cx:pt>
          <cx:pt idx="336">0.00018169124583469499</cx:pt>
          <cx:pt idx="337">-0.00050004431940772005</cx:pt>
          <cx:pt idx="338">-0.0059818933535996099</cx:pt>
          <cx:pt idx="339">-0.0175773904559667</cx:pt>
          <cx:pt idx="340">-0.054973026612208598</cx:pt>
          <cx:pt idx="341">-0.046046795623142803</cx:pt>
          <cx:pt idx="342">-0.0092222782690530407</cx:pt>
          <cx:pt idx="343">0.067439121749899106</cx:pt>
          <cx:pt idx="344">0.102001423343778</cx:pt>
          <cx:pt idx="345">0.013736449807320601</cx:pt>
          <cx:pt idx="346">0.104774387917613</cx:pt>
          <cx:pt idx="347">0.090347757906519693</cx:pt>
          <cx:pt idx="348">0.067871309914731406</cx:pt>
          <cx:pt idx="349">0.059730708748803499</cx:pt>
          <cx:pt idx="350">0.033248379742471003</cx:pt>
          <cx:pt idx="351">-0.0766333176123139</cx:pt>
          <cx:pt idx="352">0.0193360160833836</cx:pt>
          <cx:pt idx="353">-0.076313296100772393</cx:pt>
          <cx:pt idx="354">-0.011806167781302199</cx:pt>
          <cx:pt idx="355">0.0112803643395065</cx:pt>
          <cx:pt idx="356">-0.056507039562089502</cx:pt>
          <cx:pt idx="357">-0.076234892334533594</cx:pt>
          <cx:pt idx="358">0.00084234518055103895</cx:pt>
          <cx:pt idx="359">-0.0188482081176569</cx:pt>
          <cx:pt idx="360">0.0095686090688774806</cx:pt>
          <cx:pt idx="361">0.00094900909084879095</cx:pt>
          <cx:pt idx="362">-0.010173225613939799</cx:pt>
          <cx:pt idx="363">0.00069247343538747605</cx:pt>
          <cx:pt idx="364">0.00014476695582371001</cx:pt>
          <cx:pt idx="365">0.00076552579640892402</cx:pt>
          <cx:pt idx="366">-0.00068889501898954596</cx:pt>
          <cx:pt idx="367">-0.0028274816450057001</cx:pt>
          <cx:pt idx="368">-0.036526165458441902</cx:pt>
          <cx:pt idx="369">-0.0111001248622446</cx:pt>
          <cx:pt idx="370">0.072253956878446102</cx:pt>
          <cx:pt idx="371">0.046536282611400699</cx:pt>
          <cx:pt idx="372">0.070808258272617303</cx:pt>
          <cx:pt idx="373">-0.00341779439638225</cx:pt>
          <cx:pt idx="374">0.034130754408374403</cx:pt>
          <cx:pt idx="375">0.10534550436041799</cx:pt>
          <cx:pt idx="376">0.14094186435483799</cx:pt>
          <cx:pt idx="377">0.093446534250592503</cx:pt>
          <cx:pt idx="378">-0.0013396715999511</cx:pt>
          <cx:pt idx="379">0.0496458443914818</cx:pt>
          <cx:pt idx="380">-0.0046379637458442303</cx:pt>
          <cx:pt idx="381">-0.011590983815704999</cx:pt>
          <cx:pt idx="382">0.067340469841493805</cx:pt>
          <cx:pt idx="383">0.0215008871696276</cx:pt>
          <cx:pt idx="384">-0.060112782260356198</cx:pt>
          <cx:pt idx="385">-0.025121570388611899</cx:pt>
          <cx:pt idx="386">0.038335311905879597</cx:pt>
          <cx:pt idx="387">0.050888253350305897</cx:pt>
          <cx:pt idx="388">0.051966149066178399</cx:pt>
          <cx:pt idx="389">0.020812220577536601</cx:pt>
          <cx:pt idx="390">0.0166715560957208</cx:pt>
          <cx:pt idx="391">0.0059689033709195696</cx:pt>
          <cx:pt idx="392">0.00060990511533396698</cx:pt>
          <cx:pt idx="393">-9.9746476058757397e-06</cx:pt>
          <cx:pt idx="394">-5.75877446865935e-05</cx:pt>
          <cx:pt idx="395">0.0070341205101558902</cx:pt>
          <cx:pt idx="396">0.0024433958861215699</cx:pt>
          <cx:pt idx="397">0.034938862124523101</cx:pt>
          <cx:pt idx="398">0.084210887638298204</cx:pt>
          <cx:pt idx="399">0.057763025875836302</cx:pt>
          <cx:pt idx="400">0.040197442938020703</cx:pt>
          <cx:pt idx="401">-0.0328040831530984</cx:pt>
          <cx:pt idx="402">-0.047533509663700201</cx:pt>
          <cx:pt idx="403">0.0100661498812562</cx:pt>
          <cx:pt idx="404">0.066390901764409205</cx:pt>
          <cx:pt idx="405">0.072404051592528704</cx:pt>
          <cx:pt idx="406">0.066763256173958299</cx:pt>
          <cx:pt idx="407">0.100801263779176</cx:pt>
          <cx:pt idx="408">0.113478179268704</cx:pt>
          <cx:pt idx="409">0.059692490143258899</cx:pt>
          <cx:pt idx="410">0.046443854377114499</cx:pt>
          <cx:pt idx="411">0.037276210258837102</cx:pt>
          <cx:pt idx="412">-0.048964893042065603</cx:pt>
          <cx:pt idx="413">-0.0060180082683772302</cx:pt>
          <cx:pt idx="414">0.033635041292938601</cx:pt>
          <cx:pt idx="415">0.062932711404837693</cx:pt>
          <cx:pt idx="416">0.059107159578881498</cx:pt>
          <cx:pt idx="417">0.032939487824837799</cx:pt>
          <cx:pt idx="418">0.011914215358479001</cx:pt>
          <cx:pt idx="419">0.00023918614576865199</cx:pt>
          <cx:pt idx="420">-0.00051472612797053301</cx:pt>
          <cx:pt idx="421">-0.000167720499753424</cx:pt>
          <cx:pt idx="422">0.0021067010468602599</cx:pt>
          <cx:pt idx="423">0.020121715338305299</cx:pt>
          <cx:pt idx="424">0.0045802937781021201</cx:pt>
          <cx:pt idx="425">0.0236653469717455</cx:pt>
          <cx:pt idx="426">0.043582817664858102</cx:pt>
          <cx:pt idx="427">0.00229427933343887</cx:pt>
          <cx:pt idx="428">-0.057072286277965102</cx:pt>
          <cx:pt idx="429">-0.0431095684421888</cx:pt>
          <cx:pt idx="430">-0.043641869473158498</cx:pt>
          <cx:pt idx="431">-0.041779556765266797</cx:pt>
          <cx:pt idx="432">0.060702091594178803</cx:pt>
          <cx:pt idx="433">0.0910612837472181</cx:pt>
          <cx:pt idx="434">0.089015170489773796</cx:pt>
          <cx:pt idx="435">0.14259270744666</cx:pt>
          <cx:pt idx="436">0.074573536611203695</cx:pt>
          <cx:pt idx="437">0.040240956254742298</cx:pt>
          <cx:pt idx="438">0.077913068070004601</cx:pt>
          <cx:pt idx="439">0.067961524507844706</cx:pt>
          <cx:pt idx="440">-0.023447074588736402</cx:pt>
          <cx:pt idx="441">-0.016236626922931801</cx:pt>
          <cx:pt idx="442">0.0362241744897603</cx:pt>
          <cx:pt idx="443">0.070567656033392906</cx:pt>
          <cx:pt idx="444">0.074484277589949993</cx:pt>
          <cx:pt idx="445">0.054843323742458101</cx:pt>
          <cx:pt idx="446">0.0232933392701179</cx:pt>
          <cx:pt idx="447">0.0071532773763295201</cx:pt>
          <cx:pt idx="448">-0.00052876473645668896</cx:pt>
          <cx:pt idx="449">-0.00056805918917926697</cx:pt>
          <cx:pt idx="450">0.00240858896423848</cx:pt>
          <cx:pt idx="451">0.026494831694655701</cx:pt>
          <cx:pt idx="452">-0.012219383434480801</cx:pt>
          <cx:pt idx="453">0.012992267121014299</cx:pt>
          <cx:pt idx="454">0.031893861794623897</cx:pt>
          <cx:pt idx="455">0.021070590473857901</cx:pt>
          <cx:pt idx="456">-0.037972243009449402</cx:pt>
          <cx:pt idx="457">-0.0082710394531827006</cx:pt>
          <cx:pt idx="458">-0.0048769966181200801</cx:pt>
          <cx:pt idx="459">0.026251300251790999</cx:pt>
          <cx:pt idx="460">0.063851730933026901</cx:pt>
          <cx:pt idx="461">0.038525392314468603</cx:pt>
          <cx:pt idx="462">0.087875101571302294</cx:pt>
          <cx:pt idx="463">0.18327715558201699</cx:pt>
          <cx:pt idx="464">0.12881875918129601</cx:pt>
          <cx:pt idx="465">0.124261450222123</cx:pt>
          <cx:pt idx="466">0.019461579420091898</cx:pt>
          <cx:pt idx="467">0.015942820257650099</cx:pt>
          <cx:pt idx="468">-0.0051593290528293301</cx:pt>
          <cx:pt idx="469">0.048535830126463397</cx:pt>
          <cx:pt idx="470">0.036507316271758197</cx:pt>
          <cx:pt idx="471">0.063981155405244003</cx:pt>
          <cx:pt idx="472">0.047280289163149102</cx:pt>
          <cx:pt idx="473">0.062806304750511202</cx:pt>
          <cx:pt idx="474">0.023914899247884099</cx:pt>
          <cx:pt idx="475">0.00115042124809391</cx:pt>
          <cx:pt idx="476">0.000165458427519557</cx:pt>
          <cx:pt idx="477">-0.00042329382674999798</cx:pt>
          <cx:pt idx="478">0.0122880866873816</cx:pt>
          <cx:pt idx="479">0.029708204652901402</cx:pt>
          <cx:pt idx="480">0.018859391946763601</cx:pt>
          <cx:pt idx="481">0.040761105279764599</cx:pt>
          <cx:pt idx="482">0.029882041642672101</cx:pt>
          <cx:pt idx="483">0.013741542444000301</cx:pt>
          <cx:pt idx="484">0.024939361084427399</cx:pt>
          <cx:pt idx="485">0.028004987326425101</cx:pt>
          <cx:pt idx="486">0.0106106856140026</cx:pt>
          <cx:pt idx="487">0.071613831823844107</cx:pt>
          <cx:pt idx="488">0.066659606532447804</cx:pt>
          <cx:pt idx="489">0.021341829015010499</cx:pt>
          <cx:pt idx="490">0.052114159853942799</cx:pt>
          <cx:pt idx="491">0.114822703628818</cx:pt>
          <cx:pt idx="492">0.13479349811077401</cx:pt>
          <cx:pt idx="493">0.105321438171981</cx:pt>
          <cx:pt idx="494">0.055197516347100101</cx:pt>
          <cx:pt idx="495">-0.00057193961378656198</cx:pt>
          <cx:pt idx="496">-0.0096988177061582293</cx:pt>
          <cx:pt idx="497">0.052888204104194897</cx:pt>
          <cx:pt idx="498">-0.00073683462836310202</cx:pt>
          <cx:pt idx="499">0.0227301470458873</cx:pt>
          <cx:pt idx="500">0.0283517374930124</cx:pt>
          <cx:pt idx="501">0.043213688566194897</cx:pt>
          <cx:pt idx="502">0.00627220932300992</cx:pt>
          <cx:pt idx="503">0.0029120884872062399</cx:pt>
          <cx:pt idx="504">0.00029784879576407602</cx:pt>
          <cx:pt idx="505">-0.00051581596535371296</cx:pt>
          <cx:pt idx="506">0.0098737657289350803</cx:pt>
          <cx:pt idx="507">0.0346337762272537</cx:pt>
          <cx:pt idx="508">0.046790917700821999</cx:pt>
          <cx:pt idx="509">0.048011507206320199</cx:pt>
          <cx:pt idx="510">0.0241792032632475</cx:pt>
          <cx:pt idx="511">0.036076814355555702</cx:pt>
          <cx:pt idx="512">0.028919048999172699</cx:pt>
          <cx:pt idx="513">0.00123048728286431</cx:pt>
          <cx:pt idx="514">-0.037784302018557502</cx:pt>
          <cx:pt idx="515">-0.0113342050098464</cx:pt>
          <cx:pt idx="516">0.039158198687542903</cx:pt>
          <cx:pt idx="517">0.017149114270896298</cx:pt>
          <cx:pt idx="518">0.059633185650947697</cx:pt>
          <cx:pt idx="519">0.092425121936732801</cx:pt>
          <cx:pt idx="520">0.15056820194168299</cx:pt>
          <cx:pt idx="521">0.088829015418123297</cx:pt>
          <cx:pt idx="522">0.101394264928305</cx:pt>
          <cx:pt idx="523">0.083048134348623195</cx:pt>
          <cx:pt idx="524">0.0135393068115079</cx:pt>
          <cx:pt idx="525">0.0233680299313337</cx:pt>
          <cx:pt idx="526">0.0148442260267664</cx:pt>
          <cx:pt idx="527">0.056135042267505597</cx:pt>
          <cx:pt idx="528">0.049872961881093497</cx:pt>
          <cx:pt idx="529">0.016506865713873001</cx:pt>
          <cx:pt idx="530">0.000219557033107237</cx:pt>
          <cx:pt idx="531">0.00038455296872037299</cx:pt>
          <cx:pt idx="532">-0.00010634230854267101</cx:pt>
          <cx:pt idx="533">-0.0011739967719819899</cx:pt>
          <cx:pt idx="534">0.00241171278584812</cx:pt>
          <cx:pt idx="535">0.022497666551947501</cx:pt>
          <cx:pt idx="536">0.069765466067181703</cx:pt>
          <cx:pt idx="537">0.053845571158815698</cx:pt>
          <cx:pt idx="538">0.0049862311358699401</cx:pt>
          <cx:pt idx="539">0.0023379225798130301</cx:pt>
          <cx:pt idx="540">-0.025869690749979701</cx:pt>
          <cx:pt idx="541">-0.062506799912006</cx:pt>
          <cx:pt idx="542">-0.080007732346892901</cx:pt>
          <cx:pt idx="543">-0.045030415439404101</cx:pt>
          <cx:pt idx="544">-0.069967412648225702</cx:pt>
          <cx:pt idx="545">-0.10503912733096001</cx:pt>
          <cx:pt idx="546">-0.0061930575111850102</cx:pt>
          <cx:pt idx="547">0.084060834036017801</cx:pt>
          <cx:pt idx="548">0.061115711850220002</cx:pt>
          <cx:pt idx="549">0.075487403649431198</cx:pt>
          <cx:pt idx="550">0.0873340220132338</cx:pt>
          <cx:pt idx="551">0.030087229826360799</cx:pt>
          <cx:pt idx="552">0.0045383066911154303</cx:pt>
          <cx:pt idx="553">-0.0022544838815625298</cx:pt>
          <cx:pt idx="554">-0.00418041749502388</cx:pt>
          <cx:pt idx="555">0.023702120272475601</cx:pt>
          <cx:pt idx="556">0.017849787154777402</cx:pt>
          <cx:pt idx="557">0.0106882784122934</cx:pt>
          <cx:pt idx="558">0.0148863817783487</cx:pt>
          <cx:pt idx="559">0.00065095342059274001</cx:pt>
          <cx:pt idx="560">0.00055649798641215799</cx:pt>
          <cx:pt idx="561">-0.00092561098691936903</cx:pt>
          <cx:pt idx="562">0.00216268489818249</cx:pt>
          <cx:pt idx="563">0.013037795335852099</cx:pt>
          <cx:pt idx="564">0.050170712096430502</cx:pt>
          <cx:pt idx="565">0.032877697456164499</cx:pt>
          <cx:pt idx="566">-0.020118012492657499</cx:pt>
          <cx:pt idx="567">0.044490472411123798</cx:pt>
          <cx:pt idx="568">0.010700118687704501</cx:pt>
          <cx:pt idx="569">-0.060320053873348899</cx:pt>
          <cx:pt idx="570">-0.039967013787507999</cx:pt>
          <cx:pt idx="571">-0.042113238688869903</cx:pt>
          <cx:pt idx="572">-0.11160881130774</cx:pt>
          <cx:pt idx="573">-0.19233589943604101</cx:pt>
          <cx:pt idx="574">-0.16529912174228301</cx:pt>
          <cx:pt idx="575">-0.073122579718201103</cx:pt>
          <cx:pt idx="576">-0.060984547364912899</cx:pt>
          <cx:pt idx="577">-0.026911087175433199</cx:pt>
          <cx:pt idx="578">0.040167800330034198</cx:pt>
          <cx:pt idx="579">-0.059748377843119801</cx:pt>
          <cx:pt idx="580">-0.036893513573245502</cx:pt>
          <cx:pt idx="581">-0.034970620529398401</cx:pt>
          <cx:pt idx="582">-0.055020948484043097</cx:pt>
          <cx:pt idx="583">-0.034464909159327997</cx:pt>
          <cx:pt idx="584">-0.021013489020438599</cx:pt>
          <cx:pt idx="585">-0.0039040727860947498</cx:pt>
          <cx:pt idx="586">0.0078309348279560504</cx:pt>
          <cx:pt idx="587">-0.00073232257115036896</cx:pt>
          <cx:pt idx="588">0.000136604092352757</cx:pt>
          <cx:pt idx="589">0.00037693763228673798</cx:pt>
          <cx:pt idx="590">-0.001792859261287</cx:pt>
          <cx:pt idx="591">0.00082684372581879999</cx:pt>
          <cx:pt idx="592">0.016654793959821199</cx:pt>
          <cx:pt idx="593">0.0404034083406032</cx:pt>
          <cx:pt idx="594">0.020311311967233101</cx:pt>
          <cx:pt idx="595">-0.0021308005495648801</cx:pt>
          <cx:pt idx="596">-0.014311032877403601</cx:pt>
          <cx:pt idx="597">-0.039996002675466297</cx:pt>
          <cx:pt idx="598">-0.031563037969704402</cx:pt>
          <cx:pt idx="599">-0.087004227295138195</cx:pt>
          <cx:pt idx="600">-0.132751065194784</cx:pt>
          <cx:pt idx="601">-0.20712066536627899</cx:pt>
          <cx:pt idx="602">-0.215599771081358</cx:pt>
          <cx:pt idx="603">-0.19023676490378399</cx:pt>
          <cx:pt idx="604">-0.126314249836352</cx:pt>
          <cx:pt idx="605">-0.033506521541543301</cx:pt>
          <cx:pt idx="606">-0.0148512636597292</cx:pt>
          <cx:pt idx="607">-0.0251832312603587</cx:pt>
          <cx:pt idx="608">-0.041161801816761698</cx:pt>
          <cx:pt idx="609">-0.018167940894937101</cx:pt>
          <cx:pt idx="610">-0.028388598648913899</cx:pt>
          <cx:pt idx="611">-0.040671049857474002</cx:pt>
          <cx:pt idx="612">-0.047373465084323697</cx:pt>
          <cx:pt idx="613">-0.00868684617102412</cx:pt>
          <cx:pt idx="614">0.00568400054806255</cx:pt>
          <cx:pt idx="615">1.81294711803055e-06</cx:pt>
          <cx:pt idx="616">-0.00022847773407646201</cx:pt>
          <cx:pt idx="617">-4.21687093469722e-05</cx:pt>
          <cx:pt idx="618">0.0019946375828420698</cx:pt>
          <cx:pt idx="619">-0.0010852781563672499</cx:pt>
          <cx:pt idx="620">-0.0091581444260140192</cx:pt>
          <cx:pt idx="621">-0.0055100187603703199</cx:pt>
          <cx:pt idx="622">-0.024469544504348101</cx:pt>
          <cx:pt idx="623">-0.0314812355064868</cx:pt>
          <cx:pt idx="624">-0.062442677967877697</cx:pt>
          <cx:pt idx="625">-0.071404481408588794</cx:pt>
          <cx:pt idx="626">-0.0219174645470754</cx:pt>
          <cx:pt idx="627">-0.080093227621942001</cx:pt>
          <cx:pt idx="628">-0.122540707243092</cx:pt>
          <cx:pt idx="629">-0.13140418657300501</cx:pt>
          <cx:pt idx="630">-0.15580092544475599</cx:pt>
          <cx:pt idx="631">-0.12005564839734301</cx:pt>
          <cx:pt idx="632">-0.098236970840708607</cx:pt>
          <cx:pt idx="633">-0.068713275864047102</cx:pt>
          <cx:pt idx="634">-0.061710351346834301</cx:pt>
          <cx:pt idx="635">-0.025509610259972101</cx:pt>
          <cx:pt idx="636">-0.0085350800414014296</cx:pt>
          <cx:pt idx="637">0.0240425013039052</cx:pt>
          <cx:pt idx="638">-0.0095897122931644391</cx:pt>
          <cx:pt idx="639">-0.056549730175247302</cx:pt>
          <cx:pt idx="640">-0.042298152706587398</cx:pt>
          <cx:pt idx="641">-0.016560147225429301</cx:pt>
          <cx:pt idx="642">-0.0064536375097622601</cx:pt>
          <cx:pt idx="643">-6.3470156531959094e-05</cx:pt>
          <cx:pt idx="644">-0.00021415724349659201</cx:pt>
          <cx:pt idx="645">0.00064881084641698402</cx:pt>
          <cx:pt idx="646">-1.0977754880415299e-05</cx:pt>
          <cx:pt idx="647">-0.00106829336596354</cx:pt>
          <cx:pt idx="648">-0.0049545013567593504</cx:pt>
          <cx:pt idx="649">-0.026691701663904301</cx:pt>
          <cx:pt idx="650">-0.0449853939293368</cx:pt>
          <cx:pt idx="651">-0.041781657997302497</cx:pt>
          <cx:pt idx="652">-0.073834839277472197</cx:pt>
          <cx:pt idx="653">-0.097092232495332401</cx:pt>
          <cx:pt idx="654">-0.090418616391682693</cx:pt>
          <cx:pt idx="655">-0.108348644987839</cx:pt>
          <cx:pt idx="656">-0.089891859848379094</cx:pt>
          <cx:pt idx="657">-0.082527446226196594</cx:pt>
          <cx:pt idx="658">-0.085792120409938097</cx:pt>
          <cx:pt idx="659">-0.091474370942434505</cx:pt>
          <cx:pt idx="660">-0.111799336515327</cx:pt>
          <cx:pt idx="661">-0.11086345417490601</cx:pt>
          <cx:pt idx="662">-0.0676347860725178</cx:pt>
          <cx:pt idx="663">-0.033034085460804198</cx:pt>
          <cx:pt idx="664">-0.0189868820603309</cx:pt>
          <cx:pt idx="665">0.028425785763562701</cx:pt>
          <cx:pt idx="666">0.0024172756070234701</cx:pt>
          <cx:pt idx="667">-0.037735960939849003</cx:pt>
          <cx:pt idx="668">-0.049604719229080198</cx:pt>
          <cx:pt idx="669">-0.018038242442804001</cx:pt>
          <cx:pt idx="670">-0.0039128765511461999</cx:pt>
          <cx:pt idx="671">0.00041624892596506897</cx:pt>
          <cx:pt idx="672">0.000151843816295358</cx:pt>
          <cx:pt idx="673">-0.000410157725280682</cx:pt>
          <cx:pt idx="674">0.000282953046816635</cx:pt>
          <cx:pt idx="675">-0.00283544100888095</cx:pt>
          <cx:pt idx="676">-0.00834166722724799</cx:pt>
          <cx:pt idx="677">-0.015739407339801399</cx:pt>
          <cx:pt idx="678">-0.0395310664943017</cx:pt>
          <cx:pt idx="679">-0.058641386371188799</cx:pt>
          <cx:pt idx="680">-0.083657676952425195</cx:pt>
          <cx:pt idx="681">-0.075531252547554203</cx:pt>
          <cx:pt idx="682">-0.071661782203407701</cx:pt>
          <cx:pt idx="683">-0.047791450149928999</cx:pt>
          <cx:pt idx="684">-0.056905039225271299</cx:pt>
          <cx:pt idx="685">-0.079675233262976194</cx:pt>
          <cx:pt idx="686">-0.068659977647940004</cx:pt>
          <cx:pt idx="687">-0.049374044780588301</cx:pt>
          <cx:pt idx="688">-0.065089838498017499</cx:pt>
          <cx:pt idx="689">-0.068389152786816607</cx:pt>
          <cx:pt idx="690">-0.047244518903296999</cx:pt>
          <cx:pt idx="691">-0.025938492794851199</cx:pt>
          <cx:pt idx="692">-0.015892820495487299</cx:pt>
          <cx:pt idx="693">0.0196459323718851</cx:pt>
          <cx:pt idx="694">0.016795209052425701</cx:pt>
          <cx:pt idx="695">-0.010040144029907499</cx:pt>
          <cx:pt idx="696">-0.0023409186796938498</cx:pt>
          <cx:pt idx="697">0.0012349892894572001</cx:pt>
          <cx:pt idx="698">0.0010161055182394</cx:pt>
          <cx:pt idx="699">0.00058304624828625596</cx:pt>
          <cx:pt idx="700">0.00056700848379330298</cx:pt>
          <cx:pt idx="701">5.2392310132156802e-05</cx:pt>
          <cx:pt idx="702">-0.00065990765523742795</cx:pt>
          <cx:pt idx="703">0.000441346046979567</cx:pt>
          <cx:pt idx="704">-0.0021328356177199598</cx:pt>
          <cx:pt idx="705">-0.0070718544536374</cx:pt>
          <cx:pt idx="706">-0.014642284327754799</cx:pt>
          <cx:pt idx="707">-0.023417487155543201</cx:pt>
          <cx:pt idx="708">-0.035175691724912597</cx:pt>
          <cx:pt idx="709">-0.035705542028458201</cx:pt>
          <cx:pt idx="710">-0.0186858398103492</cx:pt>
          <cx:pt idx="711">-0.0123745541937559</cx:pt>
          <cx:pt idx="712">-0.044550948015176201</cx:pt>
          <cx:pt idx="713">-0.049271433873970601</cx:pt>
          <cx:pt idx="714">-0.042805750801338603</cx:pt>
          <cx:pt idx="715">-0.0192651171851503</cx:pt>
          <cx:pt idx="716">-0.049156123427444597</cx:pt>
          <cx:pt idx="717">-0.066163638588478305</cx:pt>
          <cx:pt idx="718">-0.0799661498390241</cx:pt>
          <cx:pt idx="719">-0.101026869210613</cx:pt>
          <cx:pt idx="720">-0.057607001783206602</cx:pt>
          <cx:pt idx="721">-0.0088464623766694207</cx:pt>
          <cx:pt idx="722">0.013393407617181901</cx:pt>
          <cx:pt idx="723">0.0050731355846427902</cx:pt>
          <cx:pt idx="724">0.00039782319684595301</cx:pt>
          <cx:pt idx="725">0.00081265059747802197</cx:pt>
          <cx:pt idx="726">0.00124751297224959</cx:pt>
          <cx:pt idx="727">-0.00036781926138409598</cx:pt>
          <cx:pt idx="728">-0.00040650296495893301</cx:pt>
          <cx:pt idx="729">-0.00035317603622220901</cx:pt>
          <cx:pt idx="730">-0.00021095071014051099</cx:pt>
          <cx:pt idx="731">-0.000153646672595124</cx:pt>
          <cx:pt idx="732">0.000122448776578252</cx:pt>
          <cx:pt idx="733">-0.0090638404321281198</cx:pt>
          <cx:pt idx="734">-0.0087505202048424394</cx:pt>
          <cx:pt idx="735">-0.0046392285516199099</cx:pt>
          <cx:pt idx="736">-0.0144340718020748</cx:pt>
          <cx:pt idx="737">-0.011432469505107099</cx:pt>
          <cx:pt idx="738">-0.00321696278693642</cx:pt>
          <cx:pt idx="739">-0.0047477286542083903</cx:pt>
          <cx:pt idx="740">-0.013970389370747099</cx:pt>
          <cx:pt idx="741">-0.018250298212216499</cx:pt>
          <cx:pt idx="742">-0.037247454000096498</cx:pt>
          <cx:pt idx="743">-0.035425095719948799</cx:pt>
          <cx:pt idx="744">-0.029840291424489102</cx:pt>
          <cx:pt idx="745">-0.039086497061785103</cx:pt>
          <cx:pt idx="746">-0.037861810827614299</cx:pt>
          <cx:pt idx="747">-0.035380745186374699</cx:pt>
          <cx:pt idx="748">-0.021384092771464299</cx:pt>
          <cx:pt idx="749">-0.0086213395395644994</cx:pt>
          <cx:pt idx="750">-0.0034188257270900001</cx:pt>
          <cx:pt idx="751">-0.00048912716760029595</cx:pt>
          <cx:pt idx="752">9.6395374175298901e-05</cx:pt>
          <cx:pt idx="753">0.00046007897031748402</cx:pt>
          <cx:pt idx="754">-0.00051428602581587003</cx:pt>
          <cx:pt idx="755">-0.00079421123255325797</cx:pt>
          <cx:pt idx="756">-6.3722598307393806e-05</cx:pt>
          <cx:pt idx="757">-5.0874858287402902e-05</cx:pt>
          <cx:pt idx="758">-0.00042454732426077101</cx:pt>
          <cx:pt idx="759">6.17760339051396e-05</cx:pt>
          <cx:pt idx="760">-0.00039193370054244498</cx:pt>
          <cx:pt idx="761">8.8199057883014205e-05</cx:pt>
          <cx:pt idx="762">-0.00041246136040466502</cx:pt>
          <cx:pt idx="763">-0.0037015612159229101</cx:pt>
          <cx:pt idx="764">-0.0047973119391364902</cx:pt>
          <cx:pt idx="765">-0.0021911317952330498</cx:pt>
          <cx:pt idx="766">-0.0027855483224382498</cx:pt>
          <cx:pt idx="767">-0.0027410685486230399</cx:pt>
          <cx:pt idx="768">-0.0034010641118903998</cx:pt>
          <cx:pt idx="769">-0.00203039457879799</cx:pt>
          <cx:pt idx="770">-0.0068437993792223699</cx:pt>
          <cx:pt idx="771">-0.0049224049271771198</cx:pt>
          <cx:pt idx="772">-0.0025077077053945701</cx:pt>
          <cx:pt idx="773">-0.0038804090277521201</cx:pt>
          <cx:pt idx="774">-0.0088547167899321304</cx:pt>
          <cx:pt idx="775">-0.0045316696200173702</cx:pt>
          <cx:pt idx="776">-0.00113539449380587</cx:pt>
          <cx:pt idx="777">-0.0011416081013998899</cx:pt>
          <cx:pt idx="778">-0.0015740060691869799</cx:pt>
          <cx:pt idx="779">0.00068360511634722005</cx:pt>
          <cx:pt idx="780">-0.00024653472107347499</cx:pt>
          <cx:pt idx="781">0.00051790732313695899</cx:pt>
          <cx:pt idx="782">-0.00077799902891180495</cx:pt>
          <cx:pt idx="783">0.00046837137274980501</cx:pt>
        </cx:lvl>
      </cx:numDim>
    </cx:data>
    <cx:data id="72">
      <cx:numDim type="val">
        <cx:f>'001_WA_F - 副本'!$BU$1:$BU$784</cx:f>
        <cx:lvl ptCount="784" formatCode="G/通用格式">
          <cx:pt idx="0">-0.00028943591476319699</cx:pt>
          <cx:pt idx="1">0.00044132295502455397</cx:pt>
          <cx:pt idx="2">0.000117676824493015</cx:pt>
          <cx:pt idx="3">-0.00041555494284938098</cx:pt>
          <cx:pt idx="4">0.00093571287718023297</cx:pt>
          <cx:pt idx="5">-7.4520318304507899e-05</cx:pt>
          <cx:pt idx="6">-0.001045551189215</cx:pt>
          <cx:pt idx="7">-0.00048768151631584003</cx:pt>
          <cx:pt idx="8">-0.000393337207974589</cx:pt>
          <cx:pt idx="9">-0.00043064788556207</cx:pt>
          <cx:pt idx="10">-0.00020914467085600901</cx:pt>
          <cx:pt idx="11">0.00018350265083440399</cx:pt>
          <cx:pt idx="12">0.00020487476282504699</cx:pt>
          <cx:pt idx="13">0.00012482890316330001</cx:pt>
          <cx:pt idx="14">0.00023098025322337401</cx:pt>
          <cx:pt idx="15">-0.00050053024550260805</cx:pt>
          <cx:pt idx="16">-0.00039685355686792202</cx:pt>
          <cx:pt idx="17">-0.00025575758629409602</cx:pt>
          <cx:pt idx="18">-0.00031750309496773199</cx:pt>
          <cx:pt idx="19">-0.000368198061817233</cx:pt>
          <cx:pt idx="20">0.00019762248134683601</cx:pt>
          <cx:pt idx="21">7.3575520226147302e-06</cx:pt>
          <cx:pt idx="22">0.00062662418084055097</cx:pt>
          <cx:pt idx="23">-0.000187838284522574</cx:pt>
          <cx:pt idx="24">-0.00060675755148279203</cx:pt>
          <cx:pt idx="25">-0.000654346788429565</cx:pt>
          <cx:pt idx="26">0.00047341462416880699</cx:pt>
          <cx:pt idx="27">-0.00064202771819016303</cx:pt>
          <cx:pt idx="28">-6.2606786783100601e-05</cx:pt>
          <cx:pt idx="29">5.1013718786341802e-05</cx:pt>
          <cx:pt idx="30">-0.00018666986377523001</cx:pt>
          <cx:pt idx="31">-0.00016405740304782</cx:pt>
          <cx:pt idx="32">5.83266379447495e-05</cx:pt>
          <cx:pt idx="33">0.00050421565808639595</cx:pt>
          <cx:pt idx="34">0.000286138979828083</cx:pt>
          <cx:pt idx="35">0.0012113824277964101</cx:pt>
          <cx:pt idx="36">0.00116675236798899</cx:pt>
          <cx:pt idx="37">-4.7863005877749797e-05</cx:pt>
          <cx:pt idx="38">-0.00076479725812165101</cx:pt>
          <cx:pt idx="39">-0.0019900517691835702</cx:pt>
          <cx:pt idx="40">0.00053247395243419498</cx:pt>
          <cx:pt idx="41">0.00188696151249584</cx:pt>
          <cx:pt idx="42">-0.0026917637300296299</cx:pt>
          <cx:pt idx="43">-0.0031335769236723399</cx:pt>
          <cx:pt idx="44">0.0014489422703226199</cx:pt>
          <cx:pt idx="45">0.00022250777167966601</cx:pt>
          <cx:pt idx="46">2.27621807655255e-05</cx:pt>
          <cx:pt idx="47">0.00085894827104490701</cx:pt>
          <cx:pt idx="48">-0.00010928456653145</cx:pt>
          <cx:pt idx="49">0.00027520604310012601</cx:pt>
          <cx:pt idx="50">-0.00068682881626519704</cx:pt>
          <cx:pt idx="51">0.00037373850331239299</cx:pt>
          <cx:pt idx="52">0.000153435002242053</cx:pt>
          <cx:pt idx="53">-0.00093592699434799501</cx:pt>
          <cx:pt idx="54">0.00016171812746130899</cx:pt>
          <cx:pt idx="55">-1.40994086923954e-05</cx:pt>
          <cx:pt idx="56">-0.00016080639940793499</cx:pt>
          <cx:pt idx="57">-0.00037871992942285499</cx:pt>
          <cx:pt idx="58">3.84966348163262e-05</cx:pt>
          <cx:pt idx="59">0.00071588191521360295</cx:pt>
          <cx:pt idx="60">-0.00026081039983295097</cx:pt>
          <cx:pt idx="61">0.00049505311003881299</cx:pt>
          <cx:pt idx="62">0.00046401609683060602</cx:pt>
          <cx:pt idx="63">0.00130424983225486</cx:pt>
          <cx:pt idx="64">0.00085570242305234496</cx:pt>
          <cx:pt idx="65">-0.0027834897139606299</cx:pt>
          <cx:pt idx="66">-0.0094248857243104198</cx:pt>
          <cx:pt idx="67">-0.010650862963812501</cx:pt>
          <cx:pt idx="68">-0.0093859477126962305</cx:pt>
          <cx:pt idx="69">-0.023086638081151901</cx:pt>
          <cx:pt idx="70">-0.023444913474915799</cx:pt>
          <cx:pt idx="71">-0.030775537057812899</cx:pt>
          <cx:pt idx="72">-0.025728342497328902</cx:pt>
          <cx:pt idx="73">-0.0108575364992124</cx:pt>
          <cx:pt idx="74">-0.000612848858500469</cx:pt>
          <cx:pt idx="75">-0.0025891560132270202</cx:pt>
          <cx:pt idx="76">-0.0070897520074894903</cx:pt>
          <cx:pt idx="77">-0.0057540678194959102</cx:pt>
          <cx:pt idx="78">-0.0022281371574521202</cx:pt>
          <cx:pt idx="79">-0.0023230033067574598</cx:pt>
          <cx:pt idx="80">-0.0019750485786632199</cx:pt>
          <cx:pt idx="81">-0.00016595505587872601</cx:pt>
          <cx:pt idx="82">-3.3159804484166897e-05</cx:pt>
          <cx:pt idx="83">-0.00142989652572676</cx:pt>
          <cx:pt idx="84">-0.00056898085305649303</cx:pt>
          <cx:pt idx="85">0.000103277807870338</cx:pt>
          <cx:pt idx="86">0.00020683944017449299</cx:pt>
          <cx:pt idx="87">0.00034980699199524499</cx:pt>
          <cx:pt idx="88">-0.00061996499003735405</cx:pt>
          <cx:pt idx="89">1.4607024010970799e-05</cx:pt>
          <cx:pt idx="90">0.00070262268163615504</cx:pt>
          <cx:pt idx="91">-0.0019307152032490399</cx:pt>
          <cx:pt idx="92">-0.00453241088334763</cx:pt>
          <cx:pt idx="93">-0.0167907247453584</cx:pt>
          <cx:pt idx="94">-0.0220204941298833</cx:pt>
          <cx:pt idx="95">-0.0124659109406358</cx:pt>
          <cx:pt idx="96">-0.015976187314577599</cx:pt>
          <cx:pt idx="97">-0.048977479128632602</cx:pt>
          <cx:pt idx="98">-0.047470673370784602</cx:pt>
          <cx:pt idx="99">-0.043850891907566997</cx:pt>
          <cx:pt idx="100">-0.054340803527679803</cx:pt>
          <cx:pt idx="101">-0.039459961641565802</cx:pt>
          <cx:pt idx="102">-0.0132300086878801</cx:pt>
          <cx:pt idx="103">-0.0135394880820258</cx:pt>
          <cx:pt idx="104">-0.0083162630981828307</cx:pt>
          <cx:pt idx="105">-0.011128587411022701</cx:pt>
          <cx:pt idx="106">-0.0221397277500128</cx:pt>
          <cx:pt idx="107">-0.019182396012798499</cx:pt>
          <cx:pt idx="108">-0.0200055662859281</cx:pt>
          <cx:pt idx="109">-0.0020771670449243099</cx:pt>
          <cx:pt idx="110">-0.000202641875246381</cx:pt>
          <cx:pt idx="111">-2.49812348517659e-05</cx:pt>
          <cx:pt idx="112">0.00026604436266077901</cx:pt>
          <cx:pt idx="113">-0.00043475321009468001</cx:pt>
          <cx:pt idx="114">-0.00026781432945063399</cx:pt>
          <cx:pt idx="115">0.00083106601752469598</cx:pt>
          <cx:pt idx="116">0.00022793563049283201</cx:pt>
          <cx:pt idx="117">-0.000169500059137053</cx:pt>
          <cx:pt idx="118">-0.0024412385567626998</cx:pt>
          <cx:pt idx="119">0.000129383408778262</cx:pt>
          <cx:pt idx="120">-0.012166735137888501</cx:pt>
          <cx:pt idx="121">-0.0014988878663939899</cx:pt>
          <cx:pt idx="122">0.00069697017036930296</cx:pt>
          <cx:pt idx="123">0.034524955013892203</cx:pt>
          <cx:pt idx="124">0.024286908546762499</cx:pt>
          <cx:pt idx="125">0.038679458348791197</cx:pt>
          <cx:pt idx="126">0.0056121259204325296</cx:pt>
          <cx:pt idx="127">0.0103652360643682</cx:pt>
          <cx:pt idx="128">-0.0458467306187543</cx:pt>
          <cx:pt idx="129">-0.061352684696043901</cx:pt>
          <cx:pt idx="130">-0.026900652871519801</cx:pt>
          <cx:pt idx="131">-0.045778046422486</cx:pt>
          <cx:pt idx="132">-0.061599643266862902</cx:pt>
          <cx:pt idx="133">-0.039209667578917702</cx:pt>
          <cx:pt idx="134">-0.0431022766699646</cx:pt>
          <cx:pt idx="135">-0.028984297516719298</cx:pt>
          <cx:pt idx="136">-0.0167253675815844</cx:pt>
          <cx:pt idx="137">-0.0018462728692257499</cx:pt>
          <cx:pt idx="138">0.0020446888532986598</cx:pt>
          <cx:pt idx="139">0.00026969714323302597</cx:pt>
          <cx:pt idx="140">0.00028503257808928901</cx:pt>
          <cx:pt idx="141">0.00022653923849984701</cx:pt>
          <cx:pt idx="142">-0.00016098896566347801</cx:pt>
          <cx:pt idx="143">0.00024239224454448101</cx:pt>
          <cx:pt idx="144">0.00071760708366089504</cx:pt>
          <cx:pt idx="145">-0.00157124852261253</cx:pt>
          <cx:pt idx="146">-0.018881500176856799</cx:pt>
          <cx:pt idx="147">-0.0210701880205524</cx:pt>
          <cx:pt idx="148">-0.019429449315871698</cx:pt>
          <cx:pt idx="149">-0.0202799514074724</cx:pt>
          <cx:pt idx="150">-0.00701850246698429</cx:pt>
          <cx:pt idx="151">0.0378096701602803</cx:pt>
          <cx:pt idx="152">0.044529071615073003</cx:pt>
          <cx:pt idx="153">0.058301238604681602</cx:pt>
          <cx:pt idx="154">-0.035524574571849599</cx:pt>
          <cx:pt idx="155">-0.046148494955959699</cx:pt>
          <cx:pt idx="156">-0.050478041506309801</cx:pt>
          <cx:pt idx="157">-0.072474531340258302</cx:pt>
          <cx:pt idx="158">-0.104202806431588</cx:pt>
          <cx:pt idx="159">-0.144171314893629</cx:pt>
          <cx:pt idx="160">-0.124684097190447</cx:pt>
          <cx:pt idx="161">-0.102188615106148</cx:pt>
          <cx:pt idx="162">-0.084330243456542706</cx:pt>
          <cx:pt idx="163">-0.073985376065182906</cx:pt>
          <cx:pt idx="164">-0.034506225128005198</cx:pt>
          <cx:pt idx="165">-0.0128257013955999</cx:pt>
          <cx:pt idx="166">0.0096627438983616799</cx:pt>
          <cx:pt idx="167">0.00020472843155993099</cx:pt>
          <cx:pt idx="168">0.00024327394231011401</cx:pt>
          <cx:pt idx="169">0.000173751011677993</cx:pt>
          <cx:pt idx="170">0.0013876187662166101</cx:pt>
          <cx:pt idx="171">-0.0013844552791774799</cx:pt>
          <cx:pt idx="172">-0.0050743211252240903</cx:pt>
          <cx:pt idx="173">-0.025054561259411301</cx:pt>
          <cx:pt idx="174">-0.031705435097921897</cx:pt>
          <cx:pt idx="175">-0.037205362740022299</cx:pt>
          <cx:pt idx="176">-0.036034619767458399</cx:pt>
          <cx:pt idx="177">-0.049320714143843702</cx:pt>
          <cx:pt idx="178">-0.020880330584382201</cx:pt>
          <cx:pt idx="179">-0.0132434198008268</cx:pt>
          <cx:pt idx="180">0.0078002053054445197</cx:pt>
          <cx:pt idx="181">0.044801642562791899</cx:pt>
          <cx:pt idx="182">0.032725393763999001</cx:pt>
          <cx:pt idx="183">-0.0050502810691569798</cx:pt>
          <cx:pt idx="184">-0.044494315315234803</cx:pt>
          <cx:pt idx="185">-0.030835140995284002</cx:pt>
          <cx:pt idx="186">-0.052773006342186499</cx:pt>
          <cx:pt idx="187">-0.060451516308132697</cx:pt>
          <cx:pt idx="188">-0.099686848758601995</cx:pt>
          <cx:pt idx="189">-0.058008331825855998</cx:pt>
          <cx:pt idx="190">-0.020582622324286599</cx:pt>
          <cx:pt idx="191">-0.016510972900533199</cx:pt>
          <cx:pt idx="192">0.011267017551387599</cx:pt>
          <cx:pt idx="193">-0.0061237135543606601</cx:pt>
          <cx:pt idx="194">0.00091317096708861496</cx:pt>
          <cx:pt idx="195">-0.0058928002871356296</cx:pt>
          <cx:pt idx="196">-0.00014313220228216901</cx:pt>
          <cx:pt idx="197">-0.00012874674423219199</cx:pt>
          <cx:pt idx="198">-0.00015194441018780001</cx:pt>
          <cx:pt idx="199">0.0010800241150635899</cx:pt>
          <cx:pt idx="200">-0.0079266267354069306</cx:pt>
          <cx:pt idx="201">-0.0178655413268861</cx:pt>
          <cx:pt idx="202">-0.033099218031541998</cx:pt>
          <cx:pt idx="203">-0.035061826414440403</cx:pt>
          <cx:pt idx="204">-0.0434268870121843</cx:pt>
          <cx:pt idx="205">-0.056749851111716397</cx:pt>
          <cx:pt idx="206">-0.00026948685592400701</cx:pt>
          <cx:pt idx="207">0.0298455366272821</cx:pt>
          <cx:pt idx="208">0.039007400853239997</cx:pt>
          <cx:pt idx="209">0.058766260761686999</cx:pt>
          <cx:pt idx="210">0.043580538873286202</cx:pt>
          <cx:pt idx="211">0.033200809465399501</cx:pt>
          <cx:pt idx="212">-0.0135605079319379</cx:pt>
          <cx:pt idx="213">-0.031457329163022803</cx:pt>
          <cx:pt idx="214">-0.0227308159694827</cx:pt>
          <cx:pt idx="215">-0.034630657945979998</cx:pt>
          <cx:pt idx="216">-0.0551947237006844</cx:pt>
          <cx:pt idx="217">-0.043788384253279501</cx:pt>
          <cx:pt idx="218">0.0406553159722369</cx:pt>
          <cx:pt idx="219">0.038382157030713002</cx:pt>
          <cx:pt idx="220">0.0211048810499193</cx:pt>
          <cx:pt idx="221">0.037367510146886197</cx:pt>
          <cx:pt idx="222">-0.0026561792430338299</cx:pt>
          <cx:pt idx="223">-0.0028752602421511699</cx:pt>
          <cx:pt idx="224">0.00033381929546124402</cx:pt>
          <cx:pt idx="225">-0.00056885642843101502</cx:pt>
          <cx:pt idx="226">0.00051066788854979496</cx:pt>
          <cx:pt idx="227">-0.0046159429589407996</cx:pt>
          <cx:pt idx="228">-0.0202599212896598</cx:pt>
          <cx:pt idx="229">-0.031057924168750702</cx:pt>
          <cx:pt idx="230">-0.042270495102757398</cx:pt>
          <cx:pt idx="231">-0.0605298974149686</cx:pt>
          <cx:pt idx="232">-0.0276757030272912</cx:pt>
          <cx:pt idx="233">0.0054916201011290704</cx:pt>
          <cx:pt idx="234">0.0094378703909639306</cx:pt>
          <cx:pt idx="235">0.024968965887943999</cx:pt>
          <cx:pt idx="236">0.00091915258328291905</cx:pt>
          <cx:pt idx="237">-0.064597307282868804</cx:pt>
          <cx:pt idx="238">-0.11249270624909199</cx:pt>
          <cx:pt idx="239">-0.022242543482614101</cx:pt>
          <cx:pt idx="240">0.00633132300250824</cx:pt>
          <cx:pt idx="241">-0.0238831887709407</cx:pt>
          <cx:pt idx="242">0.051481808278900698</cx:pt>
          <cx:pt idx="243">0.073095996422906998</cx:pt>
          <cx:pt idx="244">0.091593749860734694</cx:pt>
          <cx:pt idx="245">0.097271803945327306</cx:pt>
          <cx:pt idx="246">0.088790165929055906</cx:pt>
          <cx:pt idx="247">0.094804851176856997</cx:pt>
          <cx:pt idx="248">0.140922337148045</cx:pt>
          <cx:pt idx="249">0.114683045131153</cx:pt>
          <cx:pt idx="250">0.0104604858467745</cx:pt>
          <cx:pt idx="251">0.00191085725664259</cx:pt>
          <cx:pt idx="252">-0.00124212559527084</cx:pt>
          <cx:pt idx="253">-5.9013486407984297e-05</cx:pt>
          <cx:pt idx="254">-0.00055742768985950501</cx:pt>
          <cx:pt idx="255">-0.010814579716159</cx:pt>
          <cx:pt idx="256">-0.021290360672941301</cx:pt>
          <cx:pt idx="257">-0.047065503701155802</cx:pt>
          <cx:pt idx="258">-0.064530847023084398</cx:pt>
          <cx:pt idx="259">-0.056383510517098702</cx:pt>
          <cx:pt idx="260">-0.060952101894046803</cx:pt>
          <cx:pt idx="261">-0.0264256467075661</cx:pt>
          <cx:pt idx="262">0.019845472939307499</cx:pt>
          <cx:pt idx="263">-0.0051841803045132098</cx:pt>
          <cx:pt idx="264">-0.14033390778886301</cx:pt>
          <cx:pt idx="265">-0.15461319991877201</cx:pt>
          <cx:pt idx="266">-0.0773137929585965</cx:pt>
          <cx:pt idx="267">-0.051641893034471399</cx:pt>
          <cx:pt idx="268">0.00127873592002295</cx:pt>
          <cx:pt idx="269">0.0248097979534928</cx:pt>
          <cx:pt idx="270">0.0287376003751941</cx:pt>
          <cx:pt idx="271">0.032001155316501197</cx:pt>
          <cx:pt idx="272">0.0316455950247184</cx:pt>
          <cx:pt idx="273">0.021615493746209</cx:pt>
          <cx:pt idx="274">0.0992303513435112</cx:pt>
          <cx:pt idx="275">0.075997476786939702</cx:pt>
          <cx:pt idx="276">0.17146802455533</cx:pt>
          <cx:pt idx="277">0.13482854282355999</cx:pt>
          <cx:pt idx="278">0.043676439403625103</cx:pt>
          <cx:pt idx="279">0.0025534146071814101</cx:pt>
          <cx:pt idx="280">-0.00015744248011146099</cx:pt>
          <cx:pt idx="281">-0.00096220424729980296</cx:pt>
          <cx:pt idx="282">0.00031342960437953502</cx:pt>
          <cx:pt idx="283">-0.00313303114008898</cx:pt>
          <cx:pt idx="284">-0.0220262101265771</cx:pt>
          <cx:pt idx="285">-0.029012945429592998</cx:pt>
          <cx:pt idx="286">-0.066582878742615495</cx:pt>
          <cx:pt idx="287">-0.066285628985244496</cx:pt>
          <cx:pt idx="288">-0.075566850057139895</cx:pt>
          <cx:pt idx="289">0.032548530500831799</cx:pt>
          <cx:pt idx="290">0.081592840832911698</cx:pt>
          <cx:pt idx="291">-0.0108947887318161</cx:pt>
          <cx:pt idx="292">-0.080306363323839197</cx:pt>
          <cx:pt idx="293">-0.0187806069935515</cx:pt>
          <cx:pt idx="294">0.052381966212224497</cx:pt>
          <cx:pt idx="295">0.017730498573793999</cx:pt>
          <cx:pt idx="296">0.050506211058096898</cx:pt>
          <cx:pt idx="297">-0.038206800973485999</cx:pt>
          <cx:pt idx="298">-0.067199006549472598</cx:pt>
          <cx:pt idx="299">-0.039354258728413298</cx:pt>
          <cx:pt idx="300">0.051958374236853101</cx:pt>
          <cx:pt idx="301">0.10057844043506201</cx:pt>
          <cx:pt idx="302">0.14208669880886701</cx:pt>
          <cx:pt idx="303">0.113288187476525</cx:pt>
          <cx:pt idx="304">0.19460440129507001</cx:pt>
          <cx:pt idx="305">0.16782414875401799</cx:pt>
          <cx:pt idx="306">0.039050791967132202</cx:pt>
          <cx:pt idx="307">0.00010600563108452899</cx:pt>
          <cx:pt idx="308">-0.00024208818511980401</cx:pt>
          <cx:pt idx="309">-0.000717144190927008</cx:pt>
          <cx:pt idx="310">0.00200375613176729</cx:pt>
          <cx:pt idx="311">-0.00091775327134342602</cx:pt>
          <cx:pt idx="312">-0.018613846357940299</cx:pt>
          <cx:pt idx="313">-0.030877615858474601</cx:pt>
          <cx:pt idx="314">-0.040185351046008497</cx:pt>
          <cx:pt idx="315">-0.015650069040370199</cx:pt>
          <cx:pt idx="316">-0.050803318931608998</cx:pt>
          <cx:pt idx="317">-0.026988758777009399</cx:pt>
          <cx:pt idx="318">0.026890291010861302</cx:pt>
          <cx:pt idx="319">0.042402574029954697</cx:pt>
          <cx:pt idx="320">0.025725999498202801</cx:pt>
          <cx:pt idx="321">0.124402125570931</cx:pt>
          <cx:pt idx="322">0.122667591877439</cx:pt>
          <cx:pt idx="323">0.042639671982117502</cx:pt>
          <cx:pt idx="324">0.032948212780192603</cx:pt>
          <cx:pt idx="325">0.036702907499695903</cx:pt>
          <cx:pt idx="326">-0.043177069273022499</cx:pt>
          <cx:pt idx="327">-0.058697788470558503</cx:pt>
          <cx:pt idx="328">-0.0090030796759178293</cx:pt>
          <cx:pt idx="329">0.057037167368914198</cx:pt>
          <cx:pt idx="330">0.062288651882473803</cx:pt>
          <cx:pt idx="331">0.069112643605894794</cx:pt>
          <cx:pt idx="332">0.076967704343266302</cx:pt>
          <cx:pt idx="333">0.072519222779325307</cx:pt>
          <cx:pt idx="334">0.0135000415282172</cx:pt>
          <cx:pt idx="335">-0.00048693636174520398</cx:pt>
          <cx:pt idx="336">-0.00091268665633343</cx:pt>
          <cx:pt idx="337">-0.00044436973440680199</cx:pt>
          <cx:pt idx="338">-0.00104520527829301</cx:pt>
          <cx:pt idx="339">-0.0032851570571404698</cx:pt>
          <cx:pt idx="340">-0.0121417366796362</cx:pt>
          <cx:pt idx="341">-0.012518118780855301</cx:pt>
          <cx:pt idx="342">-0.020358347775421899</cx:pt>
          <cx:pt idx="343">-0.0105554297256616</cx:pt>
          <cx:pt idx="344">-0.034791839863958701</cx:pt>
          <cx:pt idx="345">0.0058014822190666704</cx:pt>
          <cx:pt idx="346">0.098991274402205398</cx:pt>
          <cx:pt idx="347">0.072052622555964396</cx:pt>
          <cx:pt idx="348">0.102076897603447</cx:pt>
          <cx:pt idx="349">0.14406750458123799</cx:pt>
          <cx:pt idx="350">0.15335281252762401</cx:pt>
          <cx:pt idx="351">0.088838259037435793</cx:pt>
          <cx:pt idx="352">0.044146659443750902</cx:pt>
          <cx:pt idx="353">-0.034932687997330202</cx:pt>
          <cx:pt idx="354">-0.069611412405965703</cx:pt>
          <cx:pt idx="355">-0.18164096219357501</cx:pt>
          <cx:pt idx="356">-0.1261288251538</cx:pt>
          <cx:pt idx="357">-0.124313701914187</cx:pt>
          <cx:pt idx="358">-0.062175998068786299</cx:pt>
          <cx:pt idx="359">-0.051339298805490402</cx:pt>
          <cx:pt idx="360">-0.034576636979202997</cx:pt>
          <cx:pt idx="361">0.0037793759897983802</cx:pt>
          <cx:pt idx="362">0.0089300201887399597</cx:pt>
          <cx:pt idx="363">-0.0010951633732974599</cx:pt>
          <cx:pt idx="364">0.00013554996263805401</cx:pt>
          <cx:pt idx="365">-0.00036355322966368002</cx:pt>
          <cx:pt idx="366">-0.0051544596335585599</cx:pt>
          <cx:pt idx="367">0.0012377647866870199</cx:pt>
          <cx:pt idx="368">-0.00814255687393752</cx:pt>
          <cx:pt idx="369">-0.0042935101836475602</cx:pt>
          <cx:pt idx="370">-0.060504305555484098</cx:pt>
          <cx:pt idx="371">-0.051856582550032997</cx:pt>
          <cx:pt idx="372">0.0076221418157386596</cx:pt>
          <cx:pt idx="373">0.046470920148774297</cx:pt>
          <cx:pt idx="374">0.120081408662027</cx:pt>
          <cx:pt idx="375">0.12722300453253901</cx:pt>
          <cx:pt idx="376">0.12555483581872701</cx:pt>
          <cx:pt idx="377">0.14517188610963899</cx:pt>
          <cx:pt idx="378">0.092259054406806304</cx:pt>
          <cx:pt idx="379">0.044516694736843498</cx:pt>
          <cx:pt idx="380">0.084649230881246096</cx:pt>
          <cx:pt idx="381">-0.039375583893205703</cx:pt>
          <cx:pt idx="382">-0.076862296363877702</cx:pt>
          <cx:pt idx="383">-0.18296138647923199</cx:pt>
          <cx:pt idx="384">-0.216142773937432</cx:pt>
          <cx:pt idx="385">-0.13268803844785601</cx:pt>
          <cx:pt idx="386">-0.070483730097165895</cx:pt>
          <cx:pt idx="387">-0.052689668982529997</cx:pt>
          <cx:pt idx="388">-0.027261902118032501</cx:pt>
          <cx:pt idx="389">-0.0064647011724244001</cx:pt>
          <cx:pt idx="390">-0.0040691722611524098</cx:pt>
          <cx:pt idx="391">-0.0050459616636045297</cx:pt>
          <cx:pt idx="392">0.00013136399890061601</cx:pt>
          <cx:pt idx="393">-0.00026496388090779398</cx:pt>
          <cx:pt idx="394">-0.00124673546948794</cx:pt>
          <cx:pt idx="395">0.0046708973824241204</cx:pt>
          <cx:pt idx="396">0.00429788097681279</cx:pt>
          <cx:pt idx="397">-0.013176150939953699</cx:pt>
          <cx:pt idx="398">-0.098411747635547206</cx:pt>
          <cx:pt idx="399">-0.085732556421111494</cx:pt>
          <cx:pt idx="400">-0.037151161364752203</cx:pt>
          <cx:pt idx="401">0.0081169235774537999</cx:pt>
          <cx:pt idx="402">0.0032824836548072099</cx:pt>
          <cx:pt idx="403">0.0887434212431185</cx:pt>
          <cx:pt idx="404">0.073513000958377497</cx:pt>
          <cx:pt idx="405">0.031830401939222097</cx:pt>
          <cx:pt idx="406">-0.00969045660587378</cx:pt>
          <cx:pt idx="407">0.023920428815023299</cx:pt>
          <cx:pt idx="408">0.0465110628869101</cx:pt>
          <cx:pt idx="409">0.047753747587982703</cx:pt>
          <cx:pt idx="410">-0.00095645166448246502</cx:pt>
          <cx:pt idx="411">-0.13755856834931099</cx:pt>
          <cx:pt idx="412">-0.142374879794924</cx:pt>
          <cx:pt idx="413">-0.10614540929162899</cx:pt>
          <cx:pt idx="414">-0.067500602805867893</cx:pt>
          <cx:pt idx="415">-0.0243675801666592</cx:pt>
          <cx:pt idx="416">0.0020499608909409898</cx:pt>
          <cx:pt idx="417">-0.0144801570892991</cx:pt>
          <cx:pt idx="418">-0.0060354665776724296</cx:pt>
          <cx:pt idx="419">-0.00014670661823464401</cx:pt>
          <cx:pt idx="420">0.000368951105057354</cx:pt>
          <cx:pt idx="421">2.8392596991815702e-05</cx:pt>
          <cx:pt idx="422">0.0012949280023090001</cx:pt>
          <cx:pt idx="423">0.00053994203714008003</cx:pt>
          <cx:pt idx="424">0.021168294778407599</cx:pt>
          <cx:pt idx="425">-0.0082086654449967603</cx:pt>
          <cx:pt idx="426">-0.059676197087471398</cx:pt>
          <cx:pt idx="427">-0.043211612649436001</cx:pt>
          <cx:pt idx="428">-0.096296453620167505</cx:pt>
          <cx:pt idx="429">-0.14048627967176699</cx:pt>
          <cx:pt idx="430">-0.100829253784585</cx:pt>
          <cx:pt idx="431">-0.040286064731826901</cx:pt>
          <cx:pt idx="432">0.0033651915170509498</cx:pt>
          <cx:pt idx="433">-0.12675282341517999</cx:pt>
          <cx:pt idx="434">-0.16225033300455199</cx:pt>
          <cx:pt idx="435">-0.038620459225134102</cx:pt>
          <cx:pt idx="436">-0.039346562651228198</cx:pt>
          <cx:pt idx="437">0.074848795533551601</cx:pt>
          <cx:pt idx="438">0.014229912532041301</cx:pt>
          <cx:pt idx="439">-0.036898327892154803</cx:pt>
          <cx:pt idx="440">-0.055807890390412201</cx:pt>
          <cx:pt idx="441">-0.075310583065308398</cx:pt>
          <cx:pt idx="442">-0.0356250717687027</cx:pt>
          <cx:pt idx="443">0.0123588775226737</cx:pt>
          <cx:pt idx="444">0.0041222040145932198</cx:pt>
          <cx:pt idx="445">-0.0190770839354031</cx:pt>
          <cx:pt idx="446">-0.011117434791830701</cx:pt>
          <cx:pt idx="447">-0.0042152288985695301</cx:pt>
          <cx:pt idx="448">0.00081516468178932503</cx:pt>
          <cx:pt idx="449">-0.00031853367286064998</cx:pt>
          <cx:pt idx="450">0.00046979961302870101</cx:pt>
          <cx:pt idx="451">0.015751143103491599</cx:pt>
          <cx:pt idx="452">0.032111640774585497</cx:pt>
          <cx:pt idx="453">0.0216581293931375</cx:pt>
          <cx:pt idx="454">-0.0382640232446297</cx:pt>
          <cx:pt idx="455">-0.066001425249782905</cx:pt>
          <cx:pt idx="456">-0.076288274665229097</cx:pt>
          <cx:pt idx="457">-0.16402644008891201</cx:pt>
          <cx:pt idx="458">-0.16164275806682901</cx:pt>
          <cx:pt idx="459">-0.185068605169497</cx:pt>
          <cx:pt idx="460">-0.21962759132034201</cx:pt>
          <cx:pt idx="461">-0.17937267390610601</cx:pt>
          <cx:pt idx="462">-0.14726329515777301</cx:pt>
          <cx:pt idx="463">0.0090650858768405104</cx:pt>
          <cx:pt idx="464">-0.026851354818488202</cx:pt>
          <cx:pt idx="465">0.0268128390333441</cx:pt>
          <cx:pt idx="466">-0.021676420719072699</cx:pt>
          <cx:pt idx="467">0.047947289731534198</cx:pt>
          <cx:pt idx="468">0.0118089094341963</cx:pt>
          <cx:pt idx="469">-0.047171922297716502</cx:pt>
          <cx:pt idx="470">-0.022733209892430498</cx:pt>
          <cx:pt idx="471">-0.0165931586383396</cx:pt>
          <cx:pt idx="472">-0.026601320184418902</cx:pt>
          <cx:pt idx="473">-0.0287610368677544</cx:pt>
          <cx:pt idx="474">-0.0134659379386426</cx:pt>
          <cx:pt idx="475">-0.00284508231718436</cx:pt>
          <cx:pt idx="476">4.0116209818177599e-06</cx:pt>
          <cx:pt idx="477">-0.00021793076947131099</cx:pt>
          <cx:pt idx="478">-0.0041504042959943999</cx:pt>
          <cx:pt idx="479">0.028811043058098298</cx:pt>
          <cx:pt idx="480">0.0666188078463512</cx:pt>
          <cx:pt idx="481">0.087705388827190797</cx:pt>
          <cx:pt idx="482">0.025939840618732099</cx:pt>
          <cx:pt idx="483">-0.048359771688734898</cx:pt>
          <cx:pt idx="484">-0.085884957799766196</cx:pt>
          <cx:pt idx="485">-0.0737294092876946</cx:pt>
          <cx:pt idx="486">-0.14543568870568499</cx:pt>
          <cx:pt idx="487">-0.17147002574662701</cx:pt>
          <cx:pt idx="488">-0.17150846301529701</cx:pt>
          <cx:pt idx="489">-0.108672231239414</cx:pt>
          <cx:pt idx="490">-0.0188522460610713</cx:pt>
          <cx:pt idx="491">0.017732687671245501</cx:pt>
          <cx:pt idx="492">0.019574389566870201</cx:pt>
          <cx:pt idx="493">0.037199594755585999</cx:pt>
          <cx:pt idx="494">-0.032126505571187902</cx:pt>
          <cx:pt idx="495">0.026589943926983599</cx:pt>
          <cx:pt idx="496">-0.024968646437085198</cx:pt>
          <cx:pt idx="497">-0.077123529618742998</cx:pt>
          <cx:pt idx="498">-0.055724961962983599</cx:pt>
          <cx:pt idx="499">-0.051834547574233197</cx:pt>
          <cx:pt idx="500">-0.042154278231709703</cx:pt>
          <cx:pt idx="501">-0.037797887106379699</cx:pt>
          <cx:pt idx="502">-0.0059608993428971703</cx:pt>
          <cx:pt idx="503">0.0017199366211562901</cx:pt>
          <cx:pt idx="504">-0.00027383027689622299</cx:pt>
          <cx:pt idx="505">4.1433026896359998e-05</cx:pt>
          <cx:pt idx="506">-0.00154627875695478</cx:pt>
          <cx:pt idx="507">0.022759419386827101</cx:pt>
          <cx:pt idx="508">0.072149124390969405</cx:pt>
          <cx:pt idx="509">0.071050890686336896</cx:pt>
          <cx:pt idx="510">0.020078861020812099</cx:pt>
          <cx:pt idx="511">0.034445414463851298</cx:pt>
          <cx:pt idx="512">0.082740050844286803</cx:pt>
          <cx:pt idx="513">0.035911331753725399</cx:pt>
          <cx:pt idx="514">0.031733271084891303</cx:pt>
          <cx:pt idx="515">0.026001290854853601</cx:pt>
          <cx:pt idx="516">0.024890472624235001</cx:pt>
          <cx:pt idx="517">0.041848169295315402</cx:pt>
          <cx:pt idx="518">0.0425509636786452</cx:pt>
          <cx:pt idx="519">-0.0098801539591077108</cx:pt>
          <cx:pt idx="520">-0.0087218696851816702</cx:pt>
          <cx:pt idx="521">-0.025409002306532601</cx:pt>
          <cx:pt idx="522">-0.049829436906101102</cx:pt>
          <cx:pt idx="523">-0.036958750198993098</cx:pt>
          <cx:pt idx="524">-0.103333407615584</cx:pt>
          <cx:pt idx="525">-0.101905448736785</cx:pt>
          <cx:pt idx="526">-0.048596030814924598</cx:pt>
          <cx:pt idx="527">-0.050307408499107802</cx:pt>
          <cx:pt idx="528">-0.044183314622435702</cx:pt>
          <cx:pt idx="529">-0.026535037777885202</cx:pt>
          <cx:pt idx="530">-0.0027249939608941201</cx:pt>
          <cx:pt idx="531">6.8907297349129297e-05</cx:pt>
          <cx:pt idx="532">0.00036005117576297499</cx:pt>
          <cx:pt idx="533">0.00153669732010253</cx:pt>
          <cx:pt idx="534">0.0022923171360240001</cx:pt>
          <cx:pt idx="535">0.0129901589736829</cx:pt>
          <cx:pt idx="536">0.050755597836787097</cx:pt>
          <cx:pt idx="537">0.051400943464372399</cx:pt>
          <cx:pt idx="538">0.018626614019757199</cx:pt>
          <cx:pt idx="539">0.0080839450658927794</cx:pt>
          <cx:pt idx="540">0.046352929708787599</cx:pt>
          <cx:pt idx="541">0.0790593429942303</cx:pt>
          <cx:pt idx="542">0.114534730675832</cx:pt>
          <cx:pt idx="543">0.049057244431250202</cx:pt>
          <cx:pt idx="544">0.0253032746150673</cx:pt>
          <cx:pt idx="545">0.078105902091255397</cx:pt>
          <cx:pt idx="546">-0.0051322879269634298</cx:pt>
          <cx:pt idx="547">-0.016866759525044499</cx:pt>
          <cx:pt idx="548">-0.067112353489244297</cx:pt>
          <cx:pt idx="549">-0.024017459952351199</cx:pt>
          <cx:pt idx="550">0.0078853349573713791</cx:pt>
          <cx:pt idx="551">-0.050789483538785998</cx:pt>
          <cx:pt idx="552">-0.072700094706600799</cx:pt>
          <cx:pt idx="553">-0.071451363783697597</cx:pt>
          <cx:pt idx="554">-0.033784810120505999</cx:pt>
          <cx:pt idx="555">-0.034450034149119999</cx:pt>
          <cx:pt idx="556">-0.033506022597914097</cx:pt>
          <cx:pt idx="557">-0.0238498364289376</cx:pt>
          <cx:pt idx="558">-0.0031486191321769799</cx:pt>
          <cx:pt idx="559">-0.0010519104351559699</cx:pt>
          <cx:pt idx="560">0.00015690649221671699</cx:pt>
          <cx:pt idx="561">0.00111669386207607</cx:pt>
          <cx:pt idx="562">-0.00307885550411101</cx:pt>
          <cx:pt idx="563">0.0019249048301948101</cx:pt>
          <cx:pt idx="564">0.042755589982552099</cx:pt>
          <cx:pt idx="565">0.046432620805889599</cx:pt>
          <cx:pt idx="566">0.031766426010566798</cx:pt>
          <cx:pt idx="567">-0.035229370158711297</cx:pt>
          <cx:pt idx="568">0.025636721786016399</cx:pt>
          <cx:pt idx="569">0.061174998267190299</cx:pt>
          <cx:pt idx="570">0.078743187221606295</cx:pt>
          <cx:pt idx="571">0.075223684333224905</cx:pt>
          <cx:pt idx="572">0.043867766720887401</cx:pt>
          <cx:pt idx="573">0.048100545732914897</cx:pt>
          <cx:pt idx="574">-0.0557274710905305</cx:pt>
          <cx:pt idx="575">-0.092209273742176107</cx:pt>
          <cx:pt idx="576">-0.15684806752567301</cx:pt>
          <cx:pt idx="577">-0.064316055127086699</cx:pt>
          <cx:pt idx="578">-0.0096160938338542001</cx:pt>
          <cx:pt idx="579">-0.041641818184225</cx:pt>
          <cx:pt idx="580">-0.075677806647453605</cx:pt>
          <cx:pt idx="581">-0.071629850096960795</cx:pt>
          <cx:pt idx="582">-0.0264774746993682</cx:pt>
          <cx:pt idx="583">-0.0265599558248109</cx:pt>
          <cx:pt idx="584">-0.027203819540349301</cx:pt>
          <cx:pt idx="585">-0.012678083358588299</cx:pt>
          <cx:pt idx="586">-0.0033043327409017801</cx:pt>
          <cx:pt idx="587">-0.000132935489649464</cx:pt>
          <cx:pt idx="588">0.00011106729491497401</cx:pt>
          <cx:pt idx="589">-1.18641770784304e-05</cx:pt>
          <cx:pt idx="590">-0.013813764136835899</cx:pt>
          <cx:pt idx="591">-0.0031492228176736199</cx:pt>
          <cx:pt idx="592">0.0300016134912677</cx:pt>
          <cx:pt idx="593">0.035983068087592801</cx:pt>
          <cx:pt idx="594">0.0201939302371285</cx:pt>
          <cx:pt idx="595">0.0205309664296238</cx:pt>
          <cx:pt idx="596">-0.00135169370577594</cx:pt>
          <cx:pt idx="597">-0.0090048085887159506</cx:pt>
          <cx:pt idx="598">-0.042794797504318499</cx:pt>
          <cx:pt idx="599">0.0151222934012678</cx:pt>
          <cx:pt idx="600">0.0094407730728054192</cx:pt>
          <cx:pt idx="601">-0.0437478723000366</cx:pt>
          <cx:pt idx="602">-0.13811916787658601</cx:pt>
          <cx:pt idx="603">-0.14171468048817701</cx:pt>
          <cx:pt idx="604">-0.134159567888333</cx:pt>
          <cx:pt idx="605">-0.041986380450546201</cx:pt>
          <cx:pt idx="606">-0.0052483766741481096</cx:pt>
          <cx:pt idx="607">-0.051701265051548498</cx:pt>
          <cx:pt idx="608">-0.056103317826953901</cx:pt>
          <cx:pt idx="609">-0.056051009872883098</cx:pt>
          <cx:pt idx="610">-0.027848750980732102</cx:pt>
          <cx:pt idx="611">-0.019435762500701</cx:pt>
          <cx:pt idx="612">-0.023124071709072099</cx:pt>
          <cx:pt idx="613">-0.0060537736476082502</cx:pt>
          <cx:pt idx="614">-0.00068556322912579205</cx:pt>
          <cx:pt idx="615">-0.000108426520240715</cx:pt>
          <cx:pt idx="616">0.00122205630765029</cx:pt>
          <cx:pt idx="617">0.00015386026830597701</cx:pt>
          <cx:pt idx="618">0.0013687173354733301</cx:pt>
          <cx:pt idx="619">0.014868774557029099</cx:pt>
          <cx:pt idx="620">0.042865480634141598</cx:pt>
          <cx:pt idx="621">0.024878610677342899</cx:pt>
          <cx:pt idx="622">0.021765681526166199</cx:pt>
          <cx:pt idx="623">-0.0039452350877346</cx:pt>
          <cx:pt idx="624">0.0192591459467162</cx:pt>
          <cx:pt idx="625">0.070177732033204404</cx:pt>
          <cx:pt idx="626">-0.0088497461885054494</cx:pt>
          <cx:pt idx="627">-0.044399493992246901</cx:pt>
          <cx:pt idx="628">-0.067718727922889105</cx:pt>
          <cx:pt idx="629">-0.054701542774338502</cx:pt>
          <cx:pt idx="630">-0.080933347689331706</cx:pt>
          <cx:pt idx="631">-0.031282637746397099</cx:pt>
          <cx:pt idx="632">0.0106068959853199</cx:pt>
          <cx:pt idx="633">0.028838487425475401</cx:pt>
          <cx:pt idx="634">0.0098833124489899008</cx:pt>
          <cx:pt idx="635">-0.031508038074240602</cx:pt>
          <cx:pt idx="636">-0.069027396057172799</cx:pt>
          <cx:pt idx="637">-0.053561622563624199</cx:pt>
          <cx:pt idx="638">-0.022407739751299699</cx:pt>
          <cx:pt idx="639">-0.00061239196312476299</cx:pt>
          <cx:pt idx="640">-0.0077952931249322798</cx:pt>
          <cx:pt idx="641">-0.0049529569456251803</cx:pt>
          <cx:pt idx="642">-0.00025316700241254997</cx:pt>
          <cx:pt idx="643">-0.000210577603176539</cx:pt>
          <cx:pt idx="644">0.00016120941792380301</cx:pt>
          <cx:pt idx="645">0.00058041679740241596</cx:pt>
          <cx:pt idx="646">0.0037510254368217201</cx:pt>
          <cx:pt idx="647">0.024921759507677801</cx:pt>
          <cx:pt idx="648">0.041381035970965201</cx:pt>
          <cx:pt idx="649">0.025579968000777199</cx:pt>
          <cx:pt idx="650">-0.0038858489261596298</cx:pt>
          <cx:pt idx="651">-0.0088408270977933905</cx:pt>
          <cx:pt idx="652">-0.00164211086323772</cx:pt>
          <cx:pt idx="653">-0.0142655612707025</cx:pt>
          <cx:pt idx="654">0.023520743712717701</cx:pt>
          <cx:pt idx="655">-0.034732905901696302</cx:pt>
          <cx:pt idx="656">-0.056075667310402498</cx:pt>
          <cx:pt idx="657">-0.053804769451322197</cx:pt>
          <cx:pt idx="658">-0.0533347811980922</cx:pt>
          <cx:pt idx="659">0.0095944136114802306</cx:pt>
          <cx:pt idx="660">0.0334537013359174</cx:pt>
          <cx:pt idx="661">-0.010492207935309601</cx:pt>
          <cx:pt idx="662">0.0061570982375027498</cx:pt>
          <cx:pt idx="663">-0.040483987482606003</cx:pt>
          <cx:pt idx="664">-0.048302840319216001</cx:pt>
          <cx:pt idx="665">-0.0485521807936777</cx:pt>
          <cx:pt idx="666">-0.029205320868627701</cx:pt>
          <cx:pt idx="667">0.000227930549494706</cx:pt>
          <cx:pt idx="668">0.0025459959442363398</cx:pt>
          <cx:pt idx="669">-0.00149484062214111</cx:pt>
          <cx:pt idx="670">-0.0018753868407926401</cx:pt>
          <cx:pt idx="671">-0.00034971973102739201</cx:pt>
          <cx:pt idx="672">-0.00018048515608406899</cx:pt>
          <cx:pt idx="673">-0.000631174526025976</cx:pt>
          <cx:pt idx="674">7.0768479577772606e-05</cx:pt>
          <cx:pt idx="675">0.0130754455053397</cx:pt>
          <cx:pt idx="676">0.0081355891284826693</cx:pt>
          <cx:pt idx="677">0.0047687917805637999</cx:pt>
          <cx:pt idx="678">-0.0175249694292791</cx:pt>
          <cx:pt idx="679">-0.0064539521372191299</cx:pt>
          <cx:pt idx="680">-0.0246632840286562</cx:pt>
          <cx:pt idx="681">-0.039714933395046899</cx:pt>
          <cx:pt idx="682">-0.014456103154519199</cx:pt>
          <cx:pt idx="683">-0.036117586556815802</cx:pt>
          <cx:pt idx="684">-0.024575721508192899</cx:pt>
          <cx:pt idx="685">-0.058339424330290497</cx:pt>
          <cx:pt idx="686">-0.04229585105388</cx:pt>
          <cx:pt idx="687">-0.0196699938635338</cx:pt>
          <cx:pt idx="688">-0.0053419307295640298</cx:pt>
          <cx:pt idx="689">0.0124433340526733</cx:pt>
          <cx:pt idx="690">0.00770878696250441</cx:pt>
          <cx:pt idx="691">-0.0312408365605789</cx:pt>
          <cx:pt idx="692">-0.035073638439596301</cx:pt>
          <cx:pt idx="693">-0.055146390658088802</cx:pt>
          <cx:pt idx="694">-0.028137751288548001</cx:pt>
          <cx:pt idx="695">-0.00414474927472166</cx:pt>
          <cx:pt idx="696">-0.0040884431847886798</cx:pt>
          <cx:pt idx="697">-0.0020866168554854602</cx:pt>
          <cx:pt idx="698">0.00051967697985007505</cx:pt>
          <cx:pt idx="699">-0.00056915873273041503</cx:pt>
          <cx:pt idx="700">0.00075510599097321695</cx:pt>
          <cx:pt idx="701">0.00025058365698905102</cx:pt>
          <cx:pt idx="702">9.4407453235697297e-05</cx:pt>
          <cx:pt idx="703">0.00063748120969913096</cx:pt>
          <cx:pt idx="704">-0.0015474778865626801</cx:pt>
          <cx:pt idx="705">-0.0071521560635559997</cx:pt>
          <cx:pt idx="706">-0.020825880183285999</cx:pt>
          <cx:pt idx="707">-0.00062544058947918996</cx:pt>
          <cx:pt idx="708">-0.013883072064841399</cx:pt>
          <cx:pt idx="709">-0.054784009002543099</cx:pt>
          <cx:pt idx="710">-0.02030321084786</cx:pt>
          <cx:pt idx="711">0.0232671774098249</cx:pt>
          <cx:pt idx="712">0.0019276239771613001</cx:pt>
          <cx:pt idx="713">-0.015289459568216099</cx:pt>
          <cx:pt idx="714">0.0045999274603945204</cx:pt>
          <cx:pt idx="715">0.056544715695038703</cx:pt>
          <cx:pt idx="716">0.097508167522423195</cx:pt>
          <cx:pt idx="717">0.049718995677066502</cx:pt>
          <cx:pt idx="718">0.0044078010687340101</cx:pt>
          <cx:pt idx="719">-0.0030412527690551801</cx:pt>
          <cx:pt idx="720">-0.011182588855953199</cx:pt>
          <cx:pt idx="721">-0.017647220747087598</cx:pt>
          <cx:pt idx="722">-0.0109635183754682</cx:pt>
          <cx:pt idx="723">-0.0043705596954958896</cx:pt>
          <cx:pt idx="724">0.0011921551458427</cx:pt>
          <cx:pt idx="725">-0.000108273141113502</cx:pt>
          <cx:pt idx="726">-0.00047649238990113998</cx:pt>
          <cx:pt idx="727">-0.000181625525385139</cx:pt>
          <cx:pt idx="728">-0.000468276162354127</cx:pt>
          <cx:pt idx="729">-0.00050326484584556298</cx:pt>
          <cx:pt idx="730">-0.000100121573894675</cx:pt>
          <cx:pt idx="731">0.000282138021412001</cx:pt>
          <cx:pt idx="732">0.00044909627606564599</cx:pt>
          <cx:pt idx="733">-0.00355057802102853</cx:pt>
          <cx:pt idx="734">-0.0147803663449494</cx:pt>
          <cx:pt idx="735">-0.0193716019903598</cx:pt>
          <cx:pt idx="736">-0.01403922704602</cx:pt>
          <cx:pt idx="737">-0.015012769714525901</cx:pt>
          <cx:pt idx="738">-0.0236369056006577</cx:pt>
          <cx:pt idx="739">0.00307975622390275</cx:pt>
          <cx:pt idx="740">0.0095188292849620604</cx:pt>
          <cx:pt idx="741">0.0129776299271248</cx:pt>
          <cx:pt idx="742">0.0055903962796688602</cx:pt>
          <cx:pt idx="743">0.030430567958782202</cx:pt>
          <cx:pt idx="744">0.040127937489587401</cx:pt>
          <cx:pt idx="745">0.027484895784164201</cx:pt>
          <cx:pt idx="746">0.0053825181168924699</cx:pt>
          <cx:pt idx="747">-0.00051101734033113199</cx:pt>
          <cx:pt idx="748">0.0016712178618822401</cx:pt>
          <cx:pt idx="749">0.00160632783982439</cx:pt>
          <cx:pt idx="750">-0.00080032894519651296</cx:pt>
          <cx:pt idx="751">-0.00034704497686510201</cx:pt>
          <cx:pt idx="752">-0.00054819598726431502</cx:pt>
          <cx:pt idx="753">0.00051255398670139898</cx:pt>
          <cx:pt idx="754">-0.00035851102827675301</cx:pt>
          <cx:pt idx="755">5.9210081594108698e-05</cx:pt>
          <cx:pt idx="756">0.000162322096517331</cx:pt>
          <cx:pt idx="757">-5.9381745649152801e-05</cx:pt>
          <cx:pt idx="758">-0.00036678409650768101</cx:pt>
          <cx:pt idx="759">0.00076284822366644702</cx:pt>
          <cx:pt idx="760">0.000157046798845372</cx:pt>
          <cx:pt idx="761">-0.00033570957575387199</cx:pt>
          <cx:pt idx="762">-0.00060075921771054997</cx:pt>
          <cx:pt idx="763">0.00061805312956527401</cx:pt>
          <cx:pt idx="764">-0.00062293843614953399</cx:pt>
          <cx:pt idx="765">-0.0020456562192700798</cx:pt>
          <cx:pt idx="766">-0.0051292119001910197</cx:pt>
          <cx:pt idx="767">0.00202602447680705</cx:pt>
          <cx:pt idx="768">0.00164017202115984</cx:pt>
          <cx:pt idx="769">-0.0069389770402526899</cx:pt>
          <cx:pt idx="770">-0.0019867533863954499</cx:pt>
          <cx:pt idx="771">0.00106992230963268</cx:pt>
          <cx:pt idx="772">0.00128277014598449</cx:pt>
          <cx:pt idx="773">-0.00114671197739182</cx:pt>
          <cx:pt idx="774">-0.0018346421774354501</cx:pt>
          <cx:pt idx="775">-0.0016770627569942501</cx:pt>
          <cx:pt idx="776">0.00010890664974305101</cx:pt>
          <cx:pt idx="777">7.8842700528659402e-05</cx:pt>
          <cx:pt idx="778">-0.0010504676542889199</cx:pt>
          <cx:pt idx="779">5.6803633352700402e-05</cx:pt>
          <cx:pt idx="780">-0.00019796995988425101</cx:pt>
          <cx:pt idx="781">-0.00032729058324650599</cx:pt>
          <cx:pt idx="782">-0.00040566061390422798</cx:pt>
          <cx:pt idx="783">0.00050256865449982099</cx:pt>
        </cx:lvl>
      </cx:numDim>
    </cx:data>
    <cx:data id="73">
      <cx:numDim type="val">
        <cx:f>'001_WA_F - 副本'!$BV$1:$BV$784</cx:f>
        <cx:lvl ptCount="784" formatCode="G/通用格式">
          <cx:pt idx="0">-0.00033171713133875398</cx:pt>
          <cx:pt idx="1">-0.00039278267190614302</cx:pt>
          <cx:pt idx="2">0.00033936479376850599</cx:pt>
          <cx:pt idx="3">-0.00067976334047397898</cx:pt>
          <cx:pt idx="4">-0.000170067954924876</cx:pt>
          <cx:pt idx="5">0.00053715423055004301</cx:pt>
          <cx:pt idx="6">7.3478028310341705e-05</cx:pt>
          <cx:pt idx="7">0.0015615585376475101</cx:pt>
          <cx:pt idx="8">-0.000143832381191121</cx:pt>
          <cx:pt idx="9">-0.00059442286310406396</cx:pt>
          <cx:pt idx="10">0.00012682250077669001</cx:pt>
          <cx:pt idx="11">0.00051064728362119503</cx:pt>
          <cx:pt idx="12">0.00093268231035306996</cx:pt>
          <cx:pt idx="13">0.000262531433682941</cx:pt>
          <cx:pt idx="14">-0.00040205564452407898</cx:pt>
          <cx:pt idx="15">-0.00026079249033047602</cx:pt>
          <cx:pt idx="16">0.000208883361188222</cx:pt>
          <cx:pt idx="17">0.000187516032249186</cx:pt>
          <cx:pt idx="18">0.000190255429290163</cx:pt>
          <cx:pt idx="19">0.000963211870977649</cx:pt>
          <cx:pt idx="20">-7.9896201514161405e-05</cx:pt>
          <cx:pt idx="21">-0.00079588286762270505</cx:pt>
          <cx:pt idx="22">0.00050589488564385004</cx:pt>
          <cx:pt idx="23">-0.00034150239149246701</cx:pt>
          <cx:pt idx="24">-0.00018661156043561401</cx:pt>
          <cx:pt idx="25">0.000102302900234925</cx:pt>
          <cx:pt idx="26">-0.00019606644874891</cx:pt>
          <cx:pt idx="27">0.000446810065475367</cx:pt>
          <cx:pt idx="28">-0.00056097429656815003</cx:pt>
          <cx:pt idx="29">-0.00037496665467588302</cx:pt>
          <cx:pt idx="30">-0.00031931560937882098</cx:pt>
          <cx:pt idx="31">-0.00052296262000684597</cx:pt>
          <cx:pt idx="32">-5.6314726860019903e-05</cx:pt>
          <cx:pt idx="33">-0.00085309488755344902</cx:pt>
          <cx:pt idx="34">0.0054728861876788496</cx:pt>
          <cx:pt idx="35">0.010425437814267</cx:pt>
          <cx:pt idx="36">0.0109609824206271</cx:pt>
          <cx:pt idx="37">0.0044901270955470104</cx:pt>
          <cx:pt idx="38">0.00408566784176638</cx:pt>
          <cx:pt idx="39">0.00778950477288209</cx:pt>
          <cx:pt idx="40">0.010325549979009601</cx:pt>
          <cx:pt idx="41">0.0084513178687047295</cx:pt>
          <cx:pt idx="42">0.0026472712751408902</cx:pt>
          <cx:pt idx="43">0.0076264002245449904</cx:pt>
          <cx:pt idx="44">0.011297949594741299</cx:pt>
          <cx:pt idx="45">0.0072859649864805203</cx:pt>
          <cx:pt idx="46">0.0046075782068079598</cx:pt>
          <cx:pt idx="47">0.0028422118238787498</cx:pt>
          <cx:pt idx="48">0.00212607850453319</cx:pt>
          <cx:pt idx="49">0.0021418032388144698</cx:pt>
          <cx:pt idx="50">0.0014060973685285901</cx:pt>
          <cx:pt idx="51">0.00148680872459104</cx:pt>
          <cx:pt idx="52">0.00026718979869778801</cx:pt>
          <cx:pt idx="53">0.00012211803839893301</cx:pt>
          <cx:pt idx="54">-0.00013779113410055199</cx:pt>
          <cx:pt idx="55">-0.00047235203836969798</cx:pt>
          <cx:pt idx="56">-0.00066737462287437402</cx:pt>
          <cx:pt idx="57">-0.00072305959982134804</cx:pt>
          <cx:pt idx="58">0.00112767734521918</cx:pt>
          <cx:pt idx="59">0.00061792100428838303</cx:pt>
          <cx:pt idx="60">-0.000159788870172768</cx:pt>
          <cx:pt idx="61">0.00031851120334007899</cx:pt>
          <cx:pt idx="62">0.0065506626628980399</cx:pt>
          <cx:pt idx="63">0.021683802269220301</cx:pt>
          <cx:pt idx="64">0.027396818190355401</cx:pt>
          <cx:pt idx="65">0.025612013463312901</cx:pt>
          <cx:pt idx="66">0.038856327793405698</cx:pt>
          <cx:pt idx="67">0.0538674881782907</cx:pt>
          <cx:pt idx="68">0.040642850079734401</cx:pt>
          <cx:pt idx="69">-0.017876468443969</cx:pt>
          <cx:pt idx="70">0.015919431056103901</cx:pt>
          <cx:pt idx="71">0.031005133182029701</cx:pt>
          <cx:pt idx="72">0.033933414715289503</cx:pt>
          <cx:pt idx="73">0.0182007912162848</cx:pt>
          <cx:pt idx="74">0.036014028797764899</cx:pt>
          <cx:pt idx="75">0.0092039790785786203</cx:pt>
          <cx:pt idx="76">0.0088634772996198496</cx:pt>
          <cx:pt idx="77">0.0101777569026993</cx:pt>
          <cx:pt idx="78">0.0083427705809355403</cx:pt>
          <cx:pt idx="79">0.0027512923555111802</cx:pt>
          <cx:pt idx="80">-0.00070819764337188098</cx:pt>
          <cx:pt idx="81">-0.00099974772736404491</cx:pt>
          <cx:pt idx="82">-0.00014195897754712799</cx:pt>
          <cx:pt idx="83">-1.81272284483341e-06</cx:pt>
          <cx:pt idx="84">-9.5020803806762194e-05</cx:pt>
          <cx:pt idx="85">0.00032265467373522301</cx:pt>
          <cx:pt idx="86">-0.000113378800816177</cx:pt>
          <cx:pt idx="87">0.00088312046118571</cx:pt>
          <cx:pt idx="88">0.0036968301549378199</cx:pt>
          <cx:pt idx="89">0.00313976936787676</cx:pt>
          <cx:pt idx="90">0.014514546869482</cx:pt>
          <cx:pt idx="91">0.0145929488773596</cx:pt>
          <cx:pt idx="92">0.037937665623833002</cx:pt>
          <cx:pt idx="93">0.079838309162061194</cx:pt>
          <cx:pt idx="94">0.066882255509369201</cx:pt>
          <cx:pt idx="95">0.086568279850277</cx:pt>
          <cx:pt idx="96">0.0518988988211515</cx:pt>
          <cx:pt idx="97">0.072047426333050002</cx:pt>
          <cx:pt idx="98">0.047459832082243303</cx:pt>
          <cx:pt idx="99">0.061060525783972801</cx:pt>
          <cx:pt idx="100">0.026711960319479301</cx:pt>
          <cx:pt idx="101">-0.034748521231540798</cx:pt>
          <cx:pt idx="102">-0.018172184209905899</cx:pt>
          <cx:pt idx="103">-0.0086808500218868399</cx:pt>
          <cx:pt idx="104">-0.0140141356881694</cx:pt>
          <cx:pt idx="105">-0.0042614229662625196</cx:pt>
          <cx:pt idx="106">-0.0035464747569524599</cx:pt>
          <cx:pt idx="107">0.0014187463966931599</cx:pt>
          <cx:pt idx="108">-0.00116466158562222</cx:pt>
          <cx:pt idx="109">-0.0017098007817741899</cx:pt>
          <cx:pt idx="110">0.00050241317202167105</cx:pt>
          <cx:pt idx="111">0.000109941588250205</cx:pt>
          <cx:pt idx="112">-0.00078567791962952404</cx:pt>
          <cx:pt idx="113">7.4830933078624199e-05</cx:pt>
          <cx:pt idx="114">-0.0018539502942911299</cx:pt>
          <cx:pt idx="115">-0.00049912787202755697</cx:pt>
          <cx:pt idx="116">0.00415533487261633</cx:pt>
          <cx:pt idx="117">0.0111012686106347</cx:pt>
          <cx:pt idx="118">0.0089581830328510706</cx:pt>
          <cx:pt idx="119">0.018364982520089002</cx:pt>
          <cx:pt idx="120">0.044162592708758303</cx:pt>
          <cx:pt idx="121">0.117456599484523</cx:pt>
          <cx:pt idx="122">0.109885181915703</cx:pt>
          <cx:pt idx="123">0.092511465581899793</cx:pt>
          <cx:pt idx="124">0.087423048297251504</cx:pt>
          <cx:pt idx="125">0.023483373585216599</cx:pt>
          <cx:pt idx="126">0.080501888010573605</cx:pt>
          <cx:pt idx="127">0.0410567157433765</cx:pt>
          <cx:pt idx="128">0.024232666676110699</cx:pt>
          <cx:pt idx="129">-0.029647386269974499</cx:pt>
          <cx:pt idx="130">-0.100023368273279</cx:pt>
          <cx:pt idx="131">-0.073049244661672397</cx:pt>
          <cx:pt idx="132">-0.0752480510848655</cx:pt>
          <cx:pt idx="133">-0.072804074477971104</cx:pt>
          <cx:pt idx="134">-0.080584477391416304</cx:pt>
          <cx:pt idx="135">-0.067346178362140505</cx:pt>
          <cx:pt idx="136">-0.039563498392143598</cx:pt>
          <cx:pt idx="137">-0.0080897546912912198</cx:pt>
          <cx:pt idx="138">0.0014021380655522601</cx:pt>
          <cx:pt idx="139">-0.00012529821619420799</cx:pt>
          <cx:pt idx="140">0.00014058248460905101</cx:pt>
          <cx:pt idx="141">-0.00015769333373749799</cx:pt>
          <cx:pt idx="142">0.00036277793134322601</cx:pt>
          <cx:pt idx="143">-0.00397155099383563</cx:pt>
          <cx:pt idx="144">0.0068501287079200902</cx:pt>
          <cx:pt idx="145">-0.0359660957092598</cx:pt>
          <cx:pt idx="146">-0.029439294328852401</cx:pt>
          <cx:pt idx="147">0.031838973906583502</cx:pt>
          <cx:pt idx="148">0.017702151858902799</cx:pt>
          <cx:pt idx="149">0.0097484561919876402</cx:pt>
          <cx:pt idx="150">0.068267592856751297</cx:pt>
          <cx:pt idx="151">0.093106012432772597</cx:pt>
          <cx:pt idx="152">0.098939218235538404</cx:pt>
          <cx:pt idx="153">0.0857645929164597</cx:pt>
          <cx:pt idx="154">0.076646075784440201</cx:pt>
          <cx:pt idx="155">0.00027982464140524399</cx:pt>
          <cx:pt idx="156">0.00018742054624182699</cx:pt>
          <cx:pt idx="157">-0.051444885956897501</cx:pt>
          <cx:pt idx="158">-0.101805945335343</cx:pt>
          <cx:pt idx="159">-0.086536028834157994</cx:pt>
          <cx:pt idx="160">-0.076464758892246104</cx:pt>
          <cx:pt idx="161">-0.088124001726786694</cx:pt>
          <cx:pt idx="162">-0.088473302849050195</cx:pt>
          <cx:pt idx="163">-0.079012925318535807</cx:pt>
          <cx:pt idx="164">-0.049549273217659097</cx:pt>
          <cx:pt idx="165">-0.0085896624216474701</cx:pt>
          <cx:pt idx="166">0.00090076849437392302</cx:pt>
          <cx:pt idx="167">7.1936173746919396e-05</cx:pt>
          <cx:pt idx="168">-0.00011472254887016001</cx:pt>
          <cx:pt idx="169">0.00050847904702070704</cx:pt>
          <cx:pt idx="170">0.0026183039745901401</cx:pt>
          <cx:pt idx="171">-0.0095213039536370808</cx:pt>
          <cx:pt idx="172">0.0030019211991256598</cx:pt>
          <cx:pt idx="173">-0.0136986848262034</cx:pt>
          <cx:pt idx="174">-0.027987084653354401</cx:pt>
          <cx:pt idx="175">0.036441245597822101</cx:pt>
          <cx:pt idx="176">0.024801151652978099</cx:pt>
          <cx:pt idx="177">-0.016057431497094099</cx:pt>
          <cx:pt idx="178">0.055020575849733598</cx:pt>
          <cx:pt idx="179">0.14069778582825901</cx:pt>
          <cx:pt idx="180">0.096357615091253804</cx:pt>
          <cx:pt idx="181">0.054221593586200503</cx:pt>
          <cx:pt idx="182">0.061168494235668197</cx:pt>
          <cx:pt idx="183">0.0039910268953174503</cx:pt>
          <cx:pt idx="184">-0.051596526757335198</cx:pt>
          <cx:pt idx="185">-0.057371273768890403</cx:pt>
          <cx:pt idx="186">-0.057468264103975403</cx:pt>
          <cx:pt idx="187">-0.071211642713046697</cx:pt>
          <cx:pt idx="188">-0.128670183167437</cx:pt>
          <cx:pt idx="189">-0.104864831807155</cx:pt>
          <cx:pt idx="190">-0.107501794568163</cx:pt>
          <cx:pt idx="191">-0.072130350236600096</cx:pt>
          <cx:pt idx="192">-0.0233833733910985</cx:pt>
          <cx:pt idx="193">-0.0057503970520232399</cx:pt>
          <cx:pt idx="194">-0.00189961732388951</cx:pt>
          <cx:pt idx="195">-0.00042670477545147801</cx:pt>
          <cx:pt idx="196">1.7051350367261601e-05</cx:pt>
          <cx:pt idx="197">0.00071514652350190497</cx:pt>
          <cx:pt idx="198">-0.0049732785164985803</cx:pt>
          <cx:pt idx="199">-0.033655434987117899</cx:pt>
          <cx:pt idx="200">0.014109086192240401</cx:pt>
          <cx:pt idx="201">0.015337787902706099</cx:pt>
          <cx:pt idx="202">-0.0222761438252728</cx:pt>
          <cx:pt idx="203">-0.0065954025748399198</cx:pt>
          <cx:pt idx="204">0.059565076454096297</cx:pt>
          <cx:pt idx="205">0.049949241151524798</cx:pt>
          <cx:pt idx="206">0.15050638346256801</cx:pt>
          <cx:pt idx="207">0.161819028280769</cx:pt>
          <cx:pt idx="208">0.071180261085039595</cx:pt>
          <cx:pt idx="209">0.0430601403641106</cx:pt>
          <cx:pt idx="210">-0.018109520616769199</cx:pt>
          <cx:pt idx="211">-0.075183214860077896</cx:pt>
          <cx:pt idx="212">-0.160164806781604</cx:pt>
          <cx:pt idx="213">-0.16301300079432601</cx:pt>
          <cx:pt idx="214">-0.097516314108377494</cx:pt>
          <cx:pt idx="215">-0.10956361252169</cx:pt>
          <cx:pt idx="216">-0.096585441250483406</cx:pt>
          <cx:pt idx="217">-0.038973741363955101</cx:pt>
          <cx:pt idx="218">-0.083499366260958205</cx:pt>
          <cx:pt idx="219">-0.079546539832878696</cx:pt>
          <cx:pt idx="220">-0.025822146208383499</cx:pt>
          <cx:pt idx="221">0.0018249334033729201</cx:pt>
          <cx:pt idx="222">-0.0029380534018490999</cx:pt>
          <cx:pt idx="223">0.000409923633179608</cx:pt>
          <cx:pt idx="224">0.00044054714492429003</cx:pt>
          <cx:pt idx="225">-0.00047169119979267502</cx:pt>
          <cx:pt idx="226">-0.0065688304042859601</cx:pt>
          <cx:pt idx="227">-0.026531075818337101</cx:pt>
          <cx:pt idx="228">0.014974838236713301</cx:pt>
          <cx:pt idx="229">-0.0372718022075227</cx:pt>
          <cx:pt idx="230">0.012762572439770799</cx:pt>
          <cx:pt idx="231">-0.000538541793034467</cx:pt>
          <cx:pt idx="232">0.0276903676851563</cx:pt>
          <cx:pt idx="233">0.072128646672923</cx:pt>
          <cx:pt idx="234">0.040677629634186502</cx:pt>
          <cx:pt idx="235">0.063330097284182194</cx:pt>
          <cx:pt idx="236">0.046754298510263997</cx:pt>
          <cx:pt idx="237">-0.041928729831485302</cx:pt>
          <cx:pt idx="238">-0.11764658901252401</cx:pt>
          <cx:pt idx="239">-0.20629497458416499</cx:pt>
          <cx:pt idx="240">-0.14407127916384199</cx:pt>
          <cx:pt idx="241">-0.075548828849312494</cx:pt>
          <cx:pt idx="242">-0.064025754972903998</cx:pt>
          <cx:pt idx="243">-0.040044453893297999</cx:pt>
          <cx:pt idx="244">-0.0044844732375175604</cx:pt>
          <cx:pt idx="245">0.0026384874930772901</cx:pt>
          <cx:pt idx="246">-0.051930969580193199</cx:pt>
          <cx:pt idx="247">-0.074314436214947793</cx:pt>
          <cx:pt idx="248">-0.040192017759904899</cx:pt>
          <cx:pt idx="249">-0.0111805221643196</cx:pt>
          <cx:pt idx="250">-0.0037476458110965098</cx:pt>
          <cx:pt idx="251">0.00031794153680889998</cx:pt>
          <cx:pt idx="252">0.00056058194210174296</cx:pt>
          <cx:pt idx="253">-0.0024593630497402302</cx:pt>
          <cx:pt idx="254">-0.0097998649764977092</cx:pt>
          <cx:pt idx="255">-0.0104550141744207</cx:pt>
          <cx:pt idx="256">-0.0015172839945623701</cx:pt>
          <cx:pt idx="257">0.035252725404031002</cx:pt>
          <cx:pt idx="258">0.0080168715468207398</cx:pt>
          <cx:pt idx="259">0.052144227556812597</cx:pt>
          <cx:pt idx="260">0.024348390469259702</cx:pt>
          <cx:pt idx="261">0.0534447591332168</cx:pt>
          <cx:pt idx="262">0.049846393831425903</cx:pt>
          <cx:pt idx="263">0.039745276805968302</cx:pt>
          <cx:pt idx="264">-0.065211026450887999</cx:pt>
          <cx:pt idx="265">-0.094303275523929003</cx:pt>
          <cx:pt idx="266">-0.100719803463013</cx:pt>
          <cx:pt idx="267">-0.14248342691547899</cx:pt>
          <cx:pt idx="268">-0.116995022453397</cx:pt>
          <cx:pt idx="269">-0.034039302713728799</cx:pt>
          <cx:pt idx="270">-0.012948527701974801</cx:pt>
          <cx:pt idx="271">-0.021256372882685198</cx:pt>
          <cx:pt idx="272">0.040625532709874602</cx:pt>
          <cx:pt idx="273">0.0052002849099820198</cx:pt>
          <cx:pt idx="274">-0.031477436622198297</cx:pt>
          <cx:pt idx="275">-0.053476366531778202</cx:pt>
          <cx:pt idx="276">-0.0033701090979876601</cx:pt>
          <cx:pt idx="277">-0.015122338941133399</cx:pt>
          <cx:pt idx="278">-0.023392371837787401</cx:pt>
          <cx:pt idx="279">-0.027505673377044099</cx:pt>
          <cx:pt idx="280">-0.000172940768017565</cx:pt>
          <cx:pt idx="281">-0.0019103676664166899</cx:pt>
          <cx:pt idx="282">-0.011147767797732</cx:pt>
          <cx:pt idx="283">0.0066569451297927096</cx:pt>
          <cx:pt idx="284">0.0302085984401693</cx:pt>
          <cx:pt idx="285">0.081082482533588504</cx:pt>
          <cx:pt idx="286">0.108113175819643</cx:pt>
          <cx:pt idx="287">0.053545994503514001</cx:pt>
          <cx:pt idx="288">0.0080781792039675993</cx:pt>
          <cx:pt idx="289">0.0126907246789567</cx:pt>
          <cx:pt idx="290">-0.033864413585745802</cx:pt>
          <cx:pt idx="291">-0.023885654338634502</cx:pt>
          <cx:pt idx="292">-0.13637912147584</cx:pt>
          <cx:pt idx="293">-0.10067430291874201</cx:pt>
          <cx:pt idx="294">-0.065288257036945102</cx:pt>
          <cx:pt idx="295">-0.031932145557985202</cx:pt>
          <cx:pt idx="296">-0.0092007478791900996</cx:pt>
          <cx:pt idx="297">0.034588643695309701</cx:pt>
          <cx:pt idx="298">0.018128253809544199</cx:pt>
          <cx:pt idx="299">0.037899260735801098</cx:pt>
          <cx:pt idx="300">0.044440637684216897</cx:pt>
          <cx:pt idx="301">0.020784155073540301</cx:pt>
          <cx:pt idx="302">-0.019754075681796199</cx:pt>
          <cx:pt idx="303">0.0073248925889971301</cx:pt>
          <cx:pt idx="304">0.0089251425272205299</cx:pt>
          <cx:pt idx="305">-0.026333055346040898</cx:pt>
          <cx:pt idx="306">-0.019084141631572599</cx:pt>
          <cx:pt idx="307">-0.0084083515109199397</cx:pt>
          <cx:pt idx="308">-4.7168956066413903e-05</cx:pt>
          <cx:pt idx="309">0.00066308495709966697</cx:pt>
          <cx:pt idx="310">-0.0086353729140030196</cx:pt>
          <cx:pt idx="311">0.016335512019709699</cx:pt>
          <cx:pt idx="312">0.038378204780567603</cx:pt>
          <cx:pt idx="313">0.022823556679613201</cx:pt>
          <cx:pt idx="314">0.054447156430535298</cx:pt>
          <cx:pt idx="315">0.022370405017119298</cx:pt>
          <cx:pt idx="316">0.0023234602760565199</cx:pt>
          <cx:pt idx="317">-0.032445298851143202</cx:pt>
          <cx:pt idx="318">-0.090710239486872499</cx:pt>
          <cx:pt idx="319">-0.092676127857021007</cx:pt>
          <cx:pt idx="320">-0.138446606465816</cx:pt>
          <cx:pt idx="321">-0.18545798586262999</cx:pt>
          <cx:pt idx="322">-0.116094649031805</cx:pt>
          <cx:pt idx="323">0.0232558798326267</cx:pt>
          <cx:pt idx="324">0.082604290637292702</cx:pt>
          <cx:pt idx="325">0.076430864393721196</cx:pt>
          <cx:pt idx="326">0.063579942250430801</cx:pt>
          <cx:pt idx="327">0.078724841902548304</cx:pt>
          <cx:pt idx="328">0.0078939124020227895</cx:pt>
          <cx:pt idx="329">0.054982115978395203</cx:pt>
          <cx:pt idx="330">0.00053513616080942705</cx:pt>
          <cx:pt idx="331">0.036788164230309499</cx:pt>
          <cx:pt idx="332">0.059039988401461199</cx:pt>
          <cx:pt idx="333">0.010488565418103699</cx:pt>
          <cx:pt idx="334">0.00077759182562625205</cx:pt>
          <cx:pt idx="335">-0.0013343484574990399</cx:pt>
          <cx:pt idx="336">-8.0073292066703996e-05</cx:pt>
          <cx:pt idx="337">-0.00125105817961984</cx:pt>
          <cx:pt idx="338">-0.0045003549592293199</cx:pt>
          <cx:pt idx="339">0.023776636899388401</cx:pt>
          <cx:pt idx="340">0.036977902963712103</cx:pt>
          <cx:pt idx="341">0.040383155651889602</cx:pt>
          <cx:pt idx="342">0.052722624158119798</cx:pt>
          <cx:pt idx="343">0.016882226577928101</cx:pt>
          <cx:pt idx="344">-0.075498441992436494</cx:pt>
          <cx:pt idx="345">-0.0092896182602941694</cx:pt>
          <cx:pt idx="346">-0.075347262771902498</cx:pt>
          <cx:pt idx="347">-0.044568669683823302</cx:pt>
          <cx:pt idx="348">-0.14471235722168699</cx:pt>
          <cx:pt idx="349">-0.208200388709253</cx:pt>
          <cx:pt idx="350">-0.087571548940212504</cx:pt>
          <cx:pt idx="351">0.023063650778906201</cx:pt>
          <cx:pt idx="352">0.052661099379203199</cx:pt>
          <cx:pt idx="353">0.0123552139512872</cx:pt>
          <cx:pt idx="354">-0.091971260671427996</cx:pt>
          <cx:pt idx="355">0.041526219867998697</cx:pt>
          <cx:pt idx="356">0.0155828767140214</cx:pt>
          <cx:pt idx="357">0.053684446872894899</cx:pt>
          <cx:pt idx="358">0.0113080050408563</cx:pt>
          <cx:pt idx="359">0.070817380835897503</cx:pt>
          <cx:pt idx="360">0.080479511106065396</cx:pt>
          <cx:pt idx="361">-0.0085973148492357807</cx:pt>
          <cx:pt idx="362">-0.011995557652126201</cx:pt>
          <cx:pt idx="363">-0.0060425383209558002</cx:pt>
          <cx:pt idx="364">0.000190599914773017</cx:pt>
          <cx:pt idx="365">0.00114384286389449</cx:pt>
          <cx:pt idx="366">-4.3493179165423198e-05</cx:pt>
          <cx:pt idx="367">0.018247993624727999</cx:pt>
          <cx:pt idx="368">0.0112761440390105</cx:pt>
          <cx:pt idx="369">0.054630205854561499</cx:pt>
          <cx:pt idx="370">0.040909465592056299</cx:pt>
          <cx:pt idx="371">0.035491272140657802</cx:pt>
          <cx:pt idx="372">-0.00261418249384178</cx:pt>
          <cx:pt idx="373">0.027678063910688899</cx:pt>
          <cx:pt idx="374">0.0023360699592756798</cx:pt>
          <cx:pt idx="375">-0.0099302561347832594</cx:pt>
          <cx:pt idx="376">-0.125244237256708</cx:pt>
          <cx:pt idx="377">-0.13760937681832</cx:pt>
          <cx:pt idx="378">-0.032014705482213003</cx:pt>
          <cx:pt idx="379">0.032168982555062502</cx:pt>
          <cx:pt idx="380">-0.024832415110881599</cx:pt>
          <cx:pt idx="381">-0.13122022479005799</cx:pt>
          <cx:pt idx="382">-0.057233610113366001</cx:pt>
          <cx:pt idx="383">0.12996424762853201</cx:pt>
          <cx:pt idx="384">0.045120442861675901</cx:pt>
          <cx:pt idx="385">0.0411642726258592</cx:pt>
          <cx:pt idx="386">0.0283369298124286</cx:pt>
          <cx:pt idx="387">0.074522483349473395</cx:pt>
          <cx:pt idx="388">0.0487182588191317</cx:pt>
          <cx:pt idx="389">-0.00378979475430805</cx:pt>
          <cx:pt idx="390">0.0016324264609108099</cx:pt>
          <cx:pt idx="391">-0.0010290106331492001</cx:pt>
          <cx:pt idx="392">0.00023659714122193</cx:pt>
          <cx:pt idx="393">-0.00083349304902748599</cx:pt>
          <cx:pt idx="394">-0.00104033939270002</cx:pt>
          <cx:pt idx="395">0.0199251983954799</cx:pt>
          <cx:pt idx="396">0.016788270287946001</cx:pt>
          <cx:pt idx="397">0.035263966710130101</cx:pt>
          <cx:pt idx="398">0.058163955429545999</cx:pt>
          <cx:pt idx="399">0.039852012519138599</cx:pt>
          <cx:pt idx="400">0.024207400754336101</cx:pt>
          <cx:pt idx="401">0.0233514557874939</cx:pt>
          <cx:pt idx="402">0.027552224475515901</cx:pt>
          <cx:pt idx="403">0.112540362761421</cx:pt>
          <cx:pt idx="404">-0.052763765341721697</cx:pt>
          <cx:pt idx="405">-0.0231750881346201</cx:pt>
          <cx:pt idx="406">0.0075914588666777198</cx:pt>
          <cx:pt idx="407">0.0326261118195212</cx:pt>
          <cx:pt idx="408">-0.0153318155858583</cx:pt>
          <cx:pt idx="409">-0.076052229553081496</cx:pt>
          <cx:pt idx="410">0.059908223985449399</cx:pt>
          <cx:pt idx="411">-0.0245104099939778</cx:pt>
          <cx:pt idx="412">-0.044295534682750597</cx:pt>
          <cx:pt idx="413">0.031024282492266499</cx:pt>
          <cx:pt idx="414">-0.013147308466906199</cx:pt>
          <cx:pt idx="415">-0.0211745040023971</cx:pt>
          <cx:pt idx="416">0.048049302742419399</cx:pt>
          <cx:pt idx="417">0.0194378849696836</cx:pt>
          <cx:pt idx="418">0.0031409901403495798</cx:pt>
          <cx:pt idx="419">-0.00061192091065853801</cx:pt>
          <cx:pt idx="420">4.54754398273583e-06</cx:pt>
          <cx:pt idx="421">-0.00162575729107375</cx:pt>
          <cx:pt idx="422">-0.0021030846269656299</cx:pt>
          <cx:pt idx="423">0.0230738550132304</cx:pt>
          <cx:pt idx="424">0.021567977783108101</cx:pt>
          <cx:pt idx="425">0.045561588489753398</cx:pt>
          <cx:pt idx="426">0.034271680374167203</cx:pt>
          <cx:pt idx="427">0.054562633970694198</cx:pt>
          <cx:pt idx="428">0.083227745356639002</cx:pt>
          <cx:pt idx="429">0.0425320218087318</cx:pt>
          <cx:pt idx="430">-0.0043539651246206797</cx:pt>
          <cx:pt idx="431">0.057524951305955502</cx:pt>
          <cx:pt idx="432">0.016965085228715301</cx:pt>
          <cx:pt idx="433">0.066214480515745397</cx:pt>
          <cx:pt idx="434">0.010563099145659401</cx:pt>
          <cx:pt idx="435">0.0027828964000889398</cx:pt>
          <cx:pt idx="436">0.0360266163731345</cx:pt>
          <cx:pt idx="437">-0.023721026581127</cx:pt>
          <cx:pt idx="438">0.034501617609991098</cx:pt>
          <cx:pt idx="439">-0.036078430996978397</cx:pt>
          <cx:pt idx="440">-0.023844225572915299</cx:pt>
          <cx:pt idx="441">-0.049956235939295199</cx:pt>
          <cx:pt idx="442">-0.0492271830370756</cx:pt>
          <cx:pt idx="443">0.019048905771751098</cx:pt>
          <cx:pt idx="444">0.066726372488553995</cx:pt>
          <cx:pt idx="445">0.054390991380671501</cx:pt>
          <cx:pt idx="446">0.0035958622741646701</cx:pt>
          <cx:pt idx="447">0.00018580825108022801</cx:pt>
          <cx:pt idx="448">0.000171519795166689</cx:pt>
          <cx:pt idx="449">-0.00134266413358183</cx:pt>
          <cx:pt idx="450">-0.00318937484378816</cx:pt>
          <cx:pt idx="451">0.021569444653929602</cx:pt>
          <cx:pt idx="452">0.030574431075078699</cx:pt>
          <cx:pt idx="453">0.037136747731164599</cx:pt>
          <cx:pt idx="454">0.0185841887838624</cx:pt>
          <cx:pt idx="455">0.022786940136121401</cx:pt>
          <cx:pt idx="456">0.0047379370813029204</cx:pt>
          <cx:pt idx="457">-0.038834337085441303</cx:pt>
          <cx:pt idx="458">-0.040432630110834603</cx:pt>
          <cx:pt idx="459">0.043414087072182798</cx:pt>
          <cx:pt idx="460">0.037263391172209399</cx:pt>
          <cx:pt idx="461">0.021391589506819499</cx:pt>
          <cx:pt idx="462">0.010285879680484999</cx:pt>
          <cx:pt idx="463">-0.0045484899606897796</cx:pt>
          <cx:pt idx="464">0.0696299906406668</cx:pt>
          <cx:pt idx="465">-0.000817168343076634</cx:pt>
          <cx:pt idx="466">0.0036234938761564401</cx:pt>
          <cx:pt idx="467">-0.0132167599618367</cx:pt>
          <cx:pt idx="468">-0.00398953590944415</cx:pt>
          <cx:pt idx="469">-0.037229835277504897</cx:pt>
          <cx:pt idx="470">-0.017497958731132301</cx:pt>
          <cx:pt idx="471">0.058979476398327402</cx:pt>
          <cx:pt idx="472">0.0236728105116269</cx:pt>
          <cx:pt idx="473">0.067182255521619105</cx:pt>
          <cx:pt idx="474">0.00105770658165418</cx:pt>
          <cx:pt idx="475">-0.0014561457452443799</cx:pt>
          <cx:pt idx="476">-0.00056356978619379896</cx:pt>
          <cx:pt idx="477">0.000119481484749641</cx:pt>
          <cx:pt idx="478">0.0035159321484514298</cx:pt>
          <cx:pt idx="479">0.021420880730661899</cx:pt>
          <cx:pt idx="480">0.0414425542725591</cx:pt>
          <cx:pt idx="481">0.0302796517751855</cx:pt>
          <cx:pt idx="482">0.022316913881986901</cx:pt>
          <cx:pt idx="483">0.035300774166596903</cx:pt>
          <cx:pt idx="484">0.0089233976771213204</cx:pt>
          <cx:pt idx="485">-0.039985541065280801</cx:pt>
          <cx:pt idx="486">-0.016407318962571301</cx:pt>
          <cx:pt idx="487">0.052393481142514603</cx:pt>
          <cx:pt idx="488">0.087561824615996403</cx:pt>
          <cx:pt idx="489">0.031209204048619599</cx:pt>
          <cx:pt idx="490">-0.031739384629084301</cx:pt>
          <cx:pt idx="491">-0.092627457544200195</cx:pt>
          <cx:pt idx="492">-0.015022092364805799</cx:pt>
          <cx:pt idx="493">-0.034297876173114097</cx:pt>
          <cx:pt idx="494">-0.014808697211982901</cx:pt>
          <cx:pt idx="495">0.028802077131515801</cx:pt>
          <cx:pt idx="496">0.038908015170770298</cx:pt>
          <cx:pt idx="497">0.017178798128120201</cx:pt>
          <cx:pt idx="498">-0.0156158437338832</cx:pt>
          <cx:pt idx="499">0.056024470445812602</cx:pt>
          <cx:pt idx="500">0.023963239785204701</cx:pt>
          <cx:pt idx="501">0.036852062059698598</cx:pt>
          <cx:pt idx="502">-0.00305935512078955</cx:pt>
          <cx:pt idx="503">0.0028827391916606501</cx:pt>
          <cx:pt idx="504">9.5597319983881297e-05</cx:pt>
          <cx:pt idx="505">-4.67145860384636e-05</cx:pt>
          <cx:pt idx="506">0.00326322514933394</cx:pt>
          <cx:pt idx="507">0.0062784849852692698</cx:pt>
          <cx:pt idx="508">0.0109242763822581</cx:pt>
          <cx:pt idx="509">-0.014534243104139101</cx:pt>
          <cx:pt idx="510">0.013963366782138701</cx:pt>
          <cx:pt idx="511">0.021616188461299</cx:pt>
          <cx:pt idx="512">-0.045646400068042901</cx:pt>
          <cx:pt idx="513">-0.065340688803046998</cx:pt>
          <cx:pt idx="514">0.0504146046517574</cx:pt>
          <cx:pt idx="515">0.099693248849165195</cx:pt>
          <cx:pt idx="516">0.212186353040096</cx:pt>
          <cx:pt idx="517">0.111866292294432</cx:pt>
          <cx:pt idx="518">0.029579247239906702</cx:pt>
          <cx:pt idx="519">-0.056787722606043402</cx:pt>
          <cx:pt idx="520">-0.118536118737676</cx:pt>
          <cx:pt idx="521">-0.102744826574479</cx:pt>
          <cx:pt idx="522">-0.016290254023837498</cx:pt>
          <cx:pt idx="523">-0.0033484966005237499</cx:pt>
          <cx:pt idx="524">0.0026876227236793302</cx:pt>
          <cx:pt idx="525">-0.043171412401716999</cx:pt>
          <cx:pt idx="526">0.00124533250585792</cx:pt>
          <cx:pt idx="527">0.081305170473879806</cx:pt>
          <cx:pt idx="528">0.044296290709565797</cx:pt>
          <cx:pt idx="529">0.038238009854523698</cx:pt>
          <cx:pt idx="530">0.00030037137721427101</cx:pt>
          <cx:pt idx="531">5.7668492977492999e-05</cx:pt>
          <cx:pt idx="532">0.000210816723607953</cx:pt>
          <cx:pt idx="533">-0.000175201248559739</cx:pt>
          <cx:pt idx="534">-0.00208339719562141</cx:pt>
          <cx:pt idx="535">-0.0043033717699691304</cx:pt>
          <cx:pt idx="536">-0.00652981443788347</cx:pt>
          <cx:pt idx="537">-0.051195902738280598</cx:pt>
          <cx:pt idx="538">-0.0425244967910983</cx:pt>
          <cx:pt idx="539">-0.028700100089938101</cx:pt>
          <cx:pt idx="540">-0.056493037480297</cx:pt>
          <cx:pt idx="541">-0.084677057499529099</cx:pt>
          <cx:pt idx="542">0.047448430005196801</cx:pt>
          <cx:pt idx="543">0.15437917689823399</cx:pt>
          <cx:pt idx="544">0.25918935907799201</cx:pt>
          <cx:pt idx="545">0.125498194253818</cx:pt>
          <cx:pt idx="546">0.028182103503707499</cx:pt>
          <cx:pt idx="547">-0.037551831866469598</cx:pt>
          <cx:pt idx="548">-0.076306865452699796</cx:pt>
          <cx:pt idx="549">0.00049358367472460802</cx:pt>
          <cx:pt idx="550">0.072163611638196595</cx:pt>
          <cx:pt idx="551">0.00022361294339087601</cx:pt>
          <cx:pt idx="552">0.041261388204538903</cx:pt>
          <cx:pt idx="553">0.017547703782217199</cx:pt>
          <cx:pt idx="554">0.082287299436682906</cx:pt>
          <cx:pt idx="555">0.079550865173552296</cx:pt>
          <cx:pt idx="556">0.0186181026916931</cx:pt>
          <cx:pt idx="557">0.020926243261390299</cx:pt>
          <cx:pt idx="558">0.0078926062530204292</cx:pt>
          <cx:pt idx="559">-4.5528273299778501e-05</cx:pt>
          <cx:pt idx="560">-5.1717109458880998e-05</cx:pt>
          <cx:pt idx="561">0.0011117427255934</cx:pt>
          <cx:pt idx="562">0.0012687114313192701</cx:pt>
          <cx:pt idx="563">0.0012345909478086699</cx:pt>
          <cx:pt idx="564">0.0046478687675813399</cx:pt>
          <cx:pt idx="565">-0.028613957426780901</cx:pt>
          <cx:pt idx="566">-0.082916132255504996</cx:pt>
          <cx:pt idx="567">-0.058192594246568002</cx:pt>
          <cx:pt idx="568">-0.075424424640493398</cx:pt>
          <cx:pt idx="569">-0.047177184104467501</cx:pt>
          <cx:pt idx="570">0.046859268030193399</cx:pt>
          <cx:pt idx="571">0.16503847913644801</cx:pt>
          <cx:pt idx="572">0.181639203292872</cx:pt>
          <cx:pt idx="573">0.0693938846019031</cx:pt>
          <cx:pt idx="574">0.073753947968534503</cx:pt>
          <cx:pt idx="575">0.106545659784995</cx:pt>
          <cx:pt idx="576">0.052297443739039502</cx:pt>
          <cx:pt idx="577">0.028652924468117898</cx:pt>
          <cx:pt idx="578">0.096081055901390003</cx:pt>
          <cx:pt idx="579">-0.0042587071245617303</cx:pt>
          <cx:pt idx="580">0.0173602529585298</cx:pt>
          <cx:pt idx="581">0.031617314206282297</cx:pt>
          <cx:pt idx="582">0.056182505954971401</cx:pt>
          <cx:pt idx="583">0.032869563401918697</cx:pt>
          <cx:pt idx="584">-0.00361368922167218</cx:pt>
          <cx:pt idx="585">0.013341726969027599</cx:pt>
          <cx:pt idx="586">0.0041164168794384599</cx:pt>
          <cx:pt idx="587">-0.00033429942719249799</cx:pt>
          <cx:pt idx="588">0.00033654853662614699</cx:pt>
          <cx:pt idx="589">0.00041468364412799899</cx:pt>
          <cx:pt idx="590">0.00150990724705727</cx:pt>
          <cx:pt idx="591">0.0058561476099092697</cx:pt>
          <cx:pt idx="592">0.0066475862332481799</cx:pt>
          <cx:pt idx="593">-0.036744956226632902</cx:pt>
          <cx:pt idx="594">-0.050056703135661899</cx:pt>
          <cx:pt idx="595">-0.048778077083519902</cx:pt>
          <cx:pt idx="596">-0.069163368048705598</cx:pt>
          <cx:pt idx="597">-0.017202136573572599</cx:pt>
          <cx:pt idx="598">0.012004663555276501</cx:pt>
          <cx:pt idx="599">0.083194154831249104</cx:pt>
          <cx:pt idx="600">0.057408190199490602</cx:pt>
          <cx:pt idx="601">0.13905763910791899</cx:pt>
          <cx:pt idx="602">0.17888970566603701</cx:pt>
          <cx:pt idx="603">0.079034138216069194</cx:pt>
          <cx:pt idx="604">0.037455379966041098</cx:pt>
          <cx:pt idx="605">0.092621914967331104</cx:pt>
          <cx:pt idx="606">0.044451860701337803</cx:pt>
          <cx:pt idx="607">0.0125701279451935</cx:pt>
          <cx:pt idx="608">-0.0021464018746207899</cx:pt>
          <cx:pt idx="609">-0.0055232336216149303</cx:pt>
          <cx:pt idx="610">0.069418391323976703</cx:pt>
          <cx:pt idx="611">0.035581815506511197</cx:pt>
          <cx:pt idx="612">-0.0062527407483863604</cx:pt>
          <cx:pt idx="613">0.0023689248711480501</cx:pt>
          <cx:pt idx="614">0.0048682229735123898</cx:pt>
          <cx:pt idx="615">0.00075627088499282096</cx:pt>
          <cx:pt idx="616">-0.00050476041424669699</cx:pt>
          <cx:pt idx="617">-0.00035509726881060297</cx:pt>
          <cx:pt idx="618">0.00016359541002467499</cx:pt>
          <cx:pt idx="619">0.0064529762367075303</cx:pt>
          <cx:pt idx="620">0.0066056738400423198</cx:pt>
          <cx:pt idx="621">-0.0120030800439083</cx:pt>
          <cx:pt idx="622">-0.034698250237585701</cx:pt>
          <cx:pt idx="623">-0.048292104885632001</cx:pt>
          <cx:pt idx="624">-0.0440437517819618</cx:pt>
          <cx:pt idx="625">-0.077058307519870195</cx:pt>
          <cx:pt idx="626">-0.088999396168911796</cx:pt>
          <cx:pt idx="627">-0.11512854315723101</cx:pt>
          <cx:pt idx="628">-0.097280266868730397</cx:pt>
          <cx:pt idx="629">0.060251000499486201</cx:pt>
          <cx:pt idx="630">0.0136168198525761</cx:pt>
          <cx:pt idx="631">-0.0083224882480254798</cx:pt>
          <cx:pt idx="632">0.077702509799155703</cx:pt>
          <cx:pt idx="633">0.059590420384545699</cx:pt>
          <cx:pt idx="634">-0.0022174103568372901</cx:pt>
          <cx:pt idx="635">-0.00029969212494679602</cx:pt>
          <cx:pt idx="636">0.0283638507798731</cx:pt>
          <cx:pt idx="637">0.025429076945359199</cx:pt>
          <cx:pt idx="638">0.047928307022026898</cx:pt>
          <cx:pt idx="639">0.0143060473912122</cx:pt>
          <cx:pt idx="640">-0.0093693662823888992</cx:pt>
          <cx:pt idx="641">0.0015690934985176401</cx:pt>
          <cx:pt idx="642">-0.00124108321853439</cx:pt>
          <cx:pt idx="643">-8.4653541815559396e-05</cx:pt>
          <cx:pt idx="644">-0.00016519672247980699</cx:pt>
          <cx:pt idx="645">-0.000227066205516151</cx:pt>
          <cx:pt idx="646">1.66336742650048e-05</cx:pt>
          <cx:pt idx="647">0.0032252079392145602</cx:pt>
          <cx:pt idx="648">-0.0044873712714170004</cx:pt>
          <cx:pt idx="649">-0.027568538834507599</cx:pt>
          <cx:pt idx="650">-0.0890600756687418</cx:pt>
          <cx:pt idx="651">-0.080467120463195402</cx:pt>
          <cx:pt idx="652">0.0010010289097034601</cx:pt>
          <cx:pt idx="653">-0.030323871549367502</cx:pt>
          <cx:pt idx="654">-0.079189827855002295</cx:pt>
          <cx:pt idx="655">-0.15846229898685099</cx:pt>
          <cx:pt idx="656">-0.19005817118648899</cx:pt>
          <cx:pt idx="657">-0.062957784572983802</cx:pt>
          <cx:pt idx="658">-0.0149997348411749</cx:pt>
          <cx:pt idx="659">-0.0298240720236892</cx:pt>
          <cx:pt idx="660">0.0046505973112079399</cx:pt>
          <cx:pt idx="661">-0.017188540298737301</cx:pt>
          <cx:pt idx="662">0.029368218815019401</cx:pt>
          <cx:pt idx="663">0.019086529036376601</cx:pt>
          <cx:pt idx="664">0.091861433756754707</cx:pt>
          <cx:pt idx="665">0.089557336303051599</cx:pt>
          <cx:pt idx="666">0.075486601940990494</cx:pt>
          <cx:pt idx="667">0.039719492591707997</cx:pt>
          <cx:pt idx="668">-0.0037046933629903099</cx:pt>
          <cx:pt idx="669">0.0049075276841406201</cx:pt>
          <cx:pt idx="670">-0.0012899683000600201</cx:pt>
          <cx:pt idx="671">0.0011778860556400301</cx:pt>
          <cx:pt idx="672">0.00045731794454829201</cx:pt>
          <cx:pt idx="673">-1.5481042710841001e-05</cx:pt>
          <cx:pt idx="674">-0.0018355659639265299</cx:pt>
          <cx:pt idx="675">-0.0032644132582954001</cx:pt>
          <cx:pt idx="676">-0.016581585709634399</cx:pt>
          <cx:pt idx="677">-0.045455565821503299</cx:pt>
          <cx:pt idx="678">-0.087084156739757404</cx:pt>
          <cx:pt idx="679">-0.064823853883298296</cx:pt>
          <cx:pt idx="680">-0.031780319665569802</cx:pt>
          <cx:pt idx="681">-0.059997738553037</cx:pt>
          <cx:pt idx="682">-0.104920699162269</cx:pt>
          <cx:pt idx="683">-0.15069764245040501</cx:pt>
          <cx:pt idx="684">-0.13958085198036199</cx:pt>
          <cx:pt idx="685">-0.091541795990484801</cx:pt>
          <cx:pt idx="686">-0.060918673796546301</cx:pt>
          <cx:pt idx="687">-0.00321412310925352</cx:pt>
          <cx:pt idx="688">0.045339800177203203</cx:pt>
          <cx:pt idx="689">-0.042119958276539499</cx:pt>
          <cx:pt idx="690">0.035817542416227803</cx:pt>
          <cx:pt idx="691">0.050320805232696698</cx:pt>
          <cx:pt idx="692">0.082074426250715704</cx:pt>
          <cx:pt idx="693">0.031633303940274499</cx:pt>
          <cx:pt idx="694">0.028702285674601102</cx:pt>
          <cx:pt idx="695">0.020779292112888099</cx:pt>
          <cx:pt idx="696">0.015810988518790502</cx:pt>
          <cx:pt idx="697">0.0050865132176258704</cx:pt>
          <cx:pt idx="698">0.00039447653431872901</cx:pt>
          <cx:pt idx="699">0.000191958556573836</cx:pt>
          <cx:pt idx="700">-0.00031307131451552999</cx:pt>
          <cx:pt idx="701">0.00052709849136021699</cx:pt>
          <cx:pt idx="702">1.0952444340119399e-05</cx:pt>
          <cx:pt idx="703">-0.0013103215808425001</cx:pt>
          <cx:pt idx="704">-0.0027085951291861599</cx:pt>
          <cx:pt idx="705">-0.019646532282413101</cx:pt>
          <cx:pt idx="706">-0.020925868244884498</cx:pt>
          <cx:pt idx="707">-0.0275699438437755</cx:pt>
          <cx:pt idx="708">-0.039227830088599702</cx:pt>
          <cx:pt idx="709">-0.055170433327686397</cx:pt>
          <cx:pt idx="710">-0.040436907778794599</cx:pt>
          <cx:pt idx="711">-0.087686165637134494</cx:pt>
          <cx:pt idx="712">-0.11351083914738</cx:pt>
          <cx:pt idx="713">-0.069782115172574599</cx:pt>
          <cx:pt idx="714">-0.060610462853561801</cx:pt>
          <cx:pt idx="715">-0.052048517287946301</cx:pt>
          <cx:pt idx="716">-0.044008808995994103</cx:pt>
          <cx:pt idx="717">0.0012856055211683799</cx:pt>
          <cx:pt idx="718">0.036137970210018501</cx:pt>
          <cx:pt idx="719">0.072635435187069206</cx:pt>
          <cx:pt idx="720">0.043117003624090197</cx:pt>
          <cx:pt idx="721">0.044030664291570203</cx:pt>
          <cx:pt idx="722">0.0205060254129452</cx:pt>
          <cx:pt idx="723">0.013296981536631799</cx:pt>
          <cx:pt idx="724">0.0056436018350816304</cx:pt>
          <cx:pt idx="725">0.00052971820961009901</cx:pt>
          <cx:pt idx="726">0.00065252812323106401</cx:pt>
          <cx:pt idx="727">-6.59011164185329e-06</cx:pt>
          <cx:pt idx="728">2.9577488305931001e-05</cx:pt>
          <cx:pt idx="729">0.000256484156766114</cx:pt>
          <cx:pt idx="730">0.00044887071816212198</cx:pt>
          <cx:pt idx="731">-0.00061712759641543297</cx:pt>
          <cx:pt idx="732">-0.00149514852920588</cx:pt>
          <cx:pt idx="733">0.000148225511413699</cx:pt>
          <cx:pt idx="734">-0.00204338574162914</cx:pt>
          <cx:pt idx="735">-0.0073042413934760499</cx:pt>
          <cx:pt idx="736">-0.0139350686942086</cx:pt>
          <cx:pt idx="737">-0.021302077593036099</cx:pt>
          <cx:pt idx="738">-0.020542984676856901</cx:pt>
          <cx:pt idx="739">-0.0281885608133088</cx:pt>
          <cx:pt idx="740">-0.0198071967477268</cx:pt>
          <cx:pt idx="741">-0.00245968354585034</cx:pt>
          <cx:pt idx="742">-0.035167414369448403</cx:pt>
          <cx:pt idx="743">-0.039456495686569101</cx:pt>
          <cx:pt idx="744">-0.0161943973833623</cx:pt>
          <cx:pt idx="745">-0.00443802290583452</cx:pt>
          <cx:pt idx="746">-0.0045924941301841299</cx:pt>
          <cx:pt idx="747">-0.0045183560300199304</cx:pt>
          <cx:pt idx="748">0.0068614714850097798</cx:pt>
          <cx:pt idx="749">0.017669260666772602</cx:pt>
          <cx:pt idx="750">-0.0048458947030222896</cx:pt>
          <cx:pt idx="751">0.00050738902446737096</cx:pt>
          <cx:pt idx="752">-0.00060814061940130202</cx:pt>
          <cx:pt idx="753">0.00016529946786900999</cx:pt>
          <cx:pt idx="754">8.0061387908579408e-06</cx:pt>
          <cx:pt idx="755">-0.00054644868173758603</cx:pt>
          <cx:pt idx="756">-0.000264322341588446</cx:pt>
          <cx:pt idx="757">-0.00064357075049424996</cx:pt>
          <cx:pt idx="758">-0.00059831931019037397</cx:pt>
          <cx:pt idx="759">-0.000153193301076067</cx:pt>
          <cx:pt idx="760">-0.00017934416418821501</cx:pt>
          <cx:pt idx="761">-0.00028792732675383899</cx:pt>
          <cx:pt idx="762">0.00016676868601274501</cx:pt>
          <cx:pt idx="763">8.8373915568804002e-05</cx:pt>
          <cx:pt idx="764">-0.00087676204212229199</cx:pt>
          <cx:pt idx="765">-0.00144284283616705</cx:pt>
          <cx:pt idx="766">-0.0078678045942948503</cx:pt>
          <cx:pt idx="767">0.0022514826972759999</cx:pt>
          <cx:pt idx="768">0.0034461405823099501</cx:pt>
          <cx:pt idx="769">-0.0032178974233800801</cx:pt>
          <cx:pt idx="770">-0.0046612401950739697</cx:pt>
          <cx:pt idx="771">-0.0074729524283129404</cx:pt>
          <cx:pt idx="772">-0.0090175993132752992</cx:pt>
          <cx:pt idx="773">-0.012925687754802699</cx:pt>
          <cx:pt idx="774">-0.0112583634712721</cx:pt>
          <cx:pt idx="775">0.0010475658204086901</cx:pt>
          <cx:pt idx="776">0.0024033040618871098</cx:pt>
          <cx:pt idx="777">-0.00221274518073457</cx:pt>
          <cx:pt idx="778">-0.0083389572063807208</cx:pt>
          <cx:pt idx="779">-0.0022089539680409899</cx:pt>
          <cx:pt idx="780">0.00022876302086593801</cx:pt>
          <cx:pt idx="781">-0.00066334196835511096</cx:pt>
          <cx:pt idx="782">1.9063249582600901e-05</cx:pt>
          <cx:pt idx="783">0.00061707718491392895</cx:pt>
        </cx:lvl>
      </cx:numDim>
    </cx:data>
    <cx:data id="74">
      <cx:numDim type="val">
        <cx:f>'001_WA_F - 副本'!$BW$1:$BW$784</cx:f>
        <cx:lvl ptCount="784" formatCode="G/通用格式">
          <cx:pt idx="0">0.00083517604598199997</cx:pt>
          <cx:pt idx="1">-0.000103288014765546</cx:pt>
          <cx:pt idx="2">5.6484231885809704e-06</cx:pt>
          <cx:pt idx="3">-5.95346063729321e-05</cx:pt>
          <cx:pt idx="4">-0.000235405423428998</cx:pt>
          <cx:pt idx="5">0.00010150621614248701</cx:pt>
          <cx:pt idx="6">-0.00033354235643785101</cx:pt>
          <cx:pt idx="7">5.59769054394199e-05</cx:pt>
          <cx:pt idx="8">0.00017876491668178201</cx:pt>
          <cx:pt idx="9">-0.00050911115104815502</cx:pt>
          <cx:pt idx="10">0.00051085752670788605</cx:pt>
          <cx:pt idx="11">-0.00036360180203930901</cx:pt>
          <cx:pt idx="12">0.000107676819870177</cx:pt>
          <cx:pt idx="13">-9.8641161051705192e-06</cx:pt>
          <cx:pt idx="14">0.00066231804426258498</cx:pt>
          <cx:pt idx="15">3.0589234873292199e-06</cx:pt>
          <cx:pt idx="16">-0.000230737837378239</cx:pt>
          <cx:pt idx="17">0.00090459817495991803</cx:pt>
          <cx:pt idx="18">-0.00039870988005567999</cx:pt>
          <cx:pt idx="19">0.00034538142049132402</cx:pt>
          <cx:pt idx="20">2.8314163872942702e-06</cx:pt>
          <cx:pt idx="21">0.000130185864342539</cx:pt>
          <cx:pt idx="22">-2.97100382730951e-05</cx:pt>
          <cx:pt idx="23">-0.000239872513054836</cx:pt>
          <cx:pt idx="24">-0.00013530487001534001</cx:pt>
          <cx:pt idx="25">-0.00083486231225198297</cx:pt>
          <cx:pt idx="26">0.00079316658076357405</cx:pt>
          <cx:pt idx="27">-2.5615961311606101e-05</cx:pt>
          <cx:pt idx="28">0.00058144588108053805</cx:pt>
          <cx:pt idx="29">0.00037757005821443298</cx:pt>
          <cx:pt idx="30">0.000253337302622831</cx:pt>
          <cx:pt idx="31">0.00028384560019491202</cx:pt>
          <cx:pt idx="32">0.00023160750803802199</cx:pt>
          <cx:pt idx="33">-5.77902678850142e-05</cx:pt>
          <cx:pt idx="34">9.1243616765228794e-05</cx:pt>
          <cx:pt idx="35">-0.00054096753906653799</cx:pt>
          <cx:pt idx="36">-0.00030652340200541198</cx:pt>
          <cx:pt idx="37">-0.00070410554857366003</cx:pt>
          <cx:pt idx="38">-0.00113021133380047</cx:pt>
          <cx:pt idx="39">-0.000658341619661337</cx:pt>
          <cx:pt idx="40">-0.00140228704328015</cx:pt>
          <cx:pt idx="41">-0.00123367995664093</cx:pt>
          <cx:pt idx="42">-0.00049390771357627795</cx:pt>
          <cx:pt idx="43">-0.00034152792243904003</cx:pt>
          <cx:pt idx="44">1.33292799007645e-05</cx:pt>
          <cx:pt idx="45">-0.00038492208394923602</cx:pt>
          <cx:pt idx="46">-0.00070558324364180895</cx:pt>
          <cx:pt idx="47">0.00012745818381207499</cx:pt>
          <cx:pt idx="48">-0.00026576851616343003</cx:pt>
          <cx:pt idx="49">-0.00038510258911336601</cx:pt>
          <cx:pt idx="50">-0.00018862483434251001</cx:pt>
          <cx:pt idx="51">-0.00070061200748770596</cx:pt>
          <cx:pt idx="52">0.00025733599006091598</cx:pt>
          <cx:pt idx="53">0.000188468954425147</cx:pt>
          <cx:pt idx="54">-0.00029383082738172398</cx:pt>
          <cx:pt idx="55">0.00076654935296942305</cx:pt>
          <cx:pt idx="56">-0.00015919528964753</cx:pt>
          <cx:pt idx="57">0.00036699308332105901</cx:pt>
          <cx:pt idx="58">0.00103106855448262</cx:pt>
          <cx:pt idx="59">0.00058672922604666904</cx:pt>
          <cx:pt idx="60">-0.00016712827169014499</cx:pt>
          <cx:pt idx="61">-0.00033163362509836702</cx:pt>
          <cx:pt idx="62">2.7561111517669101e-05</cx:pt>
          <cx:pt idx="63">-0.00092471040866051095</cx:pt>
          <cx:pt idx="64">-0.0012911389271932699</cx:pt>
          <cx:pt idx="65">-0.00284410711023968</cx:pt>
          <cx:pt idx="66">-0.00439839402476785</cx:pt>
          <cx:pt idx="67">-0.0090633954569978494</cx:pt>
          <cx:pt idx="68">-0.0116011295956148</cx:pt>
          <cx:pt idx="69">-0.016971349074383701</cx:pt>
          <cx:pt idx="70">-0.0164467905841311</cx:pt>
          <cx:pt idx="71">-0.0128082231059303</cx:pt>
          <cx:pt idx="72">-0.0105467963209283</cx:pt>
          <cx:pt idx="73">-0.0089497203216841893</cx:pt>
          <cx:pt idx="74">-0.0097737995293352697</cx:pt>
          <cx:pt idx="75">-0.0047176777749945902</cx:pt>
          <cx:pt idx="76">-0.0013520740814605</cx:pt>
          <cx:pt idx="77">-0.00181277593129846</cx:pt>
          <cx:pt idx="78">-0.00227505985610418</cx:pt>
          <cx:pt idx="79">-0.00079826549209848201</cx:pt>
          <cx:pt idx="80">0.000155000279473638</cx:pt>
          <cx:pt idx="81">-0.00036751707836722502</cx:pt>
          <cx:pt idx="82">0.00016223216327467701</cx:pt>
          <cx:pt idx="83">0.00012373727394346601</cx:pt>
          <cx:pt idx="84">0.000188834140791919</cx:pt>
          <cx:pt idx="85">8.1666192204910395e-05</cx:pt>
          <cx:pt idx="86">0.00036864174845637902</cx:pt>
          <cx:pt idx="87">-0.00037464603306880899</cx:pt>
          <cx:pt idx="88">0.00101413181049836</cx:pt>
          <cx:pt idx="89">-0.00019597856268365501</cx:pt>
          <cx:pt idx="90">-6.2332664870753002e-05</cx:pt>
          <cx:pt idx="91">0.0067632193615617398</cx:pt>
          <cx:pt idx="92">0.015940696248516</cx:pt>
          <cx:pt idx="93">0.0062882158983086</cx:pt>
          <cx:pt idx="94">0.011300134215510099</cx:pt>
          <cx:pt idx="95">-0.00022927889045281499</cx:pt>
          <cx:pt idx="96">-0.0085951188918373597</cx:pt>
          <cx:pt idx="97">-0.013878139285073501</cx:pt>
          <cx:pt idx="98">-0.032672958955340302</cx:pt>
          <cx:pt idx="99">-0.023602476987882301</cx:pt>
          <cx:pt idx="100">-0.036694188607489499</cx:pt>
          <cx:pt idx="101">-0.034937068547498402</cx:pt>
          <cx:pt idx="102">-0.026184536336195101</cx:pt>
          <cx:pt idx="103">-0.014563877077170599</cx:pt>
          <cx:pt idx="104">-0.0070658127627157398</cx:pt>
          <cx:pt idx="105">-0.0052948830998220398</cx:pt>
          <cx:pt idx="106">-0.0051998923044504104</cx:pt>
          <cx:pt idx="107">-6.4434064713905499e-05</cx:pt>
          <cx:pt idx="108">0.00049506212922657302</cx:pt>
          <cx:pt idx="109">-0.00057475484316199597</cx:pt>
          <cx:pt idx="110">-0.00088121115319838997</cx:pt>
          <cx:pt idx="111">0.00030106258911658299</cx:pt>
          <cx:pt idx="112">0.00084071730453076697</cx:pt>
          <cx:pt idx="113">0.00044693610737555099</cx:pt>
          <cx:pt idx="114">0.00036617676367415902</cx:pt>
          <cx:pt idx="115">0.000562223753079131</cx:pt>
          <cx:pt idx="116">0.00112682600428539</cx:pt>
          <cx:pt idx="117">-0.0062397821851160199</cx:pt>
          <cx:pt idx="118">-0.0039275916852084501</cx:pt>
          <cx:pt idx="119">0.0089977473719525403</cx:pt>
          <cx:pt idx="120">0.029398491077496199</cx:pt>
          <cx:pt idx="121">0.0254546682759847</cx:pt>
          <cx:pt idx="122">0.031219570889578899</cx:pt>
          <cx:pt idx="123">0.019523744706018999</cx:pt>
          <cx:pt idx="124">-0.019740255033322399</cx:pt>
          <cx:pt idx="125">-0.071535860694527303</cx:pt>
          <cx:pt idx="126">-0.080495179439988102</cx:pt>
          <cx:pt idx="127">-0.058731701976843097</cx:pt>
          <cx:pt idx="128">-0.076795434058546094</cx:pt>
          <cx:pt idx="129">-0.060444371901729597</cx:pt>
          <cx:pt idx="130">-0.013910366886928901</cx:pt>
          <cx:pt idx="131">-0.0073662658209836997</cx:pt>
          <cx:pt idx="132">-0.013576043248864701</cx:pt>
          <cx:pt idx="133">-0.010062321984371</cx:pt>
          <cx:pt idx="134">-0.0087940142935487801</cx:pt>
          <cx:pt idx="135">-0.000562414935377512</cx:pt>
          <cx:pt idx="136">0.0051910201021737696</cx:pt>
          <cx:pt idx="137">0.00181557455932434</cx:pt>
          <cx:pt idx="138">0.00145791053772935</cx:pt>
          <cx:pt idx="139">0.00016503918470128499</cx:pt>
          <cx:pt idx="140">0.00062419738099679905</cx:pt>
          <cx:pt idx="141">0.00028291201766083999</cx:pt>
          <cx:pt idx="142">-0.00018025313176295199</cx:pt>
          <cx:pt idx="143">0.0029108285866307399</cx:pt>
          <cx:pt idx="144">0.00228552833837195</cx:pt>
          <cx:pt idx="145">-0.00459879561046339</cx:pt>
          <cx:pt idx="146">0.0015659629776146899</cx:pt>
          <cx:pt idx="147">0.0088248473851499695</cx:pt>
          <cx:pt idx="148">-0.018208454376940901</cx:pt>
          <cx:pt idx="149">-0.024481907814681299</cx:pt>
          <cx:pt idx="150">-0.0267399542877753</cx:pt>
          <cx:pt idx="151">0.044153920731845597</cx:pt>
          <cx:pt idx="152">-0.035527972528812297</cx:pt>
          <cx:pt idx="153">-0.083801371571316702</cx:pt>
          <cx:pt idx="154">-0.086724073977678603</cx:pt>
          <cx:pt idx="155">-0.065136581104172295</cx:pt>
          <cx:pt idx="156">-0.077626570605746903</cx:pt>
          <cx:pt idx="157">-0.066474958505235895</cx:pt>
          <cx:pt idx="158">-0.046778454450971799</cx:pt>
          <cx:pt idx="159">-0.017726860627402599</cx:pt>
          <cx:pt idx="160">-0.0137599902813729</cx:pt>
          <cx:pt idx="161">-0.0265514517827002</cx:pt>
          <cx:pt idx="162">-0.0228052925986095</cx:pt>
          <cx:pt idx="163">-0.0105927415996765</cx:pt>
          <cx:pt idx="164">0.0049204347200254702</cx:pt>
          <cx:pt idx="165">0.0035533039461692001</cx:pt>
          <cx:pt idx="166">0.0012969554650272099</cx:pt>
          <cx:pt idx="167">0.000398196792337681</cx:pt>
          <cx:pt idx="168">7.85487829580361e-05</cx:pt>
          <cx:pt idx="169">0.000404526196245775</cx:pt>
          <cx:pt idx="170">0.00206949399013602</cx:pt>
          <cx:pt idx="171">0.00334476240043486</cx:pt>
          <cx:pt idx="172">-0.0028413728098270002</cx:pt>
          <cx:pt idx="173">-0.045430319227810503</cx:pt>
          <cx:pt idx="174">-0.013490283815730199</cx:pt>
          <cx:pt idx="175">-0.016001555995752401</cx:pt>
          <cx:pt idx="176">-0.035378509976053199</cx:pt>
          <cx:pt idx="177">-0.0108947303051032</cx:pt>
          <cx:pt idx="178">-0.0284544737950258</cx:pt>
          <cx:pt idx="179">0.00043134725516709302</cx:pt>
          <cx:pt idx="180">-0.032671796987040397</cx:pt>
          <cx:pt idx="181">0.070251359239503194</cx:pt>
          <cx:pt idx="182">0.100397193827178</cx:pt>
          <cx:pt idx="183">0.064141110521247005</cx:pt>
          <cx:pt idx="184">-0.050671676419263401</cx:pt>
          <cx:pt idx="185">-0.059732231104761599</cx:pt>
          <cx:pt idx="186">-0.054365839754655199</cx:pt>
          <cx:pt idx="187">-0.100626889356858</cx:pt>
          <cx:pt idx="188">-0.064551917095743094</cx:pt>
          <cx:pt idx="189">-0.073524871013452703</cx:pt>
          <cx:pt idx="190">-0.062901068626780895</cx:pt>
          <cx:pt idx="191">-0.031309430452099302</cx:pt>
          <cx:pt idx="192">0.0060243693990978198</cx:pt>
          <cx:pt idx="193">0.0045587830252484599</cx:pt>
          <cx:pt idx="194">0.00217280908452525</cx:pt>
          <cx:pt idx="195">0.00029496303601864599</cx:pt>
          <cx:pt idx="196">0.00035306355159757499</cx:pt>
          <cx:pt idx="197">0.00072859257918448002</cx:pt>
          <cx:pt idx="198">0.00026256581397995698</cx:pt>
          <cx:pt idx="199">0.0018684376251484199</cx:pt>
          <cx:pt idx="200">-0.0029404184246198499</cx:pt>
          <cx:pt idx="201">-0.037381409018714298</cx:pt>
          <cx:pt idx="202">-0.0182249463539296</cx:pt>
          <cx:pt idx="203">-0.043516051451002603</cx:pt>
          <cx:pt idx="204">-0.024588450951450999</cx:pt>
          <cx:pt idx="205">-0.038663283090157097</cx:pt>
          <cx:pt idx="206">0.0176894853792358</cx:pt>
          <cx:pt idx="207">0.057513883321583699</cx:pt>
          <cx:pt idx="208">0.13441460048147899</cx:pt>
          <cx:pt idx="209">0.24447840460150499</cx:pt>
          <cx:pt idx="210">0.20998876945759601</cx:pt>
          <cx:pt idx="211">0.109248122499948</cx:pt>
          <cx:pt idx="212">0.0257723146597101</cx:pt>
          <cx:pt idx="213">-0.057215241992534499</cx:pt>
          <cx:pt idx="214">-0.097927188364003395</cx:pt>
          <cx:pt idx="215">-0.090141320401212602</cx:pt>
          <cx:pt idx="216">-0.062409249717318697</cx:pt>
          <cx:pt idx="217">-0.084945338496189099</cx:pt>
          <cx:pt idx="218">-0.098238080523975396</cx:pt>
          <cx:pt idx="219">-0.067378356104338302</cx:pt>
          <cx:pt idx="220">-0.00573851999735292</cx:pt>
          <cx:pt idx="221">-0.0051823907181862399</cx:pt>
          <cx:pt idx="222">0.00055402291022883798</cx:pt>
          <cx:pt idx="223">0.00086496523174294003</cx:pt>
          <cx:pt idx="224">-1.1573765054892501e-05</cx:pt>
          <cx:pt idx="225">-0.00069692011346736795</cx:pt>
          <cx:pt idx="226">-0.00297028444148062</cx:pt>
          <cx:pt idx="227">0.00050898614551001496</cx:pt>
          <cx:pt idx="228">0.0028539727664964199</cx:pt>
          <cx:pt idx="229">-0.0524738611753938</cx:pt>
          <cx:pt idx="230">-0.035812598974091003</cx:pt>
          <cx:pt idx="231">-0.052177336568579598</cx:pt>
          <cx:pt idx="232">0.0061045892483860796</cx:pt>
          <cx:pt idx="233">0.0072214477753305504</cx:pt>
          <cx:pt idx="234">0.11438291714896499</cx:pt>
          <cx:pt idx="235">0.135804160171244</cx:pt>
          <cx:pt idx="236">0.141681175228275</cx:pt>
          <cx:pt idx="237">0.176605670939573</cx:pt>
          <cx:pt idx="238">0.11529462758266</cx:pt>
          <cx:pt idx="239">0.11793594988346601</cx:pt>
          <cx:pt idx="240">0.082973163599968106</cx:pt>
          <cx:pt idx="241">-0.0064992357742724603</cx:pt>
          <cx:pt idx="242">-0.050932211851969798</cx:pt>
          <cx:pt idx="243">-0.041347878435350198</cx:pt>
          <cx:pt idx="244">-0.060462849458666097</cx:pt>
          <cx:pt idx="245">-0.064172449668152901</cx:pt>
          <cx:pt idx="246">-0.058362194269589399</cx:pt>
          <cx:pt idx="247">-0.063695633425253001</cx:pt>
          <cx:pt idx="248">-0.022327265719560299</cx:pt>
          <cx:pt idx="249">-0.0073478547795534001</cx:pt>
          <cx:pt idx="250">0.0051417997861846398</cx:pt>
          <cx:pt idx="251">0.00081439179641007995</cx:pt>
          <cx:pt idx="252">0.00031685098098629001</cx:pt>
          <cx:pt idx="253">0.00078680701454717005</cx:pt>
          <cx:pt idx="254">-0.0029992728146141798</cx:pt>
          <cx:pt idx="255">0.0065842094977336396</cx:pt>
          <cx:pt idx="256">0.016057292726605402</cx:pt>
          <cx:pt idx="257">-0.022840689796893601</cx:pt>
          <cx:pt idx="258">0.00088342424046561905</cx:pt>
          <cx:pt idx="259">0.0096759069011944001</cx:pt>
          <cx:pt idx="260">0.064802733745824306</cx:pt>
          <cx:pt idx="261">0.12219942080719901</cx:pt>
          <cx:pt idx="262">0.13592812779691399</cx:pt>
          <cx:pt idx="263">0.123957640759651</cx:pt>
          <cx:pt idx="264">0.059137405778373897</cx:pt>
          <cx:pt idx="265">0.061895813366431802</cx:pt>
          <cx:pt idx="266">0.0408197039638886</cx:pt>
          <cx:pt idx="267">0.0672151804059576</cx:pt>
          <cx:pt idx="268">0.077453656755225003</cx:pt>
          <cx:pt idx="269">0.0222180881672372</cx:pt>
          <cx:pt idx="270">-0.048489707051236501</cx:pt>
          <cx:pt idx="271">-0.045022655990738</cx:pt>
          <cx:pt idx="272">-0.028318197405541298</cx:pt>
          <cx:pt idx="273">-0.053018498544360602</cx:pt>
          <cx:pt idx="274">-0.037893909094101903</cx:pt>
          <cx:pt idx="275">-0.054615623758282501</cx:pt>
          <cx:pt idx="276">-0.0226243043868069</cx:pt>
          <cx:pt idx="277">-0.0015149678457974699</cx:pt>
          <cx:pt idx="278">-0.00102743391728536</cx:pt>
          <cx:pt idx="279">-0.0011054374368384601</cx:pt>
          <cx:pt idx="280">-0.000270344217752715</cx:pt>
          <cx:pt idx="281">-4.5184299325538198e-05</cx:pt>
          <cx:pt idx="282">-0.00187059607043098</cx:pt>
          <cx:pt idx="283">0.0234539773062084</cx:pt>
          <cx:pt idx="284">0.0085427542639237106</cx:pt>
          <cx:pt idx="285">0.0271044174267361</cx:pt>
          <cx:pt idx="286">0.0451647292256903</cx:pt>
          <cx:pt idx="287">0.047251337840857402</cx:pt>
          <cx:pt idx="288">0.10822069851483</cx:pt>
          <cx:pt idx="289">0.13749431720050201</cx:pt>
          <cx:pt idx="290">0.078953468725696502</cx:pt>
          <cx:pt idx="291">0.040013363353954098</cx:pt>
          <cx:pt idx="292">-0.021862844989448699</cx:pt>
          <cx:pt idx="293">-0.00620667111853891</cx:pt>
          <cx:pt idx="294">0.039146032590230001</cx:pt>
          <cx:pt idx="295">0.023526855980630701</cx:pt>
          <cx:pt idx="296">0.051570374982941501</cx:pt>
          <cx:pt idx="297">0.014461198857146799</cx:pt>
          <cx:pt idx="298">-0.0251781081156051</cx:pt>
          <cx:pt idx="299">-0.027408539603939099</cx:pt>
          <cx:pt idx="300">0.0018669419776845501</cx:pt>
          <cx:pt idx="301">-0.037928101150974801</cx:pt>
          <cx:pt idx="302">-0.0116159362586106</cx:pt>
          <cx:pt idx="303">-0.025105817417951901</cx:pt>
          <cx:pt idx="304">-0.015493657789741501</cx:pt>
          <cx:pt idx="305">0.0044566876382940001</cx:pt>
          <cx:pt idx="306">0.0011251145374339901</cx:pt>
          <cx:pt idx="307">0.000208353608666208</cx:pt>
          <cx:pt idx="308">-0.00059495946328188903</cx:pt>
          <cx:pt idx="309">0.00057240492722905904</cx:pt>
          <cx:pt idx="310">0.0044511854947699497</cx:pt>
          <cx:pt idx="311">0.027722738846179699</cx:pt>
          <cx:pt idx="312">0.035965656626656302</cx:pt>
          <cx:pt idx="313">0.068408534370189594</cx:pt>
          <cx:pt idx="314">0.063385091808168897</cx:pt>
          <cx:pt idx="315">0.062513824270207005</cx:pt>
          <cx:pt idx="316">0.049040831228414301</cx:pt>
          <cx:pt idx="317">0.050633913242443797</cx:pt>
          <cx:pt idx="318">-0.0086439933900973303</cx:pt>
          <cx:pt idx="319">-0.0036197799249235701</cx:pt>
          <cx:pt idx="320">0.0154732280997875</cx:pt>
          <cx:pt idx="321">0.020749698024805498</cx:pt>
          <cx:pt idx="322">0.048658850691936997</cx:pt>
          <cx:pt idx="323">0.057393869908199398</cx:pt>
          <cx:pt idx="324">0.017960557091688902</cx:pt>
          <cx:pt idx="325">0.0090612183326876095</cx:pt>
          <cx:pt idx="326">0.0012700799993983899</cx:pt>
          <cx:pt idx="327">0.012324705040063</cx:pt>
          <cx:pt idx="328">0.047505868255450397</cx:pt>
          <cx:pt idx="329">-0.014397839253488301</cx:pt>
          <cx:pt idx="330">-0.0037389572662606101</cx:pt>
          <cx:pt idx="331">-0.020822497506505999</cx:pt>
          <cx:pt idx="332">-0.0077473458131235903</cx:pt>
          <cx:pt idx="333">0.0058974484642765803</cx:pt>
          <cx:pt idx="334">0.0059555578481186701</cx:pt>
          <cx:pt idx="335">0.00026547023814398101</cx:pt>
          <cx:pt idx="336">-0.00012329523340307499</cx:pt>
          <cx:pt idx="337">0.0012222083005154201</cx:pt>
          <cx:pt idx="338">0.00376175047622531</cx:pt>
          <cx:pt idx="339">0.020326204754562802</cx:pt>
          <cx:pt idx="340">0.058112128465623802</cx:pt>
          <cx:pt idx="341">0.082947745608482698</cx:pt>
          <cx:pt idx="342">0.055553232163963302</cx:pt>
          <cx:pt idx="343">0.055852334406253402</cx:pt>
          <cx:pt idx="344">-8.5338188366127399e-05</cx:pt>
          <cx:pt idx="345">0.0093966846329083999</cx:pt>
          <cx:pt idx="346">-0.053657689180585701</cx:pt>
          <cx:pt idx="347">-0.016221686890269399</cx:pt>
          <cx:pt idx="348">-0.026020650224887799</cx:pt>
          <cx:pt idx="349">-0.0063186355396849603</cx:pt>
          <cx:pt idx="350">0.027295056825060102</cx:pt>
          <cx:pt idx="351">0.043098477693442598</cx:pt>
          <cx:pt idx="352">-0.018365504610946801</cx:pt>
          <cx:pt idx="353">0.0268704863286214</cx:pt>
          <cx:pt idx="354">0.0319644523980534</cx:pt>
          <cx:pt idx="355">0.026194095303273799</cx:pt>
          <cx:pt idx="356">0.038361738506025297</cx:pt>
          <cx:pt idx="357">-0.013763194963846001</cx:pt>
          <cx:pt idx="358">-0.010836356678802001</cx:pt>
          <cx:pt idx="359">-0.020266103676367799</cx:pt>
          <cx:pt idx="360">-0.046507023538572299</cx:pt>
          <cx:pt idx="361">-0.0055691928492904302</cx:pt>
          <cx:pt idx="362">0.0019994673509230502</cx:pt>
          <cx:pt idx="363">9.2280277038563806e-05</cx:pt>
          <cx:pt idx="364">0.00053181474099539799</cx:pt>
          <cx:pt idx="365">0.0017070716833526801</cx:pt>
          <cx:pt idx="366">0.0034731924312858598</cx:pt>
          <cx:pt idx="367">0.0045818063104656496</cx:pt>
          <cx:pt idx="368">0.033368002973130098</cx:pt>
          <cx:pt idx="369">0.0243320878088545</cx:pt>
          <cx:pt idx="370">-0.00442932419070042</cx:pt>
          <cx:pt idx="371">0.0082073943421378092</cx:pt>
          <cx:pt idx="372">0.00222766687742617</cx:pt>
          <cx:pt idx="373">0.00094076993782485395</cx:pt>
          <cx:pt idx="374">-0.054252244342320899</cx:pt>
          <cx:pt idx="375">-0.0027138019789380201</cx:pt>
          <cx:pt idx="376">0.0154349990706275</cx:pt>
          <cx:pt idx="377">0.00660351352918369</cx:pt>
          <cx:pt idx="378">0.036227082568029298</cx:pt>
          <cx:pt idx="379">0.059020977762308503</cx:pt>
          <cx:pt idx="380">0.093534924188448498</cx:pt>
          <cx:pt idx="381">0.026756537673102401</cx:pt>
          <cx:pt idx="382">0.010650161513610999</cx:pt>
          <cx:pt idx="383">-0.0028509305416045501</cx:pt>
          <cx:pt idx="384">0.015569788936137301</cx:pt>
          <cx:pt idx="385">-0.014850062760533</cx:pt>
          <cx:pt idx="386">-0.043735920896089998</cx:pt>
          <cx:pt idx="387">-0.058830815328254002</cx:pt>
          <cx:pt idx="388">-0.058186259040542601</cx:pt>
          <cx:pt idx="389">-0.012131666868282801</cx:pt>
          <cx:pt idx="390">-0.0013622004868213901</cx:pt>
          <cx:pt idx="391">-0.00113501907993311</cx:pt>
          <cx:pt idx="392">-0.00013641894627021799</cx:pt>
          <cx:pt idx="393">0.00077483562721892001</cx:pt>
          <cx:pt idx="394">0.0016111280973824299</cx:pt>
          <cx:pt idx="395">0.00054013656949130598</cx:pt>
          <cx:pt idx="396">0.013145815461947799</cx:pt>
          <cx:pt idx="397">-0.046172776045911197</cx:pt>
          <cx:pt idx="398">-0.055583771853818999</cx:pt>
          <cx:pt idx="399">-0.061519164501849202</cx:pt>
          <cx:pt idx="400">-0.049620972782485298</cx:pt>
          <cx:pt idx="401">-0.0073798652394221403</cx:pt>
          <cx:pt idx="402">-0.049470047470169601</cx:pt>
          <cx:pt idx="403">-0.038742678921394803</cx:pt>
          <cx:pt idx="404">0.0123357049995422</cx:pt>
          <cx:pt idx="405">0.00040775645668438302</cx:pt>
          <cx:pt idx="406">-0.0458254371796619</cx:pt>
          <cx:pt idx="407">0.0204260933593861</cx:pt>
          <cx:pt idx="408">0.054109518844243101</cx:pt>
          <cx:pt idx="409">0.045899111320019198</cx:pt>
          <cx:pt idx="410">-0.0122262151267795</cx:pt>
          <cx:pt idx="411">-0.0125454072357544</cx:pt>
          <cx:pt idx="412">0.029917765905408102</cx:pt>
          <cx:pt idx="413">0.028005159229049299</cx:pt>
          <cx:pt idx="414">-0.0111694891499574</cx:pt>
          <cx:pt idx="415">-0.045643575310702303</cx:pt>
          <cx:pt idx="416">-0.039092560179657197</cx:pt>
          <cx:pt idx="417">-0.011133975108401599</cx:pt>
          <cx:pt idx="418">-0.00230551258802048</cx:pt>
          <cx:pt idx="419">-8.1997205917407306e-05</cx:pt>
          <cx:pt idx="420">-0.00048733049253790099</cx:pt>
          <cx:pt idx="421">-0.000100416702533664</cx:pt>
          <cx:pt idx="422">0.00164925154525037</cx:pt>
          <cx:pt idx="423">-0.0074637806259935501</cx:pt>
          <cx:pt idx="424">-0.0024349265326332301</cx:pt>
          <cx:pt idx="425">-0.029226746415749499</cx:pt>
          <cx:pt idx="426">-0.0318737765851341</cx:pt>
          <cx:pt idx="427">-0.087872997512737694</cx:pt>
          <cx:pt idx="428">-0.042604156474546802</cx:pt>
          <cx:pt idx="429">-0.047128034597287503</cx:pt>
          <cx:pt idx="430">-0.081819220652909003</cx:pt>
          <cx:pt idx="431">-0.041007337988787897</cx:pt>
          <cx:pt idx="432">-0.0082609405867052794</cx:pt>
          <cx:pt idx="433">-0.023851810538791301</cx:pt>
          <cx:pt idx="434">-0.032150393831555102</cx:pt>
          <cx:pt idx="435">-0.0010203892554421501</cx:pt>
          <cx:pt idx="436">0.062672133152872206</cx:pt>
          <cx:pt idx="437">0.087270306115408799</cx:pt>
          <cx:pt idx="438">-0.00928056042423046</cx:pt>
          <cx:pt idx="439">0.027044026516830001</cx:pt>
          <cx:pt idx="440">0.061167896315493298</cx:pt>
          <cx:pt idx="441">0.046866772912342397</cx:pt>
          <cx:pt idx="442">-0.015139006633353</cx:pt>
          <cx:pt idx="443">-0.049592847220431398</cx:pt>
          <cx:pt idx="444">-0.029439450607240299</cx:pt>
          <cx:pt idx="445">-0.027337412834280799</cx:pt>
          <cx:pt idx="446">-0.017602243934100901</cx:pt>
          <cx:pt idx="447">-0.0027757857997649598</cx:pt>
          <cx:pt idx="448">-0.00021346513798967801</cx:pt>
          <cx:pt idx="449">0.00059165809758774399</cx:pt>
          <cx:pt idx="450">0.0032444857726637</cx:pt>
          <cx:pt idx="451">-0.0015241346920811299</cx:pt>
          <cx:pt idx="452">-0.0042807484435642999</cx:pt>
          <cx:pt idx="453">-0.035440500258635002</cx:pt>
          <cx:pt idx="454">-0.058547953771075599</cx:pt>
          <cx:pt idx="455">-0.060879895276161798</cx:pt>
          <cx:pt idx="456">-0.025646284839768399</cx:pt>
          <cx:pt idx="457">-0.049626314942854001</cx:pt>
          <cx:pt idx="458">-0.044912601513517399</cx:pt>
          <cx:pt idx="459">-0.0017079418042221901</cx:pt>
          <cx:pt idx="460">0.022933909564237399</cx:pt>
          <cx:pt idx="461">0.0094034049251377795</cx:pt>
          <cx:pt idx="462">-0.084230271931704903</cx:pt>
          <cx:pt idx="463">-0.075918150242023794</cx:pt>
          <cx:pt idx="464">-0.056197762345591498</cx:pt>
          <cx:pt idx="465">-0.0087625591188043306</cx:pt>
          <cx:pt idx="466">0.0376627967443426</cx:pt>
          <cx:pt idx="467">0.052713744214168197</cx:pt>
          <cx:pt idx="468">0.054096661844667</cx:pt>
          <cx:pt idx="469">0.054746691145800302</cx:pt>
          <cx:pt idx="470">0.012701782996589001</cx:pt>
          <cx:pt idx="471">-0.030968095322487801</cx:pt>
          <cx:pt idx="472">-0.034573105935721597</cx:pt>
          <cx:pt idx="473">-0.039076645081338499</cx:pt>
          <cx:pt idx="474">-0.0149938826403165</cx:pt>
          <cx:pt idx="475">-0.0031341708226624498</cx:pt>
          <cx:pt idx="476">0.00021002406966193099</cx:pt>
          <cx:pt idx="477">0.00075612720667588397</cx:pt>
          <cx:pt idx="478">0.0026405635323528101</cx:pt>
          <cx:pt idx="479">0.0069241909492179302</cx:pt>
          <cx:pt idx="480">-0.0049644999253102102</cx:pt>
          <cx:pt idx="481">-0.0344509233378427</cx:pt>
          <cx:pt idx="482">-0.047585353413282599</cx:pt>
          <cx:pt idx="483">-0.049255594630951499</cx:pt>
          <cx:pt idx="484">-0.023604960827212199</cx:pt>
          <cx:pt idx="485">-0.061019064805050302</cx:pt>
          <cx:pt idx="486">-0.0343512708489217</cx:pt>
          <cx:pt idx="487">-0.013760085462344101</cx:pt>
          <cx:pt idx="488">0.021846673146625001</cx:pt>
          <cx:pt idx="489">-0.036492651110567098</cx:pt>
          <cx:pt idx="490">-0.122748860167327</cx:pt>
          <cx:pt idx="491">-0.092971480648095503</cx:pt>
          <cx:pt idx="492">-0.116472896860743</cx:pt>
          <cx:pt idx="493">-0.030826778872477801</cx:pt>
          <cx:pt idx="494">-0.013454010930444699</cx:pt>
          <cx:pt idx="495">0.073194737668694096</cx:pt>
          <cx:pt idx="496">0.0490439813483734</cx:pt>
          <cx:pt idx="497">0.027887456689868698</cx:pt>
          <cx:pt idx="498">-0.00875450362343606</cx:pt>
          <cx:pt idx="499">-0.044213402902665101</cx:pt>
          <cx:pt idx="500">-0.049078670144418197</cx:pt>
          <cx:pt idx="501">-0.028526837140314901</cx:pt>
          <cx:pt idx="502">-0.0067870934410190903</cx:pt>
          <cx:pt idx="503">-5.7074408026148902e-05</cx:pt>
          <cx:pt idx="504">0.000228380102716274</cx:pt>
          <cx:pt idx="505">-0.000110054547121767</cx:pt>
          <cx:pt idx="506">0.00232925973921678</cx:pt>
          <cx:pt idx="507">0.0111808172267192</cx:pt>
          <cx:pt idx="508">0.01372513874114</cx:pt>
          <cx:pt idx="509">-0.028484622675209698</cx:pt>
          <cx:pt idx="510">-0.041457043585419399</cx:pt>
          <cx:pt idx="511">-0.033366700761655398</cx:pt>
          <cx:pt idx="512">-0.0286830357044363</cx:pt>
          <cx:pt idx="513">-0.031681244659581699</cx:pt>
          <cx:pt idx="514">-0.01809346316576</cx:pt>
          <cx:pt idx="515">0.0235283762351499</cx:pt>
          <cx:pt idx="516">-0.020462393974091199</cx:pt>
          <cx:pt idx="517">-0.070320150221082997</cx:pt>
          <cx:pt idx="518">-0.082162736727691393</cx:pt>
          <cx:pt idx="519">-0.100030547327796</cx:pt>
          <cx:pt idx="520">-0.092448548623715696</cx:pt>
          <cx:pt idx="521">-0.017929404102121502</cx:pt>
          <cx:pt idx="522">0.0084097096558682898</cx:pt>
          <cx:pt idx="523">0.076907106649751006</cx:pt>
          <cx:pt idx="524">0.082305205773342299</cx:pt>
          <cx:pt idx="525">0.042326154047641902</cx:pt>
          <cx:pt idx="526">-0.011148194288218199</cx:pt>
          <cx:pt idx="527">-0.057010118773464999</cx:pt>
          <cx:pt idx="528">-0.0534414763951521</cx:pt>
          <cx:pt idx="529">-0.0146016908765139</cx:pt>
          <cx:pt idx="530">0.00049941196644366604</cx:pt>
          <cx:pt idx="531">0.000732286899955695</cx:pt>
          <cx:pt idx="532">0.00012850762115964101</cx:pt>
          <cx:pt idx="533">0.000146068034179611</cx:pt>
          <cx:pt idx="534">0.00080938143132595897</cx:pt>
          <cx:pt idx="535">0.0057841814965650601</cx:pt>
          <cx:pt idx="536">0.00054116169111441197</cx:pt>
          <cx:pt idx="537">-0.019766777958174199</cx:pt>
          <cx:pt idx="538">-0.055925902311559202</cx:pt>
          <cx:pt idx="539">-0.0241372867682632</cx:pt>
          <cx:pt idx="540">-0.00764743182922139</cx:pt>
          <cx:pt idx="541">-0.0045081568800773601</cx:pt>
          <cx:pt idx="542">-0.034104444698302497</cx:pt>
          <cx:pt idx="543">-0.054935857208134098</cx:pt>
          <cx:pt idx="544">-0.049618424580647198</cx:pt>
          <cx:pt idx="545">-0.056108012132655802</cx:pt>
          <cx:pt idx="546">-0.0043896687841961301</cx:pt>
          <cx:pt idx="547">-0.020138129658941899</cx:pt>
          <cx:pt idx="548">-0.00306699618817591</cx:pt>
          <cx:pt idx="549">-0.026549104714182099</cx:pt>
          <cx:pt idx="550">0.00938218335391665</cx:pt>
          <cx:pt idx="551">0.061887360249258103</cx:pt>
          <cx:pt idx="552">0.046448477567627801</cx:pt>
          <cx:pt idx="553">0.026493736476390299</cx:pt>
          <cx:pt idx="554">-0.00341522003461782</cx:pt>
          <cx:pt idx="555">-0.044553373489600798</cx:pt>
          <cx:pt idx="556">-0.048804396621998598</cx:pt>
          <cx:pt idx="557">-0.0075725891794162798</cx:pt>
          <cx:pt idx="558">-0.0017686238815706799</cx:pt>
          <cx:pt idx="559">-0.00051219443033200202</cx:pt>
          <cx:pt idx="560">2.52917245852023e-05</cx:pt>
          <cx:pt idx="561">-0.00022297200795392701</cx:pt>
          <cx:pt idx="562">0.000100809058856405</cx:pt>
          <cx:pt idx="563">0.0077910191769451102</cx:pt>
          <cx:pt idx="564">0.00095925193406309103</cx:pt>
          <cx:pt idx="565">-0.016582819871260802</cx:pt>
          <cx:pt idx="566">-0.041239971222711599</cx:pt>
          <cx:pt idx="567">-0.018550418357534001</cx:pt>
          <cx:pt idx="568">0.0189847630369177</cx:pt>
          <cx:pt idx="569">-0.0068890185652528699</cx:pt>
          <cx:pt idx="570">-0.034844696652918797</cx:pt>
          <cx:pt idx="571">-0.13145205120999801</cx:pt>
          <cx:pt idx="572">-0.150425448548346</cx:pt>
          <cx:pt idx="573">-0.080898458600448003</cx:pt>
          <cx:pt idx="574">-0.0224299689300517</cx:pt>
          <cx:pt idx="575">-0.034917595180853002</cx:pt>
          <cx:pt idx="576">-0.0064675680951675396</cx:pt>
          <cx:pt idx="577">-0.029546060828696499</cx:pt>
          <cx:pt idx="578">-0.047137047782517497</cx:pt>
          <cx:pt idx="579">0.0199662730867914</cx:pt>
          <cx:pt idx="580">0.041354104887392197</cx:pt>
          <cx:pt idx="581">-0.010586394686897699</cx:pt>
          <cx:pt idx="582">0.0019473388469226801</cx:pt>
          <cx:pt idx="583">-0.012659982791079501</cx:pt>
          <cx:pt idx="584">-0.027017285387586801</cx:pt>
          <cx:pt idx="585">0.00041720002242126298</cx:pt>
          <cx:pt idx="586">-0.0023493406030522601</cx:pt>
          <cx:pt idx="587">0.00065980340660846905</cx:pt>
          <cx:pt idx="588">-0.00046984702062713299</cx:pt>
          <cx:pt idx="589">0.00027384264956941599</cx:pt>
          <cx:pt idx="590">0.0020058498006858198</cx:pt>
          <cx:pt idx="591">0.0076402717101387999</cx:pt>
          <cx:pt idx="592">0.0024803704791838601</cx:pt>
          <cx:pt idx="593">-0.00291214320484081</cx:pt>
          <cx:pt idx="594">-0.0183510550319189</cx:pt>
          <cx:pt idx="595">-0.0068442165791123503</cx:pt>
          <cx:pt idx="596">-0.00168546945286443</cx:pt>
          <cx:pt idx="597">-0.0443709688577959</cx:pt>
          <cx:pt idx="598">-0.034200901640716402</cx:pt>
          <cx:pt idx="599">-0.099713564989257902</cx:pt>
          <cx:pt idx="600">-0.080692074193013594</cx:pt>
          <cx:pt idx="601">-0.088035347564678498</cx:pt>
          <cx:pt idx="602">-0.0605554377251721</cx:pt>
          <cx:pt idx="603">-0.0031218430902133</cx:pt>
          <cx:pt idx="604">-0.0281977657874691</cx:pt>
          <cx:pt idx="605">-0.044088723521346899</cx:pt>
          <cx:pt idx="606">-0.025856371048132602</cx:pt>
          <cx:pt idx="607">-0.0146017081240069</cx:pt>
          <cx:pt idx="608">0.0265101594750582</cx:pt>
          <cx:pt idx="609">-0.0026618816943587398</cx:pt>
          <cx:pt idx="610">-0.0144076487621882</cx:pt>
          <cx:pt idx="611">-0.0159140268449505</cx:pt>
          <cx:pt idx="612">-0.0184173633756026</cx:pt>
          <cx:pt idx="613">-0.0088631988661629895</cx:pt>
          <cx:pt idx="614">-0.0041994672598748301</cx:pt>
          <cx:pt idx="615">-3.80943072307491e-05</cx:pt>
          <cx:pt idx="616">0.00043744813748275001</cx:pt>
          <cx:pt idx="617">-0.000159542203495998</cx:pt>
          <cx:pt idx="618">0.00054777398328423896</cx:pt>
          <cx:pt idx="619">0.0071553831737004399</cx:pt>
          <cx:pt idx="620">0.0071245256760183104</cx:pt>
          <cx:pt idx="621">0.0036611597749421801</cx:pt>
          <cx:pt idx="622">-0.0184840030369583</cx:pt>
          <cx:pt idx="623">-0.032775172684153697</cx:pt>
          <cx:pt idx="624">-0.044253610307051397</cx:pt>
          <cx:pt idx="625">-0.055689206776026998</cx:pt>
          <cx:pt idx="626">-0.0108074373601899</cx:pt>
          <cx:pt idx="627">-0.036619182658575403</cx:pt>
          <cx:pt idx="628">0.015092606157793001</cx:pt>
          <cx:pt idx="629">-0.012472996509526</cx:pt>
          <cx:pt idx="630">-0.032234087016326803</cx:pt>
          <cx:pt idx="631">-0.023842162849033201</cx:pt>
          <cx:pt idx="632">-0.036792883152806398</cx:pt>
          <cx:pt idx="633">-0.0128116245035122</cx:pt>
          <cx:pt idx="634">-0.0099376920792587399</cx:pt>
          <cx:pt idx="635">-0.079687469792156795</cx:pt>
          <cx:pt idx="636">-0.0022295293780304499</cx:pt>
          <cx:pt idx="637">-0.023422462531488698</cx:pt>
          <cx:pt idx="638">0.0066226865026326803</cx:pt>
          <cx:pt idx="639">0.0036497674886578702</cx:pt>
          <cx:pt idx="640">-0.0070607931018195303</cx:pt>
          <cx:pt idx="641">-0.0030021654103560302</cx:pt>
          <cx:pt idx="642">-0.00017841685377158799</cx:pt>
          <cx:pt idx="643">0.00033764472463414903</cx:pt>
          <cx:pt idx="644">-0.00083173006945855602</cx:pt>
          <cx:pt idx="645">-6.4147120466707906e-05</cx:pt>
          <cx:pt idx="646">0.00049018748609213096</cx:pt>
          <cx:pt idx="647">0.0050587567677796699</cx:pt>
          <cx:pt idx="648">0.0049647699196977597</cx:pt>
          <cx:pt idx="649">0.0025865959701520001</cx:pt>
          <cx:pt idx="650">-0.0037800962821066702</cx:pt>
          <cx:pt idx="651">-0.0211534817406661</cx:pt>
          <cx:pt idx="652">-0.040218451571711403</cx:pt>
          <cx:pt idx="653">-0.060871329796592002</cx:pt>
          <cx:pt idx="654">-0.0073372508812079799</cx:pt>
          <cx:pt idx="655">0.033240573399004297</cx:pt>
          <cx:pt idx="656">0.014873718046747199</cx:pt>
          <cx:pt idx="657">0.030870020361654399</cx:pt>
          <cx:pt idx="658">-0.050920171353463502</cx:pt>
          <cx:pt idx="659">-0.027383742154802399</cx:pt>
          <cx:pt idx="660">-0.041226859643432798</cx:pt>
          <cx:pt idx="661">-0.0057669232180999098</cx:pt>
          <cx:pt idx="662">0.0184578443769828</cx:pt>
          <cx:pt idx="663">-0.062881893133622094</cx:pt>
          <cx:pt idx="664">-0.014252723004685299</cx:pt>
          <cx:pt idx="665">-0.015005116612790999</cx:pt>
          <cx:pt idx="666">-0.018827269689458699</cx:pt>
          <cx:pt idx="667">0.0095853096259005798</cx:pt>
          <cx:pt idx="668">0.011781768371138399</cx:pt>
          <cx:pt idx="669">-0.0035343575890721601</cx:pt>
          <cx:pt idx="670">0.00021084398208286899</cx:pt>
          <cx:pt idx="671">0.00037508580585778501</cx:pt>
          <cx:pt idx="672">0.00029239467254445201</cx:pt>
          <cx:pt idx="673">-0.00037375159641136199</cx:pt>
          <cx:pt idx="674">0.00033282097651164298</cx:pt>
          <cx:pt idx="675">0.00231615439814225</cx:pt>
          <cx:pt idx="676">0.0058386578472840204</cx:pt>
          <cx:pt idx="677">0.0040430726869424101</cx:pt>
          <cx:pt idx="678">0.0079942366801262401</cx:pt>
          <cx:pt idx="679">0.028386539366394799</cx:pt>
          <cx:pt idx="680">0.034411047628105401</cx:pt>
          <cx:pt idx="681">0.018794791899544999</cx:pt>
          <cx:pt idx="682">0.040758248122590199</cx:pt>
          <cx:pt idx="683">0.0037282379557400298</cx:pt>
          <cx:pt idx="684">0.0069676181504079501</cx:pt>
          <cx:pt idx="685">0.030144690097641001</cx:pt>
          <cx:pt idx="686">0.0103664867490712</cx:pt>
          <cx:pt idx="687">0.0079306357307691606</cx:pt>
          <cx:pt idx="688">0.026107894349074401</cx:pt>
          <cx:pt idx="689">0.029093150651660401</cx:pt>
          <cx:pt idx="690">-0.0049331231780986697</cx:pt>
          <cx:pt idx="691">-0.032258698804917503</cx:pt>
          <cx:pt idx="692">0.00437897383183609</cx:pt>
          <cx:pt idx="693">-0.0065641273428346299</cx:pt>
          <cx:pt idx="694">-0.015978458194608799</cx:pt>
          <cx:pt idx="695">0.00906479277018633</cx:pt>
          <cx:pt idx="696">-0.00498820898508847</cx:pt>
          <cx:pt idx="697">-0.0028417155910186501</cx:pt>
          <cx:pt idx="698">0.00045836879536117499</cx:pt>
          <cx:pt idx="699">-0.00060663016065867304</cx:pt>
          <cx:pt idx="700">0.00016884063122606899</cx:pt>
          <cx:pt idx="701">0.000381105968059768</cx:pt>
          <cx:pt idx="702">-0.00056592757180845695</cx:pt>
          <cx:pt idx="703">-0.00025269200082941401</cx:pt>
          <cx:pt idx="704">0.0025806992727282901</cx:pt>
          <cx:pt idx="705">0.013873471108717001</cx:pt>
          <cx:pt idx="706">0.016277282873507801</cx:pt>
          <cx:pt idx="707">0.0265862473172894</cx:pt>
          <cx:pt idx="708">0.038378045929569997</cx:pt>
          <cx:pt idx="709">0.041629313508960999</cx:pt>
          <cx:pt idx="710">0.053423754706535702</cx:pt>
          <cx:pt idx="711">-4.1287401377706902e-05</cx:pt>
          <cx:pt idx="712">0.035648152646564103</cx:pt>
          <cx:pt idx="713">0.0517584830926969</cx:pt>
          <cx:pt idx="714">0.0235550935544467</cx:pt>
          <cx:pt idx="715">-0.015366251553758301</cx:pt>
          <cx:pt idx="716">0.061000942850420403</cx:pt>
          <cx:pt idx="717">0.046111451905776001</cx:pt>
          <cx:pt idx="718">0.033303296217989498</cx:pt>
          <cx:pt idx="719">0.072647281062913502</cx:pt>
          <cx:pt idx="720">0.042884248036285502</cx:pt>
          <cx:pt idx="721">0.0077828964659819198</cx:pt>
          <cx:pt idx="722">-0.0222486938991843</cx:pt>
          <cx:pt idx="723">-0.0085825046859772901</cx:pt>
          <cx:pt idx="724">-0.0012318538694424501</cx:pt>
          <cx:pt idx="725">0.00031651941003982601</cx:pt>
          <cx:pt idx="726">-4.0475393346335099e-05</cx:pt>
          <cx:pt idx="727">-0.00041157191488613501</cx:pt>
          <cx:pt idx="728">-0.00024745279319580797</cx:pt>
          <cx:pt idx="729">0.00023936477228204899</cx:pt>
          <cx:pt idx="730">0.00070950877064820603</cx:pt>
          <cx:pt idx="731">-0.00036704861777745102</cx:pt>
          <cx:pt idx="732">8.6019586108095696e-05</cx:pt>
          <cx:pt idx="733">0.010132366224612201</cx:pt>
          <cx:pt idx="734">0.011744069886490301</cx:pt>
          <cx:pt idx="735">0.0060925328003271799</cx:pt>
          <cx:pt idx="736">0.011164217482676099</cx:pt>
          <cx:pt idx="737">0.024934624590209901</cx:pt>
          <cx:pt idx="738">0.046677358765819202</cx:pt>
          <cx:pt idx="739">0.047266709634619299</cx:pt>
          <cx:pt idx="740">0.042649906757077999</cx:pt>
          <cx:pt idx="741">0.054561844924800797</cx:pt>
          <cx:pt idx="742">0.061673719142218898</cx:pt>
          <cx:pt idx="743">0.035395420834162798</cx:pt>
          <cx:pt idx="744">0.072338354980130304</cx:pt>
          <cx:pt idx="745">0.092675240005894693</cx:pt>
          <cx:pt idx="746">0.048261339244801998</cx:pt>
          <cx:pt idx="747">0.032124069853800397</cx:pt>
          <cx:pt idx="748">0.025597008440617599</cx:pt>
          <cx:pt idx="749">0.024172426512684399</cx:pt>
          <cx:pt idx="750">0.0080227453127404598</cx:pt>
          <cx:pt idx="751">0.00097854945098879991</cx:pt>
          <cx:pt idx="752">0.00056593775199591104</cx:pt>
          <cx:pt idx="753">0.00026555657527555898</cx:pt>
          <cx:pt idx="754">7.9891868644001805e-05</cx:pt>
          <cx:pt idx="755">0.00041074494693420401</cx:pt>
          <cx:pt idx="756">0.00023904817880947499</cx:pt>
          <cx:pt idx="757">0.00030197185086543399</cx:pt>
          <cx:pt idx="758">-0.000205516134106345</cx:pt>
          <cx:pt idx="759">-5.5392413069047501e-05</cx:pt>
          <cx:pt idx="760">-0.00057434516054073596</cx:pt>
          <cx:pt idx="761">0.000247435485701154</cx:pt>
          <cx:pt idx="762">0.000187811169066333</cx:pt>
          <cx:pt idx="763">1.32068957808212e-05</cx:pt>
          <cx:pt idx="764">-0.00117388520293848</cx:pt>
          <cx:pt idx="765">-0.0011191189722235199</cx:pt>
          <cx:pt idx="766">-0.0039206111099377898</cx:pt>
          <cx:pt idx="767">-0.0021649516121841402</cx:pt>
          <cx:pt idx="768">0.0010402059710438499</cx:pt>
          <cx:pt idx="769">0.00132861639574177</cx:pt>
          <cx:pt idx="770">0.010921906288381</cx:pt>
          <cx:pt idx="771">0.0080145932856225694</cx:pt>
          <cx:pt idx="772">0.0069467347120448497</cx:pt>
          <cx:pt idx="773">0.0042536757561302497</cx:pt>
          <cx:pt idx="774">0.0063345789495805101</cx:pt>
          <cx:pt idx="775">0.0033359456129292398</cx:pt>
          <cx:pt idx="776">0.00076958414151748699</cx:pt>
          <cx:pt idx="777">0.0023949851048515698</cx:pt>
          <cx:pt idx="778">0.00461865205542864</cx:pt>
          <cx:pt idx="779">-0.00055550109405622604</cx:pt>
          <cx:pt idx="780">-0.000397468702924024</cx:pt>
          <cx:pt idx="781">0.000243939040098368</cx:pt>
          <cx:pt idx="782">0.000115096036203779</cx:pt>
          <cx:pt idx="783">-0.00012532248253909701</cx:pt>
        </cx:lvl>
      </cx:numDim>
    </cx:data>
    <cx:data id="75">
      <cx:numDim type="val">
        <cx:f>'001_WA_F - 副本'!$BX$1:$BX$784</cx:f>
        <cx:lvl ptCount="784" formatCode="0.00E+00">
          <cx:pt idx="0">-5.1616728686879298e-05</cx:pt>
          <cx:pt idx="1">0.00075474957758482305</cx:pt>
          <cx:pt idx="2">-0.00065996157998502196</cx:pt>
          <cx:pt idx="3">2.73860110678749e-05</cx:pt>
          <cx:pt idx="4">0.00035506768030447701</cx:pt>
          <cx:pt idx="5">-0.00015143794185396199</cx:pt>
          <cx:pt idx="6">0.000255699131357083</cx:pt>
          <cx:pt idx="7">-0.000220007082173415</cx:pt>
          <cx:pt idx="8">-0.00038767609416714602</cx:pt>
          <cx:pt idx="9">0.00066780461736383695</cx:pt>
          <cx:pt idx="10">-0.00032405827863169899</cx:pt>
          <cx:pt idx="11">-0.00098304205207964891</cx:pt>
          <cx:pt idx="12">-0.00067629283006715704</cx:pt>
          <cx:pt idx="13">0.00010559034252159701</cx:pt>
          <cx:pt idx="14">0.00060454691948185098</cx:pt>
          <cx:pt idx="15">0.00070373059999679103</cx:pt>
          <cx:pt idx="16">0.00052558645040037604</cx:pt>
          <cx:pt idx="17">-0.00025165393188097799</cx:pt>
          <cx:pt idx="18">-0.00059470019843349802</cx:pt>
          <cx:pt idx="19">2.1848161604099001e-05</cx:pt>
          <cx:pt idx="20">0.000398850149265777</cx:pt>
          <cx:pt idx="21">0.00084897862298707199</cx:pt>
          <cx:pt idx="22">-0.00017557900895996101</cx:pt>
          <cx:pt idx="23">-0.00015044218187737401</cx:pt>
          <cx:pt idx="24">-0.00068433623836186704</cx:pt>
          <cx:pt idx="25">0.00057144571498630905</cx:pt>
          <cx:pt idx="26">0.00050399330494046795</cx:pt>
          <cx:pt idx="27">0.00043881683682874402</cx:pt>
          <cx:pt idx="28">-0.00053710001608002305</cx:pt>
          <cx:pt idx="29">-0.00015045996343441599</cx:pt>
          <cx:pt idx="30">-0.00012754524108399301</cx:pt>
          <cx:pt idx="31">-0.00050441114606862905</cx:pt>
          <cx:pt idx="32">-0.00051361789410527903</cx:pt>
          <cx:pt idx="33">-4.9001232547013299e-08</cx:pt>
          <cx:pt idx="34">-0.00038035750586792102</cx:pt>
          <cx:pt idx="35">-2.0047103233555801e-05</cx:pt>
          <cx:pt idx="36">-0.00049649954273054005</cx:pt>
          <cx:pt idx="37">-0.00053506034797471899</cx:pt>
          <cx:pt idx="38">-0.0014944837244121401</cx:pt>
          <cx:pt idx="39">-0.00124574881971317</cx:pt>
          <cx:pt idx="40">-0.0012471338582676799</cx:pt>
          <cx:pt idx="41">-0.00167428354011789</cx:pt>
          <cx:pt idx="42">-0.00046498032356362201</cx:pt>
          <cx:pt idx="43">0.00051118589189193199</cx:pt>
          <cx:pt idx="44">0.00036935208416683099</cx:pt>
          <cx:pt idx="45">-0.00044262937364770798</cx:pt>
          <cx:pt idx="46">-0.00068864114034641703</cx:pt>
          <cx:pt idx="47">-0.00012993480636012999</cx:pt>
          <cx:pt idx="48">-0.00079538178666096397</cx:pt>
          <cx:pt idx="49">-0.0010913826000770099</cx:pt>
          <cx:pt idx="50">-0.00035332191140194</cx:pt>
          <cx:pt idx="51">-0.00058495330086783795</cx:pt>
          <cx:pt idx="52">-0.000775995510537603</cx:pt>
          <cx:pt idx="53">0.00016347456794013</cx:pt>
          <cx:pt idx="54">7.6414922730160594e-05</cx:pt>
          <cx:pt idx="55">-0.00038847690077844902</cx:pt>
          <cx:pt idx="56">0.00035053721550476599</cx:pt>
          <cx:pt idx="57">-0.00033280305706933798</cx:pt>
          <cx:pt idx="58">8.1135296721070703e-05</cx:pt>
          <cx:pt idx="59">-0.00012464993098241299</cx:pt>
          <cx:pt idx="60">-2.9344781011678299e-06</cx:pt>
          <cx:pt idx="61">0.00041354174377608197</cx:pt>
          <cx:pt idx="62">-0.00046200285536854697</cx:pt>
          <cx:pt idx="63">-0.0010380404584659599</cx:pt>
          <cx:pt idx="64">-0.00184691427324101</cx:pt>
          <cx:pt idx="65">-0.0031024770506320101</cx:pt>
          <cx:pt idx="66">-0.0053403356577583104</cx:pt>
          <cx:pt idx="67">-0.0050051748890463802</cx:pt>
          <cx:pt idx="68">-0.0059376560111859397</cx:pt>
          <cx:pt idx="69">-0.0178757246467698</cx:pt>
          <cx:pt idx="70">-0.018451411013883801</cx:pt>
          <cx:pt idx="71">-0.014838517877303</cx:pt>
          <cx:pt idx="72">-0.0125073098400563</cx:pt>
          <cx:pt idx="73">-0.011221047938096</cx:pt>
          <cx:pt idx="74">-0.016926402306633101</cx:pt>
          <cx:pt idx="75">-0.021044178610220999</cx:pt>
          <cx:pt idx="76">-0.010301349938137</cx:pt>
          <cx:pt idx="77">-0.0066114394811926398</cx:pt>
          <cx:pt idx="78">-0.00258329098731224</cx:pt>
          <cx:pt idx="79">-0.00079791228110092196</cx:pt>
          <cx:pt idx="80">0.0010559612566480301</cx:pt>
          <cx:pt idx="81">0.00059136659615944805</cx:pt>
          <cx:pt idx="82">0.00069451264800318095</cx:pt>
          <cx:pt idx="83">0.00115595750406939</cx:pt>
          <cx:pt idx="84">0.00058687579397741902</cx:pt>
          <cx:pt idx="85">0.00017637290727400001</cx:pt>
          <cx:pt idx="86">-0.000480079967108037</cx:pt>
          <cx:pt idx="87">-1.0921124689778099e-05</cx:pt>
          <cx:pt idx="88">-0.00061205181323030304</cx:pt>
          <cx:pt idx="89">0.0036626219123619399</cx:pt>
          <cx:pt idx="90">0.00207982019841198</cx:pt>
          <cx:pt idx="91">0.00216969383030449</cx:pt>
          <cx:pt idx="92">0.0019458068696615401</cx:pt>
          <cx:pt idx="93">0.00110007446258652</cx:pt>
          <cx:pt idx="94">0.0023402798290438798</cx:pt>
          <cx:pt idx="95">-0.0016685978596478999</cx:pt>
          <cx:pt idx="96">-0.0095948415808218002</cx:pt>
          <cx:pt idx="97">-0.023100251992457198</cx:pt>
          <cx:pt idx="98">-0.057787839913879299</cx:pt>
          <cx:pt idx="99">-0.069590827177480205</cx:pt>
          <cx:pt idx="100">-0.056579184300112301</cx:pt>
          <cx:pt idx="101">-0.053251077326078602</cx:pt>
          <cx:pt idx="102">-0.058141762933897403</cx:pt>
          <cx:pt idx="103">-0.0489354440756554</cx:pt>
          <cx:pt idx="104">-0.026953197480385001</cx:pt>
          <cx:pt idx="105">-0.0130413574460307</cx:pt>
          <cx:pt idx="106">-0.0054296505086690698</cx:pt>
          <cx:pt idx="107">-0.0023661132797769299</cx:pt>
          <cx:pt idx="108">-0.00043943369605407699</cx:pt>
          <cx:pt idx="109">0.00022504298472317901</cx:pt>
          <cx:pt idx="110">-0.00062229549070259805</cx:pt>
          <cx:pt idx="111">0.00034404522354095101</cx:pt>
          <cx:pt idx="112">-0.000510840685405275</cx:pt>
          <cx:pt idx="113">-1.7526894977739201e-05</cx:pt>
          <cx:pt idx="114">0.00113831793724215</cx:pt>
          <cx:pt idx="115">6.7937344325685501e-05</cx:pt>
          <cx:pt idx="116">0.00096002772820842999</cx:pt>
          <cx:pt idx="117">0.0019101223015930301</cx:pt>
          <cx:pt idx="118">0.0087925789758163501</cx:pt>
          <cx:pt idx="119">0.0184324463835371</cx:pt>
          <cx:pt idx="120">0.0215097544660924</cx:pt>
          <cx:pt idx="121">0.026012969647633201</cx:pt>
          <cx:pt idx="122">0.052992321170771302</cx:pt>
          <cx:pt idx="123">0.057491552553392201</cx:pt>
          <cx:pt idx="124">0.0470563756524119</cx:pt>
          <cx:pt idx="125">-0.0126787228406527</cx:pt>
          <cx:pt idx="126">-0.031445830923844398</cx:pt>
          <cx:pt idx="127">-0.052514722719637301</cx:pt>
          <cx:pt idx="128">-0.076974714023000004</cx:pt>
          <cx:pt idx="129">-0.075199693511055807</cx:pt>
          <cx:pt idx="130">-0.0589457886349323</cx:pt>
          <cx:pt idx="131">-0.044549482313927101</cx:pt>
          <cx:pt idx="132">-0.013916706033654001</cx:pt>
          <cx:pt idx="133">-0.024797228664836801</cx:pt>
          <cx:pt idx="134">-0.0314995447339321</cx:pt>
          <cx:pt idx="135">-0.018934631865884601</cx:pt>
          <cx:pt idx="136">-0.0114111588430412</cx:pt>
          <cx:pt idx="137">-0.00118198855997093</cx:pt>
          <cx:pt idx="138">0.00042688335530464402</cx:pt>
          <cx:pt idx="139">0.00054270172296650397</cx:pt>
          <cx:pt idx="140">0.00091325995511232401</cx:pt>
          <cx:pt idx="141">-0.00081870248961403696</cx:pt>
          <cx:pt idx="142">-0.00042726331847866102</cx:pt>
          <cx:pt idx="143">0.0012431643101400399</cx:pt>
          <cx:pt idx="144">0.0043119152883292801</cx:pt>
          <cx:pt idx="145">-0.00054744580537013096</cx:pt>
          <cx:pt idx="146">0.013578206263787</cx:pt>
          <cx:pt idx="147">0.0162788677299773</cx:pt>
          <cx:pt idx="148">-0.00993651394858369</cx:pt>
          <cx:pt idx="149">-0.020301251515110801</cx:pt>
          <cx:pt idx="150">0.0013609344266516301</cx:pt>
          <cx:pt idx="151">0.065916437316264204</cx:pt>
          <cx:pt idx="152">0.035993716748130601</cx:pt>
          <cx:pt idx="153">-0.0084237318821010002</cx:pt>
          <cx:pt idx="154">-0.037463630919325502</cx:pt>
          <cx:pt idx="155">-0.0067728186608690599</cx:pt>
          <cx:pt idx="156">-0.0028738986413048401</cx:pt>
          <cx:pt idx="157">0.043240586867515703</cx:pt>
          <cx:pt idx="158">0.037588724208240901</cx:pt>
          <cx:pt idx="159">0.0506406756436385</cx:pt>
          <cx:pt idx="160">0.064246172181061101</cx:pt>
          <cx:pt idx="161">0.025762142050920599</cx:pt>
          <cx:pt idx="162">-0.034399985991173901</cx:pt>
          <cx:pt idx="163">-0.037598656863184601</cx:pt>
          <cx:pt idx="164">-0.017921346003295899</cx:pt>
          <cx:pt idx="165">-0.00076876113887141705</cx:pt>
          <cx:pt idx="166">0.00079237492954678404</cx:pt>
          <cx:pt idx="167">-0.00056645418541837096</cx:pt>
          <cx:pt idx="168">-0.00050670226835148897</cx:pt>
          <cx:pt idx="169">-0.00019095922241282699</cx:pt>
          <cx:pt idx="170">-0.00101641344042479</cx:pt>
          <cx:pt idx="171">-0.00080223510982739196</cx:pt>
          <cx:pt idx="172">-0.00157271613862251</cx:pt>
          <cx:pt idx="173">-0.022378132970403999</cx:pt>
          <cx:pt idx="174">-0.021653741738099301</cx:pt>
          <cx:pt idx="175">-0.050576980360384299</cx:pt>
          <cx:pt idx="176">-0.0581239298719156</cx:pt>
          <cx:pt idx="177">0.0224235416505007</cx:pt>
          <cx:pt idx="178">0.045681653548506403</cx:pt>
          <cx:pt idx="179">0.0337389486213098</cx:pt>
          <cx:pt idx="180">0.017295901379533098</cx:pt>
          <cx:pt idx="181">0.11373581975958</cx:pt>
          <cx:pt idx="182">0.17652533778557</cx:pt>
          <cx:pt idx="183">0.26305443554339702</cx:pt>
          <cx:pt idx="184">0.281215079581839</cx:pt>
          <cx:pt idx="185">0.228160438942446</cx:pt>
          <cx:pt idx="186">0.14138168701006601</cx:pt>
          <cx:pt idx="187">0.027084857938413798</cx:pt>
          <cx:pt idx="188">0.0011847120959241301</cx:pt>
          <cx:pt idx="189">-0.0110513880866059</cx:pt>
          <cx:pt idx="190">-0.068528079459567098</cx:pt>
          <cx:pt idx="191">-0.043967755895829901</cx:pt>
          <cx:pt idx="192">-0.029932684207663599</cx:pt>
          <cx:pt idx="193">-0.0035838867381205401</cx:pt>
          <cx:pt idx="194">-0.00056792016732356199</cx:pt>
          <cx:pt idx="195">0.00054269559748607997</cx:pt>
          <cx:pt idx="196">0.000369566173189442</cx:pt>
          <cx:pt idx="197">0.0014063128429013</cx:pt>
          <cx:pt idx="198">-0.0055999344562073002</cx:pt>
          <cx:pt idx="199">-0.0082122288310955398</cx:pt>
          <cx:pt idx="200">-0.0049899912194054001</cx:pt>
          <cx:pt idx="201">-0.028018963723428901</cx:pt>
          <cx:pt idx="202">-0.058476325308305099</cx:pt>
          <cx:pt idx="203">-0.087859732744825197</cx:pt>
          <cx:pt idx="204">-0.0027780810867344</cx:pt>
          <cx:pt idx="205">0.0353766313271765</cx:pt>
          <cx:pt idx="206">0.030422279704264601</cx:pt>
          <cx:pt idx="207">0.024249927481634799</cx:pt>
          <cx:pt idx="208">0.083779275170543094</cx:pt>
          <cx:pt idx="209">0.214923366483599</cx:pt>
          <cx:pt idx="210">0.25498431252817999</cx:pt>
          <cx:pt idx="211">0.252414096528502</cx:pt>
          <cx:pt idx="212">0.21193157997159301</cx:pt>
          <cx:pt idx="213">0.068897267622887906</cx:pt>
          <cx:pt idx="214">0.052528778588631003</cx:pt>
          <cx:pt idx="215">-0.092965206652045204</cx:pt>
          <cx:pt idx="216">-0.0632392744155124</cx:pt>
          <cx:pt idx="217">-0.00041978591523684599</cx:pt>
          <cx:pt idx="218">-0.044247312193578602</cx:pt>
          <cx:pt idx="219">-0.076406940430554293</cx:pt>
          <cx:pt idx="220">-0.053293942473044399</cx:pt>
          <cx:pt idx="221">-0.0236254407770638</cx:pt>
          <cx:pt idx="222">0.00030826297762494401</cx:pt>
          <cx:pt idx="223">0.0014696031278991801</cx:pt>
          <cx:pt idx="224">-0.00087495992039129098</cx:pt>
          <cx:pt idx="225">0.00090828855367243097</cx:pt>
          <cx:pt idx="226">-0.0027668567239251601</cx:pt>
          <cx:pt idx="227">-0.00294906200779893</cx:pt>
          <cx:pt idx="228">0.0075211440647546396</cx:pt>
          <cx:pt idx="229">-0.038414234552153599</cx:pt>
          <cx:pt idx="230">-0.0223470648805244</cx:pt>
          <cx:pt idx="231">-0.0420085377708714</cx:pt>
          <cx:pt idx="232">0.055916680214629498</cx:pt>
          <cx:pt idx="233">0.011111372241936399</cx:pt>
          <cx:pt idx="234">0.032026980556838502</cx:pt>
          <cx:pt idx="235">0.033879458271967602</cx:pt>
          <cx:pt idx="236">0.077996871514891306</cx:pt>
          <cx:pt idx="237">0.117975933796406</cx:pt>
          <cx:pt idx="238">0.0260987736507752</cx:pt>
          <cx:pt idx="239">-0.054695534354478201</cx:pt>
          <cx:pt idx="240">-0.015809418550763302</cx:pt>
          <cx:pt idx="241">0.00519843814336092</cx:pt>
          <cx:pt idx="242">0.059306303269963799</cx:pt>
          <cx:pt idx="243">0.0079052545052843894</cx:pt>
          <cx:pt idx="244">-0.051909997321410897</cx:pt>
          <cx:pt idx="245">-0.0097445916523982608</cx:pt>
          <cx:pt idx="246">-0.0126462128015994</cx:pt>
          <cx:pt idx="247">-0.058950062266688599</cx:pt>
          <cx:pt idx="248">-0.058504006184183603</cx:pt>
          <cx:pt idx="249">-0.019155357787511599</cx:pt>
          <cx:pt idx="250">0.0035972441819345901</cx:pt>
          <cx:pt idx="251">0.00156161861705768</cx:pt>
          <cx:pt idx="252">-0.00067157959706124902</cx:pt>
          <cx:pt idx="253">0.00085955632964790796</cx:pt>
          <cx:pt idx="254">-0.00056902095237803705</cx:pt>
          <cx:pt idx="255">0.00943681896925588</cx:pt>
          <cx:pt idx="256">-0.00128292780446778</cx:pt>
          <cx:pt idx="257">-0.0385094974802902</cx:pt>
          <cx:pt idx="258">0.0164419557893252</cx:pt>
          <cx:pt idx="259">0.0148611616458212</cx:pt>
          <cx:pt idx="260">0.074331736026750597</cx:pt>
          <cx:pt idx="261">0.047212153140055099</cx:pt>
          <cx:pt idx="262">0.059780416959324199</cx:pt>
          <cx:pt idx="263">0.079303636820437104</cx:pt>
          <cx:pt idx="264">0.026193709890639901</cx:pt>
          <cx:pt idx="265">-0.050476409430399202</cx:pt>
          <cx:pt idx="266">-0.13231142641782501</cx:pt>
          <cx:pt idx="267">-0.144392909779571</cx:pt>
          <cx:pt idx="268">-0.092884886586540094</cx:pt>
          <cx:pt idx="269">-0.00096309507606672103</cx:pt>
          <cx:pt idx="270">0.065829716812961195</cx:pt>
          <cx:pt idx="271">0.0071988051766397297</cx:pt>
          <cx:pt idx="272">0.00074910754513317303</cx:pt>
          <cx:pt idx="273">-0.041943636776131298</cx:pt>
          <cx:pt idx="274">-0.014578907913854799</cx:pt>
          <cx:pt idx="275">-0.0070120312534552197</cx:pt>
          <cx:pt idx="276">-0.040645582530875003</cx:pt>
          <cx:pt idx="277">-0.00918966954126124</cx:pt>
          <cx:pt idx="278">0.0037285057120474102</cx:pt>
          <cx:pt idx="279">-0.0046512338044913002</cx:pt>
          <cx:pt idx="280">-3.6453758985369702e-05</cx:pt>
          <cx:pt idx="281">0.00023131661456543101</cx:pt>
          <cx:pt idx="282">-0.0036606757239272302</cx:pt>
          <cx:pt idx="283">0.0100192367049983</cx:pt>
          <cx:pt idx="284">-0.0084463542052734698</cx:pt>
          <cx:pt idx="285">-0.0101384283089276</cx:pt>
          <cx:pt idx="286">0.075468583558107094</cx:pt>
          <cx:pt idx="287">0.044214324003135998</cx:pt>
          <cx:pt idx="288">0.047142962010064599</cx:pt>
          <cx:pt idx="289">1.48540064545853e-05</cx:pt>
          <cx:pt idx="290">0.017202677502535599</cx:pt>
          <cx:pt idx="291">0.0447029261452771</cx:pt>
          <cx:pt idx="292">-0.040962796498298197</cx:pt>
          <cx:pt idx="293">-0.11099100747483601</cx:pt>
          <cx:pt idx="294">-0.064699527712344204</cx:pt>
          <cx:pt idx="295">-0.117162557809662</cx:pt>
          <cx:pt idx="296">-0.060015702217328097</cx:pt>
          <cx:pt idx="297">-0.059121380465698099</cx:pt>
          <cx:pt idx="298">0.088550606559047298</cx:pt>
          <cx:pt idx="299">0.067356597577225993</cx:pt>
          <cx:pt idx="300">0.040105839278137399</cx:pt>
          <cx:pt idx="301">-0.016266553092338001</cx:pt>
          <cx:pt idx="302">0.025208199716412701</cx:pt>
          <cx:pt idx="303">0.0331066810839621</cx:pt>
          <cx:pt idx="304">-0.014962756616828801</cx:pt>
          <cx:pt idx="305">-0.0055594751562020204</cx:pt>
          <cx:pt idx="306">0.0011179159992017801</cx:pt>
          <cx:pt idx="307">-0.00039704998917354902</cx:pt>
          <cx:pt idx="308">0.00043815065921175701</cx:pt>
          <cx:pt idx="309">0.00018960555248516799</cx:pt>
          <cx:pt idx="310">-0.0020947771214717202</cx:pt>
          <cx:pt idx="311">0.00032639766827213498</cx:pt>
          <cx:pt idx="312">0.0085369615796407599</cx:pt>
          <cx:pt idx="313">-0.00231627249842137</cx:pt>
          <cx:pt idx="314">0.059663508824091299</cx:pt>
          <cx:pt idx="315">0.023158208187099301</cx:pt>
          <cx:pt idx="316">-0.0081479447620265502</cx:pt>
          <cx:pt idx="317">-0.0162480435539737</cx:pt>
          <cx:pt idx="318">-0.0062482858079360402</cx:pt>
          <cx:pt idx="319">-0.0031015302302411299</cx:pt>
          <cx:pt idx="320">-0.058360474456507702</cx:pt>
          <cx:pt idx="321">-0.0222526329586589</cx:pt>
          <cx:pt idx="322">0.0083991615789123699</cx:pt>
          <cx:pt idx="323">-0.020287590661047301</cx:pt>
          <cx:pt idx="324">-0.072537217628284703</cx:pt>
          <cx:pt idx="325">-0.024236500218951001</cx:pt>
          <cx:pt idx="326">0.071828024462462906</cx:pt>
          <cx:pt idx="327">0.068993775845772404</cx:pt>
          <cx:pt idx="328">0.049185517163678798</cx:pt>
          <cx:pt idx="329">0.027123201326045902</cx:pt>
          <cx:pt idx="330">0.0329030545872077</cx:pt>
          <cx:pt idx="331">0.015012427199101199</cx:pt>
          <cx:pt idx="332">0.0064418922647333102</cx:pt>
          <cx:pt idx="333">0.012959042527455999</cx:pt>
          <cx:pt idx="334">0.0075849727448815503</cx:pt>
          <cx:pt idx="335">0.00089578752121234704</cx:pt>
          <cx:pt idx="336">-0.00078331123391871304</cx:pt>
          <cx:pt idx="337">0.00070818588669112901</cx:pt>
          <cx:pt idx="338">-0.0014875208879407799</cx:pt>
          <cx:pt idx="339">-0.0017041712102944301</cx:pt>
          <cx:pt idx="340">0.0051189798090859901</cx:pt>
          <cx:pt idx="341">-0.0218505121648775</cx:pt>
          <cx:pt idx="342">-0.030170155607484799</cx:pt>
          <cx:pt idx="343">-0.020443969800512399</cx:pt>
          <cx:pt idx="344">-0.100476005407043</cx:pt>
          <cx:pt idx="345">-0.065047014380636994</cx:pt>
          <cx:pt idx="346">-0.085451628659645895</cx:pt>
          <cx:pt idx="347">-0.086257833411131996</cx:pt>
          <cx:pt idx="348">-0.136079992234937</cx:pt>
          <cx:pt idx="349">-0.024044756542079101</cx:pt>
          <cx:pt idx="350">0.097887983488029601</cx:pt>
          <cx:pt idx="351">0.0139616067426938</cx:pt>
          <cx:pt idx="352">-0.074345568657351493</cx:pt>
          <cx:pt idx="353">-0.016609660315677899</cx:pt>
          <cx:pt idx="354">-0.0149507996863336</cx:pt>
          <cx:pt idx="355">0.075296631222137506</cx:pt>
          <cx:pt idx="356">0.069081441136101998</cx:pt>
          <cx:pt idx="357">0.0487839982864159</cx:pt>
          <cx:pt idx="358">0.0067054084132514699</cx:pt>
          <cx:pt idx="359">-0.0149304459174751</cx:pt>
          <cx:pt idx="360">-0.017338835245788099</cx:pt>
          <cx:pt idx="361">0.013322469868671</cx:pt>
          <cx:pt idx="362">0.0119713983411837</cx:pt>
          <cx:pt idx="363">0.00056486061179092004</cx:pt>
          <cx:pt idx="364">0.00052499949565501698</cx:pt>
          <cx:pt idx="365">0.00035163711067903697</cx:pt>
          <cx:pt idx="366">-0.00121172687272315</cx:pt>
          <cx:pt idx="367">-0.0010951052331602399</cx:pt>
          <cx:pt idx="368">-0.0271670854184222</cx:pt>
          <cx:pt idx="369">-0.051773132210584702</cx:pt>
          <cx:pt idx="370">-0.0889571793026597</cx:pt>
          <cx:pt idx="371">-0.030732187987376099</cx:pt>
          <cx:pt idx="372">-0.055240017663553402</cx:pt>
          <cx:pt idx="373">-0.058775768481613103</cx:pt>
          <cx:pt idx="374">-0.026076477685370698</cx:pt>
          <cx:pt idx="375">-0.107695033382864</cx:pt>
          <cx:pt idx="376">-0.13967092780022899</cx:pt>
          <cx:pt idx="377">0.0061165470282002303</cx:pt>
          <cx:pt idx="378">0.061392465533871898</cx:pt>
          <cx:pt idx="379">-0.038652071669656202</cx:pt>
          <cx:pt idx="380">0.028705876465617002</cx:pt>
          <cx:pt idx="381">0.011761425172987601</cx:pt>
          <cx:pt idx="382">0.026561143026266502</cx:pt>
          <cx:pt idx="383">0.026034788000181299</cx:pt>
          <cx:pt idx="384">0.0991485814334402</cx:pt>
          <cx:pt idx="385">0.0063043393127951196</cx:pt>
          <cx:pt idx="386">-0.062441111844915999</cx:pt>
          <cx:pt idx="387">-0.0833529864493604</cx:pt>
          <cx:pt idx="388">-0.052439216722306198</cx:pt>
          <cx:pt idx="389">0.0079784045019196895</cx:pt>
          <cx:pt idx="390">0.0077933063150436403</cx:pt>
          <cx:pt idx="391">-0.00025101984925035797</cx:pt>
          <cx:pt idx="392">0.00068278119821909504</cx:pt>
          <cx:pt idx="393">0.00051580492814627297</cx:pt>
          <cx:pt idx="394">-0.00101911183405731</cx:pt>
          <cx:pt idx="395">-0.0024578144894711598</cx:pt>
          <cx:pt idx="396">-0.016057749467778899</cx:pt>
          <cx:pt idx="397">-0.090188637259978499</cx:pt>
          <cx:pt idx="398">-0.072303434647385104</cx:pt>
          <cx:pt idx="399">-0.076502317774287495</cx:pt>
          <cx:pt idx="400">-0.098204688550115105</cx:pt>
          <cx:pt idx="401">-0.13059313383848101</cx:pt>
          <cx:pt idx="402">0.0050341902588412098</cx:pt>
          <cx:pt idx="403">-0.054968931826568999</cx:pt>
          <cx:pt idx="404">-0.077663867455617194</cx:pt>
          <cx:pt idx="405">0.091531901620566999</cx:pt>
          <cx:pt idx="406">0.024179772271745</cx:pt>
          <cx:pt idx="407">0.0051596408413882196</cx:pt>
          <cx:pt idx="408">0.030673382809012498</cx:pt>
          <cx:pt idx="409">0.0135636342610714</cx:pt>
          <cx:pt idx="410">-0.0223565238888539</cx:pt>
          <cx:pt idx="411">-0.069348910519766202</cx:pt>
          <cx:pt idx="412">0.021868463732507899</cx:pt>
          <cx:pt idx="413">-0.0131727283797807</cx:pt>
          <cx:pt idx="414">-0.081560851402327494</cx:pt>
          <cx:pt idx="415">-0.096680912497304705</cx:pt>
          <cx:pt idx="416">-0.041413792289476198</cx:pt>
          <cx:pt idx="417">0.0052884978913266198</cx:pt>
          <cx:pt idx="418">0.00099350680082487095</cx:pt>
          <cx:pt idx="419">-0.000321904069867249</cx:pt>
          <cx:pt idx="420">0.00037728052835720902</cx:pt>
          <cx:pt idx="421">-0.00123924072313603</cx:pt>
          <cx:pt idx="422">-0.0020787698531677702</cx:pt>
          <cx:pt idx="423">-0.0059276020310457499</cx:pt>
          <cx:pt idx="424">-0.0076769151473118202</cx:pt>
          <cx:pt idx="425">-0.050804129612389601</cx:pt>
          <cx:pt idx="426">-0.014878627923996701</cx:pt>
          <cx:pt idx="427">-0.0170971046769216</cx:pt>
          <cx:pt idx="428">-0.036510553102226</cx:pt>
          <cx:pt idx="429">-0.096118391620931901</cx:pt>
          <cx:pt idx="430">-0.029287930362469301</cx:pt>
          <cx:pt idx="431">-0.0278020291557553</cx:pt>
          <cx:pt idx="432">-0.059962883473089902</cx:pt>
          <cx:pt idx="433">0.074310024557367196</cx:pt>
          <cx:pt idx="434">0.023005531946011199</cx:pt>
          <cx:pt idx="435">0.031603811933045997</cx:pt>
          <cx:pt idx="436">0.026449675765047601</cx:pt>
          <cx:pt idx="437">0.0070976268801301303</cx:pt>
          <cx:pt idx="438">-0.029837285105648099</cx:pt>
          <cx:pt idx="439">-0.0421758338499734</cx:pt>
          <cx:pt idx="440">0.0031987089942938202</cx:pt>
          <cx:pt idx="441">-0.043873087298971603</cx:pt>
          <cx:pt idx="442">-0.059108990236848999</cx:pt>
          <cx:pt idx="443">-0.073183394747884697</cx:pt>
          <cx:pt idx="444">-0.0090415303885117999</cx:pt>
          <cx:pt idx="445">0.0012389177330700599</cx:pt>
          <cx:pt idx="446">-0.0105299628153549</cx:pt>
          <cx:pt idx="447">0.00120733861140537</cx:pt>
          <cx:pt idx="448">-0.00032657057732224203</cx:pt>
          <cx:pt idx="449">-0.000376391364033541</cx:pt>
          <cx:pt idx="450">-2.8219372770272399e-05</cx:pt>
          <cx:pt idx="451">0.0076835017921923496</cx:pt>
          <cx:pt idx="452">0.0082783750760550001</cx:pt>
          <cx:pt idx="453">-0.028137888828318101</cx:pt>
          <cx:pt idx="454">-0.027675756772749999</cx:pt>
          <cx:pt idx="455">-0.0065522756830786099</cx:pt>
          <cx:pt idx="456">-0.0348737150716407</cx:pt>
          <cx:pt idx="457">-0.0560891509934697</cx:pt>
          <cx:pt idx="458">0.028832538218307401</cx:pt>
          <cx:pt idx="459">0.012325362126973299</cx:pt>
          <cx:pt idx="460">-0.067350646461048103</cx:pt>
          <cx:pt idx="461">-0.0190434430940109</cx:pt>
          <cx:pt idx="462">-0.058123213656075298</cx:pt>
          <cx:pt idx="463">-0.033930986160511503</cx:pt>
          <cx:pt idx="464">-0.0025010234026399398</cx:pt>
          <cx:pt idx="465">-0.017638842020129102</cx:pt>
          <cx:pt idx="466">0.018586082175330899</cx:pt>
          <cx:pt idx="467">-0.073636651116046295</cx:pt>
          <cx:pt idx="468">-0.0233859947487625</cx:pt>
          <cx:pt idx="469">-0.035462020321668397</cx:pt>
          <cx:pt idx="470">-0.029275944179117001</cx:pt>
          <cx:pt idx="471">-0.032244311302000499</cx:pt>
          <cx:pt idx="472">-0.0218295139659795</cx:pt>
          <cx:pt idx="473">0.00061023910677119599</cx:pt>
          <cx:pt idx="474">-0.0059946519937700404</cx:pt>
          <cx:pt idx="475">0.00097008844951241798</cx:pt>
          <cx:pt idx="476">0.00025547920377194699</cx:pt>
          <cx:pt idx="477">-0.000231467012751985</cx:pt>
          <cx:pt idx="478">0.00097290312698866004</cx:pt>
          <cx:pt idx="479">0.0164774214445105</cx:pt>
          <cx:pt idx="480">0.0162375191538516</cx:pt>
          <cx:pt idx="481">-0.023405433354680701</cx:pt>
          <cx:pt idx="482">-0.026168788914135498</cx:pt>
          <cx:pt idx="483">-0.0109743060323038</cx:pt>
          <cx:pt idx="484">0.031387877796670197</cx:pt>
          <cx:pt idx="485">0.0084016367742644395</cx:pt>
          <cx:pt idx="486">0.0233649312374372</cx:pt>
          <cx:pt idx="487">-0.0071999203994487903</cx:pt>
          <cx:pt idx="488">-0.067761628825818501</cx:pt>
          <cx:pt idx="489">-0.0083945829144725301</cx:pt>
          <cx:pt idx="490">0.021820109287163301</cx:pt>
          <cx:pt idx="491">0.026365883485828499</cx:pt>
          <cx:pt idx="492">-0.011857165495780799</cx:pt>
          <cx:pt idx="493">-0.032750523557595897</cx:pt>
          <cx:pt idx="494">-0.0864625388944599</cx:pt>
          <cx:pt idx="495">-0.121218765878467</cx:pt>
          <cx:pt idx="496">-0.082400413260295596</cx:pt>
          <cx:pt idx="497">-0.0581009596760989</cx:pt>
          <cx:pt idx="498">-0.048785685636718597</cx:pt>
          <cx:pt idx="499">-0.036592229890362503</cx:pt>
          <cx:pt idx="500">-0.019630337718758099</cx:pt>
          <cx:pt idx="501">0.0073292325913815997</cx:pt>
          <cx:pt idx="502">0.00027228772667152402</cx:pt>
          <cx:pt idx="503">3.3556241606388298e-06</cx:pt>
          <cx:pt idx="504">-0.00022103240861836199</cx:pt>
          <cx:pt idx="505">-0.00013216857889709901</cx:pt>
          <cx:pt idx="506">0.0021918836366853199</cx:pt>
          <cx:pt idx="507">0.0116698823644027</cx:pt>
          <cx:pt idx="508">0.0071579683102161104</cx:pt>
          <cx:pt idx="509">-0.0092266783489081197</cx:pt>
          <cx:pt idx="510">-0.017553283741569999</cx:pt>
          <cx:pt idx="511">-0.024901383301756501</cx:pt>
          <cx:pt idx="512">0.031896359405828897</cx:pt>
          <cx:pt idx="513">0.062390780122900197</cx:pt>
          <cx:pt idx="514">0.041969190797716903</cx:pt>
          <cx:pt idx="515">0.014084909402992399</cx:pt>
          <cx:pt idx="516">-0.0044718169936356199</cx:pt>
          <cx:pt idx="517">0.041600438358558298</cx:pt>
          <cx:pt idx="518">0.026962445314209001</cx:pt>
          <cx:pt idx="519">0.0090048991489059902</cx:pt>
          <cx:pt idx="520">-0.069646505287360105</cx:pt>
          <cx:pt idx="521">-0.072398195229245593</cx:pt>
          <cx:pt idx="522">-0.089006060995716299</cx:pt>
          <cx:pt idx="523">-0.051646798925508698</cx:pt>
          <cx:pt idx="524">-0.045264477433027098</cx:pt>
          <cx:pt idx="525">-0.044834264577497597</cx:pt>
          <cx:pt idx="526">-0.026537063228953099</cx:pt>
          <cx:pt idx="527">-0.0252181288937929</cx:pt>
          <cx:pt idx="528">-0.0041950168164352998</cx:pt>
          <cx:pt idx="529">0.0101810126841599</cx:pt>
          <cx:pt idx="530">0.00117975548780959</cx:pt>
          <cx:pt idx="531">-0.00068927725142673996</cx:pt>
          <cx:pt idx="532">-1.41154488958081e-05</cx:pt>
          <cx:pt idx="533">-0.00015196151898025999</cx:pt>
          <cx:pt idx="534">0.0013998046005853301</cx:pt>
          <cx:pt idx="535">0.0063184560334260103</cx:pt>
          <cx:pt idx="536">0.0015608448306909399</cx:pt>
          <cx:pt idx="537">-0.0044730065502797496</cx:pt>
          <cx:pt idx="538">-0.023062774402043299</cx:pt>
          <cx:pt idx="539">-0.0072196291939003003</cx:pt>
          <cx:pt idx="540">-0.00036489530203976598</cx:pt>
          <cx:pt idx="541">-0.012569951368490401</cx:pt>
          <cx:pt idx="542">0.0034709104128071901</cx:pt>
          <cx:pt idx="543">-0.045863467860259702</cx:pt>
          <cx:pt idx="544">-0.0182620835733085</cx:pt>
          <cx:pt idx="545">0.036535179392360902</cx:pt>
          <cx:pt idx="546">-0.019746012895908702</cx:pt>
          <cx:pt idx="547">-0.040372721524285997</cx:pt>
          <cx:pt idx="548">-0.039907824173081398</cx:pt>
          <cx:pt idx="549">-0.057522129264401201</cx:pt>
          <cx:pt idx="550">-0.036964516238924702</cx:pt>
          <cx:pt idx="551">0.0212721448490116</cx:pt>
          <cx:pt idx="552">0.018785833210804001</cx:pt>
          <cx:pt idx="553">0.0252012037679765</cx:pt>
          <cx:pt idx="554">0.0076344659224168998</cx:pt>
          <cx:pt idx="555">0.020326301737119901</cx:pt>
          <cx:pt idx="556">-0.00913641871072415</cx:pt>
          <cx:pt idx="557">0.00090475156648090903</cx:pt>
          <cx:pt idx="558">0.00131566165947692</cx:pt>
          <cx:pt idx="559">-1.8438393426238299e-05</cx:pt>
          <cx:pt idx="560">-6.7262859068170096e-05</cx:pt>
          <cx:pt idx="561">0.00059991314498458899</cx:pt>
          <cx:pt idx="562">0.00336545179402945</cx:pt>
          <cx:pt idx="563">0.015035009720914899</cx:pt>
          <cx:pt idx="564">0.0321130204862701</cx:pt>
          <cx:pt idx="565">-0.00041000575856885098</cx:pt>
          <cx:pt idx="566">-0.00429157098937434</cx:pt>
          <cx:pt idx="567">0.021235083526665199</cx:pt>
          <cx:pt idx="568">1.47957965615965e-05</cx:pt>
          <cx:pt idx="569">-0.046094517696055798</cx:pt>
          <cx:pt idx="570">-0.051578525727525797</cx:pt>
          <cx:pt idx="571">-0.10282557673432401</cx:pt>
          <cx:pt idx="572">-0.12118044665035201</cx:pt>
          <cx:pt idx="573">-0.086894654583402495</cx:pt>
          <cx:pt idx="574">-0.11415953280251701</cx:pt>
          <cx:pt idx="575">-0.097081700252556705</cx:pt>
          <cx:pt idx="576">-0.023588712784436999</cx:pt>
          <cx:pt idx="577">-0.0065421416956099104</cx:pt>
          <cx:pt idx="578">-0.015362858485981699</cx:pt>
          <cx:pt idx="579">0.031218454989072698</cx:pt>
          <cx:pt idx="580">0.0542618229529973</cx:pt>
          <cx:pt idx="581">0.0399392510763232</cx:pt>
          <cx:pt idx="582">0.0369604544484822</cx:pt>
          <cx:pt idx="583">0.030058814303006699</cx:pt>
          <cx:pt idx="584">-0.000484956830458814</cx:pt>
          <cx:pt idx="585">0.00019703287380565699</cx:pt>
          <cx:pt idx="586">-0.00066467080489940604</cx:pt>
          <cx:pt idx="587">0.00084166748216547805</cx:pt>
          <cx:pt idx="588">-0.00044479944725955801</cx:pt>
          <cx:pt idx="589">0.00069549677058084803</cx:pt>
          <cx:pt idx="590">0.00184099967905362</cx:pt>
          <cx:pt idx="591">0.0094302491379420292</cx:pt>
          <cx:pt idx="592">0.025408676772246799</cx:pt>
          <cx:pt idx="593">0.0093312045790035405</cx:pt>
          <cx:pt idx="594">0.021837512255954799</cx:pt>
          <cx:pt idx="595">0.0266969940933636</cx:pt>
          <cx:pt idx="596">-0.0100614793196532</cx:pt>
          <cx:pt idx="597">-0.033837216267581301</cx:pt>
          <cx:pt idx="598">-0.074916956626135803</cx:pt>
          <cx:pt idx="599">-0.10118047653814299</cx:pt>
          <cx:pt idx="600">-0.114117782034654</cx:pt>
          <cx:pt idx="601">-0.094134202822502594</cx:pt>
          <cx:pt idx="602">-0.093695364648919102</cx:pt>
          <cx:pt idx="603">-0.078778722562297801</cx:pt>
          <cx:pt idx="604">-0.013599192568914601</cx:pt>
          <cx:pt idx="605">0.0241598571935158</cx:pt>
          <cx:pt idx="606">-0.031230085747441801</cx:pt>
          <cx:pt idx="607">0.0124633988877623</cx:pt>
          <cx:pt idx="608">0.033386797550175498</cx:pt>
          <cx:pt idx="609">0.023973554642320701</cx:pt>
          <cx:pt idx="610">0.025668302083475199</cx:pt>
          <cx:pt idx="611">0.025688255413980898</cx:pt>
          <cx:pt idx="612">0.00067320851332043597</cx:pt>
          <cx:pt idx="613">-0.0060898211072476097</cx:pt>
          <cx:pt idx="614">-0.00091376639079016498</cx:pt>
          <cx:pt idx="615">-0.00023468082995107401</cx:pt>
          <cx:pt idx="616">-0.00036708639106700699</cx:pt>
          <cx:pt idx="617">7.3881689718775399e-05</cx:pt>
          <cx:pt idx="618">0.0012902355442823701</cx:pt>
          <cx:pt idx="619">0.0042694242729692296</cx:pt>
          <cx:pt idx="620">0.0151447880086472</cx:pt>
          <cx:pt idx="621">0.024673944443436301</cx:pt>
          <cx:pt idx="622">0.0280716888316727</cx:pt>
          <cx:pt idx="623">0.018732913020884999</cx:pt>
          <cx:pt idx="624">-0.029188156251058198</cx:pt>
          <cx:pt idx="625">-0.0359669659490542</cx:pt>
          <cx:pt idx="626">-0.03054524809949</cx:pt>
          <cx:pt idx="627">-0.0032933862788106401</cx:pt>
          <cx:pt idx="628">-0.030344727944657798</cx:pt>
          <cx:pt idx="629">-0.00042909193028706102</cx:pt>
          <cx:pt idx="630">0.0097156394429686998</cx:pt>
          <cx:pt idx="631">-0.038042499897817002</cx:pt>
          <cx:pt idx="632">0.0327788419511095</cx:pt>
          <cx:pt idx="633">0.0238367338724206</cx:pt>
          <cx:pt idx="634">-0.0074464837864418104</cx:pt>
          <cx:pt idx="635">-0.034202074175527203</cx:pt>
          <cx:pt idx="636">0.017555551791087799</cx:pt>
          <cx:pt idx="637">-0.0078475340273256207</cx:pt>
          <cx:pt idx="638">0.025165214954608502</cx:pt>
          <cx:pt idx="639">0.0299567707739756</cx:pt>
          <cx:pt idx="640">0.0093492240783731896</cx:pt>
          <cx:pt idx="641">-0.000498282913129331</cx:pt>
          <cx:pt idx="642">0.00087135209617212705</cx:pt>
          <cx:pt idx="643">-0.00091641198533103996</cx:pt>
          <cx:pt idx="644">0.00040787328753821801</cx:pt>
          <cx:pt idx="645">-0.000158946631248195</cx:pt>
          <cx:pt idx="646">0.00142167273247382</cx:pt>
          <cx:pt idx="647">0.00468834084786688</cx:pt>
          <cx:pt idx="648">-0.0041262182406514199</cx:pt>
          <cx:pt idx="649">0.00574970701340942</cx:pt>
          <cx:pt idx="650">-0.012661360946278399</cx:pt>
          <cx:pt idx="651">0.0085551448678525405</cx:pt>
          <cx:pt idx="652">0.041619130946091501</cx:pt>
          <cx:pt idx="653">0.0061210740673249102</cx:pt>
          <cx:pt idx="654">0.026344067481903401</cx:pt>
          <cx:pt idx="655">0.078169165317568998</cx:pt>
          <cx:pt idx="656">0.0316384546874292</cx:pt>
          <cx:pt idx="657">0.10202030890845901</cx:pt>
          <cx:pt idx="658">0.023433641885564498</cx:pt>
          <cx:pt idx="659">0.059378234091444403</cx:pt>
          <cx:pt idx="660">0.119721588107892</cx:pt>
          <cx:pt idx="661">0.074351253717276494</cx:pt>
          <cx:pt idx="662">0.034680173936433502</cx:pt>
          <cx:pt idx="663">0.0042390035470072796</cx:pt>
          <cx:pt idx="664">0.0249379314867108</cx:pt>
          <cx:pt idx="665">0.0265868574709766</cx:pt>
          <cx:pt idx="666">0.0535022772460816</cx:pt>
          <cx:pt idx="667">0.052347861669587603</cx:pt>
          <cx:pt idx="668">0.019316218390481601</cx:pt>
          <cx:pt idx="669">0.00088263727690310301</cx:pt>
          <cx:pt idx="670">0.00080879053699572695</cx:pt>
          <cx:pt idx="671">2.65832878835517e-05</cx:pt>
          <cx:pt idx="672">0.00079630076360830799</cx:pt>
          <cx:pt idx="673">-0.00042721390232892102</cx:pt>
          <cx:pt idx="674">0.00023010491849908299</cx:pt>
          <cx:pt idx="675">-0.000121213245750845</cx:pt>
          <cx:pt idx="676">-0.0071193854713543902</cx:pt>
          <cx:pt idx="677">-0.0162723474462526</cx:pt>
          <cx:pt idx="678">-0.012868425604313401</cx:pt>
          <cx:pt idx="679">0.0105443706927457</cx:pt>
          <cx:pt idx="680">0.0116512827176253</cx:pt>
          <cx:pt idx="681">0.023336887364419901</cx:pt>
          <cx:pt idx="682">0.0741605894122329</cx:pt>
          <cx:pt idx="683">0.065052523213013899</cx:pt>
          <cx:pt idx="684">0.0596620887034724</cx:pt>
          <cx:pt idx="685">0.097152569573054806</cx:pt>
          <cx:pt idx="686">0.043251586585361303</cx:pt>
          <cx:pt idx="687">0.0510631903523876</cx:pt>
          <cx:pt idx="688">0.050757757766197703</cx:pt>
          <cx:pt idx="689">0.026253477195274301</cx:pt>
          <cx:pt idx="690">-0.0026443015968175402</cx:pt>
          <cx:pt idx="691">0.01548885619488</cx:pt>
          <cx:pt idx="692">0.055063374453530101</cx:pt>
          <cx:pt idx="693">0.018670653571379699</cx:pt>
          <cx:pt idx="694">0.034741793506421502</cx:pt>
          <cx:pt idx="695">0.032039898072285099</cx:pt>
          <cx:pt idx="696">0.0101620271664003</cx:pt>
          <cx:pt idx="697">0.00139998940951567</cx:pt>
          <cx:pt idx="698">-0.00016059854489983101</cx:pt>
          <cx:pt idx="699">0.00015585661571700801</cx:pt>
          <cx:pt idx="700">0.00042391656559016399</cx:pt>
          <cx:pt idx="701">0.00049732361543106899</cx:pt>
          <cx:pt idx="702">0.00091734002587530005</cx:pt>
          <cx:pt idx="703">-0.0022135619658004801</cx:pt>
          <cx:pt idx="704">-0.0098973654485006203</cx:pt>
          <cx:pt idx="705">-0.012002399980955</cx:pt>
          <cx:pt idx="706">0.0073748118419752198</cx:pt>
          <cx:pt idx="707">0.013512107940699999</cx:pt>
          <cx:pt idx="708">0.0289482918917826</cx:pt>
          <cx:pt idx="709">0.017159718567981899</cx:pt>
          <cx:pt idx="710">0.053931068263058803</cx:pt>
          <cx:pt idx="711">0.014127456536835999</cx:pt>
          <cx:pt idx="712">0.012544770090771601</cx:pt>
          <cx:pt idx="713">0.0376521642382045</cx:pt>
          <cx:pt idx="714">0.043109674612812898</cx:pt>
          <cx:pt idx="715">-0.017448328147576998</cx:pt>
          <cx:pt idx="716">0.00120441331223871</cx:pt>
          <cx:pt idx="717">0.026985910767551101</cx:pt>
          <cx:pt idx="718">0.029578778976440699</cx:pt>
          <cx:pt idx="719">0.099052928426735298</cx:pt>
          <cx:pt idx="720">0.067471378994412995</cx:pt>
          <cx:pt idx="721">0.022695766390231201</cx:pt>
          <cx:pt idx="722">-0.0078714296143050592</cx:pt>
          <cx:pt idx="723">0.00070944953581500599</cx:pt>
          <cx:pt idx="724">0.00066377857415686296</cx:pt>
          <cx:pt idx="725">7.5268997085567904e-05</cx:pt>
          <cx:pt idx="726">-0.00052875694205455201</cx:pt>
          <cx:pt idx="727">-0.00089029104814532202</cx:pt>
          <cx:pt idx="728">0.00059911662043390305</cx:pt>
          <cx:pt idx="729">3.3514112940706302e-06</cx:pt>
          <cx:pt idx="730">0.00037005324828877302</cx:pt>
          <cx:pt idx="731">-0.00021777219681536601</cx:pt>
          <cx:pt idx="732">-0.0023261629506509201</cx:pt>
          <cx:pt idx="733">0.0038913038908117599</cx:pt>
          <cx:pt idx="734">0.0069622304131867901</cx:pt>
          <cx:pt idx="735">0.00602219408364688</cx:pt>
          <cx:pt idx="736">0.018177294602140799</cx:pt>
          <cx:pt idx="737">0.029696235400637101</cx:pt>
          <cx:pt idx="738">0.0382712380127097</cx:pt>
          <cx:pt idx="739">0.042762835756468498</cx:pt>
          <cx:pt idx="740">0.047629566483524698</cx:pt>
          <cx:pt idx="741">0.0486802146489776</cx:pt>
          <cx:pt idx="742">0.032425721435312201</cx:pt>
          <cx:pt idx="743">0.017114504098020799</cx:pt>
          <cx:pt idx="744">0.065569431159178307</cx:pt>
          <cx:pt idx="745">0.070419403238243694</cx:pt>
          <cx:pt idx="746">0.040228038911008498</cx:pt>
          <cx:pt idx="747">0.027918714132601399</cx:pt>
          <cx:pt idx="748">0.012521161468366199</cx:pt>
          <cx:pt idx="749">0.0093941783034427705</cx:pt>
          <cx:pt idx="750">0.0031392139205951301</cx:pt>
          <cx:pt idx="751">0.00105707458442251</cx:pt>
          <cx:pt idx="752">-0.00063075318383738104</cx:pt>
          <cx:pt idx="753">-0.00014950835336650499</cx:pt>
          <cx:pt idx="754">-9.1489587396985806e-05</cx:pt>
          <cx:pt idx="755">-0.0010260551078259601</cx:pt>
          <cx:pt idx="756">-5.0241258510602697e-05</cx:pt>
          <cx:pt idx="757">0.00092828442832798303</cx:pt>
          <cx:pt idx="758">-4.6969022136877601e-05</cx:pt>
          <cx:pt idx="759">-1.52263376815884e-05</cx:pt>
          <cx:pt idx="760">-0.00051812580490829196</cx:pt>
          <cx:pt idx="761">2.3210885827043499e-05</cx:pt>
          <cx:pt idx="762">0.00035107078251273997</cx:pt>
          <cx:pt idx="763">0.00042057877173935201</cx:pt>
          <cx:pt idx="764">0.00057527557261812499</cx:pt>
          <cx:pt idx="765">-2.4386428402287599e-05</cx:pt>
          <cx:pt idx="766">-0.00049790354030231803</cx:pt>
          <cx:pt idx="767">0.0021667871437606699</cx:pt>
          <cx:pt idx="768">0.0049682743209872498</cx:pt>
          <cx:pt idx="769">0.00168647188951938</cx:pt>
          <cx:pt idx="770">0.0064143502756107904</cx:pt>
          <cx:pt idx="771">0.0068517780846648396</cx:pt>
          <cx:pt idx="772">0.0024593371753111101</cx:pt>
          <cx:pt idx="773">0.00149505334459772</cx:pt>
          <cx:pt idx="774">0.0030457763866990101</cx:pt>
          <cx:pt idx="775">0.00012041354366318</cx:pt>
          <cx:pt idx="776">-0.00077794554475928601</cx:pt>
          <cx:pt idx="777">0.00126829512344701</cx:pt>
          <cx:pt idx="778">0.00078010061428767502</cx:pt>
          <cx:pt idx="779">-0.00041009586167460599</cx:pt>
          <cx:pt idx="780">0.00037546270257157499</cx:pt>
          <cx:pt idx="781">0.0011098418813478301</cx:pt>
          <cx:pt idx="782">-0.00034441116286302898</cx:pt>
          <cx:pt idx="783">-0.00054248206698190304</cx:pt>
        </cx:lvl>
      </cx:numDim>
    </cx:data>
    <cx:data id="76">
      <cx:numDim type="val">
        <cx:f>'001_WA_F - 副本'!$BY$1:$BY$784</cx:f>
        <cx:lvl ptCount="784" formatCode="G/通用格式">
          <cx:pt idx="0">0.00043000145340201998</cx:pt>
          <cx:pt idx="1">-4.9932516524182003e-05</cx:pt>
          <cx:pt idx="2">-0.00049798329539934704</cx:pt>
          <cx:pt idx="3">-0.00026500949071355299</cx:pt>
          <cx:pt idx="4">0.00052500047664622203</cx:pt>
          <cx:pt idx="5">0.000166597727860125</cx:pt>
          <cx:pt idx="6">0.00042823172373803001</cx:pt>
          <cx:pt idx="7">5.4214025375986299e-05</cx:pt>
          <cx:pt idx="8">0.000203933928097932</cx:pt>
          <cx:pt idx="9">0.0010433917824840401</cx:pt>
          <cx:pt idx="10">4.8737305590390799e-05</cx:pt>
          <cx:pt idx="11">-0.00067688923092487803</cx:pt>
          <cx:pt idx="12">-0.00040298326300789198</cx:pt>
          <cx:pt idx="13">-0.000105981954418759</cx:pt>
          <cx:pt idx="14">-0.00025503616660401698</cx:pt>
          <cx:pt idx="15">0.0002364089747305</cx:pt>
          <cx:pt idx="16">-0.000369963026150344</cx:pt>
          <cx:pt idx="17">-0.000188519358983708</cx:pt>
          <cx:pt idx="18">-0.00067069217249095801</cx:pt>
          <cx:pt idx="19">-0.00024822506151045101</cx:pt>
          <cx:pt idx="20">4.1974666920126202e-05</cx:pt>
          <cx:pt idx="21">-0.00043339235488626599</cx:pt>
          <cx:pt idx="22">-0.00030473645187056397</cx:pt>
          <cx:pt idx="23">0.00042642547727168699</cx:pt>
          <cx:pt idx="24">-0.00011504799297544599</cx:pt>
          <cx:pt idx="25">-7.8365639873407001e-07</cx:pt>
          <cx:pt idx="26">-0.00087623668100893595</cx:pt>
          <cx:pt idx="27">-0.00030740933826133601</cx:pt>
          <cx:pt idx="28">-0.00066753604720578598</cx:pt>
          <cx:pt idx="29">4.2136106095986503e-06</cx:pt>
          <cx:pt idx="30">0.000118284270189586</cx:pt>
          <cx:pt idx="31">-0.00020200485982429999</cx:pt>
          <cx:pt idx="32">-0.00064410421434681498</cx:pt>
          <cx:pt idx="33">-6.8140826233355206e-05</cx:pt>
          <cx:pt idx="34">-0.00045765193551557901</cx:pt>
          <cx:pt idx="35">0.00019083412108936301</cx:pt>
          <cx:pt idx="36">0.00118001176070705</cx:pt>
          <cx:pt idx="37">0.00034023715849721998</cx:pt>
          <cx:pt idx="38">-0.00038414014047333299</cx:pt>
          <cx:pt idx="39">-0.00048235157036421501</cx:pt>
          <cx:pt idx="40">0.000100676627952962</cx:pt>
          <cx:pt idx="41">0.0013272234465098601</cx:pt>
          <cx:pt idx="42">-0.00196350320173002</cx:pt>
          <cx:pt idx="43">-0.00177210631625849</cx:pt>
          <cx:pt idx="44">-0.000283043439424402</cx:pt>
          <cx:pt idx="45">0.00016421912325098099</cx:pt>
          <cx:pt idx="46">0.0011371753961920499</cx:pt>
          <cx:pt idx="47">0.0019290578677802299</cx:pt>
          <cx:pt idx="48">0.000106181405491665</cx:pt>
          <cx:pt idx="49">0.000126330725028008</cx:pt>
          <cx:pt idx="50">-0.00084284651573478502</cx:pt>
          <cx:pt idx="51">5.6640053621374302e-05</cx:pt>
          <cx:pt idx="52">0.000227846000629994</cx:pt>
          <cx:pt idx="53">-0.00020669607019577099</cx:pt>
          <cx:pt idx="54">-0.00024910264931852502</cx:pt>
          <cx:pt idx="55">-7.5684364837949703e-05</cx:pt>
          <cx:pt idx="56">7.7120488479822506e-06</cx:pt>
          <cx:pt idx="57">-0.00012424432071301401</cx:pt>
          <cx:pt idx="58">8.3971268171345007e-05</cx:pt>
          <cx:pt idx="59">-2.01458377452032e-06</cx:pt>
          <cx:pt idx="60">-0.00057456198729314797</cx:pt>
          <cx:pt idx="61">0.00024203427646032601</cx:pt>
          <cx:pt idx="62">0.00033507267774617999</cx:pt>
          <cx:pt idx="63">0.00166116825796579</cx:pt>
          <cx:pt idx="64">0.00160282854954095</cx:pt>
          <cx:pt idx="65">0.00022986776134996601</cx:pt>
          <cx:pt idx="66">-0.0027970109770496898</cx:pt>
          <cx:pt idx="67">-0.0024043469496297701</cx:pt>
          <cx:pt idx="68">0.00077075675020808103</cx:pt>
          <cx:pt idx="69">-0.0047903575702924498</cx:pt>
          <cx:pt idx="70">-0.0095400145221111801</cx:pt>
          <cx:pt idx="71">-0.0170130561410641</cx:pt>
          <cx:pt idx="72">-0.014854267810362601</cx:pt>
          <cx:pt idx="73">-0.0055947634485381797</cx:pt>
          <cx:pt idx="74">0.0088921178952318103</cx:pt>
          <cx:pt idx="75">-0.00017056009305665501</cx:pt>
          <cx:pt idx="76">-0.0046318962299080604</cx:pt>
          <cx:pt idx="77">-0.00301798724214226</cx:pt>
          <cx:pt idx="78">-0.0015415860547366999</cx:pt>
          <cx:pt idx="79">-0.00150571651292931</cx:pt>
          <cx:pt idx="80">-0.00083692032498198501</cx:pt>
          <cx:pt idx="81">-0.00044218997148382899</cx:pt>
          <cx:pt idx="82">0.00071441887514589095</cx:pt>
          <cx:pt idx="83">-0.00055306080070006796</cx:pt>
          <cx:pt idx="84">-7.2026053601716803e-06</cx:pt>
          <cx:pt idx="85">-0.00035783922124305002</cx:pt>
          <cx:pt idx="86">-0.0012707559432588199</cx:pt>
          <cx:pt idx="87">-0.00044248413706904702</cx:pt>
          <cx:pt idx="88">0.0011540384552239399</cx:pt>
          <cx:pt idx="89">0.00068976199872100401</cx:pt>
          <cx:pt idx="90">0.00066286304494986498</cx:pt>
          <cx:pt idx="91">-0.00028461911254585502</cx:pt>
          <cx:pt idx="92">-0.00081247587500404698</cx:pt>
          <cx:pt idx="93">-0.0099545785034643106</cx:pt>
          <cx:pt idx="94">-0.021154498319515502</cx:pt>
          <cx:pt idx="95">-0.0116673863072907</cx:pt>
          <cx:pt idx="96">-0.00012539788858970699</cx:pt>
          <cx:pt idx="97">0.0054121746483868499</cx:pt>
          <cx:pt idx="98">-0.0077911192307690202</cx:pt>
          <cx:pt idx="99">-0.046192404524476698</cx:pt>
          <cx:pt idx="100">-0.0200949717337244</cx:pt>
          <cx:pt idx="101">0.0104462255704032</cx:pt>
          <cx:pt idx="102">0.0139879123636135</cx:pt>
          <cx:pt idx="103">0.0032857490291401301</cx:pt>
          <cx:pt idx="104">0.0161712380919465</cx:pt>
          <cx:pt idx="105">-0.0071335862631376097</cx:pt>
          <cx:pt idx="106">-0.025650082311320401</cx:pt>
          <cx:pt idx="107">-0.0137034630466465</cx:pt>
          <cx:pt idx="108">-0.0043698664263877203</cx:pt>
          <cx:pt idx="109">0.0032440240150624</cx:pt>
          <cx:pt idx="110">0.0010610901132602499</cx:pt>
          <cx:pt idx="111">-0.00098092988902737099</cx:pt>
          <cx:pt idx="112">-0.00019642384916593401</cx:pt>
          <cx:pt idx="113">0.0011051511065717601</cx:pt>
          <cx:pt idx="114">-0.0044740414674572402</cx:pt>
          <cx:pt idx="115">-0.00119912394734134</cx:pt>
          <cx:pt idx="116">-0.000226654663848002</cx:pt>
          <cx:pt idx="117">-0.0022832244389193799</cx:pt>
          <cx:pt idx="118">-0.0041913319164526503</cx:pt>
          <cx:pt idx="119">-0.00014955836082006799</cx:pt>
          <cx:pt idx="120">-0.0130013346079897</cx:pt>
          <cx:pt idx="121">-0.016687052703955499</cx:pt>
          <cx:pt idx="122">-0.033102510815107802</cx:pt>
          <cx:pt idx="123">-0.027691136280412199</cx:pt>
          <cx:pt idx="124">-0.035076311588939202</cx:pt>
          <cx:pt idx="125">-0.0225683343771301</cx:pt>
          <cx:pt idx="126">-0.023935092765352901</cx:pt>
          <cx:pt idx="127">-0.015565168522249701</cx:pt>
          <cx:pt idx="128">0.0111387434611904</cx:pt>
          <cx:pt idx="129">0.031525741312393801</cx:pt>
          <cx:pt idx="130">-0.0076436521303727403</cx:pt>
          <cx:pt idx="131">-0.0010900626277448901</cx:pt>
          <cx:pt idx="132">-0.0036614024505620198</cx:pt>
          <cx:pt idx="133">0.010134539328834499</cx:pt>
          <cx:pt idx="134">-0.0131210509634293</cx:pt>
          <cx:pt idx="135">-0.0076749814251818897</cx:pt>
          <cx:pt idx="136">0.017383454161067499</cx:pt>
          <cx:pt idx="137">0.013023295822247601</cx:pt>
          <cx:pt idx="138">0.0048672244449721597</cx:pt>
          <cx:pt idx="139">0.0019309404139265999</cx:pt>
          <cx:pt idx="140">0.00014311901085487799</cx:pt>
          <cx:pt idx="141">-0.000250504928340065</cx:pt>
          <cx:pt idx="142">-0.00118627011243338</cx:pt>
          <cx:pt idx="143">0.0019000706083561101</cx:pt>
          <cx:pt idx="144">-0.0021823138689468901</cx:pt>
          <cx:pt idx="145">-0.0138288252903943</cx:pt>
          <cx:pt idx="146">-0.019035192103417899</cx:pt>
          <cx:pt idx="147">-0.021801230223512099</cx:pt>
          <cx:pt idx="148">-0.0359701377995683</cx:pt>
          <cx:pt idx="149">-0.042199923945132098</cx:pt>
          <cx:pt idx="150">-0.026184672979789301</cx:pt>
          <cx:pt idx="151">-0.013677262973081</cx:pt>
          <cx:pt idx="152">-0.0192435673755929</cx:pt>
          <cx:pt idx="153">0.00840582767063657</cx:pt>
          <cx:pt idx="154">0.0120151139615017</cx:pt>
          <cx:pt idx="155">0.0394851531719961</cx:pt>
          <cx:pt idx="156">0.076253708262410999</cx:pt>
          <cx:pt idx="157">0.098485695108625204</cx:pt>
          <cx:pt idx="158">0.0067506708093197001</cx:pt>
          <cx:pt idx="159">-0.023647360049241801</cx:pt>
          <cx:pt idx="160">0.0218579582267369</cx:pt>
          <cx:pt idx="161">-0.0077408809125042704</cx:pt>
          <cx:pt idx="162">0.00075103356613980302</cx:pt>
          <cx:pt idx="163">-0.019572083439114599</cx:pt>
          <cx:pt idx="164">0.016816163898708499</cx:pt>
          <cx:pt idx="165">0.022429228039963101</cx:pt>
          <cx:pt idx="166">0.0133189309702317</cx:pt>
          <cx:pt idx="167">0.0013131340568516899</cx:pt>
          <cx:pt idx="168">-0.00012448393121669099</cx:pt>
          <cx:pt idx="169">0.00018348626368909599</cx:pt>
          <cx:pt idx="170">0.0014391194292138101</cx:pt>
          <cx:pt idx="171">-0.000662559845897724</cx:pt>
          <cx:pt idx="172">-0.0040281441637581399</cx:pt>
          <cx:pt idx="173">-0.0137826111421937</cx:pt>
          <cx:pt idx="174">-0.022850901168919101</cx:pt>
          <cx:pt idx="175">-0.029956424296212699</cx:pt>
          <cx:pt idx="176">-0.011561913161594099</cx:pt>
          <cx:pt idx="177">-0.036710339168997297</cx:pt>
          <cx:pt idx="178">-0.0348816409379454</cx:pt>
          <cx:pt idx="179">-0.0253561359509685</cx:pt>
          <cx:pt idx="180">-0.012221172837711101</cx:pt>
          <cx:pt idx="181">0.021546614005855402</cx:pt>
          <cx:pt idx="182">0.049824586284704903</cx:pt>
          <cx:pt idx="183">0.0390271532831893</cx:pt>
          <cx:pt idx="184">0.074109467532013598</cx:pt>
          <cx:pt idx="185">0.013426343357433399</cx:pt>
          <cx:pt idx="186">0.000465439095260167</cx:pt>
          <cx:pt idx="187">0.0094458053800625802</cx:pt>
          <cx:pt idx="188">0.0135945081865331</cx:pt>
          <cx:pt idx="189">0.0077345841651005401</cx:pt>
          <cx:pt idx="190">0.0393225515372123</cx:pt>
          <cx:pt idx="191">0.040780014471676299</cx:pt>
          <cx:pt idx="192">0.036207185523396197</cx:pt>
          <cx:pt idx="193">0.031190841478725199</cx:pt>
          <cx:pt idx="194">0.0087644636871453702</cx:pt>
          <cx:pt idx="195">-0.0021569343937812599</cx:pt>
          <cx:pt idx="196">0.000211091396158005</cx:pt>
          <cx:pt idx="197">0.00026350776067470699</cx:pt>
          <cx:pt idx="198">-0.00010812938873501399</cx:pt>
          <cx:pt idx="199">-0.0012557032201010599</cx:pt>
          <cx:pt idx="200">-0.0073433050674435304</cx:pt>
          <cx:pt idx="201">-0.0094108486682095305</cx:pt>
          <cx:pt idx="202">-0.0199611794224944</cx:pt>
          <cx:pt idx="203">-0.036658936911478403</cx:pt>
          <cx:pt idx="204">-0.034152634935170699</cx:pt>
          <cx:pt idx="205">-0.021275454959480598</cx:pt>
          <cx:pt idx="206">-0.0029685510868297099</cx:pt>
          <cx:pt idx="207">0.048507989757346603</cx:pt>
          <cx:pt idx="208">-0.0012766714420927199</cx:pt>
          <cx:pt idx="209">0.0104132744642735</cx:pt>
          <cx:pt idx="210">-0.018623802184271801</cx:pt>
          <cx:pt idx="211">-0.00436690474381758</cx:pt>
          <cx:pt idx="212">-0.0049028338150000099</cx:pt>
          <cx:pt idx="213">0.0064734424051526599</cx:pt>
          <cx:pt idx="214">0.0083993231327722101</cx:pt>
          <cx:pt idx="215">-0.037129223369548797</cx:pt>
          <cx:pt idx="216">-0.012650167554897399</cx:pt>
          <cx:pt idx="217">0.0061699982626075402</cx:pt>
          <cx:pt idx="218">0.053069366375308402</cx:pt>
          <cx:pt idx="219">0.063192496674183501</cx:pt>
          <cx:pt idx="220">0.030546231447588099</cx:pt>
          <cx:pt idx="221">0.039406452633258003</cx:pt>
          <cx:pt idx="222">0.0099742104004247097</cx:pt>
          <cx:pt idx="223">-0.00072402676865518595</cx:pt>
          <cx:pt idx="224">-0.00056477180661770204</cx:pt>
          <cx:pt idx="225">-0.00034065346769262498</cx:pt>
          <cx:pt idx="226">-0.00087100134152171005</cx:pt>
          <cx:pt idx="227">-0.00482303853055759</cx:pt>
          <cx:pt idx="228">-0.017147006416793498</cx:pt>
          <cx:pt idx="229">-0.0138383326339635</cx:pt>
          <cx:pt idx="230">-0.01265848406776</cx:pt>
          <cx:pt idx="231">-0.036315955568973199</cx:pt>
          <cx:pt idx="232">-0.046913954457459502</cx:pt>
          <cx:pt idx="233">0.016888648387779901</cx:pt>
          <cx:pt idx="234">0.0528867054379814</cx:pt>
          <cx:pt idx="235">0.029483670115760401</cx:pt>
          <cx:pt idx="236">0.0149834789851818</cx:pt>
          <cx:pt idx="237">-0.0555653184014736</cx:pt>
          <cx:pt idx="238">-0.078184819804467204</cx:pt>
          <cx:pt idx="239">-0.073389557531453001</cx:pt>
          <cx:pt idx="240">-0.056036946788866802</cx:pt>
          <cx:pt idx="241">-0.032806947900351498</cx:pt>
          <cx:pt idx="242">0.017759754941663</cx:pt>
          <cx:pt idx="243">0.031182836641071798</cx:pt>
          <cx:pt idx="244">0.044832072107030399</cx:pt>
          <cx:pt idx="245">0.054011434484567598</cx:pt>
          <cx:pt idx="246">0.0233865909460882</cx:pt>
          <cx:pt idx="247">0.070876914508040095</cx:pt>
          <cx:pt idx="248">0.102707257386057</cx:pt>
          <cx:pt idx="249">0.076972981717080294</cx:pt>
          <cx:pt idx="250">0.017934568764122999</cx:pt>
          <cx:pt idx="251">0.0016415734128571501</cx:pt>
          <cx:pt idx="252">-0.00060808694962328396</cx:pt>
          <cx:pt idx="253">-0.000220554834479155</cx:pt>
          <cx:pt idx="254">-0.00053125135898317104</cx:pt>
          <cx:pt idx="255">-0.0076278265811590496</cx:pt>
          <cx:pt idx="256">-0.016129277015335501</cx:pt>
          <cx:pt idx="257">-0.025363220615385401</cx:pt>
          <cx:pt idx="258">-0.0278673409249862</cx:pt>
          <cx:pt idx="259">-0.018294230884833999</cx:pt>
          <cx:pt idx="260">-0.053603772534510999</cx:pt>
          <cx:pt idx="261">0.0026608212080476701</cx:pt>
          <cx:pt idx="262">0.0120228294951698</cx:pt>
          <cx:pt idx="263">0.030158722036040399</cx:pt>
          <cx:pt idx="264">0.0050565742259641704</cx:pt>
          <cx:pt idx="265">-0.029562051898018998</cx:pt>
          <cx:pt idx="266">-0.071590421293402207</cx:pt>
          <cx:pt idx="267">-0.106077371529103</cx:pt>
          <cx:pt idx="268">-0.070117217430124001</cx:pt>
          <cx:pt idx="269">0.0153361510853737</cx:pt>
          <cx:pt idx="270">0.027725772248579399</cx:pt>
          <cx:pt idx="271">0.023268711217718601</cx:pt>
          <cx:pt idx="272">0.038506290629206602</cx:pt>
          <cx:pt idx="273">0.00522327179153762</cx:pt>
          <cx:pt idx="274">0.027480506002027699</cx:pt>
          <cx:pt idx="275">0.085698222095503193</cx:pt>
          <cx:pt idx="276">0.14136703757049299</cx:pt>
          <cx:pt idx="277">0.095819415788018794</cx:pt>
          <cx:pt idx="278">0.024437712855006798</cx:pt>
          <cx:pt idx="279">0.0013431196016523901</cx:pt>
          <cx:pt idx="280">0.00012098513234904999</cx:pt>
          <cx:pt idx="281">-0.00042879457464639799</cx:pt>
          <cx:pt idx="282">-0.00121745426739567</cx:pt>
          <cx:pt idx="283">-0.0024829127859594901</cx:pt>
          <cx:pt idx="284">-0.0150027704544183</cx:pt>
          <cx:pt idx="285">-0.0316423801372041</cx:pt>
          <cx:pt idx="286">-0.033105689330711098</cx:pt>
          <cx:pt idx="287">-0.016857438963605201</cx:pt>
          <cx:pt idx="288">-0.052847352285635502</cx:pt>
          <cx:pt idx="289">-0.018748990245151899</cx:pt>
          <cx:pt idx="290">0.0123095837778774</cx:pt>
          <cx:pt idx="291">0.029207076494888198</cx:pt>
          <cx:pt idx="292">0.066498985708483296</cx:pt>
          <cx:pt idx="293">0.017848086108165299</cx:pt>
          <cx:pt idx="294">-0.021458151340111101</cx:pt>
          <cx:pt idx="295">-0.0052581220390654996</cx:pt>
          <cx:pt idx="296">0.059801663793807899</cx:pt>
          <cx:pt idx="297">-0.0133592308905009</cx:pt>
          <cx:pt idx="298">-0.0011128833238791399</cx:pt>
          <cx:pt idx="299">-0.070016214456651807</cx:pt>
          <cx:pt idx="300">-0.016470675538557099</cx:pt>
          <cx:pt idx="301">-0.0340586176040567</cx:pt>
          <cx:pt idx="302">0.016251216039155698</cx:pt>
          <cx:pt idx="303">0.065722949585694607</cx:pt>
          <cx:pt idx="304">0.117239357340998</cx:pt>
          <cx:pt idx="305">0.082137955048806499</cx:pt>
          <cx:pt idx="306">0.024161451022766699</cx:pt>
          <cx:pt idx="307">-3.8398872837745501e-05</cx:pt>
          <cx:pt idx="308">0.000224043664009473</cx:pt>
          <cx:pt idx="309">-0.00013881978110809901</cx:pt>
          <cx:pt idx="310">-0.0030068761937029399</cx:pt>
          <cx:pt idx="311">-0.0029717737140671999</cx:pt>
          <cx:pt idx="312">-0.016426614318236998</cx:pt>
          <cx:pt idx="313">-0.0351563052246174</cx:pt>
          <cx:pt idx="314">-0.018849057976872498</cx:pt>
          <cx:pt idx="315">-0.0101981669951276</cx:pt>
          <cx:pt idx="316">-0.056946828050432302</cx:pt>
          <cx:pt idx="317">-0.062041767943382897</cx:pt>
          <cx:pt idx="318">-0.0211158284614405</cx:pt>
          <cx:pt idx="319">0.037421122231155603</cx:pt>
          <cx:pt idx="320">0.047528833648048802</cx:pt>
          <cx:pt idx="321">0.052162018164769397</cx:pt>
          <cx:pt idx="322">-0.012161165166578201</cx:pt>
          <cx:pt idx="323">0.0023514226348168902</cx:pt>
          <cx:pt idx="324">0.029548504446483801</cx:pt>
          <cx:pt idx="325">0.0200937748176577</cx:pt>
          <cx:pt idx="326">-0.026115654281055199</cx:pt>
          <cx:pt idx="327">-0.13021803290749501</cx:pt>
          <cx:pt idx="328">-0.108662907411864</cx:pt>
          <cx:pt idx="329">-0.085825022663650205</cx:pt>
          <cx:pt idx="330">-0.070794336623051096</cx:pt>
          <cx:pt idx="331">0.0114970600154522</cx:pt>
          <cx:pt idx="332">0.033370701315192097</cx:pt>
          <cx:pt idx="333">0.027193104467348898</cx:pt>
          <cx:pt idx="334">0.010554188267626099</cx:pt>
          <cx:pt idx="335">0.00037206022673319901</cx:pt>
          <cx:pt idx="336">-0.00076739836333399101</cx:pt>
          <cx:pt idx="337">-0.00038123283730584099</cx:pt>
          <cx:pt idx="338">-0.00272719021990434</cx:pt>
          <cx:pt idx="339">-0.0042919645290163001</cx:pt>
          <cx:pt idx="340">-0.015048263531369101</cx:pt>
          <cx:pt idx="341">-0.018147107828346099</cx:pt>
          <cx:pt idx="342">-0.020549050373956899</cx:pt>
          <cx:pt idx="343">-0.036796203743531902</cx:pt>
          <cx:pt idx="344">-0.056982778952605201</cx:pt>
          <cx:pt idx="345">-0.039464685181665002</cx:pt>
          <cx:pt idx="346">-0.0092723337133128903</cx:pt>
          <cx:pt idx="347">-0.030369435283120302</cx:pt>
          <cx:pt idx="348">-0.025393297634025001</cx:pt>
          <cx:pt idx="349">0.0108175332019238</cx:pt>
          <cx:pt idx="350">0.0085643442159223405</cx:pt>
          <cx:pt idx="351">0.014792720987696999</cx:pt>
          <cx:pt idx="352">-0.055596365350235197</cx:pt>
          <cx:pt idx="353">-0.0074752362168816902</cx:pt>
          <cx:pt idx="354">-0.040057755641212098</cx:pt>
          <cx:pt idx="355">-0.084163210780410294</cx:pt>
          <cx:pt idx="356">-0.095827487938462394</cx:pt>
          <cx:pt idx="357">-0.117699610628238</cx:pt>
          <cx:pt idx="358">-0.084144427277944106</cx:pt>
          <cx:pt idx="359">-0.0147625066030279</cx:pt>
          <cx:pt idx="360">0.0017036517313838201</cx:pt>
          <cx:pt idx="361">-0.00030773764142737902</cx:pt>
          <cx:pt idx="362">0.0031347272875626299</cx:pt>
          <cx:pt idx="363">-0.00067626333302871395</cx:pt>
          <cx:pt idx="364">-0.00016570084715416701</cx:pt>
          <cx:pt idx="365">-0.00080273662451842696</cx:pt>
          <cx:pt idx="366">-0.0041018932438046298</cx:pt>
          <cx:pt idx="367">0.00169895513572306</cx:pt>
          <cx:pt idx="368">-0.0059003750902882502</cx:pt>
          <cx:pt idx="369">-0.00505078575952316</cx:pt>
          <cx:pt idx="370">-0.031294359206234502</cx:pt>
          <cx:pt idx="371">-0.045266983049255097</cx:pt>
          <cx:pt idx="372">-0.038001615327851103</cx:pt>
          <cx:pt idx="373">0.0053878509436336101</cx:pt>
          <cx:pt idx="374">-0.029926254101788299</cx:pt>
          <cx:pt idx="375">-0.030888923475577</cx:pt>
          <cx:pt idx="376">0.038075503836310198</cx:pt>
          <cx:pt idx="377">0.00030875440526571401</cx:pt>
          <cx:pt idx="378">-0.0115955010626668</cx:pt>
          <cx:pt idx="379">-0.021710417964215901</cx:pt>
          <cx:pt idx="380">-0.066773121156394305</cx:pt>
          <cx:pt idx="381">-0.0095961202711831502</cx:pt>
          <cx:pt idx="382">-0.018811082762426198</cx:pt>
          <cx:pt idx="383">-0.061532163180922798</cx:pt>
          <cx:pt idx="384">-0.090896775227542304</cx:pt>
          <cx:pt idx="385">-0.095094435902249794</cx:pt>
          <cx:pt idx="386">-0.074030233742501395</cx:pt>
          <cx:pt idx="387">0.0014494890157082799</cx:pt>
          <cx:pt idx="388">0.0062447900752411198</cx:pt>
          <cx:pt idx="389">-0.0040657890360758196</cx:pt>
          <cx:pt idx="390">0.00022838011774221201</cx:pt>
          <cx:pt idx="391">-0.00069992460270624298</cx:pt>
          <cx:pt idx="392">-0.00022908453309722799</cx:pt>
          <cx:pt idx="393">-1.31108385047132e-05</cx:pt>
          <cx:pt idx="394">-0.0021435026623191399</cx:pt>
          <cx:pt idx="395">0.0042897684219311699</cx:pt>
          <cx:pt idx="396">-0.0010026976447216299</cx:pt>
          <cx:pt idx="397">-0.0022116814674011899</cx:pt>
          <cx:pt idx="398">-0.0488985581816564</cx:pt>
          <cx:pt idx="399">-0.073695171219863798</cx:pt>
          <cx:pt idx="400">-0.056448777681349101</cx:pt>
          <cx:pt idx="401">0.0065785741643858897</cx:pt>
          <cx:pt idx="402">-0.00026148867936962603</cx:pt>
          <cx:pt idx="403">0.018684572340308001</cx:pt>
          <cx:pt idx="404">-0.0068743240852828704</cx:pt>
          <cx:pt idx="405">0.035495572614014599</cx:pt>
          <cx:pt idx="406">0.0096320904049572702</cx:pt>
          <cx:pt idx="407">-0.025936233993000001</cx:pt>
          <cx:pt idx="408">-0.059740766093384801</cx:pt>
          <cx:pt idx="409">-0.012211028620356199</cx:pt>
          <cx:pt idx="410">0.033297208121895197</cx:pt>
          <cx:pt idx="411">-0.042528753609533301</cx:pt>
          <cx:pt idx="412">-0.068917186441653205</cx:pt>
          <cx:pt idx="413">-0.060071794403108503</cx:pt>
          <cx:pt idx="414">-0.064953533582765996</cx:pt>
          <cx:pt idx="415">-0.0123278841319424</cx:pt>
          <cx:pt idx="416">-0.0096210393127357397</cx:pt>
          <cx:pt idx="417">-0.0069393950989441499</cx:pt>
          <cx:pt idx="418">-0.0024523261633973398</cx:pt>
          <cx:pt idx="419">0.00027965515806455598</cx:pt>
          <cx:pt idx="420">0.00028287090959579702</cx:pt>
          <cx:pt idx="421">0.00095621360140547796</cx:pt>
          <cx:pt idx="422">0.0024985524494479101</cx:pt>
          <cx:pt idx="423">-0.0054194121332780598</cx:pt>
          <cx:pt idx="424">-0.0061438804216253796</cx:pt>
          <cx:pt idx="425">0.00256046814148934</cx:pt>
          <cx:pt idx="426">-0.040149070089444502</cx:pt>
          <cx:pt idx="427">-0.070887255437237506</cx:pt>
          <cx:pt idx="428">-0.0650958178157654</cx:pt>
          <cx:pt idx="429">-0.035784355362269399</cx:pt>
          <cx:pt idx="430">-0.087419163271993103</cx:pt>
          <cx:pt idx="431">-0.044189109855591199</cx:pt>
          <cx:pt idx="432">0.056558449107764301</cx:pt>
          <cx:pt idx="433">0.038494074674659401</cx:pt>
          <cx:pt idx="434">-0.014439974762741999</cx:pt>
          <cx:pt idx="435">-0.032458504824574803</cx:pt>
          <cx:pt idx="436">-0.047855385863173103</cx:pt>
          <cx:pt idx="437">0.038951918053455201</cx:pt>
          <cx:pt idx="438">0.067628573515889606</cx:pt>
          <cx:pt idx="439">-0.0046872702227899604</cx:pt>
          <cx:pt idx="440">-0.041569581254798801</cx:pt>
          <cx:pt idx="441">-0.056182291929705398</cx:pt>
          <cx:pt idx="442">-0.030610429406534901</cx:pt>
          <cx:pt idx="443">-0.00076102397354592399</cx:pt>
          <cx:pt idx="444">-0.0022345574313890502</cx:pt>
          <cx:pt idx="445">-0.0088917872587450791</cx:pt>
          <cx:pt idx="446">-0.0039578130895584701</cx:pt>
          <cx:pt idx="447">-0.00033832748696351999</cx:pt>
          <cx:pt idx="448">-0.00014297808152061601</cx:pt>
          <cx:pt idx="449">0.000788708071554715</cx:pt>
          <cx:pt idx="450">0.00359694656311726</cx:pt>
          <cx:pt idx="451">-0.00021720895342054901</cx:pt>
          <cx:pt idx="452">0.022932597305223699</cx:pt>
          <cx:pt idx="453">0.032050823478426402</cx:pt>
          <cx:pt idx="454">-0.0088663412705765506</cx:pt>
          <cx:pt idx="455">-0.0225172922320898</cx:pt>
          <cx:pt idx="456">-0.047919567643539801</cx:pt>
          <cx:pt idx="457">-0.080895481643685402</cx:pt>
          <cx:pt idx="458">-0.092653165356846506</cx:pt>
          <cx:pt idx="459">-0.074764552202073203</cx:pt>
          <cx:pt idx="460">-0.019576347318376999</cx:pt>
          <cx:pt idx="461">-0.00054871795645387703</cx:pt>
          <cx:pt idx="462">-0.0313991009351266</cx:pt>
          <cx:pt idx="463">0.0139688063419608</cx:pt>
          <cx:pt idx="464">-0.0015709932411818099</cx:pt>
          <cx:pt idx="465">0.087045557462310505</cx:pt>
          <cx:pt idx="466">0.071909024744035599</cx:pt>
          <cx:pt idx="467">0.042078437793372801</cx:pt>
          <cx:pt idx="468">-0.0048302195022212197</cx:pt>
          <cx:pt idx="469">-0.062174973167558198</cx:pt>
          <cx:pt idx="470">-0.0305019262772252</cx:pt>
          <cx:pt idx="471">-0.013815034964549101</cx:pt>
          <cx:pt idx="472">-0.010326004017323601</cx:pt>
          <cx:pt idx="473">-0.0120365011829098</cx:pt>
          <cx:pt idx="474">-0.0066454866197487904</cx:pt>
          <cx:pt idx="475">-0.0017586113445666801</cx:pt>
          <cx:pt idx="476">-6.05007599355788e-05</cx:pt>
          <cx:pt idx="477">-8.4933361707218398e-05</cx:pt>
          <cx:pt idx="478">0.00224546423019046</cx:pt>
          <cx:pt idx="479">0.0064265393333116198</cx:pt>
          <cx:pt idx="480">0.041476691159265597</cx:pt>
          <cx:pt idx="481">0.045026505998665103</cx:pt>
          <cx:pt idx="482">0.049955036909363197</cx:pt>
          <cx:pt idx="483">0.045957326533031001</cx:pt>
          <cx:pt idx="484">-0.017548143485372401</cx:pt>
          <cx:pt idx="485">-0.033479183518340297</cx:pt>
          <cx:pt idx="486">-0.071885613212898103</cx:pt>
          <cx:pt idx="487">-0.086674516103789206</cx:pt>
          <cx:pt idx="488">-0.074933084881582804</cx:pt>
          <cx:pt idx="489">-0.038815454668087598</cx:pt>
          <cx:pt idx="490">-0.083069513944876799</cx:pt>
          <cx:pt idx="491">-0.0053380417131213302</cx:pt>
          <cx:pt idx="492">0.042364194130509597</cx:pt>
          <cx:pt idx="493">0.118572231097474</cx:pt>
          <cx:pt idx="494">0.097446676011324104</cx:pt>
          <cx:pt idx="495">0.038723793831108799</cx:pt>
          <cx:pt idx="496">-0.018973271393888599</cx:pt>
          <cx:pt idx="497">-0.078709308491367605</cx:pt>
          <cx:pt idx="498">-0.064578196438053598</cx:pt>
          <cx:pt idx="499">-0.046588752506785701</cx:pt>
          <cx:pt idx="500">-0.031953794999951303</cx:pt>
          <cx:pt idx="501">-0.017176419084927799</cx:pt>
          <cx:pt idx="502">-0.0049984522783524396</cx:pt>
          <cx:pt idx="503">0.00027659546614835102</cx:pt>
          <cx:pt idx="504">-0.00011176951010985801</cx:pt>
          <cx:pt idx="505">-0.00054234023730508096</cx:pt>
          <cx:pt idx="506">0.0044291657825201204</cx:pt>
          <cx:pt idx="507">0.00044189896616794201</cx:pt>
          <cx:pt idx="508">0.034441969735669799</cx:pt>
          <cx:pt idx="509">0.053010516773263197</cx:pt>
          <cx:pt idx="510">0.077516809913692697</cx:pt>
          <cx:pt idx="511">0.094015742652559298</cx:pt>
          <cx:pt idx="512">0.079147711058468004</cx:pt>
          <cx:pt idx="513">0.0076598273747645398</cx:pt>
          <cx:pt idx="514">0.0132838076805873</cx:pt>
          <cx:pt idx="515">-0.00128841026920043</cx:pt>
          <cx:pt idx="516">-0.016257038126432199</cx:pt>
          <cx:pt idx="517">-0.049143550180949902</cx:pt>
          <cx:pt idx="518">-0.065881386386821394</cx:pt>
          <cx:pt idx="519">0.010666132901104</cx:pt>
          <cx:pt idx="520">0.073540186300673702</cx:pt>
          <cx:pt idx="521">0.103824708629933</cx:pt>
          <cx:pt idx="522">0.076993410626806202</cx:pt>
          <cx:pt idx="523">-0.0080259267394683902</cx:pt>
          <cx:pt idx="524">-0.086303785998916097</cx:pt>
          <cx:pt idx="525">-0.104261144603193</cx:pt>
          <cx:pt idx="526">-0.062692472292475196</cx:pt>
          <cx:pt idx="527">-0.041869703051147102</cx:pt>
          <cx:pt idx="528">-0.040704330839866402</cx:pt>
          <cx:pt idx="529">-0.014833494145837799</cx:pt>
          <cx:pt idx="530">-0.0040069280168913996</cx:pt>
          <cx:pt idx="531">-0.00088006922851650599</cx:pt>
          <cx:pt idx="532">0.0012251562916088801</cx:pt>
          <cx:pt idx="533">0.000145773460830459</cx:pt>
          <cx:pt idx="534">0.0046078392127865296</cx:pt>
          <cx:pt idx="535">0.00042914175992875303</cx:pt>
          <cx:pt idx="536">0.018503488525856902</cx:pt>
          <cx:pt idx="537">0.039380912548957897</cx:pt>
          <cx:pt idx="538">0.058083369965478603</cx:pt>
          <cx:pt idx="539">0.041148469262705101</cx:pt>
          <cx:pt idx="540">0.081666026523261701</cx:pt>
          <cx:pt idx="541">0.011299565561495899</cx:pt>
          <cx:pt idx="542">0.029018820120196999</cx:pt>
          <cx:pt idx="543">0.0155371660580561</cx:pt>
          <cx:pt idx="544">-0.0048533617951264704</cx:pt>
          <cx:pt idx="545">-0.0336053557024295</cx:pt>
          <cx:pt idx="546">-0.028207774490710401</cx:pt>
          <cx:pt idx="547">0.0243661617682021</cx:pt>
          <cx:pt idx="548">0.072704709818577296</cx:pt>
          <cx:pt idx="549">0.112776908159004</cx:pt>
          <cx:pt idx="550">0.093216921159621199</cx:pt>
          <cx:pt idx="551">-0.065577105861938198</cx:pt>
          <cx:pt idx="552">-0.095478136082813303</cx:pt>
          <cx:pt idx="553">-0.096266505330412894</cx:pt>
          <cx:pt idx="554">-0.064117961074874497</cx:pt>
          <cx:pt idx="555">-0.039596402638662397</cx:pt>
          <cx:pt idx="556">-0.021397242396849099</cx:pt>
          <cx:pt idx="557">-0.0134955325801302</cx:pt>
          <cx:pt idx="558">-0.00332113123351142</cx:pt>
          <cx:pt idx="559">-0.00038355752931592602</cx:pt>
          <cx:pt idx="560">0.00015145049377900799</cx:pt>
          <cx:pt idx="561">-9.6150855903810506e-05</cx:pt>
          <cx:pt idx="562">0.0013184064897137401</cx:pt>
          <cx:pt idx="563">0.0041573109947221198</cx:pt>
          <cx:pt idx="564">0.0170032783355707</cx:pt>
          <cx:pt idx="565">0.045616745825716801</cx:pt>
          <cx:pt idx="566">0.042803913189460703</cx:pt>
          <cx:pt idx="567">0.0028965442596948399</cx:pt>
          <cx:pt idx="568">0.056713155710746699</cx:pt>
          <cx:pt idx="569">0.035366538688086598</cx:pt>
          <cx:pt idx="570">0.077239666054492701</cx:pt>
          <cx:pt idx="571">0.069563363188269597</cx:pt>
          <cx:pt idx="572">0.017147461184488798</cx:pt>
          <cx:pt idx="573">0.037012288799551298</cx:pt>
          <cx:pt idx="574">-0.0631737381717975</cx:pt>
          <cx:pt idx="575">0.017845736655137098</cx:pt>
          <cx:pt idx="576">0.037184088716589903</cx:pt>
          <cx:pt idx="577">0.092935347319260994</cx:pt>
          <cx:pt idx="578">-0.041239363711528802</cx:pt>
          <cx:pt idx="579">-0.11736419732896</cx:pt>
          <cx:pt idx="580">-0.120149703193927</cx:pt>
          <cx:pt idx="581">-0.089362639046232095</cx:pt>
          <cx:pt idx="582">-0.053859711581461397</cx:pt>
          <cx:pt idx="583">-0.0371070205104993</cx:pt>
          <cx:pt idx="584">-0.015924345973197199</cx:pt>
          <cx:pt idx="585">-0.0055351655294746697</cx:pt>
          <cx:pt idx="586">-0.00208625675590821</cx:pt>
          <cx:pt idx="587">0.00024116219593903399</cx:pt>
          <cx:pt idx="588">6.4363503035635194e-05</cx:pt>
          <cx:pt idx="589">0.00017843473693607401</cx:pt>
          <cx:pt idx="590">-0.00421350782109969</cx:pt>
          <cx:pt idx="591">-0.00019159547323685199</cx:pt>
          <cx:pt idx="592">0.0084373457633233496</cx:pt>
          <cx:pt idx="593">0.0058347218434889299</cx:pt>
          <cx:pt idx="594">-0.00161322453144599</cx:pt>
          <cx:pt idx="595">0.0233906943328668</cx:pt>
          <cx:pt idx="596">-0.00090462263986233803</cx:pt>
          <cx:pt idx="597">0.0022983815396644099</cx:pt>
          <cx:pt idx="598">0.0043626242151368604</cx:pt>
          <cx:pt idx="599">0.061191086626088499</cx:pt>
          <cx:pt idx="600">0.0155341408534899</cx:pt>
          <cx:pt idx="601">0.0121297400670306</cx:pt>
          <cx:pt idx="602">0.0083223803998477199</cx:pt>
          <cx:pt idx="603">0.035528918916692603</cx:pt>
          <cx:pt idx="604">0.024612871522015599</cx:pt>
          <cx:pt idx="605">-0.0150703969434599</cx:pt>
          <cx:pt idx="606">-0.141709420167</cx:pt>
          <cx:pt idx="607">-0.128944658698985</cx:pt>
          <cx:pt idx="608">-0.099159106625635193</cx:pt>
          <cx:pt idx="609">-0.062625294004617998</cx:pt>
          <cx:pt idx="610">-0.032395988501587397</cx:pt>
          <cx:pt idx="611">-0.025702883656982499</cx:pt>
          <cx:pt idx="612">-0.018642594712637201</cx:pt>
          <cx:pt idx="613">-0.0016529718256153899</cx:pt>
          <cx:pt idx="614">-0.00080215735420219802</cx:pt>
          <cx:pt idx="615">0.000243044937677565</cx:pt>
          <cx:pt idx="616">3.82525476763655e-05</cx:pt>
          <cx:pt idx="617">-0.000107786679274904</cx:pt>
          <cx:pt idx="618">-2.0716197573041901e-05</cx:pt>
          <cx:pt idx="619">0.0060960463334756698</cx:pt>
          <cx:pt idx="620">0.0109219134648877</cx:pt>
          <cx:pt idx="621">-0.0076379459618864196</cx:pt>
          <cx:pt idx="622">-0.0148653284664058</cx:pt>
          <cx:pt idx="623">0.0034830762913709702</cx:pt>
          <cx:pt idx="624">-0.034908773166947397</cx:pt>
          <cx:pt idx="625">-0.0401235503633771</cx:pt>
          <cx:pt idx="626">-0.00441522763380813</cx:pt>
          <cx:pt idx="627">0.053532394529125699</cx:pt>
          <cx:pt idx="628">0.041564751138595597</cx:pt>
          <cx:pt idx="629">0.084495904527511004</cx:pt>
          <cx:pt idx="630">0.091060606539722103</cx:pt>
          <cx:pt idx="631">0.106045382949971</cx:pt>
          <cx:pt idx="632">-0.021057313621810701</cx:pt>
          <cx:pt idx="633">-0.104578607905185</cx:pt>
          <cx:pt idx="634">-0.14485628537050099</cx:pt>
          <cx:pt idx="635">-0.073648532844894296</cx:pt>
          <cx:pt idx="636">-0.063187864637269997</cx:pt>
          <cx:pt idx="637">-0.046805026316491499</cx:pt>
          <cx:pt idx="638">-0.019789746428029598</cx:pt>
          <cx:pt idx="639">-0.010356792936946701</cx:pt>
          <cx:pt idx="640">-0.0049774189368364504</cx:pt>
          <cx:pt idx="641">-0.001883624706128</cx:pt>
          <cx:pt idx="642">-5.87932388956819e-05</cx:pt>
          <cx:pt idx="643">0.000149298740832126</cx:pt>
          <cx:pt idx="644">-0.00014049422832255101</cx:pt>
          <cx:pt idx="645">0.000154904755541826</cx:pt>
          <cx:pt idx="646">0.0028399362236339</cx:pt>
          <cx:pt idx="647">0.0142976727736504</cx:pt>
          <cx:pt idx="648">0.023210640382901899</cx:pt>
          <cx:pt idx="649">0.0082237083233674298</cx:pt>
          <cx:pt idx="650">-0.017241157210865998</cx:pt>
          <cx:pt idx="651">0.022960159360763299</cx:pt>
          <cx:pt idx="652">0.0053408425713378496</cx:pt>
          <cx:pt idx="653">-0.026730867926651102</cx:pt>
          <cx:pt idx="654">0.012043610827704001</cx:pt>
          <cx:pt idx="655">0.016586630180467701</cx:pt>
          <cx:pt idx="656">0.027348149722515199</cx:pt>
          <cx:pt idx="657">0.048673947342774797</cx:pt>
          <cx:pt idx="658">0.092284354670246496</cx:pt>
          <cx:pt idx="659">0.048988479653231401</cx:pt>
          <cx:pt idx="660">-0.078748290579821204</cx:pt>
          <cx:pt idx="661">-0.11447453719324301</cx:pt>
          <cx:pt idx="662">-0.066463597364949695</cx:pt>
          <cx:pt idx="663">-0.0455227109268386</cx:pt>
          <cx:pt idx="664">-0.030440893717417102</cx:pt>
          <cx:pt idx="665">-0.024571555727150699</cx:pt>
          <cx:pt idx="666">-0.0139627566477287</cx:pt>
          <cx:pt idx="667">-0.0068081137967086203</cx:pt>
          <cx:pt idx="668">-0.00204506572930331</cx:pt>
          <cx:pt idx="669">-0.00253713412426966</cx:pt>
          <cx:pt idx="670">-0.00141913445245389</cx:pt>
          <cx:pt idx="671">-8.3268274517109893e-05</cx:pt>
          <cx:pt idx="672">-0.00075707200010006201</cx:pt>
          <cx:pt idx="673">-0.00028069336268344701</cx:pt>
          <cx:pt idx="674">6.6773577449785802e-05</cx:pt>
          <cx:pt idx="675">0.0077354382980709003</cx:pt>
          <cx:pt idx="676">0.0010131698685753299</cx:pt>
          <cx:pt idx="677">-0.0056909348753832701</cx:pt>
          <cx:pt idx="678">-0.0098208466065426107</cx:pt>
          <cx:pt idx="679">0.00261528775251928</cx:pt>
          <cx:pt idx="680">-0.0091571457844068799</cx:pt>
          <cx:pt idx="681">0.0099238176768776405</cx:pt>
          <cx:pt idx="682">-0.024139077141692201</cx:pt>
          <cx:pt idx="683">-0.0242658294097805</cx:pt>
          <cx:pt idx="684">0.065608033440295394</cx:pt>
          <cx:pt idx="685">0.043707318362460501</cx:pt>
          <cx:pt idx="686">0.020760643801740301</cx:pt>
          <cx:pt idx="687">-0.021866217400121901</cx:pt>
          <cx:pt idx="688">-0.053594446432515902</cx:pt>
          <cx:pt idx="689">-0.057688918547746999</cx:pt>
          <cx:pt idx="690">-0.018740890504125099</cx:pt>
          <cx:pt idx="691">-0.026861576659865102</cx:pt>
          <cx:pt idx="692">-0.017358880108279202</cx:pt>
          <cx:pt idx="693">-0.018402535374401299</cx:pt>
          <cx:pt idx="694">-0.0129667591690345</cx:pt>
          <cx:pt idx="695">-0.00311903497818918</cx:pt>
          <cx:pt idx="696">-0.0012156733240649899</cx:pt>
          <cx:pt idx="697">-0.00060052369410326103</cx:pt>
          <cx:pt idx="698">0.000224683816257676</cx:pt>
          <cx:pt idx="699">-0.00158528080233549</cx:pt>
          <cx:pt idx="700">0.00037884515013643198</cx:pt>
          <cx:pt idx="701">0.00085864166279802604</cx:pt>
          <cx:pt idx="702">0.00055116708029810603</cx:pt>
          <cx:pt idx="703">3.4436796773010397e-05</cx:pt>
          <cx:pt idx="704">-0.0065844578039879198</cx:pt>
          <cx:pt idx="705">-0.017307193323325001</cx:pt>
          <cx:pt idx="706">-0.0199896262320323</cx:pt>
          <cx:pt idx="707">-0.025367413670925602</cx:pt>
          <cx:pt idx="708">-0.048144505892450902</cx:pt>
          <cx:pt idx="709">-0.0479366581697485</cx:pt>
          <cx:pt idx="710">-0.054146128352261499</cx:pt>
          <cx:pt idx="711">-0.049848080156890899</cx:pt>
          <cx:pt idx="712">-0.053787387557105</cx:pt>
          <cx:pt idx="713">-0.037027151912943798</cx:pt>
          <cx:pt idx="714">-0.033138653254584399</cx:pt>
          <cx:pt idx="715">-0.0210912144635324</cx:pt>
          <cx:pt idx="716">-0.014346492746026999</cx:pt>
          <cx:pt idx="717">-0.0071335979452516098</cx:pt>
          <cx:pt idx="718">-0.0034842002530454902</cx:pt>
          <cx:pt idx="719">-0.00396615640411582</cx:pt>
          <cx:pt idx="720">-0.00571964226964276</cx:pt>
          <cx:pt idx="721">-0.0053963029328430896</cx:pt>
          <cx:pt idx="722">-0.0038708568263121001</cx:pt>
          <cx:pt idx="723">-0.0030752772126661</cx:pt>
          <cx:pt idx="724">-0.0011099422769033499</cx:pt>
          <cx:pt idx="725">0.00036682630005349301</cx:pt>
          <cx:pt idx="726">-0.00015793453293155301</cx:pt>
          <cx:pt idx="727">0.00044538081408872801</cx:pt>
          <cx:pt idx="728">-0.00024090360254981901</cx:pt>
          <cx:pt idx="729">-0.00089968921448245302</cx:pt>
          <cx:pt idx="730">0.000170315525380689</cx:pt>
          <cx:pt idx="731">0.00020554330971006701</cx:pt>
          <cx:pt idx="732">0.00020178929461307299</cx:pt>
          <cx:pt idx="733">-0.0059445640300283299</cx:pt>
          <cx:pt idx="734">-0.0152007707049929</cx:pt>
          <cx:pt idx="735">-0.022184984747764799</cx:pt>
          <cx:pt idx="736">-0.0213135355683974</cx:pt>
          <cx:pt idx="737">-0.0206697772963443</cx:pt>
          <cx:pt idx="738">-0.018531319701751401</cx:pt>
          <cx:pt idx="739">-0.0196335890780589</cx:pt>
          <cx:pt idx="740">-0.034278774223568002</cx:pt>
          <cx:pt idx="741">-0.031938459828292701</cx:pt>
          <cx:pt idx="742">-0.0220221604208161</cx:pt>
          <cx:pt idx="743">-0.019067914750291098</cx:pt>
          <cx:pt idx="744">-0.013896499249319599</cx:pt>
          <cx:pt idx="745">-0.0097006791181625199</cx:pt>
          <cx:pt idx="746">-0.0051325542651202097</cx:pt>
          <cx:pt idx="747">-0.0026229433369985601</cx:pt>
          <cx:pt idx="748">-0.00042887824716792002</cx:pt>
          <cx:pt idx="749">-0.00051342067806509604</cx:pt>
          <cx:pt idx="750">-0.000118110241150837</cx:pt>
          <cx:pt idx="751">-0.00054516577177094502</cx:pt>
          <cx:pt idx="752">0.00051542351616798204</cx:pt>
          <cx:pt idx="753">-0.00014929265528657799</cx:pt>
          <cx:pt idx="754">-0.00055356358149045797</cx:pt>
          <cx:pt idx="755">-0.000290505894773852</cx:pt>
          <cx:pt idx="756">-0.00015982029540820199</cx:pt>
          <cx:pt idx="757">-5.6763533913016099e-05</cx:pt>
          <cx:pt idx="758">-0.00066027727117959605</cx:pt>
          <cx:pt idx="759">-1.9906950833823601e-05</cx:pt>
          <cx:pt idx="760">4.2628492972162602e-05</cx:pt>
          <cx:pt idx="761">0.00048376069229599702</cx:pt>
          <cx:pt idx="762">0.00071302161465771404</cx:pt>
          <cx:pt idx="763">7.1954669326656798e-05</cx:pt>
          <cx:pt idx="764">-0.00068802810078644097</cx:pt>
          <cx:pt idx="765">-0.00093560505395068295</cx:pt>
          <cx:pt idx="766">-0.00185306102554498</cx:pt>
          <cx:pt idx="767">-0.0012672415178720199</cx:pt>
          <cx:pt idx="768">-0.0024662264207059199</cx:pt>
          <cx:pt idx="769">-0.0047216644738306097</cx:pt>
          <cx:pt idx="770">-0.0040987106642158396</cx:pt>
          <cx:pt idx="771">-0.0025983393323104199</cx:pt>
          <cx:pt idx="772">-0.00063319140375963105</cx:pt>
          <cx:pt idx="773">-0.0014993660246915099</cx:pt>
          <cx:pt idx="774">-0.0017973438418996601</cx:pt>
          <cx:pt idx="775">-0.00041465469462694503</cx:pt>
          <cx:pt idx="776">1.26149649650988e-05</cx:pt>
          <cx:pt idx="777">-0.00073833898009408505</cx:pt>
          <cx:pt idx="778">-0.0014706475357183901</cx:pt>
          <cx:pt idx="779">-0.000477386365147953</cx:pt>
          <cx:pt idx="780">0.00017096832520290101</cx:pt>
          <cx:pt idx="781">-0.000306185194701054</cx:pt>
          <cx:pt idx="782">-0.00056622845096928904</cx:pt>
          <cx:pt idx="783">-0.00064158372895070897</cx:pt>
        </cx:lvl>
      </cx:numDim>
    </cx:data>
    <cx:data id="77">
      <cx:numDim type="val">
        <cx:f>'001_WA_F - 副本'!$BZ$1:$BZ$784</cx:f>
        <cx:lvl ptCount="784" formatCode="G/通用格式">
          <cx:pt idx="0">-0.000473133888503047</cx:pt>
          <cx:pt idx="1">0.00051697813974831705</cx:pt>
          <cx:pt idx="2">0.00033564656208491398</cx:pt>
          <cx:pt idx="3">-1.23848036787969e-05</cx:pt>
          <cx:pt idx="4">-0.00049084330867563803</cx:pt>
          <cx:pt idx="5">-0.00074115524396803996</cx:pt>
          <cx:pt idx="6">0.00062037526310280695</cx:pt>
          <cx:pt idx="7">0.000215430256363182</cx:pt>
          <cx:pt idx="8">-0.000290667686827246</cx:pt>
          <cx:pt idx="9">-7.8356282695254399e-06</cx:pt>
          <cx:pt idx="10">0.000327541380316713</cx:pt>
          <cx:pt idx="11">0.00059256928547753304</cx:pt>
          <cx:pt idx="12">0.00072964153137938803</cx:pt>
          <cx:pt idx="13">0.00024023419563679499</cx:pt>
          <cx:pt idx="14">0.00014769314065053599</cx:pt>
          <cx:pt idx="15">5.6931174613993601e-05</cx:pt>
          <cx:pt idx="16">0.00049200643657140795</cx:pt>
          <cx:pt idx="17">-0.00041753917214177298</cx:pt>
          <cx:pt idx="18">0.00030219540804667398</cx:pt>
          <cx:pt idx="19">-0.00043307224836594001</cx:pt>
          <cx:pt idx="20">-0.00036899111162490901</cx:pt>
          <cx:pt idx="21">0.00050647843097917399</cx:pt>
          <cx:pt idx="22">-0.00066928936538171403</cx:pt>
          <cx:pt idx="23">0.00063912408232788098</cx:pt>
          <cx:pt idx="24">0.000272435448797596</cx:pt>
          <cx:pt idx="25">0.00045223616055721001</cx:pt>
          <cx:pt idx="26">-0.00010557251878878</cx:pt>
          <cx:pt idx="27">0.00025357776521463699</cx:pt>
          <cx:pt idx="28">0.00060371730036320602</cx:pt>
          <cx:pt idx="29">-0.00075058937367377201</cx:pt>
          <cx:pt idx="30">9.5007359106438503e-07</cx:pt>
          <cx:pt idx="31">-0.00057499500468085295</cx:pt>
          <cx:pt idx="32">-0.00043145363752697402</cx:pt>
          <cx:pt idx="33">0.00056142878296382701</cx:pt>
          <cx:pt idx="34">0.000187316630055088</cx:pt>
          <cx:pt idx="35">0.00068944223924429502</cx:pt>
          <cx:pt idx="36">0.000205252581639614</cx:pt>
          <cx:pt idx="37">0.00020197730665346</cx:pt>
          <cx:pt idx="38">-0.00019564097746883601</cx:pt>
          <cx:pt idx="39">-0.00102138897360706</cx:pt>
          <cx:pt idx="40">-0.00017580000476955299</cx:pt>
          <cx:pt idx="41">0.00046041284809139902</cx:pt>
          <cx:pt idx="42">-0.00112165052944595</cx:pt>
          <cx:pt idx="43">-0.0018335782112307299</cx:pt>
          <cx:pt idx="44">-0.00048103322849040001</cx:pt>
          <cx:pt idx="45">0.00104637678577761</cx:pt>
          <cx:pt idx="46">0.00036641257653454898</cx:pt>
          <cx:pt idx="47">0.00092360642458436104</cx:pt>
          <cx:pt idx="48">-0.00040459167192946502</cx:pt>
          <cx:pt idx="49">6.2134656615179897e-05</cx:pt>
          <cx:pt idx="50">0.00057095310845842596</cx:pt>
          <cx:pt idx="51">-0.00020619238657714801</cx:pt>
          <cx:pt idx="52">-9.6330227510815994e-05</cx:pt>
          <cx:pt idx="53">0.00070976404827700304</cx:pt>
          <cx:pt idx="54">-1.43683378812136e-05</cx:pt>
          <cx:pt idx="55">-0.000191615179387195</cx:pt>
          <cx:pt idx="56">-0.00056088159620125801</cx:pt>
          <cx:pt idx="57">0.00053060653197689297</cx:pt>
          <cx:pt idx="58">0.00026755984682431602</cx:pt>
          <cx:pt idx="59">0.00051222636865709504</cx:pt>
          <cx:pt idx="60">-0.000495749207795691</cx:pt>
          <cx:pt idx="61">0.00021980422132077799</cx:pt>
          <cx:pt idx="62">0.000262244641323503</cx:pt>
          <cx:pt idx="63">0.00051691199477047704</cx:pt>
          <cx:pt idx="64">0.00090066557181185105</cx:pt>
          <cx:pt idx="65">-0.00013964780140201201</cx:pt>
          <cx:pt idx="66">-0.0013200371954897</cx:pt>
          <cx:pt idx="67">-0.0018857830969657801</cx:pt>
          <cx:pt idx="68">-0.0013493196822203901</cx:pt>
          <cx:pt idx="69">-0.0061111631888599001</cx:pt>
          <cx:pt idx="70">-0.0069704280598726197</cx:pt>
          <cx:pt idx="71">-0.0115608893244476</cx:pt>
          <cx:pt idx="72">-0.0079608021347913494</cx:pt>
          <cx:pt idx="73">-0.0071571677645411698</cx:pt>
          <cx:pt idx="74">-0.0018058122536569699</cx:pt>
          <cx:pt idx="75">-0.0036016944266969702</cx:pt>
          <cx:pt idx="76">-0.0030233249494551599</cx:pt>
          <cx:pt idx="77">-0.00209734516708873</cx:pt>
          <cx:pt idx="78">0.00012706782167386799</cx:pt>
          <cx:pt idx="79">-0.00019348125325584</cx:pt>
          <cx:pt idx="80">-0.00062904884435404903</cx:pt>
          <cx:pt idx="81">-0.00050813817333829304</cx:pt>
          <cx:pt idx="82">0.00066164255372353398</cx:pt>
          <cx:pt idx="83">-5.0471497829801297e-06</cx:pt>
          <cx:pt idx="84">0.00015908951366744799</cx:pt>
          <cx:pt idx="85">-7.8211710770151998e-06</cx:pt>
          <cx:pt idx="86">2.8828058241116701e-05</cx:pt>
          <cx:pt idx="87">-9.4081493355165595e-05</cx:pt>
          <cx:pt idx="88">0.0010259420916206301</cx:pt>
          <cx:pt idx="89">8.3498589241418102e-05</cx:pt>
          <cx:pt idx="90">0.00081204731795733005</cx:pt>
          <cx:pt idx="91">0.00051365395323580202</cx:pt>
          <cx:pt idx="92">-0.0010906941119041701</cx:pt>
          <cx:pt idx="93">-0.0033839662058070901</cx:pt>
          <cx:pt idx="94">-0.0019745962186187602</cx:pt>
          <cx:pt idx="95">-0.00078058354406437401</cx:pt>
          <cx:pt idx="96">0.00153279431120586</cx:pt>
          <cx:pt idx="97">-0.0034104320979741901</cx:pt>
          <cx:pt idx="98">0.0025959432584524598</cx:pt>
          <cx:pt idx="99">0.00074328627419811496</cx:pt>
          <cx:pt idx="100">-0.0040484278086217098</cx:pt>
          <cx:pt idx="101">-0.0043195868951111599</cx:pt>
          <cx:pt idx="102">-0.0022242538173386501</cx:pt>
          <cx:pt idx="103">-0.0064387535744729598</cx:pt>
          <cx:pt idx="104">0.0012544926835683901</cx:pt>
          <cx:pt idx="105">-0.0089764712329268304</cx:pt>
          <cx:pt idx="106">-0.015709174650379999</cx:pt>
          <cx:pt idx="107">-0.0074329427952579304</cx:pt>
          <cx:pt idx="108">-0.0020216914599589099</cx:pt>
          <cx:pt idx="109">0.0018741887755121601</cx:pt>
          <cx:pt idx="110">0.00079979095651882203</cx:pt>
          <cx:pt idx="111">-0.00037588325595812002</cx:pt>
          <cx:pt idx="112">-0.00090446060469917403</cx:pt>
          <cx:pt idx="113">-0.00016045784299099301</cx:pt>
          <cx:pt idx="114">-0.00016312597181081901</cx:pt>
          <cx:pt idx="115">0.00057423938730497698</cx:pt>
          <cx:pt idx="116">0.00061260537105496996</cx:pt>
          <cx:pt idx="117">0.00169915540192787</cx:pt>
          <cx:pt idx="118">4.66916217537728e-05</cx:pt>
          <cx:pt idx="119">0.00137712013654023</cx:pt>
          <cx:pt idx="120">-0.00261407521266711</cx:pt>
          <cx:pt idx="121">-0.0046286015830811697</cx:pt>
          <cx:pt idx="122">-0.0076200690967028603</cx:pt>
          <cx:pt idx="123">-0.0011924750731706201</cx:pt>
          <cx:pt idx="124">-0.00241698292760738</cx:pt>
          <cx:pt idx="125">0.0109640245160576</cx:pt>
          <cx:pt idx="126">0.0026656240691285298</cx:pt>
          <cx:pt idx="127">-0.00037163481529524698</cx:pt>
          <cx:pt idx="128">-0.0093277477552995303</cx:pt>
          <cx:pt idx="129">-0.0100846473762629</cx:pt>
          <cx:pt idx="130">-0.0082490556735892694</cx:pt>
          <cx:pt idx="131">-0.0136082992543862</cx:pt>
          <cx:pt idx="132">-0.0152414092330828</cx:pt>
          <cx:pt idx="133">-0.0106585033110156</cx:pt>
          <cx:pt idx="134">-0.0122998712216292</cx:pt>
          <cx:pt idx="135">-0.0062864697570544099</cx:pt>
          <cx:pt idx="136">0.0064338104743295503</cx:pt>
          <cx:pt idx="137">0.0035578600433028699</cx:pt>
          <cx:pt idx="138">0.00031632452496891902</cx:pt>
          <cx:pt idx="139">-7.4077306568736802e-05</cx:pt>
          <cx:pt idx="140">0.00022707170346410199</cx:pt>
          <cx:pt idx="141">0.000121152317252909</cx:pt>
          <cx:pt idx="142">0.000199816155801586</cx:pt>
          <cx:pt idx="143">0.00100456583423882</cx:pt>
          <cx:pt idx="144">0.000852809197038578</cx:pt>
          <cx:pt idx="145">-0.00015983543077404799</cx:pt>
          <cx:pt idx="146">-0.0032970947990280199</cx:pt>
          <cx:pt idx="147">-0.0033577560543803101</cx:pt>
          <cx:pt idx="148">-0.0094269546032667607</cx:pt>
          <cx:pt idx="149">-0.0090489753762759105</cx:pt>
          <cx:pt idx="150">-0.0025811868134710801</cx:pt>
          <cx:pt idx="151">0.00160114227508277</cx:pt>
          <cx:pt idx="152">0.00748104430116213</cx:pt>
          <cx:pt idx="153">0.017369052747013398</cx:pt>
          <cx:pt idx="154">0.0038016483975100899</cx:pt>
          <cx:pt idx="155">0.0117515540387442</cx:pt>
          <cx:pt idx="156">0.017015505731278399</cx:pt>
          <cx:pt idx="157">0.0131834856280507</cx:pt>
          <cx:pt idx="158">-0.0095562465377519602</cx:pt>
          <cx:pt idx="159">-0.0146247720146232</cx:pt>
          <cx:pt idx="160">0.0058861801463412399</cx:pt>
          <cx:pt idx="161">-0.0020828226861106299</cx:pt>
          <cx:pt idx="162">0.00161509050165171</cx:pt>
          <cx:pt idx="163">-0.0049196931179040001</cx:pt>
          <cx:pt idx="164">-0.0017722532385780799</cx:pt>
          <cx:pt idx="165">-0.0031867872737796799</cx:pt>
          <cx:pt idx="166">0.0022036568749387898</cx:pt>
          <cx:pt idx="167">-4.9993213383716398e-06</cx:pt>
          <cx:pt idx="168">0.00048610806465312299</cx:pt>
          <cx:pt idx="169">4.3323703139219597e-05</cx:pt>
          <cx:pt idx="170">0.00086396813652430196</cx:pt>
          <cx:pt idx="171">0.00049952231526979797</cx:pt>
          <cx:pt idx="172">2.6647329815778601e-05</cx:pt>
          <cx:pt idx="173">-0.00127950420890524</cx:pt>
          <cx:pt idx="174">-0.0040051707674551304</cx:pt>
          <cx:pt idx="175">-0.0104873749761076</cx:pt>
          <cx:pt idx="176">-0.0031510711131997201</cx:pt>
          <cx:pt idx="177">-0.0089335660309954393</cx:pt>
          <cx:pt idx="178">-0.0025950192779362899</cx:pt>
          <cx:pt idx="179">-0.0034546655481556398</cx:pt>
          <cx:pt idx="180">0.0107697333295449</cx:pt>
          <cx:pt idx="181">0.016191468918668999</cx:pt>
          <cx:pt idx="182">0.010872370476246901</cx:pt>
          <cx:pt idx="183">-0.0070023569955214799</cx:pt>
          <cx:pt idx="184">0.013368901622980199</cx:pt>
          <cx:pt idx="185">0.018533891199017501</cx:pt>
          <cx:pt idx="186">0.0029228872375197299</cx:pt>
          <cx:pt idx="187">0.00192148389426931</cx:pt>
          <cx:pt idx="188">0.0032901397307368201</cx:pt>
          <cx:pt idx="189">0.0090595831978484004</cx:pt>
          <cx:pt idx="190">0.0141824314208636</cx:pt>
          <cx:pt idx="191">0.0098899194541476193</cx:pt>
          <cx:pt idx="192">0.0078865821480927894</cx:pt>
          <cx:pt idx="193">-0.00089140792239814396</cx:pt>
          <cx:pt idx="194">0.0028317004284832202</cx:pt>
          <cx:pt idx="195">-0.00043176107606889903</cx:pt>
          <cx:pt idx="196">-0.000232672955727979</cx:pt>
          <cx:pt idx="197">-2.3656691885793401e-05</cx:pt>
          <cx:pt idx="198">-0.000434567561615079</cx:pt>
          <cx:pt idx="199">-0.00036484820223362999</cx:pt>
          <cx:pt idx="200">-0.0019407031546438401</cx:pt>
          <cx:pt idx="201">-0.00282176282076587</cx:pt>
          <cx:pt idx="202">-0.0056496253125367501</cx:pt>
          <cx:pt idx="203">-0.014581747424948799</cx:pt>
          <cx:pt idx="204">-0.0044528879541395096</cx:pt>
          <cx:pt idx="205">-0.0046816338515974004</cx:pt>
          <cx:pt idx="206">-0.0078459528326530401</cx:pt>
          <cx:pt idx="207">0.00191157760670118</cx:pt>
          <cx:pt idx="208">-0.0148293832266657</cx:pt>
          <cx:pt idx="209">-0.00862438700795818</cx:pt>
          <cx:pt idx="210">0.0084464617528750893</cx:pt>
          <cx:pt idx="211">0.00970199827706319</cx:pt>
          <cx:pt idx="212">0.015703048661055902</cx:pt>
          <cx:pt idx="213">0.0068528564903669199</cx:pt>
          <cx:pt idx="214">-0.0031197827483733899</cx:pt>
          <cx:pt idx="215">-0.0110774489424132</cx:pt>
          <cx:pt idx="216">0.0012421573171812899</cx:pt>
          <cx:pt idx="217">0.0058932501561369099</cx:pt>
          <cx:pt idx="218">0.020656936185709501</cx:pt>
          <cx:pt idx="219">0.025817376313922301</cx:pt>
          <cx:pt idx="220">0.0125429866291082</cx:pt>
          <cx:pt idx="221">0.012494263597844399</cx:pt>
          <cx:pt idx="222">0.0030438573869872301</cx:pt>
          <cx:pt idx="223">-4.5134555821646499e-05</cx:pt>
          <cx:pt idx="224">0.00058839545915916796</cx:pt>
          <cx:pt idx="225">-0.000215287638814254</cx:pt>
          <cx:pt idx="226">-0.0011581831832563601</cx:pt>
          <cx:pt idx="227">-5.5822165008807598e-05</cx:pt>
          <cx:pt idx="228">-0.0035649602130507899</cx:pt>
          <cx:pt idx="229">-0.0041061241885888703</cx:pt>
          <cx:pt idx="230">-0.0075094305092034399</cx:pt>
          <cx:pt idx="231">-0.014546482035947999</cx:pt>
          <cx:pt idx="232">-0.0083629919546272299</cx:pt>
          <cx:pt idx="233">0.00088437751926854905</cx:pt>
          <cx:pt idx="234">0.0052933674496880101</cx:pt>
          <cx:pt idx="235">-0.0011499239260550601</cx:pt>
          <cx:pt idx="236">-0.0066895549565013602</cx:pt>
          <cx:pt idx="237">-0.0178382045262129</cx:pt>
          <cx:pt idx="238">-0.0117759944456057</cx:pt>
          <cx:pt idx="239">0.011978527398653399</cx:pt>
          <cx:pt idx="240">-0.0072851164444178397</cx:pt>
          <cx:pt idx="241">-0.0323692897229063</cx:pt>
          <cx:pt idx="242">-0.0040996241487193403</cx:pt>
          <cx:pt idx="243">0.010331323662704299</cx:pt>
          <cx:pt idx="244">0.0258833655925979</cx:pt>
          <cx:pt idx="245">0.032055638517099</cx:pt>
          <cx:pt idx="246">0.027939611850286601</cx:pt>
          <cx:pt idx="247">0.0412342273254322</cx:pt>
          <cx:pt idx="248">0.045265147712659298</cx:pt>
          <cx:pt idx="249">0.0342042531772404</cx:pt>
          <cx:pt idx="250">0.0059242747389108303</cx:pt>
          <cx:pt idx="251">0.00075028054450243205</cx:pt>
          <cx:pt idx="252">4.78328372726199e-05</cx:pt>
          <cx:pt idx="253">0.00021249438707258999</cx:pt>
          <cx:pt idx="254">3.7331752322586002e-05</cx:pt>
          <cx:pt idx="255">-0.0013764550257368501</cx:pt>
          <cx:pt idx="256">-0.0047873259842531697</cx:pt>
          <cx:pt idx="257">-0.0061322389552585397</cx:pt>
          <cx:pt idx="258">-0.0135939490540003</cx:pt>
          <cx:pt idx="259">-0.0099514910390790298</cx:pt>
          <cx:pt idx="260">-0.017440238117540099</cx:pt>
          <cx:pt idx="261">-0.0046824217846332099</cx:pt>
          <cx:pt idx="262">0.00133431126112458</cx:pt>
          <cx:pt idx="263">0.0043756434949024803</cx:pt>
          <cx:pt idx="264">-0.0133664948296612</cx:pt>
          <cx:pt idx="265">-0.025078990939762302</cx:pt>
          <cx:pt idx="266">-0.020906375081168001</cx:pt>
          <cx:pt idx="267">-0.031675070835331401</cx:pt>
          <cx:pt idx="268">-0.028336395421240501</cx:pt>
          <cx:pt idx="269">-0.032442801592807997</cx:pt>
          <cx:pt idx="270">-0.023201091280841701</cx:pt>
          <cx:pt idx="271">-0.00070543471389679499</cx:pt>
          <cx:pt idx="272">0.015195037477320201</cx:pt>
          <cx:pt idx="273">-0.00154680722867355</cx:pt>
          <cx:pt idx="274">0.022219726712971</cx:pt>
          <cx:pt idx="275">0.030036384238756601</cx:pt>
          <cx:pt idx="276">0.042207746606021002</cx:pt>
          <cx:pt idx="277">0.032166353042687203</cx:pt>
          <cx:pt idx="278">0.0055390221592265098</cx:pt>
          <cx:pt idx="279">0.00077569576267775295</cx:pt>
          <cx:pt idx="280">0.00049837936553488997</cx:pt>
          <cx:pt idx="281">-0.000263360465750616</cx:pt>
          <cx:pt idx="282">-0.00011124316167484799</cx:pt>
          <cx:pt idx="283">-0.00048182280154822999</cx:pt>
          <cx:pt idx="284">-0.0046841625253042302</cx:pt>
          <cx:pt idx="285">-0.010785755308870999</cx:pt>
          <cx:pt idx="286">-0.0216944927663167</cx:pt>
          <cx:pt idx="287">-0.016674632244967801</cx:pt>
          <cx:pt idx="288">-0.0146505855253045</cx:pt>
          <cx:pt idx="289">0.0078465210269655604</cx:pt>
          <cx:pt idx="290">0.00047043897803960698</cx:pt>
          <cx:pt idx="291">-0.00045955553904638999</cx:pt>
          <cx:pt idx="292">-0.0026989543537731002</cx:pt>
          <cx:pt idx="293">0.0094690878976119806</cx:pt>
          <cx:pt idx="294">0.0133062694952498</cx:pt>
          <cx:pt idx="295">-0.0057397282202692199</cx:pt>
          <cx:pt idx="296">-0.014115458267062999</cx:pt>
          <cx:pt idx="297">-0.049493879951426498</cx:pt>
          <cx:pt idx="298">-0.038447215724649299</cx:pt>
          <cx:pt idx="299">-0.0301849018824355</cx:pt>
          <cx:pt idx="300">-0.0063132230769565303</cx:pt>
          <cx:pt idx="301">-0.0053974580680899997</cx:pt>
          <cx:pt idx="302">0.014830819622605299</cx:pt>
          <cx:pt idx="303">0.016638340226479802</cx:pt>
          <cx:pt idx="304">0.038255188066902597</cx:pt>
          <cx:pt idx="305">0.028663534437091399</cx:pt>
          <cx:pt idx="306">0.0071982332364444301</cx:pt>
          <cx:pt idx="307">-0.00029438731659565899</cx:pt>
          <cx:pt idx="308">-0.00013597253842611301</cx:pt>
          <cx:pt idx="309">0.00021556040765692501</cx:pt>
          <cx:pt idx="310">-0.0010322967538250801</cx:pt>
          <cx:pt idx="311">-0.00040196047106152202</cx:pt>
          <cx:pt idx="312">-0.0049930987971151097</cx:pt>
          <cx:pt idx="313">-0.013235253826211</cx:pt>
          <cx:pt idx="314">-0.0164602972424172</cx:pt>
          <cx:pt idx="315">-0.012252635865173601</cx:pt>
          <cx:pt idx="316">-0.0049261427136593396</cx:pt>
          <cx:pt idx="317">-0.0142250423930837</cx:pt>
          <cx:pt idx="318">-0.011006260967509399</cx:pt>
          <cx:pt idx="319">-0.0084381000756658091</cx:pt>
          <cx:pt idx="320">-0.00123679871813208</cx:pt>
          <cx:pt idx="321">0.0251555717918867</cx:pt>
          <cx:pt idx="322">0.016465695917628101</cx:pt>
          <cx:pt idx="323">0.0120531404421914</cx:pt>
          <cx:pt idx="324">-0.0076805482188306998</cx:pt>
          <cx:pt idx="325">-0.0110376270699369</cx:pt>
          <cx:pt idx="326">-0.0251510045675018</cx:pt>
          <cx:pt idx="327">-0.040916143872939299</cx:pt>
          <cx:pt idx="328">-0.0324523618902825</cx:pt>
          <cx:pt idx="329">-0.029208992348657901</cx:pt>
          <cx:pt idx="330">-0.022731579878950501</cx:pt>
          <cx:pt idx="331">-0.0086659731442433607</cx:pt>
          <cx:pt idx="332">0.00367029218885849</cx:pt>
          <cx:pt idx="333">0.0066632874521873097</cx:pt>
          <cx:pt idx="334">0.0019386639341228201</cx:pt>
          <cx:pt idx="335">1.9461182152903798e-06</cx:pt>
          <cx:pt idx="336">0.00094970377403785604</cx:pt>
          <cx:pt idx="337">0.00036121723450557798</cx:pt>
          <cx:pt idx="338">-0.00094543228006182102</cx:pt>
          <cx:pt idx="339">0.00015207225384300399</cx:pt>
          <cx:pt idx="340">-0.0047918509506788901</cx:pt>
          <cx:pt idx="341">-0.0066391557042928999</cx:pt>
          <cx:pt idx="342">-0.011633288089169099</cx:pt>
          <cx:pt idx="343">-0.011547954496589401</cx:pt>
          <cx:pt idx="344">-0.019633825128802899</cx:pt>
          <cx:pt idx="345">-0.027903582658256799</cx:pt>
          <cx:pt idx="346">-0.0025325698772343599</cx:pt>
          <cx:pt idx="347">-0.0061773396889896097</cx:pt>
          <cx:pt idx="348">0.0161814644409927</cx:pt>
          <cx:pt idx="349">0.023348041743416498</cx:pt>
          <cx:pt idx="350">0.019509062070570099</cx:pt>
          <cx:pt idx="351">0.017217035073911698</cx:pt>
          <cx:pt idx="352">0.012411010262980301</cx:pt>
          <cx:pt idx="353">0.0070074207260607804</cx:pt>
          <cx:pt idx="354">-0.0068890881350364202</cx:pt>
          <cx:pt idx="355">-0.034822149562878803</cx:pt>
          <cx:pt idx="356">-0.0394194706566156</cx:pt>
          <cx:pt idx="357">-0.048383675089011501</cx:pt>
          <cx:pt idx="358">-0.030828070818387499</cx:pt>
          <cx:pt idx="359">-0.0147580723474656</cx:pt>
          <cx:pt idx="360">-0.0065895137549051904</cx:pt>
          <cx:pt idx="361">-0.0021686615230504399</cx:pt>
          <cx:pt idx="362">0.0012908772035546199</cx:pt>
          <cx:pt idx="363">0.00033473651335719597</cx:pt>
          <cx:pt idx="364">-2.2837009451202399e-06</cx:pt>
          <cx:pt idx="365">-0.00012293137054776099</cx:pt>
          <cx:pt idx="366">-0.00073439559866405495</cx:pt>
          <cx:pt idx="367">0.0024005848788415502</cx:pt>
          <cx:pt idx="368">-0.00017523935094469401</cx:pt>
          <cx:pt idx="369">0.0017716204698746301</cx:pt>
          <cx:pt idx="370">-0.0143570144634457</cx:pt>
          <cx:pt idx="371">-0.0235353920979403</cx:pt>
          <cx:pt idx="372">-0.036684617777856803</cx:pt>
          <cx:pt idx="373">-0.029917939743913401</cx:pt>
          <cx:pt idx="374">-0.0079656413035409102</cx:pt>
          <cx:pt idx="375">0.00715188204472594</cx:pt>
          <cx:pt idx="376">0.020130955523382201</cx:pt>
          <cx:pt idx="377">0.022989105323775599</cx:pt>
          <cx:pt idx="378">0.0132183961710236</cx:pt>
          <cx:pt idx="379">0.0096912456066037302</cx:pt>
          <cx:pt idx="380">0.025238863344565501</cx:pt>
          <cx:pt idx="381">0.026124166076328701</cx:pt>
          <cx:pt idx="382">0.0051152813433954798</cx:pt>
          <cx:pt idx="383">-0.020810771148868701</cx:pt>
          <cx:pt idx="384">-0.040964894425439401</cx:pt>
          <cx:pt idx="385">-0.037176716837317797</cx:pt>
          <cx:pt idx="386">-0.028264999555290299</cx:pt>
          <cx:pt idx="387">-0.010134762707968099</cx:pt>
          <cx:pt idx="388">-0.0016993652714579501</cx:pt>
          <cx:pt idx="389">-0.00094710942863579701</cx:pt>
          <cx:pt idx="390">9.5649757406315595e-05</cx:pt>
          <cx:pt idx="391">-9.7446585235938705e-05</cx:pt>
          <cx:pt idx="392">-0.00049596283355391997</cx:pt>
          <cx:pt idx="393">0.0015757026675926799</cx:pt>
          <cx:pt idx="394">0.00021551624497551699</cx:pt>
          <cx:pt idx="395">0.0047841772260489301</cx:pt>
          <cx:pt idx="396">0.00380174720573005</cx:pt>
          <cx:pt idx="397">9.7589100961744394e-05</cx:pt>
          <cx:pt idx="398">-0.024625870453845799</cx:pt>
          <cx:pt idx="399">-0.0432879719855188</cx:pt>
          <cx:pt idx="400">-0.053480119843804998</cx:pt>
          <cx:pt idx="401">-0.042522907491807198</cx:pt>
          <cx:pt idx="402">-0.026874621729124502</cx:pt>
          <cx:pt idx="403">-0.011873660127538601</cx:pt>
          <cx:pt idx="404">-0.015665023557723499</cx:pt>
          <cx:pt idx="405">-0.0032720163452728702</cx:pt>
          <cx:pt idx="406">0.00144995105652144</cx:pt>
          <cx:pt idx="407">0.0083678300280967208</cx:pt>
          <cx:pt idx="408">0.018562943984334501</cx:pt>
          <cx:pt idx="409">0.023650886567893398</cx:pt>
          <cx:pt idx="410">0.023869131733197699</cx:pt>
          <cx:pt idx="411">-0.0097069175145530207</cx:pt>
          <cx:pt idx="412">-0.0292724519619957</cx:pt>
          <cx:pt idx="413">-0.0275565813938679</cx:pt>
          <cx:pt idx="414">-0.022495059026715399</cx:pt>
          <cx:pt idx="415">-0.0066729529481571502</cx:pt>
          <cx:pt idx="416">-0.0014708990717226199</cx:pt>
          <cx:pt idx="417">-0.0020871387353164801</cx:pt>
          <cx:pt idx="418">-0.00122589353754546</cx:pt>
          <cx:pt idx="419">-0.000125157447743041</cx:pt>
          <cx:pt idx="420">7.9131095254254708e-06</cx:pt>
          <cx:pt idx="421">0.00080229782240103995</cx:pt>
          <cx:pt idx="422">0.0012633605957999799</cx:pt>
          <cx:pt idx="423">0.000487293435785155</cx:pt>
          <cx:pt idx="424">0.00829176665443122</cx:pt>
          <cx:pt idx="425">0.0082375740531910602</cx:pt>
          <cx:pt idx="426">-0.0174801170311727</cx:pt>
          <cx:pt idx="427">-0.029540731567640501</cx:pt>
          <cx:pt idx="428">-0.053294027489856698</cx:pt>
          <cx:pt idx="429">-0.067376673548596597</cx:pt>
          <cx:pt idx="430">-0.069391211880645703</cx:pt>
          <cx:pt idx="431">-0.065741125574863196</cx:pt>
          <cx:pt idx="432">-0.0227633816281957</cx:pt>
          <cx:pt idx="433">-0.0129067377395981</cx:pt>
          <cx:pt idx="434">-0.013594374546341</cx:pt>
          <cx:pt idx="435">-0.0048994367985803998</cx:pt>
          <cx:pt idx="436">-0.00260875436462204</cx:pt>
          <cx:pt idx="437">0.022268938035746099</cx:pt>
          <cx:pt idx="438">0.0215499173685311</cx:pt>
          <cx:pt idx="439">-0.0025719073329355602</cx:pt>
          <cx:pt idx="440">-0.0121106467131591</cx:pt>
          <cx:pt idx="441">-0.0194842214125002</cx:pt>
          <cx:pt idx="442">-0.0084849908129568698</cx:pt>
          <cx:pt idx="443">0.0032453701019641498</cx:pt>
          <cx:pt idx="444">0.00050933122148912101</cx:pt>
          <cx:pt idx="445">-0.0023052436604643501</cx:pt>
          <cx:pt idx="446">-0.00107219962710521</cx:pt>
          <cx:pt idx="447">0.00034607390695638198</cx:pt>
          <cx:pt idx="448">0.000223488028729032</cx:pt>
          <cx:pt idx="449">0.0011626103543628499</cx:pt>
          <cx:pt idx="450">0.0022660554458864401</cx:pt>
          <cx:pt idx="451">0.0040843512049618599</cx:pt>
          <cx:pt idx="452">0.0187999132126874</cx:pt>
          <cx:pt idx="453">0.024158926806209399</cx:pt>
          <cx:pt idx="454">0.0071392418766229801</cx:pt>
          <cx:pt idx="455">-0.0054217304326763397</cx:pt>
          <cx:pt idx="456">-0.029633044939945601</cx:pt>
          <cx:pt idx="457">-0.062814927609944601</cx:pt>
          <cx:pt idx="458">-0.075601815272666406</cx:pt>
          <cx:pt idx="459">-0.070878253476856001</cx:pt>
          <cx:pt idx="460">-0.046229420530032303</cx:pt>
          <cx:pt idx="461">-0.029532868963622599</cx:pt>
          <cx:pt idx="462">-0.024171581041585299</cx:pt>
          <cx:pt idx="463">0.0063955255263579598</cx:pt>
          <cx:pt idx="464">-0.0015344847811507301</cx:pt>
          <cx:pt idx="465">0.031301402409934197</cx:pt>
          <cx:pt idx="466">0.013643986782934801</cx:pt>
          <cx:pt idx="467">0.0042538227388269302</cx:pt>
          <cx:pt idx="468">0.00192687025920104</cx:pt>
          <cx:pt idx="469">-0.016358831102018401</cx:pt>
          <cx:pt idx="470">-0.0055335320989152899</cx:pt>
          <cx:pt idx="471">-0.0018312338929386599</cx:pt>
          <cx:pt idx="472">-0.00091484001347220305</cx:pt>
          <cx:pt idx="473">-0.00445385014429417</cx:pt>
          <cx:pt idx="474">-0.0026296533252153898</cx:pt>
          <cx:pt idx="475">-0.00014973170789168099</cx:pt>
          <cx:pt idx="476">-0.00056433033861671403</cx:pt>
          <cx:pt idx="477">0.00060161930840960001</cx:pt>
          <cx:pt idx="478">-0.000150956326666558</cx:pt>
          <cx:pt idx="479">0.010904036587035501</cx:pt>
          <cx:pt idx="480">0.027542551178579299</cx:pt>
          <cx:pt idx="481">0.037557621389349198</cx:pt>
          <cx:pt idx="482">0.031037935547193699</cx:pt>
          <cx:pt idx="483">0.025622488126099099</cx:pt>
          <cx:pt idx="484">0.021772414075285001</cx:pt>
          <cx:pt idx="485">0.0046392862182430897</cx:pt>
          <cx:pt idx="486">-0.027635120781362401</cx:pt>
          <cx:pt idx="487">-0.037556599394101498</cx:pt>
          <cx:pt idx="488">-0.0478333461367648</cx:pt>
          <cx:pt idx="489">-0.029689737898640101</cx:pt>
          <cx:pt idx="490">-0.032736258841950298</cx:pt>
          <cx:pt idx="491">-0.0036554246584385502</cx:pt>
          <cx:pt idx="492">0.028914247218865499</cx:pt>
          <cx:pt idx="493">0.034620155570817698</cx:pt>
          <cx:pt idx="494">0.013990973308344101</cx:pt>
          <cx:pt idx="495">-0.0023765910062782999</cx:pt>
          <cx:pt idx="496">-0.015867993041457501</cx:pt>
          <cx:pt idx="497">-0.0211109366068284</cx:pt>
          <cx:pt idx="498">-0.018278488511313098</cx:pt>
          <cx:pt idx="499">-0.012524812155351899</cx:pt>
          <cx:pt idx="500">-0.0092543967440376403</cx:pt>
          <cx:pt idx="501">-0.0062176850917694702</cx:pt>
          <cx:pt idx="502">-0.0022196968721601</cx:pt>
          <cx:pt idx="503">-0.00013815573922939899</cx:pt>
          <cx:pt idx="504">0.00022177791714263499</cx:pt>
          <cx:pt idx="505">-0.00023521005351236199</cx:pt>
          <cx:pt idx="506">0.00047534707355267202</cx:pt>
          <cx:pt idx="507">0.010289986554562499</cx:pt>
          <cx:pt idx="508">0.0288133735020999</cx:pt>
          <cx:pt idx="509">0.033795577265481297</cx:pt>
          <cx:pt idx="510">0.038205861922668803</cx:pt>
          <cx:pt idx="511">0.0520831185533491</cx:pt>
          <cx:pt idx="512">0.073148466443070895</cx:pt>
          <cx:pt idx="513">0.042315360484528497</cx:pt>
          <cx:pt idx="514">0.024467139916561902</cx:pt>
          <cx:pt idx="515">0.0157698223970393</cx:pt>
          <cx:pt idx="516">-0.0031815052338347101</cx:pt>
          <cx:pt idx="517">-0.0029625722527976098</cx:pt>
          <cx:pt idx="518">-0.0098876377089986301</cx:pt>
          <cx:pt idx="519">0.010262012707187299</cx:pt>
          <cx:pt idx="520">0.0138201791656759</cx:pt>
          <cx:pt idx="521">0.0096976683432078697</cx:pt>
          <cx:pt idx="522">0.0068528820354261796</cx:pt>
          <cx:pt idx="523">-0.011947649874969501</cx:pt>
          <cx:pt idx="524">-0.035064176023234202</cx:pt>
          <cx:pt idx="525">-0.025887787901215001</cx:pt>
          <cx:pt idx="526">-0.013780117513836</cx:pt>
          <cx:pt idx="527">-0.01331785046123</cx:pt>
          <cx:pt idx="528">-0.0119345833872769</cx:pt>
          <cx:pt idx="529">-0.0065216664700559496</cx:pt>
          <cx:pt idx="530">-0.0012741303127113599</cx:pt>
          <cx:pt idx="531">-0.00069639071112274702</cx:pt>
          <cx:pt idx="532">0.000255416703861411</cx:pt>
          <cx:pt idx="533">0.000522438715750619</cx:pt>
          <cx:pt idx="534">0.00089314843195037203</cx:pt>
          <cx:pt idx="535">0.0082634777709747007</cx:pt>
          <cx:pt idx="536">0.018530179121303399</cx:pt>
          <cx:pt idx="537">0.017949013859356398</cx:pt>
          <cx:pt idx="538">0.0239930588563614</cx:pt>
          <cx:pt idx="539">0.027700648376916801</cx:pt>
          <cx:pt idx="540">0.058562062009897303</cx:pt>
          <cx:pt idx="541">0.0311437674411577</cx:pt>
          <cx:pt idx="542">0.0331546691512336</cx:pt>
          <cx:pt idx="543">0.0144717737278453</cx:pt>
          <cx:pt idx="544">0.00745167975162149</cx:pt>
          <cx:pt idx="545">0.0142146667652244</cx:pt>
          <cx:pt idx="546">0.0055551642742540904</cx:pt>
          <cx:pt idx="547">0.0054869761139426801</cx:pt>
          <cx:pt idx="548">-0.0143021982561244</cx:pt>
          <cx:pt idx="549">-0.0060477531593066802</cx:pt>
          <cx:pt idx="550">0.017642970144660701</cx:pt>
          <cx:pt idx="551">-0.017691219516794102</cx:pt>
          <cx:pt idx="552">-0.0216202853927774</cx:pt>
          <cx:pt idx="553">-0.024334214054437399</cx:pt>
          <cx:pt idx="554">-0.01793442715159</cx:pt>
          <cx:pt idx="555">-0.0129048530186267</cx:pt>
          <cx:pt idx="556">-0.0064004646870338003</cx:pt>
          <cx:pt idx="557">-0.0051267912967419603</cx:pt>
          <cx:pt idx="558">-0.00103773176540905</cx:pt>
          <cx:pt idx="559">0.00012568404801018701</cx:pt>
          <cx:pt idx="560">-0.000108179164415407</cx:pt>
          <cx:pt idx="561">-0.00031139941409509</cx:pt>
          <cx:pt idx="562">-0.0019735072233192899</cx:pt>
          <cx:pt idx="563">0.0023562617428071102</cx:pt>
          <cx:pt idx="564">0.0059117614997870301</cx:pt>
          <cx:pt idx="565">0.0087214515294873601</cx:pt>
          <cx:pt idx="566">0.0011454273027760799</cx:pt>
          <cx:pt idx="567">-0.0034263198237276201</cx:pt>
          <cx:pt idx="568">0.018070275719771399</cx:pt>
          <cx:pt idx="569">0.028858354130516298</cx:pt>
          <cx:pt idx="570">0.024641353687422499</cx:pt>
          <cx:pt idx="571">0.0268323020550124</cx:pt>
          <cx:pt idx="572">0.0073967395242149599</cx:pt>
          <cx:pt idx="573">0.016200776618957798</cx:pt>
          <cx:pt idx="574">4.4989825131168198e-05</cx:pt>
          <cx:pt idx="575">-0.0281124767736445</cx:pt>
          <cx:pt idx="576">-0.0355252825188688</cx:pt>
          <cx:pt idx="577">-0.0175105315718013</cx:pt>
          <cx:pt idx="578">-0.012925847034346001</cx:pt>
          <cx:pt idx="579">-0.031458851883257498</cx:pt>
          <cx:pt idx="580">-0.025119776232476999</cx:pt>
          <cx:pt idx="581">-0.0226853586342542</cx:pt>
          <cx:pt idx="582">-0.018270359387219999</cx:pt>
          <cx:pt idx="583">-0.0129979284476956</cx:pt>
          <cx:pt idx="584">-0.00447023280299966</cx:pt>
          <cx:pt idx="585">-0.0022107094130024</cx:pt>
          <cx:pt idx="586">2.32882193316703e-05</cx:pt>
          <cx:pt idx="587">3.4042604429034602e-06</cx:pt>
          <cx:pt idx="588">-0.00025357374757633199</cx:pt>
          <cx:pt idx="589">0.00092042963398211003</cx:pt>
          <cx:pt idx="590">-0.0047471405738963796</cx:pt>
          <cx:pt idx="591">-0.0054631830886580903</cx:pt>
          <cx:pt idx="592">-0.011715852133671399</cx:pt>
          <cx:pt idx="593">-0.013224591300210701</cx:pt>
          <cx:pt idx="594">-0.0237311306102354</cx:pt>
          <cx:pt idx="595">-0.0019334542465242401</cx:pt>
          <cx:pt idx="596">0.00061692594321106496</cx:pt>
          <cx:pt idx="597">-0.0079745353191480496</cx:pt>
          <cx:pt idx="598">-0.00241005525769355</cx:pt>
          <cx:pt idx="599">0.0066051379189082998</cx:pt>
          <cx:pt idx="600">0.011779309030352901</cx:pt>
          <cx:pt idx="601">0.0037140021420061799</cx:pt>
          <cx:pt idx="602">-0.010324020400019901</cx:pt>
          <cx:pt idx="603">-0.0268367193136703</cx:pt>
          <cx:pt idx="604">-0.022704317076373201</cx:pt>
          <cx:pt idx="605">-0.0105164910774084</cx:pt>
          <cx:pt idx="606">-0.022591144365417301</cx:pt>
          <cx:pt idx="607">-0.024630847498466599</cx:pt>
          <cx:pt idx="608">-0.0145253705685744</cx:pt>
          <cx:pt idx="609">-0.013195813141046901</cx:pt>
          <cx:pt idx="610">-0.0102548718760929</cx:pt>
          <cx:pt idx="611">-0.0108698698680405</cx:pt>
          <cx:pt idx="612">-0.0066435787944726299</cx:pt>
          <cx:pt idx="613">-0.00094943243871245997</cx:pt>
          <cx:pt idx="614">0.00058578127128434</cx:pt>
          <cx:pt idx="615">0.000307275331477164</cx:pt>
          <cx:pt idx="616">0.000165653376013136</cx:pt>
          <cx:pt idx="617">-0.000735749619510676</cx:pt>
          <cx:pt idx="618">-0.00080974276247739601</cx:pt>
          <cx:pt idx="619">-1.6166290058243799e-05</cx:pt>
          <cx:pt idx="620">-0.0080233040069213803</cx:pt>
          <cx:pt idx="621">-0.016815620506417599</cx:pt>
          <cx:pt idx="622">-0.0255638579963436</cx:pt>
          <cx:pt idx="623">-0.020506021349651501</cx:pt>
          <cx:pt idx="624">-0.0111775203800187</cx:pt>
          <cx:pt idx="625">-0.0025173517261823501</cx:pt>
          <cx:pt idx="626">0.0050616901835110802</cx:pt>
          <cx:pt idx="627">0.017222041511848599</cx:pt>
          <cx:pt idx="628">0.025299617600834101</cx:pt>
          <cx:pt idx="629">0.031729634209391497</cx:pt>
          <cx:pt idx="630">0.024095377204615201</cx:pt>
          <cx:pt idx="631">0.0159000383431009</cx:pt>
          <cx:pt idx="632">0.0066347813665970003</cx:pt>
          <cx:pt idx="633">-0.00180297765779005</cx:pt>
          <cx:pt idx="634">-0.011489131177327701</cx:pt>
          <cx:pt idx="635">-0.0075930424813299502</cx:pt>
          <cx:pt idx="636">-0.013185859935680401</cx:pt>
          <cx:pt idx="637">-0.010796994943672899</cx:pt>
          <cx:pt idx="638">-0.0034020819482043899</cx:pt>
          <cx:pt idx="639">-0.0033014858651189</cx:pt>
          <cx:pt idx="640">-0.0030190677405308002</cx:pt>
          <cx:pt idx="641">-0.00095049236712611601</cx:pt>
          <cx:pt idx="642">-0.00054484132168155803</cx:pt>
          <cx:pt idx="643">-0.00054428305393169798</cx:pt>
          <cx:pt idx="644">1.8715621119312399e-05</cx:pt>
          <cx:pt idx="645">-0.00083746543467345903</cx:pt>
          <cx:pt idx="646">0.00035403957854212599</cx:pt>
          <cx:pt idx="647">0.0064398647110149197</cx:pt>
          <cx:pt idx="648">0.0027018250449725302</cx:pt>
          <cx:pt idx="649">-0.0076749034986976798</cx:pt>
          <cx:pt idx="650">-0.0151718107684177</cx:pt>
          <cx:pt idx="651">-0.0090785131687433195</cx:pt>
          <cx:pt idx="652">-0.017231661379290698</cx:pt>
          <cx:pt idx="653">-0.0081823222874610902</cx:pt>
          <cx:pt idx="654">0.011844315846330901</cx:pt>
          <cx:pt idx="655">0.021827597491481401</cx:pt>
          <cx:pt idx="656">0.0086353902832993403</cx:pt>
          <cx:pt idx="657">0.0047115190325513704</cx:pt>
          <cx:pt idx="658">0.0150670852774523</cx:pt>
          <cx:pt idx="659">0.0075984844184722299</cx:pt>
          <cx:pt idx="660">-0.0043178205866792599</cx:pt>
          <cx:pt idx="661">-0.0130609215864916</cx:pt>
          <cx:pt idx="662">-0.002068883415227</cx:pt>
          <cx:pt idx="663">-0.0081957168246813393</cx:pt>
          <cx:pt idx="664">-0.0097309923774406906</cx:pt>
          <cx:pt idx="665">-0.0075747351880317403</cx:pt>
          <cx:pt idx="666">-0.00292731485544238</cx:pt>
          <cx:pt idx="667">-0.00028073066745701802</cx:pt>
          <cx:pt idx="668">-0.00065134900885544401</cx:pt>
          <cx:pt idx="669">6.2345636042657995e-05</cx:pt>
          <cx:pt idx="670">-0.00037261503569815301</cx:pt>
          <cx:pt idx="671">-0.00075409710059862395</cx:pt>
          <cx:pt idx="672">0.000277747841455543</cx:pt>
          <cx:pt idx="673">0.00032049030123752097</cx:pt>
          <cx:pt idx="674">0.00028930441072981999</cx:pt>
          <cx:pt idx="675">0.0048758976620579203</cx:pt>
          <cx:pt idx="676">0.00027616418496073701</cx:pt>
          <cx:pt idx="677">-0.0042687319380677498</cx:pt>
          <cx:pt idx="678">-0.0044589735517779096</cx:pt>
          <cx:pt idx="679">0.0044269688688205197</cx:pt>
          <cx:pt idx="680">-0.0095115841273801603</cx:pt>
          <cx:pt idx="681">-0.0082113821076903494</cx:pt>
          <cx:pt idx="682">-0.017102432220115999</cx:pt>
          <cx:pt idx="683">-0.0062277961445963096</cx:pt>
          <cx:pt idx="684">0.0014705591977856999</cx:pt>
          <cx:pt idx="685">-0.00238106116080801</cx:pt>
          <cx:pt idx="686">-0.0065371922089207798</cx:pt>
          <cx:pt idx="687">-0.0156402710627477</cx:pt>
          <cx:pt idx="688">-0.019624498021623599</cx:pt>
          <cx:pt idx="689">-0.013999226795393799</cx:pt>
          <cx:pt idx="690">-0.0024096112487301201</cx:pt>
          <cx:pt idx="691">-0.0066137265628664101</cx:pt>
          <cx:pt idx="692">-0.0069255542987746097</cx:pt>
          <cx:pt idx="693">-0.0095873791559381808</cx:pt>
          <cx:pt idx="694">-0.00326592287375923</cx:pt>
          <cx:pt idx="695">-0.00055112941688861404</cx:pt>
          <cx:pt idx="696">0.00037258438385192499</cx:pt>
          <cx:pt idx="697">-0.00014605645033421001</cx:pt>
          <cx:pt idx="698">-0.00018713292218777499</cx:pt>
          <cx:pt idx="699">0.00030372841749515598</cx:pt>
          <cx:pt idx="700">0.00066718679103646805</cx:pt>
          <cx:pt idx="701">-1.14442771576245e-05</cx:pt>
          <cx:pt idx="702">5.4667894413885102e-05</cx:pt>
          <cx:pt idx="703">-0.00035232222536455597</cx:pt>
          <cx:pt idx="704">-3.08508614217303e-06</cx:pt>
          <cx:pt idx="705">-0.0039038984624506401</cx:pt>
          <cx:pt idx="706">-0.0036747195707730598</cx:pt>
          <cx:pt idx="707">-0.00568556922513029</cx:pt>
          <cx:pt idx="708">-0.012612879503201099</cx:pt>
          <cx:pt idx="709">-0.0154319884533264</cx:pt>
          <cx:pt idx="710">-0.021112487073391899</cx:pt>
          <cx:pt idx="711">-0.0167571865663994</cx:pt>
          <cx:pt idx="712">-0.0115658589751149</cx:pt>
          <cx:pt idx="713">-0.0094249282528997592</cx:pt>
          <cx:pt idx="714">-0.0086033980780885096</cx:pt>
          <cx:pt idx="715">-0.0064009051405872399</cx:pt>
          <cx:pt idx="716">-0.0062560177084128596</cx:pt>
          <cx:pt idx="717">-0.0059919133043411597</cx:pt>
          <cx:pt idx="718">-0.0024300038517907998</cx:pt>
          <cx:pt idx="719">-0.0014527874292813399</cx:pt>
          <cx:pt idx="720">-0.0020740603586043502</cx:pt>
          <cx:pt idx="721">-0.0024271580013515001</cx:pt>
          <cx:pt idx="722">-0.0018712583382174601</cx:pt>
          <cx:pt idx="723">-0.000730685376814651</cx:pt>
          <cx:pt idx="724">0.00067531299804799501</cx:pt>
          <cx:pt idx="725">0.00026871486281139099</cx:pt>
          <cx:pt idx="726">0.00053984104519661305</cx:pt>
          <cx:pt idx="727">0.00017899560881648401</cx:pt>
          <cx:pt idx="728">0.00044070505598682802</cx:pt>
          <cx:pt idx="729">0.00011850118710006801</cx:pt>
          <cx:pt idx="730">0.000456174732680421</cx:pt>
          <cx:pt idx="731">2.3142328643034502e-05</cx:pt>
          <cx:pt idx="732">0.00026128349106553102</cx:pt>
          <cx:pt idx="733">-0.0026601798990470099</cx:pt>
          <cx:pt idx="734">-0.0028320160843473899</cx:pt>
          <cx:pt idx="735">-0.0041524911181818596</cx:pt>
          <cx:pt idx="736">-0.0046229715963939403</cx:pt>
          <cx:pt idx="737">-0.0079449586355609895</cx:pt>
          <cx:pt idx="738">-0.0095308048136168496</cx:pt>
          <cx:pt idx="739">-0.0084753492658161504</cx:pt>
          <cx:pt idx="740">-0.0076915647880747501</cx:pt>
          <cx:pt idx="741">-0.0076456006680456099</cx:pt>
          <cx:pt idx="742">-0.0067323844669864297</cx:pt>
          <cx:pt idx="743">-0.0047944731258828402</cx:pt>
          <cx:pt idx="744">-0.0033140471048409901</cx:pt>
          <cx:pt idx="745">-0.0031960321281925999</cx:pt>
          <cx:pt idx="746">-0.0025709825268511702</cx:pt>
          <cx:pt idx="747">-0.0012863438506258401</cx:pt>
          <cx:pt idx="748">-0.00037465588614600602</cx:pt>
          <cx:pt idx="749">-0.00018639291856784301</cx:pt>
          <cx:pt idx="750">0.000180744006247966</cx:pt>
          <cx:pt idx="751">-2.8022964618082502e-07</cx:pt>
          <cx:pt idx="752">0.000924881786123579</cx:pt>
          <cx:pt idx="753">0.00067316033892958602</cx:pt>
          <cx:pt idx="754">0.00078385741199939196</cx:pt>
          <cx:pt idx="755">-0.00017089443409573499</cx:pt>
          <cx:pt idx="756">0.00058806192876208001</cx:pt>
          <cx:pt idx="757">0.000186772038715756</cx:pt>
          <cx:pt idx="758">-0.00018253035586739599</cx:pt>
          <cx:pt idx="759">0.00046736311059003202</cx:pt>
          <cx:pt idx="760">4.5020599351784998e-05</cx:pt>
          <cx:pt idx="761">0.00023626670992797001</cx:pt>
          <cx:pt idx="762">-0.000304658780636579</cx:pt>
          <cx:pt idx="763">-1.55463896247522e-05</cx:pt>
          <cx:pt idx="764">-0.00043717422546089499</cx:pt>
          <cx:pt idx="765">-8.3248935596282197e-05</cx:pt>
          <cx:pt idx="766">-0.00065750873034435304</cx:pt>
          <cx:pt idx="767">3.3086258507473601e-05</cx:pt>
          <cx:pt idx="768">-0.00051146473399569896</cx:pt>
          <cx:pt idx="769">-0.00131237179383236</cx:pt>
          <cx:pt idx="770">-0.0020519852772757502</cx:pt>
          <cx:pt idx="771">-0.0010936240849281601</cx:pt>
          <cx:pt idx="772">-0.00050819799732091395</cx:pt>
          <cx:pt idx="773">-2.63184822106373e-05</cx:pt>
          <cx:pt idx="774">4.1717203510756601e-05</cx:pt>
          <cx:pt idx="775">-0.00012319290128728501</cx:pt>
          <cx:pt idx="776">0.00050647875584272498</cx:pt>
          <cx:pt idx="777">-0.000121516527891929</cx:pt>
          <cx:pt idx="778">0.00024272339540418999</cx:pt>
          <cx:pt idx="779">0.00031881306793673299</cx:pt>
          <cx:pt idx="780">0.00047145720543624299</cx:pt>
          <cx:pt idx="781">0.00054774801471429795</cx:pt>
          <cx:pt idx="782">6.6891466462196797e-05</cx:pt>
          <cx:pt idx="783">0.00020443761214392799</cx:pt>
        </cx:lvl>
      </cx:numDim>
    </cx:data>
    <cx:data id="78">
      <cx:numDim type="val">
        <cx:f>'001_WA_F - 副本'!$CA$1:$CA$784</cx:f>
        <cx:lvl ptCount="784" formatCode="G/通用格式">
          <cx:pt idx="0">-0.000209189009416463</cx:pt>
          <cx:pt idx="1">-0.00016197095018199699</cx:pt>
          <cx:pt idx="2">-2.1843947539060598e-05</cx:pt>
          <cx:pt idx="3">0.00048171063979500701</cx:pt>
          <cx:pt idx="4">0.00031818114294156598</cx:pt>
          <cx:pt idx="5">0.00064344292482337796</cx:pt>
          <cx:pt idx="6">0.00051882000061365303</cx:pt>
          <cx:pt idx="7">-0.00067754603361544203</cx:pt>
          <cx:pt idx="8">-0.00014483661775594101</cx:pt>
          <cx:pt idx="9">-7.7195787498265801e-06</cx:pt>
          <cx:pt idx="10">-0.00028665877028691798</cx:pt>
          <cx:pt idx="11">-0.000213117907301514</cx:pt>
          <cx:pt idx="12">-2.4657751627455701e-05</cx:pt>
          <cx:pt idx="13">-5.9362897409048899e-05</cx:pt>
          <cx:pt idx="14">0.00011005677164501499</cx:pt>
          <cx:pt idx="15">0.00033595388749321097</cx:pt>
          <cx:pt idx="16">0.00034835931466712598</cx:pt>
          <cx:pt idx="17">0.00028084041665753299</cx:pt>
          <cx:pt idx="18">0.00080741932728104903</cx:pt>
          <cx:pt idx="19">0.000172065722084633</cx:pt>
          <cx:pt idx="20">-0.00070769835913490897</cx:pt>
          <cx:pt idx="21">-0.00022011211033804199</cx:pt>
          <cx:pt idx="22">0.00016911046136627199</cx:pt>
          <cx:pt idx="23">-0.00059260686074971301</cx:pt>
          <cx:pt idx="24">0.00084443441081939697</cx:pt>
          <cx:pt idx="25">0.00036986086578016502</cx:pt>
          <cx:pt idx="26">-0.00052751153453101302</cx:pt>
          <cx:pt idx="27">-0.00046384226350490801</cx:pt>
          <cx:pt idx="28">-0.00021929957099261799</cx:pt>
          <cx:pt idx="29">0.00043384761385269302</cx:pt>
          <cx:pt idx="30">-5.9483117944396301e-05</cx:pt>
          <cx:pt idx="31">-0.00084751950128230595</cx:pt>
          <cx:pt idx="32">-0.00048576668862498602</cx:pt>
          <cx:pt idx="33">-1.8721553588882799e-05</cx:pt>
          <cx:pt idx="34">-0.000255805086477942</cx:pt>
          <cx:pt idx="35">-0.00016256111070457699</cx:pt>
          <cx:pt idx="36">-0.0014788732523129901</cx:pt>
          <cx:pt idx="37">-0.00066480732863602801</cx:pt>
          <cx:pt idx="38">-0.00021589471983402201</cx:pt>
          <cx:pt idx="39">-0.00047744507243061398</cx:pt>
          <cx:pt idx="40">-0.00047457718787765701</cx:pt>
          <cx:pt idx="41">-0.0010068011678690399</cx:pt>
          <cx:pt idx="42">-0.00028596477568564</cx:pt>
          <cx:pt idx="43">0.000394890251214771</cx:pt>
          <cx:pt idx="44">-0.00012343223160524901</cx:pt>
          <cx:pt idx="45">-0.00029291367648493898</cx:pt>
          <cx:pt idx="46">0.00060964779618829601</cx:pt>
          <cx:pt idx="47">8.7059114761197095e-05</cx:pt>
          <cx:pt idx="48">0.00010167195932091999</cx:pt>
          <cx:pt idx="49">-0.00062388352591458195</cx:pt>
          <cx:pt idx="50">-0.00015773420248185599</cx:pt>
          <cx:pt idx="51">0.00012628183641569501</cx:pt>
          <cx:pt idx="52">-5.7010516476233402e-05</cx:pt>
          <cx:pt idx="53">0.00028558875675412202</cx:pt>
          <cx:pt idx="54">-0.00028907731209913299</cx:pt>
          <cx:pt idx="55">1.5597077102234499e-06</cx:pt>
          <cx:pt idx="56">0.00029244046570232603</cx:pt>
          <cx:pt idx="57">-0.000113131047915493</cx:pt>
          <cx:pt idx="58">0.000106489685953791</cx:pt>
          <cx:pt idx="59">9.05760059408599e-05</cx:pt>
          <cx:pt idx="60">0.000137919254034941</cx:pt>
          <cx:pt idx="61">-0.00031080877021836401</cx:pt>
          <cx:pt idx="62">-2.2139795183612302e-05</cx:pt>
          <cx:pt idx="63">-0.00111163652288317</cx:pt>
          <cx:pt idx="64">-0.0013600424097554001</cx:pt>
          <cx:pt idx="65">-0.0032405750522032598</cx:pt>
          <cx:pt idx="66">-0.0045038152127473497</cx:pt>
          <cx:pt idx="67">-0.0080148920868599594</cx:pt>
          <cx:pt idx="68">-0.0084772264422096205</cx:pt>
          <cx:pt idx="69">-0.011605629679516</cx:pt>
          <cx:pt idx="70">-0.0122263098768988</cx:pt>
          <cx:pt idx="71">-0.011336690728653001</cx:pt>
          <cx:pt idx="72">-0.0100677486788677</cx:pt>
          <cx:pt idx="73">-0.0070592333000294299</cx:pt>
          <cx:pt idx="74">-0.0018668154196831901</cx:pt>
          <cx:pt idx="75">-0.0051182657019340702</cx:pt>
          <cx:pt idx="76">-0.0027904268890559599</cx:pt>
          <cx:pt idx="77">-0.0019416044755057201</cx:pt>
          <cx:pt idx="78">-0.00170163303260842</cx:pt>
          <cx:pt idx="79">-0.00091417371777254897</cx:pt>
          <cx:pt idx="80">0.000113527663044971</cx:pt>
          <cx:pt idx="81">0.00051388390201941101</cx:pt>
          <cx:pt idx="82">-5.2666405311916601e-06</cx:pt>
          <cx:pt idx="83">-0.00086079475803373096</cx:pt>
          <cx:pt idx="84">-0.00063290350023998505</cx:pt>
          <cx:pt idx="85">0.00052842374936640799</cx:pt>
          <cx:pt idx="86">0.00050137532215517296</cx:pt>
          <cx:pt idx="87">6.0341564287227497e-05</cx:pt>
          <cx:pt idx="88">-0.000637216977564879</cx:pt>
          <cx:pt idx="89">0.00085011609758763496</cx:pt>
          <cx:pt idx="90">0.00060963179980696503</cx:pt>
          <cx:pt idx="91">-0.0017255952029565601</cx:pt>
          <cx:pt idx="92">-0.0033499918046435199</cx:pt>
          <cx:pt idx="93">-0.0100714492275122</cx:pt>
          <cx:pt idx="94">-0.0149511438390828</cx:pt>
          <cx:pt idx="95">-0.026902537384807999</cx:pt>
          <cx:pt idx="96">-0.0227496621781836</cx:pt>
          <cx:pt idx="97">-0.036234751622479099</cx:pt>
          <cx:pt idx="98">-0.0369692917093081</cx:pt>
          <cx:pt idx="99">-0.037370952144012197</cx:pt>
          <cx:pt idx="100">-0.047751492491028301</cx:pt>
          <cx:pt idx="101">-0.052122558141893399</cx:pt>
          <cx:pt idx="102">-0.036443043919355801</cx:pt>
          <cx:pt idx="103">-0.035420100583507398</cx:pt>
          <cx:pt idx="104">-0.0160028436632965</cx:pt>
          <cx:pt idx="105">-0.0117621830328857</cx:pt>
          <cx:pt idx="106">-0.0120275824443131</cx:pt>
          <cx:pt idx="107">-0.0022546824981249701</cx:pt>
          <cx:pt idx="108">0.0029516641443185099</cx:pt>
          <cx:pt idx="109">-0.00095831065884895497</cx:pt>
          <cx:pt idx="110">-0.00021052418683578899</cx:pt>
          <cx:pt idx="111">0.000111305018874504</cx:pt>
          <cx:pt idx="112">-0.000296251103820463</cx:pt>
          <cx:pt idx="113">-0.00051853611842244101</cx:pt>
          <cx:pt idx="114">-0.00055910066224431102</cx:pt>
          <cx:pt idx="115">0.00033089106133881298</cx:pt>
          <cx:pt idx="116">0.00123581995417716</cx:pt>
          <cx:pt idx="117">-0.0047158372641855698</cx:pt>
          <cx:pt idx="118">-0.0055805848023194396</cx:pt>
          <cx:pt idx="119">-0.00232814507182574</cx:pt>
          <cx:pt idx="120">0.0025782570777806999</cx:pt>
          <cx:pt idx="121">0.013325219832415001</cx:pt>
          <cx:pt idx="122">0.018232126768618299</cx:pt>
          <cx:pt idx="123">0.048747593511097198</cx:pt>
          <cx:pt idx="124">0.020016146943013301</cx:pt>
          <cx:pt idx="125">-0.0128527817142579</cx:pt>
          <cx:pt idx="126">0.010040643491189501</cx:pt>
          <cx:pt idx="127">0.0077009359665528698</cx:pt>
          <cx:pt idx="128">0.00130313353239989</cx:pt>
          <cx:pt idx="129">0.0131661998459615</cx:pt>
          <cx:pt idx="130">0.030566390978531501</cx:pt>
          <cx:pt idx="131">0.018796918620915599</cx:pt>
          <cx:pt idx="132">-0.0058981009498378003</cx:pt>
          <cx:pt idx="133">0.013233995762992</cx:pt>
          <cx:pt idx="134">-0.00026449037872657201</cx:pt>
          <cx:pt idx="135">0.0034642617554820599</cx:pt>
          <cx:pt idx="136">0.0177781026549685</cx:pt>
          <cx:pt idx="137">0.0058842778069189104</cx:pt>
          <cx:pt idx="138">0.00037099359815603698</cx:pt>
          <cx:pt idx="139">0.00074669439356871701</cx:pt>
          <cx:pt idx="140">-0.00076684183322557001</cx:pt>
          <cx:pt idx="141">-0.00029539658181879498</cx:pt>
          <cx:pt idx="142">0.00049191388464203895</cx:pt>
          <cx:pt idx="143">-0.00086568349947273998</cx:pt>
          <cx:pt idx="144">-0.0015145365216993601</cx:pt>
          <cx:pt idx="145">-0.0062815542918356797</cx:pt>
          <cx:pt idx="146">-0.0079018431257508893</cx:pt>
          <cx:pt idx="147">-0.0072629799568625199</cx:pt>
          <cx:pt idx="148">-0.0044673045896362297</cx:pt>
          <cx:pt idx="149">0.020341867344041201</cx:pt>
          <cx:pt idx="150">0.021120631312856301</cx:pt>
          <cx:pt idx="151">0.050588305282693501</cx:pt>
          <cx:pt idx="152">0.016367738805015599</cx:pt>
          <cx:pt idx="153">0.0056392598646912697</cx:pt>
          <cx:pt idx="154">-0.0097886063713143092</cx:pt>
          <cx:pt idx="155">-0.020237924490033699</cx:pt>
          <cx:pt idx="156">-0.037714908980799301</cx:pt>
          <cx:pt idx="157">0.0083622814676816305</cx:pt>
          <cx:pt idx="158">0.044862427573568002</cx:pt>
          <cx:pt idx="159">0.045815975091123298</cx:pt>
          <cx:pt idx="160">0.039800269624444898</cx:pt>
          <cx:pt idx="161">0.01150019416335</cx:pt>
          <cx:pt idx="162">-0.0141509891205981</cx:pt>
          <cx:pt idx="163">-0.0068913458242486599</cx:pt>
          <cx:pt idx="164">0.0079763478804057899</cx:pt>
          <cx:pt idx="165">0.010306333419357799</cx:pt>
          <cx:pt idx="166">0.00130371643312592</cx:pt>
          <cx:pt idx="167">-0.00022290181234349099</cx:pt>
          <cx:pt idx="168">-0.00033615594008046999</cx:pt>
          <cx:pt idx="169">-0.00021355754391605601</cx:pt>
          <cx:pt idx="170">0.0014873271619256099</cx:pt>
          <cx:pt idx="171">-0.00090288135603954097</cx:pt>
          <cx:pt idx="172">-0.0066835031760396103</cx:pt>
          <cx:pt idx="173">-0.0151496187044398</cx:pt>
          <cx:pt idx="174">-0.010731868700062</cx:pt>
          <cx:pt idx="175">-0.0103491236094608</cx:pt>
          <cx:pt idx="176">-0.011465919274395499</cx:pt>
          <cx:pt idx="177">-0.0221959630344718</cx:pt>
          <cx:pt idx="178">-0.0187109607811352</cx:pt>
          <cx:pt idx="179">0.033870488315869002</cx:pt>
          <cx:pt idx="180">0.0077574340108008503</cx:pt>
          <cx:pt idx="181">0.042833252956484998</cx:pt>
          <cx:pt idx="182">-0.022591664980413199</cx:pt>
          <cx:pt idx="183">-0.025032096440523899</cx:pt>
          <cx:pt idx="184">0.023916002425455</cx:pt>
          <cx:pt idx="185">0.0236590459481834</cx:pt>
          <cx:pt idx="186">-0.0156061377461488</cx:pt>
          <cx:pt idx="187">0.0085818989085116905</cx:pt>
          <cx:pt idx="188">0.00053117307872528098</cx:pt>
          <cx:pt idx="189">-0.0027960238313086</cx:pt>
          <cx:pt idx="190">-0.035635374917348701</cx:pt>
          <cx:pt idx="191">-0.0084381249976494595</cx:pt>
          <cx:pt idx="192">0.012816750659115601</cx:pt>
          <cx:pt idx="193">0.0137858413088221</cx:pt>
          <cx:pt idx="194">0.00379630873816141</cx:pt>
          <cx:pt idx="195">0.00016196350455352501</cx:pt>
          <cx:pt idx="196">0.00095464675230078999</cx:pt>
          <cx:pt idx="197">-0.000114569676048321</cx:pt>
          <cx:pt idx="198">0.0013272730014579799</cx:pt>
          <cx:pt idx="199">-0.0050707928617170703</cx:pt>
          <cx:pt idx="200">-0.014557746403881799</cx:pt>
          <cx:pt idx="201">-0.01833734397329</cx:pt>
          <cx:pt idx="202">-0.030128723872654601</cx:pt>
          <cx:pt idx="203">-0.054928194983714797</cx:pt>
          <cx:pt idx="204">-0.032519620817725602</cx:pt>
          <cx:pt idx="205">-0.021004805738405199</cx:pt>
          <cx:pt idx="206">0.023856842844163902</cx:pt>
          <cx:pt idx="207">0.026382925349309999</cx:pt>
          <cx:pt idx="208">0.051747076696467199</cx:pt>
          <cx:pt idx="209">0.024607403820959599</cx:pt>
          <cx:pt idx="210">-0.0039936871649469702</cx:pt>
          <cx:pt idx="211">0.024371297126795598</cx:pt>
          <cx:pt idx="212">0.062812238227900705</cx:pt>
          <cx:pt idx="213">0.043214222363814503</cx:pt>
          <cx:pt idx="214">0.0181930587467189</cx:pt>
          <cx:pt idx="215">0.033276755106378897</cx:pt>
          <cx:pt idx="216">0.0407311493164818</cx:pt>
          <cx:pt idx="217">0.0177247900815867</cx:pt>
          <cx:pt idx="218">-0.0390485441500713</cx:pt>
          <cx:pt idx="219">-0.023299472939539899</cx:pt>
          <cx:pt idx="220">0.0099027220351077007</cx:pt>
          <cx:pt idx="221">0.0184747199038298</cx:pt>
          <cx:pt idx="222">0.0016918850179956401</cx:pt>
          <cx:pt idx="223">0.00088210222244569105</cx:pt>
          <cx:pt idx="224">1.9944943112475999e-06</cx:pt>
          <cx:pt idx="225">-0.000260712900258685</cx:pt>
          <cx:pt idx="226">-0.00269153726945428</cx:pt>
          <cx:pt idx="227">-0.0032979152008709499</cx:pt>
          <cx:pt idx="228">-0.016966400609640001</cx:pt>
          <cx:pt idx="229">-0.0343919575518295</cx:pt>
          <cx:pt idx="230">-0.0112304911629947</cx:pt>
          <cx:pt idx="231">-0.0326890193420806</cx:pt>
          <cx:pt idx="232">0.048532778079240398</cx:pt>
          <cx:pt idx="233">0.0576251065512585</cx:pt>
          <cx:pt idx="234">0.049389280760361899</cx:pt>
          <cx:pt idx="235">0.024202526518342399</cx:pt>
          <cx:pt idx="236">-0.021643635972951301</cx:pt>
          <cx:pt idx="237">-0.014049254667149701</cx:pt>
          <cx:pt idx="238">-0.0040355057487783197</cx:pt>
          <cx:pt idx="239">0.077413717271973201</cx:pt>
          <cx:pt idx="240">0.037702640475085002</cx:pt>
          <cx:pt idx="241">-0.014376006849293001</cx:pt>
          <cx:pt idx="242">0.0169944034624268</cx:pt>
          <cx:pt idx="243">0.050520019335122297</cx:pt>
          <cx:pt idx="244">0.021080787225866801</cx:pt>
          <cx:pt idx="245">0.0174849191114715</cx:pt>
          <cx:pt idx="246">-0.015480646838784201</cx:pt>
          <cx:pt idx="247">-0.024618339899828499</cx:pt>
          <cx:pt idx="248">0.0150446180556605</cx:pt>
          <cx:pt idx="249">0.026545342977440201</cx:pt>
          <cx:pt idx="250">0.0061735461183620001</cx:pt>
          <cx:pt idx="251">0.0011798842087374899</cx:pt>
          <cx:pt idx="252">0.00035649625148930099</cx:pt>
          <cx:pt idx="253">-0.00019506728699350399</cx:pt>
          <cx:pt idx="254">-0.0033955938077706001</cx:pt>
          <cx:pt idx="255">-3.7988151962245897e-05</cx:pt>
          <cx:pt idx="256">-0.031334202089072297</cx:pt>
          <cx:pt idx="257">-0.029778722048194799</cx:pt>
          <cx:pt idx="258">0.0024432736906568999</cx:pt>
          <cx:pt idx="259">0.019352197927468</cx:pt>
          <cx:pt idx="260">0.058806526204513598</cx:pt>
          <cx:pt idx="261">0.082731398679823098</cx:pt>
          <cx:pt idx="262">0.049527534589720097</cx:pt>
          <cx:pt idx="263">0.017555644846396701</cx:pt>
          <cx:pt idx="264">-0.019215237248138499</cx:pt>
          <cx:pt idx="265">-0.048873174227154703</cx:pt>
          <cx:pt idx="266">-0.0080087681447653103</cx:pt>
          <cx:pt idx="267">0.0089577476034118295</cx:pt>
          <cx:pt idx="268">-0.046688519807573998</cx:pt>
          <cx:pt idx="269">-0.036458703817367599</cx:pt>
          <cx:pt idx="270">-0.060901484747683698</cx:pt>
          <cx:pt idx="271">-0.027299671341248301</cx:pt>
          <cx:pt idx="272">0.020276116485440102</cx:pt>
          <cx:pt idx="273">-0.0026310981539515799</cx:pt>
          <cx:pt idx="274">0.017253713814185601</cx:pt>
          <cx:pt idx="275">-0.032985630500723999</cx:pt>
          <cx:pt idx="276">0.0130204153573581</cx:pt>
          <cx:pt idx="277">0.017405700037789702</cx:pt>
          <cx:pt idx="278">0.0081931537611971798</cx:pt>
          <cx:pt idx="279">-0.00319225559283877</cx:pt>
          <cx:pt idx="280">-0.000211334771974883</cx:pt>
          <cx:pt idx="281">-0.00051215476417294402</cx:pt>
          <cx:pt idx="282">-0.0020197772962548301</cx:pt>
          <cx:pt idx="283">0.0134128412657132</cx:pt>
          <cx:pt idx="284">-0.0158809142088676</cx:pt>
          <cx:pt idx="285">-0.0036829216924710701</cx:pt>
          <cx:pt idx="286">0.0113961913957915</cx:pt>
          <cx:pt idx="287">0.062887195364002293</cx:pt>
          <cx:pt idx="288">0.093908832992636401</cx:pt>
          <cx:pt idx="289">0.061757921503134403</cx:pt>
          <cx:pt idx="290">0.033007805885566698</cx:pt>
          <cx:pt idx="291">-0.00151285770272056</cx:pt>
          <cx:pt idx="292">0.00049996007101790199</cx:pt>
          <cx:pt idx="293">-0.085908405190645507</cx:pt>
          <cx:pt idx="294">-0.0028724974069646901</cx:pt>
          <cx:pt idx="295">-0.0157933636362372</cx:pt>
          <cx:pt idx="296">-0.059798151793955499</cx:pt>
          <cx:pt idx="297">-0.049169399199348401</cx:pt>
          <cx:pt idx="298">-0.018644337995790301</cx:pt>
          <cx:pt idx="299">0.022818703998095199</cx:pt>
          <cx:pt idx="300">0.0420190982639113</cx:pt>
          <cx:pt idx="301">0.014702943701934699</cx:pt>
          <cx:pt idx="302">0.0090043683565323492</cx:pt>
          <cx:pt idx="303">0.00130796426442427</cx:pt>
          <cx:pt idx="304">0.013201011841602399</cx:pt>
          <cx:pt idx="305">0.023126109865385901</cx:pt>
          <cx:pt idx="306">0.0044419979852510904</cx:pt>
          <cx:pt idx="307">4.8026558037582801e-05</cx:pt>
          <cx:pt idx="308">-0.00066987926728127899</cx:pt>
          <cx:pt idx="309">-0.00048971666442180703</cx:pt>
          <cx:pt idx="310">-0.0027356518336406101</cx:pt>
          <cx:pt idx="311">0.00583733007597418</cx:pt>
          <cx:pt idx="312">0.0047362873250146901</cx:pt>
          <cx:pt idx="313">-0.0018538539246092101</cx:pt>
          <cx:pt idx="314">0.030573378021055399</cx:pt>
          <cx:pt idx="315">0.080669023480071003</cx:pt>
          <cx:pt idx="316">0.073604164633574595</cx:pt>
          <cx:pt idx="317">0.025215729983247399</cx:pt>
          <cx:pt idx="318">-0.024076836615228098</cx:pt>
          <cx:pt idx="319">-0.0085736302287626794</cx:pt>
          <cx:pt idx="320">0.0134860546344811</cx:pt>
          <cx:pt idx="321">-0.0092513619721239695</cx:pt>
          <cx:pt idx="322">0.079549304966930606</cx:pt>
          <cx:pt idx="323">0.045565320672918901</cx:pt>
          <cx:pt idx="324">0.031696310042354098</cx:pt>
          <cx:pt idx="325">0.110726603747503</cx:pt>
          <cx:pt idx="326">0.053108405818444802</cx:pt>
          <cx:pt idx="327">0.0288722116396147</cx:pt>
          <cx:pt idx="328">0.0550286699592277</cx:pt>
          <cx:pt idx="329">0.0044931560987362803</cx:pt>
          <cx:pt idx="330">-0.0040421520438554698</cx:pt>
          <cx:pt idx="331">0.0021545727396328502</cx:pt>
          <cx:pt idx="332">0.0131205886030475</cx:pt>
          <cx:pt idx="333">0.019130338198539501</cx:pt>
          <cx:pt idx="334">0.00280378005999652</cx:pt>
          <cx:pt idx="335">0.00051793097613594301</cx:pt>
          <cx:pt idx="336">-2.79099711981357e-05</cx:pt>
          <cx:pt idx="337">-0.00095952519830948605</cx:pt>
          <cx:pt idx="338">-0.0013467714898813001</cx:pt>
          <cx:pt idx="339">-0.012754477310957</cx:pt>
          <cx:pt idx="340">0.0128661578446216</cx:pt>
          <cx:pt idx="341">0.0151245795117654</cx:pt>
          <cx:pt idx="342">0.022462963825669102</cx:pt>
          <cx:pt idx="343">0.055902278957331603</cx:pt>
          <cx:pt idx="344">0.043976136335568801</cx:pt>
          <cx:pt idx="345">-0.0056314413324104499</cx:pt>
          <cx:pt idx="346">0.020435505755590101</cx:pt>
          <cx:pt idx="347">0.062878904164318405</cx:pt>
          <cx:pt idx="348">0.0539579980916223</cx:pt>
          <cx:pt idx="349">0.087804086726545397</cx:pt>
          <cx:pt idx="350">0.14384762330942699</cx:pt>
          <cx:pt idx="351">0.087179510698174895</cx:pt>
          <cx:pt idx="352">0.079299761151038706</cx:pt>
          <cx:pt idx="353">0.097478278925883094</cx:pt>
          <cx:pt idx="354">0.111679039857343</cx:pt>
          <cx:pt idx="355">0.025003586535058499</cx:pt>
          <cx:pt idx="356">0.0151679305536319</cx:pt>
          <cx:pt idx="357">-0.027358773940566999</cx:pt>
          <cx:pt idx="358">-0.0066067513880611198</cx:pt>
          <cx:pt idx="359">-0.012165161936517101</cx:pt>
          <cx:pt idx="360">-0.026290249968112699</cx:pt>
          <cx:pt idx="361">0.0020301549212032098</cx:pt>
          <cx:pt idx="362">0.000441391300754193</cx:pt>
          <cx:pt idx="363">-0.00067521612965967196</cx:pt>
          <cx:pt idx="364">-0.0010494408905313999</cx:pt>
          <cx:pt idx="365">-9.9859571669359495e-05</cx:pt>
          <cx:pt idx="366">-0.0017285893935883301</cx:pt>
          <cx:pt idx="367">-0.016278427042883001</cx:pt>
          <cx:pt idx="368">-0.0046103034049192202</cx:pt>
          <cx:pt idx="369">0.011478059888345001</cx:pt>
          <cx:pt idx="370">-0.0031250625626800402</cx:pt>
          <cx:pt idx="371">0.047985891723314002</cx:pt>
          <cx:pt idx="372">0.043734686834557203</cx:pt>
          <cx:pt idx="373">0.022168139035670002</cx:pt>
          <cx:pt idx="374">0.042960372208448602</cx:pt>
          <cx:pt idx="375">0.0762857194095969</cx:pt>
          <cx:pt idx="376">0.12055966582342301</cx:pt>
          <cx:pt idx="377">0.16605012871326399</cx:pt>
          <cx:pt idx="378">0.11365776500842401</cx:pt>
          <cx:pt idx="379">0.032372880138468202</cx:pt>
          <cx:pt idx="380">0.043586893789461602</cx:pt>
          <cx:pt idx="381">0.037002373400812603</cx:pt>
          <cx:pt idx="382">0.019655842687527202</cx:pt>
          <cx:pt idx="383">-0.0057052135477202604</cx:pt>
          <cx:pt idx="384">-0.0154565964421499</cx:pt>
          <cx:pt idx="385">-0.0231242827360447</cx:pt>
          <cx:pt idx="386">-0.023614339579887501</cx:pt>
          <cx:pt idx="387">-0.041259532578783203</cx:pt>
          <cx:pt idx="388">-0.036387560002358599</cx:pt>
          <cx:pt idx="389">-0.015860221913974602</cx:pt>
          <cx:pt idx="390">-0.0083264152292207207</cx:pt>
          <cx:pt idx="391">6.8237094512513298e-05</cx:pt>
          <cx:pt idx="392">0.000230343102185016</cx:pt>
          <cx:pt idx="393">-0.00010678649919531799</cx:pt>
          <cx:pt idx="394">-0.00162028448938945</cx:pt>
          <cx:pt idx="395">-0.0078458024751833794</cx:pt>
          <cx:pt idx="396">-0.018849689415642201</cx:pt>
          <cx:pt idx="397">-0.0243760823763324</cx:pt>
          <cx:pt idx="398">-0.02477918029781</cx:pt>
          <cx:pt idx="399">-0.0046709167899915997</cx:pt>
          <cx:pt idx="400">0.00082075534100515602</cx:pt>
          <cx:pt idx="401">0.045581348542868799</cx:pt>
          <cx:pt idx="402">0.0394096146462194</cx:pt>
          <cx:pt idx="403">0.0603088504614065</cx:pt>
          <cx:pt idx="404">0.121680624904038</cx:pt>
          <cx:pt idx="405">0.135367607441441</cx:pt>
          <cx:pt idx="406">0.043708788800572197</cx:pt>
          <cx:pt idx="407">-0.0107797799230385</cx:pt>
          <cx:pt idx="408">-0.0110682869332978</cx:pt>
          <cx:pt idx="409">-0.0157423167684238</cx:pt>
          <cx:pt idx="410">-0.027334901775682902</cx:pt>
          <cx:pt idx="411">-0.046930537840993901</cx:pt>
          <cx:pt idx="412">-0.025218588020955699</cx:pt>
          <cx:pt idx="413">-0.000185675706084113</cx:pt>
          <cx:pt idx="414">0.0075593918389217597</cx:pt>
          <cx:pt idx="415">-0.031426542919193799</cx:pt>
          <cx:pt idx="416">-0.016956699293067201</cx:pt>
          <cx:pt idx="417">-0.0067599985721813497</cx:pt>
          <cx:pt idx="418">-0.00357680060657296</cx:pt>
          <cx:pt idx="419">0.00014773332196021201</cx:pt>
          <cx:pt idx="420">0.000267479593940597</cx:pt>
          <cx:pt idx="421">0.00065680153125948003</cx:pt>
          <cx:pt idx="422">0.00083752613235443796</cx:pt>
          <cx:pt idx="423">-0.0074251357432325703</cx:pt>
          <cx:pt idx="424">-0.021191957286361401</cx:pt>
          <cx:pt idx="425">-0.060243041903498502</cx:pt>
          <cx:pt idx="426">-0.084080042236011399</cx:pt>
          <cx:pt idx="427">-0.093486476513190794</cx:pt>
          <cx:pt idx="428">-0.046763043760034297</cx:pt>
          <cx:pt idx="429">-0.0096099143417709195</cx:pt>
          <cx:pt idx="430">0.025494035070135399</cx:pt>
          <cx:pt idx="431">0.0803833340393032</cx:pt>
          <cx:pt idx="432">0.086426591617753803</cx:pt>
          <cx:pt idx="433">0.090247230200295903</cx:pt>
          <cx:pt idx="434">-0.0102018601114627</cx:pt>
          <cx:pt idx="435">-0.044400402952616297</cx:pt>
          <cx:pt idx="436">0.0065414119169845504</cx:pt>
          <cx:pt idx="437">0.030763693145568101</cx:pt>
          <cx:pt idx="438">-0.010239933564971901</cx:pt>
          <cx:pt idx="439">-0.026061479544579901</cx:pt>
          <cx:pt idx="440">-0.0078655411373803504</cx:pt>
          <cx:pt idx="441">0.017220578029945099</cx:pt>
          <cx:pt idx="442">0.0164804660862698</cx:pt>
          <cx:pt idx="443">0.00054241058827839399</cx:pt>
          <cx:pt idx="444">-0.0048996629108093298</cx:pt>
          <cx:pt idx="445">-0.0019176187711969399</cx:pt>
          <cx:pt idx="446">-0.00353770918628552</cx:pt>
          <cx:pt idx="447">-0.0026760785600706198</cx:pt>
          <cx:pt idx="448">2.10011743997018e-05</cx:pt>
          <cx:pt idx="449">-0.00022834697274147801</cx:pt>
          <cx:pt idx="450">0.00294888611390432</cx:pt>
          <cx:pt idx="451">-0.0040230738552108902</cx:pt>
          <cx:pt idx="452">-0.031857793397930101</cx:pt>
          <cx:pt idx="453">-0.092599465814274598</cx:pt>
          <cx:pt idx="454">-0.120290109488396</cx:pt>
          <cx:pt idx="455">-0.082083330963579101</cx:pt>
          <cx:pt idx="456">-0.097757448769681093</cx:pt>
          <cx:pt idx="457">-0.090453538471927705</cx:pt>
          <cx:pt idx="458">-0.10540614545761701</cx:pt>
          <cx:pt idx="459">-0.075694353324563396</cx:pt>
          <cx:pt idx="460">-0.024573338805323901</cx:pt>
          <cx:pt idx="461">-0.036925885587174197</cx:pt>
          <cx:pt idx="462">-0.112390060214745</cx:pt>
          <cx:pt idx="463">-0.072520669811074398</cx:pt>
          <cx:pt idx="464">0.000392649724032412</cx:pt>
          <cx:pt idx="465">-0.0269019099920009</cx:pt>
          <cx:pt idx="466">-0.019310804040398599</cx:pt>
          <cx:pt idx="467">-0.0045292642921044698</cx:pt>
          <cx:pt idx="468">-0.0060245599639634998</cx:pt>
          <cx:pt idx="469">-0.0035192422771451199</cx:pt>
          <cx:pt idx="470">-0.0031428912383750099</cx:pt>
          <cx:pt idx="471">0.00084763497982854902</cx:pt>
          <cx:pt idx="472">-0.0078657534592977401</cx:pt>
          <cx:pt idx="473">-0.022047808864737201</cx:pt>
          <cx:pt idx="474">-0.0174311678490476</cx:pt>
          <cx:pt idx="475">-0.00478594922453134</cx:pt>
          <cx:pt idx="476">-0.00038076912117721002</cx:pt>
          <cx:pt idx="477">-0.00065871759712084503</cx:pt>
          <cx:pt idx="478">0.0017555627981632601</cx:pt>
          <cx:pt idx="479">0.00094059081265479203</cx:pt>
          <cx:pt idx="480">-0.0297882663605222</cx:pt>
          <cx:pt idx="481">-0.076195952651924997</cx:pt>
          <cx:pt idx="482">-0.092225128549526997</cx:pt>
          <cx:pt idx="483">-0.12972988360586801</cx:pt>
          <cx:pt idx="484">-0.119517296988046</cx:pt>
          <cx:pt idx="485">-0.124743659143268</cx:pt>
          <cx:pt idx="486">-0.183495828589817</cx:pt>
          <cx:pt idx="487">-0.18906823825642799</cx:pt>
          <cx:pt idx="488">-0.14881064785582801</cx:pt>
          <cx:pt idx="489">-0.13486729224008401</cx:pt>
          <cx:pt idx="490">-0.122187849882624</cx:pt>
          <cx:pt idx="491">-0.086216166429073607</cx:pt>
          <cx:pt idx="492">-0.054780602675511103</cx:pt>
          <cx:pt idx="493">-0.043417204265816703</cx:pt>
          <cx:pt idx="494">-0.022641031096250201</cx:pt>
          <cx:pt idx="495">0.031840593921122901</cx:pt>
          <cx:pt idx="496">0.0328981866796609</cx:pt>
          <cx:pt idx="497">-0.0029415249708394401</cx:pt>
          <cx:pt idx="498">-0.0116007899894396</cx:pt>
          <cx:pt idx="499">-0.0079632106033455403</cx:pt>
          <cx:pt idx="500">-0.011594065036481801</cx:pt>
          <cx:pt idx="501">-0.016271207170506102</cx:pt>
          <cx:pt idx="502">-0.0032482755108812298</cx:pt>
          <cx:pt idx="503">0.00079808694103458298</cx:pt>
          <cx:pt idx="504">4.7821069010258101e-05</cx:pt>
          <cx:pt idx="505">0.00052265894851442202</cx:pt>
          <cx:pt idx="506">0.0045366946244024898</cx:pt>
          <cx:pt idx="507">0.0059469647923115097</cx:pt>
          <cx:pt idx="508">-0.0071637670553495502</cx:pt>
          <cx:pt idx="509">-0.043596757706215801</cx:pt>
          <cx:pt idx="510">-0.063353505188341902</cx:pt>
          <cx:pt idx="511">-0.104688635487297</cx:pt>
          <cx:pt idx="512">-0.124765395221514</cx:pt>
          <cx:pt idx="513">-0.12707867250848101</cx:pt>
          <cx:pt idx="514">-0.14991791307045199</cx:pt>
          <cx:pt idx="515">-0.127825712065775</cx:pt>
          <cx:pt idx="516">-0.13493540850419</cx:pt>
          <cx:pt idx="517">-0.056216331741583803</cx:pt>
          <cx:pt idx="518">-0.069713015083777904</cx:pt>
          <cx:pt idx="519">-0.11152524160974001</cx:pt>
          <cx:pt idx="520">-0.066892200673234301</cx:pt>
          <cx:pt idx="521">-0.0138894971087976</cx:pt>
          <cx:pt idx="522">-0.0021857185035954602</cx:pt>
          <cx:pt idx="523">0.063794430361387697</cx:pt>
          <cx:pt idx="524">0.0190494534221754</cx:pt>
          <cx:pt idx="525">-0.042144726296311601</cx:pt>
          <cx:pt idx="526">-0.037488053724008</cx:pt>
          <cx:pt idx="527">-0.031009346674919801</cx:pt>
          <cx:pt idx="528">-0.020044213662967401</cx:pt>
          <cx:pt idx="529">-0.0071333969720857602</cx:pt>
          <cx:pt idx="530">0.00099046880335223108</cx:pt>
          <cx:pt idx="531">0.00083561060308410802</cx:pt>
          <cx:pt idx="532">0.000131092400372917</cx:pt>
          <cx:pt idx="533">-0.00061132807188319196</cx:pt>
          <cx:pt idx="534">0.0036788783815724499</cx:pt>
          <cx:pt idx="535">0.019688773585390399</cx:pt>
          <cx:pt idx="536">0.018952178786956202</cx:pt>
          <cx:pt idx="537">0.0033998089637683701</cx:pt>
          <cx:pt idx="538">-0.019810795029716499</cx:pt>
          <cx:pt idx="539">-0.068648322708185106</cx:pt>
          <cx:pt idx="540">-0.081193627323062997</cx:pt>
          <cx:pt idx="541">-0.070694556694061203</cx:pt>
          <cx:pt idx="542">-0.053480822241014303</cx:pt>
          <cx:pt idx="543">-0.067417262780309295</cx:pt>
          <cx:pt idx="544">-0.031919727909581398</cx:pt>
          <cx:pt idx="545">-0.0121379194784259</cx:pt>
          <cx:pt idx="546">-0.034725285028642597</cx:pt>
          <cx:pt idx="547">-0.054371116920989802</cx:pt>
          <cx:pt idx="548">0.00038608756796092999</cx:pt>
          <cx:pt idx="549">0.0084237190389932302</cx:pt>
          <cx:pt idx="550">0.021388917782946201</cx:pt>
          <cx:pt idx="551">0.012590674742237301</cx:pt>
          <cx:pt idx="552">-0.033029201450381102</cx:pt>
          <cx:pt idx="553">-0.072495959431585405</cx:pt>
          <cx:pt idx="554">-0.043463977636935998</cx:pt>
          <cx:pt idx="555">-0.027459637480630301</cx:pt>
          <cx:pt idx="556">-0.021270805472657701</cx:pt>
          <cx:pt idx="557">-0.0033342264631785702</cx:pt>
          <cx:pt idx="558">-0.0017268990147810399</cx:pt>
          <cx:pt idx="559">-0.00019530575886177</cx:pt>
          <cx:pt idx="560">0.00028458449061113299</cx:pt>
          <cx:pt idx="561">-0.00077948445326297901</cx:pt>
          <cx:pt idx="562">0.0013425977576897901</cx:pt>
          <cx:pt idx="563">0.011006813777442901</cx:pt>
          <cx:pt idx="564">0.032057417842481797</cx:pt>
          <cx:pt idx="565">0.0317575058436134</cx:pt>
          <cx:pt idx="566">0.026622708631578201</cx:pt>
          <cx:pt idx="567">-0.038879724460304403</cx:pt>
          <cx:pt idx="568">-0.0084497282595074105</cx:pt>
          <cx:pt idx="569">-0.0054083313612156101</cx:pt>
          <cx:pt idx="570">0.0054103013155810198</cx:pt>
          <cx:pt idx="571">0.0042044649150031303</cx:pt>
          <cx:pt idx="572">-0.014727981110903</cx:pt>
          <cx:pt idx="573">0.00141863949056192</cx:pt>
          <cx:pt idx="574">-0.0209700535882138</cx:pt>
          <cx:pt idx="575">-0.042511520886432799</cx:pt>
          <cx:pt idx="576">-0.031566447869585297</cx:pt>
          <cx:pt idx="577">-0.0026602883704843201</cx:pt>
          <cx:pt idx="578">0.0051370634984404199</cx:pt>
          <cx:pt idx="579">0.022134675409768701</cx:pt>
          <cx:pt idx="580">-0.026073409612432499</cx:pt>
          <cx:pt idx="581">-0.0475199148729189</cx:pt>
          <cx:pt idx="582">-0.0145340765775663</cx:pt>
          <cx:pt idx="583">-0.031834461778828697</cx:pt>
          <cx:pt idx="584">-0.017623292592363601</cx:pt>
          <cx:pt idx="585">-0.0050396176862691801</cx:pt>
          <cx:pt idx="586">-0.0012857871546579701</cx:pt>
          <cx:pt idx="587">0.000226950117421602</cx:pt>
          <cx:pt idx="588">0.000375980789499896</cx:pt>
          <cx:pt idx="589">-0.00026125670397473101</cx:pt>
          <cx:pt idx="590">0.00021190652287286199</cx:pt>
          <cx:pt idx="591">0.0100708526275012</cx:pt>
          <cx:pt idx="592">0.035824312423491399</cx:pt>
          <cx:pt idx="593">0.050509614712859197</cx:pt>
          <cx:pt idx="594">0.038766972227289601</cx:pt>
          <cx:pt idx="595">0.027748891551308299</cx:pt>
          <cx:pt idx="596">0.038963797418548801</cx:pt>
          <cx:pt idx="597">0.044308054498315201</cx:pt>
          <cx:pt idx="598">0.051896722634386903</cx:pt>
          <cx:pt idx="599">-0.012225911587446099</cx:pt>
          <cx:pt idx="600">-0.0123979232923748</cx:pt>
          <cx:pt idx="601">-0.0347484077586558</cx:pt>
          <cx:pt idx="602">-0.063692219804217201</cx:pt>
          <cx:pt idx="603">-0.018557235158022899</cx:pt>
          <cx:pt idx="604">-0.018406404542516401</cx:pt>
          <cx:pt idx="605">-0.026388136484446201</cx:pt>
          <cx:pt idx="606">-0.039073763817013898</cx:pt>
          <cx:pt idx="607">-0.024986366821560101</cx:pt>
          <cx:pt idx="608">0.0069309330942469204</cx:pt>
          <cx:pt idx="609">-0.031363682374246298</cx:pt>
          <cx:pt idx="610">-0.059679946003387697</cx:pt>
          <cx:pt idx="611">-0.036440348419248397</cx:pt>
          <cx:pt idx="612">-0.011225780970061799</cx:pt>
          <cx:pt idx="613">-0.0046255334812066199</cx:pt>
          <cx:pt idx="614">-0.00182562165484166</cx:pt>
          <cx:pt idx="615">0.000101404143507016</cx:pt>
          <cx:pt idx="616">0.00010615532521415001</cx:pt>
          <cx:pt idx="617">0.00024554751830411597</cx:pt>
          <cx:pt idx="618">-0.0021616194517412599</cx:pt>
          <cx:pt idx="619">0.0116000237235997</cx:pt>
          <cx:pt idx="620">0.027393043283867501</cx:pt>
          <cx:pt idx="621">0.034858497000108499</cx:pt>
          <cx:pt idx="622">0.017237721973201101</cx:pt>
          <cx:pt idx="623">0.00186939774932033</cx:pt>
          <cx:pt idx="624">0.035109815518584601</cx:pt>
          <cx:pt idx="625">0.0117106775983714</cx:pt>
          <cx:pt idx="626">0.042419824770019897</cx:pt>
          <cx:pt idx="627">0.012126260327666401</cx:pt>
          <cx:pt idx="628">-0.026063043567829399</cx:pt>
          <cx:pt idx="629">-0.0308427444588939</cx:pt>
          <cx:pt idx="630">0.0052393285060571004</cx:pt>
          <cx:pt idx="631">-0.00317304038770358</cx:pt>
          <cx:pt idx="632">-0.0157563867877182</cx:pt>
          <cx:pt idx="633">-0.016488842316740599</cx:pt>
          <cx:pt idx="634">-0.047223623509754703</cx:pt>
          <cx:pt idx="635">-0.0749520902415068</cx:pt>
          <cx:pt idx="636">-0.037764650342936898</cx:pt>
          <cx:pt idx="637">-0.066015284934019799</cx:pt>
          <cx:pt idx="638">-0.0443696529120024</cx:pt>
          <cx:pt idx="639">-0.015158342400582</cx:pt>
          <cx:pt idx="640">-0.0049996770033592999</cx:pt>
          <cx:pt idx="641">5.59091913888651e-05</cx:pt>
          <cx:pt idx="642">-0.00063757102904222096</cx:pt>
          <cx:pt idx="643">-3.5865682538570397e-05</cx:pt>
          <cx:pt idx="644">-5.6160609529572097e-05</cx:pt>
          <cx:pt idx="645">-2.4099469399447999e-05</cx:pt>
          <cx:pt idx="646">-0.00023998445244647099</cx:pt>
          <cx:pt idx="647">0.0105622096528804</cx:pt>
          <cx:pt idx="648">0.017203027480992599</cx:pt>
          <cx:pt idx="649">0.028927232786969199</cx:pt>
          <cx:pt idx="650">0.0258556963725033</cx:pt>
          <cx:pt idx="651">0.00096897170663378599</cx:pt>
          <cx:pt idx="652">0.024407777793599799</cx:pt>
          <cx:pt idx="653">0.0017927419257541099</cx:pt>
          <cx:pt idx="654">0.023448492003047001</cx:pt>
          <cx:pt idx="655">0.0398248724034901</cx:pt>
          <cx:pt idx="656">0.018084574678320399</cx:pt>
          <cx:pt idx="657">0.0142109930848104</cx:pt>
          <cx:pt idx="658">0.0057772420446487701</cx:pt>
          <cx:pt idx="659">0.014380639273145099</cx:pt>
          <cx:pt idx="660">0.0014863452220370201</cx:pt>
          <cx:pt idx="661">-0.010430734431586401</cx:pt>
          <cx:pt idx="662">-0.033137355027008299</cx:pt>
          <cx:pt idx="663">-0.063753632806026597</cx:pt>
          <cx:pt idx="664">-0.036165325554785299</cx:pt>
          <cx:pt idx="665">-0.039486899852734</cx:pt>
          <cx:pt idx="666">-0.036631863143573203</cx:pt>
          <cx:pt idx="667">-0.00315702901228664</cx:pt>
          <cx:pt idx="668">0.0012821043970612999</cx:pt>
          <cx:pt idx="669">0.00055715555145932703</cx:pt>
          <cx:pt idx="670">-0.000123891254111411</cx:pt>
          <cx:pt idx="671">-7.2335385511139997e-05</cx:pt>
          <cx:pt idx="672">-0.0012043569385484401</cx:pt>
          <cx:pt idx="673">-0.000229348692537692</cx:pt>
          <cx:pt idx="674">-0.00020327812588059399</cx:pt>
          <cx:pt idx="675">0.0031844920172673201</cx:pt>
          <cx:pt idx="676">0.0100342806085268</cx:pt>
          <cx:pt idx="677">0.0169221626308022</cx:pt>
          <cx:pt idx="678">0.0026038441509808</cx:pt>
          <cx:pt idx="679">0.034578424659017198</cx:pt>
          <cx:pt idx="680">0.040018198034669702</cx:pt>
          <cx:pt idx="681">0.035370517153159399</cx:pt>
          <cx:pt idx="682">0.055494125146121003</cx:pt>
          <cx:pt idx="683">0.036382108816668798</cx:pt>
          <cx:pt idx="684">-0.017114898732751301</cx:pt>
          <cx:pt idx="685">-0.040156614541909399</cx:pt>
          <cx:pt idx="686">-0.0467068048740907</cx:pt>
          <cx:pt idx="687">-0.033250364932421499</cx:pt>
          <cx:pt idx="688">-0.041159244063899703</cx:pt>
          <cx:pt idx="689">-0.036581302347667898</cx:pt>
          <cx:pt idx="690">-0.060956469144331803</cx:pt>
          <cx:pt idx="691">-0.050603666271130998</cx:pt>
          <cx:pt idx="692">-0.00098550720872802602</cx:pt>
          <cx:pt idx="693">-0.0123389365684931</cx:pt>
          <cx:pt idx="694">-0.017640374943298499</cx:pt>
          <cx:pt idx="695">-0.0027613851022639901</cx:pt>
          <cx:pt idx="696">-0.0037627341918548699</cx:pt>
          <cx:pt idx="697">-0.0024096113905383702</cx:pt>
          <cx:pt idx="698">-0.00018894332662143201</cx:pt>
          <cx:pt idx="699">-0.00049779264924435505</cx:pt>
          <cx:pt idx="700">0.00027330449318940803</cx:pt>
          <cx:pt idx="701">-0.0011843883066776401</cx:pt>
          <cx:pt idx="702">0.00036217673327054999</cx:pt>
          <cx:pt idx="703">0.00010285659438166299</cx:pt>
          <cx:pt idx="704">-0.00051681665334802197</cx:pt>
          <cx:pt idx="705">0.00595735818497517</cx:pt>
          <cx:pt idx="706">0.00064062151252073101</cx:pt>
          <cx:pt idx="707">0.021873713537290802</cx:pt>
          <cx:pt idx="708">0.063289045620229897</cx:pt>
          <cx:pt idx="709">0.0521766852900259</cx:pt>
          <cx:pt idx="710">0.031208486793686901</cx:pt>
          <cx:pt idx="711">0.000197934776649574</cx:pt>
          <cx:pt idx="712">-0.00253704079831567</cx:pt>
          <cx:pt idx="713">-0.0028056476831412398</cx:pt>
          <cx:pt idx="714">0.0092219853456226696</cx:pt>
          <cx:pt idx="715">-0.0146211963942426</cx:pt>
          <cx:pt idx="716">0.012574480563331301</cx:pt>
          <cx:pt idx="717">0.028900185148584501</cx:pt>
          <cx:pt idx="718">0.0069922753511047504</cx:pt>
          <cx:pt idx="719">0.012786753625806901</cx:pt>
          <cx:pt idx="720">0.0120549677044984</cx:pt>
          <cx:pt idx="721">0.0048299458092956101</cx:pt>
          <cx:pt idx="722">-0.0067472881199238796</cx:pt>
          <cx:pt idx="723">-0.0034160400843218802</cx:pt>
          <cx:pt idx="724">-0.00032905600586808498</cx:pt>
          <cx:pt idx="725">0.00022758925846260499</cx:pt>
          <cx:pt idx="726">-0.00055327107026843705</cx:pt>
          <cx:pt idx="727">7.30158207061844e-05</cx:pt>
          <cx:pt idx="728">0.00032983945504889398</cx:pt>
          <cx:pt idx="729">-0.00011134479213151</cx:pt>
          <cx:pt idx="730">0.000225070241103229</cx:pt>
          <cx:pt idx="731">-0.00050314995209014396</cx:pt>
          <cx:pt idx="732">0.0014125526952956601</cx:pt>
          <cx:pt idx="733">0.0049985455374442203</cx:pt>
          <cx:pt idx="734">0.0095638069921052896</cx:pt>
          <cx:pt idx="735">0.0191666697653529</cx:pt>
          <cx:pt idx="736">0.037771695012321999</cx:pt>
          <cx:pt idx="737">0.049663439154585397</cx:pt>
          <cx:pt idx="738">0.036367864107459902</cx:pt>
          <cx:pt idx="739">0.032337111870177501</cx:pt>
          <cx:pt idx="740">0.045511655764191902</cx:pt>
          <cx:pt idx="741">0.0552654002716629</cx:pt>
          <cx:pt idx="742">0.064274719920811393</cx:pt>
          <cx:pt idx="743">0.045852994509991099</cx:pt>
          <cx:pt idx="744">0.055952856334173101</cx:pt>
          <cx:pt idx="745">0.064121565489471996</cx:pt>
          <cx:pt idx="746">0.034171792327849199</cx:pt>
          <cx:pt idx="747">0.0152293911482518</cx:pt>
          <cx:pt idx="748">0.0155997349698334</cx:pt>
          <cx:pt idx="749">0.011302266348405801</cx:pt>
          <cx:pt idx="750">0.0026882847056364399</cx:pt>
          <cx:pt idx="751">0.00083493308468398199</cx:pt>
          <cx:pt idx="752">0.00051509760835320001</cx:pt>
          <cx:pt idx="753">0.00062894152689239305</cx:pt>
          <cx:pt idx="754">1.2988398846255499e-06</cx:pt>
          <cx:pt idx="755">0.00024108577509156901</cx:pt>
          <cx:pt idx="756">0.000156146296164319</cx:pt>
          <cx:pt idx="757">-0.00063376846777753995</cx:pt>
          <cx:pt idx="758">0.00026110584494378999</cx:pt>
          <cx:pt idx="759">-0.00085482620833945804</cx:pt>
          <cx:pt idx="760">0.00069762224485867604</cx:pt>
          <cx:pt idx="761">0.00106632372411837</cx:pt>
          <cx:pt idx="762">-0.00018216947477420401</cx:pt>
          <cx:pt idx="763">0.00063268543739278401</cx:pt>
          <cx:pt idx="764">0.00026646517396446899</cx:pt>
          <cx:pt idx="765">-0.00099350351757482107</cx:pt>
          <cx:pt idx="766">-0.0032476446890936099</cx:pt>
          <cx:pt idx="767">0.00337595409956685</cx:pt>
          <cx:pt idx="768">0.0042777221813698396</cx:pt>
          <cx:pt idx="769">0.0017727274459739301</cx:pt>
          <cx:pt idx="770">0.0127866632802525</cx:pt>
          <cx:pt idx="771">0.0087346878187205493</cx:pt>
          <cx:pt idx="772">0.0044369078659193496</cx:pt>
          <cx:pt idx="773">0.0020359725664559599</cx:pt>
          <cx:pt idx="774">0.0071185410855498102</cx:pt>
          <cx:pt idx="775">0.0050115677149619202</cx:pt>
          <cx:pt idx="776">0.00054154376009600395</cx:pt>
          <cx:pt idx="777">8.2945222985217001e-05</cx:pt>
          <cx:pt idx="778">-0.00034969291946752498</cx:pt>
          <cx:pt idx="779">-0.00010081323206204999</cx:pt>
          <cx:pt idx="780">-0.00042709784948627601</cx:pt>
          <cx:pt idx="781">1.76761625110223e-05</cx:pt>
          <cx:pt idx="782">0.00055906677402464103</cx:pt>
          <cx:pt idx="783">0.00043049559291234398</cx:pt>
        </cx:lvl>
      </cx:numDim>
    </cx:data>
    <cx:data id="79">
      <cx:numDim type="val">
        <cx:f>'001_WA_F - 副本'!$CB$1:$CB$784</cx:f>
        <cx:lvl ptCount="784" formatCode="G/通用格式">
          <cx:pt idx="0">-0.00098776591144210499</cx:pt>
          <cx:pt idx="1">0.00032050671148146302</cx:pt>
          <cx:pt idx="2">0.00062032604953740503</cx:pt>
          <cx:pt idx="3">0.00032434336782315599</cx:pt>
          <cx:pt idx="4">8.9462845295516503e-05</cx:pt>
          <cx:pt idx="5">0.000387395304228034</cx:pt>
          <cx:pt idx="6">-0.00071443053951290598</cx:pt>
          <cx:pt idx="7">-0.00099333289089643105</cx:pt>
          <cx:pt idx="8">0.00023092776466007001</cx:pt>
          <cx:pt idx="9">-2.0727732441116499e-05</cx:pt>
          <cx:pt idx="10">-4.1310924242339897e-05</cx:pt>
          <cx:pt idx="11">0.00095520767739823203</cx:pt>
          <cx:pt idx="12">0.00032277838285264099</cx:pt>
          <cx:pt idx="13">0.00036181466674867701</cx:pt>
          <cx:pt idx="14">-0.00061061343942197697</cx:pt>
          <cx:pt idx="15">0.00031191692483231498</cx:pt>
          <cx:pt idx="16">0.000557015190769452</cx:pt>
          <cx:pt idx="17">-7.5700557252666005e-05</cx:pt>
          <cx:pt idx="18">-0.00025645312831801698</cx:pt>
          <cx:pt idx="19">-6.7286029212698496e-05</cx:pt>
          <cx:pt idx="20">-0.00045606512062629402</cx:pt>
          <cx:pt idx="21">-0.000121079946382325</cx:pt>
          <cx:pt idx="22">0.000452218358252074</cx:pt>
          <cx:pt idx="23">0.00039171766401011401</cx:pt>
          <cx:pt idx="24">0.00071961981612901496</cx:pt>
          <cx:pt idx="25">0.00013960160057644</cx:pt>
          <cx:pt idx="26">0.000192793114302839</cx:pt>
          <cx:pt idx="27">0.000355200543263299</cx:pt>
          <cx:pt idx="28">6.0314735864573302e-05</cx:pt>
          <cx:pt idx="29">4.8276000747844898e-05</cx:pt>
          <cx:pt idx="30">-0.00041098994553817001</cx:pt>
          <cx:pt idx="31">-0.00086403086681662001</cx:pt>
          <cx:pt idx="32">1.8040188290610802e-05</cx:pt>
          <cx:pt idx="33">0.00018815034758232899</cx:pt>
          <cx:pt idx="34">0.00043090698329964299</cx:pt>
          <cx:pt idx="35">0.0016923850736596999</cx:pt>
          <cx:pt idx="36">0.0018700949346614601</cx:pt>
          <cx:pt idx="37">0.00086728168852836596</cx:pt>
          <cx:pt idx="38">0.00204363490686828</cx:pt>
          <cx:pt idx="39">0.00304546233139092</cx:pt>
          <cx:pt idx="40">0.001896748352903</cx:pt>
          <cx:pt idx="41">0.0020844439355422401</cx:pt>
          <cx:pt idx="42">0.0011879520780834301</cx:pt>
          <cx:pt idx="43">0.0016501404443336201</cx:pt>
          <cx:pt idx="44">-0.00113107845332755</cx:pt>
          <cx:pt idx="45">0.00082851813202980905</cx:pt>
          <cx:pt idx="46">0.00091928465530758102</cx:pt>
          <cx:pt idx="47">0.0020447059720090999</cx:pt>
          <cx:pt idx="48">0.0024917227571592902</cx:pt>
          <cx:pt idx="49">0.0045034969673844001</cx:pt>
          <cx:pt idx="50">0.00040672896445221397</cx:pt>
          <cx:pt idx="51">0.00026835175702862301</cx:pt>
          <cx:pt idx="52">0.00037156662958137498</cx:pt>
          <cx:pt idx="53">-0.00012294025094690899</cx:pt>
          <cx:pt idx="54">-0.00024449939658234202</cx:pt>
          <cx:pt idx="55">0.000107274467824216</cx:pt>
          <cx:pt idx="56">0.000371503963553338</cx:pt>
          <cx:pt idx="57">-0.000325779126597077</cx:pt>
          <cx:pt idx="58">-0.00096605340336787201</cx:pt>
          <cx:pt idx="59">-2.04807352040946e-06</cx:pt>
          <cx:pt idx="60">0.000178490412329188</cx:pt>
          <cx:pt idx="61">0.00031420621127264698</cx:pt>
          <cx:pt idx="62">0.00046847149340324099</cx:pt>
          <cx:pt idx="63">0.0030743305701260398</cx:pt>
          <cx:pt idx="64">0.0031925617455355899</cx:pt>
          <cx:pt idx="65">-0.00079643176113086797</cx:pt>
          <cx:pt idx="66">0.0011872292432005499</cx:pt>
          <cx:pt idx="67">0.00717683984069558</cx:pt>
          <cx:pt idx="68">-0.00522089719349923</cx:pt>
          <cx:pt idx="69">-0.0242938918597824</cx:pt>
          <cx:pt idx="70">-0.011632984806129801</cx:pt>
          <cx:pt idx="71">0.00053952712374378197</cx:pt>
          <cx:pt idx="72">0.014055844978434101</cx:pt>
          <cx:pt idx="73">0.0113009397045941</cx:pt>
          <cx:pt idx="74">0.023507552495720299</cx:pt>
          <cx:pt idx="75">0.027487371216102702</cx:pt>
          <cx:pt idx="76">0.019838205782796998</cx:pt>
          <cx:pt idx="77">0.020096321285661401</cx:pt>
          <cx:pt idx="78">0.0111720556267606</cx:pt>
          <cx:pt idx="79">0.00287745380336991</cx:pt>
          <cx:pt idx="80">0.00082912140748086496</cx:pt>
          <cx:pt idx="81">-0.00023459476644304401</cx:pt>
          <cx:pt idx="82">0.00015010000809383199</cx:pt>
          <cx:pt idx="83">0.00056606883338232905</cx:pt>
          <cx:pt idx="84">0.000116937103998512</cx:pt>
          <cx:pt idx="85">0.000123704656565181</cx:pt>
          <cx:pt idx="86">-2.0833421711469299e-05</cx:pt>
          <cx:pt idx="87">0.00050492353734925895</cx:pt>
          <cx:pt idx="88">0.0023506680244537999</cx:pt>
          <cx:pt idx="89">2.4641714784365299e-05</cx:pt>
          <cx:pt idx="90">0.0020490876816331599</cx:pt>
          <cx:pt idx="91">0.0039783653896013297</cx:pt>
          <cx:pt idx="92">0.0074310042246665802</cx:pt>
          <cx:pt idx="93">0.0154027006458743</cx:pt>
          <cx:pt idx="94">-0.00319236128731784</cx:pt>
          <cx:pt idx="95">-0.00060163899608273305</cx:pt>
          <cx:pt idx="96">-0.037937070777469703</cx:pt>
          <cx:pt idx="97">-0.0276106103681601</cx:pt>
          <cx:pt idx="98">-0.029493034735870199</cx:pt>
          <cx:pt idx="99">-0.015203856465925</cx:pt>
          <cx:pt idx="100">-0.019186043782729801</cx:pt>
          <cx:pt idx="101">0.000198828769830245</cx:pt>
          <cx:pt idx="102">0.065768613252452396</cx:pt>
          <cx:pt idx="103">0.068908988389270495</cx:pt>
          <cx:pt idx="104">0.078173142170812795</cx:pt>
          <cx:pt idx="105">0.066553069508864804</cx:pt>
          <cx:pt idx="106">0.0344286820627802</cx:pt>
          <cx:pt idx="107">0.019031573587149801</cx:pt>
          <cx:pt idx="108">0.0094213024946820708</cx:pt>
          <cx:pt idx="109">0.00045768363414751002</cx:pt>
          <cx:pt idx="110">-3.7385311502665102e-05</cx:pt>
          <cx:pt idx="111">0.00082842215720869397</cx:pt>
          <cx:pt idx="112">0.00025899728603401002</cx:pt>
          <cx:pt idx="113">-0.00055806628160840898</cx:pt>
          <cx:pt idx="114">-0.00079886680272608598</cx:pt>
          <cx:pt idx="115">0.00072899275413714903</cx:pt>
          <cx:pt idx="116">-0.00088457257505995996</cx:pt>
          <cx:pt idx="117">-0.0093191629762587602</cx:pt>
          <cx:pt idx="118">-0.0199114821688267</cx:pt>
          <cx:pt idx="119">-0.019964193987653599</cx:pt>
          <cx:pt idx="120">-0.0294012723924089</cx:pt>
          <cx:pt idx="121">0.011004078088661599</cx:pt>
          <cx:pt idx="122">0.0044827443583057404</cx:pt>
          <cx:pt idx="123">0.0160540537119735</cx:pt>
          <cx:pt idx="124">-0.00033301775618857997</cx:pt>
          <cx:pt idx="125">-0.073789279865065699</cx:pt>
          <cx:pt idx="126">-0.100734378841644</cx:pt>
          <cx:pt idx="127">-0.065508628070712796</cx:pt>
          <cx:pt idx="128">-0.013053554831043</cx:pt>
          <cx:pt idx="129">-0.018693801631777002</cx:pt>
          <cx:pt idx="130">-0.00542988057354102</cx:pt>
          <cx:pt idx="131">0.037815043793033</cx:pt>
          <cx:pt idx="132">0.052517614350773803</cx:pt>
          <cx:pt idx="133">0.057075982546341601</cx:pt>
          <cx:pt idx="134">0.0311561372050932</cx:pt>
          <cx:pt idx="135">0.0476513916823652</cx:pt>
          <cx:pt idx="136">0.024925639045202098</cx:pt>
          <cx:pt idx="137">0.0042504363670718796</cx:pt>
          <cx:pt idx="138">0.0014426272845722899</cx:pt>
          <cx:pt idx="139">0.00142237395953307</cx:pt>
          <cx:pt idx="140">-0.00031754546079209602</cx:pt>
          <cx:pt idx="141">-4.3518039142610999e-05</cx:pt>
          <cx:pt idx="142">5.0566567623731699e-05</cx:pt>
          <cx:pt idx="143">-0.0016674573294564001</cx:pt>
          <cx:pt idx="144">-0.013690498772401799</cx:pt>
          <cx:pt idx="145">-0.0327519529443039</cx:pt>
          <cx:pt idx="146">-0.056503330642342899</cx:pt>
          <cx:pt idx="147">-0.053192749897438503</cx:pt>
          <cx:pt idx="148">-0.045617303791183401</cx:pt>
          <cx:pt idx="149">-0.0095262035417497497</cx:pt>
          <cx:pt idx="150">-0.018261475649343599</cx:pt>
          <cx:pt idx="151">0.0046053761700634499</cx:pt>
          <cx:pt idx="152">-0.021493242345811299</cx:pt>
          <cx:pt idx="153">-0.051479229020839401</cx:pt>
          <cx:pt idx="154">-0.056343697241741597</cx:pt>
          <cx:pt idx="155">-0.116534159937835</cx:pt>
          <cx:pt idx="156">-0.084018104222294901</cx:pt>
          <cx:pt idx="157">-0.034111839978317501</cx:pt>
          <cx:pt idx="158">-0.044755513521714703</cx:pt>
          <cx:pt idx="159">0.036078001400003702</cx:pt>
          <cx:pt idx="160">0.0678829612381045</cx:pt>
          <cx:pt idx="161">0.029659500050196401</cx:pt>
          <cx:pt idx="162">0.0072099699182251497</cx:pt>
          <cx:pt idx="163">0.028497287085834801</cx:pt>
          <cx:pt idx="164">0.026232511656587999</cx:pt>
          <cx:pt idx="165">0.012303573317611999</cx:pt>
          <cx:pt idx="166">0.0089877533388424708</cx:pt>
          <cx:pt idx="167">0.0028755360074889601</cx:pt>
          <cx:pt idx="168">-0.00057244243467053702</cx:pt>
          <cx:pt idx="169">-0.000144405799701212</cx:pt>
          <cx:pt idx="170">-0.00034776863717118803</cx:pt>
          <cx:pt idx="171">-0.0143019883351911</cx:pt>
          <cx:pt idx="172">-0.0271230266401075</cx:pt>
          <cx:pt idx="173">-0.029334976629872399</cx:pt>
          <cx:pt idx="174">-0.059546222098367498</cx:pt>
          <cx:pt idx="175">-0.037811586918977201</cx:pt>
          <cx:pt idx="176">-0.025942444107340999</cx:pt>
          <cx:pt idx="177">-0.023983611096993301</cx:pt>
          <cx:pt idx="178">-0.047075663701486102</cx:pt>
          <cx:pt idx="179">-0.056967442769010099</cx:pt>
          <cx:pt idx="180">-0.056912364148335601</cx:pt>
          <cx:pt idx="181">-0.079124874939063602</cx:pt>
          <cx:pt idx="182">-0.089204102556529302</cx:pt>
          <cx:pt idx="183">-0.128095681344569</cx:pt>
          <cx:pt idx="184">-0.089527472753852505</cx:pt>
          <cx:pt idx="185">-0.054006514026337903</cx:pt>
          <cx:pt idx="186">-0.0563150766960194</cx:pt>
          <cx:pt idx="187">0.013958203252384701</cx:pt>
          <cx:pt idx="188">0.053212480372920798</cx:pt>
          <cx:pt idx="189">0.0098068220878180408</cx:pt>
          <cx:pt idx="190">0.025243312154817101</cx:pt>
          <cx:pt idx="191">0.043684793564785801</cx:pt>
          <cx:pt idx="192">0.048603888769352802</cx:pt>
          <cx:pt idx="193">0.024487478723232502</cx:pt>
          <cx:pt idx="194">0.0046156980449105003</cx:pt>
          <cx:pt idx="195">0.0012512870935941999</cx:pt>
          <cx:pt idx="196">-0.000140849826178243</cx:pt>
          <cx:pt idx="197">-0.00014987210098050199</cx:pt>
          <cx:pt idx="198">-0.00112986234341883</cx:pt>
          <cx:pt idx="199">-0.0218554015876604</cx:pt>
          <cx:pt idx="200">-0.028700810529542601</cx:pt>
          <cx:pt idx="201">-0.0139883242874928</cx:pt>
          <cx:pt idx="202">-0.0370813889919029</cx:pt>
          <cx:pt idx="203">-0.030100267746296899</cx:pt>
          <cx:pt idx="204">-0.0121636286055057</cx:pt>
          <cx:pt idx="205">-0.0039973739506803298</cx:pt>
          <cx:pt idx="206">-0.045368859326102802</cx:pt>
          <cx:pt idx="207">-0.090417072835963702</cx:pt>
          <cx:pt idx="208">-0.077083719973067594</cx:pt>
          <cx:pt idx="209">-0.037533922721927397</cx:pt>
          <cx:pt idx="210">-0.027528559763982299</cx:pt>
          <cx:pt idx="211">0.014056432573636099</cx:pt>
          <cx:pt idx="212">0.0011516026328315899</cx:pt>
          <cx:pt idx="213">0.038688622246645099</cx:pt>
          <cx:pt idx="214">0.0546553058683793</cx:pt>
          <cx:pt idx="215">0.076821012673635197</cx:pt>
          <cx:pt idx="216">0.045900885518050001</cx:pt>
          <cx:pt idx="217">0.079168085412247902</cx:pt>
          <cx:pt idx="218">0.075217180033164299</cx:pt>
          <cx:pt idx="219">0.085932950591397106</cx:pt>
          <cx:pt idx="220">0.0207206932507264</cx:pt>
          <cx:pt idx="221">0.013717088203283099</cx:pt>
          <cx:pt idx="222">0.0034298585951791898</cx:pt>
          <cx:pt idx="223">0.00068828592489311204</cx:pt>
          <cx:pt idx="224">0.00013564713966093399</cx:pt>
          <cx:pt idx="225">-0.0012970090786172501</cx:pt>
          <cx:pt idx="226">-5.42643529866899e-05</cx:pt>
          <cx:pt idx="227">-0.012959585373049601</cx:pt>
          <cx:pt idx="228">-0.022315359106694001</cx:pt>
          <cx:pt idx="229">-0.021597564558566901</cx:pt>
          <cx:pt idx="230">-0.006263088702233</cx:pt>
          <cx:pt idx="231">0.0073895708252719999</cx:pt>
          <cx:pt idx="232">0.033824097774377601</cx:pt>
          <cx:pt idx="233">0.058459229770355302</cx:pt>
          <cx:pt idx="234">-0.038586682371783497</cx:pt>
          <cx:pt idx="235">-0.052100554329610901</cx:pt>
          <cx:pt idx="236">-0.0543010507539438</cx:pt>
          <cx:pt idx="237">-0.055160635669291101</cx:pt>
          <cx:pt idx="238">0.030627402176187101</cx:pt>
          <cx:pt idx="239">0.094578276632204097</cx:pt>
          <cx:pt idx="240">0.0944500909571208</cx:pt>
          <cx:pt idx="241">0.072288667189362804</cx:pt>
          <cx:pt idx="242">0.053727921790331902</cx:pt>
          <cx:pt idx="243">0.051336106280731403</cx:pt>
          <cx:pt idx="244">0.030115996897326001</cx:pt>
          <cx:pt idx="245">0.098584888078667499</cx:pt>
          <cx:pt idx="246">0.0135613126415628</cx:pt>
          <cx:pt idx="247">0.015168848972983699</cx:pt>
          <cx:pt idx="248">0.0248646251951819</cx:pt>
          <cx:pt idx="249">0.015032469471357401</cx:pt>
          <cx:pt idx="250">0.00047837690575888801</cx:pt>
          <cx:pt idx="251">0.00015363128324066599</cx:pt>
          <cx:pt idx="252">-0.00030131361666227701</cx:pt>
          <cx:pt idx="253">-0.0015234668221969601</cx:pt>
          <cx:pt idx="254">-0.00369814944425345</cx:pt>
          <cx:pt idx="255">-0.0136026522769001</cx:pt>
          <cx:pt idx="256">-0.0283005735023606</cx:pt>
          <cx:pt idx="257">-0.048185026427393397</cx:pt>
          <cx:pt idx="258">-0.033124827855715203</cx:pt>
          <cx:pt idx="259">-0.016266845763835198</cx:pt>
          <cx:pt idx="260">0.0240570398762836</cx:pt>
          <cx:pt idx="261">0.082439982003572707</cx:pt>
          <cx:pt idx="262">0.0109831917126537</cx:pt>
          <cx:pt idx="263">-0.00099643031318870801</cx:pt>
          <cx:pt idx="264">-0.074476685778380194</cx:pt>
          <cx:pt idx="265">-0.0298946324064829</cx:pt>
          <cx:pt idx="266">0.0225548839995387</cx:pt>
          <cx:pt idx="267">0.10303199048728701</cx:pt>
          <cx:pt idx="268">0.099319671843740603</cx:pt>
          <cx:pt idx="269">0.023346820178147799</cx:pt>
          <cx:pt idx="270">0.014690718573899199</cx:pt>
          <cx:pt idx="271">-0.0066272755917934703</cx:pt>
          <cx:pt idx="272">-0.027228492650644601</cx:pt>
          <cx:pt idx="273">-0.037507387202459198</cx:pt>
          <cx:pt idx="274">-0.059160957688444302</cx:pt>
          <cx:pt idx="275">-0.036195706013272301</cx:pt>
          <cx:pt idx="276">0.0055460795769632903</cx:pt>
          <cx:pt idx="277">0.00347799904605037</cx:pt>
          <cx:pt idx="278">-0.0029032184981992401</cx:pt>
          <cx:pt idx="279">0.00085794147095155095</cx:pt>
          <cx:pt idx="280">0.00088309655393885604</cx:pt>
          <cx:pt idx="281">-0.0010633222220568399</cx:pt>
          <cx:pt idx="282">-0.0060195215547480703</cx:pt>
          <cx:pt idx="283">-0.011157128585654799</cx:pt>
          <cx:pt idx="284">-0.0286089883029171</cx:pt>
          <cx:pt idx="285">-0.047683337657279001</cx:pt>
          <cx:pt idx="286">-0.032002051789747098</cx:pt>
          <cx:pt idx="287">0.0114504660326734</cx:pt>
          <cx:pt idx="288">0.064364487942965801</cx:pt>
          <cx:pt idx="289">0.13761356589107099</cx:pt>
          <cx:pt idx="290">0.090367146661443007</cx:pt>
          <cx:pt idx="291">-0.0053715507972496397</cx:pt>
          <cx:pt idx="292">-0.052146678138279598</cx:pt>
          <cx:pt idx="293">-0.091110813748292094</cx:pt>
          <cx:pt idx="294">-0.084682831166971007</cx:pt>
          <cx:pt idx="295">-0.0123708516353432</cx:pt>
          <cx:pt idx="296">-0.094659824021673694</cx:pt>
          <cx:pt idx="297">-0.105772429177271</cx:pt>
          <cx:pt idx="298">-0.0645289153524361</cx:pt>
          <cx:pt idx="299">-0.092267509131511702</cx:pt>
          <cx:pt idx="300">-0.13404729957957301</cx:pt>
          <cx:pt idx="301">-0.107409542249256</cx:pt>
          <cx:pt idx="302">-0.076867352891983806</cx:pt>
          <cx:pt idx="303">-0.044016452472423501</cx:pt>
          <cx:pt idx="304">-0.015797053209268601</cx:pt>
          <cx:pt idx="305">0.00083675647964737902</cx:pt>
          <cx:pt idx="306">-0.00016343526835635401</cx:pt>
          <cx:pt idx="307">9.90662770344762e-05</cx:pt>
          <cx:pt idx="308">0.000321371490710372</cx:pt>
          <cx:pt idx="309">-0.0028175748396960499</cx:pt>
          <cx:pt idx="310">-0.0055364372638719104</cx:pt>
          <cx:pt idx="311">-0.0148629384493016</cx:pt>
          <cx:pt idx="312">-0.041065164097640001</cx:pt>
          <cx:pt idx="313">-0.038219800037814097</cx:pt>
          <cx:pt idx="314">-0.0094666417794078694</cx:pt>
          <cx:pt idx="315">-0.0051936228466850001</cx:pt>
          <cx:pt idx="316">0.0336647001904559</cx:pt>
          <cx:pt idx="317">0.074461525136822401</cx:pt>
          <cx:pt idx="318">0.042082948279437801</cx:pt>
          <cx:pt idx="319">-0.0096807672096691205</cx:pt>
          <cx:pt idx="320">-0.017316527667251901</cx:pt>
          <cx:pt idx="321">-0.11793966570349</cx:pt>
          <cx:pt idx="322">-0.085220873731639502</cx:pt>
          <cx:pt idx="323">-0.0976435883645113</cx:pt>
          <cx:pt idx="324">-0.15555244170687499</cx:pt>
          <cx:pt idx="325">-0.16063739713649899</cx:pt>
          <cx:pt idx="326">-0.085851625718335697</cx:pt>
          <cx:pt idx="327">-0.12486853155316301</cx:pt>
          <cx:pt idx="328">-0.14627950885069499</cx:pt>
          <cx:pt idx="329">-0.069844180008080695</cx:pt>
          <cx:pt idx="330">-0.070481567679909804</cx:pt>
          <cx:pt idx="331">-0.028185226775309699</cx:pt>
          <cx:pt idx="332">-0.017460072524696099</cx:pt>
          <cx:pt idx="333">-0.00194835559711995</cx:pt>
          <cx:pt idx="334">0.0030839751066096201</cx:pt>
          <cx:pt idx="335">-0.00105759881000046</cx:pt>
          <cx:pt idx="336">-0.000498735599750458</cx:pt>
          <cx:pt idx="337">-0.0017598123616743499</cx:pt>
          <cx:pt idx="338">-0.00093533354998686703</cx:pt>
          <cx:pt idx="339">-0.028196004718591201</cx:pt>
          <cx:pt idx="340">-0.048347048926563101</cx:pt>
          <cx:pt idx="341">-0.055603423976152699</cx:pt>
          <cx:pt idx="342">-0.048383008037971797</cx:pt>
          <cx:pt idx="343">-0.0093188113039400292</cx:pt>
          <cx:pt idx="344">0.026840033167501401</cx:pt>
          <cx:pt idx="345">0.0491834974264359</cx:pt>
          <cx:pt idx="346">0.089986090013439296</cx:pt>
          <cx:pt idx="347">0.12808067992286501</cx:pt>
          <cx:pt idx="348">0.075880766678074696</cx:pt>
          <cx:pt idx="349">0.00044148179149761601</cx:pt>
          <cx:pt idx="350">-0.045630923303033498</cx:pt>
          <cx:pt idx="351">-0.042629052766368102</cx:pt>
          <cx:pt idx="352">-0.081452079776468095</cx:pt>
          <cx:pt idx="353">-0.048412915987121802</cx:pt>
          <cx:pt idx="354">-0.070636963041897899</cx:pt>
          <cx:pt idx="355">-0.047906084113756901</cx:pt>
          <cx:pt idx="356">-0.029346200219541201</cx:pt>
          <cx:pt idx="357">-0.021802032110149899</cx:pt>
          <cx:pt idx="358">-0.045907453148901899</cx:pt>
          <cx:pt idx="359">-0.0150070089467008</cx:pt>
          <cx:pt idx="360">-0.0088277953679241801</cx:pt>
          <cx:pt idx="361">-0.013275085992448501</cx:pt>
          <cx:pt idx="362">-0.0050079651228757899</cx:pt>
          <cx:pt idx="363">-0.0063657411028600602</cx:pt>
          <cx:pt idx="364">0.00012551752597018701</cx:pt>
          <cx:pt idx="365">0.00030370348527824202</cx:pt>
          <cx:pt idx="366">-0.00240126313615462</cx:pt>
          <cx:pt idx="367">-0.023814374291920799</cx:pt>
          <cx:pt idx="368">-0.053267942577321703</cx:pt>
          <cx:pt idx="369">-0.078322228609375294</cx:pt>
          <cx:pt idx="370">-0.062284584772195603</cx:pt>
          <cx:pt idx="371">0.031383748726583498</cx:pt>
          <cx:pt idx="372">0.063612707208871494</cx:pt>
          <cx:pt idx="373">0.113806822429167</cx:pt>
          <cx:pt idx="374">0.136554306346578</cx:pt>
          <cx:pt idx="375">0.075468860920344397</cx:pt>
          <cx:pt idx="376">0.105277710546429</cx:pt>
          <cx:pt idx="377">0.0093155034512220694</cx:pt>
          <cx:pt idx="378">0.022082433041162801</cx:pt>
          <cx:pt idx="379">0.045319524376912501</cx:pt>
          <cx:pt idx="380">0.014072621823704799</cx:pt>
          <cx:pt idx="381">0.014179411137544499</cx:pt>
          <cx:pt idx="382">0.0193466487273685</cx:pt>
          <cx:pt idx="383">0.046602273731053599</cx:pt>
          <cx:pt idx="384">-0.0098640320798025292</cx:pt>
          <cx:pt idx="385">-0.021745384314368101</cx:pt>
          <cx:pt idx="386">-0.0214792460003091</cx:pt>
          <cx:pt idx="387">-0.0321636256818097</cx:pt>
          <cx:pt idx="388">-0.0493887849806985</cx:pt>
          <cx:pt idx="389">-0.0303968998544983</cx:pt>
          <cx:pt idx="390">-0.0153538137000054</cx:pt>
          <cx:pt idx="391">-0.0053630465476816099</cx:pt>
          <cx:pt idx="392">0.00042232637977079098</cx:pt>
          <cx:pt idx="393">0.00037705166134859703</cx:pt>
          <cx:pt idx="394">-0.00087365007282542203</cx:pt>
          <cx:pt idx="395">-0.0122348252117846</cx:pt>
          <cx:pt idx="396">-0.044061573050053197</cx:pt>
          <cx:pt idx="397">-0.040565526600801899</cx:pt>
          <cx:pt idx="398">-0.025359591536218799</cx:pt>
          <cx:pt idx="399">0.020932783845782298</cx:pt>
          <cx:pt idx="400">0.083673722306918302</cx:pt>
          <cx:pt idx="401">0.072819029078285205</cx:pt>
          <cx:pt idx="402">0.079305145731491805</cx:pt>
          <cx:pt idx="403">0.0494509002531189</cx:pt>
          <cx:pt idx="404">-0.0207003449857803</cx:pt>
          <cx:pt idx="405">-0.037989513772559803</cx:pt>
          <cx:pt idx="406">0.023942757882963499</cx:pt>
          <cx:pt idx="407">0.012110324494662801</cx:pt>
          <cx:pt idx="408">-0.010746312989819999</cx:pt>
          <cx:pt idx="409">0.028664170718674799</cx:pt>
          <cx:pt idx="410">0.070923775246087103</cx:pt>
          <cx:pt idx="411">0.029116308828267701</cx:pt>
          <cx:pt idx="412">0.0052843187465634097</cx:pt>
          <cx:pt idx="413">-0.00081572366596934995</cx:pt>
          <cx:pt idx="414">-0.0078145123688210007</cx:pt>
          <cx:pt idx="415">-0.044896120385391702</cx:pt>
          <cx:pt idx="416">-0.0409945921338042</cx:pt>
          <cx:pt idx="417">-0.030337364386849201</cx:pt>
          <cx:pt idx="418">-0.017689403089308602</cx:pt>
          <cx:pt idx="419">-0.00075745365427803003</cx:pt>
          <cx:pt idx="420">0.00052948528364329798</cx:pt>
          <cx:pt idx="421">-0.00092884061375151099</cx:pt>
          <cx:pt idx="422">0.00124932998398542</cx:pt>
          <cx:pt idx="423">-0.0043036428844573102</cx:pt>
          <cx:pt idx="424">-0.039057209453722</cx:pt>
          <cx:pt idx="425">-0.047412500079240298</cx:pt>
          <cx:pt idx="426">-0.039017060953445301</cx:pt>
          <cx:pt idx="427">0.054699215122778498</cx:pt>
          <cx:pt idx="428">0.106944028791053</cx:pt>
          <cx:pt idx="429">0.058807160318536202</cx:pt>
          <cx:pt idx="430">0.067378196973939403</cx:pt>
          <cx:pt idx="431">0.052710301452619797</cx:pt>
          <cx:pt idx="432">0.0133523826756669</cx:pt>
          <cx:pt idx="433">0.011847933426697601</cx:pt>
          <cx:pt idx="434">0.032955537599348703</cx:pt>
          <cx:pt idx="435">-0.092598953632458694</cx:pt>
          <cx:pt idx="436">0.0199967011490013</cx:pt>
          <cx:pt idx="437">0.105876529319852</cx:pt>
          <cx:pt idx="438">0.063816336446431393</cx:pt>
          <cx:pt idx="439">-0.059243313856745097</cx:pt>
          <cx:pt idx="440">-0.0489044803067143</cx:pt>
          <cx:pt idx="441">-0.035379306149770098</cx:pt>
          <cx:pt idx="442">-0.0695666425687788</cx:pt>
          <cx:pt idx="443">-0.058533674477784299</cx:pt>
          <cx:pt idx="444">-0.053349332769603797</cx:pt>
          <cx:pt idx="445">-0.030960721863242401</cx:pt>
          <cx:pt idx="446">-0.0182413732684194</cx:pt>
          <cx:pt idx="447">-0.0031902266547330299</cx:pt>
          <cx:pt idx="448">7.2650460849031005e-05</cx:pt>
          <cx:pt idx="449">0.00034541863153787002</cx:pt>
          <cx:pt idx="450">-0.00136767370430678</cx:pt>
          <cx:pt idx="451">-0.0105719994949528</cx:pt>
          <cx:pt idx="452">-0.032280184045955097</cx:pt>
          <cx:pt idx="453">-0.046548104217647802</cx:pt>
          <cx:pt idx="454">-0.044152657572118198</cx:pt>
          <cx:pt idx="455">0.00649073482483274</cx:pt>
          <cx:pt idx="456">0.020836631984250498</cx:pt>
          <cx:pt idx="457">0.025999514845432701</cx:pt>
          <cx:pt idx="458">0.023876104352679499</cx:pt>
          <cx:pt idx="459">0.0077618077440072498</cx:pt>
          <cx:pt idx="460">0.023375368311821701</cx:pt>
          <cx:pt idx="461">0.063800846345633197</cx:pt>
          <cx:pt idx="462">-0.013097150564272299</cx:pt>
          <cx:pt idx="463">-0.076137126498398405</cx:pt>
          <cx:pt idx="464">0.0145242697208284</cx:pt>
          <cx:pt idx="465">0.060135338983204598</cx:pt>
          <cx:pt idx="466">-0.0099478188246650903</cx:pt>
          <cx:pt idx="467">-0.049951298597594798</cx:pt>
          <cx:pt idx="468">-0.022908303544207899</cx:pt>
          <cx:pt idx="469">-0.041123122603258497</cx:pt>
          <cx:pt idx="470">-0.0464584509540674</cx:pt>
          <cx:pt idx="471">-0.044584500138941198</cx:pt>
          <cx:pt idx="472">-0.046217711672902499</cx:pt>
          <cx:pt idx="473">-0.0259653168025758</cx:pt>
          <cx:pt idx="474">-0.0267655208261246</cx:pt>
          <cx:pt idx="475">-0.0064764137902454198</cx:pt>
          <cx:pt idx="476">-0.00055378179312695305</cx:pt>
          <cx:pt idx="477">0.00078900850490400696</cx:pt>
          <cx:pt idx="478">-0.0019198049923766899</cx:pt>
          <cx:pt idx="479">-0.014384072151054399</cx:pt>
          <cx:pt idx="480">-0.0241612864710124</cx:pt>
          <cx:pt idx="481">-0.027050353538228301</cx:pt>
          <cx:pt idx="482">-0.035313935819462801</cx:pt>
          <cx:pt idx="483">-0.0080695863684319101</cx:pt>
          <cx:pt idx="484">-0.0043788405729061602</cx:pt>
          <cx:pt idx="485">0.0026282855116462498</cx:pt>
          <cx:pt idx="486">0.074392557003658905</cx:pt>
          <cx:pt idx="487">-0.0028027017703523799</cx:pt>
          <cx:pt idx="488">0.024866391438087099</cx:pt>
          <cx:pt idx="489">0.030633185837400899</cx:pt>
          <cx:pt idx="490">-0.00224661536207163</cx:pt>
          <cx:pt idx="491">-0.00619427412935544</cx:pt>
          <cx:pt idx="492">0.039042969359140998</cx:pt>
          <cx:pt idx="493">0.032782772678164998</cx:pt>
          <cx:pt idx="494">-0.00624007327361674</cx:pt>
          <cx:pt idx="495">-0.029214383037007501</cx:pt>
          <cx:pt idx="496">0.025732605254672799</cx:pt>
          <cx:pt idx="497">-0.0176014001440341</cx:pt>
          <cx:pt idx="498">-0.0046237778353630096</cx:pt>
          <cx:pt idx="499">-0.026070454341078901</cx:pt>
          <cx:pt idx="500">-0.0411885681846869</cx:pt>
          <cx:pt idx="501">-0.032380535889629997</cx:pt>
          <cx:pt idx="502">-0.013631880573157101</cx:pt>
          <cx:pt idx="503">-0.0011454363071437799</cx:pt>
          <cx:pt idx="504">-0.00095275640664685196</cx:pt>
          <cx:pt idx="505">0.00028937272299598901</cx:pt>
          <cx:pt idx="506">-0.0023045438983101399</cx:pt>
          <cx:pt idx="507">-0.0146259931562801</cx:pt>
          <cx:pt idx="508">-0.0235709852908365</cx:pt>
          <cx:pt idx="509">0.0093313935850665598</cx:pt>
          <cx:pt idx="510">-0.00265394743438398</cx:pt>
          <cx:pt idx="511">-0.010857812799978</cx:pt>
          <cx:pt idx="512">-0.0078623774719407402</cx:pt>
          <cx:pt idx="513">-0.0099360240568860201</cx:pt>
          <cx:pt idx="514">-0.0038708534723748199</cx:pt>
          <cx:pt idx="515">-0.0112743271013576</cx:pt>
          <cx:pt idx="516">0.049042074586843898</cx:pt>
          <cx:pt idx="517">0.070424487307118297</cx:pt>
          <cx:pt idx="518">0.074513661081927696</cx:pt>
          <cx:pt idx="519">0.0024169903652172899</cx:pt>
          <cx:pt idx="520">-1.6830223852658699e-05</cx:pt>
          <cx:pt idx="521">0.042691595166549703</cx:pt>
          <cx:pt idx="522">-0.020641663500743101</cx:pt>
          <cx:pt idx="523">0.010128996435237901</cx:pt>
          <cx:pt idx="524">0.0042630554724694299</cx:pt>
          <cx:pt idx="525">-0.062181611876912797</cx:pt>
          <cx:pt idx="526">-0.061583032962279398</cx:pt>
          <cx:pt idx="527">-0.0420516887302851</cx:pt>
          <cx:pt idx="528">-0.036976830598871697</cx:pt>
          <cx:pt idx="529">-0.0182028599279382</cx:pt>
          <cx:pt idx="530">-0.0045482958715166496</cx:pt>
          <cx:pt idx="531">-0.00223070772187502</cx:pt>
          <cx:pt idx="532">-0.00024128383897915499</cx:pt>
          <cx:pt idx="533">-0.0014780015177067499</cx:pt>
          <cx:pt idx="534">-0.0040853962564345401</cx:pt>
          <cx:pt idx="535">-0.0071291793890526697</cx:pt>
          <cx:pt idx="536">-0.034169411690343897</cx:pt>
          <cx:pt idx="537">-0.0120379823660989</cx:pt>
          <cx:pt idx="538">-0.017477893100512398</cx:pt>
          <cx:pt idx="539">-0.0047031240151694798</cx:pt>
          <cx:pt idx="540">0.040203934812821203</cx:pt>
          <cx:pt idx="541">0.035742695575247202</cx:pt>
          <cx:pt idx="542">0.0233414142596036</cx:pt>
          <cx:pt idx="543">0.0012821763168148401</cx:pt>
          <cx:pt idx="544">0.068428862152442899</cx:pt>
          <cx:pt idx="545">0.081224037725727796</cx:pt>
          <cx:pt idx="546">0.0912681494621711</cx:pt>
          <cx:pt idx="547">-0.034244185904048902</cx:pt>
          <cx:pt idx="548">-0.045041022845037602</cx:pt>
          <cx:pt idx="549">0.041741473961623803</cx:pt>
          <cx:pt idx="550">0.050383652375413403</cx:pt>
          <cx:pt idx="551">0.070645173183108104</cx:pt>
          <cx:pt idx="552">0.016402252403580401</cx:pt>
          <cx:pt idx="553">-0.0467275413351982</cx:pt>
          <cx:pt idx="554">-0.047707170302209001</cx:pt>
          <cx:pt idx="555">-0.025089353847169898</cx:pt>
          <cx:pt idx="556">-0.012741492727977</cx:pt>
          <cx:pt idx="557">-0.0142599719281719</cx:pt>
          <cx:pt idx="558">-0.00552925947649637</cx:pt>
          <cx:pt idx="559">-6.9108328215221701e-05</cx:pt>
          <cx:pt idx="560">-0.00025860937041636298</cx:pt>
          <cx:pt idx="561">0.00080602255788834001</cx:pt>
          <cx:pt idx="562">-0.0038149538050957798</cx:pt>
          <cx:pt idx="563">-0.0144674034006069</cx:pt>
          <cx:pt idx="564">-0.0582933949218295</cx:pt>
          <cx:pt idx="565">-0.0420861811974306</cx:pt>
          <cx:pt idx="566">-0.040290972208542601</cx:pt>
          <cx:pt idx="567">-0.041775091786225099</cx:pt>
          <cx:pt idx="568">0.033672376799362497</cx:pt>
          <cx:pt idx="569">0.064338293128539698</cx:pt>
          <cx:pt idx="570">0.020456360074268001</cx:pt>
          <cx:pt idx="571">0.020007950860682199</cx:pt>
          <cx:pt idx="572">0.040928254733744299</cx:pt>
          <cx:pt idx="573">0.052584506671048699</cx:pt>
          <cx:pt idx="574">0.018851175242259901</cx:pt>
          <cx:pt idx="575">0.0046084877155963501</cx:pt>
          <cx:pt idx="576">-0.022358936759738698</cx:pt>
          <cx:pt idx="577">0.016175771770164001</cx:pt>
          <cx:pt idx="578">0.020408266228709199</cx:pt>
          <cx:pt idx="579">0.045421115350086499</cx:pt>
          <cx:pt idx="580">-0.0048870793674014902</cx:pt>
          <cx:pt idx="581">-0.043341713856423797</cx:pt>
          <cx:pt idx="582">-0.0217852428321995</cx:pt>
          <cx:pt idx="583">-0.0190694919155345</cx:pt>
          <cx:pt idx="584">-0.0063731516869759697</cx:pt>
          <cx:pt idx="585">6.6308497494438497e-05</cx:pt>
          <cx:pt idx="586">-0.0016798848622807899</cx:pt>
          <cx:pt idx="587">0.00025585407211886098</cx:pt>
          <cx:pt idx="588">6.5870587330590002e-06</cx:pt>
          <cx:pt idx="589">-0.00063361703749426903</cx:pt>
          <cx:pt idx="590">-0.0017186536449533001</cx:pt>
          <cx:pt idx="591">-0.0065407768275897501</cx:pt>
          <cx:pt idx="592">-0.039174069538712802</cx:pt>
          <cx:pt idx="593">-0.033704492881567003</cx:pt>
          <cx:pt idx="594">-0.047656769004431297</cx:pt>
          <cx:pt idx="595">-0.038645257414020001</cx:pt>
          <cx:pt idx="596">0.023040657293745999</cx:pt>
          <cx:pt idx="597">0.066644948135736001</cx:pt>
          <cx:pt idx="598">0.027934940792928201</cx:pt>
          <cx:pt idx="599">0.045633909263797699</cx:pt>
          <cx:pt idx="600">0.057695837764039297</cx:pt>
          <cx:pt idx="601">0.079552504710660901</cx:pt>
          <cx:pt idx="602">0.042923578659317001</cx:pt>
          <cx:pt idx="603">0.020992879787916099</cx:pt>
          <cx:pt idx="604">-0.015856379261033799</cx:pt>
          <cx:pt idx="605">0.049555596922158898</cx:pt>
          <cx:pt idx="606">0.065202344823755795</cx:pt>
          <cx:pt idx="607">0.034739256800045602</cx:pt>
          <cx:pt idx="608">0.013639346641614</cx:pt>
          <cx:pt idx="609">-0.029841870179020499</cx:pt>
          <cx:pt idx="610">-0.0045064653041297</cx:pt>
          <cx:pt idx="611">-0.0104787691005116</cx:pt>
          <cx:pt idx="612">0.0022838969742272298</cx:pt>
          <cx:pt idx="613">0.0083250957018807092</cx:pt>
          <cx:pt idx="614">-0.0013266200130555401</cx:pt>
          <cx:pt idx="615">0.00040154522457637801</cx:pt>
          <cx:pt idx="616">-0.00072696679494471</cx:pt>
          <cx:pt idx="617">0.00054267641030262203</cx:pt>
          <cx:pt idx="618">-0.0014412503218812101</cx:pt>
          <cx:pt idx="619">0.0031436330822583601</cx:pt>
          <cx:pt idx="620">-0.0025959072480642798</cx:pt>
          <cx:pt idx="621">-0.020954734791378299</cx:pt>
          <cx:pt idx="622">-0.059808711083480501</cx:pt>
          <cx:pt idx="623">-0.049429170085413303</cx:pt>
          <cx:pt idx="624">-0.016250936855927201</cx:pt>
          <cx:pt idx="625">-0.00178902764598104</cx:pt>
          <cx:pt idx="626">0.019677034850200899</cx:pt>
          <cx:pt idx="627">0.0061803889068718296</cx:pt>
          <cx:pt idx="628">0.039549937539695698</cx:pt>
          <cx:pt idx="629">0.024565692916750401</cx:pt>
          <cx:pt idx="630">0.028083574467977001</cx:pt>
          <cx:pt idx="631">0.015225880638549299</cx:pt>
          <cx:pt idx="632">0.075678624786085197</cx:pt>
          <cx:pt idx="633">0.064820247361231903</cx:pt>
          <cx:pt idx="634">0.070173489731108707</cx:pt>
          <cx:pt idx="635">0.030806865625716499</cx:pt>
          <cx:pt idx="636">0.0120327977200678</cx:pt>
          <cx:pt idx="637">-0.015273435939914501</cx:pt>
          <cx:pt idx="638">-0.011204639700002199</cx:pt>
          <cx:pt idx="639">-0.0024300181228000899</cx:pt>
          <cx:pt idx="640">0.0138289592105848</cx:pt>
          <cx:pt idx="641">0.0135491905046622</cx:pt>
          <cx:pt idx="642">0.0023738919010256798</cx:pt>
          <cx:pt idx="643">-0.00019210952121589199</cx:pt>
          <cx:pt idx="644">1.38180605405078e-05</cx:pt>
          <cx:pt idx="645">-0.00066056844117059197</cx:pt>
          <cx:pt idx="646">-0.00029058058388209401</cx:pt>
          <cx:pt idx="647">0.0017207946834330401</cx:pt>
          <cx:pt idx="648">0.0145046255554421</cx:pt>
          <cx:pt idx="649">0.00255602539134782</cx:pt>
          <cx:pt idx="650">-0.035783823492316298</cx:pt>
          <cx:pt idx="651">-0.054152972272684403</cx:pt>
          <cx:pt idx="652">-0.0064376329893000503</cx:pt>
          <cx:pt idx="653">0.011189948938265601</cx:pt>
          <cx:pt idx="654">-0.0033921993960768599</cx:pt>
          <cx:pt idx="655">-0.0481553950185395</cx:pt>
          <cx:pt idx="656">-0.045059430451378599</cx:pt>
          <cx:pt idx="657">-0.048310736809353001</cx:pt>
          <cx:pt idx="658">0.0189945708829443</cx:pt>
          <cx:pt idx="659">0.0209612297953909</cx:pt>
          <cx:pt idx="660">0.051856759006637297</cx:pt>
          <cx:pt idx="661">0.0498371899026753</cx:pt>
          <cx:pt idx="662">0.088980342314237404</cx:pt>
          <cx:pt idx="663">0.023263468830930601</cx:pt>
          <cx:pt idx="664">0.0261285384503957</cx:pt>
          <cx:pt idx="665">-0.00605577288793307</cx:pt>
          <cx:pt idx="666">-0.0031867420663521601</cx:pt>
          <cx:pt idx="667">0.0041908526064655298</cx:pt>
          <cx:pt idx="668">0.011321979509358201</cx:pt>
          <cx:pt idx="669">0.0109735091966571</cx:pt>
          <cx:pt idx="670">0.00154022940511768</cx:pt>
          <cx:pt idx="671">-0.00011249103637238901</cx:pt>
          <cx:pt idx="672">0.00023881384232474399</cx:pt>
          <cx:pt idx="673">5.5662353861858798e-05</cx:pt>
          <cx:pt idx="674">-0.000668792773760495</cx:pt>
          <cx:pt idx="675">-7.5003569764698095e-05</cx:pt>
          <cx:pt idx="676">0.0061759090806962199</cx:pt>
          <cx:pt idx="677">-0.0073567755074647901</cx:pt>
          <cx:pt idx="678">-0.025500148491263901</cx:pt>
          <cx:pt idx="679">-0.0138057155046078</cx:pt>
          <cx:pt idx="680">-0.00689246101937885</cx:pt>
          <cx:pt idx="681">0.0020028065293918201</cx:pt>
          <cx:pt idx="682">-0.015726638576753198</cx:pt>
          <cx:pt idx="683">-0.0129627798263727</cx:pt>
          <cx:pt idx="684">-0.020429375299118799</cx:pt>
          <cx:pt idx="685">-0.022814181731131901</cx:pt>
          <cx:pt idx="686">0.0012698479309845899</cx:pt>
          <cx:pt idx="687">0.029415188927799599</cx:pt>
          <cx:pt idx="688">0.068130275355168898</cx:pt>
          <cx:pt idx="689">0.023730304714862999</cx:pt>
          <cx:pt idx="690">0.035246072560991701</cx:pt>
          <cx:pt idx="691">-0.0058984434392439699</cx:pt>
          <cx:pt idx="692">0.0139933421117906</cx:pt>
          <cx:pt idx="693">-0.00442991383781115</cx:pt>
          <cx:pt idx="694">0.0020202236647493001</cx:pt>
          <cx:pt idx="695">-0.0031368946248472901</cx:pt>
          <cx:pt idx="696">-0.00080995213465397001</cx:pt>
          <cx:pt idx="697">-0.00036989160358778702</cx:pt>
          <cx:pt idx="698">-0.0011742936409394999</cx:pt>
          <cx:pt idx="699">-0.00061058065858106002</cx:pt>
          <cx:pt idx="700">0.00035041173086794599</cx:pt>
          <cx:pt idx="701">-0.00047205206794579801</cx:pt>
          <cx:pt idx="702">0.00030841982187395598</cx:pt>
          <cx:pt idx="703">0.00067098905807317201</cx:pt>
          <cx:pt idx="704">-0.0025243824648298798</cx:pt>
          <cx:pt idx="705">-0.0078991995664497092</cx:pt>
          <cx:pt idx="706">-0.0145571860816013</cx:pt>
          <cx:pt idx="707">-0.0091561606784857294</cx:pt>
          <cx:pt idx="708">-0.0066718472469436399</cx:pt>
          <cx:pt idx="709">-0.0075506422240820201</cx:pt>
          <cx:pt idx="710">-0.037794087249096803</cx:pt>
          <cx:pt idx="711">-0.067197624420706495</cx:pt>
          <cx:pt idx="712">-0.0552034292437142</cx:pt>
          <cx:pt idx="713">0.0147179834910707</cx:pt>
          <cx:pt idx="714">0.015735276335743301</cx:pt>
          <cx:pt idx="715">0.015758753925052001</cx:pt>
          <cx:pt idx="716">0.0401048829962228</cx:pt>
          <cx:pt idx="717">0.058712530695423197</cx:pt>
          <cx:pt idx="718">0.037295707093243799</cx:pt>
          <cx:pt idx="719">0.0027030814220557098</cx:pt>
          <cx:pt idx="720">0.00067423485357230801</cx:pt>
          <cx:pt idx="721">0.0067911363273618804</cx:pt>
          <cx:pt idx="722">0.0138026643971605</cx:pt>
          <cx:pt idx="723">0.0037811077188462799</cx:pt>
          <cx:pt idx="724">0.0020979129050929901</cx:pt>
          <cx:pt idx="725">0.00015936425746905901</cx:pt>
          <cx:pt idx="726">7.6793221498494305e-05</cx:pt>
          <cx:pt idx="727">-0.00043920923285233998</cx:pt>
          <cx:pt idx="728">0.00042928531839697898</cx:pt>
          <cx:pt idx="729">-0.00081935198214761298</cx:pt>
          <cx:pt idx="730">-0.00066131589668705999</cx:pt>
          <cx:pt idx="731">0.000128751866224348</cx:pt>
          <cx:pt idx="732">0.0068145932314341504</cx:pt>
          <cx:pt idx="733">0.017526271120097199</cx:pt>
          <cx:pt idx="734">0.021826911740962199</cx:pt>
          <cx:pt idx="735">0.0165955125222245</cx:pt>
          <cx:pt idx="736">0.029787880023626</cx:pt>
          <cx:pt idx="737">0.023348174760382</cx:pt>
          <cx:pt idx="738">0.0057374190621664904</cx:pt>
          <cx:pt idx="739">0.0065940422115194604</cx:pt>
          <cx:pt idx="740">0.0370737564238224</cx:pt>
          <cx:pt idx="741">0.041619019125790802</cx:pt>
          <cx:pt idx="742">0.017365403521514999</cx:pt>
          <cx:pt idx="743">0.0062947609051902898</cx:pt>
          <cx:pt idx="744">0.0148265821894251</cx:pt>
          <cx:pt idx="745">0.0229885806932234</cx:pt>
          <cx:pt idx="746">0.0016273572811012799</cx:pt>
          <cx:pt idx="747">-0.019233392994531699</cx:pt>
          <cx:pt idx="748">-0.010469733638014799</cx:pt>
          <cx:pt idx="749">-0.0062737340312464798</cx:pt>
          <cx:pt idx="750">-0.00242182643175996</cx:pt>
          <cx:pt idx="751">-0.00085636537456800995</cx:pt>
          <cx:pt idx="752">0.000158566578280587</cx:pt>
          <cx:pt idx="753">0.00053156305217930805</cx:pt>
          <cx:pt idx="754">0.00051651079727298697</cx:pt>
          <cx:pt idx="755">-0.000413386530046797</cx:pt>
          <cx:pt idx="756">0.00021738612593221401</cx:pt>
          <cx:pt idx="757">4.4713064979429102e-05</cx:pt>
          <cx:pt idx="758">-0.00016128542506061501</cx:pt>
          <cx:pt idx="759">-0.00091979414736036397</cx:pt>
          <cx:pt idx="760">-0.00035901194496244999</cx:pt>
          <cx:pt idx="761">7.2119610143194796e-06</cx:pt>
          <cx:pt idx="762">-0.00041771132961752102</cx:pt>
          <cx:pt idx="763">0.0019704495385561502</cx:pt>
          <cx:pt idx="764">-0.000644739007981808</cx:pt>
          <cx:pt idx="765">1.67502814866284e-05</cx:pt>
          <cx:pt idx="766">4.7698313142586198e-06</cx:pt>
          <cx:pt idx="767">-0.0023661226588622998</cx:pt>
          <cx:pt idx="768">-0.00243748472002188</cx:pt>
          <cx:pt idx="769">-0.0024496003386617598</cx:pt>
          <cx:pt idx="770">0.0082393232947354598</cx:pt>
          <cx:pt idx="771">0.0056168028241327999</cx:pt>
          <cx:pt idx="772">-0.00135059484370467</cx:pt>
          <cx:pt idx="773">-0.0053694021910748397</cx:pt>
          <cx:pt idx="774">-0.0090963992110321898</cx:pt>
          <cx:pt idx="775">-0.00143244204794162</cx:pt>
          <cx:pt idx="776">-6.5173509118625101e-05</cx:pt>
          <cx:pt idx="777">-0.0043210361718955502</cx:pt>
          <cx:pt idx="778">-0.0027140956154847701</cx:pt>
          <cx:pt idx="779">0.00057159903387546797</cx:pt>
          <cx:pt idx="780">0.00029352048860061599</cx:pt>
          <cx:pt idx="781">0.00069301888202886704</cx:pt>
          <cx:pt idx="782">0.00059914658261588701</cx:pt>
          <cx:pt idx="783">0.00045825607991035902</cx:pt>
        </cx:lvl>
      </cx:numDim>
    </cx:data>
    <cx:data id="80">
      <cx:numDim type="val">
        <cx:f>'001_WA_F - 副本'!$CC$1:$CC$784</cx:f>
        <cx:lvl ptCount="784" formatCode="G/通用格式">
          <cx:pt idx="0">-0.00036459412083907099</cx:pt>
          <cx:pt idx="1">-0.00033857489143103398</cx:pt>
          <cx:pt idx="2">0.00047661671925459498</cx:pt>
          <cx:pt idx="3">-0.000297485680922866</cx:pt>
          <cx:pt idx="4">0.00031133895788245302</cx:pt>
          <cx:pt idx="5">5.1536792225700503e-05</cx:pt>
          <cx:pt idx="6">0.000429498798524522</cx:pt>
          <cx:pt idx="7">-8.9082584258957199e-05</cx:pt>
          <cx:pt idx="8">-6.1018947956735201e-05</cx:pt>
          <cx:pt idx="9">0.00012592137062615799</cx:pt>
          <cx:pt idx="10">0.00045059107156216301</cx:pt>
          <cx:pt idx="11">0.00050692258791995798</cx:pt>
          <cx:pt idx="12">0.00024519101124269798</cx:pt>
          <cx:pt idx="13">-0.00096198061568758</cx:pt>
          <cx:pt idx="14">-0.000114002299381185</cx:pt>
          <cx:pt idx="15">-0.00028156098934816701</cx:pt>
          <cx:pt idx="16">0.00070180407531993496</cx:pt>
          <cx:pt idx="17">0.00046656571049444599</cx:pt>
          <cx:pt idx="18">-0.00092601930707199905</cx:pt>
          <cx:pt idx="19">0.00021481527519041899</cx:pt>
          <cx:pt idx="20">-0.000385615126617123</cx:pt>
          <cx:pt idx="21">0.000183910999619168</cx:pt>
          <cx:pt idx="22">-0.00030687747819401297</cx:pt>
          <cx:pt idx="23">-8.3267057237946398e-05</cx:pt>
          <cx:pt idx="24">-8.9190254109022606e-05</cx:pt>
          <cx:pt idx="25">0.000268512920474267</cx:pt>
          <cx:pt idx="26">0.00042498606811872098</cx:pt>
          <cx:pt idx="27">-0.00013869331719944199</cx:pt>
          <cx:pt idx="28">-0.00049180400003053404</cx:pt>
          <cx:pt idx="29">-4.5235232856558799e-05</cx:pt>
          <cx:pt idx="30">9.9025273044859002e-05</cx:pt>
          <cx:pt idx="31">0.00011749716088029801</cx:pt>
          <cx:pt idx="32">0.000201910429132138</cx:pt>
          <cx:pt idx="33">-0.000116979535901696</cx:pt>
          <cx:pt idx="34">0.00021265231068355199</cx:pt>
          <cx:pt idx="35">0.000470803150730559</cx:pt>
          <cx:pt idx="36">-0.00073131488556176405</cx:pt>
          <cx:pt idx="37">-0.00046720616443108801</cx:pt>
          <cx:pt idx="38">0.00020721263311973301</cx:pt>
          <cx:pt idx="39">-0.0012497088654447701</cx:pt>
          <cx:pt idx="40">-0.00045213574465875701</cx:pt>
          <cx:pt idx="41">-0.00128294307310948</cx:pt>
          <cx:pt idx="42">-0.0018508591243241901</cx:pt>
          <cx:pt idx="43">-0.00080131822767369497</cx:pt>
          <cx:pt idx="44">0.0031365696797737101</cx:pt>
          <cx:pt idx="45">0.00026240490566665998</cx:pt>
          <cx:pt idx="46">-0.0017384206706351601</cx:pt>
          <cx:pt idx="47">8.6134220139291194e-05</cx:pt>
          <cx:pt idx="48">-0.00026826966633140202</cx:pt>
          <cx:pt idx="49">-0.0009982992271605881</cx:pt>
          <cx:pt idx="50">0.00052255178344774603</cx:pt>
          <cx:pt idx="51">0.00019103876210999001</cx:pt>
          <cx:pt idx="52">0.00034408585418610298</cx:pt>
          <cx:pt idx="53">-0.00030320620096677597</cx:pt>
          <cx:pt idx="54">0.00024019497989893901</cx:pt>
          <cx:pt idx="55">-0.00018188405172089099</cx:pt>
          <cx:pt idx="56">-0.00067323641691991495</cx:pt>
          <cx:pt idx="57">0.000289155444066033</cx:pt>
          <cx:pt idx="58">-0.00029960338792242</cx:pt>
          <cx:pt idx="59">-0.00024909932491054001</cx:pt>
          <cx:pt idx="60">0.00057104775527011997</cx:pt>
          <cx:pt idx="61">0.000608422615172998</cx:pt>
          <cx:pt idx="62">0.00037499989514729</cx:pt>
          <cx:pt idx="63">-0.00078284399088486697</cx:pt>
          <cx:pt idx="64">0.0011428928062261999</cx:pt>
          <cx:pt idx="65">0.000653823413945757</cx:pt>
          <cx:pt idx="66">0.00177217239340261</cx:pt>
          <cx:pt idx="67">0.0125743860112434</cx:pt>
          <cx:pt idx="68">0.015110050903386499</cx:pt>
          <cx:pt idx="69">0.00179802852806503</cx:pt>
          <cx:pt idx="70">-0.0079295438188409402</cx:pt>
          <cx:pt idx="71">-0.010683703529732601</cx:pt>
          <cx:pt idx="72">-0.0108077891291905</cx:pt>
          <cx:pt idx="73">-0.0084871450987269899</cx:pt>
          <cx:pt idx="74">-0.0180057817264411</cx:pt>
          <cx:pt idx="75">-0.028396277634303101</cx:pt>
          <cx:pt idx="76">-0.0124714095855273</cx:pt>
          <cx:pt idx="77">-0.0094042093966937995</cx:pt>
          <cx:pt idx="78">-0.0037668253413795198</cx:pt>
          <cx:pt idx="79">-0.00108014069925459</cx:pt>
          <cx:pt idx="80">0.00048592584192121499</cx:pt>
          <cx:pt idx="81">0.0011331290222045701</cx:pt>
          <cx:pt idx="82">0.00079039945892355205</cx:pt>
          <cx:pt idx="83">0.00038950214500560102</cx:pt>
          <cx:pt idx="84">-0.000126046067094039</cx:pt>
          <cx:pt idx="85">9.3705652035732995e-05</cx:pt>
          <cx:pt idx="86">0.0023669011366976899</cx:pt>
          <cx:pt idx="87">0.00084502182433182399</cx:pt>
          <cx:pt idx="88">-0.00083321287572463002</cx:pt>
          <cx:pt idx="89">-0.00024567358925202599</cx:pt>
          <cx:pt idx="90">-0.00076986535797907705</cx:pt>
          <cx:pt idx="91">-0.00012034972133331</cx:pt>
          <cx:pt idx="92">0.00063827644703802998</cx:pt>
          <cx:pt idx="93">-0.00371488864227213</cx:pt>
          <cx:pt idx="94">-0.021818686814876202</cx:pt>
          <cx:pt idx="95">0.0059368154312539204</cx:pt>
          <cx:pt idx="96">0.0224948859239095</cx:pt>
          <cx:pt idx="97">0.0022321572430828401</cx:pt>
          <cx:pt idx="98">-0.043114447948625401</cx:pt>
          <cx:pt idx="99">-0.063293237484271805</cx:pt>
          <cx:pt idx="100">-0.0261756917360501</cx:pt>
          <cx:pt idx="101">0.0047226820130019101</cx:pt>
          <cx:pt idx="102">-0.028118647694236699</cx:pt>
          <cx:pt idx="103">-0.0418639709378004</cx:pt>
          <cx:pt idx="104">-0.040087656365773501</cx:pt>
          <cx:pt idx="105">-0.0319586526335216</cx:pt>
          <cx:pt idx="106">-0.0128139807193906</cx:pt>
          <cx:pt idx="107">-0.0069579786236304104</cx:pt>
          <cx:pt idx="108">-0.0035481361152880499</cx:pt>
          <cx:pt idx="109">-9.8162734844127595e-06</cx:pt>
          <cx:pt idx="110">-0.00098990589214129803</cx:pt>
          <cx:pt idx="111">-0.00037853891960412298</cx:pt>
          <cx:pt idx="112">7.6009744818256994e-05</cx:pt>
          <cx:pt idx="113">-0.000162421836830699</cx:pt>
          <cx:pt idx="114">0.0070978731737802699</cx:pt>
          <cx:pt idx="115">0.0015366383548693801</cx:pt>
          <cx:pt idx="116">-0.00145012496229281</cx:pt>
          <cx:pt idx="117">0.00314813495461083</cx:pt>
          <cx:pt idx="118">0.017576457418481</cx:pt>
          <cx:pt idx="119">0.029980923221143201</cx:pt>
          <cx:pt idx="120">0.013506302440334799</cx:pt>
          <cx:pt idx="121">-0.0011866154581198899</cx:pt>
          <cx:pt idx="122">-0.0155635405437954</cx:pt>
          <cx:pt idx="123">-0.0024409224905000901</cx:pt>
          <cx:pt idx="124">0.0302932327154967</cx:pt>
          <cx:pt idx="125">0.079810816023430098</cx:pt>
          <cx:pt idx="126">0.014361189249767399</cx:pt>
          <cx:pt idx="127">-0.011649575038561901</cx:pt>
          <cx:pt idx="128">-0.042191043554223297</cx:pt>
          <cx:pt idx="129">-0.0107994591438637</cx:pt>
          <cx:pt idx="130">0.028624598406345101</cx:pt>
          <cx:pt idx="131">0.0018447289507292301</cx:pt>
          <cx:pt idx="132">0.00163358001974897</cx:pt>
          <cx:pt idx="133">-0.0257882027729208</cx:pt>
          <cx:pt idx="134">-0.026506876526530301</cx:pt>
          <cx:pt idx="135">-0.035025961440569298</cx:pt>
          <cx:pt idx="136">-0.038292373439444402</cx:pt>
          <cx:pt idx="137">-0.0080461724492748993</cx:pt>
          <cx:pt idx="138">-0.0020667628431269001</cx:pt>
          <cx:pt idx="139">-0.0031025845179269802</cx:pt>
          <cx:pt idx="140">0.000161908621711485</cx:pt>
          <cx:pt idx="141">0.00061004329450992198</cx:pt>
          <cx:pt idx="142">0.00076024901498374</cx:pt>
          <cx:pt idx="143">-0.00089341334590157899</cx:pt>
          <cx:pt idx="144">0.00071294985812635301</cx:pt>
          <cx:pt idx="145">0.0165692347176702</cx:pt>
          <cx:pt idx="146">0.022433202890630499</cx:pt>
          <cx:pt idx="147">0.0212409830770665</cx:pt>
          <cx:pt idx="148">0.0081853832700054304</cx:pt>
          <cx:pt idx="149">0.0085064572786933898</cx:pt>
          <cx:pt idx="150">-0.0011686786914433299</cx:pt>
          <cx:pt idx="151">0.012835005226292001</cx:pt>
          <cx:pt idx="152">0.073693857439635094</cx:pt>
          <cx:pt idx="153">0.071863489235804504</cx:pt>
          <cx:pt idx="154">0.046500655962115202</cx:pt>
          <cx:pt idx="155">0.0345293138151078</cx:pt>
          <cx:pt idx="156">0.040161903151086503</cx:pt>
          <cx:pt idx="157">-0.026259286183963702</cx:pt>
          <cx:pt idx="158">-0.032634707991470897</cx:pt>
          <cx:pt idx="159">-0.0163337361683236</cx:pt>
          <cx:pt idx="160">-0.030506681461359101</cx:pt>
          <cx:pt idx="161">-0.0242754749824792</cx:pt>
          <cx:pt idx="162">-0.046994186996215</cx:pt>
          <cx:pt idx="163">-0.056583258172153199</cx:pt>
          <cx:pt idx="164">-0.038763333684417402</cx:pt>
          <cx:pt idx="165">-0.015532272184826499</cx:pt>
          <cx:pt idx="166">-0.0101283495589413</cx:pt>
          <cx:pt idx="167">-0.0039708131656451904</cx:pt>
          <cx:pt idx="168">-0.00057604392779168597</cx:pt>
          <cx:pt idx="169">0.000181733235661208</cx:pt>
          <cx:pt idx="170">-0.0035367628357395502</cx:pt>
          <cx:pt idx="171">-0.0062170852112782499</cx:pt>
          <cx:pt idx="172">-0.0050938705464884599</cx:pt>
          <cx:pt idx="173">0.0019743186736605502</cx:pt>
          <cx:pt idx="174">-0.0097361187050180806</cx:pt>
          <cx:pt idx="175">-0.020927734498397001</cx:pt>
          <cx:pt idx="176">-0.0510297424177929</cx:pt>
          <cx:pt idx="177">-0.019266553742050399</cx:pt>
          <cx:pt idx="178">0.020599469812131</cx:pt>
          <cx:pt idx="179">-0.020156683330683201</cx:pt>
          <cx:pt idx="180">0.067898806493893002</cx:pt>
          <cx:pt idx="181">0.13862024525453001</cx:pt>
          <cx:pt idx="182">0.0807602396162206</cx:pt>
          <cx:pt idx="183">0.030804256898257401</cx:pt>
          <cx:pt idx="184">0.013377015410116599</cx:pt>
          <cx:pt idx="185">-0.052818130691734702</cx:pt>
          <cx:pt idx="186">-0.058748618999227599</cx:pt>
          <cx:pt idx="187">-0.0266597857600381</cx:pt>
          <cx:pt idx="188">-0.023751384378656301</cx:pt>
          <cx:pt idx="189">-0.031805073345657103</cx:pt>
          <cx:pt idx="190">-0.032796354734180203</cx:pt>
          <cx:pt idx="191">-0.0508520549675801</cx:pt>
          <cx:pt idx="192">-0.0371119191343098</cx:pt>
          <cx:pt idx="193">-0.018983248192088499</cx:pt>
          <cx:pt idx="194">-0.0066635439207474202</cx:pt>
          <cx:pt idx="195">-0.0040283258467903602</cx:pt>
          <cx:pt idx="196">0.000502484964416598</cx:pt>
          <cx:pt idx="197">0.00078601502459798699</cx:pt>
          <cx:pt idx="198">0.0022335480019962601</cx:pt>
          <cx:pt idx="199">0.0038533064393584801</cx:pt>
          <cx:pt idx="200">-0.00155136288677266</cx:pt>
          <cx:pt idx="201">-0.0094367491371111206</cx:pt>
          <cx:pt idx="202">-0.00055131413397944897</cx:pt>
          <cx:pt idx="203">0.0028299156986023701</cx:pt>
          <cx:pt idx="204">0.0083482636700022792</cx:pt>
          <cx:pt idx="205">0.028215476149388199</cx:pt>
          <cx:pt idx="206">0.028613728460565899</cx:pt>
          <cx:pt idx="207">-0.0028759430622104102</cx:pt>
          <cx:pt idx="208">0.044086694988552499</cx:pt>
          <cx:pt idx="209">0.071669305896464905</cx:pt>
          <cx:pt idx="210">0.039138115361491303</cx:pt>
          <cx:pt idx="211">0.043701490328809003</cx:pt>
          <cx:pt idx="212">0.093190634293613406</cx:pt>
          <cx:pt idx="213">0.0489389716140178</cx:pt>
          <cx:pt idx="214">-0.048499167371611897</cx:pt>
          <cx:pt idx="215">0.030209039944868701</cx:pt>
          <cx:pt idx="216">-0.0154958470754979</cx:pt>
          <cx:pt idx="217">-0.045383395508519699</cx:pt>
          <cx:pt idx="218">-0.0116584373957637</cx:pt>
          <cx:pt idx="219">-0.043014693230281599</cx:pt>
          <cx:pt idx="220">-0.040081378616694301</cx:pt>
          <cx:pt idx="221">-0.0276385825810419</cx:pt>
          <cx:pt idx="222">-0.0061693742757819902</cx:pt>
          <cx:pt idx="223">-0.0020346056724407902</cx:pt>
          <cx:pt idx="224">0.000399606747307554</cx:pt>
          <cx:pt idx="225">0.00070550809425510305</cx:pt>
          <cx:pt idx="226">0.0032319892350003202</cx:pt>
          <cx:pt idx="227">0.0056140039431852497</cx:pt>
          <cx:pt idx="228">0.0103102737769122</cx:pt>
          <cx:pt idx="229">0.031363484634762698</cx:pt>
          <cx:pt idx="230">-0.00502981793413791</cx:pt>
          <cx:pt idx="231">0.038202228122208699</cx:pt>
          <cx:pt idx="232">0.0386796816965932</cx:pt>
          <cx:pt idx="233">0.094533848230264297</cx:pt>
          <cx:pt idx="234">0.105515609068697</cx:pt>
          <cx:pt idx="235">0.062455739290521999</cx:pt>
          <cx:pt idx="236">0.026909950984811502</cx:pt>
          <cx:pt idx="237">0.068677825050210403</cx:pt>
          <cx:pt idx="238">0.185916022700677</cx:pt>
          <cx:pt idx="239">0.084493634745289606</cx:pt>
          <cx:pt idx="240">0.029450497449428799</cx:pt>
          <cx:pt idx="241">0.065775810459255499</cx:pt>
          <cx:pt idx="242">-0.035298555271869099</cx:pt>
          <cx:pt idx="243">-0.040209962965564901</cx:pt>
          <cx:pt idx="244">-0.062709048543872603</cx:pt>
          <cx:pt idx="245">-0.0956777385677198</cx:pt>
          <cx:pt idx="246">-0.00207487063132997</cx:pt>
          <cx:pt idx="247">-0.011630914293288899</cx:pt>
          <cx:pt idx="248">-0.045146046660435903</cx:pt>
          <cx:pt idx="249">-0.021592875797856199</cx:pt>
          <cx:pt idx="250">0.00081934629217812901</cx:pt>
          <cx:pt idx="251">0.00072543547706809799</cx:pt>
          <cx:pt idx="252">-0.00046508786160466098</cx:pt>
          <cx:pt idx="253">0.0012789092742074601</cx:pt>
          <cx:pt idx="254">0.0061213597247389197</cx:pt>
          <cx:pt idx="255">0.00921077901528136</cx:pt>
          <cx:pt idx="256">0.0118857803607405</cx:pt>
          <cx:pt idx="257">0.057518895467137898</cx:pt>
          <cx:pt idx="258">0.052733893065037299</cx:pt>
          <cx:pt idx="259">0.058333018467467301</cx:pt>
          <cx:pt idx="260">0.057206303574549699</cx:pt>
          <cx:pt idx="261">0.081223273099834306</cx:pt>
          <cx:pt idx="262">0.094449337287435903</cx:pt>
          <cx:pt idx="263">0.0221342403108819</cx:pt>
          <cx:pt idx="264">0.029509310083836199</cx:pt>
          <cx:pt idx="265">-0.0357749285065957</cx:pt>
          <cx:pt idx="266">-0.045941433592983701</cx:pt>
          <cx:pt idx="267">-0.0125310242674538</cx:pt>
          <cx:pt idx="268">-0.062201390056150302</cx:pt>
          <cx:pt idx="269">-0.015687381069804301</cx:pt>
          <cx:pt idx="270">-0.0070748635518222396</cx:pt>
          <cx:pt idx="271">-0.048715422745393699</cx:pt>
          <cx:pt idx="272">-0.122291619660555</cx:pt>
          <cx:pt idx="273">-0.085960031878269505</cx:pt>
          <cx:pt idx="274">-0.0051044485690141198</cx:pt>
          <cx:pt idx="275">0.0029015736288541798</cx:pt>
          <cx:pt idx="276">-0.0297072096449973</cx:pt>
          <cx:pt idx="277">0.0037346810387506998</cx:pt>
          <cx:pt idx="278">0.022513418182417099</cx:pt>
          <cx:pt idx="279">0.025004257941527899</cx:pt>
          <cx:pt idx="280">0.00027768967272310402</cx:pt>
          <cx:pt idx="281">0.00079425442452475702</cx:pt>
          <cx:pt idx="282">0.0095499168564625592</cx:pt>
          <cx:pt idx="283">0.0047581290775527097</cx:pt>
          <cx:pt idx="284">0.0081837212181824007</cx:pt>
          <cx:pt idx="285">0.046828448586108302</cx:pt>
          <cx:pt idx="286">0.111568555126004</cx:pt>
          <cx:pt idx="287">0.0827389660743474</cx:pt>
          <cx:pt idx="288">0.090265163912266494</cx:pt>
          <cx:pt idx="289">0.042563213387222402</cx:pt>
          <cx:pt idx="290">0.033141171955512402</cx:pt>
          <cx:pt idx="291">-0.070726319651254296</cx:pt>
          <cx:pt idx="292">-0.13788672449665701</cx:pt>
          <cx:pt idx="293">-0.17648866460707099</cx:pt>
          <cx:pt idx="294">-0.18392854703238101</cx:pt>
          <cx:pt idx="295">-0.053910068846823901</cx:pt>
          <cx:pt idx="296">-0.036567792712685301</cx:pt>
          <cx:pt idx="297">0.013667442451413001</cx:pt>
          <cx:pt idx="298">0.013971813993560799</cx:pt>
          <cx:pt idx="299">0.00088314023304869203</cx:pt>
          <cx:pt idx="300">-0.090615001132081693</cx:pt>
          <cx:pt idx="301">-0.055893667093968397</cx:pt>
          <cx:pt idx="302">-0.010298893823583901</cx:pt>
          <cx:pt idx="303">-0.00050835261702418598</cx:pt>
          <cx:pt idx="304">0.0099821847923738296</cx:pt>
          <cx:pt idx="305">0.017721765305210101</cx:pt>
          <cx:pt idx="306">0.0131860780296839</cx:pt>
          <cx:pt idx="307">0.00721523378780902</cx:pt>
          <cx:pt idx="308">-0.00057977647798996797</cx:pt>
          <cx:pt idx="309">0.00039571338324504102</cx:pt>
          <cx:pt idx="310">0.0032592030716976699</cx:pt>
          <cx:pt idx="311">-0.0040213804686512703</cx:pt>
          <cx:pt idx="312">-0.0056429621561376198</cx:pt>
          <cx:pt idx="313">0.0481079143471786</cx:pt>
          <cx:pt idx="314">0.083261699134613801</cx:pt>
          <cx:pt idx="315">0.050942517899309897</cx:pt>
          <cx:pt idx="316">0.022022919028190601</cx:pt>
          <cx:pt idx="317">-0.074890934503218903</cx:pt>
          <cx:pt idx="318">-0.12222438469492</cx:pt>
          <cx:pt idx="319">-0.079757620245343899</cx:pt>
          <cx:pt idx="320">-0.19612687310195601</cx:pt>
          <cx:pt idx="321">-0.27856414788852502</cx:pt>
          <cx:pt idx="322">-0.113527552839848</cx:pt>
          <cx:pt idx="323">-0.0146674242859297</cx:pt>
          <cx:pt idx="324">-0.029615143991313399</cx:pt>
          <cx:pt idx="325">-0.0461333508999743</cx:pt>
          <cx:pt idx="326">-0.0054149346725145099</cx:pt>
          <cx:pt idx="327">-0.0103004384974122</cx:pt>
          <cx:pt idx="328">-0.0077054587000731697</cx:pt>
          <cx:pt idx="329">-0.00013474086907842999</cx:pt>
          <cx:pt idx="330">0.0073711207646490404</cx:pt>
          <cx:pt idx="331">-0.0024533791703586802</cx:pt>
          <cx:pt idx="332">-0.0239464017954533</cx:pt>
          <cx:pt idx="333">-0.012111002235249999</cx:pt>
          <cx:pt idx="334">-0.015533217595702401</cx:pt>
          <cx:pt idx="335">-0.00089628606054887802</cx:pt>
          <cx:pt idx="336">-7.7011952539428202e-06</cx:pt>
          <cx:pt idx="337">-0.000197681938578022</cx:pt>
          <cx:pt idx="338">0.00097845895951775104</cx:pt>
          <cx:pt idx="339">-0.016955224390312801</cx:pt>
          <cx:pt idx="340">-0.0164889006986817</cx:pt>
          <cx:pt idx="341">-0.0138421225362554</cx:pt>
          <cx:pt idx="342">-0.033189415604072597</cx:pt>
          <cx:pt idx="343">-0.055275571232849097</cx:pt>
          <cx:pt idx="344">-0.098914625414568094</cx:pt>
          <cx:pt idx="345">-0.16116702743466599</cx:pt>
          <cx:pt idx="346">-0.21995395402887</cx:pt>
          <cx:pt idx="347">-0.22450542399944601</cx:pt>
          <cx:pt idx="348">-0.155092243624357</cx:pt>
          <cx:pt idx="349">-0.207481789536028</cx:pt>
          <cx:pt idx="350">-0.0315672073908871</cx:pt>
          <cx:pt idx="351">0.052372258661467698</cx:pt>
          <cx:pt idx="352">0.042623251444524501</cx:pt>
          <cx:pt idx="353">-0.10419375491987599</cx:pt>
          <cx:pt idx="354">-0.0091361423994037599</cx:pt>
          <cx:pt idx="355">-0.0100168784051025</cx:pt>
          <cx:pt idx="356">-0.0128233222148997</cx:pt>
          <cx:pt idx="357">0.0097497635331421102</cx:pt>
          <cx:pt idx="358">-0.063650556291263802</cx:pt>
          <cx:pt idx="359">-0.0368168449286835</cx:pt>
          <cx:pt idx="360">-0.0222570397062926</cx:pt>
          <cx:pt idx="361">-0.00014226626010096599</cx:pt>
          <cx:pt idx="362">-0.0065515686930774199</cx:pt>
          <cx:pt idx="363">0.0010702907649576801</cx:pt>
          <cx:pt idx="364">-0.00038751917620841902</cx:pt>
          <cx:pt idx="365">-0.000204304151778042</cx:pt>
          <cx:pt idx="366">0.00169338220936317</cx:pt>
          <cx:pt idx="367">-0.018347554229816099</cx:pt>
          <cx:pt idx="368">-0.045535466225889797</cx:pt>
          <cx:pt idx="369">-0.076218090423480295</cx:pt>
          <cx:pt idx="370">-0.108015489113669</cx:pt>
          <cx:pt idx="371">-0.16598241568191099</cx:pt>
          <cx:pt idx="372">-0.203193055918819</cx:pt>
          <cx:pt idx="373">-0.225000077477157</cx:pt>
          <cx:pt idx="374">-0.202464706780427</cx:pt>
          <cx:pt idx="375">-0.143841082083315</cx:pt>
          <cx:pt idx="376">-0.055153244594160399</cx:pt>
          <cx:pt idx="377">0.078949379184945295</cx:pt>
          <cx:pt idx="378">0.092729323791865895</cx:pt>
          <cx:pt idx="379">0.058367927577677899</cx:pt>
          <cx:pt idx="380">0.012485088754145</cx:pt>
          <cx:pt idx="381">-0.096844568806471701</cx:pt>
          <cx:pt idx="382">0.0033797996487843701</cx:pt>
          <cx:pt idx="383">0.013943171059152199</cx:pt>
          <cx:pt idx="384">-0.019595114827912999</cx:pt>
          <cx:pt idx="385">0.033495944337978201</cx:pt>
          <cx:pt idx="386">-0.0057839002292783001</cx:pt>
          <cx:pt idx="387">-0.029241770223388499</cx:pt>
          <cx:pt idx="388">-0.0115389042403633</cx:pt>
          <cx:pt idx="389">0.00250881150437185</cx:pt>
          <cx:pt idx="390">0.00026404858079097701</cx:pt>
          <cx:pt idx="391">0.0020998014920186</cx:pt>
          <cx:pt idx="392">0.000198857907244247</cx:pt>
          <cx:pt idx="393">8.9291984154156806e-05</cx:pt>
          <cx:pt idx="394">0.0021956883851470799</cx:pt>
          <cx:pt idx="395">-0.021866242874648199</cx:pt>
          <cx:pt idx="396">-0.053879881320668302</cx:pt>
          <cx:pt idx="397">-0.097142431247857</cx:pt>
          <cx:pt idx="398">-0.114345217621175</cx:pt>
          <cx:pt idx="399">-0.14837573726640599</cx:pt>
          <cx:pt idx="400">-0.22422513281848</cx:pt>
          <cx:pt idx="401">-0.23244872505107</cx:pt>
          <cx:pt idx="402">-0.12583220849419299</cx:pt>
          <cx:pt idx="403">0.00160010162591527</cx:pt>
          <cx:pt idx="404">0.070884155154702796</cx:pt>
          <cx:pt idx="405">0.084138495774561006</cx:pt>
          <cx:pt idx="406">0.045128825878059102</cx:pt>
          <cx:pt idx="407">0.00629457808035993</cx:pt>
          <cx:pt idx="408">-0.050538171996980401</cx:pt>
          <cx:pt idx="409">-0.054546430994388898</cx:pt>
          <cx:pt idx="410">0.016824695650982199</cx:pt>
          <cx:pt idx="411">0.045295018028042998</cx:pt>
          <cx:pt idx="412">0.0045908463729038397</cx:pt>
          <cx:pt idx="413">0.063146710002960196</cx:pt>
          <cx:pt idx="414">0.0240038774482427</cx:pt>
          <cx:pt idx="415">-0.0168713027557932</cx:pt>
          <cx:pt idx="416">-0.0052057625437817098</cx:pt>
          <cx:pt idx="417">0.0137350092679783</cx:pt>
          <cx:pt idx="418">0.0110838936073453</cx:pt>
          <cx:pt idx="419">-4.3013761288831599e-05</cx:pt>
          <cx:pt idx="420">0.00040503260605326898</cx:pt>
          <cx:pt idx="421">-6.09813124136866e-05</cx:pt>
          <cx:pt idx="422">-0.00077477109049855705</cx:pt>
          <cx:pt idx="423">-0.018626030045402302</cx:pt>
          <cx:pt idx="424">-0.056801159287777001</cx:pt>
          <cx:pt idx="425">-0.089804527545001303</cx:pt>
          <cx:pt idx="426">-0.088796315330936001</cx:pt>
          <cx:pt idx="427">-0.110972820758562</cx:pt>
          <cx:pt idx="428">-0.117949342490519</cx:pt>
          <cx:pt idx="429">-0.097450277603355201</cx:pt>
          <cx:pt idx="430">0.016343136185542301</cx:pt>
          <cx:pt idx="431">0.081028488613039198</cx:pt>
          <cx:pt idx="432">0.058152623578185902</cx:pt>
          <cx:pt idx="433">0.084119532712478698</cx:pt>
          <cx:pt idx="434">0.025807178852972502</cx:pt>
          <cx:pt idx="435">0.033302375942272103</cx:pt>
          <cx:pt idx="436">-0.027286440199767101</cx:pt>
          <cx:pt idx="437">-0.048511002195376102</cx:pt>
          <cx:pt idx="438">-0.057340381494537497</cx:pt>
          <cx:pt idx="439">-0.037708706913584397</cx:pt>
          <cx:pt idx="440">-0.071525954938567199</cx:pt>
          <cx:pt idx="441">0.0138455861364199</cx:pt>
          <cx:pt idx="442">-0.0052952351403689696</cx:pt>
          <cx:pt idx="443">-0.0121450647947615</cx:pt>
          <cx:pt idx="444">0.0155235537581293</cx:pt>
          <cx:pt idx="445">0.0189312124096046</cx:pt>
          <cx:pt idx="446">0.0107569792661586</cx:pt>
          <cx:pt idx="447">0.0060944315994565</cx:pt>
          <cx:pt idx="448">-0.00030123441027080902</cx:pt>
          <cx:pt idx="449">-0.00040066474725327002</cx:pt>
          <cx:pt idx="450">-0.00211376046222778</cx:pt>
          <cx:pt idx="451">-0.0090359293922641602</cx:pt>
          <cx:pt idx="452">-0.043059549850158599</cx:pt>
          <cx:pt idx="453">-0.074283783470340994</cx:pt>
          <cx:pt idx="454">-0.076707753914841095</cx:pt>
          <cx:pt idx="455">-0.080992358245866203</cx:pt>
          <cx:pt idx="456">-0.011755616403097901</cx:pt>
          <cx:pt idx="457">0.068251990405820306</cx:pt>
          <cx:pt idx="458">0.105266963592791</cx:pt>
          <cx:pt idx="459">0.086830386244654695</cx:pt>
          <cx:pt idx="460">0.050936081287346398</cx:pt>
          <cx:pt idx="461">0.105343985813766</cx:pt>
          <cx:pt idx="462">-0.0098437125060383598</cx:pt>
          <cx:pt idx="463">-0.017007661586658701</cx:pt>
          <cx:pt idx="464">-0.0272202754991345</cx:pt>
          <cx:pt idx="465">-0.034064684209698798</cx:pt>
          <cx:pt idx="466">-0.058541513578289697</cx:pt>
          <cx:pt idx="467">-0.032025686171134</cx:pt>
          <cx:pt idx="468">-0.069277175364626103</cx:pt>
          <cx:pt idx="469">-0.027237939248216301</cx:pt>
          <cx:pt idx="470">-0.0102853768466578</cx:pt>
          <cx:pt idx="471">-0.0126440864425733</cx:pt>
          <cx:pt idx="472">0.033828219027402802</cx:pt>
          <cx:pt idx="473">0.042460172924607902</cx:pt>
          <cx:pt idx="474">0.024739473259801699</cx:pt>
          <cx:pt idx="475">0.0094505942012348999</cx:pt>
          <cx:pt idx="476">0.000545961124577226</cx:pt>
          <cx:pt idx="477">0.0010405340483508299</cx:pt>
          <cx:pt idx="478">-0.00159116434255583</cx:pt>
          <cx:pt idx="479">0.0036812243193430202</cx:pt>
          <cx:pt idx="480">-0.0130461506013327</cx:pt>
          <cx:pt idx="481">-0.039547540105334199</cx:pt>
          <cx:pt idx="482">-0.044496063313968298</cx:pt>
          <cx:pt idx="483">-0.011491299320357201</cx:pt>
          <cx:pt idx="484">0.044136580842543301</cx:pt>
          <cx:pt idx="485">0.118541148923327</cx:pt>
          <cx:pt idx="486">0.042973839655573297</cx:pt>
          <cx:pt idx="487">0.0222685917096841</cx:pt>
          <cx:pt idx="488">0.030760521352825601</cx:pt>
          <cx:pt idx="489">0.054309732715733701</cx:pt>
          <cx:pt idx="490">0.0054621395862036598</cx:pt>
          <cx:pt idx="491">-0.041299589996665297</cx:pt>
          <cx:pt idx="492">-0.057739831942673597</cx:pt>
          <cx:pt idx="493">-0.065990782173172002</cx:pt>
          <cx:pt idx="494">-0.110617323590678</cx:pt>
          <cx:pt idx="495">-0.099786672348310304</cx:pt>
          <cx:pt idx="496">-0.082196314209116203</cx:pt>
          <cx:pt idx="497">-0.0432112321132474</cx:pt>
          <cx:pt idx="498">0.0071484394988665196</cx:pt>
          <cx:pt idx="499">0.025119609630302801</cx:pt>
          <cx:pt idx="500">0.067035008310188701</cx:pt>
          <cx:pt idx="501">0.062712417179573501</cx:pt>
          <cx:pt idx="502">0.018034914139102898</cx:pt>
          <cx:pt idx="503">0.000214524396259569</cx:pt>
          <cx:pt idx="504">-0.00021521484432855399</cx:pt>
          <cx:pt idx="505">-0.00042229382885500299</cx:pt>
          <cx:pt idx="506">-0.0020833287964773998</cx:pt>
          <cx:pt idx="507">0.0192534974803974</cx:pt>
          <cx:pt idx="508">-0.0010957857438165599</cx:pt>
          <cx:pt idx="509">-0.028102454310825</cx:pt>
          <cx:pt idx="510">-0.029923142944012299</cx:pt>
          <cx:pt idx="511">0.0565833630790607</cx:pt>
          <cx:pt idx="512">0.044162665030227997</cx:pt>
          <cx:pt idx="513">0.00081562225071721598</cx:pt>
          <cx:pt idx="514">-0.00684316349904617</cx:pt>
          <cx:pt idx="515">0.030984177038632401</cx:pt>
          <cx:pt idx="516">0.044420762603720597</cx:pt>
          <cx:pt idx="517">0.061190400541974797</cx:pt>
          <cx:pt idx="518">0.027936820211785202</cx:pt>
          <cx:pt idx="519">-0.080956158735681003</cx:pt>
          <cx:pt idx="520">-0.075895197042380305</cx:pt>
          <cx:pt idx="521">-0.037437427882249699</cx:pt>
          <cx:pt idx="522">-0.022980917247629701</cx:pt>
          <cx:pt idx="523">-0.060869991988411899</cx:pt>
          <cx:pt idx="524">-0.076250651100314301</cx:pt>
          <cx:pt idx="525">-0.032485251637013601</cx:pt>
          <cx:pt idx="526">0.036649259840298501</cx:pt>
          <cx:pt idx="527">0.074855523877637206</cx:pt>
          <cx:pt idx="528">0.0621214808800769</cx:pt>
          <cx:pt idx="529">0.031886274424623898</cx:pt>
          <cx:pt idx="530">0.0074844617313114701</cx:pt>
          <cx:pt idx="531">0.0016833818750085</cx:pt>
          <cx:pt idx="532">0.00055205917968028197</cx:pt>
          <cx:pt idx="533">-0.00051913747955828796</cx:pt>
          <cx:pt idx="534">-0.0010525702233626299</cx:pt>
          <cx:pt idx="535">0.019997321359202999</cx:pt>
          <cx:pt idx="536">0.011274547629063001</cx:pt>
          <cx:pt idx="537">-0.019766614086444399</cx:pt>
          <cx:pt idx="538">0.0035177080080353901</cx:pt>
          <cx:pt idx="539">0.027257523831787402</cx:pt>
          <cx:pt idx="540">-0.0087198780738171992</cx:pt>
          <cx:pt idx="541">0.018066711050711299</cx:pt>
          <cx:pt idx="542">0.014140295144436901</cx:pt>
          <cx:pt idx="543">0.058975405841848003</cx:pt>
          <cx:pt idx="544">0.014879753441446</cx:pt>
          <cx:pt idx="545">0.11628675659998799</cx:pt>
          <cx:pt idx="546">0.0132955831272387</cx:pt>
          <cx:pt idx="547">-0.059984380963188699</cx:pt>
          <cx:pt idx="548">-0.089109950005611102</cx:pt>
          <cx:pt idx="549">-0.093218607965103895</cx:pt>
          <cx:pt idx="550">-0.089402364178246596</cx:pt>
          <cx:pt idx="551">-0.050004507371371701</cx:pt>
          <cx:pt idx="552">-0.060010137725320399</cx:pt>
          <cx:pt idx="553">-0.046323733826545199</cx:pt>
          <cx:pt idx="554">3.62374758249869e-05</cx:pt>
          <cx:pt idx="555">0.060839075198092701</cx:pt>
          <cx:pt idx="556">0.039980834765781202</cx:pt>
          <cx:pt idx="557">0.0251379709265281</cx:pt>
          <cx:pt idx="558">0.0058480303370426799</cx:pt>
          <cx:pt idx="559">-0.000114653069364131</cx:pt>
          <cx:pt idx="560">-0.00048260976832593402</cx:pt>
          <cx:pt idx="561">-0.0013737528712087</cx:pt>
          <cx:pt idx="562">0.000645064143131716</cx:pt>
          <cx:pt idx="563">0.022095617686516598</cx:pt>
          <cx:pt idx="564">0.020902032857490802</cx:pt>
          <cx:pt idx="565">-0.012147740474979799</cx:pt>
          <cx:pt idx="566">0.013061540409275299</cx:pt>
          <cx:pt idx="567">0.0146025942937557</cx:pt>
          <cx:pt idx="568">-0.0084342402646890701</cx:pt>
          <cx:pt idx="569">-0.0082245742113754797</cx:pt>
          <cx:pt idx="570">0.043655142662709201</cx:pt>
          <cx:pt idx="571">0.071845769972290793</cx:pt>
          <cx:pt idx="572">0.097114190829595798</cx:pt>
          <cx:pt idx="573">0.049359338303396297</cx:pt>
          <cx:pt idx="574">0.0606786535426962</cx:pt>
          <cx:pt idx="575">0.014622780442393599</cx:pt>
          <cx:pt idx="576">-0.032351603405139401</cx:pt>
          <cx:pt idx="577">-0.111429102968734</cx:pt>
          <cx:pt idx="578">-0.069142998258922603</cx:pt>
          <cx:pt idx="579">-0.038923584663373798</cx:pt>
          <cx:pt idx="580">-0.027225257215393501</cx:pt>
          <cx:pt idx="581">-0.030728343818610102</cx:pt>
          <cx:pt idx="582">-0.0023501412999549299</cx:pt>
          <cx:pt idx="583">0.0487685512534363</cx:pt>
          <cx:pt idx="584">0.035952896622596299</cx:pt>
          <cx:pt idx="585">0.015263581294809101</cx:pt>
          <cx:pt idx="586">0.0048268763381945799</cx:pt>
          <cx:pt idx="587">0.00080669089509051396</cx:pt>
          <cx:pt idx="588">-7.4040572340483698e-05</cx:pt>
          <cx:pt idx="589">-1.19445387007048e-05</cx:pt>
          <cx:pt idx="590">0.0021221022933166499</cx:pt>
          <cx:pt idx="591">0.0039361994117683803</cx:pt>
          <cx:pt idx="592">-0.00096793670582752498</cx:pt>
          <cx:pt idx="593">0.00018766262254220101</cx:pt>
          <cx:pt idx="594">-0.0333362620007372</cx:pt>
          <cx:pt idx="595">-0.0589847120419573</cx:pt>
          <cx:pt idx="596">-0.080360050856463305</cx:pt>
          <cx:pt idx="597">-0.033101540429373799</cx:pt>
          <cx:pt idx="598">0.057622159277843303</cx:pt>
          <cx:pt idx="599">0.039938586108855097</cx:pt>
          <cx:pt idx="600">0.084900521805117604</cx:pt>
          <cx:pt idx="601">0.0545557518441393</cx:pt>
          <cx:pt idx="602">0.099610320440325306</cx:pt>
          <cx:pt idx="603">0.018813717543278999</cx:pt>
          <cx:pt idx="604">0.0057647640618636196</cx:pt>
          <cx:pt idx="605">-0.053137279006507297</cx:pt>
          <cx:pt idx="606">-0.0068677798536615304</cx:pt>
          <cx:pt idx="607">-0.018169031393216399</cx:pt>
          <cx:pt idx="608">-0.020065216657048</cx:pt>
          <cx:pt idx="609">0.026487164193364599</cx:pt>
          <cx:pt idx="610">0.0453589224091802</cx:pt>
          <cx:pt idx="611">0.058528405990852198</cx:pt>
          <cx:pt idx="612">0.026011950404354601</cx:pt>
          <cx:pt idx="613">-0.0035495653284230901</cx:pt>
          <cx:pt idx="614">0.00065351180015948995</cx:pt>
          <cx:pt idx="615">-9.5920944319569402e-05</cx:pt>
          <cx:pt idx="616">3.5718567726338203e-05</cx:pt>
          <cx:pt idx="617">-0.00036207914406475602</cx:pt>
          <cx:pt idx="618">0.0052294078276512003</cx:pt>
          <cx:pt idx="619">-0.0120356442741913</cx:pt>
          <cx:pt idx="620">-0.0085101690289773706</cx:pt>
          <cx:pt idx="621">0.0211035129835179</cx:pt>
          <cx:pt idx="622">-0.017644756544610601</cx:pt>
          <cx:pt idx="623">-0.0227579834322881</cx:pt>
          <cx:pt idx="624">-0.050814274257734098</cx:pt>
          <cx:pt idx="625">-0.00654989329718668</cx:pt>
          <cx:pt idx="626">0.048897491067321497</cx:pt>
          <cx:pt idx="627">0.014729197739717301</cx:pt>
          <cx:pt idx="628">-0.024117868140960699</cx:pt>
          <cx:pt idx="629">0.045370633379745201</cx:pt>
          <cx:pt idx="630">0.103530118129249</cx:pt>
          <cx:pt idx="631">0.0064104483775830603</cx:pt>
          <cx:pt idx="632">0.055495615834650902</cx:pt>
          <cx:pt idx="633">-0.014315818202487699</cx:pt>
          <cx:pt idx="634">-0.0068755088340347803</cx:pt>
          <cx:pt idx="635">0.0090471607760343204</cx:pt>
          <cx:pt idx="636">0.021071899044718598</cx:pt>
          <cx:pt idx="637">0.057531033103777197</cx:pt>
          <cx:pt idx="638">0.051591629066944901</cx:pt>
          <cx:pt idx="639">0.041407173630049601</cx:pt>
          <cx:pt idx="640">0.0065819181739175097</cx:pt>
          <cx:pt idx="641">-0.013658379116390401</cx:pt>
          <cx:pt idx="642">-0.0026767249334913902</cx:pt>
          <cx:pt idx="643">-0.00089210097724747104</cx:pt>
          <cx:pt idx="644">0.000126065252919676</cx:pt>
          <cx:pt idx="645">-0.00020720650332153799</cx:pt>
          <cx:pt idx="646">0.00090139278471938603</cx:pt>
          <cx:pt idx="647">-0.018583242640054499</cx:pt>
          <cx:pt idx="648">-0.028823426692610201</cx:pt>
          <cx:pt idx="649">-0.014728681864660901</cx:pt>
          <cx:pt idx="650">0.018269975740547499</cx:pt>
          <cx:pt idx="651">0.021615889841512099</cx:pt>
          <cx:pt idx="652">-0.047021732013129897</cx:pt>
          <cx:pt idx="653">-0.019746170182121301</cx:pt>
          <cx:pt idx="654">-0.0093691799932669895</cx:pt>
          <cx:pt idx="655">0.074286918545244399</cx:pt>
          <cx:pt idx="656">0.091739067466211993</cx:pt>
          <cx:pt idx="657">0.056883917616481802</cx:pt>
          <cx:pt idx="658">0.018339320092956201</cx:pt>
          <cx:pt idx="659">0.0043435188767801296</cx:pt>
          <cx:pt idx="660">-0.00062420301513066098</cx:pt>
          <cx:pt idx="661">-0.040282722852537603</cx:pt>
          <cx:pt idx="662">0.0030700024141558598</cx:pt>
          <cx:pt idx="663">0.00914868658092002</cx:pt>
          <cx:pt idx="664">0.0033948900035868602</cx:pt>
          <cx:pt idx="665">0.0092843068470694103</cx:pt>
          <cx:pt idx="666">0.0184867709360023</cx:pt>
          <cx:pt idx="667">0.0052974061585640397</cx:pt>
          <cx:pt idx="668">-3.9349155326199499e-05</cx:pt>
          <cx:pt idx="669">-0.010001098101868999</cx:pt>
          <cx:pt idx="670">-0.00052538793036692303</cx:pt>
          <cx:pt idx="671">-0.00014611434534512899</cx:pt>
          <cx:pt idx="672">0.000636474992334795</cx:pt>
          <cx:pt idx="673">8.0358579355031294e-05</cx:pt>
          <cx:pt idx="674">0.00026248249095105197</cx:pt>
          <cx:pt idx="675">-0.0068723056870265802</cx:pt>
          <cx:pt idx="676">0.0034615731758615401</cx:pt>
          <cx:pt idx="677">0.0090637747400171692</cx:pt>
          <cx:pt idx="678">-0.0216641418530229</cx:pt>
          <cx:pt idx="679">-0.0492497998021637</cx:pt>
          <cx:pt idx="680">-0.018465444312258199</cx:pt>
          <cx:pt idx="681">-0.027431346373593801</cx:pt>
          <cx:pt idx="682">-0.045795220877906502</cx:pt>
          <cx:pt idx="683">0.0102296228067601</cx:pt>
          <cx:pt idx="684">-0.017256367288495202</cx:pt>
          <cx:pt idx="685">-0.028658753510250001</cx:pt>
          <cx:pt idx="686">0.023152760891717101</cx:pt>
          <cx:pt idx="687">0.0221032155953838</cx:pt>
          <cx:pt idx="688">-0.062497623426941998</cx:pt>
          <cx:pt idx="689">-0.0048899410765692198</cx:pt>
          <cx:pt idx="690">-0.0251139951427167</cx:pt>
          <cx:pt idx="691">-0.031379668134896198</cx:pt>
          <cx:pt idx="692">-0.034863553811297097</cx:pt>
          <cx:pt idx="693">-0.020171245450284599</cx:pt>
          <cx:pt idx="694">-0.0015461450547885</cx:pt>
          <cx:pt idx="695">-0.000423632804385283</cx:pt>
          <cx:pt idx="696">0.0113748049904163</cx:pt>
          <cx:pt idx="697">0.0045941994672664401</cx:pt>
          <cx:pt idx="698">0.00121689061453412</cx:pt>
          <cx:pt idx="699">-0.000243114333021473</cx:pt>
          <cx:pt idx="700">0.0001973591774114</cx:pt>
          <cx:pt idx="701">0.00036693648151681302</cx:pt>
          <cx:pt idx="702">-0.00049614575910060705</cx:pt>
          <cx:pt idx="703">0.0022953475506604102</cx:pt>
          <cx:pt idx="704">-0.0017982457677743801</cx:pt>
          <cx:pt idx="705">-0.011517503080827499</cx:pt>
          <cx:pt idx="706">-0.0099332639704703893</cx:pt>
          <cx:pt idx="707">-2.6945145678430599e-05</cx:pt>
          <cx:pt idx="708">0.016193005367525201</cx:pt>
          <cx:pt idx="709">0.0112889641559161</cx:pt>
          <cx:pt idx="710">-0.024925769894476601</cx:pt>
          <cx:pt idx="711">0.0035579386277235299</cx:pt>
          <cx:pt idx="712">0.037084932045254398</cx:pt>
          <cx:pt idx="713">0.0075653132301497002</cx:pt>
          <cx:pt idx="714">0.026688300464329101</cx:pt>
          <cx:pt idx="715">0.047589153174065701</cx:pt>
          <cx:pt idx="716">0.028004096955236799</cx:pt>
          <cx:pt idx="717">-0.034394796798721303</cx:pt>
          <cx:pt idx="718">-0.047775825949376897</cx:pt>
          <cx:pt idx="719">-0.061204723945699903</cx:pt>
          <cx:pt idx="720">-0.038301974309792999</cx:pt>
          <cx:pt idx="721">-0.037142134900717501</cx:pt>
          <cx:pt idx="722">-0.018053096172540199</cx:pt>
          <cx:pt idx="723">-0.0063562621428506902</cx:pt>
          <cx:pt idx="724">-0.0011106682003563201</cx:pt>
          <cx:pt idx="725">0.00064013314424039998</cx:pt>
          <cx:pt idx="726">0.00109667775586681</cx:pt>
          <cx:pt idx="727">-0.000223951674007728</cx:pt>
          <cx:pt idx="728">-0.00087546566342110502</cx:pt>
          <cx:pt idx="729">0.00028585289063372201</cx:pt>
          <cx:pt idx="730">0.00047239794626217598</cx:pt>
          <cx:pt idx="731">-0.0010546121233806099</cx:pt>
          <cx:pt idx="732">-0.0089250046246356404</cx:pt>
          <cx:pt idx="733">-0.040359356329484702</cx:pt>
          <cx:pt idx="734">-0.0379259134092646</cx:pt>
          <cx:pt idx="735">-0.0035328519326978001</cx:pt>
          <cx:pt idx="736">0.011557794274349499</cx:pt>
          <cx:pt idx="737">0.022598805896969401</cx:pt>
          <cx:pt idx="738">0.017810803694119699</cx:pt>
          <cx:pt idx="739">0.023191772779065801</cx:pt>
          <cx:pt idx="740">0.024099635858825501</cx:pt>
          <cx:pt idx="741">0.032420329498321097</cx:pt>
          <cx:pt idx="742">0.039219882890712897</cx:pt>
          <cx:pt idx="743">0.00744901517606005</cx:pt>
          <cx:pt idx="744">-0.018346408881326898</cx:pt>
          <cx:pt idx="745">-0.023813995747157899</cx:pt>
          <cx:pt idx="746">-0.0098403081954838902</cx:pt>
          <cx:pt idx="747">-0.0063230592845721096</cx:pt>
          <cx:pt idx="748">-0.0096670013496664899</cx:pt>
          <cx:pt idx="749">-0.012465461910156199</cx:pt>
          <cx:pt idx="750">-0.0067200030661430203</cx:pt>
          <cx:pt idx="751">-0.00034757746412074001</cx:pt>
          <cx:pt idx="752">0.000193712788124</cx:pt>
          <cx:pt idx="753">0.00090270812803069499</cx:pt>
          <cx:pt idx="754">0.00047235977009496999</cx:pt>
          <cx:pt idx="755">-0.00030173687906867298</cx:pt>
          <cx:pt idx="756">4.2191154663033103e-05</cx:pt>
          <cx:pt idx="757">0.00015791405738479699</cx:pt>
          <cx:pt idx="758">-0.00017010790124272199</cx:pt>
          <cx:pt idx="759">-0.00029211687904035302</cx:pt>
          <cx:pt idx="760">-0.00052494805697244804</cx:pt>
          <cx:pt idx="761">-7.1180295023958205e-05</cx:pt>
          <cx:pt idx="762">6.4047584194708598e-06</cx:pt>
          <cx:pt idx="763">0.00036423107033362398</cx:pt>
          <cx:pt idx="764">0.00068268260059638902</cx:pt>
          <cx:pt idx="765">0.0012794256854073</cx:pt>
          <cx:pt idx="766">0.0066406056771640496</cx:pt>
          <cx:pt idx="767">0.00353525676652783</cx:pt>
          <cx:pt idx="768">0.00228028221562906</cx:pt>
          <cx:pt idx="769">0.00247396497195328</cx:pt>
          <cx:pt idx="770">0.0025973981943150501</cx:pt>
          <cx:pt idx="771">0.0026636119518381302</cx:pt>
          <cx:pt idx="772">0.0012755461720474199</cx:pt>
          <cx:pt idx="773">0.0018610356585027901</cx:pt>
          <cx:pt idx="774">0.00035332462034283799</cx:pt>
          <cx:pt idx="775">0.00065869954239853505</cx:pt>
          <cx:pt idx="776">-0.0010367406101538901</cx:pt>
          <cx:pt idx="777">-0.00194985867424439</cx:pt>
          <cx:pt idx="778">-0.0075619469412671197</cx:pt>
          <cx:pt idx="779">0.00017920957477919901</cx:pt>
          <cx:pt idx="780">0.00094487986710462902</cx:pt>
          <cx:pt idx="781">-0.00024652398319033401</cx:pt>
          <cx:pt idx="782">-7.0114375827809899e-05</cx:pt>
          <cx:pt idx="783">0.00093970704451097804</cx:pt>
        </cx:lvl>
      </cx:numDim>
    </cx:data>
    <cx:data id="81">
      <cx:numDim type="val">
        <cx:f>'001_WA_F - 副本'!$CD$1:$CD$784</cx:f>
        <cx:lvl ptCount="784" formatCode="0.00E+00">
          <cx:pt idx="0">4.5179629071368797e-05</cx:pt>
          <cx:pt idx="1">0.00066749296623254905</cx:pt>
          <cx:pt idx="2">-0.00030884227437914699</cx:pt>
          <cx:pt idx="3">-0.000582755045542241</cx:pt>
          <cx:pt idx="4">-0.000376444302930578</cx:pt>
          <cx:pt idx="5">-0.00044996615248748401</cx:pt>
          <cx:pt idx="6">0.00032523826435316001</cx:pt>
          <cx:pt idx="7">-0.000109922943520471</cx:pt>
          <cx:pt idx="8">0.00030923555106908402</cx:pt>
          <cx:pt idx="9">0.000869817644809151</cx:pt>
          <cx:pt idx="10">-0.000423580573699633</cx:pt>
          <cx:pt idx="11">0.00020022042436035001</cx:pt>
          <cx:pt idx="12">0.000718440959745006</cx:pt>
          <cx:pt idx="13">0.00060520088781747499</cx:pt>
          <cx:pt idx="14">-1.61089471167902e-05</cx:pt>
          <cx:pt idx="15">0.00019339700541234699</cx:pt>
          <cx:pt idx="16">0.00069078369382287496</cx:pt>
          <cx:pt idx="17">-0.000113089430135861</cx:pt>
          <cx:pt idx="18">-0.00025670467346310599</cx:pt>
          <cx:pt idx="19">-0.00017094825073494399</cx:pt>
          <cx:pt idx="20">-0.00074775938768817298</cx:pt>
          <cx:pt idx="21">0.00013279249467064799</cx:pt>
          <cx:pt idx="22">-7.5409428090091895e-05</cx:pt>
          <cx:pt idx="23">-0.00061917866058781097</cx:pt>
          <cx:pt idx="24">-0.000109028933426811</cx:pt>
          <cx:pt idx="25">6.1357736252149297e-05</cx:pt>
          <cx:pt idx="26">0.00087365778360518997</cx:pt>
          <cx:pt idx="27">0.00041716516602686402</cx:pt>
          <cx:pt idx="28">-0.00012609226139456499</cx:pt>
          <cx:pt idx="29">0.000112282499917844</cx:pt>
          <cx:pt idx="30">-0.00093892905064264396</cx:pt>
          <cx:pt idx="31">-0.000569719709354963</cx:pt>
          <cx:pt idx="32">-3.0436209180490601e-05</cx:pt>
          <cx:pt idx="33">-0.000188648701300082</cx:pt>
          <cx:pt idx="34">0.00081441491710867303</cx:pt>
          <cx:pt idx="35">0.0017989612419699701</cx:pt>
          <cx:pt idx="36">0.00267404395277585</cx:pt>
          <cx:pt idx="37">0.0012892661370821901</cx:pt>
          <cx:pt idx="38">0.0015485422174982501</cx:pt>
          <cx:pt idx="39">0.0019496205322774901</cx:pt>
          <cx:pt idx="40">0.0026191288226139501</cx:pt>
          <cx:pt idx="41">0.0025268474249152098</cx:pt>
          <cx:pt idx="42">0.00019730378102632401</cx:pt>
          <cx:pt idx="43">-0.00019212467167085799</cx:pt>
          <cx:pt idx="44">0.0024094825153673999</cx:pt>
          <cx:pt idx="45">0.00131987719725062</cx:pt>
          <cx:pt idx="46">0.0017757618626205701</cx:pt>
          <cx:pt idx="47">0.00094940052606623505</cx:pt>
          <cx:pt idx="48">0.00053410120838689199</cx:pt>
          <cx:pt idx="49">0.00056532753064175603</cx:pt>
          <cx:pt idx="50">0.00091587817632284799</cx:pt>
          <cx:pt idx="51">0.00089762371573154397</cx:pt>
          <cx:pt idx="52">2.16604942852559e-05</cx:pt>
          <cx:pt idx="53">-0.000244121476965997</cx:pt>
          <cx:pt idx="54">-0.00038918542208917298</cx:pt>
          <cx:pt idx="55">0.00036493411878100698</cx:pt>
          <cx:pt idx="56">0.00035643686999321897</cx:pt>
          <cx:pt idx="57">0.000138456681699845</cx:pt>
          <cx:pt idx="58">-0.000324006851440387</cx:pt>
          <cx:pt idx="59">0.00034098844507279499</cx:pt>
          <cx:pt idx="60">5.5121714071276097e-05</cx:pt>
          <cx:pt idx="61">0.00021077689533322599</cx:pt>
          <cx:pt idx="62">0.00097691684197709393</cx:pt>
          <cx:pt idx="63">0.00313860183169012</cx:pt>
          <cx:pt idx="64">0.0046843119424994396</cx:pt>
          <cx:pt idx="65">0.0056098628555112402</cx:pt>
          <cx:pt idx="66">0.0086427221459487395</cx:pt>
          <cx:pt idx="67">0.010710049670945399</cx:pt>
          <cx:pt idx="68">0.0099606454564683203</cx:pt>
          <cx:pt idx="69">0.00132692109832895</cx:pt>
          <cx:pt idx="70">0.0061560672507894702</cx:pt>
          <cx:pt idx="71">0.0061874296659013197</cx:pt>
          <cx:pt idx="72">0.0082827188192932302</cx:pt>
          <cx:pt idx="73">0.0082124786791638402</cx:pt>
          <cx:pt idx="74">0.0088794389849875498</cx:pt>
          <cx:pt idx="75">0.00531680769685095</cx:pt>
          <cx:pt idx="76">0.00587690864716694</cx:pt>
          <cx:pt idx="77">0.0044659390414521199</cx:pt>
          <cx:pt idx="78">0.0031739967869353299</cx:pt>
          <cx:pt idx="79">0.0011173680803025</cx:pt>
          <cx:pt idx="80">-0.000118896806756485</cx:pt>
          <cx:pt idx="81">0.00061093151026742705</cx:pt>
          <cx:pt idx="82">0.00061162188985508905</cx:pt>
          <cx:pt idx="83">-0.00028050762049877898</cx:pt>
          <cx:pt idx="84">-0.00050059551433810298</cx:pt>
          <cx:pt idx="85">-0.000165380607774099</cx:pt>
          <cx:pt idx="86">0.00012807853041781099</cx:pt>
          <cx:pt idx="87">0.00065576211282464703</cx:pt>
          <cx:pt idx="88">0.00029906917414523898</cx:pt>
          <cx:pt idx="89">-0.00031167429859982901</cx:pt>
          <cx:pt idx="90">0.00090496182893720395</cx:pt>
          <cx:pt idx="91">0.00172178862678678</cx:pt>
          <cx:pt idx="92">0.0066345873877208797</cx:pt>
          <cx:pt idx="93">0.012848427590991999</cx:pt>
          <cx:pt idx="94">0.015671653364670201</cx:pt>
          <cx:pt idx="95">0.020688384794532201</cx:pt>
          <cx:pt idx="96">0.0110558609421013</cx:pt>
          <cx:pt idx="97">0.013344192540675299</cx:pt>
          <cx:pt idx="98">0.0063856726089526698</cx:pt>
          <cx:pt idx="99">0.0044975191570262802</cx:pt>
          <cx:pt idx="100">0.012019700896231601</cx:pt>
          <cx:pt idx="101">0.0068305400347290499</cx:pt>
          <cx:pt idx="102">0.0027455706313287099</cx:pt>
          <cx:pt idx="103">0.00308627688924119</cx:pt>
          <cx:pt idx="104">0.0022280850326852298</cx:pt>
          <cx:pt idx="105">0.0096918444396021809</cx:pt>
          <cx:pt idx="106">0.0067331540847185697</cx:pt>
          <cx:pt idx="107">0.0052929362974857104</cx:pt>
          <cx:pt idx="108">0.00152587272067821</cx:pt>
          <cx:pt idx="109">-0.0015673511315536599</cx:pt>
          <cx:pt idx="110">-0.00065171583923849302</cx:pt>
          <cx:pt idx="111">0.00057700807789871304</cx:pt>
          <cx:pt idx="112">0.0014187518757190201</cx:pt>
          <cx:pt idx="113">-0.00032397814902025701</cx:pt>
          <cx:pt idx="114">-0.0012967991079036001</cx:pt>
          <cx:pt idx="115">-0.00070085225336150795</cx:pt>
          <cx:pt idx="116">-0.00011041406343878101</cx:pt>
          <cx:pt idx="117">-0.00168452843283775</cx:pt>
          <cx:pt idx="118">-0.0012142562893967799</cx:pt>
          <cx:pt idx="119">0.0024085778503768998</cx:pt>
          <cx:pt idx="120">0.0044007494242552696</cx:pt>
          <cx:pt idx="121">0.014153980738881</cx:pt>
          <cx:pt idx="122">0.0208777886874803</cx:pt>
          <cx:pt idx="123">0.025457250152593001</cx:pt>
          <cx:pt idx="124">0.026900433546660302</cx:pt>
          <cx:pt idx="125">0.0060367112709547501</cx:pt>
          <cx:pt idx="126">-0.00055436468935624299</cx:pt>
          <cx:pt idx="127">0.00012265112418382199</cx:pt>
          <cx:pt idx="128">0.0111730138625906</cx:pt>
          <cx:pt idx="129">0.0070134984007305902</cx:pt>
          <cx:pt idx="130">-0.0157218561317485</cx:pt>
          <cx:pt idx="131">-0.0246280524088608</cx:pt>
          <cx:pt idx="132">-0.020021371907892899</cx:pt>
          <cx:pt idx="133">-0.016956289099040098</cx:pt>
          <cx:pt idx="134">-0.016192080273306101</cx:pt>
          <cx:pt idx="135">-0.0104441150805496</cx:pt>
          <cx:pt idx="136">-0.0079387839872590207</cx:pt>
          <cx:pt idx="137">-0.0031853989744956598</cx:pt>
          <cx:pt idx="138">0.00023380898375563</cx:pt>
          <cx:pt idx="139">0.00022274270679181499</cx:pt>
          <cx:pt idx="140">-3.83641016210987e-06</cx:pt>
          <cx:pt idx="141">0.00057610955161725697</cx:pt>
          <cx:pt idx="142">-0.000237137045778941</cx:pt>
          <cx:pt idx="143">-0.0011134390682139099</cx:pt>
          <cx:pt idx="144">-0.00312868587911413</cx:pt>
          <cx:pt idx="145">-0.011585662134931601</cx:pt>
          <cx:pt idx="146">-0.0098791241612799004</cx:pt>
          <cx:pt idx="147">-0.000122563145912912</cx:pt>
          <cx:pt idx="148">0.00329106260168584</cx:pt>
          <cx:pt idx="149">0.0066765087943528399</cx:pt>
          <cx:pt idx="150">0.0164854562749942</cx:pt>
          <cx:pt idx="151">0.031534061201323502</cx:pt>
          <cx:pt idx="152">0.035545952116612801</cx:pt>
          <cx:pt idx="153">0.016628512396744</cx:pt>
          <cx:pt idx="154">0.014663768848381701</cx:pt>
          <cx:pt idx="155">0.0051893559464498296</cx:pt>
          <cx:pt idx="156">-0.0026374281272722902</cx:pt>
          <cx:pt idx="157">0.00182210728542985</cx:pt>
          <cx:pt idx="158">-0.0130632538799449</cx:pt>
          <cx:pt idx="159">-0.017268846290582</cx:pt>
          <cx:pt idx="160">-0.0068699034142093302</cx:pt>
          <cx:pt idx="161">-0.0044083561255929497</cx:pt>
          <cx:pt idx="162">-0.017264612492390901</cx:pt>
          <cx:pt idx="163">-0.0152306287419151</cx:pt>
          <cx:pt idx="164">-0.0072101307225168202</cx:pt>
          <cx:pt idx="165">0.0024782575607573999</cx:pt>
          <cx:pt idx="166">0.0023438890630999099</cx:pt>
          <cx:pt idx="167">0.00026427980050661702</cx:pt>
          <cx:pt idx="168">0.00024977420501056503</cx:pt>
          <cx:pt idx="169">0.00076264514576288001</cx:pt>
          <cx:pt idx="170">-0.000798418047716329</cx:pt>
          <cx:pt idx="171">-0.0028187171624905398</cx:pt>
          <cx:pt idx="172">-0.0042948207037968597</cx:pt>
          <cx:pt idx="173">-0.013427290784920399</cx:pt>
          <cx:pt idx="174">-0.019900967212346202</cx:pt>
          <cx:pt idx="175">-0.0067419216231559597</cx:pt>
          <cx:pt idx="176">-0.0036940546521085898</cx:pt>
          <cx:pt idx="177">-0.00096168681786796195</cx:pt>
          <cx:pt idx="178">-0.0039625636763616296</cx:pt>
          <cx:pt idx="179">0.00544352654649039</cx:pt>
          <cx:pt idx="180">0.0040383889134671001</cx:pt>
          <cx:pt idx="181">0.00350819070863659</cx:pt>
          <cx:pt idx="182">-0.0076052902093524501</cx:pt>
          <cx:pt idx="183">-0.00047003529171583101</cx:pt>
          <cx:pt idx="184">0.000356331622521294</cx:pt>
          <cx:pt idx="185">0.00088945573209852204</cx:pt>
          <cx:pt idx="186">-0.0144805913312083</cx:pt>
          <cx:pt idx="187">-0.0096510887584864598</cx:pt>
          <cx:pt idx="188">-0.0140063821834413</cx:pt>
          <cx:pt idx="189">-0.0047576081865038696</cx:pt>
          <cx:pt idx="190">-0.0019546717087346602</cx:pt>
          <cx:pt idx="191">-0.0103267166639222</cx:pt>
          <cx:pt idx="192">-0.0132734886355249</cx:pt>
          <cx:pt idx="193">0.00118462983820045</cx:pt>
          <cx:pt idx="194">-0.0012879322873294099</cx:pt>
          <cx:pt idx="195">-0.00086216175529998495</cx:pt>
          <cx:pt idx="196">-0.000109948434323965</cx:pt>
          <cx:pt idx="197">0.00044191329934230002</cx:pt>
          <cx:pt idx="198">-0.0014498693333255201</cx:pt>
          <cx:pt idx="199">-0.0052390569329524399</cx:pt>
          <cx:pt idx="200">-0.0015685765686542701</cx:pt>
          <cx:pt idx="201">-0.0072862938541570299</cx:pt>
          <cx:pt idx="202">-0.0164008770644107</cx:pt>
          <cx:pt idx="203">-0.023890039213762801</cx:pt>
          <cx:pt idx="204">-0.0140189040194394</cx:pt>
          <cx:pt idx="205">-0.0065817584282044398</cx:pt>
          <cx:pt idx="206">-0.0153671169252596</cx:pt>
          <cx:pt idx="207">-0.016135902501452901</cx:pt>
          <cx:pt idx="208">-0.021209506041425099</cx:pt>
          <cx:pt idx="209">-0.0039584848676062897</cx:pt>
          <cx:pt idx="210">-0.014010631067570899</cx:pt>
          <cx:pt idx="211">0.0174940488287403</cx:pt>
          <cx:pt idx="212">0.000299667200920402</cx:pt>
          <cx:pt idx="213">-0.0059291823969301804</cx:pt>
          <cx:pt idx="214">0.0145422164334226</cx:pt>
          <cx:pt idx="215">-0.0060985351092198896</cx:pt>
          <cx:pt idx="216">-0.023031251604848799</cx:pt>
          <cx:pt idx="217">0.00023473794815369599</cx:pt>
          <cx:pt idx="218">0.0024630788245683499</cx:pt>
          <cx:pt idx="219">-0.0048160804703689299</cx:pt>
          <cx:pt idx="220">-0.0058272765612641898</cx:pt>
          <cx:pt idx="221">-0.0020900581297696201</cx:pt>
          <cx:pt idx="222">-0.00125083699517403</cx:pt>
          <cx:pt idx="223">-0.0010322075896533</cx:pt>
          <cx:pt idx="224">0.00084432228748171302</cx:pt>
          <cx:pt idx="225">-0.00044392161117696001</cx:pt>
          <cx:pt idx="226">-0.00087244865843584399</cx:pt>
          <cx:pt idx="227">-0.0022533435739115599</cx:pt>
          <cx:pt idx="228">-0.0017884842254156899</cx:pt>
          <cx:pt idx="229">-0.0103785086724769</cx:pt>
          <cx:pt idx="230">-0.0059956599117477498</cx:pt>
          <cx:pt idx="231">-0.022073105474813299</cx:pt>
          <cx:pt idx="232">-0.020335880562288199</cx:pt>
          <cx:pt idx="233">-0.0100398176353558</cx:pt>
          <cx:pt idx="234">-0.0070403482804515596</cx:pt>
          <cx:pt idx="235">-0.014870758149720401</cx:pt>
          <cx:pt idx="236">-0.011429749139616099</cx:pt>
          <cx:pt idx="237">0.010566519342821001</cx:pt>
          <cx:pt idx="238">0.0023780650918175999</cx:pt>
          <cx:pt idx="239">0.0049226497536288202</cx:pt>
          <cx:pt idx="240">0.0247192009433977</cx:pt>
          <cx:pt idx="241">0.0040767314425405304</cx:pt>
          <cx:pt idx="242">0.012912051789110099</cx:pt>
          <cx:pt idx="243">0.019207250701182701</cx:pt>
          <cx:pt idx="244">-0.0074625962820769904</cx:pt>
          <cx:pt idx="245">0.00293980739658762</cx:pt>
          <cx:pt idx="246">-0.0039114508051745602</cx:pt>
          <cx:pt idx="247">-0.0076357246621344297</cx:pt>
          <cx:pt idx="248">-0.0050172078191519798</cx:pt>
          <cx:pt idx="249">-0.00162013068137065</cx:pt>
          <cx:pt idx="250">0.0014560252713506599</cx:pt>
          <cx:pt idx="251">0.00026436976590375798</cx:pt>
          <cx:pt idx="252">0.00063893135806736702</cx:pt>
          <cx:pt idx="253">-0.000146427338679257</cx:pt>
          <cx:pt idx="254">-0.00054896092426565796</cx:pt>
          <cx:pt idx="255">-0.000312483880427449</cx:pt>
          <cx:pt idx="256">-0.0076284051161215199</cx:pt>
          <cx:pt idx="257">-0.0093246517000930996</cx:pt>
          <cx:pt idx="258">-0.00954377536708227</cx:pt>
          <cx:pt idx="259">-0.021925711253967601</cx:pt>
          <cx:pt idx="260">-0.015268145982016101</cx:pt>
          <cx:pt idx="261">0.0066684237722917103</cx:pt>
          <cx:pt idx="262">0.00327221232274143</cx:pt>
          <cx:pt idx="263">-0.0187418999804825</cx:pt>
          <cx:pt idx="264">-0.0133530457298714</cx:pt>
          <cx:pt idx="265">0.0081650966732204205</cx:pt>
          <cx:pt idx="266">-0.0053057092445669696</cx:pt>
          <cx:pt idx="267">-0.0070096881662242002</cx:pt>
          <cx:pt idx="268">-0.015383383201812499</cx:pt>
          <cx:pt idx="269">-0.0114024737757584</cx:pt>
          <cx:pt idx="270">-0.00636764547626756</cx:pt>
          <cx:pt idx="271">0.0024813611087012798</cx:pt>
          <cx:pt idx="272">0.017431580083407099</cx:pt>
          <cx:pt idx="273">-0.0029271579881016301</cx:pt>
          <cx:pt idx="274">-0.0010266110083552099</cx:pt>
          <cx:pt idx="275">0.0086647329339479395</cx:pt>
          <cx:pt idx="276">0.0034969048380607301</cx:pt>
          <cx:pt idx="277">-0.0044446366792238803</cx:pt>
          <cx:pt idx="278">-0.0026508497230635498</cx:pt>
          <cx:pt idx="279">-0.00467400183607932</cx:pt>
          <cx:pt idx="280">0.00054621397985430504</cx:pt>
          <cx:pt idx="281">-0.0017339500620788899</cx:pt>
          <cx:pt idx="282">-0.0026047824359789499</cx:pt>
          <cx:pt idx="283">-0.0012024556818378399</cx:pt>
          <cx:pt idx="284">-0.00456470055204316</cx:pt>
          <cx:pt idx="285">0.0061122666968123403</cx:pt>
          <cx:pt idx="286">0.0140212476184071</cx:pt>
          <cx:pt idx="287">0.0111380340114714</cx:pt>
          <cx:pt idx="288">0.0024893379370868802</cx:pt>
          <cx:pt idx="289">0.0124923442609469</cx:pt>
          <cx:pt idx="290">-0.0070545749571434098</cx:pt>
          <cx:pt idx="291">-0.0090561424171161798</cx:pt>
          <cx:pt idx="292">-0.0075145598315753803</cx:pt>
          <cx:pt idx="293">-0.0094126326430088395</cx:pt>
          <cx:pt idx="294">0.0043490480079813</cx:pt>
          <cx:pt idx="295">-0.035604620923429899</cx:pt>
          <cx:pt idx="296">-0.0233222506189712</cx:pt>
          <cx:pt idx="297">-0.0192436680770539</cx:pt>
          <cx:pt idx="298">-0.0047662544401815598</cx:pt>
          <cx:pt idx="299">-0.0019942702875743001</cx:pt>
          <cx:pt idx="300">-0.0064625985992854398</cx:pt>
          <cx:pt idx="301">-0.0032194995067204302</cx:pt>
          <cx:pt idx="302">0.0057792676067437597</cx:pt>
          <cx:pt idx="303">0.0235259400197643</cx:pt>
          <cx:pt idx="304">0.00155759144350353</cx:pt>
          <cx:pt idx="305">-0.014253095037176399</cx:pt>
          <cx:pt idx="306">-0.0040799493176457797</cx:pt>
          <cx:pt idx="307">-0.00082458025805551998</cx:pt>
          <cx:pt idx="308">-0.00060674092187007597</cx:pt>
          <cx:pt idx="309">-0.00048559268835829302</cx:pt>
          <cx:pt idx="310">-0.0046946410489478001</cx:pt>
          <cx:pt idx="311">-0.00528427561049541</cx:pt>
          <cx:pt idx="312">-0.0018738165745868401</cx:pt>
          <cx:pt idx="313">0.0082695348392437598</cx:pt>
          <cx:pt idx="314">0.023818105462546899</cx:pt>
          <cx:pt idx="315">0.033581626625681198</cx:pt>
          <cx:pt idx="316">0.0209424476437668</cx:pt>
          <cx:pt idx="317">0.021054223781979998</cx:pt>
          <cx:pt idx="318">-0.012512256602869301</cx:pt>
          <cx:pt idx="319">-0.00062771483631300802</cx:pt>
          <cx:pt idx="320">-0.0042996245768968802</cx:pt>
          <cx:pt idx="321">-0.0176137649554375</cx:pt>
          <cx:pt idx="322">-0.013373217284182899</cx:pt>
          <cx:pt idx="323">-0.034399830115561601</cx:pt>
          <cx:pt idx="324">-0.017934782637627</cx:pt>
          <cx:pt idx="325">-0.0217572807920084</cx:pt>
          <cx:pt idx="326">-0.0131611148564889</cx:pt>
          <cx:pt idx="327">0.0045486306162444597</cx:pt>
          <cx:pt idx="328">-0.00417544380363163</cx:pt>
          <cx:pt idx="329">0.0133889150456095</cx:pt>
          <cx:pt idx="330">0.0047156517683898998</cx:pt>
          <cx:pt idx="331">0.024295537478832899</cx:pt>
          <cx:pt idx="332">0.0204300298659023</cx:pt>
          <cx:pt idx="333">0.00144388090524118</cx:pt>
          <cx:pt idx="334">0.0019642316175905701</cx:pt>
          <cx:pt idx="335">-0.0011238473188790699</cx:pt>
          <cx:pt idx="336">-3.20103707862069e-05</cx:pt>
          <cx:pt idx="337">-0.00037173119597785198</cx:pt>
          <cx:pt idx="338">-0.0025107778650978298</cx:pt>
          <cx:pt idx="339">-0.0036845056032014799</cx:pt>
          <cx:pt idx="340">0.00351952290659389</cx:pt>
          <cx:pt idx="341">0.018213685252726701</cx:pt>
          <cx:pt idx="342">0.027729336303593002</cx:pt>
          <cx:pt idx="343">0.017261537072868899</cx:pt>
          <cx:pt idx="344">-0.00917119964263397</cx:pt>
          <cx:pt idx="345">0.00472960253361643</cx:pt>
          <cx:pt idx="346">-0.0184416072576871</cx:pt>
          <cx:pt idx="347">-0.0064336141550707</cx:pt>
          <cx:pt idx="348">-0.0246115500583526</cx:pt>
          <cx:pt idx="349">-0.023606074688285499</cx:pt>
          <cx:pt idx="350">-0.025537635330205401</cx:pt>
          <cx:pt idx="351">-0.011593566666990299</cx:pt>
          <cx:pt idx="352">-0.0152306750832718</cx:pt>
          <cx:pt idx="353">0.00100647687316348</cx:pt>
          <cx:pt idx="354">-0.014705158832605701</cx:pt>
          <cx:pt idx="355">0.021904341536103499</cx:pt>
          <cx:pt idx="356">0.014723130191716</cx:pt>
          <cx:pt idx="357">0.0292733093018482</cx:pt>
          <cx:pt idx="358">0.019585409991726001</cx:pt>
          <cx:pt idx="359">0.0321021829230074</cx:pt>
          <cx:pt idx="360">0.025139882153889199</cx:pt>
          <cx:pt idx="361">-0.0020093198947613699</cx:pt>
          <cx:pt idx="362">-0.00149297774839763</cx:pt>
          <cx:pt idx="363">-0.00170934686393361</cx:pt>
          <cx:pt idx="364">-0.00019589170641447199</cx:pt>
          <cx:pt idx="365">0.00088704650280906603</cx:pt>
          <cx:pt idx="366">-0.0012518220907396401</cx:pt>
          <cx:pt idx="367">-0.00310342182754564</cx:pt>
          <cx:pt idx="368">0.0030942767515140901</cx:pt>
          <cx:pt idx="369">0.01694543562626</cx:pt>
          <cx:pt idx="370">0.016489716747911099</cx:pt>
          <cx:pt idx="371">0.010798877117667</cx:pt>
          <cx:pt idx="372">-0.0019962818304394502</cx:pt>
          <cx:pt idx="373">0.00188544052673625</cx:pt>
          <cx:pt idx="374">-0.00190865441121288</cx:pt>
          <cx:pt idx="375">0.0078786586983867393</cx:pt>
          <cx:pt idx="376">0.0048070631619064001</cx:pt>
          <cx:pt idx="377">-0.00095932390812418099</cx:pt>
          <cx:pt idx="378">0.0094083552566273203</cx:pt>
          <cx:pt idx="379">0.0215463960477617</cx:pt>
          <cx:pt idx="380">-0.00278850180683636</cx:pt>
          <cx:pt idx="381">-0.0095185047515582606</cx:pt>
          <cx:pt idx="382">0.0113747253728664</cx:pt>
          <cx:pt idx="383">0.026970696437274601</cx:pt>
          <cx:pt idx="384">0.012333732121082399</cx:pt>
          <cx:pt idx="385">0.018560687262507501</cx:pt>
          <cx:pt idx="386">0.0298351120048219</cx:pt>
          <cx:pt idx="387">0.026481257998046001</cx:pt>
          <cx:pt idx="388">0.0072881474365380098</cx:pt>
          <cx:pt idx="389">0.0010369166915579499</cx:pt>
          <cx:pt idx="390">0.00181156299685119</cx:pt>
          <cx:pt idx="391">0.00117929650398998</cx:pt>
          <cx:pt idx="392">6.0962031631648103e-05</cx:pt>
          <cx:pt idx="393">0.00010049421828405999</cx:pt>
          <cx:pt idx="394">-0.0012711471369349801</cx:pt>
          <cx:pt idx="395">-0.000105296625935207</cx:pt>
          <cx:pt idx="396">0.0056059051647124802</cx:pt>
          <cx:pt idx="397">0.021701099372411801</cx:pt>
          <cx:pt idx="398">0.013895131261810099</cx:pt>
          <cx:pt idx="399">0.0042735493575757301</cx:pt>
          <cx:pt idx="400">-0.0092525761490886097</cx:pt>
          <cx:pt idx="401">-0.0071298553682401303</cx:pt>
          <cx:pt idx="402">0.0147696362312163</cx:pt>
          <cx:pt idx="403">0.034717476179494</cx:pt>
          <cx:pt idx="404">0.021266128738313201</cx:pt>
          <cx:pt idx="405">0.035936264888183099</cx:pt>
          <cx:pt idx="406">0.024425378256186701</cx:pt>
          <cx:pt idx="407">0.0132653218906441</cx:pt>
          <cx:pt idx="408">-0.0036429329650779201</cx:pt>
          <cx:pt idx="409">-0.0023161814571034901</cx:pt>
          <cx:pt idx="410">0.0091922593717959807</cx:pt>
          <cx:pt idx="411">-0.00030675687669691899</cx:pt>
          <cx:pt idx="412">-0.0033140964101267901</cx:pt>
          <cx:pt idx="413">0.0099034317711226196</cx:pt>
          <cx:pt idx="414">0.0061015492579590998</cx:pt>
          <cx:pt idx="415">-0.0037469412705885101</cx:pt>
          <cx:pt idx="416">0.0086062011748180497</cx:pt>
          <cx:pt idx="417">0.0043863215546539802</cx:pt>
          <cx:pt idx="418">0.0012419405646429201</cx:pt>
          <cx:pt idx="419">0.00017743004724265099</cx:pt>
          <cx:pt idx="420">0.00022392667982699599</cx:pt>
          <cx:pt idx="421">-0.00098978247268427305</cx:pt>
          <cx:pt idx="422">-0.00080030056857385899</cx:pt>
          <cx:pt idx="423">0.0019540266123390698</cx:pt>
          <cx:pt idx="424">0.00025654973519440201</cx:pt>
          <cx:pt idx="425">0.0153705397095148</cx:pt>
          <cx:pt idx="426">0.0011735731918756701</cx:pt>
          <cx:pt idx="427">0.0048195489369943102</cx:pt>
          <cx:pt idx="428">0.0040166391169008803</cx:pt>
          <cx:pt idx="429">0.017726135981105898</cx:pt>
          <cx:pt idx="430">0.0071971197489894504</cx:pt>
          <cx:pt idx="431">0.016385421756192699</cx:pt>
          <cx:pt idx="432">0.022030752538045598</cx:pt>
          <cx:pt idx="433">0.041942622715151499</cx:pt>
          <cx:pt idx="434">0.0285083290509901</cx:pt>
          <cx:pt idx="435">-0.0033816965151206701</cx:pt>
          <cx:pt idx="436">0.0087985922315732094</cx:pt>
          <cx:pt idx="437">-0.0046669569871112399</cx:pt>
          <cx:pt idx="438">0.0063320218629122097</cx:pt>
          <cx:pt idx="439">-0.0040220382710767499</cx:pt>
          <cx:pt idx="440">-0.017222750621204999</cx:pt>
          <cx:pt idx="441">-0.0260687294621464</cx:pt>
          <cx:pt idx="442">-0.019706252673144398</cx:pt>
          <cx:pt idx="443">-0.0068948065166258904</cx:pt>
          <cx:pt idx="444">0.0124297329004644</cx:pt>
          <cx:pt idx="445">0.0097678077314880297</cx:pt>
          <cx:pt idx="446">0.00071114363878068798</cx:pt>
          <cx:pt idx="447">0.00090832189168539405</cx:pt>
          <cx:pt idx="448">0.00048825057973188399</cx:pt>
          <cx:pt idx="449">-0.00040488697878209002</cx:pt>
          <cx:pt idx="450">-0.00097613570315632303</cx:pt>
          <cx:pt idx="451">-0.00049200328007175601</cx:pt>
          <cx:pt idx="452">-0.0012745798176042301</cx:pt>
          <cx:pt idx="453">0.0070886794074097696</cx:pt>
          <cx:pt idx="454">0.00453548571186269</cx:pt>
          <cx:pt idx="455">-0.00160722362356056</cx:pt>
          <cx:pt idx="456">-0.0135668700432561</cx:pt>
          <cx:pt idx="457">-0.0049594763169891797</cx:pt>
          <cx:pt idx="458">0.0135197555269802</cx:pt>
          <cx:pt idx="459">0.0229925870352852</cx:pt>
          <cx:pt idx="460">0.028428122953767399</cx:pt>
          <cx:pt idx="461">0.015680791283220499</cx:pt>
          <cx:pt idx="462">-0.00050520751561401104</cx:pt>
          <cx:pt idx="463">-0.0107110418012531</cx:pt>
          <cx:pt idx="464">0.0071728984278934598</cx:pt>
          <cx:pt idx="465">0.0101764529090502</cx:pt>
          <cx:pt idx="466">-0.0039609507427346702</cx:pt>
          <cx:pt idx="467">-0.018898831211438601</cx:pt>
          <cx:pt idx="468">-0.0133029782075051</cx:pt>
          <cx:pt idx="469">-0.027254282530025199</cx:pt>
          <cx:pt idx="470">-0.0171920733369634</cx:pt>
          <cx:pt idx="471">-0.00096473766165663499</cx:pt>
          <cx:pt idx="472">0.0039263247821168098</cx:pt>
          <cx:pt idx="473">0.014425030054368</cx:pt>
          <cx:pt idx="474">0.0030348116503352901</cx:pt>
          <cx:pt idx="475">0.00081446750208460602</cx:pt>
          <cx:pt idx="476">0.00019705147583097299</cx:pt>
          <cx:pt idx="477">-0.000117230830988076</cx:pt>
          <cx:pt idx="478">0.00021742194954366199</cx:pt>
          <cx:pt idx="479">-0.0028917960731011699</cx:pt>
          <cx:pt idx="480">0.00277277239424023</cx:pt>
          <cx:pt idx="481">0.00099139123777178392</cx:pt>
          <cx:pt idx="482">-0.0038023251788550298</cx:pt>
          <cx:pt idx="483">-0.0015173922177794</cx:pt>
          <cx:pt idx="484">-0.0066304417520644497</cx:pt>
          <cx:pt idx="485">0.00127874208002221</cx:pt>
          <cx:pt idx="486">0.0012881100680214299</cx:pt>
          <cx:pt idx="487">0.0136669771330855</cx:pt>
          <cx:pt idx="488">0.022695365822101399</cx:pt>
          <cx:pt idx="489">-0.0050559130856203099</cx:pt>
          <cx:pt idx="490">-0.0299164681456815</cx:pt>
          <cx:pt idx="491">-0.026592458741152999</cx:pt>
          <cx:pt idx="492">0.0074103493961510296</cx:pt>
          <cx:pt idx="493">0.0092628907772489295</cx:pt>
          <cx:pt idx="494">-0.01595766721815</cx:pt>
          <cx:pt idx="495">-0.0118818807183961</cx:pt>
          <cx:pt idx="496">-0.0101435726129955</cx:pt>
          <cx:pt idx="497">-0.0095825312021670106</cx:pt>
          <cx:pt idx="498">-0.0045536389638478501</cx:pt>
          <cx:pt idx="499">0.0066880307898678198</cx:pt>
          <cx:pt idx="500">0.00669461558783809</cx:pt>
          <cx:pt idx="501">0.0070267905656423799</cx:pt>
          <cx:pt idx="502">0.0014085739307182199</cx:pt>
          <cx:pt idx="503">0.0011353377579505801</cx:pt>
          <cx:pt idx="504">-0.00020013703173914099</cx:pt>
          <cx:pt idx="505">-0.00053448401607659101</cx:pt>
          <cx:pt idx="506">3.37819997028094e-05</cx:pt>
          <cx:pt idx="507">-0.0092925546614918003</cx:pt>
          <cx:pt idx="508">0.0028628334242841</cx:pt>
          <cx:pt idx="509">0.0102800598014981</cx:pt>
          <cx:pt idx="510">0.0086115485516763193</cx:pt>
          <cx:pt idx="511">0.0065961186657610303</cx:pt>
          <cx:pt idx="512">0.0023762118286818601</cx:pt>
          <cx:pt idx="513">0.0049767109379086098</cx:pt>
          <cx:pt idx="514">0.0160162818793366</cx:pt>
          <cx:pt idx="515">0.026089217961726599</cx:pt>
          <cx:pt idx="516">0.021661218129486601</cx:pt>
          <cx:pt idx="517">-0.0133749234980416</cx:pt>
          <cx:pt idx="518">-0.026032215722876999</cx:pt>
          <cx:pt idx="519">-0.00154396884216114</cx:pt>
          <cx:pt idx="520">-0.014211180381239001</cx:pt>
          <cx:pt idx="521">-0.00122742037477721</cx:pt>
          <cx:pt idx="522">0.00183766504368862</cx:pt>
          <cx:pt idx="523">-0.0097136954498430895</cx:pt>
          <cx:pt idx="524">-0.0032659273322038999</cx:pt>
          <cx:pt idx="525">-5.1411982103828098e-05</cx:pt>
          <cx:pt idx="526">0.014885801796324901</cx:pt>
          <cx:pt idx="527">0.015049943588543399</cx:pt>
          <cx:pt idx="528">0.0080547064807164892</cx:pt>
          <cx:pt idx="529">0.0018831158777573699</cx:pt>
          <cx:pt idx="530">-0.00066155005800555403</cx:pt>
          <cx:pt idx="531">-0.00034324966265046798</cx:pt>
          <cx:pt idx="532">-0.000299406188296819</cx:pt>
          <cx:pt idx="533">-0.00070440199605991598</cx:pt>
          <cx:pt idx="534">-0.00049355446325838001</cx:pt>
          <cx:pt idx="535">-0.010411042351401899</cx:pt>
          <cx:pt idx="536">0.00202425203269849</cx:pt>
          <cx:pt idx="537">0.00884381395782813</cx:pt>
          <cx:pt idx="538">0.0030307404015745298</cx:pt>
          <cx:pt idx="539">0.0064697365025526898</cx:pt>
          <cx:pt idx="540">0.0083277732958872697</cx:pt>
          <cx:pt idx="541">0.0048310432107323198</cx:pt>
          <cx:pt idx="542">0.034186304769907798</cx:pt>
          <cx:pt idx="543">0.023128104002156501</cx:pt>
          <cx:pt idx="544">0.0149797569867698</cx:pt>
          <cx:pt idx="545">-0.015181059440989001</cx:pt>
          <cx:pt idx="546">-0.019869455427468399</cx:pt>
          <cx:pt idx="547">0.0101250871670951</cx:pt>
          <cx:pt idx="548">-0.0039422286878162197</cx:pt>
          <cx:pt idx="549">0.016270459930804199</cx:pt>
          <cx:pt idx="550">0.018605231925890399</cx:pt>
          <cx:pt idx="551">6.7919749056656598e-05</cx:pt>
          <cx:pt idx="552">0.0036648559253264199</cx:pt>
          <cx:pt idx="553">0.020430706975477199</cx:pt>
          <cx:pt idx="554">0.0274243279183898</cx:pt>
          <cx:pt idx="555">0.014551648385118601</cx:pt>
          <cx:pt idx="556">0.00068360082185197301</cx:pt>
          <cx:pt idx="557">-0.0036774399292009898</cx:pt>
          <cx:pt idx="558">0.00066999619963627297</cx:pt>
          <cx:pt idx="559">-0.00034717141550287398</cx:pt>
          <cx:pt idx="560">0.00096147914536425601</cx:pt>
          <cx:pt idx="561">0.00029081693878682503</cx:pt>
          <cx:pt idx="562">0.00052740873638836396</cx:pt>
          <cx:pt idx="563">-0.00387984411892634</cx:pt>
          <cx:pt idx="564">0.0053525144281831001</cx:pt>
          <cx:pt idx="565">0.0144260802088815</cx:pt>
          <cx:pt idx="566">0.0055213150213953002</cx:pt>
          <cx:pt idx="567">0.0096822808990228004</cx:pt>
          <cx:pt idx="568">0.0047033953585709897</cx:pt>
          <cx:pt idx="569">-0.0024535884724640501</cx:pt>
          <cx:pt idx="570">0.022444063167346099</cx:pt>
          <cx:pt idx="571">0.016156381870328598</cx:pt>
          <cx:pt idx="572">0.0026627823142901198</cx:pt>
          <cx:pt idx="573">-0.023261988106844302</cx:pt>
          <cx:pt idx="574">-0.0148516206595499</cx:pt>
          <cx:pt idx="575">0.021600922462448199</cx:pt>
          <cx:pt idx="576">0.000617330808627113</cx:pt>
          <cx:pt idx="577">-0.00346047664522235</cx:pt>
          <cx:pt idx="578">-0.0035118416884719699</cx:pt>
          <cx:pt idx="579">-0.015810962379945101</cx:pt>
          <cx:pt idx="580">0.0052308073382222103</cx:pt>
          <cx:pt idx="581">0.021901053409213101</cx:pt>
          <cx:pt idx="582">0.0191797496929367</cx:pt>
          <cx:pt idx="583">0.00878570200976872</cx:pt>
          <cx:pt idx="584">-0.00201199838783015</cx:pt>
          <cx:pt idx="585">-0.0038399170172510799</cx:pt>
          <cx:pt idx="586">0.00027446665235603601</cx:pt>
          <cx:pt idx="587">-0.00029682873842643801</cx:pt>
          <cx:pt idx="588">0.00016562515701865199</cx:pt>
          <cx:pt idx="589">0.00082187740685649797</cx:pt>
          <cx:pt idx="590">0.0012631556357436599</cx:pt>
          <cx:pt idx="591">0.0013393956782729601</cx:pt>
          <cx:pt idx="592">0.0072047845269274102</cx:pt>
          <cx:pt idx="593">0.0081122015983004208</cx:pt>
          <cx:pt idx="594">0.0156463908757918</cx:pt>
          <cx:pt idx="595">0.0141015000479866</cx:pt>
          <cx:pt idx="596">0.0057570467646043599</cx:pt>
          <cx:pt idx="597">0.017056056987874699</cx:pt>
          <cx:pt idx="598">0.0078202843344282007</cx:pt>
          <cx:pt idx="599">0.013501114051384501</cx:pt>
          <cx:pt idx="600">0.00767068743193182</cx:pt>
          <cx:pt idx="601">0.0023318237551954398</cx:pt>
          <cx:pt idx="602">0.00332455927942791</cx:pt>
          <cx:pt idx="603">-0.00013137632280356201</cx:pt>
          <cx:pt idx="604">-0.016986444058501901</cx:pt>
          <cx:pt idx="605">0.0037235461259479499</cx:pt>
          <cx:pt idx="606">-0.022184765915491501</cx:pt>
          <cx:pt idx="607">-0.0124012373549583</cx:pt>
          <cx:pt idx="608">-0.0073931346653517199</cx:pt>
          <cx:pt idx="609">-0.000229648089477912</cx:pt>
          <cx:pt idx="610">0.0200066108236014</cx:pt>
          <cx:pt idx="611">0.0116941594701863</cx:pt>
          <cx:pt idx="612">-0.0056544159543875103</cx:pt>
          <cx:pt idx="613">-0.0057165953803678298</cx:pt>
          <cx:pt idx="614">0.00118568561610654</cx:pt>
          <cx:pt idx="615">7.2069918163491299e-05</cx:pt>
          <cx:pt idx="616">-0.00029456921895613502</cx:pt>
          <cx:pt idx="617">0.00037348684592821698</cx:pt>
          <cx:pt idx="618">0.0016847103338459299</cx:pt>
          <cx:pt idx="619">0.0030300293526435902</cx:pt>
          <cx:pt idx="620">0.0047251834122137302</cx:pt>
          <cx:pt idx="621">0.0052659188717152404</cx:pt>
          <cx:pt idx="622">0.0158263675951941</cx:pt>
          <cx:pt idx="623">0.0127298656732632</cx:pt>
          <cx:pt idx="624">0.0032546161780611801</cx:pt>
          <cx:pt idx="625">0.0095328970863629205</cx:pt>
          <cx:pt idx="626">0.0129636199307349</cx:pt>
          <cx:pt idx="627">0.0144747897455613</cx:pt>
          <cx:pt idx="628">0.0141315206492032</cx:pt>
          <cx:pt idx="629">0.016073451300466599</cx:pt>
          <cx:pt idx="630">-0.00093104190252828601</cx:pt>
          <cx:pt idx="631">-0.0131272665453063</cx:pt>
          <cx:pt idx="632">-0.011644392677628901</cx:pt>
          <cx:pt idx="633">-0.0153420688178676</cx:pt>
          <cx:pt idx="634">-0.019803916322370701</cx:pt>
          <cx:pt idx="635">-0.0111962167133589</cx:pt>
          <cx:pt idx="636">-0.0042390648433612002</cx:pt>
          <cx:pt idx="637">-0.0011192756643226599</cx:pt>
          <cx:pt idx="638">0.0125404111009851</cx:pt>
          <cx:pt idx="639">0.0013151201871371601</cx:pt>
          <cx:pt idx="640">-0.0019095395943334</cx:pt>
          <cx:pt idx="641">-0.0029933938419505501</cx:pt>
          <cx:pt idx="642">-0.0011024669202265201</cx:pt>
          <cx:pt idx="643">0.00013215716327932099</cx:pt>
          <cx:pt idx="644">0.00010118111648785799</cx:pt>
          <cx:pt idx="645">-4.53626122101031e-06</cx:pt>
          <cx:pt idx="646">0.00025534582428009798</cx:pt>
          <cx:pt idx="647">0.0011702384191197299</cx:pt>
          <cx:pt idx="648">-0.0040802825116624296</cx:pt>
          <cx:pt idx="649">-0.0102074376710938</cx:pt>
          <cx:pt idx="650">-0.022904165656858998</cx:pt>
          <cx:pt idx="651">-0.0174133576695811</cx:pt>
          <cx:pt idx="652">0.0065126760355136998</cx:pt>
          <cx:pt idx="653">0.0024935674863287602</cx:pt>
          <cx:pt idx="654">0.0065127774124864504</cx:pt>
          <cx:pt idx="655">0.0140495785997489</cx:pt>
          <cx:pt idx="656">0.0115963820235877</cx:pt>
          <cx:pt idx="657">0.031319707337879497</cx:pt>
          <cx:pt idx="658">0.0149982613086319</cx:pt>
          <cx:pt idx="659">0.0072004544860120399</cx:pt>
          <cx:pt idx="660">0.0036903927941781601</cx:pt>
          <cx:pt idx="661">-0.00387332063173798</cx:pt>
          <cx:pt idx="662">0.0085968341793031602</cx:pt>
          <cx:pt idx="663">0.0013065587385807801</cx:pt>
          <cx:pt idx="664">0.0079946528903164695</cx:pt>
          <cx:pt idx="665">0.014648966804965399</cx:pt>
          <cx:pt idx="666">0.0144855459583864</cx:pt>
          <cx:pt idx="667">0.0045453770994237997</cx:pt>
          <cx:pt idx="668">-0.0020000717664273998</cx:pt>
          <cx:pt idx="669">-0.00236510999407244</cx:pt>
          <cx:pt idx="670">-0.00064468591208900695</cx:pt>
          <cx:pt idx="671">-0.00065327369048825501</cx:pt>
          <cx:pt idx="672">0.00067326003126476699</cx:pt>
          <cx:pt idx="673">-2.4858037799675799e-05</cx:pt>
          <cx:pt idx="674">-4.3262289149265302e-05</cx:pt>
          <cx:pt idx="675">-0.0021499723107320299</cx:pt>
          <cx:pt idx="676">-0.0092092645029830198</cx:pt>
          <cx:pt idx="677">-0.019036965206062201</cx:pt>
          <cx:pt idx="678">-0.0245150004541018</cx:pt>
          <cx:pt idx="679">-0.0214093625067646</cx:pt>
          <cx:pt idx="680">-0.0068151404752628403</cx:pt>
          <cx:pt idx="681">0.0033221091701795299</cx:pt>
          <cx:pt idx="682">0.00857446863669847</cx:pt>
          <cx:pt idx="683">0.0115451280261449</cx:pt>
          <cx:pt idx="684">0.023516897447921799</cx:pt>
          <cx:pt idx="685">0.046386869647866702</cx:pt>
          <cx:pt idx="686">0.036762741835007801</cx:pt>
          <cx:pt idx="687">0.025772127332734401</cx:pt>
          <cx:pt idx="688">0.024241745230713301</cx:pt>
          <cx:pt idx="689">-0.0108937405324156</cx:pt>
          <cx:pt idx="690">0.00349810993628676</cx:pt>
          <cx:pt idx="691">0.0068223048734669597</cx:pt>
          <cx:pt idx="692">0.0084592596120645295</cx:pt>
          <cx:pt idx="693">-0.0021097407614038598</cx:pt>
          <cx:pt idx="694">-7.2393067000538699e-05</cx:pt>
          <cx:pt idx="695">0.0012250163908438</cx:pt>
          <cx:pt idx="696">0.00063400681550948796</cx:pt>
          <cx:pt idx="697">0.0012619870302185701</cx:pt>
          <cx:pt idx="698">-0.00027872610510476498</cx:pt>
          <cx:pt idx="699">-0.00011956364777740001</cx:pt>
          <cx:pt idx="700">0.000119644518629115</cx:pt>
          <cx:pt idx="701">-0.000356301314123332</cx:pt>
          <cx:pt idx="702">-0.00030143440236666202</cx:pt>
          <cx:pt idx="703">-0.00142371946576838</cx:pt>
          <cx:pt idx="704">-0.0071421162132504299</cx:pt>
          <cx:pt idx="705">-0.0131591161391148</cx:pt>
          <cx:pt idx="706">-0.0091625644463148408</cx:pt>
          <cx:pt idx="707">-0.012845389924654</cx:pt>
          <cx:pt idx="708">-0.016842980921300401</cx:pt>
          <cx:pt idx="709">-0.0103478481483171</cx:pt>
          <cx:pt idx="710">-0.0013821150846817401</cx:pt>
          <cx:pt idx="711">-0.017639649088668101</cx:pt>
          <cx:pt idx="712">-0.018392960954371401</cx:pt>
          <cx:pt idx="713">0.0058581589264642599</cx:pt>
          <cx:pt idx="714">0.016827124206818499</cx:pt>
          <cx:pt idx="715">0.0094729140021556201</cx:pt>
          <cx:pt idx="716">0.0072902296390267999</cx:pt>
          <cx:pt idx="717">0.0046870658067950299</cx:pt>
          <cx:pt idx="718">0.0024455104428097499</cx:pt>
          <cx:pt idx="719">0.0049562676592545601</cx:pt>
          <cx:pt idx="720">0.0033728566560333201</cx:pt>
          <cx:pt idx="721">-0.0022402041134359498</cx:pt>
          <cx:pt idx="722">-0.0042241922407036496</cx:pt>
          <cx:pt idx="723">-0.0026323450100568602</cx:pt>
          <cx:pt idx="724">-0.00111863523217358</cx:pt>
          <cx:pt idx="725">-0.00084311823761933004</cx:pt>
          <cx:pt idx="726">-0.00049193716633899598</cx:pt>
          <cx:pt idx="727">1.6624824847436998e-05</cx:pt>
          <cx:pt idx="728">0.000439215760952949</cx:pt>
          <cx:pt idx="729">0.00033854349770598701</cx:pt>
          <cx:pt idx="730">-0.00021189933800290901</cx:pt>
          <cx:pt idx="731">-0.00048861538694710302</cx:pt>
          <cx:pt idx="732">0.0010409383964753601</cx:pt>
          <cx:pt idx="733">0.0019816553022115602</cx:pt>
          <cx:pt idx="734">0.0020090294535973201</cx:pt>
          <cx:pt idx="735">-0.00253219291859824</cx:pt>
          <cx:pt idx="736">-0.00364509778466449</cx:pt>
          <cx:pt idx="737">-0.0049672619697018602</cx:pt>
          <cx:pt idx="738">-0.0065800514817928504</cx:pt>
          <cx:pt idx="739">-0.0021797004145837299</cx:pt>
          <cx:pt idx="740">0.0056974773967506699</cx:pt>
          <cx:pt idx="741">0.0080321449692219594</cx:pt>
          <cx:pt idx="742">0.0062670142033480498</cx:pt>
          <cx:pt idx="743">-0.0061820847215049903</cx:pt>
          <cx:pt idx="744">-0.000445542448639227</cx:pt>
          <cx:pt idx="745">0.00032584636407418901</cx:pt>
          <cx:pt idx="746">0.00051543583853888401</cx:pt>
          <cx:pt idx="747">0.00115110529440025</cx:pt>
          <cx:pt idx="748">0.0026871947470125</cx:pt>
          <cx:pt idx="749">0.00135072471761927</cx:pt>
          <cx:pt idx="750">-0.00145767441298273</cx:pt>
          <cx:pt idx="751">0.00015572823355845599</cx:pt>
          <cx:pt idx="752">-0.00033514784533162999</cx:pt>
          <cx:pt idx="753">-0.000369540488562813</cx:pt>
          <cx:pt idx="754">0.00051574806427546202</cx:pt>
          <cx:pt idx="755">0.00040714475717643799</cx:pt>
          <cx:pt idx="756">0.00020130536820640001</cx:pt>
          <cx:pt idx="757">-0.00018035141665035599</cx:pt>
          <cx:pt idx="758">-0.000300838182189181</cx:pt>
          <cx:pt idx="759">0.00057934882557325997</cx:pt>
          <cx:pt idx="760">-0.00056842551004319996</cx:pt>
          <cx:pt idx="761">-0.00055586023805833003</cx:pt>
          <cx:pt idx="762">-7.4616101491749201e-05</cx:pt>
          <cx:pt idx="763">-0.00053149065736878302</cx:pt>
          <cx:pt idx="764">-0.00021781150287347099</cx:pt>
          <cx:pt idx="765">-0.00056511119398906296</cx:pt>
          <cx:pt idx="766">-0.00021540183210735499</cx:pt>
          <cx:pt idx="767">0.000579507051824412</cx:pt>
          <cx:pt idx="768">0.00041590251012819701</cx:pt>
          <cx:pt idx="769">-0.00081230415812433298</cx:pt>
          <cx:pt idx="770">0.00038306123346411498</cx:pt>
          <cx:pt idx="771">-0.0016898713166231399</cx:pt>
          <cx:pt idx="772">-0.0014012905332990899</cx:pt>
          <cx:pt idx="773">-0.0024995715508272301</cx:pt>
          <cx:pt idx="774">-0.0011250840702088801</cx:pt>
          <cx:pt idx="775">0.0015561261988581399</cx:pt>
          <cx:pt idx="776">0.0014098732270033899</cx:pt>
          <cx:pt idx="777">-0.0010069773774138101</cx:pt>
          <cx:pt idx="778">-0.00151759374275239</cx:pt>
          <cx:pt idx="779">-0.00033930423967624003</cx:pt>
          <cx:pt idx="780">-0.00057741432670166404</cx:pt>
          <cx:pt idx="781">0.00062543900029295196</cx:pt>
          <cx:pt idx="782">-0.00025847800367853803</cx:pt>
          <cx:pt idx="783">0.00030475992856904499</cx:pt>
        </cx:lvl>
      </cx:numDim>
    </cx:data>
    <cx:data id="82">
      <cx:numDim type="val">
        <cx:f>'001_WA_F - 副本'!$CE$1:$CE$784</cx:f>
        <cx:lvl ptCount="784" formatCode="G/通用格式">
          <cx:pt idx="0">-0.0010064328832228599</cx:pt>
          <cx:pt idx="1">0.00070048982040852702</cx:pt>
          <cx:pt idx="2">7.9665347960801805e-05</cx:pt>
          <cx:pt idx="3">0.00029347161077045001</cx:pt>
          <cx:pt idx="4">8.9461514344764699e-05</cx:pt>
          <cx:pt idx="5">-8.7168961797228804e-05</cx:pt>
          <cx:pt idx="6">0.00064195055186994597</cx:pt>
          <cx:pt idx="7">-2.6857155600189699e-05</cx:pt>
          <cx:pt idx="8">6.4622648886857799e-05</cx:pt>
          <cx:pt idx="9">0.000113380989896802</cx:pt>
          <cx:pt idx="10">0.000394008313752979</cx:pt>
          <cx:pt idx="11">-4.7291036284428199e-05</cx:pt>
          <cx:pt idx="12">0.00046295090673889702</cx:pt>
          <cx:pt idx="13">-0.00033973404265996297</cx:pt>
          <cx:pt idx="14">-0.000116167840465574</cx:pt>
          <cx:pt idx="15">-0.00032171807217677798</cx:pt>
          <cx:pt idx="16">-0.00033472014407673502</cx:pt>
          <cx:pt idx="17">-0.00069206433159730695</cx:pt>
          <cx:pt idx="18">-0.00071052739391647103</cx:pt>
          <cx:pt idx="19">-0.00046140809887647299</cx:pt>
          <cx:pt idx="20">-0.00121655488214466</cx:pt>
          <cx:pt idx="21">0.00032319135161079502</cx:pt>
          <cx:pt idx="22">-0.00086377448944864295</cx:pt>
          <cx:pt idx="23">0.000208114034357429</cx:pt>
          <cx:pt idx="24">-0.00030228074608298802</cx:pt>
          <cx:pt idx="25">0.000190601614298126</cx:pt>
          <cx:pt idx="26">-0.00044513676322186299</cx:pt>
          <cx:pt idx="27">-0.00037143661849990998</cx:pt>
          <cx:pt idx="28">0.00129391100999402</cx:pt>
          <cx:pt idx="29">0.00057228482655272996</cx:pt>
          <cx:pt idx="30">-0.00033720905349565901</cx:pt>
          <cx:pt idx="31">-0.00040662367588249602</cx:pt>
          <cx:pt idx="32">0.000693056058539805</cx:pt>
          <cx:pt idx="33">0.00096366621650643503</cx:pt>
          <cx:pt idx="34">0.00015340822194849699</cx:pt>
          <cx:pt idx="35">3.2311142472462799e-05</cx:pt>
          <cx:pt idx="36">-0.0012818311112939699</cx:pt>
          <cx:pt idx="37">-0.00137434100462026</cx:pt>
          <cx:pt idx="38">1.11272132901133e-05</cx:pt>
          <cx:pt idx="39">-0.00256614424783268</cx:pt>
          <cx:pt idx="40">-0.00073297786173767698</cx:pt>
          <cx:pt idx="41">-0.00088349961881723903</cx:pt>
          <cx:pt idx="42">-0.00052773001403478203</cx:pt>
          <cx:pt idx="43">-0.0019624796203206599</cx:pt>
          <cx:pt idx="44">0.0019778257616317502</cx:pt>
          <cx:pt idx="45">0.0010199398623182601</cx:pt>
          <cx:pt idx="46">-0.00077978165339533101</cx:pt>
          <cx:pt idx="47">-0.00027107464017586799</cx:pt>
          <cx:pt idx="48">-0.00053066234837243896</cx:pt>
          <cx:pt idx="49">-0.0023124029386603299</cx:pt>
          <cx:pt idx="50">-0.00043629675626844698</cx:pt>
          <cx:pt idx="51">0.00015174797059931699</cx:pt>
          <cx:pt idx="52">-4.3405921585487599e-05</cx:pt>
          <cx:pt idx="53">-0.00024894253346087399</cx:pt>
          <cx:pt idx="54">-0.000158201861746494</cx:pt>
          <cx:pt idx="55">-0.00090852908287329497</cx:pt>
          <cx:pt idx="56">0.00080732421356708697</cx:pt>
          <cx:pt idx="57">-0.00032076577534325399</cx:pt>
          <cx:pt idx="58">-0.00031130915958534902</cx:pt>
          <cx:pt idx="59">0.00017051479433115399</cx:pt>
          <cx:pt idx="60">-6.9909795258526198e-05</cx:pt>
          <cx:pt idx="61">8.6921887124889502e-05</cx:pt>
          <cx:pt idx="62">-0.00015398837654648101</cx:pt>
          <cx:pt idx="63">-0.00034060523778150999</cx:pt>
          <cx:pt idx="64">-0.0014831802137251699</cx:pt>
          <cx:pt idx="65">-0.00236865921990515</cx:pt>
          <cx:pt idx="66">-0.0057145587422127997</cx:pt>
          <cx:pt idx="67">-0.00379558734580161</cx:pt>
          <cx:pt idx="68">0.0088874461835548695</cx:pt>
          <cx:pt idx="69">0.016357310436764999</cx:pt>
          <cx:pt idx="70">0.011815982015702</cx:pt>
          <cx:pt idx="71">0.0081921061806367306</cx:pt>
          <cx:pt idx="72">0.0034852415832205799</cx:pt>
          <cx:pt idx="73">0.0064475602630343796</cx:pt>
          <cx:pt idx="74">-0.00020673003891938301</cx:pt>
          <cx:pt idx="75">-0.0037358571592594801</cx:pt>
          <cx:pt idx="76">-0.00180289974829863</cx:pt>
          <cx:pt idx="77">-0.00814091326148959</cx:pt>
          <cx:pt idx="78">-0.0061960197505941499</cx:pt>
          <cx:pt idx="79">-0.00243130157747175</cx:pt>
          <cx:pt idx="80">0.00034113324606873302</cx:pt>
          <cx:pt idx="81">-0.00056867679074939495</cx:pt>
          <cx:pt idx="82">-0.000149803205856479</cx:pt>
          <cx:pt idx="83">0.00046037138396893602</cx:pt>
          <cx:pt idx="84">0.00081356216419176195</cx:pt>
          <cx:pt idx="85">-6.9450534334079906e-05</cx:pt>
          <cx:pt idx="86">-0.000120630873640625</cx:pt>
          <cx:pt idx="87">-0.00046663742769299099</cx:pt>
          <cx:pt idx="88">-0.0034265199395720099</cx:pt>
          <cx:pt idx="89">-0.0027075642064706999</cx:pt>
          <cx:pt idx="90">-0.00113638227054835</cx:pt>
          <cx:pt idx="91">-0.00300852000420305</cx:pt>
          <cx:pt idx="92">-0.0094381231871421296</cx:pt>
          <cx:pt idx="93">-0.0118400484090204</cx:pt>
          <cx:pt idx="94">-0.0042804032699231796</cx:pt>
          <cx:pt idx="95">0.018094496655862401</cx:pt>
          <cx:pt idx="96">0.025889873003383801</cx:pt>
          <cx:pt idx="97">0.010767190413318301</cx:pt>
          <cx:pt idx="98">0.038153523550300897</cx:pt>
          <cx:pt idx="99">0.063033440814020403</cx:pt>
          <cx:pt idx="100">0.051246185922517701</cx:pt>
          <cx:pt idx="101">0.058744771826143898</cx:pt>
          <cx:pt idx="102">0.019543580255907699</cx:pt>
          <cx:pt idx="103">-0.0062722457209351198</cx:pt>
          <cx:pt idx="104">-0.037268973542193197</cx:pt>
          <cx:pt idx="105">-0.0383112753751053</cx:pt>
          <cx:pt idx="106">-0.025367617926832502</cx:pt>
          <cx:pt idx="107">-0.0168571521903958</cx:pt>
          <cx:pt idx="108">-0.0081626093835953095</cx:pt>
          <cx:pt idx="109">-0.00086342581946831701</cx:pt>
          <cx:pt idx="110">0.000249572898694849</cx:pt>
          <cx:pt idx="111">-0.00035677042544121699</cx:pt>
          <cx:pt idx="112">-0.00030025329753412603</cx:pt>
          <cx:pt idx="113">-0.000117498872368327</cx:pt>
          <cx:pt idx="114">0.00090498771110506004</cx:pt>
          <cx:pt idx="115">-0.00011704217442834299</cx:pt>
          <cx:pt idx="116">-0.0028683359429326799</cx:pt>
          <cx:pt idx="117">-0.0052764178825299903</cx:pt>
          <cx:pt idx="118">0.0040673199617184503</cx:pt>
          <cx:pt idx="119">0.00261146485221908</cx:pt>
          <cx:pt idx="120">-0.0217000249762038</cx:pt>
          <cx:pt idx="121">-0.0198674865381443</cx:pt>
          <cx:pt idx="122">0.0012532466752839099</cx:pt>
          <cx:pt idx="123">-0.0056486588901933704</cx:pt>
          <cx:pt idx="124">0.00084828354265384398</cx:pt>
          <cx:pt idx="125">0.045096028970588599</cx:pt>
          <cx:pt idx="126">0.12504289866538701</cx:pt>
          <cx:pt idx="127">0.12899107091543199</cx:pt>
          <cx:pt idx="128">0.083545615482453497</cx:pt>
          <cx:pt idx="129">0.10534641491949701</cx:pt>
          <cx:pt idx="130">0.092194404826560702</cx:pt>
          <cx:pt idx="131">0.0510075249607135</cx:pt>
          <cx:pt idx="132">0.030679255263596199</cx:pt>
          <cx:pt idx="133">-0.042184429129625597</cx:pt>
          <cx:pt idx="134">-0.0394463259602814</cx:pt>
          <cx:pt idx="135">-0.050779765196514497</cx:pt>
          <cx:pt idx="136">-0.022674883369559501</cx:pt>
          <cx:pt idx="137">-0.0026222360134832202</cx:pt>
          <cx:pt idx="138">-0.0030756183165799801</cx:pt>
          <cx:pt idx="139">-0.0017948343833930199</cx:pt>
          <cx:pt idx="140">0.00021607316581462099</cx:pt>
          <cx:pt idx="141">0.00029061266501480601</cx:pt>
          <cx:pt idx="142">0.0002824129321737</cx:pt>
          <cx:pt idx="143">-0.0019679663769392101</cx:pt>
          <cx:pt idx="144">-0.00603903385638425</cx:pt>
          <cx:pt idx="145">-7.6191799143610799e-05</cx:pt>
          <cx:pt idx="146">0.0070587020575565802</cx:pt>
          <cx:pt idx="147">-0.0131397979279873</cx:pt>
          <cx:pt idx="148">-0.023899577349486799</cx:pt>
          <cx:pt idx="149">-0.0097713839696818103</cx:pt>
          <cx:pt idx="150">0.0171275585256845</cx:pt>
          <cx:pt idx="151">0.00160427037268803</cx:pt>
          <cx:pt idx="152">0.0037199766470995201</cx:pt>
          <cx:pt idx="153">-0.0106415034514357</cx:pt>
          <cx:pt idx="154">-0.013300836795761901</cx:pt>
          <cx:pt idx="155">0.0251540915481148</cx:pt>
          <cx:pt idx="156">0.093190985309628896</cx:pt>
          <cx:pt idx="157">0.058954089535473597</cx:pt>
          <cx:pt idx="158">0.10153944633802101</cx:pt>
          <cx:pt idx="159">0.094433994006346195</cx:pt>
          <cx:pt idx="160">0.051681919573753003</cx:pt>
          <cx:pt idx="161">0.027034842338481399</cx:pt>
          <cx:pt idx="162">0.0249033394524939</cx:pt>
          <cx:pt idx="163">0.0041803729805455596</cx:pt>
          <cx:pt idx="164">-0.023617045627155199</cx:pt>
          <cx:pt idx="165">-0.013449073377542101</cx:pt>
          <cx:pt idx="166">-0.0095806504972183494</cx:pt>
          <cx:pt idx="167">-0.0030496826300317999</cx:pt>
          <cx:pt idx="168">1.83155765268355e-06</cx:pt>
          <cx:pt idx="169">-3.1098151451932402e-05</cx:pt>
          <cx:pt idx="170">0.00053482150007825701</cx:pt>
          <cx:pt idx="171">0.00046772763799181501</cx:pt>
          <cx:pt idx="172">-0.0036295738297553799</cx:pt>
          <cx:pt idx="173">0.0058546511118857496</cx:pt>
          <cx:pt idx="174">0.0034386743248123099</cx:pt>
          <cx:pt idx="175">-0.026848548442332299</cx:pt>
          <cx:pt idx="176">-0.0238657043169309</cx:pt>
          <cx:pt idx="177">0.036108935708530403</cx:pt>
          <cx:pt idx="178">0.054555206432882697</cx:pt>
          <cx:pt idx="179">0.013767938412221899</cx:pt>
          <cx:pt idx="180">0.042144706134566598</cx:pt>
          <cx:pt idx="181">-0.017203366891126198</cx:pt>
          <cx:pt idx="182">0.0060152907933403903</cx:pt>
          <cx:pt idx="183">0.035077594029846698</cx:pt>
          <cx:pt idx="184">0.060798949957616602</cx:pt>
          <cx:pt idx="185">0.093828794243981203</cx:pt>
          <cx:pt idx="186">0.092486339929149605</cx:pt>
          <cx:pt idx="187">0.084722288486187694</cx:pt>
          <cx:pt idx="188">0.016803442596102499</cx:pt>
          <cx:pt idx="189">-0.0043733109078855697</cx:pt>
          <cx:pt idx="190">0.017349872814812001</cx:pt>
          <cx:pt idx="191">-0.035311766858213099</cx:pt>
          <cx:pt idx="192">-0.0166045606155346</cx:pt>
          <cx:pt idx="193">-0.019365343535938901</cx:pt>
          <cx:pt idx="194">-0.0022835871039631598</cx:pt>
          <cx:pt idx="195">-0.00093208984230005901</cx:pt>
          <cx:pt idx="196">-0.00044251285750878403</cx:pt>
          <cx:pt idx="197">0.0022674281151397399</cx:pt>
          <cx:pt idx="198">0.0030920660076617702</cx:pt>
          <cx:pt idx="199">0.0068198336933263303</cx:pt>
          <cx:pt idx="200">-0.00138902676112271</cx:pt>
          <cx:pt idx="201">-0.0098329982413678796</cx:pt>
          <cx:pt idx="202">-0.018856303360619199</cx:pt>
          <cx:pt idx="203">-0.023397805220476301</cx:pt>
          <cx:pt idx="204">0.0144298555388414</cx:pt>
          <cx:pt idx="205">0.056217439643732998</cx:pt>
          <cx:pt idx="206">0.028303760775762601</cx:pt>
          <cx:pt idx="207">-0.00195208423311199</cx:pt>
          <cx:pt idx="208">0.0186660178531462</cx:pt>
          <cx:pt idx="209">0.000472598374992722</cx:pt>
          <cx:pt idx="210">0.0257139384544928</cx:pt>
          <cx:pt idx="211">0.0688134505355706</cx:pt>
          <cx:pt idx="212">0.072882076008320001</cx:pt>
          <cx:pt idx="213">0.112144055634271</cx:pt>
          <cx:pt idx="214">0.107489816376633</cx:pt>
          <cx:pt idx="215">0.150060268755601</cx:pt>
          <cx:pt idx="216">0.089358638241516603</cx:pt>
          <cx:pt idx="217">0.038594101368158301</cx:pt>
          <cx:pt idx="218">0.018604897391039401</cx:pt>
          <cx:pt idx="219">-0.0490260904792955</cx:pt>
          <cx:pt idx="220">-0.031397307715218599</cx:pt>
          <cx:pt idx="221">-0.021682728797073399</cx:pt>
          <cx:pt idx="222">-0.00340538407353761</cx:pt>
          <cx:pt idx="223">-0.001801062877648</cx:pt>
          <cx:pt idx="224">-0.00101846019052771</cx:pt>
          <cx:pt idx="225">3.5190715778053297e-05</cx:pt>
          <cx:pt idx="226">-0.00053173443990613503</cx:pt>
          <cx:pt idx="227">-0.00118633506355525</cx:pt>
          <cx:pt idx="228">-0.016371535218040599</cx:pt>
          <cx:pt idx="229">-0.0235963644596037</cx:pt>
          <cx:pt idx="230">-0.027056148458668099</cx:pt>
          <cx:pt idx="231">0.0083282528128740298</cx:pt>
          <cx:pt idx="232">0.034346156639528003</cx:pt>
          <cx:pt idx="233">0.0056135297159119</cx:pt>
          <cx:pt idx="234">-0.028533880802017499</cx:pt>
          <cx:pt idx="235">0.000125322868370041</cx:pt>
          <cx:pt idx="236">-0.039569316169705999</cx:pt>
          <cx:pt idx="237">-0.0326199219553003</cx:pt>
          <cx:pt idx="238">0.049269854637065298</cx:pt>
          <cx:pt idx="239">0.036270326450392</cx:pt>
          <cx:pt idx="240">0.136692560943903</cx:pt>
          <cx:pt idx="241">0.16825237976500099</cx:pt>
          <cx:pt idx="242">0.10712478018116001</cx:pt>
          <cx:pt idx="243">0.081488350617072297</cx:pt>
          <cx:pt idx="244">0.064927563542058503</cx:pt>
          <cx:pt idx="245">0.0089668130252019002</cx:pt>
          <cx:pt idx="246">0.043571616176141699</cx:pt>
          <cx:pt idx="247">-0.0301932707365241</cx:pt>
          <cx:pt idx="248">-0.072374347989134405</cx:pt>
          <cx:pt idx="249">-0.0243223051715723</cx:pt>
          <cx:pt idx="250">-0.0032018142647026399</cx:pt>
          <cx:pt idx="251">-7.4906556842024304e-05</cx:pt>
          <cx:pt idx="252">-1.23991029488065e-05</cx:pt>
          <cx:pt idx="253">0.00033655754091277298</cx:pt>
          <cx:pt idx="254">-0.0049122854071312902</cx:pt>
          <cx:pt idx="255">-0.0080390530093439796</cx:pt>
          <cx:pt idx="256">-0.0051233661058075796</cx:pt>
          <cx:pt idx="257">-0.0144289427000125</cx:pt>
          <cx:pt idx="258">0.0048380220548072698</cx:pt>
          <cx:pt idx="259">0.0074736975621380502</cx:pt>
          <cx:pt idx="260">0.028357103372158899</cx:pt>
          <cx:pt idx="261">-0.0355751357901717</cx:pt>
          <cx:pt idx="262">-0.052580975037022699</cx:pt>
          <cx:pt idx="263">-0.067161464238176802</cx:pt>
          <cx:pt idx="264">-0.034771589422986901</cx:pt>
          <cx:pt idx="265">-0.080256442793264396</cx:pt>
          <cx:pt idx="266">-0.14901807216026799</cx:pt>
          <cx:pt idx="267">-0.12558283400829501</cx:pt>
          <cx:pt idx="268">0.042170040958716397</cx:pt>
          <cx:pt idx="269">0.079633466432793704</cx:pt>
          <cx:pt idx="270">0.083755358181232906</cx:pt>
          <cx:pt idx="271">0.096011831076629001</cx:pt>
          <cx:pt idx="272">0.0036739393948330701</cx:pt>
          <cx:pt idx="273">-0.0023041346766737602</cx:pt>
          <cx:pt idx="274">0.020210340568078501</cx:pt>
          <cx:pt idx="275">-0.023006930831322801</cx:pt>
          <cx:pt idx="276">-0.067092827916664599</cx:pt>
          <cx:pt idx="277">-0.015453436710021</cx:pt>
          <cx:pt idx="278">-0.00137526297833712</cx:pt>
          <cx:pt idx="279">-0.00058775033426745101</cx:pt>
          <cx:pt idx="280">-0.00071705890515253205</cx:pt>
          <cx:pt idx="281">-0.00058423356341309697</cx:pt>
          <cx:pt idx="282">-0.00164606764803064</cx:pt>
          <cx:pt idx="283">-0.0098607883707660503</cx:pt>
          <cx:pt idx="284">-0.016869160468935902</cx:pt>
          <cx:pt idx="285">-0.023929760538488502</cx:pt>
          <cx:pt idx="286">-0.032101881338453798</cx:pt>
          <cx:pt idx="287">-0.031518052822760302</cx:pt>
          <cx:pt idx="288">0.0066699266040613301</cx:pt>
          <cx:pt idx="289">-0.070014345464069594</cx:pt>
          <cx:pt idx="290">-0.103714341424281</cx:pt>
          <cx:pt idx="291">-0.099451428583798906</cx:pt>
          <cx:pt idx="292">-0.0717774090712964</cx:pt>
          <cx:pt idx="293">-0.062254834071561002</cx:pt>
          <cx:pt idx="294">-0.22131365909866599</cx:pt>
          <cx:pt idx="295">-0.17795679252111599</cx:pt>
          <cx:pt idx="296">-0.041307003075449301</cx:pt>
          <cx:pt idx="297">0.057215293332859601</cx:pt>
          <cx:pt idx="298">0.031766000896235998</cx:pt>
          <cx:pt idx="299">0.087795850325914596</cx:pt>
          <cx:pt idx="300">-0.0091427211484022292</cx:pt>
          <cx:pt idx="301">-0.0276021563410189</cx:pt>
          <cx:pt idx="302">0.0158829343407982</cx:pt>
          <cx:pt idx="303">-0.043717473227236403</cx:pt>
          <cx:pt idx="304">-0.0447354231586891</cx:pt>
          <cx:pt idx="305">-0.0058299860304162499</cx:pt>
          <cx:pt idx="306">0.00030229361927659498</cx:pt>
          <cx:pt idx="307">0.00012193831903955301</cx:pt>
          <cx:pt idx="308">-6.3310307428073503e-06</cx:pt>
          <cx:pt idx="309">2.94137449091529e-05</cx:pt>
          <cx:pt idx="310">-0.00054274543212467</cx:pt>
          <cx:pt idx="311">-0.0089704124860436208</cx:pt>
          <cx:pt idx="312">-0.0396733862214039</cx:pt>
          <cx:pt idx="313">-0.047915553538064697</cx:pt>
          <cx:pt idx="314">-0.047196846137638797</cx:pt>
          <cx:pt idx="315">-0.087797155339201904</cx:pt>
          <cx:pt idx="316">-0.0519651113207001</cx:pt>
          <cx:pt idx="317">-0.067573792361953697</cx:pt>
          <cx:pt idx="318">-0.0429821141520473</cx:pt>
          <cx:pt idx="319">-0.065636606771561704</cx:pt>
          <cx:pt idx="320">-0.018628218528365902</cx:pt>
          <cx:pt idx="321">0.0035672026173868298</cx:pt>
          <cx:pt idx="322">-0.108223157498616</cx:pt>
          <cx:pt idx="323">-0.12894522134470099</cx:pt>
          <cx:pt idx="324">-0.065205893465075201</cx:pt>
          <cx:pt idx="325">0.040879961542825902</cx:pt>
          <cx:pt idx="326">0.012746752209127099</cx:pt>
          <cx:pt idx="327">0.090487387963191807</cx:pt>
          <cx:pt idx="328">0.0035548375075686199</cx:pt>
          <cx:pt idx="329">-0.049695889936792997</cx:pt>
          <cx:pt idx="330">-0.0084915445233971799</cx:pt>
          <cx:pt idx="331">-0.0287956014407433</cx:pt>
          <cx:pt idx="332">-0.023253541496469399</cx:pt>
          <cx:pt idx="333">-0.000241548987746632</cx:pt>
          <cx:pt idx="334">-0.00146470927651251</cx:pt>
          <cx:pt idx="335">-0.00054101243289526998</cx:pt>
          <cx:pt idx="336">7.7414598509671797e-05</cx:pt>
          <cx:pt idx="337">-0.00055125468853659497</cx:pt>
          <cx:pt idx="338">-0.0027969180161594399</cx:pt>
          <cx:pt idx="339">-0.017699894896882201</cx:pt>
          <cx:pt idx="340">-0.051149593465603597</cx:pt>
          <cx:pt idx="341">-0.072757010807026901</cx:pt>
          <cx:pt idx="342">-0.077145573417044602</cx:pt>
          <cx:pt idx="343">-0.080089626153874396</cx:pt>
          <cx:pt idx="344">-0.078341229352683298</cx:pt>
          <cx:pt idx="345">-0.078418446250134</cx:pt>
          <cx:pt idx="346">-0.013352545490846199</cx:pt>
          <cx:pt idx="347">-0.018604658166625699</cx:pt>
          <cx:pt idx="348">0.027969034854959898</cx:pt>
          <cx:pt idx="349">-0.029538878142329899</cx:pt>
          <cx:pt idx="350">-0.10461595991134801</cx:pt>
          <cx:pt idx="351">-0.14483771794801201</cx:pt>
          <cx:pt idx="352">-0.0261097117690322</cx:pt>
          <cx:pt idx="353">0.0203834960286184</cx:pt>
          <cx:pt idx="354">-0.0053153528925180696</cx:pt>
          <cx:pt idx="355">-0.0078853781998143406</cx:pt>
          <cx:pt idx="356">-0.020711417227600299</cx:pt>
          <cx:pt idx="357">-0.028310508814679398</cx:pt>
          <cx:pt idx="358">-0.052623211154623602</cx:pt>
          <cx:pt idx="359">-0.042362265967111797</cx:pt>
          <cx:pt idx="360">-0.014460578780143301</cx:pt>
          <cx:pt idx="361">0.00470008773514205</cx:pt>
          <cx:pt idx="362">-0.00064262890543466302</cx:pt>
          <cx:pt idx="363">-0.00030916244726685298</cx:pt>
          <cx:pt idx="364">1.85499037397676e-05</cx:pt>
          <cx:pt idx="365">-0.00071728467901889395</cx:pt>
          <cx:pt idx="366">-0.00068840874790003796</cx:pt>
          <cx:pt idx="367">-0.019166061367860299</cx:pt>
          <cx:pt idx="368">-0.059725536612891698</cx:pt>
          <cx:pt idx="369">-0.083122059465505702</cx:pt>
          <cx:pt idx="370">-0.096724596727826406</cx:pt>
          <cx:pt idx="371">-0.095327970445010596</cx:pt>
          <cx:pt idx="372">-0.110014104289198</cx:pt>
          <cx:pt idx="373">-0.058130081960907201</cx:pt>
          <cx:pt idx="374">-0.0059884866198183298</cx:pt>
          <cx:pt idx="375">-0.0228541576724033</cx:pt>
          <cx:pt idx="376">-0.050083291152480898</cx:pt>
          <cx:pt idx="377">-0.043987298552189101</cx:pt>
          <cx:pt idx="378">-0.096424352963890098</cx:pt>
          <cx:pt idx="379">-0.078281915611616001</cx:pt>
          <cx:pt idx="380">-0.0020230841787081399</cx:pt>
          <cx:pt idx="381">-0.00390482251066787</cx:pt>
          <cx:pt idx="382">-0.050559550312431999</cx:pt>
          <cx:pt idx="383">-0.035817371168705502</cx:pt>
          <cx:pt idx="384">-0.0303155259449309</cx:pt>
          <cx:pt idx="385">-0.00371810504089766</cx:pt>
          <cx:pt idx="386">-0.013344388469113899</cx:pt>
          <cx:pt idx="387">-0.039540024828844202</cx:pt>
          <cx:pt idx="388">-0.017315564324629201</cx:pt>
          <cx:pt idx="389">0.0038368373516316201</cx:pt>
          <cx:pt idx="390">-0.00101826939772119</cx:pt>
          <cx:pt idx="391">-0.00080149787078667798</cx:pt>
          <cx:pt idx="392">-0.00065672426473924704</cx:pt>
          <cx:pt idx="393">0.00122965331878156</cx:pt>
          <cx:pt idx="394">0.00086002741444707299</cx:pt>
          <cx:pt idx="395">-0.016776924844920701</cx:pt>
          <cx:pt idx="396">-0.039227762551625099</cx:pt>
          <cx:pt idx="397">-0.074299121972519797</cx:pt>
          <cx:pt idx="398">-0.069200337327668393</cx:pt>
          <cx:pt idx="399">-0.0730512233861315</cx:pt>
          <cx:pt idx="400">-0.089642330045227994</cx:pt>
          <cx:pt idx="401">-0.016583122913591701</cx:pt>
          <cx:pt idx="402">-0.033841408527034003</cx:pt>
          <cx:pt idx="403">-0.057315520189029801</cx:pt>
          <cx:pt idx="404">-0.069349528313083997</cx:pt>
          <cx:pt idx="405">-0.093770065026836102</cx:pt>
          <cx:pt idx="406">-0.0982971274193392</cx:pt>
          <cx:pt idx="407">-0.072234800072852198</cx:pt>
          <cx:pt idx="408">0.0149405846024195</cx:pt>
          <cx:pt idx="409">0.0139319395952826</cx:pt>
          <cx:pt idx="410">-0.039852717215544203</cx:pt>
          <cx:pt idx="411">-0.0150843762029564</cx:pt>
          <cx:pt idx="412">-0.061540295532710197</cx:pt>
          <cx:pt idx="413">0.0019049646838782499</cx:pt>
          <cx:pt idx="414">-0.000115925843448407</cx:pt>
          <cx:pt idx="415">-0.010537437464603099</cx:pt>
          <cx:pt idx="416">-0.0073013320042073296</cx:pt>
          <cx:pt idx="417">0.0036411940721553298</cx:pt>
          <cx:pt idx="418">0.0035707762855704799</cx:pt>
          <cx:pt idx="419">0.00048204812610458002</cx:pt>
          <cx:pt idx="420">3.5442450944263197e-05</cx:pt>
          <cx:pt idx="421">0.0024265463266639701</cx:pt>
          <cx:pt idx="422">0.00106254236782823</cx:pt>
          <cx:pt idx="423">-0.0065834007535819101</cx:pt>
          <cx:pt idx="424">-0.016753802880595602</cx:pt>
          <cx:pt idx="425">-0.051761256905261802</cx:pt>
          <cx:pt idx="426">-0.064862052034898907</cx:pt>
          <cx:pt idx="427">-0.13577859133961201</cx:pt>
          <cx:pt idx="428">-0.107658419795433</cx:pt>
          <cx:pt idx="429">0.018169475787903702</cx:pt>
          <cx:pt idx="430">0.038539768486657598</cx:pt>
          <cx:pt idx="431">-0.033322535093554401</cx:pt>
          <cx:pt idx="432">-0.096863621322165597</cx:pt>
          <cx:pt idx="433">-0.082773404413977195</cx:pt>
          <cx:pt idx="434">-0.081216951399549306</cx:pt>
          <cx:pt idx="435">-0.042595337632382997</cx:pt>
          <cx:pt idx="436">0.00175624616994812</cx:pt>
          <cx:pt idx="437">-0.044107173636262202</cx:pt>
          <cx:pt idx="438">-0.0136167177596481</cx:pt>
          <cx:pt idx="439">-0.040478292900713302</cx:pt>
          <cx:pt idx="440">-0.072687686654131806</cx:pt>
          <cx:pt idx="441">-0.021894366845173398</cx:pt>
          <cx:pt idx="442">-0.0335827745144762</cx:pt>
          <cx:pt idx="443">-0.0171421539780066</cx:pt>
          <cx:pt idx="444">-0.0016953485096983399</cx:pt>
          <cx:pt idx="445">0.0033341127081708498</cx:pt>
          <cx:pt idx="446">0.0022431412547575598</cx:pt>
          <cx:pt idx="447">0.00034465218796353198</cx:pt>
          <cx:pt idx="448">-0.00074583652443137196</cx:pt>
          <cx:pt idx="449">0.0021308035461337898</cx:pt>
          <cx:pt idx="450">0.0054085951371458402</cx:pt>
          <cx:pt idx="451">0.012153859740878801</cx:pt>
          <cx:pt idx="452">-0.016305569065537699</cx:pt>
          <cx:pt idx="453">-0.030498924742795201</cx:pt>
          <cx:pt idx="454">-0.090867250583028802</cx:pt>
          <cx:pt idx="455">-0.145433527107867</cx:pt>
          <cx:pt idx="456">-0.037673531940539601</cx:pt>
          <cx:pt idx="457">0.052636226686971398</cx:pt>
          <cx:pt idx="458">0.0453377801491106</cx:pt>
          <cx:pt idx="459">0.036102375352589797</cx:pt>
          <cx:pt idx="460">-0.024174404565937401</cx:pt>
          <cx:pt idx="461">-0.069912012243418503</cx:pt>
          <cx:pt idx="462">-0.073997155027223996</cx:pt>
          <cx:pt idx="463">-0.023556237964997302</cx:pt>
          <cx:pt idx="464">-0.0025516113581145099</cx:pt>
          <cx:pt idx="465">-0.0088009034566714998</cx:pt>
          <cx:pt idx="466">-0.035272315929447802</cx:pt>
          <cx:pt idx="467">-0.020656310470983898</cx:pt>
          <cx:pt idx="468">-0.050012535005712497</cx:pt>
          <cx:pt idx="469">0.0061054748649251103</cx:pt>
          <cx:pt idx="470">-0.026315973502415099</cx:pt>
          <cx:pt idx="471">-0.030847242047574001</cx:pt>
          <cx:pt idx="472">0.0113282659638627</cx:pt>
          <cx:pt idx="473">0.0098341229537903599</cx:pt>
          <cx:pt idx="474">0.0024144692252365701</cx:pt>
          <cx:pt idx="475">-2.03865696057151e-07</cx:pt>
          <cx:pt idx="476">-0.00026380658078856899</cx:pt>
          <cx:pt idx="477">-0.00014183521935748401</cx:pt>
          <cx:pt idx="478">0.0073799895569771502</cx:pt>
          <cx:pt idx="479">0.025180437982510399</cx:pt>
          <cx:pt idx="480">0.0016836503403153101</cx:pt>
          <cx:pt idx="481">0.0038398865380515502</cx:pt>
          <cx:pt idx="482">-0.063059645730397601</cx:pt>
          <cx:pt idx="483">-0.081811935545112194</cx:pt>
          <cx:pt idx="484">0.052481676075371998</cx:pt>
          <cx:pt idx="485">0.020706295240630099</cx:pt>
          <cx:pt idx="486">0.039322815418897199</cx:pt>
          <cx:pt idx="487">0.056696864233474503</cx:pt>
          <cx:pt idx="488">-0.0321146962588943</cx:pt>
          <cx:pt idx="489">-0.089140837603100403</cx:pt>
          <cx:pt idx="490">-0.089314912409745303</cx:pt>
          <cx:pt idx="491">0.012602657943365601</cx:pt>
          <cx:pt idx="492">0.012662980110823299</cx:pt>
          <cx:pt idx="493">-0.039949267880693501</cx:pt>
          <cx:pt idx="494">-0.043785200707089002</cx:pt>
          <cx:pt idx="495">-0.027628845721885599</cx:pt>
          <cx:pt idx="496">-0.050741062404836397</cx:pt>
          <cx:pt idx="497">-0.0128600710275478</cx:pt>
          <cx:pt idx="498">-0.0205719825507048</cx:pt>
          <cx:pt idx="499">-0.015226817882390799</cx:pt>
          <cx:pt idx="500">0.0082795689805872496</cx:pt>
          <cx:pt idx="501">0.016312807641993401</cx:pt>
          <cx:pt idx="502">0.0039236154713197698</cx:pt>
          <cx:pt idx="503">0.00088184471019332495</cx:pt>
          <cx:pt idx="504">7.4421964003683002e-06</cx:pt>
          <cx:pt idx="505">-0.00010703754700402</cx:pt>
          <cx:pt idx="506">0.0045575196611191901</cx:pt>
          <cx:pt idx="507">0.0589166587410693</cx:pt>
          <cx:pt idx="508">0.026239339506071699</cx:pt>
          <cx:pt idx="509">0.013583761162915301</cx:pt>
          <cx:pt idx="510">-0.0136242948125997</cx:pt>
          <cx:pt idx="511">-0.0160973098345716</cx:pt>
          <cx:pt idx="512">0.040060397382510098</cx:pt>
          <cx:pt idx="513">0.024961631876944699</cx:pt>
          <cx:pt idx="514">0.014214169330222</cx:pt>
          <cx:pt idx="515">-0.028634118549595401</cx:pt>
          <cx:pt idx="516">-0.056081402887446598</cx:pt>
          <cx:pt idx="517">-0.059075491942995703</cx:pt>
          <cx:pt idx="518">-0.020698291354115501</cx:pt>
          <cx:pt idx="519">0.067541805447359701</cx:pt>
          <cx:pt idx="520">0.093730352383834897</cx:pt>
          <cx:pt idx="521">0.0451031113710657</cx:pt>
          <cx:pt idx="522">0.04129120964862</cx:pt>
          <cx:pt idx="523">0.035882998714401697</cx:pt>
          <cx:pt idx="524">-0.0063643565253333704</cx:pt>
          <cx:pt idx="525">0.025514322161360299</cx:pt>
          <cx:pt idx="526">0.0312936506430158</cx:pt>
          <cx:pt idx="527">0.0049138521623063904</cx:pt>
          <cx:pt idx="528">0.0254172228099586</cx:pt>
          <cx:pt idx="529">0.013126511484267</cx:pt>
          <cx:pt idx="530">0.0025250100705664501</cx:pt>
          <cx:pt idx="531">0.000132493911220808</cx:pt>
          <cx:pt idx="532">-0.000912624472104488</cx:pt>
          <cx:pt idx="533">-0.000968012866016004</cx:pt>
          <cx:pt idx="534">-6.7121840213491904e-05</cx:pt>
          <cx:pt idx="535">0.056753648299842398</cx:pt>
          <cx:pt idx="536">0.046261639865778997</cx:pt>
          <cx:pt idx="537">0.035923530342625097</cx:pt>
          <cx:pt idx="538">0.0505269037719338</cx:pt>
          <cx:pt idx="539">0.076210550459557796</cx:pt>
          <cx:pt idx="540">0.030898642050938601</cx:pt>
          <cx:pt idx="541">0.078904655095300105</cx:pt>
          <cx:pt idx="542">0.078200306413169898</cx:pt>
          <cx:pt idx="543">0.019404649174206201</cx:pt>
          <cx:pt idx="544">-0.047048864230013601</cx:pt>
          <cx:pt idx="545">0.0283259301310941</cx:pt>
          <cx:pt idx="546">0.043055327499286901</cx:pt>
          <cx:pt idx="547">0.085991358406330806</cx:pt>
          <cx:pt idx="548">0.088130634377532796</cx:pt>
          <cx:pt idx="549">0.054613407428242</cx:pt>
          <cx:pt idx="550">0.017042536994239001</cx:pt>
          <cx:pt idx="551">0.038492017245773898</cx:pt>
          <cx:pt idx="552">0.019908191530880599</cx:pt>
          <cx:pt idx="553">0.041515805898919997</cx:pt>
          <cx:pt idx="554">0.045507837846926399</cx:pt>
          <cx:pt idx="555">0.053354160543742798</cx:pt>
          <cx:pt idx="556">0.022607595596648201</cx:pt>
          <cx:pt idx="557">0.0149120753600853</cx:pt>
          <cx:pt idx="558">0.0030433547517214801</cx:pt>
          <cx:pt idx="559">4.4095007449859201e-05</cx:pt>
          <cx:pt idx="560">0.00031107170897800299</cx:pt>
          <cx:pt idx="561">-0.0012359068393090499</cx:pt>
          <cx:pt idx="562">0.0038783207354676601</cx:pt>
          <cx:pt idx="563">0.059666615975956599</cx:pt>
          <cx:pt idx="564">0.060983299959003701</cx:pt>
          <cx:pt idx="565">0.0050412176053198201</cx:pt>
          <cx:pt idx="566">0.058678638536946597</cx:pt>
          <cx:pt idx="567">0.10136401853166099</cx:pt>
          <cx:pt idx="568">0.067538277830603594</cx:pt>
          <cx:pt idx="569">0.016862064395167999</cx:pt>
          <cx:pt idx="570">0.0131926138966305</cx:pt>
          <cx:pt idx="571">0.040405967216251802</cx:pt>
          <cx:pt idx="572">0.033832955038231798</cx:pt>
          <cx:pt idx="573">0.0154347539111327</cx:pt>
          <cx:pt idx="574">0.049433365229175102</cx:pt>
          <cx:pt idx="575">0.045447976476247397</cx:pt>
          <cx:pt idx="576">0.039710606824107701</cx:pt>
          <cx:pt idx="577">0.0156323920706537</cx:pt>
          <cx:pt idx="578">0.042772990136972701</cx:pt>
          <cx:pt idx="579">0.070877462760137205</cx:pt>
          <cx:pt idx="580">0.075639179018758801</cx:pt>
          <cx:pt idx="581">0.076930691035536403</cx:pt>
          <cx:pt idx="582">0.046673569296975602</cx:pt>
          <cx:pt idx="583">0.0538997587340748</cx:pt>
          <cx:pt idx="584">0.0246247717516309</cx:pt>
          <cx:pt idx="585">0.011455679097683901</cx:pt>
          <cx:pt idx="586">0.00174048865472723</cx:pt>
          <cx:pt idx="587">-0.00043806300136198001</cx:pt>
          <cx:pt idx="588">0.00084568542761058604</cx:pt>
          <cx:pt idx="589">0.00093606244058504304</cx:pt>
          <cx:pt idx="590">0.0131067451959146</cx:pt>
          <cx:pt idx="591">0.039403656191210702</cx:pt>
          <cx:pt idx="592">0.034620248628418802</cx:pt>
          <cx:pt idx="593">-0.0117881359285395</cx:pt>
          <cx:pt idx="594">0.0167299470767199</cx:pt>
          <cx:pt idx="595">0.041130856204812397</cx:pt>
          <cx:pt idx="596">0.038527604466089001</cx:pt>
          <cx:pt idx="597">-0.027630368801383899</cx:pt>
          <cx:pt idx="598">0.036110179674774798</cx:pt>
          <cx:pt idx="599">0.015255757981739001</cx:pt>
          <cx:pt idx="600">0.028381354950007098</cx:pt>
          <cx:pt idx="601">0.037384969464264201</cx:pt>
          <cx:pt idx="602">0.0054543170180096703</cx:pt>
          <cx:pt idx="603">0.0110155073989745</cx:pt>
          <cx:pt idx="604">0.0044001233872828296</cx:pt>
          <cx:pt idx="605">0.030958516690691499</cx:pt>
          <cx:pt idx="606">0.071487320198062407</cx:pt>
          <cx:pt idx="607">0.100756323834779</cx:pt>
          <cx:pt idx="608">0.080547255864210701</cx:pt>
          <cx:pt idx="609">0.075432862941137296</cx:pt>
          <cx:pt idx="610">0.060563472336469401</cx:pt>
          <cx:pt idx="611">0.0605273386947736</cx:pt>
          <cx:pt idx="612">0.029425144518464699</cx:pt>
          <cx:pt idx="613">0.0089470636282781794</cx:pt>
          <cx:pt idx="614">0.00111465153966112</cx:pt>
          <cx:pt idx="615">-0.00034020115341272999</cx:pt>
          <cx:pt idx="616">-0.00077501449930366404</cx:pt>
          <cx:pt idx="617">0.00023122251766644501</cx:pt>
          <cx:pt idx="618">0.00649353984056294</cx:pt>
          <cx:pt idx="619">0.00356313981716161</cx:pt>
          <cx:pt idx="620">0.00148909349777944</cx:pt>
          <cx:pt idx="621">0.026866717264768102</cx:pt>
          <cx:pt idx="622">0.0123906287233291</cx:pt>
          <cx:pt idx="623">0.051735732605576602</cx:pt>
          <cx:pt idx="624">0.064091878905115293</cx:pt>
          <cx:pt idx="625">0.067659484922903607</cx:pt>
          <cx:pt idx="626">0.029476279222494101</cx:pt>
          <cx:pt idx="627">-0.0105564826811658</cx:pt>
          <cx:pt idx="628">-0.044279544802726702</cx:pt>
          <cx:pt idx="629">-0.017360325070984998</cx:pt>
          <cx:pt idx="630">-0.00349081313616551</cx:pt>
          <cx:pt idx="631">-0.023871073770020401</cx:pt>
          <cx:pt idx="632">0.0050564015558015197</cx:pt>
          <cx:pt idx="633">0.048705162318776501</cx:pt>
          <cx:pt idx="634">0.029004211613295701</cx:pt>
          <cx:pt idx="635">0.048871368254572001</cx:pt>
          <cx:pt idx="636">0.041760650907815</cx:pt>
          <cx:pt idx="637">0.057311832312426501</cx:pt>
          <cx:pt idx="638">0.038194888555316199</cx:pt>
          <cx:pt idx="639">0.0448254154448752</cx:pt>
          <cx:pt idx="640">0.0158628887538502</cx:pt>
          <cx:pt idx="641">0.00119301507261453</cx:pt>
          <cx:pt idx="642">-0.00021527837085412501</cx:pt>
          <cx:pt idx="643">-0.0010319103604228201</cx:pt>
          <cx:pt idx="644">-9.4563480014113794e-05</cx:pt>
          <cx:pt idx="645">9.7114975457849605e-05</cx:pt>
          <cx:pt idx="646">0.0022930740628317099</cx:pt>
          <cx:pt idx="647">-0.00419624265652138</cx:pt>
          <cx:pt idx="648">-0.016411267108194801</cx:pt>
          <cx:pt idx="649">-0.0078514728117475494</cx:pt>
          <cx:pt idx="650">0.010265544918966999</cx:pt>
          <cx:pt idx="651">0.033721515543057301</cx:pt>
          <cx:pt idx="652">0.00199990068829576</cx:pt>
          <cx:pt idx="653">0.015906000372057898</cx:pt>
          <cx:pt idx="654">0.0460604036625962</cx:pt>
          <cx:pt idx="655">0.050346793725361598</cx:pt>
          <cx:pt idx="656">0.016925218213840701</cx:pt>
          <cx:pt idx="657">-0.067791654265543996</cx:pt>
          <cx:pt idx="658">-0.104776424201173</cx:pt>
          <cx:pt idx="659">-0.052478671955679401</cx:pt>
          <cx:pt idx="660">-0.023819021109374099</cx:pt>
          <cx:pt idx="661">-0.042313160759494803</cx:pt>
          <cx:pt idx="662">-0.0217617416824177</cx:pt>
          <cx:pt idx="663">0.012569599308695801</cx:pt>
          <cx:pt idx="664">0.000144298256797401</cx:pt>
          <cx:pt idx="665">0.013936918669319899</cx:pt>
          <cx:pt idx="666">0.012084811541390499</cx:pt>
          <cx:pt idx="667">0.021181988061336199</cx:pt>
          <cx:pt idx="668">0.0035917307661190701</cx:pt>
          <cx:pt idx="669">-0.00090587492691136004</cx:pt>
          <cx:pt idx="670">0.0010303693463809601</cx:pt>
          <cx:pt idx="671">-0.00060392838151416802</cx:pt>
          <cx:pt idx="672">0.000155741579407709</cx:pt>
          <cx:pt idx="673">7.13854883448199e-05</cx:pt>
          <cx:pt idx="674">0.00060513918453952004</cx:pt>
          <cx:pt idx="675">0.00073098629820767501</cx:pt>
          <cx:pt idx="676">0.023430986081702399</cx:pt>
          <cx:pt idx="677">0.0071624017937875796</cx:pt>
          <cx:pt idx="678">-0.0154498546849731</cx:pt>
          <cx:pt idx="679">-0.031482319637292297</cx:pt>
          <cx:pt idx="680">-0.0163276150346294</cx:pt>
          <cx:pt idx="681">-0.028772425178575398</cx:pt>
          <cx:pt idx="682">-0.0038077081661152799</cx:pt>
          <cx:pt idx="683">-0.00050011224781830801</cx:pt>
          <cx:pt idx="684">0.0048190606655548899</cx:pt>
          <cx:pt idx="685">-0.039296913937887701</cx:pt>
          <cx:pt idx="686">-0.014646545971142001</cx:pt>
          <cx:pt idx="687">-0.0078286891529078095</cx:pt>
          <cx:pt idx="688">-0.030042245830506999</cx:pt>
          <cx:pt idx="689">-0.017510575052965102</cx:pt>
          <cx:pt idx="690">-0.0168005585620426</cx:pt>
          <cx:pt idx="691">-0.032369334028553298</cx:pt>
          <cx:pt idx="692">-0.034421887635447498</cx:pt>
          <cx:pt idx="693">-0.0060904268804542298</cx:pt>
          <cx:pt idx="694">-0.0076411140763348196</cx:pt>
          <cx:pt idx="695">-0.000415080496977577</cx:pt>
          <cx:pt idx="696">0.00075694177383657101</cx:pt>
          <cx:pt idx="697">0.00208478255381955</cx:pt>
          <cx:pt idx="698">0.00040600087023818002</cx:pt>
          <cx:pt idx="699">-0.00032427045617395298</cx:pt>
          <cx:pt idx="700">-0.000266468165912283</cx:pt>
          <cx:pt idx="701">-2.9254862902909599e-05</cx:pt>
          <cx:pt idx="702">-0.00046496515389688701</cx:pt>
          <cx:pt idx="703">0.00226447789673605</cx:pt>
          <cx:pt idx="704">0.0087952566712733299</cx:pt>
          <cx:pt idx="705">-0.0099204115939404702</cx:pt>
          <cx:pt idx="706">-0.029434656881890901</cx:pt>
          <cx:pt idx="707">-0.011203447661500899</cx:pt>
          <cx:pt idx="708">0.0160329982242376</cx:pt>
          <cx:pt idx="709">0.033736930154197403</cx:pt>
          <cx:pt idx="710">0.043093519884885398</cx:pt>
          <cx:pt idx="711">0.060888293780376399</cx:pt>
          <cx:pt idx="712">0.055367236437937603</cx:pt>
          <cx:pt idx="713">0.017162412548721199</cx:pt>
          <cx:pt idx="714">0.0060697905784635499</cx:pt>
          <cx:pt idx="715">-0.0147033850501446</cx:pt>
          <cx:pt idx="716">-0.026082445487227501</cx:pt>
          <cx:pt idx="717">-0.030306219939392701</cx:pt>
          <cx:pt idx="718">-0.037173300258404401</cx:pt>
          <cx:pt idx="719">-0.035966128682916099</cx:pt>
          <cx:pt idx="720">-0.023673052807739198</cx:pt>
          <cx:pt idx="721">-0.019848187462753401</cx:pt>
          <cx:pt idx="722">-0.0146832230014116</cx:pt>
          <cx:pt idx="723">-0.00476531678175159</cx:pt>
          <cx:pt idx="724">-0.00273679077034957</cx:pt>
          <cx:pt idx="725">0.00064069729179573695</cx:pt>
          <cx:pt idx="726">0.00081074022280023302</cx:pt>
          <cx:pt idx="727">0.00024198692584952999</cx:pt>
          <cx:pt idx="728">0.000240386876320206</cx:pt>
          <cx:pt idx="729">-0.00045008707556748402</cx:pt>
          <cx:pt idx="730">-9.6973860404790605e-06</cx:pt>
          <cx:pt idx="731">-0.000436496416480644</cx:pt>
          <cx:pt idx="732">-0.0058841977695150297</cx:pt>
          <cx:pt idx="733">-0.033705245841430198</cx:pt>
          <cx:pt idx="734">-0.032784767840159698</cx:pt>
          <cx:pt idx="735">-0.0044188859297329399</cx:pt>
          <cx:pt idx="736">-0.0025176685207950601</cx:pt>
          <cx:pt idx="737">-0.0051388204541763498</cx:pt>
          <cx:pt idx="738">0.0062998583048133501</cx:pt>
          <cx:pt idx="739">0.0056303779975113702</cx:pt>
          <cx:pt idx="740">-0.00336458867151715</cx:pt>
          <cx:pt idx="741">-0.0089258438037683498</cx:pt>
          <cx:pt idx="742">0.0053022673341073202</cx:pt>
          <cx:pt idx="743">0.0084160816270668608</cx:pt>
          <cx:pt idx="744">0.0094969977519330194</cx:pt>
          <cx:pt idx="745">0.0028871645668337902</cx:pt>
          <cx:pt idx="746">-0.0034730426607528599</cx:pt>
          <cx:pt idx="747">-0.00011474305200229101</cx:pt>
          <cx:pt idx="748">1.5345900782203199e-05</cx:pt>
          <cx:pt idx="749">-0.00206588012093238</cx:pt>
          <cx:pt idx="750">-0.00048785610172061701</cx:pt>
          <cx:pt idx="751">-0.000110195333906493</cx:pt>
          <cx:pt idx="752">0.000101804626315268</cx:pt>
          <cx:pt idx="753">0.00019847829816752301</cx:pt>
          <cx:pt idx="754">0.00010520360460069</cx:pt>
          <cx:pt idx="755">-0.00042494684488080198</cx:pt>
          <cx:pt idx="756">0.00047586660456148299</cx:pt>
          <cx:pt idx="757">-0.00020637492612908699</cx:pt>
          <cx:pt idx="758">-0.00062732291022190895</cx:pt>
          <cx:pt idx="759">0.00056101278283752598</cx:pt>
          <cx:pt idx="760">0.00023026235560613499</cx:pt>
          <cx:pt idx="761">-0.00021481274589169299</cx:pt>
          <cx:pt idx="762">-0.00018299541908123801</cx:pt>
          <cx:pt idx="763">0.000211290754017776</cx:pt>
          <cx:pt idx="764">-7.2146078008432501e-05</cx:pt>
          <cx:pt idx="765">-2.21308906870104e-05</cx:pt>
          <cx:pt idx="766">-0.00014652983560935101</cx:pt>
          <cx:pt idx="767">0.00042615545993023301</cx:pt>
          <cx:pt idx="768">-0.00033521516929837603</cx:pt>
          <cx:pt idx="769">-0.000201584169802636</cx:pt>
          <cx:pt idx="770">-0.000193959248715597</cx:pt>
          <cx:pt idx="771">0.0010109575801546501</cx:pt>
          <cx:pt idx="772">-0.00021331325956906201</cx:pt>
          <cx:pt idx="773">0.000340355335361643</cx:pt>
          <cx:pt idx="774">0.00039929079102460802</cx:pt>
          <cx:pt idx="775">0.00018702849504841901</cx:pt>
          <cx:pt idx="776">0.000302915768064911</cx:pt>
          <cx:pt idx="777">-0.000117347569771302</cx:pt>
          <cx:pt idx="778">-0.00192864418390874</cx:pt>
          <cx:pt idx="779">-0.00025500001553613099</cx:pt>
          <cx:pt idx="780">-9.4355743946286695e-06</cx:pt>
          <cx:pt idx="781">0.000448418561871989</cx:pt>
          <cx:pt idx="782">7.0933059293460001e-05</cx:pt>
          <cx:pt idx="783">9.7051871309298694e-05</cx:pt>
        </cx:lvl>
      </cx:numDim>
    </cx:data>
    <cx:data id="83">
      <cx:numDim type="val">
        <cx:f>'001_WA_F - 副本'!$CF$1:$CF$784</cx:f>
        <cx:lvl ptCount="784" formatCode="G/通用格式">
          <cx:pt idx="0">0.00042808656976641498</cx:pt>
          <cx:pt idx="1">-0.000420038160886822</cx:pt>
          <cx:pt idx="2">0.00076682637103556996</cx:pt>
          <cx:pt idx="3">-0.00036793305921940198</cx:pt>
          <cx:pt idx="4">0.00058808634818571304</cx:pt>
          <cx:pt idx="5">0.00065836716350794295</cx:pt>
          <cx:pt idx="6">-0.00028574395602055599</cx:pt>
          <cx:pt idx="7">-0.00020616229577750001</cx:pt>
          <cx:pt idx="8">-0.00047124459501554801</cx:pt>
          <cx:pt idx="9">0.00027639875046403902</cx:pt>
          <cx:pt idx="10">-0.00056522468161456201</cx:pt>
          <cx:pt idx="11">0.000327370275457982</cx:pt>
          <cx:pt idx="12">-0.0012713200854760399</cx:pt>
          <cx:pt idx="13">-1.7615022675329699e-05</cx:pt>
          <cx:pt idx="14">-0.00036821874526508702</cx:pt>
          <cx:pt idx="15">-0.00016605268660329001</cx:pt>
          <cx:pt idx="16">-5.1164047566585897e-05</cx:pt>
          <cx:pt idx="17">0.00032542864502924801</cx:pt>
          <cx:pt idx="18">-0.00044104053589501903</cx:pt>
          <cx:pt idx="19">0.000217921360446453</cx:pt>
          <cx:pt idx="20">0.000141164017712633</cx:pt>
          <cx:pt idx="21">-0.00011652761453500201</cx:pt>
          <cx:pt idx="22">0.00023113057816363</cx:pt>
          <cx:pt idx="23">-0.00036508076887697998</cx:pt>
          <cx:pt idx="24">0.000159316439682438</cx:pt>
          <cx:pt idx="25">0.00090916404707443795</cx:pt>
          <cx:pt idx="26">0.00091537757644864998</cx:pt>
          <cx:pt idx="27">-0.000208713507075447</cx:pt>
          <cx:pt idx="28">7.0001508965724402e-06</cx:pt>
          <cx:pt idx="29">-0.000116093642941144</cx:pt>
          <cx:pt idx="30">-0.00070849007708094199</cx:pt>
          <cx:pt idx="31">-0.00024516243916442102</cx:pt>
          <cx:pt idx="32">0.00048751971363723801</cx:pt>
          <cx:pt idx="33">-0.000237610880701311</cx:pt>
          <cx:pt idx="34">-0.00060070129545241897</cx:pt>
          <cx:pt idx="35">0.00103253554059003</cx:pt>
          <cx:pt idx="36">0.00017905652565986199</cx:pt>
          <cx:pt idx="37">-0.00024556911194106097</cx:pt>
          <cx:pt idx="38">0.00062994822082097302</cx:pt>
          <cx:pt idx="39">0.0015592801498842601</cx:pt>
          <cx:pt idx="40">0.0016845405662924699</cx:pt>
          <cx:pt idx="41">0.0015147477957120001</cx:pt>
          <cx:pt idx="42">-0.00122874753875315</cx:pt>
          <cx:pt idx="43">0.00047746930843167398</cx:pt>
          <cx:pt idx="44">0.0010690328094241301</cx:pt>
          <cx:pt idx="45">0.0010795113913333501</cx:pt>
          <cx:pt idx="46">0.00097565863083167695</cx:pt>
          <cx:pt idx="47">0.00023891572190523901</cx:pt>
          <cx:pt idx="48">0.00020665718963512199</cx:pt>
          <cx:pt idx="49">-0.00027189581437481002</cx:pt>
          <cx:pt idx="50">-0.00053970455461209205</cx:pt>
          <cx:pt idx="51">0.00017714443821167301</cx:pt>
          <cx:pt idx="52">0.00084090803572103899</cx:pt>
          <cx:pt idx="53">-3.6602324775969403e-05</cx:pt>
          <cx:pt idx="54">4.9240926670044501e-05</cx:pt>
          <cx:pt idx="55">0.000170993384808309</cx:pt>
          <cx:pt idx="56">-0.000259328868772985</cx:pt>
          <cx:pt idx="57">-7.3894368544031197e-05</cx:pt>
          <cx:pt idx="58">-0.00032366166738040597</cx:pt>
          <cx:pt idx="59">0.00179088476239319</cx:pt>
          <cx:pt idx="60">-0.00031807762818690001</cx:pt>
          <cx:pt idx="61">-2.5718980940125399e-05</cx:pt>
          <cx:pt idx="62">-0.000241161470583088</cx:pt>
          <cx:pt idx="63">0.00131897180310422</cx:pt>
          <cx:pt idx="64">0.00054853531222180001</cx:pt>
          <cx:pt idx="65">0.00060108137646914704</cx:pt>
          <cx:pt idx="66">0.0019229036998029</cx:pt>
          <cx:pt idx="67">-0.0013607298031253099</cx:pt>
          <cx:pt idx="68">-0.000376173917022266</cx:pt>
          <cx:pt idx="69">-3.2944294954610501e-05</cx:pt>
          <cx:pt idx="70">-0.0110810478810957</cx:pt>
          <cx:pt idx="71">-0.0068807208619071601</cx:pt>
          <cx:pt idx="72">-0.00135411234090181</cx:pt>
          <cx:pt idx="73">-0.023099292684916301</cx:pt>
          <cx:pt idx="74">-0.0174105326106813</cx:pt>
          <cx:pt idx="75">-0.028417432456885799</cx:pt>
          <cx:pt idx="76">-0.014408390428551399</cx:pt>
          <cx:pt idx="77">-0.0066212974683203104</cx:pt>
          <cx:pt idx="78">-0.0022045433425559799</cx:pt>
          <cx:pt idx="79">-0.00144009036594071</cx:pt>
          <cx:pt idx="80">-0.00057184047919730304</cx:pt>
          <cx:pt idx="81">0.00036406221224577002</cx:pt>
          <cx:pt idx="82">-3.0016622381689499e-05</cx:pt>
          <cx:pt idx="83">-0.00040347074462889501</cx:pt>
          <cx:pt idx="84">0.00019400320480486601</cx:pt>
          <cx:pt idx="85">0.00048569274205748401</cx:pt>
          <cx:pt idx="86">0.00019315036764285499</cx:pt>
          <cx:pt idx="87">0.0053195673534257998</cx:pt>
          <cx:pt idx="88">-0.00014099287331005301</cx:pt>
          <cx:pt idx="89">-0.0076502426657115603</cx:pt>
          <cx:pt idx="90">-0.0085387878456594096</cx:pt>
          <cx:pt idx="91">-0.019233823624970701</cx:pt>
          <cx:pt idx="92">-0.017081206636073501</cx:pt>
          <cx:pt idx="93">-0.0058484535510979398</cx:pt>
          <cx:pt idx="94">0.0033078282214297201</cx:pt>
          <cx:pt idx="95">-0.0047409394439308699</cx:pt>
          <cx:pt idx="96">-0.017723094728680899</cx:pt>
          <cx:pt idx="97">0.0097634201284176204</cx:pt>
          <cx:pt idx="98">0.023225212715806999</cx:pt>
          <cx:pt idx="99">0.043450671342845602</cx:pt>
          <cx:pt idx="100">0.047921694037643799</cx:pt>
          <cx:pt idx="101">0.025435533019499999</cx:pt>
          <cx:pt idx="102">-0.019755040994115899</cx:pt>
          <cx:pt idx="103">-0.0490547961523451</cx:pt>
          <cx:pt idx="104">-0.055255715722896802</cx:pt>
          <cx:pt idx="105">-0.0213791057346388</cx:pt>
          <cx:pt idx="106">0.0077223295103833901</cx:pt>
          <cx:pt idx="107">0.012803396756227299</cx:pt>
          <cx:pt idx="108">0.00093682398284144998</cx:pt>
          <cx:pt idx="109">-0.0082032092655631196</cx:pt>
          <cx:pt idx="110">-0.0028286037565795502</cx:pt>
          <cx:pt idx="111">0.00069964126857570603</cx:pt>
          <cx:pt idx="112">0.000810353349828622</cx:pt>
          <cx:pt idx="113">0.00056006416365669105</cx:pt>
          <cx:pt idx="114">0.00068163213279087405</cx:pt>
          <cx:pt idx="115">0.00036280955189137002</cx:pt>
          <cx:pt idx="116">1.6944248437267299e-05</cx:pt>
          <cx:pt idx="117">-0.0095398897287695406</cx:pt>
          <cx:pt idx="118">-0.0166671553444049</cx:pt>
          <cx:pt idx="119">-0.021721941667650398</cx:pt>
          <cx:pt idx="120">-0.048301926739540903</cx:pt>
          <cx:pt idx="121">-0.037660908841603301</cx:pt>
          <cx:pt idx="122">-0.031449081209003998</cx:pt>
          <cx:pt idx="123">-0.0178444121269552</cx:pt>
          <cx:pt idx="124">-0.0230313651502627</cx:pt>
          <cx:pt idx="125">0.020166674172316001</cx:pt>
          <cx:pt idx="126">0.041680671371213403</cx:pt>
          <cx:pt idx="127">0.118867025212072</cx:pt>
          <cx:pt idx="128">0.168820186864339</cx:pt>
          <cx:pt idx="129">0.18644794264445799</cx:pt>
          <cx:pt idx="130">0.143300955394179</cx:pt>
          <cx:pt idx="131">-0.0021848847048291501</cx:pt>
          <cx:pt idx="132">-0.048422606807233801</cx:pt>
          <cx:pt idx="133">-0.0773507759240155</cx:pt>
          <cx:pt idx="134">-0.048171535711419702</cx:pt>
          <cx:pt idx="135">-0.071210805181125297</cx:pt>
          <cx:pt idx="136">-0.076249467392094095</cx:pt>
          <cx:pt idx="137">-0.041571672728069199</cx:pt>
          <cx:pt idx="138">-0.0083018533220567403</cx:pt>
          <cx:pt idx="139">0.00018212801435480599</cx:pt>
          <cx:pt idx="140">-0.000130542464556456</cx:pt>
          <cx:pt idx="141">-3.8730760666498502e-05</cx:pt>
          <cx:pt idx="142">0.00018250535695656</cx:pt>
          <cx:pt idx="143">-0.0033375261236730002</cx:pt>
          <cx:pt idx="144">-0.0092653934109239808</cx:pt>
          <cx:pt idx="145">-0.026678282112833299</cx:pt>
          <cx:pt idx="146">-0.040710307136625899</cx:pt>
          <cx:pt idx="147">-0.051548291508873703</cx:pt>
          <cx:pt idx="148">-0.0665635404861189</cx:pt>
          <cx:pt idx="149">-0.092563032678322096</cx:pt>
          <cx:pt idx="150">-0.0562698219461319</cx:pt>
          <cx:pt idx="151">-0.046717142675662203</cx:pt>
          <cx:pt idx="152">-0.0320478335199995</cx:pt>
          <cx:pt idx="153">0.026168858219593999</cx:pt>
          <cx:pt idx="154">0.027628554760993299</cx:pt>
          <cx:pt idx="155">0.16150596693185701</cx:pt>
          <cx:pt idx="156">0.193711238162731</cx:pt>
          <cx:pt idx="157">0.230047205092305</cx:pt>
          <cx:pt idx="158">0.20758791441337299</cx:pt>
          <cx:pt idx="159">0.083569437536231694</cx:pt>
          <cx:pt idx="160">0.0276479817692869</cx:pt>
          <cx:pt idx="161">0.0184954133873967</cx:pt>
          <cx:pt idx="162">-0.016565773286006599</cx:pt>
          <cx:pt idx="163">-0.059401869230448399</cx:pt>
          <cx:pt idx="164">-0.046254680083422699</cx:pt>
          <cx:pt idx="165">-0.0057400643440628897</cx:pt>
          <cx:pt idx="166">-0.00120299018218981</cx:pt>
          <cx:pt idx="167">0.00048837461200462696</cx:pt>
          <cx:pt idx="168">-1.01483447580284e-05</cx:pt>
          <cx:pt idx="169">-0.000227953038405537</cx:pt>
          <cx:pt idx="170">-0.0014013428201684699</cx:pt>
          <cx:pt idx="171">-0.0067304232579902899</cx:pt>
          <cx:pt idx="172">-0.012515754853101</cx:pt>
          <cx:pt idx="173">-0.028591586920761299</cx:pt>
          <cx:pt idx="174">-0.052898631274181901</cx:pt>
          <cx:pt idx="175">-0.10088634558838599</cx:pt>
          <cx:pt idx="176">-0.10621414754835699</cx:pt>
          <cx:pt idx="177">-0.112578639430848</cx:pt>
          <cx:pt idx="178">-0.039845607440594899</cx:pt>
          <cx:pt idx="179">-0.0057024681263190503</cx:pt>
          <cx:pt idx="180">0.046333636670542001</cx:pt>
          <cx:pt idx="181">0.036260961725830702</cx:pt>
          <cx:pt idx="182">-0.0083776588712312795</cx:pt>
          <cx:pt idx="183">0.0158208915155694</cx:pt>
          <cx:pt idx="184">0.099054579372923196</cx:pt>
          <cx:pt idx="185">0.215845732774129</cx:pt>
          <cx:pt idx="186">0.22699646653807501</cx:pt>
          <cx:pt idx="187">0.13237157326846699</cx:pt>
          <cx:pt idx="188">0.020525474947142699</cx:pt>
          <cx:pt idx="189">0.063327876327410104</cx:pt>
          <cx:pt idx="190">0.036505137602977203</cx:pt>
          <cx:pt idx="191">-0.088429454902601401</cx:pt>
          <cx:pt idx="192">-0.085522547164841298</cx:pt>
          <cx:pt idx="193">-0.018913486413602999</cx:pt>
          <cx:pt idx="194">-0.011822686800885</cx:pt>
          <cx:pt idx="195">0.00078816092148766503</cx:pt>
          <cx:pt idx="196">0.00012245013968168199</cx:pt>
          <cx:pt idx="197">0.00090221372621728598</cx:pt>
          <cx:pt idx="198">-0.0019017220919829</cx:pt>
          <cx:pt idx="199">-0.0039213382456022104</cx:pt>
          <cx:pt idx="200">-0.0055948144445213902</cx:pt>
          <cx:pt idx="201">-0.029692002086489599</cx:pt>
          <cx:pt idx="202">-0.062155720737630198</cx:pt>
          <cx:pt idx="203">-0.057468554399973198</cx:pt>
          <cx:pt idx="204">-0.077777951766690404</cx:pt>
          <cx:pt idx="205">-0.0210067485186183</cx:pt>
          <cx:pt idx="206">0.081866915080349406</cx:pt>
          <cx:pt idx="207">0.074232620610347702</cx:pt>
          <cx:pt idx="208">0.048043978310155798</cx:pt>
          <cx:pt idx="209">0.00112096207243898</cx:pt>
          <cx:pt idx="210">-0.065243403049976403</cx:pt>
          <cx:pt idx="211">0.032188643134792701</cx:pt>
          <cx:pt idx="212">-0.0088881508498920396</cx:pt>
          <cx:pt idx="213">0.116036843651226</cx:pt>
          <cx:pt idx="214">0.27131865053138299</cx:pt>
          <cx:pt idx="215">0.23720596059951801</cx:pt>
          <cx:pt idx="216">0.061947154648336097</cx:pt>
          <cx:pt idx="217">0.071207963525747306</cx:pt>
          <cx:pt idx="218">0.082094735689056494</cx:pt>
          <cx:pt idx="219">0.00627228688886413</cx:pt>
          <cx:pt idx="220">-0.0166369831236301</cx:pt>
          <cx:pt idx="221">-0.0081345771306121101</cx:pt>
          <cx:pt idx="222">-0.0122596084515589</cx:pt>
          <cx:pt idx="223">0.00012681429157974301</cx:pt>
          <cx:pt idx="224">0.00390137275139165</cx:pt>
          <cx:pt idx="225">0.0014580349949528701</cx:pt>
          <cx:pt idx="226">-0.0017558909712066301</cx:pt>
          <cx:pt idx="227">-0.0046462268065171099</cx:pt>
          <cx:pt idx="228">-0.0065777472646858497</cx:pt>
          <cx:pt idx="229">-0.0484464105067864</cx:pt>
          <cx:pt idx="230">-0.050956786589528603</cx:pt>
          <cx:pt idx="231">-0.043878469264782401</cx:pt>
          <cx:pt idx="232">-0.078368783448196505</cx:pt>
          <cx:pt idx="233">-0.060846355299802903</cx:pt>
          <cx:pt idx="234">-0.010597748312712501</cx:pt>
          <cx:pt idx="235">0.0026274922453639201</cx:pt>
          <cx:pt idx="236">0.050168005594499097</cx:pt>
          <cx:pt idx="237">0.0109442465074201</cx:pt>
          <cx:pt idx="238">0.0149952253512155</cx:pt>
          <cx:pt idx="239">-0.078712337079213102</cx:pt>
          <cx:pt idx="240">0.032068157522894901</cx:pt>
          <cx:pt idx="241">0.059404954033756903</cx:pt>
          <cx:pt idx="242">0.104926339211038</cx:pt>
          <cx:pt idx="243">0.23496590905954001</cx:pt>
          <cx:pt idx="244">0.188910536115731</cx:pt>
          <cx:pt idx="245">0.061073443357424699</cx:pt>
          <cx:pt idx="246">0.090245482943156305</cx:pt>
          <cx:pt idx="247">0.088620217514187596</cx:pt>
          <cx:pt idx="248">-0.041851709962504299</cx:pt>
          <cx:pt idx="249">-0.0282801971856965</cx:pt>
          <cx:pt idx="250">-0.0045883591617435996</cx:pt>
          <cx:pt idx="251">0.000444037364731909</cx:pt>
          <cx:pt idx="252">-0.000847050807623625</cx:pt>
          <cx:pt idx="253">0.00027262411616568299</cx:pt>
          <cx:pt idx="254">0.000148377651313254</cx:pt>
          <cx:pt idx="255">-0.0051636225879871699</cx:pt>
          <cx:pt idx="256">-0.019944527231424099</cx:pt>
          <cx:pt idx="257">-0.057516070438945799</cx:pt>
          <cx:pt idx="258">-0.058343200295209403</cx:pt>
          <cx:pt idx="259">-0.066460445559319695</cx:pt>
          <cx:pt idx="260">-0.059427900120620297</cx:pt>
          <cx:pt idx="261">-0.066507699386379293</cx:pt>
          <cx:pt idx="262">-0.0507072779469072</cx:pt>
          <cx:pt idx="263">-0.066506919013254298</cx:pt>
          <cx:pt idx="264">0.021759979866867198</cx:pt>
          <cx:pt idx="265">0.025515250088855398</cx:pt>
          <cx:pt idx="266">-0.073820287492686501</cx:pt>
          <cx:pt idx="267">-0.11065440246865001</cx:pt>
          <cx:pt idx="268">-0.14796405222762199</cx:pt>
          <cx:pt idx="269">-0.117030296622851</cx:pt>
          <cx:pt idx="270">-0.040076601206747997</cx:pt>
          <cx:pt idx="271">0.17334834980879099</cx:pt>
          <cx:pt idx="272">0.23997302029541201</cx:pt>
          <cx:pt idx="273">0.126343542177101</cx:pt>
          <cx:pt idx="274">0.094450614376339601</cx:pt>
          <cx:pt idx="275">0.18483088779773599</cx:pt>
          <cx:pt idx="276">0.023807969886064401</cx:pt>
          <cx:pt idx="277">-0.010076284511532399</cx:pt>
          <cx:pt idx="278">-0.012370348060394901</cx:pt>
          <cx:pt idx="279">-0.00029190148928964202</cx:pt>
          <cx:pt idx="280">-0.00012631351828991299</cx:pt>
          <cx:pt idx="281">0.00041316159317478701</cx:pt>
          <cx:pt idx="282">-0.00113898444306509</cx:pt>
          <cx:pt idx="283">-0.0064902953577857699</cx:pt>
          <cx:pt idx="284">-0.032120447073460498</cx:pt>
          <cx:pt idx="285">-0.043324831469622502</cx:pt>
          <cx:pt idx="286">-0.039838656546718199</cx:pt>
          <cx:pt idx="287">-0.0048282655429886003</cx:pt>
          <cx:pt idx="288">-0.00060279338560536504</cx:pt>
          <cx:pt idx="289">-0.00849211957039539</cx:pt>
          <cx:pt idx="290">-0.063496679633117101</cx:pt>
          <cx:pt idx="291">-0.0228323777794061</cx:pt>
          <cx:pt idx="292">0.00363883364406204</cx:pt>
          <cx:pt idx="293">0.016779418804699402</cx:pt>
          <cx:pt idx="294">-0.0098882812397689292</cx:pt>
          <cx:pt idx="295">-0.117795696602713</cx:pt>
          <cx:pt idx="296">-0.118306482789693</cx:pt>
          <cx:pt idx="297">0.0257918268568171</cx:pt>
          <cx:pt idx="298">0.025862318614982699</cx:pt>
          <cx:pt idx="299">0.0491239057252583</cx:pt>
          <cx:pt idx="300">0.098114314946867301</cx:pt>
          <cx:pt idx="301">0.12975508340936101</cx:pt>
          <cx:pt idx="302">0.185616971370998</cx:pt>
          <cx:pt idx="303">0.16809361557511199</cx:pt>
          <cx:pt idx="304">0.029083232649763799</cx:pt>
          <cx:pt idx="305">-0.044445189477285103</cx:pt>
          <cx:pt idx="306">-0.0184516505776826</cx:pt>
          <cx:pt idx="307">0.000223956166809085</cx:pt>
          <cx:pt idx="308">-0.00036810267987545702</cx:pt>
          <cx:pt idx="309">0.0036616667841311498</cx:pt>
          <cx:pt idx="310">-0.00193329392033748</cx:pt>
          <cx:pt idx="311">-0.0057493473017607303</cx:pt>
          <cx:pt idx="312">-0.038950162857532999</cx:pt>
          <cx:pt idx="313">-0.053955757298678797</cx:pt>
          <cx:pt idx="314">-0.013717360101657999</cx:pt>
          <cx:pt idx="315">0.081097189658279098</cx:pt>
          <cx:pt idx="316">0.054169187005813801</cx:pt>
          <cx:pt idx="317">0.0015263778405501399</cx:pt>
          <cx:pt idx="318">-0.027166022129646101</cx:pt>
          <cx:pt idx="319">0.017035234992739502</cx:pt>
          <cx:pt idx="320">0.016912032967201</cx:pt>
          <cx:pt idx="321">0.041059619181897697</cx:pt>
          <cx:pt idx="322">-0.014000982022468401</cx:pt>
          <cx:pt idx="323">-0.132540702698</cx:pt>
          <cx:pt idx="324">-0.15363770702339</cx:pt>
          <cx:pt idx="325">-0.117836094271365</cx:pt>
          <cx:pt idx="326">-0.040738668350815598</cx:pt>
          <cx:pt idx="327">-0.037849451519428097</cx:pt>
          <cx:pt idx="328">0.019768712846672001</cx:pt>
          <cx:pt idx="329">0.070212554717491299</cx:pt>
          <cx:pt idx="330">0.090710757123591307</cx:pt>
          <cx:pt idx="331">0.131417687536967</cx:pt>
          <cx:pt idx="332">0.11171596536046199</cx:pt>
          <cx:pt idx="333">0.0044286236386182603</cx:pt>
          <cx:pt idx="334">-0.0057408795810888202</cx:pt>
          <cx:pt idx="335">-0.00046191494478006002</cx:pt>
          <cx:pt idx="336">-0.00024714212183485199</cx:pt>
          <cx:pt idx="337">0.00045169438571845201</cx:pt>
          <cx:pt idx="338">-0.000355440996296708</cx:pt>
          <cx:pt idx="339">-0.0034035984072360499</cx:pt>
          <cx:pt idx="340">-0.042986666150834303</cx:pt>
          <cx:pt idx="341">-0.039301978541036203</cx:pt>
          <cx:pt idx="342">0.056943547745699298</cx:pt>
          <cx:pt idx="343">0.044376642873410803</cx:pt>
          <cx:pt idx="344">-0.031743280841313698</cx:pt>
          <cx:pt idx="345">0.090072889935031694</cx:pt>
          <cx:pt idx="346">0.024528896129783699</cx:pt>
          <cx:pt idx="347">0.0148170759938291</cx:pt>
          <cx:pt idx="348">0.013925433464175</cx:pt>
          <cx:pt idx="349">-0.0113890249066902</cx:pt>
          <cx:pt idx="350">-0.075008269139373598</cx:pt>
          <cx:pt idx="351">-0.14609436783164301</cx:pt>
          <cx:pt idx="352">-0.12991278751396601</cx:pt>
          <cx:pt idx="353">-0.023673887507419802</cx:pt>
          <cx:pt idx="354">-0.068807922713568295</cx:pt>
          <cx:pt idx="355">-0.0133369084429258</cx:pt>
          <cx:pt idx="356">0.000314485617230083</cx:pt>
          <cx:pt idx="357">0.025302810517764299</cx:pt>
          <cx:pt idx="358">0.071504189650463998</cx:pt>
          <cx:pt idx="359">0.113554383985509</cx:pt>
          <cx:pt idx="360">0.10363477855596701</cx:pt>
          <cx:pt idx="361">-0.00099316791350319896</cx:pt>
          <cx:pt idx="362">-0.0092272534174428003</cx:pt>
          <cx:pt idx="363">-0.00094737448285774897</cx:pt>
          <cx:pt idx="364">-0.00059365621988556497</cx:pt>
          <cx:pt idx="365">0.00053360967212565905</cx:pt>
          <cx:pt idx="366">-0.00040508349523245502</cx:pt>
          <cx:pt idx="367">-0.0041569901815365603</cx:pt>
          <cx:pt idx="368">-0.0211220531506142</cx:pt>
          <cx:pt idx="369">0.0359061640537355</cx:pt>
          <cx:pt idx="370">0.065405197840392199</cx:pt>
          <cx:pt idx="371">-0.020170203463929798</cx:pt>
          <cx:pt idx="372">0.020063607188761899</cx:pt>
          <cx:pt idx="373">0.067517871543711902</cx:pt>
          <cx:pt idx="374">0.055835596841563098</cx:pt>
          <cx:pt idx="375">0.0172099950641856</cx:pt>
          <cx:pt idx="376">0.032162553212857901</cx:pt>
          <cx:pt idx="377">-0.017684531464135601</cx:pt>
          <cx:pt idx="378">0.0079941481805763104</cx:pt>
          <cx:pt idx="379">-0.090935652756484103</cx:pt>
          <cx:pt idx="380">-0.153384660554301</cx:pt>
          <cx:pt idx="381">-0.121140291415217</cx:pt>
          <cx:pt idx="382">-0.026899082814443601</cx:pt>
          <cx:pt idx="383">-0.0402063926872872</cx:pt>
          <cx:pt idx="384">-0.037234795754951103</cx:pt>
          <cx:pt idx="385">-0.013486903052948101</cx:pt>
          <cx:pt idx="386">0.096780755902090301</cx:pt>
          <cx:pt idx="387">0.092508290015720807</cx:pt>
          <cx:pt idx="388">0.041457275318364503</cx:pt>
          <cx:pt idx="389">-7.20841843748076e-05</cx:pt>
          <cx:pt idx="390">-0.00484771502852018</cx:pt>
          <cx:pt idx="391">-0.00058156450608437202</cx:pt>
          <cx:pt idx="392">0.00012706872716655899</cx:pt>
          <cx:pt idx="393">-0.0020073260676673</cx:pt>
          <cx:pt idx="394">-0.00157312442633936</cx:pt>
          <cx:pt idx="395">-0.0049366199684899399</cx:pt>
          <cx:pt idx="396">0.0199004183086595</cx:pt>
          <cx:pt idx="397">0.093679637410813005</cx:pt>
          <cx:pt idx="398">0.015481667081617001</cx:pt>
          <cx:pt idx="399">0.0330206888604603</cx:pt>
          <cx:pt idx="400">0.0088060956257447701</cx:pt>
          <cx:pt idx="401">0.069860204436978504</cx:pt>
          <cx:pt idx="402">0.040345625102564502</cx:pt>
          <cx:pt idx="403">0.051272587690176001</cx:pt>
          <cx:pt idx="404">0.039907139445723203</cx:pt>
          <cx:pt idx="405">0.057193449889536903</cx:pt>
          <cx:pt idx="406">0.042051457259802902</cx:pt>
          <cx:pt idx="407">-0.023033176427941698</cx:pt>
          <cx:pt idx="408">-0.112672801537469</cx:pt>
          <cx:pt idx="409">-0.078188405032374897</cx:pt>
          <cx:pt idx="410">-0.059746194718609397</cx:pt>
          <cx:pt idx="411">-0.053434247913239703</cx:pt>
          <cx:pt idx="412">-0.00472154753890092</cx:pt>
          <cx:pt idx="413">0.040312592136391198</cx:pt>
          <cx:pt idx="414">0.037804763970252502</cx:pt>
          <cx:pt idx="415">-0.016312117788901001</cx:pt>
          <cx:pt idx="416">0.024790366575477601</cx:pt>
          <cx:pt idx="417">-0.0125307449675957</cx:pt>
          <cx:pt idx="418">-0.0019656508990835999</cx:pt>
          <cx:pt idx="419">-0.000474813066491207</cx:pt>
          <cx:pt idx="420">-0.000589122411221763</cx:pt>
          <cx:pt idx="421">-0.0023644217804874002</cx:pt>
          <cx:pt idx="422">-0.0028895937341302299</cx:pt>
          <cx:pt idx="423">-0.014207641921741799</cx:pt>
          <cx:pt idx="424">0.016649498212812999</cx:pt>
          <cx:pt idx="425">0.079800100602102506</cx:pt>
          <cx:pt idx="426">0.027971087355447101</cx:pt>
          <cx:pt idx="427">0.0120836883266552</cx:pt>
          <cx:pt idx="428">-0.016715774943029199</cx:pt>
          <cx:pt idx="429">0.081782625777053405</cx:pt>
          <cx:pt idx="430">-0.018167359291984701</cx:pt>
          <cx:pt idx="431">-0.029502225367764201</cx:pt>
          <cx:pt idx="432">0.014878771436185399</cx:pt>
          <cx:pt idx="433">0.0124020878135425</cx:pt>
          <cx:pt idx="434">-0.0288013222687287</cx:pt>
          <cx:pt idx="435">-0.034206567899000499</cx:pt>
          <cx:pt idx="436">-0.0026291673015665399</cx:pt>
          <cx:pt idx="437">-0.067175859534349</cx:pt>
          <cx:pt idx="438">-0.018571389384284102</cx:pt>
          <cx:pt idx="439">-0.041681329117908797</cx:pt>
          <cx:pt idx="440">0.00471610315152727</cx:pt>
          <cx:pt idx="441">-0.0028155613257394301</cx:pt>
          <cx:pt idx="442">0.00745465493831368</cx:pt>
          <cx:pt idx="443">0.00560329441122062</cx:pt>
          <cx:pt idx="444">0.0163634974418429</cx:pt>
          <cx:pt idx="445">-0.0231611527099875</cx:pt>
          <cx:pt idx="446">-0.0033420774919222301</cx:pt>
          <cx:pt idx="447">0.00012386549665268799</cx:pt>
          <cx:pt idx="448">0.00011144830711747201</cx:pt>
          <cx:pt idx="449">-0.0023287782466244501</cx:pt>
          <cx:pt idx="450">-0.0039548156689144199</cx:pt>
          <cx:pt idx="451">-0.0332579407116095</cx:pt>
          <cx:pt idx="452">0.0121942210029458</cx:pt>
          <cx:pt idx="453">0.068331579841577797</cx:pt>
          <cx:pt idx="454">0.026916080423500501</cx:pt>
          <cx:pt idx="455">0.037567398654695501</cx:pt>
          <cx:pt idx="456">0.0270638499726512</cx:pt>
          <cx:pt idx="457">0.032773227983961699</cx:pt>
          <cx:pt idx="458">0.018329541598733599</cx:pt>
          <cx:pt idx="459">-0.063762699380440699</cx:pt>
          <cx:pt idx="460">-0.068742586599071107</cx:pt>
          <cx:pt idx="461">-0.047236773798507499</cx:pt>
          <cx:pt idx="462">-0.0135288826298897</cx:pt>
          <cx:pt idx="463">-0.016792983768640302</cx:pt>
          <cx:pt idx="464">-0.078420807339849102</cx:pt>
          <cx:pt idx="465">-0.026085964571192</cx:pt>
          <cx:pt idx="466">-0.062036744364960497</cx:pt>
          <cx:pt idx="467">-0.086735528022335195</cx:pt>
          <cx:pt idx="468">-0.0294767477318079</cx:pt>
          <cx:pt idx="469">-0.028425162947907801</cx:pt>
          <cx:pt idx="470">0.0288905282860605</cx:pt>
          <cx:pt idx="471">-0.027067137604565399</cx:pt>
          <cx:pt idx="472">-0.0520478379050133</cx:pt>
          <cx:pt idx="473">-0.016850922148388601</cx:pt>
          <cx:pt idx="474">0.00085964576880655198</cx:pt>
          <cx:pt idx="475">0.00033499050895475498</cx:pt>
          <cx:pt idx="476">0.00044427066611122399</cx:pt>
          <cx:pt idx="477">0.000116109572711236</cx:pt>
          <cx:pt idx="478">-0.0074814531304491904</cx:pt>
          <cx:pt idx="479">-0.040799997956228198</cx:pt>
          <cx:pt idx="480">0.049112216196446498</cx:pt>
          <cx:pt idx="481">0.057782347794604602</cx:pt>
          <cx:pt idx="482">0.0193419676009783</cx:pt>
          <cx:pt idx="483">0.0920357241005825</cx:pt>
          <cx:pt idx="484">0.069210266935066406</cx:pt>
          <cx:pt idx="485">0.132474132837753</cx:pt>
          <cx:pt idx="486">0.0236948301943911</cx:pt>
          <cx:pt idx="487">-0.10533806379067601</cx:pt>
          <cx:pt idx="488">-0.0807437443168601</cx:pt>
          <cx:pt idx="489">0.012405784099416501</cx:pt>
          <cx:pt idx="490">0.0087677198867336797</cx:pt>
          <cx:pt idx="491">-0.040522222282200399</cx:pt>
          <cx:pt idx="492">-0.072074898156734304</cx:pt>
          <cx:pt idx="493">-0.11889589569363</cx:pt>
          <cx:pt idx="494">-0.15573887754620599</cx:pt>
          <cx:pt idx="495">-0.067978592621594794</cx:pt>
          <cx:pt idx="496">-0.095125467751199094</cx:pt>
          <cx:pt idx="497">-0.035292918277895498</cx:pt>
          <cx:pt idx="498">0.022567188575264099</cx:pt>
          <cx:pt idx="499">0.0112056577470984</cx:pt>
          <cx:pt idx="500">-0.037488700589658398</cx:pt>
          <cx:pt idx="501">-0.0230179922958842</cx:pt>
          <cx:pt idx="502">-0.0011003503322741699</cx:pt>
          <cx:pt idx="503">0.00073911620454812101</cx:pt>
          <cx:pt idx="504">-0.00031717229706449502</cx:pt>
          <cx:pt idx="505">-4.17311306534151e-05</cx:pt>
          <cx:pt idx="506">0.000106692323761621</cx:pt>
          <cx:pt idx="507">-0.033608453431352797</cx:pt>
          <cx:pt idx="508">0.049848624694947802</cx:pt>
          <cx:pt idx="509">0.054524933343033502</cx:pt>
          <cx:pt idx="510">0.034345662735658103</cx:pt>
          <cx:pt idx="511">0.063073904652877294</cx:pt>
          <cx:pt idx="512">0.16618695147881199</cx:pt>
          <cx:pt idx="513">0.20146054982448899</cx:pt>
          <cx:pt idx="514">-0.013022768523544901</cx:pt>
          <cx:pt idx="515">-0.19112149149816501</cx:pt>
          <cx:pt idx="516">-0.17672776111041699</cx:pt>
          <cx:pt idx="517">-0.113331049201063</cx:pt>
          <cx:pt idx="518">-0.034915011278819401</cx:pt>
          <cx:pt idx="519">-0.027777885051211901</cx:pt>
          <cx:pt idx="520">-0.0095072629949463795</cx:pt>
          <cx:pt idx="521">-0.075525246563140705</cx:pt>
          <cx:pt idx="522">0.0174190969281754</cx:pt>
          <cx:pt idx="523">-0.086991198790312405</cx:pt>
          <cx:pt idx="524">-0.074954936673472194</cx:pt>
          <cx:pt idx="525">-0.0243516550305093</cx:pt>
          <cx:pt idx="526">0.061875220810414001</cx:pt>
          <cx:pt idx="527">0.016390072902840801</cx:pt>
          <cx:pt idx="528">-0.046157378554515502</cx:pt>
          <cx:pt idx="529">-0.036181499842296898</cx:pt>
          <cx:pt idx="530">-0.0022336695111807099</cx:pt>
          <cx:pt idx="531">-0.00064587597074131596</cx:pt>
          <cx:pt idx="532">0.00014443325120002499</cx:pt>
          <cx:pt idx="533">0.00066426544441854204</cx:pt>
          <cx:pt idx="534">0.0076641399903621997</cx:pt>
          <cx:pt idx="535">-0.021311143131153201</cx:pt>
          <cx:pt idx="536">0.026076862474743698</cx:pt>
          <cx:pt idx="537">0.080802225276046594</cx:pt>
          <cx:pt idx="538">0.078957415265637695</cx:pt>
          <cx:pt idx="539">0.057367170774034103</cx:pt>
          <cx:pt idx="540">0.15746606860474899</cx:pt>
          <cx:pt idx="541">0.22526415406656999</cx:pt>
          <cx:pt idx="542">0.0041941438894919497</cx:pt>
          <cx:pt idx="543">-0.224668524328416</cx:pt>
          <cx:pt idx="544">-0.116806106649108</cx:pt>
          <cx:pt idx="545">-0.00234910464975487</cx:pt>
          <cx:pt idx="546">-0.047277481757277098</cx:pt>
          <cx:pt idx="547">-0.034833965330228402</cx:pt>
          <cx:pt idx="548">-0.043297463531097799</cx:pt>
          <cx:pt idx="549">-0.0143813579045248</cx:pt>
          <cx:pt idx="550">-0.031770454118582502</cx:pt>
          <cx:pt idx="551">-0.064666928157029402</cx:pt>
          <cx:pt idx="552">-0.070877852820367501</cx:pt>
          <cx:pt idx="553">0.021768181648739698</cx:pt>
          <cx:pt idx="554">0.053669391194382098</cx:pt>
          <cx:pt idx="555">-0.033227806936286297</cx:pt>
          <cx:pt idx="556">-0.064081744356665804</cx:pt>
          <cx:pt idx="557">-0.046451272654296202</cx:pt>
          <cx:pt idx="558">-0.0024440404956170801</cx:pt>
          <cx:pt idx="559">0.00013169766672370601</cx:pt>
          <cx:pt idx="560">0.00018253248837464799</cx:pt>
          <cx:pt idx="561">0.00096407127200544502</cx:pt>
          <cx:pt idx="562">0.013368530280016</cx:pt>
          <cx:pt idx="563">0.035181107980211498</cx:pt>
          <cx:pt idx="564">0.041256902616977099</cx:pt>
          <cx:pt idx="565">0.103362624383525</cx:pt>
          <cx:pt idx="566">0.074319385514710207</cx:pt>
          <cx:pt idx="567">0.085528735290534397</cx:pt>
          <cx:pt idx="568">0.0510450413435352</cx:pt>
          <cx:pt idx="569">0.0845883092778206</cx:pt>
          <cx:pt idx="570">0.0095606546587360102</cx:pt>
          <cx:pt idx="571">-0.13510236614578</cx:pt>
          <cx:pt idx="572">-0.043584506644168498</cx:pt>
          <cx:pt idx="573">-0.033020488863792302</cx:pt>
          <cx:pt idx="574">-0.025641410917850101</cx:pt>
          <cx:pt idx="575">0.037317639487462501</cx:pt>
          <cx:pt idx="576">-0.041540134931351697</cx:pt>
          <cx:pt idx="577">-0.044696935717009299</cx:pt>
          <cx:pt idx="578">-0.111758556347735</cx:pt>
          <cx:pt idx="579">-0.068693320821420795</cx:pt>
          <cx:pt idx="580">-0.028770405897694699</cx:pt>
          <cx:pt idx="581">0.018021498742342001</cx:pt>
          <cx:pt idx="582">-0.023537381850428099</cx:pt>
          <cx:pt idx="583">-0.045421812394068603</cx:pt>
          <cx:pt idx="584">-0.064809748817226495</cx:pt>
          <cx:pt idx="585">-0.038405347667008101</cx:pt>
          <cx:pt idx="586">-0.00069005305707630195</cx:pt>
          <cx:pt idx="587">5.8649196215023003e-05</cx:pt>
          <cx:pt idx="588">1.8253840921596499e-05</cx:pt>
          <cx:pt idx="589">0.00028010324839000298</cx:pt>
          <cx:pt idx="590">0.023651514864722601</cx:pt>
          <cx:pt idx="591">0.049891566656237098</cx:pt>
          <cx:pt idx="592">0.045819953396892897</cx:pt>
          <cx:pt idx="593">0.027702661816480199</cx:pt>
          <cx:pt idx="594">0.088410872049115602</cx:pt>
          <cx:pt idx="595">0.099799525873749406</cx:pt>
          <cx:pt idx="596">0.076866184683320404</cx:pt>
          <cx:pt idx="597">0.080263008638312094</cx:pt>
          <cx:pt idx="598">0.063862389743718398</cx:pt>
          <cx:pt idx="599">-0.039125527506164798</cx:pt>
          <cx:pt idx="600">-0.083837022477258397</cx:pt>
          <cx:pt idx="601">-0.118875606383194</cx:pt>
          <cx:pt idx="602">-0.091756765629598405</cx:pt>
          <cx:pt idx="603">-0.027258079167188701</cx:pt>
          <cx:pt idx="604">-0.10427294168397901</cx:pt>
          <cx:pt idx="605">-0.046229172011973199</cx:pt>
          <cx:pt idx="606">-0.025130506741787</cx:pt>
          <cx:pt idx="607">-0.033286054278234799</cx:pt>
          <cx:pt idx="608">-0.059742664657273598</cx:pt>
          <cx:pt idx="609">-0.039775308807964503</cx:pt>
          <cx:pt idx="610">-0.020051313625358901</cx:pt>
          <cx:pt idx="611">-0.049976217610167697</cx:pt>
          <cx:pt idx="612">-0.063708546742476696</cx:pt>
          <cx:pt idx="613">-0.029896684521558501</cx:pt>
          <cx:pt idx="614">0.00118731285265081</cx:pt>
          <cx:pt idx="615">-0.00015988775988637501</cx:pt>
          <cx:pt idx="616">9.7439558325158906e-05</cx:pt>
          <cx:pt idx="617">0.00027703408420493302</cx:pt>
          <cx:pt idx="618">0.0125756842778509</cx:pt>
          <cx:pt idx="619">0.033034618351041198</cx:pt>
          <cx:pt idx="620">0.027303813132368598</cx:pt>
          <cx:pt idx="621">0.041705200913327002</cx:pt>
          <cx:pt idx="622">0.11886542576878199</cx:pt>
          <cx:pt idx="623">0.12995828824899899</cx:pt>
          <cx:pt idx="624">0.12914120446942001</cx:pt>
          <cx:pt idx="625">0.14462700096995901</cx:pt>
          <cx:pt idx="626">0.15736702511190001</cx:pt>
          <cx:pt idx="627">0.038531226602804697</cx:pt>
          <cx:pt idx="628">-0.0114423696230761</cx:pt>
          <cx:pt idx="629">-0.0759887700246661</cx:pt>
          <cx:pt idx="630">-0.110420680682688</cx:pt>
          <cx:pt idx="631">-0.097583776083046803</cx:pt>
          <cx:pt idx="632">-0.042144570354495897</cx:pt>
          <cx:pt idx="633">0.048253676406188002</cx:pt>
          <cx:pt idx="634">0.056439658432839303</cx:pt>
          <cx:pt idx="635">0.0138881789648862</cx:pt>
          <cx:pt idx="636">-0.076665828738002401</cx:pt>
          <cx:pt idx="637">-0.10777566146037899</cx:pt>
          <cx:pt idx="638">-0.057155378641414803</cx:pt>
          <cx:pt idx="639">-0.049503180941409403</cx:pt>
          <cx:pt idx="640">-0.0417466088010899</cx:pt>
          <cx:pt idx="641">-0.024294831717451101</cx:pt>
          <cx:pt idx="642">0.00025013264787755501</cx:pt>
          <cx:pt idx="643">0.00034069679090984698</cx:pt>
          <cx:pt idx="644">9.9848713145661295e-05</cx:pt>
          <cx:pt idx="645">0.00085340082473216996</cx:pt>
          <cx:pt idx="646">0.00208538045696384</cx:pt>
          <cx:pt idx="647">0.0101801253073139</cx:pt>
          <cx:pt idx="648">-0.0115013586884802</cx:pt>
          <cx:pt idx="649">0.0030830411985345802</cx:pt>
          <cx:pt idx="650">0.038990400644876001</cx:pt>
          <cx:pt idx="651">0.057032071561665398</cx:pt>
          <cx:pt idx="652">0.10105552628343301</cx:pt>
          <cx:pt idx="653">0.0911412202628685</cx:pt>
          <cx:pt idx="654">0.129050434907126</cx:pt>
          <cx:pt idx="655">0.094652803273930497</cx:pt>
          <cx:pt idx="656">-0.0064057842474186198</cx:pt>
          <cx:pt idx="657">-0.065175551200518003</cx:pt>
          <cx:pt idx="658">-0.140778744072661</cx:pt>
          <cx:pt idx="659">-0.12227727928096201</cx:pt>
          <cx:pt idx="660">-0.019564065233944002</cx:pt>
          <cx:pt idx="661">-0.0035284174849894898</cx:pt>
          <cx:pt idx="662">-0.042154633355584302</cx:pt>
          <cx:pt idx="663">-0.0657419407375886</cx:pt>
          <cx:pt idx="664">-0.10521466913553</cx:pt>
          <cx:pt idx="665">-0.0515385706569687</cx:pt>
          <cx:pt idx="666">0.00164530647457304</cx:pt>
          <cx:pt idx="667">-0.0184197638932969</cx:pt>
          <cx:pt idx="668">-0.0247044264236243</cx:pt>
          <cx:pt idx="669">-0.016939517827834601</cx:pt>
          <cx:pt idx="670">-0.0010316022671833501</cx:pt>
          <cx:pt idx="671">0.00067521599049395905</cx:pt>
          <cx:pt idx="672">0.00027907581885612998</cx:pt>
          <cx:pt idx="673">-0.00022301272931744801</cx:pt>
          <cx:pt idx="674">-0.0011930162963030501</cx:pt>
          <cx:pt idx="675">-0.0039404883006829801</cx:pt>
          <cx:pt idx="676">-0.012631745093392601</cx:pt>
          <cx:pt idx="677">-0.0108218664408071</cx:pt>
          <cx:pt idx="678">0.00190018108404127</cx:pt>
          <cx:pt idx="679">-0.0090455713534095695</cx:pt>
          <cx:pt idx="680">0.020753566233367399</cx:pt>
          <cx:pt idx="681">0.062312570214209301</cx:pt>
          <cx:pt idx="682">0.10739849812011699</cx:pt>
          <cx:pt idx="683">0.060275682924551703</cx:pt>
          <cx:pt idx="684">0.070566638484738306</cx:pt>
          <cx:pt idx="685">0.039914779109495598</cx:pt>
          <cx:pt idx="686">-0.0759021034415365</cx:pt>
          <cx:pt idx="687">-0.060028849179797499</cx:pt>
          <cx:pt idx="688">-0.026573422302308199</cx:pt>
          <cx:pt idx="689">-0.0096039748729352808</cx:pt>
          <cx:pt idx="690">-0.0081864610603311194</cx:pt>
          <cx:pt idx="691">-0.039535217415062301</cx:pt>
          <cx:pt idx="692">-0.0110333175806413</cx:pt>
          <cx:pt idx="693">-0.017318054437995899</cx:pt>
          <cx:pt idx="694">-0.0072960342733320296</cx:pt>
          <cx:pt idx="695">-0.0012545229828334701</cx:pt>
          <cx:pt idx="696">4.6191867502480399e-05</cx:pt>
          <cx:pt idx="697">-6.5964359903147494e-05</cx:pt>
          <cx:pt idx="698">-0.00054232310684788302</cx:pt>
          <cx:pt idx="699">0.00017186142898235399</cx:pt>
          <cx:pt idx="700">0.000842485795670294</cx:pt>
          <cx:pt idx="701">0.00021802723762647899</cx:pt>
          <cx:pt idx="702">0.00059053420428694097</cx:pt>
          <cx:pt idx="703">-0.00061865042935136305</cx:pt>
          <cx:pt idx="704">-0.0053524938989624</cx:pt>
          <cx:pt idx="705">-0.032230870367359797</cx:pt>
          <cx:pt idx="706">-0.0066305365761728597</cx:pt>
          <cx:pt idx="707">-0.000155533777872514</cx:pt>
          <cx:pt idx="708">0.0122135684480553</cx:pt>
          <cx:pt idx="709">0.046069520421870201</cx:pt>
          <cx:pt idx="710">0.080698744392423194</cx:pt>
          <cx:pt idx="711">0.0342744847625681</cx:pt>
          <cx:pt idx="712">-0.0066786319746063201</cx:pt>
          <cx:pt idx="713">0.0128010003910736</cx:pt>
          <cx:pt idx="714">-0.0022242044029851102</cx:pt>
          <cx:pt idx="715">0.0032516354018177701</cx:pt>
          <cx:pt idx="716">0.0052742513378271202</cx:pt>
          <cx:pt idx="717">-0.0225372054509742</cx:pt>
          <cx:pt idx="718">-0.024183471301225699</cx:pt>
          <cx:pt idx="719">-0.0036839737860287799</cx:pt>
          <cx:pt idx="720">-0.0102409473498791</cx:pt>
          <cx:pt idx="721">-0.0154969001190489</cx:pt>
          <cx:pt idx="722">-0.013433935336175699</cx:pt>
          <cx:pt idx="723">-0.00202880913978566</cx:pt>
          <cx:pt idx="724">-0.00089788081919524201</cx:pt>
          <cx:pt idx="725">0.00066273098587224999</cx:pt>
          <cx:pt idx="726">0.00047205214704033898</cx:pt>
          <cx:pt idx="727">-0.00062020654795210599</cx:pt>
          <cx:pt idx="728">-0.00020335015718795499</cx:pt>
          <cx:pt idx="729">0.00039820813264463501</cx:pt>
          <cx:pt idx="730">0.00060573402476963504</cx:pt>
          <cx:pt idx="731">-0.00052854867289339898</cx:pt>
          <cx:pt idx="732">-0.0030403791770403201</cx:pt>
          <cx:pt idx="733">-0.020186731030655498</cx:pt>
          <cx:pt idx="734">-0.020285086252015298</cx:pt>
          <cx:pt idx="735">-0.0140064815335572</cx:pt>
          <cx:pt idx="736">-0.0058082330821204696</cx:pt>
          <cx:pt idx="737">-0.0017640060424408399</cx:pt>
          <cx:pt idx="738">-0.0039567345039569499</cx:pt>
          <cx:pt idx="739">-0.0088889671746648601</cx:pt>
          <cx:pt idx="740">-0.0114312452741987</cx:pt>
          <cx:pt idx="741">-0.00648681148941198</cx:pt>
          <cx:pt idx="742">-0.0083805693215621892</cx:pt>
          <cx:pt idx="743">-0.0133174047534441</cx:pt>
          <cx:pt idx="744">-0.0045680343957115498</cx:pt>
          <cx:pt idx="745">-0.014238138980077499</cx:pt>
          <cx:pt idx="746">-0.0078581535206648703</cx:pt>
          <cx:pt idx="747">-0.0020014608802650202</cx:pt>
          <cx:pt idx="748">0.0038285576343139302</cx:pt>
          <cx:pt idx="749">0.00186452983500099</cx:pt>
          <cx:pt idx="750">0.0022522331789192199</cx:pt>
          <cx:pt idx="751">0.00024904484640083502</cx:pt>
          <cx:pt idx="752">0.00030251308240262999</cx:pt>
          <cx:pt idx="753">0.00058830103067817696</cx:pt>
          <cx:pt idx="754">-0.000198720897700339</cx:pt>
          <cx:pt idx="755">-0.00054550673397380596</cx:pt>
          <cx:pt idx="756">0.00020274861629118599</cx:pt>
          <cx:pt idx="757">-0.00039228380880800299</cx:pt>
          <cx:pt idx="758">0.00032828588048873102</cx:pt>
          <cx:pt idx="759">0.00070597114937843996</cx:pt>
          <cx:pt idx="760">0.000211576924344877</cx:pt>
          <cx:pt idx="761">0.00013791111387098399</cx:pt>
          <cx:pt idx="762">0.00077559558942372198</cx:pt>
          <cx:pt idx="763">0.0010101233759002399</cx:pt>
          <cx:pt idx="764">0.00041302240001275797</cx:pt>
          <cx:pt idx="765">-4.21255014579145e-05</cx:pt>
          <cx:pt idx="766">-0.00050872401562584903</cx:pt>
          <cx:pt idx="767">0.000242538958292639</cx:pt>
          <cx:pt idx="768">-0.00013039287991840201</cx:pt>
          <cx:pt idx="769">-0.00225324159606753</cx:pt>
          <cx:pt idx="770">-0.00269998094833594</cx:pt>
          <cx:pt idx="771">-0.0031142432412067699</cx:pt>
          <cx:pt idx="772">-0.00106591344650296</cx:pt>
          <cx:pt idx="773">-0.00040076347694874401</cx:pt>
          <cx:pt idx="774">0.00032492010865216498</cx:pt>
          <cx:pt idx="775">-0.00027005559327334799</cx:pt>
          <cx:pt idx="776">0.0011065605610530501</cx:pt>
          <cx:pt idx="777">-0.00080286410298322105</cx:pt>
          <cx:pt idx="778">-8.7488217553441895e-06</cx:pt>
          <cx:pt idx="779">0.00050509039265571299</cx:pt>
          <cx:pt idx="780">0.00044631811658695701</cx:pt>
          <cx:pt idx="781">-0.00042739029995451699</cx:pt>
          <cx:pt idx="782">0.00078413144539232803</cx:pt>
          <cx:pt idx="783">0.00035705347869330101</cx:pt>
        </cx:lvl>
      </cx:numDim>
    </cx:data>
    <cx:data id="84">
      <cx:numDim type="val">
        <cx:f>'001_WA_F - 副本'!$CG$1:$CG$784</cx:f>
        <cx:lvl ptCount="784" formatCode="G/通用格式">
          <cx:pt idx="0">-0.00024604078964066801</cx:pt>
          <cx:pt idx="1">0.00017079401487069199</cx:pt>
          <cx:pt idx="2">-0.000132509421732202</cx:pt>
          <cx:pt idx="3">-0.00099405789271331496</cx:pt>
          <cx:pt idx="4">-1.66120313343745e-05</cx:pt>
          <cx:pt idx="5">0.00026205457160172402</cx:pt>
          <cx:pt idx="6">0.00018823376953963999</cx:pt>
          <cx:pt idx="7">-4.3908392189997397e-05</cx:pt>
          <cx:pt idx="8">-0.000215842472343068</cx:pt>
          <cx:pt idx="9">9.6947092264259294e-05</cx:pt>
          <cx:pt idx="10">-0.00037062181937359899</cx:pt>
          <cx:pt idx="11">-0.00027648174786704799</cx:pt>
          <cx:pt idx="12">0.000375676907807636</cx:pt>
          <cx:pt idx="13">7.4480318718439802e-05</cx:pt>
          <cx:pt idx="14">0.00069640523863275796</cx:pt>
          <cx:pt idx="15">-7.7199110898365297e-05</cx:pt>
          <cx:pt idx="16">-0.00052434067781414095</cx:pt>
          <cx:pt idx="17">0.00093758135597270503</cx:pt>
          <cx:pt idx="18">-0.00023674433115291799</cx:pt>
          <cx:pt idx="19">-0.00057100431694695301</cx:pt>
          <cx:pt idx="20">0.000117744178183309</cx:pt>
          <cx:pt idx="21">0.00025875270021361198</cx:pt>
          <cx:pt idx="22">0.00056803200308369096</cx:pt>
          <cx:pt idx="23">-0.000848559564146292</cx:pt>
          <cx:pt idx="24">0.000110780730521318</cx:pt>
          <cx:pt idx="25">-0.00061709129094094099</cx:pt>
          <cx:pt idx="26">6.3230246806986106e-05</cx:pt>
          <cx:pt idx="27">-0.000149683416608055</cx:pt>
          <cx:pt idx="28">-0.00080820071241307896</cx:pt>
          <cx:pt idx="29">0.000112034519006888</cx:pt>
          <cx:pt idx="30">-2.8895080518668401e-06</cx:pt>
          <cx:pt idx="31">0.00061467085296846398</cx:pt>
          <cx:pt idx="32">0.00010428274076019901</cx:pt>
          <cx:pt idx="33">2.4162002823270599e-05</cx:pt>
          <cx:pt idx="34">-0.000198520501324061</cx:pt>
          <cx:pt idx="35">-0.00016653672280472201</cx:pt>
          <cx:pt idx="36">0.00058724164160130297</cx:pt>
          <cx:pt idx="37">0.000232155260791454</cx:pt>
          <cx:pt idx="38">0.00031717522934644299</cx:pt>
          <cx:pt idx="39">0.00113853413629232</cx:pt>
          <cx:pt idx="40">0.0019964134461520301</cx:pt>
          <cx:pt idx="41">-0.00012317138601220499</cx:pt>
          <cx:pt idx="42">-6.4233707477535994e-05</cx:pt>
          <cx:pt idx="43">-0.00066826227351818096</cx:pt>
          <cx:pt idx="44">0.00046561139885840903</cx:pt>
          <cx:pt idx="45">0.00051132474259326895</cx:pt>
          <cx:pt idx="46">-0.00023289487256273001</cx:pt>
          <cx:pt idx="47">0.00100232115730439</cx:pt>
          <cx:pt idx="48">0.00087458971070488605</cx:pt>
          <cx:pt idx="49">0.00155267024497253</cx:pt>
          <cx:pt idx="50">0.00072020528754919303</cx:pt>
          <cx:pt idx="51">0.00080221986236666805</cx:pt>
          <cx:pt idx="52">-0.00029457035198129499</cx:pt>
          <cx:pt idx="53">0.000125187031870934</cx:pt>
          <cx:pt idx="54">-0.00035216074269583801</cx:pt>
          <cx:pt idx="55">0.00072863792151490699</cx:pt>
          <cx:pt idx="56">0.00021995154043233801</cx:pt>
          <cx:pt idx="57">0.00051388076582249004</cx:pt>
          <cx:pt idx="58">-0.00021138870562134601</cx:pt>
          <cx:pt idx="59">0.00072535879093368904</cx:pt>
          <cx:pt idx="60">0.00030260006887655402</cx:pt>
          <cx:pt idx="61">8.2420615728588897e-05</cx:pt>
          <cx:pt idx="62">-0.000358770704050206</cx:pt>
          <cx:pt idx="63">-0.00030432178760169</cx:pt>
          <cx:pt idx="64">-0.00039029560598919901</cx:pt>
          <cx:pt idx="65">0.00172050160762917</cx:pt>
          <cx:pt idx="66">0.0081978183159319498</cx:pt>
          <cx:pt idx="67">0.0086031903308444197</cx:pt>
          <cx:pt idx="68">0.0023192200175433299</cx:pt>
          <cx:pt idx="69">0.0032237433264118202</cx:pt>
          <cx:pt idx="70">0.0036571899936229699</cx:pt>
          <cx:pt idx="71">0.00065611551006116505</cx:pt>
          <cx:pt idx="72">0.00285457496418072</cx:pt>
          <cx:pt idx="73">-0.0117887897204476</cx:pt>
          <cx:pt idx="74">-0.00158465041871344</cx:pt>
          <cx:pt idx="75">0.0044718042773074698</cx:pt>
          <cx:pt idx="76">0.00233015226017784</cx:pt>
          <cx:pt idx="77">0.0025110872028074201</cx:pt>
          <cx:pt idx="78">0.0014828265384023199</cx:pt>
          <cx:pt idx="79">0.00094682697335298003</cx:pt>
          <cx:pt idx="80">-0.00028643620997235802</cx:pt>
          <cx:pt idx="81">0.00029472294675454897</cx:pt>
          <cx:pt idx="82">-0.00063586277373442501</cx:pt>
          <cx:pt idx="83">7.0992229358766097e-05</cx:pt>
          <cx:pt idx="84">0.000274213679214422</cx:pt>
          <cx:pt idx="85">-0.00062037602345662896</cx:pt>
          <cx:pt idx="86">-7.0338479218033396e-05</cx:pt>
          <cx:pt idx="87">0.00212515700734346</cx:pt>
          <cx:pt idx="88">0.00066049596124963695</cx:pt>
          <cx:pt idx="89">-0.0032202862727416701</cx:pt>
          <cx:pt idx="90">-0.0045385977828567804</cx:pt>
          <cx:pt idx="91">-0.0094531123484194596</cx:pt>
          <cx:pt idx="92">-0.0080854668510122202</cx:pt>
          <cx:pt idx="93">0.0051259638131112102</cx:pt>
          <cx:pt idx="94">0.015331701825222199</cx:pt>
          <cx:pt idx="95">0.0194186758752165</cx:pt>
          <cx:pt idx="96">0.015009612189803999</cx:pt>
          <cx:pt idx="97">0.0271292848257258</cx:pt>
          <cx:pt idx="98">0.0176502169573007</cx:pt>
          <cx:pt idx="99">0.0038984315753715099</cx:pt>
          <cx:pt idx="100">-0.0045345260359456897</cx:pt>
          <cx:pt idx="101">-0.015652045620719601</cx:pt>
          <cx:pt idx="102">-0.0051009408293472697</cx:pt>
          <cx:pt idx="103">0.020908286349004199</cx:pt>
          <cx:pt idx="104">0.019004670679479901</cx:pt>
          <cx:pt idx="105">0.0297873410584624</cx:pt>
          <cx:pt idx="106">0.029320727711125798</cx:pt>
          <cx:pt idx="107">0.017034630007134999</cx:pt>
          <cx:pt idx="108">0.0057648769880909098</cx:pt>
          <cx:pt idx="109">-0.0059629456411555599</cx:pt>
          <cx:pt idx="110">-0.00181707460908442</cx:pt>
          <cx:pt idx="111">-0.00015768917147059399</cx:pt>
          <cx:pt idx="112">0.00094685235100620303</cx:pt>
          <cx:pt idx="113">9.2695227584293905e-05</cx:pt>
          <cx:pt idx="114">0.00065506965078183097</cx:pt>
          <cx:pt idx="115">0.000318789693500899</cx:pt>
          <cx:pt idx="116">-0.00101056856079017</cx:pt>
          <cx:pt idx="117">-0.0038582780360987799</cx:pt>
          <cx:pt idx="118">-0.0066807290011536803</cx:pt>
          <cx:pt idx="119">-0.0097438687711023098</cx:pt>
          <cx:pt idx="120">-0.011281142402256699</cx:pt>
          <cx:pt idx="121">-0.0035576108998244902</cx:pt>
          <cx:pt idx="122">0.017924404016618899</cx:pt>
          <cx:pt idx="123">0.014092755568520699</cx:pt>
          <cx:pt idx="124">0.0218576694190982</cx:pt>
          <cx:pt idx="125">0.0258324422962871</cx:pt>
          <cx:pt idx="126">0.01539425622072</cx:pt>
          <cx:pt idx="127">0.00046600704607525797</cx:pt>
          <cx:pt idx="128">-0.0183270570201578</cx:pt>
          <cx:pt idx="129">-0.0122134050586498</cx:pt>
          <cx:pt idx="130">0.0158124304470104</cx:pt>
          <cx:pt idx="131">0.028155129127484801</cx:pt>
          <cx:pt idx="132">0.024078983695036998</cx:pt>
          <cx:pt idx="133">0.031329893613709303</cx:pt>
          <cx:pt idx="134">0.036944913303288501</cx:pt>
          <cx:pt idx="135">0.0155107698869019</cx:pt>
          <cx:pt idx="136">-0.0106280073410837</cx:pt>
          <cx:pt idx="137">-0.022101464760955501</cx:pt>
          <cx:pt idx="138">-0.0076436475669153401</cx:pt>
          <cx:pt idx="139">0.0017997969942911401</cx:pt>
          <cx:pt idx="140">9.6674858896944496e-05</cx:pt>
          <cx:pt idx="141">0.00018010037888693001</cx:pt>
          <cx:pt idx="142">-0.000146731319213951</cx:pt>
          <cx:pt idx="143">-0.00041716001966778999</cx:pt>
          <cx:pt idx="144">-0.0045056996213100496</cx:pt>
          <cx:pt idx="145">-0.0120597344297615</cx:pt>
          <cx:pt idx="146">-0.0152531838006626</cx:pt>
          <cx:pt idx="147">-0.0075059487593641299</cx:pt>
          <cx:pt idx="148">-0.0114201430497328</cx:pt>
          <cx:pt idx="149">-0.029385680072654199</cx:pt>
          <cx:pt idx="150">-0.0048044900528327796</cx:pt>
          <cx:pt idx="151">0.0118392006969552</cx:pt>
          <cx:pt idx="152">0.0043218306384965504</cx:pt>
          <cx:pt idx="153">0.014840841805583699</cx:pt>
          <cx:pt idx="154">0.0122019368921009</cx:pt>
          <cx:pt idx="155">0.010541949310257001</cx:pt>
          <cx:pt idx="156">-0.0111595321647124</cx:pt>
          <cx:pt idx="157">-0.0096726013240787997</cx:pt>
          <cx:pt idx="158">0.0152971618168778</cx:pt>
          <cx:pt idx="159">0.028283464410799101</cx:pt>
          <cx:pt idx="160">0.0214713852521877</cx:pt>
          <cx:pt idx="161">0.032521895416863497</cx:pt>
          <cx:pt idx="162">0.018044088771972701</cx:pt>
          <cx:pt idx="163">0.00139621786676859</cx:pt>
          <cx:pt idx="164">-0.0041563888471479</cx:pt>
          <cx:pt idx="165">-0.0015189095495832001</cx:pt>
          <cx:pt idx="166">0.0037834749690461998</cx:pt>
          <cx:pt idx="167">0.0017829333244674199</cx:pt>
          <cx:pt idx="168">0.00061249171996392404</cx:pt>
          <cx:pt idx="169">0.00030242422977091001</cx:pt>
          <cx:pt idx="170">-0.000177760366688755</cx:pt>
          <cx:pt idx="171">0.00085216391651307699</cx:pt>
          <cx:pt idx="172">-0.0069282677520942602</cx:pt>
          <cx:pt idx="173">-0.016737490335917701</cx:pt>
          <cx:pt idx="174">-0.025617106811684699</cx:pt>
          <cx:pt idx="175">-0.017149711577284801</cx:pt>
          <cx:pt idx="176">-0.020646028106247199</cx:pt>
          <cx:pt idx="177">-0.033661954013761999</cx:pt>
          <cx:pt idx="178">0.0013296889772782599</cx:pt>
          <cx:pt idx="179">0.0135683063443056</cx:pt>
          <cx:pt idx="180">-0.0080021677583167802</cx:pt>
          <cx:pt idx="181">-0.041135088628144197</cx:pt>
          <cx:pt idx="182">-0.052213063528000099</cx:pt>
          <cx:pt idx="183">-0.045592758205309197</cx:pt>
          <cx:pt idx="184">-0.034933440102396199</cx:pt>
          <cx:pt idx="185">-0.000125933274824268</cx:pt>
          <cx:pt idx="186">0.0203686143810233</cx:pt>
          <cx:pt idx="187">-0.000163707207661208</cx:pt>
          <cx:pt idx="188">0.0093384794927733796</cx:pt>
          <cx:pt idx="189">0.029684516441968799</cx:pt>
          <cx:pt idx="190">0.019447489333197</cx:pt>
          <cx:pt idx="191">-0.029611304555383602</cx:pt>
          <cx:pt idx="192">-0.020525134390339799</cx:pt>
          <cx:pt idx="193">0.000419188026349349</cx:pt>
          <cx:pt idx="194">-0.0020379928237532299</cx:pt>
          <cx:pt idx="195">0.0037185264064231701</cx:pt>
          <cx:pt idx="196">0.00132739853767837</cx:pt>
          <cx:pt idx="197">0.00073281849279797202</cx:pt>
          <cx:pt idx="198">-0.00049680893806312203</cx:pt>
          <cx:pt idx="199">-0.0013595283890745599</cx:pt>
          <cx:pt idx="200">-0.0046403350293170303</cx:pt>
          <cx:pt idx="201">-0.014066648044996299</cx:pt>
          <cx:pt idx="202">-0.0107009174881457</cx:pt>
          <cx:pt idx="203">0.0017297813520267501</cx:pt>
          <cx:pt idx="204">-0.032549587544261301</cx:pt>
          <cx:pt idx="205">-0.0105655115659175</cx:pt>
          <cx:pt idx="206">0.01888507090769</cx:pt>
          <cx:pt idx="207">-0.012291722056799599</cx:pt>
          <cx:pt idx="208">-0.065973999054977694</cx:pt>
          <cx:pt idx="209">-0.078834509990691304</cx:pt>
          <cx:pt idx="210">-0.090747936142969096</cx:pt>
          <cx:pt idx="211">-0.039811714577163003</cx:pt>
          <cx:pt idx="212">-0.014457567108592299</cx:pt>
          <cx:pt idx="213">0.0248715994606356</cx:pt>
          <cx:pt idx="214">0.042667772431937603</cx:pt>
          <cx:pt idx="215">0.0133973550455433</cx:pt>
          <cx:pt idx="216">-0.024138816019320601</cx:pt>
          <cx:pt idx="217">0.00699030533433973</cx:pt>
          <cx:pt idx="218">0.042960438494522003</cx:pt>
          <cx:pt idx="219">0.0288958134135371</cx:pt>
          <cx:pt idx="220">0.00201519135641256</cx:pt>
          <cx:pt idx="221">0.00143672351299763</cx:pt>
          <cx:pt idx="222">-0.0025195567548866398</cx:pt>
          <cx:pt idx="223">0.0018401001891035201</cx:pt>
          <cx:pt idx="224">0.000213792533804066</cx:pt>
          <cx:pt idx="225">-0.00028282768945618098</cx:pt>
          <cx:pt idx="226">0.00075865932096113101</cx:pt>
          <cx:pt idx="227">-6.8131940041558594e-05</cx:pt>
          <cx:pt idx="228">-0.0030375078680892099</cx:pt>
          <cx:pt idx="229">-0.0041681687306151004</cx:pt>
          <cx:pt idx="230">0.0069012813815617999</cx:pt>
          <cx:pt idx="231">-0.0069390027557616101</cx:pt>
          <cx:pt idx="232">-0.029605647453371301</cx:pt>
          <cx:pt idx="233">-0.015956374886818201</cx:pt>
          <cx:pt idx="234">-0.017521791850935501</cx:pt>
          <cx:pt idx="235">-0.047701833756842699</cx:pt>
          <cx:pt idx="236">-0.074593517945448898</cx:pt>
          <cx:pt idx="237">-0.091518955350267495</cx:pt>
          <cx:pt idx="238">-0.067820357621815403</cx:pt>
          <cx:pt idx="239">-0.024398252346113099</cx:pt>
          <cx:pt idx="240">0.068270929750673906</cx:pt>
          <cx:pt idx="241">0.0575783069243836</cx:pt>
          <cx:pt idx="242">-0.0060674188551897096</cx:pt>
          <cx:pt idx="243">-0.025397873425694401</cx:pt>
          <cx:pt idx="244">-0.042898453597653603</cx:pt>
          <cx:pt idx="245">-0.021035815603015699</cx:pt>
          <cx:pt idx="246">9.2976873182639704e-05</cx:pt>
          <cx:pt idx="247">0.00265120938793688</cx:pt>
          <cx:pt idx="248">-0.0180278545385971</cx:pt>
          <cx:pt idx="249">-0.012695365749660899</cx:pt>
          <cx:pt idx="250">-0.00093092720689106896</cx:pt>
          <cx:pt idx="251">-1.1431070060024e-05</cx:pt>
          <cx:pt idx="252">0.00036652976778554601</cx:pt>
          <cx:pt idx="253">3.5941147839279e-05</cx:pt>
          <cx:pt idx="254">9.2815804288859402e-05</cx:pt>
          <cx:pt idx="255">-0.0038672117587955001</cx:pt>
          <cx:pt idx="256">-0.0056217611135659304</cx:pt>
          <cx:pt idx="257">-0.013897906786385901</cx:pt>
          <cx:pt idx="258">-0.0068000106864368401</cx:pt>
          <cx:pt idx="259">-0.0217143479306019</cx:pt>
          <cx:pt idx="260">-0.035451470133392698</cx:pt>
          <cx:pt idx="261">-0.042595774295052097</cx:pt>
          <cx:pt idx="262">-0.054929696024500103</cx:pt>
          <cx:pt idx="263">-0.110266958722013</cx:pt>
          <cx:pt idx="264">-0.0879641167254719</cx:pt>
          <cx:pt idx="265">-0.095000184598578299</cx:pt>
          <cx:pt idx="266">-0.066894588617761597</cx:pt>
          <cx:pt idx="267">0.020961689620407401</cx:pt>
          <cx:pt idx="268">0.036996839862196103</cx:pt>
          <cx:pt idx="269">-0.0148915581629723</cx:pt>
          <cx:pt idx="270">-0.0117677708295694</cx:pt>
          <cx:pt idx="271">0.0234817743333183</cx:pt>
          <cx:pt idx="272">0.022508079026042099</cx:pt>
          <cx:pt idx="273">-0.031383822701412198</cx:pt>
          <cx:pt idx="274">-0.053082459824652803</cx:pt>
          <cx:pt idx="275">0.0110217903998373</cx:pt>
          <cx:pt idx="276">0.0039441580788254797</cx:pt>
          <cx:pt idx="277">-0.0129485262398554</cx:pt>
          <cx:pt idx="278">-0.0083257510644813206</cx:pt>
          <cx:pt idx="279">0.00032778760561119201</cx:pt>
          <cx:pt idx="280">-6.9979339873534898e-06</cx:pt>
          <cx:pt idx="281">0.000182088067956548</cx:pt>
          <cx:pt idx="282">-0.00108880631291919</cx:pt>
          <cx:pt idx="283">-0.0029723527939650401</cx:pt>
          <cx:pt idx="284">-0.0094492292394397596</cx:pt>
          <cx:pt idx="285">-0.0137890484467995</cx:pt>
          <cx:pt idx="286">-0.0104849173196165</cx:pt>
          <cx:pt idx="287">-0.0082045772243814798</cx:pt>
          <cx:pt idx="288">-0.036818283781341103</cx:pt>
          <cx:pt idx="289">-0.02963817084002</cx:pt>
          <cx:pt idx="290">-0.062060827945442598</cx:pt>
          <cx:pt idx="291">-0.077751050159021895</cx:pt>
          <cx:pt idx="292">-0.069801869544843798</cx:pt>
          <cx:pt idx="293">-0.064075465405124196</cx:pt>
          <cx:pt idx="294">0.030222337604787899</cx:pt>
          <cx:pt idx="295">0.064814346155669195</cx:pt>
          <cx:pt idx="296">0.020291674862047901</cx:pt>
          <cx:pt idx="297">0.025300942426277999</cx:pt>
          <cx:pt idx="298">-0.0043547196486442997</cx:pt>
          <cx:pt idx="299">0.022678414157067499</cx:pt>
          <cx:pt idx="300">0.050846226053010701</cx:pt>
          <cx:pt idx="301">0.010384472386045</cx:pt>
          <cx:pt idx="302">-0.0062451346903022696</cx:pt>
          <cx:pt idx="303">0.0099012220493712704</cx:pt>
          <cx:pt idx="304">-0.0080822096524214206</cx:pt>
          <cx:pt idx="305">-0.022127212281547699</cx:pt>
          <cx:pt idx="306">-0.0081840084842574792</cx:pt>
          <cx:pt idx="307">0.000434657059728583</cx:pt>
          <cx:pt idx="308">0.00045116932266066101</cx:pt>
          <cx:pt idx="309">-0.00018056806053394199</cx:pt>
          <cx:pt idx="310">-0.0011885239471249101</cx:pt>
          <cx:pt idx="311">-0.0016288911956351901</cx:pt>
          <cx:pt idx="312">-0.019114342460369801</cx:pt>
          <cx:pt idx="313">-0.027658945087100699</cx:pt>
          <cx:pt idx="314">-0.012520435911839</cx:pt>
          <cx:pt idx="315">0.021654311283188499</cx:pt>
          <cx:pt idx="316">-0.0070397472376886898</cx:pt>
          <cx:pt idx="317">-0.0196748783128659</cx:pt>
          <cx:pt idx="318">-0.052854895780601097</cx:pt>
          <cx:pt idx="319">-0.060825295235410401</cx:pt>
          <cx:pt idx="320">-0.0695385470974067</cx:pt>
          <cx:pt idx="321">-0.017480942413226699</cx:pt>
          <cx:pt idx="322">0.0336025344226605</cx:pt>
          <cx:pt idx="323">0.0082014570677446004</cx:pt>
          <cx:pt idx="324">-0.043513821195026697</cx:pt>
          <cx:pt idx="325">-0.085879769640692105</cx:pt>
          <cx:pt idx="326">-0.031580653856751899</cx:pt>
          <cx:pt idx="327">0.034750446753227499</cx:pt>
          <cx:pt idx="328">0.031096539192881099</cx:pt>
          <cx:pt idx="329">0.0388868515764123</cx:pt>
          <cx:pt idx="330">0.020708965378688399</cx:pt>
          <cx:pt idx="331">0.0086771065285717996</cx:pt>
          <cx:pt idx="332">0.0040454379521569503</cx:pt>
          <cx:pt idx="333">-0.0043911973451760903</cx:pt>
          <cx:pt idx="334">-0.0023676754182140099</cx:pt>
          <cx:pt idx="335">-0.00011990307607258999</cx:pt>
          <cx:pt idx="336">-2.37517699409148e-05</cx:pt>
          <cx:pt idx="337">-0.000486767991619723</cx:pt>
          <cx:pt idx="338">-0.00033703195689593001</cx:pt>
          <cx:pt idx="339">-0.0017516857582704399</cx:pt>
          <cx:pt idx="340">-0.026290516348503799</cx:pt>
          <cx:pt idx="341">-0.040372011665105997</cx:pt>
          <cx:pt idx="342">0.0029353289079419001</cx:pt>
          <cx:pt idx="343">0.0114315565589142</cx:pt>
          <cx:pt idx="344">-0.0044598549743742801</cx:pt>
          <cx:pt idx="345">0.01290065825986</cx:pt>
          <cx:pt idx="346">-0.033387990441085202</cx:pt>
          <cx:pt idx="347">-0.0045656926808590398</cx:pt>
          <cx:pt idx="348">-0.020931206859129799</cx:pt>
          <cx:pt idx="349">0.019800566099886299</cx:pt>
          <cx:pt idx="350">0.0028692352155970401</cx:pt>
          <cx:pt idx="351">-0.043647752272521802</cx:pt>
          <cx:pt idx="352">-0.107030390880065</cx:pt>
          <cx:pt idx="353">-0.096300198270463599</cx:pt>
          <cx:pt idx="354">-0.061251878073726999</cx:pt>
          <cx:pt idx="355">-0.0028186203576535799</cx:pt>
          <cx:pt idx="356">-0.00394199708822015</cx:pt>
          <cx:pt idx="357">0.025920219236467101</cx:pt>
          <cx:pt idx="358">0.010094692488017899</cx:pt>
          <cx:pt idx="359">0.0101851041312567</cx:pt>
          <cx:pt idx="360">0.0082036120434000794</cx:pt>
          <cx:pt idx="361">-0.0025704357101473002</cx:pt>
          <cx:pt idx="362">-0.0047721536876583204</cx:pt>
          <cx:pt idx="363">-0.00095879073231367904</cx:pt>
          <cx:pt idx="364">0.00018281994552941101</cx:pt>
          <cx:pt idx="365">-0.00012316876446077501</cx:pt>
          <cx:pt idx="366">0.000106535511210216</cx:pt>
          <cx:pt idx="367">-0.0030751632907934099</cx:pt>
          <cx:pt idx="368">-0.022318516585165701</cx:pt>
          <cx:pt idx="369">-0.036877654673787397</cx:pt>
          <cx:pt idx="370">0.0069558096320363203</cx:pt>
          <cx:pt idx="371">0.0147385995101913</cx:pt>
          <cx:pt idx="372">0.038170071267596799</cx:pt>
          <cx:pt idx="373">0.034968109680667298</cx:pt>
          <cx:pt idx="374">0.039317651693486</cx:pt>
          <cx:pt idx="375">0.066236674434763901</cx:pt>
          <cx:pt idx="376">0.071918003315840695</cx:pt>
          <cx:pt idx="377">0.063864903855120198</cx:pt>
          <cx:pt idx="378">0.034258297782709002</cx:pt>
          <cx:pt idx="379">-0.048971166468269899</cx:pt>
          <cx:pt idx="380">-0.13390248505341601</cx:pt>
          <cx:pt idx="381">-0.11276239102275699</cx:pt>
          <cx:pt idx="382">-0.0245719514150218</cx:pt>
          <cx:pt idx="383">-0.00194539728450442</cx:pt>
          <cx:pt idx="384">0.0063608307192049504</cx:pt>
          <cx:pt idx="385">-0.00596793769129825</cx:pt>
          <cx:pt idx="386">-0.018911702165747901</cx:pt>
          <cx:pt idx="387">0.0063801386917789601</cx:pt>
          <cx:pt idx="388">-0.0056939771116688602</cx:pt>
          <cx:pt idx="389">-0.0020284565328582299</cx:pt>
          <cx:pt idx="390">-0.0028757924102259902</cx:pt>
          <cx:pt idx="391">0.00074228872006323302</cx:pt>
          <cx:pt idx="392">-0.000127809092412242</cx:pt>
          <cx:pt idx="393">-0.00013036756420398699</cx:pt>
          <cx:pt idx="394">-0.0010089582163451099</cx:pt>
          <cx:pt idx="395">-0.0034192724647329801</cx:pt>
          <cx:pt idx="396">-0.018550405786516001</cx:pt>
          <cx:pt idx="397">-0.024103821427589399</cx:pt>
          <cx:pt idx="398">-0.020698771638057601</cx:pt>
          <cx:pt idx="399">0.028725712957782201</cx:pt>
          <cx:pt idx="400">0.043593620088730398</cx:pt>
          <cx:pt idx="401">0.059947424849299401</cx:pt>
          <cx:pt idx="402">0.060220713562410398</cx:pt>
          <cx:pt idx="403">0.100838976465913</cx:pt>
          <cx:pt idx="404">0.084691314774344995</cx:pt>
          <cx:pt idx="405">0.047772532110907297</cx:pt>
          <cx:pt idx="406">-0.028054394027375199</cx:pt>
          <cx:pt idx="407">-0.061292588317483299</cx:pt>
          <cx:pt idx="408">-0.065393610759617707</cx:pt>
          <cx:pt idx="409">-0.015573149736205501</cx:pt>
          <cx:pt idx="410">0.0143017835045519</cx:pt>
          <cx:pt idx="411">0.0018593459229480601</cx:pt>
          <cx:pt idx="412">0.037434853994822902</cx:pt>
          <cx:pt idx="413">0.0088944784990439094</cx:pt>
          <cx:pt idx="414">-0.029292357026197698</cx:pt>
          <cx:pt idx="415">-0.039617008462289903</cx:pt>
          <cx:pt idx="416">-0.013377329337126801</cx:pt>
          <cx:pt idx="417">-0.00547654245927708</cx:pt>
          <cx:pt idx="418">-0.00078514493645549799</cx:pt>
          <cx:pt idx="419">-0.00050051404779052303</cx:pt>
          <cx:pt idx="420">0.000214572709488521</cx:pt>
          <cx:pt idx="421">-0.0011331780388925601</cx:pt>
          <cx:pt idx="422">-0.00172052867319508</cx:pt>
          <cx:pt idx="423">-0.0084508568870730102</cx:pt>
          <cx:pt idx="424">-0.0321006704209017</cx:pt>
          <cx:pt idx="425">-0.049555923833519297</cx:pt>
          <cx:pt idx="426">-0.031955047713521902</cx:pt>
          <cx:pt idx="427">0.019133318468925201</cx:pt>
          <cx:pt idx="428">0.011980281659595301</cx:pt>
          <cx:pt idx="429">0.047506347191309098</cx:pt>
          <cx:pt idx="430">0.036901665223822502</cx:pt>
          <cx:pt idx="431">0.041430402282615998</cx:pt>
          <cx:pt idx="432">0.041368857589878898</cx:pt>
          <cx:pt idx="433">-0.036646961356920998</cx:pt>
          <cx:pt idx="434">-0.063862528691365703</cx:pt>
          <cx:pt idx="435">-0.028578691606875699</cx:pt>
          <cx:pt idx="436">0.021462279009467299</cx:pt>
          <cx:pt idx="437">0.047735123807987598</cx:pt>
          <cx:pt idx="438">0.0412381172012765</cx:pt>
          <cx:pt idx="439">0.0197243368063598</cx:pt>
          <cx:pt idx="440">0.0125149261133649</cx:pt>
          <cx:pt idx="441">-0.0045066712155962703</cx:pt>
          <cx:pt idx="442">-0.0297159872885981</cx:pt>
          <cx:pt idx="443">-0.027500240428212998</cx:pt>
          <cx:pt idx="444">0.0011247576538588799</cx:pt>
          <cx:pt idx="445">-0.0066927430786486997</cx:pt>
          <cx:pt idx="446">-0.00152314192480034</cx:pt>
          <cx:pt idx="447">0.00092162185574679999</cx:pt>
          <cx:pt idx="448">0.00063333352567173805</cx:pt>
          <cx:pt idx="449">-0.0013780090053632701</cx:pt>
          <cx:pt idx="450">-0.0020230271160860801</cx:pt>
          <cx:pt idx="451">-0.022158717794923899</cx:pt>
          <cx:pt idx="452">-0.0343913215681282</cx:pt>
          <cx:pt idx="453">-0.027695931436732199</cx:pt>
          <cx:pt idx="454">-0.010356680681715301</cx:pt>
          <cx:pt idx="455">0.0126461340404519</cx:pt>
          <cx:pt idx="456">0.044378972191945802</cx:pt>
          <cx:pt idx="457">0.0548529014617039</cx:pt>
          <cx:pt idx="458">0.033807648426590897</cx:pt>
          <cx:pt idx="459">-0.0333314427921199</cx:pt>
          <cx:pt idx="460">-0.075176516045888306</cx:pt>
          <cx:pt idx="461">-0.103536975139649</cx:pt>
          <cx:pt idx="462">-0.050109426210239803</cx:pt>
          <cx:pt idx="463">0.0038288844675409299</cx:pt>
          <cx:pt idx="464">-0.0084798257509427297</cx:pt>
          <cx:pt idx="465">0.0255393206042097</cx:pt>
          <cx:pt idx="466">0.034183668705871001</cx:pt>
          <cx:pt idx="467">0.010453969458429401</cx:pt>
          <cx:pt idx="468">0.014270700467247001</cx:pt>
          <cx:pt idx="469">-0.0146268440171946</cx:pt>
          <cx:pt idx="470">-0.018230005668166599</cx:pt>
          <cx:pt idx="471">-0.0368513348994483</cx:pt>
          <cx:pt idx="472">-0.020197645270979999</cx:pt>
          <cx:pt idx="473">-0.00020898720736005799</cx:pt>
          <cx:pt idx="474">0.0041651431187490996</cx:pt>
          <cx:pt idx="475">-1.21430605080824e-05</cx:pt>
          <cx:pt idx="476">-0.00042109475313562402</cx:pt>
          <cx:pt idx="477">6.5690001759007697e-05</cx:pt>
          <cx:pt idx="478">-0.000150453169270819</cx:pt>
          <cx:pt idx="479">-0.028640778817285901</cx:pt>
          <cx:pt idx="480">-0.012292421320327001</cx:pt>
          <cx:pt idx="481">-0.022704503855041001</cx:pt>
          <cx:pt idx="482">-0.0010814139401538901</cx:pt>
          <cx:pt idx="483">0.025237156161736999</cx:pt>
          <cx:pt idx="484">0.039281922414163603</cx:pt>
          <cx:pt idx="485">0.080725233261102897</cx:pt>
          <cx:pt idx="486">-0.0073185604549820702</cx:pt>
          <cx:pt idx="487">-0.123276702125032</cx:pt>
          <cx:pt idx="488">-0.13548463901839</cx:pt>
          <cx:pt idx="489">-0.082254556241162402</cx:pt>
          <cx:pt idx="490">-0.0131820027038546</cx:pt>
          <cx:pt idx="491">0.031545013773122202</cx:pt>
          <cx:pt idx="492">0.0029307062263512198</cx:pt>
          <cx:pt idx="493">0.00180871901705666</cx:pt>
          <cx:pt idx="494">0.0164157174353654</cx:pt>
          <cx:pt idx="495">-0.0034934311112382</cx:pt>
          <cx:pt idx="496">-0.022154159573847101</cx:pt>
          <cx:pt idx="497">-0.024941232343130299</cx:pt>
          <cx:pt idx="498">-0.026710857350760401</cx:pt>
          <cx:pt idx="499">-0.0253855518011862</cx:pt>
          <cx:pt idx="500">-0.021077128205985202</cx:pt>
          <cx:pt idx="501">-0.012227107311015201</cx:pt>
          <cx:pt idx="502">-0.00098192032730654889</cx:pt>
          <cx:pt idx="503">0.000191830441970555</cx:pt>
          <cx:pt idx="504">-5.6386160038256802e-05</cx:pt>
          <cx:pt idx="505">-0.00060328377233274195</cx:pt>
          <cx:pt idx="506">-0.000128392266670673</cx:pt>
          <cx:pt idx="507">-0.0267414451950709</cx:pt>
          <cx:pt idx="508">0.011718519389294199</cx:pt>
          <cx:pt idx="509">-0.0067740792181029</cx:pt>
          <cx:pt idx="510">0.0046152284838054903</cx:pt>
          <cx:pt idx="511">0.032285944449766402</cx:pt>
          <cx:pt idx="512">0.081401793382500795</cx:pt>
          <cx:pt idx="513">0.082619586692983193</cx:pt>
          <cx:pt idx="514">-0.026569664542559102</cx:pt>
          <cx:pt idx="515">-0.13785573709104701</cx:pt>
          <cx:pt idx="516">-0.15003822370868999</cx:pt>
          <cx:pt idx="517">-0.076212914805596096</cx:pt>
          <cx:pt idx="518">0.0083484828361383399</cx:pt>
          <cx:pt idx="519">0.025172569725260299</cx:pt>
          <cx:pt idx="520">0.0072691818917725998</cx:pt>
          <cx:pt idx="521">-0.0097676190436559902</cx:pt>
          <cx:pt idx="522">0.018734346895147198</cx:pt>
          <cx:pt idx="523">-0.050447876262612601</cx:pt>
          <cx:pt idx="524">-0.028348222639019701</cx:pt>
          <cx:pt idx="525">-0.019649669644550401</cx:pt>
          <cx:pt idx="526">-0.0087289093872834605</cx:pt>
          <cx:pt idx="527">-0.013507642417288201</cx:pt>
          <cx:pt idx="528">-0.017660502994510101</cx:pt>
          <cx:pt idx="529">-0.0152396629528602</cx:pt>
          <cx:pt idx="530">0.00065294508463394703</cx:pt>
          <cx:pt idx="531">0.00046708010456931797</cx:pt>
          <cx:pt idx="532">-0.00045590069295282698</cx:pt>
          <cx:pt idx="533">-0.00082931251050071301</cx:pt>
          <cx:pt idx="534">7.2680023135471595e-05</cx:pt>
          <cx:pt idx="535">-0.016579659970682101</cx:pt>
          <cx:pt idx="536">0.014885932333265</cx:pt>
          <cx:pt idx="537">0.010679335265730601</cx:pt>
          <cx:pt idx="538">0.015892187441916301</cx:pt>
          <cx:pt idx="539">0.026747457424986999</cx:pt>
          <cx:pt idx="540">0.107343083759292</cx:pt>
          <cx:pt idx="541">0.106308979276864</cx:pt>
          <cx:pt idx="542">-0.017883665535602299</cx:pt>
          <cx:pt idx="543">-0.12601207919881899</cx:pt>
          <cx:pt idx="544">-0.097059231260972004</cx:pt>
          <cx:pt idx="545">-0.023302554638104801</cx:pt>
          <cx:pt idx="546">-0.00912053541607084</cx:pt>
          <cx:pt idx="547">-0.035782336477504603</cx:pt>
          <cx:pt idx="548">-0.050441687465743498</cx:pt>
          <cx:pt idx="549">-0.0482387159144936</cx:pt>
          <cx:pt idx="550">-0.066773911463875193</cx:pt>
          <cx:pt idx="551">-0.045555587885421897</cx:pt>
          <cx:pt idx="552">-0.0124593909378466</cx:pt>
          <cx:pt idx="553">0.0080932309391539906</cx:pt>
          <cx:pt idx="554">0.0201785772046204</cx:pt>
          <cx:pt idx="555">0.000418223062368237</cx:pt>
          <cx:pt idx="556">-0.015040014366429899</cx:pt>
          <cx:pt idx="557">-0.015658521807457599</cx:pt>
          <cx:pt idx="558">0.00057261385237000501</cx:pt>
          <cx:pt idx="559">-0.00026198888311885501</cx:pt>
          <cx:pt idx="560">-9.0113566137820999e-05</cx:pt>
          <cx:pt idx="561">0.00061564338120349696</cx:pt>
          <cx:pt idx="562">0.00410862067266552</cx:pt>
          <cx:pt idx="563">0.0027461512482539001</cx:pt>
          <cx:pt idx="564">0.0176141350972388</cx:pt>
          <cx:pt idx="565">0.028990863344851601</cx:pt>
          <cx:pt idx="566">0.021488399721640499</cx:pt>
          <cx:pt idx="567">0.070713118336783801</cx:pt>
          <cx:pt idx="568">0.091335424601498905</cx:pt>
          <cx:pt idx="569">0.100574753216585</cx:pt>
          <cx:pt idx="570">0.080979598258472105</cx:pt>
          <cx:pt idx="571">-0.033795900085655903</cx:pt>
          <cx:pt idx="572">-0.020407657574308999</cx:pt>
          <cx:pt idx="573">-0.024907152069298898</cx:pt>
          <cx:pt idx="574">-0.042047557101209401</cx:pt>
          <cx:pt idx="575">-0.047698780018642598</cx:pt>
          <cx:pt idx="576">-0.044132634936887898</cx:pt>
          <cx:pt idx="577">-0.070071753838709006</cx:pt>
          <cx:pt idx="578">-0.084304370220269695</cx:pt>
          <cx:pt idx="579">-0.041365137197802097</cx:pt>
          <cx:pt idx="580">-0.0023381155021295302</cx:pt>
          <cx:pt idx="581">0.0260976809961894</cx:pt>
          <cx:pt idx="582">0.013671322448646399</cx:pt>
          <cx:pt idx="583">0.00054688724302395396</cx:pt>
          <cx:pt idx="584">-0.014241417422242201</cx:pt>
          <cx:pt idx="585">-0.0101295251059301</cx:pt>
          <cx:pt idx="586">0.00013368721925522699</cx:pt>
          <cx:pt idx="587">0.00050812118153045597</cx:pt>
          <cx:pt idx="588">-2.73661762087659e-05</cx:pt>
          <cx:pt idx="589">-7.5304834062321199e-05</cx:pt>
          <cx:pt idx="590">0.010901012022833299</cx:pt>
          <cx:pt idx="591">0.0161137783194517</cx:pt>
          <cx:pt idx="592">0.012485229952902899</cx:pt>
          <cx:pt idx="593">0.031143796441189898</cx:pt>
          <cx:pt idx="594">0.032730050624930097</cx:pt>
          <cx:pt idx="595">0.0335941425488991</cx:pt>
          <cx:pt idx="596">0.031530673179614097</cx:pt>
          <cx:pt idx="597">0.048599526867422603</cx:pt>
          <cx:pt idx="598">0.10071801338544401</cx:pt>
          <cx:pt idx="599">0.042742531435878098</cx:pt>
          <cx:pt idx="600">0.0025370503140177102</cx:pt>
          <cx:pt idx="601">-0.042047812219169103</cx:pt>
          <cx:pt idx="602">-0.046495841553369999</cx:pt>
          <cx:pt idx="603">-0.018158822018528101</cx:pt>
          <cx:pt idx="604">-0.0186359576162312</cx:pt>
          <cx:pt idx="605">-0.023502700372718201</cx:pt>
          <cx:pt idx="606">-0.0262686276996206</cx:pt>
          <cx:pt idx="607">-0.026072840782875799</cx:pt>
          <cx:pt idx="608">-0.0131951454112161</cx:pt>
          <cx:pt idx="609">0.0054419670199089103</cx:pt>
          <cx:pt idx="610">0.0105580565816036</cx:pt>
          <cx:pt idx="611">-0.0062598151243706398</cx:pt>
          <cx:pt idx="612">-0.014883142503743301</cx:pt>
          <cx:pt idx="613">-0.0058254248397984001</cx:pt>
          <cx:pt idx="614">0.00132720202079261</cx:pt>
          <cx:pt idx="615">0.00035892467403487798</cx:pt>
          <cx:pt idx="616">0.00028049695775459198</cx:pt>
          <cx:pt idx="617">-0.00062747896340077896</cx:pt>
          <cx:pt idx="618">0.0032451704705497202</cx:pt>
          <cx:pt idx="619">0.0065206556040679504</cx:pt>
          <cx:pt idx="620">-0.0109118522920387</cx:pt>
          <cx:pt idx="621">0.00443773913490515</cx:pt>
          <cx:pt idx="622">0.056990196710513703</cx:pt>
          <cx:pt idx="623">0.033893145166651199</cx:pt>
          <cx:pt idx="624">-0.014562142183184201</cx:pt>
          <cx:pt idx="625">0.034936405953362198</cx:pt>
          <cx:pt idx="626">0.11160573983505601</cx:pt>
          <cx:pt idx="627">0.10342491926960699</cx:pt>
          <cx:pt idx="628">0.080122473955029597</cx:pt>
          <cx:pt idx="629">-0.015488184061332099</cx:pt>
          <cx:pt idx="630">-0.035383418117655198</cx:pt>
          <cx:pt idx="631">0.0090770414822616708</cx:pt>
          <cx:pt idx="632">0.035636917963996297</cx:pt>
          <cx:pt idx="633">0.0378555285532515</cx:pt>
          <cx:pt idx="634">-0.0040094165652749996</cx:pt>
          <cx:pt idx="635">-0.030000897531607701</cx:pt>
          <cx:pt idx="636">-0.034274603961118998</cx:pt>
          <cx:pt idx="637">-0.0269137559097999</cx:pt>
          <cx:pt idx="638">-0.0129193844709451</cx:pt>
          <cx:pt idx="639">-0.0155276663699404</cx:pt>
          <cx:pt idx="640">-0.0043314297481600404</cx:pt>
          <cx:pt idx="641">-0.0042040254421818399</cx:pt>
          <cx:pt idx="642">-0.00035928380032688599</cx:pt>
          <cx:pt idx="643">-0.00031660447350507999</cx:pt>
          <cx:pt idx="644">0.00013455078948189801</cx:pt>
          <cx:pt idx="645">0.000205690478873743</cx:pt>
          <cx:pt idx="646">0.00086512730617227605</cx:pt>
          <cx:pt idx="647">0.0027409132350513701</cx:pt>
          <cx:pt idx="648">-0.0144000347701783</cx:pt>
          <cx:pt idx="649">-0.0080338094066652807</cx:pt>
          <cx:pt idx="650">0.030737856385495602</cx:pt>
          <cx:pt idx="651">0.020704080310316599</cx:pt>
          <cx:pt idx="652">-0.0044011078058796499</cx:pt>
          <cx:pt idx="653">-0.0115124097352894</cx:pt>
          <cx:pt idx="654">0.025980488890294001</cx:pt>
          <cx:pt idx="655">0.025751584904451601</cx:pt>
          <cx:pt idx="656">0.032037079104412301</cx:pt>
          <cx:pt idx="657">0.017410518159787901</cx:pt>
          <cx:pt idx="658">0.0078352734430840402</cx:pt>
          <cx:pt idx="659">0.0194075905690042</cx:pt>
          <cx:pt idx="660">0.018628524190411201</cx:pt>
          <cx:pt idx="661">-0.0041134853678586802</cx:pt>
          <cx:pt idx="662">-0.053789051831228903</cx:pt>
          <cx:pt idx="663">-0.0546867758285247</cx:pt>
          <cx:pt idx="664">-0.050980460171850102</cx:pt>
          <cx:pt idx="665">-0.017947299676159802</cx:pt>
          <cx:pt idx="666">-0.0061525409572769398</cx:pt>
          <cx:pt idx="667">-0.0064637800213159001</cx:pt>
          <cx:pt idx="668">-0.0036427029850431801</cx:pt>
          <cx:pt idx="669">-0.0036763298818226998</cx:pt>
          <cx:pt idx="670">4.5372884330233498e-05</cx:pt>
          <cx:pt idx="671">0.00036912117530411398</cx:pt>
          <cx:pt idx="672">0.00026135439113281401</cx:pt>
          <cx:pt idx="673">-0.00043029475756744699</cx:pt>
          <cx:pt idx="674">-0.00150399166012889</cx:pt>
          <cx:pt idx="675">-0.0023583159768065199</cx:pt>
          <cx:pt idx="676">-0.0076903694663113002</cx:pt>
          <cx:pt idx="677">-0.0019744356982451701</cx:pt>
          <cx:pt idx="678">-0.0041128429752170098</cx:pt>
          <cx:pt idx="679">-0.0093073575502737593</cx:pt>
          <cx:pt idx="680">-0.00149346137778351</cx:pt>
          <cx:pt idx="681">0.012741195773395201</cx:pt>
          <cx:pt idx="682">0.032075677441644801</cx:pt>
          <cx:pt idx="683">0.016227403410727401</cx:pt>
          <cx:pt idx="684">0.0048177944110561199</cx:pt>
          <cx:pt idx="685">-0.017657438154118198</cx:pt>
          <cx:pt idx="686">-0.036419627391493098</cx:pt>
          <cx:pt idx="687">-0.024707214196854201</cx:pt>
          <cx:pt idx="688">-0.016799322182650699</cx:pt>
          <cx:pt idx="689">-0.028357052079879101</cx:pt>
          <cx:pt idx="690">-0.022695360538022801</cx:pt>
          <cx:pt idx="691">-0.027579188428570999</cx:pt>
          <cx:pt idx="692">-0.0101473941680203</cx:pt>
          <cx:pt idx="693">-0.0110841787507914</cx:pt>
          <cx:pt idx="694">-0.0063286984315271003</cx:pt>
          <cx:pt idx="695">-0.0039580212938234603</cx:pt>
          <cx:pt idx="696">-0.0017544309115629299</cx:pt>
          <cx:pt idx="697">1.14573402643909e-05</cx:pt>
          <cx:pt idx="698">-0.00036463047579125103</cx:pt>
          <cx:pt idx="699">0.00091564944440389697</cx:pt>
          <cx:pt idx="700">3.7079641259181899e-05</cx:pt>
          <cx:pt idx="701">-0.000598591407877043</cx:pt>
          <cx:pt idx="702">0.00025996433234962401</cx:pt>
          <cx:pt idx="703">-0.00096021859613277302</cx:pt>
          <cx:pt idx="704">-0.00083982618566718801</cx:pt>
          <cx:pt idx="705">-0.0067538656196581802</cx:pt>
          <cx:pt idx="706">-0.01415553032242</cx:pt>
          <cx:pt idx="707">-0.015203215687746499</cx:pt>
          <cx:pt idx="708">-0.023880498228257999</cx:pt>
          <cx:pt idx="709">-0.018641342124937201</cx:pt>
          <cx:pt idx="710">-0.027351851797297499</cx:pt>
          <cx:pt idx="711">-0.0318724361463774</cx:pt>
          <cx:pt idx="712">-0.029496442398371101</cx:pt>
          <cx:pt idx="713">-0.016156563090579699</cx:pt>
          <cx:pt idx="714">-0.015373493988112099</cx:pt>
          <cx:pt idx="715">-0.0120201013242088</cx:pt>
          <cx:pt idx="716">-0.010905122948334201</cx:pt>
          <cx:pt idx="717">-0.022738707236716799</cx:pt>
          <cx:pt idx="718">-0.019416615473498201</cx:pt>
          <cx:pt idx="719">-0.00729269263975216</cx:pt>
          <cx:pt idx="720">-0.0032373471847042998</cx:pt>
          <cx:pt idx="721">-0.0034121428717465599</cx:pt>
          <cx:pt idx="722">-0.0030768697207373</cx:pt>
          <cx:pt idx="723">-0.00075720925208978796</cx:pt>
          <cx:pt idx="724">-0.00028277604096633502</cx:pt>
          <cx:pt idx="725">0.00047822405195603899</cx:pt>
          <cx:pt idx="726">0.00029347975959350601</cx:pt>
          <cx:pt idx="727">-0.00041000192335517201</cx:pt>
          <cx:pt idx="728">-0.00016334297418426301</cx:pt>
          <cx:pt idx="729">0.00045319025208287803</cx:pt>
          <cx:pt idx="730">-0.00019992107590978601</cx:pt>
          <cx:pt idx="731">-0.00044914171919654901</cx:pt>
          <cx:pt idx="732">-4.6398259712593301e-05</cx:pt>
          <cx:pt idx="733">-0.00341773752460627</cx:pt>
          <cx:pt idx="734">-0.0043539964644193404</cx:pt>
          <cx:pt idx="735">-0.0060730463683698298</cx:pt>
          <cx:pt idx="736">-0.0049089208796065601</cx:pt>
          <cx:pt idx="737">-0.0080806673052514905</cx:pt>
          <cx:pt idx="738">-0.0085467413849729407</cx:pt>
          <cx:pt idx="739">-0.0070815790117098702</cx:pt>
          <cx:pt idx="740">-0.0033325026686971898</cx:pt>
          <cx:pt idx="741">-0.00284609418210408</cx:pt>
          <cx:pt idx="742">-0.0046823343730755399</cx:pt>
          <cx:pt idx="743">-0.0060202289234159304</cx:pt>
          <cx:pt idx="744">-0.0010344176657136701</cx:pt>
          <cx:pt idx="745">-0.0061020275908624704</cx:pt>
          <cx:pt idx="746">-0.0036315585574695601</cx:pt>
          <cx:pt idx="747">-0.00053637844839602301</cx:pt>
          <cx:pt idx="748">-0.00094257199745995698</cx:pt>
          <cx:pt idx="749">-0.0022566466758048402</cx:pt>
          <cx:pt idx="750">-0.0026948246588693599</cx:pt>
          <cx:pt idx="751">0.000395408349523304</cx:pt>
          <cx:pt idx="752">-0.00034815091446914801</cx:pt>
          <cx:pt idx="753">-0.00014415356654652099</cx:pt>
          <cx:pt idx="754">-0.00046789997994869101</cx:pt>
          <cx:pt idx="755">-0.00013585547548805799</cx:pt>
          <cx:pt idx="756">0.00025965593804921097</cx:pt>
          <cx:pt idx="757">-1.03028414242434e-05</cx:pt>
          <cx:pt idx="758">-0.000421867669171949</cx:pt>
          <cx:pt idx="759">-0.00044903645302951997</cx:pt>
          <cx:pt idx="760">-0.000427711065463277</cx:pt>
          <cx:pt idx="761">-0.00031777846751456298</cx:pt>
          <cx:pt idx="762">5.15875286638949e-05</cx:pt>
          <cx:pt idx="763">0.000119212165099006</cx:pt>
          <cx:pt idx="764">-8.7563868962445702e-05</cx:pt>
          <cx:pt idx="765">0.00034143439956687503</cx:pt>
          <cx:pt idx="766">-3.9620938852787001e-05</cx:pt>
          <cx:pt idx="767">0.000139767852649838</cx:pt>
          <cx:pt idx="768">0.00065829346148087197</cx:pt>
          <cx:pt idx="769">-0.000232353263747124</cx:pt>
          <cx:pt idx="770">-0.00043460222347621201</cx:pt>
          <cx:pt idx="771">0.00015945127104121699</cx:pt>
          <cx:pt idx="772">-2.9423044939853199e-05</cx:pt>
          <cx:pt idx="773">0.00033104424011558303</cx:pt>
          <cx:pt idx="774">-0.00069643372798460597</cx:pt>
          <cx:pt idx="775">-0.000227896175310312</cx:pt>
          <cx:pt idx="776">0.00038510836144749802</cx:pt>
          <cx:pt idx="777">-0.00041131613192757201</cx:pt>
          <cx:pt idx="778">-0.0019810247802136802</cx:pt>
          <cx:pt idx="779">-0.00047434920250728399</cx:pt>
          <cx:pt idx="780">-0.00049916944901404095</cx:pt>
          <cx:pt idx="781">0.00014154924502988799</cx:pt>
          <cx:pt idx="782">0.00026243388617516598</cx:pt>
          <cx:pt idx="783">0.00036915974259902701</cx:pt>
        </cx:lvl>
      </cx:numDim>
    </cx:data>
    <cx:data id="85">
      <cx:numDim type="val">
        <cx:f>'001_WA_F - 副本'!$CH$1:$CH$784</cx:f>
        <cx:lvl ptCount="784" formatCode="G/通用格式">
          <cx:pt idx="0">0.00035632208569640999</cx:pt>
          <cx:pt idx="1">0.00076799306900305004</cx:pt>
          <cx:pt idx="2">0.000181284469472961</cx:pt>
          <cx:pt idx="3">0.00044558250339888299</cx:pt>
          <cx:pt idx="4">0.00117562875065788</cx:pt>
          <cx:pt idx="5">-0.000102048523304709</cx:pt>
          <cx:pt idx="6">-0.000108196976653172</cx:pt>
          <cx:pt idx="7">-0.000171534702068217</cx:pt>
          <cx:pt idx="8">0.000119981383168558</cx:pt>
          <cx:pt idx="9">0.00029217211688445897</cx:pt>
          <cx:pt idx="10">-0.00042675028530866899</cx:pt>
          <cx:pt idx="11">0.000179318086583487</cx:pt>
          <cx:pt idx="12">-0.00051753505999724801</cx:pt>
          <cx:pt idx="13">-0.000158615207336211</cx:pt>
          <cx:pt idx="14">0.00106800841785057</cx:pt>
          <cx:pt idx="15">0.00054917706535110298</cx:pt>
          <cx:pt idx="16">-0.00058386667642449199</cx:pt>
          <cx:pt idx="17">0.00024886666154633202</cx:pt>
          <cx:pt idx="18">0.00023436409687848799</cx:pt>
          <cx:pt idx="19">0.00057371147550036605</cx:pt>
          <cx:pt idx="20">-0.00058505892713317303</cx:pt>
          <cx:pt idx="21">-0.00068669265682714696</cx:pt>
          <cx:pt idx="22">0.00012411425003755201</cx:pt>
          <cx:pt idx="23">-0.0009782209846558431</cx:pt>
          <cx:pt idx="24">-0.00072267990239539197</cx:pt>
          <cx:pt idx="25">-0.00077822647086523604</cx:pt>
          <cx:pt idx="26">0.00046557147439383099</cx:pt>
          <cx:pt idx="27">0.00023724715569280099</cx:pt>
          <cx:pt idx="28">0.00023989908677557399</cx:pt>
          <cx:pt idx="29">0.00077049915176333596</cx:pt>
          <cx:pt idx="30">0.00065951008325653001</cx:pt>
          <cx:pt idx="31">-0.00049716039026401399</cx:pt>
          <cx:pt idx="32">0.00058091533394461902</cx:pt>
          <cx:pt idx="33">0.00063998111261472795</cx:pt>
          <cx:pt idx="34">-0.000134370044914831</cx:pt>
          <cx:pt idx="35">5.03405780679065e-05</cx:pt>
          <cx:pt idx="36">-0.00030950103360894099</cx:pt>
          <cx:pt idx="37">0.00026931167284326201</cx:pt>
          <cx:pt idx="38">-0.00080498901140217205</cx:pt>
          <cx:pt idx="39">-0.0031688336989695999</cx:pt>
          <cx:pt idx="40">-0.00193480726857292</cx:pt>
          <cx:pt idx="41">-0.00118804887643482</cx:pt>
          <cx:pt idx="42">-0.002213222310777</cx:pt>
          <cx:pt idx="43">-0.0026696921598962499</cx:pt>
          <cx:pt idx="44">-0.000787910375908058</cx:pt>
          <cx:pt idx="45">-0.00118955141638625</cx:pt>
          <cx:pt idx="46">-0.00126511178856602</cx:pt>
          <cx:pt idx="47">-1.79210866880695e-05</cx:pt>
          <cx:pt idx="48">0.00053178762907127297</cx:pt>
          <cx:pt idx="49">2.26629996332914e-05</cx:pt>
          <cx:pt idx="50">0.000432921879521051</cx:pt>
          <cx:pt idx="51">0.00015635462362657799</cx:pt>
          <cx:pt idx="52">0.00032722115763482299</cx:pt>
          <cx:pt idx="53">0.00011518290886036</cx:pt>
          <cx:pt idx="54">-0.00017207347358095301</cx:pt>
          <cx:pt idx="55">-0.00047852713685722702</cx:pt>
          <cx:pt idx="56">0.00011922019686853</cx:pt>
          <cx:pt idx="57">-0.00061723072345988095</cx:pt>
          <cx:pt idx="58">-0.00057905183268568605</cx:pt>
          <cx:pt idx="59">-0.00093315060541055697</cx:pt>
          <cx:pt idx="60">0.000112547285323154</cx:pt>
          <cx:pt idx="61">-0.00042031311034400901</cx:pt>
          <cx:pt idx="62">0.00031754175787587199</cx:pt>
          <cx:pt idx="63">4.57149934440701e-05</cx:pt>
          <cx:pt idx="64">-0.00057871706082164901</cx:pt>
          <cx:pt idx="65">-0.00016600447033565899</cx:pt>
          <cx:pt idx="66">0.00199304418836709</cx:pt>
          <cx:pt idx="67">-0.0013488497755836399</cx:pt>
          <cx:pt idx="68">-0.0041525853639212303</cx:pt>
          <cx:pt idx="69">-0.0093990643963584603</cx:pt>
          <cx:pt idx="70">-0.0044242068768787198</cx:pt>
          <cx:pt idx="71">-0.0101817488838154</cx:pt>
          <cx:pt idx="72">-0.035017244217709298</cx:pt>
          <cx:pt idx="73">-0.0378771748364337</cx:pt>
          <cx:pt idx="74">-0.026637328340241202</cx:pt>
          <cx:pt idx="75">-0.0170206688752952</cx:pt>
          <cx:pt idx="76">-0.0080002754810772295</cx:pt>
          <cx:pt idx="77">-0.0074894497258731398</cx:pt>
          <cx:pt idx="78">-0.0034421346177421399</cx:pt>
          <cx:pt idx="79">-0.0011221732303110001</cx:pt>
          <cx:pt idx="80">0.000515600525047572</cx:pt>
          <cx:pt idx="81">0.00027431452699535502</cx:pt>
          <cx:pt idx="82">0.000125800948094439</cx:pt>
          <cx:pt idx="83">-0.00019331086535901801</cx:pt>
          <cx:pt idx="84">-0.00093327054213205197</cx:pt>
          <cx:pt idx="85">-0.000205741775520393</cx:pt>
          <cx:pt idx="86">0.00025306052368091698</cx:pt>
          <cx:pt idx="87">0.000104510792559162</cx:pt>
          <cx:pt idx="88">-0.00048429126335843898</cx:pt>
          <cx:pt idx="89">0.0085802733398890798</cx:pt>
          <cx:pt idx="90">0.0114197082721091</cx:pt>
          <cx:pt idx="91">0.0207623902131704</cx:pt>
          <cx:pt idx="92">0.022889467318505999</cx:pt>
          <cx:pt idx="93">0.018839152995813901</cx:pt>
          <cx:pt idx="94">0.0446483191725894</cx:pt>
          <cx:pt idx="95">0.0440348784258092</cx:pt>
          <cx:pt idx="96">0.088761586222133607</cx:pt>
          <cx:pt idx="97">0.060840852604115002</cx:pt>
          <cx:pt idx="98">0.083545571849594394</cx:pt>
          <cx:pt idx="99">0.078573227575993804</cx:pt>
          <cx:pt idx="100">-0.027988408889433301</cx:pt>
          <cx:pt idx="101">-0.075791901263221106</cx:pt>
          <cx:pt idx="102">-0.064692653498445093</cx:pt>
          <cx:pt idx="103">-0.054861001728897699</cx:pt>
          <cx:pt idx="104">-0.029648475302391598</cx:pt>
          <cx:pt idx="105">-0.049793387843984897</cx:pt>
          <cx:pt idx="106">-0.0465962508972428</cx:pt>
          <cx:pt idx="107">-0.0156519915764405</cx:pt>
          <cx:pt idx="108">0.0096152899911126598</cx:pt>
          <cx:pt idx="109">0.00033032870519318798</cx:pt>
          <cx:pt idx="110">-0.000130164623944429</cx:pt>
          <cx:pt idx="111">0.000374156258527548</cx:pt>
          <cx:pt idx="112">0.00045345834510318101</cx:pt>
          <cx:pt idx="113">-6.1969782310331806e-05</cx:pt>
          <cx:pt idx="114">0.00033625960609861199</cx:pt>
          <cx:pt idx="115">0.00059211639276031197</cx:pt>
          <cx:pt idx="116">-0.0028008883058240801</cx:pt>
          <cx:pt idx="117">-0.0014445354060999599</cx:pt>
          <cx:pt idx="118">0.017077710652879999</cx:pt>
          <cx:pt idx="119">0.038446540292055</cx:pt>
          <cx:pt idx="120">0.070401632816033899</cx:pt>
          <cx:pt idx="121">0.067080658730425805</cx:pt>
          <cx:pt idx="122">0.072800780950804597</cx:pt>
          <cx:pt idx="123">0.083219038440879398</cx:pt>
          <cx:pt idx="124">0.033115921287402698</cx:pt>
          <cx:pt idx="125">-0.000409571498582093</cx:pt>
          <cx:pt idx="126">-0.0098420463799859404</cx:pt>
          <cx:pt idx="127">0.0229786321143957</cx:pt>
          <cx:pt idx="128">-0.0367087303966235</cx:pt>
          <cx:pt idx="129">-0.055114311151454501</cx:pt>
          <cx:pt idx="130">-0.0033667667963009902</cx:pt>
          <cx:pt idx="131">-0.059394737230198703</cx:pt>
          <cx:pt idx="132">-0.070669784872925606</cx:pt>
          <cx:pt idx="133">-0.059557074617950602</cx:pt>
          <cx:pt idx="134">-0.028327511923225902</cx:pt>
          <cx:pt idx="135">-0.018071823633507199</cx:pt>
          <cx:pt idx="136">0.030153500608899202</cx:pt>
          <cx:pt idx="137">0.0095284017309106607</cx:pt>
          <cx:pt idx="138">-0.00032721917999173301</cx:pt>
          <cx:pt idx="139">-3.3374267651566799e-05</cx:pt>
          <cx:pt idx="140">0.00048961255405201396</cx:pt>
          <cx:pt idx="141">0.00039244235331338902</cx:pt>
          <cx:pt idx="142">0.00039644529163778298</cx:pt>
          <cx:pt idx="143">0.0061000191289643001</cx:pt>
          <cx:pt idx="144">0.0133537820891942</cx:pt>
          <cx:pt idx="145">0.031526573610987603</cx:pt>
          <cx:pt idx="146">0.061368273094952297</cx:pt>
          <cx:pt idx="147">0.057414808083540797</cx:pt>
          <cx:pt idx="148">0.0189532591508964</cx:pt>
          <cx:pt idx="149">0.00386502585363231</cx:pt>
          <cx:pt idx="150">0.0083443159010815598</cx:pt>
          <cx:pt idx="151">0.049915506544377</cx:pt>
          <cx:pt idx="152">0.0172807089081944</cx:pt>
          <cx:pt idx="153">0.0109052959111193</cx:pt>
          <cx:pt idx="154">0.0074876560582521302</cx:pt>
          <cx:pt idx="155">0.060612497340243002</cx:pt>
          <cx:pt idx="156">0.058639833669661301</cx:pt>
          <cx:pt idx="157">-0.0421640537089851</cx:pt>
          <cx:pt idx="158">0.0197528502719483</cx:pt>
          <cx:pt idx="159">0.0072231837315210098</cx:pt>
          <cx:pt idx="160">0.00088050051850203004</cx:pt>
          <cx:pt idx="161">-0.049504282041406798</cx:pt>
          <cx:pt idx="162">0.00196339677341641</cx:pt>
          <cx:pt idx="163">0.019345393355011901</cx:pt>
          <cx:pt idx="164">0.019887182974878698</cx:pt>
          <cx:pt idx="165">0.0096695313580850394</cx:pt>
          <cx:pt idx="166">0.00138469678302801</cx:pt>
          <cx:pt idx="167">0.00017713835703260199</cx:pt>
          <cx:pt idx="168">-0.00031023226909212301</cx:pt>
          <cx:pt idx="169">7.5705827801154102e-05</cx:pt>
          <cx:pt idx="170">-0.0021581626033085098</cx:pt>
          <cx:pt idx="171">0.0092515273956572299</cx:pt>
          <cx:pt idx="172">0.0265998071653425</cx:pt>
          <cx:pt idx="173">0.033087462365583499</cx:pt>
          <cx:pt idx="174">0.057692298189520902</cx:pt>
          <cx:pt idx="175">0.0020398631586523502</cx:pt>
          <cx:pt idx="176">0.0211708384711531</cx:pt>
          <cx:pt idx="177">0.049400589125997998</cx:pt>
          <cx:pt idx="178">-0.0091265678170911104</cx:pt>
          <cx:pt idx="179">-0.0043244228095509997</cx:pt>
          <cx:pt idx="180">-0.0094911828734378697</cx:pt>
          <cx:pt idx="181">-0.0078154901705742401</cx:pt>
          <cx:pt idx="182">-0.0069852831550352998</cx:pt>
          <cx:pt idx="183">0.050319088492054402</cx:pt>
          <cx:pt idx="184">0.054460274571406599</cx:pt>
          <cx:pt idx="185">-0.040967311434366202</cx:pt>
          <cx:pt idx="186">-0.046097958996882703</cx:pt>
          <cx:pt idx="187">-0.0430234710995471</cx:pt>
          <cx:pt idx="188">-0.0041086456256153999</cx:pt>
          <cx:pt idx="189">0.039824736120869501</cx:pt>
          <cx:pt idx="190">0.0348118342798793</cx:pt>
          <cx:pt idx="191">0.026279372213770701</cx:pt>
          <cx:pt idx="192">0.049067521370634901</cx:pt>
          <cx:pt idx="193">0.0162959653963386</cx:pt>
          <cx:pt idx="194">0.0029348865448463402</cx:pt>
          <cx:pt idx="195">0.00043866165593514498</cx:pt>
          <cx:pt idx="196">-0.00053684745672882199</cx:pt>
          <cx:pt idx="197">0.0024547062510168402</cx:pt>
          <cx:pt idx="198">-0.0023332618933323301</cx:pt>
          <cx:pt idx="199">0.018649316519693902</cx:pt>
          <cx:pt idx="200">0.0216461086721359</cx:pt>
          <cx:pt idx="201">0.021804836227385199</cx:pt>
          <cx:pt idx="202">0.016078661586881201</cx:pt>
          <cx:pt idx="203">-0.0091059028669661993</cx:pt>
          <cx:pt idx="204">0.048624303750138702</cx:pt>
          <cx:pt idx="205">0.0076741587292000002</cx:pt>
          <cx:pt idx="206">0.0277177245699054</cx:pt>
          <cx:pt idx="207">0.0622470040056693</cx:pt>
          <cx:pt idx="208">0.0077059657662572698</cx:pt>
          <cx:pt idx="209">0.011168574580666</cx:pt>
          <cx:pt idx="210">0.033369425946851397</cx:pt>
          <cx:pt idx="211">-0.0075219586562069</cx:pt>
          <cx:pt idx="212">0.082992600843270897</cx:pt>
          <cx:pt idx="213">0.019449046927767201</cx:pt>
          <cx:pt idx="214">-0.056484576025889903</cx:pt>
          <cx:pt idx="215">-0.058641658089116998</cx:pt>
          <cx:pt idx="216">0.0178317137709521</cx:pt>
          <cx:pt idx="217">0.0124264081220307</cx:pt>
          <cx:pt idx="218">0.025388503986516701</cx:pt>
          <cx:pt idx="219">0.0088332993173073394</cx:pt>
          <cx:pt idx="220">0.012896062289328001</cx:pt>
          <cx:pt idx="221">0.0061732054467629896</cx:pt>
          <cx:pt idx="222">0.0013447203526903201</cx:pt>
          <cx:pt idx="223">-0.000556208226931605</cx:pt>
          <cx:pt idx="224">-0.00048646077404322901</cx:pt>
          <cx:pt idx="225">-0.000282920939326801</cx:pt>
          <cx:pt idx="226">-0.0053908490802244699</cx:pt>
          <cx:pt idx="227">0.0036027844297763299</cx:pt>
          <cx:pt idx="228">0.0013349940049227401</cx:pt>
          <cx:pt idx="229">-0.018017940569087301</cx:pt>
          <cx:pt idx="230">-0.056102596912437998</cx:pt>
          <cx:pt idx="231">-0.040719550024430597</cx:pt>
          <cx:pt idx="232">-0.0019893502687826901</cx:pt>
          <cx:pt idx="233">-0.039651794331696799</cx:pt>
          <cx:pt idx="234">0.027298419944794799</cx:pt>
          <cx:pt idx="235">-0.0139292292127122</cx:pt>
          <cx:pt idx="236">-0.051942520107458999</cx:pt>
          <cx:pt idx="237">-0.0185846910314146</cx:pt>
          <cx:pt idx="238">0.0117938133964128</cx:pt>
          <cx:pt idx="239">-0.016148974802903001</cx:pt>
          <cx:pt idx="240">-0.0255829049918871</cx:pt>
          <cx:pt idx="241">-0.0082243546011731908</cx:pt>
          <cx:pt idx="242">-0.031375815245106901</cx:pt>
          <cx:pt idx="243">-0.041842159170597602</cx:pt>
          <cx:pt idx="244">-0.022495308881058301</cx:pt>
          <cx:pt idx="245">0.031866003523307602</cx:pt>
          <cx:pt idx="246">0.0364318234750724</cx:pt>
          <cx:pt idx="247">-0.033592100843509498</cx:pt>
          <cx:pt idx="248">-0.0435995775730115</cx:pt>
          <cx:pt idx="249">0.00080814055889364095</cx:pt>
          <cx:pt idx="250">0.00097258543349499802</cx:pt>
          <cx:pt idx="251">8.9874867441291997e-06</cx:pt>
          <cx:pt idx="252">-0.00056450102758803398</cx:pt>
          <cx:pt idx="253">0.00057018065657030203</cx:pt>
          <cx:pt idx="254">-0.0035412219158636599</cx:pt>
          <cx:pt idx="255">0.0039921442698964199</cx:pt>
          <cx:pt idx="256">0.012887410298749</cx:pt>
          <cx:pt idx="257">-0.043671804116450497</cx:pt>
          <cx:pt idx="258">-0.0529880514863924</cx:pt>
          <cx:pt idx="259">-0.0015275499070662201</cx:pt>
          <cx:pt idx="260">0.0134437905351736</cx:pt>
          <cx:pt idx="261">-0.095931321799690203</cx:pt>
          <cx:pt idx="262">-0.118120754850445</cx:pt>
          <cx:pt idx="263">-0.0711577696267192</cx:pt>
          <cx:pt idx="264">-0.051370606516914302</cx:pt>
          <cx:pt idx="265">-0.0680014779410789</cx:pt>
          <cx:pt idx="266">-0.0487578775376784</cx:pt>
          <cx:pt idx="267">-0.037554749264336398</cx:pt>
          <cx:pt idx="268">0.0355656463485634</cx:pt>
          <cx:pt idx="269">-0.0096246249739491505</cx:pt>
          <cx:pt idx="270">-0.093267359270395297</cx:pt>
          <cx:pt idx="271">-0.063143823000712904</cx:pt>
          <cx:pt idx="272">-0.049412735946621301</cx:pt>
          <cx:pt idx="273">-0.0159622349529915</cx:pt>
          <cx:pt idx="274">0.020286780126126801</cx:pt>
          <cx:pt idx="275">-0.058490025079548001</cx:pt>
          <cx:pt idx="276">-0.074327061672296704</cx:pt>
          <cx:pt idx="277">-0.0028371029225889902</cx:pt>
          <cx:pt idx="278">-0.000157496497248923</cx:pt>
          <cx:pt idx="279">0.00032729183424574102</cx:pt>
          <cx:pt idx="280">0.00048643933385973101</cx:pt>
          <cx:pt idx="281">-0.000133266644825571</cx:pt>
          <cx:pt idx="282">0.00219631892064174</cx:pt>
          <cx:pt idx="283">0.0123890793892637</cx:pt>
          <cx:pt idx="284">-0.0136046288131027</cx:pt>
          <cx:pt idx="285">-0.066708049011255696</cx:pt>
          <cx:pt idx="286">-0.10141817642747999</cx:pt>
          <cx:pt idx="287">-0.071362118468867405</cx:pt>
          <cx:pt idx="288">-0.049437858163970699</cx:pt>
          <cx:pt idx="289">-0.103898289582912</cx:pt>
          <cx:pt idx="290">-0.13219357603609799</cx:pt>
          <cx:pt idx="291">-0.106792634764804</cx:pt>
          <cx:pt idx="292">-0.0298521488744007</cx:pt>
          <cx:pt idx="293">0.022992579759837501</cx:pt>
          <cx:pt idx="294">0.0119776255938841</cx:pt>
          <cx:pt idx="295">-0.041860995359795997</cx:pt>
          <cx:pt idx="296">-0.014959726661548199</cx:pt>
          <cx:pt idx="297">-0.071916778017625901</cx:pt>
          <cx:pt idx="298">-0.0595351604701145</cx:pt>
          <cx:pt idx="299">-0.0136526557954276</cx:pt>
          <cx:pt idx="300">0.0051383127302314898</cx:pt>
          <cx:pt idx="301">-0.041739809245472999</cx:pt>
          <cx:pt idx="302">0.00025275962702374502</cx:pt>
          <cx:pt idx="303">-0.062119119014919698</cx:pt>
          <cx:pt idx="304">-0.047881131305496601</cx:pt>
          <cx:pt idx="305">-0.00043551927035184301</cx:pt>
          <cx:pt idx="306">0.000633497871678939</cx:pt>
          <cx:pt idx="307">0.00013017394410397</cx:pt>
          <cx:pt idx="308">-0.00018746145265943501</cx:pt>
          <cx:pt idx="309">-0.00039365027057144399</cx:pt>
          <cx:pt idx="310">0.0073566943716487703</cx:pt>
          <cx:pt idx="311">0.0152607276601134</cx:pt>
          <cx:pt idx="312">0.0089670967769994794</cx:pt>
          <cx:pt idx="313">-0.050916303833207298</cx:pt>
          <cx:pt idx="314">-0.101989260322103</cx:pt>
          <cx:pt idx="315">-0.0669348006447084</cx:pt>
          <cx:pt idx="316">-0.048428243376553097</cx:pt>
          <cx:pt idx="317">-0.070081507241773797</cx:pt>
          <cx:pt idx="318">-0.0050702749170451799</cx:pt>
          <cx:pt idx="319">-0.035261290157695101</cx:pt>
          <cx:pt idx="320">0.070040244611221894</cx:pt>
          <cx:pt idx="321">0.071713009856338897</cx:pt>
          <cx:pt idx="322">0.011696068484356901</cx:pt>
          <cx:pt idx="323">-0.041917204066542299</cx:pt>
          <cx:pt idx="324">-0.081768538512759004</cx:pt>
          <cx:pt idx="325">0.0028702298030965998</cx:pt>
          <cx:pt idx="326">0.038830359176473102</cx:pt>
          <cx:pt idx="327">0.035242323080758198</cx:pt>
          <cx:pt idx="328">0.0244347401107738</cx:pt>
          <cx:pt idx="329">-0.106502426271688</cx:pt>
          <cx:pt idx="330">-0.068892094722912994</cx:pt>
          <cx:pt idx="331">-0.054945904917619297</cx:pt>
          <cx:pt idx="332">-0.036101040288672302</cx:pt>
          <cx:pt idx="333">-0.0036192703862965598</cx:pt>
          <cx:pt idx="334">-0.00013193722459067</cx:pt>
          <cx:pt idx="335">-1.56372604932374e-05</cx:pt>
          <cx:pt idx="336">-0.00082139003212088003</cx:pt>
          <cx:pt idx="337">0.00014302874439142899</cx:pt>
          <cx:pt idx="338">0.0018102958719350499</cx:pt>
          <cx:pt idx="339">0.023147988562824399</cx:pt>
          <cx:pt idx="340">0.016322748125231899</cx:pt>
          <cx:pt idx="341">0.0078000058985202804</cx:pt>
          <cx:pt idx="342">-0.040543826039216198</cx:pt>
          <cx:pt idx="343">0.015061535295225199</cx:pt>
          <cx:pt idx="344">0.083969266245275107</cx:pt>
          <cx:pt idx="345">0.023482240919216399</cx:pt>
          <cx:pt idx="346">0.076533713316135996</cx:pt>
          <cx:pt idx="347">0.087323831831914001</cx:pt>
          <cx:pt idx="348">0.12941130323584801</cx:pt>
          <cx:pt idx="349">0.072478867431544899</cx:pt>
          <cx:pt idx="350">0.047068139315941199</cx:pt>
          <cx:pt idx="351">-0.035595090090662397</cx:pt>
          <cx:pt idx="352">-0.0147435848720807</cx:pt>
          <cx:pt idx="353">-0.00536765546954821</cx:pt>
          <cx:pt idx="354">0.098662372174548901</cx:pt>
          <cx:pt idx="355">-0.01780704396143</cx:pt>
          <cx:pt idx="356">0.0044955963689176197</cx:pt>
          <cx:pt idx="357">-0.072597321744145002</cx:pt>
          <cx:pt idx="358">-0.063315720604141604</cx:pt>
          <cx:pt idx="359">-0.065657631807643405</cx:pt>
          <cx:pt idx="360">-0.037930162928924802</cx:pt>
          <cx:pt idx="361">-0.0026490540375229102</cx:pt>
          <cx:pt idx="362">-0.000144596570467672</cx:pt>
          <cx:pt idx="363">0.00034720466381331198</cx:pt>
          <cx:pt idx="364">-0.00064308916065897604</cx:pt>
          <cx:pt idx="365">0.000413391374088353</cx:pt>
          <cx:pt idx="366">0.00010236617398618299</cx:pt>
          <cx:pt idx="367">0.015383648559422499</cx:pt>
          <cx:pt idx="368">0.0300007194462916</cx:pt>
          <cx:pt idx="369">0.0229930279224312</cx:pt>
          <cx:pt idx="370">-0.028016685355258999</cx:pt>
          <cx:pt idx="371">0.010816523749406601</cx:pt>
          <cx:pt idx="372">0.082733977473027395</cx:pt>
          <cx:pt idx="373">0.046774717277308503</cx:pt>
          <cx:pt idx="374">0.073592326388452797</cx:pt>
          <cx:pt idx="375">0.060552379386267598</cx:pt>
          <cx:pt idx="376">0.075241170441439006</cx:pt>
          <cx:pt idx="377">0.064707028701165695</cx:pt>
          <cx:pt idx="378">0.048299639352375703</cx:pt>
          <cx:pt idx="379">-0.030708296708810898</cx:pt>
          <cx:pt idx="380">0.0306762962545147</cx:pt>
          <cx:pt idx="381">0.0098803119565333795</cx:pt>
          <cx:pt idx="382">0.056741321860960897</cx:pt>
          <cx:pt idx="383">0.00056679771430894702</cx:pt>
          <cx:pt idx="384">-0.0107062714900281</cx:pt>
          <cx:pt idx="385">0.025190669541920601</cx:pt>
          <cx:pt idx="386">-0.047648220669119001</cx:pt>
          <cx:pt idx="387">-0.059077234822752102</cx:pt>
          <cx:pt idx="388">-0.0263122217224173</cx:pt>
          <cx:pt idx="389">0.00044604671732718899</cx:pt>
          <cx:pt idx="390">-0.00119071669508766</cx:pt>
          <cx:pt idx="391">-0.000184383368994778</cx:pt>
          <cx:pt idx="392">0.00069455528299697798</cx:pt>
          <cx:pt idx="393">0.00312810641719917</cx:pt>
          <cx:pt idx="394">0.0039377383551626403</cx:pt>
          <cx:pt idx="395">0.0065249296404620198</cx:pt>
          <cx:pt idx="396">-0.00929516171057055</cx:pt>
          <cx:pt idx="397">-0.0593411619597159</cx:pt>
          <cx:pt idx="398">-0.094372160708667399</cx:pt>
          <cx:pt idx="399">-0.095749435759780302</cx:pt>
          <cx:pt idx="400">-0.016361082103304399</cx:pt>
          <cx:pt idx="401">-0.0075389589152111804</cx:pt>
          <cx:pt idx="402">-0.064365431966984896</cx:pt>
          <cx:pt idx="403">0.0200041172088447</cx:pt>
          <cx:pt idx="404">0.0774690792193094</cx:pt>
          <cx:pt idx="405">0.044525971748885299</cx:pt>
          <cx:pt idx="406">0.099906551155269502</cx:pt>
          <cx:pt idx="407">-0.029427746717226599</cx:pt>
          <cx:pt idx="408">-0.089776882305447198</cx:pt>
          <cx:pt idx="409">-0.0386974277041282</cx:pt>
          <cx:pt idx="410">-0.063002118928564999</cx:pt>
          <cx:pt idx="411">0.054448948637187598</cx:pt>
          <cx:pt idx="412">-0.021144120157706399</cx:pt>
          <cx:pt idx="413">0.0331675835653676</cx:pt>
          <cx:pt idx="414">-0.0125341778767264</cx:pt>
          <cx:pt idx="415">0.0163225268967877</cx:pt>
          <cx:pt idx="416">-0.0107190219971777</cx:pt>
          <cx:pt idx="417">0.0013613714391474199</cx:pt>
          <cx:pt idx="418">-0.00064508847372397101</cx:pt>
          <cx:pt idx="419">0.00057897434516184399</cx:pt>
          <cx:pt idx="420">-0.000115996717573195</cx:pt>
          <cx:pt idx="421">0.0058780580457225796</cx:pt>
          <cx:pt idx="422">0.0055709849802415001</cx:pt>
          <cx:pt idx="423">-0.010508343780115901</cx:pt>
          <cx:pt idx="424">-0.017250798113365901</cx:pt>
          <cx:pt idx="425">-0.061427638089573203</cx:pt>
          <cx:pt idx="426">-0.13293998641739199</cx:pt>
          <cx:pt idx="427">-0.26259879858431101</cx:pt>
          <cx:pt idx="428">-0.20696773879510899</cx:pt>
          <cx:pt idx="429">-0.17637000176950299</cx:pt>
          <cx:pt idx="430">-0.181304635103785</cx:pt>
          <cx:pt idx="431">-0.121230279178518</cx:pt>
          <cx:pt idx="432">0.041628039216271298</cx:pt>
          <cx:pt idx="433">0.074252227432239304</cx:pt>
          <cx:pt idx="434">0.10764644490646701</cx:pt>
          <cx:pt idx="435">0.066172224876421798</cx:pt>
          <cx:pt idx="436">-0.010481602205407999</cx:pt>
          <cx:pt idx="437">-0.048187318188201003</cx:pt>
          <cx:pt idx="438">-0.0121477650604567</cx:pt>
          <cx:pt idx="439">0.075159269407788096</cx:pt>
          <cx:pt idx="440">0.054284133726298998</cx:pt>
          <cx:pt idx="441">0.054038672387434802</cx:pt>
          <cx:pt idx="442">0.030868185111699298</cx:pt>
          <cx:pt idx="443">0.026198104094562101</cx:pt>
          <cx:pt idx="444">0.015701840740908701</cx:pt>
          <cx:pt idx="445">-0.0046060748198477799</cx:pt>
          <cx:pt idx="446">0.00035777097916060702</cx:pt>
          <cx:pt idx="447">0.00018270450108739001</cx:pt>
          <cx:pt idx="448">0.00016927799061410001</cx:pt>
          <cx:pt idx="449">0.00317427153496415</cx:pt>
          <cx:pt idx="450">0.0111869668314779</cx:pt>
          <cx:pt idx="451">0.0212155728858297</cx:pt>
          <cx:pt idx="452">0.0014053622824037799</cx:pt>
          <cx:pt idx="453">-0.028775759063753702</cx:pt>
          <cx:pt idx="454">-0.15089977749493899</cx:pt>
          <cx:pt idx="455">-0.208918518627348</cx:pt>
          <cx:pt idx="456">-0.238892291416862</cx:pt>
          <cx:pt idx="457">-0.25979132605215199</cx:pt>
          <cx:pt idx="458">-0.288959531009853</cx:pt>
          <cx:pt idx="459">-0.25218209470292502</cx:pt>
          <cx:pt idx="460">-0.167794235966957</cx:pt>
          <cx:pt idx="461">-0.034996840545551203</cx:pt>
          <cx:pt idx="462">-0.022607916286668001</cx:pt>
          <cx:pt idx="463">-0.0068359405615227098</cx:pt>
          <cx:pt idx="464">0.027772442236288799</cx:pt>
          <cx:pt idx="465">0.086848626755314004</cx:pt>
          <cx:pt idx="466">0.113676979131395</cx:pt>
          <cx:pt idx="467">0.15440485920991501</cx:pt>
          <cx:pt idx="468">0.031536900554555998</cx:pt>
          <cx:pt idx="469">0.080829711121423897</cx:pt>
          <cx:pt idx="470">0.077864942116690802</cx:pt>
          <cx:pt idx="471">0.030595369558008002</cx:pt>
          <cx:pt idx="472">0.041043525950222801</cx:pt>
          <cx:pt idx="473">-0.014763628501715099</cx:pt>
          <cx:pt idx="474">-0.0016148353764196201</cx:pt>
          <cx:pt idx="475">0.0015471605593568301</cx:pt>
          <cx:pt idx="476">-0.000173524984357468</cx:pt>
          <cx:pt idx="477">0.00129732428946451</cx:pt>
          <cx:pt idx="478">0.0093816227749406299</cx:pt>
          <cx:pt idx="479">0.0473226628198119</cx:pt>
          <cx:pt idx="480">0.0010539899193179999</cx:pt>
          <cx:pt idx="481">-0.0224309269203634</cx:pt>
          <cx:pt idx="482">-0.041984515175204198</cx:pt>
          <cx:pt idx="483">-0.069498883332243702</cx:pt>
          <cx:pt idx="484">-0.054238824975654902</cx:pt>
          <cx:pt idx="485">-0.16807178793205799</cx:pt>
          <cx:pt idx="486">-0.21228617733982</cx:pt>
          <cx:pt idx="487">-0.24853190195989699</cx:pt>
          <cx:pt idx="488">-0.33967530507264698</cx:pt>
          <cx:pt idx="489">-0.30211545734921103</cx:pt>
          <cx:pt idx="490">-0.19901964379825199</cx:pt>
          <cx:pt idx="491">-0.094803208154568802</cx:pt>
          <cx:pt idx="492">-0.0279907195110446</cx:pt>
          <cx:pt idx="493">0.065362244826713198</cx:pt>
          <cx:pt idx="494">0.066624120188909994</cx:pt>
          <cx:pt idx="495">0.090936321491094999</cx:pt>
          <cx:pt idx="496">0.0275195519709877</cx:pt>
          <cx:pt idx="497">0.055077141098248898</cx:pt>
          <cx:pt idx="498">0.0052589257084943103</cx:pt>
          <cx:pt idx="499">-0.0281458061222465</cx:pt>
          <cx:pt idx="500">-0.0093177622407866201</cx:pt>
          <cx:pt idx="501">-0.0014905567494043601</cx:pt>
          <cx:pt idx="502">0.0038296717987615901</cx:pt>
          <cx:pt idx="503">0.00019587731227836799</cx:pt>
          <cx:pt idx="504">-0.00051543919139072805</cx:pt>
          <cx:pt idx="505">0.00048285989166451499</cx:pt>
          <cx:pt idx="506">0.0077699034989714196</cx:pt>
          <cx:pt idx="507">0.071378332978659295</cx:pt>
          <cx:pt idx="508">0.020478861955851999</cx:pt>
          <cx:pt idx="509">0.033302501600409803</cx:pt>
          <cx:pt idx="510">0.0936514832193487</cx:pt>
          <cx:pt idx="511">0.054571595176252499</cx:pt>
          <cx:pt idx="512">0.087166030845900494</cx:pt>
          <cx:pt idx="513">0.066102145361548695</cx:pt>
          <cx:pt idx="514">0.021947621290833101</cx:pt>
          <cx:pt idx="515">-0.041344346333164902</cx:pt>
          <cx:pt idx="516">-0.201596309282669</cx:pt>
          <cx:pt idx="517">-0.19212234014798801</cx:pt>
          <cx:pt idx="518">-0.124111286671964</cx:pt>
          <cx:pt idx="519">-0.046493734523819302</cx:pt>
          <cx:pt idx="520">0.0094594361175528406</cx:pt>
          <cx:pt idx="521">0.039211057818583299</cx:pt>
          <cx:pt idx="522">-0.030466972524506301</cx:pt>
          <cx:pt idx="523">0.118777184853019</cx:pt>
          <cx:pt idx="524">0.0259333671902864</cx:pt>
          <cx:pt idx="525">0.093875476765887297</cx:pt>
          <cx:pt idx="526">0.0093656351505255701</cx:pt>
          <cx:pt idx="527">-0.034562017847821702</cx:pt>
          <cx:pt idx="528">-0.0028431056931368499</cx:pt>
          <cx:pt idx="529">0.0049355416214465703</cx:pt>
          <cx:pt idx="530">0.00157118603607039</cx:pt>
          <cx:pt idx="531">0.00047416801891599899</cx:pt>
          <cx:pt idx="532">0.000217511195522094</cx:pt>
          <cx:pt idx="533">0.000736369499289585</cx:pt>
          <cx:pt idx="534">0.0030829708005376401</cx:pt>
          <cx:pt idx="535">0.068690054198264697</cx:pt>
          <cx:pt idx="536">0.053454788875792199</cx:pt>
          <cx:pt idx="537">0.072231261163772306</cx:pt>
          <cx:pt idx="538">0.12574809838520001</cx:pt>
          <cx:pt idx="539">0.114191269635826</cx:pt>
          <cx:pt idx="540">0.088473122713488006</cx:pt>
          <cx:pt idx="541">0.12407152088977</cx:pt>
          <cx:pt idx="542">0.136892007927992</cx:pt>
          <cx:pt idx="543">0.16378165681697299</cx:pt>
          <cx:pt idx="544">0.084364705936803702</cx:pt>
          <cx:pt idx="545">0.0216551550565122</cx:pt>
          <cx:pt idx="546">-0.0072172466952639099</cx:pt>
          <cx:pt idx="547">-0.0306553189148411</cx:pt>
          <cx:pt idx="548">-0.036636609418570901</cx:pt>
          <cx:pt idx="549">0.026994572598439601</cx:pt>
          <cx:pt idx="550">0.0130422143008484</cx:pt>
          <cx:pt idx="551">0.017537443917741001</cx:pt>
          <cx:pt idx="552">0.045060791107396497</cx:pt>
          <cx:pt idx="553">0.057437133862238698</cx:pt>
          <cx:pt idx="554">-0.0038835738003694001</cx:pt>
          <cx:pt idx="555">0.0049875071072738898</cx:pt>
          <cx:pt idx="556">-0.0090666413350367191</cx:pt>
          <cx:pt idx="557">-0.0012788195365585201</cx:pt>
          <cx:pt idx="558">0.00055763027510559297</cx:pt>
          <cx:pt idx="559">-1.8329095777157002e-05</cx:pt>
          <cx:pt idx="560">-0.00018435741534538299</cx:pt>
          <cx:pt idx="561">0.00025057850157733002</cx:pt>
          <cx:pt idx="562">-0.0038962659043258298</cx:pt>
          <cx:pt idx="563">0.031202467727828202</cx:pt>
          <cx:pt idx="564">0.042146081206455001</cx:pt>
          <cx:pt idx="565">0.0111478241429023</cx:pt>
          <cx:pt idx="566">0.090898098857953996</cx:pt>
          <cx:pt idx="567">0.13385700084573299</cx:pt>
          <cx:pt idx="568">0.101891402153653</cx:pt>
          <cx:pt idx="569">0.0977956789461428</cx:pt>
          <cx:pt idx="570">0.085636846067730393</cx:pt>
          <cx:pt idx="571">0.11202945508494799</cx:pt>
          <cx:pt idx="572">0.10587903686195101</cx:pt>
          <cx:pt idx="573">0.14566783328533101</cx:pt>
          <cx:pt idx="574">0.089505176046608598</cx:pt>
          <cx:pt idx="575">-0.0222963393259995</cx:pt>
          <cx:pt idx="576">-0.035085704982308702</cx:pt>
          <cx:pt idx="577">0.073597514227642699</cx:pt>
          <cx:pt idx="578">-0.012295317857216499</cx:pt>
          <cx:pt idx="579">-0.0077830363243554202</cx:pt>
          <cx:pt idx="580">0.0177473683118714</cx:pt>
          <cx:pt idx="581">-0.028237344585507699</cx:pt>
          <cx:pt idx="582">-0.0059700785719686601</cx:pt>
          <cx:pt idx="583">-0.0223787874336276</cx:pt>
          <cx:pt idx="584">-0.017770952511700699</cx:pt>
          <cx:pt idx="585">-0.0020702367124569299</cx:pt>
          <cx:pt idx="586">-0.0011350376085311701</cx:pt>
          <cx:pt idx="587">-0.00038942347702489697</cx:pt>
          <cx:pt idx="588">0.00028148293437506099</cx:pt>
          <cx:pt idx="589">-5.2401754066271998e-05</cx:pt>
          <cx:pt idx="590">-0.0109704833666768</cx:pt>
          <cx:pt idx="591">-0.0063939410679160402</cx:pt>
          <cx:pt idx="592">-0.0316744635797713</cx:pt>
          <cx:pt idx="593">-0.081412186911153206</cx:pt>
          <cx:pt idx="594">-0.017839229354509101</cx:pt>
          <cx:pt idx="595">0.081764737681294303</cx:pt>
          <cx:pt idx="596">0.072062969507008107</cx:pt>
          <cx:pt idx="597">0.015135042375380299</cx:pt>
          <cx:pt idx="598">0.066545590256467002</cx:pt>
          <cx:pt idx="599">0.021805526283928602</cx:pt>
          <cx:pt idx="600">0.033379462131333498</cx:pt>
          <cx:pt idx="601">0.079294210774253304</cx:pt>
          <cx:pt idx="602">0.051150124193775598</cx:pt>
          <cx:pt idx="603">-0.045745142368127302</cx:pt>
          <cx:pt idx="604">0.0226138865705817</cx:pt>
          <cx:pt idx="605">0.0456190303389961</cx:pt>
          <cx:pt idx="606">-0.014324906686942101</cx:pt>
          <cx:pt idx="607">0.0373799826353775</cx:pt>
          <cx:pt idx="608">0.00586165304234926</cx:pt>
          <cx:pt idx="609">-0.0254308214535597</cx:pt>
          <cx:pt idx="610">-0.054250137029040697</cx:pt>
          <cx:pt idx="611">-0.0188134288146663</cx:pt>
          <cx:pt idx="612">-0.0097258337768159307</cx:pt>
          <cx:pt idx="613">-0.00046134087619536602</cx:pt>
          <cx:pt idx="614">0.00062695902411484604</cx:pt>
          <cx:pt idx="615">0.00024735165507075403</cx:pt>
          <cx:pt idx="616">5.4042677007653899e-05</cx:pt>
          <cx:pt idx="617">0.000201484165311317</cx:pt>
          <cx:pt idx="618">-0.00084968260754349103</cx:pt>
          <cx:pt idx="619">-0.00092543931274292098</cx:pt>
          <cx:pt idx="620">-0.0058315565706131504</cx:pt>
          <cx:pt idx="621">-0.0435009536601038</cx:pt>
          <cx:pt idx="622">-0.092971584732282703</cx:pt>
          <cx:pt idx="623">-0.057878260350020402</cx:pt>
          <cx:pt idx="624">-0.0025862955950315199</cx:pt>
          <cx:pt idx="625">-0.0104775317189599</cx:pt>
          <cx:pt idx="626">0.0155631248311584</cx:pt>
          <cx:pt idx="627">0.0287387928390423</cx:pt>
          <cx:pt idx="628">0.036424510072264799</cx:pt>
          <cx:pt idx="629">0.054988432690210802</cx:pt>
          <cx:pt idx="630">0.0297702465850362</cx:pt>
          <cx:pt idx="631">0.039843865883567899</cx:pt>
          <cx:pt idx="632">0.039891641491752297</cx:pt>
          <cx:pt idx="633">0.042237581364503701</cx:pt>
          <cx:pt idx="634">0.015975011562264201</cx:pt>
          <cx:pt idx="635">0.034511223551238</cx:pt>
          <cx:pt idx="636">-0.0071179650136765403</cx:pt>
          <cx:pt idx="637">-0.056607698052861803</cx:pt>
          <cx:pt idx="638">-0.032307537792511602</cx:pt>
          <cx:pt idx="639">0.0052897032596014599</cx:pt>
          <cx:pt idx="640">-0.0079544257819309308</cx:pt>
          <cx:pt idx="641">-0.0021971981441576199</cx:pt>
          <cx:pt idx="642">0.00020499604857057799</cx:pt>
          <cx:pt idx="643">-0.00061799219192400202</cx:pt>
          <cx:pt idx="644">-0.00041303202084163698</cx:pt>
          <cx:pt idx="645">0.00054107900729260801</cx:pt>
          <cx:pt idx="646">0.0036696673229209501</cx:pt>
          <cx:pt idx="647">0.0112907495709268</cx:pt>
          <cx:pt idx="648">0.0098853779761207995</cx:pt>
          <cx:pt idx="649">0.0131853499096649</cx:pt>
          <cx:pt idx="650">-0.0086974641476983902</cx:pt>
          <cx:pt idx="651">-0.0039604669053774797</cx:pt>
          <cx:pt idx="652">-0.025359621776103201</cx:pt>
          <cx:pt idx="653">0.021760527285353801</cx:pt>
          <cx:pt idx="654">0.060190161744543599</cx:pt>
          <cx:pt idx="655">0.093325563010548798</cx:pt>
          <cx:pt idx="656">0.026228855293319801</cx:pt>
          <cx:pt idx="657">0.00441328753306937</cx:pt>
          <cx:pt idx="658">0.039367794370480998</cx:pt>
          <cx:pt idx="659">0.0616591166441669</cx:pt>
          <cx:pt idx="660">0.00307656565884145</cx:pt>
          <cx:pt idx="661">-0.00181187719010596</cx:pt>
          <cx:pt idx="662">0.0305535039384318</cx:pt>
          <cx:pt idx="663">0.000216363806928614</cx:pt>
          <cx:pt idx="664">-0.028447993692361302</cx:pt>
          <cx:pt idx="665">-0.0560232741916869</cx:pt>
          <cx:pt idx="666">-0.052433317664343303</cx:pt>
          <cx:pt idx="667">-0.0108394872295149</cx:pt>
          <cx:pt idx="668">-0.0044417586252102599</cx:pt>
          <cx:pt idx="669">-0.00134639531534974</cx:pt>
          <cx:pt idx="670">0.00023548389898855499</cx:pt>
          <cx:pt idx="671">-0.000213165921796661</cx:pt>
          <cx:pt idx="672">0.00063535322808756203</cx:pt>
          <cx:pt idx="673">0.000402537813222119</cx:pt>
          <cx:pt idx="674">0.0021210686995080598</cx:pt>
          <cx:pt idx="675">0.0111493516254227</cx:pt>
          <cx:pt idx="676">0.026099940996461998</cx:pt>
          <cx:pt idx="677">0.031825757174513497</cx:pt>
          <cx:pt idx="678">0.037360080707825899</cx:pt>
          <cx:pt idx="679">0.050987646258905901</cx:pt>
          <cx:pt idx="680">0.0072274136468276204</cx:pt>
          <cx:pt idx="681">-0.029225944327852301</cx:pt>
          <cx:pt idx="682">-0.054901305293800301</cx:pt>
          <cx:pt idx="683">-0.0136626624025951</cx:pt>
          <cx:pt idx="684">-0.0316078834709176</cx:pt>
          <cx:pt idx="685">0.0138331549212276</cx:pt>
          <cx:pt idx="686">0.073568491356128904</cx:pt>
          <cx:pt idx="687">0.031818611836153497</cx:pt>
          <cx:pt idx="688">-0.0080622988457152694</cx:pt>
          <cx:pt idx="689">0.0303251404054126</cx:pt>
          <cx:pt idx="690">-0.00152570088812245</cx:pt>
          <cx:pt idx="691">-0.043652845455230099</cx:pt>
          <cx:pt idx="692">-0.061362800247730998</cx:pt>
          <cx:pt idx="693">-0.046540602220721997</cx:pt>
          <cx:pt idx="694">-0.024456883820754199</cx:pt>
          <cx:pt idx="695">-0.0094826846983263307</cx:pt>
          <cx:pt idx="696">-0.0029441223591884901</cx:pt>
          <cx:pt idx="697">-1.8045536386215799e-05</cx:pt>
          <cx:pt idx="698">9.5349224296454197e-05</cx:pt>
          <cx:pt idx="699">-0.00065296292534024701</cx:pt>
          <cx:pt idx="700">2.1179713651775301e-05</cx:pt>
          <cx:pt idx="701">0.00037751167960837503</cx:pt>
          <cx:pt idx="702">0.00015040003993175999</cx:pt>
          <cx:pt idx="703">0.00011838213989043101</cx:pt>
          <cx:pt idx="704">0.0054892254171718304</cx:pt>
          <cx:pt idx="705">0.0058658253817060304</cx:pt>
          <cx:pt idx="706">0.0069066133783875902</cx:pt>
          <cx:pt idx="707">0.013194535527339599</cx:pt>
          <cx:pt idx="708">0.0020828408222145502</cx:pt>
          <cx:pt idx="709">-0.0301102858700345</cx:pt>
          <cx:pt idx="710">-0.0217658363760517</cx:pt>
          <cx:pt idx="711">-0.0194888750132464</cx:pt>
          <cx:pt idx="712">-0.027326655023429802</cx:pt>
          <cx:pt idx="713">-0.0261072341570786</cx:pt>
          <cx:pt idx="714">-0.0163059841806673</cx:pt>
          <cx:pt idx="715">-0.032046479637270003</cx:pt>
          <cx:pt idx="716">-0.0153398454828818</cx:pt>
          <cx:pt idx="717">-0.030202821851780901</cx:pt>
          <cx:pt idx="718">-0.034433746199712602</cx:pt>
          <cx:pt idx="719">-0.0214625964958827</cx:pt>
          <cx:pt idx="720">-0.019325349063432602</cx:pt>
          <cx:pt idx="721">-0.0141707256794935</cx:pt>
          <cx:pt idx="722">-0.0099845230768025508</cx:pt>
          <cx:pt idx="723">-0.0040024536112755601</cx:pt>
          <cx:pt idx="724">0.00036355891909123302</cx:pt>
          <cx:pt idx="725">0.00037429635759709103</cx:pt>
          <cx:pt idx="726">0.000241794967061188</cx:pt>
          <cx:pt idx="727">0.00045482897783325502</cx:pt>
          <cx:pt idx="728">0.00043486930962246699</cx:pt>
          <cx:pt idx="729">-4.9874129509253999e-05</cx:pt>
          <cx:pt idx="730">-0.00030547607179141998</cx:pt>
          <cx:pt idx="731">-0.00029824934149914401</cx:pt>
          <cx:pt idx="732">0.000248026849865805</cx:pt>
          <cx:pt idx="733">-0.00116104449182678</cx:pt>
          <cx:pt idx="734">-0.00081633822345014001</cx:pt>
          <cx:pt idx="735">-0.00341142584490233</cx:pt>
          <cx:pt idx="736">-0.0063912335121549804</cx:pt>
          <cx:pt idx="737">-0.0057203311187066803</cx:pt>
          <cx:pt idx="738">-0.011882813366719199</cx:pt>
          <cx:pt idx="739">-0.0092353243305779899</cx:pt>
          <cx:pt idx="740">-0.0052274263462497297</cx:pt>
          <cx:pt idx="741">0.0066874045470458696</cx:pt>
          <cx:pt idx="742">0.0011095376275996999</cx:pt>
          <cx:pt idx="743">0.0029111776769175199</cx:pt>
          <cx:pt idx="744">0.0068975974431289997</cx:pt>
          <cx:pt idx="745">0.0039450117638006599</cx:pt>
          <cx:pt idx="746">-0.00037862244769050501</cx:pt>
          <cx:pt idx="747">-0.0010832972239422499</cx:pt>
          <cx:pt idx="748">-0.0023623937505808401</cx:pt>
          <cx:pt idx="749">-0.00068023542358463705</cx:pt>
          <cx:pt idx="750">0.00056427899816872105</cx:pt>
          <cx:pt idx="751">0.00063987819188907795</cx:pt>
          <cx:pt idx="752">0.00054885924271906605</cx:pt>
          <cx:pt idx="753">-0.00089122972554974095</cx:pt>
          <cx:pt idx="754">5.0953962123020602e-05</cx:pt>
          <cx:pt idx="755">0.00066566766140842997</cx:pt>
          <cx:pt idx="756">-0.00053508992248627203</cx:pt>
          <cx:pt idx="757">-0.00014785872951334099</cx:pt>
          <cx:pt idx="758">-4.1272983957057699e-05</cx:pt>
          <cx:pt idx="759">-0.00058470010315361397</cx:pt>
          <cx:pt idx="760">0.00036592626874992502</cx:pt>
          <cx:pt idx="761">-0.000119811714069396</cx:pt>
          <cx:pt idx="762">0.000545751503513953</cx:pt>
          <cx:pt idx="763">-0.00087630608317763902</cx:pt>
          <cx:pt idx="764">0.00025132594194450102</cx:pt>
          <cx:pt idx="765">-0.00091896094845821997</cx:pt>
          <cx:pt idx="766">0.00029408258440682603</cx:pt>
          <cx:pt idx="767">0.00076143524275460101</cx:pt>
          <cx:pt idx="768">-0.00040795812360684599</cx:pt>
          <cx:pt idx="769">0.00045113535009520301</cx:pt>
          <cx:pt idx="770">0.000195392428277411</cx:pt>
          <cx:pt idx="771">-0.00016577474831050499</cx:pt>
          <cx:pt idx="772">0.0039112139570744</cx:pt>
          <cx:pt idx="773">0.00044294929506949303</cx:pt>
          <cx:pt idx="774">0.00049778663003193304</cx:pt>
          <cx:pt idx="775">-0.00022729609940483</cx:pt>
          <cx:pt idx="776">6.0972377178762498e-05</cx:pt>
          <cx:pt idx="777">-6.2099457368351704e-05</cx:pt>
          <cx:pt idx="778">-5.4514963839450398e-05</cx:pt>
          <cx:pt idx="779">0.00027788803571678999</cx:pt>
          <cx:pt idx="780">-0.000255006688323253</cx:pt>
          <cx:pt idx="781">-0.00039866098302211299</cx:pt>
          <cx:pt idx="782">0.00018466719021294499</cx:pt>
          <cx:pt idx="783">-0.00053545967097530902</cx:pt>
        </cx:lvl>
      </cx:numDim>
    </cx:data>
    <cx:data id="86">
      <cx:numDim type="val">
        <cx:f>'001_WA_F - 副本'!$CI$1:$CI$784</cx:f>
        <cx:lvl ptCount="784" formatCode="0.00E+00">
          <cx:pt idx="0">-9.3232067014569097e-05</cx:pt>
          <cx:pt idx="1">0.00053949332580518995</cx:pt>
          <cx:pt idx="2">-0.00099942194451663408</cx:pt>
          <cx:pt idx="3">2.5464295961444299e-05</cx:pt>
          <cx:pt idx="4">0.00016148049360384701</cx:pt>
          <cx:pt idx="5">-0.00020643016206823301</cx:pt>
          <cx:pt idx="6">-7.4699402337201801e-05</cx:pt>
          <cx:pt idx="7">0.000111996422916514</cx:pt>
          <cx:pt idx="8">-0.00053449196922311897</cx:pt>
          <cx:pt idx="9">-0.00049919228303003699</cx:pt>
          <cx:pt idx="10">-0.00010623417195679499</cx:pt>
          <cx:pt idx="11">6.8104171259116396e-05</cx:pt>
          <cx:pt idx="12">-0.000194338599641761</cx:pt>
          <cx:pt idx="13">-0.00036309153682477898</cx:pt>
          <cx:pt idx="14">-0.000216543543058049</cx:pt>
          <cx:pt idx="15">0.00049107086115695296</cx:pt>
          <cx:pt idx="16">0.00011110039032637799</cx:pt>
          <cx:pt idx="17">0.00035179470481044601</cx:pt>
          <cx:pt idx="18">-0.00025983151588854198</cx:pt>
          <cx:pt idx="19">0.00047225439220108798</cx:pt>
          <cx:pt idx="20">-0.00037524680120699699</cx:pt>
          <cx:pt idx="21">0.00043708858786858901</cx:pt>
          <cx:pt idx="22">-0.00020800249253231999</cx:pt>
          <cx:pt idx="23">-0.00077160071956541496</cx:pt>
          <cx:pt idx="24">-0.000148699112755303</cx:pt>
          <cx:pt idx="25">6.1980200316938302e-05</cx:pt>
          <cx:pt idx="26">0.00040163581949630801</cx:pt>
          <cx:pt idx="27">-0.00083539204141706196</cx:pt>
          <cx:pt idx="28">-0.00050266999645935304</cx:pt>
          <cx:pt idx="29">-0.00030845098455140101</cx:pt>
          <cx:pt idx="30">-0.00014592037763307299</cx:pt>
          <cx:pt idx="31">-0.00072993480201451004</cx:pt>
          <cx:pt idx="32">0.000153822437414065</cx:pt>
          <cx:pt idx="33">0.00024062839360593899</cx:pt>
          <cx:pt idx="34">0.000563129932234441</cx:pt>
          <cx:pt idx="35">0.000118375633174986</cx:pt>
          <cx:pt idx="36">-0.00091802579051615703</cx:pt>
          <cx:pt idx="37">-0.00065724715534210595</cx:pt>
          <cx:pt idx="38">-0.00040846304227381099</cx:pt>
          <cx:pt idx="39">-0.00014257730168995201</cx:pt>
          <cx:pt idx="40">-3.3055915646126799e-05</cx:pt>
          <cx:pt idx="41">-0.00054843910298912695</cx:pt>
          <cx:pt idx="42">-0.00112365813812737</cx:pt>
          <cx:pt idx="43">0.00052823213390996797</cx:pt>
          <cx:pt idx="44">-0.00031260143236234002</cx:pt>
          <cx:pt idx="45">-0.00037399519283793303</cx:pt>
          <cx:pt idx="46">7.0568787166976098e-05</cx:pt>
          <cx:pt idx="47">0.00069853752524204305</cx:pt>
          <cx:pt idx="48">-0.00062329596622878801</cx:pt>
          <cx:pt idx="49">-0.0010424442573645899</cx:pt>
          <cx:pt idx="50">0.00062082114283698304</cx:pt>
          <cx:pt idx="51">-0.00048160762766694403</cx:pt>
          <cx:pt idx="52">2.20945804812619e-05</cx:pt>
          <cx:pt idx="53">-0.00028763339425028902</cx:pt>
          <cx:pt idx="54">-0.00082484140661654695</cx:pt>
          <cx:pt idx="55">0.00024099466663486701</cx:pt>
          <cx:pt idx="56">-0.00041266086640994002</cx:pt>
          <cx:pt idx="57">-0.000179595995740026</cx:pt>
          <cx:pt idx="58">0.000209236834249966</cx:pt>
          <cx:pt idx="59">0.00028677117149394601</cx:pt>
          <cx:pt idx="60">0.00028425505086294598</cx:pt>
          <cx:pt idx="61">0.00032085596108911199</cx:pt>
          <cx:pt idx="62">-0.00013878926314588201</cx:pt>
          <cx:pt idx="63">0.00046549370246554199</cx:pt>
          <cx:pt idx="64">-0.0016708413240635401</cx:pt>
          <cx:pt idx="65">-0.0012040652769038499</cx:pt>
          <cx:pt idx="66">-0.0020647850950615298</cx:pt>
          <cx:pt idx="67">-0.0021000960114741802</cx:pt>
          <cx:pt idx="68">-0.0020452373385499399</cx:pt>
          <cx:pt idx="69">-0.0024695132032381399</cx:pt>
          <cx:pt idx="70">-0.0050766292027391701</cx:pt>
          <cx:pt idx="71">-0.00236131397259981</cx:pt>
          <cx:pt idx="72">-0.00089226901155150401</cx:pt>
          <cx:pt idx="73">-0.0029894972741719501</cx:pt>
          <cx:pt idx="74">-0.0050311072959419003</cx:pt>
          <cx:pt idx="75">-0.0041582277042389497</cx:pt>
          <cx:pt idx="76">-0.0025790380139518298</cx:pt>
          <cx:pt idx="77">-0.00245708270901916</cx:pt>
          <cx:pt idx="78">-0.00094482323508693301</cx:pt>
          <cx:pt idx="79">-0.00049472331589162999</cx:pt>
          <cx:pt idx="80">0.000118028961255394</cx:pt>
          <cx:pt idx="81">0.00032646699739298599</cx:pt>
          <cx:pt idx="82">-0.00052999349437358101</cx:pt>
          <cx:pt idx="83">-0.00037234007170020201</cx:pt>
          <cx:pt idx="84">-9.5852260112335903e-05</cx:pt>
          <cx:pt idx="85">-1.2654261704946599e-05</cx:pt>
          <cx:pt idx="86">0.00025171350558233298</cx:pt>
          <cx:pt idx="87">-0.00028528744862507698</cx:pt>
          <cx:pt idx="88">-0.000128082961818775</cx:pt>
          <cx:pt idx="89">-0.00026046898410364002</cx:pt>
          <cx:pt idx="90">0.00035750537016783902</cx:pt>
          <cx:pt idx="91">-0.00073180480633389003</cx:pt>
          <cx:pt idx="92">-0.0022959345795877601</cx:pt>
          <cx:pt idx="93">-0.0045895212073669301</cx:pt>
          <cx:pt idx="94">-0.0028874020621673202</cx:pt>
          <cx:pt idx="95">-0.00840361218703343</cx:pt>
          <cx:pt idx="96">-0.0045782366418967999</cx:pt>
          <cx:pt idx="97">-0.0062149979295621199</cx:pt>
          <cx:pt idx="98">-0.016957969420410501</cx:pt>
          <cx:pt idx="99">-0.0101719984964456</cx:pt>
          <cx:pt idx="100">-0.0071823594650773301</cx:pt>
          <cx:pt idx="101">-0.0128634354433856</cx:pt>
          <cx:pt idx="102">-0.012815107899108599</cx:pt>
          <cx:pt idx="103">-0.0069203171645203501</cx:pt>
          <cx:pt idx="104">-0.0058385880776429004</cx:pt>
          <cx:pt idx="105">0.00248960516964847</cx:pt>
          <cx:pt idx="106">0.0074478985063851401</cx:pt>
          <cx:pt idx="107">0.0051883501848754001</cx:pt>
          <cx:pt idx="108">0.00040986423358590498</cx:pt>
          <cx:pt idx="109">-0.000146496188872735</cx:pt>
          <cx:pt idx="110">-0.00079153085066789803</cx:pt>
          <cx:pt idx="111">8.8134209080374806e-05</cx:pt>
          <cx:pt idx="112">0.000823086954822318</cx:pt>
          <cx:pt idx="113">7.4782322191423704e-05</cx:pt>
          <cx:pt idx="114">0.00046084419563796901</cx:pt>
          <cx:pt idx="115">-0.00036287556026740102</cx:pt>
          <cx:pt idx="116">0.00066508076068660905</cx:pt>
          <cx:pt idx="117">0.0043847291830658702</cx:pt>
          <cx:pt idx="118">0.0038382420901645</cx:pt>
          <cx:pt idx="119">0.0036668357447142501</cx:pt>
          <cx:pt idx="120">0.0017582705993716601</cx:pt>
          <cx:pt idx="121">0.00197306008624324</cx:pt>
          <cx:pt idx="122">0.010082041162416899</cx:pt>
          <cx:pt idx="123">0.010109189371123199</cx:pt>
          <cx:pt idx="124">0.024339034894033398</cx:pt>
          <cx:pt idx="125">0.0119417933223183</cx:pt>
          <cx:pt idx="126">0.0173654364347899</cx:pt>
          <cx:pt idx="127">0.021994024902400398</cx:pt>
          <cx:pt idx="128">0.022663170781235399</cx:pt>
          <cx:pt idx="129">0.010282452928077701</cx:pt>
          <cx:pt idx="130">-0.0077229682967901898</cx:pt>
          <cx:pt idx="131">0.0013469420118578899</cx:pt>
          <cx:pt idx="132">0.0048807261092286801</cx:pt>
          <cx:pt idx="133">0.0028758242377685999</cx:pt>
          <cx:pt idx="134">0.00020780479828554099</cx:pt>
          <cx:pt idx="135">-0.0011688726635098799</cx:pt>
          <cx:pt idx="136">-0.0046977433644545203</cx:pt>
          <cx:pt idx="137">-0.00114523685122219</cx:pt>
          <cx:pt idx="138">0.00054686964446365395</cx:pt>
          <cx:pt idx="139">-0.00043761836965228098</cx:pt>
          <cx:pt idx="140">3.2444822484199498e-05</cx:pt>
          <cx:pt idx="141">0.00012723932134732301</cx:pt>
          <cx:pt idx="142">0.00040940556799363</cx:pt>
          <cx:pt idx="143">0.00066234380190305397</cx:pt>
          <cx:pt idx="144">0.00345333710511806</cx:pt>
          <cx:pt idx="145">0.0058368929733623202</cx:pt>
          <cx:pt idx="146">0.00331475625613902</cx:pt>
          <cx:pt idx="147">-0.00038697337691167601</cx:pt>
          <cx:pt idx="148">-0.0080041308902244895</cx:pt>
          <cx:pt idx="149">-0.0081434486518181404</cx:pt>
          <cx:pt idx="150">-0.0068057725132131801</cx:pt>
          <cx:pt idx="151">0.0151229583463212</cx:pt>
          <cx:pt idx="152">0.025952974115447201</cx:pt>
          <cx:pt idx="153">0.0055814568940730702</cx:pt>
          <cx:pt idx="154">-0.0065567031807684997</cx:pt>
          <cx:pt idx="155">0.0066960151420568997</cx:pt>
          <cx:pt idx="156">-0.00089893726108374397</cx:pt>
          <cx:pt idx="157">-0.00732437793893245</cx:pt>
          <cx:pt idx="158">-0.0089679263656652301</cx:pt>
          <cx:pt idx="159">0.032042510994086698</cx:pt>
          <cx:pt idx="160">0.034457800898460601</cx:pt>
          <cx:pt idx="161">0.040905415515099401</cx:pt>
          <cx:pt idx="162">0.013294645338479299</cx:pt>
          <cx:pt idx="163">0.00067218426694895604</cx:pt>
          <cx:pt idx="164">0.000433072444632945</cx:pt>
          <cx:pt idx="165">0.0052512489086874404</cx:pt>
          <cx:pt idx="166">0.0026536278487889302</cx:pt>
          <cx:pt idx="167">0.00061908574046248604</cx:pt>
          <cx:pt idx="168">4.4696923459282603e-06</cx:pt>
          <cx:pt idx="169">0.00024605510125776602</cx:pt>
          <cx:pt idx="170">-0.0011614132286006499</cx:pt>
          <cx:pt idx="171">0.00108495991140562</cx:pt>
          <cx:pt idx="172">-0.0024227294271999401</cx:pt>
          <cx:pt idx="173">-0.0072976272785016099</cx:pt>
          <cx:pt idx="174">-0.0094916982698589804</cx:pt>
          <cx:pt idx="175">-0.010047362614314799</cx:pt>
          <cx:pt idx="176">-0.0114915585051335</cx:pt>
          <cx:pt idx="177">-0.0058836287279855799</cx:pt>
          <cx:pt idx="178">0.000463295729764215</cx:pt>
          <cx:pt idx="179">0.0151971100574027</cx:pt>
          <cx:pt idx="180">0.0118888086176921</cx:pt>
          <cx:pt idx="181">0.0033286374102716601</cx:pt>
          <cx:pt idx="182">-0.0079275206784782601</cx:pt>
          <cx:pt idx="183">-0.0191542629204016</cx:pt>
          <cx:pt idx="184">-0.012801704622774499</cx:pt>
          <cx:pt idx="185">0.017861384888797099</cx:pt>
          <cx:pt idx="186">0.0200331440649213</cx:pt>
          <cx:pt idx="187">0.017974559181910099</cx:pt>
          <cx:pt idx="188">0.0202384575132828</cx:pt>
          <cx:pt idx="189">0.0073992031923530901</cx:pt>
          <cx:pt idx="190">-0.00150247393259215</cx:pt>
          <cx:pt idx="191">0.0028538336606272999</cx:pt>
          <cx:pt idx="192">0.00066026651106811498</cx:pt>
          <cx:pt idx="193">0.0071104103507394299</cx:pt>
          <cx:pt idx="194">0.00298755206668709</cx:pt>
          <cx:pt idx="195">-0.00034569111407306899</cx:pt>
          <cx:pt idx="196">0.00100507418248881</cx:pt>
          <cx:pt idx="197">-0.00014193976065119299</cx:pt>
          <cx:pt idx="198">-0.0051719230694772496</cx:pt>
          <cx:pt idx="199">-0.0058103505499490999</cx:pt>
          <cx:pt idx="200">0.0028545036866572601</cx:pt>
          <cx:pt idx="201">0.0038734994174084601</cx:pt>
          <cx:pt idx="202">-0.014417317877821899</cx:pt>
          <cx:pt idx="203">-0.020366670086633499</cx:pt>
          <cx:pt idx="204">-0.0109841107389763</cx:pt>
          <cx:pt idx="205">-0.020045765844543199</cx:pt>
          <cx:pt idx="206">-0.0104973484489985</cx:pt>
          <cx:pt idx="207">-0.0197277396613381</cx:pt>
          <cx:pt idx="208">0.0083205404771134299</cx:pt>
          <cx:pt idx="209">0.00662573080463052</cx:pt>
          <cx:pt idx="210">-0.0035772981403642801</cx:pt>
          <cx:pt idx="211">0.032808215357755098</cx:pt>
          <cx:pt idx="212">0.0081364251139662402</cx:pt>
          <cx:pt idx="213">-0.011414967700140201</cx:pt>
          <cx:pt idx="214">0.038640817943736597</cx:pt>
          <cx:pt idx="215">0.020878049351188501</cx:pt>
          <cx:pt idx="216">0.00230451532584066</cx:pt>
          <cx:pt idx="217">0.031245480876984099</cx:pt>
          <cx:pt idx="218">0.0183348237381507</cx:pt>
          <cx:pt idx="219">0.0068168521749926098</cx:pt>
          <cx:pt idx="220">0.00103788886528782</cx:pt>
          <cx:pt idx="221">0.0015012875280410801</cx:pt>
          <cx:pt idx="222">0.0015093250914813101</cx:pt>
          <cx:pt idx="223">0.000137193510291537</cx:pt>
          <cx:pt idx="224">-0.000132966378293294</cx:pt>
          <cx:pt idx="225">-0.00075961361498470305</cx:pt>
          <cx:pt idx="226">-0.0028444750695795201</cx:pt>
          <cx:pt idx="227">-0.0014911013903504201</cx:pt>
          <cx:pt idx="228">0.011303943066255101</cx:pt>
          <cx:pt idx="229">0.0016215767099097601</cx:pt>
          <cx:pt idx="230">-0.00085445965100386996</cx:pt>
          <cx:pt idx="231">-0.010609946279514801</cx:pt>
          <cx:pt idx="232">-0.026673806249459</cx:pt>
          <cx:pt idx="233">-0.033095050880552</cx:pt>
          <cx:pt idx="234">-0.0053606489129932504</cx:pt>
          <cx:pt idx="235">-0.0139457166396848</cx:pt>
          <cx:pt idx="236">0.00160371659790313</cx:pt>
          <cx:pt idx="237">0.021703729145792799</cx:pt>
          <cx:pt idx="238">0.013197555515264799</cx:pt>
          <cx:pt idx="239">0.012124865734601401</cx:pt>
          <cx:pt idx="240">0.0254261441985906</cx:pt>
          <cx:pt idx="241">0.016359998425731499</cx:pt>
          <cx:pt idx="242">0.021291845240914702</cx:pt>
          <cx:pt idx="243">0.033456877605456202</cx:pt>
          <cx:pt idx="244">0.0082034265047392606</cx:pt>
          <cx:pt idx="245">0.016730092725432699</cx:pt>
          <cx:pt idx="246">0.0248703481824885</cx:pt>
          <cx:pt idx="247">0.0097362673251837391</cx:pt>
          <cx:pt idx="248">0.00070231829293818202</cx:pt>
          <cx:pt idx="249">0.0010742276334764901</cx:pt>
          <cx:pt idx="250">0.0060129966455233601</cx:pt>
          <cx:pt idx="251">0.00145452437500771</cx:pt>
          <cx:pt idx="252">-8.9481184702208802e-05</cx:pt>
          <cx:pt idx="253">0.00035683784831174402</cx:pt>
          <cx:pt idx="254">-0.00034560460548053502</cx:pt>
          <cx:pt idx="255">0.0051287492029153002</cx:pt>
          <cx:pt idx="256">0.000398121123128388</cx:pt>
          <cx:pt idx="257">-0.00227198859832507</cx:pt>
          <cx:pt idx="258">-0.0043319409855760499</cx:pt>
          <cx:pt idx="259">-0.0096227315619658201</cx:pt>
          <cx:pt idx="260">-0.013702209229301199</cx:pt>
          <cx:pt idx="261">0.000181540510841973</cx:pt>
          <cx:pt idx="262">0.019298892636577501</cx:pt>
          <cx:pt idx="263">0.0113536755612463</cx:pt>
          <cx:pt idx="264">-0.0107630757554396</cx:pt>
          <cx:pt idx="265">0.0100606299954172</cx:pt>
          <cx:pt idx="266">0.0029069771469525702</cx:pt>
          <cx:pt idx="267">0.023737946784768999</cx:pt>
          <cx:pt idx="268">0.029602976946570301</cx:pt>
          <cx:pt idx="269">-0.0025753837598508399</cx:pt>
          <cx:pt idx="270">-0.017563267973110201</cx:pt>
          <cx:pt idx="271">-0.0075776642548543802</cx:pt>
          <cx:pt idx="272">0.0065211289141546003</cx:pt>
          <cx:pt idx="273">0.00283528691616397</cx:pt>
          <cx:pt idx="274">0.0114853146209953</cx:pt>
          <cx:pt idx="275">0.022209688367174601</cx:pt>
          <cx:pt idx="276">0.0016608598499033599</cx:pt>
          <cx:pt idx="277">0.0014344307362381501</cx:pt>
          <cx:pt idx="278">-0.00070190623748350603</cx:pt>
          <cx:pt idx="279">-0.0066048677213419596</cx:pt>
          <cx:pt idx="280">-5.6842537702371901e-05</cx:pt>
          <cx:pt idx="281">0.000356497081179463</cx:pt>
          <cx:pt idx="282">-0.00147136517050499</cx:pt>
          <cx:pt idx="283">0.0070337595081493096</cx:pt>
          <cx:pt idx="284">-0.00028925025484218101</cx:pt>
          <cx:pt idx="285">0.0017896703916473701</cx:pt>
          <cx:pt idx="286">0.0057788572519769203</cx:pt>
          <cx:pt idx="287">0.0044958863382814603</cx:pt>
          <cx:pt idx="288">0.00065808340372641597</cx:pt>
          <cx:pt idx="289">0.0094998348178697897</cx:pt>
          <cx:pt idx="290">0.030300002810246598</cx:pt>
          <cx:pt idx="291">0.022491220647490501</cx:pt>
          <cx:pt idx="292">0.0108729047851014</cx:pt>
          <cx:pt idx="293">-0.0060491052139436197</cx:pt>
          <cx:pt idx="294">0.035388567735149</cx:pt>
          <cx:pt idx="295">0.0032373939874649001</cx:pt>
          <cx:pt idx="296">-0.00318763125688998</cx:pt>
          <cx:pt idx="297">-0.0221090278209513</cx:pt>
          <cx:pt idx="298">-0.017845731833659201</cx:pt>
          <cx:pt idx="299">-0.0044871774586429901</cx:pt>
          <cx:pt idx="300">0.0088205090951569195</cx:pt>
          <cx:pt idx="301">0.0016066707764780901</cx:pt>
          <cx:pt idx="302">0.0101219865717676</cx:pt>
          <cx:pt idx="303">0.0250914128981185</cx:pt>
          <cx:pt idx="304">-0.0048516444102259804</cx:pt>
          <cx:pt idx="305">-0.0078175686048346394</cx:pt>
          <cx:pt idx="306">-0.0026502332437093302</cx:pt>
          <cx:pt idx="307">-0.00173973404019681</cx:pt>
          <cx:pt idx="308">-0.00013241837192201199</cx:pt>
          <cx:pt idx="309">-0.00049538306067040399</cx:pt>
          <cx:pt idx="310">-0.0022985824995796298</cx:pt>
          <cx:pt idx="311">0.0036819856339049702</cx:pt>
          <cx:pt idx="312">0.0092013621929657799</cx:pt>
          <cx:pt idx="313">-0.000108209035484911</cx:pt>
          <cx:pt idx="314">0.0040195616738938596</cx:pt>
          <cx:pt idx="315">0.0114938162294272</cx:pt>
          <cx:pt idx="316">0.015430993542912099</cx:pt>
          <cx:pt idx="317">0.0254240650666398</cx:pt>
          <cx:pt idx="318">0.010581463155550599</cx:pt>
          <cx:pt idx="319">0.0046658130528688902</cx:pt>
          <cx:pt idx="320">-0.00357403960934141</cx:pt>
          <cx:pt idx="321">0.00023267841986227</cx:pt>
          <cx:pt idx="322">0.0332283846731607</cx:pt>
          <cx:pt idx="323">0.0186243547980912</cx:pt>
          <cx:pt idx="324">-0.014684696633461501</cx:pt>
          <cx:pt idx="325">-0.00579983176084273</cx:pt>
          <cx:pt idx="326">0.0091551226455395505</cx:pt>
          <cx:pt idx="327">0.0156654457845035</cx:pt>
          <cx:pt idx="328">0.031659687440322597</cx:pt>
          <cx:pt idx="329">-0.0011402622045682501</cx:pt>
          <cx:pt idx="330">-0.0097341248288261798</cx:pt>
          <cx:pt idx="331">0.0146746533955964</cx:pt>
          <cx:pt idx="332">0.015742286880685099</cx:pt>
          <cx:pt idx="333">0.0104683732668548</cx:pt>
          <cx:pt idx="334">0.0027670975798957699</cx:pt>
          <cx:pt idx="335">0.00044647363617864299</cx:pt>
          <cx:pt idx="336">-0.00089740133969507896</cx:pt>
          <cx:pt idx="337">2.5036799041346901e-05</cx:pt>
          <cx:pt idx="338">-0.0020416194190075298</cx:pt>
          <cx:pt idx="339">0.0059230910914217201</cx:pt>
          <cx:pt idx="340">0.0104959609800899</cx:pt>
          <cx:pt idx="341">-0.0014877240142986299</cx:pt>
          <cx:pt idx="342">0.0062748977279238</cx:pt>
          <cx:pt idx="343">0.017145362259738599</cx:pt>
          <cx:pt idx="344">0.0059238208115786999</cx:pt>
          <cx:pt idx="345">0.035142303579913797</cx:pt>
          <cx:pt idx="346">-0.012992948656138901</cx:pt>
          <cx:pt idx="347">-0.0160114484223268</cx:pt>
          <cx:pt idx="348">-0.032338857446717002</cx:pt>
          <cx:pt idx="349">0.00108722708248362</cx:pt>
          <cx:pt idx="350">0.031640194952332598</cx:pt>
          <cx:pt idx="351">0.0143676641538348</cx:pt>
          <cx:pt idx="352">-0.0155410189051058</cx:pt>
          <cx:pt idx="353">0.040477649658050098</cx:pt>
          <cx:pt idx="354">0.010925157968255</cx:pt>
          <cx:pt idx="355">0.031730146059417798</cx:pt>
          <cx:pt idx="356">0.0092602357878446302</cx:pt>
          <cx:pt idx="357">0.0037649383365582498</cx:pt>
          <cx:pt idx="358">-0.0099442770952344103</cx:pt>
          <cx:pt idx="359">0.0074776007352719996</cx:pt>
          <cx:pt idx="360">0.0029484978489371402</cx:pt>
          <cx:pt idx="361">0.00069775481669901395</cx:pt>
          <cx:pt idx="362">8.4755754675597606e-05</cx:pt>
          <cx:pt idx="363">-0.00118992421992056</cx:pt>
          <cx:pt idx="364">8.5800079286644604e-05</cx:pt>
          <cx:pt idx="365">-0.000827666324009371</cx:pt>
          <cx:pt idx="366">-0.0012109013388703399</cx:pt>
          <cx:pt idx="367">0.0031909644288625602</cx:pt>
          <cx:pt idx="368">-0.0015820309366653799</cx:pt>
          <cx:pt idx="369">-0.011811676567636299</cx:pt>
          <cx:pt idx="370">-0.0110077708373053</cx:pt>
          <cx:pt idx="371">0.00184771668792117</cx:pt>
          <cx:pt idx="372">0.00582216409897686</cx:pt>
          <cx:pt idx="373">0.0114440804518519</cx:pt>
          <cx:pt idx="374">-0.034111674466123801</cx:pt>
          <cx:pt idx="375">-0.0037456138562460498</cx:pt>
          <cx:pt idx="376">-0.00292236357664323</cx:pt>
          <cx:pt idx="377">0.0249825795051292</cx:pt>
          <cx:pt idx="378">0.042249595715683701</cx:pt>
          <cx:pt idx="379">0.019822085845312601</cx:pt>
          <cx:pt idx="380">-0.0022946947912794</cx:pt>
          <cx:pt idx="381">0.035120816278277102</cx:pt>
          <cx:pt idx="382">0.033069550719071798</cx:pt>
          <cx:pt idx="383">0.018995128088793899</cx:pt>
          <cx:pt idx="384">0.00158781275359425</cx:pt>
          <cx:pt idx="385">-0.0258379252068212</cx:pt>
          <cx:pt idx="386">-0.023836811780505</cx:pt>
          <cx:pt idx="387">-0.016768733444283802</cx:pt>
          <cx:pt idx="388">-0.015320515254039701</cx:pt>
          <cx:pt idx="389">-0.00050147583837452999</cx:pt>
          <cx:pt idx="390">0.00340029555201051</cx:pt>
          <cx:pt idx="391">0.00099359608697534491</cx:pt>
          <cx:pt idx="392">0.000338101482700245</cx:pt>
          <cx:pt idx="393">-0.00143746295575361</cx:pt>
          <cx:pt idx="394">-0.00059980986675081996</cx:pt>
          <cx:pt idx="395">-0.0011254287315685201</cx:pt>
          <cx:pt idx="396">-0.0093628163563803102</cx:pt>
          <cx:pt idx="397">-0.025040231957555101</cx:pt>
          <cx:pt idx="398">-0.022918123638041001</cx:pt>
          <cx:pt idx="399">-0.0250354518939544</cx:pt>
          <cx:pt idx="400">-0.032821723077661298</cx:pt>
          <cx:pt idx="401">-0.031021336817464301</cx:pt>
          <cx:pt idx="402">-0.0156880724303795</cx:pt>
          <cx:pt idx="403">0.0020852069546284401</cx:pt>
          <cx:pt idx="404">-0.00029006594603418599</cx:pt>
          <cx:pt idx="405">0.032225561455229097</cx:pt>
          <cx:pt idx="406">0.028318864068176301</cx:pt>
          <cx:pt idx="407">0.0050787008262912197</cx:pt>
          <cx:pt idx="408">0.0230063715234811</cx:pt>
          <cx:pt idx="409">0.038841035783714999</cx:pt>
          <cx:pt idx="410">0.0071194997835293504</cx:pt>
          <cx:pt idx="411">-0.028761216029755801</cx:pt>
          <cx:pt idx="412">-0.043769644943341499</cx:pt>
          <cx:pt idx="413">-0.043333475852584298</cx:pt>
          <cx:pt idx="414">-0.043829611387089497</cx:pt>
          <cx:pt idx="415">-0.039260361871406198</cx:pt>
          <cx:pt idx="416">-0.0155348528807097</cx:pt>
          <cx:pt idx="417">0.0034116719593561698</cx:pt>
          <cx:pt idx="418">0.00155210423516099</cx:pt>
          <cx:pt idx="419">-0.00071891360003825395</cx:pt>
          <cx:pt idx="420">-0.00015295283853410699</cx:pt>
          <cx:pt idx="421">0.000167995319325158</cx:pt>
          <cx:pt idx="422">-0.00056526933612468795</cx:pt>
          <cx:pt idx="423">-0.0033063445869235598</cx:pt>
          <cx:pt idx="424">-0.0134542658541835</cx:pt>
          <cx:pt idx="425">-0.022097218564094499</cx:pt>
          <cx:pt idx="426">-0.0214679322171017</cx:pt>
          <cx:pt idx="427">-0.016512724348178399</cx:pt>
          <cx:pt idx="428">-0.0089907005190505498</cx:pt>
          <cx:pt idx="429">-0.0125748315177632</cx:pt>
          <cx:pt idx="430">-0.017879331933236001</cx:pt>
          <cx:pt idx="431">-0.0046595018514319101</cx:pt>
          <cx:pt idx="432">-0.0088808648828181194</cx:pt>
          <cx:pt idx="433">0.023705626227594801</cx:pt>
          <cx:pt idx="434">0.024287390152005199</cx:pt>
          <cx:pt idx="435">-0.015592229819447301</cx:pt>
          <cx:pt idx="436">0.022278028990116501</cx:pt>
          <cx:pt idx="437">-0.0042289767359075803</cx:pt>
          <cx:pt idx="438">-0.0063866263796492403</cx:pt>
          <cx:pt idx="439">-0.031959519716669403</cx:pt>
          <cx:pt idx="440">-0.050610293023676402</cx:pt>
          <cx:pt idx="441">-0.055260424059169699</cx:pt>
          <cx:pt idx="442">-0.043798778734366599</cx:pt>
          <cx:pt idx="443">-0.038927339233277902</cx:pt>
          <cx:pt idx="444">-0.0093395569949021699</cx:pt>
          <cx:pt idx="445">0.0052275539000686396</cx:pt>
          <cx:pt idx="446">0.00022967717495264199</cx:pt>
          <cx:pt idx="447">-0.00035936638693733402</cx:pt>
          <cx:pt idx="448">-0.00030703276346832702</cx:pt>
          <cx:pt idx="449">-0.00029047794381218799</cx:pt>
          <cx:pt idx="450">-0.00055647011087569002</cx:pt>
          <cx:pt idx="451">-0.0025962359835235002</cx:pt>
          <cx:pt idx="452">-0.0084547546453597293</cx:pt>
          <cx:pt idx="453">-0.025118373145698401</cx:pt>
          <cx:pt idx="454">-0.019103008470729699</cx:pt>
          <cx:pt idx="455">-0.013094362096633101</cx:pt>
          <cx:pt idx="456">-0.016079774798453399</cx:pt>
          <cx:pt idx="457">-0.00067877039838603497</cx:pt>
          <cx:pt idx="458">0.0067803814097328304</cx:pt>
          <cx:pt idx="459">-0.0056814279780356596</cx:pt>
          <cx:pt idx="460">-0.017631493057319599</cx:pt>
          <cx:pt idx="461">-0.0049217726810480396</cx:pt>
          <cx:pt idx="462">-0.0025250174331236598</cx:pt>
          <cx:pt idx="463">-0.023877728716815601</cx:pt>
          <cx:pt idx="464">-0.00222481645666866</cx:pt>
          <cx:pt idx="465">-0.016742258614454001</cx:pt>
          <cx:pt idx="466">-0.0143579570672173</cx:pt>
          <cx:pt idx="467">-0.030477199412186701</cx:pt>
          <cx:pt idx="468">-0.036559847627698802</cx:pt>
          <cx:pt idx="469">-0.0353515087430765</cx:pt>
          <cx:pt idx="470">-0.031003685375837101</cx:pt>
          <cx:pt idx="471">-0.0146246844308211</cx:pt>
          <cx:pt idx="472">-0.0060382901786383003</cx:pt>
          <cx:pt idx="473">0.00422191313022273</cx:pt>
          <cx:pt idx="474">0.00040414932040586798</cx:pt>
          <cx:pt idx="475">-0.00088730383602280804</cx:pt>
          <cx:pt idx="476">-0.00020545887782200199</cx:pt>
          <cx:pt idx="477">0.00046925810351298297</cx:pt>
          <cx:pt idx="478">-0.0015668440034786301</cx:pt>
          <cx:pt idx="479">-0.0019493029235538499</cx:pt>
          <cx:pt idx="480">0.00141665882068401</cx:pt>
          <cx:pt idx="481">-0.0110915854936228</cx:pt>
          <cx:pt idx="482">-0.0190822869040186</cx:pt>
          <cx:pt idx="483">-0.012529124036663499</cx:pt>
          <cx:pt idx="484">-0.011038443664709401</cx:pt>
          <cx:pt idx="485">-0.0093987700958982796</cx:pt>
          <cx:pt idx="486">-0.0068188472203891404</cx:pt>
          <cx:pt idx="487">-0.0124295345526323</cx:pt>
          <cx:pt idx="488">-0.00729806607189334</cx:pt>
          <cx:pt idx="489">-0.0114656863725397</cx:pt>
          <cx:pt idx="490">-0.0052236853227609599</cx:pt>
          <cx:pt idx="491">-0.030925165305572499</cx:pt>
          <cx:pt idx="492">0.0052774478521158304</cx:pt>
          <cx:pt idx="493">-0.018026693100995299</cx:pt>
          <cx:pt idx="494">-0.0326218295215671</cx:pt>
          <cx:pt idx="495">-0.0195197159440086</cx:pt>
          <cx:pt idx="496">-0.025560741188672801</cx:pt>
          <cx:pt idx="497">-0.0140532306400137</cx:pt>
          <cx:pt idx="498">-0.017416719478822801</cx:pt>
          <cx:pt idx="499">-0.000986088879077711</cx:pt>
          <cx:pt idx="500">0.00346634040442963</cx:pt>
          <cx:pt idx="501">-0.000237291094764388</cx:pt>
          <cx:pt idx="502">0.00042101581897670298</cx:pt>
          <cx:pt idx="503">-6.9673055745006994e-05</cx:pt>
          <cx:pt idx="504">-0.00051727224375872495</cx:pt>
          <cx:pt idx="505">-0.00016671546745127501</cx:pt>
          <cx:pt idx="506">0.00021408292419381101</cx:pt>
          <cx:pt idx="507">0.00140655514812928</cx:pt>
          <cx:pt idx="508">0.0086205800134634691</cx:pt>
          <cx:pt idx="509">0.0025841027589532501</cx:pt>
          <cx:pt idx="510">-0.0077849380170582202</cx:pt>
          <cx:pt idx="511">-0.013871043320749401</cx:pt>
          <cx:pt idx="512">-0.0239590162111026</cx:pt>
          <cx:pt idx="513">-0.0085789991513516798</cx:pt>
          <cx:pt idx="514">-0.0112649939623445</cx:pt>
          <cx:pt idx="515">-0.030710560135333399</cx:pt>
          <cx:pt idx="516">-0.031190532104110599</cx:pt>
          <cx:pt idx="517">-0.015125305073582399</cx:pt>
          <cx:pt idx="518">-0.034091293314886001</cx:pt>
          <cx:pt idx="519">-0.0227525549624981</cx:pt>
          <cx:pt idx="520">-0.0025331316609450401</cx:pt>
          <cx:pt idx="521">-0.015912228768912798</cx:pt>
          <cx:pt idx="522">-0.025661393178867301</cx:pt>
          <cx:pt idx="523">-0.0175743889077511</cx:pt>
          <cx:pt idx="524">-0.000167590679996196</cx:pt>
          <cx:pt idx="525">-0.0124678746689166</cx:pt>
          <cx:pt idx="526">-0.0025099856446980599</cx:pt>
          <cx:pt idx="527">0.0073605156073365298</cx:pt>
          <cx:pt idx="528">0.0062206379829144003</cx:pt>
          <cx:pt idx="529">0.00047446177449545998</cx:pt>
          <cx:pt idx="530">-0.00146292024249821</cx:pt>
          <cx:pt idx="531">-0.00028323019430239501</cx:pt>
          <cx:pt idx="532">0.00020172681159825201</cx:pt>
          <cx:pt idx="533">-2.8496246389510101e-06</cx:pt>
          <cx:pt idx="534">0.00052293186398565702</cx:pt>
          <cx:pt idx="535">0.0053958027060762598</cx:pt>
          <cx:pt idx="536">0.0090262730251252105</cx:pt>
          <cx:pt idx="537">0.0019787171446969298</cx:pt>
          <cx:pt idx="538">-0.0022379810330110002</cx:pt>
          <cx:pt idx="539">-0.014147668344827599</cx:pt>
          <cx:pt idx="540">-0.033433425310601998</cx:pt>
          <cx:pt idx="541">-0.0279401958081009</cx:pt>
          <cx:pt idx="542">-0.018173222588709799</cx:pt>
          <cx:pt idx="543">-0.062331078871327703</cx:pt>
          <cx:pt idx="544">-0.055370222835318499</cx:pt>
          <cx:pt idx="545">-0.016079691116968602</cx:pt>
          <cx:pt idx="546">-0.033470416308429597</cx:pt>
          <cx:pt idx="547">-0.0087638530327851898</cx:pt>
          <cx:pt idx="548">0.0084087281889775496</cx:pt>
          <cx:pt idx="549">0.0097569885763600702</cx:pt>
          <cx:pt idx="550">-0.018675673632589498</cx:pt>
          <cx:pt idx="551">-0.0051614799924176698</cx:pt>
          <cx:pt idx="552">0.0037691672984130598</cx:pt>
          <cx:pt idx="553">0.0130856811437139</cx:pt>
          <cx:pt idx="554">0.020875755862837599</cx:pt>
          <cx:pt idx="555">0.020523196818448899</cx:pt>
          <cx:pt idx="556">0.00332896214257875</cx:pt>
          <cx:pt idx="557">-0.000753706104062763</cx:pt>
          <cx:pt idx="558">5.6655380700239901e-06</cx:pt>
          <cx:pt idx="559">-0.00021984798269987201</cx:pt>
          <cx:pt idx="560">0.000130486070357354</cx:pt>
          <cx:pt idx="561">-0.00053856578532730695</cx:pt>
          <cx:pt idx="562">0.00058410783366459097</cx:pt>
          <cx:pt idx="563">0.0089368827123060303</cx:pt>
          <cx:pt idx="564">0.0185258034011451</cx:pt>
          <cx:pt idx="565">0.00288480051888789</cx:pt>
          <cx:pt idx="566">0.013661682801733299</cx:pt>
          <cx:pt idx="567">0.00296064371349304</cx:pt>
          <cx:pt idx="568">-0.018786900035626899</cx:pt>
          <cx:pt idx="569">-0.0297386003234546</cx:pt>
          <cx:pt idx="570">-0.0197174770692463</cx:pt>
          <cx:pt idx="571">-0.030189928469038899</cx:pt>
          <cx:pt idx="572">-0.020449626032096199</cx:pt>
          <cx:pt idx="573">-0.0288238509905899</cx:pt>
          <cx:pt idx="574">-0.017619913646618201</cx:pt>
          <cx:pt idx="575">0.0029574242006783998</cx:pt>
          <cx:pt idx="576">0.0154223732517032</cx:pt>
          <cx:pt idx="577">0.00194276852304362</cx:pt>
          <cx:pt idx="578">0.0039752609487393601</cx:pt>
          <cx:pt idx="579">0.0025007998494473199</cx:pt>
          <cx:pt idx="580">0.033507807738388698</cx:pt>
          <cx:pt idx="581">0.031601854011508002</cx:pt>
          <cx:pt idx="582">0.0296772958154045</cx:pt>
          <cx:pt idx="583">0.019664275791007501</cx:pt>
          <cx:pt idx="584">0.0027907871044832002</cx:pt>
          <cx:pt idx="585">-0.00014032898511239799</cx:pt>
          <cx:pt idx="586">-0.00052064582878819598</cx:pt>
          <cx:pt idx="587">-0.00045883303286140703</cx:pt>
          <cx:pt idx="588">0.00022727457930589901</cx:pt>
          <cx:pt idx="589">0.000507132453761439</cx:pt>
          <cx:pt idx="590">0.0025937102965343799</cx:pt>
          <cx:pt idx="591">0.0085190344126811791</cx:pt>
          <cx:pt idx="592">0.0215180949221093</cx:pt>
          <cx:pt idx="593">0.0119243952331059</cx:pt>
          <cx:pt idx="594">0.031110072971132</cx:pt>
          <cx:pt idx="595">0.027514996092335799</cx:pt>
          <cx:pt idx="596">0.00108664159156783</cx:pt>
          <cx:pt idx="597">0.0058066295314719001</cx:pt>
          <cx:pt idx="598">-0.018279656597734801</cx:pt>
          <cx:pt idx="599">0.0019276327310099801</cx:pt>
          <cx:pt idx="600">0.00339042171784818</cx:pt>
          <cx:pt idx="601">0.021019761577868799</cx:pt>
          <cx:pt idx="602">0.016692438577821701</cx:pt>
          <cx:pt idx="603">0.0095961420586648406</cx:pt>
          <cx:pt idx="604">0.011404460067388</cx:pt>
          <cx:pt idx="605">0.020984445107216001</cx:pt>
          <cx:pt idx="606">-0.0062418653167653701</cx:pt>
          <cx:pt idx="607">0.017877254275079101</cx:pt>
          <cx:pt idx="608">0.026345016722350199</cx:pt>
          <cx:pt idx="609">0.0050649936583552898</cx:pt>
          <cx:pt idx="610">0.0110254609101823</cx:pt>
          <cx:pt idx="611">0.0039169919812186201</cx:pt>
          <cx:pt idx="612">-0.0014548085067846201</cx:pt>
          <cx:pt idx="613">0.00029864398164297802</cx:pt>
          <cx:pt idx="614">0.00046253468653903099</cx:pt>
          <cx:pt idx="615">2.5211316222824699e-05</cx:pt>
          <cx:pt idx="616">-0.00015767525341427101</cx:pt>
          <cx:pt idx="617">0.00013394617263648599</cx:pt>
          <cx:pt idx="618">0.00197932709271999</cx:pt>
          <cx:pt idx="619">0.0055728795244292303</cx:pt>
          <cx:pt idx="620">0.0198825192111616</cx:pt>
          <cx:pt idx="621">0.026032657534480901</cx:pt>
          <cx:pt idx="622">0.0376855507651669</cx:pt>
          <cx:pt idx="623">0.043291254650598</cx:pt>
          <cx:pt idx="624">0.0169912201606294</cx:pt>
          <cx:pt idx="625">0.020635138246482599</cx:pt>
          <cx:pt idx="626">-0.0034478051269558698</cx:pt>
          <cx:pt idx="627">0.023065474656596099</cx:pt>
          <cx:pt idx="628">0.0126220800288568</cx:pt>
          <cx:pt idx="629">0.035276871919690499</cx:pt>
          <cx:pt idx="630">0.027173018697899998</cx:pt>
          <cx:pt idx="631">0.012419049207126101</cx:pt>
          <cx:pt idx="632">0.016674069892489599</cx:pt>
          <cx:pt idx="633">0.0124717346746213</cx:pt>
          <cx:pt idx="634">-0.0035016951729405</cx:pt>
          <cx:pt idx="635">-0.00133178218349574</cx:pt>
          <cx:pt idx="636">0.0123614209909268</cx:pt>
          <cx:pt idx="637">-0.00115157789046162</cx:pt>
          <cx:pt idx="638">0.0042446220327131603</cx:pt>
          <cx:pt idx="639">0.00106801941165575</cx:pt>
          <cx:pt idx="640">0.00118849382052178</cx:pt>
          <cx:pt idx="641">0.00098563528312293298</cx:pt>
          <cx:pt idx="642">5.2938131817219799e-05</cx:pt>
          <cx:pt idx="643">3.6960177118505103e-05</cx:pt>
          <cx:pt idx="644">-0.00063326356375834796</cx:pt>
          <cx:pt idx="645">-0.00042134739457422299</cx:pt>
          <cx:pt idx="646">0.0014148003419231199</cx:pt>
          <cx:pt idx="647">0.0019337609200601701</cx:pt>
          <cx:pt idx="648">0.0049882754579298801</cx:pt>
          <cx:pt idx="649">0.0081197528436032802</cx:pt>
          <cx:pt idx="650">-0.00125095289209001</cx:pt>
          <cx:pt idx="651">0.0059560215439625102</cx:pt>
          <cx:pt idx="652">0.0185974568582335</cx:pt>
          <cx:pt idx="653">0.0118404804564495</cx:pt>
          <cx:pt idx="654">-0.0015323241008393001</cx:pt>
          <cx:pt idx="655">0.0086013031335857096</cx:pt>
          <cx:pt idx="656">0.0147181390044487</cx:pt>
          <cx:pt idx="657">0.031550831836135398</cx:pt>
          <cx:pt idx="658">-0.0099472755094652306</cx:pt>
          <cx:pt idx="659">0.0149040142557238</cx:pt>
          <cx:pt idx="660">0.037473471464407</cx:pt>
          <cx:pt idx="661">0.0226823578195944</cx:pt>
          <cx:pt idx="662">0.012414716372243499</cx:pt>
          <cx:pt idx="663">-0.00010562935578866899</cx:pt>
          <cx:pt idx="664">0.0047972276247833304</cx:pt>
          <cx:pt idx="665">0.00161000002649229</cx:pt>
          <cx:pt idx="666">0.010457199383788701</cx:pt>
          <cx:pt idx="667">0.0059425859658497502</cx:pt>
          <cx:pt idx="668">0.00050999240895800496</cx:pt>
          <cx:pt idx="669">0.0014084928219976699</cx:pt>
          <cx:pt idx="670">-0.00041755700160152299</cx:pt>
          <cx:pt idx="671">0.00047467817454094102</cx:pt>
          <cx:pt idx="672">-0.000142926364558112</cx:pt>
          <cx:pt idx="673">-0.000159808444642254</cx:pt>
          <cx:pt idx="674">0.00020384745423230601</cx:pt>
          <cx:pt idx="675">0.00019824090098560901</cx:pt>
          <cx:pt idx="676">-0.0039896518844131004</cx:pt>
          <cx:pt idx="677">-0.0102564889969216</cx:pt>
          <cx:pt idx="678">-0.00755533700329954</cx:pt>
          <cx:pt idx="679">-0.0052283512745068903</cx:pt>
          <cx:pt idx="680">0.0085906962876234807</cx:pt>
          <cx:pt idx="681">0.020985791270875801</cx:pt>
          <cx:pt idx="682">0.013447105465121</cx:pt>
          <cx:pt idx="683">0.0059695316638947197</cx:pt>
          <cx:pt idx="684">0.012251977347699001</cx:pt>
          <cx:pt idx="685">-0.00205825480917936</cx:pt>
          <cx:pt idx="686">-0.011775374239462399</cx:pt>
          <cx:pt idx="687">0.0036439331478063798</cx:pt>
          <cx:pt idx="688">0.013689745057428799</cx:pt>
          <cx:pt idx="689">-0.0037848007803449801</cx:pt>
          <cx:pt idx="690">-0.00070926526042571305</cx:pt>
          <cx:pt idx="691">-0.0024709979256757699</cx:pt>
          <cx:pt idx="692">0.0014388345992787099</cx:pt>
          <cx:pt idx="693">-0.0032201903382056201</cx:pt>
          <cx:pt idx="694">-0.0056600166970665403</cx:pt>
          <cx:pt idx="695">-0.0020002270642390401</cx:pt>
          <cx:pt idx="696">0.00031472041331347502</cx:pt>
          <cx:pt idx="697">0.000120303232296072</cx:pt>
          <cx:pt idx="698">0.00088267654575899701</cx:pt>
          <cx:pt idx="699">-0.00036506444186153999</cx:pt>
          <cx:pt idx="700">0.00099858709318853501</cx:pt>
          <cx:pt idx="701">-5.3336942947234298e-05</cx:pt>
          <cx:pt idx="702">5.71657010808057e-05</cx:pt>
          <cx:pt idx="703">-0.00085577599486269897</cx:pt>
          <cx:pt idx="704">-0.0089758564541692308</cx:pt>
          <cx:pt idx="705">-0.010140825399376399</cx:pt>
          <cx:pt idx="706">0.00578118737365563</cx:pt>
          <cx:pt idx="707">0.0080926884981961603</cx:pt>
          <cx:pt idx="708">0.0149333416199774</cx:pt>
          <cx:pt idx="709">0.020647271233226499</cx:pt>
          <cx:pt idx="710">0.015347324438282199</cx:pt>
          <cx:pt idx="711">-0.0027109229909527501</cx:pt>
          <cx:pt idx="712">0.0152416358901589</cx:pt>
          <cx:pt idx="713">0.012045943903302299</cx:pt>
          <cx:pt idx="714">0.0190923978168356</cx:pt>
          <cx:pt idx="715">0.0085770171852679808</cx:pt>
          <cx:pt idx="716">0.010168663353363401</cx:pt>
          <cx:pt idx="717">0.015791239659514199</cx:pt>
          <cx:pt idx="718">0.0081417106060212505</cx:pt>
          <cx:pt idx="719">0.0111877044733046</cx:pt>
          <cx:pt idx="720">0.0059761773517291797</cx:pt>
          <cx:pt idx="721">-0.0017785774835529899</cx:pt>
          <cx:pt idx="722">-0.0068209748172412803</cx:pt>
          <cx:pt idx="723">-0.0034156972912157799</cx:pt>
          <cx:pt idx="724">-0.0013470696111972801</cx:pt>
          <cx:pt idx="725">0.00079749543506299101</cx:pt>
          <cx:pt idx="726">0.00066232882188675202</cx:pt>
          <cx:pt idx="727">0.00019815569579006401</cx:pt>
          <cx:pt idx="728">-0.000347717640317239</cx:pt>
          <cx:pt idx="729">-0.00018917107087290999</cx:pt>
          <cx:pt idx="730">-0.00034334057422366799</cx:pt>
          <cx:pt idx="731">-0.00040042947987691799</cx:pt>
          <cx:pt idx="732">0.000189521248804204</cx:pt>
          <cx:pt idx="733">0.00145121536536578</cx:pt>
          <cx:pt idx="734">0.0034411275000633401</cx:pt>
          <cx:pt idx="735">0.0038683477339333402</cx:pt>
          <cx:pt idx="736">0.00723582209955428</cx:pt>
          <cx:pt idx="737">0.011538554379497201</cx:pt>
          <cx:pt idx="738">0.0120963336598136</cx:pt>
          <cx:pt idx="739">0.015081716313462799</cx:pt>
          <cx:pt idx="740">0.016702296954583001</cx:pt>
          <cx:pt idx="741">0.0051421102154458496</cx:pt>
          <cx:pt idx="742">0.0106021604110018</cx:pt>
          <cx:pt idx="743">0.0130403094641687</cx:pt>
          <cx:pt idx="744">0.012158923397094601</cx:pt>
          <cx:pt idx="745">0.0133094887795731</cx:pt>
          <cx:pt idx="746">0.0032814707828902299</cx:pt>
          <cx:pt idx="747">-0.0018047558596792201</cx:pt>
          <cx:pt idx="748">-0.00076586827222167105</cx:pt>
          <cx:pt idx="749">0.000200275506693701</cx:pt>
          <cx:pt idx="750">0.00040678688007122999</cx:pt>
          <cx:pt idx="751">-0.00082763152192599396</cx:pt>
          <cx:pt idx="752">-0.000168635473834399</cx:pt>
          <cx:pt idx="753">0.00031787943650555498</cx:pt>
          <cx:pt idx="754">0.000319837509911877</cx:pt>
          <cx:pt idx="755">0.00015469948204204401</cx:pt>
          <cx:pt idx="756">-0.00040139092549484602</cx:pt>
          <cx:pt idx="757">0.00059240350690514896</cx:pt>
          <cx:pt idx="758">-0.000725140974371416</cx:pt>
          <cx:pt idx="759">0.00026228289908200402</cx:pt>
          <cx:pt idx="760">-3.3932412702876098e-05</cx:pt>
          <cx:pt idx="761">-0.00027217839960793901</cx:pt>
          <cx:pt idx="762">-0.00016194269767564199</cx:pt>
          <cx:pt idx="763">0.0010557635038419</cx:pt>
          <cx:pt idx="764">0.00114774093189864</cx:pt>
          <cx:pt idx="765">3.1125796068050297e-05</cx:pt>
          <cx:pt idx="766">-0.000224887578776683</cx:pt>
          <cx:pt idx="767">0.00097413947022658202</cx:pt>
          <cx:pt idx="768">0.0020197012142633402</cx:pt>
          <cx:pt idx="769">-0.00026011167117598501</cx:pt>
          <cx:pt idx="770">0.0045501997157570296</cx:pt>
          <cx:pt idx="771">0.00331343773936708</cx:pt>
          <cx:pt idx="772">0.000882151537273015</cx:pt>
          <cx:pt idx="773">-0.00167830989022921</cx:pt>
          <cx:pt idx="774">-0.0024451899285084398</cx:pt>
          <cx:pt idx="775">-0.00033468966911999698</cx:pt>
          <cx:pt idx="776">0.000245816674716077</cx:pt>
          <cx:pt idx="777">-0.00025913516604777001</cx:pt>
          <cx:pt idx="778">0.00024746309587984401</cx:pt>
          <cx:pt idx="779">-0.00069344170733049197</cx:pt>
          <cx:pt idx="780">0.00028265976869937899</cx:pt>
          <cx:pt idx="781">0.00037832067029336597</cx:pt>
          <cx:pt idx="782">-0.00025699837926534697</cx:pt>
          <cx:pt idx="783">-0.00086037637490277499</cx:pt>
        </cx:lvl>
      </cx:numDim>
    </cx:data>
    <cx:data id="87">
      <cx:numDim type="val">
        <cx:f>'001_WA_F - 副本'!$CJ$1:$CJ$784</cx:f>
        <cx:lvl ptCount="784" formatCode="0.00E+00">
          <cx:pt idx="0">-9.8601457953131193e-06</cx:pt>
          <cx:pt idx="1">-0.000125373799127103</cx:pt>
          <cx:pt idx="2">-0.00075445935700906702</cx:pt>
          <cx:pt idx="3">0.00098367498240924394</cx:pt>
          <cx:pt idx="4">-0.00055170756483538497</cx:pt>
          <cx:pt idx="5">-0.000475594539419609</cx:pt>
          <cx:pt idx="6">5.9916041999224601e-05</cx:pt>
          <cx:pt idx="7">0.000258867795038722</cx:pt>
          <cx:pt idx="8">-0.00071092443118656002</cx:pt>
          <cx:pt idx="9">0.00031290184073296201</cx:pt>
          <cx:pt idx="10">-0.00046537813093479601</cx:pt>
          <cx:pt idx="11">0.00038025554980598299</cx:pt>
          <cx:pt idx="12">0.000162716908917332</cx:pt>
          <cx:pt idx="13">-0.000903206182111221</cx:pt>
          <cx:pt idx="14">-0.000289482307781199</cx:pt>
          <cx:pt idx="15">0.00014489317040465501</cx:pt>
          <cx:pt idx="16">-0.00045449474831498198</cx:pt>
          <cx:pt idx="17">0.00053682765785245396</cx:pt>
          <cx:pt idx="18">-0.00103790624071222</cx:pt>
          <cx:pt idx="19">0.00027477085577477599</cx:pt>
          <cx:pt idx="20">6.5894916546600893e-05</cx:pt>
          <cx:pt idx="21">-0.000239369902196114</cx:pt>
          <cx:pt idx="22">5.9677049106767699e-06</cx:pt>
          <cx:pt idx="23">3.3146715537595799e-05</cx:pt>
          <cx:pt idx="24">-0.00061116375178842304</cx:pt>
          <cx:pt idx="25">0.000108147205636821</cx:pt>
          <cx:pt idx="26">1.98189257736051e-05</cx:pt>
          <cx:pt idx="27">0.00031797813892802301</cx:pt>
          <cx:pt idx="28">-0.00011006977898723001</cx:pt>
          <cx:pt idx="29">4.9290850870111901e-05</cx:pt>
          <cx:pt idx="30">-0.00025313572567320499</cx:pt>
          <cx:pt idx="31">0.00057413605747237001</cx:pt>
          <cx:pt idx="32">0.00033569060960324899</cx:pt>
          <cx:pt idx="33">0.00011374885213986299</cx:pt>
          <cx:pt idx="34">-0.00026788965832985899</cx:pt>
          <cx:pt idx="35">-4.7764872130152803e-05</cx:pt>
          <cx:pt idx="36">-0.00123297965923102</cx:pt>
          <cx:pt idx="37">-0.0010625077230461701</cx:pt>
          <cx:pt idx="38">-0.00075023385669156697</cx:pt>
          <cx:pt idx="39">0.00020970503351200201</cx:pt>
          <cx:pt idx="40">-0.00108769521449996</cx:pt>
          <cx:pt idx="41">-0.0018221087319410701</cx:pt>
          <cx:pt idx="42">-7.0481162806702505e-05</cx:pt>
          <cx:pt idx="43">0.00025080467608684702</cx:pt>
          <cx:pt idx="44">-0.00039870797303805198</cx:pt>
          <cx:pt idx="45">4.80714282378689e-05</cx:pt>
          <cx:pt idx="46">-0.000114499917902352</cx:pt>
          <cx:pt idx="47">5.8819664712411402e-05</cx:pt>
          <cx:pt idx="48">0.000219665970080688</cx:pt>
          <cx:pt idx="49">-6.9985326694555497e-05</cx:pt>
          <cx:pt idx="50">1.2768905625988799e-05</cx:pt>
          <cx:pt idx="51">-0.000354062866438309</cx:pt>
          <cx:pt idx="52">0.000344738915160524</cx:pt>
          <cx:pt idx="53">0.00015457828952853401</cx:pt>
          <cx:pt idx="54">-0.00064458401261435099</cx:pt>
          <cx:pt idx="55">0.00041748289143262102</cx:pt>
          <cx:pt idx="56">-0.00049980608053841198</cx:pt>
          <cx:pt idx="57">-0.00053968812975759895</cx:pt>
          <cx:pt idx="58">-0.00035579348547519501</cx:pt>
          <cx:pt idx="59">-0.00071509663166139997</cx:pt>
          <cx:pt idx="60">-5.99153716963281e-05</cx:pt>
          <cx:pt idx="61">0.00056934010310531996</cx:pt>
          <cx:pt idx="62">-0.00061221618056907798</cx:pt>
          <cx:pt idx="63">-0.0016153502298545501</cx:pt>
          <cx:pt idx="64">-0.00116318671667303</cx:pt>
          <cx:pt idx="65">-0.0020351816654175701</cx:pt>
          <cx:pt idx="66">-0.0025091892626381701</cx:pt>
          <cx:pt idx="67">-0.0029328978364113701</cx:pt>
          <cx:pt idx="68">-0.0038114289253991102</cx:pt>
          <cx:pt idx="69">-0.0051555199570202902</cx:pt>
          <cx:pt idx="70">-0.0058714682244897596</cx:pt>
          <cx:pt idx="71">-0.0051668790584912397</cx:pt>
          <cx:pt idx="72">-0.0069029750045899998</cx:pt>
          <cx:pt idx="73">-0.0073299408942475103</cx:pt>
          <cx:pt idx="74">-0.0082933976991836598</cx:pt>
          <cx:pt idx="75">-0.0067657957406686599</cx:pt>
          <cx:pt idx="76">-0.0032480683083492301</cx:pt>
          <cx:pt idx="77">-0.0039104813925398101</cx:pt>
          <cx:pt idx="78">-0.0014472404785270199</cx:pt>
          <cx:pt idx="79">-0.00036321810898645501</cx:pt>
          <cx:pt idx="80">-9.4528175636441806e-05</cx:pt>
          <cx:pt idx="81">0.00072301312991824901</cx:pt>
          <cx:pt idx="82">0.00035215551715481798</cx:pt>
          <cx:pt idx="83">-0.00044495201706461099</cx:pt>
          <cx:pt idx="84">0.00055556421992235499</cx:pt>
          <cx:pt idx="85">-0.00060892037998667905</cx:pt>
          <cx:pt idx="86">0.00133444394163339</cx:pt>
          <cx:pt idx="87">0.00015816825631349501</cx:pt>
          <cx:pt idx="88">0.00010436216713494</cx:pt>
          <cx:pt idx="89">0.00130963467966033</cx:pt>
          <cx:pt idx="90">0.00017843488692802299</cx:pt>
          <cx:pt idx="91">-0.00148135343819523</cx:pt>
          <cx:pt idx="92">-0.0037499645411969099</cx:pt>
          <cx:pt idx="93">-0.0072223353095747702</cx:pt>
          <cx:pt idx="94">-0.0088065089451339097</cx:pt>
          <cx:pt idx="95">-0.013147891361206801</cx:pt>
          <cx:pt idx="96">-0.024191533340013099</cx:pt>
          <cx:pt idx="97">-0.037031687936079097</cx:pt>
          <cx:pt idx="98">-0.027388468056898901</cx:pt>
          <cx:pt idx="99">-0.010188200451203199</cx:pt>
          <cx:pt idx="100">-0.018994103944279101</cx:pt>
          <cx:pt idx="101">-0.0221971391495424</cx:pt>
          <cx:pt idx="102">-0.023130499678078498</cx:pt>
          <cx:pt idx="103">-0.032901758729488501</cx:pt>
          <cx:pt idx="104">-0.030121530617216001</cx:pt>
          <cx:pt idx="105">-0.010125990789666001</cx:pt>
          <cx:pt idx="106">0.0030343206754966201</cx:pt>
          <cx:pt idx="107">0.0015786340477789501</cx:pt>
          <cx:pt idx="108">-0.0024253875419686498</cx:pt>
          <cx:pt idx="109">-8.8581285683110697e-05</cx:pt>
          <cx:pt idx="110">-0.00034330436994826002</cx:pt>
          <cx:pt idx="111">-0.000353676440904496</cx:pt>
          <cx:pt idx="112">-0.00092225211524647396</cx:pt>
          <cx:pt idx="113">0.00029582867449807999</cx:pt>
          <cx:pt idx="114">0.00034022082374728199</cx:pt>
          <cx:pt idx="115">0.00038949517483518898</cx:pt>
          <cx:pt idx="116">0.00027144967025972001</cx:pt>
          <cx:pt idx="117">0.0021209195181755899</cx:pt>
          <cx:pt idx="118">0.0053536960474733298</cx:pt>
          <cx:pt idx="119">0.0092104310218043203</cx:pt>
          <cx:pt idx="120">0.021671502229390301</cx:pt>
          <cx:pt idx="121">0.0220520649840679</cx:pt>
          <cx:pt idx="122">0.023162965160343298</cx:pt>
          <cx:pt idx="123">0.0032649564880884098</cx:pt>
          <cx:pt idx="124">0.0106674871777463</cx:pt>
          <cx:pt idx="125">0.00110234564256002</cx:pt>
          <cx:pt idx="126">0.036426127291281203</cx:pt>
          <cx:pt idx="127">0.053834493757679097</cx:pt>
          <cx:pt idx="128">0.019407457708590401</cx:pt>
          <cx:pt idx="129">-0.032957680935388201</cx:pt>
          <cx:pt idx="130">-0.0470236850912766</cx:pt>
          <cx:pt idx="131">-0.0149341338278394</cx:pt>
          <cx:pt idx="132">-0.0077105739517877199</cx:pt>
          <cx:pt idx="133">-0.0086166358209268604</cx:pt>
          <cx:pt idx="134">-0.0070012401614988097</cx:pt>
          <cx:pt idx="135">-0.0202877863950276</cx:pt>
          <cx:pt idx="136">-0.017598719772806599</cx:pt>
          <cx:pt idx="137">0.0030496090442702901</cx:pt>
          <cx:pt idx="138">0.0031232203139716199</cx:pt>
          <cx:pt idx="139">-0.00039494605332579698</cx:pt>
          <cx:pt idx="140">-0.00050873833929383099</cx:pt>
          <cx:pt idx="141">-0.00021041603611699901</cx:pt>
          <cx:pt idx="142">0.00095191729096449202</cx:pt>
          <cx:pt idx="143">0.0017078399309243401</cx:pt>
          <cx:pt idx="144">0.0010064571480810399</cx:pt>
          <cx:pt idx="145">0.0061364765709964204</cx:pt>
          <cx:pt idx="146">0.011257495620596501</cx:pt>
          <cx:pt idx="147">0.013061933682088399</cx:pt>
          <cx:pt idx="148">0.0049486734484424002</cx:pt>
          <cx:pt idx="149">0.0073582585232546301</cx:pt>
          <cx:pt idx="150">-0.019063768414888899</cx:pt>
          <cx:pt idx="151">-0.0081086086906249095</cx:pt>
          <cx:pt idx="152">-0.0080975202674176006</cx:pt>
          <cx:pt idx="153">-0.069365469384760403</cx:pt>
          <cx:pt idx="154">-0.067693575923763794</cx:pt>
          <cx:pt idx="155">0.0030616478587090598</cx:pt>
          <cx:pt idx="156">-0.025422974569389599</cx:pt>
          <cx:pt idx="157">-0.0117460252486081</cx:pt>
          <cx:pt idx="158">-0.037772393005328898</cx:pt>
          <cx:pt idx="159">0.039827208750581301</cx:pt>
          <cx:pt idx="160">0.0452275735416416</cx:pt>
          <cx:pt idx="161">0.0404192017636507</cx:pt>
          <cx:pt idx="162">0.033523869077600403</cx:pt>
          <cx:pt idx="163">-0.00323250406921956</cx:pt>
          <cx:pt idx="164">-0.0084716981106803795</cx:pt>
          <cx:pt idx="165">0.0105440380751286</cx:pt>
          <cx:pt idx="166">0.00179273882058329</cx:pt>
          <cx:pt idx="167">-0.00036472014340640298</cx:pt>
          <cx:pt idx="168">0.00011535188313253</cx:pt>
          <cx:pt idx="169">-0.00093629856894547202</cx:pt>
          <cx:pt idx="170">-0.0011940963779914599</cx:pt>
          <cx:pt idx="171">0.00415344787870244</cx:pt>
          <cx:pt idx="172">0.00078111239576906404</cx:pt>
          <cx:pt idx="173">-0.0086959013478981103</cx:pt>
          <cx:pt idx="174">-0.014603444066876701</cx:pt>
          <cx:pt idx="175">0.0096038765336703396</cx:pt>
          <cx:pt idx="176">0.00033232683326819802</cx:pt>
          <cx:pt idx="177">-0.047156520141899201</cx:pt>
          <cx:pt idx="178">-0.053245331079178199</cx:pt>
          <cx:pt idx="179">-0.0064850993043337598</cx:pt>
          <cx:pt idx="180">-0.030925571976054101</cx:pt>
          <cx:pt idx="181">-0.050851183314804801</cx:pt>
          <cx:pt idx="182">-0.035847480390228101</cx:pt>
          <cx:pt idx="183">0.0112751717596507</cx:pt>
          <cx:pt idx="184">0.00182859975524432</cx:pt>
          <cx:pt idx="185">0.0076941894933411402</cx:pt>
          <cx:pt idx="186">-0.0285760313112918</cx:pt>
          <cx:pt idx="187">-0.043704877696811702</cx:pt>
          <cx:pt idx="188">-0.0156859372086267</cx:pt>
          <cx:pt idx="189">-0.0161397637073123</cx:pt>
          <cx:pt idx="190">0.0060735412537973599</cx:pt>
          <cx:pt idx="191">0.018185484879118401</cx:pt>
          <cx:pt idx="192">0.0107235460691798</cx:pt>
          <cx:pt idx="193">0.0335757866500467</cx:pt>
          <cx:pt idx="194">0.0040807777428879099</cx:pt>
          <cx:pt idx="195">-0.0026827747389066401</cx:pt>
          <cx:pt idx="196">0.00042575293296599401</cx:pt>
          <cx:pt idx="197">0.00047346787145626998</cx:pt>
          <cx:pt idx="198">-0.0019121687746454601</cx:pt>
          <cx:pt idx="199">0.0014866743202952</cx:pt>
          <cx:pt idx="200">-0.0021308667125993302</cx:pt>
          <cx:pt idx="201">-0.028255131861955701</cx:pt>
          <cx:pt idx="202">-0.0416389620113247</cx:pt>
          <cx:pt idx="203">-0.040877484446940698</cx:pt>
          <cx:pt idx="204">-0.065545468695482501</cx:pt>
          <cx:pt idx="205">-0.097975344509536003</cx:pt>
          <cx:pt idx="206">-0.048307242635602501</cx:pt>
          <cx:pt idx="207">-0.037104828025019299</cx:pt>
          <cx:pt idx="208">0.041732728672842202</cx:pt>
          <cx:pt idx="209">0.058862725409587702</cx:pt>
          <cx:pt idx="210">0.026449064871430499</cx:pt>
          <cx:pt idx="211">0.088322918766936306</cx:pt>
          <cx:pt idx="212">0.0198926662795357</cx:pt>
          <cx:pt idx="213">-0.053729822851193702</cx:pt>
          <cx:pt idx="214">-0.035038034603704298</cx:pt>
          <cx:pt idx="215">-0.089983765372106006</cx:pt>
          <cx:pt idx="216">-0.075626157737012506</cx:pt>
          <cx:pt idx="217">-0.038923851137810099</cx:pt>
          <cx:pt idx="218">0.017509397160609001</cx:pt>
          <cx:pt idx="219">0.047211055086695</cx:pt>
          <cx:pt idx="220">0.030243402725455299</cx:pt>
          <cx:pt idx="221">0.035384191957722799</cx:pt>
          <cx:pt idx="222">0.0047525361955292299</cx:pt>
          <cx:pt idx="223">-0.00175398103669759</cx:pt>
          <cx:pt idx="224">0.00028335326370300699</cx:pt>
          <cx:pt idx="225">0.00078960208343079399</cx:pt>
          <cx:pt idx="226">0.00050641841026898601</cx:pt>
          <cx:pt idx="227">0.0020875684852761098</cx:pt>
          <cx:pt idx="228">-0.0017499803995422499</cx:pt>
          <cx:pt idx="229">-0.033746775554561598</cx:pt>
          <cx:pt idx="230">-0.034792973029755099</cx:pt>
          <cx:pt idx="231">-0.050782504036856503</cx:pt>
          <cx:pt idx="232">-0.052474827024958398</cx:pt>
          <cx:pt idx="233">-0.096874744542727195</cx:pt>
          <cx:pt idx="234">0.0012795440394806499</cx:pt>
          <cx:pt idx="235">0.029262444169853699</cx:pt>
          <cx:pt idx="236">0.077461317140394004</cx:pt>
          <cx:pt idx="237">0.100230893800622</cx:pt>
          <cx:pt idx="238">0.045826706552578797</cx:pt>
          <cx:pt idx="239">0.047472898942298301</cx:pt>
          <cx:pt idx="240">0.018215731850095299</cx:pt>
          <cx:pt idx="241">-0.016492459728391699</cx:pt>
          <cx:pt idx="242">0.0067499441081094102</cx:pt>
          <cx:pt idx="243">-0.017545508026406</cx:pt>
          <cx:pt idx="244">-0.044605212917372301</cx:pt>
          <cx:pt idx="245">-0.0155159909568301</cx:pt>
          <cx:pt idx="246">0.0283322858383021</cx:pt>
          <cx:pt idx="247">0.059421036068542502</cx:pt>
          <cx:pt idx="248">0.037815110022074098</cx:pt>
          <cx:pt idx="249">0.033753626205428003</cx:pt>
          <cx:pt idx="250">0.016004385253664301</cx:pt>
          <cx:pt idx="251">0.0010834946508004499</cx:pt>
          <cx:pt idx="252">0.000139306895979727</cx:pt>
          <cx:pt idx="253">0.00048745486879497499</cx:pt>
          <cx:pt idx="254">-0.00085906026363699801</cx:pt>
          <cx:pt idx="255">0.00385421851852492</cx:pt>
          <cx:pt idx="256">-0.0057777990742405401</cx:pt>
          <cx:pt idx="257">-0.041992262592718398</cx:pt>
          <cx:pt idx="258">-0.043642162145163303</cx:pt>
          <cx:pt idx="259">-0.0477496224805413</cx:pt>
          <cx:pt idx="260">-0.053372099164721298</cx:pt>
          <cx:pt idx="261">-0.014380740048663999</cx:pt>
          <cx:pt idx="262">0.080301833109870893</cx:pt>
          <cx:pt idx="263">0.117901021260903</cx:pt>
          <cx:pt idx="264">0.0346221185161339</cx:pt>
          <cx:pt idx="265">0.066076931310621201</cx:pt>
          <cx:pt idx="266">0.031732230473392499</cx:pt>
          <cx:pt idx="267">0.0272845626782941</cx:pt>
          <cx:pt idx="268">-0.021775019108239899</cx:pt>
          <cx:pt idx="269">-0.027401554889535801</cx:pt>
          <cx:pt idx="270">-0.0330296029238836</cx:pt>
          <cx:pt idx="271">-0.022099273640403101</cx:pt>
          <cx:pt idx="272">-0.0192401660030284</cx:pt>
          <cx:pt idx="273">-0.0010366944615406699</cx:pt>
          <cx:pt idx="274">0.031743912621088097</cx:pt>
          <cx:pt idx="275">0.038090773115115197</cx:pt>
          <cx:pt idx="276">0.0084326808750832608</cx:pt>
          <cx:pt idx="277">0.015843979770742499</cx:pt>
          <cx:pt idx="278">-0.0069590975510090804</cx:pt>
          <cx:pt idx="279">-0.0135348609558109</cx:pt>
          <cx:pt idx="280">0.000140821826871417</cx:pt>
          <cx:pt idx="281">0.0010795415700805601</cx:pt>
          <cx:pt idx="282">2.69814939227052e-05</cx:pt>
          <cx:pt idx="283">0.00134932605642762</cx:pt>
          <cx:pt idx="284">-0.0014113553642803099</cx:pt>
          <cx:pt idx="285">-0.025332368097685701</cx:pt>
          <cx:pt idx="286">-0.052902059408237903</cx:pt>
          <cx:pt idx="287">-0.020219982229895302</cx:pt>
          <cx:pt idx="288">-0.00031988998110791199</cx:pt>
          <cx:pt idx="289">-0.0011207179223214801</cx:pt>
          <cx:pt idx="290">0.065915233623053196</cx:pt>
          <cx:pt idx="291">0.11619862876666499</cx:pt>
          <cx:pt idx="292">0.101049889869777</cx:pt>
          <cx:pt idx="293">0.0198848843551282</cx:pt>
          <cx:pt idx="294">0.068475031937287101</cx:pt>
          <cx:pt idx="295">-0.0162599380746902</cx:pt>
          <cx:pt idx="296">-0.028765524977485898</cx:pt>
          <cx:pt idx="297">-0.0241337390021986</cx:pt>
          <cx:pt idx="298">0.023396187557817302</cx:pt>
          <cx:pt idx="299">-0.00079126018785457902</cx:pt>
          <cx:pt idx="300">-0.011333228956296499</cx:pt>
          <cx:pt idx="301">-0.0053875100268108303</cx:pt>
          <cx:pt idx="302">-0.0135984516766089</cx:pt>
          <cx:pt idx="303">-0.010504869672217899</cx:pt>
          <cx:pt idx="304">-0.0522016033871643</cx:pt>
          <cx:pt idx="305">-0.038231389149237099</cx:pt>
          <cx:pt idx="306">-0.0087557853054128602</cx:pt>
          <cx:pt idx="307">-0.00265075271859296</cx:pt>
          <cx:pt idx="308">0.00028614632791924301</cx:pt>
          <cx:pt idx="309">0.00082737951651973296</cx:pt>
          <cx:pt idx="310">0.00194484053796424</cx:pt>
          <cx:pt idx="311">-0.0023920846120808899</cx:pt>
          <cx:pt idx="312">-0.0023518913020236002</cx:pt>
          <cx:pt idx="313">-0.012844831655190099</cx:pt>
          <cx:pt idx="314">-0.030208919691227999</cx:pt>
          <cx:pt idx="315">-0.0041516485704695804</cx:pt>
          <cx:pt idx="316">-0.015065916385899601</cx:pt>
          <cx:pt idx="317">0.0099386982735520293</cx:pt>
          <cx:pt idx="318">0.024351412961726802</cx:pt>
          <cx:pt idx="319">0.055313422791584702</cx:pt>
          <cx:pt idx="320">0.076158987948866302</cx:pt>
          <cx:pt idx="321">-0.0066626345139542097</cx:pt>
          <cx:pt idx="322">0.047757153522673901</cx:pt>
          <cx:pt idx="323">0.069070439434032294</cx:pt>
          <cx:pt idx="324">0.072672351137295296</cx:pt>
          <cx:pt idx="325">0.068844897803962204</cx:pt>
          <cx:pt idx="326">0.043917350113594503</cx:pt>
          <cx:pt idx="327">0.00051858070441436997</cx:pt>
          <cx:pt idx="328">0.027311904719265999</cx:pt>
          <cx:pt idx="329">-0.047264126823605902</cx:pt>
          <cx:pt idx="330">-0.070100495660027198</cx:pt>
          <cx:pt idx="331">-0.039524560899172403</cx:pt>
          <cx:pt idx="332">-0.0187608840713821</cx:pt>
          <cx:pt idx="333">0.0015679008300475399</cx:pt>
          <cx:pt idx="334">0.010915427451381301</cx:pt>
          <cx:pt idx="335">-7.3496033198149906e-05</cx:pt>
          <cx:pt idx="336">-0.00086639859416107396</cx:pt>
          <cx:pt idx="337">0.00082901823693434004</cx:pt>
          <cx:pt idx="338">0.0020102515023591901</cx:pt>
          <cx:pt idx="339">-0.00057205965090500598</cx:pt>
          <cx:pt idx="340">0.0024844754356285999</cx:pt>
          <cx:pt idx="341">-0.010774190022949</cx:pt>
          <cx:pt idx="342">-0.025136472817283099</cx:pt>
          <cx:pt idx="343">-0.0144520199293119</cx:pt>
          <cx:pt idx="344">-0.043963342624946798</cx:pt>
          <cx:pt idx="345">-0.033648627294585301</cx:pt>
          <cx:pt idx="346">-0.071263652811873496</cx:pt>
          <cx:pt idx="347">0.026365365191699901</cx:pt>
          <cx:pt idx="348">0.033293444871209901</cx:pt>
          <cx:pt idx="349">0.055892461986438602</cx:pt>
          <cx:pt idx="350">0.14145735750787899</cx:pt>
          <cx:pt idx="351">0.16122794171177901</cx:pt>
          <cx:pt idx="352">0.14232347428157099</cx:pt>
          <cx:pt idx="353">0.13929439561477</cx:pt>
          <cx:pt idx="354">-0.013463388770973</cx:pt>
          <cx:pt idx="355">-0.032753969532481497</cx:pt>
          <cx:pt idx="356">-0.025173468833105499</cx:pt>
          <cx:pt idx="357">-0.057774061244931098</cx:pt>
          <cx:pt idx="358">-0.059343696068816502</cx:pt>
          <cx:pt idx="359">-0.0345583006790725</cx:pt>
          <cx:pt idx="360">-0.023782826815189201</cx:pt>
          <cx:pt idx="361">-0.010361392987579999</cx:pt>
          <cx:pt idx="362">0.0026948908409004301</cx:pt>
          <cx:pt idx="363">-0.0023610683424267601</cx:pt>
          <cx:pt idx="364">0.000115647904688804</cx:pt>
          <cx:pt idx="365">0.00092512631068830805</cx:pt>
          <cx:pt idx="366">0.00047774433482433498</cx:pt>
          <cx:pt idx="367">0.0019454672854504901</cx:pt>
          <cx:pt idx="368">0.0022633129948696098</cx:pt>
          <cx:pt idx="369">-0.0175467185164319</cx:pt>
          <cx:pt idx="370">-0.041269850154777202</cx:pt>
          <cx:pt idx="371">-0.030992946043032901</cx:pt>
          <cx:pt idx="372">-0.071318571766857103</cx:pt>
          <cx:pt idx="373">-0.097914360353197102</cx:pt>
          <cx:pt idx="374">-0.116806606658613</cx:pt>
          <cx:pt idx="375">-0.0131742359828312</cx:pt>
          <cx:pt idx="376">0.043202890990772798</cx:pt>
          <cx:pt idx="377">0.0570942299641191</cx:pt>
          <cx:pt idx="378">0.17755020984022099</cx:pt>
          <cx:pt idx="379">0.18671060562314001</cx:pt>
          <cx:pt idx="380">0.106363096008091</cx:pt>
          <cx:pt idx="381">0.062064535821768602</cx:pt>
          <cx:pt idx="382">-0.040578341277516597</cx:pt>
          <cx:pt idx="383">-0.064707027328617897</cx:pt>
          <cx:pt idx="384">-0.032538441635517702</cx:pt>
          <cx:pt idx="385">-0.081012740081410906</cx:pt>
          <cx:pt idx="386">-0.080601792350001603</cx:pt>
          <cx:pt idx="387">-0.059321998459732399</cx:pt>
          <cx:pt idx="388">-0.030128466413693399</cx:pt>
          <cx:pt idx="389">-0.0050393645472899097</cx:pt>
          <cx:pt idx="390">0.00526277978600096</cx:pt>
          <cx:pt idx="391">-0.000100515258325496</cx:pt>
          <cx:pt idx="392">-0.000244931362014176</cx:pt>
          <cx:pt idx="393">9.4300478060746604e-06</cx:pt>
          <cx:pt idx="394">0.00053459316851933204</cx:pt>
          <cx:pt idx="395">0.0043734818253448101</cx:pt>
          <cx:pt idx="396">-0.0039363166119022004</cx:pt>
          <cx:pt idx="397">-0.021341839443226301</cx:pt>
          <cx:pt idx="398">-0.052128688535937197</cx:pt>
          <cx:pt idx="399">-0.074425895739019199</cx:pt>
          <cx:pt idx="400">-0.114260769709121</cx:pt>
          <cx:pt idx="401">-0.089480895141672304</cx:pt>
          <cx:pt idx="402">-0.057997000225176003</cx:pt>
          <cx:pt idx="403">-0.025468300831423599</cx:pt>
          <cx:pt idx="404">0.019472529680225201</cx:pt>
          <cx:pt idx="405">0.058972303604983699</cx:pt>
          <cx:pt idx="406">0.11643682271733601</cx:pt>
          <cx:pt idx="407">0.042848055524260499</cx:pt>
          <cx:pt idx="408">0.043782569789378903</cx:pt>
          <cx:pt idx="409">-0.058962976241646398</cx:pt>
          <cx:pt idx="410">-0.112099730019058</cx:pt>
          <cx:pt idx="411">-0.0966150968296558</cx:pt>
          <cx:pt idx="412">-0.066984867256570504</cx:pt>
          <cx:pt idx="413">-0.065101650689163307</cx:pt>
          <cx:pt idx="414">-0.059377358723914399</cx:pt>
          <cx:pt idx="415">-0.052032790353937</cx:pt>
          <cx:pt idx="416">-0.021048649357142402</cx:pt>
          <cx:pt idx="417">0.0038413343809901202</cx:pt>
          <cx:pt idx="418">0.00177963698994266</cx:pt>
          <cx:pt idx="419">0.00023168798505933299</cx:pt>
          <cx:pt idx="420">-0.00025801940740574099</cx:pt>
          <cx:pt idx="421">-0.0011128133975804801</cx:pt>
          <cx:pt idx="422">0.00087518649909787405</cx:pt>
          <cx:pt idx="423">-0.0011050266546238001</cx:pt>
          <cx:pt idx="424">-0.0049253280823517596</cx:pt>
          <cx:pt idx="425">-0.035946821238903297</cx:pt>
          <cx:pt idx="426">-0.065521906077342804</cx:pt>
          <cx:pt idx="427">-0.060139488018537197</cx:pt>
          <cx:pt idx="428">-0.022276341379836799</cx:pt>
          <cx:pt idx="429">0.025215291667869399</cx:pt>
          <cx:pt idx="430">0.0384254359895356</cx:pt>
          <cx:pt idx="431">0.021312534636439801</cx:pt>
          <cx:pt idx="432">-0.035601310243692397</cx:pt>
          <cx:pt idx="433">0.089975391350749001</cx:pt>
          <cx:pt idx="434">0.039623196590187697</cx:pt>
          <cx:pt idx="435">-0.077642993384152995</cx:pt>
          <cx:pt idx="436">-0.0014115457414152</cx:pt>
          <cx:pt idx="437">-0.11714528727179099</cx:pt>
          <cx:pt idx="438">-0.098393878631471296</cx:pt>
          <cx:pt idx="439">-0.084017459560705499</cx:pt>
          <cx:pt idx="440">-0.052075514208995997</cx:pt>
          <cx:pt idx="441">-0.052437341181484798</cx:pt>
          <cx:pt idx="442">-0.044502237897621602</cx:pt>
          <cx:pt idx="443">-0.050009293143431499</cx:pt>
          <cx:pt idx="444">-0.024928888765954699</cx:pt>
          <cx:pt idx="445">-0.0023840088350457599</cx:pt>
          <cx:pt idx="446">-0.000405157756036608</cx:pt>
          <cx:pt idx="447">0.00038505859481179701</cx:pt>
          <cx:pt idx="448">-0.00059816366708466905</cx:pt>
          <cx:pt idx="449">0.00056073284177524303</cx:pt>
          <cx:pt idx="450">0.00090818529483365602</cx:pt>
          <cx:pt idx="451">-0.003534150344571</cx:pt>
          <cx:pt idx="452">-0.016443986980538498</cx:pt>
          <cx:pt idx="453">-0.033124770768619</cx:pt>
          <cx:pt idx="454">-0.0161112047203649</cx:pt>
          <cx:pt idx="455">0.0060387516156214897</cx:pt>
          <cx:pt idx="456">0.045093315844745602</cx:pt>
          <cx:pt idx="457">0.100289095997281</cx:pt>
          <cx:pt idx="458">0.10286927481904599</cx:pt>
          <cx:pt idx="459">0.043399201146395297</cx:pt>
          <cx:pt idx="460">-0.017848707157825001</cx:pt>
          <cx:pt idx="461">-0.0163024566491301</cx:pt>
          <cx:pt idx="462">-0.035123247377969999</cx:pt>
          <cx:pt idx="463">-0.0783873906337543</cx:pt>
          <cx:pt idx="464">-0.073145716568103203</cx:pt>
          <cx:pt idx="465">-0.122706881868154</cx:pt>
          <cx:pt idx="466">-0.094550925668477101</cx:pt>
          <cx:pt idx="467">-0.073515690142420001</cx:pt>
          <cx:pt idx="468">-0.016862265604080499</cx:pt>
          <cx:pt idx="469">-0.015691611430849</cx:pt>
          <cx:pt idx="470">-0.057760492055509698</cx:pt>
          <cx:pt idx="471">-0.041759968822265799</cx:pt>
          <cx:pt idx="472">-0.015739528541153399</cx:pt>
          <cx:pt idx="473">-0.0047341906538966496</cx:pt>
          <cx:pt idx="474">-0.00099767578435677696</cx:pt>
          <cx:pt idx="475">2.0689839766820699e-05</cx:pt>
          <cx:pt idx="476">-0.00041324084994609299</cx:pt>
          <cx:pt idx="477">-3.1032884857916997e-05</cx:pt>
          <cx:pt idx="478">0.00088331219945666205</cx:pt>
          <cx:pt idx="479">-0.00348451079852096</cx:pt>
          <cx:pt idx="480">-0.016328838709034999</cx:pt>
          <cx:pt idx="481">-0.039323289270172798</cx:pt>
          <cx:pt idx="482">-0.0071312225520663098</cx:pt>
          <cx:pt idx="483">0.054620970476083802</cx:pt>
          <cx:pt idx="484">0.117699034394046</cx:pt>
          <cx:pt idx="485">0.077744606214103507</cx:pt>
          <cx:pt idx="486">0.041374514651576003</cx:pt>
          <cx:pt idx="487">-0.0276290760988947</cx:pt>
          <cx:pt idx="488">-0.078611948195473597</cx:pt>
          <cx:pt idx="489">-0.122804454517176</cx:pt>
          <cx:pt idx="490">-0.073738779977172805</cx:pt>
          <cx:pt idx="491">-0.11940045274689701</cx:pt>
          <cx:pt idx="492">-0.061244894534439098</cx:pt>
          <cx:pt idx="493">-0.11688480111279501</cx:pt>
          <cx:pt idx="494">-0.0873144472204751</cx:pt>
          <cx:pt idx="495">-0.0346776390831555</cx:pt>
          <cx:pt idx="496">0.0134546536584443</cx:pt>
          <cx:pt idx="497">0.0062938365620503903</cx:pt>
          <cx:pt idx="498">-0.058622385707568801</cx:pt>
          <cx:pt idx="499">-0.034707027739370101</cx:pt>
          <cx:pt idx="500">-0.0134118849569148</cx:pt>
          <cx:pt idx="501">0.0041187121752376699</cx:pt>
          <cx:pt idx="502">0.00070100295958707196</cx:pt>
          <cx:pt idx="503">-0.00067064457151501595</cx:pt>
          <cx:pt idx="504">0.000510394117012281</cx:pt>
          <cx:pt idx="505">-0.00015347449945763699</cx:pt>
          <cx:pt idx="506">0.00315898102450706</cx:pt>
          <cx:pt idx="507">-0.00052287983987469601</cx:pt>
          <cx:pt idx="508">-0.0150786454083617</cx:pt>
          <cx:pt idx="509">-0.0160570083846556</cx:pt>
          <cx:pt idx="510">0.0013621469273018801</cx:pt>
          <cx:pt idx="511">0.062725788252046402</cx:pt>
          <cx:pt idx="512">0.079668534701986302</cx:pt>
          <cx:pt idx="513">0.093169563156436194</cx:pt>
          <cx:pt idx="514">0.0102439083908756</cx:pt>
          <cx:pt idx="515">-0.081969604161166804</cx:pt>
          <cx:pt idx="516">-0.145205404099116</cx:pt>
          <cx:pt idx="517">-0.044599313956594902</cx:pt>
          <cx:pt idx="518">-0.057437825816109102</cx:pt>
          <cx:pt idx="519">-0.084473915935317306</cx:pt>
          <cx:pt idx="520">0.0043724066760437302</cx:pt>
          <cx:pt idx="521">-0.035745353659493703</cx:pt>
          <cx:pt idx="522">-0.057375102934662102</cx:pt>
          <cx:pt idx="523">-0.021143104161626101</cx:pt>
          <cx:pt idx="524">0.037570086120525301</cx:pt>
          <cx:pt idx="525">0.0079180367995247899</cx:pt>
          <cx:pt idx="526">-0.043159147473910003</cx:pt>
          <cx:pt idx="527">-0.0368973755259146</cx:pt>
          <cx:pt idx="528">-0.0190564052450682</cx:pt>
          <cx:pt idx="529">0.0016832816842335</cx:pt>
          <cx:pt idx="530">0.00054454299059315705</cx:pt>
          <cx:pt idx="531">0.00018941890529886699</cx:pt>
          <cx:pt idx="532">-0.000111220266840216</cx:pt>
          <cx:pt idx="533">-0.0011524170711929101</cx:pt>
          <cx:pt idx="534">0.00151184999042911</cx:pt>
          <cx:pt idx="535">0.0040477316356309998</cx:pt>
          <cx:pt idx="536">0.0022261732278554399</cx:pt>
          <cx:pt idx="537">0.0028051887200917498</cx:pt>
          <cx:pt idx="538">0.022840686592947201</cx:pt>
          <cx:pt idx="539">0.033807898904162498</cx:pt>
          <cx:pt idx="540">0.038153752384938198</cx:pt>
          <cx:pt idx="541">0.054020315218494298</cx:pt>
          <cx:pt idx="542">-0.0235294699684147</cx:pt>
          <cx:pt idx="543">-0.16218165974103399</cx:pt>
          <cx:pt idx="544">-0.120234100483688</cx:pt>
          <cx:pt idx="545">-0.0471269390226495</cx:pt>
          <cx:pt idx="546">-0.071712917622920799</cx:pt>
          <cx:pt idx="547">-0.0017034332050992599</cx:pt>
          <cx:pt idx="548">0.047737838713666998</cx:pt>
          <cx:pt idx="549">0.0113786421821229</cx:pt>
          <cx:pt idx="550">-0.0771696434612784</cx:pt>
          <cx:pt idx="551">-0.046226386201036002</cx:pt>
          <cx:pt idx="552">0.00106857434336507</cx:pt>
          <cx:pt idx="553">-0.00320806658545275</cx:pt>
          <cx:pt idx="554">-0.0174727512978692</cx:pt>
          <cx:pt idx="555">-0.017798464351105499</cx:pt>
          <cx:pt idx="556">-0.019082474222459601</cx:pt>
          <cx:pt idx="557">-1.3979177907881501e-05</cx:pt>
          <cx:pt idx="558">-6.7843711716387194e-05</cx:pt>
          <cx:pt idx="559">0.00055747215624086697</cx:pt>
          <cx:pt idx="560">0.00019650998364703699</cx:pt>
          <cx:pt idx="561">0.00029155310705306401</cx:pt>
          <cx:pt idx="562">-0.00056196905172393996</cx:pt>
          <cx:pt idx="563">0.0013356921852466701</cx:pt>
          <cx:pt idx="564">0.020851797382550899</cx:pt>
          <cx:pt idx="565">-0.00388802921041894</cx:pt>
          <cx:pt idx="566">0.0054688910217637696</cx:pt>
          <cx:pt idx="567">0.0046256143230468403</cx:pt>
          <cx:pt idx="568">-0.047106078498092098</cx:pt>
          <cx:pt idx="569">-0.050253494158128</cx:pt>
          <cx:pt idx="570">-0.018291472394113401</cx:pt>
          <cx:pt idx="571">-0.088106255587442894</cx:pt>
          <cx:pt idx="572">-0.088102901000030501</cx:pt>
          <cx:pt idx="573">-0.089749079633086204</cx:pt>
          <cx:pt idx="574">-0.074533230778714293</cx:pt>
          <cx:pt idx="575">-0.048135160115082697</cx:pt>
          <cx:pt idx="576">0.0065998206482314904</cx:pt>
          <cx:pt idx="577">-0.027442932818134799</cx:pt>
          <cx:pt idx="578">-0.061842226000848502</cx:pt>
          <cx:pt idx="579">-0.046260215058793297</cx:pt>
          <cx:pt idx="580">-0.0049331729055246297</cx:pt>
          <cx:pt idx="581">-0.015242083040846</cx:pt>
          <cx:pt idx="582">-0.020309308187828098</cx:pt>
          <cx:pt idx="583">-0.014557589327003601</cx:pt>
          <cx:pt idx="584">-0.010810645480136801</cx:pt>
          <cx:pt idx="585">-0.0054452764631657304</cx:pt>
          <cx:pt idx="586">0.000112024115418784</cx:pt>
          <cx:pt idx="587">-0.00054816371552196498</cx:pt>
          <cx:pt idx="588">-0.0010683403240561401</cx:pt>
          <cx:pt idx="589">0.00024563613766421101</cx:pt>
          <cx:pt idx="590">0.00054201151564657797</cx:pt>
          <cx:pt idx="591">-0.0047561195957340303</cx:pt>
          <cx:pt idx="592">0.0061058244646815</cx:pt>
          <cx:pt idx="593">0.00177194821727286</cx:pt>
          <cx:pt idx="594">0.019367212253131001</cx:pt>
          <cx:pt idx="595">-0.00166890570884965</cx:pt>
          <cx:pt idx="596">-0.048570387343536199</cx:pt>
          <cx:pt idx="597">-0.00309051904423281</cx:pt>
          <cx:pt idx="598">0.014383338291042399</cx:pt>
          <cx:pt idx="599">0.028788597692608699</cx:pt>
          <cx:pt idx="600">-0.021536083339558899</cx:pt>
          <cx:pt idx="601">-0.049038346161914201</cx:pt>
          <cx:pt idx="602">-0.095467674639757305</cx:pt>
          <cx:pt idx="603">-0.0510524109528624</cx:pt>
          <cx:pt idx="604">-0.020528841634069601</cx:pt>
          <cx:pt idx="605">-0.0346549043704912</cx:pt>
          <cx:pt idx="606">-0.0467194005184145</cx:pt>
          <cx:pt idx="607">-0.020082227613378599</cx:pt>
          <cx:pt idx="608">0.020141888435210201</cx:pt>
          <cx:pt idx="609">-0.014952566965736601</cx:pt>
          <cx:pt idx="610">-0.026131163597681601</cx:pt>
          <cx:pt idx="611">-0.019009013123559199</cx:pt>
          <cx:pt idx="612">-0.0107085602350521</cx:pt>
          <cx:pt idx="613">-0.0089945895681430594</cx:pt>
          <cx:pt idx="614">-0.0014188245553386301</cx:pt>
          <cx:pt idx="615">-0.00099662141950596301</cx:pt>
          <cx:pt idx="616">-0.00034536014525194802</cx:pt>
          <cx:pt idx="617">-9.5028684058190299e-05</cx:pt>
          <cx:pt idx="618">2.22520322500573e-05</cx:pt>
          <cx:pt idx="619">-0.0056843020637486596</cx:pt>
          <cx:pt idx="620">0.0038640827205130698</cx:pt>
          <cx:pt idx="621">0.015707136503817901</cx:pt>
          <cx:pt idx="622">0.057835177818294899</cx:pt>
          <cx:pt idx="623">0.062559476833436198</cx:pt>
          <cx:pt idx="624">0.0010648928393414</cx:pt>
          <cx:pt idx="625">0.0214779081404524</cx:pt>
          <cx:pt idx="626">0.089635340884144099</cx:pt>
          <cx:pt idx="627">0.10720880308238501</cx:pt>
          <cx:pt idx="628">0.047972458764049201</cx:pt>
          <cx:pt idx="629">0.043257277852856602</cx:pt>
          <cx:pt idx="630">-0.0090381187387178694</cx:pt>
          <cx:pt idx="631">-0.0274934768037896</cx:pt>
          <cx:pt idx="632">0.0019826058596681402</cx:pt>
          <cx:pt idx="633">-0.032023062345770799</cx:pt>
          <cx:pt idx="634">-0.0208485694434065</cx:pt>
          <cx:pt idx="635">-0.0088393423258387796</cx:pt>
          <cx:pt idx="636">0.0011807035724924399</cx:pt>
          <cx:pt idx="637">-0.031929494958671298</cx:pt>
          <cx:pt idx="638">-0.037222789396346399</cx:pt>
          <cx:pt idx="639">-0.02582917828201</cx:pt>
          <cx:pt idx="640">-0.022154511197022001</cx:pt>
          <cx:pt idx="641">-0.0086820018981390301</cx:pt>
          <cx:pt idx="642">-0.00030481745886505401</cx:pt>
          <cx:pt idx="643">-0.00036546610175670701</cx:pt>
          <cx:pt idx="644">-0.00062273362496355605</cx:pt>
          <cx:pt idx="645">0.00019625545984394899</cx:pt>
          <cx:pt idx="646">-0.00030545275937048799</cx:pt>
          <cx:pt idx="647">-0.0074551207565809498</cx:pt>
          <cx:pt idx="648">-0.019777213398586301</cx:pt>
          <cx:pt idx="649">-0.0098138331614220798</cx:pt>
          <cx:pt idx="650">0.0027009730840190402</cx:pt>
          <cx:pt idx="651">0.017053871531555399</cx:pt>
          <cx:pt idx="652">0.035177861412401402</cx:pt>
          <cx:pt idx="653">0.0253578583003942</cx:pt>
          <cx:pt idx="654">0.0063022779866688302</cx:pt>
          <cx:pt idx="655">0.037818267445833498</cx:pt>
          <cx:pt idx="656">0.055207588625795299</cx:pt>
          <cx:pt idx="657">0.045280625177023401</cx:pt>
          <cx:pt idx="658">-0.0104413651008418</cx:pt>
          <cx:pt idx="659">0.0648183457428083</cx:pt>
          <cx:pt idx="660">0.030803271034107599</cx:pt>
          <cx:pt idx="661">-0.0250128250849758</cx:pt>
          <cx:pt idx="662">-0.0438503838516561</cx:pt>
          <cx:pt idx="663">-0.024516751924356098</cx:pt>
          <cx:pt idx="664">-0.0127616171718487</cx:pt>
          <cx:pt idx="665">-0.023038144830036598</cx:pt>
          <cx:pt idx="666">-0.026571525083989599</cx:pt>
          <cx:pt idx="667">-0.025671898722644901</cx:pt>
          <cx:pt idx="668">-0.0145733303898867</cx:pt>
          <cx:pt idx="669">-0.0064971862976119597</cx:pt>
          <cx:pt idx="670">0.00038553113910701599</cx:pt>
          <cx:pt idx="671">-0.000120882619793535</cx:pt>
          <cx:pt idx="672">-0.000196939947714054</cx:pt>
          <cx:pt idx="673">-4.4936765473657698e-05</cx:pt>
          <cx:pt idx="674">0.00051768670896192601</cx:pt>
          <cx:pt idx="675">-0.00445592486822127</cx:pt>
          <cx:pt idx="676">-0.017573973241839298</cx:pt>
          <cx:pt idx="677">-0.032854094052870403</cx:pt>
          <cx:pt idx="678">-0.024648109405391999</cx:pt>
          <cx:pt idx="679">-0.020444796770974601</cx:pt>
          <cx:pt idx="680">-0.0057797873456847003</cx:pt>
          <cx:pt idx="681">-0.0079040460578316991</cx:pt>
          <cx:pt idx="682">-0.0053496772642408997</cx:pt>
          <cx:pt idx="683">-0.016378720025402801</cx:pt>
          <cx:pt idx="684">-0.024500262604841901</cx:pt>
          <cx:pt idx="685">-0.048541421316887802</cx:pt>
          <cx:pt idx="686">-0.055219278892340497</cx:pt>
          <cx:pt idx="687">0.0091011768857525398</cx:pt>
          <cx:pt idx="688">-0.012437304620164701</cx:pt>
          <cx:pt idx="689">-0.020017852601163399</cx:pt>
          <cx:pt idx="690">-0.020050834780839799</cx:pt>
          <cx:pt idx="691">-0.020902863844507999</cx:pt>
          <cx:pt idx="692">-0.014677345664821</cx:pt>
          <cx:pt idx="693">-0.0115780455548305</cx:pt>
          <cx:pt idx="694">-0.0212467456792601</cx:pt>
          <cx:pt idx="695">-0.015455233777286101</cx:pt>
          <cx:pt idx="696">-0.0066692950416728401</cx:pt>
          <cx:pt idx="697">-0.0021619499552088398</cx:pt>
          <cx:pt idx="698">-4.1069783622289497e-05</cx:pt>
          <cx:pt idx="699">-0.00079445332386847997</cx:pt>
          <cx:pt idx="700">-0.000113578957655345</cx:pt>
          <cx:pt idx="701">0.00022403181281473199</cx:pt>
          <cx:pt idx="702">-0.00055406561624487605</cx:pt>
          <cx:pt idx="703">-0.0024704087187601498</cx:pt>
          <cx:pt idx="704">-0.016036494473801999</cx:pt>
          <cx:pt idx="705">-0.0195115133916113</cx:pt>
          <cx:pt idx="706">-0.020596450609033399</cx:pt>
          <cx:pt idx="707">-0.018782595353384501</cx:pt>
          <cx:pt idx="708">0.0055756419734984599</cx:pt>
          <cx:pt idx="709">0.012386683736810599</cx:pt>
          <cx:pt idx="710">-0.040000597828654498</cx:pt>
          <cx:pt idx="711">-0.051280876787414803</cx:pt>
          <cx:pt idx="712">-0.030699518078441498</cx:pt>
          <cx:pt idx="713">-0.025838150501284799</cx:pt>
          <cx:pt idx="714">0.028849554085033698</cx:pt>
          <cx:pt idx="715">0.013334796952481</cx:pt>
          <cx:pt idx="716">0.048497679764832498</cx:pt>
          <cx:pt idx="717">0.075033834596115997</cx:pt>
          <cx:pt idx="718">0.0246845197366132</cx:pt>
          <cx:pt idx="719">0.018001612507631</cx:pt>
          <cx:pt idx="720">0.0107787745194865</cx:pt>
          <cx:pt idx="721">-0.0077636188424608198</cx:pt>
          <cx:pt idx="722">-0.015732447972745901</cx:pt>
          <cx:pt idx="723">-0.015897831750900499</cx:pt>
          <cx:pt idx="724">-0.0059443509803328897</cx:pt>
          <cx:pt idx="725">-0.00038773715741601602</cx:pt>
          <cx:pt idx="726">-0.00073977633057968704</cx:pt>
          <cx:pt idx="727">0.00021868273319724699</cx:pt>
          <cx:pt idx="728">-5.8334093310928399e-06</cx:pt>
          <cx:pt idx="729">-0.00026741816761710998</cx:pt>
          <cx:pt idx="730">0.00070971255592797503</cx:pt>
          <cx:pt idx="731">0.00044176706599890098</cx:pt>
          <cx:pt idx="732">0.00035963296299894499</cx:pt>
          <cx:pt idx="733">0.0037155424843323798</cx:pt>
          <cx:pt idx="734">0.0058380710691841899</cx:pt>
          <cx:pt idx="735">0.0100183012962163</cx:pt>
          <cx:pt idx="736">0.022116834069007</cx:pt>
          <cx:pt idx="737">0.033831244788754197</cx:pt>
          <cx:pt idx="738">0.016729648104017</cx:pt>
          <cx:pt idx="739">0.018674168926721201</cx:pt>
          <cx:pt idx="740">0.0241903382905828</cx:pt>
          <cx:pt idx="741">-0.0015086588020223901</cx:pt>
          <cx:pt idx="742">0.0381948655387742</cx:pt>
          <cx:pt idx="743">0.058670067598958299</cx:pt>
          <cx:pt idx="744">0.045212320207427298</cx:pt>
          <cx:pt idx="745">0.037074181258488298</cx:pt>
          <cx:pt idx="746">0.020486907652817299</cx:pt>
          <cx:pt idx="747">0.0121219115787376</cx:pt>
          <cx:pt idx="748">0.0082038716413794892</cx:pt>
          <cx:pt idx="749">0.0043044873833624096</cx:pt>
          <cx:pt idx="750">0.00070940242796308298</cx:pt>
          <cx:pt idx="751">-0.00044672419347827199</cx:pt>
          <cx:pt idx="752">0.000143627472054954</cx:pt>
          <cx:pt idx="753">0.00027718459234594799</cx:pt>
          <cx:pt idx="754">-0.000484829697451651</cx:pt>
          <cx:pt idx="755">0.00047133784204442302</cx:pt>
          <cx:pt idx="756">-0.00077696225165403102</cx:pt>
          <cx:pt idx="757">1.9899544170174799e-05</cx:pt>
          <cx:pt idx="758">-0.00032721417694192199</cx:pt>
          <cx:pt idx="759">0.000448556358912753</cx:pt>
          <cx:pt idx="760">-0.00013339282097389401</cx:pt>
          <cx:pt idx="761">-0.00052112643404842796</cx:pt>
          <cx:pt idx="762">4.3574031647275302e-05</cx:pt>
          <cx:pt idx="763">0.00054364205061001195</cx:pt>
          <cx:pt idx="764">0.00076929477981320903</cx:pt>
          <cx:pt idx="765">0.00094935258375460703</cx:pt>
          <cx:pt idx="766">-0.00036849461924687901</cx:pt>
          <cx:pt idx="767">0.0024675516443318601</cx:pt>
          <cx:pt idx="768">0.0059027128420251701</cx:pt>
          <cx:pt idx="769">0.0044698012759196498</cx:pt>
          <cx:pt idx="770">0.0169262679771424</cx:pt>
          <cx:pt idx="771">0.0115710236736138</cx:pt>
          <cx:pt idx="772">0.00421253550672274</cx:pt>
          <cx:pt idx="773">0.0020363201039127598</cx:pt>
          <cx:pt idx="774">0.0021288881977332701</cx:pt>
          <cx:pt idx="775">-0.00030134555723929199</cx:pt>
          <cx:pt idx="776">6.7573943295316004e-06</cx:pt>
          <cx:pt idx="777">-0.000974552486229266</cx:pt>
          <cx:pt idx="778">-0.00095741152825239997</cx:pt>
          <cx:pt idx="779">-0.00025712087249956002</cx:pt>
          <cx:pt idx="780">-0.00028835622094176199</cx:pt>
          <cx:pt idx="781">0.00073134122175178798</cx:pt>
          <cx:pt idx="782">2.4982223915957501e-05</cx:pt>
          <cx:pt idx="783">0.00033546663572335197</cx:pt>
        </cx:lvl>
      </cx:numDim>
    </cx:data>
    <cx:data id="88">
      <cx:numDim type="val">
        <cx:f>'001_WA_F - 副本'!$CK$1:$CK$784</cx:f>
        <cx:lvl ptCount="784" formatCode="G/通用格式">
          <cx:pt idx="0">0.00024086291490102199</cx:pt>
          <cx:pt idx="1">3.5229573787897998e-05</cx:pt>
          <cx:pt idx="2">0.00060511145534564202</cx:pt>
          <cx:pt idx="3">0.0010838297392836099</cx:pt>
          <cx:pt idx="4">-0.00035944486688927</cx:pt>
          <cx:pt idx="5">-0.00038966030347420302</cx:pt>
          <cx:pt idx="6">0.00062187662427787803</cx:pt>
          <cx:pt idx="7">1.6750754409935001e-06</cx:pt>
          <cx:pt idx="8">-0.00075303322866646604</cx:pt>
          <cx:pt idx="9">0.00052039927695461403</cx:pt>
          <cx:pt idx="10">0.00018165287978507999</cx:pt>
          <cx:pt idx="11">-0.00036369872538163499</cx:pt>
          <cx:pt idx="12">-8.4639180180530707e-05</cx:pt>
          <cx:pt idx="13">0.00057801356905475996</cx:pt>
          <cx:pt idx="14">-3.4389154933501899e-05</cx:pt>
          <cx:pt idx="15">-0.00045673588157997899</cx:pt>
          <cx:pt idx="16">0.000679969443293307</cx:pt>
          <cx:pt idx="17">0.00024044675869309799</cx:pt>
          <cx:pt idx="18">0.00043345347501804599</cx:pt>
          <cx:pt idx="19">-0.000124832022681848</cx:pt>
          <cx:pt idx="20">-0.000222621485135654</cx:pt>
          <cx:pt idx="21">-0.00031468068735820298</cx:pt>
          <cx:pt idx="22">-2.45621970385273e-06</cx:pt>
          <cx:pt idx="23">0.00058640609567595905</cx:pt>
          <cx:pt idx="24">-0.000193515863594073</cx:pt>
          <cx:pt idx="25">-0.00071893369352538398</cx:pt>
          <cx:pt idx="26">-0.00027660349417226002</cx:pt>
          <cx:pt idx="27">-0.00016752932659157399</cx:pt>
          <cx:pt idx="28">0.00097370970157438497</cx:pt>
          <cx:pt idx="29">0.00022170887576903499</cx:pt>
          <cx:pt idx="30">0.00026214774389184001</cx:pt>
          <cx:pt idx="31">0.00040970749247463701</cx:pt>
          <cx:pt idx="32">-0.00140997504031689</cx:pt>
          <cx:pt idx="33">0.00028623350341244302</cx:pt>
          <cx:pt idx="34">-0.00037281358891441999</cx:pt>
          <cx:pt idx="35">0.00068260480197911795</cx:pt>
          <cx:pt idx="36">-0.000162199197023303</cx:pt>
          <cx:pt idx="37">-0.000273921959636215</cx:pt>
          <cx:pt idx="38">-0.0014679521376451299</cx:pt>
          <cx:pt idx="39">-0.0028946034473068898</cx:pt>
          <cx:pt idx="40">-0.0029145989196269098</cx:pt>
          <cx:pt idx="41">-0.00120313699063245</cx:pt>
          <cx:pt idx="42">-0.00086686186054240699</cx:pt>
          <cx:pt idx="43">0.000164251559827152</cx:pt>
          <cx:pt idx="44">0.0012213272524756701</cx:pt>
          <cx:pt idx="45">0.00028840482498958698</cx:pt>
          <cx:pt idx="46">0.00045699350925715798</cx:pt>
          <cx:pt idx="47">-0.00057702365221365902</cx:pt>
          <cx:pt idx="48">2.70833078828986e-05</cx:pt>
          <cx:pt idx="49">-0.00044050105691645</cx:pt>
          <cx:pt idx="50">0.00025266432847159898</cx:pt>
          <cx:pt idx="51">-2.6208062319643099e-05</cx:pt>
          <cx:pt idx="52">-0.00058653788731824203</cx:pt>
          <cx:pt idx="53">0.00032955173067832202</cx:pt>
          <cx:pt idx="54">-0.00082990620311593503</cx:pt>
          <cx:pt idx="55">0.00048614277732612898</cx:pt>
          <cx:pt idx="56">0.00015663863917522001</cx:pt>
          <cx:pt idx="57">1.12822014627149e-05</cx:pt>
          <cx:pt idx="58">5.6327853576356797e-05</cx:pt>
          <cx:pt idx="59">-0.00093630359981553902</cx:pt>
          <cx:pt idx="60">-2.6477153132627198e-05</cx:pt>
          <cx:pt idx="61">-0.00022531869363763199</cx:pt>
          <cx:pt idx="62">0.00080633379510983399</cx:pt>
          <cx:pt idx="63">-0.0010732470568189699</cx:pt>
          <cx:pt idx="64">-0.00111064407629496</cx:pt>
          <cx:pt idx="65">-0.0022946444235807302</cx:pt>
          <cx:pt idx="66">-0.0047265473737220899</cx:pt>
          <cx:pt idx="67">0.00077883937876848601</cx:pt>
          <cx:pt idx="68">0.0046445487096436998</cx:pt>
          <cx:pt idx="69">0.0035169677147516699</cx:pt>
          <cx:pt idx="70">-0.0038497247386928501</cx:pt>
          <cx:pt idx="71">0.0025895700766394802</cx:pt>
          <cx:pt idx="72">0.012420242738822701</cx:pt>
          <cx:pt idx="73">0.01332449186106</cx:pt>
          <cx:pt idx="74">0.00318830801624161</cx:pt>
          <cx:pt idx="75">0.00027430023025930999</cx:pt>
          <cx:pt idx="76">-0.0070604210016003604</cx:pt>
          <cx:pt idx="77">-0.0089516684638888504</cx:pt>
          <cx:pt idx="78">-0.0055464225621824903</cx:pt>
          <cx:pt idx="79">-0.00040755273754614199</cx:pt>
          <cx:pt idx="80">0.00030152357410947301</cx:pt>
          <cx:pt idx="81">0.00064933344897083001</cx:pt>
          <cx:pt idx="82">-9.9596788276282302e-05</cx:pt>
          <cx:pt idx="83">-0.0016832139964416499</cx:pt>
          <cx:pt idx="84">-0.00065546298390605905</cx:pt>
          <cx:pt idx="85">-0.00028041548628712602</cx:pt>
          <cx:pt idx="86">0.00096484205940007897</cx:pt>
          <cx:pt idx="87">-0.00018551534462964199</cx:pt>
          <cx:pt idx="88">-0.0028862349518001301</cx:pt>
          <cx:pt idx="89">0.00037533611623651898</cx:pt>
          <cx:pt idx="90">0.00079425950216626805</cx:pt>
          <cx:pt idx="91">0.00115981719973161</cx:pt>
          <cx:pt idx="92">0.0010330473322388201</cx:pt>
          <cx:pt idx="93">0.00114408594621749</cx:pt>
          <cx:pt idx="94">0.00163406207963377</cx:pt>
          <cx:pt idx="95">0.0025980053911795501</cx:pt>
          <cx:pt idx="96">0.0028869077961907299</cx:pt>
          <cx:pt idx="97">0.00276953184462641</cx:pt>
          <cx:pt idx="98">-0.00247392721932549</cx:pt>
          <cx:pt idx="99">0.0261849524628581</cx:pt>
          <cx:pt idx="100">0.030180015270452699</cx:pt>
          <cx:pt idx="101">0.025166807932546002</cx:pt>
          <cx:pt idx="102">0.022991779698105699</cx:pt>
          <cx:pt idx="103">-0.0088339671715019392</cx:pt>
          <cx:pt idx="104">-0.0432001366475607</cx:pt>
          <cx:pt idx="105">-0.032695869440655001</cx:pt>
          <cx:pt idx="106">-0.0075275619823938003</cx:pt>
          <cx:pt idx="107">-0.0033550906275338702</cx:pt>
          <cx:pt idx="108">-0.0046146405780848202</cx:pt>
          <cx:pt idx="109">0.00031118303176312097</cx:pt>
          <cx:pt idx="110">-0.00068666261840746802</cx:pt>
          <cx:pt idx="111">0.00049728007021040195</cx:pt>
          <cx:pt idx="112">0.000115061034149987</cx:pt>
          <cx:pt idx="113">-0.00062808820984823</cx:pt>
          <cx:pt idx="114">2.6329246816343598e-06</cx:pt>
          <cx:pt idx="115">0.00043687847791839499</cx:pt>
          <cx:pt idx="116">-0.0012312683723722201</cx:pt>
          <cx:pt idx="117">0.0030133627481346401</cx:pt>
          <cx:pt idx="118">0.0090192087880551306</cx:pt>
          <cx:pt idx="119">0.0090193141501522106</cx:pt>
          <cx:pt idx="120">-0.0011191614108010501</cx:pt>
          <cx:pt idx="121">0.0027823019548166598</cx:pt>
          <cx:pt idx="122">0.0074938334287575903</cx:pt>
          <cx:pt idx="123">-0.0027031840741762298</cx:pt>
          <cx:pt idx="124">0.00149614683834443</cx:pt>
          <cx:pt idx="125">0.0020179075277122998</cx:pt>
          <cx:pt idx="126">0.00766202070121021</cx:pt>
          <cx:pt idx="127">0.033751854233813501</cx:pt>
          <cx:pt idx="128">0.0249279104541139</cx:pt>
          <cx:pt idx="129">-0.0058649125425119302</cx:pt>
          <cx:pt idx="130">-0.020574009740520899</cx:pt>
          <cx:pt idx="131">-0.0085126494169223098</cx:pt>
          <cx:pt idx="132">-0.0128202765032656</cx:pt>
          <cx:pt idx="133">-0.057953758319341998</cx:pt>
          <cx:pt idx="134">-0.038357444766157503</cx:pt>
          <cx:pt idx="135">-0.035566676321040103</cx:pt>
          <cx:pt idx="136">-0.024604400630675399</cx:pt>
          <cx:pt idx="137">-0.00719695744147026</cx:pt>
          <cx:pt idx="138">-0.00134472600297143</cx:pt>
          <cx:pt idx="139">-0.00142287815931988</cx:pt>
          <cx:pt idx="140">0.000995988125385169</cx:pt>
          <cx:pt idx="141">0.00041817740077798501</cx:pt>
          <cx:pt idx="142">-0.00055539812930056995</cx:pt>
          <cx:pt idx="143">1.34819480551508e-05</cx:pt>
          <cx:pt idx="144">-0.00055938207740717299</cx:pt>
          <cx:pt idx="145">0.0126812004956921</cx:pt>
          <cx:pt idx="146">0.013388469864451601</cx:pt>
          <cx:pt idx="147">-0.0068570997959061103</cx:pt>
          <cx:pt idx="148">-0.024232133487897</cx:pt>
          <cx:pt idx="149">-0.025537945222856899</cx:pt>
          <cx:pt idx="150">-0.038652685109609702</cx:pt>
          <cx:pt idx="151">-0.049757377120049198</cx:pt>
          <cx:pt idx="152">-0.043588880525771</cx:pt>
          <cx:pt idx="153">-0.045646862063688703</cx:pt>
          <cx:pt idx="154">-0.0079457259693293397</cx:pt>
          <cx:pt idx="155">0.067447349811663407</cx:pt>
          <cx:pt idx="156">0.062800320150217595</cx:pt>
          <cx:pt idx="157">0.0074846935430293001</cx:pt>
          <cx:pt idx="158">-0.0138837466355739</cx:pt>
          <cx:pt idx="159">0.042671145167021897</cx:pt>
          <cx:pt idx="160">0.047414675609030399</cx:pt>
          <cx:pt idx="161">0.031713229979272999</cx:pt>
          <cx:pt idx="162">-0.0090490520882721501</cx:pt>
          <cx:pt idx="163">-0.0370820996046268</cx:pt>
          <cx:pt idx="164">-0.046973070018623199</cx:pt>
          <cx:pt idx="165">-0.0057763186266402804</cx:pt>
          <cx:pt idx="166">-0.00133485893502812</cx:pt>
          <cx:pt idx="167">-0.0028820627944254299</cx:pt>
          <cx:pt idx="168">-0.000463274976479201</cx:pt>
          <cx:pt idx="169">-0.00015932287659082401</cx:pt>
          <cx:pt idx="170">-0.0030102053209210299</cx:pt>
          <cx:pt idx="171">0.0023524120064911001</cx:pt>
          <cx:pt idx="172">0.00203311058309025</cx:pt>
          <cx:pt idx="173">0.00317584266491045</cx:pt>
          <cx:pt idx="174">0.0028780020224614001</cx:pt>
          <cx:pt idx="175">-0.017221718489744301</cx:pt>
          <cx:pt idx="176">-0.044989594916031397</cx:pt>
          <cx:pt idx="177">-0.0182874569134053</cx:pt>
          <cx:pt idx="178">0.0086724524550251206</cx:pt>
          <cx:pt idx="179">-0.016724649829327001</cx:pt>
          <cx:pt idx="180">0.0121469312123618</cx:pt>
          <cx:pt idx="181">0.0560941921986777</cx:pt>
          <cx:pt idx="182">0.081994524455876502</cx:pt>
          <cx:pt idx="183">0.083996568647139405</cx:pt>
          <cx:pt idx="184">0.063450407226070094</cx:pt>
          <cx:pt idx="185">0.042728853284733602</cx:pt>
          <cx:pt idx="186">0.023284462601220999</cx:pt>
          <cx:pt idx="187">0.026653112533028999</cx:pt>
          <cx:pt idx="188">0.038655237251065802</cx:pt>
          <cx:pt idx="189">0.033477285416108102</cx:pt>
          <cx:pt idx="190">-0.012457735786658999</cx:pt>
          <cx:pt idx="191">-0.0390316246854438</cx:pt>
          <cx:pt idx="192">-0.055806504585026999</cx:pt>
          <cx:pt idx="193">-0.0108117500480675</cx:pt>
          <cx:pt idx="194">-0.0062290778595357902</cx:pt>
          <cx:pt idx="195">-0.0042264316524780699</cx:pt>
          <cx:pt idx="196">0.00078899515753836703</cx:pt>
          <cx:pt idx="197">0.00273585715144265</cx:pt>
          <cx:pt idx="198">-0.0056863579345354</cx:pt>
          <cx:pt idx="199">0.0028706223080466799</cx:pt>
          <cx:pt idx="200">0.019455277185495199</cx:pt>
          <cx:pt idx="201">0.0030426693947435799</cx:pt>
          <cx:pt idx="202">-0.0013101852636463599</cx:pt>
          <cx:pt idx="203">-0.036119206108223299</cx:pt>
          <cx:pt idx="204">-0.036642083443061399</cx:pt>
          <cx:pt idx="205">0.00126628055692863</cx:pt>
          <cx:pt idx="206">0.022383268881875199</cx:pt>
          <cx:pt idx="207">0.026998994754030298</cx:pt>
          <cx:pt idx="208">0.059034220616535703</cx:pt>
          <cx:pt idx="209">0.024683554757349398</cx:pt>
          <cx:pt idx="210">0.021624197115256299</cx:pt>
          <cx:pt idx="211">0.051143469160914001</cx:pt>
          <cx:pt idx="212">0.0332072335310057</cx:pt>
          <cx:pt idx="213">0.0259758529802625</cx:pt>
          <cx:pt idx="214">0.055594836039801102</cx:pt>
          <cx:pt idx="215">0.051997200384988097</cx:pt>
          <cx:pt idx="216">0.052397448840632202</cx:pt>
          <cx:pt idx="217">0.10275253955632301</cx:pt>
          <cx:pt idx="218">0.034745159634533701</cx:pt>
          <cx:pt idx="219">-0.0569335432867853</cx:pt>
          <cx:pt idx="220">-0.067624057391713704</cx:pt>
          <cx:pt idx="221">-0.027783392490387498</cx:pt>
          <cx:pt idx="222">-0.00982837447449042</cx:pt>
          <cx:pt idx="223">-0.0028060654537186802</cx:pt>
          <cx:pt idx="224">-0.00044751024717901101</cx:pt>
          <cx:pt idx="225">0.00030759453923661902</cx:pt>
          <cx:pt idx="226">-0.0053088654486502301</cx:pt>
          <cx:pt idx="227">-0.00082828881322540297</cx:pt>
          <cx:pt idx="228">0.0221124725784471</cx:pt>
          <cx:pt idx="229">2.5958574485149601e-05</cx:pt>
          <cx:pt idx="230">0.0027466400881746701</cx:pt>
          <cx:pt idx="231">0.0153411078893863</cx:pt>
          <cx:pt idx="232">0.0207968911995845</cx:pt>
          <cx:pt idx="233">0.034176908040120697</cx:pt>
          <cx:pt idx="234">0.059596010168524102</cx:pt>
          <cx:pt idx="235">0.0142610935028828</cx:pt>
          <cx:pt idx="236">-0.038810598887891401</cx:pt>
          <cx:pt idx="237">-0.025162927627175001</cx:pt>
          <cx:pt idx="238">-0.029023241099225699</cx:pt>
          <cx:pt idx="239">-0.059017849640362503</cx:pt>
          <cx:pt idx="240">0.018374010843691699</cx:pt>
          <cx:pt idx="241">0.139386534526967</cx:pt>
          <cx:pt idx="242">0.109022763896202</cx:pt>
          <cx:pt idx="243">0.097730456992996304</cx:pt>
          <cx:pt idx="244">0.0683265084665685</cx:pt>
          <cx:pt idx="245">0.067564493789461499</cx:pt>
          <cx:pt idx="246">0.060739601341905203</cx:pt>
          <cx:pt idx="247">-0.054255132318880198</cx:pt>
          <cx:pt idx="248">-0.089511307516050506</cx:pt>
          <cx:pt idx="249">-0.027629626439605998</cx:pt>
          <cx:pt idx="250">-7.5208106930293303e-05</cx:pt>
          <cx:pt idx="251">0.00036804346255336098</cx:pt>
          <cx:pt idx="252">0.000583743732072944</cx:pt>
          <cx:pt idx="253">0.00027761972288574898</cx:pt>
          <cx:pt idx="254">-0.00309607179350026</cx:pt>
          <cx:pt idx="255">0.0016225236846528399</cx:pt>
          <cx:pt idx="256">0.032637977023447902</cx:pt>
          <cx:pt idx="257">0.00863561871780337</cx:pt>
          <cx:pt idx="258">0.031383044084322798</cx:pt>
          <cx:pt idx="259">0.063097771959461493</cx:pt>
          <cx:pt idx="260">0.049790030245280101</cx:pt>
          <cx:pt idx="261">-0.0044634879187338099</cx:pt>
          <cx:pt idx="262">0.0041655922498280403</cx:pt>
          <cx:pt idx="263">-0.0227194716491157</cx:pt>
          <cx:pt idx="264">-0.082947553887045097</cx:pt>
          <cx:pt idx="265">-0.084918172024319796</cx:pt>
          <cx:pt idx="266">-0.043869433454542403</cx:pt>
          <cx:pt idx="267">-0.0203076679615488</cx:pt>
          <cx:pt idx="268">0.035490151642647301</cx:pt>
          <cx:pt idx="269">0.081302253339584699</cx:pt>
          <cx:pt idx="270">0.1179404072047</cx:pt>
          <cx:pt idx="271">0.11689276655903599</cx:pt>
          <cx:pt idx="272">0.050536223106394003</cx:pt>
          <cx:pt idx="273">0.033958697168315198</cx:pt>
          <cx:pt idx="274">0.014194726834859299</cx:pt>
          <cx:pt idx="275">-0.0035526373979769101</cx:pt>
          <cx:pt idx="276">-0.068008940076761296</cx:pt>
          <cx:pt idx="277">-0.014514878231289</cx:pt>
          <cx:pt idx="278">0.0026699570088341202</cx:pt>
          <cx:pt idx="279">-0.000101591588835592</cx:pt>
          <cx:pt idx="280">0.00020436032589528599</cx:pt>
          <cx:pt idx="281">4.4795676102448801e-06</cx:pt>
          <cx:pt idx="282">-0.0046973291670141899</cx:pt>
          <cx:pt idx="283">-0.0032625692447231899</cx:pt>
          <cx:pt idx="284">0.018948370882677801</cx:pt>
          <cx:pt idx="285">-0.0075439201740497702</cx:pt>
          <cx:pt idx="286">-0.0101097508859155</cx:pt>
          <cx:pt idx="287">0.0082627688083436006</cx:pt>
          <cx:pt idx="288">-0.036852855959165903</cx:pt>
          <cx:pt idx="289">-0.099886705111552093</cx:pt>
          <cx:pt idx="290">-0.091120332311141805</cx:pt>
          <cx:pt idx="291">-0.087465196673309806</cx:pt>
          <cx:pt idx="292">-0.16323311337106799</cx:pt>
          <cx:pt idx="293">-0.15143148880055099</cx:pt>
          <cx:pt idx="294">-0.045922868051912903</cx:pt>
          <cx:pt idx="295">-0.057973191991387299</cx:pt>
          <cx:pt idx="296">0.0333447811620231</cx:pt>
          <cx:pt idx="297">0.079479689041920404</cx:pt>
          <cx:pt idx="298">0.122872497208109</cx:pt>
          <cx:pt idx="299">0.11288496279823</cx:pt>
          <cx:pt idx="300">0.024974628218027001</cx:pt>
          <cx:pt idx="301">-0.020826756705040299</cx:pt>
          <cx:pt idx="302">0.00372974867817424</cx:pt>
          <cx:pt idx="303">-0.0110002609326533</cx:pt>
          <cx:pt idx="304">-0.0570098857730435</cx:pt>
          <cx:pt idx="305">-0.013343896022407001</cx:pt>
          <cx:pt idx="306">-0.0055876655971105003</cx:pt>
          <cx:pt idx="307">-0.000851557319230476</cx:pt>
          <cx:pt idx="308">0.000566448588590169</cx:pt>
          <cx:pt idx="309">0.00088494074914082595</cx:pt>
          <cx:pt idx="310">-0.00647170322402363</cx:pt>
          <cx:pt idx="311">0.00144905600411286</cx:pt>
          <cx:pt idx="312">0.0036227706593805801</cx:pt>
          <cx:pt idx="313">-0.043301225085988201</cx:pt>
          <cx:pt idx="314">-0.070564924914606003</cx:pt>
          <cx:pt idx="315">-0.087821206656231901</cx:pt>
          <cx:pt idx="316">-0.105195662947892</cx:pt>
          <cx:pt idx="317">-0.092215059628611304</cx:pt>
          <cx:pt idx="318">-0.082322251347609399</cx:pt>
          <cx:pt idx="319">-0.068918918026592599</cx:pt>
          <cx:pt idx="320">-0.10788425066273601</cx:pt>
          <cx:pt idx="321">-0.15391380851120601</cx:pt>
          <cx:pt idx="322">-0.090481674327658204</cx:pt>
          <cx:pt idx="323">0.0111141118700078</cx:pt>
          <cx:pt idx="324">0.071078461600703205</cx:pt>
          <cx:pt idx="325">0.13362945877353799</cx:pt>
          <cx:pt idx="326">0.052062795204758802</cx:pt>
          <cx:pt idx="327">0.054100061616849097</cx:pt>
          <cx:pt idx="328">0.0013104581714148899</cx:pt>
          <cx:pt idx="329">-0.079093145505678905</cx:pt>
          <cx:pt idx="330">-0.037700107150988101</cx:pt>
          <cx:pt idx="331">-0.018220492946964199</cx:pt>
          <cx:pt idx="332">-0.029838742368450199</cx:pt>
          <cx:pt idx="333">-0.0029293384216213798</cx:pt>
          <cx:pt idx="334">-0.0049456708263173801</cx:pt>
          <cx:pt idx="335">-0.00015324371406375101</cx:pt>
          <cx:pt idx="336">-0.0010021370997786499</cx:pt>
          <cx:pt idx="337">-0.000377288078169325</cx:pt>
          <cx:pt idx="338">-0.00572694737251612</cx:pt>
          <cx:pt idx="339">-0.0011641545212488799</cx:pt>
          <cx:pt idx="340">-0.013146790653677401</cx:pt>
          <cx:pt idx="341">-0.0664872779038993</cx:pt>
          <cx:pt idx="342">-0.099207830916919801</cx:pt>
          <cx:pt idx="343">-0.096288136851195402</cx:pt>
          <cx:pt idx="344">-0.093464194351392402</cx:pt>
          <cx:pt idx="345">-0.0583857819499813</cx:pt>
          <cx:pt idx="346">-0.035691951202972902</cx:pt>
          <cx:pt idx="347">-0.027972225921328302</cx:pt>
          <cx:pt idx="348">-0.077814603471021704</cx:pt>
          <cx:pt idx="349">-0.15864294386205</cx:pt>
          <cx:pt idx="350">-0.0444578615227883</cx:pt>
          <cx:pt idx="351">0.0141067969573752</cx:pt>
          <cx:pt idx="352">0.092822982515668701</cx:pt>
          <cx:pt idx="353">0.098670776629175894</cx:pt>
          <cx:pt idx="354">-0.0222833367065404</cx:pt>
          <cx:pt idx="355">-0.0050281455547577401</cx:pt>
          <cx:pt idx="356">-0.085058857478149896</cx:pt>
          <cx:pt idx="357">-0.088093367947209095</cx:pt>
          <cx:pt idx="358">-0.065201825149461004</cx:pt>
          <cx:pt idx="359">-0.0419343906939071</cx:pt>
          <cx:pt idx="360">-0.0136929273144079</cx:pt>
          <cx:pt idx="361">0.0049631188050342501</cx:pt>
          <cx:pt idx="362">-0.0013301614448558399</cx:pt>
          <cx:pt idx="363">0.00026031617410300601</cx:pt>
          <cx:pt idx="364">0.000530452819677633</cx:pt>
          <cx:pt idx="365">-0.00097668805706883108</cx:pt>
          <cx:pt idx="366">-0.00122037990079052</cx:pt>
          <cx:pt idx="367">-0.00059047007805831497</cx:pt>
          <cx:pt idx="368">-0.036519913898008703</cx:pt>
          <cx:pt idx="369">-0.086638406333958098</cx:pt>
          <cx:pt idx="370">-0.083920036955015501</cx:pt>
          <cx:pt idx="371">-0.065917506937942003</cx:pt>
          <cx:pt idx="372">-0.028381474785255</cx:pt>
          <cx:pt idx="373">-0.021039157882664201</cx:pt>
          <cx:pt idx="374">-0.0030153511096035401</cx:pt>
          <cx:pt idx="375">0.048367962576656001</cx:pt>
          <cx:pt idx="376">-0.045366688054644902</cx:pt>
          <cx:pt idx="377">-0.092653566550622096</cx:pt>
          <cx:pt idx="378">0.036099307306756402</cx:pt>
          <cx:pt idx="379">0.068740032623971797</cx:pt>
          <cx:pt idx="380">0.116055637818896</cx:pt>
          <cx:pt idx="381">0.070315031983478604</cx:pt>
          <cx:pt idx="382">-0.0094649819172499504</cx:pt>
          <cx:pt idx="383">-0.083136761683433605</cx:pt>
          <cx:pt idx="384">-0.090701892877498996</cx:pt>
          <cx:pt idx="385">-0.0951512867617062</cx:pt>
          <cx:pt idx="386">-0.072442429972476505</cx:pt>
          <cx:pt idx="387">-0.058374510492352899</cx:pt>
          <cx:pt idx="388">-0.024091745600966601</cx:pt>
          <cx:pt idx="389">0.0019757566997650501</cx:pt>
          <cx:pt idx="390">0.00021298486516162099</cx:pt>
          <cx:pt idx="391">-0.00072832800698602795</cx:pt>
          <cx:pt idx="392">-0.00053819100247280195</cx:pt>
          <cx:pt idx="393">-0.000914768902875867</cx:pt>
          <cx:pt idx="394">-0.00022587479207683201</cx:pt>
          <cx:pt idx="395">-0.00106384557083398</cx:pt>
          <cx:pt idx="396">-0.036648004071460398</cx:pt>
          <cx:pt idx="397">-0.079893355236678107</cx:pt>
          <cx:pt idx="398">-0.072068400918846795</cx:pt>
          <cx:pt idx="399">-0.0142537782454935</cx:pt>
          <cx:pt idx="400">-0.0094466479406752693</cx:pt>
          <cx:pt idx="401">-0.024978978702306601</cx:pt>
          <cx:pt idx="402">-0.011599975805995101</cx:pt>
          <cx:pt idx="403">0.0228199098442818</cx:pt>
          <cx:pt idx="404">-0.0281312407366275</cx:pt>
          <cx:pt idx="405">-0.055811399209620201</cx:pt>
          <cx:pt idx="406">0.036086925979132198</cx:pt>
          <cx:pt idx="407">0.057223056959400699</cx:pt>
          <cx:pt idx="408">0.013764385671752701</cx:pt>
          <cx:pt idx="409">-0.039441155954910101</cx:pt>
          <cx:pt idx="410">-0.047481115096856798</cx:pt>
          <cx:pt idx="411">-0.065107321986034195</cx:pt>
          <cx:pt idx="412">-0.111304290055734</cx:pt>
          <cx:pt idx="413">-0.052916979552227697</cx:pt>
          <cx:pt idx="414">-0.048910904757063903</cx:pt>
          <cx:pt idx="415">-0.066374441072892504</cx:pt>
          <cx:pt idx="416">-0.022450074259184799</cx:pt>
          <cx:pt idx="417">0.0090913082087110998</cx:pt>
          <cx:pt idx="418">0.0065838488179976399</cx:pt>
          <cx:pt idx="419">-0.000349281542564639</cx:pt>
          <cx:pt idx="420">0.00041166415651167402</cx:pt>
          <cx:pt idx="421">-0.00039324894940781502</cx:pt>
          <cx:pt idx="422">-0.00059529298927257096</cx:pt>
          <cx:pt idx="423">-0.0047468355844908997</cx:pt>
          <cx:pt idx="424">-0.029826549545405701</cx:pt>
          <cx:pt idx="425">-0.077476789865451298</cx:pt>
          <cx:pt idx="426">-0.041986484113383897</cx:pt>
          <cx:pt idx="427">-0.0311581596149068</cx:pt>
          <cx:pt idx="428">-0.0054447253804112304</cx:pt>
          <cx:pt idx="429">-0.0046287172014834298</cx:pt>
          <cx:pt idx="430">-0.0096633861542052505</cx:pt>
          <cx:pt idx="431">0.021555911374175001</cx:pt>
          <cx:pt idx="432">-0.050831090669660003</cx:pt>
          <cx:pt idx="433">0.0094555380338898903</cx:pt>
          <cx:pt idx="434">0.081404486860903999</cx:pt>
          <cx:pt idx="435">0.0113825712733605</cx:pt>
          <cx:pt idx="436">0.0031253862235082002</cx:pt>
          <cx:pt idx="437">-0.10584512601408599</cx:pt>
          <cx:pt idx="438">-0.056335620338749899</cx:pt>
          <cx:pt idx="439">-0.070433725362105098</cx:pt>
          <cx:pt idx="440">-0.114118598093957</cx:pt>
          <cx:pt idx="441">-0.049720736838847999</cx:pt>
          <cx:pt idx="442">-0.0055006363554311304</cx:pt>
          <cx:pt idx="443">-0.0517253678085259</cx:pt>
          <cx:pt idx="444">-0.0130746945596153</cx:pt>
          <cx:pt idx="445">0.020589840023343801</cx:pt>
          <cx:pt idx="446">0.0062155390763965999</cx:pt>
          <cx:pt idx="447">0.00056080619442604597</cx:pt>
          <cx:pt idx="448">0.00040492871512562298</cx:pt>
          <cx:pt idx="449">0.000118660093982848</cx:pt>
          <cx:pt idx="450">0.00033874563417575401</cx:pt>
          <cx:pt idx="451">0.0039989565248893097</cx:pt>
          <cx:pt idx="452">-0.010448926512461799</cx:pt>
          <cx:pt idx="453">-0.069880242958703903</cx:pt>
          <cx:pt idx="454">-0.038571357815787001</cx:pt>
          <cx:pt idx="455">-0.058239918552240103</cx:pt>
          <cx:pt idx="456">-0.036619406354183801</cx:pt>
          <cx:pt idx="457">0.0207828105495695</cx:pt>
          <cx:pt idx="458">0.0120458957305424</cx:pt>
          <cx:pt idx="459">-0.013053136212778199</cx:pt>
          <cx:pt idx="460">-0.040272732989572499</cx:pt>
          <cx:pt idx="461">0.017485024958075</cx:pt>
          <cx:pt idx="462">0.046840725525406503</cx:pt>
          <cx:pt idx="463">-0.0149721564047732</cx:pt>
          <cx:pt idx="464">-0.0174839939394759</cx:pt>
          <cx:pt idx="465">-0.054760190546205699</cx:pt>
          <cx:pt idx="466">-0.034535560969629599</cx:pt>
          <cx:pt idx="467">-0.042059592439212798</cx:pt>
          <cx:pt idx="468">-0.071573717483480695</cx:pt>
          <cx:pt idx="469">0.0053456172621027497</cx:pt>
          <cx:pt idx="470">0.036485917308466002</cx:pt>
          <cx:pt idx="471">-0.00024116139132685001</cx:pt>
          <cx:pt idx="472">0.012797931385098001</cx:pt>
          <cx:pt idx="473">0.029436265323075798</cx:pt>
          <cx:pt idx="474">0.0075525408033115301</cx:pt>
          <cx:pt idx="475">0.000355501620160235</cx:pt>
          <cx:pt idx="476">-0.00036268442031800002</cx:pt>
          <cx:pt idx="477">-0.00052201922093600601</cx:pt>
          <cx:pt idx="478">0.00234783173349633</cx:pt>
          <cx:pt idx="479">0.0097871417392808996</cx:pt>
          <cx:pt idx="480">0.00300544937529476</cx:pt>
          <cx:pt idx="481">-0.0229689857944241</cx:pt>
          <cx:pt idx="482">-0.0419150224833581</cx:pt>
          <cx:pt idx="483">-0.0576551072058335</cx:pt>
          <cx:pt idx="484">-0.00071185939114897499</cx:pt>
          <cx:pt idx="485">-0.024481974378732702</cx:pt>
          <cx:pt idx="486">-0.054530046924404302</cx:pt>
          <cx:pt idx="487">-0.036287725698567898</cx:pt>
          <cx:pt idx="488">-0.052955505717094897</cx:pt>
          <cx:pt idx="489">0.00051198709942040202</cx:pt>
          <cx:pt idx="490">0.0075123986916625397</cx:pt>
          <cx:pt idx="491">-0.035679053058831199</cx:pt>
          <cx:pt idx="492">0.0068339472213729702</cx:pt>
          <cx:pt idx="493">-0.034968741265601198</cx:pt>
          <cx:pt idx="494">-0.080549188833244495</cx:pt>
          <cx:pt idx="495">-0.053049418066621098</cx:pt>
          <cx:pt idx="496">-0.066151417678366797</cx:pt>
          <cx:pt idx="497">-0.0059127210940762504</cx:pt>
          <cx:pt idx="498">0.048412650447576797</cx:pt>
          <cx:pt idx="499">0.048664134630617001</cx:pt>
          <cx:pt idx="500">0.034216182764448502</cx:pt>
          <cx:pt idx="501">0.0250741294481765</cx:pt>
          <cx:pt idx="502">0.0062873970789084199</cx:pt>
          <cx:pt idx="503">0.00023495828186744899</cx:pt>
          <cx:pt idx="504">-0.000299893105953073</cx:pt>
          <cx:pt idx="505">0.00051089054512374796</cx:pt>
          <cx:pt idx="506">0.0027153241088211</cx:pt>
          <cx:pt idx="507">0.026542000486747</cx:pt>
          <cx:pt idx="508">0.017715887491620601</cx:pt>
          <cx:pt idx="509">0.022926309561410799</cx:pt>
          <cx:pt idx="510">-0.036096960227191902</cx:pt>
          <cx:pt idx="511">-0.046333465105313401</cx:pt>
          <cx:pt idx="512">-0.035811490687966602</cx:pt>
          <cx:pt idx="513">-0.035910630316375799</cx:pt>
          <cx:pt idx="514">-0.052045753353372401</cx:pt>
          <cx:pt idx="515">-0.100083216450881</cx:pt>
          <cx:pt idx="516">-0.090223926500341903</cx:pt>
          <cx:pt idx="517">0.032657144628821397</cx:pt>
          <cx:pt idx="518">0.022527210738497099</cx:pt>
          <cx:pt idx="519">0.00827823775197244</cx:pt>
          <cx:pt idx="520">0.053687603508519102</cx:pt>
          <cx:pt idx="521">-0.054205830108763002</cx:pt>
          <cx:pt idx="522">-0.078016429508131202</cx:pt>
          <cx:pt idx="523">-0.0585107578510752</cx:pt>
          <cx:pt idx="524">-0.068560164547873004</cx:pt>
          <cx:pt idx="525">-0.0198759638339218</cx:pt>
          <cx:pt idx="526">0.059000314793133703</cx:pt>
          <cx:pt idx="527">0.074624477586288401</cx:pt>
          <cx:pt idx="528">0.042573066722573598</cx:pt>
          <cx:pt idx="529">0.022217075749866401</cx:pt>
          <cx:pt idx="530">0.0050715879201460702</cx:pt>
          <cx:pt idx="531">0.0013801982858565199</cx:pt>
          <cx:pt idx="532">0.000512621001202881</cx:pt>
          <cx:pt idx="533">0.000127751003424669</cx:pt>
          <cx:pt idx="534">0.0021163220489245301</cx:pt>
          <cx:pt idx="535">0.027623202806362799</cx:pt>
          <cx:pt idx="536">0.028370810398675901</cx:pt>
          <cx:pt idx="537">0.0057494894512692503</cx:pt>
          <cx:pt idx="538">0.0229553949317521</cx:pt>
          <cx:pt idx="539">0.021315058413392599</cx:pt>
          <cx:pt idx="540">-0.0280375346318762</cx:pt>
          <cx:pt idx="541">-0.033278262942391099</cx:pt>
          <cx:pt idx="542">-0.099129938432871795</cx:pt>
          <cx:pt idx="543">-0.132446261809433</cx:pt>
          <cx:pt idx="544">-0.098988785231715698</cx:pt>
          <cx:pt idx="545">0.018296365787828801</cx:pt>
          <cx:pt idx="546">0.0088275439384378797</cx:pt>
          <cx:pt idx="547">0.056938361001030002</cx:pt>
          <cx:pt idx="548">0.0116598831477173</cx:pt>
          <cx:pt idx="549">-0.035352474802558403</cx:pt>
          <cx:pt idx="550">-0.074499952073318207</cx:pt>
          <cx:pt idx="551">-0.030720670036561998</cx:pt>
          <cx:pt idx="552">-0.033708557262272197</cx:pt>
          <cx:pt idx="553">0.0269371262599826</cx:pt>
          <cx:pt idx="554">0.076625893022951794</cx:pt>
          <cx:pt idx="555">0.086238177451884002</cx:pt>
          <cx:pt idx="556">0.0291922489540439</cx:pt>
          <cx:pt idx="557">0.0214015150357603</cx:pt>
          <cx:pt idx="558">0.00473399429540124</cx:pt>
          <cx:pt idx="559">-1.96232645947303e-05</cx:pt>
          <cx:pt idx="560">-0.00025924740248801502</cx:pt>
          <cx:pt idx="561">0.00024635738540232897</cx:pt>
          <cx:pt idx="562">0.00193416501036376</cx:pt>
          <cx:pt idx="563">0.033400207797165703</cx:pt>
          <cx:pt idx="564">0.061258325219202103</cx:pt>
          <cx:pt idx="565">-0.020252664005786201</cx:pt>
          <cx:pt idx="566">0.046546371136898301</cx:pt>
          <cx:pt idx="567">0.090738015553517307</cx:pt>
          <cx:pt idx="568">0.035440688334393601</cx:pt>
          <cx:pt idx="569">-0.036763797488931403</cx:pt>
          <cx:pt idx="570">-0.078160178200915906</cx:pt>
          <cx:pt idx="571">-0.072175299264689297</cx:pt>
          <cx:pt idx="572">-0.022342659232273399</cx:pt>
          <cx:pt idx="573">-0.014575338648945699</cx:pt>
          <cx:pt idx="574">0.056029308957024397</cx:pt>
          <cx:pt idx="575">0.042184055917303502</cx:pt>
          <cx:pt idx="576">-0.026411579731626399</cx:pt>
          <cx:pt idx="577">-0.035120567969501998</cx:pt>
          <cx:pt idx="578">-0.0042094857249945598</cx:pt>
          <cx:pt idx="579">0.049925327599111599</cx:pt>
          <cx:pt idx="580">0.0212704429110839</cx:pt>
          <cx:pt idx="581">0.031237373272910901</cx:pt>
          <cx:pt idx="582">0.054776487243713902</cx:pt>
          <cx:pt idx="583">0.069863158960809899</cx:pt>
          <cx:pt idx="584">0.031732523227764702</cx:pt>
          <cx:pt idx="585">0.0112401965236046</cx:pt>
          <cx:pt idx="586">0.0020771268653906601</cx:pt>
          <cx:pt idx="587">0.00017847227475914601</cx:pt>
          <cx:pt idx="588">-0.00078580548216047798</cx:pt>
          <cx:pt idx="589">0.00077855701495967199</cx:pt>
          <cx:pt idx="590">0.0057267556012873099</cx:pt>
          <cx:pt idx="591">0.0233230803155411</cx:pt>
          <cx:pt idx="592">0.031334709048438998</cx:pt>
          <cx:pt idx="593">0.0148835851740695</cx:pt>
          <cx:pt idx="594">0.059763692377967498</cx:pt>
          <cx:pt idx="595">0.081642337942437998</cx:pt>
          <cx:pt idx="596">0.035108366139617701</cx:pt>
          <cx:pt idx="597">-0.00755103379055633</cx:pt>
          <cx:pt idx="598">-0.014816924675066</cx:pt>
          <cx:pt idx="599">-0.0516371086735617</cx:pt>
          <cx:pt idx="600">0.0016660846959618101</cx:pt>
          <cx:pt idx="601">0.0092265964079623203</cx:pt>
          <cx:pt idx="602">0.035600834972954902</cx:pt>
          <cx:pt idx="603">0.015617830066490399</cx:pt>
          <cx:pt idx="604">-0.0090795763234749003</cx:pt>
          <cx:pt idx="605">0.035897813106990299</cx:pt>
          <cx:pt idx="606">0.0552855339274963</cx:pt>
          <cx:pt idx="607">0.0288986842815427</cx:pt>
          <cx:pt idx="608">0.0101948200908006</cx:pt>
          <cx:pt idx="609">0.0139449076795152</cx:pt>
          <cx:pt idx="610">0.044420193677127802</cx:pt>
          <cx:pt idx="611">0.042924647854325697</cx:pt>
          <cx:pt idx="612">0.018777302247912998</cx:pt>
          <cx:pt idx="613">0.00494108835140325</cx:pt>
          <cx:pt idx="614">0.00086438028158742101</cx:pt>
          <cx:pt idx="615">0.000241900536211114</cx:pt>
          <cx:pt idx="616">-0.00027152213703431701</cx:pt>
          <cx:pt idx="617">-0.00010958181675721899</cx:pt>
          <cx:pt idx="618">0.0043783267180886104</cx:pt>
          <cx:pt idx="619">0.00213897475189923</cx:pt>
          <cx:pt idx="620">0.018367995149131199</cx:pt>
          <cx:pt idx="621">0.048534143381643302</cx:pt>
          <cx:pt idx="622">0.073268601435614297</cx:pt>
          <cx:pt idx="623">0.057470647659789501</cx:pt>
          <cx:pt idx="624">0.0246964513427545</cx:pt>
          <cx:pt idx="625">0.044525552765944498</cx:pt>
          <cx:pt idx="626">0.030272153374097999</cx:pt>
          <cx:pt idx="627">-0.0246326529391073</cx:pt>
          <cx:pt idx="628">-0.053895657195852299</cx:pt>
          <cx:pt idx="629">0.018497824779413401</cx:pt>
          <cx:pt idx="630">0.036734968265817201</cx:pt>
          <cx:pt idx="631">0.0058856779958406701</cx:pt>
          <cx:pt idx="632">0.0168542167519148</cx:pt>
          <cx:pt idx="633">0.0049999060981593098</cx:pt>
          <cx:pt idx="634">0.0042221696188008096</cx:pt>
          <cx:pt idx="635">0.020190548920901202</cx:pt>
          <cx:pt idx="636">0.0042339842079190696</cx:pt>
          <cx:pt idx="637">0.0043696719413639099</cx:pt>
          <cx:pt idx="638">0.016857050337061402</cx:pt>
          <cx:pt idx="639">0.013380092715797501</cx:pt>
          <cx:pt idx="640">0.0040406701224258998</cx:pt>
          <cx:pt idx="641">-0.00103642182542716</cx:pt>
          <cx:pt idx="642">-0.00089816206902487705</cx:pt>
          <cx:pt idx="643">0.00087073797551668805</cx:pt>
          <cx:pt idx="644">0.000170150647638961</cx:pt>
          <cx:pt idx="645">0.00022338075914645199</cx:pt>
          <cx:pt idx="646">0.0016608325624014801</cx:pt>
          <cx:pt idx="647">-0.0066227231569738598</cx:pt>
          <cx:pt idx="648">-0.0163035456803188</cx:pt>
          <cx:pt idx="649">0.0024204666999107401</cx:pt>
          <cx:pt idx="650">0.011861346918424401</cx:pt>
          <cx:pt idx="651">0.0099856110939816802</cx:pt>
          <cx:pt idx="652">-0.016679248601352399</cx:pt>
          <cx:pt idx="653">-0.0148033980947788</cx:pt>
          <cx:pt idx="654">-0.0288284558324905</cx:pt>
          <cx:pt idx="655">0.0043946321389380597</cx:pt>
          <cx:pt idx="656">0.040402211055465098</cx:pt>
          <cx:pt idx="657">0.086213932710194799</cx:pt>
          <cx:pt idx="658">0.0051560680508780099</cx:pt>
          <cx:pt idx="659">0.062839125830047304</cx:pt>
          <cx:pt idx="660">0.0091043164879264695</cx:pt>
          <cx:pt idx="661">-0.037375692751046602</cx:pt>
          <cx:pt idx="662">0.022943779888993598</cx:pt>
          <cx:pt idx="663">0.013365649180475199</cx:pt>
          <cx:pt idx="664">-0.0066123064399833103</cx:pt>
          <cx:pt idx="665">0.0017909046608601501</cx:pt>
          <cx:pt idx="666">-0.00013010455767732001</cx:pt>
          <cx:pt idx="667">0.0029303182698376599</cx:pt>
          <cx:pt idx="668">-0.0029470409585791498</cx:pt>
          <cx:pt idx="669">-0.00075378899292463002</cx:pt>
          <cx:pt idx="670">0.00038860917001007101</cx:pt>
          <cx:pt idx="671">-0.000112214100205583</cx:pt>
          <cx:pt idx="672">-0.00032392336373461599</cx:pt>
          <cx:pt idx="673">-0.000224080104331108</cx:pt>
          <cx:pt idx="674">-0.00021601918765793701</cx:pt>
          <cx:pt idx="675">-0.00313326532199372</cx:pt>
          <cx:pt idx="676">0.00366539379958436</cx:pt>
          <cx:pt idx="677">-0.0080625631383671494</cx:pt>
          <cx:pt idx="678">-0.0013050372692338301</cx:pt>
          <cx:pt idx="679">-0.0079842436091587601</cx:pt>
          <cx:pt idx="680">0.0069929526103482903</cx:pt>
          <cx:pt idx="681">0.0151693132617219</cx:pt>
          <cx:pt idx="682">0.0114891772985938</cx:pt>
          <cx:pt idx="683">-0.0087515809955803995</cx:pt>
          <cx:pt idx="684">0.0046529154153686801</cx:pt>
          <cx:pt idx="685">0.0297095140315186</cx:pt>
          <cx:pt idx="686">0.046221977161133798</cx:pt>
          <cx:pt idx="687">0.084841538735367095</cx:pt>
          <cx:pt idx="688">-0.0070438542814025501</cx:pt>
          <cx:pt idx="689">-0.021706026284082899</cx:pt>
          <cx:pt idx="690">0.0061572298540624598</cx:pt>
          <cx:pt idx="691">-0.0076428123731298297</cx:pt>
          <cx:pt idx="692">-0.035909009270144197</cx:pt>
          <cx:pt idx="693">-0.0181615826621934</cx:pt>
          <cx:pt idx="694">-0.017581983176593301</cx:pt>
          <cx:pt idx="695">-0.0062621188785621498</cx:pt>
          <cx:pt idx="696">0.00269236081221984</cx:pt>
          <cx:pt idx="697">0.0019144499129974701</cx:pt>
          <cx:pt idx="698">0.00054399110284908403</cx:pt>
          <cx:pt idx="699">0.00169917231591424</cx:pt>
          <cx:pt idx="700">0.00088471694944279404</cx:pt>
          <cx:pt idx="701">-0.0010392692364164201</cx:pt>
          <cx:pt idx="702">0.00017665314691240499</cx:pt>
          <cx:pt idx="703">-0.00053426271480929604</cx:pt>
          <cx:pt idx="704">0.0033857314631791698</cx:pt>
          <cx:pt idx="705">0.0018006745691399001</cx:pt>
          <cx:pt idx="706">-0.0067793746330834601</cx:pt>
          <cx:pt idx="707">-0.017021551850936501</cx:pt>
          <cx:pt idx="708">0.0038823983352477701</cx:pt>
          <cx:pt idx="709">0.020443713904316301</cx:pt>
          <cx:pt idx="710">0.010687635753423999</cx:pt>
          <cx:pt idx="711">-0.0020942562228141301</cx:pt>
          <cx:pt idx="712">-0.00151193816440895</cx:pt>
          <cx:pt idx="713">0.0139367258907477</cx:pt>
          <cx:pt idx="714">0.018672593845015999</cx:pt>
          <cx:pt idx="715">-0.016525088790128699</cx:pt>
          <cx:pt idx="716">-0.0308401792373597</cx:pt>
          <cx:pt idx="717">-0.037236114645406</cx:pt>
          <cx:pt idx="718">-0.030048643004788</cx:pt>
          <cx:pt idx="719">-0.016011903509953899</cx:pt>
          <cx:pt idx="720">-0.017817890549864799</cx:pt>
          <cx:pt idx="721">-0.023152909957810702</cx:pt>
          <cx:pt idx="722">-0.024881814331325702</cx:pt>
          <cx:pt idx="723">-0.00577138288886914</cx:pt>
          <cx:pt idx="724">-0.0017876118603991601</cx:pt>
          <cx:pt idx="725">-0.000105567772199755</cx:pt>
          <cx:pt idx="726">0.00031988316958865001</cx:pt>
          <cx:pt idx="727">-7.2544822371196994e-05</cx:pt>
          <cx:pt idx="728">-0.00033324139579492398</cx:pt>
          <cx:pt idx="729">-0.000147009448854582</cx:pt>
          <cx:pt idx="730">0.000119704529201717</cx:pt>
          <cx:pt idx="731">-0.00079215515328532595</cx:pt>
          <cx:pt idx="732">-0.000457921466281826</cx:pt>
          <cx:pt idx="733">-0.00525461674924943</cx:pt>
          <cx:pt idx="734">-0.0045953059896456797</cx:pt>
          <cx:pt idx="735">0.00079882971127256399</cx:pt>
          <cx:pt idx="736">0.0060833329037401403</cx:pt>
          <cx:pt idx="737">0.0025521510312066101</cx:pt>
          <cx:pt idx="738">0.00217739434463101</cx:pt>
          <cx:pt idx="739">0.0016379396549489199</cx:pt>
          <cx:pt idx="740">-0.0022595184285634298</cx:pt>
          <cx:pt idx="741">0.015706079110409998</cx:pt>
          <cx:pt idx="742">0.017036724995579799</cx:pt>
          <cx:pt idx="743">0.0112382670083939</cx:pt>
          <cx:pt idx="744">0.0081935056891834605</cx:pt>
          <cx:pt idx="745">0.0075786613264997296</cx:pt>
          <cx:pt idx="746">0.0061047867776002603</cx:pt>
          <cx:pt idx="747">0.0047392174942864603</cx:pt>
          <cx:pt idx="748">-0.0018874681409618199</cx:pt>
          <cx:pt idx="749">-0.00092399884028133202</cx:pt>
          <cx:pt idx="750">0.00024883307428015999</cx:pt>
          <cx:pt idx="751">-0.000119521498922993</cx:pt>
          <cx:pt idx="752">0.000101820046872279</cx:pt>
          <cx:pt idx="753">2.8121177634458301e-05</cx:pt>
          <cx:pt idx="754">0.00033153214871081102</cx:pt>
          <cx:pt idx="755">0.00045889861512472298</cx:pt>
          <cx:pt idx="756">0.00047873949050187398</cx:pt>
          <cx:pt idx="757">0.00038611307712705203</cx:pt>
          <cx:pt idx="758">0.00032293005488493598</cx:pt>
          <cx:pt idx="759">0.00021067560430455601</cx:pt>
          <cx:pt idx="760">3.88553680821497e-05</cx:pt>
          <cx:pt idx="761">-0.00057755914734635902</cx:pt>
          <cx:pt idx="762">6.7740057804614406e-05</cx:pt>
          <cx:pt idx="763">-0.00042548411969987898</cx:pt>
          <cx:pt idx="764">0.00048896013374583405</cx:pt>
          <cx:pt idx="765">-0.00050538265395096095</cx:pt>
          <cx:pt idx="766">0.0063045171916897803</cx:pt>
          <cx:pt idx="767">0.0011015360253134601</cx:pt>
          <cx:pt idx="768">0.0013626922803673201</cx:pt>
          <cx:pt idx="769">0.0013590315708472999</cx:pt>
          <cx:pt idx="770">0.000429280260207227</cx:pt>
          <cx:pt idx="771">0.0021636573135432602</cx:pt>
          <cx:pt idx="772">0.00088211544511202097</cx:pt>
          <cx:pt idx="773">-0.000113045955336051</cx:pt>
          <cx:pt idx="774">-0.0013085076406538099</cx:pt>
          <cx:pt idx="775">0.00044600431291428097</cx:pt>
          <cx:pt idx="776">-0.0009780751812539241</cx:pt>
          <cx:pt idx="777">-0.00011158652528037499</cx:pt>
          <cx:pt idx="778">0.00034122466645811699</cx:pt>
          <cx:pt idx="779">0.00045328749074348797</cx:pt>
          <cx:pt idx="780">0.000919978262734646</cx:pt>
          <cx:pt idx="781">-0.00042382080552193598</cx:pt>
          <cx:pt idx="782">0.000489204598777569</cx:pt>
          <cx:pt idx="783">-0.000220169755815655</cx:pt>
        </cx:lvl>
      </cx:numDim>
    </cx:data>
    <cx:data id="89">
      <cx:numDim type="val">
        <cx:f>'001_WA_F - 副本'!$CL$1:$CL$784</cx:f>
        <cx:lvl ptCount="784" formatCode="G/通用格式">
          <cx:pt idx="0">-0.00026591392083302799</cx:pt>
          <cx:pt idx="1">0.00012899812676529199</cx:pt>
          <cx:pt idx="2">7.6265995166128095e-05</cx:pt>
          <cx:pt idx="3">-0.00068385830649367004</cx:pt>
          <cx:pt idx="4">-0.00027092827389233701</cx:pt>
          <cx:pt idx="5">2.5743198093935499e-05</cx:pt>
          <cx:pt idx="6">5.4814441808692198e-05</cx:pt>
          <cx:pt idx="7">0.00026194916990523201</cx:pt>
          <cx:pt idx="8">0.00054326620895972998</cx:pt>
          <cx:pt idx="9">-0.000363985798569261</cx:pt>
          <cx:pt idx="10">-9.0260953741870005e-05</cx:pt>
          <cx:pt idx="11">0.000311576054983182</cx:pt>
          <cx:pt idx="12">0.00034532374966912802</cx:pt>
          <cx:pt idx="13">-0.000209529974637187</cx:pt>
          <cx:pt idx="14">-0.000204702407259465</cx:pt>
          <cx:pt idx="15">0.000220752440384961</cx:pt>
          <cx:pt idx="16">-0.000102510123664263</cx:pt>
          <cx:pt idx="17">0.00021275343551950299</cx:pt>
          <cx:pt idx="18">0.00104741475149839</cx:pt>
          <cx:pt idx="19">-0.00075875368162721</cx:pt>
          <cx:pt idx="20">-1.4824743089068601e-05</cx:pt>
          <cx:pt idx="21">0.00030862422052724601</cx:pt>
          <cx:pt idx="22">0.00028855194398102498</cx:pt>
          <cx:pt idx="23">0.00024463181441720401</cx:pt>
          <cx:pt idx="24">-0.000148501621864689</cx:pt>
          <cx:pt idx="25">-0.00020764611796225799</cx:pt>
          <cx:pt idx="26">-0.00033711693348200501</cx:pt>
          <cx:pt idx="27">-0.00068160740289261704</cx:pt>
          <cx:pt idx="28">7.1922049402221998e-05</cx:pt>
          <cx:pt idx="29">2.8361324729668999e-05</cx:pt>
          <cx:pt idx="30">0.00050803153862405404</cx:pt>
          <cx:pt idx="31">-0.00065425623435240801</cx:pt>
          <cx:pt idx="32">-0.000541469758435867</cx:pt>
          <cx:pt idx="33">-0.0014045981222364399</cx:pt>
          <cx:pt idx="34">0.00076184515080633805</cx:pt>
          <cx:pt idx="35">0.00090748995909015597</cx:pt>
          <cx:pt idx="36">0.0021023488214063101</cx:pt>
          <cx:pt idx="37">0.0015122573986553901</cx:pt>
          <cx:pt idx="38">0.00183373040486098</cx:pt>
          <cx:pt idx="39">0.0034159994490169199</cx:pt>
          <cx:pt idx="40">0.0049418785444624302</cx:pt>
          <cx:pt idx="41">0.0036057996762832302</cx:pt>
          <cx:pt idx="42">-0.00013901457735181701</cx:pt>
          <cx:pt idx="43">-0.00062613692725325303</cx:pt>
          <cx:pt idx="44">0.0047738010474677999</cx:pt>
          <cx:pt idx="45">0.00279946692899084</cx:pt>
          <cx:pt idx="46">0.0019065389950034899</cx:pt>
          <cx:pt idx="47">0.0014742125447330401</cx:pt>
          <cx:pt idx="48">0.00111753231987655</cx:pt>
          <cx:pt idx="49">0.00047209007684025501</cx:pt>
          <cx:pt idx="50">0.00068198492234912498</cx:pt>
          <cx:pt idx="51">0.00046507706703701298</cx:pt>
          <cx:pt idx="52">-0.00013286126880609399</cx:pt>
          <cx:pt idx="53">5.99340446406862e-05</cx:pt>
          <cx:pt idx="54">-5.9117475783161502e-05</cx:pt>
          <cx:pt idx="55">-0.000408347086695229</cx:pt>
          <cx:pt idx="56">-0.000303298949096336</cx:pt>
          <cx:pt idx="57">0.00024152116223975599</cx:pt>
          <cx:pt idx="58">0.00061108368125460395</cx:pt>
          <cx:pt idx="59">-0.00050472903425100501</cx:pt>
          <cx:pt idx="60">-0.00028415337122609</cx:pt>
          <cx:pt idx="61">0.00066708935203930704</cx:pt>
          <cx:pt idx="62">0.00176190364858583</cx:pt>
          <cx:pt idx="63">0.00347997860474091</cx:pt>
          <cx:pt idx="64">0.0095163269619611395</cx:pt>
          <cx:pt idx="65">0.0138979325129794</cx:pt>
          <cx:pt idx="66">0.0153052797673468</cx:pt>
          <cx:pt idx="67">0.017157562582028899</cx:pt>
          <cx:pt idx="68">0.020100938749624798</cx:pt>
          <cx:pt idx="69">0.0060766376969973498</cx:pt>
          <cx:pt idx="70">0.018202814162958499</cx:pt>
          <cx:pt idx="71">0.013810259648676401</cx:pt>
          <cx:pt idx="72">0.012448686880475001</cx:pt>
          <cx:pt idx="73">0.014391918937303599</cx:pt>
          <cx:pt idx="74">0.0122067844580826</cx:pt>
          <cx:pt idx="75">0.0037684759736282699</cx:pt>
          <cx:pt idx="76">0.010542062090696899</cx:pt>
          <cx:pt idx="77">0.0085341487779323801</cx:pt>
          <cx:pt idx="78">0.0056283528959711103</cx:pt>
          <cx:pt idx="79">0.0038266966575904201</cx:pt>
          <cx:pt idx="80">0.00073309647903283101</cx:pt>
          <cx:pt idx="81">-0.00080681327826117395</cx:pt>
          <cx:pt idx="82">0.00030687098886290399</cx:pt>
          <cx:pt idx="83">0.00050621200862396301</cx:pt>
          <cx:pt idx="84">-0.000230719188828356</cx:pt>
          <cx:pt idx="85">-0.00083550777031093796</cx:pt>
          <cx:pt idx="86">-0.00100104275004783</cx:pt>
          <cx:pt idx="87">0.00090812611120089104</cx:pt>
          <cx:pt idx="88">-0.00056234295116076502</cx:pt>
          <cx:pt idx="89">-0.0026693309562998801</cx:pt>
          <cx:pt idx="90">-0.0010633186967455</cx:pt>
          <cx:pt idx="91">0.0019252993118237299</cx:pt>
          <cx:pt idx="92">0.0107456230649569</cx:pt>
          <cx:pt idx="93">0.020970203728218399</cx:pt>
          <cx:pt idx="94">0.0224404242814377</cx:pt>
          <cx:pt idx="95">0.034939714347877397</cx:pt>
          <cx:pt idx="96">0.016459703658286699</cx:pt>
          <cx:pt idx="97">0.011100437344926901</cx:pt>
          <cx:pt idx="98">0.0034039568497172702</cx:pt>
          <cx:pt idx="99">0.0100130129674472</cx:pt>
          <cx:pt idx="100">0.025555476388138799</cx:pt>
          <cx:pt idx="101">-0.0093184766072551897</cx:pt>
          <cx:pt idx="102">-0.018025390222035299</cx:pt>
          <cx:pt idx="103">-0.0063961485133794396</cx:pt>
          <cx:pt idx="104">-0.0060348936682196796</cx:pt>
          <cx:pt idx="105">0.0125063925542772</cx:pt>
          <cx:pt idx="106">0.015893571107719301</cx:pt>
          <cx:pt idx="107">0.012044695534278199</cx:pt>
          <cx:pt idx="108">0.00560595347099493</cx:pt>
          <cx:pt idx="109">-0.0032561948652293699</cx:pt>
          <cx:pt idx="110">-0.00017338809342437001</cx:pt>
          <cx:pt idx="111">-0.00093168580567761297</cx:pt>
          <cx:pt idx="112">0.000134364061634598</cx:pt>
          <cx:pt idx="113">0.000640663997722924</cx:pt>
          <cx:pt idx="114">-0.00053881901016158604</cx:pt>
          <cx:pt idx="115">-2.1753996883206199e-05</cx:pt>
          <cx:pt idx="116">-0.0014434698562836299</cx:pt>
          <cx:pt idx="117">-0.00744375012928897</cx:pt>
          <cx:pt idx="118">-0.0032455710553580298</cx:pt>
          <cx:pt idx="119">0.0018611737975668401</cx:pt>
          <cx:pt idx="120">0.00058766694401122795</cx:pt>
          <cx:pt idx="121">0.0063837081230243703</cx:pt>
          <cx:pt idx="122">0.014205818923763099</cx:pt>
          <cx:pt idx="123">0.0135130445897511</cx:pt>
          <cx:pt idx="124">0.022862109125482599</cx:pt>
          <cx:pt idx="125">0.0074238503610644197</cx:pt>
          <cx:pt idx="126">1.6284136925697999e-05</cx:pt>
          <cx:pt idx="127">-0.00069958001771758</cx:pt>
          <cx:pt idx="128">0.0215314610171689</cx:pt>
          <cx:pt idx="129">0.0031517646960616099</cx:pt>
          <cx:pt idx="130">-0.024733398427421501</cx:pt>
          <cx:pt idx="131">-0.036699606844959702</cx:pt>
          <cx:pt idx="132">-0.034396169499699897</cx:pt>
          <cx:pt idx="133">-0.031627519751288698</cx:pt>
          <cx:pt idx="134">-0.017243146276320599</cx:pt>
          <cx:pt idx="135">-0.014865493906014699</cx:pt>
          <cx:pt idx="136">-0.019758612591218701</cx:pt>
          <cx:pt idx="137">-0.0114658446641659</cx:pt>
          <cx:pt idx="138">-0.00373812877562817</cx:pt>
          <cx:pt idx="139">0.00095960827637498901</cx:pt>
          <cx:pt idx="140">-0.00073380883863884301</cx:pt>
          <cx:pt idx="141">-0.00038205048061358299</cx:pt>
          <cx:pt idx="142">-3.3786624955029802e-05</cx:pt>
          <cx:pt idx="143">-0.0014904205269809501</cx:pt>
          <cx:pt idx="144">-0.0088995198812890398</cx:pt>
          <cx:pt idx="145">-0.027700113353836101</cx:pt>
          <cx:pt idx="146">-0.0225908728897696</cx:pt>
          <cx:pt idx="147">-0.0147745579863898</cx:pt>
          <cx:pt idx="148">-0.017470510025018399</cx:pt>
          <cx:pt idx="149">-0.030555485747538299</cx:pt>
          <cx:pt idx="150">-0.018466918867927701</cx:pt>
          <cx:pt idx="151">0.0028336630457616199</cx:pt>
          <cx:pt idx="152">0.032325059131886602</cx:pt>
          <cx:pt idx="153">0.038076398820117797</cx:pt>
          <cx:pt idx="154">0.054088876362994601</cx:pt>
          <cx:pt idx="155">0.072107558889505305</cx:pt>
          <cx:pt idx="156">0.077305825001974596</cx:pt>
          <cx:pt idx="157">0.0546774525928947</cx:pt>
          <cx:pt idx="158">0.017447489216114699</cx:pt>
          <cx:pt idx="159">-0.0105478400295121</cx:pt>
          <cx:pt idx="160">-0.012220255088531799</cx:pt>
          <cx:pt idx="161">-0.018652970763047599</cx:pt>
          <cx:pt idx="162">-0.029647973189411699</cx:pt>
          <cx:pt idx="163">-0.021979267379399099</cx:pt>
          <cx:pt idx="164">-0.0191073530896285</cx:pt>
          <cx:pt idx="165">-0.00091478962604732103</cx:pt>
          <cx:pt idx="166">0.00119692549698557</cx:pt>
          <cx:pt idx="167">0.0016868579307134</cx:pt>
          <cx:pt idx="168">-0.000369306291482276</cx:pt>
          <cx:pt idx="169">-0.000235920562197721</cx:pt>
          <cx:pt idx="170">-0.00044649654141026298</cx:pt>
          <cx:pt idx="171">-0.0059710813348857897</cx:pt>
          <cx:pt idx="172">-0.0121464979313342</cx:pt>
          <cx:pt idx="173">-0.030501118217642401</cx:pt>
          <cx:pt idx="174">-0.039538859619531297</cx:pt>
          <cx:pt idx="175">-0.032200946229955403</cx:pt>
          <cx:pt idx="176">-0.040577177564285603</cx:pt>
          <cx:pt idx="177">-0.049188216025443099</cx:pt>
          <cx:pt idx="178">-0.0509783372623199</cx:pt>
          <cx:pt idx="179">-0.0071957208100227798</cx:pt>
          <cx:pt idx="180">0.022920661199353501</cx:pt>
          <cx:pt idx="181">0.030607540963367701</cx:pt>
          <cx:pt idx="182">-0.0020084135998469899</cx:pt>
          <cx:pt idx="183">0.022147141104206399</cx:pt>
          <cx:pt idx="184">0.032141368044133797</cx:pt>
          <cx:pt idx="185">0.016944100451962599</cx:pt>
          <cx:pt idx="186">-0.021411360792696298</cx:pt>
          <cx:pt idx="187">-0.0047292861640173597</cx:pt>
          <cx:pt idx="188">-0.028724097243625499</cx:pt>
          <cx:pt idx="189">-0.0134419404323445</cx:pt>
          <cx:pt idx="190">-0.0092484208456809196</cx:pt>
          <cx:pt idx="191">-0.014100597486997799</cx:pt>
          <cx:pt idx="192">-0.023959563512045898</cx:pt>
          <cx:pt idx="193">-0.0097747542075956092</cx:pt>
          <cx:pt idx="194">-0.0027585872955675299</cx:pt>
          <cx:pt idx="195">7.9833934050048102e-05</cx:pt>
          <cx:pt idx="196">0.00035133503643818698</cx:pt>
          <cx:pt idx="197">-0.00021410770867665599</cx:pt>
          <cx:pt idx="198">0.00057624894542458304</cx:pt>
          <cx:pt idx="199">-0.0048401642033346903</cx:pt>
          <cx:pt idx="200">-0.010778782686905001</cx:pt>
          <cx:pt idx="201">-0.0269069706224048</cx:pt>
          <cx:pt idx="202">-0.033411640032763</cx:pt>
          <cx:pt idx="203">-0.0580614145185483</cx:pt>
          <cx:pt idx="204">-0.062029222545000297</cx:pt>
          <cx:pt idx="205">-0.039219844744566003</cx:pt>
          <cx:pt idx="206">-0.044337334781857203</cx:pt>
          <cx:pt idx="207">-0.0091856216347653893</cx:pt>
          <cx:pt idx="208">-0.0103283083223802</cx:pt>
          <cx:pt idx="209">0.0048110357750869304</cx:pt>
          <cx:pt idx="210">-0.038908619169379301</cx:pt>
          <cx:pt idx="211">0.030167626897048501</cx:pt>
          <cx:pt idx="212">0.0092817990064512305</cx:pt>
          <cx:pt idx="213">0.0101983739089516</cx:pt>
          <cx:pt idx="214">0.0165734300052243</cx:pt>
          <cx:pt idx="215">-0.0041781532432275201</cx:pt>
          <cx:pt idx="216">-0.034108765035049199</cx:pt>
          <cx:pt idx="217">-0.014975115676073099</cx:pt>
          <cx:pt idx="218">-0.0068199982007767302</cx:pt>
          <cx:pt idx="219">-0.013924242408133201</cx:pt>
          <cx:pt idx="220">-0.0039226634511583302</cx:pt>
          <cx:pt idx="221">-0.015612812867205001</cx:pt>
          <cx:pt idx="222">-0.0024653632291227298</cx:pt>
          <cx:pt idx="223">-0.00089204603558866197</cx:pt>
          <cx:pt idx="224">0.00058504407129071699</cx:pt>
          <cx:pt idx="225">0.0010245168605030599</cx:pt>
          <cx:pt idx="226">-0.00040981373751726701</cx:pt>
          <cx:pt idx="227">-0.0076160656976818203</cx:pt>
          <cx:pt idx="228">-0.018119759454325701</cx:pt>
          <cx:pt idx="229">-0.0373045753222674</cx:pt>
          <cx:pt idx="230">-0.037613873992934699</cx:pt>
          <cx:pt idx="231">-0.068371995188937107</cx:pt>
          <cx:pt idx="232">-0.074011404044894105</cx:pt>
          <cx:pt idx="233">-0.042383874860876802</cx:pt>
          <cx:pt idx="234">-0.0340027502659032</cx:pt>
          <cx:pt idx="235">-0.0255959133024957</cx:pt>
          <cx:pt idx="236">0.00264768724919407</cx:pt>
          <cx:pt idx="237">0.0191284455352045</cx:pt>
          <cx:pt idx="238">0.0058883020820094702</cx:pt>
          <cx:pt idx="239">0.019883312420449901</cx:pt>
          <cx:pt idx="240">0.040661714292553101</cx:pt>
          <cx:pt idx="241">0.013607556003149</cx:pt>
          <cx:pt idx="242">0.0016790305650057099</cx:pt>
          <cx:pt idx="243">0.026867654474724601</cx:pt>
          <cx:pt idx="244">-0.028824264217692502</cx:pt>
          <cx:pt idx="245">-0.025528906635373799</cx:pt>
          <cx:pt idx="246">-0.023025167132977399</cx:pt>
          <cx:pt idx="247">-0.024113671637763599</cx:pt>
          <cx:pt idx="248">-0.0125773636537224</cx:pt>
          <cx:pt idx="249">-0.0148349428489066</cx:pt>
          <cx:pt idx="250">8.8988659951108297e-05</cx:pt>
          <cx:pt idx="251">-0.00010802994837275499</cx:pt>
          <cx:pt idx="252">-0.000105439456777784</cx:pt>
          <cx:pt idx="253">-0.0015469804554174599</cx:pt>
          <cx:pt idx="254">-0.00166123884627522</cx:pt>
          <cx:pt idx="255">-0.0060002262842466002</cx:pt>
          <cx:pt idx="256">-0.024595158414177899</cx:pt>
          <cx:pt idx="257">-0.036784990391868298</cx:pt>
          <cx:pt idx="258">-0.024281967990873701</cx:pt>
          <cx:pt idx="259">-0.057948408640134903</cx:pt>
          <cx:pt idx="260">-0.061188684294526702</cx:pt>
          <cx:pt idx="261">-0.023854658478779701</cx:pt>
          <cx:pt idx="262">-0.027953468909700799</cx:pt>
          <cx:pt idx="263">-0.038288110800013798</cx:pt>
          <cx:pt idx="264">0.0089935756197544302</cx:pt>
          <cx:pt idx="265">0.0282869142593021</cx:pt>
          <cx:pt idx="266">0.0083528183113501901</cx:pt>
          <cx:pt idx="267">-0.029815425948564501</cx:pt>
          <cx:pt idx="268">-0.019246364262709599</cx:pt>
          <cx:pt idx="269">0.0089339032569654003</cx:pt>
          <cx:pt idx="270">-0.0074038046264667898</cx:pt>
          <cx:pt idx="271">-0.0090728750225449895</cx:pt>
          <cx:pt idx="272">0.0030402076561253798</cx:pt>
          <cx:pt idx="273">-0.0135074098234335</cx:pt>
          <cx:pt idx="274">-0.031155710864370401</cx:pt>
          <cx:pt idx="275">-0.0014577199962363301</cx:pt>
          <cx:pt idx="276">-0.0046497828197278896</cx:pt>
          <cx:pt idx="277">-0.0225505491864894</cx:pt>
          <cx:pt idx="278">-0.0098118319005118006</cx:pt>
          <cx:pt idx="279">-0.0048439293064537602</cx:pt>
          <cx:pt idx="280">-0.000230024609113899</cx:pt>
          <cx:pt idx="281">-0.000757533950153283</cx:pt>
          <cx:pt idx="282">-0.0043886622384204403</cx:pt>
          <cx:pt idx="283">-0.0022229653466282698</cx:pt>
          <cx:pt idx="284">-0.020927694017142302</cx:pt>
          <cx:pt idx="285">0.0074139113580654501</cx:pt>
          <cx:pt idx="286">0.0076072085449276801</cx:pt>
          <cx:pt idx="287">-0.0117356995898126</cx:pt>
          <cx:pt idx="288">-0.047956792696719</cx:pt>
          <cx:pt idx="289">-0.010336166237463701</cx:pt>
          <cx:pt idx="290">-0.0093774179149410004</cx:pt>
          <cx:pt idx="291">0.0076214760521575399</cx:pt>
          <cx:pt idx="292">0.0148203834329002</cx:pt>
          <cx:pt idx="293">-0.010215350958999701</cx:pt>
          <cx:pt idx="294">-0.0126997088319527</cx:pt>
          <cx:pt idx="295">-0.089857228357146698</cx:pt>
          <cx:pt idx="296">-0.039532121220865399</cx:pt>
          <cx:pt idx="297">0.0036179375032034402</cx:pt>
          <cx:pt idx="298">-0.0086703783171606496</cx:pt>
          <cx:pt idx="299">-0.028829298864475501</cx:pt>
          <cx:pt idx="300">-0.047972820693389803</cx:pt>
          <cx:pt idx="301">-0.012800693378784001</cx:pt>
          <cx:pt idx="302">-0.0037815325952520601</cx:pt>
          <cx:pt idx="303">0.0173303331709199</cx:pt>
          <cx:pt idx="304">-0.014520202396385899</cx:pt>
          <cx:pt idx="305">-0.034063343880678498</cx:pt>
          <cx:pt idx="306">-0.0115403328978993</cx:pt>
          <cx:pt idx="307">-0.0017670835641577999</cx:pt>
          <cx:pt idx="308">0.00012339415211501899</cx:pt>
          <cx:pt idx="309">-0.000474446214114778</cx:pt>
          <cx:pt idx="310">-0.0041304345214376896</cx:pt>
          <cx:pt idx="311">-0.0073333487747566598</cx:pt>
          <cx:pt idx="312">-0.0112608931844176</cx:pt>
          <cx:pt idx="313">0.018478614081039599</cx:pt>
          <cx:pt idx="314">0.045838469637595497</cx:pt>
          <cx:pt idx="315">0.030529264652760301</cx:pt>
          <cx:pt idx="316">-0.035046891258777899</cx:pt>
          <cx:pt idx="317">0.0094658982644374601</cx:pt>
          <cx:pt idx="318">0.011130469467484101</cx:pt>
          <cx:pt idx="319">0.00665569244049423</cx:pt>
          <cx:pt idx="320">-0.013945713631470199</cx:pt>
          <cx:pt idx="321">-0.044996308962089698</cx:pt>
          <cx:pt idx="322">-0.060967248213103203</cx:pt>
          <cx:pt idx="323">-0.12630327371932901</cx:pt>
          <cx:pt idx="324">-0.0394445875285728</cx:pt>
          <cx:pt idx="325">-0.0257043640587548</cx:pt>
          <cx:pt idx="326">-0.038432774733293297</cx:pt>
          <cx:pt idx="327">0.0045711517488769299</cx:pt>
          <cx:pt idx="328">-0.045872079127132599</cx:pt>
          <cx:pt idx="329">0.0092331269429958996</cx:pt>
          <cx:pt idx="330">0.0155544939199296</cx:pt>
          <cx:pt idx="331">0.0234694977619322</cx:pt>
          <cx:pt idx="332">0.0064712349381545803</cx:pt>
          <cx:pt idx="333">-0.0117863424871414</cx:pt>
          <cx:pt idx="334">-0.0053789500046057901</cx:pt>
          <cx:pt idx="335">-0.00038129225307800097</cx:pt>
          <cx:pt idx="336">0.000477331588133389</cx:pt>
          <cx:pt idx="337">-0.00090798578951258502</cx:pt>
          <cx:pt idx="338">-0.00177913404354729</cx:pt>
          <cx:pt idx="339">-0.0047694561430644397</cx:pt>
          <cx:pt idx="340">0.0035458183029722199</cx:pt>
          <cx:pt idx="341">0.033512731001620298</cx:pt>
          <cx:pt idx="342">0.044649984546337299</cx:pt>
          <cx:pt idx="343">0.0120321573643583</cx:pt>
          <cx:pt idx="344">-0.025780968100252901</cx:pt>
          <cx:pt idx="345">0.0026029148685366601</cx:pt>
          <cx:pt idx="346">-0.0048444874732741202</cx:pt>
          <cx:pt idx="347">-0.018792977646714601</cx:pt>
          <cx:pt idx="348">-0.067356091156002801</cx:pt>
          <cx:pt idx="349">-0.066943470561927607</cx:pt>
          <cx:pt idx="350">-0.093552631005329095</cx:pt>
          <cx:pt idx="351">-0.11695590260592401</cx:pt>
          <cx:pt idx="352">-0.053644870237444402</cx:pt>
          <cx:pt idx="353">-0.0047551256510454396</cx:pt>
          <cx:pt idx="354">-0.033756809897607397</cx:pt>
          <cx:pt idx="355">0.0141401874045393</cx:pt>
          <cx:pt idx="356">0.00065865913820866101</cx:pt>
          <cx:pt idx="357">0.038600890780153399</cx:pt>
          <cx:pt idx="358">0.042434164565795997</cx:pt>
          <cx:pt idx="359">0.036171486819014997</cx:pt>
          <cx:pt idx="360">0.021078863011050102</cx:pt>
          <cx:pt idx="361">-0.0064453748570085503</cx:pt>
          <cx:pt idx="362">-0.0084624031222648392</cx:pt>
          <cx:pt idx="363">-0.0024406645341079301</cx:pt>
          <cx:pt idx="364">0.00047450676702150997</cx:pt>
          <cx:pt idx="365">0.00065277737345495999</cx:pt>
          <cx:pt idx="366">-0.0013123554544186599</cx:pt>
          <cx:pt idx="367">-0.0022922919973468198</cx:pt>
          <cx:pt idx="368">0.0052526807284153298</cx:pt>
          <cx:pt idx="369">0.037678444458509999</cx:pt>
          <cx:pt idx="370">0.059264043172151802</cx:pt>
          <cx:pt idx="371">0.042769938360690103</cx:pt>
          <cx:pt idx="372">0.036427234195258298</cx:pt>
          <cx:pt idx="373">0.020750573583387399</cx:pt>
          <cx:pt idx="374">-0.00017688845880020799</cx:pt>
          <cx:pt idx="375">-0.043590067525764699</cx:pt>
          <cx:pt idx="376">-0.0572918448593496</cx:pt>
          <cx:pt idx="377">-0.058477328356966798</cx:pt>
          <cx:pt idx="378">-0.061539871586827798</cx:pt>
          <cx:pt idx="379">-0.0391107861836055</cx:pt>
          <cx:pt idx="380">-0.030466505811791101</cx:pt>
          <cx:pt idx="381">-0.0131951541068395</cx:pt>
          <cx:pt idx="382">0.00028905119245520002</cx:pt>
          <cx:pt idx="383">0.0095106759185653398</cx:pt>
          <cx:pt idx="384">0.00133614236634094</cx:pt>
          <cx:pt idx="385">0.039200636342654901</cx:pt>
          <cx:pt idx="386">0.062426988124311203</cx:pt>
          <cx:pt idx="387">0.036854288041066198</cx:pt>
          <cx:pt idx="388">0.0063013951432581202</cx:pt>
          <cx:pt idx="389">0.0013122134238084499</cx:pt>
          <cx:pt idx="390">0.00061639120575487797</cx:pt>
          <cx:pt idx="391">0.00201424795874018</cx:pt>
          <cx:pt idx="392">0.000357658195397057</cx:pt>
          <cx:pt idx="393">-0.00066870932233800402</cx:pt>
          <cx:pt idx="394">-0.00078831307851389202</cx:pt>
          <cx:pt idx="395">0.0060134886267535102</cx:pt>
          <cx:pt idx="396">0.016005778730823799</cx:pt>
          <cx:pt idx="397">0.056441896948498903</cx:pt>
          <cx:pt idx="398">0.057465029519675803</cx:pt>
          <cx:pt idx="399">0.059218483335094399</cx:pt>
          <cx:pt idx="400">0.052065691627372901</cx:pt>
          <cx:pt idx="401">0.043783449704899599</cx:pt>
          <cx:pt idx="402">0.018532976717929299</cx:pt>
          <cx:pt idx="403">0.0128014011466286</cx:pt>
          <cx:pt idx="404">-0.027086895143399001</cx:pt>
          <cx:pt idx="405">-0.0075415842940986097</cx:pt>
          <cx:pt idx="406">-0.0109123972165013</cx:pt>
          <cx:pt idx="407">-0.0155089326662055</cx:pt>
          <cx:pt idx="408">0.018944885482009899</cx:pt>
          <cx:pt idx="409">-0.0227879323692524</cx:pt>
          <cx:pt idx="410">-0.0174253542552672</cx:pt>
          <cx:pt idx="411">0.00198031450542517</cx:pt>
          <cx:pt idx="412">-0.014990127378360999</cx:pt>
          <cx:pt idx="413">0.026296364835975999</cx:pt>
          <cx:pt idx="414">0.029305394353423098</cx:pt>
          <cx:pt idx="415">-0.0029757005519658098</cx:pt>
          <cx:pt idx="416">0.0122705996253894</cx:pt>
          <cx:pt idx="417">0.011622161266293399</cx:pt>
          <cx:pt idx="418">0.0039332577921865801</cx:pt>
          <cx:pt idx="419">-0.000185830807894746</cx:pt>
          <cx:pt idx="420">0.000123014912521914</cx:pt>
          <cx:pt idx="421">-0.00053357229113451901</cx:pt>
          <cx:pt idx="422">-0.0012018351843590799</cx:pt>
          <cx:pt idx="423">0.0141103016493854</cx:pt>
          <cx:pt idx="424">0.020981325365486699</cx:pt>
          <cx:pt idx="425">0.039970167907527797</cx:pt>
          <cx:pt idx="426">0.0176133801791531</cx:pt>
          <cx:pt idx="427">0.0367384506702833</cx:pt>
          <cx:pt idx="428">0.0437254054178908</cx:pt>
          <cx:pt idx="429">0.089459510032684195</cx:pt>
          <cx:pt idx="430">0.068475341412077506</cx:pt>
          <cx:pt idx="431">0.040981562224363999</cx:pt>
          <cx:pt idx="432">0.040087873164215901</cx:pt>
          <cx:pt idx="433">0.0507540644079005</cx:pt>
          <cx:pt idx="434">0.0257405564297183</cx:pt>
          <cx:pt idx="435">0.0213048464080581</cx:pt>
          <cx:pt idx="436">0.051726643414115002</cx:pt>
          <cx:pt idx="437">-0.0088607993406166503</cx:pt>
          <cx:pt idx="438">0.0029658427276419001</cx:pt>
          <cx:pt idx="439">0.0151285039084117</cx:pt>
          <cx:pt idx="440">-0.023514738728381401</cx:pt>
          <cx:pt idx="441">-0.0090046780919439892</cx:pt>
          <cx:pt idx="442">-4.8807343085545503e-05</cx:pt>
          <cx:pt idx="443">-0.00291567337251428</cx:pt>
          <cx:pt idx="444">0.023003099982214802</cx:pt>
          <cx:pt idx="445">0.027417139627179801</cx:pt>
          <cx:pt idx="446">0.0097777985879738804</cx:pt>
          <cx:pt idx="447">0.00210665415092255</cx:pt>
          <cx:pt idx="448">-0.00035574708460916902</cx:pt>
          <cx:pt idx="449">-0.00059603218043700304</cx:pt>
          <cx:pt idx="450">-0.00188825097880983</cx:pt>
          <cx:pt idx="451">0.0096386632747948002</cx:pt>
          <cx:pt idx="452">0.010657960022439201</cx:pt>
          <cx:pt idx="453">0.028808417850779301</cx:pt>
          <cx:pt idx="454">0.029881948918524699</cx:pt>
          <cx:pt idx="455">0.021379027397112501</cx:pt>
          <cx:pt idx="456">0.0089671401081602899</cx:pt>
          <cx:pt idx="457">0.040743416009949997</cx:pt>
          <cx:pt idx="458">0.072572663288742206</cx:pt>
          <cx:pt idx="459">0.077357600340600102</cx:pt>
          <cx:pt idx="460">0.092521219670079494</cx:pt>
          <cx:pt idx="461">0.059177836652730201</cx:pt>
          <cx:pt idx="462">0.0300616908170631</cx:pt>
          <cx:pt idx="463">0.043245506592647101</cx:pt>
          <cx:pt idx="464">0.045249868354716602</cx:pt>
          <cx:pt idx="465">0.051808192205978897</cx:pt>
          <cx:pt idx="466">-0.0040151188306204004</cx:pt>
          <cx:pt idx="467">0.0027417643974043198</cx:pt>
          <cx:pt idx="468">0.012030625336688101</cx:pt>
          <cx:pt idx="469">0.018379120363146002</cx:pt>
          <cx:pt idx="470">0.0105937117321988</cx:pt>
          <cx:pt idx="471">0.000420823591767938</cx:pt>
          <cx:pt idx="472">0.0076285741480253202</cx:pt>
          <cx:pt idx="473">0.0372243347024366</cx:pt>
          <cx:pt idx="474">0.012224661996725899</cx:pt>
          <cx:pt idx="475">0.0021794079678192999</cx:pt>
          <cx:pt idx="476">-5.0587885310230401e-05</cx:pt>
          <cx:pt idx="477">-0.00017739803769683301</cx:pt>
          <cx:pt idx="478">0.0033404720831696801</cx:pt>
          <cx:pt idx="479">0.00010854995136518</cx:pt>
          <cx:pt idx="480">0.025411453581749399</cx:pt>
          <cx:pt idx="481">0.028014745282846702</cx:pt>
          <cx:pt idx="482">0.0126745035558183</cx:pt>
          <cx:pt idx="483">0.016460200016110801</cx:pt>
          <cx:pt idx="484">0.020476099594627001</cx:pt>
          <cx:pt idx="485">0.029642687073016299</cx:pt>
          <cx:pt idx="486">0.015741975620920699</cx:pt>
          <cx:pt idx="487">0.032521243499077403</cx:pt>
          <cx:pt idx="488">0.060514105708607199</cx:pt>
          <cx:pt idx="489">0.040144846757629402</cx:pt>
          <cx:pt idx="490">0.022892784619986201</cx:pt>
          <cx:pt idx="491">0.0309246527160906</cx:pt>
          <cx:pt idx="492">0.035534867913054997</cx:pt>
          <cx:pt idx="493">0.0126932929399337</cx:pt>
          <cx:pt idx="494">-0.023829597007871899</cx:pt>
          <cx:pt idx="495">-0.021568119329739</cx:pt>
          <cx:pt idx="496">-0.012473656130239701</cx:pt>
          <cx:pt idx="497">0.032289769167948498</cx:pt>
          <cx:pt idx="498">0.022958310878033201</cx:pt>
          <cx:pt idx="499">0.018657613304463</cx:pt>
          <cx:pt idx="500">0.0147580965620788</cx:pt>
          <cx:pt idx="501">0.024442166758069699</cx:pt>
          <cx:pt idx="502">0.0055740683844473799</cx:pt>
          <cx:pt idx="503">0.0024159527242801201</cx:pt>
          <cx:pt idx="504">0.000160876512666377</cx:pt>
          <cx:pt idx="505">0.00059024948143600699</cx:pt>
          <cx:pt idx="506">0.0027928982866946401</cx:pt>
          <cx:pt idx="507">-0.0034804777035706601</cx:pt>
          <cx:pt idx="508">0.0341752370828163</cx:pt>
          <cx:pt idx="509">0.031802727770241297</cx:pt>
          <cx:pt idx="510">0.040084344092668998</cx:pt>
          <cx:pt idx="511">0.060585987489295702</cx:pt>
          <cx:pt idx="512">0.045855980008042398</cx:pt>
          <cx:pt idx="513">0.031344204463109898</cx:pt>
          <cx:pt idx="514">0.00338939255748063</cx:pt>
          <cx:pt idx="515">0.017554222269909901</cx:pt>
          <cx:pt idx="516">0.038371363425605397</cx:pt>
          <cx:pt idx="517">0.00691296252530071</cx:pt>
          <cx:pt idx="518">0.030540125641949401</cx:pt>
          <cx:pt idx="519">0.0277968194264171</cx:pt>
          <cx:pt idx="520">0.0213813776303633</cx:pt>
          <cx:pt idx="521">-0.0069254540853661102</cx:pt>
          <cx:pt idx="522">0.00143004174940568</cx:pt>
          <cx:pt idx="523">-0.0031461664337310599</cx:pt>
          <cx:pt idx="524">-0.0016669794888776201</cx:pt>
          <cx:pt idx="525">0.033389559453576398</cx:pt>
          <cx:pt idx="526">0.042439302237503598</cx:pt>
          <cx:pt idx="527">0.030348318375229</cx:pt>
          <cx:pt idx="528">0.0197683947030779</cx:pt>
          <cx:pt idx="529">0.0078975204656460702</cx:pt>
          <cx:pt idx="530">0.0019646170967100801</cx:pt>
          <cx:pt idx="531">0.0012946771219556599</cx:pt>
          <cx:pt idx="532">-0.00033313765256533798</cx:pt>
          <cx:pt idx="533">-0.000329377942143625</cx:pt>
          <cx:pt idx="534">-0.00071925541862152603</cx:pt>
          <cx:pt idx="535">-0.0046981907755245904</cx:pt>
          <cx:pt idx="536">0.028068696502266299</cx:pt>
          <cx:pt idx="537">0.0299030029448983</cx:pt>
          <cx:pt idx="538">0.024514373980166801</cx:pt>
          <cx:pt idx="539">0.061088387462935899</cx:pt>
          <cx:pt idx="540">0.0252127174631873</cx:pt>
          <cx:pt idx="541">0.0180694277377587</cx:pt>
          <cx:pt idx="542">0.036394440786186602</cx:pt>
          <cx:pt idx="543">0.027193815977765601</cx:pt>
          <cx:pt idx="544">0.00050394029044004195</cx:pt>
          <cx:pt idx="545">-0.0206895303369534</cx:pt>
          <cx:pt idx="546">0.012943520085939899</cx:pt>
          <cx:pt idx="547">0.037559866325038903</cx:pt>
          <cx:pt idx="548">0.0277277677526429</cx:pt>
          <cx:pt idx="549">0.027292522569985302</cx:pt>
          <cx:pt idx="550">0.037514436151571497</cx:pt>
          <cx:pt idx="551">0.0031848061683957302</cx:pt>
          <cx:pt idx="552">-0.00553851999394178</cx:pt>
          <cx:pt idx="553">0.037003934894933498</cx:pt>
          <cx:pt idx="554">0.050791649760870798</cx:pt>
          <cx:pt idx="555">0.038314767030756099</cx:pt>
          <cx:pt idx="556">0.0058934501448792897</cx:pt>
          <cx:pt idx="557">-0.00304836601738585</cx:pt>
          <cx:pt idx="558">0.0050830902451893603</cx:pt>
          <cx:pt idx="559">0.00035125878146426501</cx:pt>
          <cx:pt idx="560">2.6834197249164299e-06</cx:pt>
          <cx:pt idx="561">0.00063705508445104303</cx:pt>
          <cx:pt idx="562">0.0020872381003288702</cx:pt>
          <cx:pt idx="563">0.00819796108531398</cx:pt>
          <cx:pt idx="564">0.0228827091450629</cx:pt>
          <cx:pt idx="565">0.0277180314889625</cx:pt>
          <cx:pt idx="566">0.015192289298455701</cx:pt>
          <cx:pt idx="567">0.054921724771858603</cx:pt>
          <cx:pt idx="568">0.033327483206857897</cx:pt>
          <cx:pt idx="569">-0.0062402405920153996</cx:pt>
          <cx:pt idx="570">0.023480765994238199</cx:pt>
          <cx:pt idx="571">0.018880221192814101</cx:pt>
          <cx:pt idx="572">-0.0083238577661851106</cx:pt>
          <cx:pt idx="573">-0.056622554220437403</cx:pt>
          <cx:pt idx="574">-0.039715807753484697</cx:pt>
          <cx:pt idx="575">0.026802916214998401</cx:pt>
          <cx:pt idx="576">0.025996607469174201</cx:pt>
          <cx:pt idx="577">0.0142346842778464</cx:pt>
          <cx:pt idx="578">0.0184923555877579</cx:pt>
          <cx:pt idx="579">-0.0095073042266540907</cx:pt>
          <cx:pt idx="580">0.0110048378679311</cx:pt>
          <cx:pt idx="581">0.052645140481529802</cx:pt>
          <cx:pt idx="582">0.050241625934897199</cx:pt>
          <cx:pt idx="583">0.035750041751530202</cx:pt>
          <cx:pt idx="584">0.0076068535816728299</cx:pt>
          <cx:pt idx="585">-0.0063006591115747097</cx:pt>
          <cx:pt idx="586">0.0026736426024584802</cx:pt>
          <cx:pt idx="587">-0.00020644770916409901</cx:pt>
          <cx:pt idx="588">-0.000425186854044029</cx:pt>
          <cx:pt idx="589">0.00109194219765332</cx:pt>
          <cx:pt idx="590">0.00522154020397032</cx:pt>
          <cx:pt idx="591">0.0098464386394630701</cx:pt>
          <cx:pt idx="592">0.020505764769871801</cx:pt>
          <cx:pt idx="593">0.019427750641625701</cx:pt>
          <cx:pt idx="594">0.017320370628049</cx:pt>
          <cx:pt idx="595">0.033163777799835002</cx:pt>
          <cx:pt idx="596">0.051027913216913898</cx:pt>
          <cx:pt idx="597">0.034920666194634999</cx:pt>
          <cx:pt idx="598">0.022527952997660899</cx:pt>
          <cx:pt idx="599">0.0148755656883366</cx:pt>
          <cx:pt idx="600">0.0024324045412157198</cx:pt>
          <cx:pt idx="601">-0.035094268681474701</cx:pt>
          <cx:pt idx="602">-0.043078554991793597</cx:pt>
          <cx:pt idx="603">-0.045990548696369801</cx:pt>
          <cx:pt idx="604">-0.038886456358764199</cx:pt>
          <cx:pt idx="605">-0.00060240355314670395</cx:pt>
          <cx:pt idx="606">-0.0077822742964773197</cx:pt>
          <cx:pt idx="607">0.0017713329235481399</cx:pt>
          <cx:pt idx="608">0.019829223798206098</cx:pt>
          <cx:pt idx="609">0.0356300952779895</cx:pt>
          <cx:pt idx="610">0.067011775649223004</cx:pt>
          <cx:pt idx="611">0.046955470071148003</cx:pt>
          <cx:pt idx="612">0.0013804418528854401</cx:pt>
          <cx:pt idx="613">-0.0095333439221996497</cx:pt>
          <cx:pt idx="614">0.00064003666188052399</cx:pt>
          <cx:pt idx="615">-3.3201187477726098e-06</cx:pt>
          <cx:pt idx="616">-0.00041490830646566602</cx:pt>
          <cx:pt idx="617">-0.00019244223903833299</cx:pt>
          <cx:pt idx="618">0.0031764409013403799</cx:pt>
          <cx:pt idx="619">0.0095523597262760097</cx:pt>
          <cx:pt idx="620">0.018465834461489299</cx:pt>
          <cx:pt idx="621">0.0096161654044718495</cx:pt>
          <cx:pt idx="622">0.0077807663017753796</cx:pt>
          <cx:pt idx="623">0.0142469351251381</cx:pt>
          <cx:pt idx="624">0.0256274453728761</cx:pt>
          <cx:pt idx="625">0.025924394538852098</cx:pt>
          <cx:pt idx="626">0.043059533635220797</cx:pt>
          <cx:pt idx="627">0.034371951564580602</cx:pt>
          <cx:pt idx="628">0.0199660934529509</cx:pt>
          <cx:pt idx="629">-0.0321690215788967</cx:pt>
          <cx:pt idx="630">-0.076838113134872196</cx:pt>
          <cx:pt idx="631">-0.0597908884070169</cx:pt>
          <cx:pt idx="632">-0.038149824888845697</cx:pt>
          <cx:pt idx="633">-0.030375622250573501</cx:pt>
          <cx:pt idx="634">-0.015928412153373199</cx:pt>
          <cx:pt idx="635">0.0187592447687858</cx:pt>
          <cx:pt idx="636">0.0165690864908868</cx:pt>
          <cx:pt idx="637">0.032972264840816397</cx:pt>
          <cx:pt idx="638">0.045504552432365598</cx:pt>
          <cx:pt idx="639">0.017109371222631599</cx:pt>
          <cx:pt idx="640">0.00123749369852513</cx:pt>
          <cx:pt idx="641">-0.0101229586294254</cx:pt>
          <cx:pt idx="642">-0.0029163571549892099</cx:pt>
          <cx:pt idx="643">-0.000130509036716626</cx:pt>
          <cx:pt idx="644">0.00040794714441253399</cx:pt>
          <cx:pt idx="645">0.00066490732936107699</cx:pt>
          <cx:pt idx="646">-7.7865477619758699e-05</cx:pt>
          <cx:pt idx="647">0.0066271014595497002</cx:pt>
          <cx:pt idx="648">0.0015937500625506</cx:pt>
          <cx:pt idx="649">-0.0212423959187777</cx:pt>
          <cx:pt idx="650">-0.049287675447610001</cx:pt>
          <cx:pt idx="651">-0.024433728297291801</cx:pt>
          <cx:pt idx="652">0.019885398219356799</cx:pt>
          <cx:pt idx="653">0.017263887568725499</cx:pt>
          <cx:pt idx="654">0.026604548667884802</cx:pt>
          <cx:pt idx="655">0.0152241973095417</cx:pt>
          <cx:pt idx="656">-0.0069072983677409003</cx:pt>
          <cx:pt idx="657">-0.020523778568982</cx:pt>
          <cx:pt idx="658">-0.031932847771452701</cx:pt>
          <cx:pt idx="659">-0.00119908760692739</cx:pt>
          <cx:pt idx="660">-0.010528520311114</cx:pt>
          <cx:pt idx="661">-0.0078023034997751501</cx:pt>
          <cx:pt idx="662">0.016688393687636902</cx:pt>
          <cx:pt idx="663">0.0018551819640383199</cx:pt>
          <cx:pt idx="664">0.0072308224664427703</cx:pt>
          <cx:pt idx="665">0.0280910590984726</cx:pt>
          <cx:pt idx="666">0.0248752044343972</cx:pt>
          <cx:pt idx="667">0.0090143192167459404</cx:pt>
          <cx:pt idx="668">-0.0053397689911436098</cx:pt>
          <cx:pt idx="669">-0.0083671608230154893</cx:pt>
          <cx:pt idx="670">-0.00149350125504354</cx:pt>
          <cx:pt idx="671">-0.00028514004965048899</cx:pt>
          <cx:pt idx="672">0.000765266084484497</cx:pt>
          <cx:pt idx="673">-0.000335920826979157</cx:pt>
          <cx:pt idx="674">0.00067149893866452997</cx:pt>
          <cx:pt idx="675">-0.0013414623869867099</cx:pt>
          <cx:pt idx="676">-0.013702047166847999</cx:pt>
          <cx:pt idx="677">-0.038606047162366798</cx:pt>
          <cx:pt idx="678">-0.050996963177116203</cx:pt>
          <cx:pt idx="679">-0.041198799115665902</cx:pt>
          <cx:pt idx="680">-0.0118107225167094</cx:pt>
          <cx:pt idx="681">0.00326311568748054</cx:pt>
          <cx:pt idx="682">-0.0029591399728275299</cx:pt>
          <cx:pt idx="683">-0.0022232830839384599</cx:pt>
          <cx:pt idx="684">-0.025456966112101301</cx:pt>
          <cx:pt idx="685">0.0056526472478549104</cx:pt>
          <cx:pt idx="686">0.0142268786164086</cx:pt>
          <cx:pt idx="687">0.0121497491058359</cx:pt>
          <cx:pt idx="688">0.026959540250312601</cx:pt>
          <cx:pt idx="689">-0.0162499655758713</cx:pt>
          <cx:pt idx="690">0.0029603173024359301</cx:pt>
          <cx:pt idx="691">-0.0024549117612591102</cx:pt>
          <cx:pt idx="692">-0.0034008218643951601</cx:pt>
          <cx:pt idx="693">-0.0085155070033464605</cx:pt>
          <cx:pt idx="694">0.0016165439837835299</cx:pt>
          <cx:pt idx="695">0.0025441005902353598</cx:pt>
          <cx:pt idx="696">-0.00016371865656928999</cx:pt>
          <cx:pt idx="697">0.0015755152642905701</cx:pt>
          <cx:pt idx="698">0.00021141565072653801</cx:pt>
          <cx:pt idx="699">-0.00038069456164662699</cx:pt>
          <cx:pt idx="700">0.000826603035310681</cx:pt>
          <cx:pt idx="701">-2.28829229913433e-05</cx:pt>
          <cx:pt idx="702">6.08682137059662e-05</cx:pt>
          <cx:pt idx="703">-0.0015727265595904701</cx:pt>
          <cx:pt idx="704">-0.010087165080469101</cx:pt>
          <cx:pt idx="705">-0.0234372411399121</cx:pt>
          <cx:pt idx="706">-0.0116035907177168</cx:pt>
          <cx:pt idx="707">-0.0142675189028863</cx:pt>
          <cx:pt idx="708">-0.020395202026055399</cx:pt>
          <cx:pt idx="709">-0.029263959288466999</cx:pt>
          <cx:pt idx="710">-0.0369027090860959</cx:pt>
          <cx:pt idx="711">-0.054553495177898301</cx:pt>
          <cx:pt idx="712">-0.060959893881050803</cx:pt>
          <cx:pt idx="713">-0.0060356006875957498</cx:pt>
          <cx:pt idx="714">0.0140218703768582</cx:pt>
          <cx:pt idx="715">0.015772009750676001</cx:pt>
          <cx:pt idx="716">0.013825174051632401</cx:pt>
          <cx:pt idx="717">-0.019324725688795098</cx:pt>
          <cx:pt idx="718">-0.013223999765587699</cx:pt>
          <cx:pt idx="719">-0.013263818965581001</cx:pt>
          <cx:pt idx="720">-0.008215648172432</cx:pt>
          <cx:pt idx="721">-0.0063259940745720401</cx:pt>
          <cx:pt idx="722">-0.0049763348007605696</cx:pt>
          <cx:pt idx="723">-0.00090395097530443795</cx:pt>
          <cx:pt idx="724">-0.0019290030404301899</cx:pt>
          <cx:pt idx="725">0.00012121197572199801</cx:pt>
          <cx:pt idx="726">0.00027620259708463599</cx:pt>
          <cx:pt idx="727">-0.00074256396630478197</cx:pt>
          <cx:pt idx="728">-0.00044869611667778202</cx:pt>
          <cx:pt idx="729">-0.00076521283233380499</cx:pt>
          <cx:pt idx="730">0.00059088587490663995</cx:pt>
          <cx:pt idx="731">-0.00035119602712488601</cx:pt>
          <cx:pt idx="732">0.00209204592209999</cx:pt>
          <cx:pt idx="733">0.0028028883875314201</cx:pt>
          <cx:pt idx="734">0.0064195729191715298</cx:pt>
          <cx:pt idx="735">-0.0020878979873406398</cx:pt>
          <cx:pt idx="736">-0.00799936689963931</cx:pt>
          <cx:pt idx="737">-0.016251282559965999</cx:pt>
          <cx:pt idx="738">-0.023493905099909802</cx:pt>
          <cx:pt idx="739">-0.0115663083456242</cx:pt>
          <cx:pt idx="740">0.00010644386279580799</cx:pt>
          <cx:pt idx="741">0.0021525585961518299</cx:pt>
          <cx:pt idx="742">-0.0083918614713647602</cx:pt>
          <cx:pt idx="743">-0.020298021266616</cx:pt>
          <cx:pt idx="744">-0.0127543288904341</cx:pt>
          <cx:pt idx="745">-0.018987494847898499</cx:pt>
          <cx:pt idx="746">-0.0062040341459562304</cx:pt>
          <cx:pt idx="747">-0.0063860973602129301</cx:pt>
          <cx:pt idx="748">-0.0012202721940894499</cx:pt>
          <cx:pt idx="749">-0.0014301227305742201</cx:pt>
          <cx:pt idx="750">-0.0053735608215706096</cx:pt>
          <cx:pt idx="751">0.00076794206108894995</cx:pt>
          <cx:pt idx="752">-0.00029096888670812398</cx:pt>
          <cx:pt idx="753">-0.000216924411464183</cx:pt>
          <cx:pt idx="754">-0.000191812973845816</cx:pt>
          <cx:pt idx="755">0.00033881281627441798</cx:pt>
          <cx:pt idx="756">0.00041355618076239202</cx:pt>
          <cx:pt idx="757">0.00051513143590048904</cx:pt>
          <cx:pt idx="758">7.6296924012045497e-05</cx:pt>
          <cx:pt idx="759">0.00030441186470354698</cx:pt>
          <cx:pt idx="760">-0.00025948491348936698</cx:pt>
          <cx:pt idx="761">0.00049799338348647301</cx:pt>
          <cx:pt idx="762">-0.00048240385990224003</cx:pt>
          <cx:pt idx="763">-0.00016206808458476499</cx:pt>
          <cx:pt idx="764">-0.00093598408195369302</cx:pt>
          <cx:pt idx="765">-0.00076489691319330303</cx:pt>
          <cx:pt idx="766">0.00098584332371139008</cx:pt>
          <cx:pt idx="767">-0.00038269516043366202</cx:pt>
          <cx:pt idx="768">-0.00090473770513118496</cx:pt>
          <cx:pt idx="769">-0.0025726645667509601</cx:pt>
          <cx:pt idx="770">-0.00060362916433509095</cx:pt>
          <cx:pt idx="771">-0.00257667176656701</cx:pt>
          <cx:pt idx="772">-0.0030486191384922301</cx:pt>
          <cx:pt idx="773">-0.0026694609846811702</cx:pt>
          <cx:pt idx="774">-0.00239870749849226</cx:pt>
          <cx:pt idx="775">-8.0456658385310798e-07</cx:pt>
          <cx:pt idx="776">0.000402522343620643</cx:pt>
          <cx:pt idx="777">-0.00264259672782841</cx:pt>
          <cx:pt idx="778">-0.0062533262493939803</cx:pt>
          <cx:pt idx="779">-0.0010725623451704599</cx:pt>
          <cx:pt idx="780">0.00026520216097944698</cx:pt>
          <cx:pt idx="781">0.00020928509612070601</cx:pt>
          <cx:pt idx="782">0.000120632984046711</cx:pt>
          <cx:pt idx="783">-0.00086107252129490302</cx:pt>
        </cx:lvl>
      </cx:numDim>
    </cx:data>
    <cx:data id="90">
      <cx:numDim type="val">
        <cx:f>'001_WA_F - 副本'!$CM$1:$CM$784</cx:f>
        <cx:lvl ptCount="784" formatCode="G/通用格式">
          <cx:pt idx="0">0.00031016512693613797</cx:pt>
          <cx:pt idx="1">-0.00062182433535618996</cx:pt>
          <cx:pt idx="2">0.00020976998466521601</cx:pt>
          <cx:pt idx="3">0.00027740178464858399</cx:pt>
          <cx:pt idx="4">0.00044933035311753799</cx:pt>
          <cx:pt idx="5">0.00073712103280372499</cx:pt>
          <cx:pt idx="6">-0.00043909896125967599</cx:pt>
          <cx:pt idx="7">-0.00055847991899391999</cx:pt>
          <cx:pt idx="8">-8.7476851476713695e-05</cx:pt>
          <cx:pt idx="9">1.6563485513016801e-05</cx:pt>
          <cx:pt idx="10">-0.00015679504328386501</cx:pt>
          <cx:pt idx="11">0.00072930296855380295</cx:pt>
          <cx:pt idx="12">0.000664683182495574</cx:pt>
          <cx:pt idx="13">0.00036695709801209898</cx:pt>
          <cx:pt idx="14">0.00054574148135379599</cx:pt>
          <cx:pt idx="15">-0.00033761591411621299</cx:pt>
          <cx:pt idx="16">0.00102823255877126</cx:pt>
          <cx:pt idx="17">0.00011019827714235401</cx:pt>
          <cx:pt idx="18">0.000121314053611923</cx:pt>
          <cx:pt idx="19">0.00049394281580201604</cx:pt>
          <cx:pt idx="20">-0.00048205046581772698</cx:pt>
          <cx:pt idx="21">0.00023157932966102199</cx:pt>
          <cx:pt idx="22">0.000724689523160271</cx:pt>
          <cx:pt idx="23">0.00024196311581492399</cx:pt>
          <cx:pt idx="24">0.000125776565623831</cx:pt>
          <cx:pt idx="25">0.00029891401623667602</cx:pt>
          <cx:pt idx="26">-0.000358170771251896</cx:pt>
          <cx:pt idx="27">-0.00027583462360979399</cx:pt>
          <cx:pt idx="28">-2.7593173382580901e-05</cx:pt>
          <cx:pt idx="29">-0.000263856655965016</cx:pt>
          <cx:pt idx="30">-1.8262155450304598e-05</cx:pt>
          <cx:pt idx="31">0.00017878956290789101</cx:pt>
          <cx:pt idx="32">-0.00080892590548527004</cx:pt>
          <cx:pt idx="33">0.000372608620182625</cx:pt>
          <cx:pt idx="34">-0.00016662015769365</cx:pt>
          <cx:pt idx="35">9.3227893973181106e-05</cx:pt>
          <cx:pt idx="36">-0.0016905227545941199</cx:pt>
          <cx:pt idx="37">0.00010831097773894499</cx:pt>
          <cx:pt idx="38">-0.00051734263253587595</cx:pt>
          <cx:pt idx="39">0.00038012951747796601</cx:pt>
          <cx:pt idx="40">-0.00035497325317062299</cx:pt>
          <cx:pt idx="41">-0.0022459844070624401</cx:pt>
          <cx:pt idx="42">0.0024864602815567599</cx:pt>
          <cx:pt idx="43">0.0040912234581415297</cx:pt>
          <cx:pt idx="44">0.00050262925306949504</cx:pt>
          <cx:pt idx="45">-0.00075453477243956095</cx:pt>
          <cx:pt idx="46">-0.00044192305510471999</cx:pt>
          <cx:pt idx="47">-0.00131676258152031</cx:pt>
          <cx:pt idx="48">-0.0013784762784380801</cx:pt>
          <cx:pt idx="49">-0.00024680360982649299</cx:pt>
          <cx:pt idx="50">-2.7478969075959202e-05</cx:pt>
          <cx:pt idx="51">0.0011701869203527299</cx:pt>
          <cx:pt idx="52">-0.000142404180296921</cx:pt>
          <cx:pt idx="53">0.00026051649977535199</cx:pt>
          <cx:pt idx="54">-0.00026258663896866301</cx:pt>
          <cx:pt idx="55">-0.00115201453789392</cx:pt>
          <cx:pt idx="56">-0.00012348310527548499</cx:pt>
          <cx:pt idx="57">-0.00016843513029717399</cx:pt>
          <cx:pt idx="58">-0.000195475973952502</cx:pt>
          <cx:pt idx="59">-0.00024890121020295801</cx:pt>
          <cx:pt idx="60">-0.00047084496245057301</cx:pt>
          <cx:pt idx="61">-0.00060470351243704099</cx:pt>
          <cx:pt idx="62">-0.00070708400273283096</cx:pt>
          <cx:pt idx="63">-0.0030998645089457101</cx:pt>
          <cx:pt idx="64">-0.0027880322075506101</cx:pt>
          <cx:pt idx="65">0.0050832281474330297</cx:pt>
          <cx:pt idx="66">0.016679283819196301</cx:pt>
          <cx:pt idx="67">0.0086574646749541708</cx:pt>
          <cx:pt idx="68">0.0063631801891112097</cx:pt>
          <cx:pt idx="69">0.046890153180473203</cx:pt>
          <cx:pt idx="70">0.033296314276389002</cx:pt>
          <cx:pt idx="71">0.026179361600466501</cx:pt>
          <cx:pt idx="72">-0.0076263447748223098</cx:pt>
          <cx:pt idx="73">-0.037462064884919301</cx:pt>
          <cx:pt idx="74">-0.045642554814980203</cx:pt>
          <cx:pt idx="75">-0.020498462411845001</cx:pt>
          <cx:pt idx="76">-0.0095539809556498198</cx:pt>
          <cx:pt idx="77">-0.0068356878199620002</cx:pt>
          <cx:pt idx="78">-0.0034696632357449201</cx:pt>
          <cx:pt idx="79">-0.0011242415380008401</cx:pt>
          <cx:pt idx="80">0.00267945694131624</cx:pt>
          <cx:pt idx="81">0.00183906572253597</cx:pt>
          <cx:pt idx="82">-0.00028376228080015999</cx:pt>
          <cx:pt idx="83">0.00086644859782974396</cx:pt>
          <cx:pt idx="84">-0.0001801959610619</cx:pt>
          <cx:pt idx="85">1.44197497867724e-05</cx:pt>
          <cx:pt idx="86">0.0035770620837454799</cx:pt>
          <cx:pt idx="87">0.00032345793025246401</cx:pt>
          <cx:pt idx="88">-9.5352075140604997e-07</cx:pt>
          <cx:pt idx="89">0.0028123743937419699</cx:pt>
          <cx:pt idx="90">0.0013409560283141901</cx:pt>
          <cx:pt idx="91">0.0012353503721858001</cx:pt>
          <cx:pt idx="92">0.00439320345495122</cx:pt>
          <cx:pt idx="93">0.0092048130052922901</cx:pt>
          <cx:pt idx="94">0.045486891213310003</cx:pt>
          <cx:pt idx="95">0.024181106906700701</cx:pt>
          <cx:pt idx="96">0.044979665674459102</cx:pt>
          <cx:pt idx="97">0.0359234376848356</cx:pt>
          <cx:pt idx="98">0.030084112057241499</cx:pt>
          <cx:pt idx="99">-0.0096737572880290102</cx:pt>
          <cx:pt idx="100">-0.0131602364579514</cx:pt>
          <cx:pt idx="101">-0.016445769723619399</cx:pt>
          <cx:pt idx="102">-0.0669017189693248</cx:pt>
          <cx:pt idx="103">-0.057511382935827297</cx:pt>
          <cx:pt idx="104">-0.053624947071868698</cx:pt>
          <cx:pt idx="105">-0.036751217431887001</cx:pt>
          <cx:pt idx="106">-0.012110643428131101</cx:pt>
          <cx:pt idx="107">-0.0050793010437171797</cx:pt>
          <cx:pt idx="108">0.00065360638507020797</cx:pt>
          <cx:pt idx="109">0.00185681207346299</cx:pt>
          <cx:pt idx="110">-7.5556370441193596e-05</cx:pt>
          <cx:pt idx="111">-0.00044283263777991101</cx:pt>
          <cx:pt idx="112">2.1544103319234799e-05</cx:pt>
          <cx:pt idx="113">0.000220742416356469</cx:pt>
          <cx:pt idx="114">0.0103495406512704</cx:pt>
          <cx:pt idx="115">0.0023339909777273702</cx:pt>
          <cx:pt idx="116">0.0038742951623721399</cx:pt>
          <cx:pt idx="117">0.037685847182846802</cx:pt>
          <cx:pt idx="118">0.057178270600297502</cx:pt>
          <cx:pt idx="119">0.053611812071540303</cx:pt>
          <cx:pt idx="120">0.098950228517641098</cx:pt>
          <cx:pt idx="121">0.036742743435265797</cx:pt>
          <cx:pt idx="122">0.083746293836587701</cx:pt>
          <cx:pt idx="123">0.073953518644026398</cx:pt>
          <cx:pt idx="124">0.041294708253340001</cx:pt>
          <cx:pt idx="125">0.10139546923925299</cx:pt>
          <cx:pt idx="126">0.033500800097946301</cx:pt>
          <cx:pt idx="127">0.055779272807761203</cx:pt>
          <cx:pt idx="128">-0.025344884570070801</cx:pt>
          <cx:pt idx="129">-0.057087018076653499</cx:pt>
          <cx:pt idx="130">-0.087052205873653102</cx:pt>
          <cx:pt idx="131">-0.095766219878303097</cx:pt>
          <cx:pt idx="132">-0.067099051543363195</cx:pt>
          <cx:pt idx="133">-0.040542827519986398</cx:pt>
          <cx:pt idx="134">-0.022632815483343598</cx:pt>
          <cx:pt idx="135">-0.033809517661402201</cx:pt>
          <cx:pt idx="136">-0.022726028171057001</cx:pt>
          <cx:pt idx="137">-0.0037332461320234299</cx:pt>
          <cx:pt idx="138">0.00046641988856938602</cx:pt>
          <cx:pt idx="139">-0.00080089834811319601</cx:pt>
          <cx:pt idx="140">-0.00045343889080064599</cx:pt>
          <cx:pt idx="141">0.00013924823054634999</cx:pt>
          <cx:pt idx="142">0.00112932924674268</cx:pt>
          <cx:pt idx="143">0.0057092843698273001</cx:pt>
          <cx:pt idx="144">0.029858452172420901</cx:pt>
          <cx:pt idx="145">0.065959775272086393</cx:pt>
          <cx:pt idx="146">0.099697882358025194</cx:pt>
          <cx:pt idx="147">0.082210854980507606</cx:pt>
          <cx:pt idx="148">0.046973356050913101</cx:pt>
          <cx:pt idx="149">-0.0053869779673886902</cx:pt>
          <cx:pt idx="150">0.0088084798636094402</cx:pt>
          <cx:pt idx="151">-0.022398631554549901</cx:pt>
          <cx:pt idx="152">0.00028641439497314298</cx:pt>
          <cx:pt idx="153">0.103280685129998</cx:pt>
          <cx:pt idx="154">0.13268497670971</cx:pt>
          <cx:pt idx="155">0.14496343435739101</cx:pt>
          <cx:pt idx="156">0.022752769673697298</cx:pt>
          <cx:pt idx="157">-0.023846927066171</cx:pt>
          <cx:pt idx="158">-0.062078772635869299</cx:pt>
          <cx:pt idx="159">-0.10102051764249401</cx:pt>
          <cx:pt idx="160">-0.138352847460531</cx:pt>
          <cx:pt idx="161">-0.10322007973896299</cx:pt>
          <cx:pt idx="162">-0.061966306981273603</cx:pt>
          <cx:pt idx="163">-0.064515280819068502</cx:pt>
          <cx:pt idx="164">-0.027565987539068099</cx:pt>
          <cx:pt idx="165">-0.0062180861000814399</cx:pt>
          <cx:pt idx="166">-0.00081009258624569402</cx:pt>
          <cx:pt idx="167">-0.00084922426418194703</cx:pt>
          <cx:pt idx="168">4.9821858714602297e-05</cx:pt>
          <cx:pt idx="169">-0.00047372056120971201</cx:pt>
          <cx:pt idx="170">-0.0014267853349256899</cx:pt>
          <cx:pt idx="171">0.0090101990941243298</cx:pt>
          <cx:pt idx="172">0.024965207749488801</cx:pt>
          <cx:pt idx="173">0.0309906398617655</cx:pt>
          <cx:pt idx="174">0.057972338157315798</cx:pt>
          <cx:pt idx="175">-0.0125784495855501</cx:pt>
          <cx:pt idx="176">-0.046833560320131203</cx:pt>
          <cx:pt idx="177">-0.0428159954595159</cx:pt>
          <cx:pt idx="178">0.0102249106474398</cx:pt>
          <cx:pt idx="179">0.065150070623436904</cx:pt>
          <cx:pt idx="180">-0.0013409120586273999</cx:pt>
          <cx:pt idx="181">0.13877182647646399</cx:pt>
          <cx:pt idx="182">0.12634040285749801</cx:pt>
          <cx:pt idx="183">0.106640058157228</cx:pt>
          <cx:pt idx="184">0.081598959148994593</cx:pt>
          <cx:pt idx="185">0.0042550696155830899</cx:pt>
          <cx:pt idx="186">-0.0109548299960912</cx:pt>
          <cx:pt idx="187">-0.14408396847784399</cx:pt>
          <cx:pt idx="188">-0.12680433865920501</cx:pt>
          <cx:pt idx="189">-0.106141692697065</cx:pt>
          <cx:pt idx="190">-0.086211027929594397</cx:pt>
          <cx:pt idx="191">-0.063757547106754894</cx:pt>
          <cx:pt idx="192">-0.027424253096432899</cx:pt>
          <cx:pt idx="193">-0.0096295457512338405</cx:pt>
          <cx:pt idx="194">-0.0011505996569604699</cx:pt>
          <cx:pt idx="195">-0.00033215821285328598</cx:pt>
          <cx:pt idx="196">0.00059759539310367301</cx:pt>
          <cx:pt idx="197">0.00068413734347515405</cx:pt>
          <cx:pt idx="198">0.00038561320817419997</cx:pt>
          <cx:pt idx="199">0.0099823863367235199</cx:pt>
          <cx:pt idx="200">0.024085779807681802</cx:pt>
          <cx:pt idx="201">-0.0070158942142837999</cx:pt>
          <cx:pt idx="202">-0.00989418869677023</cx:pt>
          <cx:pt idx="203">-0.057932363812990502</cx:pt>
          <cx:pt idx="204">-0.0574971819817508</cx:pt>
          <cx:pt idx="205">-0.036357340630434901</cx:pt>
          <cx:pt idx="206">0.063090137677494898</cx:pt>
          <cx:pt idx="207">0.067121872545515202</cx:pt>
          <cx:pt idx="208">0.062922424898417095</cx:pt>
          <cx:pt idx="209">0.0484799888359786</cx:pt>
          <cx:pt idx="210">0.10965236747384099</cx:pt>
          <cx:pt idx="211">0.086157781682977802</cx:pt>
          <cx:pt idx="212">0.112860310828421</cx:pt>
          <cx:pt idx="213">-0.01963839867097</cx:pt>
          <cx:pt idx="214">-0.0509671269544658</cx:pt>
          <cx:pt idx="215">-0.13030759562307301</cx:pt>
          <cx:pt idx="216">-0.15257461388528301</cx:pt>
          <cx:pt idx="217">-0.103608174567501</cx:pt>
          <cx:pt idx="218">-0.104670237817864</cx:pt>
          <cx:pt idx="219">-0.087640689466864</cx:pt>
          <cx:pt idx="220">-0.051385396697478603</cx:pt>
          <cx:pt idx="221">-0.0103533120475333</cx:pt>
          <cx:pt idx="222">-0.00114905141549452</cx:pt>
          <cx:pt idx="223">-0.00065027552248438699</cx:pt>
          <cx:pt idx="224">-0.00042657470759413502</cx:pt>
          <cx:pt idx="225">0.00066347117238762696</cx:pt>
          <cx:pt idx="226">0.00045521784257096</cx:pt>
          <cx:pt idx="227">0.0093695095837524108</cx:pt>
          <cx:pt idx="228">0.030497287047116101</cx:pt>
          <cx:pt idx="229">-0.0143366608472324</cx:pt>
          <cx:pt idx="230">-0.072882454113948197</cx:pt>
          <cx:pt idx="231">-0.029285156323469699</cx:pt>
          <cx:pt idx="232">-0.0444924101773293</cx:pt>
          <cx:pt idx="233">0.016948869449240699</cx:pt>
          <cx:pt idx="234">0.101976636843363</cx:pt>
          <cx:pt idx="235">-0.0430889701691013</cx:pt>
          <cx:pt idx="236">-0.0368367339159269</cx:pt>
          <cx:pt idx="237">0.034357903747715003</cx:pt>
          <cx:pt idx="238">0.140979253280415</cx:pt>
          <cx:pt idx="239">0.26244284539142798</cx:pt>
          <cx:pt idx="240">0.12539423532350699</cx:pt>
          <cx:pt idx="241">0.00166232349798459</cx:pt>
          <cx:pt idx="242">-0.11960400026619</cx:pt>
          <cx:pt idx="243">-0.208664544123844</cx:pt>
          <cx:pt idx="244">-0.15452876642964999</cx:pt>
          <cx:pt idx="245">-0.12030844649514</cx:pt>
          <cx:pt idx="246">-0.090695739776211398</cx:pt>
          <cx:pt idx="247">-0.081755968014081207</cx:pt>
          <cx:pt idx="248">-0.047896957002695299</cx:pt>
          <cx:pt idx="249">-0.0097585085792775</cx:pt>
          <cx:pt idx="250">0.00018716914944444699</cx:pt>
          <cx:pt idx="251">-0.000260349560923199</cx:pt>
          <cx:pt idx="252">-0.00040671963019214602</cx:pt>
          <cx:pt idx="253">-0.00077886811068191898</cx:pt>
          <cx:pt idx="254">-0.00057339448045467503</cx:pt>
          <cx:pt idx="255">-0.00019605945142076099</cx:pt>
          <cx:pt idx="256">0.025321197134159</cx:pt>
          <cx:pt idx="257">-0.0125068098100867</cx:pt>
          <cx:pt idx="258">-0.018811775700678102</cx:pt>
          <cx:pt idx="259">0.016873677926959801</cx:pt>
          <cx:pt idx="260">-0.037640695360605297</cx:pt>
          <cx:pt idx="261">-0.073300857545743794</cx:pt>
          <cx:pt idx="262">-0.070566166508241504</cx:pt>
          <cx:pt idx="263">-0.038788699668642797</cx:pt>
          <cx:pt idx="264">-0.0247197882094893</cx:pt>
          <cx:pt idx="265">0.015869643020903101</cx:pt>
          <cx:pt idx="266">0.17265102318865699</cx:pt>
          <cx:pt idx="267">0.33258230789387899</cx:pt>
          <cx:pt idx="268">0.15939610033552901</cx:pt>
          <cx:pt idx="269">-0.075359522734027198</cx:pt>
          <cx:pt idx="270">-0.21552617088065601</cx:pt>
          <cx:pt idx="271">-0.22493383835738201</cx:pt>
          <cx:pt idx="272">-0.202473387709634</cx:pt>
          <cx:pt idx="273">-0.128440731219646</cx:pt>
          <cx:pt idx="274">-0.099665550488869298</cx:pt>
          <cx:pt idx="275">-0.069835139545450203</cx:pt>
          <cx:pt idx="276">-0.040042170307934201</cx:pt>
          <cx:pt idx="277">-0.0135668088436268</cx:pt>
          <cx:pt idx="278">-0.0052112164760438496</cx:pt>
          <cx:pt idx="279">-0.00068253110519443205</cx:pt>
          <cx:pt idx="280">-0.000458966508572295</cx:pt>
          <cx:pt idx="281">0.00034272357206032599</cx:pt>
          <cx:pt idx="282">-0.0013200633866739401</cx:pt>
          <cx:pt idx="283">-0.00069263032865678003</cx:pt>
          <cx:pt idx="284">-0.0091600583468789895</cx:pt>
          <cx:pt idx="285">-0.037292332553010898</cx:pt>
          <cx:pt idx="286">-0.033106647271798899</cx:pt>
          <cx:pt idx="287">-0.027022156819601299</cx:pt>
          <cx:pt idx="288">-0.10864995173033</cx:pt>
          <cx:pt idx="289">-0.112771507401705</cx:pt>
          <cx:pt idx="290">-0.038472578825879698</cx:pt>
          <cx:pt idx="291">-0.0037184299653060999</cx:pt>
          <cx:pt idx="292">0.0058782362599860997</cx:pt>
          <cx:pt idx="293">0.100652196212238</cx:pt>
          <cx:pt idx="294">0.23984868435127499</cx:pt>
          <cx:pt idx="295">0.212122450665687</cx:pt>
          <cx:pt idx="296">0.058940199683470001</cx:pt>
          <cx:pt idx="297">-0.12231927441952301</cx:pt>
          <cx:pt idx="298">-0.22107111603052901</cx:pt>
          <cx:pt idx="299">-0.18683175305472599</cx:pt>
          <cx:pt idx="300">-0.18146205169024901</cx:pt>
          <cx:pt idx="301">-0.11469211504377499</cx:pt>
          <cx:pt idx="302">-0.0602007408813338</cx:pt>
          <cx:pt idx="303">-0.031183077481376501</cx:pt>
          <cx:pt idx="304">-0.039557491348807601</cx:pt>
          <cx:pt idx="305">-0.014792088075898701</cx:pt>
          <cx:pt idx="306">-0.00682991258739032</cx:pt>
          <cx:pt idx="307">-0.00035948957432771998</cx:pt>
          <cx:pt idx="308">-5.05075125963896e-05</cx:pt>
          <cx:pt idx="309">0.00145425992433401</cx:pt>
          <cx:pt idx="310">0.0032631633990565598</cx:pt>
          <cx:pt idx="311">9.0232720254647996e-05</cx:pt>
          <cx:pt idx="312">-0.022803661046412099</cx:pt>
          <cx:pt idx="313">-0.055682223024304998</cx:pt>
          <cx:pt idx="314">-0.093910214367232694</cx:pt>
          <cx:pt idx="315">-0.047575680579426897</cx:pt>
          <cx:pt idx="316">0.025695371215656401</cx:pt>
          <cx:pt idx="317">-0.046400483998929098</cx:pt>
          <cx:pt idx="318">-0.010607093602060901</cx:pt>
          <cx:pt idx="319">0.045952338314286599</cx:pt>
          <cx:pt idx="320">0.123223483061423</cx:pt>
          <cx:pt idx="321">0.0934946375883033</cx:pt>
          <cx:pt idx="322">0.20389607004684601</cx:pt>
          <cx:pt idx="323">0.124437711152037</cx:pt>
          <cx:pt idx="324">-0.11000677851427999</cx:pt>
          <cx:pt idx="325">-0.17131480172858099</cx:pt>
          <cx:pt idx="326">-0.20039880252395001</cx:pt>
          <cx:pt idx="327">-0.183564592292386</cx:pt>
          <cx:pt idx="328">-0.108706465137275</cx:pt>
          <cx:pt idx="329">-0.082480425758316295</cx:pt>
          <cx:pt idx="330">-0.0456639944838493</cx:pt>
          <cx:pt idx="331">-0.0114027308376931</cx:pt>
          <cx:pt idx="332">-0.045394737427915999</cx:pt>
          <cx:pt idx="333">-0.0191886447469354</cx:pt>
          <cx:pt idx="334">-0.0118425606525101</cx:pt>
          <cx:pt idx="335">0.00148103830367068</cx:pt>
          <cx:pt idx="336">-0.00044654612587543402</cx:pt>
          <cx:pt idx="337">-0.00030239039571305801</cx:pt>
          <cx:pt idx="338">0.0033233650764274199</cx:pt>
          <cx:pt idx="339">-0.00191917116652359</cx:pt>
          <cx:pt idx="340">-0.030389774262626301</cx:pt>
          <cx:pt idx="341">-0.051380891827811297</cx:pt>
          <cx:pt idx="342">-0.086570151656437902</cx:pt>
          <cx:pt idx="343">-0.034790643541552202</cx:pt>
          <cx:pt idx="344">0.057001852454854902</cx:pt>
          <cx:pt idx="345">0.0298894374990963</cx:pt>
          <cx:pt idx="346">-0.028486511580219701</cx:pt>
          <cx:pt idx="347">-0.0086085616847541794</cx:pt>
          <cx:pt idx="348">0.132478257491943</cx:pt>
          <cx:pt idx="349">0.0082219664720652001</cx:pt>
          <cx:pt idx="350">0.12128601594706299</cx:pt>
          <cx:pt idx="351">-0.0066622518111858001</cx:pt>
          <cx:pt idx="352">-0.065754319936952604</cx:pt>
          <cx:pt idx="353">-0.186823033529745</cx:pt>
          <cx:pt idx="354">-0.13638094259839501</cx:pt>
          <cx:pt idx="355">-0.11259003525434901</cx:pt>
          <cx:pt idx="356">-0.073760372314518</cx:pt>
          <cx:pt idx="357">-0.055968907787600101</cx:pt>
          <cx:pt idx="358">-0.039177095128140098</cx:pt>
          <cx:pt idx="359">-0.024061622889131901</cx:pt>
          <cx:pt idx="360">-0.0093760782859165608</cx:pt>
          <cx:pt idx="361">0.0084840234225448397</cx:pt>
          <cx:pt idx="362">0.0061684751917936596</cx:pt>
          <cx:pt idx="363">0.0056925809263604198</cx:pt>
          <cx:pt idx="364">0.00045644853511639703</cx:pt>
          <cx:pt idx="365">0.000142168109914396</cx:pt>
          <cx:pt idx="366">0.00115813307819788</cx:pt>
          <cx:pt idx="367">-0.00046823670056637701</cx:pt>
          <cx:pt idx="368">-0.0099106361902065992</cx:pt>
          <cx:pt idx="369">-0.055321303777731298</cx:pt>
          <cx:pt idx="370">-0.043305059480537297</cx:pt>
          <cx:pt idx="371">-0.051929251072360703</cx:pt>
          <cx:pt idx="372">-0.0089171235816511204</cx:pt>
          <cx:pt idx="373">-0.027878315269068601</cx:pt>
          <cx:pt idx="374">-0.018944513306333999</cx:pt>
          <cx:pt idx="375">0.071615884881373798</cx:pt>
          <cx:pt idx="376">0.073904528859428595</cx:pt>
          <cx:pt idx="377">0.0093389910797299202</cx:pt>
          <cx:pt idx="378">0.039455940931146502</cx:pt>
          <cx:pt idx="379">-0.057556819469307699</cx:pt>
          <cx:pt idx="380">-0.0313012252298955</cx:pt>
          <cx:pt idx="381">-0.0119748652383765</cx:pt>
          <cx:pt idx="382">-0.055713291547492702</cx:pt>
          <cx:pt idx="383">-0.0257874847176187</cx:pt>
          <cx:pt idx="384">0.014435634345446599</cx:pt>
          <cx:pt idx="385">-0.00063167446932535401</cx:pt>
          <cx:pt idx="386">-0.0285326508062397</cx:pt>
          <cx:pt idx="387">-0.0024918809496502002</cx:pt>
          <cx:pt idx="388">0.028085301532249599</cx:pt>
          <cx:pt idx="389">0.024564320876084299</cx:pt>
          <cx:pt idx="390">0.0088473326532260404</cx:pt>
          <cx:pt idx="391">0.0039351340500515296</cx:pt>
          <cx:pt idx="392">5.7694089737316401e-05</cx:pt>
          <cx:pt idx="393">-0.00029292533849168301</cx:pt>
          <cx:pt idx="394">0.00126163843103177</cx:pt>
          <cx:pt idx="395">0.0058527674901199403</cx:pt>
          <cx:pt idx="396">-0.00042393172935858698</cx:pt>
          <cx:pt idx="397">-0.037669657712045099</cx:pt>
          <cx:pt idx="398">-0.048421241975617701</cx:pt>
          <cx:pt idx="399">-0.046908770429022403</cx:pt>
          <cx:pt idx="400">0.014055752656636999</cx:pt>
          <cx:pt idx="401">0.0013585835084371301</cx:pt>
          <cx:pt idx="402">-0.044284003199958302</cx:pt>
          <cx:pt idx="403">-0.0167324235800646</cx:pt>
          <cx:pt idx="404">-0.0201701499953671</cx:pt>
          <cx:pt idx="405">-0.019478390984539299</cx:pt>
          <cx:pt idx="406">0.070049085905696598</cx:pt>
          <cx:pt idx="407">-0.0116480052451412</cx:pt>
          <cx:pt idx="408">-0.0509171413179118</cx:pt>
          <cx:pt idx="409">0.041820432602977201</cx:pt>
          <cx:pt idx="410">-0.079941650394474206</cx:pt>
          <cx:pt idx="411">-0.0073726330363190901</cx:pt>
          <cx:pt idx="412">0.0044547559791393099</cx:pt>
          <cx:pt idx="413">0.039745316795485097</cx:pt>
          <cx:pt idx="414">0.013280618756861101</cx:pt>
          <cx:pt idx="415">0.0215404493532723</cx:pt>
          <cx:pt idx="416">0.033938213885756699</cx:pt>
          <cx:pt idx="417">0.0158490688250888</cx:pt>
          <cx:pt idx="418">0.0096357022956650995</cx:pt>
          <cx:pt idx="419">-0.00087036501628330099</cx:pt>
          <cx:pt idx="420">-6.5380593781651304e-05</cx:pt>
          <cx:pt idx="421">0.00054564222250196904</cx:pt>
          <cx:pt idx="422">-0.00042073052302491197</cx:pt>
          <cx:pt idx="423">0.0073265172401367701</cx:pt>
          <cx:pt idx="424">-0.0045160144883106997</cx:pt>
          <cx:pt idx="425">-0.030213670847474599</cx:pt>
          <cx:pt idx="426">-0.023635836071001701</cx:pt>
          <cx:pt idx="427">-0.025281212846719098</cx:pt>
          <cx:pt idx="428">-0.037780766584271201</cx:pt>
          <cx:pt idx="429">-0.0407665513121553</cx:pt>
          <cx:pt idx="430">-0.060958495676550699</cx:pt>
          <cx:pt idx="431">-0.041281990262072597</cx:pt>
          <cx:pt idx="432">-0.021859245040230301</cx:pt>
          <cx:pt idx="433">0.065731776041975998</cx:pt>
          <cx:pt idx="434">0.063131027629828002</cx:pt>
          <cx:pt idx="435">-0.048000529693085998</cx:pt>
          <cx:pt idx="436">-0.016385763712659498</cx:pt>
          <cx:pt idx="437">-0.0119362306734656</cx:pt>
          <cx:pt idx="438">-0.095111619680445902</cx:pt>
          <cx:pt idx="439">-0.097105619380580696</cx:pt>
          <cx:pt idx="440">-0.095357529630668195</cx:pt>
          <cx:pt idx="441">0.0032161655349210901</cx:pt>
          <cx:pt idx="442">0.026156804671489901</cx:pt>
          <cx:pt idx="443">0.0094677893790622303</cx:pt>
          <cx:pt idx="444">0.035260789148113203</cx:pt>
          <cx:pt idx="445">0.020760015683261201</cx:pt>
          <cx:pt idx="446">0.014548358702904199</cx:pt>
          <cx:pt idx="447">0.00252390657530212</cx:pt>
          <cx:pt idx="448">-0.00152368326185046</cx:pt>
          <cx:pt idx="449">-0.00039385752856210203</cx:pt>
          <cx:pt idx="450">0.00098097414404133693</cx:pt>
          <cx:pt idx="451">0.0049667432119929397</cx:pt>
          <cx:pt idx="452">-0.0107614877394791</cx:pt>
          <cx:pt idx="453">-0.035571535280506501</cx:pt>
          <cx:pt idx="454">0.000111700689900815</cx:pt>
          <cx:pt idx="455">-0.022682121733895</cx:pt>
          <cx:pt idx="456">-0.037008775120214901</cx:pt>
          <cx:pt idx="457">-0.042659839903363202</cx:pt>
          <cx:pt idx="458">-0.0076534365080315903</cx:pt>
          <cx:pt idx="459">0.0029491597101647601</cx:pt>
          <cx:pt idx="460">-0.066760187198929705</cx:pt>
          <cx:pt idx="461">-0.015372670663803101</cx:pt>
          <cx:pt idx="462">-0.0101183565605959</cx:pt>
          <cx:pt idx="463">-0.13966718678282999</cx:pt>
          <cx:pt idx="464">-0.0348185902057414</cx:pt>
          <cx:pt idx="465">-0.13900728454611799</cx:pt>
          <cx:pt idx="466">-0.075414004886547106</cx:pt>
          <cx:pt idx="467">-0.0598630589645558</cx:pt>
          <cx:pt idx="468">-0.102190377678938</cx:pt>
          <cx:pt idx="469">-0.035588828514809101</cx:pt>
          <cx:pt idx="470">0.022328114533717799</cx:pt>
          <cx:pt idx="471">0.0147167363495574</cx:pt>
          <cx:pt idx="472">0.051466846885585602</cx:pt>
          <cx:pt idx="473">0.0252934467119919</cx:pt>
          <cx:pt idx="474">0.013184346211579601</cx:pt>
          <cx:pt idx="475">0.0067473383724854898</cx:pt>
          <cx:pt idx="476">-0.00014831973907687601</cx:pt>
          <cx:pt idx="477">0.00031729431995383901</cx:pt>
          <cx:pt idx="478">0.00168618690894351</cx:pt>
          <cx:pt idx="479">0.0056534545961632997</cx:pt>
          <cx:pt idx="480">-0.026119967481122101</cx:pt>
          <cx:pt idx="481">-0.0286761708262365</cx:pt>
          <cx:pt idx="482">-0.00478177619875449</cx:pt>
          <cx:pt idx="483">-0.052079352625285201</cx:pt>
          <cx:pt idx="484">-0.015899969620650899</cx:pt>
          <cx:pt idx="485">-0.043729609562902901</cx:pt>
          <cx:pt idx="486">-0.055635654178970401</cx:pt>
          <cx:pt idx="487">-0.11250547412039499</cx:pt>
          <cx:pt idx="488">-0.0802746967699694</cx:pt>
          <cx:pt idx="489">0.031397042597393898</cx:pt>
          <cx:pt idx="490">0.084062452710692903</cx:pt>
          <cx:pt idx="491">-0.073609694032241504</cx:pt>
          <cx:pt idx="492">-0.056712329721629498</cx:pt>
          <cx:pt idx="493">-0.085294175522004897</cx:pt>
          <cx:pt idx="494">-0.069554901299437505</cx:pt>
          <cx:pt idx="495">-0.041087612987592698</cx:pt>
          <cx:pt idx="496">-0.076986303664783706</cx:pt>
          <cx:pt idx="497">-0.018506755972609101</cx:pt>
          <cx:pt idx="498">0.059687585992705398</cx:pt>
          <cx:pt idx="499">0.050963629559939903</cx:pt>
          <cx:pt idx="500">0.053100267450626903</cx:pt>
          <cx:pt idx="501">0.049306084862756103</cx:pt>
          <cx:pt idx="502">0.0128528863187859</cx:pt>
          <cx:pt idx="503">0.00063300385592692204</cx:pt>
          <cx:pt idx="504">0.00069526516630711503</cx:pt>
          <cx:pt idx="505">-7.9252148660908107e-06</cx:pt>
          <cx:pt idx="506">0.0015101875885265501</cx:pt>
          <cx:pt idx="507">0.0046038107371599501</cx:pt>
          <cx:pt idx="508">-0.0130726345615089</cx:pt>
          <cx:pt idx="509">0.0134515003841223</cx:pt>
          <cx:pt idx="510">-0.015267491515321601</cx:pt>
          <cx:pt idx="511">-0.068149549087065206</cx:pt>
          <cx:pt idx="512">-0.0085465203434901705</cx:pt>
          <cx:pt idx="513">0.032075569175191797</cx:pt>
          <cx:pt idx="514">-0.036281618447330001</cx:pt>
          <cx:pt idx="515">-0.13439185719864399</cx:pt>
          <cx:pt idx="516">-0.16124728963005699</cx:pt>
          <cx:pt idx="517">0.0067224907589628997</cx:pt>
          <cx:pt idx="518">0.030970274920989499</cx:pt>
          <cx:pt idx="519">-0.00741483535373582</cx:pt>
          <cx:pt idx="520">-0.045469855257847101</cx:pt>
          <cx:pt idx="521">0.0073110385235131397</cx:pt>
          <cx:pt idx="522">0.029676790715737599</cx:pt>
          <cx:pt idx="523">0.062358091294706298</cx:pt>
          <cx:pt idx="524">-0.0063601972128028697</cx:pt>
          <cx:pt idx="525">0.082529467757942093</cx:pt>
          <cx:pt idx="526">0.13385023776121099</cx:pt>
          <cx:pt idx="527">0.082408438140403203</cx:pt>
          <cx:pt idx="528">0.070132457598969994</cx:pt>
          <cx:pt idx="529">0.039308202690318102</cx:pt>
          <cx:pt idx="530">0.0057832238536199999</cx:pt>
          <cx:pt idx="531">0.0032677816269277198</cx:pt>
          <cx:pt idx="532">1.67669340142091e-05</cx:pt>
          <cx:pt idx="533">-0.00030813315720721701</cx:pt>
          <cx:pt idx="534">-0.0080394656274007797</cx:pt>
          <cx:pt idx="535">0.0022334977667966098</cx:pt>
          <cx:pt idx="536">-0.011379506979098101</cx:pt>
          <cx:pt idx="537">-0.0157512315120459</cx:pt>
          <cx:pt idx="538">-0.0202861254090782</cx:pt>
          <cx:pt idx="539">-0.0386878450715425</cx:pt>
          <cx:pt idx="540">-0.050211081396774</cx:pt>
          <cx:pt idx="541">0.096596587974799503</cx:pt>
          <cx:pt idx="542">-0.029939674710682099</cx:pt>
          <cx:pt idx="543">-0.10436102532248399</cx:pt>
          <cx:pt idx="544">-0.041170397323065502</cx:pt>
          <cx:pt idx="545">0.102027758425788</cx:pt>
          <cx:pt idx="546">0.043657859448058001</cx:pt>
          <cx:pt idx="547">0.00070727241279189301</cx:pt>
          <cx:pt idx="548">-0.039899207741664298</cx:pt>
          <cx:pt idx="549">-0.016797605452776102</cx:pt>
          <cx:pt idx="550">0.098229592951639896</cx:pt>
          <cx:pt idx="551">0.054112248709240897</cx:pt>
          <cx:pt idx="552">-0.0092441274194291195</cx:pt>
          <cx:pt idx="553">0.033696925252686701</cx:pt>
          <cx:pt idx="554">0.075544992235372505</cx:pt>
          <cx:pt idx="555">0.057027028255503501</cx:pt>
          <cx:pt idx="556">0.056769485632486703</cx:pt>
          <cx:pt idx="557">0.043309250223438199</cx:pt>
          <cx:pt idx="558">0.0060532841779763801</cx:pt>
          <cx:pt idx="559">0.00097230398495450998</cx:pt>
          <cx:pt idx="560">-0.000311145480880359</cx:pt>
          <cx:pt idx="561">0.00013559291893197999</cx:pt>
          <cx:pt idx="562">-0.0056009949932945497</cx:pt>
          <cx:pt idx="563">0.0018102237674909899</cx:pt>
          <cx:pt idx="564">-0.027198149049253901</cx:pt>
          <cx:pt idx="565">-0.085775618956866598</cx:pt>
          <cx:pt idx="566">-0.0521978213763368</cx:pt>
          <cx:pt idx="567">-0.032014177611004897</cx:pt>
          <cx:pt idx="568">-0.030158909435955499</cx:pt>
          <cx:pt idx="569">0.11787541878316</cx:pt>
          <cx:pt idx="570">0.0077684428303377902</cx:pt>
          <cx:pt idx="571">0.085894736228986995</cx:pt>
          <cx:pt idx="572">0.12708692599608101</cx:pt>
          <cx:pt idx="573">0.035275330809352599</cx:pt>
          <cx:pt idx="574">-0.0011842256558191201</cx:pt>
          <cx:pt idx="575">-0.061062860689631203</cx:pt>
          <cx:pt idx="576">0.0090378849800556993</cx:pt>
          <cx:pt idx="577">-0.0230864580062696</cx:pt>
          <cx:pt idx="578">0.098811549085489003</cx:pt>
          <cx:pt idx="579">0.0096771054942962394</cx:pt>
          <cx:pt idx="580">0.0241430745189141</cx:pt>
          <cx:pt idx="581">0.020861854030591102</cx:pt>
          <cx:pt idx="582">0.027070717328099701</cx:pt>
          <cx:pt idx="583">0.029651525795989401</cx:pt>
          <cx:pt idx="584">0.0538783787034358</cx:pt>
          <cx:pt idx="585">0.0218677420185629</cx:pt>
          <cx:pt idx="586">0.0019484713955245799</cx:pt>
          <cx:pt idx="587">7.17620211500734e-05</cx:pt>
          <cx:pt idx="588">-0.000229319386819779</cx:pt>
          <cx:pt idx="589">0.00018278919755322201</cx:pt>
          <cx:pt idx="590">0.0024351318937191899</cx:pt>
          <cx:pt idx="591">0.0040130729576994496</cx:pt>
          <cx:pt idx="592">-0.013968706820351401</cx:pt>
          <cx:pt idx="593">-0.082548072921636004</cx:pt>
          <cx:pt idx="594">-0.113675961866088</cx:pt>
          <cx:pt idx="595">-0.081085743577984995</cx:pt>
          <cx:pt idx="596">-0.037058282968490501</cx:pt>
          <cx:pt idx="597">0.023097923376163999</cx:pt>
          <cx:pt idx="598">0.034209705905154403</cx:pt>
          <cx:pt idx="599">0.00491810065715656</cx:pt>
          <cx:pt idx="600">-0.0024525135250743498</cx:pt>
          <cx:pt idx="601">-0.093720665620202898</cx:pt>
          <cx:pt idx="602">-0.045670527211078199</cx:pt>
          <cx:pt idx="603">0.010317901911517</cx:pt>
          <cx:pt idx="604">-0.0024096193236952199</cx:pt>
          <cx:pt idx="605">-0.15991827412825199</cx:pt>
          <cx:pt idx="606">-0.042699191139183502</cx:pt>
          <cx:pt idx="607">-0.029075716160447299</cx:pt>
          <cx:pt idx="608">0.035860318036879599</cx:pt>
          <cx:pt idx="609">-0.0145441020004089</cx:pt>
          <cx:pt idx="610">-0.018569772070748902</cx:pt>
          <cx:pt idx="611">0.016539975921919602</cx:pt>
          <cx:pt idx="612">0.028715142570128901</cx:pt>
          <cx:pt idx="613">0.0126536631042277</cx:pt>
          <cx:pt idx="614">0.00014300994616073799</cx:pt>
          <cx:pt idx="615">0.000177214291089377</cx:pt>
          <cx:pt idx="616">-0.00077452623720532503</cx:pt>
          <cx:pt idx="617">-0.000131030148362391</cx:pt>
          <cx:pt idx="618">0.00129340361482722</cx:pt>
          <cx:pt idx="619">0.0062914201303392696</cx:pt>
          <cx:pt idx="620">0.0169095654320531</cx:pt>
          <cx:pt idx="621">-0.0081402867401281897</cx:pt>
          <cx:pt idx="622">-0.035428669502051501</cx:pt>
          <cx:pt idx="623">-0.014491262625241599</cx:pt>
          <cx:pt idx="624">0.00132342567629502</cx:pt>
          <cx:pt idx="625">0.045366631014487999</cx:pt>
          <cx:pt idx="626">0.031842886323764398</cx:pt>
          <cx:pt idx="627">0.00019959674943105201</cx:pt>
          <cx:pt idx="628">-0.072798254724268194</cx:pt>
          <cx:pt idx="629">0.0084047423451937692</cx:pt>
          <cx:pt idx="630">0.000215668856171703</cx:pt>
          <cx:pt idx="631">0.0055066121945728397</cx:pt>
          <cx:pt idx="632">-0.105994482351482</cx:pt>
          <cx:pt idx="633">-0.166432835921969</cx:pt>
          <cx:pt idx="634">0.055590495495309498</cx:pt>
          <cx:pt idx="635">0.041546960295058902</cx:pt>
          <cx:pt idx="636">0.059057733770873699</cx:pt>
          <cx:pt idx="637">-0.0100885089311969</cx:pt>
          <cx:pt idx="638">-0.0061252589215637704</cx:pt>
          <cx:pt idx="639">0.0091929886591482005</cx:pt>
          <cx:pt idx="640">0.0084039514439998002</cx:pt>
          <cx:pt idx="641">0.0026178639774192998</cx:pt>
          <cx:pt idx="642">0.00087792871262640595</cx:pt>
          <cx:pt idx="643">0.00012703475109054801</cx:pt>
          <cx:pt idx="644">5.0838240805324103e-05</cx:pt>
          <cx:pt idx="645">0.00028470842505439598</cx:pt>
          <cx:pt idx="646">0.00068266103752886304</cx:pt>
          <cx:pt idx="647">0.00353785401327551</cx:pt>
          <cx:pt idx="648">0.0104562794407707</cx:pt>
          <cx:pt idx="649">0.0077724848067647198</cx:pt>
          <cx:pt idx="650">-0.0010710220189757999</cx:pt>
          <cx:pt idx="651">0.0258103141508432</cx:pt>
          <cx:pt idx="652">0.032778657493712698</cx:pt>
          <cx:pt idx="653">0.085085990062681902</cx:pt>
          <cx:pt idx="654">0.0060886350845215896</cx:pt>
          <cx:pt idx="655">0.0201891982521516</cx:pt>
          <cx:pt idx="656">0.026965198258076299</cx:pt>
          <cx:pt idx="657">0.0296847765260887</cx:pt>
          <cx:pt idx="658">-0.051446700426894698</cx:pt>
          <cx:pt idx="659">-0.034360533910516002</cx:pt>
          <cx:pt idx="660">-0.058993473847748903</cx:pt>
          <cx:pt idx="661">0.0068556216461542604</cx:pt>
          <cx:pt idx="662">-0.0197913656089777</cx:pt>
          <cx:pt idx="663">-0.018218953968476798</cx:pt>
          <cx:pt idx="664">-0.018520555691399401</cx:pt>
          <cx:pt idx="665">-0.039895308080914703</cx:pt>
          <cx:pt idx="666">-0.0112399465080596</cx:pt>
          <cx:pt idx="667">-0.00329880933667128</cx:pt>
          <cx:pt idx="668">0.0012190104942977301</cx:pt>
          <cx:pt idx="669">-0.0019220939870146199</cx:pt>
          <cx:pt idx="670">0.00158428885669509</cx:pt>
          <cx:pt idx="671">0.00026861491490564498</cx:pt>
          <cx:pt idx="672">-0.00011937346127870901</cx:pt>
          <cx:pt idx="673">0.00047117330925027</cx:pt>
          <cx:pt idx="674">0.00064297694655594795</cx:pt>
          <cx:pt idx="675">0.00046214368855852398</cx:pt>
          <cx:pt idx="676">0.0117295287084438</cx:pt>
          <cx:pt idx="677">0.020026359035439398</cx:pt>
          <cx:pt idx="678">0.023598952122688598</cx:pt>
          <cx:pt idx="679">0.025239123132378</cx:pt>
          <cx:pt idx="680">0.058912312537335899</cx:pt>
          <cx:pt idx="681">0.079856224050239094</cx:pt>
          <cx:pt idx="682">0.012891621588474801</cx:pt>
          <cx:pt idx="683">-0.0025840164124983</cx:pt>
          <cx:pt idx="684">-0.106805481281607</cx:pt>
          <cx:pt idx="685">-0.084587375606112597</cx:pt>
          <cx:pt idx="686">-0.031488652883098801</cx:pt>
          <cx:pt idx="687">-0.022398555325313201</cx:pt>
          <cx:pt idx="688">-0.090172950604745103</cx:pt>
          <cx:pt idx="689">0.0076654459854828003</cx:pt>
          <cx:pt idx="690">-0.037716099787958902</cx:pt>
          <cx:pt idx="691">-0.0309762353962993</cx:pt>
          <cx:pt idx="692">-0.062355128659953303</cx:pt>
          <cx:pt idx="693">-0.010777194582347001</cx:pt>
          <cx:pt idx="694">0.00037098800701312803</cx:pt>
          <cx:pt idx="695">0.00120094406594189</cx:pt>
          <cx:pt idx="696">0.0012362800621066</cx:pt>
          <cx:pt idx="697">-0.00026524673157992101</cx:pt>
          <cx:pt idx="698">-0.000414811649427091</cx:pt>
          <cx:pt idx="699">-0.0010995714705441099</cx:pt>
          <cx:pt idx="700">-0.00062420837747670301</cx:pt>
          <cx:pt idx="701">0.00048205471525265402</cx:pt>
          <cx:pt idx="702">-4.1582663329746101e-05</cx:pt>
          <cx:pt idx="703">0.00031510064646718199</cx:pt>
          <cx:pt idx="704">0.011935749335503801</cx:pt>
          <cx:pt idx="705">0.027939275006189299</cx:pt>
          <cx:pt idx="706">0.0263990231235674</cx:pt>
          <cx:pt idx="707">0.016990911695788601</cx:pt>
          <cx:pt idx="708">0.025732002317220101</cx:pt>
          <cx:pt idx="709">0.031457536358546999</cx:pt>
          <cx:pt idx="710">0.0124166124026943</cx:pt>
          <cx:pt idx="711">-0.03073995345345</cx:pt>
          <cx:pt idx="712">-0.060930689344080399</cx:pt>
          <cx:pt idx="713">-0.038253680186212398</cx:pt>
          <cx:pt idx="714">-0.019472580033916501</cx:pt>
          <cx:pt idx="715">-0.0237353695196264</cx:pt>
          <cx:pt idx="716">-0.048504025883854399</cx:pt>
          <cx:pt idx="717">-0.0580037507044079</cx:pt>
          <cx:pt idx="718">-0.0110114383554769</cx:pt>
          <cx:pt idx="719">-0.0098439941188219401</cx:pt>
          <cx:pt idx="720">-0.012362223729305901</cx:pt>
          <cx:pt idx="721">-0.00873638812865799</cx:pt>
          <cx:pt idx="722">-0.0026915148536195998</cx:pt>
          <cx:pt idx="723">-0.00065260662717406498</cx:pt>
          <cx:pt idx="724">-0.00094207363062489104</cx:pt>
          <cx:pt idx="725">0.000182042890286865</cx:pt>
          <cx:pt idx="726">-1.8316169321858799e-05</cx:pt>
          <cx:pt idx="727">-0.00051285923975571003</cx:pt>
          <cx:pt idx="728">-0.00041969277433501</cx:pt>
          <cx:pt idx="729">-0.00063676968460545005</cx:pt>
          <cx:pt idx="730">0.00012497339715464799</cx:pt>
          <cx:pt idx="731">3.1140139107484202e-05</cx:pt>
          <cx:pt idx="732">0.00017288855267931001</cx:pt>
          <cx:pt idx="733">-0.000189366621370733</cx:pt>
          <cx:pt idx="734">-0.00029839496097708898</cx:pt>
          <cx:pt idx="735">0.00063926110517874301</cx:pt>
          <cx:pt idx="736">0.0037451592956709401</cx:pt>
          <cx:pt idx="737">-0.0091501929548764398</cx:pt>
          <cx:pt idx="738">-0.0036685277098917001</cx:pt>
          <cx:pt idx="739">-0.0160977214597279</cx:pt>
          <cx:pt idx="740">-0.042143603678448403</cx:pt>
          <cx:pt idx="741">-0.0132946106086359</cx:pt>
          <cx:pt idx="742">-0.0030150314779451501</cx:pt>
          <cx:pt idx="743">0.0162745124141884</cx:pt>
          <cx:pt idx="744">-0.0239738718686506</cx:pt>
          <cx:pt idx="745">-0.0138250845909107</cx:pt>
          <cx:pt idx="746">0.0036907215628265498</cx:pt>
          <cx:pt idx="747">0.0037026326312434399</cx:pt>
          <cx:pt idx="748">-0.0030687875290824301</cx:pt>
          <cx:pt idx="749">-0.0025987942113842302</cx:pt>
          <cx:pt idx="750">-0.0014446634088890399</cx:pt>
          <cx:pt idx="751">-9.9620444703419703e-05</cx:pt>
          <cx:pt idx="752">0.00037409117204595399</cx:pt>
          <cx:pt idx="753">-0.00067760659017679597</cx:pt>
          <cx:pt idx="754">0.00016184713506672301</cx:pt>
          <cx:pt idx="755">-0.000219845255298157</cx:pt>
          <cx:pt idx="756">-9.5044471974645002e-05</cx:pt>
          <cx:pt idx="757">-0.00039243808723589001</cx:pt>
          <cx:pt idx="758">0.00060156264069469699</cx:pt>
          <cx:pt idx="759">0.00075365509935847305</cx:pt>
          <cx:pt idx="760">-0.000248350984716789</cx:pt>
          <cx:pt idx="761">0.00054255251334255203</cx:pt>
          <cx:pt idx="762">0.000822902564968933</cx:pt>
          <cx:pt idx="763">-0.00084556335738117296</cx:pt>
          <cx:pt idx="764">-0.00034927643978355602</cx:pt>
          <cx:pt idx="765">0.00040338012214204702</cx:pt>
          <cx:pt idx="766">-0.00025317764322471502</cx:pt>
          <cx:pt idx="767">-0.00093852890223369097</cx:pt>
          <cx:pt idx="768">-0.0026234864160023198</cx:pt>
          <cx:pt idx="769">-4.9050705058424302e-05</cx:pt>
          <cx:pt idx="770">-0.0027775245516348901</cx:pt>
          <cx:pt idx="771">-0.00192776448484844</cx:pt>
          <cx:pt idx="772">0.00046993452850772199</cx:pt>
          <cx:pt idx="773">-0.0010244785737955099</cx:pt>
          <cx:pt idx="774">-0.0028768510587146899</cx:pt>
          <cx:pt idx="775">6.0489996510319903e-05</cx:pt>
          <cx:pt idx="776">0.00073596812863769396</cx:pt>
          <cx:pt idx="777">-0.000157396760729395</cx:pt>
          <cx:pt idx="778">9.2014401948157094e-05</cx:pt>
          <cx:pt idx="779">-0.00023053540598508599</cx:pt>
          <cx:pt idx="780">-0.000222023780916617</cx:pt>
          <cx:pt idx="781">0.00042135338122429298</cx:pt>
          <cx:pt idx="782">-3.7583321121894798e-05</cx:pt>
          <cx:pt idx="783">2.16203579613621e-05</cx:pt>
        </cx:lvl>
      </cx:numDim>
    </cx:data>
    <cx:data id="91">
      <cx:numDim type="val">
        <cx:f>'001_WA_F - 副本'!$CN$1:$CN$784</cx:f>
        <cx:lvl ptCount="784" formatCode="0.00E+00">
          <cx:pt idx="0">-1.0568767694978599e-05</cx:pt>
          <cx:pt idx="1">-0.000101803885087409</cx:pt>
          <cx:pt idx="2">0.00018073800317754899</cx:pt>
          <cx:pt idx="3">0.00072891241738900299</cx:pt>
          <cx:pt idx="4">-0.00050559446778591097</cx:pt>
          <cx:pt idx="5">-6.6004400396879498e-05</cx:pt>
          <cx:pt idx="6">-0.00062339667807638998</cx:pt>
          <cx:pt idx="7">-0.00020614798303948399</cx:pt>
          <cx:pt idx="8">8.9175797628229605e-05</cx:pt>
          <cx:pt idx="9">-0.00024048427377740299</cx:pt>
          <cx:pt idx="10">0.00049693430896030101</cx:pt>
          <cx:pt idx="11">-8.2114108561024692e-06</cx:pt>
          <cx:pt idx="12">3.0509581503310099e-05</cx:pt>
          <cx:pt idx="13">8.0826692538898896e-05</cx:pt>
          <cx:pt idx="14">-0.00020254790599062299</cx:pt>
          <cx:pt idx="15">0.00058323730119042298</cx:pt>
          <cx:pt idx="16">-0.00074976204141894505</cx:pt>
          <cx:pt idx="17">0.00038182401660255701</cx:pt>
          <cx:pt idx="18">-0.00073042164912016298</cx:pt>
          <cx:pt idx="19">-0.00031828442992231498</cx:pt>
          <cx:pt idx="20">2.4492366376965799e-05</cx:pt>
          <cx:pt idx="21">-0.00037012492040630602</cx:pt>
          <cx:pt idx="22">-0.00010445716802401</cx:pt>
          <cx:pt idx="23">-9.3322927309580196e-05</cx:pt>
          <cx:pt idx="24">0.00025627272277893299</cx:pt>
          <cx:pt idx="25">4.4055720428973297e-05</cx:pt>
          <cx:pt idx="26">2.9688202192218202e-06</cx:pt>
          <cx:pt idx="27">-9.3784313086538298e-05</cx:pt>
          <cx:pt idx="28">-9.4526472867890507e-06</cx:pt>
          <cx:pt idx="29">0.00012518915432134099</cx:pt>
          <cx:pt idx="30">-0.00063707188634756903</cx:pt>
          <cx:pt idx="31">-0.00031984393786360399</cx:pt>
          <cx:pt idx="32">0.000229521737870933</cx:pt>
          <cx:pt idx="33">-0.00063834944945623598</cx:pt>
          <cx:pt idx="34">-0.00013889709851337001</cx:pt>
          <cx:pt idx="35">0.000173689701593117</cx:pt>
          <cx:pt idx="36">0.000257124793170932</cx:pt>
          <cx:pt idx="37">1.52855011374705e-05</cx:pt>
          <cx:pt idx="38">0.000197494434439965</cx:pt>
          <cx:pt idx="39">-0.000117153087650471</cx:pt>
          <cx:pt idx="40">0.000919010004461111</cx:pt>
          <cx:pt idx="41">0.00099024436661545993</cx:pt>
          <cx:pt idx="42">-0.0013951634905355499</cx:pt>
          <cx:pt idx="43">0.00039001505996206798</cx:pt>
          <cx:pt idx="44">0.00320502869057498</cx:pt>
          <cx:pt idx="45">0.00024075620992830801</cx:pt>
          <cx:pt idx="46">-0.00117852590675262</cx:pt>
          <cx:pt idx="47">0.00045875334861436503</cx:pt>
          <cx:pt idx="48">0.00168381568157525</cx:pt>
          <cx:pt idx="49">0.0018111105344548299</cx:pt>
          <cx:pt idx="50">0.000413027038121428</cx:pt>
          <cx:pt idx="51">0.00039157786288899999</cx:pt>
          <cx:pt idx="52">-0.000122035588715616</cx:pt>
          <cx:pt idx="53">8.9480668421209296e-05</cx:pt>
          <cx:pt idx="54">-2.0711489149047099e-05</cx:pt>
          <cx:pt idx="55">-0.00020915219921428999</cx:pt>
          <cx:pt idx="56">0.00017087685834028701</cx:pt>
          <cx:pt idx="57">-0.00064865403257424498</cx:pt>
          <cx:pt idx="58">-0.00032583764490746097</cx:pt>
          <cx:pt idx="59">0.00142322713572304</cx:pt>
          <cx:pt idx="60">0.00026600941542809101</cx:pt>
          <cx:pt idx="61">-0.00017950494291760099</cx:pt>
          <cx:pt idx="62">-0.00020373467998954499</cx:pt>
          <cx:pt idx="63">0.0010614742924802401</cx:pt>
          <cx:pt idx="64">0.00057947551218848995</cx:pt>
          <cx:pt idx="65">-0.00127883552399398</cx:pt>
          <cx:pt idx="66">-0.0012927113212910001</cx:pt>
          <cx:pt idx="67">-0.00121695670310078</cx:pt>
          <cx:pt idx="68">-0.0026552282177515398</cx:pt>
          <cx:pt idx="69">-0.0057390398798021101</cx:pt>
          <cx:pt idx="70">-0.0134433998061947</cx:pt>
          <cx:pt idx="71">-0.016012637614503399</cx:pt>
          <cx:pt idx="72">-0.0139488867431214</cx:pt>
          <cx:pt idx="73">-0.0134509445460472</cx:pt>
          <cx:pt idx="74">-0.0065497863312726397</cx:pt>
          <cx:pt idx="75">-0.0029889649373179799</cx:pt>
          <cx:pt idx="76">-0.0046560475684764699</cx:pt>
          <cx:pt idx="77">-0.0024171867640461601</cx:pt>
          <cx:pt idx="78">-9.6790181786860006e-05</cx:pt>
          <cx:pt idx="79">-0.00058679718293472196</cx:pt>
          <cx:pt idx="80">-0.00096364519223999699</cx:pt>
          <cx:pt idx="81">-0.00048964032857155197</cx:pt>
          <cx:pt idx="82">-8.7398520927737896e-05</cx:pt>
          <cx:pt idx="83">-0.00016592587199151999</cx:pt>
          <cx:pt idx="84">-0.00022912912698105</cx:pt>
          <cx:pt idx="85">-0.00032460562486321</cx:pt>
          <cx:pt idx="86">-1.65334417192544e-06</cx:pt>
          <cx:pt idx="87">0.0018206743980916801</cx:pt>
          <cx:pt idx="88">0.0012597834501208</cx:pt>
          <cx:pt idx="89">-0.00070080136826570095</cx:pt>
          <cx:pt idx="90">-0.0011672085900703601</cx:pt>
          <cx:pt idx="91">-0.0032800735840538202</cx:pt>
          <cx:pt idx="92">-0.0086692439032336494</cx:pt>
          <cx:pt idx="93">-0.0101429874570238</cx:pt>
          <cx:pt idx="94">-0.020064892635372401</cx:pt>
          <cx:pt idx="95">-0.013187870548218201</cx:pt>
          <cx:pt idx="96">-0.0130208617984931</cx:pt>
          <cx:pt idx="97">-0.015238998826334499</cx:pt>
          <cx:pt idx="98">-0.021654554282325499</cx:pt>
          <cx:pt idx="99">-0.022155019853162601</cx:pt>
          <cx:pt idx="100">-0.031660268976573501</cx:pt>
          <cx:pt idx="101">-0.022687747685084501</cx:pt>
          <cx:pt idx="102">-0.025172707090219799</cx:pt>
          <cx:pt idx="103">-0.020227101778115101</cx:pt>
          <cx:pt idx="104">-0.0093098668487723701</cx:pt>
          <cx:pt idx="105">-0.0034134773047682998</cx:pt>
          <cx:pt idx="106">-0.0096116733432874395</cx:pt>
          <cx:pt idx="107">-0.0153814478817948</cx:pt>
          <cx:pt idx="108">-0.014895892885082199</cx:pt>
          <cx:pt idx="109">0.00205894834269074</cx:pt>
          <cx:pt idx="110">0.0022753585493140902</cx:pt>
          <cx:pt idx="111">0.00048522768933153101</cx:pt>
          <cx:pt idx="112">-0.00033477162884864502</cx:pt>
          <cx:pt idx="113">-0.00025473933346660597</cx:pt>
          <cx:pt idx="114">0.00027328274008983698</cx:pt>
          <cx:pt idx="115">0.000145759315062468</cx:pt>
          <cx:pt idx="116">-2.00428771478357e-06</cx:pt>
          <cx:pt idx="117">-0.00356600632739724</cx:pt>
          <cx:pt idx="118">-0.0068220917621351898</cx:pt>
          <cx:pt idx="119">-0.013032945822600899</cx:pt>
          <cx:pt idx="120">-0.022184151740130598</cx:pt>
          <cx:pt idx="121">-0.028926486363016202</cx:pt>
          <cx:pt idx="122">-0.0396451007644106</cx:pt>
          <cx:pt idx="123">-0.020376871417687899</cx:pt>
          <cx:pt idx="124">-0.0105074487475629</cx:pt>
          <cx:pt idx="125">-0.010228139642478601</cx:pt>
          <cx:pt idx="126">-0.0021005672651294399</cx:pt>
          <cx:pt idx="127">0.0076997768310989303</cx:pt>
          <cx:pt idx="128">-0.040289059193992303</cx:pt>
          <cx:pt idx="129">-0.049300240570854699</cx:pt>
          <cx:pt idx="130">-0.050926160921873201</cx:pt>
          <cx:pt idx="131">-0.057904964282575397</cx:pt>
          <cx:pt idx="132">-0.049810533010777501</cx:pt>
          <cx:pt idx="133">-0.044246115862662298</cx:pt>
          <cx:pt idx="134">-0.043853406222779501</cx:pt>
          <cx:pt idx="135">-0.020880732214557898</cx:pt>
          <cx:pt idx="136">-0.0085555172046888409</cx:pt>
          <cx:pt idx="137">0.0138674397652995</cx:pt>
          <cx:pt idx="138">0.010441313944801999</cx:pt>
          <cx:pt idx="139">0.0013901051378412601</cx:pt>
          <cx:pt idx="140">0.00096415164333490098</cx:pt>
          <cx:pt idx="141">-0.0010124171691802599</cx:pt>
          <cx:pt idx="142">0.00050359499208759296</cx:pt>
          <cx:pt idx="143">0.00030764037834596998</cx:pt>
          <cx:pt idx="144">-4.50271901725353e-05</cx:pt>
          <cx:pt idx="145">-0.0052004721617930497</cx:pt>
          <cx:pt idx="146">-0.013839116641912799</cx:pt>
          <cx:pt idx="147">-0.0272565727577888</cx:pt>
          <cx:pt idx="148">-0.040575913683718601</cx:pt>
          <cx:pt idx="149">-0.0481104796014271</cx:pt>
          <cx:pt idx="150">-0.045721323599220001</cx:pt>
          <cx:pt idx="151">-0.0044660171074078501</cx:pt>
          <cx:pt idx="152">-0.027518354292067101</cx:pt>
          <cx:pt idx="153">-0.038017217053851103</cx:pt>
          <cx:pt idx="154">-0.020491805232547899</cx:pt>
          <cx:pt idx="155">-0.040086271544226497</cx:pt>
          <cx:pt idx="156">-0.063830456841329403</cx:pt>
          <cx:pt idx="157">-0.084685992325572904</cx:pt>
          <cx:pt idx="158">-0.12858246222779299</cx:pt>
          <cx:pt idx="159">-0.13047402004359701</cx:pt>
          <cx:pt idx="160">-0.074960872025998701</cx:pt>
          <cx:pt idx="161">-0.062199021245962001</cx:pt>
          <cx:pt idx="162">-0.048358551122332297</cx:pt>
          <cx:pt idx="163">-0.038484206240180903</cx:pt>
          <cx:pt idx="164">-0.011803515349687099</cx:pt>
          <cx:pt idx="165">0.00051330604130994596</cx:pt>
          <cx:pt idx="166">0.0128268073627134</cx:pt>
          <cx:pt idx="167">0.00079968246404415804</cx:pt>
          <cx:pt idx="168">-0.00028500606790825598</cx:pt>
          <cx:pt idx="169">0.000325284952172065</cx:pt>
          <cx:pt idx="170">0.0012312497071926701</cx:pt>
          <cx:pt idx="171">0.0031816725606462299</cx:pt>
          <cx:pt idx="172">0.0026215952569171902</cx:pt>
          <cx:pt idx="173">0.0092066375059327108</cx:pt>
          <cx:pt idx="174">-0.000209372752728485</cx:pt>
          <cx:pt idx="175">-0.035905031920049298</cx:pt>
          <cx:pt idx="176">-0.055915493551289698</cx:pt>
          <cx:pt idx="177">-0.068809549124665498</cx:pt>
          <cx:pt idx="178">-0.075677197697597495</cx:pt>
          <cx:pt idx="179">-0.080034273015098897</cx:pt>
          <cx:pt idx="180">-0.11773338017375599</cx:pt>
          <cx:pt idx="181">-0.086081484720123599</cx:pt>
          <cx:pt idx="182">-0.066276366437204498</cx:pt>
          <cx:pt idx="183">-0.136009424872193</cx:pt>
          <cx:pt idx="184">-0.19596596335330699</cx:pt>
          <cx:pt idx="185">-0.159534199441139</cx:pt>
          <cx:pt idx="186">-0.17786671295956399</cx:pt>
          <cx:pt idx="187">-0.11164430012651599</cx:pt>
          <cx:pt idx="188">-0.065247069434084801</cx:pt>
          <cx:pt idx="189">-0.084775284168099305</cx:pt>
          <cx:pt idx="190">-0.051204970165210001</cx:pt>
          <cx:pt idx="191">-0.027851369973856802</cx:pt>
          <cx:pt idx="192">0.010809552994226399</cx:pt>
          <cx:pt idx="193">-0.0042754843521195501</cx:pt>
          <cx:pt idx="194">-0.00037771273888234798</cx:pt>
          <cx:pt idx="195">-0.0014547358055873401</cx:pt>
          <cx:pt idx="196">0.000683293180563486</cx:pt>
          <cx:pt idx="197">-0.00049482315300929699</cx:pt>
          <cx:pt idx="198">0.0010240891561546801</cx:pt>
          <cx:pt idx="199">0.0014463463319200601</cx:pt>
          <cx:pt idx="200">-0.0011841175899456799</cx:pt>
          <cx:pt idx="201">0.024195827022776499</cx:pt>
          <cx:pt idx="202">0.0040715373211328296</cx:pt>
          <cx:pt idx="203">-0.016065408569634398</cx:pt>
          <cx:pt idx="204">-0.0468988559375745</cx:pt>
          <cx:pt idx="205">-0.067856580817159895</cx:pt>
          <cx:pt idx="206">-0.065690806990901199</cx:pt>
          <cx:pt idx="207">-0.0555439686554592</cx:pt>
          <cx:pt idx="208">-0.0160306161900363</cx:pt>
          <cx:pt idx="209">-0.026833393507737301</cx:pt>
          <cx:pt idx="210">-0.078218144944497497</cx:pt>
          <cx:pt idx="211">-0.070831380203758093</cx:pt>
          <cx:pt idx="212">-0.080286923440583705</cx:pt>
          <cx:pt idx="213">-0.088194374675374901</cx:pt>
          <cx:pt idx="214">-0.15493218404251399</cx:pt>
          <cx:pt idx="215">-0.15596238656929801</cx:pt>
          <cx:pt idx="216">-0.091960538482048895</cx:pt>
          <cx:pt idx="217">-0.054550450080967101</cx:pt>
          <cx:pt idx="218">-0.020349659925983799</cx:pt>
          <cx:pt idx="219">-0.010929023232298401</cx:pt>
          <cx:pt idx="220">0.0222226244941954</cx:pt>
          <cx:pt idx="221">0.031666854923575599</cx:pt>
          <cx:pt idx="222">-0.0048251274024680296</cx:pt>
          <cx:pt idx="223">0.00024487871668884702</cx:pt>
          <cx:pt idx="224">0.0026704279407477401</cx:pt>
          <cx:pt idx="225">-0.00135225630355662</cx:pt>
          <cx:pt idx="226">-0.00057794298450802297</cx:pt>
          <cx:pt idx="227">-0.0029873037452640299</cx:pt>
          <cx:pt idx="228">-0.00667514269992795</cx:pt>
          <cx:pt idx="229">0.017109384714249599</cx:pt>
          <cx:pt idx="230">0.000191536027121099</cx:pt>
          <cx:pt idx="231">-0.022041644894888201</cx:pt>
          <cx:pt idx="232">-0.048262309390158298</cx:pt>
          <cx:pt idx="233">-0.066547898808167999</cx:pt>
          <cx:pt idx="234">-0.057813813481710899</cx:pt>
          <cx:pt idx="235">0.020698971823092299</cx:pt>
          <cx:pt idx="236">0.053564089835768998</cx:pt>
          <cx:pt idx="237">-0.0067388281778444697</cx:pt>
          <cx:pt idx="238">-0.033095010639703999</cx:pt>
          <cx:pt idx="239">0.053602312046041198</cx:pt>
          <cx:pt idx="240">0.14561578134205</cx:pt>
          <cx:pt idx="241">0.14013701367322901</cx:pt>
          <cx:pt idx="242">0.0762584819187829</cx:pt>
          <cx:pt idx="243">0.029038144898413599</cx:pt>
          <cx:pt idx="244">0.062787445761039298</cx:pt>
          <cx:pt idx="245">0.074625825223063394</cx:pt>
          <cx:pt idx="246">0.051663475531566999</cx:pt>
          <cx:pt idx="247">0.077552329707379103</cx:pt>
          <cx:pt idx="248">0.114030365870367</cx:pt>
          <cx:pt idx="249">0.085940778065006704</cx:pt>
          <cx:pt idx="250">-0.0075757449934909299</cx:pt>
          <cx:pt idx="251">0.0014996932642533101</cx:pt>
          <cx:pt idx="252">0.00012657903872341701</cx:pt>
          <cx:pt idx="253">-0.00053031541090712403</cx:pt>
          <cx:pt idx="254">-0.0016883936597657701</cx:pt>
          <cx:pt idx="255">-0.00595832548333723</cx:pt>
          <cx:pt idx="256">-0.0183200380009872</cx:pt>
          <cx:pt idx="257">-0.027056661441575699</cx:pt>
          <cx:pt idx="258">-0.024751927893459001</cx:pt>
          <cx:pt idx="259">-0.033364214463071001</cx:pt>
          <cx:pt idx="260">-0.068333390888932102</cx:pt>
          <cx:pt idx="261">-0.033520714467692801</cx:pt>
          <cx:pt idx="262">0.068287539419858503</cx:pt>
          <cx:pt idx="263">0.094946125829297803</cx:pt>
          <cx:pt idx="264">0.092948918928567506</cx:pt>
          <cx:pt idx="265">0.069766561152222795</cx:pt>
          <cx:pt idx="266">0.091435112354689596</cx:pt>
          <cx:pt idx="267">0.13811533959291999</cx:pt>
          <cx:pt idx="268">0.18583479695070099</cx:pt>
          <cx:pt idx="269">0.24366049995689601</cx:pt>
          <cx:pt idx="270">0.23290342115590201</cx:pt>
          <cx:pt idx="271">0.16163532879683301</cx:pt>
          <cx:pt idx="272">0.107863816590753</cx:pt>
          <cx:pt idx="273">0.044713242580576303</cx:pt>
          <cx:pt idx="274">0.0152080773449484</cx:pt>
          <cx:pt idx="275">0.032833985337370898</cx:pt>
          <cx:pt idx="276">0.128539155413327</cx:pt>
          <cx:pt idx="277">0.0859465281649993</cx:pt>
          <cx:pt idx="278">0.018450781095306099</cx:pt>
          <cx:pt idx="279">-0.0011062335647396601</cx:pt>
          <cx:pt idx="280">-0.00090288156227308998</cx:pt>
          <cx:pt idx="281">2.14603491236212e-06</cx:pt>
          <cx:pt idx="282">-0.00134493449385849</cx:pt>
          <cx:pt idx="283">0.0070276510308829102</cx:pt>
          <cx:pt idx="284">-0.0139808255309026</cx:pt>
          <cx:pt idx="285">-0.034127131493368899</cx:pt>
          <cx:pt idx="286">-0.026239176052491701</cx:pt>
          <cx:pt idx="287">-0.028300224493819599</cx:pt>
          <cx:pt idx="288">0.0201338132206931</cx:pt>
          <cx:pt idx="289">0.076604724099261695</cx:pt>
          <cx:pt idx="290">0.115142654212169</cx:pt>
          <cx:pt idx="291">0.085199181853922695</cx:pt>
          <cx:pt idx="292">0.070247818528866093</cx:pt>
          <cx:pt idx="293">0.082916919151976604</cx:pt>
          <cx:pt idx="294">0.108545314135643</cx:pt>
          <cx:pt idx="295">0.135562342561097</cx:pt>
          <cx:pt idx="296">0.13582006560326601</cx:pt>
          <cx:pt idx="297">0.030236090748299801</cx:pt>
          <cx:pt idx="298">0.078008189812147299</cx:pt>
          <cx:pt idx="299">0.105933984088912</cx:pt>
          <cx:pt idx="300">0.12566474358912</cx:pt>
          <cx:pt idx="301">0.082311996352914099</cx:pt>
          <cx:pt idx="302">0.067831059435038504</cx:pt>
          <cx:pt idx="303">0.109616432090866</cx:pt>
          <cx:pt idx="304">0.14977865190835299</cx:pt>
          <cx:pt idx="305">0.118912293710405</cx:pt>
          <cx:pt idx="306">0.033313773070251802</cx:pt>
          <cx:pt idx="307">3.2328701448800702e-05</cx:pt>
          <cx:pt idx="308">0.00018547413876535501</cx:pt>
          <cx:pt idx="309">0.0012500739460684601</cx:pt>
          <cx:pt idx="310">-0.00044374577319328202</cx:pt>
          <cx:pt idx="311">0.00016461826748077801</cx:pt>
          <cx:pt idx="312">-0.017981671232363099</cx:pt>
          <cx:pt idx="313">-0.044217609736925997</cx:pt>
          <cx:pt idx="314">-0.0380941820010961</cx:pt>
          <cx:pt idx="315">0.0013511999135374601</cx:pt>
          <cx:pt idx="316">0.022065718468093101</cx:pt>
          <cx:pt idx="317">0.014516695381677399</cx:pt>
          <cx:pt idx="318">0.0089909708049035406</cx:pt>
          <cx:pt idx="319">0.117691651221053</cx:pt>
          <cx:pt idx="320">0.049762411017555602</cx:pt>
          <cx:pt idx="321">0.046787745753038901</cx:pt>
          <cx:pt idx="322">0.093254804061100496</cx:pt>
          <cx:pt idx="323">0.049627429016653603</cx:pt>
          <cx:pt idx="324">-0.0015795135702731499</cx:pt>
          <cx:pt idx="325">-0.0250963855836626</cx:pt>
          <cx:pt idx="326">-0.0049287234664211798</cx:pt>
          <cx:pt idx="327">0.056646432420980199</cx:pt>
          <cx:pt idx="328">0.042785131349046303</cx:pt>
          <cx:pt idx="329">0.071467791521566196</cx:pt>
          <cx:pt idx="330">0.080706525498490903</cx:pt>
          <cx:pt idx="331">0.099483644325746495</cx:pt>
          <cx:pt idx="332">0.092111759832125606</cx:pt>
          <cx:pt idx="333">0.068084706366062495</cx:pt>
          <cx:pt idx="334">0.0180822035634534</cx:pt>
          <cx:pt idx="335">-0.00028817002489887899</cx:pt>
          <cx:pt idx="336">0.00061577288640446404</cx:pt>
          <cx:pt idx="337">0.00073874118351349098</cx:pt>
          <cx:pt idx="338">-0.00295920951826669</cx:pt>
          <cx:pt idx="339">-0.0155343713021354</cx:pt>
          <cx:pt idx="340">-0.024581267444174399</cx:pt>
          <cx:pt idx="341">-0.051171367003102597</cx:pt>
          <cx:pt idx="342">-0.014631301006271099</cx:pt>
          <cx:pt idx="343">0.071892420828617798</cx:pt>
          <cx:pt idx="344">0.041763855766190801</cx:pt>
          <cx:pt idx="345">0.077993014159635193</cx:pt>
          <cx:pt idx="346">0.0804069605657564</cx:pt>
          <cx:pt idx="347">0.100450247259022</cx:pt>
          <cx:pt idx="348">0.061802937307204597</cx:pt>
          <cx:pt idx="349">0.099993633973123205</cx:pt>
          <cx:pt idx="350">0.085159144215180504</cx:pt>
          <cx:pt idx="351">0.0210711004140288</cx:pt>
          <cx:pt idx="352">-0.111579916638563</cx:pt>
          <cx:pt idx="353">-0.087952867230094003</cx:pt>
          <cx:pt idx="354">-0.053987312912768301</cx:pt>
          <cx:pt idx="355">-0.030996119114013499</cx:pt>
          <cx:pt idx="356">-0.029039117539102599</cx:pt>
          <cx:pt idx="357">-0.042654735360712202</cx:pt>
          <cx:pt idx="358">-0.045827380240908398</cx:pt>
          <cx:pt idx="359">-0.0166760800601439</cx:pt>
          <cx:pt idx="360">0.0065562267641507696</cx:pt>
          <cx:pt idx="361">0.027690309432366601</cx:pt>
          <cx:pt idx="362">0.0068629845902525499</cx:pt>
          <cx:pt idx="363">-0.00135556538648125</cx:pt>
          <cx:pt idx="364">0.00021853060451094199</cx:pt>
          <cx:pt idx="365">0.00071198536696010395</cx:pt>
          <cx:pt idx="366">-0.0053405312191409501</cx:pt>
          <cx:pt idx="367">-0.012839668337525799</cx:pt>
          <cx:pt idx="368">-0.025570180509779099</cx:pt>
          <cx:pt idx="369">-0.0108227057892598</cx:pt>
          <cx:pt idx="370">-0.0093593343368041596</cx:pt>
          <cx:pt idx="371">0.023759921586119202</cx:pt>
          <cx:pt idx="372">0.0619683528415211</cx:pt>
          <cx:pt idx="373">0.070130526411084596</cx:pt>
          <cx:pt idx="374">0.052833051093511302</cx:pt>
          <cx:pt idx="375">0.061494686701778101</cx:pt>
          <cx:pt idx="376">0.057369200105958702</cx:pt>
          <cx:pt idx="377">0.051819687394721599</cx:pt>
          <cx:pt idx="378">0.058287646437387701</cx:pt>
          <cx:pt idx="379">-0.038080154757446902</cx:pt>
          <cx:pt idx="380">-0.086791342173293803</cx:pt>
          <cx:pt idx="381">-0.13318062444996501</cx:pt>
          <cx:pt idx="382">-0.080795729532150695</cx:pt>
          <cx:pt idx="383">-0.117862631113238</cx:pt>
          <cx:pt idx="384">-0.126152894014643</cx:pt>
          <cx:pt idx="385">-0.081874730945183494</cx:pt>
          <cx:pt idx="386">-0.0583752590982431</cx:pt>
          <cx:pt idx="387">-0.0052507674734788299</cx:pt>
          <cx:pt idx="388">0.0022857872035101198</cx:pt>
          <cx:pt idx="389">0.012014381341813899</cx:pt>
          <cx:pt idx="390">-0.0037308371388505802</cx:pt>
          <cx:pt idx="391">-0.0044910345749865398</cx:pt>
          <cx:pt idx="392">-0.00026473859525232501</cx:pt>
          <cx:pt idx="393">0.00019686247933943499</cx:pt>
          <cx:pt idx="394">-0.0015742785529555699</cx:pt>
          <cx:pt idx="395">-0.0036774131547714899</cx:pt>
          <cx:pt idx="396">0.0066960636873872204</cx:pt>
          <cx:pt idx="397">0.00440975727327266</cx:pt>
          <cx:pt idx="398">0.028939274940844299</cx:pt>
          <cx:pt idx="399">0.025588652892557299</cx:pt>
          <cx:pt idx="400">0.0137346976113242</cx:pt>
          <cx:pt idx="401">0.0506943552905025</cx:pt>
          <cx:pt idx="402">0.057564607294627</cx:pt>
          <cx:pt idx="403">0.086185999810272099</cx:pt>
          <cx:pt idx="404">-0.0043553626782481701</cx:pt>
          <cx:pt idx="405">0.055313658627187803</cx:pt>
          <cx:pt idx="406">0.051747869763318299</cx:pt>
          <cx:pt idx="407">-0.0080033540524218107</cx:pt>
          <cx:pt idx="408">-0.090109862814824096</cx:pt>
          <cx:pt idx="409">-0.066272414930779996</cx:pt>
          <cx:pt idx="410">-0.038588404953983697</cx:pt>
          <cx:pt idx="411">-0.122110453616361</cx:pt>
          <cx:pt idx="412">-0.059871016266232202</cx:pt>
          <cx:pt idx="413">-0.038688019985178297</cx:pt>
          <cx:pt idx="414">-0.026261730510509</cx:pt>
          <cx:pt idx="415">-0.0091231109359626705</cx:pt>
          <cx:pt idx="416">0.0107477602245751</cx:pt>
          <cx:pt idx="417">-0.0046671997889406996</cx:pt>
          <cx:pt idx="418">-0.0050023291873216103</cx:pt>
          <cx:pt idx="419">-2.85366598411127e-05</cx:pt>
          <cx:pt idx="420">-0.00054813278647169702</cx:pt>
          <cx:pt idx="421">-0.00064817293438418605</cx:pt>
          <cx:pt idx="422">0.0010876279084536199</cx:pt>
          <cx:pt idx="423">-0.00668158150498785</cx:pt>
          <cx:pt idx="424">0.0140898585733401</cx:pt>
          <cx:pt idx="425">0.0270774412539872</cx:pt>
          <cx:pt idx="426">0.051942573338120003</cx:pt>
          <cx:pt idx="427">0.024410331572426201</cx:pt>
          <cx:pt idx="428">0.0291323988117317</cx:pt>
          <cx:pt idx="429">0.020637646558047899</cx:pt>
          <cx:pt idx="430">0.056250948416843999</cx:pt>
          <cx:pt idx="431">0.141230437688185</cx:pt>
          <cx:pt idx="432">0.11213100721885599</cx:pt>
          <cx:pt idx="433">-0.0032149171746719599</cx:pt>
          <cx:pt idx="434">-0.104595641290236</cx:pt>
          <cx:pt idx="435">-0.113483955724148</cx:pt>
          <cx:pt idx="436">-0.11346609792149601</cx:pt>
          <cx:pt idx="437">-0.0202214467064709</cx:pt>
          <cx:pt idx="438">0.046659209029212598</cx:pt>
          <cx:pt idx="439">-0.048876027902375802</cx:pt>
          <cx:pt idx="440">-0.067390388938626297</cx:pt>
          <cx:pt idx="441">-0.061721854885369999</cx:pt>
          <cx:pt idx="442">-0.075731374867558904</cx:pt>
          <cx:pt idx="443">-0.019805860321310299</cx:pt>
          <cx:pt idx="444">0.0130724656606635</cx:pt>
          <cx:pt idx="445">0.00078658292529092198</cx:pt>
          <cx:pt idx="446">-0.010506171964108999</cx:pt>
          <cx:pt idx="447">-0.0026647215961753401</cx:pt>
          <cx:pt idx="448">0.00089460560431004496</cx:pt>
          <cx:pt idx="449">-7.8747429308991999e-05</cx:pt>
          <cx:pt idx="450">0.000770782283453462</cx:pt>
          <cx:pt idx="451">-0.0040521891264173803</cx:pt>
          <cx:pt idx="452">-0.0088380653687465498</cx:pt>
          <cx:pt idx="453">0.0311826520718156</cx:pt>
          <cx:pt idx="454">-0.023840310333775899</cx:pt>
          <cx:pt idx="455">0.0085616652726188507</cx:pt>
          <cx:pt idx="456">0.068449386151076499</cx:pt>
          <cx:pt idx="457">0.055433721214462502</cx:pt>
          <cx:pt idx="458">0.023756891096292001</cx:pt>
          <cx:pt idx="459">0.0038149156107640698</cx:pt>
          <cx:pt idx="460">-0.0164262518756483</cx:pt>
          <cx:pt idx="461">-0.052102906370753301</cx:pt>
          <cx:pt idx="462">-0.105862452188064</cx:pt>
          <cx:pt idx="463">-0.083978350319197897</cx:pt>
          <cx:pt idx="464">-0.150017106937262</cx:pt>
          <cx:pt idx="465">-0.050755823197455398</cx:pt>
          <cx:pt idx="466">0.017255907084239099</cx:pt>
          <cx:pt idx="467">-0.0034007276948280498</cx:pt>
          <cx:pt idx="468">-0.031991888140045402</cx:pt>
          <cx:pt idx="469">-0.075550270086019305</cx:pt>
          <cx:pt idx="470">-0.067724856612417894</cx:pt>
          <cx:pt idx="471">-0.045259565031753199</cx:pt>
          <cx:pt idx="472">-0.024170016896708502</cx:pt>
          <cx:pt idx="473">-0.0064127880152251397</cx:pt>
          <cx:pt idx="474">-0.0070871144138562898</cx:pt>
          <cx:pt idx="475">-0.00204499016925455</cx:pt>
          <cx:pt idx="476">-0.000113533962276104</cx:pt>
          <cx:pt idx="477">-0.00017651037702163001</cx:pt>
          <cx:pt idx="478">0.00077968665543045104</cx:pt>
          <cx:pt idx="479">-0.0041885649009848896</cx:pt>
          <cx:pt idx="480">-0.012695079150893801</cx:pt>
          <cx:pt idx="481">0.020816462401266</cx:pt>
          <cx:pt idx="482">-0.0283490473555069</cx:pt>
          <cx:pt idx="483">0.018521352835911602</cx:pt>
          <cx:pt idx="484">0.022607627791668701</cx:pt>
          <cx:pt idx="485">0.069966651071786304</cx:pt>
          <cx:pt idx="486">0.0119827017001347</cx:pt>
          <cx:pt idx="487">-0.052867775926180999</cx:pt>
          <cx:pt idx="488">-0.073665922257290906</cx:pt>
          <cx:pt idx="489">-0.061414193346459797</cx:pt>
          <cx:pt idx="490">-0.022899649659684801</cx:pt>
          <cx:pt idx="491">-0.036487645089744197</cx:pt>
          <cx:pt idx="492">-0.091810057400775802</cx:pt>
          <cx:pt idx="493">-0.019180684773448999</cx:pt>
          <cx:pt idx="494">-0.027397746106926298</cx:pt>
          <cx:pt idx="495">-0.026654827118657</cx:pt>
          <cx:pt idx="496">-0.0075251099976099099</cx:pt>
          <cx:pt idx="497">-0.0921715289795592</cx:pt>
          <cx:pt idx="498">-0.066315100860034601</cx:pt>
          <cx:pt idx="499">-0.052178364221230997</cx:pt>
          <cx:pt idx="500">-0.0496854331884325</cx:pt>
          <cx:pt idx="501">-0.029427504658220201</cx:pt>
          <cx:pt idx="502">-0.0044458193126296298</cx:pt>
          <cx:pt idx="503">0.00225738636405816</cx:pt>
          <cx:pt idx="504">-0.00012515182604833799</cx:pt>
          <cx:pt idx="505">-9.9299068845136297e-05</cx:pt>
          <cx:pt idx="506">0.0029489900035892199</cx:pt>
          <cx:pt idx="507">-0.021606527763695399</cx:pt>
          <cx:pt idx="508">-0.0210128354466134</cx:pt>
          <cx:pt idx="509">-0.0049829136393779198</cx:pt>
          <cx:pt idx="510">-0.047248929139288298</cx:pt>
          <cx:pt idx="511">-0.0135365914032008</cx:pt>
          <cx:pt idx="512">0.052403364251877201</cx:pt>
          <cx:pt idx="513">-0.015575901201548999</cx:pt>
          <cx:pt idx="514">-0.0710540185322137</cx:pt>
          <cx:pt idx="515">-0.048130949446811899</cx:pt>
          <cx:pt idx="516">-0.0064499319587208699</cx:pt>
          <cx:pt idx="517">-0.066727373622191194</cx:pt>
          <cx:pt idx="518">-0.063489504164992799</cx:pt>
          <cx:pt idx="519">-0.046588489497656101</cx:pt>
          <cx:pt idx="520">-0.049406750896134298</cx:pt>
          <cx:pt idx="521">-0.022585012254856499</cx:pt>
          <cx:pt idx="522">-0.0169387670827525</cx:pt>
          <cx:pt idx="523">-0.036693923950565498</cx:pt>
          <cx:pt idx="524">-0.0457895829706794</cx:pt>
          <cx:pt idx="525">-0.084670334809712894</cx:pt>
          <cx:pt idx="526">-0.053236036913505397</cx:pt>
          <cx:pt idx="527">-0.048391148103381201</cx:pt>
          <cx:pt idx="528">-0.0361508470114493</cx:pt>
          <cx:pt idx="529">-0.026508208527854099</cx:pt>
          <cx:pt idx="530">-0.0021747789134955202</cx:pt>
          <cx:pt idx="531">-0.00021948815769085299</cx:pt>
          <cx:pt idx="532">0.00051424044209192005</cx:pt>
          <cx:pt idx="533">0.0016387518497644801</cx:pt>
          <cx:pt idx="534">0.0038559976257794598</cx:pt>
          <cx:pt idx="535">-0.025485149421315301</cx:pt>
          <cx:pt idx="536">-0.0170645353230734</cx:pt>
          <cx:pt idx="537">-0.025192330464083701</cx:pt>
          <cx:pt idx="538">0.00518711365377826</cx:pt>
          <cx:pt idx="539">0.0045831268542347904</cx:pt>
          <cx:pt idx="540">-0.011629929408716599</cx:pt>
          <cx:pt idx="541">-0.077342751905816701</cx:pt>
          <cx:pt idx="542">-0.083051228345510694</cx:pt>
          <cx:pt idx="543">-0.096462093456728695</cx:pt>
          <cx:pt idx="544">-0.062256292740285997</cx:pt>
          <cx:pt idx="545">-0.071317257706709797</cx:pt>
          <cx:pt idx="546">-0.027032217937634301</cx:pt>
          <cx:pt idx="547">0.030406640597516001</cx:pt>
          <cx:pt idx="548">-0.0043064521112958602</cx:pt>
          <cx:pt idx="549">-0.0070891476810287799</cx:pt>
          <cx:pt idx="550">0.0257949715459302</cx:pt>
          <cx:pt idx="551">-0.0129371993986947</cx:pt>
          <cx:pt idx="552">-0.058377233550452899</cx:pt>
          <cx:pt idx="553">-0.084099669037746794</cx:pt>
          <cx:pt idx="554">-0.046032269790832997</cx:pt>
          <cx:pt idx="555">-0.014684257619739099</cx:pt>
          <cx:pt idx="556">-0.020863226625302701</cx:pt>
          <cx:pt idx="557">-0.0186319884136248</cx:pt>
          <cx:pt idx="558">-0.0038469939855827798</cx:pt>
          <cx:pt idx="559">0.00055113631458088795</cx:pt>
          <cx:pt idx="560">0.00033853587875789902</cx:pt>
          <cx:pt idx="561">0.0013231403594528199</cx:pt>
          <cx:pt idx="562">-0.00087582223893284904</cx:pt>
          <cx:pt idx="563">-0.012423291157552601</cx:pt>
          <cx:pt idx="564">-0.017270803801537001</cx:pt>
          <cx:pt idx="565">-0.039431350070730502</cx:pt>
          <cx:pt idx="566">0.028844854995698301</cx:pt>
          <cx:pt idx="567">-0.012204474923084701</cx:pt>
          <cx:pt idx="568">-0.017861813950732101</cx:pt>
          <cx:pt idx="569">-0.0151369343395694</cx:pt>
          <cx:pt idx="570">-0.064828702282679604</cx:pt>
          <cx:pt idx="571">-0.038924074064123702</cx:pt>
          <cx:pt idx="572">-0.0967756896884749</cx:pt>
          <cx:pt idx="573">-0.0889183957743611</cx:pt>
          <cx:pt idx="574">-0.090255343943437899</cx:pt>
          <cx:pt idx="575">-0.030656564979759101</cx:pt>
          <cx:pt idx="576">-0.068246658156556603</cx:pt>
          <cx:pt idx="577">0.015347989531036801</cx:pt>
          <cx:pt idx="578">-0.025200673069387999</cx:pt>
          <cx:pt idx="579">-0.0282919822935217</cx:pt>
          <cx:pt idx="580">-0.063230262406794593</cx:pt>
          <cx:pt idx="581">-0.070998408067584895</cx:pt>
          <cx:pt idx="582">-0.0084402367158241606</cx:pt>
          <cx:pt idx="583">0.0014378204162637299</cx:pt>
          <cx:pt idx="584">-0.0124617699171396</cx:pt>
          <cx:pt idx="585">-0.012619884953707401</cx:pt>
          <cx:pt idx="586">-0.0014576865546696201</cx:pt>
          <cx:pt idx="587">7.9879555497012401e-05</cx:pt>
          <cx:pt idx="588">0.00012724051653761</cx:pt>
          <cx:pt idx="589">-5.8635119169784199e-05</cx:pt>
          <cx:pt idx="590">-0.0049404172692647796</cx:pt>
          <cx:pt idx="591">0.0045308716496419797</cx:pt>
          <cx:pt idx="592">-0.0109115049528831</cx:pt>
          <cx:pt idx="593">-0.042020325993171098</cx:pt>
          <cx:pt idx="594">-0.021584790474046201</cx:pt>
          <cx:pt idx="595">-0.023631035114919201</cx:pt>
          <cx:pt idx="596">-0.063493835475189497</cx:pt>
          <cx:pt idx="597">-0.046007008843447599</cx:pt>
          <cx:pt idx="598">-0.0536445760436879</cx:pt>
          <cx:pt idx="599">-0.033095053629506301</cx:pt>
          <cx:pt idx="600">-0.063720763088683699</cx:pt>
          <cx:pt idx="601">-0.066118375769354601</cx:pt>
          <cx:pt idx="602">-0.045302909431985797</cx:pt>
          <cx:pt idx="603">-0.0147315260174203</cx:pt>
          <cx:pt idx="604">-0.0530764487208105</cx:pt>
          <cx:pt idx="605">-0.0081453267894641308</cx:pt>
          <cx:pt idx="606">-0.024538270387301799</cx:pt>
          <cx:pt idx="607">-0.0322645163761296</cx:pt>
          <cx:pt idx="608">-0.050212754558228802</cx:pt>
          <cx:pt idx="609">-0.043950306369758503</cx:pt>
          <cx:pt idx="610">0.0031149012506479202</cx:pt>
          <cx:pt idx="611">0.00770367278150021</cx:pt>
          <cx:pt idx="612">0.0031076156152598502</cx:pt>
          <cx:pt idx="613">-0.00387165937995744</cx:pt>
          <cx:pt idx="614">-0.00019631236618726701</cx:pt>
          <cx:pt idx="615">-0.00071608649748069997</cx:pt>
          <cx:pt idx="616">-0.00058177317587889603</cx:pt>
          <cx:pt idx="617">-1.57953160486927e-05</cx:pt>
          <cx:pt idx="618">-0.00069653667220773499</cx:pt>
          <cx:pt idx="619">0.0101526750295995</cx:pt>
          <cx:pt idx="620">-0.0022361314705470199</cx:pt>
          <cx:pt idx="621">-0.0368791698918116</cx:pt>
          <cx:pt idx="622">-0.0228600111896766</cx:pt>
          <cx:pt idx="623">0.00366226527448614</cx:pt>
          <cx:pt idx="624">-0.013017484085099401</cx:pt>
          <cx:pt idx="625">0.0050468248326169599</cx:pt>
          <cx:pt idx="626">0.0076848535762758501</cx:pt>
          <cx:pt idx="627">-0.0094685635954396795</cx:pt>
          <cx:pt idx="628">0.010269654659047601</cx:pt>
          <cx:pt idx="629">-0.0016479764625161499</cx:pt>
          <cx:pt idx="630">-0.011213846080296901</cx:pt>
          <cx:pt idx="631">-0.017990995159942999</cx:pt>
          <cx:pt idx="632">0.017356573990749202</cx:pt>
          <cx:pt idx="633">0.032533747422636497</cx:pt>
          <cx:pt idx="634">0.00045254909133853798</cx:pt>
          <cx:pt idx="635">-0.0623118825516977</cx:pt>
          <cx:pt idx="636">-0.053647637198767403</cx:pt>
          <cx:pt idx="637">-0.032494388031817499</cx:pt>
          <cx:pt idx="638">0.00270137770652552</cx:pt>
          <cx:pt idx="639">0.019233909342731201</cx:pt>
          <cx:pt idx="640">0.019603350657831201</cx:pt>
          <cx:pt idx="641">-0.0034372579809691601</cx:pt>
          <cx:pt idx="642">-8.4238769585960201e-05</cx:pt>
          <cx:pt idx="643">0.00055371067074741801</cx:pt>
          <cx:pt idx="644">-0.000289436057798795</cx:pt>
          <cx:pt idx="645">-0.00085491473171322703</cx:pt>
          <cx:pt idx="646">0.00020158035377606501</cx:pt>
          <cx:pt idx="647">0.0057061069123914999</cx:pt>
          <cx:pt idx="648">-0.0056730426468829904</cx:pt>
          <cx:pt idx="649">-0.027935198597484501</cx:pt>
          <cx:pt idx="650">-0.042075589238506503</cx:pt>
          <cx:pt idx="651">-0.018387099064652499</cx:pt>
          <cx:pt idx="652">0.019087931703579399</cx:pt>
          <cx:pt idx="653">0.031399166355394498</cx:pt>
          <cx:pt idx="654">0.046284116975391899</cx:pt>
          <cx:pt idx="655">-0.00364862982741218</cx:pt>
          <cx:pt idx="656">0.060016221476724703</cx:pt>
          <cx:pt idx="657">0.013148195451292999</cx:pt>
          <cx:pt idx="658">0.022207790042248501</cx:pt>
          <cx:pt idx="659">0.0081844307648102702</cx:pt>
          <cx:pt idx="660">0.051387472052465299</cx:pt>
          <cx:pt idx="661">-0.038588296653006497</cx:pt>
          <cx:pt idx="662">-0.0508910182676501</cx:pt>
          <cx:pt idx="663">-0.045618504135687798</cx:pt>
          <cx:pt idx="664">-0.045648035355293298</cx:pt>
          <cx:pt idx="665">-0.0126403503639225</cx:pt>
          <cx:pt idx="666">0.015140266362684901</cx:pt>
          <cx:pt idx="667">0.025531714325961099</cx:pt>
          <cx:pt idx="668">0.014895000119667099</cx:pt>
          <cx:pt idx="669">-1.0620242927824e-05</cx:pt>
          <cx:pt idx="670">-0.00065868728254466001</cx:pt>
          <cx:pt idx="671">0.00065124999936172099</cx:pt>
          <cx:pt idx="672">0.00060039105813940099</cx:pt>
          <cx:pt idx="673">-0.00027695251836420401</cx:pt>
          <cx:pt idx="674">0.00048946766756357901</cx:pt>
          <cx:pt idx="675">0.0029136888034750601</cx:pt>
          <cx:pt idx="676">-0.0038559072696277702</cx:pt>
          <cx:pt idx="677">-0.021648662690436402</cx:pt>
          <cx:pt idx="678">-0.039481443604183999</cx:pt>
          <cx:pt idx="679">-0.036031176137287103</cx:pt>
          <cx:pt idx="680">-0.0117051595948773</cx:pt>
          <cx:pt idx="681">-0.0042697295731999501</cx:pt>
          <cx:pt idx="682">0.023529605238862199</cx:pt>
          <cx:pt idx="683">0.0013845660700799001</cx:pt>
          <cx:pt idx="684">0.106955853710551</cx:pt>
          <cx:pt idx="685">0.037310250424094402</cx:pt>
          <cx:pt idx="686">0.031429413038255298</cx:pt>
          <cx:pt idx="687">0.020514558428819898</cx:pt>
          <cx:pt idx="688">0.020084985085858001</cx:pt>
          <cx:pt idx="689">-0.00357772399127814</cx:pt>
          <cx:pt idx="690">-0.027459010869541299</cx:pt>
          <cx:pt idx="691">-0.023898675120666301</cx:pt>
          <cx:pt idx="692">0.0042241979688872099</cx:pt>
          <cx:pt idx="693">0.022044362220432601</cx:pt>
          <cx:pt idx="694">0.021591200939637799</cx:pt>
          <cx:pt idx="695">0.0315467520777628</cx:pt>
          <cx:pt idx="696">0.0162959334418483</cx:pt>
          <cx:pt idx="697">-0.00035207672157592699</cx:pt>
          <cx:pt idx="698">8.2650679775264903e-05</cx:pt>
          <cx:pt idx="699">3.4143436738731898e-05</cx:pt>
          <cx:pt idx="700">0.00089965873657417298</cx:pt>
          <cx:pt idx="701">0.00037942502315134799</cx:pt>
          <cx:pt idx="702">0.00076648146227932599</cx:pt>
          <cx:pt idx="703">-0.000341498419922102</cx:pt>
          <cx:pt idx="704">-0.0058771308897422898</cx:pt>
          <cx:pt idx="705">-0.0055583491444458301</cx:pt>
          <cx:pt idx="706">-0.0125823155964937</cx:pt>
          <cx:pt idx="707">0.00045723088624896499</cx:pt>
          <cx:pt idx="708">-0.026725767377435799</cx:pt>
          <cx:pt idx="709">-0.055927529970193603</cx:pt>
          <cx:pt idx="710">-0.031846881886515202</cx:pt>
          <cx:pt idx="711">0.016041997590647599</cx:pt>
          <cx:pt idx="712">0.0315973366110852</cx:pt>
          <cx:pt idx="713">0.010706387397629399</cx:pt>
          <cx:pt idx="714">-0.044407917518270897</cx:pt>
          <cx:pt idx="715">0.0012364375795054399</cx:pt>
          <cx:pt idx="716">0.045542156551974501</cx:pt>
          <cx:pt idx="717">0.0304457680164066</cx:pt>
          <cx:pt idx="718">-0.014947324051739</cx:pt>
          <cx:pt idx="719">0.00326338219601751</cx:pt>
          <cx:pt idx="720">0.015707557646865801</cx:pt>
          <cx:pt idx="721">0.0227400892769767</cx:pt>
          <cx:pt idx="722">0.0234543418064528</cx:pt>
          <cx:pt idx="723">0.030992622699970902</cx:pt>
          <cx:pt idx="724">0.015656624935489801</cx:pt>
          <cx:pt idx="725">-0.00048707380904866598</cx:pt>
          <cx:pt idx="726">-9.4717451065529296e-05</cx:pt>
          <cx:pt idx="727">0.00048163351579000698</cx:pt>
          <cx:pt idx="728">0.000115078996977593</cx:pt>
          <cx:pt idx="729">0.00039187276388874401</cx:pt>
          <cx:pt idx="730">0.00018160754339123099</cx:pt>
          <cx:pt idx="731">0.00056788160322143895</cx:pt>
          <cx:pt idx="732">0.00016720387626562399</cx:pt>
          <cx:pt idx="733">0.0045612225641086602</cx:pt>
          <cx:pt idx="734">0.00094787832297716496</cx:pt>
          <cx:pt idx="735">-0.0032229841202798398</cx:pt>
          <cx:pt idx="736">0.0057465329089711002</cx:pt>
          <cx:pt idx="737">0.00570158622824602</cx:pt>
          <cx:pt idx="738">0.0108942815916697</cx:pt>
          <cx:pt idx="739">0.045747727815705699</cx:pt>
          <cx:pt idx="740">0.055615011160371403</cx:pt>
          <cx:pt idx="741">0.029664171515366499</cx:pt>
          <cx:pt idx="742">0.001425952175837</cx:pt>
          <cx:pt idx="743">0.0164490787457609</cx:pt>
          <cx:pt idx="744">0.055565572516389099</cx:pt>
          <cx:pt idx="745">0.055124439631314699</cx:pt>
          <cx:pt idx="746">0.0020141143943142401</cx:pt>
          <cx:pt idx="747">0.012451320852671499</cx:pt>
          <cx:pt idx="748">0.017424221984551298</cx:pt>
          <cx:pt idx="749">-0.0018808945701688101</cx:pt>
          <cx:pt idx="750">-0.000215718106234818</cx:pt>
          <cx:pt idx="751">-0.00019110691101293699</cx:pt>
          <cx:pt idx="752">-0.00063347890611174904</cx:pt>
          <cx:pt idx="753">0.00044360890557101099</cx:pt>
          <cx:pt idx="754">-0.00023224498109478299</cx:pt>
          <cx:pt idx="755">7.4398880238576598e-06</cx:pt>
          <cx:pt idx="756">-0.00026936508970121399</cx:pt>
          <cx:pt idx="757">-0.00064016087020420196</cx:pt>
          <cx:pt idx="758">0.00015277376780088701</cx:pt>
          <cx:pt idx="759">0.00016605370059384001</cx:pt>
          <cx:pt idx="760">0.00037536098841108598</cx:pt>
          <cx:pt idx="761">-0.00037547330016708702</cx:pt>
          <cx:pt idx="762">-0.00053507159148573401</cx:pt>
          <cx:pt idx="763">0.0036928027679420899</cx:pt>
          <cx:pt idx="764">0.000266698857964684</cx:pt>
          <cx:pt idx="765">-0.0032088568501379101</cx:pt>
          <cx:pt idx="766">-0.0034536188580464901</cx:pt>
          <cx:pt idx="767">0.00194189579799057</cx:pt>
          <cx:pt idx="768">0.0012440999283805901</cx:pt>
          <cx:pt idx="769">-0.0068366010565686797</cx:pt>
          <cx:pt idx="770">-0.00327557271431431</cx:pt>
          <cx:pt idx="771">-0.00086381407488950797</cx:pt>
          <cx:pt idx="772">-0.0046858880643033301</cx:pt>
          <cx:pt idx="773">-0.0081237471284954094</cx:pt>
          <cx:pt idx="774">-0.0086390334262401395</cx:pt>
          <cx:pt idx="775">-0.0042597390805815399</cx:pt>
          <cx:pt idx="776">-0.0014835620582983901</cx:pt>
          <cx:pt idx="777">-0.0016327209874555701</cx:pt>
          <cx:pt idx="778">-0.0025587403350856002</cx:pt>
          <cx:pt idx="779">-2.0919608725437201e-05</cx:pt>
          <cx:pt idx="780">0.00032338833083107198</cx:pt>
          <cx:pt idx="781">-0.00017381555238292701</cx:pt>
          <cx:pt idx="782">0.00085080684822665099</cx:pt>
          <cx:pt idx="783">-0.000441842629210993</cx:pt>
        </cx:lvl>
      </cx:numDim>
    </cx:data>
    <cx:data id="92">
      <cx:numDim type="val">
        <cx:f>'001_WA_F - 副本'!$CO$1:$CO$784</cx:f>
        <cx:lvl ptCount="784" formatCode="G/通用格式">
          <cx:pt idx="0">0.00020219335368241401</cx:pt>
          <cx:pt idx="1">0.00025047348796683298</cx:pt>
          <cx:pt idx="2">-0.00032767694111574198</cx:pt>
          <cx:pt idx="3">0.00065462254322470003</cx:pt>
          <cx:pt idx="4">-0.000154039950674868</cx:pt>
          <cx:pt idx="5">-0.00047938191033422198</cx:pt>
          <cx:pt idx="6">0.000152525718330627</cx:pt>
          <cx:pt idx="7">3.3552267134023499e-05</cx:pt>
          <cx:pt idx="8">0.00037638429541271199</cx:pt>
          <cx:pt idx="9">-0.00046596439448287201</cx:pt>
          <cx:pt idx="10">-0.00068002811547407003</cx:pt>
          <cx:pt idx="11">-0.00060477453981402397</cx:pt>
          <cx:pt idx="12">-0.00048583497854325699</cx:pt>
          <cx:pt idx="13">-0.00012138768056331401</cx:pt>
          <cx:pt idx="14">0.00014494249992356</cx:pt>
          <cx:pt idx="15">-9.8209606413109402e-06</cx:pt>
          <cx:pt idx="16">-0.00030807168771121001</cx:pt>
          <cx:pt idx="17">0.00014257017280756799</cx:pt>
          <cx:pt idx="18">0.00018042338177141101</cx:pt>
          <cx:pt idx="19">0.00020141552380219699</cx:pt>
          <cx:pt idx="20">-3.3152127690343098e-05</cx:pt>
          <cx:pt idx="21">-0.00028280422274694898</cx:pt>
          <cx:pt idx="22">0.00020835821675236599</cx:pt>
          <cx:pt idx="23">-8.96980677461216e-05</cx:pt>
          <cx:pt idx="24">0.0013154296103698199</cx:pt>
          <cx:pt idx="25">0.00055165351483969197</cx:pt>
          <cx:pt idx="26">0.00021834442897834</cx:pt>
          <cx:pt idx="27">0.00031178513827740702</cx:pt>
          <cx:pt idx="28">0.00076606159300088501</cx:pt>
          <cx:pt idx="29">-0.00035482746017269899</cx:pt>
          <cx:pt idx="30">-0.00064201593916496304</cx:pt>
          <cx:pt idx="31">-0.00024439759081216702</cx:pt>
          <cx:pt idx="32">-0.0010572874882229699</cx:pt>
          <cx:pt idx="33">-1.52454015308117e-05</cx:pt>
          <cx:pt idx="34">-0.00150322536424074</cx:pt>
          <cx:pt idx="35">-0.0033376986144607202</cx:pt>
          <cx:pt idx="36">-0.0017915951507712299</cx:pt>
          <cx:pt idx="37">-0.00058945027505292297</cx:pt>
          <cx:pt idx="38">-0.000692121011663849</cx:pt>
          <cx:pt idx="39">-0.00190147115826931</cx:pt>
          <cx:pt idx="40">-0.0031414102856022899</cx:pt>
          <cx:pt idx="41">-0.00132879574687294</cx:pt>
          <cx:pt idx="42">-0.00044548830991004198</cx:pt>
          <cx:pt idx="43">-0.0015435190830666099</cx:pt>
          <cx:pt idx="44">-0.00306204821125655</cx:pt>
          <cx:pt idx="45">-0.00290001086020801</cx:pt>
          <cx:pt idx="46">-0.0011541916179234101</cx:pt>
          <cx:pt idx="47">-0.00089765572813841699</cx:pt>
          <cx:pt idx="48">-1.37399203699667e-05</cx:pt>
          <cx:pt idx="49">-0.00136297810768106</cx:pt>
          <cx:pt idx="50">-0.0012648420611598599</cx:pt>
          <cx:pt idx="51">-0.00087471126881320002</cx:pt>
          <cx:pt idx="52">-0.000271247568009926</cx:pt>
          <cx:pt idx="53">-0.00051661717843186805</cx:pt>
          <cx:pt idx="54">-0.00067344499595517503</cx:pt>
          <cx:pt idx="55">1.0286276541475299e-05</cx:pt>
          <cx:pt idx="56">0.00043126572838469101</cx:pt>
          <cx:pt idx="57">8.5491180178838306e-05</cx:pt>
          <cx:pt idx="58">-0.00064209757161565</cx:pt>
          <cx:pt idx="59">-0.00071581413946324895</cx:pt>
          <cx:pt idx="60">-6.6222694026524893e-05</cx:pt>
          <cx:pt idx="61">-0.00049285172368477496</cx:pt>
          <cx:pt idx="62">-0.00141406511328417</cx:pt>
          <cx:pt idx="63">-0.0044988332416640896</cx:pt>
          <cx:pt idx="64">-0.0038596029081087598</cx:pt>
          <cx:pt idx="65">-0.0031886132672510302</cx:pt>
          <cx:pt idx="66">-0.0093105641366308597</cx:pt>
          <cx:pt idx="67">-0.0102025585418549</cx:pt>
          <cx:pt idx="68">-0.016930272930102901</cx:pt>
          <cx:pt idx="69">-0.016232340679404499</cx:pt>
          <cx:pt idx="70">-0.0122087928217916</cx:pt>
          <cx:pt idx="71">-0.0098391512278810309</cx:pt>
          <cx:pt idx="72">-0.0040812762654523702</cx:pt>
          <cx:pt idx="73">0.00050133041413100805</cx:pt>
          <cx:pt idx="74">-0.0013035976666994999</cx:pt>
          <cx:pt idx="75">-0.0033913652397879199</cx:pt>
          <cx:pt idx="76">-0.0025292114898149698</cx:pt>
          <cx:pt idx="77">-0.00259960048827738</cx:pt>
          <cx:pt idx="78">-0.0010887659507978699</cx:pt>
          <cx:pt idx="79">-0.00069146155136381798</cx:pt>
          <cx:pt idx="80">0.00054698980768164303</cx:pt>
          <cx:pt idx="81">-1.7484785586247801e-05</cx:pt>
          <cx:pt idx="82">-0.00024404881405212499</cx:pt>
          <cx:pt idx="83">0.00025837287246350198</cx:pt>
          <cx:pt idx="84">-5.2340878415750996e-06</cx:pt>
          <cx:pt idx="85">0.00045996507911367102</cx:pt>
          <cx:pt idx="86">0.000538801161750443</cx:pt>
          <cx:pt idx="87">-0.00071094080389282695</cx:pt>
          <cx:pt idx="88">0.00055889374457819302</cx:pt>
          <cx:pt idx="89">-0.00043342727026017102</cx:pt>
          <cx:pt idx="90">-0.0043251000128596701</cx:pt>
          <cx:pt idx="91">-0.0098241926988610808</cx:pt>
          <cx:pt idx="92">-0.0133741304469865</cx:pt>
          <cx:pt idx="93">-0.017783414477837899</cx:pt>
          <cx:pt idx="94">-0.018100742632372199</cx:pt>
          <cx:pt idx="95">-0.015776521824618899</cx:pt>
          <cx:pt idx="96">-0.0324750668879073</cx:pt>
          <cx:pt idx="97">-0.038626630377349903</cx:pt>
          <cx:pt idx="98">-0.024399446862795399</cx:pt>
          <cx:pt idx="99">-0.018133249755503501</cx:pt>
          <cx:pt idx="100">-0.0112836491397391</cx:pt>
          <cx:pt idx="101">0.022421890664461801</cx:pt>
          <cx:pt idx="102">0.036577923998510398</cx:pt>
          <cx:pt idx="103">0.019071382649110801</cx:pt>
          <cx:pt idx="104">0.019922461911093502</cx:pt>
          <cx:pt idx="105">0.017680472804497999</cx:pt>
          <cx:pt idx="106">0.012360022861415101</cx:pt>
          <cx:pt idx="107">-0.00162904104542081</cx:pt>
          <cx:pt idx="108">-0.0046214501783471999</cx:pt>
          <cx:pt idx="109">-0.0012983335623403</cx:pt>
          <cx:pt idx="110">-0.0010881377978964801</cx:pt>
          <cx:pt idx="111">-7.3290255563653205e-05</cx:pt>
          <cx:pt idx="112">0.00065547023640025604</cx:pt>
          <cx:pt idx="113">0.00027839170380931097</cx:pt>
          <cx:pt idx="114">0.00048496205708087098</cx:pt>
          <cx:pt idx="115">-0.00031155135096821399</cx:pt>
          <cx:pt idx="116">0.00113210313879602</cx:pt>
          <cx:pt idx="117">-0.0024349995790262499</cx:pt>
          <cx:pt idx="118">-0.0094578295788448497</cx:pt>
          <cx:pt idx="119">-0.0148339754760657</cx:pt>
          <cx:pt idx="120">-0.022666844899882899</cx:pt>
          <cx:pt idx="121">-0.0362246193877978</cx:pt>
          <cx:pt idx="122">-0.0369209910130485</cx:pt>
          <cx:pt idx="123">-0.0111735012303791</cx:pt>
          <cx:pt idx="124">-0.0258838014214515</cx:pt>
          <cx:pt idx="125">-0.0231320733156202</cx:pt>
          <cx:pt idx="126">-0.015367676722987399</cx:pt>
          <cx:pt idx="127">0.017967776878253499</cx:pt>
          <cx:pt idx="128">0.029895350720289999</cx:pt>
          <cx:pt idx="129">0.021618460336307901</cx:pt>
          <cx:pt idx="130">0.017422755710077099</cx:pt>
          <cx:pt idx="131">0.0056892925365988403</cx:pt>
          <cx:pt idx="132">0.018124699559436599</cx:pt>
          <cx:pt idx="133">0.029988184004841399</cx:pt>
          <cx:pt idx="134">0.017100245801858</cx:pt>
          <cx:pt idx="135">0.0128142095248853</cx:pt>
          <cx:pt idx="136">0.0025936530320033501</cx:pt>
          <cx:pt idx="137">0.0091982529355477908</cx:pt>
          <cx:pt idx="138">0.0063710626317570298</cx:pt>
          <cx:pt idx="139">-0.00077069763425732199</cx:pt>
          <cx:pt idx="140">0.00029252812060954298</cx:pt>
          <cx:pt idx="141">7.5961288577716099e-05</cx:pt>
          <cx:pt idx="142">-0.00016068345914458699</cx:pt>
          <cx:pt idx="143">0.0012822168366397901</cx:pt>
          <cx:pt idx="144">0.0015526823763304101</cx:pt>
          <cx:pt idx="145">0.0074703167937981603</cx:pt>
          <cx:pt idx="146">0.0072639290017055503</cx:pt>
          <cx:pt idx="147">-0.0027357475109465999</cx:pt>
          <cx:pt idx="148">-0.00323531706201194</cx:pt>
          <cx:pt idx="149">-0.0017605739289956201</cx:pt>
          <cx:pt idx="150">-0.0053472064759835999</cx:pt>
          <cx:pt idx="151">0.0182262784326289</cx:pt>
          <cx:pt idx="152">0.027604923642222501</cx:pt>
          <cx:pt idx="153">-0.0031499245069618498</cx:pt>
          <cx:pt idx="154">0.023020902059394398</cx:pt>
          <cx:pt idx="155">0.0156698085232563</cx:pt>
          <cx:pt idx="156">0.032383559114824302</cx:pt>
          <cx:pt idx="157">0.022495304789276201</cx:pt>
          <cx:pt idx="158">-0.029192210602119101</cx:pt>
          <cx:pt idx="159">-0.036822069650215797</cx:pt>
          <cx:pt idx="160">-0.011332392163057099</cx:pt>
          <cx:pt idx="161">-0.0146379370966474</cx:pt>
          <cx:pt idx="162">-0.0094927188614746891</cx:pt>
          <cx:pt idx="163">-0.0009773145956519561</cx:pt>
          <cx:pt idx="164">0.0044310890063539001</cx:pt>
          <cx:pt idx="165">-0.0013642864750979401</cx:pt>
          <cx:pt idx="166">-0.0035245708512336399</cx:pt>
          <cx:pt idx="167">-0.00068757344159420101</cx:pt>
          <cx:pt idx="168">0.000267331468790263</cx:pt>
          <cx:pt idx="169">-0.00034321630509515701</cx:pt>
          <cx:pt idx="170">0.00197815213517176</cx:pt>
          <cx:pt idx="171">0.0012965377000182399</cx:pt>
          <cx:pt idx="172">4.8965660577119497e-05</cx:pt>
          <cx:pt idx="173">0.024123898978171202</cx:pt>
          <cx:pt idx="174">0.043035198230687903</cx:pt>
          <cx:pt idx="175">0.018496564659162499</cx:pt>
          <cx:pt idx="176">0.0155965006549933</cx:pt>
          <cx:pt idx="177">0.016117697520517799</cx:pt>
          <cx:pt idx="178">0.0236559608817924</cx:pt>
          <cx:pt idx="179">0.027541762653993801</cx:pt>
          <cx:pt idx="180">0.010103774570178799</cx:pt>
          <cx:pt idx="181">0.0077200639769726296</cx:pt>
          <cx:pt idx="182">0.0046411441377750898</cx:pt>
          <cx:pt idx="183">-0.0133728652362757</cx:pt>
          <cx:pt idx="184">-0.00050034682446588601</cx:pt>
          <cx:pt idx="185">0.0045325413441958196</cx:pt>
          <cx:pt idx="186">-0.0096222814405869592</cx:pt>
          <cx:pt idx="187">-0.00034098331150829903</cx:pt>
          <cx:pt idx="188">0.016433440576240198</cx:pt>
          <cx:pt idx="189">0.00869341607805405</cx:pt>
          <cx:pt idx="190">0.0196663901732957</cx:pt>
          <cx:pt idx="191">0.037773716123450603</cx:pt>
          <cx:pt idx="192">0.017811362446937599</cx:pt>
          <cx:pt idx="193">-0.0048469972095845498</cx:pt>
          <cx:pt idx="194">-0.0029571419909737201</cx:pt>
          <cx:pt idx="195">-0.0042941072417234799</cx:pt>
          <cx:pt idx="196">0.00085307051072857005</cx:pt>
          <cx:pt idx="197">-0.000176489596575447</cx:pt>
          <cx:pt idx="198">0.0051521502136009402</cx:pt>
          <cx:pt idx="199">0.0051499623042442801</cx:pt>
          <cx:pt idx="200">0.0024137477714243098</cx:pt>
          <cx:pt idx="201">0.0070391646148745103</cx:pt>
          <cx:pt idx="202">0.035823897373793101</cx:pt>
          <cx:pt idx="203">0.023786311371226301</cx:pt>
          <cx:pt idx="204">0.0099887987886784907</cx:pt>
          <cx:pt idx="205">-0.0111357206878374</cx:pt>
          <cx:pt idx="206">-0.0042453890993801296</cx:pt>
          <cx:pt idx="207">-0.0029302129839208998</cx:pt>
          <cx:pt idx="208">0.0149084022117234</cx:pt>
          <cx:pt idx="209">-0.033499957030727702</cx:pt>
          <cx:pt idx="210">-0.061159262067468599</cx:pt>
          <cx:pt idx="211">-0.073189764389463896</cx:pt>
          <cx:pt idx="212">-0.018807618565523002</cx:pt>
          <cx:pt idx="213">0.0011609347345054499</cx:pt>
          <cx:pt idx="214">-0.035026789436819597</cx:pt>
          <cx:pt idx="215">0.0090369430799814507</cx:pt>
          <cx:pt idx="216">0.0013623854420866299</cx:pt>
          <cx:pt idx="217">0.0139704962117158</cx:pt>
          <cx:pt idx="218">0.016291817835772601</cx:pt>
          <cx:pt idx="219">0.052520673591330801</cx:pt>
          <cx:pt idx="220">0.020272006695189401</cx:pt>
          <cx:pt idx="221">-0.00068155214298509196</cx:pt>
          <cx:pt idx="222">0.00083597202902214605</cx:pt>
          <cx:pt idx="223">-0.0023497213373023401</cx:pt>
          <cx:pt idx="224">-0.000535510095842395</cx:pt>
          <cx:pt idx="225">0.00097536254085913896</cx:pt>
          <cx:pt idx="226">0.0042530095486089797</cx:pt>
          <cx:pt idx="227">0.0060498242458114897</cx:pt>
          <cx:pt idx="228">0.0098473176286337592</cx:pt>
          <cx:pt idx="229">0.017799177810115599</cx:pt>
          <cx:pt idx="230">0.033823367457993803</cx:pt>
          <cx:pt idx="231">0.032541829297936198</cx:pt>
          <cx:pt idx="232">0.018487498238945299</cx:pt>
          <cx:pt idx="233">-0.0100744861697546</cx:pt>
          <cx:pt idx="234">-0.0246588148720077</cx:pt>
          <cx:pt idx="235">0.0016704591228372599</cx:pt>
          <cx:pt idx="236">0.0145131762049974</cx:pt>
          <cx:pt idx="237">-0.0019573320961300301</cx:pt>
          <cx:pt idx="238">-0.033253234512731801</cx:pt>
          <cx:pt idx="239">-0.00331380244238566</cx:pt>
          <cx:pt idx="240">0.0050349201052905098</cx:pt>
          <cx:pt idx="241">0.0100439771479253</cx:pt>
          <cx:pt idx="242">0.018454846202962401</cx:pt>
          <cx:pt idx="243">0.0069027747813983102</cx:pt>
          <cx:pt idx="244">0.018115660452044099</cx:pt>
          <cx:pt idx="245">0.036275893673437198</cx:pt>
          <cx:pt idx="246">0.036065249210687697</cx:pt>
          <cx:pt idx="247">0.043600091362616201</cx:pt>
          <cx:pt idx="248">0.071313208219323798</cx:pt>
          <cx:pt idx="249">0.037654285174963699</cx:pt>
          <cx:pt idx="250">0.0041465907802210799</cx:pt>
          <cx:pt idx="251">0.00089257512042296397</cx:pt>
          <cx:pt idx="252">0.0013238581441896</cx:pt>
          <cx:pt idx="253">-6.2398376651426798e-05</cx:pt>
          <cx:pt idx="254">0.0026889534337028202</cx:pt>
          <cx:pt idx="255">0.00415473512221619</cx:pt>
          <cx:pt idx="256">0.0187362620071314</cx:pt>
          <cx:pt idx="257">0.0080137804570930404</cx:pt>
          <cx:pt idx="258">0.038144537231369603</cx:pt>
          <cx:pt idx="259">0.017362955212816</cx:pt>
          <cx:pt idx="260">0.0105155895411448</cx:pt>
          <cx:pt idx="261">0.017555115112510102</cx:pt>
          <cx:pt idx="262">-0.0177874193381868</cx:pt>
          <cx:pt idx="263">-0.0043986262425128701</cx:pt>
          <cx:pt idx="264">0.0078620885592432504</cx:pt>
          <cx:pt idx="265">0.022791032722994899</cx:pt>
          <cx:pt idx="266">0.039770748991554902</cx:pt>
          <cx:pt idx="267">0.058759002361614299</cx:pt>
          <cx:pt idx="268">0.0694566565923561</cx:pt>
          <cx:pt idx="269">0.090018275318598906</cx:pt>
          <cx:pt idx="270">0.050540675796253098</cx:pt>
          <cx:pt idx="271">0.038440366942301997</cx:pt>
          <cx:pt idx="272">0.0484563495500328</cx:pt>
          <cx:pt idx="273">0.030879559212122799</cx:pt>
          <cx:pt idx="274">0.032179190035609498</cx:pt>
          <cx:pt idx="275">0.0344495100533228</cx:pt>
          <cx:pt idx="276">0.047069850109330201</cx:pt>
          <cx:pt idx="277">0.037427129571336301</cx:pt>
          <cx:pt idx="278">0.0092574477789573294</cx:pt>
          <cx:pt idx="279">0.0015536427032266801</cx:pt>
          <cx:pt idx="280">-0.00029229092168398403</cx:pt>
          <cx:pt idx="281">0.00092542305886113697</cx:pt>
          <cx:pt idx="282">0.00330204913813023</cx:pt>
          <cx:pt idx="283">0.00217808825966667</cx:pt>
          <cx:pt idx="284">0.0057987365061482402</cx:pt>
          <cx:pt idx="285">-0.015656979715132299</cx:pt>
          <cx:pt idx="286">-0.013453113864365301</cx:pt>
          <cx:pt idx="287">-0.025897121602156001</cx:pt>
          <cx:pt idx="288">-0.0082062409526535793</cx:pt>
          <cx:pt idx="289">-0.0056678311418952498</cx:pt>
          <cx:pt idx="290">-0.0026316649460622699</cx:pt>
          <cx:pt idx="291">-0.020973076525371601</cx:pt>
          <cx:pt idx="292">0.0024155725221819699</cx:pt>
          <cx:pt idx="293">-0.0088348265581398994</cx:pt>
          <cx:pt idx="294">-0.00101952564918366</cx:pt>
          <cx:pt idx="295">0.0262283662765554</cx:pt>
          <cx:pt idx="296">0.038770234130110701</cx:pt>
          <cx:pt idx="297">0.043766666948313701</cx:pt>
          <cx:pt idx="298">0.056304946570865898</cx:pt>
          <cx:pt idx="299">0.039702456549640198</cx:pt>
          <cx:pt idx="300">0.042497590748381303</cx:pt>
          <cx:pt idx="301">-0.017427224603151398</cx:pt>
          <cx:pt idx="302">0.0014283049029579799</cx:pt>
          <cx:pt idx="303">0.036096394565576798</cx:pt>
          <cx:pt idx="304">0.041485869823252898</cx:pt>
          <cx:pt idx="305">0.033342694417333001</cx:pt>
          <cx:pt idx="306">0.0078747563077284696</cx:pt>
          <cx:pt idx="307">0.000390627953641653</cx:pt>
          <cx:pt idx="308">0.00113298575493977</cx:pt>
          <cx:pt idx="309">-0.00099307195312286307</cx:pt>
          <cx:pt idx="310">0.0053867903479532901</cx:pt>
          <cx:pt idx="311">-0.00078026546364291197</cx:pt>
          <cx:pt idx="312">-0.0076701763639188099</cx:pt>
          <cx:pt idx="313">-0.0054914020661162204</cx:pt>
          <cx:pt idx="314">-0.0078962910072407893</cx:pt>
          <cx:pt idx="315">-0.023028103095624902</cx:pt>
          <cx:pt idx="316">0.0021697006354318899</cx:pt>
          <cx:pt idx="317">-0.0185856873503824</cx:pt>
          <cx:pt idx="318">-0.0238630833882576</cx:pt>
          <cx:pt idx="319">-0.023936730790473499</cx:pt>
          <cx:pt idx="320">-0.028247460196418099</cx:pt>
          <cx:pt idx="321">-0.035362994107281498</cx:pt>
          <cx:pt idx="322">-0.026361784586123298</cx:pt>
          <cx:pt idx="323">-0.029844849687655699</cx:pt>
          <cx:pt idx="324">-0.018868963298216201</cx:pt>
          <cx:pt idx="325">0.019758565205310101</cx:pt>
          <cx:pt idx="326">0.0205662846611494</cx:pt>
          <cx:pt idx="327">-0.0076863437239402801</cx:pt>
          <cx:pt idx="328">-0.048723610552245701</cx:pt>
          <cx:pt idx="329">-0.049678249982691401</cx:pt>
          <cx:pt idx="330">-0.012565810107492</cx:pt>
          <cx:pt idx="331">0.0069719157489161101</cx:pt>
          <cx:pt idx="332">0.0148411316775931</cx:pt>
          <cx:pt idx="333">0.0125760761960611</cx:pt>
          <cx:pt idx="334">0.00399579071165433</cx:pt>
          <cx:pt idx="335">-0.000447824269013079</cx:pt>
          <cx:pt idx="336">-0.000148861520108999</cx:pt>
          <cx:pt idx="337">-0.00027236120305778097</cx:pt>
          <cx:pt idx="338">0.00370921781652359</cx:pt>
          <cx:pt idx="339">-0.0014723302038175999</cx:pt>
          <cx:pt idx="340">0.00019820697407101499</cx:pt>
          <cx:pt idx="341">-0.0067207242485430602</cx:pt>
          <cx:pt idx="342">-0.0074752315340586104</cx:pt>
          <cx:pt idx="343">0.0096433056733829601</cx:pt>
          <cx:pt idx="344">0.0051139257848094796</cx:pt>
          <cx:pt idx="345">-0.057304633191116297</cx:pt>
          <cx:pt idx="346">-0.022991932323469199</cx:pt>
          <cx:pt idx="347">-0.0310825819310049</cx:pt>
          <cx:pt idx="348">-0.026149524310785401</cx:pt>
          <cx:pt idx="349">-0.028611645607860101</cx:pt>
          <cx:pt idx="350">-0.044194694823090401</cx:pt>
          <cx:pt idx="351">-0.035516977266514801</cx:pt>
          <cx:pt idx="352">-0.0292473080210367</cx:pt>
          <cx:pt idx="353">-0.0042226951472875904</cx:pt>
          <cx:pt idx="354">-0.0118355119242086</cx:pt>
          <cx:pt idx="355">-0.066175134086780898</cx:pt>
          <cx:pt idx="356">-0.063232025861226199</cx:pt>
          <cx:pt idx="357">-0.053531303211360501</cx:pt>
          <cx:pt idx="358">-0.0376946118450922</cx:pt>
          <cx:pt idx="359">-0.0071719397642323601</cx:pt>
          <cx:pt idx="360">-0.0034254205497991999</cx:pt>
          <cx:pt idx="361">0.0073894867275645197</cx:pt>
          <cx:pt idx="362">0.0029395687616689901</cx:pt>
          <cx:pt idx="363">0.000280174202997509</cx:pt>
          <cx:pt idx="364">0.00079903598499089497</cx:pt>
          <cx:pt idx="365">-0.00037355523570245302</cx:pt>
          <cx:pt idx="366">0.00083830194226335399</cx:pt>
          <cx:pt idx="367">-0.00101567565754028</cx:pt>
          <cx:pt idx="368">0.0053637084508829499</cx:pt>
          <cx:pt idx="369">0.00042063465082272099</cx:pt>
          <cx:pt idx="370">0.0053024474322560097</cx:pt>
          <cx:pt idx="371">0.043799721283027102</cx:pt>
          <cx:pt idx="372">0.0251512969056738</cx:pt>
          <cx:pt idx="373">0.0065913842469353797</cx:pt>
          <cx:pt idx="374">0.0031650507708112499</cx:pt>
          <cx:pt idx="375">-0.043051327685597301</cx:pt>
          <cx:pt idx="376">-0.037848185605396802</cx:pt>
          <cx:pt idx="377">-0.047523361703196002</cx:pt>
          <cx:pt idx="378">-0.013015199213961401</cx:pt>
          <cx:pt idx="379">-0.010318366293014501</cx:pt>
          <cx:pt idx="380">-0.011874353420198099</cx:pt>
          <cx:pt idx="381">0.0104505591223477</cx:pt>
          <cx:pt idx="382">-0.026829226255575701</cx:pt>
          <cx:pt idx="383">-0.075977029472115404</cx:pt>
          <cx:pt idx="384">-0.030851089302956599</cx:pt>
          <cx:pt idx="385">-0.0401864995813851</cx:pt>
          <cx:pt idx="386">-0.042210953377161103</cx:pt>
          <cx:pt idx="387">-0.0273961960645712</cx:pt>
          <cx:pt idx="388">-0.0151277563201756</cx:pt>
          <cx:pt idx="389">-0.0059248454640149096</cx:pt>
          <cx:pt idx="390">-0.0080868412901241495</cx:pt>
          <cx:pt idx="391">-0.0010676497776297301</cx:pt>
          <cx:pt idx="392">-0.000137460458740796</cx:pt>
          <cx:pt idx="393">0.00075680219651447602</cx:pt>
          <cx:pt idx="394">0.000477364890453264</cx:pt>
          <cx:pt idx="395">0.0024183206745540301</cx:pt>
          <cx:pt idx="396">0.0045844560781889403</cx:pt>
          <cx:pt idx="397">0.0070378078774438304</cx:pt>
          <cx:pt idx="398">0.027800283135908498</cx:pt>
          <cx:pt idx="399">0.050678158832778597</cx:pt>
          <cx:pt idx="400">0.065247816977286502</cx:pt>
          <cx:pt idx="401">0.070065780479402304</cx:pt>
          <cx:pt idx="402">0.042609430787477302</cx:pt>
          <cx:pt idx="403">-0.035570933774489201</cx:pt>
          <cx:pt idx="404">-0.033126191397983402</cx:pt>
          <cx:pt idx="405">-0.024755420707559601</cx:pt>
          <cx:pt idx="406">0.027344392548192101</cx:pt>
          <cx:pt idx="407">0.026500911045365901</cx:pt>
          <cx:pt idx="408">0.026502868835575</cx:pt>
          <cx:pt idx="409">0.0303519283230149</cx:pt>
          <cx:pt idx="410">-0.019481545899328899</cx:pt>
          <cx:pt idx="411">-0.0160535606792628</cx:pt>
          <cx:pt idx="412">-0.0168913517703531</cx:pt>
          <cx:pt idx="413">-0.041508680615979503</cx:pt>
          <cx:pt idx="414">-0.044064053651247499</cx:pt>
          <cx:pt idx="415">-0.021961607042667999</cx:pt>
          <cx:pt idx="416">-0.032600878689014699</cx:pt>
          <cx:pt idx="417">-0.018096448612869898</cx:pt>
          <cx:pt idx="418">-0.0057241976807422996</cx:pt>
          <cx:pt idx="419">-0.00069935361282319399</cx:pt>
          <cx:pt idx="420">0.00016031672637181001</cx:pt>
          <cx:pt idx="421">0.00035067629913499999</cx:pt>
          <cx:pt idx="422">-0.00050438989816560802</cx:pt>
          <cx:pt idx="423">0.0021505764812803901</cx:pt>
          <cx:pt idx="424">0.00075494645638653202</cx:pt>
          <cx:pt idx="425">0.0111613891627995</cx:pt>
          <cx:pt idx="426">0.042921030473956498</cx:pt>
          <cx:pt idx="427">0.073480150640788305</cx:pt>
          <cx:pt idx="428">0.080595689448964905</cx:pt>
          <cx:pt idx="429">0.088826957813466195</cx:pt>
          <cx:pt idx="430">0.091353020146122094</cx:pt>
          <cx:pt idx="431">0.051307739372551703</cx:pt>
          <cx:pt idx="432">-0.00439403934995518</cx:pt>
          <cx:pt idx="433">-0.0268169009260707</cx:pt>
          <cx:pt idx="434">0.031309534450466303</cx:pt>
          <cx:pt idx="435">0.0297193764405949</cx:pt>
          <cx:pt idx="436">0.0129009775346948</cx:pt>
          <cx:pt idx="437">0.038742018436343201</cx:pt>
          <cx:pt idx="438">-0.0119959894678621</cx:pt>
          <cx:pt idx="439">-0.023519611869090101</cx:pt>
          <cx:pt idx="440">-0.033458382787216502</cx:pt>
          <cx:pt idx="441">-0.016092546803424399</cx:pt>
          <cx:pt idx="442">-0.00636279564355079</cx:pt>
          <cx:pt idx="443">-0.0056714590135570602</cx:pt>
          <cx:pt idx="444">-0.029710433504032199</cx:pt>
          <cx:pt idx="445">-0.018999045502296499</cx:pt>
          <cx:pt idx="446">-0.00360204768999214</cx:pt>
          <cx:pt idx="447">-0.0015560184429438801</cx:pt>
          <cx:pt idx="448">-8.8142334351373096e-06</cx:pt>
          <cx:pt idx="449">0.00046859374252776302</cx:pt>
          <cx:pt idx="450">-3.7824742189187898e-05</cx:pt>
          <cx:pt idx="451">-0.0041070988898407801</cx:pt>
          <cx:pt idx="452">-0.013066300687411899</cx:pt>
          <cx:pt idx="453">-0.0095810203013784092</cx:pt>
          <cx:pt idx="454">0.027901218823533702</cx:pt>
          <cx:pt idx="455">0.049804552534520097</cx:pt>
          <cx:pt idx="456">0.059808100123333</cx:pt>
          <cx:pt idx="457">0.066363422663999902</cx:pt>
          <cx:pt idx="458">0.071823978949946396</cx:pt>
          <cx:pt idx="459">0.052023056566743497</cx:pt>
          <cx:pt idx="460">0.057515408743420399</cx:pt>
          <cx:pt idx="461">0.063028287432962807</cx:pt>
          <cx:pt idx="462">-0.0062961760815324203</cx:pt>
          <cx:pt idx="463">0.019609854739550101</cx:pt>
          <cx:pt idx="464">-0.0094701684550936895</cx:pt>
          <cx:pt idx="465">-0.0149561324825041</cx:pt>
          <cx:pt idx="466">-0.0104240796989597</cx:pt>
          <cx:pt idx="467">-0.032529568414895002</cx:pt>
          <cx:pt idx="468">-0.018334246464691902</cx:pt>
          <cx:pt idx="469">-0.0182660071889813</cx:pt>
          <cx:pt idx="470">-0.0125450941006002</cx:pt>
          <cx:pt idx="471">-0.018721052926552201</cx:pt>
          <cx:pt idx="472">-0.022041702000616701</cx:pt>
          <cx:pt idx="473">-0.023854918028529098</cx:pt>
          <cx:pt idx="474">-0.0125341899150228</cx:pt>
          <cx:pt idx="475">-0.00160995513533736</cx:pt>
          <cx:pt idx="476">0.00047600791820290002</cx:pt>
          <cx:pt idx="477">0.00025145661572637098</cx:pt>
          <cx:pt idx="478">0.00042477076650272798</cx:pt>
          <cx:pt idx="479">-0.010477101480810999</cx:pt>
          <cx:pt idx="480">-0.037342673161219898</cx:pt>
          <cx:pt idx="481">-0.033306460014217498</cx:pt>
          <cx:pt idx="482">-0.010368325682752699</cx:pt>
          <cx:pt idx="483">0.021871733619698599</cx:pt>
          <cx:pt idx="484">0.0215871799307592</cx:pt>
          <cx:pt idx="485">0.045947693389306703</cx:pt>
          <cx:pt idx="486">0.042145547657133901</cx:pt>
          <cx:pt idx="487">0.044227631690466902</cx:pt>
          <cx:pt idx="488">0.037268562372704497</cx:pt>
          <cx:pt idx="489">0.043806913079140898</cx:pt>
          <cx:pt idx="490">-0.0011943543296988599</cx:pt>
          <cx:pt idx="491">0.0188784955697942</cx:pt>
          <cx:pt idx="492">0.0142986024332713</cx:pt>
          <cx:pt idx="493">0.0056402559198584397</cx:pt>
          <cx:pt idx="494">-0.0090807211842304798</cx:pt>
          <cx:pt idx="495">-0.052315312866475901</cx:pt>
          <cx:pt idx="496">-0.034642529293605201</cx:pt>
          <cx:pt idx="497">-0.0177213911647989</cx:pt>
          <cx:pt idx="498">0.0058903112290916802</cx:pt>
          <cx:pt idx="499">-0.0044631813766617696</cx:pt>
          <cx:pt idx="500">-0.0185848277349622</cx:pt>
          <cx:pt idx="501">-0.0196159176896335</cx:pt>
          <cx:pt idx="502">-0.0051129745468854</cx:pt>
          <cx:pt idx="503">-0.00083036366663001798</cx:pt>
          <cx:pt idx="504">0.000290525987133324</cx:pt>
          <cx:pt idx="505">-0.000155764272607306</cx:pt>
          <cx:pt idx="506">-0.00031290061893958699</cx:pt>
          <cx:pt idx="507">-0.018782434089098399</cx:pt>
          <cx:pt idx="508">-0.0611326838650319</cx:pt>
          <cx:pt idx="509">-0.048005631987155399</cx:pt>
          <cx:pt idx="510">-0.0490818231100962</cx:pt>
          <cx:pt idx="511">-0.063141817734701802</cx:pt>
          <cx:pt idx="512">-0.042972269785535297</cx:pt>
          <cx:pt idx="513">-0.035673205658403803</cx:pt>
          <cx:pt idx="514">0.0127144112816446</cx:pt>
          <cx:pt idx="515">0.054963204601368998</cx:pt>
          <cx:pt idx="516">0.035621325923850401</cx:pt>
          <cx:pt idx="517">0.061180332884134402</cx:pt>
          <cx:pt idx="518">0.023230828351257001</cx:pt>
          <cx:pt idx="519">0.0087041915402296995</cx:pt>
          <cx:pt idx="520">0.0419392663299758</cx:pt>
          <cx:pt idx="521">0.031101521884749999</cx:pt>
          <cx:pt idx="522">-0.036188780899289903</cx:pt>
          <cx:pt idx="523">-0.038852115924237499</cx:pt>
          <cx:pt idx="524">-0.015083650833454899</cx:pt>
          <cx:pt idx="525">-0.0260328185984052</cx:pt>
          <cx:pt idx="526">-0.0053533886561698604</cx:pt>
          <cx:pt idx="527">-0.0233310684209765</cx:pt>
          <cx:pt idx="528">-0.024177081470680099</cx:pt>
          <cx:pt idx="529">-0.013123368929060001</cx:pt>
          <cx:pt idx="530">-0.00144689173318654</cx:pt>
          <cx:pt idx="531">-0.0013458249113687301</cx:pt>
          <cx:pt idx="532">-0.00064223140389212195</cx:pt>
          <cx:pt idx="533">-0.00063142224071044699</cx:pt>
          <cx:pt idx="534">0.00036758765968295301</cx:pt>
          <cx:pt idx="535">-0.021376557054655999</cx:pt>
          <cx:pt idx="536">-0.0517855258016474</cx:pt>
          <cx:pt idx="537">-0.064056243212562897</cx:pt>
          <cx:pt idx="538">-0.060018043862154001</cx:pt>
          <cx:pt idx="539">-0.0783423959806408</cx:pt>
          <cx:pt idx="540">-0.091254298049992105</cx:pt>
          <cx:pt idx="541">-0.091962343110995895</cx:pt>
          <cx:pt idx="542">-0.066971136288279998</cx:pt>
          <cx:pt idx="543">-0.040906998678774099</cx:pt>
          <cx:pt idx="544">-0.0153657036005534</cx:pt>
          <cx:pt idx="545">0.026228975381789501</cx:pt>
          <cx:pt idx="546">0.029929965847940099</cx:pt>
          <cx:pt idx="547">0.0524637774554274</cx:pt>
          <cx:pt idx="548">-0.0013957596212581099</cx:pt>
          <cx:pt idx="549">0.025139621349668399</cx:pt>
          <cx:pt idx="550">-0.0070138461677559296</cx:pt>
          <cx:pt idx="551">-0.0250059428530706</cx:pt>
          <cx:pt idx="552">-0.047090787877020202</cx:pt>
          <cx:pt idx="553">-0.033042984575144201</cx:pt>
          <cx:pt idx="554">-0.023082643346345699</cx:pt>
          <cx:pt idx="555">-0.025986325445091201</cx:pt>
          <cx:pt idx="556">-0.0129213880780001</cx:pt>
          <cx:pt idx="557">-0.0081632493843055692</cx:pt>
          <cx:pt idx="558">-0.0060706560092510398</cx:pt>
          <cx:pt idx="559">-0.00051053169198631899</cx:pt>
          <cx:pt idx="560">5.7265181067563098e-05</cx:pt>
          <cx:pt idx="561">0.00068989964451008398</cx:pt>
          <cx:pt idx="562">-0.0011121494796936999</cx:pt>
          <cx:pt idx="563">-0.0138566329877946</cx:pt>
          <cx:pt idx="564">-0.033024293934069401</cx:pt>
          <cx:pt idx="565">-0.053336201024693303</cx:pt>
          <cx:pt idx="566">-0.046553201828869697</cx:pt>
          <cx:pt idx="567">-0.0605116504255978</cx:pt>
          <cx:pt idx="568">-0.067275187527034999</cx:pt>
          <cx:pt idx="569">-0.074575053401966795</cx:pt>
          <cx:pt idx="570">-0.082829899408140603</cx:pt>
          <cx:pt idx="571">-0.087094102519675004</cx:pt>
          <cx:pt idx="572">-0.059986974084241099</cx:pt>
          <cx:pt idx="573">0.017987550341345498</cx:pt>
          <cx:pt idx="574">0.0046143267422028497</cx:pt>
          <cx:pt idx="575">-0.0053405765017498002</cx:pt>
          <cx:pt idx="576">-0.0253681977830807</cx:pt>
          <cx:pt idx="577">0.017534774859793802</cx:pt>
          <cx:pt idx="578">-0.00236670936221415</cx:pt>
          <cx:pt idx="579">-0.030870004836110299</cx:pt>
          <cx:pt idx="580">-0.037842800805196697</cx:pt>
          <cx:pt idx="581">-0.022081620131101501</cx:pt>
          <cx:pt idx="582">-0.0068706187722124903</cx:pt>
          <cx:pt idx="583">-0.0020312779442507802</cx:pt>
          <cx:pt idx="584">0.00061404495170005698</cx:pt>
          <cx:pt idx="585">0.0036437785926117</cx:pt>
          <cx:pt idx="586">-0.0034919149225045702</cx:pt>
          <cx:pt idx="587">0.00044153868827887102</cx:pt>
          <cx:pt idx="588">-0.00067269458209987204</cx:pt>
          <cx:pt idx="589">0.00027150987817392401</cx:pt>
          <cx:pt idx="590">0.000215919192161623</cx:pt>
          <cx:pt idx="591">-0.0085433407543511301</cx:pt>
          <cx:pt idx="592">-0.015623046795275101</cx:pt>
          <cx:pt idx="593">-0.0242445809804991</cx:pt>
          <cx:pt idx="594">-0.0089823831089523194</cx:pt>
          <cx:pt idx="595">0.0021826127075888001</cx:pt>
          <cx:pt idx="596">-0.022000083205816999</cx:pt>
          <cx:pt idx="597">-0.028746393870015201</cx:pt>
          <cx:pt idx="598">-0.0578014893126155</cx:pt>
          <cx:pt idx="599">-0.017753938312783601</cx:pt>
          <cx:pt idx="600">-0.0018065757610429801</cx:pt>
          <cx:pt idx="601">-0.0025244774521313599</cx:pt>
          <cx:pt idx="602">0.00451401638543685</cx:pt>
          <cx:pt idx="603">0.017307056361204599</cx:pt>
          <cx:pt idx="604">0.0172178959579498</cx:pt>
          <cx:pt idx="605">-0.00066954240587689001</cx:pt>
          <cx:pt idx="606">-0.0130347205970518</cx:pt>
          <cx:pt idx="607">-0.055785647345004803</cx:pt>
          <cx:pt idx="608">-0.036868615100833203</cx:pt>
          <cx:pt idx="609">-0.00029747170764076201</cx:pt>
          <cx:pt idx="610">0.0044248558555457498</cx:pt>
          <cx:pt idx="611">0.0030642583935321598</cx:pt>
          <cx:pt idx="612">0.0158183046239554</cx:pt>
          <cx:pt idx="613">0.0112987571931111</cx:pt>
          <cx:pt idx="614">-0.00462367410147044</cx:pt>
          <cx:pt idx="615">0.000482747797506546</cx:pt>
          <cx:pt idx="616">0.00028297394350153</cx:pt>
          <cx:pt idx="617">4.246332695924e-05</cx:pt>
          <cx:pt idx="618">-0.0018878471703879999</cx:pt>
          <cx:pt idx="619">-0.010380941282253701</cx:pt>
          <cx:pt idx="620">-0.0138960137206485</cx:pt>
          <cx:pt idx="621">-0.0133031257793271</cx:pt>
          <cx:pt idx="622">-0.00140718933456283</cx:pt>
          <cx:pt idx="623">0.034630466764076398</cx:pt>
          <cx:pt idx="624">0.0035507727340426602</cx:pt>
          <cx:pt idx="625">0.0013098469733044101</cx:pt>
          <cx:pt idx="626">0.00632633188330622</cx:pt>
          <cx:pt idx="627">0.060125274512334403</cx:pt>
          <cx:pt idx="628">0.027818674026571202</cx:pt>
          <cx:pt idx="629">0.010467201374527699</cx:pt>
          <cx:pt idx="630">0.011176202166364699</cx:pt>
          <cx:pt idx="631">-0.0022303653465268998</cx:pt>
          <cx:pt idx="632">-0.016618007675223201</cx:pt>
          <cx:pt idx="633">-0.017625338716347898</cx:pt>
          <cx:pt idx="634">-0.013447670905573699</cx:pt>
          <cx:pt idx="635">-0.027296492587628</cx:pt>
          <cx:pt idx="636">-0.027021861754486499</cx:pt>
          <cx:pt idx="637">-0.022302547453934202</cx:pt>
          <cx:pt idx="638">-0.00075610145685170698</cx:pt>
          <cx:pt idx="639">0.0102806896867506</cx:pt>
          <cx:pt idx="640">0.017348673798858301</cx:pt>
          <cx:pt idx="641">0.0132734069049268</cx:pt>
          <cx:pt idx="642">0.00356979740927574</cx:pt>
          <cx:pt idx="643">0.00070239811301657496</cx:pt>
          <cx:pt idx="644">-0.00035904370592060802</cx:pt>
          <cx:pt idx="645">-0.00024691248602669102</cx:pt>
          <cx:pt idx="646">-0.00079316888409409797</cx:pt>
          <cx:pt idx="647">-0.0045853327653020103</cx:pt>
          <cx:pt idx="648">-0.0051864326402802901</cx:pt>
          <cx:pt idx="649">0.0026995366437850498</cx:pt>
          <cx:pt idx="650">0.0127629251999095</cx:pt>
          <cx:pt idx="651">0.041541185836247697</cx:pt>
          <cx:pt idx="652">0.021966862307240799</cx:pt>
          <cx:pt idx="653">0.0187996206652788</cx:pt>
          <cx:pt idx="654">0.030552934091203601</cx:pt>
          <cx:pt idx="655">0.042708874518003197</cx:pt>
          <cx:pt idx="656">-0.0023374216588814599</cx:pt>
          <cx:pt idx="657">0.0129882821343519</cx:pt>
          <cx:pt idx="658">0.047448549081974302</cx:pt>
          <cx:pt idx="659">0.0068399473253342403</cx:pt>
          <cx:pt idx="660">-0.0084154077998336504</cx:pt>
          <cx:pt idx="661">-0.0130373536735974</cx:pt>
          <cx:pt idx="662">-0.0255464873577513</cx:pt>
          <cx:pt idx="663">-0.0394979054283058</cx:pt>
          <cx:pt idx="664">-0.037915545343293597</cx:pt>
          <cx:pt idx="665">-0.0197167430263302</cx:pt>
          <cx:pt idx="666">-0.0027882905383160299</cx:pt>
          <cx:pt idx="667">0.0071149074482385697</cx:pt>
          <cx:pt idx="668">0.0127095748727189</cx:pt>
          <cx:pt idx="669">0.0123778574852691</cx:pt>
          <cx:pt idx="670">0.00129500034216468</cx:pt>
          <cx:pt idx="671">3.9058624462274301e-05</cx:pt>
          <cx:pt idx="672">0.00021204116426170501</cx:pt>
          <cx:pt idx="673">-0.00031339499811172</cx:pt>
          <cx:pt idx="674">-0.00022526514202031599</cx:pt>
          <cx:pt idx="675">0.0020151741146116802</cx:pt>
          <cx:pt idx="676">0.0055493811708481897</cx:pt>
          <cx:pt idx="677">0.0090627720323218502</cx:pt>
          <cx:pt idx="678">0.017956138784200899</cx:pt>
          <cx:pt idx="679">0.033180121098835003</cx:pt>
          <cx:pt idx="680">0.0454732756437633</cx:pt>
          <cx:pt idx="681">0.048192657338257699</cx:pt>
          <cx:pt idx="682">0.050784490991127702</cx:pt>
          <cx:pt idx="683">0.049385089607936701</cx:pt>
          <cx:pt idx="684">0.015767028135413301</cx:pt>
          <cx:pt idx="685">0.042875016202192098</cx:pt>
          <cx:pt idx="686">0.044838117446973899</cx:pt>
          <cx:pt idx="687">0.0043630122829001897</cx:pt>
          <cx:pt idx="688">-0.0163979445062504</cx:pt>
          <cx:pt idx="689">-0.036805247143488901</cx:pt>
          <cx:pt idx="690">-0.040177730562461801</cx:pt>
          <cx:pt idx="691">-0.035035198431725402</cx:pt>
          <cx:pt idx="692">-0.0230873092254157</cx:pt>
          <cx:pt idx="693">-0.0021628595188178498</cx:pt>
          <cx:pt idx="694">0.0092013502235292702</cx:pt>
          <cx:pt idx="695">0.0086850413554233393</cx:pt>
          <cx:pt idx="696">-0.00119638246988713</cx:pt>
          <cx:pt idx="697">-0.00148962887011132</cx:pt>
          <cx:pt idx="698">-0.0014184571894909001</cx:pt>
          <cx:pt idx="699">-0.00047553939615411502</cx:pt>
          <cx:pt idx="700">-0.00022862778574306501</cx:pt>
          <cx:pt idx="701">0.000178810615956499</cx:pt>
          <cx:pt idx="702">-7.67621635556787e-06</cx:pt>
          <cx:pt idx="703">0.00078870349209265295</cx:pt>
          <cx:pt idx="704">0.00380069329065723</cx:pt>
          <cx:pt idx="705">0.010897851495706301</cx:pt>
          <cx:pt idx="706">0.0044192286194719398</cx:pt>
          <cx:pt idx="707">0.0094977305539356901</cx:pt>
          <cx:pt idx="708">0.017168058670892002</cx:pt>
          <cx:pt idx="709">0.0149644018892194</cx:pt>
          <cx:pt idx="710">0.012804239239937801</cx:pt>
          <cx:pt idx="711">0.0254379984360729</cx:pt>
          <cx:pt idx="712">0.032233333364176601</cx:pt>
          <cx:pt idx="713">0.033264983146152498</cx:pt>
          <cx:pt idx="714">0.0024466800820701698</cx:pt>
          <cx:pt idx="715">-0.0073718193562213701</cx:pt>
          <cx:pt idx="716">-0.00062114486895027503</cx:pt>
          <cx:pt idx="717">-0.0097839045663099602</cx:pt>
          <cx:pt idx="718">-0.0029020024853816098</cx:pt>
          <cx:pt idx="719">0.0021742919332865601</cx:pt>
          <cx:pt idx="720">0.00054378687298410004</cx:pt>
          <cx:pt idx="721">0.0065869903608784903</cx:pt>
          <cx:pt idx="722">0.00764474854966139</cx:pt>
          <cx:pt idx="723">0.00459827799474599</cx:pt>
          <cx:pt idx="724">0.00145387595336726</cx:pt>
          <cx:pt idx="725">-0.00059869186842402295</cx:pt>
          <cx:pt idx="726">-0.00044458608641086898</cx:pt>
          <cx:pt idx="727">0.00092190867561761495</cx:pt>
          <cx:pt idx="728">0.00060113446421431404</cx:pt>
          <cx:pt idx="729">0.00070059376270740202</cx:pt>
          <cx:pt idx="730">-0.00018719416763679901</cx:pt>
          <cx:pt idx="731">-0.00028852181164079198</cx:pt>
          <cx:pt idx="732">-0.00072140556747970997</cx:pt>
          <cx:pt idx="733">0.0029194704212077999</cx:pt>
          <cx:pt idx="734">0.0031588987558658702</cx:pt>
          <cx:pt idx="735">0.0057641214039084497</cx:pt>
          <cx:pt idx="736">0.0065615689552131597</cx:pt>
          <cx:pt idx="737">0.0122335217753766</cx:pt>
          <cx:pt idx="738">0.014974350462961101</cx:pt>
          <cx:pt idx="739">0.015734282506293201</cx:pt>
          <cx:pt idx="740">0.017872971248557398</cx:pt>
          <cx:pt idx="741">0.016562413229853402</cx:pt>
          <cx:pt idx="742">0.016889150817389498</cx:pt>
          <cx:pt idx="743">0.0120273719197031</cx:pt>
          <cx:pt idx="744">0.0128681588384244</cx:pt>
          <cx:pt idx="745">0.0160374286836132</cx:pt>
          <cx:pt idx="746">0.011107696174741701</cx:pt>
          <cx:pt idx="747">0.0060887825934215298</cx:pt>
          <cx:pt idx="748">0.0046181267183381704</cx:pt>
          <cx:pt idx="749">0.0029582390073148298</cx:pt>
          <cx:pt idx="750">0.0013603281522415901</cx:pt>
          <cx:pt idx="751">-1.6347081653043601e-05</cx:pt>
          <cx:pt idx="752">0.00068163671925693299</cx:pt>
          <cx:pt idx="753">9.8902926387124302e-05</cx:pt>
          <cx:pt idx="754">4.1656640517830597e-05</cx:pt>
          <cx:pt idx="755">0.00044031466830537802</cx:pt>
          <cx:pt idx="756">0.00018536605540595799</cx:pt>
          <cx:pt idx="757">-4.8144901623984103e-05</cx:pt>
          <cx:pt idx="758">0.00041774768506291899</cx:pt>
          <cx:pt idx="759">-0.00051249233992661401</cx:pt>
          <cx:pt idx="760">-2.3399217322137802e-05</cx:pt>
          <cx:pt idx="761">0.00036194223160336</cx:pt>
          <cx:pt idx="762">-0.00058611652722855196</cx:pt>
          <cx:pt idx="763">0.00048750482540372398</cx:pt>
          <cx:pt idx="764">0.00090361387974153499</cx:pt>
          <cx:pt idx="765">-0.00037519125837336202</cx:pt>
          <cx:pt idx="766">0.00030160675273700098</cx:pt>
          <cx:pt idx="767">-7.6398944648287107e-05</cx:pt>
          <cx:pt idx="768">0.00071585228327622702</cx:pt>
          <cx:pt idx="769">0.0012336659104976401</cx:pt>
          <cx:pt idx="770">0.0025712832657367002</cx:pt>
          <cx:pt idx="771">0.0014402280938158999</cx:pt>
          <cx:pt idx="772">0.0016601570787007</cx:pt>
          <cx:pt idx="773">0.00090629947869436296</cx:pt>
          <cx:pt idx="774">0.00180360162149958</cx:pt>
          <cx:pt idx="775">-0.00039994235597763103</cx:pt>
          <cx:pt idx="776">0.00067880426157757305</cx:pt>
          <cx:pt idx="777">0.00066997944947624997</cx:pt>
          <cx:pt idx="778">0.00050105172667663496</cx:pt>
          <cx:pt idx="779">-4.4192499998278498e-05</cx:pt>
          <cx:pt idx="780">0.00028152826963373501</cx:pt>
          <cx:pt idx="781">-0.00033829629684678801</cx:pt>
          <cx:pt idx="782">-0.00033795840311767901</cx:pt>
          <cx:pt idx="783">-0.00047273935733700202</cx:pt>
        </cx:lvl>
      </cx:numDim>
    </cx:data>
    <cx:data id="93">
      <cx:numDim type="val">
        <cx:f>'001_WA_F - 副本'!$CP$1:$CP$784</cx:f>
        <cx:lvl ptCount="784" formatCode="0.00E+00">
          <cx:pt idx="0">3.3743120725293903e-05</cx:pt>
          <cx:pt idx="1">-0.00011009235982279601</cx:pt>
          <cx:pt idx="2">0.00039709880519136998</cx:pt>
          <cx:pt idx="3">-8.8939880177041505e-05</cx:pt>
          <cx:pt idx="4">0.00053990793841572496</cx:pt>
          <cx:pt idx="5">0.00037898753154820899</cx:pt>
          <cx:pt idx="6">-0.00056982838440988303</cx:pt>
          <cx:pt idx="7">0.000808241810998797</cx:pt>
          <cx:pt idx="8">0.00020728698685669401</cx:pt>
          <cx:pt idx="9">-0.00025593114235019298</cx:pt>
          <cx:pt idx="10">-0.00043450273993533601</cx:pt>
          <cx:pt idx="11">-9.6466378170210595e-05</cx:pt>
          <cx:pt idx="12">6.7891210496690395e-05</cx:pt>
          <cx:pt idx="13">0.00028074571010385001</cx:pt>
          <cx:pt idx="14">-0.00072681234057906296</cx:pt>
          <cx:pt idx="15">-0.00040780999231478299</cx:pt>
          <cx:pt idx="16">-0.00033794702975867503</cx:pt>
          <cx:pt idx="17">0.00010186153146347701</cx:pt>
          <cx:pt idx="18">0.00044482174738407702</cx:pt>
          <cx:pt idx="19">-0.00036882767554513498</cx:pt>
          <cx:pt idx="20">-6.3087339527582198e-05</cx:pt>
          <cx:pt idx="21">0.00035879016570858298</cx:pt>
          <cx:pt idx="22">0.00021170215145473799</cx:pt>
          <cx:pt idx="23">-0.000455397014825348</cx:pt>
          <cx:pt idx="24">0.00020891937342220099</cx:pt>
          <cx:pt idx="25">0.00085106665997671405</cx:pt>
          <cx:pt idx="26">0.000205845759168811</cx:pt>
          <cx:pt idx="27">0.00056231008503325496</cx:pt>
          <cx:pt idx="28">0.00012734514032659801</cx:pt>
          <cx:pt idx="29">-0.0013027032473514001</cx:pt>
          <cx:pt idx="30">0.00069372109897909999</cx:pt>
          <cx:pt idx="31">-4.1618132054037098e-05</cx:pt>
          <cx:pt idx="32">0.00063510803812427599</cx:pt>
          <cx:pt idx="33">-0.00054428992915370102</cx:pt>
          <cx:pt idx="34">0.00059082641377737697</cx:pt>
          <cx:pt idx="35">-0.00078736426993818197</cx:pt>
          <cx:pt idx="36">-0.00089264867459930698</cx:pt>
          <cx:pt idx="37">0.00084974581059350405</cx:pt>
          <cx:pt idx="38">0.00046110664690891801</cx:pt>
          <cx:pt idx="39">-0.000117577470351912</cx:pt>
          <cx:pt idx="40">0.000610612174067176</cx:pt>
          <cx:pt idx="41">0.00049526108402510002</cx:pt>
          <cx:pt idx="42">-0.00095078145663180695</cx:pt>
          <cx:pt idx="43">-0.00047877554486342599</cx:pt>
          <cx:pt idx="44">0.00025256275594919898</cx:pt>
          <cx:pt idx="45">-0.00033535399023245299</cx:pt>
          <cx:pt idx="46">-0.0010843992736582499</cx:pt>
          <cx:pt idx="47">-0.00108978327233982</cx:pt>
          <cx:pt idx="48">3.7138377503759402e-05</cx:pt>
          <cx:pt idx="49">-0.00039429066296124102</cx:pt>
          <cx:pt idx="50">0.00042796946455667399</cx:pt>
          <cx:pt idx="51">-0.00037808280476658298</cx:pt>
          <cx:pt idx="52">-0.00032076333039393498</cx:pt>
          <cx:pt idx="53">0.000171123810063004</cx:pt>
          <cx:pt idx="54">0.00017775338111502599</cx:pt>
          <cx:pt idx="55">0.000424823083362261</cx:pt>
          <cx:pt idx="56">-0.00041517635595029101</cx:pt>
          <cx:pt idx="57">-6.5405292957701393e-05</cx:pt>
          <cx:pt idx="58">-0.00049211332144453296</cx:pt>
          <cx:pt idx="59">-0.00094967156827679598</cx:pt>
          <cx:pt idx="60">-0.00060920148975168796</cx:pt>
          <cx:pt idx="61">-0.000110560327202314</cx:pt>
          <cx:pt idx="62">-0.00154709120998632</cx:pt>
          <cx:pt idx="63">-0.00172887849691239</cx:pt>
          <cx:pt idx="64">-0.0026600658829495898</cx:pt>
          <cx:pt idx="65">-0.0063200878719141904</cx:pt>
          <cx:pt idx="66">-0.00498757582282028</cx:pt>
          <cx:pt idx="67">-0.0102977530441718</cx:pt>
          <cx:pt idx="68">-0.011260046066114599</cx:pt>
          <cx:pt idx="69">-0.0067527385761634298</cx:pt>
          <cx:pt idx="70">-0.017410883565630801</cx:pt>
          <cx:pt idx="71">-0.020463053997815901</cx:pt>
          <cx:pt idx="72">-0.027924015149656301</cx:pt>
          <cx:pt idx="73">-0.017036133367766899</cx:pt>
          <cx:pt idx="74">-0.0090900370947173299</cx:pt>
          <cx:pt idx="75">-0.0076923581905232602</cx:pt>
          <cx:pt idx="76">-0.0057375346768777299</cx:pt>
          <cx:pt idx="77">-0.0035874495594482702</cx:pt>
          <cx:pt idx="78">-0.0012514250053823599</cx:pt>
          <cx:pt idx="79">-0.0021247306932907599</cx:pt>
          <cx:pt idx="80">0.00091484147795105103</cx:pt>
          <cx:pt idx="81">0.00043763226831275198</cx:pt>
          <cx:pt idx="82">-0.00063194459668525595</cx:pt>
          <cx:pt idx="83">-0.000255294394871344</cx:pt>
          <cx:pt idx="84">0.00051338478219061802</cx:pt>
          <cx:pt idx="85">0.00045595144016420902</cx:pt>
          <cx:pt idx="86">-0.00016318849597013899</cx:pt>
          <cx:pt idx="87">-0.0011332055849486301</cx:pt>
          <cx:pt idx="88">-0.00122326697537875</cx:pt>
          <cx:pt idx="89">0.00174653895144459</cx:pt>
          <cx:pt idx="90">0.0013007715480252799</cx:pt>
          <cx:pt idx="91">0.00230665523267132</cx:pt>
          <cx:pt idx="92">-0.0017272086899530301</cx:pt>
          <cx:pt idx="93">-0.0235010356614965</cx:pt>
          <cx:pt idx="94">-0.015845102642787299</cx:pt>
          <cx:pt idx="95">-0.012376647547474201</cx:pt>
          <cx:pt idx="96">0.0045046221303160798</cx:pt>
          <cx:pt idx="97">0.0120263124277583</cx:pt>
          <cx:pt idx="98">0.029669491917377701</cx:pt>
          <cx:pt idx="99">0.039011241165829803</cx:pt>
          <cx:pt idx="100">-0.0050284174996726204</cx:pt>
          <cx:pt idx="101">-0.00434482919840911</cx:pt>
          <cx:pt idx="102">0.0075623389315423901</cx:pt>
          <cx:pt idx="103">0.013625525951647999</cx:pt>
          <cx:pt idx="104">0.024805134632283201</cx:pt>
          <cx:pt idx="105">-0.0066145351886234402</cx:pt>
          <cx:pt idx="106">-0.0111765734447351</cx:pt>
          <cx:pt idx="107">-0.0060844060798708396</cx:pt>
          <cx:pt idx="108">7.7281077415289004e-05</cx:pt>
          <cx:pt idx="109">-0.00021921930245121299</cx:pt>
          <cx:pt idx="110">0.000861505861414079</cx:pt>
          <cx:pt idx="111">0.00048353602449716299</cx:pt>
          <cx:pt idx="112">0.00029588734234917098</cx:pt>
          <cx:pt idx="113">-0.00069400525067605395</cx:pt>
          <cx:pt idx="114">0.00035448718347374001</cx:pt>
          <cx:pt idx="115">0.00041801664192425198</cx:pt>
          <cx:pt idx="116">-0.00037672436063061998</cx:pt>
          <cx:pt idx="117">0.0078595267718057707</cx:pt>
          <cx:pt idx="118">0.016568194877801999</cx:pt>
          <cx:pt idx="119">0.013985800498555899</cx:pt>
          <cx:pt idx="120">0.020814734834412998</cx:pt>
          <cx:pt idx="121">0.0029209542382848401</cx:pt>
          <cx:pt idx="122">0.0041317932268553903</cx:pt>
          <cx:pt idx="123">0.014490366335996799</cx:pt>
          <cx:pt idx="124">0.0083951677907385201</cx:pt>
          <cx:pt idx="125">0.022021291451620701</cx:pt>
          <cx:pt idx="126">0.0208588441584256</cx:pt>
          <cx:pt idx="127">0.0539580956282808</cx:pt>
          <cx:pt idx="128">0.057312193015429398</cx:pt>
          <cx:pt idx="129">0.045861033079763198</cx:pt>
          <cx:pt idx="130">0.034626351488017799</cx:pt>
          <cx:pt idx="131">0.0028071050630964498</cx:pt>
          <cx:pt idx="132">-0.018585758870390899</cx:pt>
          <cx:pt idx="133">-0.0147545398013213</cx:pt>
          <cx:pt idx="134">-0.018925638620020099</cx:pt>
          <cx:pt idx="135">-0.015883515726117198</cx:pt>
          <cx:pt idx="136">0.0121652267562667</cx:pt>
          <cx:pt idx="137">0.0069760559022136997</cx:pt>
          <cx:pt idx="138">0.0038218265994975301</cx:pt>
          <cx:pt idx="139">0.00015929494059780801</cx:pt>
          <cx:pt idx="140">-8.3573253451178699e-05</cx:pt>
          <cx:pt idx="141">4.5839188817762098e-05</cx:pt>
          <cx:pt idx="142">-0.00021178071654699899</cx:pt>
          <cx:pt idx="143">0.0043476585650262696</cx:pt>
          <cx:pt idx="144">0.0031457288287390999</cx:pt>
          <cx:pt idx="145">0.021361547749376601</cx:pt>
          <cx:pt idx="146">0.024363800102036301</cx:pt>
          <cx:pt idx="147">0.00119380642068363</cx:pt>
          <cx:pt idx="148">-0.00041323637799465401</cx:pt>
          <cx:pt idx="149">-0.029103812250222402</cx:pt>
          <cx:pt idx="150">-0.051597149244945101</cx:pt>
          <cx:pt idx="151">-0.020850561694255601</cx:pt>
          <cx:pt idx="152">-0.0046013500637374404</cx:pt>
          <cx:pt idx="153">0.039911816549825098</cx:pt>
          <cx:pt idx="154">-0.0034064979560758202</cx:pt>
          <cx:pt idx="155">-0.0031812017380941902</cx:pt>
          <cx:pt idx="156">0.047208636645029702</cx:pt>
          <cx:pt idx="157">0.041857156131312398</cx:pt>
          <cx:pt idx="158">0.020790746626708</cx:pt>
          <cx:pt idx="159">-0.040704771256550601</cx:pt>
          <cx:pt idx="160">-0.0266476213866568</cx:pt>
          <cx:pt idx="161">-0.044606953365817902</cx:pt>
          <cx:pt idx="162">-0.024284566334293801</cx:pt>
          <cx:pt idx="163">0.0016847359520166601</cx:pt>
          <cx:pt idx="164">0.0100930703397887</cx:pt>
          <cx:pt idx="165">0.00867838830465875</cx:pt>
          <cx:pt idx="166">0.00220468752239189</cx:pt>
          <cx:pt idx="167">-0.00034398397456011801</cx:pt>
          <cx:pt idx="168">-0.000450847145352025</cx:pt>
          <cx:pt idx="169">0.00010509922081100801</cx:pt>
          <cx:pt idx="170">0.0028978479132609702</cx:pt>
          <cx:pt idx="171">0.017393596202497901</cx:pt>
          <cx:pt idx="172">0.026119236943770201</cx:pt>
          <cx:pt idx="173">0.028367742341961499</cx:pt>
          <cx:pt idx="174">0.034750489337293002</cx:pt>
          <cx:pt idx="175">-0.030409080761741699</cx:pt>
          <cx:pt idx="176">-0.041676852813654998</cx:pt>
          <cx:pt idx="177">-0.0457385785675474</cx:pt>
          <cx:pt idx="178">-0.084558668012189406</cx:pt>
          <cx:pt idx="179">-0.065595198542181293</cx:pt>
          <cx:pt idx="180">-0.052911664842985699</cx:pt>
          <cx:pt idx="181">-0.047484187073932198</cx:pt>
          <cx:pt idx="182">-0.034991128489240297</cx:pt>
          <cx:pt idx="183">-0.048916318735557497</cx:pt>
          <cx:pt idx="184">-0.0055751579174354304</cx:pt>
          <cx:pt idx="185">0.039247057675870098</cx:pt>
          <cx:pt idx="186">0.067745939416056805</cx:pt>
          <cx:pt idx="187">-0.0407689004914428</cx:pt>
          <cx:pt idx="188">-0.023861270630156101</cx:pt>
          <cx:pt idx="189">0.039361777054425701</cx:pt>
          <cx:pt idx="190">-0.00175575513949975</cx:pt>
          <cx:pt idx="191">0.0094542112686247393</cx:pt>
          <cx:pt idx="192">0.033645376778757299</cx:pt>
          <cx:pt idx="193">0.018989018107265401</cx:pt>
          <cx:pt idx="194">0.0057869212997266398</cx:pt>
          <cx:pt idx="195">0.00223416270853628</cx:pt>
          <cx:pt idx="196">0.00037951602875855499</cx:pt>
          <cx:pt idx="197">-0.00016051682459722699</cx:pt>
          <cx:pt idx="198">0.0140631407297042</cx:pt>
          <cx:pt idx="199">0.045671773010785101</cx:pt>
          <cx:pt idx="200">0.0490355474045173</cx:pt>
          <cx:pt idx="201">0.028984897159335402</cx:pt>
          <cx:pt idx="202">0.054140742508683198</cx:pt>
          <cx:pt idx="203">0.054216993781391797</cx:pt>
          <cx:pt idx="204">-0.062275133147797</cx:pt>
          <cx:pt idx="205">-0.085700996508254607</cx:pt>
          <cx:pt idx="206">-0.080145946605782503</cx:pt>
          <cx:pt idx="207">-0.113267568615822</cx:pt>
          <cx:pt idx="208">-0.14455419513434001</cx:pt>
          <cx:pt idx="209">-0.13829289933309599</cx:pt>
          <cx:pt idx="210">-0.12632803988742999</cx:pt>
          <cx:pt idx="211">-0.186709160817355</cx:pt>
          <cx:pt idx="212">-0.11764350781895801</cx:pt>
          <cx:pt idx="213">-0.071229530001536701</cx:pt>
          <cx:pt idx="214">-0.066050081473646993</cx:pt>
          <cx:pt idx="215">-0.120120707266882</cx:pt>
          <cx:pt idx="216">-0.067904643698841999</cx:pt>
          <cx:pt idx="217">-0.00036103158041554299</cx:pt>
          <cx:pt idx="218">0.0054317541875238901</cx:pt>
          <cx:pt idx="219">0.0012707482876439401</cx:pt>
          <cx:pt idx="220">0.029475399162509301</cx:pt>
          <cx:pt idx="221">0.030154064848135698</cx:pt>
          <cx:pt idx="222">0.0090343210882419898</cx:pt>
          <cx:pt idx="223">0.0015626593516450901</cx:pt>
          <cx:pt idx="224">-0.00064516667749960001</cx:pt>
          <cx:pt idx="225">0.0015377892594054901</cx:pt>
          <cx:pt idx="226">0.0156604074942557</cx:pt>
          <cx:pt idx="227">0.037404604730114303</cx:pt>
          <cx:pt idx="228">0.053237193102972299</cx:pt>
          <cx:pt idx="229">0.051164123043498301</cx:pt>
          <cx:pt idx="230">0.074652851270395698</cx:pt>
          <cx:pt idx="231">0.078114346371197296</cx:pt>
          <cx:pt idx="232">-0.0340761203451612</cx:pt>
          <cx:pt idx="233">-0.065393114748591094</cx:pt>
          <cx:pt idx="234">-0.070024665252480703</cx:pt>
          <cx:pt idx="235">-0.084320946711449601</cx:pt>
          <cx:pt idx="236">-0.019327998059090901</cx:pt>
          <cx:pt idx="237">-0.12005817499384699</cx:pt>
          <cx:pt idx="238">-0.17131972796023201</cx:pt>
          <cx:pt idx="239">-0.171249293178797</cx:pt>
          <cx:pt idx="240">-0.14965537177855601</cx:pt>
          <cx:pt idx="241">-0.13510531563476699</cx:pt>
          <cx:pt idx="242">-0.011707709999502901</cx:pt>
          <cx:pt idx="243">-0.040101672427069197</cx:pt>
          <cx:pt idx="244">-0.044041977760909498</cx:pt>
          <cx:pt idx="245">-0.033217862127944399</cx:pt>
          <cx:pt idx="246">0.035640808234355198</cx:pt>
          <cx:pt idx="247">0.0777229042698383</cx:pt>
          <cx:pt idx="248">0.063935788258885698</cx:pt>
          <cx:pt idx="249">0.036415789172324499</cx:pt>
          <cx:pt idx="250">-0.00017852114282003901</cx:pt>
          <cx:pt idx="251">0.0016619290551743999</cx:pt>
          <cx:pt idx="252">-0.00016847983464989401</cx:pt>
          <cx:pt idx="253">0.00328450344334167</cx:pt>
          <cx:pt idx="254">0.014494147110953599</cx:pt>
          <cx:pt idx="255">0.026820046623145299</cx:pt>
          <cx:pt idx="256">0.088137715277094297</cx:pt>
          <cx:pt idx="257">0.085028390864633402</cx:pt>
          <cx:pt idx="258">0.13461654986764199</cx:pt>
          <cx:pt idx="259">0.12930581085957699</cx:pt>
          <cx:pt idx="260">0.033160013825060203</cx:pt>
          <cx:pt idx="261">-0.058059262326910901</cx:pt>
          <cx:pt idx="262">-0.046106029816412</cx:pt>
          <cx:pt idx="263">0.081269829087842499</cx:pt>
          <cx:pt idx="264">0.13890212188922199</cx:pt>
          <cx:pt idx="265">0.048862074890387498</cx:pt>
          <cx:pt idx="266">0.0015899863218399701</cx:pt>
          <cx:pt idx="267">-0.091723344093304404</cx:pt>
          <cx:pt idx="268">-0.071355750444171695</cx:pt>
          <cx:pt idx="269">-0.011031469600249101</cx:pt>
          <cx:pt idx="270">0.093970239728362701</cx:pt>
          <cx:pt idx="271">0.028550875725776002</cx:pt>
          <cx:pt idx="272">0.026748463958337999</cx:pt>
          <cx:pt idx="273">0.0777648808638184</cx:pt>
          <cx:pt idx="274">0.060550925039620097</cx:pt>
          <cx:pt idx="275">0.078845407640893803</cx:pt>
          <cx:pt idx="276">0.071712233824258495</cx:pt>
          <cx:pt idx="277">0.0731523065649895</cx:pt>
          <cx:pt idx="278">0.010162231465914599</cx:pt>
          <cx:pt idx="279">0.00024034665566282501</cx:pt>
          <cx:pt idx="280">0.0011186923008254599</cx:pt>
          <cx:pt idx="281">0.0027067415704880799</cx:pt>
          <cx:pt idx="282">0.016338206473192</cx:pt>
          <cx:pt idx="283">0.040742105345329502</cx:pt>
          <cx:pt idx="284">0.073139878304798206</cx:pt>
          <cx:pt idx="285">0.067268944497032496</cx:pt>
          <cx:pt idx="286">0.096895235721115705</cx:pt>
          <cx:pt idx="287">0.0090900281709426801</cx:pt>
          <cx:pt idx="288">-0.0292299206450265</cx:pt>
          <cx:pt idx="289">0.0170231669279933</cx:pt>
          <cx:pt idx="290">0.0960407291604264</cx:pt>
          <cx:pt idx="291">0.162651758850485</cx:pt>
          <cx:pt idx="292">0.15677937024576499</cx:pt>
          <cx:pt idx="293">0.17803419581666899</cx:pt>
          <cx:pt idx="294">-0.0056626597927140502</cx:pt>
          <cx:pt idx="295">-0.101503019618553</cx:pt>
          <cx:pt idx="296">-0.064634519802556994</cx:pt>
          <cx:pt idx="297">0.0045741855760865697</cx:pt>
          <cx:pt idx="298">0.16640169160954399</cx:pt>
          <cx:pt idx="299">0.14303851534523701</cx:pt>
          <cx:pt idx="300">0.13836446332535501</cx:pt>
          <cx:pt idx="301">0.078423301095214198</cx:pt>
          <cx:pt idx="302">-0.0067096667992074003</cx:pt>
          <cx:pt idx="303">0.019486969631788101</cx:pt>
          <cx:pt idx="304">0.038514432930885398</cx:pt>
          <cx:pt idx="305">0.0508570744133965</cx:pt>
          <cx:pt idx="306">0.0134415362887429</cx:pt>
          <cx:pt idx="307">-0.00049029327823569397</cx:pt>
          <cx:pt idx="308">-0.00087436105075628398</cx:pt>
          <cx:pt idx="309">0.0050886019713236802</cx:pt>
          <cx:pt idx="310">0.024761199809363199</cx:pt>
          <cx:pt idx="311">0.067789552958614302</cx:pt>
          <cx:pt idx="312">0.10821417418804399</cx:pt>
          <cx:pt idx="313">0.102824388335122</cx:pt>
          <cx:pt idx="314">0.042974347960076702</cx:pt>
          <cx:pt idx="315">-0.0160808249934704</cx:pt>
          <cx:pt idx="316">-0.0270804109524918</cx:pt>
          <cx:pt idx="317">0.069265030757790197</cx:pt>
          <cx:pt idx="318">0.130809049992516</cx:pt>
          <cx:pt idx="319">0.151152814073619</cx:pt>
          <cx:pt idx="320">0.18939373371709101</cx:pt>
          <cx:pt idx="321">0.14996718979040999</cx:pt>
          <cx:pt idx="322">-0.020436510707908501</cx:pt>
          <cx:pt idx="323">-0.031940354940929103</cx:pt>
          <cx:pt idx="324">-0.038901796113271499</cx:pt>
          <cx:pt idx="325">0.0378288486393661</cx:pt>
          <cx:pt idx="326">0.13550774385455</cx:pt>
          <cx:pt idx="327">0.16171367975016601</cx:pt>
          <cx:pt idx="328">0.100035682878028</cx:pt>
          <cx:pt idx="329">-0.068374470583950603</cx:pt>
          <cx:pt idx="330">-0.049185062392061003</cx:pt>
          <cx:pt idx="331">-0.0088225845656459707</cx:pt>
          <cx:pt idx="332">-0.010590548720303501</cx:pt>
          <cx:pt idx="333">0.0146754798038835</cx:pt>
          <cx:pt idx="334">0.0026901736057840199</cx:pt>
          <cx:pt idx="335">-0.00044764128334576903</cx:pt>
          <cx:pt idx="336">7.3826300520984001e-05</cx:pt>
          <cx:pt idx="337">0.0051328872284077997</cx:pt>
          <cx:pt idx="338">0.018109999740575301</cx:pt>
          <cx:pt idx="339">0.0631778113534084</cx:pt>
          <cx:pt idx="340">0.072704659447801995</cx:pt>
          <cx:pt idx="341">0.061860700694743399</cx:pt>
          <cx:pt idx="342">0.049440478793103398</cx:pt>
          <cx:pt idx="343">0.079604020949081103</cx:pt>
          <cx:pt idx="344">0.117427047768667</cx:pt>
          <cx:pt idx="345">0.18930605466309</cx:pt>
          <cx:pt idx="346">0.132269660888927</cx:pt>
          <cx:pt idx="347">0.12351729889887</cx:pt>
          <cx:pt idx="348">0.116777048827079</cx:pt>
          <cx:pt idx="349">0.043221989873002499</cx:pt>
          <cx:pt idx="350">0.015348659602673301</cx:pt>
          <cx:pt idx="351">-0.062589971640442901</cx:pt>
          <cx:pt idx="352">-0.0070154759915272199</cx:pt>
          <cx:pt idx="353">-0.0114039505392022</cx:pt>
          <cx:pt idx="354">0.039696203818581403</cx:pt>
          <cx:pt idx="355">0.020169139314694301</cx:pt>
          <cx:pt idx="356">0.016928243803949201</cx:pt>
          <cx:pt idx="357">-0.10299515705445</cx:pt>
          <cx:pt idx="358">-0.074374114647864295</cx:pt>
          <cx:pt idx="359">-0.068199806712809605</cx:pt>
          <cx:pt idx="360">-0.0211463904880635</cx:pt>
          <cx:pt idx="361">0.0099071385540177807</cx:pt>
          <cx:pt idx="362">0.0015724959582487899</cx:pt>
          <cx:pt idx="363">-0.00050356025748165396</cx:pt>
          <cx:pt idx="364">0.00034576342367151201</cx:pt>
          <cx:pt idx="365">0.0014508666822669401</cx:pt>
          <cx:pt idx="366">0.0115015024335777</cx:pt>
          <cx:pt idx="367">0.041791657530149101</cx:pt>
          <cx:pt idx="368">0.047541140022701898</cx:pt>
          <cx:pt idx="369">0.038406540995739598</cx:pt>
          <cx:pt idx="370">0.059349706007313603</cx:pt>
          <cx:pt idx="371">0.065378361854895303</cx:pt>
          <cx:pt idx="372">0.047793444188688</cx:pt>
          <cx:pt idx="373">0.071356080846296202</cx:pt>
          <cx:pt idx="374">0.079857321540157997</cx:pt>
          <cx:pt idx="375">0.059170167272081298</cx:pt>
          <cx:pt idx="376">0.0019961629843838402</cx:pt>
          <cx:pt idx="377">-0.021131983432572301</cx:pt>
          <cx:pt idx="378">-0.019957302319796099</cx:pt>
          <cx:pt idx="379">-0.078529287878119206</cx:pt>
          <cx:pt idx="380">-0.00069667799850703805</cx:pt>
          <cx:pt idx="381">-0.030657938660657101</cx:pt>
          <cx:pt idx="382">-0.035729866070421203</cx:pt>
          <cx:pt idx="383">-0.092625931576367102</cx:pt>
          <cx:pt idx="384">0.035671747317630197</cx:pt>
          <cx:pt idx="385">-0.086034308933779002</cx:pt>
          <cx:pt idx="386">-0.108410701522123</cx:pt>
          <cx:pt idx="387">-0.069490071903444597</cx:pt>
          <cx:pt idx="388">0.0061737680972469696</cx:pt>
          <cx:pt idx="389">0.0066783852340132699</cx:pt>
          <cx:pt idx="390">-0.000537165156097965</cx:pt>
          <cx:pt idx="391">-0.00055184342915204603</cx:pt>
          <cx:pt idx="392">-0.000293343867519884</cx:pt>
          <cx:pt idx="393">0.0029454822419693102</cx:pt>
          <cx:pt idx="394">0.0064355089754383702</cx:pt>
          <cx:pt idx="395">0.0140951912340334</cx:pt>
          <cx:pt idx="396">-0.026846915609840601</cx:pt>
          <cx:pt idx="397">-0.034190737417274401</cx:pt>
          <cx:pt idx="398">-0.034066062483274498</cx:pt>
          <cx:pt idx="399">-0.045558696605868497</cx:pt>
          <cx:pt idx="400">-0.044693822352603697</cx:pt>
          <cx:pt idx="401">-0.037979702481441703</cx:pt>
          <cx:pt idx="402">0.0119995292386609</cx:pt>
          <cx:pt idx="403">-0.060820303700156599</cx:pt>
          <cx:pt idx="404">-0.074302242156307596</cx:pt>
          <cx:pt idx="405">-0.062335182237464697</cx:pt>
          <cx:pt idx="406">-0.058838408480535301</cx:pt>
          <cx:pt idx="407">-0.023272859319234701</cx:pt>
          <cx:pt idx="408">-0.054756488875990897</cx:pt>
          <cx:pt idx="409">-0.088280888799128904</cx:pt>
          <cx:pt idx="410">-0.120559591607516</cx:pt>
          <cx:pt idx="411">-0.0131788584740892</cx:pt>
          <cx:pt idx="412">0.016844131732271901</cx:pt>
          <cx:pt idx="413">-0.067649298603893293</cx:pt>
          <cx:pt idx="414">-0.049586564369112698</cx:pt>
          <cx:pt idx="415">0.039084709664683297</cx:pt>
          <cx:pt idx="416">-0.00117491060686091</cx:pt>
          <cx:pt idx="417">-0.0092920668795442706</cx:pt>
          <cx:pt idx="418">0.001051910845828</cx:pt>
          <cx:pt idx="419">0.00047533568521579401</cx:pt>
          <cx:pt idx="420">-0.000121085835530601</cx:pt>
          <cx:pt idx="421">0.0010459054369048701</cx:pt>
          <cx:pt idx="422">0.0026873909886646701</cx:pt>
          <cx:pt idx="423">-0.0030755513688468998</cx:pt>
          <cx:pt idx="424">-0.052223845092998503</cx:pt>
          <cx:pt idx="425">-0.096919578124928102</cx:pt>
          <cx:pt idx="426">-0.033342282139566699</cx:pt>
          <cx:pt idx="427">-0.10190498307960701</cx:pt>
          <cx:pt idx="428">-0.10998923772282999</cx:pt>
          <cx:pt idx="429">-0.098878372293373096</cx:pt>
          <cx:pt idx="430">-0.0897903519799087</cx:pt>
          <cx:pt idx="431">-0.100293982625852</cx:pt>
          <cx:pt idx="432">-0.078778880517151706</cx:pt>
          <cx:pt idx="433">-0.055592699775537699</cx:pt>
          <cx:pt idx="434">-0.0035048151952662399</cx:pt>
          <cx:pt idx="435">0.079518325117256303</cx:pt>
          <cx:pt idx="436">0.028536685290712498</cx:pt>
          <cx:pt idx="437">-0.0270321039726889</cx:pt>
          <cx:pt idx="438">-0.051782892244164103</cx:pt>
          <cx:pt idx="439">0.034746612858567297</cx:pt>
          <cx:pt idx="440">0.064494069024962603</cx:pt>
          <cx:pt idx="441">0.0620949121279354</cx:pt>
          <cx:pt idx="442">0.063351225477524503</cx:pt>
          <cx:pt idx="443">0.034357316198617101</cx:pt>
          <cx:pt idx="444">0.0034044780746026399</cx:pt>
          <cx:pt idx="445">-0.0030764075534411798</cx:pt>
          <cx:pt idx="446">0.0078769054401315198</cx:pt>
          <cx:pt idx="447">0.00031229073648160103</cx:pt>
          <cx:pt idx="448">-0.00033130848509156701</cx:pt>
          <cx:pt idx="449">0.00040516902263854299</cx:pt>
          <cx:pt idx="450">0.0058930902457857903</cx:pt>
          <cx:pt idx="451">-0.0013545442909826001</cx:pt>
          <cx:pt idx="452">-0.049720558353941298</cx:pt>
          <cx:pt idx="453">-0.114035039736841</cx:pt>
          <cx:pt idx="454">-0.11519738545722299</cx:pt>
          <cx:pt idx="455">-0.13053838084539099</cx:pt>
          <cx:pt idx="456">-0.119854411190866</cx:pt>
          <cx:pt idx="457">-0.13499433133209501</cx:pt>
          <cx:pt idx="458">-0.117524161789005</cx:pt>
          <cx:pt idx="459">-0.12887065425873301</cx:pt>
          <cx:pt idx="460">-0.078030114095239994</cx:pt>
          <cx:pt idx="461">-0.033286265657341801</cx:pt>
          <cx:pt idx="462">0.045532147160288201</cx:pt>
          <cx:pt idx="463">0.046351323870789898</cx:pt>
          <cx:pt idx="464">-0.038630039105883703</cx:pt>
          <cx:pt idx="465">-0.036922412295389999</cx:pt>
          <cx:pt idx="466">0.017629718918131899</cx:pt>
          <cx:pt idx="467">0.0265114262672244</cx:pt>
          <cx:pt idx="468">0.0074781582575564999</cx:pt>
          <cx:pt idx="469">0.085484294319110601</cx:pt>
          <cx:pt idx="470">0.067806362796714995</cx:pt>
          <cx:pt idx="471">0.0273189976958454</cx:pt>
          <cx:pt idx="472">-0.0010287486752976599</cx:pt>
          <cx:pt idx="473">-0.0124739675707906</cx:pt>
          <cx:pt idx="474">0.0011850310147516799</cx:pt>
          <cx:pt idx="475">0.00028546301362097502</cx:pt>
          <cx:pt idx="476">-0.00025708221562988998</cx:pt>
          <cx:pt idx="477">0.00086036475943751696</cx:pt>
          <cx:pt idx="478">0.0051395041757377703</cx:pt>
          <cx:pt idx="479">0.0054802687547567796</cx:pt>
          <cx:pt idx="480">-0.048604968734532503</cx:pt>
          <cx:pt idx="481">-0.0929792018004343</cx:pt>
          <cx:pt idx="482">-0.099845567799103793</cx:pt>
          <cx:pt idx="483">-0.122261547871993</cx:pt>
          <cx:pt idx="484">-0.098235287936633706</cx:pt>
          <cx:pt idx="485">-0.148382604472199</cx:pt>
          <cx:pt idx="486">-0.123060213648822</cx:pt>
          <cx:pt idx="487">-0.098883073354839507</cx:pt>
          <cx:pt idx="488">-0.13378531354485601</cx:pt>
          <cx:pt idx="489">-0.036232560494215901</cx:pt>
          <cx:pt idx="490">-0.028183633041098499</cx:pt>
          <cx:pt idx="491">-0.018333049002388201</cx:pt>
          <cx:pt idx="492">-0.059727626881852701</cx:pt>
          <cx:pt idx="493">-0.023730978753042101</cx:pt>
          <cx:pt idx="494">-0.0014038472826704499</cx:pt>
          <cx:pt idx="495">-0.058474754751350097</cx:pt>
          <cx:pt idx="496">0.0150171794379763</cx:pt>
          <cx:pt idx="497">0.0510381851761285</cx:pt>
          <cx:pt idx="498">0.050696983294839099</cx:pt>
          <cx:pt idx="499">-0.00093619790712068005</cx:pt>
          <cx:pt idx="500">-0.015868043467270099</cx:pt>
          <cx:pt idx="501">-0.00029427833276503398</cx:pt>
          <cx:pt idx="502">0.0024770768021007</cx:pt>
          <cx:pt idx="503">0.00020920281062626099</cx:pt>
          <cx:pt idx="504">0.0010281179472383</cx:pt>
          <cx:pt idx="505">-0.00043489285874750999</cx:pt>
          <cx:pt idx="506">0.0072730727851733597</cx:pt>
          <cx:pt idx="507">0.0148295805710083</cx:pt>
          <cx:pt idx="508">-0.0285633795335711</cx:pt>
          <cx:pt idx="509">-0.074866936993212202</cx:pt>
          <cx:pt idx="510">-0.0715899935263037</cx:pt>
          <cx:pt idx="511">-0.063995154548679101</cx:pt>
          <cx:pt idx="512">-0.0450074392295855</cx:pt>
          <cx:pt idx="513">-0.034763206594243798</cx:pt>
          <cx:pt idx="514">-0.041666849007050602</cx:pt>
          <cx:pt idx="515">-0.077344683180650395</cx:pt>
          <cx:pt idx="516">-0.050063013785355701</cx:pt>
          <cx:pt idx="517">-0.050733755493777198</cx:pt>
          <cx:pt idx="518">-0.088518013699908096</cx:pt>
          <cx:pt idx="519">-0.0018226923838331999</cx:pt>
          <cx:pt idx="520">-0.00323063263587005</cx:pt>
          <cx:pt idx="521">0.0027447667542508402</cx:pt>
          <cx:pt idx="522">-0.014569570917321299</cx:pt>
          <cx:pt idx="523">-0.051723598842180397</cx:pt>
          <cx:pt idx="524">-0.011783116738505999</cx:pt>
          <cx:pt idx="525">0.041034124399000102</cx:pt>
          <cx:pt idx="526">0.020648661195896902</cx:pt>
          <cx:pt idx="527">-0.0097688517774765504</cx:pt>
          <cx:pt idx="528">-0.014592842365181199</cx:pt>
          <cx:pt idx="529">0.0061775018443784701</cx:pt>
          <cx:pt idx="530">0.00067742879109239601</cx:pt>
          <cx:pt idx="531">-5.6040685799534503e-05</cx:pt>
          <cx:pt idx="532">-0.00027142941442211702</cx:pt>
          <cx:pt idx="533">0.0029019599608140702</cx:pt>
          <cx:pt idx="534">0.0077132443536614996</cx:pt>
          <cx:pt idx="535">0.015949159151565001</cx:pt>
          <cx:pt idx="536">0.0133119842173308</cx:pt>
          <cx:pt idx="537">-0.0263623155847383</cx:pt>
          <cx:pt idx="538">-0.032547430941136102</cx:pt>
          <cx:pt idx="539">0.00096415474833242202</cx:pt>
          <cx:pt idx="540">0.033309758807593098</cx:pt>
          <cx:pt idx="541">0.0084779145277560294</cx:pt>
          <cx:pt idx="542">-0.044943712534968899</cx:pt>
          <cx:pt idx="543">0.0103657686195753</cx:pt>
          <cx:pt idx="544">0.0506236351227278</cx:pt>
          <cx:pt idx="545">0.0133567011787442</cx:pt>
          <cx:pt idx="546">-0.070543558131006795</cx:pt>
          <cx:pt idx="547">-0.053708968005458102</cx:pt>
          <cx:pt idx="548">-0.024719166321494599</cx:pt>
          <cx:pt idx="549">0.034133477072041202</cx:pt>
          <cx:pt idx="550">-0.026534448612770999</cx:pt>
          <cx:pt idx="551">-0.016468352085799099</cx:pt>
          <cx:pt idx="552">-0.046507673145546498</cx:pt>
          <cx:pt idx="553">-0.057176789165623</cx:pt>
          <cx:pt idx="554">-0.050621253916997198</cx:pt>
          <cx:pt idx="555">-0.014379662889052</cx:pt>
          <cx:pt idx="556">0.0018117742265971301</cx:pt>
          <cx:pt idx="557">-0.00028388134263058399</cx:pt>
          <cx:pt idx="558">2.1618247943393999e-06</cx:pt>
          <cx:pt idx="559">-0.00045139303936723502</cx:pt>
          <cx:pt idx="560">-0.000317835624824572</cx:pt>
          <cx:pt idx="561">-0.00035770158464922501</cx:pt>
          <cx:pt idx="562">0.0032912203732949402</cx:pt>
          <cx:pt idx="563">0.0132172712346746</cx:pt>
          <cx:pt idx="564">0.046522218220555897</cx:pt>
          <cx:pt idx="565">0.0074206735000022696</cx:pt>
          <cx:pt idx="566">0.0131816221283976</cx:pt>
          <cx:pt idx="567">0.024158579471151399</cx:pt>
          <cx:pt idx="568">0.017485838584123399</cx:pt>
          <cx:pt idx="569">-0.050375526249987597</cx:pt>
          <cx:pt idx="570">0.0026034979032768199</cx:pt>
          <cx:pt idx="571">0.053827955395699997</cx:pt>
          <cx:pt idx="572">0.01506617561215</cx:pt>
          <cx:pt idx="573">-0.0129509683554845</cx:pt>
          <cx:pt idx="574">-0.073876609934559301</cx:pt>
          <cx:pt idx="575">-0.13010527147220899</cx:pt>
          <cx:pt idx="576">-0.062580764010041201</cx:pt>
          <cx:pt idx="577">0.047979005247537197</cx:pt>
          <cx:pt idx="578">0.017986427908458998</cx:pt>
          <cx:pt idx="579">0.028601238504798499</cx:pt>
          <cx:pt idx="580">-0.021679732806397799</cx:pt>
          <cx:pt idx="581">-0.046031441206726399</cx:pt>
          <cx:pt idx="582">-0.018198346736623499</cx:pt>
          <cx:pt idx="583">0.0084451393685778999</cx:pt>
          <cx:pt idx="584">0.0066577613638244904</cx:pt>
          <cx:pt idx="585">0.00065964726266501503</cx:pt>
          <cx:pt idx="586">6.8344065170067398e-06</cx:pt>
          <cx:pt idx="587">-0.000320328695083416</cx:pt>
          <cx:pt idx="588">-0.00014042942636896601</cx:pt>
          <cx:pt idx="589">0.00090477447376290999</cx:pt>
          <cx:pt idx="590">0.00093806760987317497</cx:pt>
          <cx:pt idx="591">0.0018166349740367199</cx:pt>
          <cx:pt idx="592">0.022794041554458799</cx:pt>
          <cx:pt idx="593">-0.015305382805247099</cx:pt>
          <cx:pt idx="594">0.0121767294191048</cx:pt>
          <cx:pt idx="595">0.036780456650933997</cx:pt>
          <cx:pt idx="596">0.032310196522069401</cx:pt>
          <cx:pt idx="597">0.0130250939363643</cx:pt>
          <cx:pt idx="598">0.0059532089096289596</cx:pt>
          <cx:pt idx="599">0.026085753134381901</cx:pt>
          <cx:pt idx="600">0.0023081544581184201</cx:pt>
          <cx:pt idx="601">-0.011040460948361201</cx:pt>
          <cx:pt idx="602">-0.14402760752199401</cx:pt>
          <cx:pt idx="603">-0.113228156075749</cx:pt>
          <cx:pt idx="604">-0.070046360840814198</cx:pt>
          <cx:pt idx="605">0.029888527001788401</cx:pt>
          <cx:pt idx="606">0.098121015208870496</cx:pt>
          <cx:pt idx="607">0.051685073476346301</cx:pt>
          <cx:pt idx="608">0.0068901979990268099</cx:pt>
          <cx:pt idx="609">0.011939255359292999</cx:pt>
          <cx:pt idx="610">-0.024626217502679799</cx:pt>
          <cx:pt idx="611">0.0030998783121799901</cx:pt>
          <cx:pt idx="612">-0.0027154364174408301</cx:pt>
          <cx:pt idx="613">0.00031553860928401303</cx:pt>
          <cx:pt idx="614">0.00056479693504045002</cx:pt>
          <cx:pt idx="615">0.00018954416831378401</cx:pt>
          <cx:pt idx="616">4.1076135679665302e-05</cx:pt>
          <cx:pt idx="617">0.00039807343335276202</cx:pt>
          <cx:pt idx="618">0.00102202219101435</cx:pt>
          <cx:pt idx="619">-0.00087911159369595396</cx:pt>
          <cx:pt idx="620">-0.00443690031775891</cx:pt>
          <cx:pt idx="621">-0.037001493267968297</cx:pt>
          <cx:pt idx="622">-0.0035898551077300001</cx:pt>
          <cx:pt idx="623">0.031619630386350003</cx:pt>
          <cx:pt idx="624">0.047002194081708103</cx:pt>
          <cx:pt idx="625">0.11243612065624101</cx:pt>
          <cx:pt idx="626">0.096112852667588899</cx:pt>
          <cx:pt idx="627">0.029545430660854199</cx:pt>
          <cx:pt idx="628">0.017945501151544401</cx:pt>
          <cx:pt idx="629">-0.036497661497576703</cx:pt>
          <cx:pt idx="630">-0.093727322873225799</cx:pt>
          <cx:pt idx="631">-0.014862855492671001</cx:pt>
          <cx:pt idx="632">-0.035395832724315401</cx:pt>
          <cx:pt idx="633">0.079184652173998393</cx:pt>
          <cx:pt idx="634">0.109254720351993</cx:pt>
          <cx:pt idx="635">0.087915921055076604</cx:pt>
          <cx:pt idx="636">0.0388109907379591</cx:pt>
          <cx:pt idx="637">-0.0030781983676150702</cx:pt>
          <cx:pt idx="638">-0.030636320164479099</cx:pt>
          <cx:pt idx="639">-0.0132188724511499</cx:pt>
          <cx:pt idx="640">-0.00761584521343984</cx:pt>
          <cx:pt idx="641">-0.0045285418367100403</cx:pt>
          <cx:pt idx="642">4.9445662647041397e-05</cx:pt>
          <cx:pt idx="643">-7.5696856370827102e-06</cx:pt>
          <cx:pt idx="644">-0.00039406314611389599</cx:pt>
          <cx:pt idx="645">6.2638820237171701e-05</cx:pt>
          <cx:pt idx="646">0.0011703208763465601</cx:pt>
          <cx:pt idx="647">0.0037761343152476401</cx:pt>
          <cx:pt idx="648">0.011422604521028799</cx:pt>
          <cx:pt idx="649">-0.0064019327357345097</cx:pt>
          <cx:pt idx="650">0.00062071399933507504</cx:pt>
          <cx:pt idx="651">0.0163075015402195</cx:pt>
          <cx:pt idx="652">-0.052731504758513702</cx:pt>
          <cx:pt idx="653">0.053582786878720298</cx:pt>
          <cx:pt idx="654">0.102245097649988</cx:pt>
          <cx:pt idx="655">0.066467608131448599</cx:pt>
          <cx:pt idx="656">0.019969602421750401</cx:pt>
          <cx:pt idx="657">-0.050281658310165199</cx:pt>
          <cx:pt idx="658">-0.040127812792887602</cx:pt>
          <cx:pt idx="659">0.0038012585913609598</cx:pt>
          <cx:pt idx="660">0.031690018650465099</cx:pt>
          <cx:pt idx="661">0.089460565058620795</cx:pt>
          <cx:pt idx="662">0.0955133012414731</cx:pt>
          <cx:pt idx="663">0.089002433753420804</cx:pt>
          <cx:pt idx="664">0.025213218101862299</cx:pt>
          <cx:pt idx="665">-0.0176125941381555</cx:pt>
          <cx:pt idx="666">-0.052748251553548398</cx:pt>
          <cx:pt idx="667">-0.0258819206122772</cx:pt>
          <cx:pt idx="668">-0.0064324856925212903</cx:pt>
          <cx:pt idx="669">-0.0060728649350918597</cx:pt>
          <cx:pt idx="670">-6.1407927647260199e-05</cx:pt>
          <cx:pt idx="671">0.000149870340251795</cx:pt>
          <cx:pt idx="672">-0.00017882365707925301</cx:pt>
          <cx:pt idx="673">1.2147126962439e-05</cx:pt>
          <cx:pt idx="674">0.00017377240271695</cx:pt>
          <cx:pt idx="675">0.00430781239758957</cx:pt>
          <cx:pt idx="676">0.0089451382920488799</cx:pt>
          <cx:pt idx="677">0.021507395434783499</cx:pt>
          <cx:pt idx="678">0.031089616298507601</cx:pt>
          <cx:pt idx="679">-0.029385109411488999</cx:pt>
          <cx:pt idx="680">-0.055131322638421403</cx:pt>
          <cx:pt idx="681">-0.041595558917166799</cx:pt>
          <cx:pt idx="682">0.054207666032287397</cx:pt>
          <cx:pt idx="683">0.065134893640677094</cx:pt>
          <cx:pt idx="684">0.0073385490865322204</cx:pt>
          <cx:pt idx="685">0.027681578458089499</cx:pt>
          <cx:pt idx="686">0.0231342879108862</cx:pt>
          <cx:pt idx="687">0.030332221923985499</cx:pt>
          <cx:pt idx="688">0.102891358916557</cx:pt>
          <cx:pt idx="689">0.112402417601315</cx:pt>
          <cx:pt idx="690">0.064820745053552301</cx:pt>
          <cx:pt idx="691">0.052927982267933597</cx:pt>
          <cx:pt idx="692">0.0081181126268954195</cx:pt>
          <cx:pt idx="693">-0.000385573591456654</cx:pt>
          <cx:pt idx="694">-0.0093241313240863405</cx:pt>
          <cx:pt idx="695">-0.0185986745558974</cx:pt>
          <cx:pt idx="696">-0.0035798537907675699</cx:pt>
          <cx:pt idx="697">-0.0034952696085799998</cx:pt>
          <cx:pt idx="698">0.00013659287695407999</cx:pt>
          <cx:pt idx="699">-0.000286168081698821</cx:pt>
          <cx:pt idx="700">0.00047270849797559502</cx:pt>
          <cx:pt idx="701">0.00091696536543659001</cx:pt>
          <cx:pt idx="702">-0.00040206467452340799</cx:pt>
          <cx:pt idx="703">0.0030135466398294101</cx:pt>
          <cx:pt idx="704">0.0136367889152821</cx:pt>
          <cx:pt idx="705">0.016445175095717902</cx:pt>
          <cx:pt idx="706">0.021384594233876199</cx:pt>
          <cx:pt idx="707">0.0085655440684585405</cx:pt>
          <cx:pt idx="708">-0.011075431609183201</cx:pt>
          <cx:pt idx="709">0.00032442675695228498</cx:pt>
          <cx:pt idx="710">0.016185278854885899</cx:pt>
          <cx:pt idx="711">0.041434052843967298</cx:pt>
          <cx:pt idx="712">0.0549665009900248</cx:pt>
          <cx:pt idx="713">0.067775769061260205</cx:pt>
          <cx:pt idx="714">0.039692819076200099</cx:pt>
          <cx:pt idx="715">0.060454970353143303</cx:pt>
          <cx:pt idx="716">0.104501391835982</cx:pt>
          <cx:pt idx="717">0.0788746350491321</cx:pt>
          <cx:pt idx="718">0.0598519494031097</cx:pt>
          <cx:pt idx="719">0.066565531283288695</cx:pt>
          <cx:pt idx="720">0.028605068041509901</cx:pt>
          <cx:pt idx="721">0.017247422783662099</cx:pt>
          <cx:pt idx="722">0.012693426424136799</cx:pt>
          <cx:pt idx="723">-0.0056497495516016202</cx:pt>
          <cx:pt idx="724">0.00294739356190944</cx:pt>
          <cx:pt idx="725">-0.00050245611686549404</cx:pt>
          <cx:pt idx="726">0.000426716873151285</cx:pt>
          <cx:pt idx="727">-0.000240283179211871</cx:pt>
          <cx:pt idx="728">-0.00023443005949992801</cx:pt>
          <cx:pt idx="729">-0.000256117911743512</cx:pt>
          <cx:pt idx="730">0.00023255227112189299</cx:pt>
          <cx:pt idx="731">0.000136590772336369</cx:pt>
          <cx:pt idx="732">-0.0055690474322596202</cx:pt>
          <cx:pt idx="733">-0.0124137408010935</cx:pt>
          <cx:pt idx="734">-0.022003627082379001</cx:pt>
          <cx:pt idx="735">-0.0117168649849638</cx:pt>
          <cx:pt idx="736">-0.012489415834291299</cx:pt>
          <cx:pt idx="737">-0.0041318122796667302</cx:pt>
          <cx:pt idx="738">-0.032172894675826097</cx:pt>
          <cx:pt idx="739">-0.032531931231563602</cx:pt>
          <cx:pt idx="740">-0.0054424994716433502</cx:pt>
          <cx:pt idx="741">0.042907846229776503</cx:pt>
          <cx:pt idx="742">0.021153565485386099</cx:pt>
          <cx:pt idx="743">0.016720887135369601</cx:pt>
          <cx:pt idx="744">0.0102620164473764</cx:pt>
          <cx:pt idx="745">0.024195407402335702</cx:pt>
          <cx:pt idx="746">0.017800783690693201</cx:pt>
          <cx:pt idx="747">0.042161887856622303</cx:pt>
          <cx:pt idx="748">0.012461055800235399</cx:pt>
          <cx:pt idx="749">0.0091464749218061192</cx:pt>
          <cx:pt idx="750">0.012140567881773</cx:pt>
          <cx:pt idx="751">-0.00054052182748878395</cx:pt>
          <cx:pt idx="752">0.000120180087757538</cx:pt>
          <cx:pt idx="753">-0.00087009880984680195</cx:pt>
          <cx:pt idx="754">-5.2382827064497903e-05</cx:pt>
          <cx:pt idx="755">0.00012215575361128499</cx:pt>
          <cx:pt idx="756">0.00062920658090483096</cx:pt>
          <cx:pt idx="757">-0.000216419918983019</cx:pt>
          <cx:pt idx="758">0.000361733576163076</cx:pt>
          <cx:pt idx="759">0.00051376995760469505</cx:pt>
          <cx:pt idx="760">-6.0603219205744799e-06</cx:pt>
          <cx:pt idx="761">-0.000165535268276428</cx:pt>
          <cx:pt idx="762">0.000385950780340213</cx:pt>
          <cx:pt idx="763">0.00148143288030631</cx:pt>
          <cx:pt idx="764">0.0071088114396022301</cx:pt>
          <cx:pt idx="765">0.0077083059004866804</cx:pt>
          <cx:pt idx="766">0.0162743481810118</cx:pt>
          <cx:pt idx="767">0.0011516316578961199</cx:pt>
          <cx:pt idx="768">-0.0021862043302631499</cx:pt>
          <cx:pt idx="769">0.0103355095555173</cx:pt>
          <cx:pt idx="770">-0.0108899978278627</cx:pt>
          <cx:pt idx="771">-0.0091328177785642197</cx:pt>
          <cx:pt idx="772">0.0071506176054780398</cx:pt>
          <cx:pt idx="773">0.013406707056039</cx:pt>
          <cx:pt idx="774">0.0061177650052163298</cx:pt>
          <cx:pt idx="775">-0.0017297130105863501</cx:pt>
          <cx:pt idx="776">-0.0025846393844749702</cx:pt>
          <cx:pt idx="777">0.0054611382182047597</cx:pt>
          <cx:pt idx="778">0.012891843986213399</cx:pt>
          <cx:pt idx="779">0.0024977136662166599</cx:pt>
          <cx:pt idx="780">0.00060957114501394003</cx:pt>
          <cx:pt idx="781">-0.000101001412897887</cx:pt>
          <cx:pt idx="782">-0.000188351610645577</cx:pt>
          <cx:pt idx="783">-0.000178525352375173</cx:pt>
        </cx:lvl>
      </cx:numDim>
    </cx:data>
    <cx:data id="94">
      <cx:numDim type="val">
        <cx:f>'001_WA_F - 副本'!$CQ$1:$CQ$784</cx:f>
        <cx:lvl ptCount="784" formatCode="G/通用格式">
          <cx:pt idx="0">0.00024859851367246399</cx:pt>
          <cx:pt idx="1">-0.00081183836848046104</cx:pt>
          <cx:pt idx="2">-0.00079255840257367205</cx:pt>
          <cx:pt idx="3">0.00022988392415262699</cx:pt>
          <cx:pt idx="4">-0.00016072028464893199</cx:pt>
          <cx:pt idx="5">0.00057238067720730504</cx:pt>
          <cx:pt idx="6">-0.00051798453922035899</cx:pt>
          <cx:pt idx="7">-0.000110938091144961</cx:pt>
          <cx:pt idx="8">0.00022510979707818799</cx:pt>
          <cx:pt idx="9">-0.00026782316588889901</cx:pt>
          <cx:pt idx="10">7.9113004544299693e-06</cx:pt>
          <cx:pt idx="11">-8.9661538473202802e-05</cx:pt>
          <cx:pt idx="12">0.00024651122717703401</cx:pt>
          <cx:pt idx="13">0.00050953989934526204</cx:pt>
          <cx:pt idx="14">0.00105436487874973</cx:pt>
          <cx:pt idx="15">0.000289896857181058</cx:pt>
          <cx:pt idx="16">0.00030122887788810001</cx:pt>
          <cx:pt idx="17">-9.3912870905681005e-06</cx:pt>
          <cx:pt idx="18">0.00022507715256233799</cx:pt>
          <cx:pt idx="19">6.6864517924394794e-05</cx:pt>
          <cx:pt idx="20">0.000117383663796149</cx:pt>
          <cx:pt idx="21">0.00024641537701567898</cx:pt>
          <cx:pt idx="22">0.00069371742428184604</cx:pt>
          <cx:pt idx="23">-0.00043760327914662802</cx:pt>
          <cx:pt idx="24">-4.08130661245315e-06</cx:pt>
          <cx:pt idx="25">0.00040124400540518502</cx:pt>
          <cx:pt idx="26">0.00014140317455322001</cx:pt>
          <cx:pt idx="27">0.000100572784197074</cx:pt>
          <cx:pt idx="28">-0.00056272701806875901</cx:pt>
          <cx:pt idx="29">0.00058153434939452295</cx:pt>
          <cx:pt idx="30">0.00023693822800166601</cx:pt>
          <cx:pt idx="31">-0.00012470513463850601</cx:pt>
          <cx:pt idx="32">-0.00081658449933544601</cx:pt>
          <cx:pt idx="33">0.00011588551910323</cx:pt>
          <cx:pt idx="34">0.00124947833972685</cx:pt>
          <cx:pt idx="35">0.000317837489755612</cx:pt>
          <cx:pt idx="36">0.00050588209477274795</cx:pt>
          <cx:pt idx="37">2.8535498039774102e-06</cx:pt>
          <cx:pt idx="38">-0.00068913446730213405</cx:pt>
          <cx:pt idx="39">-0.00047409639453619302</cx:pt>
          <cx:pt idx="40">-0.00083851019005068005</cx:pt>
          <cx:pt idx="41">-0.00054796695220249599</cx:pt>
          <cx:pt idx="42">0.00067959483732544601</cx:pt>
          <cx:pt idx="43">-0.00064373412681336404</cx:pt>
          <cx:pt idx="44">-0.010911048243201001</cx:pt>
          <cx:pt idx="45">-0.0046403320694498196</cx:pt>
          <cx:pt idx="46">-0.00094940218357749198</cx:pt>
          <cx:pt idx="47">-0.00017464101949253401</cx:pt>
          <cx:pt idx="48">0.0014173272190167699</cx:pt>
          <cx:pt idx="49">0.0036882295993783299</cx:pt>
          <cx:pt idx="50">-9.7079227641447694e-05</cx:pt>
          <cx:pt idx="51">0.00051841920466695602</cx:pt>
          <cx:pt idx="52">-0.00028984804753264502</cx:pt>
          <cx:pt idx="53">-5.5536964120609199e-05</cx:pt>
          <cx:pt idx="54">0.00045544683006412998</cx:pt>
          <cx:pt idx="55">-0.00019715563829516899</cx:pt>
          <cx:pt idx="56">-0.00048815117479953198</cx:pt>
          <cx:pt idx="57">-0.00090956426362448397</cx:pt>
          <cx:pt idx="58">-0.00016253758068838801</cx:pt>
          <cx:pt idx="59">0.00027698482873976402</cx:pt>
          <cx:pt idx="60">0.00038000108735604501</cx:pt>
          <cx:pt idx="61">-0.0010393279673198</cx:pt>
          <cx:pt idx="62">-0.00050583306784969095</cx:pt>
          <cx:pt idx="63">-0.000392481874938907</cx:pt>
          <cx:pt idx="64">-0.0046758846562620299</cx:pt>
          <cx:pt idx="65">-0.0148188614970136</cx:pt>
          <cx:pt idx="66">-0.017004603352515298</cx:pt>
          <cx:pt idx="67">-0.0070171148949397296</cx:pt>
          <cx:pt idx="68">-0.00474053779666587</cx:pt>
          <cx:pt idx="69">-0.021087880294421501</cx:pt>
          <cx:pt idx="70">-0.032780297876828401</cx:pt>
          <cx:pt idx="71">-0.024771029302926899</cx:pt>
          <cx:pt idx="72">-0.010585330061413101</cx:pt>
          <cx:pt idx="73">0.0023938473408737101</cx:pt>
          <cx:pt idx="74">0.026645651369601901</cx:pt>
          <cx:pt idx="75">0.038444770278249003</cx:pt>
          <cx:pt idx="76">0.021800956204003099</cx:pt>
          <cx:pt idx="77">0.017679540045041599</cx:pt>
          <cx:pt idx="78">0.0093319919943621599</cx:pt>
          <cx:pt idx="79">0.0028219938193133299</cx:pt>
          <cx:pt idx="80">-0.0017181287086601</cx:pt>
          <cx:pt idx="81">-0.0011721615046567299</cx:pt>
          <cx:pt idx="82">-9.4096980343478598e-05</cx:pt>
          <cx:pt idx="83">-0.00016440684063515201</cx:pt>
          <cx:pt idx="84">2.72532007779313e-05</cx:pt>
          <cx:pt idx="85">-0.00024538152151706703</cx:pt>
          <cx:pt idx="86">-6.2321527346768102e-05</cx:pt>
          <cx:pt idx="87">0.00072262035991695398</cx:pt>
          <cx:pt idx="88">0.00052015806599680996</cx:pt>
          <cx:pt idx="89">-0.00095416300888453195</cx:pt>
          <cx:pt idx="90">-0.00070227010138277702</cx:pt>
          <cx:pt idx="91">-0.0024373668918650998</cx:pt>
          <cx:pt idx="92">-0.0081931652552026304</cx:pt>
          <cx:pt idx="93">-0.021021049330199999</cx:pt>
          <cx:pt idx="94">-0.0343840411429212</cx:pt>
          <cx:pt idx="95">-0.038557771245501402</cx:pt>
          <cx:pt idx="96">-0.0536588036959477</cx:pt>
          <cx:pt idx="97">-0.042268541836205702</cx:pt>
          <cx:pt idx="98">-0.042407182395391901</cx:pt>
          <cx:pt idx="99">-0.021578157316748899</cx:pt>
          <cx:pt idx="100">-0.022637818678732598</cx:pt>
          <cx:pt idx="101">0.022408058145836799</cx:pt>
          <cx:pt idx="102">0.064384019546276899</cx:pt>
          <cx:pt idx="103">0.042546820763652897</cx:pt>
          <cx:pt idx="104">0.032954220390764399</cx:pt>
          <cx:pt idx="105">0.050251100190466101</cx:pt>
          <cx:pt idx="106">0.036351736832915198</cx:pt>
          <cx:pt idx="107">0.0199045178055605</cx:pt>
          <cx:pt idx="108">0.0046153509911912296</cx:pt>
          <cx:pt idx="109">-0.00268564041220063</cx:pt>
          <cx:pt idx="110">-0.000179325399656852</cx:pt>
          <cx:pt idx="111">0.00040558913281228697</cx:pt>
          <cx:pt idx="112">0.00054547871969882805</cx:pt>
          <cx:pt idx="113">-0.00049351759015502203</cx:pt>
          <cx:pt idx="114">-0.0013186955238527699</cx:pt>
          <cx:pt idx="115">0.00012813045712453601</cx:pt>
          <cx:pt idx="116">0.00089759598961585102</cx:pt>
          <cx:pt idx="117">0.0044691964241098097</cx:pt>
          <cx:pt idx="118">-0.00026229239834538903</cx:pt>
          <cx:pt idx="119">-0.010288761178806999</cx:pt>
          <cx:pt idx="120">-0.034105923936834003</cx:pt>
          <cx:pt idx="121">-0.028705234147837301</cx:pt>
          <cx:pt idx="122">-0.047626238584810299</cx:pt>
          <cx:pt idx="123">-0.071786341594176004</cx:pt>
          <cx:pt idx="124">-0.078186940371750197</cx:pt>
          <cx:pt idx="125">-0.063144465050507498</cx:pt>
          <cx:pt idx="126">-0.0519685907250328</cx:pt>
          <cx:pt idx="127">-0.033397455512730399</cx:pt>
          <cx:pt idx="128">-0.0105579160966984</cx:pt>
          <cx:pt idx="129">0.031953500709488998</cx:pt>
          <cx:pt idx="130">0.066662990455433196</cx:pt>
          <cx:pt idx="131">0.070101627847757003</cx:pt>
          <cx:pt idx="132">0.036468243057006598</cx:pt>
          <cx:pt idx="133">0.062332709531771398</cx:pt>
          <cx:pt idx="134">0.059511531002287399</cx:pt>
          <cx:pt idx="135">0.0583483224199835</cx:pt>
          <cx:pt idx="136">0.0190437280287367</cx:pt>
          <cx:pt idx="137">-0.000810073216944936</cx:pt>
          <cx:pt idx="138">-0.0026864298892649401</cx:pt>
          <cx:pt idx="139">-0.00015751055654954099</cx:pt>
          <cx:pt idx="140">-0.00028017888957573102</cx:pt>
          <cx:pt idx="141">0.000116922764392286</cx:pt>
          <cx:pt idx="142">-0.00094862729198229897</cx:pt>
          <cx:pt idx="143">-0.00082691509681501098</cx:pt>
          <cx:pt idx="144">-0.0027832210153730299</cx:pt>
          <cx:pt idx="145">-0.00042565260315265997</cx:pt>
          <cx:pt idx="146">-0.011920301250075401</cx:pt>
          <cx:pt idx="147">-0.035382622556214299</cx:pt>
          <cx:pt idx="148">-0.0557489910695846</cx:pt>
          <cx:pt idx="149">-0.035010890665147197</cx:pt>
          <cx:pt idx="150">-0.0600209581812369</cx:pt>
          <cx:pt idx="151">-0.053874607635726803</cx:pt>
          <cx:pt idx="152">-0.048386474651938599</cx:pt>
          <cx:pt idx="153">-0.081366700593030902</cx:pt>
          <cx:pt idx="154">-0.096978821655141906</cx:pt>
          <cx:pt idx="155">-0.078231479463640397</cx:pt>
          <cx:pt idx="156">-0.032146445937219097</cx:pt>
          <cx:pt idx="157">0.037575010000235803</cx:pt>
          <cx:pt idx="158">0.057673740957192798</cx:pt>
          <cx:pt idx="159">0.085727248243135101</cx:pt>
          <cx:pt idx="160">0.0587367981074918</cx:pt>
          <cx:pt idx="161">0.024046310519432301</cx:pt>
          <cx:pt idx="162">0.030968471897443201</cx:pt>
          <cx:pt idx="163">0.050611917648827998</cx:pt>
          <cx:pt idx="164">0.0183740378122478</cx:pt>
          <cx:pt idx="165">0.00443474345561389</cx:pt>
          <cx:pt idx="166">0.00039090456565641399</cx:pt>
          <cx:pt idx="167">0.00016945020136038201</cx:pt>
          <cx:pt idx="168">0.00067199793459752103</cx:pt>
          <cx:pt idx="169">-0.00074354414878345296</cx:pt>
          <cx:pt idx="170">0.00095767744208916799</cx:pt>
          <cx:pt idx="171">-0.0042665099016105804</cx:pt>
          <cx:pt idx="172">-0.0082059041113335795</cx:pt>
          <cx:pt idx="173">0.00043694256359881102</cx:pt>
          <cx:pt idx="174">-0.025194662471304901</cx:pt>
          <cx:pt idx="175">-0.057786904808522097</cx:pt>
          <cx:pt idx="176">-0.059778456670033099</cx:pt>
          <cx:pt idx="177">-0.040068607809985099</cx:pt>
          <cx:pt idx="178">-0.042033201270377199</cx:pt>
          <cx:pt idx="179">-0.0113280713843851</cx:pt>
          <cx:pt idx="180">0.000530571608360539</cx:pt>
          <cx:pt idx="181">-0.065213981374494204</cx:pt>
          <cx:pt idx="182">-0.035783916744563903</cx:pt>
          <cx:pt idx="183">-0.016538672504743002</cx:pt>
          <cx:pt idx="184">0.0092855346839958303</cx:pt>
          <cx:pt idx="185">0.078468706737692601</cx:pt>
          <cx:pt idx="186">0.058422729859700602</cx:pt>
          <cx:pt idx="187">0.037892318062985597</cx:pt>
          <cx:pt idx="188">0.047473682291313699</cx:pt>
          <cx:pt idx="189">0.032831260761448003</cx:pt>
          <cx:pt idx="190">0.031378309037396003</cx:pt>
          <cx:pt idx="191">0.0516354502035331</cx:pt>
          <cx:pt idx="192">0.035312889041373002</cx:pt>
          <cx:pt idx="193">0.025164061722323602</cx:pt>
          <cx:pt idx="194">0.0091908127582886901</cx:pt>
          <cx:pt idx="195">0.00380347626796248</cx:pt>
          <cx:pt idx="196">-0.00049039015567545001</cx:pt>
          <cx:pt idx="197">-0.0019648534339626799</cx:pt>
          <cx:pt idx="198">-0.00063897450878213496</cx:pt>
          <cx:pt idx="199">-0.0067167074764445597</cx:pt>
          <cx:pt idx="200">-0.0147344707456247</cx:pt>
          <cx:pt idx="201">-0.018715990893966802</cx:pt>
          <cx:pt idx="202">-0.034891220423108597</cx:pt>
          <cx:pt idx="203">-0.036533162347757699</cx:pt>
          <cx:pt idx="204">-0.0503794075226199</cx:pt>
          <cx:pt idx="205">-0.0048014600326982803</cx:pt>
          <cx:pt idx="206">-0.013917175694277599</cx:pt>
          <cx:pt idx="207">0.0084595659518147091</cx:pt>
          <cx:pt idx="208">-0.022338787243986701</cx:pt>
          <cx:pt idx="209">-0.028222907342686201</cx:pt>
          <cx:pt idx="210">0.055069216826359298</cx:pt>
          <cx:pt idx="211">0.064788023509936996</cx:pt>
          <cx:pt idx="212">0.064587304376194907</cx:pt>
          <cx:pt idx="213">0.104150162372735</cx:pt>
          <cx:pt idx="214">0.0132224873162537</cx:pt>
          <cx:pt idx="215">0.0229660086399932</cx:pt>
          <cx:pt idx="216">0.042294323959267001</cx:pt>
          <cx:pt idx="217">0.0058528173015522404</cx:pt>
          <cx:pt idx="218">0.0332975479800817</cx:pt>
          <cx:pt idx="219">0.050148668376149702</cx:pt>
          <cx:pt idx="220">0.032529181649760597</cx:pt>
          <cx:pt idx="221">0.014990727716613601</cx:pt>
          <cx:pt idx="222">0.0074698775286417404</cx:pt>
          <cx:pt idx="223">0.0022170265570539598</cx:pt>
          <cx:pt idx="224">4.0063743405105398e-05</cx:pt>
          <cx:pt idx="225">0.00012014129545629899</cx:pt>
          <cx:pt idx="226">-0.00245915561767514</cx:pt>
          <cx:pt idx="227">-0.0097103279473723294</cx:pt>
          <cx:pt idx="228">-0.022937282170271599</cx:pt>
          <cx:pt idx="229">-0.0243460288826607</cx:pt>
          <cx:pt idx="230">-0.0079957967097170901</cx:pt>
          <cx:pt idx="231">-0.016520202984895701</cx:pt>
          <cx:pt idx="232">-0.00036000847471775598</cx:pt>
          <cx:pt idx="233">-0.035177348626208402</cx:pt>
          <cx:pt idx="234">-0.089700350202534307</cx:pt>
          <cx:pt idx="235">-0.033204451587180002</cx:pt>
          <cx:pt idx="236">-0.029547070428396199</cx:pt>
          <cx:pt idx="237">-0.021184940787435502</cx:pt>
          <cx:pt idx="238">0.018075414614000099</cx:pt>
          <cx:pt idx="239">0.043727305786114501</cx:pt>
          <cx:pt idx="240">0.077722418345697403</cx:pt>
          <cx:pt idx="241">0.023941429197602698</cx:pt>
          <cx:pt idx="242">-0.039363441195929397</cx:pt>
          <cx:pt idx="243">-0.0059786058908675903</cx:pt>
          <cx:pt idx="244">-0.012415196038058501</cx:pt>
          <cx:pt idx="245">-0.019688250146892301</cx:pt>
          <cx:pt idx="246">-0.012265572952538099</cx:pt>
          <cx:pt idx="247">0.013165406742188</cx:pt>
          <cx:pt idx="248">0.024046811698955398</cx:pt>
          <cx:pt idx="249">0.012012283188161501</cx:pt>
          <cx:pt idx="250">-0.00083913661248622502</cx:pt>
          <cx:pt idx="251">0.000196097602166841</cx:pt>
          <cx:pt idx="252">-0.00018135933444773201</cx:pt>
          <cx:pt idx="253">-0.0014634821446715201</cx:pt>
          <cx:pt idx="254">-0.0046574406464421798</cx:pt>
          <cx:pt idx="255">-0.014751180135518301</cx:pt>
          <cx:pt idx="256">-0.024003071130309198</cx:pt>
          <cx:pt idx="257">-0.031785467558163902</cx:pt>
          <cx:pt idx="258">-0.014677592561066001</cx:pt>
          <cx:pt idx="259">-0.027354769788002199</cx:pt>
          <cx:pt idx="260">-0.020367162869695098</cx:pt>
          <cx:pt idx="261">-0.026061507764490802</cx:pt>
          <cx:pt idx="262">-0.080206144244382299</cx:pt>
          <cx:pt idx="263">-0.0010986672238376799</cx:pt>
          <cx:pt idx="264">-0.056382242955268003</cx:pt>
          <cx:pt idx="265">0.0045450055287810298</cx:pt>
          <cx:pt idx="266">0.0048897587808904098</cx:pt>
          <cx:pt idx="267">0.051608492083016697</cx:pt>
          <cx:pt idx="268">0.064921458416033195</cx:pt>
          <cx:pt idx="269">-0.065891146290103494</cx:pt>
          <cx:pt idx="270">-0.094493044788965003</cx:pt>
          <cx:pt idx="271">-0.074243713594135896</cx:pt>
          <cx:pt idx="272">-0.096833053785443504</cx:pt>
          <cx:pt idx="273">-0.054693007559324699</cx:pt>
          <cx:pt idx="274">-0.046950513761093098</cx:pt>
          <cx:pt idx="275">-0.036216353621779697</cx:pt>
          <cx:pt idx="276">-0.029648934727662099</cx:pt>
          <cx:pt idx="277">-0.00098926906983077406</cx:pt>
          <cx:pt idx="278">-0.0038803814806554001</cx:pt>
          <cx:pt idx="279">-2.5198075752051599e-05</cx:pt>
          <cx:pt idx="280">-0.00035826517343046099</cx:pt>
          <cx:pt idx="281">0.000180953117009034</cx:pt>
          <cx:pt idx="282">-0.0055320503298384198</cx:pt>
          <cx:pt idx="283">-0.0123990579522587</cx:pt>
          <cx:pt idx="284">-0.018504101276570002</cx:pt>
          <cx:pt idx="285">-0.0450339527407825</cx:pt>
          <cx:pt idx="286">-0.054349259705944897</cx:pt>
          <cx:pt idx="287">-0.034653344258563902</cx:pt>
          <cx:pt idx="288">-0.023758432056230998</cx:pt>
          <cx:pt idx="289">-0.061915257069181502</cx:pt>
          <cx:pt idx="290">-0.042159951568944198</cx:pt>
          <cx:pt idx="291">-0.0029501152149040101</cx:pt>
          <cx:pt idx="292">0.084569983951549299</cx:pt>
          <cx:pt idx="293">0.082048512491509101</cx:pt>
          <cx:pt idx="294">0.107025531025373</cx:pt>
          <cx:pt idx="295">0.045505553465411901</cx:pt>
          <cx:pt idx="296">-0.085075533835384395</cx:pt>
          <cx:pt idx="297">-0.099074569640143897</cx:pt>
          <cx:pt idx="298">-0.12555354508710201</cx:pt>
          <cx:pt idx="299">-0.12411241993584</cx:pt>
          <cx:pt idx="300">-0.13609369669518501</cx:pt>
          <cx:pt idx="301">-0.082692369094330906</cx:pt>
          <cx:pt idx="302">-0.074395274969091096</cx:pt>
          <cx:pt idx="303">-0.066644414681925904</cx:pt>
          <cx:pt idx="304">-0.0414323211195489</cx:pt>
          <cx:pt idx="305">-0.00682589891090151</cx:pt>
          <cx:pt idx="306">-0.0047545909981806201</cx:pt>
          <cx:pt idx="307">0.00064105367610920903</cx:pt>
          <cx:pt idx="308">8.39698615513313e-06</cx:pt>
          <cx:pt idx="309">-0.0010358927056105299</cx:pt>
          <cx:pt idx="310">-0.0042766670037170298</cx:pt>
          <cx:pt idx="311">-0.011134547647961599</cx:pt>
          <cx:pt idx="312">-0.025013955740126301</cx:pt>
          <cx:pt idx="313">-0.043384430247799401</cx:pt>
          <cx:pt idx="314">-0.028550930996069701</cx:pt>
          <cx:pt idx="315">-0.042429747534226001</cx:pt>
          <cx:pt idx="316">-0.0765053289958076</cx:pt>
          <cx:pt idx="317">-0.078663058462296903</cx:pt>
          <cx:pt idx="318">-0.0258666311728117</cx:pt>
          <cx:pt idx="319">0.00351687924748553</cx:pt>
          <cx:pt idx="320">0.109297174358597</cx:pt>
          <cx:pt idx="321">0.089569741134378503</cx:pt>
          <cx:pt idx="322">0.054241698045582501</cx:pt>
          <cx:pt idx="323">-0.0125530941716104</cx:pt>
          <cx:pt idx="324">-0.042263873970214298</cx:pt>
          <cx:pt idx="325">-0.056049720004218803</cx:pt>
          <cx:pt idx="326">-0.095453655796165104</cx:pt>
          <cx:pt idx="327">-0.123721122594165</cx:pt>
          <cx:pt idx="328">-0.10325989702555</cx:pt>
          <cx:pt idx="329">-0.078085836855429497</cx:pt>
          <cx:pt idx="330">-0.084887268785893893</cx:pt>
          <cx:pt idx="331">-0.065841289732431696</cx:pt>
          <cx:pt idx="332">-0.030052787397499298</cx:pt>
          <cx:pt idx="333">-0.0077720419967110699</cx:pt>
          <cx:pt idx="334">0.00017036198081047399</cx:pt>
          <cx:pt idx="335">-0.00032940421830506298</cx:pt>
          <cx:pt idx="336">0.00080285652805124001</cx:pt>
          <cx:pt idx="337">-0.0012758668124011</cx:pt>
          <cx:pt idx="338">-0.0026541132219067899</cx:pt>
          <cx:pt idx="339">-0.011493938601659899</cx:pt>
          <cx:pt idx="340">-0.0199210227196201</cx:pt>
          <cx:pt idx="341">-0.044641615035854502</cx:pt>
          <cx:pt idx="342">-0.0118455469111473</cx:pt>
          <cx:pt idx="343">-0.057085427318505799</cx:pt>
          <cx:pt idx="344">-0.116411565646051</cx:pt>
          <cx:pt idx="345">-0.076027779230736503</cx:pt>
          <cx:pt idx="346">0.0419560880074877</cx:pt>
          <cx:pt idx="347">0.115819617558405</cx:pt>
          <cx:pt idx="348">0.13724365653575599</cx:pt>
          <cx:pt idx="349">0.12616429410467001</cx:pt>
          <cx:pt idx="350">0.0782489408174257</cx:pt>
          <cx:pt idx="351">0.0311888548081398</cx:pt>
          <cx:pt idx="352">0.014888330818027901</cx:pt>
          <cx:pt idx="353">-0.032288202879356402</cx:pt>
          <cx:pt idx="354">-0.076193361623646899</cx:pt>
          <cx:pt idx="355">-0.105549707346393</cx:pt>
          <cx:pt idx="356">-0.049561791702847503</cx:pt>
          <cx:pt idx="357">-0.052478424233718401</cx:pt>
          <cx:pt idx="358">-0.076109819764425005</cx:pt>
          <cx:pt idx="359">-0.046494546589529701</cx:pt>
          <cx:pt idx="360">-0.028711700245398</cx:pt>
          <cx:pt idx="361">-0.023192133713351701</cx:pt>
          <cx:pt idx="362">-0.011729360111208099</cx:pt>
          <cx:pt idx="363">-0.0023989439376191301</cx:pt>
          <cx:pt idx="364">5.5553871838452799e-05</cx:pt>
          <cx:pt idx="365">0.00080145317451501305</cx:pt>
          <cx:pt idx="366">-0.0028000511080719199</cx:pt>
          <cx:pt idx="367">-0.0058665571458084301</cx:pt>
          <cx:pt idx="368">-0.032868665038434601</cx:pt>
          <cx:pt idx="369">-0.045466559502607903</cx:pt>
          <cx:pt idx="370">-0.028228338666750501</cx:pt>
          <cx:pt idx="371">-0.043966545034074003</cx:pt>
          <cx:pt idx="372">-0.0616581671521211</cx:pt>
          <cx:pt idx="373">-0.0107657595110802</cx:pt>
          <cx:pt idx="374">0.012823303266034701</cx:pt>
          <cx:pt idx="375">0.0024100761124448899</cx:pt>
          <cx:pt idx="376">0.067401494293141101</cx:pt>
          <cx:pt idx="377">0.054970847839219301</cx:pt>
          <cx:pt idx="378">0.083828293927466893</cx:pt>
          <cx:pt idx="379">0.077708562306559495</cx:pt>
          <cx:pt idx="380">0.050117766479743302</cx:pt>
          <cx:pt idx="381">0.010141273358399599</cx:pt>
          <cx:pt idx="382">-0.073966628953863994</cx:pt>
          <cx:pt idx="383">-0.070422467895817506</cx:pt>
          <cx:pt idx="384">-0.0326461302186105</cx:pt>
          <cx:pt idx="385">-0.065517889739251101</cx:pt>
          <cx:pt idx="386">-0.071386053586599205</cx:pt>
          <cx:pt idx="387">-0.051312824690696299</cx:pt>
          <cx:pt idx="388">-0.050581903393708501</cx:pt>
          <cx:pt idx="389">-0.030805350486748099</cx:pt>
          <cx:pt idx="390">-0.016995144428738101</cx:pt>
          <cx:pt idx="391">-0.0028204531732846298</cx:pt>
          <cx:pt idx="392">-0.00028521699677847598</cx:pt>
          <cx:pt idx="393">0.00045961568753474699</cx:pt>
          <cx:pt idx="394">7.9568574827007995e-05</cx:pt>
          <cx:pt idx="395">-0.00201766542652289</cx:pt>
          <cx:pt idx="396">-0.030047113440797201</cx:pt>
          <cx:pt idx="397">-0.039266779080864601</cx:pt>
          <cx:pt idx="398">-0.037216845231157203</cx:pt>
          <cx:pt idx="399">-0.020753300143894898</cx:pt>
          <cx:pt idx="400">-0.0160040327678929</cx:pt>
          <cx:pt idx="401">0.0079750616677417095</cx:pt>
          <cx:pt idx="402">-0.0056740309597851203</cx:pt>
          <cx:pt idx="403">-0.044657181533550798</cx:pt>
          <cx:pt idx="404">-0.0082333171356955403</cx:pt>
          <cx:pt idx="405">0.0372258103936422</cx:pt>
          <cx:pt idx="406">0.058819009965766098</cx:pt>
          <cx:pt idx="407">0.037803687261790002</cx:pt>
          <cx:pt idx="408">0.085710884607851798</cx:pt>
          <cx:pt idx="409">-0.046116261707082599</cx:pt>
          <cx:pt idx="410">-0.072468831794238894</cx:pt>
          <cx:pt idx="411">-0.078915061931166694</cx:pt>
          <cx:pt idx="412">-0.0652243679743401</cx:pt>
          <cx:pt idx="413">-0.062961992074642106</cx:pt>
          <cx:pt idx="414">-0.048597502276024301</cx:pt>
          <cx:pt idx="415">-0.058602975178730803</cx:pt>
          <cx:pt idx="416">-0.041868933203541597</cx:pt>
          <cx:pt idx="417">-0.023426774163576899</cx:pt>
          <cx:pt idx="418">-0.010516510156957299</cx:pt>
          <cx:pt idx="419">3.5207920763147798e-05</cx:pt>
          <cx:pt idx="420">-0.00015022354599481699</cx:pt>
          <cx:pt idx="421">0.00014891293786435501</cx:pt>
          <cx:pt idx="422">0.00078714309215087398</cx:pt>
          <cx:pt idx="423">0.0014824063675695201</cx:pt>
          <cx:pt idx="424">-0.00088918267233578999</cx:pt>
          <cx:pt idx="425">-0.027619651998882399</cx:pt>
          <cx:pt idx="426">-0.028321749644775799</cx:pt>
          <cx:pt idx="427">0.035914525009372499</cx:pt>
          <cx:pt idx="428">0.0472446424784813</cx:pt>
          <cx:pt idx="429">-0.0070314814087817003</cx:pt>
          <cx:pt idx="430">-0.020590848351228999</cx:pt>
          <cx:pt idx="431">-0.057967223964704398</cx:pt>
          <cx:pt idx="432">-0.034961739162175397</cx:pt>
          <cx:pt idx="433">0.0125022285542844</cx:pt>
          <cx:pt idx="434">0.047966659038852298</cx:pt>
          <cx:pt idx="435">0.052195547244100103</cx:pt>
          <cx:pt idx="436">0.119050670260789</cx:pt>
          <cx:pt idx="437">0.030456626601264799</cx:pt>
          <cx:pt idx="438">-0.046697546729057099</cx:pt>
          <cx:pt idx="439">-0.058864679803694302</cx:pt>
          <cx:pt idx="440">-0.045900018718230198</cx:pt>
          <cx:pt idx="441">-0.0021104515175237701</cx:pt>
          <cx:pt idx="442">-0.015712113771102099</cx:pt>
          <cx:pt idx="443">-0.0147997910366909</cx:pt>
          <cx:pt idx="444">-0.0297242670778541</cx:pt>
          <cx:pt idx="445">-0.022052865660455501</cx:pt>
          <cx:pt idx="446">-0.0187366840049966</cx:pt>
          <cx:pt idx="447">-0.00187240229275173</cx:pt>
          <cx:pt idx="448">-0.000438822480763439</cx:pt>
          <cx:pt idx="449">-0.00034217184919956001</cx:pt>
          <cx:pt idx="450">-0.000937689007675554</cx:pt>
          <cx:pt idx="451">0.0043057385701519603</cx:pt>
          <cx:pt idx="452">0.015777890515471599</cx:pt>
          <cx:pt idx="453">0.0119373920383924</cx:pt>
          <cx:pt idx="454">0.011656628691652401</cx:pt>
          <cx:pt idx="455">0.017786416134270799</cx:pt>
          <cx:pt idx="456">0.034627901733425698</cx:pt>
          <cx:pt idx="457">-0.0033856191474374701</cx:pt>
          <cx:pt idx="458">-0.068666863269567197</cx:pt>
          <cx:pt idx="459">-0.067593196032173605</cx:pt>
          <cx:pt idx="460">0.0106473796270587</cx:pt>
          <cx:pt idx="461">0.040679921035239201</cx:pt>
          <cx:pt idx="462">0.043920350406203797</cx:pt>
          <cx:pt idx="463">0.092562717723999099</cx:pt>
          <cx:pt idx="464">0.078306750054887006</cx:pt>
          <cx:pt idx="465">0.0123616705742879</cx:pt>
          <cx:pt idx="466">-0.024862537658833301</cx:pt>
          <cx:pt idx="467">-0.044738552152243899</cx:pt>
          <cx:pt idx="468">-0.016686189057070401</cx:pt>
          <cx:pt idx="469">-0.0012263403378522601</cx:pt>
          <cx:pt idx="470">-0.022514373594778401</cx:pt>
          <cx:pt idx="471">-0.0215588699451882</cx:pt>
          <cx:pt idx="472">-0.024949675241998599</cx:pt>
          <cx:pt idx="473">-0.038881416258049799</cx:pt>
          <cx:pt idx="474">-0.027777364392564501</cx:pt>
          <cx:pt idx="475">-0.00188549301133363</cx:pt>
          <cx:pt idx="476">-0.00042337812499858399</cx:pt>
          <cx:pt idx="477">6.0667969319479399e-05</cx:pt>
          <cx:pt idx="478">-0.0023103168095203099</cx:pt>
          <cx:pt idx="479">0.0039465314462453103</cx:pt>
          <cx:pt idx="480">0.029303536050284001</cx:pt>
          <cx:pt idx="481">0.0228800284266465</cx:pt>
          <cx:pt idx="482">0.022550419411406699</cx:pt>
          <cx:pt idx="483">0.031991483021074997</cx:pt>
          <cx:pt idx="484">0.048143293693938403</cx:pt>
          <cx:pt idx="485">0.0134687417088722</cx:pt>
          <cx:pt idx="486">-0.0090766670477175401</cx:pt>
          <cx:pt idx="487">-0.077572491420421094</cx:pt>
          <cx:pt idx="488">-0.0062562585033978397</cx:pt>
          <cx:pt idx="489">-0.0095777738844682395</cx:pt>
          <cx:pt idx="490">0.033803697985557303</cx:pt>
          <cx:pt idx="491">0.068611186359484197</cx:pt>
          <cx:pt idx="492">0.049527638224411502</cx:pt>
          <cx:pt idx="493">0.0026595812060532099</cx:pt>
          <cx:pt idx="494">0.031415324239790599</cx:pt>
          <cx:pt idx="495">0.014115274344966899</cx:pt>
          <cx:pt idx="496">0.020064234010990101</cx:pt>
          <cx:pt idx="497">0.012169820924211599</cx:pt>
          <cx:pt idx="498">-0.0051700797759435396</cx:pt>
          <cx:pt idx="499">0.00055484649184563595</cx:pt>
          <cx:pt idx="500">-0.0082788230644933597</cx:pt>
          <cx:pt idx="501">-0.030437270990068901</cx:pt>
          <cx:pt idx="502">-0.0136055090008954</cx:pt>
          <cx:pt idx="503">-0.0029959022346278401</cx:pt>
          <cx:pt idx="504">-0.00019325457599036699</cx:pt>
          <cx:pt idx="505">-0.00033131934091034098</cx:pt>
          <cx:pt idx="506">-0.0024202567547459402</cx:pt>
          <cx:pt idx="507">-0.00397171913727084</cx:pt>
          <cx:pt idx="508">0.022188736076212301</cx:pt>
          <cx:pt idx="509">0.022701798923023899</cx:pt>
          <cx:pt idx="510">0.0034204695009825599</cx:pt>
          <cx:pt idx="511">0.026063592378828999</cx:pt>
          <cx:pt idx="512">0.0223848777197025</cx:pt>
          <cx:pt idx="513">0.032014332649157901</cx:pt>
          <cx:pt idx="514">-0.0218746867360823</cx:pt>
          <cx:pt idx="515">-0.022052709624520401</cx:pt>
          <cx:pt idx="516">0.0153483360997908</cx:pt>
          <cx:pt idx="517">0.0276702735899854</cx:pt>
          <cx:pt idx="518">0.030838636132073698</cx:pt>
          <cx:pt idx="519">-0.020747973074988602</cx:pt>
          <cx:pt idx="520">0.020082049180066699</cx:pt>
          <cx:pt idx="521">0.026373929500918599</cx:pt>
          <cx:pt idx="522">-0.011526823959778399</cx:pt>
          <cx:pt idx="523">-0.0228027149900062</cx:pt>
          <cx:pt idx="524">-0.0046067806023537402</cx:pt>
          <cx:pt idx="525">-0.040341386107737999</cx:pt>
          <cx:pt idx="526">-0.045175181383527503</cx:pt>
          <cx:pt idx="527">-0.0027819495116325902</cx:pt>
          <cx:pt idx="528">0.0073395307275272203</cx:pt>
          <cx:pt idx="529">-0.00027057451883498001</cx:pt>
          <cx:pt idx="530">-0.0020365757808025898</cx:pt>
          <cx:pt idx="531">0.00037296444493930203</cx:pt>
          <cx:pt idx="532">8.4341378041327203e-05</cx:pt>
          <cx:pt idx="533">-0.00168173674190516</cx:pt>
          <cx:pt idx="534">-0.0047732582592169602</cx:pt>
          <cx:pt idx="535">-0.012988532121328099</cx:pt>
          <cx:pt idx="536">0.0027606795344786998</cx:pt>
          <cx:pt idx="537">0.015851543910460401</cx:pt>
          <cx:pt idx="538">0.014344499995694499</cx:pt>
          <cx:pt idx="539">0.0098638362769497695</cx:pt>
          <cx:pt idx="540">0.069996905451794794</cx:pt>
          <cx:pt idx="541">0.030180554690366099</cx:pt>
          <cx:pt idx="542">-0.0053045972673021798</cx:pt>
          <cx:pt idx="543">0.011230108596887301</cx:pt>
          <cx:pt idx="544">0.024465416241246801</cx:pt>
          <cx:pt idx="545">-0.018225749989605501</cx:pt>
          <cx:pt idx="546">-0.020811063067343202</cx:pt>
          <cx:pt idx="547">-0.046121379965257198</cx:pt>
          <cx:pt idx="548">0.045798850312060602</cx:pt>
          <cx:pt idx="549">0.0583836303228134</cx:pt>
          <cx:pt idx="550">-0.0225702037157108</cx:pt>
          <cx:pt idx="551">-0.00087295899116228404</cx:pt>
          <cx:pt idx="552">0.0046133015924305198</cx:pt>
          <cx:pt idx="553">-0.053484309654941699</cx:pt>
          <cx:pt idx="554">-0.058342695062216801</cx:pt>
          <cx:pt idx="555">-0.0064853815554298403</cx:pt>
          <cx:pt idx="556">0.0087731879867552105</cx:pt>
          <cx:pt idx="557">0.0069883315492907903</cx:pt>
          <cx:pt idx="558">-0.0057513778610296098</cx:pt>
          <cx:pt idx="559">0.000241482063630062</cx:pt>
          <cx:pt idx="560">-0.00050453998489218899</cx:pt>
          <cx:pt idx="561">-0.0010094700769774699</cx:pt>
          <cx:pt idx="562">-0.0029009051735030601</cx:pt>
          <cx:pt idx="563">-0.019626597681557799</cx:pt>
          <cx:pt idx="564">-0.029410030910232698</cx:pt>
          <cx:pt idx="565">0.0100846827264709</cx:pt>
          <cx:pt idx="566">0.00497598825508868</cx:pt>
          <cx:pt idx="567">-0.019626371886347201</cx:pt>
          <cx:pt idx="568">0.028447786385529101</cx:pt>
          <cx:pt idx="569">0.019811065354541701</cx:pt>
          <cx:pt idx="570">0.0038980230113157799</cx:pt>
          <cx:pt idx="571">-0.018684477185028699</cx:pt>
          <cx:pt idx="572">-0.071776873157696597</cx:pt>
          <cx:pt idx="573">-0.101943658085289</cx:pt>
          <cx:pt idx="574">-0.075498771087209704</cx:pt>
          <cx:pt idx="575">-0.060831096325157603</cx:pt>
          <cx:pt idx="576">0.046319309105233498</cx:pt>
          <cx:pt idx="577">0.074949032374446001</cx:pt>
          <cx:pt idx="578">-0.017801071969453498</cx:pt>
          <cx:pt idx="579">0.031561010835298803</cx:pt>
          <cx:pt idx="580">-0.0201054977367475</cx:pt>
          <cx:pt idx="581">-0.049704354467541997</cx:pt>
          <cx:pt idx="582">-0.051914472856246403</cx:pt>
          <cx:pt idx="583">-0.027419409707598499</cx:pt>
          <cx:pt idx="584">-0.00347793203066757</cx:pt>
          <cx:pt idx="585">0.0010063497965747399</cx:pt>
          <cx:pt idx="586">-0.0014272986236800499</cx:pt>
          <cx:pt idx="587">0.000126487051718479</cx:pt>
          <cx:pt idx="588">0.00030036535262516401</cx:pt>
          <cx:pt idx="589">-3.7478504682580702e-05</cx:pt>
          <cx:pt idx="590">-0.0026461025425068602</cx:pt>
          <cx:pt idx="591">-0.012612567975362201</cx:pt>
          <cx:pt idx="592">-0.015024410852239401</cx:pt>
          <cx:pt idx="593">-0.0067370505429599501</cx:pt>
          <cx:pt idx="594">-0.029438780844560399</cx:pt>
          <cx:pt idx="595">-0.066128006468846104</cx:pt>
          <cx:pt idx="596">-0.0076529111289270297</cx:pt>
          <cx:pt idx="597">0.0103625745142459</cx:pt>
          <cx:pt idx="598">-0.016072825657274501</cx:pt>
          <cx:pt idx="599">0.0118092206514796</cx:pt>
          <cx:pt idx="600">-0.039347333400157503</cx:pt>
          <cx:pt idx="601">-0.041920674701136501</cx:pt>
          <cx:pt idx="602">-0.050812710441822201</cx:pt>
          <cx:pt idx="603">-0.062177923796987798</cx:pt>
          <cx:pt idx="604">-0.0041327414895917097</cx:pt>
          <cx:pt idx="605">0.058882300737743899</cx:pt>
          <cx:pt idx="606">-0.019153558663528698</cx:pt>
          <cx:pt idx="607">-0.0073502994301936101</cx:pt>
          <cx:pt idx="608">-0.0107305547759934</cx:pt>
          <cx:pt idx="609">-0.013693219217858901</cx:pt>
          <cx:pt idx="610">-0.029448286497249301</cx:pt>
          <cx:pt idx="611">-0.014473241806996801</cx:pt>
          <cx:pt idx="612">0.0085214995393685499</cx:pt>
          <cx:pt idx="613">-0.0010111624351003699</cx:pt>
          <cx:pt idx="614">-0.0010347231001466299</cx:pt>
          <cx:pt idx="615">0.00067862516609563104</cx:pt>
          <cx:pt idx="616">-8.1792430597217e-05</cx:pt>
          <cx:pt idx="617">0.00035806666212112999</cx:pt>
          <cx:pt idx="618">-0.0042033230816815297</cx:pt>
          <cx:pt idx="619">-0.0099667882823443708</cx:pt>
          <cx:pt idx="620">-0.0147410081710494</cx:pt>
          <cx:pt idx="621">-0.037864391265006903</cx:pt>
          <cx:pt idx="622">-0.043785208661662099</cx:pt>
          <cx:pt idx="623">-0.0704575282349576</cx:pt>
          <cx:pt idx="624">-0.0144315509671285</cx:pt>
          <cx:pt idx="625">-0.012719707646400199</cx:pt>
          <cx:pt idx="626">-0.016702266484296499</cx:pt>
          <cx:pt idx="627">-0.037322829789975399</cx:pt>
          <cx:pt idx="628">-0.013670029029430601</cx:pt>
          <cx:pt idx="629">-0.046467765240503597</cx:pt>
          <cx:pt idx="630">-0.051784474135137398</cx:pt>
          <cx:pt idx="631">-0.091313842697817102</cx:pt>
          <cx:pt idx="632">0.010832159289067399</cx:pt>
          <cx:pt idx="633">0.033455805308632201</cx:pt>
          <cx:pt idx="634">0.0085786727495271598</cx:pt>
          <cx:pt idx="635">-0.0053085386878791996</cx:pt>
          <cx:pt idx="636">-0.010482939415287801</cx:pt>
          <cx:pt idx="637">-0.0096393330251944506</cx:pt>
          <cx:pt idx="638">-0.00733417309508383</cx:pt>
          <cx:pt idx="639">-0.0077632681878140502</cx:pt>
          <cx:pt idx="640">-0.00049916447474585197</cx:pt>
          <cx:pt idx="641">-0.00074565713837902703</cx:pt>
          <cx:pt idx="642">-2.1907553505105999e-05</cx:pt>
          <cx:pt idx="643">-0.00059294519342104198</cx:pt>
          <cx:pt idx="644">-2.4667220243874299e-05</cx:pt>
          <cx:pt idx="645">0.000249283280995389</cx:pt>
          <cx:pt idx="646">-0.00111729183126013</cx:pt>
          <cx:pt idx="647">-0.0076890777130518501</cx:pt>
          <cx:pt idx="648">-0.012811154308352999</cx:pt>
          <cx:pt idx="649">-0.014096480362040101</cx:pt>
          <cx:pt idx="650">-0.0150852249687076</cx:pt>
          <cx:pt idx="651">-0.034124134379366497</cx:pt>
          <cx:pt idx="652">-0.00029037271480854499</cx:pt>
          <cx:pt idx="653">0.0053384591826351902</cx:pt>
          <cx:pt idx="654">-0.015161884671315899</cx:pt>
          <cx:pt idx="655">-0.053461075086869599</cx:pt>
          <cx:pt idx="656">-0.0094847028201136899</cx:pt>
          <cx:pt idx="657">-0.040539574377726401</cx:pt>
          <cx:pt idx="658">-0.075150665697151994</cx:pt>
          <cx:pt idx="659">-0.033588167024224298</cx:pt>
          <cx:pt idx="660">0.030378969557368799</cx:pt>
          <cx:pt idx="661">0.058929889205764897</cx:pt>
          <cx:pt idx="662">0.032253040322702202</cx:pt>
          <cx:pt idx="663">0.0133237045750845</cx:pt>
          <cx:pt idx="664">-0.0055204177251995702</cx:pt>
          <cx:pt idx="665">0.0024573309438636801</cx:pt>
          <cx:pt idx="666">7.3803308304312403e-05</cx:pt>
          <cx:pt idx="667">-0.0035758285046847602</cx:pt>
          <cx:pt idx="668">-0.0028759051759049302</cx:pt>
          <cx:pt idx="669">-0.00053334696957118405</cx:pt>
          <cx:pt idx="670">-0.00022738335425789399</cx:pt>
          <cx:pt idx="671">0.00016665736187872101</cx:pt>
          <cx:pt idx="672">-3.7666421627939798e-05</cx:pt>
          <cx:pt idx="673">-0.00034277921902555998</cx:pt>
          <cx:pt idx="674">0.00010480676716291999</cx:pt>
          <cx:pt idx="675">-0.0025946958680516398</cx:pt>
          <cx:pt idx="676">-0.0032450028364232101</cx:pt>
          <cx:pt idx="677">0.0091158116339803193</cx:pt>
          <cx:pt idx="678">0.0017053233188355501</cx:pt>
          <cx:pt idx="679">-0.0055856717109523</cx:pt>
          <cx:pt idx="680">0.0026256374359518398</cx:pt>
          <cx:pt idx="681">0.00065414000188070696</cx:pt>
          <cx:pt idx="682">0.023476122348882501</cx:pt>
          <cx:pt idx="683">-0.0031425617052702401</cx:pt>
          <cx:pt idx="684">-0.035434903481490497</cx:pt>
          <cx:pt idx="685">-0.084238931946275103</cx:pt>
          <cx:pt idx="686">-0.079067803062719405</cx:pt>
          <cx:pt idx="687">0.0019377037268895499</cx:pt>
          <cx:pt idx="688">0.069166016533592195</cx:pt>
          <cx:pt idx="689">0.039581070585212097</cx:pt>
          <cx:pt idx="690">0.016566659233721401</cx:pt>
          <cx:pt idx="691">-0.0049081317761398699</cx:pt>
          <cx:pt idx="692">0.0041163440833638099</cx:pt>
          <cx:pt idx="693">0.0020711423947819101</cx:pt>
          <cx:pt idx="694">0.0079432096352449692</cx:pt>
          <cx:pt idx="695">0.0066269708330505004</cx:pt>
          <cx:pt idx="696">-0.0028269367366146499</cx:pt>
          <cx:pt idx="697">-0.000429299867304504</cx:pt>
          <cx:pt idx="698">-0.00129597359142084</cx:pt>
          <cx:pt idx="699">-0.00028951285244929801</cx:pt>
          <cx:pt idx="700">-0.00054578313860009504</cx:pt>
          <cx:pt idx="701">0.00014320576992627701</cx:pt>
          <cx:pt idx="702">-0.00016621442326859</cx:pt>
          <cx:pt idx="703">-0.00062004421588938595</cx:pt>
          <cx:pt idx="704">-0.0068633235211760504</cx:pt>
          <cx:pt idx="705">-0.0024336453868076201</cx:pt>
          <cx:pt idx="706">-0.0025872431675435402</cx:pt>
          <cx:pt idx="707">-0.0048671550392893302</cx:pt>
          <cx:pt idx="708">0.00077302583332051404</cx:pt>
          <cx:pt idx="709">-0.0099293170398701905</cx:pt>
          <cx:pt idx="710">-0.037800363514035401</cx:pt>
          <cx:pt idx="711">-0.0225125851527401</cx:pt>
          <cx:pt idx="712">-0.043056869149090203</cx:pt>
          <cx:pt idx="713">-0.0200563955454106</cx:pt>
          <cx:pt idx="714">0.0070742450169636196</cx:pt>
          <cx:pt idx="715">0.0021052575005059298</cx:pt>
          <cx:pt idx="716">0.0062499757730520196</cx:pt>
          <cx:pt idx="717">0.0194779668083357</cx:pt>
          <cx:pt idx="718">0.0053990907443713697</cx:pt>
          <cx:pt idx="719">-0.0042413552011026003</cx:pt>
          <cx:pt idx="720">0.0058521156709431697</cx:pt>
          <cx:pt idx="721">0.0077372975797121903</cx:pt>
          <cx:pt idx="722">0.011106372102031799</cx:pt>
          <cx:pt idx="723">0.0043637977436435599</cx:pt>
          <cx:pt idx="724">-0.00053264353426543101</cx:pt>
          <cx:pt idx="725">-0.00030331757556370699</cx:pt>
          <cx:pt idx="726">-0.00102813687828246</cx:pt>
          <cx:pt idx="727">-4.3591165711991802e-06</cx:pt>
          <cx:pt idx="728">-0.00067318554996586199</cx:pt>
          <cx:pt idx="729">-0.00079800635120113098</cx:pt>
          <cx:pt idx="730">0.00030210866180502901</cx:pt>
          <cx:pt idx="731">0.000228270803926132</cx:pt>
          <cx:pt idx="732">0.00101386239495598</cx:pt>
          <cx:pt idx="733">0.0015848559324014801</cx:pt>
          <cx:pt idx="734">0.0012599578192797199</cx:pt>
          <cx:pt idx="735">0.0093558811230550799</cx:pt>
          <cx:pt idx="736">0.0062796334036285704</cx:pt>
          <cx:pt idx="737">-0.0068862598382044898</cx:pt>
          <cx:pt idx="738">-0.0117368684965156</cx:pt>
          <cx:pt idx="739">-0.0021463632917900601</cx:pt>
          <cx:pt idx="740">-0.0059681001240314098</cx:pt>
          <cx:pt idx="741">-0.0492393303438136</cx:pt>
          <cx:pt idx="742">-0.0121521946400677</cx:pt>
          <cx:pt idx="743">0.0143232103316276</cx:pt>
          <cx:pt idx="744">0.0164277429697335</cx:pt>
          <cx:pt idx="745">0.0067748826464913399</cx:pt>
          <cx:pt idx="746">0.0011526638052418599</cx:pt>
          <cx:pt idx="747">-0.0057563711165514904</cx:pt>
          <cx:pt idx="748">-0.0055404214106757202</cx:pt>
          <cx:pt idx="749">-0.0043319715108223102</cx:pt>
          <cx:pt idx="750">-0.0020209460756728799</cx:pt>
          <cx:pt idx="751">-0.00048486553580371299</cx:pt>
          <cx:pt idx="752">0.000117662226078948</cx:pt>
          <cx:pt idx="753">-0.00039820730859919202</cx:pt>
          <cx:pt idx="754">0.00029677522821889099</cx:pt>
          <cx:pt idx="755">0.00054306055631641204</cx:pt>
          <cx:pt idx="756">-0.00070888691106845098</cx:pt>
          <cx:pt idx="757">0.000337365437850422</cx:pt>
          <cx:pt idx="758">0.000331763844283934</cx:pt>
          <cx:pt idx="759">-0.00052680318332302804</cx:pt>
          <cx:pt idx="760">0.000109088666311865</cx:pt>
          <cx:pt idx="761">1.6307500711833599e-06</cx:pt>
          <cx:pt idx="762">-0.00099865054004102103</cx:pt>
          <cx:pt idx="763">-2.1994015315095702e-06</cx:pt>
          <cx:pt idx="764">-0.00085246153477151895</cx:pt>
          <cx:pt idx="765">-0.0010117026798636701</cx:pt>
          <cx:pt idx="766">-0.00082824693326573101</cx:pt>
          <cx:pt idx="767">-0.00039762124071033401</cx:pt>
          <cx:pt idx="768">-0.00094597233395344303</cx:pt>
          <cx:pt idx="769">-0.00324678272939407</cx:pt>
          <cx:pt idx="770">-0.0029198428630457401</cx:pt>
          <cx:pt idx="771">0.00297998368835775</cx:pt>
          <cx:pt idx="772">0.00075410876561611399</cx:pt>
          <cx:pt idx="773">-0.0012520943018484499</cx:pt>
          <cx:pt idx="774">-0.000695688337257603</cx:pt>
          <cx:pt idx="775">-0.00114733014958064</cx:pt>
          <cx:pt idx="776">0.00056214447039903601</cx:pt>
          <cx:pt idx="777">-0.00023735687683934899</cx:pt>
          <cx:pt idx="778">-0.00097969999710976097</cx:pt>
          <cx:pt idx="779">0.00049517449640952603</cx:pt>
          <cx:pt idx="780">0.00036967405954988798</cx:pt>
          <cx:pt idx="781">-0.0001141742576</cx:pt>
          <cx:pt idx="782">0.00022194058451365301</cx:pt>
          <cx:pt idx="783">0.00022788089935422</cx:pt>
        </cx:lvl>
      </cx:numDim>
    </cx:data>
    <cx:data id="95">
      <cx:numDim type="val">
        <cx:f>'001_WA_F - 副本'!$CR$1:$CR$784</cx:f>
        <cx:lvl ptCount="784" formatCode="G/通用格式">
          <cx:pt idx="0">-0.00054174213475529796</cx:pt>
          <cx:pt idx="1">0.00018001480009496599</cx:pt>
          <cx:pt idx="2">-0.00073311137785937296</cx:pt>
          <cx:pt idx="3">7.4866639806081201e-05</cx:pt>
          <cx:pt idx="4">-0.00050904677518778699</cx:pt>
          <cx:pt idx="5">-0.00016573840520502</cx:pt>
          <cx:pt idx="6">-0.000208822155883842</cx:pt>
          <cx:pt idx="7">0.00069928705510100301</cx:pt>
          <cx:pt idx="8">0.00045500196509809098</cx:pt>
          <cx:pt idx="9">-0.000270535518775084</cx:pt>
          <cx:pt idx="10">-0.00094196674824064297</cx:pt>
          <cx:pt idx="11">-0.00029813331946610002</cx:pt>
          <cx:pt idx="12">-5.8145563780182898e-05</cx:pt>
          <cx:pt idx="13">0.00042515578142156599</cx:pt>
          <cx:pt idx="14">9.7867304352541999e-06</cx:pt>
          <cx:pt idx="15">-0.00049408518438530998</cx:pt>
          <cx:pt idx="16">-0.00055170323846193202</cx:pt>
          <cx:pt idx="17">0.00073554584952231902</cx:pt>
          <cx:pt idx="18">-0.00045168248727954898</cx:pt>
          <cx:pt idx="19">-0.00014104499412194901</cx:pt>
          <cx:pt idx="20">-0.00084832735346552905</cx:pt>
          <cx:pt idx="21">-0.00040137890601569501</cx:pt>
          <cx:pt idx="22">-0.000142986568129531</cx:pt>
          <cx:pt idx="23">-0.00065605898135797096</cx:pt>
          <cx:pt idx="24">-9.9676145351637206e-05</cx:pt>
          <cx:pt idx="25">0.000450126105092287</cx:pt>
          <cx:pt idx="26">0.00036723435702097499</cx:pt>
          <cx:pt idx="27">0.00032182854616297397</cx:pt>
          <cx:pt idx="28">0.000291728092279026</cx:pt>
          <cx:pt idx="29">0.00085521028277698804</cx:pt>
          <cx:pt idx="30">-7.5429170799296499e-05</cx:pt>
          <cx:pt idx="31">0.000120734376172761</cx:pt>
          <cx:pt idx="32">8.7082096834096897e-05</cx:pt>
          <cx:pt idx="33">4.1454084008770799e-05</cx:pt>
          <cx:pt idx="34">0.00016853708264660301</cx:pt>
          <cx:pt idx="35">-0.00013769361928614901</cx:pt>
          <cx:pt idx="36">-0.00109708741156289</cx:pt>
          <cx:pt idx="37">0.00030436315447948897</cx:pt>
          <cx:pt idx="38">0.00101633211779084</cx:pt>
          <cx:pt idx="39">0.00076185124799504303</cx:pt>
          <cx:pt idx="40">-0.00028315996682094698</cx:pt>
          <cx:pt idx="41">-0.00182952281996929</cx:pt>
          <cx:pt idx="42">0.00138485044799005</cx:pt>
          <cx:pt idx="43">0.00141035219999776</cx:pt>
          <cx:pt idx="44">-0.0055961294535191901</cx:pt>
          <cx:pt idx="45">-0.0045493613186494896</cx:pt>
          <cx:pt idx="46">-0.00083958468844252097</cx:pt>
          <cx:pt idx="47">-0.0010388869918313099</cx:pt>
          <cx:pt idx="48">-0.00134325889565671</cx:pt>
          <cx:pt idx="49">0.00049403525677775497</cx:pt>
          <cx:pt idx="50">-0.00041732954876505301</cx:pt>
          <cx:pt idx="51">0.00027681571785235902</cx:pt>
          <cx:pt idx="52">0.000408244645535674</cx:pt>
          <cx:pt idx="53">6.1450186299276695e-05</cx:pt>
          <cx:pt idx="54">0.00085585704303922704</cx:pt>
          <cx:pt idx="55">0.00034030057123192101</cx:pt>
          <cx:pt idx="56">-0.00014853390987242299</cx:pt>
          <cx:pt idx="57">0.00022240528804023799</cx:pt>
          <cx:pt idx="58">-0.00048805401470701</cx:pt>
          <cx:pt idx="59">-0.00047613186017508201</cx:pt>
          <cx:pt idx="60">0.00016683176806386001</cx:pt>
          <cx:pt idx="61">-0.0004463148812453</cx:pt>
          <cx:pt idx="62">-0.00022071473081805999</cx:pt>
          <cx:pt idx="63">-0.00249082033260942</cx:pt>
          <cx:pt idx="64">-0.0028436143494689802</cx:pt>
          <cx:pt idx="65">0.00375088124454357</cx:pt>
          <cx:pt idx="66">0.0135325039485079</cx:pt>
          <cx:pt idx="67">0.0103985785612031</cx:pt>
          <cx:pt idx="68">0.0045810842419815598</cx:pt>
          <cx:pt idx="69">0.040033089122723103</cx:pt>
          <cx:pt idx="70">0.027545028578975801</cx:pt>
          <cx:pt idx="71">0.020160189268944501</cx:pt>
          <cx:pt idx="72">-0.0028035970132593599</cx:pt>
          <cx:pt idx="73">-0.020284750052339699</cx:pt>
          <cx:pt idx="74">-0.029065247488876501</cx:pt>
          <cx:pt idx="75">-0.0185231310623</cx:pt>
          <cx:pt idx="76">-0.0067422264874423803</cx:pt>
          <cx:pt idx="77">-0.0034494944889063902</cx:pt>
          <cx:pt idx="78">-0.0010470139904836899</cx:pt>
          <cx:pt idx="79">0.00032254494896232698</cx:pt>
          <cx:pt idx="80">0.0012895042137920801</cx:pt>
          <cx:pt idx="81">0.00065985756974157198</cx:pt>
          <cx:pt idx="82">-9.7088253874624898e-05</cx:pt>
          <cx:pt idx="83">3.7603218127172702e-05</cx:pt>
          <cx:pt idx="84">0.00020143058022903401</cx:pt>
          <cx:pt idx="85">0.000692802260607498</cx:pt>
          <cx:pt idx="86">0.00355570636464998</cx:pt>
          <cx:pt idx="87">0.00098575920219526108</cx:pt>
          <cx:pt idx="88">0.000261025694083144</cx:pt>
          <cx:pt idx="89">-0.0024121976361743199</cx:pt>
          <cx:pt idx="90">-0.0047207205509179097</cx:pt>
          <cx:pt idx="91">-0.0083635190900436598</cx:pt>
          <cx:pt idx="92">-0.0100955465168877</cx:pt>
          <cx:pt idx="93">-0.0089161635464007401</cx:pt>
          <cx:pt idx="94">0.0087772844710460405</cx:pt>
          <cx:pt idx="95">-0.0027564990360901299</cx:pt>
          <cx:pt idx="96">0.0097114065996986593</cx:pt>
          <cx:pt idx="97">0.014051661023351701</cx:pt>
          <cx:pt idx="98">0.022660933439365601</cx:pt>
          <cx:pt idx="99">0.0035608788370181102</cx:pt>
          <cx:pt idx="100">0.017732927850742201</cx:pt>
          <cx:pt idx="101">0.0288028950442775</cx:pt>
          <cx:pt idx="102">-0.0120231679670395</cx:pt>
          <cx:pt idx="103">-0.029101916492548299</cx:pt>
          <cx:pt idx="104">-0.039485680678020697</cx:pt>
          <cx:pt idx="105">-0.0300401704852842</cx:pt>
          <cx:pt idx="106">-0.0134505157002803</cx:pt>
          <cx:pt idx="107">0.0035868750973105999</cx:pt>
          <cx:pt idx="108">0.0011329075033816899</cx:pt>
          <cx:pt idx="109">-0.00059841252989227198</cx:pt>
          <cx:pt idx="110">-0.00038032033288122499</cx:pt>
          <cx:pt idx="111">0.00087420497307314697</cx:pt>
          <cx:pt idx="112">-0.00064072957877737795</cx:pt>
          <cx:pt idx="113">-0.000205707148203577</cx:pt>
          <cx:pt idx="114">0.0079763464118463596</cx:pt>
          <cx:pt idx="115">0.00077138136937322799</cx:pt>
          <cx:pt idx="116">0.0019890229653078402</cx:pt>
          <cx:pt idx="117">0.018040259851345899</cx:pt>
          <cx:pt idx="118">0.023132308835459001</cx:pt>
          <cx:pt idx="119">0.0036030409591051599</cx:pt>
          <cx:pt idx="120">-0.0011310495567706</cx:pt>
          <cx:pt idx="121">-0.068937963983143905</cx:pt>
          <cx:pt idx="122">-0.051678614445837302</cx:pt>
          <cx:pt idx="123">-0.043153136212396997</cx:pt>
          <cx:pt idx="124">-0.020033802000502799</cx:pt>
          <cx:pt idx="125">0.063157577092703004</cx:pt>
          <cx:pt idx="126">0.067786888900070105</cx:pt>
          <cx:pt idx="127">0.060022943072374699</cx:pt>
          <cx:pt idx="128">0.030381632941050601</cx:pt>
          <cx:pt idx="129">-0.0189334221776183</cx:pt>
          <cx:pt idx="130">-0.051009763552625598</cx:pt>
          <cx:pt idx="131">-0.071927011505384303</cx:pt>
          <cx:pt idx="132">-0.054000035453053201</cx:pt>
          <cx:pt idx="133">-0.045291251121864599</cx:pt>
          <cx:pt idx="134">-0.029098274036392601</cx:pt>
          <cx:pt idx="135">-0.018087720090895501</cx:pt>
          <cx:pt idx="136">-0.0163917418687284</cx:pt>
          <cx:pt idx="137">-0.0082233715633193392</cx:pt>
          <cx:pt idx="138">-0.0018880903439602</cx:pt>
          <cx:pt idx="139">-0.00048955564305259004</cx:pt>
          <cx:pt idx="140">-0.00038114270559830602</cx:pt>
          <cx:pt idx="141">0.000166395863860683</cx:pt>
          <cx:pt idx="142">0.00068407661816419999</cx:pt>
          <cx:pt idx="143">0.00115703163862921</cx:pt>
          <cx:pt idx="144">0.0136894056950771</cx:pt>
          <cx:pt idx="145">0.0288346611890553</cx:pt>
          <cx:pt idx="146">0.031341797494206097</cx:pt>
          <cx:pt idx="147">-0.016432116438840599</cx:pt>
          <cx:pt idx="148">-0.034824512709837899</cx:pt>
          <cx:pt idx="149">-0.125795669697359</cx:pt>
          <cx:pt idx="150">-0.12104241171918199</cx:pt>
          <cx:pt idx="151">-0.120413461194638</cx:pt>
          <cx:pt idx="152">-0.024786538099892601</cx:pt>
          <cx:pt idx="153">0.070490168765596495</cx:pt>
          <cx:pt idx="154">0.123624052864187</cx:pt>
          <cx:pt idx="155">0.10475795191441301</cx:pt>
          <cx:pt idx="156">0.045836545848370401</cx:pt>
          <cx:pt idx="157">-0.00657235789157673</cx:pt>
          <cx:pt idx="158">-0.10062991981960299</cx:pt>
          <cx:pt idx="159">-0.13389400230922699</cx:pt>
          <cx:pt idx="160">-0.17512042462678601</cx:pt>
          <cx:pt idx="161">-0.107548380345238</cx:pt>
          <cx:pt idx="162">-0.047059017928813097</cx:pt>
          <cx:pt idx="163">-0.029075966374341899</cx:pt>
          <cx:pt idx="164">-0.017946385364500699</cx:pt>
          <cx:pt idx="165">-0.0112586880134522</cx:pt>
          <cx:pt idx="166">-0.00028056805886649</cx:pt>
          <cx:pt idx="167">0.00060713145286279903</cx:pt>
          <cx:pt idx="168">0.00031315495878342999</cx:pt>
          <cx:pt idx="169">0.00017571806658719599</cx:pt>
          <cx:pt idx="170">-0.0039405982736420899</cx:pt>
          <cx:pt idx="171">0.010067444171571301</cx:pt>
          <cx:pt idx="172">0.021707943585586299</cx:pt>
          <cx:pt idx="173">0.0212758721036105</cx:pt>
          <cx:pt idx="174">0.0057260009731940004</cx:pt>
          <cx:pt idx="175">-0.042879738049369003</cx:pt>
          <cx:pt idx="176">-0.051457530746055302</cx:pt>
          <cx:pt idx="177">-0.065911626580956895</cx:pt>
          <cx:pt idx="178">0.0123025658896654</cx:pt>
          <cx:pt idx="179">0.0143616956537814</cx:pt>
          <cx:pt idx="180">-0.041958338491224503</cx:pt>
          <cx:pt idx="181">-0.0038978820320635498</cx:pt>
          <cx:pt idx="182">-0.033768054229179799</cx:pt>
          <cx:pt idx="183">0.0684181012784911</cx:pt>
          <cx:pt idx="184">0.14972139865550199</cx:pt>
          <cx:pt idx="185">0.038387791199065401</cx:pt>
          <cx:pt idx="186">-0.093862038223205893</cx:pt>
          <cx:pt idx="187">-0.20309187738561299</cx:pt>
          <cx:pt idx="188">-0.21426986062724299</cx:pt>
          <cx:pt idx="189">-0.112530051525044</cx:pt>
          <cx:pt idx="190">-0.035362488410208198</cx:pt>
          <cx:pt idx="191">-0.019529640486690598</cx:pt>
          <cx:pt idx="192">-0.0048942939509881199</cx:pt>
          <cx:pt idx="193">-0.0101176989753019</cx:pt>
          <cx:pt idx="194">-0.0032857051820838301</cx:pt>
          <cx:pt idx="195">-0.00089341723443530599</cx:pt>
          <cx:pt idx="196">-2.3809071055723698e-05</cx:pt>
          <cx:pt idx="197">0.00020139638696095699</cx:pt>
          <cx:pt idx="198">0.00268561506552877</cx:pt>
          <cx:pt idx="199">0.029280818763694101</cx:pt>
          <cx:pt idx="200">0.019330206378032799</cx:pt>
          <cx:pt idx="201">-0.00519455187962394</cx:pt>
          <cx:pt idx="202">-0.023740144207713799</cx:pt>
          <cx:pt idx="203">-0.023878596821905899</cx:pt>
          <cx:pt idx="204">-0.033508688979626201</cx:pt>
          <cx:pt idx="205">-0.0044454163980544902</cx:pt>
          <cx:pt idx="206">0.050373256083253201</cx:pt>
          <cx:pt idx="207">-0.0144751043596969</cx:pt>
          <cx:pt idx="208">-0.098882425481410102</cx:pt>
          <cx:pt idx="209">-0.162734607175789</cx:pt>
          <cx:pt idx="210">0.0029848337410127001</cx:pt>
          <cx:pt idx="211">0.137720920148941</cx:pt>
          <cx:pt idx="212">0.155104176635733</cx:pt>
          <cx:pt idx="213">0.0215343982528973</cx:pt>
          <cx:pt idx="214">-0.10648886562858401</cx:pt>
          <cx:pt idx="215">-0.17538855369447401</cx:pt>
          <cx:pt idx="216">-0.17096380750562501</cx:pt>
          <cx:pt idx="217">-0.108117355001746</cx:pt>
          <cx:pt idx="218">-0.055152800544864503</cx:pt>
          <cx:pt idx="219">-0.033715830121133702</cx:pt>
          <cx:pt idx="220">-0.0135150471599206</cx:pt>
          <cx:pt idx="221">-0.0074262908248098501</cx:pt>
          <cx:pt idx="222">0.00077586549835827201</cx:pt>
          <cx:pt idx="223">-0.00076900334558209905</cx:pt>
          <cx:pt idx="224">-0.00062895941197000098</cx:pt>
          <cx:pt idx="225">0.00117577626464613</cx:pt>
          <cx:pt idx="226">0.0082067508363781409</cx:pt>
          <cx:pt idx="227">0.0233884863082355</cx:pt>
          <cx:pt idx="228">0.033983040532305303</cx:pt>
          <cx:pt idx="229">0.035439661189789903</cx:pt>
          <cx:pt idx="230">-0.0215750896365519</cx:pt>
          <cx:pt idx="231">0.026263918543320899</cx:pt>
          <cx:pt idx="232">-0.0052821053733795396</cx:pt>
          <cx:pt idx="233">0.028091386714921299</cx:pt>
          <cx:pt idx="234">0.063967003672172701</cx:pt>
          <cx:pt idx="235">-0.063796344819546796</cx:pt>
          <cx:pt idx="236">-0.11385433399561901</cx:pt>
          <cx:pt idx="237">-0.036659374513603703</cx:pt>
          <cx:pt idx="238">0.187373023917279</cx:pt>
          <cx:pt idx="239">0.238986641310135</cx:pt>
          <cx:pt idx="240">0.090013910182764806</cx:pt>
          <cx:pt idx="241">-0.0207825677086746</cx:pt>
          <cx:pt idx="242">-0.17940077626060399</cx:pt>
          <cx:pt idx="243">-0.19658920656726001</cx:pt>
          <cx:pt idx="244">-0.108345737810649</cx:pt>
          <cx:pt idx="245">-0.084294609922115502</cx:pt>
          <cx:pt idx="246">-0.055762789076025901</cx:pt>
          <cx:pt idx="247">-0.026540713059232099</cx:pt>
          <cx:pt idx="248">-0.0168124572800528</cx:pt>
          <cx:pt idx="249">-0.022163053360029002</cx:pt>
          <cx:pt idx="250">0.00060422109921957597</cx:pt>
          <cx:pt idx="251">-0.00025825442820048399</cx:pt>
          <cx:pt idx="252">0.000228688227449399</cx:pt>
          <cx:pt idx="253">0.00042050028218766801</cx:pt>
          <cx:pt idx="254">0.0110128391001507</cx:pt>
          <cx:pt idx="255">0.018580033714062302</cx:pt>
          <cx:pt idx="256">0.024765937499363299</cx:pt>
          <cx:pt idx="257">0.023531400819581501</cx:pt>
          <cx:pt idx="258">0.0074740603661073001</cx:pt>
          <cx:pt idx="259">0.039488581546428501</cx:pt>
          <cx:pt idx="260">0.019054239723672099</cx:pt>
          <cx:pt idx="261">-0.0128616429720849</cx:pt>
          <cx:pt idx="262">-0.056458933561961702</cx:pt>
          <cx:pt idx="263">-0.030772156085897898</cx:pt>
          <cx:pt idx="264">-0.046453487438368302</cx:pt>
          <cx:pt idx="265">0.042816675168898199</cx:pt>
          <cx:pt idx="266">0.18510375309928001</cx:pt>
          <cx:pt idx="267">0.27361090599383497</cx:pt>
          <cx:pt idx="268">0.034197932253188901</cx:pt>
          <cx:pt idx="269">-0.108410789356657</cx:pt>
          <cx:pt idx="270">-0.20700316787995501</cx:pt>
          <cx:pt idx="271">-0.193291416491744</cx:pt>
          <cx:pt idx="272">-0.10513836720872199</cx:pt>
          <cx:pt idx="273">-0.0216360971100205</cx:pt>
          <cx:pt idx="274">-0.0033859068347586499</cx:pt>
          <cx:pt idx="275">0.023622424342725799</cx:pt>
          <cx:pt idx="276">-0.0013448897981766499</cx:pt>
          <cx:pt idx="277">0.010299878753147701</cx:pt>
          <cx:pt idx="278">0.0084037950068050205</cx:pt>
          <cx:pt idx="279">0.0121822858327127</cx:pt>
          <cx:pt idx="280">0.00020519691307489401</cx:pt>
          <cx:pt idx="281">0.00040575312081682499</cx:pt>
          <cx:pt idx="282">0.0049411455420925697</cx:pt>
          <cx:pt idx="283">-0.0018647966892949301</cx:pt>
          <cx:pt idx="284">-0.0042097138166058701</cx:pt>
          <cx:pt idx="285">-0.0053576206097933499</cx:pt>
          <cx:pt idx="286">0.024808346259485099</cx:pt>
          <cx:pt idx="287">0.019594372905819401</cx:pt>
          <cx:pt idx="288">-0.076256385033069599</cx:pt>
          <cx:pt idx="289">-0.076837282170142296</cx:pt>
          <cx:pt idx="290">-0.037669164790201798</cx:pt>
          <cx:pt idx="291">-0.0277644096961796</cx:pt>
          <cx:pt idx="292">-0.023802994585055401</cx:pt>
          <cx:pt idx="293">0.086335269528698494</cx:pt>
          <cx:pt idx="294">0.20552566621594601</cx:pt>
          <cx:pt idx="295">0.231661896154463</cx:pt>
          <cx:pt idx="296">0.026063703952143101</cx:pt>
          <cx:pt idx="297">-0.13742733126272699</cx:pt>
          <cx:pt idx="298">-0.20708975786598099</cx:pt>
          <cx:pt idx="299">-0.103017757417268</cx:pt>
          <cx:pt idx="300">-0.049879967338550699</cx:pt>
          <cx:pt idx="301">0.0067484975587005303</cx:pt>
          <cx:pt idx="302">0.026971298763759598</cx:pt>
          <cx:pt idx="303">0.025233317977055601</cx:pt>
          <cx:pt idx="304">0.013803296799641301</cx:pt>
          <cx:pt idx="305">0.0050710920261496702</cx:pt>
          <cx:pt idx="306">0.0049229362316110404</cx:pt>
          <cx:pt idx="307">0.0036106109306837499</cx:pt>
          <cx:pt idx="308">5.5837826771057297e-05</cx:pt>
          <cx:pt idx="309">0.00091772768406121904</cx:pt>
          <cx:pt idx="310">0.0034082401408535999</cx:pt>
          <cx:pt idx="311">-0.00193914879122601</cx:pt>
          <cx:pt idx="312">-2.8234413040940701e-06</cx:pt>
          <cx:pt idx="313">0.0049536198961516202</cx:pt>
          <cx:pt idx="314">-0.0114273122881576</cx:pt>
          <cx:pt idx="315">0.0010920691577192799</cx:pt>
          <cx:pt idx="316">0.0093310667488390592</cx:pt>
          <cx:pt idx="317">0.033229527833340197</cx:pt>
          <cx:pt idx="318">0.0478255199480878</cx:pt>
          <cx:pt idx="319">-0.0026445240584889898</cx:pt>
          <cx:pt idx="320">0.013146754828856799</cx:pt>
          <cx:pt idx="321">0.0884427070929516</cx:pt>
          <cx:pt idx="322">0.19175286292952301</cx:pt>
          <cx:pt idx="323">0.15146146719412601</cx:pt>
          <cx:pt idx="324">-0.048214815680635001</cx:pt>
          <cx:pt idx="325">-0.15676294348602901</cx:pt>
          <cx:pt idx="326">-0.161928294371112</cx:pt>
          <cx:pt idx="327">-0.040031677642949397</cx:pt>
          <cx:pt idx="328">0.031397276148737399</cx:pt>
          <cx:pt idx="329">0.025524211931719699</cx:pt>
          <cx:pt idx="330">0.034621074578953102</cx:pt>
          <cx:pt idx="331">0.035066743991142298</cx:pt>
          <cx:pt idx="332">-0.012298827692276099</cx:pt>
          <cx:pt idx="333">-0.019487908074328601</cx:pt>
          <cx:pt idx="334">-0.0098543634281278106</cx:pt>
          <cx:pt idx="335">0.0015603795021423899</cx:pt>
          <cx:pt idx="336">0.00078309883035682798</cx:pt>
          <cx:pt idx="337">0.0015954289991095001</cx:pt>
          <cx:pt idx="338">0.0028870405904910402</cx:pt>
          <cx:pt idx="339">0.0028637820977347201</cx:pt>
          <cx:pt idx="340">-0.0121472458374702</cx:pt>
          <cx:pt idx="341">-0.011188674489759499</cx:pt>
          <cx:pt idx="342">-0.041879246465390298</cx:pt>
          <cx:pt idx="343">0.0030775331531696301</cx:pt>
          <cx:pt idx="344">0.073356782368227305</cx:pt>
          <cx:pt idx="345">0.0052652146181062101</cx:pt>
          <cx:pt idx="346">-0.049206207664622498</cx:pt>
          <cx:pt idx="347">-0.052937122800025799</cx:pt>
          <cx:pt idx="348">0.066192002378645198</cx:pt>
          <cx:pt idx="349">0.074151759621886998</cx:pt>
          <cx:pt idx="350">0.14966430437631001</cx:pt>
          <cx:pt idx="351">0.048245110227255902</cx:pt>
          <cx:pt idx="352">-0.033439719628311403</cx:pt>
          <cx:pt idx="353">-0.146504963132328</cx:pt>
          <cx:pt idx="354">-0.075693916770434605</cx:pt>
          <cx:pt idx="355">0.033221320570128297</cx:pt>
          <cx:pt idx="356">0.086458383848291895</cx:pt>
          <cx:pt idx="357">0.0263025380628263</cx:pt>
          <cx:pt idx="358">0.018536548276938201</cx:pt>
          <cx:pt idx="359">0.010884294467916601</cx:pt>
          <cx:pt idx="360">-0.00028720737793036798</cx:pt>
          <cx:pt idx="361">0.00042730918766510103</cx:pt>
          <cx:pt idx="362">-0.0031365112380567</cx:pt>
          <cx:pt idx="363">0.0039753491406955103</cx:pt>
          <cx:pt idx="364">0.000125884086992577</cx:pt>
          <cx:pt idx="365">0.00037398287694467402</cx:pt>
          <cx:pt idx="366">0.0025621066709749498</cx:pt>
          <cx:pt idx="367">0.0031411427794634499</cx:pt>
          <cx:pt idx="368">-0.00077492841665618203</cx:pt>
          <cx:pt idx="369">-0.0172972284517144</cx:pt>
          <cx:pt idx="370">-0.030026411838719499</cx:pt>
          <cx:pt idx="371">-0.026501487786922101</cx:pt>
          <cx:pt idx="372">-0.027385007695756299</cx:pt>
          <cx:pt idx="373">-0.0394963308304946</cx:pt>
          <cx:pt idx="374">-0.044838865925465703</cx:pt>
          <cx:pt idx="375">0.028542832139500301</cx:pt>
          <cx:pt idx="376">0.096198290853338003</cx:pt>
          <cx:pt idx="377">0.089117381766952594</cx:pt>
          <cx:pt idx="378">0.090135774438210206</cx:pt>
          <cx:pt idx="379">-0.0013183231423832601</cx:pt>
          <cx:pt idx="380">-0.0112700405340804</cx:pt>
          <cx:pt idx="381">0.037579439483683801</cx:pt>
          <cx:pt idx="382">0.024263496064945701</cx:pt>
          <cx:pt idx="383">0.096453309210436503</cx:pt>
          <cx:pt idx="384">0.13698849990574999</cx:pt>
          <cx:pt idx="385">0.069998584482926701</cx:pt>
          <cx:pt idx="386">0.026097873860630401</cx:pt>
          <cx:pt idx="387">0.018831847861884101</cx:pt>
          <cx:pt idx="388">0.017472480314312099</cx:pt>
          <cx:pt idx="389">0.0137743200604124</cx:pt>
          <cx:pt idx="390">0.00299626004132843</cx:pt>
          <cx:pt idx="391">0.0053297313809494203</cx:pt>
          <cx:pt idx="392">5.8174634849170103e-05</cx:pt>
          <cx:pt idx="393">-0.00022385169005965699</cx:pt>
          <cx:pt idx="394">-2.3832484709281899e-05</cx:pt>
          <cx:pt idx="395">-0.0020321884992282502</cx:pt>
          <cx:pt idx="396">0.0014227871825910499</cx:pt>
          <cx:pt idx="397">-0.0086978003281615295</cx:pt>
          <cx:pt idx="398">-0.064953250384590003</cx:pt>
          <cx:pt idx="399">-0.062858992987480003</cx:pt>
          <cx:pt idx="400">0.026223872176654998</cx:pt>
          <cx:pt idx="401">0.023717263917655499</cx:pt>
          <cx:pt idx="402">-0.015073918942987</cx:pt>
          <cx:pt idx="403">-0.031431539784518701</cx:pt>
          <cx:pt idx="404">0.067316648825008096</cx:pt>
          <cx:pt idx="405">0.087655513311375402</cx:pt>
          <cx:pt idx="406">0.062610301840633306</cx:pt>
          <cx:pt idx="407">-0.037110012016687899</cx:pt>
          <cx:pt idx="408">-0.0188439446829913</cx:pt>
          <cx:pt idx="409">0.071558063021669796</cx:pt>
          <cx:pt idx="410">0.0050356219581217197</cx:pt>
          <cx:pt idx="411">1.3027619000617899e-05</cx:pt>
          <cx:pt idx="412">0.030243531034444299</cx:pt>
          <cx:pt idx="413">0.049547707022285802</cx:pt>
          <cx:pt idx="414">0.0305137893368586</cx:pt>
          <cx:pt idx="415">0.0445501967048108</cx:pt>
          <cx:pt idx="416">0.0059260859544725299</cx:pt>
          <cx:pt idx="417">0.0098313411149766102</cx:pt>
          <cx:pt idx="418">0.0083141935249096202</cx:pt>
          <cx:pt idx="419">0.00073688380775790302</cx:pt>
          <cx:pt idx="420">0.00057878917083639702</cx:pt>
          <cx:pt idx="421">-0.00050377654901040099</cx:pt>
          <cx:pt idx="422">-0.00016322251550799599</cx:pt>
          <cx:pt idx="423">0.010387178519010099</cx:pt>
          <cx:pt idx="424">0.00114395439179571</cx:pt>
          <cx:pt idx="425">-0.0111351427521549</cx:pt>
          <cx:pt idx="426">-0.0519531814179649</cx:pt>
          <cx:pt idx="427">-0.024376994172401599</cx:pt>
          <cx:pt idx="428">-0.0118711519400277</cx:pt>
          <cx:pt idx="429">0.035102309491252197</cx:pt>
          <cx:pt idx="430">0.0067239937523325098</cx:pt>
          <cx:pt idx="431">-0.0111474052258606</cx:pt>
          <cx:pt idx="432">0.0158020050213575</cx:pt>
          <cx:pt idx="433">0.053796968435565203</cx:pt>
          <cx:pt idx="434">0.0119190087620055</cx:pt>
          <cx:pt idx="435">-0.035581447514312699</cx:pt>
          <cx:pt idx="436">0.0048833543391093902</cx:pt>
          <cx:pt idx="437">-0.0195655758596141</cx:pt>
          <cx:pt idx="438">-0.076452416033110093</cx:pt>
          <cx:pt idx="439">-0.051392272644948403</cx:pt>
          <cx:pt idx="440">-0.044191643809462097</cx:pt>
          <cx:pt idx="441">0.0079855342310115804</cx:pt>
          <cx:pt idx="442">0.035618005032732401</cx:pt>
          <cx:pt idx="443">0.020670281847761499</cx:pt>
          <cx:pt idx="444">0.0043447062344934397</cx:pt>
          <cx:pt idx="445">0.012697639613252701</cx:pt>
          <cx:pt idx="446">0.016386868912077399</cx:pt>
          <cx:pt idx="447">0.0017548167565482301</cx:pt>
          <cx:pt idx="448">3.84959101672853e-05</cx:pt>
          <cx:pt idx="449">-0.000181387146705813</cx:pt>
          <cx:pt idx="450">-0.000163205389987965</cx:pt>
          <cx:pt idx="451">0.0083681867619355994</cx:pt>
          <cx:pt idx="452">0.0058306923170910099</cx:pt>
          <cx:pt idx="453">-0.0012191017712877799</cx:pt>
          <cx:pt idx="454">0.018202873277982801</cx:pt>
          <cx:pt idx="455">0.0609847371781344</cx:pt>
          <cx:pt idx="456">0.021200360598808698</cx:pt>
          <cx:pt idx="457">0.019402590149924601</cx:pt>
          <cx:pt idx="458">0.047119655827210102</cx:pt>
          <cx:pt idx="459">0.052041855891941699</cx:pt>
          <cx:pt idx="460">0.015920729366065801</cx:pt>
          <cx:pt idx="461">0.0062555060547348001</cx:pt>
          <cx:pt idx="462">0.0141773783258965</cx:pt>
          <cx:pt idx="463">-0.053615760983053401</cx:pt>
          <cx:pt idx="464">0.047087757267831903</cx:pt>
          <cx:pt idx="465">-0.071145122929071894</cx:pt>
          <cx:pt idx="466">-0.042318598538449402</cx:pt>
          <cx:pt idx="467">-0.0065833614880061401</cx:pt>
          <cx:pt idx="468">-0.032768972424336601</cx:pt>
          <cx:pt idx="469">-0.014095377152452</cx:pt>
          <cx:pt idx="470">-0.0066172282643868503</cx:pt>
          <cx:pt idx="471">-0.0011492659302284301</cx:pt>
          <cx:pt idx="472">0.028876639019945999</cx:pt>
          <cx:pt idx="473">0.016579394399154301</cx:pt>
          <cx:pt idx="474">0.012057019168981799</cx:pt>
          <cx:pt idx="475">0.0059771660686320401</cx:pt>
          <cx:pt idx="476">0.000457939965842226</cx:pt>
          <cx:pt idx="477">6.8308012626392496e-05</cx:pt>
          <cx:pt idx="478">-0.00063164803546046601</cx:pt>
          <cx:pt idx="479">-0.00192297063579189</cx:pt>
          <cx:pt idx="480">-0.018623328579594499</cx:pt>
          <cx:pt idx="481">-0.00075694662421513595</cx:pt>
          <cx:pt idx="482">0.030521465984382701</cx:pt>
          <cx:pt idx="483">0.034926255151021199</cx:pt>
          <cx:pt idx="484">-0.0108793437129341</cx:pt>
          <cx:pt idx="485">-0.053268657714626702</cx:pt>
          <cx:pt idx="486">-0.082929722472394399</cx:pt>
          <cx:pt idx="487">-0.033402416328863899</cx:pt>
          <cx:pt idx="488">0.0299504871059997</cx:pt>
          <cx:pt idx="489">0.10721996857515199</cx:pt>
          <cx:pt idx="490">0.136045156449393</cx:pt>
          <cx:pt idx="491">0.014844891940841499</cx:pt>
          <cx:pt idx="492">0.0168645934264753</cx:pt>
          <cx:pt idx="493">-0.085796617210003603</cx:pt>
          <cx:pt idx="494">-0.0079829421376687807</cx:pt>
          <cx:pt idx="495">-0.019403636406013201</cx:pt>
          <cx:pt idx="496">-0.025313002812125399</cx:pt>
          <cx:pt idx="497">0.0237039748551271</cx:pt>
          <cx:pt idx="498">0.028934320254755699</cx:pt>
          <cx:pt idx="499">0.0077452952343591702</cx:pt>
          <cx:pt idx="500">0.029068414053898199</cx:pt>
          <cx:pt idx="501">0.040771050309225197</cx:pt>
          <cx:pt idx="502">0.0099959609596308504</cx:pt>
          <cx:pt idx="503">-0.00013584273073792799</cx:pt>
          <cx:pt idx="504">0.00024934207600606499</cx:pt>
          <cx:pt idx="505">0.000230052213849426</cx:pt>
          <cx:pt idx="506">-0.000323430742308707</cx:pt>
          <cx:pt idx="507">-0.0053214422276823799</cx:pt>
          <cx:pt idx="508">-0.0148427762665317</cx:pt>
          <cx:pt idx="509">-0.026831096596797301</cx:pt>
          <cx:pt idx="510">-0.0037774703075537999</cx:pt>
          <cx:pt idx="511">-0.0042555668296631799</cx:pt>
          <cx:pt idx="512">-0.054479357887615598</cx:pt>
          <cx:pt idx="513">-0.043038770748191103</cx:pt>
          <cx:pt idx="514">-0.117338775177491</cx:pt>
          <cx:pt idx="515">-0.11185222834129099</cx:pt>
          <cx:pt idx="516">-0.067447396099400397</cx:pt>
          <cx:pt idx="517">0.043107803122171898</cx:pt>
          <cx:pt idx="518">0.014550601791939</cx:pt>
          <cx:pt idx="519">-0.00083017283027788595</cx:pt>
          <cx:pt idx="520">-0.047072628074191103</cx:pt>
          <cx:pt idx="521">-0.020250713139842402</cx:pt>
          <cx:pt idx="522">0.0306614284881318</cx:pt>
          <cx:pt idx="523">0.0028024501449658099</cx:pt>
          <cx:pt idx="524">0.0071922984325290496</cx:pt>
          <cx:pt idx="525">0.0482738343885094</cx:pt>
          <cx:pt idx="526">0.062377552440884297</cx:pt>
          <cx:pt idx="527">0.0054512604790983099</cx:pt>
          <cx:pt idx="528">0.022169735442955699</cx:pt>
          <cx:pt idx="529">0.025473010002284299</cx:pt>
          <cx:pt idx="530">0.0035464028937549599</cx:pt>
          <cx:pt idx="531">0.0029795115764067299</cx:pt>
          <cx:pt idx="532">0.00045469479714082601</cx:pt>
          <cx:pt idx="533">0.00050808686104803099</cx:pt>
          <cx:pt idx="534">-0.0032622355686031199</cx:pt>
          <cx:pt idx="535">-0.0053257874986141198</cx:pt>
          <cx:pt idx="536">-0.0028465182359963502</cx:pt>
          <cx:pt idx="537">-0.020667348800883299</cx:pt>
          <cx:pt idx="538">-0.0129458161395897</cx:pt>
          <cx:pt idx="539">0.0033004017270715398</cx:pt>
          <cx:pt idx="540">-0.073372063773698995</cx:pt>
          <cx:pt idx="541">-0.0050640397131589297</cx:pt>
          <cx:pt idx="542">-0.10534373125660899</cx:pt>
          <cx:pt idx="543">-0.077478499814769994</cx:pt>
          <cx:pt idx="544">-0.037534771456193702</cx:pt>
          <cx:pt idx="545">0.0020077474475913102</cx:pt>
          <cx:pt idx="546">-0.034976854232731898</cx:pt>
          <cx:pt idx="547">0.0073193940778653599</cx:pt>
          <cx:pt idx="548">0.048350936880334601</cx:pt>
          <cx:pt idx="549">0.0278464473634818</cx:pt>
          <cx:pt idx="550">0.049139364576265297</cx:pt>
          <cx:pt idx="551">0.018362273477482201</cx:pt>
          <cx:pt idx="552">-0.0039485832848954001</cx:pt>
          <cx:pt idx="553">0.0048449757875346803</cx:pt>
          <cx:pt idx="554">-0.0103591176551246</cx:pt>
          <cx:pt idx="555">-0.026769479563817498</cx:pt>
          <cx:pt idx="556">0.0072256133569158403</cx:pt>
          <cx:pt idx="557">0.0151252567688555</cx:pt>
          <cx:pt idx="558">0.0043448024810153899</cx:pt>
          <cx:pt idx="559">0.00126369580710741</cx:pt>
          <cx:pt idx="560">9.4997478746564106e-05</cx:pt>
          <cx:pt idx="561">-0.00163411567750329</cx:pt>
          <cx:pt idx="562">-0.0036796027307690301</cx:pt>
          <cx:pt idx="563">-0.0036807718959628801</cx:pt>
          <cx:pt idx="564">-0.0029825427562517699</cx:pt>
          <cx:pt idx="565">-0.02941300023757</cx:pt>
          <cx:pt idx="566">0.012623336800059899</cx:pt>
          <cx:pt idx="567">-0.0077048861120083603</cx:pt>
          <cx:pt idx="568">-0.067243739236522507</cx:pt>
          <cx:pt idx="569">0.013169084391606601</cx:pt>
          <cx:pt idx="570">-0.033308629493650301</cx:pt>
          <cx:pt idx="571">0.096193982974913203</cx:pt>
          <cx:pt idx="572">0.14011026325026499</cx:pt>
          <cx:pt idx="573">-0.0029818276175653398</cx:pt>
          <cx:pt idx="574">0.020449301988951899</cx:pt>
          <cx:pt idx="575">0.0080791761726979692</cx:pt>
          <cx:pt idx="576">0.10483066233328001</cx:pt>
          <cx:pt idx="577">0.047806615581508297</cx:pt>
          <cx:pt idx="578">0.103849947137912</cx:pt>
          <cx:pt idx="579">-0.012135508330100801</cx:pt>
          <cx:pt idx="580">0.0110952891684771</cx:pt>
          <cx:pt idx="581">-0.00082396580946709097</cx:pt>
          <cx:pt idx="582">-0.030837597361103499</cx:pt>
          <cx:pt idx="583">-0.034153912809520202</cx:pt>
          <cx:pt idx="584">0.0055181782668161598</cx:pt>
          <cx:pt idx="585">-0.0077356756611522198</cx:pt>
          <cx:pt idx="586">0.0026905204387599698</cx:pt>
          <cx:pt idx="587">0.00052634006267610197</cx:pt>
          <cx:pt idx="588">1.28990585498123e-05</cx:pt>
          <cx:pt idx="589">0.00038557729830860998</cx:pt>
          <cx:pt idx="590">1.01852398938579e-05</cx:pt>
          <cx:pt idx="591">0.00013065317859909799</cx:pt>
          <cx:pt idx="592">-0.0058746335423112304</cx:pt>
          <cx:pt idx="593">-0.0278751130029854</cx:pt>
          <cx:pt idx="594">-0.047432814642835101</cx:pt>
          <cx:pt idx="595">-0.0550209588500951</cx:pt>
          <cx:pt idx="596">-0.062806227054521394</cx:pt>
          <cx:pt idx="597">-0.033184637499295101</cx:pt>
          <cx:pt idx="598">-0.0053351995352694699</cx:pt>
          <cx:pt idx="599">0.033421657533793399</cx:pt>
          <cx:pt idx="600">0.026949526087410601</cx:pt>
          <cx:pt idx="601">-0.042267752595508801</cx:pt>
          <cx:pt idx="602">-0.036419419157970798</cx:pt>
          <cx:pt idx="603">-0.0211944340053676</cx:pt>
          <cx:pt idx="604">0.051843592596241002</cx:pt>
          <cx:pt idx="605">-0.0698700733752501</cx:pt>
          <cx:pt idx="606">-0.0106010037646067</cx:pt>
          <cx:pt idx="607">-0.0257782899500218</cx:pt>
          <cx:pt idx="608">-0.0079335159802244298</cx:pt>
          <cx:pt idx="609">0.00295264860599406</cx:pt>
          <cx:pt idx="610">-0.032072608349786903</cx:pt>
          <cx:pt idx="611">-0.033761400567585302</cx:pt>
          <cx:pt idx="612">-0.023266277987358201</cx:pt>
          <cx:pt idx="613">-0.016878737204437201</cx:pt>
          <cx:pt idx="614">-0.00049457468039516503</cx:pt>
          <cx:pt idx="615">0.00067839593286601299</cx:pt>
          <cx:pt idx="616">-0.00036280774032083901</cx:pt>
          <cx:pt idx="617">-0.00019170286556391601</cx:pt>
          <cx:pt idx="618">2.9580012042354301e-05</cx:pt>
          <cx:pt idx="619">0.00070933719744169005</cx:pt>
          <cx:pt idx="620">0.0046447113546644603</cx:pt>
          <cx:pt idx="621">-0.0078677142124890295</cx:pt>
          <cx:pt idx="622">-0.036941213121407697</cx:pt>
          <cx:pt idx="623">-0.0310960400182578</cx:pt>
          <cx:pt idx="624">-0.056147564886582103</cx:pt>
          <cx:pt idx="625">-0.035379374836423602</cx:pt>
          <cx:pt idx="626">-0.00450927651068086</cx:pt>
          <cx:pt idx="627">-0.0176678226288693</cx:pt>
          <cx:pt idx="628">-0.081427033505828805</cx:pt>
          <cx:pt idx="629">-0.0262703287509258</cx:pt>
          <cx:pt idx="630">-0.062613924767198001</cx:pt>
          <cx:pt idx="631">-0.061700279498904199</cx:pt>
          <cx:pt idx="632">-0.034302303741123898</cx:pt>
          <cx:pt idx="633">-0.065007162241013605</cx:pt>
          <cx:pt idx="634">0.052118896291991297</cx:pt>
          <cx:pt idx="635">0.073257273146623503</cx:pt>
          <cx:pt idx="636">0.0576026110160665</cx:pt>
          <cx:pt idx="637">0.027233039242578999</cx:pt>
          <cx:pt idx="638">-0.0033249500310100601</cx:pt>
          <cx:pt idx="639">-0.032326546259897997</cx:pt>
          <cx:pt idx="640">-0.035311608939723703</cx:pt>
          <cx:pt idx="641">-0.022014171161230001</cx:pt>
          <cx:pt idx="642">-0.0030538489258855402</cx:pt>
          <cx:pt idx="643">-0.000103423136382028</cx:pt>
          <cx:pt idx="644">0.00076420678661793596</cx:pt>
          <cx:pt idx="645">-0.00088450099226420405</cx:pt>
          <cx:pt idx="646">-0.000236818245070607</cx:pt>
          <cx:pt idx="647">0.000235425273701871</cx:pt>
          <cx:pt idx="648">0.0023347599151856699</cx:pt>
          <cx:pt idx="649">-0.0037732005421860699</cx:pt>
          <cx:pt idx="650">-0.0147587509480804</cx:pt>
          <cx:pt idx="651">-0.019890883276623299</cx:pt>
          <cx:pt idx="652">-0.045084427543216898</cx:pt>
          <cx:pt idx="653">-0.0217813162972543</cx:pt>
          <cx:pt idx="654">-0.070231848595994503</cx:pt>
          <cx:pt idx="655">0.012947171270406401</cx:pt>
          <cx:pt idx="656">0.0142578688098221</cx:pt>
          <cx:pt idx="657">-0.0019651828241345499</cx:pt>
          <cx:pt idx="658">-0.069888135500004195</cx:pt>
          <cx:pt idx="659">-0.058641599274194198</cx:pt>
          <cx:pt idx="660">-0.051511213124859498</cx:pt>
          <cx:pt idx="661">0.045839938918497802</cx:pt>
          <cx:pt idx="662">0.028963454987137701</cx:pt>
          <cx:pt idx="663">0.074643260621412397</cx:pt>
          <cx:pt idx="664">0.038847684409202998</cx:pt>
          <cx:pt idx="665">0.0100419706102844</cx:pt>
          <cx:pt idx="666">0.00706717894469641</cx:pt>
          <cx:pt idx="667">-0.0262467525545272</cx:pt>
          <cx:pt idx="668">-0.0311597949345916</cx:pt>
          <cx:pt idx="669">-0.019932818306127802</cx:pt>
          <cx:pt idx="670">-0.00123066421111282</cx:pt>
          <cx:pt idx="671">-0.00024377329083668099</cx:pt>
          <cx:pt idx="672">-0.00045177082241281699</cx:pt>
          <cx:pt idx="673">-0.00015499912349942199</cx:pt>
          <cx:pt idx="674">-0.00087845569977495401</cx:pt>
          <cx:pt idx="675">0.00035426887260312</cx:pt>
          <cx:pt idx="676">0.00168613154597148</cx:pt>
          <cx:pt idx="677">0.0025210397952413</cx:pt>
          <cx:pt idx="678">0.018981370069948902</cx:pt>
          <cx:pt idx="679">0.011046324527383701</cx:pt>
          <cx:pt idx="680">0.018965414580333399</cx:pt>
          <cx:pt idx="681">0.033285510165015103</cx:pt>
          <cx:pt idx="682">-0.0096433668837205208</cx:pt>
          <cx:pt idx="683">0.014743554592975199</cx:pt>
          <cx:pt idx="684">-0.063984896408021505</cx:pt>
          <cx:pt idx="685">-0.057208929275529799</cx:pt>
          <cx:pt idx="686">-0.056408944857700503</cx:pt>
          <cx:pt idx="687">-0.054850127790329599</cx:pt>
          <cx:pt idx="688">-0.098565611421446306</cx:pt>
          <cx:pt idx="689">3.6960596966471798e-05</cx:pt>
          <cx:pt idx="690">0.016421370739134401</cx:pt>
          <cx:pt idx="691">0.073542330454916593</cx:pt>
          <cx:pt idx="692">0.0143629284495288</cx:pt>
          <cx:pt idx="693">0.026144425708884901</cx:pt>
          <cx:pt idx="694">0.0149188288146649</cx:pt>
          <cx:pt idx="695">-0.0053809504307786599</cx:pt>
          <cx:pt idx="696">-0.0044083333603907498</cx:pt>
          <cx:pt idx="697">0.00092759227679001298</cx:pt>
          <cx:pt idx="698">-6.5389658446230503e-05</cx:pt>
          <cx:pt idx="699">0.00033914585387365901</cx:pt>
          <cx:pt idx="700">-0.00019012769415517199</cx:pt>
          <cx:pt idx="701">-0.00046467106590507198</cx:pt>
          <cx:pt idx="702">0.00042328799119403402</cx:pt>
          <cx:pt idx="703">8.6082537259871405e-05</cx:pt>
          <cx:pt idx="704">0.00332761873794289</cx:pt>
          <cx:pt idx="705">0.010804751430425001</cx:pt>
          <cx:pt idx="706">0.0197524996347632</cx:pt>
          <cx:pt idx="707">0.011915570923161201</cx:pt>
          <cx:pt idx="708">0.020334470325295201</cx:pt>
          <cx:pt idx="709">0.037763131059049597</cx:pt>
          <cx:pt idx="710">-0.0067914625178897101</cx:pt>
          <cx:pt idx="711">-0.034814075772370001</cx:pt>
          <cx:pt idx="712">-0.076006922793000101</cx:pt>
          <cx:pt idx="713">-0.066870074499856394</cx:pt>
          <cx:pt idx="714">-0.043487629839999598</cx:pt>
          <cx:pt idx="715">-0.047781065892703797</cx:pt>
          <cx:pt idx="716">-0.103545757483383</cx:pt>
          <cx:pt idx="717">-0.052839258525723999</cx:pt>
          <cx:pt idx="718">0.0118216947793082</cx:pt>
          <cx:pt idx="719">-0.0100993942400796</cx:pt>
          <cx:pt idx="720">-0.0092744215722969404</cx:pt>
          <cx:pt idx="721">-0.00821742939433329</cx:pt>
          <cx:pt idx="722">-0.0043207023937416296</cx:pt>
          <cx:pt idx="723">-0.010208411003286399</cx:pt>
          <cx:pt idx="724">-0.0066754648023664596</cx:pt>
          <cx:pt idx="725">0.00014641801815197601</cx:pt>
          <cx:pt idx="726">0.00015610910550887801</cx:pt>
          <cx:pt idx="727">-0.000637943603222416</cx:pt>
          <cx:pt idx="728">-0.00047046829814578501</cx:pt>
          <cx:pt idx="729">0.000152963522875088</cx:pt>
          <cx:pt idx="730">-0.00062885309937220997</cx:pt>
          <cx:pt idx="731">0.00051277794691702901</cx:pt>
          <cx:pt idx="732">-0.0015543871721810001</cx:pt>
          <cx:pt idx="733">-0.00096437377055025504</cx:pt>
          <cx:pt idx="734">-0.00131239689533862</cx:pt>
          <cx:pt idx="735">-0.0067230578975315198</cx:pt>
          <cx:pt idx="736">-0.00381050267453765</cx:pt>
          <cx:pt idx="737">0.00106004139416344</cx:pt>
          <cx:pt idx="738">-0.0025611413958305301</cx:pt>
          <cx:pt idx="739">-0.0225522358770801</cx:pt>
          <cx:pt idx="740">-0.0518839022311623</cx:pt>
          <cx:pt idx="741">-0.032218542244257298</cx:pt>
          <cx:pt idx="742">-0.033463027256560703</cx:pt>
          <cx:pt idx="743">-0.012930581688866001</cx:pt>
          <cx:pt idx="744">-0.041143772107711897</cx:pt>
          <cx:pt idx="745">-0.0427084265994436</cx:pt>
          <cx:pt idx="746">-0.0065203167459249702</cx:pt>
          <cx:pt idx="747">0.0015678042733311701</cx:pt>
          <cx:pt idx="748">-0.0071968454808506097</cx:pt>
          <cx:pt idx="749">-0.00181236749895895</cx:pt>
          <cx:pt idx="750">-0.0021418372460074199</cx:pt>
          <cx:pt idx="751">-0.000560321028039437</cx:pt>
          <cx:pt idx="752">-0.000146914223036137</cx:pt>
          <cx:pt idx="753">-0.00010437301250090799</cx:pt>
          <cx:pt idx="754">-9.4565210409110301e-05</cx:pt>
          <cx:pt idx="755">0.00088931235848948296</cx:pt>
          <cx:pt idx="756">-0.00024388453261845901</cx:pt>
          <cx:pt idx="757">-3.8774897189662602e-05</cx:pt>
          <cx:pt idx="758">-0.0011735418759413899</cx:pt>
          <cx:pt idx="759">0.000338561682973764</cx:pt>
          <cx:pt idx="760">-9.60771474282597e-05</cx:pt>
          <cx:pt idx="761">-0.00046730967925957698</cx:pt>
          <cx:pt idx="762">6.2084197531590406e-05</cx:pt>
          <cx:pt idx="763">-0.00039771694450983899</cx:pt>
          <cx:pt idx="764">-0.00085488203338251101</cx:pt>
          <cx:pt idx="765">0.00036785859872185799</cx:pt>
          <cx:pt idx="766">-1.3711741999724701e-06</cx:pt>
          <cx:pt idx="767">-0.0010506903291546501</cx:pt>
          <cx:pt idx="768">-0.0045340610441096402</cx:pt>
          <cx:pt idx="769">-0.0017008391475531301</cx:pt>
          <cx:pt idx="770">-0.010645014422202699</cx:pt>
          <cx:pt idx="771">-0.0033313839490801199</cx:pt>
          <cx:pt idx="772">-0.000217873013555132</cx:pt>
          <cx:pt idx="773">0.00098699306401323094</cx:pt>
          <cx:pt idx="774">0.0043125752907408298</cx:pt>
          <cx:pt idx="775">0.0057308625051210402</cx:pt>
          <cx:pt idx="776">0.00218275593719936</cx:pt>
          <cx:pt idx="777">0.0022549578418385001</cx:pt>
          <cx:pt idx="778">0.00044030789664614901</cx:pt>
          <cx:pt idx="779">0.00025084488950295102</cx:pt>
          <cx:pt idx="780">-0.00031997869444395899</cx:pt>
          <cx:pt idx="781">-0.000114326492367504</cx:pt>
          <cx:pt idx="782">0.000340778776292217</cx:pt>
          <cx:pt idx="783">-0.00017242603390207599</cx:pt>
        </cx:lvl>
      </cx:numDim>
    </cx:data>
    <cx:data id="96">
      <cx:numDim type="val">
        <cx:f>'001_WA_F - 副本'!$CS$1:$CS$784</cx:f>
        <cx:lvl ptCount="784" formatCode="G/通用格式">
          <cx:pt idx="0">0.0012021965704363299</cx:pt>
          <cx:pt idx="1">-0.00039037569911644598</cx:pt>
          <cx:pt idx="2">-0.00068996092890141595</cx:pt>
          <cx:pt idx="3">-0.00020438891291363299</cx:pt>
          <cx:pt idx="4">0.00026422412397905198</cx:pt>
          <cx:pt idx="5">-0.00045840198913781602</cx:pt>
          <cx:pt idx="6">0.000225297802393053</cx:pt>
          <cx:pt idx="7">-0.000250884201634061</cx:pt>
          <cx:pt idx="8">0.000431178181260634</cx:pt>
          <cx:pt idx="9">-0.00038358974323234599</cx:pt>
          <cx:pt idx="10">8.4500222045622605e-05</cx:pt>
          <cx:pt idx="11">-3.7469523281356197e-05</cx:pt>
          <cx:pt idx="12">-9.1488633286025198e-05</cx:pt>
          <cx:pt idx="13">8.0910105515343204e-05</cx:pt>
          <cx:pt idx="14">5.9168164216563103e-07</cx:pt>
          <cx:pt idx="15">0.00064140394049946804</cx:pt>
          <cx:pt idx="16">0.00035359325260476201</cx:pt>
          <cx:pt idx="17">7.8730587757611502e-05</cx:pt>
          <cx:pt idx="18">-0.00059281338708666305</cx:pt>
          <cx:pt idx="19">0.00034561886756761401</cx:pt>
          <cx:pt idx="20">-0.00056970805227234697</cx:pt>
          <cx:pt idx="21">0.00033852913046068301</cx:pt>
          <cx:pt idx="22">0.00038702043762696702</cx:pt>
          <cx:pt idx="23">0.00089289111835403397</cx:pt>
          <cx:pt idx="24">0.00029164090049892702</cx:pt>
          <cx:pt idx="25">-0.00065251956237566096</cx:pt>
          <cx:pt idx="26">0.00031470213252711801</cx:pt>
          <cx:pt idx="27">-2.77528541203655e-05</cx:pt>
          <cx:pt idx="28">0.00021227282457054</cx:pt>
          <cx:pt idx="29">-0.000169790013430565</cx:pt>
          <cx:pt idx="30">-0.00086512423416628</cx:pt>
          <cx:pt idx="31">0.00029097754094192601</cx:pt>
          <cx:pt idx="32">4.9653345669323298e-05</cx:pt>
          <cx:pt idx="33">-0.00087372367788902201</cx:pt>
          <cx:pt idx="34">0.00072241337477742501</cx:pt>
          <cx:pt idx="35">0.00019123883062391201</cx:pt>
          <cx:pt idx="36">0.00071135943824070095</cx:pt>
          <cx:pt idx="37">0.000801809997236611</cx:pt>
          <cx:pt idx="38">0.00057485238132083097</cx:pt>
          <cx:pt idx="39">0.00145404769236676</cx:pt>
          <cx:pt idx="40">0.0029668850799911902</cx:pt>
          <cx:pt idx="41">0.0024251422987513998</cx:pt>
          <cx:pt idx="42">-0.00015726049675188601</cx:pt>
          <cx:pt idx="43">5.8569678823505099e-05</cx:pt>
          <cx:pt idx="44">0.0010896670192683301</cx:pt>
          <cx:pt idx="45">0.00090051489652107498</cx:pt>
          <cx:pt idx="46">0.00061904147932781504</cx:pt>
          <cx:pt idx="47">0.00061004065633698699</cx:pt>
          <cx:pt idx="48">0.00045230643429311701</cx:pt>
          <cx:pt idx="49">0.000329224575721662</cx:pt>
          <cx:pt idx="50">0.0011664269342745301</cx:pt>
          <cx:pt idx="51">0.000197748634743647</cx:pt>
          <cx:pt idx="52">2.78863709250681e-05</cx:pt>
          <cx:pt idx="53">-3.9080693237585499e-05</cx:pt>
          <cx:pt idx="54">0.00085858381439222304</cx:pt>
          <cx:pt idx="55">-0.00076172382669647198</cx:pt>
          <cx:pt idx="56">-0.00012824213871677199</cx:pt>
          <cx:pt idx="57">-0.00056961869829807597</cx:pt>
          <cx:pt idx="58">-5.9750303037517201e-05</cx:pt>
          <cx:pt idx="59">-0.000298133085205274</cx:pt>
          <cx:pt idx="60">-0.00029176880125520799</cx:pt>
          <cx:pt idx="61">0.00013038284847011799</cx:pt>
          <cx:pt idx="62">0.00047142170545205698</cx:pt>
          <cx:pt idx="63">0.0024926615075080002</cx:pt>
          <cx:pt idx="64">0.0053099022175660798</cx:pt>
          <cx:pt idx="65">0.0049005354344390196</cx:pt>
          <cx:pt idx="66">0.0071899293231058297</cx:pt>
          <cx:pt idx="67">0.0107815673098821</cx:pt>
          <cx:pt idx="68">0.00358618852566462</cx:pt>
          <cx:pt idx="69">-0.0041733818322327596</cx:pt>
          <cx:pt idx="70">0.0029150567784354299</cx:pt>
          <cx:pt idx="71">0.0051145160371083801</cx:pt>
          <cx:pt idx="72">0.012478680714057999</cx:pt>
          <cx:pt idx="73">0.0166811379902445</cx:pt>
          <cx:pt idx="74">0.0155444424921025</cx:pt>
          <cx:pt idx="75">0.0094307716393293509</cx:pt>
          <cx:pt idx="76">0.0067631301896911196</cx:pt>
          <cx:pt idx="77">0.0035204845558906698</cx:pt>
          <cx:pt idx="78">0.0022063556782988998</cx:pt>
          <cx:pt idx="79">0.0010860451885086101</cx:pt>
          <cx:pt idx="80">0.00069717098126230296</cx:pt>
          <cx:pt idx="81">-0.00035434997540643699</cx:pt>
          <cx:pt idx="82">0.00046422572026633602</cx:pt>
          <cx:pt idx="83">0.00027532312171857099</cx:pt>
          <cx:pt idx="84">-9.4625448033047602e-05</cx:pt>
          <cx:pt idx="85">7.9473676256179503e-05</cx:pt>
          <cx:pt idx="86">-6.98138531218803e-05</cx:pt>
          <cx:pt idx="87">-0.000229343855328897</cx:pt>
          <cx:pt idx="88">-9.6132963569427597e-05</cx:pt>
          <cx:pt idx="89">-0.00027320300767685798</cx:pt>
          <cx:pt idx="90">0.00026379040089371099</cx:pt>
          <cx:pt idx="91">0.00039232277461863401</cx:pt>
          <cx:pt idx="92">0.0070962478262508698</cx:pt>
          <cx:pt idx="93">0.014529428957628101</cx:pt>
          <cx:pt idx="94">0.0117245017456656</cx:pt>
          <cx:pt idx="95">0.0116931625361094</cx:pt>
          <cx:pt idx="96">0.013856720937600899</cx:pt>
          <cx:pt idx="97">0.0043237783499515698</cx:pt>
          <cx:pt idx="98">-0.00563282533292765</cx:pt>
          <cx:pt idx="99">0.0040138664146079197</cx:pt>
          <cx:pt idx="100">0.0137286943518195</cx:pt>
          <cx:pt idx="101">0.0192225143421321</cx:pt>
          <cx:pt idx="102">0.030015220328326101</cx:pt>
          <cx:pt idx="103">0.020151516403046899</cx:pt>
          <cx:pt idx="104">0.0106264337719656</cx:pt>
          <cx:pt idx="105">0.0084555915091855099</cx:pt>
          <cx:pt idx="106">0.0039913082373874004</cx:pt>
          <cx:pt idx="107">0.0038897669354743098</cx:pt>
          <cx:pt idx="108">0.0015871476228405299</cx:pt>
          <cx:pt idx="109">-0.00055372301982557597</cx:pt>
          <cx:pt idx="110">0.00062422826427420701</cx:pt>
          <cx:pt idx="111">0.00016731181631741499</cx:pt>
          <cx:pt idx="112">-8.0469720970799302e-05</cx:pt>
          <cx:pt idx="113">-0.000604031021654147</cx:pt>
          <cx:pt idx="114">0.00039872832770476799</cx:pt>
          <cx:pt idx="115">-0.000138946930567934</cx:pt>
          <cx:pt idx="116">-0.00043894753941248503</cx:pt>
          <cx:pt idx="117">-0.00110330720993497</cx:pt>
          <cx:pt idx="118">-0.0056055411372442597</cx:pt>
          <cx:pt idx="119">-0.0093015645328900706</cx:pt>
          <cx:pt idx="120">-0.012492174573352799</cx:pt>
          <cx:pt idx="121">0.0088297285322961293</cx:pt>
          <cx:pt idx="122">0.0200368709075141</cx:pt>
          <cx:pt idx="123">0.033791683997808297</cx:pt>
          <cx:pt idx="124">0.024898331037508901</cx:pt>
          <cx:pt idx="125">-0.021596053380189901</cx:pt>
          <cx:pt idx="126">-0.0042169782169998501</cx:pt>
          <cx:pt idx="127">0.011291753014491999</cx:pt>
          <cx:pt idx="128">0.038720563885083902</cx:pt>
          <cx:pt idx="129">0.038604311485184499</cx:pt>
          <cx:pt idx="130">0.011630519364852401</cx:pt>
          <cx:pt idx="131">0.00027650078367621002</cx:pt>
          <cx:pt idx="132">-0.0082295408010862707</cx:pt>
          <cx:pt idx="133">-0.0069355610150409804</cx:pt>
          <cx:pt idx="134">-0.0084651503296355006</cx:pt>
          <cx:pt idx="135">-0.0066419736902708099</cx:pt>
          <cx:pt idx="136">-0.0026410941554980498</cx:pt>
          <cx:pt idx="137">0.00033662767352695902</cx:pt>
          <cx:pt idx="138">0.00048292666978454001</cx:pt>
          <cx:pt idx="139">-0.00021080551236770599</cx:pt>
          <cx:pt idx="140">2.80530312338743e-05</cx:pt>
          <cx:pt idx="141">-1.4265833362891e-05</cx:pt>
          <cx:pt idx="142">0.000230314542087091</cx:pt>
          <cx:pt idx="143">-0.00095782709497904304</cx:pt>
          <cx:pt idx="144">-0.0030788510943401399</cx:pt>
          <cx:pt idx="145">-0.012168599575435099</cx:pt>
          <cx:pt idx="146">-0.010109101927547701</cx:pt>
          <cx:pt idx="147">0.0160930394052324</cx:pt>
          <cx:pt idx="148">0.0125369386334415</cx:pt>
          <cx:pt idx="149">0.0055469934174136098</cx:pt>
          <cx:pt idx="150">0.019563681755682499</cx:pt>
          <cx:pt idx="151">0.0323326340432884</cx:pt>
          <cx:pt idx="152">0.020951330719632</cx:pt>
          <cx:pt idx="153">-0.002142432619029</cx:pt>
          <cx:pt idx="154">-0.0029932205428227299</cx:pt>
          <cx:pt idx="155">-0.023863465965417201</cx:pt>
          <cx:pt idx="156">0.016487585464703299</cx:pt>
          <cx:pt idx="157">0.0226168898715556</cx:pt>
          <cx:pt idx="158">-0.014247744341706999</cx:pt>
          <cx:pt idx="159">0.0190987247515946</cx:pt>
          <cx:pt idx="160">0.022042107673223298</cx:pt>
          <cx:pt idx="161">0.0238724331615916</cx:pt>
          <cx:pt idx="162">0.0163005777436371</cx:pt>
          <cx:pt idx="163">0.0041880197933995599</cx:pt>
          <cx:pt idx="164">0.0083573980374657998</cx:pt>
          <cx:pt idx="165">0.0126471491596125</cx:pt>
          <cx:pt idx="166">0.0072915208825513698</cx:pt>
          <cx:pt idx="167">-3.6218607289876899e-05</cx:pt>
          <cx:pt idx="168">-0.000517113188406521</cx:pt>
          <cx:pt idx="169">0.00058420569023806502</cx:pt>
          <cx:pt idx="170">-0.0015364057366709699</cx:pt>
          <cx:pt idx="171">-0.0050946052033837797</cx:pt>
          <cx:pt idx="172">-0.0054652151718148703</cx:pt>
          <cx:pt idx="173">-0.00062765505425644501</cx:pt>
          <cx:pt idx="174">-0.0022281636846189102</cx:pt>
          <cx:pt idx="175">0.023126131599286</cx:pt>
          <cx:pt idx="176">0.037265791661054599</cx:pt>
          <cx:pt idx="177">0.040977292548510402</cx:pt>
          <cx:pt idx="178">0.066949381262640204</cx:pt>
          <cx:pt idx="179">0.053260108005419499</cx:pt>
          <cx:pt idx="180">0.061821214327561498</cx:pt>
          <cx:pt idx="181">0.0104968063618146</cx:pt>
          <cx:pt idx="182">-0.011075069270534201</cx:pt>
          <cx:pt idx="183">-0.0150087879704618</cx:pt>
          <cx:pt idx="184">-0.048888445220473503</cx:pt>
          <cx:pt idx="185">0.0077798099152815003</cx:pt>
          <cx:pt idx="186">-0.00381539182673463</cx:pt>
          <cx:pt idx="187">0.045913632593988001</cx:pt>
          <cx:pt idx="188">0.0035462615547407301</cx:pt>
          <cx:pt idx="189">-0.0097110629456371705</cx:pt>
          <cx:pt idx="190">0.0187853957283074</cx:pt>
          <cx:pt idx="191">0.026234244060955699</cx:pt>
          <cx:pt idx="192">0.020239908391798699</cx:pt>
          <cx:pt idx="193">0.025082800638004599</cx:pt>
          <cx:pt idx="194">0.00370232791319847</cx:pt>
          <cx:pt idx="195">0.00020323351938477099</cx:pt>
          <cx:pt idx="196">-0.00049792869140323904</cx:pt>
          <cx:pt idx="197">0.00010316736208450401</cx:pt>
          <cx:pt idx="198">-0.0098331174812603898</cx:pt>
          <cx:pt idx="199">-0.016104359623264002</cx:pt>
          <cx:pt idx="200">-0.0021100758675279101</cx:pt>
          <cx:pt idx="201">0.013130484757713799</cx:pt>
          <cx:pt idx="202">-0.012269169650743201</cx:pt>
          <cx:pt idx="203">0.022886102847423099</cx:pt>
          <cx:pt idx="204">0.046862822407847497</cx:pt>
          <cx:pt idx="205">0.055335835390880397</cx:pt>
          <cx:pt idx="206">0.084919288171617702</cx:pt>
          <cx:pt idx="207">0.052806342612762097</cx:pt>
          <cx:pt idx="208">0.038594942832171797</cx:pt>
          <cx:pt idx="209">0.00063448596744010704</cx:pt>
          <cx:pt idx="210">-0.029595797201984901</cx:pt>
          <cx:pt idx="211">0.024507336241272701</cx:pt>
          <cx:pt idx="212">-0.013084270896558999</cx:pt>
          <cx:pt idx="213">-0.0293615154036088</cx:pt>
          <cx:pt idx="214">-0.0061364538311733698</cx:pt>
          <cx:pt idx="215">-0.012375912335770799</cx:pt>
          <cx:pt idx="216">-0.0268223717190023</cx:pt>
          <cx:pt idx="217">0.028650681657765301</cx:pt>
          <cx:pt idx="218">0.0353956906625989</cx:pt>
          <cx:pt idx="219">0.026400478365962501</cx:pt>
          <cx:pt idx="220">0.0147402088861737</cx:pt>
          <cx:pt idx="221">0.0149470474670498</cx:pt>
          <cx:pt idx="222">0.0040356295573727996</cx:pt>
          <cx:pt idx="223">0.00023850015595610201</cx:pt>
          <cx:pt idx="224">0.000133149050466658</cx:pt>
          <cx:pt idx="225">-0.000882629816138133</cx:pt>
          <cx:pt idx="226">-0.0054026186950544199</cx:pt>
          <cx:pt idx="227">-0.00657527647049561</cx:pt>
          <cx:pt idx="228">0.0091738794095008805</cx:pt>
          <cx:pt idx="229">-0.0065280348109120097</cx:pt>
          <cx:pt idx="230">0.0230803222997438</cx:pt>
          <cx:pt idx="231">0.043405706742843601</cx:pt>
          <cx:pt idx="232">0.0098062271842968094</cx:pt>
          <cx:pt idx="233">0.058933766249575803</cx:pt>
          <cx:pt idx="234">0.054473690850859298</cx:pt>
          <cx:pt idx="235">0.03008779964167</cx:pt>
          <cx:pt idx="236">0.032465232341652703</cx:pt>
          <cx:pt idx="237">0.0164899086908743</cx:pt>
          <cx:pt idx="238">-0.052222324041038201</cx:pt>
          <cx:pt idx="239">-0.026846829754148999</cx:pt>
          <cx:pt idx="240">0.0254590412332442</cx:pt>
          <cx:pt idx="241">0.0133206186154235</cx:pt>
          <cx:pt idx="242">-0.010673009213225899</cx:pt>
          <cx:pt idx="243">-0.019710420997211198</cx:pt>
          <cx:pt idx="244">-0.0055076826312157696</cx:pt>
          <cx:pt idx="245">0.020683483688020299</cx:pt>
          <cx:pt idx="246">0.0223094052279839</cx:pt>
          <cx:pt idx="247">0.020954669645815702</cx:pt>
          <cx:pt idx="248">0.0054615459245094802</cx:pt>
          <cx:pt idx="249">0.0096081710707007998</cx:pt>
          <cx:pt idx="250">0.0071678604249529199</cx:pt>
          <cx:pt idx="251">0.0011675882107813999</cx:pt>
          <cx:pt idx="252">-0.000133510009509574</cx:pt>
          <cx:pt idx="253">-0.0009808474249965581</cx:pt>
          <cx:pt idx="254">0.0014531023483533301</cx:pt>
          <cx:pt idx="255">0.0029021692383841102</cx:pt>
          <cx:pt idx="256">-0.0021086351844392601</cx:pt>
          <cx:pt idx="257">0.0132468151417722</cx:pt>
          <cx:pt idx="258">0.0245770318189549</cx:pt>
          <cx:pt idx="259">0.026792086861783901</cx:pt>
          <cx:pt idx="260">0.046543532103455597</cx:pt>
          <cx:pt idx="261">0.054804240802552397</cx:pt>
          <cx:pt idx="262">0.023627934668847099</cx:pt>
          <cx:pt idx="263">0.0086216558170246291</cx:pt>
          <cx:pt idx="264">-0.0082344475320602004</cx:pt>
          <cx:pt idx="265">-0.026912247743822799</cx:pt>
          <cx:pt idx="266">-0.046176158135205002</cx:pt>
          <cx:pt idx="267">-0.0245044441916091</cx:pt>
          <cx:pt idx="268">0.0288670342507522</cx:pt>
          <cx:pt idx="269">-0.0181051314345602</cx:pt>
          <cx:pt idx="270">-0.0082381754688536906</cx:pt>
          <cx:pt idx="271">-0.0093720108569462102</cx:pt>
          <cx:pt idx="272">-0.0167159733184571</cx:pt>
          <cx:pt idx="273">-0.00785978851617887</cx:pt>
          <cx:pt idx="274">0.020482301367469199</cx:pt>
          <cx:pt idx="275">0.039314560012206803</cx:pt>
          <cx:pt idx="276">0.038179956499721397</cx:pt>
          <cx:pt idx="277">0.0232016506890112</cx:pt>
          <cx:pt idx="278">0.0029417493985695901</cx:pt>
          <cx:pt idx="279">-0.012283899782821701</cx:pt>
          <cx:pt idx="280">0.00024090742486320701</cx:pt>
          <cx:pt idx="281">-0.00067622981591154902</cx:pt>
          <cx:pt idx="282">-0.0039908806761599002</cx:pt>
          <cx:pt idx="283">0.0043195324746906297</cx:pt>
          <cx:pt idx="284">0.0024056079184895801</cx:pt>
          <cx:pt idx="285">0.019625355242233199</cx:pt>
          <cx:pt idx="286">0.042982844524963801</cx:pt>
          <cx:pt idx="287">0.024987972564774901</cx:pt>
          <cx:pt idx="288">0.022776939824288502</cx:pt>
          <cx:pt idx="289">0.0065120658489435101</cx:pt>
          <cx:pt idx="290">0.00258956202394642</cx:pt>
          <cx:pt idx="291">0.0098188434133282595</cx:pt>
          <cx:pt idx="292">0.038037410517845399</cx:pt>
          <cx:pt idx="293">0.011054061362203301</cx:pt>
          <cx:pt idx="294">-0.0104798089085239</cx:pt>
          <cx:pt idx="295">-0.043119725287169897</cx:pt>
          <cx:pt idx="296">-0.044457110512172</cx:pt>
          <cx:pt idx="297">-0.038807070431965303</cx:pt>
          <cx:pt idx="298">0.0035653856243266402</cx:pt>
          <cx:pt idx="299">0.00738632230038849</cx:pt>
          <cx:pt idx="300">0.00238487425288541</cx:pt>
          <cx:pt idx="301">-0.0091675954564936091</cx:pt>
          <cx:pt idx="302">0.0058468354758276697</cx:pt>
          <cx:pt idx="303">0.036665715065147902</cx:pt>
          <cx:pt idx="304">0.030693894423391401</cx:pt>
          <cx:pt idx="305">0.0104673465293729</cx:pt>
          <cx:pt idx="306">0.0015191434823046</cx:pt>
          <cx:pt idx="307">-0.0037610841391730399</cx:pt>
          <cx:pt idx="308">0.00015930158151070101</cx:pt>
          <cx:pt idx="309">-0.00029152155745389098</cx:pt>
          <cx:pt idx="310">-0.0037789533438368698</cx:pt>
          <cx:pt idx="311">0.0048795027668948297</cx:pt>
          <cx:pt idx="312">0.012409851112779599</cx:pt>
          <cx:pt idx="313">-0.0064926230812113401</cx:pt>
          <cx:pt idx="314">-0.00035257547423961897</cx:pt>
          <cx:pt idx="315">-0.0044667016611386204</cx:pt>
          <cx:pt idx="316">-0.027383584806191699</cx:pt>
          <cx:pt idx="317">-0.0024188880616376101</cx:pt>
          <cx:pt idx="318">-0.024076796702762401</cx:pt>
          <cx:pt idx="319">0.012084251236147699</cx:pt>
          <cx:pt idx="320">0.062331550166704101</cx:pt>
          <cx:pt idx="321">0.036683937777541802</cx:pt>
          <cx:pt idx="322">-0.0112759669236711</cx:pt>
          <cx:pt idx="323">-0.079771297296198307</cx:pt>
          <cx:pt idx="324">-0.089236389679199293</cx:pt>
          <cx:pt idx="325">-0.060421394622647999</cx:pt>
          <cx:pt idx="326">-0.036959196038169301</cx:pt>
          <cx:pt idx="327">-0.0069034813343025001</cx:pt>
          <cx:pt idx="328">-0.0287082890683306</cx:pt>
          <cx:pt idx="329">-0.022974483140280499</cx:pt>
          <cx:pt idx="330">-0.049082660392388101</cx:pt>
          <cx:pt idx="331">0.0046256092311179001</cx:pt>
          <cx:pt idx="332">0.024807072414245301</cx:pt>
          <cx:pt idx="333">0.0187773367136451</cx:pt>
          <cx:pt idx="334">0.0061912491908660298</cx:pt>
          <cx:pt idx="335">0.00035128240921498797</cx:pt>
          <cx:pt idx="336">-0.00053041979818056696</cx:pt>
          <cx:pt idx="337">-0.000795016943402377</cx:pt>
          <cx:pt idx="338">-0.0031651191367085998</cx:pt>
          <cx:pt idx="339">0.010261160211550401</cx:pt>
          <cx:pt idx="340">-0.013271015831672501</cx:pt>
          <cx:pt idx="341">-0.0232140782998085</cx:pt>
          <cx:pt idx="342">-0.0068115966893767003</cx:pt>
          <cx:pt idx="343">-0.00880299134122642</cx:pt>
          <cx:pt idx="344">0.0019558556667114801</cx:pt>
          <cx:pt idx="345">0.035617139270830302</cx:pt>
          <cx:pt idx="346">0.0094603098566499594</cx:pt>
          <cx:pt idx="347">0.089189908643310695</cx:pt>
          <cx:pt idx="348">0.0938509480034313</cx:pt>
          <cx:pt idx="349">0.046913498781761299</cx:pt>
          <cx:pt idx="350">-0.058798149270582002</cx:pt>
          <cx:pt idx="351">-0.090309442579224797</cx:pt>
          <cx:pt idx="352">-0.098622844316568203</cx:pt>
          <cx:pt idx="353">-0.041833184435529601</cx:pt>
          <cx:pt idx="354">-0.061296546984648599</cx:pt>
          <cx:pt idx="355">-0.034432015682793297</cx:pt>
          <cx:pt idx="356">-0.015031343695912001</cx:pt>
          <cx:pt idx="357">-0.0154478600138376</cx:pt>
          <cx:pt idx="358">-0.042037419225891</cx:pt>
          <cx:pt idx="359">0.0056336495035725102</cx:pt>
          <cx:pt idx="360">0.0186552466432332</cx:pt>
          <cx:pt idx="361">0.00577945345580742</cx:pt>
          <cx:pt idx="362">-7.1728532257301996e-05</cx:pt>
          <cx:pt idx="363">-0.0011312946436500999</cx:pt>
          <cx:pt idx="364">0.00098700943713989704</cx:pt>
          <cx:pt idx="365">0.00041443653797242801</cx:pt>
          <cx:pt idx="366">-0.00211639440157823</cx:pt>
          <cx:pt idx="367">0.0050008236073550202</cx:pt>
          <cx:pt idx="368">-0.033538748698892402</cx:pt>
          <cx:pt idx="369">-0.020260589064478401</cx:pt>
          <cx:pt idx="370">-0.0146735156177601</cx:pt>
          <cx:pt idx="371">0.00159836071068082</cx:pt>
          <cx:pt idx="372">0.016054621270295999</cx:pt>
          <cx:pt idx="373">0.026912782789037099</cx:pt>
          <cx:pt idx="374">-0.00121420600526006</cx:pt>
          <cx:pt idx="375">0.076959192934313303</cx:pt>
          <cx:pt idx="376">0.061438480475634202</cx:pt>
          <cx:pt idx="377">0.0196545668043802</cx:pt>
          <cx:pt idx="378">-0.082015094302520297</cx:pt>
          <cx:pt idx="379">-0.061330905355610102</cx:pt>
          <cx:pt idx="380">-0.082580489258760395</cx:pt>
          <cx:pt idx="381">-0.050575273291247301</cx:pt>
          <cx:pt idx="382">-0.018971926741585401</cx:pt>
          <cx:pt idx="383">-0.011799932832224301</cx:pt>
          <cx:pt idx="384">-0.0088856412733236204</cx:pt>
          <cx:pt idx="385">-0.0248670202902984</cx:pt>
          <cx:pt idx="386">-0.028461156798206998</cx:pt>
          <cx:pt idx="387">0.0072787966166160201</cx:pt>
          <cx:pt idx="388">0.0010105904489127501</cx:pt>
          <cx:pt idx="389">0.0049752096999134401</cx:pt>
          <cx:pt idx="390">0.0038174797620013001</cx:pt>
          <cx:pt idx="391">0.00055139542975374105</cx:pt>
          <cx:pt idx="392">0.00063739885603694203</cx:pt>
          <cx:pt idx="393">-0.00041608073886661003</cx:pt>
          <cx:pt idx="394">-0.00164545838480696</cx:pt>
          <cx:pt idx="395">-0.0082060966246383302</cx:pt>
          <cx:pt idx="396">-0.033628181705584098</cx:pt>
          <cx:pt idx="397">-0.036966108419259798</cx:pt>
          <cx:pt idx="398">-0.011330832097454901</cx:pt>
          <cx:pt idx="399">-0.025088409847379499</cx:pt>
          <cx:pt idx="400">-0.0379053674667921</cx:pt>
          <cx:pt idx="401">-0.057125730790900303</cx:pt>
          <cx:pt idx="402">-0.0099341003518987701</cx:pt>
          <cx:pt idx="403">0.043812838325226797</cx:pt>
          <cx:pt idx="404">-0.0086344247710255194</cx:pt>
          <cx:pt idx="405">-0.017829285718016698</cx:pt>
          <cx:pt idx="406">-0.045071106631792202</cx:pt>
          <cx:pt idx="407">-0.059055397888200502</cx:pt>
          <cx:pt idx="408">-0.021324812277419499</cx:pt>
          <cx:pt idx="409">0.017813668651313699</cx:pt>
          <cx:pt idx="410">-0.017400906330013999</cx:pt>
          <cx:pt idx="411">-0.0521572468059587</cx:pt>
          <cx:pt idx="412">-0.035246049718251501</cx:pt>
          <cx:pt idx="413">-0.055438018264656802</cx:pt>
          <cx:pt idx="414">-0.041253121604461297</cx:pt>
          <cx:pt idx="415">-0.0096665434145973006</cx:pt>
          <cx:pt idx="416">-0.00082140162693987299</cx:pt>
          <cx:pt idx="417">0.00495687116141421</cx:pt>
          <cx:pt idx="418">0.0034086880263650898</cx:pt>
          <cx:pt idx="419">-0.000113010446547106</cx:pt>
          <cx:pt idx="420">-0.00034509193846626098</cx:pt>
          <cx:pt idx="421">-0.00040094888136098201</cx:pt>
          <cx:pt idx="422">-0.0010396983472745699</cx:pt>
          <cx:pt idx="423">-0.015511658278686001</cx:pt>
          <cx:pt idx="424">-0.032946015470120597</cx:pt>
          <cx:pt idx="425">-0.032943220880738103</cx:pt>
          <cx:pt idx="426">-0.015088833801610999</cx:pt>
          <cx:pt idx="427">-0.0050457982659647804</cx:pt>
          <cx:pt idx="428">-0.016874852921998199</cx:pt>
          <cx:pt idx="429">-0.0175537524153026</cx:pt>
          <cx:pt idx="430">-0.0107175506501696</cx:pt>
          <cx:pt idx="431">0.028532703066056</cx:pt>
          <cx:pt idx="432">0.0453338285862065</cx:pt>
          <cx:pt idx="433">0.013029685852437399</cx:pt>
          <cx:pt idx="434">-0.0096310539761925995</cx:pt>
          <cx:pt idx="435">-0.038381128286145698</cx:pt>
          <cx:pt idx="436">0.0397311428971244</cx:pt>
          <cx:pt idx="437">-0.0053584934091335202</cx:pt>
          <cx:pt idx="438">-0.017489709282476399</cx:pt>
          <cx:pt idx="439">-0.048607115246255703</cx:pt>
          <cx:pt idx="440">-0.061859449410744602</cx:pt>
          <cx:pt idx="441">-0.059516580319754299</cx:pt>
          <cx:pt idx="442">-0.045208615524551403</cx:pt>
          <cx:pt idx="443">-0.0084824049250060898</cx:pt>
          <cx:pt idx="444">0.0074722757007155104</cx:pt>
          <cx:pt idx="445">0.0140434347005098</cx:pt>
          <cx:pt idx="446">0.00097638481809614395</cx:pt>
          <cx:pt idx="447">-0.00030388537271208699</cx:pt>
          <cx:pt idx="448">-0.00027143733120739698</cx:pt>
          <cx:pt idx="449">-0.00083844618564417198</cx:pt>
          <cx:pt idx="450">-0.00188193576599921</cx:pt>
          <cx:pt idx="451">-0.0112230621415124</cx:pt>
          <cx:pt idx="452">-0.0155877557202957</cx:pt>
          <cx:pt idx="453">-0.027862114010260199</cx:pt>
          <cx:pt idx="454">-0.046005846984385999</cx:pt>
          <cx:pt idx="455">-0.021956561974806901</cx:pt>
          <cx:pt idx="456">-0.036485662857214302</cx:pt>
          <cx:pt idx="457">-0.00168832715334704</cx:pt>
          <cx:pt idx="458">0.0313316370364186</cx:pt>
          <cx:pt idx="459">0.031328135145537103</cx:pt>
          <cx:pt idx="460">0.036373763744418197</cx:pt>
          <cx:pt idx="461">0.047461505766100802</cx:pt>
          <cx:pt idx="462">0.034243364117795903</cx:pt>
          <cx:pt idx="463">0.0278099158906671</cx:pt>
          <cx:pt idx="464">-0.0038683172249305599</cx:pt>
          <cx:pt idx="465">-0.033508849823155003</cx:pt>
          <cx:pt idx="466">-0.027631129358591799</cx:pt>
          <cx:pt idx="467">-0.021048194379969101</cx:pt>
          <cx:pt idx="468">-0.067265045418720998</cx:pt>
          <cx:pt idx="469">-0.044891047762654103</cx:pt>
          <cx:pt idx="470">-0.023246337915880801</cx:pt>
          <cx:pt idx="471">0.0157955813089516</cx:pt>
          <cx:pt idx="472">0.0063882094732250197</cx:pt>
          <cx:pt idx="473">0.0196465020721362</cx:pt>
          <cx:pt idx="474">0.0037426637906421102</cx:pt>
          <cx:pt idx="475">-0.00047076506065936501</cx:pt>
          <cx:pt idx="476">-0.00087187051786704998</cx:pt>
          <cx:pt idx="477">-0.00045056339025861401</cx:pt>
          <cx:pt idx="478">-0.0024573278490165299</cx:pt>
          <cx:pt idx="479">-0.0042628870593484003</cx:pt>
          <cx:pt idx="480">-0.0045963425878072601</cx:pt>
          <cx:pt idx="481">-0.0132574895825271</cx:pt>
          <cx:pt idx="482">-0.027137501482755101</cx:pt>
          <cx:pt idx="483">-0.031516072460969997</cx:pt>
          <cx:pt idx="484">-0.0391195313686825</cx:pt>
          <cx:pt idx="485">-0.013485071416371499</cx:pt>
          <cx:pt idx="486">-0.00052316918939898497</cx:pt>
          <cx:pt idx="487">0.00534827384758663</cx:pt>
          <cx:pt idx="488">0.0080544124879274905</cx:pt>
          <cx:pt idx="489">0.053137656785320002</cx:pt>
          <cx:pt idx="490">0.0339886459302342</cx:pt>
          <cx:pt idx="491">-0.0148667400766496</cx:pt>
          <cx:pt idx="492">0.0011278310464078801</cx:pt>
          <cx:pt idx="493">-0.0041144022079992104</cx:pt>
          <cx:pt idx="494">-0.0105530423049402</cx:pt>
          <cx:pt idx="495">-0.027309881295029901</cx:pt>
          <cx:pt idx="496">-0.049013684746860103</cx:pt>
          <cx:pt idx="497">-0.0088599554069871203</cx:pt>
          <cx:pt idx="498">0.015744917795034102</cx:pt>
          <cx:pt idx="499">0.018359324511090298</cx:pt>
          <cx:pt idx="500">0.00654692579616233</cx:pt>
          <cx:pt idx="501">0.00102668321191343</cx:pt>
          <cx:pt idx="502">-0.0031570595909354501</cx:pt>
          <cx:pt idx="503">0.00094977421868768397</cx:pt>
          <cx:pt idx="504">-0.00026263669443085799</cx:pt>
          <cx:pt idx="505">-0.00089050565536365103</cx:pt>
          <cx:pt idx="506">-0.0018781449095573301</cx:pt>
          <cx:pt idx="507">-0.0054489538857751896</cx:pt>
          <cx:pt idx="508">0.0040081600794352303</cx:pt>
          <cx:pt idx="509">0.00019273407159965</cx:pt>
          <cx:pt idx="510">-0.0077672689134277604</cx:pt>
          <cx:pt idx="511">-0.028982167421460099</cx:pt>
          <cx:pt idx="512">-0.0111798375526649</cx:pt>
          <cx:pt idx="513">0.0061654856100890002</cx:pt>
          <cx:pt idx="514">0.010351781085208799</cx:pt>
          <cx:pt idx="515">-0.049437305517239599</cx:pt>
          <cx:pt idx="516">-0.030871148079350999</cx:pt>
          <cx:pt idx="517">-0.000339713479210057</cx:pt>
          <cx:pt idx="518">-0.035204367540843599</cx:pt>
          <cx:pt idx="519">-0.021308125274859702</cx:pt>
          <cx:pt idx="520">-0.041993006671919297</cx:pt>
          <cx:pt idx="521">-0.033350131047358601</cx:pt>
          <cx:pt idx="522">-0.039749793043073599</cx:pt>
          <cx:pt idx="523">-0.036618635443024197</cx:pt>
          <cx:pt idx="524">-0.0133260324925841</cx:pt>
          <cx:pt idx="525">0.00450516067552566</cx:pt>
          <cx:pt idx="526">0.029431072254320401</cx:pt>
          <cx:pt idx="527">0.032120314269045103</cx:pt>
          <cx:pt idx="528">0.0183296196029871</cx:pt>
          <cx:pt idx="529">0.0035587403558660601</cx:pt>
          <cx:pt idx="530">-0.0026578191773142098</cx:pt>
          <cx:pt idx="531">-0.000212063980688577</cx:pt>
          <cx:pt idx="532">-0.00016526654218158699</cx:pt>
          <cx:pt idx="533">-0.00024665887979658099</cx:pt>
          <cx:pt idx="534">-0.0013038646885372</cx:pt>
          <cx:pt idx="535">-0.0031846172096576201</cx:pt>
          <cx:pt idx="536">0.0019954236169636799</cx:pt>
          <cx:pt idx="537">-0.011570581881588099</cx:pt>
          <cx:pt idx="538">-0.0019266383043144699</cx:pt>
          <cx:pt idx="539">-0.0044275206638757199</cx:pt>
          <cx:pt idx="540">0.023071272557790901</cx:pt>
          <cx:pt idx="541">0.01030320372704</cx:pt>
          <cx:pt idx="542">0.040767455911385503</cx:pt>
          <cx:pt idx="543">-0.050621480368257102</cx:pt>
          <cx:pt idx="544">-0.046341753656727797</cx:pt>
          <cx:pt idx="545">-0.0086472555365409501</cx:pt>
          <cx:pt idx="546">-0.045996151722919203</cx:pt>
          <cx:pt idx="547">-0.056301382582198099</cx:pt>
          <cx:pt idx="548">-0.066869263603686599</cx:pt>
          <cx:pt idx="549">-0.0071087491903781804</cx:pt>
          <cx:pt idx="550">-0.0116883994714909</cx:pt>
          <cx:pt idx="551">-0.00706145127669041</cx:pt>
          <cx:pt idx="552">-0.00116172347061605</cx:pt>
          <cx:pt idx="553">0.041587663768295299</cx:pt>
          <cx:pt idx="554">0.071987999170332995</cx:pt>
          <cx:pt idx="555">0.063379191147892894</cx:pt>
          <cx:pt idx="556">0.014115014904817799</cx:pt>
          <cx:pt idx="557">0.0077230424881460898</cx:pt>
          <cx:pt idx="558">0.00286550780080336</cx:pt>
          <cx:pt idx="559">-0.000216821668009339</cx:pt>
          <cx:pt idx="560">-0.00051430832264442495</cx:pt>
          <cx:pt idx="561">-0.00030035115351671998</cx:pt>
          <cx:pt idx="562">0.00021047795348046999</cx:pt>
          <cx:pt idx="563">0.0037155512781476799</cx:pt>
          <cx:pt idx="564">0.0089634682844711294</cx:pt>
          <cx:pt idx="565">-0.0105954850567304</cx:pt>
          <cx:pt idx="566">0.0114697532973495</cx:pt>
          <cx:pt idx="567">0.0187299097726451</cx:pt>
          <cx:pt idx="568">0.038843488323873798</cx:pt>
          <cx:pt idx="569">0.066604757406858603</cx:pt>
          <cx:pt idx="570">0.038272011522380397</cx:pt>
          <cx:pt idx="571">0.0093292752172475599</cx:pt>
          <cx:pt idx="572">0.0066352827978348504</cx:pt>
          <cx:pt idx="573">-0.019093039324291902</cx:pt>
          <cx:pt idx="574">-0.025532734280417101</cx:pt>
          <cx:pt idx="575">-0.0119141158566578</cx:pt>
          <cx:pt idx="576">-0.043905473372823502</cx:pt>
          <cx:pt idx="577">0.0068837688752298202</cx:pt>
          <cx:pt idx="578">0.057364363243414998</cx:pt>
          <cx:pt idx="579">0.033006935119207097</cx:pt>
          <cx:pt idx="580">0.0231788137519526</cx:pt>
          <cx:pt idx="581">0.0548781295871636</cx:pt>
          <cx:pt idx="582">0.086087721237537093</cx:pt>
          <cx:pt idx="583">0.053858038228501701</cx:pt>
          <cx:pt idx="584">0.0075607617155788098</cx:pt>
          <cx:pt idx="585">0.0061841236295664499</cx:pt>
          <cx:pt idx="586">0.000358251276362814</cx:pt>
          <cx:pt idx="587">-0.00033077479885577601</cx:pt>
          <cx:pt idx="588">-0.00010033630852936199</cx:pt>
          <cx:pt idx="589">0.00080127374265841602</cx:pt>
          <cx:pt idx="590">0.00082093802769889798</cx:pt>
          <cx:pt idx="591">0.0065169614161472997</cx:pt>
          <cx:pt idx="592">0.017365852011145599</cx:pt>
          <cx:pt idx="593">0.0021476258558836801</cx:pt>
          <cx:pt idx="594">0.017155264753933301</cx:pt>
          <cx:pt idx="595">0.036239981082236299</cx:pt>
          <cx:pt idx="596">0.047648203528740003</cx:pt>
          <cx:pt idx="597">0.071616290629035906</cx:pt>
          <cx:pt idx="598">-0.015910114914698001</cx:pt>
          <cx:pt idx="599">0.0149160925120961</cx:pt>
          <cx:pt idx="600">-0.00136816929893013</cx:pt>
          <cx:pt idx="601">0.013359901836968301</cx:pt>
          <cx:pt idx="602">0.021995319813977201</cx:pt>
          <cx:pt idx="603">-0.00151719882259241</cx:pt>
          <cx:pt idx="604">-0.010215467584313799</cx:pt>
          <cx:pt idx="605">0.092133897586497801</cx:pt>
          <cx:pt idx="606">0.076130902999775193</cx:pt>
          <cx:pt idx="607">0.048947994239383702</cx:pt>
          <cx:pt idx="608">0.0287107876752817</cx:pt>
          <cx:pt idx="609">0.033935009180733999</cx:pt>
          <cx:pt idx="610">0.077311812564223606</cx:pt>
          <cx:pt idx="611">0.032211480934391502</cx:pt>
          <cx:pt idx="612">0.0085083615823139998</cx:pt>
          <cx:pt idx="613">0.0041916378483893499</cx:pt>
          <cx:pt idx="614">0.000597070516806717</cx:pt>
          <cx:pt idx="615">0.00076138656991789897</cx:pt>
          <cx:pt idx="616">0.00082904047147283198</cx:pt>
          <cx:pt idx="617">-0.00045736781744651301</cx:pt>
          <cx:pt idx="618">0.00089971296730900101</cx:pt>
          <cx:pt idx="619">0.0094371672286845693</cx:pt>
          <cx:pt idx="620">0.0215028595898238</cx:pt>
          <cx:pt idx="621">0.012597484673424199</cx:pt>
          <cx:pt idx="622">0.012831958731468401</cx:pt>
          <cx:pt idx="623">0.058584857027828799</cx:pt>
          <cx:pt idx="624">0.045798070214804899</cx:pt>
          <cx:pt idx="625">0.069592467406518296</cx:pt>
          <cx:pt idx="626">0.015420682323955499</cx:pt>
          <cx:pt idx="627">0.047889711153910303</cx:pt>
          <cx:pt idx="628">0.0175663273629879</cx:pt>
          <cx:pt idx="629">-0.0031201717348597799</cx:pt>
          <cx:pt idx="630">0.010513192367624101</cx:pt>
          <cx:pt idx="631">0.034610139474268303</cx:pt>
          <cx:pt idx="632">-0.0048583830880912704</cx:pt>
          <cx:pt idx="633">0.053017814685102402</cx:pt>
          <cx:pt idx="634">0.0363840026019513</cx:pt>
          <cx:pt idx="635">0.0412465150272198</cx:pt>
          <cx:pt idx="636">0.042993332921719002</cx:pt>
          <cx:pt idx="637">0.051280152645576803</cx:pt>
          <cx:pt idx="638">0.037671205918343102</cx:pt>
          <cx:pt idx="639">0.013213349996168199</cx:pt>
          <cx:pt idx="640">0.0051368181246762698</cx:pt>
          <cx:pt idx="641">0.00079501195133445195</cx:pt>
          <cx:pt idx="642">-8.7929016903730902e-05</cx:pt>
          <cx:pt idx="643">0.000112813242620541</cx:pt>
          <cx:pt idx="644">0.000195101741289551</cx:pt>
          <cx:pt idx="645">-0.00093380613246958003</cx:pt>
          <cx:pt idx="646">0.00063631004830249195</cx:pt>
          <cx:pt idx="647">0.0063203616109464801</cx:pt>
          <cx:pt idx="648">0.0107760971354093</cx:pt>
          <cx:pt idx="649">0.0010284952229346199</cx:pt>
          <cx:pt idx="650">-0.018931232274426401</cx:pt>
          <cx:pt idx="651">0.023029876009608</cx:pt>
          <cx:pt idx="652">0.058514833982580498</cx:pt>
          <cx:pt idx="653">0.076966617052412006</cx:pt>
          <cx:pt idx="654">0.046149824426443199</cx:pt>
          <cx:pt idx="655">0.066346464069064595</cx:pt>
          <cx:pt idx="656">0.053238910120534298</cx:pt>
          <cx:pt idx="657">0.053275662163449602</cx:pt>
          <cx:pt idx="658">0.0419684293055963</cx:pt>
          <cx:pt idx="659">0.064232192822531203</cx:pt>
          <cx:pt idx="660">0.053414566518451403</cx:pt>
          <cx:pt idx="661">0.041351908399660499</cx:pt>
          <cx:pt idx="662">0.038091015433786297</cx:pt>
          <cx:pt idx="663">0.042507364659059001</cx:pt>
          <cx:pt idx="664">0.0454265562986556</cx:pt>
          <cx:pt idx="665">0.0279517780570862</cx:pt>
          <cx:pt idx="666">0.033834834473726601</cx:pt>
          <cx:pt idx="667">0.015465778732262601</cx:pt>
          <cx:pt idx="668">0.0010773234697151099</cx:pt>
          <cx:pt idx="669">0.0029374670518951301</cx:pt>
          <cx:pt idx="670">-0.00101698094130435</cx:pt>
          <cx:pt idx="671">0.00039603573373292098</cx:pt>
          <cx:pt idx="672">-3.5616947813841402e-05</cx:pt>
          <cx:pt idx="673">-0.00055534591562312501</cx:pt>
          <cx:pt idx="674">0.000110986273888416</cx:pt>
          <cx:pt idx="675">5.2277879374722801e-05</cx:pt>
          <cx:pt idx="676">-0.0097065901156093599</cx:pt>
          <cx:pt idx="677">-0.020574874527572399</cx:pt>
          <cx:pt idx="678">-0.0124945203234981</cx:pt>
          <cx:pt idx="679">0.00676323905211796</cx:pt>
          <cx:pt idx="680">0.043710413197702802</cx:pt>
          <cx:pt idx="681">0.0662465319730597</cx:pt>
          <cx:pt idx="682">0.0480042752848516</cx:pt>
          <cx:pt idx="683">0.078275151036352103</cx:pt>
          <cx:pt idx="684">0.099754187153165502</cx:pt>
          <cx:pt idx="685">0.080437866604383804</cx:pt>
          <cx:pt idx="686">0.085209644385789804</cx:pt>
          <cx:pt idx="687">0.046708117445020299</cx:pt>
          <cx:pt idx="688">0.055331573211257999</cx:pt>
          <cx:pt idx="689">0.019354864476596002</cx:pt>
          <cx:pt idx="690">0.032110985655746799</cx:pt>
          <cx:pt idx="691">0.019348912296603599</cx:pt>
          <cx:pt idx="692">0.016980002820263799</cx:pt>
          <cx:pt idx="693">-0.0056474287606418103</cx:pt>
          <cx:pt idx="694">0.0017868746064233</cx:pt>
          <cx:pt idx="695">0.0034399824414124099</cx:pt>
          <cx:pt idx="696">0.0069228855887823303</cx:pt>
          <cx:pt idx="697">0.0019765684849093299</cx:pt>
          <cx:pt idx="698">-2.3105926680140399e-05</cx:pt>
          <cx:pt idx="699">-0.000474228068646336</cx:pt>
          <cx:pt idx="700">0.000135806968066297</cx:pt>
          <cx:pt idx="701">0.000131388799403392</cx:pt>
          <cx:pt idx="702">-0.00038445932175296002</cx:pt>
          <cx:pt idx="703">-0.00112896085090207</cx:pt>
          <cx:pt idx="704">-0.0068178657910614804</cx:pt>
          <cx:pt idx="705">-0.016374620548123602</cx:pt>
          <cx:pt idx="706">0.010540203981284101</cx:pt>
          <cx:pt idx="707">0.010215695404461499</cx:pt>
          <cx:pt idx="708">-0.00038554406881306899</cx:pt>
          <cx:pt idx="709">0.0095471690407769993</cx:pt>
          <cx:pt idx="710">0.038357330154489097</cx:pt>
          <cx:pt idx="711">0.0110637828671493</cx:pt>
          <cx:pt idx="712">0.029407968923116701</cx:pt>
          <cx:pt idx="713">0.031808045815783698</cx:pt>
          <cx:pt idx="714">0.032324462764335302</cx:pt>
          <cx:pt idx="715">0.045701382113854799</cx:pt>
          <cx:pt idx="716">0.036141396232975402</cx:pt>
          <cx:pt idx="717">0.035717755358297597</cx:pt>
          <cx:pt idx="718">0.0159346384353291</cx:pt>
          <cx:pt idx="719">0.021637780989360301</cx:pt>
          <cx:pt idx="720">0.0085515572956747395</cx:pt>
          <cx:pt idx="721">0.0045681849062314504</cx:pt>
          <cx:pt idx="722">0.0054776243067576197</cx:pt>
          <cx:pt idx="723">0.0055974127533602704</cx:pt>
          <cx:pt idx="724">0.0041445052193447201</cx:pt>
          <cx:pt idx="725">0.00043161422944276099</cx:pt>
          <cx:pt idx="726">-0.00042195032493915201</cx:pt>
          <cx:pt idx="727">0.00038812547412252099</cx:pt>
          <cx:pt idx="728">-0.00039640917653367799</cx:pt>
          <cx:pt idx="729">-9.2890092680455406e-05</cx:pt>
          <cx:pt idx="730">-0.00020342246324007299</cx:pt>
          <cx:pt idx="731">0.00060599416491032303</cx:pt>
          <cx:pt idx="732">0.00054300209329413501</cx:pt>
          <cx:pt idx="733">0.00063393557430162901</cx:pt>
          <cx:pt idx="734">-0.0034731024608504798</cx:pt>
          <cx:pt idx="735">-0.0091528304701740705</cx:pt>
          <cx:pt idx="736">-0.0112751848499845</cx:pt>
          <cx:pt idx="737">-0.016998569150545002</cx:pt>
          <cx:pt idx="738">-0.022864873257922198</cx:pt>
          <cx:pt idx="739">-0.00914603056032646</cx:pt>
          <cx:pt idx="740">0.0019185258019793999</cx:pt>
          <cx:pt idx="741">-0.0075921900265670302</cx:pt>
          <cx:pt idx="742">-0.034605813720716999</cx:pt>
          <cx:pt idx="743">-0.0237895629118881</cx:pt>
          <cx:pt idx="744">-0.00030882210151901199</cx:pt>
          <cx:pt idx="745">0.0049571215901099402</cx:pt>
          <cx:pt idx="746">-0.0052113293489402298</cx:pt>
          <cx:pt idx="747">-0.0074159694593361504</cx:pt>
          <cx:pt idx="748">-0.0028535104479725198</cx:pt>
          <cx:pt idx="749">-0.0051673783101919401</cx:pt>
          <cx:pt idx="750">-0.00121141024703222</cx:pt>
          <cx:pt idx="751">0.000210565104574555</cx:pt>
          <cx:pt idx="752">-0.00018710813393172301</cx:pt>
          <cx:pt idx="753">-0.00059224381776840096</cx:pt>
          <cx:pt idx="754">0.00028817976975022098</cx:pt>
          <cx:pt idx="755">-0.00024521253941679402</cx:pt>
          <cx:pt idx="756">-0.00070352996139238502</cx:pt>
          <cx:pt idx="757">-0.00030763754291996401</cx:pt>
          <cx:pt idx="758">0.00036302554257676</cx:pt>
          <cx:pt idx="759">-3.81765008486601e-05</cx:pt>
          <cx:pt idx="760">-0.00074090769320435304</cx:pt>
          <cx:pt idx="761">0.00040116243639594102</cx:pt>
          <cx:pt idx="762">0.00120791024175061</cx:pt>
          <cx:pt idx="763">0.00024374587981778399</cx:pt>
          <cx:pt idx="764">-0.00084545438263906999</cx:pt>
          <cx:pt idx="765">-0.00056235455002479702</cx:pt>
          <cx:pt idx="766">-0.00040167355343882403</cx:pt>
          <cx:pt idx="767">0.00041887153915424601</cx:pt>
          <cx:pt idx="768">-0.00090840559464982703</cx:pt>
          <cx:pt idx="769">-0.0049064946870675001</cx:pt>
          <cx:pt idx="770">-0.0068355837694457303</cx:pt>
          <cx:pt idx="771">-0.00140457754466137</cx:pt>
          <cx:pt idx="772">-0.0038941662317213801</cx:pt>
          <cx:pt idx="773">-0.0049628762742118804</cx:pt>
          <cx:pt idx="774">-0.0061700562459106097</cx:pt>
          <cx:pt idx="775">-0.0033534764684196201</cx:pt>
          <cx:pt idx="776">-0.0028041704972105001</cx:pt>
          <cx:pt idx="777">-0.0032819231691222799</cx:pt>
          <cx:pt idx="778">-0.0024305595292771201</cx:pt>
          <cx:pt idx="779">0.00065925723480851595</cx:pt>
          <cx:pt idx="780">-0.00024782523981392899</cx:pt>
          <cx:pt idx="781">0.00017301825260595001</cx:pt>
          <cx:pt idx="782">0.00033273016948878802</cx:pt>
          <cx:pt idx="783">0.00033701751264892998</cx:pt>
        </cx:lvl>
      </cx:numDim>
    </cx:data>
    <cx:data id="97">
      <cx:numDim type="val">
        <cx:f>'001_WA_F - 副本'!$CT$1:$CT$784</cx:f>
        <cx:lvl ptCount="784" formatCode="G/通用格式">
          <cx:pt idx="0">-0.000359791800768381</cx:pt>
          <cx:pt idx="1">0.00042602639259364301</cx:pt>
          <cx:pt idx="2">0.00058589673458545901</cx:pt>
          <cx:pt idx="3">-9.2768706400732495e-05</cx:pt>
          <cx:pt idx="4">-7.6399896079597796e-06</cx:pt>
          <cx:pt idx="5">-0.00020846072270855499</cx:pt>
          <cx:pt idx="6">0.000264061591401439</cx:pt>
          <cx:pt idx="7">-0.000126967586356615</cx:pt>
          <cx:pt idx="8">0.000493010777593263</cx:pt>
          <cx:pt idx="9">0.00029841648444344301</cx:pt>
          <cx:pt idx="10">-0.00028249772032153998</cx:pt>
          <cx:pt idx="11">-0.00021158086013245799</cx:pt>
          <cx:pt idx="12">0.00031349049867980902</cx:pt>
          <cx:pt idx="13">-0.00015248067898752799</cx:pt>
          <cx:pt idx="14">0.00074259542374311403</cx:pt>
          <cx:pt idx="15">-0.00027698606837126</cx:pt>
          <cx:pt idx="16">-1.36441662164454e-06</cx:pt>
          <cx:pt idx="17">0.000573924864065925</cx:pt>
          <cx:pt idx="18">9.4983730082704302e-05</cx:pt>
          <cx:pt idx="19">-0.00017177750238996301</cx:pt>
          <cx:pt idx="20">0.00057285284166310195</cx:pt>
          <cx:pt idx="21">-0.000189593398475805</cx:pt>
          <cx:pt idx="22">-0.00085785561351411704</cx:pt>
          <cx:pt idx="23">-0.00049636504215531702</cx:pt>
          <cx:pt idx="24">-0.00027046850669410199</cx:pt>
          <cx:pt idx="25">0.00035145209238289</cx:pt>
          <cx:pt idx="26">0.000243500469508588</cx:pt>
          <cx:pt idx="27">-0.00036144024657713299</cx:pt>
          <cx:pt idx="28">-4.7261608309134198e-05</cx:pt>
          <cx:pt idx="29">0.00018191877681711499</cx:pt>
          <cx:pt idx="30">0.00011150606248198799</cx:pt>
          <cx:pt idx="31">0.00041201314785480899</cx:pt>
          <cx:pt idx="32">-0.000236182793216994</cx:pt>
          <cx:pt idx="33">0.00047419335348048602</cx:pt>
          <cx:pt idx="34">0.00029950022155639299</cx:pt>
          <cx:pt idx="35">-0.00097212869228299596</cx:pt>
          <cx:pt idx="36">-0.0012142976529878799</cx:pt>
          <cx:pt idx="37">-0.00076055361963783103</cx:pt>
          <cx:pt idx="38">-0.00077275624577957398</cx:pt>
          <cx:pt idx="39">0.00046576247378322098</cx:pt>
          <cx:pt idx="40">-0.0022129238840507002</cx:pt>
          <cx:pt idx="41">-0.000289235807714401</cx:pt>
          <cx:pt idx="42">-0.00163581167870211</cx:pt>
          <cx:pt idx="43">-0.00148623004621056</cx:pt>
          <cx:pt idx="44">-0.00093356765404786302</cx:pt>
          <cx:pt idx="45">-0.00012785013172888601</cx:pt>
          <cx:pt idx="46">0.00098647716319566394</cx:pt>
          <cx:pt idx="47">-0.00034824448651246198</cx:pt>
          <cx:pt idx="48">6.6992058037135995e-05</cx:pt>
          <cx:pt idx="49">6.0738171853806102e-06</cx:pt>
          <cx:pt idx="50">-0.00030599378893874702</cx:pt>
          <cx:pt idx="51">2.89273225389293e-05</cx:pt>
          <cx:pt idx="52">-0.00129847748588469</cx:pt>
          <cx:pt idx="53">-0.00052738910636034898</cx:pt>
          <cx:pt idx="54">0.00048649250651860499</cx:pt>
          <cx:pt idx="55">0.00022649809766443001</cx:pt>
          <cx:pt idx="56">0.00052374756408762196</cx:pt>
          <cx:pt idx="57">-0.00048420920496470302</cx:pt>
          <cx:pt idx="58">-0.00024968178962100999</cx:pt>
          <cx:pt idx="59">-0.00049770389890328205</cx:pt>
          <cx:pt idx="60">0.00025934934858026201</cx:pt>
          <cx:pt idx="61">1.9833556200518502e-05</cx:pt>
          <cx:pt idx="62">-0.000102506484818278</cx:pt>
          <cx:pt idx="63">2.6806016447854099e-05</cx:pt>
          <cx:pt idx="64">-0.00142381886683139</cx:pt>
          <cx:pt idx="65">-0.0014187120234964801</cx:pt>
          <cx:pt idx="66">-0.0026432921292439101</cx:pt>
          <cx:pt idx="67">-0.0046296392780137896</cx:pt>
          <cx:pt idx="68">-0.00465646622947686</cx:pt>
          <cx:pt idx="69">-0.0050792581793779202</cx:pt>
          <cx:pt idx="70">-0.0065450704605073502</cx:pt>
          <cx:pt idx="71">-0.0057157562082278002</cx:pt>
          <cx:pt idx="72">-0.0051294680546076603</cx:pt>
          <cx:pt idx="73">-0.0037610552431063399</cx:pt>
          <cx:pt idx="74">-0.00085539910601596604</cx:pt>
          <cx:pt idx="75">0.000366412316653608</cx:pt>
          <cx:pt idx="76">0.00434992819888976</cx:pt>
          <cx:pt idx="77">0.00361422717110509</cx:pt>
          <cx:pt idx="78">0.00017407553895377499</cx:pt>
          <cx:pt idx="79">0.00096824291252030901</cx:pt>
          <cx:pt idx="80">0.0010674287963000301</cx:pt>
          <cx:pt idx="81">5.0466268347752101e-05</cx:pt>
          <cx:pt idx="82">0.00030034267430282901</cx:pt>
          <cx:pt idx="83">-0.000357398601998463</cx:pt>
          <cx:pt idx="84">-0.000160982411453619</cx:pt>
          <cx:pt idx="85">0.00077808005470205203</cx:pt>
          <cx:pt idx="86">6.3051858845666599e-05</cx:pt>
          <cx:pt idx="87">0.00050598723859741402</cx:pt>
          <cx:pt idx="88">0.00054536498671755305</cx:pt>
          <cx:pt idx="89">-0.0015094864369917199</cx:pt>
          <cx:pt idx="90">-0.00092543528501816896</cx:pt>
          <cx:pt idx="91">-0.00178293400203258</cx:pt>
          <cx:pt idx="92">-0.0033563041085899799</cx:pt>
          <cx:pt idx="93">-0.0040630092701150304</cx:pt>
          <cx:pt idx="94">-0.0077858737378378997</cx:pt>
          <cx:pt idx="95">-0.0083773558623152292</cx:pt>
          <cx:pt idx="96">-0.016513036236965099</cx:pt>
          <cx:pt idx="97">-0.027328745012130101</cx:pt>
          <cx:pt idx="98">-0.030419335237365199</cx:pt>
          <cx:pt idx="99">-0.060108089960242701</cx:pt>
          <cx:pt idx="100">-0.041857481279199499</cx:pt>
          <cx:pt idx="101">-0.019542835527061101</cx:pt>
          <cx:pt idx="102">-0.0104509050650912</cx:pt>
          <cx:pt idx="103">-0.00039483689055422701</cx:pt>
          <cx:pt idx="104">0.0059373227060690696</cx:pt>
          <cx:pt idx="105">0.00791542824699463</cx:pt>
          <cx:pt idx="106">0.0075714716159267998</cx:pt>
          <cx:pt idx="107">0.0060388353123029198</cx:pt>
          <cx:pt idx="108">0.0036221854530878801</cx:pt>
          <cx:pt idx="109">0.00080660040075766304</cx:pt>
          <cx:pt idx="110">0.00084652771263152196</cx:pt>
          <cx:pt idx="111">-8.3997216539113899e-05</cx:pt>
          <cx:pt idx="112">-0.00024224946759774299</cx:pt>
          <cx:pt idx="113">-0.00049065139280258803</cx:pt>
          <cx:pt idx="114">-0.00040373185730265199</cx:pt>
          <cx:pt idx="115">0.00031104676591490901</cx:pt>
          <cx:pt idx="116">-0.00073532913682729402</cx:pt>
          <cx:pt idx="117">0.000531444451085695</cx:pt>
          <cx:pt idx="118">-0.0050736771098485404</cx:pt>
          <cx:pt idx="119">-0.0090335381709795593</cx:pt>
          <cx:pt idx="120">-0.023705602099344501</cx:pt>
          <cx:pt idx="121">-0.0209066913260487</cx:pt>
          <cx:pt idx="122">-0.041438738445407103</cx:pt>
          <cx:pt idx="123">-0.050644262059118497</cx:pt>
          <cx:pt idx="124">-0.043348789919078902</cx:pt>
          <cx:pt idx="125">-0.039814249558986999</cx:pt>
          <cx:pt idx="126">-0.060676619906184198</cx:pt>
          <cx:pt idx="127">-0.089142350938852893</cx:pt>
          <cx:pt idx="128">-0.067473613110743194</cx:pt>
          <cx:pt idx="129">-0.050673937465048599</cx:pt>
          <cx:pt idx="130">-0.028569200054928599</cx:pt>
          <cx:pt idx="131">-0.028042267005924201</cx:pt>
          <cx:pt idx="132">-0.0067953408341985596</cx:pt>
          <cx:pt idx="133">0.00301405293540607</cx:pt>
          <cx:pt idx="134">0.014030017334075299</cx:pt>
          <cx:pt idx="135">0.0205793023541209</cx:pt>
          <cx:pt idx="136">0.0103132318244287</cx:pt>
          <cx:pt idx="137">0.00112443856260571</cx:pt>
          <cx:pt idx="138">-0.0019320862436037901</cx:pt>
          <cx:pt idx="139">0.00028068492839828399</cx:pt>
          <cx:pt idx="140">1.6287053137684399e-05</cx:pt>
          <cx:pt idx="141">0.00097509341510049999</cx:pt>
          <cx:pt idx="142">-0.00028965526729388298</cx:pt>
          <cx:pt idx="143">-0.0020537340952925501</cx:pt>
          <cx:pt idx="144">-0.0065046799150218397</cx:pt>
          <cx:pt idx="145">-0.0111004740786839</cx:pt>
          <cx:pt idx="146">-0.020030173705762499</cx:pt>
          <cx:pt idx="147">-0.024998188228811401</cx:pt>
          <cx:pt idx="148">-0.0106686452711592</cx:pt>
          <cx:pt idx="149">-0.0021485907976702499</cx:pt>
          <cx:pt idx="150">-0.015501946446628501</cx:pt>
          <cx:pt idx="151">-0.063774961870055394</cx:pt>
          <cx:pt idx="152">-0.068162665225113397</cx:pt>
          <cx:pt idx="153">-0.088255469666983999</cx:pt>
          <cx:pt idx="154">-0.053880364073484302</cx:pt>
          <cx:pt idx="155">-0.084354085790515898</cx:pt>
          <cx:pt idx="156">-0.0439388730724216</cx:pt>
          <cx:pt idx="157">-0.0261978946815998</cx:pt>
          <cx:pt idx="158">-0.073278986340906099</cx:pt>
          <cx:pt idx="159">-0.096383289051425</cx:pt>
          <cx:pt idx="160">-0.069863476423551799</cx:pt>
          <cx:pt idx="161">-0.040790724200960103</cx:pt>
          <cx:pt idx="162">0.0169928016951316</cx:pt>
          <cx:pt idx="163">0.0343130501514727</cx:pt>
          <cx:pt idx="164">0.0080041821168362892</cx:pt>
          <cx:pt idx="165">-0.027158199478345999</cx:pt>
          <cx:pt idx="166">-0.026509489626337999</cx:pt>
          <cx:pt idx="167">0.00029142555226687302</cx:pt>
          <cx:pt idx="168">0.00059835917324106702</cx:pt>
          <cx:pt idx="169">0.00013093879134882001</cx:pt>
          <cx:pt idx="170">-0.00038740181549315998</cx:pt>
          <cx:pt idx="171">-0.010900922488750299</cx:pt>
          <cx:pt idx="172">-0.0048498167664079101</cx:pt>
          <cx:pt idx="173">0.0265832837710222</cx:pt>
          <cx:pt idx="174">-0.025197478370300799</cx:pt>
          <cx:pt idx="175">-0.055963994279213898</cx:pt>
          <cx:pt idx="176">-0.019653669905438199</cx:pt>
          <cx:pt idx="177">-0.013416798488236599</cx:pt>
          <cx:pt idx="178">-0.048480027480434201</cx:pt>
          <cx:pt idx="179">-0.12106768649711599</cx:pt>
          <cx:pt idx="180">-0.0968414166060559</cx:pt>
          <cx:pt idx="181">-0.054091920064426098</cx:pt>
          <cx:pt idx="182">-0.0081067666738488392</cx:pt>
          <cx:pt idx="183">-0.059981036207843903</cx:pt>
          <cx:pt idx="184">0.0133009782457633</cx:pt>
          <cx:pt idx="185">0.043644725393510803</cx:pt>
          <cx:pt idx="186">-0.061703570515128203</cx:pt>
          <cx:pt idx="187">-0.0603790119177047</cx:pt>
          <cx:pt idx="188">-0.079304765386387602</cx:pt>
          <cx:pt idx="189">-0.042048168602506</cx:pt>
          <cx:pt idx="190">0.078231399636159799</cx:pt>
          <cx:pt idx="191">0.052502222770687397</cx:pt>
          <cx:pt idx="192">-0.0042711211327997002</cx:pt>
          <cx:pt idx="193">-0.044202420206609597</cx:pt>
          <cx:pt idx="194">-0.00080541452655698298</cx:pt>
          <cx:pt idx="195">0.0011468077275497801</cx:pt>
          <cx:pt idx="196">-0.000111494127261349</cx:pt>
          <cx:pt idx="197">-0.0023756660953748502</cx:pt>
          <cx:pt idx="198">-0.00106345744698425</cx:pt>
          <cx:pt idx="199">-0.0052414479968371499</cx:pt>
          <cx:pt idx="200">0.00091292405683944403</cx:pt>
          <cx:pt idx="201">0.029032867306249401</cx:pt>
          <cx:pt idx="202">-0.0238515668664314</cx:pt>
          <cx:pt idx="203">-0.061423061378604898</cx:pt>
          <cx:pt idx="204">-0.0311804052031548</cx:pt>
          <cx:pt idx="205">0.0014776599231684901</cx:pt>
          <cx:pt idx="206">-0.0549102666406611</cx:pt>
          <cx:pt idx="207">-0.0408133664358801</cx:pt>
          <cx:pt idx="208">0.016624001268078101</cx:pt>
          <cx:pt idx="209">0.017499304899777201</cx:pt>
          <cx:pt idx="210">0.043162437209318297</cx:pt>
          <cx:pt idx="211">0.018074249318743699</cx:pt>
          <cx:pt idx="212">-0.065559966890897298</cx:pt>
          <cx:pt idx="213">0.0045968595133277302</cx:pt>
          <cx:pt idx="214">-0.032385512426301201</cx:pt>
          <cx:pt idx="215">0.0160035193815566</cx:pt>
          <cx:pt idx="216">-0.046714843397818902</cx:pt>
          <cx:pt idx="217">-0.042167752325038298</cx:pt>
          <cx:pt idx="218">0.036202663282211903</cx:pt>
          <cx:pt idx="219">0.10993468388149399</cx:pt>
          <cx:pt idx="220">0.074466895227826402</cx:pt>
          <cx:pt idx="221">-0.0067706564256218996</cx:pt>
          <cx:pt idx="222">-0.00185024226837755</cx:pt>
          <cx:pt idx="223">0.00087397614469850496</cx:pt>
          <cx:pt idx="224">-0.00021703901595246299</cx:pt>
          <cx:pt idx="225">-0.0019224365050713201</cx:pt>
          <cx:pt idx="226">0.00422432725701582</cx:pt>
          <cx:pt idx="227">-0.000471159366271456</cx:pt>
          <cx:pt idx="228">0.020657732985283499</cx:pt>
          <cx:pt idx="229">0.030152261484294899</cx:pt>
          <cx:pt idx="230">-0.021014309284997101</cx:pt>
          <cx:pt idx="231">0.0075008763510770998</cx:pt>
          <cx:pt idx="232">0.046752935034607403</cx:pt>
          <cx:pt idx="233">0.039518174754307897</cx:pt>
          <cx:pt idx="234">-0.077087126413731902</cx:pt>
          <cx:pt idx="235">0.028787772000442101</cx:pt>
          <cx:pt idx="236">-0.0073613230966621699</cx:pt>
          <cx:pt idx="237">-0.022179326955218299</cx:pt>
          <cx:pt idx="238">0.046438306095071498</cx:pt>
          <cx:pt idx="239">0.031609113753242199</cx:pt>
          <cx:pt idx="240">-0.11355958035989799</cx:pt>
          <cx:pt idx="241">-0.053331982286702398</cx:pt>
          <cx:pt idx="242">-0.021666864715064901</cx:pt>
          <cx:pt idx="243">-0.021246017646032199</cx:pt>
          <cx:pt idx="244">-0.052902520124683203</cx:pt>
          <cx:pt idx="245">-0.0307054580970521</cx:pt>
          <cx:pt idx="246">0.0632585127938433</cx:pt>
          <cx:pt idx="247">0.070968843734333806</cx:pt>
          <cx:pt idx="248">0.048236074377373303</cx:pt>
          <cx:pt idx="249">0.0105878848305419</cx:pt>
          <cx:pt idx="250">-0.0055224458461859798</cx:pt>
          <cx:pt idx="251">-0.00169265423063624</cx:pt>
          <cx:pt idx="252">-0.00059888005601758303</cx:pt>
          <cx:pt idx="253">-0.00063218543635403998</cx:pt>
          <cx:pt idx="254">0.0056726597973401202</cx:pt>
          <cx:pt idx="255">-0.0036582969609607399</cx:pt>
          <cx:pt idx="256">0.0071983143428959303</cx:pt>
          <cx:pt idx="257">-0.0066889942958740997</cx:pt>
          <cx:pt idx="258">-0.058328888129573403</cx:pt>
          <cx:pt idx="259">-0.050971863019745302</cx:pt>
          <cx:pt idx="260">0.039574224225176501</cx:pt>
          <cx:pt idx="261">0.021305478411874398</cx:pt>
          <cx:pt idx="262">-0.010202279190207801</cx:pt>
          <cx:pt idx="263">0.064429219136531504</cx:pt>
          <cx:pt idx="264">0.049288947491241401</cx:pt>
          <cx:pt idx="265">-0.020074508743545001</cx:pt>
          <cx:pt idx="266">0.039397499388676101</cx:pt>
          <cx:pt idx="267">0.016183840752585599</cx:pt>
          <cx:pt idx="268">-0.027451032915214599</cx:pt>
          <cx:pt idx="269">-0.0168532619753709</cx:pt>
          <cx:pt idx="270">-0.0336040638875491</cx:pt>
          <cx:pt idx="271">-0.0058288246193967004</cx:pt>
          <cx:pt idx="272">-0.015885024611103301</cx:pt>
          <cx:pt idx="273">-0.0040993377102292901</cx:pt>
          <cx:pt idx="274">0.026395112200198498</cx:pt>
          <cx:pt idx="275">0.00567085639173639</cx:pt>
          <cx:pt idx="276">-0.019853604990702899</cx:pt>
          <cx:pt idx="277">-0.022609158971903499</cx:pt>
          <cx:pt idx="278">-0.0079209249447181104</cx:pt>
          <cx:pt idx="279">-0.000268241002462287</cx:pt>
          <cx:pt idx="280">-0.00018924158708167401</cx:pt>
          <cx:pt idx="281">-0.00092744756171958304</cx:pt>
          <cx:pt idx="282">-0.0065676997341414696</cx:pt>
          <cx:pt idx="283">-0.015343482266079501</cx:pt>
          <cx:pt idx="284">-0.0083104238458462498</cx:pt>
          <cx:pt idx="285">-0.059961937828089298</cx:pt>
          <cx:pt idx="286">-0.073951080174350495</cx:pt>
          <cx:pt idx="287">0.017686335309671002</cx:pt>
          <cx:pt idx="288">0.057817266968873703</cx:pt>
          <cx:pt idx="289">0.0111475047032985</cx:pt>
          <cx:pt idx="290">0.053989662988924797</cx:pt>
          <cx:pt idx="291">0.055866327354989802</cx:pt>
          <cx:pt idx="292">0.098697367203070305</cx:pt>
          <cx:pt idx="293">-0.060280032057732198</cx:pt>
          <cx:pt idx="294">-0.064650221541052696</cx:pt>
          <cx:pt idx="295">0.068096524541426298</cx:pt>
          <cx:pt idx="296">-0.030119877384206101</cx:pt>
          <cx:pt idx="297">-0.013161614853007399</cx:pt>
          <cx:pt idx="298">-0.090260509295283897</cx:pt>
          <cx:pt idx="299">0.0249387698264209</cx:pt>
          <cx:pt idx="300">-0.080633212226429593</cx:pt>
          <cx:pt idx="301">-0.076602565779606197</cx:pt>
          <cx:pt idx="302">-0.059775208518168102</cx:pt>
          <cx:pt idx="303">-0.029399918966888899</cx:pt>
          <cx:pt idx="304">-0.041361140738476999</cx:pt>
          <cx:pt idx="305">-0.0113196070237366</cx:pt>
          <cx:pt idx="306">-0.0072724102232060604</cx:pt>
          <cx:pt idx="307">-0.00089346605350581305</cx:pt>
          <cx:pt idx="308">0.00015943769015142601</cx:pt>
          <cx:pt idx="309">-0.00200350432519517</cx:pt>
          <cx:pt idx="310">-0.015344550950970599</cx:pt>
          <cx:pt idx="311">-0.031697129610151802</cx:pt>
          <cx:pt idx="312">-0.066558736141878794</cx:pt>
          <cx:pt idx="313">-0.095170815622267799</cx:pt>
          <cx:pt idx="314">-0.048010405622482898</cx:pt>
          <cx:pt idx="315">-0.047462102946534301</cx:pt>
          <cx:pt idx="316">0.039915653160101303</cx:pt>
          <cx:pt idx="317">0.092204673211052399</cx:pt>
          <cx:pt idx="318">0.12972138124718</cx:pt>
          <cx:pt idx="319">0.072624450074275093</cx:pt>
          <cx:pt idx="320">0.082893783915605895</cx:pt>
          <cx:pt idx="321">-0.22349903527116499</cx:pt>
          <cx:pt idx="322">-0.094353838977325494</cx:pt>
          <cx:pt idx="323">0.041144121076444003</cx:pt>
          <cx:pt idx="324">0.0140293579988192</cx:pt>
          <cx:pt idx="325">-0.0153712192853459</cx:pt>
          <cx:pt idx="326">-0.031681604221884499</cx:pt>
          <cx:pt idx="327">0.0448807761305373</cx:pt>
          <cx:pt idx="328">-0.045439688012148198</cx:pt>
          <cx:pt idx="329">-0.0420278206746275</cx:pt>
          <cx:pt idx="330">-0.081187191904803696</cx:pt>
          <cx:pt idx="331">-0.074482173809443303</cx:pt>
          <cx:pt idx="332">-0.0451670065461049</cx:pt>
          <cx:pt idx="333">-0.0181443792694603</cx:pt>
          <cx:pt idx="334">-0.00613139414324727</cx:pt>
          <cx:pt idx="335">-0.00068186002945437596</cx:pt>
          <cx:pt idx="336">-0.0010309677177478601</cx:pt>
          <cx:pt idx="337">0.0011566246789864701</cx:pt>
          <cx:pt idx="338">-3.6139160853864998e-05</cx:pt>
          <cx:pt idx="339">-0.049997972319693398</cx:pt>
          <cx:pt idx="340">-0.095899822555243402</cx:pt>
          <cx:pt idx="341">-0.117277332994956</cx:pt>
          <cx:pt idx="342">-0.056942006088671698</cx:pt>
          <cx:pt idx="343">-0.070973427399162695</cx:pt>
          <cx:pt idx="344">0.0020218429954155901</cx:pt>
          <cx:pt idx="345">0.046507570200858203</cx:pt>
          <cx:pt idx="346">0.19145928040882099</cx:pt>
          <cx:pt idx="347">0.223093741792215</cx:pt>
          <cx:pt idx="348">0.177163609573043</cx:pt>
          <cx:pt idx="349">0.12373343192578699</cx:pt>
          <cx:pt idx="350">0.0899395248092274</cx:pt>
          <cx:pt idx="351">0.15752413589403899</cx:pt>
          <cx:pt idx="352">0.117006927359413</cx:pt>
          <cx:pt idx="353">0.068108865309833996</cx:pt>
          <cx:pt idx="354">0.010315676672908799</cx:pt>
          <cx:pt idx="355">0.084148537643350799</cx:pt>
          <cx:pt idx="356">0.0340838464942428</cx:pt>
          <cx:pt idx="357">-0.011473409024291399</cx:pt>
          <cx:pt idx="358">-0.067087164421509193</cx:pt>
          <cx:pt idx="359">-0.044276413937839001</cx:pt>
          <cx:pt idx="360">-0.0082493594226305499</cx:pt>
          <cx:pt idx="361">-0.017239753202703701</cx:pt>
          <cx:pt idx="362">-0.015987773272145501</cx:pt>
          <cx:pt idx="363">-0.0026982084681518</cx:pt>
          <cx:pt idx="364">0.00070287885639712703</cx:pt>
          <cx:pt idx="365">0.0023849032595142801</cx:pt>
          <cx:pt idx="366">0.000161634908137237</cx:pt>
          <cx:pt idx="367">-0.045056249330555097</cx:pt>
          <cx:pt idx="368">-0.091149106266178698</cx:pt>
          <cx:pt idx="369">-0.086603824384339903</cx:pt>
          <cx:pt idx="370">-0.048701795159015702</cx:pt>
          <cx:pt idx="371">-0.038705844047691201</cx:pt>
          <cx:pt idx="372">-0.027317999549871901</cx:pt>
          <cx:pt idx="373">0.029434835061589001</cx:pt>
          <cx:pt idx="374">0.19131764491752301</cx:pt>
          <cx:pt idx="375">0.17838392027483899</cx:pt>
          <cx:pt idx="376">0.19041673538380699</cx:pt>
          <cx:pt idx="377">0.20625226839838201</cx:pt>
          <cx:pt idx="378">0.15185472412878001</cx:pt>
          <cx:pt idx="379">0.22692369500345</cx:pt>
          <cx:pt idx="380">0.15658264621948101</cx:pt>
          <cx:pt idx="381">0.158490755671403</cx:pt>
          <cx:pt idx="382">0.13633272558631701</cx:pt>
          <cx:pt idx="383">0.11580947959664301</cx:pt>
          <cx:pt idx="384">0.056072444623563998</cx:pt>
          <cx:pt idx="385">-0.021539870572823899</cx:pt>
          <cx:pt idx="386">-0.053298630080434103</cx:pt>
          <cx:pt idx="387">-0.042183149643247299</cx:pt>
          <cx:pt idx="388">-0.041956623052274003</cx:pt>
          <cx:pt idx="389">-0.044031998448375298</cx:pt>
          <cx:pt idx="390">-0.030405176990694401</cx:pt>
          <cx:pt idx="391">-0.0010669674277475299</cx:pt>
          <cx:pt idx="392">0.00042081648540907699</cx:pt>
          <cx:pt idx="393">0.00154952214134823</cx:pt>
          <cx:pt idx="394">0.00053217428531718899</cx:pt>
          <cx:pt idx="395">-0.018674769543348999</cx:pt>
          <cx:pt idx="396">-0.033149350952974603</cx:pt>
          <cx:pt idx="397">-0.032516897197663298</cx:pt>
          <cx:pt idx="398">-0.070280200265703793</cx:pt>
          <cx:pt idx="399">-0.080101632416490598</cx:pt>
          <cx:pt idx="400">-0.027546659155228401</cx:pt>
          <cx:pt idx="401">-0.060961968317820699</cx:pt>
          <cx:pt idx="402">0.025463383939987701</cx:pt>
          <cx:pt idx="403">0.155409097143135</cx:pt>
          <cx:pt idx="404">0.216002527792333</cx:pt>
          <cx:pt idx="405">0.15984449670131401</cx:pt>
          <cx:pt idx="406">0.217758038881875</cx:pt>
          <cx:pt idx="407">0.26549928646418702</cx:pt>
          <cx:pt idx="408">0.13723467874923001</cx:pt>
          <cx:pt idx="409">0.101825811101002</cx:pt>
          <cx:pt idx="410">0.0820490676168317</cx:pt>
          <cx:pt idx="411">0.028153816289627501</cx:pt>
          <cx:pt idx="412">-0.030409337153021802</cx:pt>
          <cx:pt idx="413">-0.068862907040479301</cx:pt>
          <cx:pt idx="414">-0.075387274391000694</cx:pt>
          <cx:pt idx="415">-0.062125461878021503</cx:pt>
          <cx:pt idx="416">-0.0501690791285948</cx:pt>
          <cx:pt idx="417">-0.031490217039353098</cx:pt>
          <cx:pt idx="418">-0.0131278650386092</cx:pt>
          <cx:pt idx="419">9.4384695453324401e-05</cx:pt>
          <cx:pt idx="420">-0.00066760782917732095</cx:pt>
          <cx:pt idx="421">-0.00052643706009185699</cx:pt>
          <cx:pt idx="422">0.0014168560662468699</cx:pt>
          <cx:pt idx="423">0.0095424181440132393</cx:pt>
          <cx:pt idx="424">0.017157921878342901</cx:pt>
          <cx:pt idx="425">-0.036361406584669603</cx:pt>
          <cx:pt idx="426">-0.11036310491154799</cx:pt>
          <cx:pt idx="427">-0.104679270131826</cx:pt>
          <cx:pt idx="428">-0.163987961246225</cx:pt>
          <cx:pt idx="429">-0.176595563863679</cx:pt>
          <cx:pt idx="430">-0.108102625650949</cx:pt>
          <cx:pt idx="431">-0.0509506289199671</cx:pt>
          <cx:pt idx="432">-0.0024288406052130999</cx:pt>
          <cx:pt idx="433">0.074391419896094796</cx:pt>
          <cx:pt idx="434">0.206145213797369</cx:pt>
          <cx:pt idx="435">0.12038534226447301</cx:pt>
          <cx:pt idx="436">0.0057640080793362001</cx:pt>
          <cx:pt idx="437">0.060996450842498898</cx:pt>
          <cx:pt idx="438">0.025755610642405901</cx:pt>
          <cx:pt idx="439">-0.0622004872045702</cx:pt>
          <cx:pt idx="440">-0.116994709467329</cx:pt>
          <cx:pt idx="441">-0.108854915494697</cx:pt>
          <cx:pt idx="442">-0.087267971391151097</cx:pt>
          <cx:pt idx="443">-0.050308828654729298</cx:pt>
          <cx:pt idx="444">-0.058576740785477498</cx:pt>
          <cx:pt idx="445">-0.039475232669966803</cx:pt>
          <cx:pt idx="446">-0.0098319372364073197</cx:pt>
          <cx:pt idx="447">1.43826065370874e-05</cx:pt>
          <cx:pt idx="448">0.00050890398182189495</cx:pt>
          <cx:pt idx="449">0.00060072893483996902</cx:pt>
          <cx:pt idx="450">6.1747408503691598e-05</cx:pt>
          <cx:pt idx="451">-0.00052499542492167499</cx:pt>
          <cx:pt idx="452">0.0016728052450670401</cx:pt>
          <cx:pt idx="453">-0.026476400919631601</cx:pt>
          <cx:pt idx="454">-0.065287005438439696</cx:pt>
          <cx:pt idx="455">-0.098790416459877503</cx:pt>
          <cx:pt idx="456">-0.18742220542954799</cx:pt>
          <cx:pt idx="457">-0.24852587093582501</cx:pt>
          <cx:pt idx="458">-0.20737202739774199</cx:pt>
          <cx:pt idx="459">-0.16958229063290101</cx:pt>
          <cx:pt idx="460">-0.077164766108271998</cx:pt>
          <cx:pt idx="461">-0.032944265067742999</cx:pt>
          <cx:pt idx="462">-0.0024088281996077101</cx:pt>
          <cx:pt idx="463">-0.010529492705585199</cx:pt>
          <cx:pt idx="464">-0.00362156124391342</cx:pt>
          <cx:pt idx="465">0.018788904033300202</cx:pt>
          <cx:pt idx="466">-0.100452504948718</cx:pt>
          <cx:pt idx="467">-0.15725741603082499</cx:pt>
          <cx:pt idx="468">-0.11822636174083299</cx:pt>
          <cx:pt idx="469">-0.096865521147218803</cx:pt>
          <cx:pt idx="470">-0.095575936284406304</cx:pt>
          <cx:pt idx="471">-0.060003775989749202</cx:pt>
          <cx:pt idx="472">-0.054545718840116698</cx:pt>
          <cx:pt idx="473">-0.0404441701146332</cx:pt>
          <cx:pt idx="474">-0.025437460146823999</cx:pt>
          <cx:pt idx="475">0.00028328941278379298</cx:pt>
          <cx:pt idx="476">0.00024143681966815999</cx:pt>
          <cx:pt idx="477">-5.2136816376487201e-05</cx:pt>
          <cx:pt idx="478">-0.0019720085542903002</cx:pt>
          <cx:pt idx="479">-0.0033199072555103902</cx:pt>
          <cx:pt idx="480">0.0011169467494887</cx:pt>
          <cx:pt idx="481">-0.0184363513566147</cx:pt>
          <cx:pt idx="482">-0.065322789368932196</cx:pt>
          <cx:pt idx="483">-0.104459149745153</cx:pt>
          <cx:pt idx="484">-0.146213237063202</cx:pt>
          <cx:pt idx="485">-0.170985269037183</cx:pt>
          <cx:pt idx="486">-0.21823451984129599</cx:pt>
          <cx:pt idx="487">-0.2798127817403</cx:pt>
          <cx:pt idx="488">-0.183816935228893</cx:pt>
          <cx:pt idx="489">-0.094214942846950395</cx:pt>
          <cx:pt idx="490">-0.17156473623178201</cx:pt>
          <cx:pt idx="491">-0.076641907658563699</cx:pt>
          <cx:pt idx="492">0.0165821360646548</cx:pt>
          <cx:pt idx="493">-0.120301196163164</cx:pt>
          <cx:pt idx="494">-0.16547919514207199</cx:pt>
          <cx:pt idx="495">-0.16845823632097601</cx:pt>
          <cx:pt idx="496">-0.13310797527981</cx:pt>
          <cx:pt idx="497">-0.091991954700833795</cx:pt>
          <cx:pt idx="498">-0.099943417405088997</cx:pt>
          <cx:pt idx="499">-0.058797564286040299</cx:pt>
          <cx:pt idx="500">-0.0309561099286134</cx:pt>
          <cx:pt idx="501">-0.020763160563122499</cx:pt>
          <cx:pt idx="502">-0.012620087853990601</cx:pt>
          <cx:pt idx="503">-0.00065719936817368698</cx:pt>
          <cx:pt idx="504">-0.0010877784007100001</cx:pt>
          <cx:pt idx="505">-9.8416330678153494e-05</cx:pt>
          <cx:pt idx="506">-0.0056597279867881996</cx:pt>
          <cx:pt idx="507">-0.0011586499858755399</cx:pt>
          <cx:pt idx="508">-0.00069325571137554499</cx:pt>
          <cx:pt idx="509">-0.014029477444935601</cx:pt>
          <cx:pt idx="510">-0.055561104720342099</cx:pt>
          <cx:pt idx="511">-0.095294338175495194</cx:pt>
          <cx:pt idx="512">-0.13235924566335</cx:pt>
          <cx:pt idx="513">-0.177022273930313</cx:pt>
          <cx:pt idx="514">-0.20526860342335801</cx:pt>
          <cx:pt idx="515">-0.13092785128100601</cx:pt>
          <cx:pt idx="516">-0.110487064743547</cx:pt>
          <cx:pt idx="517">-0.13210430013255101</cx:pt>
          <cx:pt idx="518">-0.104851224330438</cx:pt>
          <cx:pt idx="519">-0.12629896284763401</cx:pt>
          <cx:pt idx="520">-0.098478766602352594</cx:pt>
          <cx:pt idx="521">-0.21590935822302501</cx:pt>
          <cx:pt idx="522">-0.16259918945958499</cx:pt>
          <cx:pt idx="523">-0.159979045427252</cx:pt>
          <cx:pt idx="524">-0.12650664488781199</cx:pt>
          <cx:pt idx="525">-0.074341119304188102</cx:pt>
          <cx:pt idx="526">-0.111466183073993</cx:pt>
          <cx:pt idx="527">-0.089468062674953705</cx:pt>
          <cx:pt idx="528">-0.027300416288582499</cx:pt>
          <cx:pt idx="529">-0.012814689156656799</cx:pt>
          <cx:pt idx="530">-0.0025731446116797601</cx:pt>
          <cx:pt idx="531">-0.00085559376119193097</cx:pt>
          <cx:pt idx="532">0.00028786209242066601</cx:pt>
          <cx:pt idx="533">-0.0028674811685499299</cx:pt>
          <cx:pt idx="534">-0.0064336378580501603</cx:pt>
          <cx:pt idx="535">-0.0035868849108944599</cx:pt>
          <cx:pt idx="536">-0.0042628955905344903</cx:pt>
          <cx:pt idx="537">-0.021966392833564101</cx:pt>
          <cx:pt idx="538">-0.059097634178116497</cx:pt>
          <cx:pt idx="539">-0.104989122816616</cx:pt>
          <cx:pt idx="540">-0.1163317121313</cx:pt>
          <cx:pt idx="541">-0.12156904858192601</cx:pt>
          <cx:pt idx="542">-0.1076564780001</cx:pt>
          <cx:pt idx="543">-0.043639677372344698</cx:pt>
          <cx:pt idx="544">-0.13588952245524299</cx:pt>
          <cx:pt idx="545">-0.120056361732506</cx:pt>
          <cx:pt idx="546">-0.061919587191647599</cx:pt>
          <cx:pt idx="547">-0.15952192784479899</cx:pt>
          <cx:pt idx="548">-0.141269325865711</cx:pt>
          <cx:pt idx="549">-0.19476927543109601</cx:pt>
          <cx:pt idx="550">-0.0963412046489769</cx:pt>
          <cx:pt idx="551">-0.111593327351976</cx:pt>
          <cx:pt idx="552">-0.10484100785344699</cx:pt>
          <cx:pt idx="553">-0.043114010652865499</cx:pt>
          <cx:pt idx="554">-0.098367424272455706</cx:pt>
          <cx:pt idx="555">-0.085012430677733203</cx:pt>
          <cx:pt idx="556">-0.0239123870335958</cx:pt>
          <cx:pt idx="557">-0.0075766380091604199</cx:pt>
          <cx:pt idx="558">-0.00068699396351751404</cx:pt>
          <cx:pt idx="559">-0.000235604411901722</cx:pt>
          <cx:pt idx="560">-0.000188635139198195</cx:pt>
          <cx:pt idx="561">-2.6665006668265301e-05</cx:pt>
          <cx:pt idx="562">-0.0046108025541902299</cx:pt>
          <cx:pt idx="563">-0.025742691314166798</cx:pt>
          <cx:pt idx="564">-0.038311034843830603</cx:pt>
          <cx:pt idx="565">-0.040371883404208303</cx:pt>
          <cx:pt idx="566">-0.085626792319422801</cx:pt>
          <cx:pt idx="567">-0.106334895301448</cx:pt>
          <cx:pt idx="568">-0.104753292420488</cx:pt>
          <cx:pt idx="569">-0.023889875830872102</cx:pt>
          <cx:pt idx="570">-0.029121837189392</cx:pt>
          <cx:pt idx="571">-0.106412424486656</cx:pt>
          <cx:pt idx="572">-0.14693715297985599</cx:pt>
          <cx:pt idx="573">-0.117937673331953</cx:pt>
          <cx:pt idx="574">-0.070062433861257295</cx:pt>
          <cx:pt idx="575">-0.14818354918439</cx:pt>
          <cx:pt idx="576">-0.11488642555992799</cx:pt>
          <cx:pt idx="577">-0.16159639619465299</cx:pt>
          <cx:pt idx="578">-0.066979088684221602</cx:pt>
          <cx:pt idx="579">-0.066866691682117299</cx:pt>
          <cx:pt idx="580">-0.10268969611107499</cx:pt>
          <cx:pt idx="581">-0.054755199544535303</cx:pt>
          <cx:pt idx="582">-0.078542339791151605</cx:pt>
          <cx:pt idx="583">-0.071616913809510893</cx:pt>
          <cx:pt idx="584">-0.0213091124687067</cx:pt>
          <cx:pt idx="585">-0.0059604660558062999</cx:pt>
          <cx:pt idx="586">-0.00026189829352162399</cx:pt>
          <cx:pt idx="587">-0.00033275585200633198</cx:pt>
          <cx:pt idx="588">-0.00045723378939822298</cx:pt>
          <cx:pt idx="589">-4.49979805470482e-06</cx:pt>
          <cx:pt idx="590">-0.0045072610411895104</cx:pt>
          <cx:pt idx="591">-0.025515452577871699</cx:pt>
          <cx:pt idx="592">-0.039304158656111803</cx:pt>
          <cx:pt idx="593">-0.037122333592788097</cx:pt>
          <cx:pt idx="594">-0.073955193401427005</cx:pt>
          <cx:pt idx="595">-0.076435823533902603</cx:pt>
          <cx:pt idx="596">0.031805592783507003</cx:pt>
          <cx:pt idx="597">0.039061822078304401</cx:pt>
          <cx:pt idx="598">0.053085631686170601</cx:pt>
          <cx:pt idx="599">-0.099397970856037798</cx:pt>
          <cx:pt idx="600">-0.121784087631333</cx:pt>
          <cx:pt idx="601">-0.12588502880680899</cx:pt>
          <cx:pt idx="602">-0.105458761684583</cx:pt>
          <cx:pt idx="603">-0.14631660506666899</cx:pt>
          <cx:pt idx="604">-0.110432441205913</cx:pt>
          <cx:pt idx="605">-0.114163258770084</cx:pt>
          <cx:pt idx="606">-0.026658606553888398</cx:pt>
          <cx:pt idx="607">0.0088122239118197197</cx:pt>
          <cx:pt idx="608">-0.074801199703732807</cx:pt>
          <cx:pt idx="609">-0.058609643658351002</cx:pt>
          <cx:pt idx="610">-0.053037233226276403</cx:pt>
          <cx:pt idx="611">-0.030282750541262199</cx:pt>
          <cx:pt idx="612">-0.0094211840936338394</cx:pt>
          <cx:pt idx="613">-0.0046884266009111497</cx:pt>
          <cx:pt idx="614">-0.00043509092989139198</cx:pt>
          <cx:pt idx="615">-0.000242997646739347</cx:pt>
          <cx:pt idx="616">-0.00055891757767857005</cx:pt>
          <cx:pt idx="617">-5.1311521569028598e-05</cx:pt>
          <cx:pt idx="618">-0.00157707753324419</cx:pt>
          <cx:pt idx="619">-0.0091090420936434206</cx:pt>
          <cx:pt idx="620">-0.020203545638049498</cx:pt>
          <cx:pt idx="621">-0.036754203400056903</cx:pt>
          <cx:pt idx="622">-0.018952935729651999</cx:pt>
          <cx:pt idx="623">0.0115584283022658</cx:pt>
          <cx:pt idx="624">0.084686897138851996</cx:pt>
          <cx:pt idx="625">0.048194794246667602</cx:pt>
          <cx:pt idx="626">0.073962124075999003</cx:pt>
          <cx:pt idx="627">-0.019328783568900401</cx:pt>
          <cx:pt idx="628">-0.035896362644972299</cx:pt>
          <cx:pt idx="629">-0.112362565755407</cx:pt>
          <cx:pt idx="630">-0.070741736063316796</cx:pt>
          <cx:pt idx="631">-0.121808204490876</cx:pt>
          <cx:pt idx="632">-0.053154293498453999</cx:pt>
          <cx:pt idx="633">-0.045661228464913502</cx:pt>
          <cx:pt idx="634">-0.012444222614168001</cx:pt>
          <cx:pt idx="635">0.0521506828676499</cx:pt>
          <cx:pt idx="636">-0.036329567410514602</cx:pt>
          <cx:pt idx="637">-0.017327834767283501</cx:pt>
          <cx:pt idx="638">-0.025102271998176599</cx:pt>
          <cx:pt idx="639">-0.0061405560063485503</cx:pt>
          <cx:pt idx="640">0.0020970500050477301</cx:pt>
          <cx:pt idx="641">-0.0015882008407572801</cx:pt>
          <cx:pt idx="642">0.00024291689128442799</cx:pt>
          <cx:pt idx="643">-7.4350329970365096e-05</cx:pt>
          <cx:pt idx="644">0.000141775789217447</cx:pt>
          <cx:pt idx="645">-0.00037958441784362198</cx:pt>
          <cx:pt idx="646">-0.0027860889968564198</cx:pt>
          <cx:pt idx="647">-0.0050811774672408997</cx:pt>
          <cx:pt idx="648">-0.013900280750452699</cx:pt>
          <cx:pt idx="649">-0.0026014481548315501</cx:pt>
          <cx:pt idx="650">0.016688537493051402</cx:pt>
          <cx:pt idx="651">0.0299877963342145</cx:pt>
          <cx:pt idx="652">0.077424584847897701</cx:pt>
          <cx:pt idx="653">0.077966412095255094</cx:pt>
          <cx:pt idx="654">0.044324952004140002</cx:pt>
          <cx:pt idx="655">0.034373281937532203</cx:pt>
          <cx:pt idx="656">0.013494701414081701</cx:pt>
          <cx:pt idx="657">-0.102568720102969</cx:pt>
          <cx:pt idx="658">0.017814942681742399</cx:pt>
          <cx:pt idx="659">-0.154368964465457</cx:pt>
          <cx:pt idx="660">-0.024694248047184501</cx:pt>
          <cx:pt idx="661">0.020750037621343299</cx:pt>
          <cx:pt idx="662">0.033721464303358699</cx:pt>
          <cx:pt idx="663">0.0615866465079234</cx:pt>
          <cx:pt idx="664">0.0074400917147078504</cx:pt>
          <cx:pt idx="665">0.025255979533546899</cx:pt>
          <cx:pt idx="666">0.028055499389699</cx:pt>
          <cx:pt idx="667">0.027231415165054899</cx:pt>
          <cx:pt idx="668">0.010934616105708299</cx:pt>
          <cx:pt idx="669">0.000214940716551915</cx:pt>
          <cx:pt idx="670">0.00026695324905853601</cx:pt>
          <cx:pt idx="671">0.000565099201935281</cx:pt>
          <cx:pt idx="672">5.8742406952697297e-05</cx:pt>
          <cx:pt idx="673">-0.00041354424138113601</cx:pt>
          <cx:pt idx="674">-0.00103371124428973</cx:pt>
          <cx:pt idx="675">-0.0020466796318338899</cx:pt>
          <cx:pt idx="676">0.0070869661228829201</cx:pt>
          <cx:pt idx="677">0.046538055321952099</cx:pt>
          <cx:pt idx="678">0.031384242005782499</cx:pt>
          <cx:pt idx="679">0.027647716648289199</cx:pt>
          <cx:pt idx="680">0.0143229599994983</cx:pt>
          <cx:pt idx="681">-0.00221303624011558</cx:pt>
          <cx:pt idx="682">0.0049467387939599004</cx:pt>
          <cx:pt idx="683">-0.060679408688637797</cx:pt>
          <cx:pt idx="684">-0.070658325421088602</cx:pt>
          <cx:pt idx="685">0.0101614904695353</cx:pt>
          <cx:pt idx="686">0.017152223670493499</cx:pt>
          <cx:pt idx="687">-0.094227728216345105</cx:pt>
          <cx:pt idx="688">0.023146208982544301</cx:pt>
          <cx:pt idx="689">0.0219770256200543</cx:pt>
          <cx:pt idx="690">0.0232591604535573</cx:pt>
          <cx:pt idx="691">0.067794228074011406</cx:pt>
          <cx:pt idx="692">0.055178777849514402</cx:pt>
          <cx:pt idx="693">0.052360698874675503</cx:pt>
          <cx:pt idx="694">0.057219920414152498</cx:pt>
          <cx:pt idx="695">0.033234055232022303</cx:pt>
          <cx:pt idx="696">0.010962099855996599</cx:pt>
          <cx:pt idx="697">0.0020158603148976999</cx:pt>
          <cx:pt idx="698">-5.9910972119986303e-05</cx:pt>
          <cx:pt idx="699">0.00017437244395711399</cx:pt>
          <cx:pt idx="700">-0.00100980619508518</cx:pt>
          <cx:pt idx="701">0.00053561048573700005</cx:pt>
          <cx:pt idx="702">-3.43827499325663e-05</cx:pt>
          <cx:pt idx="703">0.000109353252814217</cx:pt>
          <cx:pt idx="704">0.014374490244904</cx:pt>
          <cx:pt idx="705">0.018752712567604801</cx:pt>
          <cx:pt idx="706">0.0144108549395072</cx:pt>
          <cx:pt idx="707">-0.0092468017392204095</cx:pt>
          <cx:pt idx="708">-0.042033768181623202</cx:pt>
          <cx:pt idx="709">-0.030005696237876699</cx:pt>
          <cx:pt idx="710">-0.0087636364737009899</cx:pt>
          <cx:pt idx="711">-0.0399219740833111</cx:pt>
          <cx:pt idx="712">-0.072805572432984703</cx:pt>
          <cx:pt idx="713">-0.032196973102419202</cx:pt>
          <cx:pt idx="714">-0.015720390953368701</cx:pt>
          <cx:pt idx="715">-0.039815304966223597</cx:pt>
          <cx:pt idx="716">-0.040618683943892099</cx:pt>
          <cx:pt idx="717">0.028148921340608899</cx:pt>
          <cx:pt idx="718">0.062334090854162701</cx:pt>
          <cx:pt idx="719">0.0168388240498972</cx:pt>
          <cx:pt idx="720">0.030981286958883001</cx:pt>
          <cx:pt idx="721">0.028108304506204499</cx:pt>
          <cx:pt idx="722">0.039288921219473701</cx:pt>
          <cx:pt idx="723">0.020076035601163202</cx:pt>
          <cx:pt idx="724">0.0015952802200892701</cx:pt>
          <cx:pt idx="725">0.000183676193111795</cx:pt>
          <cx:pt idx="726">-8.2859887228226096e-05</cx:pt>
          <cx:pt idx="727">-6.2535742551011995e-05</cx:pt>
          <cx:pt idx="728">-0.00046971492921066998</cx:pt>
          <cx:pt idx="729">-0.000734661581475678</cx:pt>
          <cx:pt idx="730">0.00011709537255718699</cx:pt>
          <cx:pt idx="731">0.00031322252689374298</cx:pt>
          <cx:pt idx="732">0.0045905332405887997</cx:pt>
          <cx:pt idx="733">-0.00043368229043224202</cx:pt>
          <cx:pt idx="734">0.0032903002859019401</cx:pt>
          <cx:pt idx="735">0.0084129889919037203</cx:pt>
          <cx:pt idx="736">-0.0127313525348691</cx:pt>
          <cx:pt idx="737">-0.034270126296040301</cx:pt>
          <cx:pt idx="738">-0.0241147900336986</cx:pt>
          <cx:pt idx="739">-0.048044990711924002</cx:pt>
          <cx:pt idx="740">-0.051931659140699499</cx:pt>
          <cx:pt idx="741">-0.084129077861936796</cx:pt>
          <cx:pt idx="742">-0.063276327023538206</cx:pt>
          <cx:pt idx="743">-0.051546826637327202</cx:pt>
          <cx:pt idx="744">-0.026092150033198699</cx:pt>
          <cx:pt idx="745">-0.042508896842577797</cx:pt>
          <cx:pt idx="746">0.0142794205309785</cx:pt>
          <cx:pt idx="747">-0.0019116494956677901</cx:pt>
          <cx:pt idx="748">-0.0077454275132209397</cx:pt>
          <cx:pt idx="749">-0.0081168406140521201</cx:pt>
          <cx:pt idx="750">-0.0053882583710731496</cx:pt>
          <cx:pt idx="751">0.000193792835410019</cx:pt>
          <cx:pt idx="752">8.4648222943737195e-05</cx:pt>
          <cx:pt idx="753">-0.00034116249550614002</cx:pt>
          <cx:pt idx="754">-0.00083742176096389604</cx:pt>
          <cx:pt idx="755">2.5787053314682298e-05</cx:pt>
          <cx:pt idx="756">-0.00019499379876907001</cx:pt>
          <cx:pt idx="757">1.08853307267201e-05</cx:pt>
          <cx:pt idx="758">0.00072097679250352495</cx:pt>
          <cx:pt idx="759">-0.00051470030147615403</cx:pt>
          <cx:pt idx="760">0.00055218886977801503</cx:pt>
          <cx:pt idx="761">0.000194042802381178</cx:pt>
          <cx:pt idx="762">-0.00019525844964006801</cx:pt>
          <cx:pt idx="763">-0.00073639501922541698</cx:pt>
          <cx:pt idx="764">-0.0018129671329970599</cx:pt>
          <cx:pt idx="765">-0.0021408778719212099</cx:pt>
          <cx:pt idx="766">-0.0167356785422264</cx:pt>
          <cx:pt idx="767">-0.0051375475919492796</cx:pt>
          <cx:pt idx="768">-0.0042781560749037603</cx:pt>
          <cx:pt idx="769">-0.0058688284563409897</cx:pt>
          <cx:pt idx="770">-0.012556124477938</cx:pt>
          <cx:pt idx="771">-0.0032514731986104102</cx:pt>
          <cx:pt idx="772">-0.0073178777232017203</cx:pt>
          <cx:pt idx="773">0.00130866083122506</cx:pt>
          <cx:pt idx="774">0.012917808360768701</cx:pt>
          <cx:pt idx="775">-0.0030780943617540902</cx:pt>
          <cx:pt idx="776">0.00071978985369628898</cx:pt>
          <cx:pt idx="777">-0.00051523140218962904</cx:pt>
          <cx:pt idx="778">-4.2689635081736099e-05</cx:pt>
          <cx:pt idx="779">-0.00064730107584792698</cx:pt>
          <cx:pt idx="780">-0.00020695942834845899</cx:pt>
          <cx:pt idx="781">-0.00061448194156454405</cx:pt>
          <cx:pt idx="782">0.00015036002940015201</cx:pt>
          <cx:pt idx="783">0.000261182775232768</cx:pt>
        </cx:lvl>
      </cx:numDim>
    </cx:data>
    <cx:data id="98">
      <cx:numDim type="val">
        <cx:f>'001_WA_F - 副本'!$CU$1:$CU$784</cx:f>
        <cx:lvl ptCount="784" formatCode="G/通用格式">
          <cx:pt idx="0">-0.00057155845859159103</cx:pt>
          <cx:pt idx="1">-0.00066504242507064298</cx:pt>
          <cx:pt idx="2">-0.00018533290139434799</cx:pt>
          <cx:pt idx="3">0.000171080786702731</cx:pt>
          <cx:pt idx="4">-0.00046324755299441601</cx:pt>
          <cx:pt idx="5">0.00020014210311283801</cx:pt>
          <cx:pt idx="6">0.00020982604466162399</cx:pt>
          <cx:pt idx="7">0.00042033104493312203</cx:pt>
          <cx:pt idx="8">-0.00028126112993736099</cx:pt>
          <cx:pt idx="9">-0.000276811612807662</cx:pt>
          <cx:pt idx="10">0.00024669634675923599</cx:pt>
          <cx:pt idx="11">0.00053745076126982298</cx:pt>
          <cx:pt idx="12">0.00031999860103518603</cx:pt>
          <cx:pt idx="13">-0.00049452883661492495</cx:pt>
          <cx:pt idx="14">-0.00017770267363928499</cx:pt>
          <cx:pt idx="15">5.4384640138547103e-05</cx:pt>
          <cx:pt idx="16">-0.00105167325633819</cx:pt>
          <cx:pt idx="17">0.000465153132278283</cx:pt>
          <cx:pt idx="18">0.00023346359964456599</cx:pt>
          <cx:pt idx="19">-3.1709713942800201e-05</cx:pt>
          <cx:pt idx="20">0.00062599574394562598</cx:pt>
          <cx:pt idx="21">0.00048380462557467399</cx:pt>
          <cx:pt idx="22">-0.000242506171931813</cx:pt>
          <cx:pt idx="23">9.3738089098776103e-05</cx:pt>
          <cx:pt idx="24">2.9322534577248799e-05</cx:pt>
          <cx:pt idx="25">0.0012272927864307201</cx:pt>
          <cx:pt idx="26">0.00016624421634212999</cx:pt>
          <cx:pt idx="27">-8.7662700509127405e-05</cx:pt>
          <cx:pt idx="28">0.00016036278520474901</cx:pt>
          <cx:pt idx="29">0.00050496313267576998</cx:pt>
          <cx:pt idx="30">-0.00047827626224930102</cx:pt>
          <cx:pt idx="31">0.00026204439508284102</cx:pt>
          <cx:pt idx="32">0.000797651116450983</cx:pt>
          <cx:pt idx="33">0.00010214164649395099</cx:pt>
          <cx:pt idx="34">0.000422737697868376</cx:pt>
          <cx:pt idx="35">-0.00059370125869312202</cx:pt>
          <cx:pt idx="36">0.000161030799869349</cx:pt>
          <cx:pt idx="37">-0.00033647360156324703</cx:pt>
          <cx:pt idx="38">0.00090070561538086401</cx:pt>
          <cx:pt idx="39">0.00056688889090958795</cx:pt>
          <cx:pt idx="40">0.00023160738549014501</cx:pt>
          <cx:pt idx="41">-0.00017225483622897999</cx:pt>
          <cx:pt idx="42">0.00053005028240678904</cx:pt>
          <cx:pt idx="43">0.00032909198231470099</cx:pt>
          <cx:pt idx="44">0.00014321016713954101</cx:pt>
          <cx:pt idx="45">0.00018143095290392799</cx:pt>
          <cx:pt idx="46">0.00067949063924706396</cx:pt>
          <cx:pt idx="47">0.00033484874383660402</cx:pt>
          <cx:pt idx="48">0.00044679152537283702</cx:pt>
          <cx:pt idx="49">0.00041863095997395999</cx:pt>
          <cx:pt idx="50">-0.00040263320071058298</cx:pt>
          <cx:pt idx="51">0.00037321502732935198</cx:pt>
          <cx:pt idx="52">-3.6438191737122299e-05</cx:pt>
          <cx:pt idx="53">-0.00018968466573935101</cx:pt>
          <cx:pt idx="54">2.4112547295481202e-06</cx:pt>
          <cx:pt idx="55">-0.0011890916197741801</cx:pt>
          <cx:pt idx="56">0.00079061874312120995</cx:pt>
          <cx:pt idx="57">0.00031019330255653598</cx:pt>
          <cx:pt idx="58">-0.00032811020843931599</cx:pt>
          <cx:pt idx="59">0.00044020397539187302</cx:pt>
          <cx:pt idx="60">-0.000275669002394265</cx:pt>
          <cx:pt idx="61">-0.00044692412318689202</cx:pt>
          <cx:pt idx="62">-0.00060525537140777201</cx:pt>
          <cx:pt idx="63">0.00042668309905505899</cx:pt>
          <cx:pt idx="64">0.00130669141302521</cx:pt>
          <cx:pt idx="65">-0.00060091514364853701</cx:pt>
          <cx:pt idx="66">0.00045369906773509201</cx:pt>
          <cx:pt idx="67">-0.00069095106741090095</cx:pt>
          <cx:pt idx="68">0.0017094065530738401</cx:pt>
          <cx:pt idx="69">0.0013500444175083301</cx:pt>
          <cx:pt idx="70">-0.0038232851645105901</cx:pt>
          <cx:pt idx="71">-0.0057116400057043498</cx:pt>
          <cx:pt idx="72">-0.021351099959123598</cx:pt>
          <cx:pt idx="73">-0.023232805076134101</cx:pt>
          <cx:pt idx="74">-0.011664968474914199</cx:pt>
          <cx:pt idx="75">-0.012437581002026301</cx:pt>
          <cx:pt idx="76">-0.0046657015853054902</cx:pt>
          <cx:pt idx="77">-0.0012627313378335901</cx:pt>
          <cx:pt idx="78">-0.00021161416890729499</cx:pt>
          <cx:pt idx="79">0.00014318043751915599</cx:pt>
          <cx:pt idx="80">-0.00015705760603218499</cx:pt>
          <cx:pt idx="81">-0.000244070051706486</cx:pt>
          <cx:pt idx="82">-8.4987506290846302e-05</cx:pt>
          <cx:pt idx="83">-0.00020763725581809199</cx:pt>
          <cx:pt idx="84">0.00026476605356813598</cx:pt>
          <cx:pt idx="85">-0.00062538429464341404</cx:pt>
          <cx:pt idx="86">-0.00081901131152132005</cx:pt>
          <cx:pt idx="87">-0.00038935875908414599</cx:pt>
          <cx:pt idx="88">0.00043538113473371901</cx:pt>
          <cx:pt idx="89">-0.0027331110217118201</cx:pt>
          <cx:pt idx="90">-0.0029832176619501399</cx:pt>
          <cx:pt idx="91">-0.00380285434917233</cx:pt>
          <cx:pt idx="92">-0.0035495272444580101</cx:pt>
          <cx:pt idx="93">-0.0063937682377639901</cx:pt>
          <cx:pt idx="94">-0.00055466829939157503</cx:pt>
          <cx:pt idx="95">0.0097628008620474892</cx:pt>
          <cx:pt idx="96">-0.0027103877584303002</cx:pt>
          <cx:pt idx="97">0.032921022780006401</cx:pt>
          <cx:pt idx="98">0.021787759239847399</cx:pt>
          <cx:pt idx="99">-0.035867696427130502</cx:pt>
          <cx:pt idx="100">-0.029438385874260699</cx:pt>
          <cx:pt idx="101">-0.0099605130652109606</cx:pt>
          <cx:pt idx="102">-0.0231127578561592</cx:pt>
          <cx:pt idx="103">-0.027433416901531799</cx:pt>
          <cx:pt idx="104">-0.015226953511010799</cx:pt>
          <cx:pt idx="105">-0.0079414272107718002</cx:pt>
          <cx:pt idx="106">-0.00115303709540375</cx:pt>
          <cx:pt idx="107">-0.00051318392400815998</cx:pt>
          <cx:pt idx="108">-0.0016389330231463099</cx:pt>
          <cx:pt idx="109">-0.0015519006451784</cx:pt>
          <cx:pt idx="110">-0.000447157495790279</cx:pt>
          <cx:pt idx="111">-9.2165287406134695e-05</cx:pt>
          <cx:pt idx="112">-0.00019688787670310801</cx:pt>
          <cx:pt idx="113">0.00080754128592853698</cx:pt>
          <cx:pt idx="114">3.20125519963818e-06</cx:pt>
          <cx:pt idx="115">-0.00018707622131675401</cx:pt>
          <cx:pt idx="116">-0.000133722752322509</cx:pt>
          <cx:pt idx="117">-0.0045431097999129198</cx:pt>
          <cx:pt idx="118">-0.00020065886124118201</cx:pt>
          <cx:pt idx="119">0.0175195032885411</cx:pt>
          <cx:pt idx="120">0.0208944711609131</cx:pt>
          <cx:pt idx="121">0.026467980883995299</cx:pt>
          <cx:pt idx="122">0.0107150089722383</cx:pt>
          <cx:pt idx="123">0.040290540886890401</cx:pt>
          <cx:pt idx="124">0.0408165718097694</cx:pt>
          <cx:pt idx="125">0.0596096128247375</cx:pt>
          <cx:pt idx="126">0.059583491374937202</cx:pt>
          <cx:pt idx="127">0.061949117658894798</cx:pt>
          <cx:pt idx="128">0.049780295983934901</cx:pt>
          <cx:pt idx="129">0.026911547160714599</cx:pt>
          <cx:pt idx="130">-0.020485718090629299</cx:pt>
          <cx:pt idx="131">-0.052376849911336502</cx:pt>
          <cx:pt idx="132">-0.0271426871279986</cx:pt>
          <cx:pt idx="133">-0.0137731919158559</cx:pt>
          <cx:pt idx="134">-0.011595542570817401</cx:pt>
          <cx:pt idx="135">-0.016959988387355199</cx:pt>
          <cx:pt idx="136">-0.0129440727924471</cx:pt>
          <cx:pt idx="137">-0.0045031470719180296</cx:pt>
          <cx:pt idx="138">-2.23815256066748e-05</cx:pt>
          <cx:pt idx="139">-5.1722834507717802e-05</cx:pt>
          <cx:pt idx="140">-1.8630384495400199e-05</cx:pt>
          <cx:pt idx="141">-0.000155642431073323</cx:pt>
          <cx:pt idx="142">0.000101887853826833</cx:pt>
          <cx:pt idx="143">0.00085972542955708097</cx:pt>
          <cx:pt idx="144">-0.0026502070661465001</cx:pt>
          <cx:pt idx="145">-0.023019960904226301</cx:pt>
          <cx:pt idx="146">-0.018378996085349701</cx:pt>
          <cx:pt idx="147">0.024106707247628398</cx:pt>
          <cx:pt idx="148">0.0177500162557351</cx:pt>
          <cx:pt idx="149">0.0086702028909514308</cx:pt>
          <cx:pt idx="150">0.056439334091231801</cx:pt>
          <cx:pt idx="151">0.078235566173005894</cx:pt>
          <cx:pt idx="152">0.065571755532211007</cx:pt>
          <cx:pt idx="153">0.10486354794476201</cx:pt>
          <cx:pt idx="154">0.118937875028927</cx:pt>
          <cx:pt idx="155">0.12515725864284899</cx:pt>
          <cx:pt idx="156">0.023997670476975701</cx:pt>
          <cx:pt idx="157">0.047501870617057802</cx:pt>
          <cx:pt idx="158">0.0257654846597038</cx:pt>
          <cx:pt idx="159">-0.028911006905696701</cx:pt>
          <cx:pt idx="160">-0.010123119955606901</cx:pt>
          <cx:pt idx="161">0.0115143602041944</cx:pt>
          <cx:pt idx="162">-0.023469362319788301</cx:pt>
          <cx:pt idx="163">-0.032754159399780498</cx:pt>
          <cx:pt idx="164">-0.0071045647104649601</cx:pt>
          <cx:pt idx="165">0.00122942850436711</cx:pt>
          <cx:pt idx="166">-0.00084267660180684697</cx:pt>
          <cx:pt idx="167">6.5848008870488098e-06</cx:pt>
          <cx:pt idx="168">0.00021269270137157001</cx:pt>
          <cx:pt idx="169">0.00091125970804115596</cx:pt>
          <cx:pt idx="170">-0.0026802296958039098</cx:pt>
          <cx:pt idx="171">-0.0047760095712894102</cx:pt>
          <cx:pt idx="172">-0.0080355395084006302</cx:pt>
          <cx:pt idx="173">-0.031768460033988102</cx:pt>
          <cx:pt idx="174">-0.033878651466088198</cx:pt>
          <cx:pt idx="175">-0.0131015251646623</cx:pt>
          <cx:pt idx="176">0.0063531944526398799</cx:pt>
          <cx:pt idx="177">-0.00038564585544983</cx:pt>
          <cx:pt idx="178">0.029416967101058102</cx:pt>
          <cx:pt idx="179">0.069222348877547704</cx:pt>
          <cx:pt idx="180">0.080966232372151906</cx:pt>
          <cx:pt idx="181">0.151736767035066</cx:pt>
          <cx:pt idx="182">0.21384118440965399</cx:pt>
          <cx:pt idx="183">0.22226352672187399</cx:pt>
          <cx:pt idx="184">0.096352336306241196</cx:pt>
          <cx:pt idx="185">0.076433214970820104</cx:pt>
          <cx:pt idx="186">0.0612239356392765</cx:pt>
          <cx:pt idx="187">-0.016106079279433399</cx:pt>
          <cx:pt idx="188">-0.074942867476087194</cx:pt>
          <cx:pt idx="189">-0.028401779583288302</cx:pt>
          <cx:pt idx="190">-0.016879102888765998</cx:pt>
          <cx:pt idx="191">0.00031723728198721803</cx:pt>
          <cx:pt idx="192">-0.018545826229891899</cx:pt>
          <cx:pt idx="193">-0.0019952630319983499</cx:pt>
          <cx:pt idx="194">-0.00056869372068854595</cx:pt>
          <cx:pt idx="195">-0.00140055423331662</cx:pt>
          <cx:pt idx="196">-0.00013549426495198201</cx:pt>
          <cx:pt idx="197">-0.00013102090816598599</cx:pt>
          <cx:pt idx="198">-0.012385295101861401</cx:pt>
          <cx:pt idx="199">-0.016361396201392799</cx:pt>
          <cx:pt idx="200">-0.0067252932282120797</cx:pt>
          <cx:pt idx="201">-0.00158464026064386</cx:pt>
          <cx:pt idx="202">-0.024321990690729701</cx:pt>
          <cx:pt idx="203">-0.023428416835959798</cx:pt>
          <cx:pt idx="204">-0.0134547593312187</cx:pt>
          <cx:pt idx="205">-0.0039259621926427801</cx:pt>
          <cx:pt idx="206">0.047806962771245902</cx:pt>
          <cx:pt idx="207">0.074403767015638805</cx:pt>
          <cx:pt idx="208">0.0487418334183315</cx:pt>
          <cx:pt idx="209">0.170060039629925</cx:pt>
          <cx:pt idx="210">0.136571133895415</cx:pt>
          <cx:pt idx="211">0.18319720504852899</cx:pt>
          <cx:pt idx="212">0.080193709141916897</cx:pt>
          <cx:pt idx="213">0.00518117245579236</cx:pt>
          <cx:pt idx="214">0.034335365473963597</cx:pt>
          <cx:pt idx="215">-0.077897196004094602</cx:pt>
          <cx:pt idx="216">-0.110926043347954</cx:pt>
          <cx:pt idx="217">-0.0213333830824801</cx:pt>
          <cx:pt idx="218">0.00746947745967101</cx:pt>
          <cx:pt idx="219">-0.014600493225847999</cx:pt>
          <cx:pt idx="220">-0.024820664657119702</cx:pt>
          <cx:pt idx="221">-0.0063669839147473799</cx:pt>
          <cx:pt idx="222">-0.00099463534572020291</cx:pt>
          <cx:pt idx="223">3.6789966922332599e-06</cx:pt>
          <cx:pt idx="224">0.00038258325815780701</cx:pt>
          <cx:pt idx="225">-0.00039173744515598002</cx:pt>
          <cx:pt idx="226">-0.010018731923957899</cx:pt>
          <cx:pt idx="227">-0.0077947321256589402</cx:pt>
          <cx:pt idx="228">0.0140030994434726</cx:pt>
          <cx:pt idx="229">-0.020127378346414902</cx:pt>
          <cx:pt idx="230">0.001339930312521</cx:pt>
          <cx:pt idx="231">-0.017055947054617202</cx:pt>
          <cx:pt idx="232">-0.031544682050209397</cx:pt>
          <cx:pt idx="233">0.020166117764568801</cx:pt>
          <cx:pt idx="234">0.042568833795430798</cx:pt>
          <cx:pt idx="235">0.0704983772554897</cx:pt>
          <cx:pt idx="236">0.040815116805485503</cx:pt>
          <cx:pt idx="237">0.00186415799296958</cx:pt>
          <cx:pt idx="238">-0.026444050823262899</cx:pt>
          <cx:pt idx="239">-0.0030004506470050901</cx:pt>
          <cx:pt idx="240">0.10158211762450101</cx:pt>
          <cx:pt idx="241">0.106499512994289</cx:pt>
          <cx:pt idx="242">0.0143315859550593</cx:pt>
          <cx:pt idx="243">-0.0105858853990342</cx:pt>
          <cx:pt idx="244">-0.032653184405307102</cx:pt>
          <cx:pt idx="245">0.0036353704873427601</cx:pt>
          <cx:pt idx="246">-0.0023211433851452298</cx:pt>
          <cx:pt idx="247">-0.0031617634082068001</cx:pt>
          <cx:pt idx="248">-0.010645351110969099</cx:pt>
          <cx:pt idx="249">0.0159432033503972</cx:pt>
          <cx:pt idx="250">0.0049982125405379999</cx:pt>
          <cx:pt idx="251">0.00024341419242589901</cx:pt>
          <cx:pt idx="252">0.00051252755279838805</cx:pt>
          <cx:pt idx="253">-5.3871920617201199e-05</cx:pt>
          <cx:pt idx="254">0.0033644235359133398</cx:pt>
          <cx:pt idx="255">0.0036806239976189502</cx:pt>
          <cx:pt idx="256">-0.016060029549358201</cx:pt>
          <cx:pt idx="257">-0.022276421161596099</cx:pt>
          <cx:pt idx="258">-0.0282543228943254</cx:pt>
          <cx:pt idx="259">-0.027424565637956502</cx:pt>
          <cx:pt idx="260">-0.0030919416325278898</cx:pt>
          <cx:pt idx="261">0.017227797023025501</cx:pt>
          <cx:pt idx="262">0.070719300304914495</cx:pt>
          <cx:pt idx="263">0.020538568326134699</cx:pt>
          <cx:pt idx="264">-0.076925871587921898</cx:pt>
          <cx:pt idx="265">-0.0573784483051622</cx:pt>
          <cx:pt idx="266">-0.15191365585454</cx:pt>
          <cx:pt idx="267">-0.117992889012801</cx:pt>
          <cx:pt idx="268">-0.029615189499284801</cx:pt>
          <cx:pt idx="269">0.074046750814663206</cx:pt>
          <cx:pt idx="270">0.030673679017204799</cx:pt>
          <cx:pt idx="271">-0.0011078063886768501</cx:pt>
          <cx:pt idx="272">0.0093997742939966305</cx:pt>
          <cx:pt idx="273">-0.012398392221146101</cx:pt>
          <cx:pt idx="274">-0.012979985637363399</cx:pt>
          <cx:pt idx="275">0.035438973836390601</cx:pt>
          <cx:pt idx="276">0.0353488569815422</cx:pt>
          <cx:pt idx="277">0.020701709756454901</cx:pt>
          <cx:pt idx="278">0.0045166149295967697</cx:pt>
          <cx:pt idx="279">0.00075838902543415797</cx:pt>
          <cx:pt idx="280">-0.00047539120073168797</cx:pt>
          <cx:pt idx="281">0.00031521251884626699</cx:pt>
          <cx:pt idx="282">0.00034747301492115302</cx:pt>
          <cx:pt idx="283">0.0060857989102549399</cx:pt>
          <cx:pt idx="284">-0.028580386496796398</cx:pt>
          <cx:pt idx="285">-0.016462046291671799</cx:pt>
          <cx:pt idx="286">0.010354063786574099</cx:pt>
          <cx:pt idx="287">0.0250324023972552</cx:pt>
          <cx:pt idx="288">0.025152330243030201</cx:pt>
          <cx:pt idx="289">0.041891537214254697</cx:pt>
          <cx:pt idx="290">0.051990463780874303</cx:pt>
          <cx:pt idx="291">-0.024364221612676099</cx:pt>
          <cx:pt idx="292">-0.065387202066557806</cx:pt>
          <cx:pt idx="293">-0.105792940496063</cx:pt>
          <cx:pt idx="294">-0.12880016427066501</cx:pt>
          <cx:pt idx="295">-0.104398192959422</cx:pt>
          <cx:pt idx="296">0.0374584551337536</cx:pt>
          <cx:pt idx="297">0.050686042573014602</cx:pt>
          <cx:pt idx="298">0.043196569252114903</cx:pt>
          <cx:pt idx="299">-0.025633590869297999</cx:pt>
          <cx:pt idx="300">-0.0027226484854704302</cx:pt>
          <cx:pt idx="301">-0.00181114297804275</cx:pt>
          <cx:pt idx="302">0.0496802687947255</cx:pt>
          <cx:pt idx="303">0.0318781551445858</cx:pt>
          <cx:pt idx="304">0.034222007492920002</cx:pt>
          <cx:pt idx="305">0.0045122870506350797</cx:pt>
          <cx:pt idx="306">0.00010230023667886101</cx:pt>
          <cx:pt idx="307">0.00070356371426497902</cx:pt>
          <cx:pt idx="308">-9.9285177165756995e-05</cx:pt>
          <cx:pt idx="309">0.000105768563885449</cx:pt>
          <cx:pt idx="310">-0.0032972323376218998</cx:pt>
          <cx:pt idx="311">-0.0029343786119301698</cx:pt>
          <cx:pt idx="312">-0.019414479289285001</cx:pt>
          <cx:pt idx="313">-0.055375503220653398</cx:pt>
          <cx:pt idx="314">-0.0133528009242634</cx:pt>
          <cx:pt idx="315">0.044542218776445798</cx:pt>
          <cx:pt idx="316">0.042303596837224303</cx:pt>
          <cx:pt idx="317">0.040501384273764797</cx:pt>
          <cx:pt idx="318">0.015049059979188499</cx:pt>
          <cx:pt idx="319">0.0127319966082744</cx:pt>
          <cx:pt idx="320">0.0041233830247881997</cx:pt>
          <cx:pt idx="321">0.0576947100089951</cx:pt>
          <cx:pt idx="322">-0.024473246856534299</cx:pt>
          <cx:pt idx="323">-0.033262410203514801</cx:pt>
          <cx:pt idx="324">0.018112040054637599</cx:pt>
          <cx:pt idx="325">0.035592833834423902</cx:pt>
          <cx:pt idx="326">0.012416620789461</cx:pt>
          <cx:pt idx="327">-0.0138860927939454</cx:pt>
          <cx:pt idx="328">-0.043886872965394799</cx:pt>
          <cx:pt idx="329">0.0098693543350759604</cx:pt>
          <cx:pt idx="330">0.0038252998727127201</cx:pt>
          <cx:pt idx="331">0.0018550178450826901</cx:pt>
          <cx:pt idx="332">0.0114724236965002</cx:pt>
          <cx:pt idx="333">0.0025380548937548701</cx:pt>
          <cx:pt idx="334">0.0031439782539734902</cx:pt>
          <cx:pt idx="335">-0.000103902175076099</cx:pt>
          <cx:pt idx="336">-6.8150370178541401e-05</cx:pt>
          <cx:pt idx="337">-0.00014619016327228101</cx:pt>
          <cx:pt idx="338">-0.0022139998896522298</cx:pt>
          <cx:pt idx="339">-0.00087243857108020397</cx:pt>
          <cx:pt idx="340">-0.0246760678498213</cx:pt>
          <cx:pt idx="341">-0.062173613335572898</cx:pt>
          <cx:pt idx="342">-0.023455865355243501</cx:pt>
          <cx:pt idx="343">0.037381617433493303</cx:pt>
          <cx:pt idx="344">0.020219596287810199</cx:pt>
          <cx:pt idx="345">0.084122591914382802</cx:pt>
          <cx:pt idx="346">-0.011763828870540199</cx:pt>
          <cx:pt idx="347">0.037537327914338101</cx:pt>
          <cx:pt idx="348">-0.011795920868918199</cx:pt>
          <cx:pt idx="349">0.062864410785322095</cx:pt>
          <cx:pt idx="350">-0.0015047791294779799</cx:pt>
          <cx:pt idx="351">0.0073753721902742398</cx:pt>
          <cx:pt idx="352">-0.043179347473727002</cx:pt>
          <cx:pt idx="353">0.033685104329007398</cx:pt>
          <cx:pt idx="354">-0.042321857026284403</cx:pt>
          <cx:pt idx="355">0.041633417039201898</cx:pt>
          <cx:pt idx="356">-0.010563646396599</cx:pt>
          <cx:pt idx="357">-0.0041505453642864398</cx:pt>
          <cx:pt idx="358">-0.0484144198918358</cx:pt>
          <cx:pt idx="359">-0.016852959872582899</cx:pt>
          <cx:pt idx="360">-0.0090487321006720405</cx:pt>
          <cx:pt idx="361">-0.0098772697873123708</cx:pt>
          <cx:pt idx="362">-0.0042716486210334099</cx:pt>
          <cx:pt idx="363">-0.00064353195119146904</cx:pt>
          <cx:pt idx="364">-0.00026157844118539198</cx:pt>
          <cx:pt idx="365">-0.00079952957703382697</cx:pt>
          <cx:pt idx="366">-0.0024101521343377701</cx:pt>
          <cx:pt idx="367">0.0079998423452685794</cx:pt>
          <cx:pt idx="368">-0.027920387841066201</cx:pt>
          <cx:pt idx="369">-0.055909231168088998</cx:pt>
          <cx:pt idx="370">-0.034606545293891101</cx:pt>
          <cx:pt idx="371">0.017179752247952498</cx:pt>
          <cx:pt idx="372">0.0144887571601957</cx:pt>
          <cx:pt idx="373">0.084837357584259795</cx:pt>
          <cx:pt idx="374">0.051151882517010999</cx:pt>
          <cx:pt idx="375">-0.0148748137456906</cx:pt>
          <cx:pt idx="376">-0.024234462850040599</cx:pt>
          <cx:pt idx="377">0.0069283437524886998</cx:pt>
          <cx:pt idx="378">-0.034225118089547701</cx:pt>
          <cx:pt idx="379">-0.00728606059879984</cx:pt>
          <cx:pt idx="380">-0.066295000585258002</cx:pt>
          <cx:pt idx="381">-0.050937541505852599</cx:pt>
          <cx:pt idx="382">0.028270501507775599</cx:pt>
          <cx:pt idx="383">-0.0057676062640963296</cx:pt>
          <cx:pt idx="384">-0.045280606422488698</cx:pt>
          <cx:pt idx="385">-0.056902279128630301</cx:pt>
          <cx:pt idx="386">-0.046352740498395703</cx:pt>
          <cx:pt idx="387">-0.021643019759222299</cx:pt>
          <cx:pt idx="388">-0.028089614230643298</cx:pt>
          <cx:pt idx="389">-0.0107019562358823</cx:pt>
          <cx:pt idx="390">-0.0057821700743812604</cx:pt>
          <cx:pt idx="391">-0.000244429992169278</cx:pt>
          <cx:pt idx="392">8.5656309733504003e-05</cx:pt>
          <cx:pt idx="393">-0.00081234198717258603</cx:pt>
          <cx:pt idx="394">-0.00212906799326169</cx:pt>
          <cx:pt idx="395">0.0072831409889337704</cx:pt>
          <cx:pt idx="396">0.0065082861369823797</cx:pt>
          <cx:pt idx="397">-0.040288587325393199</cx:pt>
          <cx:pt idx="398">-0.032723434297259997</cx:pt>
          <cx:pt idx="399">-0.027696095168893702</cx:pt>
          <cx:pt idx="400">-0.033877664734842099</cx:pt>
          <cx:pt idx="401">-0.025418318876189401</cx:pt>
          <cx:pt idx="402">-0.0166903665988491</cx:pt>
          <cx:pt idx="403">-0.063200091203202802</cx:pt>
          <cx:pt idx="404">-0.065566550943660706</cx:pt>
          <cx:pt idx="405">0.0148114140668254</cx:pt>
          <cx:pt idx="406">-0.0689172125123724</cx:pt>
          <cx:pt idx="407">-0.050362947147934399</cx:pt>
          <cx:pt idx="408">-0.075786998309002304</cx:pt>
          <cx:pt idx="409">-0.042623641054339002</cx:pt>
          <cx:pt idx="410">-0.0066625627987232103</cx:pt>
          <cx:pt idx="411">-0.120450962427238</cx:pt>
          <cx:pt idx="412">-0.0726517047800357</cx:pt>
          <cx:pt idx="413">-0.030898094084236601</cx:pt>
          <cx:pt idx="414">-0.062958535575048297</cx:pt>
          <cx:pt idx="415">-0.041233160025468701</cx:pt>
          <cx:pt idx="416">-0.019668851746154799</cx:pt>
          <cx:pt idx="417">-0.013814787688444</cx:pt>
          <cx:pt idx="418">-0.0017170397313545499</cx:pt>
          <cx:pt idx="419">-9.3706148932826494e-05</cx:pt>
          <cx:pt idx="420">-0.000164268622100497</cx:pt>
          <cx:pt idx="421">-0.00103832954836836</cx:pt>
          <cx:pt idx="422">-0.00187452273941241</cx:pt>
          <cx:pt idx="423">0.0019679787668905198</cx:pt>
          <cx:pt idx="424">0.014041672584264401</cx:pt>
          <cx:pt idx="425">-0.010367441159355799</cx:pt>
          <cx:pt idx="426">-0.013268227376087601</cx:pt>
          <cx:pt idx="427">-0.020941507258217199</cx:pt>
          <cx:pt idx="428">-0.052583068836685898</cx:pt>
          <cx:pt idx="429">-0.040984288090583701</cx:pt>
          <cx:pt idx="430">-0.087067414982064203</cx:pt>
          <cx:pt idx="431">-0.066697712172634094</cx:pt>
          <cx:pt idx="432">-0.0209059532979393</cx:pt>
          <cx:pt idx="433">-0.065762432148369895</cx:pt>
          <cx:pt idx="434">-0.081356942632199003</cx:pt>
          <cx:pt idx="435">-0.062612095698579298</cx:pt>
          <cx:pt idx="436">-0.031035811557426601</cx:pt>
          <cx:pt idx="437">-0.069144224773532006</cx:pt>
          <cx:pt idx="438">-0.038015925280628297</cx:pt>
          <cx:pt idx="439">-0.085887915773747298</cx:pt>
          <cx:pt idx="440">-0.047307862484706198</cx:pt>
          <cx:pt idx="441">0.0052671210647206304</cx:pt>
          <cx:pt idx="442">-0.050094546464477301</cx:pt>
          <cx:pt idx="443">-0.032062248378481401</cx:pt>
          <cx:pt idx="444">0.00134193142670283</cx:pt>
          <cx:pt idx="445">-0.0103868440019468</cx:pt>
          <cx:pt idx="446">-0.0020033230674389099</cx:pt>
          <cx:pt idx="447">2.8064020099918401e-05</cx:pt>
          <cx:pt idx="448">-6.9573609772638503e-05</cx:pt>
          <cx:pt idx="449">-0.00021480178478768301</cx:pt>
          <cx:pt idx="450">-0.0019021531961097701</cx:pt>
          <cx:pt idx="451">0.00427313725203289</cx:pt>
          <cx:pt idx="452">0.030540209622996101</cx:pt>
          <cx:pt idx="453">0.0030423911588336001</cx:pt>
          <cx:pt idx="454">-0.067791489026749793</cx:pt>
          <cx:pt idx="455">-0.049815003665765599</cx:pt>
          <cx:pt idx="456">-0.054791586335450101</cx:pt>
          <cx:pt idx="457">-0.060763188718634203</cx:pt>
          <cx:pt idx="458">-0.013516886051733</cx:pt>
          <cx:pt idx="459">0.0068555743011378999</cx:pt>
          <cx:pt idx="460">-0.0017437503009975399</cx:pt>
          <cx:pt idx="461">-0.048219539990186397</cx:pt>
          <cx:pt idx="462">-0.0719293365157474</cx:pt>
          <cx:pt idx="463">-0.106954847477101</cx:pt>
          <cx:pt idx="464">-0.040128978705563097</cx:pt>
          <cx:pt idx="465">-0.076681666182484495</cx:pt>
          <cx:pt idx="466">-0.063551854990480397</cx:pt>
          <cx:pt idx="467">-0.0153373994298261</cx:pt>
          <cx:pt idx="468">0.047530803799508803</cx:pt>
          <cx:pt idx="469">0.025324266472900901</cx:pt>
          <cx:pt idx="470">-0.00748356519515345</cx:pt>
          <cx:pt idx="471">-0.018040195031837399</cx:pt>
          <cx:pt idx="472">-0.0169550907464124</cx:pt>
          <cx:pt idx="473">-0.0041892452855192101</cx:pt>
          <cx:pt idx="474">-0.0012947214415291201</cx:pt>
          <cx:pt idx="475">0.00105138912505243</cx:pt>
          <cx:pt idx="476">-1.1313494389591901e-05</cx:pt>
          <cx:pt idx="477">-0.00019780320602526001</cx:pt>
          <cx:pt idx="478">-0.00441784338614171</cx:pt>
          <cx:pt idx="479">0.0025041134481349901</cx:pt>
          <cx:pt idx="480">0.038825004747224598</cx:pt>
          <cx:pt idx="481">0.0022835917417865599</cx:pt>
          <cx:pt idx="482">-0.059983331513805999</cx:pt>
          <cx:pt idx="483">-0.073468971201286204</cx:pt>
          <cx:pt idx="484">-0.103979963218781</cx:pt>
          <cx:pt idx="485">-0.051870607593148002</cx:pt>
          <cx:pt idx="486">-0.0069317740768638902</cx:pt>
          <cx:pt idx="487">0.030139803693460299</cx:pt>
          <cx:pt idx="488">0.039096466114525399</cx:pt>
          <cx:pt idx="489">-0.0117405158145669</cx:pt>
          <cx:pt idx="490">-0.073398226079062101</cx:pt>
          <cx:pt idx="491">-0.047482852800084498</cx:pt>
          <cx:pt idx="492">0.0151221543715605</cx:pt>
          <cx:pt idx="493">-0.057639836363561098</cx:pt>
          <cx:pt idx="494">-0.071463371548136798</cx:pt>
          <cx:pt idx="495">0.00151848933964145</cx:pt>
          <cx:pt idx="496">0.0055186247495354196</cx:pt>
          <cx:pt idx="497">-0.00048615475167826302</cx:pt>
          <cx:pt idx="498">0.0065287448671850499</cx:pt>
          <cx:pt idx="499">0.0014397906028068199</cx:pt>
          <cx:pt idx="500">-0.0145189887013829</cx:pt>
          <cx:pt idx="501">-0.0052824603522566198</cx:pt>
          <cx:pt idx="502">-0.0050464855604272201</cx:pt>
          <cx:pt idx="503">0.00085629457645202095</cx:pt>
          <cx:pt idx="504">-0.00022289849508545299</cx:pt>
          <cx:pt idx="505">0.00035425922245910902</cx:pt>
          <cx:pt idx="506">-0.00068254887839911196</cx:pt>
          <cx:pt idx="507">-0.0058598762723595203</cx:pt>
          <cx:pt idx="508">0.014427196740205501</cx:pt>
          <cx:pt idx="509">-0.0099591936444037195</cx:pt>
          <cx:pt idx="510">-0.038962296759619798</cx:pt>
          <cx:pt idx="511">-0.029479883449383602</cx:pt>
          <cx:pt idx="512">0.020808626325328101</cx:pt>
          <cx:pt idx="513">0.010245093787037101</cx:pt>
          <cx:pt idx="514">0.017107376549926299</cx:pt>
          <cx:pt idx="515">0.0084869384052676505</cx:pt>
          <cx:pt idx="516">0.019502002716693601</cx:pt>
          <cx:pt idx="517">-0.13159780801155099</cx:pt>
          <cx:pt idx="518">-0.21992939710107401</cx:pt>
          <cx:pt idx="519">-0.0024696601585914701</cx:pt>
          <cx:pt idx="520">0.00666556116186659</cx:pt>
          <cx:pt idx="521">-0.092034412407024202</cx:pt>
          <cx:pt idx="522">-0.0128137246350456</cx:pt>
          <cx:pt idx="523">-0.0043957455632441201</cx:pt>
          <cx:pt idx="524">-0.028200989447562001</cx:pt>
          <cx:pt idx="525">0.0124607587081954</cx:pt>
          <cx:pt idx="526">0.021091238603405001</cx:pt>
          <cx:pt idx="527">-0.0092731780631815103</cx:pt>
          <cx:pt idx="528">-0.0120417483548432</cx:pt>
          <cx:pt idx="529">-0.0029453961722212098</cx:pt>
          <cx:pt idx="530">-0.00213431631753014</cx:pt>
          <cx:pt idx="531">-0.00091213117079732295</cx:pt>
          <cx:pt idx="532">-0.00036598461089091302</cx:pt>
          <cx:pt idx="533">0.00020949073934040501</cx:pt>
          <cx:pt idx="534">0.00341770375329172</cx:pt>
          <cx:pt idx="535">-0.0043999408859540703</cx:pt>
          <cx:pt idx="536">0.0031201209548186401</cx:pt>
          <cx:pt idx="537">-0.0300322293543956</cx:pt>
          <cx:pt idx="538">-0.025665673042678101</cx:pt>
          <cx:pt idx="539">-0.0035528690320096902</cx:pt>
          <cx:pt idx="540">0.028274452978190201</cx:pt>
          <cx:pt idx="541">-0.0087807370382777892</cx:pt>
          <cx:pt idx="542">0.010706229608601099</cx:pt>
          <cx:pt idx="543">-0.0255440300839841</cx:pt>
          <cx:pt idx="544">-0.046011633798192501</cx:pt>
          <cx:pt idx="545">-0.132805401914254</cx:pt>
          <cx:pt idx="546">-0.213639935755083</cx:pt>
          <cx:pt idx="547">-0.082942687104930801</cx:pt>
          <cx:pt idx="548">0.017833789763106001</cx:pt>
          <cx:pt idx="549">-0.010484103776207499</cx:pt>
          <cx:pt idx="550">0.045801477036812102</cx:pt>
          <cx:pt idx="551">0.038437579752548801</cx:pt>
          <cx:pt idx="552">0.038050336993242603</cx:pt>
          <cx:pt idx="553">0.031283557478105302</cx:pt>
          <cx:pt idx="554">0.0042517655683184203</cx:pt>
          <cx:pt idx="555">-0.024876915668128101</cx:pt>
          <cx:pt idx="556">-0.020049918836371701</cx:pt>
          <cx:pt idx="557">-0.0061817827680269296</cx:pt>
          <cx:pt idx="558">0.00098417003882444597</cx:pt>
          <cx:pt idx="559">-0.00066965868166598804</cx:pt>
          <cx:pt idx="560">0.00020836480766631599</cx:pt>
          <cx:pt idx="561">-9.4033346684226004e-05</cx:pt>
          <cx:pt idx="562">0.0015672145019136499</cx:pt>
          <cx:pt idx="563">0.0061680366215006903</cx:pt>
          <cx:pt idx="564">0.0091817010587559103</cx:pt>
          <cx:pt idx="565">-0.015780328488896399</cx:pt>
          <cx:pt idx="566">-0.019928362757040002</cx:pt>
          <cx:pt idx="567">0.0032493911544015201</cx:pt>
          <cx:pt idx="568">0.019037741149095299</cx:pt>
          <cx:pt idx="569">0.0052670343335591997</cx:pt>
          <cx:pt idx="570">0.0381138927018847</cx:pt>
          <cx:pt idx="571">0.025990507605941199</cx:pt>
          <cx:pt idx="572">0.020410723078946501</cx:pt>
          <cx:pt idx="573">-0.042524908220544402</cx:pt>
          <cx:pt idx="574">-0.089132258690200097</cx:pt>
          <cx:pt idx="575">0.0050697962184652603</cx:pt>
          <cx:pt idx="576">0.049703689592357499</cx:pt>
          <cx:pt idx="577">0.0522088374512234</cx:pt>
          <cx:pt idx="578">3.9801186724104197e-05</cx:pt>
          <cx:pt idx="579">0.017720152094818101</cx:pt>
          <cx:pt idx="580">0.014688085151120699</cx:pt>
          <cx:pt idx="581">-0.0215181028885712</cx:pt>
          <cx:pt idx="582">-0.034808559587585199</cx:pt>
          <cx:pt idx="583">-0.025061322071009199</cx:pt>
          <cx:pt idx="584">-0.0248728203397213</cx:pt>
          <cx:pt idx="585">-0.0071015677102047097</cx:pt>
          <cx:pt idx="586">3.9015572413079499e-05</cx:pt>
          <cx:pt idx="587">0.00069603452350472698</cx:pt>
          <cx:pt idx="588">-0.00097529492262754796</cx:pt>
          <cx:pt idx="589">0.00056321352311341599</cx:pt>
          <cx:pt idx="590">0.0035961838138778902</cx:pt>
          <cx:pt idx="591">0.013810222141628701</cx:pt>
          <cx:pt idx="592">0.0125207568153318</cx:pt>
          <cx:pt idx="593">-0.049264377764565798</cx:pt>
          <cx:pt idx="594">-0.035265571980346799</cx:pt>
          <cx:pt idx="595">-0.0281008381668497</cx:pt>
          <cx:pt idx="596">-0.0064736205782917897</cx:pt>
          <cx:pt idx="597">0.021892056581637901</cx:pt>
          <cx:pt idx="598">0.0025213786322812099</cx:pt>
          <cx:pt idx="599">0.042204407227372197</cx:pt>
          <cx:pt idx="600">0.017220391256714901</cx:pt>
          <cx:pt idx="601">0.035874903934124097</cx:pt>
          <cx:pt idx="602">0.0812664578378266</cx:pt>
          <cx:pt idx="603">0.062060174080908997</cx:pt>
          <cx:pt idx="604">0.0153721738311163</cx:pt>
          <cx:pt idx="605">0.057379031121382901</cx:pt>
          <cx:pt idx="606">-0.055939584729399999</cx:pt>
          <cx:pt idx="607">-0.010225840372583899</cx:pt>
          <cx:pt idx="608">-0.0435048030504342</cx:pt>
          <cx:pt idx="609">-0.074291284634839305</cx:pt>
          <cx:pt idx="610">-0.0030441118051954198</cx:pt>
          <cx:pt idx="611">0.0038947072642344402</cx:pt>
          <cx:pt idx="612">-0.0085953416443603006</cx:pt>
          <cx:pt idx="613">-0.0106767762750335</cx:pt>
          <cx:pt idx="614">0.00041409282541134899</cx:pt>
          <cx:pt idx="615">0.00014333094098388201</cx:pt>
          <cx:pt idx="616">0.000472948563850253</cx:pt>
          <cx:pt idx="617">-0.000194259672970988</cx:pt>
          <cx:pt idx="618">0.0059359109802584898</cx:pt>
          <cx:pt idx="619">0.0164956115347898</cx:pt>
          <cx:pt idx="620">0.013964582101323701</cx:pt>
          <cx:pt idx="621">0.0096570180009424803</cx:pt>
          <cx:pt idx="622">0.014622578880674499</cx:pt>
          <cx:pt idx="623">0.00329950110469837</cx:pt>
          <cx:pt idx="624">-0.0088222848252854699</cx:pt>
          <cx:pt idx="625">0.033707952034760298</cx:pt>
          <cx:pt idx="626">0.017904848147885798</cx:pt>
          <cx:pt idx="627">0.067275444381101807</cx:pt>
          <cx:pt idx="628">0.110844677626524</cx:pt>
          <cx:pt idx="629">0.102024734227827</cx:pt>
          <cx:pt idx="630">0.15121459148661001</cx:pt>
          <cx:pt idx="631">0.108792661259676</cx:pt>
          <cx:pt idx="632">0.056493175608122101</cx:pt>
          <cx:pt idx="633">0.035588894511651002</cx:pt>
          <cx:pt idx="634">-0.022985674353312301</cx:pt>
          <cx:pt idx="635">-0.048365304822876203</cx:pt>
          <cx:pt idx="636">-0.030607315515147199</cx:pt>
          <cx:pt idx="637">-0.015966537726712599</cx:pt>
          <cx:pt idx="638">0.014192996983410601</cx:pt>
          <cx:pt idx="639">0.014679800213986099</cx:pt>
          <cx:pt idx="640">0.00297697735199295</cx:pt>
          <cx:pt idx="641">-0.00151267762524718</cx:pt>
          <cx:pt idx="642">-0.0011066029196242801</cx:pt>
          <cx:pt idx="643">-0.000302298657689255</cx:pt>
          <cx:pt idx="644">0.00038388681972084898</cx:pt>
          <cx:pt idx="645">0.00036051455631444903</cx:pt>
          <cx:pt idx="646">0.0036463515552246101</cx:pt>
          <cx:pt idx="647">0.0112961487250619</cx:pt>
          <cx:pt idx="648">0.016422940654168501</cx:pt>
          <cx:pt idx="649">0.040151141437487103</cx:pt>
          <cx:pt idx="650">0.040711046857009103</cx:pt>
          <cx:pt idx="651">0.10509888299252</cx:pt>
          <cx:pt idx="652">0.124488487380496</cx:pt>
          <cx:pt idx="653">0.086634147577335799</cx:pt>
          <cx:pt idx="654">0.096788296555705602</cx:pt>
          <cx:pt idx="655">0.14358786753466299</cx:pt>
          <cx:pt idx="656">0.113227344620346</cx:pt>
          <cx:pt idx="657">0.111886586060414</cx:pt>
          <cx:pt idx="658">0.14536234598703399</cx:pt>
          <cx:pt idx="659">0.135717576434388</cx:pt>
          <cx:pt idx="660">0.100999847230442</cx:pt>
          <cx:pt idx="661">0.064460808734819797</cx:pt>
          <cx:pt idx="662">0.0154480282877881</cx:pt>
          <cx:pt idx="663">-0.011996246015113701</cx:pt>
          <cx:pt idx="664">0.035282860431847897</cx:pt>
          <cx:pt idx="665">0.050234820204473299</cx:pt>
          <cx:pt idx="666">0.040243287937123097</cx:pt>
          <cx:pt idx="667">0.025909239652650001</cx:pt>
          <cx:pt idx="668">0.0079503184362645501</cx:pt>
          <cx:pt idx="669">0.0039833128491105997</cx:pt>
          <cx:pt idx="670">-0.00130907743039889</cx:pt>
          <cx:pt idx="671">8.0698779434522694e-05</cx:pt>
          <cx:pt idx="672">0.00023038195995894899</cx:pt>
          <cx:pt idx="673">0.00057522230971254697</cx:pt>
          <cx:pt idx="674">-0.0011212462151794101</cx:pt>
          <cx:pt idx="675">7.39870018928747e-06</cx:pt>
          <cx:pt idx="676">-0.0028484235664753702</cx:pt>
          <cx:pt idx="677">0.011698117476250901</cx:pt>
          <cx:pt idx="678">0.0379478798739427</cx:pt>
          <cx:pt idx="679">0.081371154274475804</cx:pt>
          <cx:pt idx="680">0.080937872956454604</cx:pt>
          <cx:pt idx="681">0.080994644187910594</cx:pt>
          <cx:pt idx="682">0.056818645593665097</cx:pt>
          <cx:pt idx="683">0.059067877107986597</cx:pt>
          <cx:pt idx="684">0.11037148309563501</cx:pt>
          <cx:pt idx="685">0.089492571650267305</cx:pt>
          <cx:pt idx="686">0.066609385909386795</cx:pt>
          <cx:pt idx="687">0.095750303548315902</cx:pt>
          <cx:pt idx="688">0.081773076053896193</cx:pt>
          <cx:pt idx="689">0.031189632843801399</cx:pt>
          <cx:pt idx="690">0.052690071956891703</cx:pt>
          <cx:pt idx="691">0.0146956026553592</cx:pt>
          <cx:pt idx="692">0.066243549307985206</cx:pt>
          <cx:pt idx="693">0.026139335545721201</cx:pt>
          <cx:pt idx="694">0.0064360422231198302</cx:pt>
          <cx:pt idx="695">0.0049476545714966401</cx:pt>
          <cx:pt idx="696">0.0057592305121712496</cx:pt>
          <cx:pt idx="697">0.00145285545643888</cx:pt>
          <cx:pt idx="698">-0.000175522226841324</cx:pt>
          <cx:pt idx="699">-0.00046120403000403999</cx:pt>
          <cx:pt idx="700">-0.00042305520597971699</cx:pt>
          <cx:pt idx="701">0.00022550227316246699</cx:pt>
          <cx:pt idx="702">0.00016260865155291699</cx:pt>
          <cx:pt idx="703">-0.000282990320164697</cx:pt>
          <cx:pt idx="704">-0.0065073298612929797</cx:pt>
          <cx:pt idx="705">-0.010039528142474699</cx:pt>
          <cx:pt idx="706">0.032212287904607</cx:pt>
          <cx:pt idx="707">0.0221820816387223</cx:pt>
          <cx:pt idx="708">0.014307179144690299</cx:pt>
          <cx:pt idx="709">0.024895605892197199</cx:pt>
          <cx:pt idx="710">0.075099071528355404</cx:pt>
          <cx:pt idx="711">0.030628965314331399</cx:pt>
          <cx:pt idx="712">0.0090465362510110808</cx:pt>
          <cx:pt idx="713">0.026953099476452899</cx:pt>
          <cx:pt idx="714">0.059983239337372901</cx:pt>
          <cx:pt idx="715">0.072829016667167901</cx:pt>
          <cx:pt idx="716">0.043581085647619699</cx:pt>
          <cx:pt idx="717">0.041538081313434803</cx:pt>
          <cx:pt idx="718">0.027088140216298399</cx:pt>
          <cx:pt idx="719">0.051084799455621901</cx:pt>
          <cx:pt idx="720">0.034718303950630899</cx:pt>
          <cx:pt idx="721">0.012057396685179401</cx:pt>
          <cx:pt idx="722">-0.00077437050131904002</cx:pt>
          <cx:pt idx="723">-0.00150340904902554</cx:pt>
          <cx:pt idx="724">-8.9564154860867997e-06</cx:pt>
          <cx:pt idx="725">0.00079037639362964599</cx:pt>
          <cx:pt idx="726">-0.000458471421559672</cx:pt>
          <cx:pt idx="727">-0.00055911742256717399</cx:pt>
          <cx:pt idx="728">-7.66868229773985e-05</cx:pt>
          <cx:pt idx="729">-0.00074142827778782804</cx:pt>
          <cx:pt idx="730">-0.00029806822554973402</cx:pt>
          <cx:pt idx="731">-0.00036504907814288002</cx:pt>
          <cx:pt idx="732">-0.00031803245914234903</cx:pt>
          <cx:pt idx="733">-0.00089690330771427095</cx:pt>
          <cx:pt idx="734">-0.0016214220281221799</cx:pt>
          <cx:pt idx="735">-0.00771072858407561</cx:pt>
          <cx:pt idx="736">-0.012656682994988899</cx:pt>
          <cx:pt idx="737">-0.0107477601101205</cx:pt>
          <cx:pt idx="738">-0.0063353922004144797</cx:pt>
          <cx:pt idx="739">-0.0094610359949872692</cx:pt>
          <cx:pt idx="740">0.0046797458528460203</cx:pt>
          <cx:pt idx="741">0.011618820175669399</cx:pt>
          <cx:pt idx="742">0.0047107310385995603</cx:pt>
          <cx:pt idx="743">-0.0018976222176509199</cx:pt>
          <cx:pt idx="744">0.022450621647324299</cx:pt>
          <cx:pt idx="745">0.0049980557457759102</cx:pt>
          <cx:pt idx="746">-0.0038309678677716699</cx:pt>
          <cx:pt idx="747">-0.0070044593896911598</cx:pt>
          <cx:pt idx="748">0.00339379711897792</cx:pt>
          <cx:pt idx="749">0.0059574605165009197</cx:pt>
          <cx:pt idx="750">0.00078035025678534599</cx:pt>
          <cx:pt idx="751">-0.00068581598574481704</cx:pt>
          <cx:pt idx="752">0.00017749087283076801</cx:pt>
          <cx:pt idx="753">-9.8164327726715104e-06</cx:pt>
          <cx:pt idx="754">0.00032488058515429399</cx:pt>
          <cx:pt idx="755">-5.06339209457001e-05</cx:pt>
          <cx:pt idx="756">0.00033829048399414098</cx:pt>
          <cx:pt idx="757">-0.000257835427971015</cx:pt>
          <cx:pt idx="758">0.00059432653492995098</cx:pt>
          <cx:pt idx="759">-0.00061395644657105805</cx:pt>
          <cx:pt idx="760">-0.000369988812858074</cx:pt>
          <cx:pt idx="761">0.00030250752358112099</cx:pt>
          <cx:pt idx="762">-0.00061737760031267198</cx:pt>
          <cx:pt idx="763">0.00031914803381182698</cx:pt>
          <cx:pt idx="764">-0.0011173662023843799</cx:pt>
          <cx:pt idx="765">-0.000940806607741451</cx:pt>
          <cx:pt idx="766">-0.00078682977694426095</cx:pt>
          <cx:pt idx="767">0.00037839129381367798</cx:pt>
          <cx:pt idx="768">-0.00171046597853644</cx:pt>
          <cx:pt idx="769">-0.0078491264271336493</cx:pt>
          <cx:pt idx="770">-0.0078640711318312302</cx:pt>
          <cx:pt idx="771">-8.8885259655880998e-05</cx:pt>
          <cx:pt idx="772">-0.00124101864095337</cx:pt>
          <cx:pt idx="773">-0.0024249596067779499</cx:pt>
          <cx:pt idx="774">-0.00071459796348535603</cx:pt>
          <cx:pt idx="775">-0.000221638883266771</cx:pt>
          <cx:pt idx="776">-7.3387366900465895e-05</cx:pt>
          <cx:pt idx="777">-0.00052105724977937699</cx:pt>
          <cx:pt idx="778">-0.00028306411248734298</cx:pt>
          <cx:pt idx="779">0.00038321655395521202</cx:pt>
          <cx:pt idx="780">0.00021088083995788001</cx:pt>
          <cx:pt idx="781">-0.000415307207399336</cx:pt>
          <cx:pt idx="782">-0.00014007963095635201</cx:pt>
          <cx:pt idx="783">0.00092888977143173199</cx:pt>
        </cx:lvl>
      </cx:numDim>
    </cx:data>
    <cx:data id="99">
      <cx:numDim type="val">
        <cx:f>'001_WA_F - 副本'!$CV$1:$CV$784</cx:f>
        <cx:lvl ptCount="784" formatCode="G/通用格式">
          <cx:pt idx="0">0.000276948229166608</cx:pt>
          <cx:pt idx="1">-0.000143586520262235</cx:pt>
          <cx:pt idx="2">-0.00018695709124119401</cx:pt>
          <cx:pt idx="3">-0.00083473762659174095</cx:pt>
          <cx:pt idx="4">-0.00083379641575715303</cx:pt>
          <cx:pt idx="5">0.000155557076868897</cx:pt>
          <cx:pt idx="6">-0.00032967767611207898</cx:pt>
          <cx:pt idx="7">0.00082544376613415897</cx:pt>
          <cx:pt idx="8">0.00028817792616682599</cx:pt>
          <cx:pt idx="9">-2.1235919770611801e-05</cx:pt>
          <cx:pt idx="10">-0.00016369302569252099</cx:pt>
          <cx:pt idx="11">-0.00060449320601286302</cx:pt>
          <cx:pt idx="12">0.00031244217673167201</cx:pt>
          <cx:pt idx="13">0.00020168558092522701</cx:pt>
          <cx:pt idx="14">0.00067645451764500395</cx:pt>
          <cx:pt idx="15">0.00029038469903813801</cx:pt>
          <cx:pt idx="16">6.2361032595501894e-05</cx:pt>
          <cx:pt idx="17">0.00075097556853782898</cx:pt>
          <cx:pt idx="18">0.00013550579228622199</cx:pt>
          <cx:pt idx="19">0.00014411571418880201</cx:pt>
          <cx:pt idx="20">0.000375238919339661</cx:pt>
          <cx:pt idx="21">7.3023396713274097e-05</cx:pt>
          <cx:pt idx="22">-0.00028012625292203299</cx:pt>
          <cx:pt idx="23">6.6759501083080399e-05</cx:pt>
          <cx:pt idx="24">-0.00058546127925114501</cx:pt>
          <cx:pt idx="25">-0.00037791423108912302</cx:pt>
          <cx:pt idx="26">-0.00065696521838435403</cx:pt>
          <cx:pt idx="27">7.5990377390219602e-05</cx:pt>
          <cx:pt idx="28">-0.00014503327825719</cx:pt>
          <cx:pt idx="29">0.00044307998290577698</cx:pt>
          <cx:pt idx="30">-0.00060586453512703905</cx:pt>
          <cx:pt idx="31">-0.000338742986823676</cx:pt>
          <cx:pt idx="32">0.00093468073577301903</cx:pt>
          <cx:pt idx="33">-0.00068245096121255597</cx:pt>
          <cx:pt idx="34">-0.00017504534921141001</cx:pt>
          <cx:pt idx="35">-9.6247590027194693e-05</cx:pt>
          <cx:pt idx="36">-0.000395920581593005</cx:pt>
          <cx:pt idx="37">-0.00069392081974461995</cx:pt>
          <cx:pt idx="38">-0.00050659406977539105</cx:pt>
          <cx:pt idx="39">-0.00101575445887109</cx:pt>
          <cx:pt idx="40">-0.00048327351527812599</cx:pt>
          <cx:pt idx="41">-0.0013868957040964801</cx:pt>
          <cx:pt idx="42">1.29935664113503e-05</cx:pt>
          <cx:pt idx="43">0.00027922739148042398</cx:pt>
          <cx:pt idx="44">0.00037177729187596898</cx:pt>
          <cx:pt idx="45">-0.00033534796723623902</cx:pt>
          <cx:pt idx="46">-0.00032656830141544502</cx:pt>
          <cx:pt idx="47">-0.00022580105299742801</cx:pt>
          <cx:pt idx="48">-0.000154931977738709</cx:pt>
          <cx:pt idx="49">-0.00047715017774688798</cx:pt>
          <cx:pt idx="50">-0.00034088276809408902</cx:pt>
          <cx:pt idx="51">-0.00015822731811854899</cx:pt>
          <cx:pt idx="52">0.00041371902732213398</cx:pt>
          <cx:pt idx="53">-0.000396221090432212</cx:pt>
          <cx:pt idx="54">0.000249399297066816</cx:pt>
          <cx:pt idx="55">-0.00035393926624835599</cx:pt>
          <cx:pt idx="56">1.5981079672500099e-05</cx:pt>
          <cx:pt idx="57">0.00059338896118922395</cx:pt>
          <cx:pt idx="58">0.00032485605043426901</cx:pt>
          <cx:pt idx="59">-2.0717595800469601e-05</cx:pt>
          <cx:pt idx="60">0.00033953032134132399</cx:pt>
          <cx:pt idx="61">-0.00050999506797481996</cx:pt>
          <cx:pt idx="62">0.00036255747894449301</cx:pt>
          <cx:pt idx="63">-0.000180552033487999</cx:pt>
          <cx:pt idx="64">-0.00048135170409343398</cx:pt>
          <cx:pt idx="65">-0.0011467763506808901</cx:pt>
          <cx:pt idx="66">-0.0021863613966423799</cx:pt>
          <cx:pt idx="67">-0.0054258819887908899</cx:pt>
          <cx:pt idx="68">-0.0064878788601760301</cx:pt>
          <cx:pt idx="69">-0.0096353333717096399</cx:pt>
          <cx:pt idx="70">-0.0116103531872637</cx:pt>
          <cx:pt idx="71">-0.0076764232724370199</cx:pt>
          <cx:pt idx="72">-0.0106618082409534</cx:pt>
          <cx:pt idx="73">-0.0100214780366564</cx:pt>
          <cx:pt idx="74">-0.0115013137252173</cx:pt>
          <cx:pt idx="75">-0.0094826440951427792</cx:pt>
          <cx:pt idx="76">-0.0034280709624253201</cx:pt>
          <cx:pt idx="77">-0.0033279312040109298</cx:pt>
          <cx:pt idx="78">-0.0018121018914973</cx:pt>
          <cx:pt idx="79">-0.00017899938789042101</cx:pt>
          <cx:pt idx="80">4.7633906850457997e-05</cx:pt>
          <cx:pt idx="81">0.00057173735140762002</cx:pt>
          <cx:pt idx="82">-0.000103653597081948</cx:pt>
          <cx:pt idx="83">-0.00026770248113313998</cx:pt>
          <cx:pt idx="84">-0.00020326818115734601</cx:pt>
          <cx:pt idx="85">6.1009334953236302e-05</cx:pt>
          <cx:pt idx="86">0.000576263462420318</cx:pt>
          <cx:pt idx="87">-0.00028666974938778498</cx:pt>
          <cx:pt idx="88">-0.00050450591007534205</cx:pt>
          <cx:pt idx="89">0.0021271493654732901</cx:pt>
          <cx:pt idx="90">0.00091873273736712505</cx:pt>
          <cx:pt idx="91">0.0024752557786755598</cx:pt>
          <cx:pt idx="92">0.0037436019282597699</cx:pt>
          <cx:pt idx="93">0.0037545062432380299</cx:pt>
          <cx:pt idx="94">0.0074162914396069101</cx:pt>
          <cx:pt idx="95">0.0060401379032152301</cx:pt>
          <cx:pt idx="96">0.0062203683946675196</cx:pt>
          <cx:pt idx="97">0.00096911878137702996</cx:pt>
          <cx:pt idx="98">-0.015141777610701099</cx:pt>
          <cx:pt idx="99">-0.016403189201176099</cx:pt>
          <cx:pt idx="100">-0.0284528490352805</cx:pt>
          <cx:pt idx="101">-0.034188655307521999</cx:pt>
          <cx:pt idx="102">-0.030743732337895301</cx:pt>
          <cx:pt idx="103">-0.0200144344630372</cx:pt>
          <cx:pt idx="104">-0.0086409602772643396</cx:pt>
          <cx:pt idx="105">-0.0058755964493366298</cx:pt>
          <cx:pt idx="106">-0.00281122011645102</cx:pt>
          <cx:pt idx="107">-0.00091458733571209399</cx:pt>
          <cx:pt idx="108">-0.000235877002747288</cx:pt>
          <cx:pt idx="109">0.00056214925781357698</cx:pt>
          <cx:pt idx="110">0.00052215566662782396</cx:pt>
          <cx:pt idx="111">-0.00058205530541698895</cx:pt>
          <cx:pt idx="112">8.9157119138613295e-06</cx:pt>
          <cx:pt idx="113">-0.000125909467794171</cx:pt>
          <cx:pt idx="114">-4.5322660897008897e-05</cx:pt>
          <cx:pt idx="115">-0.00038844208845371198</cx:pt>
          <cx:pt idx="116">-0.000925303330305478</cx:pt>
          <cx:pt idx="117">-0.00068862694362435695</cx:pt>
          <cx:pt idx="118">0.0016388192768832001</cx:pt>
          <cx:pt idx="119">0.0100242182202777</cx:pt>
          <cx:pt idx="120">0.018934569302763202</cx:pt>
          <cx:pt idx="121">0.023966171391058999</cx:pt>
          <cx:pt idx="122">0.034472302340887502</cx:pt>
          <cx:pt idx="123">0.035749250781916299</cx:pt>
          <cx:pt idx="124">0.022122993658192799</cx:pt>
          <cx:pt idx="125">0.0081378988334501103</cx:pt>
          <cx:pt idx="126">0.00011973515144117999</cx:pt>
          <cx:pt idx="127">-0.0012079856297012199</cx:pt>
          <cx:pt idx="128">-0.020333427008127999</cx:pt>
          <cx:pt idx="129">-0.0416237554339218</cx:pt>
          <cx:pt idx="130">-0.039527643197891003</cx:pt>
          <cx:pt idx="131">-0.033543125060782601</cx:pt>
          <cx:pt idx="132">-0.020748876826229001</cx:pt>
          <cx:pt idx="133">-0.017856469467392101</cx:pt>
          <cx:pt idx="134">-0.0149351272472162</cx:pt>
          <cx:pt idx="135">-0.0058620050951159698</cx:pt>
          <cx:pt idx="136">-0.00045523340375900202</cx:pt>
          <cx:pt idx="137">0.00087784392788293499</cx:pt>
          <cx:pt idx="138">0.0014112812081906801</cx:pt>
          <cx:pt idx="139">0.00030590801085980597</cx:pt>
          <cx:pt idx="140">-0.00040182255496972098</cx:pt>
          <cx:pt idx="141">-0.00017642266786711201</cx:pt>
          <cx:pt idx="142">0.00068915270626400697</cx:pt>
          <cx:pt idx="143">0.000386791811653186</cx:pt>
          <cx:pt idx="144">0.0020268880132008498</cx:pt>
          <cx:pt idx="145">0.0040243066802642599</cx:pt>
          <cx:pt idx="146">0.0113286615921277</cx:pt>
          <cx:pt idx="147">0.013496785945037599</cx:pt>
          <cx:pt idx="148">0.00019142226936414301</cx:pt>
          <cx:pt idx="149">-0.0042109969403057602</cx:pt>
          <cx:pt idx="150">0.00181640633276614</cx:pt>
          <cx:pt idx="151">0.026063085710598798</cx:pt>
          <cx:pt idx="152">0.017708668054481298</cx:pt>
          <cx:pt idx="153">-0.0010761015407348301</cx:pt>
          <cx:pt idx="154">-0.0129579448170379</cx:pt>
          <cx:pt idx="155">-0.012637173025948601</cx:pt>
          <cx:pt idx="156">-0.020652574365341701</cx:pt>
          <cx:pt idx="157">-0.0238576257391989</cx:pt>
          <cx:pt idx="158">-0.027945221588108301</cx:pt>
          <cx:pt idx="159">-0.023991990307371099</cx:pt>
          <cx:pt idx="160">-0.013998525702579799</cx:pt>
          <cx:pt idx="161">-0.0091385632472117204</cx:pt>
          <cx:pt idx="162">-0.0092690127205853692</cx:pt>
          <cx:pt idx="163">-0.0092778256717621094</cx:pt>
          <cx:pt idx="164">0.00015912376845090699</cx:pt>
          <cx:pt idx="165">0.0046175186544817797</cx:pt>
          <cx:pt idx="166">0.00167405539034564</cx:pt>
          <cx:pt idx="167">-0.000564915374417575</cx:pt>
          <cx:pt idx="168">-0.00047125143648999899</cx:pt>
          <cx:pt idx="169">-0.00025653965147299297</cx:pt>
          <cx:pt idx="170">0.00062811514762888801</cx:pt>
          <cx:pt idx="171">0.0014919017425475301</cx:pt>
          <cx:pt idx="172">0.0030692481779014602</cx:pt>
          <cx:pt idx="173">-0.0073819879583852197</cx:pt>
          <cx:pt idx="174">0.00060885025371703303</cx:pt>
          <cx:pt idx="175">-0.0146358687021069</cx:pt>
          <cx:pt idx="176">-0.018667507445443501</cx:pt>
          <cx:pt idx="177">0.0082380512972916407</cx:pt>
          <cx:pt idx="178">0.0028629267478836999</cx:pt>
          <cx:pt idx="179">-0.0012911243631804101</cx:pt>
          <cx:pt idx="180">-0.021025923445621</cx:pt>
          <cx:pt idx="181">-0.010845929568416899</cx:pt>
          <cx:pt idx="182">-0.0037609717477836602</cx:pt>
          <cx:pt idx="183">-0.00549082242128404</cx:pt>
          <cx:pt idx="184">-0.0070329336042253901</cx:pt>
          <cx:pt idx="185">0.018792009268637801</cx:pt>
          <cx:pt idx="186">0.0230103410036459</cx:pt>
          <cx:pt idx="187">-0.0063647690662853801</cx:pt>
          <cx:pt idx="188">-0.0019780092268887198</cx:pt>
          <cx:pt idx="189">0.00244835559753085</cx:pt>
          <cx:pt idx="190">-0.016530370920259399</cx:pt>
          <cx:pt idx="191">-0.0135633346849054</cx:pt>
          <cx:pt idx="192">0.00186703213041431</cx:pt>
          <cx:pt idx="193">0.0061933187845517801</cx:pt>
          <cx:pt idx="194">0.0020764064211073398</cx:pt>
          <cx:pt idx="195">-0.00024521147806614901</cx:pt>
          <cx:pt idx="196">-0.00024112013787880201</cx:pt>
          <cx:pt idx="197">0.00073992839596454896</cx:pt>
          <cx:pt idx="198">0.0016508852179499399</cx:pt>
          <cx:pt idx="199">0.0050268684846421696</cx:pt>
          <cx:pt idx="200">0.0037087836548444601</cx:pt>
          <cx:pt idx="201">-0.0127153516151591</cx:pt>
          <cx:pt idx="202">-0.00078275731848604496</cx:pt>
          <cx:pt idx="203">-0.0117347110325461</cx:pt>
          <cx:pt idx="204">0.00528290610142702</cx:pt>
          <cx:pt idx="205">-0.0046869018904974</cx:pt>
          <cx:pt idx="206">-0.00061095187989639304</cx:pt>
          <cx:pt idx="207">-0.034585292659297197</cx:pt>
          <cx:pt idx="208">-0.0046505016907375197</cx:pt>
          <cx:pt idx="209">0.018985912850625002</cx:pt>
          <cx:pt idx="210">0.0036890769070833901</cx:pt>
          <cx:pt idx="211">0.0079305083097207102</cx:pt>
          <cx:pt idx="212">0.025906821374586001</cx:pt>
          <cx:pt idx="213">0.033390573210183003</cx:pt>
          <cx:pt idx="214">0.034165857288795898</cx:pt>
          <cx:pt idx="215">0.0215033910014382</cx:pt>
          <cx:pt idx="216">0.0163857229176856</cx:pt>
          <cx:pt idx="217">0.0044868104093292796</cx:pt>
          <cx:pt idx="218">-0.0176243444988789</cx:pt>
          <cx:pt idx="219">-0.0290180704511817</cx:pt>
          <cx:pt idx="220">-0.0075495255164963401</cx:pt>
          <cx:pt idx="221">-0.0013129277335795001</cx:pt>
          <cx:pt idx="222">0.00083797861309353901</cx:pt>
          <cx:pt idx="223">0.00028108374724797</cx:pt>
          <cx:pt idx="224">-0.00083442942369476095</cx:pt>
          <cx:pt idx="225">0.00086265706370427402</cx:pt>
          <cx:pt idx="226">0.00121385233233299</cx:pt>
          <cx:pt idx="227">0.0059542308340285099</cx:pt>
          <cx:pt idx="228">0.00832598064669424</cx:pt>
          <cx:pt idx="229">-0.0038542122723825398</cx:pt>
          <cx:pt idx="230">0.0104898355843104</cx:pt>
          <cx:pt idx="231">-0.0041011595932888296</cx:pt>
          <cx:pt idx="232">-0.00032476510677055401</cx:pt>
          <cx:pt idx="233">-0.0094647301308787308</cx:pt>
          <cx:pt idx="234">0.0068127929938915704</cx:pt>
          <cx:pt idx="235">-0.019833141672218502</cx:pt>
          <cx:pt idx="236">-0.013440738868188799</cx:pt>
          <cx:pt idx="237">0.023595820264844899</cx:pt>
          <cx:pt idx="238">0.033843780209581301</cx:pt>
          <cx:pt idx="239">0.035303883271270098</cx:pt>
          <cx:pt idx="240">0.043138192575002399</cx:pt>
          <cx:pt idx="241">0.054279878710570099</cx:pt>
          <cx:pt idx="242">0.0552885974088837</cx:pt>
          <cx:pt idx="243">0.031585446980701599</cx:pt>
          <cx:pt idx="244">0.0087034638913683904</cx:pt>
          <cx:pt idx="245">0.00031829586040614598</cx:pt>
          <cx:pt idx="246">0.0097825894998629197</cx:pt>
          <cx:pt idx="247">-0.023232669674159399</cx:pt>
          <cx:pt idx="248">-0.022325543115220298</cx:pt>
          <cx:pt idx="249">-0.0070019841476845002</cx:pt>
          <cx:pt idx="250">0.00197704641847089</cx:pt>
          <cx:pt idx="251">0.00032869520465156099</cx:pt>
          <cx:pt idx="252">0.00080380457565498199</cx:pt>
          <cx:pt idx="253">-0.000206795347278565</cx:pt>
          <cx:pt idx="254">0.0018041828558841</cx:pt>
          <cx:pt idx="255">0.0102311200338211</cx:pt>
          <cx:pt idx="256">0.0233778426344016</cx:pt>
          <cx:pt idx="257">0.0193760908773301</cx:pt>
          <cx:pt idx="258">0.043731842873981797</cx:pt>
          <cx:pt idx="259">0.0115432981389826</cx:pt>
          <cx:pt idx="260">0.026616454772000898</cx:pt>
          <cx:pt idx="261">0.0287473398040946</cx:pt>
          <cx:pt idx="262">0.019158701149831502</cx:pt>
          <cx:pt idx="263">0.0125486601797693</cx:pt>
          <cx:pt idx="264">0.0301673864889575</cx:pt>
          <cx:pt idx="265">0.038158317834688101</cx:pt>
          <cx:pt idx="266">0.034405068703697902</cx:pt>
          <cx:pt idx="267">0.032940371967279801</cx:pt>
          <cx:pt idx="268">0.045075581827268597</cx:pt>
          <cx:pt idx="269">0.042837082882092002</cx:pt>
          <cx:pt idx="270">0.00449602880829994</cx:pt>
          <cx:pt idx="271">-0.0089236129328628296</cx:pt>
          <cx:pt idx="272">0.0115575944524395</cx:pt>
          <cx:pt idx="273">-0.00046966844982869498</cx:pt>
          <cx:pt idx="274">0.0123136020561682</cx:pt>
          <cx:pt idx="275">-0.014723200126254599</cx:pt>
          <cx:pt idx="276">-0.018447830522700201</cx:pt>
          <cx:pt idx="277">0.00053488699117786704</cx:pt>
          <cx:pt idx="278">0.0040339492070647701</cx:pt>
          <cx:pt idx="279">0.0019723942492860498</cx:pt>
          <cx:pt idx="280">5.3702281069076503e-05</cx:pt>
          <cx:pt idx="281">0.00056620394201758995</cx:pt>
          <cx:pt idx="282">0.0012800122491613</cx:pt>
          <cx:pt idx="283">0.0132534252361935</cx:pt>
          <cx:pt idx="284">0.023346686770363601</cx:pt>
          <cx:pt idx="285">0.034421189883366198</cx:pt>
          <cx:pt idx="286">0.046404947547562102</cx:pt>
          <cx:pt idx="287">0.0138953208889928</cx:pt>
          <cx:pt idx="288">0.034837301863587897</cx:pt>
          <cx:pt idx="289">0.050700003268519103</cx:pt>
          <cx:pt idx="290">0.039971938240015603</cx:pt>
          <cx:pt idx="291">0.038453409169182801</cx:pt>
          <cx:pt idx="292">0.038191135663078198</cx:pt>
          <cx:pt idx="293">0.040304770425724799</cx:pt>
          <cx:pt idx="294">0.025342518093322199</cx:pt>
          <cx:pt idx="295">0.010219490307776699</cx:pt>
          <cx:pt idx="296">0.024074702768221601</cx:pt>
          <cx:pt idx="297">-0.0270338478322035</cx:pt>
          <cx:pt idx="298">-0.015223514573359499</cx:pt>
          <cx:pt idx="299">-0.000103727676482804</cx:pt>
          <cx:pt idx="300">0.0116510696227959</cx:pt>
          <cx:pt idx="301">-0.0012817204013928099</cx:pt>
          <cx:pt idx="302">0.021505136933235601</cx:pt>
          <cx:pt idx="303">0.0097090326100176799</cx:pt>
          <cx:pt idx="304">-0.0054237781991457101</cx:pt>
          <cx:pt idx="305">0.00276955624918011</cx:pt>
          <cx:pt idx="306">0.0031644120251695098</cx:pt>
          <cx:pt idx="307">0.0012452140359267901</cx:pt>
          <cx:pt idx="308">-0.00056567954195610697</cx:pt>
          <cx:pt idx="309">0.0011602620652034501</cx:pt>
          <cx:pt idx="310">0.0041882257664273802</cx:pt>
          <cx:pt idx="311">0.0106658919947659</cx:pt>
          <cx:pt idx="312">0.0342851106162664</cx:pt>
          <cx:pt idx="313">0.035254335815090999</cx:pt>
          <cx:pt idx="314">0.032267823415413302</cx:pt>
          <cx:pt idx="315">0.017468786622023801</cx:pt>
          <cx:pt idx="316">0.033545410891779599</cx:pt>
          <cx:pt idx="317">0.0375996907321378</cx:pt>
          <cx:pt idx="318">0.0292242561159924</cx:pt>
          <cx:pt idx="319">0.057142635504318202</cx:pt>
          <cx:pt idx="320">0.031171142888021999</cx:pt>
          <cx:pt idx="321">0.022542431472160201</cx:pt>
          <cx:pt idx="322">0.021573760650849198</cx:pt>
          <cx:pt idx="323">0.0033417942539199102</cx:pt>
          <cx:pt idx="324">-0.041356973329250701</cx:pt>
          <cx:pt idx="325">-0.042805817313540599</cx:pt>
          <cx:pt idx="326">0.0117127616073644</cx:pt>
          <cx:pt idx="327">0.023900064013274099</cx:pt>
          <cx:pt idx="328">0.037308209047016198</cx:pt>
          <cx:pt idx="329">-0.0124586708585947</cx:pt>
          <cx:pt idx="330">0.019097237003501799</cx:pt>
          <cx:pt idx="331">0.0042337201216471696</cx:pt>
          <cx:pt idx="332">0.0012185253892254</cx:pt>
          <cx:pt idx="333">0.0043028567175148</cx:pt>
          <cx:pt idx="334">0.0039756075900350702</cx:pt>
          <cx:pt idx="335">0.00050313529062303403</cx:pt>
          <cx:pt idx="336">-0.00014799862370656799</cx:pt>
          <cx:pt idx="337">0.0014406116659107201</cx:pt>
          <cx:pt idx="338">0.0037151174263820902</cx:pt>
          <cx:pt idx="339">0.00095467197161318003</cx:pt>
          <cx:pt idx="340">0.021794305086684101</cx:pt>
          <cx:pt idx="341">0.0104807720941695</cx:pt>
          <cx:pt idx="342">-0.0032348881073349101</cx:pt>
          <cx:pt idx="343">-0.00141235435036818</cx:pt>
          <cx:pt idx="344">-0.0089281552586854499</cx:pt>
          <cx:pt idx="345">-0.00547116629091224</cx:pt>
          <cx:pt idx="346">-0.0079446859307681604</cx:pt>
          <cx:pt idx="347">-0.0072575837686302798</cx:pt>
          <cx:pt idx="348">-0.038449151012383102</cx:pt>
          <cx:pt idx="349">-0.024638190417029301</cx:pt>
          <cx:pt idx="350">0.029666948439387601</cx:pt>
          <cx:pt idx="351">0.0030542392169924</cx:pt>
          <cx:pt idx="352">-0.041105572121040698</cx:pt>
          <cx:pt idx="353">-0.014540211427580199</cx:pt>
          <cx:pt idx="354">0.0122200255023032</cx:pt>
          <cx:pt idx="355">0.052599558697923203</cx:pt>
          <cx:pt idx="356">0.038892515832944001</cx:pt>
          <cx:pt idx="357">0.0090436991084706497</cx:pt>
          <cx:pt idx="358">0.0011397930091849699</cx:pt>
          <cx:pt idx="359">-0.011982085404913899</cx:pt>
          <cx:pt idx="360">-0.013442705782847401</cx:pt>
          <cx:pt idx="361">0.0050451383137655901</cx:pt>
          <cx:pt idx="362">0.0047864836067483098</cx:pt>
          <cx:pt idx="363">0.0012943090060640601</cx:pt>
          <cx:pt idx="364">0.00073837794956214302</cx:pt>
          <cx:pt idx="365">0.0018671685346513</cx:pt>
          <cx:pt idx="366">0.00200044901038662</cx:pt>
          <cx:pt idx="367">-0.0050563148064013</cx:pt>
          <cx:pt idx="368">-0.0083053515398804692</cx:pt>
          <cx:pt idx="369">-0.028403218573475102</cx:pt>
          <cx:pt idx="370">-0.048877864108548698</cx:pt>
          <cx:pt idx="371">-0.038466906045155701</cx:pt>
          <cx:pt idx="372">-0.040732844255308202</cx:pt>
          <cx:pt idx="373">-0.042436250406060201</cx:pt>
          <cx:pt idx="374">-0.057429130993883998</cx:pt>
          <cx:pt idx="375">-0.049303869753974397</cx:pt>
          <cx:pt idx="376">-0.074967933565064301</cx:pt>
          <cx:pt idx="377">-0.019958986618323901</cx:pt>
          <cx:pt idx="378">0.025005577359266899</cx:pt>
          <cx:pt idx="379">-0.024297975811876999</cx:pt>
          <cx:pt idx="380">-0.0063487452984185297</cx:pt>
          <cx:pt idx="381">-0.00026323988997475602</cx:pt>
          <cx:pt idx="382">0.0052428906535898698</cx:pt>
          <cx:pt idx="383">0.035933260033826998</cx:pt>
          <cx:pt idx="384">0.047725516782713799</cx:pt>
          <cx:pt idx="385">0.016873854179451701</cx:pt>
          <cx:pt idx="386">-0.016670844341061801</cx:pt>
          <cx:pt idx="387">-0.041912379742717602</cx:pt>
          <cx:pt idx="388">-0.019013299868348699</cx:pt>
          <cx:pt idx="389">-0.000840205725921227</cx:pt>
          <cx:pt idx="390">0.0026645855020285998</cx:pt>
          <cx:pt idx="391">0.0012252972952099899</cx:pt>
          <cx:pt idx="392">-0.000278343745254021</cx:pt>
          <cx:pt idx="393">0.00098180133933615794</cx:pt>
          <cx:pt idx="394">0.0030697778733627498</cx:pt>
          <cx:pt idx="395">-0.0054033616019452304</cx:pt>
          <cx:pt idx="396">-0.033947481321004398</cx:pt>
          <cx:pt idx="397">-0.064611684460811905</cx:pt>
          <cx:pt idx="398">-0.061911174794015401</cx:pt>
          <cx:pt idx="399">-0.062848206453893996</cx:pt>
          <cx:pt idx="400">-0.069948659038312003</cx:pt>
          <cx:pt idx="401">-0.052268942136144698</cx:pt>
          <cx:pt idx="402">-0.055082923095976503</cx:pt>
          <cx:pt idx="403">-0.053184849569668298</cx:pt>
          <cx:pt idx="404">-0.043835219445415102</cx:pt>
          <cx:pt idx="405">-0.012451069760391001</cx:pt>
          <cx:pt idx="406">-0.019585380754108699</cx:pt>
          <cx:pt idx="407">-0.010022289108386101</cx:pt>
          <cx:pt idx="408">-0.00349238514812374</cx:pt>
          <cx:pt idx="409">0.0125337467084486</cx:pt>
          <cx:pt idx="410">0.0144229198364493</cx:pt>
          <cx:pt idx="411">0.019585413530994099</cx:pt>
          <cx:pt idx="412">0.0270045260991542</cx:pt>
          <cx:pt idx="413">0.024031370396471699</cx:pt>
          <cx:pt idx="414">-0.0075509120364324299</cx:pt>
          <cx:pt idx="415">-0.019533013700915602</cx:pt>
          <cx:pt idx="416">-0.00718476545643026</cx:pt>
          <cx:pt idx="417">0.0030214699054484399</cx:pt>
          <cx:pt idx="418">0.0018145617256289199</cx:pt>
          <cx:pt idx="419">0.00089919770900275995</cx:pt>
          <cx:pt idx="420">0.00027432165228696002</cx:pt>
          <cx:pt idx="421">-0.00056665982454447302</cx:pt>
          <cx:pt idx="422">-0.00040433130009897</cx:pt>
          <cx:pt idx="423">-0.0096640188194995705</cx:pt>
          <cx:pt idx="424">-0.029645492848386499</cx:pt>
          <cx:pt idx="425">-0.048717297989905303</cx:pt>
          <cx:pt idx="426">-0.0273326799591927</cx:pt>
          <cx:pt idx="427">-0.0329550301830124</cx:pt>
          <cx:pt idx="428">-0.026369242853957399</cx:pt>
          <cx:pt idx="429">-0.035003905756992797</cx:pt>
          <cx:pt idx="430">-0.033059793511182302</cx:pt>
          <cx:pt idx="431">-0.028464222404632401</cx:pt>
          <cx:pt idx="432">-0.014825045544078401</cx:pt>
          <cx:pt idx="433">0.0200215159609336</cx:pt>
          <cx:pt idx="434">0.0085489937872043099</cx:pt>
          <cx:pt idx="435">0.00365605135742543</cx:pt>
          <cx:pt idx="436">-0.0017443967151601701</cx:pt>
          <cx:pt idx="437">0.0134273168225192</cx:pt>
          <cx:pt idx="438">0.026048783772063901</cx:pt>
          <cx:pt idx="439">0.0192535016384336</cx:pt>
          <cx:pt idx="440">0.0297834541124436</cx:pt>
          <cx:pt idx="441">0.0095256293518889805</cx:pt>
          <cx:pt idx="442">0.0035548835438284402</cx:pt>
          <cx:pt idx="443">-0.010924438745226301</cx:pt>
          <cx:pt idx="444">-0.0035971548860358202</cx:pt>
          <cx:pt idx="445">-0.00424205055091725</cx:pt>
          <cx:pt idx="446">-0.0018928603666507099</cx:pt>
          <cx:pt idx="447">-0.000290905392561704</cx:pt>
          <cx:pt idx="448">0.00018035956867973099</cx:pt>
          <cx:pt idx="449">0.00050456024149879398</cx:pt>
          <cx:pt idx="450">0.0016583359619495399</cx:pt>
          <cx:pt idx="451">-0.0031483525534767801</cx:pt>
          <cx:pt idx="452">-0.023798961485584299</cx:pt>
          <cx:pt idx="453">-0.039905716826078401</cx:pt>
          <cx:pt idx="454">-0.043268980976156203</cx:pt>
          <cx:pt idx="455">-0.0181270555884042</cx:pt>
          <cx:pt idx="456">-0.00107725651967792</cx:pt>
          <cx:pt idx="457">-0.0054489567923904896</cx:pt>
          <cx:pt idx="458">-0.0019506419311372</cx:pt>
          <cx:pt idx="459">0.00085778055797003903</cx:pt>
          <cx:pt idx="460">0.0102691598851865</cx:pt>
          <cx:pt idx="461">0.014778718903866599</cx:pt>
          <cx:pt idx="462">-0.032744676778192601</cx:pt>
          <cx:pt idx="463">-0.034942770435862101</cx:pt>
          <cx:pt idx="464">-0.0068455398284059396</cx:pt>
          <cx:pt idx="465">0.0146581319889088</cx:pt>
          <cx:pt idx="466">0.029179837133773302</cx:pt>
          <cx:pt idx="467">0.0141768312902533</cx:pt>
          <cx:pt idx="468">-0.0044393743272710803</cx:pt>
          <cx:pt idx="469">0.010628836235304299</cx:pt>
          <cx:pt idx="470">0.0106370876431751</cx:pt>
          <cx:pt idx="471">-0.0028951848109392002</cx:pt>
          <cx:pt idx="472">-0.0053873966240440196</cx:pt>
          <cx:pt idx="473">-0.0079343343549738501</cx:pt>
          <cx:pt idx="474">-0.0025176766886259899</cx:pt>
          <cx:pt idx="475">-0.000292264616542291</cx:pt>
          <cx:pt idx="476">-0.0011700473173823301</cx:pt>
          <cx:pt idx="477">-0.00025793899949675699</cx:pt>
          <cx:pt idx="478">0.00033846263813799198</cx:pt>
          <cx:pt idx="479">0.0052022464213085</cx:pt>
          <cx:pt idx="480">-0.013018321037729701</cx:pt>
          <cx:pt idx="481">-0.0260380941728371</cx:pt>
          <cx:pt idx="482">-0.021045082211831899</cx:pt>
          <cx:pt idx="483">-0.0066104146994935701</cx:pt>
          <cx:pt idx="484">0.019263580335096099</cx:pt>
          <cx:pt idx="485">0.0060739521771978004</cx:pt>
          <cx:pt idx="486">-0.0085577925878592594</cx:pt>
          <cx:pt idx="487">-0.0054311663082584304</cx:pt>
          <cx:pt idx="488">0.00225901934403341</cx:pt>
          <cx:pt idx="489">0.010550449722511899</cx:pt>
          <cx:pt idx="490">-0.0310667715153304</cx:pt>
          <cx:pt idx="491">-0.029923379449374201</cx:pt>
          <cx:pt idx="492">-0.0072572207161008002</cx:pt>
          <cx:pt idx="493">0.0245857037519953</cx:pt>
          <cx:pt idx="494">-0.013852985704313</cx:pt>
          <cx:pt idx="495">-0.0095636035523432601</cx:pt>
          <cx:pt idx="496">-0.00590013531064126</cx:pt>
          <cx:pt idx="497">0.0137727208781515</cx:pt>
          <cx:pt idx="498">0.0123546384157518</cx:pt>
          <cx:pt idx="499">-0.0057592763962379502</cx:pt>
          <cx:pt idx="500">-0.0037263466908113402</cx:pt>
          <cx:pt idx="501">-0.00363668056268978</cx:pt>
          <cx:pt idx="502">-0.00038324547968390799</cx:pt>
          <cx:pt idx="503">-0.00028681337439748997</cx:pt>
          <cx:pt idx="504">0.000187195807523605</cx:pt>
          <cx:pt idx="505">0.000143695742801821</cx:pt>
          <cx:pt idx="506">0.000962550229592823</cx:pt>
          <cx:pt idx="507">0.010248856956161199</cx:pt>
          <cx:pt idx="508">0.0015619784265693899</cx:pt>
          <cx:pt idx="509">-0.012968637008256101</cx:pt>
          <cx:pt idx="510">0.00128424899381522</cx:pt>
          <cx:pt idx="511">0.0083119697951527707</cx:pt>
          <cx:pt idx="512">0.0127726832597659</cx:pt>
          <cx:pt idx="513">0.010310440597123299</cx:pt>
          <cx:pt idx="514">0.000110899074407509</cx:pt>
          <cx:pt idx="515">0.0038359053084463502</cx:pt>
          <cx:pt idx="516">-0.0125737647805654</cx:pt>
          <cx:pt idx="517">-0.00355563557310441</cx:pt>
          <cx:pt idx="518">-0.0276407625374279</cx:pt>
          <cx:pt idx="519">0.00777037405217312</cx:pt>
          <cx:pt idx="520">-0.0109185002781798</cx:pt>
          <cx:pt idx="521">0.0153422156315736</cx:pt>
          <cx:pt idx="522">-0.0081152566024233399</cx:pt>
          <cx:pt idx="523">-0.00040356427227936602</cx:pt>
          <cx:pt idx="524">0.00372964067075</cx:pt>
          <cx:pt idx="525">0.0108449742238365</cx:pt>
          <cx:pt idx="526">0.00987508156832596</cx:pt>
          <cx:pt idx="527">-0.0080383050047033704</cx:pt>
          <cx:pt idx="528">-0.0091134619671617602</cx:pt>
          <cx:pt idx="529">-0.00150885967239041</cx:pt>
          <cx:pt idx="530">0.00058241706998661102</cx:pt>
          <cx:pt idx="531">0.00021201632424489001</cx:pt>
          <cx:pt idx="532">3.7972575007470703e-05</cx:pt>
          <cx:pt idx="533">0.00043379150347592002</cx:pt>
          <cx:pt idx="534">-2.5216253911145799e-05</cx:pt>
          <cx:pt idx="535">0.0105868415819926</cx:pt>
          <cx:pt idx="536">0.0152864843416283</cx:pt>
          <cx:pt idx="537">-0.00208711231701334</cx:pt>
          <cx:pt idx="538">-0.0022744441942690301</cx:pt>
          <cx:pt idx="539">0.0144320484105976</cx:pt>
          <cx:pt idx="540">0.019712794606341299</cx:pt>
          <cx:pt idx="541">0.0094841815215293591</cx:pt>
          <cx:pt idx="542">-5.4542222039651999e-05</cx:pt>
          <cx:pt idx="543">-0.024162149821609399</cx:pt>
          <cx:pt idx="544">-0.0120246782517029</cx:pt>
          <cx:pt idx="545">-0.0011108800263888901</cx:pt>
          <cx:pt idx="546">0.0045959387677241403</cx:pt>
          <cx:pt idx="547">0.0177722551417493</cx:pt>
          <cx:pt idx="548">-0.0144965356568425</cx:pt>
          <cx:pt idx="549">0.0025959812044484502</cx:pt>
          <cx:pt idx="550">0.0015283189588971399</cx:pt>
          <cx:pt idx="551">0.024588889602768099</cx:pt>
          <cx:pt idx="552">-0.0063407772886231398</cx:pt>
          <cx:pt idx="553">-0.0054943543943324199</cx:pt>
          <cx:pt idx="554">0.00248551291172903</cx:pt>
          <cx:pt idx="555">0.00034357905278549299</cx:pt>
          <cx:pt idx="556">-0.012641068369450999</cx:pt>
          <cx:pt idx="557">-0.0037308792998366901</cx:pt>
          <cx:pt idx="558">-0.00043234743844093002</cx:pt>
          <cx:pt idx="559">0.00060523863533294199</cx:pt>
          <cx:pt idx="560">0.00081695425843246201</cx:pt>
          <cx:pt idx="561">-0.00041919398429223398</cx:pt>
          <cx:pt idx="562">-0.00055845545413459095</cx:pt>
          <cx:pt idx="563">0.011699672627735001</cx:pt>
          <cx:pt idx="564">0.0231160872774827</cx:pt>
          <cx:pt idx="565">-0.00123558527169425</cx:pt>
          <cx:pt idx="566">-0.00185387770011144</cx:pt>
          <cx:pt idx="567">0.0177927334800554</cx:pt>
          <cx:pt idx="568">0.035688909080097198</cx:pt>
          <cx:pt idx="569">0.0117736749279925</cx:pt>
          <cx:pt idx="570">-0.00075206768921863196</cx:pt>
          <cx:pt idx="571">-0.033300272833186401</cx:pt>
          <cx:pt idx="572">-0.045297764644324702</cx:pt>
          <cx:pt idx="573">-0.0053804079393047002</cx:pt>
          <cx:pt idx="574">-0.0030645089458877801</cx:pt>
          <cx:pt idx="575">-0.013200902839446801</cx:pt>
          <cx:pt idx="576">-0.024439031941317201</cx:pt>
          <cx:pt idx="577">-0.011113211845776899</cx:pt>
          <cx:pt idx="578">0.00830749261782689</cx:pt>
          <cx:pt idx="579">0.0119020499731117</cx:pt>
          <cx:pt idx="580">-0.0070107196166349604</cx:pt>
          <cx:pt idx="581">-0.0182285877164266</cx:pt>
          <cx:pt idx="582">-0.0059681998086213196</cx:pt>
          <cx:pt idx="583">0.0048899001905624902</cx:pt>
          <cx:pt idx="584">-0.0073653548906597397</cx:pt>
          <cx:pt idx="585">-0.00029082785516163802</cx:pt>
          <cx:pt idx="586">-0.00055463496559468302</cx:pt>
          <cx:pt idx="587">0.00034710085287280399</cx:pt>
          <cx:pt idx="588">-0.00046310700188566099</cx:pt>
          <cx:pt idx="589">0.00026810333110379299</cx:pt>
          <cx:pt idx="590">0.000118568325676063</cx:pt>
          <cx:pt idx="591">0.0058807431986383496</cx:pt>
          <cx:pt idx="592">0.0129202252479286</cx:pt>
          <cx:pt idx="593">0.00059513473966650305</cx:pt>
          <cx:pt idx="594">0.0033080248795239798</cx:pt>
          <cx:pt idx="595">0.016907676443452299</cx:pt>
          <cx:pt idx="596">0.016126327333059201</cx:pt>
          <cx:pt idx="597">0.0098991134950549096</cx:pt>
          <cx:pt idx="598">-0.00089229944472603599</cx:pt>
          <cx:pt idx="599">-0.031562567213604398</cx:pt>
          <cx:pt idx="600">-0.00760452349591253</cx:pt>
          <cx:pt idx="601">0.014154286822075399</cx:pt>
          <cx:pt idx="602">0.0088949396192795696</cx:pt>
          <cx:pt idx="603">-0.0096033242737376505</cx:pt>
          <cx:pt idx="604">-0.012432139208912001</cx:pt>
          <cx:pt idx="605">0.0016823891549995599</cx:pt>
          <cx:pt idx="606">0.012876326781532801</cx:pt>
          <cx:pt idx="607">0.0043297809436102499</cx:pt>
          <cx:pt idx="608">-0.016283640053726799</cx:pt>
          <cx:pt idx="609">-0.018932469028740798</cx:pt>
          <cx:pt idx="610">-0.011722199706578699</cx:pt>
          <cx:pt idx="611">-0.0050850834392960498</cx:pt>
          <cx:pt idx="612">-0.0089272624671088204</cx:pt>
          <cx:pt idx="613">-0.00269277453291847</cx:pt>
          <cx:pt idx="614">-0.00134292534295692</cx:pt>
          <cx:pt idx="615">-0.00081759577953915703</cx:pt>
          <cx:pt idx="616">0.000417902053566255</cx:pt>
          <cx:pt idx="617">0.000284573903716563</cx:pt>
          <cx:pt idx="618">0.00085806699919536804</cx:pt>
          <cx:pt idx="619">0.00049484215036862999</cx:pt>
          <cx:pt idx="620">0.0051674411891190998</cx:pt>
          <cx:pt idx="621">0.0070809850768410601</cx:pt>
          <cx:pt idx="622">0.0039816880883757396</cx:pt>
          <cx:pt idx="623">0.0084009968736369501</cx:pt>
          <cx:pt idx="624">-0.00091003638209861102</cx:pt>
          <cx:pt idx="625">0.0086965925232213893</cx:pt>
          <cx:pt idx="626">-0.0023266991326699299</cx:pt>
          <cx:pt idx="627">-0.0030446347154979101</cx:pt>
          <cx:pt idx="628">0.0049108624758216497</cx:pt>
          <cx:pt idx="629">0.0125999717613208</cx:pt>
          <cx:pt idx="630">0.018586332984936699</cx:pt>
          <cx:pt idx="631">0.0028066831611780101</cx:pt>
          <cx:pt idx="632">-0.0083440840319788396</cx:pt>
          <cx:pt idx="633">0.014088871529126201</cx:pt>
          <cx:pt idx="634">0.014520717004274</cx:pt>
          <cx:pt idx="635">-0.0104325785214275</cx:pt>
          <cx:pt idx="636">-0.0144873299326736</cx:pt>
          <cx:pt idx="637">-0.025767049999610901</cx:pt>
          <cx:pt idx="638">-0.0052403131119518201</cx:pt>
          <cx:pt idx="639">0.00153091280729018</cx:pt>
          <cx:pt idx="640">-0.0030377782583961401</cx:pt>
          <cx:pt idx="641">-0.0020214499029634998</cx:pt>
          <cx:pt idx="642">-0.000234533765648092</cx:pt>
          <cx:pt idx="643">0.00025490768866331601</cx:pt>
          <cx:pt idx="644">-7.4593621548229601e-05</cx:pt>
          <cx:pt idx="645">-0.00028924992621064902</cx:pt>
          <cx:pt idx="646">0.00090490214918110797</cx:pt>
          <cx:pt idx="647">0.000447536178191114</cx:pt>
          <cx:pt idx="648">-0.00051105675656899904</cx:pt>
          <cx:pt idx="649">0.0014601961006980599</cx:pt>
          <cx:pt idx="650">0.00064142195511129299</cx:pt>
          <cx:pt idx="651">0.0030512017498019002</cx:pt>
          <cx:pt idx="652">-0.0027083301965158098</cx:pt>
          <cx:pt idx="653">-0.0245260449427122</cx:pt>
          <cx:pt idx="654">-0.018915343056863401</cx:pt>
          <cx:pt idx="655">0.0143621257117988</cx:pt>
          <cx:pt idx="656">-0.0122085033349826</cx:pt>
          <cx:pt idx="657">-0.0033006781495028199</cx:pt>
          <cx:pt idx="658">-0.00068319415402475598</cx:pt>
          <cx:pt idx="659">0.017111865485242499</cx:pt>
          <cx:pt idx="660">0.0190885263026629</cx:pt>
          <cx:pt idx="661">0.019187060712277</cx:pt>
          <cx:pt idx="662">0.0203329801604611</cx:pt>
          <cx:pt idx="663">-0.00829438551579313</cx:pt>
          <cx:pt idx="664">-0.022480516885237199</cx:pt>
          <cx:pt idx="665">-0.0273254387516099</cx:pt>
          <cx:pt idx="666">-0.010037799844665799</cx:pt>
          <cx:pt idx="667">0.00420593681038086</cx:pt>
          <cx:pt idx="668">-0.000208063189253012</cx:pt>
          <cx:pt idx="669">-0.00014655105494133</cx:pt>
          <cx:pt idx="670">-0.00063384191099993597</cx:pt>
          <cx:pt idx="671">2.6895129169705001e-05</cx:pt>
          <cx:pt idx="672">-0.000194567839593928</cx:pt>
          <cx:pt idx="673">-0.00014078891274446501</cx:pt>
          <cx:pt idx="674">0.00043928021375378801</cx:pt>
          <cx:pt idx="675">0.0013195589560336799</cx:pt>
          <cx:pt idx="676">0.0044259736386519496</cx:pt>
          <cx:pt idx="677">0.0025924781094153601</cx:pt>
          <cx:pt idx="678">0.00072372780990707898</cx:pt>
          <cx:pt idx="679">-0.0097294587719829306</cx:pt>
          <cx:pt idx="680">-0.0083542752967664495</cx:pt>
          <cx:pt idx="681">-0.018234057473873098</cx:pt>
          <cx:pt idx="682">-0.016545711988773401</cx:pt>
          <cx:pt idx="683">-0.0108854967130928</cx:pt>
          <cx:pt idx="684">-0.0076094112976466798</cx:pt>
          <cx:pt idx="685">0.00308295109192009</cx:pt>
          <cx:pt idx="686">0.0135240476245947</cx:pt>
          <cx:pt idx="687">0.015082613744763201</cx:pt>
          <cx:pt idx="688">0.0113676021567702</cx:pt>
          <cx:pt idx="689">-0.00053646142372882103</cx:pt>
          <cx:pt idx="690">-0.0032699236846926599</cx:pt>
          <cx:pt idx="691">-0.00326351188759135</cx:pt>
          <cx:pt idx="692">-0.0083185979660975202</cx:pt>
          <cx:pt idx="693">-0.014393438377156001</cx:pt>
          <cx:pt idx="694">-0.0096150024353941193</cx:pt>
          <cx:pt idx="695">0.00097272035752064899</cx:pt>
          <cx:pt idx="696">-0.00032159036616993299</cx:pt>
          <cx:pt idx="697">-0.00107690495633541</cx:pt>
          <cx:pt idx="698">0.00056579038566221802</cx:pt>
          <cx:pt idx="699">0.00029154704992955498</cx:pt>
          <cx:pt idx="700">0.00069040811208662296</cx:pt>
          <cx:pt idx="701">0.00085076706727364097</cx:pt>
          <cx:pt idx="702">0.00010669808257896</cx:pt>
          <cx:pt idx="703">-0.00046423811031600401</cx:pt>
          <cx:pt idx="704">-0.00084824589319020904</cx:pt>
          <cx:pt idx="705">-0.0018310293500309</cx:pt>
          <cx:pt idx="706">0.0047216038889552701</cx:pt>
          <cx:pt idx="707">0.012546478341905001</cx:pt>
          <cx:pt idx="708">0.027984493706138099</cx:pt>
          <cx:pt idx="709">0.0194678956305505</cx:pt>
          <cx:pt idx="710">0.025917295257313299</cx:pt>
          <cx:pt idx="711">0.0271142912701933</cx:pt>
          <cx:pt idx="712">0.040210661551421299</cx:pt>
          <cx:pt idx="713">0.027934503997663999</cx:pt>
          <cx:pt idx="714">0.024143788716107801</cx:pt>
          <cx:pt idx="715">0.022997139710309401</cx:pt>
          <cx:pt idx="716">0.048875449226239799</cx:pt>
          <cx:pt idx="717">0.024910253867881201</cx:pt>
          <cx:pt idx="718">0.020170750035623099</cx:pt>
          <cx:pt idx="719">0.046584223239618201</cx:pt>
          <cx:pt idx="720">0.025622693697369501</cx:pt>
          <cx:pt idx="721">0.0025832860385858998</cx:pt>
          <cx:pt idx="722">-0.00728435466946524</cx:pt>
          <cx:pt idx="723">-0.0044425527154193104</cx:pt>
          <cx:pt idx="724">-0.0012676596784596699</cx:pt>
          <cx:pt idx="725">-3.1764359276865599e-05</cx:pt>
          <cx:pt idx="726">-4.7355031139329499e-07</cx:pt>
          <cx:pt idx="727">-0.00034150963252404598</cx:pt>
          <cx:pt idx="728">0.00027826854315808798</cx:pt>
          <cx:pt idx="729">-0.00053980237707867995</cx:pt>
          <cx:pt idx="730">-0.00040160242144962599</cx:pt>
          <cx:pt idx="731">0.00084504102598494005</cx:pt>
          <cx:pt idx="732">-0.00337016997513234</cx:pt>
          <cx:pt idx="733">-0.0099787032503761992</cx:pt>
          <cx:pt idx="734">-0.0069937891266456699</cx:pt>
          <cx:pt idx="735">0.0052851832618193402</cx:pt>
          <cx:pt idx="736">0.015419123747436999</cx:pt>
          <cx:pt idx="737">0.024574467451557998</cx:pt>
          <cx:pt idx="738">0.0250162535095645</cx:pt>
          <cx:pt idx="739">0.026221138088982701</cx:pt>
          <cx:pt idx="740">0.030650637594480699</cx:pt>
          <cx:pt idx="741">0.040299184149919003</cx:pt>
          <cx:pt idx="742">0.042648500439414698</cx:pt>
          <cx:pt idx="743">0.031548896386436397</cx:pt>
          <cx:pt idx="744">0.034547451674598398</cx:pt>
          <cx:pt idx="745">0.039881951740982302</cx:pt>
          <cx:pt idx="746">0.0258440599891059</cx:pt>
          <cx:pt idx="747">0.0248937269653157</cx:pt>
          <cx:pt idx="748">0.012161879220878399</cx:pt>
          <cx:pt idx="749">0.00438463531232178</cx:pt>
          <cx:pt idx="750">0.0032945271901963901</cx:pt>
          <cx:pt idx="751">0.00063180537900684396</cx:pt>
          <cx:pt idx="752">-0.00069231540247250702</cx:pt>
          <cx:pt idx="753">-0.00030357452050658502</cx:pt>
          <cx:pt idx="754">-0.00062106592285998501</cx:pt>
          <cx:pt idx="755">-9.5876693686700694e-05</cx:pt>
          <cx:pt idx="756">0.00080973749271063698</cx:pt>
          <cx:pt idx="757">-0.000186537888182412</cx:pt>
          <cx:pt idx="758">0.00057652540946182202</cx:pt>
          <cx:pt idx="759">0.00045754779391384898</cx:pt>
          <cx:pt idx="760">-0.00069055739485095202</cx:pt>
          <cx:pt idx="761">0.00029930446392863002</cx:pt>
          <cx:pt idx="762">0.00085832811328434902</cx:pt>
          <cx:pt idx="763">0.0023618822740180301</cx:pt>
          <cx:pt idx="764">0.00301208136928173</cx:pt>
          <cx:pt idx="765">0.0015133923602477901</cx:pt>
          <cx:pt idx="766">0.0043191253589269897</cx:pt>
          <cx:pt idx="767">0.0034256285562682801</cx:pt>
          <cx:pt idx="768">0.0031862075889816698</cx:pt>
          <cx:pt idx="769">0.0033808177646355701</cx:pt>
          <cx:pt idx="770">0.0062965097943173997</cx:pt>
          <cx:pt idx="771">0.0045372336783358501</cx:pt>
          <cx:pt idx="772">0.0036990313578654402</cx:pt>
          <cx:pt idx="773">0.00303331115839284</cx:pt>
          <cx:pt idx="774">0.0038029663279978199</cx:pt>
          <cx:pt idx="775">0.0028521822416269502</cx:pt>
          <cx:pt idx="776">-0.000171412433985412</cx:pt>
          <cx:pt idx="777">0.000100731364459788</cx:pt>
          <cx:pt idx="778">0.00017782710094319001</cx:pt>
          <cx:pt idx="779">6.0116288471435099e-05</cx:pt>
          <cx:pt idx="780">2.6340471524517401e-05</cx:pt>
          <cx:pt idx="781">0.00027091785832780599</cx:pt>
          <cx:pt idx="782">-0.00055088198154489801</cx:pt>
          <cx:pt idx="783">-0.00051097587882615605</cx:pt>
        </cx:lvl>
      </cx:numDim>
    </cx:data>
    <cx:data id="100">
      <cx:numDim type="val">
        <cx:f>'001_WA_F - 副本'!$CW$1:$CW$784</cx:f>
        <cx:lvl ptCount="784" formatCode="0.00E+00">
          <cx:pt idx="0">6.1542254912987096e-05</cx:pt>
          <cx:pt idx="1">-0.00015793423246599701</cx:pt>
          <cx:pt idx="2">-0.00031807603621102</cx:pt>
          <cx:pt idx="3">-0.00047215124184211998</cx:pt>
          <cx:pt idx="4">-0.00051798496210254898</cx:pt>
          <cx:pt idx="5">0.00013387353492897</cx:pt>
          <cx:pt idx="6">0.000193636006082021</cx:pt>
          <cx:pt idx="7">0.00012819039626409099</cx:pt>
          <cx:pt idx="8">0.00012890221005735299</cx:pt>
          <cx:pt idx="9">6.5901892766073096e-05</cx:pt>
          <cx:pt idx="10">-8.1685490109606506e-05</cx:pt>
          <cx:pt idx="11">0.00036112579355050098</cx:pt>
          <cx:pt idx="12">-0.00071691159875717999</cx:pt>
          <cx:pt idx="13">-0.000483125970746916</cx:pt>
          <cx:pt idx="14">-4.6141628010873899e-05</cx:pt>
          <cx:pt idx="15">-0.00021624912615215999</cx:pt>
          <cx:pt idx="16">0.00048529489404126202</cx:pt>
          <cx:pt idx="17">0.00042745057648846797</cx:pt>
          <cx:pt idx="18">6.3188264544754204e-05</cx:pt>
          <cx:pt idx="19">-0.00026298707450860302</cx:pt>
          <cx:pt idx="20">-0.00060186762572804399</cx:pt>
          <cx:pt idx="21">-0.00017681667767518701</cx:pt>
          <cx:pt idx="22">-0.00022511817377048301</cx:pt>
          <cx:pt idx="23">-0.00055267155621073396</cx:pt>
          <cx:pt idx="24">0.00031826425524198501</cx:pt>
          <cx:pt idx="25">0.00037244223427185702</cx:pt>
          <cx:pt idx="26">0.00047909602659010098</cx:pt>
          <cx:pt idx="27">8.5443208977737596e-05</cx:pt>
          <cx:pt idx="28">8.9439969443041301e-05</cx:pt>
          <cx:pt idx="29">-0.00073432938070904202</cx:pt>
          <cx:pt idx="30">-0.00044300892483746198</cx:pt>
          <cx:pt idx="31">0.00042024165259666103</cx:pt>
          <cx:pt idx="32">0.00087540422194624999</cx:pt>
          <cx:pt idx="33">-0.000156854971894119</cx:pt>
          <cx:pt idx="34">-0.000297864613190881</cx:pt>
          <cx:pt idx="35">-9.34310987009969e-05</cx:pt>
          <cx:pt idx="36">0.00098097073722745406</cx:pt>
          <cx:pt idx="37">-0.00044531954180386399</cx:pt>
          <cx:pt idx="38">0.00039073857571846299</cx:pt>
          <cx:pt idx="39">8.2556258707731101e-06</cx:pt>
          <cx:pt idx="40">-0.00021472606179275599</cx:pt>
          <cx:pt idx="41">0.00022059739688528701</cx:pt>
          <cx:pt idx="42">0.00050996303434078499</cx:pt>
          <cx:pt idx="43">-0.00018676070782725</cx:pt>
          <cx:pt idx="44">-0.00051678728393832597</cx:pt>
          <cx:pt idx="45">0.00058683449088921399</cx:pt>
          <cx:pt idx="46">0.00010152465632188401</cx:pt>
          <cx:pt idx="47">0.000111006492349826</cx:pt>
          <cx:pt idx="48">9.8474895098085203e-05</cx:pt>
          <cx:pt idx="49">-3.1807085350637903e-05</cx:pt>
          <cx:pt idx="50">-0.00063297402083696205</cx:pt>
          <cx:pt idx="51">-0.00047509367138265498</cx:pt>
          <cx:pt idx="52">0.00018353453258950899</cx:pt>
          <cx:pt idx="53">0.00081902267796522799</cx:pt>
          <cx:pt idx="54">0.00059776986992010302</cx:pt>
          <cx:pt idx="55">-0.00070752165389252998</cx:pt>
          <cx:pt idx="56">0.00048625079609556499</cx:pt>
          <cx:pt idx="57">0.00023899119129721001</cx:pt>
          <cx:pt idx="58">2.84335384148582e-05</cx:pt>
          <cx:pt idx="59">0.00044176580462284198</cx:pt>
          <cx:pt idx="60">0.00027430128494408299</cx:pt>
          <cx:pt idx="61">0.000435655830942352</cx:pt>
          <cx:pt idx="62">-0.00093948621208096001</cx:pt>
          <cx:pt idx="63">-0.00067365047186701804</cx:pt>
          <cx:pt idx="64">1.9052777961248298e-05</cx:pt>
          <cx:pt idx="65">-0.00038392148937793299</cx:pt>
          <cx:pt idx="66">0.00030943502688001302</cx:pt>
          <cx:pt idx="67">-0.0026575585147672002</cx:pt>
          <cx:pt idx="68">-0.00644758819830082</cx:pt>
          <cx:pt idx="69">-0.0064891680772112296</cx:pt>
          <cx:pt idx="70">-0.0052278463786457697</cx:pt>
          <cx:pt idx="71">-0.0032007115670482501</cx:pt>
          <cx:pt idx="72">-0.0025643314192507899</cx:pt>
          <cx:pt idx="73">0.00056391093258011701</cx:pt>
          <cx:pt idx="74">0.0035044928161620599</cx:pt>
          <cx:pt idx="75">-0.00161289301563209</cx:pt>
          <cx:pt idx="76">-8.9444350279424599e-05</cx:pt>
          <cx:pt idx="77">-0.0011413766188605101</cx:pt>
          <cx:pt idx="78">-0.00125392333792034</cx:pt>
          <cx:pt idx="79">-0.0010374036846645101</cx:pt>
          <cx:pt idx="80">0.00026194693073155301</cx:pt>
          <cx:pt idx="81">-8.1705203812758206e-05</cx:pt>
          <cx:pt idx="82">-0.00013932883916892999</cx:pt>
          <cx:pt idx="83">0.00021260479809472</cx:pt>
          <cx:pt idx="84">-0.00068233288872401095</cx:pt>
          <cx:pt idx="85">2.1574343209010999e-05</cx:pt>
          <cx:pt idx="86">0.00031565727420948</cx:pt>
          <cx:pt idx="87">5.84624426107152e-05</cx:pt>
          <cx:pt idx="88">8.2993787024709695e-05</cx:pt>
          <cx:pt idx="89">0.0013718164032472801</cx:pt>
          <cx:pt idx="90">0.0012446146359930499</cx:pt>
          <cx:pt idx="91">0.0033051401434729998</cx:pt>
          <cx:pt idx="92">0.0056924094873055499</cx:pt>
          <cx:pt idx="93">-0.0011516659372796301</cx:pt>
          <cx:pt idx="94">0.00037987665690928198</cx:pt>
          <cx:pt idx="95">-0.0020448497624571999</cx:pt>
          <cx:pt idx="96">-0.0073664196958214898</cx:pt>
          <cx:pt idx="97">-0.016841725837129</cx:pt>
          <cx:pt idx="98">-0.026606422949101999</cx:pt>
          <cx:pt idx="99">-0.033290920176640398</cx:pt>
          <cx:pt idx="100">-0.030249668141834898</cx:pt>
          <cx:pt idx="101">-0.0089831299834330792</cx:pt>
          <cx:pt idx="102">-0.0053464550307167503</cx:pt>
          <cx:pt idx="103">-0.0138460391964777</cx:pt>
          <cx:pt idx="104">-0.011706000782465999</cx:pt>
          <cx:pt idx="105">-0.0085518270384266903</cx:pt>
          <cx:pt idx="106">-0.0083921007511463096</cx:pt>
          <cx:pt idx="107">-0.0036629618053837299</cx:pt>
          <cx:pt idx="108">-0.0018937882890689599</cx:pt>
          <cx:pt idx="109">6.5661056917610499e-06</cx:pt>
          <cx:pt idx="110">0.000194569120960656</cx:pt>
          <cx:pt idx="111">-0.00087587405025979395</cx:pt>
          <cx:pt idx="112">0.00071941872298371705</cx:pt>
          <cx:pt idx="113">0.00048994479110076202</cx:pt>
          <cx:pt idx="114">0.00050131879681165295</cx:pt>
          <cx:pt idx="115">0.00084708908427236598</cx:pt>
          <cx:pt idx="116">0.00155711683616011</cx:pt>
          <cx:pt idx="117">-0.000499154344474256</cx:pt>
          <cx:pt idx="118">0.0089122791707221694</cx:pt>
          <cx:pt idx="119">0.010971288796914299</cx:pt>
          <cx:pt idx="120">0.0307109158084292</cx:pt>
          <cx:pt idx="121">0.010029038846881199</cx:pt>
          <cx:pt idx="122">0.018311054731594299</cx:pt>
          <cx:pt idx="123">-0.00036380844454694399</cx:pt>
          <cx:pt idx="124">-0.039603271335743498</cx:pt>
          <cx:pt idx="125">-0.047720147450229698</cx:pt>
          <cx:pt idx="126">-0.067451090395778304</cx:pt>
          <cx:pt idx="127">-0.0790660725976981</cx:pt>
          <cx:pt idx="128">-0.066340766426752004</cx:pt>
          <cx:pt idx="129">-0.036634364442966201</cx:pt>
          <cx:pt idx="130">-0.0034784313020936402</cx:pt>
          <cx:pt idx="131">-0.0132272682345473</cx:pt>
          <cx:pt idx="132">-0.0177643194188522</cx:pt>
          <cx:pt idx="133">-0.024432244687733602</cx:pt>
          <cx:pt idx="134">-0.020472472238685702</cx:pt>
          <cx:pt idx="135">-0.0125994385581795</cx:pt>
          <cx:pt idx="136">-0.0031126551205328998</cx:pt>
          <cx:pt idx="137">-0.00087513337238578404</cx:pt>
          <cx:pt idx="138">-0.00078762347239319497</cx:pt>
          <cx:pt idx="139">0.000152951553028239</cx:pt>
          <cx:pt idx="140">5.2966193337148199e-05</cx:pt>
          <cx:pt idx="141">0.00063815901602827898</cx:pt>
          <cx:pt idx="142">0.00056451471334965496</cx:pt>
          <cx:pt idx="143">0.0038330178664911</cx:pt>
          <cx:pt idx="144">0.0151102875459033</cx:pt>
          <cx:pt idx="145">0.018089737624047499</cx:pt>
          <cx:pt idx="146">0.028928051927270299</cx:pt>
          <cx:pt idx="147">0.0247195117926674</cx:pt>
          <cx:pt idx="148">-0.0055814221301432902</cx:pt>
          <cx:pt idx="149">-0.040593030475557602</cx:pt>
          <cx:pt idx="150">-0.019674882883151602</cx:pt>
          <cx:pt idx="151">-0.0216856612123087</cx:pt>
          <cx:pt idx="152">-0.0345941221887648</cx:pt>
          <cx:pt idx="153">-0.021866510926612601</cx:pt>
          <cx:pt idx="154">-0.0348730768674358</cx:pt>
          <cx:pt idx="155">-0.021726277928285801</cx:pt>
          <cx:pt idx="156">-0.0093779523843012403</cx:pt>
          <cx:pt idx="157">-0.035728871300526301</cx:pt>
          <cx:pt idx="158">-0.0296118245019923</cx:pt>
          <cx:pt idx="159">-0.024438004819848699</cx:pt>
          <cx:pt idx="160">-0.0094444958012121407</cx:pt>
          <cx:pt idx="161">-0.0415455283626225</cx:pt>
          <cx:pt idx="162">-0.021403300383307199</cx:pt>
          <cx:pt idx="163">-0.0021659072529025699</cx:pt>
          <cx:pt idx="164">0.00051174539409696098</cx:pt>
          <cx:pt idx="165">0.0020331652320876902</cx:pt>
          <cx:pt idx="166">0.00052527891108307303</cx:pt>
          <cx:pt idx="167">-0.00093772959627612396</cx:pt>
          <cx:pt idx="168">0.00038286130918572598</cx:pt>
          <cx:pt idx="169">0.00030866172457842802</cx:pt>
          <cx:pt idx="170">0.0026122137955478099</cx:pt>
          <cx:pt idx="171">0.012172255170228701</cx:pt>
          <cx:pt idx="172">0.0275632530611804</cx:pt>
          <cx:pt idx="173">0.031270706103875098</cx:pt>
          <cx:pt idx="174">0.034160504364979603</cx:pt>
          <cx:pt idx="175">0.0130182422787039</cx:pt>
          <cx:pt idx="176">-0.0079149588752961408</cx:pt>
          <cx:pt idx="177">0.0166431080339733</cx:pt>
          <cx:pt idx="178">0.0131978426541787</cx:pt>
          <cx:pt idx="179">0.017472199091328199</cx:pt>
          <cx:pt idx="180">-0.0097668923472997299</cx:pt>
          <cx:pt idx="181">-0.014602440890873101</cx:pt>
          <cx:pt idx="182">-0.00343462633230776</cx:pt>
          <cx:pt idx="183">0.027439655060265401</cx:pt>
          <cx:pt idx="184">0.023823793028356698</cx:pt>
          <cx:pt idx="185">-0.00072058518962440595</cx:pt>
          <cx:pt idx="186">-0.0033397118339168401</cx:pt>
          <cx:pt idx="187">-0.0125678242072763</cx:pt>
          <cx:pt idx="188">0.0030175322525624101</cx:pt>
          <cx:pt idx="189">0.0227085214645339</cx:pt>
          <cx:pt idx="190">0.0071822036287144501</cx:pt>
          <cx:pt idx="191">0.0115686041989011</cx:pt>
          <cx:pt idx="192">0.0055582399602017302</cx:pt>
          <cx:pt idx="193">-0.00069867243152268803</cx:pt>
          <cx:pt idx="194">0.00038958490301408902</cx:pt>
          <cx:pt idx="195">7.3661060830623197e-05</cx:pt>
          <cx:pt idx="196">-0.000130903930827223</cx:pt>
          <cx:pt idx="197">0.0014410208327867401</cx:pt>
          <cx:pt idx="198">0.00151487017501958</cx:pt>
          <cx:pt idx="199">0.0130779604166668</cx:pt>
          <cx:pt idx="200">0.032577680812344502</cx:pt>
          <cx:pt idx="201">0.033951114784340299</cx:pt>
          <cx:pt idx="202">0.0224111444267222</cx:pt>
          <cx:pt idx="203">0.0052505241004768104</cx:pt>
          <cx:pt idx="204">0.0264962697897968</cx:pt>
          <cx:pt idx="205">0.0083252009759491197</cx:pt>
          <cx:pt idx="206">0.0137377399733016</cx:pt>
          <cx:pt idx="207">0.024466929772042501</cx:pt>
          <cx:pt idx="208">0.032652646251127897</cx:pt>
          <cx:pt idx="209">0.0138539670466895</cx:pt>
          <cx:pt idx="210">0.017847845381228501</cx:pt>
          <cx:pt idx="211">-0.023109742132643499</cx:pt>
          <cx:pt idx="212">0.0068932390181368998</cx:pt>
          <cx:pt idx="213">0.021086393270962501</cx:pt>
          <cx:pt idx="214">0.0079099743209131799</cx:pt>
          <cx:pt idx="215">-0.0108183104636165</cx:pt>
          <cx:pt idx="216">0.0216618292913969</cx:pt>
          <cx:pt idx="217">0.0145460223232186</cx:pt>
          <cx:pt idx="218">0.0080014236140465503</cx:pt>
          <cx:pt idx="219">-0.0063169966243884698</cx:pt>
          <cx:pt idx="220">-0.00743566208912753</cx:pt>
          <cx:pt idx="221">-0.0072981025684194303</cx:pt>
          <cx:pt idx="222">0.0022380860382418999</cx:pt>
          <cx:pt idx="223">0.00059606991831206004</cx:pt>
          <cx:pt idx="224">-0.00083858865748128201</cx:pt>
          <cx:pt idx="225">0.00051254727291005395</cx:pt>
          <cx:pt idx="226">0.00191920397348278</cx:pt>
          <cx:pt idx="227">0.0147385016936359</cx:pt>
          <cx:pt idx="228">0.036463275382066597</cx:pt>
          <cx:pt idx="229">0.0184368924424472</cx:pt>
          <cx:pt idx="230">-0.0151306735660345</cx:pt>
          <cx:pt idx="231">0.00092339709566310803</cx:pt>
          <cx:pt idx="232">0.0189516295150172</cx:pt>
          <cx:pt idx="233">0.015992843032383401</cx:pt>
          <cx:pt idx="234">0.043453691020126799</cx:pt>
          <cx:pt idx="235">0.010464499037233401</cx:pt>
          <cx:pt idx="236">-0.0074941695754177397</cx:pt>
          <cx:pt idx="237">0.018832669595514499</cx:pt>
          <cx:pt idx="238">0.0155880774248647</cx:pt>
          <cx:pt idx="239">0.0055859819907380301</cx:pt>
          <cx:pt idx="240">0.017536704802243199</cx:pt>
          <cx:pt idx="241">0.0023524292985587299</cx:pt>
          <cx:pt idx="242">0.0054832750113132699</cx:pt>
          <cx:pt idx="243">0.0155823060741899</cx:pt>
          <cx:pt idx="244">0.028861477316179399</cx:pt>
          <cx:pt idx="245">0.029510876605855899</cx:pt>
          <cx:pt idx="246">0.032890852972248003</cx:pt>
          <cx:pt idx="247">-0.0130913961055981</cx:pt>
          <cx:pt idx="248">-0.0105677747627745</cx:pt>
          <cx:pt idx="249">-0.0033302949602282499</cx:pt>
          <cx:pt idx="250">0.00034468144048790402</cx:pt>
          <cx:pt idx="251">-0.00018971864931715201</cx:pt>
          <cx:pt idx="252">0.00052436557611659697</cx:pt>
          <cx:pt idx="253">0.00050616661514615998</cx:pt>
          <cx:pt idx="254">0.0058579510973031301</cx:pt>
          <cx:pt idx="255">0.015305212599925899</cx:pt>
          <cx:pt idx="256">0.033369646034939797</cx:pt>
          <cx:pt idx="257">0.012486980695247099</cx:pt>
          <cx:pt idx="258">0.041037192548787398</cx:pt>
          <cx:pt idx="259">0.063919222274781001</cx:pt>
          <cx:pt idx="260">0.035099651528398799</cx:pt>
          <cx:pt idx="261">-0.0099342270482381794</cx:pt>
          <cx:pt idx="262">0.0072280341175159401</cx:pt>
          <cx:pt idx="263">-0.020126906089006299</cx:pt>
          <cx:pt idx="264">-0.034050063734084</cx:pt>
          <cx:pt idx="265">-0.0257318157559089</cx:pt>
          <cx:pt idx="266">-0.013991166569158201</cx:pt>
          <cx:pt idx="267">0.0049503656418116802</cx:pt>
          <cx:pt idx="268">0.023497464210377801</cx:pt>
          <cx:pt idx="269">-0.0039637959345784598</cx:pt>
          <cx:pt idx="270">-0.00164936146572578</cx:pt>
          <cx:pt idx="271">0.013300213005788</cx:pt>
          <cx:pt idx="272">0.0251558366598779</cx:pt>
          <cx:pt idx="273">0.0104141204548454</cx:pt>
          <cx:pt idx="274">0.0171619096512158</cx:pt>
          <cx:pt idx="275">0.015958618440722602</cx:pt>
          <cx:pt idx="276">-0.0093885559218314599</cx:pt>
          <cx:pt idx="277">-0.00029410713566839101</cx:pt>
          <cx:pt idx="278">-0.00127961173488399</cx:pt>
          <cx:pt idx="279">-0.000103922859493279</cx:pt>
          <cx:pt idx="280">-0.00028371983487818502</cx:pt>
          <cx:pt idx="281">0.00068436108790480396</cx:pt>
          <cx:pt idx="282">0.0021416351316830701</cx:pt>
          <cx:pt idx="283">0.017670498779022201</cx:pt>
          <cx:pt idx="284">0.014506940380114399</cx:pt>
          <cx:pt idx="285">0.0015163070457577599</cx:pt>
          <cx:pt idx="286">0.032096923317184403</cx:pt>
          <cx:pt idx="287">0.025545292195408201</cx:pt>
          <cx:pt idx="288">-0.0037721433268515302</cx:pt>
          <cx:pt idx="289">-0.087793087507706494</cx:pt>
          <cx:pt idx="290">-0.095498348692686599</cx:pt>
          <cx:pt idx="291">-0.109541581758841</cx:pt>
          <cx:pt idx="292">-0.099138770121917699</cx:pt>
          <cx:pt idx="293">-0.046904990020188803</cx:pt>
          <cx:pt idx="294">-0.049101992211527098</cx:pt>
          <cx:pt idx="295">-0.052748696765906503</cx:pt>
          <cx:pt idx="296">-0.0281884676921372</cx:pt>
          <cx:pt idx="297">-0.00160485527805147</cx:pt>
          <cx:pt idx="298">0.039574989567962703</cx:pt>
          <cx:pt idx="299">0.029662040059853401</cx:pt>
          <cx:pt idx="300">0.049134775987964903</cx:pt>
          <cx:pt idx="301">0.0050973515622272101</cx:pt>
          <cx:pt idx="302">0.0080488528541041507</cx:pt>
          <cx:pt idx="303">0.0054925707227131797</cx:pt>
          <cx:pt idx="304">-0.0061514625269889897</cx:pt>
          <cx:pt idx="305">0.0032857193174154701</cx:pt>
          <cx:pt idx="306">0.00053686598103306704</cx:pt>
          <cx:pt idx="307">-0.00035743100773215299</cx:pt>
          <cx:pt idx="308">0.00059289065363478301</cx:pt>
          <cx:pt idx="309">1.6614513140809799e-05</cx:pt>
          <cx:pt idx="310">-0.000822240487647508</cx:pt>
          <cx:pt idx="311">0.0071520392716357597</cx:pt>
          <cx:pt idx="312">-0.0035290165036148801</cx:pt>
          <cx:pt idx="313">-0.026175365020752</cx:pt>
          <cx:pt idx="314">-0.0124642255083656</cx:pt>
          <cx:pt idx="315">-0.040911783041650301</cx:pt>
          <cx:pt idx="316">-0.085402672728378898</cx:pt>
          <cx:pt idx="317">-0.13253803632474401</cx:pt>
          <cx:pt idx="318">-0.12461486602965299</cx:pt>
          <cx:pt idx="319">-0.083121288168119201</cx:pt>
          <cx:pt idx="320">-0.035024686906019897</cx:pt>
          <cx:pt idx="321">0.00765660564524867</cx:pt>
          <cx:pt idx="322">-0.0227656660074151</cx:pt>
          <cx:pt idx="323">-0.058900888617885602</cx:pt>
          <cx:pt idx="324">-0.036002137447955301</cx:pt>
          <cx:pt idx="325">0.011829434387184401</cx:pt>
          <cx:pt idx="326">0.015781572783989801</cx:pt>
          <cx:pt idx="327">0.021537548198011899</cx:pt>
          <cx:pt idx="328">0.02983108838331</cx:pt>
          <cx:pt idx="329">-0.024712364318899602</cx:pt>
          <cx:pt idx="330">-0.0057598430234359803</cx:pt>
          <cx:pt idx="331">-0.0149923181952602</cx:pt>
          <cx:pt idx="332">-0.016170416917600398</cx:pt>
          <cx:pt idx="333">0.0018774743416427699</cx:pt>
          <cx:pt idx="334">0.00046597431702595998</cx:pt>
          <cx:pt idx="335">0.00098648811767037495</cx:pt>
          <cx:pt idx="336">0.000424948775719661</cx:pt>
          <cx:pt idx="337">-0.0016990591237071001</cx:pt>
          <cx:pt idx="338">-0.0023656021358128801</cx:pt>
          <cx:pt idx="339">-0.0056295623110502301</cx:pt>
          <cx:pt idx="340">-0.0195253992559196</cx:pt>
          <cx:pt idx="341">-0.049333785585157199</cx:pt>
          <cx:pt idx="342">-0.0532762867350281</cx:pt>
          <cx:pt idx="343">-0.083461028582386201</cx:pt>
          <cx:pt idx="344">-0.12725344057646901</cx:pt>
          <cx:pt idx="345">-0.118829671039295</cx:pt>
          <cx:pt idx="346">-0.064863329985255902</cx:pt>
          <cx:pt idx="347">-0.0061955010496477997</cx:pt>
          <cx:pt idx="348">0.020130200104316098</cx:pt>
          <cx:pt idx="349">0.021610593105770501</cx:pt>
          <cx:pt idx="350">0.047543419223764899</cx:pt>
          <cx:pt idx="351">-0.032095012300277601</cx:pt>
          <cx:pt idx="352">-0.030580356384478601</cx:pt>
          <cx:pt idx="353">-0.018047090349772602</cx:pt>
          <cx:pt idx="354">-0.0048836993993863599</cx:pt>
          <cx:pt idx="355">-0.034813182698966001</cx:pt>
          <cx:pt idx="356">-0.0197178491208738</cx:pt>
          <cx:pt idx="357">-0.035390120142200901</cx:pt>
          <cx:pt idx="358">-0.018802124240167001</cx:pt>
          <cx:pt idx="359">-0.024413892957393799</cx:pt>
          <cx:pt idx="360">-0.019703213240112399</cx:pt>
          <cx:pt idx="361">-4.9182392992868599e-05</cx:pt>
          <cx:pt idx="362">-0.00045314871221650399</cx:pt>
          <cx:pt idx="363">-0.00022221971868744401</cx:pt>
          <cx:pt idx="364">0.000149408633902901</cx:pt>
          <cx:pt idx="365">-0.00029412108575450202</cx:pt>
          <cx:pt idx="366">-0.00107231112290862</cx:pt>
          <cx:pt idx="367">-0.0088563641468070095</cx:pt>
          <cx:pt idx="368">-0.030644542606087601</cx:pt>
          <cx:pt idx="369">-0.054973648763774002</cx:pt>
          <cx:pt idx="370">-0.055892650901837301</cx:pt>
          <cx:pt idx="371">-0.079833163507510005</cx:pt>
          <cx:pt idx="372">-0.088216147772808395</cx:pt>
          <cx:pt idx="373">-0.055244693796461797</cx:pt>
          <cx:pt idx="374">0.0115328209997264</cx:pt>
          <cx:pt idx="375">0.018151748585298701</cx:pt>
          <cx:pt idx="376">-0.0049997872037508898</cx:pt>
          <cx:pt idx="377">-0.0240221478920737</cx:pt>
          <cx:pt idx="378">0.0078295739452970102</cx:pt>
          <cx:pt idx="379">-0.031189266740043801</cx:pt>
          <cx:pt idx="380">0.018395482525257301</cx:pt>
          <cx:pt idx="381">-0.0026120991292609098</cx:pt>
          <cx:pt idx="382">-0.0321928242734313</cx:pt>
          <cx:pt idx="383">-0.046541077538581901</cx:pt>
          <cx:pt idx="384">-0.0364329753058832</cx:pt>
          <cx:pt idx="385">-0.019353562252220499</cx:pt>
          <cx:pt idx="386">-0.0266018496466103</cx:pt>
          <cx:pt idx="387">-0.022286124031341201</cx:pt>
          <cx:pt idx="388">-0.0095416760215850799</cx:pt>
          <cx:pt idx="389">-0.0028794208172656</cx:pt>
          <cx:pt idx="390">-0.00079605202405774495</cx:pt>
          <cx:pt idx="391">-7.6329920675112896e-05</cx:pt>
          <cx:pt idx="392">7.6847288804990696e-05</cx:pt>
          <cx:pt idx="393">-0.00024981140317574302</cx:pt>
          <cx:pt idx="394">-0.00046311214343461201</cx:pt>
          <cx:pt idx="395">-0.00466850336831453</cx:pt>
          <cx:pt idx="396">-0.023937766528903798</cx:pt>
          <cx:pt idx="397">-0.043656448200096003</cx:pt>
          <cx:pt idx="398">-0.035574640710808798</cx:pt>
          <cx:pt idx="399">-0.031772183189188001</cx:pt>
          <cx:pt idx="400">-0.0039152603369273301</cx:pt>
          <cx:pt idx="401">0.0263821755981315</cx:pt>
          <cx:pt idx="402">0.023260737624069501</cx:pt>
          <cx:pt idx="403">0.0126276004773874</cx:pt>
          <cx:pt idx="404">0.012222472785699099</cx:pt>
          <cx:pt idx="405">0.034977979485071399</cx:pt>
          <cx:pt idx="406">0.059691241625104599</cx:pt>
          <cx:pt idx="407">0.024403102024721599</cx:pt>
          <cx:pt idx="408">-0.0051279706869210599</cx:pt>
          <cx:pt idx="409">-0.0056387552535702599</cx:pt>
          <cx:pt idx="410">-0.041032129540217399</cx:pt>
          <cx:pt idx="411">-0.029360361920433498</cx:pt>
          <cx:pt idx="412">-0.028714687022500698</cx:pt>
          <cx:pt idx="413">0.0065417597352900097</cx:pt>
          <cx:pt idx="414">-0.0044776309697351496</cx:pt>
          <cx:pt idx="415">0.0073291692406801901</cx:pt>
          <cx:pt idx="416">0.00295589190365885</cx:pt>
          <cx:pt idx="417">0.00070218268094077803</cx:pt>
          <cx:pt idx="418">0.0010311318344743601</cx:pt>
          <cx:pt idx="419">-0.00062943134413774202</cx:pt>
          <cx:pt idx="420">0.00036373097394161598</cx:pt>
          <cx:pt idx="421">0.00096495336256762398</cx:pt>
          <cx:pt idx="422">0.00051367759496316503</cx:pt>
          <cx:pt idx="423">-0.00167913033300666</cx:pt>
          <cx:pt idx="424">-0.015978999185741902</cx:pt>
          <cx:pt idx="425">-0.0132081838776252</cx:pt>
          <cx:pt idx="426">-0.0071227838578809396</cx:pt>
          <cx:pt idx="427">-0.023548941016031898</cx:pt>
          <cx:pt idx="428">-0.00189368872438339</cx:pt>
          <cx:pt idx="429">0.0234847314597912</cx:pt>
          <cx:pt idx="430">0.055909731239617497</cx:pt>
          <cx:pt idx="431">0.034028896621911102</cx:pt>
          <cx:pt idx="432">0.062261501034546599</cx:pt>
          <cx:pt idx="433">0.088303476936185898</cx:pt>
          <cx:pt idx="434">0.072639715966507895</cx:pt>
          <cx:pt idx="435">0.0080023015971686599</cx:pt>
          <cx:pt idx="436">-0.0125677292229615</cx:pt>
          <cx:pt idx="437">-0.034089034890846602</cx:pt>
          <cx:pt idx="438">-0.0126650746440201</cx:pt>
          <cx:pt idx="439">-0.040438494661337601</cx:pt>
          <cx:pt idx="440">-0.0307372862890457</cx:pt>
          <cx:pt idx="441">0.0105506292013899</cx:pt>
          <cx:pt idx="442">0.017475227658730198</cx:pt>
          <cx:pt idx="443">0.019811323615767901</cx:pt>
          <cx:pt idx="444">0.012036841262719001</cx:pt>
          <cx:pt idx="445">0.0024598000624131999</cx:pt>
          <cx:pt idx="446">0.0017969317745271901</cx:pt>
          <cx:pt idx="447">0.00057527461243376697</cx:pt>
          <cx:pt idx="448">-0.00074512032812036697</cx:pt>
          <cx:pt idx="449">0.00022252920968122199</cx:pt>
          <cx:pt idx="450">0.0030115703379040501</cx:pt>
          <cx:pt idx="451">0.0023327818580970499</cx:pt>
          <cx:pt idx="452">-0.0086432145963286095</cx:pt>
          <cx:pt idx="453">-0.0111393218681784</cx:pt>
          <cx:pt idx="454">-0.033980216850412297</cx:pt>
          <cx:pt idx="455">-0.033771749613422899</cx:pt>
          <cx:pt idx="456">-0.0597406944160494</cx:pt>
          <cx:pt idx="457">-0.0250653142527218</cx:pt>
          <cx:pt idx="458">-0.0092797584935125493</cx:pt>
          <cx:pt idx="459">0.0085257912273308395</cx:pt>
          <cx:pt idx="460">0.057985389615348298</cx:pt>
          <cx:pt idx="461">0.064907383982933997</cx:pt>
          <cx:pt idx="462">0.038579522226889498</cx:pt>
          <cx:pt idx="463">0.0137381853951387</cx:pt>
          <cx:pt idx="464">0.0151127531005308</cx:pt>
          <cx:pt idx="465">0.0022212745288958799</cx:pt>
          <cx:pt idx="466">0.0161862609738125</cx:pt>
          <cx:pt idx="467">-0.0230190385427918</cx:pt>
          <cx:pt idx="468">-0.041269792048612197</cx:pt>
          <cx:pt idx="469">0.0079821957430870095</cx:pt>
          <cx:pt idx="470">0.0336898539387743</cx:pt>
          <cx:pt idx="471">0.023306162696745701</cx:pt>
          <cx:pt idx="472">0.027767647321568899</cx:pt>
          <cx:pt idx="473">0.0064831240802550099</cx:pt>
          <cx:pt idx="474">0.0058047011872518501</cx:pt>
          <cx:pt idx="475">9.0834278818753802e-05</cx:pt>
          <cx:pt idx="476">0.00060145910151029598</cx:pt>
          <cx:pt idx="477">0.00045984286999683702</cx:pt>
          <cx:pt idx="478">0.0019683461583108702</cx:pt>
          <cx:pt idx="479">0.0054377913554549302</cx:pt>
          <cx:pt idx="480">-0.017308053414900298</cx:pt>
          <cx:pt idx="481">-0.022222050950809501</cx:pt>
          <cx:pt idx="482">-0.048039579327822601</cx:pt>
          <cx:pt idx="483">-0.052544952593766903</cx:pt>
          <cx:pt idx="484">-0.091352638046781995</cx:pt>
          <cx:pt idx="485">-0.13666907842345299</cx:pt>
          <cx:pt idx="486">-0.11616214960679599</cx:pt>
          <cx:pt idx="487">-0.077218436451878605</cx:pt>
          <cx:pt idx="488">-0.045975938783996098</cx:pt>
          <cx:pt idx="489">-0.033093287441366602</cx:pt>
          <cx:pt idx="490">-0.018860465369761499</cx:pt>
          <cx:pt idx="491">-0.00127803132993494</cx:pt>
          <cx:pt idx="492">-0.0065108144992312902</cx:pt>
          <cx:pt idx="493">-0.0097174985134790195</cx:pt>
          <cx:pt idx="494">-0.0066485869398130197</cx:pt>
          <cx:pt idx="495">-0.020913941908945299</cx:pt>
          <cx:pt idx="496">-0.033098785546960698</cx:pt>
          <cx:pt idx="497">-0.0041400960838486704</cx:pt>
          <cx:pt idx="498">0.020087413717607899</cx:pt>
          <cx:pt idx="499">0.0031290092547577898</cx:pt>
          <cx:pt idx="500">-0.018165468842641998</cx:pt>
          <cx:pt idx="501">-0.00041762251046270502</cx:pt>
          <cx:pt idx="502">0.0031679845176780098</cx:pt>
          <cx:pt idx="503">-7.6827818364017199e-06</cx:pt>
          <cx:pt idx="504">-0.00059096081595214696</cx:pt>
          <cx:pt idx="505">0.00060603196884022705</cx:pt>
          <cx:pt idx="506">0.0045932317086408202</cx:pt>
          <cx:pt idx="507">0.0107454610431909</cx:pt>
          <cx:pt idx="508">-0.015654742350812701</cx:pt>
          <cx:pt idx="509">-0.0295772206328472</cx:pt>
          <cx:pt idx="510">-0.042270424699085901</cx:pt>
          <cx:pt idx="511">-0.065322548559038907</cx:pt>
          <cx:pt idx="512">-0.10918818235283199</cx:pt>
          <cx:pt idx="513">-0.124813942588286</cx:pt>
          <cx:pt idx="514">-0.141036327445276</cx:pt>
          <cx:pt idx="515">-0.17685197877985001</cx:pt>
          <cx:pt idx="516">-0.17671983996408799</cx:pt>
          <cx:pt idx="517">-0.1094710408673</cx:pt>
          <cx:pt idx="518">-0.073391258225413397</cx:pt>
          <cx:pt idx="519">-0.041033698232026398</cx:pt>
          <cx:pt idx="520">0.0023206700508824601</cx:pt>
          <cx:pt idx="521">0.0128849771622818</cx:pt>
          <cx:pt idx="522">-0.021795249619304301</cx:pt>
          <cx:pt idx="523">-0.00065923692355000904</cx:pt>
          <cx:pt idx="524">-0.018594144606814401</cx:pt>
          <cx:pt idx="525">0.029782308610483199</cx:pt>
          <cx:pt idx="526">0.0175894833300307</cx:pt>
          <cx:pt idx="527">-0.0050654674383651399</cx:pt>
          <cx:pt idx="528">-0.019049260265411899</cx:pt>
          <cx:pt idx="529">0.0017728232259205999</cx:pt>
          <cx:pt idx="530">0.00158024045177438</cx:pt>
          <cx:pt idx="531">0.000281496826416541</cx:pt>
          <cx:pt idx="532">-0.00036059009832073799</cx:pt>
          <cx:pt idx="533">0.00016215250086164899</cx:pt>
          <cx:pt idx="534">0.0039211727760843501</cx:pt>
          <cx:pt idx="535">0.0152098256321474</cx:pt>
          <cx:pt idx="536">-0.0012314480980280299</cx:pt>
          <cx:pt idx="537">-0.0063504555171953799</cx:pt>
          <cx:pt idx="538">-0.012114776303567399</cx:pt>
          <cx:pt idx="539">-0.0144393752878509</cx:pt>
          <cx:pt idx="540">-0.059411186325146498</cx:pt>
          <cx:pt idx="541">-0.081101487609520795</cx:pt>
          <cx:pt idx="542">-0.073790256526235998</cx:pt>
          <cx:pt idx="543">-0.090461343567583702</cx:pt>
          <cx:pt idx="544">-0.095246607980933498</cx:pt>
          <cx:pt idx="545">-0.053532659256973598</cx:pt>
          <cx:pt idx="546">-0.052521979831647699</cx:pt>
          <cx:pt idx="547">-0.013709577381835701</cx:pt>
          <cx:pt idx="548">-0.019201639542994899</cx:pt>
          <cx:pt idx="549">-0.017157192545124701</cx:pt>
          <cx:pt idx="550">0.0082266850849918895</cx:pt>
          <cx:pt idx="551">0.0115220413680158</cx:pt>
          <cx:pt idx="552">0.019252124194619101</cx:pt>
          <cx:pt idx="553">0.0426554257519286</cx:pt>
          <cx:pt idx="554">0.0152290706557104</cx:pt>
          <cx:pt idx="555">-0.0048660531328864999</cx:pt>
          <cx:pt idx="556">-0.019524022882062599</cx:pt>
          <cx:pt idx="557">0.0033804698473298201</cx:pt>
          <cx:pt idx="558">0.000880665287036604</cx:pt>
          <cx:pt idx="559">9.3811772335568303e-05</cx:pt>
          <cx:pt idx="560">-2.29566743823751e-05</cx:pt>
          <cx:pt idx="561">1.68762220468361e-05</cx:pt>
          <cx:pt idx="562">0.00077947216762270502</cx:pt>
          <cx:pt idx="563">0.0240830700552121</cx:pt>
          <cx:pt idx="564">0.030165192274557599</cx:pt>
          <cx:pt idx="565">-0.0096766224614813195</cx:pt>
          <cx:pt idx="566">-0.0022044888311872099</cx:pt>
          <cx:pt idx="567">0.028515524708289799</cx:pt>
          <cx:pt idx="568">0.0186808263027726</cx:pt>
          <cx:pt idx="569">0.024689831468197199</cx:pt>
          <cx:pt idx="570">0.021479894814649101</cx:pt>
          <cx:pt idx="571">0.027306554839379601</cx:pt>
          <cx:pt idx="572">-0.00165192451124313</cx:pt>
          <cx:pt idx="573">-0.0059907232302029304</cx:pt>
          <cx:pt idx="574">-0.0076446271062000897</cx:pt>
          <cx:pt idx="575">-0.011217197415411599</cx:pt>
          <cx:pt idx="576">-0.047596399444420602</cx:pt>
          <cx:pt idx="577">-0.014921493789555</cx:pt>
          <cx:pt idx="578">0.0365811349404613</cx:pt>
          <cx:pt idx="579">0.0109380640551887</cx:pt>
          <cx:pt idx="580">0.029060532158366001</cx:pt>
          <cx:pt idx="581">0.014401735970019701</cx:pt>
          <cx:pt idx="582">-0.0159926931131096</cx:pt>
          <cx:pt idx="583">-0.025023847659795598</cx:pt>
          <cx:pt idx="584">-0.016353081735044898</cx:pt>
          <cx:pt idx="585">-0.00076552862844499897</cx:pt>
          <cx:pt idx="586">0.00052719309508561399</cx:pt>
          <cx:pt idx="587">0.00039960090040618002</cx:pt>
          <cx:pt idx="588">-0.00066555706220552903</cx:pt>
          <cx:pt idx="589">0.00046787512506368697</cx:pt>
          <cx:pt idx="590">0.0032213827958174901</cx:pt>
          <cx:pt idx="591">0.0228293664293031</cx:pt>
          <cx:pt idx="592">0.0389621192352161</cx:pt>
          <cx:pt idx="593">-0.013549102145312899</cx:pt>
          <cx:pt idx="594">-0.0083572433692727897</cx:pt>
          <cx:pt idx="595">0.037509071543517201</cx:pt>
          <cx:pt idx="596">0.032298012042244598</cx:pt>
          <cx:pt idx="597">0.0226856923987428</cx:pt>
          <cx:pt idx="598">0.079961710535364106</cx:pt>
          <cx:pt idx="599">0.076994997818680896</cx:pt>
          <cx:pt idx="600">0.071156602845650896</cx:pt>
          <cx:pt idx="601">0.051819195471119101</cx:pt>
          <cx:pt idx="602">0.046686427469621199</cx:pt>
          <cx:pt idx="603">0.0045608789543540402</cx:pt>
          <cx:pt idx="604">-0.0149640372838132</cx:pt>
          <cx:pt idx="605">0.00063446483832272304</cx:pt>
          <cx:pt idx="606">0.0199378866408924</cx:pt>
          <cx:pt idx="607">0.0219055188509867</cx:pt>
          <cx:pt idx="608">0.037340430369722899</cx:pt>
          <cx:pt idx="609">0.00021833699782747201</cx:pt>
          <cx:pt idx="610">-0.035126624069557598</cx:pt>
          <cx:pt idx="611">-0.023291340957244999</cx:pt>
          <cx:pt idx="612">-0.0080060531197432405</cx:pt>
          <cx:pt idx="613">0.00046668434315596499</cx:pt>
          <cx:pt idx="614">-0.00027182514102688598</cx:pt>
          <cx:pt idx="615">4.0183654898047397e-05</cx:pt>
          <cx:pt idx="616">0.000142005131892981</cx:pt>
          <cx:pt idx="617">-0.000178422816037701</cx:pt>
          <cx:pt idx="618">0.0038722387894924502</cx:pt>
          <cx:pt idx="619">0.012123488668249799</cx:pt>
          <cx:pt idx="620">0.039247328221438997</cx:pt>
          <cx:pt idx="621">0.0293582300868491</cx:pt>
          <cx:pt idx="622">-0.0190472819174973</cx:pt>
          <cx:pt idx="623">0.0195533583470257</cx:pt>
          <cx:pt idx="624">0.024845572805302502</cx:pt>
          <cx:pt idx="625">-0.0109323068325146</cx:pt>
          <cx:pt idx="626">0.0185435149523362</cx:pt>
          <cx:pt idx="627">0.043089146145066801</cx:pt>
          <cx:pt idx="628">0.032060896101908702</cx:pt>
          <cx:pt idx="629">0.050263550777107001</cx:pt>
          <cx:pt idx="630">-0.0098649902291866893</cx:pt>
          <cx:pt idx="631">0.0048963608881796702</cx:pt>
          <cx:pt idx="632">0.011520036273562601</cx:pt>
          <cx:pt idx="633">0.010381330625311699</cx:pt>
          <cx:pt idx="634">0.032543278852875002</cx:pt>
          <cx:pt idx="635">0.020827127316992902</cx:pt>
          <cx:pt idx="636">0.0097974144657312304</cx:pt>
          <cx:pt idx="637">-0.0184428970028046</cx:pt>
          <cx:pt idx="638">-0.0192923545896167</cx:pt>
          <cx:pt idx="639">-0.0082943888855555002</cx:pt>
          <cx:pt idx="640">-0.0035033973519353299</cx:pt>
          <cx:pt idx="641">0.00102316681797561</cx:pt>
          <cx:pt idx="642">0.00033676812801940599</cx:pt>
          <cx:pt idx="643">-0.00043918170841880303</cx:pt>
          <cx:pt idx="644">0.00012940523847705399</cx:pt>
          <cx:pt idx="645">-0.00026635920444073499</cx:pt>
          <cx:pt idx="646">0.0028567208273674802</cx:pt>
          <cx:pt idx="647">0.0075243821865910998</cx:pt>
          <cx:pt idx="648">0.033711715163366802</cx:pt>
          <cx:pt idx="649">0.041380760042029202</cx:pt>
          <cx:pt idx="650">0.0205453449926189</cx:pt>
          <cx:pt idx="651">0.034356413041239597</cx:pt>
          <cx:pt idx="652">0.0250084008458832</cx:pt>
          <cx:pt idx="653">0.028795050322727899</cx:pt>
          <cx:pt idx="654">0.0220495372515866</cx:pt>
          <cx:pt idx="655">0.056095940029119599</cx:pt>
          <cx:pt idx="656">-0.0052808498838763903</cx:pt>
          <cx:pt idx="657">0.00078436817806278405</cx:pt>
          <cx:pt idx="658">-0.0029556784399534502</cx:pt>
          <cx:pt idx="659">0.045274360792958997</cx:pt>
          <cx:pt idx="660">0.0358896406358142</cx:pt>
          <cx:pt idx="661">0.034178543974583302</cx:pt>
          <cx:pt idx="662">0.0150146639431915</cx:pt>
          <cx:pt idx="663">-0.0062114418323144602</cx:pt>
          <cx:pt idx="664">-0.0099532073509488103</cx:pt>
          <cx:pt idx="665">-0.0295815928196177</cx:pt>
          <cx:pt idx="666">-0.0250259445346354</cx:pt>
          <cx:pt idx="667">-0.0098381077196544302</cx:pt>
          <cx:pt idx="668">-0.0037399037049065898</cx:pt>
          <cx:pt idx="669">0.00094343461997514495</cx:pt>
          <cx:pt idx="670">3.8080428606543399e-05</cx:pt>
          <cx:pt idx="671">-0.000152283260559738</cx:pt>
          <cx:pt idx="672">0.000596906787943467</cx:pt>
          <cx:pt idx="673">0.00039615796182013299</cx:pt>
          <cx:pt idx="674">0.0021856769974267099</cx:pt>
          <cx:pt idx="675">0.0067065055956266103</cx:pt>
          <cx:pt idx="676">0.022944773115922301</cx:pt>
          <cx:pt idx="677">0.023896054001637201</cx:pt>
          <cx:pt idx="678">0.036096094836886597</cx:pt>
          <cx:pt idx="679">0.052191372315397701</cx:pt>
          <cx:pt idx="680">0.0391541591056963</cx:pt>
          <cx:pt idx="681">0.039802313762882797</cx:pt>
          <cx:pt idx="682">0.0152332165538302</cx:pt>
          <cx:pt idx="683">-0.00081847164326279902</cx:pt>
          <cx:pt idx="684">-0.019634025246149999</cx:pt>
          <cx:pt idx="685">-0.027594516693943302</cx:pt>
          <cx:pt idx="686">0.0128071552324132</cx:pt>
          <cx:pt idx="687">0.0153270842159832</cx:pt>
          <cx:pt idx="688">-0.0077481618645633202</cx:pt>
          <cx:pt idx="689">0.020557409295829401</cx:pt>
          <cx:pt idx="690">-0.026229221165688599</cx:pt>
          <cx:pt idx="691">-0.056556423149756702</cx:pt>
          <cx:pt idx="692">-0.033036222627664501</cx:pt>
          <cx:pt idx="693">-0.015084209194916501</cx:pt>
          <cx:pt idx="694">-0.0085431911681708803</cx:pt>
          <cx:pt idx="695">-0.0066036761235661297</cx:pt>
          <cx:pt idx="696">-0.0044116734195001903</cx:pt>
          <cx:pt idx="697">0.00027975810080803901</cx:pt>
          <cx:pt idx="698">0.00015791189008735099</cx:pt>
          <cx:pt idx="699">0.00011123321823535401</cx:pt>
          <cx:pt idx="700">-0.00057736899725218901</cx:pt>
          <cx:pt idx="701">0.00037769542133033699</cx:pt>
          <cx:pt idx="702">0.000275448084221266</cx:pt>
          <cx:pt idx="703">0.00013108930765619799</cx:pt>
          <cx:pt idx="704">0.0066381431402329502</cx:pt>
          <cx:pt idx="705">0.010664426189751299</cx:pt>
          <cx:pt idx="706">0.013959029266034101</cx:pt>
          <cx:pt idx="707">0.028082226242192001</cx:pt>
          <cx:pt idx="708">0.045475458921051398</cx:pt>
          <cx:pt idx="709">0.043212038002465897</cx:pt>
          <cx:pt idx="710">0.034441395446176401</cx:pt>
          <cx:pt idx="711">0.028157807505013</cx:pt>
          <cx:pt idx="712">0.00047019367257334098</cx:pt>
          <cx:pt idx="713">-0.0151702070301892</cx:pt>
          <cx:pt idx="714">-0.040313687258345297</cx:pt>
          <cx:pt idx="715">-0.019394803228656599</cx:pt>
          <cx:pt idx="716">0.00121998570664148</cx:pt>
          <cx:pt idx="717">-0.022008142970643001</cx:pt>
          <cx:pt idx="718">-0.023677978192202</cx:pt>
          <cx:pt idx="719">-0.0042870611753418704</cx:pt>
          <cx:pt idx="720">-0.0064948567425198497</cx:pt>
          <cx:pt idx="721">-0.0031199160205688699</cx:pt>
          <cx:pt idx="722">-0.00125588939778445</cx:pt>
          <cx:pt idx="723">-0.00149691829111707</cx:pt>
          <cx:pt idx="724">-0.00066460584040041405</cx:pt>
          <cx:pt idx="725">0.000841176384700289</cx:pt>
          <cx:pt idx="726">-0.00017133669574902801</cx:pt>
          <cx:pt idx="727">5.2824930685417399e-05</cx:pt>
          <cx:pt idx="728">-0.00033167902086438198</cx:pt>
          <cx:pt idx="729">0.00014634031332154</cx:pt>
          <cx:pt idx="730">-0.00045568241114308697</cx:pt>
          <cx:pt idx="731">9.9151624576533199e-06</cx:pt>
          <cx:pt idx="732">-0.00069231867913586997</cx:pt>
          <cx:pt idx="733">-0.0039422353252864303</cx:pt>
          <cx:pt idx="734">-0.0030125528685505101</cx:pt>
          <cx:pt idx="735">0.000216084008935882</cx:pt>
          <cx:pt idx="736">0.0018194270018840901</cx:pt>
          <cx:pt idx="737">0.00046489473237044298</cx:pt>
          <cx:pt idx="738">0.0018313600557803801</cx:pt>
          <cx:pt idx="739">0.0033308288182237202</cx:pt>
          <cx:pt idx="740">-0.0015146637903441099</cx:pt>
          <cx:pt idx="741">0.00239692507687486</cx:pt>
          <cx:pt idx="742">-0.0031553775869092699</cx:pt>
          <cx:pt idx="743">-0.00114221347278994</cx:pt>
          <cx:pt idx="744">-0.0037255094730481498</cx:pt>
          <cx:pt idx="745">-2.11646417752415e-05</cx:pt>
          <cx:pt idx="746">0.00045625897899943102</cx:pt>
          <cx:pt idx="747">-9.0703267495241996e-05</cx:pt>
          <cx:pt idx="748">-0.0013823177265439</cx:pt>
          <cx:pt idx="749">0.00088172579090734296</cx:pt>
          <cx:pt idx="750">0.0019486099702844999</cx:pt>
          <cx:pt idx="751">-0.0010061714193053</cx:pt>
          <cx:pt idx="752">-0.00040939747070530702</cx:pt>
          <cx:pt idx="753">-0.00035546723632025101</cx:pt>
          <cx:pt idx="754">0.00036104183978059097</cx:pt>
          <cx:pt idx="755">0.00039005132188598698</cx:pt>
          <cx:pt idx="756">-0.000376115558325233</cx:pt>
          <cx:pt idx="757">5.9625039428477098e-05</cx:pt>
          <cx:pt idx="758">-1.12814655123097e-05</cx:pt>
          <cx:pt idx="759">-0.00027662378980099098</cx:pt>
          <cx:pt idx="760">0.00049179126454518295</cx:pt>
          <cx:pt idx="761">-0.00012864163761069501</cx:pt>
          <cx:pt idx="762">0.00018861523500996699</cx:pt>
          <cx:pt idx="763">0.00034360925163599398</cx:pt>
          <cx:pt idx="764">0.00040947647012459798</cx:pt>
          <cx:pt idx="765">0.00062696323375673697</cx:pt>
          <cx:pt idx="766">8.9155920628707297e-05</cx:pt>
          <cx:pt idx="767">-0.00013661461210602799</cx:pt>
          <cx:pt idx="768">-0.00032796114990494202</cx:pt>
          <cx:pt idx="769">-2.57106299361874e-05</cx:pt>
          <cx:pt idx="770">-0.000199161877393518</cx:pt>
          <cx:pt idx="771">0.00014017080010031899</cx:pt>
          <cx:pt idx="772">-0.000122600269614888</cx:pt>
          <cx:pt idx="773">0.00038437043196876602</cx:pt>
          <cx:pt idx="774">-0.0032764535305695999</cx:pt>
          <cx:pt idx="775">-0.00174120231152925</cx:pt>
          <cx:pt idx="776">-2.18561857271716e-05</cx:pt>
          <cx:pt idx="777">-9.60012506195364e-05</cx:pt>
          <cx:pt idx="778">0.00045227544308670202</cx:pt>
          <cx:pt idx="779">0.00050486287731565298</cx:pt>
          <cx:pt idx="780">0.00019442611638759399</cx:pt>
          <cx:pt idx="781">0.00096295967717741201</cx:pt>
          <cx:pt idx="782">0.00073366590546190499</cx:pt>
          <cx:pt idx="783">0.00028803910206487697</cx:pt>
        </cx:lvl>
      </cx:numDim>
    </cx:data>
    <cx:data id="101">
      <cx:numDim type="val">
        <cx:f>'001_WA_F - 副本'!$CX$1:$CX$784</cx:f>
        <cx:lvl ptCount="784" formatCode="0.00E+00">
          <cx:pt idx="0">-4.0922784827045101e-05</cx:pt>
          <cx:pt idx="1">4.2196716288191203e-05</cx:pt>
          <cx:pt idx="2">-9.6085031469590604e-05</cx:pt>
          <cx:pt idx="3">0.00051562060600683797</cx:pt>
          <cx:pt idx="4">0.00039668188849453897</cx:pt>
          <cx:pt idx="5">-0.00034906320986023102</cx:pt>
          <cx:pt idx="6">6.8756621030294305e-05</cx:pt>
          <cx:pt idx="7">3.2374036086607503e-05</cx:pt>
          <cx:pt idx="8">0.00028129208425831201</cx:pt>
          <cx:pt idx="9">0.00038859938345449802</cx:pt>
          <cx:pt idx="10">0.00035400164346044601</cx:pt>
          <cx:pt idx="11">0.00055359849916559404</cx:pt>
          <cx:pt idx="12">0.00060985342579169101</cx:pt>
          <cx:pt idx="13">-0.0014362880747937599</cx:pt>
          <cx:pt idx="14">-0.00071455632221961696</cx:pt>
          <cx:pt idx="15">3.2922933446877703e-05</cx:pt>
          <cx:pt idx="16">4.2386675102681898e-05</cx:pt>
          <cx:pt idx="17">-0.00083733864101241001</cx:pt>
          <cx:pt idx="18">-0.00050774641353767296</cx:pt>
          <cx:pt idx="19">0.000704627849299861</cx:pt>
          <cx:pt idx="20">0.00084074176290111998</cx:pt>
          <cx:pt idx="21">0.00053086812807894295</cx:pt>
          <cx:pt idx="22">0.00039994228198679099</cx:pt>
          <cx:pt idx="23">-0.00037284765749216303</cx:pt>
          <cx:pt idx="24">0.00081979293840279196</cx:pt>
          <cx:pt idx="25">-2.43519564244833e-05</cx:pt>
          <cx:pt idx="26">0.000517844952200528</cx:pt>
          <cx:pt idx="27">-0.00067684680286454399</cx:pt>
          <cx:pt idx="28">-0.00019807603244414</cx:pt>
          <cx:pt idx="29">0.00041757970828889499</cx:pt>
          <cx:pt idx="30">-7.2190045588164598e-06</cx:pt>
          <cx:pt idx="31">-3.0033076517447901e-05</cx:pt>
          <cx:pt idx="32">0.00078670554578292901</cx:pt>
          <cx:pt idx="33">-7.0497571861319704e-05</cx:pt>
          <cx:pt idx="34">-0.00019004256229313899</cx:pt>
          <cx:pt idx="35">0.00060220479148376195</cx:pt>
          <cx:pt idx="36">-0.00078299586606645399</cx:pt>
          <cx:pt idx="37">-0.0010296229031342</cx:pt>
          <cx:pt idx="38">-0.00032881761173332499</cx:pt>
          <cx:pt idx="39">-7.4489184326162404e-05</cx:pt>
          <cx:pt idx="40">-0.000220080164146963</cx:pt>
          <cx:pt idx="41">-0.0020818213572633198</cx:pt>
          <cx:pt idx="42">-0.00096919545512412595</cx:pt>
          <cx:pt idx="43">-0.00031036285543477798</cx:pt>
          <cx:pt idx="44">-0.0020119362859806499</cx:pt>
          <cx:pt idx="45">-0.0013019955412064601</cx:pt>
          <cx:pt idx="46">-0.0011104499531304</cx:pt>
          <cx:pt idx="47">-0.00041503423848759301</cx:pt>
          <cx:pt idx="48">-0.00062156429610393002</cx:pt>
          <cx:pt idx="49">-0.00076759151689510504</cx:pt>
          <cx:pt idx="50">-0.00057335605548194403</cx:pt>
          <cx:pt idx="51">-0.000275628416061814</cx:pt>
          <cx:pt idx="52">6.9877891169995893e-05</cx:pt>
          <cx:pt idx="53">-0.00020601321540086699</cx:pt>
          <cx:pt idx="54">-0.00038326169584831801</cx:pt>
          <cx:pt idx="55">-0.00027236422299303298</cx:pt>
          <cx:pt idx="56">-4.8138668669036102e-05</cx:pt>
          <cx:pt idx="57">-0.000174601121128997</cx:pt>
          <cx:pt idx="58">0.000933338628483369</cx:pt>
          <cx:pt idx="59">0.000478759128960741</cx:pt>
          <cx:pt idx="60">-0.00041421056072305</cx:pt>
          <cx:pt idx="61">0.00030708759980254601</cx:pt>
          <cx:pt idx="62">0.00041972289836434898</cx:pt>
          <cx:pt idx="63">-0.0012274204091111799</cx:pt>
          <cx:pt idx="64">-0.00392385874617978</cx:pt>
          <cx:pt idx="65">-0.0076423191529918603</cx:pt>
          <cx:pt idx="66">-0.0061080271807408904</cx:pt>
          <cx:pt idx="67">-0.0085423940293038597</cx:pt>
          <cx:pt idx="68">-0.014863854603795501</cx:pt>
          <cx:pt idx="69">-0.0147461909124124</cx:pt>
          <cx:pt idx="70">-0.016238770242338</cx:pt>
          <cx:pt idx="71">-0.012819875736627699</cx:pt>
          <cx:pt idx="72">-0.013486535683831499</cx:pt>
          <cx:pt idx="73">-0.0100969332148575</cx:pt>
          <cx:pt idx="74">-0.00835901675308489</cx:pt>
          <cx:pt idx="75">-0.0089808488170899092</cx:pt>
          <cx:pt idx="76">-0.0039243962461964297</cx:pt>
          <cx:pt idx="77">-0.0040641229279240101</cx:pt>
          <cx:pt idx="78">-0.0016305417070306401</cx:pt>
          <cx:pt idx="79">-0.00025867236633205198</cx:pt>
          <cx:pt idx="80">-0.00064314342775596204</cx:pt>
          <cx:pt idx="81">5.8084190292579398e-05</cx:pt>
          <cx:pt idx="82">2.7839390135550099e-05</cx:pt>
          <cx:pt idx="83">-0.00024541434466127099</cx:pt>
          <cx:pt idx="84">1.10964726653111e-05</cx:pt>
          <cx:pt idx="85">9.2916405896885103e-05</cx:pt>
          <cx:pt idx="86">0.00135460711768494</cx:pt>
          <cx:pt idx="87">0.00059865222910612196</cx:pt>
          <cx:pt idx="88">-0.00046884831892071298</cx:pt>
          <cx:pt idx="89">-0.00034412129518818701</cx:pt>
          <cx:pt idx="90">0.00031803473605099199</cx:pt>
          <cx:pt idx="91">0.0020107549930340799</cx:pt>
          <cx:pt idx="92">-0.0047745543097087199</cx:pt>
          <cx:pt idx="93">-0.022211322971427399</cx:pt>
          <cx:pt idx="94">-0.027369291822992602</cx:pt>
          <cx:pt idx="95">-0.043501263559475901</cx:pt>
          <cx:pt idx="96">-0.043581530743436799</cx:pt>
          <cx:pt idx="97">-0.0492654432718653</cx:pt>
          <cx:pt idx="98">-0.037463371532658801</cx:pt>
          <cx:pt idx="99">-0.027035089062403098</cx:pt>
          <cx:pt idx="100">-0.0247206457364752</cx:pt>
          <cx:pt idx="101">-0.017232989947043</cx:pt>
          <cx:pt idx="102">-0.0037769186442805601</cx:pt>
          <cx:pt idx="103">-0.0155127318148958</cx:pt>
          <cx:pt idx="104">-0.0067080305773657501</cx:pt>
          <cx:pt idx="105">-0.0091068540766465703</cx:pt>
          <cx:pt idx="106">-0.0107063169040406</cx:pt>
          <cx:pt idx="107">0.00074966071138835304</cx:pt>
          <cx:pt idx="108">-0.0017037729848515799</cx:pt>
          <cx:pt idx="109">-0.00065555443114577395</cx:pt>
          <cx:pt idx="110">-0.0010166983780173599</cx:pt>
          <cx:pt idx="111">-0.00039190338714907401</cx:pt>
          <cx:pt idx="112">-3.2951095730049501e-05</cx:pt>
          <cx:pt idx="113">-0.00055593036307015104</cx:pt>
          <cx:pt idx="114">0.0040584080192118998</cx:pt>
          <cx:pt idx="115">0.0015619970936238401</cx:pt>
          <cx:pt idx="116">0.00082092818375923803</cx:pt>
          <cx:pt idx="117">0.0050071583543506203</cx:pt>
          <cx:pt idx="118">0.00639325946088174</cx:pt>
          <cx:pt idx="119">0.010007813875125501</cx:pt>
          <cx:pt idx="120">-0.0058551498240595702</cx:pt>
          <cx:pt idx="121">-0.035212975357964998</cx:pt>
          <cx:pt idx="122">-0.022781458845826798</cx:pt>
          <cx:pt idx="123">-0.00010249292587656</cx:pt>
          <cx:pt idx="124">0.0014113400832150499</cx:pt>
          <cx:pt idx="125">-0.011094356943555501</cx:pt>
          <cx:pt idx="126">-0.0072743010012641203</cx:pt>
          <cx:pt idx="127">0.033887529622778301</cx:pt>
          <cx:pt idx="128">0.060368875485826499</cx:pt>
          <cx:pt idx="129">0.066420790750256101</cx:pt>
          <cx:pt idx="130">0.0400732685444797</cx:pt>
          <cx:pt idx="131">0.0070171954302828696</cx:pt>
          <cx:pt idx="132">-0.0054619964122817298</cx:pt>
          <cx:pt idx="133">0.0100060422912125</cx:pt>
          <cx:pt idx="134">-0.00077500891961472898</cx:pt>
          <cx:pt idx="135">-0.0029456955073648302</cx:pt>
          <cx:pt idx="136">0.00048530389380484798</cx:pt>
          <cx:pt idx="137">0.0044693062155573204</cx:pt>
          <cx:pt idx="138">0.0013798911660485901</cx:pt>
          <cx:pt idx="139">-7.7988467496180103e-06</cx:pt>
          <cx:pt idx="140">-4.9829327555162803e-05</cx:pt>
          <cx:pt idx="141">0.00077185818980629497</cx:pt>
          <cx:pt idx="142">0.0012479285562731299</cx:pt>
          <cx:pt idx="143">0.00051517195021158404</cx:pt>
          <cx:pt idx="144">0.0077998573367742798</cx:pt>
          <cx:pt idx="145">0.0344380574251823</cx:pt>
          <cx:pt idx="146">0.038776406427730198</cx:pt>
          <cx:pt idx="147">0.0126236333415983</cx:pt>
          <cx:pt idx="148">0.0043424617280695202</cx:pt>
          <cx:pt idx="149">0.0038523794830993999</cx:pt>
          <cx:pt idx="150">-0.038419371559782603</cx:pt>
          <cx:pt idx="151">0.024956193759559601</cx:pt>
          <cx:pt idx="152">0.065175232250036505</cx:pt>
          <cx:pt idx="153">0.014276399966498999</cx:pt>
          <cx:pt idx="154">-0.031557093517849702</cx:pt>
          <cx:pt idx="155">-0.0456414413446821</cx:pt>
          <cx:pt idx="156">-0.0234692233435073</cx:pt>
          <cx:pt idx="157">-0.010254500049298501</cx:pt>
          <cx:pt idx="158">-0.0184368670296358</cx:pt>
          <cx:pt idx="159">-0.028443334073065801</cx:pt>
          <cx:pt idx="160">-0.0219039090244369</cx:pt>
          <cx:pt idx="161">0.0039518332230644004</cx:pt>
          <cx:pt idx="162">-0.00067909295435027595</cx:pt>
          <cx:pt idx="163">-0.0094699460365771492</cx:pt>
          <cx:pt idx="164">0.0060696731033814504</cx:pt>
          <cx:pt idx="165">0.012811021959545</cx:pt>
          <cx:pt idx="166">-0.00026001068490994497</cx:pt>
          <cx:pt idx="167">-0.00017058032597137401</cx:pt>
          <cx:pt idx="168">0.000197747124361619</cx:pt>
          <cx:pt idx="169">-0.00099788153128757898</cx:pt>
          <cx:pt idx="170">0.0010317877905157099</cx:pt>
          <cx:pt idx="171">0.0062093999286920096</cx:pt>
          <cx:pt idx="172">0.023151371186748301</cx:pt>
          <cx:pt idx="173">0.034800128584115603</cx:pt>
          <cx:pt idx="174">0.043629604786909498</cx:pt>
          <cx:pt idx="175">0.016539181242151701</cx:pt>
          <cx:pt idx="176">0.023443974152303398</cx:pt>
          <cx:pt idx="177">0.0184331419428264</cx:pt>
          <cx:pt idx="178">-0.034594046325628701</cx:pt>
          <cx:pt idx="179">0.023532335431677001</cx:pt>
          <cx:pt idx="180">0.034118285329804501</cx:pt>
          <cx:pt idx="181">0.051006347197259501</cx:pt>
          <cx:pt idx="182">-0.019793280624467498</cx:pt>
          <cx:pt idx="183">-0.043262957531685499</cx:pt>
          <cx:pt idx="184">0.0192926214472155</cx:pt>
          <cx:pt idx="185">0.019152689263421199</cx:pt>
          <cx:pt idx="186">-0.0386609774069335</cx:pt>
          <cx:pt idx="187">-0.033393323439175199</cx:pt>
          <cx:pt idx="188">-0.024231974836386699</cx:pt>
          <cx:pt idx="189">-0.0244342362206111</cx:pt>
          <cx:pt idx="190">-0.0282377624064616</cx:pt>
          <cx:pt idx="191">-0.00107166172481805</cx:pt>
          <cx:pt idx="192">0.00058327251195046804</cx:pt>
          <cx:pt idx="193">0.0052804288848560801</cx:pt>
          <cx:pt idx="194">-0.0066447780091884196</cx:pt>
          <cx:pt idx="195">-0.0086526094008817899</cx:pt>
          <cx:pt idx="196">0.00080395758253606301</cx:pt>
          <cx:pt idx="197">-4.2771057256798601e-05</cx:pt>
          <cx:pt idx="198">0.0063111791207063998</cx:pt>
          <cx:pt idx="199">0.020614052946093999</cx:pt>
          <cx:pt idx="200">0.024551665939933302</cx:pt>
          <cx:pt idx="201">0.0053657065644117496</cx:pt>
          <cx:pt idx="202">0.047624351775443899</cx:pt>
          <cx:pt idx="203">0.029844179166659299</cx:pt>
          <cx:pt idx="204">0.0292960438917215</cx:pt>
          <cx:pt idx="205">-1.12579564976453e-05</cx:pt>
          <cx:pt idx="206">-0.0052685481717351899</cx:pt>
          <cx:pt idx="207">-0.0152028689479114</cx:pt>
          <cx:pt idx="208">0.052307072367754399</cx:pt>
          <cx:pt idx="209">0.0123755000230564</cx:pt>
          <cx:pt idx="210">-0.036369445244332201</cx:pt>
          <cx:pt idx="211">-0.020073831381632601</cx:pt>
          <cx:pt idx="212">0.033334450163420501</cx:pt>
          <cx:pt idx="213">0.0338499140858032</cx:pt>
          <cx:pt idx="214">-0.0044644795062380796</cx:pt>
          <cx:pt idx="215">-0.015124832383399499</cx:pt>
          <cx:pt idx="216">-0.023108710753278899</cx:pt>
          <cx:pt idx="217">-0.023069781784508098</cx:pt>
          <cx:pt idx="218">-0.0310859362601816</cx:pt>
          <cx:pt idx="219">-0.0018087645218497401</cx:pt>
          <cx:pt idx="220">-0.0054131738400330504</cx:pt>
          <cx:pt idx="221">-0.00054933900974776198</cx:pt>
          <cx:pt idx="222">-0.0043027715280583197</cx:pt>
          <cx:pt idx="223">-0.00577461182849528</cx:pt>
          <cx:pt idx="224">-0.00072396560463681601</cx:pt>
          <cx:pt idx="225">-0.00067446026537372396</cx:pt>
          <cx:pt idx="226">0.0070326888222998103</cx:pt>
          <cx:pt idx="227">0.021271975315946701</cx:pt>
          <cx:pt idx="228">0.031284507863612997</cx:pt>
          <cx:pt idx="229">0.031628852474957503</cx:pt>
          <cx:pt idx="230">0.059372049288513001</cx:pt>
          <cx:pt idx="231">0.041868603072416397</cx:pt>
          <cx:pt idx="232">0.071470274700415198</cx:pt>
          <cx:pt idx="233">0.039630546572772797</cx:pt>
          <cx:pt idx="234">0.038236851236045699</cx:pt>
          <cx:pt idx="235">0.037117507646726201</cx:pt>
          <cx:pt idx="236">0.0339500066726897</cx:pt>
          <cx:pt idx="237">0.047280883284448898</cx:pt>
          <cx:pt idx="238">0.041263910707229998</cx:pt>
          <cx:pt idx="239">0.071270016256544194</cx:pt>
          <cx:pt idx="240">0.010655182809369401</cx:pt>
          <cx:pt idx="241">-0.00614072644889351</cx:pt>
          <cx:pt idx="242">0.034438495299709</cx:pt>
          <cx:pt idx="243">0.023063678067780799</cx:pt>
          <cx:pt idx="244">-0.026760988278253101</cx:pt>
          <cx:pt idx="245">-0.0054654391350405897</cx:pt>
          <cx:pt idx="246">0.0010653917967484499</cx:pt>
          <cx:pt idx="247">0.0089834959017550606</cx:pt>
          <cx:pt idx="248">0.0287105060417314</cx:pt>
          <cx:pt idx="249">0.024536617785347301</cx:pt>
          <cx:pt idx="250">0.00939554913792859</cx:pt>
          <cx:pt idx="251">0.00104260314134841</cx:pt>
          <cx:pt idx="252">-0.00027477358796806</cx:pt>
          <cx:pt idx="253">0.00106206186774457</cx:pt>
          <cx:pt idx="254">0.0038803328907360099</cx:pt>
          <cx:pt idx="255">0.0214470429636411</cx:pt>
          <cx:pt idx="256">0.048290863606024803</cx:pt>
          <cx:pt idx="257">0.022273150266297</cx:pt>
          <cx:pt idx="258">0.063703403528767605</cx:pt>
          <cx:pt idx="259">0.025130883596962899</cx:pt>
          <cx:pt idx="260">0.0068274388359297299</cx:pt>
          <cx:pt idx="261">0.0090541678079505798</cx:pt>
          <cx:pt idx="262">0.00468087853245178</cx:pt>
          <cx:pt idx="263">0.022513232906248501</cx:pt>
          <cx:pt idx="264">-0.014341582386884899</cx:pt>
          <cx:pt idx="265">0.023314892395963901</cx:pt>
          <cx:pt idx="266">0.0414841841618959</cx:pt>
          <cx:pt idx="267">0.0075778715667354501</cx:pt>
          <cx:pt idx="268">0.031864693031075898</cx:pt>
          <cx:pt idx="269">0.072563007208515398</cx:pt>
          <cx:pt idx="270">0.0119786974885324</cx:pt>
          <cx:pt idx="271">0.013011768339196801</cx:pt>
          <cx:pt idx="272">0.042236673844723599</cx:pt>
          <cx:pt idx="273">0.055016681748832598</cx:pt>
          <cx:pt idx="274">0.042018795410291902</cx:pt>
          <cx:pt idx="275">0.0329574829608478</cx:pt>
          <cx:pt idx="276">0.033356750110633597</cx:pt>
          <cx:pt idx="277">0.031371748315444099</cx:pt>
          <cx:pt idx="278">0.011467477156477199</cx:pt>
          <cx:pt idx="279">0.0013703512090461299</cx:pt>
          <cx:pt idx="280">-0.00053607714643731598</cx:pt>
          <cx:pt idx="281">0.0014026230497259</cx:pt>
          <cx:pt idx="282">0.0067632187886397504</cx:pt>
          <cx:pt idx="283">0.018417537203202199</cx:pt>
          <cx:pt idx="284">0.057802066425952398</cx:pt>
          <cx:pt idx="285">0.0381275619523785</cx:pt>
          <cx:pt idx="286">0.0242644401114499</cx:pt>
          <cx:pt idx="287">0.00078878918162850501</cx:pt>
          <cx:pt idx="288">-0.018263819027199101</cx:pt>
          <cx:pt idx="289">-0.0011186312943625601</cx:pt>
          <cx:pt idx="290">0.0178971259372048</cx:pt>
          <cx:pt idx="291">-0.030226710928144</cx:pt>
          <cx:pt idx="292">-0.0184654689615509</cx:pt>
          <cx:pt idx="293">-0.0057196671245400201</cx:pt>
          <cx:pt idx="294">0.043502831734786397</cx:pt>
          <cx:pt idx="295">-0.034201343759033401</cx:pt>
          <cx:pt idx="296">-0.00561143611450763</cx:pt>
          <cx:pt idx="297">0.014395534017989001</cx:pt>
          <cx:pt idx="298">0.014351913047931</cx:pt>
          <cx:pt idx="299">5.0109908766074102e-05</cx:pt>
          <cx:pt idx="300">0.050406785117640997</cx:pt>
          <cx:pt idx="301">0.0198865059552377</cx:pt>
          <cx:pt idx="302">0.054487022624250703</cx:pt>
          <cx:pt idx="303">0.060075296732576701</cx:pt>
          <cx:pt idx="304">0.024019722173800301</cx:pt>
          <cx:pt idx="305">0.015083726295900501</cx:pt>
          <cx:pt idx="306">0.0099078291959140696</cx:pt>
          <cx:pt idx="307">0.0013961471102027099</cx:pt>
          <cx:pt idx="308">7.9411294463514298e-05</cx:pt>
          <cx:pt idx="309">0.0014589213254102399</cx:pt>
          <cx:pt idx="310">0.0093193719641699296</cx:pt>
          <cx:pt idx="311">0.0228184780942727</cx:pt>
          <cx:pt idx="312">0.059793576870892699</cx:pt>
          <cx:pt idx="313">0.054278981436762998</cx:pt>
          <cx:pt idx="314">0.023896595263276699</cx:pt>
          <cx:pt idx="315">0.025516697846444301</cx:pt>
          <cx:pt idx="316">0.0031476836205729</cx:pt>
          <cx:pt idx="317">0.0127658301156129</cx:pt>
          <cx:pt idx="318">0.0011199777418701201</cx:pt>
          <cx:pt idx="319">0.0161570965811874</cx:pt>
          <cx:pt idx="320">0.059083377105082602</cx:pt>
          <cx:pt idx="321">0.030586120240512198</cx:pt>
          <cx:pt idx="322">0.083239137101909805</cx:pt>
          <cx:pt idx="323">0.0117326329706568</cx:pt>
          <cx:pt idx="324">-0.021808217403222401</cx:pt>
          <cx:pt idx="325">0.041418570890442999</cx:pt>
          <cx:pt idx="326">0.017086950060705701</cx:pt>
          <cx:pt idx="327">-0.0168650878309946</cx:pt>
          <cx:pt idx="328">0.036104437986704097</cx:pt>
          <cx:pt idx="329">0.0022664027269698201</cx:pt>
          <cx:pt idx="330">0.048479695832975803</cx:pt>
          <cx:pt idx="331">0.067654996703067002</cx:pt>
          <cx:pt idx="332">0.046832756248001997</cx:pt>
          <cx:pt idx="333">0.025972287828129399</cx:pt>
          <cx:pt idx="334">0.0155605171701784</cx:pt>
          <cx:pt idx="335">0.00159198486066296</cx:pt>
          <cx:pt idx="336">0.00015414799793717001</cx:pt>
          <cx:pt idx="337">0.00120892010697393</cx:pt>
          <cx:pt idx="338">0.0084599425875091401</cx:pt>
          <cx:pt idx="339">0.018554265173075801</cx:pt>
          <cx:pt idx="340">0.061482179550065401</cx:pt>
          <cx:pt idx="341">0.059520731480999997</cx:pt>
          <cx:pt idx="342">-0.016429698010289599</cx:pt>
          <cx:pt idx="343">-0.028624394576163</cx:pt>
          <cx:pt idx="344">-0.033864756650256997</cx:pt>
          <cx:pt idx="345">-0.0481625343219306</cx:pt>
          <cx:pt idx="346">-0.038450756496137002</cx:pt>
          <cx:pt idx="347">0.0172365936087252</cx:pt>
          <cx:pt idx="348">0.036243284726654501</cx:pt>
          <cx:pt idx="349">0.047280980314211199</cx:pt>
          <cx:pt idx="350">0.047283706653333098</cx:pt>
          <cx:pt idx="351">0.0375747956466157</cx:pt>
          <cx:pt idx="352">0.0177996905631185</cx:pt>
          <cx:pt idx="353">0.057277414609052203</cx:pt>
          <cx:pt idx="354">0.067894694726947494</cx:pt>
          <cx:pt idx="355">0.020635194570296399</cx:pt>
          <cx:pt idx="356">0.053474869674462099</cx:pt>
          <cx:pt idx="357">0.034107682336732899</cx:pt>
          <cx:pt idx="358">0.0576737366150342</cx:pt>
          <cx:pt idx="359">0.053044930163490003</cx:pt>
          <cx:pt idx="360">0.010689743395548901</cx:pt>
          <cx:pt idx="361">0.0150564417330091</cx:pt>
          <cx:pt idx="362">0.013784422066905101</cx:pt>
          <cx:pt idx="363">0.00162451261988232</cx:pt>
          <cx:pt idx="364">-0.00035487226998872598</cx:pt>
          <cx:pt idx="365">0.00013765231400740199</cx:pt>
          <cx:pt idx="366">0.0048686804605733401</cx:pt>
          <cx:pt idx="367">0.0072272823424388601</cx:pt>
          <cx:pt idx="368">0.044151840643822</cx:pt>
          <cx:pt idx="369">0.0096773480800309702</cx:pt>
          <cx:pt idx="370">-0.0577213201627369</cx:pt>
          <cx:pt idx="371">-0.025946150303803501</cx:pt>
          <cx:pt idx="372">-0.028396492252885899</cx:pt>
          <cx:pt idx="373">-0.029745300740921899</cx:pt>
          <cx:pt idx="374">-0.025398502685801901</cx:pt>
          <cx:pt idx="375">0.081125615198079898</cx:pt>
          <cx:pt idx="376">0.084418463633195107</cx:pt>
          <cx:pt idx="377">0.103509579267521</cx:pt>
          <cx:pt idx="378">0.104658724647998</cx:pt>
          <cx:pt idx="379">0.053821968025300898</cx:pt>
          <cx:pt idx="380">0.051080766056003798</cx:pt>
          <cx:pt idx="381">0.056051993761938798</cx:pt>
          <cx:pt idx="382">0.041148351718432501</cx:pt>
          <cx:pt idx="383">0.067878170349743194</cx:pt>
          <cx:pt idx="384">0.095253313013905605</cx:pt>
          <cx:pt idx="385">0.054285067467929903</cx:pt>
          <cx:pt idx="386">0.038138123221431897</cx:pt>
          <cx:pt idx="387">0.012849713713053299</cx:pt>
          <cx:pt idx="388">-0.014886539107084</cx:pt>
          <cx:pt idx="389">0.0016588637019426299</cx:pt>
          <cx:pt idx="390">-0.0024162678842552699</cx:pt>
          <cx:pt idx="391">0.000274515955790314</cx:pt>
          <cx:pt idx="392">0.00015410801160887101</cx:pt>
          <cx:pt idx="393">0.00037996460826233801</cx:pt>
          <cx:pt idx="394">0.0016401613587190701</cx:pt>
          <cx:pt idx="395">0.00155606016869216</cx:pt>
          <cx:pt idx="396">0.00992596857600468</cx:pt>
          <cx:pt idx="397">-0.015188288052565399</cx:pt>
          <cx:pt idx="398">-0.072887353232844898</cx:pt>
          <cx:pt idx="399">-0.071691557998337097</cx:pt>
          <cx:pt idx="400">-0.074969743745363596</cx:pt>
          <cx:pt idx="401">-0.0049304592358528701</cx:pt>
          <cx:pt idx="402">-0.0116131492537873</cx:pt>
          <cx:pt idx="403">0.047059202110349703</cx:pt>
          <cx:pt idx="404">0.148565414263373</cx:pt>
          <cx:pt idx="405">0.129392266648892</cx:pt>
          <cx:pt idx="406">0.12687241051114601</cx:pt>
          <cx:pt idx="407">0.065322506548346995</cx:pt>
          <cx:pt idx="408">0.0077589386736488701</cx:pt>
          <cx:pt idx="409">0.061768328852908498</cx:pt>
          <cx:pt idx="410">0.040298518728878102</cx:pt>
          <cx:pt idx="411">0.057817155495778302</cx:pt>
          <cx:pt idx="412">0.02337826192422</cx:pt>
          <cx:pt idx="413">0.031991153294706698</cx:pt>
          <cx:pt idx="414">0.046245534144821701</cx:pt>
          <cx:pt idx="415">0.013448310304104901</cx:pt>
          <cx:pt idx="416">-0.025798676789205499</cx:pt>
          <cx:pt idx="417">-0.0074254535281651499</cx:pt>
          <cx:pt idx="418">-0.0052019100985139502</cx:pt>
          <cx:pt idx="419">-0.00095164237758064497</cx:pt>
          <cx:pt idx="420">0.00077062388459200404</cx:pt>
          <cx:pt idx="421">-0.00079516136412853902</cx:pt>
          <cx:pt idx="422">0.0013841114952858301</cx:pt>
          <cx:pt idx="423">0.0018999250290721401</cx:pt>
          <cx:pt idx="424">-0.0058838340639167496</cx:pt>
          <cx:pt idx="425">-0.0357783895744406</cx:pt>
          <cx:pt idx="426">-0.085476801558092994</cx:pt>
          <cx:pt idx="427">-0.077725606036121997</cx:pt>
          <cx:pt idx="428">-0.060743102972261202</cx:pt>
          <cx:pt idx="429">-0.034864152470880601</cx:pt>
          <cx:pt idx="430">-0.0128832774257359</cx:pt>
          <cx:pt idx="431">0.049611019629622798</cx:pt>
          <cx:pt idx="432">0.097015281102143899</cx:pt>
          <cx:pt idx="433">0.16315919356966599</cx:pt>
          <cx:pt idx="434">0.13506442225217599</cx:pt>
          <cx:pt idx="435">0.067757017506237999</cx:pt>
          <cx:pt idx="436">0.082712506369953101</cx:pt>
          <cx:pt idx="437">0.096979133007062998</cx:pt>
          <cx:pt idx="438">0.026210567611526701</cx:pt>
          <cx:pt idx="439">-0.016943278273102699</cx:pt>
          <cx:pt idx="440">0.0129389706276702</cx:pt>
          <cx:pt idx="441">0.037425749054603698</cx:pt>
          <cx:pt idx="442">0.068847291606841499</cx:pt>
          <cx:pt idx="443">0.0030379868835110901</cx:pt>
          <cx:pt idx="444">-0.022064540206703901</cx:pt>
          <cx:pt idx="445">-0.0066202507102067704</cx:pt>
          <cx:pt idx="446">-0.00174945649565049</cx:pt>
          <cx:pt idx="447">-0.0012209817545304801</cx:pt>
          <cx:pt idx="448">0.000464900893619226</cx:pt>
          <cx:pt idx="449">-0.00033723864046182503</cx:pt>
          <cx:pt idx="450">0.0014199109880532301</cx:pt>
          <cx:pt idx="451">0.00191170887210192</cx:pt>
          <cx:pt idx="452">-0.0031520457916503499</cx:pt>
          <cx:pt idx="453">-0.0570243482534371</cx:pt>
          <cx:pt idx="454">-0.0585474777684813</cx:pt>
          <cx:pt idx="455">-0.052671172022038998</cx:pt>
          <cx:pt idx="456">-0.060976904959379997</cx:pt>
          <cx:pt idx="457">-0.043824979302483698</cx:pt>
          <cx:pt idx="458">-0.023631640777009799</cx:pt>
          <cx:pt idx="459">-0.0022032600926945299</cx:pt>
          <cx:pt idx="460">0.076116299391863901</cx:pt>
          <cx:pt idx="461">0.10722604237166</cx:pt>
          <cx:pt idx="462">0.071212105216859903</cx:pt>
          <cx:pt idx="463">0.0424832498235845</cx:pt>
          <cx:pt idx="464">0.061311028648455203</cx:pt>
          <cx:pt idx="465">-0.00070568861756139698</cx:pt>
          <cx:pt idx="466">-0.0259353481231493</cx:pt>
          <cx:pt idx="467">-0.042027152017442497</cx:pt>
          <cx:pt idx="468">-0.024539461399065401</cx:pt>
          <cx:pt idx="469">0.0020792166538868301</cx:pt>
          <cx:pt idx="470">0.00035872017886458599</cx:pt>
          <cx:pt idx="471">-0.0085885794579015802</cx:pt>
          <cx:pt idx="472">-0.0020459691971345499</cx:pt>
          <cx:pt idx="473">-0.019345443686203601</cx:pt>
          <cx:pt idx="474">-0.0147969675111378</cx:pt>
          <cx:pt idx="475">-0.0035831290390440401</cx:pt>
          <cx:pt idx="476">0.000240681680313865</cx:pt>
          <cx:pt idx="477">0.00038938363687913199</cx:pt>
          <cx:pt idx="478">0.00027385493832300997</cx:pt>
          <cx:pt idx="479">-0.0038402554747817398</cx:pt>
          <cx:pt idx="480">-0.013017261251809799</cx:pt>
          <cx:pt idx="481">-0.0533423871680202</cx:pt>
          <cx:pt idx="482">-0.068028348174201295</cx:pt>
          <cx:pt idx="483">-0.0637774620679879</cx:pt>
          <cx:pt idx="484">-0.0596077602437304</cx:pt>
          <cx:pt idx="485">-0.075734000971149795</cx:pt>
          <cx:pt idx="486">-0.12042216575318</cx:pt>
          <cx:pt idx="487">-0.065403258840603301</cx:pt>
          <cx:pt idx="488">-0.058469774741060403</cx:pt>
          <cx:pt idx="489">0.0020897862203466699</cx:pt>
          <cx:pt idx="490">-0.029197569145737401</cx:pt>
          <cx:pt idx="491">-0.041076337048853398</cx:pt>
          <cx:pt idx="492">-0.0207287053065402</cx:pt>
          <cx:pt idx="493">-0.062225596402220702</cx:pt>
          <cx:pt idx="494">-0.057265660113574299</cx:pt>
          <cx:pt idx="495">-0.060384641982738303</cx:pt>
          <cx:pt idx="496">-0.0254604696939984</cx:pt>
          <cx:pt idx="497">-0.0269237013859027</cx:pt>
          <cx:pt idx="498">-0.0086382325888146004</cx:pt>
          <cx:pt idx="499">0.014122998545799599</cx:pt>
          <cx:pt idx="500">0.0075209331376694302</cx:pt>
          <cx:pt idx="501">-0.0062252935416226901</cx:pt>
          <cx:pt idx="502">-0.0025862709877532298</cx:pt>
          <cx:pt idx="503">0.00056911415346927495</cx:pt>
          <cx:pt idx="504">0.00063392638814782003</cx:pt>
          <cx:pt idx="505">-0.000149324685486697</cx:pt>
          <cx:pt idx="506">0.00352618922456473</cx:pt>
          <cx:pt idx="507">-0.0017755151313627599</cx:pt>
          <cx:pt idx="508">-0.0092088778401976101</cx:pt>
          <cx:pt idx="509">-0.037942750925875797</cx:pt>
          <cx:pt idx="510">-0.052151499138084097</cx:pt>
          <cx:pt idx="511">-0.068473363713801999</cx:pt>
          <cx:pt idx="512">-0.089037022139074107</cx:pt>
          <cx:pt idx="513">-0.088918739842463804</cx:pt>
          <cx:pt idx="514">-0.075798625304413905</cx:pt>
          <cx:pt idx="515">-0.068032285836083797</cx:pt>
          <cx:pt idx="516">-0.124808878365832</cx:pt>
          <cx:pt idx="517">-0.0544628977204831</cx:pt>
          <cx:pt idx="518">-0.11378841728845999</cx:pt>
          <cx:pt idx="519">-0.114281744839086</cx:pt>
          <cx:pt idx="520">-0.077757697056341807</cx:pt>
          <cx:pt idx="521">-0.053124445118103401</cx:pt>
          <cx:pt idx="522">-0.069674570833112195</cx:pt>
          <cx:pt idx="523">-0.044114505978298003</cx:pt>
          <cx:pt idx="524">-0.029101475103683799</cx:pt>
          <cx:pt idx="525">-0.064548519064420495</cx:pt>
          <cx:pt idx="526">-0.039831741040077903</cx:pt>
          <cx:pt idx="527">-0.023934898739914501</cx:pt>
          <cx:pt idx="528">-0.019143519872112599</cx:pt>
          <cx:pt idx="529">-0.00369499257679929</cx:pt>
          <cx:pt idx="530">0.00178749794849014</cx:pt>
          <cx:pt idx="531">2.8330456906149801e-05</cx:pt>
          <cx:pt idx="532">0.00096385493514706102</cx:pt>
          <cx:pt idx="533">-0.00019707735343886101</cx:pt>
          <cx:pt idx="534">0.0031122054667728398</cx:pt>
          <cx:pt idx="535">-0.00234452516776155</cx:pt>
          <cx:pt idx="536">-0.0145658532798266</cx:pt>
          <cx:pt idx="537">-0.034804529784471801</cx:pt>
          <cx:pt idx="538">-0.030661523899204401</cx:pt>
          <cx:pt idx="539">-0.030912954423862101</cx:pt>
          <cx:pt idx="540">-0.0148915694349803</cx:pt>
          <cx:pt idx="541">0.0090764996237150397</cx:pt>
          <cx:pt idx="542">-0.026466905835972401</cx:pt>
          <cx:pt idx="543">-0.056307803727415603</cx:pt>
          <cx:pt idx="544">-0.073479878057659598</cx:pt>
          <cx:pt idx="545">-0.085999974049875499</cx:pt>
          <cx:pt idx="546">-0.122750311627115</cx:pt>
          <cx:pt idx="547">-0.030135233790728501</cx:pt>
          <cx:pt idx="548">-0.035791439374396897</cx:pt>
          <cx:pt idx="549">-0.0076073713943173504</cx:pt>
          <cx:pt idx="550">-0.038807850236859197</cx:pt>
          <cx:pt idx="551">-0.0210374430724149</cx:pt>
          <cx:pt idx="552">-0.063913519222491805</cx:pt>
          <cx:pt idx="553">-0.082827950064438896</cx:pt>
          <cx:pt idx="554">-0.056094681737143402</cx:pt>
          <cx:pt idx="555">-0.035809170424974397</cx:pt>
          <cx:pt idx="556">-0.030941789729674998</cx:pt>
          <cx:pt idx="557">-0.00508310868588776</cx:pt>
          <cx:pt idx="558">-0.00064999597379877404</cx:pt>
          <cx:pt idx="559">0.000602588414405042</cx:pt>
          <cx:pt idx="560">0.00054851191607647597</cx:pt>
          <cx:pt idx="561">0.00054075149161833297</cx:pt>
          <cx:pt idx="562">-0.0016083236530146201</cx:pt>
          <cx:pt idx="563">-0.0045658029779712299</cx:pt>
          <cx:pt idx="564">0.0095262473147006907</cx:pt>
          <cx:pt idx="565">-0.0204178002396108</cx:pt>
          <cx:pt idx="566">-0.0040757619439663302</cx:pt>
          <cx:pt idx="567">0.0156636000623494</cx:pt>
          <cx:pt idx="568">0.053489056974018498</cx:pt>
          <cx:pt idx="569">0.0248567257307916</cx:pt>
          <cx:pt idx="570">0.028314765629819001</cx:pt>
          <cx:pt idx="571">0.037127897823470903</cx:pt>
          <cx:pt idx="572">-0.0041362845690039503</cx:pt>
          <cx:pt idx="573">-0.046414947023614497</cx:pt>
          <cx:pt idx="574">-0.053318424577126301</cx:pt>
          <cx:pt idx="575">-0.025602889551975899</cx:pt>
          <cx:pt idx="576">-0.0529201558636214</cx:pt>
          <cx:pt idx="577">-0.0066618392213356002</cx:pt>
          <cx:pt idx="578">-0.032472219594956497</cx:pt>
          <cx:pt idx="579">-0.0046458220609734502</cx:pt>
          <cx:pt idx="580">-0.027705024706140498</cx:pt>
          <cx:pt idx="581">-0.040347819627117101</cx:pt>
          <cx:pt idx="582">-0.0092433758232212306</cx:pt>
          <cx:pt idx="583">-0.038327368714903901</cx:pt>
          <cx:pt idx="584">-0.026576681154302399</cx:pt>
          <cx:pt idx="585">-0.0116167555302803</cx:pt>
          <cx:pt idx="586">-0.0017004126643870999</cx:pt>
          <cx:pt idx="587">-5.9298972380529402e-05</cx:pt>
          <cx:pt idx="588">0.000708410197706221</cx:pt>
          <cx:pt idx="589">0.00034333668805760001</cx:pt>
          <cx:pt idx="590">-0.0054595335563123503</cx:pt>
          <cx:pt idx="591">-0.0040277604368937096</cx:pt>
          <cx:pt idx="592">0.016621613419381301</cx:pt>
          <cx:pt idx="593">0.021941724570807002</cx:pt>
          <cx:pt idx="594">0.017160118516876498</cx:pt>
          <cx:pt idx="595">0.032147873607928201</cx:pt>
          <cx:pt idx="596">0.049032685403785102</cx:pt>
          <cx:pt idx="597">0.029503865566337301</cx:pt>
          <cx:pt idx="598">0.050722558311534098</cx:pt>
          <cx:pt idx="599">0.051219787442428499</cx:pt>
          <cx:pt idx="600">0.026409226456163299</cx:pt>
          <cx:pt idx="601">-0.0081865585631655802</cx:pt>
          <cx:pt idx="602">-0.050544056649484102</cx:pt>
          <cx:pt idx="603">-0.0070200329096550898</cx:pt>
          <cx:pt idx="604">-0.041911988909211197</cx:pt>
          <cx:pt idx="605">-0.00821051374570342</cx:pt>
          <cx:pt idx="606">-0.0189773079189384</cx:pt>
          <cx:pt idx="607">-0.0143524159310438</cx:pt>
          <cx:pt idx="608">0.0217964256064327</cx:pt>
          <cx:pt idx="609">0.0033000705087850202</cx:pt>
          <cx:pt idx="610">-0.045271667304435298</cx:pt>
          <cx:pt idx="611">-0.052985051455669598</cx:pt>
          <cx:pt idx="612">-0.027082444279443198</cx:pt>
          <cx:pt idx="613">-0.012692200292351401</cx:pt>
          <cx:pt idx="614">-0.0011786934969320901</cx:pt>
          <cx:pt idx="615">0.00016459867925204099</cx:pt>
          <cx:pt idx="616">0.00021756191071878301</cx:pt>
          <cx:pt idx="617">0.00065501859209135798</cx:pt>
          <cx:pt idx="618">-0.0017557572390005599</cx:pt>
          <cx:pt idx="619">-0.0068757740195435199</cx:pt>
          <cx:pt idx="620">0.015593625818810899</cx:pt>
          <cx:pt idx="621">0.030806339455145802</cx:pt>
          <cx:pt idx="622">0.035239695513507099</cx:pt>
          <cx:pt idx="623">0.0290595686651971</cx:pt>
          <cx:pt idx="624">-9.5417442292025797e-05</cx:pt>
          <cx:pt idx="625">-0.033393846749564401</cx:pt>
          <cx:pt idx="626">-0.018378129283539501</cx:pt>
          <cx:pt idx="627">0.018480336053181501</cx:pt>
          <cx:pt idx="628">-0.023929971842906701</cx:pt>
          <cx:pt idx="629">-0.0012082549881527801</cx:pt>
          <cx:pt idx="630">0.049008712971086603</cx:pt>
          <cx:pt idx="631">0.0120914832665098</cx:pt>
          <cx:pt idx="632">-0.0131442205585399</cx:pt>
          <cx:pt idx="633">0.00610100105367852</cx:pt>
          <cx:pt idx="634">-0.00205032717461972</cx:pt>
          <cx:pt idx="635">0.0066368626596334203</cx:pt>
          <cx:pt idx="636">-0.0038846942670192801</cx:pt>
          <cx:pt idx="637">-0.066175907131008099</cx:pt>
          <cx:pt idx="638">-0.053000779150803097</cx:pt>
          <cx:pt idx="639">-0.052398368570243999</cx:pt>
          <cx:pt idx="640">-0.029545336271010501</cx:pt>
          <cx:pt idx="641">-0.0107062919313386</cx:pt>
          <cx:pt idx="642">0.00039827580728572201</cx:pt>
          <cx:pt idx="643">-0.00035072063207706203</cx:pt>
          <cx:pt idx="644">-0.00051952824306374502</cx:pt>
          <cx:pt idx="645">0.000149694277492848</cx:pt>
          <cx:pt idx="646">0.00013255663791570901</cx:pt>
          <cx:pt idx="647">-0.0103704369654274</cx:pt>
          <cx:pt idx="648">-0.00101805398098754</cx:pt>
          <cx:pt idx="649">0.011661655151100001</cx:pt>
          <cx:pt idx="650">0.023951018579854599</cx:pt>
          <cx:pt idx="651">0.0020909094078846</cx:pt>
          <cx:pt idx="652">-0.035601315613569197</cx:pt>
          <cx:pt idx="653">-0.054611165025612703</cx:pt>
          <cx:pt idx="654">-0.0749925898319697</cx:pt>
          <cx:pt idx="655">-0.043469902415808698</cx:pt>
          <cx:pt idx="656">-0.028847869515241001</cx:pt>
          <cx:pt idx="657">0.019375892668061102</cx:pt>
          <cx:pt idx="658">-0.000403300917930822</cx:pt>
          <cx:pt idx="659">-0.0028613353435329998</cx:pt>
          <cx:pt idx="660">-0.014615475601026801</cx:pt>
          <cx:pt idx="661">-0.012963017060026401</cx:pt>
          <cx:pt idx="662">0.0056862875802845599</cx:pt>
          <cx:pt idx="663">-0.025957714349796001</cx:pt>
          <cx:pt idx="664">-0.0454623580412973</cx:pt>
          <cx:pt idx="665">-0.058816307399605701</cx:pt>
          <cx:pt idx="666">-0.053698776067214501</cx:pt>
          <cx:pt idx="667">-0.042331561083479997</cx:pt>
          <cx:pt idx="668">-0.018094009042734002</cx:pt>
          <cx:pt idx="669">-0.00447579822921288</cx:pt>
          <cx:pt idx="670">-6.7863895403634603e-05</cx:pt>
          <cx:pt idx="671">-9.8136482157019805e-05</cx:pt>
          <cx:pt idx="672">0.00027365642725701199</cx:pt>
          <cx:pt idx="673">0.00066126228437153405</cx:pt>
          <cx:pt idx="674">1.12329361179374e-05</cx:pt>
          <cx:pt idx="675">-0.00058488074028791004</cx:pt>
          <cx:pt idx="676">0.0070053709587891899</cx:pt>
          <cx:pt idx="677">0.017898809401306899</cx:pt>
          <cx:pt idx="678">0.017726002425365501</cx:pt>
          <cx:pt idx="679">0.00043341716883598302</cx:pt>
          <cx:pt idx="680">0.015869518868110801</cx:pt>
          <cx:pt idx="681">0.0064940942689955799</cx:pt>
          <cx:pt idx="682">0.035815941579990199</cx:pt>
          <cx:pt idx="683">0.018054059616149701</cx:pt>
          <cx:pt idx="684">-0.039331767425077803</cx:pt>
          <cx:pt idx="685">-0.037862120589501398</cx:pt>
          <cx:pt idx="686">-0.072516891844768394</cx:pt>
          <cx:pt idx="687">-0.037627403748020302</cx:pt>
          <cx:pt idx="688">-0.052498225058910303</cx:pt>
          <cx:pt idx="689">-0.065282707030949905</cx:pt>
          <cx:pt idx="690">-0.050258648090039902</cx:pt>
          <cx:pt idx="691">-0.0073919788329125597</cx:pt>
          <cx:pt idx="692">-0.0219716345404769</cx:pt>
          <cx:pt idx="693">-0.0351560894014495</cx:pt>
          <cx:pt idx="694">-0.037253528881152201</cx:pt>
          <cx:pt idx="695">-0.027171652981905398</cx:pt>
          <cx:pt idx="696">-0.015884766096598699</cx:pt>
          <cx:pt idx="697">-0.0037524463606789199</cx:pt>
          <cx:pt idx="698">-0.00071849033152559898</cx:pt>
          <cx:pt idx="699">0.00023531044796670599</cx:pt>
          <cx:pt idx="700">-0.00046358996405714399</cx:pt>
          <cx:pt idx="701">-0.000462262225925435</cx:pt>
          <cx:pt idx="702">-0.00030871788399074098</cx:pt>
          <cx:pt idx="703">0.00090679885406005803</cx:pt>
          <cx:pt idx="704">0.0056897171806870898</cx:pt>
          <cx:pt idx="705">0.020426959317161299</cx:pt>
          <cx:pt idx="706">0.0048673596184236898</cx:pt>
          <cx:pt idx="707">0.0069341544268559097</cx:pt>
          <cx:pt idx="708">0.021014915051840999</cx:pt>
          <cx:pt idx="709">0.0300341321894032</cx:pt>
          <cx:pt idx="710">0.010984048968925899</cx:pt>
          <cx:pt idx="711">0.0070979340400331098</cx:pt>
          <cx:pt idx="712">-0.00023421650440139699</cx:pt>
          <cx:pt idx="713">0.0072326875701123504</cx:pt>
          <cx:pt idx="714">0.0158703466855061</cx:pt>
          <cx:pt idx="715">-0.00082947758314900002</cx:pt>
          <cx:pt idx="716">0.030572535472897101</cx:pt>
          <cx:pt idx="717">0.014934979524074099</cx:pt>
          <cx:pt idx="718">0.0267715822143718</cx:pt>
          <cx:pt idx="719">0.02925842123456</cx:pt>
          <cx:pt idx="720">0.0067326845419245799</cx:pt>
          <cx:pt idx="721">-0.0125893460176176</cx:pt>
          <cx:pt idx="722">-0.020578502476708099</cx:pt>
          <cx:pt idx="723">-0.01537005541838</cx:pt>
          <cx:pt idx="724">-0.0064019524819975701</cx:pt>
          <cx:pt idx="725">-0.00096923088201294398</cx:pt>
          <cx:pt idx="726">-0.000101887522322312</cx:pt>
          <cx:pt idx="727">8.2182897771469599e-05</cx:pt>
          <cx:pt idx="728">0.00025445027445213298</cx:pt>
          <cx:pt idx="729">-0.000299018346665403</cx:pt>
          <cx:pt idx="730">0.000252781255922217</cx:pt>
          <cx:pt idx="731">4.7323819238317498e-05</cx:pt>
          <cx:pt idx="732">-0.0013427969326789901</cx:pt>
          <cx:pt idx="733">0.0014256898709834899</cx:pt>
          <cx:pt idx="734">0.00417616346740748</cx:pt>
          <cx:pt idx="735">0.014361424374644501</cx:pt>
          <cx:pt idx="736">0.020691523861429299</cx:pt>
          <cx:pt idx="737">0.0306967074692658</cx:pt>
          <cx:pt idx="738">0.018849831502717001</cx:pt>
          <cx:pt idx="739">0.015764117180179098</cx:pt>
          <cx:pt idx="740">0.0271039664736034</cx:pt>
          <cx:pt idx="741">0.048957999308614802</cx:pt>
          <cx:pt idx="742">0.066943751739230298</cx:pt>
          <cx:pt idx="743">0.036575584060015702</cx:pt>
          <cx:pt idx="744">0.027381219813002601</cx:pt>
          <cx:pt idx="745">0.032714949766663302</cx:pt>
          <cx:pt idx="746">0.032197639402031103</cx:pt>
          <cx:pt idx="747">0.0205313094571693</cx:pt>
          <cx:pt idx="748">0.0123937640981107</cx:pt>
          <cx:pt idx="749">0.0113885978096378</cx:pt>
          <cx:pt idx="750">0.0038169019586337498</cx:pt>
          <cx:pt idx="751">0.00072106087684980895</cx:pt>
          <cx:pt idx="752">-0.00010676353008924499</cx:pt>
          <cx:pt idx="753">0.00018041930100517499</cx:pt>
          <cx:pt idx="754">0.00050381602233401802</cx:pt>
          <cx:pt idx="755">0.00027832108789428202</cx:pt>
          <cx:pt idx="756">0.00077561761564034495</cx:pt>
          <cx:pt idx="757">0.00071768545636302303</cx:pt>
          <cx:pt idx="758">-2.9468495351303199e-05</cx:pt>
          <cx:pt idx="759">0.00032616812949177201</cx:pt>
          <cx:pt idx="760">-0.00067579952629941305</cx:pt>
          <cx:pt idx="761">-0.00043829435921165103</cx:pt>
          <cx:pt idx="762">0.00068241216553201201</cx:pt>
          <cx:pt idx="763">0.0020353620043158998</cx:pt>
          <cx:pt idx="764">0.0028103807958315299</cx:pt>
          <cx:pt idx="765">0.00255573970983184</cx:pt>
          <cx:pt idx="766">0.00416073874059776</cx:pt>
          <cx:pt idx="767">0.00292163381740306</cx:pt>
          <cx:pt idx="768">0.0038862695885197602</cx:pt>
          <cx:pt idx="769">0.0065316141760307601</cx:pt>
          <cx:pt idx="770">0.0121339758968592</cx:pt>
          <cx:pt idx="771">0.0082684539724634295</cx:pt>
          <cx:pt idx="772">0.0075601730591612999</cx:pt>
          <cx:pt idx="773">0.0065472363057094496</cx:pt>
          <cx:pt idx="774">0.00976992102629551</cx:pt>
          <cx:pt idx="775">0.0067318342275646103</cx:pt>
          <cx:pt idx="776">0.0035696534646864298</cx:pt>
          <cx:pt idx="777">0.00157530698182076</cx:pt>
          <cx:pt idx="778">0.00217141116164128</cx:pt>
          <cx:pt idx="779">-0.000242888788607109</cx:pt>
          <cx:pt idx="780">0.00054670437255418397</cx:pt>
          <cx:pt idx="781">0.00019797185060851401</cx:pt>
          <cx:pt idx="782">0.00029082081183855901</cx:pt>
          <cx:pt idx="783">0.0011118973675486501</cx:pt>
        </cx:lvl>
      </cx:numDim>
    </cx:data>
    <cx:data id="102">
      <cx:numDim type="val">
        <cx:f>'001_WA_F - 副本'!$CY$1:$CY$784</cx:f>
        <cx:lvl ptCount="784" formatCode="0.00E+00">
          <cx:pt idx="0">3.7217001839086703e-05</cx:pt>
          <cx:pt idx="1">-0.00077322147348311105</cx:pt>
          <cx:pt idx="2">-0.00080499451296401497</cx:pt>
          <cx:pt idx="3">0.00029163349736212199</cx:pt>
          <cx:pt idx="4">4.9075674087054899e-05</cx:pt>
          <cx:pt idx="5">-1.47252073065372e-05</cx:pt>
          <cx:pt idx="6">-0.00087411229886978799</cx:pt>
          <cx:pt idx="7">-0.00025746463851637302</cx:pt>
          <cx:pt idx="8">5.65967964337082e-05</cx:pt>
          <cx:pt idx="9">-0.00044139359067746299</cx:pt>
          <cx:pt idx="10">0.000106313920792561</cx:pt>
          <cx:pt idx="11">-0.00031069947539462297</cx:pt>
          <cx:pt idx="12">-0.0001084516516645</cx:pt>
          <cx:pt idx="13">-0.00040504583263360999</cx:pt>
          <cx:pt idx="14">-0.00088246247510473895</cx:pt>
          <cx:pt idx="15">0.00034778361448067901</cx:pt>
          <cx:pt idx="16">0.00027671956588798499</cx:pt>
          <cx:pt idx="17">-0.000267080679085035</cx:pt>
          <cx:pt idx="18">0.00065069205975527703</cx:pt>
          <cx:pt idx="19">0.000682854362865854</cx:pt>
          <cx:pt idx="20">0.000368791988951634</cx:pt>
          <cx:pt idx="21">-0.00032986100696771301</cx:pt>
          <cx:pt idx="22">-0.00012770472621345501</cx:pt>
          <cx:pt idx="23">6.1083109145324504e-05</cx:pt>
          <cx:pt idx="24">-0.00041241155590814298</cx:pt>
          <cx:pt idx="25">-0.00051111387998343497</cx:pt>
          <cx:pt idx="26">0.00059789118036688898</cx:pt>
          <cx:pt idx="27">5.4192649857383098e-06</cx:pt>
          <cx:pt idx="28">0.00089738924925094796</cx:pt>
          <cx:pt idx="29">0.00040404504533224399</cx:pt>
          <cx:pt idx="30">5.6236932136241297e-05</cx:pt>
          <cx:pt idx="31">0.00031583098825446699</cx:pt>
          <cx:pt idx="32">-0.00040536182004265902</cx:pt>
          <cx:pt idx="33">-0.000117260789783615</cx:pt>
          <cx:pt idx="34">-0.00032447619669654699</cx:pt>
          <cx:pt idx="35">0.00014312472493504801</cx:pt>
          <cx:pt idx="36">0.00031598246154755302</cx:pt>
          <cx:pt idx="37">-0.000377617270457484</cx:pt>
          <cx:pt idx="38">-0.000347686620514268</cx:pt>
          <cx:pt idx="39">3.5792946060794699e-05</cx:pt>
          <cx:pt idx="40">0.00072765472495911097</cx:pt>
          <cx:pt idx="41">0.00059548538582357001</cx:pt>
          <cx:pt idx="42">-0.00053582491717631305</cx:pt>
          <cx:pt idx="43">0.00098995516661500092</cx:pt>
          <cx:pt idx="44">0.0030934479751961101</cx:pt>
          <cx:pt idx="45">-0.00042419617356741798</cx:pt>
          <cx:pt idx="46">-0.00087296881217453705</cx:pt>
          <cx:pt idx="47">-0.00087690655204624205</cx:pt>
          <cx:pt idx="48">-0.0010570156349301301</cx:pt>
          <cx:pt idx="49">0.00050522381662979196</cx:pt>
          <cx:pt idx="50">-0.00011559776536239</cx:pt>
          <cx:pt idx="51">0.00083318325931227601</cx:pt>
          <cx:pt idx="52">-0.00071932872421487598</cx:pt>
          <cx:pt idx="53">0.00063891733596838595</cx:pt>
          <cx:pt idx="54">9.9304364488898993e-05</cx:pt>
          <cx:pt idx="55">0.00101240336612755</cx:pt>
          <cx:pt idx="56">-0.00016646233249923499</cx:pt>
          <cx:pt idx="57">5.4109015775012203e-05</cx:pt>
          <cx:pt idx="58">-0.000161949152248645</cx:pt>
          <cx:pt idx="59">0.00069946529441934397</cx:pt>
          <cx:pt idx="60">0.00015855750638211501</cx:pt>
          <cx:pt idx="61">-0.00035534225554343101</cx:pt>
          <cx:pt idx="62">-0.00072850202391326298</cx:pt>
          <cx:pt idx="63">-0.00121292250970378</cx:pt>
          <cx:pt idx="64">-0.00088704404323528604</cx:pt>
          <cx:pt idx="65">-0.0041263115602623197</cx:pt>
          <cx:pt idx="66">-0.0029558291133941401</cx:pt>
          <cx:pt idx="67">-0.0042877212356757502</cx:pt>
          <cx:pt idx="68">-0.0028762008853130999</cx:pt>
          <cx:pt idx="69">-0.0064782939875795403</cx:pt>
          <cx:pt idx="70">-0.0095500040007606996</cx:pt>
          <cx:pt idx="71">-0.010039777463491301</cx:pt>
          <cx:pt idx="72">-0.0092201857716044493</cx:pt>
          <cx:pt idx="73">-0.0116791040575593</cx:pt>
          <cx:pt idx="74">-0.011458917369628299</cx:pt>
          <cx:pt idx="75">-0.00640378295185004</cx:pt>
          <cx:pt idx="76">-0.0064761292517874899</cx:pt>
          <cx:pt idx="77">-0.0039893747688142999</cx:pt>
          <cx:pt idx="78">-0.0020470685025554699</cx:pt>
          <cx:pt idx="79">-0.00076181643812737402</cx:pt>
          <cx:pt idx="80">-0.00040167519294464002</cx:pt>
          <cx:pt idx="81">0.000241832293112915</cx:pt>
          <cx:pt idx="82">-0.00014868306721412799</cx:pt>
          <cx:pt idx="83">0.00014219691284094</cx:pt>
          <cx:pt idx="84">-0.0011670586433532499</cx:pt>
          <cx:pt idx="85">-0.00042089984992107598</cx:pt>
          <cx:pt idx="86">0.00038630212582363801</cx:pt>
          <cx:pt idx="87">0.00110077629223536</cx:pt>
          <cx:pt idx="88">0.00037180401670002298</cx:pt>
          <cx:pt idx="89">-0.00015193188283669999</cx:pt>
          <cx:pt idx="90">-0.00022519409326581799</cx:pt>
          <cx:pt idx="91">-0.0052457254676468801</cx:pt>
          <cx:pt idx="92">-0.0098626841972671696</cx:pt>
          <cx:pt idx="93">-0.0165746303457068</cx:pt>
          <cx:pt idx="94">-0.0222161928270578</cx:pt>
          <cx:pt idx="95">-0.022554341342820201</cx:pt>
          <cx:pt idx="96">-0.016832915879928498</cx:pt>
          <cx:pt idx="97">-0.017835937985541801</cx:pt>
          <cx:pt idx="98">-0.016819853678051999</cx:pt>
          <cx:pt idx="99">-0.0065795114030630202</cx:pt>
          <cx:pt idx="100">-0.0034118722015125599</cx:pt>
          <cx:pt idx="101">0.0089922605667629198</cx:pt>
          <cx:pt idx="102">0.0055567020309452301</cx:pt>
          <cx:pt idx="103">0.00080975292628010303</cx:pt>
          <cx:pt idx="104">0.00208708062924042</cx:pt>
          <cx:pt idx="105">-0.0086713556725132798</cx:pt>
          <cx:pt idx="106">-0.01552707543134</cx:pt>
          <cx:pt idx="107">-0.012136477243453</cx:pt>
          <cx:pt idx="108">-0.0076755191078640098</cx:pt>
          <cx:pt idx="109">0.000724316556347634</cx:pt>
          <cx:pt idx="110">0.00068846923367518005</cx:pt>
          <cx:pt idx="111">0.00041495941261131199</cx:pt>
          <cx:pt idx="112">8.0550197187424205e-05</cx:pt>
          <cx:pt idx="113">-0.00049458905068416805</cx:pt>
          <cx:pt idx="114">3.6805080968087497e-05</cx:pt>
          <cx:pt idx="115">0.00044007482076823499</cx:pt>
          <cx:pt idx="116">0.00066587113282987596</cx:pt>
          <cx:pt idx="117">0.00085445074715590603</cx:pt>
          <cx:pt idx="118">-0.0015124136068227401</cx:pt>
          <cx:pt idx="119">-0.0061160392191055403</cx:pt>
          <cx:pt idx="120">-0.013971425829971001</cx:pt>
          <cx:pt idx="121">-0.0199661319552281</cx:pt>
          <cx:pt idx="122">-0.025796607010200201</cx:pt>
          <cx:pt idx="123">-0.018054661337765801</cx:pt>
          <cx:pt idx="124">-0.021403569583476601</cx:pt>
          <cx:pt idx="125">-0.027757523838844701</cx:pt>
          <cx:pt idx="126">-0.0196571657627676</cx:pt>
          <cx:pt idx="127">0.0066929492845821496</cx:pt>
          <cx:pt idx="128">0.0042448209798968996</cx:pt>
          <cx:pt idx="129">0.013124021935678</cx:pt>
          <cx:pt idx="130">0.021590428003427999</cx:pt>
          <cx:pt idx="131">0.018196635668400799</cx:pt>
          <cx:pt idx="132">0.011660394836507699</cx:pt>
          <cx:pt idx="133">-0.0094527745398524793</cx:pt>
          <cx:pt idx="134">-0.020788406381091699</cx:pt>
          <cx:pt idx="135">-0.020332227724797799</cx:pt>
          <cx:pt idx="136">-0.0097462923349982394</cx:pt>
          <cx:pt idx="137">0.0026438787491471802</cx:pt>
          <cx:pt idx="138">0.0044391268209191797</cx:pt>
          <cx:pt idx="139">-0.00082227169133692799</cx:pt>
          <cx:pt idx="140">-1.32312405279398e-06</cx:pt>
          <cx:pt idx="141">-0.00021723405852885799</cx:pt>
          <cx:pt idx="142">-0.00044502237297782999</cx:pt>
          <cx:pt idx="143">0.00014237466681139</cx:pt>
          <cx:pt idx="144">0.0010983208964671499</cx:pt>
          <cx:pt idx="145">0.0013800646356707501</cx:pt>
          <cx:pt idx="146">-0.0024828605088395199</cx:pt>
          <cx:pt idx="147">-0.0110254059511967</cx:pt>
          <cx:pt idx="148">-0.022735954615544299</cx:pt>
          <cx:pt idx="149">-0.031350614108831103</cx:pt>
          <cx:pt idx="150">-0.0402607620100702</cx:pt>
          <cx:pt idx="151">-0.047260739145516303</cx:pt>
          <cx:pt idx="152">-0.051325587977481997</cx:pt>
          <cx:pt idx="153">-0.043622638558408297</cx:pt>
          <cx:pt idx="154">-0.034429486543391598</cx:pt>
          <cx:pt idx="155">-0.029378838115290198</cx:pt>
          <cx:pt idx="156">-0.038820827631173199</cx:pt>
          <cx:pt idx="157">-0.032623781741365203</cx:pt>
          <cx:pt idx="158">-0.0136572816862723</cx:pt>
          <cx:pt idx="159">-0.022121436641071999</cx:pt>
          <cx:pt idx="160">-0.0074468727211883601</cx:pt>
          <cx:pt idx="161">0.0031987820635594301</cx:pt>
          <cx:pt idx="162">-0.00548869213930454</cx:pt>
          <cx:pt idx="163">-0.019625451219436998</cx:pt>
          <cx:pt idx="164">-0.0080413085484389892</cx:pt>
          <cx:pt idx="165">-0.0045970368580734297</cx:pt>
          <cx:pt idx="166">0.00119306746344351</cx:pt>
          <cx:pt idx="167">-0.000347993508495457</cx:pt>
          <cx:pt idx="168">2.0873786125328399e-05</cx:pt>
          <cx:pt idx="169">-0.00031425780121821902</cx:pt>
          <cx:pt idx="170">0.00037637865790773401</cx:pt>
          <cx:pt idx="171">0.0020125934163141598</cx:pt>
          <cx:pt idx="172">0.0031670458657546601</cx:pt>
          <cx:pt idx="173">-0.0010914253799898101</cx:pt>
          <cx:pt idx="174">-0.0102227910073546</cx:pt>
          <cx:pt idx="175">-0.0267969230832454</cx:pt>
          <cx:pt idx="176">-0.034808683124770902</cx:pt>
          <cx:pt idx="177">-0.075800787628393207</cx:pt>
          <cx:pt idx="178">-0.079863344402219205</cx:pt>
          <cx:pt idx="179">-0.076609091840879606</cx:pt>
          <cx:pt idx="180">-0.081478426160691397</cx:pt>
          <cx:pt idx="181">-0.043065791323043903</cx:pt>
          <cx:pt idx="182">-0.042817802424292603</cx:pt>
          <cx:pt idx="183">-0.090862964398200005</cx:pt>
          <cx:pt idx="184">-0.10635920729342099</cx:pt>
          <cx:pt idx="185">-0.081744028200282495</cx:pt>
          <cx:pt idx="186">-0.070453480281928896</cx:pt>
          <cx:pt idx="187">-0.044465561375051803</cx:pt>
          <cx:pt idx="188">-0.0119486767821445</cx:pt>
          <cx:pt idx="189">0.035422686624642097</cx:pt>
          <cx:pt idx="190">0.030600378199429901</cx:pt>
          <cx:pt idx="191">-0.0091517893306074204</cx:pt>
          <cx:pt idx="192">-0.017344489051771099</cx:pt>
          <cx:pt idx="193">-0.0082148843635505599</cx:pt>
          <cx:pt idx="194">3.7238171891545002e-05</cx:pt>
          <cx:pt idx="195">8.1511955677597205e-06</cx:pt>
          <cx:pt idx="196">0.000112840176480714</cx:pt>
          <cx:pt idx="197">0.00033443214681520801</cx:pt>
          <cx:pt idx="198">-0.00031950407861912902</cx:pt>
          <cx:pt idx="199">0.00056220630066254303</cx:pt>
          <cx:pt idx="200">-0.00071899456708303996</cx:pt>
          <cx:pt idx="201">-0.011526265050707101</cx:pt>
          <cx:pt idx="202">-0.011683488628670901</cx:pt>
          <cx:pt idx="203">-0.0055961015110311697</cx:pt>
          <cx:pt idx="204">-0.043229718469610698</cx:pt>
          <cx:pt idx="205">-0.061666447842172303</cx:pt>
          <cx:pt idx="206">-0.062786400433353706</cx:pt>
          <cx:pt idx="207">-0.056145436364745401</cx:pt>
          <cx:pt idx="208">-0.051285894055192703</cx:pt>
          <cx:pt idx="209">-0.0520309690302488</cx:pt>
          <cx:pt idx="210">-0.080225017720193595</cx:pt>
          <cx:pt idx="211">-0.115038629607428</cx:pt>
          <cx:pt idx="212">-0.088845326404545094</cx:pt>
          <cx:pt idx="213">-0.069736525233268898</cx:pt>
          <cx:pt idx="214">-0.068028658330869199</cx:pt>
          <cx:pt idx="215">-0.020302114375588601</cx:pt>
          <cx:pt idx="216">-0.021759370413377398</cx:pt>
          <cx:pt idx="217">-0.013597886448553901</cx:pt>
          <cx:pt idx="218">0.0085303798020535202</cx:pt>
          <cx:pt idx="219">0.0090833336312899308</cx:pt>
          <cx:pt idx="220">-0.012286588769262001</cx:pt>
          <cx:pt idx="221">0.0036846080896647598</cx:pt>
          <cx:pt idx="222">-0.00414270149189821</cx:pt>
          <cx:pt idx="223">0.00027471164036309298</cx:pt>
          <cx:pt idx="224">0.00096512107851449904</cx:pt>
          <cx:pt idx="225">0.0012344390603420399</cx:pt>
          <cx:pt idx="226">-0.00072247425309226304</cx:pt>
          <cx:pt idx="227">-0.00070496199833134103</cx:pt>
          <cx:pt idx="228">-0.0052450573074525704</cx:pt>
          <cx:pt idx="229">-0.011394332876589299</cx:pt>
          <cx:pt idx="230">0.0038250100773578898</cx:pt>
          <cx:pt idx="231">-0.0120237698695631</cx:pt>
          <cx:pt idx="232">-0.054408947722441002</cx:pt>
          <cx:pt idx="233">-0.063672678597746293</cx:pt>
          <cx:pt idx="234">-0.046634704407804498</cx:pt>
          <cx:pt idx="235">-0.0482433931449682</cx:pt>
          <cx:pt idx="236">-0.021431671143212001</cx:pt>
          <cx:pt idx="237">-0.045864360386233198</cx:pt>
          <cx:pt idx="238">-0.0659577750246996</cx:pt>
          <cx:pt idx="239">-0.0355144574113355</cx:pt>
          <cx:pt idx="240">0.0021898330027764101</cx:pt>
          <cx:pt idx="241">0.0060401053887121203</cx:pt>
          <cx:pt idx="242">0.0153138852017534</cx:pt>
          <cx:pt idx="243">0.019685012869426002</cx:pt>
          <cx:pt idx="244">-0.0022777793666155198</cx:pt>
          <cx:pt idx="245">-0.0086095466977530299</cx:pt>
          <cx:pt idx="246">0.0098565732847895101</cx:pt>
          <cx:pt idx="247">0.033797287081762301</cx:pt>
          <cx:pt idx="248">0.011653854003109599</cx:pt>
          <cx:pt idx="249">0.0027496814386754999</cx:pt>
          <cx:pt idx="250">-0.00636142023426115</cx:pt>
          <cx:pt idx="251">-0.000198230979385555</cx:pt>
          <cx:pt idx="252">-2.88465554581143e-05</cx:pt>
          <cx:pt idx="253">-0.00017308579724754401</cx:pt>
          <cx:pt idx="254">-0.00043706419873560997</cx:pt>
          <cx:pt idx="255">-0.00116984070003479</cx:pt>
          <cx:pt idx="256">-0.0059419899346699803</cx:pt>
          <cx:pt idx="257">-0.0018516629054497</cx:pt>
          <cx:pt idx="258">-0.0011986748781917301</cx:pt>
          <cx:pt idx="259">-0.024749977570237801</cx:pt>
          <cx:pt idx="260">-0.062526647839258098</cx:pt>
          <cx:pt idx="261">-0.040508117470244097</cx:pt>
          <cx:pt idx="262">-0.0064299320954913199</cx:pt>
          <cx:pt idx="263">-0.000212270536229703</cx:pt>
          <cx:pt idx="264">0.0155147756512613</cx:pt>
          <cx:pt idx="265">-0.00029471934618984001</cx:pt>
          <cx:pt idx="266">-0.0130896178548235</cx:pt>
          <cx:pt idx="267">0.0085666739807832102</cx:pt>
          <cx:pt idx="268">0.052537467982825201</cx:pt>
          <cx:pt idx="269">0.053854000422580102</cx:pt>
          <cx:pt idx="270">0.047619466712033001</cx:pt>
          <cx:pt idx="271">0.00980886843041044</cx:pt>
          <cx:pt idx="272">0.0062520048196344899</cx:pt>
          <cx:pt idx="273">-0.0032450343333434799</cx:pt>
          <cx:pt idx="274">0.032262485427944201</cx:pt>
          <cx:pt idx="275">0.042161743120044302</cx:pt>
          <cx:pt idx="276">0.032599958207397702</cx:pt>
          <cx:pt idx="277">0.0083728771645501694</cx:pt>
          <cx:pt idx="278">0.00040836345845739799</cx:pt>
          <cx:pt idx="279">0.00129999687589333</cx:pt>
          <cx:pt idx="280">0.000133129495827491</cx:pt>
          <cx:pt idx="281">0.00080283571213082198</cx:pt>
          <cx:pt idx="282">0.00269846240505842</cx:pt>
          <cx:pt idx="283">0.0035431330039666698</cx:pt>
          <cx:pt idx="284">0.0022494866082920502</cx:pt>
          <cx:pt idx="285">-0.0071405229111947098</cx:pt>
          <cx:pt idx="286">-0.00498061351933826</cx:pt>
          <cx:pt idx="287">-0.039351177876373503</cx:pt>
          <cx:pt idx="288">-0.019347149349920201</cx:pt>
          <cx:pt idx="289">0.0157026863029507</cx:pt>
          <cx:pt idx="290">0.017275722175673601</cx:pt>
          <cx:pt idx="291">0.018202093205055801</cx:pt>
          <cx:pt idx="292">0.0051600332361644297</cx:pt>
          <cx:pt idx="293">0.0428104721207168</cx:pt>
          <cx:pt idx="294">0.041330823268202699</cx:pt>
          <cx:pt idx="295">0.0615618237419309</cx:pt>
          <cx:pt idx="296">0.077694001715444397</cx:pt>
          <cx:pt idx="297">0.040834135223555099</cx:pt>
          <cx:pt idx="298">0.039964507333252998</cx:pt>
          <cx:pt idx="299">0.0123647902313262</cx:pt>
          <cx:pt idx="300">0.042344119762893699</cx:pt>
          <cx:pt idx="301">0.035152345327577897</cx:pt>
          <cx:pt idx="302">0.067446949995126598</cx:pt>
          <cx:pt idx="303">0.057473092357204499</cx:pt>
          <cx:pt idx="304">0.030071949997582</cx:pt>
          <cx:pt idx="305">0.023758715407845701</cx:pt>
          <cx:pt idx="306">0.0054221222692001697</cx:pt>
          <cx:pt idx="307">-0.00043687212478926598</cx:pt>
          <cx:pt idx="308">-9.6172953762790398e-05</cx:pt>
          <cx:pt idx="309">0.00121784223626355</cx:pt>
          <cx:pt idx="310">0.0062824447688897504</cx:pt>
          <cx:pt idx="311">0.0140035990255176</cx:pt>
          <cx:pt idx="312">0.016107313176644399</cx:pt>
          <cx:pt idx="313">-0.0071888088911721401</cx:pt>
          <cx:pt idx="314">-0.011127013001044799</cx:pt>
          <cx:pt idx="315">0.0068634228273036597</cx:pt>
          <cx:pt idx="316">0.031725394817892903</cx:pt>
          <cx:pt idx="317">0.0043717044433230498</cx:pt>
          <cx:pt idx="318">0.026642356337462699</cx:pt>
          <cx:pt idx="319">0.063531245325694097</cx:pt>
          <cx:pt idx="320">0.0419061613822512</cx:pt>
          <cx:pt idx="321">0.050505786324676401</cx:pt>
          <cx:pt idx="322">0.060367303598432002</cx:pt>
          <cx:pt idx="323">0.066538220545834401</cx:pt>
          <cx:pt idx="324">0.0326446553720042</cx:pt>
          <cx:pt idx="325">0.052615021378454203</cx:pt>
          <cx:pt idx="326">0.037972826975186801</cx:pt>
          <cx:pt idx="327">0.049140907368027398</cx:pt>
          <cx:pt idx="328">0.072250953195404102</cx:pt>
          <cx:pt idx="329">0.063252322077692297</cx:pt>
          <cx:pt idx="330">0.074164485379575804</cx:pt>
          <cx:pt idx="331">0.048262870661272897</cx:pt>
          <cx:pt idx="332">0.020718635961265001</cx:pt>
          <cx:pt idx="333">0.0130805146010212</cx:pt>
          <cx:pt idx="334">0.0037699705263725199</cx:pt>
          <cx:pt idx="335">0.00157841059461182</cx:pt>
          <cx:pt idx="336">0.00091131965738733202</cx:pt>
          <cx:pt idx="337">0.000253100021826596</cx:pt>
          <cx:pt idx="338">0.0049621513909204901</cx:pt>
          <cx:pt idx="339">0.015929179428861701</cx:pt>
          <cx:pt idx="340">0.018684764281357399</cx:pt>
          <cx:pt idx="341">0.012456020040745201</cx:pt>
          <cx:pt idx="342">0.022987267684242699</cx:pt>
          <cx:pt idx="343">0.0537463748036019</cx:pt>
          <cx:pt idx="344">0.055282587952765</cx:pt>
          <cx:pt idx="345">0.049082088654729197</cx:pt>
          <cx:pt idx="346">0.070402830924413004</cx:pt>
          <cx:pt idx="347">0.043183009834691297</cx:pt>
          <cx:pt idx="348">0.034197562624849999</cx:pt>
          <cx:pt idx="349">0.0081674052321791396</cx:pt>
          <cx:pt idx="350">0.0237143697320489</cx:pt>
          <cx:pt idx="351">0.017054993852707898</cx:pt>
          <cx:pt idx="352">0.0027440850346933301</cx:pt>
          <cx:pt idx="353">0.0116131349705386</cx:pt>
          <cx:pt idx="354">0.026831640937517501</cx:pt>
          <cx:pt idx="355">0.051820652502960897</cx:pt>
          <cx:pt idx="356">0.032304398563209699</cx:pt>
          <cx:pt idx="357">0.039691559145764797</cx:pt>
          <cx:pt idx="358">0.056464948304902202</cx:pt>
          <cx:pt idx="359">0.017397186911364399</cx:pt>
          <cx:pt idx="360">0.0092198831968793599</cx:pt>
          <cx:pt idx="361">0.0067452292801957496</cx:pt>
          <cx:pt idx="362">0.00533403854164749</cx:pt>
          <cx:pt idx="363">0.0013453846854286501</cx:pt>
          <cx:pt idx="364">0.00038404067031013199</cx:pt>
          <cx:pt idx="365">0.0013123717353264301</cx:pt>
          <cx:pt idx="366">0.0022625614159565298</cx:pt>
          <cx:pt idx="367">0.0084156783294908402</cx:pt>
          <cx:pt idx="368">0.029846298879484499</cx:pt>
          <cx:pt idx="369">0.032952480331209802</cx:pt>
          <cx:pt idx="370">0.0290238695503586</cx:pt>
          <cx:pt idx="371">0.035253226035543102</cx:pt>
          <cx:pt idx="372">0.0263583029601549</cx:pt>
          <cx:pt idx="373">0.010565465811909</cx:pt>
          <cx:pt idx="374">0.025484928574716001</cx:pt>
          <cx:pt idx="375">0.024038630204926099</cx:pt>
          <cx:pt idx="376">0.028504678173814399</cx:pt>
          <cx:pt idx="377">-0.0053853460253076701</cx:pt>
          <cx:pt idx="378">-0.0140110782028841</cx:pt>
          <cx:pt idx="379">-0.044182781806983498</cx:pt>
          <cx:pt idx="380">-0.034308544715651097</cx:pt>
          <cx:pt idx="381">-0.041725762989561301</cx:pt>
          <cx:pt idx="382">-0.0015370558948325399</cx:pt>
          <cx:pt idx="383">0.0033151061750503401</cx:pt>
          <cx:pt idx="384">-0.00054138056159073404</cx:pt>
          <cx:pt idx="385">0.051625548375866699</cx:pt>
          <cx:pt idx="386">0.043817610715373802</cx:pt>
          <cx:pt idx="387">0.042501172521496398</cx:pt>
          <cx:pt idx="388">0.034083913951371003</cx:pt>
          <cx:pt idx="389">0.0079827011037270496</cx:pt>
          <cx:pt idx="390">0.00204791868497467</cx:pt>
          <cx:pt idx="391">-0.00135601674506352</cx:pt>
          <cx:pt idx="392">0.00116473527293421</cx:pt>
          <cx:pt idx="393">0.0018137361459779401</cx:pt>
          <cx:pt idx="394">0.0019830758382595099</cx:pt>
          <cx:pt idx="395">0.00073745420236774801</cx:pt>
          <cx:pt idx="396">-0.0050591275550718401</cx:pt>
          <cx:pt idx="397">0.0234431632568502</cx:pt>
          <cx:pt idx="398">0.042663790963219102</cx:pt>
          <cx:pt idx="399">0.031528908005235397</cx:pt>
          <cx:pt idx="400">-0.0013389718214482601</cx:pt>
          <cx:pt idx="401">0.018683314402554399</cx:pt>
          <cx:pt idx="402">0.0020594618588774399</cx:pt>
          <cx:pt idx="403">0.0054208001557286599</cx:pt>
          <cx:pt idx="404">-0.00017238025562953799</cx:pt>
          <cx:pt idx="405">-0.015042694791801099</cx:pt>
          <cx:pt idx="406">-0.042882941740097699</cx:pt>
          <cx:pt idx="407">-0.058399623598365598</cx:pt>
          <cx:pt idx="408">-0.078816417135491201</cx:pt>
          <cx:pt idx="409">-0.039982475456172201</cx:pt>
          <cx:pt idx="410">-0.0024532552303413299</cx:pt>
          <cx:pt idx="411">-0.0155193069105554</cx:pt>
          <cx:pt idx="412">0.017369096356713701</cx:pt>
          <cx:pt idx="413">0.0272754832464066</cx:pt>
          <cx:pt idx="414">0.0222662391524443</cx:pt>
          <cx:pt idx="415">0.041644929498175297</cx:pt>
          <cx:pt idx="416">0.047623781355006202</cx:pt>
          <cx:pt idx="417">-0.0055692277911519299</cx:pt>
          <cx:pt idx="418">-8.8314098529141302e-05</cx:pt>
          <cx:pt idx="419">-0.00067704044919232999</cx:pt>
          <cx:pt idx="420">-0.000149300416141613</cx:pt>
          <cx:pt idx="421">0.000405311827707452</cx:pt>
          <cx:pt idx="422">0.00059959328481214895</cx:pt>
          <cx:pt idx="423">-0.013191837734732001</cx:pt>
          <cx:pt idx="424">-0.0153609908998221</cx:pt>
          <cx:pt idx="425">0.043662190222441097</cx:pt>
          <cx:pt idx="426">0.075461837042357593</cx:pt>
          <cx:pt idx="427">0.056717692580485403</cx:pt>
          <cx:pt idx="428">0.0110070726702719</cx:pt>
          <cx:pt idx="429">0.021541387143073999</cx:pt>
          <cx:pt idx="430">-0.00537228956282938</cx:pt>
          <cx:pt idx="431">0.0052406960706593998</cx:pt>
          <cx:pt idx="432">0.0026965983581834899</cx:pt>
          <cx:pt idx="433">-0.036004206523925199</cx:pt>
          <cx:pt idx="434">-0.055575469961320498</cx:pt>
          <cx:pt idx="435">-0.0294103142348561</cx:pt>
          <cx:pt idx="436">-0.053671902403984</cx:pt>
          <cx:pt idx="437">-0.055298410770248899</cx:pt>
          <cx:pt idx="438">-0.0098323835811449795</cx:pt>
          <cx:pt idx="439">0.0070880971787541103</cx:pt>
          <cx:pt idx="440">0.0043413132420485698</cx:pt>
          <cx:pt idx="441">-0.013543492830406499</cx:pt>
          <cx:pt idx="442">0.0047232020312319998</cx:pt>
          <cx:pt idx="443">0.044270846154914598</cx:pt>
          <cx:pt idx="444">0.0443161207107899</cx:pt>
          <cx:pt idx="445">-0.00075981329515655103</cx:pt>
          <cx:pt idx="446">-0.0012720868716171901</cx:pt>
          <cx:pt idx="447">-0.0018956047151779799</cx:pt>
          <cx:pt idx="448">-0.00046976280850238302</cx:pt>
          <cx:pt idx="449">-0.00089600707175767705</cx:pt>
          <cx:pt idx="450">-0.0012283052813396201</cx:pt>
          <cx:pt idx="451">-0.013099344601344501</cx:pt>
          <cx:pt idx="452">0.00157211192064023</cx:pt>
          <cx:pt idx="453">0.037211080007443997</cx:pt>
          <cx:pt idx="454">0.034273800479314297</cx:pt>
          <cx:pt idx="455">0.0526720153793468</cx:pt>
          <cx:pt idx="456">0.053369682815549102</cx:pt>
          <cx:pt idx="457">0.012550191516919201</cx:pt>
          <cx:pt idx="458">-0.015915213262517599</cx:pt>
          <cx:pt idx="459">-0.034831004492341</cx:pt>
          <cx:pt idx="460">-0.0380589204065616</cx:pt>
          <cx:pt idx="461">-0.039331712235942597</cx:pt>
          <cx:pt idx="462">-0.023489796979035901</cx:pt>
          <cx:pt idx="463">0.0077022648023038296</cx:pt>
          <cx:pt idx="464">-0.028614399817362</cx:pt>
          <cx:pt idx="465">-0.0296216377453032</cx:pt>
          <cx:pt idx="466">-0.0017388571917399101</cx:pt>
          <cx:pt idx="467">-0.0151819882645596</cx:pt>
          <cx:pt idx="468">-0.023753952382303101</cx:pt>
          <cx:pt idx="469">-0.029007964406054899</cx:pt>
          <cx:pt idx="470">0.0101533535894356</cx:pt>
          <cx:pt idx="471">0.030558023993938799</cx:pt>
          <cx:pt idx="472">0.0092392187468074705</cx:pt>
          <cx:pt idx="473">-0.0110130152283613</cx:pt>
          <cx:pt idx="474">-0.00045071852427982497</cx:pt>
          <cx:pt idx="475">0.00041566002784746602</cx:pt>
          <cx:pt idx="476">-4.2170067533631402e-05</cx:pt>
          <cx:pt idx="477">6.2894240931488001e-05</cx:pt>
          <cx:pt idx="478">-0.0027785202521426302</cx:pt>
          <cx:pt idx="479">-0.0078949266346592696</cx:pt>
          <cx:pt idx="480">-0.0014952531674898</cx:pt>
          <cx:pt idx="481">0.0161746178433456</cx:pt>
          <cx:pt idx="482">0.016864628588536199</cx:pt>
          <cx:pt idx="483">0.030415222417197199</cx:pt>
          <cx:pt idx="484">0.026104121553930801</cx:pt>
          <cx:pt idx="485">0.0058907515167733304</cx:pt>
          <cx:pt idx="486">-0.0273387710466882</cx:pt>
          <cx:pt idx="487">-0.038964975742561803</cx:pt>
          <cx:pt idx="488">-0.019199507760418399</cx:pt>
          <cx:pt idx="489">0.0085364564421151305</cx:pt>
          <cx:pt idx="490">-0.000896032958603886</cx:pt>
          <cx:pt idx="491">-0.00410177235013638</cx:pt>
          <cx:pt idx="492">-0.0184805728584439</cx:pt>
          <cx:pt idx="493">0.0101606537453081</cx:pt>
          <cx:pt idx="494">-0.0358730198284299</cx:pt>
          <cx:pt idx="495">-0.018531157352378501</cx:pt>
          <cx:pt idx="496">-0.016349651045637001</cx:pt>
          <cx:pt idx="497">-0.024867923056699701</cx:pt>
          <cx:pt idx="498">0.0092344267612707708</cx:pt>
          <cx:pt idx="499">0.0086680376183103595</cx:pt>
          <cx:pt idx="500">-0.0052291919743406301</cx:pt>
          <cx:pt idx="501">-0.012207998175308699</cx:pt>
          <cx:pt idx="502">7.3411807774636004e-05</cx:pt>
          <cx:pt idx="503">0.00161167579221223</cx:pt>
          <cx:pt idx="504">-0.000135262934798996</cx:pt>
          <cx:pt idx="505">0.000368637154476357</cx:pt>
          <cx:pt idx="506">0.00037720209073000498</cx:pt>
          <cx:pt idx="507">-0.0142066810234196</cx:pt>
          <cx:pt idx="508">-0.0073157987947103497</cx:pt>
          <cx:pt idx="509">0.0029792433581940299</cx:pt>
          <cx:pt idx="510">-0.0106992706419044</cx:pt>
          <cx:pt idx="511">-0.00751261816851092</cx:pt>
          <cx:pt idx="512">0.0073254588395613796</cx:pt>
          <cx:pt idx="513">-0.0250950619739801</cx:pt>
          <cx:pt idx="514">-0.039868856981001698</cx:pt>
          <cx:pt idx="515">-0.019642287121186399</cx:pt>
          <cx:pt idx="516">-0.0198147717573561</cx:pt>
          <cx:pt idx="517">-0.0136941343507533</cx:pt>
          <cx:pt idx="518">-0.013630911288732899</cx:pt>
          <cx:pt idx="519">0.0088970646498149307</cx:pt>
          <cx:pt idx="520">-0.0035172254319300001</cx:pt>
          <cx:pt idx="521">0.0222422809681809</cx:pt>
          <cx:pt idx="522">-0.00715746083322255</cx:pt>
          <cx:pt idx="523">-0.028839221102208001</cx:pt>
          <cx:pt idx="524">-0.034236667519084697</cx:pt>
          <cx:pt idx="525">-0.018065078816302101</cx:pt>
          <cx:pt idx="526">0.0046548073557674896</cx:pt>
          <cx:pt idx="527">-0.0058027563075892102</cx:pt>
          <cx:pt idx="528">-0.0083360212318680307</cx:pt>
          <cx:pt idx="529">-0.0097975291154226395</cx:pt>
          <cx:pt idx="530">-0.00087411999286100795</cx:pt>
          <cx:pt idx="531">7.9966759823077503e-05</cx:pt>
          <cx:pt idx="532">-9.1559111249996704e-07</cx:pt>
          <cx:pt idx="533">0.00133230058950293</cx:pt>
          <cx:pt idx="534">0.0021088693559131902</cx:pt>
          <cx:pt idx="535">-0.0072568931397436302</cx:pt>
          <cx:pt idx="536">-0.0038176281423271501</cx:pt>
          <cx:pt idx="537">0.0015058891389032299</cx:pt>
          <cx:pt idx="538">-0.0011858239113728701</cx:pt>
          <cx:pt idx="539">-0.0133919188478379</cx:pt>
          <cx:pt idx="540">-0.00625598069684467</cx:pt>
          <cx:pt idx="541">-0.0336994721114783</cx:pt>
          <cx:pt idx="542">-0.054507541216191502</cx:pt>
          <cx:pt idx="543">-0.060702855980214798</cx:pt>
          <cx:pt idx="544">-0.0165069804677258</cx:pt>
          <cx:pt idx="545">0.0034722077407794102</cx:pt>
          <cx:pt idx="546">-0.0023919184003288602</cx:pt>
          <cx:pt idx="547">0.0130212112696673</cx:pt>
          <cx:pt idx="548">-0.0064381670098309996</cx:pt>
          <cx:pt idx="549">0.024809435528923899</cx:pt>
          <cx:pt idx="550">-0.015913028173537801</cx:pt>
          <cx:pt idx="551">-0.036817980699302803</cx:pt>
          <cx:pt idx="552">-0.033550199028085398</cx:pt>
          <cx:pt idx="553">-0.0303060652655084</cx:pt>
          <cx:pt idx="554">-0.0026899190956416602</cx:pt>
          <cx:pt idx="555">-0.016407168982286401</cx:pt>
          <cx:pt idx="556">-0.015937392163808201</cx:pt>
          <cx:pt idx="557">-0.0095890464260586193</cx:pt>
          <cx:pt idx="558">-0.00099186671791802591</cx:pt>
          <cx:pt idx="559">-0.000196319251530073</cx:pt>
          <cx:pt idx="560">-0.00064456891853704903</cx:pt>
          <cx:pt idx="561">0.0016720083192553201</cx:pt>
          <cx:pt idx="562">0.00019551567935101501</cx:pt>
          <cx:pt idx="563">-0.00048738657601657003</cx:pt>
          <cx:pt idx="564">0.0087081262980230403</cx:pt>
          <cx:pt idx="565">0.0079266039603248899</cx:pt>
          <cx:pt idx="566">0.0079742079711086801</cx:pt>
          <cx:pt idx="567">-0.015170859952984001</cx:pt>
          <cx:pt idx="568">0.0030186002479847302</cx:pt>
          <cx:pt idx="569">-0.0016689983019004999</cx:pt>
          <cx:pt idx="570">-0.018722930957424701</cx:pt>
          <cx:pt idx="571">-0.034869603508067303</cx:pt>
          <cx:pt idx="572">-0.023136200091214601</cx:pt>
          <cx:pt idx="573">-0.0130535689800588</cx:pt>
          <cx:pt idx="574">-0.031892484479075001</cx:pt>
          <cx:pt idx="575">-0.046614330114023599</cx:pt>
          <cx:pt idx="576">-0.048077810546805502</cx:pt>
          <cx:pt idx="577">-0.0147760278859223</cx:pt>
          <cx:pt idx="578">-0.050265028812148602</cx:pt>
          <cx:pt idx="579">-0.055471147976865302</cx:pt>
          <cx:pt idx="580">-0.050853615085302298</cx:pt>
          <cx:pt idx="581">-0.029223859447226701</cx:pt>
          <cx:pt idx="582">-0.0083863916785180403</cx:pt>
          <cx:pt idx="583">-0.0126544801080895</cx:pt>
          <cx:pt idx="584">-0.016567610384003801</cx:pt>
          <cx:pt idx="585">-0.0051818971026903297</cx:pt>
          <cx:pt idx="586">0.00065046500675751699</cx:pt>
          <cx:pt idx="587">0.000134686476167095</cx:pt>
          <cx:pt idx="588">0.00057202100625396797</cx:pt>
          <cx:pt idx="589">-0.00029431383245860898</cx:pt>
          <cx:pt idx="590">-0.00066100359596284002</cx:pt>
          <cx:pt idx="591">0.00355052278911204</cx:pt>
          <cx:pt idx="592">0.0051984027628966699</cx:pt>
          <cx:pt idx="593">0.0091124335303247195</cx:pt>
          <cx:pt idx="594">0.0091936841847182101</cx:pt>
          <cx:pt idx="595">-0.0096136792967981693</cx:pt>
          <cx:pt idx="596">-0.021262669135389801</cx:pt>
          <cx:pt idx="597">-0.00585722410477371</cx:pt>
          <cx:pt idx="598">-0.013109692866696001</cx:pt>
          <cx:pt idx="599">-0.026957477557992101</cx:pt>
          <cx:pt idx="600">-0.035312948245894898</cx:pt>
          <cx:pt idx="601">-0.049876716922525002</cx:pt>
          <cx:pt idx="602">-0.0656267999685783</cx:pt>
          <cx:pt idx="603">-0.067423879010004101</cx:pt>
          <cx:pt idx="604">-0.055767965400173002</cx:pt>
          <cx:pt idx="605">-0.036900125595341497</cx:pt>
          <cx:pt idx="606">-0.039983982359232798</cx:pt>
          <cx:pt idx="607">-0.050244743373273899</cx:pt>
          <cx:pt idx="608">-0.047892700719865997</cx:pt>
          <cx:pt idx="609">-0.0269477539096094</cx:pt>
          <cx:pt idx="610">-0.019428122135963899</cx:pt>
          <cx:pt idx="611">-0.016596892245877799</cx:pt>
          <cx:pt idx="612">-0.015816949517805601</cx:pt>
          <cx:pt idx="613">-0.0020682123207885999</cx:pt>
          <cx:pt idx="614">0.00086876089542643395</cx:pt>
          <cx:pt idx="615">-0.00019486929909914499</cx:pt>
          <cx:pt idx="616">-4.3886549184947897e-05</cx:pt>
          <cx:pt idx="617">-0.00063536661381541099</cx:pt>
          <cx:pt idx="618">0.00072788020533269397</cx:pt>
          <cx:pt idx="619">0.0058624125750301398</cx:pt>
          <cx:pt idx="620">0.000100021120409379</cx:pt>
          <cx:pt idx="621">-0.0058622081913307202</cx:pt>
          <cx:pt idx="622">0.0075642087001065198</cx:pt>
          <cx:pt idx="623">0.0025216616666797198</cx:pt>
          <cx:pt idx="624">0.0096582478186557595</cx:pt>
          <cx:pt idx="625">0.022982674487024599</cx:pt>
          <cx:pt idx="626">-0.012494444633977799</cx:pt>
          <cx:pt idx="627">-0.024166735366677499</cx:pt>
          <cx:pt idx="628">-0.0133599139815627</cx:pt>
          <cx:pt idx="629">-0.0121823832776461</cx:pt>
          <cx:pt idx="630">-0.0191427120591184</cx:pt>
          <cx:pt idx="631">-0.038916917252150698</cx:pt>
          <cx:pt idx="632">-0.026796534315046999</cx:pt>
          <cx:pt idx="633">0.0049246051583003601</cx:pt>
          <cx:pt idx="634">-0.0084092429513829593</cx:pt>
          <cx:pt idx="635">-0.045089738679508801</cx:pt>
          <cx:pt idx="636">-0.039715286523202303</cx:pt>
          <cx:pt idx="637">-0.0277234961786396</cx:pt>
          <cx:pt idx="638">-0.018974366847220901</cx:pt>
          <cx:pt idx="639">-0.010906452056704799</cx:pt>
          <cx:pt idx="640">-0.0060013351613472498</cx:pt>
          <cx:pt idx="641">6.7067262342058098e-05</cx:pt>
          <cx:pt idx="642">-0.00015349908849775901</cx:pt>
          <cx:pt idx="643">-0.000227666810888249</cx:pt>
          <cx:pt idx="644">3.71421934643298e-05</cx:pt>
          <cx:pt idx="645">-0.00054133636692294104</cx:pt>
          <cx:pt idx="646">1.59888330186687e-05</cx:pt>
          <cx:pt idx="647">0.0029882995851232899</cx:pt>
          <cx:pt idx="648">-0.0032038992176081</cx:pt>
          <cx:pt idx="649">-0.0066694668849217502</cx:pt>
          <cx:pt idx="650">-0.0043760512063941602</cx:pt>
          <cx:pt idx="651">-0.00553609878670274</cx:pt>
          <cx:pt idx="652">0.0014113814525288199</cx:pt>
          <cx:pt idx="653">-0.0039615762682887901</cx:pt>
          <cx:pt idx="654">0.0028113257397970499</cx:pt>
          <cx:pt idx="655">-0.0097018499621499606</cx:pt>
          <cx:pt idx="656">-0.0023035719859930701</cx:pt>
          <cx:pt idx="657">0.0072006039776343301</cx:pt>
          <cx:pt idx="658">0.0087655025065671993</cx:pt>
          <cx:pt idx="659">-0.0218843018551255</cx:pt>
          <cx:pt idx="660">0.0082979772928211803</cx:pt>
          <cx:pt idx="661">0.0066349396243291798</cx:pt>
          <cx:pt idx="662">-0.011613514992177</cx:pt>
          <cx:pt idx="663">-0.037805848406460701</cx:pt>
          <cx:pt idx="664">-0.040385788241835099</cx:pt>
          <cx:pt idx="665">-0.025067793658240599</cx:pt>
          <cx:pt idx="666">-0.017778066416497301</cx:pt>
          <cx:pt idx="667">-0.0022996141234538502</cx:pt>
          <cx:pt idx="668">0.00101098020939051</cx:pt>
          <cx:pt idx="669">-2.9042183011876599e-05</cx:pt>
          <cx:pt idx="670">-0.00018307291836146001</cx:pt>
          <cx:pt idx="671">-0.000118435052620614</cx:pt>
          <cx:pt idx="672">0.00040840524279710499</cx:pt>
          <cx:pt idx="673">-0.00029856641617131502</cx:pt>
          <cx:pt idx="674">0.00097598393445449396</cx:pt>
          <cx:pt idx="675">0.0012862415348503799</cx:pt>
          <cx:pt idx="676">0.00170793336622808</cx:pt>
          <cx:pt idx="677">-0.0012171719105784299</cx:pt>
          <cx:pt idx="678">-0.0037169845961036499</cx:pt>
          <cx:pt idx="679">-0.016013197562093101</cx:pt>
          <cx:pt idx="680">-0.019219049272307699</cx:pt>
          <cx:pt idx="681">-0.027542776899585598</cx:pt>
          <cx:pt idx="682">-0.0053785894123725897</cx:pt>
          <cx:pt idx="683">-0.021340411187043499</cx:pt>
          <cx:pt idx="684">-0.0103455124629954</cx:pt>
          <cx:pt idx="685">-0.0020600033086200999</cx:pt>
          <cx:pt idx="686">0.0070329358499072996</cx:pt>
          <cx:pt idx="687">-0.020502984719863299</cx:pt>
          <cx:pt idx="688">0.0024057050976088699</cx:pt>
          <cx:pt idx="689">0.0079172385566648601</cx:pt>
          <cx:pt idx="690">0.0035901667023574301</cx:pt>
          <cx:pt idx="691">-0.0167559873669994</cx:pt>
          <cx:pt idx="692">-0.016121574351363299</cx:pt>
          <cx:pt idx="693">-0.0121432697963062</cx:pt>
          <cx:pt idx="694">-0.0060524604547133303</cx:pt>
          <cx:pt idx="695">0.00184118055343681</cx:pt>
          <cx:pt idx="696">0.00149461708702952</cx:pt>
          <cx:pt idx="697">-0.00028703044066009101</cx:pt>
          <cx:pt idx="698">0.00069945122381958301</cx:pt>
          <cx:pt idx="699">0.00052924365254191003</cx:pt>
          <cx:pt idx="700">-0.00023245592285234899</cx:pt>
          <cx:pt idx="701">0.00017136313551563201</cx:pt>
          <cx:pt idx="702">-0.00061431225118196097</cx:pt>
          <cx:pt idx="703">0.00079417671463178805</cx:pt>
          <cx:pt idx="704">0.00059986786708059398</cx:pt>
          <cx:pt idx="705">0.0019801832970359201</cx:pt>
          <cx:pt idx="706">-0.00051806658890675298</cx:pt>
          <cx:pt idx="707">0.0083126178210297698</cx:pt>
          <cx:pt idx="708">-0.0081557969245163193</cx:pt>
          <cx:pt idx="709">-0.018015909783334599</cx:pt>
          <cx:pt idx="710">-0.0048525066050334898</cx:pt>
          <cx:pt idx="711">0.0181174013795289</cx:pt>
          <cx:pt idx="712">0.0081655266626070207</cx:pt>
          <cx:pt idx="713">0.0088883625525425797</cx:pt>
          <cx:pt idx="714">0.0077431250719444001</cx:pt>
          <cx:pt idx="715">-0.00092358694086660501</cx:pt>
          <cx:pt idx="716">0.0208836909839493</cx:pt>
          <cx:pt idx="717">0.030591126117034399</cx:pt>
          <cx:pt idx="718">0.016184074447251898</cx:pt>
          <cx:pt idx="719">0.013790574681193501</cx:pt>
          <cx:pt idx="720">0.0023458402809715898</cx:pt>
          <cx:pt idx="721">0.00079129856391852598</cx:pt>
          <cx:pt idx="722">0.0031818994025265899</cx:pt>
          <cx:pt idx="723">0.00034358159184480101</cx:pt>
          <cx:pt idx="724">0.0017353355067406999</cx:pt>
          <cx:pt idx="725">0.00052952632195996899</cx:pt>
          <cx:pt idx="726">0.00020320842279427799</cx:pt>
          <cx:pt idx="727">-0.00020902063168210601</cx:pt>
          <cx:pt idx="728">-0.00063668899627667601</cx:pt>
          <cx:pt idx="729">9.6371691209980396e-05</cx:pt>
          <cx:pt idx="730">0.00031890902428127402</cx:pt>
          <cx:pt idx="731">0.00020350456641899799</cx:pt>
          <cx:pt idx="732">-0.00013562462981989601</cx:pt>
          <cx:pt idx="733">-0.0013116695995394501</cx:pt>
          <cx:pt idx="734">-0.0025878746175677899</cx:pt>
          <cx:pt idx="735">-0.00066836424202958405</cx:pt>
          <cx:pt idx="736">0.0067901241818880296</cx:pt>
          <cx:pt idx="737">0.0065992249269927004</cx:pt>
          <cx:pt idx="738">0.00369221096309418</cx:pt>
          <cx:pt idx="739">0.0114240488837944</cx:pt>
          <cx:pt idx="740">0.0177298438745544</cx:pt>
          <cx:pt idx="741">0.026631954358095799</cx:pt>
          <cx:pt idx="742">0.0083526292782028395</cx:pt>
          <cx:pt idx="743">-0.0058475434270164198</cx:pt>
          <cx:pt idx="744">0.014583885581960001</cx:pt>
          <cx:pt idx="745">0.031668141752472199</cx:pt>
          <cx:pt idx="746">0.0214435317112192</cx:pt>
          <cx:pt idx="747">0.0151814655882708</cx:pt>
          <cx:pt idx="748">0.00500802034724665</cx:pt>
          <cx:pt idx="749">0.0021636576393602</cx:pt>
          <cx:pt idx="750">0.0033345150870089501</cx:pt>
          <cx:pt idx="751">0.00060114251740196495</cx:pt>
          <cx:pt idx="752">0.00069859643320542705</cx:pt>
          <cx:pt idx="753">-0.00033715382875793199</cx:pt>
          <cx:pt idx="754">-0.00036526378038315599</cx:pt>
          <cx:pt idx="755">0.00033483513771594999</cx:pt>
          <cx:pt idx="756">0.00068146111272001601</cx:pt>
          <cx:pt idx="757">-0.00042396181603770002</cx:pt>
          <cx:pt idx="758">-0.00047104214661014202</cx:pt>
          <cx:pt idx="759">-0.00080113065187522605</cx:pt>
          <cx:pt idx="760">-0.00031535530890440002</cx:pt>
          <cx:pt idx="761">0.00046151409234148602</cx:pt>
          <cx:pt idx="762">0.0011082924465858699</cx:pt>
          <cx:pt idx="763">0.0016021139844004501</cx:pt>
          <cx:pt idx="764">0.00274516405568981</cx:pt>
          <cx:pt idx="765">0.00107518701577903</cx:pt>
          <cx:pt idx="766">0.00355676043892297</cx:pt>
          <cx:pt idx="767">0.0032697773251236001</cx:pt>
          <cx:pt idx="768">0.00246638191009824</cx:pt>
          <cx:pt idx="769">0.00061312764332157102</cx:pt>
          <cx:pt idx="770">0.00095152822447431196</cx:pt>
          <cx:pt idx="771">0.000157101685886384</cx:pt>
          <cx:pt idx="772">0.0013252497233295999</cx:pt>
          <cx:pt idx="773">0.00272377048669081</cx:pt>
          <cx:pt idx="774">0.0036349151249220201</cx:pt>
          <cx:pt idx="775">-0.0013882598938964</cx:pt>
          <cx:pt idx="776">-0.00078335669741257704</cx:pt>
          <cx:pt idx="777">0.0023520118685228701</cx:pt>
          <cx:pt idx="778">0.0027103899845716301</cx:pt>
          <cx:pt idx="779">-0.00051034719132341097</cx:pt>
          <cx:pt idx="780">-0.000239774980817821</cx:pt>
          <cx:pt idx="781">0.00043672746483598799</cx:pt>
          <cx:pt idx="782">-0.000309638106747323</cx:pt>
          <cx:pt idx="783">0.00061603330418792495</cx:pt>
        </cx:lvl>
      </cx:numDim>
    </cx:data>
    <cx:data id="103">
      <cx:numDim type="val">
        <cx:f>'001_WA_F - 副本'!$CZ$1:$CZ$784</cx:f>
        <cx:lvl ptCount="784" formatCode="G/通用格式">
          <cx:pt idx="0">0.00028360570346371299</cx:pt>
          <cx:pt idx="1">0.000209166068140785</cx:pt>
          <cx:pt idx="2">0.00032003070860811301</cx:pt>
          <cx:pt idx="3">0.00026913475291969602</cx:pt>
          <cx:pt idx="4">-0.000121923133279104</cx:pt>
          <cx:pt idx="5">0.00053963387096704499</cx:pt>
          <cx:pt idx="6">0.00049861664302965005</cx:pt>
          <cx:pt idx="7">-0.000147250737647568</cx:pt>
          <cx:pt idx="8">0.00112994829049783</cx:pt>
          <cx:pt idx="9">0.000113026072434112</cx:pt>
          <cx:pt idx="10">-0.00016597310919845101</cx:pt>
          <cx:pt idx="11">0.000349192346717952</cx:pt>
          <cx:pt idx="12">-0.00057454478132704795</cx:pt>
          <cx:pt idx="13">-9.1770955716255996e-05</cx:pt>
          <cx:pt idx="14">0.00068118913562273799</cx:pt>
          <cx:pt idx="15">0.00039203647247763201</cx:pt>
          <cx:pt idx="16">0.00038702338633941099</cx:pt>
          <cx:pt idx="17">9.6566285555042296e-05</cx:pt>
          <cx:pt idx="18">-0.00036781843569598602</cx:pt>
          <cx:pt idx="19">0.00023907253115717199</cx:pt>
          <cx:pt idx="20">-0.000362366813676626</cx:pt>
          <cx:pt idx="21">0.00050495739661842603</cx:pt>
          <cx:pt idx="22">-0.000151270850292476</cx:pt>
          <cx:pt idx="23">-0.00043249334880489599</cx:pt>
          <cx:pt idx="24">-0.00061812640017808401</cx:pt>
          <cx:pt idx="25">0.00036851291664258398</cx:pt>
          <cx:pt idx="26">-4.1673559376975701e-05</cx:pt>
          <cx:pt idx="27">0.00049817645410907003</cx:pt>
          <cx:pt idx="28">-0.00024820654352427599</cx:pt>
          <cx:pt idx="29">-3.5706942998454002e-05</cx:pt>
          <cx:pt idx="30">0.00023693333690764099</cx:pt>
          <cx:pt idx="31">0.00047502403364652702</cx:pt>
          <cx:pt idx="32">-0.00080692357863142205</cx:pt>
          <cx:pt idx="33">0.00031111329294034599</cx:pt>
          <cx:pt idx="34">-0.00024440351560830797</cx:pt>
          <cx:pt idx="35">-0.00026506363433040998</cx:pt>
          <cx:pt idx="36">-0.00023254225309872901</cx:pt>
          <cx:pt idx="37">-0.0011386762647804399</cx:pt>
          <cx:pt idx="38">-0.00029517410488052298</cx:pt>
          <cx:pt idx="39">-0.00051904007719411505</cx:pt>
          <cx:pt idx="40">-0.0011611422920475799</cx:pt>
          <cx:pt idx="41">-0.000839263424564823</cx:pt>
          <cx:pt idx="42">-0.00020304103812750999</cx:pt>
          <cx:pt idx="43">-0.0019130982330690901</cx:pt>
          <cx:pt idx="44">-0.0058190954762256802</cx:pt>
          <cx:pt idx="45">-0.00115176580093237</cx:pt>
          <cx:pt idx="46">0.00024233221050721699</cx:pt>
          <cx:pt idx="47">0.00023453162817434301</cx:pt>
          <cx:pt idx="48">-0.00033456637077983398</cx:pt>
          <cx:pt idx="49">-0.00027840614082278798</cx:pt>
          <cx:pt idx="50">-6.7841152784072696e-05</cx:pt>
          <cx:pt idx="51">0.00035245106817710398</cx:pt>
          <cx:pt idx="52">-0.00050659455853446496</cx:pt>
          <cx:pt idx="53">0.00030155515790273202</cx:pt>
          <cx:pt idx="54">-0.00010060553346626401</cx:pt>
          <cx:pt idx="55">-0.00038834618017597898</cx:pt>
          <cx:pt idx="56">0.000136748322917833</cx:pt>
          <cx:pt idx="57">-2.3695737497570401e-05</cx:pt>
          <cx:pt idx="58">-0.00033928932202785598</cx:pt>
          <cx:pt idx="59">-0.00046227540837866601</cx:pt>
          <cx:pt idx="60">-0.00042597281002309601</cx:pt>
          <cx:pt idx="61">-0.00089920453613028103</cx:pt>
          <cx:pt idx="62">-0.00051503090225414204</cx:pt>
          <cx:pt idx="63">-0.00139544859734068</cx:pt>
          <cx:pt idx="64">-0.0024286723109854399</cx:pt>
          <cx:pt idx="65">-0.0025887523584298198</cx:pt>
          <cx:pt idx="66">-0.0018365234303440599</cx:pt>
          <cx:pt idx="67">-0.00019227103965925401</cx:pt>
          <cx:pt idx="68">-0.00280466617671166</cx:pt>
          <cx:pt idx="69">-0.0062326477956711202</cx:pt>
          <cx:pt idx="70">-0.0087097075242393695</cx:pt>
          <cx:pt idx="71">-0.0185332582992715</cx:pt>
          <cx:pt idx="72">-0.018654590163797401</cx:pt>
          <cx:pt idx="73">-0.0074325151708241697</cx:pt>
          <cx:pt idx="74">-0.00517442076856662</cx:pt>
          <cx:pt idx="75">-0.0096778769256875997</cx:pt>
          <cx:pt idx="76">-0.0034213032418194699</cx:pt>
          <cx:pt idx="77">-0.0016590593923364199</cx:pt>
          <cx:pt idx="78">-0.00134905224024801</cx:pt>
          <cx:pt idx="79">-0.00083642526550826198</cx:pt>
          <cx:pt idx="80">-0.00023357156194822099</cx:pt>
          <cx:pt idx="81">-0.00048722011035047801</cx:pt>
          <cx:pt idx="82">-0.00042023564737503599</cx:pt>
          <cx:pt idx="83">-0.00062806934151461897</cx:pt>
          <cx:pt idx="84">0.00043060453241263699</cx:pt>
          <cx:pt idx="85">-0.00093798832381497695</cx:pt>
          <cx:pt idx="86">0.00246459547664156</cx:pt>
          <cx:pt idx="87">0.00118906222321121</cx:pt>
          <cx:pt idx="88">-0.00071803705504641603</cx:pt>
          <cx:pt idx="89">0.00030172927696372901</cx:pt>
          <cx:pt idx="90">-0.00074747927700406802</cx:pt>
          <cx:pt idx="91">-0.0019413159548803799</cx:pt>
          <cx:pt idx="92">-0.0042576819795579002</cx:pt>
          <cx:pt idx="93">-0.0035486515424636199</cx:pt>
          <cx:pt idx="94">-0.00134671892669005</cx:pt>
          <cx:pt idx="95">-0.0026256083754536402</cx:pt>
          <cx:pt idx="96">-0.0056668701101963703</cx:pt>
          <cx:pt idx="97">-0.013940277934577999</cx:pt>
          <cx:pt idx="98">-0.0173531011916453</cx:pt>
          <cx:pt idx="99">-0.040435248342123899</cx:pt>
          <cx:pt idx="100">-0.033559552012843698</cx:pt>
          <cx:pt idx="101">-0.0042605015936507404</cx:pt>
          <cx:pt idx="102">0.014513688098183399</cx:pt>
          <cx:pt idx="103">0.00445581845989876</cx:pt>
          <cx:pt idx="104">-0.014738717450092399</cx:pt>
          <cx:pt idx="105">-0.00137180910701596</cx:pt>
          <cx:pt idx="106">0.0087302022741373095</cx:pt>
          <cx:pt idx="107">0.000112540301863966</cx:pt>
          <cx:pt idx="108">-0.00037205282325633999</cx:pt>
          <cx:pt idx="109">0.012235353466737601</cx:pt>
          <cx:pt idx="110">0.0028702064811718699</cx:pt>
          <cx:pt idx="111">0.00062633475452160696</cx:pt>
          <cx:pt idx="112">0.00059859803396137602</cx:pt>
          <cx:pt idx="113">-0.000161823134734185</cx:pt>
          <cx:pt idx="114">0.0073020230413712098</cx:pt>
          <cx:pt idx="115">0.0016177213615058601</cx:pt>
          <cx:pt idx="116">3.3885965894091399e-05</cx:pt>
          <cx:pt idx="117">0.0020764112041002001</cx:pt>
          <cx:pt idx="118">0.0021775321439741302</cx:pt>
          <cx:pt idx="119">0.0015206309830358099</cx:pt>
          <cx:pt idx="120">0.00057242947793869595</cx:pt>
          <cx:pt idx="121">-0.0022656443405401701</cx:pt>
          <cx:pt idx="122">0.00017739909688923401</cx:pt>
          <cx:pt idx="123">0.014054464757639801</cx:pt>
          <cx:pt idx="124">0.0072648685585977703</cx:pt>
          <cx:pt idx="125">0.0174100629710656</cx:pt>
          <cx:pt idx="126">0.0151733723727808</cx:pt>
          <cx:pt idx="127">-0.0022379151869824799</cx:pt>
          <cx:pt idx="128">-0.027130466845427598</cx:pt>
          <cx:pt idx="129">-0.083368326974536597</cx:pt>
          <cx:pt idx="130">-0.0348834586051898</cx:pt>
          <cx:pt idx="131">-0.024919640790604401</cx:pt>
          <cx:pt idx="132">-0.019905070338195999</cx:pt>
          <cx:pt idx="133">0.024121740388863999</cx:pt>
          <cx:pt idx="134">0.0312157972217725</cx:pt>
          <cx:pt idx="135">0.0304875454304133</cx:pt>
          <cx:pt idx="136">0.021802575036124601</cx:pt>
          <cx:pt idx="137">0.026339049197681999</cx:pt>
          <cx:pt idx="138">0.010604152613597199</cx:pt>
          <cx:pt idx="139">0.000234012256486059</cx:pt>
          <cx:pt idx="140">-0.000349058170437617</cx:pt>
          <cx:pt idx="141">-0.00033697901443105103</cx:pt>
          <cx:pt idx="142">0.00096656833160478097</cx:pt>
          <cx:pt idx="143">0.00029604534296978998</cx:pt>
          <cx:pt idx="144">7.60059963178442e-05</cx:pt>
          <cx:pt idx="145">0.018848822655122902</cx:pt>
          <cx:pt idx="146">0.020478690256335998</cx:pt>
          <cx:pt idx="147">0.0103674167980556</cx:pt>
          <cx:pt idx="148">0.00037685936821416901</cx:pt>
          <cx:pt idx="149">0.0053820434480218501</cx:pt>
          <cx:pt idx="150">-0.016503727405502901</cx:pt>
          <cx:pt idx="151">-0.033752998965033497</cx:pt>
          <cx:pt idx="152">-0.036569226189986301</cx:pt>
          <cx:pt idx="153">-0.080598179479537804</cx:pt>
          <cx:pt idx="154">-0.13467329572307299</cx:pt>
          <cx:pt idx="155">-0.165012639553407</cx:pt>
          <cx:pt idx="156">-0.193790974526309</cx:pt>
          <cx:pt idx="157">-0.15114630997747699</cx:pt>
          <cx:pt idx="158">-0.0672509504201136</cx:pt>
          <cx:pt idx="159">-0.0064731039730278996</cx:pt>
          <cx:pt idx="160">-0.0031409879378871699</cx:pt>
          <cx:pt idx="161">0.0250202958738877</cx:pt>
          <cx:pt idx="162">0.0205543827403179</cx:pt>
          <cx:pt idx="163">0.0098975113829274097</cx:pt>
          <cx:pt idx="164">0.0188978643227244</cx:pt>
          <cx:pt idx="165">0.016776883097103099</cx:pt>
          <cx:pt idx="166">0.0025213162333906302</cx:pt>
          <cx:pt idx="167">0.00030136221728522801</cx:pt>
          <cx:pt idx="168">0.00012822220134083199</cx:pt>
          <cx:pt idx="169">0.00023875454624255299</cx:pt>
          <cx:pt idx="170">0.0015552256471298501</cx:pt>
          <cx:pt idx="171">0.0029963616107126201</cx:pt>
          <cx:pt idx="172">0.00140702786364492</cx:pt>
          <cx:pt idx="173">0.013407854952915001</cx:pt>
          <cx:pt idx="174">0.021321297368479802</cx:pt>
          <cx:pt idx="175">0.0085423156792960708</cx:pt>
          <cx:pt idx="176">-0.0064483054246051103</cx:pt>
          <cx:pt idx="177">-0.0278145526294164</cx:pt>
          <cx:pt idx="178">-0.076231551781033899</cx:pt>
          <cx:pt idx="179">-0.14098846477643601</cx:pt>
          <cx:pt idx="180">-0.178074419794024</cx:pt>
          <cx:pt idx="181">-0.137256902604978</cx:pt>
          <cx:pt idx="182">-0.092545860690342804</cx:pt>
          <cx:pt idx="183">-0.017210443823467699</cx:pt>
          <cx:pt idx="184">0.0150990841894944</cx:pt>
          <cx:pt idx="185">0.106697666206993</cx:pt>
          <cx:pt idx="186">0.18849322143814101</cx:pt>
          <cx:pt idx="187">0.073998432243633103</cx:pt>
          <cx:pt idx="188">0.054757732520356102</cx:pt>
          <cx:pt idx="189">0.021631346264147401</cx:pt>
          <cx:pt idx="190">-0.038628634644321203</cx:pt>
          <cx:pt idx="191">0.0010082989292330201</cx:pt>
          <cx:pt idx="192">0.0093234350397556898</cx:pt>
          <cx:pt idx="193">0.014180348997947701</cx:pt>
          <cx:pt idx="194">0.0052934867452951503</cx:pt>
          <cx:pt idx="195">0.0015723077992665299</cx:pt>
          <cx:pt idx="196">0.000195687180339226</cx:pt>
          <cx:pt idx="197">-0.000364787971894421</cx:pt>
          <cx:pt idx="198">0.0046363150071832698</cx:pt>
          <cx:pt idx="199">0.013979766437902099</cx:pt>
          <cx:pt idx="200">0.0046053691243711703</cx:pt>
          <cx:pt idx="201">-0.0051199877644831603</cx:pt>
          <cx:pt idx="202">0.0035732632230095502</cx:pt>
          <cx:pt idx="203">0.00293271728373447</cx:pt>
          <cx:pt idx="204">-0.0386346024724794</cx:pt>
          <cx:pt idx="205">-0.115236620282575</cx:pt>
          <cx:pt idx="206">-0.13582793986399</cx:pt>
          <cx:pt idx="207">-0.139004169816214</cx:pt>
          <cx:pt idx="208">-0.045486629363149303</cx:pt>
          <cx:pt idx="209">0.021758132489290601</cx:pt>
          <cx:pt idx="210">0.064737055766564799</cx:pt>
          <cx:pt idx="211">0.136445703112832</cx:pt>
          <cx:pt idx="212">0.17525125960103599</cx:pt>
          <cx:pt idx="213">0.1575087531039</cx:pt>
          <cx:pt idx="214">0.17868867109943401</cx:pt>
          <cx:pt idx="215">0.15064397785518799</cx:pt>
          <cx:pt idx="216">0.096460004443490399</cx:pt>
          <cx:pt idx="217">0.028719019558816301</cx:pt>
          <cx:pt idx="218">-0.026998109339591399</cx:pt>
          <cx:pt idx="219">-0.027750601969374001</cx:pt>
          <cx:pt idx="220">-0.029479447861165801</cx:pt>
          <cx:pt idx="221">0.0028462929823983001</cx:pt>
          <cx:pt idx="222">-0.0021799380056978699</cx:pt>
          <cx:pt idx="223">0.0023161131202280301</cx:pt>
          <cx:pt idx="224">-0.0052587278445850403</cx:pt>
          <cx:pt idx="225">-0.00048802672585123602</cx:pt>
          <cx:pt idx="226">0.0030290522740248102</cx:pt>
          <cx:pt idx="227">0.017080171191060301</cx:pt>
          <cx:pt idx="228">0.011842147577252</cx:pt>
          <cx:pt idx="229">0.0067866163481524102</cx:pt>
          <cx:pt idx="230">0.0143418048464929</cx:pt>
          <cx:pt idx="231">0.00121796658002461</cx:pt>
          <cx:pt idx="232">-0.027804227465338401</cx:pt>
          <cx:pt idx="233">-0.0993545122778631</cx:pt>
          <cx:pt idx="234">-0.084050120944827597</cx:pt>
          <cx:pt idx="235">-0.014837349045226799</cx:pt>
          <cx:pt idx="236">-0.00113369800991496</cx:pt>
          <cx:pt idx="237">0.062415634569026802</cx:pt>
          <cx:pt idx="238">0.077638461184204699</cx:pt>
          <cx:pt idx="239">0.16099942869641301</cx:pt>
          <cx:pt idx="240">0.12349199227419499</cx:pt>
          <cx:pt idx="241">0.096186240791500094</cx:pt>
          <cx:pt idx="242">0.119232331191524</cx:pt>
          <cx:pt idx="243">0.0829605048661754</cx:pt>
          <cx:pt idx="244">0.041613422177139703</cx:pt>
          <cx:pt idx="245">0.00793378022411282</cx:pt>
          <cx:pt idx="246">-0.0267820688443587</cx:pt>
          <cx:pt idx="247">-0.055137141378998701</cx:pt>
          <cx:pt idx="248">-0.050220121674793797</cx:pt>
          <cx:pt idx="249">-0.016913180517216499</cx:pt>
          <cx:pt idx="250">-0.00043464482166649101</cx:pt>
          <cx:pt idx="251">0.00073991732782507002</cx:pt>
          <cx:pt idx="252">-0.00027218263297047599</cx:pt>
          <cx:pt idx="253">0.0015671278085105499</cx:pt>
          <cx:pt idx="254">0.0031445557550243901</cx:pt>
          <cx:pt idx="255">0.0124927478721986</cx:pt>
          <cx:pt idx="256">0.0136612030022744</cx:pt>
          <cx:pt idx="257">0.0092572976903491193</cx:pt>
          <cx:pt idx="258">0.00807643169642994</cx:pt>
          <cx:pt idx="259">-0.026950028015372399</cx:pt>
          <cx:pt idx="260">-0.037627060308349697</cx:pt>
          <cx:pt idx="261">-0.025601553449842201</cx:pt>
          <cx:pt idx="262">-0.0010148514434296799</cx:pt>
          <cx:pt idx="263">-0.0225960806366368</cx:pt>
          <cx:pt idx="264">-0.0809678671557858</cx:pt>
          <cx:pt idx="265">0.10044021740204</cx:pt>
          <cx:pt idx="266">0.055465652526853898</cx:pt>
          <cx:pt idx="267">0.087049960435968396</cx:pt>
          <cx:pt idx="268">0.015979779181282999</cx:pt>
          <cx:pt idx="269">-0.036069906474906703</cx:pt>
          <cx:pt idx="270">-0.068675345451694902</cx:pt>
          <cx:pt idx="271">-0.024242104829396999</cx:pt>
          <cx:pt idx="272">-0.0063207253299719301</cx:pt>
          <cx:pt idx="273">-0.048592425852331499</cx:pt>
          <cx:pt idx="274">-0.038071602287740897</cx:pt>
          <cx:pt idx="275">-0.074955853473305495</cx:pt>
          <cx:pt idx="276">-0.026832472738770301</cx:pt>
          <cx:pt idx="277">0.0036721124305878301</cx:pt>
          <cx:pt idx="278">0.00406391444344363</cx:pt>
          <cx:pt idx="279">0.00188803643407953</cx:pt>
          <cx:pt idx="280">0.000542407130872248</cx:pt>
          <cx:pt idx="281">0.0018417009884567101</cx:pt>
          <cx:pt idx="282">0.0022750037360212</cx:pt>
          <cx:pt idx="283">0.0051158981208843804</cx:pt>
          <cx:pt idx="284">0.0140073131155443</cx:pt>
          <cx:pt idx="285">0.0020516122446557501</cx:pt>
          <cx:pt idx="286">-0.032194436453313498</cx:pt>
          <cx:pt idx="287">-0.057410064008965103</cx:pt>
          <cx:pt idx="288">-0.0445644574178174</cx:pt>
          <cx:pt idx="289">0.019098645261582</cx:pt>
          <cx:pt idx="290">0.029960256571992701</cx:pt>
          <cx:pt idx="291">0.0075844469346878999</cx:pt>
          <cx:pt idx="292">0.0097443337152188208</cx:pt>
          <cx:pt idx="293">-0.0185908511215719</cx:pt>
          <cx:pt idx="294">-0.052229236883638501</cx:pt>
          <cx:pt idx="295">-0.077791016805712696</cx:pt>
          <cx:pt idx="296">-0.012913656314701301</cx:pt>
          <cx:pt idx="297">-0.102583357952127</cx:pt>
          <cx:pt idx="298">-0.040814317961803299</cx:pt>
          <cx:pt idx="299">-4.52956044659469e-05</cx:pt>
          <cx:pt idx="300">-0.016347431349210802</cx:pt>
          <cx:pt idx="301">-0.071889474167970702</cx:pt>
          <cx:pt idx="302">-0.037152914298742901</cx:pt>
          <cx:pt idx="303">0.0067626737154760997</cx:pt>
          <cx:pt idx="304">0.015502500714856</cx:pt>
          <cx:pt idx="305">0.016151579189631799</cx:pt>
          <cx:pt idx="306">0.0052342966876414501</cx:pt>
          <cx:pt idx="307">0.0016953544423055501</cx:pt>
          <cx:pt idx="308">0.000208666486463802</cx:pt>
          <cx:pt idx="309">-0.0014873713939638101</cx:pt>
          <cx:pt idx="310">0.0014405818814250001</cx:pt>
          <cx:pt idx="311">0.0071924855602923197</cx:pt>
          <cx:pt idx="312">0.0068594875002253803</cx:pt>
          <cx:pt idx="313">-0.027656566926008298</cx:pt>
          <cx:pt idx="314">-0.046127056412333098</cx:pt>
          <cx:pt idx="315">-0.0131947118524355</cx:pt>
          <cx:pt idx="316">-0.018315377197404</cx:pt>
          <cx:pt idx="317">0.0080115712927129098</cx:pt>
          <cx:pt idx="318">0.028149214408594601</cx:pt>
          <cx:pt idx="319">0.083891901276290606</cx:pt>
          <cx:pt idx="320">-0.072413111289290302</cx:pt>
          <cx:pt idx="321">-0.114469887062086</cx:pt>
          <cx:pt idx="322">-0.087175767391728595</cx:pt>
          <cx:pt idx="323">-0.054529827720235298</cx:pt>
          <cx:pt idx="324">-0.025962933411153299</cx:pt>
          <cx:pt idx="325">-0.0240649560870578</cx:pt>
          <cx:pt idx="326">0.069194832505741294</cx:pt>
          <cx:pt idx="327">0.015829417122342801</cx:pt>
          <cx:pt idx="328">-0.0231874368726038</cx:pt>
          <cx:pt idx="329">-0.0566599596426667</cx:pt>
          <cx:pt idx="330">0.033030533223255602</cx:pt>
          <cx:pt idx="331">0.052924443326173201</cx:pt>
          <cx:pt idx="332">0.0391357894706654</cx:pt>
          <cx:pt idx="333">0.0230307383189811</cx:pt>
          <cx:pt idx="334">0.013401375884523101</cx:pt>
          <cx:pt idx="335">0.000366517034444677</cx:pt>
          <cx:pt idx="336">0.00045298193334462102</cx:pt>
          <cx:pt idx="337">0.0017206757451033901</cx:pt>
          <cx:pt idx="338">0.00084637535811597797</cx:pt>
          <cx:pt idx="339">0.0057139610565556196</cx:pt>
          <cx:pt idx="340">0.0054108099085871698</cx:pt>
          <cx:pt idx="341">-0.040374279472675897</cx:pt>
          <cx:pt idx="342">-0.038361418874974601</cx:pt>
          <cx:pt idx="343">-0.0036220502985637301</cx:pt>
          <cx:pt idx="344">-0.078015309478992406</cx:pt>
          <cx:pt idx="345">-0.048445497748146098</cx:pt>
          <cx:pt idx="346">-0.012916711528766601</cx:pt>
          <cx:pt idx="347">0.00346052045465181</cx:pt>
          <cx:pt idx="348">-0.21014239980237001</cx:pt>
          <cx:pt idx="349">-0.27184636249805699</cx:pt>
          <cx:pt idx="350">-0.079595599360818003</cx:pt>
          <cx:pt idx="351">0.130766232253652</cx:pt>
          <cx:pt idx="352">0.063940022154088894</cx:pt>
          <cx:pt idx="353">0.037595139494657502</cx:pt>
          <cx:pt idx="354">0.060979812772950698</cx:pt>
          <cx:pt idx="355">-0.011388405566096599</cx:pt>
          <cx:pt idx="356">-0.050692723667338298</cx:pt>
          <cx:pt idx="357">-0.0147411942346412</cx:pt>
          <cx:pt idx="358">0.034705987030609398</cx:pt>
          <cx:pt idx="359">0.0263186110998773</cx:pt>
          <cx:pt idx="360">0.0112858628393475</cx:pt>
          <cx:pt idx="361">0.0210600894264239</cx:pt>
          <cx:pt idx="362">0.015966419884318399</cx:pt>
          <cx:pt idx="363">0.00265444938950176</cx:pt>
          <cx:pt idx="364">6.1657121326049301e-05</cx:pt>
          <cx:pt idx="365">0.00029986747975439701</cx:pt>
          <cx:pt idx="366">0.00187017180139738</cx:pt>
          <cx:pt idx="367">0.0025995901299837999</cx:pt>
          <cx:pt idx="368">-0.0060384023982674</cx:pt>
          <cx:pt idx="369">-0.053401717312258103</cx:pt>
          <cx:pt idx="370">-0.036328712373283403</cx:pt>
          <cx:pt idx="371">0.016544460532518599</cx:pt>
          <cx:pt idx="372">-0.020390895995426799</cx:pt>
          <cx:pt idx="373">-0.064556769892197899</cx:pt>
          <cx:pt idx="374">-0.046426849140453301</cx:pt>
          <cx:pt idx="375">-0.026730564697557101</cx:pt>
          <cx:pt idx="376">-0.14954368313887001</cx:pt>
          <cx:pt idx="377">-0.086183081501236006</cx:pt>
          <cx:pt idx="378">0.117624211189857</cx:pt>
          <cx:pt idx="379">0.15189910251869901</cx:pt>
          <cx:pt idx="380">0.0409226054069095</cx:pt>
          <cx:pt idx="381">0.026967721599402202</cx:pt>
          <cx:pt idx="382">-0.0582989732482566</cx:pt>
          <cx:pt idx="383">-0.045062347292668198</cx:pt>
          <cx:pt idx="384">-0.081002479077055795</cx:pt>
          <cx:pt idx="385">-0.039378638267993302</cx:pt>
          <cx:pt idx="386">-0.023533468187176901</cx:pt>
          <cx:pt idx="387">-0.027984663490962</cx:pt>
          <cx:pt idx="388">-0.0127175680326564</cx:pt>
          <cx:pt idx="389">0.015606890605219</cx:pt>
          <cx:pt idx="390">0.0080330296408679999</cx:pt>
          <cx:pt idx="391">0.00015154336954825899</cx:pt>
          <cx:pt idx="392">-4.6591674803923902e-05</cx:pt>
          <cx:pt idx="393">-0.00017044312687650899</cx:pt>
          <cx:pt idx="394">-0.00031798775663621803</cx:pt>
          <cx:pt idx="395">6.9625875713865299e-05</cx:pt>
          <cx:pt idx="396">-0.01604373087156</cx:pt>
          <cx:pt idx="397">-0.060364639191191297</cx:pt>
          <cx:pt idx="398">-0.044917627330730098</cx:pt>
          <cx:pt idx="399">-0.050230100880381601</cx:pt>
          <cx:pt idx="400">-0.050869935592405498</cx:pt>
          <cx:pt idx="401">-0.049449307236879</cx:pt>
          <cx:pt idx="402">-0.0073702221684494897</cx:pt>
          <cx:pt idx="403">0.0096224493401974899</cx:pt>
          <cx:pt idx="404">-0.0082239339832535993</cx:pt>
          <cx:pt idx="405">0.058547604783138897</cx:pt>
          <cx:pt idx="406">0.15217834145936701</cx:pt>
          <cx:pt idx="407">0.15908626683620999</cx:pt>
          <cx:pt idx="408">0.061401679067800197</cx:pt>
          <cx:pt idx="409">0.0379391189373086</cx:pt>
          <cx:pt idx="410">-0.049476821017128102</cx:pt>
          <cx:pt idx="411">-0.100619065689225</cx:pt>
          <cx:pt idx="412">-0.050074459569543303</cx:pt>
          <cx:pt idx="413">-0.064706420982971802</cx:pt>
          <cx:pt idx="414">-0.067804022172124598</cx:pt>
          <cx:pt idx="415">-0.065528693510039301</cx:pt>
          <cx:pt idx="416">-0.031894872658205203</cx:pt>
          <cx:pt idx="417">-0.0040209516861062101</cx:pt>
          <cx:pt idx="418">0.000540788171595738</cx:pt>
          <cx:pt idx="419">-6.3920876577162701e-05</cx:pt>
          <cx:pt idx="420">-0.00034066029126024201</cx:pt>
          <cx:pt idx="421">0.000118093377954125</cx:pt>
          <cx:pt idx="422">-0.000249905965053443</cx:pt>
          <cx:pt idx="423">-0.0059738421971340296</cx:pt>
          <cx:pt idx="424">-0.026900180385733101</cx:pt>
          <cx:pt idx="425">-0.050237857333399902</cx:pt>
          <cx:pt idx="426">-0.024535427016643501</cx:pt>
          <cx:pt idx="427">-0.061906443578811601</cx:pt>
          <cx:pt idx="428">0.0141251353900317</cx:pt>
          <cx:pt idx="429">-0.029787133522781999</cx:pt>
          <cx:pt idx="430">0.0486646999362303</cx:pt>
          <cx:pt idx="431">0.0691520211181086</cx:pt>
          <cx:pt idx="432">0.013973969016446</cx:pt>
          <cx:pt idx="433">0.11749149185754799</cx:pt>
          <cx:pt idx="434">0.127543817698201</cx:pt>
          <cx:pt idx="435">0.089356548451314299</cx:pt>
          <cx:pt idx="436">0.0462237142548989</cx:pt>
          <cx:pt idx="437">0.0302265034547805</cx:pt>
          <cx:pt idx="438">-0.0109592407241299</cx:pt>
          <cx:pt idx="439">-0.073768751240058897</cx:pt>
          <cx:pt idx="440">-0.080470347788073507</cx:pt>
          <cx:pt idx="441">-0.10206622944741001</cx:pt>
          <cx:pt idx="442">-0.071697346137380005</cx:pt>
          <cx:pt idx="443">-0.058999156894633302</cx:pt>
          <cx:pt idx="444">-0.026685014538711901</cx:pt>
          <cx:pt idx="445">-0.0104934682772249</cx:pt>
          <cx:pt idx="446">-0.0016852851873603301</cx:pt>
          <cx:pt idx="447">0.00028931067126088898</cx:pt>
          <cx:pt idx="448">0.00054596697458709803</cx:pt>
          <cx:pt idx="449">-0.00013851753100216</cx:pt>
          <cx:pt idx="450">0.00048497689413283399</cx:pt>
          <cx:pt idx="451">-0.0137809465275253</cx:pt>
          <cx:pt idx="452">-0.025960414802051902</cx:pt>
          <cx:pt idx="453">-0.0492535986341145</cx:pt>
          <cx:pt idx="454">-0.053227079003273503</cx:pt>
          <cx:pt idx="455">-0.057428807040053799</cx:pt>
          <cx:pt idx="456">-0.0368740777566159</cx:pt>
          <cx:pt idx="457">0.050174386401859297</cx:pt>
          <cx:pt idx="458">0.085830353124817502</cx:pt>
          <cx:pt idx="459">0.043424123509959403</cx:pt>
          <cx:pt idx="460">-0.021908566572316501</cx:pt>
          <cx:pt idx="461">0.035377976099525699</cx:pt>
          <cx:pt idx="462">-0.00346019479969538</cx:pt>
          <cx:pt idx="463">-0.039255823705175302</cx:pt>
          <cx:pt idx="464">-0.018834935848336998</cx:pt>
          <cx:pt idx="465">-0.064488523634335701</cx:pt>
          <cx:pt idx="466">-0.0416403172244438</cx:pt>
          <cx:pt idx="467">-0.091946576693395399</cx:pt>
          <cx:pt idx="468">-0.14145335130730199</cx:pt>
          <cx:pt idx="469">-0.13439896377824001</cx:pt>
          <cx:pt idx="470">-0.092023905817284896</cx:pt>
          <cx:pt idx="471">-0.057644431587643499</cx:pt>
          <cx:pt idx="472">-0.030204919614851299</cx:pt>
          <cx:pt idx="473">-0.017266223397323199</cx:pt>
          <cx:pt idx="474">-0.0028844615544827202</cx:pt>
          <cx:pt idx="475">-0.00046115518219072099</cx:pt>
          <cx:pt idx="476">-7.7567541183182006e-05</cx:pt>
          <cx:pt idx="477">0.00069030418109115204</cx:pt>
          <cx:pt idx="478">-0.0086041921787151192</cx:pt>
          <cx:pt idx="479">-0.020591096228230198</cx:pt>
          <cx:pt idx="480">-0.050684621355239802</cx:pt>
          <cx:pt idx="481">-0.092026334466758605</cx:pt>
          <cx:pt idx="482">-0.0700319354589823</cx:pt>
          <cx:pt idx="483">-0.038803512197215298</cx:pt>
          <cx:pt idx="484">-0.011920781890212799</cx:pt>
          <cx:pt idx="485">0.041288003257790098</cx:pt>
          <cx:pt idx="486">0.032441937218893498</cx:pt>
          <cx:pt idx="487">0.045364498590141897</cx:pt>
          <cx:pt idx="488">0.036778204538204601</cx:pt>
          <cx:pt idx="489">0.00053719886895916603</cx:pt>
          <cx:pt idx="490">-0.041750862313044597</cx:pt>
          <cx:pt idx="491">-0.0412430214037003</cx:pt>
          <cx:pt idx="492">-0.061751572433335802</cx:pt>
          <cx:pt idx="493">-0.06123074794194</cx:pt>
          <cx:pt idx="494">-0.056750350417019001</cx:pt>
          <cx:pt idx="495">-0.101639023586266</cx:pt>
          <cx:pt idx="496">-0.10805463137139899</cx:pt>
          <cx:pt idx="497">-0.107823752930714</cx:pt>
          <cx:pt idx="498">-0.074983064187351497</cx:pt>
          <cx:pt idx="499">-0.045414806600719601</cx:pt>
          <cx:pt idx="500">-0.028318991900427502</cx:pt>
          <cx:pt idx="501">-0.0113527070600746</cx:pt>
          <cx:pt idx="502">-0.00234622531864776</cx:pt>
          <cx:pt idx="503">-0.00021445923613311999</cx:pt>
          <cx:pt idx="504">0.00086904256444375301</cx:pt>
          <cx:pt idx="505">0.00038531438432961099</cx:pt>
          <cx:pt idx="506">-0.0045450050001874303</cx:pt>
          <cx:pt idx="507">-0.0277136274739689</cx:pt>
          <cx:pt idx="508">-0.068387298917360298</cx:pt>
          <cx:pt idx="509">-0.094621476964344003</cx:pt>
          <cx:pt idx="510">-0.099015808157094307</cx:pt>
          <cx:pt idx="511">-0.041702182802989797</cx:pt>
          <cx:pt idx="512">-0.034102877277742999</cx:pt>
          <cx:pt idx="513">-0.027062422869272799</cx:pt>
          <cx:pt idx="514">-0.029232868820242602</cx:pt>
          <cx:pt idx="515">0.010983392287643799</cx:pt>
          <cx:pt idx="516">0.017999489144922699</cx:pt>
          <cx:pt idx="517">0.13724297519519499</cx:pt>
          <cx:pt idx="518">0.055605225094844897</cx:pt>
          <cx:pt idx="519">-0.0021416486187055398</cx:pt>
          <cx:pt idx="520">0.0149120769284154</cx:pt>
          <cx:pt idx="521">-0.045443055126056502</cx:pt>
          <cx:pt idx="522">-0.057492484601233698</cx:pt>
          <cx:pt idx="523">-0.104557473462195</cx:pt>
          <cx:pt idx="524">-0.088542554363836706</cx:pt>
          <cx:pt idx="525">-0.098836336253772403</cx:pt>
          <cx:pt idx="526">-0.071153523737526495</cx:pt>
          <cx:pt idx="527">-0.057469334802289503</cx:pt>
          <cx:pt idx="528">-0.033670096228609302</cx:pt>
          <cx:pt idx="529">-0.0088129121901578695</cx:pt>
          <cx:pt idx="530">0.00088884933692760803</cx:pt>
          <cx:pt idx="531">-3.4878696185886399e-05</cx:pt>
          <cx:pt idx="532">0.00045622147354998903</cx:pt>
          <cx:pt idx="533">-0.00026220532409137998</cx:pt>
          <cx:pt idx="534">0.0023176582057859801</cx:pt>
          <cx:pt idx="535">-0.028316361428958998</cx:pt>
          <cx:pt idx="536">-0.060837438796159</cx:pt>
          <cx:pt idx="537">-0.103695109073582</cx:pt>
          <cx:pt idx="538">-0.065596133271703896</cx:pt>
          <cx:pt idx="539">-0.019482103192661401</cx:pt>
          <cx:pt idx="540">-0.054320614944793399</cx:pt>
          <cx:pt idx="541">-0.10738980458632599</cx:pt>
          <cx:pt idx="542">-0.092758340051254606</cx:pt>
          <cx:pt idx="543">-0.071949218361333597</cx:pt>
          <cx:pt idx="544">0.063982600980428295</cx:pt>
          <cx:pt idx="545">0.063906648236377303</cx:pt>
          <cx:pt idx="546">0.018705855192389698</cx:pt>
          <cx:pt idx="547">0.063799908549383194</cx:pt>
          <cx:pt idx="548">0.0031093007438170199</cx:pt>
          <cx:pt idx="549">-0.049747990668199099</cx:pt>
          <cx:pt idx="550">-0.072988208378258895</cx:pt>
          <cx:pt idx="551">-0.100881209508123</cx:pt>
          <cx:pt idx="552">-0.113085238791846</cx:pt>
          <cx:pt idx="553">-0.092825184587663895</cx:pt>
          <cx:pt idx="554">-0.064514055245728105</cx:pt>
          <cx:pt idx="555">-0.049909716823315901</cx:pt>
          <cx:pt idx="556">-0.031126602366506301</cx:pt>
          <cx:pt idx="557">-0.0061044767763694203</cx:pt>
          <cx:pt idx="558">-0.00083714662909643595</cx:pt>
          <cx:pt idx="559">-0.00012201611776671599</cx:pt>
          <cx:pt idx="560">-0.000167643545121958</cx:pt>
          <cx:pt idx="561">0.000421572935279914</cx:pt>
          <cx:pt idx="562">0.00137745940940657</cx:pt>
          <cx:pt idx="563">-0.00318031347580388</cx:pt>
          <cx:pt idx="564">-0.025789506114634</cx:pt>
          <cx:pt idx="565">-0.050616729964504198</cx:pt>
          <cx:pt idx="566">-0.048924634852433098</cx:pt>
          <cx:pt idx="567">-0.050885505968530802</cx:pt>
          <cx:pt idx="568">-0.067781635665769405</cx:pt>
          <cx:pt idx="569">-0.12468807992917801</cx:pt>
          <cx:pt idx="570">-0.082639545729035105</cx:pt>
          <cx:pt idx="571">-0.071566294892337207</cx:pt>
          <cx:pt idx="572">-0.021827746675364801</cx:pt>
          <cx:pt idx="573">-0.0098984589506114704</cx:pt>
          <cx:pt idx="574">0.0023139002327012999</cx:pt>
          <cx:pt idx="575">0.060534657174455803</cx:pt>
          <cx:pt idx="576">-0.031493086812000699</cx:pt>
          <cx:pt idx="577">-0.044989502924122897</cx:pt>
          <cx:pt idx="578">-0.0870987546100844</cx:pt>
          <cx:pt idx="579">-0.081749595396906502</cx:pt>
          <cx:pt idx="580">-0.082516352827791101</cx:pt>
          <cx:pt idx="581">-0.060467850213775903</cx:pt>
          <cx:pt idx="582">-0.0349347637802042</cx:pt>
          <cx:pt idx="583">-0.0310808919878032</cx:pt>
          <cx:pt idx="584">-0.018984890920695</cx:pt>
          <cx:pt idx="585">-0.0068497324207225799</cx:pt>
          <cx:pt idx="586">-0.0010024898547855399</cx:pt>
          <cx:pt idx="587">-0.00028799740472303299</cx:pt>
          <cx:pt idx="588">0.00023107713556781801</cx:pt>
          <cx:pt idx="589">-0.00031070955539136701</cx:pt>
          <cx:pt idx="590">0.0021082605541973198</cx:pt>
          <cx:pt idx="591">0.0101095673982278</cx:pt>
          <cx:pt idx="592">-0.018780064923583702</cx:pt>
          <cx:pt idx="593">-0.018385914151711601</cx:pt>
          <cx:pt idx="594">0.0100976745198835</cx:pt>
          <cx:pt idx="595">-0.0147186967109119</cx:pt>
          <cx:pt idx="596">-0.10972114076089801</cx:pt>
          <cx:pt idx="597">-0.040995125950570699</cx:pt>
          <cx:pt idx="598">0.012566148422736101</cx:pt>
          <cx:pt idx="599">-0.073920837056882793</cx:pt>
          <cx:pt idx="600">-0.075626401042775904</cx:pt>
          <cx:pt idx="601">0.0122525697937024</cx:pt>
          <cx:pt idx="602">0.063876304580679499</cx:pt>
          <cx:pt idx="603">0.021053577899950701</cx:pt>
          <cx:pt idx="604">-0.062970199529710197</cx:pt>
          <cx:pt idx="605">-0.067412265459831602</cx:pt>
          <cx:pt idx="606">-0.075392025892235495</cx:pt>
          <cx:pt idx="607">-0.066354388119321303</cx:pt>
          <cx:pt idx="608">-0.039951810250273903</cx:pt>
          <cx:pt idx="609">-0.037979173204203999</cx:pt>
          <cx:pt idx="610">-0.033666871780616503</cx:pt>
          <cx:pt idx="611">-0.0185046172035854</cx:pt>
          <cx:pt idx="612">-0.0044496342358521998</cx:pt>
          <cx:pt idx="613">-0.0010873560414813299</cx:pt>
          <cx:pt idx="614">-0.0050858008286200204</cx:pt>
          <cx:pt idx="615">0.00034460875901023698</cx:pt>
          <cx:pt idx="616">4.6509270623137096e-06</cx:pt>
          <cx:pt idx="617">-0.00020295022062838801</cx:pt>
          <cx:pt idx="618">-0.00292053053737284</cx:pt>
          <cx:pt idx="619">-0.011908438460489701</cx:pt>
          <cx:pt idx="620">-0.0095517602815179698</cx:pt>
          <cx:pt idx="621">0.0093846763458859395</cx:pt>
          <cx:pt idx="622">0.034572108247791999</cx:pt>
          <cx:pt idx="623">0.0109119474484792</cx:pt>
          <cx:pt idx="624">-0.033815994929639798</cx:pt>
          <cx:pt idx="625">0.0093430908502511595</cx:pt>
          <cx:pt idx="626">0.026360600511804999</cx:pt>
          <cx:pt idx="627">-0.065274322964025702</cx:pt>
          <cx:pt idx="628">-0.062601678176319203</cx:pt>
          <cx:pt idx="629">0.042849078596878601</cx:pt>
          <cx:pt idx="630">0.057760404236879503</cx:pt>
          <cx:pt idx="631">-0.029733771184269599</cx:pt>
          <cx:pt idx="632">-0.074578125060041606</cx:pt>
          <cx:pt idx="633">-0.074584370354996099</cx:pt>
          <cx:pt idx="634">-0.073066348007764598</cx:pt>
          <cx:pt idx="635">-0.067229307562494595</cx:pt>
          <cx:pt idx="636">-0.044714285213633201</cx:pt>
          <cx:pt idx="637">-0.037622785654814903</cx:pt>
          <cx:pt idx="638">-0.022861114804490299</cx:pt>
          <cx:pt idx="639">-0.0075807227878250802</cx:pt>
          <cx:pt idx="640">-0.0012686778915206099</cx:pt>
          <cx:pt idx="641">-0.00039001173679569298</cx:pt>
          <cx:pt idx="642">-0.00068686084049139704</cx:pt>
          <cx:pt idx="643">0.00064545953454846596</cx:pt>
          <cx:pt idx="644">0.000239070258963575</cx:pt>
          <cx:pt idx="645">-0.000168614451252601</cx:pt>
          <cx:pt idx="646">-0.00136764917386308</cx:pt>
          <cx:pt idx="647">-0.016249554526915701</cx:pt>
          <cx:pt idx="648">-0.0094094763838061205</cx:pt>
          <cx:pt idx="649">0.018288353963118599</cx:pt>
          <cx:pt idx="650">0.0214399230022311</cx:pt>
          <cx:pt idx="651">0.0014100986354894499</cx:pt>
          <cx:pt idx="652">0.0181202008806996</cx:pt>
          <cx:pt idx="653">-0.00142337884624953</cx:pt>
          <cx:pt idx="654">0.0039589018952375602</cx:pt>
          <cx:pt idx="655">-0.086935392052729196</cx:pt>
          <cx:pt idx="656">-0.096881657956903205</cx:pt>
          <cx:pt idx="657">-0.0026195503226791</cx:pt>
          <cx:pt idx="658">-0.079913555400403805</cx:pt>
          <cx:pt idx="659">-0.047809499415561799</cx:pt>
          <cx:pt idx="660">-0.062212162782861298</cx:pt>
          <cx:pt idx="661">-0.067024521700420794</cx:pt>
          <cx:pt idx="662">-0.084233476097217305</cx:pt>
          <cx:pt idx="663">-0.083949471291529201</cx:pt>
          <cx:pt idx="664">-0.039023522222635901</cx:pt>
          <cx:pt idx="665">-0.021185702331481801</cx:pt>
          <cx:pt idx="666">-0.0042297146467173601</cx:pt>
          <cx:pt idx="667">-0.0015510914195227901</cx:pt>
          <cx:pt idx="668">0.0019377392855187199</cx:pt>
          <cx:pt idx="669">-0.00032279550334372398</cx:pt>
          <cx:pt idx="670">0.00107426828268026</cx:pt>
          <cx:pt idx="671">-2.7598446530464299e-05</cx:pt>
          <cx:pt idx="672">-0.00032828696054608799</cx:pt>
          <cx:pt idx="673">0.00040190174906439198</cx:pt>
          <cx:pt idx="674">-0.0013288382682931201</cx:pt>
          <cx:pt idx="675">-0.00053130474011829697</cx:pt>
          <cx:pt idx="676">0.016482397768902701</cx:pt>
          <cx:pt idx="677">0.028412555713879101</cx:pt>
          <cx:pt idx="678">0.0072515056858192296</cx:pt>
          <cx:pt idx="679">0.0310760634753019</cx:pt>
          <cx:pt idx="680">0.083984233610539902</cx:pt>
          <cx:pt idx="681">0.045616085089356502</cx:pt>
          <cx:pt idx="682">0.013780285860759</cx:pt>
          <cx:pt idx="683">-0.0030141646124293001</cx:pt>
          <cx:pt idx="684">0.00731512050055186</cx:pt>
          <cx:pt idx="685">0.0176145853570824</cx:pt>
          <cx:pt idx="686">-0.031575178866833399</cx:pt>
          <cx:pt idx="687">-0.0052842631360758103</cx:pt>
          <cx:pt idx="688">-0.0064946600881160797</cx:pt>
          <cx:pt idx="689">-0.043801587415185098</cx:pt>
          <cx:pt idx="690">-0.093791307740827196</cx:pt>
          <cx:pt idx="691">-0.067803714741951196</cx:pt>
          <cx:pt idx="692">-0.032533572438716497</cx:pt>
          <cx:pt idx="693">-0.0171624107049963</cx:pt>
          <cx:pt idx="694">-0.0069130205944178897</cx:pt>
          <cx:pt idx="695">0.000314671289252855</cx:pt>
          <cx:pt idx="696">-0.0021257345998085802</cx:pt>
          <cx:pt idx="697">-0.0037156876460984201</cx:pt>
          <cx:pt idx="698">-0.00027247696750097301</cx:pt>
          <cx:pt idx="699">-3.4545068487144201e-05</cx:pt>
          <cx:pt idx="700">0.00114272832490987</cx:pt>
          <cx:pt idx="701">3.8511324262504101e-07</cx:pt>
          <cx:pt idx="702">0.000110962695414288</cx:pt>
          <cx:pt idx="703">0.00025953616761364198</cx:pt>
          <cx:pt idx="704">0.00057733680527040398</cx:pt>
          <cx:pt idx="705">0.0089804261705875195</cx:pt>
          <cx:pt idx="706">-0.00079820675346373203</cx:pt>
          <cx:pt idx="707">0.0381460389646186</cx:pt>
          <cx:pt idx="708">0.122737906517316</cx:pt>
          <cx:pt idx="709">0.10668640066056</cx:pt>
          <cx:pt idx="710">0.058660431886413303</cx:pt>
          <cx:pt idx="711">0.084502457282816301</cx:pt>
          <cx:pt idx="712">0.085901902076659903</cx:pt>
          <cx:pt idx="713">0.016324227076482799</cx:pt>
          <cx:pt idx="714">0.0154631889901592</cx:pt>
          <cx:pt idx="715">0.040975698650352103</cx:pt>
          <cx:pt idx="716">0.091809774124078106</cx:pt>
          <cx:pt idx="717">0.046605921945869801</cx:pt>
          <cx:pt idx="718">-0.019998173245352299</cx:pt>
          <cx:pt idx="719">-0.019591185147634398</cx:pt>
          <cx:pt idx="720">-0.0160113261753283</cx:pt>
          <cx:pt idx="721">-0.0040851059898389698</cx:pt>
          <cx:pt idx="722">-0.0050379640376761198</cx:pt>
          <cx:pt idx="723">-0.000417377603514214</cx:pt>
          <cx:pt idx="724">0.00019209539829700899</cx:pt>
          <cx:pt idx="725">-0.00054987269398639198</cx:pt>
          <cx:pt idx="726">-0.0012569498108236899</cx:pt>
          <cx:pt idx="727">-0.000104400448372924</cx:pt>
          <cx:pt idx="728">0.00066088652404317004</cx:pt>
          <cx:pt idx="729">0.000255792215645328</cx:pt>
          <cx:pt idx="730">0.00032628170721087801</cx:pt>
          <cx:pt idx="731">0.00012848524262062499</cx:pt>
          <cx:pt idx="732">-0.0082911754126365894</cx:pt>
          <cx:pt idx="733">-0.0107154569242708</cx:pt>
          <cx:pt idx="734">0.000390108057786887</cx:pt>
          <cx:pt idx="735">0.034825364310128101</cx:pt>
          <cx:pt idx="736">0.076505670555819805</cx:pt>
          <cx:pt idx="737">0.097383180416679094</cx:pt>
          <cx:pt idx="738">0.095795993247001401</cx:pt>
          <cx:pt idx="739">0.083210128999842897</cx:pt>
          <cx:pt idx="740">0.085286050178062803</cx:pt>
          <cx:pt idx="741">0.097104488716278706</cx:pt>
          <cx:pt idx="742">0.12179055087059</cx:pt>
          <cx:pt idx="743">0.082372026093182907</cx:pt>
          <cx:pt idx="744">0.076665638212871604</cx:pt>
          <cx:pt idx="745">0.0695549686615059</cx:pt>
          <cx:pt idx="746">0.041176019414591099</cx:pt>
          <cx:pt idx="747">0.019298834898192601</cx:pt>
          <cx:pt idx="748">0.0102523627482648</cx:pt>
          <cx:pt idx="749">0.0047660086694175201</cx:pt>
          <cx:pt idx="750">0.0015443958946492801</cx:pt>
          <cx:pt idx="751">0.000206734506692509</cx:pt>
          <cx:pt idx="752">-0.000102258986667348</cx:pt>
          <cx:pt idx="753">-8.0135805607146698e-05</cx:pt>
          <cx:pt idx="754">-0.00084383615885508798</cx:pt>
          <cx:pt idx="755">0.00033986708877123899</cx:pt>
          <cx:pt idx="756">0.000239569060977141</cx:pt>
          <cx:pt idx="757">0.00010495324822082499</cx:pt>
          <cx:pt idx="758">0.00047969175263379402</cx:pt>
          <cx:pt idx="759">0.00032354638657063598</cx:pt>
          <cx:pt idx="760">-0.00057735589861036395</cx:pt>
          <cx:pt idx="761">2.59197294650545e-05</cx:pt>
          <cx:pt idx="762">-0.00017154047595303</cx:pt>
          <cx:pt idx="763">0.00053524487257587097</cx:pt>
          <cx:pt idx="764">0.00210430240963077</cx:pt>
          <cx:pt idx="765">0.0024805046498668801</cx:pt>
          <cx:pt idx="766">0.0096346899562516405</cx:pt>
          <cx:pt idx="767">0.0094711825095683804</cx:pt>
          <cx:pt idx="768">0.012853866068132399</cx:pt>
          <cx:pt idx="769">0.011029904720663199</cx:pt>
          <cx:pt idx="770">0.023118355842351699</cx:pt>
          <cx:pt idx="771">0.0089893821019346801</cx:pt>
          <cx:pt idx="772">0.0075100147738524697</cx:pt>
          <cx:pt idx="773">0.00701644496348905</cx:pt>
          <cx:pt idx="774">0.0101195580278595</cx:pt>
          <cx:pt idx="775">0.00147973354727478</cx:pt>
          <cx:pt idx="776">0.00034408218871528001</cx:pt>
          <cx:pt idx="777">0.00053807366438877796</cx:pt>
          <cx:pt idx="778">-0.00060095084578149101</cx:pt>
          <cx:pt idx="779">-0.00044820606343107797</cx:pt>
          <cx:pt idx="780">0.00050865908082760303</cx:pt>
          <cx:pt idx="781">0.00027727741771527099</cx:pt>
          <cx:pt idx="782">0.000209249800384716</cx:pt>
          <cx:pt idx="783">-0.00054543058596402596</cx:pt>
        </cx:lvl>
      </cx:numDim>
    </cx:data>
    <cx:data id="104">
      <cx:numDim type="val">
        <cx:f>'001_WA_F - 副本'!$DA$1:$DA$784</cx:f>
        <cx:lvl ptCount="784" formatCode="0.00E+00">
          <cx:pt idx="0">-3.0581930159842803e-05</cx:pt>
          <cx:pt idx="1">7.2992342292748096e-05</cx:pt>
          <cx:pt idx="2">-0.00038510223962097097</cx:pt>
          <cx:pt idx="3">0.00024777693453366102</cx:pt>
          <cx:pt idx="4">2.9313224640606601e-05</cx:pt>
          <cx:pt idx="5">-0.00027827468619831699</cx:pt>
          <cx:pt idx="6">-0.00032105306149963098</cx:pt>
          <cx:pt idx="7">-0.00070131061922729598</cx:pt>
          <cx:pt idx="8">-0.00039375589842938398</cx:pt>
          <cx:pt idx="9">-0.00027909406201459303</cx:pt>
          <cx:pt idx="10">1.4629495925216999e-05</cx:pt>
          <cx:pt idx="11">-2.85369838480019e-05</cx:pt>
          <cx:pt idx="12">-0.00090374061408501905</cx:pt>
          <cx:pt idx="13">0.0012012699648598199</cx:pt>
          <cx:pt idx="14">0.000247134112137216</cx:pt>
          <cx:pt idx="15">-0.00036180046597706798</cx:pt>
          <cx:pt idx="16">-0.00023649132004859301</cx:pt>
          <cx:pt idx="17">-0.00024705843195908599</cx:pt>
          <cx:pt idx="18">9.7667299326313801e-05</cx:pt>
          <cx:pt idx="19">0.00044832767406228298</cx:pt>
          <cx:pt idx="20">-0.00099900397602406196</cx:pt>
          <cx:pt idx="21">-0.000101056105871628</cx:pt>
          <cx:pt idx="22">-0.00051818949794646895</cx:pt>
          <cx:pt idx="23">0.00086921705215136605</cx:pt>
          <cx:pt idx="24">-5.0827763090345198e-05</cx:pt>
          <cx:pt idx="25">0.00047104019510966003</cx:pt>
          <cx:pt idx="26">7.0870978168786601e-05</cx:pt>
          <cx:pt idx="27">2.91648057783523e-05</cx:pt>
          <cx:pt idx="28">-0.000466841087933241</cx:pt>
          <cx:pt idx="29">-2.6351548554582999e-05</cx:pt>
          <cx:pt idx="30">0.00053789003768042601</cx:pt>
          <cx:pt idx="31">-0.00031953256302315103</cx:pt>
          <cx:pt idx="32">0.00041888573693473299</cx:pt>
          <cx:pt idx="33">0.000398165212603103</cx:pt>
          <cx:pt idx="34">-0.00029140567183118103</cx:pt>
          <cx:pt idx="35">-4.3269583843138998e-05</cx:pt>
          <cx:pt idx="36">-0.00031046701601295798</cx:pt>
          <cx:pt idx="37">2.7292532628937499e-05</cx:pt>
          <cx:pt idx="38">-0.00094327011566929799</cx:pt>
          <cx:pt idx="39">0.000156846571023143</cx:pt>
          <cx:pt idx="40">-0.00091617059606383404</cx:pt>
          <cx:pt idx="41">-0.000898190238001984</cx:pt>
          <cx:pt idx="42">0.000280388197736363</cx:pt>
          <cx:pt idx="43">-0.00010420411119235</cx:pt>
          <cx:pt idx="44">-0.00041414307100263802</cx:pt>
          <cx:pt idx="45">-0.00087953690256380797</cx:pt>
          <cx:pt idx="46">-4.3057174169952601e-05</cx:pt>
          <cx:pt idx="47">0.00013654815284049</cx:pt>
          <cx:pt idx="48">0.000336592708207885</cx:pt>
          <cx:pt idx="49">-0.00067787212702967404</cx:pt>
          <cx:pt idx="50">0.00022250330981736001</cx:pt>
          <cx:pt idx="51">-0.00064683725193917898</cx:pt>
          <cx:pt idx="52">0.00025721294948222401</cx:pt>
          <cx:pt idx="53">2.4183218954031499e-05</cx:pt>
          <cx:pt idx="54">-0.00030192634926679799</cx:pt>
          <cx:pt idx="55">0.000335234539246773</cx:pt>
          <cx:pt idx="56">0.00039604042479500799</cx:pt>
          <cx:pt idx="57">-0.000105541189651233</cx:pt>
          <cx:pt idx="58">-0.00024263851543302299</cx:pt>
          <cx:pt idx="59">0.000308868657040083</cx:pt>
          <cx:pt idx="60">7.3364571727039298e-05</cx:pt>
          <cx:pt idx="61">0.000214857671072228</cx:pt>
          <cx:pt idx="62">-0.00097091133339547602</cx:pt>
          <cx:pt idx="63">-0.0020151654182230098</cx:pt>
          <cx:pt idx="64">-0.0015116164482950299</cx:pt>
          <cx:pt idx="65">-0.00122902014669348</cx:pt>
          <cx:pt idx="66">0.0031006620315720199</cx:pt>
          <cx:pt idx="67">-0.0035447343457208902</cx:pt>
          <cx:pt idx="68">-0.013338523510806799</cx:pt>
          <cx:pt idx="69">-0.0218733956485592</cx:pt>
          <cx:pt idx="70">-0.0118017009224763</cx:pt>
          <cx:pt idx="71">-0.0070880891107479201</cx:pt>
          <cx:pt idx="72">-0.0069017493029522202</cx:pt>
          <cx:pt idx="73">-0.00093053428258674296</cx:pt>
          <cx:pt idx="74">0.00291558628151863</cx:pt>
          <cx:pt idx="75">-0.00166060481966993</cx:pt>
          <cx:pt idx="76">-0.0014572926726998999</cx:pt>
          <cx:pt idx="77">-0.00020780062754715599</cx:pt>
          <cx:pt idx="78">-0.00066131946309891496</cx:pt>
          <cx:pt idx="79">0.000724234080077482</cx:pt>
          <cx:pt idx="80">0.0020141930582346398</cx:pt>
          <cx:pt idx="81">0.0020062721160275599</cx:pt>
          <cx:pt idx="82">-0.00010544631047623099</cx:pt>
          <cx:pt idx="83">0.00059680210035022499</cx:pt>
          <cx:pt idx="84">-0.00044290851654374202</cx:pt>
          <cx:pt idx="85">-0.00078166648879256001</cx:pt>
          <cx:pt idx="86">-0.00069135006656721699</cx:pt>
          <cx:pt idx="87">0.00017916208731382299</cx:pt>
          <cx:pt idx="88">-2.70312850690111e-05</cx:pt>
          <cx:pt idx="89">0.00051580197233274002</cx:pt>
          <cx:pt idx="90">-0.00104137608418664</cx:pt>
          <cx:pt idx="91">0.0016513214548267</cx:pt>
          <cx:pt idx="92">0.0076682509647035798</cx:pt>
          <cx:pt idx="93">8.3979591288695595e-05</cx:pt>
          <cx:pt idx="94">0.0055162411585961404</cx:pt>
          <cx:pt idx="95">-0.0032374930048675601</cx:pt>
          <cx:pt idx="96">-0.017517428615118801</cx:pt>
          <cx:pt idx="97">-0.032297257652054601</cx:pt>
          <cx:pt idx="98">-0.033448023131088502</cx:pt>
          <cx:pt idx="99">-0.0266634805964494</cx:pt>
          <cx:pt idx="100">-0.027928571942224902</cx:pt>
          <cx:pt idx="101">-0.0058263333274083604</cx:pt>
          <cx:pt idx="102">0.0031472470149757101</cx:pt>
          <cx:pt idx="103">-0.00043710128716168502</cx:pt>
          <cx:pt idx="104">-0.0047154906675665499</cx:pt>
          <cx:pt idx="105">-0.0051861590457910004</cx:pt>
          <cx:pt idx="106">-0.0032870346304713599</cx:pt>
          <cx:pt idx="107">-0.0032847851891734301</cx:pt>
          <cx:pt idx="108">0.00039049148399974602</cx:pt>
          <cx:pt idx="109">0.00068871222686252601</cx:pt>
          <cx:pt idx="110">-0.000368451472757857</cx:pt>
          <cx:pt idx="111">1.6583951683169099e-05</cx:pt>
          <cx:pt idx="112">0.000190815723744301</cx:pt>
          <cx:pt idx="113">0.0003960236457406</cx:pt>
          <cx:pt idx="114">0.00059215474065136197</cx:pt>
          <cx:pt idx="115">0.00056344599710805496</cx:pt>
          <cx:pt idx="116">0.0016805433299504401</cx:pt>
          <cx:pt idx="117">-0.0024384340705635101</cx:pt>
          <cx:pt idx="118">0.0070184440404270302</cx:pt>
          <cx:pt idx="119">0.021645709066771501</cx:pt>
          <cx:pt idx="120">0.030945700787134101</cx:pt>
          <cx:pt idx="121">-0.0049545952966399704</cx:pt>
          <cx:pt idx="122">0.00050256610612644202</cx:pt>
          <cx:pt idx="123">-0.0112580295020915</cx:pt>
          <cx:pt idx="124">-0.059595121397891103</cx:pt>
          <cx:pt idx="125">-0.077985347676400196</cx:pt>
          <cx:pt idx="126">-0.078423864387634906</cx:pt>
          <cx:pt idx="127">-0.064689998489959002</cx:pt>
          <cx:pt idx="128">-0.058419038771317398</cx:pt>
          <cx:pt idx="129">-0.0246721190922688</cx:pt>
          <cx:pt idx="130">0.0022844924847338298</cx:pt>
          <cx:pt idx="131">-0.0143445886997846</cx:pt>
          <cx:pt idx="132">-0.0265229629009066</cx:pt>
          <cx:pt idx="133">-0.022100698769834001</cx:pt>
          <cx:pt idx="134">-0.0154997370545611</cx:pt>
          <cx:pt idx="135">-0.0094857693911453503</cx:pt>
          <cx:pt idx="136">-0.00107590520287973</cx:pt>
          <cx:pt idx="137">0.00086823473700332497</cx:pt>
          <cx:pt idx="138">0.000930740287339592</cx:pt>
          <cx:pt idx="139">0.00021098579288087699</cx:pt>
          <cx:pt idx="140">-0.00030286122933050502</cx:pt>
          <cx:pt idx="141">0.00120835369040381</cx:pt>
          <cx:pt idx="142">-0.00023594926016720701</cx:pt>
          <cx:pt idx="143">0.0047352768675118896</cx:pt>
          <cx:pt idx="144">0.016019069814966199</cx:pt>
          <cx:pt idx="145">0.0110110455697425</cx:pt>
          <cx:pt idx="146">0.027499399468829001</cx:pt>
          <cx:pt idx="147">0.037493910027543202</cx:pt>
          <cx:pt idx="148">-0.0083299201636000703</cx:pt>
          <cx:pt idx="149">-0.03416304413955</cx:pt>
          <cx:pt idx="150">-0.051787832635195402</cx:pt>
          <cx:pt idx="151">-0.054648908848223397</cx:pt>
          <cx:pt idx="152">-0.083400149613033894</cx:pt>
          <cx:pt idx="153">-0.093309210169984197</cx:pt>
          <cx:pt idx="154">-0.078801686521696598</cx:pt>
          <cx:pt idx="155">-0.0460034522057884</cx:pt>
          <cx:pt idx="156">-0.021605917354711401</cx:pt>
          <cx:pt idx="157">-0.0031051807029106701</cx:pt>
          <cx:pt idx="158">-0.018846449928343299</cx:pt>
          <cx:pt idx="159">-0.0132242023850557</cx:pt>
          <cx:pt idx="160">-0.00213142223164776</cx:pt>
          <cx:pt idx="161">-0.025228107942788899</cx:pt>
          <cx:pt idx="162">-0.021567246909475899</cx:pt>
          <cx:pt idx="163">-0.0127963980413022</cx:pt>
          <cx:pt idx="164">-0.0060284084035545603</cx:pt>
          <cx:pt idx="165">-0.0018700353070663599</cx:pt>
          <cx:pt idx="166">0.000105379171501719</cx:pt>
          <cx:pt idx="167">0.00071256385637505804</cx:pt>
          <cx:pt idx="168">0.00056716624970727398</cx:pt>
          <cx:pt idx="169">5.0488798635653102e-05</cx:pt>
          <cx:pt idx="170">0.0023291175127565702</cx:pt>
          <cx:pt idx="171">0.0145919670348813</cx:pt>
          <cx:pt idx="172">0.028142075037001401</cx:pt>
          <cx:pt idx="173">0.022494917995034499</cx:pt>
          <cx:pt idx="174">0.0505410011846174</cx:pt>
          <cx:pt idx="175">0.036054746670229697</cx:pt>
          <cx:pt idx="176">-0.00151696248184612</cx:pt>
          <cx:pt idx="177">7.0718829379109196e-05</cx:pt>
          <cx:pt idx="178">-0.0077838555164538997</cx:pt>
          <cx:pt idx="179">-0.038367787446469702</cx:pt>
          <cx:pt idx="180">-0.057993940262541802</cx:pt>
          <cx:pt idx="181">-0.029011241411418601</cx:pt>
          <cx:pt idx="182">-0.014377739222604701</cx:pt>
          <cx:pt idx="183">0.022096601935049899</cx:pt>
          <cx:pt idx="184">-0.0016356992106646099</cx:pt>
          <cx:pt idx="185">-0.0464882879263483</cx:pt>
          <cx:pt idx="186">-0.035649737997008199</cx:pt>
          <cx:pt idx="187">-0.0171617510294431</cx:pt>
          <cx:pt idx="188">-0.024738388645112901</cx:pt>
          <cx:pt idx="189">-0.0136946233744749</cx:pt>
          <cx:pt idx="190">-0.0134609640499863</cx:pt>
          <cx:pt idx="191">-0.0096648505659313894</cx:pt>
          <cx:pt idx="192">-0.0066121763157392498</cx:pt>
          <cx:pt idx="193">-0.0039872340717658997</cx:pt>
          <cx:pt idx="194">0.00076702202341539301</cx:pt>
          <cx:pt idx="195">0.00058118787201001003</cx:pt>
          <cx:pt idx="196">-0.00120279693268341</cx:pt>
          <cx:pt idx="197">0.00069720360893042602</cx:pt>
          <cx:pt idx="198">-0.0020300388442661501</cx:pt>
          <cx:pt idx="199">0.021190096424867699</cx:pt>
          <cx:pt idx="200">0.040249890795539402</cx:pt>
          <cx:pt idx="201">0.0394340612082048</cx:pt>
          <cx:pt idx="202">0.035449621776170497</cx:pt>
          <cx:pt idx="203">-0.00674210988449442</cx:pt>
          <cx:pt idx="204">0.0064489461222967601</cx:pt>
          <cx:pt idx="205">0.0112759355010499</cx:pt>
          <cx:pt idx="206">0.046208070607300103</cx:pt>
          <cx:pt idx="207">0.049236147424655</cx:pt>
          <cx:pt idx="208">0.078694182510105404</cx:pt>
          <cx:pt idx="209">0.094116364065964006</cx:pt>
          <cx:pt idx="210">0.053726401135446501</cx:pt>
          <cx:pt idx="211">-0.048910237672797598</cx:pt>
          <cx:pt idx="212">-0.046165105823467299</cx:pt>
          <cx:pt idx="213">-0.040522408933947797</cx:pt>
          <cx:pt idx="214">-0.0624171773935586</cx:pt>
          <cx:pt idx="215">-0.054804475806718898</cx:pt>
          <cx:pt idx="216">-0.018208365873863201</cx:pt>
          <cx:pt idx="217">-0.030260439321481002</cx:pt>
          <cx:pt idx="218">-0.013885819669408399</cx:pt>
          <cx:pt idx="219">-0.017657597256250001</cx:pt>
          <cx:pt idx="220">-0.0045755178392743404</cx:pt>
          <cx:pt idx="221">-0.0030778929947876798</cx:pt>
          <cx:pt idx="222">0.0025016485273151499</cx:pt>
          <cx:pt idx="223">-0.00065428764134607405</cx:pt>
          <cx:pt idx="224">0.00063007899468087603</cx:pt>
          <cx:pt idx="225">-0.00068172977521872499</cx:pt>
          <cx:pt idx="226">-0.0027435226485616401</cx:pt>
          <cx:pt idx="227">0.0059335745747920096</cx:pt>
          <cx:pt idx="228">0.034329114388621899</cx:pt>
          <cx:pt idx="229">0.011706967170631501</cx:pt>
          <cx:pt idx="230">-0.014918267118533699</cx:pt>
          <cx:pt idx="231">-0.039207894289671301</cx:pt>
          <cx:pt idx="232">0.0136469367492123</cx:pt>
          <cx:pt idx="233">0.060035490011268698</cx:pt>
          <cx:pt idx="234">0.141044272828526</cx:pt>
          <cx:pt idx="235">0.12212056574944399</cx:pt>
          <cx:pt idx="236">0.073754521662785399</cx:pt>
          <cx:pt idx="237">0.088411937969805801</cx:pt>
          <cx:pt idx="238">0.041783052216466499</cx:pt>
          <cx:pt idx="239">-0.0200297683041489</cx:pt>
          <cx:pt idx="240">-0.019700988180540099</cx:pt>
          <cx:pt idx="241">-0.0092889776010104293</cx:pt>
          <cx:pt idx="242">-0.048302374717105703</cx:pt>
          <cx:pt idx="243">-0.044031654857888097</cx:pt>
          <cx:pt idx="244">-0.040131210377029998</cx:pt>
          <cx:pt idx="245">-0.034783716925100398</cx:pt>
          <cx:pt idx="246">0.0042352446332893203</cx:pt>
          <cx:pt idx="247">-0.0104532122915198</cx:pt>
          <cx:pt idx="248">-0.0125488762558574</cx:pt>
          <cx:pt idx="249">-0.0022795819561063201</cx:pt>
          <cx:pt idx="250">0.0011222899934031599</cx:pt>
          <cx:pt idx="251">0.00081450876289781895</cx:pt>
          <cx:pt idx="252">2.39794557805748e-05</cx:pt>
          <cx:pt idx="253">-0.00054822603951081299</cx:pt>
          <cx:pt idx="254">-0.00024126956360871499</cx:pt>
          <cx:pt idx="255">-0.0038002941644811501</cx:pt>
          <cx:pt idx="256">0.029801234053393799</cx:pt>
          <cx:pt idx="257">0.027164488406693801</cx:pt>
          <cx:pt idx="258">0.0288916431196144</cx:pt>
          <cx:pt idx="259">0.048914557091654903</cx:pt>
          <cx:pt idx="260">0.064655901615812805</cx:pt>
          <cx:pt idx="261">0.10143185554539</cx:pt>
          <cx:pt idx="262">0.101527290606993</cx:pt>
          <cx:pt idx="263">0.085826960826044602</cx:pt>
          <cx:pt idx="264">0.021738849194090502</cx:pt>
          <cx:pt idx="265">0.0051775846773848997</cx:pt>
          <cx:pt idx="266">0.0155680690890542</cx:pt>
          <cx:pt idx="267">0.012695443250599099</cx:pt>
          <cx:pt idx="268">0.019601289315198601</cx:pt>
          <cx:pt idx="269">0.00032107035204954502</cx:pt>
          <cx:pt idx="270">-0.058234812941802903</cx:pt>
          <cx:pt idx="271">-0.043443495593040997</cx:pt>
          <cx:pt idx="272">-0.051897969850838499</cx:pt>
          <cx:pt idx="273">-0.040435425070115799</cx:pt>
          <cx:pt idx="274">-0.0113605608878507</cx:pt>
          <cx:pt idx="275">-0.0013771843276829999</cx:pt>
          <cx:pt idx="276">-0.011801682004804101</cx:pt>
          <cx:pt idx="277">-0.0031580045599693598</cx:pt>
          <cx:pt idx="278">-0.000141627817733323</cx:pt>
          <cx:pt idx="279">0.0070227147159665302</cx:pt>
          <cx:pt idx="280">-0.00045418737581697801</cx:pt>
          <cx:pt idx="281">-0.00028670614563697</cx:pt>
          <cx:pt idx="282">-0.0027440146995516301</cx:pt>
          <cx:pt idx="283">0.0088364811956003295</cx:pt>
          <cx:pt idx="284">0.0095295276106723992</cx:pt>
          <cx:pt idx="285">0.021316947852617899</cx:pt>
          <cx:pt idx="286">0.0389449455807876</cx:pt>
          <cx:pt idx="287">0.0194023799900199</cx:pt>
          <cx:pt idx="288">0.047827330139514602</cx:pt>
          <cx:pt idx="289">0.032981497242821102</cx:pt>
          <cx:pt idx="290">0.0129752013812149</cx:pt>
          <cx:pt idx="291">0.0038491219617284699</cx:pt>
          <cx:pt idx="292">-0.110116055587581</cx:pt>
          <cx:pt idx="293">-0.087560231039315095</cx:pt>
          <cx:pt idx="294">-0.045055963734047397</cx:pt>
          <cx:pt idx="295">-0.00471481450457523</cx:pt>
          <cx:pt idx="296">0.026900889749204002</cx:pt>
          <cx:pt idx="297">0.070990706897371095</cx:pt>
          <cx:pt idx="298">0.0025607867787435798</cx:pt>
          <cx:pt idx="299">-0.035186355162275702</cx:pt>
          <cx:pt idx="300">-0.035236833469753301</cx:pt>
          <cx:pt idx="301">-0.054499698525608598</cx:pt>
          <cx:pt idx="302">-0.025880367062407698</cx:pt>
          <cx:pt idx="303">-0.0035339886558491498</cx:pt>
          <cx:pt idx="304">-9.9648825272559497e-05</cx:pt>
          <cx:pt idx="305">0.0077690266143062396</cx:pt>
          <cx:pt idx="306">0.0031923760733782898</cx:pt>
          <cx:pt idx="307">0.0016129384659606201</cx:pt>
          <cx:pt idx="308">0.00072834985220936405</cx:pt>
          <cx:pt idx="309">-0.00030409453083411801</cx:pt>
          <cx:pt idx="310">-0.0061580685778553704</cx:pt>
          <cx:pt idx="311">0.0100804847647051</cx:pt>
          <cx:pt idx="312">-0.0040669980485816002</cx:pt>
          <cx:pt idx="313">-0.015704619569234302</cx:pt>
          <cx:pt idx="314">-0.0038021356604287702</cx:pt>
          <cx:pt idx="315">-0.058144437514674303</cx:pt>
          <cx:pt idx="316">-0.061466698097291599</cx:pt>
          <cx:pt idx="317">-0.047515737666400097</cx:pt>
          <cx:pt idx="318">-0.080010470703789499</cx:pt>
          <cx:pt idx="319">-0.035029193969743397</cx:pt>
          <cx:pt idx="320">-0.088752343471599202</cx:pt>
          <cx:pt idx="321">-0.042566240619251003</cx:pt>
          <cx:pt idx="322">-0.0092536311945809902</cx:pt>
          <cx:pt idx="323">-0.0078495915593542898</cx:pt>
          <cx:pt idx="324">0.014379085186186099</cx:pt>
          <cx:pt idx="325">0.0105400478838468</cx:pt>
          <cx:pt idx="326">-0.052262969870458698</cx:pt>
          <cx:pt idx="327">-0.056036564518591597</cx:pt>
          <cx:pt idx="328">-0.056384555571209298</cx:pt>
          <cx:pt idx="329">-0.074784544446547196</cx:pt>
          <cx:pt idx="330">-0.033258406560928301</cx:pt>
          <cx:pt idx="331">-0.012955017505395299</cx:pt>
          <cx:pt idx="332">-0.0044528867351800198</cx:pt>
          <cx:pt idx="333">0.0072176068140621299</cx:pt>
          <cx:pt idx="334">0.00052005190551577705</cx:pt>
          <cx:pt idx="335">-4.4310140765479203e-05</cx:pt>
          <cx:pt idx="336">5.0911529102056799e-05</cx:pt>
          <cx:pt idx="337">-0.00046966235663387399</cx:pt>
          <cx:pt idx="338">-0.0057817760670506703</cx:pt>
          <cx:pt idx="339">-0.0094114186010504797</cx:pt>
          <cx:pt idx="340">-0.0195268630931698</cx:pt>
          <cx:pt idx="341">-0.038836636276872998</cx:pt>
          <cx:pt idx="342">-0.058353839510430001</cx:pt>
          <cx:pt idx="343">-0.10500878588995299</cx:pt>
          <cx:pt idx="344">-0.103659572626859</cx:pt>
          <cx:pt idx="345">-0.071264455023426099</cx:pt>
          <cx:pt idx="346">-0.059823265605637103</cx:pt>
          <cx:pt idx="347">-0.010213786841175399</cx:pt>
          <cx:pt idx="348">0.0027492455161981298</cx:pt>
          <cx:pt idx="349">0.041542245155150002</cx:pt>
          <cx:pt idx="350">0.089356513416222694</cx:pt>
          <cx:pt idx="351">0.048666571505846003</cx:pt>
          <cx:pt idx="352">0.0085614889134438699</cx:pt>
          <cx:pt idx="353">-0.021180924830218301</cx:pt>
          <cx:pt idx="354">-0.067894509796914901</cx:pt>
          <cx:pt idx="355">-0.070366214311616604</cx:pt>
          <cx:pt idx="356">-0.076194417282826804</cx:pt>
          <cx:pt idx="357">-0.067148604562772898</cx:pt>
          <cx:pt idx="358">-0.038935069084238702</cx:pt>
          <cx:pt idx="359">-0.019946831800093101</cx:pt>
          <cx:pt idx="360">-0.0136361389062119</cx:pt>
          <cx:pt idx="361">0.0016640119527221999</cx:pt>
          <cx:pt idx="362">0.0022315492320144998</cx:pt>
          <cx:pt idx="363">7.4649098456065901e-05</cx:pt>
          <cx:pt idx="364">4.5996609558113299e-05</cx:pt>
          <cx:pt idx="365">-0.00028285264268896102</cx:pt>
          <cx:pt idx="366">-0.00041483996686169999</cx:pt>
          <cx:pt idx="367">-0.0178229674768925</cx:pt>
          <cx:pt idx="368">-0.047194792232526303</cx:pt>
          <cx:pt idx="369">-0.076400066028356195</cx:pt>
          <cx:pt idx="370">-0.081744203691566694</cx:pt>
          <cx:pt idx="371">-0.099174382814744</cx:pt>
          <cx:pt idx="372">-0.048447198669754603</cx:pt>
          <cx:pt idx="373">-0.019314362566907502</cx:pt>
          <cx:pt idx="374">0.010638845752373401</cx:pt>
          <cx:pt idx="375">0.043023900986717302</cx:pt>
          <cx:pt idx="376">0.046593326751705799</cx:pt>
          <cx:pt idx="377">0.025665261429596901</cx:pt>
          <cx:pt idx="378">0.062867428477362305</cx:pt>
          <cx:pt idx="379">-0.018205685486402001</cx:pt>
          <cx:pt idx="380">0.026832833865966601</cx:pt>
          <cx:pt idx="381">0.0108263437796334</cx:pt>
          <cx:pt idx="382">-0.053945392032175597</cx:pt>
          <cx:pt idx="383">-0.065945941379851394</cx:pt>
          <cx:pt idx="384">-0.066801266164678005</cx:pt>
          <cx:pt idx="385">-0.069517113012224699</cx:pt>
          <cx:pt idx="386">-0.054735152709467903</cx:pt>
          <cx:pt idx="387">-0.019929121387810101</cx:pt>
          <cx:pt idx="388">0.0022933788468503902</cx:pt>
          <cx:pt idx="389">0.00113982927363478</cx:pt>
          <cx:pt idx="390">0.0055430592454148797</cx:pt>
          <cx:pt idx="391">-0.00042377423576962401</cx:pt>
          <cx:pt idx="392">-0.000171344681563272</cx:pt>
          <cx:pt idx="393">-0.00013702821549812201</cx:pt>
          <cx:pt idx="394">-0.00099720800792142401</cx:pt>
          <cx:pt idx="395">-0.0146982415441986</cx:pt>
          <cx:pt idx="396">-0.036374543936433197</cx:pt>
          <cx:pt idx="397">-0.080085516316129604</cx:pt>
          <cx:pt idx="398">-0.084034024229307294</cx:pt>
          <cx:pt idx="399">-0.055115608180243997</cx:pt>
          <cx:pt idx="400">0.013396011219476599</cx:pt>
          <cx:pt idx="401">0.044836025749931903</cx:pt>
          <cx:pt idx="402">0.043795617917853302</cx:pt>
          <cx:pt idx="403">0.046180794753631398</cx:pt>
          <cx:pt idx="404">0.039395587719400403</cx:pt>
          <cx:pt idx="405">0.024401949308080598</cx:pt>
          <cx:pt idx="406">0.0131585024606625</cx:pt>
          <cx:pt idx="407">0.018318953190621601</cx:pt>
          <cx:pt idx="408">0.013404834359523599</cx:pt>
          <cx:pt idx="409">0.012463866694544299</cx:pt>
          <cx:pt idx="410">-0.031872561763471099</cx:pt>
          <cx:pt idx="411">-0.018098392210979398</cx:pt>
          <cx:pt idx="412">-0.029913605240714701</cx:pt>
          <cx:pt idx="413">-0.029694845647968399</cx:pt>
          <cx:pt idx="414">-0.029752173143633799</cx:pt>
          <cx:pt idx="415">0.0024434822566567699</cx:pt>
          <cx:pt idx="416">0.019298364772078899</cx:pt>
          <cx:pt idx="417">0.0073353846579197104</cx:pt>
          <cx:pt idx="418">0.0053706387044592501</cx:pt>
          <cx:pt idx="419">-0.000105890118233926</cx:pt>
          <cx:pt idx="420">0.00048182324239039599</cx:pt>
          <cx:pt idx="421">0.000869121285037493</cx:pt>
          <cx:pt idx="422">0.00044349986038087899</cx:pt>
          <cx:pt idx="423">-0.0101972547657659</cx:pt>
          <cx:pt idx="424">-0.023682812265849802</cx:pt>
          <cx:pt idx="425">-0.042454295981331998</cx:pt>
          <cx:pt idx="426">-0.049918020336760398</cx:pt>
          <cx:pt idx="427">-0.025591621878940801</cx:pt>
          <cx:pt idx="428">0.0202862045573322</cx:pt>
          <cx:pt idx="429">0.020458972032045299</cx:pt>
          <cx:pt idx="430">0.026616458764790699</cx:pt>
          <cx:pt idx="431">0.0152399618384107</cx:pt>
          <cx:pt idx="432">0.0436504097479724</cx:pt>
          <cx:pt idx="433">0.025275250431185201</cx:pt>
          <cx:pt idx="434">0.0290867444366869</cx:pt>
          <cx:pt idx="435">0.038848472452143998</cx:pt>
          <cx:pt idx="436">-0.033675027155119698</cx:pt>
          <cx:pt idx="437">-0.011721390360468801</cx:pt>
          <cx:pt idx="438">0.021944176146590399</cx:pt>
          <cx:pt idx="439">0.036492301764380598</cx:pt>
          <cx:pt idx="440">0.0248894833817726</cx:pt>
          <cx:pt idx="441">0.022683446685047699</cx:pt>
          <cx:pt idx="442">0.027228002972510799</cx:pt>
          <cx:pt idx="443">0.0218880066601694</cx:pt>
          <cx:pt idx="444">0.0240858748333036</cx:pt>
          <cx:pt idx="445">0.0091198059187072005</cx:pt>
          <cx:pt idx="446">-0.0029520568042644899</cx:pt>
          <cx:pt idx="447">0.0023652747842893098</cx:pt>
          <cx:pt idx="448">0.00016586322017445699</cx:pt>
          <cx:pt idx="449">0.00026455223579691101</cx:pt>
          <cx:pt idx="450">0.0022553820732219899</cx:pt>
          <cx:pt idx="451">-0.000286045046356233</cx:pt>
          <cx:pt idx="452">-0.017412917862171199</cx:pt>
          <cx:pt idx="453">-0.027784037935689999</cx:pt>
          <cx:pt idx="454">-0.0232140649227266</cx:pt>
          <cx:pt idx="455">-0.016788985865830299</cx:pt>
          <cx:pt idx="456">0.0095674979091865606</cx:pt>
          <cx:pt idx="457">0.038546381027462197</cx:pt>
          <cx:pt idx="458">0.024551126391214099</cx:pt>
          <cx:pt idx="459">0.0060831357870606301</cx:pt>
          <cx:pt idx="460">0.045425818890987298</cx:pt>
          <cx:pt idx="461">0.0473437841168938</cx:pt>
          <cx:pt idx="462">0.0077218395215406001</cx:pt>
          <cx:pt idx="463">-0.020161150359034</cx:pt>
          <cx:pt idx="464">-0.0649582362696563</cx:pt>
          <cx:pt idx="465">-0.037768330837636498</cx:pt>
          <cx:pt idx="466">0.039984150439865501</cx:pt>
          <cx:pt idx="467">0.049686639872238099</cx:pt>
          <cx:pt idx="468">0.0136915749560654</cx:pt>
          <cx:pt idx="469">0.046286954722745598</cx:pt>
          <cx:pt idx="470">0.042957589375431302</cx:pt>
          <cx:pt idx="471">0.039695055072752401</cx:pt>
          <cx:pt idx="472">0.0338992416738245</cx:pt>
          <cx:pt idx="473">0.013738501660723001</cx:pt>
          <cx:pt idx="474">0.0085206159399352794</cx:pt>
          <cx:pt idx="475">0.0032877568059067499</cx:pt>
          <cx:pt idx="476">0.00034896047801278999</cx:pt>
          <cx:pt idx="477">-0.00061132784698063401</cx:pt>
          <cx:pt idx="478">0.0030301796655893198</cx:pt>
          <cx:pt idx="479">0.0035961543078089999</cx:pt>
          <cx:pt idx="480">-0.0054337365235588696</cx:pt>
          <cx:pt idx="481">-0.023373726515242201</cx:pt>
          <cx:pt idx="482">-0.0322158285855393</cx:pt>
          <cx:pt idx="483">-0.020961806902766798</cx:pt>
          <cx:pt idx="484">-0.0141860782664897</cx:pt>
          <cx:pt idx="485">-0.0051316975836203796</cx:pt>
          <cx:pt idx="486">-0.026552711142497999</cx:pt>
          <cx:pt idx="487">-0.023975269691925798</cx:pt>
          <cx:pt idx="488">0.012392592276919599</cx:pt>
          <cx:pt idx="489">-0.00767672745408757</cx:pt>
          <cx:pt idx="490">-0.022968108253849501</cx:pt>
          <cx:pt idx="491">-0.068978805272697105</cx:pt>
          <cx:pt idx="492">-0.095011107180567697</cx:pt>
          <cx:pt idx="493">-0.0287556651315857</cx:pt>
          <cx:pt idx="494">0.024184592993895301</cx:pt>
          <cx:pt idx="495">0.028480377238236002</cx:pt>
          <cx:pt idx="496">-0.0083028429222208096</cx:pt>
          <cx:pt idx="497">0.0181027097430339</cx:pt>
          <cx:pt idx="498">0.041942330786090103</cx:pt>
          <cx:pt idx="499">0.031760825228799798</cx:pt>
          <cx:pt idx="500">-0.0091647862515576699</cx:pt>
          <cx:pt idx="501">0.0047616972271599901</cx:pt>
          <cx:pt idx="502">0.0034356389022172501</cx:pt>
          <cx:pt idx="503">0.00059956549670673795</cx:pt>
          <cx:pt idx="504">-0.00035810611336417202</cx:pt>
          <cx:pt idx="505">0.00024221926183000701</cx:pt>
          <cx:pt idx="506">0.0037859610836663599</cx:pt>
          <cx:pt idx="507">0.0108580819691553</cx:pt>
          <cx:pt idx="508">0.0045833310050262203</cx:pt>
          <cx:pt idx="509">-0.021209042849478402</cx:pt>
          <cx:pt idx="510">-0.044193555544930298</cx:pt>
          <cx:pt idx="511">-0.057028836354572399</cx:pt>
          <cx:pt idx="512">-0.079369351874440996</cx:pt>
          <cx:pt idx="513">-0.052885347243869299</cx:pt>
          <cx:pt idx="514">-0.061278074848780902</cx:pt>
          <cx:pt idx="515">-0.065918764458155296</cx:pt>
          <cx:pt idx="516">-0.071797108900883894</cx:pt>
          <cx:pt idx="517">-0.068521088054632195</cx:pt>
          <cx:pt idx="518">-0.084887998517234997</cx:pt>
          <cx:pt idx="519">-0.084948462509002703</cx:pt>
          <cx:pt idx="520">-0.0417202507092512</cx:pt>
          <cx:pt idx="521">0.0137085861467077</cx:pt>
          <cx:pt idx="522">0.029104460165872498</cx:pt>
          <cx:pt idx="523">0.031470804073460201</cx:pt>
          <cx:pt idx="524">0.022589168461673199</cx:pt>
          <cx:pt idx="525">0.055811585137380902</cx:pt>
          <cx:pt idx="526">0.040940756591239899</cx:pt>
          <cx:pt idx="527">0.034053828548043397</cx:pt>
          <cx:pt idx="528">0.0015048532721314101</cx:pt>
          <cx:pt idx="529">0.0080063521509679304</cx:pt>
          <cx:pt idx="530">0.000390131915453274</cx:pt>
          <cx:pt idx="531">0.00053250971515088103</cx:pt>
          <cx:pt idx="532">-6.6003189454508706e-05</cx:pt>
          <cx:pt idx="533">-0.00059842176918321497</cx:pt>
          <cx:pt idx="534">0.0039686989039967001</cx:pt>
          <cx:pt idx="535">0.0096494780467876497</cx:pt>
          <cx:pt idx="536">0.012118604718373701</cx:pt>
          <cx:pt idx="537">-0.0056713779105469</cx:pt>
          <cx:pt idx="538">-0.035929669945481801</cx:pt>
          <cx:pt idx="539">-0.059844240372638899</cx:pt>
          <cx:pt idx="540">-0.089656550271330696</cx:pt>
          <cx:pt idx="541">-0.050898381695915998</cx:pt>
          <cx:pt idx="542">-0.050846921064234503</cx:pt>
          <cx:pt idx="543">-0.039788171945588598</cx:pt>
          <cx:pt idx="544">-0.076868905936422899</cx:pt>
          <cx:pt idx="545">-0.038573553061846302</cx:pt>
          <cx:pt idx="546">-0.029565004759843399</cx:pt>
          <cx:pt idx="547">-0.022721568422362601</cx:pt>
          <cx:pt idx="548">0.00189838519387973</cx:pt>
          <cx:pt idx="549">-0.0052975795609647401</cx:pt>
          <cx:pt idx="550">0.028658318404905798</cx:pt>
          <cx:pt idx="551">0.0101247364108171</cx:pt>
          <cx:pt idx="552">0.0288130511204337</cx:pt>
          <cx:pt idx="553">0.077032109649503702</cx:pt>
          <cx:pt idx="554">0.032099070585138501</cx:pt>
          <cx:pt idx="555">0.0064850595492089297</cx:pt>
          <cx:pt idx="556">-0.0011387960533785</cx:pt>
          <cx:pt idx="557">0.017254936481385499</cx:pt>
          <cx:pt idx="558">0.004161660470088</cx:pt>
          <cx:pt idx="559">6.9762976112995202e-05</cx:pt>
          <cx:pt idx="560">-0.00027315659877189203</cx:pt>
          <cx:pt idx="561">0.00044268967876102901</cx:pt>
          <cx:pt idx="562">0.0031040034932306401</cx:pt>
          <cx:pt idx="563">0.0193835781596839</cx:pt>
          <cx:pt idx="564">0.029355865331040398</cx:pt>
          <cx:pt idx="565">0.0022073924262370598</cx:pt>
          <cx:pt idx="566">-0.021405837378757699</cx:pt>
          <cx:pt idx="567">-0.040699484283448599</cx:pt>
          <cx:pt idx="568">-0.048235820560439902</cx:pt>
          <cx:pt idx="569">-0.023736512873697199</cx:pt>
          <cx:pt idx="570">-0.0039732099556501997</cx:pt>
          <cx:pt idx="571">-0.028783099918056599</cx:pt>
          <cx:pt idx="572">-0.052690537936643203</cx:pt>
          <cx:pt idx="573">-0.038209499119542002</cx:pt>
          <cx:pt idx="574">-0.00744669258423387</cx:pt>
          <cx:pt idx="575">0.014858896484604299</cx:pt>
          <cx:pt idx="576">-0.00094657109440374795</cx:pt>
          <cx:pt idx="577">-0.022949197715158</cx:pt>
          <cx:pt idx="578">0.022964954822722799</cx:pt>
          <cx:pt idx="579">-0.015524908150055101</cx:pt>
          <cx:pt idx="580">0.0244486688618719</cx:pt>
          <cx:pt idx="581">0.033846301289593102</cx:pt>
          <cx:pt idx="582">-0.0062542360358933203</cx:pt>
          <cx:pt idx="583">0.0019302648354598299</cx:pt>
          <cx:pt idx="584">-0.0117210578188471</cx:pt>
          <cx:pt idx="585">0.012621093961568399</cx:pt>
          <cx:pt idx="586">-0.00031574940795773599</cx:pt>
          <cx:pt idx="587">-0.000108622227729003</cx:pt>
          <cx:pt idx="588">0.00070635380832712404</cx:pt>
          <cx:pt idx="589">0.00011615039174640701</cx:pt>
          <cx:pt idx="590">0.00228438567732218</cx:pt>
          <cx:pt idx="591">0.017467644317024699</cx:pt>
          <cx:pt idx="592">0.0234870169822072</cx:pt>
          <cx:pt idx="593">0.0019429018794339299</cx:pt>
          <cx:pt idx="594">-0.017814400333310901</cx:pt>
          <cx:pt idx="595">-0.00151030332277502</cx:pt>
          <cx:pt idx="596">-0.029721189196270599</cx:pt>
          <cx:pt idx="597">-0.053470856383024699</cx:pt>
          <cx:pt idx="598">-0.00349249713878252</cx:pt>
          <cx:pt idx="599">0.0097259671478233303</cx:pt>
          <cx:pt idx="600">0.016843545250733401</cx:pt>
          <cx:pt idx="601">-0.028657363164796799</cx:pt>
          <cx:pt idx="602">-0.013451143258722899</cx:pt>
          <cx:pt idx="603">0.020150279928613801</cx:pt>
          <cx:pt idx="604">-0.0033985137380157298</cx:pt>
          <cx:pt idx="605">-0.027901599050160701</cx:pt>
          <cx:pt idx="606">-0.0021838004096891698</cx:pt>
          <cx:pt idx="607">-0.0196353826257968</cx:pt>
          <cx:pt idx="608">0.021653273320142299</cx:pt>
          <cx:pt idx="609">0.016822236712258999</cx:pt>
          <cx:pt idx="610">-0.0063730247692202003</cx:pt>
          <cx:pt idx="611">-0.00092308093230647503</cx:pt>
          <cx:pt idx="612">0.0037511733767409002</cx:pt>
          <cx:pt idx="613">0.012139597026343801</cx:pt>
          <cx:pt idx="614">0.00021804763633638299</cx:pt>
          <cx:pt idx="615">-0.00022753517768557099</cx:pt>
          <cx:pt idx="616">-0.00030459077225711701</cx:pt>
          <cx:pt idx="617">-3.5760190151049003e-05</cx:pt>
          <cx:pt idx="618">0.00361216408945909</cx:pt>
          <cx:pt idx="619">0.0106413795656384</cx:pt>
          <cx:pt idx="620">0.0222203281359231</cx:pt>
          <cx:pt idx="621">0.0252337635657198</cx:pt>
          <cx:pt idx="622">-0.0042362917330521698</cx:pt>
          <cx:pt idx="623">0.00085454535760866096</cx:pt>
          <cx:pt idx="624">-0.020182699687086102</cx:pt>
          <cx:pt idx="625">-0.065010754756896494</cx:pt>
          <cx:pt idx="626">-0.056201133865867198</cx:pt>
          <cx:pt idx="627">-0.00111964152548717</cx:pt>
          <cx:pt idx="628">-0.0057401744595523803</cx:pt>
          <cx:pt idx="629">-0.010366739214846699</cx:pt>
          <cx:pt idx="630">-0.030987485784933801</cx:pt>
          <cx:pt idx="631">-0.00151288716753271</cx:pt>
          <cx:pt idx="632">-0.017399800814276799</cx:pt>
          <cx:pt idx="633">-0.0048309470332794499</cx:pt>
          <cx:pt idx="634">0.014515723703801201</cx:pt>
          <cx:pt idx="635">-0.016246628797615702</cx:pt>
          <cx:pt idx="636">0.0048502773398913903</cx:pt>
          <cx:pt idx="637">0.0072351504026192696</cx:pt>
          <cx:pt idx="638">0.0108452504993493</cx:pt>
          <cx:pt idx="639">0.0116598605111855</cx:pt>
          <cx:pt idx="640">0.00491261283162602</cx:pt>
          <cx:pt idx="641">0.0065362273793506398</cx:pt>
          <cx:pt idx="642">0.000135584003392053</cx:pt>
          <cx:pt idx="643">0.00060938458514403797</cx:pt>
          <cx:pt idx="644">0.00046198537345345798</cx:pt>
          <cx:pt idx="645">2.06756707418012e-05</cx:pt>
          <cx:pt idx="646">0.0038897601673422298</cx:pt>
          <cx:pt idx="647">0.0065320286575168999</cx:pt>
          <cx:pt idx="648">0.017803512698719499</cx:pt>
          <cx:pt idx="649">0.0283190252830334</cx:pt>
          <cx:pt idx="650">0.028704115070204001</cx:pt>
          <cx:pt idx="651">0.0334180375082785</cx:pt>
          <cx:pt idx="652">0.0068487943939742604</cx:pt>
          <cx:pt idx="653">-0.0080018478849613901</cx:pt>
          <cx:pt idx="654">-0.028163579991357601</cx:pt>
          <cx:pt idx="655">-0.016826356454411901</cx:pt>
          <cx:pt idx="656">-0.037052061927210701</cx:pt>
          <cx:pt idx="657">0.032197297213135898</cx:pt>
          <cx:pt idx="658">0.0120011244228972</cx:pt>
          <cx:pt idx="659">0.022681439486062299</cx:pt>
          <cx:pt idx="660">-0.0271223975980486</cx:pt>
          <cx:pt idx="661">-0.022560397629119398</cx:pt>
          <cx:pt idx="662">-0.035387650978539097</cx:pt>
          <cx:pt idx="663">-0.047799799597201903</cx:pt>
          <cx:pt idx="664">-0.022629156810787299</cx:pt>
          <cx:pt idx="665">-0.024660969385346499</cx:pt>
          <cx:pt idx="666">-0.0120381479413406</cx:pt>
          <cx:pt idx="667">9.9874277750261497e-05</cx:pt>
          <cx:pt idx="668">0.0026866334687945001</cx:pt>
          <cx:pt idx="669">0.0033432557396723601</cx:pt>
          <cx:pt idx="670">-4.2526644735407897e-05</cx:pt>
          <cx:pt idx="671">0.00048472617317074998</cx:pt>
          <cx:pt idx="672">-0.00038977485670667301</cx:pt>
          <cx:pt idx="673">0.000121520600171246</cx:pt>
          <cx:pt idx="674">0.0010593850446660199</cx:pt>
          <cx:pt idx="675">0.0059294322106086504</cx:pt>
          <cx:pt idx="676">0.016719596125286701</cx:pt>
          <cx:pt idx="677">0.015707253116071001</cx:pt>
          <cx:pt idx="678">0.035986632013880797</cx:pt>
          <cx:pt idx="679">0.040174011572429502</cx:pt>
          <cx:pt idx="680">0.035939445478568303</cx:pt>
          <cx:pt idx="681">0.049554153694161898</cx:pt>
          <cx:pt idx="682">0.045555297349272501</cx:pt>
          <cx:pt idx="683">0.0203314969492168</cx:pt>
          <cx:pt idx="684">-0.013107487170102201</cx:pt>
          <cx:pt idx="685">0.011621660688450001</cx:pt>
          <cx:pt idx="686">0.0387179713017674</cx:pt>
          <cx:pt idx="687">0.018586159808888301</cx:pt>
          <cx:pt idx="688">-0.039338503285620698</cx:pt>
          <cx:pt idx="689">0.017023316887005199</cx:pt>
          <cx:pt idx="690">-0.025499015311595801</cx:pt>
          <cx:pt idx="691">-0.059642591346326997</cx:pt>
          <cx:pt idx="692">-0.029400429640636199</cx:pt>
          <cx:pt idx="693">-0.013865302590636799</cx:pt>
          <cx:pt idx="694">-0.0079013258895754505</cx:pt>
          <cx:pt idx="695">-0.00078789263949323397</cx:pt>
          <cx:pt idx="696">-0.0012052949591083099</cx:pt>
          <cx:pt idx="697">0.0017737793550702901</cx:pt>
          <cx:pt idx="698">0.00074079459000337398</cx:pt>
          <cx:pt idx="699">-4.7268754625506101e-05</cx:pt>
          <cx:pt idx="700">-0.000698512154350725</cx:pt>
          <cx:pt idx="701">0.000250283491994451</cx:pt>
          <cx:pt idx="702">0.00085813826138342699</cx:pt>
          <cx:pt idx="703">0.00093117937647484096</cx:pt>
          <cx:pt idx="704">0.0082210279549134405</cx:pt>
          <cx:pt idx="705">0.0151985883064642</cx:pt>
          <cx:pt idx="706">0.019442434634337799</cx:pt>
          <cx:pt idx="707">0.031355124195620802</cx:pt>
          <cx:pt idx="708">0.047879818372997603</cx:pt>
          <cx:pt idx="709">0.058702778234916299</cx:pt>
          <cx:pt idx="710">0.078822252770094595</cx:pt>
          <cx:pt idx="711">0.062481969365497103</cx:pt>
          <cx:pt idx="712">0.0496722394814803</cx:pt>
          <cx:pt idx="713">0.029168974627364602</cx:pt>
          <cx:pt idx="714">-0.026763113002596501</cx:pt>
          <cx:pt idx="715">0.0026048753098354598</cx:pt>
          <cx:pt idx="716">0.015090375337958</cx:pt>
          <cx:pt idx="717">-0.012084400644236999</cx:pt>
          <cx:pt idx="718">-0.0052361355945677798</cx:pt>
          <cx:pt idx="719">0.010389433964581999</cx:pt>
          <cx:pt idx="720">-0.010786889229120401</cx:pt>
          <cx:pt idx="721">-0.0152667129600057</cx:pt>
          <cx:pt idx="722">-0.0099736636188303002</cx:pt>
          <cx:pt idx="723">-0.0017053235537392701</cx:pt>
          <cx:pt idx="724">0.0013914531758204101</cx:pt>
          <cx:pt idx="725">0.00063382332173103704</cx:pt>
          <cx:pt idx="726">0.0011821350717627201</cx:pt>
          <cx:pt idx="727">0.000190259308382048</cx:pt>
          <cx:pt idx="728">0.00042393953671804102</cx:pt>
          <cx:pt idx="729">-0.00060599419313326199</cx:pt>
          <cx:pt idx="730">-5.1238341171455602e-05</cx:pt>
          <cx:pt idx="731">-0.00039540289008000899</cx:pt>
          <cx:pt idx="732">-0.00026719547540593897</cx:pt>
          <cx:pt idx="733">-0.000120649472383015</cx:pt>
          <cx:pt idx="734">-0.00077602584887599799</cx:pt>
          <cx:pt idx="735">0.00062861120604568404</cx:pt>
          <cx:pt idx="736">-0.0022872438722310699</cx:pt>
          <cx:pt idx="737">-0.0073344941804664599</cx:pt>
          <cx:pt idx="738">0.0024105768849378198</cx:pt>
          <cx:pt idx="739">0.0077938893000254004</cx:pt>
          <cx:pt idx="740">-0.0040709694351193102</cx:pt>
          <cx:pt idx="741">0.0101959958158401</cx:pt>
          <cx:pt idx="742">0.0067654177031247001</cx:pt>
          <cx:pt idx="743">0.010414222042010601</cx:pt>
          <cx:pt idx="744">0.0070975534378645696</cx:pt>
          <cx:pt idx="745">0.0096048539113412802</cx:pt>
          <cx:pt idx="746">0.0043410176974607697</cx:pt>
          <cx:pt idx="747">0.0061891776333818701</cx:pt>
          <cx:pt idx="748">0.00053844227716760796</cx:pt>
          <cx:pt idx="749">-0.00176550231302508</cx:pt>
          <cx:pt idx="750">-0.0011010658592462499</cx:pt>
          <cx:pt idx="751">-0.00105090883684272</cx:pt>
          <cx:pt idx="752">0.00044347916855059301</cx:pt>
          <cx:pt idx="753">-2.4920731137437999e-05</cx:pt>
          <cx:pt idx="754">0.00090401375804007695</cx:pt>
          <cx:pt idx="755">-0.00041498711922359201</cx:pt>
          <cx:pt idx="756">-0.00057534168840169605</cx:pt>
          <cx:pt idx="757">-0.00074728269531894797</cx:pt>
          <cx:pt idx="758">-0.000499364276107254</cx:pt>
          <cx:pt idx="759">-0.000231788433296286</cx:pt>
          <cx:pt idx="760">0.00045248479442228697</cx:pt>
          <cx:pt idx="761">0.00039210485128951598</cx:pt>
          <cx:pt idx="762">0.00030142730531025001</cx:pt>
          <cx:pt idx="763">0.00043365480897704801</cx:pt>
          <cx:pt idx="764">-0.00056902145197265403</cx:pt>
          <cx:pt idx="765">0.00030178540302682198</cx:pt>
          <cx:pt idx="766">0.00045888752967054099</cx:pt>
          <cx:pt idx="767">0.00016515093813811599</cx:pt>
          <cx:pt idx="768">0.00042105075238975002</cx:pt>
          <cx:pt idx="769">-0.000396067412284003</cx:pt>
          <cx:pt idx="770">-0.00153834632124221</cx:pt>
          <cx:pt idx="771">-0.00085725551869052599</cx:pt>
          <cx:pt idx="772">-0.00079982467126734995</cx:pt>
          <cx:pt idx="773">0.0011010686284348599</cx:pt>
          <cx:pt idx="774">0.0010599104684294301</cx:pt>
          <cx:pt idx="775">-0.0047689105778650296</cx:pt>
          <cx:pt idx="776">-0.0012550886174059301</cx:pt>
          <cx:pt idx="777">-0.00072525326154716297</cx:pt>
          <cx:pt idx="778">-0.0031170114080113702</cx:pt>
          <cx:pt idx="779">-9.4041843948518007e-05</cx:pt>
          <cx:pt idx="780">-0.00067221046319333104</cx:pt>
          <cx:pt idx="781">0.000228812672231608</cx:pt>
          <cx:pt idx="782">0.0010534524796913601</cx:pt>
          <cx:pt idx="783">-0.000211263378958096</cx:pt>
        </cx:lvl>
      </cx:numDim>
    </cx:data>
    <cx:data id="105">
      <cx:numDim type="val">
        <cx:f>'001_WA_F - 副本'!$DB$1:$DB$784</cx:f>
        <cx:lvl ptCount="784" formatCode="G/通用格式">
          <cx:pt idx="0">-0.00091336247940042303</cx:pt>
          <cx:pt idx="1">0.00062246508923004002</cx:pt>
          <cx:pt idx="2">-0.00122852688777199</cx:pt>
          <cx:pt idx="3">-2.1393070987842801e-05</cx:pt>
          <cx:pt idx="4">-0.00036145818360199</cx:pt>
          <cx:pt idx="5">0.00026586182285546502</cx:pt>
          <cx:pt idx="6">0.000340912510287748</cx:pt>
          <cx:pt idx="7">0.00074177916857780604</cx:pt>
          <cx:pt idx="8">0.00021679148647882099</cx:pt>
          <cx:pt idx="9">0.00080561778479673</cx:pt>
          <cx:pt idx="10">-0.00045652308177016</cx:pt>
          <cx:pt idx="11">-0.00063329302919536699</cx:pt>
          <cx:pt idx="12">0.00063903028831353197</cx:pt>
          <cx:pt idx="13">0.00062673014689508099</cx:pt>
          <cx:pt idx="14">-0.00079942048907519995</cx:pt>
          <cx:pt idx="15">0.00013175309894106099</cx:pt>
          <cx:pt idx="16">0.00055497776072493195</cx:pt>
          <cx:pt idx="17">0.00070690282359623302</cx:pt>
          <cx:pt idx="18">-0.00010302941507967899</cx:pt>
          <cx:pt idx="19">-0.00055907513075181695</cx:pt>
          <cx:pt idx="20">0.000363430401956926</cx:pt>
          <cx:pt idx="21">1.39799180094227e-05</cx:pt>
          <cx:pt idx="22">0.000332640292440857</cx:pt>
          <cx:pt idx="23">0.00027032131120680302</cx:pt>
          <cx:pt idx="24">-0.00034575926927035499</cx:pt>
          <cx:pt idx="25">0.000108588715583495</cx:pt>
          <cx:pt idx="26">-0.00029360644838702702</cx:pt>
          <cx:pt idx="27">-0.00073856399582536403</cx:pt>
          <cx:pt idx="28">-0.00013164777878090899</cx:pt>
          <cx:pt idx="29">6.0725731271117599e-05</cx:pt>
          <cx:pt idx="30">0.00061573616622012401</cx:pt>
          <cx:pt idx="31">0.00010289896222979501</cx:pt>
          <cx:pt idx="32">-3.1526108123976097e-05</cx:pt>
          <cx:pt idx="33">0.00025799447648498802</cx:pt>
          <cx:pt idx="34">0.0046424705293862598</cx:pt>
          <cx:pt idx="35">0.0093326189043312097</cx:pt>
          <cx:pt idx="36">0.0090261780174572901</cx:pt>
          <cx:pt idx="37">0.0041291314320696104</cx:pt>
          <cx:pt idx="38">0.00279874868116366</cx:pt>
          <cx:pt idx="39">0.0056437070869370396</cx:pt>
          <cx:pt idx="40">0.0076712035040753896</cx:pt>
          <cx:pt idx="41">0.0058333257288688198</cx:pt>
          <cx:pt idx="42">0.0011684600440099</cx:pt>
          <cx:pt idx="43">0.0066958108517986498</cx:pt>
          <cx:pt idx="44">0.0074903934196869203</cx:pt>
          <cx:pt idx="45">0.0060943647623737402</cx:pt>
          <cx:pt idx="46">0.0052439531272375599</cx:pt>
          <cx:pt idx="47">0.0042158738966679302</cx:pt>
          <cx:pt idx="48">0.0030379436558479501</cx:pt>
          <cx:pt idx="49">0.0019944924633110502</cx:pt>
          <cx:pt idx="50">0.0017310917838232001</cx:pt>
          <cx:pt idx="51">0.00142749197649682</cx:pt>
          <cx:pt idx="52">-0.000358448421103056</cx:pt>
          <cx:pt idx="53">-0.00026225949055300001</cx:pt>
          <cx:pt idx="54">-0.00061833734829356201</cx:pt>
          <cx:pt idx="55">-1.6896508237143901e-05</cx:pt>
          <cx:pt idx="56">0.00025893752673028698</cx:pt>
          <cx:pt idx="57">-0.00020470849461878899</cx:pt>
          <cx:pt idx="58">0.000396804103022665</cx:pt>
          <cx:pt idx="59">0.00119948502974912</cx:pt>
          <cx:pt idx="60">0.00036083485748985401</cx:pt>
          <cx:pt idx="61">0.00057723115901490204</cx:pt>
          <cx:pt idx="62">0.0057411084312274504</cx:pt>
          <cx:pt idx="63">0.0157000174441729</cx:pt>
          <cx:pt idx="64">0.019125716349534101</cx:pt>
          <cx:pt idx="65">0.018287409468602099</cx:pt>
          <cx:pt idx="66">0.027731726353793701</cx:pt>
          <cx:pt idx="67">0.036020598658918102</cx:pt>
          <cx:pt idx="68">0.036351251558814801</cx:pt>
          <cx:pt idx="69">0.017693185489528099</cx:pt>
          <cx:pt idx="70">0.0264448694699118</cx:pt>
          <cx:pt idx="71">0.029997202240267799</cx:pt>
          <cx:pt idx="72">0.034534512071296201</cx:pt>
          <cx:pt idx="73">0.026675998933887599</cx:pt>
          <cx:pt idx="74">0.039315159055241501</cx:pt>
          <cx:pt idx="75">0.025067068645533801</cx:pt>
          <cx:pt idx="76">0.0140464286867777</cx:pt>
          <cx:pt idx="77">0.0123382853520131</cx:pt>
          <cx:pt idx="78">0.0089506214557457907</cx:pt>
          <cx:pt idx="79">0.0035220936370372702</cx:pt>
          <cx:pt idx="80">0.000517718661893383</cx:pt>
          <cx:pt idx="81">-0.00038926630323991298</cx:pt>
          <cx:pt idx="82">0.00023679926345533499</cx:pt>
          <cx:pt idx="83">0.00059463174502930396</cx:pt>
          <cx:pt idx="84">-1.5645774525808002e-05</cx:pt>
          <cx:pt idx="85">0.00019456241907369999</cx:pt>
          <cx:pt idx="86">-0.0010552745715302399</cx:pt>
          <cx:pt idx="87">0.0028938643003911801</cx:pt>
          <cx:pt idx="88">0.00323617497530433</cx:pt>
          <cx:pt idx="89">-0.0011023646807418899</cx:pt>
          <cx:pt idx="90">0.0055018078972327404</cx:pt>
          <cx:pt idx="91">0.0075042615876370102</cx:pt>
          <cx:pt idx="92">0.020445219305613702</cx:pt>
          <cx:pt idx="93">0.041085936936881902</cx:pt>
          <cx:pt idx="94">0.031395723001482703</cx:pt>
          <cx:pt idx="95">0.043065801107323498</cx:pt>
          <cx:pt idx="96">0.048646008930592698</cx:pt>
          <cx:pt idx="97">0.073382320472570595</cx:pt>
          <cx:pt idx="98">0.044767794684745697</cx:pt>
          <cx:pt idx="99">0.032254527068468902</cx:pt>
          <cx:pt idx="100">0.0024887635983830698</cx:pt>
          <cx:pt idx="101">-0.0229588005178465</cx:pt>
          <cx:pt idx="102">0.020474096491153199</cx:pt>
          <cx:pt idx="103">0.025631408886957301</cx:pt>
          <cx:pt idx="104">-0.0081672128937321994</cx:pt>
          <cx:pt idx="105">0.0079446564467270005</cx:pt>
          <cx:pt idx="106">0.0051963401697356802</cx:pt>
          <cx:pt idx="107">0.00258751059629664</cx:pt>
          <cx:pt idx="108">-0.00078107180230606299</cx:pt>
          <cx:pt idx="109">-0.00934514816601178</cx:pt>
          <cx:pt idx="110">-0.0015760563786972701</cx:pt>
          <cx:pt idx="111">-0.00020375428744162001</cx:pt>
          <cx:pt idx="112">-0.000238047282882521</cx:pt>
          <cx:pt idx="113">-0.00038707601709851599</cx:pt>
          <cx:pt idx="114">-0.0010528140303109901</cx:pt>
          <cx:pt idx="115">-0.00057351992357247401</cx:pt>
          <cx:pt idx="116">0.0014196663900703399</cx:pt>
          <cx:pt idx="117">-0.000135232673866883</cx:pt>
          <cx:pt idx="118">0.00134726749530801</cx:pt>
          <cx:pt idx="119">-0.0021840940317725101</cx:pt>
          <cx:pt idx="120">-0.00022989938830773499</cx:pt>
          <cx:pt idx="121">0.025921887929254799</cx:pt>
          <cx:pt idx="122">0.040262401047706398</cx:pt>
          <cx:pt idx="123">0.0219290182976783</cx:pt>
          <cx:pt idx="124">0.058979898288554503</cx:pt>
          <cx:pt idx="125">0.063269579667870696</cx:pt>
          <cx:pt idx="126">0.089437710678648905</cx:pt>
          <cx:pt idx="127">0.017252583175048599</cx:pt>
          <cx:pt idx="128">0.0084362948858704902</cx:pt>
          <cx:pt idx="129">-0.0078102293569613304</cx:pt>
          <cx:pt idx="130">-0.020456511964525501</cx:pt>
          <cx:pt idx="131">0.0015151531608427701</cx:pt>
          <cx:pt idx="132">-0.0069546617575800898</cx:pt>
          <cx:pt idx="133">-0.0215066417395363</cx:pt>
          <cx:pt idx="134">-0.050189773683503303</cx:pt>
          <cx:pt idx="135">-0.066270846371025594</cx:pt>
          <cx:pt idx="136">-0.058403249754036199</cx:pt>
          <cx:pt idx="137">-0.031342587991208003</cx:pt>
          <cx:pt idx="138">-0.0064045719080374104</cx:pt>
          <cx:pt idx="139">0.00229691471699106</cx:pt>
          <cx:pt idx="140">4.6648695379383998e-06</cx:pt>
          <cx:pt idx="141">-0.00026813709061511101</cx:pt>
          <cx:pt idx="142">0.000118353273326426</cx:pt>
          <cx:pt idx="143">-0.0013715065664423</cx:pt>
          <cx:pt idx="144">-0.0064790286612666096</cx:pt>
          <cx:pt idx="145">-0.024895665337706201</cx:pt>
          <cx:pt idx="146">-0.0280227213843279</cx:pt>
          <cx:pt idx="147">-0.015991472800688501</cx:pt>
          <cx:pt idx="148">-0.0068919192379742998</cx:pt>
          <cx:pt idx="149">-0.034322849295939102</cx:pt>
          <cx:pt idx="150">0.023004847208434199</cx:pt>
          <cx:pt idx="151">0.00030605489839917297</cx:pt>
          <cx:pt idx="152">0.034023926127531197</cx:pt>
          <cx:pt idx="153">0.072244549286461193</cx:pt>
          <cx:pt idx="154">0.0596567465165515</cx:pt>
          <cx:pt idx="155">0.0090644824834039701</cx:pt>
          <cx:pt idx="156">-0.036403528182768603</cx:pt>
          <cx:pt idx="157">-0.032742487253262703</cx:pt>
          <cx:pt idx="158">-0.043949792109932502</cx:pt>
          <cx:pt idx="159">-0.0030432966518953398</cx:pt>
          <cx:pt idx="160">-0.031224741440354399</cx:pt>
          <cx:pt idx="161">-0.068472524638227394</cx:pt>
          <cx:pt idx="162">-0.074413730619470805</cx:pt>
          <cx:pt idx="163">-0.070358607476763396</cx:pt>
          <cx:pt idx="164">-0.047402183790396901</cx:pt>
          <cx:pt idx="165">-0.014614284877636699</cx:pt>
          <cx:pt idx="166">0.0041730382966916396</cx:pt>
          <cx:pt idx="167">0.0028800600358897701</cx:pt>
          <cx:pt idx="168">0.000220596718712686</cx:pt>
          <cx:pt idx="169">0.000102032856178441</cx:pt>
          <cx:pt idx="170">-0.00042984281484237602</cx:pt>
          <cx:pt idx="171">-0.0016065049951420299</cx:pt>
          <cx:pt idx="172">-0.0079416578856794495</cx:pt>
          <cx:pt idx="173">-0.024831802518555698</cx:pt>
          <cx:pt idx="174">-0.040539583185910499</cx:pt>
          <cx:pt idx="175">-0.020844422517530901</cx:pt>
          <cx:pt idx="176">-0.028462053466978401</cx:pt>
          <cx:pt idx="177">-0.062805634849913097</cx:pt>
          <cx:pt idx="178">-0.0132981354859548</cx:pt>
          <cx:pt idx="179">0.0624633955477863</cx:pt>
          <cx:pt idx="180">0.063211249291759697</cx:pt>
          <cx:pt idx="181">0.0076117604017273202</cx:pt>
          <cx:pt idx="182">-0.0078619712455186407</cx:pt>
          <cx:pt idx="183">-0.056238252060058003</cx:pt>
          <cx:pt idx="184">-0.062648240656990303</cx:pt>
          <cx:pt idx="185">-0.067270822020071203</cx:pt>
          <cx:pt idx="186">-0.114990376674526</cx:pt>
          <cx:pt idx="187">-0.0600586317239016</cx:pt>
          <cx:pt idx="188">-0.090815894158923799</cx:pt>
          <cx:pt idx="189">-0.10718064416659299</cx:pt>
          <cx:pt idx="190">-0.0733491479582567</cx:pt>
          <cx:pt idx="191">-0.057888456892680101</cx:pt>
          <cx:pt idx="192">-0.013134441265062699</cx:pt>
          <cx:pt idx="193">0.00160104752182008</cx:pt>
          <cx:pt idx="194">0.00246234707208841</cx:pt>
          <cx:pt idx="195">0.0030915772076862001</cx:pt>
          <cx:pt idx="196">0.00027299347749552502</cx:pt>
          <cx:pt idx="197">0.00024033498418713701</cx:pt>
          <cx:pt idx="198">0.0021710337155181302</cx:pt>
          <cx:pt idx="199">-0.0088203060295677701</cx:pt>
          <cx:pt idx="200">-0.011561627736009101</cx:pt>
          <cx:pt idx="201">-0.023441508164859699</cx:pt>
          <cx:pt idx="202">-0.0270850510258938</cx:pt>
          <cx:pt idx="203">-0.022219134068786599</cx:pt>
          <cx:pt idx="204">-0.0354622758774834</cx:pt>
          <cx:pt idx="205">-0.023243636020781201</cx:pt>
          <cx:pt idx="206">0.035581412568901502</cx:pt>
          <cx:pt idx="207">0.087181603352718198</cx:pt>
          <cx:pt idx="208">0.031398132973060003</cx:pt>
          <cx:pt idx="209">0.0113609485835283</cx:pt>
          <cx:pt idx="210">-0.063581440090997005</cx:pt>
          <cx:pt idx="211">-0.064905738296740595</cx:pt>
          <cx:pt idx="212">-0.066581948387726506</cx:pt>
          <cx:pt idx="213">-0.076090751695975997</cx:pt>
          <cx:pt idx="214">-0.095845927696418795</cx:pt>
          <cx:pt idx="215">-0.113744213880144</cx:pt>
          <cx:pt idx="216">-0.104897540294315</cx:pt>
          <cx:pt idx="217">-0.089501512014235202</cx:pt>
          <cx:pt idx="218">-0.0762681028847257</cx:pt>
          <cx:pt idx="219">-0.0511588724537149</cx:pt>
          <cx:pt idx="220">0.0020499239579992502</cx:pt>
          <cx:pt idx="221">0.0125713078844076</cx:pt>
          <cx:pt idx="222">0.0047808122433384802</cx:pt>
          <cx:pt idx="223">0.0013363544311380401</cx:pt>
          <cx:pt idx="224">0.0012197803958338799</cx:pt>
          <cx:pt idx="225">-4.9182856777268203e-05</cx:pt>
          <cx:pt idx="226">-0.00133459541515502</cx:pt>
          <cx:pt idx="227">-0.0113419711471376</cx:pt>
          <cx:pt idx="228">-0.022721175823050801</cx:pt>
          <cx:pt idx="229">-0.0196358612603777</cx:pt>
          <cx:pt idx="230">-0.0135261420304158</cx:pt>
          <cx:pt idx="231">-0.027405759391494301</cx:pt>
          <cx:pt idx="232">-0.043005465076939302</cx:pt>
          <cx:pt idx="233">0.0448936285771026</cx:pt>
          <cx:pt idx="234">0.044714417405695199</cx:pt>
          <cx:pt idx="235">0.079022481675055697</cx:pt>
          <cx:pt idx="236">0.10374567501382</cx:pt>
          <cx:pt idx="237">0.050764152542259001</cx:pt>
          <cx:pt idx="238">-0.0602210560615365</cx:pt>
          <cx:pt idx="239">-0.13310936429088499</cx:pt>
          <cx:pt idx="240">-0.102278895357569</cx:pt>
          <cx:pt idx="241">-0.104392324326299</cx:pt>
          <cx:pt idx="242">-0.16527152837915299</cx:pt>
          <cx:pt idx="243">-0.085380370792744298</cx:pt>
          <cx:pt idx="244">-0.046330237603174403</cx:pt>
          <cx:pt idx="245">-0.054814568014266998</cx:pt>
          <cx:pt idx="246">-0.073711670824717898</cx:pt>
          <cx:pt idx="247">-0.041763140014747298</cx:pt>
          <cx:pt idx="248">-0.015794463365155699</cx:pt>
          <cx:pt idx="249">0.012438019852549101</cx:pt>
          <cx:pt idx="250">0.0023033237898991998</cx:pt>
          <cx:pt idx="251">0.00025627587000895099</cx:pt>
          <cx:pt idx="252">-0.00059973967024439499</cx:pt>
          <cx:pt idx="253">-0.0016063072850565599</cx:pt>
          <cx:pt idx="254">0.00040378266902553201</cx:pt>
          <cx:pt idx="255">-0.0075885782282661199</cx:pt>
          <cx:pt idx="256">-0.0252232300091518</cx:pt>
          <cx:pt idx="257">-0.043679924987135701</cx:pt>
          <cx:pt idx="258">-0.054517525416471799</cx:pt>
          <cx:pt idx="259">-0.023906981022992799</cx:pt>
          <cx:pt idx="260">-0.0042510760258783302</cx:pt>
          <cx:pt idx="261">0.041756403607432803</cx:pt>
          <cx:pt idx="262">0.045727755999386603</cx:pt>
          <cx:pt idx="263">0.042498129506832502</cx:pt>
          <cx:pt idx="264">0.086769090003071994</cx:pt>
          <cx:pt idx="265">0.047655959247938799</cx:pt>
          <cx:pt idx="266">-2.1203807810161601e-05</cx:pt>
          <cx:pt idx="267">-0.079492545135633197</cx:pt>
          <cx:pt idx="268">-0.12903074063004699</cx:pt>
          <cx:pt idx="269">-0.12614648804818299</cx:pt>
          <cx:pt idx="270">-0.086881306768887903</cx:pt>
          <cx:pt idx="271">-0.031579332989556903</cx:pt>
          <cx:pt idx="272">-0.021679404347872602</cx:pt>
          <cx:pt idx="273">-0.020572450752742701</cx:pt>
          <cx:pt idx="274">-0.034111547815014902</cx:pt>
          <cx:pt idx="275">0.00447164912037011</cx:pt>
          <cx:pt idx="276">0.030417761047980101</cx:pt>
          <cx:pt idx="277">0.0035125353725374</cx:pt>
          <cx:pt idx="278">-0.0086162650613006899</cx:pt>
          <cx:pt idx="279">-0.018610782441795998</cx:pt>
          <cx:pt idx="280">-0.000166691756522405</cx:pt>
          <cx:pt idx="281">-0.00057253055619624403</cx:pt>
          <cx:pt idx="282">-0.00083421866176902105</cx:pt>
          <cx:pt idx="283">-0.0052250333144375398</cx:pt>
          <cx:pt idx="284">-0.016586667045932198</cx:pt>
          <cx:pt idx="285">-0.038709652007828402</cx:pt>
          <cx:pt idx="286">-0.028932197467867401</cx:pt>
          <cx:pt idx="287">0.00576117655969784</cx:pt>
          <cx:pt idx="288">0.032624468307130901</cx:pt>
          <cx:pt idx="289">0.041451907541576398</cx:pt>
          <cx:pt idx="290">0.0263923914405918</cx:pt>
          <cx:pt idx="291">0.0097985433018190505</cx:pt>
          <cx:pt idx="292">-5.8392263408780803e-05</cx:pt>
          <cx:pt idx="293">0.033320494602683701</cx:pt>
          <cx:pt idx="294">0.035092440856167598</cx:pt>
          <cx:pt idx="295">-0.037630186483674</cx:pt>
          <cx:pt idx="296">-0.079165265266646107</cx:pt>
          <cx:pt idx="297">-0.029964443975003498</cx:pt>
          <cx:pt idx="298">0.025235871332883901</cx:pt>
          <cx:pt idx="299">0.00016369937940585</cx:pt>
          <cx:pt idx="300">0.020537982709708</cx:pt>
          <cx:pt idx="301">0.048560555481895799</cx:pt>
          <cx:pt idx="302">0.017851414811302101</cx:pt>
          <cx:pt idx="303">0.022809857168485201</cx:pt>
          <cx:pt idx="304">0.026037032976914402</cx:pt>
          <cx:pt idx="305">-0.0048492887812073204</cx:pt>
          <cx:pt idx="306">-0.0047543416700764002</cx:pt>
          <cx:pt idx="307">-0.0055838043942114902</cx:pt>
          <cx:pt idx="308">-2.6452299308195101e-05</cx:pt>
          <cx:pt idx="309">-0.00046599078331879601</cx:pt>
          <cx:pt idx="310">-0.00319492068744783</cx:pt>
          <cx:pt idx="311">-0.0076309647805825904</cx:pt>
          <cx:pt idx="312">-0.031307498476322498</cx:pt>
          <cx:pt idx="313">-0.055196057832684199</cx:pt>
          <cx:pt idx="314">-0.018142109850969899</cx:pt>
          <cx:pt idx="315">0.033928115786138101</cx:pt>
          <cx:pt idx="316">0.011604720933213001</cx:pt>
          <cx:pt idx="317">0.025172496890630801</cx:pt>
          <cx:pt idx="318">-0.043676166272018001</cx:pt>
          <cx:pt idx="319">-0.0068650747058550702</cx:pt>
          <cx:pt idx="320">-0.064169490314367</cx:pt>
          <cx:pt idx="321">-0.063597890859696707</cx:pt>
          <cx:pt idx="322">-0.036133811739675399</cx:pt>
          <cx:pt idx="323">-0.066338245981645796</cx:pt>
          <cx:pt idx="324">-0.029764651588228101</cx:pt>
          <cx:pt idx="325">0.023082665439071798</cx:pt>
          <cx:pt idx="326">0.098107216824343702</cx:pt>
          <cx:pt idx="327">0.055284514324716302</cx:pt>
          <cx:pt idx="328">-0.0045809834218201702</cx:pt>
          <cx:pt idx="329">0.064454597937411207</cx:pt>
          <cx:pt idx="330">0.035907402679764798</cx:pt>
          <cx:pt idx="331">0.022854066100786299</cx:pt>
          <cx:pt idx="332">0.046772405061731699</cx:pt>
          <cx:pt idx="333">0.017656145244134901</cx:pt>
          <cx:pt idx="334">0.0037609374422333699</cx:pt>
          <cx:pt idx="335">-0.0016183616402093901</cx:pt>
          <cx:pt idx="336">-2.8163432193101201e-05</cx:pt>
          <cx:pt idx="337">-0.00056115163147395599</cx:pt>
          <cx:pt idx="338">-0.00177850735045542</cx:pt>
          <cx:pt idx="339">-0.0093594536727648493</cx:pt>
          <cx:pt idx="340">-0.038246340222441097</cx:pt>
          <cx:pt idx="341">-0.067989933076234202</cx:pt>
          <cx:pt idx="342">-0.038208918111375501</cx:pt>
          <cx:pt idx="343">-0.000478887518681873</cx:pt>
          <cx:pt idx="344">0.015476746229994899</cx:pt>
          <cx:pt idx="345">0.054313994500136603</cx:pt>
          <cx:pt idx="346">0.032348151740875797</cx:pt>
          <cx:pt idx="347">0.039627349863766398</cx:pt>
          <cx:pt idx="348">-0.082503127712550403</cx:pt>
          <cx:pt idx="349">-0.084317518124431307</cx:pt>
          <cx:pt idx="350">-0.017053011699551798</cx:pt>
          <cx:pt idx="351">-0.034380786932249899</cx:pt>
          <cx:pt idx="352">0.0016999519993878599</cx:pt>
          <cx:pt idx="353">0.0131966298262302</cx:pt>
          <cx:pt idx="354">-0.0086976815990906994</cx:pt>
          <cx:pt idx="355">-0.044747451165578503</cx:pt>
          <cx:pt idx="356">0.0108492447944015</cx:pt>
          <cx:pt idx="357">0.064331847656558</cx:pt>
          <cx:pt idx="358">0.036367670998077202</cx:pt>
          <cx:pt idx="359">0.0536322176758431</cx:pt>
          <cx:pt idx="360">0.076571124818276701</cx:pt>
          <cx:pt idx="361">0.0084828415293090494</cx:pt>
          <cx:pt idx="362">-0.003147098659948</cx:pt>
          <cx:pt idx="363">-0.0048894575258131897</cx:pt>
          <cx:pt idx="364">-0.00080488229188331801</cx:pt>
          <cx:pt idx="365">0.00012332352070421201</cx:pt>
          <cx:pt idx="366">3.3340260308206701e-05</cx:pt>
          <cx:pt idx="367">-0.0026929841988216898</cx:pt>
          <cx:pt idx="368">-0.0424440024435426</cx:pt>
          <cx:pt idx="369">-0.071775019855743499</cx:pt>
          <cx:pt idx="370">-0.041646658262170497</cx:pt>
          <cx:pt idx="371">-0.00317429887907115</cx:pt>
          <cx:pt idx="372">0.022605230775127501</cx:pt>
          <cx:pt idx="373">0.057796259944638599</cx:pt>
          <cx:pt idx="374">0.10301584258674</cx:pt>
          <cx:pt idx="375">0.043636219309811701</cx:pt>
          <cx:pt idx="376">-0.057867410432245497</cx:pt>
          <cx:pt idx="377">-0.0244197273815486</cx:pt>
          <cx:pt idx="378">-0.0084499076974256498</cx:pt>
          <cx:pt idx="379">0.016933686747977902</cx:pt>
          <cx:pt idx="380">-0.047486834971572599</cx:pt>
          <cx:pt idx="381">-0.094828416797683904</cx:pt>
          <cx:pt idx="382">-0.052613070121299198</cx:pt>
          <cx:pt idx="383">-0.032941058297607198</cx:pt>
          <cx:pt idx="384">0.023885885267752201</cx:pt>
          <cx:pt idx="385">0.069186835358070395</cx:pt>
          <cx:pt idx="386">0.037531867767092698</cx:pt>
          <cx:pt idx="387">0.069951839413170902</cx:pt>
          <cx:pt idx="388">0.053955820899694903</cx:pt>
          <cx:pt idx="389">0.020521175269207902</cx:pt>
          <cx:pt idx="390">0.0147540893074024</cx:pt>
          <cx:pt idx="391">0.00179665264538744</cx:pt>
          <cx:pt idx="392">-0.00025613482971103998</cx:pt>
          <cx:pt idx="393">-0.00078730118229366998</cx:pt>
          <cx:pt idx="394">-0.00143969652538292</cx:pt>
          <cx:pt idx="395">0.00160109237708306</cx:pt>
          <cx:pt idx="396">-0.0389842304584406</cx:pt>
          <cx:pt idx="397">-0.070720356553321095</cx:pt>
          <cx:pt idx="398">-0.0523904588828389</cx:pt>
          <cx:pt idx="399">-0.020138746279773401</cx:pt>
          <cx:pt idx="400">0.020825203413322099</cx:pt>
          <cx:pt idx="401">0.0323304818037266</cx:pt>
          <cx:pt idx="402">0.12479422509737501</cx:pt>
          <cx:pt idx="403">0.079911178528375607</cx:pt>
          <cx:pt idx="404">-0.056080217051396798</cx:pt>
          <cx:pt idx="405">-0.029316454028101201</cx:pt>
          <cx:pt idx="406">-0.049569701037862401</cx:pt>
          <cx:pt idx="407">-0.015079614954048101</cx:pt>
          <cx:pt idx="408">-0.058699440153104798</cx:pt>
          <cx:pt idx="409">-0.112490168278103</cx:pt>
          <cx:pt idx="410">-0.053279938429046401</cx:pt>
          <cx:pt idx="411">-0.069147259031444794</cx:pt>
          <cx:pt idx="412">0.061107662405649799</cx:pt>
          <cx:pt idx="413">0.090137370599001607</cx:pt>
          <cx:pt idx="414">0.063080064663167498</cx:pt>
          <cx:pt idx="415">0.036741941316214902</cx:pt>
          <cx:pt idx="416">0.041436178077035798</cx:pt>
          <cx:pt idx="417">0.018590512607519202</cx:pt>
          <cx:pt idx="418">0.00327566856457871</cx:pt>
          <cx:pt idx="419">-0.0012144589428761299</cx:pt>
          <cx:pt idx="420">0.00027817799021557003</cx:pt>
          <cx:pt idx="421">-0.00150189387839046</cx:pt>
          <cx:pt idx="422">-0.0018279195719922399</cx:pt>
          <cx:pt idx="423">0.00111771738111649</cx:pt>
          <cx:pt idx="424">-0.026440423809351798</cx:pt>
          <cx:pt idx="425">-0.059308837664636301</cx:pt>
          <cx:pt idx="426">-0.088246136444673398</cx:pt>
          <cx:pt idx="427">-0.018978035648759502</cx:pt>
          <cx:pt idx="428">0.063205065431421195</cx:pt>
          <cx:pt idx="429">0.112228467595048</cx:pt>
          <cx:pt idx="430">0.13124856617679101</cx:pt>
          <cx:pt idx="431">0.0939162817182808</cx:pt>
          <cx:pt idx="432">-0.019450656404440901</cx:pt>
          <cx:pt idx="433">-0.063085619579049804</cx:pt>
          <cx:pt idx="434">-0.048271164342879001</cx:pt>
          <cx:pt idx="435">-0.0579038500023712</cx:pt>
          <cx:pt idx="436">-0.051515629234841903</cx:pt>
          <cx:pt idx="437">-0.081028118412892397</cx:pt>
          <cx:pt idx="438">-0.0743687998336902</cx:pt>
          <cx:pt idx="439">-0.025329256461836699</cx:pt>
          <cx:pt idx="440">0.036234296519004901</cx:pt>
          <cx:pt idx="441">0.083468975269644197</cx:pt>
          <cx:pt idx="442">0.026730908170594401</cx:pt>
          <cx:pt idx="443">0.036943014081553399</cx:pt>
          <cx:pt idx="444">0.043490612497374903</cx:pt>
          <cx:pt idx="445">0.0415715086864753</cx:pt>
          <cx:pt idx="446">0.0097236311598720201</cx:pt>
          <cx:pt idx="447">0.0046235051574937697</cx:pt>
          <cx:pt idx="448">0.00018894175578631101</cx:pt>
          <cx:pt idx="449">-0.000192409575367273</cx:pt>
          <cx:pt idx="450">-0.0034308649522507102</cx:pt>
          <cx:pt idx="451">7.0966133621939303e-05</cx:pt>
          <cx:pt idx="452">-0.019321008676745799</cx:pt>
          <cx:pt idx="453">-0.0208961618121025</cx:pt>
          <cx:pt idx="454">-0.065074319107318201</cx:pt>
          <cx:pt idx="455">-0.029687268028237498</cx:pt>
          <cx:pt idx="456">0.066798322687732198</cx:pt>
          <cx:pt idx="457">0.132215361683022</cx:pt>
          <cx:pt idx="458">0.11351771913650099</cx:pt>
          <cx:pt idx="459">0.12756864975262899</cx:pt>
          <cx:pt idx="460">0.0433092461825711</cx:pt>
          <cx:pt idx="461">-0.052150199264999399</cx:pt>
          <cx:pt idx="462">0.0296271828459766</cx:pt>
          <cx:pt idx="463">0.0038040588025016601</cx:pt>
          <cx:pt idx="464">-0.0224281932216591</cx:pt>
          <cx:pt idx="465">-0.0120532055887094</cx:pt>
          <cx:pt idx="466">-0.085149424466235205</cx:pt>
          <cx:pt idx="467">-0.0422041905868481</cx:pt>
          <cx:pt idx="468">-0.016361956077571502</cx:pt>
          <cx:pt idx="469">0.030783989628269001</cx:pt>
          <cx:pt idx="470">0.018968702051199798</cx:pt>
          <cx:pt idx="471">0.051945489178800097</cx:pt>
          <cx:pt idx="472">0.0103977305770564</cx:pt>
          <cx:pt idx="473">0.054696285261004701</cx:pt>
          <cx:pt idx="474">0.012946044700052201</cx:pt>
          <cx:pt idx="475">0.0016118423269907999</cx:pt>
          <cx:pt idx="476">-0.00031557199662768701</cx:pt>
          <cx:pt idx="477">-0.00065701908397516298</cx:pt>
          <cx:pt idx="478">-0.0032746692390291398</cx:pt>
          <cx:pt idx="479">-0.0049518571807861504</cx:pt>
          <cx:pt idx="480">-0.00638397735958694</cx:pt>
          <cx:pt idx="481">-0.0062181321114808197</cx:pt>
          <cx:pt idx="482">-0.033841721503276301</cx:pt>
          <cx:pt idx="483">-0.035601256633529602</cx:pt>
          <cx:pt idx="484">0.0074612745977871899</cx:pt>
          <cx:pt idx="485">0.085330948089322706</cx:pt>
          <cx:pt idx="486">0.087000373999924302</cx:pt>
          <cx:pt idx="487">0.092155717275284696</cx:pt>
          <cx:pt idx="488">0.0100264427559124</cx:pt>
          <cx:pt idx="489">-0.0115288865900911</cx:pt>
          <cx:pt idx="490">0.0050580838660168404</cx:pt>
          <cx:pt idx="491">-0.044671476300344799</cx:pt>
          <cx:pt idx="492">-0.025370251384716901</cx:pt>
          <cx:pt idx="493">-0.041472044794788103</cx:pt>
          <cx:pt idx="494">-0.062981584207505603</cx:pt>
          <cx:pt idx="495">-0.080249045743295</cx:pt>
          <cx:pt idx="496">-0.045583865617032503</cx:pt>
          <cx:pt idx="497">0.0184209906271568</cx:pt>
          <cx:pt idx="498">0.027885476513365301</cx:pt>
          <cx:pt idx="499">0.0164483485969017</cx:pt>
          <cx:pt idx="500">-0.00096185138698929803</cx:pt>
          <cx:pt idx="501">0.024885379349902301</cx:pt>
          <cx:pt idx="502">0.0019660005583000502</cx:pt>
          <cx:pt idx="503">0.00309550971643262</cx:pt>
          <cx:pt idx="504">0.00063542235930786305</cx:pt>
          <cx:pt idx="505">-0.00097752603778563296</cx:pt>
          <cx:pt idx="506">-0.0032551016041449201</cx:pt>
          <cx:pt idx="507">-0.0104956751347553</cx:pt>
          <cx:pt idx="508">0.016042741414131902</cx:pt>
          <cx:pt idx="509">0.0013334959176872501</cx:pt>
          <cx:pt idx="510">-0.015620897040512401</cx:pt>
          <cx:pt idx="511">0.0099787659962655706</cx:pt>
          <cx:pt idx="512">0.0265968949602008</cx:pt>
          <cx:pt idx="513">0.067592044521455993</cx:pt>
          <cx:pt idx="514">0.078986320186332795</cx:pt>
          <cx:pt idx="515">-0.022862142394284701</cx:pt>
          <cx:pt idx="516">-0.0476623792591373</cx:pt>
          <cx:pt idx="517">-0.12021184499460499</cx:pt>
          <cx:pt idx="518">-0.046216243476468702</cx:pt>
          <cx:pt idx="519">-0.012695145870378</cx:pt>
          <cx:pt idx="520">-0.0711754403903746</cx:pt>
          <cx:pt idx="521">-0.086066286584837906</cx:pt>
          <cx:pt idx="522">-0.065800204887755703</cx:pt>
          <cx:pt idx="523">-0.097133739283928794</cx:pt>
          <cx:pt idx="524">-0.074042573454454294</cx:pt>
          <cx:pt idx="525">0.0079417187163831494</cx:pt>
          <cx:pt idx="526">0.014817675865372099</cx:pt>
          <cx:pt idx="527">0.031424624181254801</cx:pt>
          <cx:pt idx="528">0.0056619507482691296</cx:pt>
          <cx:pt idx="529">0.021211777041298702</cx:pt>
          <cx:pt idx="530">0.0010318736058310301</cx:pt>
          <cx:pt idx="531">0.0011360287606079699</cx:pt>
          <cx:pt idx="532">0.00099010622021064804</cx:pt>
          <cx:pt idx="533">-0.00093367141989933596</cx:pt>
          <cx:pt idx="534">0.0023437371624726402</cx:pt>
          <cx:pt idx="535">-0.0093509591632144097</cx:pt>
          <cx:pt idx="536">0.017739706942844099</cx:pt>
          <cx:pt idx="537">0.00044649819415617902</cx:pt>
          <cx:pt idx="538">-0.041678292747015101</cx:pt>
          <cx:pt idx="539">-0.0044058219586651497</cx:pt>
          <cx:pt idx="540">0.067869603500447406</cx:pt>
          <cx:pt idx="541">0.083372346813889303</cx:pt>
          <cx:pt idx="542">0.14016631449142999</cx:pt>
          <cx:pt idx="543">0.052801187498169998</cx:pt>
          <cx:pt idx="544">-0.078749900520390895</cx:pt>
          <cx:pt idx="545">-0.13420412855049299</cx:pt>
          <cx:pt idx="546">-0.011515423693615801</cx:pt>
          <cx:pt idx="547">0.029081495426593201</cx:pt>
          <cx:pt idx="548">-0.0772186826526335</cx:pt>
          <cx:pt idx="549">-0.038071935686884099</cx:pt>
          <cx:pt idx="550">-0.074490622574441404</cx:pt>
          <cx:pt idx="551">-0.0722031632527812</cx:pt>
          <cx:pt idx="552">-0.036856405262677298</cx:pt>
          <cx:pt idx="553">0.0037095856082156502</cx:pt>
          <cx:pt idx="554">0.0233790391292788</cx:pt>
          <cx:pt idx="555">0.027259286604754102</cx:pt>
          <cx:pt idx="556">-0.0016824236859367099</cx:pt>
          <cx:pt idx="557">0.019887701741805701</cx:pt>
          <cx:pt idx="558">0.0050453179976455301</cx:pt>
          <cx:pt idx="559">-0.00087596974123660301</cx:pt>
          <cx:pt idx="560">6.9979898495590499e-05</cx:pt>
          <cx:pt idx="561">0.00056326633665765595</cx:pt>
          <cx:pt idx="562">0.00305493634063915</cx:pt>
          <cx:pt idx="563">0.0068309794298345803</cx:pt>
          <cx:pt idx="564">0.019062287006513801</cx:pt>
          <cx:pt idx="565">0.0137730806424834</cx:pt>
          <cx:pt idx="566">-0.021244161060609199</cx:pt>
          <cx:pt idx="567">-0.016020790343010599</cx:pt>
          <cx:pt idx="568">0.033288723104075497</cx:pt>
          <cx:pt idx="569">0.17367257066375499</cx:pt>
          <cx:pt idx="570">0.16678572299405101</cx:pt>
          <cx:pt idx="571">0.070700420034109202</cx:pt>
          <cx:pt idx="572">-0.019096165207971801</cx:pt>
          <cx:pt idx="573">-0.044264334227321803</cx:pt>
          <cx:pt idx="574">0.086149313499250396</cx:pt>
          <cx:pt idx="575">0.083554960174191895</cx:pt>
          <cx:pt idx="576">-0.032196354452020098</cx:pt>
          <cx:pt idx="577">-0.076837151550466595</cx:pt>
          <cx:pt idx="578">-0.060518831879178898</cx:pt>
          <cx:pt idx="579">-0.071261973762939301</cx:pt>
          <cx:pt idx="580">-0.061666009759530897</cx:pt>
          <cx:pt idx="581">-0.013004966959505201</cx:pt>
          <cx:pt idx="582">-0.0096865850441967792</cx:pt>
          <cx:pt idx="583">-0.0026638587876484398</cx:pt>
          <cx:pt idx="584">-0.018117510749265299</cx:pt>
          <cx:pt idx="585">0.0054817901041127803</cx:pt>
          <cx:pt idx="586">0.00210961463969644</cx:pt>
          <cx:pt idx="587">-4.7613045709421003e-05</cx:pt>
          <cx:pt idx="588">-0.000444917536778918</cx:pt>
          <cx:pt idx="589">-0.00014477986711307399</cx:pt>
          <cx:pt idx="590">0.0023521131501751998</cx:pt>
          <cx:pt idx="591">0.0108408896321715</cx:pt>
          <cx:pt idx="592">0.021896552338006098</cx:pt>
          <cx:pt idx="593">0.00235947389487055</cx:pt>
          <cx:pt idx="594">-0.00093090634230892796</cx:pt>
          <cx:pt idx="595">-0.0043273533067183902</cx:pt>
          <cx:pt idx="596">0.036411728262101997</cx:pt>
          <cx:pt idx="597">0.147405707960095</cx:pt>
          <cx:pt idx="598">0.101798854434939</cx:pt>
          <cx:pt idx="599">0.071160155360204494</cx:pt>
          <cx:pt idx="600">0.028996869074265502</cx:pt>
          <cx:pt idx="601">0.067718497914763101</cx:pt>
          <cx:pt idx="602">0.101455107801469</cx:pt>
          <cx:pt idx="603">0.024421553973949801</cx:pt>
          <cx:pt idx="604">-0.070571598963780097</cx:pt>
          <cx:pt idx="605">-0.041154779108726398</cx:pt>
          <cx:pt idx="606">-0.021306338859668102</cx:pt>
          <cx:pt idx="607">-0.0185438145776664</cx:pt>
          <cx:pt idx="608">-0.019742980364292399</cx:pt>
          <cx:pt idx="609">-0.042277587258267899</cx:pt>
          <cx:pt idx="610">0.00728046725003455</cx:pt>
          <cx:pt idx="611">0.0054278301152471597</cx:pt>
          <cx:pt idx="612">-0.00096298422075356805</cx:pt>
          <cx:pt idx="613">0.012184448561932799</cx:pt>
          <cx:pt idx="614">0.0031506268100305601</cx:pt>
          <cx:pt idx="615">-6.7244627909845804e-05</cx:pt>
          <cx:pt idx="616">0.00014512156946029899</cx:pt>
          <cx:pt idx="617">2.1386662657184101e-05</cx:pt>
          <cx:pt idx="618">0.0025962934134719702</cx:pt>
          <cx:pt idx="619">0.0204875710425515</cx:pt>
          <cx:pt idx="620">0.016347807013167698</cx:pt>
          <cx:pt idx="621">0.0140327238186389</cx:pt>
          <cx:pt idx="622">0.0056828254254862199</cx:pt>
          <cx:pt idx="623">0.0172311294858076</cx:pt>
          <cx:pt idx="624">0.036969725811935999</cx:pt>
          <cx:pt idx="625">0.071650138365889904</cx:pt>
          <cx:pt idx="626">0.085668149322661896</cx:pt>
          <cx:pt idx="627">0.062161725783942703</cx:pt>
          <cx:pt idx="628">0.060560422125977897</cx:pt>
          <cx:pt idx="629">0.057028700574494301</cx:pt>
          <cx:pt idx="630">0.00138337086422811</cx:pt>
          <cx:pt idx="631">-0.010605510341531401</cx:pt>
          <cx:pt idx="632">-0.034905018484008302</cx:pt>
          <cx:pt idx="633">-0.047723948692437901</cx:pt>
          <cx:pt idx="634">-0.0097004935230729002</cx:pt>
          <cx:pt idx="635">0.01361911790431</cx:pt>
          <cx:pt idx="636">-0.019056964331860299</cx:pt>
          <cx:pt idx="637">-0.044953957954810601</cx:pt>
          <cx:pt idx="638">-0.0148662346054135</cx:pt>
          <cx:pt idx="639">-0.0062964127023597896</cx:pt>
          <cx:pt idx="640">-0.00171286390187631</cx:pt>
          <cx:pt idx="641">0.0089563267788233397</cx:pt>
          <cx:pt idx="642">-0.0014543025376507999</cx:pt>
          <cx:pt idx="643">-1.26127111367482e-05</cx:pt>
          <cx:pt idx="644">-0.00063858254101961296</cx:pt>
          <cx:pt idx="645">0.00095023973109497999</cx:pt>
          <cx:pt idx="646">-0.00045680452256709799</cx:pt>
          <cx:pt idx="647">0.0131092802611483</cx:pt>
          <cx:pt idx="648">0.018295490007893999</cx:pt>
          <cx:pt idx="649">-0.0054481495308299098</cx:pt>
          <cx:pt idx="650">-0.051276900915243798</cx:pt>
          <cx:pt idx="651">-0.0186003204796092</cx:pt>
          <cx:pt idx="652">0.046322741150064101</cx:pt>
          <cx:pt idx="653">0.034882079683320098</cx:pt>
          <cx:pt idx="654">0.0922985456425338</cx:pt>
          <cx:pt idx="655">0.052913819573553199</cx:pt>
          <cx:pt idx="656">0.039056156834863902</cx:pt>
          <cx:pt idx="657">0.037132352867082399</cx:pt>
          <cx:pt idx="658">0.063457223625091902</cx:pt>
          <cx:pt idx="659">0.024106943015846601</cx:pt>
          <cx:pt idx="660">-0.021816923673692801</cx:pt>
          <cx:pt idx="661">-0.055707879575512903</cx:pt>
          <cx:pt idx="662">-0.018926721416229399</cx:pt>
          <cx:pt idx="663">-0.021733778345411299</cx:pt>
          <cx:pt idx="664">-0.0262068179410706</cx:pt>
          <cx:pt idx="665">-0.0298164144259505</cx:pt>
          <cx:pt idx="666">-0.00314893305972744</cx:pt>
          <cx:pt idx="667">0.0060650801769716704</cx:pt>
          <cx:pt idx="668">-0.011626432479061401</cx:pt>
          <cx:pt idx="669">0.00576529827014344</cx:pt>
          <cx:pt idx="670">-0.0016702417535810401</cx:pt>
          <cx:pt idx="671">-0.00025873781643955701</cx:pt>
          <cx:pt idx="672">-0.00102475649661855</cx:pt>
          <cx:pt idx="673">-0.000150279965087272</cx:pt>
          <cx:pt idx="674">-0.00054660643017729205</cx:pt>
          <cx:pt idx="675">-0.0042278156905589002</cx:pt>
          <cx:pt idx="676">-0.010882726601051501</cx:pt>
          <cx:pt idx="677">-0.035130344178988297</cx:pt>
          <cx:pt idx="678">-0.057939800979372902</cx:pt>
          <cx:pt idx="679">-0.0600449647438073</cx:pt>
          <cx:pt idx="680">-0.062442469317995797</cx:pt>
          <cx:pt idx="681">-0.016123348991120699</cx:pt>
          <cx:pt idx="682">0.030590982845095701</cx:pt>
          <cx:pt idx="683">0.0213986488453775</cx:pt>
          <cx:pt idx="684">-0.0270826058272075</cx:pt>
          <cx:pt idx="685">-0.0023815267203136899</cx:pt>
          <cx:pt idx="686">0.0096469498764990801</cx:pt>
          <cx:pt idx="687">-0.024996045930913799</cx:pt>
          <cx:pt idx="688">-0.0097071799842205</cx:pt>
          <cx:pt idx="689">-0.0542280314614179</cx:pt>
          <cx:pt idx="690">-0.021478760793998599</cx:pt>
          <cx:pt idx="691">-0.034722179130239401</cx:pt>
          <cx:pt idx="692">-0.027125373540692499</cx:pt>
          <cx:pt idx="693">-0.045515030068727903</cx:pt>
          <cx:pt idx="694">-0.021649592460087502</cx:pt>
          <cx:pt idx="695">-0.00587267603320012</cx:pt>
          <cx:pt idx="696">0.0069730947482312599</cx:pt>
          <cx:pt idx="697">0.0033067615212458699</cx:pt>
          <cx:pt idx="698">0.00073942576472755997</cx:pt>
          <cx:pt idx="699">-0.00085803222051210597</cx:pt>
          <cx:pt idx="700">-0.00070620063977461299</cx:pt>
          <cx:pt idx="701">0.00079092619190272305</cx:pt>
          <cx:pt idx="702">-0.00020195067584610399</cx:pt>
          <cx:pt idx="703">-0.0032514859424971</cx:pt>
          <cx:pt idx="704">-0.0081693362119780802</cx:pt>
          <cx:pt idx="705">-0.0254771515292792</cx:pt>
          <cx:pt idx="706">-0.0232875177393497</cx:pt>
          <cx:pt idx="707">-0.041769139139166502</cx:pt>
          <cx:pt idx="708">-0.059410929552558403</cx:pt>
          <cx:pt idx="709">-0.0531322786741594</cx:pt>
          <cx:pt idx="710">-0.0121910495345784</cx:pt>
          <cx:pt idx="711">-0.0155911320774276</cx:pt>
          <cx:pt idx="712">-0.033605188309139</cx:pt>
          <cx:pt idx="713">0.0185840657116427</cx:pt>
          <cx:pt idx="714">0.036057146134641602</cx:pt>
          <cx:pt idx="715">0.0232022370429328</cx:pt>
          <cx:pt idx="716">-0.00041230051040784099</cx:pt>
          <cx:pt idx="717">-0.031815643867308903</cx:pt>
          <cx:pt idx="718">-0.0286087795953185</cx:pt>
          <cx:pt idx="719">-0.012171437397717</cx:pt>
          <cx:pt idx="720">-0.0111302014291119</cx:pt>
          <cx:pt idx="721">-0.00155102653558234</cx:pt>
          <cx:pt idx="722">0.0086444697716222003</cx:pt>
          <cx:pt idx="723">0.010168300016512401</cx:pt>
          <cx:pt idx="724">0.0057498141106562704</cx:pt>
          <cx:pt idx="725">0.00091490096978971897</cx:pt>
          <cx:pt idx="726">0.00044939753093115498</cx:pt>
          <cx:pt idx="727">-0.00022643308564814101</cx:pt>
          <cx:pt idx="728">0.00108689395383025</cx:pt>
          <cx:pt idx="729">0.00051122091884657701</cx:pt>
          <cx:pt idx="730">-0.00056611518449896001</cx:pt>
          <cx:pt idx="731">0.00046812311851602699</cx:pt>
          <cx:pt idx="732">0.00075489856363014998</cx:pt>
          <cx:pt idx="733">-0.0081827145309895499</cx:pt>
          <cx:pt idx="734">-0.0094576301879880503</cx:pt>
          <cx:pt idx="735">-0.0140096081371229</cx:pt>
          <cx:pt idx="736">-0.016677472940268698</cx:pt>
          <cx:pt idx="737">-0.027542122165615399</cx:pt>
          <cx:pt idx="738">-0.019351848466530899</cx:pt>
          <cx:pt idx="739">0.0084278752921183898</cx:pt>
          <cx:pt idx="740">0.018130146221512801</cx:pt>
          <cx:pt idx="741">0.018242847312570799</cx:pt>
          <cx:pt idx="742">0.0095266889926963402</cx:pt>
          <cx:pt idx="743">0.0077670940570225598</cx:pt>
          <cx:pt idx="744">-0.0070540616018667504</cx:pt>
          <cx:pt idx="745">-0.0132069079596346</cx:pt>
          <cx:pt idx="746">-0.025939671044897399</cx:pt>
          <cx:pt idx="747">-0.013819382147141601</cx:pt>
          <cx:pt idx="748">-0.0039800972590288896</cx:pt>
          <cx:pt idx="749">-0.0087661463784082603</cx:pt>
          <cx:pt idx="750">-0.0023596048603005001</cx:pt>
          <cx:pt idx="751">-6.9241493935876002e-05</cx:pt>
          <cx:pt idx="752">0.000188111317339208</cx:pt>
          <cx:pt idx="753">-0.00032572770337528601</cx:pt>
          <cx:pt idx="754">1.46848405842957e-05</cx:pt>
          <cx:pt idx="755">0.000155706093831198</cx:pt>
          <cx:pt idx="756">-0.00087593309443855004</cx:pt>
          <cx:pt idx="757">-0.000267712532206882</cx:pt>
          <cx:pt idx="758">0.00016188028743899501</cx:pt>
          <cx:pt idx="759">0.000686252459103744</cx:pt>
          <cx:pt idx="760">0.000206649741024049</cx:pt>
          <cx:pt idx="761">-0.00037045983627588698</cx:pt>
          <cx:pt idx="762">-5.54506180584706e-05</cx:pt>
          <cx:pt idx="763">5.4490482780784698e-05</cx:pt>
          <cx:pt idx="764">-0.000914668734567577</cx:pt>
          <cx:pt idx="765">-0.0017538576517601399</cx:pt>
          <cx:pt idx="766">0.0010495037040574101</cx:pt>
          <cx:pt idx="767">0.000105134842437867</cx:pt>
          <cx:pt idx="768">-0.00078753767194948698</cx:pt>
          <cx:pt idx="769">-0.00103195951228911</cx:pt>
          <cx:pt idx="770">-0.0030818136362349298</cx:pt>
          <cx:pt idx="771">-0.0028608146681428602</cx:pt>
          <cx:pt idx="772">-0.001619956429789</cx:pt>
          <cx:pt idx="773">-0.0037479817353525198</cx:pt>
          <cx:pt idx="774">-0.0089978056750697304</cx:pt>
          <cx:pt idx="775">8.3878538170863002e-05</cx:pt>
          <cx:pt idx="776">-0.00038537333610936202</cx:pt>
          <cx:pt idx="777">-0.0041302792840207103</cx:pt>
          <cx:pt idx="778">-0.0038163636721609798</cx:pt>
          <cx:pt idx="779">-8.3007288832327494e-05</cx:pt>
          <cx:pt idx="780">6.8550012427756604e-05</cx:pt>
          <cx:pt idx="781">5.9489213010775901e-05</cx:pt>
          <cx:pt idx="782">0.00046227887793078899</cx:pt>
          <cx:pt idx="783">-1.03114398794445e-05</cx:pt>
        </cx:lvl>
      </cx:numDim>
    </cx:data>
    <cx:data id="106">
      <cx:numDim type="val">
        <cx:f>'001_WA_F - 副本'!$DC$1:$DC$784</cx:f>
        <cx:lvl ptCount="784" formatCode="G/通用格式">
          <cx:pt idx="0">-0.00067412869269489197</cx:pt>
          <cx:pt idx="1">-0.00034926980594864802</cx:pt>
          <cx:pt idx="2">-0.00067041541750839705</cx:pt>
          <cx:pt idx="3">-0.00062425751683613999</cx:pt>
          <cx:pt idx="4">6.5770611654680195e-05</cx:pt>
          <cx:pt idx="5">0.00039534287416889599</cx:pt>
          <cx:pt idx="6">-0.0011594588543833799</cx:pt>
          <cx:pt idx="7">-0.00057493788602863303</cx:pt>
          <cx:pt idx="8">-0.00034257895550516301</cx:pt>
          <cx:pt idx="9">0.000548161389244341</cx:pt>
          <cx:pt idx="10">-0.00045586881417087499</cx:pt>
          <cx:pt idx="11">-0.000379896192610204</cx:pt>
          <cx:pt idx="12">0.00041895669899395999</cx:pt>
          <cx:pt idx="13">-0.00066833003578993901</cx:pt>
          <cx:pt idx="14">0.00081868889917268599</cx:pt>
          <cx:pt idx="15">-0.000108882275693305</cx:pt>
          <cx:pt idx="16">0.000112003950211673</cx:pt>
          <cx:pt idx="17">-0.00055535462341701504</cx:pt>
          <cx:pt idx="18">-0.00013728748318350101</cx:pt>
          <cx:pt idx="19">0.00050594838652375104</cx:pt>
          <cx:pt idx="20">-0.00150853113682695</cx:pt>
          <cx:pt idx="21">0.000150496812170544</cx:pt>
          <cx:pt idx="22">-8.1639394397049506e-05</cx:pt>
          <cx:pt idx="23">-0.00037264137044246598</cx:pt>
          <cx:pt idx="24">-0.00025157384742451402</cx:pt>
          <cx:pt idx="25">8.2292020559901997e-05</cx:pt>
          <cx:pt idx="26">-0.000530079984441322</cx:pt>
          <cx:pt idx="27">0.00079621438768219099</cx:pt>
          <cx:pt idx="28">-0.00056668979530188001</cx:pt>
          <cx:pt idx="29">-0.00077498606010612599</cx:pt>
          <cx:pt idx="30">0.00046103926648810502</cx:pt>
          <cx:pt idx="31">0.00070816469129296705</cx:pt>
          <cx:pt idx="32">-0.00060812655933676501</cx:pt>
          <cx:pt idx="33">-0.00024656290832876802</cx:pt>
          <cx:pt idx="34">0.00021671425836474999</cx:pt>
          <cx:pt idx="35">0.00011853607980347101</cx:pt>
          <cx:pt idx="36">0.00028471074034130403</cx:pt>
          <cx:pt idx="37">-0.00020660589305532501</cx:pt>
          <cx:pt idx="38">-4.8443135207591803e-05</cx:pt>
          <cx:pt idx="39">-0.00085009819693337399</cx:pt>
          <cx:pt idx="40">-0.00050028391482156</cx:pt>
          <cx:pt idx="41">-0.000298213951776085</cx:pt>
          <cx:pt idx="42">0.00078809265088096501</cx:pt>
          <cx:pt idx="43">-0.00014820113208868801</cx:pt>
          <cx:pt idx="44">-0.000345045153207704</cx:pt>
          <cx:pt idx="45">0.00048838400266483799</cx:pt>
          <cx:pt idx="46">-0.00064763190430384802</cx:pt>
          <cx:pt idx="47">0.00031771937751076299</cx:pt>
          <cx:pt idx="48">0.00046650236111447701</cx:pt>
          <cx:pt idx="49">0.00015207880252958301</cx:pt>
          <cx:pt idx="50">0.00061951297635037795</cx:pt>
          <cx:pt idx="51">-0.00058477044115632802</cx:pt>
          <cx:pt idx="52">-0.000167431555719212</cx:pt>
          <cx:pt idx="53">0.00016600803336138599</cx:pt>
          <cx:pt idx="54">-0.00044588889138053001</cx:pt>
          <cx:pt idx="55">0.00076067201336184895</cx:pt>
          <cx:pt idx="56">-0.00018857492323772</cx:pt>
          <cx:pt idx="57">-0.0011343524562877399</cx:pt>
          <cx:pt idx="58">-0.000108631411891775</cx:pt>
          <cx:pt idx="59">-0.00096800277266531295</cx:pt>
          <cx:pt idx="60">-0.00012317167063688499</cx:pt>
          <cx:pt idx="61">0.00038984916181754298</cx:pt>
          <cx:pt idx="62">0.00020904189177713001</cx:pt>
          <cx:pt idx="63">0.00061410328801995301</cx:pt>
          <cx:pt idx="64">0.00056451728123759599</cx:pt>
          <cx:pt idx="65">-0.0020618364586827802</cx:pt>
          <cx:pt idx="66">-0.00103086638874297</cx:pt>
          <cx:pt idx="67">-0.0027704744761355101</cx:pt>
          <cx:pt idx="68">-0.0055707756901388003</cx:pt>
          <cx:pt idx="69">-0.0074403556922971398</cx:pt>
          <cx:pt idx="70">-0.0048224790836322697</cx:pt>
          <cx:pt idx="71">-0.0057595753913148202</cx:pt>
          <cx:pt idx="72">-0.00329442717445186</cx:pt>
          <cx:pt idx="73">0.00021282336793798499</cx:pt>
          <cx:pt idx="74">0.0047393729579046804</cx:pt>
          <cx:pt idx="75">-0.0015455321300391299</cx:pt>
          <cx:pt idx="76">-0.00062266804830001096</cx:pt>
          <cx:pt idx="77">0.00025739876108153898</cx:pt>
          <cx:pt idx="78">-0.00011534469007340501</cx:pt>
          <cx:pt idx="79">-0.00057737153171934295</cx:pt>
          <cx:pt idx="80">2.4292900672636299e-06</cx:pt>
          <cx:pt idx="81">0.00056295505844694701</cx:pt>
          <cx:pt idx="82">-0.00030305417316563399</cx:pt>
          <cx:pt idx="83">0.000195951467861478</cx:pt>
          <cx:pt idx="84">0.000382840858273304</cx:pt>
          <cx:pt idx="85">-0.000442490721800853</cx:pt>
          <cx:pt idx="86">0.00025034576991339</cx:pt>
          <cx:pt idx="87">-0.000109325406662618</cx:pt>
          <cx:pt idx="88">-0.00055560288313255502</cx:pt>
          <cx:pt idx="89">-0.00045550430922676103</cx:pt>
          <cx:pt idx="90">0.000428509056533629</cx:pt>
          <cx:pt idx="91">0.00082893013675574504</cx:pt>
          <cx:pt idx="92">0.00017329777230377</cx:pt>
          <cx:pt idx="93">-0.0072405233529524897</cx:pt>
          <cx:pt idx="94">-0.0065919296999849501</cx:pt>
          <cx:pt idx="95">-0.015435821283385401</cx:pt>
          <cx:pt idx="96">-0.010443629985245</cx:pt>
          <cx:pt idx="97">-0.0046706722317946502</cx:pt>
          <cx:pt idx="98">-0.0023633854023501302</cx:pt>
          <cx:pt idx="99">-0.013971103841467099</cx:pt>
          <cx:pt idx="100">-0.023570429746185301</cx:pt>
          <cx:pt idx="101">-0.0113115230465499</cx:pt>
          <cx:pt idx="102">-0.0095334364752530602</cx:pt>
          <cx:pt idx="103">-0.024578361353494699</cx:pt>
          <cx:pt idx="104">-0.0137941499074501</cx:pt>
          <cx:pt idx="105">-0.010887882046652499</cx:pt>
          <cx:pt idx="106">-0.0098424563117199305</cx:pt>
          <cx:pt idx="107">-0.00553031996501702</cx:pt>
          <cx:pt idx="108">0.0030417503551803098</cx:pt>
          <cx:pt idx="109">-3.6893700850957199e-05</cx:pt>
          <cx:pt idx="110">-0.00068316995787992899</cx:pt>
          <cx:pt idx="111">-0.00018382250046632701</cx:pt>
          <cx:pt idx="112">2.0080011256451599e-05</cx:pt>
          <cx:pt idx="113">9.7268787361335803e-05</cx:pt>
          <cx:pt idx="114">-0.00035407692775025199</cx:pt>
          <cx:pt idx="115">0.00051746010010875903</cx:pt>
          <cx:pt idx="116">0.0020438166871862701</cx:pt>
          <cx:pt idx="117">-0.0096986951527540301</cx:pt>
          <cx:pt idx="118">-0.0026529177957482402</cx:pt>
          <cx:pt idx="119">0.0020154230692388201</cx:pt>
          <cx:pt idx="120">0.0187935509415545</cx:pt>
          <cx:pt idx="121">0.018336006924014998</cx:pt>
          <cx:pt idx="122">0.00816992919351648</cx:pt>
          <cx:pt idx="123">-0.0044374376831045103</cx:pt>
          <cx:pt idx="124">-0.048948276733453103</cx:pt>
          <cx:pt idx="125">-0.045866016503952702</cx:pt>
          <cx:pt idx="126">-0.022747413790766599</cx:pt>
          <cx:pt idx="127">-0.0084235536579059002</cx:pt>
          <cx:pt idx="128">-0.043962784493177899</cx:pt>
          <cx:pt idx="129">-0.040178106937961103</cx:pt>
          <cx:pt idx="130">0.00106229825827441</cx:pt>
          <cx:pt idx="131">-0.020094917561317101</cx:pt>
          <cx:pt idx="132">-0.028355129994598102</cx:pt>
          <cx:pt idx="133">-0.0144770937576011</cx:pt>
          <cx:pt idx="134">-0.0021835127716798501</cx:pt>
          <cx:pt idx="135">0.00284526284713791</cx:pt>
          <cx:pt idx="136">0.0170961868601016</cx:pt>
          <cx:pt idx="137">0.0087990990286343808</cx:pt>
          <cx:pt idx="138">0.0016036018369329601</cx:pt>
          <cx:pt idx="139">-0.00027646846919812299</cx:pt>
          <cx:pt idx="140">0.000248853893278813</cx:pt>
          <cx:pt idx="141">-1.0944124937589001e-05</cx:pt>
          <cx:pt idx="142">-9.6045268382254998e-05</cx:pt>
          <cx:pt idx="143">0.00117770138087479</cx:pt>
          <cx:pt idx="144">0.00679932344866877</cx:pt>
          <cx:pt idx="145">0.00061441989856997499</cx:pt>
          <cx:pt idx="146">0.011970982473572599</cx:pt>
          <cx:pt idx="147">0.014530352119022399</cx:pt>
          <cx:pt idx="148">-0.0076261261435266198</cx:pt>
          <cx:pt idx="149">-0.0281316624608716</cx:pt>
          <cx:pt idx="150">-0.020188083921648801</cx:pt>
          <cx:pt idx="151">-0.020380411868371501</cx:pt>
          <cx:pt idx="152">-0.038674192718324098</cx:pt>
          <cx:pt idx="153">0.0191658427504907</cx:pt>
          <cx:pt idx="154">0.0054767848873702504</cx:pt>
          <cx:pt idx="155">-0.0070471696412060802</cx:pt>
          <cx:pt idx="156">0.033130502927829597</cx:pt>
          <cx:pt idx="157">0.0354089963494282</cx:pt>
          <cx:pt idx="158">-0.0064660616437509496</cx:pt>
          <cx:pt idx="159">-0.017081244509764199</cx:pt>
          <cx:pt idx="160">0.0206685500749327</cx:pt>
          <cx:pt idx="161">-0.0185383256504064</cx:pt>
          <cx:pt idx="162">-0.011718410218410099</cx:pt>
          <cx:pt idx="163">-0.0042878055243002703</cx:pt>
          <cx:pt idx="164">0.0071435889786698997</cx:pt>
          <cx:pt idx="165">0.0110183749560389</cx:pt>
          <cx:pt idx="166">0.0031684216495422601</cx:pt>
          <cx:pt idx="167">0.00021845532113070801</cx:pt>
          <cx:pt idx="168">0.00014805487391123101</cx:pt>
          <cx:pt idx="169">-0.00073226637162242302</cx:pt>
          <cx:pt idx="170">0.0046097180672547396</cx:pt>
          <cx:pt idx="171">0.0083770870400229104</cx:pt>
          <cx:pt idx="172">0.012155895941108901</cx:pt>
          <cx:pt idx="173">0.00779491676121335</cx:pt>
          <cx:pt idx="174">0.0165762262537901</cx:pt>
          <cx:pt idx="175">-0.0023105683740095601</cx:pt>
          <cx:pt idx="176">-0.0215977958199665</cx:pt>
          <cx:pt idx="177">0.0049524117586013496</cx:pt>
          <cx:pt idx="178">0.0039746286476457001</cx:pt>
          <cx:pt idx="179">-0.0017463654934670701</cx:pt>
          <cx:pt idx="180">-0.0092087694048567995</cx:pt>
          <cx:pt idx="181">0.0038682576056769799</cx:pt>
          <cx:pt idx="182">-0.0054605803824337397</cx:pt>
          <cx:pt idx="183">0.024760474815348901</cx:pt>
          <cx:pt idx="184">0.062452102388341799</cx:pt>
          <cx:pt idx="185">0.057477233114963298</cx:pt>
          <cx:pt idx="186">0.0363392719403412</cx:pt>
          <cx:pt idx="187">0.024332311362907401</cx:pt>
          <cx:pt idx="188">0.015225686246769799</cx:pt>
          <cx:pt idx="189">0.0089618910613488492</cx:pt>
          <cx:pt idx="190">-0.0051217120006241002</cx:pt>
          <cx:pt idx="191">0.0032317934219289598</cx:pt>
          <cx:pt idx="192">0.0133925339029236</cx:pt>
          <cx:pt idx="193">0.0148164088117404</cx:pt>
          <cx:pt idx="194">0.0045119989688163298</cx:pt>
          <cx:pt idx="195">-0.00012466441703774399</cx:pt>
          <cx:pt idx="196">8.4336823334200805e-06</cx:pt>
          <cx:pt idx="197">0.00099126415039022496</cx:pt>
          <cx:pt idx="198">0.00311676171456244</cx:pt>
          <cx:pt idx="199">0.0085682464080506903</cx:pt>
          <cx:pt idx="200">0.0108974001264699</cx:pt>
          <cx:pt idx="201">0.019704884431654902</cx:pt>
          <cx:pt idx="202">0.025290528157617901</cx:pt>
          <cx:pt idx="203">-0.0086742187085728402</cx:pt>
          <cx:pt idx="204">0.0146391820205489</cx:pt>
          <cx:pt idx="205">0.0157873055578003</cx:pt>
          <cx:pt idx="206">0.037369415677643</cx:pt>
          <cx:pt idx="207">0.024136143599704701</cx:pt>
          <cx:pt idx="208">0.0208019839441323</cx:pt>
          <cx:pt idx="209">0.016946567383672201</cx:pt>
          <cx:pt idx="210">0.0326170354527879</cx:pt>
          <cx:pt idx="211">-0.0113588024108662</cx:pt>
          <cx:pt idx="212">0.054222480221950399</cx:pt>
          <cx:pt idx="213">0.087649434555878397</cx:pt>
          <cx:pt idx="214">0.059681422368625101</cx:pt>
          <cx:pt idx="215">0.0300976147238038</cx:pt>
          <cx:pt idx="216">0.039754554358462001</cx:pt>
          <cx:pt idx="217">-0.0118048939738804</cx:pt>
          <cx:pt idx="218">-0.016221441543740601</cx:pt>
          <cx:pt idx="219">0.0033930551507474699</cx:pt>
          <cx:pt idx="220">0.0034706824023709101</cx:pt>
          <cx:pt idx="221">0.0082079839024585596</cx:pt>
          <cx:pt idx="222">0.0026130554243921798</cx:pt>
          <cx:pt idx="223">0.00054584846587932105</cx:pt>
          <cx:pt idx="224">0.000226914744595306</cx:pt>
          <cx:pt idx="225">-7.5499290378095799e-05</cx:pt>
          <cx:pt idx="226">-0.00072541968298271795</cx:pt>
          <cx:pt idx="227">0.00083258304208557897</cx:pt>
          <cx:pt idx="228">0.0058634803749542802</cx:pt>
          <cx:pt idx="229">-0.0031447087015649398</cx:pt>
          <cx:pt idx="230">0.0039231260770485801</cx:pt>
          <cx:pt idx="231">-0.010358951083907201</cx:pt>
          <cx:pt idx="232">0.0275751283126866</cx:pt>
          <cx:pt idx="233">0.036262105746220102</cx:pt>
          <cx:pt idx="234">0.030988761150866399</cx:pt>
          <cx:pt idx="235">0.0013399104324388199</cx:pt>
          <cx:pt idx="236">-0.0045612872848205897</cx:pt>
          <cx:pt idx="237">0.036901378942642199</cx:pt>
          <cx:pt idx="238">0.032687881113936397</cx:pt>
          <cx:pt idx="239">-0.0035588362536803498</cx:pt>
          <cx:pt idx="240">0.0079936384730775693</cx:pt>
          <cx:pt idx="241">0.023717709279399399</cx:pt>
          <cx:pt idx="242">-0.0060123202397444897</cx:pt>
          <cx:pt idx="243">-0.0080703360544949598</cx:pt>
          <cx:pt idx="244">-0.0120993488851329</cx:pt>
          <cx:pt idx="245">-0.030404915247958499</cx:pt>
          <cx:pt idx="246">-0.011368980349068299</cx:pt>
          <cx:pt idx="247">-0.0181577260985008</cx:pt>
          <cx:pt idx="248">-0.0063269555982487903</cx:pt>
          <cx:pt idx="249">0.0027357110546190702</cx:pt>
          <cx:pt idx="250">0.0012813838342631599</cx:pt>
          <cx:pt idx="251">-0.00033523841148134901</cx:pt>
          <cx:pt idx="252">-0.00032157914566261397</cx:pt>
          <cx:pt idx="253">0.000107666538073193</cx:pt>
          <cx:pt idx="254">-0.0032559617732689102</cx:pt>
          <cx:pt idx="255">-0.0039042074746467302</cx:pt>
          <cx:pt idx="256">-7.1817093592770504e-05</cx:pt>
          <cx:pt idx="257">-0.0252095539286319</cx:pt>
          <cx:pt idx="258">0.018205667943295499</cx:pt>
          <cx:pt idx="259">0.047586685033249899</cx:pt>
          <cx:pt idx="260">0.049507775117593099</cx:pt>
          <cx:pt idx="261">0.033979610330683002</cx:pt>
          <cx:pt idx="262">0.018353844905038601</cx:pt>
          <cx:pt idx="263">0.0227925379403295</cx:pt>
          <cx:pt idx="264">-0.00024769145193972297</cx:pt>
          <cx:pt idx="265">0.0119180693788166</cx:pt>
          <cx:pt idx="266">0.013784144964379999</cx:pt>
          <cx:pt idx="267">-0.061280571056298597</cx:pt>
          <cx:pt idx="268">-0.076646839378676807</cx:pt>
          <cx:pt idx="269">-0.059807410826864603</cx:pt>
          <cx:pt idx="270">-0.089693486116256396</cx:pt>
          <cx:pt idx="271">-0.054493031080533598</cx:pt>
          <cx:pt idx="272">-0.050990440449326699</cx:pt>
          <cx:pt idx="273">-0.038109534758039298</cx:pt>
          <cx:pt idx="274">-0.0052545808211677501</cx:pt>
          <cx:pt idx="275">-0.017730440655618001</cx:pt>
          <cx:pt idx="276">-0.0010852956089160901</cx:pt>
          <cx:pt idx="277">0.0072584632573415202</cx:pt>
          <cx:pt idx="278">0.0015633368110396599</cx:pt>
          <cx:pt idx="279">-0.00020826816490667301</cx:pt>
          <cx:pt idx="280">0.00053320736426199704</cx:pt>
          <cx:pt idx="281">-9.9679591729265798e-05</cx:pt>
          <cx:pt idx="282">-0.00050157966123801404</cx:pt>
          <cx:pt idx="283">0.018386935124858301</cx:pt>
          <cx:pt idx="284">0.0100385858331716</cx:pt>
          <cx:pt idx="285">-0.0137262584169612</cx:pt>
          <cx:pt idx="286">0.018573064322890898</cx:pt>
          <cx:pt idx="287">0.037585535420377097</cx:pt>
          <cx:pt idx="288">0.065842228194642596</cx:pt>
          <cx:pt idx="289">0.035112483316924903</cx:pt>
          <cx:pt idx="290">0.010693911237652599</cx:pt>
          <cx:pt idx="291">0.0106247061503651</cx:pt>
          <cx:pt idx="292">-0.023472985063649501</cx:pt>
          <cx:pt idx="293">-0.076489216527948906</cx:pt>
          <cx:pt idx="294">-0.051099172939615398</cx:pt>
          <cx:pt idx="295">-0.099124036874663896</cx:pt>
          <cx:pt idx="296">-0.070027822749756399</cx:pt>
          <cx:pt idx="297">-0.0552841736582921</cx:pt>
          <cx:pt idx="298">-0.039368560654009899</cx:pt>
          <cx:pt idx="299">-0.047782871586027197</cx:pt>
          <cx:pt idx="300">-0.032789211806733602</cx:pt>
          <cx:pt idx="301">-0.055157296941305903</cx:pt>
          <cx:pt idx="302">-0.035060029783638903</cx:pt>
          <cx:pt idx="303">-0.018513318986653701</cx:pt>
          <cx:pt idx="304">0.0013403862606835</cx:pt>
          <cx:pt idx="305">0.0080852457713383296</cx:pt>
          <cx:pt idx="306">0.0020963913293109799</cx:pt>
          <cx:pt idx="307">0.00062548719517499496</cx:pt>
          <cx:pt idx="308">0.00018542867928934801</cx:pt>
          <cx:pt idx="309">-0.00054109002702191296</cx:pt>
          <cx:pt idx="310">9.4937524673764697e-05</cx:pt>
          <cx:pt idx="311">0.011763326350246701</cx:pt>
          <cx:pt idx="312">0.010664716048008799</cx:pt>
          <cx:pt idx="313">-0.027033073590444</cx:pt>
          <cx:pt idx="314">-0.0035276150433204202</cx:pt>
          <cx:pt idx="315">0.018195721279476901</cx:pt>
          <cx:pt idx="316">-0.027065735487530999</cx:pt>
          <cx:pt idx="317">-0.0451692578256409</cx:pt>
          <cx:pt idx="318">-0.0690143046190244</cx:pt>
          <cx:pt idx="319">-0.085406126050530107</cx:pt>
          <cx:pt idx="320">-0.0590731814710517</cx:pt>
          <cx:pt idx="321">-0.0123065710749924</cx:pt>
          <cx:pt idx="322">-0.018672877722875701</cx:pt>
          <cx:pt idx="323">-0.053365899290398797</cx:pt>
          <cx:pt idx="324">-0.0045377080229001502</cx:pt>
          <cx:pt idx="325">0.049191850949309099</cx:pt>
          <cx:pt idx="326">0.040754187360452797</cx:pt>
          <cx:pt idx="327">-0.055893462325302498</cx:pt>
          <cx:pt idx="328">-0.0448507735402318</cx:pt>
          <cx:pt idx="329">-0.075485694490556698</cx:pt>
          <cx:pt idx="330">-0.065145470541247294</cx:pt>
          <cx:pt idx="331">-0.024983026883557202</cx:pt>
          <cx:pt idx="332">-0.010579081555146501</cx:pt>
          <cx:pt idx="333">0.00048770901783366799</cx:pt>
          <cx:pt idx="334">0.0014008467490360999</cx:pt>
          <cx:pt idx="335">-0.000110381214717889</cx:pt>
          <cx:pt idx="336">0.00022017347133688</cx:pt>
          <cx:pt idx="337">-0.0010703073353709599</cx:pt>
          <cx:pt idx="338">-0.00143448080439652</cx:pt>
          <cx:pt idx="339">-0.0098065255550202207</cx:pt>
          <cx:pt idx="340">-0.0075619269842912102</cx:pt>
          <cx:pt idx="341">-0.024196798628957801</cx:pt>
          <cx:pt idx="342">-0.021707507654408102</cx:pt>
          <cx:pt idx="343">-0.034480530478644203</cx:pt>
          <cx:pt idx="344">-0.054982127917779802</cx:pt>
          <cx:pt idx="345">-0.058686789172727502</cx:pt>
          <cx:pt idx="346">-0.0275411453370231</cx:pt>
          <cx:pt idx="347">0.0095236438642463395</cx:pt>
          <cx:pt idx="348">0.040988690676234701</cx:pt>
          <cx:pt idx="349">0.053384302257987702</cx:pt>
          <cx:pt idx="350">0.064003722899337798</cx:pt>
          <cx:pt idx="351">0.018889701253639701</cx:pt>
          <cx:pt idx="352">0.0022986373272181298</cx:pt>
          <cx:pt idx="353">0.0107355285247585</cx:pt>
          <cx:pt idx="354">0.062309557749359701</cx:pt>
          <cx:pt idx="355">-0.049403776106566502</cx:pt>
          <cx:pt idx="356">-0.021552503459654399</cx:pt>
          <cx:pt idx="357">-0.050089626711176803</cx:pt>
          <cx:pt idx="358">-0.043655019131995702</cx:pt>
          <cx:pt idx="359">-0.016414420208948101</cx:pt>
          <cx:pt idx="360">-0.014493073289865601</cx:pt>
          <cx:pt idx="361">-0.0010070876765767001</cx:pt>
          <cx:pt idx="362">0.0022804570847620399</cx:pt>
          <cx:pt idx="363">0.000961277329589302</cx:pt>
          <cx:pt idx="364">0.00030847087389991601</cx:pt>
          <cx:pt idx="365">-0.00072819008321954105</cx:pt>
          <cx:pt idx="366">-0.00142507131162428</cx:pt>
          <cx:pt idx="367">-0.0095135869007760901</cx:pt>
          <cx:pt idx="368">-0.021292266761012701</cx:pt>
          <cx:pt idx="369">-0.016846467684688299</cx:pt>
          <cx:pt idx="370">-0.024251472794693901</cx:pt>
          <cx:pt idx="371">-0.028272332673772799</cx:pt>
          <cx:pt idx="372">-0.033436914065354803</cx:pt>
          <cx:pt idx="373">0.014318660434601</cx:pt>
          <cx:pt idx="374">0.064969769810127698</cx:pt>
          <cx:pt idx="375">0.045429123058524097</cx:pt>
          <cx:pt idx="376">0.071611307788633102</cx:pt>
          <cx:pt idx="377">0.061307950682569702</cx:pt>
          <cx:pt idx="378">0.070588251147104403</cx:pt>
          <cx:pt idx="379">-0.00370850071584653</cx:pt>
          <cx:pt idx="380">0.0041627422351997803</cx:pt>
          <cx:pt idx="381">-0.00062738720485785602</cx:pt>
          <cx:pt idx="382">0.023334244723208601</cx:pt>
          <cx:pt idx="383">-0.058334927204563701</cx:pt>
          <cx:pt idx="384">-0.023819861891001302</cx:pt>
          <cx:pt idx="385">-0.0163600963390753</cx:pt>
          <cx:pt idx="386">-0.033556063270633797</cx:pt>
          <cx:pt idx="387">-0.020298567076968699</cx:pt>
          <cx:pt idx="388">-0.0056170161178407197</cx:pt>
          <cx:pt idx="389">-0.00209281220487349</cx:pt>
          <cx:pt idx="390">0.0014859369875133599</cx:pt>
          <cx:pt idx="391">-0.00034789952270212999</cx:pt>
          <cx:pt idx="392">-5.10401173296416e-05</cx:pt>
          <cx:pt idx="393">0.00061076529096826195</cx:pt>
          <cx:pt idx="394">0.000173221837151438</cx:pt>
          <cx:pt idx="395">-0.0050361885799680099</cx:pt>
          <cx:pt idx="396">-0.022507584771031701</cx:pt>
          <cx:pt idx="397">-0.021858773767621301</cx:pt>
          <cx:pt idx="398">-0.0195122488771458</cx:pt>
          <cx:pt idx="399">-0.017701342343459998</cx:pt>
          <cx:pt idx="400">0.027588556753441299</cx:pt>
          <cx:pt idx="401">0.065542646764200393</cx:pt>
          <cx:pt idx="402">0.060500629885338997</cx:pt>
          <cx:pt idx="403">0.0167688072766423</cx:pt>
          <cx:pt idx="404">0.049341928384060298</cx:pt>
          <cx:pt idx="405">0.042834696342949001</cx:pt>
          <cx:pt idx="406">0.0479991319910772</cx:pt>
          <cx:pt idx="407">-0.035870308671415697</cx:pt>
          <cx:pt idx="408">-0.042635136812501702</cx:pt>
          <cx:pt idx="409">-0.00211062821632731</cx:pt>
          <cx:pt idx="410">0.0064753874194997101</cx:pt>
          <cx:pt idx="411">-0.025258275900716502</cx:pt>
          <cx:pt idx="412">-0.0098499261729931599</cx:pt>
          <cx:pt idx="413">0.0053905281416682001</cx:pt>
          <cx:pt idx="414">-0.0049641058580986797</cx:pt>
          <cx:pt idx="415">0.0071097848611535201</cx:pt>
          <cx:pt idx="416">0.0041753724595689698</cx:pt>
          <cx:pt idx="417">-0.00155289699049264</cx:pt>
          <cx:pt idx="418">-0.000110750904488836</cx:pt>
          <cx:pt idx="419">-0.00060798949160268399</cx:pt>
          <cx:pt idx="420">0.000372081183272516</cx:pt>
          <cx:pt idx="421">0.0034473649843360498</cx:pt>
          <cx:pt idx="422">0.0016026795199750299</cx:pt>
          <cx:pt idx="423">-0.0051093156828925599</cx:pt>
          <cx:pt idx="424">-0.026565993405760199</cx:pt>
          <cx:pt idx="425">-0.032402802891333897</cx:pt>
          <cx:pt idx="426">-0.046796410952719601</cx:pt>
          <cx:pt idx="427">-0.0621825568022693</cx:pt>
          <cx:pt idx="428">0.0026091138732258</cx:pt>
          <cx:pt idx="429">0.040116997793234799</cx:pt>
          <cx:pt idx="430">0.080123563388269994</cx:pt>
          <cx:pt idx="431">0.0600233657208116</cx:pt>
          <cx:pt idx="432">0.075602118231863094</cx:pt>
          <cx:pt idx="433">0.046902240522930197</cx:pt>
          <cx:pt idx="434">0.024342521503135699</cx:pt>
          <cx:pt idx="435">-0.024286428399046399</cx:pt>
          <cx:pt idx="436">-0.035594913068462603</cx:pt>
          <cx:pt idx="437">-0.019673564017073399</cx:pt>
          <cx:pt idx="438">-0.0067233346592518997</cx:pt>
          <cx:pt idx="439">-0.015756025665389001</cx:pt>
          <cx:pt idx="440">0.0177590424075703</cx:pt>
          <cx:pt idx="441">0.024818148117532499</cx:pt>
          <cx:pt idx="442">0.018202092431385201</cx:pt>
          <cx:pt idx="443">0.014751454833123</cx:pt>
          <cx:pt idx="444">0.011935652772849199</cx:pt>
          <cx:pt idx="445">-0.0026301268407959199</cx:pt>
          <cx:pt idx="446">-2.3139839718150299e-05</cx:pt>
          <cx:pt idx="447">-0.00099371940632883701</cx:pt>
          <cx:pt idx="448">0.00027196478797743002</cx:pt>
          <cx:pt idx="449">0.0016450522930758201</cx:pt>
          <cx:pt idx="450">0.0049150986912741002</cx:pt>
          <cx:pt idx="451">0.00097342082716927298</cx:pt>
          <cx:pt idx="452">-0.024307559675958899</cx:pt>
          <cx:pt idx="453">-0.053056579506526397</cx:pt>
          <cx:pt idx="454">-0.091020016141745999</cx:pt>
          <cx:pt idx="455">-0.098487822587986995</cx:pt>
          <cx:pt idx="456">-0.080859396430337793</cx:pt>
          <cx:pt idx="457">-0.032132063186880597</cx:pt>
          <cx:pt idx="458">-0.0124447688666421</cx:pt>
          <cx:pt idx="459">0.0052232519564704696</cx:pt>
          <cx:pt idx="460">0.023001413784134599</cx:pt>
          <cx:pt idx="461">0.077024990474112903</cx:pt>
          <cx:pt idx="462">0.023256837673086402</cx:pt>
          <cx:pt idx="463">-0.0209125705380542</cx:pt>
          <cx:pt idx="464">-0.0093303778072710009</cx:pt>
          <cx:pt idx="465">-0.0060523166989186498</cx:pt>
          <cx:pt idx="466">0.025738976310243501</cx:pt>
          <cx:pt idx="467">0.0142756303157774</cx:pt>
          <cx:pt idx="468">-0.00243939350935303</cx:pt>
          <cx:pt idx="469">0.0298637451470068</cx:pt>
          <cx:pt idx="470">0.027750757024193599</cx:pt>
          <cx:pt idx="471">0.0027288713871142802</cx:pt>
          <cx:pt idx="472">0.0216992195179645</cx:pt>
          <cx:pt idx="473">-0.0031685914406631901</cx:pt>
          <cx:pt idx="474">-0.00105155435202292</cx:pt>
          <cx:pt idx="475">-0.00141901997558321</cx:pt>
          <cx:pt idx="476">0.00013501275944617701</cx:pt>
          <cx:pt idx="477">0.00137094663358093</cx:pt>
          <cx:pt idx="478">0.0038398086971984098</cx:pt>
          <cx:pt idx="479">0.0089431104083302296</cx:pt>
          <cx:pt idx="480">-0.030621556786749899</cx:pt>
          <cx:pt idx="481">-0.066974822409875498</cx:pt>
          <cx:pt idx="482">-0.099675700378711901</cx:pt>
          <cx:pt idx="483">-0.122652765326075</cx:pt>
          <cx:pt idx="484">-0.137676791208869</cx:pt>
          <cx:pt idx="485">-0.16237172719271301</cx:pt>
          <cx:pt idx="486">-0.17353999496064201</cx:pt>
          <cx:pt idx="487">-0.12777675804010599</cx:pt>
          <cx:pt idx="488">-0.106055154946274</cx:pt>
          <cx:pt idx="489">-0.075728239326584498</cx:pt>
          <cx:pt idx="490">-0.047864521113258798</cx:pt>
          <cx:pt idx="491">-0.010406852713285101</cx:pt>
          <cx:pt idx="492">-0.037232704379030403</cx:pt>
          <cx:pt idx="493">-0.0106345843287858</cx:pt>
          <cx:pt idx="494">0.015635677768718999</cx:pt>
          <cx:pt idx="495">0.0053739136647118803</cx:pt>
          <cx:pt idx="496">-0.0041289920803521396</cx:pt>
          <cx:pt idx="497">0.0059538414086408196</cx:pt>
          <cx:pt idx="498">-0.0010043724632905499</cx:pt>
          <cx:pt idx="499">-0.019492879693937801</cx:pt>
          <cx:pt idx="500">-0.021300192500827399</cx:pt>
          <cx:pt idx="501">-0.0069945768997446197</cx:pt>
          <cx:pt idx="502">-0.000356684604060392</cx:pt>
          <cx:pt idx="503">0.00039319204998327598</cx:pt>
          <cx:pt idx="504">-4.5692304176313297e-05</cx:pt>
          <cx:pt idx="505">-0.00077911677690061095</cx:pt>
          <cx:pt idx="506">0.0052113354280745403</cx:pt>
          <cx:pt idx="507">0.014572515971430401</cx:pt>
          <cx:pt idx="508">-0.030443803173291099</cx:pt>
          <cx:pt idx="509">-0.061674354481248701</cx:pt>
          <cx:pt idx="510">-0.0894395402364523</cx:pt>
          <cx:pt idx="511">-0.11739836151291</cx:pt>
          <cx:pt idx="512">-0.122747084031718</cx:pt>
          <cx:pt idx="513">-0.14220168613051801</cx:pt>
          <cx:pt idx="514">-0.179509471624965</cx:pt>
          <cx:pt idx="515">-0.20238626129725201</cx:pt>
          <cx:pt idx="516">-0.195329683951977</cx:pt>
          <cx:pt idx="517">-0.111269418641808</cx:pt>
          <cx:pt idx="518">-0.093107274460785802</cx:pt>
          <cx:pt idx="519">-0.042426146348456102</cx:pt>
          <cx:pt idx="520">-0.0023727826722547401</cx:pt>
          <cx:pt idx="521">-0.0071479108408891599</cx:pt>
          <cx:pt idx="522">-0.0145044536963513</cx:pt>
          <cx:pt idx="523">0.043042307270476102</cx:pt>
          <cx:pt idx="524">0.00141300160205292</cx:pt>
          <cx:pt idx="525">0.035426164955221502</cx:pt>
          <cx:pt idx="526">0.0090890807195795204</cx:pt>
          <cx:pt idx="527">-0.0021465017305715502</cx:pt>
          <cx:pt idx="528">-0.018815906026659501</cx:pt>
          <cx:pt idx="529">-0.00035882724308659299</cx:pt>
          <cx:pt idx="530">0.00109836987826519</cx:pt>
          <cx:pt idx="531">-0.000103684328693671</cx:pt>
          <cx:pt idx="532">4.1176459577952199e-05</cx:pt>
          <cx:pt idx="533">-0.00066438374821355204</cx:pt>
          <cx:pt idx="534">0.0045359183633348196</cx:pt>
          <cx:pt idx="535">0.022201487535754499</cx:pt>
          <cx:pt idx="536">-3.6053755505554798e-06</cx:pt>
          <cx:pt idx="537">-0.016673356521381601</cx:pt>
          <cx:pt idx="538">-0.039862157626555497</cx:pt>
          <cx:pt idx="539">-0.072645841244878107</cx:pt>
          <cx:pt idx="540">-0.089780043336113502</cx:pt>
          <cx:pt idx="541">-0.086726462367928095</cx:pt>
          <cx:pt idx="542">-0.046047162141170397</cx:pt>
          <cx:pt idx="543">-0.039242720769403203</cx:pt>
          <cx:pt idx="544">-0.049824428413725502</cx:pt>
          <cx:pt idx="545">-0.017815567427013599</cx:pt>
          <cx:pt idx="546">-0.0213124322808366</cx:pt>
          <cx:pt idx="547">0.0061866907499327399</cx:pt>
          <cx:pt idx="548">-0.00074220772671006402</cx:pt>
          <cx:pt idx="549">0.0021846049729364598</cx:pt>
          <cx:pt idx="550">-0.0101025089935355</cx:pt>
          <cx:pt idx="551">-0.00065033394657994703</cx:pt>
          <cx:pt idx="552">0.017101047551386798</cx:pt>
          <cx:pt idx="553">0.048708184276565203</cx:pt>
          <cx:pt idx="554">0.0100718456390837</cx:pt>
          <cx:pt idx="555">-0.0094543674966562595</cx:pt>
          <cx:pt idx="556">-0.012636053681660301</cx:pt>
          <cx:pt idx="557">0.00440872220165376</cx:pt>
          <cx:pt idx="558">0.00070129957116439004</cx:pt>
          <cx:pt idx="559">0.00066263530091398705</cx:pt>
          <cx:pt idx="560">0.0015826864076953901</cx:pt>
          <cx:pt idx="561">0.00031502954181091301</cx:pt>
          <cx:pt idx="562">0.0024494793689903102</cx:pt>
          <cx:pt idx="563">0.0260320532398256</cx:pt>
          <cx:pt idx="564">0.026075284044302101</cx:pt>
          <cx:pt idx="565">0.016691152587997599</cx:pt>
          <cx:pt idx="566">0.0029355983794017602</cx:pt>
          <cx:pt idx="567">-0.036030758632548801</cx:pt>
          <cx:pt idx="568">-0.030267985423974499</cx:pt>
          <cx:pt idx="569">-0.0067873782465028799</cx:pt>
          <cx:pt idx="570">0.0068970123533597903</cx:pt>
          <cx:pt idx="571">0.042796579554042501</cx:pt>
          <cx:pt idx="572">0.037435445014591</cx:pt>
          <cx:pt idx="573">0.053176214870005699</cx:pt>
          <cx:pt idx="574">0.0242149829281386</cx:pt>
          <cx:pt idx="575">0.0363228051645113</cx:pt>
          <cx:pt idx="576">0.0166131251751378</cx:pt>
          <cx:pt idx="577">0.036285515652473198</cx:pt>
          <cx:pt idx="578">-0.0236612598958084</cx:pt>
          <cx:pt idx="579">-0.0228313755002949</cx:pt>
          <cx:pt idx="580">0.028161052654406299</cx:pt>
          <cx:pt idx="581">0.032245457655168001</cx:pt>
          <cx:pt idx="582">-0.0058821025774294699</cx:pt>
          <cx:pt idx="583">-0.025090962626524101</cx:pt>
          <cx:pt idx="584">-0.011200002968482999</cx:pt>
          <cx:pt idx="585">0.0027666453135873599</cx:pt>
          <cx:pt idx="586">5.6979924220531498e-05</cx:pt>
          <cx:pt idx="587">-0.00092903565407206998</cx:pt>
          <cx:pt idx="588">5.1608205790935099e-05</cx:pt>
          <cx:pt idx="589">0.00048172801689919998</cx:pt>
          <cx:pt idx="590">0.0012298301298464</cx:pt>
          <cx:pt idx="591">0.023134561181784499</cx:pt>
          <cx:pt idx="592">0.029251158695844898</cx:pt>
          <cx:pt idx="593">0.019014999019020901</cx:pt>
          <cx:pt idx="594">0.020210908173295201</cx:pt>
          <cx:pt idx="595">0.048347657371603202</cx:pt>
          <cx:pt idx="596">0.0120175528865693</cx:pt>
          <cx:pt idx="597">-0.00352970416643541</cx:pt>
          <cx:pt idx="598">0.0753120872495157</cx:pt>
          <cx:pt idx="599">0.082570798770474602</cx:pt>
          <cx:pt idx="600">0.070527472224788598</cx:pt>
          <cx:pt idx="601">0.048265230539431901</cx:pt>
          <cx:pt idx="602">0.035509585505451302</cx:pt>
          <cx:pt idx="603">0.00063377924148052699</cx:pt>
          <cx:pt idx="604">0.025497070580053599</cx:pt>
          <cx:pt idx="605">0.0124982624330028</cx:pt>
          <cx:pt idx="606">-0.020205357706653802</cx:pt>
          <cx:pt idx="607">-0.0062410560916320397</cx:pt>
          <cx:pt idx="608">0.053443206138498199</cx:pt>
          <cx:pt idx="609">0.021553288936299701</cx:pt>
          <cx:pt idx="610">-0.037532930635907201</cx:pt>
          <cx:pt idx="611">-0.0126488427541628</cx:pt>
          <cx:pt idx="612">-0.00192491942386712</cx:pt>
          <cx:pt idx="613">0.00135342036041349</cx:pt>
          <cx:pt idx="614">-0.00042393050327026101</cx:pt>
          <cx:pt idx="615">0.00032674679734683601</cx:pt>
          <cx:pt idx="616">-4.8639908665542501e-05</cx:pt>
          <cx:pt idx="617">4.6984704971596103e-05</cx:pt>
          <cx:pt idx="618">0.00198997980617169</cx:pt>
          <cx:pt idx="619">0.0148474814491337</cx:pt>
          <cx:pt idx="620">0.021527116580019299</cx:pt>
          <cx:pt idx="621">0.023904099248965499</cx:pt>
          <cx:pt idx="622">0.0019670615605935902</cx:pt>
          <cx:pt idx="623">0.019135269019441899</cx:pt>
          <cx:pt idx="624">0.058975477597064702</cx:pt>
          <cx:pt idx="625">0.020053561994428301</cx:pt>
          <cx:pt idx="626">0.048753766732479803</cx:pt>
          <cx:pt idx="627">0.093635636854488294</cx:pt>
          <cx:pt idx="628">0.046522586860142601</cx:pt>
          <cx:pt idx="629">0.019304507559264199</cx:pt>
          <cx:pt idx="630">-0.0085869151644960492</cx:pt>
          <cx:pt idx="631">0.0152539273899286</cx:pt>
          <cx:pt idx="632">0.019396661774960001</cx:pt>
          <cx:pt idx="633">0.043220832237813901</cx:pt>
          <cx:pt idx="634">0.0034370061971344002</cx:pt>
          <cx:pt idx="635">0.0048474567991076299</cx:pt>
          <cx:pt idx="636">0.020149836459472801</cx:pt>
          <cx:pt idx="637">-0.0076705950519967304</cx:pt>
          <cx:pt idx="638">-0.0120694654575235</cx:pt>
          <cx:pt idx="639">0.014029242593392</cx:pt>
          <cx:pt idx="640">-0.00248312487678099</cx:pt>
          <cx:pt idx="641">0.00048934579949669798</cx:pt>
          <cx:pt idx="642">-0.000484551860549052</cx:pt>
          <cx:pt idx="643">0.00041434947352222002</cx:pt>
          <cx:pt idx="644">0.00031958999599353798</cx:pt>
          <cx:pt idx="645">-0.00030480166777654299</cx:pt>
          <cx:pt idx="646">0.0022379229333855302</cx:pt>
          <cx:pt idx="647">0.010107556310420301</cx:pt>
          <cx:pt idx="648">0.0288052711283633</cx:pt>
          <cx:pt idx="649">0.037258948605192903</cx:pt>
          <cx:pt idx="650">0.021319481158299101</cx:pt>
          <cx:pt idx="651">0.026210754662613901</cx:pt>
          <cx:pt idx="652">0.064164553596730206</cx:pt>
          <cx:pt idx="653">0.070876049038323105</cx:pt>
          <cx:pt idx="654">0.079588983413050401</cx:pt>
          <cx:pt idx="655">0.070241146769113402</cx:pt>
          <cx:pt idx="656">-0.0037883486106659301</cx:pt>
          <cx:pt idx="657">-0.00336702411746401</cx:pt>
          <cx:pt idx="658">-0.010331901551731099</cx:pt>
          <cx:pt idx="659">0.029953093983312001</cx:pt>
          <cx:pt idx="660">0.0017483593400185501</cx:pt>
          <cx:pt idx="661">0.0015911642857004101</cx:pt>
          <cx:pt idx="662">-0.0130821819395214</cx:pt>
          <cx:pt idx="663">-0.0135217326041123</cx:pt>
          <cx:pt idx="664">-0.00025269194501436801</cx:pt>
          <cx:pt idx="665">-0.022375106747954801</cx:pt>
          <cx:pt idx="666">-0.019639772267860098</cx:pt>
          <cx:pt idx="667">-0.00047138871148548402</cx:pt>
          <cx:pt idx="668">-0.00085508746128334196</cx:pt>
          <cx:pt idx="669">9.4180781710084897e-05</cx:pt>
          <cx:pt idx="670">0.000282178468115683</cx:pt>
          <cx:pt idx="671">-0.00078526987688669304</cx:pt>
          <cx:pt idx="672">0.000276111138190498</cx:pt>
          <cx:pt idx="673">0.000227172252530183</cx:pt>
          <cx:pt idx="674">0.0024792852804964502</cx:pt>
          <cx:pt idx="675">0.0083455558940241301</cx:pt>
          <cx:pt idx="676">0.022149130596050601</cx:pt>
          <cx:pt idx="677">0.0300897920817127</cx:pt>
          <cx:pt idx="678">0.037910670979211102</cx:pt>
          <cx:pt idx="679">0.067489336700928104</cx:pt>
          <cx:pt idx="680">0.076726494242849094</cx:pt>
          <cx:pt idx="681">0.074026050346181704</cx:pt>
          <cx:pt idx="682">0.053084171417156302</cx:pt>
          <cx:pt idx="683">0.022204772467701799</cx:pt>
          <cx:pt idx="684">-0.0209790633061804</cx:pt>
          <cx:pt idx="685">-0.011920845365277301</cx:pt>
          <cx:pt idx="686">0.023070159321927099</cx:pt>
          <cx:pt idx="687">-0.0094104204295141804</cx:pt>
          <cx:pt idx="688">-0.051308688458909901</cx:pt>
          <cx:pt idx="689">-0.016194035537783601</cx:pt>
          <cx:pt idx="690">-0.031807045732916997</cx:pt>
          <cx:pt idx="691">-0.049703113222169401</cx:pt>
          <cx:pt idx="692">-0.0101728121331913</cx:pt>
          <cx:pt idx="693">-0.011821107551616999</cx:pt>
          <cx:pt idx="694">-0.010822906681460199</cx:pt>
          <cx:pt idx="695">-0.0044106896192096798</cx:pt>
          <cx:pt idx="696">-0.0068114654399355498</cx:pt>
          <cx:pt idx="697">0.00052931282075896599</cx:pt>
          <cx:pt idx="698">0.00066130942998398104</cx:pt>
          <cx:pt idx="699">0.00026116705578013</cx:pt>
          <cx:pt idx="700">0.00054408878548213298</cx:pt>
          <cx:pt idx="701">0.000201549106416888</cx:pt>
          <cx:pt idx="702">0.0014638350316488</cx:pt>
          <cx:pt idx="703">0.000414906776873208</cx:pt>
          <cx:pt idx="704">0.0037674293501721999</cx:pt>
          <cx:pt idx="705">0.0105918199186833</cx:pt>
          <cx:pt idx="706">0.01292803695984</cx:pt>
          <cx:pt idx="707">0.029358571263196801</cx:pt>
          <cx:pt idx="708">0.0519453411130762</cx:pt>
          <cx:pt idx="709">0.036008685866360697</cx:pt>
          <cx:pt idx="710">0.0076330708318004103</cx:pt>
          <cx:pt idx="711">0.012126092115235999</cx:pt>
          <cx:pt idx="712">-0.0077176564914932496</cx:pt>
          <cx:pt idx="713">-0.00028062940272516502</cx:pt>
          <cx:pt idx="714">-0.015054548680444899</cx:pt>
          <cx:pt idx="715">-0.025967806363344999</cx:pt>
          <cx:pt idx="716">-0.0197879787424033</cx:pt>
          <cx:pt idx="717">-0.0236743755803339</cx:pt>
          <cx:pt idx="718">-0.026011551995998701</cx:pt>
          <cx:pt idx="719">0.0039924440906853598</cx:pt>
          <cx:pt idx="720">-0.0010432118108679601</cx:pt>
          <cx:pt idx="721">-0.00094120793939826697</cx:pt>
          <cx:pt idx="722">0.0032726729217486001</cx:pt>
          <cx:pt idx="723">-0.00121958673853039</cx:pt>
          <cx:pt idx="724">0.000226364153611684</cx:pt>
          <cx:pt idx="725">-0.00055096079836499702</cx:pt>
          <cx:pt idx="726">0.00020445823062433801</cx:pt>
          <cx:pt idx="727">0.00046758379410009101</cx:pt>
          <cx:pt idx="728">-0.00030737031289532099</cx:pt>
          <cx:pt idx="729">-0.00033467578374511502</cx:pt>
          <cx:pt idx="730">0.00021125874111774601</cx:pt>
          <cx:pt idx="731">0.00022500515610430699</cx:pt>
          <cx:pt idx="732">-0.00031720820392583198</cx:pt>
          <cx:pt idx="733">0.0022322908909361799</cx:pt>
          <cx:pt idx="734">0.0032268166932371998</cx:pt>
          <cx:pt idx="735">0.0052613133338191304</cx:pt>
          <cx:pt idx="736">0.011428136044807</cx:pt>
          <cx:pt idx="737">0.0088155152487287194</cx:pt>
          <cx:pt idx="738">-0.00271217942560889</cx:pt>
          <cx:pt idx="739">0.00071661815447067402</cx:pt>
          <cx:pt idx="740">8.4757455160645097e-05</cx:pt>
          <cx:pt idx="741">0.0018601810363194299</cx:pt>
          <cx:pt idx="742">0.0022282139632607599</cx:pt>
          <cx:pt idx="743">-0.00018071982266665499</cx:pt>
          <cx:pt idx="744">0.0034052315854696202</cx:pt>
          <cx:pt idx="745">0.0058095852095266</cx:pt>
          <cx:pt idx="746">0.00094303368285845004</cx:pt>
          <cx:pt idx="747">0.00179080969254322</cx:pt>
          <cx:pt idx="748">0.00304691103619499</cx:pt>
          <cx:pt idx="749">0.0066978999347745696</cx:pt>
          <cx:pt idx="750">0.0022415635082721698</cx:pt>
          <cx:pt idx="751">-0.0011649369181626001</cx:pt>
          <cx:pt idx="752">-0.00064116013214294101</cx:pt>
          <cx:pt idx="753">-0.00012870136823462199</cx:pt>
          <cx:pt idx="754">-0.00022564206933419999</cx:pt>
          <cx:pt idx="755">-0.00076774292088288402</cx:pt>
          <cx:pt idx="756">-0.00021822745590370301</cx:pt>
          <cx:pt idx="757">7.3881326568669303e-05</cx:pt>
          <cx:pt idx="758">-0.000492756026800217</cx:pt>
          <cx:pt idx="759">0.00088675286556493601</cx:pt>
          <cx:pt idx="760">0.000124081044596359</cx:pt>
          <cx:pt idx="761">0.000243668634546837</cx:pt>
          <cx:pt idx="762">-0.00080420161240435601</cx:pt>
          <cx:pt idx="763">-0.00030312119612573799</cx:pt>
          <cx:pt idx="764">-0.00031140084329730198</cx:pt>
          <cx:pt idx="765">-0.00024107633744280301</cx:pt>
          <cx:pt idx="766">-0.00118299165891791</cx:pt>
          <cx:pt idx="767">0.00023269495419815301</cx:pt>
          <cx:pt idx="768">-0.00045296045225380702</cx:pt>
          <cx:pt idx="769">-0.0010996043292670599</cx:pt>
          <cx:pt idx="770">-0.0012618494810955</cx:pt>
          <cx:pt idx="771">-0.0012503364647886001</cx:pt>
          <cx:pt idx="772">4.4967067395281499e-05</cx:pt>
          <cx:pt idx="773">-0.00070819807621984397</cx:pt>
          <cx:pt idx="774">-0.0037978150660689198</cx:pt>
          <cx:pt idx="775">-0.0035206911927400798</cx:pt>
          <cx:pt idx="776">-0.0012083530705468499</cx:pt>
          <cx:pt idx="777">0.00108216071124044</cx:pt>
          <cx:pt idx="778">0.00069591491062832704</cx:pt>
          <cx:pt idx="779">-0.00074363124667130103</cx:pt>
          <cx:pt idx="780">-0.00043855872297452402</cx:pt>
          <cx:pt idx="781">5.6748342539916299e-05</cx:pt>
          <cx:pt idx="782">0.00016907590289415899</cx:pt>
          <cx:pt idx="783">-0.000218180600709069</cx:pt>
        </cx:lvl>
      </cx:numDim>
    </cx:data>
    <cx:data id="107">
      <cx:numDim type="val">
        <cx:f>'001_WA_F - 副本'!$DD$1:$DD$784</cx:f>
        <cx:lvl ptCount="784" formatCode="G/通用格式">
          <cx:pt idx="0">-0.000494893877304582</cx:pt>
          <cx:pt idx="1">0.000933697240391457</cx:pt>
          <cx:pt idx="2">-0.00049750849322796999</cx:pt>
          <cx:pt idx="3">8.2992192458619402e-05</cx:pt>
          <cx:pt idx="4">-0.00088307792859856405</cx:pt>
          <cx:pt idx="5">-8.6077195912416304e-05</cx:pt>
          <cx:pt idx="6">0.00048446875710542598</cx:pt>
          <cx:pt idx="7">0.00031326584362113401</cx:pt>
          <cx:pt idx="8">-3.0902200702731002e-05</cx:pt>
          <cx:pt idx="9">0.00032831807603916902</cx:pt>
          <cx:pt idx="10">0.00031509405622068498</cx:pt>
          <cx:pt idx="11">3.3721867808698902e-05</cx:pt>
          <cx:pt idx="12">0.00091577580311288497</cx:pt>
          <cx:pt idx="13">-0.00011090985983456101</cx:pt>
          <cx:pt idx="14">0.00039555269622191998</cx:pt>
          <cx:pt idx="15">0.00053326962025887796</cx:pt>
          <cx:pt idx="16">-8.1639180225019799e-05</cx:pt>
          <cx:pt idx="17">-0.00054018135222516596</cx:pt>
          <cx:pt idx="18">0.00051818390077746105</cx:pt>
          <cx:pt idx="19">0.00027891351405174197</cx:pt>
          <cx:pt idx="20">0.00022984262319872999</cx:pt>
          <cx:pt idx="21">-0.00051347356149913405</cx:pt>
          <cx:pt idx="22">2.635773951871e-05</cx:pt>
          <cx:pt idx="23">0.00025068218932227998</cx:pt>
          <cx:pt idx="24">-0.00024565278226873602</cx:pt>
          <cx:pt idx="25">0.00016705548010053601</cx:pt>
          <cx:pt idx="26">0.00037533274838241</cx:pt>
          <cx:pt idx="27">0.000185470070737124</cx:pt>
          <cx:pt idx="28">0.00076475481686158703</cx:pt>
          <cx:pt idx="29">-0.000402101045208055</cx:pt>
          <cx:pt idx="30">-0.00030033129841912598</cx:pt>
          <cx:pt idx="31">-9.4236037083698495e-05</cx:pt>
          <cx:pt idx="32">0.00025115323635203901</cx:pt>
          <cx:pt idx="33">-0.00070211983410981005</cx:pt>
          <cx:pt idx="34">9.7854351608608604e-05</cx:pt>
          <cx:pt idx="35">-1.52401161405237e-05</cx:pt>
          <cx:pt idx="36">0.00027012424788622598</cx:pt>
          <cx:pt idx="37">-0.00059845901860329596</cx:pt>
          <cx:pt idx="38">-0.0010914638680891899</cx:pt>
          <cx:pt idx="39">0.00064742725589583198</cx:pt>
          <cx:pt idx="40">0.0013470787143254599</cx:pt>
          <cx:pt idx="41">0.00086388279486734898</cx:pt>
          <cx:pt idx="42">-0.00115977883005224</cx:pt>
          <cx:pt idx="43">0.00080369176384702105</cx:pt>
          <cx:pt idx="44">0.0052655149472381002</cx:pt>
          <cx:pt idx="45">-0.00014813723067554901</cx:pt>
          <cx:pt idx="46">-0.00152559819238897</cx:pt>
          <cx:pt idx="47">-0.00089649811030586603</cx:pt>
          <cx:pt idx="48">-0.000164878051385604</cx:pt>
          <cx:pt idx="49">-0.00013942725576112299</cx:pt>
          <cx:pt idx="50">0.000219934182415559</cx:pt>
          <cx:pt idx="51">-2.86865026950083e-05</cx:pt>
          <cx:pt idx="52">0.00023660665450612699</cx:pt>
          <cx:pt idx="53">0.000158756598885182</cx:pt>
          <cx:pt idx="54">-0.00058026864155179801</cx:pt>
          <cx:pt idx="55">-7.1181610426134101e-05</cx:pt>
          <cx:pt idx="56">0.00018424724884853299</cx:pt>
          <cx:pt idx="57">0.00024530753123230798</cx:pt>
          <cx:pt idx="58">8.8614030476039297e-05</cx:pt>
          <cx:pt idx="59">0.0019889107627053299</cx:pt>
          <cx:pt idx="60">-3.99834501356706e-05</cx:pt>
          <cx:pt idx="61">-0.000154040718974996</cx:pt>
          <cx:pt idx="62">-0.00079301575142824905</cx:pt>
          <cx:pt idx="63">-0.00126900295103094</cx:pt>
          <cx:pt idx="64">-0.0035366899764776001</cx:pt>
          <cx:pt idx="65">-0.0100492209197337</cx:pt>
          <cx:pt idx="66">-0.0081531588574647908</cx:pt>
          <cx:pt idx="67">-0.012414178216996599</cx:pt>
          <cx:pt idx="68">-0.0062093949132602001</cx:pt>
          <cx:pt idx="69">-0.019065167769639801</cx:pt>
          <cx:pt idx="70">-0.021906049470202998</cx:pt>
          <cx:pt idx="71">-0.023340671284344999</cx:pt>
          <cx:pt idx="72">-0.038413311259715498</cx:pt>
          <cx:pt idx="73">-0.028960224316171401</cx:pt>
          <cx:pt idx="74">-0.018413108351101999</cx:pt>
          <cx:pt idx="75">-0.012229470213611499</cx:pt>
          <cx:pt idx="76">-0.013688684956261601</cx:pt>
          <cx:pt idx="77">-0.0086166482653790791</cx:pt>
          <cx:pt idx="78">-0.0031482666723089102</cx:pt>
          <cx:pt idx="79">-0.00160082508000104</cx:pt>
          <cx:pt idx="80">3.0043627518086901e-05</cx:pt>
          <cx:pt idx="81">0.00069499653356277298</cx:pt>
          <cx:pt idx="82">-0.000700447081499028</cx:pt>
          <cx:pt idx="83">0.00026985974888404501</cx:pt>
          <cx:pt idx="84">0.00098144079506961505</cx:pt>
          <cx:pt idx="85">-2.4030070966521198e-05</cx:pt>
          <cx:pt idx="86">0.00045293062632068801</cx:pt>
          <cx:pt idx="87">0.0037285894235100899</cx:pt>
          <cx:pt idx="88">0.0011832639527995801</cx:pt>
          <cx:pt idx="89">-0.00159276409317476</cx:pt>
          <cx:pt idx="90">-0.0043300425485918899</cx:pt>
          <cx:pt idx="91">-0.0052810008293327996</cx:pt>
          <cx:pt idx="92">-0.0086904181761361492</cx:pt>
          <cx:pt idx="93">-0.018638952979014099</cx:pt>
          <cx:pt idx="94">-0.033238465501907601</cx:pt>
          <cx:pt idx="95">-0.028007187419873101</cx:pt>
          <cx:pt idx="96">-0.00309492439360479</cx:pt>
          <cx:pt idx="97">0.0038249357411713199</cx:pt>
          <cx:pt idx="98">-0.010070972170008999</cx:pt>
          <cx:pt idx="99">-0.023281626894923701</cx:pt>
          <cx:pt idx="100">-0.0210958078236393</cx:pt>
          <cx:pt idx="101">-0.025649246941306599</cx:pt>
          <cx:pt idx="102">-0.049725923816946301</cx:pt>
          <cx:pt idx="103">-0.028648805831942001</cx:pt>
          <cx:pt idx="104">-0.0093813880670869203</cx:pt>
          <cx:pt idx="105">-0.0160062294719116</cx:pt>
          <cx:pt idx="106">-0.0205944634485354</cx:pt>
          <cx:pt idx="107">-0.0107985782644266</cx:pt>
          <cx:pt idx="108">-0.0026197991939930498</cx:pt>
          <cx:pt idx="109">0.00082157742101913696</cx:pt>
          <cx:pt idx="110">0.00067157987330605296</cx:pt>
          <cx:pt idx="111">0.00026916432580153702</cx:pt>
          <cx:pt idx="112">0.00037082101241425302</cx:pt>
          <cx:pt idx="113">-0.00077557950399034196</cx:pt>
          <cx:pt idx="114">-0.00041859828549773299</cx:pt>
          <cx:pt idx="115">0.00047589947603766697</cx:pt>
          <cx:pt idx="116">0.00153720003545061</cx:pt>
          <cx:pt idx="117">-0.00043399591161200502</cx:pt>
          <cx:pt idx="118">-0.00150686225986357</cx:pt>
          <cx:pt idx="119">-0.0027539207184054701</cx:pt>
          <cx:pt idx="120">-0.00130542637732823</cx:pt>
          <cx:pt idx="121">-0.010921345184089101</cx:pt>
          <cx:pt idx="122">-0.0432688759962239</cx:pt>
          <cx:pt idx="123">-0.0052522919387440001</cx:pt>
          <cx:pt idx="124">-0.0036500964376372201</cx:pt>
          <cx:pt idx="125">0.020363917950889002</cx:pt>
          <cx:pt idx="126">-0.00126182127207879</cx:pt>
          <cx:pt idx="127">0.038064089866857199</cx:pt>
          <cx:pt idx="128">-0.029526162846755001</cx:pt>
          <cx:pt idx="129">0.0057164950300968203</cx:pt>
          <cx:pt idx="130">-0.00045762018712877298</cx:pt>
          <cx:pt idx="131">-0.014454090106353699</cx:pt>
          <cx:pt idx="132">-0.032227710233030699</cx:pt>
          <cx:pt idx="133">-0.031823581561633903</cx:pt>
          <cx:pt idx="134">-0.035993966016541097</cx:pt>
          <cx:pt idx="135">-0.0120810030869137</cx:pt>
          <cx:pt idx="136">-0.0015734678524829901</cx:pt>
          <cx:pt idx="137">0.00509857002672296</cx:pt>
          <cx:pt idx="138">0.0046188858897866399</cx:pt>
          <cx:pt idx="139">0.00063145667371349598</cx:pt>
          <cx:pt idx="140">0.000122041654072448</cx:pt>
          <cx:pt idx="141">-0.00011365382598182201</cx:pt>
          <cx:pt idx="142">-0.000703977903664941</cx:pt>
          <cx:pt idx="143">0.00124672358968841</cx:pt>
          <cx:pt idx="144">2.46660660555524e-05</cx:pt>
          <cx:pt idx="145">2.2499956633173301e-05</cx:pt>
          <cx:pt idx="146">0.0031262075400352602</cx:pt>
          <cx:pt idx="147">-0.0061029128130726598</cx:pt>
          <cx:pt idx="148">-0.0233909438590756</cx:pt>
          <cx:pt idx="149">-0.0313928078281107</cx:pt>
          <cx:pt idx="150">-0.0538576678079122</cx:pt>
          <cx:pt idx="151">-0.0918014274135492</cx:pt>
          <cx:pt idx="152">-0.088892009535634406</cx:pt>
          <cx:pt idx="153">-0.0332811385624718</cx:pt>
          <cx:pt idx="154">0.038571184601057198</cx:pt>
          <cx:pt idx="155">0.056994135211588297</cx:pt>
          <cx:pt idx="156">-0.052277462067119099</cx:pt>
          <cx:pt idx="157">-0.089697349655269806</cx:pt>
          <cx:pt idx="158">-0.076652022450308305</cx:pt>
          <cx:pt idx="159">-0.102275821320613</cx:pt>
          <cx:pt idx="160">-0.107199445717198</cx:pt>
          <cx:pt idx="161">-0.060606333322384603</cx:pt>
          <cx:pt idx="162">-0.050227491549316702</cx:pt>
          <cx:pt idx="163">-0.0311455249209543</cx:pt>
          <cx:pt idx="164">-0.0040220269928970204</cx:pt>
          <cx:pt idx="165">0.00054532676020712203</cx:pt>
          <cx:pt idx="166">-0.00042910316714429901</cx:pt>
          <cx:pt idx="167">-0.000134826703052526</cx:pt>
          <cx:pt idx="168">-0.000450408328442475</cx:pt>
          <cx:pt idx="169">-0.00063612267854882404</cx:pt>
          <cx:pt idx="170">0.0038534256269169799</cx:pt>
          <cx:pt idx="171">0.0048251804919003799</cx:pt>
          <cx:pt idx="172">0.0102923593146195</cx:pt>
          <cx:pt idx="173">0.0085394422120262398</cx:pt>
          <cx:pt idx="174">-0.011895715724522001</cx:pt>
          <cx:pt idx="175">-0.0573664512175006</cx:pt>
          <cx:pt idx="176">-0.056216416755272197</cx:pt>
          <cx:pt idx="177">-0.0900360110791594</cx:pt>
          <cx:pt idx="178">-0.077376372479584593</cx:pt>
          <cx:pt idx="179">-0.0641716631142841</cx:pt>
          <cx:pt idx="180">-0.100225632528898</cx:pt>
          <cx:pt idx="181">-0.024252572705713699</cx:pt>
          <cx:pt idx="182">-0.0560432286743189</cx:pt>
          <cx:pt idx="183">-0.066031456241264802</cx:pt>
          <cx:pt idx="184">-0.060332942592623</cx:pt>
          <cx:pt idx="185">-0.082222504923859005</cx:pt>
          <cx:pt idx="186">-0.11770912514472601</cx:pt>
          <cx:pt idx="187">-0.20081439855076799</cx:pt>
          <cx:pt idx="188">-0.16054992186606801</cx:pt>
          <cx:pt idx="189">-0.0576107980117034</cx:pt>
          <cx:pt idx="190">-0.052729532033859598</cx:pt>
          <cx:pt idx="191">-0.052917819176746601</cx:pt>
          <cx:pt idx="192">-0.021825107187982098</cx:pt>
          <cx:pt idx="193">-0.0123813769368734</cx:pt>
          <cx:pt idx="194">-0.0050076822911802703</cx:pt>
          <cx:pt idx="195">-0.00085387741439236402</cx:pt>
          <cx:pt idx="196">-0.000382862482237577</cx:pt>
          <cx:pt idx="197">-0.00014821984754391401</cx:pt>
          <cx:pt idx="198">0.0150594599870727</cx:pt>
          <cx:pt idx="199">0.0179160061704428</cx:pt>
          <cx:pt idx="200">0.0055545377494510403</cx:pt>
          <cx:pt idx="201">0.0027453186866014299</cx:pt>
          <cx:pt idx="202">0.017609871445660001</cx:pt>
          <cx:pt idx="203">0.0055168753988517599</cx:pt>
          <cx:pt idx="204">-0.024344976521626999</cx:pt>
          <cx:pt idx="205">-0.0043228580363795198</cx:pt>
          <cx:pt idx="206">0.0043386154045498898</cx:pt>
          <cx:pt idx="207">0.053880982600007399</cx:pt>
          <cx:pt idx="208">0.056789052515300302</cx:pt>
          <cx:pt idx="209">-0.00026514106490655597</cx:pt>
          <cx:pt idx="210">0.012860722871327401</cx:pt>
          <cx:pt idx="211">-0.041349685596655798</cx:pt>
          <cx:pt idx="212">0.0058110295099345101</cx:pt>
          <cx:pt idx="213">0.031615266237659097</cx:pt>
          <cx:pt idx="214">-0.111393546006969</cx:pt>
          <cx:pt idx="215">-0.095168933988907994</cx:pt>
          <cx:pt idx="216">-0.102668563904754</cx:pt>
          <cx:pt idx="217">-0.091454570837402896</cx:pt>
          <cx:pt idx="218">-0.027361630061502398</cx:pt>
          <cx:pt idx="219">-0.047947216443701</cx:pt>
          <cx:pt idx="220">-0.050644732322353003</cx:pt>
          <cx:pt idx="221">-0.023392969872764</cx:pt>
          <cx:pt idx="222">-0.013555156166301201</cx:pt>
          <cx:pt idx="223">3.7884620124172497e-05</cx:pt>
          <cx:pt idx="224">0.0025635484133441299</cx:pt>
          <cx:pt idx="225">0.00128005138828046</cx:pt>
          <cx:pt idx="226">0.0135053785593561</cx:pt>
          <cx:pt idx="227">0.0206549207473356</cx:pt>
          <cx:pt idx="228">0.011065168447058901</cx:pt>
          <cx:pt idx="229">0.0195236073204067</cx:pt>
          <cx:pt idx="230">0.038789582298176098</cx:pt>
          <cx:pt idx="231">0.054939022096509402</cx:pt>
          <cx:pt idx="232">0.025737619098668001</cx:pt>
          <cx:pt idx="233">0.059083027891271803</cx:pt>
          <cx:pt idx="234">0.0747405281668055</cx:pt>
          <cx:pt idx="235">0.111564467364798</cx:pt>
          <cx:pt idx="236">0.133714419508804</cx:pt>
          <cx:pt idx="237">0.091051697376329496</cx:pt>
          <cx:pt idx="238">0.123861273779061</cx:pt>
          <cx:pt idx="239">0.14451064659368101</cx:pt>
          <cx:pt idx="240">0.170076624188471</cx:pt>
          <cx:pt idx="241">0.16600306359584299</cx:pt>
          <cx:pt idx="242">0.112686997096152</cx:pt>
          <cx:pt idx="243">0.034883827325134502</cx:pt>
          <cx:pt idx="244">-0.0283791746710612</cx:pt>
          <cx:pt idx="245">-0.067950107877650601</cx:pt>
          <cx:pt idx="246">-0.0051201300766626203</cx:pt>
          <cx:pt idx="247">-0.0026951700413999002</cx:pt>
          <cx:pt idx="248">-0.049678859726552699</cx:pt>
          <cx:pt idx="249">-0.026484011896306899</cx:pt>
          <cx:pt idx="250">-0.01128962239461</cx:pt>
          <cx:pt idx="251">-0.0010827866207477801</cx:pt>
          <cx:pt idx="252">0.00035332626613071501</cx:pt>
          <cx:pt idx="253">0.0028549299213375002</cx:pt>
          <cx:pt idx="254">0.0120927777275068</cx:pt>
          <cx:pt idx="255">0.021587319601680002</cx:pt>
          <cx:pt idx="256">0.0204586844313649</cx:pt>
          <cx:pt idx="257">0.020916702230248701</cx:pt>
          <cx:pt idx="258">0.049461474529005699</cx:pt>
          <cx:pt idx="259">0.059133111941974702</cx:pt>
          <cx:pt idx="260">0.026225820983223</cx:pt>
          <cx:pt idx="261">0.010883538598964199</cx:pt>
          <cx:pt idx="262">0.095105858950836106</cx:pt>
          <cx:pt idx="263">0.066197813668024005</cx:pt>
          <cx:pt idx="264">0.092077482480730999</cx:pt>
          <cx:pt idx="265">0.14028395695898299</cx:pt>
          <cx:pt idx="266">0.14819761696793701</cx:pt>
          <cx:pt idx="267">0.120616196416878</cx:pt>
          <cx:pt idx="268">0.11815193867267799</cx:pt>
          <cx:pt idx="269">0.200980693521945</cx:pt>
          <cx:pt idx="270">0.17820296913460201</cx:pt>
          <cx:pt idx="271">0.112810898088072</cx:pt>
          <cx:pt idx="272">0.064184122001266206</cx:pt>
          <cx:pt idx="273">-0.0066935508026054902</cx:pt>
          <cx:pt idx="274">-0.012331425951192699</cx:pt>
          <cx:pt idx="275">-0.0075342465280979201</cx:pt>
          <cx:pt idx="276">-0.0045475581839767402</cx:pt>
          <cx:pt idx="277">-0.0055395042305832797</cx:pt>
          <cx:pt idx="278">-0.0126813223753278</cx:pt>
          <cx:pt idx="279">-5.28751297111722e-05</cx:pt>
          <cx:pt idx="280">-0.000837216487528428</cx:pt>
          <cx:pt idx="281">0.00240240129945264</cx:pt>
          <cx:pt idx="282">0.0169132562573607</cx:pt>
          <cx:pt idx="283">0.0247467077626254</cx:pt>
          <cx:pt idx="284">0.0057808577881327998</cx:pt>
          <cx:pt idx="285">-0.0041495458541058999</cx:pt>
          <cx:pt idx="286">0.052680236060078101</cx:pt>
          <cx:pt idx="287">0.013449463381223501</cx:pt>
          <cx:pt idx="288">0.037359849325409498</cx:pt>
          <cx:pt idx="289">-0.0041614303927519003</cx:pt>
          <cx:pt idx="290">0.047346369747568499</cx:pt>
          <cx:pt idx="291">0.0552644530141011</cx:pt>
          <cx:pt idx="292">-0.019568743721046999</cx:pt>
          <cx:pt idx="293">0.10566983410721301</cx:pt>
          <cx:pt idx="294">0.101984148242191</cx:pt>
          <cx:pt idx="295">0.103703871523269</cx:pt>
          <cx:pt idx="296">0.15844874945582599</cx:pt>
          <cx:pt idx="297">0.16779887473237401</cx:pt>
          <cx:pt idx="298">0.16845250431282199</cx:pt>
          <cx:pt idx="299">0.114117533413301</cx:pt>
          <cx:pt idx="300">0.044389742095510297</cx:pt>
          <cx:pt idx="301">-0.036829125805578601</cx:pt>
          <cx:pt idx="302">-0.015193927243826901</cx:pt>
          <cx:pt idx="303">-0.0119651515557918</cx:pt>
          <cx:pt idx="304">-0.00641003533171031</cx:pt>
          <cx:pt idx="305">-0.011443455103170099</cx:pt>
          <cx:pt idx="306">-0.0086157735109731702</cx:pt>
          <cx:pt idx="307">-0.00022974846453672199</cx:pt>
          <cx:pt idx="308">-0.000353215590697015</cx:pt>
          <cx:pt idx="309">0.0052226548865974302</cx:pt>
          <cx:pt idx="310">0.016440076437447201</cx:pt>
          <cx:pt idx="311">0.033122483456916603</cx:pt>
          <cx:pt idx="312">-0.0014574413862275799</cx:pt>
          <cx:pt idx="313">-0.027937952586031201</cx:pt>
          <cx:pt idx="314">-0.0044376327044617801</cx:pt>
          <cx:pt idx="315">0.016478858188763001</cx:pt>
          <cx:pt idx="316">-0.024629026691228802</cx:pt>
          <cx:pt idx="317">-0.066549735074855607</cx:pt>
          <cx:pt idx="318">-0.0020989701164886702</cx:pt>
          <cx:pt idx="319">0.082947226097541099</cx:pt>
          <cx:pt idx="320">0.0127245942719673</cx:pt>
          <cx:pt idx="321">0.010084522939806301</cx:pt>
          <cx:pt idx="322">-0.0212769448375386</cx:pt>
          <cx:pt idx="323">0.088759271854741903</cx:pt>
          <cx:pt idx="324">0.0087454493285740592</cx:pt>
          <cx:pt idx="325">0.091900131486843603</cx:pt>
          <cx:pt idx="326">0.15672423591744</cx:pt>
          <cx:pt idx="327">0.081172451889837599</cx:pt>
          <cx:pt idx="328">0.024604645290288201</cx:pt>
          <cx:pt idx="329">-0.072425534867222502</cx:pt>
          <cx:pt idx="330">-0.043885122484510701</cx:pt>
          <cx:pt idx="331">-0.0054499653390036804</cx:pt>
          <cx:pt idx="332">-0.0187205404440982</cx:pt>
          <cx:pt idx="333">-0.0141165827692583</cx:pt>
          <cx:pt idx="334">-0.0018380935185085901</cx:pt>
          <cx:pt idx="335">-0.00045280932454324599</cx:pt>
          <cx:pt idx="336">0.000286874911049968</cx:pt>
          <cx:pt idx="337">0.0032604368484788798</cx:pt>
          <cx:pt idx="338">0.0121524485234322</cx:pt>
          <cx:pt idx="339">0.013533074523128</cx:pt>
          <cx:pt idx="340">-0.0183879774042938</cx:pt>
          <cx:pt idx="341">-0.038132058685715099</cx:pt>
          <cx:pt idx="342">-0.0040844085671401598</cx:pt>
          <cx:pt idx="343">0.018064997693383399</cx:pt>
          <cx:pt idx="344">-0.033237415031199397</cx:pt>
          <cx:pt idx="345">0.0080468607753465902</cx:pt>
          <cx:pt idx="346">0.042036256260584298</cx:pt>
          <cx:pt idx="347">-0.0017375309099203499</cx:pt>
          <cx:pt idx="348">-0.031544321224285</cx:pt>
          <cx:pt idx="349">-0.16339214371086799</cx:pt>
          <cx:pt idx="350">-0.146337445746791</cx:pt>
          <cx:pt idx="351">-0.059010564935204499</cx:pt>
          <cx:pt idx="352">-0.0473652905939261</cx:pt>
          <cx:pt idx="353">0.063387305671362595</cx:pt>
          <cx:pt idx="354">0.119982214562738</cx:pt>
          <cx:pt idx="355">0.091114832667613999</cx:pt>
          <cx:pt idx="356">0.039470112955219801</cx:pt>
          <cx:pt idx="357">-0.049317072327235797</cx:pt>
          <cx:pt idx="358">-0.015424248887237899</cx:pt>
          <cx:pt idx="359">-0.0088958984463406096</cx:pt>
          <cx:pt idx="360">0.0010709410685636701</cx:pt>
          <cx:pt idx="361">-0.014039893329612901</cx:pt>
          <cx:pt idx="362">-0.00072863383290771102</cx:pt>
          <cx:pt idx="363">0.00014348552174298299</cx:pt>
          <cx:pt idx="364">-0.00069906088994530402</cx:pt>
          <cx:pt idx="365">0.0023141792268918399</cx:pt>
          <cx:pt idx="366">0.0089299553087084892</cx:pt>
          <cx:pt idx="367">-0.0054972991301479399</cx:pt>
          <cx:pt idx="368">-0.043683328347932399</cx:pt>
          <cx:pt idx="369">-0.0061915118183399403</cx:pt>
          <cx:pt idx="370">0.010936934689651401</cx:pt>
          <cx:pt idx="371">0.015666685788853899</cx:pt>
          <cx:pt idx="372">-0.00060593039918414805</cx:pt>
          <cx:pt idx="373">-0.0361809377224762</cx:pt>
          <cx:pt idx="374">0.0032512825421530901</cx:pt>
          <cx:pt idx="375">0.00032672317613676599</cx:pt>
          <cx:pt idx="376">0.0030513140765090498</cx:pt>
          <cx:pt idx="377">-0.118597327241519</cx:pt>
          <cx:pt idx="378">-0.13044507342638501</cx:pt>
          <cx:pt idx="379">-0.13906778837741901</cx:pt>
          <cx:pt idx="380">-0.0301008628409744</cx:pt>
          <cx:pt idx="381">0.0053286688113984501</cx:pt>
          <cx:pt idx="382">0.023768558415503498</cx:pt>
          <cx:pt idx="383">0.070020992543603805</cx:pt>
          <cx:pt idx="384">-0.034684903789864899</cx:pt>
          <cx:pt idx="385">-0.019404995775370599</cx:pt>
          <cx:pt idx="386">-0.0118348678349655</cx:pt>
          <cx:pt idx="387">0.0070923951915796597</cx:pt>
          <cx:pt idx="388">0.050170504390618702</cx:pt>
          <cx:pt idx="389">-0.0141889141687358</cx:pt>
          <cx:pt idx="390">-0.0058752289279126102</cx:pt>
          <cx:pt idx="391">-0.00163781137823245</cx:pt>
          <cx:pt idx="392">0.00021369920520108001</cx:pt>
          <cx:pt idx="393">0.00209561481851557</cx:pt>
          <cx:pt idx="394">0.0049130425359553897</cx:pt>
          <cx:pt idx="395">-0.0090896754081965202</cx:pt>
          <cx:pt idx="396">-0.061868194809430399</cx:pt>
          <cx:pt idx="397">-0.0103146957997679</cx:pt>
          <cx:pt idx="398">0.031660446755625002</cx:pt>
          <cx:pt idx="399">0.036267137329769397</cx:pt>
          <cx:pt idx="400">-0.033100402616900199</cx:pt>
          <cx:pt idx="401">0.00061679598087062296</cx:pt>
          <cx:pt idx="402">0.014814834632208399</cx:pt>
          <cx:pt idx="403">0.0618712780235295</cx:pt>
          <cx:pt idx="404">0.067356772019924294</cx:pt>
          <cx:pt idx="405">-0.069170433490084102</cx:pt>
          <cx:pt idx="406">-0.095847643369917399</cx:pt>
          <cx:pt idx="407">-0.039949721600514201</cx:pt>
          <cx:pt idx="408">-0.0799201642218825</cx:pt>
          <cx:pt idx="409">0.0085563277813247799</cx:pt>
          <cx:pt idx="410">0.049866706562683001</cx:pt>
          <cx:pt idx="411">0.032705638331596301</cx:pt>
          <cx:pt idx="412">-0.0144091442226337</cx:pt>
          <cx:pt idx="413">-0.044547080067155201</cx:pt>
          <cx:pt idx="414">0.0036925837711122198</cx:pt>
          <cx:pt idx="415">0.034388111837211403</cx:pt>
          <cx:pt idx="416">0.091238537132786499</cx:pt>
          <cx:pt idx="417">-0.0103668039351596</cx:pt>
          <cx:pt idx="418">-0.00146994908854918</cx:pt>
          <cx:pt idx="419">9.4382476795555507e-06</cx:pt>
          <cx:pt idx="420">-0.00098966903239691099</cx:pt>
          <cx:pt idx="421">0.00050854702395418405</cx:pt>
          <cx:pt idx="422">-7.5962362927677307e-05</cx:pt>
          <cx:pt idx="423">-0.019959673878482201</cx:pt>
          <cx:pt idx="424">-0.066716398598524601</cx:pt>
          <cx:pt idx="425">0.020574261729640799</cx:pt>
          <cx:pt idx="426">0.072844271023971993</cx:pt>
          <cx:pt idx="427">0.043715801167213103</cx:pt>
          <cx:pt idx="428">-0.059829632524878301</cx:pt>
          <cx:pt idx="429">-0.025156210346292399</cx:pt>
          <cx:pt idx="430">-0.0259892602980667</cx:pt>
          <cx:pt idx="431">-0.0075650679960491104</cx:pt>
          <cx:pt idx="432">-0.035544208223311301</cx:pt>
          <cx:pt idx="433">-0.093749131591552196</cx:pt>
          <cx:pt idx="434">-0.17968480915582599</cx:pt>
          <cx:pt idx="435">-0.034660741750471201</cx:pt>
          <cx:pt idx="436">-0.038814220558485997</cx:pt>
          <cx:pt idx="437">0.0029537009377115899</cx:pt>
          <cx:pt idx="438">-0.019408379957748498</cx:pt>
          <cx:pt idx="439">-0.00317847184704761</cx:pt>
          <cx:pt idx="440">-0.0078351520499385704</cx:pt>
          <cx:pt idx="441">-0.021943032031443301</cx:pt>
          <cx:pt idx="442">0.0030301634220877599</cx:pt>
          <cx:pt idx="443">0.046174803326996201</cx:pt>
          <cx:pt idx="444">0.073045262141477593</cx:pt>
          <cx:pt idx="445">-0.00093198318424999899</cx:pt>
          <cx:pt idx="446">0.0030178436727209801</cx:pt>
          <cx:pt idx="447">-0.0010576285598979001</cx:pt>
          <cx:pt idx="448">-0.00019619174875129899</cx:pt>
          <cx:pt idx="449">0.00041618291440263002</cx:pt>
          <cx:pt idx="450">0.0025105482908339299</cx:pt>
          <cx:pt idx="451">-0.023422563558610401</cx:pt>
          <cx:pt idx="452">-0.035271143322810401</cx:pt>
          <cx:pt idx="453">0.012895959145077501</cx:pt>
          <cx:pt idx="454">-0.0056125971399746703</cx:pt>
          <cx:pt idx="455">-0.012116143238166699</cx:pt>
          <cx:pt idx="456">-0.0266289781390734</cx:pt>
          <cx:pt idx="457">-0.051021108734704501</cx:pt>
          <cx:pt idx="458">0.0028340171392698798</cx:pt>
          <cx:pt idx="459">-0.039075024501218102</cx:pt>
          <cx:pt idx="460">-0.071731880163656697</cx:pt>
          <cx:pt idx="461">-0.16839455543278101</cx:pt>
          <cx:pt idx="462">-0.15912047754932801</cx:pt>
          <cx:pt idx="463">-0.040609833085558003</cx:pt>
          <cx:pt idx="464">-0.0072406995244722501</cx:pt>
          <cx:pt idx="465">0.012446921990559801</cx:pt>
          <cx:pt idx="466">-0.067898787209369205</cx:pt>
          <cx:pt idx="467">-0.040391138601205002</cx:pt>
          <cx:pt idx="468">-0.032108336230342399</cx:pt>
          <cx:pt idx="469">-0.018387011192852701</cx:pt>
          <cx:pt idx="470">0.026036794965500099</cx:pt>
          <cx:pt idx="471">0.0096867910851651199</cx:pt>
          <cx:pt idx="472">0.014787567952284</cx:pt>
          <cx:pt idx="473">-0.012128488698580801</cx:pt>
          <cx:pt idx="474">0.0037517159882876601</cx:pt>
          <cx:pt idx="475">0.0021895336506777999</cx:pt>
          <cx:pt idx="476">-0.000128305710988431</cx:pt>
          <cx:pt idx="477">-0.000269825120003202</cx:pt>
          <cx:pt idx="478">-0.00021254823073700899</cx:pt>
          <cx:pt idx="479">-0.013862311682787599</cx:pt>
          <cx:pt idx="480">-0.034840548743379801</cx:pt>
          <cx:pt idx="481">-0.0044048821976132397</cx:pt>
          <cx:pt idx="482">-0.039987492328200598</cx:pt>
          <cx:pt idx="483">-0.043005147234515699</cx:pt>
          <cx:pt idx="484">-0.036580723506107499</cx:pt>
          <cx:pt idx="485">-0.041271133879660298</cx:pt>
          <cx:pt idx="486">0.0115830838861732</cx:pt>
          <cx:pt idx="487">-0.016474925498664</cx:pt>
          <cx:pt idx="488">-0.086827335095897601</cx:pt>
          <cx:pt idx="489">-0.12314768083585199</cx:pt>
          <cx:pt idx="490">-0.096786525729868803</cx:pt>
          <cx:pt idx="491">-0.056048388013384097</cx:pt>
          <cx:pt idx="492">-0.055806050876674597</cx:pt>
          <cx:pt idx="493">0.038361419754093601</cx:pt>
          <cx:pt idx="494">-0.045197922976462697</cx:pt>
          <cx:pt idx="495">-0.037826731779580701</cx:pt>
          <cx:pt idx="496">-0.039268951017644001</cx:pt>
          <cx:pt idx="497">0.000281620509118353</cx:pt>
          <cx:pt idx="498">0.066093496333146304</cx:pt>
          <cx:pt idx="499">0.013444521543433599</cx:pt>
          <cx:pt idx="500">0.00501321757101771</cx:pt>
          <cx:pt idx="501">-0.0048700679449305501</cx:pt>
          <cx:pt idx="502">0.00095187641080081496</cx:pt>
          <cx:pt idx="503">0.00369790828678365</cx:pt>
          <cx:pt idx="504">-6.3598201719904001e-05</cx:pt>
          <cx:pt idx="505">-0.00033894029983607001</cx:pt>
          <cx:pt idx="506">0.0020289996919651901</cx:pt>
          <cx:pt idx="507">-0.0059918422046841601</cx:pt>
          <cx:pt idx="508">-0.037937678348951197</cx:pt>
          <cx:pt idx="509">-0.017522694159865199</cx:pt>
          <cx:pt idx="510">-0.075616936366606699</cx:pt>
          <cx:pt idx="511">-0.073814725571718295</cx:pt>
          <cx:pt idx="512">-0.010082790833954801</cx:pt>
          <cx:pt idx="513">0.030122879376237099</cx:pt>
          <cx:pt idx="514">0.103663677378216</cx:pt>
          <cx:pt idx="515">0.095046679271334297</cx:pt>
          <cx:pt idx="516">-0.0282771910891167</cx:pt>
          <cx:pt idx="517">-0.064812905777219598</cx:pt>
          <cx:pt idx="518">-0.050279625451964099</cx:pt>
          <cx:pt idx="519">-0.034979856043190698</cx:pt>
          <cx:pt idx="520">-0.016391991104991298</cx:pt>
          <cx:pt idx="521">0.035908025173639599</cx:pt>
          <cx:pt idx="522">0.043415903191862899</cx:pt>
          <cx:pt idx="523">-0.024323682142347199</cx:pt>
          <cx:pt idx="524">-0.02732765764918</cx:pt>
          <cx:pt idx="525">0.0557832119753627</cx:pt>
          <cx:pt idx="526">0.069900006236589096</cx:pt>
          <cx:pt idx="527">-0.020350864636581801</cx:pt>
          <cx:pt idx="528">-0.0114849680300083</cx:pt>
          <cx:pt idx="529">-0.0080850573449830297</cx:pt>
          <cx:pt idx="530">-0.00038228413618900499</cx:pt>
          <cx:pt idx="531">-0.00036112701352508702</cx:pt>
          <cx:pt idx="532">-0.00015141267990223899</cx:pt>
          <cx:pt idx="533">0.00333624983392199</cx:pt>
          <cx:pt idx="534">0.00601892039842094</cx:pt>
          <cx:pt idx="535">0.0063618320380618102</cx:pt>
          <cx:pt idx="536">-0.019895062177071599</cx:pt>
          <cx:pt idx="537">-0.018842489371480298</cx:pt>
          <cx:pt idx="538">-0.0325636541431433</cx:pt>
          <cx:pt idx="539">-0.079542771425053893</cx:pt>
          <cx:pt idx="540">0.0023967167768112201</cx:pt>
          <cx:pt idx="541">0.031641814964042399</cx:pt>
          <cx:pt idx="542">0.027711953117612601</cx:pt>
          <cx:pt idx="543">0.0067351575389938698</cx:pt>
          <cx:pt idx="544">0.057247708110759403</cx:pt>
          <cx:pt idx="545">-0.0031736569712740902</cx:pt>
          <cx:pt idx="546">0.0120167651142816</cx:pt>
          <cx:pt idx="547">-0.010759410117139099</cx:pt>
          <cx:pt idx="548">-0.0594639336801236</cx:pt>
          <cx:pt idx="549">0.027605783115536901</cx:pt>
          <cx:pt idx="550">0.010016894595029399</cx:pt>
          <cx:pt idx="551">-0.0173570292640709</cx:pt>
          <cx:pt idx="552">0.018623920779595501</cx:pt>
          <cx:pt idx="553">0.037893619204117698</cx:pt>
          <cx:pt idx="554">0.0218897401444367</cx:pt>
          <cx:pt idx="555">-0.042076191765217902</cx:pt>
          <cx:pt idx="556">-0.023402454149447499</cx:pt>
          <cx:pt idx="557">-0.0047212689357004397</cx:pt>
          <cx:pt idx="558">0.0020411563236110999</cx:pt>
          <cx:pt idx="559">-0.00064526506459526502</cx:pt>
          <cx:pt idx="560">-0.00099255579958246101</cx:pt>
          <cx:pt idx="561">0.0015468260860298799</cx:pt>
          <cx:pt idx="562">0.00315116625132442</cx:pt>
          <cx:pt idx="563">0.012829739921470001</cx:pt>
          <cx:pt idx="564">0.0022653983290419301</cx:pt>
          <cx:pt idx="565">-0.0031085404047473501</cx:pt>
          <cx:pt idx="566">-0.018602836598361299</cx:pt>
          <cx:pt idx="567">-0.031726587176460701</cx:pt>
          <cx:pt idx="568">0.031689904901386699</cx:pt>
          <cx:pt idx="569">0.032128543476452498</cx:pt>
          <cx:pt idx="570">0.049592374026393202</cx:pt>
          <cx:pt idx="571">0.055446327806369801</cx:pt>
          <cx:pt idx="572">0.0692287305558556</cx:pt>
          <cx:pt idx="573">0.028095458192478599</cx:pt>
          <cx:pt idx="574">-0.0071265226219556698</cx:pt>
          <cx:pt idx="575">-0.041170895107248001</cx:pt>
          <cx:pt idx="576">-0.089401177132480705</cx:pt>
          <cx:pt idx="577">-0.023681861735783301</cx:pt>
          <cx:pt idx="578">-0.0759209510793597</cx:pt>
          <cx:pt idx="579">-0.0210472929166204</cx:pt>
          <cx:pt idx="580">-0.0143673714911599</cx:pt>
          <cx:pt idx="581">-0.0093844174432552805</cx:pt>
          <cx:pt idx="582">-0.031215118256002101</cx:pt>
          <cx:pt idx="583">-0.034133003861792501</cx:pt>
          <cx:pt idx="584">-0.030062043249227</cx:pt>
          <cx:pt idx="585">-0.0061670678531024099</cx:pt>
          <cx:pt idx="586">0.00075362229600157103</cx:pt>
          <cx:pt idx="587">-0.00044586119505200599</cx:pt>
          <cx:pt idx="588">0.00052766604584663496</cx:pt>
          <cx:pt idx="589">-0.00040860069256514202</cx:pt>
          <cx:pt idx="590">0.0023533270621320401</cx:pt>
          <cx:pt idx="591">0.013024867112420201</cx:pt>
          <cx:pt idx="592">0.0048381616131284704</cx:pt>
          <cx:pt idx="593">-0.0170981875403769</cx:pt>
          <cx:pt idx="594">-0.044885922538861603</cx:pt>
          <cx:pt idx="595">-0.060270645652360101</cx:pt>
          <cx:pt idx="596">-0.031740694958828898</cx:pt>
          <cx:pt idx="597">0.020491825099303501</cx:pt>
          <cx:pt idx="598">0.033158838544177303</cx:pt>
          <cx:pt idx="599">0.0274119820309453</cx:pt>
          <cx:pt idx="600">0.080998216702832193</cx:pt>
          <cx:pt idx="601">0.0158057948599181</cx:pt>
          <cx:pt idx="602">-0.038419235334421702</cx:pt>
          <cx:pt idx="603">-0.00203460202931262</cx:pt>
          <cx:pt idx="604">-0.0146684642867029</cx:pt>
          <cx:pt idx="605">-0.032987412188481197</cx:pt>
          <cx:pt idx="606">-0.078094656224915807</cx:pt>
          <cx:pt idx="607">-0.071572579632130401</cx:pt>
          <cx:pt idx="608">-0.090324919074770804</cx:pt>
          <cx:pt idx="609">-0.082980770725110301</cx:pt>
          <cx:pt idx="610">-0.057154646825809598</cx:pt>
          <cx:pt idx="611">-0.042013577527716603</cx:pt>
          <cx:pt idx="612">-0.028200492434163602</cx:pt>
          <cx:pt idx="613">-0.0116964779394988</cx:pt>
          <cx:pt idx="614">0.0079185799849866099</cx:pt>
          <cx:pt idx="615">0.000149410012696195</cx:pt>
          <cx:pt idx="616">0.00051747247561234296</cx:pt>
          <cx:pt idx="617">0.00060413203927216902</cx:pt>
          <cx:pt idx="618">0.0020778853549834899</cx:pt>
          <cx:pt idx="619">0.0081655457150753407</cx:pt>
          <cx:pt idx="620">-0.0085007039282914299</cx:pt>
          <cx:pt idx="621">-0.0049192413177619604</cx:pt>
          <cx:pt idx="622">0.0072960938683195196</cx:pt>
          <cx:pt idx="623">-0.025092136407223398</cx:pt>
          <cx:pt idx="624">-0.012705951592796199</cx:pt>
          <cx:pt idx="625">0.031174857538690901</cx:pt>
          <cx:pt idx="626">0.021449427560562801</cx:pt>
          <cx:pt idx="627">-0.021256430479029101</cx:pt>
          <cx:pt idx="628">0.069626860774402999</cx:pt>
          <cx:pt idx="629">0.0303519712530179</cx:pt>
          <cx:pt idx="630">0.038144977346713703</cx:pt>
          <cx:pt idx="631">0.020249344388829599</cx:pt>
          <cx:pt idx="632">-0.036064266362720698</cx:pt>
          <cx:pt idx="633">-0.030416345194552601</cx:pt>
          <cx:pt idx="634">-0.074536020665249697</cx:pt>
          <cx:pt idx="635">-0.11811728240411</cx:pt>
          <cx:pt idx="636">-0.098056048747898597</cx:pt>
          <cx:pt idx="637">-0.078119267674531104</cx:pt>
          <cx:pt idx="638">-0.049881697337423897</cx:pt>
          <cx:pt idx="639">-0.028169826681076302</cx:pt>
          <cx:pt idx="640">-0.0150685002803392</cx:pt>
          <cx:pt idx="641">-0.0056873359464805701</cx:pt>
          <cx:pt idx="642">0.00127815958371921</cx:pt>
          <cx:pt idx="643">-0.00019807185208291301</cx:pt>
          <cx:pt idx="644">-0.00018295350517155701</cx:pt>
          <cx:pt idx="645">0.00010939626621966299</cx:pt>
          <cx:pt idx="646">0.00035584211050505502</cx:pt>
          <cx:pt idx="647">0.0029577501730423499</cx:pt>
          <cx:pt idx="648">0.0081113393240538293</cx:pt>
          <cx:pt idx="649">0.0246643478736411</cx:pt>
          <cx:pt idx="650">0.053563538783588098</cx:pt>
          <cx:pt idx="651">0.036139153476182399</cx:pt>
          <cx:pt idx="652">-0.040665130987085997</cx:pt>
          <cx:pt idx="653">-0.065286453981897405</cx:pt>
          <cx:pt idx="654">-0.0027851274739021199</cx:pt>
          <cx:pt idx="655">0.0149389793368758</cx:pt>
          <cx:pt idx="656">0.019949068339796299</cx:pt>
          <cx:pt idx="657">0.00141186731984564</cx:pt>
          <cx:pt idx="658">-0.020238121115942299</cx:pt>
          <cx:pt idx="659">-0.046554463142594302</cx:pt>
          <cx:pt idx="660">-0.063710041410489707</cx:pt>
          <cx:pt idx="661">-0.024877566256627699</cx:pt>
          <cx:pt idx="662">-0.094596945745543906</cx:pt>
          <cx:pt idx="663">-0.13083525671479099</cx:pt>
          <cx:pt idx="664">-0.095500367856820104</cx:pt>
          <cx:pt idx="665">-0.0632116614293389</cx:pt>
          <cx:pt idx="666">-0.045668401508344003</cx:pt>
          <cx:pt idx="667">-0.015632859489380199</cx:pt>
          <cx:pt idx="668">0.0020161213232193702</cx:pt>
          <cx:pt idx="669">-0.00103257188742266</cx:pt>
          <cx:pt idx="670">0.00057780336748338801</cx:pt>
          <cx:pt idx="671">-0.000161416297896122</cx:pt>
          <cx:pt idx="672">0.000632434605466551</cx:pt>
          <cx:pt idx="673">-0.000222666051046262</cx:pt>
          <cx:pt idx="674">0.000234047646914706</cx:pt>
          <cx:pt idx="675">0.0019981823174769898</cx:pt>
          <cx:pt idx="676">0.0176782684908454</cx:pt>
          <cx:pt idx="677">0.042607606876823002</cx:pt>
          <cx:pt idx="678">0.048066734050816198</cx:pt>
          <cx:pt idx="679">0.0215364605258151</cx:pt>
          <cx:pt idx="680">-0.031754169258878098</cx:pt>
          <cx:pt idx="681">-0.123795746754745</cx:pt>
          <cx:pt idx="682">-0.079459170348574096</cx:pt>
          <cx:pt idx="683">-0.081212456472038702</cx:pt>
          <cx:pt idx="684">-0.047625774858292801</cx:pt>
          <cx:pt idx="685">-0.021699504659040698</cx:pt>
          <cx:pt idx="686">-0.029515473794737901</cx:pt>
          <cx:pt idx="687">-0.045790314091160897</cx:pt>
          <cx:pt idx="688">-0.026196184727006799</cx:pt>
          <cx:pt idx="689">-0.026030342798400798</cx:pt>
          <cx:pt idx="690">-0.076545451033948705</cx:pt>
          <cx:pt idx="691">-0.072078651183017997</cx:pt>
          <cx:pt idx="692">-0.046853773865537102</cx:pt>
          <cx:pt idx="693">-0.0334940769071169</cx:pt>
          <cx:pt idx="694">-0.022982944658041099</cx:pt>
          <cx:pt idx="695">-0.0052885247391348499</cx:pt>
          <cx:pt idx="696">0.00055465819124725</cx:pt>
          <cx:pt idx="697">-0.00084562475474886595</cx:pt>
          <cx:pt idx="698">-0.00017261785189461899</cx:pt>
          <cx:pt idx="699">0.00049006188164868697</cx:pt>
          <cx:pt idx="700">-0.00030446258525717099</cx:pt>
          <cx:pt idx="701">0.000340740878430389</cx:pt>
          <cx:pt idx="702">-0.00044703372576701701</cx:pt>
          <cx:pt idx="703">0.0015581251736056199</cx:pt>
          <cx:pt idx="704">0.0070161464987687104</cx:pt>
          <cx:pt idx="705">0.00254358559606157</cx:pt>
          <cx:pt idx="706">0.0090363488457498899</cx:pt>
          <cx:pt idx="707">0.0436400359605272</cx:pt>
          <cx:pt idx="708">0.0187429723252115</cx:pt>
          <cx:pt idx="709">-0.020560933804047301</cx:pt>
          <cx:pt idx="710">-0.017549383317435899</cx:pt>
          <cx:pt idx="711">0.0126539146997571</cx:pt>
          <cx:pt idx="712">0.0122754841734945</cx:pt>
          <cx:pt idx="713">0.031859992703172302</cx:pt>
          <cx:pt idx="714">0.0277068964784709</cx:pt>
          <cx:pt idx="715">-0.0087660727007195603</cx:pt>
          <cx:pt idx="716">-0.0069382413698229999</cx:pt>
          <cx:pt idx="717">-0.031995648022989202</cx:pt>
          <cx:pt idx="718">-0.016942195435279798</cx:pt>
          <cx:pt idx="719">0.0094370237800027006</cx:pt>
          <cx:pt idx="720">-0.0078390006832566791</cx:pt>
          <cx:pt idx="721">-0.0024664273069391002</cx:pt>
          <cx:pt idx="722">0.0010368171426466399</cx:pt>
          <cx:pt idx="723">0.0016729510042077899</cx:pt>
          <cx:pt idx="724">0.00268486461648794</cx:pt>
          <cx:pt idx="725">-4.8391079134329702e-05</cx:pt>
          <cx:pt idx="726">0.00051111466427413701</cx:pt>
          <cx:pt idx="727">0.00043812457920692902</cx:pt>
          <cx:pt idx="728">-0.00026289813035886602</cx:pt>
          <cx:pt idx="729">-0.000301133785566335</cx:pt>
          <cx:pt idx="730">-0.00030421891249147001</cx:pt>
          <cx:pt idx="731">-0.00017790932074333401</cx:pt>
          <cx:pt idx="732">-0.0048721479318767696</cx:pt>
          <cx:pt idx="733">-0.0212050921989476</cx:pt>
          <cx:pt idx="734">-0.017705034300392601</cx:pt>
          <cx:pt idx="735">0.0045195783300899803</cx:pt>
          <cx:pt idx="736">0.0277021774218228</cx:pt>
          <cx:pt idx="737">0.031908797792523501</cx:pt>
          <cx:pt idx="738">0.027856392208137501</cx:pt>
          <cx:pt idx="739">0.011541562645379999</cx:pt>
          <cx:pt idx="740">0.025160249803394201</cx:pt>
          <cx:pt idx="741">0.082470128482627594</cx:pt>
          <cx:pt idx="742">0.071010333232005604</cx:pt>
          <cx:pt idx="743">0.027776715245613998</cx:pt>
          <cx:pt idx="744">0.044695706466942799</cx:pt>
          <cx:pt idx="745">0.0529907804553367</cx:pt>
          <cx:pt idx="746">0.028773491909367</cx:pt>
          <cx:pt idx="747">0.0266909052320656</cx:pt>
          <cx:pt idx="748">0.0064227082600331296</cx:pt>
          <cx:pt idx="749">0.0042916589190483698</cx:pt>
          <cx:pt idx="750">0.0070558239192161599</cx:pt>
          <cx:pt idx="751">-0.00026619244441904801</cx:pt>
          <cx:pt idx="752">-0.00055152953887193604</cx:pt>
          <cx:pt idx="753">-0.00066433958070159001</cx:pt>
          <cx:pt idx="754">0.00064621524987579497</cx:pt>
          <cx:pt idx="755">0.00055661302164046098</cx:pt>
          <cx:pt idx="756">-0.00066967508035417199</cx:pt>
          <cx:pt idx="757">-0.00033699076111997701</cx:pt>
          <cx:pt idx="758">-0.00053897411908913298</cx:pt>
          <cx:pt idx="759">0.000668624509847817</cx:pt>
          <cx:pt idx="760">0.00034415005441874099</cx:pt>
          <cx:pt idx="761">-8.7422619763226597e-05</cx:pt>
          <cx:pt idx="762">0.0010484439150931801</cx:pt>
          <cx:pt idx="763">0.0049640868284866503</cx:pt>
          <cx:pt idx="764">0.0062629730435549797</cx:pt>
          <cx:pt idx="765">0.0021414122853581699</cx:pt>
          <cx:pt idx="766">0.0083737870305888203</cx:pt>
          <cx:pt idx="767">0.0049678314034838399</cx:pt>
          <cx:pt idx="768">0.0047860108540412599</cx:pt>
          <cx:pt idx="769">0.0054616034624956596</cx:pt>
          <cx:pt idx="770">0.0045790092879921503</cx:pt>
          <cx:pt idx="771">0.0027984720186225499</cx:pt>
          <cx:pt idx="772">0.0060961874013276598</cx:pt>
          <cx:pt idx="773">0.010545951529193</cx:pt>
          <cx:pt idx="774">0.0132709421357134</cx:pt>
          <cx:pt idx="775">0.0022286175977580302</cx:pt>
          <cx:pt idx="776">-0.00051229110069410096</cx:pt>
          <cx:pt idx="777">0.0048806634196623096</cx:pt>
          <cx:pt idx="778">0.0062727346277475704</cx:pt>
          <cx:pt idx="779">0.0011202000677452599</cx:pt>
          <cx:pt idx="780">-0.00027905462121084003</cx:pt>
          <cx:pt idx="781">-0.000100283934860681</cx:pt>
          <cx:pt idx="782">0.000551697927213382</cx:pt>
          <cx:pt idx="783">-0.00032013702194035401</cx:pt>
        </cx:lvl>
      </cx:numDim>
    </cx:data>
    <cx:data id="108">
      <cx:numDim type="val">
        <cx:f>'001_WA_F - 副本'!$DE$1:$DE$784</cx:f>
        <cx:lvl ptCount="784" formatCode="G/通用格式">
          <cx:pt idx="0">-0.00063438772036541796</cx:pt>
          <cx:pt idx="1">-0.00020241009980900799</cx:pt>
          <cx:pt idx="2">0.000808817960904596</cx:pt>
          <cx:pt idx="3">-0.00033325837262348498</cx:pt>
          <cx:pt idx="4">-0.00017730395837545801</cx:pt>
          <cx:pt idx="5">0.00013274909302664399</cx:pt>
          <cx:pt idx="6">-0.00011354864150450301</cx:pt>
          <cx:pt idx="7">0.00022595789132243</cx:pt>
          <cx:pt idx="8">-0.00026189857872090599</cx:pt>
          <cx:pt idx="9">-0.000183794299185471</cx:pt>
          <cx:pt idx="10">0.00077680728593950202</cx:pt>
          <cx:pt idx="11">-0.00018733414486354999</cx:pt>
          <cx:pt idx="12">-0.00025868638272181902</cx:pt>
          <cx:pt idx="13">0.0011561446027524699</cx:pt>
          <cx:pt idx="14">9.4086731877644704e-05</cx:pt>
          <cx:pt idx="15">-0.00099809163359719706</cx:pt>
          <cx:pt idx="16">-0.00036440982344172101</cx:pt>
          <cx:pt idx="17">0.00047386228396866902</cx:pt>
          <cx:pt idx="18">0.00125255353789852</cx:pt>
          <cx:pt idx="19">0.00057615483819912204</cx:pt>
          <cx:pt idx="20">-5.2240898745731098e-05</cx:pt>
          <cx:pt idx="21">0.00028652024857877401</cx:pt>
          <cx:pt idx="22">-0.00044144397813537399</cx:pt>
          <cx:pt idx="23">0.00046935744362424102</cx:pt>
          <cx:pt idx="24">-0.00029506323192806598</cx:pt>
          <cx:pt idx="25">0.00097543787402449298</cx:pt>
          <cx:pt idx="26">-0.000141271366507765</cx:pt>
          <cx:pt idx="27">1.7624868860027101e-05</cx:pt>
          <cx:pt idx="28">-4.3879203662898603e-05</cx:pt>
          <cx:pt idx="29">0.00016798717601871499</cx:pt>
          <cx:pt idx="30">-0.00012770254156262801</cx:pt>
          <cx:pt idx="31">-0.00036439139939272499</cx:pt>
          <cx:pt idx="32">-0.00013788794619569301</cx:pt>
          <cx:pt idx="33">6.0529645965130699e-05</cx:pt>
          <cx:pt idx="34">0.00190774537410224</cx:pt>
          <cx:pt idx="35">0.0036024250063232698</cx:pt>
          <cx:pt idx="36">0.0026684583622019198</cx:pt>
          <cx:pt idx="37">0.0011359735893965799</cx:pt>
          <cx:pt idx="38">0.00058256401416387302</cx:pt>
          <cx:pt idx="39">0.00175107910693644</cx:pt>
          <cx:pt idx="40">0.0036645011099851899</cx:pt>
          <cx:pt idx="41">0.0029134591061933902</cx:pt>
          <cx:pt idx="42">0.0015312568730668501</cx:pt>
          <cx:pt idx="43">0.0026439789271935801</cx:pt>
          <cx:pt idx="44">0.00191594796234073</cx:pt>
          <cx:pt idx="45">0.000765327532230411</cx:pt>
          <cx:pt idx="46">0.00135395744346158</cx:pt>
          <cx:pt idx="47">0.00162864294507964</cx:pt>
          <cx:pt idx="48">0.0010340184063490801</cx:pt>
          <cx:pt idx="49">0.00133981701982466</cx:pt>
          <cx:pt idx="50">0.00051103932677753995</cx:pt>
          <cx:pt idx="51">0.00059061509481054598</cx:pt>
          <cx:pt idx="52">-3.2111399300291797e-05</cx:pt>
          <cx:pt idx="53">0.00041239554562524699</cx:pt>
          <cx:pt idx="54">-0.00071172779067755695</cx:pt>
          <cx:pt idx="55">-0.000102582182538887</cx:pt>
          <cx:pt idx="56">1.73264952358173e-05</cx:pt>
          <cx:pt idx="57">-0.00072261592478951495</cx:pt>
          <cx:pt idx="58">-0.000356970503754211</cx:pt>
          <cx:pt idx="59">-0.000486972299335519</cx:pt>
          <cx:pt idx="60">0.000306987675649925</cx:pt>
          <cx:pt idx="61">0.00069144543517561901</cx:pt>
          <cx:pt idx="62">0.00098839263545151199</cx:pt>
          <cx:pt idx="63">0.0071264684249736998</cx:pt>
          <cx:pt idx="64">0.0088494293935605893</cx:pt>
          <cx:pt idx="65">0.0087062699896682302</cx:pt>
          <cx:pt idx="66">0.012550286040009399</cx:pt>
          <cx:pt idx="67">0.0137521945938572</cx:pt>
          <cx:pt idx="68">0.012043513693242599</cx:pt>
          <cx:pt idx="69">0.00445190342589838</cx:pt>
          <cx:pt idx="70">0.012598754232900401</cx:pt>
          <cx:pt idx="71">0.0147324362095847</cx:pt>
          <cx:pt idx="72">0.017453297407989201</cx:pt>
          <cx:pt idx="73">0.018227997091492799</cx:pt>
          <cx:pt idx="74">0.015573761930061899</cx:pt>
          <cx:pt idx="75">0.0069037269284116199</cx:pt>
          <cx:pt idx="76">0.0064824364950979499</cx:pt>
          <cx:pt idx="77">0.0044187696270111499</cx:pt>
          <cx:pt idx="78">0.0025767236552790302</cx:pt>
          <cx:pt idx="79">0.00127089580696174</cx:pt>
          <cx:pt idx="80">-0.00020369334519348799</cx:pt>
          <cx:pt idx="81">-0.00086848307760624204</cx:pt>
          <cx:pt idx="82">-4.22707862672654e-05</cx:pt>
          <cx:pt idx="83">-1.2301598843556701e-05</cx:pt>
          <cx:pt idx="84">-8.8937521754401096e-05</cx:pt>
          <cx:pt idx="85">-0.00065914197108869602</cx:pt>
          <cx:pt idx="86">-0.00093992511045628603</cx:pt>
          <cx:pt idx="87">0.00027058370116719399</cx:pt>
          <cx:pt idx="88">0.000338382202114474</cx:pt>
          <cx:pt idx="89">-0.00165402898631537</cx:pt>
          <cx:pt idx="90">0.00026585324128633702</cx:pt>
          <cx:pt idx="91">0.000166316398061619</cx:pt>
          <cx:pt idx="92">0.0070518232253180902</cx:pt>
          <cx:pt idx="93">0.021013659119253399</cx:pt>
          <cx:pt idx="94">0.017856380632780101</cx:pt>
          <cx:pt idx="95">0.020436843732203901</cx:pt>
          <cx:pt idx="96">0.019152472630698199</cx:pt>
          <cx:pt idx="97">0.010357141966447899</cx:pt>
          <cx:pt idx="98">-0.00362770034518917</cx:pt>
          <cx:pt idx="99">0.0016790247694152001</cx:pt>
          <cx:pt idx="100">0.0171671096376242</cx:pt>
          <cx:pt idx="101">0.019192362093350301</cx:pt>
          <cx:pt idx="102">0.024048697266127399</cx:pt>
          <cx:pt idx="103">0.024167271344126998</cx:pt>
          <cx:pt idx="104">0.0087596672664645506</cx:pt>
          <cx:pt idx="105">0.0072156458786498999</cx:pt>
          <cx:pt idx="106">0.00464856584252422</cx:pt>
          <cx:pt idx="107">0.0047529240286351597</cx:pt>
          <cx:pt idx="108">0.0012681194097640799</cx:pt>
          <cx:pt idx="109">-0.0019896635603088501</cx:pt>
          <cx:pt idx="110">-0.00075831207816431999</cx:pt>
          <cx:pt idx="111">-8.3513484105891196e-05</cx:pt>
          <cx:pt idx="112">0.00058032625110437301</cx:pt>
          <cx:pt idx="113">0.00075094700858223905</cx:pt>
          <cx:pt idx="114">-0.0011232315967521899</cx:pt>
          <cx:pt idx="115">3.9014008348247203e-06</cx:pt>
          <cx:pt idx="116">0.00058416887747166795</cx:pt>
          <cx:pt idx="117">-0.0023646412171766901</cx:pt>
          <cx:pt idx="118">-0.0064870082584354196</cx:pt>
          <cx:pt idx="119">-0.00283729281104096</cx:pt>
          <cx:pt idx="120">0.00517664932368808</cx:pt>
          <cx:pt idx="121">0.0216305769225691</cx:pt>
          <cx:pt idx="122">0.025021154227207</cx:pt>
          <cx:pt idx="123">0.0195940860607722</cx:pt>
          <cx:pt idx="124">0.0095806266877525494</cx:pt>
          <cx:pt idx="125">-0.014750826507945101</cx:pt>
          <cx:pt idx="126">-0.0070854861051058296</cx:pt>
          <cx:pt idx="127">0.020944922042316499</cx:pt>
          <cx:pt idx="128">0.0568039751262535</cx:pt>
          <cx:pt idx="129">0.060668461030754101</cx:pt>
          <cx:pt idx="130">0.021619576069800001</cx:pt>
          <cx:pt idx="131">0.010725895077594199</cx:pt>
          <cx:pt idx="132">-0.0060381396726217496</cx:pt>
          <cx:pt idx="133">-0.0139830727013768</cx:pt>
          <cx:pt idx="134">-0.022074945665606499</cx:pt>
          <cx:pt idx="135">-0.021641934568319199</cx:pt>
          <cx:pt idx="136">-0.010336271751461</cx:pt>
          <cx:pt idx="137">-0.0038868086763925399</cx:pt>
          <cx:pt idx="138">0.000710763539485464</cx:pt>
          <cx:pt idx="139">0.000132728513044194</cx:pt>
          <cx:pt idx="140">0.00034846641363075798</cx:pt>
          <cx:pt idx="141">-0.00053833298950022599</cx:pt>
          <cx:pt idx="142">-0.00088477709098541701</cx:pt>
          <cx:pt idx="143">-0.00104689371904232</cx:pt>
          <cx:pt idx="144">-0.0021401440817521099</cx:pt>
          <cx:pt idx="145">-0.020937727719583101</cx:pt>
          <cx:pt idx="146">-0.031529341869771702</cx:pt>
          <cx:pt idx="147">-0.00149624367352545</cx:pt>
          <cx:pt idx="148">8.5524389243753701e-05</cx:pt>
          <cx:pt idx="149">-0.0090563488538443794</cx:pt>
          <cx:pt idx="150">0.00056959989572242197</cx:pt>
          <cx:pt idx="151">-0.015830942589658899</cx:pt>
          <cx:pt idx="152">-0.023370610242268799</cx:pt>
          <cx:pt idx="153">-0.037396458253942701</cx:pt>
          <cx:pt idx="154">-0.0204077852164255</cx:pt>
          <cx:pt idx="155">0.0138002258014795</cx:pt>
          <cx:pt idx="156">0.044587307124146297</cx:pt>
          <cx:pt idx="157">0.040753017341920397</cx:pt>
          <cx:pt idx="158">-0.012242687600344899</cx:pt>
          <cx:pt idx="159">0.0083670109962326895</cx:pt>
          <cx:pt idx="160">0.0085043400512930002</cx:pt>
          <cx:pt idx="161">0.0111894357466096</cx:pt>
          <cx:pt idx="162">-0.0078679987897211697</cx:pt>
          <cx:pt idx="163">-0.017774775053644599</cx:pt>
          <cx:pt idx="164">-0.0069224233877528104</cx:pt>
          <cx:pt idx="165">0.0054904659335879699</cx:pt>
          <cx:pt idx="166">0.0065477590946761803</cx:pt>
          <cx:pt idx="167">0.00053482398978509397</cx:pt>
          <cx:pt idx="168">0.000101461941312607</cx:pt>
          <cx:pt idx="169">-0.00043753366729500499</cx:pt>
          <cx:pt idx="170">-0.0017283903764714701</cx:pt>
          <cx:pt idx="171">-0.00326444498571795</cx:pt>
          <cx:pt idx="172">-0.0061757148634139503</cx:pt>
          <cx:pt idx="173">-0.023367721511902102</cx:pt>
          <cx:pt idx="174">-0.034704336812952701</cx:pt>
          <cx:pt idx="175">-0.0067033338854393196</cx:pt>
          <cx:pt idx="176">-0.00205893118990214</cx:pt>
          <cx:pt idx="177">-0.0050632362510031302</cx:pt>
          <cx:pt idx="178">0.0053389816887437604</cx:pt>
          <cx:pt idx="179">0.0032921757715182998</cx:pt>
          <cx:pt idx="180">0.013631861826991901</cx:pt>
          <cx:pt idx="181">-0.0115659070014915</cx:pt>
          <cx:pt idx="182">-0.011304897580101799</cx:pt>
          <cx:pt idx="183">-0.017889524238143099</cx:pt>
          <cx:pt idx="184">-0.012516850744182399</cx:pt>
          <cx:pt idx="185">0.0073034856220642796</cx:pt>
          <cx:pt idx="186">-0.031002630812497701</cx:pt>
          <cx:pt idx="187">-0.0055883462514195398</cx:pt>
          <cx:pt idx="188">-0.015871625706683799</cx:pt>
          <cx:pt idx="189">-0.0075592067120368398</cx:pt>
          <cx:pt idx="190">0.0021509245582303602</cx:pt>
          <cx:pt idx="191">-0.00269282459596413</cx:pt>
          <cx:pt idx="192">0.000269934721699682</cx:pt>
          <cx:pt idx="193">0.016010357307019999</cx:pt>
          <cx:pt idx="194">0.0016430918247669101</cx:pt>
          <cx:pt idx="195">0.000518421097723312</cx:pt>
          <cx:pt idx="196">8.8454754275461999e-05</cx:pt>
          <cx:pt idx="197">-0.00065024343669205101</cx:pt>
          <cx:pt idx="198">-0.0066277054607693604</cx:pt>
          <cx:pt idx="199">-0.0101088426758705</cx:pt>
          <cx:pt idx="200">-0.0075606272597275896</cx:pt>
          <cx:pt idx="201">-0.024019213838768001</cx:pt>
          <cx:pt idx="202">-0.042548923348226499</cx:pt>
          <cx:pt idx="203">-0.017883478016576599</cx:pt>
          <cx:pt idx="204">0.0109164957195764</cx:pt>
          <cx:pt idx="205">0.017606576715840799</cx:pt>
          <cx:pt idx="206">0.048876399887666198</cx:pt>
          <cx:pt idx="207">0.018147386220945201</cx:pt>
          <cx:pt idx="208">-0.00092369096764663102</cx:pt>
          <cx:pt idx="209">-0.0019798546879492302</cx:pt>
          <cx:pt idx="210">-0.030100722307289801</cx:pt>
          <cx:pt idx="211">0.011126616716369799</cx:pt>
          <cx:pt idx="212">-0.034234543953015999</cx:pt>
          <cx:pt idx="213">-0.061951052259599897</cx:pt>
          <cx:pt idx="214">-0.032293540017550797</cx:pt>
          <cx:pt idx="215">-0.046876404058437002</cx:pt>
          <cx:pt idx="216">-0.069669431684505706</cx:pt>
          <cx:pt idx="217">-0.0146429078761274</cx:pt>
          <cx:pt idx="218">0.015268525320200999</cx:pt>
          <cx:pt idx="219">0.0042525771959699898</cx:pt>
          <cx:pt idx="220">0.0078314155471737</cx:pt>
          <cx:pt idx="221">0.0148061691190447</cx:pt>
          <cx:pt idx="222">-0.00142711953107955</cx:pt>
          <cx:pt idx="223">8.55281389283471e-06</cx:pt>
          <cx:pt idx="224">0.00020094616645569899</cx:pt>
          <cx:pt idx="225">3.9996702990244597e-05</cx:pt>
          <cx:pt idx="226">-0.0057326579255610301</cx:pt>
          <cx:pt idx="227">-0.0110837313001066</cx:pt>
          <cx:pt idx="228">-0.0088756501305065193</cx:pt>
          <cx:pt idx="229">-0.033833773961609699</cx:pt>
          <cx:pt idx="230">-0.0104745082383692</cx:pt>
          <cx:pt idx="231">0.00771220567726923</cx:pt>
          <cx:pt idx="232">0.00185511909514674</cx:pt>
          <cx:pt idx="233">0.0367429766716049</cx:pt>
          <cx:pt idx="234">0.039265149572923999</cx:pt>
          <cx:pt idx="235">0.0065468040439609103</cx:pt>
          <cx:pt idx="236">0.0075410276333783503</cx:pt>
          <cx:pt idx="237">0.020387646458491698</cx:pt>
          <cx:pt idx="238">-0.032179026789538698</cx:pt>
          <cx:pt idx="239">-0.049022679549223902</cx:pt>
          <cx:pt idx="240">-0.021079496029737101</cx:pt>
          <cx:pt idx="241">-0.036967383936389701</cx:pt>
          <cx:pt idx="242">-0.052947327615498502</cx:pt>
          <cx:pt idx="243">-0.0282914208075788</cx:pt>
          <cx:pt idx="244">-0.0138544991620631</cx:pt>
          <cx:pt idx="245">-0.019103425814626401</cx:pt>
          <cx:pt idx="246">-0.0084769493618989302</cx:pt>
          <cx:pt idx="247">0.016689332419415899</cx:pt>
          <cx:pt idx="248">0.0061869880160744196</cx:pt>
          <cx:pt idx="249">0.00558115458088015</cx:pt>
          <cx:pt idx="250">0.00183202706707903</cx:pt>
          <cx:pt idx="251">0.00109079145699612</cx:pt>
          <cx:pt idx="252">0.00034626482276292798</cx:pt>
          <cx:pt idx="253">-0.0010376744410274001</cx:pt>
          <cx:pt idx="254">-0.0010051080366668</cx:pt>
          <cx:pt idx="255">-0.0055694147264801703</cx:pt>
          <cx:pt idx="256">-0.0048742367843302601</cx:pt>
          <cx:pt idx="257">-0.0035612308459096499</cx:pt>
          <cx:pt idx="258">-0.0053902496800343203</cx:pt>
          <cx:pt idx="259">0.0171366625948314</cx:pt>
          <cx:pt idx="260">0.045642236500328601</cx:pt>
          <cx:pt idx="261">0.031980123683333202</cx:pt>
          <cx:pt idx="262">0.028089962424563499</cx:pt>
          <cx:pt idx="263">-0.0063615055638272999</cx:pt>
          <cx:pt idx="264">-0.0192518117596257</cx:pt>
          <cx:pt idx="265">-0.0205441896132828</cx:pt>
          <cx:pt idx="266">-0.0601774660599836</cx:pt>
          <cx:pt idx="267">-0.0468329160798239</cx:pt>
          <cx:pt idx="268">-0.0027458507040863602</cx:pt>
          <cx:pt idx="269">-0.043924985184120399</cx:pt>
          <cx:pt idx="270">-0.038475143158843303</cx:pt>
          <cx:pt idx="271">-0.026563214486698399</cx:pt>
          <cx:pt idx="272">-0.029752116264093399</cx:pt>
          <cx:pt idx="273">-0.0628944976523136</cx:pt>
          <cx:pt idx="274">-0.0070292440258851599</cx:pt>
          <cx:pt idx="275">0.0296489290470957</cx:pt>
          <cx:pt idx="276">0.0248875766399041</cx:pt>
          <cx:pt idx="277">0.0069505528938764603</cx:pt>
          <cx:pt idx="278">-0.0036863807591232499</cx:pt>
          <cx:pt idx="279">-0.0108338538859975</cx:pt>
          <cx:pt idx="280">0.00055535023583755101</cx:pt>
          <cx:pt idx="281">-0.00089580855426736703</cx:pt>
          <cx:pt idx="282">-0.00198988800227057</cx:pt>
          <cx:pt idx="283">0.00046946434018575999</cx:pt>
          <cx:pt idx="284">0.0010999534074920901</cx:pt>
          <cx:pt idx="285">0.012217933522855899</cx:pt>
          <cx:pt idx="286">0.021552568570665599</cx:pt>
          <cx:pt idx="287">0.0214844910333475</cx:pt>
          <cx:pt idx="288">0.030945108245043901</cx:pt>
          <cx:pt idx="289">0.0190342878085361</cx:pt>
          <cx:pt idx="290">0.0098385401524169001</cx:pt>
          <cx:pt idx="291">-0.0023745301104500902</cx:pt>
          <cx:pt idx="292">0.022752718209686201</cx:pt>
          <cx:pt idx="293">-0.021548566433427899</cx:pt>
          <cx:pt idx="294">-0.050286093765539303</cx:pt>
          <cx:pt idx="295">-0.060438179268066501</cx:pt>
          <cx:pt idx="296">-0.00200953108101909</cx:pt>
          <cx:pt idx="297">-0.035910020013755803</cx:pt>
          <cx:pt idx="298">-0.017231626242230399</cx:pt>
          <cx:pt idx="299">-0.022709630279470198</cx:pt>
          <cx:pt idx="300">-0.036783068419315702</cx:pt>
          <cx:pt idx="301">-0.049548629350378202</cx:pt>
          <cx:pt idx="302">-0.026386061020528699</cx:pt>
          <cx:pt idx="303">0.0215733381062218</cx:pt>
          <cx:pt idx="304">0.018247108473038301</cx:pt>
          <cx:pt idx="305">0.00060013256232285795</cx:pt>
          <cx:pt idx="306">-0.0023764970956219001</cx:pt>
          <cx:pt idx="307">-0.0023666238621942799</cx:pt>
          <cx:pt idx="308">-3.3354453234610398e-05</cx:pt>
          <cx:pt idx="309">-0.00075035074440867597</cx:pt>
          <cx:pt idx="310">-0.0033394213068410799</cx:pt>
          <cx:pt idx="311">0.00096381856907555195</cx:pt>
          <cx:pt idx="312">0.0084724149693126694</cx:pt>
          <cx:pt idx="313">0.0052141429056705496</cx:pt>
          <cx:pt idx="314">0.0105655397860268</cx:pt>
          <cx:pt idx="315">0.0305367159872992</cx:pt>
          <cx:pt idx="316">0.023583610569557399</cx:pt>
          <cx:pt idx="317">0.017740513645189401</cx:pt>
          <cx:pt idx="318">-0.0098290395037762095</cx:pt>
          <cx:pt idx="319">0.032788708237166002</cx:pt>
          <cx:pt idx="320">0.053677238095157898</cx:pt>
          <cx:pt idx="321">0.016766648684257798</cx:pt>
          <cx:pt idx="322">-0.0160136490820601</cx:pt>
          <cx:pt idx="323">-0.050703281979238402</cx:pt>
          <cx:pt idx="324">-0.038113889206521201</cx:pt>
          <cx:pt idx="325">-0.0351789406411505</cx:pt>
          <cx:pt idx="326">-0.041747414311531297</cx:pt>
          <cx:pt idx="327">-0.0224207557504295</cx:pt>
          <cx:pt idx="328">-0.056376412189238202</cx:pt>
          <cx:pt idx="329">-0.053061158054843099</cx:pt>
          <cx:pt idx="330">-0.047557161763127402</cx:pt>
          <cx:pt idx="331">-0.0013011807549094801</cx:pt>
          <cx:pt idx="332">0.020437258026536901</cx:pt>
          <cx:pt idx="333">0.011837018542327099</cx:pt>
          <cx:pt idx="334">0.0036827701701167099</cx:pt>
          <cx:pt idx="335">-6.9505880333341902e-05</cx:pt>
          <cx:pt idx="336">0.00021110319662287399</cx:pt>
          <cx:pt idx="337">-0.000185070367261065</cx:pt>
          <cx:pt idx="338">-0.00281477970001014</cx:pt>
          <cx:pt idx="339">0.00519768126554417</cx:pt>
          <cx:pt idx="340">0.0019032283713886001</cx:pt>
          <cx:pt idx="341">0.00126872311088704</cx:pt>
          <cx:pt idx="342">0.016237045722369201</cx:pt>
          <cx:pt idx="343">0.034141355876048003</cx:pt>
          <cx:pt idx="344">0.021716052951446199</cx:pt>
          <cx:pt idx="345">0.026330208624005799</cx:pt>
          <cx:pt idx="346">-0.0027621842393391501</cx:pt>
          <cx:pt idx="347">0.072709357796198595</cx:pt>
          <cx:pt idx="348">0.071471087805112896</cx:pt>
          <cx:pt idx="349">0.0198751816550693</cx:pt>
          <cx:pt idx="350">-0.027592446661206499</cx:pt>
          <cx:pt idx="351">-0.049292949853607</cx:pt>
          <cx:pt idx="352">-0.049000977673492298</cx:pt>
          <cx:pt idx="353">-0.019804614116413401</cx:pt>
          <cx:pt idx="354">-0.076283231784914293</cx:pt>
          <cx:pt idx="355">-0.036769174211616101</cx:pt>
          <cx:pt idx="356">-0.044760705959798502</cx:pt>
          <cx:pt idx="357">-0.049099747124297398</cx:pt>
          <cx:pt idx="358">-0.048772387173329899</cx:pt>
          <cx:pt idx="359">0.00387789581903862</cx:pt>
          <cx:pt idx="360">0.0244616926752621</cx:pt>
          <cx:pt idx="361">0.0059977273398287402</cx:pt>
          <cx:pt idx="362">-0.00066013346428029003</cx:pt>
          <cx:pt idx="363">-0.0011772413533802299</cx:pt>
          <cx:pt idx="364">0.00056688278003134702</cx:pt>
          <cx:pt idx="365">0.0010101949467789099</cx:pt>
          <cx:pt idx="366">-0.00036100986664716698</cx:pt>
          <cx:pt idx="367">0.0028973596470241799</cx:pt>
          <cx:pt idx="368">-0.010971215502547999</cx:pt>
          <cx:pt idx="369">-0.0075276870297746497</cx:pt>
          <cx:pt idx="370">-0.0044825197599640803</cx:pt>
          <cx:pt idx="371">0.0034150433172850502</cx:pt>
          <cx:pt idx="372">0.00231164333266059</cx:pt>
          <cx:pt idx="373">-0.0039168912221866298</cx:pt>
          <cx:pt idx="374">-0.0108559996551183</cx:pt>
          <cx:pt idx="375">0.063650015712039001</cx:pt>
          <cx:pt idx="376">0.0425743027032938</cx:pt>
          <cx:pt idx="377">0.022227599399050599</cx:pt>
          <cx:pt idx="378">-0.0338640024153678</cx:pt>
          <cx:pt idx="379">-0.046179474652612303</cx:pt>
          <cx:pt idx="380">-0.046042456551014702</cx:pt>
          <cx:pt idx="381">-0.054269262287392303</cx:pt>
          <cx:pt idx="382">-0.020226854775060699</cx:pt>
          <cx:pt idx="383">0.00128386524523585</cx:pt>
          <cx:pt idx="384">0.014596185612586</cx:pt>
          <cx:pt idx="385">-0.017208247525686199</cx:pt>
          <cx:pt idx="386">-0.0135872048673479</cx:pt>
          <cx:pt idx="387">0.00939703199124701</cx:pt>
          <cx:pt idx="388">0.0112725062240394</cx:pt>
          <cx:pt idx="389">0.0085637122175478298</cx:pt>
          <cx:pt idx="390">0.0082773850406705398</cx:pt>
          <cx:pt idx="391">0.00061513777219028305</cx:pt>
          <cx:pt idx="392">-0.00097964295390307802</cx:pt>
          <cx:pt idx="393">-0.00066993047916728897</cx:pt>
          <cx:pt idx="394">-0.0011435943190972399</cx:pt>
          <cx:pt idx="395">-0.00130064624646893</cx:pt>
          <cx:pt idx="396">-0.022752984908237801</cx:pt>
          <cx:pt idx="397">-0.021400808049785999</cx:pt>
          <cx:pt idx="398">-0.0075213728241361596</cx:pt>
          <cx:pt idx="399">-0.031560582745755197</cx:pt>
          <cx:pt idx="400">-0.049874642248698101</cx:pt>
          <cx:pt idx="401">-0.060201590407640698</cx:pt>
          <cx:pt idx="402">-0.0355264908913238</cx:pt>
          <cx:pt idx="403">-0.012694964692432699</cx:pt>
          <cx:pt idx="404">-0.036014815037865099</cx:pt>
          <cx:pt idx="405">-0.0010342864046054101</cx:pt>
          <cx:pt idx="406">-0.036224642536816898</cx:pt>
          <cx:pt idx="407">-0.046525610265762803</cx:pt>
          <cx:pt idx="408">-0.030541239173155099</cx:pt>
          <cx:pt idx="409">-0.021306282584384401</cx:pt>
          <cx:pt idx="410">0.0078238736600534202</cx:pt>
          <cx:pt idx="411">0.0094882402023924207</cx:pt>
          <cx:pt idx="412">0.0144162878107842</cx:pt>
          <cx:pt idx="413">-0.0061736446318125596</cx:pt>
          <cx:pt idx="414">-0.017450590104406999</cx:pt>
          <cx:pt idx="415">-0.0036176797951697798</cx:pt>
          <cx:pt idx="416">0.016474193217340002</cx:pt>
          <cx:pt idx="417">0.011829045959429499</cx:pt>
          <cx:pt idx="418">0.0039144793204896099</cx:pt>
          <cx:pt idx="419">-0.000315453813260404</cx:pt>
          <cx:pt idx="420">0.000213416280552846</cx:pt>
          <cx:pt idx="421">-0.00102515811388846</cx:pt>
          <cx:pt idx="422">-0.00078905384493326903</cx:pt>
          <cx:pt idx="423">-0.0054058371077074204</cx:pt>
          <cx:pt idx="424">-0.0248407562794958</cx:pt>
          <cx:pt idx="425">-0.017289397822921399</cx:pt>
          <cx:pt idx="426">-0.0095064513215361995</cx:pt>
          <cx:pt idx="427">-0.0272231768633312</cx:pt>
          <cx:pt idx="428">-0.0301796384108057</cx:pt>
          <cx:pt idx="429">-0.037372615950204899</cx:pt>
          <cx:pt idx="430">-0.043035827429130702</cx:pt>
          <cx:pt idx="431">-0.020775492250301501</cx:pt>
          <cx:pt idx="432">0.014399633878063599</cx:pt>
          <cx:pt idx="433">0.052591163662970702</cx:pt>
          <cx:pt idx="434">0.020051295890317001</cx:pt>
          <cx:pt idx="435">0.0048098113924772397</cx:pt>
          <cx:pt idx="436">0.038548624563924799</cx:pt>
          <cx:pt idx="437">-0.0072402224011102398</cx:pt>
          <cx:pt idx="438">0.023012825116705399</cx:pt>
          <cx:pt idx="439">0.017996778889577101</cx:pt>
          <cx:pt idx="440">0.010969777002535401</cx:pt>
          <cx:pt idx="441">-0.010712922478171299</cx:pt>
          <cx:pt idx="442">-0.024140690913688399</cx:pt>
          <cx:pt idx="443">-0.0033667517961673199</cx:pt>
          <cx:pt idx="444">0.018020963219660398</cx:pt>
          <cx:pt idx="445">0.024035385610883302</cx:pt>
          <cx:pt idx="446">0.0040441476138766497</cx:pt>
          <cx:pt idx="447">0.00085144466607386796</cx:pt>
          <cx:pt idx="448">0.00021165740957383101</cx:pt>
          <cx:pt idx="449">-0.00050858398170177299</cx:pt>
          <cx:pt idx="450">-0.0016074951950763401</cx:pt>
          <cx:pt idx="451">-0.0038225980146345002</cx:pt>
          <cx:pt idx="452">-0.013512549126183999</cx:pt>
          <cx:pt idx="453">-0.0137074531214519</cx:pt>
          <cx:pt idx="454">-0.030589270254445199</cx:pt>
          <cx:pt idx="455">-0.044464303229343298</cx:pt>
          <cx:pt idx="456">-0.0574938526719114</cx:pt>
          <cx:pt idx="457">-0.041124580562506799</cx:pt>
          <cx:pt idx="458">-0.0037772555214408798</cx:pt>
          <cx:pt idx="459">0.02237888020951</cx:pt>
          <cx:pt idx="460">0.054819508422552003</cx:pt>
          <cx:pt idx="461">0.074753725272924607</cx:pt>
          <cx:pt idx="462">0.056619972818674598</cx:pt>
          <cx:pt idx="463">0.022289988860792601</cx:pt>
          <cx:pt idx="464">0.0220392196310903</cx:pt>
          <cx:pt idx="465">0.00054182101731764997</cx:pt>
          <cx:pt idx="466">0.00163502113392883</cx:pt>
          <cx:pt idx="467">0.0135660833889106</cx:pt>
          <cx:pt idx="468">-0.0037282853323402001</cx:pt>
          <cx:pt idx="469">-0.010617215707051601</cx:pt>
          <cx:pt idx="470">-0.0148350765388578</cx:pt>
          <cx:pt idx="471">0.014806392620363601</cx:pt>
          <cx:pt idx="472">0.0109180737965523</cx:pt>
          <cx:pt idx="473">0.029921564357751999</cx:pt>
          <cx:pt idx="474">0.0081257724653629806</cx:pt>
          <cx:pt idx="475">0.00083431264091351695</cx:pt>
          <cx:pt idx="476">0.00077966515618911397</cx:pt>
          <cx:pt idx="477">-0.00022896604045090401</cx:pt>
          <cx:pt idx="478">-0.0020906590253962098</cx:pt>
          <cx:pt idx="479">-0.00021366070072603499</cx:pt>
          <cx:pt idx="480">-0.0058216395934855801</cx:pt>
          <cx:pt idx="481">-0.0097033476251207895</cx:pt>
          <cx:pt idx="482">-0.029631446384805801</cx:pt>
          <cx:pt idx="483">-0.045612672223968101</cx:pt>
          <cx:pt idx="484">-0.075611714676065103</cx:pt>
          <cx:pt idx="485">-0.056429323962690799</cx:pt>
          <cx:pt idx="486">-0.0154414758784322</cx:pt>
          <cx:pt idx="487">0.035835907745945299</cx:pt>
          <cx:pt idx="488">0.051928706081108202</cx:pt>
          <cx:pt idx="489">0.059998028826269402</cx:pt>
          <cx:pt idx="490">0.010280108473335801</cx:pt>
          <cx:pt idx="491">-0.030154654275647501</cx:pt>
          <cx:pt idx="492">-0.0142795475982068</cx:pt>
          <cx:pt idx="493">-0.028707465392515501</cx:pt>
          <cx:pt idx="494">-0.0145280218272017</cx:pt>
          <cx:pt idx="495">0.0090192975509024494</cx:pt>
          <cx:pt idx="496">-0.0028653425718984599</cx:pt>
          <cx:pt idx="497">-0.000183386285947667</cx:pt>
          <cx:pt idx="498">0.0060787565448609604</cx:pt>
          <cx:pt idx="499">0.015747228653931199</cx:pt>
          <cx:pt idx="500">0.0071950392889251202</cx:pt>
          <cx:pt idx="501">0.0085055299938475003</cx:pt>
          <cx:pt idx="502">-0.00046478312582477798</cx:pt>
          <cx:pt idx="503">0.00070039439886233304</cx:pt>
          <cx:pt idx="504">0.00027891555042394901</cx:pt>
          <cx:pt idx="505">-0.00013340569591146001</cx:pt>
          <cx:pt idx="506">-0.00074070477682775199</cx:pt>
          <cx:pt idx="507">-0.00311702822567088</cx:pt>
          <cx:pt idx="508">-0.0027713462232833801</cx:pt>
          <cx:pt idx="509">-0.0078813704342059199</cx:pt>
          <cx:pt idx="510">-0.020804287613521599</cx:pt>
          <cx:pt idx="511">-0.0310749783096551</cx:pt>
          <cx:pt idx="512">-0.053873388780696099</cx:pt>
          <cx:pt idx="513">-0.039423289980392497</cx:pt>
          <cx:pt idx="514">0.032925910373228201</cx:pt>
          <cx:pt idx="515">0.027366231863447801</cx:pt>
          <cx:pt idx="516">0.040065302159463703</cx:pt>
          <cx:pt idx="517">0.0137384660598394</cx:pt>
          <cx:pt idx="518">-0.032150537295628098</cx:pt>
          <cx:pt idx="519">-0.018946319637446599</cx:pt>
          <cx:pt idx="520">-0.049512617602125997</cx:pt>
          <cx:pt idx="521">-0.048489412413022397</cx:pt>
          <cx:pt idx="522">-0.026990672639084001</cx:pt>
          <cx:pt idx="523">-0.013616372301831299</cx:pt>
          <cx:pt idx="524">0.0010164364328289</cx:pt>
          <cx:pt idx="525">0.0070704666894208998</cx:pt>
          <cx:pt idx="526">0.0266247962742528</cx:pt>
          <cx:pt idx="527">0.020802588410899901</cx:pt>
          <cx:pt idx="528">0.0143439696764043</cx:pt>
          <cx:pt idx="529">0.010821604714069301</cx:pt>
          <cx:pt idx="530">-0.00022211105194869799</cx:pt>
          <cx:pt idx="531">0.00029547085608792802</cx:pt>
          <cx:pt idx="532">-0.00088539035581531103</cx:pt>
          <cx:pt idx="533">0.00014641872567927</cx:pt>
          <cx:pt idx="534">0.0010464945308087401</cx:pt>
          <cx:pt idx="535">-0.0034389715990338801</cx:pt>
          <cx:pt idx="536">-0.0058392074640850498</cx:pt>
          <cx:pt idx="537">-0.0230721410398365</cx:pt>
          <cx:pt idx="538">-0.026083627881002401</cx:pt>
          <cx:pt idx="539">-0.027514898763646101</cx:pt>
          <cx:pt idx="540">-0.0311312446092195</cx:pt>
          <cx:pt idx="541">-0.0017899834720423501</cx:pt>
          <cx:pt idx="542">0.070786292854605803</cx:pt>
          <cx:pt idx="543">0.040315913653814102</cx:pt>
          <cx:pt idx="544">0.01596290627007</cx:pt>
          <cx:pt idx="545">0.026318468618747499</cx:pt>
          <cx:pt idx="546">0.0033946382073427599</cx:pt>
          <cx:pt idx="547">0.0097521555952842596</cx:pt>
          <cx:pt idx="548">-0.031695449119292098</cx:pt>
          <cx:pt idx="549">0.00538168307956599</cx:pt>
          <cx:pt idx="550">0.022053200879755298</cx:pt>
          <cx:pt idx="551">0.0082128328116289808</cx:pt>
          <cx:pt idx="552">0.0150750884039991</cx:pt>
          <cx:pt idx="553">0.033437892153111097</cx:pt>
          <cx:pt idx="554">0.046858318347579503</cx:pt>
          <cx:pt idx="555">0.028086119080126901</cx:pt>
          <cx:pt idx="556">0.0029786196605604501</cx:pt>
          <cx:pt idx="557">0.011298081551064701</cx:pt>
          <cx:pt idx="558">0.0047496349849757702</cx:pt>
          <cx:pt idx="559">0.000129191249144745</cx:pt>
          <cx:pt idx="560">-0.000232296534760993</cx:pt>
          <cx:pt idx="561">-0.00012038599846164401</cx:pt>
          <cx:pt idx="562">0.00086252446764786502</cx:pt>
          <cx:pt idx="563">0.0037710985994217198</cx:pt>
          <cx:pt idx="564">0.00034830954834384699</cx:pt>
          <cx:pt idx="565">-0.0155237841167587</cx:pt>
          <cx:pt idx="566">-0.018624346588001401</cx:pt>
          <cx:pt idx="567">-0.0010043063012400899</cx:pt>
          <cx:pt idx="568">0.016059094279630499</cx:pt>
          <cx:pt idx="569">0.056381791025474998</cx:pt>
          <cx:pt idx="570">0.093264126341834494</cx:pt>
          <cx:pt idx="571">0.081053940790689796</cx:pt>
          <cx:pt idx="572">0.061607838790813503</cx:pt>
          <cx:pt idx="573">0.041312940454665999</cx:pt>
          <cx:pt idx="574">0.048738319731453698</cx:pt>
          <cx:pt idx="575">0.050324077130132601</cx:pt>
          <cx:pt idx="576">-0.018996488467139999</cx:pt>
          <cx:pt idx="577">0.013862935270658501</cx:pt>
          <cx:pt idx="578">0.061941242448130297</cx:pt>
          <cx:pt idx="579">0.0178567938531001</cx:pt>
          <cx:pt idx="580">0.0215006601323251</cx:pt>
          <cx:pt idx="581">0.041580446676816797</cx:pt>
          <cx:pt idx="582">0.048530687599304199</cx:pt>
          <cx:pt idx="583">0.0240483594432838</cx:pt>
          <cx:pt idx="584">-0.0059239016770410097</cx:pt>
          <cx:pt idx="585">0.0055567204290530199</cx:pt>
          <cx:pt idx="586">-0.000261888970410086</cx:pt>
          <cx:pt idx="587">0.00033698708839972002</cx:pt>
          <cx:pt idx="588">0.000146330638845008</cx:pt>
          <cx:pt idx="589">0.00079759813660425596</cx:pt>
          <cx:pt idx="590">0.00268554996245927</cx:pt>
          <cx:pt idx="591">0.0067576812227536</cx:pt>
          <cx:pt idx="592">0.0095529354329080308</cx:pt>
          <cx:pt idx="593">-0.00628343836387045</cx:pt>
          <cx:pt idx="594">-0.0090577764726944808</cx:pt>
          <cx:pt idx="595">0.0043516505924976502</cx:pt>
          <cx:pt idx="596">0.018256357777486298</cx:pt>
          <cx:pt idx="597">0.076323322417146205</cx:pt>
          <cx:pt idx="598">0.060233566570508497</cx:pt>
          <cx:pt idx="599">0.070460252595787295</cx:pt>
          <cx:pt idx="600">0.058450846029273897</cx:pt>
          <cx:pt idx="601">0.072394591563176194</cx:pt>
          <cx:pt idx="602">0.067256872905551005</cx:pt>
          <cx:pt idx="603">0.0252589451556035</cx:pt>
          <cx:pt idx="604">-0.033637317883237899</cx:pt>
          <cx:pt idx="605">0.034003829461795497</cx:pt>
          <cx:pt idx="606">0.040888470967667102</cx:pt>
          <cx:pt idx="607">0.017058490045304499</cx:pt>
          <cx:pt idx="608">-0.0067612661781692399</cx:pt>
          <cx:pt idx="609">0.0079060724484991199</cx:pt>
          <cx:pt idx="610">0.0466213756419631</cx:pt>
          <cx:pt idx="611">0.020238600520489401</cx:pt>
          <cx:pt idx="612">0.00059873061451711299</cx:pt>
          <cx:pt idx="613">0.0028213084167859901</cx:pt>
          <cx:pt idx="614">0.00115257983895867</cx:pt>
          <cx:pt idx="615">-8.1607201128085303e-05</cx:pt>
          <cx:pt idx="616">-0.00018100472562952</cx:pt>
          <cx:pt idx="617">0.000103858393832111</cx:pt>
          <cx:pt idx="618">0.0022908092653688198</cx:pt>
          <cx:pt idx="619">0.0063864744043151903</cx:pt>
          <cx:pt idx="620">0.0148228866292569</cx:pt>
          <cx:pt idx="621">0.0096093864078196905</cx:pt>
          <cx:pt idx="622">0.0023769187877188298</cx:pt>
          <cx:pt idx="623">0.0101026300710951</cx:pt>
          <cx:pt idx="624">0.0174366872259979</cx:pt>
          <cx:pt idx="625">0.0603451507691634</cx:pt>
          <cx:pt idx="626">0.033525967596195402</cx:pt>
          <cx:pt idx="627">0.036496395225316697</cx:pt>
          <cx:pt idx="628">0.031989764150238201</cx:pt>
          <cx:pt idx="629">0.0091539064547174892</cx:pt>
          <cx:pt idx="630">0.0027296093811164301</cx:pt>
          <cx:pt idx="631">0.0041846573378031401</cx:pt>
          <cx:pt idx="632">-0.033404792242548602</cx:pt>
          <cx:pt idx="633">0.010330528335566899</cx:pt>
          <cx:pt idx="634">0.011796076106328201</cx:pt>
          <cx:pt idx="635">0.00220195609966412</cx:pt>
          <cx:pt idx="636">-0.00044844636270171699</cx:pt>
          <cx:pt idx="637">0.0151684826167635</cx:pt>
          <cx:pt idx="638">0.0202728712551602</cx:pt>
          <cx:pt idx="639">0.0019169980619834601</cx:pt>
          <cx:pt idx="640">-0.0044227730576698997</cx:pt>
          <cx:pt idx="641">0.0011335180140689999</cx:pt>
          <cx:pt idx="642">-0.0013802059462034899</cx:pt>
          <cx:pt idx="643">0.00086937174482045495</cx:pt>
          <cx:pt idx="644">0.00013835647285767699</cx:pt>
          <cx:pt idx="645">0.000204042776409496</cx:pt>
          <cx:pt idx="646">-0.00024558002293608702</cx:pt>
          <cx:pt idx="647">0.0055041581495953503</cx:pt>
          <cx:pt idx="648">0.0084450739700459593</cx:pt>
          <cx:pt idx="649">0.0031587207702656402</cx:pt>
          <cx:pt idx="650">-0.020840263693102701</cx:pt>
          <cx:pt idx="651">-0.00835034601829787</cx:pt>
          <cx:pt idx="652">0.0127571105348596</cx:pt>
          <cx:pt idx="653">0.0290155247436748</cx:pt>
          <cx:pt idx="654">0.026938739604640001</cx:pt>
          <cx:pt idx="655">0.0049224026531469499</cx:pt>
          <cx:pt idx="656">0.018365091438208699</cx:pt>
          <cx:pt idx="657">0.019558563716839401</cx:pt>
          <cx:pt idx="658">-0.00124093883805415</cx:pt>
          <cx:pt idx="659">0.0124601341590005</cx:pt>
          <cx:pt idx="660">0.025973547144384102</cx:pt>
          <cx:pt idx="661">0.018817002744181101</cx:pt>
          <cx:pt idx="662">0.0248562974906851</cx:pt>
          <cx:pt idx="663">0.0090356266131594205</cx:pt>
          <cx:pt idx="664">0.0073441519420745904</cx:pt>
          <cx:pt idx="665">0.015601531483379101</cx:pt>
          <cx:pt idx="666">0.018604541285392701</cx:pt>
          <cx:pt idx="667">0.0039487457525373198</cx:pt>
          <cx:pt idx="668">-0.00808125665104459</cx:pt>
          <cx:pt idx="669">0.00059150487982693697</cx:pt>
          <cx:pt idx="670">-0.0010759433451532801</cx:pt>
          <cx:pt idx="671">0.00052788658157776401</cx:pt>
          <cx:pt idx="672">-6.7124549253416203e-05</cx:pt>
          <cx:pt idx="673">4.7786175188919001e-05</cx:pt>
          <cx:pt idx="674">-0.0013938662017248401</cx:pt>
          <cx:pt idx="675">-0.00065757422881029402</cx:pt>
          <cx:pt idx="676">-0.0059312531721868204</cx:pt>
          <cx:pt idx="677">-0.0153999317199162</cx:pt>
          <cx:pt idx="678">-0.0244099163352108</cx:pt>
          <cx:pt idx="679">-0.0206140110496787</cx:pt>
          <cx:pt idx="680">-0.016758600721868001</cx:pt>
          <cx:pt idx="681">0.0016801945471569401</cx:pt>
          <cx:pt idx="682">-0.019780069715104799</cx:pt>
          <cx:pt idx="683">-0.00210907871027917</cx:pt>
          <cx:pt idx="684">0.045321107513189303</cx:pt>
          <cx:pt idx="685">0.026366428640389301</cx:pt>
          <cx:pt idx="686">0.0273124899105282</cx:pt>
          <cx:pt idx="687">0.021309177130420701</cx:pt>
          <cx:pt idx="688">0.0528436754572911</cx:pt>
          <cx:pt idx="689">0.014995233365587699</cx:pt>
          <cx:pt idx="690">0.017661671569712701</cx:pt>
          <cx:pt idx="691">0.000279477163762055</cx:pt>
          <cx:pt idx="692">-0.0072343734616895196</cx:pt>
          <cx:pt idx="693">-0.016580952056324701</cx:pt>
          <cx:pt idx="694">-0.0028283556274704301</cx:pt>
          <cx:pt idx="695">-0.000925856761997339</cx:pt>
          <cx:pt idx="696">0.0037978243262364402</cx:pt>
          <cx:pt idx="697">0.0022640872982409499</cx:pt>
          <cx:pt idx="698">-1.00340535884941e-05</cx:pt>
          <cx:pt idx="699">-6.1476803344544904e-05</cx:pt>
          <cx:pt idx="700">0.00075315639361785505</cx:pt>
          <cx:pt idx="701">-0.00056883310392751301</cx:pt>
          <cx:pt idx="702">0.000355548200486593</cx:pt>
          <cx:pt idx="703">-0.00056994941013443698</cx:pt>
          <cx:pt idx="704">-0.0049182378397475898</cx:pt>
          <cx:pt idx="705">-0.014910033332833601</cx:pt>
          <cx:pt idx="706">-0.0108100087781463</cx:pt>
          <cx:pt idx="707">-0.018860148732988701</cx:pt>
          <cx:pt idx="708">-0.0343279651759247</cx:pt>
          <cx:pt idx="709">-0.0276285979351466</cx:pt>
          <cx:pt idx="710">-0.00744862838597906</cx:pt>
          <cx:pt idx="711">-0.011975383491513799</cx:pt>
          <cx:pt idx="712">-0.0125693409053659</cx:pt>
          <cx:pt idx="713">-0.018995084588108099</cx:pt>
          <cx:pt idx="714">-0.00064460054124964303</cx:pt>
          <cx:pt idx="715">0.019499255106536901</cx:pt>
          <cx:pt idx="716">0.035718396413338502</cx:pt>
          <cx:pt idx="717">0.038536311184835699</cx:pt>
          <cx:pt idx="718">0.016256193861414098</cx:pt>
          <cx:pt idx="719">0.0085171623080500906</cx:pt>
          <cx:pt idx="720">-0.00341052482319956</cx:pt>
          <cx:pt idx="721">-0.00224280348608832</cx:pt>
          <cx:pt idx="722">-0.0037999138762046299</cx:pt>
          <cx:pt idx="723">-0.0011675935630359</cx:pt>
          <cx:pt idx="724">0.00130232486117709</cx:pt>
          <cx:pt idx="725">0.00032721396991139097</cx:pt>
          <cx:pt idx="726">0.000192108740023493</cx:pt>
          <cx:pt idx="727">-0.0010862058238428</cx:pt>
          <cx:pt idx="728">-0.00071148115876420201</cx:pt>
          <cx:pt idx="729">0.0011989682168299001</cx:pt>
          <cx:pt idx="730">-5.6959806015603302e-05</cx:pt>
          <cx:pt idx="731">0.00052129219534665196</cx:pt>
          <cx:pt idx="732">-0.00071039870464610101</cx:pt>
          <cx:pt idx="733">-0.0022975622094461101</cx:pt>
          <cx:pt idx="734">-0.0047876325375263403</cx:pt>
          <cx:pt idx="735">-0.00704990557079903</cx:pt>
          <cx:pt idx="736">-0.0087631185262147093</cx:pt>
          <cx:pt idx="737">-0.0125595669850027</cx:pt>
          <cx:pt idx="738">-0.0134735455023974</cx:pt>
          <cx:pt idx="739">-0.0115310861082977</cx:pt>
          <cx:pt idx="740">-0.0142190324176063</cx:pt>
          <cx:pt idx="741">-0.020420685920182199</cx:pt>
          <cx:pt idx="742">-0.028013330575386599</cx:pt>
          <cx:pt idx="743">-0.016755093312687999</cx:pt>
          <cx:pt idx="744">-0.0073296075420291196</cx:pt>
          <cx:pt idx="745">-0.0051405865160647603</cx:pt>
          <cx:pt idx="746">-0.0078177124947212701</cx:pt>
          <cx:pt idx="747">-0.0040779927549694697</cx:pt>
          <cx:pt idx="748">-0.000145212935945724</cx:pt>
          <cx:pt idx="749">0.0013390322614212299</cx:pt>
          <cx:pt idx="750">0.00050742788153910101</cx:pt>
          <cx:pt idx="751">-0.00080567394122371195</cx:pt>
          <cx:pt idx="752">0.00029748192618153098</cx:pt>
          <cx:pt idx="753">-1.55800726580813e-05</cx:pt>
          <cx:pt idx="754">0.00035353599210311102</cx:pt>
          <cx:pt idx="755">-0.000618317282368337</cx:pt>
          <cx:pt idx="756">-6.9996113988390706e-05</cx:pt>
          <cx:pt idx="757">-0.000119037792701276</cx:pt>
          <cx:pt idx="758">-0.00072178961927755797</cx:pt>
          <cx:pt idx="759">0.000221403395895873</cx:pt>
          <cx:pt idx="760">0.00017345171768686599</cx:pt>
          <cx:pt idx="761">-0.00031963016939632802</cx:pt>
          <cx:pt idx="762">0.00035945975748647102</cx:pt>
          <cx:pt idx="763">0.00013422623057962599</cx:pt>
          <cx:pt idx="764">-0.00041863661190048699</cx:pt>
          <cx:pt idx="765">0.00041093134208233502</cx:pt>
          <cx:pt idx="766">-4.5452446673439099e-05</cx:pt>
          <cx:pt idx="767">-0.00044662092492014601</cx:pt>
          <cx:pt idx="768">-0.00028598252699752602</cx:pt>
          <cx:pt idx="769">-0.00234001862396537</cx:pt>
          <cx:pt idx="770">-0.0041272875737938504</cx:pt>
          <cx:pt idx="771">-0.0027431326167614099</cx:pt>
          <cx:pt idx="772">-0.00092866886320737397</cx:pt>
          <cx:pt idx="773">-0.0016003822959043299</cx:pt>
          <cx:pt idx="774">-0.0028596518867531001</cx:pt>
          <cx:pt idx="775">-0.0010657847597034401</cx:pt>
          <cx:pt idx="776">-0.00095477157978362398</cx:pt>
          <cx:pt idx="777">1.90225349703529e-05</cx:pt>
          <cx:pt idx="778">-0.00048089570826604798</cx:pt>
          <cx:pt idx="779">-0.00061854749319339205</cx:pt>
          <cx:pt idx="780">-0.0010470178562632399</cx:pt>
          <cx:pt idx="781">0.000443852062960605</cx:pt>
          <cx:pt idx="782">-0.00013039076182941401</cx:pt>
          <cx:pt idx="783">-0.00080891440283531295</cx:pt>
        </cx:lvl>
      </cx:numDim>
    </cx:data>
    <cx:data id="109">
      <cx:numDim type="val">
        <cx:f>'001_WA_F - 副本'!$DF$1:$DF$784</cx:f>
        <cx:lvl ptCount="784" formatCode="G/通用格式">
          <cx:pt idx="0">0.00029130350027404401</cx:pt>
          <cx:pt idx="1">0.00013092043352925899</cx:pt>
          <cx:pt idx="2">-0.00034109091340297002</cx:pt>
          <cx:pt idx="3">-0.00014660287893797399</cx:pt>
          <cx:pt idx="4">4.8605339482055802e-05</cx:pt>
          <cx:pt idx="5">-0.00037500705850530602</cx:pt>
          <cx:pt idx="6">-0.00035414682936332802</cx:pt>
          <cx:pt idx="7">-0.00033122885093437898</cx:pt>
          <cx:pt idx="8">-0.00024980648757793</cx:pt>
          <cx:pt idx="9">0.00019188919843295899</cx:pt>
          <cx:pt idx="10">0.0010260575714526399</cx:pt>
          <cx:pt idx="11">-0.00016450706623164299</cx:pt>
          <cx:pt idx="12">0.000273490497368437</cx:pt>
          <cx:pt idx="13">-0.00127748719395942</cx:pt>
          <cx:pt idx="14">-0.00031684000764852302</cx:pt>
          <cx:pt idx="15">-0.00048915321201869002</cx:pt>
          <cx:pt idx="16">-0.00065350029793000098</cx:pt>
          <cx:pt idx="17">-0.00023759592673569299</cx:pt>
          <cx:pt idx="18">0.000698441467980424</cx:pt>
          <cx:pt idx="19">-1.4792022663409599e-06</cx:pt>
          <cx:pt idx="20">0.00024749529897779399</cx:pt>
          <cx:pt idx="21">0.000135234281700789</cx:pt>
          <cx:pt idx="22">-0.00017957476378398701</cx:pt>
          <cx:pt idx="23">-0.00031669924649533899</cx:pt>
          <cx:pt idx="24">-0.00072038035006905996</cx:pt>
          <cx:pt idx="25">-0.000220022413782532</cx:pt>
          <cx:pt idx="26">0.00070883373152083704</cx:pt>
          <cx:pt idx="27">0.00024566663153220301</cx:pt>
          <cx:pt idx="28">-0.00035272541030155398</cx:pt>
          <cx:pt idx="29">0.00019111456837766401</cx:pt>
          <cx:pt idx="30">0.00037330895126399101</cx:pt>
          <cx:pt idx="31">-0.00043676653944079699</cx:pt>
          <cx:pt idx="32">0.00031405867374149899</cx:pt>
          <cx:pt idx="33">-0.00037022623578424898</cx:pt>
          <cx:pt idx="34">-0.0084515338194156801</cx:pt>
          <cx:pt idx="35">-0.015661710931209698</cx:pt>
          <cx:pt idx="36">-0.0133771500363393</cx:pt>
          <cx:pt idx="37">-0.0048683383055167602</cx:pt>
          <cx:pt idx="38">-0.00188325578363102</cx:pt>
          <cx:pt idx="39">-0.00129488816442892</cx:pt>
          <cx:pt idx="40">-0.0089707865256102998</cx:pt>
          <cx:pt idx="41">-0.0060456488506784103</cx:pt>
          <cx:pt idx="42">0.000117387038680957</cx:pt>
          <cx:pt idx="43">-0.0083097241826938506</cx:pt>
          <cx:pt idx="44">-0.0050944978938876296</cx:pt>
          <cx:pt idx="45">-0.0025226163378042898</cx:pt>
          <cx:pt idx="46">-0.0035484785514385002</cx:pt>
          <cx:pt idx="47">-0.0048128505814704703</cx:pt>
          <cx:pt idx="48">-0.0015637241406227199</cx:pt>
          <cx:pt idx="49">-0.00109877201185982</cx:pt>
          <cx:pt idx="50">-0.00171216618971347</cx:pt>
          <cx:pt idx="51">-0.0025756737612243098</cx:pt>
          <cx:pt idx="52">2.4093982796110201e-05</cx:pt>
          <cx:pt idx="53">0.00021660886554309599</cx:pt>
          <cx:pt idx="54">-0.00058478573793089498</cx:pt>
          <cx:pt idx="55">-0.000315071614961348</cx:pt>
          <cx:pt idx="56">0.00066740548324542104</cx:pt>
          <cx:pt idx="57">0.00042570381883596202</cx:pt>
          <cx:pt idx="58">-0.00035380976685691398</cx:pt>
          <cx:pt idx="59">-0.0010471301372899399</cx:pt>
          <cx:pt idx="60">-0.00022906564084545399</cx:pt>
          <cx:pt idx="61">-0.00053499724252484802</cx:pt>
          <cx:pt idx="62">-0.0074533671367417696</cx:pt>
          <cx:pt idx="63">-0.0236373707338981</cx:pt>
          <cx:pt idx="64">-0.026150578623723698</cx:pt>
          <cx:pt idx="65">-0.0102179890165094</cx:pt>
          <cx:pt idx="66">-0.024316941638743601</cx:pt>
          <cx:pt idx="67">-0.024925437371630599</cx:pt>
          <cx:pt idx="68">-0.019170711798485601</cx:pt>
          <cx:pt idx="69">-0.0018151403110579301</cx:pt>
          <cx:pt idx="70">-0.0048679343049380002</cx:pt>
          <cx:pt idx="71">-0.022892141211059001</cx:pt>
          <cx:pt idx="72">-0.012375440723976699</cx:pt>
          <cx:pt idx="73">0.0032087545319302501</cx:pt>
          <cx:pt idx="74">-0.012584532066760201</cx:pt>
          <cx:pt idx="75">-0.0098396232541842401</cx:pt>
          <cx:pt idx="76">-0.0025002541849141399</cx:pt>
          <cx:pt idx="77">-0.00089205994351575495</cx:pt>
          <cx:pt idx="78">-0.0023948598164431401</cx:pt>
          <cx:pt idx="79">-0.00211940191672091</cx:pt>
          <cx:pt idx="80">-0.00037960269983449498</cx:pt>
          <cx:pt idx="81">-0.00032943519000473302</cx:pt>
          <cx:pt idx="82">-0.00027329921994805398</cx:pt>
          <cx:pt idx="83">0.00051161820882671398</cx:pt>
          <cx:pt idx="84">0.00080927589086956099</cx:pt>
          <cx:pt idx="85">0.00023608303947487901</cx:pt>
          <cx:pt idx="86">-7.9214708649182606e-05</cx:pt>
          <cx:pt idx="87">-0.0033040089938442098</cx:pt>
          <cx:pt idx="88">-0.0060754362686778604</cx:pt>
          <cx:pt idx="89">-0.0048862689621031897</cx:pt>
          <cx:pt idx="90">-0.0144104449498762</cx:pt>
          <cx:pt idx="91">-0.0146538153238695</cx:pt>
          <cx:pt idx="92">-0.0286999563284722</cx:pt>
          <cx:pt idx="93">-0.053170627231133097</cx:pt>
          <cx:pt idx="94">-0.0328353108834991</cx:pt>
          <cx:pt idx="95">-0.0027031211591607499</cx:pt>
          <cx:pt idx="96">-0.048618319380116203</cx:pt>
          <cx:pt idx="97">-0.069765731037177897</cx:pt>
          <cx:pt idx="98">-0.057585836105991002</cx:pt>
          <cx:pt idx="99">-0.043918342235799997</cx:pt>
          <cx:pt idx="100">-0.048059651561823298</cx:pt>
          <cx:pt idx="101">-0.077303394011474597</cx:pt>
          <cx:pt idx="102">-0.099378832075532594</cx:pt>
          <cx:pt idx="103">-0.054580292871087503</cx:pt>
          <cx:pt idx="104">-0.014267723786556399</cx:pt>
          <cx:pt idx="105">-5.5798085939261197e-05</cx:pt>
          <cx:pt idx="106">0.013143196857171699</cx:pt>
          <cx:pt idx="107">0.0126252232221919</cx:pt>
          <cx:pt idx="108">0.0064820606541653803</cx:pt>
          <cx:pt idx="109">0.0035682571259951102</cx:pt>
          <cx:pt idx="110">-0.00021511536817640599</cx:pt>
          <cx:pt idx="111">-0.00026401543030160499</cx:pt>
          <cx:pt idx="112">2.7230986426739801e-06</cx:pt>
          <cx:pt idx="113">0.00049740360069878097</cx:pt>
          <cx:pt idx="114">0.00044485791490607999</cx:pt>
          <cx:pt idx="115">-0.0010045054808236001</cx:pt>
          <cx:pt idx="116">-0.0034501977044521601</cx:pt>
          <cx:pt idx="117">-0.014612178892421701</cx:pt>
          <cx:pt idx="118">-0.0077583502649922502</cx:pt>
          <cx:pt idx="119">0.0100412587314629</cx:pt>
          <cx:pt idx="120">-0.0051097114156750502</cx:pt>
          <cx:pt idx="121">-0.040433717805120298</cx:pt>
          <cx:pt idx="122">-0.024888906695925798</cx:pt>
          <cx:pt idx="123">-0.0010065284087625</cx:pt>
          <cx:pt idx="124">0.044972113350728801</cx:pt>
          <cx:pt idx="125">0.12808152109085699</cx:pt>
          <cx:pt idx="126">0.058367344101626202</cx:pt>
          <cx:pt idx="127">-0.050592421081385203</cx:pt>
          <cx:pt idx="128">-0.064403366696176495</cx:pt>
          <cx:pt idx="129">-0.10243088869567001</cx:pt>
          <cx:pt idx="130">-0.087653043959974294</cx:pt>
          <cx:pt idx="131">-0.025354632691959401</cx:pt>
          <cx:pt idx="132">0.013967867282746601</cx:pt>
          <cx:pt idx="133">0.0051892544769376603</cx:pt>
          <cx:pt idx="134">0.0473959537689886</cx:pt>
          <cx:pt idx="135">0.0752526183418291</cx:pt>
          <cx:pt idx="136">0.030718804065561</cx:pt>
          <cx:pt idx="137">0.010674211522233501</cx:pt>
          <cx:pt idx="138">-0.0019720861256753001</cx:pt>
          <cx:pt idx="139">0.00026693692064917398</cx:pt>
          <cx:pt idx="140">-0.00026350144126523298</cx:pt>
          <cx:pt idx="141">-0.00063416859098443896</cx:pt>
          <cx:pt idx="142">-0.00042883199937126197</cx:pt>
          <cx:pt idx="143">-0.0025965596707842602</cx:pt>
          <cx:pt idx="144">-0.0097999302507540201</cx:pt>
          <cx:pt idx="145">0.0033083620162268198</cx:pt>
          <cx:pt idx="146">0.0107988477623744</cx:pt>
          <cx:pt idx="147">0.0028065667577756299</cx:pt>
          <cx:pt idx="148">0.051629351224020202</cx:pt>
          <cx:pt idx="149">0.086823020412300195</cx:pt>
          <cx:pt idx="150">0.068504431659458603</cx:pt>
          <cx:pt idx="151">0.017012469901470699</cx:pt>
          <cx:pt idx="152">0.030949077417258899</cx:pt>
          <cx:pt idx="153">0.012576533256346801</cx:pt>
          <cx:pt idx="154">-0.114769013449107</cx:pt>
          <cx:pt idx="155">-0.10426444658574401</cx:pt>
          <cx:pt idx="156">-0.11264398936373</cx:pt>
          <cx:pt idx="157">-0.095880838366059401</cx:pt>
          <cx:pt idx="158">-0.029137539816942601</cx:pt>
          <cx:pt idx="159">0.000134356486991877</cx:pt>
          <cx:pt idx="160">-0.0315752532194193</cx:pt>
          <cx:pt idx="161">-0.0089289441704974697</cx:pt>
          <cx:pt idx="162">0.021580118522998001</cx:pt>
          <cx:pt idx="163">0.0596966322601096</cx:pt>
          <cx:pt idx="164">0.029286409650184801</cx:pt>
          <cx:pt idx="165">-0.0074977411537045001</cx:pt>
          <cx:pt idx="166">-0.0011656686406701299</cx:pt>
          <cx:pt idx="167">-7.7452787549414195e-05</cx:pt>
          <cx:pt idx="168">0.00050222722278614798</cx:pt>
          <cx:pt idx="169">-0.00011458162307990001</cx:pt>
          <cx:pt idx="170">0.00323233141466467</cx:pt>
          <cx:pt idx="171">0.011496182256817099</cx:pt>
          <cx:pt idx="172">0.0137549423354695</cx:pt>
          <cx:pt idx="173">0.021077019877375799</cx:pt>
          <cx:pt idx="174">0.028053900955209501</cx:pt>
          <cx:pt idx="175">-0.0057878679867469597</cx:pt>
          <cx:pt idx="176">0.053018852864402902</cx:pt>
          <cx:pt idx="177">0.013531695271307599</cx:pt>
          <cx:pt idx="178">-0.055346423562502203</cx:pt>
          <cx:pt idx="179">0.024686532023324999</cx:pt>
          <cx:pt idx="180">0.056864853479823202</cx:pt>
          <cx:pt idx="181">0.057193127763076099</cx:pt>
          <cx:pt idx="182">-0.0486815035309675</cx:pt>
          <cx:pt idx="183">-0.108278774351992</cx:pt>
          <cx:pt idx="184">-0.14904306731533201</cx:pt>
          <cx:pt idx="185">-0.075503325074465305</cx:pt>
          <cx:pt idx="186">0.0045130200535481602</cx:pt>
          <cx:pt idx="187">0.058167340454353199</cx:pt>
          <cx:pt idx="188">0.0046012823294359897</cx:pt>
          <cx:pt idx="189">-0.035056205203144397</cx:pt>
          <cx:pt idx="190">0.016514955887836798</cx:pt>
          <cx:pt idx="191">0.070875709031608503</cx:pt>
          <cx:pt idx="192">0.0011439151245959301</cx:pt>
          <cx:pt idx="193">-0.011071742495020199</cx:pt>
          <cx:pt idx="194">-0.0030565212361829</cx:pt>
          <cx:pt idx="195">-0.000862244937952846</cx:pt>
          <cx:pt idx="196">0.00060614364232037198</cx:pt>
          <cx:pt idx="197">-0.00066315229788977401</cx:pt>
          <cx:pt idx="198">0.0096929520436145802</cx:pt>
          <cx:pt idx="199">0.0343663645312084</cx:pt>
          <cx:pt idx="200">0.014720205022995401</cx:pt>
          <cx:pt idx="201">0.0080057764767379799</cx:pt>
          <cx:pt idx="202">0.058367141004468201</cx:pt>
          <cx:pt idx="203">0.0214713936952265</cx:pt>
          <cx:pt idx="204">-0.0326818611035554</cx:pt>
          <cx:pt idx="205">-0.035536770175917699</cx:pt>
          <cx:pt idx="206">-0.086368212681256398</cx:pt>
          <cx:pt idx="207">-0.0197127445074439</cx:pt>
          <cx:pt idx="208">0.073070041369017305</cx:pt>
          <cx:pt idx="209">0.066586156776335004</cx:pt>
          <cx:pt idx="210">-0.0535105392870876</cx:pt>
          <cx:pt idx="211">-0.062291145017313997</cx:pt>
          <cx:pt idx="212">-0.134121159850177</cx:pt>
          <cx:pt idx="213">-0.066040397615992105</cx:pt>
          <cx:pt idx="214">-0.031517593084389103</cx:pt>
          <cx:pt idx="215">-0.022013892087358999</cx:pt>
          <cx:pt idx="216">-0.042308430499500997</cx:pt>
          <cx:pt idx="217">0.049573790458927798</cx:pt>
          <cx:pt idx="218">0.081711264442637904</cx:pt>
          <cx:pt idx="219">0.039935344166896897</cx:pt>
          <cx:pt idx="220">0.033685913077214802</cx:pt>
          <cx:pt idx="221">0.042259162362683803</cx:pt>
          <cx:pt idx="222">0.010093166320134</cx:pt>
          <cx:pt idx="223">-0.00028055976234464699</cx:pt>
          <cx:pt idx="224">-0.0017770488302720801</cx:pt>
          <cx:pt idx="225">0.0019838006555540498</cx:pt>
          <cx:pt idx="226">0.029682211256128702</cx:pt>
          <cx:pt idx="227">0.029711773247725701</cx:pt>
          <cx:pt idx="228">-0.015524988376684701</cx:pt>
          <cx:pt idx="229">0.025347539999778301</cx:pt>
          <cx:pt idx="230">0.028617424986893299</cx:pt>
          <cx:pt idx="231">-0.0076100362323268302</cx:pt>
          <cx:pt idx="232">-0.028962513459251799</cx:pt>
          <cx:pt idx="233">-0.0224799067119596</cx:pt>
          <cx:pt idx="234">-0.023178840700568901</cx:pt>
          <cx:pt idx="235">0.0027054740975742098</cx:pt>
          <cx:pt idx="236">0.040940965903305003</cx:pt>
          <cx:pt idx="237">0.0048386156135732097</cx:pt>
          <cx:pt idx="238">-0.104878368212108</cx:pt>
          <cx:pt idx="239">-0.085807886998339494</cx:pt>
          <cx:pt idx="240">-0.0616743265138332</cx:pt>
          <cx:pt idx="241">-0.0409494940992026</cx:pt>
          <cx:pt idx="242">-0.070797311547337996</cx:pt>
          <cx:pt idx="243">-0.084848935102042403</cx:pt>
          <cx:pt idx="244">-0.020086539963334898</cx:pt>
          <cx:pt idx="245">0.0021135497967878802</cx:pt>
          <cx:pt idx="246">-0.0054702574117755703</cx:pt>
          <cx:pt idx="247">0.022900969294723801</cx:pt>
          <cx:pt idx="248">0.035276674730311298</cx:pt>
          <cx:pt idx="249">0.036303361680691898</cx:pt>
          <cx:pt idx="250">0.010891154843838499</cx:pt>
          <cx:pt idx="251">0.000153379316807801</cx:pt>
          <cx:pt idx="252">2.8992332726884499e-05</cx:pt>
          <cx:pt idx="253">0.00180052653030647</cx:pt>
          <cx:pt idx="254">0.011167138158893501</cx:pt>
          <cx:pt idx="255">0.017892038965355999</cx:pt>
          <cx:pt idx="256">0.0516733327627448</cx:pt>
          <cx:pt idx="257">0.090284679087566502</cx:pt>
          <cx:pt idx="258">0.029565840887105</cx:pt>
          <cx:pt idx="259">-0.0143724331986758</cx:pt>
          <cx:pt idx="260">-0.0546434501759194</cx:pt>
          <cx:pt idx="261">-0.0122124347140112</cx:pt>
          <cx:pt idx="262">-0.059196251975161103</cx:pt>
          <cx:pt idx="263">-0.0252306238816918</cx:pt>
          <cx:pt idx="264">-0.025014125125780901</cx:pt>
          <cx:pt idx="265">-0.11558982183111199</cx:pt>
          <cx:pt idx="266">-0.13291512178745299</cx:pt>
          <cx:pt idx="267">-0.175160465314319</cx:pt>
          <cx:pt idx="268">-0.12913519603892101</cx:pt>
          <cx:pt idx="269">-0.0092156099161843207</cx:pt>
          <cx:pt idx="270">-0.0250778652592888</cx:pt>
          <cx:pt idx="271">0.079891390768894094</cx:pt>
          <cx:pt idx="272">0.074182447355851999</cx:pt>
          <cx:pt idx="273">0.093180267900906305</cx:pt>
          <cx:pt idx="274">0.0104823225227472</cx:pt>
          <cx:pt idx="275">0.0820529818846049</cx:pt>
          <cx:pt idx="276">0.031818153681438498</cx:pt>
          <cx:pt idx="277">0.0032807986029318101</cx:pt>
          <cx:pt idx="278">0.0075660301607054798</cx:pt>
          <cx:pt idx="279">0.00096762068739566999</cx:pt>
          <cx:pt idx="280">0.00025473166688863103</cx:pt>
          <cx:pt idx="281">0.00248955201881046</cx:pt>
          <cx:pt idx="282">0.014975590894873001</cx:pt>
          <cx:pt idx="283">0.0071799949642792002</cx:pt>
          <cx:pt idx="284">0.064191444775546003</cx:pt>
          <cx:pt idx="285">0.075698528192288103</cx:pt>
          <cx:pt idx="286">-0.020799687033076299</cx:pt>
          <cx:pt idx="287">0.031461019064798798</cx:pt>
          <cx:pt idx="288">-0.0048806086293610397</cx:pt>
          <cx:pt idx="289">-0.026283606838468698</cx:pt>
          <cx:pt idx="290">-0.0100487480262553</cx:pt>
          <cx:pt idx="291">0.047740459121859903</cx:pt>
          <cx:pt idx="292">-0.0022487854768464301</cx:pt>
          <cx:pt idx="293">-0.067733454598831899</cx:pt>
          <cx:pt idx="294">-0.16511327242929999</cx:pt>
          <cx:pt idx="295">-0.21371594787124601</cx:pt>
          <cx:pt idx="296">-0.18087693594510401</cx:pt>
          <cx:pt idx="297">0.0386160556252267</cx:pt>
          <cx:pt idx="298">0.122741180010859</cx:pt>
          <cx:pt idx="299">0.135051932658938</cx:pt>
          <cx:pt idx="300">0.098782627593241995</cx:pt>
          <cx:pt idx="301">0.11561253929156901</cx:pt>
          <cx:pt idx="302">0.092405979408065303</cx:pt>
          <cx:pt idx="303">0.077634528320237803</cx:pt>
          <cx:pt idx="304">0.000920066938945097</cx:pt>
          <cx:pt idx="305">-0.013994753009380899</cx:pt>
          <cx:pt idx="306">-0.012017963668539499</cx:pt>
          <cx:pt idx="307">-0.00037091973801384501</cx:pt>
          <cx:pt idx="308">-2.14535290924073e-07</cx:pt>
          <cx:pt idx="309">0.00646563136397526</cx:pt>
          <cx:pt idx="310">0.0172770442359482</cx:pt>
          <cx:pt idx="311">0.015829730497403299</cx:pt>
          <cx:pt idx="312">-0.0053943423622478401</cx:pt>
          <cx:pt idx="313">0.050493587706749998</cx:pt>
          <cx:pt idx="314">0.0093686419135794504</cx:pt>
          <cx:pt idx="315">-0.0490751022140637</cx:pt>
          <cx:pt idx="316">-0.015452932705988799</cx:pt>
          <cx:pt idx="317">0.072777002629878906</cx:pt>
          <cx:pt idx="318">0.074813029566808201</cx:pt>
          <cx:pt idx="319">0.026184354957749598</cx:pt>
          <cx:pt idx="320">0.062718391082748196</cx:pt>
          <cx:pt idx="321">-0.00742731946681114</cx:pt>
          <cx:pt idx="322">-0.19119764659078101</cx:pt>
          <cx:pt idx="323">-0.28764699613160299</cx:pt>
          <cx:pt idx="324">-0.20735382349058901</cx:pt>
          <cx:pt idx="325">-0.0218627802799428</cx:pt>
          <cx:pt idx="326">0.20334298706436399</cx:pt>
          <cx:pt idx="327">0.20703541615103599</cx:pt>
          <cx:pt idx="328">0.11466902617953401</cx:pt>
          <cx:pt idx="329">0.102236924996798</cx:pt>
          <cx:pt idx="330">0.093603775471668302</cx:pt>
          <cx:pt idx="331">0.0567166300498907</cx:pt>
          <cx:pt idx="332">-0.0081899083287412192</cx:pt>
          <cx:pt idx="333">-0.0154298730675338</cx:pt>
          <cx:pt idx="334">-0.0090866787276355707</cx:pt>
          <cx:pt idx="335">0.000289309262817307</cx:pt>
          <cx:pt idx="336">-0.00066883172375568705</cx:pt>
          <cx:pt idx="337">0.0031658196786337701</cx:pt>
          <cx:pt idx="338">0.0144074416813988</cx:pt>
          <cx:pt idx="339">0.0150357296731887</cx:pt>
          <cx:pt idx="340">-0.013064079362398499</cx:pt>
          <cx:pt idx="341">0.037797985061935699</cx:pt>
          <cx:pt idx="342">-0.0095366355831302697</cx:pt>
          <cx:pt idx="343">-0.099384842078917499</cx:pt>
          <cx:pt idx="344">0.015161262408028099</cx:pt>
          <cx:pt idx="345">0.039303233740528298</cx:pt>
          <cx:pt idx="346">0.086313413784921106</cx:pt>
          <cx:pt idx="347">0.101441626725625</cx:pt>
          <cx:pt idx="348">0.103877232041794</cx:pt>
          <cx:pt idx="349">-0.0282916404452116</cx:pt>
          <cx:pt idx="350">-0.240771397645545</cx:pt>
          <cx:pt idx="351">-0.39825694154562102</cx:pt>
          <cx:pt idx="352">-0.26393763440012002</cx:pt>
          <cx:pt idx="353">0.021264322992910999</cx:pt>
          <cx:pt idx="354">0.15865152218152301</cx:pt>
          <cx:pt idx="355">0.127540215796725</cx:pt>
          <cx:pt idx="356">0.023429264325213001</cx:pt>
          <cx:pt idx="357">0.022358167353363802</cx:pt>
          <cx:pt idx="358">0.10183669526789001</cx:pt>
          <cx:pt idx="359">0.014027039097082399</cx:pt>
          <cx:pt idx="360">-0.0024512512179788101</cx:pt>
          <cx:pt idx="361">-0.022602982521544499</cx:pt>
          <cx:pt idx="362">-0.0061581498708061701</cx:pt>
          <cx:pt idx="363">-8.8351690045189197e-05</cx:pt>
          <cx:pt idx="364">-4.9480680842468999e-05</cx:pt>
          <cx:pt idx="365">3.38850074612265e-05</cx:pt>
          <cx:pt idx="366">0.012489481335204101</cx:pt>
          <cx:pt idx="367">0.0120911059011134</cx:pt>
          <cx:pt idx="368">0.0122907564026598</cx:pt>
          <cx:pt idx="369">0.010601665352152</cx:pt>
          <cx:pt idx="370">-0.0039077504475300597</cx:pt>
          <cx:pt idx="371">-0.045305526986119303</cx:pt>
          <cx:pt idx="372">0.038684399200276602</cx:pt>
          <cx:pt idx="373">0.100966248815653</cx:pt>
          <cx:pt idx="374">0.070582854579836499</cx:pt>
          <cx:pt idx="375">0.13452559517538301</cx:pt>
          <cx:pt idx="376">0.040712568523278897</cx:pt>
          <cx:pt idx="377">-0.15495392562257301</cx:pt>
          <cx:pt idx="378">-0.31350014747173199</cx:pt>
          <cx:pt idx="379">-0.41444166489885897</cx:pt>
          <cx:pt idx="380">-0.27656914005183098</cx:pt>
          <cx:pt idx="381">0.10426045276908499</cx:pt>
          <cx:pt idx="382">0.13020827961602199</cx:pt>
          <cx:pt idx="383">0.032303375582506802</cx:pt>
          <cx:pt idx="384">0.0075015752196526796</cx:pt>
          <cx:pt idx="385">0.051804188436696298</cx:pt>
          <cx:pt idx="386">0.062734585204948595</cx:pt>
          <cx:pt idx="387">-0.049173946569195402</cx:pt>
          <cx:pt idx="388">-0.0349854302502077</cx:pt>
          <cx:pt idx="389">-0.0109678144187801</cx:pt>
          <cx:pt idx="390">-0.0038326310260493501</cx:pt>
          <cx:pt idx="391">0.000145151557699999</cx:pt>
          <cx:pt idx="392">0.00045935133950820398</cx:pt>
          <cx:pt idx="393">-0.0020647702009835801</cx:pt>
          <cx:pt idx="394">0.0029447852631680101</cx:pt>
          <cx:pt idx="395">0.019149695562034101</cx:pt>
          <cx:pt idx="396">0.0018458707987372999</cx:pt>
          <cx:pt idx="397">0.051103268473889102</cx:pt>
          <cx:pt idx="398">-0.0315933040823244</cx:pt>
          <cx:pt idx="399">0.029070668944447701</cx:pt>
          <cx:pt idx="400">0.10862645184466201</cx:pt>
          <cx:pt idx="401">0.087875031461104897</cx:pt>
          <cx:pt idx="402">0.096877382503123693</cx:pt>
          <cx:pt idx="403">0.0968278324867035</cx:pt>
          <cx:pt idx="404">-0.0081605552805705805</cx:pt>
          <cx:pt idx="405">-0.20664242624665899</cx:pt>
          <cx:pt idx="406">-0.21989825838303301</cx:pt>
          <cx:pt idx="407">-0.31827606644142897</cx:pt>
          <cx:pt idx="408">-0.047297629213399299</cx:pt>
          <cx:pt idx="409">0.13319223964135599</cx:pt>
          <cx:pt idx="410">0.116301191350854</cx:pt>
          <cx:pt idx="411">0.13738960992618099</cx:pt>
          <cx:pt idx="412">0.029264744681280701</cx:pt>
          <cx:pt idx="413">0.0082259664244671692</cx:pt>
          <cx:pt idx="414">0.0283883205890656</cx:pt>
          <cx:pt idx="415">-0.061769807010690798</cx:pt>
          <cx:pt idx="416">-0.077895140591803497</cx:pt>
          <cx:pt idx="417">-0.0166025215745912</cx:pt>
          <cx:pt idx="418">-0.0014561289504089799</cx:pt>
          <cx:pt idx="419">-0.000225082855871222</cx:pt>
          <cx:pt idx="420">8.8379846462062296e-05</cx:pt>
          <cx:pt idx="421">-0.0025956904293839901</cx:pt>
          <cx:pt idx="422">-0.000307690791162007</cx:pt>
          <cx:pt idx="423">0.029532711719628301</cx:pt>
          <cx:pt idx="424">-0.019279564720559101</cx:pt>
          <cx:pt idx="425">-0.026821706585147799</cx:pt>
          <cx:pt idx="426">-0.058271721721999598</cx:pt>
          <cx:pt idx="427">0.068906459549250898</cx:pt>
          <cx:pt idx="428">0.032837048748383703</cx:pt>
          <cx:pt idx="429">0.045659839624512401</cx:pt>
          <cx:pt idx="430">0.18426505848497499</cx:pt>
          <cx:pt idx="431">0.070444116833224199</cx:pt>
          <cx:pt idx="432">-0.087185580131372495</cx:pt>
          <cx:pt idx="433">-0.141764069760316</cx:pt>
          <cx:pt idx="434">-0.27609347150233998</cx:pt>
          <cx:pt idx="435">-0.309899095898588</cx:pt>
          <cx:pt idx="436">-0.107194057772542</cx:pt>
          <cx:pt idx="437">0.17857294640405399</cx:pt>
          <cx:pt idx="438">0.108829415859011</cx:pt>
          <cx:pt idx="439">0.151810086875071</cx:pt>
          <cx:pt idx="440">1.7536290057778898e-05</cx:pt>
          <cx:pt idx="441">-0.0057826659678507303</cx:pt>
          <cx:pt idx="442">0.050646391830607602</cx:pt>
          <cx:pt idx="443">-0.0953783849582448</cx:pt>
          <cx:pt idx="444">-0.130039344187758</cx:pt>
          <cx:pt idx="445">-0.0561968174196485</cx:pt>
          <cx:pt idx="446">-0.0081866502545625604</cx:pt>
          <cx:pt idx="447">0.000114222092535462</cx:pt>
          <cx:pt idx="448">-0.00035206154719204398</cx:pt>
          <cx:pt idx="449">-0.00172179080673438</cx:pt>
          <cx:pt idx="450">-0.0021158770062552402</cx:pt>
          <cx:pt idx="451">-0.0068136022368683298</cx:pt>
          <cx:pt idx="452">0.000167899829118758</cx:pt>
          <cx:pt idx="453">-0.033566103523242602</cx:pt>
          <cx:pt idx="454">0.063020576199074294</cx:pt>
          <cx:pt idx="455">0.136229870450565</cx:pt>
          <cx:pt idx="456">0.0774968770310141</cx:pt>
          <cx:pt idx="457">0.0281131288660663</cx:pt>
          <cx:pt idx="458">0.0617837585103461</cx:pt>
          <cx:pt idx="459">-0.0092276014808596492</cx:pt>
          <cx:pt idx="460">-0.14263044759437599</cx:pt>
          <cx:pt idx="461">-0.18906401335072301</cx:pt>
          <cx:pt idx="462">-0.236895059222652</cx:pt>
          <cx:pt idx="463">-0.13874793839508401</cx:pt>
          <cx:pt idx="464">-0.063728926897698296</cx:pt>
          <cx:pt idx="465">0.15683444105748001</cx:pt>
          <cx:pt idx="466">0.16539254552788099</cx:pt>
          <cx:pt idx="467">0.099421590985716804</cx:pt>
          <cx:pt idx="468">0.030621196680953901</cx:pt>
          <cx:pt idx="469">0.0420891208432259</cx:pt>
          <cx:pt idx="470">-0.00145417899527766</cx:pt>
          <cx:pt idx="471">-0.0875642716422773</cx:pt>
          <cx:pt idx="472">-0.065261518648809705</cx:pt>
          <cx:pt idx="473">-0.051879499150796697</cx:pt>
          <cx:pt idx="474">-0.015397093357138601</cx:pt>
          <cx:pt idx="475">-9.3228248140797998e-05</cx:pt>
          <cx:pt idx="476">0.00038591821670794799</cx:pt>
          <cx:pt idx="477">-0.000103354608322965</cx:pt>
          <cx:pt idx="478">0.0057998149424030102</cx:pt>
          <cx:pt idx="479">-0.035710026911093901</cx:pt>
          <cx:pt idx="480">-0.00335840006582589</cx:pt>
          <cx:pt idx="481">-0.019087394720223701</cx:pt>
          <cx:pt idx="482">0.010718096085735601</cx:pt>
          <cx:pt idx="483">0.050489094490945498</cx:pt>
          <cx:pt idx="484">0.084510514191464603</cx:pt>
          <cx:pt idx="485">0.054673006406287597</cx:pt>
          <cx:pt idx="486">-0.042128512750615701</cx:pt>
          <cx:pt idx="487">-0.045926314723786103</cx:pt>
          <cx:pt idx="488">-0.122535162194447</cx:pt>
          <cx:pt idx="489">-0.146015773771633</cx:pt>
          <cx:pt idx="490">-0.064687860280322806</cx:pt>
          <cx:pt idx="491">-0.0156691709608862</cx:pt>
          <cx:pt idx="492">0.093752952897896299</cx:pt>
          <cx:pt idx="493">0.12372940601905601</cx:pt>
          <cx:pt idx="494">0.287978116566867</cx:pt>
          <cx:pt idx="495">0.15482129754906901</cx:pt>
          <cx:pt idx="496">0.042897043235403803</cx:pt>
          <cx:pt idx="497">0.073751161444393795</cx:pt>
          <cx:pt idx="498">0.056792007201240703</cx:pt>
          <cx:pt idx="499">-0.0310599225436663</cx:pt>
          <cx:pt idx="500">-0.0040964453251294396</cx:pt>
          <cx:pt idx="501">-0.0086755414899377103</cx:pt>
          <cx:pt idx="502">-0.00164246584497107</cx:pt>
          <cx:pt idx="503">-0.0026001987587607601</cx:pt>
          <cx:pt idx="504">0.00075888225295554302</cx:pt>
          <cx:pt idx="505">0.00059257133613947299</cx:pt>
          <cx:pt idx="506">0.00029563978882234798</cx:pt>
          <cx:pt idx="507">-0.036215345026571102</cx:pt>
          <cx:pt idx="508">-0.029816132132527699</cx:pt>
          <cx:pt idx="509">0.015046083422304899</cx:pt>
          <cx:pt idx="510">0.027833691133061299</cx:pt>
          <cx:pt idx="511">0.052513241128951602</cx:pt>
          <cx:pt idx="512">0.045355328508504801</cx:pt>
          <cx:pt idx="513">-0.0124414619264519</cx:pt>
          <cx:pt idx="514">-0.10565613105130101</cx:pt>
          <cx:pt idx="515">-0.118779163249932</cx:pt>
          <cx:pt idx="516">-0.156390139486454</cx:pt>
          <cx:pt idx="517">-0.024028572292651901</cx:pt>
          <cx:pt idx="518">0.038145206201937301</cx:pt>
          <cx:pt idx="519">0.041498762933130602</cx:pt>
          <cx:pt idx="520">0.14657888397404201</cx:pt>
          <cx:pt idx="521">0.152254987270072</cx:pt>
          <cx:pt idx="522">0.22449490984836501</cx:pt>
          <cx:pt idx="523">0.071333682545072802</cx:pt>
          <cx:pt idx="524">0.061619095516038898</cx:pt>
          <cx:pt idx="525">0.117791925025698</cx:pt>
          <cx:pt idx="526">0.032957758553813901</cx:pt>
          <cx:pt idx="527">-0.040313789016884399</cx:pt>
          <cx:pt idx="528">-0.021469539857507401</cx:pt>
          <cx:pt idx="529">-0.017350806832680799</cx:pt>
          <cx:pt idx="530">-0.0014282657856378601</cx:pt>
          <cx:pt idx="531">-2.21522162837493e-05</cx:pt>
          <cx:pt idx="532">0.00017700595795029701</cx:pt>
          <cx:pt idx="533">0.00035191308210576498</cx:pt>
          <cx:pt idx="534">0.0041733548122794796</cx:pt>
          <cx:pt idx="535">0.000360517533450384</cx:pt>
          <cx:pt idx="536">-0.041488255145748401</cx:pt>
          <cx:pt idx="537">0.018265580321626101</cx:pt>
          <cx:pt idx="538">0.053562317981728703</cx:pt>
          <cx:pt idx="539">0.088513438684843099</cx:pt>
          <cx:pt idx="540">0.063678160510458798</cx:pt>
          <cx:pt idx="541">0.025574636827603098</cx:pt>
          <cx:pt idx="542">-0.071091511450471004</cx:pt>
          <cx:pt idx="543">-0.10215341620554901</cx:pt>
          <cx:pt idx="544">-0.16412998349495</cx:pt>
          <cx:pt idx="545">-0.066706353551012093</cx:pt>
          <cx:pt idx="546">-0.0268571730734634</cx:pt>
          <cx:pt idx="547">0.076648338206192101</cx:pt>
          <cx:pt idx="548">0.076503578712719594</cx:pt>
          <cx:pt idx="549">0.052251266817003199</cx:pt>
          <cx:pt idx="550">0.121982513719574</cx:pt>
          <cx:pt idx="551">0.0581178814466808</cx:pt>
          <cx:pt idx="552">0.011304091773244001</cx:pt>
          <cx:pt idx="553">0.033482526683049497</cx:pt>
          <cx:pt idx="554">-0.031994505263056403</cx:pt>
          <cx:pt idx="555">-0.043401491119109403</cx:pt>
          <cx:pt idx="556">-0.0071854347939998902</cx:pt>
          <cx:pt idx="557">-0.014253086503653801</cx:pt>
          <cx:pt idx="558">-0.0011505842878398</cx:pt>
          <cx:pt idx="559">-0.00067826629366125998</cx:pt>
          <cx:pt idx="560">-0.00011643094615371401</cx:pt>
          <cx:pt idx="561">-0.00022504670007408601</cx:pt>
          <cx:pt idx="562">0.0134008767220321</cx:pt>
          <cx:pt idx="563">0.0130181320382415</cx:pt>
          <cx:pt idx="564">-0.034584888533207202</cx:pt>
          <cx:pt idx="565">0.036209173026737998</cx:pt>
          <cx:pt idx="566">0.029679735702750398</cx:pt>
          <cx:pt idx="567">0.049795658741970499</cx:pt>
          <cx:pt idx="568">-0.0335463610592329</cx:pt>
          <cx:pt idx="569">-0.106807146179597</cx:pt>
          <cx:pt idx="570">-0.043106098682209</cx:pt>
          <cx:pt idx="571">-0.027685474907285901</cx:pt>
          <cx:pt idx="572">0.046521534363362302</cx:pt>
          <cx:pt idx="573">0.023390324492458699</cx:pt>
          <cx:pt idx="574">-0.029141800083746401</cx:pt>
          <cx:pt idx="575">0.053093046588010201</cx:pt>
          <cx:pt idx="576">0.024534281024763099</cx:pt>
          <cx:pt idx="577">-0.0291987585795392</cx:pt>
          <cx:pt idx="578">0.062434083415477098</cx:pt>
          <cx:pt idx="579">0.059843891040565103</cx:pt>
          <cx:pt idx="580">0.049932373446758299</cx:pt>
          <cx:pt idx="581">0.020573573248499202</cx:pt>
          <cx:pt idx="582">-0.034633495930870298</cx:pt>
          <cx:pt idx="583">-0.0080758916252734406</cx:pt>
          <cx:pt idx="584">0.0164060757985535</cx:pt>
          <cx:pt idx="585">-0.018211122027731501</cx:pt>
          <cx:pt idx="586">-0.00033193445277666901</cx:pt>
          <cx:pt idx="587">-0.000337818540207416</cx:pt>
          <cx:pt idx="588">-0.00012417412350939299</cx:pt>
          <cx:pt idx="589">-0.00082363363193804697</cx:pt>
          <cx:pt idx="590">0.022702662119664901</cx:pt>
          <cx:pt idx="591">0.0069817034237336798</cx:pt>
          <cx:pt idx="592">-0.023653397934771999</cx:pt>
          <cx:pt idx="593">0.0054235299641456798</cx:pt>
          <cx:pt idx="594">-0.015824866370111799</cx:pt>
          <cx:pt idx="595">-0.042552654140617797</cx:pt>
          <cx:pt idx="596">-0.072419229338271496</cx:pt>
          <cx:pt idx="597">-0.102711792411214</cx:pt>
          <cx:pt idx="598">-0.0113683200440137</cx:pt>
          <cx:pt idx="599">0.075676717694522597</cx:pt>
          <cx:pt idx="600">0.12137686165474899</cx:pt>
          <cx:pt idx="601">0.11412210487256901</cx:pt>
          <cx:pt idx="602">0.035671026219814501</cx:pt>
          <cx:pt idx="603">0.10544830901378199</cx:pt>
          <cx:pt idx="604">0.026583856642447602</cx:pt>
          <cx:pt idx="605">-0.0210964974516126</cx:pt>
          <cx:pt idx="606">0.051300280817787702</cx:pt>
          <cx:pt idx="607">0.038533424161012603</cx:pt>
          <cx:pt idx="608">0.087811262572118798</cx:pt>
          <cx:pt idx="609">0.017407643875359601</cx:pt>
          <cx:pt idx="610">0.023150671277932799</cx:pt>
          <cx:pt idx="611">0.038787154306048198</cx:pt>
          <cx:pt idx="612">0.024235366652479301</cx:pt>
          <cx:pt idx="613">-0.015863580451241002</cx:pt>
          <cx:pt idx="614">-0.0067700626225438302</cx:pt>
          <cx:pt idx="615">-0.00053912122981773704</cx:pt>
          <cx:pt idx="616">-0.00021123692391054801</cx:pt>
          <cx:pt idx="617">0.00045277231821273898</cx:pt>
          <cx:pt idx="618">0.0027013615540068601</cx:pt>
          <cx:pt idx="619">-0.023798069818812301</cx:pt>
          <cx:pt idx="620">-0.048040677691219398</cx:pt>
          <cx:pt idx="621">-0.048380790696197398</cx:pt>
          <cx:pt idx="622">-0.027478976346013501</cx:pt>
          <cx:pt idx="623">-0.087759807084486094</cx:pt>
          <cx:pt idx="624">-0.066624999476037602</cx:pt>
          <cx:pt idx="625">-0.043835037513973302</cx:pt>
          <cx:pt idx="626">-0.000193682273839794</cx:pt>
          <cx:pt idx="627">0.084531396444829696</cx:pt>
          <cx:pt idx="628">0.121660109511408</cx:pt>
          <cx:pt idx="629">0.041945815966867299</cx:pt>
          <cx:pt idx="630">0.072784768642209702</cx:pt>
          <cx:pt idx="631">0.064571154442278803</cx:pt>
          <cx:pt idx="632">-0.027099810613786999</cx:pt>
          <cx:pt idx="633">-0.051162387699191701</cx:pt>
          <cx:pt idx="634">0.0028747967945543101</cx:pt>
          <cx:pt idx="635">0.072499894024780395</cx:pt>
          <cx:pt idx="636">0.0126289446556685</cx:pt>
          <cx:pt idx="637">0.018123614037313399</cx:pt>
          <cx:pt idx="638">0.0144738865013463</cx:pt>
          <cx:pt idx="639">0.023849657600677102</cx:pt>
          <cx:pt idx="640">0.022146852527369299</cx:pt>
          <cx:pt idx="641">-0.018956896061366101</cx:pt>
          <cx:pt idx="642">-0.00575165848774637</cx:pt>
          <cx:pt idx="643">0.00051043495666273095</cx:pt>
          <cx:pt idx="644">0.00012862013456210901</cx:pt>
          <cx:pt idx="645">-4.1090519059179103e-05</cx:pt>
          <cx:pt idx="646">-0.0044590623547743702</cx:pt>
          <cx:pt idx="647">-0.016087417234211299</cx:pt>
          <cx:pt idx="648">-0.030013257135749101</cx:pt>
          <cx:pt idx="649">-0.040066806751863498</cx:pt>
          <cx:pt idx="650">-0.0098167514438100706</cx:pt>
          <cx:pt idx="651">-0.015699890732237199</cx:pt>
          <cx:pt idx="652">-0.0069547525354792398</cx:pt>
          <cx:pt idx="653">-0.0047424523162950998</cx:pt>
          <cx:pt idx="654">-0.0093430937536766196</cx:pt>
          <cx:pt idx="655">-0.033210206474574303</cx:pt>
          <cx:pt idx="656">-0.0120424112691697</cx:pt>
          <cx:pt idx="657">-0.057554912827552498</cx:pt>
          <cx:pt idx="658">0.0277685259191515</cx:pt>
          <cx:pt idx="659">0.088687907570093594</cx:pt>
          <cx:pt idx="660">0.061161490255954097</cx:pt>
          <cx:pt idx="661">0.017282054564626999</cx:pt>
          <cx:pt idx="662">0.024620733428052499</cx:pt>
          <cx:pt idx="663">-0.0073939729278064501</cx:pt>
          <cx:pt idx="664">-0.045242770956664</cx:pt>
          <cx:pt idx="665">-0.0135259892701958</cx:pt>
          <cx:pt idx="666">-0.0296604784159494</cx:pt>
          <cx:pt idx="667">-0.0177923017905839</cx:pt>
          <cx:pt idx="668">0.00014389194381778301</cx:pt>
          <cx:pt idx="669">-0.0187539213008324</cx:pt>
          <cx:pt idx="670">-0.00359581540791039</cx:pt>
          <cx:pt idx="671">-1.60762940127862e-05</cx:pt>
          <cx:pt idx="672">0.00042056916333211398</cx:pt>
          <cx:pt idx="673">-0.00053112865648560401</cx:pt>
          <cx:pt idx="674">-0.00176207741242033</cx:pt>
          <cx:pt idx="675">-0.00156046424179524</cx:pt>
          <cx:pt idx="676">-0.0027068069899832199</cx:pt>
          <cx:pt idx="677">-0.015339702962362501</cx:pt>
          <cx:pt idx="678">-0.0069900414314163703</cx:pt>
          <cx:pt idx="679">-0.0148021555446356</cx:pt>
          <cx:pt idx="680">0.0021338164598497002</cx:pt>
          <cx:pt idx="681">0.069133546446449298</cx:pt>
          <cx:pt idx="682">0.064409976161484694</cx:pt>
          <cx:pt idx="683">0.042638124613528401</cx:pt>
          <cx:pt idx="684">-0.0151108537778768</cx:pt>
          <cx:pt idx="685">-0.020785436511331599</cx:pt>
          <cx:pt idx="686">-0.0107737245150023</cx:pt>
          <cx:pt idx="687">0.066714756994425597</cx:pt>
          <cx:pt idx="688">0.066289064369955505</cx:pt>
          <cx:pt idx="689">0.021857932398367998</cx:pt>
          <cx:pt idx="690">-0.0068865286868844099</cx:pt>
          <cx:pt idx="691">-0.029378181738080201</cx:pt>
          <cx:pt idx="692">-0.0632967904365246</cx:pt>
          <cx:pt idx="693">-0.012484462207241601</cx:pt>
          <cx:pt idx="694">-0.013009737356375201</cx:pt>
          <cx:pt idx="695">-0.016155287838535901</cx:pt>
          <cx:pt idx="696">-0.0085018265995519208</cx:pt>
          <cx:pt idx="697">-0.0020025463602980102</cx:pt>
          <cx:pt idx="698">-0.00050276964109962903</cx:pt>
          <cx:pt idx="699">0.00013577300583988199</cx:pt>
          <cx:pt idx="700">0.00030906371654055502</cx:pt>
          <cx:pt idx="701">-0.00090552914863034997</cx:pt>
          <cx:pt idx="702">0.00061551345583392403</cx:pt>
          <cx:pt idx="703">-0.0013326742620149001</cx:pt>
          <cx:pt idx="704">-0.0056929217264136698</cx:pt>
          <cx:pt idx="705">-0.0139662541418853</cx:pt>
          <cx:pt idx="706">-0.010132032117473299</cx:pt>
          <cx:pt idx="707">-0.022782337756940101</cx:pt>
          <cx:pt idx="708">0.0179089230974613</cx:pt>
          <cx:pt idx="709">0.064958183474673095</cx:pt>
          <cx:pt idx="710">-0.0070017258694175999</cx:pt>
          <cx:pt idx="711">-0.0292428342714003</cx:pt>
          <cx:pt idx="712">-0.027516304457185999</cx:pt>
          <cx:pt idx="713">-0.031517756162500597</cx:pt>
          <cx:pt idx="714">0.063361832555266798</cx:pt>
          <cx:pt idx="715">0.082009341187781803</cx:pt>
          <cx:pt idx="716">0.086392943642110795</cx:pt>
          <cx:pt idx="717">0.077757674576663605</cx:pt>
          <cx:pt idx="718">0.041744478682299899</cx:pt>
          <cx:pt idx="719">-0.084517330101963495</cx:pt>
          <cx:pt idx="720">-0.0759201591029421</cx:pt>
          <cx:pt idx="721">-0.016927348601890602</cx:pt>
          <cx:pt idx="722">-0.014729332239733399</cx:pt>
          <cx:pt idx="723">-0.0101653721119318</cx:pt>
          <cx:pt idx="724">-0.0059402333923207797</cx:pt>
          <cx:pt idx="725">0.00031213021229050899</cx:pt>
          <cx:pt idx="726">0.00066495097574984299</cx:pt>
          <cx:pt idx="727">-0.00061909938530313902</cx:pt>
          <cx:pt idx="728">-0.00041454934469039299</cx:pt>
          <cx:pt idx="729">-0.000287510556505054</cx:pt>
          <cx:pt idx="730">-3.7367430564524901e-05</cx:pt>
          <cx:pt idx="731">-0.00014322451429550601</cx:pt>
          <cx:pt idx="732">-9.3204016098262599e-05</cx:pt>
          <cx:pt idx="733">-0.0049271585688234198</cx:pt>
          <cx:pt idx="734">-0.0023398370572415999</cx:pt>
          <cx:pt idx="735">0.0056104282956485896</cx:pt>
          <cx:pt idx="736">0.0011466400546792401</cx:pt>
          <cx:pt idx="737">-0.00076700464512430299</cx:pt>
          <cx:pt idx="738">-0.046233318770223797</cx:pt>
          <cx:pt idx="739">-0.072433843335263204</cx:pt>
          <cx:pt idx="740">-0.041873587117798698</cx:pt>
          <cx:pt idx="741">-0.040423223381996103</cx:pt>
          <cx:pt idx="742">0.00495880075425851</cx:pt>
          <cx:pt idx="743">0.0198100692198073</cx:pt>
          <cx:pt idx="744">0.0036565352831309599</cx:pt>
          <cx:pt idx="745">-0.026693528049939901</cx:pt>
          <cx:pt idx="746">-0.0023144743090081701</cx:pt>
          <cx:pt idx="747">-0.0145492228740201</cx:pt>
          <cx:pt idx="748">-0.027321959508255101</cx:pt>
          <cx:pt idx="749">0.00046317226437687199</cx:pt>
          <cx:pt idx="750">0.00232675128409065</cx:pt>
          <cx:pt idx="751">-0.0010986656579482</cx:pt>
          <cx:pt idx="752">0.00098345182584381606</cx:pt>
          <cx:pt idx="753">-0.00025329772007490599</cx:pt>
          <cx:pt idx="754">-0.00057523221909392005</cx:pt>
          <cx:pt idx="755">-2.2649397283461299e-05</cx:pt>
          <cx:pt idx="756">0.00080049261119349803</cx:pt>
          <cx:pt idx="757">-0.00087294406845190502</cx:pt>
          <cx:pt idx="758">0.00029374261638920698</cx:pt>
          <cx:pt idx="759">-0.000106172449027883</cx:pt>
          <cx:pt idx="760">0.00059140875898142705</cx:pt>
          <cx:pt idx="761">-0.00041480650334336399</cx:pt>
          <cx:pt idx="762">-0.00027629123247833402</cx:pt>
          <cx:pt idx="763">-0.0046280347693753304</cx:pt>
          <cx:pt idx="764">-0.0027588870212758901</cx:pt>
          <cx:pt idx="765">0.0056143533564991903</cx:pt>
          <cx:pt idx="766">0.0061508054966346402</cx:pt>
          <cx:pt idx="767">0.0050025846538010801</cx:pt>
          <cx:pt idx="768">0.0049955307372308603</cx:pt>
          <cx:pt idx="769">0.012346161659503601</cx:pt>
          <cx:pt idx="770">0.017982696069454001</cx:pt>
          <cx:pt idx="771">0.0040885315289616803</cx:pt>
          <cx:pt idx="772">0.010610294228366001</cx:pt>
          <cx:pt idx="773">0.019712249070536501</cx:pt>
          <cx:pt idx="774">0.0202462360150991</cx:pt>
          <cx:pt idx="775">0.0044275599201498697</cx:pt>
          <cx:pt idx="776">0.00239561369560801</cx:pt>
          <cx:pt idx="777">0.0055370991876933099</cx:pt>
          <cx:pt idx="778">0.0115177400840604</cx:pt>
          <cx:pt idx="779">0.00104140342448069</cx:pt>
          <cx:pt idx="780">0.00026972149232615099</cx:pt>
          <cx:pt idx="781">-0.00040627364783740603</cx:pt>
          <cx:pt idx="782">0.000161866251393876</cx:pt>
          <cx:pt idx="783">0.00038053913671854702</cx:pt>
        </cx:lvl>
      </cx:numDim>
    </cx:data>
    <cx:data id="110">
      <cx:numDim type="val">
        <cx:f>'001_WA_F - 副本'!$DG$1:$DG$784</cx:f>
        <cx:lvl ptCount="784" formatCode="G/通用格式">
          <cx:pt idx="0">-0.00056028020913638</cx:pt>
          <cx:pt idx="1">-0.00028770958695050798</cx:pt>
          <cx:pt idx="2">-0.00059653780726648203</cx:pt>
          <cx:pt idx="3">0.00036029360155558402</cx:pt>
          <cx:pt idx="4">0.00026402033526376901</cx:pt>
          <cx:pt idx="5">-0.00031900479146264402</cx:pt>
          <cx:pt idx="6">0.00046373189605999302</cx:pt>
          <cx:pt idx="7">4.9498766322332101e-05</cx:pt>
          <cx:pt idx="8">0.00029297624438677901</cx:pt>
          <cx:pt idx="9">0.00032384769844629097</cx:pt>
          <cx:pt idx="10">5.8571700328842599e-05</cx:pt>
          <cx:pt idx="11">0.000237532321461129</cx:pt>
          <cx:pt idx="12">0.00065198190757718402</cx:pt>
          <cx:pt idx="13">0.00029838829637967901</cx:pt>
          <cx:pt idx="14">-0.000336899619929022</cx:pt>
          <cx:pt idx="15">-0.00018701701372514701</cx:pt>
          <cx:pt idx="16">-0.00020765183936896999</cx:pt>
          <cx:pt idx="17">0.00033033444034415898</cx:pt>
          <cx:pt idx="18">9.7609274368855794e-05</cx:pt>
          <cx:pt idx="19">0.00037933313686434699</cx:pt>
          <cx:pt idx="20">0.0014574784611505001</cx:pt>
          <cx:pt idx="21">5.8919677517653399e-05</cx:pt>
          <cx:pt idx="22">-0.000190744324201387</cx:pt>
          <cx:pt idx="23">-0.00013717904571235401</cx:pt>
          <cx:pt idx="24">0.00080133399688779995</cx:pt>
          <cx:pt idx="25">-0.00033518493108266299</cx:pt>
          <cx:pt idx="26">-0.00022777140675629901</cx:pt>
          <cx:pt idx="27">0.0010548453736220599</cx:pt>
          <cx:pt idx="28">0.000432129526848489</cx:pt>
          <cx:pt idx="29">-0.00050812361714272004</cx:pt>
          <cx:pt idx="30">0.00011122879411799401</cx:pt>
          <cx:pt idx="31">5.67626692715005e-05</cx:pt>
          <cx:pt idx="32">0.000101851285297273</cx:pt>
          <cx:pt idx="33">-0.000104870973144249</cx:pt>
          <cx:pt idx="34">9.9468919009915995e-05</cx:pt>
          <cx:pt idx="35">0.00023413977592418701</cx:pt>
          <cx:pt idx="36">0.00083936215348125198</cx:pt>
          <cx:pt idx="37">-0.000238207887151889</cx:pt>
          <cx:pt idx="38">-0.00039477036726265</cx:pt>
          <cx:pt idx="39">-0.00126010933751373</cx:pt>
          <cx:pt idx="40">0.0013315153669898601</cx:pt>
          <cx:pt idx="41">0.0015957682572738201</cx:pt>
          <cx:pt idx="42">-0.00141874206806166</cx:pt>
          <cx:pt idx="43">-0.0034205204708669802</cx:pt>
          <cx:pt idx="44">-1.97711034034297e-05</cx:pt>
          <cx:pt idx="45">0.00062923859520620199</cx:pt>
          <cx:pt idx="46">0.00069838441197416997</cx:pt>
          <cx:pt idx="47">0.00067356098638300199</cx:pt>
          <cx:pt idx="48">0.00062094892505685899</cx:pt>
          <cx:pt idx="49">0.0015585060447212899</cx:pt>
          <cx:pt idx="50">-0.00079382160861300396</cx:pt>
          <cx:pt idx="51">0.00094826361988265603</cx:pt>
          <cx:pt idx="52">-0.00074552953782861496</cx:pt>
          <cx:pt idx="53">-0.000217221489290974</cx:pt>
          <cx:pt idx="54">0.000812170506602905</cx:pt>
          <cx:pt idx="55">8.4457442577379402e-05</cx:pt>
          <cx:pt idx="56">-3.37494211284911e-05</cx:pt>
          <cx:pt idx="57">0.00032400724493749999</cx:pt>
          <cx:pt idx="58">-0.000575486081282164</cx:pt>
          <cx:pt idx="59">0.0010566685402908799</cx:pt>
          <cx:pt idx="60">0.00058477261417181898</cx:pt>
          <cx:pt idx="61">3.75608045392018e-05</cx:pt>
          <cx:pt idx="62">0.00036740149001531001</cx:pt>
          <cx:pt idx="63">0.00088971262666715802</cx:pt>
          <cx:pt idx="64">0.00129747606423492</cx:pt>
          <cx:pt idx="65">-3.9704345642086002e-05</cx:pt>
          <cx:pt idx="66">-0.0031716970687044798</cx:pt>
          <cx:pt idx="67">-0.0044202142840517999</cx:pt>
          <cx:pt idx="68">-0.0027948703360014702</cx:pt>
          <cx:pt idx="69">-0.010808448327638999</cx:pt>
          <cx:pt idx="70">-0.0134186156142396</cx:pt>
          <cx:pt idx="71">-0.017526606722120398</cx:pt>
          <cx:pt idx="72">-0.0178644701944712</cx:pt>
          <cx:pt idx="73">-0.0086220315474218791</cx:pt>
          <cx:pt idx="74">-0.0023190255851869</cx:pt>
          <cx:pt idx="75">-0.0056964925853432496</cx:pt>
          <cx:pt idx="76">-0.0079907115007007198</cx:pt>
          <cx:pt idx="77">-0.0032611101951015901</cx:pt>
          <cx:pt idx="78">-0.00094812221443949104</cx:pt>
          <cx:pt idx="79">-0.0012519647623898201</cx:pt>
          <cx:pt idx="80">-0.0018509686579934799</cx:pt>
          <cx:pt idx="81">-0.0013249000258520401</cx:pt>
          <cx:pt idx="82">-0.00029957952159807101</cx:pt>
          <cx:pt idx="83">-0.00066152508072001405</cx:pt>
          <cx:pt idx="84">0.00025069253589980202</cx:pt>
          <cx:pt idx="85">-0.00057193441773875197</cx:pt>
          <cx:pt idx="86">-0.00084705067431840495</cx:pt>
          <cx:pt idx="87">0.00081673535832476295</cx:pt>
          <cx:pt idx="88">0.0035187199807135698</cx:pt>
          <cx:pt idx="89">0.00041520489699859001</cx:pt>
          <cx:pt idx="90">0.00013946990760034601</cx:pt>
          <cx:pt idx="91">-0.0016092763633452701</cx:pt>
          <cx:pt idx="92">-0.0049958148580739404</cx:pt>
          <cx:pt idx="93">-0.0098180804282974096</cx:pt>
          <cx:pt idx="94">-0.017263714408138401</cx:pt>
          <cx:pt idx="95">-0.0098781969283795699</cx:pt>
          <cx:pt idx="96">-0.0050663795710953197</cx:pt>
          <cx:pt idx="97">-0.015327620983952199</cx:pt>
          <cx:pt idx="98">-0.021787333595902798</cx:pt>
          <cx:pt idx="99">-0.0590168044684906</cx:pt>
          <cx:pt idx="100">-0.049310892782717899</cx:pt>
          <cx:pt idx="101">-0.017788100935085802</cx:pt>
          <cx:pt idx="102">2.6916937641093499e-05</cx:pt>
          <cx:pt idx="103">-0.024616448035021599</cx:pt>
          <cx:pt idx="104">-0.0098275368089592099</cx:pt>
          <cx:pt idx="105">-0.0017518147200974599</cx:pt>
          <cx:pt idx="106">-0.0209124348623386</cx:pt>
          <cx:pt idx="107">-0.0108312550300477</cx:pt>
          <cx:pt idx="108">-0.0055530943045263804</cx:pt>
          <cx:pt idx="109">0.0040131159532531303</cx:pt>
          <cx:pt idx="110">0.0024055200498693799</cx:pt>
          <cx:pt idx="111">-0.00052263496809550796</cx:pt>
          <cx:pt idx="112">-0.000445145018485491</cx:pt>
          <cx:pt idx="113">-0.00039158262508309799</cx:pt>
          <cx:pt idx="114">-0.00159223238698683</cx:pt>
          <cx:pt idx="115">-0.000186064977015359</cx:pt>
          <cx:pt idx="116">0.0013475726683846801</cx:pt>
          <cx:pt idx="117">0.0013231420801886201</cx:pt>
          <cx:pt idx="118">-0.0036291384663259198</cx:pt>
          <cx:pt idx="119">0.00134299676976688</cx:pt>
          <cx:pt idx="120">-0.0124763101177032</cx:pt>
          <cx:pt idx="121">-0.0228720334756198</cx:pt>
          <cx:pt idx="122">-0.044810454759085502</cx:pt>
          <cx:pt idx="123">-0.035251546993023498</cx:pt>
          <cx:pt idx="124">-0.042744512048720998</cx:pt>
          <cx:pt idx="125">-0.0137690329531293</cx:pt>
          <cx:pt idx="126">0.0074564232738647401</cx:pt>
          <cx:pt idx="127">-0.020225085986466301</cx:pt>
          <cx:pt idx="128">-0.0402279471221356</cx:pt>
          <cx:pt idx="129">-0.018661527396704299</cx:pt>
          <cx:pt idx="130">-0.0108582474802454</cx:pt>
          <cx:pt idx="131">-0.032120300477415403</cx:pt>
          <cx:pt idx="132">-0.032794756328645702</cx:pt>
          <cx:pt idx="133">0.0149661257899583</cx:pt>
          <cx:pt idx="134">0.0044370978360124503</cx:pt>
          <cx:pt idx="135">0.014312622925889701</cx:pt>
          <cx:pt idx="136">0.033399470895082599</cx:pt>
          <cx:pt idx="137">0.0169441382902175</cx:pt>
          <cx:pt idx="138">0.0081874558975697596</cx:pt>
          <cx:pt idx="139">0.0019819153439576999</cx:pt>
          <cx:pt idx="140">6.0427578773743202e-05</cx:pt>
          <cx:pt idx="141">8.4077739035803598e-05</cx:pt>
          <cx:pt idx="142">-0.00069870221145973703</cx:pt>
          <cx:pt idx="143">0.0028143358161346302</cx:pt>
          <cx:pt idx="144">-0.000207018601933564</cx:pt>
          <cx:pt idx="145">-0.0049196863664018303</cx:pt>
          <cx:pt idx="146">-0.0126360417521033</cx:pt>
          <cx:pt idx="147">-0.0137292248042108</cx:pt>
          <cx:pt idx="148">-0.0291179297685225</cx:pt>
          <cx:pt idx="149">-0.0375731024723827</cx:pt>
          <cx:pt idx="150">-0.036838790261140703</cx:pt>
          <cx:pt idx="151">-0.0135312373797641</cx:pt>
          <cx:pt idx="152">-0.00461870377848843</cx:pt>
          <cx:pt idx="153">0.0094657018369645306</cx:pt>
          <cx:pt idx="154">0.018257438710084499</cx:pt>
          <cx:pt idx="155">-0.020307849636200699</cx:pt>
          <cx:pt idx="156">-0.042981034949802301</cx:pt>
          <cx:pt idx="157">0.016380587285586001</cx:pt>
          <cx:pt idx="158">-0.039868465285489901</cx:pt>
          <cx:pt idx="159">-0.063633527324893802</cx:pt>
          <cx:pt idx="160">0.017286006573373799</cx:pt>
          <cx:pt idx="161">0.0140237962035374</cx:pt>
          <cx:pt idx="162">0.0074910774657807799</cx:pt>
          <cx:pt idx="163">0.00366613125145434</cx:pt>
          <cx:pt idx="164">0.024773173389565799</cx:pt>
          <cx:pt idx="165">0.017530203449435299</cx:pt>
          <cx:pt idx="166">0.010179922595692</cx:pt>
          <cx:pt idx="167">0.0015623694796462501</cx:pt>
          <cx:pt idx="168">-0.00017936394529489901</cx:pt>
          <cx:pt idx="169">0.000227800032513196</cx:pt>
          <cx:pt idx="170">0.000548038323917834</cx:pt>
          <cx:pt idx="171">-0.0028036455797094198</cx:pt>
          <cx:pt idx="172">-0.0075164415155854498</cx:pt>
          <cx:pt idx="173">-0.013491346540317899</cx:pt>
          <cx:pt idx="174">-0.022242119515814</cx:pt>
          <cx:pt idx="175">-0.026260563875956301</cx:pt>
          <cx:pt idx="176">-0.0098403076850635002</cx:pt>
          <cx:pt idx="177">-0.034319552874341401</cx:pt>
          <cx:pt idx="178">-0.042809538840123</cx:pt>
          <cx:pt idx="179">-0.017809797652358399</cx:pt>
          <cx:pt idx="180">-0.028997581247364901</cx:pt>
          <cx:pt idx="181">0.045759506148021697</cx:pt>
          <cx:pt idx="182">0.060798007238276303</cx:pt>
          <cx:pt idx="183">-0.0302724963510985</cx:pt>
          <cx:pt idx="184">-0.074931642531519904</cx:pt>
          <cx:pt idx="185">-0.030366688084731801</cx:pt>
          <cx:pt idx="186">-0.052445939127940197</cx:pt>
          <cx:pt idx="187">-0.016437268995903601</cx:pt>
          <cx:pt idx="188">0.054130464189061499</cx:pt>
          <cx:pt idx="189">0.099425332173078002</cx:pt>
          <cx:pt idx="190">0.090330092157303699</cx:pt>
          <cx:pt idx="191">0.058727371396892297</cx:pt>
          <cx:pt idx="192">0.052357502855232899</cx:pt>
          <cx:pt idx="193">0.021925852367164302</cx:pt>
          <cx:pt idx="194">0.0092324607440764407</cx:pt>
          <cx:pt idx="195">-0.00083054121754526399</cx:pt>
          <cx:pt idx="196">0.000169959943977114</cx:pt>
          <cx:pt idx="197">-2.8927703278990502e-06</cx:pt>
          <cx:pt idx="198">-0.00089200690557639901</cx:pt>
          <cx:pt idx="199">-0.0071175500030831703</cx:pt>
          <cx:pt idx="200">-0.024232114226297501</cx:pt>
          <cx:pt idx="201">-0.0208843133125063</cx:pt>
          <cx:pt idx="202">-0.037929063436926397</cx:pt>
          <cx:pt idx="203">-0.059041342959375798</cx:pt>
          <cx:pt idx="204">-0.086355408148008794</cx:pt>
          <cx:pt idx="205">-0.056746319971217998</cx:pt>
          <cx:pt idx="206">-0.037715418082745998</cx:pt>
          <cx:pt idx="207">0.012363846322064401</cx:pt>
          <cx:pt idx="208">0.013405256012562801</cx:pt>
          <cx:pt idx="209">0.068281005141303905</cx:pt>
          <cx:pt idx="210">0.058073513172036198</cx:pt>
          <cx:pt idx="211">0.037270417106432398</cx:pt>
          <cx:pt idx="212">-0.0114548730402081</cx:pt>
          <cx:pt idx="213">0.0066370028154980497</cx:pt>
          <cx:pt idx="214">-0.0092678718858457704</cx:pt>
          <cx:pt idx="215">-0.050847784929249303</cx:pt>
          <cx:pt idx="216">-0.0093729771076214406</cx:pt>
          <cx:pt idx="217">0.061669272392161599</cx:pt>
          <cx:pt idx="218">0.102324174394415</cx:pt>
          <cx:pt idx="219">0.097475208703341407</cx:pt>
          <cx:pt idx="220">0.064792860028642901</cx:pt>
          <cx:pt idx="221">0.046699529275692903</cx:pt>
          <cx:pt idx="222">0.0053309171615021503</cx:pt>
          <cx:pt idx="223">0.00044407973327798998</cx:pt>
          <cx:pt idx="224">7.00473884933125e-05</cx:pt>
          <cx:pt idx="225">0.00036868898823555902</cx:pt>
          <cx:pt idx="226">-0.00282493928225499</cx:pt>
          <cx:pt idx="227">-0.015078079845651699</cx:pt>
          <cx:pt idx="228">-0.031647647859627301</cx:pt>
          <cx:pt idx="229">-0.0133760349642659</cx:pt>
          <cx:pt idx="230">-0.0091356898164731901</cx:pt>
          <cx:pt idx="231">-0.069025154284442405</cx:pt>
          <cx:pt idx="232">-0.060416083944809601</cx:pt>
          <cx:pt idx="233">-0.0142294925117155</cx:pt>
          <cx:pt idx="234">-0.014719409544758</cx:pt>
          <cx:pt idx="235">-0.0117042944401045</cx:pt>
          <cx:pt idx="236">0.039022284587480097</cx:pt>
          <cx:pt idx="237">0.031419883480914602</cx:pt>
          <cx:pt idx="238">0.017374381222619199</cx:pt>
          <cx:pt idx="239">0.033903319554062401</cx:pt>
          <cx:pt idx="240">0.087832937579076995</cx:pt>
          <cx:pt idx="241">0.053538011826008598</cx:pt>
          <cx:pt idx="242">0.01555322123978</cx:pt>
          <cx:pt idx="243">-0.00050087767375025399</cx:pt>
          <cx:pt idx="244">0.016565611425570999</cx:pt>
          <cx:pt idx="245">0.051476096804850303</cx:pt>
          <cx:pt idx="246">0.080082486282121404</cx:pt>
          <cx:pt idx="247">0.098926630040326896</cx:pt>
          <cx:pt idx="248">0.14181691528572299</cx:pt>
          <cx:pt idx="249">0.092070938085734202</cx:pt>
          <cx:pt idx="250">0.00840207206662681</cx:pt>
          <cx:pt idx="251">0.00120697982032642</cx:pt>
          <cx:pt idx="252">-0.00022135155981116799</cx:pt>
          <cx:pt idx="253">-0.00026977841262859598</cx:pt>
          <cx:pt idx="254">-0.0031828742088146501</cx:pt>
          <cx:pt idx="255">-0.0190327265290769</cx:pt>
          <cx:pt idx="256">-0.037542409778780803</cx:pt>
          <cx:pt idx="257">-0.0373413739640472</cx:pt>
          <cx:pt idx="258">-0.025916594365999</cx:pt>
          <cx:pt idx="259">-0.019196567532503001</cx:pt>
          <cx:pt idx="260">-0.0114945702131828</cx:pt>
          <cx:pt idx="261">0.0066675500955106302</cx:pt>
          <cx:pt idx="262">-0.0165101272269059</cx:pt>
          <cx:pt idx="263">-0.0139903810746773</cx:pt>
          <cx:pt idx="264">-0.0420488564029044</cx:pt>
          <cx:pt idx="265">0.0416047796007274</cx:pt>
          <cx:pt idx="266">0.016960045510341901</cx:pt>
          <cx:pt idx="267">-0.065521720562644895</cx:pt>
          <cx:pt idx="268">-0.0150549833837289</cx:pt>
          <cx:pt idx="269">0.067185260632325106</cx:pt>
          <cx:pt idx="270">0.0143272344247437</cx:pt>
          <cx:pt idx="271">-0.0198011656477971</cx:pt>
          <cx:pt idx="272">0.0039659104857396703</cx:pt>
          <cx:pt idx="273">-0.0091934000400364403</cx:pt>
          <cx:pt idx="274">0.0435985105792333</cx:pt>
          <cx:pt idx="275">0.097146978292692601</cx:pt>
          <cx:pt idx="276">0.20456459839573601</cx:pt>
          <cx:pt idx="277">0.114318545214651</cx:pt>
          <cx:pt idx="278">0.024354620900508401</cx:pt>
          <cx:pt idx="279">0.0027492413814320699</cx:pt>
          <cx:pt idx="280">0.00020521690375595699</cx:pt>
          <cx:pt idx="281">-0.0012218519173645801</cx:pt>
          <cx:pt idx="282">-0.0041530443856129303</cx:pt>
          <cx:pt idx="283">-0.0125184462398907</cx:pt>
          <cx:pt idx="284">-0.036102035701605598</cx:pt>
          <cx:pt idx="285">-0.040478840964052999</cx:pt>
          <cx:pt idx="286">-0.020064789030473301</cx:pt>
          <cx:pt idx="287">-0.00319920350069844</cx:pt>
          <cx:pt idx="288">0.033230818597705797</cx:pt>
          <cx:pt idx="289">0.0088829530301353099</cx:pt>
          <cx:pt idx="290">-0.033061323230814003</cx:pt>
          <cx:pt idx="291">-0.036215618688351603</cx:pt>
          <cx:pt idx="292">0.089416411802260704</cx:pt>
          <cx:pt idx="293">0.110599740208772</cx:pt>
          <cx:pt idx="294">0.023425181012152501</cx:pt>
          <cx:pt idx="295">0.0034257528302610199</cx:pt>
          <cx:pt idx="296">0.136893990929944</cx:pt>
          <cx:pt idx="297">0.085765452194883601</cx:pt>
          <cx:pt idx="298">0.0124970231808738</cx:pt>
          <cx:pt idx="299">-0.115897292841109</cx:pt>
          <cx:pt idx="300">0.00261472063915049</cx:pt>
          <cx:pt idx="301">0.00450665985096671</cx:pt>
          <cx:pt idx="302">0.080571168749649993</cx:pt>
          <cx:pt idx="303">0.115311616685968</cx:pt>
          <cx:pt idx="304">0.198371154339646</cx:pt>
          <cx:pt idx="305">0.112609566865591</cx:pt>
          <cx:pt idx="306">0.034507327504747401</cx:pt>
          <cx:pt idx="307">0.0014133063281460299</cx:pt>
          <cx:pt idx="308">-0.00036296585951310899</cx:pt>
          <cx:pt idx="309">-0.0027262217246661899</cx:pt>
          <cx:pt idx="310">-0.0074115302220912598</cx:pt>
          <cx:pt idx="311">-0.011109844784917101</cx:pt>
          <cx:pt idx="312">-0.032818343516444998</cx:pt>
          <cx:pt idx="313">-0.032312563239588699</cx:pt>
          <cx:pt idx="314">0.0138130106811704</cx:pt>
          <cx:pt idx="315">0.046609463317255899</cx:pt>
          <cx:pt idx="316">0.018583389435207799</cx:pt>
          <cx:pt idx="317">-0.063949006477612202</cx:pt>
          <cx:pt idx="318">-0.129022873925287</cx:pt>
          <cx:pt idx="319">-0.023664213286948701</cx:pt>
          <cx:pt idx="320">0.069822845397575106</cx:pt>
          <cx:pt idx="321">0.123914656036496</cx:pt>
          <cx:pt idx="322">0.10249457665171</cx:pt>
          <cx:pt idx="323">0.163958217687414</cx:pt>
          <cx:pt idx="324">0.213893041309478</cx:pt>
          <cx:pt idx="325">0.200216942636366</cx:pt>
          <cx:pt idx="326">0.065445259237638206</cx:pt>
          <cx:pt idx="327">-0.068764452763059494</cx:pt>
          <cx:pt idx="328">-0.062082872568032403</cx:pt>
          <cx:pt idx="329">-0.015615620791111401</cx:pt>
          <cx:pt idx="330">0.0047102968047236099</cx:pt>
          <cx:pt idx="331">0.055718188630428503</cx:pt>
          <cx:pt idx="332">0.107807152136322</cx:pt>
          <cx:pt idx="333">0.071546229524766095</cx:pt>
          <cx:pt idx="334">0.0235556781143565</cx:pt>
          <cx:pt idx="335">0.00027174051307447502</cx:pt>
          <cx:pt idx="336">0.000149544922365296</cx:pt>
          <cx:pt idx="337">-0.00090103108284372803</cx:pt>
          <cx:pt idx="338">-0.0068996828068225496</cx:pt>
          <cx:pt idx="339">-0.00946962009426504</cx:pt>
          <cx:pt idx="340">-0.0146906048403679</cx:pt>
          <cx:pt idx="341">0.0044177418816691398</cx:pt>
          <cx:pt idx="342">0.0171175429796297</cx:pt>
          <cx:pt idx="343">0.012212930355599</cx:pt>
          <cx:pt idx="344">-0.0094080371133970202</cx:pt>
          <cx:pt idx="345">-0.0283003888113426</cx:pt>
          <cx:pt idx="346">-0.036698942694419902</cx:pt>
          <cx:pt idx="347">-0.079188333816762796</cx:pt>
          <cx:pt idx="348">0.0047886409758902499</cx:pt>
          <cx:pt idx="349">0.13343719988915601</cx:pt>
          <cx:pt idx="350">0.15256556847788999</cx:pt>
          <cx:pt idx="351">0.164985784492482</cx:pt>
          <cx:pt idx="352">-0.0131206343390066</cx:pt>
          <cx:pt idx="353">0.069237061377660794</cx:pt>
          <cx:pt idx="354">0.067113057283740701</cx:pt>
          <cx:pt idx="355">-0.015357500938535299</cx:pt>
          <cx:pt idx="356">-0.057266465222980199</cx:pt>
          <cx:pt idx="357">-0.058622010857720397</cx:pt>
          <cx:pt idx="358">-0.037297635452545497</cx:pt>
          <cx:pt idx="359">-0.0051459109235658896</cx:pt>
          <cx:pt idx="360">0.0094321306022277993</cx:pt>
          <cx:pt idx="361">0.013645116805209899</cx:pt>
          <cx:pt idx="362">0.0072011989740897297</cx:pt>
          <cx:pt idx="363">-0.00058761749124560997</cx:pt>
          <cx:pt idx="364">5.6700748859018499e-05</cx:pt>
          <cx:pt idx="365">0.00099142261603069309</cx:pt>
          <cx:pt idx="366">-0.0065806651535668904</cx:pt>
          <cx:pt idx="367">0.0027139346309876201</cx:pt>
          <cx:pt idx="368">0.0048706020292131899</cx:pt>
          <cx:pt idx="369">0.0069230643942178203</cx:pt>
          <cx:pt idx="370">0.0066665065367908401</cx:pt>
          <cx:pt idx="371">-0.0137949212009986</cx:pt>
          <cx:pt idx="372">0.0296009938037942</cx:pt>
          <cx:pt idx="373">-0.0133303498095893</cx:pt>
          <cx:pt idx="374">-0.049208571704288898</cx:pt>
          <cx:pt idx="375">-0.039813520263815003</cx:pt>
          <cx:pt idx="376">0.10233472520183901</cx:pt>
          <cx:pt idx="377">0.095428926904681396</cx:pt>
          <cx:pt idx="378">0.032666387325429501</cx:pt>
          <cx:pt idx="379">-0.030253054399309899</cx:pt>
          <cx:pt idx="380">-0.15231278396140199</cx:pt>
          <cx:pt idx="381">-0.125750495471843</cx:pt>
          <cx:pt idx="382">-0.0059817275012828096</cx:pt>
          <cx:pt idx="383">-0.070171107834246293</cx:pt>
          <cx:pt idx="384">-0.103802853180713</cx:pt>
          <cx:pt idx="385">-0.054007608391977199</cx:pt>
          <cx:pt idx="386">-0.039553690879210797</cx:pt>
          <cx:pt idx="387">0.017422614385239801</cx:pt>
          <cx:pt idx="388">0.0028040253632392802</cx:pt>
          <cx:pt idx="389">-0.000154869333578981</cx:pt>
          <cx:pt idx="390">-0.0027055024122863498</cx:pt>
          <cx:pt idx="391">-0.0029440306629820901</cx:pt>
          <cx:pt idx="392">1.43816036815783e-05</cx:pt>
          <cx:pt idx="393">-0.000126463493250975</cx:pt>
          <cx:pt idx="394">-0.0026957874371048101</cx:pt>
          <cx:pt idx="395">0.0078919965013820696</cx:pt>
          <cx:pt idx="396">0.017888083882212601</cx:pt>
          <cx:pt idx="397">0.031278138426925499</cx:pt>
          <cx:pt idx="398">0.022381536707084398</cx:pt>
          <cx:pt idx="399">-0.0092605381009862198</cx:pt>
          <cx:pt idx="400">-0.022208501113005701</cx:pt>
          <cx:pt idx="401">-0.0099857769879805307</cx:pt>
          <cx:pt idx="402">-0.013398847225120299</cx:pt>
          <cx:pt idx="403">0.018126116706356402</cx:pt>
          <cx:pt idx="404">0.026103688304794401</cx:pt>
          <cx:pt idx="405">0.109318909911618</cx:pt>
          <cx:pt idx="406">-0.035460435040145601</cx:pt>
          <cx:pt idx="407">-0.12087625922799</cx:pt>
          <cx:pt idx="408">-0.185752324214325</cx:pt>
          <cx:pt idx="409">-0.16549812929028701</cx:pt>
          <cx:pt idx="410">-0.071672509819166202</cx:pt>
          <cx:pt idx="411">-0.133429554682511</cx:pt>
          <cx:pt idx="412">-0.0515286019922164</cx:pt>
          <cx:pt idx="413">-0.0258957337820971</cx:pt>
          <cx:pt idx="414">-0.030172161528269601</cx:pt>
          <cx:pt idx="415">0.0060903157647526802</cx:pt>
          <cx:pt idx="416">0.0064044330954370803</cx:pt>
          <cx:pt idx="417">-0.0155492575839998</cx:pt>
          <cx:pt idx="418">-0.0075782481004772898</cx:pt>
          <cx:pt idx="419">-0.00034641476108287399</cx:pt>
          <cx:pt idx="420">0.00013595790398297899</cx:pt>
          <cx:pt idx="421">-5.2008085473394002e-06</cx:pt>
          <cx:pt idx="422">0.00054347541589218698</cx:pt>
          <cx:pt idx="423">-0.000876255876234139</cx:pt>
          <cx:pt idx="424">0.019577852176922001</cx:pt>
          <cx:pt idx="425">0.057853960735706401</cx:pt>
          <cx:pt idx="426">0.043432915634655303</cx:pt>
          <cx:pt idx="427">0.0061597251058250098</cx:pt>
          <cx:pt idx="428">-0.037232492889708702</cx:pt>
          <cx:pt idx="429">-0.018646250897133201</cx:pt>
          <cx:pt idx="430">-0.0075064729322489102</cx:pt>
          <cx:pt idx="431">0.0121176363947133</cx:pt>
          <cx:pt idx="432">0.033678541445070799</cx:pt>
          <cx:pt idx="433">-0.082927928227301495</cx:pt>
          <cx:pt idx="434">-0.18452643505408101</cx:pt>
          <cx:pt idx="435">-0.128674761582108</cx:pt>
          <cx:pt idx="436">-0.15123098620334</cx:pt>
          <cx:pt idx="437">-0.121140665371074</cx:pt>
          <cx:pt idx="438">-0.087483841631714604</cx:pt>
          <cx:pt idx="439">-0.096308967222718006</cx:pt>
          <cx:pt idx="440">-0.030391789443707701</cx:pt>
          <cx:pt idx="441">-0.036020155742246103</cx:pt>
          <cx:pt idx="442">-0.0186856903444153</cx:pt>
          <cx:pt idx="443">0.0393172158099417</cx:pt>
          <cx:pt idx="444">0.0179545219664713</cx:pt>
          <cx:pt idx="445">-0.019966009080591599</cx:pt>
          <cx:pt idx="446">-0.0093447171305695905</cx:pt>
          <cx:pt idx="447">-0.00054510269012837502</cx:pt>
          <cx:pt idx="448">0.000173759667050202</cx:pt>
          <cx:pt idx="449">6.9803074471601204e-05</cx:pt>
          <cx:pt idx="450">0.0024806995761948</cx:pt>
          <cx:pt idx="451">0.0148247958784698</cx:pt>
          <cx:pt idx="452">0.029736622344609599</cx:pt>
          <cx:pt idx="453">0.073572051911906494</cx:pt>
          <cx:pt idx="454">0.0389001637970302</cx:pt>
          <cx:pt idx="455">0.0036048306261741601</cx:pt>
          <cx:pt idx="456">-0.031970960845633903</cx:pt>
          <cx:pt idx="457">-0.036035553497071798</cx:pt>
          <cx:pt idx="458">0.047884289407742898</cx:pt>
          <cx:pt idx="459">-0.023779884310589298</cx:pt>
          <cx:pt idx="460">-0.087303117501022195</cx:pt>
          <cx:pt idx="461">-0.14221202847977099</cx:pt>
          <cx:pt idx="462">-0.176285971314879</cx:pt>
          <cx:pt idx="463">-0.022322552010536699</cx:pt>
          <cx:pt idx="464">-0.0387648170678596</cx:pt>
          <cx:pt idx="465">-0.031832831320584398</cx:pt>
          <cx:pt idx="466">-0.025769745049761799</cx:pt>
          <cx:pt idx="467">-0.021537797465683</cx:pt>
          <cx:pt idx="468">-0.015542854285818501</cx:pt>
          <cx:pt idx="469">-0.031916055252786402</cx:pt>
          <cx:pt idx="470">-0.0143654014397935</cx:pt>
          <cx:pt idx="471">0.010623806454254699</cx:pt>
          <cx:pt idx="472">-0.0185007592151217</cx:pt>
          <cx:pt idx="473">-0.035053371552874697</cx:pt>
          <cx:pt idx="474">-0.0126986718807364</cx:pt>
          <cx:pt idx="475">-0.0040431897382330901</cx:pt>
          <cx:pt idx="476">-2.0065351399920699e-05</cx:pt>
          <cx:pt idx="477">-0.00023845255971512901</cx:pt>
          <cx:pt idx="478">0.0017087813536271</cx:pt>
          <cx:pt idx="479">0.0223612606853354</cx:pt>
          <cx:pt idx="480">0.059243769010138503</cx:pt>
          <cx:pt idx="481">0.059960024836835699</cx:pt>
          <cx:pt idx="482">0.087009980371958298</cx:pt>
          <cx:pt idx="483">0.047735171988223898</cx:pt>
          <cx:pt idx="484">-0.022137772983387899</cx:pt>
          <cx:pt idx="485">-0.010946112091411799</cx:pt>
          <cx:pt idx="486">-0.067145224777327997</cx:pt>
          <cx:pt idx="487">-0.13027189789348201</cx:pt>
          <cx:pt idx="488">-0.17474962546192199</cx:pt>
          <cx:pt idx="489">-0.17047871053907601</cx:pt>
          <cx:pt idx="490">-0.084290074634665604</cx:pt>
          <cx:pt idx="491">0.088494341511616406</cx:pt>
          <cx:pt idx="492">0.11492844785452</cx:pt>
          <cx:pt idx="493">0.125323354144006</cx:pt>
          <cx:pt idx="494">0.034928446523477097</cx:pt>
          <cx:pt idx="495">-0.036152386291520899</cx:pt>
          <cx:pt idx="496">-0.064030877129892499</cx:pt>
          <cx:pt idx="497">-0.085272477143849501</cx:pt>
          <cx:pt idx="498">-0.053247750068233499</cx:pt>
          <cx:pt idx="499">-0.046132854719029601</cx:pt>
          <cx:pt idx="500">-0.050888712332154799</cx:pt>
          <cx:pt idx="501">-0.042367316533567602</cx:pt>
          <cx:pt idx="502">-0.00613710710351263</cx:pt>
          <cx:pt idx="503">0.00389343638012577</cx:pt>
          <cx:pt idx="504">0.00059817752493540903</cx:pt>
          <cx:pt idx="505">0.000197316689848248</cx:pt>
          <cx:pt idx="506">0.0029974867617977101</cx:pt>
          <cx:pt idx="507">-0.000351842133714933</cx:pt>
          <cx:pt idx="508">0.041667738111863299</cx:pt>
          <cx:pt idx="509">0.080369974574140801</cx:pt>
          <cx:pt idx="510">0.103850429439102</cx:pt>
          <cx:pt idx="511">0.105310911021207</cx:pt>
          <cx:pt idx="512">0.083268354240422698</cx:pt>
          <cx:pt idx="513">0.00722345164901595</cx:pt>
          <cx:pt idx="514">-0.066958268982220501</cx:pt>
          <cx:pt idx="515">-0.095150342515540498</cx:pt>
          <cx:pt idx="516">-0.138529104747591</cx:pt>
          <cx:pt idx="517">-0.152702571855446</cx:pt>
          <cx:pt idx="518">-0.063605707562466696</cx:pt>
          <cx:pt idx="519">0.097082374643388106</cx:pt>
          <cx:pt idx="520">0.13077339344053801</cx:pt>
          <cx:pt idx="521">0.058567231050753198</cx:pt>
          <cx:pt idx="522">0.0058956615003245699</cx:pt>
          <cx:pt idx="523">-0.069286903035021302</cx:pt>
          <cx:pt idx="524">-0.13191353803195699</cx:pt>
          <cx:pt idx="525">-0.12843463797019999</cx:pt>
          <cx:pt idx="526">-0.066859050708566195</cx:pt>
          <cx:pt idx="527">-0.076265048042301498</cx:pt>
          <cx:pt idx="528">-0.054681219700584899</cx:pt>
          <cx:pt idx="529">-0.029038684791931099</cx:pt>
          <cx:pt idx="530">-0.0042369115448725302</cx:pt>
          <cx:pt idx="531">-0.00154239416292877</cx:pt>
          <cx:pt idx="532">-0.00078774038733768405</cx:pt>
          <cx:pt idx="533">0.00089329332536889695</cx:pt>
          <cx:pt idx="534">0.0066300330704149703</cx:pt>
          <cx:pt idx="535">-0.017275647731831701</cx:pt>
          <cx:pt idx="536">0.0283300678359878</cx:pt>
          <cx:pt idx="537">0.080201227264196595</cx:pt>
          <cx:pt idx="538">0.102493727885359</cx:pt>
          <cx:pt idx="539">0.065251451716346096</cx:pt>
          <cx:pt idx="540">0.057615430150016002</cx:pt>
          <cx:pt idx="541">-0.040479788063041498</cx:pt>
          <cx:pt idx="542">-0.087902785818439397</cx:pt>
          <cx:pt idx="543">-0.100694074451301</cx:pt>
          <cx:pt idx="544">-0.11116624389070801</cx:pt>
          <cx:pt idx="545">-0.046893352295223997</cx:pt>
          <cx:pt idx="546">-0.012464722568992399</cx:pt>
          <cx:pt idx="547">0.023226430501949401</cx:pt>
          <cx:pt idx="548">0.0624690756641747</cx:pt>
          <cx:pt idx="549">0.0947725079745248</cx:pt>
          <cx:pt idx="550">0.071369405055913396</cx:pt>
          <cx:pt idx="551">-0.0896563574176273</cx:pt>
          <cx:pt idx="552">-0.10643381171838399</cx:pt>
          <cx:pt idx="553">-0.110000057411208</cx:pt>
          <cx:pt idx="554">-0.058985944649241999</cx:pt>
          <cx:pt idx="555">-0.0599571986913068</cx:pt>
          <cx:pt idx="556">-0.039199550425381098</cx:pt>
          <cx:pt idx="557">-0.0240807607728474</cx:pt>
          <cx:pt idx="558">-0.0037291586287206699</cx:pt>
          <cx:pt idx="559">4.6893467167318603e-05</cx:pt>
          <cx:pt idx="560">-0.00051318280390193899</cx:pt>
          <cx:pt idx="561">0.00231226889232604</cx:pt>
          <cx:pt idx="562">0.00218323070829787</cx:pt>
          <cx:pt idx="563">0.00664271936872867</cx:pt>
          <cx:pt idx="564">0.014765168954475799</cx:pt>
          <cx:pt idx="565">0.073252406406001003</cx:pt>
          <cx:pt idx="566">0.103491709814968</cx:pt>
          <cx:pt idx="567">0.0453882939786047</cx:pt>
          <cx:pt idx="568">0.053280735971729401</cx:pt>
          <cx:pt idx="569">-0.013501328786523799</cx:pt>
          <cx:pt idx="570">0.0156046925896624</cx:pt>
          <cx:pt idx="571">0.015342539202957001</cx:pt>
          <cx:pt idx="572">-0.052196025059109898</cx:pt>
          <cx:pt idx="573">-0.0044735353724805801</cx:pt>
          <cx:pt idx="574">-0.144365615899366</cx:pt>
          <cx:pt idx="575">-0.062774161987003696</cx:pt>
          <cx:pt idx="576">-0.0128601887792566</cx:pt>
          <cx:pt idx="577">0.11106254730043499</cx:pt>
          <cx:pt idx="578">-0.0043597431182008798</cx:pt>
          <cx:pt idx="579">-0.089675083128794297</cx:pt>
          <cx:pt idx="580">-0.108519014629804</cx:pt>
          <cx:pt idx="581">-0.090100786145649897</cx:pt>
          <cx:pt idx="582">-0.052896356930496199</cx:pt>
          <cx:pt idx="583">-0.067003558269146404</cx:pt>
          <cx:pt idx="584">-0.044414717460993201</cx:pt>
          <cx:pt idx="585">-0.015930557141273598</cx:pt>
          <cx:pt idx="586">-0.0021112363907910599</cx:pt>
          <cx:pt idx="587">-0.00048439327981078902</cx:pt>
          <cx:pt idx="588">-0.0011363514541080199</cx:pt>
          <cx:pt idx="589">0.0011106177165572499</cx:pt>
          <cx:pt idx="590">-0.0057853456181494803</cx:pt>
          <cx:pt idx="591">0.01161795207391</cx:pt>
          <cx:pt idx="592">0.0074759228560256196</cx:pt>
          <cx:pt idx="593">0.026115598921617598</cx:pt>
          <cx:pt idx="594">0.056801776442733397</cx:pt>
          <cx:pt idx="595">0.062949236059148095</cx:pt>
          <cx:pt idx="596">0.0029476537454082899</cx:pt>
          <cx:pt idx="597">0.0056926815546816901</cx:pt>
          <cx:pt idx="598">0.0286895004500573</cx:pt>
          <cx:pt idx="599">0.056871924145654597</cx:pt>
          <cx:pt idx="600">0.0124596226141783</cx:pt>
          <cx:pt idx="601">-0.0279466644258589</cx:pt>
          <cx:pt idx="602">-0.0707213551650719</cx:pt>
          <cx:pt idx="603">0.00313614192083657</cx:pt>
          <cx:pt idx="604">-0.0087170780172049992</cx:pt>
          <cx:pt idx="605">-0.0215638241262875</cx:pt>
          <cx:pt idx="606">-0.131083061194915</cx:pt>
          <cx:pt idx="607">-0.124482959525993</cx:pt>
          <cx:pt idx="608">-0.108460851518108</cx:pt>
          <cx:pt idx="609">-0.064352491624551394</cx:pt>
          <cx:pt idx="610">-0.042739787469051403</cx:pt>
          <cx:pt idx="611">-0.054413070612112598</cx:pt>
          <cx:pt idx="612">-0.046837470414084703</cx:pt>
          <cx:pt idx="613">-0.0051474014610468303</cx:pt>
          <cx:pt idx="614">-0.000119408788456039</cx:pt>
          <cx:pt idx="615">0.000411184357747946</cx:pt>
          <cx:pt idx="616">0.00056621054873645801</cx:pt>
          <cx:pt idx="617">-0.00108238570977422</cx:pt>
          <cx:pt idx="618">0.00135022709445282</cx:pt>
          <cx:pt idx="619">0.023714109349776601</cx:pt>
          <cx:pt idx="620">0.0251292164827484</cx:pt>
          <cx:pt idx="621">0.0187440021615796</cx:pt>
          <cx:pt idx="622">0.029952698727100099</cx:pt>
          <cx:pt idx="623">0.015625693675253599</cx:pt>
          <cx:pt idx="624">-0.039000138259496601</cx:pt>
          <cx:pt idx="625">0.0092053025964838192</cx:pt>
          <cx:pt idx="626">0.050493840386821698</cx:pt>
          <cx:pt idx="627">0.102528494936345</cx:pt>
          <cx:pt idx="628">0.070369560211305596</cx:pt>
          <cx:pt idx="629">0.0418077210625293</cx:pt>
          <cx:pt idx="630">0.033844614473719198</cx:pt>
          <cx:pt idx="631">0.035136294207918299</cx:pt>
          <cx:pt idx="632">-0.087896546224534203</cx:pt>
          <cx:pt idx="633">-0.124310699206216</cx:pt>
          <cx:pt idx="634">-0.11791249069549201</cx:pt>
          <cx:pt idx="635">-0.099799191884790597</cx:pt>
          <cx:pt idx="636">-0.095378172552473203</cx:pt>
          <cx:pt idx="637">-0.062076508311393698</cx:pt>
          <cx:pt idx="638">-0.024541247744072299</cx:pt>
          <cx:pt idx="639">-0.024052864115502601</cx:pt>
          <cx:pt idx="640">-0.021588751446266902</cx:pt>
          <cx:pt idx="641">-0.00185622742176127</cx:pt>
          <cx:pt idx="642">-0.0013754115918602199</cx:pt>
          <cx:pt idx="643">7.8079252700504994e-05</cx:pt>
          <cx:pt idx="644">-0.000209081355768233</cx:pt>
          <cx:pt idx="645">0.00016596624999798399</cx:pt>
          <cx:pt idx="646">0.0031219251807830901</cx:pt>
          <cx:pt idx="647">0.023787792296898799</cx:pt>
          <cx:pt idx="648">0.0196985811389233</cx:pt>
          <cx:pt idx="649">8.0660581636074594e-05</cx:pt>
          <cx:pt idx="650">0.0018071577542042401</cx:pt>
          <cx:pt idx="651">-0.00047776113253019498</cx:pt>
          <cx:pt idx="652">-0.031771038760506499</cx:pt>
          <cx:pt idx="653">-0.027442338707210401</cx:pt>
          <cx:pt idx="654">0.022583203470179301</cx:pt>
          <cx:pt idx="655">0.051755021089480602</cx:pt>
          <cx:pt idx="656">0.022005262635331199</cx:pt>
          <cx:pt idx="657">-0.0165607040016666</cx:pt>
          <cx:pt idx="658">-0.0084740759282981703</cx:pt>
          <cx:pt idx="659">-0.019120734353696801</cx:pt>
          <cx:pt idx="660">-0.069361930717317097</cx:pt>
          <cx:pt idx="661">-0.13378700081321901</cx:pt>
          <cx:pt idx="662">-0.085457419467762696</cx:pt>
          <cx:pt idx="663">-0.081592212697002495</cx:pt>
          <cx:pt idx="664">-0.074727477655032196</cx:pt>
          <cx:pt idx="665">-0.035937708869546003</cx:pt>
          <cx:pt idx="666">-0.015158942752338599</cx:pt>
          <cx:pt idx="667">-0.0063874140232450596</cx:pt>
          <cx:pt idx="668">-0.0042942647491883796</cx:pt>
          <cx:pt idx="669">-0.0011501950536732101</cx:pt>
          <cx:pt idx="670">-0.00290375963054226</cx:pt>
          <cx:pt idx="671">-0.00071094406144441697</cx:pt>
          <cx:pt idx="672">-0.000236831679511723</cx:pt>
          <cx:pt idx="673">-0.000447943064714858</cx:pt>
          <cx:pt idx="674">0.0024709699378657099</cx:pt>
          <cx:pt idx="675">0.013992368763672601</cx:pt>
          <cx:pt idx="676">-0.00101644729257422</cx:pt>
          <cx:pt idx="677">-0.014351546986946601</cx:pt>
          <cx:pt idx="678">-0.0131459334157878</cx:pt>
          <cx:pt idx="679">-0.0074037054104035098</cx:pt>
          <cx:pt idx="680">-0.0200809773740202</cx:pt>
          <cx:pt idx="681">-0.0178803063387395</cx:pt>
          <cx:pt idx="682">-0.0042623789758315196</cx:pt>
          <cx:pt idx="683">-0.0057406613276432799</cx:pt>
          <cx:pt idx="684">0.096086270126930898</cx:pt>
          <cx:pt idx="685">0.00071996756384794095</cx:pt>
          <cx:pt idx="686">-0.010446502687973</cx:pt>
          <cx:pt idx="687">-0.0025203788893639598</cx:pt>
          <cx:pt idx="688">-0.024934717989368801</cx:pt>
          <cx:pt idx="689">-0.030409858488925301</cx:pt>
          <cx:pt idx="690">0.00076221880110417404</cx:pt>
          <cx:pt idx="691">-0.047256767925865598</cx:pt>
          <cx:pt idx="692">-0.031918576443056602</cx:pt>
          <cx:pt idx="693">-0.023632278284661901</cx:pt>
          <cx:pt idx="694">-0.013915206029337599</cx:pt>
          <cx:pt idx="695">0.0019233341687336801</cx:pt>
          <cx:pt idx="696">0.00035479984103490501</cx:pt>
          <cx:pt idx="697">-0.00093351252708244405</cx:pt>
          <cx:pt idx="698">-0.00025382191159663102</cx:pt>
          <cx:pt idx="699">-0.00020498725318177799</cx:pt>
          <cx:pt idx="700">0.00077601466503498097</cx:pt>
          <cx:pt idx="701">0.00084870515479778803</cx:pt>
          <cx:pt idx="702">0.00074760343802047103</cx:pt>
          <cx:pt idx="703">0.00047236823599368702</cx:pt>
          <cx:pt idx="704">-0.0109636804926114</cx:pt>
          <cx:pt idx="705">-0.028030954072185098</cx:pt>
          <cx:pt idx="706">-0.020225670082602201</cx:pt>
          <cx:pt idx="707">-0.010895938940249201</cx:pt>
          <cx:pt idx="708">-0.044549657990187598</cx:pt>
          <cx:pt idx="709">-0.053944947079918197</cx:pt>
          <cx:pt idx="710">-0.0057836102692986396</cx:pt>
          <cx:pt idx="711">-0.00074405600335058803</cx:pt>
          <cx:pt idx="712">0.0024570914328163498</cx:pt>
          <cx:pt idx="713">-0.050026845691987898</cx:pt>
          <cx:pt idx="714">-0.034146166431221397</cx:pt>
          <cx:pt idx="715">0.0061321760326586696</cx:pt>
          <cx:pt idx="716">0.057836762565013203</cx:pt>
          <cx:pt idx="717">0.0644029809712513</cx:pt>
          <cx:pt idx="718">0.026457662134603099</cx:pt>
          <cx:pt idx="719">0.019455511751659299</cx:pt>
          <cx:pt idx="720">0.021036315809812699</cx:pt>
          <cx:pt idx="721">0.0136055344094999</cx:pt>
          <cx:pt idx="722">0.0114823735874203</cx:pt>
          <cx:pt idx="723">0.00161998797474492</cx:pt>
          <cx:pt idx="724">0.00058159499306197201</cx:pt>
          <cx:pt idx="725">0.000311136964019812</cx:pt>
          <cx:pt idx="726">-0.00055494870539543899</cx:pt>
          <cx:pt idx="727">-0.00050231804072616904</cx:pt>
          <cx:pt idx="728">2.6589158075831802e-05</cx:pt>
          <cx:pt idx="729">0.0013672537714025199</cx:pt>
          <cx:pt idx="730">-0.00045073181022454599</cx:pt>
          <cx:pt idx="731">-0.00013169488395352801</cx:pt>
          <cx:pt idx="732">0.0011382745320028501</cx:pt>
          <cx:pt idx="733">-0.0026393251730305002</cx:pt>
          <cx:pt idx="734">-0.012192266168794701</cx:pt>
          <cx:pt idx="735">-0.025511392592570899</cx:pt>
          <cx:pt idx="736">-0.031497087670131901</cx:pt>
          <cx:pt idx="737">-0.026236655871533399</cx:pt>
          <cx:pt idx="738">-0.013739410468678199</cx:pt>
          <cx:pt idx="739">0.0056721356353952104</cx:pt>
          <cx:pt idx="740">-0.0072249053804259002</cx:pt>
          <cx:pt idx="741">-0.049515183171687099</cx:pt>
          <cx:pt idx="742">-0.053348016113403701</cx:pt>
          <cx:pt idx="743">-0.020755514802671401</cx:pt>
          <cx:pt idx="744">0.024356331785970801</cx:pt>
          <cx:pt idx="745">0.021355160917687601</cx:pt>
          <cx:pt idx="746">-0.0060554303503447902</cx:pt>
          <cx:pt idx="747">-0.0080820648226336</cx:pt>
          <cx:pt idx="748">0.0030780032855396802</cx:pt>
          <cx:pt idx="749">0.00175973908518536</cx:pt>
          <cx:pt idx="750">-0.00117371099402954</cx:pt>
          <cx:pt idx="751">-0.000582350146897068</cx:pt>
          <cx:pt idx="752">0.00021877269133483199</cx:pt>
          <cx:pt idx="753">-0.00055874939621459595</cx:pt>
          <cx:pt idx="754">-0.000267454255154513</cx:pt>
          <cx:pt idx="755">0.00050273347913320295</cx:pt>
          <cx:pt idx="756">-0.00023264295410884599</cx:pt>
          <cx:pt idx="757">-0.00011396567964687101</cx:pt>
          <cx:pt idx="758">-0.00021361063943011</cx:pt>
          <cx:pt idx="759">-0.00041703349893339197</cx:pt>
          <cx:pt idx="760">0.00029818492946008301</cx:pt>
          <cx:pt idx="761">0.00031040542881321701</cx:pt>
          <cx:pt idx="762">-0.00095742717200544098</cx:pt>
          <cx:pt idx="763">-0.0016482002082679099</cx:pt>
          <cx:pt idx="764">-0.0036032996636276098</cx:pt>
          <cx:pt idx="765">-0.0066883679699041004</cx:pt>
          <cx:pt idx="766">-0.0103905944988366</cx:pt>
          <cx:pt idx="767">0.000291973507037616</cx:pt>
          <cx:pt idx="768">0.00094203472741067598</cx:pt>
          <cx:pt idx="769">-0.014572434036132001</cx:pt>
          <cx:pt idx="770">-0.0106940188401462</cx:pt>
          <cx:pt idx="771">-0.00108026616943157</cx:pt>
          <cx:pt idx="772">-0.00289181261511717</cx:pt>
          <cx:pt idx="773">-0.0070676473809626198</cx:pt>
          <cx:pt idx="774">-0.00430008450584862</cx:pt>
          <cx:pt idx="775">-0.0010565973369806401</cx:pt>
          <cx:pt idx="776">0.00032290888680338399</cx:pt>
          <cx:pt idx="777">-0.00054646630279131395</cx:pt>
          <cx:pt idx="778">-0.0031526355286533199</cx:pt>
          <cx:pt idx="779">-0.00032465086801365802</cx:pt>
          <cx:pt idx="780">-0.00064036601884421098</cx:pt>
          <cx:pt idx="781">-4.4964952077407701e-05</cx:pt>
          <cx:pt idx="782">0.00063663891625715503</cx:pt>
          <cx:pt idx="783">0.00016866879674099199</cx:pt>
        </cx:lvl>
      </cx:numDim>
    </cx:data>
    <cx:data id="111">
      <cx:numDim type="val">
        <cx:f>'001_WA_F - 副本'!$DH$1:$DH$784</cx:f>
        <cx:lvl ptCount="784" formatCode="G/通用格式">
          <cx:pt idx="0">-0.00042934701644990899</cx:pt>
          <cx:pt idx="1">-1.11978326852915e-05</cx:pt>
          <cx:pt idx="2">-0.00010474418248439801</cx:pt>
          <cx:pt idx="3">-0.00020746279127998099</cx:pt>
          <cx:pt idx="4">0.00015465747032771001</cx:pt>
          <cx:pt idx="5">0.00076174399736572099</cx:pt>
          <cx:pt idx="6">-0.00038827752163321202</cx:pt>
          <cx:pt idx="7">-5.7256136838085e-05</cx:pt>
          <cx:pt idx="8">-0.00036871196215224202</cx:pt>
          <cx:pt idx="9">2.300312790577e-05</cx:pt>
          <cx:pt idx="10">0.00035059348413897198</cx:pt>
          <cx:pt idx="11">0.00103548969568318</cx:pt>
          <cx:pt idx="12">0.0010603961369305801</cx:pt>
          <cx:pt idx="13">7.3339809929092595e-05</cx:pt>
          <cx:pt idx="14">0.000452941119901239</cx:pt>
          <cx:pt idx="15">-0.00017432592417620699</cx:pt>
          <cx:pt idx="16">0.00045911116462051601</cx:pt>
          <cx:pt idx="17">0.00042347763926926601</cx:pt>
          <cx:pt idx="18">0.000199613180550137</cx:pt>
          <cx:pt idx="19">0.000576845500490287</cx:pt>
          <cx:pt idx="20">-0.00031886389961274</cx:pt>
          <cx:pt idx="21">3.8747321084571e-05</cx:pt>
          <cx:pt idx="22">-0.00041669863154504902</cx:pt>
          <cx:pt idx="23">0.00045124233747985198</cx:pt>
          <cx:pt idx="24">0.00060967259126602899</cx:pt>
          <cx:pt idx="25">-0.00027662528496272601</cx:pt>
          <cx:pt idx="26">-0.00044207001580325099</cx:pt>
          <cx:pt idx="27">0.00028589663518009998</cx:pt>
          <cx:pt idx="28">-0.00021833885069434301</cx:pt>
          <cx:pt idx="29">2.2476027415821999e-05</cx:pt>
          <cx:pt idx="30">-0.000216256813069142</cx:pt>
          <cx:pt idx="31">0.00063675464568848197</cx:pt>
          <cx:pt idx="32">0.00060185974800478501</cx:pt>
          <cx:pt idx="33">0.00061077513645209195</cx:pt>
          <cx:pt idx="34">0.00088815647464592399</cx:pt>
          <cx:pt idx="35">0.00096509968943895295</cx:pt>
          <cx:pt idx="36">0.00045299297032348399</cx:pt>
          <cx:pt idx="37">0.00026504177565689102</cx:pt>
          <cx:pt idx="38">-0.00021791589721292199</cx:pt>
          <cx:pt idx="39">-0.00067219734858450005</cx:pt>
          <cx:pt idx="40">0.00091759004004732096</cx:pt>
          <cx:pt idx="41">0.000262090223896225</cx:pt>
          <cx:pt idx="42">7.0015423098291604e-05</cx:pt>
          <cx:pt idx="43">-0.000310771015623511</cx:pt>
          <cx:pt idx="44">-0.000513374588912042</cx:pt>
          <cx:pt idx="45">-0.00041379954686120998</cx:pt>
          <cx:pt idx="46">-0.00090690616376582704</cx:pt>
          <cx:pt idx="47">-4.0099857837750802e-05</cx:pt>
          <cx:pt idx="48">7.7439268561820001e-05</cx:pt>
          <cx:pt idx="49">0.00031022031803346799</cx:pt>
          <cx:pt idx="50">0.00061621386089378899</cx:pt>
          <cx:pt idx="51">0.00018224225630868399</cx:pt>
          <cx:pt idx="52">0.00024397342781063401</cx:pt>
          <cx:pt idx="53">-9.9581034086850605e-05</cx:pt>
          <cx:pt idx="54">0.000439765262871579</cx:pt>
          <cx:pt idx="55">-4.23400449361063e-05</cx:pt>
          <cx:pt idx="56">1.5420245422194001e-06</cx:pt>
          <cx:pt idx="57">-0.00062044541786015703</cx:pt>
          <cx:pt idx="58">-0.00028238871405256898</cx:pt>
          <cx:pt idx="59">0.00025439203236431499</cx:pt>
          <cx:pt idx="60">0.000645623518291688</cx:pt>
          <cx:pt idx="61">0.00041692036127444101</cx:pt>
          <cx:pt idx="62">0.00072363399327352105</cx:pt>
          <cx:pt idx="63">0.0019391922560532901</cx:pt>
          <cx:pt idx="64">0.00197702908729936</cx:pt>
          <cx:pt idx="65">-0.0023539829878917299</cx:pt>
          <cx:pt idx="66">-0.00020135161020830899</cx:pt>
          <cx:pt idx="67">-0.00020723943158294301</cx:pt>
          <cx:pt idx="68">-0.0064026428795021604</cx:pt>
          <cx:pt idx="69">-0.0137021849919282</cx:pt>
          <cx:pt idx="70">-0.019982377028517601</cx:pt>
          <cx:pt idx="71">-0.0146171064791836</cx:pt>
          <cx:pt idx="72">-0.012425993446010799</cx:pt>
          <cx:pt idx="73">-0.013820753495903001</cx:pt>
          <cx:pt idx="74">-0.00592590777279519</cx:pt>
          <cx:pt idx="75">-0.00158662663804394</cx:pt>
          <cx:pt idx="76">9.01812023195534e-05</cx:pt>
          <cx:pt idx="77">-9.9966067506589401e-05</cx:pt>
          <cx:pt idx="78">-6.1954882113257598e-05</cx:pt>
          <cx:pt idx="79">0.00030171459657417999</cx:pt>
          <cx:pt idx="80">0.00047164405174987501</cx:pt>
          <cx:pt idx="81">-0.00031039148322871998</cx:pt>
          <cx:pt idx="82">-4.9075381793555199e-05</cx:pt>
          <cx:pt idx="83">6.06889645904285e-05</cx:pt>
          <cx:pt idx="84">-0.000161721982291589</cx:pt>
          <cx:pt idx="85">0.000154948155883321</cx:pt>
          <cx:pt idx="86">-0.000350118688955116</cx:pt>
          <cx:pt idx="87">0.0018891401674792801</cx:pt>
          <cx:pt idx="88">0.00142201931801853</cx:pt>
          <cx:pt idx="89">0.0021844349553597599</cx:pt>
          <cx:pt idx="90">0.00313375168320249</cx:pt>
          <cx:pt idx="91">0.0018935678074680599</cx:pt>
          <cx:pt idx="92">0.0029167459260552001</cx:pt>
          <cx:pt idx="93">0.0077916806876547097</cx:pt>
          <cx:pt idx="94">0.0047761399297951796</cx:pt>
          <cx:pt idx="95">0.0070697579522424796</cx:pt>
          <cx:pt idx="96">0.00048661027319908001</cx:pt>
          <cx:pt idx="97">0.016315047135769201</cx:pt>
          <cx:pt idx="98">0.016712924146253302</cx:pt>
          <cx:pt idx="99">0.0095105708990652002</cx:pt>
          <cx:pt idx="100">0.0073895785150893904</cx:pt>
          <cx:pt idx="101">0.010830044931245701</cx:pt>
          <cx:pt idx="102">0.012410659510575401</cx:pt>
          <cx:pt idx="103">0.0080986064393252094</cx:pt>
          <cx:pt idx="104">0.00423273879669229</cx:pt>
          <cx:pt idx="105">-0.00130873681923069</cx:pt>
          <cx:pt idx="106">-0.0058911348484481296</cx:pt>
          <cx:pt idx="107">-0.0045858894183632704</cx:pt>
          <cx:pt idx="108">-0.00015271813029871901</cx:pt>
          <cx:pt idx="109">0.0026819989775717298</cx:pt>
          <cx:pt idx="110">0.00046527074446877601</cx:pt>
          <cx:pt idx="111">0.00046120714551079199</cx:pt>
          <cx:pt idx="112">0.00043670571973650701</cx:pt>
          <cx:pt idx="113">-7.6480464938846805e-06</cx:pt>
          <cx:pt idx="114">-0.00032689682819938702</cx:pt>
          <cx:pt idx="115">-0.00022969247676081999</cx:pt>
          <cx:pt idx="116">0.00042927210860175798</cx:pt>
          <cx:pt idx="117">0.000663643689533176</cx:pt>
          <cx:pt idx="118">-0.00388761843228489</cx:pt>
          <cx:pt idx="119">0.0046773006950004596</cx:pt>
          <cx:pt idx="120">0.00304548366407233</cx:pt>
          <cx:pt idx="121">0.0238369702669506</cx:pt>
          <cx:pt idx="122">0.015464351693747099</cx:pt>
          <cx:pt idx="123">0.027279419630275799</cx:pt>
          <cx:pt idx="124">0.0073295514756981</cx:pt>
          <cx:pt idx="125">-0.024631848197762801</cx:pt>
          <cx:pt idx="126">-0.011338304658603301</cx:pt>
          <cx:pt idx="127">0.019185473421945199</cx:pt>
          <cx:pt idx="128">-0.00066384628909061196</cx:pt>
          <cx:pt idx="129">0.0141608609516357</cx:pt>
          <cx:pt idx="130">0.044054871506492399</cx:pt>
          <cx:pt idx="131">0.024640290243597499</cx:pt>
          <cx:pt idx="132">0.0209124927269809</cx:pt>
          <cx:pt idx="133">0.0212949629356857</cx:pt>
          <cx:pt idx="134">0.0073152966713523598</cx:pt>
          <cx:pt idx="135">-0.00040093422301592201</cx:pt>
          <cx:pt idx="136">0.0082082467196365506</cx:pt>
          <cx:pt idx="137">0.0041680415794453198</cx:pt>
          <cx:pt idx="138">0.0024566104706899902</cx:pt>
          <cx:pt idx="139">-0.000152678030490587</cx:pt>
          <cx:pt idx="140">-0.00071742558324873603</cx:pt>
          <cx:pt idx="141">9.89697976474069e-05</cx:pt>
          <cx:pt idx="142">-0.00065808256926778996</cx:pt>
          <cx:pt idx="143">0.00058201515095076997</cx:pt>
          <cx:pt idx="144">-0.00010967134959737199</cx:pt>
          <cx:pt idx="145">0.0049257993874641604</cx:pt>
          <cx:pt idx="146">0.0089572845208358808</cx:pt>
          <cx:pt idx="147">0.0209231441055397</cx:pt>
          <cx:pt idx="148">0.0116249030091066</cx:pt>
          <cx:pt idx="149">0.023186061341347899</cx:pt>
          <cx:pt idx="150">0.035413956081822899</cx:pt>
          <cx:pt idx="151">0.050290767129008297</cx:pt>
          <cx:pt idx="152">-0.0013756182811329599</cx:pt>
          <cx:pt idx="153">-0.00070296198845571105</cx:pt>
          <cx:pt idx="154">0.0045008774445738902</cx:pt>
          <cx:pt idx="155">0.021167850860003699</cx:pt>
          <cx:pt idx="156">-0.00163506375813811</cx:pt>
          <cx:pt idx="157">-0.0128783475452726</cx:pt>
          <cx:pt idx="158">0.046397294947244899</cx:pt>
          <cx:pt idx="159">0.034665633145063303</cx:pt>
          <cx:pt idx="160">0.033066199852408502</cx:pt>
          <cx:pt idx="161">0.033577707297603399</cx:pt>
          <cx:pt idx="162">0.0130598450242523</cx:pt>
          <cx:pt idx="163">-0.00088159087431340295</cx:pt>
          <cx:pt idx="164">0.0056435351923593002</cx:pt>
          <cx:pt idx="165">0.0026630171818863499</cx:pt>
          <cx:pt idx="166">0.000334186610664163</cx:pt>
          <cx:pt idx="167">-0.000222763745786481</cx:pt>
          <cx:pt idx="168">0.00037368138291311599</cx:pt>
          <cx:pt idx="169">0.00029275857428207399</cx:pt>
          <cx:pt idx="170">0.00060921263371127403</cx:pt>
          <cx:pt idx="171">-0.0024125070033140798</cx:pt>
          <cx:pt idx="172">-0.0045327617349898803</cx:pt>
          <cx:pt idx="173">0.017143466091996899</cx:pt>
          <cx:pt idx="174">0.013599982553186601</cx:pt>
          <cx:pt idx="175">0.0126334171908172</cx:pt>
          <cx:pt idx="176">0.0109004595234478</cx:pt>
          <cx:pt idx="177">-0.028835079405517199</cx:pt>
          <cx:pt idx="178">0.0010246030443473899</cx:pt>
          <cx:pt idx="179">0.0047691608696134201</cx:pt>
          <cx:pt idx="180">-0.021274496916317401</cx:pt>
          <cx:pt idx="181">-0.0229525958791593</cx:pt>
          <cx:pt idx="182">-0.016244519167100201</cx:pt>
          <cx:pt idx="183">-0.0248595919872358</cx:pt>
          <cx:pt idx="184">-0.058581408118232099</cx:pt>
          <cx:pt idx="185">-0.066086984185925096</cx:pt>
          <cx:pt idx="186">-0.0185129936737587</cx:pt>
          <cx:pt idx="187">-0.0070926372579113604</cx:pt>
          <cx:pt idx="188">0.00464717319576254</cx:pt>
          <cx:pt idx="189">0.019922636135217001</cx:pt>
          <cx:pt idx="190">0.0035631645853997701</cx:pt>
          <cx:pt idx="191">-0.00567816571671074</cx:pt>
          <cx:pt idx="192">-0.00016532704268254299</cx:pt>
          <cx:pt idx="193">0.0020588576871989001</cx:pt>
          <cx:pt idx="194">-0.00116782966975847</cx:pt>
          <cx:pt idx="195">-0.00029758450179721499</cx:pt>
          <cx:pt idx="196">7.1928911610205597e-05</cx:pt>
          <cx:pt idx="197">-4.8404167731141699e-05</cx:pt>
          <cx:pt idx="198">-0.00073044608270237798</cx:pt>
          <cx:pt idx="199">-0.010925125289593199</cx:pt>
          <cx:pt idx="200">-0.0180393145707664</cx:pt>
          <cx:pt idx="201">0.0022205141138402201</cx:pt>
          <cx:pt idx="202">-0.012142914435995701</cx:pt>
          <cx:pt idx="203">-0.0033356937379485402</cx:pt>
          <cx:pt idx="204">-0.013653286391124</cx:pt>
          <cx:pt idx="205">-0.015846734860287801</cx:pt>
          <cx:pt idx="206">-0.00051618113679365799</cx:pt>
          <cx:pt idx="207">0.0152185828250022</cx:pt>
          <cx:pt idx="208">-0.016936187836597401</cx:pt>
          <cx:pt idx="209">-0.0145111667537332</cx:pt>
          <cx:pt idx="210">-0.0029901473611224998</cx:pt>
          <cx:pt idx="211">-0.039387408077240102</cx:pt>
          <cx:pt idx="212">-0.058197766916032602</cx:pt>
          <cx:pt idx="213">-0.048385949395599599</cx:pt>
          <cx:pt idx="214">-0.016757081645358801</cx:pt>
          <cx:pt idx="215">0.027975697069525102</cx:pt>
          <cx:pt idx="216">0.0154375039511501</cx:pt>
          <cx:pt idx="217">-0.0090094390253962799</cx:pt>
          <cx:pt idx="218">-0.014055040225687701</cx:pt>
          <cx:pt idx="219">0.0056951054748679902</cx:pt>
          <cx:pt idx="220">0.0152292211063722</cx:pt>
          <cx:pt idx="221">0.0100495891296683</cx:pt>
          <cx:pt idx="222">-0.0022776956229781401</cx:pt>
          <cx:pt idx="223">0.0012636921334288</cx:pt>
          <cx:pt idx="224">0.00037779349088112998</cx:pt>
          <cx:pt idx="225">-0.00049830012203058705</cx:pt>
          <cx:pt idx="226">-0.0030648794319995702</cx:pt>
          <cx:pt idx="227">-0.0125394988194175</cx:pt>
          <cx:pt idx="228">-0.025976088496275699</cx:pt>
          <cx:pt idx="229">-0.0209810052366689</cx:pt>
          <cx:pt idx="230">-0.0137611946009001</cx:pt>
          <cx:pt idx="231">-0.023193783443940501</cx:pt>
          <cx:pt idx="232">-0.018999092362966701</cx:pt>
          <cx:pt idx="233">-0.029701238727921499</cx:pt>
          <cx:pt idx="234">-0.0179851824167706</cx:pt>
          <cx:pt idx="235">-0.0040181787711063999</cx:pt>
          <cx:pt idx="236">0.0013443912008857899</cx:pt>
          <cx:pt idx="237">-0.00128327439208932</cx:pt>
          <cx:pt idx="238">0.0306991525816975</cx:pt>
          <cx:pt idx="239">0.026227886219685099</cx:pt>
          <cx:pt idx="240">-0.010717923205865201</cx:pt>
          <cx:pt idx="241">-0.017418407863947799</cx:pt>
          <cx:pt idx="242">0.012195049621278599</cx:pt>
          <cx:pt idx="243">0.029614294356649799</cx:pt>
          <cx:pt idx="244">0.026054992308471098</cx:pt>
          <cx:pt idx="245">0.0095020267567110898</cx:pt>
          <cx:pt idx="246">-0.021536595689341301</cx:pt>
          <cx:pt idx="247">0.0026116145665983298</cx:pt>
          <cx:pt idx="248">0.021206817922695301</cx:pt>
          <cx:pt idx="249">0.0075551718636332399</cx:pt>
          <cx:pt idx="250">-0.00343193840338113</cx:pt>
          <cx:pt idx="251">-0.00048974322071637698</cx:pt>
          <cx:pt idx="252">-0.000118509428749383</cx:pt>
          <cx:pt idx="253">0.00041373660550965701</cx:pt>
          <cx:pt idx="254">-0.00215643121402393</cx:pt>
          <cx:pt idx="255">-0.0108320844623662</cx:pt>
          <cx:pt idx="256">-0.024279414480722902</cx:pt>
          <cx:pt idx="257">-0.025261298843266999</cx:pt>
          <cx:pt idx="258">-0.022688712206190599</cx:pt>
          <cx:pt idx="259">-0.0057255903608018502</cx:pt>
          <cx:pt idx="260">-0.0059147367406591697</cx:pt>
          <cx:pt idx="261">-0.025310532757818398</cx:pt>
          <cx:pt idx="262">0.0060933197489298702</cx:pt>
          <cx:pt idx="263">0.049727130427551301</cx:pt>
          <cx:pt idx="264">0.035243573292701703</cx:pt>
          <cx:pt idx="265">0.040379316836960499</cx:pt>
          <cx:pt idx="266">0.035830416979315202</cx:pt>
          <cx:pt idx="267">0.037753100986907498</cx:pt>
          <cx:pt idx="268">0.025956256485656502</cx:pt>
          <cx:pt idx="269">-0.017497240839701798</cx:pt>
          <cx:pt idx="270">0.0180334532428598</cx:pt>
          <cx:pt idx="271">0.011676543737520501</cx:pt>
          <cx:pt idx="272">0.011290641124889001</cx:pt>
          <cx:pt idx="273">0.00393436029292511</cx:pt>
          <cx:pt idx="274">-0.018392309754183201</cx:pt>
          <cx:pt idx="275">-0.00705857175564317</cx:pt>
          <cx:pt idx="276">0.0110585149232804</cx:pt>
          <cx:pt idx="277">0.0053174702951281202</cx:pt>
          <cx:pt idx="278">0.00024628603449845798</cx:pt>
          <cx:pt idx="279">0.0017186190748135601</cx:pt>
          <cx:pt idx="280">0.00099459232343955409</cx:pt>
          <cx:pt idx="281">-0.00028053996236484402</cx:pt>
          <cx:pt idx="282">-0.00163933848515863</cx:pt>
          <cx:pt idx="283">-0.0025807340174910298</cx:pt>
          <cx:pt idx="284">-0.0162306529732134</cx:pt>
          <cx:pt idx="285">-0.0151221094443436</cx:pt>
          <cx:pt idx="286">0.015196741345182299</cx:pt>
          <cx:pt idx="287">0.0071505296416202301</cx:pt>
          <cx:pt idx="288">0.0127470444720154</cx:pt>
          <cx:pt idx="289">-0.0093376077454594905</cx:pt>
          <cx:pt idx="290">0.0098446915565868296</cx:pt>
          <cx:pt idx="291">0.044571796927455103</cx:pt>
          <cx:pt idx="292">0.041027284278201098</cx:pt>
          <cx:pt idx="293">0.018792646588431099</cx:pt>
          <cx:pt idx="294">0.0090213192264291704</cx:pt>
          <cx:pt idx="295">0.052543348523141201</cx:pt>
          <cx:pt idx="296">0.035611988318155603</cx:pt>
          <cx:pt idx="297">0.0192594635035685</cx:pt>
          <cx:pt idx="298">-0.0015569267944514401</cx:pt>
          <cx:pt idx="299">-0.029923636742945601</cx:pt>
          <cx:pt idx="300">-0.025269419982654698</cx:pt>
          <cx:pt idx="301">-0.010004148504261699</cx:pt>
          <cx:pt idx="302">0.0033851072119263099</cx:pt>
          <cx:pt idx="303">-0.0052998305904577696</cx:pt>
          <cx:pt idx="304">0.0128186921745239</cx:pt>
          <cx:pt idx="305">0.0130204837193728</cx:pt>
          <cx:pt idx="306">0.0024099847252201799</cx:pt>
          <cx:pt idx="307">0.00065855134604047205</cx:pt>
          <cx:pt idx="308">-0.00044008490433254698</cx:pt>
          <cx:pt idx="309">-0.00055943565135834904</cx:pt>
          <cx:pt idx="310">-0.00039071017974935402</cx:pt>
          <cx:pt idx="311">0.0030835450641806001</cx:pt>
          <cx:pt idx="312">-0.015935842093680101</cx:pt>
          <cx:pt idx="313">-0.019484228606741202</cx:pt>
          <cx:pt idx="314">0.0150236585654009</cx:pt>
          <cx:pt idx="315">0.022394758901977101</cx:pt>
          <cx:pt idx="316">-0.010847664517063999</cx:pt>
          <cx:pt idx="317">-0.028505906894930901</cx:pt>
          <cx:pt idx="318">0.019551397998757901</cx:pt>
          <cx:pt idx="319">0.040500727234225098</cx:pt>
          <cx:pt idx="320">0.017458927501541301</cx:pt>
          <cx:pt idx="321">-0.0415168740307683</cx:pt>
          <cx:pt idx="322">-0.045539495258000599</cx:pt>
          <cx:pt idx="323">0.0067072804652641704</cx:pt>
          <cx:pt idx="324">0.032652648724036698</cx:pt>
          <cx:pt idx="325">0.061458434196657599</cx:pt>
          <cx:pt idx="326">0.032903481710945197</cx:pt>
          <cx:pt idx="327">-0.015647673162799799</cx:pt>
          <cx:pt idx="328">-0.0089637561198562792</cx:pt>
          <cx:pt idx="329">-0.00137990576946209</cx:pt>
          <cx:pt idx="330">0.011697596854719499</cx:pt>
          <cx:pt idx="331">0.0190289674303359</cx:pt>
          <cx:pt idx="332">0.028061717631904501</cx:pt>
          <cx:pt idx="333">0.0024059709344629301</cx:pt>
          <cx:pt idx="334">0.00050346759154735402</cx:pt>
          <cx:pt idx="335">-0.00023273626067103301</cx:pt>
          <cx:pt idx="336">0.00016308490805774101</cx:pt>
          <cx:pt idx="337">-0.00012775010235439499</cx:pt>
          <cx:pt idx="338">0.00015709311817858901</cx:pt>
          <cx:pt idx="339">-0.0028659421823420401</cx:pt>
          <cx:pt idx="340">-0.0043087888033048402</cx:pt>
          <cx:pt idx="341">0.0013443240899921501</cx:pt>
          <cx:pt idx="342">0.0455523332095083</cx:pt>
          <cx:pt idx="343">0.036564749010878202</cx:pt>
          <cx:pt idx="344">-0.0017903993262423201</cx:pt>
          <cx:pt idx="345">-0.0060461018617887401</cx:pt>
          <cx:pt idx="346">0.024815065805833501</cx:pt>
          <cx:pt idx="347">0.00072639480380301796</cx:pt>
          <cx:pt idx="348">-0.0345634135366506</cx:pt>
          <cx:pt idx="349">-0.056042730880466997</cx:pt>
          <cx:pt idx="350">-0.048584868017382501</cx:pt>
          <cx:pt idx="351">-0.0182417894108233</cx:pt>
          <cx:pt idx="352">0.021690680276504799</cx:pt>
          <cx:pt idx="353">0.043290439867609103</cx:pt>
          <cx:pt idx="354">0.068307341872700794</cx:pt>
          <cx:pt idx="355">0.023987465541419301</cx:pt>
          <cx:pt idx="356">0.0097421013061365705</cx:pt>
          <cx:pt idx="357">0.037412818329184999</cx:pt>
          <cx:pt idx="358">0.032191948599370197</cx:pt>
          <cx:pt idx="359">0.030746788379963301</cx:pt>
          <cx:pt idx="360">0.017096909239159401</cx:pt>
          <cx:pt idx="361">-0.0020173307482266901</cx:pt>
          <cx:pt idx="362">-0.0018047680491535499</cx:pt>
          <cx:pt idx="363">-0.00053500500386032001</cx:pt>
          <cx:pt idx="364">-0.00065106447499131801</cx:pt>
          <cx:pt idx="365">-0.000109286542221172</cx:pt>
          <cx:pt idx="366">0.00020843913148452901</cx:pt>
          <cx:pt idx="367">0.00057135263455594199</cx:pt>
          <cx:pt idx="368">0.0140443236027449</cx:pt>
          <cx:pt idx="369">0.0220804089920934</cx:pt>
          <cx:pt idx="370">0.037340825474749303</cx:pt>
          <cx:pt idx="371">0.037240468900374302</cx:pt>
          <cx:pt idx="372">-0.00711799735526165</cx:pt>
          <cx:pt idx="373">0.011221703861161799</cx:pt>
          <cx:pt idx="374">-0.0076360038064027299</cx:pt>
          <cx:pt idx="375">-0.045438539470503199</cx:pt>
          <cx:pt idx="376">-0.033211804839463697</cx:pt>
          <cx:pt idx="377">-0.034316490219740502</cx:pt>
          <cx:pt idx="378">-0.0023792648569267798</cx:pt>
          <cx:pt idx="379">-0.034383919174109198</cx:pt>
          <cx:pt idx="380">-0.050841547471402501</cx:pt>
          <cx:pt idx="381">-0.0120714011100024</cx:pt>
          <cx:pt idx="382">-0.0037799634212524699</cx:pt>
          <cx:pt idx="383">-0.0081339761235055992</cx:pt>
          <cx:pt idx="384">-0.0187548365742406</cx:pt>
          <cx:pt idx="385">0.034469504684619803</cx:pt>
          <cx:pt idx="386">0.047864765413802898</cx:pt>
          <cx:pt idx="387">0.044025939096290899</cx:pt>
          <cx:pt idx="388">0.015896408681551601</cx:pt>
          <cx:pt idx="389">0.00077524853298628898</cx:pt>
          <cx:pt idx="390">-0.00297116047550704</cx:pt>
          <cx:pt idx="391">-0.0020646650590593601</cx:pt>
          <cx:pt idx="392">-0.000197322910735489</cx:pt>
          <cx:pt idx="393">0.00038784543142767001</cx:pt>
          <cx:pt idx="394">-0.00026121780732163999</cx:pt>
          <cx:pt idx="395">0.0030269681235826</cx:pt>
          <cx:pt idx="396">0.0207964517605356</cx:pt>
          <cx:pt idx="397">0.018916353901626999</cx:pt>
          <cx:pt idx="398">0.031638183986061198</cx:pt>
          <cx:pt idx="399">0.035868521004923402</cx:pt>
          <cx:pt idx="400">0.0262478387519921</cx:pt>
          <cx:pt idx="401">0.0287985823442992</cx:pt>
          <cx:pt idx="402">0.016876227063425699</cx:pt>
          <cx:pt idx="403">-0.0109859869299968</cx:pt>
          <cx:pt idx="404">-0.0147053742828394</cx:pt>
          <cx:pt idx="405">0.0094956177245527403</cx:pt>
          <cx:pt idx="406">0.033271042617095403</cx:pt>
          <cx:pt idx="407">0.0038221659991565702</cx:pt>
          <cx:pt idx="408">-0.049621671602652899</cx:pt>
          <cx:pt idx="409">-0.043360285446292002</cx:pt>
          <cx:pt idx="410">-0.0076447361219151499</cx:pt>
          <cx:pt idx="411">-0.00289894033946121</cx:pt>
          <cx:pt idx="412">0.031577652174979799</cx:pt>
          <cx:pt idx="413">0.069776751151781002</cx:pt>
          <cx:pt idx="414">0.059156451080148199</cx:pt>
          <cx:pt idx="415">0.053899633417780098</cx:pt>
          <cx:pt idx="416">0.039472553392640601</cx:pt>
          <cx:pt idx="417">-0.0067051128495338999</cx:pt>
          <cx:pt idx="418">-0.0050896879056157697</cx:pt>
          <cx:pt idx="419">0.000162547108425154</cx:pt>
          <cx:pt idx="420">-0.00051106029603213904</cx:pt>
          <cx:pt idx="421">0.00036848499907346798</cx:pt>
          <cx:pt idx="422">0.00142346039453486</cx:pt>
          <cx:pt idx="423">-0.00248100710996626</cx:pt>
          <cx:pt idx="424">0.014201523858646901</cx:pt>
          <cx:pt idx="425">0.037712095206183502</cx:pt>
          <cx:pt idx="426">0.0185705921559286</cx:pt>
          <cx:pt idx="427">0.032100985199134499</cx:pt>
          <cx:pt idx="428">0.025391173661566301</cx:pt>
          <cx:pt idx="429">0.023710082482616399</cx:pt>
          <cx:pt idx="430">0.013883625447481601</cx:pt>
          <cx:pt idx="431">-0.0025511711855661801</cx:pt>
          <cx:pt idx="432">0.0170399369576405</cx:pt>
          <cx:pt idx="433">-0.0121830655226142</cx:pt>
          <cx:pt idx="434">-0.019781780630512801</cx:pt>
          <cx:pt idx="435">-0.042204920285345303</cx:pt>
          <cx:pt idx="436">-0.069060237574102401</cx:pt>
          <cx:pt idx="437">-0.068904941157583194</cx:pt>
          <cx:pt idx="438">-0.029657392271493301</cx:pt>
          <cx:pt idx="439">-0.000626667427986361</cx:pt>
          <cx:pt idx="440">0.0531467758369061</cx:pt>
          <cx:pt idx="441">0.089016510218297207</cx:pt>
          <cx:pt idx="442">0.031781549738614898</cx:pt>
          <cx:pt idx="443">0.0536001234409293</cx:pt>
          <cx:pt idx="444">0.0381939157129388</cx:pt>
          <cx:pt idx="445">-0.012514690490298601</cx:pt>
          <cx:pt idx="446">-0.011930759918279601</cx:pt>
          <cx:pt idx="447">-0.0027406389104455199</cx:pt>
          <cx:pt idx="448">-0.000198862465523335</cx:pt>
          <cx:pt idx="449">-0.00042532574459445299</cx:pt>
          <cx:pt idx="450">0.0014143490706988501</cx:pt>
          <cx:pt idx="451">1.3799842799415201e-06</cx:pt>
          <cx:pt idx="452">0.0091895827580694093</cx:pt>
          <cx:pt idx="453">0.031132790567193799</cx:pt>
          <cx:pt idx="454">-0.0040445715648661697</cx:pt>
          <cx:pt idx="455">0.0280409092998666</cx:pt>
          <cx:pt idx="456">0.049162128868518999</cx:pt>
          <cx:pt idx="457">0.0045881019476848002</cx:pt>
          <cx:pt idx="458">-0.032659756586464098</cx:pt>
          <cx:pt idx="459">-0.049900604889772403</cx:pt>
          <cx:pt idx="460">-0.026899582987205999</cx:pt>
          <cx:pt idx="461">-0.041653972603214399</cx:pt>
          <cx:pt idx="462">-0.055534002797729402</cx:pt>
          <cx:pt idx="463">-0.093878363228370801</cx:pt>
          <cx:pt idx="464">-0.111107470171915</cx:pt>
          <cx:pt idx="465">-0.095718632878232193</cx:pt>
          <cx:pt idx="466">-0.0552713252194778</cx:pt>
          <cx:pt idx="467">-0.00409016140232099</cx:pt>
          <cx:pt idx="468">0.0591571511814801</cx:pt>
          <cx:pt idx="469">0.049989525834158902</cx:pt>
          <cx:pt idx="470">0.056800543391606902</cx:pt>
          <cx:pt idx="471">0.042974437978027497</cx:pt>
          <cx:pt idx="472">0.016879719423019</cx:pt>
          <cx:pt idx="473">-0.0181669202333643</cx:pt>
          <cx:pt idx="474">-0.0097839769655010903</cx:pt>
          <cx:pt idx="475">-0.00260824856177068</cx:pt>
          <cx:pt idx="476">-0.00029685651955759401</cx:pt>
          <cx:pt idx="477">0.00017214537300566801</cx:pt>
          <cx:pt idx="478">-0.0016265832460532501</cx:pt>
          <cx:pt idx="479">0.00097395369291783395</cx:pt>
          <cx:pt idx="480">-0.0049308538831974299</cx:pt>
          <cx:pt idx="481">-0.00736653329143141</cx:pt>
          <cx:pt idx="482">0.014081628868537</cx:pt>
          <cx:pt idx="483">0.041615676527857297</cx:pt>
          <cx:pt idx="484">0.035831911535365399</cx:pt>
          <cx:pt idx="485">0.011414258136190099</cx:pt>
          <cx:pt idx="486">0.031729375389223602</cx:pt>
          <cx:pt idx="487">-0.0024055472640661002</cx:pt>
          <cx:pt idx="488">0.011873996118500801</cx:pt>
          <cx:pt idx="489">-0.030773354099509001</cx:pt>
          <cx:pt idx="490">-0.055916878643978901</cx:pt>
          <cx:pt idx="491">-0.110143175530351</cx:pt>
          <cx:pt idx="492">-0.11377399796365401</cx:pt>
          <cx:pt idx="493">-0.064070411002850602</cx:pt>
          <cx:pt idx="494">-0.040133875634920997</cx:pt>
          <cx:pt idx="495">0.038190371489694501</cx:pt>
          <cx:pt idx="496">0.080684866560673293</cx:pt>
          <cx:pt idx="497">0.038047129611735397</cx:pt>
          <cx:pt idx="498">0.049830916927721201</cx:pt>
          <cx:pt idx="499">0.0365615821753505</cx:pt>
          <cx:pt idx="500">0.0074920891782409996</cx:pt>
          <cx:pt idx="501">-0.017416284609709599</cx:pt>
          <cx:pt idx="502">-0.0045176325218227904</cx:pt>
          <cx:pt idx="503">0.00018176599888917799</cx:pt>
          <cx:pt idx="504">-0.00040148366994409798</cx:pt>
          <cx:pt idx="505">-0.00045632142604264402</cx:pt>
          <cx:pt idx="506">-0.0011084526167831699</cx:pt>
          <cx:pt idx="507">-0.00705316503787215</cx:pt>
          <cx:pt idx="508">-0.025507116703280399</cx:pt>
          <cx:pt idx="509">-0.0088434566427435194</cx:pt>
          <cx:pt idx="510">0.012568868048013399</cx:pt>
          <cx:pt idx="511">0.010797596729124901</cx:pt>
          <cx:pt idx="512">0.0131106292433559</cx:pt>
          <cx:pt idx="513">0.0043273655059347703</cx:pt>
          <cx:pt idx="514">0.0345776876402012</cx:pt>
          <cx:pt idx="515">0.0379774239468064</cx:pt>
          <cx:pt idx="516">0.024777345760649602</cx:pt>
          <cx:pt idx="517">-0.021671966873245001</cx:pt>
          <cx:pt idx="518">-0.065579467010527207</cx:pt>
          <cx:pt idx="519">-0.077725703859549994</cx:pt>
          <cx:pt idx="520">-0.055400760185656601</cx:pt>
          <cx:pt idx="521">0.016609036948333301</cx:pt>
          <cx:pt idx="522">0.033358145192446197</cx:pt>
          <cx:pt idx="523">0.066667228196728504</cx:pt>
          <cx:pt idx="524">0.056717921284336802</cx:pt>
          <cx:pt idx="525">0.0204534524771634</cx:pt>
          <cx:pt idx="526">0.029059029609185001</cx:pt>
          <cx:pt idx="527">0.0130316303380259</cx:pt>
          <cx:pt idx="528">0.0045349749926316798</cx:pt>
          <cx:pt idx="529">-0.0081992635297718601</cx:pt>
          <cx:pt idx="530">-0.0017693017199311601</cx:pt>
          <cx:pt idx="531">-0.00127200044791276</cx:pt>
          <cx:pt idx="532">0.000141184521661629</cx:pt>
          <cx:pt idx="533">-0.00027732078178881203</cx:pt>
          <cx:pt idx="534">0.00173762689600619</cx:pt>
          <cx:pt idx="535">0.00131319953037446</cx:pt>
          <cx:pt idx="536">-0.0161754619179756</cx:pt>
          <cx:pt idx="537">-0.0044269096839696003</cx:pt>
          <cx:pt idx="538">0.0058033391649392699</cx:pt>
          <cx:pt idx="539">-0.0048678332973933498</cx:pt>
          <cx:pt idx="540">0.00353965046297979</cx:pt>
          <cx:pt idx="541">-0.0054624256322001099</cx:pt>
          <cx:pt idx="542">0.012115934973578499</cx:pt>
          <cx:pt idx="543">0.041833883144151103</cx:pt>
          <cx:pt idx="544">0.067774667669196903</cx:pt>
          <cx:pt idx="545">-0.028439678158298499</cx:pt>
          <cx:pt idx="546">-0.051776084760747701</cx:pt>
          <cx:pt idx="547">-0.0376172195188859</cx:pt>
          <cx:pt idx="548">0.00220224194341583</cx:pt>
          <cx:pt idx="549">0.057434154215865799</cx:pt>
          <cx:pt idx="550">0.059869692584131502</cx:pt>
          <cx:pt idx="551">0.046023571459394202</cx:pt>
          <cx:pt idx="552">0.0477502752377277</cx:pt>
          <cx:pt idx="553">0.00011878041660506599</cx:pt>
          <cx:pt idx="554">-0.0032091045231395902</cx:pt>
          <cx:pt idx="555">-0.0080438218910813993</cx:pt>
          <cx:pt idx="556">0.0053117391723480198</cx:pt>
          <cx:pt idx="557">-0.0066473535989348201</cx:pt>
          <cx:pt idx="558">-0.0020367402634785198</cx:pt>
          <cx:pt idx="559">0.00055851201550850198</cx:pt>
          <cx:pt idx="560">-0.00024612809419500301</cx:pt>
          <cx:pt idx="561">0.00040566510025154002</cx:pt>
          <cx:pt idx="562">0.0015053982097987099</cx:pt>
          <cx:pt idx="563">0.00130018572866157</cx:pt>
          <cx:pt idx="564">-0.00215894720662334</cx:pt>
          <cx:pt idx="565">0.0092525436643208104</cx:pt>
          <cx:pt idx="566">0.000329932745674971</cx:pt>
          <cx:pt idx="567">-0.0066305149618241799</cx:pt>
          <cx:pt idx="568">0.0048921073858699199</cx:pt>
          <cx:pt idx="569">0.0178566976561862</cx:pt>
          <cx:pt idx="570">0.0149982463914205</cx:pt>
          <cx:pt idx="571">0.017437205244599501</cx:pt>
          <cx:pt idx="572">0.017896003555006802</cx:pt>
          <cx:pt idx="573">-0.0146403024803319</cx:pt>
          <cx:pt idx="574">-0.011788853747995201</cx:pt>
          <cx:pt idx="575">-0.0067220842119736198</cx:pt>
          <cx:pt idx="576">0.040627695222356298</cx:pt>
          <cx:pt idx="577">0.085353388154628396</cx:pt>
          <cx:pt idx="578">0.039228914282242497</cx:pt>
          <cx:pt idx="579">0.0284326871335642</cx:pt>
          <cx:pt idx="580">-0.023195884644426502</cx:pt>
          <cx:pt idx="581">-0.033102640337685597</cx:pt>
          <cx:pt idx="582">-0.0212749941489568</cx:pt>
          <cx:pt idx="583">-0.0204955133798609</cx:pt>
          <cx:pt idx="584">-0.00048035738968234699</cx:pt>
          <cx:pt idx="585">0.0026854367739307401</cx:pt>
          <cx:pt idx="586">-0.0014287085958141401</cx:pt>
          <cx:pt idx="587">-0.000635224119916751</cx:pt>
          <cx:pt idx="588">-0.00054722221080282397</cx:pt>
          <cx:pt idx="589">-1.3532685091329001e-05</cx:pt>
          <cx:pt idx="590">-0.000960328819766218</cx:pt>
          <cx:pt idx="591">0.0030391944229738602</cx:pt>
          <cx:pt idx="592">0.0077019138141955603</cx:pt>
          <cx:pt idx="593">0.0059057785544722298</cx:pt>
          <cx:pt idx="594">0.0106372405625327</cx:pt>
          <cx:pt idx="595">-0.00482335003560635</cx:pt>
          <cx:pt idx="596">-0.0012500330539477601</cx:pt>
          <cx:pt idx="597">0.000103707693166404</cx:pt>
          <cx:pt idx="598">0.014851522203826999</cx:pt>
          <cx:pt idx="599">-0.0073178589371108499</cx:pt>
          <cx:pt idx="600">-0.0079340312846922292</cx:pt>
          <cx:pt idx="601">-0.0090359049655381798</cx:pt>
          <cx:pt idx="602">0.029213695523743199</cx:pt>
          <cx:pt idx="603">0.040851263296103599</cx:pt>
          <cx:pt idx="604">0.070010314062009193</cx:pt>
          <cx:pt idx="605">0.046776133456179203</cx:pt>
          <cx:pt idx="606">0.0171283954428906</cx:pt>
          <cx:pt idx="607">-0.0192182056789428</cx:pt>
          <cx:pt idx="608">-0.029029180698987401</cx:pt>
          <cx:pt idx="609">-0.026762647349758001</cx:pt>
          <cx:pt idx="610">-0.021604180253956599</cx:pt>
          <cx:pt idx="611">-0.0211980515778393</cx:pt>
          <cx:pt idx="612">-0.00105234605460696</cx:pt>
          <cx:pt idx="613">0.0070790032100044101</cx:pt>
          <cx:pt idx="614">0.00064614581243490796</cx:pt>
          <cx:pt idx="615">-0.00053894180050060203</cx:pt>
          <cx:pt idx="616">-0.00051878097665888304</cx:pt>
          <cx:pt idx="617">-5.6408820255846297e-05</cx:pt>
          <cx:pt idx="618">0.00040435772572182703</cx:pt>
          <cx:pt idx="619">0.0027266822396608699</cx:pt>
          <cx:pt idx="620">0.00262781396123643</cx:pt>
          <cx:pt idx="621">0.0068994908468263498</cx:pt>
          <cx:pt idx="622">-0.0080556844257402803</cx:pt>
          <cx:pt idx="623">-0.0187988455047907</cx:pt>
          <cx:pt idx="624">-0.020025866710945701</cx:pt>
          <cx:pt idx="625">-0.011372124693755901</cx:pt>
          <cx:pt idx="626">-0.0194033520989828</cx:pt>
          <cx:pt idx="627">-0.023464854124762801</cx:pt>
          <cx:pt idx="628">-0.015759386342716002</cx:pt>
          <cx:pt idx="629">0.0121704848021212</cx:pt>
          <cx:pt idx="630">0.037183578675218203</cx:pt>
          <cx:pt idx="631">0.027314303546534999</cx:pt>
          <cx:pt idx="632">0.085089548786007996</cx:pt>
          <cx:pt idx="633">0.066369590006629897</cx:pt>
          <cx:pt idx="634">0.021113264077430399</cx:pt>
          <cx:pt idx="635">-0.040188115297079198</cx:pt>
          <cx:pt idx="636">-0.041950903855547797</cx:pt>
          <cx:pt idx="637">-0.026670325483310602</cx:pt>
          <cx:pt idx="638">-0.0052007778877992796</cx:pt>
          <cx:pt idx="639">-0.0038837830795837702</cx:pt>
          <cx:pt idx="640">0.00368110796900698</cx:pt>
          <cx:pt idx="641">0.0064394202200325499</cx:pt>
          <cx:pt idx="642">0.000272573638694985</cx:pt>
          <cx:pt idx="643">-0.00066683707482659705</cx:pt>
          <cx:pt idx="644">-0.00018843194104159</cx:pt>
          <cx:pt idx="645">-0.00081914349318780596</cx:pt>
          <cx:pt idx="646">-0.00081923082750273203</cx:pt>
          <cx:pt idx="647">0.0013315328664780699</cx:pt>
          <cx:pt idx="648">0.0018166492792968301</cx:pt>
          <cx:pt idx="649">0.0084627039306824792</cx:pt>
          <cx:pt idx="650">0.0111449905392478</cx:pt>
          <cx:pt idx="651">-0.017866862678228301</cx:pt>
          <cx:pt idx="652">-0.027913203341223599</cx:pt>
          <cx:pt idx="653">-0.020112695020418001</cx:pt>
          <cx:pt idx="654">0.0095144275223644405</cx:pt>
          <cx:pt idx="655">0.0014401221457078701</cx:pt>
          <cx:pt idx="656">-0.0048138914613333203</cx:pt>
          <cx:pt idx="657">0.024794020844602201</cx:pt>
          <cx:pt idx="658">0.062386031045593697</cx:pt>
          <cx:pt idx="659">0.020665939317882801</cx:pt>
          <cx:pt idx="660">0.012485912764251201</cx:pt>
          <cx:pt idx="661">0.0014937075956949499</cx:pt>
          <cx:pt idx="662">-0.0388638063612212</cx:pt>
          <cx:pt idx="663">-0.043525979630629402</cx:pt>
          <cx:pt idx="664">-0.032024702040067299</cx:pt>
          <cx:pt idx="665">-0.019511969923398299</cx:pt>
          <cx:pt idx="666">-0.0067735093529199698</cx:pt>
          <cx:pt idx="667">0.0090873217358142105</cx:pt>
          <cx:pt idx="668">0.011746674704941101</cx:pt>
          <cx:pt idx="669">0.0045632593741385397</cx:pt>
          <cx:pt idx="670">0.00022741111719884301</cx:pt>
          <cx:pt idx="671">-0.000213205128940306</cx:pt>
          <cx:pt idx="672">-0.00016336399118597</cx:pt>
          <cx:pt idx="673">-0.00017303511429152499</cx:pt>
          <cx:pt idx="674">0.00060240625400403904</cx:pt>
          <cx:pt idx="675">0.00044819117368717902</cx:pt>
          <cx:pt idx="676">0.00026797062613264001</cx:pt>
          <cx:pt idx="677">0.0032153278291591498</cx:pt>
          <cx:pt idx="678">-0.0031689726059141899</cx:pt>
          <cx:pt idx="679">-0.0027972446666023102</cx:pt>
          <cx:pt idx="680">0.00092588264915008595</cx:pt>
          <cx:pt idx="681">0.0082962107667805696</cx:pt>
          <cx:pt idx="682">0.0092192231628741503</cx:pt>
          <cx:pt idx="683">0.00129944632891873</cx:pt>
          <cx:pt idx="684">0.0127232216043435</cx:pt>
          <cx:pt idx="685">0.022683288539679599</cx:pt>
          <cx:pt idx="686">0.046839851981974899</cx:pt>
          <cx:pt idx="687">-0.00026977071616837597</cx:pt>
          <cx:pt idx="688">-0.0025735999513111498</cx:pt>
          <cx:pt idx="689">0.0013023338662039401</cx:pt>
          <cx:pt idx="690">-0.0067232819368026999</cx:pt>
          <cx:pt idx="691">-0.0155918810516791</cx:pt>
          <cx:pt idx="692">-0.000154165342838013</cx:pt>
          <cx:pt idx="693">0.0029479921062707101</cx:pt>
          <cx:pt idx="694">0.00695575003084461</cx:pt>
          <cx:pt idx="695">0.0118801718705209</cx:pt>
          <cx:pt idx="696">0.0055688676222270996</cx:pt>
          <cx:pt idx="697">-0.00048981798858048996</cx:pt>
          <cx:pt idx="698">-0.0010579213375922999</cx:pt>
          <cx:pt idx="699">-0.00049427898824113195</cx:pt>
          <cx:pt idx="700">8.71826391062835e-05</cx:pt>
          <cx:pt idx="701">0.00098816802198890309</cx:pt>
          <cx:pt idx="702">1.8641883211090899e-05</cx:pt>
          <cx:pt idx="703">0.0010933779214533799</cx:pt>
          <cx:pt idx="704">-0.00017058532751331999</cx:pt>
          <cx:pt idx="705">-0.0037246326346443101</cx:pt>
          <cx:pt idx="706">-0.0060112248741095</cx:pt>
          <cx:pt idx="707">-0.010182075354843299</cx:pt>
          <cx:pt idx="708">-0.0136556881778815</cx:pt>
          <cx:pt idx="709">-0.014479527305286399</cx:pt>
          <cx:pt idx="710">-0.0097364306573766799</cx:pt>
          <cx:pt idx="711">0.0044763229212544803</cx:pt>
          <cx:pt idx="712">0.0031917769521170401</cx:pt>
          <cx:pt idx="713">0.00406761853333301</cx:pt>
          <cx:pt idx="714">-0.00077956409102298402</cx:pt>
          <cx:pt idx="715">-0.0200381571091875</cx:pt>
          <cx:pt idx="716">-0.0130158189754923</cx:pt>
          <cx:pt idx="717">-4.6129614878082503e-05</cx:pt>
          <cx:pt idx="718">-0.00035505169464439398</cx:pt>
          <cx:pt idx="719">0.0148614705257425</cx:pt>
          <cx:pt idx="720">0.0123422053832549</cx:pt>
          <cx:pt idx="721">0.0159182393201403</cx:pt>
          <cx:pt idx="722">0.013691736326572401</cx:pt>
          <cx:pt idx="723">0.010955962888338999</cx:pt>
          <cx:pt idx="724">0.0050080718929886798</cx:pt>
          <cx:pt idx="725">-0.00051529333863669302</cx:pt>
          <cx:pt idx="726">-0.00066228147144898502</cx:pt>
          <cx:pt idx="727">-9.7873026966268997e-05</cx:pt>
          <cx:pt idx="728">0.00066406620344889201</cx:pt>
          <cx:pt idx="729">-0.00041868669941596301</cx:pt>
          <cx:pt idx="730">-0.000199936851193154</cx:pt>
          <cx:pt idx="731">8.6671585059212798e-05</cx:pt>
          <cx:pt idx="732">0.00091416085250160698</cx:pt>
          <cx:pt idx="733">-0.00082998701407552701</cx:pt>
          <cx:pt idx="734">-0.0022150964050058198</cx:pt>
          <cx:pt idx="735">-0.0044949530167282701</cx:pt>
          <cx:pt idx="736">-0.0035723059770805801</cx:pt>
          <cx:pt idx="737">-0.0030522196628670699</cx:pt>
          <cx:pt idx="738">-0.0052623431199348104</cx:pt>
          <cx:pt idx="739">-0.0044278802836854201</cx:pt>
          <cx:pt idx="740">0.00093380180304397805</cx:pt>
          <cx:pt idx="741">0.0068941259535449696</cx:pt>
          <cx:pt idx="742">0.0098076491757502996</cx:pt>
          <cx:pt idx="743">0.0074328713377033</cx:pt>
          <cx:pt idx="744">0.019413443333271298</cx:pt>
          <cx:pt idx="745">0.024135563136199401</cx:pt>
          <cx:pt idx="746">0.015588205536189699</cx:pt>
          <cx:pt idx="747">0.015934012575612101</cx:pt>
          <cx:pt idx="748">0.010840561611353799</cx:pt>
          <cx:pt idx="749">0.0055561978709578203</cx:pt>
          <cx:pt idx="750">0.0033523351479854101</cx:pt>
          <cx:pt idx="751">0.00062180086289500701</cx:pt>
          <cx:pt idx="752">-0.00040773130861450601</cx:pt>
          <cx:pt idx="753">3.8841657427640799e-05</cx:pt>
          <cx:pt idx="754">0.00023920456619100201</cx:pt>
          <cx:pt idx="755">0.00084909474990457995</cx:pt>
          <cx:pt idx="756">-0.00033185753858757999</cx:pt>
          <cx:pt idx="757">-0.000213510461065258</cx:pt>
          <cx:pt idx="758">0.00037039544646524301</cx:pt>
          <cx:pt idx="759">-0.00051702170483710502</cx:pt>
          <cx:pt idx="760">-0.00076783744990250897</cx:pt>
          <cx:pt idx="761">0.00035246764208275402</cx:pt>
          <cx:pt idx="762">0.0011287332303048299</cx:pt>
          <cx:pt idx="763">-0.00054904284997461903</cx:pt>
          <cx:pt idx="764">-0.00075830264664563795</cx:pt>
          <cx:pt idx="765">-0.00132150561557575</cx:pt>
          <cx:pt idx="766">-0.0014402559753707001</cx:pt>
          <cx:pt idx="767">-0.00055937048062011598</cx:pt>
          <cx:pt idx="768">-0.0014582282739158999</cx:pt>
          <cx:pt idx="769">-0.0033846811817614801</cx:pt>
          <cx:pt idx="770">0.00052345507104162498</cx:pt>
          <cx:pt idx="771">-0.00033510835237110401</cx:pt>
          <cx:pt idx="772">-0.00129315616653498</cx:pt>
          <cx:pt idx="773">-0.00075218379548367895</cx:pt>
          <cx:pt idx="774">0.0027792037637573899</cx:pt>
          <cx:pt idx="775">-0.00072803932875880001</cx:pt>
          <cx:pt idx="776">-0.00043036140315491102</cx:pt>
          <cx:pt idx="777">0.00081859097870952402</cx:pt>
          <cx:pt idx="778">0.0029092846840291699</cx:pt>
          <cx:pt idx="779">-0.00033651829226289499</cx:pt>
          <cx:pt idx="780">0.000100376495466605</cx:pt>
          <cx:pt idx="781">-0.000339338521817501</cx:pt>
          <cx:pt idx="782">2.2246864353368099e-05</cx:pt>
          <cx:pt idx="783">-0.00040095164772484102</cx:pt>
        </cx:lvl>
      </cx:numDim>
    </cx:data>
    <cx:data id="112">
      <cx:numDim type="val">
        <cx:f>'001_WA_F - 副本'!$DI$1:$DI$784</cx:f>
        <cx:lvl ptCount="784" formatCode="G/通用格式">
          <cx:pt idx="0">-0.00056899323591547699</cx:pt>
          <cx:pt idx="1">0.00048971985471624397</cx:pt>
          <cx:pt idx="2">-8.4361734372451495e-05</cx:pt>
          <cx:pt idx="3">-2.9847109315457301e-05</cx:pt>
          <cx:pt idx="4">-5.0548839259322003e-05</cx:pt>
          <cx:pt idx="5">0.00043571501247517902</cx:pt>
          <cx:pt idx="6">0.00063687911193576298</cx:pt>
          <cx:pt idx="7">0.00019757529104428</cx:pt>
          <cx:pt idx="8">-6.9015469076752907e-05</cx:pt>
          <cx:pt idx="9">-0.00025891566072577202</cx:pt>
          <cx:pt idx="10">-0.00035990368416117</cx:pt>
          <cx:pt idx="11">-0.000218521521096802</cx:pt>
          <cx:pt idx="12">-0.0007820154312318</cx:pt>
          <cx:pt idx="13">0.000377230721924146</cx:pt>
          <cx:pt idx="14">0.00036147897941651299</cx:pt>
          <cx:pt idx="15">-0.00019209638500250099</cx:pt>
          <cx:pt idx="16">-3.7470934178794703e-05</cx:pt>
          <cx:pt idx="17">-0.000370858636775411</cx:pt>
          <cx:pt idx="18">0.00013328465833170201</cx:pt>
          <cx:pt idx="19">0.000148896557533159</cx:pt>
          <cx:pt idx="20">-0.00021612219391166899</cx:pt>
          <cx:pt idx="21">0.000114376622897521</cx:pt>
          <cx:pt idx="22">-0.000126426626812677</cx:pt>
          <cx:pt idx="23">-0.00055220773138392205</cx:pt>
          <cx:pt idx="24">-0.00033997692073746302</cx:pt>
          <cx:pt idx="25">0.00063011569879546799</cx:pt>
          <cx:pt idx="26">-0.00113954562285784</cx:pt>
          <cx:pt idx="27">0.00065927551984521599</cx:pt>
          <cx:pt idx="28">-9.4739625319365301e-05</cx:pt>
          <cx:pt idx="29">0.00054108144363113899</cx:pt>
          <cx:pt idx="30">0.00021530236748749801</cx:pt>
          <cx:pt idx="31">0.00079192185079979998</cx:pt>
          <cx:pt idx="32">0.00018181120293918001</cx:pt>
          <cx:pt idx="33">8.0688941430523203e-05</cx:pt>
          <cx:pt idx="34">0.0042015757323606798</cx:pt>
          <cx:pt idx="35">0.0077689680430950798</cx:pt>
          <cx:pt idx="36">0.0084799982069535904</cx:pt>
          <cx:pt idx="37">0.0032992952740227301</cx:pt>
          <cx:pt idx="38">0.00325328258010458</cx:pt>
          <cx:pt idx="39">0.0078753898807675492</cx:pt>
          <cx:pt idx="40">0.0065611839957893598</cx:pt>
          <cx:pt idx="41">0.0050063444715583898</cx:pt>
          <cx:pt idx="42">0.0018984841602593199</cx:pt>
          <cx:pt idx="43">0.0054418852896946802</cx:pt>
          <cx:pt idx="44">0.0068053253264453604</cx:pt>
          <cx:pt idx="45">0.0056288970720550198</cx:pt>
          <cx:pt idx="46">0.00447721343186406</cx:pt>
          <cx:pt idx="47">0.0050454550473147796</cx:pt>
          <cx:pt idx="48">0.00499401519468961</cx:pt>
          <cx:pt idx="49">0.00449482146362855</cx:pt>
          <cx:pt idx="50">0.0017273396845927001</cx:pt>
          <cx:pt idx="51">0.00080404982387039198</cx:pt>
          <cx:pt idx="52">0.00018703453930134201</cx:pt>
          <cx:pt idx="53">0.00056606166986183405</cx:pt>
          <cx:pt idx="54">0.00012813194401308301</cx:pt>
          <cx:pt idx="55">-0.00044992385502776102</cx:pt>
          <cx:pt idx="56">0.00025677306982252099</cx:pt>
          <cx:pt idx="57">-0.00061250365746483</cx:pt>
          <cx:pt idx="58">0.00088687340002144397</cx:pt>
          <cx:pt idx="59">5.9050380335902799e-05</cx:pt>
          <cx:pt idx="60">-0.00052110267872993701</cx:pt>
          <cx:pt idx="61">0.00090230779087697999</cx:pt>
          <cx:pt idx="62">0.0056925779794298999</cx:pt>
          <cx:pt idx="63">0.016199085119884601</cx:pt>
          <cx:pt idx="64">0.022412466918728301</cx:pt>
          <cx:pt idx="65">0.023856480210013999</cx:pt>
          <cx:pt idx="66">0.037258859656164899</cx:pt>
          <cx:pt idx="67">0.052876159356077201</cx:pt>
          <cx:pt idx="68">0.042403383935699202</cx:pt>
          <cx:pt idx="69">0.0108183485574119</cx:pt>
          <cx:pt idx="70">0.042267581762557703</cx:pt>
          <cx:pt idx="71">0.054090101741033701</cx:pt>
          <cx:pt idx="72">0.059287947356070098</cx:pt>
          <cx:pt idx="73">0.0441038651431679</cx:pt>
          <cx:pt idx="74">0.058623465715708901</cx:pt>
          <cx:pt idx="75">0.042759443917386702</cx:pt>
          <cx:pt idx="76">0.028893482667950901</cx:pt>
          <cx:pt idx="77">0.027680811783859501</cx:pt>
          <cx:pt idx="78">0.0165482636366155</cx:pt>
          <cx:pt idx="79">0.0054141451655043997</cx:pt>
          <cx:pt idx="80">0.00191088208664869</cx:pt>
          <cx:pt idx="81">0.00022427987459936499</cx:pt>
          <cx:pt idx="82">0.000382420982823995</cx:pt>
          <cx:pt idx="83">-0.000167902767630384</cx:pt>
          <cx:pt idx="84">4.5959807347520097e-06</cx:pt>
          <cx:pt idx="85">0.00033602008985056202</cx:pt>
          <cx:pt idx="86">-0.0029461221367874202</cx:pt>
          <cx:pt idx="87">-0.00010971837358870301</cx:pt>
          <cx:pt idx="88">0.00158801254688522</cx:pt>
          <cx:pt idx="89">0.0023978345333494</cx:pt>
          <cx:pt idx="90">0.012272756242205</cx:pt>
          <cx:pt idx="91">0.0051802879301105099</cx:pt>
          <cx:pt idx="92">0.020426091477741999</cx:pt>
          <cx:pt idx="93">0.060084871523516298</cx:pt>
          <cx:pt idx="94">0.040088197569397702</cx:pt>
          <cx:pt idx="95">0.0402427658980705</cx:pt>
          <cx:pt idx="96">0.0124654662016903</cx:pt>
          <cx:pt idx="97">0.031927598044024598</cx:pt>
          <cx:pt idx="98">0.049867347902256401</cx:pt>
          <cx:pt idx="99">0.060561116818325197</cx:pt>
          <cx:pt idx="100">0.061747747525039899</cx:pt>
          <cx:pt idx="101">0.0022859829347517601</cx:pt>
          <cx:pt idx="102">0.0473109746686717</cx:pt>
          <cx:pt idx="103">0.0744796513782532</cx:pt>
          <cx:pt idx="104">0.053064104914052099</cx:pt>
          <cx:pt idx="105">0.042240440808751098</cx:pt>
          <cx:pt idx="106">0.020311721925308699</cx:pt>
          <cx:pt idx="107">0.014397585794624501</cx:pt>
          <cx:pt idx="108">0.0048891301324543602</cx:pt>
          <cx:pt idx="109">-0.0010778203898510401</cx:pt>
          <cx:pt idx="110">0.00010396477811294101</cx:pt>
          <cx:pt idx="111">-0.000190060774234809</cx:pt>
          <cx:pt idx="112">-0.00033393218744487597</cx:pt>
          <cx:pt idx="113">0.000590118251692003</cx:pt>
          <cx:pt idx="114">-0.0084645115228940207</cx:pt>
          <cx:pt idx="115">-0.0021685244024556702</cx:pt>
          <cx:pt idx="116">0.0016239715195695201</cx:pt>
          <cx:pt idx="117">0.0091404638950272794</cx:pt>
          <cx:pt idx="118">0.0063246577885755799</cx:pt>
          <cx:pt idx="119">-0.0065521687187854996</cx:pt>
          <cx:pt idx="120">0.00657571583416784</cx:pt>
          <cx:pt idx="121">0.039138338258226497</cx:pt>
          <cx:pt idx="122">0.029397615305463101</cx:pt>
          <cx:pt idx="123">-0.052926243281032098</cx:pt>
          <cx:pt idx="124">-0.067379976635605202</cx:pt>
          <cx:pt idx="125">-0.098093723825733101</cx:pt>
          <cx:pt idx="126">-0.074678005553872898</cx:pt>
          <cx:pt idx="127">-0.053469451218117803</cx:pt>
          <cx:pt idx="128">0.00190035623008956</cx:pt>
          <cx:pt idx="129">-0.0032494649000142802</cx:pt>
          <cx:pt idx="130">-0.0225120371318022</cx:pt>
          <cx:pt idx="131">0.060572715491692602</cx:pt>
          <cx:pt idx="132">0.030032989901034</cx:pt>
          <cx:pt idx="133">-0.018434477849786399</cx:pt>
          <cx:pt idx="134">-0.052537282601899903</cx:pt>
          <cx:pt idx="135">-0.029681140369033601</cx:pt>
          <cx:pt idx="136">-0.032446348605777602</cx:pt>
          <cx:pt idx="137">-0.0115681435371416</cx:pt>
          <cx:pt idx="138">-0.0022150386174442098</cx:pt>
          <cx:pt idx="139">-5.35208719005122e-05</cx:pt>
          <cx:pt idx="140">-0.00021134455785616301</cx:pt>
          <cx:pt idx="141">-9.7234868539934903e-05</cx:pt>
          <cx:pt idx="142">-0.00097178056865779598</cx:pt>
          <cx:pt idx="143">-0.00058649131061273103</cx:pt>
          <cx:pt idx="144">0.0147645613010418</cx:pt>
          <cx:pt idx="145">0.00771649342687663</cx:pt>
          <cx:pt idx="146">-0.0029129700535279902</cx:pt>
          <cx:pt idx="147">-0.0075801985877889198</cx:pt>
          <cx:pt idx="148">0.00219101741327967</cx:pt>
          <cx:pt idx="149">0.0090317722420924992</cx:pt>
          <cx:pt idx="150">-0.0072134856263924903</cx:pt>
          <cx:pt idx="151">-0.0824656301226116</cx:pt>
          <cx:pt idx="152">-0.057398478491374999</cx:pt>
          <cx:pt idx="153">-0.084901044013382096</cx:pt>
          <cx:pt idx="154">-0.045289997521564797</cx:pt>
          <cx:pt idx="155">-0.022560118608115201</cx:pt>
          <cx:pt idx="156">0.0112859985332576</cx:pt>
          <cx:pt idx="157">0.037736636024958803</cx:pt>
          <cx:pt idx="158">0.011189309035445801</cx:pt>
          <cx:pt idx="159">0.0269576535407379</cx:pt>
          <cx:pt idx="160">-0.0116459724981978</cx:pt>
          <cx:pt idx="161">-0.047643145391589002</cx:pt>
          <cx:pt idx="162">-0.052282666691623202</cx:pt>
          <cx:pt idx="163">-0.0304396175568513</cx:pt>
          <cx:pt idx="164">-0.041966002516614899</cx:pt>
          <cx:pt idx="165">-0.015426571615140799</cx:pt>
          <cx:pt idx="166">-0.00120384151501715</cx:pt>
          <cx:pt idx="167">0.00026194567312148902</cx:pt>
          <cx:pt idx="168">-0.000197812353597735</cx:pt>
          <cx:pt idx="169">0.00030355545106731702</cx:pt>
          <cx:pt idx="170">7.8474372444016703e-05</cx:pt>
          <cx:pt idx="171">0.0020890661152465099</cx:pt>
          <cx:pt idx="172">0.0140558863093372</cx:pt>
          <cx:pt idx="173">0.017535503177588899</cx:pt>
          <cx:pt idx="174">-0.0050078100013680998</cx:pt>
          <cx:pt idx="175">-0.0052523180112718998</cx:pt>
          <cx:pt idx="176">0.0029955897434542399</cx:pt>
          <cx:pt idx="177">-0.024945865303418999</cx:pt>
          <cx:pt idx="178">-0.063653854208710697</cx:pt>
          <cx:pt idx="179">-0.022790265160649002</cx:pt>
          <cx:pt idx="180">-0.072302594376387905</cx:pt>
          <cx:pt idx="181">-0.090262479362251194</cx:pt>
          <cx:pt idx="182">-0.0246923269431568</cx:pt>
          <cx:pt idx="183">0.011907923356759101</cx:pt>
          <cx:pt idx="184">0.037126497021122702</cx:pt>
          <cx:pt idx="185">-0.0231751838349924</cx:pt>
          <cx:pt idx="186">-0.105977214901982</cx:pt>
          <cx:pt idx="187">-0.097058396987633896</cx:pt>
          <cx:pt idx="188">-0.101036770180309</cx:pt>
          <cx:pt idx="189">-0.0899183105120685</cx:pt>
          <cx:pt idx="190">-0.060524800756003999</cx:pt>
          <cx:pt idx="191">-0.039307692833028797</cx:pt>
          <cx:pt idx="192">-0.0169725912110575</cx:pt>
          <cx:pt idx="193">-0.010074209216385899</cx:pt>
          <cx:pt idx="194">-0.0015856357972548799</cx:pt>
          <cx:pt idx="195">0.0010553611447239801</cx:pt>
          <cx:pt idx="196">-0.00040483210452554001</cx:pt>
          <cx:pt idx="197">-0.000348002767411699</cx:pt>
          <cx:pt idx="198">-0.00098811614730940495</cx:pt>
          <cx:pt idx="199">-0.012992473416264701</cx:pt>
          <cx:pt idx="200">0.0027937615110284102</cx:pt>
          <cx:pt idx="201">0.0035668438773350602</cx:pt>
          <cx:pt idx="202">-0.024916653173914501</cx:pt>
          <cx:pt idx="203">-0.045867277266966898</cx:pt>
          <cx:pt idx="204">-0.0151197508964558</cx:pt>
          <cx:pt idx="205">-0.025372151643307601</cx:pt>
          <cx:pt idx="206">-0.029497710275323299</cx:pt>
          <cx:pt idx="207">-0.054028069773422699</cx:pt>
          <cx:pt idx="208">-0.084646083970184693</cx:pt>
          <cx:pt idx="209">-0.021403633278094199</cx:pt>
          <cx:pt idx="210">-0.0149743776687076</cx:pt>
          <cx:pt idx="211">-0.0098292627866091997</cx:pt>
          <cx:pt idx="212">-0.035321398373238902</cx:pt>
          <cx:pt idx="213">-0.065582468794398899</cx:pt>
          <cx:pt idx="214">-0.14147179596927401</cx:pt>
          <cx:pt idx="215">-0.17344177737230901</cx:pt>
          <cx:pt idx="216">-0.112967030308064</cx:pt>
          <cx:pt idx="217">-0.097780283684895899</cx:pt>
          <cx:pt idx="218">-0.076928148488325604</cx:pt>
          <cx:pt idx="219">-0.057054037086600201</cx:pt>
          <cx:pt idx="220">-0.0151896389411666</cx:pt>
          <cx:pt idx="221">0.00037960225566028698</cx:pt>
          <cx:pt idx="222">-0.0022885795100102799</cx:pt>
          <cx:pt idx="223">-0.00075191916051278696</cx:pt>
          <cx:pt idx="224">0.00094432416922835005</cx:pt>
          <cx:pt idx="225">-0.0011818269298603599</cx:pt>
          <cx:pt idx="226">-0.0042234999018294604</cx:pt>
          <cx:pt idx="227">-0.0164366749379549</cx:pt>
          <cx:pt idx="228">-0.0053955135984503598</cx:pt>
          <cx:pt idx="229">-0.0046034990658740498</cx:pt>
          <cx:pt idx="230">-0.027001574412011699</cx:pt>
          <cx:pt idx="231">-0.01099882348506</cx:pt>
          <cx:pt idx="232">0.015082367214644199</cx:pt>
          <cx:pt idx="233">0.032210778376188999</cx:pt>
          <cx:pt idx="234">-0.0345181747877467</cx:pt>
          <cx:pt idx="235">-0.0765625509179928</cx:pt>
          <cx:pt idx="236">-0.037776478677764798</cx:pt>
          <cx:pt idx="237">0.0028094538398488701</cx:pt>
          <cx:pt idx="238">0.0065802636562821998</cx:pt>
          <cx:pt idx="239">-0.043036228105744097</cx:pt>
          <cx:pt idx="240">-0.072010041976251299</cx:pt>
          <cx:pt idx="241">-0.069470204747027406</cx:pt>
          <cx:pt idx="242">-0.14921130133600399</cx:pt>
          <cx:pt idx="243">-0.15634975606409501</cx:pt>
          <cx:pt idx="244">-0.072060914588867805</cx:pt>
          <cx:pt idx="245">-0.070888839949614493</cx:pt>
          <cx:pt idx="246">-0.097710142649626505</cx:pt>
          <cx:pt idx="247">-0.0891758563041503</cx:pt>
          <cx:pt idx="248">-0.051619424335223603</cx:pt>
          <cx:pt idx="249">-0.0144757443571473</cx:pt>
          <cx:pt idx="250">-0.0096708410204527605</cx:pt>
          <cx:pt idx="251">-0.00108924617367141</cx:pt>
          <cx:pt idx="252">-5.8054381519099397e-05</cx:pt>
          <cx:pt idx="253">-0.00085735405023502898</cx:pt>
          <cx:pt idx="254">-0.0037349927338729801</cx:pt>
          <cx:pt idx="255">-0.0149287471019393</cx:pt>
          <cx:pt idx="256">-0.023153743932840198</cx:pt>
          <cx:pt idx="257">-0.041221246485521799</cx:pt>
          <cx:pt idx="258">-0.064736355190411099</cx:pt>
          <cx:pt idx="259">0.0153769733826843</cx:pt>
          <cx:pt idx="260">-0.018504255223583101</cx:pt>
          <cx:pt idx="261">-0.018944174736115399</cx:pt>
          <cx:pt idx="262">-0.063976572982004806</cx:pt>
          <cx:pt idx="263">-0.053646478654764601</cx:pt>
          <cx:pt idx="264">-0.00080105866469618796</cx:pt>
          <cx:pt idx="265">-0.059625922699864498</cx:pt>
          <cx:pt idx="266">-0.026799196564048999</cx:pt>
          <cx:pt idx="267">-0.0365077210881877</cx:pt>
          <cx:pt idx="268">-0.075469440406945906</cx:pt>
          <cx:pt idx="269">-0.078890957160575204</cx:pt>
          <cx:pt idx="270">-0.14318776756646201</cx:pt>
          <cx:pt idx="271">-0.126445093899311</cx:pt>
          <cx:pt idx="272">-0.056771597107797202</cx:pt>
          <cx:pt idx="273">-0.076430755143610002</cx:pt>
          <cx:pt idx="274">-0.10115762501304899</cx:pt>
          <cx:pt idx="275">-0.105318984819617</cx:pt>
          <cx:pt idx="276">-0.051518971305972203</cx:pt>
          <cx:pt idx="277">-0.039302889345441398</cx:pt>
          <cx:pt idx="278">-0.026373789405678201</cx:pt>
          <cx:pt idx="279">-0.018760011309164298</cx:pt>
          <cx:pt idx="280">0.00028319943779297303</cx:pt>
          <cx:pt idx="281">-0.00044289299148579702</cx:pt>
          <cx:pt idx="282">-0.0068870747226239398</cx:pt>
          <cx:pt idx="283">-0.022003343503313798</cx:pt>
          <cx:pt idx="284">-0.041866368897952103</cx:pt>
          <cx:pt idx="285">-0.045771631783837599</cx:pt>
          <cx:pt idx="286">-0.0498856786338229</cx:pt>
          <cx:pt idx="287">0.013138504080737801</cx:pt>
          <cx:pt idx="288">0.0096594674715923898</cx:pt>
          <cx:pt idx="289">-0.017892639317794501</cx:pt>
          <cx:pt idx="290">-0.069130697594987495</cx:pt>
          <cx:pt idx="291">-0.0259656876816012</cx:pt>
          <cx:pt idx="292">-0.036225464839198702</cx:pt>
          <cx:pt idx="293">-0.044478462606871598</cx:pt>
          <cx:pt idx="294">-0.029518370229885599</cx:pt>
          <cx:pt idx="295">-0.044069092363716797</cx:pt>
          <cx:pt idx="296">-0.098246400663866001</cx:pt>
          <cx:pt idx="297">-0.082989185740489593</cx:pt>
          <cx:pt idx="298">-0.11258871755508</cx:pt>
          <cx:pt idx="299">-0.10188730467990501</cx:pt>
          <cx:pt idx="300">-0.040855794903068003</cx:pt>
          <cx:pt idx="301">-0.038125233860205797</cx:pt>
          <cx:pt idx="302">-0.0533810881828614</cx:pt>
          <cx:pt idx="303">-0.072063539607777893</cx:pt>
          <cx:pt idx="304">-0.0602512848697635</cx:pt>
          <cx:pt idx="305">-0.041248172829720903</cx:pt>
          <cx:pt idx="306">-0.022601300674642701</cx:pt>
          <cx:pt idx="307">-0.0061912507591154204</cx:pt>
          <cx:pt idx="308">-0.00036801182748202697</cx:pt>
          <cx:pt idx="309">-0.0014666924620785099</cx:pt>
          <cx:pt idx="310">-0.013132539235357</cx:pt>
          <cx:pt idx="311">-0.027859102692009401</cx:pt>
          <cx:pt idx="312">-0.079512538805177793</cx:pt>
          <cx:pt idx="313">-0.096222130800351399</cx:pt>
          <cx:pt idx="314">-0.041088984573109201</cx:pt>
          <cx:pt idx="315">-0.011614799448322499</cx:pt>
          <cx:pt idx="316">-0.015827881123902401</cx:pt>
          <cx:pt idx="317">-0.056443987489376603</cx:pt>
          <cx:pt idx="318">-0.085778556738123901</cx:pt>
          <cx:pt idx="319">-0.0222900901703981</cx:pt>
          <cx:pt idx="320">-0.0049375850530475798</cx:pt>
          <cx:pt idx="321">-0.071099638176334995</cx:pt>
          <cx:pt idx="322">-0.066960132136762898</cx:pt>
          <cx:pt idx="323">-0.074445703977216005</cx:pt>
          <cx:pt idx="324">-0.048889637791069203</cx:pt>
          <cx:pt idx="325">-0.057553753572122203</cx:pt>
          <cx:pt idx="326">-0.0397015591976232</cx:pt>
          <cx:pt idx="327">-0.020919718376174401</cx:pt>
          <cx:pt idx="328">0.021403835600271998</cx:pt>
          <cx:pt idx="329">0.025941815547177401</cx:pt>
          <cx:pt idx="330">-0.028226049655214101</cx:pt>
          <cx:pt idx="331">-0.019032845899833999</cx:pt>
          <cx:pt idx="332">-0.012228238559331001</cx:pt>
          <cx:pt idx="333">-0.0143210715977478</cx:pt>
          <cx:pt idx="334">-0.012640089092569799</cx:pt>
          <cx:pt idx="335">-0.00226141431038192</cx:pt>
          <cx:pt idx="336">0.00023785222970585</cx:pt>
          <cx:pt idx="337">-0.0011381612517985</cx:pt>
          <cx:pt idx="338">-0.0084308152921343995</cx:pt>
          <cx:pt idx="339">-0.040724028790633297</cx:pt>
          <cx:pt idx="340">-0.0979646240800814</cx:pt>
          <cx:pt idx="341">-0.125858211409246</cx:pt>
          <cx:pt idx="342">-0.026404586739699198</cx:pt>
          <cx:pt idx="343">-0.0045291630610850703</cx:pt>
          <cx:pt idx="344">-0.030341323848976198</cx:pt>
          <cx:pt idx="345">-0.071202519764568706</cx:pt>
          <cx:pt idx="346">-0.0132283548855323</cx:pt>
          <cx:pt idx="347">0.062211224368025703</cx:pt>
          <cx:pt idx="348">0.030858674459644801</cx:pt>
          <cx:pt idx="349">-0.0020433775646829301</cx:pt>
          <cx:pt idx="350">-0.00089202340097311802</cx:pt>
          <cx:pt idx="351">-0.055508013710388701</cx:pt>
          <cx:pt idx="352">0.028836099743960099</cx:pt>
          <cx:pt idx="353">0.0069619134562827097</cx:pt>
          <cx:pt idx="354">-0.00367173254980011</cx:pt>
          <cx:pt idx="355">0.031131733571750302</cx:pt>
          <cx:pt idx="356">0.0430143873292467</cx:pt>
          <cx:pt idx="357">0.057182467047945898</cx:pt>
          <cx:pt idx="358">0.0097168076781561606</cx:pt>
          <cx:pt idx="359">0.038911881228096502</cx:pt>
          <cx:pt idx="360">0.027241305238669099</cx:pt>
          <cx:pt idx="361">-0.026074066878805102</cx:pt>
          <cx:pt idx="362">-0.024422825675172299</cx:pt>
          <cx:pt idx="363">-0.0072381332357517496</cx:pt>
          <cx:pt idx="364">-0.00067151047207802798</cx:pt>
          <cx:pt idx="365">0.00053873212745280698</cx:pt>
          <cx:pt idx="366">-0.0035914035204469299</cx:pt>
          <cx:pt idx="367">-0.037167883149790797</cx:pt>
          <cx:pt idx="368">-0.096534798694997995</cx:pt>
          <cx:pt idx="369">-0.113719713283135</cx:pt>
          <cx:pt idx="370">-0.030406200116574401</cx:pt>
          <cx:pt idx="371">0.023595609772153199</cx:pt>
          <cx:pt idx="372">0.032351405232694801</cx:pt>
          <cx:pt idx="373">-0.034243872444145701</cx:pt>
          <cx:pt idx="374">-0.0096862102684778292</cx:pt>
          <cx:pt idx="375">-0.0301138073157728</cx:pt>
          <cx:pt idx="376">-0.00030625024542201099</cx:pt>
          <cx:pt idx="377">0.023024617911622001</cx:pt>
          <cx:pt idx="378">-0.019940746726264402</cx:pt>
          <cx:pt idx="379">0.045231524562629397</cx:pt>
          <cx:pt idx="380">0.095155356662656204</cx:pt>
          <cx:pt idx="381">0.016412244384275899</cx:pt>
          <cx:pt idx="382">0.00730224266606588</cx:pt>
          <cx:pt idx="383">0.083740299742199903</cx:pt>
          <cx:pt idx="384">0.060509708464882898</cx:pt>
          <cx:pt idx="385">0.089256532299325994</cx:pt>
          <cx:pt idx="386">0.050462224379853697</cx:pt>
          <cx:pt idx="387">0.067175279580017302</cx:pt>
          <cx:pt idx="388">0.0086761769181778695</cx:pt>
          <cx:pt idx="389">-0.0213855883054761</cx:pt>
          <cx:pt idx="390">-0.0062092262472200699</cx:pt>
          <cx:pt idx="391">-0.0016522495015766699</cx:pt>
          <cx:pt idx="392">0.00030902110339873102</cx:pt>
          <cx:pt idx="393">0.00039778285819499999</cx:pt>
          <cx:pt idx="394">0.000533550960100299</cx:pt>
          <cx:pt idx="395">-0.011605308075086</cx:pt>
          <cx:pt idx="396">-0.043781796779880401</cx:pt>
          <cx:pt idx="397">-0.067334450758963896</cx:pt>
          <cx:pt idx="398">0.013037565661354699</cx:pt>
          <cx:pt idx="399">0.064637234911526495</cx:pt>
          <cx:pt idx="400">0.036825960298076103</cx:pt>
          <cx:pt idx="401">-0.0108433883100748</cx:pt>
          <cx:pt idx="402">0.015342224702016001</cx:pt>
          <cx:pt idx="403">0.028728662308457699</cx:pt>
          <cx:pt idx="404">0.0100454121788462</cx:pt>
          <cx:pt idx="405">0.083838091780757504</cx:pt>
          <cx:pt idx="406">0.041057518214924003</cx:pt>
          <cx:pt idx="407">0.031146437652787701</cx:pt>
          <cx:pt idx="408">0.065340208351508694</cx:pt>
          <cx:pt idx="409">0.0241097729886579</cx:pt>
          <cx:pt idx="410">0.026047035215035201</cx:pt>
          <cx:pt idx="411">0.035723861544982298</cx:pt>
          <cx:pt idx="412">0.055179593178446902</cx:pt>
          <cx:pt idx="413">0.082529981986618303</cx:pt>
          <cx:pt idx="414">0.085750619528792094</cx:pt>
          <cx:pt idx="415">0.042857554406181803</cx:pt>
          <cx:pt idx="416">0.0155431862168836</cx:pt>
          <cx:pt idx="417">0.0078475026416573602</cx:pt>
          <cx:pt idx="418">-0.0076714074123299999</cx:pt>
          <cx:pt idx="419">-0.000485202316780516</cx:pt>
          <cx:pt idx="420">-0.000264956701788844</cx:pt>
          <cx:pt idx="421">-0.000224095543876605</cx:pt>
          <cx:pt idx="422">0.00158386956086866</cx:pt>
          <cx:pt idx="423">0.0040883312956517997</cx:pt>
          <cx:pt idx="424">-0.0068521803081233899</cx:pt>
          <cx:pt idx="425">-0.038835842577849999</cx:pt>
          <cx:pt idx="426">-0.0103277024444028</cx:pt>
          <cx:pt idx="427">0.060809487905873302</cx:pt>
          <cx:pt idx="428">0.051227213105045702</cx:pt>
          <cx:pt idx="429">0.010605098625590901</cx:pt>
          <cx:pt idx="430">0.031252851224270302</cx:pt>
          <cx:pt idx="431">-0.0080748311606388297</cx:pt>
          <cx:pt idx="432">0.041712918845435203</cx:pt>
          <cx:pt idx="433">0.095095459649347902</cx:pt>
          <cx:pt idx="434">0.037522660351194601</cx:pt>
          <cx:pt idx="435">-0.041836964585307501</cx:pt>
          <cx:pt idx="436">-0.0036619917652398501</cx:pt>
          <cx:pt idx="437">0.0072538109367491204</cx:pt>
          <cx:pt idx="438">0.050530015413481899</cx:pt>
          <cx:pt idx="439">0.053464736381025398</cx:pt>
          <cx:pt idx="440">0.0305422627407166</cx:pt>
          <cx:pt idx="441">0.068746917321048998</cx:pt>
          <cx:pt idx="442">0.07508559701709</cx:pt>
          <cx:pt idx="443">0.016334568714908099</cx:pt>
          <cx:pt idx="444">0.0045553425487025899</cx:pt>
          <cx:pt idx="445">0.023313835419878401</cx:pt>
          <cx:pt idx="446">-0.0046564333779452998</cx:pt>
          <cx:pt idx="447">0.0040255540749654199</cx:pt>
          <cx:pt idx="448">-6.1572521074698404e-05</cx:pt>
          <cx:pt idx="449">0.00015337834116243001</cx:pt>
          <cx:pt idx="450">0.00054200991377184799</cx:pt>
          <cx:pt idx="451">-0.0012838590841284499</cx:pt>
          <cx:pt idx="452">-0.035304455478471802</cx:pt>
          <cx:pt idx="453">-0.032529114681780498</cx:pt>
          <cx:pt idx="454">-0.0245313828360815</cx:pt>
          <cx:pt idx="455">0.0029778206260690399</cx:pt>
          <cx:pt idx="456">-0.0154483500540986</cx:pt>
          <cx:pt idx="457">-0.00730411251211223</cx:pt>
          <cx:pt idx="458">0.0025398644546032198</cx:pt>
          <cx:pt idx="459">0.061290884361630799</cx:pt>
          <cx:pt idx="460">0.057049488259728498</cx:pt>
          <cx:pt idx="461">0.055664619551735801</cx:pt>
          <cx:pt idx="462">0.022820713659313398</cx:pt>
          <cx:pt idx="463">-0.040722097918950102</cx:pt>
          <cx:pt idx="464">0.032602143978515401</cx:pt>
          <cx:pt idx="465">0.082626694477208704</cx:pt>
          <cx:pt idx="466">0.058435897404005198</cx:pt>
          <cx:pt idx="467">0.018488577186560998</cx:pt>
          <cx:pt idx="468">0.038782087652997198</cx:pt>
          <cx:pt idx="469">0.093113906674613903</cx:pt>
          <cx:pt idx="470">0.047598279741474098</cx:pt>
          <cx:pt idx="471">-0.0043909440922586104</cx:pt>
          <cx:pt idx="472">-0.0099886165337787405</cx:pt>
          <cx:pt idx="473">0.032097144122723298</cx:pt>
          <cx:pt idx="474">-0.0024272839956618101</cx:pt>
          <cx:pt idx="475">0.00089912161453781496</cx:pt>
          <cx:pt idx="476">-0.00027864754405313802</cx:pt>
          <cx:pt idx="477">-0.00021452192440164601</cx:pt>
          <cx:pt idx="478">0.00075299929108169495</cx:pt>
          <cx:pt idx="479">-0.0041841139105967401</cx:pt>
          <cx:pt idx="480">-0.039899432383808699</cx:pt>
          <cx:pt idx="481">-0.075930158654185703</cx:pt>
          <cx:pt idx="482">-0.063367641343234304</cx:pt>
          <cx:pt idx="483">-0.0027221083723910698</cx:pt>
          <cx:pt idx="484">0.018724764506420799</cx:pt>
          <cx:pt idx="485">-0.031631370736252898</cx:pt>
          <cx:pt idx="486">0.051262640234133197</cx:pt>
          <cx:pt idx="487">0.059608092782935503</cx:pt>
          <cx:pt idx="488">0.0099085523720132598</cx:pt>
          <cx:pt idx="489">-0.0298137817417355</cx:pt>
          <cx:pt idx="490">-0.070111751442806597</cx:pt>
          <cx:pt idx="491">-0.0843028246735847</cx:pt>
          <cx:pt idx="492">0.042647391172262801</cx:pt>
          <cx:pt idx="493">0.065009956513255807</cx:pt>
          <cx:pt idx="494">0.116024604018601</cx:pt>
          <cx:pt idx="495">0.019651143303607701</cx:pt>
          <cx:pt idx="496">0.065410652238488701</cx:pt>
          <cx:pt idx="497">0.095330247391514994</cx:pt>
          <cx:pt idx="498">0.0130029979737404</cx:pt>
          <cx:pt idx="499">0.0011431631890465601</cx:pt>
          <cx:pt idx="500">-0.0165714407934986</cx:pt>
          <cx:pt idx="501">0.0166701510558574</cx:pt>
          <cx:pt idx="502">-0.00382460017954758</cx:pt>
          <cx:pt idx="503">0.0016372798508375</cx:pt>
          <cx:pt idx="504">-0.00053714717407090295</cx:pt>
          <cx:pt idx="505">-0.000219322002502694</cx:pt>
          <cx:pt idx="506">-0.00122722285422108</cx:pt>
          <cx:pt idx="507">-0.0056563378575227499</cx:pt>
          <cx:pt idx="508">-0.032862082728215503</cx:pt>
          <cx:pt idx="509">-0.063179320646758894</cx:pt>
          <cx:pt idx="510">-0.081271456332438805</cx:pt>
          <cx:pt idx="511">-0.019618020167989102</cx:pt>
          <cx:pt idx="512">-0.0061853802740925203</cx:pt>
          <cx:pt idx="513">0.00078657431415794397</cx:pt>
          <cx:pt idx="514">0.024585295298482801</cx:pt>
          <cx:pt idx="515">0.0057303697746970399</cx:pt>
          <cx:pt idx="516">0.092657712994657498</cx:pt>
          <cx:pt idx="517">0.041130997812947899</cx:pt>
          <cx:pt idx="518">0.00429558706567695</cx:pt>
          <cx:pt idx="519">0.024076629853495998</cx:pt>
          <cx:pt idx="520">0.048642977206578598</cx:pt>
          <cx:pt idx="521">0.059283492501639903</cx:pt>
          <cx:pt idx="522">0.099749061471427397</cx:pt>
          <cx:pt idx="523">0.039581511901230701</cx:pt>
          <cx:pt idx="524">-0.0025396056672707598</cx:pt>
          <cx:pt idx="525">-0.021455934111847801</cx:pt>
          <cx:pt idx="526">-0.062209093140516002</cx:pt>
          <cx:pt idx="527">-0.0110247442288156</cx:pt>
          <cx:pt idx="528">-0.013959239044782201</cx:pt>
          <cx:pt idx="529">0.0099346857026553007</cx:pt>
          <cx:pt idx="530">-0.0021038057073800701</cx:pt>
          <cx:pt idx="531">-0.00079675107771433199</cx:pt>
          <cx:pt idx="532">0.00016321454209460601</cx:pt>
          <cx:pt idx="533">-0.0014436401312243499</cx:pt>
          <cx:pt idx="534">-0.0020744512675300599</cx:pt>
          <cx:pt idx="535">-0.0105719570851074</cx:pt>
          <cx:pt idx="536">-0.0124771718482335</cx:pt>
          <cx:pt idx="537">-0.034295796549992499</cx:pt>
          <cx:pt idx="538">-0.088057461381719396</cx:pt>
          <cx:pt idx="539">-0.051613598792213701</cx:pt>
          <cx:pt idx="540">-0.0281786282688441</cx:pt>
          <cx:pt idx="541">-0.0031216231405087401</cx:pt>
          <cx:pt idx="542">0.035455223311521199</cx:pt>
          <cx:pt idx="543">0.064994591030286694</cx:pt>
          <cx:pt idx="544">0.066721996281674495</cx:pt>
          <cx:pt idx="545">0.0250026590780997</cx:pt>
          <cx:pt idx="546">0.092489763136131095</cx:pt>
          <cx:pt idx="547">0.102223846191275</cx:pt>
          <cx:pt idx="548">0.031460026456619702</cx:pt>
          <cx:pt idx="549">0.039303996101765902</cx:pt>
          <cx:pt idx="550">0.0985073068938669</cx:pt>
          <cx:pt idx="551">0.016834442469367401</cx:pt>
          <cx:pt idx="552">-0.0150429573606824</cx:pt>
          <cx:pt idx="553">-0.069619681744768694</cx:pt>
          <cx:pt idx="554">-0.072305417553768403</cx:pt>
          <cx:pt idx="555">-0.0313548064740461</cx:pt>
          <cx:pt idx="556">-0.0074420197949749602</cx:pt>
          <cx:pt idx="557">0.0098918601617192202</cx:pt>
          <cx:pt idx="558">0.0029058744059642602</cx:pt>
          <cx:pt idx="559">-0.00027698094946280901</cx:pt>
          <cx:pt idx="560">-0.00066241302741994103</cx:pt>
          <cx:pt idx="561">-7.6602940655350497e-05</cx:pt>
          <cx:pt idx="562">-0.00042159299402466102</cx:pt>
          <cx:pt idx="563">-0.0073040277719544598</cx:pt>
          <cx:pt idx="564">-0.016100874934987401</cx:pt>
          <cx:pt idx="565">-0.035722713687417397</cx:pt>
          <cx:pt idx="566">-0.11046133223997701</cx:pt>
          <cx:pt idx="567">-0.089114687544325097</cx:pt>
          <cx:pt idx="568">-0.080993829177750207</cx:pt>
          <cx:pt idx="569">-0.040847930906381599</cx:pt>
          <cx:pt idx="570">0.030759805910539</cx:pt>
          <cx:pt idx="571">0.060862565118254802</cx:pt>
          <cx:pt idx="572">0.063150598130534502</cx:pt>
          <cx:pt idx="573">0.040034568441689802</cx:pt>
          <cx:pt idx="574">0.095519136633219995</cx:pt>
          <cx:pt idx="575">0.088461425465098206</cx:pt>
          <cx:pt idx="576">-0.0228600108519748</cx:pt>
          <cx:pt idx="577">0.016282694398454801</cx:pt>
          <cx:pt idx="578">0.027512047103731199</cx:pt>
          <cx:pt idx="579">-0.0276933700154555</cx:pt>
          <cx:pt idx="580">-0.053458903871169097</cx:pt>
          <cx:pt idx="581">-0.076247635967263</cx:pt>
          <cx:pt idx="582">-0.075732632569155994</cx:pt>
          <cx:pt idx="583">-0.050721902063008403</cx:pt>
          <cx:pt idx="584">-0.025744188976063499</cx:pt>
          <cx:pt idx="585">0.0085520128529678902</cx:pt>
          <cx:pt idx="586">0.00143939430370972</cx:pt>
          <cx:pt idx="587">7.1450831086220299e-05</cx:pt>
          <cx:pt idx="588">0.00013653162515415599</cx:pt>
          <cx:pt idx="589">-0.000443605575620919</cx:pt>
          <cx:pt idx="590">-0.0011732318596222699</cx:pt>
          <cx:pt idx="591">-0.00313745608565048</cx:pt>
          <cx:pt idx="592">-0.0091050836907942499</cx:pt>
          <cx:pt idx="593">-0.023073003604309</cx:pt>
          <cx:pt idx="594">-0.062424991781211199</cx:pt>
          <cx:pt idx="595">-0.086307721008706303</cx:pt>
          <cx:pt idx="596">-0.103116814542</cx:pt>
          <cx:pt idx="597">-0.067526011799151395</cx:pt>
          <cx:pt idx="598">-0.041444086842194798</cx:pt>
          <cx:pt idx="599">0.0060172863241052896</cx:pt>
          <cx:pt idx="600">0.048054625494484998</cx:pt>
          <cx:pt idx="601">0.101509740736594</cx:pt>
          <cx:pt idx="602">0.0999958612155461</cx:pt>
          <cx:pt idx="603">0.011999382503821401</cx:pt>
          <cx:pt idx="604">-0.0022106851674032701</cx:pt>
          <cx:pt idx="605">0.0271913241298842</cx:pt>
          <cx:pt idx="606">-0.0062383860956373802</cx:pt>
          <cx:pt idx="607">-0.040537376464511998</cx:pt>
          <cx:pt idx="608">-0.056695710548781801</cx:pt>
          <cx:pt idx="609">-0.070123833464437804</cx:pt>
          <cx:pt idx="610">-0.049617477806179699</cx:pt>
          <cx:pt idx="611">-0.055369530747789102</cx:pt>
          <cx:pt idx="612">-0.0336832245384611</cx:pt>
          <cx:pt idx="613">0.014686061865022901</cx:pt>
          <cx:pt idx="614">0.0113056062979629</cx:pt>
          <cx:pt idx="615">3.2231302269620999e-05</cx:pt>
          <cx:pt idx="616">0.00065973583375547303</cx:pt>
          <cx:pt idx="617">-0.00064221581290639499</cx:pt>
          <cx:pt idx="618">-0.00067648123751048105</cx:pt>
          <cx:pt idx="619">-0.0040083828510792596</cx:pt>
          <cx:pt idx="620">-0.0082972245495936594</cx:pt>
          <cx:pt idx="621">-0.016857443456271499</cx:pt>
          <cx:pt idx="622">-0.043429003613916203</cx:pt>
          <cx:pt idx="623">-0.046209786857128801</cx:pt>
          <cx:pt idx="624">-0.0666766666275493</cx:pt>
          <cx:pt idx="625">-0.100861258428077</cx:pt>
          <cx:pt idx="626">-0.11277444934580701</cx:pt>
          <cx:pt idx="627">-0.17295354197250201</cx:pt>
          <cx:pt idx="628">-0.070891867689668001</cx:pt>
          <cx:pt idx="629">-0.031740947442846799</cx:pt>
          <cx:pt idx="630">-0.0466282929333839</cx:pt>
          <cx:pt idx="631">-0.015124261104440101</cx:pt>
          <cx:pt idx="632">-0.062143549957597903</cx:pt>
          <cx:pt idx="633">-0.097560971430721899</cx:pt>
          <cx:pt idx="634">-0.113564449975776</cx:pt>
          <cx:pt idx="635">-0.084363123380461105</cx:pt>
          <cx:pt idx="636">-0.073957846325303098</cx:pt>
          <cx:pt idx="637">-0.059079680128182897</cx:pt>
          <cx:pt idx="638">-0.033898086256807201</cx:pt>
          <cx:pt idx="639">-0.0526700478063667</cx:pt>
          <cx:pt idx="640">-0.033328387845797398</cx:pt>
          <cx:pt idx="641">0.00439474246588277</cx:pt>
          <cx:pt idx="642">7.6965199217656903e-05</cx:pt>
          <cx:pt idx="643">0.000130184317354828</cx:pt>
          <cx:pt idx="644">3.4594453923006402e-05</cx:pt>
          <cx:pt idx="645">-0.00047010237448033798</cx:pt>
          <cx:pt idx="646">-0.00034850359579734799</cx:pt>
          <cx:pt idx="647">-0.00184286713688008</cx:pt>
          <cx:pt idx="648">-0.0065120705550571001</cx:pt>
          <cx:pt idx="649">-0.016466445621950099</cx:pt>
          <cx:pt idx="650">-0.030942493196676898</cx:pt>
          <cx:pt idx="651">-0.044125361395176997</cx:pt>
          <cx:pt idx="652">-0.048199585463859697</cx:pt>
          <cx:pt idx="653">-0.072335053883056999</cx:pt>
          <cx:pt idx="654">-0.099885947999259303</cx:pt>
          <cx:pt idx="655">-0.14418541691122699</cx:pt>
          <cx:pt idx="656">-0.087169934073181396</cx:pt>
          <cx:pt idx="657">-0.090586932911371404</cx:pt>
          <cx:pt idx="658">-0.055045754562267797</cx:pt>
          <cx:pt idx="659">-0.070144374239050997</cx:pt>
          <cx:pt idx="660">-0.097578382086524501</cx:pt>
          <cx:pt idx="661">-0.124633743718934</cx:pt>
          <cx:pt idx="662">-0.090801209010068301</cx:pt>
          <cx:pt idx="663">-0.074203005851772294</cx:pt>
          <cx:pt idx="664">-0.0240503452004407</cx:pt>
          <cx:pt idx="665">-0.0117042183125765</cx:pt>
          <cx:pt idx="666">0.00019618085063785899</cx:pt>
          <cx:pt idx="667">-0.0108688192465196</cx:pt>
          <cx:pt idx="668">-0.030770799457691199</cx:pt>
          <cx:pt idx="669">0.0031152084761858199</cx:pt>
          <cx:pt idx="670">-0.000475822746244824</cx:pt>
          <cx:pt idx="671">0.00054305231578754404</cx:pt>
          <cx:pt idx="672">-0.00058818837297257504</cx:pt>
          <cx:pt idx="673">0.00074449913692245799</cx:pt>
          <cx:pt idx="674">-0.000227393649353226</cx:pt>
          <cx:pt idx="675">-0.00017255924596744899</cx:pt>
          <cx:pt idx="676">-0.00163638560505989</cx:pt>
          <cx:pt idx="677">-0.00046224628487704701</cx:pt>
          <cx:pt idx="678">-0.0070456251200397002</cx:pt>
          <cx:pt idx="679">-0.017542865789614798</cx:pt>
          <cx:pt idx="680">-0.032750464999474198</cx:pt>
          <cx:pt idx="681">-0.036712887774976603</cx:pt>
          <cx:pt idx="682">-0.024943861649175701</cx:pt>
          <cx:pt idx="683">-0.0044760902871829296</cx:pt>
          <cx:pt idx="684">-0.019688505835740201</cx:pt>
          <cx:pt idx="685">-0.078381972476137998</cx:pt>
          <cx:pt idx="686">-0.052584164774702402</cx:pt>
          <cx:pt idx="687">-0.0374024819788795</cx:pt>
          <cx:pt idx="688">-0.020068521766285399</cx:pt>
          <cx:pt idx="689">-0.040186072692592799</cx:pt>
          <cx:pt idx="690">-0.036194854099537203</cx:pt>
          <cx:pt idx="691">-0.044986345005949099</cx:pt>
          <cx:pt idx="692">-0.022018357699224899</cx:pt>
          <cx:pt idx="693">0.00012457391398971001</cx:pt>
          <cx:pt idx="694">-0.0030834582087981401</cx:pt>
          <cx:pt idx="695">-0.0029408977945429302</cx:pt>
          <cx:pt idx="696">0.00100264652250657</cx:pt>
          <cx:pt idx="697">0.000268980448413959</cx:pt>
          <cx:pt idx="698">-0.00046327040936725299</cx:pt>
          <cx:pt idx="699">-0.00054417661767506903</cx:pt>
          <cx:pt idx="700">-0.00070479872185765099</cx:pt>
          <cx:pt idx="701">-8.3551355971218499e-05</cx:pt>
          <cx:pt idx="702">-7.6866286825599695e-05</cx:pt>
          <cx:pt idx="703">0.00047246077541764899</cx:pt>
          <cx:pt idx="704">-0.000117154759590419</cx:pt>
          <cx:pt idx="705">0.0017736069707645801</cx:pt>
          <cx:pt idx="706">0.00266117485695215</cx:pt>
          <cx:pt idx="707">-0.0024873692531593799</cx:pt>
          <cx:pt idx="708">-0.0109908689801766</cx:pt>
          <cx:pt idx="709">-0.0091499412117416103</cx:pt>
          <cx:pt idx="710">0.0096170973112027491</cx:pt>
          <cx:pt idx="711">0.0147131378628691</cx:pt>
          <cx:pt idx="712">-0.0026953362286169001</cx:pt>
          <cx:pt idx="713">-0.058734856210967697</cx:pt>
          <cx:pt idx="714">-0.0576670526086265</cx:pt>
          <cx:pt idx="715">-0.016490808121394199</cx:pt>
          <cx:pt idx="716">-0.023650005703559501</cx:pt>
          <cx:pt idx="717">-0.042568343426355397</cx:pt>
          <cx:pt idx="718">-0.0362954616608012</cx:pt>
          <cx:pt idx="719">-0.047870320722140702</cx:pt>
          <cx:pt idx="720">-0.032852665420458997</cx:pt>
          <cx:pt idx="721">-0.0077785052952102302</cx:pt>
          <cx:pt idx="722">0.00351463069092785</cx:pt>
          <cx:pt idx="723">4.0811757063802598e-05</cx:pt>
          <cx:pt idx="724">-0.0012084965500009301</cx:pt>
          <cx:pt idx="725">-8.4189568128108404e-05</cx:pt>
          <cx:pt idx="726">-0.00042263111864961701</cx:pt>
          <cx:pt idx="727">7.6545133591471496e-05</cx:pt>
          <cx:pt idx="728">0.00027738240922273698</cx:pt>
          <cx:pt idx="729">-0.00013006287533533101</cx:pt>
          <cx:pt idx="730">-0.000184003319607448</cx:pt>
          <cx:pt idx="731">-8.2505471649969498e-05</cx:pt>
          <cx:pt idx="732">0.00109358321811841</cx:pt>
          <cx:pt idx="733">0.00092577052830698596</cx:pt>
          <cx:pt idx="734">-0.00019410147881655199</cx:pt>
          <cx:pt idx="735">-0.00174783935640879</cx:pt>
          <cx:pt idx="736">-0.0023761208957712001</cx:pt>
          <cx:pt idx="737">0.0020972042646988302</cx:pt>
          <cx:pt idx="738">0.015013613028247099</cx:pt>
          <cx:pt idx="739">0.0154300833118976</cx:pt>
          <cx:pt idx="740">0.0033219852923600099</cx:pt>
          <cx:pt idx="741">-0.0106425311649328</cx:pt>
          <cx:pt idx="742">-0.0165098655662387</cx:pt>
          <cx:pt idx="743">-0.0118693752407106</cx:pt>
          <cx:pt idx="744">-0.020919800356386398</cx:pt>
          <cx:pt idx="745">-0.0266252151155669</cx:pt>
          <cx:pt idx="746">-0.017720604744176999</cx:pt>
          <cx:pt idx="747">-0.024973286846551299</cx:pt>
          <cx:pt idx="748">-0.0215222807031401</cx:pt>
          <cx:pt idx="749">-0.0091174141937074397</cx:pt>
          <cx:pt idx="750">-0.0022364759650186699</cx:pt>
          <cx:pt idx="751">-0.00072666710863195495</cx:pt>
          <cx:pt idx="752">-0.00054798105898196602</cx:pt>
          <cx:pt idx="753">-3.98216815581338e-05</cx:pt>
          <cx:pt idx="754">-7.5001803461780203e-05</cx:pt>
          <cx:pt idx="755">-0.00014352465250999001</cx:pt>
          <cx:pt idx="756">0.0010978880939954299</cx:pt>
          <cx:pt idx="757">-0.00017169114174884101</cx:pt>
          <cx:pt idx="758">8.6541337780427805e-06</cx:pt>
          <cx:pt idx="759">-0.00078036900686395303</cx:pt>
          <cx:pt idx="760">-4.5994567401417602e-06</cx:pt>
          <cx:pt idx="761">4.9246156870523899e-06</cx:pt>
          <cx:pt idx="762">-0.00021277792067682101</cx:pt>
          <cx:pt idx="763">-0.0026125232807209299</cx:pt>
          <cx:pt idx="764">-0.00165875179952029</cx:pt>
          <cx:pt idx="765">-0.00073161670875947205</cx:pt>
          <cx:pt idx="766">-0.0012369814082853301</cx:pt>
          <cx:pt idx="767">0.00044487754144442298</cx:pt>
          <cx:pt idx="768">0.00021851300759215299</cx:pt>
          <cx:pt idx="769">-0.0039148307284435297</cx:pt>
          <cx:pt idx="770">-0.000432691251596648</cx:pt>
          <cx:pt idx="771">-0.00051276998652086505</cx:pt>
          <cx:pt idx="772">-0.00331386833224325</cx:pt>
          <cx:pt idx="773">-0.00344080918589444</cx:pt>
          <cx:pt idx="774">-0.0035810506675978001</cx:pt>
          <cx:pt idx="775">-0.0025641222549359498</cx:pt>
          <cx:pt idx="776">-0.000148225738091815</cx:pt>
          <cx:pt idx="777">-0.0023356892795398702</cx:pt>
          <cx:pt idx="778">-0.0017335539165934399</cx:pt>
          <cx:pt idx="779">-0.00018045670726675301</cx:pt>
          <cx:pt idx="780">0.0012943210129066701</cx:pt>
          <cx:pt idx="781">-0.00043626175897475697</cx:pt>
          <cx:pt idx="782">0.00064850089070657999</cx:pt>
          <cx:pt idx="783">-0.00082196404741478098</cx:pt>
        </cx:lvl>
      </cx:numDim>
    </cx:data>
    <cx:data id="113">
      <cx:numDim type="val">
        <cx:f>'001_WA_F - 副本'!$DJ$1:$DJ$784</cx:f>
        <cx:lvl ptCount="784" formatCode="G/通用格式">
          <cx:pt idx="0">0.000105740182737057</cx:pt>
          <cx:pt idx="1">-0.00051870480076608402</cx:pt>
          <cx:pt idx="2">0.00028138340661942602</cx:pt>
          <cx:pt idx="3">-0.00037946669836784702</cx:pt>
          <cx:pt idx="4">-8.8033110507383696e-05</cx:pt>
          <cx:pt idx="5">2.4375714345393899e-05</cx:pt>
          <cx:pt idx="6">0.00013290768706985401</cx:pt>
          <cx:pt idx="7">0.00034831652094005102</cx:pt>
          <cx:pt idx="8">-5.8562874843375598e-05</cx:pt>
          <cx:pt idx="9">-0.00047207846938701002</cx:pt>
          <cx:pt idx="10">-2.4563580447129799e-05</cx:pt>
          <cx:pt idx="11">-0.00042164231584031599</cx:pt>
          <cx:pt idx="12">-0.00022866283717672801</cx:pt>
          <cx:pt idx="13">0.00092958426553527997</cx:pt>
          <cx:pt idx="14">0.00014895634254196799</cx:pt>
          <cx:pt idx="15">0.00070293816727092699</cx:pt>
          <cx:pt idx="16">-6.4543414350562997e-05</cx:pt>
          <cx:pt idx="17">-0.00036030990621765897</cx:pt>
          <cx:pt idx="18">0.00047271819447851701</cx:pt>
          <cx:pt idx="19">-0.00049099443335822498</cx:pt>
          <cx:pt idx="20">0.00016606644391072801</cx:pt>
          <cx:pt idx="21">-0.00018633189537627001</cx:pt>
          <cx:pt idx="22">0.00029242596478367398</cx:pt>
          <cx:pt idx="23">0.00018513642809354699</cx:pt>
          <cx:pt idx="24">-4.2719345965390703e-05</cx:pt>
          <cx:pt idx="25">0.00023336597712578301</cx:pt>
          <cx:pt idx="26">-0.00053774052973275298</cx:pt>
          <cx:pt idx="27">0.00013626943061109201</cx:pt>
          <cx:pt idx="28">-0.00016814898225348099</cx:pt>
          <cx:pt idx="29">0.00067872519623055397</cx:pt>
          <cx:pt idx="30">-0.00041425084505979998</cx:pt>
          <cx:pt idx="31">-0.00046511700927363701</cx:pt>
          <cx:pt idx="32">5.0839395424809703e-05</cx:pt>
          <cx:pt idx="33">0.00052458040314540396</cx:pt>
          <cx:pt idx="34">0.00015980057051125701</cx:pt>
          <cx:pt idx="35">-0.00039397428281458399</cx:pt>
          <cx:pt idx="36">-0.00067280111219064805</cx:pt>
          <cx:pt idx="37">-1.7518343548780601e-05</cx:pt>
          <cx:pt idx="38">-0.00126652931773095</cx:pt>
          <cx:pt idx="39">-0.0051393012900408297</cx:pt>
          <cx:pt idx="40">-0.00044808695906084798</cx:pt>
          <cx:pt idx="41">-0.00087749766384535399</cx:pt>
          <cx:pt idx="42">-0.0016023872288160601</cx:pt>
          <cx:pt idx="43">0.00078202890029143303</cx:pt>
          <cx:pt idx="44">0.0046617607224478802</cx:pt>
          <cx:pt idx="45">0.0028118579120106602</cx:pt>
          <cx:pt idx="46">-0.00031436881185705802</cx:pt>
          <cx:pt idx="47">-0.00050176511376801003</cx:pt>
          <cx:pt idx="48">-0.00129123384419999</cx:pt>
          <cx:pt idx="49">-0.0020684093647600202</cx:pt>
          <cx:pt idx="50">-0.00032461688248049798</cx:pt>
          <cx:pt idx="51">-0.00020857295253352899</cx:pt>
          <cx:pt idx="52">-0.00027549467870410999</cx:pt>
          <cx:pt idx="53">-0.00011155548279591901</cx:pt>
          <cx:pt idx="54">-2.7106635515420299e-05</cx:pt>
          <cx:pt idx="55">0.000227468090608306</cx:pt>
          <cx:pt idx="56">-2.6621376378200099e-05</cx:pt>
          <cx:pt idx="57">-0.000197950023268279</cx:pt>
          <cx:pt idx="58">0.00013252838144872699</cx:pt>
          <cx:pt idx="59">-0.00016231393347519501</cx:pt>
          <cx:pt idx="60">-8.1850446390409294e-05</cx:pt>
          <cx:pt idx="61">0.00088590229301361602</cx:pt>
          <cx:pt idx="62">8.0898874809113005e-05</cx:pt>
          <cx:pt idx="63">0.00034163480975137701</cx:pt>
          <cx:pt idx="64">-0.00089957445462889095</cx:pt>
          <cx:pt idx="65">-0.0020327746999481999</cx:pt>
          <cx:pt idx="66">-0.0059497992431225199</cx:pt>
          <cx:pt idx="67">-0.0050957709148053499</cx:pt>
          <cx:pt idx="68">-0.00053969821910543098</cx:pt>
          <cx:pt idx="69">-9.2133984794076304e-05</cx:pt>
          <cx:pt idx="70">-0.0054220674364219099</cx:pt>
          <cx:pt idx="71">-0.0017708133403246001</cx:pt>
          <cx:pt idx="72">0.0091692569413666398</cx:pt>
          <cx:pt idx="73">0.0062643235917902501</cx:pt>
          <cx:pt idx="74">0.00121575777159121</cx:pt>
          <cx:pt idx="75">-0.0077714423731333497</cx:pt>
          <cx:pt idx="76">-0.00079256325148467004</cx:pt>
          <cx:pt idx="77">-0.0029516861912865602</cx:pt>
          <cx:pt idx="78">-0.0033968592379104399</cx:pt>
          <cx:pt idx="79">-0.00092961491162825405</cx:pt>
          <cx:pt idx="80">-6.2692384829600697e-05</cx:pt>
          <cx:pt idx="81">-0.00061785802012703697</cx:pt>
          <cx:pt idx="82">0.00069076114869155605</cx:pt>
          <cx:pt idx="83">0.00062651124761949702</cx:pt>
          <cx:pt idx="84">-0.00039078907362930198</cx:pt>
          <cx:pt idx="85">-0.00063273597921781398</cx:pt>
          <cx:pt idx="86">-0.00037629909899548702</cx:pt>
          <cx:pt idx="87">7.1405717326294499e-05</cx:pt>
          <cx:pt idx="88">-0.00015783659408496101</cx:pt>
          <cx:pt idx="89">0.00062491104629618295</cx:pt>
          <cx:pt idx="90">-0.00011259977267863901</cx:pt>
          <cx:pt idx="91">0.0011822651918414499</cx:pt>
          <cx:pt idx="92">0.0022837611545580201</cx:pt>
          <cx:pt idx="93">0.0059528395159555098</cx:pt>
          <cx:pt idx="94">0.00151929486032606</cx:pt>
          <cx:pt idx="95">0.00021641778583708499</cx:pt>
          <cx:pt idx="96">0.0097330027869956797</cx:pt>
          <cx:pt idx="97">0.0125166231734723</cx:pt>
          <cx:pt idx="98">0.00091727445936881495</cx:pt>
          <cx:pt idx="99">-0.00228734099682889</cx:pt>
          <cx:pt idx="100">0.0091424863520864607</cx:pt>
          <cx:pt idx="101">0.0047232940513298903</cx:pt>
          <cx:pt idx="102">0.0153493611353165</cx:pt>
          <cx:pt idx="103">0.00173751195590375</cx:pt>
          <cx:pt idx="104">-0.0043460367539866398</cx:pt>
          <cx:pt idx="105">-0.0069672424120274896</cx:pt>
          <cx:pt idx="106">-0.0026726440872691399</cx:pt>
          <cx:pt idx="107">-0.0041868579561342104</cx:pt>
          <cx:pt idx="108">-0.0035651967605893199</cx:pt>
          <cx:pt idx="109">5.0043464686679403e-05</cx:pt>
          <cx:pt idx="110">-0.000179515484058862</cx:pt>
          <cx:pt idx="111">-0.00071277526670990201</cx:pt>
          <cx:pt idx="112">0.000106827289579457</cx:pt>
          <cx:pt idx="113">-0.000559469162560314</cx:pt>
          <cx:pt idx="114">0.00097920420312142898</cx:pt>
          <cx:pt idx="115">-0.00041028740685090801</cx:pt>
          <cx:pt idx="116">0.00067003578789580896</cx:pt>
          <cx:pt idx="117">0.0024501021297122002</cx:pt>
          <cx:pt idx="118">0.0056187505146667004</cx:pt>
          <cx:pt idx="119">0.0081863204195871796</cx:pt>
          <cx:pt idx="120">0.0056839277666906503</cx:pt>
          <cx:pt idx="121">0.0018827953672978901</cx:pt>
          <cx:pt idx="122">-0.0029476112264602799</cx:pt>
          <cx:pt idx="123">-0.0024147765337599199</cx:pt>
          <cx:pt idx="124">-0.017014644240861701</cx:pt>
          <cx:pt idx="125">-0.035368269612232703</cx:pt>
          <cx:pt idx="126">-0.028080899725098699</cx:pt>
          <cx:pt idx="127">-0.022518143927712501</cx:pt>
          <cx:pt idx="128">-0.0155929435060836</cx:pt>
          <cx:pt idx="129">0.0116187079172324</cx:pt>
          <cx:pt idx="130">0.043394520052747597</cx:pt>
          <cx:pt idx="131">0.037194145529076801</cx:pt>
          <cx:pt idx="132">0.046598837023318997</cx:pt>
          <cx:pt idx="133">0.0126423468727444</cx:pt>
          <cx:pt idx="134">0.0025214550833856202</cx:pt>
          <cx:pt idx="135">-0.0082050828059543508</cx:pt>
          <cx:pt idx="136">-0.0079311424742442398</cx:pt>
          <cx:pt idx="137">-0.0020805204180538101</cx:pt>
          <cx:pt idx="138">-0.0010071700227781699</cx:pt>
          <cx:pt idx="139">-0.00171132532095727</cx:pt>
          <cx:pt idx="140">0.00056837958279330595</cx:pt>
          <cx:pt idx="141">-0.000338846839898144</cx:pt>
          <cx:pt idx="142">0.00040294321829244798</cx:pt>
          <cx:pt idx="143">-0.00050925180426691702</cx:pt>
          <cx:pt idx="144">-0.0014877201575578299</cx:pt>
          <cx:pt idx="145">-0.0046514898027378102</cx:pt>
          <cx:pt idx="146">-0.0029511112492230001</cx:pt>
          <cx:pt idx="147">0.00235727617461746</cx:pt>
          <cx:pt idx="148">-0.013942917989958999</cx:pt>
          <cx:pt idx="149">-0.027722508267235001</cx:pt>
          <cx:pt idx="150">-0.0246122244708065</cx:pt>
          <cx:pt idx="151">0.00022925341536303</cx:pt>
          <cx:pt idx="152">0.0043125883427853904</cx:pt>
          <cx:pt idx="153">-0.0144362578036427</cx:pt>
          <cx:pt idx="154">-0.021393245216358801</cx:pt>
          <cx:pt idx="155">0.036960133033192497</cx:pt>
          <cx:pt idx="156">0.055312520926371303</cx:pt>
          <cx:pt idx="157">0.048740248048396502</cx:pt>
          <cx:pt idx="158">0.073963360346830806</cx:pt>
          <cx:pt idx="159">0.060169677507498902</cx:pt>
          <cx:pt idx="160">0.055219408940813501</cx:pt>
          <cx:pt idx="161">0.052535649082354703</cx:pt>
          <cx:pt idx="162">0.0282133495063377</cx:pt>
          <cx:pt idx="163">-0.0063393272686262901</cx:pt>
          <cx:pt idx="164">-0.016536543273696601</cx:pt>
          <cx:pt idx="165">-0.0088071661011623996</cx:pt>
          <cx:pt idx="166">-0.00463320568102751</cx:pt>
          <cx:pt idx="167">-0.00131324517336878</cx:pt>
          <cx:pt idx="168">8.0082409430179007e-05</cx:pt>
          <cx:pt idx="169">0.00030918343368981798</cx:pt>
          <cx:pt idx="170">0.00078773902755513697</cx:pt>
          <cx:pt idx="171">-0.0019030039228830099</cx:pt>
          <cx:pt idx="172">-0.00049131339829108604</cx:pt>
          <cx:pt idx="173">-0.00366139730311859</cx:pt>
          <cx:pt idx="174">-0.0069619921487483897</cx:pt>
          <cx:pt idx="175">-0.0045654565729626303</cx:pt>
          <cx:pt idx="176">-0.016668286408186499</cx:pt>
          <cx:pt idx="177">-0.0065285546343996897</cx:pt>
          <cx:pt idx="178">0.032334679270467202</cx:pt>
          <cx:pt idx="179">0.043171222009801002</cx:pt>
          <cx:pt idx="180">0.047510180282688802</cx:pt>
          <cx:pt idx="181">0.0421665724761391</cx:pt>
          <cx:pt idx="182">0.057353367078071697</cx:pt>
          <cx:pt idx="183">0.065677547424384503</cx:pt>
          <cx:pt idx="184">0.066173837903909197</cx:pt>
          <cx:pt idx="185">0.030303711329495799</cx:pt>
          <cx:pt idx="186">0.030327174863368299</cx:pt>
          <cx:pt idx="187">0.015263870228340699</cx:pt>
          <cx:pt idx="188">0.019259668446111201</cx:pt>
          <cx:pt idx="189">0.0403295320668361</cx:pt>
          <cx:pt idx="190">0.0316958219098483</cx:pt>
          <cx:pt idx="191">-0.019973388518964401</cx:pt>
          <cx:pt idx="192">-0.0294156279704271</cx:pt>
          <cx:pt idx="193">-0.0143927804320886</cx:pt>
          <cx:pt idx="194">-0.0018730229968168201</cx:pt>
          <cx:pt idx="195">-0.00052633872821839596</cx:pt>
          <cx:pt idx="196">-5.8568745448015902e-05</cx:pt>
          <cx:pt idx="197">0.00077219673335191604</cx:pt>
          <cx:pt idx="198">0.00085032094878280699</cx:pt>
          <cx:pt idx="199">-0.00091237196949064199</cx:pt>
          <cx:pt idx="200">-0.0036830612151385299</cx:pt>
          <cx:pt idx="201">-0.0072536541117844498</cx:pt>
          <cx:pt idx="202">-0.00015886677442048701</cx:pt>
          <cx:pt idx="203">0.0088379818673058694</cx:pt>
          <cx:pt idx="204">0.036293949044534597</cx:pt>
          <cx:pt idx="205">0.034027893912159698</cx:pt>
          <cx:pt idx="206">0.048593033308738397</cx:pt>
          <cx:pt idx="207">0.067967408748424496</cx:pt>
          <cx:pt idx="208">0.043752058347918003</cx:pt>
          <cx:pt idx="209">0.024142610666057902</cx:pt>
          <cx:pt idx="210">0.065834747174014996</cx:pt>
          <cx:pt idx="211">0.078146684559560101</cx:pt>
          <cx:pt idx="212">0.032349484701080303</cx:pt>
          <cx:pt idx="213">-0.032766554624030102</cx:pt>
          <cx:pt idx="214">-0.033268536653802</cx:pt>
          <cx:pt idx="215">-0.020932840784117501</cx:pt>
          <cx:pt idx="216">0.0174423423859843</cx:pt>
          <cx:pt idx="217">0.038948314389573899</cx:pt>
          <cx:pt idx="218">0.017812005887246199</cx:pt>
          <cx:pt idx="219">-0.042268075767494098</cx:pt>
          <cx:pt idx="220">-0.049209601756946698</cx:pt>
          <cx:pt idx="221">-0.0194527342560274</cx:pt>
          <cx:pt idx="222">-0.00168696292390499</cx:pt>
          <cx:pt idx="223">-0.00013663347126785801</cx:pt>
          <cx:pt idx="224">-0.00092120426908531903</cx:pt>
          <cx:pt idx="225">-0.00022644070377427199</cx:pt>
          <cx:pt idx="226">-0.00336162183738085</cx:pt>
          <cx:pt idx="227">-0.00067920124238584104</cx:pt>
          <cx:pt idx="228">-0.0012723013406229001</cx:pt>
          <cx:pt idx="229">-0.0152178257882106</cx:pt>
          <cx:pt idx="230">0.0040803579703536002</cx:pt>
          <cx:pt idx="231">0.0319469963142687</cx:pt>
          <cx:pt idx="232">0.028367323913611301</cx:pt>
          <cx:pt idx="233">-0.017749012051183299</cx:pt>
          <cx:pt idx="234">0.0018063091366429999</cx:pt>
          <cx:pt idx="235">0.019006867659409898</cx:pt>
          <cx:pt idx="236">-0.038634951580347299</cx:pt>
          <cx:pt idx="237">-0.0310781821139424</cx:pt>
          <cx:pt idx="238">0.0040848384245195102</cx:pt>
          <cx:pt idx="239">-0.025034565734237301</cx:pt>
          <cx:pt idx="240">-0.030175106691287399</cx:pt>
          <cx:pt idx="241">-0.0269509882457412</cx:pt>
          <cx:pt idx="242">-0.016551568007464199</cx:pt>
          <cx:pt idx="243">0.0065207722004823896</cx:pt>
          <cx:pt idx="244">0.018960197636956</cx:pt>
          <cx:pt idx="245">0.037009198697109502</cx:pt>
          <cx:pt idx="246">0.022045256932431999</cx:pt>
          <cx:pt idx="247">-0.042609406972851198</cx:pt>
          <cx:pt idx="248">-0.0495779724112652</cx:pt>
          <cx:pt idx="249">-0.0141610948678092</cx:pt>
          <cx:pt idx="250">0.000291322942995569</cx:pt>
          <cx:pt idx="251">0.00033308996987557802</cx:pt>
          <cx:pt idx="252">0.000736763612738276</cx:pt>
          <cx:pt idx="253">0.00019544027890920201</cx:pt>
          <cx:pt idx="254">0.00122740058293841</cx:pt>
          <cx:pt idx="255">-0.00065218573148612797</cx:pt>
          <cx:pt idx="256">-0.0109553621309446</cx:pt>
          <cx:pt idx="257">-0.021598393231089402</cx:pt>
          <cx:pt idx="258">0.0032730920550932</cx:pt>
          <cx:pt idx="259">0.0199294284943543</cx:pt>
          <cx:pt idx="260">0.00909804949642125</cx:pt>
          <cx:pt idx="261">-0.054884590634425502</cx:pt>
          <cx:pt idx="262">-0.036206228979004003</cx:pt>
          <cx:pt idx="263">-0.0240906404315081</cx:pt>
          <cx:pt idx="264">-0.075833748213548102</cx:pt>
          <cx:pt idx="265">-0.10194845020953</cx:pt>
          <cx:pt idx="266">-0.111159867752158</cx:pt>
          <cx:pt idx="267">-0.11250846143947101</cx:pt>
          <cx:pt idx="268">-0.097138663901361194</cx:pt>
          <cx:pt idx="269">-0.0700618139366362</cx:pt>
          <cx:pt idx="270">0.048096152997693598</cx:pt>
          <cx:pt idx="271">0.017525961647915901</cx:pt>
          <cx:pt idx="272">0.0017102466557246099</cx:pt>
          <cx:pt idx="273">-0.0032022132787548202</cx:pt>
          <cx:pt idx="274">-0.000143022440205383</cx:pt>
          <cx:pt idx="275">-0.018720991761780999</cx:pt>
          <cx:pt idx="276">-0.038371999119322799</cx:pt>
          <cx:pt idx="277">-0.0065697467013507297</cx:pt>
          <cx:pt idx="278">0.0010892995605287</cx:pt>
          <cx:pt idx="279">0.0011433368199538</cx:pt>
          <cx:pt idx="280">-0.00029141636188383102</cx:pt>
          <cx:pt idx="281">-0.000431138161009221</cx:pt>
          <cx:pt idx="282">-0.0035355934213899</cx:pt>
          <cx:pt idx="283">-0.0028720448072690101</cx:pt>
          <cx:pt idx="284">-0.013586758682357199</cx:pt>
          <cx:pt idx="285">-0.0288476262330245</cx:pt>
          <cx:pt idx="286">0.0042738306203575199</cx:pt>
          <cx:pt idx="287">-0.0152882967312184</cx:pt>
          <cx:pt idx="288">-0.041035792625090703</cx:pt>
          <cx:pt idx="289">-0.119637440969981</cx:pt>
          <cx:pt idx="290">-0.10096793474877699</cx:pt>
          <cx:pt idx="291">-0.117423945509118</cx:pt>
          <cx:pt idx="292">-0.149937264614036</cx:pt>
          <cx:pt idx="293">-0.163578332465666</cx:pt>
          <cx:pt idx="294">-0.143936508102258</cx:pt>
          <cx:pt idx="295">-0.11978282909605099</cx:pt>
          <cx:pt idx="296">-0.056381071331605699</cx:pt>
          <cx:pt idx="297">-0.057598396820470299</cx:pt>
          <cx:pt idx="298">0.042979883418955603</cx:pt>
          <cx:pt idx="299">0.034955907049970897</cx:pt>
          <cx:pt idx="300">0.00095454321059926196</cx:pt>
          <cx:pt idx="301">-0.00144655375576902</cx:pt>
          <cx:pt idx="302">0.0079202787969584899</cx:pt>
          <cx:pt idx="303">-0.0177323791398241</cx:pt>
          <cx:pt idx="304">-0.031477215008047697</cx:pt>
          <cx:pt idx="305">-0.0040347434603774596</cx:pt>
          <cx:pt idx="306">0.00068128435159718105</cx:pt>
          <cx:pt idx="307">-0.000327308990771301</cx:pt>
          <cx:pt idx="308">0.00038709713926840002</cx:pt>
          <cx:pt idx="309">0.00015081279323366</cx:pt>
          <cx:pt idx="310">-0.0060823452738272398</cx:pt>
          <cx:pt idx="311">-0.0020430619647377499</cx:pt>
          <cx:pt idx="312">-0.0078257618363778998</cx:pt>
          <cx:pt idx="313">-0.0462769267339792</cx:pt>
          <cx:pt idx="314">-0.019837509210220799</cx:pt>
          <cx:pt idx="315">-0.053583503844503298</cx:pt>
          <cx:pt idx="316">-0.089044958535877794</cx:pt>
          <cx:pt idx="317">-0.13175501506478199</cx:pt>
          <cx:pt idx="318">-0.14241220038519101</cx:pt>
          <cx:pt idx="319">-0.13142955012155899</cx:pt>
          <cx:pt idx="320">-0.12171254396992</cx:pt>
          <cx:pt idx="321">-0.093904711971110902</cx:pt>
          <cx:pt idx="322">-0.070541329007047099</cx:pt>
          <cx:pt idx="323">-0.073093773369869303</cx:pt>
          <cx:pt idx="324">-0.049117454685895998</cx:pt>
          <cx:pt idx="325">0.0147506015190391</cx:pt>
          <cx:pt idx="326">0.056326058719428203</cx:pt>
          <cx:pt idx="327">0.0431454690936455</cx:pt>
          <cx:pt idx="328">0.024795902065598199</cx:pt>
          <cx:pt idx="329">0.00054065701704132402</cx:pt>
          <cx:pt idx="330">0.0030743899890797199</cx:pt>
          <cx:pt idx="331">-0.017125454625480499</cx:pt>
          <cx:pt idx="332">-0.015003972110995301</cx:pt>
          <cx:pt idx="333">0.0010941371716540499</cx:pt>
          <cx:pt idx="334">0.000545383660355969</cx:pt>
          <cx:pt idx="335">-1.26171515393787e-05</cx:pt>
          <cx:pt idx="336">0.00062210386950043903</cx:pt>
          <cx:pt idx="337">-0.00061152747423331901</cx:pt>
          <cx:pt idx="338">-0.010091044906720701</cx:pt>
          <cx:pt idx="339">-0.0081421376455372806</cx:pt>
          <cx:pt idx="340">-0.0127467179283087</cx:pt>
          <cx:pt idx="341">-0.055642153919137301</cx:pt>
          <cx:pt idx="342">-0.051610599306430402</cx:pt>
          <cx:pt idx="343">-0.060308809515531997</cx:pt>
          <cx:pt idx="344">-0.0882373175920248</cx:pt>
          <cx:pt idx="345">-0.069645059490762898</cx:pt>
          <cx:pt idx="346">-0.059029541668146501</cx:pt>
          <cx:pt idx="347">-0.053176894148505301</cx:pt>
          <cx:pt idx="348">-0.031297816500189597</cx:pt>
          <cx:pt idx="349">-0.0063821392338624999</cx:pt>
          <cx:pt idx="350">0.0056680604111606697</cx:pt>
          <cx:pt idx="351">-0.049391795237115503</cx:pt>
          <cx:pt idx="352">-0.032772055124080601</cx:pt>
          <cx:pt idx="353">-0.019557518508396501</cx:pt>
          <cx:pt idx="354">0.0244567057941226</cx:pt>
          <cx:pt idx="355">0.030605263019304298</cx:pt>
          <cx:pt idx="356">0.0291122399136448</cx:pt>
          <cx:pt idx="357">0.016474137626198801</cx:pt>
          <cx:pt idx="358">-0.018588138143611699</cx:pt>
          <cx:pt idx="359">-0.0250424786318756</cx:pt>
          <cx:pt idx="360">-0.0099044496804927204</cx:pt>
          <cx:pt idx="361">0.0042859453883300298</cx:pt>
          <cx:pt idx="362">-0.00059634213729169497</cx:pt>
          <cx:pt idx="363">0.00025755725947967299</cx:pt>
          <cx:pt idx="364">-0.00056039477661675504</cx:pt>
          <cx:pt idx="365">-0.0017979540333627701</cx:pt>
          <cx:pt idx="366">-0.0027683221411458898</cx:pt>
          <cx:pt idx="367">-0.0085082456607504103</cx:pt>
          <cx:pt idx="368">-0.015977499641619201</cx:pt>
          <cx:pt idx="369">-0.043377794919488698</cx:pt>
          <cx:pt idx="370">-0.046623997329881303</cx:pt>
          <cx:pt idx="371">-0.0479319823856399</cx:pt>
          <cx:pt idx="372">-0.073111882615120194</cx:pt>
          <cx:pt idx="373">0.019144182891710299</cx:pt>
          <cx:pt idx="374">0.070272125180945097</cx:pt>
          <cx:pt idx="375">0.024165101912716699</cx:pt>
          <cx:pt idx="376">-0.0042277857959493901</cx:pt>
          <cx:pt idx="377">0.0017755784504920899</cx:pt>
          <cx:pt idx="378">-0.0224788174997257</cx:pt>
          <cx:pt idx="379">-0.052611491539031802</cx:pt>
          <cx:pt idx="380">-0.0366958708865446</cx:pt>
          <cx:pt idx="381">-0.021408156724645001</cx:pt>
          <cx:pt idx="382">0.020978030202909899</cx:pt>
          <cx:pt idx="383">0.034969842887761199</cx:pt>
          <cx:pt idx="384">0.0414138644278235</cx:pt>
          <cx:pt idx="385">0.0062177894819538696</cx:pt>
          <cx:pt idx="386">-0.0268173281937618</cx:pt>
          <cx:pt idx="387">-0.034380825233277998</cx:pt>
          <cx:pt idx="388">-0.017201065140917699</cx:pt>
          <cx:pt idx="389">0.0014944156179566501</cx:pt>
          <cx:pt idx="390">0.00065759682290940195</cx:pt>
          <cx:pt idx="391">-0.000423519288621542</cx:pt>
          <cx:pt idx="392">-5.2774040937157303e-05</cx:pt>
          <cx:pt idx="393">0.00053968705665224795</cx:pt>
          <cx:pt idx="394">-0.00028842282003807503</cx:pt>
          <cx:pt idx="395">-0.0041706489411157304</cx:pt>
          <cx:pt idx="396">-0.0055255160106336696</cx:pt>
          <cx:pt idx="397">-0.021212693043112098</cx:pt>
          <cx:pt idx="398">-0.0090029779616499495</cx:pt>
          <cx:pt idx="399">-0.0044919934389992498</cx:pt>
          <cx:pt idx="400">-0.0154907496937379</cx:pt>
          <cx:pt idx="401">0.020533483419993798</cx:pt>
          <cx:pt idx="402">0.065494010927422006</cx:pt>
          <cx:pt idx="403">0.042453876706359597</cx:pt>
          <cx:pt idx="404">0.045430496924938599</cx:pt>
          <cx:pt idx="405">0.050435902506218003</cx:pt>
          <cx:pt idx="406">-0.012889361318188601</cx:pt>
          <cx:pt idx="407">-0.073652341843605001</cx:pt>
          <cx:pt idx="408">-0.051522665330058497</cx:pt>
          <cx:pt idx="409">-0.0115493261632877</cx:pt>
          <cx:pt idx="410">0.045047383562479101</cx:pt>
          <cx:pt idx="411">0.0094075318666804898</cx:pt>
          <cx:pt idx="412">-0.0210136742748376</cx:pt>
          <cx:pt idx="413">-0.0159665174509231</cx:pt>
          <cx:pt idx="414">-0.014841234404129299</cx:pt>
          <cx:pt idx="415">-0.026447194636139201</cx:pt>
          <cx:pt idx="416">-0.0159465861638345</cx:pt>
          <cx:pt idx="417">0.00182340119738112</cx:pt>
          <cx:pt idx="418">0.0039671037371858796</cx:pt>
          <cx:pt idx="419">0.00060607219870134697</cx:pt>
          <cx:pt idx="420">0.00034800684969009898</cx:pt>
          <cx:pt idx="421">0.0016839569276093599</cx:pt>
          <cx:pt idx="422">0.00078081105359471901</cx:pt>
          <cx:pt idx="423">0.00103095185891555</cx:pt>
          <cx:pt idx="424">0.012926638892718801</cx:pt>
          <cx:pt idx="425">0.0156669445379077</cx:pt>
          <cx:pt idx="426">0.0259239502514453</cx:pt>
          <cx:pt idx="427">-0.0034457678780538199</cx:pt>
          <cx:pt idx="428">0.0036620926682470701</cx:pt>
          <cx:pt idx="429">0.018633929133491701</cx:pt>
          <cx:pt idx="430">0.038900029252892897</cx:pt>
          <cx:pt idx="431">0.028314854223041801</cx:pt>
          <cx:pt idx="432">0.027781923183345499</cx:pt>
          <cx:pt idx="433">0.0829645395493782</cx:pt>
          <cx:pt idx="434">0.022255657287998401</cx:pt>
          <cx:pt idx="435">-0.018950907818795801</cx:pt>
          <cx:pt idx="436">-0.0234734309550352</cx:pt>
          <cx:pt idx="437">-0.0165002452270748</cx:pt>
          <cx:pt idx="438">0.0190145019213054</cx:pt>
          <cx:pt idx="439">-0.044793188445497199</cx:pt>
          <cx:pt idx="440">-0.058065555801796301</cx:pt>
          <cx:pt idx="441">-0.0323159664471179</cx:pt>
          <cx:pt idx="442">-0.0246388623719907</cx:pt>
          <cx:pt idx="443">-0.0142144945161126</cx:pt>
          <cx:pt idx="444">-0.0061448938124669499</cx:pt>
          <cx:pt idx="445">0.00125788420378742</cx:pt>
          <cx:pt idx="446">0.0040451658214591896</cx:pt>
          <cx:pt idx="447">-0.000266050625812827</cx:pt>
          <cx:pt idx="448">6.0082552457963001e-05</cx:pt>
          <cx:pt idx="449">0.0013303499513579601</cx:pt>
          <cx:pt idx="450">0.0039352898612322901</cx:pt>
          <cx:pt idx="451">0.0115248960210556</cx:pt>
          <cx:pt idx="452">0.031316720524837201</cx:pt>
          <cx:pt idx="453">0.0304473046251998</cx:pt>
          <cx:pt idx="454">0.012960975727672099</cx:pt>
          <cx:pt idx="455">0.0077835688705357002</cx:pt>
          <cx:pt idx="456">-0.016999224878197501</cx:pt>
          <cx:pt idx="457">-0.0085365790341137698</cx:pt>
          <cx:pt idx="458">0.0052089446401590396</cx:pt>
          <cx:pt idx="459">0.0108951729978214</cx:pt>
          <cx:pt idx="460">0.023457530698951401</cx:pt>
          <cx:pt idx="461">0.052726243635419501</cx:pt>
          <cx:pt idx="462">0.030531517259143</cx:pt>
          <cx:pt idx="463">0.018830899768354999</cx:pt>
          <cx:pt idx="464">0.00902915391030178</cx:pt>
          <cx:pt idx="465">-0.0080318325981537202</cx:pt>
          <cx:pt idx="466">-0.022112208539385499</cx:pt>
          <cx:pt idx="467">-0.055005387021551097</cx:pt>
          <cx:pt idx="468">-0.040226502854731297</cx:pt>
          <cx:pt idx="469">-0.037322659739297402</cx:pt>
          <cx:pt idx="470">-0.034843060456408198</cx:pt>
          <cx:pt idx="471">-0.016157610618368901</cx:pt>
          <cx:pt idx="472">0.00090462624535874196</cx:pt>
          <cx:pt idx="473">0.0058289724976615899</cx:pt>
          <cx:pt idx="474">0.0035004916483800099</cx:pt>
          <cx:pt idx="475">0.000216974789604718</cx:pt>
          <cx:pt idx="476">0.00084020453750607296</cx:pt>
          <cx:pt idx="477">0.0012868522752443601</cx:pt>
          <cx:pt idx="478">0.0057415803003846699</cx:pt>
          <cx:pt idx="479">0.017550556060458002</cx:pt>
          <cx:pt idx="480">0.0274705387684748</cx:pt>
          <cx:pt idx="481">0.036666656570934798</cx:pt>
          <cx:pt idx="482">0.013538151693563099</cx:pt>
          <cx:pt idx="483">-0.0053359297751455802</cx:pt>
          <cx:pt idx="484">-0.0099356211506376902</cx:pt>
          <cx:pt idx="485">-0.021824979668443802</cx:pt>
          <cx:pt idx="486">-0.0155375691920107</cx:pt>
          <cx:pt idx="487">-0.021143903108283301</cx:pt>
          <cx:pt idx="488">0.017150044946988699</cx:pt>
          <cx:pt idx="489">0.059830194098439503</cx:pt>
          <cx:pt idx="490">0.091442451126710206</cx:pt>
          <cx:pt idx="491">0.071612222901181105</cx:pt>
          <cx:pt idx="492">0.059421879150638401</cx:pt>
          <cx:pt idx="493">-0.000612359766650995</cx:pt>
          <cx:pt idx="494">-0.033480752764154201</cx:pt>
          <cx:pt idx="495">-0.052120060744863701</cx:pt>
          <cx:pt idx="496">-0.042201222391776497</cx:pt>
          <cx:pt idx="497">-0.052311741634162301</cx:pt>
          <cx:pt idx="498">-0.040075819716971703</cx:pt>
          <cx:pt idx="499">-0.024576960971904101</cx:pt>
          <cx:pt idx="500">-0.010780543636828401</cx:pt>
          <cx:pt idx="501">0.0071363207588263098</cx:pt>
          <cx:pt idx="502">0.0025398871012289</cx:pt>
          <cx:pt idx="503">0.00062839636351951595</cx:pt>
          <cx:pt idx="504">-0.00038742405542050898</cx:pt>
          <cx:pt idx="505">0.000129895024428965</cx:pt>
          <cx:pt idx="506">0.0034329290329574999</cx:pt>
          <cx:pt idx="507">0.0202731645406472</cx:pt>
          <cx:pt idx="508">0.0091993372568988808</cx:pt>
          <cx:pt idx="509">-0.00080977280996807097</cx:pt>
          <cx:pt idx="510">-0.00043006341974466302</cx:pt>
          <cx:pt idx="511">-0.0047873530713393297</cx:pt>
          <cx:pt idx="512">-0.0134503610477973</cx:pt>
          <cx:pt idx="513">0.0183382183880368</cx:pt>
          <cx:pt idx="514">0.00304699306412022</cx:pt>
          <cx:pt idx="515">-0.044397807171057201</cx:pt>
          <cx:pt idx="516">-0.0154616086339596</cx:pt>
          <cx:pt idx="517">0.029758034920354701</cx:pt>
          <cx:pt idx="518">0.042833908832941803</cx:pt>
          <cx:pt idx="519">0.043660848354954401</cx:pt>
          <cx:pt idx="520">0.066698189592775001</cx:pt>
          <cx:pt idx="521">0.042232386785527702</cx:pt>
          <cx:pt idx="522">-0.0233421047541989</cx:pt>
          <cx:pt idx="523">0.00064998623120071002</cx:pt>
          <cx:pt idx="524">-0.0242284801390046</cx:pt>
          <cx:pt idx="525">-0.034980960093393403</cx:pt>
          <cx:pt idx="526">-0.034648165714387301</cx:pt>
          <cx:pt idx="527">-0.0195120710865892</cx:pt>
          <cx:pt idx="528">-0.0078577687992714609</cx:pt>
          <cx:pt idx="529">0.0075128899804183698</cx:pt>
          <cx:pt idx="530">0.0022343695663238801</cx:pt>
          <cx:pt idx="531">0.000101644261880127</cx:pt>
          <cx:pt idx="532">-0.00038314056856857403</cx:pt>
          <cx:pt idx="533">-0.00038461623725037099</cx:pt>
          <cx:pt idx="534">-0.00048263788940175299</cx:pt>
          <cx:pt idx="535">0.016349171150128499</cx:pt>
          <cx:pt idx="536">0.0119519671729615</cx:pt>
          <cx:pt idx="537">0.0072363216035467399</cx:pt>
          <cx:pt idx="538">0.0031757158211686101</cx:pt>
          <cx:pt idx="539">0.0065610556092548997</cx:pt>
          <cx:pt idx="540">-0.020603073748351099</cx:pt>
          <cx:pt idx="541">-0.023189565798866801</cx:pt>
          <cx:pt idx="542">-0.027628856759589999</cx:pt>
          <cx:pt idx="543">-0.0610502591147336</cx:pt>
          <cx:pt idx="544">-0.071376768777083002</cx:pt>
          <cx:pt idx="545">0.037653158400821</cx:pt>
          <cx:pt idx="546">0.019573597159883702</cx:pt>
          <cx:pt idx="547">0.018249818295494401</cx:pt>
          <cx:pt idx="548">0.069755500487455199</cx:pt>
          <cx:pt idx="549">0.0558348083462216</cx:pt>
          <cx:pt idx="550">0.011491273271849799</cx:pt>
          <cx:pt idx="551">0.0049576757050855697</cx:pt>
          <cx:pt idx="552">-0.020111390672129199</cx:pt>
          <cx:pt idx="553">-0.0076069060943991197</cx:pt>
          <cx:pt idx="554">-0.034362469670147999</cx:pt>
          <cx:pt idx="555">-0.013863565727351901</cx:pt>
          <cx:pt idx="556">-0.0022365205696981598</cx:pt>
          <cx:pt idx="557">0.0071187231604548</cx:pt>
          <cx:pt idx="558">0.0023469166185400301</cx:pt>
          <cx:pt idx="559">0.00090916950441132004</cx:pt>
          <cx:pt idx="560">0.00020255456019354701</cx:pt>
          <cx:pt idx="561">0.00085772150698087903</cx:pt>
          <cx:pt idx="562">-0.000308100068273376</cx:pt>
          <cx:pt idx="563">0.022729061232216199</cx:pt>
          <cx:pt idx="564">0.032679092588260801</cx:pt>
          <cx:pt idx="565">0.015805922492989101</cx:pt>
          <cx:pt idx="566">0.0068447647459843799</cx:pt>
          <cx:pt idx="567">0.0023911560065082698</cx:pt>
          <cx:pt idx="568">-0.0175525142199448</cx:pt>
          <cx:pt idx="569">-0.0385457020720162</cx:pt>
          <cx:pt idx="570">-0.033865579471382301</cx:pt>
          <cx:pt idx="571">-0.023739410835949</cx:pt>
          <cx:pt idx="572">-0.028683584062086501</cx:pt>
          <cx:pt idx="573">0.00914853332252487</cx:pt>
          <cx:pt idx="574">-0.011634725076917299</cx:pt>
          <cx:pt idx="575">-0.034749463165046901</cx:pt>
          <cx:pt idx="576">0.057504546457642199</cx:pt>
          <cx:pt idx="577">0.035568035252518698</cx:pt>
          <cx:pt idx="578">0.00717464154325152</cx:pt>
          <cx:pt idx="579">-0.0061778596749900404</cx:pt>
          <cx:pt idx="580">-0.0192774473465675</cx:pt>
          <cx:pt idx="581">-0.022508073480785401</cx:pt>
          <cx:pt idx="582">-0.037890110998090101</cx:pt>
          <cx:pt idx="583">-0.019950700819610201</cx:pt>
          <cx:pt idx="584">0.00304919176079264</cx:pt>
          <cx:pt idx="585">0.0041000937219961304</cx:pt>
          <cx:pt idx="586">0.00083467580297238899</cx:pt>
          <cx:pt idx="587">0.00034174987975603102</cx:pt>
          <cx:pt idx="588">0.00104923060742467</cx:pt>
          <cx:pt idx="589">-0.00038643827879138301</cx:pt>
          <cx:pt idx="590">0.0017116348615474799</cx:pt>
          <cx:pt idx="591">0.0211926053970963</cx:pt>
          <cx:pt idx="592">0.029157815168822598</cx:pt>
          <cx:pt idx="593">-0.00047739904067899998</cx:pt>
          <cx:pt idx="594">-0.0022745786244056702</cx:pt>
          <cx:pt idx="595">0.00134668591605043</cx:pt>
          <cx:pt idx="596">-0.0042035084387616302</cx:pt>
          <cx:pt idx="597">-0.043273199655962998</cx:pt>
          <cx:pt idx="598">0.010143534351906999</cx:pt>
          <cx:pt idx="599">0.00025371774960001702</cx:pt>
          <cx:pt idx="600">-0.016843547344327001</cx:pt>
          <cx:pt idx="601">-0.046357308661960903</cx:pt>
          <cx:pt idx="602">-0.062762225479488495</cx:pt>
          <cx:pt idx="603">-0.053267671227045399</cx:pt>
          <cx:pt idx="604">0.0416058045989307</cx:pt>
          <cx:pt idx="605">0.00014277098017698899</cx:pt>
          <cx:pt idx="606">0.0083964644166573208</cx:pt>
          <cx:pt idx="607">0.023447366323626099</cx:pt>
          <cx:pt idx="608">-0.00013819361753392799</cx:pt>
          <cx:pt idx="609">0.0086370564409264591</cx:pt>
          <cx:pt idx="610">-0.0178590933570839</cx:pt>
          <cx:pt idx="611">0.0053381174139329702</cx:pt>
          <cx:pt idx="612">0.0074984172528455998</cx:pt>
          <cx:pt idx="613">0.0040228653128093197</cx:pt>
          <cx:pt idx="614">0.00071163141043336698</cx:pt>
          <cx:pt idx="615">-0.000235512262546018</cx:pt>
          <cx:pt idx="616">-0.00040227085221041902</cx:pt>
          <cx:pt idx="617">-0.000445609372901655</cx:pt>
          <cx:pt idx="618">0.00109166548302395</cx:pt>
          <cx:pt idx="619">0.0082840111480385701</cx:pt>
          <cx:pt idx="620">0.018876821779983601</cx:pt>
          <cx:pt idx="621">0.022391268171449499</cx:pt>
          <cx:pt idx="622">-0.010723468839573499</cx:pt>
          <cx:pt idx="623">0.00852776205887887</cx:pt>
          <cx:pt idx="624">0.0073899979145251099</cx:pt>
          <cx:pt idx="625">-0.0109788263285143</cx:pt>
          <cx:pt idx="626">0.000528877452513225</cx:pt>
          <cx:pt idx="627">0.00070846702782560299</cx:pt>
          <cx:pt idx="628">-0.028829658536276399</cx:pt>
          <cx:pt idx="629">-0.035021830775314601</cx:pt>
          <cx:pt idx="630">-0.047319841656615201</cx:pt>
          <cx:pt idx="631">-0.037996847963218901</cx:pt>
          <cx:pt idx="632">0.040236982409701201</cx:pt>
          <cx:pt idx="633">0.045499072725029802</cx:pt>
          <cx:pt idx="634">0.025507312156752799</cx:pt>
          <cx:pt idx="635">0.0240908245065443</cx:pt>
          <cx:pt idx="636">0.024644107644594598</cx:pt>
          <cx:pt idx="637">0.0045076044689695404</cx:pt>
          <cx:pt idx="638">-0.0051962389852540803</cx:pt>
          <cx:pt idx="639">0.012938174180074299</cx:pt>
          <cx:pt idx="640">0.0052144247129872097</cx:pt>
          <cx:pt idx="641">0.00094967782437818996</cx:pt>
          <cx:pt idx="642">0.000203000470397095</cx:pt>
          <cx:pt idx="643">0.00012822967068608601</cx:pt>
          <cx:pt idx="644">-0.00029848000209991898</cx:pt>
          <cx:pt idx="645">-0.00046708358807516699</cx:pt>
          <cx:pt idx="646">0.00042106024413811598</cx:pt>
          <cx:pt idx="647">0.0092986801569725306</cx:pt>
          <cx:pt idx="648">0.015908290497748102</cx:pt>
          <cx:pt idx="649">0.027630900551651801</cx:pt>
          <cx:pt idx="650">0.0031973663984294302</cx:pt>
          <cx:pt idx="651">0.0133802916332132</cx:pt>
          <cx:pt idx="652">0.016213882460229</cx:pt>
          <cx:pt idx="653">0.0074928973846242197</cx:pt>
          <cx:pt idx="654">0.0071994100621588196</cx:pt>
          <cx:pt idx="655">0.0109610021232093</cx:pt>
          <cx:pt idx="656">-0.035105273906385397</cx:pt>
          <cx:pt idx="657">-0.036595748083723803</cx:pt>
          <cx:pt idx="658">-0.042327318923922899</cx:pt>
          <cx:pt idx="659">-0.0104802046668856</cx:pt>
          <cx:pt idx="660">0.032103118423913397</cx:pt>
          <cx:pt idx="661">0.048862993655127702</cx:pt>
          <cx:pt idx="662">0.056035760282048999</cx:pt>
          <cx:pt idx="663">0.067977311756910602</cx:pt>
          <cx:pt idx="664">0.042113258515849503</cx:pt>
          <cx:pt idx="665">0.0052165633387298103</cx:pt>
          <cx:pt idx="666">0.00151022362084312</cx:pt>
          <cx:pt idx="667">0.00748351451285173</cx:pt>
          <cx:pt idx="668">0.00140254990392453</cx:pt>
          <cx:pt idx="669">0.00048119351066135498</cx:pt>
          <cx:pt idx="670">-0.00018052983544908599</cx:pt>
          <cx:pt idx="671">-0.00055238342226924197</cx:pt>
          <cx:pt idx="672">6.4954781254282596e-05</cx:pt>
          <cx:pt idx="673">-0.000124370639737131</cx:pt>
          <cx:pt idx="674">-0.00041082198907941002</cx:pt>
          <cx:pt idx="675">0.0042291661725627301</cx:pt>
          <cx:pt idx="676">0.0101655149742285</cx:pt>
          <cx:pt idx="677">0.0074442417135717103</cx:pt>
          <cx:pt idx="678">0.00041490747838567998</cx:pt>
          <cx:pt idx="679">0.0151482916410247</cx:pt>
          <cx:pt idx="680">0.025316295861405599</cx:pt>
          <cx:pt idx="681">0.0076807874068479196</cx:pt>
          <cx:pt idx="682">-0.0183867742659805</cx:pt>
          <cx:pt idx="683">-0.014593450981707799</cx:pt>
          <cx:pt idx="684">-0.0058567153699819801</cx:pt>
          <cx:pt idx="685">-0.017279645374163301</cx:pt>
          <cx:pt idx="686">-0.0034690665367116099</cx:pt>
          <cx:pt idx="687">-0.014012498102589799</cx:pt>
          <cx:pt idx="688">0.0092543738719860508</cx:pt>
          <cx:pt idx="689">0.056770210164983403</cx:pt>
          <cx:pt idx="690">0.040879969898153901</cx:pt>
          <cx:pt idx="691">0.039930333157272999</cx:pt>
          <cx:pt idx="692">0.021686407264984199</cx:pt>
          <cx:pt idx="693">-0.0016242110473536401</cx:pt>
          <cx:pt idx="694">0.00101569478431306</cx:pt>
          <cx:pt idx="695">0.0015641894756593601</cx:pt>
          <cx:pt idx="696">0.0038670684761784599</cx:pt>
          <cx:pt idx="697">-0.00040909473004662898</cx:pt>
          <cx:pt idx="698">-0.000114626060540293</cx:pt>
          <cx:pt idx="699">-0.00088555435524433795</cx:pt>
          <cx:pt idx="700">0.000123000769052351</cx:pt>
          <cx:pt idx="701">0.00013694115064890201</cx:pt>
          <cx:pt idx="702">0.000243495913273746</cx:pt>
          <cx:pt idx="703">-0.000119403612138637</cx:pt>
          <cx:pt idx="704">0.00045484827514159001</cx:pt>
          <cx:pt idx="705">-0.0032638213841645202</cx:pt>
          <cx:pt idx="706">-0.0057519869347390897</cx:pt>
          <cx:pt idx="707">-0.0089555125359708602</cx:pt>
          <cx:pt idx="708">-0.0049883318030148997</cx:pt>
          <cx:pt idx="709">0.0064343581115810598</cx:pt>
          <cx:pt idx="710">0.0145016760305549</cx:pt>
          <cx:pt idx="711">0.00210466941781585</cx:pt>
          <cx:pt idx="712">0.000885001984186748</cx:pt>
          <cx:pt idx="713">0.0137132989484617</cx:pt>
          <cx:pt idx="714">-0.010505897549784799</cx:pt>
          <cx:pt idx="715">-0.032462288673446402</cx:pt>
          <cx:pt idx="716">-0.021304888299016101</cx:pt>
          <cx:pt idx="717">-0.0155882523007149</cx:pt>
          <cx:pt idx="718">-0.021453351232892201</cx:pt>
          <cx:pt idx="719">0.0302886856002209</cx:pt>
          <cx:pt idx="720">0.0115676009171392</cx:pt>
          <cx:pt idx="721">-0.0076595777429391996</cx:pt>
          <cx:pt idx="722">-0.0119620192712931</cx:pt>
          <cx:pt idx="723">-0.0031895755879093701</cx:pt>
          <cx:pt idx="724">-0.00033052236798814498</cx:pt>
          <cx:pt idx="725">8.0959629856837004e-06</cx:pt>
          <cx:pt idx="726">-5.2631052371723601e-05</cx:pt>
          <cx:pt idx="727">-0.00022101838734718299</cx:pt>
          <cx:pt idx="728">-0.00038003520686866101</cx:pt>
          <cx:pt idx="729">-0.00065698269274467496</cx:pt>
          <cx:pt idx="730">0.00032359381101785802</cx:pt>
          <cx:pt idx="731">0.000173640258604337</cx:pt>
          <cx:pt idx="732">-0.00013102152245015599</cx:pt>
          <cx:pt idx="733">-0.00043410739345444902</cx:pt>
          <cx:pt idx="734">-0.00079292664726391695</cx:pt>
          <cx:pt idx="735">-0.00024345842447604001</cx:pt>
          <cx:pt idx="736">0.00080206141057413401</cx:pt>
          <cx:pt idx="737">0.00228305224130572</cx:pt>
          <cx:pt idx="738">0.0026781726334018201</cx:pt>
          <cx:pt idx="739">8.7770415270982499e-05</cx:pt>
          <cx:pt idx="740">0.00016544339745584399</cx:pt>
          <cx:pt idx="741">-0.00057534804668383295</cx:pt>
          <cx:pt idx="742">0.0018764387423612699</cx:pt>
          <cx:pt idx="743">0.0025446928428911001</cx:pt>
          <cx:pt idx="744">0.0145975986193772</cx:pt>
          <cx:pt idx="745">0.014684670418444999</cx:pt>
          <cx:pt idx="746">0.015353067539138799</cx:pt>
          <cx:pt idx="747">0.0206454006309639</cx:pt>
          <cx:pt idx="748">0.0055366686294630301</cx:pt>
          <cx:pt idx="749">-0.00037155661070648402</cx:pt>
          <cx:pt idx="750">0.000457396184346781</cx:pt>
          <cx:pt idx="751">-7.3829581566603898e-06</cx:pt>
          <cx:pt idx="752">0.00027000854142444799</cx:pt>
          <cx:pt idx="753">0.00058830661656031</cx:pt>
          <cx:pt idx="754">0.00054943863661870704</cx:pt>
          <cx:pt idx="755">-0.000620206945332401</cx:pt>
          <cx:pt idx="756">8.9362402542348903e-05</cx:pt>
          <cx:pt idx="757">-0.00056731960859244396</cx:pt>
          <cx:pt idx="758">0.00031968782964726802</cx:pt>
          <cx:pt idx="759">0.000613705181272931</cx:pt>
          <cx:pt idx="760">4.6327279347005399e-05</cx:pt>
          <cx:pt idx="761">-0.000147723094700739</cx:pt>
          <cx:pt idx="762">-0.00031645218298219699</cx:pt>
          <cx:pt idx="763">0.00053520023206923904</cx:pt>
          <cx:pt idx="764">-0.000439461667798783</cx:pt>
          <cx:pt idx="765">-0.00055954488916935504</cx:pt>
          <cx:pt idx="766">-8.1615915832426006e-05</cx:pt>
          <cx:pt idx="767">0.000221420034872576</cx:pt>
          <cx:pt idx="768">0.000298175124848932</cx:pt>
          <cx:pt idx="769">0.00057737728410091403</cx:pt>
          <cx:pt idx="770">0.00048451942788923298</cx:pt>
          <cx:pt idx="771">0.00082069648617930601</cx:pt>
          <cx:pt idx="772">0.0039829651917113497</cx:pt>
          <cx:pt idx="773">0.0012516089546550199</cx:pt>
          <cx:pt idx="774">0.00051957857123356103</cx:pt>
          <cx:pt idx="775">0.00015639274452964401</cx:pt>
          <cx:pt idx="776">0.00021267767771536799</cx:pt>
          <cx:pt idx="777">0.00095457953132803896</cx:pt>
          <cx:pt idx="778">-0.00027781304565249298</cx:pt>
          <cx:pt idx="779">0.00012664468757503901</cx:pt>
          <cx:pt idx="780">-0.000231558466790048</cx:pt>
          <cx:pt idx="781">0.000192629459856761</cx:pt>
          <cx:pt idx="782">-0.00058949563039936595</cx:pt>
          <cx:pt idx="783">0.000100650239602108</cx:pt>
        </cx:lvl>
      </cx:numDim>
    </cx:data>
    <cx:data id="114">
      <cx:numDim type="val">
        <cx:f>'001_WA_F - 副本'!$DK$1:$DK$784</cx:f>
        <cx:lvl ptCount="784" formatCode="G/通用格式">
          <cx:pt idx="0">-0.00032648579313898602</cx:pt>
          <cx:pt idx="1">-2.6814403924479799e-05</cx:pt>
          <cx:pt idx="2">0.00032171327239732301</cx:pt>
          <cx:pt idx="3">-9.6092703461573702e-05</cx:pt>
          <cx:pt idx="4">-0.00013426177938198101</cx:pt>
          <cx:pt idx="5">0.00015914215177224099</cx:pt>
          <cx:pt idx="6">-0.00043639275090372702</cx:pt>
          <cx:pt idx="7">-0.000107370298522651</cx:pt>
          <cx:pt idx="8">0.00094901861100690104</cx:pt>
          <cx:pt idx="9">-0.00064765505961293104</cx:pt>
          <cx:pt idx="10">0.000200564223427903</cx:pt>
          <cx:pt idx="11">-0.00037650868260614501</cx:pt>
          <cx:pt idx="12">0.00034079046588063598</cx:pt>
          <cx:pt idx="13">-0.000218176303655447</cx:pt>
          <cx:pt idx="14">-0.00055193498245758796</cx:pt>
          <cx:pt idx="15">0.00025547253767423502</cx:pt>
          <cx:pt idx="16">-0.00049732784778053901</cx:pt>
          <cx:pt idx="17">-0.000237461137136745</cx:pt>
          <cx:pt idx="18">-0.00013920210841718799</cx:pt>
          <cx:pt idx="19">-0.00048332421854257199</cx:pt>
          <cx:pt idx="20">-2.08212464791737e-05</cx:pt>
          <cx:pt idx="21">0.00033480990735776698</cx:pt>
          <cx:pt idx="22">0.000113833670662438</cx:pt>
          <cx:pt idx="23">-0.00070533524288378402</cx:pt>
          <cx:pt idx="24">-0.00058823121862164904</cx:pt>
          <cx:pt idx="25">-0.00045108307689405202</cx:pt>
          <cx:pt idx="26">-1.7083321774093399e-05</cx:pt>
          <cx:pt idx="27">0.00091191214850027801</cx:pt>
          <cx:pt idx="28">0.00038194268604350599</cx:pt>
          <cx:pt idx="29">0.00046766941832343799</cx:pt>
          <cx:pt idx="30">0.00037847539799399098</cx:pt>
          <cx:pt idx="31">8.45316465546589e-05</cx:pt>
          <cx:pt idx="32">-0.000452743299401656</cx:pt>
          <cx:pt idx="33">0.00019592174885909301</cx:pt>
          <cx:pt idx="34">-0.00083341339354644399</cx:pt>
          <cx:pt idx="35">0.00024875141868203101</cx:pt>
          <cx:pt idx="36">-0.00054679830367884805</cx:pt>
          <cx:pt idx="37">-0.00099476915279338293</cx:pt>
          <cx:pt idx="38">-0.00071747375438421703</cx:pt>
          <cx:pt idx="39">-0.00090171996249661295</cx:pt>
          <cx:pt idx="40">-0.00160385417728882</cx:pt>
          <cx:pt idx="41">-0.0021109162998805301</cx:pt>
          <cx:pt idx="42">-0.00073606359348357697</cx:pt>
          <cx:pt idx="43">-0.0016718764056649999</cx:pt>
          <cx:pt idx="44">-0.0025760451513527302</cx:pt>
          <cx:pt idx="45">-0.00052159272619778699</cx:pt>
          <cx:pt idx="46">-0.00026839898820665798</cx:pt>
          <cx:pt idx="47">-0.00132258522212273</cx:pt>
          <cx:pt idx="48">-0.00021396926212318199</cx:pt>
          <cx:pt idx="49">-0.00053882888251885702</cx:pt>
          <cx:pt idx="50">-0.000127218105881337</cx:pt>
          <cx:pt idx="51">-0.00103975080475516</cx:pt>
          <cx:pt idx="52">-4.10030059383398e-05</cx:pt>
          <cx:pt idx="53">-0.000134784997720242</cx:pt>
          <cx:pt idx="54">-0.000369829810455638</cx:pt>
          <cx:pt idx="55">0.00050358299701926297</cx:pt>
          <cx:pt idx="56">0.00037037991260974</cx:pt>
          <cx:pt idx="57">0.000182197488294778</cx:pt>
          <cx:pt idx="58">0.00053774071378695401</cx:pt>
          <cx:pt idx="59">-0.00114299869278588</cx:pt>
          <cx:pt idx="60">-0.00088195899454819495</cx:pt>
          <cx:pt idx="61">1.21747752563959e-05</cx:pt>
          <cx:pt idx="62">-0.00113316418468176</cx:pt>
          <cx:pt idx="63">-0.0014405608612227199</cx:pt>
          <cx:pt idx="64">-0.00108810016372945</cx:pt>
          <cx:pt idx="65">-0.0022839107530029899</cx:pt>
          <cx:pt idx="66">-0.0079942161979414793</cx:pt>
          <cx:pt idx="67">-0.0094441111124976898</cx:pt>
          <cx:pt idx="68">-0.010407428301908999</cx:pt>
          <cx:pt idx="69">-0.014691998116409101</cx:pt>
          <cx:pt idx="70">-0.0208857361929333</cx:pt>
          <cx:pt idx="71">-0.018024497999938102</cx:pt>
          <cx:pt idx="72">-0.016921771919640401</cx:pt>
          <cx:pt idx="73">-0.0084360185366491296</cx:pt>
          <cx:pt idx="74">-0.0030008480739882899</cx:pt>
          <cx:pt idx="75">-0.0046249028425066601</cx:pt>
          <cx:pt idx="76">-0.00243419639570004</cx:pt>
          <cx:pt idx="77">-0.0020582399298458998</cx:pt>
          <cx:pt idx="78">-0.00166797933575979</cx:pt>
          <cx:pt idx="79">-0.00031330146221765297</cx:pt>
          <cx:pt idx="80">-0.0009775574093018049</cx:pt>
          <cx:pt idx="81">-0.00090900846339969405</cx:pt>
          <cx:pt idx="82">0.000333949146878031</cx:pt>
          <cx:pt idx="83">-0.00032717386015422502</cx:pt>
          <cx:pt idx="84">-0.000150650833174908</cx:pt>
          <cx:pt idx="85">0.000286743512060138</cx:pt>
          <cx:pt idx="86">0.00135537948919676</cx:pt>
          <cx:pt idx="87">-0.0021730177508604101</cx:pt>
          <cx:pt idx="88">-0.0015629192388234799</cx:pt>
          <cx:pt idx="89">0.00019311381788411199</cx:pt>
          <cx:pt idx="90">-0.000252881059954326</cx:pt>
          <cx:pt idx="91">-0.00282220638723857</cx:pt>
          <cx:pt idx="92">-0.0044519537621452504</cx:pt>
          <cx:pt idx="93">-0.0073639805734469297</cx:pt>
          <cx:pt idx="94">-0.0119945450680223</cx:pt>
          <cx:pt idx="95">-0.0094602584474996806</cx:pt>
          <cx:pt idx="96">-0.034853036814256701</cx:pt>
          <cx:pt idx="97">-0.057428713176442901</cx:pt>
          <cx:pt idx="98">-0.0400337934627275</cx:pt>
          <cx:pt idx="99">-0.035806487538940203</cx:pt>
          <cx:pt idx="100">-0.038100976033983797</cx:pt>
          <cx:pt idx="101">0.010650622313789901</cx:pt>
          <cx:pt idx="102">0.045384709968244397</cx:pt>
          <cx:pt idx="103">0.0060254345324749397</cx:pt>
          <cx:pt idx="104">0.0027752778448877002</cx:pt>
          <cx:pt idx="105">0.016500564240041999</cx:pt>
          <cx:pt idx="106">0.021953265247216101</cx:pt>
          <cx:pt idx="107">0.0040337847896924602</cx:pt>
          <cx:pt idx="108">-0.0018865760980598899</cx:pt>
          <cx:pt idx="109">-0.00024542989090941398</cx:pt>
          <cx:pt idx="110">-0.00045629958048454402</cx:pt>
          <cx:pt idx="111">0.00020462655569065399</cx:pt>
          <cx:pt idx="112">-0.000112145309175026</cx:pt>
          <cx:pt idx="113">-0.000464369666959525</cx:pt>
          <cx:pt idx="114">0.0036169628527083701</cx:pt>
          <cx:pt idx="115">0.00153467006494971</cx:pt>
          <cx:pt idx="116">-0.000135520324491781</cx:pt>
          <cx:pt idx="117">-0.00029955351213784801</cx:pt>
          <cx:pt idx="118">-0.00057199002347794396</cx:pt>
          <cx:pt idx="119">-0.0026128132898145702</cx:pt>
          <cx:pt idx="120">-0.0046525040347546801</cx:pt>
          <cx:pt idx="121">-0.016881759949191302</cx:pt>
          <cx:pt idx="122">-0.0256866077655107</cx:pt>
          <cx:pt idx="123">-0.00071858350669532303</cx:pt>
          <cx:pt idx="124">-0.0265249317128828</cx:pt>
          <cx:pt idx="125">-0.019324985603089099</cx:pt>
          <cx:pt idx="126">-0.019580181967016899</cx:pt>
          <cx:pt idx="127">0.017476530679917699</cx:pt>
          <cx:pt idx="128">0.016748746868305901</cx:pt>
          <cx:pt idx="129">0.030157785909701001</cx:pt>
          <cx:pt idx="130">0.022240142666384199</cx:pt>
          <cx:pt idx="131">-0.0029082656172393301</cx:pt>
          <cx:pt idx="132">-0.0024346655938805601</cx:pt>
          <cx:pt idx="133">0.028916700341663701</cx:pt>
          <cx:pt idx="134">0.040373498132816397</cx:pt>
          <cx:pt idx="135">0.025704421670777199</cx:pt>
          <cx:pt idx="136">0.0094796056258195701</cx:pt>
          <cx:pt idx="137">0.0152937692029784</cx:pt>
          <cx:pt idx="138">0.0101183267392629</cx:pt>
          <cx:pt idx="139">-0.00133518840134482</cx:pt>
          <cx:pt idx="140">-0.00056044690048805005</cx:pt>
          <cx:pt idx="141">0.00037496590413555001</cx:pt>
          <cx:pt idx="142">0.00037060746204103001</cx:pt>
          <cx:pt idx="143">-0.0010084063082805</cx:pt>
          <cx:pt idx="144">0.0055488729907882698</cx:pt>
          <cx:pt idx="145">0.0284431904030416</cx:pt>
          <cx:pt idx="146">0.025868498449500898</cx:pt>
          <cx:pt idx="147">0.010576961840715</cx:pt>
          <cx:pt idx="148">0.0085423758477202304</cx:pt>
          <cx:pt idx="149">0.015541516691156301</cx:pt>
          <cx:pt idx="150">0.0014843048938375299</cx:pt>
          <cx:pt idx="151">0.055895225215812999</cx:pt>
          <cx:pt idx="152">0.11183719800576999</cx:pt>
          <cx:pt idx="153">0.089200057364460295</cx:pt>
          <cx:pt idx="154">0.056695919968932099</cx:pt>
          <cx:pt idx="155">-0.0064487227983742804</cx:pt>
          <cx:pt idx="156">-0.032022652072393798</cx:pt>
          <cx:pt idx="157">-0.015973869651542998</cx:pt>
          <cx:pt idx="158">-0.069050699720124897</cx:pt>
          <cx:pt idx="159">-0.054258923577685698</cx:pt>
          <cx:pt idx="160">-0.033314167501844197</cx:pt>
          <cx:pt idx="161">-0.040390621897903801</cx:pt>
          <cx:pt idx="162">-0.020242954236168099</cx:pt>
          <cx:pt idx="163">-0.0197291578399857</cx:pt>
          <cx:pt idx="164">0.0080799701636880602</cx:pt>
          <cx:pt idx="165">0.0069262620768519396</cx:pt>
          <cx:pt idx="166">-0.0047740412914523802</cx:pt>
          <cx:pt idx="167">-0.0011911983525787601</cx:pt>
          <cx:pt idx="168">0.00019055915086617399</cx:pt>
          <cx:pt idx="169">-0.00073397676527178703</cx:pt>
          <cx:pt idx="170">-2.8386508394917401e-05</cx:pt>
          <cx:pt idx="171">-0.0019334603578192401</cx:pt>
          <cx:pt idx="172">0.0045704809449858604</cx:pt>
          <cx:pt idx="173">0.024841423634069298</cx:pt>
          <cx:pt idx="174">0.0177882936105337</cx:pt>
          <cx:pt idx="175">-0.00106734410460673</cx:pt>
          <cx:pt idx="176">0.0028979649373150201</cx:pt>
          <cx:pt idx="177">-0.00313904320242884</cx:pt>
          <cx:pt idx="178">0.044935168500416199</cx:pt>
          <cx:pt idx="179">0.10515758781315</cx:pt>
          <cx:pt idx="180">0.079201522706080704</cx:pt>
          <cx:pt idx="181">0.032141182828987203</cx:pt>
          <cx:pt idx="182">0.0322667058481989</cx:pt>
          <cx:pt idx="183">0.011313144562286</cx:pt>
          <cx:pt idx="184">-0.019546958131094201</cx:pt>
          <cx:pt idx="185">-0.030550901614821699</cx:pt>
          <cx:pt idx="186">-0.018436109005176098</cx:pt>
          <cx:pt idx="187">0.021176769008054801</cx:pt>
          <cx:pt idx="188">-0.00368393462594162</cx:pt>
          <cx:pt idx="189">-0.0605825029238806</cx:pt>
          <cx:pt idx="190">-0.0016408715299775099</cx:pt>
          <cx:pt idx="191">0.032157908809506301</cx:pt>
          <cx:pt idx="192">0.0150135763443499</cx:pt>
          <cx:pt idx="193">0.0031969531277351699</cx:pt>
          <cx:pt idx="194">5.6867292857997397e-05</cx:pt>
          <cx:pt idx="195">-0.0098201299422562699</cx:pt>
          <cx:pt idx="196">7.1421958244797299e-06</cx:pt>
          <cx:pt idx="197">-0.00095791945450193099</cx:pt>
          <cx:pt idx="198">0.000214764511744787</cx:pt>
          <cx:pt idx="199">-0.00076385220844043904</cx:pt>
          <cx:pt idx="200">-0.0093880752954839802</cx:pt>
          <cx:pt idx="201">-0.017762329409091601</cx:pt>
          <cx:pt idx="202">-0.0052881192553726796</cx:pt>
          <cx:pt idx="203">-0.011540200206670501</cx:pt>
          <cx:pt idx="204">-0.071935288670757006</cx:pt>
          <cx:pt idx="205">-0.0132683007449639</cx:pt>
          <cx:pt idx="206">0.045896368068842099</cx:pt>
          <cx:pt idx="207">0.048089868662174601</cx:pt>
          <cx:pt idx="208">0.026701714436251401</cx:pt>
          <cx:pt idx="209">-0.0131886466998088</cx:pt>
          <cx:pt idx="210">-0.025212561993061301</cx:pt>
          <cx:pt idx="211">-0.044385168079452399</cx:pt>
          <cx:pt idx="212">-0.0058045693948048796</cx:pt>
          <cx:pt idx="213">-0.0081107001714797698</cx:pt>
          <cx:pt idx="214">-0.0534038271959896</cx:pt>
          <cx:pt idx="215">0.0026635806743574302</cx:pt>
          <cx:pt idx="216">-0.032818900330990303</cx:pt>
          <cx:pt idx="217">-0.0557048072794172</cx:pt>
          <cx:pt idx="218">0.0036654705600517798</cx:pt>
          <cx:pt idx="219">0.056219034409180503</cx:pt>
          <cx:pt idx="220">0.0286082952195683</cx:pt>
          <cx:pt idx="221">0.0046359543274780502</cx:pt>
          <cx:pt idx="222">0.0035577046854997499</cx:pt>
          <cx:pt idx="223">-0.0062123776185363799</cx:pt>
          <cx:pt idx="224">-0.00012527135075151999</cx:pt>
          <cx:pt idx="225">-0.00044700172677754303</cx:pt>
          <cx:pt idx="226">0.0020090741188399002</cx:pt>
          <cx:pt idx="227">0.000774150657184728</cx:pt>
          <cx:pt idx="228">-0.0245513439955563</cx:pt>
          <cx:pt idx="229">-0.030177609852080199</cx:pt>
          <cx:pt idx="230">-0.0154945493622326</cx:pt>
          <cx:pt idx="231">-0.046378602084718203</cx:pt>
          <cx:pt idx="232">-0.067731272163641804</cx:pt>
          <cx:pt idx="233">-0.0020079241802408599</cx:pt>
          <cx:pt idx="234">0.0087726388848463795</cx:pt>
          <cx:pt idx="235">0.00083298208133144604</cx:pt>
          <cx:pt idx="236">0.00060185117872809399</cx:pt>
          <cx:pt idx="237">0.052289921603752301</cx:pt>
          <cx:pt idx="238">0.017174985558682201</cx:pt>
          <cx:pt idx="239">0.033300016524659998</cx:pt>
          <cx:pt idx="240">-0.019937685180220599</cx:pt>
          <cx:pt idx="241">-0.0155667509964515</cx:pt>
          <cx:pt idx="242">0.0107795977912952</cx:pt>
          <cx:pt idx="243">-0.023818717203167999</cx:pt>
          <cx:pt idx="244">-0.060511812218171403</cx:pt>
          <cx:pt idx="245">-0.0259523367045097</cx:pt>
          <cx:pt idx="246">0.0058093905110487096</cx:pt>
          <cx:pt idx="247">0.041088439283857303</cx:pt>
          <cx:pt idx="248">0.10438977725939901</cx:pt>
          <cx:pt idx="249">0.064806792065912097</cx:pt>
          <cx:pt idx="250">0.0134564308578685</cx:pt>
          <cx:pt idx="251">0.00099187937386168703</cx:pt>
          <cx:pt idx="252">0.00024855993384647598</cx:pt>
          <cx:pt idx="253">0.00056183669412381704</cx:pt>
          <cx:pt idx="254">0.00054252562761737796</cx:pt>
          <cx:pt idx="255">-0.0015306437650828</cx:pt>
          <cx:pt idx="256">-0.0199598980582417</cx:pt>
          <cx:pt idx="257">-0.026208041445632501</cx:pt>
          <cx:pt idx="258">-0.0046873596330796498</cx:pt>
          <cx:pt idx="259">-0.0496365607130453</cx:pt>
          <cx:pt idx="260">-0.068970385320052605</cx:pt>
          <cx:pt idx="261">-0.0053556622836343397</cx:pt>
          <cx:pt idx="262">-0.051593516937005597</cx:pt>
          <cx:pt idx="263">-0.102356137233952</cx:pt>
          <cx:pt idx="264">-0.0143827445965107</cx:pt>
          <cx:pt idx="265">0.036962686756548201</cx:pt>
          <cx:pt idx="266">0.0219536641952108</cx:pt>
          <cx:pt idx="267">0.0151936095640568</cx:pt>
          <cx:pt idx="268">0.0348836177566458</cx:pt>
          <cx:pt idx="269">0.074450902720649498</cx:pt>
          <cx:pt idx="270">0.017994280235154699</cx:pt>
          <cx:pt idx="271">0.033904863676067001</cx:pt>
          <cx:pt idx="272">0.033010344815382099</cx:pt>
          <cx:pt idx="273">0.058995515176553902</cx:pt>
          <cx:pt idx="274">0.081180976608743294</cx:pt>
          <cx:pt idx="275">0.049916400489468202</cx:pt>
          <cx:pt idx="276">0.086876622438129006</cx:pt>
          <cx:pt idx="277">0.068744144171946103</cx:pt>
          <cx:pt idx="278">0.0255694732994786</cx:pt>
          <cx:pt idx="279">0.0028282153135123301</cx:pt>
          <cx:pt idx="280">0.00070656514892521801</cx:pt>
          <cx:pt idx="281">0.00153350185597993</cx:pt>
          <cx:pt idx="282">0.0028045963334502799</cx:pt>
          <cx:pt idx="283">-0.00301910619483614</cx:pt>
          <cx:pt idx="284">-0.00375583781441482</cx:pt>
          <cx:pt idx="285">-0.015664303922713198</cx:pt>
          <cx:pt idx="286">-0.033328376766715302</cx:pt>
          <cx:pt idx="287">-0.078622859559872402</cx:pt>
          <cx:pt idx="288">-0.073405185264401401</cx:pt>
          <cx:pt idx="289">-0.042499807577846702</cx:pt>
          <cx:pt idx="290">-0.027104929447858798</cx:pt>
          <cx:pt idx="291">-0.066423771731876802</cx:pt>
          <cx:pt idx="292">0.0127668961439577</cx:pt>
          <cx:pt idx="293">-0.0217096433094402</cx:pt>
          <cx:pt idx="294">-0.0139654983278527</cx:pt>
          <cx:pt idx="295">-0.00140829575791211</cx:pt>
          <cx:pt idx="296">0.0098357754010234399</cx:pt>
          <cx:pt idx="297">0.0181611380985961</cx:pt>
          <cx:pt idx="298">0.019730805813009299</cx:pt>
          <cx:pt idx="299">0.075223696407686794</cx:pt>
          <cx:pt idx="300">0.122557155046376</cx:pt>
          <cx:pt idx="301">0.092780900180234299</cx:pt>
          <cx:pt idx="302">0.083623278757115602</cx:pt>
          <cx:pt idx="303">0.111786286814784</cx:pt>
          <cx:pt idx="304">0.104572242670772</cx:pt>
          <cx:pt idx="305">0.069646515583917795</cx:pt>
          <cx:pt idx="306">0.023308682059690899</cx:pt>
          <cx:pt idx="307">0.0016761753282492999</cx:pt>
          <cx:pt idx="308">0.00029955535971690097</cx:pt>
          <cx:pt idx="309">-0.0024669261516606601</cx:pt>
          <cx:pt idx="310">0.0028317008197020202</cx:pt>
          <cx:pt idx="311">0.000512120941984481</cx:pt>
          <cx:pt idx="312">-0.00125072174645184</cx:pt>
          <cx:pt idx="313">-0.0215492042360842</cx:pt>
          <cx:pt idx="314">-0.0292218444974091</cx:pt>
          <cx:pt idx="315">-0.059202671847007102</cx:pt>
          <cx:pt idx="316">0.011186312275457</cx:pt>
          <cx:pt idx="317">0.042739363083294603</cx:pt>
          <cx:pt idx="318">0.0260628229411708</cx:pt>
          <cx:pt idx="319">-0.00465596135081072</cx:pt>
          <cx:pt idx="320">-0.00055290856293460503</cx:pt>
          <cx:pt idx="321">-0.028936163783911398</cx:pt>
          <cx:pt idx="322">-0.0329603299855541</cx:pt>
          <cx:pt idx="323">-0.055469994648516797</cx:pt>
          <cx:pt idx="324">-0.036245032755280703</cx:pt>
          <cx:pt idx="325">-0.0149816972516525</cx:pt>
          <cx:pt idx="326">-0.00027187612423439799</cx:pt>
          <cx:pt idx="327">0.016390002223339199</cx:pt>
          <cx:pt idx="328">0.062019006291795999</cx:pt>
          <cx:pt idx="329">0.073657272546501701</cx:pt>
          <cx:pt idx="330">0.0538993701660107</cx:pt>
          <cx:pt idx="331">0.109275536170754</cx:pt>
          <cx:pt idx="332">0.11459735548050599</cx:pt>
          <cx:pt idx="333">0.052304005827732002</cx:pt>
          <cx:pt idx="334">0.0190795466945782</cx:pt>
          <cx:pt idx="335">-0.00021851022326859799</cx:pt>
          <cx:pt idx="336">-0.00053167029891599302</cx:pt>
          <cx:pt idx="337">-9.8257276273645404e-05</cx:pt>
          <cx:pt idx="338">0.00290872900337126</cx:pt>
          <cx:pt idx="339">0.0077591977417669801</cx:pt>
          <cx:pt idx="340">0.0053153641853532401</cx:pt>
          <cx:pt idx="341">-0.015781710430600102</cx:pt>
          <cx:pt idx="342">-0.039475039803265499</cx:pt>
          <cx:pt idx="343">-0.017784040542726899</cx:pt>
          <cx:pt idx="344">0.054546572309720001</cx:pt>
          <cx:pt idx="345">0.046916965926712899</cx:pt>
          <cx:pt idx="346">0.027088415957286099</cx:pt>
          <cx:pt idx="347">0.00031968922930818801</cx:pt>
          <cx:pt idx="348">-0.046720875912309903</cx:pt>
          <cx:pt idx="349">-0.020936771234226399</cx:pt>
          <cx:pt idx="350">-0.062692856266713406</cx:pt>
          <cx:pt idx="351">-0.063009545644850104</cx:pt>
          <cx:pt idx="352">-0.043185018883955102</cx:pt>
          <cx:pt idx="353">-0.033993953534827898</cx:pt>
          <cx:pt idx="354">-0.045232930446439501</cx:pt>
          <cx:pt idx="355">-0.038631622759357401</cx:pt>
          <cx:pt idx="356">0.051720706605414002</cx:pt>
          <cx:pt idx="357">0.033909997938247401</cx:pt>
          <cx:pt idx="358">-0.0131372886926353</cx:pt>
          <cx:pt idx="359">0.060082722144110201</cx:pt>
          <cx:pt idx="360">0.055530264048454001</cx:pt>
          <cx:pt idx="361">0.0293902872020032</cx:pt>
          <cx:pt idx="362">0.0140757657021796</cx:pt>
          <cx:pt idx="363">-0.000126113273484843</cx:pt>
          <cx:pt idx="364">-0.000100411728912038</cx:pt>
          <cx:pt idx="365">-0.00018393197833642001</cx:pt>
          <cx:pt idx="366">0.00154258922579376</cx:pt>
          <cx:pt idx="367">0.0025198504623370498</cx:pt>
          <cx:pt idx="368">-0.0061550561122133999</cx:pt>
          <cx:pt idx="369">-0.029776406585274501</cx:pt>
          <cx:pt idx="370">-0.056276581218322998</cx:pt>
          <cx:pt idx="371">-0.0067341789165498199</cx:pt>
          <cx:pt idx="372">0.0293338108691262</cx:pt>
          <cx:pt idx="373">0.097343620988524407</cx:pt>
          <cx:pt idx="374">0.067358267360282095</cx:pt>
          <cx:pt idx="375">-0.010327202966287899</cx:pt>
          <cx:pt idx="376">-0.026717509848853301</cx:pt>
          <cx:pt idx="377">-0.043912068517837799</cx:pt>
          <cx:pt idx="378">-0.0310469609810194</cx:pt>
          <cx:pt idx="379">-0.056586422688760102</cx:pt>
          <cx:pt idx="380">-0.095846655215251694</cx:pt>
          <cx:pt idx="381">-0.077124953120403794</cx:pt>
          <cx:pt idx="382">-0.098494240335191705</cx:pt>
          <cx:pt idx="383">-0.0141557058714825</cx:pt>
          <cx:pt idx="384">0.046677977621766897</cx:pt>
          <cx:pt idx="385">-0.0219565742840039</cx:pt>
          <cx:pt idx="386">-0.048487440620979497</cx:pt>
          <cx:pt idx="387">0.0126894314541382</cx:pt>
          <cx:pt idx="388">0.017240166688014501</cx:pt>
          <cx:pt idx="389">-0.0015185722562843099</cx:pt>
          <cx:pt idx="390">-0.015126720067693999</cx:pt>
          <cx:pt idx="391">0.00043673781201102702</cx:pt>
          <cx:pt idx="392">-0.000239680093256953</cx:pt>
          <cx:pt idx="393">-0.00029442572383333302</cx:pt>
          <cx:pt idx="394">0.00061231734691281404</cx:pt>
          <cx:pt idx="395">0.00036961343814257401</cx:pt>
          <cx:pt idx="396">-0.0076969781915362696</cx:pt>
          <cx:pt idx="397">-0.043367148944188298</cx:pt>
          <cx:pt idx="398">-0.071374634743873497</cx:pt>
          <cx:pt idx="399">-0.047972067008024297</cx:pt>
          <cx:pt idx="400">0.0047055104088962801</cx:pt>
          <cx:pt idx="401">0.071468761353680396</cx:pt>
          <cx:pt idx="402">0.089667898112186895</cx:pt>
          <cx:pt idx="403">0.013938126972225901</cx:pt>
          <cx:pt idx="404">0.0160059261188614</cx:pt>
          <cx:pt idx="405">0.026531360077019599</cx:pt>
          <cx:pt idx="406">0.0316289041167334</cx:pt>
          <cx:pt idx="407">-0.023575754611005199</cx:pt>
          <cx:pt idx="408">-0.074353092265240395</cx:pt>
          <cx:pt idx="409">-0.049196376186162002</cx:pt>
          <cx:pt idx="410">-0.063721104628896699</cx:pt>
          <cx:pt idx="411">0.015313063346063799</cx:pt>
          <cx:pt idx="412">-0.031836274845111603</cx:pt>
          <cx:pt idx="413">-0.064606176854834704</cx:pt>
          <cx:pt idx="414">-0.039112489020438602</cx:pt>
          <cx:pt idx="415">-0.020715347139447199</cx:pt>
          <cx:pt idx="416">-0.0313670452044017</cx:pt>
          <cx:pt idx="417">-0.022898674197492599</cx:pt>
          <cx:pt idx="418">-0.0125677052415234</cx:pt>
          <cx:pt idx="419">0.00017385190586910801</cx:pt>
          <cx:pt idx="420">0.000198503628929208</cx:pt>
          <cx:pt idx="421">0.00036937586019443399</cx:pt>
          <cx:pt idx="422">-0.00033496743695441702</cx:pt>
          <cx:pt idx="423">0.00175106455217723</cx:pt>
          <cx:pt idx="424">-0.011440511262980501</cx:pt>
          <cx:pt idx="425">-0.041396044430560199</cx:pt>
          <cx:pt idx="426">-0.062642577613004902</cx:pt>
          <cx:pt idx="427">-0.053998206757244198</cx:pt>
          <cx:pt idx="428">-0.0607900416539661</cx:pt>
          <cx:pt idx="429">0.037159581933466301</cx:pt>
          <cx:pt idx="430">0.091652638044554702</cx:pt>
          <cx:pt idx="431">0.061987508910094302</cx:pt>
          <cx:pt idx="432">0.060825785717330397</cx:pt>
          <cx:pt idx="433">0.084474687612134794</cx:pt>
          <cx:pt idx="434">0.086624776711790599</cx:pt>
          <cx:pt idx="435">0.014930653631195299</cx:pt>
          <cx:pt idx="436">-0.028406052562628299</cx:pt>
          <cx:pt idx="437">0.048090686645765698</cx:pt>
          <cx:pt idx="438">-0.044726919376914698</cx:pt>
          <cx:pt idx="439">-0.089327536945661895</cx:pt>
          <cx:pt idx="440">-0.077272808294835293</cx:pt>
          <cx:pt idx="441">-0.062164227672608097</cx:pt>
          <cx:pt idx="442">-0.032609662178082303</cx:pt>
          <cx:pt idx="443">-0.039374404749449199</cx:pt>
          <cx:pt idx="444">-0.048929300803611901</cx:pt>
          <cx:pt idx="445">-0.027593132490315801</cx:pt>
          <cx:pt idx="446">-0.0044042645459723903</cx:pt>
          <cx:pt idx="447">-0.000646572611925037</cx:pt>
          <cx:pt idx="448">0.00036171051081084502</cx:pt>
          <cx:pt idx="449">-0.00010030179919116</cx:pt>
          <cx:pt idx="450">-0.00065768876908945696</cx:pt>
          <cx:pt idx="451">0.00037127501566584201</cx:pt>
          <cx:pt idx="452">-0.018030991475039101</cx:pt>
          <cx:pt idx="453">-0.016005020184586601</cx:pt>
          <cx:pt idx="454">-0.057013398474911402</cx:pt>
          <cx:pt idx="455">-0.093867174545761697</cx:pt>
          <cx:pt idx="456">-0.12700002278497599</cx:pt>
          <cx:pt idx="457">-0.018160816427935201</cx:pt>
          <cx:pt idx="458">0.0287280824781273</cx:pt>
          <cx:pt idx="459">0.014440204924935</cx:pt>
          <cx:pt idx="460">0.14568907555027599</cx:pt>
          <cx:pt idx="461">0.17418372167424001</cx:pt>
          <cx:pt idx="462">0.0605247630796035</cx:pt>
          <cx:pt idx="463">0.0101306631640954</cx:pt>
          <cx:pt idx="464">0.033918901395420399</cx:pt>
          <cx:pt idx="465">-0.0043990855257659001</cx:pt>
          <cx:pt idx="466">-0.123595628283098</cx:pt>
          <cx:pt idx="467">-0.11856214148883799</cx:pt>
          <cx:pt idx="468">-0.083304146748696906</cx:pt>
          <cx:pt idx="469">-0.071628056038367902</cx:pt>
          <cx:pt idx="470">-0.049156256547136998</cx:pt>
          <cx:pt idx="471">-0.048457302121894801</cx:pt>
          <cx:pt idx="472">-0.044727346221679898</cx:pt>
          <cx:pt idx="473">-0.029511260152124401</cx:pt>
          <cx:pt idx="474">-0.0119179173867672</cx:pt>
          <cx:pt idx="475">-0.0010646629979244801</cx:pt>
          <cx:pt idx="476">-0.00044438315449447398</cx:pt>
          <cx:pt idx="477">-4.8409374090461099e-05</cx:pt>
          <cx:pt idx="478">-5.8350792543589901e-05</cx:pt>
          <cx:pt idx="479">-0.0022366208375143399</cx:pt>
          <cx:pt idx="480">-0.020792575538034801</cx:pt>
          <cx:pt idx="481">-0.0152451631053017</cx:pt>
          <cx:pt idx="482">-0.036388211789264303</cx:pt>
          <cx:pt idx="483">-0.081174094242043193</cx:pt>
          <cx:pt idx="484">-0.078608272065132795</cx:pt>
          <cx:pt idx="485">0.00038770956002638499</cx:pt>
          <cx:pt idx="486">0.0164608925427948</cx:pt>
          <cx:pt idx="487">0.076852954497155998</cx:pt>
          <cx:pt idx="488">0.099931073396437295</cx:pt>
          <cx:pt idx="489">0.110794650355549</cx:pt>
          <cx:pt idx="490">0.042739789646720497</cx:pt>
          <cx:pt idx="491">0.0050996023132140501</cx:pt>
          <cx:pt idx="492">0.0050747221709733304</cx:pt>
          <cx:pt idx="493">-0.066502215703853895</cx:pt>
          <cx:pt idx="494">-0.087178363896984495</cx:pt>
          <cx:pt idx="495">-0.090136582264164794</cx:pt>
          <cx:pt idx="496">-0.043873929669820899</cx:pt>
          <cx:pt idx="497">-0.029239194435397201</cx:pt>
          <cx:pt idx="498">-0.0204123426977584</cx:pt>
          <cx:pt idx="499">-0.0084706453400199399</cx:pt>
          <cx:pt idx="500">-0.0080513936249660602</cx:pt>
          <cx:pt idx="501">-0.0033474139174911898</cx:pt>
          <cx:pt idx="502">-0.0022547634435184198</cx:pt>
          <cx:pt idx="503">-0.00069943830791122097</cx:pt>
          <cx:pt idx="504">5.6928859279990099e-05</cx:pt>
          <cx:pt idx="505">0.00028923523176797899</cx:pt>
          <cx:pt idx="506">0.0013399607568867801</cx:pt>
          <cx:pt idx="507">-0.0048708735075459302</cx:pt>
          <cx:pt idx="508">-0.029237832971736901</cx:pt>
          <cx:pt idx="509">-0.025740163402222901</cx:pt>
          <cx:pt idx="510">-0.0152026531182118</cx:pt>
          <cx:pt idx="511">-0.051925596099254803</cx:pt>
          <cx:pt idx="512">-0.0360008099757975</cx:pt>
          <cx:pt idx="513">-0.057780338186598799</cx:pt>
          <cx:pt idx="514">-2.7138421755824499e-05</cx:pt>
          <cx:pt idx="515">0.073058691473210299</cx:pt>
          <cx:pt idx="516">0.092028985340093294</cx:pt>
          <cx:pt idx="517">0.12158661960882799</cx:pt>
          <cx:pt idx="518">0.035616797196205599</cx:pt>
          <cx:pt idx="519">-0.031423015867447703</cx:pt>
          <cx:pt idx="520">-0.01558477715245</cx:pt>
          <cx:pt idx="521">-0.022860931025969498</cx:pt>
          <cx:pt idx="522">-0.050935496239801203</cx:pt>
          <cx:pt idx="523">-0.084606865446659602</cx:pt>
          <cx:pt idx="524">-0.053029476377370197</cx:pt>
          <cx:pt idx="525">-0.073297881990536801</cx:pt>
          <cx:pt idx="526">-0.053832877166985101</cx:pt>
          <cx:pt idx="527">-0.045383591120164997</cx:pt>
          <cx:pt idx="528">-0.021585906016920099</cx:pt>
          <cx:pt idx="529">-0.00634300174369609</cx:pt>
          <cx:pt idx="530">0.0025008587704350299</cx:pt>
          <cx:pt idx="531">0.00025156772198621703</cx:pt>
          <cx:pt idx="532">0.000475469308371883</cx:pt>
          <cx:pt idx="533">-6.1190976206752697e-05</cx:pt>
          <cx:pt idx="534">0.00016627004548549999</cx:pt>
          <cx:pt idx="535">-0.0076013568920698703</cx:pt>
          <cx:pt idx="536">-0.026240755556101</cx:pt>
          <cx:pt idx="537">-0.050997805043856703</cx:pt>
          <cx:pt idx="538">-0.014408834456559201</cx:pt>
          <cx:pt idx="539">-0.0115416264530455</cx:pt>
          <cx:pt idx="540">-0.010650623239744099</cx:pt>
          <cx:pt idx="541">-0.034360402630306403</cx:pt>
          <cx:pt idx="542">-0.067291996725184502</cx:pt>
          <cx:pt idx="543">-0.058935925865906402</cx:pt>
          <cx:pt idx="544">0.0154784912001264</cx:pt>
          <cx:pt idx="545">0.017861725521024701</cx:pt>
          <cx:pt idx="546">-0.0269925660167083</cx:pt>
          <cx:pt idx="547">-0.033946846421834098</cx:pt>
          <cx:pt idx="548">-0.076522260560951197</cx:pt>
          <cx:pt idx="549">-0.051867577085058798</cx:pt>
          <cx:pt idx="550">-0.083223558671629005</cx:pt>
          <cx:pt idx="551">-0.10605274486498401</cx:pt>
          <cx:pt idx="552">-0.101926553831823</cx:pt>
          <cx:pt idx="553">-0.087127490996712298</cx:pt>
          <cx:pt idx="554">-0.064044136515627001</cx:pt>
          <cx:pt idx="555">-0.0485960632975432</cx:pt>
          <cx:pt idx="556">-0.027501492411279801</cx:pt>
          <cx:pt idx="557">-0.0073383740197371199</cx:pt>
          <cx:pt idx="558">-0.00135340414682328</cx:pt>
          <cx:pt idx="559">0.000357161728691674</cx:pt>
          <cx:pt idx="560">-0.00053434751145731195</cx:pt>
          <cx:pt idx="561">-0.00022336730081343401</cx:pt>
          <cx:pt idx="562">-0.00079997877715793405</cx:pt>
          <cx:pt idx="563">-0.015181439657453199</cx:pt>
          <cx:pt idx="564">-0.025265890556059999</cx:pt>
          <cx:pt idx="565">-0.025495163412265601</cx:pt>
          <cx:pt idx="566">-0.00710833361644131</cx:pt>
          <cx:pt idx="567">0.018009252189833201</cx:pt>
          <cx:pt idx="568">-0.026920701212194701</cx:pt>
          <cx:pt idx="569">-0.039036799933370302</cx:pt>
          <cx:pt idx="570">-0.036031108944662597</cx:pt>
          <cx:pt idx="571">-0.0027647056477870802</cx:pt>
          <cx:pt idx="572">-0.0039634276742827497</cx:pt>
          <cx:pt idx="573">0.013686884307846999</cx:pt>
          <cx:pt idx="574">-0.029630708809846001</cx:pt>
          <cx:pt idx="575">-0.022408737469903399</cx:pt>
          <cx:pt idx="576">-0.080840121626331807</cx:pt>
          <cx:pt idx="577">-0.034222024592946501</cx:pt>
          <cx:pt idx="578">-0.079571452538689399</cx:pt>
          <cx:pt idx="579">-0.048521356850877502</cx:pt>
          <cx:pt idx="580">-0.081689799316252198</cx:pt>
          <cx:pt idx="581">-0.078115202247926896</cx:pt>
          <cx:pt idx="582">-0.048904426977920197</cx:pt>
          <cx:pt idx="583">-0.0338622854585564</cx:pt>
          <cx:pt idx="584">-0.0193065441563403</cx:pt>
          <cx:pt idx="585">-0.0081955101234222894</cx:pt>
          <cx:pt idx="586">-0.0010295992530409701</cx:pt>
          <cx:pt idx="587">0.00032591368391666098</cx:pt>
          <cx:pt idx="588">-6.04679708727252e-05</cx:pt>
          <cx:pt idx="589">-0.000114787863653522</cx:pt>
          <cx:pt idx="590">-0.00122900634891436</cx:pt>
          <cx:pt idx="591">-0.011539381988745601</cx:pt>
          <cx:pt idx="592">-0.016400230341886</cx:pt>
          <cx:pt idx="593">-0.0127022375707753</cx:pt>
          <cx:pt idx="594">0.016781777759637701</cx:pt>
          <cx:pt idx="595">0.054063429554905201</cx:pt>
          <cx:pt idx="596">-0.010519887857699001</cx:pt>
          <cx:pt idx="597">-0.0082030759895696699</cx:pt>
          <cx:pt idx="598">-0.0013639731859026701</cx:pt>
          <cx:pt idx="599">0.056772178153901599</cx:pt>
          <cx:pt idx="600">0.032913594380310898</cx:pt>
          <cx:pt idx="601">-0.0104283747634746</cx:pt>
          <cx:pt idx="602">-0.035956438660353897</cx:pt>
          <cx:pt idx="603">-0.00173732975402111</cx:pt>
          <cx:pt idx="604">-0.089868440713118794</cx:pt>
          <cx:pt idx="605">-0.075234893709250003</cx:pt>
          <cx:pt idx="606">-0.10030535772478601</cx:pt>
          <cx:pt idx="607">-0.11397265033078301</cx:pt>
          <cx:pt idx="608">-0.092666254231775602</cx:pt>
          <cx:pt idx="609">-0.070375374534367305</cx:pt>
          <cx:pt idx="610">-0.041072802253018202</cx:pt>
          <cx:pt idx="611">-0.026835933990123802</cx:pt>
          <cx:pt idx="612">-0.0096523115811069805</cx:pt>
          <cx:pt idx="613">-0.0072216820744664904</cx:pt>
          <cx:pt idx="614">-0.0052401184673171401</cx:pt>
          <cx:pt idx="615">0.00043306226712592702</cx:pt>
          <cx:pt idx="616">-0.00033632867477921199</cx:pt>
          <cx:pt idx="617">8.0102410711299903e-05</cx:pt>
          <cx:pt idx="618">-0.0014122112725309</cx:pt>
          <cx:pt idx="619">-0.0063040515073466896</cx:pt>
          <cx:pt idx="620">-0.0011677069588049999</cx:pt>
          <cx:pt idx="621">0.0116212274531387</cx:pt>
          <cx:pt idx="622">0.045223995024737</cx:pt>
          <cx:pt idx="623">0.082235712686617404</cx:pt>
          <cx:pt idx="624">0.026047512485373701</cx:pt>
          <cx:pt idx="625">0.015208040517562299</cx:pt>
          <cx:pt idx="626">0.042088217412613503</cx:pt>
          <cx:pt idx="627">0.098270039933050099</cx:pt>
          <cx:pt idx="628">0.027325512534098199</cx:pt>
          <cx:pt idx="629">-0.025078642134416601</cx:pt>
          <cx:pt idx="630">-0.0025731260787382501</cx:pt>
          <cx:pt idx="631">-0.0549253676151127</cx:pt>
          <cx:pt idx="632">-0.114352767155249</cx:pt>
          <cx:pt idx="633">-0.102858294236049</cx:pt>
          <cx:pt idx="634">-0.130159616120606</cx:pt>
          <cx:pt idx="635">-0.116675386964204</cx:pt>
          <cx:pt idx="636">-0.093071590978838506</cx:pt>
          <cx:pt idx="637">-0.062815821581053699</cx:pt>
          <cx:pt idx="638">-0.033183728790433999</cx:pt>
          <cx:pt idx="639">-0.020243403878289198</cx:pt>
          <cx:pt idx="640">-0.0059990063497374598</cx:pt>
          <cx:pt idx="641">-0.0023561620980752998</cx:pt>
          <cx:pt idx="642">-2.9274222583142501e-05</cx:pt>
          <cx:pt idx="643">-0.000109068677376676</cx:pt>
          <cx:pt idx="644">-0.0012638512187183599</cx:pt>
          <cx:pt idx="645">1.19395063254134e-05</cx:pt>
          <cx:pt idx="646">-0.00092663596991075499</cx:pt>
          <cx:pt idx="647">-0.012306936469443201</cx:pt>
          <cx:pt idx="648">0.0037003018587924599</cx:pt>
          <cx:pt idx="649">0.028324305990140901</cx:pt>
          <cx:pt idx="650">0.0615151761052872</cx:pt>
          <cx:pt idx="651">0.085784080597842302</cx:pt>
          <cx:pt idx="652">0.063710018260932297</cx:pt>
          <cx:pt idx="653">0.041168685870904699</cx:pt>
          <cx:pt idx="654">0.0145089884970824</cx:pt>
          <cx:pt idx="655">0.033832029717923998</cx:pt>
          <cx:pt idx="656">0.010716483875193901</cx:pt>
          <cx:pt idx="657">0.031855191085082599</cx:pt>
          <cx:pt idx="658">0.024886572988467099</cx:pt>
          <cx:pt idx="659">-0.042312553986800602</cx:pt>
          <cx:pt idx="660">-0.10341643074644</cx:pt>
          <cx:pt idx="661">-0.099733832463589106</cx:pt>
          <cx:pt idx="662">-0.097341245385656999</cx:pt>
          <cx:pt idx="663">-0.0866869112734487</cx:pt>
          <cx:pt idx="664">-0.060564492616616901</cx:pt>
          <cx:pt idx="665">-0.038791576661184102</cx:pt>
          <cx:pt idx="666">-0.015073093429442099</cx:pt>
          <cx:pt idx="667">-0.016716404095309501</cx:pt>
          <cx:pt idx="668">-0.0021148702037889502</cx:pt>
          <cx:pt idx="669">-0.00077959083127514999</cx:pt>
          <cx:pt idx="670">0.000117530974689242</cx:pt>
          <cx:pt idx="671">-0.00052268262808195299</cx:pt>
          <cx:pt idx="672">0.00066656530964482198</cx:pt>
          <cx:pt idx="673">0.000196748041568734</cx:pt>
          <cx:pt idx="674">0.00121656403889949</cx:pt>
          <cx:pt idx="675">0.000116878380818712</cx:pt>
          <cx:pt idx="676">0.0046571449163112996</cx:pt>
          <cx:pt idx="677">0.031206336643010799</cx:pt>
          <cx:pt idx="678">0.042525768206682302</cx:pt>
          <cx:pt idx="679">0.0546654980070597</cx:pt>
          <cx:pt idx="680">0.084519487173239899</cx:pt>
          <cx:pt idx="681">0.069853976510856702</cx:pt>
          <cx:pt idx="682">0.083415844104671705</cx:pt>
          <cx:pt idx="683">0.090216585167016305</cx:pt>
          <cx:pt idx="684">0.029115264040409101</cx:pt>
          <cx:pt idx="685">0.034720952133287401</cx:pt>
          <cx:pt idx="686">0.0120675771646888</cx:pt>
          <cx:pt idx="687">-0.037060572314373902</cx:pt>
          <cx:pt idx="688">-0.083918888778839906</cx:pt>
          <cx:pt idx="689">-0.11210581191869</cx:pt>
          <cx:pt idx="690">-0.098747880861644197</cx:pt>
          <cx:pt idx="691">-0.051205154022115097</cx:pt>
          <cx:pt idx="692">-0.035958979986493299</cx:pt>
          <cx:pt idx="693">-0.021944472191688699</cx:pt>
          <cx:pt idx="694">-0.0071040843661061203</cx:pt>
          <cx:pt idx="695">-0.0024853598732064801</cx:pt>
          <cx:pt idx="696">-0.0047915158176097703</cx:pt>
          <cx:pt idx="697">-0.0033139467866273699</cx:pt>
          <cx:pt idx="698">-0.000196723239807146</cx:pt>
          <cx:pt idx="699">0.00069194299953481296</cx:pt>
          <cx:pt idx="700">9.5435804543971006e-05</cx:pt>
          <cx:pt idx="701">-0.00055870170613513202</cx:pt>
          <cx:pt idx="702">0.000284648819205026</cx:pt>
          <cx:pt idx="703">0.00109441869078097</cx:pt>
          <cx:pt idx="704">0.0077794014776563503</cx:pt>
          <cx:pt idx="705">0.026909438727006602</cx:pt>
          <cx:pt idx="706">-0.00019833462541323801</cx:pt>
          <cx:pt idx="707">-0.0010802197724373401</cx:pt>
          <cx:pt idx="708">0.015440937305195799</cx:pt>
          <cx:pt idx="709">0.021793821888473699</cx:pt>
          <cx:pt idx="710">0.011327263378164301</cx:pt>
          <cx:pt idx="711">0.020820433900087001</cx:pt>
          <cx:pt idx="712">0.022475062147619101</cx:pt>
          <cx:pt idx="713">-0.0020177726148825599</cx:pt>
          <cx:pt idx="714">-0.017551069436153199</cx:pt>
          <cx:pt idx="715">-0.036472577843599203</cx:pt>
          <cx:pt idx="716">-0.039460919896362703</cx:pt>
          <cx:pt idx="717">-0.039677772909972098</cx:pt>
          <cx:pt idx="718">-0.026858602752281101</cx:pt>
          <cx:pt idx="719">-0.013781633025358999</cx:pt>
          <cx:pt idx="720">-0.012158463248217699</cx:pt>
          <cx:pt idx="721">-0.0065371749501345802</cx:pt>
          <cx:pt idx="722">0.0010295849384393001</cx:pt>
          <cx:pt idx="723">1.2236385144457701e-05</cx:pt>
          <cx:pt idx="724">0.00020305830435835199</cx:pt>
          <cx:pt idx="725">-0.000171014921939712</cx:pt>
          <cx:pt idx="726">-0.00077413837895240196</cx:pt>
          <cx:pt idx="727">0.00062502261759371297</cx:pt>
          <cx:pt idx="728">-0.000487454220715723</cx:pt>
          <cx:pt idx="729">0.00058626733179366797</cx:pt>
          <cx:pt idx="730">0.00030387327892872302</cx:pt>
          <cx:pt idx="731">-0.00042129263472135401</cx:pt>
          <cx:pt idx="732">0.00116257588673567</cx:pt>
          <cx:pt idx="733">0.0124856931887417</cx:pt>
          <cx:pt idx="734">0.0120082499974356</cx:pt>
          <cx:pt idx="735">0.0125046774647003</cx:pt>
          <cx:pt idx="736">0.011501068128394199</cx:pt>
          <cx:pt idx="737">0.018037822155561298</cx:pt>
          <cx:pt idx="738">0.018655740748998902</cx:pt>
          <cx:pt idx="739">0.0241890075627859</cx:pt>
          <cx:pt idx="740">0.033542681984004799</cx:pt>
          <cx:pt idx="741">0.035560340459982798</cx:pt>
          <cx:pt idx="742">0.044824087703969701</cx:pt>
          <cx:pt idx="743">0.036007289835334598</cx:pt>
          <cx:pt idx="744">0.0243333962463003</cx:pt>
          <cx:pt idx="745">0.023090837040086201</cx:pt>
          <cx:pt idx="746">0.0218423595704768</cx:pt>
          <cx:pt idx="747">0.0131231069222173</cx:pt>
          <cx:pt idx="748">0.0064065990702547003</cx:pt>
          <cx:pt idx="749">0.0017318691381582</cx:pt>
          <cx:pt idx="750">0.00152358536810428</cx:pt>
          <cx:pt idx="751">0.00124738544064004</cx:pt>
          <cx:pt idx="752">-0.000110977997737617</cx:pt>
          <cx:pt idx="753">2.7074213348318802e-06</cx:pt>
          <cx:pt idx="754">-0.00045984485742616099</cx:pt>
          <cx:pt idx="755">0.00016873804914174201</cx:pt>
          <cx:pt idx="756">0.00081951608776178195</cx:pt>
          <cx:pt idx="757">-0.00021295687091139201</cx:pt>
          <cx:pt idx="758">0.00028648111568527901</cx:pt>
          <cx:pt idx="759">-0.00029409400456176601</cx:pt>
          <cx:pt idx="760">0.00029860456672015898</cx:pt>
          <cx:pt idx="761">-0.00084334584423492102</cx:pt>
          <cx:pt idx="762">0.00051748239223843996</cx:pt>
          <cx:pt idx="763">7.0330501589847496e-05</cx:pt>
          <cx:pt idx="764">0.0010526633164681101</cx:pt>
          <cx:pt idx="765">-1.4072033675431799e-05</cx:pt>
          <cx:pt idx="766">0.00109831731275646</cx:pt>
          <cx:pt idx="767">0.00091745657995570898</cx:pt>
          <cx:pt idx="768">0.00103948290345469</cx:pt>
          <cx:pt idx="769">0.0032933110296173699</cx:pt>
          <cx:pt idx="770">0.0068355241828405603</cx:pt>
          <cx:pt idx="771">0.0049707824053446198</cx:pt>
          <cx:pt idx="772">0.00297941347454256</cx:pt>
          <cx:pt idx="773">0.0020176031833023501</cx:pt>
          <cx:pt idx="774">0.0050037951981976702</cx:pt>
          <cx:pt idx="775">0.00096878940689010295</cx:pt>
          <cx:pt idx="776">1.3493877905174e-05</cx:pt>
          <cx:pt idx="777">0.00022437825757115899</cx:pt>
          <cx:pt idx="778">0.0015882424348316901</cx:pt>
          <cx:pt idx="779">5.8501513105522698e-05</cx:pt>
          <cx:pt idx="780">0.00035396532580802599</cx:pt>
          <cx:pt idx="781">-0.00054308227630233395</cx:pt>
          <cx:pt idx="782">-0.00026959119816832898</cx:pt>
          <cx:pt idx="783">0.00034869939771419302</cx:pt>
        </cx:lvl>
      </cx:numDim>
    </cx:data>
    <cx:data id="115">
      <cx:numDim type="val">
        <cx:f>'001_WA_F - 副本'!$DL$1:$DL$784</cx:f>
        <cx:lvl ptCount="784" formatCode="G/通用格式">
          <cx:pt idx="0">0.00063669014470909603</cx:pt>
          <cx:pt idx="1">9.1409616080436305e-05</cx:pt>
          <cx:pt idx="2">-0.00061356569137888204</cx:pt>
          <cx:pt idx="3">0.00059534160520885004</cx:pt>
          <cx:pt idx="4">0.000177841208346718</cx:pt>
          <cx:pt idx="5">-8.4361800946336301e-05</cx:pt>
          <cx:pt idx="6">-0.00022947001728204701</cx:pt>
          <cx:pt idx="7">5.0292440959095002e-05</cx:pt>
          <cx:pt idx="8">0.00044643844304089099</cx:pt>
          <cx:pt idx="9">-0.00019506212849555599</cx:pt>
          <cx:pt idx="10">0.00063763076961393099</cx:pt>
          <cx:pt idx="11">-0.000175485775626977</cx:pt>
          <cx:pt idx="12">-7.5219640413555898e-05</cx:pt>
          <cx:pt idx="13">-0.00016591526959109301</cx:pt>
          <cx:pt idx="14">-0.00032060513817075702</cx:pt>
          <cx:pt idx="15">0.00066616319913859396</cx:pt>
          <cx:pt idx="16">0.00025508218893258698</cx:pt>
          <cx:pt idx="17">-0.00021556247878530199</cx:pt>
          <cx:pt idx="18">-0.00060570859814155001</cx:pt>
          <cx:pt idx="19">-0.00063707163340488801</cx:pt>
          <cx:pt idx="20">-4.6820767933380401e-05</cx:pt>
          <cx:pt idx="21">-0.000495252274781613</cx:pt>
          <cx:pt idx="22">-0.00020123743296529</cx:pt>
          <cx:pt idx="23">-0.00058854494431393898</cx:pt>
          <cx:pt idx="24">0.00059097626099984001</cx:pt>
          <cx:pt idx="25">0.000133480181830251</cx:pt>
          <cx:pt idx="26">7.6563415381828602e-05</cx:pt>
          <cx:pt idx="27">0.00032922354466706</cx:pt>
          <cx:pt idx="28">3.7603158497437701e-05</cx:pt>
          <cx:pt idx="29">0.00050181984574404796</cx:pt>
          <cx:pt idx="30">-0.00016469886224102501</cx:pt>
          <cx:pt idx="31">-0.00049075354027821401</cx:pt>
          <cx:pt idx="32">-0.00051106582391681401</cx:pt>
          <cx:pt idx="33">1.9869223420559999e-05</cx:pt>
          <cx:pt idx="34">-0.0040516011847436997</cx:pt>
          <cx:pt idx="35">-0.0079546564848078996</cx:pt>
          <cx:pt idx="36">-0.0048932211151485596</cx:pt>
          <cx:pt idx="37">-0.0024065103327660401</cx:pt>
          <cx:pt idx="38">-0.00160891648576593</cx:pt>
          <cx:pt idx="39">-0.00099271831683584604</cx:pt>
          <cx:pt idx="40">-0.0061774033281642099</cx:pt>
          <cx:pt idx="41">-0.0036518959599696299</cx:pt>
          <cx:pt idx="42">-0.0014787762528645899</cx:pt>
          <cx:pt idx="43">-0.0066077406698296396</cx:pt>
          <cx:pt idx="44">-0.0062771635644488901</cx:pt>
          <cx:pt idx="45">-0.00325559900018674</cx:pt>
          <cx:pt idx="46">-0.00056980714570359803</cx:pt>
          <cx:pt idx="47">-0.0033207162172633601</cx:pt>
          <cx:pt idx="48">-0.00082433228467287099</cx:pt>
          <cx:pt idx="49">-0.00053818129205849402</cx:pt>
          <cx:pt idx="50">-0.00093796233284900799</cx:pt>
          <cx:pt idx="51">-0.00087781682013418801</cx:pt>
          <cx:pt idx="52">-0.00056013437273632997</cx:pt>
          <cx:pt idx="53">-0.0010350098806779901</cx:pt>
          <cx:pt idx="54">-0.00016262375411498799</cx:pt>
          <cx:pt idx="55">0.000128841306679331</cx:pt>
          <cx:pt idx="56">0.00055239705014676602</cx:pt>
          <cx:pt idx="57">0.00092159022759571204</cx:pt>
          <cx:pt idx="58">0.00031973235847518599</cx:pt>
          <cx:pt idx="59">0.00039642769372993898</cx:pt>
          <cx:pt idx="60">-0.00041994511842352502</cx:pt>
          <cx:pt idx="61">-0.00023069270611724099</cx:pt>
          <cx:pt idx="62">-0.0033358542236434602</cx:pt>
          <cx:pt idx="63">-0.012079784103979</cx:pt>
          <cx:pt idx="64">-0.0114251154024938</cx:pt>
          <cx:pt idx="65">-0.0063142387047587104</cx:pt>
          <cx:pt idx="66">-0.0133838303273609</cx:pt>
          <cx:pt idx="67">-0.0127683150790947</cx:pt>
          <cx:pt idx="68">-0.030281118257311699</cx:pt>
          <cx:pt idx="69">-0.031755769442518803</cx:pt>
          <cx:pt idx="70">-0.0250108565781441</cx:pt>
          <cx:pt idx="71">-0.033833447214877299</cx:pt>
          <cx:pt idx="72">-0.026389061736065301</cx:pt>
          <cx:pt idx="73">-0.00359141170879422</cx:pt>
          <cx:pt idx="74">-0.0085702921898975805</cx:pt>
          <cx:pt idx="75">-0.0051665247594020599</cx:pt>
          <cx:pt idx="76">-0.0017040273348048699</cx:pt>
          <cx:pt idx="77">0.00078367103869137996</cx:pt>
          <cx:pt idx="78">-0.0024319718647221799</cx:pt>
          <cx:pt idx="79">-0.0015172032662502299</cx:pt>
          <cx:pt idx="80">0.00027673434369535901</cx:pt>
          <cx:pt idx="81">1.1095570643320099e-05</cx:pt>
          <cx:pt idx="82">0.000171122361110204</cx:pt>
          <cx:pt idx="83">0.00045707963563354303</cx:pt>
          <cx:pt idx="84">-0.00078478327926198295</cx:pt>
          <cx:pt idx="85">-0.00011818553907178001</cx:pt>
          <cx:pt idx="86">-0.00055391733094516398</cx:pt>
          <cx:pt idx="87">-0.00032259854072420202</cx:pt>
          <cx:pt idx="88">-0.00024685704287470602</cx:pt>
          <cx:pt idx="89">-0.00130426325202448</cx:pt>
          <cx:pt idx="90">-0.010185331162085099</cx:pt>
          <cx:pt idx="91">-0.0187243061823055</cx:pt>
          <cx:pt idx="92">-0.0228043947218711</cx:pt>
          <cx:pt idx="93">-0.028524581301525902</cx:pt>
          <cx:pt idx="94">-0.019194730196583101</cx:pt>
          <cx:pt idx="95">-0.015349016420049899</cx:pt>
          <cx:pt idx="96">-0.066255079175326803</cx:pt>
          <cx:pt idx="97">-0.086242439981067204</cx:pt>
          <cx:pt idx="98">-0.0654780581286247</cx:pt>
          <cx:pt idx="99">-0.054019515352410299</cx:pt>
          <cx:pt idx="100">-0.00090160276449254798</cx:pt>
          <cx:pt idx="101">0.046032203311035198</cx:pt>
          <cx:pt idx="102">0.047979090133917199</cx:pt>
          <cx:pt idx="103">0.024992017059952298</cx:pt>
          <cx:pt idx="104">0.031585444136079097</cx:pt>
          <cx:pt idx="105">0.0232351398821324</cx:pt>
          <cx:pt idx="106">0.0154865433460326</cx:pt>
          <cx:pt idx="107">0.0098471525177343394</cx:pt>
          <cx:pt idx="108">0.00610126945076034</cx:pt>
          <cx:pt idx="109">-9.9298899184190197e-05</cx:pt>
          <cx:pt idx="110">0.000129582623913572</cx:pt>
          <cx:pt idx="111">-0.00018620703505439699</cx:pt>
          <cx:pt idx="112">-0.00020517345199381801</cx:pt>
          <cx:pt idx="113">9.6744727659662201e-05</cx:pt>
          <cx:pt idx="114">-0.00089594682551445302</cx:pt>
          <cx:pt idx="115">-0.00045161897259156001</cx:pt>
          <cx:pt idx="116">-0.00046246260408579697</cx:pt>
          <cx:pt idx="117">-0.0017711885346113701</cx:pt>
          <cx:pt idx="118">-0.016082367048820202</cx:pt>
          <cx:pt idx="119">-0.027425810788039202</cx:pt>
          <cx:pt idx="120">-0.034300402468425001</cx:pt>
          <cx:pt idx="121">-0.039210077387596</cx:pt>
          <cx:pt idx="122">-0.013653103154555301</cx:pt>
          <cx:pt idx="123">-0.028993473586588998</cx:pt>
          <cx:pt idx="124">-0.067220765034574401</cx:pt>
          <cx:pt idx="125">-0.073572442411372202</cx:pt>
          <cx:pt idx="126">-0.065733206922424098</cx:pt>
          <cx:pt idx="127">-0.0099155793480368293</cx:pt>
          <cx:pt idx="128">0.019769245679111001</cx:pt>
          <cx:pt idx="129">0.022850409575561</cx:pt>
          <cx:pt idx="130">0.0268022253649534</cx:pt>
          <cx:pt idx="131">-0.0037011729207684098</cx:pt>
          <cx:pt idx="132">0.012814296753224199</cx:pt>
          <cx:pt idx="133">0.033494780822935701</cx:pt>
          <cx:pt idx="134">0.039336405934648801</cx:pt>
          <cx:pt idx="135">0.047459149670093903</cx:pt>
          <cx:pt idx="136">0.046235651222445398</cx:pt>
          <cx:pt idx="137">0.0074509543540296104</cx:pt>
          <cx:pt idx="138">0.00057879317440004603</cx:pt>
          <cx:pt idx="139">-0.00049675141720126196</cx:pt>
          <cx:pt idx="140">0.00038753838348140298</cx:pt>
          <cx:pt idx="141">0.00098059933618099707</cx:pt>
          <cx:pt idx="142">0.00077545594072192504</cx:pt>
          <cx:pt idx="143">-0.00118984566499044</cx:pt>
          <cx:pt idx="144">-0.016164686102240401</cx:pt>
          <cx:pt idx="145">-0.021271172120249999</cx:pt>
          <cx:pt idx="146">-0.0158398970138399</cx:pt>
          <cx:pt idx="147">-0.0294571556844869</cx:pt>
          <cx:pt idx="148">-0.015706475692043701</cx:pt>
          <cx:pt idx="149">-0.021239277818978199</cx:pt>
          <cx:pt idx="150">-0.019329010693121498</cx:pt>
          <cx:pt idx="151">0.017904499839552199</cx:pt>
          <cx:pt idx="152">0.027539851324395199</cx:pt>
          <cx:pt idx="153">-0.0148680387270215</cx:pt>
          <cx:pt idx="154">-0.015243244836727199</cx:pt>
          <cx:pt idx="155">0.017777358585356801</cx:pt>
          <cx:pt idx="156">0.032313428949321203</cx:pt>
          <cx:pt idx="157">0.053309858586595697</cx:pt>
          <cx:pt idx="158">0.028410591783989299</cx:pt>
          <cx:pt idx="159">-0.031489577582837901</cx:pt>
          <cx:pt idx="160">-0.035423815267154601</cx:pt>
          <cx:pt idx="161">-0.0034317397138236699</cx:pt>
          <cx:pt idx="162">0.022170949641183699</cx:pt>
          <cx:pt idx="163">0.047830464181364003</cx:pt>
          <cx:pt idx="164">0.043735374658420201</cx:pt>
          <cx:pt idx="165">0.00910160663152201</cx:pt>
          <cx:pt idx="166">0.00139725551233952</cx:pt>
          <cx:pt idx="167">0.000987517083372895</cx:pt>
          <cx:pt idx="168">-0.000192722227458005</cx:pt>
          <cx:pt idx="169">-0.00021273906781654601</cx:pt>
          <cx:pt idx="170">1.7494481180107199e-05</cx:pt>
          <cx:pt idx="171">-0.0099371357894146497</cx:pt>
          <cx:pt idx="172">-0.020034247106260901</cx:pt>
          <cx:pt idx="173">-0.0048946509434764597</cx:pt>
          <cx:pt idx="174">0.0073276222054594001</cx:pt>
          <cx:pt idx="175">-0.0136312434873629</cx:pt>
          <cx:pt idx="176">-0.006877374594081</cx:pt>
          <cx:pt idx="177">0.037051987306860101</cx:pt>
          <cx:pt idx="178">0.051840414769087899</cx:pt>
          <cx:pt idx="179">0.0310973735739613</cx:pt>
          <cx:pt idx="180">0.0031037888464333402</cx:pt>
          <cx:pt idx="181">-0.012023861545814</cx:pt>
          <cx:pt idx="182">0.00495808323094531</cx:pt>
          <cx:pt idx="183">-0.0094788604614330502</cx:pt>
          <cx:pt idx="184">0.0400590793071645</cx:pt>
          <cx:pt idx="185">0.045830515952960803</cx:pt>
          <cx:pt idx="186">0.0056600153034611998</cx:pt>
          <cx:pt idx="187">-0.0307824402271261</cx:pt>
          <cx:pt idx="188">-0.046205222148564901</cx:pt>
          <cx:pt idx="189">-0.0310356046221558</cx:pt>
          <cx:pt idx="190">0.0152768748167115</cx:pt>
          <cx:pt idx="191">0.043867576570466797</cx:pt>
          <cx:pt idx="192">0.035215982495857598</cx:pt>
          <cx:pt idx="193">0.025117626238042999</cx:pt>
          <cx:pt idx="194">0.0041623390538079999</cx:pt>
          <cx:pt idx="195">0.0010220898859145599</cx:pt>
          <cx:pt idx="196">-0.000388159630752428</cx:pt>
          <cx:pt idx="197">-0.00059116516761598896</cx:pt>
          <cx:pt idx="198">0.000916227769444926</cx:pt>
          <cx:pt idx="199">-0.0109811062186864</cx:pt>
          <cx:pt idx="200">-0.035411672815839401</cx:pt>
          <cx:pt idx="201">-0.026554803385462698</cx:pt>
          <cx:pt idx="202">0.0041759824412033499</cx:pt>
          <cx:pt idx="203">0.0100477867433383</cx:pt>
          <cx:pt idx="204">0.079023510188999793</cx:pt>
          <cx:pt idx="205">0.11473644191110199</cx:pt>
          <cx:pt idx="206">0.095674381745057394</cx:pt>
          <cx:pt idx="207">0.051929259844044999</cx:pt>
          <cx:pt idx="208">0.0190456246871589</cx:pt>
          <cx:pt idx="209">-0.0017766895700761401</cx:pt>
          <cx:pt idx="210">0.016620858693890399</cx:pt>
          <cx:pt idx="211">-0.0122862311036882</cx:pt>
          <cx:pt idx="212">-0.0162793601167813</cx:pt>
          <cx:pt idx="213">0.0434029212979129</cx:pt>
          <cx:pt idx="214">-0.013528132336981099</cx:pt>
          <cx:pt idx="215">-0.0086821475338731899</cx:pt>
          <cx:pt idx="216">-0.042311009959296597</cx:pt>
          <cx:pt idx="217">-0.032085791440001503</cx:pt>
          <cx:pt idx="218">0.0021240457708297899</cx:pt>
          <cx:pt idx="219">0.034628030607640102</cx:pt>
          <cx:pt idx="220">0.0281978502736886</cx:pt>
          <cx:pt idx="221">0.014467040346838199</cx:pt>
          <cx:pt idx="222">0.0070003783496451703</cx:pt>
          <cx:pt idx="223">0.00077380327023691096</cx:pt>
          <cx:pt idx="224">-0.00038631971881731702</cx:pt>
          <cx:pt idx="225">5.3623502740641501e-05</cx:pt>
          <cx:pt idx="226">0.00061193360907208904</cx:pt>
          <cx:pt idx="227">-0.0108262838736092</cx:pt>
          <cx:pt idx="228">-0.046789494325929798</cx:pt>
          <cx:pt idx="229">-0.0279149375863432</cx:pt>
          <cx:pt idx="230">-0.0053768479086559401</cx:pt>
          <cx:pt idx="231">0.0169478150252424</cx:pt>
          <cx:pt idx="232">0.082751160552920797</cx:pt>
          <cx:pt idx="233">0.060906567218303301</cx:pt>
          <cx:pt idx="234">0.036745908871575701</cx:pt>
          <cx:pt idx="235">0.039060899040609699</cx:pt>
          <cx:pt idx="236">0.0130957278119653</cx:pt>
          <cx:pt idx="237">-0.033091565135080499</cx:pt>
          <cx:pt idx="238">-0.015867755441472099</cx:pt>
          <cx:pt idx="239">0.011509221903988001</cx:pt>
          <cx:pt idx="240">0.034040681174343501</cx:pt>
          <cx:pt idx="241">0.0250247706419807</cx:pt>
          <cx:pt idx="242">-0.025705531364232901</cx:pt>
          <cx:pt idx="243">-0.081433609816629601</cx:pt>
          <cx:pt idx="244">-0.051259856031214301</cx:pt>
          <cx:pt idx="245">-0.035327080449242598</cx:pt>
          <cx:pt idx="246">-0.0201625399049183</cx:pt>
          <cx:pt idx="247">0.017345481527582599</cx:pt>
          <cx:pt idx="248">0.028119183195127202</cx:pt>
          <cx:pt idx="249">0.0083844763550196804</cx:pt>
          <cx:pt idx="250">-0.00037544576055613399</cx:pt>
          <cx:pt idx="251">-0.00012378145035595701</cx:pt>
          <cx:pt idx="252">2.1765821408406698e-05</cx:pt>
          <cx:pt idx="253">-0.00012921025667666201</cx:pt>
          <cx:pt idx="254">-0.00417661957648458</cx:pt>
          <cx:pt idx="255">-0.0103352616184009</cx:pt>
          <cx:pt idx="256">-0.0110409039330371</cx:pt>
          <cx:pt idx="257">-0.043697709464454199</cx:pt>
          <cx:pt idx="258">-0.017174136824913401</cx:pt>
          <cx:pt idx="259">-0.026775526608320499</cx:pt>
          <cx:pt idx="260">0.011213360178015301</cx:pt>
          <cx:pt idx="261">0.037444113135729998</cx:pt>
          <cx:pt idx="262">-0.0049320082538167002</cx:pt>
          <cx:pt idx="263">0.0232242378821901</cx:pt>
          <cx:pt idx="264">-0.021826415132155799</cx:pt>
          <cx:pt idx="265">-0.091188537047699206</cx:pt>
          <cx:pt idx="266">-0.075008464887393503</cx:pt>
          <cx:pt idx="267">0.025353340163156001</cx:pt>
          <cx:pt idx="268">0.041313324260519403</cx:pt>
          <cx:pt idx="269">0.040035286873317998</cx:pt>
          <cx:pt idx="270">-0.00880422901040568</cx:pt>
          <cx:pt idx="271">-0.064690807745930307</cx:pt>
          <cx:pt idx="272">-0.0398425243448014</cx:pt>
          <cx:pt idx="273">-0.033242116053761601</cx:pt>
          <cx:pt idx="274">-0.051648061381569001</cx:pt>
          <cx:pt idx="275">-0.0271046463829674</cx:pt>
          <cx:pt idx="276">-0.0128442971466838</cx:pt>
          <cx:pt idx="277">-0.0031004251603227698</cx:pt>
          <cx:pt idx="278">-0.00356285451109344</cx:pt>
          <cx:pt idx="279">-0.00085225395803964499</cx:pt>
          <cx:pt idx="280">0.00053438519305480799</cx:pt>
          <cx:pt idx="281">-3.66683567588457e-05</cx:pt>
          <cx:pt idx="282">0.000704110526990699</cx:pt>
          <cx:pt idx="283">-0.0148080804366325</cx:pt>
          <cx:pt idx="284">-0.020108889357162901</cx:pt>
          <cx:pt idx="285">-0.047613278285419003</cx:pt>
          <cx:pt idx="286">-0.083505491182879296</cx:pt>
          <cx:pt idx="287">-0.066137275284972097</cx:pt>
          <cx:pt idx="288">0.00358120142708985</cx:pt>
          <cx:pt idx="289">0.0344929940376167</cx:pt>
          <cx:pt idx="290">0.0265981951526525</cx:pt>
          <cx:pt idx="291">0.026271242510423499</cx:pt>
          <cx:pt idx="292">-0.0033007435113620001</cx:pt>
          <cx:pt idx="293">-0.072630243196376898</cx:pt>
          <cx:pt idx="294">-0.060505480279834899</cx:pt>
          <cx:pt idx="295">0.033993451145075397</cx:pt>
          <cx:pt idx="296">-0.0035956471124312201</cx:pt>
          <cx:pt idx="297">0.00097849107966371893</cx:pt>
          <cx:pt idx="298">-0.0064976872108462999</cx:pt>
          <cx:pt idx="299">-0.050455896677112498</cx:pt>
          <cx:pt idx="300">-0.0136491376283219</cx:pt>
          <cx:pt idx="301">-0.042294150285561598</cx:pt>
          <cx:pt idx="302">-0.041936176070878801</cx:pt>
          <cx:pt idx="303">-0.0563454656787271</cx:pt>
          <cx:pt idx="304">-0.0234801842492398</cx:pt>
          <cx:pt idx="305">-0.0013353835673669101</cx:pt>
          <cx:pt idx="306">-0.0053562115012652702</cx:pt>
          <cx:pt idx="307">0.000423610160276852</cx:pt>
          <cx:pt idx="308">-0.00044067687699607302</cx:pt>
          <cx:pt idx="309">-0.0013468752997468599</cx:pt>
          <cx:pt idx="310">0.00604516717423958</cx:pt>
          <cx:pt idx="311">-0.0109646257954966</cx:pt>
          <cx:pt idx="312">-0.045414325055911399</cx:pt>
          <cx:pt idx="313">-0.0176612653177011</cx:pt>
          <cx:pt idx="314">-0.0180856883855222</cx:pt>
          <cx:pt idx="315">-0.017080298689845501</cx:pt>
          <cx:pt idx="316">0.0128176095720636</cx:pt>
          <cx:pt idx="317">0.058443767762429898</cx:pt>
          <cx:pt idx="318">0.094460136776697304</cx:pt>
          <cx:pt idx="319">0.046569280650665401</cx:pt>
          <cx:pt idx="320">0.010328659416422199</cx:pt>
          <cx:pt idx="321">-0.058378650479253301</cx:pt>
          <cx:pt idx="322">-0.0280462644753324</cx:pt>
          <cx:pt idx="323">0.034310173501676297</cx:pt>
          <cx:pt idx="324">-0.0523758258167085</cx:pt>
          <cx:pt idx="325">-0.034402301811972402</cx:pt>
          <cx:pt idx="326">-0.029683921818291201</cx:pt>
          <cx:pt idx="327">-0.055655336013708201</cx:pt>
          <cx:pt idx="328">-0.0144391275206562</cx:pt>
          <cx:pt idx="329">-0.024697765451529699</cx:pt>
          <cx:pt idx="330">-0.0279245567612686</cx:pt>
          <cx:pt idx="331">-0.044018203716274198</cx:pt>
          <cx:pt idx="332">-0.0345904492843708</cx:pt>
          <cx:pt idx="333">-0.0096671641232825498</cx:pt>
          <cx:pt idx="334">-0.0055071128121314799</cx:pt>
          <cx:pt idx="335">0.000194549497672576</cx:pt>
          <cx:pt idx="336">-6.6754028218896802e-05</cx:pt>
          <cx:pt idx="337">0.00024474963395449897</cx:pt>
          <cx:pt idx="338">0.0054201695848687297</cx:pt>
          <cx:pt idx="339">-0.0100775922772425</cx:pt>
          <cx:pt idx="340">-0.030024611060048501</cx:pt>
          <cx:pt idx="341">-0.019122102632767101</cx:pt>
          <cx:pt idx="342">-0.0086429756829878197</cx:pt>
          <cx:pt idx="343">0.0033581572523906701</cx:pt>
          <cx:pt idx="344">0.011982707363606101</cx:pt>
          <cx:pt idx="345">0.0094076669058939695</cx:pt>
          <cx:pt idx="346">0.082903636898185196</cx:pt>
          <cx:pt idx="347">0.0063241992356959697</cx:pt>
          <cx:pt idx="348">0.00061399138197295298</cx:pt>
          <cx:pt idx="349">-0.0090841600837890599</cx:pt>
          <cx:pt idx="350">0.0148608069424993</cx:pt>
          <cx:pt idx="351">0.034399321726397397</cx:pt>
          <cx:pt idx="352">-0.0062474363271178002</cx:pt>
          <cx:pt idx="353">0.032951372087879897</cx:pt>
          <cx:pt idx="354">0.0177575005862236</cx:pt>
          <cx:pt idx="355">-0.065676180917036503</cx:pt>
          <cx:pt idx="356">-0.045075940460552001</cx:pt>
          <cx:pt idx="357">-0.030757585798743901</cx:pt>
          <cx:pt idx="358">-0.038123345109778398</cx:pt>
          <cx:pt idx="359">-0.036901834276916803</cx:pt>
          <cx:pt idx="360">-0.0310408600344288</cx:pt>
          <cx:pt idx="361">-0.0116807405344409</cx:pt>
          <cx:pt idx="362">-0.0076645551104293601</cx:pt>
          <cx:pt idx="363">-0.00112190119325481</cx:pt>
          <cx:pt idx="364">-0.00065718132760401505</cx:pt>
          <cx:pt idx="365">-0.00045071792330401099</cx:pt>
          <cx:pt idx="366">0.00064401279067478098</cx:pt>
          <cx:pt idx="367">-0.0073892062340915002</cx:pt>
          <cx:pt idx="368">-0.013491614126021199</cx:pt>
          <cx:pt idx="369">-0.0039877925440490701</cx:pt>
          <cx:pt idx="370">0.026438261335097898</cx:pt>
          <cx:pt idx="371">0.060857128415012597</cx:pt>
          <cx:pt idx="372">0.0522050669829437</cx:pt>
          <cx:pt idx="373">0.0031820173458429199</cx:pt>
          <cx:pt idx="374">0.031546836242989498</cx:pt>
          <cx:pt idx="375">-0.089893406140592505</cx:pt>
          <cx:pt idx="376">-0.039321366755242199</cx:pt>
          <cx:pt idx="377">-0.010420825299092501</cx:pt>
          <cx:pt idx="378">0.0055076424699312997</cx:pt>
          <cx:pt idx="379">-0.0045175906006301898</cx:pt>
          <cx:pt idx="380">0.036086839617523299</cx:pt>
          <cx:pt idx="381">0.076360337353496899</cx:pt>
          <cx:pt idx="382">-0.000289683280067039</cx:pt>
          <cx:pt idx="383">-0.079354359907062605</cx:pt>
          <cx:pt idx="384">-0.042866617419483097</cx:pt>
          <cx:pt idx="385">-0.039079800704781398</cx:pt>
          <cx:pt idx="386">-0.043492393932127602</cx:pt>
          <cx:pt idx="387">-0.050993037394121497</cx:pt>
          <cx:pt idx="388">-0.033554073506440997</cx:pt>
          <cx:pt idx="389">-0.0125345875039817</cx:pt>
          <cx:pt idx="390">-0.0095786702380860102</cx:pt>
          <cx:pt idx="391">-0.00271417589822728</cx:pt>
          <cx:pt idx="392">0.00012037526275548799</cx:pt>
          <cx:pt idx="393">0.00055827253377422204</cx:pt>
          <cx:pt idx="394">0.00119584544736855</cx:pt>
          <cx:pt idx="395">0.0011308968143292099</cx:pt>
          <cx:pt idx="396">-0.013882454028151499</cx:pt>
          <cx:pt idx="397">0.00185448762225271</cx:pt>
          <cx:pt idx="398">0.015930340512630599</cx:pt>
          <cx:pt idx="399">0.088147538438164197</cx:pt>
          <cx:pt idx="400">0.049522520561303497</cx:pt>
          <cx:pt idx="401">0.045703165312059001</cx:pt>
          <cx:pt idx="402">0.040709611757542702</cx:pt>
          <cx:pt idx="403">-0.0803917547631052</cx:pt>
          <cx:pt idx="404">-0.083585506934374207</cx:pt>
          <cx:pt idx="405">-0.098155945869321401</cx:pt>
          <cx:pt idx="406">-0.072433392086359294</cx:pt>
          <cx:pt idx="407">-0.018408430101297599</cx:pt>
          <cx:pt idx="408">0.069049152966082994</cx:pt>
          <cx:pt idx="409">0.096615676505644302</cx:pt>
          <cx:pt idx="410">-0.0037701389158942898</cx:pt>
          <cx:pt idx="411">-0.019813377554372499</cx:pt>
          <cx:pt idx="412">-0.00862533311566171</cx:pt>
          <cx:pt idx="413">-0.081233016119216003</cx:pt>
          <cx:pt idx="414">-0.070588400788674802</cx:pt>
          <cx:pt idx="415">-0.064307169141566201</cx:pt>
          <cx:pt idx="416">-0.0307529102358658</cx:pt>
          <cx:pt idx="417">-0.0216325532418408</cx:pt>
          <cx:pt idx="418">-0.0096976357180136308</cx:pt>
          <cx:pt idx="419">-0.00069796952559920099</cx:pt>
          <cx:pt idx="420">-0.00019207980066048101</cx:pt>
          <cx:pt idx="421">0.000111121123015798</cx:pt>
          <cx:pt idx="422">0.00060775358834465798</cx:pt>
          <cx:pt idx="423">0.0024051290077768401</cx:pt>
          <cx:pt idx="424">-0.0112376595584431</cx:pt>
          <cx:pt idx="425">-0.0116153658163765</cx:pt>
          <cx:pt idx="426">-0.0010753562407018701</cx:pt>
          <cx:pt idx="427">0.065303831102123303</cx:pt>
          <cx:pt idx="428">0.057494023656708602</cx:pt>
          <cx:pt idx="429">0.050781188213240201</cx:pt>
          <cx:pt idx="430">0.0869415682143614</cx:pt>
          <cx:pt idx="431">-0.0071879214699137302</cx:pt>
          <cx:pt idx="432">-0.118940075173478</cx:pt>
          <cx:pt idx="433">-0.14291722853309999</cx:pt>
          <cx:pt idx="434">-0.122782273670876</cx:pt>
          <cx:pt idx="435">0.0069587296998316703</cx:pt>
          <cx:pt idx="436">0.065225102655977293</cx:pt>
          <cx:pt idx="437">0.080229767944353506</cx:pt>
          <cx:pt idx="438">-0.015032907090932</cx:pt>
          <cx:pt idx="439">-0.021819483045196202</cx:pt>
          <cx:pt idx="440">-0.0245359390186809</cx:pt>
          <cx:pt idx="441">-0.022889286737582899</cx:pt>
          <cx:pt idx="442">-0.0285507244318935</cx:pt>
          <cx:pt idx="443">-0.0155091030884474</cx:pt>
          <cx:pt idx="444">-0.039657233594141902</cx:pt>
          <cx:pt idx="445">-0.0420660045548562</cx:pt>
          <cx:pt idx="446">-0.0163461225527439</cx:pt>
          <cx:pt idx="447">-0.0054451054521807802</cx:pt>
          <cx:pt idx="448">3.7912443277811801e-05</cx:pt>
          <cx:pt idx="449">0.00054551478616458198</cx:pt>
          <cx:pt idx="450">-0.00073696670113662297</cx:pt>
          <cx:pt idx="451">-0.0196728642277464</cx:pt>
          <cx:pt idx="452">-0.028700116637054199</cx:pt>
          <cx:pt idx="453">-0.025806826542543598</cx:pt>
          <cx:pt idx="454">0.033528564112512399</cx:pt>
          <cx:pt idx="455">0.084047169614296702</cx:pt>
          <cx:pt idx="456">0.085002665735459504</cx:pt>
          <cx:pt idx="457">0.037852820892908902</cx:pt>
          <cx:pt idx="458">0.050507224136475799</cx:pt>
          <cx:pt idx="459">0.043601221583949301</cx:pt>
          <cx:pt idx="460">0.018691765316744002</cx:pt>
          <cx:pt idx="461">-0.0060988294517130403</cx:pt>
          <cx:pt idx="462">-0.10731453083713</cx:pt>
          <cx:pt idx="463">0.032042406168579202</cx:pt>
          <cx:pt idx="464">0.0229588380716109</cx:pt>
          <cx:pt idx="465">0.059288826470091503</cx:pt>
          <cx:pt idx="466">0.039975980635728402</cx:pt>
          <cx:pt idx="467">-0.021071838219261001</cx:pt>
          <cx:pt idx="468">0.0030808427619854399</cx:pt>
          <cx:pt idx="469">-0.0136955629348414</cx:pt>
          <cx:pt idx="470">-0.0324556900323461</cx:pt>
          <cx:pt idx="471">-0.0039586645018484697</cx:pt>
          <cx:pt idx="472">-0.0342878624653917</cx:pt>
          <cx:pt idx="473">-0.043130384374635497</cx:pt>
          <cx:pt idx="474">-0.018612283176462199</cx:pt>
          <cx:pt idx="475">-0.0016775139749998201</cx:pt>
          <cx:pt idx="476">0.00060407566153059704</cx:pt>
          <cx:pt idx="477">0.00048877208363101699</cx:pt>
          <cx:pt idx="478">-0.0047490184868523699</cx:pt>
          <cx:pt idx="479">-0.032041639424577502</cx:pt>
          <cx:pt idx="480">-0.047316812836139498</cx:pt>
          <cx:pt idx="481">-0.025060723733612601</cx:pt>
          <cx:pt idx="482">0.0458706736503144</cx:pt>
          <cx:pt idx="483">0.095716887584737897</cx:pt>
          <cx:pt idx="484">0.083320406205803305</cx:pt>
          <cx:pt idx="485">0.016261603053273999</cx:pt>
          <cx:pt idx="486">0.071875502422954096</cx:pt>
          <cx:pt idx="487">0.044289579143861398</cx:pt>
          <cx:pt idx="488">0.034611170024460403</cx:pt>
          <cx:pt idx="489">0.0033674912460102502</cx:pt>
          <cx:pt idx="490">-0.054133839555448003</cx:pt>
          <cx:pt idx="491">0.061565939865858899</cx:pt>
          <cx:pt idx="492">0.0606281389169274</cx:pt>
          <cx:pt idx="493">0.1299049028698</cx:pt>
          <cx:pt idx="494">0.041197357459733103</cx:pt>
          <cx:pt idx="495">-0.036708527614753801</cx:pt>
          <cx:pt idx="496">-0.041190260288105698</cx:pt>
          <cx:pt idx="497">-0.067714825635722495</cx:pt>
          <cx:pt idx="498">-0.020448744956417901</cx:pt>
          <cx:pt idx="499">-0.00351812721617142</cx:pt>
          <cx:pt idx="500">-0.029496850148445702</cx:pt>
          <cx:pt idx="501">-0.043216947740381401</cx:pt>
          <cx:pt idx="502">-0.011731753256679901</cx:pt>
          <cx:pt idx="503">-0.00384273168525848</cx:pt>
          <cx:pt idx="504">-0.00051676909331188495</cx:pt>
          <cx:pt idx="505">-0.0012552712014564601</cx:pt>
          <cx:pt idx="506">-0.0047728110284464701</cx:pt>
          <cx:pt idx="507">-0.023995089201851599</cx:pt>
          <cx:pt idx="508">-0.037820596672067899</cx:pt>
          <cx:pt idx="509">0.0028965931695460901</cx:pt>
          <cx:pt idx="510">0.017816662945176</cx:pt>
          <cx:pt idx="511">0.033682773205925401</cx:pt>
          <cx:pt idx="512">0.021714642020472599</cx:pt>
          <cx:pt idx="513">0.0126156763191399</cx:pt>
          <cx:pt idx="514">0.043482358349043501</cx:pt>
          <cx:pt idx="515">0.086722042351510195</cx:pt>
          <cx:pt idx="516">0.024649794923874101</cx:pt>
          <cx:pt idx="517">-0.021937105149639199</cx:pt>
          <cx:pt idx="518">0.011888101809920301</cx:pt>
          <cx:pt idx="519">0.063487811082077794</cx:pt>
          <cx:pt idx="520">0.14697766017665001</cx:pt>
          <cx:pt idx="521">0.16898995403438699</cx:pt>
          <cx:pt idx="522">0.0068288293066783596</cx:pt>
          <cx:pt idx="523">-0.063241156859635203</cx:pt>
          <cx:pt idx="524">-0.075052262637744394</cx:pt>
          <cx:pt idx="525">-0.068934218516440202</cx:pt>
          <cx:pt idx="526">-0.035254563169277602</cx:pt>
          <cx:pt idx="527">-0.020288301154839601</cx:pt>
          <cx:pt idx="528">-0.034908741018653801</cx:pt>
          <cx:pt idx="529">-0.026636295214620902</cx:pt>
          <cx:pt idx="530">-0.0037064414726725899</cx:pt>
          <cx:pt idx="531">-0.0013047696504167601</cx:pt>
          <cx:pt idx="532">-0.00015083620835958</cx:pt>
          <cx:pt idx="533">1.06545361470836e-05</cx:pt>
          <cx:pt idx="534">-0.00069918726251998696</cx:pt>
          <cx:pt idx="535">-0.0157318823610973</cx:pt>
          <cx:pt idx="536">-0.0171446439803827</cx:pt>
          <cx:pt idx="537">0.010900509366942999</cx:pt>
          <cx:pt idx="538">-0.015215750209715599</cx:pt>
          <cx:pt idx="539">-0.0140324755937656</cx:pt>
          <cx:pt idx="540">-0.023880374038818299</cx:pt>
          <cx:pt idx="541">-0.028358974767169101</cx:pt>
          <cx:pt idx="542">-0.0054199850151046003</cx:pt>
          <cx:pt idx="543">-0.0191432823070385</cx:pt>
          <cx:pt idx="544">-0.083027099636460502</cx:pt>
          <cx:pt idx="545">-0.133465889666676</cx:pt>
          <cx:pt idx="546">-0.023412074696773501</cx:pt>
          <cx:pt idx="547">0.090962824555822996</cx:pt>
          <cx:pt idx="548">0.14663144461455299</cx:pt>
          <cx:pt idx="549">0.102130371213191</cx:pt>
          <cx:pt idx="550">-0.017057922571264601</cx:pt>
          <cx:pt idx="551">-0.064556437987914397</cx:pt>
          <cx:pt idx="552">-0.105715870911214</cx:pt>
          <cx:pt idx="553">-0.087068056821602499</cx:pt>
          <cx:pt idx="554">-0.083015141520481103</cx:pt>
          <cx:pt idx="555">-0.044774382988775299</cx:pt>
          <cx:pt idx="556">-0.0295122965384534</cx:pt>
          <cx:pt idx="557">-0.024978842720050201</cx:pt>
          <cx:pt idx="558">-0.0120358442249519</cx:pt>
          <cx:pt idx="559">0.00041343796645176698</cx:pt>
          <cx:pt idx="560">0.00060610534505151602</cx:pt>
          <cx:pt idx="561">0.000203028075102316</cx:pt>
          <cx:pt idx="562">-0.00063336542299646695</cx:pt>
          <cx:pt idx="563">-0.0091461350297844506</cx:pt>
          <cx:pt idx="564">-0.0066024289089192199</cx:pt>
          <cx:pt idx="565">0.0046567984353689</cx:pt>
          <cx:pt idx="566">-0.0253756780924571</cx:pt>
          <cx:pt idx="567">-0.055473538432227798</cx:pt>
          <cx:pt idx="568">-0.069689464543990096</cx:pt>
          <cx:pt idx="569">-0.080659173783653296</cx:pt>
          <cx:pt idx="570">-0.098615852289404796</cx:pt>
          <cx:pt idx="571">-0.196196266809533</cx:pt>
          <cx:pt idx="572">-0.23800518218894501</cx:pt>
          <cx:pt idx="573">-0.186356241767034</cx:pt>
          <cx:pt idx="574">0.0068091152844215099</cx:pt>
          <cx:pt idx="575">0.104159595912898</cx:pt>
          <cx:pt idx="576">0.127995065674847</cx:pt>
          <cx:pt idx="577">0.12819920322356401</cx:pt>
          <cx:pt idx="578">0.0026647498004165999</cx:pt>
          <cx:pt idx="579">-0.044793893423660497</cx:pt>
          <cx:pt idx="580">-0.100911014987302</cx:pt>
          <cx:pt idx="581">-0.087419194163451994</cx:pt>
          <cx:pt idx="582">-0.070087323734325704</cx:pt>
          <cx:pt idx="583">-0.0303034963918088</cx:pt>
          <cx:pt idx="584">-0.0066659795502174799</cx:pt>
          <cx:pt idx="585">-0.00093830999414839698</cx:pt>
          <cx:pt idx="586">-0.0040133972006666796</cx:pt>
          <cx:pt idx="587">0.000105680164515258</cx:pt>
          <cx:pt idx="588">0.00053559058251071801</cx:pt>
          <cx:pt idx="589">0.00019794508464893</cx:pt>
          <cx:pt idx="590">0.00015743405781979899</cx:pt>
          <cx:pt idx="591">-0.0048837599193247098</cx:pt>
          <cx:pt idx="592">-0.0035073928914256501</cx:pt>
          <cx:pt idx="593">-0.0011777528729621</cx:pt>
          <cx:pt idx="594">-0.0298110129740288</cx:pt>
          <cx:pt idx="595">-0.0363318597490533</cx:pt>
          <cx:pt idx="596">-0.043401949887039201</cx:pt>
          <cx:pt idx="597">-0.050878303799663002</cx:pt>
          <cx:pt idx="598">-0.075783238148010607</cx:pt>
          <cx:pt idx="599">-0.136261812532469</cx:pt>
          <cx:pt idx="600">-0.155965979076959</cx:pt>
          <cx:pt idx="601">-0.106990007326749</cx:pt>
          <cx:pt idx="602">0.030392237684083601</cx:pt>
          <cx:pt idx="603">0.089999433359826603</cx:pt>
          <cx:pt idx="604">0.10498476182064199</cx:pt>
          <cx:pt idx="605">0.048026205818768</cx:pt>
          <cx:pt idx="606">0.015512296961781601</cx:pt>
          <cx:pt idx="607">-0.080870456703287505</cx:pt>
          <cx:pt idx="608">-0.085710794080151198</cx:pt>
          <cx:pt idx="609">-0.034363195121830503</cx:pt>
          <cx:pt idx="610">-0.031098663956738701</cx:pt>
          <cx:pt idx="611">-0.020259349152948799</cx:pt>
          <cx:pt idx="612">-0.00089922986046750799</cx:pt>
          <cx:pt idx="613">0.00179401863671535</cx:pt>
          <cx:pt idx="614">-0.0029177946096482399</cx:pt>
          <cx:pt idx="615">-9.54247507018879e-05</cx:pt>
          <cx:pt idx="616">0.000558112732948576</cx:pt>
          <cx:pt idx="617">0.00096771423609847004</cx:pt>
          <cx:pt idx="618">-0.0028954059088788001</cx:pt>
          <cx:pt idx="619">-0.0055466713122305699</cx:pt>
          <cx:pt idx="620">-0.011708279464113701</cx:pt>
          <cx:pt idx="621">-0.0092294225885670694</cx:pt>
          <cx:pt idx="622">-0.016314770259872699</cx:pt>
          <cx:pt idx="623">-0.011276989466596899</cx:pt>
          <cx:pt idx="624">-0.041659993103901102</cx:pt>
          <cx:pt idx="625">-0.037438532065078002</cx:pt>
          <cx:pt idx="626">-0.0277357624232118</cx:pt>
          <cx:pt idx="627">-0.068344490903580093</cx:pt>
          <cx:pt idx="628">-0.080945410057529504</cx:pt>
          <cx:pt idx="629">-0.018845427330726802</cx:pt>
          <cx:pt idx="630">0.055669509636938702</cx:pt>
          <cx:pt idx="631">-0.0112740121132823</cx:pt>
          <cx:pt idx="632">0.042250534396778498</cx:pt>
          <cx:pt idx="633">0.0263911102919311</cx:pt>
          <cx:pt idx="634">-0.0171306885519781</cx:pt>
          <cx:pt idx="635">-0.029874177165115499</cx:pt>
          <cx:pt idx="636">-0.050426606450862499</cx:pt>
          <cx:pt idx="637">-0.0586691046616407</cx:pt>
          <cx:pt idx="638">-0.025627619037324301</cx:pt>
          <cx:pt idx="639">-0.0080240245178142405</cx:pt>
          <cx:pt idx="640">-0.00191198592904489</cx:pt>
          <cx:pt idx="641">0.0037060412575595099</cx:pt>
          <cx:pt idx="642">0.0039449317212183104</cx:pt>
          <cx:pt idx="643">-5.8330610118374803e-06</cx:pt>
          <cx:pt idx="644">-0.00033127153071212199</cx:pt>
          <cx:pt idx="645">0.00068460180883908996</cx:pt>
          <cx:pt idx="646">-0.0020154962996928199</cx:pt>
          <cx:pt idx="647">-0.00499295063210441</cx:pt>
          <cx:pt idx="648">-0.015992194599008601</cx:pt>
          <cx:pt idx="649">-0.011448032631549801</cx:pt>
          <cx:pt idx="650">0.0013804099537824399</cx:pt>
          <cx:pt idx="651">-0.011591898075761499</cx:pt>
          <cx:pt idx="652">-0.047528352733176203</cx:pt>
          <cx:pt idx="653">-0.068962904761793106</cx:pt>
          <cx:pt idx="654">-0.021713054476145799</cx:pt>
          <cx:pt idx="655">-0.0125482343598683</cx:pt>
          <cx:pt idx="656">-0.0027290623027052502</cx:pt>
          <cx:pt idx="657">0.0301534710680346</cx:pt>
          <cx:pt idx="658">0.086243499794202205</cx:pt>
          <cx:pt idx="659">0.037843416230720302</cx:pt>
          <cx:pt idx="660">0.037864484617696002</cx:pt>
          <cx:pt idx="661">0.066329338845978802</cx:pt>
          <cx:pt idx="662">0.013407212786911199</cx:pt>
          <cx:pt idx="663">-0.0031306317400716299</cx:pt>
          <cx:pt idx="664">-0.046889984448129002</cx:pt>
          <cx:pt idx="665">-0.027415500031823799</cx:pt>
          <cx:pt idx="666">-0.025777760304584001</cx:pt>
          <cx:pt idx="667">0.00049024768193038301</cx:pt>
          <cx:pt idx="668">0.0018899934519049299</cx:pt>
          <cx:pt idx="669">0.0038539590902947401</cx:pt>
          <cx:pt idx="670">0.0024021730208428002</cx:pt>
          <cx:pt idx="671">-0.00121195048760834</cx:pt>
          <cx:pt idx="672">0.00012614327279815199</cx:pt>
          <cx:pt idx="673">0.00038851196152064698</cx:pt>
          <cx:pt idx="674">5.4969120848449e-05</cx:pt>
          <cx:pt idx="675">-0.00022918121890455799</cx:pt>
          <cx:pt idx="676">-0.0036554284232099398</cx:pt>
          <cx:pt idx="677">-0.0073934018520022604</cx:pt>
          <cx:pt idx="678">-0.0046616916939140399</cx:pt>
          <cx:pt idx="679">-0.011804955929639401</cx:pt>
          <cx:pt idx="680">-0.037724187227755598</cx:pt>
          <cx:pt idx="681">-0.059649217224247798</cx:pt>
          <cx:pt idx="682">-0.039406159576051002</cx:pt>
          <cx:pt idx="683">-0.0011976388041597401</cx:pt>
          <cx:pt idx="684">0.031392022995376197</cx:pt>
          <cx:pt idx="685">0.083416928932720097</cx:pt>
          <cx:pt idx="686">0.075182915682283205</cx:pt>
          <cx:pt idx="687">0.019956532821759101</cx:pt>
          <cx:pt idx="688">0.029705900781674101</cx:pt>
          <cx:pt idx="689">0.043773964721727898</cx:pt>
          <cx:pt idx="690">-0.0055892891775646001</cx:pt>
          <cx:pt idx="691">-0.0126582162140085</cx:pt>
          <cx:pt idx="692">-0.022925228828781001</cx:pt>
          <cx:pt idx="693">-0.013831683434856501</cx:pt>
          <cx:pt idx="694">-0.00077060912048595499</cx:pt>
          <cx:pt idx="695">0.0031753538778589801</cx:pt>
          <cx:pt idx="696">-0.0071391972192430897</cx:pt>
          <cx:pt idx="697">-0.0044521842386372598</cx:pt>
          <cx:pt idx="698">0.00014542305677669001</cx:pt>
          <cx:pt idx="699">0.000132543747750587</cx:pt>
          <cx:pt idx="700">7.9605318390965998e-05</cx:pt>
          <cx:pt idx="701">-0.00082357798484340499</cx:pt>
          <cx:pt idx="702">-0.00069526326660793202</cx:pt>
          <cx:pt idx="703">0.00089305185161977596</cx:pt>
          <cx:pt idx="704">0.000455634744900008</cx:pt>
          <cx:pt idx="705">0.00167704951684228</cx:pt>
          <cx:pt idx="706">-0.0017483196767810599</cx:pt>
          <cx:pt idx="707">-0.013737332079622</cx:pt>
          <cx:pt idx="708">-0.029510001056613399</cx:pt>
          <cx:pt idx="709">-0.051241161658670903</cx:pt>
          <cx:pt idx="710">-0.058402350231018703</cx:pt>
          <cx:pt idx="711">-0.020072412819338699</cx:pt>
          <cx:pt idx="712">0.019851068004722298</cx:pt>
          <cx:pt idx="713">0.076443906592009295</cx:pt>
          <cx:pt idx="714">0.054666928057008402</cx:pt>
          <cx:pt idx="715">0.024838142074804899</cx:pt>
          <cx:pt idx="716">0.0137873126071028</cx:pt>
          <cx:pt idx="717">-0.018684832738783599</cx:pt>
          <cx:pt idx="718">-0.0242582937721233</cx:pt>
          <cx:pt idx="719">-0.045684132581634097</cx:pt>
          <cx:pt idx="720">-0.030285167323534298</cx:pt>
          <cx:pt idx="721">-0.018550440902938101</cx:pt>
          <cx:pt idx="722">-0.0057781522405277903</cx:pt>
          <cx:pt idx="723">0.0010353272401949999</cx:pt>
          <cx:pt idx="724">-0.00038660354789846402</cx:pt>
          <cx:pt idx="725">-0.000111696484442166</cx:pt>
          <cx:pt idx="726">-0.00048477066070992799</cx:pt>
          <cx:pt idx="727">-0.00066920726815222395</cx:pt>
          <cx:pt idx="728">-0.00049234588640129702</cx:pt>
          <cx:pt idx="729">-0.000202728941375177</cx:pt>
          <cx:pt idx="730">-0.00086685042649862197</cx:pt>
          <cx:pt idx="731">0.00024898097077775201</cx:pt>
          <cx:pt idx="732">0.00010720343671331601</cx:pt>
          <cx:pt idx="733">0.00195172934738279</cx:pt>
          <cx:pt idx="734">0.0035666618201615</cx:pt>
          <cx:pt idx="735">0.00208620867310985</cx:pt>
          <cx:pt idx="736">0.0030542780462227501</cx:pt>
          <cx:pt idx="737">0.0044089196550308497</cx:pt>
          <cx:pt idx="738">0.0038520998543103602</cx:pt>
          <cx:pt idx="739">0.012058775348233301</cx:pt>
          <cx:pt idx="740">0.0139882940621521</cx:pt>
          <cx:pt idx="741">0.0129961153335738</cx:pt>
          <cx:pt idx="742">0.014181179432744599</cx:pt>
          <cx:pt idx="743">0.0063010430601570999</cx:pt>
          <cx:pt idx="744">0.014838665471854799</cx:pt>
          <cx:pt idx="745">0.0060185390146682803</cx:pt>
          <cx:pt idx="746">-0.00062298781872044005</cx:pt>
          <cx:pt idx="747">0.0028987088756270902</cx:pt>
          <cx:pt idx="748">0.00121947658080831</cx:pt>
          <cx:pt idx="749">-0.0027880717451791701</cx:pt>
          <cx:pt idx="750">-0.00171897493138533</cx:pt>
          <cx:pt idx="751">-0.00046334363979396202</cx:pt>
          <cx:pt idx="752">-7.7953474678300305e-05</cx:pt>
          <cx:pt idx="753">-0.00011168611295132801</cx:pt>
          <cx:pt idx="754">0.000364688389212955</cx:pt>
          <cx:pt idx="755">0.0012128750849596599</cx:pt>
          <cx:pt idx="756">-0.000289210730716421</cx:pt>
          <cx:pt idx="757">0.00028432623955976699</cx:pt>
          <cx:pt idx="758">0.00025238820734056202</cx:pt>
          <cx:pt idx="759">0.000246061037704187</cx:pt>
          <cx:pt idx="760">0.00039229063580518498</cx:pt>
          <cx:pt idx="761">-0.000119941746896264</cx:pt>
          <cx:pt idx="762">-0.00037255178954363402</cx:pt>
          <cx:pt idx="763">-0.00015804012061676099</cx:pt>
          <cx:pt idx="764">-0.00041246881981572999</cx:pt>
          <cx:pt idx="765">0.00163044012578491</cx:pt>
          <cx:pt idx="766">0.00105194110218624</cx:pt>
          <cx:pt idx="767">0.0031895999799035298</cx:pt>
          <cx:pt idx="768">0.00352277067821053</cx:pt>
          <cx:pt idx="769">0.00037105722008580602</cx:pt>
          <cx:pt idx="770">0.0032253832234661901</cx:pt>
          <cx:pt idx="771">0.00035269087813279398</cx:pt>
          <cx:pt idx="772">0.0017304167048011201</cx:pt>
          <cx:pt idx="773">0.00174123665935423</cx:pt>
          <cx:pt idx="774">-0.00035207214441718902</cx:pt>
          <cx:pt idx="775">-0.0013837774343875</cx:pt>
          <cx:pt idx="776">0.00065754137227305904</cx:pt>
          <cx:pt idx="777">0.00065600335039234302</cx:pt>
          <cx:pt idx="778">0.00094841195444526005</cx:pt>
          <cx:pt idx="779">-0.000139792670155017</cx:pt>
          <cx:pt idx="780">-0.00037853135034216699</cx:pt>
          <cx:pt idx="781">1.2016828875538601e-05</cx:pt>
          <cx:pt idx="782">0.00079852178151871699</cx:pt>
          <cx:pt idx="783">-0.00045404611762782398</cx:pt>
        </cx:lvl>
      </cx:numDim>
    </cx:data>
    <cx:data id="116">
      <cx:numDim type="val">
        <cx:f>'001_WA_F - 副本'!$DM$1:$DM$784</cx:f>
        <cx:lvl ptCount="784" formatCode="G/通用格式">
          <cx:pt idx="0">0.00069256167416465895</cx:pt>
          <cx:pt idx="1">4.5413990555730702e-05</cx:pt>
          <cx:pt idx="2">0.00065376843356540796</cx:pt>
          <cx:pt idx="3">4.7074237698330403e-05</cx:pt>
          <cx:pt idx="4">-0.00064819566421144502</cx:pt>
          <cx:pt idx="5">-0.00056074370172015903</cx:pt>
          <cx:pt idx="6">0.00037111031034445398</cx:pt>
          <cx:pt idx="7">-0.000229461802621237</cx:pt>
          <cx:pt idx="8">-0.000356718620001494</cx:pt>
          <cx:pt idx="9">5.2032940438162097e-05</cx:pt>
          <cx:pt idx="10">0.00043560915999345701</cx:pt>
          <cx:pt idx="11">-0.00053798653530580495</cx:pt>
          <cx:pt idx="12">-0.00059026425248721198</cx:pt>
          <cx:pt idx="13">0.00030122705483383397</cx:pt>
          <cx:pt idx="14">0.00013986622353038199</cx:pt>
          <cx:pt idx="15">0.00025057959907825799</cx:pt>
          <cx:pt idx="16">0.00075082432506448095</cx:pt>
          <cx:pt idx="17">0.00058236785783369696</cx:pt>
          <cx:pt idx="18">-0.00043349096317609799</cx:pt>
          <cx:pt idx="19">0.00042695432962953298</cx:pt>
          <cx:pt idx="20">0.00032112402817642701</cx:pt>
          <cx:pt idx="21">-0.000194158887426902</cx:pt>
          <cx:pt idx="22">-0.00048243799640413699</cx:pt>
          <cx:pt idx="23">0.0002784179799111</cx:pt>
          <cx:pt idx="24">-0.00057278093001476404</cx:pt>
          <cx:pt idx="25">0.00023014989605079901</cx:pt>
          <cx:pt idx="26">-0.00060326204778512701</cx:pt>
          <cx:pt idx="27">0.00038126501687802398</cx:pt>
          <cx:pt idx="28">0.00064163231195141202</cx:pt>
          <cx:pt idx="29">-0.00014148927474001599</cx:pt>
          <cx:pt idx="30">-0.00026340919073752802</cx:pt>
          <cx:pt idx="31">0.00032961888645740802</cx:pt>
          <cx:pt idx="32">4.6589633665698503e-05</cx:pt>
          <cx:pt idx="33">6.2131895316610406e-05</cx:pt>
          <cx:pt idx="34">-0.00016882733863862601</cx:pt>
          <cx:pt idx="35">0.00060451939273153705</cx:pt>
          <cx:pt idx="36">0.00026186048947158798</cx:pt>
          <cx:pt idx="37">-0.00058089549656511899</cx:pt>
          <cx:pt idx="38">0.00044775664092043099</cx:pt>
          <cx:pt idx="39">0.00076835254779215401</cx:pt>
          <cx:pt idx="40">0.000847695967451418</cx:pt>
          <cx:pt idx="41">0.00041403038582881201</cx:pt>
          <cx:pt idx="42">0.0037335109294688701</cx:pt>
          <cx:pt idx="43">0.0058137111368581698</cx:pt>
          <cx:pt idx="44">0.0010738816694357001</cx:pt>
          <cx:pt idx="45">0.0027336213140943099</cx:pt>
          <cx:pt idx="46">0.0014642076114692499</cx:pt>
          <cx:pt idx="47">0.00089940508073101295</cx:pt>
          <cx:pt idx="48">0.00093256235690799497</cx:pt>
          <cx:pt idx="49">0.00130056271044691</cx:pt>
          <cx:pt idx="50">0.00057885307716941002</cx:pt>
          <cx:pt idx="51">0.00046691808775352101</cx:pt>
          <cx:pt idx="52">-0.000195735773803134</cx:pt>
          <cx:pt idx="53">-0.000624856388010426</cx:pt>
          <cx:pt idx="54">0.000261751526087937</cx:pt>
          <cx:pt idx="55">0.000231502434424329</cx:pt>
          <cx:pt idx="56">0.000295469989244676</cx:pt>
          <cx:pt idx="57">-2.1123050747917401e-05</cx:pt>
          <cx:pt idx="58">-0.000236586365604824</cx:pt>
          <cx:pt idx="59">-6.8653719400919703e-05</cx:pt>
          <cx:pt idx="60">-0.00058081217641092395</cx:pt>
          <cx:pt idx="61">0.00011938963665765</cx:pt>
          <cx:pt idx="62">-5.0828311808669801e-05</cx:pt>
          <cx:pt idx="63">-0.00046342792893663002</cx:pt>
          <cx:pt idx="64">-0.00372328796018762</cx:pt>
          <cx:pt idx="65">-0.0131772630254362</cx:pt>
          <cx:pt idx="66">-0.0130573465011233</cx:pt>
          <cx:pt idx="67">0.000450561839762293</cx:pt>
          <cx:pt idx="68">0.0097769990275366706</cx:pt>
          <cx:pt idx="69">0.010145802287253701</cx:pt>
          <cx:pt idx="70">-0.014171743364846799</cx:pt>
          <cx:pt idx="71">-3.6846506044803303e-05</cx:pt>
          <cx:pt idx="72">0.02182494404558</cx:pt>
          <cx:pt idx="73">0.015144080790522501</cx:pt>
          <cx:pt idx="74">0.013789461418642301</cx:pt>
          <cx:pt idx="75">0.0180400344269766</cx:pt>
          <cx:pt idx="76">0.0116213680766711</cx:pt>
          <cx:pt idx="77">0.0091625398691821194</cx:pt>
          <cx:pt idx="78">0.0049002059366658598</cx:pt>
          <cx:pt idx="79">0.00133933293361975</cx:pt>
          <cx:pt idx="80">-0.0025897034788985602</cx:pt>
          <cx:pt idx="81">-0.00171501961493592</cx:pt>
          <cx:pt idx="82">-0.00043602524729228999</cx:pt>
          <cx:pt idx="83">-0.00014204713721167501</cx:pt>
          <cx:pt idx="84">-0.000435763602119192</cx:pt>
          <cx:pt idx="85">-0.00049493634861138896</cx:pt>
          <cx:pt idx="86">-0.000112593373161053</cx:pt>
          <cx:pt idx="87">0.000229889588758413</cx:pt>
          <cx:pt idx="88">0.00098840148334365489</cx:pt>
          <cx:pt idx="89">-0.0015516114397107299</cx:pt>
          <cx:pt idx="90">-0.00063491232228787397</cx:pt>
          <cx:pt idx="91">-0.00219134399763085</cx:pt>
          <cx:pt idx="92">-0.0083346094705314799</cx:pt>
          <cx:pt idx="93">-0.016710247835519099</cx:pt>
          <cx:pt idx="94">-0.031956759162559203</cx:pt>
          <cx:pt idx="95">-0.032143253643856201</cx:pt>
          <cx:pt idx="96">-0.017116874616951501</cx:pt>
          <cx:pt idx="97">0.0128257883982992</cx:pt>
          <cx:pt idx="98">0.011361932850494701</cx:pt>
          <cx:pt idx="99">0.00342704522002965</cx:pt>
          <cx:pt idx="100">-0.0091658876831559408</cx:pt>
          <cx:pt idx="101">0.00088524591379428004</cx:pt>
          <cx:pt idx="102">0.024403457269528799</cx:pt>
          <cx:pt idx="103">0.028489814800757001</cx:pt>
          <cx:pt idx="104">0.0216981247978709</cx:pt>
          <cx:pt idx="105">0.019062892417712099</cx:pt>
          <cx:pt idx="106">0.014833655225855299</cx:pt>
          <cx:pt idx="107">0.012684536324841801</cx:pt>
          <cx:pt idx="108">0.00294522655332517</cx:pt>
          <cx:pt idx="109">-0.0053986289199136296</cx:pt>
          <cx:pt idx="110">-0.00155416560657372</cx:pt>
          <cx:pt idx="111">0.000507107992402654</cx:pt>
          <cx:pt idx="112">0.00033960874123915602</cx:pt>
          <cx:pt idx="113">-0.00046762456875693899</cx:pt>
          <cx:pt idx="114">-0.0012198393974021499</cx:pt>
          <cx:pt idx="115">-0.00067008892088400002</cx:pt>
          <cx:pt idx="116">0.0020186185159173598</cx:pt>
          <cx:pt idx="117">0.012786433977399</cx:pt>
          <cx:pt idx="118">0.0014268243276132999</cx:pt>
          <cx:pt idx="119">-0.015286652427710601</cx:pt>
          <cx:pt idx="120">-0.042371438012669703</cx:pt>
          <cx:pt idx="121">-0.024192839259468999</cx:pt>
          <cx:pt idx="122">-0.042021106460236601</cx:pt>
          <cx:pt idx="123">-0.056396766123422003</cx:pt>
          <cx:pt idx="124">-0.030575542200618502</cx:pt>
          <cx:pt idx="125">-0.0064130465037693001</cx:pt>
          <cx:pt idx="126">0.032460149480044199</cx:pt>
          <cx:pt idx="127">0.029236552020842899</cx:pt>
          <cx:pt idx="128">0.0042123346979275498</cx:pt>
          <cx:pt idx="129">0.0160256365261182</cx:pt>
          <cx:pt idx="130">0.023865177201423001</cx:pt>
          <cx:pt idx="131">0.0258278809364735</cx:pt>
          <cx:pt idx="132">-0.0093558078867440799</cx:pt>
          <cx:pt idx="133">0.0205621735208491</cx:pt>
          <cx:pt idx="134">0.032809406614885003</cx:pt>
          <cx:pt idx="135">0.028685355058028401</cx:pt>
          <cx:pt idx="136">0.0022685591680314601</cx:pt>
          <cx:pt idx="137">-0.0064067713461350003</cx:pt>
          <cx:pt idx="138">-2.17787431531516e-05</cx:pt>
          <cx:pt idx="139">0.00179706458924369</cx:pt>
          <cx:pt idx="140">-0.000423226045776919</cx:pt>
          <cx:pt idx="141">0.00017043230160266901</cx:pt>
          <cx:pt idx="142">-5.8313221193125897e-05</cx:pt>
          <cx:pt idx="143">-0.00074813606718538404</cx:pt>
          <cx:pt idx="144">-0.0069861765157044203</cx:pt>
          <cx:pt idx="145">-0.00044755489077970501</cx:pt>
          <cx:pt idx="146">-0.0266957621552967</cx:pt>
          <cx:pt idx="147">-0.063086479120705405</cx:pt>
          <cx:pt idx="148">-0.065142640809286903</cx:pt>
          <cx:pt idx="149">-0.056493464259057199</cx:pt>
          <cx:pt idx="150">-0.084591869584656296</cx:pt>
          <cx:pt idx="151">-0.018326914016955801</cx:pt>
          <cx:pt idx="152">0.079184368973676006</cx:pt>
          <cx:pt idx="153">0.066977096569724004</cx:pt>
          <cx:pt idx="154">0.032445944894111498</cx:pt>
          <cx:pt idx="155">-0.015124301155585799</cx:pt>
          <cx:pt idx="156">-0.0154684791730927</cx:pt>
          <cx:pt idx="157">0.019543900817047301</cx:pt>
          <cx:pt idx="158">-0.022258651394842802</cx:pt>
          <cx:pt idx="159">0.0031201312998236901</cx:pt>
          <cx:pt idx="160">0.017412882909859401</cx:pt>
          <cx:pt idx="161">0.0224484698368249</cx:pt>
          <cx:pt idx="162">0.0353340338091849</cx:pt>
          <cx:pt idx="163">0.019369125954482602</cx:pt>
          <cx:pt idx="164">0.0196462681499101</cx:pt>
          <cx:pt idx="165">0.0086663607220555799</cx:pt>
          <cx:pt idx="166">0.0016408542052408299</cx:pt>
          <cx:pt idx="167">0.00154245953459213</cx:pt>
          <cx:pt idx="168">-0.00060837380209562803</cx:pt>
          <cx:pt idx="169">-0.00095056628323616403</cx:pt>
          <cx:pt idx="170">-0.0010579270907415501</cx:pt>
          <cx:pt idx="171">-0.00386744923929272</cx:pt>
          <cx:pt idx="172">-0.0098897258829036393</cx:pt>
          <cx:pt idx="173">0.0087156489016541206</cx:pt>
          <cx:pt idx="174">-0.025851147501363199</cx:pt>
          <cx:pt idx="175">-0.069814923880474902</cx:pt>
          <cx:pt idx="176">-0.072431084323232406</cx:pt>
          <cx:pt idx="177">-0.088501656496662598</cx:pt>
          <cx:pt idx="178">-0.029993510302535799</cx:pt>
          <cx:pt idx="179">0.028028939324502102</cx:pt>
          <cx:pt idx="180">0.087683553033233594</cx:pt>
          <cx:pt idx="181">0.027319406700557599</cx:pt>
          <cx:pt idx="182">0.041053211389491903</cx:pt>
          <cx:pt idx="183">-0.0023422350018140101</cx:pt>
          <cx:pt idx="184">-0.092459513896192294</cx:pt>
          <cx:pt idx="185">-0.0275627594210856</cx:pt>
          <cx:pt idx="186">-0.0092008586561616607</cx:pt>
          <cx:pt idx="187">0.028988561787723702</cx:pt>
          <cx:pt idx="188">0.045324157573000803</cx:pt>
          <cx:pt idx="189">0.012716663334654901</cx:pt>
          <cx:pt idx="190">0.047873183351088901</cx:pt>
          <cx:pt idx="191">0.034818540991693403</cx:pt>
          <cx:pt idx="192">0.0077821239834518401</cx:pt>
          <cx:pt idx="193">0.0048859584278788202</cx:pt>
          <cx:pt idx="194">0.00654760413337505</cx:pt>
          <cx:pt idx="195">0.0026713262439050501</cx:pt>
          <cx:pt idx="196">0.00084491410471759798</cx:pt>
          <cx:pt idx="197">-0.00083169532730043201</cx:pt>
          <cx:pt idx="198">-0.00079374374276622501</cx:pt>
          <cx:pt idx="199">-0.0072512861827640296</cx:pt>
          <cx:pt idx="200">-0.014885037919835699</cx:pt>
          <cx:pt idx="201">-0.0035047212602740902</cx:pt>
          <cx:pt idx="202">-0.018924150536403402</cx:pt>
          <cx:pt idx="203">-0.058717556668982998</cx:pt>
          <cx:pt idx="204">-0.111038940096277</cx:pt>
          <cx:pt idx="205">-0.023337327519531</cx:pt>
          <cx:pt idx="206">0.053707448147979703</cx:pt>
          <cx:pt idx="207">0.12014348808323</cx:pt>
          <cx:pt idx="208">0.088816682285749599</cx:pt>
          <cx:pt idx="209">0.0034869056178348499</cx:pt>
          <cx:pt idx="210">0.073023620118903704</cx:pt>
          <cx:pt idx="211">-0.042712468504674202</cx:pt>
          <cx:pt idx="212">-0.178678666398182</cx:pt>
          <cx:pt idx="213">-0.086160555455286406</cx:pt>
          <cx:pt idx="214">-0.010073179339267199</cx:pt>
          <cx:pt idx="215">0.039232652013690701</cx:pt>
          <cx:pt idx="216">0.0325214644927036</cx:pt>
          <cx:pt idx="217">0.029197878826211901</cx:pt>
          <cx:pt idx="218">0.059859548446841999</cx:pt>
          <cx:pt idx="219">0.078445088170636695</cx:pt>
          <cx:pt idx="220">0.039871023550830199</cx:pt>
          <cx:pt idx="221">0.012418301624746501</cx:pt>
          <cx:pt idx="222">0.0101283834323482</cx:pt>
          <cx:pt idx="223">0.00165468565513902</cx:pt>
          <cx:pt idx="224">0.000815571200309888</cx:pt>
          <cx:pt idx="225">-0.00047772127896093699</cx:pt>
          <cx:pt idx="226">-3.6966356128949902e-06</cx:pt>
          <cx:pt idx="227">-0.0051263103661967901</cx:pt>
          <cx:pt idx="228">-0.017191760381376899</cx:pt>
          <cx:pt idx="229">-0.012265837163634699</cx:pt>
          <cx:pt idx="230">-0.0173346840340542</cx:pt>
          <cx:pt idx="231">-0.044943868856039397</cx:pt>
          <cx:pt idx="232">-0.102912395183129</cx:pt>
          <cx:pt idx="233">-0.057099119055747598</cx:pt>
          <cx:pt idx="234">0.0154676404380601</cx:pt>
          <cx:pt idx="235">0.10082506873425599</cx:pt>
          <cx:pt idx="236">0.101498534609927</cx:pt>
          <cx:pt idx="237">0.058622987861224003</cx:pt>
          <cx:pt idx="238">0.031470781418204301</cx:pt>
          <cx:pt idx="239">-0.0900629144233763</cx:pt>
          <cx:pt idx="240">-0.192249971001446</cx:pt>
          <cx:pt idx="241">-0.099915476163300501</cx:pt>
          <cx:pt idx="242">-0.0095497830741490802</cx:pt>
          <cx:pt idx="243">0.054189707533479001</cx:pt>
          <cx:pt idx="244">0.035065987068159797</cx:pt>
          <cx:pt idx="245">0.031364864721105397</cx:pt>
          <cx:pt idx="246">0.030538265379536099</cx:pt>
          <cx:pt idx="247">0.066307396142970099</cx:pt>
          <cx:pt idx="248">0.0761819475191826</cx:pt>
          <cx:pt idx="249">0.027870857861094198</cx:pt>
          <cx:pt idx="250">0.0093212425691518094</cx:pt>
          <cx:pt idx="251">0.000954626807877178</cx:pt>
          <cx:pt idx="252">0.000112602139125303</cx:pt>
          <cx:pt idx="253">-0.00156677462851303</cx:pt>
          <cx:pt idx="254">-0.0013942636082736801</cx:pt>
          <cx:pt idx="255">-0.0086019797832331199</cx:pt>
          <cx:pt idx="256">-0.019655548699049698</cx:pt>
          <cx:pt idx="257">-0.024943484069477301</cx:pt>
          <cx:pt idx="258">-0.011935403959004699</cx:pt>
          <cx:pt idx="259">-0.054016372272356401</cx:pt>
          <cx:pt idx="260">-0.11508685869221</cx:pt>
          <cx:pt idx="261">-0.068714451477002905</cx:pt>
          <cx:pt idx="262">-0.037876003750229502</cx:pt>
          <cx:pt idx="263">0.034140681986063397</cx:pt>
          <cx:pt idx="264">0.0366544537217166</cx:pt>
          <cx:pt idx="265">0.081872313222599399</cx:pt>
          <cx:pt idx="266">0.0239130670307653</cx:pt>
          <cx:pt idx="267">-0.045118483374285097</cx:pt>
          <cx:pt idx="268">-0.100459853297224</cx:pt>
          <cx:pt idx="269">-0.077769295672163202</cx:pt>
          <cx:pt idx="270">0.032623356512303602</cx:pt>
          <cx:pt idx="271">-0.00692567046055809</cx:pt>
          <cx:pt idx="272">-0.0045359033434610703</cx:pt>
          <cx:pt idx="273">-0.00026982944742683199</cx:pt>
          <cx:pt idx="274">0.017695703481279901</cx:pt>
          <cx:pt idx="275">0.0674903266182523</cx:pt>
          <cx:pt idx="276">0.063281663315294195</cx:pt>
          <cx:pt idx="277">0.016673001647607599</cx:pt>
          <cx:pt idx="278">-0.0016356377855763001</cx:pt>
          <cx:pt idx="279">-0.0155098741654211</cx:pt>
          <cx:pt idx="280">-0.00077051360392562296</cx:pt>
          <cx:pt idx="281">-0.00043188905915940499</cx:pt>
          <cx:pt idx="282">-0.0028924372378969598</cx:pt>
          <cx:pt idx="283">-0.0151125132237437</cx:pt>
          <cx:pt idx="284">-0.019560325119672699</cx:pt>
          <cx:pt idx="285">-0.031395534734081201</cx:pt>
          <cx:pt idx="286">-0.020900557587790299</cx:pt>
          <cx:pt idx="287">-0.065216152588696799</cx:pt>
          <cx:pt idx="288">-0.115092569333736</cx:pt>
          <cx:pt idx="289">-0.094146706933776705</cx:pt>
          <cx:pt idx="290">0.0033936660202826601</cx:pt>
          <cx:pt idx="291">0.064423802823966606</cx:pt>
          <cx:pt idx="292">0.123759735898947</cx:pt>
          <cx:pt idx="293">0.105639514796614</cx:pt>
          <cx:pt idx="294">0.069113944094667396</cx:pt>
          <cx:pt idx="295">-0.013410712815549499</cx:pt>
          <cx:pt idx="296">-0.164437613676922</cx:pt>
          <cx:pt idx="297">-0.093162122263960798</cx:pt>
          <cx:pt idx="298">0.0049069187478112597</cx:pt>
          <cx:pt idx="299">-0.028140141470258302</cx:pt>
          <cx:pt idx="300">-0.061801699102634298</cx:pt>
          <cx:pt idx="301">-0.022957016187823798</cx:pt>
          <cx:pt idx="302">-0.0012739353841529099</cx:pt>
          <cx:pt idx="303">0.038947872175706499</cx:pt>
          <cx:pt idx="304">0.0134541581700044</cx:pt>
          <cx:pt idx="305">-0.0086897124069017107</cx:pt>
          <cx:pt idx="306">-0.0050149282539393497</cx:pt>
          <cx:pt idx="307">-0.0041831012223400403</cx:pt>
          <cx:pt idx="308">0.000349078300598479</cx:pt>
          <cx:pt idx="309">-0.0021255492054936599</cx:pt>
          <cx:pt idx="310">-0.0081985102003147708</cx:pt>
          <cx:pt idx="311">-0.0205005729003402</cx:pt>
          <cx:pt idx="312">-0.0278629070099926</cx:pt>
          <cx:pt idx="313">-0.033405968518861497</cx:pt>
          <cx:pt idx="314">-0.041795032552919102</cx:pt>
          <cx:pt idx="315">-0.075288516879627607</cx:pt>
          <cx:pt idx="316">-0.13429781078414799</cx:pt>
          <cx:pt idx="317">-0.087254456150992005</cx:pt>
          <cx:pt idx="318">0.020840428864479101</cx:pt>
          <cx:pt idx="319">0.072532031642592906</cx:pt>
          <cx:pt idx="320">0.12301240394855401</cx:pt>
          <cx:pt idx="321">0.087274378524251101</cx:pt>
          <cx:pt idx="322">0.056624327721566801</cx:pt>
          <cx:pt idx="323">-0.0206249829034665</cx:pt>
          <cx:pt idx="324">-0.093438119641474596</cx:pt>
          <cx:pt idx="325">-0.067410469967475295</cx:pt>
          <cx:pt idx="326">-0.0084315691335918198</cx:pt>
          <cx:pt idx="327">-0.021592264034369001</cx:pt>
          <cx:pt idx="328">-0.052348378127528301</cx:pt>
          <cx:pt idx="329">-0.044503740331503103</cx:pt>
          <cx:pt idx="330">-0.0223442912813233</cx:pt>
          <cx:pt idx="331">0.013420504949785901</cx:pt>
          <cx:pt idx="332">0.0024342239550545499</cx:pt>
          <cx:pt idx="333">-0.00057640507859082102</cx:pt>
          <cx:pt idx="334">0.0065956584443787299</cx:pt>
          <cx:pt idx="335">-0.0017898344786370401</cx:pt>
          <cx:pt idx="336">9.2713409169333701e-05</cx:pt>
          <cx:pt idx="337">-0.00014210147706759799</cx:pt>
          <cx:pt idx="338">-0.00252549172371729</cx:pt>
          <cx:pt idx="339">-0.014544630892509101</cx:pt>
          <cx:pt idx="340">-0.027274528091887001</cx:pt>
          <cx:pt idx="341">-0.0448376224438716</cx:pt>
          <cx:pt idx="342">-0.046477435832222302</cx:pt>
          <cx:pt idx="343">-0.072794618449384396</cx:pt>
          <cx:pt idx="344">-0.13578093873460401</cx:pt>
          <cx:pt idx="345">-0.107794957932609</cx:pt>
          <cx:pt idx="346">0.0091459855483897803</cx:pt>
          <cx:pt idx="347">0.112419245212314</cx:pt>
          <cx:pt idx="348">0.141072658720829</cx:pt>
          <cx:pt idx="349">0.208336970077144</cx:pt>
          <cx:pt idx="350">0.13075554142278401</cx:pt>
          <cx:pt idx="351">0.056431830365015097</cx:pt>
          <cx:pt idx="352">-0.016958891922821</cx:pt>
          <cx:pt idx="353">-0.0155967833506983</cx:pt>
          <cx:pt idx="354">-0.061231780766061797</cx:pt>
          <cx:pt idx="355">-0.057217963073961098</cx:pt>
          <cx:pt idx="356">-0.00725647378968551</cx:pt>
          <cx:pt idx="357">-0.037246999681736101</cx:pt>
          <cx:pt idx="358">-0.029435113503297802</cx:pt>
          <cx:pt idx="359">-0.0044180453219705698</cx:pt>
          <cx:pt idx="360">-0.012547994710822101</cx:pt>
          <cx:pt idx="361">-0.020460918619605101</cx:pt>
          <cx:pt idx="362">-0.0107512774419075</cx:pt>
          <cx:pt idx="363">-0.0054112301959037901</cx:pt>
          <cx:pt idx="364">-0.000103498037091858</cx:pt>
          <cx:pt idx="365">9.4643385625793106e-05</cx:pt>
          <cx:pt idx="366">-0.00087370366092799797</cx:pt>
          <cx:pt idx="367">-0.0078081546166235</cx:pt>
          <cx:pt idx="368">-0.029141635602896399</cx:pt>
          <cx:pt idx="369">-0.033558356923685799</cx:pt>
          <cx:pt idx="370">-0.036902008735947199</cx:pt>
          <cx:pt idx="371">-0.062890058304337401</cx:pt>
          <cx:pt idx="372">-0.114819568384023</cx:pt>
          <cx:pt idx="373">-0.058089615085059401</cx:pt>
          <cx:pt idx="374">-0.041917006915683099</cx:pt>
          <cx:pt idx="375">0.066545768578032904</cx:pt>
          <cx:pt idx="376">0.19665341467840899</cx:pt>
          <cx:pt idx="377">0.16472708129802899</cx:pt>
          <cx:pt idx="378">0.17349454928660199</cx:pt>
          <cx:pt idx="379">0.093192240626226705</cx:pt>
          <cx:pt idx="380">0.0063483583450190803</cx:pt>
          <cx:pt idx="381">0.0058132289836546102</cx:pt>
          <cx:pt idx="382">-0.037518518504397497</cx:pt>
          <cx:pt idx="383">-0.016289143333173901</cx:pt>
          <cx:pt idx="384">-0.013237768653859099</cx:pt>
          <cx:pt idx="385">-0.054913980431171697</cx:pt>
          <cx:pt idx="386">-0.047909258563841498</cx:pt>
          <cx:pt idx="387">-0.025529762899925802</cx:pt>
          <cx:pt idx="388">-0.0296585856343973</cx:pt>
          <cx:pt idx="389">-0.022172471637986201</cx:pt>
          <cx:pt idx="390">-0.0178144098393072</cx:pt>
          <cx:pt idx="391">-0.001900099204487</cx:pt>
          <cx:pt idx="392">-0.00029534031240062398</cx:pt>
          <cx:pt idx="393">-0.00019706860515741499</cx:pt>
          <cx:pt idx="394">0.00029187685072273601</cx:pt>
          <cx:pt idx="395">-0.0030357785460506802</cx:pt>
          <cx:pt idx="396">-0.015320908453092599</cx:pt>
          <cx:pt idx="397">-0.0052009924454466099</cx:pt>
          <cx:pt idx="398">-0.044032329433257598</cx:pt>
          <cx:pt idx="399">-0.071205429404514506</cx:pt>
          <cx:pt idx="400">-0.076410864393663305</cx:pt>
          <cx:pt idx="401">-0.075735009062176298</cx:pt>
          <cx:pt idx="402">-0.062310685038668698</cx:pt>
          <cx:pt idx="403">-0.00639938671068223</cx:pt>
          <cx:pt idx="404">0.069351348102760904</cx:pt>
          <cx:pt idx="405">0.14008757617112599</cx:pt>
          <cx:pt idx="406">0.140697603508426</cx:pt>
          <cx:pt idx="407">-0.013592163280960899</cx:pt>
          <cx:pt idx="408">-0.0154958837022797</cx:pt>
          <cx:pt idx="409">-0.0124846753196305</cx:pt>
          <cx:pt idx="410">-0.00527176774334338</cx:pt>
          <cx:pt idx="411">0.0033060816363369798</cx:pt>
          <cx:pt idx="412">-0.028368017413596</cx:pt>
          <cx:pt idx="413">-0.068972398332261001</cx:pt>
          <cx:pt idx="414">-0.046805826973685301</cx:pt>
          <cx:pt idx="415">-0.045369967858368103</cx:pt>
          <cx:pt idx="416">-0.0393597978352416</cx:pt>
          <cx:pt idx="417">-0.0171084668558351</cx:pt>
          <cx:pt idx="418">-0.0071620563348492204</cx:pt>
          <cx:pt idx="419">-0.00022534813559272899</cx:pt>
          <cx:pt idx="420">6.9932097368641301e-05</cx:pt>
          <cx:pt idx="421">-0.000117450203072829</cx:pt>
          <cx:pt idx="422">0.00053008003724474</cx:pt>
          <cx:pt idx="423">-0.0011701683443966499</cx:pt>
          <cx:pt idx="424">-0.0066979938841161997</cx:pt>
          <cx:pt idx="425">-0.0119892211832316</cx:pt>
          <cx:pt idx="426">-0.0307997831228582</cx:pt>
          <cx:pt idx="427">-0.035594148357664598</cx:pt>
          <cx:pt idx="428">-0.063958565581637802</cx:pt>
          <cx:pt idx="429">-0.054909481957408898</cx:pt>
          <cx:pt idx="430">-0.066544473972849405</cx:pt>
          <cx:pt idx="431">0.0068825904758760999</cx:pt>
          <cx:pt idx="432">3.6065921433829401e-06</cx:pt>
          <cx:pt idx="433">0.087751068131438403</cx:pt>
          <cx:pt idx="434">0.051689411183019</cx:pt>
          <cx:pt idx="435">-0.096900632536029901</cx:pt>
          <cx:pt idx="436">-0.0475133490408126</cx:pt>
          <cx:pt idx="437">0.044947770143423001</cx:pt>
          <cx:pt idx="438">0.0419490911203734</cx:pt>
          <cx:pt idx="439">0.0023990130002435198</cx:pt>
          <cx:pt idx="440">-0.082819447566667106</cx:pt>
          <cx:pt idx="441">-0.058832456605043298</cx:pt>
          <cx:pt idx="442">-0.048628545057530698</cx:pt>
          <cx:pt idx="443">-0.049789701895801099</cx:pt>
          <cx:pt idx="444">-0.032324078507670703</cx:pt>
          <cx:pt idx="445">-0.016926140659947901</cx:pt>
          <cx:pt idx="446">-0.013016488767052799</cx:pt>
          <cx:pt idx="447">-0.0027872913471771801</cx:pt>
          <cx:pt idx="448">-0.000112184537536916</cx:pt>
          <cx:pt idx="449">4.6174299553850497e-05</cx:pt>
          <cx:pt idx="450">-0.00077737152458611902</cx:pt>
          <cx:pt idx="451">-0.0044506151889563599</cx:pt>
          <cx:pt idx="452">-0.0058108404244770198</cx:pt>
          <cx:pt idx="453">-0.0147914250855545</cx:pt>
          <cx:pt idx="454">-0.016910043562394599</cx:pt>
          <cx:pt idx="455">-0.035453202682024301</cx:pt>
          <cx:pt idx="456">-0.050371748489190397</cx:pt>
          <cx:pt idx="457">-0.031180724364420698</cx:pt>
          <cx:pt idx="458">-0.0369919118457444</cx:pt>
          <cx:pt idx="459">0.000427652937466844</cx:pt>
          <cx:pt idx="460">0.0413170240327837</cx:pt>
          <cx:pt idx="461">0.016590420906059299</cx:pt>
          <cx:pt idx="462">-0.0086649677452513094</cx:pt>
          <cx:pt idx="463">-0.075623597220936395</cx:pt>
          <cx:pt idx="464">-0.054358287312931297</cx:pt>
          <cx:pt idx="465">0.041072588475869698</cx:pt>
          <cx:pt idx="466">0.0517429855100454</cx:pt>
          <cx:pt idx="467">-0.0221224728702001</cx:pt>
          <cx:pt idx="468">-0.088056593085790696</cx:pt>
          <cx:pt idx="469">-0.055789327991283097</cx:pt>
          <cx:pt idx="470">-0.0439226945995339</cx:pt>
          <cx:pt idx="471">-0.042567589142133502</cx:pt>
          <cx:pt idx="472">-0.020257309254170901</cx:pt>
          <cx:pt idx="473">-0.0191970659285167</cx:pt>
          <cx:pt idx="474">-0.014135767452542299</cx:pt>
          <cx:pt idx="475">-0.0022779861936167399</cx:pt>
          <cx:pt idx="476">-0.00036742441228355803</cx:pt>
          <cx:pt idx="477">7.7185672658352806e-05</cx:pt>
          <cx:pt idx="478">-0.0030691912226091401</cx:pt>
          <cx:pt idx="479">-0.0055373715636176397</cx:pt>
          <cx:pt idx="480">0.00079030999304472002</cx:pt>
          <cx:pt idx="481">-0.022803678448040099</cx:pt>
          <cx:pt idx="482">-0.047499128139224397</cx:pt>
          <cx:pt idx="483">-0.040854815474617598</cx:pt>
          <cx:pt idx="484">-0.047671159897116198</cx:pt>
          <cx:pt idx="485">-0.0067168882905391802</cx:pt>
          <cx:pt idx="486">0.0218026596407963</cx:pt>
          <cx:pt idx="487">0.037812986614202897</cx:pt>
          <cx:pt idx="488">0.049723370467890597</cx:pt>
          <cx:pt idx="489">-0.00692074305960921</cx:pt>
          <cx:pt idx="490">-0.0053241185251312701</cx:pt>
          <cx:pt idx="491">-0.035211542639392301</cx:pt>
          <cx:pt idx="492">-0.00073516214341455403</cx:pt>
          <cx:pt idx="493">0.049922764892911899</cx:pt>
          <cx:pt idx="494">0.099781589684300703</cx:pt>
          <cx:pt idx="495">0.030192157547285499</cx:pt>
          <cx:pt idx="496">-0.032569667753893201</cx:pt>
          <cx:pt idx="497">-0.023969189590191599</cx:pt>
          <cx:pt idx="498">-0.028031814698733101</cx:pt>
          <cx:pt idx="499">-0.016114266651922102</cx:pt>
          <cx:pt idx="500">-0.0182623227692955</cx:pt>
          <cx:pt idx="501">-0.021373319868901799</cx:pt>
          <cx:pt idx="502">-0.0083591380650767603</cx:pt>
          <cx:pt idx="503">-0.00049846333778050202</cx:pt>
          <cx:pt idx="504">-0.00102733340693026</cx:pt>
          <cx:pt idx="505">-0.00071587769427747402</cx:pt>
          <cx:pt idx="506">-0.0047277838214454899</cx:pt>
          <cx:pt idx="507">-0.0100263752337748</cx:pt>
          <cx:pt idx="508">-0.0091792379831756397</cx:pt>
          <cx:pt idx="509">-0.038439817986039203</cx:pt>
          <cx:pt idx="510">-0.0389050192394996</cx:pt>
          <cx:pt idx="511">-0.036970562709468802</cx:pt>
          <cx:pt idx="512">-0.0122681092719353</cx:pt>
          <cx:pt idx="513">0.038987556966950498</cx:pt>
          <cx:pt idx="514">0.079332266654677602</cx:pt>
          <cx:pt idx="515">0.077468094373904395</cx:pt>
          <cx:pt idx="516">0.041646017791086301</cx:pt>
          <cx:pt idx="517">0.034075917770540601</cx:pt>
          <cx:pt idx="518">0.0124646529830361</cx:pt>
          <cx:pt idx="519">-0.038711080165730903</cx:pt>
          <cx:pt idx="520">-0.015964363366944699</cx:pt>
          <cx:pt idx="521">0.081760940947611396</cx:pt>
          <cx:pt idx="522">0.084759378100627905</cx:pt>
          <cx:pt idx="523">-0.000280013700327556</cx:pt>
          <cx:pt idx="524">-0.051433307678464803</cx:pt>
          <cx:pt idx="525">-0.075245741137842506</cx:pt>
          <cx:pt idx="526">-0.065178158369008699</cx:pt>
          <cx:pt idx="527">-0.033081653463369297</cx:pt>
          <cx:pt idx="528">-0.0093925228759526493</cx:pt>
          <cx:pt idx="529">-0.0045149624555074399</cx:pt>
          <cx:pt idx="530">-0.0031718109659875401</cx:pt>
          <cx:pt idx="531">3.7415191447851401e-05</cx:pt>
          <cx:pt idx="532">-0.000416885144134522</cx:pt>
          <cx:pt idx="533">-0.0012123715499416301</cx:pt>
          <cx:pt idx="534">-0.0050978773408193699</cx:pt>
          <cx:pt idx="535">-0.014452176062061801</cx:pt>
          <cx:pt idx="536">-0.031316477522538202</cx:pt>
          <cx:pt idx="537">-0.0450875828537496</cx:pt>
          <cx:pt idx="538">-0.027649557432208899</cx:pt>
          <cx:pt idx="539">-0.044931529447880501</cx:pt>
          <cx:pt idx="540">0.041032212938693802</cx:pt>
          <cx:pt idx="541">0.081562570334302406</cx:pt>
          <cx:pt idx="542">0.072987478427479505</cx:pt>
          <cx:pt idx="543">0.033530565307222399</cx:pt>
          <cx:pt idx="544">0.0122298720555441</cx:pt>
          <cx:pt idx="545">-0.029703147928922601</cx:pt>
          <cx:pt idx="546">-0.070804351709741697</cx:pt>
          <cx:pt idx="547">-0.095778839019431794</cx:pt>
          <cx:pt idx="548">-0.022491805127227101</cx:pt>
          <cx:pt idx="549">0.050928652671849498</cx:pt>
          <cx:pt idx="550">-0.014017996980962099</cx:pt>
          <cx:pt idx="551">-0.025980379212316301</cx:pt>
          <cx:pt idx="552">-0.046200278002070397</cx:pt>
          <cx:pt idx="553">-0.0962121619614867</cx:pt>
          <cx:pt idx="554">-0.078033966911638802</cx:pt>
          <cx:pt idx="555">-0.032296932455172699</cx:pt>
          <cx:pt idx="556">-0.00690182405329941</cx:pt>
          <cx:pt idx="557">-0.0047068746729863097</cx:pt>
          <cx:pt idx="558">-0.0086164082640413694</cx:pt>
          <cx:pt idx="559">-0.0010129466448197001</cx:pt>
          <cx:pt idx="560">0.00037360872387354801</cx:pt>
          <cx:pt idx="561">-0.00042079422713489699</cx:pt>
          <cx:pt idx="562">-0.0020165357266373599</cx:pt>
          <cx:pt idx="563">-0.0224165538127673</cx:pt>
          <cx:pt idx="564">-0.056214259111394001</cx:pt>
          <cx:pt idx="565">-0.016368036068716799</cx:pt>
          <cx:pt idx="566">-0.021325805164284999</cx:pt>
          <cx:pt idx="567">-0.052874303696282897</cx:pt>
          <cx:pt idx="568">-0.016672405648492199</cx:pt>
          <cx:pt idx="569">-0.0131186689374857</cx:pt>
          <cx:pt idx="570">0.014015082618591799</cx:pt>
          <cx:pt idx="571">0.027364478703322301</cx:pt>
          <cx:pt idx="572">-0.00084380444373835604</cx:pt>
          <cx:pt idx="573">-0.12225565733044499</cx:pt>
          <cx:pt idx="574">-0.097464814252728293</cx:pt>
          <cx:pt idx="575">-0.090903229932168594</cx:pt>
          <cx:pt idx="576">-0.049065922067643299</cx:pt>
          <cx:pt idx="577">0.036404646131071</cx:pt>
          <cx:pt idx="578">-0.016681638006984301</cx:pt>
          <cx:pt idx="579">0.058044225549838901</cx:pt>
          <cx:pt idx="580">-0.0294264462735765</cx:pt>
          <cx:pt idx="581">-0.071556459580830595</cx:pt>
          <cx:pt idx="582">-0.054414096096151998</cx:pt>
          <cx:pt idx="583">-0.036021235509559803</cx:pt>
          <cx:pt idx="584">-0.017960287244047999</cx:pt>
          <cx:pt idx="585">-0.0077849126784539802</cx:pt>
          <cx:pt idx="586">-0.00194843659554356</cx:pt>
          <cx:pt idx="587">0.00089517161605471901</cx:pt>
          <cx:pt idx="588">-0.00066748734058149999</cx:pt>
          <cx:pt idx="589">0.000178451046111209</cx:pt>
          <cx:pt idx="590">-0.00079478469059481602</cx:pt>
          <cx:pt idx="591">-0.0119970949427592</cx:pt>
          <cx:pt idx="592">-0.0253036196565668</cx:pt>
          <cx:pt idx="593">-0.010231454820119</cx:pt>
          <cx:pt idx="594">-0.024946898876203199</cx:pt>
          <cx:pt idx="595">-0.079061912425652303</cx:pt>
          <cx:pt idx="596">-0.0749437182440542</cx:pt>
          <cx:pt idx="597">0.010677451234527</cx:pt>
          <cx:pt idx="598">-0.0137028514578339</cx:pt>
          <cx:pt idx="599">0.080645793632910301</cx:pt>
          <cx:pt idx="600">0.027226100300453301</cx:pt>
          <cx:pt idx="601">-0.083981636516365296</cx:pt>
          <cx:pt idx="602">-0.11848874946697099</cx:pt>
          <cx:pt idx="603">-0.105525518531092</cx:pt>
          <cx:pt idx="604">-0.018972116901612799</cx:pt>
          <cx:pt idx="605">0.060446309847076302</cx:pt>
          <cx:pt idx="606">0.046951625706982802</cx:pt>
          <cx:pt idx="607">0.043488291704813699</cx:pt>
          <cx:pt idx="608">-0.0151876246439486</cx:pt>
          <cx:pt idx="609">-0.044659653275751499</cx:pt>
          <cx:pt idx="610">-0.0242871538270528</cx:pt>
          <cx:pt idx="611">-0.027189891054951999</cx:pt>
          <cx:pt idx="612">-0.0072194407858738397</cx:pt>
          <cx:pt idx="613">-0.0028053615215294998</cx:pt>
          <cx:pt idx="614">-0.00095720750920941797</cx:pt>
          <cx:pt idx="615">0.00064010508169111402</cx:pt>
          <cx:pt idx="616">0.00099153373450207305</cx:pt>
          <cx:pt idx="617">7.3820837052090599e-05</cx:pt>
          <cx:pt idx="618">-0.0017511359417611699</cx:pt>
          <cx:pt idx="619">-0.0052766970669339804</cx:pt>
          <cx:pt idx="620">-0.0083212842121457697</cx:pt>
          <cx:pt idx="621">-0.0044215065592862098</cx:pt>
          <cx:pt idx="622">-0.010741152229540901</cx:pt>
          <cx:pt idx="623">-0.032748528341340399</cx:pt>
          <cx:pt idx="624">-0.067238304525834</cx:pt>
          <cx:pt idx="625">-0.048916747635992401</cx:pt>
          <cx:pt idx="626">0.015549587022242699</cx:pt>
          <cx:pt idx="627">0.076390832247286405</cx:pt>
          <cx:pt idx="628">0.023303170484640499</cx:pt>
          <cx:pt idx="629">-0.0096812349469883492</cx:pt>
          <cx:pt idx="630">-0.0059985581212992798</cx:pt>
          <cx:pt idx="631">-0.029887387462911801</cx:pt>
          <cx:pt idx="632">0.0452609609911293</cx:pt>
          <cx:pt idx="633">-0.00052777372016002703</cx:pt>
          <cx:pt idx="634">-0.015965836030160802</cx:pt>
          <cx:pt idx="635">-0.014537655980227099</cx:pt>
          <cx:pt idx="636">-0.027276571763098501</cx:pt>
          <cx:pt idx="637">-0.026971107024723499</cx:pt>
          <cx:pt idx="638">-0.0057244483871097896</cx:pt>
          <cx:pt idx="639">-0.0102641767909884</cx:pt>
          <cx:pt idx="640">-0.00296856313561439</cx:pt>
          <cx:pt idx="641">-0.0013438809669514299</cx:pt>
          <cx:pt idx="642">-0.00023461522705572001</cx:pt>
          <cx:pt idx="643">-2.73633390131078e-05</cx:pt>
          <cx:pt idx="644">0.00058134854082568695</cx:pt>
          <cx:pt idx="645">-0.00020751591211095</cx:pt>
          <cx:pt idx="646">-0.00023850127574972401</cx:pt>
          <cx:pt idx="647">-0.0101253303220882</cx:pt>
          <cx:pt idx="648">-0.015692826075580601</cx:pt>
          <cx:pt idx="649">-0.011893333040463701</cx:pt>
          <cx:pt idx="650">0.011908371541540201</cx:pt>
          <cx:pt idx="651">0.016198834115654599</cx:pt>
          <cx:pt idx="652">0.028797125573741401</cx:pt>
          <cx:pt idx="653">0.030264654393844799</cx:pt>
          <cx:pt idx="654">0.0068255143171326704</cx:pt>
          <cx:pt idx="655">0.0250491483115752</cx:pt>
          <cx:pt idx="656">0.079807953965705697</cx:pt>
          <cx:pt idx="657">0.086744182419234303</cx:pt>
          <cx:pt idx="658">0.053894364558228103</cx:pt>
          <cx:pt idx="659">0.0085602494431909707</cx:pt>
          <cx:pt idx="660">-0.0069073425911969103</cx:pt>
          <cx:pt idx="661">-0.045730300841987301</cx:pt>
          <cx:pt idx="662">-0.046943295116448402</cx:pt>
          <cx:pt idx="663">-0.025288050559598499</cx:pt>
          <cx:pt idx="664">-0.021153106983484601</cx:pt>
          <cx:pt idx="665">-0.0042908522043921598</cx:pt>
          <cx:pt idx="666">0.0078799491501904996</cx:pt>
          <cx:pt idx="667">-0.00652127660712685</cx:pt>
          <cx:pt idx="668">-0.0024101237241987701</cx:pt>
          <cx:pt idx="669">0.00033819826686594802</cx:pt>
          <cx:pt idx="670">9.0122850283542999e-06</cx:pt>
          <cx:pt idx="671">-0.00010796995522561501</cx:pt>
          <cx:pt idx="672">-0.00018475992653043299</cx:pt>
          <cx:pt idx="673">-3.7879847105934899e-05</cx:pt>
          <cx:pt idx="674">2.6892698955949101e-05</cx:pt>
          <cx:pt idx="675">-0.0074581054043428296</cx:pt>
          <cx:pt idx="676">-0.018759230314439299</cx:pt>
          <cx:pt idx="677">-0.022712836613406302</cx:pt>
          <cx:pt idx="678">-0.022884255299084</cx:pt>
          <cx:pt idx="679">-0.013570828987095201</cx:pt>
          <cx:pt idx="680">0.030379136012816901</cx:pt>
          <cx:pt idx="681">0.085649850810253697</cx:pt>
          <cx:pt idx="682">0.080552496314482497</cx:pt>
          <cx:pt idx="683">0.033341869217309202</cx:pt>
          <cx:pt idx="684">0.0292211020341487</cx:pt>
          <cx:pt idx="685">0.039983660968966502</cx:pt>
          <cx:pt idx="686">-0.00278359305047158</cx:pt>
          <cx:pt idx="687">0.0042353700661140296</cx:pt>
          <cx:pt idx="688">0.022389898213285901</cx:pt>
          <cx:pt idx="689">-0.053367861555760801</cx:pt>
          <cx:pt idx="690">-0.0356105754990311</cx:pt>
          <cx:pt idx="691">-0.019473121271578998</cx:pt>
          <cx:pt idx="692">-0.00352557209865663</cx:pt>
          <cx:pt idx="693">0.0063814379672689501</cx:pt>
          <cx:pt idx="694">0.0055890108449403401</cx:pt>
          <cx:pt idx="695">-0.00155927038914794</cx:pt>
          <cx:pt idx="696">-0.0010269775335527401</cx:pt>
          <cx:pt idx="697">0.00079960822352896199</cx:pt>
          <cx:pt idx="698">0.00026756783852557398</cx:pt>
          <cx:pt idx="699">4.74270618890165e-05</cx:pt>
          <cx:pt idx="700">0.00086402800501213098</cx:pt>
          <cx:pt idx="701">-0.000498949369453646</cx:pt>
          <cx:pt idx="702">-0.00067397939333310296</cx:pt>
          <cx:pt idx="703">-0.00086735964272351195</cx:pt>
          <cx:pt idx="704">-0.0176218203591515</cx:pt>
          <cx:pt idx="705">-0.02951052752569</cx:pt>
          <cx:pt idx="706">-0.022856491657473499</cx:pt>
          <cx:pt idx="707">-0.024427184819162801</cx:pt>
          <cx:pt idx="708">-0.0137905927518144</cx:pt>
          <cx:pt idx="709">0.017956061013480702</cx:pt>
          <cx:pt idx="710">0.026463777015322501</cx:pt>
          <cx:pt idx="711">0.015926661364872599</cx:pt>
          <cx:pt idx="712">0.016985957634175802</cx:pt>
          <cx:pt idx="713">-0.017193270566802098</cx:pt>
          <cx:pt idx="714">-0.023123989476731999</cx:pt>
          <cx:pt idx="715">-0.0474545386513371</cx:pt>
          <cx:pt idx="716">-0.050484551655386498</cx:pt>
          <cx:pt idx="717">-0.0274239909374328</cx:pt>
          <cx:pt idx="718">-0.0091010553411286395</cx:pt>
          <cx:pt idx="719">-0.0012373421492223799</cx:pt>
          <cx:pt idx="720">0.0074027273087635204</cx:pt>
          <cx:pt idx="721">0.0098501826453392394</cx:pt>
          <cx:pt idx="722">0.0077253285863605097</cx:pt>
          <cx:pt idx="723">0.0032240198019983101</cx:pt>
          <cx:pt idx="724">-0.00025789916736629001</cx:pt>
          <cx:pt idx="725">-0.000720860538582179</cx:pt>
          <cx:pt idx="726">-0.0010317098405646201</cx:pt>
          <cx:pt idx="727">-0.00010431577929828401</cx:pt>
          <cx:pt idx="728">0.00011469350053347799</cx:pt>
          <cx:pt idx="729">-3.6534462055907302e-05</cx:pt>
          <cx:pt idx="730">-0.00035956703844325301</cx:pt>
          <cx:pt idx="731">-0.00021180332718998701</cx:pt>
          <cx:pt idx="732">0.0015561418039031401</cx:pt>
          <cx:pt idx="733">-0.00129652463541678</cx:pt>
          <cx:pt idx="734">-0.0043981598541796198</cx:pt>
          <cx:pt idx="735">-0.00131362649192939</cx:pt>
          <cx:pt idx="736">-0.0096323828284127899</cx:pt>
          <cx:pt idx="737">-0.016643450190742998</cx:pt>
          <cx:pt idx="738">-0.0113063980671329</cx:pt>
          <cx:pt idx="739">-0.026431789010909</cx:pt>
          <cx:pt idx="740">-0.0183014426046419</cx:pt>
          <cx:pt idx="741">-0.037769200700835802</cx:pt>
          <cx:pt idx="742">-0.034392442116246903</cx:pt>
          <cx:pt idx="743">-0.021998376477851099</cx:pt>
          <cx:pt idx="744">-0.00292440759533759</cx:pt>
          <cx:pt idx="745">-0.0082560966112699193</cx:pt>
          <cx:pt idx="746">-0.0065080552287563398</cx:pt>
          <cx:pt idx="747">-0.00120128190477396</cx:pt>
          <cx:pt idx="748">0.0018886427779139601</cx:pt>
          <cx:pt idx="749">-0.0012230044125977699</cx:pt>
          <cx:pt idx="750">-0.0016279344072774799</cx:pt>
          <cx:pt idx="751">0.000346688689598229</cx:pt>
          <cx:pt idx="752">0.00021240327425898101</cx:pt>
          <cx:pt idx="753">0.00019287407432728</cx:pt>
          <cx:pt idx="754">0.00062518662428902804</cx:pt>
          <cx:pt idx="755">-0.00078328236498579403</cx:pt>
          <cx:pt idx="756">-0.00034868003445796299</cx:pt>
          <cx:pt idx="757">-0.00030206637128076999</cx:pt>
          <cx:pt idx="758">-0.00032032295165533602</cx:pt>
          <cx:pt idx="759">-0.00039800924446277701</cx:pt>
          <cx:pt idx="760">0.00084150370893574503</cx:pt>
          <cx:pt idx="761">-0.00019845429204712201</cx:pt>
          <cx:pt idx="762">-0.000147765931800409</cx:pt>
          <cx:pt idx="763">9.8144337743030294e-05</cx:pt>
          <cx:pt idx="764">-0.00053852855981223501</cx:pt>
          <cx:pt idx="765">-0.00105145027188696</cx:pt>
          <cx:pt idx="766">-0.00681749778690995</cx:pt>
          <cx:pt idx="767">-0.0015064000034433001</cx:pt>
          <cx:pt idx="768">-0.0019222972410079899</cx:pt>
          <cx:pt idx="769">-0.0028093852133895601</cx:pt>
          <cx:pt idx="770">-0.00179707565036727</cx:pt>
          <cx:pt idx="771">-0.00126104571223313</cx:pt>
          <cx:pt idx="772">-0.00291063764889499</cx:pt>
          <cx:pt idx="773">-0.00098217885778043609</cx:pt>
          <cx:pt idx="774">-0.00137839574536727</cx:pt>
          <cx:pt idx="775">-0.000414437705230838</cx:pt>
          <cx:pt idx="776">3.2516004462292703e-05</cx:pt>
          <cx:pt idx="777">-0.00165912493779951</cx:pt>
          <cx:pt idx="778">-0.00113880527826317</cx:pt>
          <cx:pt idx="779">-0.00026333730576423201</cx:pt>
          <cx:pt idx="780">2.0489282021937599e-05</cx:pt>
          <cx:pt idx="781">-0.000156101212479643</cx:pt>
          <cx:pt idx="782">4.9978124335584202e-05</cx:pt>
          <cx:pt idx="783">-0.000255299130965431</cx:pt>
        </cx:lvl>
      </cx:numDim>
    </cx:data>
    <cx:data id="117">
      <cx:numDim type="val">
        <cx:f>'001_WA_F - 副本'!$DN$1:$DN$784</cx:f>
        <cx:lvl ptCount="784" formatCode="0.00E+00">
          <cx:pt idx="0">-4.8733014620597202e-05</cx:pt>
          <cx:pt idx="1">0.00040876655435966198</cx:pt>
          <cx:pt idx="2">-0.00046731982801209498</cx:pt>
          <cx:pt idx="3">-0.0010068361372117</cx:pt>
          <cx:pt idx="4">-0.000243705383356006</cx:pt>
          <cx:pt idx="5">-0.00016928320095700901</cx:pt>
          <cx:pt idx="6">0.0011858154051862899</cx:pt>
          <cx:pt idx="7">0.0010471879395525399</cx:pt>
          <cx:pt idx="8">-0.00035674111922109197</cx:pt>
          <cx:pt idx="9">-8.7115475431404202e-05</cx:pt>
          <cx:pt idx="10">0.000696916937938553</cx:pt>
          <cx:pt idx="11">-6.7904456966277703e-05</cx:pt>
          <cx:pt idx="12">0.00040005928648034902</cx:pt>
          <cx:pt idx="13">3.5590685924733899e-05</cx:pt>
          <cx:pt idx="14">-6.6021427751007206e-05</cx:pt>
          <cx:pt idx="15">-0.00038791309059351499</cx:pt>
          <cx:pt idx="16">0.000570892384452703</cx:pt>
          <cx:pt idx="17">-0.00071994470376506004</cx:pt>
          <cx:pt idx="18">0.00063163987318384297</cx:pt>
          <cx:pt idx="19">-2.11452270757863e-05</cx:pt>
          <cx:pt idx="20">-0.00013277399556265601</cx:pt>
          <cx:pt idx="21">0.000226362504463726</cx:pt>
          <cx:pt idx="22">-0.00072124134479713004</cx:pt>
          <cx:pt idx="23">0.00069256313356665198</cx:pt>
          <cx:pt idx="24">0.00067050324131201196</cx:pt>
          <cx:pt idx="25">-0.00087217646645258002</cx:pt>
          <cx:pt idx="26">0.00027201821195433598</cx:pt>
          <cx:pt idx="27">-0.00046110961923977401</cx:pt>
          <cx:pt idx="28">0.00078058899088350397</cx:pt>
          <cx:pt idx="29">0.000149861347829481</cx:pt>
          <cx:pt idx="30">-0.000432562053247804</cx:pt>
          <cx:pt idx="31">5.3602222375826899e-05</cx:pt>
          <cx:pt idx="32">3.6760927766327597e-05</cx:pt>
          <cx:pt idx="33">-0.00048436023190341501</cx:pt>
          <cx:pt idx="34">0.000415188352510614</cx:pt>
          <cx:pt idx="35">-0.00070597751020714595</cx:pt>
          <cx:pt idx="36">-0.00063890986808132699</cx:pt>
          <cx:pt idx="37">-0.00038130859981964698</cx:pt>
          <cx:pt idx="38">-0.00132450967730996</cx:pt>
          <cx:pt idx="39">-0.00151626509011116</cx:pt>
          <cx:pt idx="40">-0.00091067808683008202</cx:pt>
          <cx:pt idx="41">-0.00145889775682818</cx:pt>
          <cx:pt idx="42">-0.00080486814447134399</cx:pt>
          <cx:pt idx="43">0.00079705953203215404</cx:pt>
          <cx:pt idx="44">0.0044365638093181899</cx:pt>
          <cx:pt idx="45">0.00029011511182444599</cx:pt>
          <cx:pt idx="46">-0.00041009048377800003</cx:pt>
          <cx:pt idx="47">-0.000903800092439895</cx:pt>
          <cx:pt idx="48">-0.00049062038744498797</cx:pt>
          <cx:pt idx="49">-0.000147982450634381</cx:pt>
          <cx:pt idx="50">0.00025413516511068002</cx:pt>
          <cx:pt idx="51">-0.00087288963061052502</cx:pt>
          <cx:pt idx="52">-0.00048641847658394599</cx:pt>
          <cx:pt idx="53">-0.00088245710444582797</cx:pt>
          <cx:pt idx="54">0.00037411947983275102</cx:pt>
          <cx:pt idx="55">-6.9063558689486993e-05</cx:pt>
          <cx:pt idx="56">0.00035300898607245099</cx:pt>
          <cx:pt idx="57">0.00013715337788926599</cx:pt>
          <cx:pt idx="58">-0.00028398312629954598</cx:pt>
          <cx:pt idx="59">-6.4537458735461898e-05</cx:pt>
          <cx:pt idx="60">0.000166037786749432</cx:pt>
          <cx:pt idx="61">0.00062751644633703596</cx:pt>
          <cx:pt idx="62">-1.74337599889388e-05</cx:pt>
          <cx:pt idx="63">-0.0013279922619331001</cx:pt>
          <cx:pt idx="64">-0.0014387429259398799</cx:pt>
          <cx:pt idx="65">-0.00157423141846621</cx:pt>
          <cx:pt idx="66">-0.0010211864021468201</cx:pt>
          <cx:pt idx="67">0.00030339646983510501</cx:pt>
          <cx:pt idx="68">0.00064047154958229101</cx:pt>
          <cx:pt idx="69">-0.0052281830649428297</cx:pt>
          <cx:pt idx="70">-0.0066569126106718196</cx:pt>
          <cx:pt idx="71">-0.000826660157955452</cx:pt>
          <cx:pt idx="72">0.0016547708768216</cx:pt>
          <cx:pt idx="73">-0.0040614242634588096</cx:pt>
          <cx:pt idx="74">-0.0091590123885464999</cx:pt>
          <cx:pt idx="75">-0.011326191587128699</cx:pt>
          <cx:pt idx="76">-0.0059410659929179698</cx:pt>
          <cx:pt idx="77">-0.0059898404298563404</cx:pt>
          <cx:pt idx="78">-0.0023502748164746299</cx:pt>
          <cx:pt idx="79">-0.000170835725406607</cx:pt>
          <cx:pt idx="80">0.00028569480714081297</cx:pt>
          <cx:pt idx="81">0.000233266991871655</cx:pt>
          <cx:pt idx="82">-6.1805624479860396e-05</cx:pt>
          <cx:pt idx="83">7.7299322778849404e-05</cx:pt>
          <cx:pt idx="84">-0.00059114672152079403</cx:pt>
          <cx:pt idx="85">-0.00015582780828325699</cx:pt>
          <cx:pt idx="86">0.00127825348111485</cx:pt>
          <cx:pt idx="87">-0.00014232597360062601</cx:pt>
          <cx:pt idx="88">-0.00062201435308304603</cx:pt>
          <cx:pt idx="89">-0.0017517263173374899</cx:pt>
          <cx:pt idx="90">-0.00044995458128953199</cx:pt>
          <cx:pt idx="91">-0.00135654190558079</cx:pt>
          <cx:pt idx="92">-0.0044441333243066096</cx:pt>
          <cx:pt idx="93">-0.0051963200330478604</cx:pt>
          <cx:pt idx="94">-0.0065403199346661701</cx:pt>
          <cx:pt idx="95">0.0041970346903056196</cx:pt>
          <cx:pt idx="96">0.0076536623991488697</cx:pt>
          <cx:pt idx="97">-0.00150341050449184</cx:pt>
          <cx:pt idx="98">-0.0189487568725717</cx:pt>
          <cx:pt idx="99">-0.018847421812572498</cx:pt>
          <cx:pt idx="100">-0.0045343994721792104</cx:pt>
          <cx:pt idx="101">0.0068079931333180303</cx:pt>
          <cx:pt idx="102">0.00145548105227194</cx:pt>
          <cx:pt idx="103">-0.018273354581871501</cx:pt>
          <cx:pt idx="104">-0.016114293565655</cx:pt>
          <cx:pt idx="105">-0.0110461771211734</cx:pt>
          <cx:pt idx="106">-0.00088900744108606604</cx:pt>
          <cx:pt idx="107">-0.0025938138891133601</cx:pt>
          <cx:pt idx="108">-0.0018891964147444</cx:pt>
          <cx:pt idx="109">-0.000325409639006338</cx:pt>
          <cx:pt idx="110">-0.0010389797463874399</cx:pt>
          <cx:pt idx="111">0.00029563969872847899</cx:pt>
          <cx:pt idx="112">-0.00033007759513349301</cx:pt>
          <cx:pt idx="113">0.000177827207354792</cx:pt>
          <cx:pt idx="114">0.0037470847793859802</cx:pt>
          <cx:pt idx="115">0.0014152148470146801</cx:pt>
          <cx:pt idx="116">-0.00037950218640629002</cx:pt>
          <cx:pt idx="117">0.00020997826758273</cx:pt>
          <cx:pt idx="118">0.0014562843330393699</cx:pt>
          <cx:pt idx="119">0.0060257180660598297</cx:pt>
          <cx:pt idx="120">-0.00087896406638471097</cx:pt>
          <cx:pt idx="121">-0.0080109976795494</cx:pt>
          <cx:pt idx="122">-0.014527391922736801</cx:pt>
          <cx:pt idx="123">0.00023414729427646499</cx:pt>
          <cx:pt idx="124">0.0063545673146401102</cx:pt>
          <cx:pt idx="125">0.0031602489018377799</cx:pt>
          <cx:pt idx="126">-0.0037881089147241902</cx:pt>
          <cx:pt idx="127">0.0174501130769169</cx:pt>
          <cx:pt idx="128">0.0053734949938117702</cx:pt>
          <cx:pt idx="129">-0.0094828299780353002</cx:pt>
          <cx:pt idx="130">-0.0054666601029855297</cx:pt>
          <cx:pt idx="131">0.00059571369647458199</cx:pt>
          <cx:pt idx="132">0.0062896241644469697</cx:pt>
          <cx:pt idx="133">-0.00172031482666116</cx:pt>
          <cx:pt idx="134">-0.0086480490770142592</cx:pt>
          <cx:pt idx="135">-0.0106965822392054</cx:pt>
          <cx:pt idx="136">-0.012843426411708801</cx:pt>
          <cx:pt idx="137">0.00188236146733903</cx:pt>
          <cx:pt idx="138">0.000454971354553994</cx:pt>
          <cx:pt idx="139">-0.00053230205681674696</cx:pt>
          <cx:pt idx="140">-0.00012933254141629899</cx:pt>
          <cx:pt idx="141">-0.00058625704318179405</cx:pt>
          <cx:pt idx="142">0.00115149054762564</cx:pt>
          <cx:pt idx="143">-0.00061223341950765605</cx:pt>
          <cx:pt idx="144">-0.00026881961735849999</cx:pt>
          <cx:pt idx="145">0.00093872539779051001</cx:pt>
          <cx:pt idx="146">-0.00626073731070142</cx:pt>
          <cx:pt idx="147">-0.0098460959838000996</cx:pt>
          <cx:pt idx="148">-0.023359321503622101</cx:pt>
          <cx:pt idx="149">-0.057853254560487899</cx:pt>
          <cx:pt idx="150">-0.0565384693568413</cx:pt>
          <cx:pt idx="151">-0.039335414189367403</cx:pt>
          <cx:pt idx="152">-0.037058462773199699</cx:pt>
          <cx:pt idx="153">-0.050830192967476803</cx:pt>
          <cx:pt idx="154">-0.026638681769997501</cx:pt>
          <cx:pt idx="155">0.018019113427130199</cx:pt>
          <cx:pt idx="156">0.0355796520020671</cx:pt>
          <cx:pt idx="157">0.0108533505194684</cx:pt>
          <cx:pt idx="158">0.0074401350593976002</cx:pt>
          <cx:pt idx="159">0.019325650001496001</cx:pt>
          <cx:pt idx="160">-0.0152780196252563</cx:pt>
          <cx:pt idx="161">0.015661793277712902</cx:pt>
          <cx:pt idx="162">0.023557672407520901</cx:pt>
          <cx:pt idx="163">0.0026822578033006898</cx:pt>
          <cx:pt idx="164">-0.0024830794403768001</cx:pt>
          <cx:pt idx="165">0.0061644588223581896</cx:pt>
          <cx:pt idx="166">0.0052719517615710297</cx:pt>
          <cx:pt idx="167">-0.00039387209798991401</cx:pt>
          <cx:pt idx="168">0.00054872509248140796</cx:pt>
          <cx:pt idx="169">-0.00024691414732707398</cx:pt>
          <cx:pt idx="170">-0.00079068525205354596</cx:pt>
          <cx:pt idx="171">0.00023478261284463499</cx:pt>
          <cx:pt idx="172">0.00494211510896851</cx:pt>
          <cx:pt idx="173">-0.0012087403683543</cx:pt>
          <cx:pt idx="174">-0.014974816187965</cx:pt>
          <cx:pt idx="175">-0.033930056976525201</cx:pt>
          <cx:pt idx="176">-0.047234017731873398</cx:pt>
          <cx:pt idx="177">-0.047713932858263503</cx:pt>
          <cx:pt idx="178">-0.025935401875861901</cx:pt>
          <cx:pt idx="179">-0.095526107968508203</cx:pt>
          <cx:pt idx="180">-0.086532838020251607</cx:pt>
          <cx:pt idx="181">-0.078433820413019897</cx:pt>
          <cx:pt idx="182">-0.054929926366456397</cx:pt>
          <cx:pt idx="183">-0.0021055411820558399</cx:pt>
          <cx:pt idx="184">0.068745634346773402</cx:pt>
          <cx:pt idx="185">0.050995867636427002</cx:pt>
          <cx:pt idx="186">0.030092410451674399</cx:pt>
          <cx:pt idx="187">-0.012361931766147799</cx:pt>
          <cx:pt idx="188">-0.029871209399313901</cx:pt>
          <cx:pt idx="189">0.0084431810861057104</cx:pt>
          <cx:pt idx="190">-0.0017501025328714899</cx:pt>
          <cx:pt idx="191">-0.020536663476938201</cx:pt>
          <cx:pt idx="192">-0.014765553926184701</cx:pt>
          <cx:pt idx="193">0.00193020720909269</cx:pt>
          <cx:pt idx="194">0.00192600575740818</cx:pt>
          <cx:pt idx="195">-0.00087578513465210101</cx:pt>
          <cx:pt idx="196">-3.8551088281820999e-05</cx:pt>
          <cx:pt idx="197">0.00070552786399081895</cx:pt>
          <cx:pt idx="198">0.0037281675932177199</cx:pt>
          <cx:pt idx="199">0.0129692578370124</cx:pt>
          <cx:pt idx="200">0.0134536174978078</cx:pt>
          <cx:pt idx="201">-0.0025733225875262502</cx:pt>
          <cx:pt idx="202">-0.010842296995150999</cx:pt>
          <cx:pt idx="203">-0.017161526569273201</cx:pt>
          <cx:pt idx="204">-0.0298059900870105</cx:pt>
          <cx:pt idx="205">-0.033402799559131301</cx:pt>
          <cx:pt idx="206">-0.034592816260060798</cx:pt>
          <cx:pt idx="207">-0.11238273541328</cx:pt>
          <cx:pt idx="208">-0.0670737374044343</cx:pt>
          <cx:pt idx="209">-0.0420126979855205</cx:pt>
          <cx:pt idx="210">-0.039829099386877301</cx:pt>
          <cx:pt idx="211">-0.019683257433123699</cx:pt>
          <cx:pt idx="212">0.017240271618529</cx:pt>
          <cx:pt idx="213">0.011218606347181</cx:pt>
          <cx:pt idx="214">-0.0020464477991611499</cx:pt>
          <cx:pt idx="215">0.018584843306998399</cx:pt>
          <cx:pt idx="216">0.015129379672048599</cx:pt>
          <cx:pt idx="217">0.018285250400647799</cx:pt>
          <cx:pt idx="218">0.014468638946908099</cx:pt>
          <cx:pt idx="219">-0.050773185930510202</cx:pt>
          <cx:pt idx="220">-0.035594309174929402</cx:pt>
          <cx:pt idx="221">-0.0086533764839578694</cx:pt>
          <cx:pt idx="222">0.00037688698855393001</cx:pt>
          <cx:pt idx="223">-0.00037957033079496599</cx:pt>
          <cx:pt idx="224">-0.00071648316262451701</cx:pt>
          <cx:pt idx="225">0.00075391853685786298</cx:pt>
          <cx:pt idx="226">0.0108160970273137</cx:pt>
          <cx:pt idx="227">0.016207094193658299</cx:pt>
          <cx:pt idx="228">0.024211321126052301</cx:pt>
          <cx:pt idx="229">0.0099813343117709005</cx:pt>
          <cx:pt idx="230">-0.0070826601345660304</cx:pt>
          <cx:pt idx="231">0.0230755828617361</cx:pt>
          <cx:pt idx="232">0.0126384659076189</cx:pt>
          <cx:pt idx="233">-0.039890291176265399</cx:pt>
          <cx:pt idx="234">-0.0054924663347791398</cx:pt>
          <cx:pt idx="235">0.0071690624259343203</cx:pt>
          <cx:pt idx="236">-0.00421291088054279</cx:pt>
          <cx:pt idx="237">-0.015369746739386901</cx:pt>
          <cx:pt idx="238">0.029743628227519199</cx:pt>
          <cx:pt idx="239">0.0059207892872810896</cx:pt>
          <cx:pt idx="240">-0.0083130189053066093</cx:pt>
          <cx:pt idx="241">0.0086302094260008004</cx:pt>
          <cx:pt idx="242">0.0267979419947234</cx:pt>
          <cx:pt idx="243">0.021580727752964199</cx:pt>
          <cx:pt idx="244">0.0275554092925752</cx:pt>
          <cx:pt idx="245">0.00712122009790098</cx:pt>
          <cx:pt idx="246">0.0325116442364125</cx:pt>
          <cx:pt idx="247">-0.0052196914179762303</cx:pt>
          <cx:pt idx="248">-0.038166546349435101</cx:pt>
          <cx:pt idx="249">-0.012118087015709</cx:pt>
          <cx:pt idx="250">0.0030766380672836401</cx:pt>
          <cx:pt idx="251">0.00061387140955683202</cx:pt>
          <cx:pt idx="252">-0.00015717237369028899</cx:pt>
          <cx:pt idx="253">0.00167164530371645</cx:pt>
          <cx:pt idx="254">0.0101620427902301</cx:pt>
          <cx:pt idx="255">0.021619228891627498</cx:pt>
          <cx:pt idx="256">0.0323272345297725</cx:pt>
          <cx:pt idx="257">0.048991512018606603</cx:pt>
          <cx:pt idx="258">0.046558872090747598</cx:pt>
          <cx:pt idx="259">0.039399248714759201</cx:pt>
          <cx:pt idx="260">0.048182127733484403</cx:pt>
          <cx:pt idx="261">0.0085069027682137307</cx:pt>
          <cx:pt idx="262">0.0841969605990638</cx:pt>
          <cx:pt idx="263">0.105550549126431</cx:pt>
          <cx:pt idx="264">0.114260672732666</cx:pt>
          <cx:pt idx="265">0.066943905466213399</cx:pt>
          <cx:pt idx="266">-0.0083157222358084901</cx:pt>
          <cx:pt idx="267">-0.089103506747024094</cx:pt>
          <cx:pt idx="268">-0.079529111147420298</cx:pt>
          <cx:pt idx="269">-0.0042757763270267497</cx:pt>
          <cx:pt idx="270">0.040908364038672901</cx:pt>
          <cx:pt idx="271">0.026218425929381999</cx:pt>
          <cx:pt idx="272">7.0064737198152294e-05</cx:pt>
          <cx:pt idx="273">0.0068438891544761104</cx:pt>
          <cx:pt idx="274">0.0268054599645417</cx:pt>
          <cx:pt idx="275">0.0087013542355960701</cx:pt>
          <cx:pt idx="276">-0.026721000816522799</cx:pt>
          <cx:pt idx="277">-0.0041042401212755897</cx:pt>
          <cx:pt idx="278">0.013149557557363099</cx:pt>
          <cx:pt idx="279">0.011586176407793801</cx:pt>
          <cx:pt idx="280">0.00057011659904210798</cx:pt>
          <cx:pt idx="281">0.0012237137377601199</cx:pt>
          <cx:pt idx="282">0.0091335766265246005</cx:pt>
          <cx:pt idx="283">0.0141446972597603</cx:pt>
          <cx:pt idx="284">0.0210365389036005</cx:pt>
          <cx:pt idx="285">0.057279486186912199</cx:pt>
          <cx:pt idx="286">0.074312877182058507</cx:pt>
          <cx:pt idx="287">0.055335950651267597</cx:pt>
          <cx:pt idx="288">0.077935267100235503</cx:pt>
          <cx:pt idx="289">0.048717256205274097</cx:pt>
          <cx:pt idx="290">0.12767887782061199</cx:pt>
          <cx:pt idx="291">0.14774149538860601</cx:pt>
          <cx:pt idx="292">0.120874959748778</cx:pt>
          <cx:pt idx="293">0.078621187310291496</cx:pt>
          <cx:pt idx="294">-0.081110727055473994</cx:pt>
          <cx:pt idx="295">-0.078029333495895803</cx:pt>
          <cx:pt idx="296">-0.084451684525345003</cx:pt>
          <cx:pt idx="297">-0.037363455428110003</cx:pt>
          <cx:pt idx="298">0.0498782743217554</cx:pt>
          <cx:pt idx="299">0.056465089081374299</cx:pt>
          <cx:pt idx="300">-0.0036417777170223301</cx:pt>
          <cx:pt idx="301">-0.00282034142078594</cx:pt>
          <cx:pt idx="302">0.0059084555384732599</cx:pt>
          <cx:pt idx="303">-0.0065843248618273897</cx:pt>
          <cx:pt idx="304">-0.0029030111304827401</cx:pt>
          <cx:pt idx="305">0.0027794641116501199</cx:pt>
          <cx:pt idx="306">0.0079184000152994604</cx:pt>
          <cx:pt idx="307">0.00296338877930424</cx:pt>
          <cx:pt idx="308">9.1871967694496896e-05</cx:pt>
          <cx:pt idx="309">0.0011372875281171</cx:pt>
          <cx:pt idx="310">0.0032366714219379199</cx:pt>
          <cx:pt idx="311">0.0092574283167298696</cx:pt>
          <cx:pt idx="312">0.0070652865488814399</cx:pt>
          <cx:pt idx="313">0.034703892402085303</cx:pt>
          <cx:pt idx="314">0.065678855713745002</cx:pt>
          <cx:pt idx="315">0.061825337882434703</cx:pt>
          <cx:pt idx="316">0.038448502842370301</cx:pt>
          <cx:pt idx="317">0.039135200417879899</cx:pt>
          <cx:pt idx="318">0.070137474313208201</cx:pt>
          <cx:pt idx="319">0.10127734498650801</cx:pt>
          <cx:pt idx="320">0.030395062877862301</cx:pt>
          <cx:pt idx="321">-0.0113282413532497</cx:pt>
          <cx:pt idx="322">-0.086487713853591205</cx:pt>
          <cx:pt idx="323">-0.044901284983866599</cx:pt>
          <cx:pt idx="324">-0.053096394605237698</cx:pt>
          <cx:pt idx="325">-0.030797199788384199</cx:pt>
          <cx:pt idx="326">0.074266463638269706</cx:pt>
          <cx:pt idx="327">0.051229148088713802</cx:pt>
          <cx:pt idx="328">0.00904074185895388</cx:pt>
          <cx:pt idx="329">-0.012423813699138401</cx:pt>
          <cx:pt idx="330">-0.019934522924283798</cx:pt>
          <cx:pt idx="331">-0.0095790277581210507</cx:pt>
          <cx:pt idx="332">-0.0052846441415261101</cx:pt>
          <cx:pt idx="333">-0.0046118290034887696</cx:pt>
          <cx:pt idx="334">-0.000592932039586285</cx:pt>
          <cx:pt idx="335">-0.00045026558727495901</cx:pt>
          <cx:pt idx="336">-4.93841458217187e-05</cx:pt>
          <cx:pt idx="337">0.00042389223978826101</cx:pt>
          <cx:pt idx="338">0.0018219659091686399</cx:pt>
          <cx:pt idx="339">-0.0151065247843334</cx:pt>
          <cx:pt idx="340">-0.019110570448481599</cx:pt>
          <cx:pt idx="341">-0.028628000676034899</cx:pt>
          <cx:pt idx="342">0.035135945164531501</cx:pt>
          <cx:pt idx="343">0.051429567529364</cx:pt>
          <cx:pt idx="344">-0.027594692276311901</cx:pt>
          <cx:pt idx="345">-0.044448911735771902</cx:pt>
          <cx:pt idx="346">-0.067549440361936094</cx:pt>
          <cx:pt idx="347">-0.11404324920175</cx:pt>
          <cx:pt idx="348">-0.106427011559293</cx:pt>
          <cx:pt idx="349">-0.149728054468237</cx:pt>
          <cx:pt idx="350">-0.084095555710318196</cx:pt>
          <cx:pt idx="351">-0.015911735275408598</cx:pt>
          <cx:pt idx="352">0.028660154283576902</cx:pt>
          <cx:pt idx="353">0.010050516004724201</cx:pt>
          <cx:pt idx="354">0.0485401936734478</cx:pt>
          <cx:pt idx="355">0.0057173070411016703</cx:pt>
          <cx:pt idx="356">-0.061290948346275298</cx:pt>
          <cx:pt idx="357">-0.056087952829517097</cx:pt>
          <cx:pt idx="358">-0.054973872875736497</cx:pt>
          <cx:pt idx="359">-0.042770044522844802</cx:pt>
          <cx:pt idx="360">-0.016600456768691301</cx:pt>
          <cx:pt idx="361">0.00021297109555623299</cx:pt>
          <cx:pt idx="362">0.0020630590399165001</cx:pt>
          <cx:pt idx="363">0.0010230528464612401</cx:pt>
          <cx:pt idx="364">0.000114087470238031</cx:pt>
          <cx:pt idx="365">0.000172415873837085</cx:pt>
          <cx:pt idx="366">0.00136207231373723</cx:pt>
          <cx:pt idx="367">-0.020994824012023301</cx:pt>
          <cx:pt idx="368">-0.049453788230800502</cx:pt>
          <cx:pt idx="369">-0.054987147278182803</cx:pt>
          <cx:pt idx="370">-0.00750743342829045</cx:pt>
          <cx:pt idx="371">-0.0358416375421301</cx:pt>
          <cx:pt idx="372">-0.093699066546366505</cx:pt>
          <cx:pt idx="373">-0.090949257877733294</cx:pt>
          <cx:pt idx="374">-0.104593156426927</cx:pt>
          <cx:pt idx="375">-0.075779550150169198</cx:pt>
          <cx:pt idx="376">-0.082390314175499704</cx:pt>
          <cx:pt idx="377">-0.074049730259740196</cx:pt>
          <cx:pt idx="378">-0.0084210965189034596</cx:pt>
          <cx:pt idx="379">-0.034786032120042297</cx:pt>
          <cx:pt idx="380">0.012970617134838</cx:pt>
          <cx:pt idx="381">0.041195474980162003</cx:pt>
          <cx:pt idx="382">0.023695483956297201</cx:pt>
          <cx:pt idx="383">-0.054739906423489998</cx:pt>
          <cx:pt idx="384">-0.098500273269493205</cx:pt>
          <cx:pt idx="385">-0.068221318142588597</cx:pt>
          <cx:pt idx="386">-0.038585984231066198</cx:pt>
          <cx:pt idx="387">-0.039496700567454301</cx:pt>
          <cx:pt idx="388">-0.00450292268399959</cx:pt>
          <cx:pt idx="389">0.011151661342790199</cx:pt>
          <cx:pt idx="390">0.0081848254640685802</cx:pt>
          <cx:pt idx="391">0.0012693222149399101</cx:pt>
          <cx:pt idx="392">7.4139406751881596e-05</cx:pt>
          <cx:pt idx="393">0.00066556237988890697</cx:pt>
          <cx:pt idx="394">0.000675310682142812</cx:pt>
          <cx:pt idx="395">-0.0232463087196541</cx:pt>
          <cx:pt idx="396">-0.061424154112643597</cx:pt>
          <cx:pt idx="397">-0.093213124728612498</cx:pt>
          <cx:pt idx="398">-0.054310087508101602</cx:pt>
          <cx:pt idx="399">-0.072447692297953906</cx:pt>
          <cx:pt idx="400">-0.13288059450435299</cx:pt>
          <cx:pt idx="401">-0.122714777140132</cx:pt>
          <cx:pt idx="402">-0.0895508877170164</cx:pt>
          <cx:pt idx="403">-0.030807516447542399</cx:pt>
          <cx:pt idx="404">-0.0077192758910974097</cx:pt>
          <cx:pt idx="405">-0.018447091200697902</cx:pt>
          <cx:pt idx="406">-0.028469356958020001</cx:pt>
          <cx:pt idx="407">-0.0118897733399534</cx:pt>
          <cx:pt idx="408">-0.00490606269992228</cx:pt>
          <cx:pt idx="409">0.078813325458437902</cx:pt>
          <cx:pt idx="410">-0.0028688050960574501</cx:pt>
          <cx:pt idx="411">-0.051899775876079801</cx:pt>
          <cx:pt idx="412">-0.084079827326288006</cx:pt>
          <cx:pt idx="413">-0.0259262367045071</cx:pt>
          <cx:pt idx="414">-0.0086073185418348505</cx:pt>
          <cx:pt idx="415">-0.0100375202250104</cx:pt>
          <cx:pt idx="416">0.0049036978400079801</cx:pt>
          <cx:pt idx="417">0.011332425101166201</cx:pt>
          <cx:pt idx="418">0.0054817880680306397</cx:pt>
          <cx:pt idx="419">0.00013688507936532901</cx:pt>
          <cx:pt idx="420">-4.8191420088453803e-05</cx:pt>
          <cx:pt idx="421">0.00134970955314396</cx:pt>
          <cx:pt idx="422">-3.27554076939159e-05</cx:pt>
          <cx:pt idx="423">-0.0253770074455743</cx:pt>
          <cx:pt idx="424">-0.062206508426617402</cx:pt>
          <cx:pt idx="425">-0.10019584609941699</cx:pt>
          <cx:pt idx="426">-0.062025123501686798</cx:pt>
          <cx:pt idx="427">-0.094897344270927095</cx:pt>
          <cx:pt idx="428">-0.13582794671836801</cx:pt>
          <cx:pt idx="429">-0.113424033120809</cx:pt>
          <cx:pt idx="430">-0.071474691467657003</cx:pt>
          <cx:pt idx="431">-0.0086447031363774702</cx:pt>
          <cx:pt idx="432">-0.016461638561621299</cx:pt>
          <cx:pt idx="433">0.0200668364485895</cx:pt>
          <cx:pt idx="434">0.030549629697174199</cx:pt>
          <cx:pt idx="435">0.047688619061517598</cx:pt>
          <cx:pt idx="436">0.025363302847460901</cx:pt>
          <cx:pt idx="437">0.033709302987586003</cx:pt>
          <cx:pt idx="438">0.0044705218740979198</cx:pt>
          <cx:pt idx="439">-0.049219461658684099</cx:pt>
          <cx:pt idx="440">-0.0123246702857314</cx:pt>
          <cx:pt idx="441">0.0134377907418842</cx:pt>
          <cx:pt idx="442">-0.0026248220187394498</cx:pt>
          <cx:pt idx="443">-0.0086444845802452798</cx:pt>
          <cx:pt idx="444">0.0091318033964055793</cx:pt>
          <cx:pt idx="445">0.00682491867190539</cx:pt>
          <cx:pt idx="446">-0.0017188373719511799</cx:pt>
          <cx:pt idx="447">0.00104331136320414</cx:pt>
          <cx:pt idx="448">-0.00035241950521885501</cx:pt>
          <cx:pt idx="449">0.00076097819054020497</cx:pt>
          <cx:pt idx="450">0.00059412199276334904</cx:pt>
          <cx:pt idx="451">-0.0153680431664225</cx:pt>
          <cx:pt idx="452">-0.050742357520553803</cx:pt>
          <cx:pt idx="453">-0.098192068968895097</cx:pt>
          <cx:pt idx="454">-0.091939598197476505</cx:pt>
          <cx:pt idx="455">-0.086760787448183205</cx:pt>
          <cx:pt idx="456">-0.0642650039701438</cx:pt>
          <cx:pt idx="457">-0.040982184180206001</cx:pt>
          <cx:pt idx="458">0.0067887996463987096</cx:pt>
          <cx:pt idx="459">0.042488661096542903</cx:pt>
          <cx:pt idx="460">0.0112693015757234</cx:pt>
          <cx:pt idx="461">0.044574474863695798</cx:pt>
          <cx:pt idx="462">0.042301859388402599</cx:pt>
          <cx:pt idx="463">0.032153163920229197</cx:pt>
          <cx:pt idx="464">0.027394005194183502</cx:pt>
          <cx:pt idx="465">0.022648512540923999</cx:pt>
          <cx:pt idx="466">-0.0017771739272119599</cx:pt>
          <cx:pt idx="467">-0.041446158824230799</cx:pt>
          <cx:pt idx="468">-0.00374553266378029</cx:pt>
          <cx:pt idx="469">0.045843368054564099</cx:pt>
          <cx:pt idx="470">0.0208115494530389</cx:pt>
          <cx:pt idx="471">0.011981618937900999</cx:pt>
          <cx:pt idx="472">0.0128007311630543</cx:pt>
          <cx:pt idx="473">0.0145910232487523</cx:pt>
          <cx:pt idx="474">0.0061395687927091498</cx:pt>
          <cx:pt idx="475">0.00039352484736033801</cx:pt>
          <cx:pt idx="476">0.00047729097591224501</cx:pt>
          <cx:pt idx="477">0.00032758270367434002</cx:pt>
          <cx:pt idx="478">-0.00144214731795079</cx:pt>
          <cx:pt idx="479">-0.0027001198046295001</cx:pt>
          <cx:pt idx="480">-0.013552017559214201</cx:pt>
          <cx:pt idx="481">-0.033293893294542798</cx:pt>
          <cx:pt idx="482">-0.057096820830229301</cx:pt>
          <cx:pt idx="483">-0.063947439549137897</cx:pt>
          <cx:pt idx="484">-0.024058567940456799</cx:pt>
          <cx:pt idx="485">0.026173576017050199</cx:pt>
          <cx:pt idx="486">0.043506126127194102</cx:pt>
          <cx:pt idx="487">0.073898375976491001</cx:pt>
          <cx:pt idx="488">0.032372523237753699</cx:pt>
          <cx:pt idx="489">0.0288232138842122</cx:pt>
          <cx:pt idx="490">0.036491814891876397</cx:pt>
          <cx:pt idx="491">0.019045423698134101</cx:pt>
          <cx:pt idx="492">-0.0062765601052105196</cx:pt>
          <cx:pt idx="493">0.012795164624240501</cx:pt>
          <cx:pt idx="494">-0.032687415571092802</cx:pt>
          <cx:pt idx="495">-0.031322000190466402</cx:pt>
          <cx:pt idx="496">-0.012145207347171399</cx:pt>
          <cx:pt idx="497">0.025477132971594402</cx:pt>
          <cx:pt idx="498">0.0112130124079944</cx:pt>
          <cx:pt idx="499">0.0042397724142813299</cx:pt>
          <cx:pt idx="500">0.0241155554634091</cx:pt>
          <cx:pt idx="501">0.030824950895970801</cx:pt>
          <cx:pt idx="502">0.0050851602640229303</cx:pt>
          <cx:pt idx="503">0.00030239167039803998</cx:pt>
          <cx:pt idx="504">-9.0786170583426095e-05</cx:pt>
          <cx:pt idx="505">0.00011750950381446601</cx:pt>
          <cx:pt idx="506">-0.0011047689682849801</cx:pt>
          <cx:pt idx="507">0.013011540519532599</cx:pt>
          <cx:pt idx="508">0.015322716602379501</cx:pt>
          <cx:pt idx="509">-0.0195267002312512</cx:pt>
          <cx:pt idx="510">-0.029359732205133798</cx:pt>
          <cx:pt idx="511">-0.015265308241488</cx:pt>
          <cx:pt idx="512">-0.025430630688500901</cx:pt>
          <cx:pt idx="513">-0.0054326364059815299</cx:pt>
          <cx:pt idx="514">0.044839698055655401</cx:pt>
          <cx:pt idx="515">0.0397144839270962</cx:pt>
          <cx:pt idx="516">0.00102991305522554</cx:pt>
          <cx:pt idx="517">0.0064444837175288696</cx:pt>
          <cx:pt idx="518">-0.0252391864928166</cx:pt>
          <cx:pt idx="519">0.0559261555078348</cx:pt>
          <cx:pt idx="520">0.031760819559728599</cx:pt>
          <cx:pt idx="521">-0.0055518136728736596</cx:pt>
          <cx:pt idx="522">-0.019792108369860301</cx:pt>
          <cx:pt idx="523">-0.040989446175568003</cx:pt>
          <cx:pt idx="524">-0.065678593309376601</cx:pt>
          <cx:pt idx="525">-0.036862964380759297</cx:pt>
          <cx:pt idx="526">-0.0185731178309895</cx:pt>
          <cx:pt idx="527">-0.00077167349324170698</cx:pt>
          <cx:pt idx="528">0.025282975302647</cx:pt>
          <cx:pt idx="529">0.019644005268036401</cx:pt>
          <cx:pt idx="530">0.0022542852092082501</cx:pt>
          <cx:pt idx="531">1.18660594472517e-05</cx:pt>
          <cx:pt idx="532">-0.00028998490351902698</cx:pt>
          <cx:pt idx="533">0.00072647732625994897</cx:pt>
          <cx:pt idx="534">0.00076245767051493505</cx:pt>
          <cx:pt idx="535">0.018188860502654301</cx:pt>
          <cx:pt idx="536">0.033539362474447498</cx:pt>
          <cx:pt idx="537">-0.0041098012897902896</cx:pt>
          <cx:pt idx="538">-0.012634905414294699</cx:pt>
          <cx:pt idx="539">0.0054001487093655702</cx:pt>
          <cx:pt idx="540">0.024928096019992099</cx:pt>
          <cx:pt idx="541">0.0254208313526244</cx:pt>
          <cx:pt idx="542">0.036092461899935098</cx:pt>
          <cx:pt idx="543">0.016818466314793799</cx:pt>
          <cx:pt idx="544">-0.037354368929149402</cx:pt>
          <cx:pt idx="545">8.6225859103649597e-05</cx:pt>
          <cx:pt idx="546">-0.012085538116649501</cx:pt>
          <cx:pt idx="547">0.037963860045357303</cx:pt>
          <cx:pt idx="548">0.027855652802971299</cx:pt>
          <cx:pt idx="549">-0.041669379863050297</cx:pt>
          <cx:pt idx="550">-0.060187883170494803</cx:pt>
          <cx:pt idx="551">-0.065587726192442103</cx:pt>
          <cx:pt idx="552">-0.068630510395392794</cx:pt>
          <cx:pt idx="553">-0.055568829857990498</cx:pt>
          <cx:pt idx="554">-0.031433751440556101</cx:pt>
          <cx:pt idx="555">-0.00133791474146252</cx:pt>
          <cx:pt idx="556">0.0046203775275613203</cx:pt>
          <cx:pt idx="557">0.0055003443772957596</cx:pt>
          <cx:pt idx="558">0.0011230575509997001</cx:pt>
          <cx:pt idx="559">0.00076880926237918898</cx:pt>
          <cx:pt idx="560">9.7232995853846902e-05</cx:pt>
          <cx:pt idx="561">0.000104390718762691</cx:pt>
          <cx:pt idx="562">0.0057502821692830804</cx:pt>
          <cx:pt idx="563">0.029538506007660201</cx:pt>
          <cx:pt idx="564">0.0494299073702998</cx:pt>
          <cx:pt idx="565">0.0057046654626597398</cx:pt>
          <cx:pt idx="566">-0.0051097335748954498</cx:pt>
          <cx:pt idx="567">0.0147318948269824</cx:pt>
          <cx:pt idx="568">0.032506824308330302</cx:pt>
          <cx:pt idx="569">0.0028845563907710201</cx:pt>
          <cx:pt idx="570">0.023051527674544599</cx:pt>
          <cx:pt idx="571">0.0166864391144044</cx:pt>
          <cx:pt idx="572">-0.027632504404481999</cx:pt>
          <cx:pt idx="573">-0.0345471282554001</cx:pt>
          <cx:pt idx="574">0.034307349997998199</cx:pt>
          <cx:pt idx="575">0.023128577367334799</cx:pt>
          <cx:pt idx="576">-0.030594013854806999</cx:pt>
          <cx:pt idx="577">-0.033076751833950299</cx:pt>
          <cx:pt idx="578">-0.0529498866652372</cx:pt>
          <cx:pt idx="579">-0.050180988940942702</cx:pt>
          <cx:pt idx="580">-0.028083606392509699</cx:pt>
          <cx:pt idx="581">-0.024260398661907202</cx:pt>
          <cx:pt idx="582">-0.016227174880633102</cx:pt>
          <cx:pt idx="583">0.0028592096656287602</cx:pt>
          <cx:pt idx="584">0.0069591556732870301</cx:pt>
          <cx:pt idx="585">0.00207124784823278</cx:pt>
          <cx:pt idx="586">0.0014851887249519801</cx:pt>
          <cx:pt idx="587">0.00023614327307969199</cx:pt>
          <cx:pt idx="588">-0.000188203772647096</cx:pt>
          <cx:pt idx="589">0.000406064386913593</cx:pt>
          <cx:pt idx="590">0.0090471170952608603</cx:pt>
          <cx:pt idx="591">0.018572415998329601</cx:pt>
          <cx:pt idx="592">0.0364169801391502</cx:pt>
          <cx:pt idx="593">0.013631474728646601</cx:pt>
          <cx:pt idx="594">-0.0059170682913864897</cx:pt>
          <cx:pt idx="595">-0.0104700031495727</cx:pt>
          <cx:pt idx="596">-0.0147233463612132</cx:pt>
          <cx:pt idx="597">-0.013684200745881499</cx:pt>
          <cx:pt idx="598">0.041088888173412698</cx:pt>
          <cx:pt idx="599">-0.0039437903775778804</cx:pt>
          <cx:pt idx="600">0.0010904280570068999</cx:pt>
          <cx:pt idx="601">0.0061652577729399104</cx:pt>
          <cx:pt idx="602">0.030153922715507799</cx:pt>
          <cx:pt idx="603">0.027926762915068799</cx:pt>
          <cx:pt idx="604">0.0025152560845236199</cx:pt>
          <cx:pt idx="605">0.015605874399401899</cx:pt>
          <cx:pt idx="606">0.019567509643360799</cx:pt>
          <cx:pt idx="607">-0.0060353526731876496</cx:pt>
          <cx:pt idx="608">-0.036326729290823999</cx:pt>
          <cx:pt idx="609">-0.0178113851695514</cx:pt>
          <cx:pt idx="610">-0.00363418422217914</cx:pt>
          <cx:pt idx="611">0.0038346689799328799</cx:pt>
          <cx:pt idx="612">0.0048474877029216603</cx:pt>
          <cx:pt idx="613">-0.00066121124229429995</cx:pt>
          <cx:pt idx="614">0.000234072137229088</cx:pt>
          <cx:pt idx="615">-0.000397969576711376</cx:pt>
          <cx:pt idx="616">0.00028892746570649498</cx:pt>
          <cx:pt idx="617">-0.00065323975648600905</cx:pt>
          <cx:pt idx="618">0.0024164317568808199</cx:pt>
          <cx:pt idx="619">-0.0057128120134021399</cx:pt>
          <cx:pt idx="620">0.0043451435826874496</cx:pt>
          <cx:pt idx="621">0.0223392140741655</cx:pt>
          <cx:pt idx="622">0.0016293071279573799</cx:pt>
          <cx:pt idx="623">0.0053505674483313196</cx:pt>
          <cx:pt idx="624">-0.0181843144412926</cx:pt>
          <cx:pt idx="625">0.043055395401215002</cx:pt>
          <cx:pt idx="626">0.0098407743636185901</cx:pt>
          <cx:pt idx="627">0.0050938526513874399</cx:pt>
          <cx:pt idx="628">-0.0095823967864925204</cx:pt>
          <cx:pt idx="629">0.012174278716781299</cx:pt>
          <cx:pt idx="630">0.033945163724361599</cx:pt>
          <cx:pt idx="631">0.038889320267735797</cx:pt>
          <cx:pt idx="632">-0.0035985808673880998</cx:pt>
          <cx:pt idx="633">0.031668416939149201</cx:pt>
          <cx:pt idx="634">0.0084096763433291494</cx:pt>
          <cx:pt idx="635">0.0021628701878150499</cx:pt>
          <cx:pt idx="636">-0.025742412553927101</cx:pt>
          <cx:pt idx="637">0.00096373081103485298</cx:pt>
          <cx:pt idx="638">0.0079222761631071205</cx:pt>
          <cx:pt idx="639">0.0065595301708486304</cx:pt>
          <cx:pt idx="640">0.00073172430830280896</cx:pt>
          <cx:pt idx="641">-0.0016306821264685501</cx:pt>
          <cx:pt idx="642">0.00052921283747503598</cx:pt>
          <cx:pt idx="643">-0.00059392707906416099</cx:pt>
          <cx:pt idx="644">0.000196520112796115</cx:pt>
          <cx:pt idx="645">-0.00046256282744653698</cx:pt>
          <cx:pt idx="646">0.00054078245131704099</cx:pt>
          <cx:pt idx="647">-0.0082914174343839703</cx:pt>
          <cx:pt idx="648">-0.0098289560178086207</cx:pt>
          <cx:pt idx="649">0.00039333487316907699</cx:pt>
          <cx:pt idx="650">0.025907999012905799</cx:pt>
          <cx:pt idx="651">0.016026050166757601</cx:pt>
          <cx:pt idx="652">-0.043400963819390702</cx:pt>
          <cx:pt idx="653">-0.031343315203872603</cx:pt>
          <cx:pt idx="654">-0.013875795931478301</cx:pt>
          <cx:pt idx="655">0.031455938709415598</cx:pt>
          <cx:pt idx="656">0.016694890723034199</cx:pt>
          <cx:pt idx="657">-0.026127545480516601</cx:pt>
          <cx:pt idx="658">-0.044935977655090602</cx:pt>
          <cx:pt idx="659">0.0049017329415205497</cx:pt>
          <cx:pt idx="660">-0.0025975871248188798</cx:pt>
          <cx:pt idx="661">0.023848695454105499</cx:pt>
          <cx:pt idx="662">0.0043707115930078297</cx:pt>
          <cx:pt idx="663">0.016549273189042198</cx:pt>
          <cx:pt idx="664">-0.0092912145442973701</cx:pt>
          <cx:pt idx="665">-0.0029438761489184</cx:pt>
          <cx:pt idx="666">0.00093429620437588496</cx:pt>
          <cx:pt idx="667">0.0033394526870648002</cx:pt>
          <cx:pt idx="668">0.0021959181411779099</cx:pt>
          <cx:pt idx="669">-0.000824808743354506</cx:pt>
          <cx:pt idx="670">-0.00028573824446161502</cx:pt>
          <cx:pt idx="671">-0.00010288923775392</cx:pt>
          <cx:pt idx="672">1.1373041856175001e-05</cx:pt>
          <cx:pt idx="673">0.00022545246374998501</cx:pt>
          <cx:pt idx="674">8.5751502630894303e-05</cx:pt>
          <cx:pt idx="675">-0.0015178707996658101</cx:pt>
          <cx:pt idx="676">0.0092571952509699108</cx:pt>
          <cx:pt idx="677">0.0185878476201627</cx:pt>
          <cx:pt idx="678">0.011220999464784</cx:pt>
          <cx:pt idx="679">-0.040925079874949602</cx:pt>
          <cx:pt idx="680">-0.056717731235373998</cx:pt>
          <cx:pt idx="681">-0.070543561798958501</cx:pt>
          <cx:pt idx="682">-0.0179317797712309</cx:pt>
          <cx:pt idx="683">0.023750446304687398</cx:pt>
          <cx:pt idx="684">0.021449328267626199</cx:pt>
          <cx:pt idx="685">-0.025244807933470899</cx:pt>
          <cx:pt idx="686">-0.012210935404778901</cx:pt>
          <cx:pt idx="687">0.0187366017284081</cx:pt>
          <cx:pt idx="688">-0.022696156000941999</cx:pt>
          <cx:pt idx="689">0.0051013874300687902</cx:pt>
          <cx:pt idx="690">-0.00055058342355503598</cx:pt>
          <cx:pt idx="691">0.012068986496031499</cx:pt>
          <cx:pt idx="692">0.0010138049495320199</cx:pt>
          <cx:pt idx="693">-0.0071832624333245899</cx:pt>
          <cx:pt idx="694">-0.0042042775665474402</cx:pt>
          <cx:pt idx="695">0.00269146151463226</cx:pt>
          <cx:pt idx="696">0.0059128621361044997</cx:pt>
          <cx:pt idx="697">0.0011572440954288601</cx:pt>
          <cx:pt idx="698">0.00041419531843221898</cx:pt>
          <cx:pt idx="699">-8.9755604022121298e-05</cx:pt>
          <cx:pt idx="700">0.00081234490983281098</cx:pt>
          <cx:pt idx="701">7.2215318856483194e-05</cx:pt>
          <cx:pt idx="702">8.2960520264353793e-05</cx:pt>
          <cx:pt idx="703">0.00065809188721270096</cx:pt>
          <cx:pt idx="704">0.0036147462965652201</cx:pt>
          <cx:pt idx="705">-0.0051863486721391901</cx:pt>
          <cx:pt idx="706">0.0034341827871638298</cx:pt>
          <cx:pt idx="707">-0.0050821234643009996</cx:pt>
          <cx:pt idx="708">-0.0016893628766513</cx:pt>
          <cx:pt idx="709">-0.0066726424333973904</cx:pt>
          <cx:pt idx="710">-0.0182143835906074</cx:pt>
          <cx:pt idx="711">-0.0030196477458857098</cx:pt>
          <cx:pt idx="712">0.039129394705162197</cx:pt>
          <cx:pt idx="713">0.0092290733900930993</cx:pt>
          <cx:pt idx="714">0.025245578701072299</cx:pt>
          <cx:pt idx="715">0.019704685329743898</cx:pt>
          <cx:pt idx="716">0.000519780757732794</cx:pt>
          <cx:pt idx="717">-0.00033697733465421398</cx:pt>
          <cx:pt idx="718">0.0065653918680613904</cx:pt>
          <cx:pt idx="719">0.0133898846121138</cx:pt>
          <cx:pt idx="720">-0.0033203791502953899</cx:pt>
          <cx:pt idx="721">-0.013148503839391</cx:pt>
          <cx:pt idx="722">-0.010794429601289001</cx:pt>
          <cx:pt idx="723">-0.0020468571944951899</cx:pt>
          <cx:pt idx="724">-0.00054090750805447802</cx:pt>
          <cx:pt idx="725">0.000237274577473536</cx:pt>
          <cx:pt idx="726">-0.00060404556344866001</cx:pt>
          <cx:pt idx="727">0.000734064083682994</cx:pt>
          <cx:pt idx="728">-0.00051580015746496995</cx:pt>
          <cx:pt idx="729">2.4574617771563199e-05</cx:pt>
          <cx:pt idx="730">7.4017142607715804e-05</cx:pt>
          <cx:pt idx="731">0.000230917708136355</cx:pt>
          <cx:pt idx="732">-0.0085585232673426395</cx:pt>
          <cx:pt idx="733">-0.0328100001282405</cx:pt>
          <cx:pt idx="734">-0.033340275979327198</cx:pt>
          <cx:pt idx="735">-0.0036937219631964901</cx:pt>
          <cx:pt idx="736">-0.00089110031549712802</cx:pt>
          <cx:pt idx="737">0.0079269660714195098</cx:pt>
          <cx:pt idx="738">-0.00080247035066059605</cx:pt>
          <cx:pt idx="739">-0.0055348025466225598</cx:pt>
          <cx:pt idx="740">0.00144782928466578</cx:pt>
          <cx:pt idx="741">0.043233510364785302</cx:pt>
          <cx:pt idx="742">0.040489519957618798</cx:pt>
          <cx:pt idx="743">0.014045975284068601</cx:pt>
          <cx:pt idx="744">0.00187490362593032</cx:pt>
          <cx:pt idx="745">0.0082891350436464402</cx:pt>
          <cx:pt idx="746">0.0104029995529286</cx:pt>
          <cx:pt idx="747">0.0115797283198118</cx:pt>
          <cx:pt idx="748">-0.0016321502699124101</cx:pt>
          <cx:pt idx="749">-0.0060885246177604596</cx:pt>
          <cx:pt idx="750">-0.0019170545882914</cx:pt>
          <cx:pt idx="751">-0.000302301758974661</cx:pt>
          <cx:pt idx="752">0.00083158582389600104</cx:pt>
          <cx:pt idx="753">-0.00039883352764366202</cx:pt>
          <cx:pt idx="754">-0.000546494828871907</cx:pt>
          <cx:pt idx="755">-0.00071177641442988398</cx:pt>
          <cx:pt idx="756">0.00029269102019528401</cx:pt>
          <cx:pt idx="757">-0.00021715816023195001</cx:pt>
          <cx:pt idx="758">0.00020194279332414001</cx:pt>
          <cx:pt idx="759">-5.27162254948541e-05</cx:pt>
          <cx:pt idx="760">0.00024050600422385001</cx:pt>
          <cx:pt idx="761">-0.000357493190463942</cx:pt>
          <cx:pt idx="762">-0.000347651762872834</cx:pt>
          <cx:pt idx="763">0.00078001861876566495</cx:pt>
          <cx:pt idx="764">0.0033616544057955399</cx:pt>
          <cx:pt idx="765">0.0037562360904010699</cx:pt>
          <cx:pt idx="766">0.011446209846524599</cx:pt>
          <cx:pt idx="767">0.0034069176798069401</cx:pt>
          <cx:pt idx="768">0.0038162080601977298</cx:pt>
          <cx:pt idx="769">0.0063584741982191401</cx:pt>
          <cx:pt idx="770">-0.00048173402729218998</cx:pt>
          <cx:pt idx="771">-3.81319806149361e-05</cx:pt>
          <cx:pt idx="772">0.0038159831653449901</cx:pt>
          <cx:pt idx="773">0.0070847532006684602</cx:pt>
          <cx:pt idx="774">0.0069077853527057097</cx:pt>
          <cx:pt idx="775">0.0033863908133097498</cx:pt>
          <cx:pt idx="776">-0.0014513824455421799</cx:pt>
          <cx:pt idx="777">-0.0026237488059760099</cx:pt>
          <cx:pt idx="778">-0.0044315146642723898</cx:pt>
          <cx:pt idx="779">-0.00042527166774345798</cx:pt>
          <cx:pt idx="780">-0.00080355609887821397</cx:pt>
          <cx:pt idx="781">0.00055635558130465504</cx:pt>
          <cx:pt idx="782">-0.00053736560825172204</cx:pt>
          <cx:pt idx="783">0.00037187435146606899</cx:pt>
        </cx:lvl>
      </cx:numDim>
    </cx:data>
    <cx:data id="118">
      <cx:numDim type="val">
        <cx:f>'001_WA_F - 副本'!$DO$1:$DO$784</cx:f>
        <cx:lvl ptCount="784" formatCode="0.00E+00">
          <cx:pt idx="0">8.2564249618704197e-05</cx:pt>
          <cx:pt idx="1">0.00075541438076457204</cx:pt>
          <cx:pt idx="2">-0.000589620342080312</cx:pt>
          <cx:pt idx="3">-0.00022278708394211</cx:pt>
          <cx:pt idx="4">0.00037101607196041901</cx:pt>
          <cx:pt idx="5">-0.000463802591712522</cx:pt>
          <cx:pt idx="6">0.00028892038987300098</cx:pt>
          <cx:pt idx="7">0.000315427081007045</cx:pt>
          <cx:pt idx="8">-0.000130336293503375</cx:pt>
          <cx:pt idx="9">-0.00118078013448824</cx:pt>
          <cx:pt idx="10">-0.00061594771145691296</cx:pt>
          <cx:pt idx="11">0.00050397518475045196</cx:pt>
          <cx:pt idx="12">-0.00065404672641984401</cx:pt>
          <cx:pt idx="13">-0.00033781787474366403</cx:pt>
          <cx:pt idx="14">0.000202119203439771</cx:pt>
          <cx:pt idx="15">-5.68502717355037e-05</cx:pt>
          <cx:pt idx="16">5.0656480873977001e-05</cx:pt>
          <cx:pt idx="17">-0.00034940675527327602</cx:pt>
          <cx:pt idx="18">8.0046819301431398e-05</cx:pt>
          <cx:pt idx="19">0.00020638966701244199</cx:pt>
          <cx:pt idx="20">-1.72003491080678e-05</cx:pt>
          <cx:pt idx="21">0.00046979681970601099</cx:pt>
          <cx:pt idx="22">0.00034365312110596399</cx:pt>
          <cx:pt idx="23">0.00010813551234936401</cx:pt>
          <cx:pt idx="24">-0.00010951075164332</cx:pt>
          <cx:pt idx="25">0.00038160713553387498</cx:pt>
          <cx:pt idx="26">-0.00048775397738376399</cx:pt>
          <cx:pt idx="27">0.00034107688283229099</cx:pt>
          <cx:pt idx="28">0.000328884626760748</cx:pt>
          <cx:pt idx="29">-0.00032095280975386297</cx:pt>
          <cx:pt idx="30">-0.000338356569771247</cx:pt>
          <cx:pt idx="31">-0.00023164981693579601</cx:pt>
          <cx:pt idx="32">-0.00040370736775839801</cx:pt>
          <cx:pt idx="33">0.000196692214901916</cx:pt>
          <cx:pt idx="34">0.00385646349838757</cx:pt>
          <cx:pt idx="35">0.0054145654457529004</cx:pt>
          <cx:pt idx="36">0.00461103634987289</cx:pt>
          <cx:pt idx="37">0.0036119690766737099</cx:pt>
          <cx:pt idx="38">0.0024699538077224601</cx:pt>
          <cx:pt idx="39">0.0036564870151894</cx:pt>
          <cx:pt idx="40">0.0046269994550002099</cx:pt>
          <cx:pt idx="41">0.0036425834504588599</cx:pt>
          <cx:pt idx="42">0.0013576076453449999</cx:pt>
          <cx:pt idx="43">0.0017907735878517699</cx:pt>
          <cx:pt idx="44">0.00404133674914343</cx:pt>
          <cx:pt idx="45">0.00153136348408123</cx:pt>
          <cx:pt idx="46">0.0011533376806122501</cx:pt>
          <cx:pt idx="47">0.0014004572754294899</cx:pt>
          <cx:pt idx="48">0.00231876331210741</cx:pt>
          <cx:pt idx="49">0.000862350709584482</cx:pt>
          <cx:pt idx="50">0.00073509480124078601</cx:pt>
          <cx:pt idx="51">0.00088588219944043102</cx:pt>
          <cx:pt idx="52">0.00036323508623498199</cx:pt>
          <cx:pt idx="53">-0.00031763058671788999</cx:pt>
          <cx:pt idx="54">0.00111593468074513</cx:pt>
          <cx:pt idx="55">0.000246832174506006</cx:pt>
          <cx:pt idx="56">-0.00027707051642606199</cx:pt>
          <cx:pt idx="57">0.00037788229236379199</cx:pt>
          <cx:pt idx="58">-0.00039945170278446397</cx:pt>
          <cx:pt idx="59">3.5183875809265597e-05</cx:pt>
          <cx:pt idx="60">-0.00066110419363979499</cx:pt>
          <cx:pt idx="61">-0.000545828010379054</cx:pt>
          <cx:pt idx="62">0.0034139398006697201</cx:pt>
          <cx:pt idx="63">0.0119924597396744</cx:pt>
          <cx:pt idx="64">0.015558721297812401</cx:pt>
          <cx:pt idx="65">0.014718637787815</cx:pt>
          <cx:pt idx="66">0.0227548413042549</cx:pt>
          <cx:pt idx="67">0.024420347279372201</cx:pt>
          <cx:pt idx="68">0.0179035763011328</cx:pt>
          <cx:pt idx="69">0.0068837589887958302</cx:pt>
          <cx:pt idx="70">0.019100313026991299</cx:pt>
          <cx:pt idx="71">0.0150832380754911</cx:pt>
          <cx:pt idx="72">0.0139242996313868</cx:pt>
          <cx:pt idx="73">0.016218427030693702</cx:pt>
          <cx:pt idx="74">0.017992836029733401</cx:pt>
          <cx:pt idx="75">0.012262823872105</cx:pt>
          <cx:pt idx="76">0.0105295885677207</cx:pt>
          <cx:pt idx="77">0.0066338436943458503</cx:pt>
          <cx:pt idx="78">0.0051680094006629701</cx:pt>
          <cx:pt idx="79">0.00242180907687221</cx:pt>
          <cx:pt idx="80">0.00017357738183731999</cx:pt>
          <cx:pt idx="81">-0.00035081762019464701</cx:pt>
          <cx:pt idx="82">0.000202634308381732</cx:pt>
          <cx:pt idx="83">0.00060556654235963201</cx:pt>
          <cx:pt idx="84">-0.00048174249200749601</cx:pt>
          <cx:pt idx="85">0.000323688620408858</cx:pt>
          <cx:pt idx="86">-0.00084455187234460597</cx:pt>
          <cx:pt idx="87">0.00032964193393445401</cx:pt>
          <cx:pt idx="88">2.6668085465980101e-05</cx:pt>
          <cx:pt idx="89">-0.00099717416012247797</cx:pt>
          <cx:pt idx="90">0.0072531903302336803</cx:pt>
          <cx:pt idx="91">0.010779895576751601</cx:pt>
          <cx:pt idx="92">0.022657861941686001</cx:pt>
          <cx:pt idx="93">0.041402383262864502</cx:pt>
          <cx:pt idx="94">0.036351462282947597</cx:pt>
          <cx:pt idx="95">0.036024081420003198</cx:pt>
          <cx:pt idx="96">0.029729983641130799</cx:pt>
          <cx:pt idx="97">0.032189051585549598</cx:pt>
          <cx:pt idx="98">0.017864326687762999</cx:pt>
          <cx:pt idx="99">0.017475737540302998</cx:pt>
          <cx:pt idx="100">0.020825769365372698</cx:pt>
          <cx:pt idx="101">0.013775260035871401</cx:pt>
          <cx:pt idx="102">0.020279451589697999</cx:pt>
          <cx:pt idx="103">0.0157521100043286</cx:pt>
          <cx:pt idx="104">0.016470511452077698</cx:pt>
          <cx:pt idx="105">0.0140008665332251</cx:pt>
          <cx:pt idx="106">0.0089860379996596195</cx:pt>
          <cx:pt idx="107">0.0050570252950318702</cx:pt>
          <cx:pt idx="108">0.0028269603707629298</cx:pt>
          <cx:pt idx="109">0.000379791346016475</cx:pt>
          <cx:pt idx="110">0.00047473432645483998</cx:pt>
          <cx:pt idx="111">0.00019392629051101601</cx:pt>
          <cx:pt idx="112">0.00034574559983215899</cx:pt>
          <cx:pt idx="113">9.2786745273689403e-05</cx:pt>
          <cx:pt idx="114">-0.00076700801597271795</cx:pt>
          <cx:pt idx="115">-0.00036085756722332302</cx:pt>
          <cx:pt idx="116">0.000376840012509132</cx:pt>
          <cx:pt idx="117">-0.0051975091229960798</cx:pt>
          <cx:pt idx="118">-0.0025704971587698698</cx:pt>
          <cx:pt idx="119">0.0052973989202656103</cx:pt>
          <cx:pt idx="120">0.0112361638681211</cx:pt>
          <cx:pt idx="121">0.040361731072737203</cx:pt>
          <cx:pt idx="122">0.042790839726713603</cx:pt>
          <cx:pt idx="123">0.040180157984155897</cx:pt>
          <cx:pt idx="124">0.021601861185553101</cx:pt>
          <cx:pt idx="125">-0.034663744985015198</cx:pt>
          <cx:pt idx="126">-0.00434407402022204</cx:pt>
          <cx:pt idx="127">0.015146192748049099</cx:pt>
          <cx:pt idx="128">0.038967769468360697</cx:pt>
          <cx:pt idx="129">0.0222789020154287</cx:pt>
          <cx:pt idx="130">-0.015727591410512699</cx:pt>
          <cx:pt idx="131">-0.0072147139361231002</cx:pt>
          <cx:pt idx="132">-0.010890474435276999</cx:pt>
          <cx:pt idx="133">-0.0147693255606576</cx:pt>
          <cx:pt idx="134">-0.024250300325883802</cx:pt>
          <cx:pt idx="135">-0.0192180764876035</cx:pt>
          <cx:pt idx="136">-0.0055866269883000702</cx:pt>
          <cx:pt idx="137">-6.9153301883613695e-05</cx:pt>
          <cx:pt idx="138">0.00055403129163228795</cx:pt>
          <cx:pt idx="139">0.0010827827164606499</cx:pt>
          <cx:pt idx="140">5.18206827739572e-05</cx:pt>
          <cx:pt idx="141">-0.00038426245826820102</cx:pt>
          <cx:pt idx="142">-0.00116198639073927</cx:pt>
          <cx:pt idx="143">-0.0014559879998791801</cx:pt>
          <cx:pt idx="144">-0.0019361900384639601</cx:pt>
          <cx:pt idx="145">-0.024067881207416202</cx:pt>
          <cx:pt idx="146">-0.0081163103944684404</cx:pt>
          <cx:pt idx="147">0.0286830752633873</cx:pt>
          <cx:pt idx="148">0.012473106031352601</cx:pt>
          <cx:pt idx="149">0.012315930913669599</cx:pt>
          <cx:pt idx="150">0.0100551630206285</cx:pt>
          <cx:pt idx="151">0.0121858744308081</cx:pt>
          <cx:pt idx="152">-0.0090881214440356999</cx:pt>
          <cx:pt idx="153">-0.040045318152433798</cx:pt>
          <cx:pt idx="154">-0.0043539301379067101</cx:pt>
          <cx:pt idx="155">-0.035906456015140802</cx:pt>
          <cx:pt idx="156">-0.0086671486763807704</cx:pt>
          <cx:pt idx="157">-0.011604156131742999</cx:pt>
          <cx:pt idx="158">-0.025660164941716301</cx:pt>
          <cx:pt idx="159">0.0059174979004202504</cx:pt>
          <cx:pt idx="160">-0.014662921754483599</cx:pt>
          <cx:pt idx="161">-0.0045416920668338301</cx:pt>
          <cx:pt idx="162">-0.0141278372425774</cx:pt>
          <cx:pt idx="163">-0.00536990613456055</cx:pt>
          <cx:pt idx="164">0.0073187222819802401</cx:pt>
          <cx:pt idx="165">0.0096249284483015292</cx:pt>
          <cx:pt idx="166">0.0069710922152548798</cx:pt>
          <cx:pt idx="167">0.00041064508355986</cx:pt>
          <cx:pt idx="168">-0.00020848375977254699</cx:pt>
          <cx:pt idx="169">-3.9371049739926099e-05</cx:pt>
          <cx:pt idx="170">0.00050345959465109902</cx:pt>
          <cx:pt idx="171">-0.0076631603002830897</cx:pt>
          <cx:pt idx="172">-0.00241603312020455</cx:pt>
          <cx:pt idx="173">-0.0093676446794584908</cx:pt>
          <cx:pt idx="174">-0.025127933722475501</cx:pt>
          <cx:pt idx="175">0.025994889402346399</cx:pt>
          <cx:pt idx="176">0.037549478801004697</cx:pt>
          <cx:pt idx="177">0.029609646113631899</cx:pt>
          <cx:pt idx="178">-0.0029095265667247899</cx:pt>
          <cx:pt idx="179">-0.0012822567236896701</cx:pt>
          <cx:pt idx="180">-0.0087981097218604292</cx:pt>
          <cx:pt idx="181">-0.0345343891768983</cx:pt>
          <cx:pt idx="182">-0.030229470684386799</cx:pt>
          <cx:pt idx="183">-0.051931756323486102</cx:pt>
          <cx:pt idx="184">-0.059429168368711802</cx:pt>
          <cx:pt idx="185">-0.030595177127263298</cx:pt>
          <cx:pt idx="186">-0.026736715887457199</cx:pt>
          <cx:pt idx="187">-0.0140219340673822</cx:pt>
          <cx:pt idx="188">-0.043019436830180301</cx:pt>
          <cx:pt idx="189">-0.0277951329460954</cx:pt>
          <cx:pt idx="190">-0.030255293293129301</cx:pt>
          <cx:pt idx="191">-0.0039088684396094897</cx:pt>
          <cx:pt idx="192">0.01307625011922</cx:pt>
          <cx:pt idx="193">0.0278239853352048</cx:pt>
          <cx:pt idx="194">0.0025033587286287999</cx:pt>
          <cx:pt idx="195">-0.00018666394163999799</cx:pt>
          <cx:pt idx="196">-0.00039175054809760198</cx:pt>
          <cx:pt idx="197">-0.00045671711742482999</cx:pt>
          <cx:pt idx="198">-0.0090320255879755094</cx:pt>
          <cx:pt idx="199">-0.018517494201272602</cx:pt>
          <cx:pt idx="200">0.0036947249671037698</cx:pt>
          <cx:pt idx="201">0.0063352034001005102</cx:pt>
          <cx:pt idx="202">-0.0297736420360338</cx:pt>
          <cx:pt idx="203">0.031483852036932901</cx:pt>
          <cx:pt idx="204">0.083138709440396405</cx:pt>
          <cx:pt idx="205">0.038702764864024797</cx:pt>
          <cx:pt idx="206">0.0028478746676273898</cx:pt>
          <cx:pt idx="207">-0.020443073313959802</cx:pt>
          <cx:pt idx="208">-0.038657144874860203</cx:pt>
          <cx:pt idx="209">-0.0189710857527167</cx:pt>
          <cx:pt idx="210">-0.058312423817394897</cx:pt>
          <cx:pt idx="211">-0.024460563775341799</cx:pt>
          <cx:pt idx="212">-0.056756383137651398</cx:pt>
          <cx:pt idx="213">-0.075435151854366195</cx:pt>
          <cx:pt idx="214">-0.051938469842769799</cx:pt>
          <cx:pt idx="215">-0.065715768513894199</cx:pt>
          <cx:pt idx="216">-0.066936585073033003</cx:pt>
          <cx:pt idx="217">0.0057211436931097898</cx:pt>
          <cx:pt idx="218">-0.0137371327502585</cx:pt>
          <cx:pt idx="219">-0.020112716816930401</cx:pt>
          <cx:pt idx="220">0.0091828222959728992</cx:pt>
          <cx:pt idx="221">0.022311375740049499</cx:pt>
          <cx:pt idx="222">0.0010684939853026799</cx:pt>
          <cx:pt idx="223">-0.000241509292285267</cx:pt>
          <cx:pt idx="224">8.5168485007984602e-05</cx:pt>
          <cx:pt idx="225">-0.00037826232836496801</cx:pt>
          <cx:pt idx="226">-0.0028399222217629799</cx:pt>
          <cx:pt idx="227">-0.0022966006563957999</cx:pt>
          <cx:pt idx="228">0.0093959020786425901</cx:pt>
          <cx:pt idx="229">-0.020111590752617699</cx:pt>
          <cx:pt idx="230">0.0012032220459847101</cx:pt>
          <cx:pt idx="231">0.028076398456895701</cx:pt>
          <cx:pt idx="232">0.025359119048659399</cx:pt>
          <cx:pt idx="233">0.0020936315493781301</cx:pt>
          <cx:pt idx="234">-0.055468572430128003</cx:pt>
          <cx:pt idx="235">-0.039664297348845599</cx:pt>
          <cx:pt idx="236">-0.0215463305874278</cx:pt>
          <cx:pt idx="237">-0.033101672674251202</cx:pt>
          <cx:pt idx="238">-0.030345929146213198</cx:pt>
          <cx:pt idx="239">0.0040048888705257702</cx:pt>
          <cx:pt idx="240">0.0015923920985271699</cx:pt>
          <cx:pt idx="241">-0.021054807079808099</cx:pt>
          <cx:pt idx="242">-0.046381216275393898</cx:pt>
          <cx:pt idx="243">-0.036410950975413997</cx:pt>
          <cx:pt idx="244">-0.035398548677243603</cx:pt>
          <cx:pt idx="245">0.0064917172760379496</cx:pt>
          <cx:pt idx="246">-0.00049999632166752405</cx:pt>
          <cx:pt idx="247">-0.027855154580783099</cx:pt>
          <cx:pt idx="248">-0.0031659001416666399</cx:pt>
          <cx:pt idx="249">0.0079006749482204899</cx:pt>
          <cx:pt idx="250">0.00115316373969042</cx:pt>
          <cx:pt idx="251">0.00049738288052220895</cx:pt>
          <cx:pt idx="252">0.000170852034404984</cx:pt>
          <cx:pt idx="253">-0.0015345918816626399</cx:pt>
          <cx:pt idx="254">0.0053124593427205597</cx:pt>
          <cx:pt idx="255">0.013274461193029601</cx:pt>
          <cx:pt idx="256">-0.0090498733807219192</cx:pt>
          <cx:pt idx="257">0.00555603694402071</cx:pt>
          <cx:pt idx="258">0.0078106267159137903</cx:pt>
          <cx:pt idx="259">0.012554347006099</cx:pt>
          <cx:pt idx="260">0.016006388891042202</cx:pt>
          <cx:pt idx="261">0.035707912910383499</cx:pt>
          <cx:pt idx="262">-0.0112681167617825</cx:pt>
          <cx:pt idx="263">-0.00091856429893980203</cx:pt>
          <cx:pt idx="264">-0.029636828210649301</cx:pt>
          <cx:pt idx="265">-0.094054140812824899</cx:pt>
          <cx:pt idx="266">-0.034289425663598098</cx:pt>
          <cx:pt idx="267">0.0146116758391771</cx:pt>
          <cx:pt idx="268">0.037086905471799603</cx:pt>
          <cx:pt idx="269">0.026676999793606</cx:pt>
          <cx:pt idx="270">-0.017055653176609099</cx:pt>
          <cx:pt idx="271">-0.017300003985541299</cx:pt>
          <cx:pt idx="272">-0.00120249775058655</cx:pt>
          <cx:pt idx="273">-0.016948729204705401</cx:pt>
          <cx:pt idx="274">0.00331340230486687</cx:pt>
          <cx:pt idx="275">0.0054044316083820803</cx:pt>
          <cx:pt idx="276">0.0131376678366094</cx:pt>
          <cx:pt idx="277">0.00340547826654842</cx:pt>
          <cx:pt idx="278">-0.0031889780773682202</cx:pt>
          <cx:pt idx="279">-0.0063670421358241703</cx:pt>
          <cx:pt idx="280">0.00046460336093451601</cx:pt>
          <cx:pt idx="281">-0.00098624677107033202</cx:pt>
          <cx:pt idx="282">-0.0039026633975848199</cx:pt>
          <cx:pt idx="283">0.0135477397550828</cx:pt>
          <cx:pt idx="284">0.0086311448868074906</cx:pt>
          <cx:pt idx="285">0.028812478758257501</cx:pt>
          <cx:pt idx="286">0.047370110420283697</cx:pt>
          <cx:pt idx="287">0.032852906536926199</cx:pt>
          <cx:pt idx="288">0.036644427890285602</cx:pt>
          <cx:pt idx="289">0.059012128819994999</cx:pt>
          <cx:pt idx="290">0.034218028069957301</cx:pt>
          <cx:pt idx="291">0.022688288951612502</cx:pt>
          <cx:pt idx="292">-0.073151797322143206</cx:pt>
          <cx:pt idx="293">-0.115564518411334</cx:pt>
          <cx:pt idx="294">-0.060177946378792903</cx:pt>
          <cx:pt idx="295">-0.056159020581294197</cx:pt>
          <cx:pt idx="296">-0.026107785969026201</cx:pt>
          <cx:pt idx="297">0.0060616561635362604</cx:pt>
          <cx:pt idx="298">0.010018442650328901</cx:pt>
          <cx:pt idx="299">0.030175216329869001</cx:pt>
          <cx:pt idx="300">0.0081111892201009804</cx:pt>
          <cx:pt idx="301">-0.0089814078141302496</cx:pt>
          <cx:pt idx="302">0.0081385335603998393</cx:pt>
          <cx:pt idx="303">0.050606239503993497</cx:pt>
          <cx:pt idx="304">0.0222070892030405</cx:pt>
          <cx:pt idx="305">0.0021546034846137798</cx:pt>
          <cx:pt idx="306">-0.0012412448295578899</cx:pt>
          <cx:pt idx="307">-0.0018471257725343299</cx:pt>
          <cx:pt idx="308">0.00027751338763558299</cx:pt>
          <cx:pt idx="309">-0.000254479018406006</cx:pt>
          <cx:pt idx="310">-0.0049761551623424896</cx:pt>
          <cx:pt idx="311">0.0094523190450649108</cx:pt>
          <cx:pt idx="312">0.030783499327056998</cx:pt>
          <cx:pt idx="313">0.022014496311676301</cx:pt>
          <cx:pt idx="314">0.028689175693573099</cx:pt>
          <cx:pt idx="315">0.015654109707819702</cx:pt>
          <cx:pt idx="316">0.0066704063221790198</cx:pt>
          <cx:pt idx="317">0.0264791218277474</cx:pt>
          <cx:pt idx="318">0.000865735050172653</cx:pt>
          <cx:pt idx="319">-0.0056718597334788701</cx:pt>
          <cx:pt idx="320">-0.057294427174702303</cx:pt>
          <cx:pt idx="321">-0.119546009972417</cx:pt>
          <cx:pt idx="322">-0.116865996181542</cx:pt>
          <cx:pt idx="323">-0.079954831637107204</cx:pt>
          <cx:pt idx="324">-0.039492727443289903</cx:pt>
          <cx:pt idx="325">-0.0074953312884772604</cx:pt>
          <cx:pt idx="326">-0.022431391963936401</cx:pt>
          <cx:pt idx="327">0.041606995804625999</cx:pt>
          <cx:pt idx="328">0.023897635032991402</cx:pt>
          <cx:pt idx="329">0.015383453608828101</cx:pt>
          <cx:pt idx="330">0.0081039975760347494</cx:pt>
          <cx:pt idx="331">0.050812393021191803</cx:pt>
          <cx:pt idx="332">0.038913538439114097</cx:pt>
          <cx:pt idx="333">0.0163709545404295</cx:pt>
          <cx:pt idx="334">0.0031705122491318101</cx:pt>
          <cx:pt idx="335">-0.00037328737483949601</cx:pt>
          <cx:pt idx="336">7.7514685208169098e-05</cx:pt>
          <cx:pt idx="337">-0.00047097290764388101</cx:pt>
          <cx:pt idx="338">-0.00064247107135437004</cx:pt>
          <cx:pt idx="339">0.0169885269940394</cx:pt>
          <cx:pt idx="340">0.022711150806730501</cx:pt>
          <cx:pt idx="341">0.028335929248470601</cx:pt>
          <cx:pt idx="342">0.037040396480134498</cx:pt>
          <cx:pt idx="343">0.0220743970656796</cx:pt>
          <cx:pt idx="344">-0.0186921335576411</cx:pt>
          <cx:pt idx="345">-0.013183892998614</cx:pt>
          <cx:pt idx="346">0.0021629588510682402</cx:pt>
          <cx:pt idx="347">0.043874390099479098</cx:pt>
          <cx:pt idx="348">-0.0144424552888007</cx:pt>
          <cx:pt idx="349">-0.081698961823394201</cx:pt>
          <cx:pt idx="350">-0.12491549164964399</cx:pt>
          <cx:pt idx="351">-0.090622758150027197</cx:pt>
          <cx:pt idx="352">-0.045392923654590203</cx:pt>
          <cx:pt idx="353">-0.039174605839226502</cx:pt>
          <cx:pt idx="354">-0.0673779254594567</cx:pt>
          <cx:pt idx="355">0.041968390295686199</cx:pt>
          <cx:pt idx="356">0.024280101839807999</cx:pt>
          <cx:pt idx="357">0.021898603548304599</cx:pt>
          <cx:pt idx="358">-0.00101548208958066</cx:pt>
          <cx:pt idx="359">0.034859918942057401</cx:pt>
          <cx:pt idx="360">0.028813635829039799</cx:pt>
          <cx:pt idx="361">-0.00409297067481274</cx:pt>
          <cx:pt idx="362">-0.00670040316530822</cx:pt>
          <cx:pt idx="363">-0.0035729333573770801</cx:pt>
          <cx:pt idx="364">-0.00054975066741137497</cx:pt>
          <cx:pt idx="365">0.00075650422596168195</cx:pt>
          <cx:pt idx="366">-0.000319810601309759</cx:pt>
          <cx:pt idx="367">0.0095600130434272193</cx:pt>
          <cx:pt idx="368">-0.000415236902225053</cx:pt>
          <cx:pt idx="369">0.019714867941946299</cx:pt>
          <cx:pt idx="370">0.011218133418042101</cx:pt>
          <cx:pt idx="371">0.026703908337736702</cx:pt>
          <cx:pt idx="372">0.026914644509762199</cx:pt>
          <cx:pt idx="373">0.0058021870071609197</cx:pt>
          <cx:pt idx="374">0.0312276232259928</cx:pt>
          <cx:pt idx="375">0.060088103449393603</cx:pt>
          <cx:pt idx="376">0.020449654053234099</cx:pt>
          <cx:pt idx="377">-0.019020641180775202</cx:pt>
          <cx:pt idx="378">-0.080809793333201402</cx:pt>
          <cx:pt idx="379">-0.044365258907100399</cx:pt>
          <cx:pt idx="380">-0.060091083571815203</cx:pt>
          <cx:pt idx="381">-0.076568011904071601</cx:pt>
          <cx:pt idx="382">-0.0244997999839516</cx:pt>
          <cx:pt idx="383">0.071136225037700299</cx:pt>
          <cx:pt idx="384">0.023593610044808401</cx:pt>
          <cx:pt idx="385">0.0088162956239554394</cx:pt>
          <cx:pt idx="386">0.0039872838889368203</cx:pt>
          <cx:pt idx="387">0.016713825770913199</cx:pt>
          <cx:pt idx="388">-0.00143696436203655</cx:pt>
          <cx:pt idx="389">-0.0088505456353606404</cx:pt>
          <cx:pt idx="390">-0.00356120061056247</cx:pt>
          <cx:pt idx="391">-0.0011107643959982799</cx:pt>
          <cx:pt idx="392">0.00088291858875504505</cx:pt>
          <cx:pt idx="393">-0.00051938042856828303</cx:pt>
          <cx:pt idx="394">-0.00067760659671553796</cx:pt>
          <cx:pt idx="395">0.0024058249578351302</cx:pt>
          <cx:pt idx="396">0.0022458587412590202</cx:pt>
          <cx:pt idx="397">0.00503580900956117</cx:pt>
          <cx:pt idx="398">0.028012870441715399</cx:pt>
          <cx:pt idx="399">0.0090207178571060209</cx:pt>
          <cx:pt idx="400">0.010322935695558</cx:pt>
          <cx:pt idx="401">-0.0266297995217065</cx:pt>
          <cx:pt idx="402">-0.0074608171697232899</cx:pt>
          <cx:pt idx="403">0.037504373401164103</cx:pt>
          <cx:pt idx="404">-0.020300143386061301</cx:pt>
          <cx:pt idx="405">0.0032861713944652101</cx:pt>
          <cx:pt idx="406">0.0087317104718464805</cx:pt>
          <cx:pt idx="407">0.0217535268336853</cx:pt>
          <cx:pt idx="408">-0.012234215902725901</cx:pt>
          <cx:pt idx="409">-0.039575545525242603</cx:pt>
          <cx:pt idx="410">-0.044237382512421798</cx:pt>
          <cx:pt idx="411">-0.080438253581197702</cx:pt>
          <cx:pt idx="412">-0.054416470186259398</cx:pt>
          <cx:pt idx="413">-0.023867239055948199</cx:pt>
          <cx:pt idx="414">-0.024048694198165198</cx:pt>
          <cx:pt idx="415">-0.0053279620826673698</cx:pt>
          <cx:pt idx="416">0.0109137313016582</cx:pt>
          <cx:pt idx="417">0.0026530955676453498</cx:pt>
          <cx:pt idx="418">0.00089425152703724695</cx:pt>
          <cx:pt idx="419">0.00033844537048553401</cx:pt>
          <cx:pt idx="420">-0.00028421975468689501</cx:pt>
          <cx:pt idx="421">-0.0014696894615279</cx:pt>
          <cx:pt idx="422">0.00015461973300214701</cx:pt>
          <cx:pt idx="423">0.0030438204230856399</cx:pt>
          <cx:pt idx="424">-0.0042164448168326898</cx:pt>
          <cx:pt idx="425">0.000643809041168634</cx:pt>
          <cx:pt idx="426">0.021078908863241999</cx:pt>
          <cx:pt idx="427">0.0253931889131002</cx:pt>
          <cx:pt idx="428">0.0166834514200584</cx:pt>
          <cx:pt idx="429">-0.022664338132189099</cx:pt>
          <cx:pt idx="430">-0.041307257877782798</cx:pt>
          <cx:pt idx="431">-0.0071424465677420298</cx:pt>
          <cx:pt idx="432">0.0175949403261783</cx:pt>
          <cx:pt idx="433">0.069641074926681396</cx:pt>
          <cx:pt idx="434">0.070153916288653806</cx:pt>
          <cx:pt idx="435">0.053988784742294897</cx:pt>
          <cx:pt idx="436">0.056690122784241702</cx:pt>
          <cx:pt idx="437">-0.059772396808411503</cx:pt>
          <cx:pt idx="438">-0.054236200648259798</cx:pt>
          <cx:pt idx="439">-0.111639445495078</cx:pt>
          <cx:pt idx="440">-0.101136873574782</cx:pt>
          <cx:pt idx="441">-0.079501103054766903</cx:pt>
          <cx:pt idx="442">-0.047774014125587398</cx:pt>
          <cx:pt idx="443">0.0038100571645536502</cx:pt>
          <cx:pt idx="444">0.020570506740536499</cx:pt>
          <cx:pt idx="445">0.014634394385307401</cx:pt>
          <cx:pt idx="446">0.00041419492831932202</cx:pt>
          <cx:pt idx="447">0.00020566271943675701</cx:pt>
          <cx:pt idx="448">0.00067319171633174995</cx:pt>
          <cx:pt idx="449">-0.00078945606329110696</cx:pt>
          <cx:pt idx="450">-0.00112164357717721</cx:pt>
          <cx:pt idx="451">0.00092766005460985599</cx:pt>
          <cx:pt idx="452">-0.0066544902759024501</cx:pt>
          <cx:pt idx="453">-0.0122337950470738</cx:pt>
          <cx:pt idx="454">-0.0085515179005322406</cx:pt>
          <cx:pt idx="455">-0.0059229662605434098</cx:pt>
          <cx:pt idx="456">-0.019228156279659001</cx:pt>
          <cx:pt idx="457">-0.021300639425220799</cx:pt>
          <cx:pt idx="458">-0.058743288773217099</cx:pt>
          <cx:pt idx="459">-0.051440633925093897</cx:pt>
          <cx:pt idx="460">0.058757349371673401</cx:pt>
          <cx:pt idx="461">0.119643338884243</cx:pt>
          <cx:pt idx="462">0.094910537419424401</cx:pt>
          <cx:pt idx="463">0.058397520949903997</cx:pt>
          <cx:pt idx="464">0.0567794584452085</cx:pt>
          <cx:pt idx="465">-0.038531885195269497</cx:pt>
          <cx:pt idx="466">-0.031187591264509901</cx:pt>
          <cx:pt idx="467">-0.061165913808169499</cx:pt>
          <cx:pt idx="468">-0.0885423325442347</cx:pt>
          <cx:pt idx="469">-0.073991584180449405</cx:pt>
          <cx:pt idx="470">-0.045860783010411403</cx:pt>
          <cx:pt idx="471">0.00087587896429987798</cx:pt>
          <cx:pt idx="472">0.00937579380698806</cx:pt>
          <cx:pt idx="473">0.0150108005160354</cx:pt>
          <cx:pt idx="474">-0.00151055849557142</cx:pt>
          <cx:pt idx="475">-2.4984348053692201e-05</cx:pt>
          <cx:pt idx="476">0.00012800852687625401</cx:pt>
          <cx:pt idx="477">0.00018731663210648901</cx:pt>
          <cx:pt idx="478">-0.0017838270632478199</cx:pt>
          <cx:pt idx="479">-0.00259992698122547</cx:pt>
          <cx:pt idx="480">-0.0106831681575535</cx:pt>
          <cx:pt idx="481">-0.0266548413322578</cx:pt>
          <cx:pt idx="482">-0.039419424663579297</cx:pt>
          <cx:pt idx="483">-0.035277304729155398</cx:pt>
          <cx:pt idx="484">-0.0354334723841188</cx:pt>
          <cx:pt idx="485">-0.036949341756043301</cx:pt>
          <cx:pt idx="486">-0.045480301025334402</cx:pt>
          <cx:pt idx="487">-0.018246416821763801</cx:pt>
          <cx:pt idx="488">0.092282154144206305</cx:pt>
          <cx:pt idx="489">0.12411880896491</cx:pt>
          <cx:pt idx="490">0.0412264087639828</cx:pt>
          <cx:pt idx="491">-0.0051751383918572204</cx:pt>
          <cx:pt idx="492">0.018524618566508499</cx:pt>
          <cx:pt idx="493">0.00258568288736971</cx:pt>
          <cx:pt idx="494">-0.019859175208053002</cx:pt>
          <cx:pt idx="495">-0.0057501223501918199</cx:pt>
          <cx:pt idx="496">-0.046113748583049702</cx:pt>
          <cx:pt idx="497">-0.055787349506897503</cx:pt>
          <cx:pt idx="498">-0.0433807473916175</cx:pt>
          <cx:pt idx="499">-0.0061121502671021202</cx:pt>
          <cx:pt idx="500">2.7599348437725001e-05</cx:pt>
          <cx:pt idx="501">0.00072730636621214204</cx:pt>
          <cx:pt idx="502">-0.0031271945414181202</cx:pt>
          <cx:pt idx="503">0.000966781304873282</cx:pt>
          <cx:pt idx="504">-0.00036247614422569403</cx:pt>
          <cx:pt idx="505">-5.9648776780017e-05</cx:pt>
          <cx:pt idx="506">-0.0028258932259968899</cx:pt>
          <cx:pt idx="507">-0.0071544353180909397</cx:pt>
          <cx:pt idx="508">-0.0150606715172485</cx:pt>
          <cx:pt idx="509">-0.0258310054942682</cx:pt>
          <cx:pt idx="510">-0.039906590642871297</cx:pt>
          <cx:pt idx="511">-0.059248994010629198</cx:pt>
          <cx:pt idx="512">-0.047061988484975302</cx:pt>
          <cx:pt idx="513">-0.033096666001397997</cx:pt>
          <cx:pt idx="514">0.018360975423453201</cx:pt>
          <cx:pt idx="515">0.028407439968929801</cx:pt>
          <cx:pt idx="516">0.114380288191331</cx:pt>
          <cx:pt idx="517">0.056086496530868099</cx:pt>
          <cx:pt idx="518">-0.0065723371884744497</cx:pt>
          <cx:pt idx="519">-0.0019567367506168601</cx:pt>
          <cx:pt idx="520">-0.040695489135793003</cx:pt>
          <cx:pt idx="521">-0.0252278381774</cx:pt>
          <cx:pt idx="522">-0.013027491650418801</cx:pt>
          <cx:pt idx="523">0.0076843378064237397</cx:pt>
          <cx:pt idx="524">-0.025192194059998198</cx:pt>
          <cx:pt idx="525">-0.050111847210887003</cx:pt>
          <cx:pt idx="526">-0.027796106458986902</cx:pt>
          <cx:pt idx="527">-0.0091397437155466207</cx:pt>
          <cx:pt idx="528">0.0089442955194485793</cx:pt>
          <cx:pt idx="529">0.0062534804546783302</cx:pt>
          <cx:pt idx="530">-0.00171950615456112</cx:pt>
          <cx:pt idx="531">-0.0010926030387961401</cx:pt>
          <cx:pt idx="532">0.000227588917716692</cx:pt>
          <cx:pt idx="533">2.3538343255200601e-05</cx:pt>
          <cx:pt idx="534">-0.0018592459029421701</cx:pt>
          <cx:pt idx="535">-0.0100482214401869</cx:pt>
          <cx:pt idx="536">-0.020125041147593</cx:pt>
          <cx:pt idx="537">-0.037051217423275398</cx:pt>
          <cx:pt idx="538">-0.045893630393442901</cx:pt>
          <cx:pt idx="539">-0.063882840092289395</cx:pt>
          <cx:pt idx="540">-0.0617856950769562</cx:pt>
          <cx:pt idx="541">-0.030806861236052599</cx:pt>
          <cx:pt idx="542">0.051088220174857299</cx:pt>
          <cx:pt idx="543">0.050304664740153202</cx:pt>
          <cx:pt idx="544">0.093234131193959194</cx:pt>
          <cx:pt idx="545">0.045590644420798798</cx:pt>
          <cx:pt idx="546">0.0069904242814413002</cx:pt>
          <cx:pt idx="547">-0.00043026110055212401</cx:pt>
          <cx:pt idx="548">-0.0090814408365435598</cx:pt>
          <cx:pt idx="549">0.0265049024829772</cx:pt>
          <cx:pt idx="550">0.047083067587177001</cx:pt>
          <cx:pt idx="551">0.0145488547292915</cx:pt>
          <cx:pt idx="552">-0.0013470068299880299</cx:pt>
          <cx:pt idx="553">-0.0078523982024547301</cx:pt>
          <cx:pt idx="554">0.0035169389091906601</cx:pt>
          <cx:pt idx="555">0.00096476853190651999</cx:pt>
          <cx:pt idx="556">-0.000896679557237572</cx:pt>
          <cx:pt idx="557">0.0036245328746326699</cx:pt>
          <cx:pt idx="558">0.00089730415216130897</cx:pt>
          <cx:pt idx="559">-0.000475500544190342</cx:pt>
          <cx:pt idx="560">0.00056866419782046604</cx:pt>
          <cx:pt idx="561">-0.00096183380840226401</cx:pt>
          <cx:pt idx="562">-0.00084170227779065999</cx:pt>
          <cx:pt idx="563">-0.00380238621815184</cx:pt>
          <cx:pt idx="564">-0.015684239909337198</cx:pt>
          <cx:pt idx="565">-0.032079519384242</cx:pt>
          <cx:pt idx="566">-0.047510403133426297</cx:pt>
          <cx:pt idx="567">-0.047565415759078598</cx:pt>
          <cx:pt idx="568">-0.064148169621032494</cx:pt>
          <cx:pt idx="569">-0.036411655212344698</cx:pt>
          <cx:pt idx="570">0.010748007362001301</cx:pt>
          <cx:pt idx="571">0.057887684214797702</cx:pt>
          <cx:pt idx="572">0.040252845156229997</cx:pt>
          <cx:pt idx="573">-0.0066009399005988404</cx:pt>
          <cx:pt idx="574">0.0114620616777201</cx:pt>
          <cx:pt idx="575">0.041277246062188702</cx:pt>
          <cx:pt idx="576">0.016871880006519999</cx:pt>
          <cx:pt idx="577">0.0209714355868337</cx:pt>
          <cx:pt idx="578">0.061065247947864498</cx:pt>
          <cx:pt idx="579">0.0099762455732035002</cx:pt>
          <cx:pt idx="580">0.0233167030196125</cx:pt>
          <cx:pt idx="581">0.0326599804606095</cx:pt>
          <cx:pt idx="582">0.034848558723187997</cx:pt>
          <cx:pt idx="583">0.0127486375232897</cx:pt>
          <cx:pt idx="584">-7.4266423085958205e-05</cx:pt>
          <cx:pt idx="585">0.0040934897473412302</cx:pt>
          <cx:pt idx="586">-0.00129530622013697</cx:pt>
          <cx:pt idx="587">0.00064743896811807395</cx:pt>
          <cx:pt idx="588">0.00014451066660163699</cx:pt>
          <cx:pt idx="589">-0.00042325222862960699</cx:pt>
          <cx:pt idx="590">0.00055475543442474898</cx:pt>
          <cx:pt idx="591">0.00032940080389520001</cx:pt>
          <cx:pt idx="592">-0.0025987895401096001</cx:pt>
          <cx:pt idx="593">-0.033881701674246499</cx:pt>
          <cx:pt idx="594">-0.044516888895010702</cx:pt>
          <cx:pt idx="595">-0.039577315106594999</cx:pt>
          <cx:pt idx="596">-0.068623274423248795</cx:pt>
          <cx:pt idx="597">-0.051606315658306201</cx:pt>
          <cx:pt idx="598">-0.029313594833968899</cx:pt>
          <cx:pt idx="599">0.054295483836250297</cx:pt>
          <cx:pt idx="600">-0.0041508980910555096</cx:pt>
          <cx:pt idx="601">0.051735951307313698</cx:pt>
          <cx:pt idx="602">0.039074157263221998</cx:pt>
          <cx:pt idx="603">-0.00011757791305582201</cx:pt>
          <cx:pt idx="604">0.014208796032971699</cx:pt>
          <cx:pt idx="605">0.093822437587313803</cx:pt>
          <cx:pt idx="606">0.044955789471645198</cx:pt>
          <cx:pt idx="607">0.0138298296324632</cx:pt>
          <cx:pt idx="608">0.0200766433848854</cx:pt>
          <cx:pt idx="609">0.029260374000830799</cx:pt>
          <cx:pt idx="610">0.057199281388944</cx:pt>
          <cx:pt idx="611">0.0276752112495991</cx:pt>
          <cx:pt idx="612">0.0054458829445572701</cx:pt>
          <cx:pt idx="613">0.00599226926503594</cx:pt>
          <cx:pt idx="614">0.0032435871633290599</cx:pt>
          <cx:pt idx="615">-0.00032949191708155301</cx:pt>
          <cx:pt idx="616">0.000789794251903179</cx:pt>
          <cx:pt idx="617">-0.00047920866842553601</cx:pt>
          <cx:pt idx="618">-0.000146243179666456</cx:pt>
          <cx:pt idx="619">0.000655230421621236</cx:pt>
          <cx:pt idx="620">-0.0021544468067967401</cx:pt>
          <cx:pt idx="621">-0.0215403293344852</cx:pt>
          <cx:pt idx="622">-0.034572110913770299</cx:pt>
          <cx:pt idx="623">-0.0390659212148032</cx:pt>
          <cx:pt idx="624">-0.061832956230268701</cx:pt>
          <cx:pt idx="625">-0.077582862836616695</cx:pt>
          <cx:pt idx="626">-0.064003629007311297</cx:pt>
          <cx:pt idx="627">-0.031976196109563503</cx:pt>
          <cx:pt idx="628">-0.022057030986723899</cx:pt>
          <cx:pt idx="629">0.02614155225163</cx:pt>
          <cx:pt idx="630">0.0044129034953979303</cx:pt>
          <cx:pt idx="631">-0.022450986060731599</cx:pt>
          <cx:pt idx="632">0.048887674524676003</cx:pt>
          <cx:pt idx="633">0.118328443726436</cx:pt>
          <cx:pt idx="634">0.074312655799664201</cx:pt>
          <cx:pt idx="635">0.0464266276535421</cx:pt>
          <cx:pt idx="636">0.062222091478218097</cx:pt>
          <cx:pt idx="637">0.062399805481937798</cx:pt>
          <cx:pt idx="638">0.0346253120991988</cx:pt>
          <cx:pt idx="639">0.0088192782114277102</cx:pt>
          <cx:pt idx="640">0.00241208175471692</cx:pt>
          <cx:pt idx="641">0.0060870294705300202</cx:pt>
          <cx:pt idx="642">8.7065630211752407e-05</cx:pt>
          <cx:pt idx="643">-0.00015815794851244599</cx:pt>
          <cx:pt idx="644">-0.000302715388131479</cx:pt>
          <cx:pt idx="645">1.6700193262997802e-05</cx:pt>
          <cx:pt idx="646">-0.00105421895992557</cx:pt>
          <cx:pt idx="647">-0.00019570828533065001</cx:pt>
          <cx:pt idx="648">-0.0071040263330598404</cx:pt>
          <cx:pt idx="649">-0.0298969972236263</cx:pt>
          <cx:pt idx="650">-0.048061838797678703</cx:pt>
          <cx:pt idx="651">-0.066157720915750201</cx:pt>
          <cx:pt idx="652">-0.056438950035574302</cx:pt>
          <cx:pt idx="653">-0.056937087332920903</cx:pt>
          <cx:pt idx="654">-0.037247162100574903</cx:pt>
          <cx:pt idx="655">-0.032957213931099003</cx:pt>
          <cx:pt idx="656">-0.039706283166608701</cx:pt>
          <cx:pt idx="657">0.019374334717848</cx:pt>
          <cx:pt idx="658">0.0353832701736174</cx:pt>
          <cx:pt idx="659">0.045039062656001098</cx:pt>
          <cx:pt idx="660">0.101329476381133</cx:pt>
          <cx:pt idx="661">0.104722959702175</cx:pt>
          <cx:pt idx="662">0.117132166410882</cx:pt>
          <cx:pt idx="663">0.078321625973689996</cx:pt>
          <cx:pt idx="664">0.0833006479627596</cx:pt>
          <cx:pt idx="665">0.056889663038557699</cx:pt>
          <cx:pt idx="666">0.036374408360531699</cx:pt>
          <cx:pt idx="667">0.0159304472989658</cx:pt>
          <cx:pt idx="668">-0.0016272236585366201</cx:pt>
          <cx:pt idx="669">0.0057119238358244199</cx:pt>
          <cx:pt idx="670">-5.3743967492746003e-05</cx:pt>
          <cx:pt idx="671">-0.0010018087496588401</cx:pt>
          <cx:pt idx="672">-0.00031077763926799697</cx:pt>
          <cx:pt idx="673">-0.000450569095422712</cx:pt>
          <cx:pt idx="674">-0.000235424167413142</cx:pt>
          <cx:pt idx="675">-0.00095269435375555905</cx:pt>
          <cx:pt idx="676">-0.0085824875571523691</cx:pt>
          <cx:pt idx="677">-0.021737558151394401</cx:pt>
          <cx:pt idx="678">-0.038378759514911702</cx:pt>
          <cx:pt idx="679">-0.041772425526286398</cx:pt>
          <cx:pt idx="680">-0.0299387475980002</cx:pt>
          <cx:pt idx="681">-0.0303375301930464</cx:pt>
          <cx:pt idx="682">0.0064012798199818899</cx:pt>
          <cx:pt idx="683">0.030278431748012501</cx:pt>
          <cx:pt idx="684">0.056957737251315602</cx:pt>
          <cx:pt idx="685">0.072279856415341806</cx:pt>
          <cx:pt idx="686">0.067109220571314798</cx:pt>
          <cx:pt idx="687">0.072074454718420999</cx:pt>
          <cx:pt idx="688">0.105161521115766</cx:pt>
          <cx:pt idx="689">0.054442452248503297</cx:pt>
          <cx:pt idx="690">0.0779096829609532</cx:pt>
          <cx:pt idx="691">0.059062905451131402</cx:pt>
          <cx:pt idx="692">0.0557633887717656</cx:pt>
          <cx:pt idx="693">0.020000104054933601</cx:pt>
          <cx:pt idx="694">0.010685473115473699</cx:pt>
          <cx:pt idx="695">0.0055045036681958901</cx:pt>
          <cx:pt idx="696">0.0033627573826702302</cx:pt>
          <cx:pt idx="697">0.00210287225077196</cx:pt>
          <cx:pt idx="698">0.00046862109034769998</cx:pt>
          <cx:pt idx="699">-0.00074135936293026898</cx:pt>
          <cx:pt idx="700">-0.00018545970352216101</cx:pt>
          <cx:pt idx="701">-0.000442097175361275</cx:pt>
          <cx:pt idx="702">0.00032279910562281401</cx:pt>
          <cx:pt idx="703">-0.00092861010776469004</cx:pt>
          <cx:pt idx="704">-0.0030711454510230001</cx:pt>
          <cx:pt idx="705">-0.0064433830562339398</cx:pt>
          <cx:pt idx="706">-0.0026423392106331</cx:pt>
          <cx:pt idx="707">-0.0025443157809012002</cx:pt>
          <cx:pt idx="708">-0.0044506427960771299</cx:pt>
          <cx:pt idx="709">-0.0171177515526394</cx:pt>
          <cx:pt idx="710">0.017312747904065</cx:pt>
          <cx:pt idx="711">-0.00024617152003717402</cx:pt>
          <cx:pt idx="712">0.00103790403355483</cx:pt>
          <cx:pt idx="713">0.018455765955839899</cx:pt>
          <cx:pt idx="714">-0.0130731322036877</cx:pt>
          <cx:pt idx="715">0.00018252270989789401</cx:pt>
          <cx:pt idx="716">0.0177383977222485</cx:pt>
          <cx:pt idx="717">0.0329554227010685</cx:pt>
          <cx:pt idx="718">0.0374696286963365</cx:pt>
          <cx:pt idx="719">0.058636385857838098</cx:pt>
          <cx:pt idx="720">0.0270183907596677</cx:pt>
          <cx:pt idx="721">0.00944453978989542</cx:pt>
          <cx:pt idx="722">-0.0012643285090652801</cx:pt>
          <cx:pt idx="723">-0.00037110509190179601</cx:pt>
          <cx:pt idx="724">0.00054694910315073396</cx:pt>
          <cx:pt idx="725">-0.000348603942699232</cx:pt>
          <cx:pt idx="726">-0.00037946149558314699</cx:pt>
          <cx:pt idx="727">0.00017978691555837201</cx:pt>
          <cx:pt idx="728">-0.00027564192230094999</cx:pt>
          <cx:pt idx="729">0.00063056892872786</cx:pt>
          <cx:pt idx="730">0.00074458063124233401</cx:pt>
          <cx:pt idx="731">0.00048788856777463402</cx:pt>
          <cx:pt idx="732">4.8562143817737999e-05</cx:pt>
          <cx:pt idx="733">0.00110933955649012</cx:pt>
          <cx:pt idx="734">0.0036318431084761001</cx:pt>
          <cx:pt idx="735">0.0035690342385771099</cx:pt>
          <cx:pt idx="736">-0.0018223157322661201</cx:pt>
          <cx:pt idx="737">-0.0097204463479815695</cx:pt>
          <cx:pt idx="738">0.00065134617277541498</cx:pt>
          <cx:pt idx="739">0.0119893575948127</cx:pt>
          <cx:pt idx="740">0.031212016719452802</cx:pt>
          <cx:pt idx="741">0.0182221540932304</cx:pt>
          <cx:pt idx="742">-0.027928434850021</cx:pt>
          <cx:pt idx="743">-0.0299228040333103</cx:pt>
          <cx:pt idx="744">-0.00084516584912317102</cx:pt>
          <cx:pt idx="745">0.0088049101969520406</cx:pt>
          <cx:pt idx="746">-0.0041324998643369098</cx:pt>
          <cx:pt idx="747">-0.00028116445515626601</cx:pt>
          <cx:pt idx="748">0.0035979042126979902</cx:pt>
          <cx:pt idx="749">0.0029439858141007001</cx:pt>
          <cx:pt idx="750">-0.00194107062720783</cx:pt>
          <cx:pt idx="751">0.00036313976415462798</cx:pt>
          <cx:pt idx="752">-0.00020375216257392001</cx:pt>
          <cx:pt idx="753">0.00046586534508079802</cx:pt>
          <cx:pt idx="754">0.000188896476303365</cx:pt>
          <cx:pt idx="755">-0.00059301764354688705</cx:pt>
          <cx:pt idx="756">0.00069653693298200598</cx:pt>
          <cx:pt idx="757">0.000133580476754847</cx:pt>
          <cx:pt idx="758">-0.00022921897034134799</cx:pt>
          <cx:pt idx="759">0.000370626782868542</cx:pt>
          <cx:pt idx="760">0.00010265959694183299</cx:pt>
          <cx:pt idx="761">0.00030133593587577202</cx:pt>
          <cx:pt idx="762">0.00033273561981392899</cx:pt>
          <cx:pt idx="763">-0.00047430631378149701</cx:pt>
          <cx:pt idx="764">-0.00063559489461290498</cx:pt>
          <cx:pt idx="765">-0.00106138086519844</cx:pt>
          <cx:pt idx="766">-0.0046758304525702501</cx:pt>
          <cx:pt idx="767">0.00185035213562805</cx:pt>
          <cx:pt idx="768">0.00193669626333815</cx:pt>
          <cx:pt idx="769">-0.0025000520357489702</cx:pt>
          <cx:pt idx="770">-0.0038508354825506999</cx:pt>
          <cx:pt idx="771">-0.00369339099845638</cx:pt>
          <cx:pt idx="772">-0.0062573816656059499</cx:pt>
          <cx:pt idx="773">-0.0122539882487556</cx:pt>
          <cx:pt idx="774">-0.0188465235556678</cx:pt>
          <cx:pt idx="775">-0.0027284157383910498</cx:pt>
          <cx:pt idx="776">0.00028438632603353797</cx:pt>
          <cx:pt idx="777">-0.00083950468191230899</cx:pt>
          <cx:pt idx="778">-0.0015931623040621101</cx:pt>
          <cx:pt idx="779">-0.000529765246455091</cx:pt>
          <cx:pt idx="780">0.00048607782629964298</cx:pt>
          <cx:pt idx="781">0.00010809851654924401</cx:pt>
          <cx:pt idx="782">-0.00034202985492467997</cx:pt>
          <cx:pt idx="783">-0.00020467112261444501</cx:pt>
        </cx:lvl>
      </cx:numDim>
    </cx:data>
    <cx:data id="119">
      <cx:numDim type="val">
        <cx:f>'001_WA_F - 副本'!$DP$1:$DP$784</cx:f>
        <cx:lvl ptCount="784" formatCode="G/通用格式">
          <cx:pt idx="0">0.00081105403264630403</cx:pt>
          <cx:pt idx="1">0.00071684800530645403</cx:pt>
          <cx:pt idx="2">-0.00037348554516161898</cx:pt>
          <cx:pt idx="3">-1.3375097022131201e-05</cx:pt>
          <cx:pt idx="4">0.00019515002095798399</cx:pt>
          <cx:pt idx="5">-0.00035652318872033301</cx:pt>
          <cx:pt idx="6">0.00088086618877649303</cx:pt>
          <cx:pt idx="7">-0.00011684921764515899</cx:pt>
          <cx:pt idx="8">-0.00091978786774352204</cx:pt>
          <cx:pt idx="9">-2.9165872881995599e-05</cx:pt>
          <cx:pt idx="10">-0.00064247399378456502</cx:pt>
          <cx:pt idx="11">-4.4452431516770498e-05</cx:pt>
          <cx:pt idx="12">0.000515328959079494</cx:pt>
          <cx:pt idx="13">0.00013501039394189101</cx:pt>
          <cx:pt idx="14">-1.8508749587118501e-05</cx:pt>
          <cx:pt idx="15">0.00025618939370295802</cx:pt>
          <cx:pt idx="16">6.8902413587360098e-06</cx:pt>
          <cx:pt idx="17">-0.0014148615233615901</cx:pt>
          <cx:pt idx="18">0.00015310749064691099</cx:pt>
          <cx:pt idx="19">-0.00076404221885007103</cx:pt>
          <cx:pt idx="20">-0.00053628503015891904</cx:pt>
          <cx:pt idx="21">-0.00029664746119839201</cx:pt>
          <cx:pt idx="22">0.00044605577992036901</cx:pt>
          <cx:pt idx="23">-8.34764194074048e-05</cx:pt>
          <cx:pt idx="24">0.000260180776958228</cx:pt>
          <cx:pt idx="25">-0.000464340898190511</cx:pt>
          <cx:pt idx="26">0.00016238073066908901</cx:pt>
          <cx:pt idx="27">0.00045802070683931799</cx:pt>
          <cx:pt idx="28">0.00092427824185308796</cx:pt>
          <cx:pt idx="29">-0.00090151564518363002</cx:pt>
          <cx:pt idx="30">0.000105560570289397</cx:pt>
          <cx:pt idx="31">0.00037797143776267301</cx:pt>
          <cx:pt idx="32">0.00032720653589433902</cx:pt>
          <cx:pt idx="33">0.00069129372033762998</cx:pt>
          <cx:pt idx="34">0.00076081812294330399</cx:pt>
          <cx:pt idx="35">0.0016397924084632801</cx:pt>
          <cx:pt idx="36">0.0013914830852291499</cx:pt>
          <cx:pt idx="37">0.00094523030640449696</cx:pt>
          <cx:pt idx="38">0.00070988721917885798</cx:pt>
          <cx:pt idx="39">0.0020868225998859802</cx:pt>
          <cx:pt idx="40">0.00291726324763807</cx:pt>
          <cx:pt idx="41">0.0015523541451767299</cx:pt>
          <cx:pt idx="42">-0.00091459123007779999</cx:pt>
          <cx:pt idx="43">-0.000680948775357196</cx:pt>
          <cx:pt idx="44">0.0034156381114652302</cx:pt>
          <cx:pt idx="45">0.00236062382986284</cx:pt>
          <cx:pt idx="46">0.00038254604716544201</cx:pt>
          <cx:pt idx="47">0.0018042403047731201</cx:pt>
          <cx:pt idx="48">0.00053362647749958397</cx:pt>
          <cx:pt idx="49">-0.00010315443638824501</cx:pt>
          <cx:pt idx="50">0.000304859685413667</cx:pt>
          <cx:pt idx="51">0.00025519652002075</cx:pt>
          <cx:pt idx="52">0.00019369018092303201</cx:pt>
          <cx:pt idx="53">-0.00074400730672934102</cx:pt>
          <cx:pt idx="54">-0.00039511740084305499</cx:pt>
          <cx:pt idx="55">-0.00050635427950702298</cx:pt>
          <cx:pt idx="56">-0.00038253679342878399</cx:pt>
          <cx:pt idx="57">-0.00086456378556020504</cx:pt>
          <cx:pt idx="58">0.00086556195150800795</cx:pt>
          <cx:pt idx="59">-0.000102432017275746</cx:pt>
          <cx:pt idx="60">0.00073233722726616195</cx:pt>
          <cx:pt idx="61">0.0010877624502440501</cx:pt>
          <cx:pt idx="62">0.00069090083921640301</cx:pt>
          <cx:pt idx="63">0.0022107496249385399</cx:pt>
          <cx:pt idx="64">0.0060576927370421096</cx:pt>
          <cx:pt idx="65">0.0121260919862567</cx:pt>
          <cx:pt idx="66">0.015798715451442898</cx:pt>
          <cx:pt idx="67">0.0175044250416601</cx:pt>
          <cx:pt idx="68">0.015805155709452401</cx:pt>
          <cx:pt idx="69">0.011981289770648801</cx:pt>
          <cx:pt idx="70">0.016941720266989101</cx:pt>
          <cx:pt idx="71">0.0109128797534784</cx:pt>
          <cx:pt idx="72">0.0060009109651909002</cx:pt>
          <cx:pt idx="73">0.0091120140053419004</cx:pt>
          <cx:pt idx="74">0.0060385441090818701</cx:pt>
          <cx:pt idx="75">-0.000212061576862967</cx:pt>
          <cx:pt idx="76">0.0024254937744862602</cx:pt>
          <cx:pt idx="77">0.0037249104192230102</cx:pt>
          <cx:pt idx="78">0.0023664357881398299</cx:pt>
          <cx:pt idx="79">0.00077385246083649798</cx:pt>
          <cx:pt idx="80">0.0019767386740848101</cx:pt>
          <cx:pt idx="81">0.00045857634248591803</cx:pt>
          <cx:pt idx="82">0.00051102226720870403</cx:pt>
          <cx:pt idx="83">-6.1519479717247295e-05</cx:pt>
          <cx:pt idx="84">-0.00036588849972836598</cx:pt>
          <cx:pt idx="85">0.00082506033923292199</cx:pt>
          <cx:pt idx="86">-0.000388954402267219</cx:pt>
          <cx:pt idx="87">0.00040998751347747203</cx:pt>
          <cx:pt idx="88">0.000316148575577349</cx:pt>
          <cx:pt idx="89">-0.00158125137126814</cx:pt>
          <cx:pt idx="90">-0.00111422996216457</cx:pt>
          <cx:pt idx="91">-0.0032002326517067302</cx:pt>
          <cx:pt idx="92">0.0030376536491203698</cx:pt>
          <cx:pt idx="93">0.018194358088094598</cx:pt>
          <cx:pt idx="94">0.027919698778227899</cx:pt>
          <cx:pt idx="95">0.0436043686859868</cx:pt>
          <cx:pt idx="96">0.023081962175922</cx:pt>
          <cx:pt idx="97">-0.00078326158253305103</cx:pt>
          <cx:pt idx="98">-0.020377845454831501</cx:pt>
          <cx:pt idx="99">-0.017534832393438601</cx:pt>
          <cx:pt idx="100">-0.0093732073944897392</cx:pt>
          <cx:pt idx="101">-0.033296352082131102</cx:pt>
          <cx:pt idx="102">-0.027663562470963701</cx:pt>
          <cx:pt idx="103">-0.014560611202917099</cx:pt>
          <cx:pt idx="104">-0.033968865701492802</cx:pt>
          <cx:pt idx="105">-0.0109166808235295</cx:pt>
          <cx:pt idx="106">0.00120022560120463</cx:pt>
          <cx:pt idx="107">0.0075498318847290503</cx:pt>
          <cx:pt idx="108">0.0044828795885945797</cx:pt>
          <cx:pt idx="109">0.000107898692132129</cx:pt>
          <cx:pt idx="110">0.000111468617306379</cx:pt>
          <cx:pt idx="111">-0.000222548176388675</cx:pt>
          <cx:pt idx="112">-0.00030903145025267101</cx:pt>
          <cx:pt idx="113">-4.5628953875904402e-05</cx:pt>
          <cx:pt idx="114">-0.0015802917229861199</cx:pt>
          <cx:pt idx="115">-0.0011742682496149099</cx:pt>
          <cx:pt idx="116">-0.00011104494378044099</cx:pt>
          <cx:pt idx="117">0.0047620701843882696</cx:pt>
          <cx:pt idx="118">0.0073465314580204496</cx:pt>
          <cx:pt idx="119">0.0033977456036964602</cx:pt>
          <cx:pt idx="120">0.0080899181934853803</cx:pt>
          <cx:pt idx="121">0.018400684576088101</cx:pt>
          <cx:pt idx="122">0.034632158533070001</cx:pt>
          <cx:pt idx="123">0.035526090888478898</cx:pt>
          <cx:pt idx="124">0.0300505246875401</cx:pt>
          <cx:pt idx="125">-0.0057108998076637304</cx:pt>
          <cx:pt idx="126">-0.0282445307900961</cx:pt>
          <cx:pt idx="127">-0.053358066958847303</cx:pt>
          <cx:pt idx="128">-0.022436570575095401</cx:pt>
          <cx:pt idx="129">0.0043724656892830203</cx:pt>
          <cx:pt idx="130">0.0105506649744156</cx:pt>
          <cx:pt idx="131">-0.0015355508908071599</cx:pt>
          <cx:pt idx="132">-0.0242776385809363</cx:pt>
          <cx:pt idx="133">-0.040445033161752401</cx:pt>
          <cx:pt idx="134">-0.0221980850913133</cx:pt>
          <cx:pt idx="135">-0.0205703640422642</cx:pt>
          <cx:pt idx="136">-0.029267627415741199</cx:pt>
          <cx:pt idx="137">-0.0154244903291729</cx:pt>
          <cx:pt idx="138">-0.0065722201561809</cx:pt>
          <cx:pt idx="139">-0.000108243786491803</cx:pt>
          <cx:pt idx="140">-0.00025145903243739402</cx:pt>
          <cx:pt idx="141">3.90957889397533e-05</cx:pt>
          <cx:pt idx="142">0.00015979199303831499</cx:pt>
          <cx:pt idx="143">-0.00093832033694530399</cx:pt>
          <cx:pt idx="144">0.0022501215761929301</cx:pt>
          <cx:pt idx="145">0.00030756852080166198</cx:pt>
          <cx:pt idx="146">0.00074850536812630299</cx:pt>
          <cx:pt idx="147">0.0021576902892144899</cx:pt>
          <cx:pt idx="148">0.0101130654516709</cx:pt>
          <cx:pt idx="149">-0.013975072716775099</cx:pt>
          <cx:pt idx="150">0.0154216941584244</cx:pt>
          <cx:pt idx="151">-0.018617247028950401</cx:pt>
          <cx:pt idx="152">-0.0255697999861716</cx:pt>
          <cx:pt idx="153">-0.023816010280455501</cx:pt>
          <cx:pt idx="154">-0.015211743484870499</cx:pt>
          <cx:pt idx="155">-0.0252072693009813</cx:pt>
          <cx:pt idx="156">0.0038775870554313501</cx:pt>
          <cx:pt idx="157">0.054795670220702898</cx:pt>
          <cx:pt idx="158">0.039433346514400301</cx:pt>
          <cx:pt idx="159">0.017448920650538099</cx:pt>
          <cx:pt idx="160">-0.010275052373317</cx:pt>
          <cx:pt idx="161">-0.032990422826075498</cx:pt>
          <cx:pt idx="162">-0.032526694192073401</cx:pt>
          <cx:pt idx="163">-0.031484654969673898</cx:pt>
          <cx:pt idx="164">-0.029416963256549501</cx:pt>
          <cx:pt idx="165">-0.0090423809844690905</cx:pt>
          <cx:pt idx="166">-0.000719116275873578</cx:pt>
          <cx:pt idx="167">0.00017251258881426001</cx:pt>
          <cx:pt idx="168">-9.1058685990548899e-06</cx:pt>
          <cx:pt idx="169">-0.000784496344268593</cx:pt>
          <cx:pt idx="170">-0.0013799349414586101</cx:pt>
          <cx:pt idx="171">0.0071083920679015098</cx:pt>
          <cx:pt idx="172">0.0082014154592477094</cx:pt>
          <cx:pt idx="173">-0.00191469217509675</cx:pt>
          <cx:pt idx="174">-0.0139084878144512</cx:pt>
          <cx:pt idx="175">-0.0114831290531036</cx:pt>
          <cx:pt idx="176">-0.017595042227587301</cx:pt>
          <cx:pt idx="177">-0.031034634058459701</cx:pt>
          <cx:pt idx="178">-0.018088301454684801</cx:pt>
          <cx:pt idx="179">-0.024014073880131999</cx:pt>
          <cx:pt idx="180">-0.035559617319019202</cx:pt>
          <cx:pt idx="181">-0.038215353742814699</cx:pt>
          <cx:pt idx="182">-0.034166967238266802</cx:pt>
          <cx:pt idx="183">0.0407554167823296</cx:pt>
          <cx:pt idx="184">0.071992069861339394</cx:pt>
          <cx:pt idx="185">0.028173259796175201</cx:pt>
          <cx:pt idx="186">0.0060795060114436196</cx:pt>
          <cx:pt idx="187">-0.00688026276728196</cx:pt>
          <cx:pt idx="188">-0.043296308887346001</cx:pt>
          <cx:pt idx="189">-0.061234408414125002</cx:pt>
          <cx:pt idx="190">-0.057001559547189197</cx:pt>
          <cx:pt idx="191">-0.053149794981501297</cx:pt>
          <cx:pt idx="192">-0.037538276836600902</cx:pt>
          <cx:pt idx="193">-0.0105816570905744</cx:pt>
          <cx:pt idx="194">0.0030151838833088599</cx:pt>
          <cx:pt idx="195">0.0029616240334792098</cx:pt>
          <cx:pt idx="196">0.00073778400106436204</cx:pt>
          <cx:pt idx="197">-1.28489028707515e-05</cx:pt>
          <cx:pt idx="198">-0.00058688701345997003</cx:pt>
          <cx:pt idx="199">0.0042048647710355002</cx:pt>
          <cx:pt idx="200">0.0024467859141987501</cx:pt>
          <cx:pt idx="201">-0.022352517859253299</cx:pt>
          <cx:pt idx="202">-0.034084003404160103</cx:pt>
          <cx:pt idx="203">-0.0106056824462513</cx:pt>
          <cx:pt idx="204">-0.0031802967826255902</cx:pt>
          <cx:pt idx="205">-0.00206056270888241</cx:pt>
          <cx:pt idx="206">-0.023948884710179998</cx:pt>
          <cx:pt idx="207">-0.017565499760223501</cx:pt>
          <cx:pt idx="208">-0.029277482491752101</cx:pt>
          <cx:pt idx="209">-0.053684375059660602</cx:pt>
          <cx:pt idx="210">-0.0193033610591066</cx:pt>
          <cx:pt idx="211">0.068415289029299498</cx:pt>
          <cx:pt idx="212">0.094790549926807993</cx:pt>
          <cx:pt idx="213">0.059133598332691599</cx:pt>
          <cx:pt idx="214">0.017378986004930701</cx:pt>
          <cx:pt idx="215">-0.0095068884569078794</cx:pt>
          <cx:pt idx="216">-0.028748677005096701</cx:pt>
          <cx:pt idx="217">-0.042546002340025799</cx:pt>
          <cx:pt idx="218">-0.052610830446521303</cx:pt>
          <cx:pt idx="219">-0.059161380089812601</cx:pt>
          <cx:pt idx="220">-0.024470214031638099</cx:pt>
          <cx:pt idx="221">-0.0086351801385049602</cx:pt>
          <cx:pt idx="222">0.0057383858644171198</cx:pt>
          <cx:pt idx="223">0.0014060591135923799</cx:pt>
          <cx:pt idx="224">6.1441121191310198e-05</cx:pt>
          <cx:pt idx="225">0.00070137665551507297</cx:pt>
          <cx:pt idx="226">-0.00091432720740574497</cx:pt>
          <cx:pt idx="227">-0.0021367239154763198</cx:pt>
          <cx:pt idx="228">-0.00348801706646061</cx:pt>
          <cx:pt idx="229">-0.025375781090356299</cx:pt>
          <cx:pt idx="230">-0.0135058391215854</cx:pt>
          <cx:pt idx="231">0.012198539049431001</cx:pt>
          <cx:pt idx="232">0.017573527937904201</cx:pt>
          <cx:pt idx="233">0.037041170489333398</cx:pt>
          <cx:pt idx="234">-0.0050155828826575896</cx:pt>
          <cx:pt idx="235">-0.038344973537941397</cx:pt>
          <cx:pt idx="236">-0.083918214543577105</cx:pt>
          <cx:pt idx="237">-0.037354628485214703</cx:pt>
          <cx:pt idx="238">0.015619167234791601</cx:pt>
          <cx:pt idx="239">0.084878522172468898</cx:pt>
          <cx:pt idx="240">0.10643789531624499</cx:pt>
          <cx:pt idx="241">0.034213784939679102</cx:pt>
          <cx:pt idx="242">-0.0073741359722334704</cx:pt>
          <cx:pt idx="243">-0.010606154894449301</cx:pt>
          <cx:pt idx="244">-0.0038392276691651701</cx:pt>
          <cx:pt idx="245">-0.050418932446752801</cx:pt>
          <cx:pt idx="246">-0.048444422602206903</cx:pt>
          <cx:pt idx="247">-0.048489004673357199</cx:pt>
          <cx:pt idx="248">-0.038114491499249899</cx:pt>
          <cx:pt idx="249">-0.018551749722501301</cx:pt>
          <cx:pt idx="250">0.0034176746195295699</cx:pt>
          <cx:pt idx="251">-0.00082130017943592398</cx:pt>
          <cx:pt idx="252">0.00090560562206295895</cx:pt>
          <cx:pt idx="253">0.000253391890624233</cx:pt>
          <cx:pt idx="254">-0.00104257402276648</cx:pt>
          <cx:pt idx="255">-0.0018914692443700899</cx:pt>
          <cx:pt idx="256">-0.017437512930983501</cx:pt>
          <cx:pt idx="257">-0.021605063757632801</cx:pt>
          <cx:pt idx="258">-0.015476738280651299</cx:pt>
          <cx:pt idx="259">0.0113570789773349</cx:pt>
          <cx:pt idx="260">0.0087709126260624402</cx:pt>
          <cx:pt idx="261">-0.0160722726846944</cx:pt>
          <cx:pt idx="262">-0.047813767272164499</cx:pt>
          <cx:pt idx="263">-0.072973382418643803</cx:pt>
          <cx:pt idx="264">-0.039608572860477399</cx:pt>
          <cx:pt idx="265">-0.0044709773414515104</cx:pt>
          <cx:pt idx="266">-0.00038855645879758301</cx:pt>
          <cx:pt idx="267">0.083218430222419204</cx:pt>
          <cx:pt idx="268">0.078420537494381201</cx:pt>
          <cx:pt idx="269">0.0113373714227219</cx:pt>
          <cx:pt idx="270">-0.011235320927366199</cx:pt>
          <cx:pt idx="271">-0.024225459911301799</cx:pt>
          <cx:pt idx="272">-0.0083422531412775894</cx:pt>
          <cx:pt idx="273">-0.013831578353292301</cx:pt>
          <cx:pt idx="274">-0.044212257191685603</cx:pt>
          <cx:pt idx="275">-0.025180982958659701</cx:pt>
          <cx:pt idx="276">-0.011383118214897301</cx:pt>
          <cx:pt idx="277">-0.020365727284239701</cx:pt>
          <cx:pt idx="278">-0.0014682007132759199</cx:pt>
          <cx:pt idx="279">-0.00095776466331208001</cx:pt>
          <cx:pt idx="280">0.00048260196835145499</cx:pt>
          <cx:pt idx="281">-0.00028543221875597797</cx:pt>
          <cx:pt idx="282">-0.00081750762391764604</cx:pt>
          <cx:pt idx="283">-0.0067194155698790704</cx:pt>
          <cx:pt idx="284">-0.022741711911516301</cx:pt>
          <cx:pt idx="285">-0.0030363321380758599</cx:pt>
          <cx:pt idx="286">0.015698095537346302</cx:pt>
          <cx:pt idx="287">0.0052777287067707198</cx:pt>
          <cx:pt idx="288">-0.0209670258377226</cx:pt>
          <cx:pt idx="289">-0.0269811907286093</cx:pt>
          <cx:pt idx="290">-0.047303161137573602</cx:pt>
          <cx:pt idx="291">-0.044971547820234901</cx:pt>
          <cx:pt idx="292">-0.0010144206824430999</cx:pt>
          <cx:pt idx="293">-0.0184973282849164</cx:pt>
          <cx:pt idx="294">-0.029108949739175501</cx:pt>
          <cx:pt idx="295">0.026181888825137199</cx:pt>
          <cx:pt idx="296">0.059176000167173198</cx:pt>
          <cx:pt idx="297">0.0141568564781894</cx:pt>
          <cx:pt idx="298">0.0035539253764930701</cx:pt>
          <cx:pt idx="299">0.00084568657848322899</cx:pt>
          <cx:pt idx="300">0.0050032903025382996</cx:pt>
          <cx:pt idx="301">0.000533218380907209</cx:pt>
          <cx:pt idx="302">-0.0210523481054107</cx:pt>
          <cx:pt idx="303">-0.00329384922103499</cx:pt>
          <cx:pt idx="304">-0.0026913657356062801</cx:pt>
          <cx:pt idx="305">-0.0243308738562425</cx:pt>
          <cx:pt idx="306">-0.0050181490848999304</cx:pt>
          <cx:pt idx="307">-1.49365037256706e-05</cx:pt>
          <cx:pt idx="308">-0.00046887545168356799</cx:pt>
          <cx:pt idx="309">0.00055932353735642501</cx:pt>
          <cx:pt idx="310">-0.0014154811204425599</cx:pt>
          <cx:pt idx="311">-0.0057772881256638398</cx:pt>
          <cx:pt idx="312">-0.017614210020287301</cx:pt>
          <cx:pt idx="313">0.0025055595896434201</cx:pt>
          <cx:pt idx="314">0.0279184490819319</cx:pt>
          <cx:pt idx="315">0.0151411737868402</cx:pt>
          <cx:pt idx="316">0.0015015440575072601</cx:pt>
          <cx:pt idx="317">-0.0107086171548721</cx:pt>
          <cx:pt idx="318">-0.032245482196880601</cx:pt>
          <cx:pt idx="319">-0.043725331007597699</cx:pt>
          <cx:pt idx="320">-0.0088150239677179006</cx:pt>
          <cx:pt idx="321">0.00037814657396780199</cx:pt>
          <cx:pt idx="322">0.0075381944934488796</cx:pt>
          <cx:pt idx="323">-0.0067295847902186503</cx:pt>
          <cx:pt idx="324">0.024297425732696901</cx:pt>
          <cx:pt idx="325">-0.052372511738226497</cx:pt>
          <cx:pt idx="326">-0.0072555503468178803</cx:pt>
          <cx:pt idx="327">0.041814156786036102</cx:pt>
          <cx:pt idx="328">-0.00252429741039434</cx:pt>
          <cx:pt idx="329">0.011895343975437201</cx:pt>
          <cx:pt idx="330">0.0071925473778666196</cx:pt>
          <cx:pt idx="331">-0.00082230830954452998</cx:pt>
          <cx:pt idx="332">-0.0078648497553847393</cx:pt>
          <cx:pt idx="333">-0.017606622727909201</cx:pt>
          <cx:pt idx="334">-0.0093406854724390597</cx:pt>
          <cx:pt idx="335">0.000194111763015005</cx:pt>
          <cx:pt idx="336">0.000102542738939169</cx:pt>
          <cx:pt idx="337">-6.0403875840291498e-05</cx:pt>
          <cx:pt idx="338">-0.00100867978331982</cx:pt>
          <cx:pt idx="339">-0.0026095500882048601</cx:pt>
          <cx:pt idx="340">-0.021495246209104701</cx:pt>
          <cx:pt idx="341">-0.0077463308378745797</cx:pt>
          <cx:pt idx="342">-0.0098391270321083694</cx:pt>
          <cx:pt idx="343">0.0034476194845729198</cx:pt>
          <cx:pt idx="344">0.00628659269685297</cx:pt>
          <cx:pt idx="345">-0.0293835687033406</cx:pt>
          <cx:pt idx="346">-0.00114047263433729</cx:pt>
          <cx:pt idx="347">-0.0039020927550410798</cx:pt>
          <cx:pt idx="348">0.023703661493199499</cx:pt>
          <cx:pt idx="349">0.0205165013742785</cx:pt>
          <cx:pt idx="350">0.0057225810994061699</cx:pt>
          <cx:pt idx="351">-0.035319020121487597</cx:pt>
          <cx:pt idx="352">-0.013284854781170899</cx:pt>
          <cx:pt idx="353">-0.061150612759563898</cx:pt>
          <cx:pt idx="354">-0.033575140250633899</cx:pt>
          <cx:pt idx="355">-0.030329753505394401</cx:pt>
          <cx:pt idx="356">-0.019510338530700201</cx:pt>
          <cx:pt idx="357">0.00920440282596292</cx:pt>
          <cx:pt idx="358">0.017185647658723199</cx:pt>
          <cx:pt idx="359">-0.00570968296530783</cx:pt>
          <cx:pt idx="360">0.014227970484311099</cx:pt>
          <cx:pt idx="361">-0.0023896339057260601</cx:pt>
          <cx:pt idx="362">-0.0066225227003589996</cx:pt>
          <cx:pt idx="363">0.00043480465630068199</cx:pt>
          <cx:pt idx="364">4.8755779672861798e-05</cx:pt>
          <cx:pt idx="365">0.00012447280783615001</cx:pt>
          <cx:pt idx="366">-0.0011315304774523101</cx:pt>
          <cx:pt idx="367">-5.9434614310516898e-05</cx:pt>
          <cx:pt idx="368">-0.026904242760223698</cx:pt>
          <cx:pt idx="369">-0.0047460988158533101</cx:pt>
          <cx:pt idx="370">0.0063886191544716602</cx:pt>
          <cx:pt idx="371">-0.0218929674142231</cx:pt>
          <cx:pt idx="372">-0.0073359527216098896</cx:pt>
          <cx:pt idx="373">-0.010164651245406</cx:pt>
          <cx:pt idx="374">-0.0043828706372625896</cx:pt>
          <cx:pt idx="375">0.029156689467520602</cx:pt>
          <cx:pt idx="376">0.050239547443092898</cx:pt>
          <cx:pt idx="377">0.036652277047898002</cx:pt>
          <cx:pt idx="378">-0.016058086863495798</cx:pt>
          <cx:pt idx="379">-0.011385355206935399</cx:pt>
          <cx:pt idx="380">-0.036057131977570503</cx:pt>
          <cx:pt idx="381">-0.064594968726526397</cx:pt>
          <cx:pt idx="382">-0.00827408648048116</cx:pt>
          <cx:pt idx="383">-0.031359000173985498</cx:pt>
          <cx:pt idx="384">-0.023417018792245999</cx:pt>
          <cx:pt idx="385">0.0066307400011369599</cx:pt>
          <cx:pt idx="386">0.0225347006059873</cx:pt>
          <cx:pt idx="387">0.0083748522804874392</cx:pt>
          <cx:pt idx="388">0.018928756363260298</cx:pt>
          <cx:pt idx="389">0.011087834398057401</cx:pt>
          <cx:pt idx="390">0.0037218713914706201</cx:pt>
          <cx:pt idx="391">0.00377387919503921</cx:pt>
          <cx:pt idx="392">6.8495060209395006e-05</cx:pt>
          <cx:pt idx="393">0.00054502906518888699</cx:pt>
          <cx:pt idx="394">0.00017911955017085101</cx:pt>
          <cx:pt idx="395">-0.0039336978231933597</cx:pt>
          <cx:pt idx="396">-0.025842276187291301</cx:pt>
          <cx:pt idx="397">0.0021556428499621499</cx:pt>
          <cx:pt idx="398">0.000119572442188287</cx:pt>
          <cx:pt idx="399">0.00033495522414949899</cx:pt>
          <cx:pt idx="400">0.019285949876632201</cx:pt>
          <cx:pt idx="401">0.021645464109221801</cx:pt>
          <cx:pt idx="402">-0.0100136491452084</cx:pt>
          <cx:pt idx="403">0.021002989231355601</cx:pt>
          <cx:pt idx="404">0.027082526960568599</cx:pt>
          <cx:pt idx="405">0.0145446276094387</cx:pt>
          <cx:pt idx="406">0.0076318297175368699</cx:pt>
          <cx:pt idx="407">0.025417447033863502</cx:pt>
          <cx:pt idx="408">0.030069169448227798</cx:pt>
          <cx:pt idx="409">-0.032182141178828998</cx:pt>
          <cx:pt idx="410">-0.020744495288712</cx:pt>
          <cx:pt idx="411">-0.049376704522997403</cx:pt>
          <cx:pt idx="412">-0.049295553459430999</cx:pt>
          <cx:pt idx="413">-0.0085598210210347091</cx:pt>
          <cx:pt idx="414">0.00642748373039791</cx:pt>
          <cx:pt idx="415">0.00669847411931022</cx:pt>
          <cx:pt idx="416">0.0088104411202502095</cx:pt>
          <cx:pt idx="417">0.013514864324354199</cx:pt>
          <cx:pt idx="418">0.0081103288706973996</cx:pt>
          <cx:pt idx="419">0.000106188110803666</cx:pt>
          <cx:pt idx="420">-0.00049253372581237903</cx:pt>
          <cx:pt idx="421">0.00026996900804631199</cx:pt>
          <cx:pt idx="422">0.00019003036111385401</cx:pt>
          <cx:pt idx="423">0.0050352356875497601</cx:pt>
          <cx:pt idx="424">-0.024979301320511901</cx:pt>
          <cx:pt idx="425">-0.0112429650170546</cx:pt>
          <cx:pt idx="426">-0.0145675948205601</cx:pt>
          <cx:pt idx="427">-0.0127621379513686</cx:pt>
          <cx:pt idx="428">-0.0080788963018376195</cx:pt>
          <cx:pt idx="429">0.0096942431573831603</cx:pt>
          <cx:pt idx="430">-0.00019019960933721401</cx:pt>
          <cx:pt idx="431">0.0044702952907539704</cx:pt>
          <cx:pt idx="432">0.0208649539151427</cx:pt>
          <cx:pt idx="433">0.0270277676193438</cx:pt>
          <cx:pt idx="434">-0.0179778780905425</cx:pt>
          <cx:pt idx="435">0.0028889016664420402</cx:pt>
          <cx:pt idx="436">0.039616329576588102</cx:pt>
          <cx:pt idx="437">-0.00088976618661666998</cx:pt>
          <cx:pt idx="438">-0.026279641905003499</cx:pt>
          <cx:pt idx="439">-0.0388641779051258</cx:pt>
          <cx:pt idx="440">-0.032017301017162297</cx:pt>
          <cx:pt idx="441">-0.0090859491828725603</cx:pt>
          <cx:pt idx="442">0.014667463721646</cx:pt>
          <cx:pt idx="443">0.0147072879072175</cx:pt>
          <cx:pt idx="444">0.016773609884945799</cx:pt>
          <cx:pt idx="445">0.026483321730876801</cx:pt>
          <cx:pt idx="446">0.016970139592298199</cx:pt>
          <cx:pt idx="447">0.0040921352273297603</cx:pt>
          <cx:pt idx="448">-7.7273086538369004e-05</cx:pt>
          <cx:pt idx="449">0.00048760707530194202</cx:pt>
          <cx:pt idx="450">0.00060803548349787199</cx:pt>
          <cx:pt idx="451">0.0036409380474111798</cx:pt>
          <cx:pt idx="452">-0.0224018214533124</cx:pt>
          <cx:pt idx="453">-0.0027633316695781598</cx:pt>
          <cx:pt idx="454">-0.00079647668163452601</cx:pt>
          <cx:pt idx="455">-0.00057081716471356098</cx:pt>
          <cx:pt idx="456">0.0017605969767744199</cx:pt>
          <cx:pt idx="457">-0.0069906323926161402</cx:pt>
          <cx:pt idx="458">-0.0236501018793525</cx:pt>
          <cx:pt idx="459">-0.0154307523221048</cx:pt>
          <cx:pt idx="460">0.0011189495332455399</cx:pt>
          <cx:pt idx="461">-0.026870988305936198</cx:pt>
          <cx:pt idx="462">-0.057703213525371402</cx:pt>
          <cx:pt idx="463">-0.0012625092600672401</cx:pt>
          <cx:pt idx="464">0.050093317921607199</cx:pt>
          <cx:pt idx="465">0.040221751860571003</cx:pt>
          <cx:pt idx="466">0.0072340302968020801</cx:pt>
          <cx:pt idx="467">0.0040035443369593497</cx:pt>
          <cx:pt idx="468">0.00046976012178963101</cx:pt>
          <cx:pt idx="469">0.042802779391062099</cx:pt>
          <cx:pt idx="470">0.0279111475881915</cx:pt>
          <cx:pt idx="471">0.031813543663542103</cx:pt>
          <cx:pt idx="472">0.019101129079873901</cx:pt>
          <cx:pt idx="473">0.043894179025606203</cx:pt>
          <cx:pt idx="474">0.020351959696753401</cx:pt>
          <cx:pt idx="475">0.00461486517861864</cx:pt>
          <cx:pt idx="476">-0.00011134136294922</cx:pt>
          <cx:pt idx="477">0.000135541685946718</cx:pt>
          <cx:pt idx="478">0.0080799305037200092</cx:pt>
          <cx:pt idx="479">0.0062901821458916504</cx:pt>
          <cx:pt idx="480">0.0030849121402853502</cx:pt>
          <cx:pt idx="481">0.027618904170186601</cx:pt>
          <cx:pt idx="482">0.023526844792017401</cx:pt>
          <cx:pt idx="483">0.019346957057253901</cx:pt>
          <cx:pt idx="484">0.029395179430312401</cx:pt>
          <cx:pt idx="485">0.0085562343568324102</cx:pt>
          <cx:pt idx="486">-0.032558353848622199</cx:pt>
          <cx:pt idx="487">-0.036088256358482299</cx:pt>
          <cx:pt idx="488">-0.019446584434427899</cx:pt>
          <cx:pt idx="489">-0.015924517169560001</cx:pt>
          <cx:pt idx="490">-0.023133669937181502</cx:pt>
          <cx:pt idx="491">0.033374574865564603</cx:pt>
          <cx:pt idx="492">0.025634209333575401</cx:pt>
          <cx:pt idx="493">-0.0034281936397162699</cx:pt>
          <cx:pt idx="494">0.039250065600913098</cx:pt>
          <cx:pt idx="495">0.0021553148405062598</cx:pt>
          <cx:pt idx="496">0.0065655563753631296</cx:pt>
          <cx:pt idx="497">0.057954375996496298</cx:pt>
          <cx:pt idx="498">0.045156779412301298</cx:pt>
          <cx:pt idx="499">0.026406439359431402</cx:pt>
          <cx:pt idx="500">0.0281039584110593</cx:pt>
          <cx:pt idx="501">0.039338645597252801</cx:pt>
          <cx:pt idx="502">0.0073122149103524003</cx:pt>
          <cx:pt idx="503">0.00047091900397465999</cx:pt>
          <cx:pt idx="504">-0.00044333299906450002</cx:pt>
          <cx:pt idx="505">0.00019352803772898199</cx:pt>
          <cx:pt idx="506">0.0050132967521990396</cx:pt>
          <cx:pt idx="507">0.015880809106628601</cx:pt>
          <cx:pt idx="508">0.033283713820551203</cx:pt>
          <cx:pt idx="509">0.0293333389181171</cx:pt>
          <cx:pt idx="510">0.036412636327035799</cx:pt>
          <cx:pt idx="511">0.061713788880733603</cx:pt>
          <cx:pt idx="512">0.0309511431645677</cx:pt>
          <cx:pt idx="513">0.041529802572426798</cx:pt>
          <cx:pt idx="514">-0.0054059173071107202</cx:pt>
          <cx:pt idx="515">-0.0586088350922589</cx:pt>
          <cx:pt idx="516">-0.031358599707613698</cx:pt>
          <cx:pt idx="517">0.010314028800835</cx:pt>
          <cx:pt idx="518">0.035885346035164301</cx:pt>
          <cx:pt idx="519">0.099569635395796594</cx:pt>
          <cx:pt idx="520">0.094708771791615798</cx:pt>
          <cx:pt idx="521">0.055959896220645601</cx:pt>
          <cx:pt idx="522">0.0520995838071125</cx:pt>
          <cx:pt idx="523">0.0148709032035629</cx:pt>
          <cx:pt idx="524">0.034173801127061698</cx:pt>
          <cx:pt idx="525">0.046033250372581103</cx:pt>
          <cx:pt idx="526">0.054298922428352603</cx:pt>
          <cx:pt idx="527">0.043417762613584703</cx:pt>
          <cx:pt idx="528">0.0286862621121559</cx:pt>
          <cx:pt idx="529">0.0228268963290605</cx:pt>
          <cx:pt idx="530">0.0027616885005766301</cx:pt>
          <cx:pt idx="531">0.00063750261657734503</cx:pt>
          <cx:pt idx="532">0.00060364137632550302</cx:pt>
          <cx:pt idx="533">-0.00012705060834451601</cx:pt>
          <cx:pt idx="534">0.00069606473267723803</cx:pt>
          <cx:pt idx="535">0.018303832432334601</cx:pt>
          <cx:pt idx="536">0.0519265709984549</cx:pt>
          <cx:pt idx="537">0.047508019029209099</cx:pt>
          <cx:pt idx="538">0.021585511427150501</cx:pt>
          <cx:pt idx="539">0.042912146777753603</cx:pt>
          <cx:pt idx="540">0.0039339137064803601</cx:pt>
          <cx:pt idx="541">0.030603662385823099</cx:pt>
          <cx:pt idx="542">0.0103843871454653</cx:pt>
          <cx:pt idx="543">-0.041056965863117002</cx:pt>
          <cx:pt idx="544">-0.067717952998373201</cx:pt>
          <cx:pt idx="545">-0.0438860088522081</cx:pt>
          <cx:pt idx="546">0.033485433618949297</cx:pt>
          <cx:pt idx="547">0.11239901913802899</cx:pt>
          <cx:pt idx="548">0.13350740226347399</cx:pt>
          <cx:pt idx="549">0.11812580565089099</cx:pt>
          <cx:pt idx="550">0.069278485748469995</cx:pt>
          <cx:pt idx="551">0.062658540458413695</cx:pt>
          <cx:pt idx="552">0.0425478946758584</cx:pt>
          <cx:pt idx="553">0.061293443444889503</cx:pt>
          <cx:pt idx="554">0.055699747128854803</cx:pt>
          <cx:pt idx="555">0.051108671108798902</cx:pt>
          <cx:pt idx="556">0.0084992796491927796</cx:pt>
          <cx:pt idx="557">0.014884008482262101</cx:pt>
          <cx:pt idx="558">0.0075739573078345704</cx:pt>
          <cx:pt idx="559">0.000235997042064588</cx:pt>
          <cx:pt idx="560">-0.00078255324681483405</cx:pt>
          <cx:pt idx="561">-0.00072177418668306203</cx:pt>
          <cx:pt idx="562">0.0051326434595457496</cx:pt>
          <cx:pt idx="563">0.023480528562305598</cx:pt>
          <cx:pt idx="564">0.047152385795924699</cx:pt>
          <cx:pt idx="565">0.035794654187390799</cx:pt>
          <cx:pt idx="566">0.00937387445179798</cx:pt>
          <cx:pt idx="567">0.054535304662055702</cx:pt>
          <cx:pt idx="568">0.040753134507756299</cx:pt>
          <cx:pt idx="569">0.029444529319113202</cx:pt>
          <cx:pt idx="570">0.019890516132050302</cx:pt>
          <cx:pt idx="571">-0.026936857563399901</cx:pt>
          <cx:pt idx="572">-0.045286894981592399</cx:pt>
          <cx:pt idx="573">-0.047388936115855901</cx:pt>
          <cx:pt idx="574">-0.0111181247232625</cx:pt>
          <cx:pt idx="575">0.050288968123952497</cx:pt>
          <cx:pt idx="576">0.0788001710824313</cx:pt>
          <cx:pt idx="577">0.083946826225760496</cx:pt>
          <cx:pt idx="578">0.117202319721649</cx:pt>
          <cx:pt idx="579">0.051253672699547503</cx:pt>
          <cx:pt idx="580">0.048175727874870303</cx:pt>
          <cx:pt idx="581">0.057770551360840999</cx:pt>
          <cx:pt idx="582">0.049092102485352299</cx:pt>
          <cx:pt idx="583">0.041030393159174998</cx:pt>
          <cx:pt idx="584">0.0030919464338750899</cx:pt>
          <cx:pt idx="585">0.0031577682831625299</cx:pt>
          <cx:pt idx="586">0.0052665467075764701</cx:pt>
          <cx:pt idx="587">-0.00035882549117214197</cx:pt>
          <cx:pt idx="588">3.9002748056166799e-05</cx:pt>
          <cx:pt idx="589">-6.5669701653226498e-05</cx:pt>
          <cx:pt idx="590">0.0112932844242267</cx:pt>
          <cx:pt idx="591">0.0228733755620684</cx:pt>
          <cx:pt idx="592">0.033222936428516599</cx:pt>
          <cx:pt idx="593">0.032500416623156503</cx:pt>
          <cx:pt idx="594">0.014484714133389399</cx:pt>
          <cx:pt idx="595">0.025736108150677901</cx:pt>
          <cx:pt idx="596">0.0515777844045366</cx:pt>
          <cx:pt idx="597">0.028294602166838101</cx:pt>
          <cx:pt idx="598">0.0108793737488669</cx:pt>
          <cx:pt idx="599">-0.038467762054754301</cx:pt>
          <cx:pt idx="600">-0.051044347871788</cx:pt>
          <cx:pt idx="601">-0.036887205583378199</cx:pt>
          <cx:pt idx="602">-0.062690515045376802</cx:pt>
          <cx:pt idx="603">-0.069265548402405799</cx:pt>
          <cx:pt idx="604">-0.047377225935907097</cx:pt>
          <cx:pt idx="605">0.0031673509806690002</cx:pt>
          <cx:pt idx="606">0.029722186307968999</cx:pt>
          <cx:pt idx="607">0.0048504715057568802</cx:pt>
          <cx:pt idx="608">0.0024897550219242499</cx:pt>
          <cx:pt idx="609">0.0066715645862558603</cx:pt>
          <cx:pt idx="610">0.0478322332415798</cx:pt>
          <cx:pt idx="611">0.044563177336833397</cx:pt>
          <cx:pt idx="612">-0.00017843989330277099</cx:pt>
          <cx:pt idx="613">-0.0040226324009522904</cx:pt>
          <cx:pt idx="614">0.0035312962265404502</cx:pt>
          <cx:pt idx="615">-9.6482485944380203e-06</cx:pt>
          <cx:pt idx="616">4.6438509728756103e-05</cx:pt>
          <cx:pt idx="617">-0.00065053666234873397</cx:pt>
          <cx:pt idx="618">0.0056327394750047503</cx:pt>
          <cx:pt idx="619">0.012979726105236299</cx:pt>
          <cx:pt idx="620">0.016595248529357402</cx:pt>
          <cx:pt idx="621">0.016225858902742901</cx:pt>
          <cx:pt idx="622">0.016024778683137501</cx:pt>
          <cx:pt idx="623">0.021273216848023999</cx:pt>
          <cx:pt idx="624">0.039908887654229702</cx:pt>
          <cx:pt idx="625">0.039344244274312698</cx:pt>
          <cx:pt idx="626">0.024969651037333899</cx:pt>
          <cx:pt idx="627">0.0032312850759681701</cx:pt>
          <cx:pt idx="628">-0.0112994158891997</cx:pt>
          <cx:pt idx="629">-0.056841121308087703</cx:pt>
          <cx:pt idx="630">-0.108495487723268</cx:pt>
          <cx:pt idx="631">-0.094679361153570105</cx:pt>
          <cx:pt idx="632">-0.099190623610087</cx:pt>
          <cx:pt idx="633">-0.053651610947626202</cx:pt>
          <cx:pt idx="634">-0.024202259540256399</cx:pt>
          <cx:pt idx="635">0.00087200165045496004</cx:pt>
          <cx:pt idx="636">-0.0118787068852783</cx:pt>
          <cx:pt idx="637">0.0151893132867243</cx:pt>
          <cx:pt idx="638">0.032385051768732603</cx:pt>
          <cx:pt idx="639">0.0069498179169105697</cx:pt>
          <cx:pt idx="640">-0.0099832276478005796</cx:pt>
          <cx:pt idx="641">-0.0123852930937868</cx:pt>
          <cx:pt idx="642">-0.0039249152305753298</cx:pt>
          <cx:pt idx="643">-0.000599047467729191</cx:pt>
          <cx:pt idx="644">-0.00020995471574970599</cx:pt>
          <cx:pt idx="645">0.00013645267468611499</cx:pt>
          <cx:pt idx="646">0.0011264982390686499</cx:pt>
          <cx:pt idx="647">0.0066908776141768201</cx:pt>
          <cx:pt idx="648">0.00693882838778297</cx:pt>
          <cx:pt idx="649">-0.00065082408989206703</cx:pt>
          <cx:pt idx="650">-0.013373739793236699</cx:pt>
          <cx:pt idx="651">0.00707466323612186</cx:pt>
          <cx:pt idx="652">0.026309453879309198</cx:pt>
          <cx:pt idx="653">0.0195852294570204</cx:pt>
          <cx:pt idx="654">0.0053434467418459796</cx:pt>
          <cx:pt idx="655">-0.021857984286108099</cx:pt>
          <cx:pt idx="656">-0.037184704668650502</cx:pt>
          <cx:pt idx="657">-0.098858446948352899</cx:pt>
          <cx:pt idx="658">-0.116833868327976</cx:pt>
          <cx:pt idx="659">-0.067291224915977402</cx:pt>
          <cx:pt idx="660">-0.080443555414843798</cx:pt>
          <cx:pt idx="661">-0.063420415640997096</cx:pt>
          <cx:pt idx="662">-0.022112498969002001</cx:pt>
          <cx:pt idx="663">-0.011670634755820201</cx:pt>
          <cx:pt idx="664">-0.0194770951850247</cx:pt>
          <cx:pt idx="665">0.0011364691067767901</cx:pt>
          <cx:pt idx="666">0.0047036256168351198</cx:pt>
          <cx:pt idx="667">-0.0059999125998024799</cx:pt>
          <cx:pt idx="668">-0.018072896784715901</cx:pt>
          <cx:pt idx="669">-0.013626237640528401</cx:pt>
          <cx:pt idx="670">-0.0027823760664797701</cx:pt>
          <cx:pt idx="671">0.00029296249249017502</cx:pt>
          <cx:pt idx="672">0.00021503334875871399</cx:pt>
          <cx:pt idx="673">-0.00040303854544573598</cx:pt>
          <cx:pt idx="674">-0.00085077227881861204</cx:pt>
          <cx:pt idx="675">-0.0024754879445021199</cx:pt>
          <cx:pt idx="676">-0.0040554562188394204</cx:pt>
          <cx:pt idx="677">-0.0134054467031274</cx:pt>
          <cx:pt idx="678">-0.023167457846844201</cx:pt>
          <cx:pt idx="679">-0.0163983888324034</cx:pt>
          <cx:pt idx="680">-0.015644147324491799</cx:pt>
          <cx:pt idx="681">0.0019173535563974701</cx:pt>
          <cx:pt idx="682">-0.012650158515194999</cx:pt>
          <cx:pt idx="683">-0.033632376951659097</cx:pt>
          <cx:pt idx="684">-0.058729163976586</cx:pt>
          <cx:pt idx="685">-0.078640454893936104</cx:pt>
          <cx:pt idx="686">-0.059874621686240199</cx:pt>
          <cx:pt idx="687">-0.017603580921773401</cx:pt>
          <cx:pt idx="688">-0.050631120391470899</cx:pt>
          <cx:pt idx="689">-0.052008062883003803</cx:pt>
          <cx:pt idx="690">-0.025835439530037599</cx:pt>
          <cx:pt idx="691">-0.0157903798104525</cx:pt>
          <cx:pt idx="692">-0.029778803783375999</cx:pt>
          <cx:pt idx="693">-0.021464157150486801</cx:pt>
          <cx:pt idx="694">-0.0143048471546502</cx:pt>
          <cx:pt idx="695">-0.0110589237539953</cx:pt>
          <cx:pt idx="696">0.0020079226228668398</cx:pt>
          <cx:pt idx="697">0.00085621698562342904</cx:pt>
          <cx:pt idx="698">-0.00015275068819211899</cx:pt>
          <cx:pt idx="699">0.00089430775539239198</cx:pt>
          <cx:pt idx="700">-0.00054234312426549398</cx:pt>
          <cx:pt idx="701">0.00089758941318141396</cx:pt>
          <cx:pt idx="702">-0.00039065195964024303</cx:pt>
          <cx:pt idx="703">-0.00020219796355757199</cx:pt>
          <cx:pt idx="704">0.00026664750104774199</cx:pt>
          <cx:pt idx="705">-0.0063739832861492499</cx:pt>
          <cx:pt idx="706">-0.0099986584166846405</cx:pt>
          <cx:pt idx="707">-0.015557251233115001</cx:pt>
          <cx:pt idx="708">-0.018668159671188098</cx:pt>
          <cx:pt idx="709">-0.0166597184973322</cx:pt>
          <cx:pt idx="710">-0.018179755051607599</cx:pt>
          <cx:pt idx="711">-0.0202752310718558</cx:pt>
          <cx:pt idx="712">-0.0356760751001865</cx:pt>
          <cx:pt idx="713">-0.032813090355283202</cx:pt>
          <cx:pt idx="714">-0.020507237822467401</cx:pt>
          <cx:pt idx="715">-0.0087725585438037396</cx:pt>
          <cx:pt idx="716">-0.024558807425636899</cx:pt>
          <cx:pt idx="717">-0.0170485321252942</cx:pt>
          <cx:pt idx="718">-0.021602173154333201</cx:pt>
          <cx:pt idx="719">-0.036759308663553703</cx:pt>
          <cx:pt idx="720">-0.0391935276275579</cx:pt>
          <cx:pt idx="721">-0.023460419981719501</cx:pt>
          <cx:pt idx="722">-0.010421886899609999</cx:pt>
          <cx:pt idx="723">-0.0044192314572521103</cx:pt>
          <cx:pt idx="724">-0.00134043971625648</cx:pt>
          <cx:pt idx="725">0.00014240136351435201</cx:pt>
          <cx:pt idx="726">0.00082825933822976497</cx:pt>
          <cx:pt idx="727">-0.00054659425870879198</cx:pt>
          <cx:pt idx="728">-0.00036449833486084402</cx:pt>
          <cx:pt idx="729">0.00052865030540648296</cx:pt>
          <cx:pt idx="730">2.3835971422192901e-05</cx:pt>
          <cx:pt idx="731">0.00029491014397749898</cx:pt>
          <cx:pt idx="732">0.00037559370004886601</cx:pt>
          <cx:pt idx="733">-0.0044962536114779399</cx:pt>
          <cx:pt idx="734">-0.00482847979042802</cx:pt>
          <cx:pt idx="735">-0.0038147310206626001</cx:pt>
          <cx:pt idx="736">-0.0057062487130440497</cx:pt>
          <cx:pt idx="737">-0.0040831529704566504</cx:pt>
          <cx:pt idx="738">-0.0023356361921627799</cx:pt>
          <cx:pt idx="739">-0.0055583357935398503</cx:pt>
          <cx:pt idx="740">-0.0099112714416254195</cx:pt>
          <cx:pt idx="741">-0.0114702543034403</cx:pt>
          <cx:pt idx="742">-0.016335819817810699</cx:pt>
          <cx:pt idx="743">-0.0070360661099657697</cx:pt>
          <cx:pt idx="744">-0.0060813489350547596</cx:pt>
          <cx:pt idx="745">-0.013425046503107101</cx:pt>
          <cx:pt idx="746">-0.0078504038697093902</cx:pt>
          <cx:pt idx="747">-0.0101578989661336</cx:pt>
          <cx:pt idx="748">-0.0116120540448107</cx:pt>
          <cx:pt idx="749">-0.0074033988558328797</cx:pt>
          <cx:pt idx="750">-0.0037577257070259898</cx:pt>
          <cx:pt idx="751">-0.00021494030061894599</cx:pt>
          <cx:pt idx="752">0.00084635291033323499</cx:pt>
          <cx:pt idx="753">9.62525379089665e-05</cx:pt>
          <cx:pt idx="754">0.000732301014800706</cx:pt>
          <cx:pt idx="755">-0.00029189446143319402</cx:pt>
          <cx:pt idx="756">2.10052189515499e-05</cx:pt>
          <cx:pt idx="757">-0.00039745745674408102</cx:pt>
          <cx:pt idx="758">-0.00041833160041894501</cx:pt>
          <cx:pt idx="759">0.00054262647723834503</cx:pt>
          <cx:pt idx="760">-0.00028689998401656302</cx:pt>
          <cx:pt idx="761">0.00074202908072256303</cx:pt>
          <cx:pt idx="762">0.00061984537413579304</cx:pt>
          <cx:pt idx="763">-0.00161208150436111</cx:pt>
          <cx:pt idx="764">-0.00138046126087044</cx:pt>
          <cx:pt idx="765">-0.00084838942642053903</cx:pt>
          <cx:pt idx="766">9.9851040576156398e-06</cx:pt>
          <cx:pt idx="767">-0.00073536567830246897</cx:pt>
          <cx:pt idx="768">-0.0019031017437056599</cx:pt>
          <cx:pt idx="769">-0.000445837576372276</cx:pt>
          <cx:pt idx="770">-0.00097862132117974799</cx:pt>
          <cx:pt idx="771">-0.00034210671837968702</cx:pt>
          <cx:pt idx="772">-7.84501447865141e-05</cx:pt>
          <cx:pt idx="773">-0.000283795852616268</cx:pt>
          <cx:pt idx="774">-0.0024046763185346901</cx:pt>
          <cx:pt idx="775">-0.00042785959642647602</cx:pt>
          <cx:pt idx="776">-0.000229797420195006</cx:pt>
          <cx:pt idx="777">-0.0015626139208893301</cx:pt>
          <cx:pt idx="778">-0.0033967145605397998</cx:pt>
          <cx:pt idx="779">-0.00052368560055302904</cx:pt>
          <cx:pt idx="780">0.000657526568593869</cx:pt>
          <cx:pt idx="781">-6.61884869221001e-06</cx:pt>
          <cx:pt idx="782">0.000151252654575905</cx:pt>
          <cx:pt idx="783">-2.7072206863433998e-06</cx:pt>
        </cx:lvl>
      </cx:numDim>
    </cx:data>
    <cx:data id="120">
      <cx:numDim type="val">
        <cx:f>'001_WA_F - 副本'!$DQ$1:$DQ$784</cx:f>
        <cx:lvl ptCount="784" formatCode="G/通用格式">
          <cx:pt idx="0">0.00035514937790990402</cx:pt>
          <cx:pt idx="1">-0.00084598305632572601</cx:pt>
          <cx:pt idx="2">0.00022957006207428301</cx:pt>
          <cx:pt idx="3">0.00027736325869068501</cx:pt>
          <cx:pt idx="4">0.0011291438284806599</cx:pt>
          <cx:pt idx="5">0.00021857031447464399</cx:pt>
          <cx:pt idx="6">6.3159934047967901e-05</cx:pt>
          <cx:pt idx="7">-5.71775563345636e-05</cx:pt>
          <cx:pt idx="8">0.00034259484233441098</cx:pt>
          <cx:pt idx="9">0.00012577282153770501</cx:pt>
          <cx:pt idx="10">-0.00055124530009387402</cx:pt>
          <cx:pt idx="11">5.8954610130023603e-05</cx:pt>
          <cx:pt idx="12">0.000221856129235126</cx:pt>
          <cx:pt idx="13">-0.00057302309184518801</cx:pt>
          <cx:pt idx="14">-0.00015384161274608699</cx:pt>
          <cx:pt idx="15">-0.00023362873046551099</cx:pt>
          <cx:pt idx="16">-0.000303851298724659</cx:pt>
          <cx:pt idx="17">0.00094928962139654595</cx:pt>
          <cx:pt idx="18">0.00048151443353073399</cx:pt>
          <cx:pt idx="19">0.00023077343675677</cx:pt>
          <cx:pt idx="20">0.000766152548230748</cx:pt>
          <cx:pt idx="21">-0.000143875851173005</cx:pt>
          <cx:pt idx="22">-0.00042262571407300303</cx:pt>
          <cx:pt idx="23">0.00036469456058044398</cx:pt>
          <cx:pt idx="24">0.00021194258609790999</cx:pt>
          <cx:pt idx="25">-0.00038512984447796797</cx:pt>
          <cx:pt idx="26">0.00035766885442521499</cx:pt>
          <cx:pt idx="27">0.00053290893444819505</cx:pt>
          <cx:pt idx="28">-0.000319905672003542</cx:pt>
          <cx:pt idx="29">0.00103932083007083</cx:pt>
          <cx:pt idx="30">3.3782833711457797e-05</cx:pt>
          <cx:pt idx="31">0.000211641602352986</cx:pt>
          <cx:pt idx="32">8.9024296690227203e-05</cx:pt>
          <cx:pt idx="33">-0.00042475825215230301</cx:pt>
          <cx:pt idx="34">-0.0053621293846274403</cx:pt>
          <cx:pt idx="35">-0.0087919759957632796</cx:pt>
          <cx:pt idx="36">-0.0086500607737390305</cx:pt>
          <cx:pt idx="37">-0.0025596573416825099</cx:pt>
          <cx:pt idx="38">-0.0015142635466517001</cx:pt>
          <cx:pt idx="39">-0.0024245237492153101</cx:pt>
          <cx:pt idx="40">-0.0047139404883298902</cx:pt>
          <cx:pt idx="41">-0.0030149621019480901</cx:pt>
          <cx:pt idx="42">0.00116172685545307</cx:pt>
          <cx:pt idx="43">-0.0043044630430430202</cx:pt>
          <cx:pt idx="44">-0.00125855416112343</cx:pt>
          <cx:pt idx="45">-0.00144564118846698</cx:pt>
          <cx:pt idx="46">-0.00369198870732329</cx:pt>
          <cx:pt idx="47">-0.0037478093125123402</cx:pt>
          <cx:pt idx="48">-0.0018137010964547999</cx:pt>
          <cx:pt idx="49">-0.0010633075278421501</cx:pt>
          <cx:pt idx="50">-0.0020576624878221399</cx:pt>
          <cx:pt idx="51">-0.0014880263911650001</cx:pt>
          <cx:pt idx="52">-0.00088566575930522297</cx:pt>
          <cx:pt idx="53">-0.000160485490789022</cx:pt>
          <cx:pt idx="54">0.00057178767362299997</cx:pt>
          <cx:pt idx="55">-0.00071953855331992897</cx:pt>
          <cx:pt idx="56">-0.00023664706332697399</cx:pt>
          <cx:pt idx="57">-0.00089664444718194603</cx:pt>
          <cx:pt idx="58">4.6237039174066097e-06</cx:pt>
          <cx:pt idx="59">-0.00142160974802349</cx:pt>
          <cx:pt idx="60">-0.00057395255386413703</cx:pt>
          <cx:pt idx="61">-0.000150580143128977</cx:pt>
          <cx:pt idx="62">-0.0037967762456502302</cx:pt>
          <cx:pt idx="63">-0.0139851440835946</cx:pt>
          <cx:pt idx="64">-0.016033368920931299</cx:pt>
          <cx:pt idx="65">-0.0109507112150027</cx:pt>
          <cx:pt idx="66">-0.0268746352573421</cx:pt>
          <cx:pt idx="67">-0.030416370940991699</cx:pt>
          <cx:pt idx="68">-0.0213178014791</cx:pt>
          <cx:pt idx="69">-0.018834685323757101</cx:pt>
          <cx:pt idx="70">-0.013340683423785899</cx:pt>
          <cx:pt idx="71">-0.018463417905273401</cx:pt>
          <cx:pt idx="72">-0.023798280967702101</cx:pt>
          <cx:pt idx="73">-0.0040953056223729696</cx:pt>
          <cx:pt idx="74">-0.0093106405926661299</cx:pt>
          <cx:pt idx="75">-0.0042454673696312901</cx:pt>
          <cx:pt idx="76">-0.00093086708032979896</cx:pt>
          <cx:pt idx="77">-0.00096985061044442804</cx:pt>
          <cx:pt idx="78">-0.0015457645204575399</cx:pt>
          <cx:pt idx="79">-0.00133123819351415</cx:pt>
          <cx:pt idx="80">8.1798419086542398e-05</cx:pt>
          <cx:pt idx="81">-0.00028393830474430902</cx:pt>
          <cx:pt idx="82">-0.00109013068387952</cx:pt>
          <cx:pt idx="83">-0.00014477127119568101</cx:pt>
          <cx:pt idx="84">8.4617651442222397e-05</cx:pt>
          <cx:pt idx="85">-4.6419352537665297e-05</cx:pt>
          <cx:pt idx="86">-0.00019951719203024299</cx:pt>
          <cx:pt idx="87">-0.0033853949859918098</cx:pt>
          <cx:pt idx="88">-0.00191190377420807</cx:pt>
          <cx:pt idx="89">-0.0024451088835586699</cx:pt>
          <cx:pt idx="90">-0.0096563308622687107</cx:pt>
          <cx:pt idx="91">-0.00338508169421878</cx:pt>
          <cx:pt idx="92">-0.010300200201210301</cx:pt>
          <cx:pt idx="93">-0.0348677179302097</cx:pt>
          <cx:pt idx="94">-0.037935828670837703</cx:pt>
          <cx:pt idx="95">-0.033378786609977597</cx:pt>
          <cx:pt idx="96">-0.041185192736893</cx:pt>
          <cx:pt idx="97">-0.050923534951373702</cx:pt>
          <cx:pt idx="98">-0.038590333985602597</cx:pt>
          <cx:pt idx="99">-0.037261056649724497</cx:pt>
          <cx:pt idx="100">-0.017459299612846299</cx:pt>
          <cx:pt idx="101">-0.015105186872627401</cx:pt>
          <cx:pt idx="102">-0.0186147255109585</cx:pt>
          <cx:pt idx="103">-0.0036099128967545498</cx:pt>
          <cx:pt idx="104">0.00045331055428814003</cx:pt>
          <cx:pt idx="105">0.0051296912660380601</cx:pt>
          <cx:pt idx="106">0.0069642141903822003</cx:pt>
          <cx:pt idx="107">0.0046998006346652696</cx:pt>
          <cx:pt idx="108">0.0023281245850622998</cx:pt>
          <cx:pt idx="109">0.00033731487635411402</cx:pt>
          <cx:pt idx="110">-0.00026546685337911299</cx:pt>
          <cx:pt idx="111">4.7737965286311299e-05</cx:pt>
          <cx:pt idx="112">-0.00018932832122965</cx:pt>
          <cx:pt idx="113">-0.00033285913329419298</cx:pt>
          <cx:pt idx="114">0.00060432926386829605</cx:pt>
          <cx:pt idx="115">-0.00016795513996915</cx:pt>
          <cx:pt idx="116">-0.00041511102547413698</cx:pt>
          <cx:pt idx="117">-0.0165924676384448</cx:pt>
          <cx:pt idx="118">-0.018229496997610201</cx:pt>
          <cx:pt idx="119">0.0011752420442756499</cx:pt>
          <cx:pt idx="120">-0.012489156025468399</cx:pt>
          <cx:pt idx="121">-0.039037757015615002</cx:pt>
          <cx:pt idx="122">-0.046784764667754601</cx:pt>
          <cx:pt idx="123">-0.0252165953097639</cx:pt>
          <cx:pt idx="124">-0.040874496047548399</cx:pt>
          <cx:pt idx="125">-0.013256428344489901</cx:pt>
          <cx:pt idx="126">-0.039120801162156098</cx:pt>
          <cx:pt idx="127">-0.069415506917135994</cx:pt>
          <cx:pt idx="128">-0.0414904313884134</cx:pt>
          <cx:pt idx="129">-0.014833073517874801</cx:pt>
          <cx:pt idx="130">0.0018237896557764799</cx:pt>
          <cx:pt idx="131">0.00350666779766132</cx:pt>
          <cx:pt idx="132">0.0076033891701118104</cx:pt>
          <cx:pt idx="133">0.0134310210093506</cx:pt>
          <cx:pt idx="134">0.037051407149290602</cx:pt>
          <cx:pt idx="135">0.045641467023836903</cx:pt>
          <cx:pt idx="136">0.0218513440161823</cx:pt>
          <cx:pt idx="137">0.0028956743094674998</cx:pt>
          <cx:pt idx="138">-0.00050718659987269803</cx:pt>
          <cx:pt idx="139">-0.000116437765420357</cx:pt>
          <cx:pt idx="140">0.00096632476369057298</cx:pt>
          <cx:pt idx="141">-5.5925655765882301e-05</cx:pt>
          <cx:pt idx="142">0.00054194105393424096</cx:pt>
          <cx:pt idx="143">0.0012267962213255599</cx:pt>
          <cx:pt idx="144">-0.0066968765163669796</cx:pt>
          <cx:pt idx="145">-0.016991605534478899</cx:pt>
          <cx:pt idx="146">-0.0143925505550168</cx:pt>
          <cx:pt idx="147">-0.0062576264889748897</cx:pt>
          <cx:pt idx="148">-0.013058763648545</cx:pt>
          <cx:pt idx="149">-0.026438119005508801</cx:pt>
          <cx:pt idx="150">-0.035844871726272202</cx:pt>
          <cx:pt idx="151">-0.022654444395985601</cx:pt>
          <cx:pt idx="152">-0.055391505488076101</cx:pt>
          <cx:pt idx="153">-0.054610011095466003</cx:pt>
          <cx:pt idx="154">-0.073275931383356002</cx:pt>
          <cx:pt idx="155">-0.074502976606026297</cx:pt>
          <cx:pt idx="156">-0.050315887792469802</cx:pt>
          <cx:pt idx="157">-0.012616370461870301</cx:pt>
          <cx:pt idx="158">0.027838162506561799</cx:pt>
          <cx:pt idx="159">0.021398963912688199</cx:pt>
          <cx:pt idx="160">-0.015495599297599401</cx:pt>
          <cx:pt idx="161">-0.00954011707514907</cx:pt>
          <cx:pt idx="162">0.027058150774851498</cx:pt>
          <cx:pt idx="163">0.046319301307832503</cx:pt>
          <cx:pt idx="164">0.018346986016829901</cx:pt>
          <cx:pt idx="165">0.0017542937090013701</cx:pt>
          <cx:pt idx="166">-1.4427309035134599e-05</cx:pt>
          <cx:pt idx="167">-0.00028390954352604302</cx:pt>
          <cx:pt idx="168">-0.00051796350660950096</cx:pt>
          <cx:pt idx="169">-3.44504287053324e-05</cx:pt>
          <cx:pt idx="170">0.00092300368038169601</cx:pt>
          <cx:pt idx="171">0.0017991051119790899</cx:pt>
          <cx:pt idx="172">-0.00602761181519433</cx:pt>
          <cx:pt idx="173">-0.017089476534543301</cx:pt>
          <cx:pt idx="174">-0.0181570089680471</cx:pt>
          <cx:pt idx="175">-0.0234107198795621</cx:pt>
          <cx:pt idx="176">-0.0326583207614402</cx:pt>
          <cx:pt idx="177">-0.041780926873037201</cx:pt>
          <cx:pt idx="178">-0.074435906254600601</cx:pt>
          <cx:pt idx="179">-0.058196982027384998</cx:pt>
          <cx:pt idx="180">-0.049164552132138203</cx:pt>
          <cx:pt idx="181">-0.032722479200823398</cx:pt>
          <cx:pt idx="182">-0.040779267503827002</cx:pt>
          <cx:pt idx="183">-0.023411455179666099</cx:pt>
          <cx:pt idx="184">-0.019934774535583101</cx:pt>
          <cx:pt idx="185">-0.052020717379874702</cx:pt>
          <cx:pt idx="186">-0.016725799557265601</cx:pt>
          <cx:pt idx="187">0.027587725892502898</cx:pt>
          <cx:pt idx="188">0.030567317809493101</cx:pt>
          <cx:pt idx="189">0.0115422093734117</cx:pt>
          <cx:pt idx="190">0.044516351608686902</cx:pt>
          <cx:pt idx="191">0.064216128085577098</cx:pt>
          <cx:pt idx="192">0.0138386083458112</cx:pt>
          <cx:pt idx="193">-0.0022167779760870901</cx:pt>
          <cx:pt idx="194">0.00092334908151319405</cx:pt>
          <cx:pt idx="195">-0.00023331685215990201</cx:pt>
          <cx:pt idx="196">-0.00078746792174282999</cx:pt>
          <cx:pt idx="197">-0.00041177669459296098</cx:pt>
          <cx:pt idx="198">0.0037720169309864702</cx:pt>
          <cx:pt idx="199">0.00321502863793532</cx:pt>
          <cx:pt idx="200">-0.0097013077904144294</cx:pt>
          <cx:pt idx="201">-0.022797370937695498</cx:pt>
          <cx:pt idx="202">-0.029218521235006598</cx:pt>
          <cx:pt idx="203">-0.047649999774001202</cx:pt>
          <cx:pt idx="204">-0.043764629994213697</cx:pt>
          <cx:pt idx="205">-0.058058604339612602</cx:pt>
          <cx:pt idx="206">-0.063248482988155594</cx:pt>
          <cx:pt idx="207">-0.027555950820121598</cx:pt>
          <cx:pt idx="208">0.030108133645383402</cx:pt>
          <cx:pt idx="209">0.059912453268502398</cx:pt>
          <cx:pt idx="210">0.044387943165941399</cx:pt>
          <cx:pt idx="211">0.016184850759542301</cx:pt>
          <cx:pt idx="212">-0.049353861378646398</cx:pt>
          <cx:pt idx="213">-0.0681289162126332</cx:pt>
          <cx:pt idx="214">-0.057429198709772103</cx:pt>
          <cx:pt idx="215">-0.0079967603158757096</cx:pt>
          <cx:pt idx="216">0.016635051939027101</cx:pt>
          <cx:pt idx="217">0.049325606533235998</cx:pt>
          <cx:pt idx="218">0.080989984112211699</cx:pt>
          <cx:pt idx="219">0.060204254385103503</cx:pt>
          <cx:pt idx="220">0.021043898807451</cx:pt>
          <cx:pt idx="221">0.013400561318946701</cx:pt>
          <cx:pt idx="222">0.0042703991495100799</cx:pt>
          <cx:pt idx="223">0.000297708147247981</cx:pt>
          <cx:pt idx="224">-0.000485735084439851</cx:pt>
          <cx:pt idx="225">-0.00034625589554593202</cx:pt>
          <cx:pt idx="226">0.0065151919004269804</cx:pt>
          <cx:pt idx="227">0.0096457749796299008</cx:pt>
          <cx:pt idx="228">-0.0051134441607388901</cx:pt>
          <cx:pt idx="229">-0.019807685721978</cx:pt>
          <cx:pt idx="230">-0.047393193212697297</cx:pt>
          <cx:pt idx="231">-0.049927047371536103</cx:pt>
          <cx:pt idx="232">-0.0305751008662901</cx:pt>
          <cx:pt idx="233">-0.033778396913175003</cx:pt>
          <cx:pt idx="234">0.018364046962258501</cx:pt>
          <cx:pt idx="235">0.027222051223482101</cx:pt>
          <cx:pt idx="236">0.042015063735560298</cx:pt>
          <cx:pt idx="237">0.045985440738171797</cx:pt>
          <cx:pt idx="238">0.011002363304993001</cx:pt>
          <cx:pt idx="239">-0.053902753737298199</cx:pt>
          <cx:pt idx="240">-0.084421691705839005</cx:pt>
          <cx:pt idx="241">-0.073845274320028798</cx:pt>
          <cx:pt idx="242">-0.041210508919771599</cx:pt>
          <cx:pt idx="243">-0.0191777724098109</cx:pt>
          <cx:pt idx="244">0.040902042523481202</cx:pt>
          <cx:pt idx="245">0.058968338242375302</cx:pt>
          <cx:pt idx="246">0.0340902369554257</cx:pt>
          <cx:pt idx="247">0.029408198833858999</cx:pt>
          <cx:pt idx="248">0.033976968659929399</cx:pt>
          <cx:pt idx="249">0.017773285835721901</cx:pt>
          <cx:pt idx="250">0.00088200443288462705</cx:pt>
          <cx:pt idx="251">-0.00046951206374232598</cx:pt>
          <cx:pt idx="252">1.1562091148808099e-05</cx:pt>
          <cx:pt idx="253">0.000264192331591432</cx:pt>
          <cx:pt idx="254">0.0082507229251109395</cx:pt>
          <cx:pt idx="255">0.017690912888954798</cx:pt>
          <cx:pt idx="256">0.00885543815331611</cx:pt>
          <cx:pt idx="257">-0.014604091845366001</cx:pt>
          <cx:pt idx="258">-0.040584668705500801</cx:pt>
          <cx:pt idx="259">-0.020267249313324499</cx:pt>
          <cx:pt idx="260">-0.021520622335550799</cx:pt>
          <cx:pt idx="261">0.031486555097083702</cx:pt>
          <cx:pt idx="262">0.019802535773681702</cx:pt>
          <cx:pt idx="263">0.024130240784184</cx:pt>
          <cx:pt idx="264">0.0248446392901405</cx:pt>
          <cx:pt idx="265">-0.026736027761454301</cx:pt>
          <cx:pt idx="266">-0.030364756301394999</cx:pt>
          <cx:pt idx="267">-0.059499718073650301</cx:pt>
          <cx:pt idx="268">-0.029312302312796999</cx:pt>
          <cx:pt idx="269">-0.027100468098161402</cx:pt>
          <cx:pt idx="270">-0.0206164283215894</cx:pt>
          <cx:pt idx="271">0.037677068022283197</cx:pt>
          <cx:pt idx="272">0.101377333460409</cx:pt>
          <cx:pt idx="273">0.082032231889569304</cx:pt>
          <cx:pt idx="274">0.0148477075028334</cx:pt>
          <cx:pt idx="275">0.0284262636948245</cx:pt>
          <cx:pt idx="276">0.0015084092357616501</cx:pt>
          <cx:pt idx="277">0.0019377942102906901</cx:pt>
          <cx:pt idx="278">-0.00192515353831147</cx:pt>
          <cx:pt idx="279">0.00077704112857591295</cx:pt>
          <cx:pt idx="280">-0.00015940497798852901</cx:pt>
          <cx:pt idx="281">0.000108957532403116</cx:pt>
          <cx:pt idx="282">0.0051168865313462701</cx:pt>
          <cx:pt idx="283">0.014919759970352499</cx:pt>
          <cx:pt idx="284">0.0054843290274376004</cx:pt>
          <cx:pt idx="285">-0.016695424927858599</cx:pt>
          <cx:pt idx="286">-0.030212414403355699</cx:pt>
          <cx:pt idx="287">0.00933927087826553</cx:pt>
          <cx:pt idx="288">0.0116065358408435</cx:pt>
          <cx:pt idx="289">0.054863506107384101</cx:pt>
          <cx:pt idx="290">0.034707833934519199</cx:pt>
          <cx:pt idx="291">0.054328235303437597</cx:pt>
          <cx:pt idx="292">-0.0143208833618326</cx:pt>
          <cx:pt idx="293">-0.095257645989045098</cx:pt>
          <cx:pt idx="294">-0.13971716286803501</cx:pt>
          <cx:pt idx="295">-0.083676642595338802</cx:pt>
          <cx:pt idx="296">-0.026123511020248201</cx:pt>
          <cx:pt idx="297">-0.012617112574634199</cx:pt>
          <cx:pt idx="298">-0.0087950488858039595</cx:pt>
          <cx:pt idx="299">0.074890585183533601</cx:pt>
          <cx:pt idx="300">0.097703792138515502</cx:pt>
          <cx:pt idx="301">0.077720141884977903</cx:pt>
          <cx:pt idx="302">0.0096617218959296099</cx:pt>
          <cx:pt idx="303">-0.0106756455275715</cx:pt>
          <cx:pt idx="304">-0.033863337867004503</cx:pt>
          <cx:pt idx="305">-0.0128523370432826</cx:pt>
          <cx:pt idx="306">-0.0077769885836676397</cx:pt>
          <cx:pt idx="307">-0.00078786602988528795</cx:pt>
          <cx:pt idx="308">0.000194932559471488</cx:pt>
          <cx:pt idx="309">0.0012037734425881599</cx:pt>
          <cx:pt idx="310">0.0050719426446944396</cx:pt>
          <cx:pt idx="311">0.0022909373431248699</cx:pt>
          <cx:pt idx="312">-0.0111746915933868</cx:pt>
          <cx:pt idx="313">0.014404618428941701</cx:pt>
          <cx:pt idx="314">0.023054083339809101</cx:pt>
          <cx:pt idx="315">0.013100171056137</cx:pt>
          <cx:pt idx="316">0.028746812215218302</cx:pt>
          <cx:pt idx="317">0.070204000254457694</cx:pt>
          <cx:pt idx="318">0.081659581592428407</cx:pt>
          <cx:pt idx="319">0.051756661234792702</cx:pt>
          <cx:pt idx="320">0.0098535382115695798</cx:pt>
          <cx:pt idx="321">-0.060509444563985403</cx:pt>
          <cx:pt idx="322">-0.121795720924275</cx:pt>
          <cx:pt idx="323">-0.078644204943914706</cx:pt>
          <cx:pt idx="324">-0.073843741090689294</cx:pt>
          <cx:pt idx="325">-0.0292971146898693</cx:pt>
          <cx:pt idx="326">0.0100461172370096</cx:pt>
          <cx:pt idx="327">0.070827945782864499</cx:pt>
          <cx:pt idx="328">0.11230792385521</cx:pt>
          <cx:pt idx="329">0.069442772874037495</cx:pt>
          <cx:pt idx="330">0.034300422344373603</cx:pt>
          <cx:pt idx="331">-0.022679371726222398</cx:pt>
          <cx:pt idx="332">-0.048810644461760103</cx:pt>
          <cx:pt idx="333">-0.018937992172328201</cx:pt>
          <cx:pt idx="334">-0.0049321717503160696</cx:pt>
          <cx:pt idx="335">-0.00036687079705105302</cx:pt>
          <cx:pt idx="336">-0.00037052186474908198</cx:pt>
          <cx:pt idx="337">0.00094698123918386895</cx:pt>
          <cx:pt idx="338">0.00239219055837762</cx:pt>
          <cx:pt idx="339">-0.0013991109781432099</cx:pt>
          <cx:pt idx="340">0.0094105979990900795</cx:pt>
          <cx:pt idx="341">0.0544462388045465</cx:pt>
          <cx:pt idx="342">0.040595797866310797</cx:pt>
          <cx:pt idx="343">0.011621713296873001</cx:pt>
          <cx:pt idx="344">0.044537189090137902</cx:pt>
          <cx:pt idx="345">0.017176450141986599</cx:pt>
          <cx:pt idx="346">0.080918522079837601</cx:pt>
          <cx:pt idx="347">0.045153942617507097</cx:pt>
          <cx:pt idx="348">0.0038980838143509301</cx:pt>
          <cx:pt idx="349">-0.064285994404818095</cx:pt>
          <cx:pt idx="350">-0.085776935233821003</cx:pt>
          <cx:pt idx="351">-0.083964453140224604</cx:pt>
          <cx:pt idx="352">-0.087821039949361204</cx:pt>
          <cx:pt idx="353">-0.043719702373045601</cx:pt>
          <cx:pt idx="354">0.0081016437650587598</cx:pt>
          <cx:pt idx="355">0.064698150636002497</cx:pt>
          <cx:pt idx="356">0.059141862603604697</cx:pt>
          <cx:pt idx="357">0.040747645228150497</cx:pt>
          <cx:pt idx="358">0.046192831777318297</cx:pt>
          <cx:pt idx="359">-0.024159330978591201</cx:pt>
          <cx:pt idx="360">-0.036782655275041501</cx:pt>
          <cx:pt idx="361">-0.0147262007517611</cx:pt>
          <cx:pt idx="362">-0.00173001062585026</cx:pt>
          <cx:pt idx="363">-2.7813183538988301e-05</cx:pt>
          <cx:pt idx="364">0.00018417628027579799</cx:pt>
          <cx:pt idx="365">-0.00076884936149072499</cx:pt>
          <cx:pt idx="366">0.00050465124548153002</cx:pt>
          <cx:pt idx="367">-0.0023052664149605501</cx:pt>
          <cx:pt idx="368">0.0348616160204775</cx:pt>
          <cx:pt idx="369">0.055854039519869302</cx:pt>
          <cx:pt idx="370">0.040662266722782302</cx:pt>
          <cx:pt idx="371">0.066645012364304299</cx:pt>
          <cx:pt idx="372">0.090049603665994404</cx:pt>
          <cx:pt idx="373">0.030953496613267399</cx:pt>
          <cx:pt idx="374">0.0467635249196292</cx:pt>
          <cx:pt idx="375">0.031467685326312798</cx:pt>
          <cx:pt idx="376">-0.023317466755495401</cx:pt>
          <cx:pt idx="377">-0.087828290301578696</cx:pt>
          <cx:pt idx="378">-0.099494793291590194</cx:pt>
          <cx:pt idx="379">-0.073984509543707402</cx:pt>
          <cx:pt idx="380">-0.063913192369891694</cx:pt>
          <cx:pt idx="381">-0.0389571863950674</cx:pt>
          <cx:pt idx="382">-0.00518248676770238</cx:pt>
          <cx:pt idx="383">0.035030312759887598</cx:pt>
          <cx:pt idx="384">0.068419641310582105</cx:pt>
          <cx:pt idx="385">0.067625256300075501</cx:pt>
          <cx:pt idx="386">0.041697587336702001</cx:pt>
          <cx:pt idx="387">-0.038500548005873297</cx:pt>
          <cx:pt idx="388">-0.035246907474078902</cx:pt>
          <cx:pt idx="389">-0.0123478357586814</cx:pt>
          <cx:pt idx="390">-0.00092332608608290104</cx:pt>
          <cx:pt idx="391">4.2851312909892699e-05</cx:pt>
          <cx:pt idx="392">-0.00104654689366187</cx:pt>
          <cx:pt idx="393">-0.00049743494006180698</cx:pt>
          <cx:pt idx="394">-4.6422761617405397e-05</cx:pt>
          <cx:pt idx="395">0.0125583154070576</cx:pt>
          <cx:pt idx="396">0.033883108560537001</cx:pt>
          <cx:pt idx="397">0.042618965695121497</cx:pt>
          <cx:pt idx="398">0.043882791780152398</cx:pt>
          <cx:pt idx="399">0.073212785218600904</cx:pt>
          <cx:pt idx="400">0.078831251985681694</cx:pt>
          <cx:pt idx="401">0.019106934633258198</cx:pt>
          <cx:pt idx="402">0.0087046855151641095</cx:pt>
          <cx:pt idx="403">-0.00771341486735393</cx:pt>
          <cx:pt idx="404">-0.049868124044757003</cx:pt>
          <cx:pt idx="405">-0.083356761342004704</cx:pt>
          <cx:pt idx="406">-0.065953334499115696</cx:pt>
          <cx:pt idx="407">-0.087906891696575201</cx:pt>
          <cx:pt idx="408">-0.082689852662593294</cx:pt>
          <cx:pt idx="409">-0.11136799074204801</cx:pt>
          <cx:pt idx="410">-0.0298532115758053</cx:pt>
          <cx:pt idx="411">0.0825699992898698</cx:pt>
          <cx:pt idx="412">0.083286172214921794</cx:pt>
          <cx:pt idx="413">0.0041773277340592802</cx:pt>
          <cx:pt idx="414">-0.0083632550008543392</cx:pt>
          <cx:pt idx="415">-0.0359762490524995</cx:pt>
          <cx:pt idx="416">-0.048436354518860802</cx:pt>
          <cx:pt idx="417">-0.017199032221979899</cx:pt>
          <cx:pt idx="418">-0.0026286581148200101</cx:pt>
          <cx:pt idx="419">-0.00049772430858109802</cx:pt>
          <cx:pt idx="420">-0.00038600053470649198</cx:pt>
          <cx:pt idx="421">0.00036237456907738103</cx:pt>
          <cx:pt idx="422">0.0017089211184298601</cx:pt>
          <cx:pt idx="423">0.022903386200968601</cx:pt>
          <cx:pt idx="424">0.053567205856920298</cx:pt>
          <cx:pt idx="425">0.023777496986819999</cx:pt>
          <cx:pt idx="426">0.059349327495479602</cx:pt>
          <cx:pt idx="427">0.074781016406760506</cx:pt>
          <cx:pt idx="428">0.048330821669287802</cx:pt>
          <cx:pt idx="429">0.0071843620828290202</cx:pt>
          <cx:pt idx="430">0.050365339544774602</cx:pt>
          <cx:pt idx="431">0.00177021839776963</cx:pt>
          <cx:pt idx="432">-0.029774922881995999</cx:pt>
          <cx:pt idx="433">-0.054209234939659498</cx:pt>
          <cx:pt idx="434">-0.099004216933145595</cx:pt>
          <cx:pt idx="435">-0.12517234088596199</cx:pt>
          <cx:pt idx="436">-0.136887166350839</cx:pt>
          <cx:pt idx="437">-0.081564646006329705</cx:pt>
          <cx:pt idx="438">0.0198655466135149</cx:pt>
          <cx:pt idx="439">0.10106700005890901</cx:pt>
          <cx:pt idx="440">0.043016226887337798</cx:pt>
          <cx:pt idx="441">-0.0061318567298715397</cx:pt>
          <cx:pt idx="442">0.012489141264392</cx:pt>
          <cx:pt idx="443">-0.059765357891986698</cx:pt>
          <cx:pt idx="444">-0.078939962712110401</cx:pt>
          <cx:pt idx="445">-0.037508030919487803</cx:pt>
          <cx:pt idx="446">-0.0090909691622337307</cx:pt>
          <cx:pt idx="447">-0.00084356998640994403</cx:pt>
          <cx:pt idx="448">-0.000116441765939605</cx:pt>
          <cx:pt idx="449">0.00050503374753249099</cx:pt>
          <cx:pt idx="450">0.00176577083005459</cx:pt>
          <cx:pt idx="451">0.011597392427991401</cx:pt>
          <cx:pt idx="452">0.032061770273488402</cx:pt>
          <cx:pt idx="453">0.044261109963362799</cx:pt>
          <cx:pt idx="454">0.10808735858591199</cx:pt>
          <cx:pt idx="455">0.0922350118998502</cx:pt>
          <cx:pt idx="456">0.056549387082511698</cx:pt>
          <cx:pt idx="457">0.0199010347654348</cx:pt>
          <cx:pt idx="458">0.0150493366980961</cx:pt>
          <cx:pt idx="459">-0.0022678444537190499</cx:pt>
          <cx:pt idx="460">-0.051922292440461898</cx:pt>
          <cx:pt idx="461">-0.052438253255752701</cx:pt>
          <cx:pt idx="462">-0.094331656992713203</cx:pt>
          <cx:pt idx="463">-0.11424279793937001</cx:pt>
          <cx:pt idx="464">-0.13581476127223799</cx:pt>
          <cx:pt idx="465">-0.010272572815532901</cx:pt>
          <cx:pt idx="466">0.102280254520664</cx:pt>
          <cx:pt idx="467">0.072552048503167599</cx:pt>
          <cx:pt idx="468">0.049035454632222399</cx:pt>
          <cx:pt idx="469">0.013694427101939599</cx:pt>
          <cx:pt idx="470">0.0194148104765039</cx:pt>
          <cx:pt idx="471">-0.046178914758996499</cx:pt>
          <cx:pt idx="472">-0.040989440792991799</cx:pt>
          <cx:pt idx="473">-0.0288827419856976</cx:pt>
          <cx:pt idx="474">-0.0099765481025874802</cx:pt>
          <cx:pt idx="475">-0.00084955244868726101</cx:pt>
          <cx:pt idx="476">0.000330102485510755</cx:pt>
          <cx:pt idx="477">0.00092255700045543903</cx:pt>
          <cx:pt idx="478">-0.00092265429160046499</cx:pt>
          <cx:pt idx="479">-0.0089821553305979695</cx:pt>
          <cx:pt idx="480">0.0080163862355225098</cx:pt>
          <cx:pt idx="481">0.026874546245055701</cx:pt>
          <cx:pt idx="482">0.069567307947832599</cx:pt>
          <cx:pt idx="483">0.070256967379609805</cx:pt>
          <cx:pt idx="484">0.038849088997256101</cx:pt>
          <cx:pt idx="485">0.0087004618694869092</cx:pt>
          <cx:pt idx="486">0.015994135918257699</cx:pt>
          <cx:pt idx="487">-0.00187720764254455</cx:pt>
          <cx:pt idx="488">-0.064093173428339506</cx:pt>
          <cx:pt idx="489">-0.0822207694195672</cx:pt>
          <cx:pt idx="490">-0.073077726307428495</cx:pt>
          <cx:pt idx="491">-0.047143462711374602</cx:pt>
          <cx:pt idx="492">-0.0419256528517803</cx:pt>
          <cx:pt idx="493">0.034193483691639298</cx:pt>
          <cx:pt idx="494">0.18472313837951801</cx:pt>
          <cx:pt idx="495">0.101534297859733</cx:pt>
          <cx:pt idx="496">0.0029416602671457201</cx:pt>
          <cx:pt idx="497">-0.00215817401778182</cx:pt>
          <cx:pt idx="498">0.0097750133836435795</cx:pt>
          <cx:pt idx="499">-0.0285840202334001</cx:pt>
          <cx:pt idx="500">-0.023784885061089799</cx:pt>
          <cx:pt idx="501">-0.0139607485460977</cx:pt>
          <cx:pt idx="502">-0.00150123084364135</cx:pt>
          <cx:pt idx="503">-0.00093583675421385695</cx:pt>
          <cx:pt idx="504">-6.5110052782366997e-05</cx:pt>
          <cx:pt idx="505">0.000181327317663518</cx:pt>
          <cx:pt idx="506">-0.0031287476340013001</cx:pt>
          <cx:pt idx="507">-0.014549219984751</cx:pt>
          <cx:pt idx="508">-0.016929910960079599</cx:pt>
          <cx:pt idx="509">0.017143661489079899</cx:pt>
          <cx:pt idx="510">0.011844453545273199</cx:pt>
          <cx:pt idx="511">0.052664782721422797</cx:pt>
          <cx:pt idx="512">0.0300995619705096</cx:pt>
          <cx:pt idx="513">0.0138827006532852</cx:pt>
          <cx:pt idx="514">-0.032711064537823797</cx:pt>
          <cx:pt idx="515">-0.0414747326087734</cx:pt>
          <cx:pt idx="516">-0.062054284397194799</cx:pt>
          <cx:pt idx="517">-0.0235183809988763</cx:pt>
          <cx:pt idx="518">-0.0147702696570876</cx:pt>
          <cx:pt idx="519">-0.050597243046878897</cx:pt>
          <cx:pt idx="520">-0.034472006071588797</cx:pt>
          <cx:pt idx="521">0.065603689956155606</cx:pt>
          <cx:pt idx="522">0.118643632637055</cx:pt>
          <cx:pt idx="523">0.0659912669003382</cx:pt>
          <cx:pt idx="524">-0.0534345163326903</cx:pt>
          <cx:pt idx="525">-0.00737114106373268</cx:pt>
          <cx:pt idx="526">-0.016512321824675401</cx:pt>
          <cx:pt idx="527">-0.022456476977035299</cx:pt>
          <cx:pt idx="528">-0.026712090670608601</cx:pt>
          <cx:pt idx="529">-0.013496475439601301</cx:pt>
          <cx:pt idx="530">-0.00069061433207798196</cx:pt>
          <cx:pt idx="531">2.4596594008552899e-05</cx:pt>
          <cx:pt idx="532">-0.00024547851131834502</cx:pt>
          <cx:pt idx="533">-0.000635495353369134</cx:pt>
          <cx:pt idx="534">-0.00033198923338135502</cx:pt>
          <cx:pt idx="535">-0.012754700058574099</cx:pt>
          <cx:pt idx="536">-0.028017171093186698</cx:pt>
          <cx:pt idx="537">0.012180930284270501</cx:pt>
          <cx:pt idx="538">-0.0074843830006861801</cx:pt>
          <cx:pt idx="539">-0.0053131682857313301</cx:pt>
          <cx:pt idx="540">0.0054839785476850601</cx:pt>
          <cx:pt idx="541">-0.0128500834162877</cx:pt>
          <cx:pt idx="542">-0.016584331604355601</cx:pt>
          <cx:pt idx="543">-0.041719160084455399</cx:pt>
          <cx:pt idx="544">-0.075905763670342505</cx:pt>
          <cx:pt idx="545">-0.047074827123438301</cx:pt>
          <cx:pt idx="546">-0.062030029079528599</cx:pt>
          <cx:pt idx="547">-0.082715455410041605</cx:pt>
          <cx:pt idx="548">-0.033148872336238797</cx:pt>
          <cx:pt idx="549">0.014846300585203601</cx:pt>
          <cx:pt idx="550">0.105307900391048</cx:pt>
          <cx:pt idx="551">0.021822007158600401</cx:pt>
          <cx:pt idx="552">-0.0590204503574542</cx:pt>
          <cx:pt idx="553">-0.030425532453044801</cx:pt>
          <cx:pt idx="554">-0.041997465217021197</cx:pt>
          <cx:pt idx="555">0.00050405145688708398</cx:pt>
          <cx:pt idx="556">-0.0029667431367525398</cx:pt>
          <cx:pt idx="557">-0.0075015178871188203</cx:pt>
          <cx:pt idx="558">-0.0013257030858378799</cx:pt>
          <cx:pt idx="559">-9.4828238427282794e-05</cx:pt>
          <cx:pt idx="560">0.00061275051069433904</cx:pt>
          <cx:pt idx="561">0.00030344912085917799</cx:pt>
          <cx:pt idx="562">-0.00087633667579831902</cx:pt>
          <cx:pt idx="563">-0.0202439294466846</cx:pt>
          <cx:pt idx="564">-0.0306077550927411</cx:pt>
          <cx:pt idx="565">0.014265505569397799</cx:pt>
          <cx:pt idx="566">-0.0093071656283075892</cx:pt>
          <cx:pt idx="567">-0.038018179023436897</cx:pt>
          <cx:pt idx="568">-0.040979259631916398</cx:pt>
          <cx:pt idx="569">-0.102888765514887</cx:pt>
          <cx:pt idx="570">-0.100757135766105</cx:pt>
          <cx:pt idx="571">-0.076892029735366102</cx:pt>
          <cx:pt idx="572">-0.081037642802453305</cx:pt>
          <cx:pt idx="573">-0.0699722923049374</cx:pt>
          <cx:pt idx="574">-0.099855238820696399</cx:pt>
          <cx:pt idx="575">-0.088365844264383001</cx:pt>
          <cx:pt idx="576">-0.032828739130340401</cx:pt>
          <cx:pt idx="577">0.040045669850330499</cx:pt>
          <cx:pt idx="578">0.079053123511531195</cx:pt>
          <cx:pt idx="579">0.0214092625972289</cx:pt>
          <cx:pt idx="580">-0.019349157188392498</cx:pt>
          <cx:pt idx="581">-0.016358615104539401</cx:pt>
          <cx:pt idx="582">-0.0291627305405937</cx:pt>
          <cx:pt idx="583">0.0115419109238126</cx:pt>
          <cx:pt idx="584">0.0138145637425728</cx:pt>
          <cx:pt idx="585">0.00045033498434190398</cx:pt>
          <cx:pt idx="586">-0.00089399306636781905</cx:pt>
          <cx:pt idx="587">0.00041324597369851197</cx:pt>
          <cx:pt idx="588">0.000506706447649103</cx:pt>
          <cx:pt idx="589">0.00090667101465611503</cx:pt>
          <cx:pt idx="590">-0.00225596168362663</cx:pt>
          <cx:pt idx="591">-0.020521576933479699</cx:pt>
          <cx:pt idx="592">-0.0230090440784693</cx:pt>
          <cx:pt idx="593">0.0102724498724451</cx:pt>
          <cx:pt idx="594">-0.010371090002699999</cx:pt>
          <cx:pt idx="595">-0.033425012076560102</cx:pt>
          <cx:pt idx="596">-0.063446094112306395</cx:pt>
          <cx:pt idx="597">-0.099137410320464095</cx:pt>
          <cx:pt idx="598">-0.087341799656792798</cx:pt>
          <cx:pt idx="599">-0.055036562280076098</cx:pt>
          <cx:pt idx="600">-0.029229169993367301</cx:pt>
          <cx:pt idx="601">-0.031265349284552303</cx:pt>
          <cx:pt idx="602">-0.078189385993720995</cx:pt>
          <cx:pt idx="603">-0.0836274483719536</cx:pt>
          <cx:pt idx="604">-0.033815339587953797</cx:pt>
          <cx:pt idx="605">0.030996206438915701</cx:pt>
          <cx:pt idx="606">0.055028332948389498</cx:pt>
          <cx:pt idx="607">0.037790497866508899</cx:pt>
          <cx:pt idx="608">0.015757356739976601</cx:pt>
          <cx:pt idx="609">0.010051435370319099</cx:pt>
          <cx:pt idx="610">-0.00021086368615342801</cx:pt>
          <cx:pt idx="611">0.022148478811821502</cx:pt>
          <cx:pt idx="612">0.013019558344878101</cx:pt>
          <cx:pt idx="613">-0.0037964631391284101</cx:pt>
          <cx:pt idx="614">-0.0021107064912677899</cx:pt>
          <cx:pt idx="615">-0.00048131834522259601</cx:pt>
          <cx:pt idx="616">-0.00043963092948452298</cx:pt>
          <cx:pt idx="617">2.5040911709528102e-05</cx:pt>
          <cx:pt idx="618">-0.0034405896640674598</cx:pt>
          <cx:pt idx="619">-0.0237835930716686</cx:pt>
          <cx:pt idx="620">-0.027472836596612201</cx:pt>
          <cx:pt idx="621">-0.027782836829659301</cx:pt>
          <cx:pt idx="622">-0.020979172302803498</cx:pt>
          <cx:pt idx="623">-0.033742121677604701</cx:pt>
          <cx:pt idx="624">-0.038072737610960299</cx:pt>
          <cx:pt idx="625">-0.063816948935596196</cx:pt>
          <cx:pt idx="626">-0.046373472852439902</cx:pt>
          <cx:pt idx="627">-0.038766380232643803</cx:pt>
          <cx:pt idx="628">-0.0099497945633085106</cx:pt>
          <cx:pt idx="629">-0.020553124496453499</cx:pt>
          <cx:pt idx="630">-0.0080342969496409993</cx:pt>
          <cx:pt idx="631">-0.017092257217722701</cx:pt>
          <cx:pt idx="632">-0.0139912227457244</cx:pt>
          <cx:pt idx="633">0.0136852547237447</cx:pt>
          <cx:pt idx="634">0.0139612384381873</cx:pt>
          <cx:pt idx="635">0.029754055961114401</cx:pt>
          <cx:pt idx="636">0.0265392416239838</cx:pt>
          <cx:pt idx="637">0.0227640251608653</cx:pt>
          <cx:pt idx="638">0.017166092390769799</cx:pt>
          <cx:pt idx="639">0.0307282131972028</cx:pt>
          <cx:pt idx="640">0.0102557248671522</cx:pt>
          <cx:pt idx="641">-0.00586021267019238</cx:pt>
          <cx:pt idx="642">0.00038274377379947399</cx:pt>
          <cx:pt idx="643">-6.6390426206052404e-05</cx:pt>
          <cx:pt idx="644">0.0010370192183023999</cx:pt>
          <cx:pt idx="645">0.00011352404005768</cx:pt>
          <cx:pt idx="646">-0.00218118307236519</cx:pt>
          <cx:pt idx="647">-0.010553312391812701</cx:pt>
          <cx:pt idx="648">-0.0220842402334889</cx:pt>
          <cx:pt idx="649">-0.028261636802435298</cx:pt>
          <cx:pt idx="650">-0.0147845021355074</cx:pt>
          <cx:pt idx="651">-0.013635876656629201</cx:pt>
          <cx:pt idx="652">-0.031400971684421797</cx:pt>
          <cx:pt idx="653">-0.0306618349355561</cx:pt>
          <cx:pt idx="654">-0.013733927498670201</cx:pt>
          <cx:pt idx="655">0.0032828079336702301</cx:pt>
          <cx:pt idx="656">0.0208394137128265</cx:pt>
          <cx:pt idx="657">-0.015479451037522201</cx:pt>
          <cx:pt idx="658">0.034565256354496997</cx:pt>
          <cx:pt idx="659">0.049769013270353303</cx:pt>
          <cx:pt idx="660">0.0106881644591207</cx:pt>
          <cx:pt idx="661">0.008003845868027</cx:pt>
          <cx:pt idx="662">0.017520288331328598</cx:pt>
          <cx:pt idx="663">0.00938739400732219</cx:pt>
          <cx:pt idx="664">0.0116658830969068</cx:pt>
          <cx:pt idx="665">0.0093604846711077393</cx:pt>
          <cx:pt idx="666">-0.00511691039251525</cx:pt>
          <cx:pt idx="667">-0.0034319381510507299</cx:pt>
          <cx:pt idx="668">0.000143201265811667</cx:pt>
          <cx:pt idx="669">-0.0052132366075268799</cx:pt>
          <cx:pt idx="670">0.00056711838771443198</cx:pt>
          <cx:pt idx="671">-0.00029793845197324201</cx:pt>
          <cx:pt idx="672">-0.00042725263901150499</cx:pt>
          <cx:pt idx="673">-5.0913632218934301e-05</cx:pt>
          <cx:pt idx="674">-0.0013569141174799601</cx:pt>
          <cx:pt idx="675">-0.0020812019047073901</cx:pt>
          <cx:pt idx="676">-0.0033011155890222701</cx:pt>
          <cx:pt idx="677">-0.0063597606502275601</cx:pt>
          <cx:pt idx="678">0.0035015055047466501</cx:pt>
          <cx:pt idx="679">0.021741642344592901</cx:pt>
          <cx:pt idx="680">0.0284777889288482</cx:pt>
          <cx:pt idx="681">0.048786123897037598</cx:pt>
          <cx:pt idx="682">0.038929752295155398</cx:pt>
          <cx:pt idx="683">0.073538331167581295</cx:pt>
          <cx:pt idx="684">0.056475435865883598</cx:pt>
          <cx:pt idx="685">0.031964010605022797</cx:pt>
          <cx:pt idx="686">0.062922877438718799</cx:pt>
          <cx:pt idx="687">0.047818812727461898</cx:pt>
          <cx:pt idx="688">0.0091356779381425793</cx:pt>
          <cx:pt idx="689">-0.0283605557516096</cx:pt>
          <cx:pt idx="690">-0.015100328218847599</cx:pt>
          <cx:pt idx="691">0.00138241250270877</cx:pt>
          <cx:pt idx="692">-0.0032584687727948399</cx:pt>
          <cx:pt idx="693">0.0028168467476847301</cx:pt>
          <cx:pt idx="694">0.0021259575196270102</cx:pt>
          <cx:pt idx="695">-6.64164620649538e-05</cx:pt>
          <cx:pt idx="696">-0.0034979794424946798</cx:pt>
          <cx:pt idx="697">-0.0029169958725769802</cx:pt>
          <cx:pt idx="698">0.00043664122758226497</cx:pt>
          <cx:pt idx="699">-0.00048901423610678697</cx:pt>
          <cx:pt idx="700">1.3143760593641899e-05</cx:pt>
          <cx:pt idx="701">3.91284399099985e-05</cx:pt>
          <cx:pt idx="702">0.000381808413008119</cx:pt>
          <cx:pt idx="703">0.00014234466803248499</cx:pt>
          <cx:pt idx="704">-0.0022652101617197198</cx:pt>
          <cx:pt idx="705">-0.0017862633024956201</cx:pt>
          <cx:pt idx="706">-0.0033600103508144201</cx:pt>
          <cx:pt idx="707">-4.50805064233197e-07</cx:pt>
          <cx:pt idx="708">0.021778084448386002</cx:pt>
          <cx:pt idx="709">0.042765349042332403</cx:pt>
          <cx:pt idx="710">0.029774620783679599</cx:pt>
          <cx:pt idx="711">0.013477338737970501</cx:pt>
          <cx:pt idx="712">0.00582481617907382</cx:pt>
          <cx:pt idx="713">-0.0049700790561562</cx:pt>
          <cx:pt idx="714">0.040978956430062698</cx:pt>
          <cx:pt idx="715">0.013007089686685101</cx:pt>
          <cx:pt idx="716">-0.0174786496829249</cx:pt>
          <cx:pt idx="717">-0.0100534668494712</cx:pt>
          <cx:pt idx="718">0.015792161306939102</cx:pt>
          <cx:pt idx="719">-0.0331363345663633</cx:pt>
          <cx:pt idx="720">-0.016860154741550799</cx:pt>
          <cx:pt idx="721">8.7045804656476694e-05</cx:pt>
          <cx:pt idx="722">-0.0075455810932631498</cx:pt>
          <cx:pt idx="723">-0.0018377037715347801</cx:pt>
          <cx:pt idx="724">-0.0021438797123542901</cx:pt>
          <cx:pt idx="725">-0.00031133047066566602</cx:pt>
          <cx:pt idx="726">2.53409599973311e-06</cx:pt>
          <cx:pt idx="727">-0.00015696455864874</cx:pt>
          <cx:pt idx="728">-0.00015405384889729401</cx:pt>
          <cx:pt idx="729">-0.00015666961722924399</cx:pt>
          <cx:pt idx="730">0.00043963041582580298</cx:pt>
          <cx:pt idx="731">-4.5692204607458e-05</cx:pt>
          <cx:pt idx="732">-5.4540113213061697e-05</cx:pt>
          <cx:pt idx="733">0.0029636802755966698</cx:pt>
          <cx:pt idx="734">0.0048182405161014</cx:pt>
          <cx:pt idx="735">0.0081642577332634893</cx:pt>
          <cx:pt idx="736">0.0100943458776519</cx:pt>
          <cx:pt idx="737">0.0127390883288056</cx:pt>
          <cx:pt idx="738">0.0050726909520183699</cx:pt>
          <cx:pt idx="739">-0.0061615916526977996</cx:pt>
          <cx:pt idx="740">4.7706276531761601e-05</cx:pt>
          <cx:pt idx="741">0.0139341472525012</cx:pt>
          <cx:pt idx="742">0.0162386977884218</cx:pt>
          <cx:pt idx="743">0.0119049682272689</cx:pt>
          <cx:pt idx="744">-0.00240475424383578</cx:pt>
          <cx:pt idx="745">-0.010018589188530699</cx:pt>
          <cx:pt idx="746">-0.0023708033402102301</cx:pt>
          <cx:pt idx="747">-0.0061122553347878299</cx:pt>
          <cx:pt idx="748">-0.0018927095235587699</cx:pt>
          <cx:pt idx="749">0.0081982207357492107</cx:pt>
          <cx:pt idx="750">0.0036560527013533698</cx:pt>
          <cx:pt idx="751">0.00067146686770591397</cx:pt>
          <cx:pt idx="752">-0.00074529326479296604</cx:pt>
          <cx:pt idx="753">-0.000102195712393485</cx:pt>
          <cx:pt idx="754">0.00041245332354421899</cx:pt>
          <cx:pt idx="755">-1.49581383277049e-05</cx:pt>
          <cx:pt idx="756">0.00070089967852147604</cx:pt>
          <cx:pt idx="757">0.000150601802124987</cx:pt>
          <cx:pt idx="758">-0.0001167025735323</cx:pt>
          <cx:pt idx="759">-0.00022044404656299199</cx:pt>
          <cx:pt idx="760">-0.000391349772926689</cx:pt>
          <cx:pt idx="761">-0.00013714020849045399</cx:pt>
          <cx:pt idx="762">0.000107042529579895</cx:pt>
          <cx:pt idx="763">-0.00040907932249793701</cx:pt>
          <cx:pt idx="764">-0.000292680706437511</cx:pt>
          <cx:pt idx="765">0.0022456273501057999</cx:pt>
          <cx:pt idx="766">0.0012689564393430701</cx:pt>
          <cx:pt idx="767">0.0026177897561327</cx:pt>
          <cx:pt idx="768">0.0018821775221529299</cx:pt>
          <cx:pt idx="769">0.0048834808060008797</cx:pt>
          <cx:pt idx="770">0.0069691555846642401</cx:pt>
          <cx:pt idx="771">0.00331232370479635</cx:pt>
          <cx:pt idx="772">0.0063938160818815398</cx:pt>
          <cx:pt idx="773">0.00786006807344505</cx:pt>
          <cx:pt idx="774">0.010141911570176999</cx:pt>
          <cx:pt idx="775">0.0051907376998081897</cx:pt>
          <cx:pt idx="776">0.0040956052156771901</cx:pt>
          <cx:pt idx="777">0.0034747521302847801</cx:pt>
          <cx:pt idx="778">0.0083788647488698808</cx:pt>
          <cx:pt idx="779">0.00080654039331731504</cx:pt>
          <cx:pt idx="780">-0.00019924699610305801</cx:pt>
          <cx:pt idx="781">-0.00075282289920733999</cx:pt>
          <cx:pt idx="782">0.00062819607748651105</cx:pt>
          <cx:pt idx="783">0.000420025470570877</cx:pt>
        </cx:lvl>
      </cx:numDim>
    </cx:data>
    <cx:data id="121">
      <cx:numDim type="val">
        <cx:f>'001_WA_F - 副本'!$DR$1:$DR$784</cx:f>
        <cx:lvl ptCount="784" formatCode="G/通用格式">
          <cx:pt idx="0">-0.000100095827950022</cx:pt>
          <cx:pt idx="1">0.00045870405092311598</cx:pt>
          <cx:pt idx="2">9.0442727784629802e-05</cx:pt>
          <cx:pt idx="3">-0.000189535944739071</cx:pt>
          <cx:pt idx="4">0.00030403921004763497</cx:pt>
          <cx:pt idx="5">-0.000188715824454471</cx:pt>
          <cx:pt idx="6">0.00011744608293225199</cx:pt>
          <cx:pt idx="7">-0.0001063691190136</cx:pt>
          <cx:pt idx="8">8.9531413953463799e-05</cx:pt>
          <cx:pt idx="9">0.00088225664827809504</cx:pt>
          <cx:pt idx="10">-0.00031893393970969101</cx:pt>
          <cx:pt idx="11">-0.00018660781783241099</cx:pt>
          <cx:pt idx="12">-0.00054741499078606102</cx:pt>
          <cx:pt idx="13">4.6071749857298399e-06</cx:pt>
          <cx:pt idx="14">0.000136852301206027</cx:pt>
          <cx:pt idx="15">-0.00034611696760457903</cx:pt>
          <cx:pt idx="16">-0.000169519510444317</cx:pt>
          <cx:pt idx="17">0.00015444401102869499</cx:pt>
          <cx:pt idx="18">0.00046869413100174599</cx:pt>
          <cx:pt idx="19">0.001003143608577</cx:pt>
          <cx:pt idx="20">0.00083160922824812404</cx:pt>
          <cx:pt idx="21">-0.00024427987735421898</cx:pt>
          <cx:pt idx="22">0.00022949468485198999</cx:pt>
          <cx:pt idx="23">0.00082737232145488001</cx:pt>
          <cx:pt idx="24">3.9824241875012503e-06</cx:pt>
          <cx:pt idx="25">0.00020006840239290101</cx:pt>
          <cx:pt idx="26">-0.000120382133153691</cx:pt>
          <cx:pt idx="27">-0.00024895882608909798</cx:pt>
          <cx:pt idx="28">-1.38004198232362e-05</cx:pt>
          <cx:pt idx="29">0.00010973103406297301</cx:pt>
          <cx:pt idx="30">7.6087933683121803e-05</cx:pt>
          <cx:pt idx="31">0.00035435739964567497</cx:pt>
          <cx:pt idx="32">-0.00055759417938782199</cx:pt>
          <cx:pt idx="33">0.00021110360937297301</cx:pt>
          <cx:pt idx="34">-0.00054288031008645102</cx:pt>
          <cx:pt idx="35">0.00028386412301459698</cx:pt>
          <cx:pt idx="36">-0.000117216487078813</cx:pt>
          <cx:pt idx="37">0.00078196606694241899</cx:pt>
          <cx:pt idx="38">0.00020510404752826101</cx:pt>
          <cx:pt idx="39">-0.00069943996269083303</cx:pt>
          <cx:pt idx="40">-0.00089331892280064605</cx:pt>
          <cx:pt idx="41">-0.00038684391364389399</cx:pt>
          <cx:pt idx="42">-0.00047196793836648201</cx:pt>
          <cx:pt idx="43">0.00043877430078194401</cx:pt>
          <cx:pt idx="44">7.3668193501390001e-05</cx:pt>
          <cx:pt idx="45">-0.00072813407538099199</cx:pt>
          <cx:pt idx="46">-0.00068252891034123703</cx:pt>
          <cx:pt idx="47">0.00086484698865823596</cx:pt>
          <cx:pt idx="48">-0.000202029832756983</cx:pt>
          <cx:pt idx="49">2.09866518567632e-05</cx:pt>
          <cx:pt idx="50">-0.00042146187589584602</cx:pt>
          <cx:pt idx="51">0.000117090193686166</cx:pt>
          <cx:pt idx="52">0.00014433024220190699</cx:pt>
          <cx:pt idx="53">-1.99099062051489e-05</cx:pt>
          <cx:pt idx="54">0.00058837316050086596</cx:pt>
          <cx:pt idx="55">0.00065620091162651203</cx:pt>
          <cx:pt idx="56">-0.00025837710015702</cx:pt>
          <cx:pt idx="57">0.00058762519760975</cx:pt>
          <cx:pt idx="58">0.00020219075468388099</cx:pt>
          <cx:pt idx="59">-0.00019287506744195099</cx:pt>
          <cx:pt idx="60">-0.0012929200178697601</cx:pt>
          <cx:pt idx="61">0.00058684740042891598</cx:pt>
          <cx:pt idx="62">-0.00074497464595008002</cx:pt>
          <cx:pt idx="63">0.00045300072254882102</cx:pt>
          <cx:pt idx="64">-0.00078199602087765299</cx:pt>
          <cx:pt idx="65">-0.000148140213693278</cx:pt>
          <cx:pt idx="66">-0.00089844755739787896</cx:pt>
          <cx:pt idx="67">-0.00064942837301057096</cx:pt>
          <cx:pt idx="68">-0.00064219103141353396</cx:pt>
          <cx:pt idx="69">-0.0039332815922181897</cx:pt>
          <cx:pt idx="70">-0.0022327537142905699</cx:pt>
          <cx:pt idx="71">-0.0011809698319409599</cx:pt>
          <cx:pt idx="72">-0.00160656671154211</cx:pt>
          <cx:pt idx="73">-0.0021617207741758101</cx:pt>
          <cx:pt idx="74">-0.0020211270509723198</cx:pt>
          <cx:pt idx="75">-0.0018523505724959101</cx:pt>
          <cx:pt idx="76">-0.00129282347904195</cx:pt>
          <cx:pt idx="77">-0.00141153546805915</cx:pt>
          <cx:pt idx="78">0.00029479411682483097</cx:pt>
          <cx:pt idx="79">-0.00050520315727892997</cx:pt>
          <cx:pt idx="80">0.00032999828380092999</cx:pt>
          <cx:pt idx="81">0.00061838137504507495</cx:pt>
          <cx:pt idx="82">0.00018599407106751901</cx:pt>
          <cx:pt idx="83">4.2427274110032401e-05</cx:pt>
          <cx:pt idx="84">0.00056571187550082699</cx:pt>
          <cx:pt idx="85">4.3636754089244899e-05</cx:pt>
          <cx:pt idx="86">-0.00115627419816136</cx:pt>
          <cx:pt idx="87">0.00040567874211392801</cx:pt>
          <cx:pt idx="88">-0.00053328922513465804</cx:pt>
          <cx:pt idx="89">-0.00069273833818599205</cx:pt>
          <cx:pt idx="90">-0.00038812376357711699</cx:pt>
          <cx:pt idx="91">-0.00093421330961667402</cx:pt>
          <cx:pt idx="92">-0.00045049000037765798</cx:pt>
          <cx:pt idx="93">0.00086781121864680196</cx:pt>
          <cx:pt idx="94">0.000742811269038609</cx:pt>
          <cx:pt idx="95">0.0020112701690478698</cx:pt>
          <cx:pt idx="96">-0.0011263216709026299</cx:pt>
          <cx:pt idx="97">-0.00120004937799827</cx:pt>
          <cx:pt idx="98">-0.0063081995180258796</cx:pt>
          <cx:pt idx="99">-0.0088380759574294594</cx:pt>
          <cx:pt idx="100">-0.0043882129653245797</cx:pt>
          <cx:pt idx="101">-0.0044886763876536596</cx:pt>
          <cx:pt idx="102">-0.0054227498119047797</cx:pt>
          <cx:pt idx="103">-0.0075713476388467801</cx:pt>
          <cx:pt idx="104">-0.0032276045533697799</cx:pt>
          <cx:pt idx="105">-0.00035670409133788398</cx:pt>
          <cx:pt idx="106">0.00036482966341125399</cx:pt>
          <cx:pt idx="107">-8.2539356894193496e-05</cx:pt>
          <cx:pt idx="108">0.00041224389631494101</cx:pt>
          <cx:pt idx="109">1.73249448750935e-05</cx:pt>
          <cx:pt idx="110">0.00067221182394473799</cx:pt>
          <cx:pt idx="111">9.8622311225333704e-05</cx:pt>
          <cx:pt idx="112">0.00038792709639342199</cx:pt>
          <cx:pt idx="113">-0.00024652040010212799</cx:pt>
          <cx:pt idx="114">-0.00041121224751526099</cx:pt>
          <cx:pt idx="115">-0.00060970475061956496</cx:pt>
          <cx:pt idx="116">0.00030539655696303498</cx:pt>
          <cx:pt idx="117">-0.00012668645614625099</cx:pt>
          <cx:pt idx="118">0.00056934485291234497</cx:pt>
          <cx:pt idx="119">0.00048213499499308603</cx:pt>
          <cx:pt idx="120">0.0030036286052314599</cx:pt>
          <cx:pt idx="121">0.0031349641392972999</cx:pt>
          <cx:pt idx="122">0.0057899258800037301</cx:pt>
          <cx:pt idx="123">0.0061787428071900701</cx:pt>
          <cx:pt idx="124">0.0078991980348278399</cx:pt>
          <cx:pt idx="125">0.0028858636375372199</cx:pt>
          <cx:pt idx="126">0.0042438810171603796</cx:pt>
          <cx:pt idx="127">0.0052226011626117803</cx:pt>
          <cx:pt idx="128">0.0070496477261966601</cx:pt>
          <cx:pt idx="129">0.0031103571179022702</cx:pt>
          <cx:pt idx="130">-0.0030978294120192901</cx:pt>
          <cx:pt idx="131">-0.0062010872911881301</cx:pt>
          <cx:pt idx="132">-0.0015270885634668201</cx:pt>
          <cx:pt idx="133">-0.0023608026683224802</cx:pt>
          <cx:pt idx="134">-0.0029113184528082202</cx:pt>
          <cx:pt idx="135">-0.0021560818389913601</cx:pt>
          <cx:pt idx="136">-0.0021390353603164798</cx:pt>
          <cx:pt idx="137">-6.6209240991086903e-06</cx:pt>
          <cx:pt idx="138">0.00018616267040581701</cx:pt>
          <cx:pt idx="139">0.00039129523984313803</cx:pt>
          <cx:pt idx="140">0.00079138401342855299</cx:pt>
          <cx:pt idx="141">0.00034445498657667301</cx:pt>
          <cx:pt idx="142">-0.00064723003853897696</cx:pt>
          <cx:pt idx="143">0.00064616462173339596</cx:pt>
          <cx:pt idx="144">9.9880020290629907e-05</cx:pt>
          <cx:pt idx="145">-0.0027461775351988499</cx:pt>
          <cx:pt idx="146">-0.0022698513934614598</cx:pt>
          <cx:pt idx="147">0.00184774069135185</cx:pt>
          <cx:pt idx="148">-0.0024718312836851399</cx:pt>
          <cx:pt idx="149">-0.0031331672564118198</cx:pt>
          <cx:pt idx="150">0.00379269840465662</cx:pt>
          <cx:pt idx="151">0.013593648162872601</cx:pt>
          <cx:pt idx="152">0.0087155860937971896</cx:pt>
          <cx:pt idx="153">0.0065588710331462496</cx:pt>
          <cx:pt idx="154">0.0049713573466771497</cx:pt>
          <cx:pt idx="155">0.0148273593624058</cx:pt>
          <cx:pt idx="156">0.0126647382395627</cx:pt>
          <cx:pt idx="157">0.0101321065336007</cx:pt>
          <cx:pt idx="158">0.0062829140936958303</cx:pt>
          <cx:pt idx="159">0.00513362297598291</cx:pt>
          <cx:pt idx="160">0.0055084833634184904</cx:pt>
          <cx:pt idx="161">0.0040493663765067698</cx:pt>
          <cx:pt idx="162">-0.0039557323679834701</cx:pt>
          <cx:pt idx="163">-0.0057949881496587698</cx:pt>
          <cx:pt idx="164">-0.0018403579722848101</cx:pt>
          <cx:pt idx="165">0.00076207801791273501</cx:pt>
          <cx:pt idx="166">-0.00032548807310909102</cx:pt>
          <cx:pt idx="167">0.00034309634935231399</cx:pt>
          <cx:pt idx="168">-0.00026586184655387902</cx:pt>
          <cx:pt idx="169">6.77346084099523e-05</cx:pt>
          <cx:pt idx="170">-0.00090101990911972403</cx:pt>
          <cx:pt idx="171">-0.00034735648536193402</cx:pt>
          <cx:pt idx="172">-0.0020108590357584299</cx:pt>
          <cx:pt idx="173">-0.0073519384018585496</cx:pt>
          <cx:pt idx="174">-0.0088522700592701693</cx:pt>
          <cx:pt idx="175">-0.0059774032167538597</cx:pt>
          <cx:pt idx="176">-0.0069343804885294196</cx:pt>
          <cx:pt idx="177">-0.00071956802493102195</cx:pt>
          <cx:pt idx="178">0.0082999432816856494</cx:pt>
          <cx:pt idx="179">0.017654363353977499</cx:pt>
          <cx:pt idx="180">0.0171903010062027</cx:pt>
          <cx:pt idx="181">0.0275366712224696</cx:pt>
          <cx:pt idx="182">0.0300967908391074</cx:pt>
          <cx:pt idx="183">0.031619557219201101</cx:pt>
          <cx:pt idx="184">0.023545702865345401</cx:pt>
          <cx:pt idx="185">0.021382456914595699</cx:pt>
          <cx:pt idx="186">0.0098956769510970197</cx:pt>
          <cx:pt idx="187">0.0037354192965500499</cx:pt>
          <cx:pt idx="188">-0.00380017872404678</cx:pt>
          <cx:pt idx="189">-0.00114864071330362</cx:pt>
          <cx:pt idx="190">-0.0043471177850432701</cx:pt>
          <cx:pt idx="191">-0.0048983841844473797</cx:pt>
          <cx:pt idx="192">-0.0037326050621926499</cx:pt>
          <cx:pt idx="193">-0.00024836208396805199</cx:pt>
          <cx:pt idx="194">0.00054458584930887105</cx:pt>
          <cx:pt idx="195">-7.6444988648646296e-05</cx:pt>
          <cx:pt idx="196">0.00034701921264114098</cx:pt>
          <cx:pt idx="197">-0.00047577954989832101</cx:pt>
          <cx:pt idx="198">-0.0025578310552314899</cx:pt>
          <cx:pt idx="199">-0.0038576591629187898</cx:pt>
          <cx:pt idx="200">-0.00161030296758997</cx:pt>
          <cx:pt idx="201">-0.0040458948077243297</cx:pt>
          <cx:pt idx="202">-0.011028482625669699</cx:pt>
          <cx:pt idx="203">-0.0083768687080919592</cx:pt>
          <cx:pt idx="204">-0.0019814500371631901</cx:pt>
          <cx:pt idx="205">0.0029645636331074401</cx:pt>
          <cx:pt idx="206">0.0107936059281493</cx:pt>
          <cx:pt idx="207">0.0178769585298157</cx:pt>
          <cx:pt idx="208">0.024055654775188201</cx:pt>
          <cx:pt idx="209">0.036580914603392203</cx:pt>
          <cx:pt idx="210">0.022380977046315802</cx:pt>
          <cx:pt idx="211">0.025476427230783</cx:pt>
          <cx:pt idx="212">0.013300726581065</cx:pt>
          <cx:pt idx="213">-0.0092590438873406695</cx:pt>
          <cx:pt idx="214">0.0026917560539839701</cx:pt>
          <cx:pt idx="215">-0.0093347652537187908</cx:pt>
          <cx:pt idx="216">-0.0103506894936183</cx:pt>
          <cx:pt idx="217">0.0045654108082247898</cx:pt>
          <cx:pt idx="218">0.0038536404874398101</cx:pt>
          <cx:pt idx="219">-0.0047047193323001002</cx:pt>
          <cx:pt idx="220">-0.0051418616945508302</cx:pt>
          <cx:pt idx="221">-0.0031422696433192699</cx:pt>
          <cx:pt idx="222">0.00035617742279043499</cx:pt>
          <cx:pt idx="223">-0.00034039940687573202</cx:pt>
          <cx:pt idx="224">-0.00026909173237306899</cx:pt>
          <cx:pt idx="225">-0.000421845589618593</cx:pt>
          <cx:pt idx="226">-0.0014267364072121499</cx:pt>
          <cx:pt idx="227">-0.0024462757325982702</cx:pt>
          <cx:pt idx="228">0.00066261061833137102</cx:pt>
          <cx:pt idx="229">-0.0071709531759550204</cx:pt>
          <cx:pt idx="230">-0.0052430691308949897</cx:pt>
          <cx:pt idx="231">-0.0082526462011101899</cx:pt>
          <cx:pt idx="232">-0.0034514714899063002</cx:pt>
          <cx:pt idx="233">-0.00054348376112644604</cx:pt>
          <cx:pt idx="234">0.015157218839667599</cx:pt>
          <cx:pt idx="235">0.010453000882079301</cx:pt>
          <cx:pt idx="236">0.013651798994546801</cx:pt>
          <cx:pt idx="237">0.0052075482268347396</cx:pt>
          <cx:pt idx="238">-0.016457119847136201</cx:pt>
          <cx:pt idx="239">-0.019138638868979301</cx:pt>
          <cx:pt idx="240">-0.00483781603549232</cx:pt>
          <cx:pt idx="241">4.0631524746628302e-05</cx:pt>
          <cx:pt idx="242">0.0071604244355666698</cx:pt>
          <cx:pt idx="243">0.0059185994341757501</cx:pt>
          <cx:pt idx="244">-0.0082522025248004498</cx:pt>
          <cx:pt idx="245">-0.00081696034348677704</cx:pt>
          <cx:pt idx="246">0.00336629003832395</cx:pt>
          <cx:pt idx="247">-0.0023976959921587402</cx:pt>
          <cx:pt idx="248">-0.0065816971497871402</cx:pt>
          <cx:pt idx="249">-0.0028155769528634901</cx:pt>
          <cx:pt idx="250">0.00036207802126410999</cx:pt>
          <cx:pt idx="251">0.00022480896592729399</cx:pt>
          <cx:pt idx="252">-0.00098343434652169094</cx:pt>
          <cx:pt idx="253">0.00064496161643398501</cx:pt>
          <cx:pt idx="254">5.4831523950931101e-05</cx:pt>
          <cx:pt idx="255">0.00059683231926402098</cx:pt>
          <cx:pt idx="256">-0.00030824586353167701</cx:pt>
          <cx:pt idx="257">-0.0047255829931023103</cx:pt>
          <cx:pt idx="258">-0.0028304897444608101</cx:pt>
          <cx:pt idx="259">-0.00305842609765326</cx:pt>
          <cx:pt idx="260">0.00046936719946014902</cx:pt>
          <cx:pt idx="261">0.0079620476243098693</cx:pt>
          <cx:pt idx="262">0.0199406269046523</cx:pt>
          <cx:pt idx="263">0.0103617054173022</cx:pt>
          <cx:pt idx="264">-0.00652052482039927</cx:pt>
          <cx:pt idx="265">-0.015991859408212301</cx:pt>
          <cx:pt idx="266">-0.030393681462669402</cx:pt>
          <cx:pt idx="267">-0.021296179694161501</cx:pt>
          <cx:pt idx="268">-0.0058293154751262004</cx:pt>
          <cx:pt idx="269">0.0062278756808239596</cx:pt>
          <cx:pt idx="270">0.014854771431688899</cx:pt>
          <cx:pt idx="271">0.0050088631345938297</cx:pt>
          <cx:pt idx="272">0.0020172679684907898</cx:pt>
          <cx:pt idx="273">-0.0029232069139970098</cx:pt>
          <cx:pt idx="274">-0.0031966265347413399</cx:pt>
          <cx:pt idx="275">0.0033659261823051601</cx:pt>
          <cx:pt idx="276">-0.00372482579955007</cx:pt>
          <cx:pt idx="277">-0.0010811522358758899</cx:pt>
          <cx:pt idx="278">0.00087630707083279004</cx:pt>
          <cx:pt idx="279">0.00032651135314834502</cx:pt>
          <cx:pt idx="280">-2.6716065930099101e-05</cx:pt>
          <cx:pt idx="281">-0.00081200223361935404</cx:pt>
          <cx:pt idx="282">-0.00117784926174454</cx:pt>
          <cx:pt idx="283">0.0012439802481597499</cx:pt>
          <cx:pt idx="284">-0.0024735617787250098</cx:pt>
          <cx:pt idx="285">0.00037721074250947302</cx:pt>
          <cx:pt idx="286">0.0097979923440156998</cx:pt>
          <cx:pt idx="287">0.0054057134132563999</cx:pt>
          <cx:pt idx="288">0.0069578880364902802</cx:pt>
          <cx:pt idx="289">0.0069140069539415103</cx:pt>
          <cx:pt idx="290">0.0085383016904381805</cx:pt>
          <cx:pt idx="291">-4.5457290954250698e-05</cx:pt>
          <cx:pt idx="292">-0.011580835699648901</cx:pt>
          <cx:pt idx="293">-0.019720955808992201</cx:pt>
          <cx:pt idx="294">-0.0096927003569046693</cx:pt>
          <cx:pt idx="295">-0.0087656820623440105</cx:pt>
          <cx:pt idx="296">0.0059017119754117102</cx:pt>
          <cx:pt idx="297">0.0081649045760910192</cx:pt>
          <cx:pt idx="298">0.016539507365088899</cx:pt>
          <cx:pt idx="299">0.0069701506217548998</cx:pt>
          <cx:pt idx="300">0.0047387395576032098</cx:pt>
          <cx:pt idx="301">-0.0039346894843971499</cx:pt>
          <cx:pt idx="302">-0.00040305233712977499</cx:pt>
          <cx:pt idx="303">0.0039812490166308001</cx:pt>
          <cx:pt idx="304">-0.0023852954500663002</cx:pt>
          <cx:pt idx="305">-0.00144916812416165</cx:pt>
          <cx:pt idx="306">-6.7709203445327003e-05</cx:pt>
          <cx:pt idx="307">-5.6848945553939199e-05</cx:pt>
          <cx:pt idx="308">-0.00031127412165424701</cx:pt>
          <cx:pt idx="309">0.00073893671024261802</cx:pt>
          <cx:pt idx="310">-0.00080184920314338003</cx:pt>
          <cx:pt idx="311">0.000377588609397946</cx:pt>
          <cx:pt idx="312">0.0028234037865681101</cx:pt>
          <cx:pt idx="313">-0.0018134207554379601</cx:pt>
          <cx:pt idx="314">0.00229470440275747</cx:pt>
          <cx:pt idx="315">0.00499010653797989</cx:pt>
          <cx:pt idx="316">0.0022903817399183</cx:pt>
          <cx:pt idx="317">0.0033296656869503199</cx:pt>
          <cx:pt idx="318">-0.0017886538971210999</cx:pt>
          <cx:pt idx="319">-0.0034002763525856402</cx:pt>
          <cx:pt idx="320">-0.0055772995996101003</cx:pt>
          <cx:pt idx="321">0.00104488380781866</cx:pt>
          <cx:pt idx="322">0.0055794353237311901</cx:pt>
          <cx:pt idx="323">0.0084881531975732304</cx:pt>
          <cx:pt idx="324">-0.001191007194976</cx:pt>
          <cx:pt idx="325">0.00228980590443441</cx:pt>
          <cx:pt idx="326">0.0084114682271347295</cx:pt>
          <cx:pt idx="327">0.0105071925159779</cx:pt>
          <cx:pt idx="328">0.0084628756716348293</cx:pt>
          <cx:pt idx="329">9.3223294106891102e-05</cx:pt>
          <cx:pt idx="330">-0.0020274744634089098</cx:pt>
          <cx:pt idx="331">-0.00053869918432618302</cx:pt>
          <cx:pt idx="332">-0.00035853213538589098</cx:pt>
          <cx:pt idx="333">0.00182490975095123</cx:pt>
          <cx:pt idx="334">0.00057384594655062902</cx:pt>
          <cx:pt idx="335">0.00019813148538445899</cx:pt>
          <cx:pt idx="336">-0.00056921700687300098</cx:pt>
          <cx:pt idx="337">0.00044488451812310902</cx:pt>
          <cx:pt idx="338">-0.00110590629793509</cx:pt>
          <cx:pt idx="339">0.0023455804121893398</cx:pt>
          <cx:pt idx="340">2.6551148968578799e-05</cx:pt>
          <cx:pt idx="341">-0.0020414902167859598</cx:pt>
          <cx:pt idx="342">-0.0043119613433195902</cx:pt>
          <cx:pt idx="343">0.0026884968686219099</cx:pt>
          <cx:pt idx="344">-0.0084216847287945703</cx:pt>
          <cx:pt idx="345">0.0023142774823550201</cx:pt>
          <cx:pt idx="346">-0.0098684972685690407</cx:pt>
          <cx:pt idx="347">-0.0062816051908535396</cx:pt>
          <cx:pt idx="348">-0.0083156076871588498</cx:pt>
          <cx:pt idx="349">0.0094439847738323895</cx:pt>
          <cx:pt idx="350">0.018157518816839201</cx:pt>
          <cx:pt idx="351">0.00065141757213449099</cx:pt>
          <cx:pt idx="352">-0.016429663313035199</cx:pt>
          <cx:pt idx="353">0.0048508005119060303</cx:pt>
          <cx:pt idx="354">-0.0058502348126842699</cx:pt>
          <cx:pt idx="355">0.0131319713958741</cx:pt>
          <cx:pt idx="356">0.0042766020023450001</cx:pt>
          <cx:pt idx="357">0.000750990736103611</cx:pt>
          <cx:pt idx="358">-0.0069991039482283903</cx:pt>
          <cx:pt idx="359">-0.0043511454799388298</cx:pt>
          <cx:pt idx="360">-0.0019952785935534799</cx:pt>
          <cx:pt idx="361">0.0016844150873476199</cx:pt>
          <cx:pt idx="362">0.00057146529509363698</cx:pt>
          <cx:pt idx="363">0.00022069054070935701</cx:pt>
          <cx:pt idx="364">-0.00046236434391221798</cx:pt>
          <cx:pt idx="365">-0.0012225057903237501</cx:pt>
          <cx:pt idx="366">0.00057487745743076005</cx:pt>
          <cx:pt idx="367">0.00078239312880961395</cx:pt>
          <cx:pt idx="368">-0.0040908956508678099</cx:pt>
          <cx:pt idx="369">-0.0034681058492894599</cx:pt>
          <cx:pt idx="370">-0.00586195955522278</cx:pt>
          <cx:pt idx="371">0.00112772463862261</cx:pt>
          <cx:pt idx="372">-0.0095034377423003497</cx:pt>
          <cx:pt idx="373">-0.0041048836452031697</cx:pt>
          <cx:pt idx="374">-0.0061297989094211396</cx:pt>
          <cx:pt idx="375">-0.0095954872288316496</cx:pt>
          <cx:pt idx="376">-0.0068825753767577501</cx:pt>
          <cx:pt idx="377">0.0061927140432648901</cx:pt>
          <cx:pt idx="378">0.0095185967972928002</cx:pt>
          <cx:pt idx="379">-0.010293685114178599</cx:pt>
          <cx:pt idx="380">-0.0067948960202986897</cx:pt>
          <cx:pt idx="381">0.0024388974213625002</cx:pt>
          <cx:pt idx="382">0.011948361108077</cx:pt>
          <cx:pt idx="383">0.0099568068726526102</cx:pt>
          <cx:pt idx="384">0.0031244639163340599</cx:pt>
          <cx:pt idx="385">-0.0074730499531028404</cx:pt>
          <cx:pt idx="386">-0.0101608481494309</cx:pt>
          <cx:pt idx="387">-0.0066376794703138396</cx:pt>
          <cx:pt idx="388">-0.0048982733484974998</cx:pt>
          <cx:pt idx="389">0.00158331601191158</cx:pt>
          <cx:pt idx="390">0.0014285100284211799</cx:pt>
          <cx:pt idx="391">0.00048322675790365001</cx:pt>
          <cx:pt idx="392">-0.00070359579330809001</cx:pt>
          <cx:pt idx="393">-0.00064245637859625701</cx:pt>
          <cx:pt idx="394">-0.00039145741517310499</cx:pt>
          <cx:pt idx="395">-0.00020314949226592899</cx:pt>
          <cx:pt idx="396">-0.000813267750544582</cx:pt>
          <cx:pt idx="397">-0.0065609810394437603</cx:pt>
          <cx:pt idx="398">-0.0034824248004406101</cx:pt>
          <cx:pt idx="399">-0.0091938770689843196</cx:pt>
          <cx:pt idx="400">-0.0190772533250518</cx:pt>
          <cx:pt idx="401">-0.017755501413040099</cx:pt>
          <cx:pt idx="402">-0.0054012560867135904</cx:pt>
          <cx:pt idx="403">-0.0047307358304426901</cx:pt>
          <cx:pt idx="404">-0.0059803116258004404</cx:pt>
          <cx:pt idx="405">0.0093720413785390606</cx:pt>
          <cx:pt idx="406">-0.00421282642434975</cx:pt>
          <cx:pt idx="407">-0.0070405011413316896</cx:pt>
          <cx:pt idx="408">0.0043839269711818804</cx:pt>
          <cx:pt idx="409">0.0062338153742357502</cx:pt>
          <cx:pt idx="410">0.0105079991590956</cx:pt>
          <cx:pt idx="411">-0.015376782553557899</cx:pt>
          <cx:pt idx="412">-0.0127521821671286</cx:pt>
          <cx:pt idx="413">-0.0118185389427823</cx:pt>
          <cx:pt idx="414">-0.0158870793246127</cx:pt>
          <cx:pt idx="415">-0.0127423296270067</cx:pt>
          <cx:pt idx="416">-0.0068433214641475401</cx:pt>
          <cx:pt idx="417">0.00086730764507510997</cx:pt>
          <cx:pt idx="418">0.00035348624312962301</cx:pt>
          <cx:pt idx="419">0.00043041525772611401</cx:pt>
          <cx:pt idx="420">0.00023897090198248601</cx:pt>
          <cx:pt idx="421">-0.00095471894088289104</cx:pt>
          <cx:pt idx="422">6.1170562471356098e-05</cx:pt>
          <cx:pt idx="423">0.00023566739114359199</cx:pt>
          <cx:pt idx="424">0.00058262828837284402</cx:pt>
          <cx:pt idx="425">-0.00350357896877197</cx:pt>
          <cx:pt idx="426">0.0018026198675569201</cx:pt>
          <cx:pt idx="427">-0.0021070519286104802</cx:pt>
          <cx:pt idx="428">-0.0058093858325696003</cx:pt>
          <cx:pt idx="429">-0.0016831902942516801</cx:pt>
          <cx:pt idx="430">-0.0033209503310129502</cx:pt>
          <cx:pt idx="431">1.5399969806856199e-05</cx:pt>
          <cx:pt idx="432">-0.011094630354841499</cx:pt>
          <cx:pt idx="433">-0.00228525402125208</cx:pt>
          <cx:pt idx="434">-0.0072438539789906496</cx:pt>
          <cx:pt idx="435">-0.00629411823393784</cx:pt>
          <cx:pt idx="436">0.00880506542370749</cx:pt>
          <cx:pt idx="437">0.0068906712800502297</cx:pt>
          <cx:pt idx="438">-0.0014874248066645999</cx:pt>
          <cx:pt idx="439">-0.0140528466555008</cx:pt>
          <cx:pt idx="440">-0.014720365452832</cx:pt>
          <cx:pt idx="441">-0.014933716816805401</cx:pt>
          <cx:pt idx="442">-0.0143448247191394</cx:pt>
          <cx:pt idx="443">-0.0136799479668541</cx:pt>
          <cx:pt idx="444">-0.0026996368179873801</cx:pt>
          <cx:pt idx="445">0.0020000272728117499</cx:pt>
          <cx:pt idx="446">0.00016512904319338</cx:pt>
          <cx:pt idx="447">0.000231655174779284</cx:pt>
          <cx:pt idx="448">0.00031581804918144</cx:pt>
          <cx:pt idx="449">-0.00026937504739140599</cx:pt>
          <cx:pt idx="450">3.4331330062892599e-05</cx:pt>
          <cx:pt idx="451">0.00073644565003606205</cx:pt>
          <cx:pt idx="452">0.0024242314289865201</cx:pt>
          <cx:pt idx="453">-0.0029031968880682099</cx:pt>
          <cx:pt idx="454">0.00050106296032891397</cx:pt>
          <cx:pt idx="455">0.0048622078551731696</cx:pt>
          <cx:pt idx="456">0.00034207752873544398</cx:pt>
          <cx:pt idx="457">0.0028918948074428599</cx:pt>
          <cx:pt idx="458">0.0080642874129357306</cx:pt>
          <cx:pt idx="459">0.0049958460060884101</cx:pt>
          <cx:pt idx="460">-0.015555938873638901</cx:pt>
          <cx:pt idx="461">-0.016253624432316399</cx:pt>
          <cx:pt idx="462">-0.0106753887550272</cx:pt>
          <cx:pt idx="463">-0.0119108720662456</cx:pt>
          <cx:pt idx="464">0.00948853131608237</cx:pt>
          <cx:pt idx="465">0.00471405383710725</cx:pt>
          <cx:pt idx="466">-0.0053878176165378299</cx:pt>
          <cx:pt idx="467">-0.0069366358173307699</cx:pt>
          <cx:pt idx="468">-0.0047666084346786102</cx:pt>
          <cx:pt idx="469">-0.0046982258884219596</cx:pt>
          <cx:pt idx="470">-0.0061474052166201297</cx:pt>
          <cx:pt idx="471">-0.0048575072068282503</cx:pt>
          <cx:pt idx="472">-0.0035455759097989602</cx:pt>
          <cx:pt idx="473">0.0024983035380885298</cx:pt>
          <cx:pt idx="474">0.00035313148472860498</cx:pt>
          <cx:pt idx="475">-0.00054088843468617096</cx:pt>
          <cx:pt idx="476">0.000110578407858968</cx:pt>
          <cx:pt idx="477">0.00048261316217734101</cx:pt>
          <cx:pt idx="478">0.000445042039369688</cx:pt>
          <cx:pt idx="479">0.00289151848189485</cx:pt>
          <cx:pt idx="480">0.0061986881199486803</cx:pt>
          <cx:pt idx="481">0.0026142087682852</cx:pt>
          <cx:pt idx="482">-0.00063434673237028295</cx:pt>
          <cx:pt idx="483">-0.00070850151303883098</cx:pt>
          <cx:pt idx="484">0.0029299057623086802</cx:pt>
          <cx:pt idx="485">0.000123429512657382</cx:pt>
          <cx:pt idx="486">-0.0061238745735020797</cx:pt>
          <cx:pt idx="487">-0.0091682171893637497</cx:pt>
          <cx:pt idx="488">-0.012672090460391101</cx:pt>
          <cx:pt idx="489">-0.0016769845091050401</cx:pt>
          <cx:pt idx="490">0.0011424799601392299</cx:pt>
          <cx:pt idx="491">-0.0050456541800067804</cx:pt>
          <cx:pt idx="492">0.0104563030010542</cx:pt>
          <cx:pt idx="493">-0.0016138295667638401</cx:pt>
          <cx:pt idx="494">-0.0177594290582643</cx:pt>
          <cx:pt idx="495">-0.0121002080254278</cx:pt>
          <cx:pt idx="496">-0.0113569707616114</cx:pt>
          <cx:pt idx="497">-0.0051500716343225398</cx:pt>
          <cx:pt idx="498">-0.0061448406678522097</cx:pt>
          <cx:pt idx="499">-0.00080485772663390503</cx:pt>
          <cx:pt idx="500">-0.00028128070285252799</cx:pt>
          <cx:pt idx="501">0.0019197487196925601</cx:pt>
          <cx:pt idx="502">0.000617038261614899</cx:pt>
          <cx:pt idx="503">-0.00048869402244777901</cx:pt>
          <cx:pt idx="504">-0.000199548471900638</cx:pt>
          <cx:pt idx="505">-0.00083001373102766602</cx:pt>
          <cx:pt idx="506">0.00029906591541186003</cx:pt>
          <cx:pt idx="507">0.00148234599038031</cx:pt>
          <cx:pt idx="508">0.00615034926903527</cx:pt>
          <cx:pt idx="509">0.0040459543518629997</cx:pt>
          <cx:pt idx="510">0.0052535472271270098</cx:pt>
          <cx:pt idx="511">0.0056002965958607898</cx:pt>
          <cx:pt idx="512">0.00282176703980165</cx:pt>
          <cx:pt idx="513">0.0042141847601190798</cx:pt>
          <cx:pt idx="514">-0.0073185108993727398</cx:pt>
          <cx:pt idx="515">-0.017177417636572</cx:pt>
          <cx:pt idx="516">-0.0119497952493525</cx:pt>
          <cx:pt idx="517">-0.0031958102358554401</cx:pt>
          <cx:pt idx="518">-0.00636801460209471</cx:pt>
          <cx:pt idx="519">-0.0057264283436026502</cx:pt>
          <cx:pt idx="520">-0.0077946425477018796</cx:pt>
          <cx:pt idx="521">-0.017194684279605101</cx:pt>
          <cx:pt idx="522">-0.0162010418747228</cx:pt>
          <cx:pt idx="523">-0.0070879723902498902</cx:pt>
          <cx:pt idx="524">-0.0050502622240007596</cx:pt>
          <cx:pt idx="525">-0.0043825379207467702</cx:pt>
          <cx:pt idx="526">-0.00074035999481739199</cx:pt>
          <cx:pt idx="527">0.0015823687213801</cx:pt>
          <cx:pt idx="528">0.00164246680887268</cx:pt>
          <cx:pt idx="529">0.00283750714046014</cx:pt>
          <cx:pt idx="530">0.0012716600480969301</cx:pt>
          <cx:pt idx="531">0.00153034466448138</cx:pt>
          <cx:pt idx="532">-0.00043984479369934301</cx:pt>
          <cx:pt idx="533">-0.000106382870371176</cx:pt>
          <cx:pt idx="534">-0.00042431274464041897</cx:pt>
          <cx:pt idx="535">0.000213897410873559</cx:pt>
          <cx:pt idx="536">0.0037041654255663401</cx:pt>
          <cx:pt idx="537">0.00098532025294114007</cx:pt>
          <cx:pt idx="538">0.0046324080933547798</cx:pt>
          <cx:pt idx="539">0.0086057600759838395</cx:pt>
          <cx:pt idx="540">0.0013793598688177199</cx:pt>
          <cx:pt idx="541">3.6243924642838199e-05</cx:pt>
          <cx:pt idx="542">-0.0083266209695065894</cx:pt>
          <cx:pt idx="543">-0.0187814464832179</cx:pt>
          <cx:pt idx="544">-0.0104883167482832</cx:pt>
          <cx:pt idx="545">-0.0013668748554089901</cx:pt>
          <cx:pt idx="546">-0.0088726652538535199</cx:pt>
          <cx:pt idx="547">-0.0122113570257621</cx:pt>
          <cx:pt idx="548">-0.00747697491647859</cx:pt>
          <cx:pt idx="549">-0.0127976157288529</cx:pt>
          <cx:pt idx="550">-0.010899756967308801</cx:pt>
          <cx:pt idx="551">0.0047199190554592201</cx:pt>
          <cx:pt idx="552">0.0030427911037534199</cx:pt>
          <cx:pt idx="553">0.0035639072280908698</cx:pt>
          <cx:pt idx="554">0.0068672072914817799</cx:pt>
          <cx:pt idx="555">0.0073306671156118603</cx:pt>
          <cx:pt idx="556">-0.00091871994273018799</cx:pt>
          <cx:pt idx="557">-1.0849606551280199e-05</cx:pt>
          <cx:pt idx="558">-6.3734998751016199e-05</cx:pt>
          <cx:pt idx="559">-0.00023180334934830399</cx:pt>
          <cx:pt idx="560">0.00015235060258576001</cx:pt>
          <cx:pt idx="561">-9.22281585946555e-05</cx:pt>
          <cx:pt idx="562">-0.00029509778313823799</cx:pt>
          <cx:pt idx="563">0.00103408114505643</cx:pt>
          <cx:pt idx="564">0.0060088423067115801</cx:pt>
          <cx:pt idx="565">0.00290166096509102</cx:pt>
          <cx:pt idx="566">0.0067404284923815901</cx:pt>
          <cx:pt idx="567">0.0094554029445692907</cx:pt>
          <cx:pt idx="568">0.00259986049494147</cx:pt>
          <cx:pt idx="569">0.00061909515352673804</cx:pt>
          <cx:pt idx="570">0.0013430137009231399</cx:pt>
          <cx:pt idx="571">-0.00436253453411672</cx:pt>
          <cx:pt idx="572">-0.0061925654257706797</cx:pt>
          <cx:pt idx="573">-0.0056938443481595602</cx:pt>
          <cx:pt idx="574">-0.012955878204821299</cx:pt>
          <cx:pt idx="575">-0.0106424940241844</cx:pt>
          <cx:pt idx="576">0.0036336807054888399</cx:pt>
          <cx:pt idx="577">-0.0039885749666621799</cx:pt>
          <cx:pt idx="578">5.11841637635109e-05</cx:pt>
          <cx:pt idx="579">0.0095623709310889201</cx:pt>
          <cx:pt idx="580">0.011067913610638601</cx:pt>
          <cx:pt idx="581">0.0083442190763593008</cx:pt>
          <cx:pt idx="582">0.0074296381025990297</cx:pt>
          <cx:pt idx="583">0.0069804238468065298</cx:pt>
          <cx:pt idx="584">-0.00024157018744465399</cx:pt>
          <cx:pt idx="585">-0.00094898119648873999</cx:pt>
          <cx:pt idx="586">0.00048272578124753702</cx:pt>
          <cx:pt idx="587">-0.00026717766292622201</cx:pt>
          <cx:pt idx="588">0.00080633160337830899</cx:pt>
          <cx:pt idx="589">-0.000189174036738339</cx:pt>
          <cx:pt idx="590">0.00049202746164088201</cx:pt>
          <cx:pt idx="591">0.0014072196895022</cx:pt>
          <cx:pt idx="592">0.0053516018959298703</cx:pt>
          <cx:pt idx="593">-0.000174234990463787</cx:pt>
          <cx:pt idx="594">0.0066045911117861497</cx:pt>
          <cx:pt idx="595">0.0056423995299963604</cx:pt>
          <cx:pt idx="596">0.00449464351734936</cx:pt>
          <cx:pt idx="597">0.0093723121366711196</cx:pt>
          <cx:pt idx="598">-0.0020874482120309601</cx:pt>
          <cx:pt idx="599">-0.0034312167362774001</cx:pt>
          <cx:pt idx="600">-0.0083618395947149902</cx:pt>
          <cx:pt idx="601">0.00163023170194643</cx:pt>
          <cx:pt idx="602">-0.00319786976274889</cx:pt>
          <cx:pt idx="603">-0.0061718358142976697</cx:pt>
          <cx:pt idx="604">-3.7111451774117103e-05</cx:pt>
          <cx:pt idx="605">0.012844050011763</cx:pt>
          <cx:pt idx="606">0.0021597041598901798</cx:pt>
          <cx:pt idx="607">0.0101309770305247</cx:pt>
          <cx:pt idx="608">0.0056412914814197796</cx:pt>
          <cx:pt idx="609">6.5807572874670203e-05</cx:pt>
          <cx:pt idx="610">0.0091082358296356008</cx:pt>
          <cx:pt idx="611">0.0069706059311040597</cx:pt>
          <cx:pt idx="612">-0.00062976211271747302</cx:pt>
          <cx:pt idx="613">-0.000768480425083212</cx:pt>
          <cx:pt idx="614">0.00037734009693930499</cx:pt>
          <cx:pt idx="615">0.000205195632176365</cx:pt>
          <cx:pt idx="616">0.000135285693335215</cx:pt>
          <cx:pt idx="617">0.00065055992463774104</cx:pt>
          <cx:pt idx="618">0.00139430957228183</cx:pt>
          <cx:pt idx="619">0.00125298324400367</cx:pt>
          <cx:pt idx="620">0.00553654843652611</cx:pt>
          <cx:pt idx="621">0.0055547188175547801</cx:pt>
          <cx:pt idx="622">0.0082109707072480706</cx:pt>
          <cx:pt idx="623">0.0076993993455356799</cx:pt>
          <cx:pt idx="624">0.0050868991307379697</cx:pt>
          <cx:pt idx="625">0.010517396710614199</cx:pt>
          <cx:pt idx="626">0.00275218963851856</cx:pt>
          <cx:pt idx="627">0.0016039839912881601</cx:pt>
          <cx:pt idx="628">0.0040502279869600597</cx:pt>
          <cx:pt idx="629">0.0100863598004329</cx:pt>
          <cx:pt idx="630">0.0067320450336042902</cx:pt>
          <cx:pt idx="631">-0.0020852595615951501</cx:pt>
          <cx:pt idx="632">0.0066430824413591999</cx:pt>
          <cx:pt idx="633">0.0151932315433855</cx:pt>
          <cx:pt idx="634">0.0088811912031402998</cx:pt>
          <cx:pt idx="635">-0.000189373348816212</cx:pt>
          <cx:pt idx="636">0.0044178588421430803</cx:pt>
          <cx:pt idx="637">0.0046943854146135602</cx:pt>
          <cx:pt idx="638">0.00575631525769996</cx:pt>
          <cx:pt idx="639">0.0064311593818861101</cx:pt>
          <cx:pt idx="640">0.0023046458368349201</cx:pt>
          <cx:pt idx="641">-0.00054422170890505597</cx:pt>
          <cx:pt idx="642">-0.000217810414656921</cx:pt>
          <cx:pt idx="643">0.00035924595658604199</cx:pt>
          <cx:pt idx="644">0.00060889211901614902</cx:pt>
          <cx:pt idx="645">-0.000393051158879746</cx:pt>
          <cx:pt idx="646">0.00074839333326505398</cx:pt>
          <cx:pt idx="647">0.00187083011295479</cx:pt>
          <cx:pt idx="648">0.0020399518580458899</cx:pt>
          <cx:pt idx="649">0.0022253015713581598</cx:pt>
          <cx:pt idx="650">-0.00377584037444711</cx:pt>
          <cx:pt idx="651">0.0039963322149354696</cx:pt>
          <cx:pt idx="652">0.014208291227077599</cx:pt>
          <cx:pt idx="653">0.0109307489411143</cx:pt>
          <cx:pt idx="654">0.0024476374488894902</cx:pt>
          <cx:pt idx="655">0.00640785535834876</cx:pt>
          <cx:pt idx="656">0.0067701229157634598</cx:pt>
          <cx:pt idx="657">0.012290776461937099</cx:pt>
          <cx:pt idx="658">0.0016657124595496099</cx:pt>
          <cx:pt idx="659">0.0078528471861457703</cx:pt>
          <cx:pt idx="660">0.019361332743033099</cx:pt>
          <cx:pt idx="661">0.0204249410248648</cx:pt>
          <cx:pt idx="662">0.016847585772266499</cx:pt>
          <cx:pt idx="663">0.0058717138508571597</cx:pt>
          <cx:pt idx="664">0.0042257383115707897</cx:pt>
          <cx:pt idx="665">0.0072735402934929203</cx:pt>
          <cx:pt idx="666">0.0089540974367218092</cx:pt>
          <cx:pt idx="667">0.0069538689535566496</cx:pt>
          <cx:pt idx="668">0.0028459929868678399</cx:pt>
          <cx:pt idx="669">-0.00056676971355340403</cx:pt>
          <cx:pt idx="670">-0.00068566917098228201</cx:pt>
          <cx:pt idx="671">-0.00044393635083198898</cx:pt>
          <cx:pt idx="672">0.00073116389049105801</cx:pt>
          <cx:pt idx="673">-0.00079821266265455999</cx:pt>
          <cx:pt idx="674">-0.00037006455279588201</cx:pt>
          <cx:pt idx="675">0.00036167103680083201</cx:pt>
          <cx:pt idx="676">-0.0020128794071976801</cx:pt>
          <cx:pt idx="677">-0.0042985603559908903</cx:pt>
          <cx:pt idx="678">-0.0045382247992536602</cx:pt>
          <cx:pt idx="679">-0.00088176786070880901</cx:pt>
          <cx:pt idx="680">0.0012820199929169699</cx:pt>
          <cx:pt idx="681">0.0045905114063870597</cx:pt>
          <cx:pt idx="682">-0.0032127304599039101</cx:pt>
          <cx:pt idx="683">-0.00074764219671035099</cx:pt>
          <cx:pt idx="684">0.0050709960728520702</cx:pt>
          <cx:pt idx="685">0.0048373914812462502</cx:pt>
          <cx:pt idx="686">0.00097917117285443306</cx:pt>
          <cx:pt idx="687">0.0109709080126231</cx:pt>
          <cx:pt idx="688">0.0102215459666153</cx:pt>
          <cx:pt idx="689">0.0090500093684383193</cx:pt>
          <cx:pt idx="690">0.0129162842239606</cx:pt>
          <cx:pt idx="691">0.0052575853782154099</cx:pt>
          <cx:pt idx="692">0.0071499189911897196</cx:pt>
          <cx:pt idx="693">0.00209977587021131</cx:pt>
          <cx:pt idx="694">0.0015212698269123099</cx:pt>
          <cx:pt idx="695">0.0021773654950490999</cx:pt>
          <cx:pt idx="696">0.00180506204209471</cx:pt>
          <cx:pt idx="697">0.00055782701351994005</cx:pt>
          <cx:pt idx="698">0.00019072687465662</cx:pt>
          <cx:pt idx="699">-0.00034631791425431598</cx:pt>
          <cx:pt idx="700">-0.000207329517079808</cx:pt>
          <cx:pt idx="701">5.4261948621706497e-05</cx:pt>
          <cx:pt idx="702">-0.00016281156166637599</cx:pt>
          <cx:pt idx="703">-0.00037965799163767002</cx:pt>
          <cx:pt idx="704">-0.0013461940034079801</cx:pt>
          <cx:pt idx="705">-0.0048110606092252196</cx:pt>
          <cx:pt idx="706">0.0018533010344760901</cx:pt>
          <cx:pt idx="707">0.00045546430795255098</cx:pt>
          <cx:pt idx="708">0.0010007766512278901</cx:pt>
          <cx:pt idx="709">0.00133618291278464</cx:pt>
          <cx:pt idx="710">0.00464146638199219</cx:pt>
          <cx:pt idx="711">-0.0037881050451458601</cx:pt>
          <cx:pt idx="712">-0.00126470666395378</cx:pt>
          <cx:pt idx="713">0.0040648278357103603</cx:pt>
          <cx:pt idx="714">0.0042559697051903602</cx:pt>
          <cx:pt idx="715">0.0020329533265547798</cx:pt>
          <cx:pt idx="716">0.0047683553750512801</cx:pt>
          <cx:pt idx="717">0.010158954250710501</cx:pt>
          <cx:pt idx="718">0.0072200977744350803</cx:pt>
          <cx:pt idx="719">0.012411749083699301</cx:pt>
          <cx:pt idx="720">0.0078706549530991703</cx:pt>
          <cx:pt idx="721">0.0028736307015610699</cx:pt>
          <cx:pt idx="722">-0.0011406255081801899</cx:pt>
          <cx:pt idx="723">-0.00038053890644317397</cx:pt>
          <cx:pt idx="724">0.00026503981566441899</cx:pt>
          <cx:pt idx="725">0.00041517188977137402</cx:pt>
          <cx:pt idx="726">0.0010511852204193801</cx:pt>
          <cx:pt idx="727">-0.0012723031908887399</cx:pt>
          <cx:pt idx="728">-0.00031438245586283</cx:pt>
          <cx:pt idx="729">-0.00019407588642161299</cx:pt>
          <cx:pt idx="730">-0.00040051381818528397</cx:pt>
          <cx:pt idx="731">-2.3329746246289199e-05</cx:pt>
          <cx:pt idx="732">0.000292999045886375</cx:pt>
          <cx:pt idx="733">0.00126845384907793</cx:pt>
          <cx:pt idx="734">0.000763756780547455</cx:pt>
          <cx:pt idx="735">-4.97278365260074e-05</cx:pt>
          <cx:pt idx="736">0.00013581499777551501</cx:pt>
          <cx:pt idx="737">0.00095888239296132297</cx:pt>
          <cx:pt idx="738">0.0022159257587380798</cx:pt>
          <cx:pt idx="739">0.0036402925628107501</cx:pt>
          <cx:pt idx="740">0.0035650083840548801</cx:pt>
          <cx:pt idx="741">0.0040620630188936699</cx:pt>
          <cx:pt idx="742">0.0040479881499853503</cx:pt>
          <cx:pt idx="743">0.0033153540011868301</cx:pt>
          <cx:pt idx="744">0.0074054548563650697</cx:pt>
          <cx:pt idx="745">0.0080936140938331208</cx:pt>
          <cx:pt idx="746">0.0041761316332157997</cx:pt>
          <cx:pt idx="747">0.0021271080152431001</cx:pt>
          <cx:pt idx="748">0.00025394653318402</cx:pt>
          <cx:pt idx="749">0.00095206547410720704</cx:pt>
          <cx:pt idx="750">-0.00046373744923178798</cx:pt>
          <cx:pt idx="751">-0.00097446635618980303</cx:pt>
          <cx:pt idx="752">0.000213857285945484</cx:pt>
          <cx:pt idx="753">-0.00068698842446058899</cx:pt>
          <cx:pt idx="754">0.000558929568713241</cx:pt>
          <cx:pt idx="755">-0.000156498560784395</cx:pt>
          <cx:pt idx="756">0.00038846689080103999</cx:pt>
          <cx:pt idx="757">0.00086965637894981804</cx:pt>
          <cx:pt idx="758">-0.000158139945884934</cx:pt>
          <cx:pt idx="759">-3.4207999099996101e-05</cx:pt>
          <cx:pt idx="760">-0.00028219512512442</cx:pt>
          <cx:pt idx="761">0.00014891777913216</cx:pt>
          <cx:pt idx="762">2.9114542799667199e-05</cx:pt>
          <cx:pt idx="763">0.00029904603318034098</cx:pt>
          <cx:pt idx="764">0.000238602159156456</cx:pt>
          <cx:pt idx="765">-0.00060568186459606505</cx:pt>
          <cx:pt idx="766">-0.00019560882974580399</cx:pt>
          <cx:pt idx="767">-4.83168176617275e-05</cx:pt>
          <cx:pt idx="768">-0.00028150890491469702</cx:pt>
          <cx:pt idx="769">-0.00069882515265246698</cx:pt>
          <cx:pt idx="770">0.0011105395052072901</cx:pt>
          <cx:pt idx="771">0.00071091659154122802</cx:pt>
          <cx:pt idx="772">0.00021571190426075801</cx:pt>
          <cx:pt idx="773">-0.00073882555832245405</cx:pt>
          <cx:pt idx="774">0.00029869051810097402</cx:pt>
          <cx:pt idx="775">-0.00055668895460605995</cx:pt>
          <cx:pt idx="776">0.00086253119427553396</cx:pt>
          <cx:pt idx="777">0.000120486086311</cx:pt>
          <cx:pt idx="778">-1.0348880698595099e-05</cx:pt>
          <cx:pt idx="779">0.00022972049787640399</cx:pt>
          <cx:pt idx="780">-0.00027332891748265201</cx:pt>
          <cx:pt idx="781">-4.5016759655491998e-05</cx:pt>
          <cx:pt idx="782">0.00012382142980267799</cx:pt>
          <cx:pt idx="783">0.00042150911694194699</cx:pt>
        </cx:lvl>
      </cx:numDim>
    </cx:data>
    <cx:data id="122">
      <cx:numDim type="val">
        <cx:f>'001_WA_F - 副本'!$DS$1:$DS$784</cx:f>
        <cx:lvl ptCount="784" formatCode="G/通用格式">
          <cx:pt idx="0">-0.000187878886812078</cx:pt>
          <cx:pt idx="1">-6.6837525068082503e-05</cx:pt>
          <cx:pt idx="2">-0.00084329644078989395</cx:pt>
          <cx:pt idx="3">0.00056325747735769705</cx:pt>
          <cx:pt idx="4">-0.00037213354292373399</cx:pt>
          <cx:pt idx="5">0.00119795928599064</cx:pt>
          <cx:pt idx="6">0.00014640026962813699</cx:pt>
          <cx:pt idx="7">0.00014216721840999699</cx:pt>
          <cx:pt idx="8">0.000129765011497312</cx:pt>
          <cx:pt idx="9">-0.000104297545962306</cx:pt>
          <cx:pt idx="10">8.7067781006090094e-05</cx:pt>
          <cx:pt idx="11">-0.00022543246273325901</cx:pt>
          <cx:pt idx="12">-0.00050821909677274798</cx:pt>
          <cx:pt idx="13">-0.00090628256774489299</cx:pt>
          <cx:pt idx="14">-2.7745454946182001e-05</cx:pt>
          <cx:pt idx="15">4.1903350668737803e-05</cx:pt>
          <cx:pt idx="16">0.00039414767135624601</cx:pt>
          <cx:pt idx="17">-1.1580844612400801e-06</cx:pt>
          <cx:pt idx="18">-8.5098821741814599e-05</cx:pt>
          <cx:pt idx="19">4.2221072043210699e-05</cx:pt>
          <cx:pt idx="20">0.00028328588868430001</cx:pt>
          <cx:pt idx="21">-0.00045475013927511799</cx:pt>
          <cx:pt idx="22">0.00010382268337623101</cx:pt>
          <cx:pt idx="23">0.000220888209840316</cx:pt>
          <cx:pt idx="24">2.7042483806515402e-05</cx:pt>
          <cx:pt idx="25">0.00054601466044843698</cx:pt>
          <cx:pt idx="26">-0.00041428992716878199</cx:pt>
          <cx:pt idx="27">0.00065098203138878299</cx:pt>
          <cx:pt idx="28">0.00046034587307128202</cx:pt>
          <cx:pt idx="29">-0.00037053932959191899</cx:pt>
          <cx:pt idx="30">0.00038433905803533601</cx:pt>
          <cx:pt idx="31">5.6250186095060997e-05</cx:pt>
          <cx:pt idx="32">9.9289441990293897e-05</cx:pt>
          <cx:pt idx="33">7.2145006364111394e-05</cx:pt>
          <cx:pt idx="34">-0.0029784704988829402</cx:pt>
          <cx:pt idx="35">-0.0042209921582898099</cx:pt>
          <cx:pt idx="36">-0.0057638551107950303</cx:pt>
          <cx:pt idx="37">-0.0025670798948617098</cx:pt>
          <cx:pt idx="38">-0.0021933880062922398</cx:pt>
          <cx:pt idx="39">-0.00314486330140921</cx:pt>
          <cx:pt idx="40">-0.0060476489814473601</cx:pt>
          <cx:pt idx="41">-0.0033846115966853899</cx:pt>
          <cx:pt idx="42">-0.00053861928148371801</cx:pt>
          <cx:pt idx="43">-0.0021527071639926101</cx:pt>
          <cx:pt idx="44">-0.00060230863696845798</cx:pt>
          <cx:pt idx="45">-0.00037789053814846099</cx:pt>
          <cx:pt idx="46">-0.00138920389194832</cx:pt>
          <cx:pt idx="47">-0.0024977319219079501</cx:pt>
          <cx:pt idx="48">-0.0010789889491694901</cx:pt>
          <cx:pt idx="49">-4.8809634501577601e-05</cx:pt>
          <cx:pt idx="50">-0.00165277124907239</cx:pt>
          <cx:pt idx="51">-0.0015236163700297</cx:pt>
          <cx:pt idx="52">-0.000233618146493773</cx:pt>
          <cx:pt idx="53">6.0751199174068001e-05</cx:pt>
          <cx:pt idx="54">-9.9421362408867993e-05</cx:pt>
          <cx:pt idx="55">0.00018870720158293701</cx:pt>
          <cx:pt idx="56">0.00065158204722533795</cx:pt>
          <cx:pt idx="57">0.00050396441904158602</cx:pt>
          <cx:pt idx="58">0.000757905252602577</cx:pt>
          <cx:pt idx="59">0.00020795240358132899</cx:pt>
          <cx:pt idx="60">-0.00045007620776970399</cx:pt>
          <cx:pt idx="61">-4.2899947287075398e-05</cx:pt>
          <cx:pt idx="62">-0.0033508334040553301</cx:pt>
          <cx:pt idx="63">-0.0077922533233218102</cx:pt>
          <cx:pt idx="64">-0.0098813019754382704</cx:pt>
          <cx:pt idx="65">-0.00764839515339</cx:pt>
          <cx:pt idx="66">-0.013573493236787301</cx:pt>
          <cx:pt idx="67">-0.0175008291376554</cx:pt>
          <cx:pt idx="68">-0.0257961518611396</cx:pt>
          <cx:pt idx="69">-0.0280875465996989</cx:pt>
          <cx:pt idx="70">-0.026035266542834602</cx:pt>
          <cx:pt idx="71">-0.021194677081654401</cx:pt>
          <cx:pt idx="72">-0.017130487258390299</cx:pt>
          <cx:pt idx="73">-0.0145792785250637</cx:pt>
          <cx:pt idx="74">-0.0128955516308044</cx:pt>
          <cx:pt idx="75">-0.0089183652434742106</cx:pt>
          <cx:pt idx="76">-0.0047902686198612199</cx:pt>
          <cx:pt idx="77">-0.0052758307030460498</cx:pt>
          <cx:pt idx="78">-0.00313391260724515</cx:pt>
          <cx:pt idx="79">-0.0014941639956111499</cx:pt>
          <cx:pt idx="80">9.9823609788177102e-05</cx:pt>
          <cx:pt idx="81">-0.00013253742267871899</cx:pt>
          <cx:pt idx="82">0.000386708987952476</cx:pt>
          <cx:pt idx="83">-0.00018351034450577101</cx:pt>
          <cx:pt idx="84">-0.00040301247722973599</cx:pt>
          <cx:pt idx="85">-0.000107571228129517</cx:pt>
          <cx:pt idx="86">-0.00042088898994453998</cx:pt>
          <cx:pt idx="87">-0.00053715836312933697</cx:pt>
          <cx:pt idx="88">-0.0012685391525732901</cx:pt>
          <cx:pt idx="89">-0.0009974134536266349</cx:pt>
          <cx:pt idx="90">-0.00683285825091412</cx:pt>
          <cx:pt idx="91">-0.0116951427970468</cx:pt>
          <cx:pt idx="92">-0.017872239716096</cx:pt>
          <cx:pt idx="93">-0.023217942768871399</cx:pt>
          <cx:pt idx="94">-0.030603494575833699</cx:pt>
          <cx:pt idx="95">-0.041854624445146198</cx:pt>
          <cx:pt idx="96">-0.071780952990950497</cx:pt>
          <cx:pt idx="97">-0.089907640081111101</cx:pt>
          <cx:pt idx="98">-0.078087034956989307</cx:pt>
          <cx:pt idx="99">-0.053538401565049701</cx:pt>
          <cx:pt idx="100">-0.035718483579038098</cx:pt>
          <cx:pt idx="101">-0.024700207645875698</cx:pt>
          <cx:pt idx="102">-0.032101712282182698</cx:pt>
          <cx:pt idx="103">-0.023376256564935902</cx:pt>
          <cx:pt idx="104">-0.018071609205826799</cx:pt>
          <cx:pt idx="105">-0.010281605028189899</cx:pt>
          <cx:pt idx="106">-0.0039385294527236499</cx:pt>
          <cx:pt idx="107">-0.00114413439962398</cx:pt>
          <cx:pt idx="108">-4.5537563213596503e-05</cx:pt>
          <cx:pt idx="109">0.00049275750937740595</cx:pt>
          <cx:pt idx="110">5.46974197919086e-05</cx:pt>
          <cx:pt idx="111">-0.00019634040043465799</cx:pt>
          <cx:pt idx="112">-0.000217576038608986</cx:pt>
          <cx:pt idx="113">-0.00029142181695820501</cx:pt>
          <cx:pt idx="114">0.00015077616432146099</cx:pt>
          <cx:pt idx="115">7.7101541510483893e-05</cx:pt>
          <cx:pt idx="116">0.00045280297255731298</cx:pt>
          <cx:pt idx="117">-0.0088502402447502206</cx:pt>
          <cx:pt idx="118">-0.0152050781305186</cx:pt>
          <cx:pt idx="119">-0.0152499337194395</cx:pt>
          <cx:pt idx="120">-0.0207313325999894</cx:pt>
          <cx:pt idx="121">-0.024992178168249699</cx:pt>
          <cx:pt idx="122">-0.0102211238025004</cx:pt>
          <cx:pt idx="123">-0.0030486988293568899</cx:pt>
          <cx:pt idx="124">0.0032490331356367199</cx:pt>
          <cx:pt idx="125">-0.029340886727150899</cx:pt>
          <cx:pt idx="126">-0.0433288727302873</cx:pt>
          <cx:pt idx="127">-0.048698704277757902</cx:pt>
          <cx:pt idx="128">-0.051074044745268297</cx:pt>
          <cx:pt idx="129">-0.0125911675103205</cx:pt>
          <cx:pt idx="130">-0.025488875141217698</cx:pt>
          <cx:pt idx="131">-0.026735756240679299</cx:pt>
          <cx:pt idx="132">-0.012463297095104501</cx:pt>
          <cx:pt idx="133">-0.0029956984977442501</cx:pt>
          <cx:pt idx="134">-0.00070726805337992498</cx:pt>
          <cx:pt idx="135">0.0144141328296656</cx:pt>
          <cx:pt idx="136">0.0156176269971491</cx:pt>
          <cx:pt idx="137">0.0063532632794108396</cx:pt>
          <cx:pt idx="138">0.0019352861718814</cx:pt>
          <cx:pt idx="139">-0.00026746057523762898</cx:pt>
          <cx:pt idx="140">0.00048845249679079904</cx:pt>
          <cx:pt idx="141">0.00057815363729969899</cx:pt>
          <cx:pt idx="142">0.00011641380899219401</cx:pt>
          <cx:pt idx="143">-0.00053030341316592398</cx:pt>
          <cx:pt idx="144">-0.0019004994062371901</cx:pt>
          <cx:pt idx="145">-0.00012021906835288501</cx:pt>
          <cx:pt idx="146">-0.00354552219309285</cx:pt>
          <cx:pt idx="147">-0.017068096100002799</cx:pt>
          <cx:pt idx="148">0.00226379533412334</cx:pt>
          <cx:pt idx="149">0.030115327126958798</cx:pt>
          <cx:pt idx="150">0.034939855367306698</cx:pt>
          <cx:pt idx="151">0.096631388463836496</cx:pt>
          <cx:pt idx="152">0.095956354757027601</cx:pt>
          <cx:pt idx="153">0.0559193890439676</cx:pt>
          <cx:pt idx="154">0.0104376706957525</cx:pt>
          <cx:pt idx="155">-0.055980523710479797</cx:pt>
          <cx:pt idx="156">-0.10245032160694301</cx:pt>
          <cx:pt idx="157">-0.068014661187675102</cx:pt>
          <cx:pt idx="158">-0.055040566749808499</cx:pt>
          <cx:pt idx="159">-0.076022148519558103</cx:pt>
          <cx:pt idx="160">-0.036349184247678801</cx:pt>
          <cx:pt idx="161">-0.0114197328023372</cx:pt>
          <cx:pt idx="162">-0.0061305362717861602</cx:pt>
          <cx:pt idx="163">0.017337915008598302</cx:pt>
          <cx:pt idx="164">0.015956679205107599</cx:pt>
          <cx:pt idx="165">0.0042529687952813202</cx:pt>
          <cx:pt idx="166">0.000238668336154265</cx:pt>
          <cx:pt idx="167">0.00057945333452484604</cx:pt>
          <cx:pt idx="168">0.00060287254506224399</cx:pt>
          <cx:pt idx="169">0.00026292456855212101</cx:pt>
          <cx:pt idx="170">-0.00044594259794977098</cx:pt>
          <cx:pt idx="171">-9.50303500845004e-05</cx:pt>
          <cx:pt idx="172">-0.00044665406702241002</cx:pt>
          <cx:pt idx="173">-0.0089010347063834105</cx:pt>
          <cx:pt idx="174">-0.0137459708109716</cx:pt>
          <cx:pt idx="175">-0.020161931837797201</cx:pt>
          <cx:pt idx="176">0.028894137121819399</cx:pt>
          <cx:pt idx="177">0.079095248552498207</cx:pt>
          <cx:pt idx="178">0.0606027450965144</cx:pt>
          <cx:pt idx="179">0.078401310119822307</cx:pt>
          <cx:pt idx="180">0.0490927237212763</cx:pt>
          <cx:pt idx="181">0.067072200543170701</cx:pt>
          <cx:pt idx="182">0.046413389128351697</cx:pt>
          <cx:pt idx="183">0.040420636808966501</cx:pt>
          <cx:pt idx="184">0.049647987322637498</cx:pt>
          <cx:pt idx="185">0.037391398847707202</cx:pt>
          <cx:pt idx="186">-0.015117156320041999</cx:pt>
          <cx:pt idx="187">-0.037577116594954198</cx:pt>
          <cx:pt idx="188">-0.024264808439206899</cx:pt>
          <cx:pt idx="189">-0.0056883831509540704</cx:pt>
          <cx:pt idx="190">-0.016700945946145799</cx:pt>
          <cx:pt idx="191">0.017573337955273199</cx:pt>
          <cx:pt idx="192">-0.00102261877724038</cx:pt>
          <cx:pt idx="193">0.00035347907465965402</cx:pt>
          <cx:pt idx="194">-0.00110821522261322</cx:pt>
          <cx:pt idx="195">-0.00165333443964257</cx:pt>
          <cx:pt idx="196">-0.00035946737364897101</cx:pt>
          <cx:pt idx="197">-0.00091482490808238799</cx:pt>
          <cx:pt idx="198">0.00337492887969557</cx:pt>
          <cx:pt idx="199">0.0040259072914642299</cx:pt>
          <cx:pt idx="200">-0.0141019823431234</cx:pt>
          <cx:pt idx="201">-0.0297936989979928</cx:pt>
          <cx:pt idx="202">-0.0089912531757374899</cx:pt>
          <cx:pt idx="203">-0.023818504215707199</cx:pt>
          <cx:pt idx="204">0.0414018217374892</cx:pt>
          <cx:pt idx="205">0.067226520290533401</cx:pt>
          <cx:pt idx="206">0.0279482317028408</cx:pt>
          <cx:pt idx="207">0.02168463695552</cx:pt>
          <cx:pt idx="208">0.047446122786375299</cx:pt>
          <cx:pt idx="209">0.062325350691146399</cx:pt>
          <cx:pt idx="210">0.0212379891218018</cx:pt>
          <cx:pt idx="211">0.058438344004965503</cx:pt>
          <cx:pt idx="212">0.054900686992634298</cx:pt>
          <cx:pt idx="213">0.0487314422992393</cx:pt>
          <cx:pt idx="214">0.019215229848029099</cx:pt>
          <cx:pt idx="215">-0.014502951522393399</cx:pt>
          <cx:pt idx="216">-0.015891591710719102</cx:pt>
          <cx:pt idx="217">-0.0207161487467445</cx:pt>
          <cx:pt idx="218">-0.035963948709494098</cx:pt>
          <cx:pt idx="219">-0.0037326750882999901</cx:pt>
          <cx:pt idx="220">-0.0069766183999287797</cx:pt>
          <cx:pt idx="221">-0.0016733641665288099</cx:pt>
          <cx:pt idx="222">-4.3785775479841503e-05</cx:pt>
          <cx:pt idx="223">-0.00055195475987056698</cx:pt>
          <cx:pt idx="224">-0.00099055375779885505</cx:pt>
          <cx:pt idx="225">1.3259012635147201e-05</cx:pt>
          <cx:pt idx="226">0.0035696522994225302</cx:pt>
          <cx:pt idx="227">0.00319999639908858</cx:pt>
          <cx:pt idx="228">-0.0110746052399804</cx:pt>
          <cx:pt idx="229">-0.018533222789684702</cx:pt>
          <cx:pt idx="230">0.0085136695113744304</cx:pt>
          <cx:pt idx="231">-0.015195286583506599</cx:pt>
          <cx:pt idx="232">0.087964874250957295</cx:pt>
          <cx:pt idx="233">0.048845287246558601</cx:pt>
          <cx:pt idx="234">0.0231122430797247</cx:pt>
          <cx:pt idx="235">0.047611669709260701</cx:pt>
          <cx:pt idx="236">0.030262658812554102</cx:pt>
          <cx:pt idx="237">0.015774366633635399</cx:pt>
          <cx:pt idx="238">0.031681005398363202</cx:pt>
          <cx:pt idx="239">0.034717891563235098</cx:pt>
          <cx:pt idx="240">0.0405552999836973</cx:pt>
          <cx:pt idx="241">0.000597709803972343</cx:pt>
          <cx:pt idx="242">0.0544429898491905</cx:pt>
          <cx:pt idx="243">0.0159460099746754</cx:pt>
          <cx:pt idx="244">-0.0222271552178743</cx:pt>
          <cx:pt idx="245">-0.0229627019815986</cx:pt>
          <cx:pt idx="246">-0.039433725942182897</cx:pt>
          <cx:pt idx="247">-0.041430634018801697</cx:pt>
          <cx:pt idx="248">-0.024027308604548499</cx:pt>
          <cx:pt idx="249">-0.0095108715270201399</cx:pt>
          <cx:pt idx="250">0.0018803914814365501</cx:pt>
          <cx:pt idx="251">-0.00030477230496012299</cx:pt>
          <cx:pt idx="252">-0.000120684119757583</cx:pt>
          <cx:pt idx="253">0.00056445193809401403</cx:pt>
          <cx:pt idx="254">0.0025866450499138199</cx:pt>
          <cx:pt idx="255">0.00753276391536259</cx:pt>
          <cx:pt idx="256">-0.0107682276699974</cx:pt>
          <cx:pt idx="257">-0.016021971680648801</cx:pt>
          <cx:pt idx="258">0.021739172274010898</cx:pt>
          <cx:pt idx="259">-0.0100064786712696</cx:pt>
          <cx:pt idx="260">0.032294346833048597</cx:pt>
          <cx:pt idx="261">0.026109998322668301</cx:pt>
          <cx:pt idx="262">0.019045793717123099</cx:pt>
          <cx:pt idx="263">0.018484575750311899</cx:pt>
          <cx:pt idx="264">0.034004937065045697</cx:pt>
          <cx:pt idx="265">0.019344553806299899</cx:pt>
          <cx:pt idx="266">0.045943674565039498</cx:pt>
          <cx:pt idx="267">0.026302687523929402</cx:pt>
          <cx:pt idx="268">0.026035307060170602</cx:pt>
          <cx:pt idx="269">0.057877996119653698</cx:pt>
          <cx:pt idx="270">0.041537424909268303</cx:pt>
          <cx:pt idx="271">0.0239793365128869</cx:pt>
          <cx:pt idx="272">0.025592705681421</cx:pt>
          <cx:pt idx="273">-0.00067526602161252296</cx:pt>
          <cx:pt idx="274">-0.012423190726864699</cx:pt>
          <cx:pt idx="275">-0.034823458438756297</cx:pt>
          <cx:pt idx="276">-0.042373457039542997</cx:pt>
          <cx:pt idx="277">-0.017932675996005499</cx:pt>
          <cx:pt idx="278">-4.9829329029239998e-05</cx:pt>
          <cx:pt idx="279">0.00073597590278854502</cx:pt>
          <cx:pt idx="280">0.00039773677882708799</cx:pt>
          <cx:pt idx="281">0.0010801473844341701</cx:pt>
          <cx:pt idx="282">0.0044936472549114504</cx:pt>
          <cx:pt idx="283">0.0030998636347862501</cx:pt>
          <cx:pt idx="284">-0.0045025875301758396</cx:pt>
          <cx:pt idx="285">-0.00021875574808785401</cx:pt>
          <cx:pt idx="286">0.011073373791994299</cx:pt>
          <cx:pt idx="287">0.0093364237056639994</cx:pt>
          <cx:pt idx="288">0.029879346134346702</cx:pt>
          <cx:pt idx="289">0.0276448756221578</cx:pt>
          <cx:pt idx="290">-0.0411675466082502</cx:pt>
          <cx:pt idx="291">-0.046097240052175102</cx:pt>
          <cx:pt idx="292">-0.0160408146683589</cx:pt>
          <cx:pt idx="293">-0.0046109369070735798</cx:pt>
          <cx:pt idx="294">0.0335019815742508</cx:pt>
          <cx:pt idx="295">0.010701135121122</cx:pt>
          <cx:pt idx="296">0.051881878648688699</cx:pt>
          <cx:pt idx="297">0.012419323561146599</cx:pt>
          <cx:pt idx="298">0.015479089844952301</cx:pt>
          <cx:pt idx="299">0.0051437395409836698</cx:pt>
          <cx:pt idx="300">0.0042045306612697297</cx:pt>
          <cx:pt idx="301">-0.0148637309197558</cx:pt>
          <cx:pt idx="302">-0.00744955121338423</cx:pt>
          <cx:pt idx="303">-0.021160480267554901</cx:pt>
          <cx:pt idx="304">-0.040983656042889102</cx:pt>
          <cx:pt idx="305">-0.014680772727545401</cx:pt>
          <cx:pt idx="306">-0.0046454784211270497</cx:pt>
          <cx:pt idx="307">0.00040393116072765098</cx:pt>
          <cx:pt idx="308">0.00034083291379583398</cx:pt>
          <cx:pt idx="309">0.00070125520677590902</cx:pt>
          <cx:pt idx="310">0.0054107915311522202</cx:pt>
          <cx:pt idx="311">0.0071799818630999997</cx:pt>
          <cx:pt idx="312">0.0203065206624214</cx:pt>
          <cx:pt idx="313">0.032632029687249799</cx:pt>
          <cx:pt idx="314">0.044264445423836903</cx:pt>
          <cx:pt idx="315">0.044863314095958</cx:pt>
          <cx:pt idx="316">0.040265659334914702</cx:pt>
          <cx:pt idx="317">-0.0036725121587747002</cx:pt>
          <cx:pt idx="318">-0.0407061848918229</cx:pt>
          <cx:pt idx="319">-0.0134215524694275</cx:pt>
          <cx:pt idx="320">0.038974889432820702</cx:pt>
          <cx:pt idx="321">0.0160456846167795</cx:pt>
          <cx:pt idx="322">0.0252418313865901</cx:pt>
          <cx:pt idx="323">0.0298349798315234</cx:pt>
          <cx:pt idx="324">0.013317735940851901</cx:pt>
          <cx:pt idx="325">0.0139432287964424</cx:pt>
          <cx:pt idx="326">-0.0013497213484131899</cx:pt>
          <cx:pt idx="327">-0.0252847576794051</cx:pt>
          <cx:pt idx="328">0.0167558524058063</cx:pt>
          <cx:pt idx="329">0.013577851355867801</cx:pt>
          <cx:pt idx="330">0.0146695976100504</cx:pt>
          <cx:pt idx="331">-0.021585479646526701</cx:pt>
          <cx:pt idx="332">-0.036541132468654598</cx:pt>
          <cx:pt idx="333">-0.0151802255704839</cx:pt>
          <cx:pt idx="334">-0.00046252188384201599</cx:pt>
          <cx:pt idx="335">0.000434453385725894</cx:pt>
          <cx:pt idx="336">-4.4090402372811197e-05</cx:pt>
          <cx:pt idx="337">-4.9842965399701202e-05</cx:pt>
          <cx:pt idx="338">0.0041993615758360199</cx:pt>
          <cx:pt idx="339">0.011220062301513</cx:pt>
          <cx:pt idx="340">0.055550202005987703</cx:pt>
          <cx:pt idx="341">0.067126744307205805</cx:pt>
          <cx:pt idx="342">0.040365128221274901</cx:pt>
          <cx:pt idx="343">0.032580141488678903</cx:pt>
          <cx:pt idx="344">-0.011677181032825499</cx:pt>
          <cx:pt idx="345">-0.068096706888533504</cx:pt>
          <cx:pt idx="346">-0.091086326607728502</cx:pt>
          <cx:pt idx="347">-0.029918818148700201</cx:pt>
          <cx:pt idx="348">-0.0404404658832858</cx:pt>
          <cx:pt idx="349">-0.0086192350188259402</cx:pt>
          <cx:pt idx="350">0.0143015860914384</cx:pt>
          <cx:pt idx="351">0.049588056181907397</cx:pt>
          <cx:pt idx="352">-0.0082209695380081604</cx:pt>
          <cx:pt idx="353">-0.021115691903482801</cx:pt>
          <cx:pt idx="354">-0.0230740969123251</cx:pt>
          <cx:pt idx="355">-0.0016700211922153099</cx:pt>
          <cx:pt idx="356">0.0030071438433334598</cx:pt>
          <cx:pt idx="357">0.037197452487271403</cx:pt>
          <cx:pt idx="358">0.039121108740113597</cx:pt>
          <cx:pt idx="359">-0.0064477213989804598</cx:pt>
          <cx:pt idx="360">-0.053104611866467803</cx:pt>
          <cx:pt idx="361">-0.0136998766365167</cx:pt>
          <cx:pt idx="362">1.6687767641696101e-05</cx:pt>
          <cx:pt idx="363">-0.00017745334326302401</cx:pt>
          <cx:pt idx="364">-0.00022865514080322799</cx:pt>
          <cx:pt idx="365">0.00058633461503289396</cx:pt>
          <cx:pt idx="366">0.0023007446841238699</cx:pt>
          <cx:pt idx="367">0.00725027062014538</cx:pt>
          <cx:pt idx="368">0.077424706269786994</cx:pt>
          <cx:pt idx="369">0.063054150018179003</cx:pt>
          <cx:pt idx="370">0.015751816402574399</cx:pt>
          <cx:pt idx="371">0.031920648424302402</cx:pt>
          <cx:pt idx="372">-0.0119762614142487</cx:pt>
          <cx:pt idx="373">-0.072976622754474002</cx:pt>
          <cx:pt idx="374">-0.032442200659584003</cx:pt>
          <cx:pt idx="375">-0.0048951023806314102</cx:pt>
          <cx:pt idx="376">-0.012372006706689699</cx:pt>
          <cx:pt idx="377">0.0060821183381446096</cx:pt>
          <cx:pt idx="378">0.025192803059524</cx:pt>
          <cx:pt idx="379">0.0299894003620668</cx:pt>
          <cx:pt idx="380">-0.010257725142317599</cx:pt>
          <cx:pt idx="381">-0.0587181530045933</cx:pt>
          <cx:pt idx="382">-0.037353978492062699</cx:pt>
          <cx:pt idx="383">-0.0098860436644186908</cx:pt>
          <cx:pt idx="384">0.030497974099565599</cx:pt>
          <cx:pt idx="385">0.067868699321078793</cx:pt>
          <cx:pt idx="386">0.042977005850310397</cx:pt>
          <cx:pt idx="387">-0.0261542630441229</cx:pt>
          <cx:pt idx="388">-0.062445397021720299</cx:pt>
          <cx:pt idx="389">-0.0121116384550373</cx:pt>
          <cx:pt idx="390">-0.0041612122917194204</cx:pt>
          <cx:pt idx="391">0.00029627610617590498</cx:pt>
          <cx:pt idx="392">0.00017791471559132699</cx:pt>
          <cx:pt idx="393">0.00052178333173055302</cx:pt>
          <cx:pt idx="394">0.00044225411580748301</cx:pt>
          <cx:pt idx="395">0.011040533935516199</cx:pt>
          <cx:pt idx="396">0.062856482270531894</cx:pt>
          <cx:pt idx="397">0.047806068903132597</cx:pt>
          <cx:pt idx="398">0.023540676524150098</cx:pt>
          <cx:pt idx="399">0.029362335650829699</cx:pt>
          <cx:pt idx="400">-0.038530205612294498</cx:pt>
          <cx:pt idx="401">-0.056127140605769801</cx:pt>
          <cx:pt idx="402">-0.040024485623145298</cx:pt>
          <cx:pt idx="403">0.0039989560084351403</cx:pt>
          <cx:pt idx="404">0.0332523563613134</cx:pt>
          <cx:pt idx="405">0.00050727812723015903</cx:pt>
          <cx:pt idx="406">-0.023904958123669801</cx:pt>
          <cx:pt idx="407">-0.0018128344660143199</cx:pt>
          <cx:pt idx="408">-0.0547882309971192</cx:pt>
          <cx:pt idx="409">-0.052894715209869603</cx:pt>
          <cx:pt idx="410">-0.025676372777397101</cx:pt>
          <cx:pt idx="411">0.0029027390448129898</cx:pt>
          <cx:pt idx="412">0.040013421404725802</cx:pt>
          <cx:pt idx="413">0.0415849283008521</cx:pt>
          <cx:pt idx="414">0.021957244114626202</cx:pt>
          <cx:pt idx="415">-0.038946093807351402</cx:pt>
          <cx:pt idx="416">-0.0524927270392078</cx:pt>
          <cx:pt idx="417">-0.0151041845717894</cx:pt>
          <cx:pt idx="418">-0.0039242211876665397</cx:pt>
          <cx:pt idx="419">-0.00062062913056913996</cx:pt>
          <cx:pt idx="420">-5.2697041577404301e-05</cx:pt>
          <cx:pt idx="421">-0.00027151611371352099</cx:pt>
          <cx:pt idx="422">-0.0019175143623407799</cx:pt>
          <cx:pt idx="423">0.0118218521468926</cx:pt>
          <cx:pt idx="424">0.036719598190877299</cx:pt>
          <cx:pt idx="425">0.0159180608640229</cx:pt>
          <cx:pt idx="426">0.00598003841811865</cx:pt>
          <cx:pt idx="427">-0.00495202407397704</cx:pt>
          <cx:pt idx="428">-0.033742608414665302</cx:pt>
          <cx:pt idx="429">-0.044462378712913898</cx:pt>
          <cx:pt idx="430">-0.016216601406469602</cx:pt>
          <cx:pt idx="431">0.0018413844456511</cx:pt>
          <cx:pt idx="432">-0.0304328379158815</cx:pt>
          <cx:pt idx="433">-0.0150625750822373</cx:pt>
          <cx:pt idx="434">0.0104594259383682</cx:pt>
          <cx:pt idx="435">0.046543732235594402</cx:pt>
          <cx:pt idx="436">0.0100133273192818</cx:pt>
          <cx:pt idx="437">0.037848990837679702</cx:pt>
          <cx:pt idx="438">-0.00048273788487860199</cx:pt>
          <cx:pt idx="439">-0.0010997927516716399</cx:pt>
          <cx:pt idx="440">0.018979904925818299</cx:pt>
          <cx:pt idx="441">0.0040394498638086701</cx:pt>
          <cx:pt idx="442">0.0080084758954369808</cx:pt>
          <cx:pt idx="443">-0.029279825187743899</cx:pt>
          <cx:pt idx="444">-0.042848324604473298</cx:pt>
          <cx:pt idx="445">-0.028957195326767399</cx:pt>
          <cx:pt idx="446">-0.00557024738908288</cx:pt>
          <cx:pt idx="447">-0.0019216157875969499</cx:pt>
          <cx:pt idx="448">0.00013997573752218899</cx:pt>
          <cx:pt idx="449">-0.00030795529751445302</cx:pt>
          <cx:pt idx="450">-0.0011924526912164199</cx:pt>
          <cx:pt idx="451">-0.0010732265503364401</cx:pt>
          <cx:pt idx="452">0.0188855156190335</cx:pt>
          <cx:pt idx="453">-0.0067901883947266801</cx:pt>
          <cx:pt idx="454">-0.0236855327787188</cx:pt>
          <cx:pt idx="455">-0.024690827095479199</cx:pt>
          <cx:pt idx="456">-0.019857499907131301</cx:pt>
          <cx:pt idx="457">-0.046719865719743403</cx:pt>
          <cx:pt idx="458">6.5346565780516696e-05</cx:pt>
          <cx:pt idx="459">0.0063507222443905499</cx:pt>
          <cx:pt idx="460">-0.0030435010694816098</cx:pt>
          <cx:pt idx="461">0.0083548790807545306</cx:pt>
          <cx:pt idx="462">-0.0215630206738559</cx:pt>
          <cx:pt idx="463">0.027057014650021902</cx:pt>
          <cx:pt idx="464">0.051614699405293597</cx:pt>
          <cx:pt idx="465">0.077285133007138601</cx:pt>
          <cx:pt idx="466">0.0230948211371843</cx:pt>
          <cx:pt idx="467">-0.037552575835852302</cx:pt>
          <cx:pt idx="468">0.0039199911983043697</cx:pt>
          <cx:pt idx="469">-0.033815096784316302</cx:pt>
          <cx:pt idx="470">-0.0122685769535614</cx:pt>
          <cx:pt idx="471">-0.034167622280166898</cx:pt>
          <cx:pt idx="472">-0.040139674255933698</cx:pt>
          <cx:pt idx="473">-0.029922696828074101</cx:pt>
          <cx:pt idx="474">-0.0066931895499254502</cx:pt>
          <cx:pt idx="475">-0.00066888195440623999</cx:pt>
          <cx:pt idx="476">0.00017150885594514599</cx:pt>
          <cx:pt idx="477">-0.00054862278246808796</cx:pt>
          <cx:pt idx="478">-0.0040633185932979696</cx:pt>
          <cx:pt idx="479">-0.014480690963121001</cx:pt>
          <cx:pt idx="480">-0.0130243277407659</cx:pt>
          <cx:pt idx="481">-0.036214133130941198</cx:pt>
          <cx:pt idx="482">-0.0463540666870507</cx:pt>
          <cx:pt idx="483">-0.042645144793464901</cx:pt>
          <cx:pt idx="484">-0.0021060631879131699</cx:pt>
          <cx:pt idx="485">0.0037836202955124302</cx:pt>
          <cx:pt idx="486">-0.0156765367036425</cx:pt>
          <cx:pt idx="487">-0.020332664331518702</cx:pt>
          <cx:pt idx="488">-0.025039171559975499</cx:pt>
          <cx:pt idx="489">-0.017094518111452101</cx:pt>
          <cx:pt idx="490">-0.058942119900952897</cx:pt>
          <cx:pt idx="491">0.0054401950262925698</cx:pt>
          <cx:pt idx="492">0.040596599976382999</cx:pt>
          <cx:pt idx="493">0.0631540370226292</cx:pt>
          <cx:pt idx="494">0.014424442358250101</cx:pt>
          <cx:pt idx="495">-0.035506314598178199</cx:pt>
          <cx:pt idx="496">-0.034744090983274502</cx:pt>
          <cx:pt idx="497">-0.0424115382159925</cx:pt>
          <cx:pt idx="498">-0.018825934035150399</cx:pt>
          <cx:pt idx="499">-0.027468758771228199</cx:pt>
          <cx:pt idx="500">-0.024202926316401599</cx:pt>
          <cx:pt idx="501">-0.018216159754936598</cx:pt>
          <cx:pt idx="502">-0.0011365412564982101</cx:pt>
          <cx:pt idx="503">0.00053710787654471701</cx:pt>
          <cx:pt idx="504">0.00015267572666820801</cx:pt>
          <cx:pt idx="505">-0.00063063957802574403</cx:pt>
          <cx:pt idx="506">-0.00265879125245989</cx:pt>
          <cx:pt idx="507">-0.0227051159087602</cx:pt>
          <cx:pt idx="508">-0.031877212397699299</cx:pt>
          <cx:pt idx="509">-0.036949895454679298</cx:pt>
          <cx:pt idx="510">-0.031199333647126501</cx:pt>
          <cx:pt idx="511">-0.031161635026208001</cx:pt>
          <cx:pt idx="512">-0.00063314786815147695</cx:pt>
          <cx:pt idx="513">-0.0088741711607606896</cx:pt>
          <cx:pt idx="514">-0.0012134197877055001</cx:pt>
          <cx:pt idx="515">0.012968190461728899</cx:pt>
          <cx:pt idx="516">-0.035201364999992497</cx:pt>
          <cx:pt idx="517">-0.0481291368932922</cx:pt>
          <cx:pt idx="518">-0.040754499878720998</cx:pt>
          <cx:pt idx="519">-0.0163084762869906</cx:pt>
          <cx:pt idx="520">0.0048663668522421896</cx:pt>
          <cx:pt idx="521">0.050343245617836097</cx:pt>
          <cx:pt idx="522">0.027178029787363001</cx:pt>
          <cx:pt idx="523">0.0027254397799831801</cx:pt>
          <cx:pt idx="524">-0.015717201712657398</cx:pt>
          <cx:pt idx="525">-0.021191964639401099</cx:pt>
          <cx:pt idx="526">-0.019442254442376398</cx:pt>
          <cx:pt idx="527">-0.047345426859946402</cx:pt>
          <cx:pt idx="528">-0.038981144928747297</cx:pt>
          <cx:pt idx="529">-0.018199979580181401</cx:pt>
          <cx:pt idx="530">0.0016552836867548301</cx:pt>
          <cx:pt idx="531">-0.00127804963136972</cx:pt>
          <cx:pt idx="532">-0.00014380818670665899</cx:pt>
          <cx:pt idx="533">0.000641878586437448</cx:pt>
          <cx:pt idx="534">0.00034343997358604101</cx:pt>
          <cx:pt idx="535">-0.0154246031796381</cx:pt>
          <cx:pt idx="536">-0.030853107791979799</cx:pt>
          <cx:pt idx="537">-0.033561147723672198</cx:pt>
          <cx:pt idx="538">-0.038816256816935901</cx:pt>
          <cx:pt idx="539">-0.0286996141140873</cx:pt>
          <cx:pt idx="540">0.0054955478335438103</cx:pt>
          <cx:pt idx="541">-0.0012323466627836501</cx:pt>
          <cx:pt idx="542">0.015005550726131</cx:pt>
          <cx:pt idx="543">0.026636161053379698</cx:pt>
          <cx:pt idx="544">-0.000281170780055356</cx:pt>
          <cx:pt idx="545">-0.058875925673462101</cx:pt>
          <cx:pt idx="546">-0.041120791787930801</cx:pt>
          <cx:pt idx="547">-0.0082287774762446701</cx:pt>
          <cx:pt idx="548">0.0057769170253085698</cx:pt>
          <cx:pt idx="549">0.034710175615618698</cx:pt>
          <cx:pt idx="550">0.0327668874071642</cx:pt>
          <cx:pt idx="551">0.0212587739692164</cx:pt>
          <cx:pt idx="552">-0.0091266496986004298</cx:pt>
          <cx:pt idx="553">-0.031532602928395201</cx:pt>
          <cx:pt idx="554">-0.031229640660134301</cx:pt>
          <cx:pt idx="555">-0.043275242680647398</cx:pt>
          <cx:pt idx="556">-0.029463266013828499</cx:pt>
          <cx:pt idx="557">-0.0197540119299804</cx:pt>
          <cx:pt idx="558">-0.0014466076027300099</cx:pt>
          <cx:pt idx="559">-0.00013885143297306699</cx:pt>
          <cx:pt idx="560">0.00011846774567685899</cx:pt>
          <cx:pt idx="561">-0.000367443409868511</cx:pt>
          <cx:pt idx="562">-0.0015483648836984701</cx:pt>
          <cx:pt idx="563">-0.015394051430735601</cx:pt>
          <cx:pt idx="564">-0.031201235456576298</cx:pt>
          <cx:pt idx="565">-0.0447640441067381</cx:pt>
          <cx:pt idx="566">-0.052572271160792702</cx:pt>
          <cx:pt idx="567">-0.037774217739829703</cx:pt>
          <cx:pt idx="568">0.013674425424956499</cx:pt>
          <cx:pt idx="569">-0.028306661817684101</cx:pt>
          <cx:pt idx="570">-0.0047961514597887698</cx:pt>
          <cx:pt idx="571">-0.00667358862748978</cx:pt>
          <cx:pt idx="572">-0.054269977975606599</cx:pt>
          <cx:pt idx="573">-0.060898634396487801</cx:pt>
          <cx:pt idx="574">-0.050735438090495501</cx:pt>
          <cx:pt idx="575">-0.046708633718568801</cx:pt>
          <cx:pt idx="576">0.0087292998548468698</cx:pt>
          <cx:pt idx="577">-0.0023818397868624499</cx:pt>
          <cx:pt idx="578">-0.0421137869819991</cx:pt>
          <cx:pt idx="579">-0.0096639076863118296</cx:pt>
          <cx:pt idx="580">-0.026693208862605702</cx:pt>
          <cx:pt idx="581">-0.0346703032571389</cx:pt>
          <cx:pt idx="582">-0.029301405443337002</cx:pt>
          <cx:pt idx="583">-0.024121500328703801</cx:pt>
          <cx:pt idx="584">-0.0062209126963932004</cx:pt>
          <cx:pt idx="585">-0.0107932646030309</cx:pt>
          <cx:pt idx="586">-0.00075705032966154296</cx:pt>
          <cx:pt idx="587">0.00053002949988116598</cx:pt>
          <cx:pt idx="588">0.00026972245546742199</cx:pt>
          <cx:pt idx="589">-0.00010244548616036699</cx:pt>
          <cx:pt idx="590">-0.0020344786097873302</cx:pt>
          <cx:pt idx="591">-0.0130500838911565</cx:pt>
          <cx:pt idx="592">-0.0236912038073172</cx:pt>
          <cx:pt idx="593">-0.025897571474269</cx:pt>
          <cx:pt idx="594">-0.0277234889669664</cx:pt>
          <cx:pt idx="595">-0.019965082000948702</cx:pt>
          <cx:pt idx="596">-0.0089819624621629793</cx:pt>
          <cx:pt idx="597">-0.040914537912306002</cx:pt>
          <cx:pt idx="598">-0.0054293025796607001</cx:pt>
          <cx:pt idx="599">-0.029124145452900801</cx:pt>
          <cx:pt idx="600">-0.042331496925101297</cx:pt>
          <cx:pt idx="601">-0.053063100351098298</cx:pt>
          <cx:pt idx="602">-0.047835214562748703</cx:pt>
          <cx:pt idx="603">-0.049144203772175397</cx:pt>
          <cx:pt idx="604">-0.017167580436154</cx:pt>
          <cx:pt idx="605">-0.041318525070221997</cx:pt>
          <cx:pt idx="606">-0.082023932588491499</cx:pt>
          <cx:pt idx="607">-0.049221382047325297</cx:pt>
          <cx:pt idx="608">-0.0312147341969456</cx:pt>
          <cx:pt idx="609">-0.0297109523996975</cx:pt>
          <cx:pt idx="610">-0.047541801859214299</cx:pt>
          <cx:pt idx="611">-0.020828553170142702</cx:pt>
          <cx:pt idx="612">-0.0081898790201357496</cx:pt>
          <cx:pt idx="613">-0.017806709971826502</cx:pt>
          <cx:pt idx="614">-0.0029308082387994802</cx:pt>
          <cx:pt idx="615">0.00017123460005601601</cx:pt>
          <cx:pt idx="616">2.08584742089523e-05</cx:pt>
          <cx:pt idx="617">-0.0002270169735617</cx:pt>
          <cx:pt idx="618">-0.0028685907717246402</cx:pt>
          <cx:pt idx="619">-0.0077411991916980002</cx:pt>
          <cx:pt idx="620">-0.014853508313837799</cx:pt>
          <cx:pt idx="621">-0.0197483383881084</cx:pt>
          <cx:pt idx="622">-0.0082677388025075692</cx:pt>
          <cx:pt idx="623">-0.020874380339021999</cx:pt>
          <cx:pt idx="624">-0.033085388288730498</cx:pt>
          <cx:pt idx="625">-0.066296035881762694</cx:pt>
          <cx:pt idx="626">-0.019720512866330701</cx:pt>
          <cx:pt idx="627">-0.0042332238846479802</cx:pt>
          <cx:pt idx="628">0.0087397179379036707</cx:pt>
          <cx:pt idx="629">-0.0134860644100542</cx:pt>
          <cx:pt idx="630">0.020409688236840699</cx:pt>
          <cx:pt idx="631">-0.059908645677062902</cx:pt>
          <cx:pt idx="632">-0.041006507570237501</cx:pt>
          <cx:pt idx="633">-0.071932322753344394</cx:pt>
          <cx:pt idx="634">-0.064642231338311998</cx:pt>
          <cx:pt idx="635">-0.050038959125704503</cx:pt>
          <cx:pt idx="636">-0.034652407972551799</cx:pt>
          <cx:pt idx="637">-0.054106814410663402</cx:pt>
          <cx:pt idx="638">-0.025695673533604801</cx:pt>
          <cx:pt idx="639">-0.0082228689126926293</cx:pt>
          <cx:pt idx="640">-0.0043335789448063601</cx:pt>
          <cx:pt idx="641">-0.0117423766774283</cx:pt>
          <cx:pt idx="642">0.00011318251678881</cx:pt>
          <cx:pt idx="643">-0.00040510016478639599</cx:pt>
          <cx:pt idx="644">-0.00027394694179376999</cx:pt>
          <cx:pt idx="645">-0.00038537498855975799</cx:pt>
          <cx:pt idx="646">-0.0020572368075096399</cx:pt>
          <cx:pt idx="647">-0.0051392617287507603</cx:pt>
          <cx:pt idx="648">-0.0080294380339107404</cx:pt>
          <cx:pt idx="649">-0.0023626225830149601</cx:pt>
          <cx:pt idx="650">0.0035501857707718101</cx:pt>
          <cx:pt idx="651">-0.0062234091720641399</cx:pt>
          <cx:pt idx="652">-0.019107176140529501</cx:pt>
          <cx:pt idx="653">-0.073026776903245105</cx:pt>
          <cx:pt idx="654">-0.051200910829417599</cx:pt>
          <cx:pt idx="655">0.0134670777289389</cx:pt>
          <cx:pt idx="656">0.029894032368187998</cx:pt>
          <cx:pt idx="657">0.038202689342870598</cx:pt>
          <cx:pt idx="658">0.022879433235746999</cx:pt>
          <cx:pt idx="659">-0.0060086895247268898</cx:pt>
          <cx:pt idx="660">-0.013742439331474799</cx:pt>
          <cx:pt idx="661">-0.0281032932198295</cx:pt>
          <cx:pt idx="662">-0.021499463105924599</cx:pt>
          <cx:pt idx="663">-0.034625681008334602</cx:pt>
          <cx:pt idx="664">-0.010592249801648201</cx:pt>
          <cx:pt idx="665">-0.013229380896044</cx:pt>
          <cx:pt idx="666">-0.013688332459019899</cx:pt>
          <cx:pt idx="667">-0.000672406364331148</cx:pt>
          <cx:pt idx="668">0.0081277889963616099</cx:pt>
          <cx:pt idx="669">-0.0061179475565596103</cx:pt>
          <cx:pt idx="670">-4.3753969993773501e-05</cx:pt>
          <cx:pt idx="671">5.61261550397955e-05</cx:pt>
          <cx:pt idx="672">0.00047903084913563401</cx:pt>
          <cx:pt idx="673">0.00013098261339203901</cx:pt>
          <cx:pt idx="674">-0.00043712103524660702</cx:pt>
          <cx:pt idx="675">-3.36627043109896e-05</cx:pt>
          <cx:pt idx="676">0.0098575984102423405</cx:pt>
          <cx:pt idx="677">0.026729941673401598</cx:pt>
          <cx:pt idx="678">0.024041296343113</cx:pt>
          <cx:pt idx="679">0.023741818727809401</cx:pt>
          <cx:pt idx="680">0.027862598450574001</cx:pt>
          <cx:pt idx="681">-0.0192975026108206</cx:pt>
          <cx:pt idx="682">0.0048717022451179098</cx:pt>
          <cx:pt idx="683">-0.00079561658763646495</cx:pt>
          <cx:pt idx="684">0.0083745895836960394</cx:pt>
          <cx:pt idx="685">0.025317075290020599</cx:pt>
          <cx:pt idx="686">-0.0075092645546719202</cx:pt>
          <cx:pt idx="687">0.0092724964745763902</cx:pt>
          <cx:pt idx="688">0.0143661255304209</cx:pt>
          <cx:pt idx="689">-0.028992534727483501</cx:pt>
          <cx:pt idx="690">-0.0206792146300094</cx:pt>
          <cx:pt idx="691">0.016274908907860899</cx:pt>
          <cx:pt idx="692">0.030378249634307301</cx:pt>
          <cx:pt idx="693">0.0094312965670710798</cx:pt>
          <cx:pt idx="694">0.0019630083656777702</cx:pt>
          <cx:pt idx="695">0.0028886601315740701</cx:pt>
          <cx:pt idx="696">-0.0053323141154965102</cx:pt>
          <cx:pt idx="697">-0.0034476233226256102</cx:pt>
          <cx:pt idx="698">-0.00048604145882249198</cx:pt>
          <cx:pt idx="699">-0.00048254747340364999</cx:pt>
          <cx:pt idx="700">8.4171380557671697e-05</cx:pt>
          <cx:pt idx="701">-0.00064396924912241203</cx:pt>
          <cx:pt idx="702">0.00043424069982679598</cx:pt>
          <cx:pt idx="703">7.1440527125046094e-05</cx:pt>
          <cx:pt idx="704">0.0069708696954254197</cx:pt>
          <cx:pt idx="705">0.0146545210270507</cx:pt>
          <cx:pt idx="706">0.0097498797171664993</cx:pt>
          <cx:pt idx="707">0.014322924559711601</cx:pt>
          <cx:pt idx="708">0.0294949476726288</cx:pt>
          <cx:pt idx="709">0.032084835012590303</cx:pt>
          <cx:pt idx="710">0.0299158565099291</cx:pt>
          <cx:pt idx="711">0.0152650799163065</cx:pt>
          <cx:pt idx="712">-0.0073191071781606798</cx:pt>
          <cx:pt idx="713">0.014418942098077399</cx:pt>
          <cx:pt idx="714">0.041783108086942501</cx:pt>
          <cx:pt idx="715">0.022870011178456998</cx:pt>
          <cx:pt idx="716">0.041590604711801302</cx:pt>
          <cx:pt idx="717">0.019913533747536401</cx:pt>
          <cx:pt idx="718">0.019299961469158099</cx:pt>
          <cx:pt idx="719">0.030799646567840899</cx:pt>
          <cx:pt idx="720">0.0280390250848437</cx:pt>
          <cx:pt idx="721">0.0086676397201299708</cx:pt>
          <cx:pt idx="722">-0.011607533815634299</cx:pt>
          <cx:pt idx="723">-0.0086675274738076003</cx:pt>
          <cx:pt idx="724">-0.0042586081842380299</cx:pt>
          <cx:pt idx="725">-0.0010411836600860501</cx:pt>
          <cx:pt idx="726">-0.00039833931690792698</cx:pt>
          <cx:pt idx="727">0.00025591126334086203</cx:pt>
          <cx:pt idx="728">-0.000318180335832372</cx:pt>
          <cx:pt idx="729">0.00038520307361662899</cx:pt>
          <cx:pt idx="730">-0.00048972580702502503</cx:pt>
          <cx:pt idx="731">-0.00027680431051240199</cx:pt>
          <cx:pt idx="732">0.00144307011790947</cx:pt>
          <cx:pt idx="733">0.0051015924688218896</cx:pt>
          <cx:pt idx="734">0.011353984647311299</cx:pt>
          <cx:pt idx="735">0.0175052401296278</cx:pt>
          <cx:pt idx="736">0.0270779927804322</cx:pt>
          <cx:pt idx="737">0.040201858804990998</cx:pt>
          <cx:pt idx="738">0.032243760915618001</cx:pt>
          <cx:pt idx="739">0.023118865187504299</cx:pt>
          <cx:pt idx="740">0.045474691778662701</cx:pt>
          <cx:pt idx="741">0.056772867755085103</cx:pt>
          <cx:pt idx="742">0.074892347827038297</cx:pt>
          <cx:pt idx="743">0.0387407173054026</cx:pt>
          <cx:pt idx="744">0.036010240799932099</cx:pt>
          <cx:pt idx="745">0.037395718189894803</cx:pt>
          <cx:pt idx="746">0.035557005243680301</cx:pt>
          <cx:pt idx="747">0.020846228917592701</cx:pt>
          <cx:pt idx="748">0.0159020262602587</cx:pt>
          <cx:pt idx="749">0.015143904068047701</cx:pt>
          <cx:pt idx="750">0.0052602535745788197</cx:pt>
          <cx:pt idx="751">0.00035088652877289999</cx:pt>
          <cx:pt idx="752">-0.00022023895239574201</cx:pt>
          <cx:pt idx="753">0.00027190682935089502</cx:pt>
          <cx:pt idx="754">-0.000374974089294961</cx:pt>
          <cx:pt idx="755">-0.000146568033573007</cx:pt>
          <cx:pt idx="756">0.00030964791726666201</cx:pt>
          <cx:pt idx="757">-0.000150533377349316</cx:pt>
          <cx:pt idx="758">2.9548842971448601e-05</cx:pt>
          <cx:pt idx="759">-0.000324932283551007</cx:pt>
          <cx:pt idx="760">0.00050412160608452996</cx:pt>
          <cx:pt idx="761">9.8906552985650602e-05</cx:pt>
          <cx:pt idx="762">0.00063828352680067601</cx:pt>
          <cx:pt idx="763">0.0021257096234168298</cx:pt>
          <cx:pt idx="764">0.0028276199383822</cx:pt>
          <cx:pt idx="765">0.0010318251011852101</cx:pt>
          <cx:pt idx="766">0.00124825821189061</cx:pt>
          <cx:pt idx="767">0.00082438573495992502</cx:pt>
          <cx:pt idx="768">0.0039726443239470801</cx:pt>
          <cx:pt idx="769">0.0057309806515797</cx:pt>
          <cx:pt idx="770">0.013735891674349399</cx:pt>
          <cx:pt idx="771">0.0098628584670649808</cx:pt>
          <cx:pt idx="772">0.0075114752879759201</cx:pt>
          <cx:pt idx="773">0.0074413584435192</cx:pt>
          <cx:pt idx="774">0.0095947913134373005</cx:pt>
          <cx:pt idx="775">0.0072034111744782303</cx:pt>
          <cx:pt idx="776">0.0028191372587122298</cx:pt>
          <cx:pt idx="777">0.00162401164218642</cx:pt>
          <cx:pt idx="778">0.0030667281276503099</cx:pt>
          <cx:pt idx="779">-8.9894430087987594e-05</cx:pt>
          <cx:pt idx="780">0.00052937159980467299</cx:pt>
          <cx:pt idx="781">0.000335351059336575</cx:pt>
          <cx:pt idx="782">0.00038078593369424</cx:pt>
          <cx:pt idx="783">0.00048152121684394401</cx:pt>
        </cx:lvl>
      </cx:numDim>
    </cx:data>
    <cx:data id="123">
      <cx:numDim type="val">
        <cx:f>'001_WA_F - 副本'!$DT$1:$DT$784</cx:f>
        <cx:lvl ptCount="784" formatCode="G/通用格式">
          <cx:pt idx="0">-0.00021967116093828999</cx:pt>
          <cx:pt idx="1">-0.00026265539686346601</cx:pt>
          <cx:pt idx="2">0.00073783694853271403</cx:pt>
          <cx:pt idx="3">-5.2158749161442101e-05</cx:pt>
          <cx:pt idx="4">-0.00020978548692494699</cx:pt>
          <cx:pt idx="5">0.000297713082258954</cx:pt>
          <cx:pt idx="6">0.000284172650982671</cx:pt>
          <cx:pt idx="7">0.00029019431636020601</cx:pt>
          <cx:pt idx="8">-8.5840878224866695e-05</cx:pt>
          <cx:pt idx="9">-0.000273780290220152</cx:pt>
          <cx:pt idx="10">-0.00017565903092722201</cx:pt>
          <cx:pt idx="11">0.00015606590779138199</cx:pt>
          <cx:pt idx="12">-0.00077966826035367304</cx:pt>
          <cx:pt idx="13">-0.000202945675696723</cx:pt>
          <cx:pt idx="14">0.00093204709181677302</cx:pt>
          <cx:pt idx="15">5.5528339931583303e-05</cx:pt>
          <cx:pt idx="16">0.00029902211744689203</cx:pt>
          <cx:pt idx="17">0.00014500632564075399</cx:pt>
          <cx:pt idx="18">-0.00049669994914281195</cx:pt>
          <cx:pt idx="19">1.53815993429208e-05</cx:pt>
          <cx:pt idx="20">0.000148771471254515</cx:pt>
          <cx:pt idx="21">0.00047828808960897399</cx:pt>
          <cx:pt idx="22">8.77443297651665e-05</cx:pt>
          <cx:pt idx="23">0.00046712566153807799</cx:pt>
          <cx:pt idx="24">-2.5427790357546099e-05</cx:pt>
          <cx:pt idx="25">0.00063326535025780902</cx:pt>
          <cx:pt idx="26">-0.00046384329989067102</cx:pt>
          <cx:pt idx="27">-2.5519961652513599e-05</cx:pt>
          <cx:pt idx="28">6.5788302465489694e-05</cx:pt>
          <cx:pt idx="29">0.00024725831814031502</cx:pt>
          <cx:pt idx="30">-0.000129449121107007</cx:pt>
          <cx:pt idx="31">0.00018366384886413199</cx:pt>
          <cx:pt idx="32">0.00023444442134507701</cx:pt>
          <cx:pt idx="33">-0.00019988548905838999</cx:pt>
          <cx:pt idx="34">0.00027106312421841002</cx:pt>
          <cx:pt idx="35">0.00019552870538340299</cx:pt>
          <cx:pt idx="36">-0.00025986489091770501</cx:pt>
          <cx:pt idx="37">0.000119954045073594</cx:pt>
          <cx:pt idx="38">0.00029461158004922302</cx:pt>
          <cx:pt idx="39">-0.0021648879231341801</cx:pt>
          <cx:pt idx="40">-0.00046960193355258701</cx:pt>
          <cx:pt idx="41">-0.00046984283144038198</cx:pt>
          <cx:pt idx="42">-0.00047167756792131701</cx:pt>
          <cx:pt idx="43">-0.00050885998171752505</cx:pt>
          <cx:pt idx="44">-0.00044533208649761202</cx:pt>
          <cx:pt idx="45">-0.00032915568102363899</cx:pt>
          <cx:pt idx="46">-0.00077475467180754297</cx:pt>
          <cx:pt idx="47">-0.000184527428340892</cx:pt>
          <cx:pt idx="48">0.00020157016274168101</cx:pt>
          <cx:pt idx="49">-0.00054544061266416496</cx:pt>
          <cx:pt idx="50">0.00040304114306995598</cx:pt>
          <cx:pt idx="51">-1.4693680836976599e-05</cx:pt>
          <cx:pt idx="52">0.00021754431276041199</cx:pt>
          <cx:pt idx="53">-0.00012414043451988501</cx:pt>
          <cx:pt idx="54">0.00060438859268455603</cx:pt>
          <cx:pt idx="55">0.0010184766154923499</cx:pt>
          <cx:pt idx="56">6.8450132276145695e-05</cx:pt>
          <cx:pt idx="57">0.00020302925119311101</cx:pt>
          <cx:pt idx="58">-0.00011905210117607601</cx:pt>
          <cx:pt idx="59">0.00059087892722405001</cx:pt>
          <cx:pt idx="60">0.00069555237961600801</cx:pt>
          <cx:pt idx="61">-0.00031360225853283502</cx:pt>
          <cx:pt idx="62">0.000106006248415588</cx:pt>
          <cx:pt idx="63">-0.00128132531397421</cx:pt>
          <cx:pt idx="64">-0.0022950682866554602</cx:pt>
          <cx:pt idx="65">-0.00324026301856429</cx:pt>
          <cx:pt idx="66">-0.0029258107998681102</cx:pt>
          <cx:pt idx="67">-0.0035198030237349001</cx:pt>
          <cx:pt idx="68">-0.0057187774550733397</cx:pt>
          <cx:pt idx="69">-0.00862273075671517</cx:pt>
          <cx:pt idx="70">-0.0114068411540569</cx:pt>
          <cx:pt idx="71">-0.0095230240752289409</cx:pt>
          <cx:pt idx="72">-0.0070846526641696397</cx:pt>
          <cx:pt idx="73">-0.0044295464879550899</cx:pt>
          <cx:pt idx="74">-0.0038495733582886099</cx:pt>
          <cx:pt idx="75">-0.0039145457298726998</cx:pt>
          <cx:pt idx="76">-0.0017541848804768999</cx:pt>
          <cx:pt idx="77">-0.00024586826970127899</cx:pt>
          <cx:pt idx="78">-0.00049749117172684203</cx:pt>
          <cx:pt idx="79">7.7218125036430894e-05</cx:pt>
          <cx:pt idx="80">-0.00014112517520086399</cx:pt>
          <cx:pt idx="81">-0.00013821672486726401</cx:pt>
          <cx:pt idx="82">0.00021254911181869601</cx:pt>
          <cx:pt idx="83">0.000523886976124617</cx:pt>
          <cx:pt idx="84">-7.8693210125321399e-05</cx:pt>
          <cx:pt idx="85">3.2411105283049902e-05</cx:pt>
          <cx:pt idx="86">0.00110380639149438</cx:pt>
          <cx:pt idx="87">0.00037068790655447902</cx:pt>
          <cx:pt idx="88">-0.00039164586877598597</cx:pt>
          <cx:pt idx="89">-0.0012688536124563601</cx:pt>
          <cx:pt idx="90">-0.00053606994052024395</cx:pt>
          <cx:pt idx="91">-0.0021969007806724298</cx:pt>
          <cx:pt idx="92">-0.0053821318039455101</cx:pt>
          <cx:pt idx="93">-0.0078531253057616199</cx:pt>
          <cx:pt idx="94">-0.0109506108148501</cx:pt>
          <cx:pt idx="95">-0.016783941754530199</cx:pt>
          <cx:pt idx="96">-0.0217125626403625</cx:pt>
          <cx:pt idx="97">-0.0343433734028145</cx:pt>
          <cx:pt idx="98">-0.029674176750826401</cx:pt>
          <cx:pt idx="99">-0.019611183231499799</cx:pt>
          <cx:pt idx="100">-0.022854955133496301</cx:pt>
          <cx:pt idx="101">-0.010594421626544</cx:pt>
          <cx:pt idx="102">0.00169663453890443</cx:pt>
          <cx:pt idx="103">-0.016863786286718599</cx:pt>
          <cx:pt idx="104">-0.011962964719416901</cx:pt>
          <cx:pt idx="105">-0.0079614516030754798</cx:pt>
          <cx:pt idx="106">-0.0046962036388976296</cx:pt>
          <cx:pt idx="107">-9.5222201230614898e-06</cx:pt>
          <cx:pt idx="108">0.00011843522565543799</cx:pt>
          <cx:pt idx="109">-0.00034887524990118401</cx:pt>
          <cx:pt idx="110">-9.8130672173309496e-05</cx:pt>
          <cx:pt idx="111">-8.7397155130429597e-05</cx:pt>
          <cx:pt idx="112">0.00041922694495196902</cx:pt>
          <cx:pt idx="113">-0.000480272374656055</cx:pt>
          <cx:pt idx="114">0.0025256358987804</cx:pt>
          <cx:pt idx="115">0.0012019322524681501</cx:pt>
          <cx:pt idx="116">0.0018710428106390199</cx:pt>
          <cx:pt idx="117">0.0020040768485994802</cx:pt>
          <cx:pt idx="118">0.0011160685189510601</cx:pt>
          <cx:pt idx="119">-0.0019485996370766901</cx:pt>
          <cx:pt idx="120">-0.0019589542908322799</cx:pt>
          <cx:pt idx="121">-0.0034234288372354199</cx:pt>
          <cx:pt idx="122">-0.0066529268218380204</cx:pt>
          <cx:pt idx="123">-0.0020113050524683102</cx:pt>
          <cx:pt idx="124">-0.0051985462084679001</cx:pt>
          <cx:pt idx="125">-0.0010393000486563499</cx:pt>
          <cx:pt idx="126">0.00059377464614639901</cx:pt>
          <cx:pt idx="127">0.0076790026909128901</cx:pt>
          <cx:pt idx="128">0.023697896924537502</cx:pt>
          <cx:pt idx="129">0.0246530353021597</cx:pt>
          <cx:pt idx="130">0.0082104606396149193</cx:pt>
          <cx:pt idx="131">-0.0042532499050573899</cx:pt>
          <cx:pt idx="132">-0.0059923996812782602</cx:pt>
          <cx:pt idx="133">0.0081835956791358293</cx:pt>
          <cx:pt idx="134">0.0128668071611898</cx:pt>
          <cx:pt idx="135">0.0035819061330723701</cx:pt>
          <cx:pt idx="136">-0.0052866699443497797</cx:pt>
          <cx:pt idx="137">0.00090730118596753998</cx:pt>
          <cx:pt idx="138">-0.000185356677881894</cx:pt>
          <cx:pt idx="139">0.000109664594349587</cx:pt>
          <cx:pt idx="140">-0.00076585155868313503</cx:pt>
          <cx:pt idx="141">-0.00011519893457727</cx:pt>
          <cx:pt idx="142">0.00047657470394232398</cx:pt>
          <cx:pt idx="143">-4.8932235057329299e-05</cx:pt>
          <cx:pt idx="144">0.0039774395033110796</cx:pt>
          <cx:pt idx="145">0.020131144257048001</cx:pt>
          <cx:pt idx="146">0.018191283466292299</cx:pt>
          <cx:pt idx="147">0.00070792125018294698</cx:pt>
          <cx:pt idx="148">0.00066324361264491895</cx:pt>
          <cx:pt idx="149">0.00343368031336152</cx:pt>
          <cx:pt idx="150">-0.025360130334012101</cx:pt>
          <cx:pt idx="151">0.0061726631012779601</cx:pt>
          <cx:pt idx="152">0.046546543043425502</cx:pt>
          <cx:pt idx="153">0.037413806469400297</cx:pt>
          <cx:pt idx="154">0.0210285347938249</cx:pt>
          <cx:pt idx="155">0.0017186645134143401</cx:pt>
          <cx:pt idx="156">-0.0035577409784116601</cx:pt>
          <cx:pt idx="157">0.017125314466204598</cx:pt>
          <cx:pt idx="158">-0.0049367280576427201</cx:pt>
          <cx:pt idx="159">0.00316660871467336</cx:pt>
          <cx:pt idx="160">-0.010391002341352901</cx:pt>
          <cx:pt idx="161">-0.0114279406887214</cx:pt>
          <cx:pt idx="162">0.00028245510060644199</cx:pt>
          <cx:pt idx="163">-0.0086137252743486697</cx:pt>
          <cx:pt idx="164">-0.0062998228786429198</cx:pt>
          <cx:pt idx="165">0.00133100921033767</cx:pt>
          <cx:pt idx="166">-0.0022101708979217201</cx:pt>
          <cx:pt idx="167">0.00025011537268554603</cx:pt>
          <cx:pt idx="168">-0.00051815511785214098</cx:pt>
          <cx:pt idx="169">-3.6089096137383203e-05</cx:pt>
          <cx:pt idx="170">0.0015743712190188399</cx:pt>
          <cx:pt idx="171">-0.00066718994189829699</cx:pt>
          <cx:pt idx="172">0.0053178329462360502</cx:pt>
          <cx:pt idx="173">0.018088036262861599</cx:pt>
          <cx:pt idx="174">0.0226127284091097</cx:pt>
          <cx:pt idx="175">0.0103399729156165</cx:pt>
          <cx:pt idx="176">0.012098711420653</cx:pt>
          <cx:pt idx="177">0.0119561649052825</cx:pt>
          <cx:pt idx="178">0.00503560939994798</cx:pt>
          <cx:pt idx="179">0.066443946146203706</cx:pt>
          <cx:pt idx="180">0.0623474587153642</cx:pt>
          <cx:pt idx="181">0.045855185142548598</cx:pt>
          <cx:pt idx="182">0.0156580316918291</cx:pt>
          <cx:pt idx="183">0.017923098136678001</cx:pt>
          <cx:pt idx="184">0.0143792599890915</cx:pt>
          <cx:pt idx="185">0.00619522624533106</cx:pt>
          <cx:pt idx="186">0.0030203101212149999</cx:pt>
          <cx:pt idx="187">0.017353547700706101</cx:pt>
          <cx:pt idx="188">-0.0076107238746556498</cx:pt>
          <cx:pt idx="189">-0.026769188544566402</cx:pt>
          <cx:pt idx="190">-0.0149500180038388</cx:pt>
          <cx:pt idx="191">0.0014533631599355</cx:pt>
          <cx:pt idx="192">0.0028877658585256998</cx:pt>
          <cx:pt idx="193">-0.0028149049856377199</cx:pt>
          <cx:pt idx="194">-0.0047241438656335302</cx:pt>
          <cx:pt idx="195">-0.0064404874926535802</cx:pt>
          <cx:pt idx="196">0.000214505995641783</cx:pt>
          <cx:pt idx="197">-0.00055951535556016704</cx:pt>
          <cx:pt idx="198">0.0057446793341137401</cx:pt>
          <cx:pt idx="199">0.0019704182629641598</cx:pt>
          <cx:pt idx="200">0.00049077701569782701</cx:pt>
          <cx:pt idx="201">-0.0034522174195294399</cx:pt>
          <cx:pt idx="202">0.016719588171533802</cx:pt>
          <cx:pt idx="203">0.00034358617568483701</cx:pt>
          <cx:pt idx="204">-0.0246273569217988</cx:pt>
          <cx:pt idx="205">0.017382491013039399</cx:pt>
          <cx:pt idx="206">0.021288335441026401</cx:pt>
          <cx:pt idx="207">0.047622451985382702</cx:pt>
          <cx:pt idx="208">0.057168729154488999</cx:pt>
          <cx:pt idx="209">0.0092882120784062404</cx:pt>
          <cx:pt idx="210">0.0160645765064087</cx:pt>
          <cx:pt idx="211">0.017419008592973299</cx:pt>
          <cx:pt idx="212">0.0106769607109331</cx:pt>
          <cx:pt idx="213">0.0055747125540477702</cx:pt>
          <cx:pt idx="214">-0.0076762007470483297</cx:pt>
          <cx:pt idx="215">0.0097231095851569201</cx:pt>
          <cx:pt idx="216">-0.020145786008088699</cx:pt>
          <cx:pt idx="217">-0.0172006116724534</cx:pt>
          <cx:pt idx="218">-0.0182094860680449</cx:pt>
          <cx:pt idx="219">0.012905565048143599</cx:pt>
          <cx:pt idx="220">0.00324925898677721</cx:pt>
          <cx:pt idx="221">-0.000374456338062598</cx:pt>
          <cx:pt idx="222">-0.0032036499190754202</cx:pt>
          <cx:pt idx="223">-0.0038766330388887299</cx:pt>
          <cx:pt idx="224">-0.00038118378237405698</cx:pt>
          <cx:pt idx="225">-0.00045537971639927601</cx:pt>
          <cx:pt idx="226">0.0037972635380001301</cx:pt>
          <cx:pt idx="227">0.0046959146073438304</cx:pt>
          <cx:pt idx="228">-0.0056744001766456404</cx:pt>
          <cx:pt idx="229">-0.0070955287689892102</cx:pt>
          <cx:pt idx="230">0.0154598442062492</cx:pt>
          <cx:pt idx="231">-0.00144628903473839</cx:pt>
          <cx:pt idx="232">0.010079307461086401</cx:pt>
          <cx:pt idx="233">0.028559413125472301</cx:pt>
          <cx:pt idx="234">0.0096434890209313295</cx:pt>
          <cx:pt idx="235">0.019503998484370001</cx:pt>
          <cx:pt idx="236">0.014526086093998801</cx:pt>
          <cx:pt idx="237">0.032276884829382201</cx:pt>
          <cx:pt idx="238">0.033193443180130303</cx:pt>
          <cx:pt idx="239">0.059587726665795801</cx:pt>
          <cx:pt idx="240">0.00034400641076879002</cx:pt>
          <cx:pt idx="241">-0.028454937506804098</cx:pt>
          <cx:pt idx="242">0.0111122337903984</cx:pt>
          <cx:pt idx="243">0.012403577399372499</cx:pt>
          <cx:pt idx="244">-0.024782341199466599</cx:pt>
          <cx:pt idx="245">0.0103750550729896</cx:pt>
          <cx:pt idx="246">0.0047898085916039702</cx:pt>
          <cx:pt idx="247">0.0099338401449502196</cx:pt>
          <cx:pt idx="248">0.034984608993918198</cx:pt>
          <cx:pt idx="249">0.0262142245470714</cx:pt>
          <cx:pt idx="250">0.0057683319658470298</cx:pt>
          <cx:pt idx="251">0.00065468175750516705</cx:pt>
          <cx:pt idx="252">7.5383285838764895e-05</cx:pt>
          <cx:pt idx="253">0.000848170006297981</cx:pt>
          <cx:pt idx="254">0.00077060909312894098</cx:pt>
          <cx:pt idx="255">-0.00141050707197579</cx:pt>
          <cx:pt idx="256">-0.0044145319957489401</cx:pt>
          <cx:pt idx="257">-0.0072267323057943703</cx:pt>
          <cx:pt idx="258">0.015934396733828099</cx:pt>
          <cx:pt idx="259">-0.00187030132116569</cx:pt>
          <cx:pt idx="260">-0.0082593319940542798</cx:pt>
          <cx:pt idx="261">0.015268747343771099</cx:pt>
          <cx:pt idx="262">-0.0096367385250329899</cx:pt>
          <cx:pt idx="263">-0.016744420339219301</cx:pt>
          <cx:pt idx="264">-0.0403192950207815</cx:pt>
          <cx:pt idx="265">-0.0029398423250216001</cx:pt>
          <cx:pt idx="266">0.0255903730382319</cx:pt>
          <cx:pt idx="267">0.026997481343626901</cx:pt>
          <cx:pt idx="268">0.01371487457389</cx:pt>
          <cx:pt idx="269">0.026445122811877001</cx:pt>
          <cx:pt idx="270">0.0044180182786044799</cx:pt>
          <cx:pt idx="271">0.034195331421767901</cx:pt>
          <cx:pt idx="272">0.036209599335690498</cx:pt>
          <cx:pt idx="273">0.043136417456978299</cx:pt>
          <cx:pt idx="274">0.054346621848821997</cx:pt>
          <cx:pt idx="275">0.03384522865609</cx:pt>
          <cx:pt idx="276">0.039365562928033497</cx:pt>
          <cx:pt idx="277">0.0249646178439385</cx:pt>
          <cx:pt idx="278">0.0082087222714456298</cx:pt>
          <cx:pt idx="279">0.00020545853833873399</cx:pt>
          <cx:pt idx="280">-0.00059546581387274903</cx:pt>
          <cx:pt idx="281">0.000247792151670862</cx:pt>
          <cx:pt idx="282">0.0015836478227981899</cx:pt>
          <cx:pt idx="283">-0.0022489444932150601</cx:pt>
          <cx:pt idx="284">0.00176094207543612</cx:pt>
          <cx:pt idx="285">0.0022795794421365499</cx:pt>
          <cx:pt idx="286">-0.020336550578478701</cx:pt>
          <cx:pt idx="287">-0.030715181615052101</cx:pt>
          <cx:pt idx="288">-0.044112459750748803</cx:pt>
          <cx:pt idx="289">-0.020186944722521302</cx:pt>
          <cx:pt idx="290">-0.0278830525541768</cx:pt>
          <cx:pt idx="291">-0.048092784129450901</cx:pt>
          <cx:pt idx="292">-0.039008181144176597</cx:pt>
          <cx:pt idx="293">-0.045345650903976097</cx:pt>
          <cx:pt idx="294">0.0059803839177350899</cx:pt>
          <cx:pt idx="295">-0.015933249208895599</cx:pt>
          <cx:pt idx="296">-0.0067181420352009904</cx:pt>
          <cx:pt idx="297">-0.0065466638836974697</cx:pt>
          <cx:pt idx="298">0.0220274220031914</cx:pt>
          <cx:pt idx="299">0.032713953284167999</cx:pt>
          <cx:pt idx="300">0.060023800568546698</cx:pt>
          <cx:pt idx="301">0.037722186867103498</cx:pt>
          <cx:pt idx="302">0.073319678408593394</cx:pt>
          <cx:pt idx="303">0.080789969910062903</cx:pt>
          <cx:pt idx="304">0.038513354265067301</cx:pt>
          <cx:pt idx="305">0.021941780503305801</cx:pt>
          <cx:pt idx="306">0.0048910693316753196</cx:pt>
          <cx:pt idx="307">-2.6153710932965101e-05</cx:pt>
          <cx:pt idx="308">0.00010576691196790599</cx:pt>
          <cx:pt idx="309">0.00019343544547077899</cx:pt>
          <cx:pt idx="310">0.0044023210297921798</cx:pt>
          <cx:pt idx="311">-0.00021573063697229199</cx:pt>
          <cx:pt idx="312">0.00218286477523069</cx:pt>
          <cx:pt idx="313">-0.0034439367641366601</cx:pt>
          <cx:pt idx="314">-0.0080623405941017204</cx:pt>
          <cx:pt idx="315">-0.029137005875959798</cx:pt>
          <cx:pt idx="316">-0.018744752950985599</cx:pt>
          <cx:pt idx="317">0.0020784159232415198</cx:pt>
          <cx:pt idx="318">-0.014248071072402601</cx:pt>
          <cx:pt idx="319">-0.047061703133265201</cx:pt>
          <cx:pt idx="320">-0.020727401290171501</cx:pt>
          <cx:pt idx="321">-0.017702309470281799</cx:pt>
          <cx:pt idx="322">0.0057278081458817598</cx:pt>
          <cx:pt idx="323">-0.0146755717869734</cx:pt>
          <cx:pt idx="324">7.7760060440338797e-05</cx:pt>
          <cx:pt idx="325">0.018070363416610499</cx:pt>
          <cx:pt idx="326">0.023499630992223301</cx:pt>
          <cx:pt idx="327">0.013698697161124001</cx:pt>
          <cx:pt idx="328">0.041638655336021797</cx:pt>
          <cx:pt idx="329">0.033690600798813801</cx:pt>
          <cx:pt idx="330">0.054236432033159303</cx:pt>
          <cx:pt idx="331">0.079701534020899606</cx:pt>
          <cx:pt idx="332">0.0472403123085458</cx:pt>
          <cx:pt idx="333">0.0202856171992125</cx:pt>
          <cx:pt idx="334">0.0058445842018592202</cx:pt>
          <cx:pt idx="335">-0.000382152814207236</cx:pt>
          <cx:pt idx="336">0.00111280520636827</cx:pt>
          <cx:pt idx="337">-0.00023328820511352499</cx:pt>
          <cx:pt idx="338">0.00453629912118642</cx:pt>
          <cx:pt idx="339">-0.0015178398855777099</cx:pt>
          <cx:pt idx="340">0.0086233291189105193</cx:pt>
          <cx:pt idx="341">0.00751647230906768</cx:pt>
          <cx:pt idx="342">-0.0156955530651341</cx:pt>
          <cx:pt idx="343">-0.027932151674772799</cx:pt>
          <cx:pt idx="344">-0.012964983735768</cx:pt>
          <cx:pt idx="345">-0.0160054069821737</cx:pt>
          <cx:pt idx="346">-0.027093764901524101</cx:pt>
          <cx:pt idx="347">-0.0272128101633719</cx:pt>
          <cx:pt idx="348">-0.0073523619562626203</cx:pt>
          <cx:pt idx="349">0.020712494429546199</cx:pt>
          <cx:pt idx="350">0.00315670623033184</cx:pt>
          <cx:pt idx="351">-0.0087400697983534698</cx:pt>
          <cx:pt idx="352">0.0088913392471287305</cx:pt>
          <cx:pt idx="353">0.0103602855464302</cx:pt>
          <cx:pt idx="354">0.0059782387754691996</cx:pt>
          <cx:pt idx="355">-0.018190158147329501</cx:pt>
          <cx:pt idx="356">0.022027475799302001</cx:pt>
          <cx:pt idx="357">0.0243376021465448</cx:pt>
          <cx:pt idx="358">0.016403814236597002</cx:pt>
          <cx:pt idx="359">0.034752006625761202</cx:pt>
          <cx:pt idx="360">0.0085925312417558398</cx:pt>
          <cx:pt idx="361">0.0029600075211209001</cx:pt>
          <cx:pt idx="362">0.0024264549049128801</cx:pt>
          <cx:pt idx="363">6.4204082623082296e-05</cx:pt>
          <cx:pt idx="364">-8.0077841234334199e-05</cx:pt>
          <cx:pt idx="365">-0.00070310873436020202</cx:pt>
          <cx:pt idx="366">0.00050546636354704304</cx:pt>
          <cx:pt idx="367">-0.0024756040309097099</cx:pt>
          <cx:pt idx="368">0.00241668301395417</cx:pt>
          <cx:pt idx="369">6.7633888783990803e-05</cx:pt>
          <cx:pt idx="370">-0.029789268320134201</cx:pt>
          <cx:pt idx="371">-0.022275418707189899</cx:pt>
          <cx:pt idx="372">5.1749651478198498e-05</cx:pt>
          <cx:pt idx="373">0.023624252094619901</cx:pt>
          <cx:pt idx="374">0.00622354877854581</cx:pt>
          <cx:pt idx="375">0.019116489581363999</cx:pt>
          <cx:pt idx="376">0.036861035292246103</cx:pt>
          <cx:pt idx="377">0.034370124569080097</cx:pt>
          <cx:pt idx="378">0.024928462982294699</cx:pt>
          <cx:pt idx="379">0.017639042462680801</cx:pt>
          <cx:pt idx="380">-0.0073431561957470002</cx:pt>
          <cx:pt idx="381">-0.010992815264097599</cx:pt>
          <cx:pt idx="382">-0.041728201820725203</cx:pt>
          <cx:pt idx="383">-0.0090124168837363502</cx:pt>
          <cx:pt idx="384">0.018416217864458101</cx:pt>
          <cx:pt idx="385">0.0020964950108323601</cx:pt>
          <cx:pt idx="386">-0.0137420248642684</cx:pt>
          <cx:pt idx="387">-0.013439033003468</cx:pt>
          <cx:pt idx="388">-0.021557705922243198</cx:pt>
          <cx:pt idx="389">-0.0146954946241239</cx:pt>
          <cx:pt idx="390">-0.010868236911215899</cx:pt>
          <cx:pt idx="391">-0.00074126522567451896</cx:pt>
          <cx:pt idx="392">-3.7573455375956101e-05</cx:pt>
          <cx:pt idx="393">0.00025791917182792999</cx:pt>
          <cx:pt idx="394">0.000172662075781203</cx:pt>
          <cx:pt idx="395">-0.00044475537920195799</cx:pt>
          <cx:pt idx="396">-0.0021714212036962701</cx:pt>
          <cx:pt idx="397">-0.014004567111321</cx:pt>
          <cx:pt idx="398">-0.044512798050422901</cx:pt>
          <cx:pt idx="399">-0.030815990206643398</cx:pt>
          <cx:pt idx="400">0.0111678817016</cx:pt>
          <cx:pt idx="401">0.068426907605333001</cx:pt>
          <cx:pt idx="402">0.051800037769580802</cx:pt>
          <cx:pt idx="403">0.039200926335283097</cx:pt>
          <cx:pt idx="404">0.066500759737324694</cx:pt>
          <cx:pt idx="405">0.058138480608333799</cx:pt>
          <cx:pt idx="406">0.067621231640771301</cx:pt>
          <cx:pt idx="407">0.0479801495020084</cx:pt>
          <cx:pt idx="408">-0.0058386104639242698</cx:pt>
          <cx:pt idx="409">-0.0146622048833256</cx:pt>
          <cx:pt idx="410">-0.037545577524915399</cx:pt>
          <cx:pt idx="411">0.0031837118315793701</cx:pt>
          <cx:pt idx="412">-0.00656598018647304</cx:pt>
          <cx:pt idx="413">-0.017382191822496101</cx:pt>
          <cx:pt idx="414">-0.0212626762907141</cx:pt>
          <cx:pt idx="415">-0.027244991785019001</cx:pt>
          <cx:pt idx="416">-0.029582493055741101</cx:pt>
          <cx:pt idx="417">-0.0124901444404103</cx:pt>
          <cx:pt idx="418">-0.0061106255996826696</cx:pt>
          <cx:pt idx="419">0.00026284592263281698</cx:pt>
          <cx:pt idx="420">-0.00026485150692790501</cx:pt>
          <cx:pt idx="421">-0.00052985206267733905</cx:pt>
          <cx:pt idx="422">0.00069122980649317402</cx:pt>
          <cx:pt idx="423">0.0011049705139381601</cx:pt>
          <cx:pt idx="424">-0.0063648901696335804</cx:pt>
          <cx:pt idx="425">-0.022424541829914602</cx:pt>
          <cx:pt idx="426">-0.049762656669045301</cx:pt>
          <cx:pt idx="427">-0.036179420192712697</cx:pt>
          <cx:pt idx="428">-0.024068045827176601</cx:pt>
          <cx:pt idx="429">0.026123861515699901</cx:pt>
          <cx:pt idx="430">0.044727842377588603</cx:pt>
          <cx:pt idx="431">0.061739536019480797</cx:pt>
          <cx:pt idx="432">0.076165772530936704</cx:pt>
          <cx:pt idx="433">0.103298835472446</cx:pt>
          <cx:pt idx="434">0.0589788474090032</cx:pt>
          <cx:pt idx="435">0.023109133896289599</cx:pt>
          <cx:pt idx="436">0.0099393504467996194</cx:pt>
          <cx:pt idx="437">0.0197382528620434</cx:pt>
          <cx:pt idx="438">-0.033877961981913798</cx:pt>
          <cx:pt idx="439">-0.0386419556560249</cx:pt>
          <cx:pt idx="440">-0.027753430494841601</cx:pt>
          <cx:pt idx="441">-0.010661831337684899</cx:pt>
          <cx:pt idx="442">-0.0010907265011736399</cx:pt>
          <cx:pt idx="443">-0.029318174361149502</cx:pt>
          <cx:pt idx="444">-0.027260665095791899</cx:pt>
          <cx:pt idx="445">-0.0077481922924305599</cx:pt>
          <cx:pt idx="446">-0.0019951033871081301</cx:pt>
          <cx:pt idx="447">-7.47666307933844e-05</cx:pt>
          <cx:pt idx="448">0.000368283591702361</cx:pt>
          <cx:pt idx="449">-0.00038195547718159199</cx:pt>
          <cx:pt idx="450">0.0010197666957008601</cx:pt>
          <cx:pt idx="451">0.00047437159858997399</cx:pt>
          <cx:pt idx="452">-0.0028736632106727898</cx:pt>
          <cx:pt idx="453">-0.0261482225624615</cx:pt>
          <cx:pt idx="454">-0.044496906886088199</cx:pt>
          <cx:pt idx="455">-0.0558323647901771</cx:pt>
          <cx:pt idx="456">-0.066669945221001101</cx:pt>
          <cx:pt idx="457">-0.049854640122682599</cx:pt>
          <cx:pt idx="458">-0.0242220029880655</cx:pt>
          <cx:pt idx="459">0.020764366978185098</cx:pt>
          <cx:pt idx="460">0.083323556396672202</cx:pt>
          <cx:pt idx="461">0.090973387417778301</cx:pt>
          <cx:pt idx="462">0.044064613374375498</cx:pt>
          <cx:pt idx="463">0.036143350255224999</cx:pt>
          <cx:pt idx="464">0.014241513911675399</cx:pt>
          <cx:pt idx="465">-0.022441821417849599</cx:pt>
          <cx:pt idx="466">-0.053131462169346</cx:pt>
          <cx:pt idx="467">-0.044767751134180703</cx:pt>
          <cx:pt idx="468">-0.037488859665714802</cx:pt>
          <cx:pt idx="469">-0.027803689294074299</cx:pt>
          <cx:pt idx="470">-0.0095043024724110192</cx:pt>
          <cx:pt idx="471">-0.028418559452711298</cx:pt>
          <cx:pt idx="472">-0.026409463192198002</cx:pt>
          <cx:pt idx="473">-0.019212874528810198</cx:pt>
          <cx:pt idx="474">-0.0125634524931264</cx:pt>
          <cx:pt idx="475">-0.00181248653808041</cx:pt>
          <cx:pt idx="476">0.00036416332296341402</cx:pt>
          <cx:pt idx="477">-6.5589300812337196e-05</cx:pt>
          <cx:pt idx="478">0.00016852896412224299</cx:pt>
          <cx:pt idx="479">0.00189254360915931</cx:pt>
          <cx:pt idx="480">-0.0073371592406850398</cx:pt>
          <cx:pt idx="481">-0.018226367992082999</cx:pt>
          <cx:pt idx="482">-0.041734079370648498</cx:pt>
          <cx:pt idx="483">-0.074506624264562796</cx:pt>
          <cx:pt idx="484">-0.088738106926618404</cx:pt>
          <cx:pt idx="485">-0.10480370193692599</cx:pt>
          <cx:pt idx="486">-0.104086638797477</cx:pt>
          <cx:pt idx="487">-0.021557745128349098</cx:pt>
          <cx:pt idx="488">0.0055368960157900103</cx:pt>
          <cx:pt idx="489">0.032949493267503203</cx:pt>
          <cx:pt idx="490">0.031993254116395697</cx:pt>
          <cx:pt idx="491">0.0101502591353811</cx:pt>
          <cx:pt idx="492">-0.0148171202397459</cx:pt>
          <cx:pt idx="493">-0.055609029299785902</cx:pt>
          <cx:pt idx="494">-0.039049298398692603</cx:pt>
          <cx:pt idx="495">-0.033864208653010999</cx:pt>
          <cx:pt idx="496">-0.017836646917470601</cx:pt>
          <cx:pt idx="497">-0.0057856636494738496</cx:pt>
          <cx:pt idx="498">-0.0037730331477451502</cx:pt>
          <cx:pt idx="499">-0.010658132871738901</cx:pt>
          <cx:pt idx="500">-0.0094731671674055298</cx:pt>
          <cx:pt idx="501">-0.0079965206667293402</cx:pt>
          <cx:pt idx="502">-0.00081574049488577604</cx:pt>
          <cx:pt idx="503">-0.00039063677011529698</cx:pt>
          <cx:pt idx="504">-0.000117484343993461</cx:pt>
          <cx:pt idx="505">-0.00026884475488611002</cx:pt>
          <cx:pt idx="506">0.0024936117011696399</cx:pt>
          <cx:pt idx="507">-0.0030763567692135298</cx:pt>
          <cx:pt idx="508">-0.0079453618990398007</cx:pt>
          <cx:pt idx="509">-0.0034816593636140202</cx:pt>
          <cx:pt idx="510">-0.0206830576144089</cx:pt>
          <cx:pt idx="511">-0.067615136088458996</cx:pt>
          <cx:pt idx="512">-0.095780047093531301</cx:pt>
          <cx:pt idx="513">-0.10853805580221</cx:pt>
          <cx:pt idx="514">-0.063299188255811795</cx:pt>
          <cx:pt idx="515">-0.0080214037334874096</cx:pt>
          <cx:pt idx="516">-0.0148865726888779</cx:pt>
          <cx:pt idx="517">0.030858250450062599</cx:pt>
          <cx:pt idx="518">0.00655049366922215</cx:pt>
          <cx:pt idx="519">-0.026200183535148799</cx:pt>
          <cx:pt idx="520">-0.024776000687929699</cx:pt>
          <cx:pt idx="521">-0.024963460819679598</cx:pt>
          <cx:pt idx="522">-0.015374129342920401</cx:pt>
          <cx:pt idx="523">-0.045891389027138303</cx:pt>
          <cx:pt idx="524">-0.033835354780539603</cx:pt>
          <cx:pt idx="525">-0.026463561543350798</cx:pt>
          <cx:pt idx="526">-0.023263005857714101</cx:pt>
          <cx:pt idx="527">-0.029749062956876699</cx:pt>
          <cx:pt idx="528">-0.0130327357478445</cx:pt>
          <cx:pt idx="529">-0.0055135067572741397</cx:pt>
          <cx:pt idx="530">0.0018267947030719601</cx:pt>
          <cx:pt idx="531">0.00035549126860277797</cx:pt>
          <cx:pt idx="532">0.000227466925120522</cx:pt>
          <cx:pt idx="533">-0.00039311961952506503</cx:pt>
          <cx:pt idx="534">0.00103004213591083</cx:pt>
          <cx:pt idx="535">-0.0033034541735123199</cx:pt>
          <cx:pt idx="536">0.00035518911033817301</cx:pt>
          <cx:pt idx="537">-0.0050602663919057499</cx:pt>
          <cx:pt idx="538">-0.00089174151454145495</cx:pt>
          <cx:pt idx="539">-0.030517106631053101</cx:pt>
          <cx:pt idx="540">-0.0440726851383672</cx:pt>
          <cx:pt idx="541">-0.047280083135771901</cx:pt>
          <cx:pt idx="542">-0.049448130677769098</cx:pt>
          <cx:pt idx="543">-0.057438395663901701</cx:pt>
          <cx:pt idx="544">-0.061994022398968202</cx:pt>
          <cx:pt idx="545">-0.059017657096140999</cx:pt>
          <cx:pt idx="546">-0.0225666172938047</cx:pt>
          <cx:pt idx="547">-0.00293381811745298</cx:pt>
          <cx:pt idx="548">-0.0384883186113123</cx:pt>
          <cx:pt idx="549">-0.016474137892644299</cx:pt>
          <cx:pt idx="550">-0.0241714962866936</cx:pt>
          <cx:pt idx="551">-0.045833123612570401</cx:pt>
          <cx:pt idx="552">-0.072143904488333799</cx:pt>
          <cx:pt idx="553">-0.040200515799995701</cx:pt>
          <cx:pt idx="554">-0.0248372649155734</cx:pt>
          <cx:pt idx="555">-0.0224122951729545</cx:pt>
          <cx:pt idx="556">-0.015486369752182901</cx:pt>
          <cx:pt idx="557">-0.0014148965827112199</cx:pt>
          <cx:pt idx="558">-0.00040632297935789901</cx:pt>
          <cx:pt idx="559">7.1244644188744703e-05</cx:pt>
          <cx:pt idx="560">0.000250813249865522</cx:pt>
          <cx:pt idx="561">-0.00035561534025776298</cx:pt>
          <cx:pt idx="562">0.00035567834159062997</cx:pt>
          <cx:pt idx="563">-0.004626488157516</cx:pt>
          <cx:pt idx="564">0.0076694758403793497</cx:pt>
          <cx:pt idx="565">0.013315902143339</cx:pt>
          <cx:pt idx="566">0.0099846788570252306</cx:pt>
          <cx:pt idx="567">-0.00327872059178709</cx:pt>
          <cx:pt idx="568">-0.0098947791032325799</cx:pt>
          <cx:pt idx="569">-0.020275294533080399</cx:pt>
          <cx:pt idx="570">-0.016805578111315399</cx:pt>
          <cx:pt idx="571">-0.020427805910597199</cx:pt>
          <cx:pt idx="572">-0.064373300770854805</cx:pt>
          <cx:pt idx="573">-0.070006286713989896</cx:pt>
          <cx:pt idx="574">-0.026745928368511099</cx:pt>
          <cx:pt idx="575">-0.0103695291846169</cx:pt>
          <cx:pt idx="576">-0.040483226165298397</cx:pt>
          <cx:pt idx="577">-0.0033918541537795699</cx:pt>
          <cx:pt idx="578">0.0056841619013653097</cx:pt>
          <cx:pt idx="579">0.0014079664544052301</cx:pt>
          <cx:pt idx="580">-0.036196786675608099</cx:pt>
          <cx:pt idx="581">-0.0237888059397873</cx:pt>
          <cx:pt idx="582">-0.0072494296246469999</cx:pt>
          <cx:pt idx="583">-0.0153395514153241</cx:pt>
          <cx:pt idx="584">-0.014350727233991899</cx:pt>
          <cx:pt idx="585">-0.0051513043985461299</cx:pt>
          <cx:pt idx="586">-0.00028146020561153499</cx:pt>
          <cx:pt idx="587">-0.00081286253152683602</cx:pt>
          <cx:pt idx="588">8.7779504268744994e-05</cx:pt>
          <cx:pt idx="589">-0.000162281379431356</cx:pt>
          <cx:pt idx="590">0.00090877252071656597</cx:pt>
          <cx:pt idx="591">-0.0041477844388836801</cx:pt>
          <cx:pt idx="592">0.012719476172519201</cx:pt>
          <cx:pt idx="593">0.036677503946767498</cx:pt>
          <cx:pt idx="594">0.052104126440078398</cx:pt>
          <cx:pt idx="595">0.051481478469116201</cx:pt>
          <cx:pt idx="596">0.031987401062588898</cx:pt>
          <cx:pt idx="597">0.0122120884085524</cx:pt>
          <cx:pt idx="598">0.0228561917696091</cx:pt>
          <cx:pt idx="599">-0.0032448018746579501</cx:pt>
          <cx:pt idx="600">-0.029304364645273698</cx:pt>
          <cx:pt idx="601">-0.068696824754327104</cx:pt>
          <cx:pt idx="602">-0.042485575609249697</cx:pt>
          <cx:pt idx="603">-0.0033213360869447498</cx:pt>
          <cx:pt idx="604">-0.0082341785554484997</cx:pt>
          <cx:pt idx="605">0.00677900924045756</cx:pt>
          <cx:pt idx="606">0.0062151262323003297</cx:pt>
          <cx:pt idx="607">-0.016990634272161499</cx:pt>
          <cx:pt idx="608">-0.0070273433017670004</cx:pt>
          <cx:pt idx="609">-0.010098138226838299</cx:pt>
          <cx:pt idx="610">-0.022107987206952399</cx:pt>
          <cx:pt idx="611">-0.022682471978621201</cx:pt>
          <cx:pt idx="612">-0.0093471533613251005</cx:pt>
          <cx:pt idx="613">-0.0047326974794323498</cx:pt>
          <cx:pt idx="614">-0.0013978558839093901</cx:pt>
          <cx:pt idx="615">0.0010365962867163799</cx:pt>
          <cx:pt idx="616">-0.00029459233736908502</cx:pt>
          <cx:pt idx="617">-0.00010300293308237399</cx:pt>
          <cx:pt idx="618">-0.00025785625431169902</cx:pt>
          <cx:pt idx="619">-0.0034556428527379602</cx:pt>
          <cx:pt idx="620">0.010150709904286501</cx:pt>
          <cx:pt idx="621">0.035070384497485403</cx:pt>
          <cx:pt idx="622">0.058781782289514903</cx:pt>
          <cx:pt idx="623">0.050854298333713098</cx:pt>
          <cx:pt idx="624">0.029486257892794899</cx:pt>
          <cx:pt idx="625">0.012103163025352401</cx:pt>
          <cx:pt idx="626">0.0133018310211841</cx:pt>
          <cx:pt idx="627">0.0167415174777167</cx:pt>
          <cx:pt idx="628">-0.0151267704998981</cx:pt>
          <cx:pt idx="629">-0.0043569099037295998</cx:pt>
          <cx:pt idx="630">0.028170451340737201</cx:pt>
          <cx:pt idx="631">0.0094763594504637897</cx:pt>
          <cx:pt idx="632">-0.0185157200148174</cx:pt>
          <cx:pt idx="633">0.0026959147457576399</cx:pt>
          <cx:pt idx="634">-0.00255938680783986</cx:pt>
          <cx:pt idx="635">-0.019271424749598701</cx:pt>
          <cx:pt idx="636">-0.022281045761918201</cx:pt>
          <cx:pt idx="637">-0.0267380418347672</cx:pt>
          <cx:pt idx="638">-0.024960073971783198</cx:pt>
          <cx:pt idx="639">-0.023001520551763601</cx:pt>
          <cx:pt idx="640">-0.0070814243821562999</cx:pt>
          <cx:pt idx="641">-0.0032553345199353599</cx:pt>
          <cx:pt idx="642">-0.00079098065916913198</cx:pt>
          <cx:pt idx="643">3.6008457164061203e-05</cx:pt>
          <cx:pt idx="644">0.00027682305022271199</cx:pt>
          <cx:pt idx="645">0.00024836810337299702</cx:pt>
          <cx:pt idx="646">-0.000394081855189469</cx:pt>
          <cx:pt idx="647">-0.00708208671447554</cx:pt>
          <cx:pt idx="648">0.00059483852927447298</cx:pt>
          <cx:pt idx="649">0.0140532860203218</cx:pt>
          <cx:pt idx="650">0.024515875125178201</cx:pt>
          <cx:pt idx="651">0.0117445715651067</cx:pt>
          <cx:pt idx="652">0.016895457008825301</cx:pt>
          <cx:pt idx="653">0.010943727047036301</cx:pt>
          <cx:pt idx="654">-0.00700497345082447</cx:pt>
          <cx:pt idx="655">0.0015051215536621199</cx:pt>
          <cx:pt idx="656">0.0022837239033903101</cx:pt>
          <cx:pt idx="657">0.047489256747517299</cx:pt>
          <cx:pt idx="658">0.018546792945059901</cx:pt>
          <cx:pt idx="659">-0.00216421543484517</cx:pt>
          <cx:pt idx="660">-0.024379913406508899</cx:pt>
          <cx:pt idx="661">-0.016623562119118099</cx:pt>
          <cx:pt idx="662">-0.019881795438071399</cx:pt>
          <cx:pt idx="663">-0.031883291317398602</cx:pt>
          <cx:pt idx="664">-0.0215640035197266</cx:pt>
          <cx:pt idx="665">-0.020935834206433</cx:pt>
          <cx:pt idx="666">-0.019336889546436201</cx:pt>
          <cx:pt idx="667">-0.016675093834292502</cx:pt>
          <cx:pt idx="668">-0.0037637457083934301</cx:pt>
          <cx:pt idx="669">-0.0011267507196657</cx:pt>
          <cx:pt idx="670">0.00040149691231856801</cx:pt>
          <cx:pt idx="671">-0.000180382569991116</cx:pt>
          <cx:pt idx="672">0.00037341499609181903</cx:pt>
          <cx:pt idx="673">0.00021927069624031001</cx:pt>
          <cx:pt idx="674">0.00014575663917512101</cx:pt>
          <cx:pt idx="675">0.00066788267503877397</cx:pt>
          <cx:pt idx="676">0.00358481207924586</cx:pt>
          <cx:pt idx="677">0.0039163107837898101</cx:pt>
          <cx:pt idx="678">-0.000185018810033218</cx:pt>
          <cx:pt idx="679">-0.0062547849765574402</cx:pt>
          <cx:pt idx="680">0.0162545485238723</cx:pt>
          <cx:pt idx="681">0.0237728695951097</cx:pt>
          <cx:pt idx="682">0.027405636534110302</cx:pt>
          <cx:pt idx="683">0.0123574812559399</cx:pt>
          <cx:pt idx="684">-0.0087170284124635199</cx:pt>
          <cx:pt idx="685">-0.0059453225887468597</cx:pt>
          <cx:pt idx="686">-0.024788689290909799</cx:pt>
          <cx:pt idx="687">-0.037172947648207597</cx:pt>
          <cx:pt idx="688">-0.042278431970102601</cx:pt>
          <cx:pt idx="689">-0.049636820103991397</cx:pt>
          <cx:pt idx="690">-0.037993430919732403</cx:pt>
          <cx:pt idx="691">-0.013612662502479099</cx:pt>
          <cx:pt idx="692">-0.0109547278777211</cx:pt>
          <cx:pt idx="693">-0.0085543412982175306</cx:pt>
          <cx:pt idx="694">-0.010462263511202699</cx:pt>
          <cx:pt idx="695">-0.0063703810541834499</cx:pt>
          <cx:pt idx="696">-0.00619732836088247</cx:pt>
          <cx:pt idx="697">-0.0021653098545475402</cx:pt>
          <cx:pt idx="698">7.2177996633382007e-05</cx:pt>
          <cx:pt idx="699">-0.00045931579854777501</cx:pt>
          <cx:pt idx="700">-0.00019048197362128499</cx:pt>
          <cx:pt idx="701">0.00047067959127215997</cx:pt>
          <cx:pt idx="702">0.00055687705658244598</cx:pt>
          <cx:pt idx="703">0.000798469671404743</cx:pt>
          <cx:pt idx="704">0.0017276706529632899</cx:pt>
          <cx:pt idx="705">0.00422169576734506</cx:pt>
          <cx:pt idx="706">-0.00987285343821942</cx:pt>
          <cx:pt idx="707">-0.0060871292283358599</cx:pt>
          <cx:pt idx="708">0.0089548197258754406</cx:pt>
          <cx:pt idx="709">0.011888285289185899</cx:pt>
          <cx:pt idx="710">-0.0097127867895818801</cx:pt>
          <cx:pt idx="711">-0.0037533684582315499</cx:pt>
          <cx:pt idx="712">0.0054429419010115204</cx:pt>
          <cx:pt idx="713">0.00542877315254847</cx:pt>
          <cx:pt idx="714">0.0040745546340967302</cx:pt>
          <cx:pt idx="715">-0.0208994755787483</cx:pt>
          <cx:pt idx="716">-0.015450501989673401</cx:pt>
          <cx:pt idx="717">-0.0117639622208267</cx:pt>
          <cx:pt idx="718">0.0056578075636204896</cx:pt>
          <cx:pt idx="719">0.016745364377548901</cx:pt>
          <cx:pt idx="720">0.011425368165488701</cx:pt>
          <cx:pt idx="721">0.0034475625234615202</cx:pt>
          <cx:pt idx="722">-0.00126104996509611</cx:pt>
          <cx:pt idx="723">-0.00159302146937973</cx:pt>
          <cx:pt idx="724">0.00087207270108008504</cx:pt>
          <cx:pt idx="725">-0.00077364546642375302</cx:pt>
          <cx:pt idx="726">-0.00071069302261051804</cx:pt>
          <cx:pt idx="727">-0.00022532332609524199</cx:pt>
          <cx:pt idx="728">-0.00024019835609294</cx:pt>
          <cx:pt idx="729">0.000299227506746532</cx:pt>
          <cx:pt idx="730">-0.00088189857719126895</cx:pt>
          <cx:pt idx="731">1.5191645505882899e-05</cx:pt>
          <cx:pt idx="732">0.00099704990254510708</cx:pt>
          <cx:pt idx="733">-0.0011859288196853399</cx:pt>
          <cx:pt idx="734">0.0019716924461383001</cx:pt>
          <cx:pt idx="735">0.0076611400328245897</cx:pt>
          <cx:pt idx="736">0.0115753572502026</cx:pt>
          <cx:pt idx="737">0.016126997379591199</cx:pt>
          <cx:pt idx="738">0.0134666913264489</cx:pt>
          <cx:pt idx="739">0.0123636468843037</cx:pt>
          <cx:pt idx="740">0.014918849781296</cx:pt>
          <cx:pt idx="741">0.015273880328590899</cx:pt>
          <cx:pt idx="742">0.0275614761556074</cx:pt>
          <cx:pt idx="743">0.021539567106957199</cx:pt>
          <cx:pt idx="744">0.0194093407222715</cx:pt>
          <cx:pt idx="745">0.020384943811654399</cx:pt>
          <cx:pt idx="746">0.019736802170974298</cx:pt>
          <cx:pt idx="747">0.0118480859880705</cx:pt>
          <cx:pt idx="748">0.0069263487941944903</cx:pt>
          <cx:pt idx="749">0.0035431567997690002</cx:pt>
          <cx:pt idx="750">-6.6850503499415702e-05</cx:pt>
          <cx:pt idx="751">-0.000139375976750457</cx:pt>
          <cx:pt idx="752">0.00035470047342523202</cx:pt>
          <cx:pt idx="753">0.00034831340971568699</cx:pt>
          <cx:pt idx="754">0.00017377899578958499</cx:pt>
          <cx:pt idx="755">-0.00089821738421520499</cx:pt>
          <cx:pt idx="756">0.000227551659465717</cx:pt>
          <cx:pt idx="757">0.000313384011835071</cx:pt>
          <cx:pt idx="758">-0.00025232199555778997</cx:pt>
          <cx:pt idx="759">0.0012424736683004599</cx:pt>
          <cx:pt idx="760">-0.000263001246851257</cx:pt>
          <cx:pt idx="761">-8.0750526342636303e-05</cx:pt>
          <cx:pt idx="762">0.00026082219602014902</cx:pt>
          <cx:pt idx="763">0.000244971926504345</cx:pt>
          <cx:pt idx="764">0.00078354833012396702</cx:pt>
          <cx:pt idx="765">0.00078809706719525595</cx:pt>
          <cx:pt idx="766">0.00049558420905838896</cx:pt>
          <cx:pt idx="767">0.0013899656604184601</cx:pt>
          <cx:pt idx="768">0.0032698709543733302</cx:pt>
          <cx:pt idx="769">0.0029482074304072901</cx:pt>
          <cx:pt idx="770">0.0069989356277240598</cx:pt>
          <cx:pt idx="771">0.0045536359228831903</cx:pt>
          <cx:pt idx="772">0.0022295469335942698</cx:pt>
          <cx:pt idx="773">0.0028464683297221701</cx:pt>
          <cx:pt idx="774">0.0061029877173815004</cx:pt>
          <cx:pt idx="775">0.0020088833773743899</cx:pt>
          <cx:pt idx="776">0.00082390799719639395</cx:pt>
          <cx:pt idx="777">-8.9684848916016398e-05</cx:pt>
          <cx:pt idx="778">-0.00014407410987746599</cx:pt>
          <cx:pt idx="779">-0.00013283408502885499</cx:pt>
          <cx:pt idx="780">1.7594140000354501e-05</cx:pt>
          <cx:pt idx="781">0.00060150762789642196</cx:pt>
          <cx:pt idx="782">-0.00026125173092878603</cx:pt>
          <cx:pt idx="783">-0.00031979949528163402</cx:pt>
        </cx:lvl>
      </cx:numDim>
    </cx:data>
    <cx:data id="124">
      <cx:numDim type="val">
        <cx:f>'001_WA_F - 副本'!$DU$1:$DU$784</cx:f>
        <cx:lvl ptCount="784" formatCode="0.00E+00">
          <cx:pt idx="0">-9.6901771365870605e-05</cx:pt>
          <cx:pt idx="1">0.00056991128654613403</cx:pt>
          <cx:pt idx="2">-0.00032033002704610398</cx:pt>
          <cx:pt idx="3">0.00057728742367067298</cx:pt>
          <cx:pt idx="4">0.00061516025824010802</cx:pt>
          <cx:pt idx="5">0.00041700495736178502</cx:pt>
          <cx:pt idx="6">-0.000559534932159436</cx:pt>
          <cx:pt idx="7">0.00080655257085744496</cx:pt>
          <cx:pt idx="8">-0.00073912845964407001</cx:pt>
          <cx:pt idx="9">-0.00034332038615095598</cx:pt>
          <cx:pt idx="10">0.000392227431620879</cx:pt>
          <cx:pt idx="11">-0.00047404292665065002</cx:pt>
          <cx:pt idx="12">-0.00045640623046679899</cx:pt>
          <cx:pt idx="13">-6.0405686554562599e-05</cx:pt>
          <cx:pt idx="14">-0.00041717797645013301</cx:pt>
          <cx:pt idx="15">-2.8137208070655e-05</cx:pt>
          <cx:pt idx="16">-0.00015049130255448301</cx:pt>
          <cx:pt idx="17">-0.00016769795808081099</cx:pt>
          <cx:pt idx="18">-0.00042942434595566199</cx:pt>
          <cx:pt idx="19">0.00057005272444827495</cx:pt>
          <cx:pt idx="20">0.00029082282483294499</cx:pt>
          <cx:pt idx="21">0.000177293722512398</cx:pt>
          <cx:pt idx="22">-0.00016191396999556</cx:pt>
          <cx:pt idx="23">-0.00021983645123925901</cx:pt>
          <cx:pt idx="24">1.03521876549395e-05</cx:pt>
          <cx:pt idx="25">-4.7245517020082399e-05</cx:pt>
          <cx:pt idx="26">0.000475439424254549</cx:pt>
          <cx:pt idx="27">-0.000775075299238466</cx:pt>
          <cx:pt idx="28">-0.00067461702929167799</cx:pt>
          <cx:pt idx="29">-0.00056495849286843699</cx:pt>
          <cx:pt idx="30">-0.000243403203829776</cx:pt>
          <cx:pt idx="31">0.00032478044841324202</cx:pt>
          <cx:pt idx="32">0.00015318490898757599</cx:pt>
          <cx:pt idx="33">0.000112994967805701</cx:pt>
          <cx:pt idx="34">-0.00325008941322227</cx:pt>
          <cx:pt idx="35">-0.0059477220656616904</cx:pt>
          <cx:pt idx="36">-0.0047313642802991399</cx:pt>
          <cx:pt idx="37">-0.0020543873735498598</cx:pt>
          <cx:pt idx="38">-0.00193042975304983</cx:pt>
          <cx:pt idx="39">-0.0032165511870985699</cx:pt>
          <cx:pt idx="40">-0.0057880994359888003</cx:pt>
          <cx:pt idx="41">-0.0036131773598503301</cx:pt>
          <cx:pt idx="42">-0.00099053140437152195</cx:pt>
          <cx:pt idx="43">-0.0020121084303154602</cx:pt>
          <cx:pt idx="44">0.00084931467106370601</cx:pt>
          <cx:pt idx="45">-0.00081510810899333697</cx:pt>
          <cx:pt idx="46">-0.00191393822810584</cx:pt>
          <cx:pt idx="47">-0.0020644162226917799</cx:pt>
          <cx:pt idx="48">-0.00133217902900834</cx:pt>
          <cx:pt idx="49">-0.0015618512377238601</cx:pt>
          <cx:pt idx="50">-0.0011318847218110199</cx:pt>
          <cx:pt idx="51">-0.00070665196972056197</cx:pt>
          <cx:pt idx="52">-0.00050271205610476297</cx:pt>
          <cx:pt idx="53">-0.00052983515693149903</cx:pt>
          <cx:pt idx="54">0.00067446895080058595</cx:pt>
          <cx:pt idx="55">-0.00035204519569561102</cx:pt>
          <cx:pt idx="56">-0.00080912397555597002</cx:pt>
          <cx:pt idx="57">8.7145690874048407e-05</cx:pt>
          <cx:pt idx="58">-0.00036124373402816802</cx:pt>
          <cx:pt idx="59">-0.00017676459396634501</cx:pt>
          <cx:pt idx="60">0.00026844247933256098</cx:pt>
          <cx:pt idx="61">0.00048321730258055</cx:pt>
          <cx:pt idx="62">-0.0033426944773612601</cx:pt>
          <cx:pt idx="63">-0.0075682971512916197</cx:pt>
          <cx:pt idx="64">-0.010438004000103101</cx:pt>
          <cx:pt idx="65">-0.0099817287368700897</cx:pt>
          <cx:pt idx="66">-0.017217395805726201</cx:pt>
          <cx:pt idx="67">-0.020435108879583601</cx:pt>
          <cx:pt idx="68">-0.024909072175353202</cx:pt>
          <cx:pt idx="69">-0.0435092445823985</cx:pt>
          <cx:pt idx="70">-0.025702382463484202</cx:pt>
          <cx:pt idx="71">-0.0194313044296207</cx:pt>
          <cx:pt idx="72">-0.020348202925333</cx:pt>
          <cx:pt idx="73">-0.016559322665346501</cx:pt>
          <cx:pt idx="74">-0.013637040214973599</cx:pt>
          <cx:pt idx="75">-0.0069862879791054901</cx:pt>
          <cx:pt idx="76">-0.0042320270969678202</cx:pt>
          <cx:pt idx="77">-0.0046725145139592701</cx:pt>
          <cx:pt idx="78">-0.0032442494766595398</cx:pt>
          <cx:pt idx="79">-0.00121246269039199</cx:pt>
          <cx:pt idx="80">0.00052740524426098004</cx:pt>
          <cx:pt idx="81">0.00033302245662750798</cx:pt>
          <cx:pt idx="82">0.000196547423581408</cx:pt>
          <cx:pt idx="83">0.00083980136120889596</cx:pt>
          <cx:pt idx="84">-1.8720681401831298e-05</cx:pt>
          <cx:pt idx="85">0.000104730424093418</cx:pt>
          <cx:pt idx="86">0.000385904742840545</cx:pt>
          <cx:pt idx="87">-0.00061440912378431397</cx:pt>
          <cx:pt idx="88">-0.00028483066381669602</cx:pt>
          <cx:pt idx="89">-0.00093946999162382696</cx:pt>
          <cx:pt idx="90">-0.0066759951729371703</cx:pt>
          <cx:pt idx="91">-0.014271008938278601</cx:pt>
          <cx:pt idx="92">-0.019166667953892099</cx:pt>
          <cx:pt idx="93">-0.0178509397121395</cx:pt>
          <cx:pt idx="94">-0.032374534253353501</cx:pt>
          <cx:pt idx="95">-0.047825299167608297</cx:pt>
          <cx:pt idx="96">-0.0716959757850648</cx:pt>
          <cx:pt idx="97">-0.095120472803543396</cx:pt>
          <cx:pt idx="98">-0.087645586384441296</cx:pt>
          <cx:pt idx="99">-0.054062191692610201</cx:pt>
          <cx:pt idx="100">-0.044566633868190299</cx:pt>
          <cx:pt idx="101">-0.029914067612693499</cx:pt>
          <cx:pt idx="102">-0.0309020269291564</cx:pt>
          <cx:pt idx="103">-0.012867763155121699</cx:pt>
          <cx:pt idx="104">-0.00981600675104519</cx:pt>
          <cx:pt idx="105">-0.0025933074820490799</cx:pt>
          <cx:pt idx="106">-0.00096791259919109304</cx:pt>
          <cx:pt idx="107">8.7197059791224799e-05</cx:pt>
          <cx:pt idx="108">0.00045554721967082899</cx:pt>
          <cx:pt idx="109">0.00057071335325305195</cx:pt>
          <cx:pt idx="110">0.00088529777337215099</cx:pt>
          <cx:pt idx="111">1.2936705616145801e-05</cx:pt>
          <cx:pt idx="112">-0.00017772917098901001</cx:pt>
          <cx:pt idx="113">0.00039397300359581401</cx:pt>
          <cx:pt idx="114">0.00022189108648792199</cx:pt>
          <cx:pt idx="115">0.0014598237275963101</cx:pt>
          <cx:pt idx="116">0.0012204686645796901</cx:pt>
          <cx:pt idx="117">-0.0100488343869077</cx:pt>
          <cx:pt idx="118">-0.0181677378304805</cx:pt>
          <cx:pt idx="119">-0.018281329714755601</cx:pt>
          <cx:pt idx="120">-0.019269158055189601</cx:pt>
          <cx:pt idx="121">-0.016320304555746099</cx:pt>
          <cx:pt idx="122">-0.0313175323766565</cx:pt>
          <cx:pt idx="123">-0.036217441736829101</cx:pt>
          <cx:pt idx="124">-0.042208565439514498</cx:pt>
          <cx:pt idx="125">-0.080984434342135203</cx:pt>
          <cx:pt idx="126">-0.10275329630420101</cx:pt>
          <cx:pt idx="127">-0.062180237477176999</cx:pt>
          <cx:pt idx="128">-0.084646677258435707</cx:pt>
          <cx:pt idx="129">-0.048734402260648603</cx:pt>
          <cx:pt idx="130">-0.037098710645092597</cx:pt>
          <cx:pt idx="131">-0.0281230390371148</cx:pt>
          <cx:pt idx="132">-0.012907974361557901</cx:pt>
          <cx:pt idx="133">-0.0017371791669104999</cx:pt>
          <cx:pt idx="134">0.0049524728403466303</cx:pt>
          <cx:pt idx="135">0.013082024798604</cx:pt>
          <cx:pt idx="136">0.0089100343523854392</cx:pt>
          <cx:pt idx="137">0.00100677464860302</cx:pt>
          <cx:pt idx="138">-0.000282201518341266</cx:pt>
          <cx:pt idx="139">-0.00055762891656928803</cx:pt>
          <cx:pt idx="140">0.00044348307230735801</cx:pt>
          <cx:pt idx="141">0.00088718494522443698</cx:pt>
          <cx:pt idx="142">0.00017491845920213401</cx:pt>
          <cx:pt idx="143">0.00059129332113785102</cx:pt>
          <cx:pt idx="144">-0.00041979232947475298</cx:pt>
          <cx:pt idx="145">-0.0019904433045862301</cx:pt>
          <cx:pt idx="146">-0.0109173426083867</cx:pt>
          <cx:pt idx="147">-0.027598346578025901</cx:pt>
          <cx:pt idx="148">-0.0128235338376933</cx:pt>
          <cx:pt idx="149">0.0070123863049567003</cx:pt>
          <cx:pt idx="150">-0.010556751475713401</cx:pt>
          <cx:pt idx="151">0.0057948352172976399</cx:pt>
          <cx:pt idx="152">-0.0085978881906519696</cx:pt>
          <cx:pt idx="153">-0.011394891849261001</cx:pt>
          <cx:pt idx="154">-0.040195333976319698</cx:pt>
          <cx:pt idx="155">-0.084323964331251305</cx:pt>
          <cx:pt idx="156">-0.15077637840967401</cx:pt>
          <cx:pt idx="157">-0.124991605110909</cx:pt>
          <cx:pt idx="158">-0.071133478604509498</cx:pt>
          <cx:pt idx="159">-0.071650692102821406</cx:pt>
          <cx:pt idx="160">-0.0433032540137855</cx:pt>
          <cx:pt idx="161">-0.018895308204868701</cx:pt>
          <cx:pt idx="162">-0.0041659071807581497</cx:pt>
          <cx:pt idx="163">0.0153355999411692</cx:pt>
          <cx:pt idx="164">0.0072859042061462704</cx:pt>
          <cx:pt idx="165">0.00134078076491653</cx:pt>
          <cx:pt idx="166">-0.00039162921262798401</cx:pt>
          <cx:pt idx="167">0.00035234367241340802</cx:pt>
          <cx:pt idx="168">0.00020269950173487601</cx:pt>
          <cx:pt idx="169">-0.000416164344156962</cx:pt>
          <cx:pt idx="170">0.0015703772828785799</cx:pt>
          <cx:pt idx="171">0.0039285659171542702</cx:pt>
          <cx:pt idx="172">0.0055103440927140104</cx:pt>
          <cx:pt idx="173">-0.010872928467726001</cx:pt>
          <cx:pt idx="174">-0.0190464245131317</cx:pt>
          <cx:pt idx="175">-0.036150830607271103</cx:pt>
          <cx:pt idx="176">0.0088085166220902202</cx:pt>
          <cx:pt idx="177">0.027793722570901801</cx:pt>
          <cx:pt idx="178">-0.0023096956394461402</cx:pt>
          <cx:pt idx="179">0.00390172484235024</cx:pt>
          <cx:pt idx="180">0.025450252625793299</cx:pt>
          <cx:pt idx="181">0.012869996394791101</cx:pt>
          <cx:pt idx="182">-0.021516501586583001</cx:pt>
          <cx:pt idx="183">0.017509583556595602</cx:pt>
          <cx:pt idx="184">-0.0098157655189192693</cx:pt>
          <cx:pt idx="185">-0.030389473419244299</cx:pt>
          <cx:pt idx="186">-0.070584660966027002</cx:pt>
          <cx:pt idx="187">-0.10256955489448</cx:pt>
          <cx:pt idx="188">-0.091529629604248097</cx:pt>
          <cx:pt idx="189">-0.042326308430141402</cx:pt>
          <cx:pt idx="190">-0.037407171893012202</cx:pt>
          <cx:pt idx="191">-0.012664147171876401</cx:pt>
          <cx:pt idx="192">-0.0123953302385353</cx:pt>
          <cx:pt idx="193">-0.0045321989094660097</cx:pt>
          <cx:pt idx="194">-0.0013318594541962699</cx:pt>
          <cx:pt idx="195">-8.2249983808814001e-05</cx:pt>
          <cx:pt idx="196">-0.000222552900558858</cx:pt>
          <cx:pt idx="197">-8.5612696210105998e-05</cx:pt>
          <cx:pt idx="198">0.0098599197654082506</cx:pt>
          <cx:pt idx="199">0.011220813970570301</cx:pt>
          <cx:pt idx="200">-0.00478673499345042</cx:pt>
          <cx:pt idx="201">-0.027100879179484599</cx:pt>
          <cx:pt idx="202">-0.00693033837372791</cx:pt>
          <cx:pt idx="203">-0.017114998264805899</cx:pt>
          <cx:pt idx="204">0.044740479173782398</cx:pt>
          <cx:pt idx="205">0.0818974274884266</cx:pt>
          <cx:pt idx="206">0.023813799179343301</cx:pt>
          <cx:pt idx="207">0.059042951617306098</cx:pt>
          <cx:pt idx="208">0.072962857849208099</cx:pt>
          <cx:pt idx="209">0.069480528016330395</cx:pt>
          <cx:pt idx="210">0.015644868622573801</cx:pt>
          <cx:pt idx="211">0.029325232561083301</cx:pt>
          <cx:pt idx="212">0.041539627379045797</cx:pt>
          <cx:pt idx="213">0.042700987592421302</cx:pt>
          <cx:pt idx="214">-0.031453740588684803</cx:pt>
          <cx:pt idx="215">-0.034569266211954497</cx:pt>
          <cx:pt idx="216">-0.061037300251311599</cx:pt>
          <cx:pt idx="217">-0.106200364332521</cx:pt>
          <cx:pt idx="218">-0.091098909385758001</cx:pt>
          <cx:pt idx="219">-0.039279662941947201</cx:pt>
          <cx:pt idx="220">-0.028088622931733601</cx:pt>
          <cx:pt idx="221">-0.0150127702895872</cx:pt>
          <cx:pt idx="222">-0.0022665350119417701</cx:pt>
          <cx:pt idx="223">0.00042975310820183698</cx:pt>
          <cx:pt idx="224">5.61932123230805e-05</cx:pt>
          <cx:pt idx="225">-0.00059480197089139804</cx:pt>
          <cx:pt idx="226">0.0072280711477465901</cx:pt>
          <cx:pt idx="227">0.0114449631227141</cx:pt>
          <cx:pt idx="228">-0.0076355407632322904</cx:pt>
          <cx:pt idx="229">-0.021400396229574799</cx:pt>
          <cx:pt idx="230">0.0076146061152105099</cx:pt>
          <cx:pt idx="231">-0.0079246145038363094</cx:pt>
          <cx:pt idx="232">0.11899580382141101</cx:pt>
          <cx:pt idx="233">0.092288705052508399</cx:pt>
          <cx:pt idx="234">0.04416890856906</cx:pt>
          <cx:pt idx="235">0.102177556468834</cx:pt>
          <cx:pt idx="236">0.073337867301821902</cx:pt>
          <cx:pt idx="237">0.029077194748655</cx:pt>
          <cx:pt idx="238">0.031592722735915998</cx:pt>
          <cx:pt idx="239">0.041447881154795599</cx:pt>
          <cx:pt idx="240">0.062919307913668093</cx:pt>
          <cx:pt idx="241">0.014952567171575599</cx:pt>
          <cx:pt idx="242">0.071020933869814701</cx:pt>
          <cx:pt idx="243">0.044856330696605502</cx:pt>
          <cx:pt idx="244">-0.0247759024547482</cx:pt>
          <cx:pt idx="245">-0.086244635473670103</cx:pt>
          <cx:pt idx="246">-0.084205393017073596</cx:pt>
          <cx:pt idx="247">-0.077417707564446103</cx:pt>
          <cx:pt idx="248">-0.048006317364058297</cx:pt>
          <cx:pt idx="249">-0.031325850946950701</cx:pt>
          <cx:pt idx="250">-0.0022984724591458899</cx:pt>
          <cx:pt idx="251">-0.00018587048070288999</cx:pt>
          <cx:pt idx="252">-8.54427330157696e-06</cx:pt>
          <cx:pt idx="253">0.00078756678056590495</cx:pt>
          <cx:pt idx="254">0.0037102386607215801</cx:pt>
          <cx:pt idx="255">0.0096856948300375802</cx:pt>
          <cx:pt idx="256">-0.0075547758733340497</cx:pt>
          <cx:pt idx="257">-0.0285919671614373</cx:pt>
          <cx:pt idx="258">0.024601561490016199</cx:pt>
          <cx:pt idx="259">-0.0177414646098756</cx:pt>
          <cx:pt idx="260">0.040963825769941703</cx:pt>
          <cx:pt idx="261">0.040014582819500398</cx:pt>
          <cx:pt idx="262">0.080674528903678405</cx:pt>
          <cx:pt idx="263">0.070525175419824296</cx:pt>
          <cx:pt idx="264">0.082431867158926295</cx:pt>
          <cx:pt idx="265">0.067337251439784307</cx:pt>
          <cx:pt idx="266">0.043137854590181698</cx:pt>
          <cx:pt idx="267">0.0033638136055554602</cx:pt>
          <cx:pt idx="268">0.032266594022677501</cx:pt>
          <cx:pt idx="269">0.038375690074951702</cx:pt>
          <cx:pt idx="270">0.112876573340745</cx:pt>
          <cx:pt idx="271">0.0627142619056405</cx:pt>
          <cx:pt idx="272">0.0187290383725623</cx:pt>
          <cx:pt idx="273">-0.018394538766968001</cx:pt>
          <cx:pt idx="274">-0.039374508310577601</cx:pt>
          <cx:pt idx="275">-0.075510651909639195</cx:pt>
          <cx:pt idx="276">-0.074912784039071506</cx:pt>
          <cx:pt idx="277">-0.031347062935653598</cx:pt>
          <cx:pt idx="278">-0.0051608388051198502</cx:pt>
          <cx:pt idx="279">0.0068753078289601399</cx:pt>
          <cx:pt idx="280">0.00017137590024355999</cx:pt>
          <cx:pt idx="281">0.00071956371433207504</cx:pt>
          <cx:pt idx="282">0.00625708874203701</cx:pt>
          <cx:pt idx="283">0.0057915819477474401</cx:pt>
          <cx:pt idx="284">0.00019112704162100799</cx:pt>
          <cx:pt idx="285">-0.0042721751970361396</cx:pt>
          <cx:pt idx="286">0.030881810103532699</cx:pt>
          <cx:pt idx="287">-0.016597806744039802</cx:pt>
          <cx:pt idx="288">0.017420637178163299</cx:pt>
          <cx:pt idx="289">0.058726015102625401</cx:pt>
          <cx:pt idx="290">0.014919485974525099</cx:pt>
          <cx:pt idx="291">-0.011123704512019401</cx:pt>
          <cx:pt idx="292">0.0179070883857546</cx:pt>
          <cx:pt idx="293">0.047000656324279799</cx:pt>
          <cx:pt idx="294">0.029241336166277599</cx:pt>
          <cx:pt idx="295">0.0013272497200777699</cx:pt>
          <cx:pt idx="296">0.085901683047125102</cx:pt>
          <cx:pt idx="297">0.0390269303567174</cx:pt>
          <cx:pt idx="298">0.067426706843815395</cx:pt>
          <cx:pt idx="299">0.036301675083409202</cx:pt>
          <cx:pt idx="300">-0.024028257879086499</cx:pt>
          <cx:pt idx="301">-0.025775231815074202</cx:pt>
          <cx:pt idx="302">-0.013571868001529401</cx:pt>
          <cx:pt idx="303">-0.056877128338916901</cx:pt>
          <cx:pt idx="304">-0.063189635930739604</cx:pt>
          <cx:pt idx="305">-0.017412401236892298</cx:pt>
          <cx:pt idx="306">-0.0066265259871477796</cx:pt>
          <cx:pt idx="307">0.00187961298275649</cx:pt>
          <cx:pt idx="308">-5.5543943113867303e-05</cx:pt>
          <cx:pt idx="309">0.00139681236586324</cx:pt>
          <cx:pt idx="310">0.00711958202068069</cx:pt>
          <cx:pt idx="311">0.013362578079250601</cx:pt>
          <cx:pt idx="312">0.019978245634637699</cx:pt>
          <cx:pt idx="313">0.026609325232888101</cx:pt>
          <cx:pt idx="314">0.042472892916301297</cx:pt>
          <cx:pt idx="315">0.0185177565592324</cx:pt>
          <cx:pt idx="316">0.023867802181015401</cx:pt>
          <cx:pt idx="317">0.0233892778168945</cx:pt>
          <cx:pt idx="318">0.0232786545053267</cx:pt>
          <cx:pt idx="319">-0.00478920509106522</cx:pt>
          <cx:pt idx="320">0.059559676410073897</cx:pt>
          <cx:pt idx="321">0.074966495953807805</cx:pt>
          <cx:pt idx="322">0.033718535456322599</cx:pt>
          <cx:pt idx="323">0.040305132999011201</cx:pt>
          <cx:pt idx="324">0.073515766487483605</cx:pt>
          <cx:pt idx="325">0.083197332744472802</cx:pt>
          <cx:pt idx="326">0.056283009421428401</cx:pt>
          <cx:pt idx="327">0.0042783597479902303</cx:pt>
          <cx:pt idx="328">0.0046910990729380096</cx:pt>
          <cx:pt idx="329">0.0122265025554093</cx:pt>
          <cx:pt idx="330">0.0126268441491972</cx:pt>
          <cx:pt idx="331">-0.048605150670167199</cx:pt>
          <cx:pt idx="332">-0.052573258584028303</cx:pt>
          <cx:pt idx="333">-0.023001216200834802</cx:pt>
          <cx:pt idx="334">-0.0049081951702408099</cx:pt>
          <cx:pt idx="335">-0.000423898506130912</cx:pt>
          <cx:pt idx="336">-0.000183879241693932</cx:pt>
          <cx:pt idx="337">0.0014309071275754</cx:pt>
          <cx:pt idx="338">0.00555044691218651</cx:pt>
          <cx:pt idx="339">0.015953482512307899</cx:pt>
          <cx:pt idx="340">0.057587214468738303</cx:pt>
          <cx:pt idx="341">0.052801668304814101</cx:pt>
          <cx:pt idx="342">0.029102127285931</cx:pt>
          <cx:pt idx="343">0.018393286241726401</cx:pt>
          <cx:pt idx="344">0.00535024980988375</cx:pt>
          <cx:pt idx="345">-0.010540866525120599</cx:pt>
          <cx:pt idx="346">-0.057335043255429603</cx:pt>
          <cx:pt idx="347">-0.017538395018484601</cx:pt>
          <cx:pt idx="348">-0.0277444078653994</cx:pt>
          <cx:pt idx="349">0.0168912282655229</cx:pt>
          <cx:pt idx="350">0.0133001504683261</cx:pt>
          <cx:pt idx="351">0.064372618595471401</cx:pt>
          <cx:pt idx="352">0.045886858790636503</cx:pt>
          <cx:pt idx="353">0.0049452748254930796</cx:pt>
          <cx:pt idx="354">0.0393470399614574</cx:pt>
          <cx:pt idx="355">-0.0040201843162070896</cx:pt>
          <cx:pt idx="356">0.0074157698747552197</cx:pt>
          <cx:pt idx="357">0.0512996367474607</cx:pt>
          <cx:pt idx="358">0.040187349494280399</cx:pt>
          <cx:pt idx="359">-0.024839050594183499</cx:pt>
          <cx:pt idx="360">-0.0583298757015034</cx:pt>
          <cx:pt idx="361">-0.020308949231211099</cx:pt>
          <cx:pt idx="362">-0.0034479754418055598</cx:pt>
          <cx:pt idx="363">-0.00050422268336517198</cx:pt>
          <cx:pt idx="364">0.00052251500970513403</cx:pt>
          <cx:pt idx="365">0.00033315400823239703</cx:pt>
          <cx:pt idx="366">0.0034780786232909101</cx:pt>
          <cx:pt idx="367">0.0133130272733149</cx:pt>
          <cx:pt idx="368">0.082577963095450804</cx:pt>
          <cx:pt idx="369">0.052491714830227999</cx:pt>
          <cx:pt idx="370">0.0070208776559789804</cx:pt>
          <cx:pt idx="371">0.033702356093601803</cx:pt>
          <cx:pt idx="372">0.0211454801996123</cx:pt>
          <cx:pt idx="373">-0.02741833175455</cx:pt>
          <cx:pt idx="374">-0.041294488586549397</cx:pt>
          <cx:pt idx="375">-0.047304000009931797</cx:pt>
          <cx:pt idx="376">-0.035150795710427701</cx:pt>
          <cx:pt idx="377">-0.0088121023292450501</cx:pt>
          <cx:pt idx="378">0.0133295290537866</cx:pt>
          <cx:pt idx="379">0.047724431755000497</cx:pt>
          <cx:pt idx="380">0.0023289705068150401</cx:pt>
          <cx:pt idx="381">-0.076847204659799703</cx:pt>
          <cx:pt idx="382">-0.0132522468290786</cx:pt>
          <cx:pt idx="383">-0.035923264699198897</cx:pt>
          <cx:pt idx="384">0.00399221974839962</cx:pt>
          <cx:pt idx="385">0.0673747265068316</cx:pt>
          <cx:pt idx="386">0.046606919327406099</cx:pt>
          <cx:pt idx="387">-0.0382944656205998</cx:pt>
          <cx:pt idx="388">-0.047643973637840502</cx:pt>
          <cx:pt idx="389">-0.015526514556266999</cx:pt>
          <cx:pt idx="390">-0.0078032389365736404</cx:pt>
          <cx:pt idx="391">-0.00116834735154861</cx:pt>
          <cx:pt idx="392">0.00058070483816486101</cx:pt>
          <cx:pt idx="393">0.00037608185645252701</cx:pt>
          <cx:pt idx="394">0.00160640989923401</cx:pt>
          <cx:pt idx="395">0.0141846174741019</cx:pt>
          <cx:pt idx="396">0.057703050788720303</cx:pt>
          <cx:pt idx="397">0.034411388844189698</cx:pt>
          <cx:pt idx="398">0.022318913985723901</cx:pt>
          <cx:pt idx="399">0.032893720448864398</cx:pt>
          <cx:pt idx="400">0.0099704853680269694</cx:pt>
          <cx:pt idx="401">-0.0359430068337694</cx:pt>
          <cx:pt idx="402">-0.0499951339054579</cx:pt>
          <cx:pt idx="403">-0.025380137663467001</cx:pt>
          <cx:pt idx="404">-0.019320411116901599</cx:pt>
          <cx:pt idx="405">-0.058247761196846902</cx:pt>
          <cx:pt idx="406">-0.067275191675036095</cx:pt>
          <cx:pt idx="407">-0.0064021722086586201</cx:pt>
          <cx:pt idx="408">-0.074124317905461007</cx:pt>
          <cx:pt idx="409">-0.068790210864574694</cx:pt>
          <cx:pt idx="410">0.00031584164946844699</cx:pt>
          <cx:pt idx="411">-0.0036475383997620998</cx:pt>
          <cx:pt idx="412">0.030674445545040001</cx:pt>
          <cx:pt idx="413">0.040070853697162803</cx:pt>
          <cx:pt idx="414">0.031119918597808501</cx:pt>
          <cx:pt idx="415">-0.038817719645705399</cx:pt>
          <cx:pt idx="416">-0.0255411451389553</cx:pt>
          <cx:pt idx="417">-0.0164606368612745</cx:pt>
          <cx:pt idx="418">-0.0053724152865883097</cx:pt>
          <cx:pt idx="419">-0.00052464321706715699</cx:pt>
          <cx:pt idx="420">-0.00037465616246894499</cx:pt>
          <cx:pt idx="421">0.00016866372285519001</cx:pt>
          <cx:pt idx="422">-0.0023989908318503401</cx:pt>
          <cx:pt idx="423">0.0141646485568123</cx:pt>
          <cx:pt idx="424">0.026431108971786899</cx:pt>
          <cx:pt idx="425">0.031278749799703902</cx:pt>
          <cx:pt idx="426">0.0176026770283816</cx:pt>
          <cx:pt idx="427">-0.0088498485494610708</cx:pt>
          <cx:pt idx="428">-0.0068488755169441098</cx:pt>
          <cx:pt idx="429">-0.038146897732061202</cx:pt>
          <cx:pt idx="430">-0.023904700367912798</cx:pt>
          <cx:pt idx="431">-0.0455097518626352</cx:pt>
          <cx:pt idx="432">-0.107445157369205</cx:pt>
          <cx:pt idx="433">-0.084712518282274094</cx:pt>
          <cx:pt idx="434">-0.036854427753533599</cx:pt>
          <cx:pt idx="435">0.039130335998196097</cx:pt>
          <cx:pt idx="436">-0.0362838855570023</cx:pt>
          <cx:pt idx="437">0.0177249471467084</cx:pt>
          <cx:pt idx="438">-0.00382053702940838</cx:pt>
          <cx:pt idx="439">-0.0218456340234707</cx:pt>
          <cx:pt idx="440">0.018496235239769399</cx:pt>
          <cx:pt idx="441">0.022649640584642999</cx:pt>
          <cx:pt idx="442">0.000104702351805006</cx:pt>
          <cx:pt idx="443">-0.022007580461003401</cx:pt>
          <cx:pt idx="444">-0.0165684333754074</cx:pt>
          <cx:pt idx="445">-0.031445625114435501</cx:pt>
          <cx:pt idx="446">-0.010259400650119901</cx:pt>
          <cx:pt idx="447">-0.0025210319405881598</cx:pt>
          <cx:pt idx="448">2.8671561351804101e-05</cx:pt>
          <cx:pt idx="449">0.000205807312000248</cx:pt>
          <cx:pt idx="450">-0.00222951398936186</cx:pt>
          <cx:pt idx="451">-0.00164880370182515</cx:pt>
          <cx:pt idx="452">0.015093036261139401</cx:pt>
          <cx:pt idx="453">0.0241083619203071</cx:pt>
          <cx:pt idx="454">0.0019872864053627599</cx:pt>
          <cx:pt idx="455">-0.00068544954322346499</cx:pt>
          <cx:pt idx="456">0.025599644434475599</cx:pt>
          <cx:pt idx="457">-0.044594703277551002</cx:pt>
          <cx:pt idx="458">-0.0092202249625827903</cx:pt>
          <cx:pt idx="459">-0.00110292783913487</cx:pt>
          <cx:pt idx="460">-0.0255254787781754</cx:pt>
          <cx:pt idx="461">-0.0305874367431942</cx:pt>
          <cx:pt idx="462">-0.0369954091600493</cx:pt>
          <cx:pt idx="463">0.021553487805133598</cx:pt>
          <cx:pt idx="464">0.026871981358251501</cx:pt>
          <cx:pt idx="465">0.068574637081905102</cx:pt>
          <cx:pt idx="466">0.0082082461018392703</cx:pt>
          <cx:pt idx="467">-0.066346265760288098</cx:pt>
          <cx:pt idx="468">0.0133923120732472</cx:pt>
          <cx:pt idx="469">-0.0129276832480678</cx:pt>
          <cx:pt idx="470">-0.012487285022791899</cx:pt>
          <cx:pt idx="471">-0.042126007228561503</cx:pt>
          <cx:pt idx="472">-0.047762594159572999</cx:pt>
          <cx:pt idx="473">-0.039153228764392603</cx:pt>
          <cx:pt idx="474">-0.0086082203852432208</cx:pt>
          <cx:pt idx="475">-0.0012475882039686701</cx:pt>
          <cx:pt idx="476">-0.00012901185571103</cx:pt>
          <cx:pt idx="477">9.1922943156457507e-06</cx:pt>
          <cx:pt idx="478">-0.0051718092179562298</cx:pt>
          <cx:pt idx="479">-0.0160880454169685</cx:pt>
          <cx:pt idx="480">-0.014709533388085999</cx:pt>
          <cx:pt idx="481">-0.0073023860517431698</cx:pt>
          <cx:pt idx="482">-0.013902958550405299</cx:pt>
          <cx:pt idx="483">0.0063729078206287999</cx:pt>
          <cx:pt idx="484">0.043974139676901003</cx:pt>
          <cx:pt idx="485">0.031368173787625998</cx:pt>
          <cx:pt idx="486">0.064731727077691897</cx:pt>
          <cx:pt idx="487">0.031373420233042799</cx:pt>
          <cx:pt idx="488">0.012265747377379701</cx:pt>
          <cx:pt idx="489">-0.00155277494958306</cx:pt>
          <cx:pt idx="490">-0.037364058553800997</cx:pt>
          <cx:pt idx="491">0.0108567704500549</cx:pt>
          <cx:pt idx="492">0.011914075299305899</cx:pt>
          <cx:pt idx="493">0.053361299247090897</cx:pt>
          <cx:pt idx="494">-0.040798374963582698</cx:pt>
          <cx:pt idx="495">-0.075004384522871101</cx:pt>
          <cx:pt idx="496">-0.021716984386989598</cx:pt>
          <cx:pt idx="497">-0.022146379011513902</cx:pt>
          <cx:pt idx="498">-0.0146575066616366</cx:pt>
          <cx:pt idx="499">-0.045509015225584398</cx:pt>
          <cx:pt idx="500">-0.044872697458470799</cx:pt>
          <cx:pt idx="501">-0.029046036691831902</cx:pt>
          <cx:pt idx="502">-0.00152844378623751</cx:pt>
          <cx:pt idx="503">0.0014805297218715701</cx:pt>
          <cx:pt idx="504">0.00054246000888198405</cx:pt>
          <cx:pt idx="505">-0.00013964543725242099</cx:pt>
          <cx:pt idx="506">-0.0041202405992720901</cx:pt>
          <cx:pt idx="507">-0.025769759602614399</cx:pt>
          <cx:pt idx="508">-0.031865770343228697</cx:pt>
          <cx:pt idx="509">-0.026890457038131501</cx:pt>
          <cx:pt idx="510">-0.029877025792652601</cx:pt>
          <cx:pt idx="511">-0.024045848439531801</cx:pt>
          <cx:pt idx="512">0.0226709372387668</cx:pt>
          <cx:pt idx="513">0.027550758083873202</cx:pt>
          <cx:pt idx="514">0.059718015678910198</cx:pt>
          <cx:pt idx="515">0.0601207553944203</cx:pt>
          <cx:pt idx="516">0.014577135848412401</cx:pt>
          <cx:pt idx="517">-0.022175913304222999</cx:pt>
          <cx:pt idx="518">-0.054436216290115302</cx:pt>
          <cx:pt idx="519">-0.0501051528904813</cx:pt>
          <cx:pt idx="520">-0.0282278778110878</cx:pt>
          <cx:pt idx="521">0.015927536958909201</cx:pt>
          <cx:pt idx="522">-0.022478082038440501</cx:pt>
          <cx:pt idx="523">0.0119771469423764</cx:pt>
          <cx:pt idx="524">0.0081206421832734806</cx:pt>
          <cx:pt idx="525">-0.0061635357538279102</cx:pt>
          <cx:pt idx="526">-0.0338286713193479</cx:pt>
          <cx:pt idx="527">-0.0710768116999035</cx:pt>
          <cx:pt idx="528">-0.067346648072715898</cx:pt>
          <cx:pt idx="529">-0.0306886913417341</cx:pt>
          <cx:pt idx="530">0.0026674649185338098</cx:pt>
          <cx:pt idx="531">-0.000123886032912639</cx:pt>
          <cx:pt idx="532">-2.25853197179373e-05</cx:pt>
          <cx:pt idx="533">0.00085821068018761</cx:pt>
          <cx:pt idx="534">0.00075519385185904102</cx:pt>
          <cx:pt idx="535">-0.016113581246963202</cx:pt>
          <cx:pt idx="536">-0.030036151581759599</cx:pt>
          <cx:pt idx="537">-0.0355060319432602</cx:pt>
          <cx:pt idx="538">-0.056870107156195802</cx:pt>
          <cx:pt idx="539">-0.0460279013443489</cx:pt>
          <cx:pt idx="540">-0.00071033589945423395</cx:pt>
          <cx:pt idx="541">0.00421680099043697</cx:pt>
          <cx:pt idx="542">0.0258173215164356</cx:pt>
          <cx:pt idx="543">0.0172657378751063</cx:pt>
          <cx:pt idx="544">0.055215485497597201</cx:pt>
          <cx:pt idx="545">-0.052729048512205501</cx:pt>
          <cx:pt idx="546">-0.0179654433930692</cx:pt>
          <cx:pt idx="547">-0.061442496747265901</cx:pt>
          <cx:pt idx="548">-0.0506723361296589</cx:pt>
          <cx:pt idx="549">0.013391564332625</cx:pt>
          <cx:pt idx="550">0.022085288334126901</cx:pt>
          <cx:pt idx="551">0.059061362841477998</cx:pt>
          <cx:pt idx="552">0.0077775061028160898</cx:pt>
          <cx:pt idx="553">-0.027969766180180398</cx:pt>
          <cx:pt idx="554">-0.044783653001136001</cx:pt>
          <cx:pt idx="555">-0.061674240037665598</cx:pt>
          <cx:pt idx="556">-0.045850023799133797</cx:pt>
          <cx:pt idx="557">-0.028204781366325801</cx:pt>
          <cx:pt idx="558">-0.0021126531514445899</cx:pt>
          <cx:pt idx="559">0.00065278381986590302</cx:pt>
          <cx:pt idx="560">-7.60079801032461e-05</cx:pt>
          <cx:pt idx="561">0.00127946970848772</cx:pt>
          <cx:pt idx="562">-0.0022970024650423001</cx:pt>
          <cx:pt idx="563">-0.0161806833567976</cx:pt>
          <cx:pt idx="564">-0.027840120470993001</cx:pt>
          <cx:pt idx="565">-0.043539345514267601</cx:pt>
          <cx:pt idx="566">-0.077215814023475604</cx:pt>
          <cx:pt idx="567">-0.070066935044592799</cx:pt>
          <cx:pt idx="568">-0.0036073303009873702</cx:pt>
          <cx:pt idx="569">-0.040598820140789901</cx:pt>
          <cx:pt idx="570">-0.0218188702741051</cx:pt>
          <cx:pt idx="571">-0.045314570276697198</cx:pt>
          <cx:pt idx="572">-0.0309967012945189</cx:pt>
          <cx:pt idx="573">-0.048372446079781597</cx:pt>
          <cx:pt idx="574">-0.079487024826087896</cx:pt>
          <cx:pt idx="575">-0.097870597666378303</cx:pt>
          <cx:pt idx="576">-0.050963156003960203</cx:pt>
          <cx:pt idx="577">-0.032061230941512399</cx:pt>
          <cx:pt idx="578">-0.064397716236596403</cx:pt>
          <cx:pt idx="579">-0.0036201110887270102</cx:pt>
          <cx:pt idx="580">-0.037850100627695497</cx:pt>
          <cx:pt idx="581">-0.054851116465297403</cx:pt>
          <cx:pt idx="582">-0.044249798359618897</cx:pt>
          <cx:pt idx="583">-0.034099850559500003</cx:pt>
          <cx:pt idx="584">-0.0055650144760158301</cx:pt>
          <cx:pt idx="585">-0.0084205337020590593</cx:pt>
          <cx:pt idx="586">-0.00146852397563487</cx:pt>
          <cx:pt idx="587">3.1833161397634202e-05</cx:pt>
          <cx:pt idx="588">0.00054051716026081798</cx:pt>
          <cx:pt idx="589">0.00042181494827407798</cx:pt>
          <cx:pt idx="590">-0.0024738301971534401</cx:pt>
          <cx:pt idx="591">-0.011388042004634899</cx:pt>
          <cx:pt idx="592">-0.0128854294377046</cx:pt>
          <cx:pt idx="593">-0.018972680794732601</cx:pt>
          <cx:pt idx="594">-0.038046275101727998</cx:pt>
          <cx:pt idx="595">-0.052715852146702602</cx:pt>
          <cx:pt idx="596">-0.052152652781803699</cx:pt>
          <cx:pt idx="597">-0.051920606038321701</cx:pt>
          <cx:pt idx="598">-0.0151792636413481</cx:pt>
          <cx:pt idx="599">-0.015614863801629899</cx:pt>
          <cx:pt idx="600">-0.0083855334534599698</cx:pt>
          <cx:pt idx="601">-0.10501866693247799</cx:pt>
          <cx:pt idx="602">-0.11758837378837</cx:pt>
          <cx:pt idx="603">-0.102899835751751</cx:pt>
          <cx:pt idx="604">-0.0345657410618233</cx:pt>
          <cx:pt idx="605">-0.060748291121565601</cx:pt>
          <cx:pt idx="606">-0.068444251810256596</cx:pt>
          <cx:pt idx="607">-0.049916074437715299</cx:pt>
          <cx:pt idx="608">-0.040794035277012898</cx:pt>
          <cx:pt idx="609">-0.040176580808874499</cx:pt>
          <cx:pt idx="610">-0.055482273657385998</cx:pt>
          <cx:pt idx="611">-0.025449964072064901</cx:pt>
          <cx:pt idx="612">-0.0031666441290800801</cx:pt>
          <cx:pt idx="613">-0.0095416414036880708</cx:pt>
          <cx:pt idx="614">-0.000134042009460988</cx:pt>
          <cx:pt idx="615">0.00078446533051420902</cx:pt>
          <cx:pt idx="616">0.00039022564312116397</cx:pt>
          <cx:pt idx="617">8.8937297143247202e-05</cx:pt>
          <cx:pt idx="618">-0.0027149817638475399</cx:pt>
          <cx:pt idx="619">-0.0052516626833411101</cx:pt>
          <cx:pt idx="620">-0.0052952191581265504</cx:pt>
          <cx:pt idx="621">-0.0113644134601285</cx:pt>
          <cx:pt idx="622">-0.013950099167461</cx:pt>
          <cx:pt idx="623">-0.023936098495674199</cx:pt>
          <cx:pt idx="624">-0.045197941883751203</cx:pt>
          <cx:pt idx="625">-0.062054398205246997</cx:pt>
          <cx:pt idx="626">-0.0064597712868666004</cx:pt>
          <cx:pt idx="627">-0.00172013421366495</cx:pt>
          <cx:pt idx="628">0.046740622350566398</cx:pt>
          <cx:pt idx="629">-0.073483156656631299</cx:pt>
          <cx:pt idx="630">-0.0268868073534623</cx:pt>
          <cx:pt idx="631">-0.076524730423793</cx:pt>
          <cx:pt idx="632">0.010994036584839099</cx:pt>
          <cx:pt idx="633">-0.035057811070107303</cx:pt>
          <cx:pt idx="634">-0.044440014189207601</cx:pt>
          <cx:pt idx="635">-0.0640505907386551</cx:pt>
          <cx:pt idx="636">-0.026069036357416399</cx:pt>
          <cx:pt idx="637">-0.041060467999742001</cx:pt>
          <cx:pt idx="638">-0.024153208777995799</cx:pt>
          <cx:pt idx="639">-0.0016707675670289599</cx:pt>
          <cx:pt idx="640">0.0068099642275518003</cx:pt>
          <cx:pt idx="641">-0.0013552454244789901</cx:pt>
          <cx:pt idx="642">0.00070958694270281295</cx:pt>
          <cx:pt idx="643">0.00042124774065532199</cx:pt>
          <cx:pt idx="644">-0.000109709816153132</cx:pt>
          <cx:pt idx="645">-0.000107664495251948</cx:pt>
          <cx:pt idx="646">-0.0024391400196796301</cx:pt>
          <cx:pt idx="647">-0.000843205694930444</cx:pt>
          <cx:pt idx="648">-0.00035972049321506802</cx:pt>
          <cx:pt idx="649">0.0018250781900417401</cx:pt>
          <cx:pt idx="650">0.0099964837806929708</cx:pt>
          <cx:pt idx="651">-0.010427858242457099</cx:pt>
          <cx:pt idx="652">-0.033172397161055397</cx:pt>
          <cx:pt idx="653">-0.095137757377851004</cx:pt>
          <cx:pt idx="654">-0.065757004180990897</cx:pt>
          <cx:pt idx="655">-0.0055055189733102701</cx:pt>
          <cx:pt idx="656">0.0336399444598902</cx:pt>
          <cx:pt idx="657">-0.035539427354340597</cx:pt>
          <cx:pt idx="658">-0.0205618268335645</cx:pt>
          <cx:pt idx="659">-0.0071708172605219203</cx:pt>
          <cx:pt idx="660">0.00364913086492008</cx:pt>
          <cx:pt idx="661">-0.0137576532543007</cx:pt>
          <cx:pt idx="662">-0.043213197119858597</cx:pt>
          <cx:pt idx="663">-0.057962281829178799</cx:pt>
          <cx:pt idx="664">-0.0104818071614765</cx:pt>
          <cx:pt idx="665">-0.0157596052865977</cx:pt>
          <cx:pt idx="666">-0.0136072777835331</cx:pt>
          <cx:pt idx="667">0.0111493656894087</cx:pt>
          <cx:pt idx="668">0.022037000672829599</cx:pt>
          <cx:pt idx="669">0.00080250195694552798</cx:pt>
          <cx:pt idx="670">-3.5028904223561597e-05</cx:pt>
          <cx:pt idx="671">-0.00073691497469246603</cx:pt>
          <cx:pt idx="672">-2.58791203106502e-05</cx:pt>
          <cx:pt idx="673">0.00062578760109696999</cx:pt>
          <cx:pt idx="674">-0.00064994788007816399</cx:pt>
          <cx:pt idx="675">-0.00013763803570024101</cx:pt>
          <cx:pt idx="676">0.0122010014043875</cx:pt>
          <cx:pt idx="677">0.019768031589869499</cx:pt>
          <cx:pt idx="678">0.011959270898725199</cx:pt>
          <cx:pt idx="679">0.017899861454047601</cx:pt>
          <cx:pt idx="680">0.015752282272302701</cx:pt>
          <cx:pt idx="681">-0.055671339611258398</cx:pt>
          <cx:pt idx="682">-0.011862893899440599</cx:pt>
          <cx:pt idx="683">-0.016063322270915299</cx:pt>
          <cx:pt idx="684">-0.0125331794850748</cx:pt>
          <cx:pt idx="685">-0.026164683375956101</cx:pt>
          <cx:pt idx="686">-0.018386023136565</cx:pt>
          <cx:pt idx="687">0.026931952981678501</cx:pt>
          <cx:pt idx="688">0.039531829447105697</cx:pt>
          <cx:pt idx="689">-0.0052989300516467696</cx:pt>
          <cx:pt idx="690">-0.040476306686644703</cx:pt>
          <cx:pt idx="691">-0.00950990961953504</cx:pt>
          <cx:pt idx="692">0.031739845134260203</cx:pt>
          <cx:pt idx="693">0.015224311134458201</cx:pt>
          <cx:pt idx="694">0.0096218731329890308</cx:pt>
          <cx:pt idx="695">0.013159405387609799</cx:pt>
          <cx:pt idx="696">-0.0025545520335243498</cx:pt>
          <cx:pt idx="697">-0.00184948879676599</cx:pt>
          <cx:pt idx="698">-0.00071835118160199299</cx:pt>
          <cx:pt idx="699">-0.00017700586947715099</cx:pt>
          <cx:pt idx="700">0.00018704007514946499</cx:pt>
          <cx:pt idx="701">-0.00047657881760874098</cx:pt>
          <cx:pt idx="702">-0.00018803021410817501</cx:pt>
          <cx:pt idx="703">0.00031557260506540801</cx:pt>
          <cx:pt idx="704">0.0058765668250125597</cx:pt>
          <cx:pt idx="705">0.0093768173705972499</cx:pt>
          <cx:pt idx="706">0.0029846305856702999</cx:pt>
          <cx:pt idx="707">0.017184093640028899</cx:pt>
          <cx:pt idx="708">0.0248268646027049</cx:pt>
          <cx:pt idx="709">0.00097307616967194101</cx:pt>
          <cx:pt idx="710">-0.0059608473881209399</cx:pt>
          <cx:pt idx="711">-0.0071382035563487397</cx:pt>
          <cx:pt idx="712">-0.027562572206878001</cx:pt>
          <cx:pt idx="713">-0.0129097693015474</cx:pt>
          <cx:pt idx="714">0.035424893272922101</cx:pt>
          <cx:pt idx="715">0.044842435125885899</cx:pt>
          <cx:pt idx="716">0.045153623632512498</cx:pt>
          <cx:pt idx="717">0.012058995157753801</cx:pt>
          <cx:pt idx="718">0.0082329351035272495</cx:pt>
          <cx:pt idx="719">0.033403148733419701</cx:pt>
          <cx:pt idx="720">0.034538954480516901</cx:pt>
          <cx:pt idx="721">0.016121595988462301</cx:pt>
          <cx:pt idx="722">-0.0031655158353043702</cx:pt>
          <cx:pt idx="723">-0.0024995829886163999</cx:pt>
          <cx:pt idx="724">-0.0026507149306271602</cx:pt>
          <cx:pt idx="725">0.00055457138652099502</cx:pt>
          <cx:pt idx="726">-0.00078289622896107703</cx:pt>
          <cx:pt idx="727">0.00040922485596830098</cx:pt>
          <cx:pt idx="728">1.86259513452787e-05</cx:pt>
          <cx:pt idx="729">0.00062007997840058705</cx:pt>
          <cx:pt idx="730">0.000231646113242387</cx:pt>
          <cx:pt idx="731">0.0012187959023104899</cx:pt>
          <cx:pt idx="732">-2.4476158804133899e-05</cx:pt>
          <cx:pt idx="733">0.0063963554129324697</cx:pt>
          <cx:pt idx="734">0.01238340074963</cx:pt>
          <cx:pt idx="735">0.015860729402885701</cx:pt>
          <cx:pt idx="736">0.0274834329740281</cx:pt>
          <cx:pt idx="737">0.040026160004717801</cx:pt>
          <cx:pt idx="738">0.032643919687921699</cx:pt>
          <cx:pt idx="739">0.023897619061596698</cx:pt>
          <cx:pt idx="740">0.049322399625706302</cx:pt>
          <cx:pt idx="741">0.061248353469099702</cx:pt>
          <cx:pt idx="742">0.089272615941382596</cx:pt>
          <cx:pt idx="743">0.057937423023226901</cx:pt>
          <cx:pt idx="744">0.055320315519455897</cx:pt>
          <cx:pt idx="745">0.047232141350371799</cx:pt>
          <cx:pt idx="746">0.044025442122073599</cx:pt>
          <cx:pt idx="747">0.032878193362594399</cx:pt>
          <cx:pt idx="748">0.019510684950954801</cx:pt>
          <cx:pt idx="749">0.0171213920470751</cx:pt>
          <cx:pt idx="750">0.00532713222179241</cx:pt>
          <cx:pt idx="751">0.00026386933228436101</cx:pt>
          <cx:pt idx="752">0.00094736230469312098</cx:pt>
          <cx:pt idx="753">-2.1865394499831702e-06</cx:pt>
          <cx:pt idx="754">0.00055918660835072996</cx:pt>
          <cx:pt idx="755">-0.000127645666971701</cx:pt>
          <cx:pt idx="756">0.00044392278609107903</cx:pt>
          <cx:pt idx="757">0.00021872613587816401</cx:pt>
          <cx:pt idx="758">-0.00071516770760350905</cx:pt>
          <cx:pt idx="759">-1.23783125664094e-05</cx:pt>
          <cx:pt idx="760">-0.000111566718982728</cx:pt>
          <cx:pt idx="761">0.00113227451333521</cx:pt>
          <cx:pt idx="762">0.00081344844062750197</cx:pt>
          <cx:pt idx="763">0.0036479208604108899</cx:pt>
          <cx:pt idx="764">0.0020504284200817601</cx:pt>
          <cx:pt idx="765">-0.00024439502690298701</cx:pt>
          <cx:pt idx="766">-0.00045111176743569401</cx:pt>
          <cx:pt idx="767">-0.0010146559480239501</cx:pt>
          <cx:pt idx="768">0.0022246845304876302</cx:pt>
          <cx:pt idx="769">0.0048424635295481301</cx:pt>
          <cx:pt idx="770">0.0147290894718479</cx:pt>
          <cx:pt idx="771">0.0106698168961285</cx:pt>
          <cx:pt idx="772">0.0079911306405482507</cx:pt>
          <cx:pt idx="773">0.0081582051686576694</cx:pt>
          <cx:pt idx="774">0.014408688968226301</cx:pt>
          <cx:pt idx="775">0.00803041742331107</cx:pt>
          <cx:pt idx="776">0.0042397347510483704</cx:pt>
          <cx:pt idx="777">0.0020695544818760299</cx:pt>
          <cx:pt idx="778">0.0048030606181893804</cx:pt>
          <cx:pt idx="779">-0.00039052786613465201</cx:pt>
          <cx:pt idx="780">-0.00033294429751911899</cx:pt>
          <cx:pt idx="781">-0.00059837624893452096</cx:pt>
          <cx:pt idx="782">-0.00032846586178512602</cx:pt>
          <cx:pt idx="783">0.00038979532934639598</cx:pt>
        </cx:lvl>
      </cx:numDim>
    </cx:data>
    <cx:data id="125">
      <cx:numDim type="val">
        <cx:f>'001_WA_F - 副本'!$DV$1:$DV$784</cx:f>
        <cx:lvl ptCount="784" formatCode="G/通用格式">
          <cx:pt idx="0">0.00053996738555780696</cx:pt>
          <cx:pt idx="1">-0.00085219654532921998</cx:pt>
          <cx:pt idx="2">-0.00014179814677777399</cx:pt>
          <cx:pt idx="3">-0.00026521529752860198</cx:pt>
          <cx:pt idx="4">-0.00039315078375905997</cx:pt>
          <cx:pt idx="5">-0.00116078803804412</cx:pt>
          <cx:pt idx="6">0.000203590305652014</cx:pt>
          <cx:pt idx="7">-0.00023733094040463099</cx:pt>
          <cx:pt idx="8">-1.6069813159833401e-05</cx:pt>
          <cx:pt idx="9">0.000828383320902989</cx:pt>
          <cx:pt idx="10">-0.00053500853742988403</cx:pt>
          <cx:pt idx="11">-0.00028555071630683202</cx:pt>
          <cx:pt idx="12">-0.00038090735774251599</cx:pt>
          <cx:pt idx="13">-0.00026834220515627698</cx:pt>
          <cx:pt idx="14">-0.00019624923468887799</cx:pt>
          <cx:pt idx="15">0.00037191006251764599</cx:pt>
          <cx:pt idx="16">-0.000918349648443917</cx:pt>
          <cx:pt idx="17">0.00025369948403189499</cx:pt>
          <cx:pt idx="18">0.00094826241598742003</cx:pt>
          <cx:pt idx="19">0.00023188986426129701</cx:pt>
          <cx:pt idx="20">-0.00074461938141549301</cx:pt>
          <cx:pt idx="21">0.00059481778242059097</cx:pt>
          <cx:pt idx="22">-0.00078995309273161398</cx:pt>
          <cx:pt idx="23">-0.000478766434570776</cx:pt>
          <cx:pt idx="24">-0.00021707355589050301</cx:pt>
          <cx:pt idx="25">0.00048124508035790598</cx:pt>
          <cx:pt idx="26">-0.000769864850411397</cx:pt>
          <cx:pt idx="27">-0.00063530351296836303</cx:pt>
          <cx:pt idx="28">-9.4266160413549206e-05</cx:pt>
          <cx:pt idx="29">0.00021611807927533701</cx:pt>
          <cx:pt idx="30">0.00017832113863220801</cx:pt>
          <cx:pt idx="31">0.00014032059837490701</cx:pt>
          <cx:pt idx="32">-0.00018652674224855299</cx:pt>
          <cx:pt idx="33">-0.00071121552849071805</cx:pt>
          <cx:pt idx="34">0.00068281280831301199</cx:pt>
          <cx:pt idx="35">0.00027658234308757499</cx:pt>
          <cx:pt idx="36">-0.0010529066046539601</cx:pt>
          <cx:pt idx="37">-0.000227459787453412</cx:pt>
          <cx:pt idx="38">0.00051973879345530401</cx:pt>
          <cx:pt idx="39">-0.00073872303535349405</cx:pt>
          <cx:pt idx="40">-0.0014860906750033499</cx:pt>
          <cx:pt idx="41">-0.00075483245206188498</cx:pt>
          <cx:pt idx="42">-0.00115527006306943</cx:pt>
          <cx:pt idx="43">0.00025818735778325501</cx:pt>
          <cx:pt idx="44">0.0014343842304747299</cx:pt>
          <cx:pt idx="45">1.8624267502446199e-05</cx:pt>
          <cx:pt idx="46">-0.00083982099454821897</cx:pt>
          <cx:pt idx="47">-0.00051746741564119699</cx:pt>
          <cx:pt idx="48">-0.00035640223641638801</cx:pt>
          <cx:pt idx="49">-0.00074572847976994597</cx:pt>
          <cx:pt idx="50">-0.00088462612991398995</cx:pt>
          <cx:pt idx="51">0.00054757359109252799</cx:pt>
          <cx:pt idx="52">-8.6347157621816497e-05</cx:pt>
          <cx:pt idx="53">-0.00035996833548940699</cx:pt>
          <cx:pt idx="54">0.00059714703380976198</cx:pt>
          <cx:pt idx="55">6.4295593315185401e-05</cx:pt>
          <cx:pt idx="56">-0.00072278305031846105</cx:pt>
          <cx:pt idx="57">0.00033218232816238202</cx:pt>
          <cx:pt idx="58">0.000465736074631408</cx:pt>
          <cx:pt idx="59">-0.00028739340430663401</cx:pt>
          <cx:pt idx="60">-4.2634874438425402e-05</cx:pt>
          <cx:pt idx="61">-0.00063218549786549596</cx:pt>
          <cx:pt idx="62">-0.00023401642137990699</cx:pt>
          <cx:pt idx="63">-0.00028300533746477001</cx:pt>
          <cx:pt idx="64">-0.00108800513097609</cx:pt>
          <cx:pt idx="65">-0.0022520378535818902</cx:pt>
          <cx:pt idx="66">-0.0030518502641349201</cx:pt>
          <cx:pt idx="67">-0.0012256528893509</cx:pt>
          <cx:pt idx="68">-0.0014078839271539001</cx:pt>
          <cx:pt idx="69">-0.0080735495133032204</cx:pt>
          <cx:pt idx="70">-0.0099873804346713099</cx:pt>
          <cx:pt idx="71">-0.0088294362096596503</cx:pt>
          <cx:pt idx="72">-0.0084181364753841206</cx:pt>
          <cx:pt idx="73">-0.012322247654071999</cx:pt>
          <cx:pt idx="74">-0.013141359000241701</cx:pt>
          <cx:pt idx="75">-0.0149077950952909</cx:pt>
          <cx:pt idx="76">-0.0069541086067779903</cx:pt>
          <cx:pt idx="77">-0.0045928873154824704</cx:pt>
          <cx:pt idx="78">-0.00088845926957480895</cx:pt>
          <cx:pt idx="79">-0.00028200333563083803</cx:pt>
          <cx:pt idx="80">0.00060257899548009505</cx:pt>
          <cx:pt idx="81">0.00074720585582994904</cx:pt>
          <cx:pt idx="82">2.6551390187183501e-05</cx:pt>
          <cx:pt idx="83">0.00032452080472368099</cx:pt>
          <cx:pt idx="84">0.000146225701232057</cx:pt>
          <cx:pt idx="85">-0.00047053221027551002</cx:pt>
          <cx:pt idx="86">-0.00084644852726173305</cx:pt>
          <cx:pt idx="87">-0.000580667457537301</cx:pt>
          <cx:pt idx="88">-0.000244455162259716</cx:pt>
          <cx:pt idx="89">0.00053554868750566595</cx:pt>
          <cx:pt idx="90">0.00032951218634746899</cx:pt>
          <cx:pt idx="91">-0.00119621008222873</cx:pt>
          <cx:pt idx="92">-0.00114559404424944</cx:pt>
          <cx:pt idx="93">0.0017453803930807901</cx:pt>
          <cx:pt idx="94">0.0037247516505117999</cx:pt>
          <cx:pt idx="95">0.0061350183968054799</cx:pt>
          <cx:pt idx="96">0.0034484374738048499</cx:pt>
          <cx:pt idx="97">0.0051476160182689903</cx:pt>
          <cx:pt idx="98">-0.0201328431763221</cx:pt>
          <cx:pt idx="99">-0.0356612897813888</cx:pt>
          <cx:pt idx="100">-0.029725766101117702</cx:pt>
          <cx:pt idx="101">-0.034520829558315702</cx:pt>
          <cx:pt idx="102">-0.045121497997338299</cx:pt>
          <cx:pt idx="103">-0.039299296946844899</cx:pt>
          <cx:pt idx="104">-0.029394157918177899</cx:pt>
          <cx:pt idx="105">-0.013737924377435</cx:pt>
          <cx:pt idx="106">-0.0044339506601913901</cx:pt>
          <cx:pt idx="107">-0.0017337045566593601</cx:pt>
          <cx:pt idx="108">-0.00034634783229863501</cx:pt>
          <cx:pt idx="109">0.00063692562622922103</cx:pt>
          <cx:pt idx="110">-0.00091940150330520397</cx:pt>
          <cx:pt idx="111">-5.8745944614150003e-05</cx:pt>
          <cx:pt idx="112">-0.00042241582514293601</cx:pt>
          <cx:pt idx="113">0.00045458231696635998</cx:pt>
          <cx:pt idx="114">-0.00036575093191630002</cx:pt>
          <cx:pt idx="115">-9.8906621656656997e-05</cx:pt>
          <cx:pt idx="116">0.00077182305276076303</cx:pt>
          <cx:pt idx="117">0.0012330705150923301</cx:pt>
          <cx:pt idx="118">0.0068746479411320501</cx:pt>
          <cx:pt idx="119">0.0116755475028925</cx:pt>
          <cx:pt idx="120">0.010561672265696299</cx:pt>
          <cx:pt idx="121">0.0207247318323674</cx:pt>
          <cx:pt idx="122">0.044125793300495202</cx:pt>
          <cx:pt idx="123">0.054168312172856399</cx:pt>
          <cx:pt idx="124">0.051336208829955203</cx:pt>
          <cx:pt idx="125">0.026697858868737299</cx:pt>
          <cx:pt idx="126">0.020722603937822801</cx:pt>
          <cx:pt idx="127">0.0031495197342939298</cx:pt>
          <cx:pt idx="128">-0.021931302247918501</cx:pt>
          <cx:pt idx="129">-0.037000694457036798</cx:pt>
          <cx:pt idx="130">-0.048682389906335798</cx:pt>
          <cx:pt idx="131">-0.040024719065991997</cx:pt>
          <cx:pt idx="132">-0.0117449238006409</cx:pt>
          <cx:pt idx="133">-0.0200843511673638</cx:pt>
          <cx:pt idx="134">-0.033176584923551702</cx:pt>
          <cx:pt idx="135">-0.022409307488918399</cx:pt>
          <cx:pt idx="136">-0.019803708698366802</cx:pt>
          <cx:pt idx="137">-0.0041122109067642703</cx:pt>
          <cx:pt idx="138">0.000130027011916389</cx:pt>
          <cx:pt idx="139">0.00011692289650025101</cx:pt>
          <cx:pt idx="140">5.82541903797802e-05</cx:pt>
          <cx:pt idx="141">0.000202589461227474</cx:pt>
          <cx:pt idx="142">0.00019881862484382999</cx:pt>
          <cx:pt idx="143">0.00090711022075399498</cx:pt>
          <cx:pt idx="144">0.00141007394116725</cx:pt>
          <cx:pt idx="145">-0.0018184874790671999</cx:pt>
          <cx:pt idx="146">0.00020581320314721799</cx:pt>
          <cx:pt idx="147">-0.00039007942231137201</cx:pt>
          <cx:pt idx="148">0.0022656831134396302</cx:pt>
          <cx:pt idx="149">0.024657524431914799</cx:pt>
          <cx:pt idx="150">0.043431989182318602</cx:pt>
          <cx:pt idx="151">0.086498517291384594</cx:pt>
          <cx:pt idx="152">0.079972228032665293</cx:pt>
          <cx:pt idx="153">0.056842319018741497</cx:pt>
          <cx:pt idx="154">0.0209939131228109</cx:pt>
          <cx:pt idx="155">0.012410595897853999</cx:pt>
          <cx:pt idx="156">-0.020403008640557</cx:pt>
          <cx:pt idx="157">-0.024250891012357001</cx:pt>
          <cx:pt idx="158">-0.023098803964413099</cx:pt>
          <cx:pt idx="159">0.0053549468558064302</cx:pt>
          <cx:pt idx="160">0.0307645034023134</cx:pt>
          <cx:pt idx="161">0.032552784868014398</cx:pt>
          <cx:pt idx="162">-0.017647538102705002</cx:pt>
          <cx:pt idx="163">-0.030962821280415699</cx:pt>
          <cx:pt idx="164">-0.015564494443817301</cx:pt>
          <cx:pt idx="165">7.7784552803439295e-05</cx:pt>
          <cx:pt idx="166">0.0012894629539704501</cx:pt>
          <cx:pt idx="167">2.3729454271657501e-05</cx:pt>
          <cx:pt idx="168">0.000839242263394282</cx:pt>
          <cx:pt idx="169">0.00061690711953812005</cx:pt>
          <cx:pt idx="170">-0.0021019977273531798</cx:pt>
          <cx:pt idx="171">-0.00031629510886387502</cx:pt>
          <cx:pt idx="172">-0.00269399823718443</cx:pt>
          <cx:pt idx="173">-0.0237573848059816</cx:pt>
          <cx:pt idx="174">-0.030064742795721199</cx:pt>
          <cx:pt idx="175">-0.025672916998720801</cx:pt>
          <cx:pt idx="176">-0.013516857916551999</cx:pt>
          <cx:pt idx="177">0.024916832379246901</cx:pt>
          <cx:pt idx="178">0.053480120435042598</cx:pt>
          <cx:pt idx="179">0.069441787758467793</cx:pt>
          <cx:pt idx="180">0.066770988749771706</cx:pt>
          <cx:pt idx="181">0.069148212573996698</cx:pt>
          <cx:pt idx="182">0.053515337745037903</cx:pt>
          <cx:pt idx="183">0.047446481640306001</cx:pt>
          <cx:pt idx="184">0.059370223081863897</cx:pt>
          <cx:pt idx="185">0.075353930937935396</cx:pt>
          <cx:pt idx="186">0.062640227379225796</cx:pt>
          <cx:pt idx="187">0.0248327671297075</cx:pt>
          <cx:pt idx="188">0.020987296460794901</cx:pt>
          <cx:pt idx="189">0.016455645364464699</cx:pt>
          <cx:pt idx="190">-0.026814297056249801</cx:pt>
          <cx:pt idx="191">-0.031839207651058202</cx:pt>
          <cx:pt idx="192">-0.024854382121288099</cx:pt>
          <cx:pt idx="193">0.0063959058488020802</cx:pt>
          <cx:pt idx="194">-0.0010670987629109801</cx:pt>
          <cx:pt idx="195">-0.00170327321095804</cx:pt>
          <cx:pt idx="196">0.00018403326330997799</cx:pt>
          <cx:pt idx="197">0.00062467834180781896</cx:pt>
          <cx:pt idx="198">-0.0026257209805464299</cx:pt>
          <cx:pt idx="199">-0.0045756514794508497</cx:pt>
          <cx:pt idx="200">-0.00140266653683063</cx:pt>
          <cx:pt idx="201">-0.016214204556824902</cx:pt>
          <cx:pt idx="202">-0.029417584525096602</cx:pt>
          <cx:pt idx="203">-0.0240031546310439</cx:pt>
          <cx:pt idx="204">0.0095633058949508194</cx:pt>
          <cx:pt idx="205">0.022363347991719199</cx:pt>
          <cx:pt idx="206">0.028760787769100599</cx:pt>
          <cx:pt idx="207">0.0152117262099218</cx:pt>
          <cx:pt idx="208">0.019991466170054501</cx:pt>
          <cx:pt idx="209">0.0478666841210049</cx:pt>
          <cx:pt idx="210">0.034501299717397398</cx:pt>
          <cx:pt idx="211">0.068685026418499801</cx:pt>
          <cx:pt idx="212">0.062105525962638498</cx:pt>
          <cx:pt idx="213">0.027207609243556599</cx:pt>
          <cx:pt idx="214">0.082464301518049204</cx:pt>
          <cx:pt idx="215">0.018791266467141701</cx:pt>
          <cx:pt idx="216">-0.0027668760144406602</cx:pt>
          <cx:pt idx="217">0.048248097284676703</cx:pt>
          <cx:pt idx="218">0.0097049962465135392</cx:pt>
          <cx:pt idx="219">-0.0309381877162625</cx:pt>
          <cx:pt idx="220">-0.028801192177523399</cx:pt>
          <cx:pt idx="221">-0.0069349337402062304</cx:pt>
          <cx:pt idx="222">-0.00061640763151795102</cx:pt>
          <cx:pt idx="223">-0.0019099809599412299</cx:pt>
          <cx:pt idx="224">0.00086307704160507699</cx:pt>
          <cx:pt idx="225">-6.8224740583508299e-05</cx:pt>
          <cx:pt idx="226">-0.00166240836223499</cx:pt>
          <cx:pt idx="227">-0.00302580642261727</cx:pt>
          <cx:pt idx="228">0.0074360197687787198</cx:pt>
          <cx:pt idx="229">-0.0119725645402549</cx:pt>
          <cx:pt idx="230">0.012386204652022</cx:pt>
          <cx:pt idx="231">-0.0088122528012274104</cx:pt>
          <cx:pt idx="232">0.0052106727955817103</cx:pt>
          <cx:pt idx="233">-0.00257766331417067</cx:pt>
          <cx:pt idx="234">0.0252552373366518</cx:pt>
          <cx:pt idx="235">-0.0260114880654773</cx:pt>
          <cx:pt idx="236">-0.027658901601223002</cx:pt>
          <cx:pt idx="237">0.018401094123613501</cx:pt>
          <cx:pt idx="238">0.0209283716677299</cx:pt>
          <cx:pt idx="239">0.0029060060221308701</cx:pt>
          <cx:pt idx="240">0.049502608210499101</cx:pt>
          <cx:pt idx="241">0.047065553779033598</cx:pt>
          <cx:pt idx="242">0.055203226657789303</cx:pt>
          <cx:pt idx="243">0.035738435902494897</cx:pt>
          <cx:pt idx="244">-0.019401948646103499</cx:pt>
          <cx:pt idx="245">0.025193689451204201</cx:pt>
          <cx:pt idx="246">0.025055369046256701</cx:pt>
          <cx:pt idx="247">-0.0050601990243014398</cx:pt>
          <cx:pt idx="248">-0.031356985292718499</cx:pt>
          <cx:pt idx="249">-0.0184187319760192</cx:pt>
          <cx:pt idx="250">0.0058775278351850101</cx:pt>
          <cx:pt idx="251">0.00084201555774031497</cx:pt>
          <cx:pt idx="252">-0.00054369936055286895</cx:pt>
          <cx:pt idx="253">8.2261143017983202e-05</cx:pt>
          <cx:pt idx="254">-0.00042444883069254103</cx:pt>
          <cx:pt idx="255">0.0045095834081801097</cx:pt>
          <cx:pt idx="256">0.0022024335254574299</cx:pt>
          <cx:pt idx="257">0.0016857933021633201</cx:pt>
          <cx:pt idx="258">0.017033371396608699</cx:pt>
          <cx:pt idx="259">-0.013340318058798</cx:pt>
          <cx:pt idx="260">0.0047909318782391403</cx:pt>
          <cx:pt idx="261">0.0040679090258308797</cx:pt>
          <cx:pt idx="262">0.0023185073268137098</cx:pt>
          <cx:pt idx="263">-0.034371217059193</cx:pt>
          <cx:pt idx="264">-0.039195649530101198</cx:pt>
          <cx:pt idx="265">-0.016060739517270401</cx:pt>
          <cx:pt idx="266">-0.024328708780080199</cx:pt>
          <cx:pt idx="267">-0.019593231256262601</cx:pt>
          <cx:pt idx="268">0.0043014298648827703</cx:pt>
          <cx:pt idx="269">-0.0113478939936468</cx:pt>
          <cx:pt idx="270">-0.0105901611415771</cx:pt>
          <cx:pt idx="271">-0.030084265255213301</cx:pt>
          <cx:pt idx="272">-0.00039226397072878198</cx:pt>
          <cx:pt idx="273">0.0184344792611673</cx:pt>
          <cx:pt idx="274">0.032239055435083999</cx:pt>
          <cx:pt idx="275">0.030468264319116999</cx:pt>
          <cx:pt idx="276">-0.019372152557545302</cx:pt>
          <cx:pt idx="277">-0.0061802074103099701</cx:pt>
          <cx:pt idx="278">0.0057810089453185802</cx:pt>
          <cx:pt idx="279">-0.0053683894622876304</cx:pt>
          <cx:pt idx="280">-0.00048732432321801401</cx:pt>
          <cx:pt idx="281">0.00081386701769507405</cx:pt>
          <cx:pt idx="282">-0.0013614453066533401</cx:pt>
          <cx:pt idx="283">0.00302507228305096</cx:pt>
          <cx:pt idx="284">0.0073211637268521101</cx:pt>
          <cx:pt idx="285">0.0170009029504187</cx:pt>
          <cx:pt idx="286">0.035796906842470298</cx:pt>
          <cx:pt idx="287">4.3971833518646102e-05</cx:pt>
          <cx:pt idx="288">-0.00033195306519876101</cx:pt>
          <cx:pt idx="289">-0.00356076356753522</cx:pt>
          <cx:pt idx="290">-0.0026370048453067899</cx:pt>
          <cx:pt idx="291">-0.0076639351302397202</cx:pt>
          <cx:pt idx="292">-0.018716933580450901</cx:pt>
          <cx:pt idx="293">-0.0071232737650229298</cx:pt>
          <cx:pt idx="294">0.0189557367876255</cx:pt>
          <cx:pt idx="295">-0.053561320443664698</cx:pt>
          <cx:pt idx="296">-0.034770060104065303</cx:pt>
          <cx:pt idx="297">-0.061843867942587401</cx:pt>
          <cx:pt idx="298">-0.012998964869162801</cx:pt>
          <cx:pt idx="299">-0.0065503695865673896</cx:pt>
          <cx:pt idx="300">0.0098829672683501991</cx:pt>
          <cx:pt idx="301">0.041661106886981603</cx:pt>
          <cx:pt idx="302">0.039953815632870399</cx:pt>
          <cx:pt idx="303">0.045565808162021597</cx:pt>
          <cx:pt idx="304">-0.0100637563078117</cx:pt>
          <cx:pt idx="305">-0.0119826738139412</cx:pt>
          <cx:pt idx="306">-0.00013657178256577701</cx:pt>
          <cx:pt idx="307">-0.0014296694268247101</cx:pt>
          <cx:pt idx="308">-6.1947397410202601e-05</cx:pt>
          <cx:pt idx="309">9.5029083576689705e-05</cx:pt>
          <cx:pt idx="310">-0.0016564507633008701</cx:pt>
          <cx:pt idx="311">0.0015236373684566001</cx:pt>
          <cx:pt idx="312">0.018967235935472601</cx:pt>
          <cx:pt idx="313">0.019817251524252202</cx:pt>
          <cx:pt idx="314">0.023939618478628501</cx:pt>
          <cx:pt idx="315">0.0175427387785284</cx:pt>
          <cx:pt idx="316">0.015002745946218501</cx:pt>
          <cx:pt idx="317">0.021945108742342401</cx:pt>
          <cx:pt idx="318">-0.0049937333056994</cx:pt>
          <cx:pt idx="319">0.00515229289023537</cx:pt>
          <cx:pt idx="320">0.0031392756738619501</cx:pt>
          <cx:pt idx="321">0.0095748095907494894</cx:pt>
          <cx:pt idx="322">-0.0126849841086483</cx:pt>
          <cx:pt idx="323">-0.056326005113709901</cx:pt>
          <cx:pt idx="324">-0.070952665201566595</cx:pt>
          <cx:pt idx="325">-0.053365559321071197</cx:pt>
          <cx:pt idx="326">0.0011159064296883999</cx:pt>
          <cx:pt idx="327">0.032998140725072803</cx:pt>
          <cx:pt idx="328">0.0448556052946638</cx:pt>
          <cx:pt idx="329">0.032153034290526801</cx:pt>
          <cx:pt idx="330">0.0213388877642696</cx:pt>
          <cx:pt idx="331">0.0190392194863226</cx:pt>
          <cx:pt idx="332">0.0204653432740022</cx:pt>
          <cx:pt idx="333">0.0085410115554713298</cx:pt>
          <cx:pt idx="334">0.0057643933031012399</cx:pt>
          <cx:pt idx="335">-0.000127069312093483</cx:pt>
          <cx:pt idx="336">-0.00052300287698449702</cx:pt>
          <cx:pt idx="337">0.00013803934587987</cx:pt>
          <cx:pt idx="338">-0.0010676267153026701</cx:pt>
          <cx:pt idx="339">0.0037010387385405098</cx:pt>
          <cx:pt idx="340">0.0167347690943601</cx:pt>
          <cx:pt idx="341">0.00483144673868173</cx:pt>
          <cx:pt idx="342">-0.0093543289630358302</cx:pt>
          <cx:pt idx="343">-0.0010219443523163099</cx:pt>
          <cx:pt idx="344">-0.0290462847457966</cx:pt>
          <cx:pt idx="345">0.023128032031283399</cx:pt>
          <cx:pt idx="346">-0.052325793983758501</cx:pt>
          <cx:pt idx="347">-0.053373603184463998</cx:pt>
          <cx:pt idx="348">-0.0992038687171303</cx:pt>
          <cx:pt idx="349">-0.077287288980570704</cx:pt>
          <cx:pt idx="350">-0.0169844877619553</cx:pt>
          <cx:pt idx="351">-0.010021818508857199</cx:pt>
          <cx:pt idx="352">-0.0139684521862762</cx:pt>
          <cx:pt idx="353">0.020126062855157299</cx:pt>
          <cx:pt idx="354">0.00145109248158173</cx:pt>
          <cx:pt idx="355">0.081796598542295901</cx:pt>
          <cx:pt idx="356">0.059676842455765398</cx:pt>
          <cx:pt idx="357">0.045670852987516102</cx:pt>
          <cx:pt idx="358">0.00084485808181195996</cx:pt>
          <cx:pt idx="359">-0.0024559696706454499</cx:pt>
          <cx:pt idx="360">0.0122344414005633</cx:pt>
          <cx:pt idx="361">0.0095906878581654992</cx:pt>
          <cx:pt idx="362">0.0092621805539484705</cx:pt>
          <cx:pt idx="363">0.000372103040064775</cx:pt>
          <cx:pt idx="364">-0.00065735268265496797</cx:pt>
          <cx:pt idx="365">0.000170752157149804</cx:pt>
          <cx:pt idx="366">0.00024405466067615301</cx:pt>
          <cx:pt idx="367">0.0031661439617256498</cx:pt>
          <cx:pt idx="368">-0.0063374184686792699</cx:pt>
          <cx:pt idx="369">-0.0252993507060843</cx:pt>
          <cx:pt idx="370">-0.052364000392987602</cx:pt>
          <cx:pt idx="371">-0.026374786803881001</cx:pt>
          <cx:pt idx="372">-0.036061994468756998</cx:pt>
          <cx:pt idx="373">-0.012657103103441101</cx:pt>
          <cx:pt idx="374">-0.032118377382067999</cx:pt>
          <cx:pt idx="375">-0.056600615485571701</cx:pt>
          <cx:pt idx="376">-0.103503618474363</cx:pt>
          <cx:pt idx="377">-0.032111739841944299</cx:pt>
          <cx:pt idx="378">0.031590983407936701</cx:pt>
          <cx:pt idx="379">0.0152328436516864</cx:pt>
          <cx:pt idx="380">0.033271468345380299</cx:pt>
          <cx:pt idx="381">0.038368798586602797</cx:pt>
          <cx:pt idx="382">0.055821607180962303</cx:pt>
          <cx:pt idx="383">0.085847941051658799</cx:pt>
          <cx:pt idx="384">0.080795365623406501</cx:pt>
          <cx:pt idx="385">0.0066536793113457201</cx:pt>
          <cx:pt idx="386">-0.022471629221028099</cx:pt>
          <cx:pt idx="387">-0.031917129099619003</cx:pt>
          <cx:pt idx="388">-0.0091243179316477692</cx:pt>
          <cx:pt idx="389">0.011877502918111</cx:pt>
          <cx:pt idx="390">0.0089040514978977001</cx:pt>
          <cx:pt idx="391">-0.00029076010957703802</cx:pt>
          <cx:pt idx="392">0.00035930478015975799</cx:pt>
          <cx:pt idx="393">-0.0013638009187152799</cx:pt>
          <cx:pt idx="394">-7.1430249562077301e-05</cx:pt>
          <cx:pt idx="395">-0.00058786442222372897</cx:pt>
          <cx:pt idx="396">-0.0088089358252427495</cx:pt>
          <cx:pt idx="397">-0.050695888626325</cx:pt>
          <cx:pt idx="398">-0.063657675796339699</cx:pt>
          <cx:pt idx="399">-0.063805839982188306</cx:pt>
          <cx:pt idx="400">-0.088407692411997293</cx:pt>
          <cx:pt idx="401">-0.062318720213957901</cx:pt>
          <cx:pt idx="402">-0.024477203760670498</cx:pt>
          <cx:pt idx="403">-0.024808911573067801</cx:pt>
          <cx:pt idx="404">-0.047119914731018897</cx:pt>
          <cx:pt idx="405">0.028074355476900601</cx:pt>
          <cx:pt idx="406">0.0119565448556463</cx:pt>
          <cx:pt idx="407">0.020382242217072501</cx:pt>
          <cx:pt idx="408">0.022877628249615398</cx:pt>
          <cx:pt idx="409">0.023513967582796801</cx:pt>
          <cx:pt idx="410">0.037242823374334502</cx:pt>
          <cx:pt idx="411">0.010621820340365601</cx:pt>
          <cx:pt idx="412">0.011169348798046199</cx:pt>
          <cx:pt idx="413">-0.020654019833917601</cx:pt>
          <cx:pt idx="414">-0.042608960710714301</cx:pt>
          <cx:pt idx="415">-0.053715811717568097</cx:pt>
          <cx:pt idx="416">-0.016313210330812698</cx:pt>
          <cx:pt idx="417">0.0050787224639981601</cx:pt>
          <cx:pt idx="418">0.0033054138833259398</cx:pt>
          <cx:pt idx="419">-0.00073383901910235101</cx:pt>
          <cx:pt idx="420">-0.000897486064022905</cx:pt>
          <cx:pt idx="421">-0.0018121892428863899</cx:pt>
          <cx:pt idx="422">-0.0014621176397500799</cx:pt>
          <cx:pt idx="423">-0.0056756429313205899</cx:pt>
          <cx:pt idx="424">-0.011888197823468999</cx:pt>
          <cx:pt idx="425">-0.039350526503398903</cx:pt>
          <cx:pt idx="426">-0.035903600123935397</cx:pt>
          <cx:pt idx="427">-0.034034547007569201</cx:pt>
          <cx:pt idx="428">-0.011342871076788</cx:pt>
          <cx:pt idx="429">-0.0058850048216062502</cx:pt>
          <cx:pt idx="430">-0.024934264073671102</cx:pt>
          <cx:pt idx="431">0.0031069106571622001</cx:pt>
          <cx:pt idx="432">-0.0138499871663948</cx:pt>
          <cx:pt idx="433">0.067981672184326103</cx:pt>
          <cx:pt idx="434">0.0395919965436866</cx:pt>
          <cx:pt idx="435">0.018046556938620398</cx:pt>
          <cx:pt idx="436">0.042075724741415299</cx:pt>
          <cx:pt idx="437">0.015193318084052099</cx:pt>
          <cx:pt idx="438">-0.0011153399824799801</cx:pt>
          <cx:pt idx="439">-0.0193815198612118</cx:pt>
          <cx:pt idx="440">-0.015670880233394701</cx:pt>
          <cx:pt idx="441">-0.063217813812825804</cx:pt>
          <cx:pt idx="442">-0.0506988686490299</cx:pt>
          <cx:pt idx="443">-0.055000658433792503</cx:pt>
          <cx:pt idx="444">-0.0051402777776764297</cx:pt>
          <cx:pt idx="445">0.0066785583074014101</cx:pt>
          <cx:pt idx="446">-0.00037837591868415199</cx:pt>
          <cx:pt idx="447">0.0018228683604881799</cx:pt>
          <cx:pt idx="448">-0.000118519493960095</cx:pt>
          <cx:pt idx="449">-0.00096397053696186796</cx:pt>
          <cx:pt idx="450">-0.0013300827854018399</cx:pt>
          <cx:pt idx="451">-0.0022744520639655999</cx:pt>
          <cx:pt idx="452">0.00074107123097842599</cx:pt>
          <cx:pt idx="453">-0.022685618683686799</cx:pt>
          <cx:pt idx="454">-0.043516754238998902</cx:pt>
          <cx:pt idx="455">-0.014922526415443499</cx:pt>
          <cx:pt idx="456">-0.00336064161164859</cx:pt>
          <cx:pt idx="457">-0.00145637643848352</cx:pt>
          <cx:pt idx="458">-0.0014694212023874699</cx:pt>
          <cx:pt idx="459">-0.0218781870282946</cx:pt>
          <cx:pt idx="460">-0.036814054885379803</cx:pt>
          <cx:pt idx="461">0.0048879304226409296</cx:pt>
          <cx:pt idx="462">-0.0074960829103631098</cx:pt>
          <cx:pt idx="463">-0.0323819631474229</cx:pt>
          <cx:pt idx="464">0.025197753779278902</cx:pt>
          <cx:pt idx="465">0.015213928345280899</cx:pt>
          <cx:pt idx="466">-0.0033776328475720301</cx:pt>
          <cx:pt idx="467">-0.0494685857998085</cx:pt>
          <cx:pt idx="468">-0.035834007103176503</cx:pt>
          <cx:pt idx="469">-0.048550940427667798</cx:pt>
          <cx:pt idx="470">-0.034672380399855103</cx:pt>
          <cx:pt idx="471">-0.026673829071057802</cx:pt>
          <cx:pt idx="472">-0.012631246700738501</cx:pt>
          <cx:pt idx="473">0.0100309326850233</cx:pt>
          <cx:pt idx="474">0.0026988744637299398</cx:pt>
          <cx:pt idx="475">0.00092433811628550599</cx:pt>
          <cx:pt idx="476">-0.000220877251116505</cx:pt>
          <cx:pt idx="477">7.5720020484346505e-05</cx:pt>
          <cx:pt idx="478">-0.00188669986713065</cx:pt>
          <cx:pt idx="479">0.00152297556866358</cx:pt>
          <cx:pt idx="480">0.010185136945796499</cx:pt>
          <cx:pt idx="481">-0.0086115344776266402</cx:pt>
          <cx:pt idx="482">-0.037924318223307503</cx:pt>
          <cx:pt idx="483">-0.017447933709821398</cx:pt>
          <cx:pt idx="484">0.037128019673170802</cx:pt>
          <cx:pt idx="485">0.035563736414398799</cx:pt>
          <cx:pt idx="486">-0.016948617526815601</cx:pt>
          <cx:pt idx="487">-0.041259995914062597</cx:pt>
          <cx:pt idx="488">-0.046290931883700599</cx:pt>
          <cx:pt idx="489">-0.0078975684445489504</cx:pt>
          <cx:pt idx="490">-0.0108121614156549</cx:pt>
          <cx:pt idx="491">-0.053969238509046398</cx:pt>
          <cx:pt idx="492">0.0083430409320648397</cx:pt>
          <cx:pt idx="493">0.0045037288994590604</cx:pt>
          <cx:pt idx="494">-0.064406905272920603</cx:pt>
          <cx:pt idx="495">-0.083479486704535102</cx:pt>
          <cx:pt idx="496">-0.041448720505695001</cx:pt>
          <cx:pt idx="497">-0.036579430568438001</cx:pt>
          <cx:pt idx="498">-0.0186518106125441</cx:pt>
          <cx:pt idx="499">-0.009773931164945</cx:pt>
          <cx:pt idx="500">-0.00324959642106541</cx:pt>
          <cx:pt idx="501">0.0087433169211840397</cx:pt>
          <cx:pt idx="502">0.0033528166810990602</cx:pt>
          <cx:pt idx="503">0.00074451304054452697</cx:pt>
          <cx:pt idx="504">-0.00033949690221189499</cx:pt>
          <cx:pt idx="505">-0.00055310252813493398</cx:pt>
          <cx:pt idx="506">0.00079071582596578198</cx:pt>
          <cx:pt idx="507">0.0044145267465355801</cx:pt>
          <cx:pt idx="508">0.0086667935823104402</cx:pt>
          <cx:pt idx="509">0.013936397399461601</cx:pt>
          <cx:pt idx="510">0.00562295611229853</cx:pt>
          <cx:pt idx="511">0.0110099366453728</cx:pt>
          <cx:pt idx="512">0.033080815881493898</cx:pt>
          <cx:pt idx="513">0.048039694234367797</cx:pt>
          <cx:pt idx="514">0.0221369891517149</cx:pt>
          <cx:pt idx="515">-0.0111423957668445</cx:pt>
          <cx:pt idx="516">-0.016846296667978301</cx:pt>
          <cx:pt idx="517">0.0083429942750313894</cx:pt>
          <cx:pt idx="518">-0.033472735401753197</cx:pt>
          <cx:pt idx="519">-0.038620020717123199</cx:pt>
          <cx:pt idx="520">-0.037382813287318302</cx:pt>
          <cx:pt idx="521">-0.044267002497999197</cx:pt>
          <cx:pt idx="522">-0.042262224285694601</cx:pt>
          <cx:pt idx="523">-0.047841881213624399</cx:pt>
          <cx:pt idx="524">-0.0277397452871001</cx:pt>
          <cx:pt idx="525">-0.033725740049910698</cx:pt>
          <cx:pt idx="526">-0.0038533851485311301</cx:pt>
          <cx:pt idx="527">-0.0036176360711744899</cx:pt>
          <cx:pt idx="528">-0.00057288048485469795</cx:pt>
          <cx:pt idx="529">0.0054748255936205399</cx:pt>
          <cx:pt idx="530">0.0015737309525183599</cx:pt>
          <cx:pt idx="531">-0.00031411812128051699</cx:pt>
          <cx:pt idx="532">4.4537791491444899e-05</cx:pt>
          <cx:pt idx="533">-0.00037556127063497797</cx:pt>
          <cx:pt idx="534">7.3274881296528203e-05</cx:pt>
          <cx:pt idx="535">0.0058202356575339804</cx:pt>
          <cx:pt idx="536">0.0057648693208613702</cx:pt>
          <cx:pt idx="537">0.011738505581455399</cx:pt>
          <cx:pt idx="538">0.012687842263303601</cx:pt>
          <cx:pt idx="539">0.0149617064655213</cx:pt>
          <cx:pt idx="540">0.020763320360604201</cx:pt>
          <cx:pt idx="541">0.027489400028250299</cx:pt>
          <cx:pt idx="542">0.039958916547918201</cx:pt>
          <cx:pt idx="543">-0.0261966499300407</cx:pt>
          <cx:pt idx="544">-0.0046967358130411401</cx:pt>
          <cx:pt idx="545">0.015430365619312599</cx:pt>
          <cx:pt idx="546">-0.051607016633423999</cx:pt>
          <cx:pt idx="547">-0.051377804812812997</cx:pt>
          <cx:pt idx="548">-0.0455156679911412</cx:pt>
          <cx:pt idx="549">-0.0420826696241315</cx:pt>
          <cx:pt idx="550">-0.035325564189785899</cx:pt>
          <cx:pt idx="551">-0.0068582794778473304</cx:pt>
          <cx:pt idx="552">-0.0135503537723225</cx:pt>
          <cx:pt idx="553">-0.0081845090385674509</cx:pt>
          <cx:pt idx="554">0.0089452852239540106</cx:pt>
          <cx:pt idx="555">0.018841488667923501</cx:pt>
          <cx:pt idx="556">-0.0053577650992526898</cx:pt>
          <cx:pt idx="557">-0.00088448514792310103</cx:pt>
          <cx:pt idx="558">0.0018212305356289499</cx:pt>
          <cx:pt idx="559">-0.00039468969845546999</cx:pt>
          <cx:pt idx="560">0.00032019095157835299</cx:pt>
          <cx:pt idx="561">0.000109575870629957</cx:pt>
          <cx:pt idx="562">0.0035778317673166699</cx:pt>
          <cx:pt idx="563">0.011358492391320901</cx:pt>
          <cx:pt idx="564">0.018196833504100299</cx:pt>
          <cx:pt idx="565">0.0052286347547619901</cx:pt>
          <cx:pt idx="566">0.0082828451364648607</cx:pt>
          <cx:pt idx="567">0.018561964642346902</cx:pt>
          <cx:pt idx="568">-0.0027156691755695298</cx:pt>
          <cx:pt idx="569">-0.013680496912891299</cx:pt>
          <cx:pt idx="570">0.022775475123488601</cx:pt>
          <cx:pt idx="571">-0.0076897268764437501</cx:pt>
          <cx:pt idx="572">-0.022134913926766898</cx:pt>
          <cx:pt idx="573">-0.044919461463748797</cx:pt>
          <cx:pt idx="574">-0.080055561728101493</cx:pt>
          <cx:pt idx="575">-0.063516571970904906</cx:pt>
          <cx:pt idx="576">-0.0113128381892229</cx:pt>
          <cx:pt idx="577">-0.019511842995806699</cx:pt>
          <cx:pt idx="578">-0.021711728392014101</cx:pt>
          <cx:pt idx="579">0.0018566996776441199</cx:pt>
          <cx:pt idx="580">0.0125749376286124</cx:pt>
          <cx:pt idx="581">0.0119919387656299</cx:pt>
          <cx:pt idx="582">0.021420973314729599</cx:pt>
          <cx:pt idx="583">0.022504706872742499</cx:pt>
          <cx:pt idx="584">0.00096616625089781204</cx:pt>
          <cx:pt idx="585">-0.0044342937334559901</cx:pt>
          <cx:pt idx="586">0.00024447500157461399</cx:pt>
          <cx:pt idx="587">0.000162992922168725</cx:pt>
          <cx:pt idx="588">-1.1803083974258499e-05</cx:pt>
          <cx:pt idx="589">0.00055247525452941997</cx:pt>
          <cx:pt idx="590">0.0042896570642462399</cx:pt>
          <cx:pt idx="591">0.011044370410160801</cx:pt>
          <cx:pt idx="592">0.0180510458822685</cx:pt>
          <cx:pt idx="593">0.011692267393559099</cx:pt>
          <cx:pt idx="594">0.021889924781532601</cx:pt>
          <cx:pt idx="595">0.0144928454194156</cx:pt>
          <cx:pt idx="596">-0.0224133625044389</cx:pt>
          <cx:pt idx="597">0.0025757481646539199</cx:pt>
          <cx:pt idx="598">-0.0141899039465353</cx:pt>
          <cx:pt idx="599">-0.022741079214397001</cx:pt>
          <cx:pt idx="600">-0.040260866354473401</cx:pt>
          <cx:pt idx="601">-0.020577582566444801</cx:pt>
          <cx:pt idx="602">-0.023532132014817499</cx:pt>
          <cx:pt idx="603">-0.039321432916687403</cx:pt>
          <cx:pt idx="604">-0.0047046619459131201</cx:pt>
          <cx:pt idx="605">0.027165210962189299</cx:pt>
          <cx:pt idx="606">0.000813771812450183</cx:pt>
          <cx:pt idx="607">0.0163071794099755</cx:pt>
          <cx:pt idx="608">0.00689172047707987</cx:pt>
          <cx:pt idx="609">0.0085033161865251394</cx:pt>
          <cx:pt idx="610">0.0141172016810322</cx:pt>
          <cx:pt idx="611">0.015214335696151301</cx:pt>
          <cx:pt idx="612">-0.0038029346377049101</cx:pt>
          <cx:pt idx="613">-0.0089681351758794398</cx:pt>
          <cx:pt idx="614">0.0015028928786774</cx:pt>
          <cx:pt idx="615">6.0587348033976097e-05</cx:pt>
          <cx:pt idx="616">-0.00040416340119873501</cx:pt>
          <cx:pt idx="617">0.00041828171515421103</cx:pt>
          <cx:pt idx="618">0.0025581924151802798</cx:pt>
          <cx:pt idx="619">0.0044125698253359097</cx:pt>
          <cx:pt idx="620">0.015311372281854099</cx:pt>
          <cx:pt idx="621">0.025160019346957899</cx:pt>
          <cx:pt idx="622">0.039689416766388701</cx:pt>
          <cx:pt idx="623">0.0241202475813732</cx:pt>
          <cx:pt idx="624">-0.0066498227539075402</cx:pt>
          <cx:pt idx="625">0.0125316842256844</cx:pt>
          <cx:pt idx="626">-0.0060600080958550804</cx:pt>
          <cx:pt idx="627">-0.015030430256017401</cx:pt>
          <cx:pt idx="628">-0.029298696169411401</cx:pt>
          <cx:pt idx="629">0.0214142335373123</cx:pt>
          <cx:pt idx="630">0.050927313643647901</cx:pt>
          <cx:pt idx="631">-0.0016466763170702699</cx:pt>
          <cx:pt idx="632">0.0134566705436717</cx:pt>
          <cx:pt idx="633">0.028764998320779601</cx:pt>
          <cx:pt idx="634">0.027353159767347601</cx:pt>
          <cx:pt idx="635">0.0032638445036614499</cx:pt>
          <cx:pt idx="636">0.013747323541695399</cx:pt>
          <cx:pt idx="637">-0.00198382975944476</cx:pt>
          <cx:pt idx="638">0.0047821513450391302</cx:pt>
          <cx:pt idx="639">0.0052860358827726203</cx:pt>
          <cx:pt idx="640">-0.0034244477540392201</cx:pt>
          <cx:pt idx="641">-0.0080913435732720192</cx:pt>
          <cx:pt idx="642">-0.00122996813778272</cx:pt>
          <cx:pt idx="643">-0.00050188423195248095</cx:pt>
          <cx:pt idx="644">0.00071052122466564599</cx:pt>
          <cx:pt idx="645">-0.00033613520990160802</cx:pt>
          <cx:pt idx="646">0.0012164836072686199</cx:pt>
          <cx:pt idx="647">0.00014282643139142099</cx:pt>
          <cx:pt idx="648">-0.0031163239407241798</cx:pt>
          <cx:pt idx="649">0.00029717200305548301</cx:pt>
          <cx:pt idx="650">-0.0137572964822239</cx:pt>
          <cx:pt idx="651">-0.0059675638394242501</cx:pt>
          <cx:pt idx="652">0.031591625599854102</cx:pt>
          <cx:pt idx="653">0.017397791903723699</cx:pt>
          <cx:pt idx="654">-0.0015365595278130501</cx:pt>
          <cx:pt idx="655">-0.0040709378455809301</cx:pt>
          <cx:pt idx="656">0.0062707809582789199</cx:pt>
          <cx:pt idx="657">0.055075856154076598</cx:pt>
          <cx:pt idx="658">0.020272043859761599</cx:pt>
          <cx:pt idx="659">0.030222772538716601</cx:pt>
          <cx:pt idx="660">0.058334611422241799</cx:pt>
          <cx:pt idx="661">0.061010842246097298</cx:pt>
          <cx:pt idx="662">0.061018068279657403</cx:pt>
          <cx:pt idx="663">0.029999791688542801</cx:pt>
          <cx:pt idx="664">0.0130412396190994</cx:pt>
          <cx:pt idx="665">0.0074268763406228899</cx:pt>
          <cx:pt idx="666">0.0164275736276959</cx:pt>
          <cx:pt idx="667">0.0087057962600052205</cx:pt>
          <cx:pt idx="668">-0.0040777516647509003</cx:pt>
          <cx:pt idx="669">-0.0045448556717302196</cx:pt>
          <cx:pt idx="670">-0.00093770759532688195</cx:pt>
          <cx:pt idx="671">-0.000250776950577383</cx:pt>
          <cx:pt idx="672">0.000676400124414551</cx:pt>
          <cx:pt idx="673">0.00051019650294303496</cx:pt>
          <cx:pt idx="674">-0.00041562507245367601</cx:pt>
          <cx:pt idx="675">-0.0037017550841517101</cx:pt>
          <cx:pt idx="676">-0.0077881017058867496</cx:pt>
          <cx:pt idx="677">-0.0180818433856967</cx:pt>
          <cx:pt idx="678">-0.027389123517116701</cx:pt>
          <cx:pt idx="679">-0.029430657465028699</cx:pt>
          <cx:pt idx="680">0.0069795405031841404</cx:pt>
          <cx:pt idx="681">0.020165964111739099</cx:pt>
          <cx:pt idx="682">0.027655033240297999</cx:pt>
          <cx:pt idx="683">0.00122455614851366</cx:pt>
          <cx:pt idx="684">0.0232499550916026</cx:pt>
          <cx:pt idx="685">0.036943178776797002</cx:pt>
          <cx:pt idx="686">0.0104000040591653</cx:pt>
          <cx:pt idx="687">0.011491614263628699</cx:pt>
          <cx:pt idx="688">0.0234904188921185</cx:pt>
          <cx:pt idx="689">0.0087642653334521498</cx:pt>
          <cx:pt idx="690">0.020855119135785499</cx:pt>
          <cx:pt idx="691">0.036877536345114897</cx:pt>
          <cx:pt idx="692">0.018546718871401802</cx:pt>
          <cx:pt idx="693">-0.00209874873776133</cx:pt>
          <cx:pt idx="694">0.00065232336086255296</cx:pt>
          <cx:pt idx="695">0.00194015390894226</cx:pt>
          <cx:pt idx="696">0.00170557968503241</cx:pt>
          <cx:pt idx="697">0.00075363695860067</cx:pt>
          <cx:pt idx="698">7.7347760696986497e-05</cx:pt>
          <cx:pt idx="699">-0.00043661869243769502</cx:pt>
          <cx:pt idx="700">-0.00062852089702429505</cx:pt>
          <cx:pt idx="701">0.00071604612764634003</cx:pt>
          <cx:pt idx="702">1.70580981700305e-05</cx:pt>
          <cx:pt idx="703">-0.0010380212403147699</cx:pt>
          <cx:pt idx="704">-0.0093222095354775301</cx:pt>
          <cx:pt idx="705">-0.016981159320519999</cx:pt>
          <cx:pt idx="706">-0.0029360430629978098</cx:pt>
          <cx:pt idx="707">-0.00094821935708028497</cx:pt>
          <cx:pt idx="708">0.019040718835224599</cx:pt>
          <cx:pt idx="709">0.025222341023284901</cx:pt>
          <cx:pt idx="710">0.015576615063323</cx:pt>
          <cx:pt idx="711">-0.0081449665886948099</cx:pt>
          <cx:pt idx="712">-0.0023765980271181499</cx:pt>
          <cx:pt idx="713">0.011568732840214299</cx:pt>
          <cx:pt idx="714">0.0114891584132698</cx:pt>
          <cx:pt idx="715">-0.0137021614057186</cx:pt>
          <cx:pt idx="716">0.0210324232498156</cx:pt>
          <cx:pt idx="717">0.0274908454653577</cx:pt>
          <cx:pt idx="718">0.021920688924666899</cx:pt>
          <cx:pt idx="719">0.051177356223920598</cx:pt>
          <cx:pt idx="720">0.025137761835694199</cx:pt>
          <cx:pt idx="721">0.0028372876526454099</cx:pt>
          <cx:pt idx="722">-0.013458313601793901</cx:pt>
          <cx:pt idx="723">-0.0066762139107470501</cx:pt>
          <cx:pt idx="724">-0.00142584924318107</cx:pt>
          <cx:pt idx="725">0.00010648370723652101</cx:pt>
          <cx:pt idx="726">-0.00021834099157888701</cx:pt>
          <cx:pt idx="727">0.00033565530811129101</cx:pt>
          <cx:pt idx="728">0.000385241630162964</cx:pt>
          <cx:pt idx="729">0.00026671879362543798</cx:pt>
          <cx:pt idx="730">0.000432263054533111</cx:pt>
          <cx:pt idx="731">-0.000107951491744124</cx:pt>
          <cx:pt idx="732">-0.0019945426622937999</cx:pt>
          <cx:pt idx="733">-0.00405111534571642</cx:pt>
          <cx:pt idx="734">-0.00068478765588302298</cx:pt>
          <cx:pt idx="735">0.0072083265717819301</cx:pt>
          <cx:pt idx="736">0.021258298632162598</cx:pt>
          <cx:pt idx="737">0.028924131178716998</cx:pt>
          <cx:pt idx="738">0.019981034800751699</cx:pt>
          <cx:pt idx="739">0.021725864798023999</cx:pt>
          <cx:pt idx="740">0.0259039087488632</cx:pt>
          <cx:pt idx="741">0.027916142102660298</cx:pt>
          <cx:pt idx="742">0.026227439006669601</cx:pt>
          <cx:pt idx="743">0.015394303363154</cx:pt>
          <cx:pt idx="744">0.0260374771545204</cx:pt>
          <cx:pt idx="745">0.034224565238783998</cx:pt>
          <cx:pt idx="746">0.023530868557548101</cx:pt>
          <cx:pt idx="747">0.024030082483173201</cx:pt>
          <cx:pt idx="748">0.0092478301266496095</cx:pt>
          <cx:pt idx="749">0.0046727493356648999</cx:pt>
          <cx:pt idx="750">0.00209585904711077</cx:pt>
          <cx:pt idx="751">0.00122795401901994</cx:pt>
          <cx:pt idx="752">-2.04155195522934e-05</cx:pt>
          <cx:pt idx="753">0.0001578041965834</cx:pt>
          <cx:pt idx="754">9.7156460078992796e-05</cx:pt>
          <cx:pt idx="755">0.00028305812830715297</cx:pt>
          <cx:pt idx="756">-0.00046932957113683801</cx:pt>
          <cx:pt idx="757">-9.4379961912373293e-05</cx:pt>
          <cx:pt idx="758">-0.00064884529834342798</cx:pt>
          <cx:pt idx="759">-0.00036840489580239799</cx:pt>
          <cx:pt idx="760">0.00067098966103847004</cx:pt>
          <cx:pt idx="761">0.000406430038935538</cx:pt>
          <cx:pt idx="762">0.00070673308579224405</cx:pt>
          <cx:pt idx="763">0.0019608055297536198</cx:pt>
          <cx:pt idx="764">0.0017393059945916701</cx:pt>
          <cx:pt idx="765">0.00079269134652149302</cx:pt>
          <cx:pt idx="766">0.0026302350312560202</cx:pt>
          <cx:pt idx="767">0.0028158761239654401</cx:pt>
          <cx:pt idx="768">0.0037180907403598102</cx:pt>
          <cx:pt idx="769">0.0031263481235167001</cx:pt>
          <cx:pt idx="770">0.0063749870188259299</cx:pt>
          <cx:pt idx="771">0.0048469812574696604</cx:pt>
          <cx:pt idx="772">0.00336596862395693</cx:pt>
          <cx:pt idx="773">0.0016339655911501499</cx:pt>
          <cx:pt idx="774">0.00090366553259250298</cx:pt>
          <cx:pt idx="775">0.0018848616492</cx:pt>
          <cx:pt idx="776">0.00082881647047495599</cx:pt>
          <cx:pt idx="777">0.000193659896735328</cx:pt>
          <cx:pt idx="778">-2.4195127353333301e-05</cx:pt>
          <cx:pt idx="779">-0.000277645972996042</cx:pt>
          <cx:pt idx="780">0.00038174308427622601</cx:pt>
          <cx:pt idx="781">0.00042582493081708698</cx:pt>
          <cx:pt idx="782">-0.00056721553439160999</cx:pt>
          <cx:pt idx="783">0.00046930241393837202</cx:pt>
        </cx:lvl>
      </cx:numDim>
    </cx:data>
    <cx:data id="126">
      <cx:numDim type="val">
        <cx:f>'001_WA_F - 副本'!$DW$1:$DW$784</cx:f>
        <cx:lvl ptCount="784" formatCode="G/通用格式">
          <cx:pt idx="0">-0.00063814413135691395</cx:pt>
          <cx:pt idx="1">4.2182923236287696e-06</cx:pt>
          <cx:pt idx="2">-0.00058056899959364999</cx:pt>
          <cx:pt idx="3">-0.00108407404170077</cx:pt>
          <cx:pt idx="4">-0.00023967686153133401</cx:pt>
          <cx:pt idx="5">-0.00017813833146005799</cx:pt>
          <cx:pt idx="6">-0.00060270100470318595</cx:pt>
          <cx:pt idx="7">0.00021764846137744799</cx:pt>
          <cx:pt idx="8">5.6273191517590498e-05</cx:pt>
          <cx:pt idx="9">0.000122359351058519</cx:pt>
          <cx:pt idx="10">0.00027851958524563399</cx:pt>
          <cx:pt idx="11">-1.9951812303910201e-05</cx:pt>
          <cx:pt idx="12">-0.00038202330628313698</cx:pt>
          <cx:pt idx="13">0.00055842268820382296</cx:pt>
          <cx:pt idx="14">0.00048733764833403399</cx:pt>
          <cx:pt idx="15">-0.00059501490048384205</cx:pt>
          <cx:pt idx="16">1.67527691917742e-05</cx:pt>
          <cx:pt idx="17">-0.00046703975690794798</cx:pt>
          <cx:pt idx="18">-3.4316106966942799e-05</cx:pt>
          <cx:pt idx="19">0.000123892575746482</cx:pt>
          <cx:pt idx="20">9.3984740119314197e-05</cx:pt>
          <cx:pt idx="21">-0.000550901802602437</cx:pt>
          <cx:pt idx="22">0.00019167485864601301</cx:pt>
          <cx:pt idx="23">5.6654797212229997e-05</cx:pt>
          <cx:pt idx="24">0.00013959222396414699</cx:pt>
          <cx:pt idx="25">-0.00077064477917333904</cx:pt>
          <cx:pt idx="26">6.5079327664672797e-05</cx:pt>
          <cx:pt idx="27">0.00018404633748168501</cx:pt>
          <cx:pt idx="28">-0.00038442109038717401</cx:pt>
          <cx:pt idx="29">-0.00014885355807995199</cx:pt>
          <cx:pt idx="30">0.00068096563197656695</cx:pt>
          <cx:pt idx="31">-0.00052585910120386099</cx:pt>
          <cx:pt idx="32">0.000471562431842907</cx:pt>
          <cx:pt idx="33">-0.00061620429036251102</cx:pt>
          <cx:pt idx="34">0.0028130741108743202</cx:pt>
          <cx:pt idx="35">0.0054366203525004703</cx:pt>
          <cx:pt idx="36">0.0062606679844183404</cx:pt>
          <cx:pt idx="37">0.0029702746438932301</cx:pt>
          <cx:pt idx="38">0.0029205389234564002</cx:pt>
          <cx:pt idx="39">0.0047861548367506201</cx:pt>
          <cx:pt idx="40">0.0062197373818288796</cx:pt>
          <cx:pt idx="41">0.0049162764639386798</cx:pt>
          <cx:pt idx="42">0.00085266429645061703</cx:pt>
          <cx:pt idx="43">0.0032254313971228502</cx:pt>
          <cx:pt idx="44">0.0064741250350640704</cx:pt>
          <cx:pt idx="45">0.0042921809120785599</cx:pt>
          <cx:pt idx="46">0.0026416664625997701</cx:pt>
          <cx:pt idx="47">0.0030455714380659099</cx:pt>
          <cx:pt idx="48">0.0017699414159196201</cx:pt>
          <cx:pt idx="49">0.00115697598603815</cx:pt>
          <cx:pt idx="50">0.0018144634052241399</cx:pt>
          <cx:pt idx="51">0.00060020031273911299</cx:pt>
          <cx:pt idx="52">-0.00047698558230957098</cx:pt>
          <cx:pt idx="53">-4.2797824829988203e-05</cx:pt>
          <cx:pt idx="54">6.9941837891492598e-05</cx:pt>
          <cx:pt idx="55">0.00068513604929221097</cx:pt>
          <cx:pt idx="56">0.00030990077108402698</cx:pt>
          <cx:pt idx="57">0.00017386461393344301</cx:pt>
          <cx:pt idx="58">-0.00058352188308786004</cx:pt>
          <cx:pt idx="59">0.000574632098613017</cx:pt>
          <cx:pt idx="60">-1.1477881962237701e-05</cx:pt>
          <cx:pt idx="61">-0.000244744169497822</cx:pt>
          <cx:pt idx="62">0.0033067432170138101</cx:pt>
          <cx:pt idx="63">0.0110948292921323</cx:pt>
          <cx:pt idx="64">0.016773051682771</cx:pt>
          <cx:pt idx="65">0.0151454379441205</cx:pt>
          <cx:pt idx="66">0.021249335874476</cx:pt>
          <cx:pt idx="67">0.025423201275236201</cx:pt>
          <cx:pt idx="68">0.019925724376777299</cx:pt>
          <cx:pt idx="69">-0.0078850777771251202</cx:pt>
          <cx:pt idx="70">0.011603743878634901</cx:pt>
          <cx:pt idx="71">0.0178874057493821</cx:pt>
          <cx:pt idx="72">0.0223680412523318</cx:pt>
          <cx:pt idx="73">0.017011281173464898</cx:pt>
          <cx:pt idx="74">0.023547555104926499</cx:pt>
          <cx:pt idx="75">0.0092627186470593294</cx:pt>
          <cx:pt idx="76">0.010658359395901</cx:pt>
          <cx:pt idx="77">0.0101043659050772</cx:pt>
          <cx:pt idx="78">0.0062724547849944299</cx:pt>
          <cx:pt idx="79">0.00308553635903428</cx:pt>
          <cx:pt idx="80">0.00048477922158110802</cx:pt>
          <cx:pt idx="81">-0.00088810958857483296</cx:pt>
          <cx:pt idx="82">-0.00043828477571124301</cx:pt>
          <cx:pt idx="83">0.00036946623717558098</cx:pt>
          <cx:pt idx="84">-0.00020197994842837099</cx:pt>
          <cx:pt idx="85">-0.00012751634279644099</cx:pt>
          <cx:pt idx="86">-0.00175791354898437</cx:pt>
          <cx:pt idx="87">0.00077242666028465399</cx:pt>
          <cx:pt idx="88">0.0011343056759794399</cx:pt>
          <cx:pt idx="89">-0.00022876378124924099</cx:pt>
          <cx:pt idx="90">0.0063051220788452296</cx:pt>
          <cx:pt idx="91">0.0101039645089876</cx:pt>
          <cx:pt idx="92">0.021392524532689201</cx:pt>
          <cx:pt idx="93">0.040501480241959299</cx:pt>
          <cx:pt idx="94">0.034168306606672097</cx:pt>
          <cx:pt idx="95">0.041913437150088197</cx:pt>
          <cx:pt idx="96">0.0206395425464194</cx:pt>
          <cx:pt idx="97">0.018073705892121698</cx:pt>
          <cx:pt idx="98">0.0036280603030744499</cx:pt>
          <cx:pt idx="99">0.016303426735404601</cx:pt>
          <cx:pt idx="100">0.025700016597173098</cx:pt>
          <cx:pt idx="101">0.0069192484151615096</cx:pt>
          <cx:pt idx="102">0.0120471733543079</cx:pt>
          <cx:pt idx="103">0.0093038381299733897</cx:pt>
          <cx:pt idx="104">0.014819741933691</cx:pt>
          <cx:pt idx="105">0.02007100221735</cx:pt>
          <cx:pt idx="106">0.0111161178596655</cx:pt>
          <cx:pt idx="107">0.0084220936136079894</cx:pt>
          <cx:pt idx="108">0.0015442742654867901</cx:pt>
          <cx:pt idx="109">-0.00054045183913716498</cx:pt>
          <cx:pt idx="110">0.00013131767465705599</cx:pt>
          <cx:pt idx="111">0.00026948898518528098</cx:pt>
          <cx:pt idx="112">-0.00090154922322900502</cx:pt>
          <cx:pt idx="113">0.000213065307208328</cx:pt>
          <cx:pt idx="114">-0.0036166551650316501</cx:pt>
          <cx:pt idx="115">-0.00109746166090126</cx:pt>
          <cx:pt idx="116">0.00113914626182603</cx:pt>
          <cx:pt idx="117">-0.0046333588629294004</cx:pt>
          <cx:pt idx="118">-0.0050420474548176098</cx:pt>
          <cx:pt idx="119">0.0041854532305187798</cx:pt>
          <cx:pt idx="120">0.0096962896031528491</cx:pt>
          <cx:pt idx="121">0.053608566799453999</cx:pt>
          <cx:pt idx="122">0.055527681502281101</cx:pt>
          <cx:pt idx="123">0.052081236427621899</cx:pt>
          <cx:pt idx="124">0.025985425659720701</cx:pt>
          <cx:pt idx="125">-0.047966933783006503</cx:pt>
          <cx:pt idx="126">-0.014774849262727201</cx:pt>
          <cx:pt idx="127">0.022541713133533401</cx:pt>
          <cx:pt idx="128">0.066648447616085099</cx:pt>
          <cx:pt idx="129">0.038945852702442503</cx:pt>
          <cx:pt idx="130">-0.035792478893619299</cx:pt>
          <cx:pt idx="131">-0.019744778455966401</cx:pt>
          <cx:pt idx="132">-0.0053001651357527102</cx:pt>
          <cx:pt idx="133">-0.010573715901149401</cx:pt>
          <cx:pt idx="134">-0.023337501988001198</cx:pt>
          <cx:pt idx="135">-0.0152076971699557</cx:pt>
          <cx:pt idx="136">0.0021669592084915001</cx:pt>
          <cx:pt idx="137">-0.00043034039176670298</cx:pt>
          <cx:pt idx="138">0.00015498851508983599</cx:pt>
          <cx:pt idx="139">0.00019801193288903501</cx:pt>
          <cx:pt idx="140">0.00041285085882489101</cx:pt>
          <cx:pt idx="141">-0.00015614257025107201</cx:pt>
          <cx:pt idx="142">-0.00087193647686072497</cx:pt>
          <cx:pt idx="143">-0.0020200911142062</cx:pt>
          <cx:pt idx="144">-0.0032860899249694498</cx:pt>
          <cx:pt idx="145">-0.0356559707215056</cx:pt>
          <cx:pt idx="146">-0.0288437262176394</cx:pt>
          <cx:pt idx="147">0.0142061556139011</cx:pt>
          <cx:pt idx="148">0.00817268325083104</cx:pt>
          <cx:pt idx="149">0.0138550866598587</cx:pt>
          <cx:pt idx="150">0.0250732410081493</cx:pt>
          <cx:pt idx="151">0.012232912239859501</cx:pt>
          <cx:pt idx="152">-0.019188838182876099</cx:pt>
          <cx:pt idx="153">-0.051490854201403903</cx:pt>
          <cx:pt idx="154">-0.025079874462287099</cx:pt>
          <cx:pt idx="155">-0.038563154795315899</cx:pt>
          <cx:pt idx="156">0.019039543704110401</cx:pt>
          <cx:pt idx="157">0.0226268038854689</cx:pt>
          <cx:pt idx="158">-0.028560967592268199</cx:pt>
          <cx:pt idx="159">-0.015568085431091601</cx:pt>
          <cx:pt idx="160">0.0034614095688781398</cx:pt>
          <cx:pt idx="161">0.013437566757652101</cx:pt>
          <cx:pt idx="162">-0.0080138842415011895</cx:pt>
          <cx:pt idx="163">-0.0072346628541781902</cx:pt>
          <cx:pt idx="164">-0.0016564240311900699</cx:pt>
          <cx:pt idx="165">0.0048447090921853401</cx:pt>
          <cx:pt idx="166">0.0050861595163877301</cx:pt>
          <cx:pt idx="167">6.1694378245870507e-05</cx:pt>
          <cx:pt idx="168">-0.00064586667277052802</cx:pt>
          <cx:pt idx="169">0.00024951921071084598</cx:pt>
          <cx:pt idx="170">-0.00021838323142856701</cx:pt>
          <cx:pt idx="171">-0.0116346814436018</cx:pt>
          <cx:pt idx="172">-0.00772231181636528</cx:pt>
          <cx:pt idx="173">-0.024718927348676999</cx:pt>
          <cx:pt idx="174">-0.043237984960374697</cx:pt>
          <cx:pt idx="175">0.0064258334184628101</cx:pt>
          <cx:pt idx="176">0.013555253214151601</cx:pt>
          <cx:pt idx="177">0.0039386257866635497</cx:pt>
          <cx:pt idx="178">-0.0153758461122106</cx:pt>
          <cx:pt idx="179">-0.024607629138412</cx:pt>
          <cx:pt idx="180">-0.052357600298337102</cx:pt>
          <cx:pt idx="181">-0.083453870948882403</cx:pt>
          <cx:pt idx="182">-0.068692389363723697</cx:pt>
          <cx:pt idx="183">-0.049962976079001298</cx:pt>
          <cx:pt idx="184">-0.00758384381716482</cx:pt>
          <cx:pt idx="185">0.0107025218631199</cx:pt>
          <cx:pt idx="186">-0.0054920633109238701</cx:pt>
          <cx:pt idx="187">-0.0115855202540429</cx:pt>
          <cx:pt idx="188">-0.024206457510202801</cx:pt>
          <cx:pt idx="189">-0.013851342007321301</cx:pt>
          <cx:pt idx="190">-0.018065509563100698</cx:pt>
          <cx:pt idx="191">-0.013685086035317999</cx:pt>
          <cx:pt idx="192">-0.0026651421358041801</cx:pt>
          <cx:pt idx="193">0.011551409570907899</cx:pt>
          <cx:pt idx="194">0.0011770790730564801</cx:pt>
          <cx:pt idx="195">-8.1661957785351399e-05</cx:pt>
          <cx:pt idx="196">0.00047567927845290902</cx:pt>
          <cx:pt idx="197">0.00019214246683501199</cx:pt>
          <cx:pt idx="198">-0.0067891520678390101</cx:pt>
          <cx:pt idx="199">-0.023402683533478699</cx:pt>
          <cx:pt idx="200">-0.0017196650297040799</cx:pt>
          <cx:pt idx="201">-0.0052895162598174603</cx:pt>
          <cx:pt idx="202">-0.040821651192257898</cx:pt>
          <cx:pt idx="203">-0.000201082866287947</cx:pt>
          <cx:pt idx="204">0.054690511731512202</cx:pt>
          <cx:pt idx="205">0.031316191389326599</cx:pt>
          <cx:pt idx="206">0.0076709515025208197</cx:pt>
          <cx:pt idx="207">-0.017166307869107701</cx:pt>
          <cx:pt idx="208">-0.025496058389503501</cx:pt>
          <cx:pt idx="209">-0.012332677332640001</cx:pt>
          <cx:pt idx="210">-0.062869034858552594</cx:pt>
          <cx:pt idx="211">0.00184623816018142</cx:pt>
          <cx:pt idx="212">-0.043371520630063498</cx:pt>
          <cx:pt idx="213">-0.058592381123598603</cx:pt>
          <cx:pt idx="214">0.00516478795185634</cx:pt>
          <cx:pt idx="215">-0.050139694975653598</cx:pt>
          <cx:pt idx="216">-0.049202529222170603</cx:pt>
          <cx:pt idx="217">0.0107079475043639</cx:pt>
          <cx:pt idx="218">-0.0099366254872395691</cx:pt>
          <cx:pt idx="219">-0.0332319464035572</cx:pt>
          <cx:pt idx="220">-0.0126933353430223</cx:pt>
          <cx:pt idx="221">0.0067333822103242402</cx:pt>
          <cx:pt idx="222">0.000221112471628973</cx:pt>
          <cx:pt idx="223">1.8082978511122299e-05</cx:pt>
          <cx:pt idx="224">0.0016762862315562799</cx:pt>
          <cx:pt idx="225">-0.00033993726641649499</cx:pt>
          <cx:pt idx="226">-0.0025104099877622699</cx:pt>
          <cx:pt idx="227">-0.0081514850460664406</cx:pt>
          <cx:pt idx="228">0.00225287324197954</cx:pt>
          <cx:pt idx="229">-0.030097092525008699</cx:pt>
          <cx:pt idx="230">-0.0053719475716586</cx:pt>
          <cx:pt idx="231">-0.0039133821981863397</cx:pt>
          <cx:pt idx="232">0.0017024606021146501</cx:pt>
          <cx:pt idx="233">0.0027166707586330102</cx:pt>
          <cx:pt idx="234">-0.042412156800603597</cx:pt>
          <cx:pt idx="235">-0.0075431546561819298</cx:pt>
          <cx:pt idx="236">0.021310132436256301</cx:pt>
          <cx:pt idx="237">0.021023829355649198</cx:pt>
          <cx:pt idx="238">-0.035504022205425298</cx:pt>
          <cx:pt idx="239">-0.0423624430021496</cx:pt>
          <cx:pt idx="240">-0.020727990508451401</cx:pt>
          <cx:pt idx="241">-0.019020937575873201</cx:pt>
          <cx:pt idx="242">-0.0048520400814486197</cx:pt>
          <cx:pt idx="243">-0.020863471527415901</cx:pt>
          <cx:pt idx="244">-0.0137478208308835</cx:pt>
          <cx:pt idx="245">0.011489532108464999</cx:pt>
          <cx:pt idx="246">-0.018492113799354299</cx:pt>
          <cx:pt idx="247">-0.033646402442120998</cx:pt>
          <cx:pt idx="248">-0.017514960390109899</cx:pt>
          <cx:pt idx="249">-0.0026740492657833098</cx:pt>
          <cx:pt idx="250">-0.0011116159316506399</cx:pt>
          <cx:pt idx="251">-0.00045818508148828103</cx:pt>
          <cx:pt idx="252">2.9554817843148702e-05</cx:pt>
          <cx:pt idx="253">-0.0024901267061767499</cx:pt>
          <cx:pt idx="254">0.0026818189770629699</cx:pt>
          <cx:pt idx="255">0.0082476321238096808</cx:pt>
          <cx:pt idx="256">-0.0063389610232936202</cx:pt>
          <cx:pt idx="257">-0.0018927624214123101</cx:pt>
          <cx:pt idx="258">-0.017145246981311899</cx:pt>
          <cx:pt idx="259">-0.023961124815365699</cx:pt>
          <cx:pt idx="260">-0.0142082929634507</cx:pt>
          <cx:pt idx="261">0.0144704411314683</cx:pt>
          <cx:pt idx="262">0.024863876207315901</cx:pt>
          <cx:pt idx="263">0.022548619441317998</cx:pt>
          <cx:pt idx="264">0.0076308792011953903</cx:pt>
          <cx:pt idx="265">-0.045607931569715897</cx:pt>
          <cx:pt idx="266">-0.059536871570582302</cx:pt>
          <cx:pt idx="267">-0.053228731511726003</cx:pt>
          <cx:pt idx="268">-0.0211637143905977</cx:pt>
          <cx:pt idx="269">0.0160437130220893</cx:pt>
          <cx:pt idx="270">0.00070017100266115101</cx:pt>
          <cx:pt idx="271">-0.020408814832882299</cx:pt>
          <cx:pt idx="272">-0.012475705149294299</cx:pt>
          <cx:pt idx="273">-0.034884381022848701</cx:pt>
          <cx:pt idx="274">-0.0233805684110329</cx:pt>
          <cx:pt idx="275">-0.0095094613656570501</cx:pt>
          <cx:pt idx="276">0.0044907722433558299</cx:pt>
          <cx:pt idx="277">-0.0078098571114335897</cx:pt>
          <cx:pt idx="278">-0.014308620852335001</cx:pt>
          <cx:pt idx="279">-0.017268738188118599</cx:pt>
          <cx:pt idx="280">4.37196564294986e-05</cx:pt>
          <cx:pt idx="281">-0.00093488110855602098</cx:pt>
          <cx:pt idx="282">-0.0045459891627489604</cx:pt>
          <cx:pt idx="283">0.010874203623055301</cx:pt>
          <cx:pt idx="284">0.0081299389213739508</cx:pt>
          <cx:pt idx="285">0.0193302791356528</cx:pt>
          <cx:pt idx="286">0.033102472289720498</cx:pt>
          <cx:pt idx="287">-0.00161985614599364</cx:pt>
          <cx:pt idx="288">0.0081879515150639695</cx:pt>
          <cx:pt idx="289">0.039798547706541898</cx:pt>
          <cx:pt idx="290">0.048587045673964498</cx:pt>
          <cx:pt idx="291">0.048051371577991497</cx:pt>
          <cx:pt idx="292">-0.016680163466409499</cx:pt>
          <cx:pt idx="293">-0.072832531975537601</cx:pt>
          <cx:pt idx="294">-0.052481860985364302</cx:pt>
          <cx:pt idx="295">-0.071790174755337693</cx:pt>
          <cx:pt idx="296">-0.044994318667606503</cx:pt>
          <cx:pt idx="297">-0.021405227613772101</cx:pt>
          <cx:pt idx="298">0.0075100248934630801</cx:pt>
          <cx:pt idx="299">0.0097084423023461493</cx:pt>
          <cx:pt idx="300">-0.037421943589381799</cx:pt>
          <cx:pt idx="301">-0.038810816467417297</cx:pt>
          <cx:pt idx="302">-0.021059260717448399</cx:pt>
          <cx:pt idx="303">0.0231724433312449</cx:pt>
          <cx:pt idx="304">0.0066211497264933904</cx:pt>
          <cx:pt idx="305">-0.015515304500927401</cx:pt>
          <cx:pt idx="306">-0.0092438652750940903</cx:pt>
          <cx:pt idx="307">-0.0043285384191883696</cx:pt>
          <cx:pt idx="308">0.00025685477138813402</cx:pt>
          <cx:pt idx="309">-0.00095637549381797705</cx:pt>
          <cx:pt idx="310">-0.0058637047428181299</cx:pt>
          <cx:pt idx="311">0.0041019461998101601</cx:pt>
          <cx:pt idx="312">0.0131885833404802</cx:pt>
          <cx:pt idx="313">-0.0022032327873193298</cx:pt>
          <cx:pt idx="314">0.013918999055796501</cx:pt>
          <cx:pt idx="315">0.0057877628044478704</cx:pt>
          <cx:pt idx="316">-0.00577957542317282</cx:pt>
          <cx:pt idx="317">0.0228910930067086</cx:pt>
          <cx:pt idx="318">0.022837154484608001</cx:pt>
          <cx:pt idx="319">0.038996052235178803</cx:pt>
          <cx:pt idx="320">0.00031433243230257401</cx:pt>
          <cx:pt idx="321">-0.067857234132212896</cx:pt>
          <cx:pt idx="322">-0.070838620043462905</cx:pt>
          <cx:pt idx="323">-0.060203061612535101</cx:pt>
          <cx:pt idx="324">-0.037044770001047701</cx:pt>
          <cx:pt idx="325">-0.016611150435462001</cx:pt>
          <cx:pt idx="326">-0.0125919202131042</cx:pt>
          <cx:pt idx="327">0.011782035782972501</cx:pt>
          <cx:pt idx="328">-0.038925663066021299</cx:pt>
          <cx:pt idx="329">-0.0231900086723715</cx:pt>
          <cx:pt idx="330">-0.021127419123011099</cx:pt>
          <cx:pt idx="331">0.037482332077587097</cx:pt>
          <cx:pt idx="332">0.044323830594863202</cx:pt>
          <cx:pt idx="333">0.013347327089087001</cx:pt>
          <cx:pt idx="334">0.0051276999444693902</cx:pt>
          <cx:pt idx="335">-0.00133738902948772</cx:pt>
          <cx:pt idx="336">3.6522842034617603e-05</cx:pt>
          <cx:pt idx="337">-0.00096986909088196205</cx:pt>
          <cx:pt idx="338">-0.00260298444394078</cx:pt>
          <cx:pt idx="339">0.011358242790233499</cx:pt>
          <cx:pt idx="340">0.0066354244509101096</cx:pt>
          <cx:pt idx="341">0.017983982190104001</cx:pt>
          <cx:pt idx="342">0.038359589942504199</cx:pt>
          <cx:pt idx="343">0.023274191660072299</cx:pt>
          <cx:pt idx="344">-0.037088461616078497</cx:pt>
          <cx:pt idx="345">0.020693305523936101</cx:pt>
          <cx:pt idx="346">0.037542017063997797</cx:pt>
          <cx:pt idx="347">0.082403238705189993</cx:pt>
          <cx:pt idx="348">-0.032035364892052699</cx:pt>
          <cx:pt idx="349">-0.067605652116941195</cx:pt>
          <cx:pt idx="350">-0.084970466829016197</cx:pt>
          <cx:pt idx="351">-0.057850299820698697</cx:pt>
          <cx:pt idx="352">-0.043964336862635303</cx:pt>
          <cx:pt idx="353">-0.020323723157206701</cx:pt>
          <cx:pt idx="354">-0.057211145253885702</cx:pt>
          <cx:pt idx="355">0.043836726485823201</cx:pt>
          <cx:pt idx="356">-0.0010498612490069299</cx:pt>
          <cx:pt idx="357">-0.0073016329166553599</cx:pt>
          <cx:pt idx="358">-0.013061715973458199</cx:pt>
          <cx:pt idx="359">0.036732772100154097</cx:pt>
          <cx:pt idx="360">0.043032384931242097</cx:pt>
          <cx:pt idx="361">-0.0078326308485309592</cx:pt>
          <cx:pt idx="362">-0.0083830440481639894</cx:pt>
          <cx:pt idx="363">-0.0047649903002950703</cx:pt>
          <cx:pt idx="364">0.000151091757760941</cx:pt>
          <cx:pt idx="365">0.00158047000380072</cx:pt>
          <cx:pt idx="366">-0.00030932780690080602</cx:pt>
          <cx:pt idx="367">0.00492144004544081</cx:pt>
          <cx:pt idx="368">-0.017322659295796499</cx:pt>
          <cx:pt idx="369">0.023869004581920199</cx:pt>
          <cx:pt idx="370">0.025253892503667701</cx:pt>
          <cx:pt idx="371">0.030838994241316399</cx:pt>
          <cx:pt idx="372">0.017899465806404901</cx:pt>
          <cx:pt idx="373">0.044499833094106801</cx:pt>
          <cx:pt idx="374">0.060106998731710798</cx:pt>
          <cx:pt idx="375">0.045683280878767399</cx:pt>
          <cx:pt idx="376">-0.019668445084820699</cx:pt>
          <cx:pt idx="377">-0.035359442276496698</cx:pt>
          <cx:pt idx="378">-0.037794644994554399</cx:pt>
          <cx:pt idx="379">0.0046848161681665697</cx:pt>
          <cx:pt idx="380">-0.0087103380551182795</cx:pt>
          <cx:pt idx="381">-0.0839068523220734</cx:pt>
          <cx:pt idx="382">-0.0175885833933703</cx:pt>
          <cx:pt idx="383">0.056799576282216102</cx:pt>
          <cx:pt idx="384">0.0081533791151473106</cx:pt>
          <cx:pt idx="385">-0.010340523106772101</cx:pt>
          <cx:pt idx="386">-3.04221043032703e-05</cx:pt>
          <cx:pt idx="387">0.024789753818700699</cx:pt>
          <cx:pt idx="388">0.00809944138297191</cx:pt>
          <cx:pt idx="389">-0.0089389805844239702</cx:pt>
          <cx:pt idx="390">-0.0011224044828051899</cx:pt>
          <cx:pt idx="391">-0.0013854915346707599</cx:pt>
          <cx:pt idx="392">-1.91834898433456e-05</cx:pt>
          <cx:pt idx="393">0.00038048030900978802</cx:pt>
          <cx:pt idx="394">-0.00077473438431640597</cx:pt>
          <cx:pt idx="395">0.0032269872411707502</cx:pt>
          <cx:pt idx="396">-0.0072095995290520302</cx:pt>
          <cx:pt idx="397">0.0178711673860837</cx:pt>
          <cx:pt idx="398">0.045062255974515297</cx:pt>
          <cx:pt idx="399">0.026174210982827701</cx:pt>
          <cx:pt idx="400">0.0147787754423594</cx:pt>
          <cx:pt idx="401">0.011991863781675801</cx:pt>
          <cx:pt idx="402">0.029085733969197801</cx:pt>
          <cx:pt idx="403">0.049955346761193002</cx:pt>
          <cx:pt idx="404">-0.019664007749320998</cx:pt>
          <cx:pt idx="405">0.030924676809963799</cx:pt>
          <cx:pt idx="406">0.036551536030700701</cx:pt>
          <cx:pt idx="407">0.049636289541365203</cx:pt>
          <cx:pt idx="408">0.027521761966590799</cx:pt>
          <cx:pt idx="409">-0.031699816009456899</cx:pt>
          <cx:pt idx="410">0.019282424529224199</cx:pt>
          <cx:pt idx="411">-0.045107549689088901</cx:pt>
          <cx:pt idx="412">-0.055734772495534102</cx:pt>
          <cx:pt idx="413">-0.025821806529529898</cx:pt>
          <cx:pt idx="414">-0.019368418110215099</cx:pt>
          <cx:pt idx="415">0.0027659091093342201</cx:pt>
          <cx:pt idx="416">0.0276497146283919</cx:pt>
          <cx:pt idx="417">0.0084158915863871194</cx:pt>
          <cx:pt idx="418">0.00062884656371845198</cx:pt>
          <cx:pt idx="419">0.00012526378495924701</cx:pt>
          <cx:pt idx="420">-0.000179161999254764</cx:pt>
          <cx:pt idx="421">-0.00106403056857181</cx:pt>
          <cx:pt idx="422">-0.00054375398533798699</cx:pt>
          <cx:pt idx="423">0.0069768322452423998</cx:pt>
          <cx:pt idx="424">-0.0048034648545496302</cx:pt>
          <cx:pt idx="425">0.021766428904720199</cx:pt>
          <cx:pt idx="426">0.033428432380219503</cx:pt>
          <cx:pt idx="427">0.022417972349403601</cx:pt>
          <cx:pt idx="428">0.0166780880044031</cx:pt>
          <cx:pt idx="429">0.0099442605351439898</cx:pt>
          <cx:pt idx="430">-0.020440624556184901</cx:pt>
          <cx:pt idx="431">0.00157749991304681</cx:pt>
          <cx:pt idx="432">0.045214750462074203</cx:pt>
          <cx:pt idx="433">0.094128623237712802</cx:pt>
          <cx:pt idx="434">0.088712170054264003</cx:pt>
          <cx:pt idx="435">0.064338960312176299</cx:pt>
          <cx:pt idx="436">0.074987957404891406</cx:pt>
          <cx:pt idx="437">-0.014364731932878501</cx:pt>
          <cx:pt idx="438">0.016463291773723101</cx:pt>
          <cx:pt idx="439">-0.039552091800756098</cx:pt>
          <cx:pt idx="440">-0.069737108813540297</cx:pt>
          <cx:pt idx="441">-0.077676236969648899</cx:pt>
          <cx:pt idx="442">-0.051800475406205103</cx:pt>
          <cx:pt idx="443">0.0114676979192285</cx:pt>
          <cx:pt idx="444">0.035432714381485098</cx:pt>
          <cx:pt idx="445">0.0263513313425702</cx:pt>
          <cx:pt idx="446">0.00170622321462914</cx:pt>
          <cx:pt idx="447">0.000209639791647028</cx:pt>
          <cx:pt idx="448">-7.1530222308005298e-05</cx:pt>
          <cx:pt idx="449">2.2778685655000099e-06</cx:pt>
          <cx:pt idx="450">-0.0022514756489473301</cx:pt>
          <cx:pt idx="451">0.0041746114164438004</cx:pt>
          <cx:pt idx="452">-0.0042534422576461801</cx:pt>
          <cx:pt idx="453">0.0053124822980878603</cx:pt>
          <cx:pt idx="454">-0.00143991033439334</cx:pt>
          <cx:pt idx="455">-0.0048146633063139398</cx:pt>
          <cx:pt idx="456">-0.0382794753761493</cx:pt>
          <cx:pt idx="457">-0.043342224973950898</cx:pt>
          <cx:pt idx="458">-0.028061972049998</cx:pt>
          <cx:pt idx="459">0.0097288588310977392</cx:pt>
          <cx:pt idx="460">0.108747679770637</cx:pt>
          <cx:pt idx="461">0.092686916452021401</cx:pt>
          <cx:pt idx="462">0.083613076443471504</cx:pt>
          <cx:pt idx="463">0.0472575958652404</cx:pt>
          <cx:pt idx="464">0.052945999938088698</cx:pt>
          <cx:pt idx="465">-0.0022821887790093098</cx:pt>
          <cx:pt idx="466">0.0041066121355910002</cx:pt>
          <cx:pt idx="467">-0.024422594371208001</cx:pt>
          <cx:pt idx="468">-0.063440054763692494</cx:pt>
          <cx:pt idx="469">-0.076211159193512595</cx:pt>
          <cx:pt idx="470">-0.042278360956325499</cx:pt>
          <cx:pt idx="471">0.020057275392482199</cx:pt>
          <cx:pt idx="472">0.020005295130856599</cx:pt>
          <cx:pt idx="473">0.031747243435774203</cx:pt>
          <cx:pt idx="474">0.0018371607853346599</cx:pt>
          <cx:pt idx="475">-0.0012139017738638301</cx:pt>
          <cx:pt idx="476">0.00034154571453442898</cx:pt>
          <cx:pt idx="477">-0.00044825242552606897</cx:pt>
          <cx:pt idx="478">-0.0027878711953397599</cx:pt>
          <cx:pt idx="479">-0.0039753869950633902</cx:pt>
          <cx:pt idx="480">-0.0086329807175183106</cx:pt>
          <cx:pt idx="481">-0.0119838703373021</cx:pt>
          <cx:pt idx="482">-0.029944836711336499</cx:pt>
          <cx:pt idx="483">-0.025479623332119599</cx:pt>
          <cx:pt idx="484">-0.049302349648454501</cx:pt>
          <cx:pt idx="485">-0.055785877440213398</cx:pt>
          <cx:pt idx="486">0.0041385960433744703</cx:pt>
          <cx:pt idx="487">0.087455009673392398</cx:pt>
          <cx:pt idx="488">0.14177594440609601</cx:pt>
          <cx:pt idx="489">0.087009368596454903</cx:pt>
          <cx:pt idx="490">0.0126077843681697</cx:pt>
          <cx:pt idx="491">-0.0173476049851186</cx:pt>
          <cx:pt idx="492">-0.0037566803111313499</cx:pt>
          <cx:pt idx="493">-0.00777391556171544</cx:pt>
          <cx:pt idx="494">-0.0265228881358133</cx:pt>
          <cx:pt idx="495">0.00257624575078198</cx:pt>
          <cx:pt idx="496">-0.024542211825991599</cx:pt>
          <cx:pt idx="497">-0.042292172388447999</cx:pt>
          <cx:pt idx="498">-0.029456474102021402</cx:pt>
          <cx:pt idx="499">0.0263448080568007</cx:pt>
          <cx:pt idx="500">0.0109377776677799</cx:pt>
          <cx:pt idx="501">0.0101012264048784</cx:pt>
          <cx:pt idx="502">-0.0033967001211547298</cx:pt>
          <cx:pt idx="503">0.00104275253411403</cx:pt>
          <cx:pt idx="504">0.00053133443217762101</cx:pt>
          <cx:pt idx="505">-0.00087467944648477803</cx:pt>
          <cx:pt idx="506">-0.00333483732731552</cx:pt>
          <cx:pt idx="507">-0.0100660542637733</cx:pt>
          <cx:pt idx="508">-0.0111061899290055</cx:pt>
          <cx:pt idx="509">-0.0159469638717918</cx:pt>
          <cx:pt idx="510">-0.021674011758924298</cx:pt>
          <cx:pt idx="511">-0.0268922504987185</cx:pt>
          <cx:pt idx="512">-0.039308740797431498</cx:pt>
          <cx:pt idx="513">-0.0085751482060294794</cx:pt>
          <cx:pt idx="514">0.11458290219834701</cx:pt>
          <cx:pt idx="515">0.158548250500501</cx:pt>
          <cx:pt idx="516">0.19492500436378801</cx:pt>
          <cx:pt idx="517">0.053680276941420899</cx:pt>
          <cx:pt idx="518">-0.025832653316211901</cx:pt>
          <cx:pt idx="519">-0.011506413040674599</cx:pt>
          <cx:pt idx="520">-0.063689642613127803</cx:pt>
          <cx:pt idx="521">-0.056220715285192902</cx:pt>
          <cx:pt idx="522">-0.042092165710532897</cx:pt>
          <cx:pt idx="523">0.0020097659668856902</cx:pt>
          <cx:pt idx="524">-0.013266926385714301</cx:pt>
          <cx:pt idx="525">-0.045997895032130198</cx:pt>
          <cx:pt idx="526">-0.0092641321074707801</cx:pt>
          <cx:pt idx="527">0.023856335445626601</cx:pt>
          <cx:pt idx="528">0.020014070982187899</cx:pt>
          <cx:pt idx="529">0.016155666337206099</cx:pt>
          <cx:pt idx="530">-0.00134188716592998</cx:pt>
          <cx:pt idx="531">-0.000845898031272871</cx:pt>
          <cx:pt idx="532">-0.00085833941545436802</cx:pt>
          <cx:pt idx="533">0.000558008230037721</cx:pt>
          <cx:pt idx="534">-0.0022623414418709901</cx:pt>
          <cx:pt idx="535">-0.0106709218575822</cx:pt>
          <cx:pt idx="536">-0.0206758951450421</cx:pt>
          <cx:pt idx="537">-0.031871329484428501</cx:pt>
          <cx:pt idx="538">-0.0476811573373963</cx:pt>
          <cx:pt idx="539">-0.053690534587322501</cx:pt>
          <cx:pt idx="540">-0.046780113704299603</cx:pt>
          <cx:pt idx="541">-0.0124618705728802</cx:pt>
          <cx:pt idx="542">0.13447309283894199</cx:pt>
          <cx:pt idx="543">0.15538804057969999</cx:pt>
          <cx:pt idx="544">0.123757896638524</cx:pt>
          <cx:pt idx="545">0.0053586037374336298</cx:pt>
          <cx:pt idx="546">-0.027626982158405301</cx:pt>
          <cx:pt idx="547">-0.00399448915816575</cx:pt>
          <cx:pt idx="548">-0.028284872720216701</cx:pt>
          <cx:pt idx="549">-0.012261719993237399</cx:pt>
          <cx:pt idx="550">0.019174610600437601</cx:pt>
          <cx:pt idx="551">0.00238983126825178</cx:pt>
          <cx:pt idx="552">0.0016710433578365799</cx:pt>
          <cx:pt idx="553">-0.013302681711692301</cx:pt>
          <cx:pt idx="554">0.013654340009026799</cx:pt>
          <cx:pt idx="555">0.017030230287799299</cx:pt>
          <cx:pt idx="556">0.00553606717415547</cx:pt>
          <cx:pt idx="557">0.0095747970926077092</cx:pt>
          <cx:pt idx="558">0.0023710924432868898</cx:pt>
          <cx:pt idx="559">0.000124687256412006</cx:pt>
          <cx:pt idx="560">-9.3531414904592599e-05</cx:pt>
          <cx:pt idx="561">-6.6352500053581595e-05</cx:pt>
          <cx:pt idx="562">-0.00043217831516972302</cx:pt>
          <cx:pt idx="563">-0.00374891569139109</cx:pt>
          <cx:pt idx="564">-0.0149798156370765</cx:pt>
          <cx:pt idx="565">-0.0180831710284526</cx:pt>
          <cx:pt idx="566">-0.056416153358289901</cx:pt>
          <cx:pt idx="567">-0.0511325913812078</cx:pt>
          <cx:pt idx="568">-0.043006294192326197</cx:pt>
          <cx:pt idx="569">-0.0059175543146940401</cx:pt>
          <cx:pt idx="570">0.087591497730826501</cx:pt>
          <cx:pt idx="571">0.11445718376773301</cx:pt>
          <cx:pt idx="572">0.027940210960095999</cx:pt>
          <cx:pt idx="573">-0.052837423563095398</cx:pt>
          <cx:pt idx="574">-0.0179725119566818</cx:pt>
          <cx:pt idx="575">0.0399559858062839</cx:pt>
          <cx:pt idx="576">-0.00440543778800161</cx:pt>
          <cx:pt idx="577">-0.0022573899783368298</cx:pt>
          <cx:pt idx="578">0.050157375746492101</cx:pt>
          <cx:pt idx="579">0.0052316222976230703</cx:pt>
          <cx:pt idx="580">0.00730233090460996</cx:pt>
          <cx:pt idx="581">0.020611466446845202</cx:pt>
          <cx:pt idx="582">0.020141127157107499</cx:pt>
          <cx:pt idx="583">0.0081609906085403205</cx:pt>
          <cx:pt idx="584">-0.0065072836205616203</cx:pt>
          <cx:pt idx="585">0.0073204035752383496</cx:pt>
          <cx:pt idx="586">0.00027200037341027698</cx:pt>
          <cx:pt idx="587">0.00051614603536932497</cx:pt>
          <cx:pt idx="588">0.00016977209309693299</cx:pt>
          <cx:pt idx="589">-0.00016885095293337</cx:pt>
          <cx:pt idx="590">0.00092154302458688205</cx:pt>
          <cx:pt idx="591">0.0016587076898562101</cx:pt>
          <cx:pt idx="592">-0.00184436057928428</cx:pt>
          <cx:pt idx="593">-0.026506265509316399</cx:pt>
          <cx:pt idx="594">-0.037058243197341502</cx:pt>
          <cx:pt idx="595">-0.039254441016499199</cx:pt>
          <cx:pt idx="596">-0.059017875315476302</cx:pt>
          <cx:pt idx="597">0.0025495826938445199</cx:pt>
          <cx:pt idx="598">0.024338366384863998</cx:pt>
          <cx:pt idx="599">0.0718109796356282</cx:pt>
          <cx:pt idx="600">-0.010159484405590301</cx:pt>
          <cx:pt idx="601">0.0080855192998607293</cx:pt>
          <cx:pt idx="602">0.031854384672688502</cx:pt>
          <cx:pt idx="603">0.042395960939321603</cx:pt>
          <cx:pt idx="604">0.025304477418604199</cx:pt>
          <cx:pt idx="605">0.10067802190686501</cx:pt>
          <cx:pt idx="606">0.044275506088045397</cx:pt>
          <cx:pt idx="607">0.027232567002114499</cx:pt>
          <cx:pt idx="608">0.0073529011001143901</cx:pt>
          <cx:pt idx="609">0.013762157044202</cx:pt>
          <cx:pt idx="610">0.043785889447975103</cx:pt>
          <cx:pt idx="611">0.025078179303339301</cx:pt>
          <cx:pt idx="612">0.00125950600013748</cx:pt>
          <cx:pt idx="613">0.00216040536643595</cx:pt>
          <cx:pt idx="614">0.0039959809775477698</cx:pt>
          <cx:pt idx="615">-0.00027098453419107499</cx:pt>
          <cx:pt idx="616">4.9694713795755598e-05</cx:pt>
          <cx:pt idx="617">-0.00073349545770058395</cx:pt>
          <cx:pt idx="618">-0.00055765814089400202</cx:pt>
          <cx:pt idx="619">0.0033591822661747399</cx:pt>
          <cx:pt idx="620">0.00348736284365275</cx:pt>
          <cx:pt idx="621">-0.018921255925680999</cx:pt>
          <cx:pt idx="622">-0.035711188446949399</cx:pt>
          <cx:pt idx="623">-0.050800194452860402</cx:pt>
          <cx:pt idx="624">-0.068231167674293505</cx:pt>
          <cx:pt idx="625">-0.041748702997783001</cx:pt>
          <cx:pt idx="626">-0.040292245312431897</cx:pt>
          <cx:pt idx="627">-0.022748761322602298</cx:pt>
          <cx:pt idx="628">-0.024492335328832899</cx:pt>
          <cx:pt idx="629">0.012554727285655201</cx:pt>
          <cx:pt idx="630">0.034304049704618603</cx:pt>
          <cx:pt idx="631">0.046687024830886298</cx:pt>
          <cx:pt idx="632">0.085881746960754596</cx:pt>
          <cx:pt idx="633">0.090777010421400003</cx:pt>
          <cx:pt idx="634">0.054087330322788403</cx:pt>
          <cx:pt idx="635">0.022049924778656999</cx:pt>
          <cx:pt idx="636">0.029029144795036699</cx:pt>
          <cx:pt idx="637">0.033111959444400499</cx:pt>
          <cx:pt idx="638">0.024276618555493401</cx:pt>
          <cx:pt idx="639">0.0042990964543192702</cx:pt>
          <cx:pt idx="640">-0.00123244990270661</cx:pt>
          <cx:pt idx="641">0.0031315526296295899</cx:pt>
          <cx:pt idx="642">-0.00032702043548831302</cx:pt>
          <cx:pt idx="643">-0.000187643246687662</cx:pt>
          <cx:pt idx="644">0.00029298045348449798</cx:pt>
          <cx:pt idx="645">-0.00080302422625684101</cx:pt>
          <cx:pt idx="646">-0.00013135821353261101</cx:pt>
          <cx:pt idx="647">0.0019590759005561498</cx:pt>
          <cx:pt idx="648">0.00044675759632133101</cx:pt>
          <cx:pt idx="649">-0.0219988908777622</cx:pt>
          <cx:pt idx="650">-0.064068445480874897</cx:pt>
          <cx:pt idx="651">-0.086749084791295894</cx:pt>
          <cx:pt idx="652">-0.055237162956470999</cx:pt>
          <cx:pt idx="653">-0.0509753768831748</cx:pt>
          <cx:pt idx="654">-0.047161698353293001</cx:pt>
          <cx:pt idx="655">-0.039106237079709297</cx:pt>
          <cx:pt idx="656">-0.040881577430772503</cx:pt>
          <cx:pt idx="657">0.033572218998622498</cx:pt>
          <cx:pt idx="658">0.078527953791580701</cx:pt>
          <cx:pt idx="659">0.075170179844783497</cx:pt>
          <cx:pt idx="660">0.096132603981853498</cx:pt>
          <cx:pt idx="661">0.073663391294570404</cx:pt>
          <cx:pt idx="662">0.091623291624935196</cx:pt>
          <cx:pt idx="663">0.039661113621912297</cx:pt>
          <cx:pt idx="664">0.0602085397329407</cx:pt>
          <cx:pt idx="665">0.042651536399180803</cx:pt>
          <cx:pt idx="666">0.025244614609046999</cx:pt>
          <cx:pt idx="667">0.0129073630403594</cx:pt>
          <cx:pt idx="668">-0.0014598171201562701</cx:pt>
          <cx:pt idx="669">0.0037384905791546198</cx:pt>
          <cx:pt idx="670">-0.00085612171716827501</cx:pt>
          <cx:pt idx="671">-8.4284793669090499e-05</cx:pt>
          <cx:pt idx="672">0.00065555983235461503</cx:pt>
          <cx:pt idx="673">0.00016357647027914101</cx:pt>
          <cx:pt idx="674">-0.000208631296884225</cx:pt>
          <cx:pt idx="675">-0.00075417304238784401</cx:pt>
          <cx:pt idx="676">-0.0077691206008539196</cx:pt>
          <cx:pt idx="677">-0.029804024115897901</cx:pt>
          <cx:pt idx="678">-0.059119017282889402</cx:pt>
          <cx:pt idx="679">-0.065532577147258395</cx:pt>
          <cx:pt idx="680">-0.067527411293340195</cx:pt>
          <cx:pt idx="681">-0.0603543153623027</cx:pt>
          <cx:pt idx="682">-0.045785133789995699</cx:pt>
          <cx:pt idx="683">-0.019253347955812201</cx:pt>
          <cx:pt idx="684">0.025191596332772601</cx:pt>
          <cx:pt idx="685">0.049875729856918197</cx:pt>
          <cx:pt idx="686">0.0407090268305682</cx:pt>
          <cx:pt idx="687">0.044671632276007699</cx:pt>
          <cx:pt idx="688">0.093668367494375099</cx:pt>
          <cx:pt idx="689">0.025158088723891098</cx:pt>
          <cx:pt idx="690">0.048449297176918003</cx:pt>
          <cx:pt idx="691">0.035306692277078201</cx:pt>
          <cx:pt idx="692">0.038281140313578599</cx:pt>
          <cx:pt idx="693">0.00218237095761164</cx:pt>
          <cx:pt idx="694">0.00189052200763586</cx:pt>
          <cx:pt idx="695">-0.000690338310178278</cx:pt>
          <cx:pt idx="696">0.0062215488572008697</cx:pt>
          <cx:pt idx="697">0.0030304076106592</cx:pt>
          <cx:pt idx="698">-0.00026069541723888799</cx:pt>
          <cx:pt idx="699">-0.00012382755275706001</cx:pt>
          <cx:pt idx="700">-0.00030168155359055598</cx:pt>
          <cx:pt idx="701">0.000311349565062808</cx:pt>
          <cx:pt idx="702">0.00024573398557761999</cx:pt>
          <cx:pt idx="703">-0.00153925301499935</cx:pt>
          <cx:pt idx="704">-0.0043639962363327704</cx:pt>
          <cx:pt idx="705">-0.0135483220669662</cx:pt>
          <cx:pt idx="706">-0.015274871038116001</cx:pt>
          <cx:pt idx="707">-0.0216671458171174</cx:pt>
          <cx:pt idx="708">-0.036787766632039601</cx:pt>
          <cx:pt idx="709">-0.034783565493727499</cx:pt>
          <cx:pt idx="710">0.0068788634644669699</cx:pt>
          <cx:pt idx="711">-0.019951790386164101</cx:pt>
          <cx:pt idx="712">-0.034639948178026798</cx:pt>
          <cx:pt idx="713">-0.019789530211444702</cx:pt>
          <cx:pt idx="714">-0.0204745969257858</cx:pt>
          <cx:pt idx="715">0.00215877305254559</cx:pt>
          <cx:pt idx="716">0.030435786316893601</cx:pt>
          <cx:pt idx="717">0.037277553394163797</cx:pt>
          <cx:pt idx="718">0.024054764339769399</cx:pt>
          <cx:pt idx="719">0.040326689187806901</cx:pt>
          <cx:pt idx="720">0.019712672802901499</cx:pt>
          <cx:pt idx="721">0.0098147810178489999</cx:pt>
          <cx:pt idx="722">-0.00057089687878556503</cx:pt>
          <cx:pt idx="723">0.000188094420181301</cx:pt>
          <cx:pt idx="724">0.00057411501985913196</cx:pt>
          <cx:pt idx="725">0.00032394168214851601</cx:pt>
          <cx:pt idx="726">0.00072420873175135</cx:pt>
          <cx:pt idx="727">5.8512486735068799e-05</cx:pt>
          <cx:pt idx="728">0.00056871219564971396</cx:pt>
          <cx:pt idx="729">0.000213096123552638</cx:pt>
          <cx:pt idx="730">-0.00036647787516200399</cx:pt>
          <cx:pt idx="731">0.00033536762418677599</cx:pt>
          <cx:pt idx="732">-2.1022097736152999e-05</cx:pt>
          <cx:pt idx="733">-0.00185351568457431</cx:pt>
          <cx:pt idx="734">-0.0037053058786272</cx:pt>
          <cx:pt idx="735">-0.0052700180210479303</cx:pt>
          <cx:pt idx="736">-0.0069664565858680904</cx:pt>
          <cx:pt idx="737">-0.0129568171236968</cx:pt>
          <cx:pt idx="738">-0.00633580135555048</cx:pt>
          <cx:pt idx="739">0.0011384439558721001</cx:pt>
          <cx:pt idx="740">0.011196038810207601</cx:pt>
          <cx:pt idx="741">0.0041272886589111199</cx:pt>
          <cx:pt idx="742">-0.0202530453057592</cx:pt>
          <cx:pt idx="743">-0.0129681355734274</cx:pt>
          <cx:pt idx="744">0.012169550887316499</cx:pt>
          <cx:pt idx="745">0.0130708826947233</cx:pt>
          <cx:pt idx="746">-0.0059989277544421696</cx:pt>
          <cx:pt idx="747">-0.0055643909045321096</cx:pt>
          <cx:pt idx="748">0.0024163222779940599</cx:pt>
          <cx:pt idx="749">0.0051555766893943197</cx:pt>
          <cx:pt idx="750">0.00039611800978878598</cx:pt>
          <cx:pt idx="751">0.00071013907538592497</cx:pt>
          <cx:pt idx="752">-0.00072121511301674796</cx:pt>
          <cx:pt idx="753">-0.000367629259971024</cx:pt>
          <cx:pt idx="754">0.000120034799031432</cx:pt>
          <cx:pt idx="755">-0.000218324896512183</cx:pt>
          <cx:pt idx="756">-0.00053106458111611197</cx:pt>
          <cx:pt idx="757">-2.3257763320698398e-05</cx:pt>
          <cx:pt idx="758">0.00032427128203015601</cx:pt>
          <cx:pt idx="759">-0.000532171701416835</cx:pt>
          <cx:pt idx="760">-2.60950213722433e-05</cx:pt>
          <cx:pt idx="761">-0.000300047476556265</cx:pt>
          <cx:pt idx="762">0.00016950724319645701</cx:pt>
          <cx:pt idx="763">-0.000149611692855072</cx:pt>
          <cx:pt idx="764">-0.00052532619729456697</cx:pt>
          <cx:pt idx="765">-0.00023020853033344201</cx:pt>
          <cx:pt idx="766">-0.0023581397686597699</cx:pt>
          <cx:pt idx="767">-3.04098281666197e-05</cx:pt>
          <cx:pt idx="768">-8.4943026032574103e-05</cx:pt>
          <cx:pt idx="769">-0.0026010772609295699</cx:pt>
          <cx:pt idx="770">-0.0014398203681595099</cx:pt>
          <cx:pt idx="771">-0.0010915416605806699</cx:pt>
          <cx:pt idx="772">-0.00425351179668099</cx:pt>
          <cx:pt idx="773">-0.0088125557310102503</cx:pt>
          <cx:pt idx="774">-0.013841048625688201</cx:pt>
          <cx:pt idx="775">-0.0018192189450678699</cx:pt>
          <cx:pt idx="776">0.00206991072399076</cx:pt>
          <cx:pt idx="777">-0.00033197602618489003</cx:pt>
          <cx:pt idx="778">-0.00156196633606414</cx:pt>
          <cx:pt idx="779">-0.000194830450184236</cx:pt>
          <cx:pt idx="780">-0.00017470061223134</cx:pt>
          <cx:pt idx="781">-0.00077985404780983396</cx:pt>
          <cx:pt idx="782">0.00050508542588047797</cx:pt>
          <cx:pt idx="783">-0.00046660041723713098</cx:pt>
        </cx:lvl>
      </cx:numDim>
    </cx:data>
    <cx:data id="127">
      <cx:numDim type="val">
        <cx:f>'001_WA_F - 副本'!$DX$1:$DX$784</cx:f>
        <cx:lvl ptCount="784" formatCode="G/通用格式">
          <cx:pt idx="0">0.00025446534277601601</cx:pt>
          <cx:pt idx="1">-8.4425567354267698e-05</cx:pt>
          <cx:pt idx="2">2.1318870820656001e-05</cx:pt>
          <cx:pt idx="3">-0.00049761405352368902</cx:pt>
          <cx:pt idx="4">0.00037256355577377901</cx:pt>
          <cx:pt idx="5">-0.00046590180806860602</cx:pt>
          <cx:pt idx="6">-0.00024907874917335699</cx:pt>
          <cx:pt idx="7">0.00046257252946269901</cx:pt>
          <cx:pt idx="8">-0.00075276814388638101</cx:pt>
          <cx:pt idx="9">-0.000261795455963987</cx:pt>
          <cx:pt idx="10">0.00057027714336809496</cx:pt>
          <cx:pt idx="11">0.00067684159939781802</cx:pt>
          <cx:pt idx="12">-0.00051251231161541502</cx:pt>
          <cx:pt idx="13">2.5261877921587801e-05</cx:pt>
          <cx:pt idx="14">-0.00035793473469764898</cx:pt>
          <cx:pt idx="15">0.00070552467703710803</cx:pt>
          <cx:pt idx="16">-0.00040550478389259699</cx:pt>
          <cx:pt idx="17">0.000140352934271489</cx:pt>
          <cx:pt idx="18">-0.00047725803618459399</cx:pt>
          <cx:pt idx="19">0.000185743435094454</cx:pt>
          <cx:pt idx="20">0.00043743399812300399</cx:pt>
          <cx:pt idx="21">0.00080817943239326596</cx:pt>
          <cx:pt idx="22">-0.00026690634225123199</cx:pt>
          <cx:pt idx="23">-0.000131961261194034</cx:pt>
          <cx:pt idx="24">0.0012103113964736199</cx:pt>
          <cx:pt idx="25">0.00112993351939251</cx:pt>
          <cx:pt idx="26">-0.00025227560420127098</cx:pt>
          <cx:pt idx="27">0.00025421581381382001</cx:pt>
          <cx:pt idx="28">6.5744241872942504e-07</cx:pt>
          <cx:pt idx="29">5.5035233624740698e-05</cx:pt>
          <cx:pt idx="30">-0.00018923173661612101</cx:pt>
          <cx:pt idx="31">-0.00017649465996510901</cx:pt>
          <cx:pt idx="32">0.00026165982925244598</cx:pt>
          <cx:pt idx="33">-0.00043236948485707099</cx:pt>
          <cx:pt idx="34">0.00087085881294640395</cx:pt>
          <cx:pt idx="35">-0.00082352131088757905</cx:pt>
          <cx:pt idx="36">-5.3107006842482803e-05</cx:pt>
          <cx:pt idx="37">-0.00099285339958528991</cx:pt>
          <cx:pt idx="38">-0.00047542544588728399</cx:pt>
          <cx:pt idx="39">-0.0033523224290293199</cx:pt>
          <cx:pt idx="40">-0.000198473118571514</cx:pt>
          <cx:pt idx="41">-0.0024086977579215098</cx:pt>
          <cx:pt idx="42">-0.00183456420588267</cx:pt>
          <cx:pt idx="43">-0.00065220097788393498</cx:pt>
          <cx:pt idx="44">0.00086559383301845598</cx:pt>
          <cx:pt idx="45">-0.00032419040357191398</cx:pt>
          <cx:pt idx="46">-0.0012600862897708799</cx:pt>
          <cx:pt idx="47">-0.00037731025310341101</cx:pt>
          <cx:pt idx="48">0.00052568348236655196</cx:pt>
          <cx:pt idx="49">-0.00080766714870662197</cx:pt>
          <cx:pt idx="50">-0.0012615719128238</cx:pt>
          <cx:pt idx="51">-0.00070991054721705803</cx:pt>
          <cx:pt idx="52">0.000376617953654331</cx:pt>
          <cx:pt idx="53">0.000192519948020467</cx:pt>
          <cx:pt idx="54">-0.00059392903877387299</cx:pt>
          <cx:pt idx="55">0.00054853281475563699</cx:pt>
          <cx:pt idx="56">-1.0856159433746999e-05</cx:pt>
          <cx:pt idx="57">-0.00015771780676051799</cx:pt>
          <cx:pt idx="58">-0.00019393709331279099</cx:pt>
          <cx:pt idx="59">2.21249205055911e-05</cx:pt>
          <cx:pt idx="60">0.00012292912816542399</cx:pt>
          <cx:pt idx="61">0.000730600581103327</cx:pt>
          <cx:pt idx="62">-0.0013861292223471999</cx:pt>
          <cx:pt idx="63">-0.00033395925241369503</cx:pt>
          <cx:pt idx="64">0.00023981075517304199</cx:pt>
          <cx:pt idx="65">-0.00033713851652902301</cx:pt>
          <cx:pt idx="66">-0.00309549233390979</cx:pt>
          <cx:pt idx="67">-0.00278731543098864</cx:pt>
          <cx:pt idx="68">-0.012317428224872</cx:pt>
          <cx:pt idx="69">-0.022691355001829599</cx:pt>
          <cx:pt idx="70">-0.0178774729355387</cx:pt>
          <cx:pt idx="71">-0.0085795674031300603</cx:pt>
          <cx:pt idx="72">0.000157490583212686</cx:pt>
          <cx:pt idx="73">-0.0018463478259623601</cx:pt>
          <cx:pt idx="74">-0.0042026644293794496</cx:pt>
          <cx:pt idx="75">-0.0135041008119144</cx:pt>
          <cx:pt idx="76">-0.0062164516947516603</cx:pt>
          <cx:pt idx="77">-0.0048199357956680202</cx:pt>
          <cx:pt idx="78">-0.0021570007979640699</cx:pt>
          <cx:pt idx="79">0.0013285826815472299</cx:pt>
          <cx:pt idx="80">0.00199060905692424</cx:pt>
          <cx:pt idx="81">0.00094469256452609895</cx:pt>
          <cx:pt idx="82">-0.00041525820281429802</cx:pt>
          <cx:pt idx="83">0.00020340981629645899</cx:pt>
          <cx:pt idx="84">-9.7473132111545804e-05</cx:pt>
          <cx:pt idx="85">-0.00041446927909038101</cx:pt>
          <cx:pt idx="86">0.00164579765821762</cx:pt>
          <cx:pt idx="87">-0.00070278835465230804</cx:pt>
          <cx:pt idx="88">3.9469977937878102e-05</cx:pt>
          <cx:pt idx="89">0.0014640887168062601</cx:pt>
          <cx:pt idx="90">0.0013870940916384301</cx:pt>
          <cx:pt idx="91">0.00013898810709737401</cx:pt>
          <cx:pt idx="92">0.00151303844888069</cx:pt>
          <cx:pt idx="93">0.00070985037746257003</cx:pt>
          <cx:pt idx="94">-0.0041835254643409698</cx:pt>
          <cx:pt idx="95">-0.0037817815857519302</cx:pt>
          <cx:pt idx="96">-0.0012359257941902001</cx:pt>
          <cx:pt idx="97">-0.0116490857746855</cx:pt>
          <cx:pt idx="98">-0.0257949574546678</cx:pt>
          <cx:pt idx="99">-0.0206192741242728</cx:pt>
          <cx:pt idx="100">0.0036520096786900299</cx:pt>
          <cx:pt idx="101">0.0022051357142540799</cx:pt>
          <cx:pt idx="102">-0.0078590315027284793</cx:pt>
          <cx:pt idx="103">-0.024141342558558401</cx:pt>
          <cx:pt idx="104">-0.011649616063494799</cx:pt>
          <cx:pt idx="105">-0.0034688381618343598</cx:pt>
          <cx:pt idx="106">0.0039323376240780498</cx:pt>
          <cx:pt idx="107">0.0032533196507477302</cx:pt>
          <cx:pt idx="108">0.000479297353387195</cx:pt>
          <cx:pt idx="109">0.0013614264798969199</cx:pt>
          <cx:pt idx="110">-0.000661243420988678</cx:pt>
          <cx:pt idx="111">-0.00066313080368459799</cx:pt>
          <cx:pt idx="112">-0.00017416160389887699</cx:pt>
          <cx:pt idx="113">-0.00039040303504967198</cx:pt>
          <cx:pt idx="114">0.0042985073925047301</cx:pt>
          <cx:pt idx="115">0.00093457604513383201</cx:pt>
          <cx:pt idx="116">-0.00032843906570769702</cx:pt>
          <cx:pt idx="117">-0.00052841847375290302</cx:pt>
          <cx:pt idx="118">0.0084469405784970402</cx:pt>
          <cx:pt idx="119">0.0233753167756547</cx:pt>
          <cx:pt idx="120">0.024912110519189502</cx:pt>
          <cx:pt idx="121">0.0190117068828063</cx:pt>
          <cx:pt idx="122">0.012690885475265701</cx:pt>
          <cx:pt idx="123">0.019793834372704499</cx:pt>
          <cx:pt idx="124">0.016183338214078701</cx:pt>
          <cx:pt idx="125">-0.0170149336574653</cx:pt>
          <cx:pt idx="126">-0.054068239903319201</cx:pt>
          <cx:pt idx="127">-0.054775329076263299</cx:pt>
          <cx:pt idx="128">-0.058506819648196699</cx:pt>
          <cx:pt idx="129">-0.0300390594842917</cx:pt>
          <cx:pt idx="130">0.0030110049526737002</cx:pt>
          <cx:pt idx="131">0.000178910706621076</cx:pt>
          <cx:pt idx="132">0.010184050201837699</cx:pt>
          <cx:pt idx="133">-0.0016460677137329501</cx:pt>
          <cx:pt idx="134">-0.0071412240097965003</cx:pt>
          <cx:pt idx="135">-0.00079628699620363705</cx:pt>
          <cx:pt idx="136">0.00012554038665904199</cx:pt>
          <cx:pt idx="137">0.00076102549261424402</cx:pt>
          <cx:pt idx="138">0.00046092259985733601</cx:pt>
          <cx:pt idx="139">-9.3120866452358201e-05</cx:pt>
          <cx:pt idx="140">0.00034207745962990102</cx:pt>
          <cx:pt idx="141">8.5311559871553398e-05</cx:pt>
          <cx:pt idx="142">0.00043541741241468699</cx:pt>
          <cx:pt idx="143">0.0012652223825109501</cx:pt>
          <cx:pt idx="144">0.0079976498289240604</cx:pt>
          <cx:pt idx="145">0.0109266543974159</cx:pt>
          <cx:pt idx="146">0.030544947092970402</cx:pt>
          <cx:pt idx="147">0.045705202452410297</cx:pt>
          <cx:pt idx="148">0.041183673480384</cx:pt>
          <cx:pt idx="149">0.023163101511718999</cx:pt>
          <cx:pt idx="150">0.019097256090764101</cx:pt>
          <cx:pt idx="151">0.026725811935603</cx:pt>
          <cx:pt idx="152">0.013644392958396199</cx:pt>
          <cx:pt idx="153">-0.0151201154539626</cx:pt>
          <cx:pt idx="154">-0.0089384932983739302</cx:pt>
          <cx:pt idx="155">0.015620818070145299</cx:pt>
          <cx:pt idx="156">0.021542795563358599</cx:pt>
          <cx:pt idx="157">0.014904525364235</cx:pt>
          <cx:pt idx="158">0.021984801109843501</cx:pt>
          <cx:pt idx="159">0.031948616593763197</cx:pt>
          <cx:pt idx="160">-0.0016398925836697601</cx:pt>
          <cx:pt idx="161">0.014541216241144</cx:pt>
          <cx:pt idx="162">-0.0117783301067815</cx:pt>
          <cx:pt idx="163">-0.0117870736019197</cx:pt>
          <cx:pt idx="164">0.00047555538470683302</cx:pt>
          <cx:pt idx="165">0.0092640629416367408</cx:pt>
          <cx:pt idx="166">0.00586697759999248</cx:pt>
          <cx:pt idx="167">0.00027012656259534399</cx:pt>
          <cx:pt idx="168">0.00038328565577958003</cx:pt>
          <cx:pt idx="169">-0.0013089023100147099</cx:pt>
          <cx:pt idx="170">0.000108751685541892</cx:pt>
          <cx:pt idx="171">0.0037901905919791798</cx:pt>
          <cx:pt idx="172">0.010851840718776901</cx:pt>
          <cx:pt idx="173">0.0085872414461779199</cx:pt>
          <cx:pt idx="174">0.0300007262645011</cx:pt>
          <cx:pt idx="175">0.036487957998505197</cx:pt>
          <cx:pt idx="176">0.030157647503125599</cx:pt>
          <cx:pt idx="177">0.045192853069766101</cx:pt>
          <cx:pt idx="178">0.052096824363789498</cx:pt>
          <cx:pt idx="179">-0.020686017886846798</cx:pt>
          <cx:pt idx="180">-0.023945551550133198</cx:pt>
          <cx:pt idx="181">0.025413273330861599</cx:pt>
          <cx:pt idx="182">0.052072838912009201</cx:pt>
          <cx:pt idx="183">0.072105483094728903</cx:pt>
          <cx:pt idx="184">0.060351535625164501</cx:pt>
          <cx:pt idx="185">0.0198554797695186</cx:pt>
          <cx:pt idx="186">-0.0324793558657114</cx:pt>
          <cx:pt idx="187">-0.040589569595253901</cx:pt>
          <cx:pt idx="188">-0.044897022595595297</cx:pt>
          <cx:pt idx="189">-0.011426746285463</cx:pt>
          <cx:pt idx="190">-0.015540504809898501</cx:pt>
          <cx:pt idx="191">-0.0149028848167188</cx:pt>
          <cx:pt idx="192">-0.0092180528808899296</cx:pt>
          <cx:pt idx="193">0.0016706663014524801</cx:pt>
          <cx:pt idx="194">0.000329128446508727</cx:pt>
          <cx:pt idx="195">4.5895118824172297e-05</cx:pt>
          <cx:pt idx="196">0.00020989867216953799</cx:pt>
          <cx:pt idx="197">0.00021688150228956599</cx:pt>
          <cx:pt idx="198">0.0018456964576795099</cx:pt>
          <cx:pt idx="199">0.0102556734114117</cx:pt>
          <cx:pt idx="200">0.0091439971139990507</cx:pt>
          <cx:pt idx="201">0.00044079041377279498</cx:pt>
          <cx:pt idx="202">0.022479843148682802</cx:pt>
          <cx:pt idx="203">0.0044286411799479199</cx:pt>
          <cx:pt idx="204">0.010053056213717999</cx:pt>
          <cx:pt idx="205">0.0072255141475295196</cx:pt>
          <cx:pt idx="206">0.014715270393681701</cx:pt>
          <cx:pt idx="207">-0.0311973449921377</cx:pt>
          <cx:pt idx="208">-0.011958615937230299</cx:pt>
          <cx:pt idx="209">0.060401026562270699</cx:pt>
          <cx:pt idx="210">0.068593785708625593</cx:pt>
          <cx:pt idx="211">0.041907853592658501</cx:pt>
          <cx:pt idx="212">0.0066065573456009002</cx:pt>
          <cx:pt idx="213">-0.059700007940460598</cx:pt>
          <cx:pt idx="214">-0.0621168898886564</cx:pt>
          <cx:pt idx="215">-0.060195252033432303</cx:pt>
          <cx:pt idx="216">-0.051340048157036501</cx:pt>
          <cx:pt idx="217">-0.017115582838311799</cx:pt>
          <cx:pt idx="218">-0.0055302974719332399</cx:pt>
          <cx:pt idx="219">-0.044795211716402002</cx:pt>
          <cx:pt idx="220">-0.041670557969275997</cx:pt>
          <cx:pt idx="221">-0.0212264518450496</cx:pt>
          <cx:pt idx="222">-0.0021869060703373399</cx:pt>
          <cx:pt idx="223">-0.00070270338845356396</cx:pt>
          <cx:pt idx="224">-0.000287124195082144</cx:pt>
          <cx:pt idx="225">0.00062602389281421196</cx:pt>
          <cx:pt idx="226">0.0042619584249882101</cx:pt>
          <cx:pt idx="227">0.0081367816813845608</cx:pt>
          <cx:pt idx="228">0.018371969609363201</cx:pt>
          <cx:pt idx="229">0.0150622064624875</cx:pt>
          <cx:pt idx="230">0.0082194255652951395</cx:pt>
          <cx:pt idx="231">0.0050660776331002298</cx:pt>
          <cx:pt idx="232">-0.0058159712027164197</cx:pt>
          <cx:pt idx="233">-0.025797746194883401</cx:pt>
          <cx:pt idx="234">0.036913873694409703</cx:pt>
          <cx:pt idx="235">0.0046533033241959003</cx:pt>
          <cx:pt idx="236">0.037278539806420798</cx:pt>
          <cx:pt idx="237">0.12855757970795101</cx:pt>
          <cx:pt idx="238">0.105344548060216</cx:pt>
          <cx:pt idx="239">0.00718695921371716</cx:pt>
          <cx:pt idx="240">-0.072994354677297799</cx:pt>
          <cx:pt idx="241">-0.077927221444423794</cx:pt>
          <cx:pt idx="242">-0.040774576734934398</cx:pt>
          <cx:pt idx="243">-0.043077927669557897</cx:pt>
          <cx:pt idx="244">-0.043308586428158602</cx:pt>
          <cx:pt idx="245">-0.044499035806446798</cx:pt>
          <cx:pt idx="246">-0.0139640794317953</cx:pt>
          <cx:pt idx="247">-0.044826160852819499</cx:pt>
          <cx:pt idx="248">-0.052783503835060301</cx:pt>
          <cx:pt idx="249">-0.0154193605444829</cx:pt>
          <cx:pt idx="250">0.00082926966307663797</cx:pt>
          <cx:pt idx="251">0.000145789542847769</cx:pt>
          <cx:pt idx="252">-0.00035787408709480099</cx:pt>
          <cx:pt idx="253">0.00101604321627054</cx:pt>
          <cx:pt idx="254">0.0055018543411595603</cx:pt>
          <cx:pt idx="255">0.0125802103661431</cx:pt>
          <cx:pt idx="256">0.030710200177892</cx:pt>
          <cx:pt idx="257">0.045645260621041697</cx:pt>
          <cx:pt idx="258">0.050558888341000599</cx:pt>
          <cx:pt idx="259">0.028606947292809</cx:pt>
          <cx:pt idx="260">0.0240820890555077</cx:pt>
          <cx:pt idx="261">0.037757698965919101</cx:pt>
          <cx:pt idx="262">0.076654557509274995</cx:pt>
          <cx:pt idx="263">0.043930010492531597</cx:pt>
          <cx:pt idx="264">0.100590330254778</cx:pt>
          <cx:pt idx="265">0.059522570422246603</cx:pt>
          <cx:pt idx="266">-0.024117071468029501</cx:pt>
          <cx:pt idx="267">-0.0788070961454575</cx:pt>
          <cx:pt idx="268">-0.077775970191439794</cx:pt>
          <cx:pt idx="269">-0.036013810068405601</cx:pt>
          <cx:pt idx="270">-0.0094792875255688396</cx:pt>
          <cx:pt idx="271">-0.017710555565197201</cx:pt>
          <cx:pt idx="272">-0.048018166944148399</cx:pt>
          <cx:pt idx="273">-0.063756661359243294</cx:pt>
          <cx:pt idx="274">-0.029757016122641099</cx:pt>
          <cx:pt idx="275">-0.012184514065748</cx:pt>
          <cx:pt idx="276">-0.029508254580055501</cx:pt>
          <cx:pt idx="277">-0.0020637542146216699</cx:pt>
          <cx:pt idx="278">0.0082252032201453502</cx:pt>
          <cx:pt idx="279">0.0063410889708951299</cx:pt>
          <cx:pt idx="280">0.00034233180960007201</cx:pt>
          <cx:pt idx="281">0.00093094726544398201</cx:pt>
          <cx:pt idx="282">0.0048012004804916398</cx:pt>
          <cx:pt idx="283">0.0103194931506262</cx:pt>
          <cx:pt idx="284">0.0306688095369104</cx:pt>
          <cx:pt idx="285">0.055749481528220499</cx:pt>
          <cx:pt idx="286">0.076714658421606102</cx:pt>
          <cx:pt idx="287">0.020748091362671799</cx:pt>
          <cx:pt idx="288">0.051841934143180897</cx:pt>
          <cx:pt idx="289">0.036077388248704198</cx:pt>
          <cx:pt idx="290">0.088049462905968906</cx:pt>
          <cx:pt idx="291">0.086552073202313701</cx:pt>
          <cx:pt idx="292">0.0039369802499104496</cx:pt>
          <cx:pt idx="293">-0.063711968013545006</cx:pt>
          <cx:pt idx="294">-0.119374536397807</cx:pt>
          <cx:pt idx="295">-0.076986325645648307</cx:pt>
          <cx:pt idx="296">-0.0201688389085182</cx:pt>
          <cx:pt idx="297">-0.0097412204560997796</cx:pt>
          <cx:pt idx="298">0.033926316225446902</cx:pt>
          <cx:pt idx="299">0.0019105932104252999</cx:pt>
          <cx:pt idx="300">-0.043686635892073701</cx:pt>
          <cx:pt idx="301">-0.049574902625589598</cx:pt>
          <cx:pt idx="302">-0.013601155632111899</cx:pt>
          <cx:pt idx="303">-0.00293737361821728</cx:pt>
          <cx:pt idx="304">-0.0082778808027506503</cx:pt>
          <cx:pt idx="305">0.0015132959944133999</cx:pt>
          <cx:pt idx="306">0.0064816113546228597</cx:pt>
          <cx:pt idx="307">0.0017668596016114</cx:pt>
          <cx:pt idx="308">-0.00011065843701015199</cx:pt>
          <cx:pt idx="309">0.00016211854300230701</cx:pt>
          <cx:pt idx="310">0.0019645917689050398</cx:pt>
          <cx:pt idx="311">0.0042840773411059003</cx:pt>
          <cx:pt idx="312">0.013547749240567199</cx:pt>
          <cx:pt idx="313">0.033142218725838099</cx:pt>
          <cx:pt idx="314">0.052892012451742902</cx:pt>
          <cx:pt idx="315">0.0102902723778648</cx:pt>
          <cx:pt idx="316">-0.00016828181872734099</cx:pt>
          <cx:pt idx="317">0.021776357434217401</cx:pt>
          <cx:pt idx="318">0.019789673901375801</cx:pt>
          <cx:pt idx="319">0.0135257694406891</cx:pt>
          <cx:pt idx="320">-0.11702732427250701</cx:pt>
          <cx:pt idx="321">-0.141685131028703</cx:pt>
          <cx:pt idx="322">-0.101156696231055</cx:pt>
          <cx:pt idx="323">-0.042759129779900602</cx:pt>
          <cx:pt idx="324">-0.017758638000244999</cx:pt>
          <cx:pt idx="325">0.0075849462437171996</cx:pt>
          <cx:pt idx="326">0.048560216170303899</cx:pt>
          <cx:pt idx="327">0.0144730631945965</cx:pt>
          <cx:pt idx="328">-0.016564888353957599</cx:pt>
          <cx:pt idx="329">-0.028185078136564599</cx:pt>
          <cx:pt idx="330">-0.011531169275135899</cx:pt>
          <cx:pt idx="331">-0.0154400150901594</cx:pt>
          <cx:pt idx="332">-0.012096904108938799</cx:pt>
          <cx:pt idx="333">-0.0035127736908897502</cx:pt>
          <cx:pt idx="334">0.0010523187124998801</cx:pt>
          <cx:pt idx="335">-0.00046308045158646402</cx:pt>
          <cx:pt idx="336">-2.86846790123034e-05</cx:pt>
          <cx:pt idx="337">-0.000130980045030519</cx:pt>
          <cx:pt idx="338">0.0012114215606110501</cx:pt>
          <cx:pt idx="339">-0.0079149060364037006</cx:pt>
          <cx:pt idx="340">-0.0098187639862705907</cx:pt>
          <cx:pt idx="341">-0.033966843407917197</cx:pt>
          <cx:pt idx="342">-0.020665510049074499</cx:pt>
          <cx:pt idx="343">0.00108668014341377</cx:pt>
          <cx:pt idx="344">-0.047809536898183</cx:pt>
          <cx:pt idx="345">-0.067645460853717795</cx:pt>
          <cx:pt idx="346">-0.093698206971125894</cx:pt>
          <cx:pt idx="347">-0.146401557138294</cx:pt>
          <cx:pt idx="348">-0.14281479444186501</cx:pt>
          <cx:pt idx="349">-0.125909515264335</cx:pt>
          <cx:pt idx="350">-0.033247947782628601</cx:pt>
          <cx:pt idx="351">-0.0010502233427336399</cx:pt>
          <cx:pt idx="352">0.041285793752457001</cx:pt>
          <cx:pt idx="353">0.042618381250768299</cx:pt>
          <cx:pt idx="354">0.020787061443012601</cx:pt>
          <cx:pt idx="355">-0.00088438100628445598</cx:pt>
          <cx:pt idx="356">0.00085096849771553005</cx:pt>
          <cx:pt idx="357">0.0062309265569419998</cx:pt>
          <cx:pt idx="358">-0.030907622470626499</cx:pt>
          <cx:pt idx="359">-0.031327383358848299</cx:pt>
          <cx:pt idx="360">-0.015852831922662802</cx:pt>
          <cx:pt idx="361">0.0078248749238449197</cx:pt>
          <cx:pt idx="362">0.0051580283403638398</cx:pt>
          <cx:pt idx="363">0.00117952987042373</cx:pt>
          <cx:pt idx="364">-0.00042387793496860001</cx:pt>
          <cx:pt idx="365">0.000307124411179663</cx:pt>
          <cx:pt idx="366">0.00054151980049663205</cx:pt>
          <cx:pt idx="367">-0.0147518874963054</cx:pt>
          <cx:pt idx="368">-0.053653824051297497</cx:pt>
          <cx:pt idx="369">-0.076559986891213794</cx:pt>
          <cx:pt idx="370">-0.0576507790631978</cx:pt>
          <cx:pt idx="371">-0.0509401889909765</cx:pt>
          <cx:pt idx="372">-0.058073513777339499</cx:pt>
          <cx:pt idx="373">-0.082482606335920694</cx:pt>
          <cx:pt idx="374">-0.124673210452462</cx:pt>
          <cx:pt idx="375">-0.095285125430616305</cx:pt>
          <cx:pt idx="376">-0.053600597030619</cx:pt>
          <cx:pt idx="377">0.030397867927204201</cx:pt>
          <cx:pt idx="378">0.032636954006546801</cx:pt>
          <cx:pt idx="379">-0.039156607145132902</cx:pt>
          <cx:pt idx="380">0.0151839688938537</cx:pt>
          <cx:pt idx="381">0.067679662551597103</cx:pt>
          <cx:pt idx="382">0.03740856369955</cx:pt>
          <cx:pt idx="383">-0.040353451237284003</cx:pt>
          <cx:pt idx="384">-0.0189278712620107</cx:pt>
          <cx:pt idx="385">-0.013011937469724901</cx:pt>
          <cx:pt idx="386">-0.024616071153521699</cx:pt>
          <cx:pt idx="387">-0.036758593849204803</cx:pt>
          <cx:pt idx="388">-0.017091064955249698</cx:pt>
          <cx:pt idx="389">0.0119946830747638</cx:pt>
          <cx:pt idx="390">0.0092573162290634295</cx:pt>
          <cx:pt idx="391">0.0034100665225092301</cx:pt>
          <cx:pt idx="392">0.00031523386827329798</cx:pt>
          <cx:pt idx="393">-0.000847627808602753</cx:pt>
          <cx:pt idx="394">0.000136445095799915</cx:pt>
          <cx:pt idx="395">-0.019765271612416199</cx:pt>
          <cx:pt idx="396">-0.055352838034903901</cx:pt>
          <cx:pt idx="397">-0.11236308251506</cx:pt>
          <cx:pt idx="398">-0.074359100172247505</cx:pt>
          <cx:pt idx="399">-0.074402454053550393</cx:pt>
          <cx:pt idx="400">-0.091147224707370994</cx:pt>
          <cx:pt idx="401">-0.103142018120582</cx:pt>
          <cx:pt idx="402">-0.089050736802901098</cx:pt>
          <cx:pt idx="403">-0.040546044260243698</cx:pt>
          <cx:pt idx="404">0.0197007453899068</cx:pt>
          <cx:pt idx="405">0.057690349208083899</cx:pt>
          <cx:pt idx="406">-0.0163859833830605</cx:pt>
          <cx:pt idx="407">-0.0063065505813443097</cx:pt>
          <cx:pt idx="408">-0.0097814176641093896</cx:pt>
          <cx:pt idx="409">0.0843170930779749</cx:pt>
          <cx:pt idx="410">0.0154849736122401</cx:pt>
          <cx:pt idx="411">-0.067350602685698605</cx:pt>
          <cx:pt idx="412">-0.0300073155424441</cx:pt>
          <cx:pt idx="413">0.0019257494054094101</cx:pt>
          <cx:pt idx="414">-0.0226165789656304</cx:pt>
          <cx:pt idx="415">-0.0235935173198599</cx:pt>
          <cx:pt idx="416">-0.0097268222602723692</cx:pt>
          <cx:pt idx="417">0.010141860828618799</cx:pt>
          <cx:pt idx="418">0.0052085215313171802</cx:pt>
          <cx:pt idx="419">-9.7465072984855101e-05</cx:pt>
          <cx:pt idx="420">0.00082332668510457505</cx:pt>
          <cx:pt idx="421">-9.5040553361173599e-05</cx:pt>
          <cx:pt idx="422">0.00026112076976853699</cx:pt>
          <cx:pt idx="423">-0.0182040493636688</cx:pt>
          <cx:pt idx="424">-0.0459671885044537</cx:pt>
          <cx:pt idx="425">-0.088839133613586002</cx:pt>
          <cx:pt idx="426">-0.064224787492468502</cx:pt>
          <cx:pt idx="427">-0.069414634090587402</cx:pt>
          <cx:pt idx="428">-0.094283057947986207</cx:pt>
          <cx:pt idx="429">-0.12576073097770399</cx:pt>
          <cx:pt idx="430">-0.074455224014927601</cx:pt>
          <cx:pt idx="431">-0.0276986109383748</cx:pt>
          <cx:pt idx="432">-0.0029667620186580299</cx:pt>
          <cx:pt idx="433">0.046508036369767802</cx:pt>
          <cx:pt idx="434">0.037465707908307597</cx:pt>
          <cx:pt idx="435">0.043433380043088797</cx:pt>
          <cx:pt idx="436">0.032818204382475402</cx:pt>
          <cx:pt idx="437">0.051262939138978197</cx:pt>
          <cx:pt idx="438">-0.032399029923395398</cx:pt>
          <cx:pt idx="439">-0.064865188498969106</cx:pt>
          <cx:pt idx="440">-0.022523183159670598</cx:pt>
          <cx:pt idx="441">-0.017525682358620901</cx:pt>
          <cx:pt idx="442">-0.019790963162951002</cx:pt>
          <cx:pt idx="443">-0.032012172379768</cx:pt>
          <cx:pt idx="444">0.0033948868286445598</cx:pt>
          <cx:pt idx="445">0.0030916497524665202</cx:pt>
          <cx:pt idx="446">0.0027806968792835202</cx:pt>
          <cx:pt idx="447">0.00160655591144028</cx:pt>
          <cx:pt idx="448">-0.000240911214007766</cx:pt>
          <cx:pt idx="449">-0.00040378658450341502</cx:pt>
          <cx:pt idx="450">0.000734531663446158</cx:pt>
          <cx:pt idx="451">-0.0077305238296924896</cx:pt>
          <cx:pt idx="452">-0.029469649511398001</cx:pt>
          <cx:pt idx="453">-0.064556629545110294</cx:pt>
          <cx:pt idx="454">-0.053862583661019099</cx:pt>
          <cx:pt idx="455">-0.069545314573748407</cx:pt>
          <cx:pt idx="456">-0.067935675017427005</cx:pt>
          <cx:pt idx="457">-0.089139847067327804</cx:pt>
          <cx:pt idx="458">-0.0239476175096109</cx:pt>
          <cx:pt idx="459">0.011367065422822399</cx:pt>
          <cx:pt idx="460">0.025764296548216398</cx:pt>
          <cx:pt idx="461">0.10313133631906</cx:pt>
          <cx:pt idx="462">0.095858538949891006</cx:pt>
          <cx:pt idx="463">0.036767930922839802</cx:pt>
          <cx:pt idx="464">0.0039505944446370398</cx:pt>
          <cx:pt idx="465">0.0047488869303850796</cx:pt>
          <cx:pt idx="466">-0.00325914461441107</cx:pt>
          <cx:pt idx="467">-0.0140015942903785</cx:pt>
          <cx:pt idx="468">-0.0098339522052054498</cx:pt>
          <cx:pt idx="469">-0.0060841770004757397</cx:pt>
          <cx:pt idx="470">0.016217019317951002</cx:pt>
          <cx:pt idx="471">0.0050108949433325996</cx:pt>
          <cx:pt idx="472">0.022414275755071999</cx:pt>
          <cx:pt idx="473">0.0204731078696315</cx:pt>
          <cx:pt idx="474">0.0099610451275773393</cx:pt>
          <cx:pt idx="475">0.00189912451348494</cx:pt>
          <cx:pt idx="476">-0.000118526190746018</cx:pt>
          <cx:pt idx="477">0.00052619541942829995</cx:pt>
          <cx:pt idx="478">-0.00016605578180455899</cx:pt>
          <cx:pt idx="479">0.0016354228887611</cx:pt>
          <cx:pt idx="480">-0.0110509781904739</cx:pt>
          <cx:pt idx="481">-0.030849694382235102</cx:pt>
          <cx:pt idx="482">-0.044049936514654303</cx:pt>
          <cx:pt idx="483">-0.039994094416528403</cx:pt>
          <cx:pt idx="484">-0.011879620190358301</cx:pt>
          <cx:pt idx="485">-0.00167151190491552</cx:pt>
          <cx:pt idx="486">0.0022611882988042</cx:pt>
          <cx:pt idx="487">0.030859067106305399</cx:pt>
          <cx:pt idx="488">0.034354589991533603</cx:pt>
          <cx:pt idx="489">0.092353759439277996</cx:pt>
          <cx:pt idx="490">0.11157165094777501</cx:pt>
          <cx:pt idx="491">0.061853770852963903</cx:pt>
          <cx:pt idx="492">-0.0084606269158671397</cx:pt>
          <cx:pt idx="493">-0.0113421220080035</cx:pt>
          <cx:pt idx="494">-0.025975361975099101</cx:pt>
          <cx:pt idx="495">-0.034114321554312502</cx:pt>
          <cx:pt idx="496">-0.024724767176801998</cx:pt>
          <cx:pt idx="497">-0.029111224676141599</cx:pt>
          <cx:pt idx="498">0.013728443306518401</cx:pt>
          <cx:pt idx="499">0.0170322940904808</cx:pt>
          <cx:pt idx="500">0.032457125248645503</cx:pt>
          <cx:pt idx="501">0.038271367239367297</cx:pt>
          <cx:pt idx="502">0.0078648579529240707</cx:pt>
          <cx:pt idx="503">0.00082156801093188501</cx:pt>
          <cx:pt idx="504">0.00054446097103466097</cx:pt>
          <cx:pt idx="505">-0.000186057936852731</cx:pt>
          <cx:pt idx="506">-0.0014762320365491999</cx:pt>
          <cx:pt idx="507">0.0088928794781532299</cx:pt>
          <cx:pt idx="508">0.00054169942281654499</cx:pt>
          <cx:pt idx="509">-0.0193642559351676</cx:pt>
          <cx:pt idx="510">-0.039011025809362401</cx:pt>
          <cx:pt idx="511">-0.0075891038846468504</cx:pt>
          <cx:pt idx="512">-0.0024379666244161002</cx:pt>
          <cx:pt idx="513">0.0178710899440239</cx:pt>
          <cx:pt idx="514">0.035693228502331503</cx:pt>
          <cx:pt idx="515">0.035027888851116899</cx:pt>
          <cx:pt idx="516">-0.0021985799474661199</cx:pt>
          <cx:pt idx="517">0.036416043098803197</cx:pt>
          <cx:pt idx="518">0.024005132221031698</cx:pt>
          <cx:pt idx="519">0.035886810521631701</cx:pt>
          <cx:pt idx="520">-0.00120284248468219</cx:pt>
          <cx:pt idx="521">-0.028582409715260802</cx:pt>
          <cx:pt idx="522">-0.0076215957183578499</cx:pt>
          <cx:pt idx="523">-0.025699790019295701</cx:pt>
          <cx:pt idx="524">-0.041688645400201799</cx:pt>
          <cx:pt idx="525">-0.040450675759878499</cx:pt>
          <cx:pt idx="526">-0.0061019932350031003</cx:pt>
          <cx:pt idx="527">0.026698486764842599</cx:pt>
          <cx:pt idx="528">0.033083135166704601</cx:pt>
          <cx:pt idx="529">0.0193292582998668</cx:pt>
          <cx:pt idx="530">0.0016761887582155801</cx:pt>
          <cx:pt idx="531">0.00043368870180377899</cx:pt>
          <cx:pt idx="532">0.000225240637001595</cx:pt>
          <cx:pt idx="533">0.00014214870234371</cx:pt>
          <cx:pt idx="534">9.9946118967916798e-05</cx:pt>
          <cx:pt idx="535">0.0081659982105509905</cx:pt>
          <cx:pt idx="536">0.0049424370218174802</cx:pt>
          <cx:pt idx="537">-0.0059619894839386201</cx:pt>
          <cx:pt idx="538">-0.0148296214553482</cx:pt>
          <cx:pt idx="539">0.010706580476803</cx:pt>
          <cx:pt idx="540">0.017611326771673499</cx:pt>
          <cx:pt idx="541">0.0091741622596609902</cx:pt>
          <cx:pt idx="542">0.0089266617970815195</cx:pt>
          <cx:pt idx="543">0.0052394983223853202</cx:pt>
          <cx:pt idx="544">-0.037293840662691501</cx:pt>
          <cx:pt idx="545">-0.0032266006900723899</cx:pt>
          <cx:pt idx="546">-0.0158588190608961</cx:pt>
          <cx:pt idx="547">0.0028625585480699599</cx:pt>
          <cx:pt idx="548">0.00058759764905461705</cx:pt>
          <cx:pt idx="549">-0.059480939773880297</cx:pt>
          <cx:pt idx="550">0.00060765577104318603</cx:pt>
          <cx:pt idx="551">-0.031042400899246599</cx:pt>
          <cx:pt idx="552">-0.071432149487770005</cx:pt>
          <cx:pt idx="553">-0.047414888213851002</cx:pt>
          <cx:pt idx="554">-0.019543143900660299</cx:pt>
          <cx:pt idx="555">0.027987214464381599</cx:pt>
          <cx:pt idx="556">0.021703336013819199</cx:pt>
          <cx:pt idx="557">0.010358656901663099</cx:pt>
          <cx:pt idx="558">0.0027783771814695801</cx:pt>
          <cx:pt idx="559">-0.00060801443611608903</cx:pt>
          <cx:pt idx="560">0.000155276846848584</cx:pt>
          <cx:pt idx="561">-0.000209520967878439</cx:pt>
          <cx:pt idx="562">0.0012792446347173799</cx:pt>
          <cx:pt idx="563">0.0125606646139993</cx:pt>
          <cx:pt idx="564">0.017969621402022899</cx:pt>
          <cx:pt idx="565">0.0037202640550880999</cx:pt>
          <cx:pt idx="566">0.0213847906519673</cx:pt>
          <cx:pt idx="567">0.033507957902046998</cx:pt>
          <cx:pt idx="568">0.0150689603308351</cx:pt>
          <cx:pt idx="569">-0.015998443712576901</cx:pt>
          <cx:pt idx="570">0.028451886739760901</cx:pt>
          <cx:pt idx="571">0.043787679712806699</cx:pt>
          <cx:pt idx="572">0.0089071564845015702</cx:pt>
          <cx:pt idx="573">-0.054440079689506198</cx:pt>
          <cx:pt idx="574">-0.025158957887621802</cx:pt>
          <cx:pt idx="575">-0.0098475270862081795</cx:pt>
          <cx:pt idx="576">-0.010045775895803501</cx:pt>
          <cx:pt idx="577">-0.033847215108890397</cx:pt>
          <cx:pt idx="578">0.00334393672386777</cx:pt>
          <cx:pt idx="579">-0.036111799492271501</cx:pt>
          <cx:pt idx="580">-0.042443974768382103</cx:pt>
          <cx:pt idx="581">-0.0289046396669661</cx:pt>
          <cx:pt idx="582">-0.0018805456847236499</cx:pt>
          <cx:pt idx="583">0.033804179302668498</cx:pt>
          <cx:pt idx="584">0.0149714414044929</cx:pt>
          <cx:pt idx="585">0.00343628316703037</cx:pt>
          <cx:pt idx="586">0.0014847846826435301</cx:pt>
          <cx:pt idx="587">0.00062203767952891998</cx:pt>
          <cx:pt idx="588">-9.4423601394016306e-05</cx:pt>
          <cx:pt idx="589">-0.00026951522360974401</cx:pt>
          <cx:pt idx="590">0.0013190578130583899</cx:pt>
          <cx:pt idx="591">0.0018942135718808401</cx:pt>
          <cx:pt idx="592">0.0058829197317740002</cx:pt>
          <cx:pt idx="593">0.0087087373628726306</cx:pt>
          <cx:pt idx="594">0.016708753267134498</cx:pt>
          <cx:pt idx="595">0.0023740607243842101</cx:pt>
          <cx:pt idx="596">-0.032551983254260897</cx:pt>
          <cx:pt idx="597">-0.044852021265550199</cx:pt>
          <cx:pt idx="598">0.0146297986368987</cx:pt>
          <cx:pt idx="599">0.036207826489161599</cx:pt>
          <cx:pt idx="600">0.020496141733502199</cx:pt>
          <cx:pt idx="601">-0.034894106087258403</cx:pt>
          <cx:pt idx="602">0.00308356472008256</cx:pt>
          <cx:pt idx="603">0.010084535327186899</cx:pt>
          <cx:pt idx="604">0.00041884628847995001</cx:pt>
          <cx:pt idx="605">-0.024244784161585198</cx:pt>
          <cx:pt idx="606">0.019162652940031801</cx:pt>
          <cx:pt idx="607">-0.00788390477502675</cx:pt>
          <cx:pt idx="608">-0.049128905971625197</cx:pt>
          <cx:pt idx="609">0.0018843520932430499</cx:pt>
          <cx:pt idx="610">0.0212251215098457</cx:pt>
          <cx:pt idx="611">0.029058815012269899</cx:pt>
          <cx:pt idx="612">0.00096413347197275802</cx:pt>
          <cx:pt idx="613">-0.0053022815359217001</cx:pt>
          <cx:pt idx="614">0.0013589384024028999</cx:pt>
          <cx:pt idx="615">-0.00038288271334068201</cx:pt>
          <cx:pt idx="616">0.000100885057729825</cx:pt>
          <cx:pt idx="617">-0.00067430490571841197</cx:pt>
          <cx:pt idx="618">0.0028664815810268002</cx:pt>
          <cx:pt idx="619">-0.0011296507004049201</cx:pt>
          <cx:pt idx="620">0.00174672404801434</cx:pt>
          <cx:pt idx="621">0.019587909877383101</cx:pt>
          <cx:pt idx="622">0.0140003758613248</cx:pt>
          <cx:pt idx="623">0.011897898415484699</cx:pt>
          <cx:pt idx="624">-0.029456453104066499</cx:pt>
          <cx:pt idx="625">-0.026658727769582401</cx:pt>
          <cx:pt idx="626">-0.010386740123879801</cx:pt>
          <cx:pt idx="627">0.0130179613693204</cx:pt>
          <cx:pt idx="628">-0.0097846453558820996</cx:pt>
          <cx:pt idx="629">0.0262792213804935</cx:pt>
          <cx:pt idx="630">0.0510278698144754</cx:pt>
          <cx:pt idx="631">0.013012804737436301</cx:pt>
          <cx:pt idx="632">0.0165739037136181</cx:pt>
          <cx:pt idx="633">0.0209593091114323</cx:pt>
          <cx:pt idx="634">0.034503236827994901</cx:pt>
          <cx:pt idx="635">0.0292744363026122</cx:pt>
          <cx:pt idx="636">0.0069903699954601203</cx:pt>
          <cx:pt idx="637">0.020768965937477599</cx:pt>
          <cx:pt idx="638">0.024256622824948799</cx:pt>
          <cx:pt idx="639">0.018671347839220701</cx:pt>
          <cx:pt idx="640">-0.000575271131019203</cx:pt>
          <cx:pt idx="641">-0.0079567002748966598</cx:pt>
          <cx:pt idx="642">-0.00077055894206271296</cx:pt>
          <cx:pt idx="643">-0.00027260328521610199</cx:pt>
          <cx:pt idx="644">0.000501264310136643</cx:pt>
          <cx:pt idx="645">6.4267460589822006e-05</cx:pt>
          <cx:pt idx="646">0.00087686675293827804</cx:pt>
          <cx:pt idx="647">-0.0017176077392730301</cx:pt>
          <cx:pt idx="648">-0.0012742927455533699</cx:pt>
          <cx:pt idx="649">0.0075138280296220697</cx:pt>
          <cx:pt idx="650">0.023615587430319201</cx:pt>
          <cx:pt idx="651">0.027394911791509598</cx:pt>
          <cx:pt idx="652">-0.032925067118925698</cx:pt>
          <cx:pt idx="653">-0.041237868268510898</cx:pt>
          <cx:pt idx="654">-0.038073542609711998</cx:pt>
          <cx:pt idx="655">0.0079083294506848995</cx:pt>
          <cx:pt idx="656">-0.0051176728232246796</cx:pt>
          <cx:pt idx="657">0.022241042247506799</cx:pt>
          <cx:pt idx="658">0.018294291227521998</cx:pt>
          <cx:pt idx="659">0.047425848937488697</cx:pt>
          <cx:pt idx="660">0.055229394012079498</cx:pt>
          <cx:pt idx="661">0.058518116189241999</cx:pt>
          <cx:pt idx="662">0.063660889014078806</cx:pt>
          <cx:pt idx="663">0.068617760473470499</cx:pt>
          <cx:pt idx="664">0.025818902882954901</cx:pt>
          <cx:pt idx="665">0.0180462709309895</cx:pt>
          <cx:pt idx="666">0.0131778646304745</cx:pt>
          <cx:pt idx="667">0.0085860014671043702</cx:pt>
          <cx:pt idx="668">-0.00156715871505847</cx:pt>
          <cx:pt idx="669">-0.0041198328862088098</cx:pt>
          <cx:pt idx="670">0.00033316505444691102</cx:pt>
          <cx:pt idx="671">-9.8573936297571206e-05</cx:pt>
          <cx:pt idx="672">0.00102508640162993</cx:pt>
          <cx:pt idx="673">-3.5182207804508501e-05</cx:pt>
          <cx:pt idx="674">0.000346250046770321</cx:pt>
          <cx:pt idx="675">-0.00065575089742422898</cx:pt>
          <cx:pt idx="676">0.0054744123259357598</cx:pt>
          <cx:pt idx="677">0.0084207294336390206</cx:pt>
          <cx:pt idx="678">0.0037383596871023899</cx:pt>
          <cx:pt idx="679">-0.0143810331684347</cx:pt>
          <cx:pt idx="680">-0.023485154411421998</cx:pt>
          <cx:pt idx="681">-0.0509097166128024</cx:pt>
          <cx:pt idx="682">-0.044810189558116997</cx:pt>
          <cx:pt idx="683">-0.015873040800329499</cx:pt>
          <cx:pt idx="684">-0.018251322491045899</cx:pt>
          <cx:pt idx="685">-0.018027384479602299</cx:pt>
          <cx:pt idx="686">0.025877940269924401</cx:pt>
          <cx:pt idx="687">0.043481514936145903</cx:pt>
          <cx:pt idx="688">-0.0031475554734634701</cx:pt>
          <cx:pt idx="689">0.0446693216785028</cx:pt>
          <cx:pt idx="690">0.051554469389399997</cx:pt>
          <cx:pt idx="691">0.047961750955387399</cx:pt>
          <cx:pt idx="692">0.00133032109960115</cx:pt>
          <cx:pt idx="693">-0.0057091430278770703</cx:pt>
          <cx:pt idx="694">0.000436340181008293</cx:pt>
          <cx:pt idx="695">0.0035141639818682198</cx:pt>
          <cx:pt idx="696">0.0042276909785696299</cx:pt>
          <cx:pt idx="697">0.0030210408420056401</cx:pt>
          <cx:pt idx="698">0.000302333718684287</cx:pt>
          <cx:pt idx="699">0.00040033897063768999</cx:pt>
          <cx:pt idx="700">-0.00053841276498306099</cx:pt>
          <cx:pt idx="701">-0.00040568603818996198</cx:pt>
          <cx:pt idx="702">0.00050190030781950405</cx:pt>
          <cx:pt idx="703">-1.3633560856679401e-05</cx:pt>
          <cx:pt idx="704">-0.0045450268977444402</cx:pt>
          <cx:pt idx="705">-0.018517712617707901</cx:pt>
          <cx:pt idx="706">-0.0044380731221641302</cx:pt>
          <cx:pt idx="707">-0.0061259100785651397</cx:pt>
          <cx:pt idx="708">-0.00415876274591356</cx:pt>
          <cx:pt idx="709">-0.012290050740483</cx:pt>
          <cx:pt idx="710">-0.010485386648505001</cx:pt>
          <cx:pt idx="711">-0.028003350696500801</cx:pt>
          <cx:pt idx="712">-0.0144983537082747</cx:pt>
          <cx:pt idx="713">-0.0218961993356501</cx:pt>
          <cx:pt idx="714">-0.0063253009061038498</cx:pt>
          <cx:pt idx="715">0.0021648728156456799</cx:pt>
          <cx:pt idx="716">0.0040393415004476001</cx:pt>
          <cx:pt idx="717">0.022534213877589498</cx:pt>
          <cx:pt idx="718">0.029452837094342901</cx:pt>
          <cx:pt idx="719">0.020160524167370301</cx:pt>
          <cx:pt idx="720">-0.00374006742549723</cx:pt>
          <cx:pt idx="721">-0.014692364011603299</cx:pt>
          <cx:pt idx="722">-0.0137046283216043</cx:pt>
          <cx:pt idx="723">-0.0033473047950690702</cx:pt>
          <cx:pt idx="724">-0.0021654415407158399</cx:pt>
          <cx:pt idx="725">7.2324887826688504e-05</cx:pt>
          <cx:pt idx="726">0.00064474484620883797</cx:pt>
          <cx:pt idx="727">0.00063370153463422098</cx:pt>
          <cx:pt idx="728">-0.00022616190727899499</cx:pt>
          <cx:pt idx="729">9.6691681297373606e-05</cx:pt>
          <cx:pt idx="730">0.00030591298286912098</cx:pt>
          <cx:pt idx="731">-0.00026130788060485099</cx:pt>
          <cx:pt idx="732">-0.0071981722193162102</cx:pt>
          <cx:pt idx="733">-0.029471714356478301</cx:pt>
          <cx:pt idx="734">-0.028272578072271699</cx:pt>
          <cx:pt idx="735">-0.00338851637254309</cx:pt>
          <cx:pt idx="736">0.00375786203956979</cx:pt>
          <cx:pt idx="737">0.0052822253568725001</cx:pt>
          <cx:pt idx="738">0.0036736104190664498</cx:pt>
          <cx:pt idx="739">-0.0016224510217249699</cx:pt>
          <cx:pt idx="740">-0.0010657356211477599</cx:pt>
          <cx:pt idx="741">0.013535182279067399</cx:pt>
          <cx:pt idx="742">0.019031635793694501</cx:pt>
          <cx:pt idx="743">0.0095010760070738404</cx:pt>
          <cx:pt idx="744">0.0046903482424419801</cx:pt>
          <cx:pt idx="745">0.0182661311559787</cx:pt>
          <cx:pt idx="746">0.026027517986387801</cx:pt>
          <cx:pt idx="747">0.017318483816301401</cx:pt>
          <cx:pt idx="748">0.00090447762715913896</cx:pt>
          <cx:pt idx="749">-0.0071157454769642499</cx:pt>
          <cx:pt idx="750">-0.0028227626464232699</cx:pt>
          <cx:pt idx="751">0.00082149059724523799</cx:pt>
          <cx:pt idx="752">-7.4949339638111896e-05</cx:pt>
          <cx:pt idx="753">-4.0453298186295297e-06</cx:pt>
          <cx:pt idx="754">0.00073446165363790698</cx:pt>
          <cx:pt idx="755">-6.3405195940700006e-05</cx:pt>
          <cx:pt idx="756">0.00040660326263266497</cx:pt>
          <cx:pt idx="757">-0.00037004285033273397</cx:pt>
          <cx:pt idx="758">-8.2647992287317903e-05</cx:pt>
          <cx:pt idx="759">0.00032934118132016302</cx:pt>
          <cx:pt idx="760">0.00080239803578657602</cx:pt>
          <cx:pt idx="761">0.00017796960993624801</cx:pt>
          <cx:pt idx="762">0.000250871219928075</cx:pt>
          <cx:pt idx="763">-0.00026985687690362199</cx:pt>
          <cx:pt idx="764">0.0012249613311865299</cx:pt>
          <cx:pt idx="765">0.00142461639272446</cx:pt>
          <cx:pt idx="766">0.0025389901703692301</cx:pt>
          <cx:pt idx="767">0.00055180153783701005</cx:pt>
          <cx:pt idx="768">0.0023987948965798699</cx:pt>
          <cx:pt idx="769">0.0039211321888501099</cx:pt>
          <cx:pt idx="770">0.00050304824855972095</cx:pt>
          <cx:pt idx="771">0.00141481431057505</cx:pt>
          <cx:pt idx="772">0.0027241198495548099</cx:pt>
          <cx:pt idx="773">0.0041278107320005704</cx:pt>
          <cx:pt idx="774">0.00806606174186629</cx:pt>
          <cx:pt idx="775">0.0020768277691951501</cx:pt>
          <cx:pt idx="776">-0.0023856599856458402</cx:pt>
          <cx:pt idx="777">-0.00216554486407246</cx:pt>
          <cx:pt idx="778">-0.0034108304354214698</cx:pt>
          <cx:pt idx="779">0.00014237243307845701</cx:pt>
          <cx:pt idx="780">-0.000279072497906399</cx:pt>
          <cx:pt idx="781">-0.00017931549910703</cx:pt>
          <cx:pt idx="782">5.0390304769132e-05</cx:pt>
          <cx:pt idx="783">0.00021092497699636101</cx:pt>
        </cx:lvl>
      </cx:numDim>
    </cx:data>
    <cx:data id="128">
      <cx:numDim type="val">
        <cx:f>'001_WA_F - 副本'!$DY$1:$DY$784</cx:f>
        <cx:lvl ptCount="784" formatCode="0.00E+00">
          <cx:pt idx="0">-7.9451750083501897e-05</cx:pt>
          <cx:pt idx="1">0.00040773444971302098</cx:pt>
          <cx:pt idx="2">0.00036764184832745498</cx:pt>
          <cx:pt idx="3">0.000210790032126347</cx:pt>
          <cx:pt idx="4">0.00067667055796043196</cx:pt>
          <cx:pt idx="5">0.00076896056781020799</cx:pt>
          <cx:pt idx="6">0.00033516737427764402</cx:pt>
          <cx:pt idx="7">-0.00043570445364130603</cx:pt>
          <cx:pt idx="8">-0.00054014482160019597</cx:pt>
          <cx:pt idx="9">0.00029991025679813399</cx:pt>
          <cx:pt idx="10">3.63213649117589e-06</cx:pt>
          <cx:pt idx="11">-0.000368715891608901</cx:pt>
          <cx:pt idx="12">-3.2989086040988603e-05</cx:pt>
          <cx:pt idx="13">0.000172268566648326</cx:pt>
          <cx:pt idx="14">-0.00087704932571327002</cx:pt>
          <cx:pt idx="15">0.00090237385579726903</cx:pt>
          <cx:pt idx="16">-0.00040891155332277597</cx:pt>
          <cx:pt idx="17">0.000432796253050338</cx:pt>
          <cx:pt idx="18">-0.000108686845835133</cx:pt>
          <cx:pt idx="19">-0.000103400027978299</cx:pt>
          <cx:pt idx="20">0.0011128726736868799</cx:pt>
          <cx:pt idx="21">0.00095091757224640501</cx:pt>
          <cx:pt idx="22">0.00014663740614644799</cx:pt>
          <cx:pt idx="23">2.5402812347685801e-05</cx:pt>
          <cx:pt idx="24">-0.00100679600981238</cx:pt>
          <cx:pt idx="25">-0.00034270811392406999</cx:pt>
          <cx:pt idx="26">0.00088132970093482399</cx:pt>
          <cx:pt idx="27">0.00045295017944585897</cx:pt>
          <cx:pt idx="28">0.00044560669553932397</cx:pt>
          <cx:pt idx="29">-0.00057028031040612403</cx:pt>
          <cx:pt idx="30">0.000741751525698399</cx:pt>
          <cx:pt idx="31">0.000139185412511996</cx:pt>
          <cx:pt idx="32">-0.00013335301598402599</cx:pt>
          <cx:pt idx="33">-0.00030689279529970903</cx:pt>
          <cx:pt idx="34">0.00041745698333685901</cx:pt>
          <cx:pt idx="35">0.00090137064987879105</cx:pt>
          <cx:pt idx="36">0.0014639123046844499</cx:pt>
          <cx:pt idx="37">0.00051066109221914598</cx:pt>
          <cx:pt idx="38">-9.7100247998765098e-06</cx:pt>
          <cx:pt idx="39">-0.000338465236801437</cx:pt>
          <cx:pt idx="40">0.00154934413415084</cx:pt>
          <cx:pt idx="41">0.00071658568182530005</cx:pt>
          <cx:pt idx="42">0.00040141105169415298</cx:pt>
          <cx:pt idx="43">-0.00065285093131988705</cx:pt>
          <cx:pt idx="44">1.77516143767854e-06</cx:pt>
          <cx:pt idx="45">0.000191772195158517</cx:pt>
          <cx:pt idx="46">2.8650767506687401e-05</cx:pt>
          <cx:pt idx="47">-0.00012655701546203401</cx:pt>
          <cx:pt idx="48">-0.00028694213789934401</cx:pt>
          <cx:pt idx="49">0.00024728996409822702</cx:pt>
          <cx:pt idx="50">0.00032665394591096001</cx:pt>
          <cx:pt idx="51">-8.9807259554248593e-05</cx:pt>
          <cx:pt idx="52">-0.00034904653925844502</cx:pt>
          <cx:pt idx="53">0.0011027117822390599</cx:pt>
          <cx:pt idx="54">0.00028277449890671202</cx:pt>
          <cx:pt idx="55">0.00012140109486427199</cx:pt>
          <cx:pt idx="56">-0.00033939748207700003</cx:pt>
          <cx:pt idx="57">-0.00028007066913095002</cx:pt>
          <cx:pt idx="58">-0.000733410640758861</cx:pt>
          <cx:pt idx="59">0.00065695636912046996</cx:pt>
          <cx:pt idx="60">0.00015872491741391801</cx:pt>
          <cx:pt idx="61">-0.00046164474721897998</cx:pt>
          <cx:pt idx="62">-0.00037437889975523898</cx:pt>
          <cx:pt idx="63">0.0020244994583043501</cx:pt>
          <cx:pt idx="64">0.0033344522521409699</cx:pt>
          <cx:pt idx="65">-0.0027326520665147398</cx:pt>
          <cx:pt idx="66">-0.0055148089081709702</cx:pt>
          <cx:pt idx="67">-5.9256793749647197e-05</cx:pt>
          <cx:pt idx="68">-0.010814719938334201</cx:pt>
          <cx:pt idx="69">-0.031870350966093898</cx:pt>
          <cx:pt idx="70">-0.028702852787066399</cx:pt>
          <cx:pt idx="71">-0.0170524861232049</cx:pt>
          <cx:pt idx="72">-0.0062355936567053596</cx:pt>
          <cx:pt idx="73">-0.0038064731152357601</cx:pt>
          <cx:pt idx="74">0.00189892452697709</cx:pt>
          <cx:pt idx="75">0.00026737813555516098</cx:pt>
          <cx:pt idx="76">-0.0011869431420777001</cx:pt>
          <cx:pt idx="77">-0.00010290181302325</cx:pt>
          <cx:pt idx="78">0.00081811975323648498</cx:pt>
          <cx:pt idx="79">0.00018139814421331001</cx:pt>
          <cx:pt idx="80">-0.00056181376029933801</cx:pt>
          <cx:pt idx="81">-0.00065503706991512796</cx:pt>
          <cx:pt idx="82">-0.0012253773660352101</cx:pt>
          <cx:pt idx="83">-0.00051670369894701005</cx:pt>
          <cx:pt idx="84">-2.7629632231602099e-05</cx:pt>
          <cx:pt idx="85">0.000141857807831247</cx:pt>
          <cx:pt idx="86">-0.00017016163926481101</cx:pt>
          <cx:pt idx="87">-0.00085812725614859103</cx:pt>
          <cx:pt idx="88">-0.00027724794940093802</cx:pt>
          <cx:pt idx="89">-3.1300274532565797e-05</cx:pt>
          <cx:pt idx="90">0.00025563189979121298</cx:pt>
          <cx:pt idx="91">0.00043878995617913498</cx:pt>
          <cx:pt idx="92">0.00077554825112828498</cx:pt>
          <cx:pt idx="93">-0.0086236361583326097</cx:pt>
          <cx:pt idx="94">-0.010771580797723</cx:pt>
          <cx:pt idx="95">-0.00875992733130985</cx:pt>
          <cx:pt idx="96">-0.0309794484619892</cx:pt>
          <cx:pt idx="97">-0.034970330494410798</cx:pt>
          <cx:pt idx="98">-0.059816071470146399</cx:pt>
          <cx:pt idx="99">-0.044415430560453398</cx:pt>
          <cx:pt idx="100">-0.029985902585343501</cx:pt>
          <cx:pt idx="101">-0.0093208606619804794</cx:pt>
          <cx:pt idx="102">0.00037758784967839001</cx:pt>
          <cx:pt idx="103">-0.0036477939000311098</cx:pt>
          <cx:pt idx="104">-0.0036792023818877501</cx:pt>
          <cx:pt idx="105">-0.0076967157872026102</cx:pt>
          <cx:pt idx="106">-0.0077929105246153998</cx:pt>
          <cx:pt idx="107">-0.0039819825083871599</cx:pt>
          <cx:pt idx="108">-0.0028836574364106702</cx:pt>
          <cx:pt idx="109">8.0520665522280496e-05</cx:pt>
          <cx:pt idx="110">0.00078381613624368702</cx:pt>
          <cx:pt idx="111">0.00024231941802434399</cx:pt>
          <cx:pt idx="112">-0.00097420235534622095</cx:pt>
          <cx:pt idx="113">0.00078246234798793105</cx:pt>
          <cx:pt idx="114">0.000914204269314881</cx:pt>
          <cx:pt idx="115">0.0011737596317119099</cx:pt>
          <cx:pt idx="116">0.00090415144908617998</cx:pt>
          <cx:pt idx="117">-0.0119319242580421</cx:pt>
          <cx:pt idx="118">-0.019368154271555301</cx:pt>
          <cx:pt idx="119">-0.013031897489931501</cx:pt>
          <cx:pt idx="120">-0.016262607435955999</cx:pt>
          <cx:pt idx="121">0.0114598894896172</cx:pt>
          <cx:pt idx="122">0.020633389004199601</cx:pt>
          <cx:pt idx="123">0.046998931480384303</cx:pt>
          <cx:pt idx="124">0.037529477934941997</cx:pt>
          <cx:pt idx="125">-0.037969367876030002</cx:pt>
          <cx:pt idx="126">0.0042714801140417997</cx:pt>
          <cx:pt idx="127">0.043385789792158298</cx:pt>
          <cx:pt idx="128">0.051738227722418498</cx:pt>
          <cx:pt idx="129">0.0339359032652614</cx:pt>
          <cx:pt idx="130">0.0132335182780999</cx:pt>
          <cx:pt idx="131">-0.019826365520902299</cx:pt>
          <cx:pt idx="132">-0.028893406438084399</cx:pt>
          <cx:pt idx="133">-0.011204300418372001</cx:pt>
          <cx:pt idx="134">-0.0126867749936397</cx:pt>
          <cx:pt idx="135">-0.00594634436584852</cx:pt>
          <cx:pt idx="136">0.0067083892848767597</cx:pt>
          <cx:pt idx="137">0.00692390279512061</cx:pt>
          <cx:pt idx="138">0.00356255841885075</cx:pt>
          <cx:pt idx="139">0.00075950044391342802</cx:pt>
          <cx:pt idx="140">-0.00018454328432176501</cx:pt>
          <cx:pt idx="141">0.00020739364302121901</cx:pt>
          <cx:pt idx="142">-0.000200378591287286</cx:pt>
          <cx:pt idx="143">0.0021151526207230601</cx:pt>
          <cx:pt idx="144">-0.00059071864627748699</cx:pt>
          <cx:pt idx="145">-0.014088930386985599</cx:pt>
          <cx:pt idx="146">-0.017609156324794401</cx:pt>
          <cx:pt idx="147">0.016567250051852001</cx:pt>
          <cx:pt idx="148">-0.0010449574576566201</cx:pt>
          <cx:pt idx="149">0.022645881717982298</cx:pt>
          <cx:pt idx="150">0.047474832391244302</cx:pt>
          <cx:pt idx="151">0.14061580700528101</cx:pt>
          <cx:pt idx="152">0.074130310677824995</cx:pt>
          <cx:pt idx="153">0.024454759892804101</cx:pt>
          <cx:pt idx="154">0.084899758545083207</cx:pt>
          <cx:pt idx="155">0.0935957606233523</cx:pt>
          <cx:pt idx="156">0.088915566964791498</cx:pt>
          <cx:pt idx="157">0.036596088855496998</cx:pt>
          <cx:pt idx="158">-0.026051709899977401</cx:pt>
          <cx:pt idx="159">-0.0246499839068491</cx:pt>
          <cx:pt idx="160">-0.028531405615869601</cx:pt>
          <cx:pt idx="161">-0.016196119137901099</cx:pt>
          <cx:pt idx="162">-0.0079750169412749206</cx:pt>
          <cx:pt idx="163">-0.0101058873703817</cx:pt>
          <cx:pt idx="164">0.0105383188360323</cx:pt>
          <cx:pt idx="165">0.031261624339161499</cx:pt>
          <cx:pt idx="166">0.018333974048144502</cx:pt>
          <cx:pt idx="167">0.00146732350484046</cx:pt>
          <cx:pt idx="168">-0.00050425340853562099</cx:pt>
          <cx:pt idx="169">-0.00037348645136749299</cx:pt>
          <cx:pt idx="170">0.0037460044082891501</cx:pt>
          <cx:pt idx="171">0.00035777971352936398</cx:pt>
          <cx:pt idx="172">-0.0099573340107980204</cx:pt>
          <cx:pt idx="173">-0.0041002645707050797</cx:pt>
          <cx:pt idx="174">0.0016352514380706101</cx:pt>
          <cx:pt idx="175">0.030996151018989299</cx:pt>
          <cx:pt idx="176">0.042088948958570897</cx:pt>
          <cx:pt idx="177">0.056179301519410203</cx:pt>
          <cx:pt idx="178">0.079813541734105001</cx:pt>
          <cx:pt idx="179">0.12159089365167999</cx:pt>
          <cx:pt idx="180">0.104051495583884</cx:pt>
          <cx:pt idx="181">0.053897356454949398</cx:pt>
          <cx:pt idx="182">0.035709223384621</cx:pt>
          <cx:pt idx="183">0.039725691298151802</cx:pt>
          <cx:pt idx="184">0.00198057773405202</cx:pt>
          <cx:pt idx="185">-0.0095309764729474295</cx:pt>
          <cx:pt idx="186">-0.046264412270672302</cx:pt>
          <cx:pt idx="187">0.0044996335415288897</cx:pt>
          <cx:pt idx="188">-0.0177164882839373</cx:pt>
          <cx:pt idx="189">-0.023740596919205301</cx:pt>
          <cx:pt idx="190">0.024122556659470499</cx:pt>
          <cx:pt idx="191">0.041557166894450701</cx:pt>
          <cx:pt idx="192">0.044875555930007499</cx:pt>
          <cx:pt idx="193">0.046289188347652402</cx:pt>
          <cx:pt idx="194">0.010922833869161401</cx:pt>
          <cx:pt idx="195">0.00054939537576517803</cx:pt>
          <cx:pt idx="196">0.00060490476564128797</cx:pt>
          <cx:pt idx="197">-9.1231272147414394e-05</cx:pt>
          <cx:pt idx="198">-0.0044778972924016296</cx:pt>
          <cx:pt idx="199">-0.016755568175478599</cx:pt>
          <cx:pt idx="200">-0.015591907414382</cx:pt>
          <cx:pt idx="201">0.018688435494590899</cx:pt>
          <cx:pt idx="202">0.00155200409636773</cx:pt>
          <cx:pt idx="203">-0.00714479950149395</cx:pt>
          <cx:pt idx="204">0.056120097511220497</cx:pt>
          <cx:pt idx="205">0.078234750757734506</cx:pt>
          <cx:pt idx="206">0.088184522547817404</cx:pt>
          <cx:pt idx="207">-0.014198531091909</cx:pt>
          <cx:pt idx="208">-0.041265056064642001</cx:pt>
          <cx:pt idx="209">-0.043373363678729702</cx:pt>
          <cx:pt idx="210">-0.075616525424404404</cx:pt>
          <cx:pt idx="211">-0.027615384510148899</cx:pt>
          <cx:pt idx="212">0.00725726667185724</cx:pt>
          <cx:pt idx="213">-0.0050666921967871996</cx:pt>
          <cx:pt idx="214">-0.016244803870255599</cx:pt>
          <cx:pt idx="215">0.00119634303398665</cx:pt>
          <cx:pt idx="216">0.018182287857085699</cx:pt>
          <cx:pt idx="217">0.051548663656874501</cx:pt>
          <cx:pt idx="218">0.077298660135970698</cx:pt>
          <cx:pt idx="219">0.078147445911477598</cx:pt>
          <cx:pt idx="220">0.061596036610766597</cx:pt>
          <cx:pt idx="221">0.048836305731046699</cx:pt>
          <cx:pt idx="222">0.013257685365221599</cx:pt>
          <cx:pt idx="223">-8.2055833314863605e-05</cx:pt>
          <cx:pt idx="224">0.00070599548327299601</cx:pt>
          <cx:pt idx="225">4.20540564678415e-06</cx:pt>
          <cx:pt idx="226">-0.011032558758131</cx:pt>
          <cx:pt idx="227">-0.024709889817883201</cx:pt>
          <cx:pt idx="228">-0.0210087940678522</cx:pt>
          <cx:pt idx="229">-0.00110482243922998</cx:pt>
          <cx:pt idx="230">0.059291147236878401</cx:pt>
          <cx:pt idx="231">0.051215749090628197</cx:pt>
          <cx:pt idx="232">0.095489107127860504</cx:pt>
          <cx:pt idx="233">0.085988145758819495</cx:pt>
          <cx:pt idx="234">0.00112603435791853</cx:pt>
          <cx:pt idx="235">-0.034109743536791699</cx:pt>
          <cx:pt idx="236">-0.034098802429388397</cx:pt>
          <cx:pt idx="237">0.00066638173663307904</cx:pt>
          <cx:pt idx="238">-0.049729335492054799</cx:pt>
          <cx:pt idx="239">-0.031159249744694899</cx:pt>
          <cx:pt idx="240">-0.00087017616026772895</cx:pt>
          <cx:pt idx="241">-0.024444286534326801</cx:pt>
          <cx:pt idx="242">-0.012279710757039399</cx:pt>
          <cx:pt idx="243">0.049331844844684697</cx:pt>
          <cx:pt idx="244">0.060747255652671098</cx:pt>
          <cx:pt idx="245">0.0587800072241434</cx:pt>
          <cx:pt idx="246">0.072281504896900606</cx:pt>
          <cx:pt idx="247">0.087877573929066394</cx:pt>
          <cx:pt idx="248">0.10495242984972999</cx:pt>
          <cx:pt idx="249">0.065101870300771095</cx:pt>
          <cx:pt idx="250">0.016293253726499601</cx:pt>
          <cx:pt idx="251">0.00046719328237706202</cx:pt>
          <cx:pt idx="252">0.00074650995347316502</cx:pt>
          <cx:pt idx="253">-0.00109291959132721</cx:pt>
          <cx:pt idx="254">-0.014894594753333899</cx:pt>
          <cx:pt idx="255">-0.0241919156555256</cx:pt>
          <cx:pt idx="256">-0.036925352596860798</cx:pt>
          <cx:pt idx="257">0.014543109528618</cx:pt>
          <cx:pt idx="258">0.055619165222606001</cx:pt>
          <cx:pt idx="259">0.026740223976203899</cx:pt>
          <cx:pt idx="260">0.060829043853957897</cx:pt>
          <cx:pt idx="261">0.076220579207168807</cx:pt>
          <cx:pt idx="262">-0.0045025248404833703</cx:pt>
          <cx:pt idx="263">-0.036429015522112501</cx:pt>
          <cx:pt idx="264">-0.073800142957739595</cx:pt>
          <cx:pt idx="265">-0.036107259096036501</cx:pt>
          <cx:pt idx="266">-0.0235576894378999</cx:pt>
          <cx:pt idx="267">-0.011365591067899101</cx:pt>
          <cx:pt idx="268">0.010029543597000701</cx:pt>
          <cx:pt idx="269">-0.036705453983206099</cx:pt>
          <cx:pt idx="270">-0.0051666757602384398</cx:pt>
          <cx:pt idx="271">0.023765151911870699</cx:pt>
          <cx:pt idx="272">0.015400218181106901</cx:pt>
          <cx:pt idx="273">-0.00092399979326274</cx:pt>
          <cx:pt idx="274">0.043814523701388997</cx:pt>
          <cx:pt idx="275">0.078845644484753799</cx:pt>
          <cx:pt idx="276">0.12395711573632</cx:pt>
          <cx:pt idx="277">0.076398432693617402</cx:pt>
          <cx:pt idx="278">0.017626828482757099</cx:pt>
          <cx:pt idx="279">0.00154447230305979</cx:pt>
          <cx:pt idx="280">8.2515973831405196e-05</cx:pt>
          <cx:pt idx="281">-0.00079308673934957205</cx:pt>
          <cx:pt idx="282">-0.0084745706625585799</cx:pt>
          <cx:pt idx="283">-0.0088507588310319397</cx:pt>
          <cx:pt idx="284">-0.0127488024159681</cx:pt>
          <cx:pt idx="285">0.020896927708387299</cx:pt>
          <cx:pt idx="286">0.030468398518436399</cx:pt>
          <cx:pt idx="287">-0.0029959012003017002</cx:pt>
          <cx:pt idx="288">0.041818983831277301</cx:pt>
          <cx:pt idx="289">0.054577237818792999</cx:pt>
          <cx:pt idx="290">-0.0305476123234283</cx:pt>
          <cx:pt idx="291">-0.0497226353401563</cx:pt>
          <cx:pt idx="292">-0.072958376053621002</cx:pt>
          <cx:pt idx="293">-0.027767364003680999</cx:pt>
          <cx:pt idx="294">0.0685427958796581</cx:pt>
          <cx:pt idx="295">0.018776572972021101</cx:pt>
          <cx:pt idx="296">-0.012438767046584399</cx:pt>
          <cx:pt idx="297">-0.029277880441666002</cx:pt>
          <cx:pt idx="298">-0.018805743819662001</cx:pt>
          <cx:pt idx="299">-0.031800040413651601</cx:pt>
          <cx:pt idx="300">-0.038011513612260399</cx:pt>
          <cx:pt idx="301">-0.037181338508413798</cx:pt>
          <cx:pt idx="302">-0.0123164546374153</cx:pt>
          <cx:pt idx="303">0.032795921529319698</cx:pt>
          <cx:pt idx="304">0.073902631849215403</cx:pt>
          <cx:pt idx="305">0.046939983371911201</cx:pt>
          <cx:pt idx="306">0.0120119244933628</cx:pt>
          <cx:pt idx="307">0.00033657754533126697</cx:pt>
          <cx:pt idx="308">-7.0202090729745294e-05</cx:pt>
          <cx:pt idx="309">-0.00309172054086207</cx:pt>
          <cx:pt idx="310">-0.0098617229489252594</cx:pt>
          <cx:pt idx="311">0.014189382177482999</cx:pt>
          <cx:pt idx="312">0.0114904429950044</cx:pt>
          <cx:pt idx="313">-0.042594353962173197</cx:pt>
          <cx:pt idx="314">-0.041851772279071497</cx:pt>
          <cx:pt idx="315">-0.0115696785479606</cx:pt>
          <cx:pt idx="316">0.020485534842458301</cx:pt>
          <cx:pt idx="317">0.018259492005944199</cx:pt>
          <cx:pt idx="318">-0.043128574864410303</cx:pt>
          <cx:pt idx="319">-0.026097746758147401</cx:pt>
          <cx:pt idx="320">-0.00654622988243989</cx:pt>
          <cx:pt idx="321">0.092950577128400297</cx:pt>
          <cx:pt idx="322">0.118334042435428</cx:pt>
          <cx:pt idx="323">0.020436946344368202</cx:pt>
          <cx:pt idx="324">-0.041030960740190303</cx:pt>
          <cx:pt idx="325">-0.00027649549081268702</cx:pt>
          <cx:pt idx="326">-0.056060015501618703</cx:pt>
          <cx:pt idx="327">-0.097218783949223495</cx:pt>
          <cx:pt idx="328">-0.13867400587955001</cx:pt>
          <cx:pt idx="329">-0.10255025139853299</cx:pt>
          <cx:pt idx="330">-0.108038059680459</cx:pt>
          <cx:pt idx="331">-0.030519921285908198</cx:pt>
          <cx:pt idx="332">0.019271131364979901</cx:pt>
          <cx:pt idx="333">0.019688447119602701</cx:pt>
          <cx:pt idx="334">0.0071579059344152596</cx:pt>
          <cx:pt idx="335">0.00055736457984509097</cx:pt>
          <cx:pt idx="336">0.00012671397236436199</cx:pt>
          <cx:pt idx="337">-0.0016378371095871001</cx:pt>
          <cx:pt idx="338">-0.0061464020337902896</cx:pt>
          <cx:pt idx="339">0.023475871741084599</cx:pt>
          <cx:pt idx="340">0.00060588860275359797</cx:pt>
          <cx:pt idx="341">-0.04736682609225</cx:pt>
          <cx:pt idx="342">-0.0180459719733457</cx:pt>
          <cx:pt idx="343">0.0085761966742512203</cx:pt>
          <cx:pt idx="344">0.0082191320958907004</cx:pt>
          <cx:pt idx="345">0.0227844288960036</cx:pt>
          <cx:pt idx="346">0.016213591328094398</cx:pt>
          <cx:pt idx="347">0.053815252035011397</cx:pt>
          <cx:pt idx="348">0.076420200991860393</cx:pt>
          <cx:pt idx="349">0.116973035651664</cx:pt>
          <cx:pt idx="350">0.025187017187531</cx:pt>
          <cx:pt idx="351">-0.0050274149961746202</cx:pt>
          <cx:pt idx="352">-0.0295368775543196</cx:pt>
          <cx:pt idx="353">-0.0052717220844300397</cx:pt>
          <cx:pt idx="354">-0.046452075327554201</cx:pt>
          <cx:pt idx="355">-0.110833070364511</cx:pt>
          <cx:pt idx="356">-0.13666689829826101</cx:pt>
          <cx:pt idx="357">-0.11794070073883001</cx:pt>
          <cx:pt idx="358">-0.141697424575392</cx:pt>
          <cx:pt idx="359">-0.062324470379784801</cx:pt>
          <cx:pt idx="360">-0.017891042517231</cx:pt>
          <cx:pt idx="361">0.00071824242572884401</cx:pt>
          <cx:pt idx="362">0.0021362717437221602</cx:pt>
          <cx:pt idx="363">-0.000492223876907322</cx:pt>
          <cx:pt idx="364">3.9521779058870302e-05</cx:pt>
          <cx:pt idx="365">-5.1467753620812802e-05</cx:pt>
          <cx:pt idx="366">-0.00129531955176487</cx:pt>
          <cx:pt idx="367">0.016435881758510899</cx:pt>
          <cx:pt idx="368">-0.023027738397505101</cx:pt>
          <cx:pt idx="369">-0.014489290724750799</cx:pt>
          <cx:pt idx="370">0.015979915313741301</cx:pt>
          <cx:pt idx="371">0.068669314516828797</cx:pt>
          <cx:pt idx="372">0.0143580212908086</cx:pt>
          <cx:pt idx="373">0.047661309354302503</cx:pt>
          <cx:pt idx="374">0.0110887842798627</cx:pt>
          <cx:pt idx="375">0.073369821564831794</cx:pt>
          <cx:pt idx="376">0.100026074915299</cx:pt>
          <cx:pt idx="377">0.075120039601108801</cx:pt>
          <cx:pt idx="378">0.017914658014394302</cx:pt>
          <cx:pt idx="379">-0.0104775221821907</cx:pt>
          <cx:pt idx="380">-0.0349204427706232</cx:pt>
          <cx:pt idx="381">-0.046253101539905798</cx:pt>
          <cx:pt idx="382">-0.0042238496669841398</cx:pt>
          <cx:pt idx="383">-0.080715994469155297</cx:pt>
          <cx:pt idx="384">-0.095915300264421993</cx:pt>
          <cx:pt idx="385">-0.13797305494009901</cx:pt>
          <cx:pt idx="386">-0.120902272542459</cx:pt>
          <cx:pt idx="387">-0.036605747237274</cx:pt>
          <cx:pt idx="388">-0.011918530802077301</cx:pt>
          <cx:pt idx="389">-0.0024350201357693502</cx:pt>
          <cx:pt idx="390">0.00138911386558847</cx:pt>
          <cx:pt idx="391">0.000312967874904991</cx:pt>
          <cx:pt idx="392">-3.1471781146936602e-05</cx:pt>
          <cx:pt idx="393">-0.000142895130735055</cx:pt>
          <cx:pt idx="394">-0.0023423658798742298</cx:pt>
          <cx:pt idx="395">-0.0066308683339478397</cx:pt>
          <cx:pt idx="396">-0.027213195426916598</cx:pt>
          <cx:pt idx="397">-0.027798324874896699</cx:pt>
          <cx:pt idx="398">0.028278769390107698</cx:pt>
          <cx:pt idx="399">0.016732073014215299</cx:pt>
          <cx:pt idx="400">-0.022236505489998899</cx:pt>
          <cx:pt idx="401">0.025214674598217399</cx:pt>
          <cx:pt idx="402">0.067271816552075397</cx:pt>
          <cx:pt idx="403">0.0548230160645133</cx:pt>
          <cx:pt idx="404">0.029151217981486299</cx:pt>
          <cx:pt idx="405">0.0285935729310655</cx:pt>
          <cx:pt idx="406">-0.00324253326763202</cx:pt>
          <cx:pt idx="407">-0.055905316936708603</cx:pt>
          <cx:pt idx="408">-0.0080016804363179407</cx:pt>
          <cx:pt idx="409">0.031844804260606999</cx:pt>
          <cx:pt idx="410">0.047318694621574002</cx:pt>
          <cx:pt idx="411">-0.054909266460868897</cx:pt>
          <cx:pt idx="412">-0.0805372427391048</cx:pt>
          <cx:pt idx="413">-0.101923517787888</cx:pt>
          <cx:pt idx="414">-0.093951395757957107</cx:pt>
          <cx:pt idx="415">-0.037325490814113203</cx:pt>
          <cx:pt idx="416">-0.0048794313252155698</cx:pt>
          <cx:pt idx="417">-0.002786517067723</cx:pt>
          <cx:pt idx="418">-0.0058682485852468201</cx:pt>
          <cx:pt idx="419">0.00074688587363017599</cx:pt>
          <cx:pt idx="420">-0.000169977174547467</cx:pt>
          <cx:pt idx="421">-0.00055464912285233198</cx:pt>
          <cx:pt idx="422">0.00019438605603191799</cx:pt>
          <cx:pt idx="423">-0.023318618396993299</cx:pt>
          <cx:pt idx="424">-0.028925508694279699</cx:pt>
          <cx:pt idx="425">-0.033068860211962897</cx:pt>
          <cx:pt idx="426">-0.0029867400977656999</cx:pt>
          <cx:pt idx="427">0.0196199243581449</cx:pt>
          <cx:pt idx="428">0.0088362043388439601</cx:pt>
          <cx:pt idx="429">0.048615123893561402</cx:pt>
          <cx:pt idx="430">0.0560038289426577</cx:pt>
          <cx:pt idx="431">0.066743150262881801</cx:pt>
          <cx:pt idx="432">0.074746405063105897</cx:pt>
          <cx:pt idx="433">0.0026437507885827402</cx:pt>
          <cx:pt idx="434">-0.037123838710343901</cx:pt>
          <cx:pt idx="435">-0.099197210381785306</cx:pt>
          <cx:pt idx="436">0.0206162136758389</cx:pt>
          <cx:pt idx="437">0.075612917539283495</cx:pt>
          <cx:pt idx="438">0.084251985310793198</cx:pt>
          <cx:pt idx="439">0.0061881217505569998</cx:pt>
          <cx:pt idx="440">-0.00084226367774079404</cx:pt>
          <cx:pt idx="441">-0.033260150567425303</cx:pt>
          <cx:pt idx="442">-0.051424074637906603</cx:pt>
          <cx:pt idx="443">-0.0158341687958969</cx:pt>
          <cx:pt idx="444">0.0011685432387476601</cx:pt>
          <cx:pt idx="445">-0.0032954915594930398</cx:pt>
          <cx:pt idx="446">-0.013396092090430099</cx:pt>
          <cx:pt idx="447">-0.0030036533951008199</cx:pt>
          <cx:pt idx="448">-0.00044747922393592902</cx:pt>
          <cx:pt idx="449">-0.00029494081160779398</cx:pt>
          <cx:pt idx="450">0.00096447036126630402</cx:pt>
          <cx:pt idx="451">-0.0110773293517394</cx:pt>
          <cx:pt idx="452">-0.0130985819766816</cx:pt>
          <cx:pt idx="453">-0.043061177554483403</cx:pt>
          <cx:pt idx="454">-0.045797681802568303</cx:pt>
          <cx:pt idx="455">-0.0021965156902978402</cx:pt>
          <cx:pt idx="456">-0.0064921822205956797</cx:pt>
          <cx:pt idx="457">-0.0061237468145442196</cx:pt>
          <cx:pt idx="458">0.051082537804456103</cx:pt>
          <cx:pt idx="459">0.018183066705200202</cx:pt>
          <cx:pt idx="460">-0.0091666830714851096</cx:pt>
          <cx:pt idx="461">-0.035174590392964201</cx:pt>
          <cx:pt idx="462">-0.072386359586440199</cx:pt>
          <cx:pt idx="463">-0.082055594776827806</cx:pt>
          <cx:pt idx="464">-0.021954537801674601</cx:pt>
          <cx:pt idx="465">-0.022384290622578299</cx:pt>
          <cx:pt idx="466">0.057888623450442302</cx:pt>
          <cx:pt idx="467">0.086346348796273398</cx:pt>
          <cx:pt idx="468">0.068074547079954403</cx:pt>
          <cx:pt idx="469">0.026137086860094801</cx:pt>
          <cx:pt idx="470">0.0051155436118002799</cx:pt>
          <cx:pt idx="471">0.025173714523412501</cx:pt>
          <cx:pt idx="472">-0.0094153691507918701</cx:pt>
          <cx:pt idx="473">-0.0085150524534765293</cx:pt>
          <cx:pt idx="474">-0.017714056352689401</cx:pt>
          <cx:pt idx="475">-0.0060689090779019097</cx:pt>
          <cx:pt idx="476">-0.000411738945130032</cx:pt>
          <cx:pt idx="477">-0.00056117043280539498</cx:pt>
          <cx:pt idx="478">-0.00050731124409283805</cx:pt>
          <cx:pt idx="479">0.0074345430324641703</cx:pt>
          <cx:pt idx="480">0.016202235611147801</cx:pt>
          <cx:pt idx="481">0.00073480462092707097</cx:pt>
          <cx:pt idx="482">-0.0011584024734037799</cx:pt>
          <cx:pt idx="483">-0.043788165081062098</cx:pt>
          <cx:pt idx="484">-0.061265545693905202</cx:pt>
          <cx:pt idx="485">-0.011233035148421999</cx:pt>
          <cx:pt idx="486">-0.0040682975077428003</cx:pt>
          <cx:pt idx="487">-0.063057328860993606</cx:pt>
          <cx:pt idx="488">-0.069720359945176794</cx:pt>
          <cx:pt idx="489">-0.074126330700022794</cx:pt>
          <cx:pt idx="490">-0.055309237969552102</cx:pt>
          <cx:pt idx="491">-0.0390435145488265</cx:pt>
          <cx:pt idx="492">-0.0044306651134963099</cx:pt>
          <cx:pt idx="493">-0.01474238321992</cx:pt>
          <cx:pt idx="494">0.0080492560334037306</cx:pt>
          <cx:pt idx="495">0.100311998990399</cx:pt>
          <cx:pt idx="496">0.091092512351731894</cx:pt>
          <cx:pt idx="497">0.051395927866494703</cx:pt>
          <cx:pt idx="498">0.029363356641743901</cx:pt>
          <cx:pt idx="499">0.0376096525995483</cx:pt>
          <cx:pt idx="500">-0.024161150032911</cx:pt>
          <cx:pt idx="501">-0.036874496832029299</cx:pt>
          <cx:pt idx="502">-0.015499812203678701</cx:pt>
          <cx:pt idx="503">-0.000677615609960732</cx:pt>
          <cx:pt idx="504">-7.6449877317437894e-05</cx:pt>
          <cx:pt idx="505">1.8138424206267401e-05</cx:pt>
          <cx:pt idx="506">0.00104741380931137</cx:pt>
          <cx:pt idx="507">0.0106549477823268</cx:pt>
          <cx:pt idx="508">0.033432143873604499</cx:pt>
          <cx:pt idx="509">0.031007699685164099</cx:pt>
          <cx:pt idx="510">0.0350429400101075</cx:pt>
          <cx:pt idx="511">-0.0296839308861899</cx:pt>
          <cx:pt idx="512">-0.0481368589173303</cx:pt>
          <cx:pt idx="513">-0.044701184616168198</cx:pt>
          <cx:pt idx="514">-0.037000395285428797</cx:pt>
          <cx:pt idx="515">-0.10952996259087</cx:pt>
          <cx:pt idx="516">-0.079984821016391205</cx:pt>
          <cx:pt idx="517">-0.054633068519413797</cx:pt>
          <cx:pt idx="518">-0.095678841565220593</cx:pt>
          <cx:pt idx="519">-0.050847773692622202</cx:pt>
          <cx:pt idx="520">-0.081829766153972305</cx:pt>
          <cx:pt idx="521">-0.028727074493133099</cx:pt>
          <cx:pt idx="522">-0.052596638540992599</cx:pt>
          <cx:pt idx="523">0.093662781639456599</cx:pt>
          <cx:pt idx="524">0.086750384161779395</cx:pt>
          <cx:pt idx="525">0.026508796874460699</cx:pt>
          <cx:pt idx="526">0.039848513169627398</cx:pt>
          <cx:pt idx="527">0.036261798186412099</cx:pt>
          <cx:pt idx="528">-0.013280752789069801</cx:pt>
          <cx:pt idx="529">-0.021555595578991699</cx:pt>
          <cx:pt idx="530">-0.0068092001917644503</cx:pt>
          <cx:pt idx="531">-0.00125916655524315</cx:pt>
          <cx:pt idx="532">0.00055711305964792899</cx:pt>
          <cx:pt idx="533">0.00058367529737790797</cx:pt>
          <cx:pt idx="534">0.0030758902261378701</cx:pt>
          <cx:pt idx="535">0.014686639954664</cx:pt>
          <cx:pt idx="536">0.045020586952741699</cx:pt>
          <cx:pt idx="537">0.029485830549801001</cx:pt>
          <cx:pt idx="538">0.0226379364934076</cx:pt>
          <cx:pt idx="539">-0.050837465119618098</cx:pt>
          <cx:pt idx="540">-0.020887284860726201</cx:pt>
          <cx:pt idx="541">-0.029662543957640002</cx:pt>
          <cx:pt idx="542">-0.0090801599322774106</cx:pt>
          <cx:pt idx="543">-0.068887784899718904</cx:pt>
          <cx:pt idx="544">-0.017765613081862301</cx:pt>
          <cx:pt idx="545">-0.0558677843511661</cx:pt>
          <cx:pt idx="546">-0.10433443919183299</cx:pt>
          <cx:pt idx="547">-0.082028824432329797</cx:pt>
          <cx:pt idx="548">-0.090394607128941901</cx:pt>
          <cx:pt idx="549">-0.0547250028165948</cx:pt>
          <cx:pt idx="550">-0.038193501939755202</cx:pt>
          <cx:pt idx="551">0.063547027133289094</cx:pt>
          <cx:pt idx="552">0.063542537702755503</cx:pt>
          <cx:pt idx="553">0.068996974572668596</cx:pt>
          <cx:pt idx="554">0.089430651397072403</cx:pt>
          <cx:pt idx="555">0.047310938813007797</cx:pt>
          <cx:pt idx="556">-0.0071802088369026301</cx:pt>
          <cx:pt idx="557">-0.021309430006400398</cx:pt>
          <cx:pt idx="558">-0.0033603380803192001</cx:pt>
          <cx:pt idx="559">-2.0552475778744001e-05</cx:pt>
          <cx:pt idx="560">0.00054412951111007101</cx:pt>
          <cx:pt idx="561">0.00017037794773123199</cx:pt>
          <cx:pt idx="562">0.0034279076189763502</cx:pt>
          <cx:pt idx="563">0.0147773058145823</cx:pt>
          <cx:pt idx="564">0.051625616378330699</cx:pt>
          <cx:pt idx="565">0.0310481696459965</cx:pt>
          <cx:pt idx="566">-0.0042163492990853497</cx:pt>
          <cx:pt idx="567">-0.068812334008054796</cx:pt>
          <cx:pt idx="568">-0.013621555451287201</cx:pt>
          <cx:pt idx="569">0.00156099424432863</cx:pt>
          <cx:pt idx="570">-0.027368773996115599</cx:pt>
          <cx:pt idx="571">-0.027067070170991799</cx:pt>
          <cx:pt idx="572">-0.0118155767894634</cx:pt>
          <cx:pt idx="573">-0.040252924797526603</cx:pt>
          <cx:pt idx="574">-0.075188857878051504</cx:pt>
          <cx:pt idx="575">-0.036806141915974901</cx:pt>
          <cx:pt idx="576">-0.091586650883986695</cx:pt>
          <cx:pt idx="577">-0.079169684509467</cx:pt>
          <cx:pt idx="578">-0.019481430041820302</cx:pt>
          <cx:pt idx="579">0.032218773178117902</cx:pt>
          <cx:pt idx="580">0.094157735875904799</cx:pt>
          <cx:pt idx="581">0.074589357865353201</cx:pt>
          <cx:pt idx="582">0.097710149843503694</cx:pt>
          <cx:pt idx="583">0.024611605590708099</cx:pt>
          <cx:pt idx="584">-0.023621197511645899</cx:pt>
          <cx:pt idx="585">-0.0114550579799436</cx:pt>
          <cx:pt idx="586">-0.0029901148085982598</cx:pt>
          <cx:pt idx="587">-0.00030797414966839901</cx:pt>
          <cx:pt idx="588">0.00062816745684997799</cx:pt>
          <cx:pt idx="589">-4.7129902761335598e-05</cx:pt>
          <cx:pt idx="590">0.0028172752727243199</cx:pt>
          <cx:pt idx="591">0.0149325932402941</cx:pt>
          <cx:pt idx="592">0.039981343602982403</cx:pt>
          <cx:pt idx="593">0.010211376257161699</cx:pt>
          <cx:pt idx="594">-0.0064241843026576701</cx:pt>
          <cx:pt idx="595">-0.026939200666067999</cx:pt>
          <cx:pt idx="596">-0.0194488958083966</cx:pt>
          <cx:pt idx="597">0.0055029940125048199</cx:pt>
          <cx:pt idx="598">-0.075063402716447902</cx:pt>
          <cx:pt idx="599">0.0144061005028114</cx:pt>
          <cx:pt idx="600">-0.031575079350745203</cx:pt>
          <cx:pt idx="601">-0.0243972521414253</cx:pt>
          <cx:pt idx="602">-0.025329477433331499</cx:pt>
          <cx:pt idx="603">-0.029358718491719601</cx:pt>
          <cx:pt idx="604">-0.032653926483979002</cx:pt>
          <cx:pt idx="605">0.021190832106043</cx:pt>
          <cx:pt idx="606">-0.029540965232270001</cx:pt>
          <cx:pt idx="607">0.020645561237263299</cx:pt>
          <cx:pt idx="608">0.079536585105565605</cx:pt>
          <cx:pt idx="609">0.040992953374065</cx:pt>
          <cx:pt idx="610">0.054404850470765799</cx:pt>
          <cx:pt idx="611">-0.0090283026589261101</cx:pt>
          <cx:pt idx="612">-0.024339332768588601</cx:pt>
          <cx:pt idx="613">-0.0035217470208564702</cx:pt>
          <cx:pt idx="614">-0.00087924724677832097</cx:pt>
          <cx:pt idx="615">0.000234309638860194</cx:pt>
          <cx:pt idx="616">-0.00069614107896632897</cx:pt>
          <cx:pt idx="617">-0.00048709044016105103</cx:pt>
          <cx:pt idx="618">0.0024880388407308501</cx:pt>
          <cx:pt idx="619">0.010549925582974001</cx:pt>
          <cx:pt idx="620">0.019497676615425698</cx:pt>
          <cx:pt idx="621">-0.0052642350026280297</cx:pt>
          <cx:pt idx="622">-0.028025237816523201</cx:pt>
          <cx:pt idx="623">-0.0081267210720357905</cx:pt>
          <cx:pt idx="624">-0.0297952130211383</cx:pt>
          <cx:pt idx="625">-0.0117398880878234</cx:pt>
          <cx:pt idx="626">-0.017442419998639401</cx:pt>
          <cx:pt idx="627">0.019297935114246201</cx:pt>
          <cx:pt idx="628">-0.0225976194302401</cx:pt>
          <cx:pt idx="629">0.0089728457517138996</cx:pt>
          <cx:pt idx="630">0.0027368526485596302</cx:pt>
          <cx:pt idx="631">0.015441399481985399</cx:pt>
          <cx:pt idx="632">0.044590999006292202</cx:pt>
          <cx:pt idx="633">0.073144704235536706</cx:pt>
          <cx:pt idx="634">-0.0079899926505876302</cx:pt>
          <cx:pt idx="635">-0.0091627736228202892</cx:pt>
          <cx:pt idx="636">0.041360756088095398</cx:pt>
          <cx:pt idx="637">0.019698557272731499</cx:pt>
          <cx:pt idx="638">0.023671202200239799</cx:pt>
          <cx:pt idx="639">0.00100738742288389</cx:pt>
          <cx:pt idx="640">0.0022435718014782698</cx:pt>
          <cx:pt idx="641">0.0055628553346524397</cx:pt>
          <cx:pt idx="642">0.0024024710854039298</cx:pt>
          <cx:pt idx="643">0.000297771531167805</cx:pt>
          <cx:pt idx="644">-0.00049617783127403202</cx:pt>
          <cx:pt idx="645">0.00071080575629998597</cx:pt>
          <cx:pt idx="646">0.00191632321247928</cx:pt>
          <cx:pt idx="647">0.0075373239389840401</cx:pt>
          <cx:pt idx="648">0.0154150234667026</cx:pt>
          <cx:pt idx="649">0.00162760923403084</cx:pt>
          <cx:pt idx="650">-0.0141126117605811</cx:pt>
          <cx:pt idx="651">0.0214895966161327</cx:pt>
          <cx:pt idx="652">0.0215225612132946</cx:pt>
          <cx:pt idx="653">0.0299252379831467</cx:pt>
          <cx:pt idx="654">0.057732848438387503</cx:pt>
          <cx:pt idx="655">0.068946226020332499</cx:pt>
          <cx:pt idx="656">0.020196832298353101</cx:pt>
          <cx:pt idx="657">0.075037709957606599</cx:pt>
          <cx:pt idx="658">0.030039876516866099</cx:pt>
          <cx:pt idx="659">0.0268374045771477</cx:pt>
          <cx:pt idx="660">0.031925972665108</cx:pt>
          <cx:pt idx="661">0.022270398704826298</cx:pt>
          <cx:pt idx="662">0.017652027365551302</cx:pt>
          <cx:pt idx="663">-0.0079132629415653803</cx:pt>
          <cx:pt idx="664">0.044705418936385501</cx:pt>
          <cx:pt idx="665">0.0081085069790213897</cx:pt>
          <cx:pt idx="666">0.0155974149198217</cx:pt>
          <cx:pt idx="667">0.018749276703605901</cx:pt>
          <cx:pt idx="668">0.0096326635886682301</cx:pt>
          <cx:pt idx="669">0.0118267161458904</cx:pt>
          <cx:pt idx="670">0.00072781148173633396</cx:pt>
          <cx:pt idx="671">0.000243689342535624</cx:pt>
          <cx:pt idx="672">0.00057002148709523099</cx:pt>
          <cx:pt idx="673">-0.00059198750088223899</cx:pt>
          <cx:pt idx="674">0.0015863663927318701</cx:pt>
          <cx:pt idx="675">0.0029812431531251698</cx:pt>
          <cx:pt idx="676">0.0011322085364650399</cx:pt>
          <cx:pt idx="677">-0.00096216100943910998</cx:pt>
          <cx:pt idx="678">0.0061053378901849802</cx:pt>
          <cx:pt idx="679">0.038288407326115</cx:pt>
          <cx:pt idx="680">0.067291910186384293</cx:pt>
          <cx:pt idx="681">0.060481824519283002</cx:pt>
          <cx:pt idx="682">0.053150259479454197</cx:pt>
          <cx:pt idx="683">0.082842687138833596</cx:pt>
          <cx:pt idx="684">0.100362190263121</cx:pt>
          <cx:pt idx="685">0.0155777418276017</cx:pt>
          <cx:pt idx="686">-0.010198251111497201</cx:pt>
          <cx:pt idx="687">-0.019589797901544002</cx:pt>
          <cx:pt idx="688">-0.014566919393103801</cx:pt>
          <cx:pt idx="689">-0.070285528142386797</cx:pt>
          <cx:pt idx="690">-0.032951601885104299</cx:pt>
          <cx:pt idx="691">-0.045251572314103303</cx:pt>
          <cx:pt idx="692">0.0086253727626103803</cx:pt>
          <cx:pt idx="693">-0.017525291427677399</cx:pt>
          <cx:pt idx="694">-0.015043743456493701</cx:pt>
          <cx:pt idx="695">0.0067884605979358897</cx:pt>
          <cx:pt idx="696">0.0081075415852200194</cx:pt>
          <cx:pt idx="697">-0.00016722433698273999</cx:pt>
          <cx:pt idx="698">0.00055388855086324097</cx:pt>
          <cx:pt idx="699">8.3148848710769697e-05</cx:pt>
          <cx:pt idx="700">-0.00017788651488583401</cx:pt>
          <cx:pt idx="701">0.00058798892020287799</cx:pt>
          <cx:pt idx="702">0.00041657047800550199</cx:pt>
          <cx:pt idx="703">0.00057024792647734804</cx:pt>
          <cx:pt idx="704">-0.00187838423785906</cx:pt>
          <cx:pt idx="705">-0.0103205819148122</cx:pt>
          <cx:pt idx="706">-0.00343573964169526</cx:pt>
          <cx:pt idx="707">0.0020956445386784198</cx:pt>
          <cx:pt idx="708">-0.00225784459845761</cx:pt>
          <cx:pt idx="709">-0.00241973867530401</cx:pt>
          <cx:pt idx="710">0.019466434592242302</cx:pt>
          <cx:pt idx="711">0.0141892453169423</cx:pt>
          <cx:pt idx="712">0.032701126946352202</cx:pt>
          <cx:pt idx="713">0.0207628889563648</cx:pt>
          <cx:pt idx="714">-0.0171511981204218</cx:pt>
          <cx:pt idx="715">0.0027185184555679602</cx:pt>
          <cx:pt idx="716">0.0037942710816376798</cx:pt>
          <cx:pt idx="717">-0.015708420648613001</cx:pt>
          <cx:pt idx="718">-0.0295718409348288</cx:pt>
          <cx:pt idx="719">0.0147639070070244</cx:pt>
          <cx:pt idx="720">0.0077203732450056798</cx:pt>
          <cx:pt idx="721">0.0128710756727923</cx:pt>
          <cx:pt idx="722">0.0069044648135642497</cx:pt>
          <cx:pt idx="723">0.0124876386437387</cx:pt>
          <cx:pt idx="724">0.0087266318247934804</cx:pt>
          <cx:pt idx="725">0.000223053786135037</cx:pt>
          <cx:pt idx="726">-0.00027473528898160602</cx:pt>
          <cx:pt idx="727">0.00062401008191412201</cx:pt>
          <cx:pt idx="728">0.00037785150949323798</cx:pt>
          <cx:pt idx="729">0.00015093306843011499</cx:pt>
          <cx:pt idx="730">-0.00044572215962416497</cx:pt>
          <cx:pt idx="731">0.00017066115140414599</cx:pt>
          <cx:pt idx="732">0.00033534824863534199</cx:pt>
          <cx:pt idx="733">-0.0017457922741815201</cx:pt>
          <cx:pt idx="734">-0.0090214182828868301</cx:pt>
          <cx:pt idx="735">-0.013660965579543599</cx:pt>
          <cx:pt idx="736">-0.013176469603083499</cx:pt>
          <cx:pt idx="737">-0.013449947106238</cx:pt>
          <cx:pt idx="738">-0.020244761085754501</cx:pt>
          <cx:pt idx="739">-0.0163239026935613</cx:pt>
          <cx:pt idx="740">-0.0147317161167403</cx:pt>
          <cx:pt idx="741">-0.0202591469936899</cx:pt>
          <cx:pt idx="742">-0.031798410563836997</cx:pt>
          <cx:pt idx="743">0.0091373033208227601</cx:pt>
          <cx:pt idx="744">0.027208712788322001</cx:pt>
          <cx:pt idx="745">0.0233114670953142</cx:pt>
          <cx:pt idx="746">-0.0084552084392352303</cx:pt>
          <cx:pt idx="747">-0.021517709675100999</cx:pt>
          <cx:pt idx="748">-0.0067051060722022396</cx:pt>
          <cx:pt idx="749">-0.00057659280210696202</cx:pt>
          <cx:pt idx="750">-0.00024717908478774398</cx:pt>
          <cx:pt idx="751">0.0012281026479812</cx:pt>
          <cx:pt idx="752">0.00039136219819183401</cx:pt>
          <cx:pt idx="753">-0.00025342179449547802</cx:pt>
          <cx:pt idx="754">-0.000160094655277278</cx:pt>
          <cx:pt idx="755">8.3172345084808299e-05</cx:pt>
          <cx:pt idx="756">0.00020401493981633199</cx:pt>
          <cx:pt idx="757">-0.00047051344746381197</cx:pt>
          <cx:pt idx="758">0.00011485386992302999</cx:pt>
          <cx:pt idx="759">4.1730481181529499e-05</cx:pt>
          <cx:pt idx="760">0.000214591174804345</cx:pt>
          <cx:pt idx="761">-0.00070598715072794796</cx:pt>
          <cx:pt idx="762">-8.10786987196565e-05</cx:pt>
          <cx:pt idx="763">0.00189297279366278</cx:pt>
          <cx:pt idx="764">0.00081766013016339298</cx:pt>
          <cx:pt idx="765">-0.00017227396260334301</cx:pt>
          <cx:pt idx="766">-0.0036864530828086099</cx:pt>
          <cx:pt idx="767">-0.000161374908922377</cx:pt>
          <cx:pt idx="768">-0.0021069703630445199</cx:pt>
          <cx:pt idx="769">-0.010617937884563699</cx:pt>
          <cx:pt idx="770">-0.0096090871832942102</cx:pt>
          <cx:pt idx="771">0.00302418828676976</cx:pt>
          <cx:pt idx="772">-0.0036636698470474899</cx:pt>
          <cx:pt idx="773">-0.0064853731607571003</cx:pt>
          <cx:pt idx="774">-0.0089750041409995904</cx:pt>
          <cx:pt idx="775">-0.0108569800802119</cx:pt>
          <cx:pt idx="776">-0.0050292996781039897</cx:pt>
          <cx:pt idx="777">-0.0041200557611245402</cx:pt>
          <cx:pt idx="778">-0.0031747968277269201</cx:pt>
          <cx:pt idx="779">-0.000964072267506911</cx:pt>
          <cx:pt idx="780">-0.00055092970045601797</cx:pt>
          <cx:pt idx="781">0.00043625262992622602</cx:pt>
          <cx:pt idx="782">-0.00052188379722749702</cx:pt>
          <cx:pt idx="783">0.00053213371811247699</cx:pt>
        </cx:lvl>
      </cx:numDim>
    </cx:data>
    <cx:data id="129">
      <cx:numDim type="val">
        <cx:f>'001_WA_F - 副本'!$DZ$1:$DZ$784</cx:f>
        <cx:lvl ptCount="784" formatCode="G/通用格式">
          <cx:pt idx="0">-0.0012008690270958299</cx:pt>
          <cx:pt idx="1">-5.2317727817449696e-06</cx:pt>
          <cx:pt idx="2">-0.00041619358036230702</cx:pt>
          <cx:pt idx="3">-0.00040714249394337002</cx:pt>
          <cx:pt idx="4">-2.6885621854202999e-05</cx:pt>
          <cx:pt idx="5">-0.000827266972497597</cx:pt>
          <cx:pt idx="6">-0.00079954180197155098</cx:pt>
          <cx:pt idx="7">-0.00043048483537208902</cx:pt>
          <cx:pt idx="8">-0.00072642179327549595</cx:pt>
          <cx:pt idx="9">-0.00089630078301935405</cx:pt>
          <cx:pt idx="10">0.000216597198265471</cx:pt>
          <cx:pt idx="11">0.00051960519469560298</cx:pt>
          <cx:pt idx="12">0.00024081353340579901</cx:pt>
          <cx:pt idx="13">7.8949151861216506e-05</cx:pt>
          <cx:pt idx="14">5.9069697187945698e-07</cx:pt>
          <cx:pt idx="15">-0.000127347527227188</cx:pt>
          <cx:pt idx="16">-0.00013964170992621601</cx:pt>
          <cx:pt idx="17">0.000286405994223671</cx:pt>
          <cx:pt idx="18">-0.00018379400465236699</cx:pt>
          <cx:pt idx="19">-0.00028627077974757899</cx:pt>
          <cx:pt idx="20">-0.00011623471416865301</cx:pt>
          <cx:pt idx="21">-0.00036488333736201401</cx:pt>
          <cx:pt idx="22">0.00022315284347851599</cx:pt>
          <cx:pt idx="23">0.00022855694133113699</cx:pt>
          <cx:pt idx="24">-0.00014007413504341901</cx:pt>
          <cx:pt idx="25">0.00042354959013236399</cx:pt>
          <cx:pt idx="26">-8.7808741700431402e-05</cx:pt>
          <cx:pt idx="27">0.00021585233168594601</cx:pt>
          <cx:pt idx="28">0.000322919115694688</cx:pt>
          <cx:pt idx="29">-0.00036957151297636198</cx:pt>
          <cx:pt idx="30">-0.00061779858103887296</cx:pt>
          <cx:pt idx="31">-0.000105312416074161</cx:pt>
          <cx:pt idx="32">6.8599602213014006e-05</cx:pt>
          <cx:pt idx="33">-0.00053427632622658696</cx:pt>
          <cx:pt idx="34">4.4966767804413503e-05</cx:pt>
          <cx:pt idx="35">-0.00087174131145822703</cx:pt>
          <cx:pt idx="36">-0.00018031549352440801</cx:pt>
          <cx:pt idx="37">-0.00020364950464223601</cx:pt>
          <cx:pt idx="38">-0.0011742782893817299</cx:pt>
          <cx:pt idx="39">-0.0031865339341563301</cx:pt>
          <cx:pt idx="40">-0.000448157092810123</cx:pt>
          <cx:pt idx="41">-0.00110149977379681</cx:pt>
          <cx:pt idx="42">-0.00083950873153144402</cx:pt>
          <cx:pt idx="43">0.00067138434024250802</cx:pt>
          <cx:pt idx="44">0.0027599177726764898</cx:pt>
          <cx:pt idx="45">0.00096067977158157997</cx:pt>
          <cx:pt idx="46">-0.00018355774945783999</cx:pt>
          <cx:pt idx="47">-0.00090923855306760998</cx:pt>
          <cx:pt idx="48">0.000118150471780107</cx:pt>
          <cx:pt idx="49">-3.93904944971511e-05</cx:pt>
          <cx:pt idx="50">0.00030164536929013798</cx:pt>
          <cx:pt idx="51">0.00051663938348689995</cx:pt>
          <cx:pt idx="52">0.00016740456692066299</cx:pt>
          <cx:pt idx="53">-0.0010215242550143601</cx:pt>
          <cx:pt idx="54">-0.00034716387249331902</cx:pt>
          <cx:pt idx="55">-3.8573827539670102e-06</cx:pt>
          <cx:pt idx="56">0.00011370337286253201</cx:pt>
          <cx:pt idx="57">-0.000116345654933366</cx:pt>
          <cx:pt idx="58">0.000405949969793315</cx:pt>
          <cx:pt idx="59">0.000144992009227477</cx:pt>
          <cx:pt idx="60">0.00058053564119953203</cx:pt>
          <cx:pt idx="61">-0.00040521015120892698</cx:pt>
          <cx:pt idx="62">-0.00047118663278950299</cx:pt>
          <cx:pt idx="63">-0.000768173017222484</cx:pt>
          <cx:pt idx="64">-0.0011842592575155601</cx:pt>
          <cx:pt idx="65">-0.00059191809537418704</cx:pt>
          <cx:pt idx="66">-0.0041749310292283903</cx:pt>
          <cx:pt idx="67">-0.0047842111709271197</cx:pt>
          <cx:pt idx="68">0.0015709323350734301</cx:pt>
          <cx:pt idx="69">0.000185515994676792</cx:pt>
          <cx:pt idx="70">-0.00607846228808211</cx:pt>
          <cx:pt idx="71">-0.00563908906556531</cx:pt>
          <cx:pt idx="72">0.00076090754408467099</cx:pt>
          <cx:pt idx="73">-0.0015275506203008601</cx:pt>
          <cx:pt idx="74">-0.0024279568936199898</cx:pt>
          <cx:pt idx="75">-0.0095266524222401196</cx:pt>
          <cx:pt idx="76">-0.0031396780699479401</cx:pt>
          <cx:pt idx="77">-0.00324541987648683</cx:pt>
          <cx:pt idx="78">-0.0016011696482377501</cx:pt>
          <cx:pt idx="79">-0.00100543362332473</cx:pt>
          <cx:pt idx="80">0.00051982374491172398</cx:pt>
          <cx:pt idx="81">0.00057818899006567505</cx:pt>
          <cx:pt idx="82">0.00053569248605246905</cx:pt>
          <cx:pt idx="83">-3.8347449048351099e-05</cx:pt>
          <cx:pt idx="84">-0.00019509308314548201</cx:pt>
          <cx:pt idx="85">-0.00049955348804822295</cx:pt>
          <cx:pt idx="86">0.00068035262350193396</cx:pt>
          <cx:pt idx="87">0.00052663587106396804</cx:pt>
          <cx:pt idx="88">-0.00071422136886324596</cx:pt>
          <cx:pt idx="89">0.00050967999467647104</cx:pt>
          <cx:pt idx="90">0.00097766364022552595</cx:pt>
          <cx:pt idx="91">0.00067138533596868</cx:pt>
          <cx:pt idx="92">0.00076757852015022204</cx:pt>
          <cx:pt idx="93">0.0040595907958666001</cx:pt>
          <cx:pt idx="94">0.0112858464489807</cx:pt>
          <cx:pt idx="95">0.012130733556886099</cx:pt>
          <cx:pt idx="96">0.0129007793112191</cx:pt>
          <cx:pt idx="97">0.0120134564218882</cx:pt>
          <cx:pt idx="98">0.00799228451100302</cx:pt>
          <cx:pt idx="99">-0.0039387647032241898</cx:pt>
          <cx:pt idx="100">-0.0031294364120629699</cx:pt>
          <cx:pt idx="101">0.0132253293061073</cx:pt>
          <cx:pt idx="102">0.018421108840171299</cx:pt>
          <cx:pt idx="103">0.0010563038181218699</cx:pt>
          <cx:pt idx="104">0.0058487259321880602</cx:pt>
          <cx:pt idx="105">-0.00094575300378582996</cx:pt>
          <cx:pt idx="106">-0.0014639347161863</cx:pt>
          <cx:pt idx="107">0.0013747837998073201</cx:pt>
          <cx:pt idx="108">-0.0011447472981166299</cx:pt>
          <cx:pt idx="109">0.00062304464702683002</cx:pt>
          <cx:pt idx="110">-0.00079264455519131795</cx:pt>
          <cx:pt idx="111">0.00024224007381643301</cx:pt>
          <cx:pt idx="112">-6.1997388665074201e-05</cx:pt>
          <cx:pt idx="113">-0.00022322919789309099</cx:pt>
          <cx:pt idx="114">-0.00018261273172693701</cx:pt>
          <cx:pt idx="115">3.3192758748427203e-05</cx:pt>
          <cx:pt idx="116">0.0016709778054172001</cx:pt>
          <cx:pt idx="117">0.00108308107692076</cx:pt>
          <cx:pt idx="118">0.0020722931511858501</cx:pt>
          <cx:pt idx="119">0.0034388477496156101</cx:pt>
          <cx:pt idx="120">-0.0083147199206744602</cx:pt>
          <cx:pt idx="121">-0.0022214429458960799</cx:pt>
          <cx:pt idx="122">0.0023661126270735199</cx:pt>
          <cx:pt idx="123">0.016086945226202801</cx:pt>
          <cx:pt idx="124">0.0109254863536282</cx:pt>
          <cx:pt idx="125">0.0096670914041233399</cx:pt>
          <cx:pt idx="126">-0.0036808564137727601</cx:pt>
          <cx:pt idx="127">0.011081850340217501</cx:pt>
          <cx:pt idx="128">0.0093221612831790607</cx:pt>
          <cx:pt idx="129">0.054036214701556999</cx:pt>
          <cx:pt idx="130">0.053578924337897099</cx:pt>
          <cx:pt idx="131">0.024640029013172301</cx:pt>
          <cx:pt idx="132">0.025702321089542401</cx:pt>
          <cx:pt idx="133">-0.00176865156974453</cx:pt>
          <cx:pt idx="134">-0.010951842889895</cx:pt>
          <cx:pt idx="135">-0.0055716499879110504</cx:pt>
          <cx:pt idx="136">-0.0027506858478809899</cx:pt>
          <cx:pt idx="137">-0.00289483940573518</cx:pt>
          <cx:pt idx="138">0.00049693025815113505</cx:pt>
          <cx:pt idx="139">-0.00081950036623729301</cx:pt>
          <cx:pt idx="140">-0.00046434706521477498</cx:pt>
          <cx:pt idx="141">-5.7010923598819899e-05</cx:pt>
          <cx:pt idx="142">0.00025764890875273498</cx:pt>
          <cx:pt idx="143">-0.0013858348027280701</cx:pt>
          <cx:pt idx="144">0.0011930768246782</cx:pt>
          <cx:pt idx="145">0.0050682206899155102</cx:pt>
          <cx:pt idx="146">0.0087689273232749599</cx:pt>
          <cx:pt idx="147">-0.0085239674816966308</cx:pt>
          <cx:pt idx="148">-0.015020860157351301</cx:pt>
          <cx:pt idx="149">0.012030215716981599</cx:pt>
          <cx:pt idx="150">0.00048618070994592302</cx:pt>
          <cx:pt idx="151">0.028340630895220702</cx:pt>
          <cx:pt idx="152">0.056792642795639101</cx:pt>
          <cx:pt idx="153">0.086135327642424805</cx:pt>
          <cx:pt idx="154">0.073419305377646904</cx:pt>
          <cx:pt idx="155">0.073837300291076005</cx:pt>
          <cx:pt idx="156">0.072962908102501195</cx:pt>
          <cx:pt idx="157">0.084124424639695994</cx:pt>
          <cx:pt idx="158">0.062798027390523606</cx:pt>
          <cx:pt idx="159">5.9023143959608503e-05</cx:pt>
          <cx:pt idx="160">0.00032985458903247501</cx:pt>
          <cx:pt idx="161">0.0110264984892662</cx:pt>
          <cx:pt idx="162">-0.0120587950154636</cx:pt>
          <cx:pt idx="163">-0.013668811576442201</cx:pt>
          <cx:pt idx="164">-0.0045196597518550102</cx:pt>
          <cx:pt idx="165">0.0040609085016051301</cx:pt>
          <cx:pt idx="166">0.0027121539644312698</cx:pt>
          <cx:pt idx="167">-0.0021719169960297598</cx:pt>
          <cx:pt idx="168">0.00021391652660882</cx:pt>
          <cx:pt idx="169">-0.00029745034854257598</cx:pt>
          <cx:pt idx="170">-0.00071240399775719101</cx:pt>
          <cx:pt idx="171">-0.00091186287284540396</cx:pt>
          <cx:pt idx="172">0.00084546564088238405</cx:pt>
          <cx:pt idx="173">0.0036953537171665802</cx:pt>
          <cx:pt idx="174">0.0039919427359564304</cx:pt>
          <cx:pt idx="175">-0.0084083595744777299</cx:pt>
          <cx:pt idx="176">-0.0090473795835557692</cx:pt>
          <cx:pt idx="177">0.041304655404039901</cx:pt>
          <cx:pt idx="178">0.073825033375078397</cx:pt>
          <cx:pt idx="179">0.073859085057910695</cx:pt>
          <cx:pt idx="180">0.107954614033105</cx:pt>
          <cx:pt idx="181">0.13480436724829001</cx:pt>
          <cx:pt idx="182">0.119740090389653</cx:pt>
          <cx:pt idx="183">0.13475602445826099</cx:pt>
          <cx:pt idx="184">0.11756937286223899</cx:pt>
          <cx:pt idx="185">0.058796632511969399</cx:pt>
          <cx:pt idx="186">0.057373906585362497</cx:pt>
          <cx:pt idx="187">-0.024269349358157</cx:pt>
          <cx:pt idx="188">-0.034014555173734001</cx:pt>
          <cx:pt idx="189">-0.0020441654712523602</cx:pt>
          <cx:pt idx="190">0.0108651226730115</cx:pt>
          <cx:pt idx="191">-0.014776683017233699</cx:pt>
          <cx:pt idx="192">-0.017015554902423</cx:pt>
          <cx:pt idx="193">-0.0032124149137449098</cx:pt>
          <cx:pt idx="194">-0.0033377688744425501</cx:pt>
          <cx:pt idx="195">-0.0024394381276752601</cx:pt>
          <cx:pt idx="196">3.0728433522626998e-05</cx:pt>
          <cx:pt idx="197">0.00095868400146657004</cx:pt>
          <cx:pt idx="198">-9.2288141388971706e-05</cx:pt>
          <cx:pt idx="199">-0.00076750521051389205</cx:pt>
          <cx:pt idx="200">-0.0084624126811649499</cx:pt>
          <cx:pt idx="201">-0.013450490355359</cx:pt>
          <cx:pt idx="202">0.0085653826251323797</cx:pt>
          <cx:pt idx="203">0.0099479521527289193</cx:pt>
          <cx:pt idx="204">0.056825770381102501</cx:pt>
          <cx:pt idx="205">0.085348596046356501</cx:pt>
          <cx:pt idx="206">0.073544802163094503</cx:pt>
          <cx:pt idx="207">0.0893259340188437</cx:pt>
          <cx:pt idx="208">0.070164192259498701</cx:pt>
          <cx:pt idx="209">0.0193428989860365</cx:pt>
          <cx:pt idx="210">0.00269817385643058</cx:pt>
          <cx:pt idx="211">0.0160992975401658</cx:pt>
          <cx:pt idx="212">0.023201302882448201</cx:pt>
          <cx:pt idx="213">-0.00055411728488107199</cx:pt>
          <cx:pt idx="214">0.0128582575908456</cx:pt>
          <cx:pt idx="215">-0.035748396243828001</cx:pt>
          <cx:pt idx="216">-0.045423864920464699</cx:pt>
          <cx:pt idx="217">0.0102952650884073</cx:pt>
          <cx:pt idx="218">0.018124806437467202</cx:pt>
          <cx:pt idx="219">-0.031099068500998001</cx:pt>
          <cx:pt idx="220">-0.048522157098094001</cx:pt>
          <cx:pt idx="221">-0.0188210388627763</cx:pt>
          <cx:pt idx="222">-0.0045596616248341198</cx:pt>
          <cx:pt idx="223">-0.0018471340330705401</cx:pt>
          <cx:pt idx="224">7.8232181311237094e-05</cx:pt>
          <cx:pt idx="225">2.7672844681104001e-05</cx:pt>
          <cx:pt idx="226">-0.0028691212235762401</cx:pt>
          <cx:pt idx="227">-0.00325612898133496</cx:pt>
          <cx:pt idx="228">-0.0148076027683698</cx:pt>
          <cx:pt idx="229">-0.020780899879243399</cx:pt>
          <cx:pt idx="230">0.022112745960410799</cx:pt>
          <cx:pt idx="231">0.043425881179839899</cx:pt>
          <cx:pt idx="232">0.079441486090534405</cx:pt>
          <cx:pt idx="233">0.038336380092836402</cx:pt>
          <cx:pt idx="234">0.0128233991277909</cx:pt>
          <cx:pt idx="235">-0.0078703644465493699</cx:pt>
          <cx:pt idx="236">-0.078418581433215701</cx:pt>
          <cx:pt idx="237">-0.10170101567440901</cx:pt>
          <cx:pt idx="238">-0.078386503820640899</cx:pt>
          <cx:pt idx="239">-0.068454748024254899</cx:pt>
          <cx:pt idx="240">-0.046218822681437802</cx:pt>
          <cx:pt idx="241">-0.000876785917394618</cx:pt>
          <cx:pt idx="242">0.047323077554106197</cx:pt>
          <cx:pt idx="243">0.031478816732857899</cx:pt>
          <cx:pt idx="244">-0.019138221429105599</cx:pt>
          <cx:pt idx="245">0.0066530126011079297</cx:pt>
          <cx:pt idx="246">0.028391695363824299</cx:pt>
          <cx:pt idx="247">-0.0406389389799535</cx:pt>
          <cx:pt idx="248">-0.045691394142511901</cx:pt>
          <cx:pt idx="249">-0.0077692521658014203</cx:pt>
          <cx:pt idx="250">-0.00024142977859008301</cx:pt>
          <cx:pt idx="251">0.000152685427983448</cx:pt>
          <cx:pt idx="252">0.00014283168953618599</cx:pt>
          <cx:pt idx="253">-0.000334297462750188</cx:pt>
          <cx:pt idx="254">-0.00077753714154481202</cx:pt>
          <cx:pt idx="255">-0.0036522187502669502</cx:pt>
          <cx:pt idx="256">-0.012198510174279699</cx:pt>
          <cx:pt idx="257">-0.022746507513584702</cx:pt>
          <cx:pt idx="258">0.0145387055450041</cx:pt>
          <cx:pt idx="259">0.023229147131595001</cx:pt>
          <cx:pt idx="260">0.020358708709052199</cx:pt>
          <cx:pt idx="261">-0.031729590621994999</cx:pt>
          <cx:pt idx="262">-0.067590734663337204</cx:pt>
          <cx:pt idx="263">-0.079290580337020203</cx:pt>
          <cx:pt idx="264">-0.13855695622065101</cx:pt>
          <cx:pt idx="265">-0.12570951885849099</cx:pt>
          <cx:pt idx="266">-0.076072250390004703</cx:pt>
          <cx:pt idx="267">-0.046779575033992299</cx:pt>
          <cx:pt idx="268">-0.058677610234483001</cx:pt>
          <cx:pt idx="269">0.0350911706700534</cx:pt>
          <cx:pt idx="270">0.080110804287207002</cx:pt>
          <cx:pt idx="271">0.060118039861431098</cx:pt>
          <cx:pt idx="272">0.0063284045599129903</cx:pt>
          <cx:pt idx="273">-0.0052140464463067502</cx:pt>
          <cx:pt idx="274">0.0094343493507877407</cx:pt>
          <cx:pt idx="275">-0.020803712140933801</cx:pt>
          <cx:pt idx="276">-0.033059856032545597</cx:pt>
          <cx:pt idx="277">-0.0017381319545493601</cx:pt>
          <cx:pt idx="278">0.0022919530661115401</cx:pt>
          <cx:pt idx="279">0.000181778235581384</cx:pt>
          <cx:pt idx="280">-5.1039448993165601e-05</cx:pt>
          <cx:pt idx="281">-0.00048084450571949701</cx:pt>
          <cx:pt idx="282">-0.0021229884387962898</cx:pt>
          <cx:pt idx="283">-0.0032548184997734601</cx:pt>
          <cx:pt idx="284">-0.0017275803883654199</cx:pt>
          <cx:pt idx="285">-0.0146173275792952</cx:pt>
          <cx:pt idx="286">-0.0038159232016101801</cx:pt>
          <cx:pt idx="287">-0.017092034027493899</cx:pt>
          <cx:pt idx="288">-0.041437682607460502</cx:pt>
          <cx:pt idx="289">-0.074969909820379405</cx:pt>
          <cx:pt idx="290">-0.101738425815782</cx:pt>
          <cx:pt idx="291">-0.10407568212484</cx:pt>
          <cx:pt idx="292">-0.144960167045175</cx:pt>
          <cx:pt idx="293">-0.103139097458867</cx:pt>
          <cx:pt idx="294">-0.038151765499869601</cx:pt>
          <cx:pt idx="295">-0.088260328330667895</cx:pt>
          <cx:pt idx="296">-0.023530028200305</cx:pt>
          <cx:pt idx="297">0.039069136460355001</cx:pt>
          <cx:pt idx="298">0.0642960754610582</cx:pt>
          <cx:pt idx="299">0.042316546655136601</cx:pt>
          <cx:pt idx="300">0.010488497633761</cx:pt>
          <cx:pt idx="301">0.0019326213526294201</cx:pt>
          <cx:pt idx="302">0.0075124661730185602</cx:pt>
          <cx:pt idx="303">-0.019070561660041601</cx:pt>
          <cx:pt idx="304">-0.036524161389879899</cx:pt>
          <cx:pt idx="305">-0.00680139309804631</cx:pt>
          <cx:pt idx="306">0.00037937028230398598</cx:pt>
          <cx:pt idx="307">-0.000522458943004413</cx:pt>
          <cx:pt idx="308">0.00030624576578951602</cx:pt>
          <cx:pt idx="309">-0.00065465354405099701</cx:pt>
          <cx:pt idx="310">-0.0032473889783138001</cx:pt>
          <cx:pt idx="311">-0.0012609413662331801</cx:pt>
          <cx:pt idx="312">0.0057788051039766404</cx:pt>
          <cx:pt idx="313">-0.029023902887047499</cx:pt>
          <cx:pt idx="314">-0.025244792459516701</cx:pt>
          <cx:pt idx="315">-0.048029835887851799</cx:pt>
          <cx:pt idx="316">-0.064974093583511</cx:pt>
          <cx:pt idx="317">-0.075507546833273598</cx:pt>
          <cx:pt idx="318">-0.066582151292009895</cx:pt>
          <cx:pt idx="319">-0.068659634267765696</cx:pt>
          <cx:pt idx="320">-0.058664852461691501</cx:pt>
          <cx:pt idx="321">-0.049862608917928097</cx:pt>
          <cx:pt idx="322">-0.063622468269763796</cx:pt>
          <cx:pt idx="323">-0.071486262786938801</cx:pt>
          <cx:pt idx="324">-0.0041022883358543902</cx:pt>
          <cx:pt idx="325">0.050454824972481098</cx:pt>
          <cx:pt idx="326">0.0083863137524312608</cx:pt>
          <cx:pt idx="327">0.011464219151873701</cx:pt>
          <cx:pt idx="328">0.028418074656329399</cx:pt>
          <cx:pt idx="329">0.00067225710194772804</cx:pt>
          <cx:pt idx="330">-0.0126623198970229</cx:pt>
          <cx:pt idx="331">-0.0182464526287037</cx:pt>
          <cx:pt idx="332">-0.020596857787664999</cx:pt>
          <cx:pt idx="333">0.00023628739703303</cx:pt>
          <cx:pt idx="334">0.00084108663314977198</cx:pt>
          <cx:pt idx="335">-0.00016592470297321099</cx:pt>
          <cx:pt idx="336">-0.00035315557007568101</cx:pt>
          <cx:pt idx="337">-9.7982650642594203e-05</cx:pt>
          <cx:pt idx="338">-0.0061896190557071996</cx:pt>
          <cx:pt idx="339">-0.0040180433331040198</cx:pt>
          <cx:pt idx="340">0.0014735366267802101</cx:pt>
          <cx:pt idx="341">-0.037047010746667497</cx:pt>
          <cx:pt idx="342">-0.045482793911196903</cx:pt>
          <cx:pt idx="343">-0.047272591214583597</cx:pt>
          <cx:pt idx="344">-0.041776753608185703</cx:pt>
          <cx:pt idx="345">-0.036043512549345597</cx:pt>
          <cx:pt idx="346">-0.0293566784323319</cx:pt>
          <cx:pt idx="347">-0.034167802373141098</cx:pt>
          <cx:pt idx="348">-0.026880229377683602</cx:pt>
          <cx:pt idx="349">-0.0379204530204608</cx:pt>
          <cx:pt idx="350">-0.044772430056169502</cx:pt>
          <cx:pt idx="351">-0.046750499827985001</cx:pt>
          <cx:pt idx="352">0.0050041191464275702</cx:pt>
          <cx:pt idx="353">-0.0221919826001566</cx:pt>
          <cx:pt idx="354">-0.017639005059081201</cx:pt>
          <cx:pt idx="355">0.043454506577416403</cx:pt>
          <cx:pt idx="356">0.047069721496068202</cx:pt>
          <cx:pt idx="357">0.014590989368916601</cx:pt>
          <cx:pt idx="358">-0.028310217130375199</cx:pt>
          <cx:pt idx="359">-0.0286646614992466</cx:pt>
          <cx:pt idx="360">-0.014554374465691401</cx:pt>
          <cx:pt idx="361">0.0057233309987156696</cx:pt>
          <cx:pt idx="362">0.00040327953645363698</cx:pt>
          <cx:pt idx="363">0.0011243408132601</cx:pt>
          <cx:pt idx="364">0.00047301008170412502</cx:pt>
          <cx:pt idx="365">-0.00043233042490636799</cx:pt>
          <cx:pt idx="366">-0.00138338273062431</cx:pt>
          <cx:pt idx="367">-0.0038841334892191098</cx:pt>
          <cx:pt idx="368">-0.0120991323443293</cx:pt>
          <cx:pt idx="369">-0.031659821310116201</cx:pt>
          <cx:pt idx="370">-0.048512491842265998</cx:pt>
          <cx:pt idx="371">-0.027233376434808099</cx:pt>
          <cx:pt idx="372">-0.020492687894396101</cx:pt>
          <cx:pt idx="373">0.0013160814361579799</cx:pt>
          <cx:pt idx="374">0.036122020667172003</cx:pt>
          <cx:pt idx="375">0.0160948655293476</cx:pt>
          <cx:pt idx="376">0.0038300359093697898</cx:pt>
          <cx:pt idx="377">0.0023205458603523699</cx:pt>
          <cx:pt idx="378">-0.012626113258725801</cx:pt>
          <cx:pt idx="379">-0.040711531421464803</cx:pt>
          <cx:pt idx="380">0.0029011604883726698</cx:pt>
          <cx:pt idx="381">-0.043196303768029</cx:pt>
          <cx:pt idx="382">-0.038501878778637998</cx:pt>
          <cx:pt idx="383">-0.0064286364771007501</cx:pt>
          <cx:pt idx="384">0.045452777603176099</cx:pt>
          <cx:pt idx="385">-0.0026956504158097399</cx:pt>
          <cx:pt idx="386">-0.024590829199160499</cx:pt>
          <cx:pt idx="387">-0.0308295092003129</cx:pt>
          <cx:pt idx="388">-0.0212040704247894</cx:pt>
          <cx:pt idx="389">0.0020192118086333399</cx:pt>
          <cx:pt idx="390">-0.00014863336458800899</cx:pt>
          <cx:pt idx="391">5.5883337651351296e-06</cx:pt>
          <cx:pt idx="392">-0.00047668006743945598</cx:pt>
          <cx:pt idx="393">0.00083595326989749396</cx:pt>
          <cx:pt idx="394">-0.0016588188218905999</cx:pt>
          <cx:pt idx="395">0.00083614177279974205</cx:pt>
          <cx:pt idx="396">-0.0050480442038399499</cx:pt>
          <cx:pt idx="397">-0.0196038427620054</cx:pt>
          <cx:pt idx="398">-0.027663452229173598</cx:pt>
          <cx:pt idx="399">-0.0075780026663722199</cx:pt>
          <cx:pt idx="400">-0.0070344239273363498</cx:pt>
          <cx:pt idx="401">-0.017624792332761902</cx:pt>
          <cx:pt idx="402">0.043040559133225298</cx:pt>
          <cx:pt idx="403">0.0056995575258638898</cx:pt>
          <cx:pt idx="404">0.031116908330647799</cx:pt>
          <cx:pt idx="405">0.027613518108941099</cx:pt>
          <cx:pt idx="406">-0.00056642857112897604</cx:pt>
          <cx:pt idx="407">0.0097952499011616703</cx:pt>
          <cx:pt idx="408">0.0020563191829929498</cx:pt>
          <cx:pt idx="409">-0.022640642185520199</cx:pt>
          <cx:pt idx="410">-0.024440179544427999</cx:pt>
          <cx:pt idx="411">-0.019846699391272</cx:pt>
          <cx:pt idx="412">-0.0061578944864268898</cx:pt>
          <cx:pt idx="413">-0.0011511422400528699</cx:pt>
          <cx:pt idx="414">0.00289216281417901</cx:pt>
          <cx:pt idx="415">-0.025196162574866499</cx:pt>
          <cx:pt idx="416">-0.018496217922849601</cx:pt>
          <cx:pt idx="417">0.00362620151614549</cx:pt>
          <cx:pt idx="418">0.0014609583469008701</cx:pt>
          <cx:pt idx="419">0.00029615083252437102</cx:pt>
          <cx:pt idx="420">0.00016228347171265699</cx:pt>
          <cx:pt idx="421">-0.00031717804825483198</cx:pt>
          <cx:pt idx="422">-0.000625852519092499</cx:pt>
          <cx:pt idx="423">0.00034952405439897402</cx:pt>
          <cx:pt idx="424">0.0098817666271883396</cx:pt>
          <cx:pt idx="425">-0.00226592631147211</cx:pt>
          <cx:pt idx="426">-0.00074013014728767997</cx:pt>
          <cx:pt idx="427">-0.0266528325076523</cx:pt>
          <cx:pt idx="428">-0.027963970762121999</cx:pt>
          <cx:pt idx="429">0.0043389959095491096</cx:pt>
          <cx:pt idx="430">0.0305904768152057</cx:pt>
          <cx:pt idx="431">0.016839220579123799</cx:pt>
          <cx:pt idx="432">-0.0050925442716776102</cx:pt>
          <cx:pt idx="433">0.0089749785785202402</cx:pt>
          <cx:pt idx="434">0.0035044352702147401</cx:pt>
          <cx:pt idx="435">0.049065708366915997</cx:pt>
          <cx:pt idx="436">0.053725171037834002</cx:pt>
          <cx:pt idx="437">0.012823760222169901</cx:pt>
          <cx:pt idx="438">-0.0204063207487605</cx:pt>
          <cx:pt idx="439">-0.0533746158479904</cx:pt>
          <cx:pt idx="440">-0.030368506418227401</cx:pt>
          <cx:pt idx="441">0.0012263488006157099</cx:pt>
          <cx:pt idx="442">0.0150015003699719</cx:pt>
          <cx:pt idx="443">-0.016307663850866301</cx:pt>
          <cx:pt idx="444">-0.0085306896232339394</cx:pt>
          <cx:pt idx="445">0.0058189127824079196</cx:pt>
          <cx:pt idx="446">0.0024045052699977502</cx:pt>
          <cx:pt idx="447">0.00010698599091993001</cx:pt>
          <cx:pt idx="448">0.00028989396014135</cx:pt>
          <cx:pt idx="449">0.000579511768821834</cx:pt>
          <cx:pt idx="450">0.0013090921662378199</cx:pt>
          <cx:pt idx="451">0.0083118930326907901</cx:pt>
          <cx:pt idx="452">0.021803832320056699</cx:pt>
          <cx:pt idx="453">-0.00099175303297274601</cx:pt>
          <cx:pt idx="454">-0.020659540696030099</cx:pt>
          <cx:pt idx="455">-0.026311585908083499</cx:pt>
          <cx:pt idx="456">-0.033035502337438398</cx:pt>
          <cx:pt idx="457">-0.0029090074523602</cx:pt>
          <cx:pt idx="458">0.022252352320297999</cx:pt>
          <cx:pt idx="459">-0.032213366439290798</cx:pt>
          <cx:pt idx="460">-0.043223211097849899</cx:pt>
          <cx:pt idx="461">-0.00570139396519971</cx:pt>
          <cx:pt idx="462">-0.011169735589787899</cx:pt>
          <cx:pt idx="463">0.0053102416018730499</cx:pt>
          <cx:pt idx="464">0.043439406613477401</cx:pt>
          <cx:pt idx="465">0.0103291091283585</cx:pt>
          <cx:pt idx="466">0.00275670571236218</cx:pt>
          <cx:pt idx="467">-0.037942576944155502</cx:pt>
          <cx:pt idx="468">-0.0076096609324415301</cx:pt>
          <cx:pt idx="469">0.0067292237204719099</cx:pt>
          <cx:pt idx="470">0.010736228499502599</cx:pt>
          <cx:pt idx="471">-0.0087030376177638508</cx:pt>
          <cx:pt idx="472">0.000852797716893914</cx:pt>
          <cx:pt idx="473">0.0067099209004954797</cx:pt>
          <cx:pt idx="474">0.0029683554921506798</cx:pt>
          <cx:pt idx="475">0.00030416595062928499</cx:pt>
          <cx:pt idx="476">-0.00017284126938637399</cx:pt>
          <cx:pt idx="477">7.5383837558681596e-05</cx:pt>
          <cx:pt idx="478">0.000946209963085973</cx:pt>
          <cx:pt idx="479">0.012870528268222501</cx:pt>
          <cx:pt idx="480">0.0203970492210419</cx:pt>
          <cx:pt idx="481">-0.00029593552863014703</cx:pt>
          <cx:pt idx="482">-0.033120387026122002</cx:pt>
          <cx:pt idx="483">-0.031515748101378402</cx:pt>
          <cx:pt idx="484">-0.0080428681327755994</cx:pt>
          <cx:pt idx="485">-0.0169870909676491</cx:pt>
          <cx:pt idx="486">-0.038568719096380003</cx:pt>
          <cx:pt idx="487">-0.034054448404712598</cx:pt>
          <cx:pt idx="488">-0.046496735090378299</cx:pt>
          <cx:pt idx="489">0.011031320130002501</cx:pt>
          <cx:pt idx="490">0.0019293921501788399</cx:pt>
          <cx:pt idx="491">0.049871197851494402</cx:pt>
          <cx:pt idx="492">0.075742377025113203</cx:pt>
          <cx:pt idx="493">0.0246602530086368</cx:pt>
          <cx:pt idx="494">-0.029976942113885199</cx:pt>
          <cx:pt idx="495">-0.0452012431471948</cx:pt>
          <cx:pt idx="496">-0.016025446802732501</cx:pt>
          <cx:pt idx="497">-0.022001457550054199</cx:pt>
          <cx:pt idx="498">-0.012899366670629801</cx:pt>
          <cx:pt idx="499">-0.0066427342981647498</cx:pt>
          <cx:pt idx="500">-0.0034898275883829999</cx:pt>
          <cx:pt idx="501">0.0024227351175632201</cx:pt>
          <cx:pt idx="502">0.0023781457206173001</cx:pt>
          <cx:pt idx="503">6.3236050587654998e-05</cx:pt>
          <cx:pt idx="504">-0.00063476828350916695</cx:pt>
          <cx:pt idx="505">0.00041376607340654097</cx:pt>
          <cx:pt idx="506">0.0029903649949663</cx:pt>
          <cx:pt idx="507">0.014563767376896001</cx:pt>
          <cx:pt idx="508">0.0080858329886630796</cx:pt>
          <cx:pt idx="509">0.00043521167903175798</cx:pt>
          <cx:pt idx="510">-0.027761272316274101</cx:pt>
          <cx:pt idx="511">-0.028105448818031401</cx:pt>
          <cx:pt idx="512">-0.015794338612880401</cx:pt>
          <cx:pt idx="513">-0.014943950786706999</cx:pt>
          <cx:pt idx="514">0.012393289487096899</cx:pt>
          <cx:pt idx="515">0.0026227618936239599</cx:pt>
          <cx:pt idx="516">-0.015326227198238101</cx:pt>
          <cx:pt idx="517">-0.00089620545929105903</cx:pt>
          <cx:pt idx="518">-0.0102313569019549</cx:pt>
          <cx:pt idx="519">0.0155345596943561</cx:pt>
          <cx:pt idx="520">0.044610892193138303</cx:pt>
          <cx:pt idx="521">0.028177360752865799</cx:pt>
          <cx:pt idx="522">-0.0200909530428613</cx:pt>
          <cx:pt idx="523">-0.0019740880930026201</cx:pt>
          <cx:pt idx="524">-0.025725098903469901</cx:pt>
          <cx:pt idx="525">-0.0436489139487014</cx:pt>
          <cx:pt idx="526">-0.0245935205003498</cx:pt>
          <cx:pt idx="527">-0.0057609670030188296</cx:pt>
          <cx:pt idx="528">-0.0024860455680876499</cx:pt>
          <cx:pt idx="529">0.00092024262820799695</cx:pt>
          <cx:pt idx="530">0.0023377749494851198</cx:pt>
          <cx:pt idx="531">-0.00031803318401181399</cx:pt>
          <cx:pt idx="532">-8.4425919036050596e-05</cx:pt>
          <cx:pt idx="533">5.3955162119501703e-05</cx:pt>
          <cx:pt idx="534">0.0025071006449782001</cx:pt>
          <cx:pt idx="535">0.0089456196656265106</cx:pt>
          <cx:pt idx="536">0.0094535131479374906</cx:pt>
          <cx:pt idx="537">0.0042036324787790196</cx:pt>
          <cx:pt idx="538">-0.0115128667140545</cx:pt>
          <cx:pt idx="539">-0.0065843503532658004</cx:pt>
          <cx:pt idx="540">-0.0150218408217091</cx:pt>
          <cx:pt idx="541">-0.0044488575800031701</cx:pt>
          <cx:pt idx="542">0.0137056711387472</cx:pt>
          <cx:pt idx="543">-0.0106406850521076</cx:pt>
          <cx:pt idx="544">-0.015861235183757101</cx:pt>
          <cx:pt idx="545">-0.016909457793394901</cx:pt>
          <cx:pt idx="546">-0.0280650217497634</cx:pt>
          <cx:pt idx="547">-5.0249723216756901e-05</cx:pt>
          <cx:pt idx="548">0.0086008978580161492</cx:pt>
          <cx:pt idx="549">-0.0057492887608363297</cx:pt>
          <cx:pt idx="550">-0.0154713502500568</cx:pt>
          <cx:pt idx="551">0.0071245055694009601</cx:pt>
          <cx:pt idx="552">-0.042587225993144302</cx:pt>
          <cx:pt idx="553">-0.032903115662842403</cx:pt>
          <cx:pt idx="554">-0.043843974795792197</cx:pt>
          <cx:pt idx="555">-0.0075409657247849102</cx:pt>
          <cx:pt idx="556">0.0012549473651447</cx:pt>
          <cx:pt idx="557">-0.00073078697592048004</cx:pt>
          <cx:pt idx="558">0.0014027314861224599</cx:pt>
          <cx:pt idx="559">-0.000110256212089589</cx:pt>
          <cx:pt idx="560">0.00032841921494320097</cx:pt>
          <cx:pt idx="561">0.00067484967008884004</cx:pt>
          <cx:pt idx="562">0.00053506618722694397</cx:pt>
          <cx:pt idx="563">0.010983212023355801</cx:pt>
          <cx:pt idx="564">0.023279178686709499</cx:pt>
          <cx:pt idx="565">0.00804584159239519</cx:pt>
          <cx:pt idx="566">0.0020997686807884002</cx:pt>
          <cx:pt idx="567">0.0068208855955430798</cx:pt>
          <cx:pt idx="568">-0.0084217449264099593</cx:pt>
          <cx:pt idx="569">-0.0149538868242667</cx:pt>
          <cx:pt idx="570">0.011406699387498701</cx:pt>
          <cx:pt idx="571">0.014369427505966899</cx:pt>
          <cx:pt idx="572">-0.0098699739068856505</cx:pt>
          <cx:pt idx="573">-0.0082904145788664698</cx:pt>
          <cx:pt idx="574">-0.016450523708052001</cx:pt>
          <cx:pt idx="575">-0.037740144082215599</cx:pt>
          <cx:pt idx="576">-0.034610148659382799</cx:pt>
          <cx:pt idx="577">-0.043021574470985202</cx:pt>
          <cx:pt idx="578">-0.00289871415129933</cx:pt>
          <cx:pt idx="579">0.013566173335192199</cx:pt>
          <cx:pt idx="580">-0.0214333080594604</cx:pt>
          <cx:pt idx="581">-0.033076790287004602</cx:pt>
          <cx:pt idx="582">-0.053057541085352197</cx:pt>
          <cx:pt idx="583">-0.0144534558979404</cx:pt>
          <cx:pt idx="584">0.0061335005528986497</cx:pt>
          <cx:pt idx="585">0.00122656448555376</cx:pt>
          <cx:pt idx="586">0.00017030730212353701</cx:pt>
          <cx:pt idx="587">-0.00051719319520012201</cx:pt>
          <cx:pt idx="588">-0.00053502585248451295</cx:pt>
          <cx:pt idx="589">6.8395391199020202e-06</cx:pt>
          <cx:pt idx="590">0.00184938466584154</cx:pt>
          <cx:pt idx="591">0.0079936221811306597</cx:pt>
          <cx:pt idx="592">0.010097641793000999</cx:pt>
          <cx:pt idx="593">0.0048099296414776003</cx:pt>
          <cx:pt idx="594">0.0075971556237121899</cx:pt>
          <cx:pt idx="595">0.010940701504517</cx:pt>
          <cx:pt idx="596">0.0098956716348196794</cx:pt>
          <cx:pt idx="597">0.0041392022345291598</cx:pt>
          <cx:pt idx="598">0.031976437304993999</cx:pt>
          <cx:pt idx="599">0.0059989408553696704</cx:pt>
          <cx:pt idx="600">0.00147175067528458</cx:pt>
          <cx:pt idx="601">-0.00366554087770737</cx:pt>
          <cx:pt idx="602">-0.0091552887127629001</cx:pt>
          <cx:pt idx="603">-0.052035216606650003</cx:pt>
          <cx:pt idx="604">-0.028651944257681201</cx:pt>
          <cx:pt idx="605">-0.017997454314511899</cx:pt>
          <cx:pt idx="606">0.0010819987092668499</cx:pt>
          <cx:pt idx="607">0.0047144570202541499</cx:pt>
          <cx:pt idx="608">-0.029457795284368201</cx:pt>
          <cx:pt idx="609">-0.031260074643446399</cx:pt>
          <cx:pt idx="610">-0.0369541402784372</cx:pt>
          <cx:pt idx="611">0.0046682850209124101</cx:pt>
          <cx:pt idx="612">0.0082610359613923302</cx:pt>
          <cx:pt idx="613">0.00164507292155016</cx:pt>
          <cx:pt idx="614">-0.00023621831499593801</cx:pt>
          <cx:pt idx="615">0.00081074201340941598</cx:pt>
          <cx:pt idx="616">-0.00031508745579885198</cx:pt>
          <cx:pt idx="617">-0.000203149937879615</cx:pt>
          <cx:pt idx="618">0.00053089889701554498</cx:pt>
          <cx:pt idx="619">0.0009886451262366609</cx:pt>
          <cx:pt idx="620">0.0068522817866813199</cx:pt>
          <cx:pt idx="621">0.016117833589758601</cx:pt>
          <cx:pt idx="622">0.0180445072520992</cx:pt>
          <cx:pt idx="623">0.020528057506485901</cx:pt>
          <cx:pt idx="624">0.0153462435906579</cx:pt>
          <cx:pt idx="625">0.015962437285315999</cx:pt>
          <cx:pt idx="626">0.029501076469070901</cx:pt>
          <cx:pt idx="627">0.021778800507796299</cx:pt>
          <cx:pt idx="628">-0.029010205313601899</cx:pt>
          <cx:pt idx="629">-0.016096570629931299</cx:pt>
          <cx:pt idx="630">-0.0090209290349700707</cx:pt>
          <cx:pt idx="631">-0.049246611008649799</cx:pt>
          <cx:pt idx="632">-0.010764248063974699</cx:pt>
          <cx:pt idx="633">-0.0022859726031335299</cx:pt>
          <cx:pt idx="634">0.0011977981285694001</cx:pt>
          <cx:pt idx="635">-0.0048381398991520202</cx:pt>
          <cx:pt idx="636">-0.0193117156702333</cx:pt>
          <cx:pt idx="637">-0.049720305769542297</cx:pt>
          <cx:pt idx="638">-0.015825018869134001</cx:pt>
          <cx:pt idx="639">0.0120253402014695</cx:pt>
          <cx:pt idx="640">0.0121670124367694</cx:pt>
          <cx:pt idx="641">0.0017445294960364501</cx:pt>
          <cx:pt idx="642">0.00038033639283664901</cx:pt>
          <cx:pt idx="643">-0.00078823187406035602</cx:pt>
          <cx:pt idx="644">-6.9911113969692694e-05</cx:pt>
          <cx:pt idx="645">0.00061821425175574501</cx:pt>
          <cx:pt idx="646">0.0016256200657287099</cx:pt>
          <cx:pt idx="647">-0.00120990211329816</cx:pt>
          <cx:pt idx="648">-0.00037353616043235398</cx:pt>
          <cx:pt idx="649">0.0050222297859945</cx:pt>
          <cx:pt idx="650">-0.00026251649795094298</cx:pt>
          <cx:pt idx="651">0.0014552575461781699</cx:pt>
          <cx:pt idx="652">-0.0137302485136842</cx:pt>
          <cx:pt idx="653">0.0049009442349756396</cx:pt>
          <cx:pt idx="654">0.0169986916472472</cx:pt>
          <cx:pt idx="655">0.035675356457144501</cx:pt>
          <cx:pt idx="656">-0.026290622622048999</cx:pt>
          <cx:pt idx="657">-0.0048033904738153596</cx:pt>
          <cx:pt idx="658">-0.020407908015503701</cx:pt>
          <cx:pt idx="659">0.00014660701771374501</cx:pt>
          <cx:pt idx="660">0.024110131675287898</cx:pt>
          <cx:pt idx="661">0.033118562481054797</cx:pt>
          <cx:pt idx="662">0.035047485670748502</cx:pt>
          <cx:pt idx="663">0.021247469389600999</cx:pt>
          <cx:pt idx="664">0.012566277553766599</cx:pt>
          <cx:pt idx="665">-0.0054828867180219598</cx:pt>
          <cx:pt idx="666">-0.00354259551201629</cx:pt>
          <cx:pt idx="667">0.0052024826111021199</cx:pt>
          <cx:pt idx="668">0.0094130802578036906</cx:pt>
          <cx:pt idx="669">0.0019979624809066399</cx:pt>
          <cx:pt idx="670">0.00012417927935926801</cx:pt>
          <cx:pt idx="671">-0.000150373456249317</cx:pt>
          <cx:pt idx="672">-0.00012337703777514199</cx:pt>
          <cx:pt idx="673">0.00067531160465373805</cx:pt>
          <cx:pt idx="674">0.00072403350257425599</cx:pt>
          <cx:pt idx="675">0.0022037414827485299</cx:pt>
          <cx:pt idx="676">0.0062657566795003604</cx:pt>
          <cx:pt idx="677">0.0044889223637717603</cx:pt>
          <cx:pt idx="678">-0.00047517306367922499</cx:pt>
          <cx:pt idx="679">0.0031694587440675701</cx:pt>
          <cx:pt idx="680">0.0050619416011907902</cx:pt>
          <cx:pt idx="681">-0.0108491686127436</cx:pt>
          <cx:pt idx="682">0.0018343972321469299</cx:pt>
          <cx:pt idx="683">0.0085539557502440598</cx:pt>
          <cx:pt idx="684">-0.0061905223943285997</cx:pt>
          <cx:pt idx="685">0.029980703493506799</cx:pt>
          <cx:pt idx="686">0.041831154237756997</cx:pt>
          <cx:pt idx="687">0.023136822328999999</cx:pt>
          <cx:pt idx="688">0.011016912560203601</cx:pt>
          <cx:pt idx="689">0.0252606399534696</cx:pt>
          <cx:pt idx="690">0.015820758342503401</cx:pt>
          <cx:pt idx="691">0.022405568985248099</cx:pt>
          <cx:pt idx="692">0.0050722189264301</cx:pt>
          <cx:pt idx="693">-0.0047367639380661401</cx:pt>
          <cx:pt idx="694">-0.0077175229728087998</cx:pt>
          <cx:pt idx="695">-0.0036273039204602099</cx:pt>
          <cx:pt idx="696">-0.000101427435226928</cx:pt>
          <cx:pt idx="697">0.00048130532910886902</cx:pt>
          <cx:pt idx="698">-3.7546669298170003e-05</cx:pt>
          <cx:pt idx="699">-5.1065279303483499e-05</cx:pt>
          <cx:pt idx="700">0.000107724444793389</cx:pt>
          <cx:pt idx="701">0.00012564659540830299</cx:pt>
          <cx:pt idx="702">-0.00024692667411194499</cx:pt>
          <cx:pt idx="703">-0.000360181850849084</cx:pt>
          <cx:pt idx="704">0.0027048083729257601</cx:pt>
          <cx:pt idx="705">0.00223418428322245</cx:pt>
          <cx:pt idx="706">-8.2194463105188996e-05</cx:pt>
          <cx:pt idx="707">-0.0050821216104490197</cx:pt>
          <cx:pt idx="708">0.000163177347959471</cx:pt>
          <cx:pt idx="709">0.0045750020755795104</cx:pt>
          <cx:pt idx="710">0.014514884194569699</cx:pt>
          <cx:pt idx="711">0.0124917983079703</cx:pt>
          <cx:pt idx="712">-0.00186648781405288</cx:pt>
          <cx:pt idx="713">0.018906202867615601</cx:pt>
          <cx:pt idx="714">-0.0064909262135650998</cx:pt>
          <cx:pt idx="715">-0.0331959580456236</cx:pt>
          <cx:pt idx="716">-0.023925074160131801</cx:pt>
          <cx:pt idx="717">-0.018742859632890501</cx:pt>
          <cx:pt idx="718">-0.0061232276136548597</cx:pt>
          <cx:pt idx="719">0.026571878711447498</cx:pt>
          <cx:pt idx="720">0.010028560964582701</cx:pt>
          <cx:pt idx="721">-0.0048528201068682997</cx:pt>
          <cx:pt idx="722">-0.0078426496570939905</cx:pt>
          <cx:pt idx="723">-0.00061745745754137704</cx:pt>
          <cx:pt idx="724">1.15279770826011e-05</cx:pt>
          <cx:pt idx="725">-0.00020899705751419999</cx:pt>
          <cx:pt idx="726">-0.00026139443653562598</cx:pt>
          <cx:pt idx="727">-0.00073988227661925103</cx:pt>
          <cx:pt idx="728">0.00059678454333348795</cx:pt>
          <cx:pt idx="729">0.00035746126656442402</cx:pt>
          <cx:pt idx="730">0.00086294303609619105</cx:pt>
          <cx:pt idx="731">-0.00042096404718600902</cx:pt>
          <cx:pt idx="732">0.00050362948402369603</cx:pt>
          <cx:pt idx="733">-3.6723156884300202e-05</cx:pt>
          <cx:pt idx="734">-0.00099556026249466092</cx:pt>
          <cx:pt idx="735">4.9682806445067202e-05</cx:pt>
          <cx:pt idx="736">0.00099625003180424496</cx:pt>
          <cx:pt idx="737">0.00278580096637436</cx:pt>
          <cx:pt idx="738">0.0023172368575920701</cx:pt>
          <cx:pt idx="739">0.0027726657925763801</cx:pt>
          <cx:pt idx="740">-0.00027610902488216401</cx:pt>
          <cx:pt idx="741">-0.0010666710790493601</cx:pt>
          <cx:pt idx="742">0.0010109663787052801</cx:pt>
          <cx:pt idx="743">0.00339468113052457</cx:pt>
          <cx:pt idx="744">0.0092704610289719297</cx:pt>
          <cx:pt idx="745">0.0097596994069035301</cx:pt>
          <cx:pt idx="746">0.0185124094444203</cx:pt>
          <cx:pt idx="747">0.0218403969783145</cx:pt>
          <cx:pt idx="748">0.0064005505711027698</cx:pt>
          <cx:pt idx="749">0.00084721925543836802</cx:pt>
          <cx:pt idx="750">0.00074608649779727505</cx:pt>
          <cx:pt idx="751">-0.00049041537211533303</cx:pt>
          <cx:pt idx="752">0.00048056703550852998</cx:pt>
          <cx:pt idx="753">0.000172231349777499</cx:pt>
          <cx:pt idx="754">-6.9346947109246102e-05</cx:pt>
          <cx:pt idx="755">-0.00056979421166545501</cx:pt>
          <cx:pt idx="756">-0.00027942068965210398</cx:pt>
          <cx:pt idx="757">-0.00035956840380317801</cx:pt>
          <cx:pt idx="758">6.9986138052034096e-05</cx:pt>
          <cx:pt idx="759">-0.00033161702869924798</cx:pt>
          <cx:pt idx="760">-0.000138362796152098</cx:pt>
          <cx:pt idx="761">0.00122008686186918</cx:pt>
          <cx:pt idx="762">-0.00061288591425625899</cx:pt>
          <cx:pt idx="763">-0.00049496470902168997</cx:pt>
          <cx:pt idx="764">0.00052517256064848702</cx:pt>
          <cx:pt idx="765">-0.00067664002785143595</cx:pt>
          <cx:pt idx="766">-0.000133424583442995</cx:pt>
          <cx:pt idx="767">-0.00033411216892156398</cx:pt>
          <cx:pt idx="768">-0.00015296386344353999</cx:pt>
          <cx:pt idx="769">0.00039606723477700502</cx:pt>
          <cx:pt idx="770">0.00068862508738835101</cx:pt>
          <cx:pt idx="771">0.00070826785360425504</cx:pt>
          <cx:pt idx="772">0.00252142670423807</cx:pt>
          <cx:pt idx="773">0.00082317218943749797</cx:pt>
          <cx:pt idx="774">-0.00015005272533712599</cx:pt>
          <cx:pt idx="775">-0.00026390900231098799</cx:pt>
          <cx:pt idx="776">0.00023274913959012299</cx:pt>
          <cx:pt idx="777">0.00014168089824930901</cx:pt>
          <cx:pt idx="778">-9.2869431340373204e-05</cx:pt>
          <cx:pt idx="779">0.000856723155319987</cx:pt>
          <cx:pt idx="780">0.000145784642301735</cx:pt>
          <cx:pt idx="781">0.00020976974764131399</cx:pt>
          <cx:pt idx="782">0.00068433249455360603</cx:pt>
          <cx:pt idx="783">0.00037801695465441098</cx:pt>
        </cx:lvl>
      </cx:numDim>
    </cx:data>
    <cx:data id="130">
      <cx:numDim type="val">
        <cx:f>'001_WA_F - 副本'!$EA$1:$EA$784</cx:f>
        <cx:lvl ptCount="784" formatCode="G/通用格式">
          <cx:pt idx="0">-0.000537896110872018</cx:pt>
          <cx:pt idx="1">0.00037005859843203303</cx:pt>
          <cx:pt idx="2">-0.000141573641081646</cx:pt>
          <cx:pt idx="3">0.00044312231963671798</cx:pt>
          <cx:pt idx="4">-0.00025991883266347901</cx:pt>
          <cx:pt idx="5">-0.00025713515137329999</cx:pt>
          <cx:pt idx="6">-0.00030400747603920899</cx:pt>
          <cx:pt idx="7">0.00034013029156385299</cx:pt>
          <cx:pt idx="8">-0.000328524641451782</cx:pt>
          <cx:pt idx="9">4.2577925655487098e-06</cx:pt>
          <cx:pt idx="10">-7.1288733235445897e-05</cx:pt>
          <cx:pt idx="11">0.00033378421818002602</cx:pt>
          <cx:pt idx="12">0.00025547248683576698</cx:pt>
          <cx:pt idx="13">0.00012424854706396599</cx:pt>
          <cx:pt idx="14">-0.000415578737037898</cx:pt>
          <cx:pt idx="15">-0.00047509396028556298</cx:pt>
          <cx:pt idx="16">-0.000105308813935426</cx:pt>
          <cx:pt idx="17">0.00071466487269142298</cx:pt>
          <cx:pt idx="18">-3.2644594023665998e-05</cx:pt>
          <cx:pt idx="19">0.00078377460650497905</cx:pt>
          <cx:pt idx="20">-0.00014671214450664701</cx:pt>
          <cx:pt idx="21">0.00034852131958425399</cx:pt>
          <cx:pt idx="22">0.00082243419901901202</cx:pt>
          <cx:pt idx="23">0.00031704957061550799</cx:pt>
          <cx:pt idx="24">0.000266095046690835</cx:pt>
          <cx:pt idx="25">-0.00015617675397144201</cx:pt>
          <cx:pt idx="26">0.0011980813183427</cx:pt>
          <cx:pt idx="27">0.00035128157776043498</cx:pt>
          <cx:pt idx="28">-0.0010797217286519199</cx:pt>
          <cx:pt idx="29">-0.00030384928021575498</cx:pt>
          <cx:pt idx="30">0.00063595150960739399</cx:pt>
          <cx:pt idx="31">-0.000155078400121195</cx:pt>
          <cx:pt idx="32">0.00026483988824459799</cx:pt>
          <cx:pt idx="33">6.8258503514078301e-05</cx:pt>
          <cx:pt idx="34">-6.7262965208174705e-05</cx:pt>
          <cx:pt idx="35">-0.00048538095144585102</cx:pt>
          <cx:pt idx="36">0.00027439668541817799</cx:pt>
          <cx:pt idx="37">0.00060715419254791603</cx:pt>
          <cx:pt idx="38">0.00220345850485979</cx:pt>
          <cx:pt idx="39">0.0035852152002663401</cx:pt>
          <cx:pt idx="40">0.00109209931681852</cx:pt>
          <cx:pt idx="41">0.0026287279891830102</cx:pt>
          <cx:pt idx="42">0.0038220912214038298</cx:pt>
          <cx:pt idx="43">0.0010966628129156499</cx:pt>
          <cx:pt idx="44">-0.0067712991324522598</cx:pt>
          <cx:pt idx="45">-0.0019772409854460402</cx:pt>
          <cx:pt idx="46">0.00087846667863072405</cx:pt>
          <cx:pt idx="47">0.0017115430971820201</cx:pt>
          <cx:pt idx="48">0.00173166728342104</cx:pt>
          <cx:pt idx="49">0.0023847490121533901</cx:pt>
          <cx:pt idx="50">-0.000110565248032819</cx:pt>
          <cx:pt idx="51">0.00051227409201890005</cx:pt>
          <cx:pt idx="52">0.00041940896815292601</cx:pt>
          <cx:pt idx="53">0.00089802085974106905</cx:pt>
          <cx:pt idx="54">-0.000220966401472509</cx:pt>
          <cx:pt idx="55">-0.00078369460460988498</cx:pt>
          <cx:pt idx="56">0.000111481224117663</cx:pt>
          <cx:pt idx="57">-0.000231146442435042</cx:pt>
          <cx:pt idx="58">-0.000143942553813956</cx:pt>
          <cx:pt idx="59">0.000309266686600575</cx:pt>
          <cx:pt idx="60">-0.00055866949568604204</cx:pt>
          <cx:pt idx="61">0.00035294423279926202</cx:pt>
          <cx:pt idx="62">0.00023417575653619099</cx:pt>
          <cx:pt idx="63">0.0010193578191988199</cx:pt>
          <cx:pt idx="64">0.00341772079942418</cx:pt>
          <cx:pt idx="65">0.0054005184792069198</cx:pt>
          <cx:pt idx="66">0.0097190503275818609</cx:pt>
          <cx:pt idx="67">0.011886537918763001</cx:pt>
          <cx:pt idx="68">0.013225293839124901</cx:pt>
          <cx:pt idx="69">0.0123046593156463</cx:pt>
          <cx:pt idx="70">0.020751879704974101</cx:pt>
          <cx:pt idx="71">0.025735514298616299</cx:pt>
          <cx:pt idx="72">0.020268117086326899</cx:pt>
          <cx:pt idx="73">0.026053783198813799</cx:pt>
          <cx:pt idx="74">0.031175712000006999</cx:pt>
          <cx:pt idx="75">0.035119586790555497</cx:pt>
          <cx:pt idx="76">0.024411699909803901</cx:pt>
          <cx:pt idx="77">0.018136095592475799</cx:pt>
          <cx:pt idx="78">0.0091865681244610604</cx:pt>
          <cx:pt idx="79">0.00313824787929018</cx:pt>
          <cx:pt idx="80">-0.00058746382786137503</cx:pt>
          <cx:pt idx="81">-0.00058390742788017101</cx:pt>
          <cx:pt idx="82">0.00046633558461243503</cx:pt>
          <cx:pt idx="83">0.00012693737036538201</cx:pt>
          <cx:pt idx="84">0.00040924289355631302</cx:pt>
          <cx:pt idx="85">-0.00022580958221148699</cx:pt>
          <cx:pt idx="86">0.000366001321985313</cx:pt>
          <cx:pt idx="87">5.2860066188289901e-05</cx:pt>
          <cx:pt idx="88">0.00154200312231339</cx:pt>
          <cx:pt idx="89">6.6459340464640999e-05</cx:pt>
          <cx:pt idx="90">0.0030272370882174502</cx:pt>
          <cx:pt idx="91">0.0054789271849084902</cx:pt>
          <cx:pt idx="92">0.0077531536398139003</cx:pt>
          <cx:pt idx="93">0.0118899970259002</cx:pt>
          <cx:pt idx="94">0.014223941604897299</cx:pt>
          <cx:pt idx="95">0.0099267169287393497</cx:pt>
          <cx:pt idx="96">-0.0080053263016741198</cx:pt>
          <cx:pt idx="97">-0.030759591415753799</cx:pt>
          <cx:pt idx="98">-0.0125670568701166</cx:pt>
          <cx:pt idx="99">0.014448476974602401</cx:pt>
          <cx:pt idx="100">0.0133184284012697</cx:pt>
          <cx:pt idx="101">0.0048734895151880901</cx:pt>
          <cx:pt idx="102">0.026641409793955101</cx:pt>
          <cx:pt idx="103">0.039390674251966601</cx:pt>
          <cx:pt idx="104">0.037527741393019703</cx:pt>
          <cx:pt idx="105">0.0463343150282726</cx:pt>
          <cx:pt idx="106">0.037603910829686997</cx:pt>
          <cx:pt idx="107">0.022857980607693801</cx:pt>
          <cx:pt idx="108">0.0092747550360473795</cx:pt>
          <cx:pt idx="109">-0.0024081420332788799</cx:pt>
          <cx:pt idx="110">-4.0008531712650302e-05</cx:pt>
          <cx:pt idx="111">-0.00014153742229967999</cx:pt>
          <cx:pt idx="112">-0.0010139676736094501</cx:pt>
          <cx:pt idx="113">-0.000386910254910055</cx:pt>
          <cx:pt idx="114">0.0011949697580487799</cx:pt>
          <cx:pt idx="115">9.8790855305729895e-05</cx:pt>
          <cx:pt idx="116">0.00154165426159635</cx:pt>
          <cx:pt idx="117">0.0066229885693373401</cx:pt>
          <cx:pt idx="118">0.0049177869459435001</cx:pt>
          <cx:pt idx="119">-0.0032468006109258401</cx:pt>
          <cx:pt idx="120">-0.0091248573194712308</cx:pt>
          <cx:pt idx="121">-0.015133652311125101</cx:pt>
          <cx:pt idx="122">-0.0093291939476093395</cx:pt>
          <cx:pt idx="123">-0.0354515133374501</cx:pt>
          <cx:pt idx="124">-0.032090637147551698</cx:pt>
          <cx:pt idx="125">-0.030819167129347399</cx:pt>
          <cx:pt idx="126">-0.0245889407157764</cx:pt>
          <cx:pt idx="127">-0.029115393881007302</cx:pt>
          <cx:pt idx="128">-0.015667124831389601</cx:pt>
          <cx:pt idx="129">-0.043859580465982498</cx:pt>
          <cx:pt idx="130">-0.031698434405486697</cx:pt>
          <cx:pt idx="131">0.00540364639205867</cx:pt>
          <cx:pt idx="132">0.0047513234451567604</cx:pt>
          <cx:pt idx="133">0.045679096600864999</cx:pt>
          <cx:pt idx="134">0.049058240651053402</cx:pt>
          <cx:pt idx="135">0.0418629607104146</cx:pt>
          <cx:pt idx="136">0.0085186706790485907</cx:pt>
          <cx:pt idx="137">-0.0032726418073360901</cx:pt>
          <cx:pt idx="138">-0.00214840196448021</cx:pt>
          <cx:pt idx="139">0.00079263446914554496</cx:pt>
          <cx:pt idx="140">0.00097072440270026795</cx:pt>
          <cx:pt idx="141">0.00017938384507946401</cx:pt>
          <cx:pt idx="142">-0.00037339891170992201</cx:pt>
          <cx:pt idx="143">0.0010743605699036101</cx:pt>
          <cx:pt idx="144">-6.9698653723815202e-05</cx:pt>
          <cx:pt idx="145">-0.0033328395939307399</cx:pt>
          <cx:pt idx="146">0.0012590808062351701</cx:pt>
          <cx:pt idx="147">-0.010999424473625201</cx:pt>
          <cx:pt idx="148">-0.030470265291675101</cx:pt>
          <cx:pt idx="149">-0.0361313991212798</cx:pt>
          <cx:pt idx="150">-0.074074963707423905</cx:pt>
          <cx:pt idx="151">-0.124757052054125</cx:pt>
          <cx:pt idx="152">-0.075074606805934002</cx:pt>
          <cx:pt idx="153">-0.068520529027780802</cx:pt>
          <cx:pt idx="154">-0.014414802029568999</cx:pt>
          <cx:pt idx="155">0.018145480898019602</cx:pt>
          <cx:pt idx="156">0.0100329542860932</cx:pt>
          <cx:pt idx="157">0.036683566582263502</cx:pt>
          <cx:pt idx="158">0.0199048261220841</cx:pt>
          <cx:pt idx="159">0.098292496834001306</cx:pt>
          <cx:pt idx="160">0.041359142282816799</cx:pt>
          <cx:pt idx="161">0.038238706582118198</cx:pt>
          <cx:pt idx="162">0.062406516558157703</cx:pt>
          <cx:pt idx="163">0.070105056452757206</cx:pt>
          <cx:pt idx="164">0.025208854539736699</cx:pt>
          <cx:pt idx="165">0.0048660990780065201</cx:pt>
          <cx:pt idx="166">0.00049363506362583396</cx:pt>
          <cx:pt idx="167">0.00113558384951969</cx:pt>
          <cx:pt idx="168">0.00012909898954048001</cx:pt>
          <cx:pt idx="169">0.00028673542633738102</cx:pt>
          <cx:pt idx="170">-0.00147370303334192</cx:pt>
          <cx:pt idx="171">-0.00024407931577655401</cx:pt>
          <cx:pt idx="172">0.00063610197059471595</cx:pt>
          <cx:pt idx="173">0.0172047194445345</cx:pt>
          <cx:pt idx="174">0.0128022657414123</cx:pt>
          <cx:pt idx="175">-0.00042080158691081303</cx:pt>
          <cx:pt idx="176">-0.0135588701631512</cx:pt>
          <cx:pt idx="177">-0.056458534123602098</cx:pt>
          <cx:pt idx="178">-0.117217091421769</cx:pt>
          <cx:pt idx="179">-0.081326876557647795</cx:pt>
          <cx:pt idx="180">-0.063869650568930597</cx:pt>
          <cx:pt idx="181">-0.045920804489720898</cx:pt>
          <cx:pt idx="182">0.012239542539291401</cx:pt>
          <cx:pt idx="183">0.031502082721572199</cx:pt>
          <cx:pt idx="184">-0.0086305548596627996</cx:pt>
          <cx:pt idx="185">0.019546726242259001</cx:pt>
          <cx:pt idx="186">-0.0033198253403171401</cx:pt>
          <cx:pt idx="187">0.073930596419266997</cx:pt>
          <cx:pt idx="188">0.073698968039454693</cx:pt>
          <cx:pt idx="189">0.0073372927357983697</cx:pt>
          <cx:pt idx="190">0.039147113941747302</cx:pt>
          <cx:pt idx="191">0.080670392256224396</cx:pt>
          <cx:pt idx="192">0.037536913774608299</cx:pt>
          <cx:pt idx="193">0.0084737883201156904</cx:pt>
          <cx:pt idx="194">0.0049016102680237003</cx:pt>
          <cx:pt idx="195">0.0037516996256996699</cx:pt>
          <cx:pt idx="196">-0.000207144060045061</cx:pt>
          <cx:pt idx="197">-0.00072467864978486402</cx:pt>
          <cx:pt idx="198">-0.011190715167331999</cx:pt>
          <cx:pt idx="199">-0.017223418913691699</cx:pt>
          <cx:pt idx="200">0.00034349182555877902</cx:pt>
          <cx:pt idx="201">0.036472351514123397</cx:pt>
          <cx:pt idx="202">-0.0062070227558265103</cx:pt>
          <cx:pt idx="203">-0.039322788316233898</cx:pt>
          <cx:pt idx="204">-0.043271631154568897</cx:pt>
          <cx:pt idx="205">-0.102022242603275</cx:pt>
          <cx:pt idx="206">-0.145907882655926</cx:pt>
          <cx:pt idx="207">-0.095766123485157895</cx:pt>
          <cx:pt idx="208">-0.042746159769766298</cx:pt>
          <cx:pt idx="209">0.015943978332018199</cx:pt>
          <cx:pt idx="210">0.0652452059837514</cx:pt>
          <cx:pt idx="211">0.039241642370295697</cx:pt>
          <cx:pt idx="212">0.00902364295419383</cx:pt>
          <cx:pt idx="213">-0.025436302059725201</cx:pt>
          <cx:pt idx="214">-0.00366342425027247</cx:pt>
          <cx:pt idx="215">0.025531872218574499</cx:pt>
          <cx:pt idx="216">0.023834451371067499</cx:pt>
          <cx:pt idx="217">0.0208840560010706</cx:pt>
          <cx:pt idx="218">0.0116714963073639</cx:pt>
          <cx:pt idx="219">0.043171215981274498</cx:pt>
          <cx:pt idx="220">0.034751260153980397</cx:pt>
          <cx:pt idx="221">-0.0077042685877062199</cx:pt>
          <cx:pt idx="222">0.0081484417133007303</cx:pt>
          <cx:pt idx="223">0.00188780752224435</cx:pt>
          <cx:pt idx="224">-0.0027293606217247799</cx:pt>
          <cx:pt idx="225">-0.00157105751051737</cx:pt>
          <cx:pt idx="226">-0.0060994060205117901</cx:pt>
          <cx:pt idx="227">-0.0086412335060933199</cx:pt>
          <cx:pt idx="228">0.0030618278312002198</cx:pt>
          <cx:pt idx="229">0.0212972710612577</cx:pt>
          <cx:pt idx="230">-0.025327705372367199</cx:pt>
          <cx:pt idx="231">-0.070379400364488698</cx:pt>
          <cx:pt idx="232">-0.100423383343862</cx:pt>
          <cx:pt idx="233">-0.12855397306583299</cx:pt>
          <cx:pt idx="234">-0.144466705653855</cx:pt>
          <cx:pt idx="235">-0.078457191204383603</cx:pt>
          <cx:pt idx="236">0.0037759859364397</cx:pt>
          <cx:pt idx="237">0.076848719236232002</cx:pt>
          <cx:pt idx="238">0.0472055108506707</cx:pt>
          <cx:pt idx="239">-0.031643678947977497</cx:pt>
          <cx:pt idx="240">-0.053860603142643501</cx:pt>
          <cx:pt idx="241">-0.030288949373981099</cx:pt>
          <cx:pt idx="242">-0.025012850039480301</cx:pt>
          <cx:pt idx="243">-0.0044051072255339302</cx:pt>
          <cx:pt idx="244">-0.0064679598184824204</cx:pt>
          <cx:pt idx="245">0.030235123808461498</cx:pt>
          <cx:pt idx="246">0.0062191085254505703</cx:pt>
          <cx:pt idx="247">0.0034573371393745401</cx:pt>
          <cx:pt idx="248">0.036626993920104198</cx:pt>
          <cx:pt idx="249">0.0065179371872875203</cx:pt>
          <cx:pt idx="250">0.0047102536617242199</cx:pt>
          <cx:pt idx="251">-0.00023943627421411701</cx:pt>
          <cx:pt idx="252">0.0010068223868930401</cx:pt>
          <cx:pt idx="253">-0.0041492599935266999</cx:pt>
          <cx:pt idx="254">-0.000533963128649417</cx:pt>
          <cx:pt idx="255">-0.0027416066776624099</cx:pt>
          <cx:pt idx="256">-0.017898261262225799</cx:pt>
          <cx:pt idx="257">-0.036239743564167599</cx:pt>
          <cx:pt idx="258">-0.074666042551325598</cx:pt>
          <cx:pt idx="259">-0.090501460376913603</cx:pt>
          <cx:pt idx="260">-0.117551046869728</cx:pt>
          <cx:pt idx="261">-0.074399354013721802</cx:pt>
          <cx:pt idx="262">-0.061433796912146801</cx:pt>
          <cx:pt idx="263">-0.0018056633306871</cx:pt>
          <cx:pt idx="264">0.0065423797206801198</cx:pt>
          <cx:pt idx="265">0.031849678394738803</cx:pt>
          <cx:pt idx="266">-0.052176421877140999</cx:pt>
          <cx:pt idx="267">-0.064495693266156701</cx:pt>
          <cx:pt idx="268">-0.0526662859005287</cx:pt>
          <cx:pt idx="269">-0.014525727716808099</cx:pt>
          <cx:pt idx="270">0.0080883756161114206</cx:pt>
          <cx:pt idx="271">-0.015931868672779001</cx:pt>
          <cx:pt idx="272">-0.027948517544014</cx:pt>
          <cx:pt idx="273">-0.0054781305863024496</cx:pt>
          <cx:pt idx="274">-0.043995429405976803</cx:pt>
          <cx:pt idx="275">-0.0431683112247844</cx:pt>
          <cx:pt idx="276">-0.021142651902146301</cx:pt>
          <cx:pt idx="277">-0.017275584038216499</cx:pt>
          <cx:pt idx="278">-0.0146417938480924</cx:pt>
          <cx:pt idx="279">-0.016154764427399899</cx:pt>
          <cx:pt idx="280">9.2858072887626596e-05</cx:pt>
          <cx:pt idx="281">-0.0030119992367548601</cx:pt>
          <cx:pt idx="282">-0.0064124754090398297</cx:pt>
          <cx:pt idx="283">-0.00351376518414238</cx:pt>
          <cx:pt idx="284">-0.020277735203943201</cx:pt>
          <cx:pt idx="285">-0.0576096693647788</cx:pt>
          <cx:pt idx="286">-0.108929797738976</cx:pt>
          <cx:pt idx="287">-0.090790248364240406</cx:pt>
          <cx:pt idx="288">-0.070777557083512202</cx:pt>
          <cx:pt idx="289">-0.049580433707445498</cx:pt>
          <cx:pt idx="290">0.026479957719352201</cx:pt>
          <cx:pt idx="291">0.049914197699107203</cx:pt>
          <cx:pt idx="292">0.059927588474816502</cx:pt>
          <cx:pt idx="293">-0.019943082023457501</cx:pt>
          <cx:pt idx="294">-0.066216836325337605</cx:pt>
          <cx:pt idx="295">-0.059278503060396698</cx:pt>
          <cx:pt idx="296">-0.086164562602247793</cx:pt>
          <cx:pt idx="297">0.0015585325809485001</cx:pt>
          <cx:pt idx="298">-0.013797136667800599</cx:pt>
          <cx:pt idx="299">-0.0076514846821028604</cx:pt>
          <cx:pt idx="300">-0.060300704842107401</cx:pt>
          <cx:pt idx="301">-0.080923169520069699</cx:pt>
          <cx:pt idx="302">-0.089154940489450302</cx:pt>
          <cx:pt idx="303">-0.063696416143530402</cx:pt>
          <cx:pt idx="304">-0.055496822621224302</cx:pt>
          <cx:pt idx="305">-0.0370097710879057</cx:pt>
          <cx:pt idx="306">-0.015694068639183</cx:pt>
          <cx:pt idx="307">-0.0044015009629010801</cx:pt>
          <cx:pt idx="308">1.9464959443532901e-05</cx:pt>
          <cx:pt idx="309">-0.0053913758042562496</cx:pt>
          <cx:pt idx="310">-0.014076534877725999</cx:pt>
          <cx:pt idx="311">-0.027194072101296499</cx:pt>
          <cx:pt idx="312">-0.050491781684877099</cx:pt>
          <cx:pt idx="313">-0.061425625739086998</cx:pt>
          <cx:pt idx="314">-0.063321941853160396</cx:pt>
          <cx:pt idx="315">-0.049829485760820302</cx:pt>
          <cx:pt idx="316">-0.048873200401873103</cx:pt>
          <cx:pt idx="317">0.014544006538298199</cx:pt>
          <cx:pt idx="318">0.031592608744051197</cx:pt>
          <cx:pt idx="319">-0.0097971209152026995</cx:pt>
          <cx:pt idx="320">-0.010139613840682399</cx:pt>
          <cx:pt idx="321">-0.090608677945523505</cx:pt>
          <cx:pt idx="322">-0.064321637517335703</cx:pt>
          <cx:pt idx="323">-0.042877777506494998</cx:pt>
          <cx:pt idx="324">-0.017745165406290599</cx:pt>
          <cx:pt idx="325">-0.043006173221694699</cx:pt>
          <cx:pt idx="326">-0.036016091478354301</cx:pt>
          <cx:pt idx="327">0.016619005236781399</cx:pt>
          <cx:pt idx="328">-0.035348061917455702</cx:pt>
          <cx:pt idx="329">-0.090550974224615999</cx:pt>
          <cx:pt idx="330">-0.13272963177830599</cx:pt>
          <cx:pt idx="331">-0.070808345483573995</cx:pt>
          <cx:pt idx="332">-0.044325611746138603</cx:pt>
          <cx:pt idx="333">-0.0136953097053101</cx:pt>
          <cx:pt idx="334">-0.0025239978128363699</cx:pt>
          <cx:pt idx="335">-0.00093781716091240902</cx:pt>
          <cx:pt idx="336">-4.8504198247616699e-06</cx:pt>
          <cx:pt idx="337">-0.00287277654087167</cx:pt>
          <cx:pt idx="338">-0.00861932200568063</cx:pt>
          <cx:pt idx="339">-0.036712060085777098</cx:pt>
          <cx:pt idx="340">-0.054385534732987101</cx:pt>
          <cx:pt idx="341">-0.056871569870129798</cx:pt>
          <cx:pt idx="342">-0.0046496960266291703</cx:pt>
          <cx:pt idx="343">0.0279977933652234</cx:pt>
          <cx:pt idx="344">-0.025082814926368002</cx:pt>
          <cx:pt idx="345">-0.021963675013572201</cx:pt>
          <cx:pt idx="346">-0.018788725905659699</cx:pt>
          <cx:pt idx="347">-0.044911261012153397</cx:pt>
          <cx:pt idx="348">-0.0046037160181039002</cx:pt>
          <cx:pt idx="349">0.029255019634557101</cx:pt>
          <cx:pt idx="350">0.016537434831976401</cx:pt>
          <cx:pt idx="351">0.015889770240975602</cx:pt>
          <cx:pt idx="352">-0.012945573157593499</cx:pt>
          <cx:pt idx="353">-0.026788166683867999</cx:pt>
          <cx:pt idx="354">-0.025431552397017498</cx:pt>
          <cx:pt idx="355">0.0019498097722432299</cx:pt>
          <cx:pt idx="356">-0.0272813072445082</cx:pt>
          <cx:pt idx="357">-0.064554512653576104</cx:pt>
          <cx:pt idx="358">-0.109151492743376</cx:pt>
          <cx:pt idx="359">-0.059072367691508899</cx:pt>
          <cx:pt idx="360">-0.040860941539608397</cx:pt>
          <cx:pt idx="361">-0.0282111663367598</cx:pt>
          <cx:pt idx="362">-0.0161180078939425</cx:pt>
          <cx:pt idx="363">-0.0054338920404117703</cx:pt>
          <cx:pt idx="364">7.2948266276933696e-05</cx:pt>
          <cx:pt idx="365">-0.00044188328091832301</cx:pt>
          <cx:pt idx="366">-0.0051402287401966897</cx:pt>
          <cx:pt idx="367">-0.023262670777242301</cx:pt>
          <cx:pt idx="368">-0.050361295532428602</cx:pt>
          <cx:pt idx="369">-0.038972134150535402</cx:pt>
          <cx:pt idx="370">0.075393739822048098</cx:pt>
          <cx:pt idx="371">0.118621946568641</cx:pt>
          <cx:pt idx="372">0.066915562809053197</cx:pt>
          <cx:pt idx="373">0.024770314950721999</cx:pt>
          <cx:pt idx="374">-0.0105215761913037</cx:pt>
          <cx:pt idx="375">-0.031800376815898701</cx:pt>
          <cx:pt idx="376">0.00147546875177305</cx:pt>
          <cx:pt idx="377">0.0503658750692711</cx:pt>
          <cx:pt idx="378">0.062517351568989299</cx:pt>
          <cx:pt idx="379">0.098848009714733107</cx:pt>
          <cx:pt idx="380">0.043645651848340503</cx:pt>
          <cx:pt idx="381">0.058347317513677298</cx:pt>
          <cx:pt idx="382">0.017326388818018099</cx:pt>
          <cx:pt idx="383">0.018987121384435601</cx:pt>
          <cx:pt idx="384">-0.043805232917147698</cx:pt>
          <cx:pt idx="385">-0.080119485093942594</cx:pt>
          <cx:pt idx="386">-0.084450527426826197</cx:pt>
          <cx:pt idx="387">-0.059024294207208998</cx:pt>
          <cx:pt idx="388">-0.061207821530417601</cx:pt>
          <cx:pt idx="389">-0.0333192042753419</cx:pt>
          <cx:pt idx="390">-0.0107210570235382</cx:pt>
          <cx:pt idx="391">-0.0013906637555700201</cx:pt>
          <cx:pt idx="392">0.00030176379869421599</cx:pt>
          <cx:pt idx="393">-0.00027364174873691403</cx:pt>
          <cx:pt idx="394">-0.0024583042829062502</cx:pt>
          <cx:pt idx="395">-0.00169810785619981</cx:pt>
          <cx:pt idx="396">-0.019986046486783499</cx:pt>
          <cx:pt idx="397">0.0421748059618402</cx:pt>
          <cx:pt idx="398">0.11692766363120199</cx:pt>
          <cx:pt idx="399">0.124058194146592</cx:pt>
          <cx:pt idx="400">0.086262478791658603</cx:pt>
          <cx:pt idx="401">0.057478259179843803</cx:pt>
          <cx:pt idx="402">0.021488304039360601</cx:pt>
          <cx:pt idx="403">0.027788426014292999</cx:pt>
          <cx:pt idx="404">0.0122550058857835</cx:pt>
          <cx:pt idx="405">0.063360211273338699</cx:pt>
          <cx:pt idx="406">0.106894855345808</cx:pt>
          <cx:pt idx="407">0.063187415520587903</cx:pt>
          <cx:pt idx="408">0.15363775786821801</cx:pt>
          <cx:pt idx="409">0.070913425633876703</cx:pt>
          <cx:pt idx="410">-0.016209643304542099</cx:pt>
          <cx:pt idx="411">-0.00082035379276143496</cx:pt>
          <cx:pt idx="412">-0.070569488740330893</cx:pt>
          <cx:pt idx="413">-0.074656412285929397</cx:pt>
          <cx:pt idx="414">-0.064685098604080907</cx:pt>
          <cx:pt idx="415">-0.068850959983610294</cx:pt>
          <cx:pt idx="416">-0.038033400551534403</cx:pt>
          <cx:pt idx="417">-0.0163583344852107</cx:pt>
          <cx:pt idx="418">-0.0081562442995475291</cx:pt>
          <cx:pt idx="419">-0.00080256170560064999</cx:pt>
          <cx:pt idx="420">-0.00029064001649689</cx:pt>
          <cx:pt idx="421">-0.00041184961651882503</cx:pt>
          <cx:pt idx="422">0.0033753004323486598</cx:pt>
          <cx:pt idx="423">0.012881035172025299</cx:pt>
          <cx:pt idx="424">0.0128371678748345</cx:pt>
          <cx:pt idx="425">0.042917765325629</cx:pt>
          <cx:pt idx="426">0.079035928558594801</cx:pt>
          <cx:pt idx="427">0.113200116271127</cx:pt>
          <cx:pt idx="428">0.081348238884775298</cx:pt>
          <cx:pt idx="429">0.038134122337323897</cx:pt>
          <cx:pt idx="430">-0.00228294634895295</cx:pt>
          <cx:pt idx="431">0.016310859301297199</cx:pt>
          <cx:pt idx="432">0.038325192586737701</cx:pt>
          <cx:pt idx="433">0.11253358135005</cx:pt>
          <cx:pt idx="434">0.10747342228411599</cx:pt>
          <cx:pt idx="435">0.0144699513736099</cx:pt>
          <cx:pt idx="436">0.100870341700945</cx:pt>
          <cx:pt idx="437">-0.012100689077890499</cx:pt>
          <cx:pt idx="438">-0.022602266176995799</cx:pt>
          <cx:pt idx="439">-0.0097474973489623806</cx:pt>
          <cx:pt idx="440">-0.068156962937032495</cx:pt>
          <cx:pt idx="441">-0.0463768451868821</cx:pt>
          <cx:pt idx="442">-0.0332660926826795</cx:pt>
          <cx:pt idx="443">-0.029085060580623</cx:pt>
          <cx:pt idx="444">-0.029662372334374201</cx:pt>
          <cx:pt idx="445">-0.0032314567592921801</cx:pt>
          <cx:pt idx="446">-0.00091470292680697902</cx:pt>
          <cx:pt idx="447">0.00053628499113632096</cx:pt>
          <cx:pt idx="448">0.00076802257086799398</cx:pt>
          <cx:pt idx="449">-0.00074692573108260305</cx:pt>
          <cx:pt idx="450">0.00081690822163333102</cx:pt>
          <cx:pt idx="451">0.0091432829802640895</cx:pt>
          <cx:pt idx="452">0.0027578278037965701</cx:pt>
          <cx:pt idx="453">0.035912497690144901</cx:pt>
          <cx:pt idx="454">0.097596061461070804</cx:pt>
          <cx:pt idx="455">0.10411040029038</cx:pt>
          <cx:pt idx="456">0.0291238336777669</cx:pt>
          <cx:pt idx="457">0.016323056632974502</cx:pt>
          <cx:pt idx="458">-0.018701228291680101</cx:pt>
          <cx:pt idx="459">0.043955286608255199</cx:pt>
          <cx:pt idx="460">0.082692088796218893</cx:pt>
          <cx:pt idx="461">0.061074759677124099</cx:pt>
          <cx:pt idx="462">0.0274420794982113</cx:pt>
          <cx:pt idx="463">0.034631462718998002</cx:pt>
          <cx:pt idx="464">0.012380578070319</cx:pt>
          <cx:pt idx="465">-0.077622548873299904</cx:pt>
          <cx:pt idx="466">0.0025265979188114299</cx:pt>
          <cx:pt idx="467">0.0216673042587524</cx:pt>
          <cx:pt idx="468">0.0173727042250208</cx:pt>
          <cx:pt idx="469">0.012311612949313299</cx:pt>
          <cx:pt idx="470">-0.011491091307419401</cx:pt>
          <cx:pt idx="471">0.011538595053014401</cx:pt>
          <cx:pt idx="472">0.016385088266743099</cx:pt>
          <cx:pt idx="473">0.0033955034031271001</cx:pt>
          <cx:pt idx="474">-0.0062423476089803103</cx:pt>
          <cx:pt idx="475">-6.9476311604930495e-05</cx:pt>
          <cx:pt idx="476">-0.00015716803369405401</cx:pt>
          <cx:pt idx="477">-0.00013526760801395199</cx:pt>
          <cx:pt idx="478">0.0029817324499397399</cx:pt>
          <cx:pt idx="479">0.00061744906856319403</cx:pt>
          <cx:pt idx="480">-0.0031338930001357998</cx:pt>
          <cx:pt idx="481">0.0250562026754555</cx:pt>
          <cx:pt idx="482">0.048211461137642297</cx:pt>
          <cx:pt idx="483">0.079150786911580201</cx:pt>
          <cx:pt idx="484">0.069208457373579502</cx:pt>
          <cx:pt idx="485">0.019856938210789699</cx:pt>
          <cx:pt idx="486">0.041424267732891297</cx:pt>
          <cx:pt idx="487">0.012920312578544001</cx:pt>
          <cx:pt idx="488">0.012659535048298899</cx:pt>
          <cx:pt idx="489">0.0024084870522327502</cx:pt>
          <cx:pt idx="490">0.045777473857880002</cx:pt>
          <cx:pt idx="491">0.017568743560249699</cx:pt>
          <cx:pt idx="492">0.0047158407466572202</cx:pt>
          <cx:pt idx="493">-0.035393713184690798</cx:pt>
          <cx:pt idx="494">0.032370362538792601</cx:pt>
          <cx:pt idx="495">0.031552024940261297</cx:pt>
          <cx:pt idx="496">0.026331501187017999</cx:pt>
          <cx:pt idx="497">0.060286747330610499</cx:pt>
          <cx:pt idx="498">0.0094560464780029593</cx:pt>
          <cx:pt idx="499">0.034237228855826397</cx:pt>
          <cx:pt idx="500">0.016165684386935799</cx:pt>
          <cx:pt idx="501">0.00013035760549546499</cx:pt>
          <cx:pt idx="502">-0.0051788751207345</cx:pt>
          <cx:pt idx="503">-0.00086096636338684797</cx:pt>
          <cx:pt idx="504">-0.00017929987628853501</cx:pt>
          <cx:pt idx="505">-0.00029761090195218901</cx:pt>
          <cx:pt idx="506">-0.00052945767581932899</cx:pt>
          <cx:pt idx="507">-0.0029426216310802001</cx:pt>
          <cx:pt idx="508">-0.020600259555704999</cx:pt>
          <cx:pt idx="509">0.027687045543450702</cx:pt>
          <cx:pt idx="510">0.0381056540368497</cx:pt>
          <cx:pt idx="511">0.0537584985971312</cx:pt>
          <cx:pt idx="512">0.0243889465353853</cx:pt>
          <cx:pt idx="513">0.031910266580487498</cx:pt>
          <cx:pt idx="514">0.034714064879602199</cx:pt>
          <cx:pt idx="515">0.00107984616076596</cx:pt>
          <cx:pt idx="516">0.0042424696202859697</cx:pt>
          <cx:pt idx="517">0.031673512971438902</cx:pt>
          <cx:pt idx="518">0.044677509685299099</cx:pt>
          <cx:pt idx="519">-0.038446563031804</cx:pt>
          <cx:pt idx="520">0.025267275145639</cx:pt>
          <cx:pt idx="521">0.0025068126484684501</cx:pt>
          <cx:pt idx="522">0.019565853229564101</cx:pt>
          <cx:pt idx="523">0.0231316968780374</cx:pt>
          <cx:pt idx="524">0.038170357869599103</cx:pt>
          <cx:pt idx="525">0.039466539095359798</cx:pt>
          <cx:pt idx="526">-0.0100892477190137</cx:pt>
          <cx:pt idx="527">0.015773181623966102</cx:pt>
          <cx:pt idx="528">0.0145892412787258</cx:pt>
          <cx:pt idx="529">0.0047754944608663702</cx:pt>
          <cx:pt idx="530">-0.0043476164729810097</cx:pt>
          <cx:pt idx="531">-0.00040873278466217901</cx:pt>
          <cx:pt idx="532">-0.00015386118180497701</cx:pt>
          <cx:pt idx="533">-0.0025685552701701802</cx:pt>
          <cx:pt idx="534">-0.0050166315829297198</cx:pt>
          <cx:pt idx="535">-0.0099080320969451192</cx:pt>
          <cx:pt idx="536">-0.017655572268827201</cx:pt>
          <cx:pt idx="537">0.016355853329287601</cx:pt>
          <cx:pt idx="538">0.0114884470947827</cx:pt>
          <cx:pt idx="539">-0.0021514268916764099</cx:pt>
          <cx:pt idx="540">-0.021359712835880101</cx:pt>
          <cx:pt idx="541">-0.0145530590587995</cx:pt>
          <cx:pt idx="542">-0.019593831426595001</cx:pt>
          <cx:pt idx="543">-0.042673360134038302</cx:pt>
          <cx:pt idx="544">-0.062951574689677894</cx:pt>
          <cx:pt idx="545">-0.052741257781682802</cx:pt>
          <cx:pt idx="546">-0.021246496621937401</cx:pt>
          <cx:pt idx="547">0.0039118711676462596</cx:pt>
          <cx:pt idx="548">0.086518577231754101</cx:pt>
          <cx:pt idx="549">0.048501027269312699</cx:pt>
          <cx:pt idx="550">0.049676728036572797</cx:pt>
          <cx:pt idx="551">0.022206001473020501</cx:pt>
          <cx:pt idx="552">0.048255604890516599</cx:pt>
          <cx:pt idx="553">0.039083128733265797</cx:pt>
          <cx:pt idx="554">0.0020844421767798301</cx:pt>
          <cx:pt idx="555">0.021381064080593499</cx:pt>
          <cx:pt idx="556">0.0215723026349601</cx:pt>
          <cx:pt idx="557">0.0077177857604087399</cx:pt>
          <cx:pt idx="558">-0.00086623251391296804</cx:pt>
          <cx:pt idx="559">0.00062809241612917703</cx:pt>
          <cx:pt idx="560">-0.00021688583403733401</cx:pt>
          <cx:pt idx="561">-0.000441941127778049</cx:pt>
          <cx:pt idx="562">-0.0030027806895173699</cx:pt>
          <cx:pt idx="563">-0.016808112268973802</cx:pt>
          <cx:pt idx="564">-0.0173412340710275</cx:pt>
          <cx:pt idx="565">-0.035877861695186003</cx:pt>
          <cx:pt idx="566">-0.038907452085646499</cx:pt>
          <cx:pt idx="567">-0.047505976567208702</cx:pt>
          <cx:pt idx="568">-0.059347428644395697</cx:pt>
          <cx:pt idx="569">-0.076476648604470801</cx:pt>
          <cx:pt idx="570">-0.086412248390688395</cx:pt>
          <cx:pt idx="571">-0.047553872155562497</cx:pt>
          <cx:pt idx="572">-0.064915914336015498</cx:pt>
          <cx:pt idx="573">-0.112038540095416</cx:pt>
          <cx:pt idx="574">-0.061479454907248703</cx:pt>
          <cx:pt idx="575">-0.0092151594530661702</cx:pt>
          <cx:pt idx="576">0.0517299716041821</cx:pt>
          <cx:pt idx="577">0.0073931060418997996</cx:pt>
          <cx:pt idx="578">0.062903271252825396</cx:pt>
          <cx:pt idx="579">0.0196095687349499</cx:pt>
          <cx:pt idx="580">0.035464537883779797</cx:pt>
          <cx:pt idx="581">0.052011284804492998</cx:pt>
          <cx:pt idx="582">0.0121247228130316</cx:pt>
          <cx:pt idx="583">0.0079006025092146197</cx:pt>
          <cx:pt idx="584">0.0142142401669814</cx:pt>
          <cx:pt idx="585">0.0022003710035667298</cx:pt>
          <cx:pt idx="586">0.00158819539043919</cx:pt>
          <cx:pt idx="587">0.00076298188789010598</cx:pt>
          <cx:pt idx="588">-1.40413807508337e-05</cx:pt>
          <cx:pt idx="589">-0.00011507956417110199</cx:pt>
          <cx:pt idx="590">-0.00156961757066278</cx:pt>
          <cx:pt idx="591">-0.0133112097133111</cx:pt>
          <cx:pt idx="592">-0.021085983958657298</cx:pt>
          <cx:pt idx="593">-0.063824216727020405</cx:pt>
          <cx:pt idx="594">-0.083430915611510503</cx:pt>
          <cx:pt idx="595">-0.10948188117568899</cx:pt>
          <cx:pt idx="596">-0.051143840035346999</cx:pt>
          <cx:pt idx="597">-0.046008399634157801</cx:pt>
          <cx:pt idx="598">-0.092759899574935897</cx:pt>
          <cx:pt idx="599">-0.0439004994223854</cx:pt>
          <cx:pt idx="600">0.0026852953331907101</cx:pt>
          <cx:pt idx="601">0.0057548622946570604</cx:pt>
          <cx:pt idx="602">-0.037075976182098298</cx:pt>
          <cx:pt idx="603">-0.049365831074893798</cx:pt>
          <cx:pt idx="604">-0.0150631914079878</cx:pt>
          <cx:pt idx="605">0.023847666560638199</cx:pt>
          <cx:pt idx="606">0.027362483002882701</cx:pt>
          <cx:pt idx="607">0.0167512966951151</cx:pt>
          <cx:pt idx="608">0.0540046605489913</cx:pt>
          <cx:pt idx="609">0.064043765240907893</cx:pt>
          <cx:pt idx="610">0.052687571006610201</cx:pt>
          <cx:pt idx="611">0.012247971258677701</cx:pt>
          <cx:pt idx="612">0.00418310759124385</cx:pt>
          <cx:pt idx="613">-0.00070003664797869904</cx:pt>
          <cx:pt idx="614">-0.0069355867776762998</cx:pt>
          <cx:pt idx="615">-1.4580892112212e-05</cx:pt>
          <cx:pt idx="616">-5.73661201826328e-05</cx:pt>
          <cx:pt idx="617">0.00085846152713612103</cx:pt>
          <cx:pt idx="618">-0.0020698217051956899</cx:pt>
          <cx:pt idx="619">-0.0099806786877013193</cx:pt>
          <cx:pt idx="620">-0.021930540100356801</cx:pt>
          <cx:pt idx="621">-0.037726063919185003</cx:pt>
          <cx:pt idx="622">-0.071514656050486403</cx:pt>
          <cx:pt idx="623">-0.062613806722748799</cx:pt>
          <cx:pt idx="624">-0.035930906995239299</cx:pt>
          <cx:pt idx="625">-0.044009441376289503</cx:pt>
          <cx:pt idx="626">-0.0351634054914143</cx:pt>
          <cx:pt idx="627">-0.021243113532407699</cx:pt>
          <cx:pt idx="628">-0.033825247504299098</cx:pt>
          <cx:pt idx="629">0.034921293374738198</cx:pt>
          <cx:pt idx="630">-0.045850065093488802</cx:pt>
          <cx:pt idx="631">-0.037818343005207498</cx:pt>
          <cx:pt idx="632">0.016945979593148201</cx:pt>
          <cx:pt idx="633">0.020694136548581502</cx:pt>
          <cx:pt idx="634">0.053421861309483197</cx:pt>
          <cx:pt idx="635">0.052881046284015298</cx:pt>
          <cx:pt idx="636">0.091121508165672105</cx:pt>
          <cx:pt idx="637">0.089710729000334999</cx:pt>
          <cx:pt idx="638">0.050961228977961598</cx:pt>
          <cx:pt idx="639">0.00189919828977095</cx:pt>
          <cx:pt idx="640">-0.0019007395053155</cx:pt>
          <cx:pt idx="641">-0.00306978776718571</cx:pt>
          <cx:pt idx="642">-0.00188590224518353</cx:pt>
          <cx:pt idx="643">-9.0824607209635894e-05</cx:pt>
          <cx:pt idx="644">-0.00029819224601995801</cx:pt>
          <cx:pt idx="645">-0.00010633657333315099</cx:pt>
          <cx:pt idx="646">2.3496549845533901e-05</cx:pt>
          <cx:pt idx="647">-0.0061180715411384302</cx:pt>
          <cx:pt idx="648">-0.0178985303751008</cx:pt>
          <cx:pt idx="649">-0.027617175407395899</cx:pt>
          <cx:pt idx="650">-0.0413720375823982</cx:pt>
          <cx:pt idx="651">-0.028702962410521501</cx:pt>
          <cx:pt idx="652">0.035539422792122299</cx:pt>
          <cx:pt idx="653">0.064971420297566099</cx:pt>
          <cx:pt idx="654">0.0542238367829396</cx:pt>
          <cx:pt idx="655">0.0090657937190137903</cx:pt>
          <cx:pt idx="656">-0.017486490508350001</cx:pt>
          <cx:pt idx="657">0.0036899446474226699</cx:pt>
          <cx:pt idx="658">0.0245262875644774</cx:pt>
          <cx:pt idx="659">0.0461797791328383</cx:pt>
          <cx:pt idx="660">0.055921502595832798</cx:pt>
          <cx:pt idx="661">0.028057619735811199</cx:pt>
          <cx:pt idx="662">0.071496371331595296</cx:pt>
          <cx:pt idx="663">0.060347163573269899</cx:pt>
          <cx:pt idx="664">0.086463280683468202</cx:pt>
          <cx:pt idx="665">0.073423618024137993</cx:pt>
          <cx:pt idx="666">0.038543478771433298</cx:pt>
          <cx:pt idx="667">-0.00231368917131133</cx:pt>
          <cx:pt idx="668">-0.0096810965080527493</cx:pt>
          <cx:pt idx="669">-0.0020596764803890999</cx:pt>
          <cx:pt idx="670">-0.000309341883731102</cx:pt>
          <cx:pt idx="671">-0.000200880577135247</cx:pt>
          <cx:pt idx="672">-0.00090962838078802795</cx:pt>
          <cx:pt idx="673">0.00035585072182681902</cx:pt>
          <cx:pt idx="674">-1.6421065508024301e-06</cx:pt>
          <cx:pt idx="675">-0.00076716604815185404</cx:pt>
          <cx:pt idx="676">-0.011607917694947499</cx:pt>
          <cx:pt idx="677">-0.0309906861540118</cx:pt>
          <cx:pt idx="678">-0.0161320704974771</cx:pt>
          <cx:pt idx="679">0.0095828685808189099</cx:pt>
          <cx:pt idx="680">0.054839199079060902</cx:pt>
          <cx:pt idx="681">0.112773440959127</cx:pt>
          <cx:pt idx="682">0.053625388205143801</cx:pt>
          <cx:pt idx="683">0.019656744626084001</cx:pt>
          <cx:pt idx="684">-0.0091892544637376793</cx:pt>
          <cx:pt idx="685">-0.012500596452776</cx:pt>
          <cx:pt idx="686">-0.0086131418638215208</cx:pt>
          <cx:pt idx="687">0.0083969122248606694</cx:pt>
          <cx:pt idx="688">0.0288860098421942</cx:pt>
          <cx:pt idx="689">0.00087588518183876504</cx:pt>
          <cx:pt idx="690">0.025166099090381699</cx:pt>
          <cx:pt idx="691">0.024818560821630201</cx:pt>
          <cx:pt idx="692">0.0300045007615302</cx:pt>
          <cx:pt idx="693">0.0311927291897608</cx:pt>
          <cx:pt idx="694">0.014737074879437199</cx:pt>
          <cx:pt idx="695">-0.00039877762866951001</cx:pt>
          <cx:pt idx="696">-0.00274684216210182</cx:pt>
          <cx:pt idx="697">-0.00033517561406116298</cx:pt>
          <cx:pt idx="698">-0.000155178525737562</cx:pt>
          <cx:pt idx="699">0.00028983407124181799</cx:pt>
          <cx:pt idx="700">-5.7115974001623398e-05</cx:pt>
          <cx:pt idx="701">-7.9832864424526402e-05</cx:pt>
          <cx:pt idx="702">4.4853675228681901e-06</cx:pt>
          <cx:pt idx="703">-0.00086166363746445398</cx:pt>
          <cx:pt idx="704">-0.016090694528508399</cx:pt>
          <cx:pt idx="705">-0.022695576873019499</cx:pt>
          <cx:pt idx="706">-0.0019657770672641302</cx:pt>
          <cx:pt idx="707">0.017732252061286501</cx:pt>
          <cx:pt idx="708">0.043619548532414697</cx:pt>
          <cx:pt idx="709">0.035306036773762497</cx:pt>
          <cx:pt idx="710">-0.0140718072308832</cx:pt>
          <cx:pt idx="711">-0.051111643978202198</cx:pt>
          <cx:pt idx="712">-0.0148659536185861</cx:pt>
          <cx:pt idx="713">0.015522623989393599</cx:pt>
          <cx:pt idx="714">-0.0039378111574031698</cx:pt>
          <cx:pt idx="715">0.00081447636336614497</cx:pt>
          <cx:pt idx="716">0.0018509255973297</cx:pt>
          <cx:pt idx="717">-0.0263064272957193</cx:pt>
          <cx:pt idx="718">-0.0241623465605132</cx:pt>
          <cx:pt idx="719">-0.036906450913999897</cx:pt>
          <cx:pt idx="720">-0.0115739335225783</cx:pt>
          <cx:pt idx="721">0.000782359247208143</cx:pt>
          <cx:pt idx="722">0.00065435040500698904</cx:pt>
          <cx:pt idx="723">0.00033438340126334899</cx:pt>
          <cx:pt idx="724">-0.0028555708717237799</cx:pt>
          <cx:pt idx="725">1.8096899092371599e-05</cx:pt>
          <cx:pt idx="726">0.000130954120091763</cx:pt>
          <cx:pt idx="727">-0.00019793408778509501</cx:pt>
          <cx:pt idx="728">0.00044100018571806602</cx:pt>
          <cx:pt idx="729">-0.00023435752027332299</cx:pt>
          <cx:pt idx="730">-0.00084389524770263704</cx:pt>
          <cx:pt idx="731">-0.000149249734203687</cx:pt>
          <cx:pt idx="732">0.0016944180358601101</cx:pt>
          <cx:pt idx="733">0.00204442427763793</cx:pt>
          <cx:pt idx="734">0.0114031585856911</cx:pt>
          <cx:pt idx="735">0.013418750342298801</cx:pt>
          <cx:pt idx="736">0.0091145315098904098</cx:pt>
          <cx:pt idx="737">-0.0089186241681042805</cx:pt>
          <cx:pt idx="738">-0.00545075025850013</cx:pt>
          <cx:pt idx="739">-0.0022521692472422801</cx:pt>
          <cx:pt idx="740">0.014073794218915201</cx:pt>
          <cx:pt idx="741">-0.029901105795284301</cx:pt>
          <cx:pt idx="742">-0.027799226927724501</cx:pt>
          <cx:pt idx="743">-0.0065893871946099197</cx:pt>
          <cx:pt idx="744">0.0043497407485294497</cx:pt>
          <cx:pt idx="745">-0.015779300176162199</cx:pt>
          <cx:pt idx="746">-0.019708235492313701</cx:pt>
          <cx:pt idx="747">-0.031992831277833401</cx:pt>
          <cx:pt idx="748">-0.019647988589423002</cx:pt>
          <cx:pt idx="749">-0.0091188318298198196</cx:pt>
          <cx:pt idx="750">-0.0075739345053361202</cx:pt>
          <cx:pt idx="751">-0.00065259616224863702</cx:pt>
          <cx:pt idx="752">-0.00028637910492556402</cx:pt>
          <cx:pt idx="753">0.00070830221945947605</cx:pt>
          <cx:pt idx="754">4.2313498194664301e-05</cx:pt>
          <cx:pt idx="755">7.0903671358328693e-05</cx:pt>
          <cx:pt idx="756">-0.00015836918747845401</cx:pt>
          <cx:pt idx="757">4.2793906864982402e-05</cx:pt>
          <cx:pt idx="758">0.00027594921228158001</cx:pt>
          <cx:pt idx="759">0.000419058836062094</cx:pt>
          <cx:pt idx="760">-0.000665387351470114</cx:pt>
          <cx:pt idx="761">-0.00029088559852395702</cx:pt>
          <cx:pt idx="762">-0.0010053963153569101</cx:pt>
          <cx:pt idx="763">-0.0011714302772275701</cx:pt>
          <cx:pt idx="764">-0.0020217262674259002</cx:pt>
          <cx:pt idx="765">-0.00018268420431655799</cx:pt>
          <cx:pt idx="766">-0.0058798309004136099</cx:pt>
          <cx:pt idx="767">-0.0044824071455405899</cx:pt>
          <cx:pt idx="768">-0.0018038714192431099</cx:pt>
          <cx:pt idx="769">-0.0016126637320806</cx:pt>
          <cx:pt idx="770">0.003652386447305</cx:pt>
          <cx:pt idx="771">0.0039239655755342199</cx:pt>
          <cx:pt idx="772">-0.0034793558723284</cx:pt>
          <cx:pt idx="773">-0.00688131062388241</cx:pt>
          <cx:pt idx="774">-0.0118895544798454</cx:pt>
          <cx:pt idx="775">-0.0027753511402652301</cx:pt>
          <cx:pt idx="776">-0.00145947131761233</cx:pt>
          <cx:pt idx="777">-0.0057502781291160297</cx:pt>
          <cx:pt idx="778">-0.0061809626501442803</cx:pt>
          <cx:pt idx="779">7.9998260572740104e-05</cx:pt>
          <cx:pt idx="780">0.00019640183272419799</cx:pt>
          <cx:pt idx="781">-0.000142431748990448</cx:pt>
          <cx:pt idx="782">-1.6567025318907899e-05</cx:pt>
          <cx:pt idx="783">-0.00031380001168961503</cx:pt>
        </cx:lvl>
      </cx:numDim>
    </cx:data>
    <cx:data id="131">
      <cx:numDim type="val">
        <cx:f>'001_WA_F - 副本'!$EB$1:$EB$784</cx:f>
        <cx:lvl ptCount="784" formatCode="0.00E+00">
          <cx:pt idx="0">6.2962107011936799e-05</cx:pt>
          <cx:pt idx="1">-3.4894220726982998e-05</cx:pt>
          <cx:pt idx="2">5.2692998342590098e-05</cx:pt>
          <cx:pt idx="3">3.9860797657083601e-05</cx:pt>
          <cx:pt idx="4">0.00017371499893519199</cx:pt>
          <cx:pt idx="5">0.000121376629132223</cx:pt>
          <cx:pt idx="6">-0.00021946550577783</cx:pt>
          <cx:pt idx="7">0.00057843090582387002</cx:pt>
          <cx:pt idx="8">-0.000120487049321764</cx:pt>
          <cx:pt idx="9">0.00026408388015224598</cx:pt>
          <cx:pt idx="10">0.00028501891429545201</cx:pt>
          <cx:pt idx="11">0.00050984741458382301</cx:pt>
          <cx:pt idx="12">0.00035557457882246798</cx:pt>
          <cx:pt idx="13">8.84362121423547e-05</cx:pt>
          <cx:pt idx="14">-0.00024284474883724</cx:pt>
          <cx:pt idx="15">-0.00036958715342565998</cx:pt>
          <cx:pt idx="16">-0.00073691166295420003</cx:pt>
          <cx:pt idx="17">5.27288142653872e-05</cx:pt>
          <cx:pt idx="18">-0.00031174073952922201</cx:pt>
          <cx:pt idx="19">0.000237925046440335</cx:pt>
          <cx:pt idx="20">-0.00039205410897910902</cx:pt>
          <cx:pt idx="21">-0.000139276520880715</cx:pt>
          <cx:pt idx="22">0.000205580226933799</cx:pt>
          <cx:pt idx="23">5.2381933255282799e-05</cx:pt>
          <cx:pt idx="24">0.00086545151330791196</cx:pt>
          <cx:pt idx="25">5.4340374653318797e-05</cx:pt>
          <cx:pt idx="26">-0.00030804835333189098</cx:pt>
          <cx:pt idx="27">-0.000128215644397263</cx:pt>
          <cx:pt idx="28">-0.00047088350259009</cx:pt>
          <cx:pt idx="29">-0.00035608093999551198</cx:pt>
          <cx:pt idx="30">0.000397322189819945</cx:pt>
          <cx:pt idx="31">0.00020421624656975101</cx:pt>
          <cx:pt idx="32">-4.5617259352214903e-05</cx:pt>
          <cx:pt idx="33">0.000107650441088592</cx:pt>
          <cx:pt idx="34">0.000337320203983908</cx:pt>
          <cx:pt idx="35">0.00124971032179463</cx:pt>
          <cx:pt idx="36">0.00011393131136124099</cx:pt>
          <cx:pt idx="37">-0.00023913370108729799</cx:pt>
          <cx:pt idx="38">-0.00050281995338443102</cx:pt>
          <cx:pt idx="39">-0.000205028908029282</cx:pt>
          <cx:pt idx="40">0.00070205129695937601</cx:pt>
          <cx:pt idx="41">0.00015390067842564899</cx:pt>
          <cx:pt idx="42">-0.00024710795606321801</cx:pt>
          <cx:pt idx="43">5.8111317540844401e-05</cx:pt>
          <cx:pt idx="44">-0.00025248643585683999</cx:pt>
          <cx:pt idx="45">-0.00044488478489780901</cx:pt>
          <cx:pt idx="46">0.000797040935517867</cx:pt>
          <cx:pt idx="47">0.000376312370421024</cx:pt>
          <cx:pt idx="48">0.00011178104327824499</cx:pt>
          <cx:pt idx="49">0.00073731451204185801</cx:pt>
          <cx:pt idx="50">0.00040403701333929998</cx:pt>
          <cx:pt idx="51">-0.000131713564426568</cx:pt>
          <cx:pt idx="52">0.00048983788808195001</cx:pt>
          <cx:pt idx="53">-0.00018364340887902801</cx:pt>
          <cx:pt idx="54">-0.000198342694332095</cx:pt>
          <cx:pt idx="55">8.7671755583177603e-05</cx:pt>
          <cx:pt idx="56">0.00107679383505007</cx:pt>
          <cx:pt idx="57">-6.7376465256492593e-05</cx:pt>
          <cx:pt idx="58">0.00027412182032573399</cx:pt>
          <cx:pt idx="59">0.00171515337381795</cx:pt>
          <cx:pt idx="60">0.0015361153871103999</cx:pt>
          <cx:pt idx="61">-0.000117776984548753</cx:pt>
          <cx:pt idx="62">-0.00045444014600462101</cx:pt>
          <cx:pt idx="63">0.000434032384933173</cx:pt>
          <cx:pt idx="64">0.00042618994580156098</cx:pt>
          <cx:pt idx="65">-0.00042246676290722798</cx:pt>
          <cx:pt idx="66">0.00084727990703573595</cx:pt>
          <cx:pt idx="67">-0.000467290572165776</cx:pt>
          <cx:pt idx="68">-0.0025161917243645801</cx:pt>
          <cx:pt idx="69">-0.0063395895359230304</cx:pt>
          <cx:pt idx="70">-0.013041093470145201</cx:pt>
          <cx:pt idx="71">-0.0108514059077743</cx:pt>
          <cx:pt idx="72">-0.0032317669509850898</cx:pt>
          <cx:pt idx="73">-0.0019343923847710701</cx:pt>
          <cx:pt idx="74">-0.00054244418191697801</cx:pt>
          <cx:pt idx="75">0.00055810297243965798</cx:pt>
          <cx:pt idx="76">-0.00070424026695631997</cx:pt>
          <cx:pt idx="77">0.0010441193262013899</cx:pt>
          <cx:pt idx="78">0.000230498675266196</cx:pt>
          <cx:pt idx="79">-0.000766275624808215</cx:pt>
          <cx:pt idx="80">-0.000693788168192332</cx:pt>
          <cx:pt idx="81">-2.0602565853319602e-06</cx:pt>
          <cx:pt idx="82">-0.000100904127079806</cx:pt>
          <cx:pt idx="83">0.00023136054775884</cx:pt>
          <cx:pt idx="84">8.1358883320175606e-05</cx:pt>
          <cx:pt idx="85">0.000230737110061411</cx:pt>
          <cx:pt idx="86">-0.00082947105791146797</cx:pt>
          <cx:pt idx="87">0.00302241516563677</cx:pt>
          <cx:pt idx="88">0.00036471221838774701</cx:pt>
          <cx:pt idx="89">-0.0049523388207631898</cx:pt>
          <cx:pt idx="90">-0.0060035184197570202</cx:pt>
          <cx:pt idx="91">-0.015161970301422601</cx:pt>
          <cx:pt idx="92">-0.016860865814690301</cx:pt>
          <cx:pt idx="93">-0.017131170770754899</cx:pt>
          <cx:pt idx="94">-0.011446422174222599</cx:pt>
          <cx:pt idx="95">-0.012831318010201201</cx:pt>
          <cx:pt idx="96">-0.0083983582037091605</cx:pt>
          <cx:pt idx="97">-0.00237613052065934</cx:pt>
          <cx:pt idx="98">-0.00182089887830439</cx:pt>
          <cx:pt idx="99">-0.00064831175531866096</cx:pt>
          <cx:pt idx="100">0.011703998654248701</cx:pt>
          <cx:pt idx="101">0.020081568724838898</cx:pt>
          <cx:pt idx="102">0.0263318059812967</cx:pt>
          <cx:pt idx="103">0.0020994850238774</cx:pt>
          <cx:pt idx="104">-0.015405566686421899</cx:pt>
          <cx:pt idx="105">-0.0087905054169678497</cx:pt>
          <cx:pt idx="106">-0.0087830725005213998</cx:pt>
          <cx:pt idx="107">-0.0077415921162681802</cx:pt>
          <cx:pt idx="108">-0.0019476016313860699</cx:pt>
          <cx:pt idx="109">-0.00097396851394232497</cx:pt>
          <cx:pt idx="110">-0.00097553915074131395</cx:pt>
          <cx:pt idx="111">8.7944232034305002e-05</cx:pt>
          <cx:pt idx="112">9.3712936781164996e-05</cx:pt>
          <cx:pt idx="113">0.00027137571641531398</cx:pt>
          <cx:pt idx="114">0.00028630073239475001</cx:pt>
          <cx:pt idx="115">0.000181138057707443</cx:pt>
          <cx:pt idx="116">0.00026570086897828002</cx:pt>
          <cx:pt idx="117">-0.0051894609872617497</cx:pt>
          <cx:pt idx="118">-0.0154213743382128</cx:pt>
          <cx:pt idx="119">-0.021541657639328301</cx:pt>
          <cx:pt idx="120">-0.0332003107090518</cx:pt>
          <cx:pt idx="121">-0.0433846513678917</cx:pt>
          <cx:pt idx="122">-0.040470064783712997</cx:pt>
          <cx:pt idx="123">-0.011499246745667499</cx:pt>
          <cx:pt idx="124">-0.0137125778612955</cx:pt>
          <cx:pt idx="125">-0.0093611322643456993</cx:pt>
          <cx:pt idx="126">-0.00094988717518519703</cx:pt>
          <cx:pt idx="127">-0.0061962333750952801</cx:pt>
          <cx:pt idx="128">0.030213250851164199</cx:pt>
          <cx:pt idx="129">0.074979992476086998</cx:pt>
          <cx:pt idx="130">0.081091253168758898</cx:pt>
          <cx:pt idx="131">0.020051341119414499</cx:pt>
          <cx:pt idx="132">0.0095875601008883309</cx:pt>
          <cx:pt idx="133">0.000845178102233053</cx:pt>
          <cx:pt idx="134">0.0107412056456241</cx:pt>
          <cx:pt idx="135">-0.0120008429261286</cx:pt>
          <cx:pt idx="136">-0.0043695381179141698</cx:pt>
          <cx:pt idx="137">-0.00371106767594645</cx:pt>
          <cx:pt idx="138">-0.0015318666745252501</cx:pt>
          <cx:pt idx="139">-9.5879928964011206e-05</cx:pt>
          <cx:pt idx="140">-0.000143127769320738</cx:pt>
          <cx:pt idx="141">0.000156534630659278</cx:pt>
          <cx:pt idx="142">-0.00053451371033382098</cx:pt>
          <cx:pt idx="143">0.000193012899856501</cx:pt>
          <cx:pt idx="144">-0.00307708528466148</cx:pt>
          <cx:pt idx="145">-0.0140509457813578</cx:pt>
          <cx:pt idx="146">-0.038170072184418903</cx:pt>
          <cx:pt idx="147">-0.0339043137101077</cx:pt>
          <cx:pt idx="148">-0.029991742078077501</cx:pt>
          <cx:pt idx="149">-0.052339698917334497</cx:pt>
          <cx:pt idx="150">-0.0157622817571096</cx:pt>
          <cx:pt idx="151">-0.0017552566543612401</cx:pt>
          <cx:pt idx="152">-0.013216594962194799</cx:pt>
          <cx:pt idx="153">0.060124546127610597</cx:pt>
          <cx:pt idx="154">0.038155596387570101</cx:pt>
          <cx:pt idx="155">-0.018691433154780099</cx:pt>
          <cx:pt idx="156">-0.0089162140138213403</cx:pt>
          <cx:pt idx="157">0.033038197822676099</cx:pt>
          <cx:pt idx="158">0.070204496686345402</cx:pt>
          <cx:pt idx="159">0.012306759366942499</cx:pt>
          <cx:pt idx="160">0.0162317406366023</cx:pt>
          <cx:pt idx="161">0.049992628026889398</cx:pt>
          <cx:pt idx="162">0.028297820240329799</cx:pt>
          <cx:pt idx="163">0.0066238712557771997</cx:pt>
          <cx:pt idx="164">0.0151429729184097</cx:pt>
          <cx:pt idx="165">-0.00026795314822288999</cx:pt>
          <cx:pt idx="166">0.00105467650314434</cx:pt>
          <cx:pt idx="167">0.00059221357280362296</cx:pt>
          <cx:pt idx="168">-0.00018389079913888799</cx:pt>
          <cx:pt idx="169">-4.1449277029895899e-05</cx:pt>
          <cx:pt idx="170">0.00164231223386673</cx:pt>
          <cx:pt idx="171">-0.00091062103229461796</cx:pt>
          <cx:pt idx="172">-0.0112592880857348</cx:pt>
          <cx:pt idx="173">-0.026719675873139101</cx:pt>
          <cx:pt idx="174">-0.055980784685976302</cx:pt>
          <cx:pt idx="175">-0.0466675911536776</cx:pt>
          <cx:pt idx="176">-0.0544321160513348</cx:pt>
          <cx:pt idx="177">-0.10338033200004</cx:pt>
          <cx:pt idx="178">-0.0228976008135983</cx:pt>
          <cx:pt idx="179">0.026938224237999801</cx:pt>
          <cx:pt idx="180">0.012520236736604001</cx:pt>
          <cx:pt idx="181">0.024915704842264502</cx:pt>
          <cx:pt idx="182">0.019429718944595501</cx:pt>
          <cx:pt idx="183">-0.012589390412064</cx:pt>
          <cx:pt idx="184">-0.073126741420531799</cx:pt>
          <cx:pt idx="185">-0.077719832142445794</cx:pt>
          <cx:pt idx="186">0.0148004969401572</cx:pt>
          <cx:pt idx="187">0.042065253311217903</cx:pt>
          <cx:pt idx="188">0.046734525992402</cx:pt>
          <cx:pt idx="189">0.114392804367805</cx:pt>
          <cx:pt idx="190">0.055909978921676901</cx:pt>
          <cx:pt idx="191">-0.00077965823766367598</cx:pt>
          <cx:pt idx="192">0.025321945772623099</cx:pt>
          <cx:pt idx="193">0.0049547090921858101</cx:pt>
          <cx:pt idx="194">-0.0027619580522847201</cx:pt>
          <cx:pt idx="195">-0.00172653704333589</cx:pt>
          <cx:pt idx="196">-9.1515854302598099e-05</cx:pt>
          <cx:pt idx="197">0.00019378541065816999</cx:pt>
          <cx:pt idx="198">0.00329246801613185</cx:pt>
          <cx:pt idx="199">-0.0042719862866681902</cx:pt>
          <cx:pt idx="200">-0.025531603073880599</cx:pt>
          <cx:pt idx="201">-0.0309110551262127</cx:pt>
          <cx:pt idx="202">-0.047695260005867497</cx:pt>
          <cx:pt idx="203">-0.011893639764007299</cx:pt>
          <cx:pt idx="204">-0.068934407648110999</cx:pt>
          <cx:pt idx="205">-0.058072461188903801</cx:pt>
          <cx:pt idx="206">-0.0033701474471949599</cx:pt>
          <cx:pt idx="207">0.110091970672876</cx:pt>
          <cx:pt idx="208">0.085879475846187506</cx:pt>
          <cx:pt idx="209">0.057697566330693902</cx:pt>
          <cx:pt idx="210">0.029726146014866499</cx:pt>
          <cx:pt idx="211">0.064213214408835206</cx:pt>
          <cx:pt idx="212">0.077361437157118199</cx:pt>
          <cx:pt idx="213">0.0126694996271349</cx:pt>
          <cx:pt idx="214">0.062499581849036999</cx:pt>
          <cx:pt idx="215">0.121326051676097</cx:pt>
          <cx:pt idx="216">0.080260443290953998</cx:pt>
          <cx:pt idx="217">0.104548797787769</cx:pt>
          <cx:pt idx="218">0.114271339629886</cx:pt>
          <cx:pt idx="219">0.068246917151241607</cx:pt>
          <cx:pt idx="220">0.041944140961108801</cx:pt>
          <cx:pt idx="221">0.018644820475284301</cx:pt>
          <cx:pt idx="222">-0.0046374398528691097</cx:pt>
          <cx:pt idx="223">5.6356537495604103e-05</cx:pt>
          <cx:pt idx="224">0.00018200569912043101</cx:pt>
          <cx:pt idx="225">-7.2386744914650506e-05</cx:pt>
          <cx:pt idx="226">6.0377692738388801e-06</cx:pt>
          <cx:pt idx="227">-0.00983969717281016</cx:pt>
          <cx:pt idx="228">-0.040202689848739197</cx:pt>
          <cx:pt idx="229">-0.028445012523838801</cx:pt>
          <cx:pt idx="230">-0.018807917556531901</cx:pt>
          <cx:pt idx="231">-0.00049405053944825495</cx:pt>
          <cx:pt idx="232">-0.028537100248500199</cx:pt>
          <cx:pt idx="233">-0.026978402392626898</cx:pt>
          <cx:pt idx="234">-0.050228447954079401</cx:pt>
          <cx:pt idx="235">0.039835955731531897</cx:pt>
          <cx:pt idx="236">0.12032846014607999</cx:pt>
          <cx:pt idx="237">0.10633857467654199</cx:pt>
          <cx:pt idx="238">0.16258571694561499</cx:pt>
          <cx:pt idx="239">0.118094825424943</cx:pt>
          <cx:pt idx="240">0.096671000378254504</cx:pt>
          <cx:pt idx="241">0.053463822287241503</cx:pt>
          <cx:pt idx="242">0.046536499463653701</cx:pt>
          <cx:pt idx="243">0.078987075416022498</cx:pt>
          <cx:pt idx="244">0.078406551700788599</cx:pt>
          <cx:pt idx="245">0.103935925625798</cx:pt>
          <cx:pt idx="246">0.071045746085017097</cx:pt>
          <cx:pt idx="247">0.079987240512139499</cx:pt>
          <cx:pt idx="248">0.058426810332845601</cx:pt>
          <cx:pt idx="249">0.035765826128721402</cx:pt>
          <cx:pt idx="250">0.0088667064281687299</cx:pt>
          <cx:pt idx="251">8.1152526527154597e-05</cx:pt>
          <cx:pt idx="252">2.3409589926060701e-05</cx:pt>
          <cx:pt idx="253">-0.00013752300940771001</cx:pt>
          <cx:pt idx="254">-0.000440811587220792</cx:pt>
          <cx:pt idx="255">-0.016367629377328399</cx:pt>
          <cx:pt idx="256">-0.029496646228718702</cx:pt>
          <cx:pt idx="257">-0.026588060607368</cx:pt>
          <cx:pt idx="258">-0.0087377662333345107</cx:pt>
          <cx:pt idx="259">0.0023481070618269202</cx:pt>
          <cx:pt idx="260">-0.0589452721867142</cx:pt>
          <cx:pt idx="261">-0.040332797798555101</cx:pt>
          <cx:pt idx="262">-0.0028402935129682601</cx:pt>
          <cx:pt idx="263">0.0034580087911575399</cx:pt>
          <cx:pt idx="264">0.082776950137898098</cx:pt>
          <cx:pt idx="265">0.189681307386146</cx:pt>
          <cx:pt idx="266">0.123808651790764</cx:pt>
          <cx:pt idx="267">0.0281415938419813</cx:pt>
          <cx:pt idx="268">0.027383096191902399</cx:pt>
          <cx:pt idx="269">0.036501692859798103</cx:pt>
          <cx:pt idx="270">0.108580191238873</cx:pt>
          <cx:pt idx="271">0.0765044492938496</cx:pt>
          <cx:pt idx="272">0.073234926138784198</cx:pt>
          <cx:pt idx="273">0.065794477697485296</cx:pt>
          <cx:pt idx="274">0.0103644441251802</cx:pt>
          <cx:pt idx="275">0.0539884243047868</cx:pt>
          <cx:pt idx="276">0.091967525287118407</cx:pt>
          <cx:pt idx="277">0.047669041775401502</cx:pt>
          <cx:pt idx="278">0.0039908273560418797</cx:pt>
          <cx:pt idx="279">0.00097121820496789101</cx:pt>
          <cx:pt idx="280">0.00022118401254690899</cx:pt>
          <cx:pt idx="281">-0.00081268949223307495</cx:pt>
          <cx:pt idx="282">-0.0011850078047277799</cx:pt>
          <cx:pt idx="283">-0.0094428360564907908</cx:pt>
          <cx:pt idx="284">-0.0257111772033051</cx:pt>
          <cx:pt idx="285">-0.0065311318612555</cx:pt>
          <cx:pt idx="286">0.055909071049400703</cx:pt>
          <cx:pt idx="287">0.0110979695878982</cx:pt>
          <cx:pt idx="288">-0.00121788523278706</cx:pt>
          <cx:pt idx="289">0.033624279295497599</cx:pt>
          <cx:pt idx="290">0.030761187558290801</cx:pt>
          <cx:pt idx="291">0.060654279956028699</cx:pt>
          <cx:pt idx="292">0.15929351763375901</cx:pt>
          <cx:pt idx="293">0.090811518101764604</cx:pt>
          <cx:pt idx="294">0.0038784404595885698</cx:pt>
          <cx:pt idx="295">0.0064290711662845701</cx:pt>
          <cx:pt idx="296">-0.0053434114307483798</cx:pt>
          <cx:pt idx="297">-0.0040223590697793798</cx:pt>
          <cx:pt idx="298">0.066317752539674396</cx:pt>
          <cx:pt idx="299">0.011185898101637601</cx:pt>
          <cx:pt idx="300">0.0163392794628257</cx:pt>
          <cx:pt idx="301">0.049473573422725299</cx:pt>
          <cx:pt idx="302">0.027310412771027099</cx:pt>
          <cx:pt idx="303">0.010039237047680101</cx:pt>
          <cx:pt idx="304">0.071106862167579596</cx:pt>
          <cx:pt idx="305">0.028114699338190802</cx:pt>
          <cx:pt idx="306">0.0044107616894868799</cx:pt>
          <cx:pt idx="307">0.0013684712856490201</cx:pt>
          <cx:pt idx="308">0.00013158131712121701</cx:pt>
          <cx:pt idx="309">-0.00054062772482307701</cx:pt>
          <cx:pt idx="310">-0.00060741533695433795</cx:pt>
          <cx:pt idx="311">-0.0044966798329856804</cx:pt>
          <cx:pt idx="312">-0.023467338805839202</cx:pt>
          <cx:pt idx="313">-0.029364843908929</cx:pt>
          <cx:pt idx="314">0.034338669982738497</cx:pt>
          <cx:pt idx="315">0.028424359015509298</cx:pt>
          <cx:pt idx="316">0.0064041389344587397</cx:pt>
          <cx:pt idx="317">0.0057368457173081902</cx:pt>
          <cx:pt idx="318">-0.0012321447747275999</cx:pt>
          <cx:pt idx="319">0.026974200001957199</cx:pt>
          <cx:pt idx="320">0.046835740201414601</cx:pt>
          <cx:pt idx="321">0.0051696152063733002</cx:pt>
          <cx:pt idx="322">-0.077121893915006595</cx:pt>
          <cx:pt idx="323">-0.096817257046750094</cx:pt>
          <cx:pt idx="324">-0.11502358166829001</cx:pt>
          <cx:pt idx="325">-0.117469243367535</cx:pt>
          <cx:pt idx="326">-0.016088763449503302</cx:pt>
          <cx:pt idx="327">-0.068220358543119405</cx:pt>
          <cx:pt idx="328">-0.101201016814449</cx:pt>
          <cx:pt idx="329">-0.0027707802108941598</cx:pt>
          <cx:pt idx="330">-0.00730293326437187</cx:pt>
          <cx:pt idx="331">0.010591493909828</cx:pt>
          <cx:pt idx="332">0.036276841155490201</cx:pt>
          <cx:pt idx="333">0.00104032108983029</cx:pt>
          <cx:pt idx="334">0.00405758388220861</cx:pt>
          <cx:pt idx="335">0.0010871019107226499</cx:pt>
          <cx:pt idx="336">-0.000238678313652413</cx:pt>
          <cx:pt idx="337">-0.00019532614347500901</cx:pt>
          <cx:pt idx="338">-0.00128617407222552</cx:pt>
          <cx:pt idx="339">8.0308141330680504e-06</cx:pt>
          <cx:pt idx="340">-0.031610115974459202</cx:pt>
          <cx:pt idx="341">-0.058002849598907301</cx:pt>
          <cx:pt idx="342">0.0268095328775972</cx:pt>
          <cx:pt idx="343">0.033761380186449398</cx:pt>
          <cx:pt idx="344">0.068288492974195494</cx:pt>
          <cx:pt idx="345">0.084501850667984907</cx:pt>
          <cx:pt idx="346">-0.026329220586798301</cx:pt>
          <cx:pt idx="347">-0.045586368192931</cx:pt>
          <cx:pt idx="348">-0.0140074276018549</cx:pt>
          <cx:pt idx="349">-0.0090785371788688791</cx:pt>
          <cx:pt idx="350">-0.093854766947186793</cx:pt>
          <cx:pt idx="351">-0.107581722699728</cx:pt>
          <cx:pt idx="352">-0.16754064223477899</cx:pt>
          <cx:pt idx="353">-0.14765285449586901</cx:pt>
          <cx:pt idx="354">-0.027944102205874</cx:pt>
          <cx:pt idx="355">-0.076653162441110298</cx:pt>
          <cx:pt idx="356">-0.089023551263814393</cx:pt>
          <cx:pt idx="357">-0.037164507837894101</cx:pt>
          <cx:pt idx="358">-0.0552429301526043</cx:pt>
          <cx:pt idx="359">0.013735612918673101</cx:pt>
          <cx:pt idx="360">0.026957357663651999</cx:pt>
          <cx:pt idx="361">-0.00700672995535692</cx:pt>
          <cx:pt idx="362">-0.00181816363231325</cx:pt>
          <cx:pt idx="363">-0.00076055690370705896</cx:pt>
          <cx:pt idx="364">0.000113651113954971</cx:pt>
          <cx:pt idx="365">4.4478860185239698e-05</cx:pt>
          <cx:pt idx="366">-0.00020644196841587199</cx:pt>
          <cx:pt idx="367">0.0080847303318579092</cx:pt>
          <cx:pt idx="368">-0.017844589961864801</cx:pt>
          <cx:pt idx="369">-0.0242180570928438</cx:pt>
          <cx:pt idx="370">0.022986032502367301</cx:pt>
          <cx:pt idx="371">0.044204611409866597</cx:pt>
          <cx:pt idx="372">0.069826449493897505</cx:pt>
          <cx:pt idx="373">0.071532412088920305</cx:pt>
          <cx:pt idx="374">-0.0121136322716437</cx:pt>
          <cx:pt idx="375">-0.117079785247115</cx:pt>
          <cx:pt idx="376">-0.098139470400443699</cx:pt>
          <cx:pt idx="377">-0.034824230500454099</cx:pt>
          <cx:pt idx="378">-0.018018474547726499</cx:pt>
          <cx:pt idx="379">-0.020744028541447</cx:pt>
          <cx:pt idx="380">-0.18391971015466599</cx:pt>
          <cx:pt idx="381">-0.176671032717132</cx:pt>
          <cx:pt idx="382">-0.085394526912575999</cx:pt>
          <cx:pt idx="383">-0.088094919446470493</cx:pt>
          <cx:pt idx="384">-0.111801655914682</cx:pt>
          <cx:pt idx="385">-0.064836799873437101</cx:pt>
          <cx:pt idx="386">-0.049869360177737597</cx:pt>
          <cx:pt idx="387">0.0229663453065353</cx:pt>
          <cx:pt idx="388">0.041267604640196402</cx:pt>
          <cx:pt idx="389">0.0060777850738834701</cx:pt>
          <cx:pt idx="390">-0.00073375113530978902</cx:pt>
          <cx:pt idx="391">0.00109969011038061</cx:pt>
          <cx:pt idx="392">-0.00036198931136932399</cx:pt>
          <cx:pt idx="393">-8.3945476896574501e-05</cx:pt>
          <cx:pt idx="394">-0.00044718477308282702</cx:pt>
          <cx:pt idx="395">0.0055899660226238403</cx:pt>
          <cx:pt idx="396">0.0046867721415299098</cx:pt>
          <cx:pt idx="397">0.0379186610299381</cx:pt>
          <cx:pt idx="398">0.038727470008890298</cx:pt>
          <cx:pt idx="399">0.052085286463429803</cx:pt>
          <cx:pt idx="400">0.052002894290311401</cx:pt>
          <cx:pt idx="401">0.033530789587848303</cx:pt>
          <cx:pt idx="402">-0.050008123232205902</cx:pt>
          <cx:pt idx="403">-0.14330517642259499</cx:pt>
          <cx:pt idx="404">-0.12381894758230901</cx:pt>
          <cx:pt idx="405">-0.0291441322643964</cx:pt>
          <cx:pt idx="406">0.054845485786238497</cx:pt>
          <cx:pt idx="407">0.026915855071439999</cx:pt>
          <cx:pt idx="408">-0.178665140080952</cx:pt>
          <cx:pt idx="409">-0.146787302902504</cx:pt>
          <cx:pt idx="410">-0.064692834938395005</cx:pt>
          <cx:pt idx="411">-0.147815666445932</cx:pt>
          <cx:pt idx="412">-0.13369353727915301</cx:pt>
          <cx:pt idx="413">-0.051270291187308401</cx:pt>
          <cx:pt idx="414">-0.0057174580889018502</cx:pt>
          <cx:pt idx="415">0.056063270411399101</cx:pt>
          <cx:pt idx="416">0.063749865382321594</cx:pt>
          <cx:pt idx="417">0.0023103702198835302</cx:pt>
          <cx:pt idx="418">-0.0015754221781806299</cx:pt>
          <cx:pt idx="419">0.00015270684770234101</cx:pt>
          <cx:pt idx="420">3.0618400722233001e-05</cx:pt>
          <cx:pt idx="421">2.8994490685341301e-05</cx:pt>
          <cx:pt idx="422">0.00060220100046220104</cx:pt>
          <cx:pt idx="423">-0.0066623628985123398</cx:pt>
          <cx:pt idx="424">-0.010006158061223199</cx:pt>
          <cx:pt idx="425">0.043199841034574797</cx:pt>
          <cx:pt idx="426">0.0055544891441032399</cx:pt>
          <cx:pt idx="427">0.040222252383367699</cx:pt>
          <cx:pt idx="428">0.0230277072526399</cx:pt>
          <cx:pt idx="429">-0.030672011741837101</cx:pt>
          <cx:pt idx="430">-0.11130056245818901</cx:pt>
          <cx:pt idx="431">-0.12793793399895401</cx:pt>
          <cx:pt idx="432">-0.074133944263445897</cx:pt>
          <cx:pt idx="433">-0.038884787310341402</cx:pt>
          <cx:pt idx="434">-0.00711153465909636</cx:pt>
          <cx:pt idx="435">-0.036410063182899001</cx:pt>
          <cx:pt idx="436">-0.12503179807824699</cx:pt>
          <cx:pt idx="437">-0.075073054994661895</cx:pt>
          <cx:pt idx="438">-0.088784855570146398</cx:pt>
          <cx:pt idx="439">-0.15171555684815</cx:pt>
          <cx:pt idx="440">-0.11064058377421999</cx:pt>
          <cx:pt idx="441">0.0013466482303412801</cx:pt>
          <cx:pt idx="442">-0.0021143888145536299</cx:pt>
          <cx:pt idx="443">0.095295310193960397</cx:pt>
          <cx:pt idx="444">0.0519566511918748</cx:pt>
          <cx:pt idx="445">-0.0109414464051403</cx:pt>
          <cx:pt idx="446">-0.0029600963298692801</cx:pt>
          <cx:pt idx="447">0.0012096720887331499</cx:pt>
          <cx:pt idx="448">0.00049424845511236303</cx:pt>
          <cx:pt idx="449">-0.00031897412880688202</cx:pt>
          <cx:pt idx="450">0.00060299102863802195</cx:pt>
          <cx:pt idx="451">-0.0072610713551295699</cx:pt>
          <cx:pt idx="452">0.0136298328352453</cx:pt>
          <cx:pt idx="453">0.053305407457503798</cx:pt>
          <cx:pt idx="454">-0.036081256696515199</cx:pt>
          <cx:pt idx="455">-0.010249809831530499</cx:pt>
          <cx:pt idx="456">0.049997090516931797</cx:pt>
          <cx:pt idx="457">-0.0471836331367812</cx:pt>
          <cx:pt idx="458">-0.14618047299291601</cx:pt>
          <cx:pt idx="459">-0.14388736934702501</cx:pt>
          <cx:pt idx="460">-0.046884885395951301</cx:pt>
          <cx:pt idx="461">0.0135101755323023</cx:pt>
          <cx:pt idx="462">0.0123219495017557</cx:pt>
          <cx:pt idx="463">-0.080832253781529806</cx:pt>
          <cx:pt idx="464">-0.142163636279214</cx:pt>
          <cx:pt idx="465">-0.14118352777110399</cx:pt>
          <cx:pt idx="466">-0.074448335193041601</cx:pt>
          <cx:pt idx="467">-0.059914127563716703</cx:pt>
          <cx:pt idx="468">-0.0052512955980919696</cx:pt>
          <cx:pt idx="469">-0.0069775925380655499</cx:pt>
          <cx:pt idx="470">-0.0085141635466089004</cx:pt>
          <cx:pt idx="471">0.042695574834694397</cx:pt>
          <cx:pt idx="472">0.00126256978299775</cx:pt>
          <cx:pt idx="473">-0.012059545961533901</cx:pt>
          <cx:pt idx="474">0.00116840609306081</cx:pt>
          <cx:pt idx="475">0.00233152423762283</cx:pt>
          <cx:pt idx="476">-0.00024554988070939502</cx:pt>
          <cx:pt idx="477">-0.00028754539287063701</cx:pt>
          <cx:pt idx="478">0.00119690132557274</cx:pt>
          <cx:pt idx="479">0.00025384859965990998</cx:pt>
          <cx:pt idx="480">0.0290392434495166</cx:pt>
          <cx:pt idx="481">0.052444719143586498</cx:pt>
          <cx:pt idx="482">0.0051076809211384796</cx:pt>
          <cx:pt idx="483">0.0028648629974932899</cx:pt>
          <cx:pt idx="484">0.0129496219604921</cx:pt>
          <cx:pt idx="485">-0.0146080240415229</cx:pt>
          <cx:pt idx="486">-0.059162661110395698</cx:pt>
          <cx:pt idx="487">-0.093407634943870596</cx:pt>
          <cx:pt idx="488">-0.027222406703634398</cx:pt>
          <cx:pt idx="489">0.040807252816274397</cx:pt>
          <cx:pt idx="490">-0.0546960030382889</cx:pt>
          <cx:pt idx="491">-0.134502182245056</cx:pt>
          <cx:pt idx="492">-0.18701435748917</cx:pt>
          <cx:pt idx="493">-0.100213441015541</cx:pt>
          <cx:pt idx="494">-0.046771390006097202</cx:pt>
          <cx:pt idx="495">-0.0029666807370196399</cx:pt>
          <cx:pt idx="496">-0.0050616954950591202</cx:pt>
          <cx:pt idx="497">-0.017142951372946299</cx:pt>
          <cx:pt idx="498">0.0075656938424411204</cx:pt>
          <cx:pt idx="499">0.0128102716952285</cx:pt>
          <cx:pt idx="500">-0.020056227397563901</cx:pt>
          <cx:pt idx="501">-0.021988959599793301</cx:pt>
          <cx:pt idx="502">-0.0021568531366039801</cx:pt>
          <cx:pt idx="503">-0.00098351162001683308</cx:pt>
          <cx:pt idx="504">0.000381945504908675</cx:pt>
          <cx:pt idx="505">-0.00062976784015113198</cx:pt>
          <cx:pt idx="506">0.00077249022451836497</cx:pt>
          <cx:pt idx="507">-0.0020127271455147502</cx:pt>
          <cx:pt idx="508">0.0267815837135486</cx:pt>
          <cx:pt idx="509">0.061106099913320798</cx:pt>
          <cx:pt idx="510">0.029652052856984398</cx:pt>
          <cx:pt idx="511">0.041231939873186997</cx:pt>
          <cx:pt idx="512">0.058104835000244201</cx:pt>
          <cx:pt idx="513">0.045407509499387898</cx:pt>
          <cx:pt idx="514">-0.0425181536499456</cx:pt>
          <cx:pt idx="515">-0.047076252302556201</cx:pt>
          <cx:pt idx="516">-0.0377672917994629</cx:pt>
          <cx:pt idx="517">-0.12527782744420801</cx:pt>
          <cx:pt idx="518">-0.16481922327541401</cx:pt>
          <cx:pt idx="519">-0.117023259649651</cx:pt>
          <cx:pt idx="520">-0.0802703939671469</cx:pt>
          <cx:pt idx="521">-0.018108899210071399</cx:pt>
          <cx:pt idx="522">0.0232988398432959</cx:pt>
          <cx:pt idx="523">0.026908165089819702</cx:pt>
          <cx:pt idx="524">0.055089570488888399</cx:pt>
          <cx:pt idx="525">0.027878897793158101</cx:pt>
          <cx:pt idx="526">0.030805600761353101</cx:pt>
          <cx:pt idx="527">-0.0151291780694006</cx:pt>
          <cx:pt idx="528">-0.038313739581595202</cx:pt>
          <cx:pt idx="529">-0.021582740373891601</cx:pt>
          <cx:pt idx="530">-0.00078009282192605795</cx:pt>
          <cx:pt idx="531">-0.00020811098864378599</cx:pt>
          <cx:pt idx="532">-6.0248188722318097e-05</cx:pt>
          <cx:pt idx="533">0.0012729317873258199</cx:pt>
          <cx:pt idx="534">0.00052844039174938004</cx:pt>
          <cx:pt idx="535">0.012494224048413599</cx:pt>
          <cx:pt idx="536">0.029260150135080602</cx:pt>
          <cx:pt idx="537">0.073602315617575007</cx:pt>
          <cx:pt idx="538">0.045039943451530999</cx:pt>
          <cx:pt idx="539">0.050275232442975402</cx:pt>
          <cx:pt idx="540">0.111721495567825</cx:pt>
          <cx:pt idx="541">0.048977015296570198</cx:pt>
          <cx:pt idx="542">-0.020696777287060202</cx:pt>
          <cx:pt idx="543">-0.00382355077365846</cx:pt>
          <cx:pt idx="544">-0.026772906532644001</cx:pt>
          <cx:pt idx="545">-0.13641299153776701</cx:pt>
          <cx:pt idx="546">-0.077683689894014807</cx:pt>
          <cx:pt idx="547">-0.041380800288672498</cx:pt>
          <cx:pt idx="548">0.035548896353088201</cx:pt>
          <cx:pt idx="549">0.071261326546195797</cx:pt>
          <cx:pt idx="550">0.045765876410328102</cx:pt>
          <cx:pt idx="551">0.024880438529650401</cx:pt>
          <cx:pt idx="552">0.077907281826102695</cx:pt>
          <cx:pt idx="553">0.0250821508288963</cx:pt>
          <cx:pt idx="554">0.023478438629092099</cx:pt>
          <cx:pt idx="555">-0.064250927107033395</cx:pt>
          <cx:pt idx="556">-0.046311200477646502</cx:pt>
          <cx:pt idx="557">-0.019697034132307001</cx:pt>
          <cx:pt idx="558">-0.0013306988746987301</cx:pt>
          <cx:pt idx="559">0.00032794987090659799</cx:pt>
          <cx:pt idx="560">-0.00087416401794907699</cx:pt>
          <cx:pt idx="561">0.00017688136942511999</cx:pt>
          <cx:pt idx="562">0.0049020719205159101</cx:pt>
          <cx:pt idx="563">0.025287273758237101</cx:pt>
          <cx:pt idx="564">0.028190900242932599</cx:pt>
          <cx:pt idx="565">0.058727967779784299</cx:pt>
          <cx:pt idx="566">0.047969405526530902</cx:pt>
          <cx:pt idx="567">0.074019323967528097</cx:pt>
          <cx:pt idx="568">0.160633113862925</cx:pt>
          <cx:pt idx="569">0.166903111313081</cx:pt>
          <cx:pt idx="570">0.093245772575988997</cx:pt>
          <cx:pt idx="571">0.037922961013363302</cx:pt>
          <cx:pt idx="572">0.0196947480405118</cx:pt>
          <cx:pt idx="573">-0.057591336787707698</cx:pt>
          <cx:pt idx="574">-0.045120127400789703</cx:pt>
          <cx:pt idx="575">0.025688242889596501</cx:pt>
          <cx:pt idx="576">0.039234589224278103</cx:pt>
          <cx:pt idx="577">0.0106177672003022</cx:pt>
          <cx:pt idx="578">-0.058417847890151399</cx:pt>
          <cx:pt idx="579">-0.024998417806105601</cx:pt>
          <cx:pt idx="580">-0.022412980214422999</cx:pt>
          <cx:pt idx="581">0.0096912375662858204</cx:pt>
          <cx:pt idx="582">0.0130702029395744</cx:pt>
          <cx:pt idx="583">-0.044055638124249098</cx:pt>
          <cx:pt idx="584">-0.041904327446234901</cx:pt>
          <cx:pt idx="585">-0.011847524783570901</cx:pt>
          <cx:pt idx="586">-0.00042439675907799101</cx:pt>
          <cx:pt idx="587">-0.00027418657515570702</cx:pt>
          <cx:pt idx="588">-0.00017181139438368401</cx:pt>
          <cx:pt idx="589">0.00020792003209765001</cx:pt>
          <cx:pt idx="590">0.0103266598868345</cx:pt>
          <cx:pt idx="591">0.029846141286276402</cx:pt>
          <cx:pt idx="592">0.028560033524270501</cx:pt>
          <cx:pt idx="593">0.024019673929232301</cx:pt>
          <cx:pt idx="594">0.0061431370122950399</cx:pt>
          <cx:pt idx="595">-0.0220655983507454</cx:pt>
          <cx:pt idx="596">0.069339503165714203</cx:pt>
          <cx:pt idx="597">0.109802578513556</cx:pt>
          <cx:pt idx="598">0.14126740441631999</cx:pt>
          <cx:pt idx="599">0.057822001027911102</cx:pt>
          <cx:pt idx="600">0.00247311802348066</cx:pt>
          <cx:pt idx="601">-0.034723081291691701</cx:pt>
          <cx:pt idx="602">0.033054973384870998</cx:pt>
          <cx:pt idx="603">0.065679899918050302</cx:pt>
          <cx:pt idx="604">-0.032143005310985497</cx:pt>
          <cx:pt idx="605">-0.094266507126686702</cx:pt>
          <cx:pt idx="606">-0.125464859836496</cx:pt>
          <cx:pt idx="607">-0.10253534395616599</cx:pt>
          <cx:pt idx="608">-0.0446787440243318</cx:pt>
          <cx:pt idx="609">-0.00237583069953535</cx:pt>
          <cx:pt idx="610">0.012074098866559</cx:pt>
          <cx:pt idx="611">-0.0243422794155294</cx:pt>
          <cx:pt idx="612">-0.027790533658825101</cx:pt>
          <cx:pt idx="613">0.00096980432780622899</cx:pt>
          <cx:pt idx="614">-7.4472365638197699e-05</cx:pt>
          <cx:pt idx="615">7.2062222891954204e-05</cx:pt>
          <cx:pt idx="616">0.00050394197408940901</cx:pt>
          <cx:pt idx="617">0.00017894471287632701</cx:pt>
          <cx:pt idx="618">0.0024881337698049399</cx:pt>
          <cx:pt idx="619">0.0126710882345774</cx:pt>
          <cx:pt idx="620">-0.011463571341697501</cx:pt>
          <cx:pt idx="621">0.0012527803793785999</cx:pt>
          <cx:pt idx="622">-3.4306347323229002e-05</cx:pt>
          <cx:pt idx="623">-0.046960290262455601</cx:pt>
          <cx:pt idx="624">-0.0063779761555668203</cx:pt>
          <cx:pt idx="625">0.055062230272558903</cx:pt>
          <cx:pt idx="626">0.078397523246112405</cx:pt>
          <cx:pt idx="627">0.0395116529771187</cx:pt>
          <cx:pt idx="628">0.0099953056439498096</cx:pt>
          <cx:pt idx="629">0.034212140859626303</cx:pt>
          <cx:pt idx="630">0.033877881860721798</cx:pt>
          <cx:pt idx="631">0.087209146474489893</cx:pt>
          <cx:pt idx="632">0.041160356036630999</cx:pt>
          <cx:pt idx="633">0.024012968340752502</cx:pt>
          <cx:pt idx="634">-0.014691142366830201</cx:pt>
          <cx:pt idx="635">-0.046966006203804603</cx:pt>
          <cx:pt idx="636">-0.013196927396721301</cx:pt>
          <cx:pt idx="637">0.0027177203216068799</cx:pt>
          <cx:pt idx="638">0.0084808847828971405</cx:pt>
          <cx:pt idx="639">-0.011352100132478201</cx:pt>
          <cx:pt idx="640">-0.0138831667291107</cx:pt>
          <cx:pt idx="641">0.0027266746131860602</cx:pt>
          <cx:pt idx="642">-0.00061810746076045595</cx:pt>
          <cx:pt idx="643">-4.4979359956094402e-05</cx:pt>
          <cx:pt idx="644">-5.4870049539758798e-05</cx:pt>
          <cx:pt idx="645">-0.000449801283305607</cx:pt>
          <cx:pt idx="646">0.0017394775959650101</cx:pt>
          <cx:pt idx="647">0.0051131566950268102</cx:pt>
          <cx:pt idx="648">0.0035002288140156901</cx:pt>
          <cx:pt idx="649">0.0182921892405884</cx:pt>
          <cx:pt idx="650">0.033770078440368702</cx:pt>
          <cx:pt idx="651">-0.044487116557949798</cx:pt>
          <cx:pt idx="652">-0.040436327311794203</cx:pt>
          <cx:pt idx="653">-0.0117829211300219</cx:pt>
          <cx:pt idx="654">0.058172153510191199</cx:pt>
          <cx:pt idx="655">0.038919009086088002</cx:pt>
          <cx:pt idx="656">0.055096134019903001</cx:pt>
          <cx:pt idx="657">0.0050567223207168199</cx:pt>
          <cx:pt idx="658">0.0560910498362715</cx:pt>
          <cx:pt idx="659">0.052705672941631199</cx:pt>
          <cx:pt idx="660">0.070608916845320904</cx:pt>
          <cx:pt idx="661">0.0363151962208354</cx:pt>
          <cx:pt idx="662">-0.015124595052317899</cx:pt>
          <cx:pt idx="663">0.018462870354750201</cx:pt>
          <cx:pt idx="664">0.0168121966336141</cx:pt>
          <cx:pt idx="665">0.014634759541338501</cx:pt>
          <cx:pt idx="666">0.0151654955575299</cx:pt>
          <cx:pt idx="667">0.0087677934510164007</cx:pt>
          <cx:pt idx="668">-0.00063162513419920201</cx:pt>
          <cx:pt idx="669">0.0025181750526885702</cx:pt>
          <cx:pt idx="670">-0.000227015860284904</cx:pt>
          <cx:pt idx="671">-0.00016411247573721501</cx:pt>
          <cx:pt idx="672">-8.2200852665488308e-06</cx:pt>
          <cx:pt idx="673">0.00043866710686398799</cx:pt>
          <cx:pt idx="674">0.00012328546100079</cx:pt>
          <cx:pt idx="675">0.00099724990542839195</cx:pt>
          <cx:pt idx="676">-0.00017508063818195101</cx:pt>
          <cx:pt idx="677">0.016970551971712801</cx:pt>
          <cx:pt idx="678">0.0052559667647515797</cx:pt>
          <cx:pt idx="679">0.000886644883624338</cx:pt>
          <cx:pt idx="680">-0.011549164806653999</cx:pt>
          <cx:pt idx="681">0.0311002990001506</cx:pt>
          <cx:pt idx="682">0.042828083833321498</cx:pt>
          <cx:pt idx="683">0.020053271999728901</cx:pt>
          <cx:pt idx="684">0.043535318378795103</cx:pt>
          <cx:pt idx="685">0.0028738608582851398</cx:pt>
          <cx:pt idx="686">0.0095744131088435699</cx:pt>
          <cx:pt idx="687">0.069230863853323193</cx:pt>
          <cx:pt idx="688">0.055997450877621403</cx:pt>
          <cx:pt idx="689">0.041302137491180703</cx:pt>
          <cx:pt idx="690">0.062417746074002398</cx:pt>
          <cx:pt idx="691">0.035103602310160603</cx:pt>
          <cx:pt idx="692">0.028937267009914499</cx:pt>
          <cx:pt idx="693">0.017955711542522901</cx:pt>
          <cx:pt idx="694">0.0154897307611318</cx:pt>
          <cx:pt idx="695">0.010188409224536701</cx:pt>
          <cx:pt idx="696">0.0051955520606012098</cx:pt>
          <cx:pt idx="697">0.000637913144305558</cx:pt>
          <cx:pt idx="698">0.00061045859366478002</cx:pt>
          <cx:pt idx="699">-0.00047446676649203298</cx:pt>
          <cx:pt idx="700">0.00022406879155209301</cx:pt>
          <cx:pt idx="701">-1.9585982033888001e-06</cx:pt>
          <cx:pt idx="702">0.00077730002119588302</cx:pt>
          <cx:pt idx="703">0.0013039587638936901</cx:pt>
          <cx:pt idx="704">0.0043821637042515699</cx:pt>
          <cx:pt idx="705">-0.013552351907776801</cx:pt>
          <cx:pt idx="706">-0.016859323751812899</cx:pt>
          <cx:pt idx="707">-0.015153300938662399</cx:pt>
          <cx:pt idx="708">-0.017762231274501002</cx:pt>
          <cx:pt idx="709">-0.033105264950035199</cx:pt>
          <cx:pt idx="710">-0.056896378101329803</cx:pt>
          <cx:pt idx="711">-0.0325097231387666</cx:pt>
          <cx:pt idx="712">0.0098836196364772994</cx:pt>
          <cx:pt idx="713">0.0104082031427691</cx:pt>
          <cx:pt idx="714">-0.025614102194606501</cx:pt>
          <cx:pt idx="715">0.022528543347034798</cx:pt>
          <cx:pt idx="716">0.0053785971230446003</cx:pt>
          <cx:pt idx="717">0.0133602933310103</cx:pt>
          <cx:pt idx="718">0.0095396469162810603</cx:pt>
          <cx:pt idx="719">0.027702204948099898</cx:pt>
          <cx:pt idx="720">0.011934292519299601</cx:pt>
          <cx:pt idx="721">0.013954777227324701</cx:pt>
          <cx:pt idx="722">0.020684340991748498</cx:pt>
          <cx:pt idx="723">0.0105090714990453</cx:pt>
          <cx:pt idx="724">0.00551064763412395</cx:pt>
          <cx:pt idx="725">-0.00027285476551376598</cx:pt>
          <cx:pt idx="726">-1.09794540207787e-05</cx:pt>
          <cx:pt idx="727">-0.0010563800796142299</cx:pt>
          <cx:pt idx="728">0.00089270244190344504</cx:pt>
          <cx:pt idx="729">0.00013372367530651799</cx:pt>
          <cx:pt idx="730">-0.00035335634556459401</cx:pt>
          <cx:pt idx="731">-0.00062558772879845305</cx:pt>
          <cx:pt idx="732">0.00055677758479205999</cx:pt>
          <cx:pt idx="733">-0.011013592518129899</cx:pt>
          <cx:pt idx="734">-0.0111550599002127</cx:pt>
          <cx:pt idx="735">-0.0098013962587774704</cx:pt>
          <cx:pt idx="736">-0.0086143836110177899</cx:pt>
          <cx:pt idx="737">-0.011137095106751</cx:pt>
          <cx:pt idx="738">-0.0074524245973743098</cx:pt>
          <cx:pt idx="739">-0.0032441752130210099</cx:pt>
          <cx:pt idx="740">0.0066784314342995801</cx:pt>
          <cx:pt idx="741">0.0059975593996013203</cx:pt>
          <cx:pt idx="742">-0.0040086029889099999</cx:pt>
          <cx:pt idx="743">0.0061300504016093297</cx:pt>
          <cx:pt idx="744">0.0029055315441586199</cx:pt>
          <cx:pt idx="745">0.00083487989687314103</cx:pt>
          <cx:pt idx="746">0.0107174439399684</cx:pt>
          <cx:pt idx="747">0.017149693310442801</cx:pt>
          <cx:pt idx="748">0.0091227293563473106</cx:pt>
          <cx:pt idx="749">0.0025856990349855599</cx:pt>
          <cx:pt idx="750">0.0032444828053645701</cx:pt>
          <cx:pt idx="751">0.000474727644386074</cx:pt>
          <cx:pt idx="752">0.00013008920204951</cx:pt>
          <cx:pt idx="753">0.00085310973066980299</cx:pt>
          <cx:pt idx="754">0.00082078322035014303</cx:pt>
          <cx:pt idx="755">0.00016711186965647699</cx:pt>
          <cx:pt idx="756">-1.5386012245038501e-05</cx:pt>
          <cx:pt idx="757">-0.00069676154664281603</cx:pt>
          <cx:pt idx="758">6.3664887489502399e-05</cx:pt>
          <cx:pt idx="759">-6.6869114960780004e-05</cx:pt>
          <cx:pt idx="760">-0.00029273042594507798</cx:pt>
          <cx:pt idx="761">-0.00051423854658819797</cx:pt>
          <cx:pt idx="762">7.0574488908840407e-05</cx:pt>
          <cx:pt idx="763">-0.00022107686270712</cx:pt>
          <cx:pt idx="764">-0.00035456805789322899</cx:pt>
          <cx:pt idx="765">0.000121334421746512</cx:pt>
          <cx:pt idx="766">-0.00085834392680939997</cx:pt>
          <cx:pt idx="767">0.00139305305514478</cx:pt>
          <cx:pt idx="768">0.000207334027080643</cx:pt>
          <cx:pt idx="769">-0.00165920898911828</cx:pt>
          <cx:pt idx="770">-0.00275816421566147</cx:pt>
          <cx:pt idx="771">-0.0016290845431929501</cx:pt>
          <cx:pt idx="772">-4.3186236506075801e-05</cx:pt>
          <cx:pt idx="773">-0.00028706986436170503</cx:pt>
          <cx:pt idx="774">-0.0025587191562604001</cx:pt>
          <cx:pt idx="775">-0.00158522111602058</cx:pt>
          <cx:pt idx="776">-0.00082300968002031901</cx:pt>
          <cx:pt idx="777">-0.00053221249505960898</cx:pt>
          <cx:pt idx="778">0.00083156441004785203</cx:pt>
          <cx:pt idx="779">-4.7524194013922903e-05</cx:pt>
          <cx:pt idx="780">-6.5434639488426606e-05</cx:pt>
          <cx:pt idx="781">0.00092663485338223995</cx:pt>
          <cx:pt idx="782">-0.00038181226278978899</cx:pt>
          <cx:pt idx="783">-5.9622962854041397e-05</cx:pt>
        </cx:lvl>
      </cx:numDim>
    </cx:data>
    <cx:data id="132">
      <cx:numDim type="val">
        <cx:f>'001_WA_F - 副本'!$EC$1:$EC$784</cx:f>
        <cx:lvl ptCount="784" formatCode="G/通用格式">
          <cx:pt idx="0">0.00055197519951551697</cx:pt>
          <cx:pt idx="1">-9.0653451201163306e-05</cx:pt>
          <cx:pt idx="2">-7.7534654208012592e-06</cx:pt>
          <cx:pt idx="3">-0.0011785723165494599</cx:pt>
          <cx:pt idx="4">5.1188478249375098e-05</cx:pt>
          <cx:pt idx="5">-0.00068576675236776898</cx:pt>
          <cx:pt idx="6">-6.5612906641746794e-05</cx:pt>
          <cx:pt idx="7">-0.00013182484794101599</cx:pt>
          <cx:pt idx="8">-0.00045311673227751899</cx:pt>
          <cx:pt idx="9">-0.00035955162597916998</cx:pt>
          <cx:pt idx="10">0.00017452509548328201</cx:pt>
          <cx:pt idx="11">0.00057760975204265903</cx:pt>
          <cx:pt idx="12">-0.00012368454252191001</cx:pt>
          <cx:pt idx="13">0.000451389840353214</cx:pt>
          <cx:pt idx="14">-0.000124501192651777</cx:pt>
          <cx:pt idx="15">-0.000867389362689717</cx:pt>
          <cx:pt idx="16">-0.00026030176837708201</cx:pt>
          <cx:pt idx="17">0.00014122795500104101</cx:pt>
          <cx:pt idx="18">6.9363769383453696e-05</cx:pt>
          <cx:pt idx="19">-0.00072838738964112301</cx:pt>
          <cx:pt idx="20">5.55606727218469e-05</cx:pt>
          <cx:pt idx="21">-0.000416498559253532</cx:pt>
          <cx:pt idx="22">-0.00061232181021662901</cx:pt>
          <cx:pt idx="23">0.00073292441133832997</cx:pt>
          <cx:pt idx="24">-0.00019876497011919801</cx:pt>
          <cx:pt idx="25">0.000223420610041093</cx:pt>
          <cx:pt idx="26">-0.00011535363332989601</cx:pt>
          <cx:pt idx="27">-0.00048177072925004503</cx:pt>
          <cx:pt idx="28">-5.0087789852017203e-05</cx:pt>
          <cx:pt idx="29">-0.00039273732290826902</cx:pt>
          <cx:pt idx="30">-0.00039232483807803898</cx:pt>
          <cx:pt idx="31">-2.6481920648695899e-05</cx:pt>
          <cx:pt idx="32">-0.00093810486045465603</cx:pt>
          <cx:pt idx="33">0.00087071461930842602</cx:pt>
          <cx:pt idx="34">0.0025616272210856302</cx:pt>
          <cx:pt idx="35">0.0049298488920142998</cx:pt>
          <cx:pt idx="36">0.00568000536214086</cx:pt>
          <cx:pt idx="37">0.0031581092019150499</cx:pt>
          <cx:pt idx="38">0.0031813608987977002</cx:pt>
          <cx:pt idx="39">0.0043050928408302803</cx:pt>
          <cx:pt idx="40">0.0082540848555866797</cx:pt>
          <cx:pt idx="41">0.0053441201706453398</cx:pt>
          <cx:pt idx="42">0.000638559718767642</cx:pt>
          <cx:pt idx="43">0.0017629449994750199</cx:pt>
          <cx:pt idx="44">0.0060101677081510702</cx:pt>
          <cx:pt idx="45">0.0045524092782960003</cx:pt>
          <cx:pt idx="46">0.00311033530172574</cx:pt>
          <cx:pt idx="47">0.00283610236903195</cx:pt>
          <cx:pt idx="48">0.00108798124326217</cx:pt>
          <cx:pt idx="49">0.0010624780204480701</cx:pt>
          <cx:pt idx="50">0.00092626496721164703</cx:pt>
          <cx:pt idx="51">0.00081746480416512398</cx:pt>
          <cx:pt idx="52">0.00042973468850956601</cx:pt>
          <cx:pt idx="53">0.00041273864001574098</cx:pt>
          <cx:pt idx="54">0.000928162799796761</cx:pt>
          <cx:pt idx="55">0.000193338383339521</cx:pt>
          <cx:pt idx="56">-0.000434018545711288</cx:pt>
          <cx:pt idx="57">0.000143393866579466</cx:pt>
          <cx:pt idx="58">0.00031420547196060403</cx:pt>
          <cx:pt idx="59">0.000370580174662528</cx:pt>
          <cx:pt idx="60">0.00039340042432995</cx:pt>
          <cx:pt idx="61">0.000626391610550215</cx:pt>
          <cx:pt idx="62">0.00288702786862072</cx:pt>
          <cx:pt idx="63">0.0083756603059463794</cx:pt>
          <cx:pt idx="64">0.0138002826478757</cx:pt>
          <cx:pt idx="65">0.016662839080627399</cx:pt>
          <cx:pt idx="66">0.024677350631561599</cx:pt>
          <cx:pt idx="67">0.029265740071662001</cx:pt>
          <cx:pt idx="68">0.0300529808874004</cx:pt>
          <cx:pt idx="69">0.0195269085382902</cx:pt>
          <cx:pt idx="70">0.025251233769125501</cx:pt>
          <cx:pt idx="71">0.0229850168388432</cx:pt>
          <cx:pt idx="72">0.026584703740274902</cx:pt>
          <cx:pt idx="73">0.032839956000057603</cx:pt>
          <cx:pt idx="74">0.029472316929990701</cx:pt>
          <cx:pt idx="75">0.018229053936692701</cx:pt>
          <cx:pt idx="76">0.018117336680257601</cx:pt>
          <cx:pt idx="77">0.011691463546835</cx:pt>
          <cx:pt idx="78">0.0075337973167999501</cx:pt>
          <cx:pt idx="79">0.0030723986843818802</cx:pt>
          <cx:pt idx="80">0.0012579353988077099</cx:pt>
          <cx:pt idx="81">-0.00072277070184323204</cx:pt>
          <cx:pt idx="82">5.9463660566876497e-05</cx:pt>
          <cx:pt idx="83">0.00077764301738454797</cx:pt>
          <cx:pt idx="84">0.000424983049356907</cx:pt>
          <cx:pt idx="85">-0.00081907010792260898</cx:pt>
          <cx:pt idx="86">0.00016580160512378499</cx:pt>
          <cx:pt idx="87">0.00043908763775650099</cx:pt>
          <cx:pt idx="88">0.000744335025751278</cx:pt>
          <cx:pt idx="89">-0.00139090599177619</cx:pt>
          <cx:pt idx="90">0.0023944587973762799</cx:pt>
          <cx:pt idx="91">0.0069258717938700098</cx:pt>
          <cx:pt idx="92">0.019391105826268001</cx:pt>
          <cx:pt idx="93">0.033826574738488997</cx:pt>
          <cx:pt idx="94">0.043971129795012102</cx:pt>
          <cx:pt idx="95">0.058602193127289898</cx:pt>
          <cx:pt idx="96">0.053140208068749299</cx:pt>
          <cx:pt idx="97">0.0488763963237537</cx:pt>
          <cx:pt idx="98">0.029674263117242399</cx:pt>
          <cx:pt idx="99">0.0234048443957178</cx:pt>
          <cx:pt idx="100">0.034165004815641498</cx:pt>
          <cx:pt idx="101">0.024156384770548298</cx:pt>
          <cx:pt idx="102">0.033050816389437201</cx:pt>
          <cx:pt idx="103">0.026666685541881299</cx:pt>
          <cx:pt idx="104">0.011214337266747001</cx:pt>
          <cx:pt idx="105">0.017561821439431</cx:pt>
          <cx:pt idx="106">0.0127697219631294</cx:pt>
          <cx:pt idx="107">0.0074212998827514996</cx:pt>
          <cx:pt idx="108">0.00142208954592719</cx:pt>
          <cx:pt idx="109">-0.00091245846205260299</cx:pt>
          <cx:pt idx="110">0.000479943392956688</cx:pt>
          <cx:pt idx="111">-0.00100612494996168</cx:pt>
          <cx:pt idx="112">0.00029063181054664902</cx:pt>
          <cx:pt idx="113">0.00084372593342077397</cx:pt>
          <cx:pt idx="114">-0.00033872142263263998</cx:pt>
          <cx:pt idx="115">-0.00099312734416369397</cx:pt>
          <cx:pt idx="116">0.00045808326244625502</cx:pt>
          <cx:pt idx="117">0.00047663081750098202</cx:pt>
          <cx:pt idx="118">0.0041131103311709697</cx:pt>
          <cx:pt idx="119">0.0091882931969713803</cx:pt>
          <cx:pt idx="120">0.019504238086424101</cx:pt>
          <cx:pt idx="121">0.040190768507549601</cx:pt>
          <cx:pt idx="122">0.0614514377102576</cx:pt>
          <cx:pt idx="123">0.055987076884906999</cx:pt>
          <cx:pt idx="124">0.063659747462593896</cx:pt>
          <cx:pt idx="125">0.0297291964886023</cx:pt>
          <cx:pt idx="126">0.0235758653203633</cx:pt>
          <cx:pt idx="127">0.0060370978524187397</cx:pt>
          <cx:pt idx="128">0.028572160383690901</cx:pt>
          <cx:pt idx="129">0.030772464157525301</cx:pt>
          <cx:pt idx="130">-0.0082339354288074804</cx:pt>
          <cx:pt idx="131">-0.031448410742692501</cx:pt>
          <cx:pt idx="132">-0.039538455905227698</cx:pt>
          <cx:pt idx="133">-0.040781416642980101</cx:pt>
          <cx:pt idx="134">-0.042157968931433899</cx:pt>
          <cx:pt idx="135">-0.033451329994964099</cx:pt>
          <cx:pt idx="136">-0.023370576059747399</cx:pt>
          <cx:pt idx="137">-0.0056370446500064999</cx:pt>
          <cx:pt idx="138">0.00093000536284106896</cx:pt>
          <cx:pt idx="139">0.00093158219436614603</cx:pt>
          <cx:pt idx="140">0.00038618812673897</cx:pt>
          <cx:pt idx="141">0.00061506890497612103</cx:pt>
          <cx:pt idx="142">0.00038537529464936798</cx:pt>
          <cx:pt idx="143">-0.00090584632586965502</cx:pt>
          <cx:pt idx="144">-0.0058568617505000099</cx:pt>
          <cx:pt idx="145">-0.026005873820049499</cx:pt>
          <cx:pt idx="146">-0.021407807198873901</cx:pt>
          <cx:pt idx="147">0.0016950318050886501</cx:pt>
          <cx:pt idx="148">0.0086999288167287497</cx:pt>
          <cx:pt idx="149">0.0057822891675887497</cx:pt>
          <cx:pt idx="150">0.023991385385530702</cx:pt>
          <cx:pt idx="151">0.036139468225774199</cx:pt>
          <cx:pt idx="152">0.053670998631276702</cx:pt>
          <cx:pt idx="153">0.0152984141623979</cx:pt>
          <cx:pt idx="154">0.018157245022619999</cx:pt>
          <cx:pt idx="155">-0.0056318855040010298</cx:pt>
          <cx:pt idx="156">0.024220140899237699</cx:pt>
          <cx:pt idx="157">0.040262792848675198</cx:pt>
          <cx:pt idx="158">-0.0138197419309179</cx:pt>
          <cx:pt idx="159">-0.0062318667788480797</cx:pt>
          <cx:pt idx="160">-0.018972547648821499</cx:pt>
          <cx:pt idx="161">-0.0154949074465771</cx:pt>
          <cx:pt idx="162">-0.039617706814522799</cx:pt>
          <cx:pt idx="163">-0.036345116008661603</cx:pt>
          <cx:pt idx="164">-0.018872719655668699</cx:pt>
          <cx:pt idx="165">0.0031152110299279899</cx:pt>
          <cx:pt idx="166">0.0025335443170306899</cx:pt>
          <cx:pt idx="167">0.00089851918033524204</cx:pt>
          <cx:pt idx="168">8.5209683784728699e-05</cx:pt>
          <cx:pt idx="169">-0.00050253210586078995</cx:pt>
          <cx:pt idx="170">0.00061451384207428196</cx:pt>
          <cx:pt idx="171">-0.0021320963956173401</cx:pt>
          <cx:pt idx="172">-0.0055967324648539098</cx:pt>
          <cx:pt idx="173">-0.025979756790349501</cx:pt>
          <cx:pt idx="174">-0.045525175432074398</cx:pt>
          <cx:pt idx="175">-0.026369783440090298</cx:pt>
          <cx:pt idx="176">-0.018090099121690701</cx:pt>
          <cx:pt idx="177">-0.0068645240225543398</cx:pt>
          <cx:pt idx="178">-0.0100106265484991</cx:pt>
          <cx:pt idx="179">0.00151001068439923</cx:pt>
          <cx:pt idx="180">0.0296240703211199</cx:pt>
          <cx:pt idx="181">0.00211987515254717</cx:pt>
          <cx:pt idx="182">-0.034873360968310903</cx:pt>
          <cx:pt idx="183">-0.023118111921935702</cx:pt>
          <cx:pt idx="184">-0.028145290201231299</cx:pt>
          <cx:pt idx="185">-0.017759447757909198</cx:pt>
          <cx:pt idx="186">-0.046104753231280202</cx:pt>
          <cx:pt idx="187">-0.022940087157407699</cx:pt>
          <cx:pt idx="188">-0.066019002171576205</cx:pt>
          <cx:pt idx="189">-0.038141619858597903</cx:pt>
          <cx:pt idx="190">-0.0094536756139880496</cx:pt>
          <cx:pt idx="191">-0.016678092617254701</cx:pt>
          <cx:pt idx="192">-0.014947454932305201</cx:pt>
          <cx:pt idx="193">0.0055959271438432504</cx:pt>
          <cx:pt idx="194">-2.2043184213334401e-05</cx:pt>
          <cx:pt idx="195">-3.4326800355992902e-05</cx:pt>
          <cx:pt idx="196">0.00042104272651773502</cx:pt>
          <cx:pt idx="197">6.6343258792072094e-05</cx:pt>
          <cx:pt idx="198">-0.0028442546719401399</cx:pt>
          <cx:pt idx="199">-0.0100960970430399</cx:pt>
          <cx:pt idx="200">0.0018009723326410901</cx:pt>
          <cx:pt idx="201">-0.012198189093799499</cx:pt>
          <cx:pt idx="202">-0.037595286612996499</cx:pt>
          <cx:pt idx="203">-0.028900690048834599</cx:pt>
          <cx:pt idx="204">0.0241717774702172</cx:pt>
          <cx:pt idx="205">0.023355060211942599</cx:pt>
          <cx:pt idx="206">0.020870606602410201</cx:pt>
          <cx:pt idx="207">0.012794259230255499</cx:pt>
          <cx:pt idx="208">-0.0095816369438775899</cx:pt>
          <cx:pt idx="209">-0.016515593070735399</cx:pt>
          <cx:pt idx="210">-0.050857755131925399</cx:pt>
          <cx:pt idx="211">-0.0040473105756638197</cx:pt>
          <cx:pt idx="212">-0.0378142579119373</cx:pt>
          <cx:pt idx="213">-0.056298754132110301</cx:pt>
          <cx:pt idx="214">-0.0207470098362889</cx:pt>
          <cx:pt idx="215">-0.0324854005502693</cx:pt>
          <cx:pt idx="216">-0.076457854249546903</cx:pt>
          <cx:pt idx="217">-0.018848341467362799</cx:pt>
          <cx:pt idx="218">0.0084111603779394792</cx:pt>
          <cx:pt idx="219">-0.0129671358358186</cx:pt>
          <cx:pt idx="220">0.0026093772307612599</cx:pt>
          <cx:pt idx="221">0.0065945847507917999</cx:pt>
          <cx:pt idx="222">0.0014066623576383</cx:pt>
          <cx:pt idx="223">-0.00121588047256715</cx:pt>
          <cx:pt idx="224">0.0012056414661504901</cx:pt>
          <cx:pt idx="225">-0.00088436318433538104</cx:pt>
          <cx:pt idx="226">-0.00239703930497408</cx:pt>
          <cx:pt idx="227">-0.0084692072371888808</cx:pt>
          <cx:pt idx="228">-0.0021091414395626299</cx:pt>
          <cx:pt idx="229">-0.0214770222332888</cx:pt>
          <cx:pt idx="230">-0.0082962635635725496</cx:pt>
          <cx:pt idx="231">0.0041867782761064098</cx:pt>
          <cx:pt idx="232">-0.00440044094021256</cx:pt>
          <cx:pt idx="233">0.023349792753594199</cx:pt>
          <cx:pt idx="234">0.0297167611004691</cx:pt>
          <cx:pt idx="235">-0.0076704293740674596</cx:pt>
          <cx:pt idx="236">0.011093677361971799</cx:pt>
          <cx:pt idx="237">0.0329851224471766</cx:pt>
          <cx:pt idx="238">-0.0056914800585744704</cx:pt>
          <cx:pt idx="239">-0.025174278235841799</cx:pt>
          <cx:pt idx="240">-0.0110047608643732</cx:pt>
          <cx:pt idx="241">-0.043843121048670101</cx:pt>
          <cx:pt idx="242">-0.033764755632832801</cx:pt>
          <cx:pt idx="243">-0.00018562995175643601</cx:pt>
          <cx:pt idx="244">-0.017040123926264202</cx:pt>
          <cx:pt idx="245">-0.0122054123781874</cx:pt>
          <cx:pt idx="246">0.0036067248168426599</cx:pt>
          <cx:pt idx="247">0.011380131149921599</cx:pt>
          <cx:pt idx="248">0.00275020848666298</cx:pt>
          <cx:pt idx="249">0.0100952867950661</cx:pt>
          <cx:pt idx="250">0.0066918475616476797</cx:pt>
          <cx:pt idx="251">0.00121447773056457</cx:pt>
          <cx:pt idx="252">4.8691710476264502e-05</cx:pt>
          <cx:pt idx="253">-0.00193330995505132</cx:pt>
          <cx:pt idx="254">-0.00061664783386709604</cx:pt>
          <cx:pt idx="255">-0.00167403144347836</cx:pt>
          <cx:pt idx="256">-0.0089164311965486496</cx:pt>
          <cx:pt idx="257">-0.020737934507320002</cx:pt>
          <cx:pt idx="258">-0.0095478223967490096</cx:pt>
          <cx:pt idx="259">-0.0030311708346763299</cx:pt>
          <cx:pt idx="260">0.014232158722687</cx:pt>
          <cx:pt idx="261">0.039077669315799299</cx:pt>
          <cx:pt idx="262">0.011053980168590299</cx:pt>
          <cx:pt idx="263">-0.011918974569155</cx:pt>
          <cx:pt idx="264">0.0070520269145352803</cx:pt>
          <cx:pt idx="265">0.0019353814282611101</cx:pt>
          <cx:pt idx="266">-0.029491496587571098</cx:pt>
          <cx:pt idx="267">-0.047452024266876502</cx:pt>
          <cx:pt idx="268">-0.042922004594900399</cx:pt>
          <cx:pt idx="269">-0.057820193731056603</cx:pt>
          <cx:pt idx="270">-0.046880924910024303</cx:pt>
          <cx:pt idx="271">-0.0071989493720677304</cx:pt>
          <cx:pt idx="272">0.016555466831193699</cx:pt>
          <cx:pt idx="273">0.0019740679442518498</cx:pt>
          <cx:pt idx="274">0.023889103527671301</cx:pt>
          <cx:pt idx="275">0.060103724289034703</cx:pt>
          <cx:pt idx="276">0.040352666654337302</cx:pt>
          <cx:pt idx="277">0.0101924772581139</cx:pt>
          <cx:pt idx="278">-0.000145022821304166</cx:pt>
          <cx:pt idx="279">-0.011496344522176301</cx:pt>
          <cx:pt idx="280">0.00034807473799449801</cx:pt>
          <cx:pt idx="281">-0.00090336312390786402</cx:pt>
          <cx:pt idx="282">-0.0070436117494815402</cx:pt>
          <cx:pt idx="283">-0.00040591615868170599</cx:pt>
          <cx:pt idx="284">-0.010967243854215099</cx:pt>
          <cx:pt idx="285">0.00122404741262799</cx:pt>
          <cx:pt idx="286">0.0251988210768638</cx:pt>
          <cx:pt idx="287">0.025456141229137901</cx:pt>
          <cx:pt idx="288">0.0181100008662303</cx:pt>
          <cx:pt idx="289">0.031844486713657597</cx:pt>
          <cx:pt idx="290">0.016869105233716299</cx:pt>
          <cx:pt idx="291">0.018569511971393001</cx:pt>
          <cx:pt idx="292">0.0092387703921177899</cx:pt>
          <cx:pt idx="293">-0.0153982491030475</cx:pt>
          <cx:pt idx="294">-0.0129285603152025</cx:pt>
          <cx:pt idx="295">-0.10176735520678599</cx:pt>
          <cx:pt idx="296">-0.046313880554634201</cx:pt>
          <cx:pt idx="297">-0.047071124721199002</cx:pt>
          <cx:pt idx="298">-0.0052005785628243904</cx:pt>
          <cx:pt idx="299">-0.013664336349655901</cx:pt>
          <cx:pt idx="300">-0.0128550679005104</cx:pt>
          <cx:pt idx="301">0.0140785050798562</cx:pt>
          <cx:pt idx="302">0.025621913440217501</cx:pt>
          <cx:pt idx="303">0.080197117128986098</cx:pt>
          <cx:pt idx="304">0.033583536556977801</cx:pt>
          <cx:pt idx="305">-0.015185718979704299</cx:pt>
          <cx:pt idx="306">-0.0019649408656905402</cx:pt>
          <cx:pt idx="307">-0.00242505872181141</cx:pt>
          <cx:pt idx="308">0.00035392423576442999</cx:pt>
          <cx:pt idx="309">-0.00221146293925555</cx:pt>
          <cx:pt idx="310">-0.0071998169305565003</cx:pt>
          <cx:pt idx="311">-0.0056608344051546997</cx:pt>
          <cx:pt idx="312">-0.012108040167736801</cx:pt>
          <cx:pt idx="313">0.00013972366390325601</cx:pt>
          <cx:pt idx="314">0.025599959567807001</cx:pt>
          <cx:pt idx="315">0.0295691013267948</cx:pt>
          <cx:pt idx="316">0.0131518363150393</cx:pt>
          <cx:pt idx="317">0.029786007457585299</cx:pt>
          <cx:pt idx="318">-0.01114689969329</cx:pt>
          <cx:pt idx="319">0.014056096937724199</cx:pt>
          <cx:pt idx="320">-0.020621545937769499</cx:pt>
          <cx:pt idx="321">-0.044396938966961598</cx:pt>
          <cx:pt idx="322">-0.0554760447289568</cx:pt>
          <cx:pt idx="323">-0.11863913128607</cx:pt>
          <cx:pt idx="324">-0.063761459088682401</cx:pt>
          <cx:pt idx="325">-0.066846825659831202</cx:pt>
          <cx:pt idx="326">-0.0054527431017451396</cx:pt>
          <cx:pt idx="327">0.026173818453560399</cx:pt>
          <cx:pt idx="328">-0.0087924302275030602</cx:pt>
          <cx:pt idx="329">0.032778423417361001</cx:pt>
          <cx:pt idx="330">0.018950153612562401</cx:pt>
          <cx:pt idx="331">0.075173338165167497</cx:pt>
          <cx:pt idx="332">0.062829523080808095</cx:pt>
          <cx:pt idx="333">0.0161124051486605</cx:pt>
          <cx:pt idx="334">0.00624234216063662</cx:pt>
          <cx:pt idx="335">-0.00081461404531760196</cx:pt>
          <cx:pt idx="336">-5.6195087985940399e-05</cx:pt>
          <cx:pt idx="337">-0.0010549576568329899</cx:pt>
          <cx:pt idx="338">-0.0044046978400094196</cx:pt>
          <cx:pt idx="339">-0.00542336342205496</cx:pt>
          <cx:pt idx="340">-0.019966440866915298</cx:pt>
          <cx:pt idx="341">-0.00090817986538816895</cx:pt>
          <cx:pt idx="342">0.015597196936324199</cx:pt>
          <cx:pt idx="343">-0.00070732191472028195</cx:pt>
          <cx:pt idx="344">-0.048759653578475698</cx:pt>
          <cx:pt idx="345">-0.010465135243106299</cx:pt>
          <cx:pt idx="346">-0.0190148722005615</cx:pt>
          <cx:pt idx="347">0.0037725446073717602</cx:pt>
          <cx:pt idx="348">-0.020921181860889201</cx:pt>
          <cx:pt idx="349">-0.016917179877184201</cx:pt>
          <cx:pt idx="350">-0.033610537573794001</cx:pt>
          <cx:pt idx="351">-0.057470080617432098</cx:pt>
          <cx:pt idx="352">-0.018913749592836999</cx:pt>
          <cx:pt idx="353">-0.000555375621980857</cx:pt>
          <cx:pt idx="354">-0.0287506537253891</cx:pt>
          <cx:pt idx="355">0.026608718865895001</cx:pt>
          <cx:pt idx="356">0.0337072107923269</cx:pt>
          <cx:pt idx="357">0.046849484617121302</cx:pt>
          <cx:pt idx="358">0.035788613647242902</cx:pt>
          <cx:pt idx="359">0.074817236122149494</cx:pt>
          <cx:pt idx="360">0.070397152993881107</cx:pt>
          <cx:pt idx="361">0.0082987678491774092</cx:pt>
          <cx:pt idx="362">-1.7763790303027799e-05</cx:pt>
          <cx:pt idx="363">-0.00187905681614293</cx:pt>
          <cx:pt idx="364">0.000190403632996881</cx:pt>
          <cx:pt idx="365">-1.6937155232152501e-05</cx:pt>
          <cx:pt idx="366">-0.00102687701841038</cx:pt>
          <cx:pt idx="367">-0.0082510762614424298</cx:pt>
          <cx:pt idx="368">-0.0383089770204873</cx:pt>
          <cx:pt idx="369">-0.000457599855203734</cx:pt>
          <cx:pt idx="370">0.018230827042626199</cx:pt>
          <cx:pt idx="371">-0.0067823520973592103</cx:pt>
          <cx:pt idx="372">-0.030936788571361899</cx:pt>
          <cx:pt idx="373">-0.029267336115281602</cx:pt>
          <cx:pt idx="374">-0.019815751985949401</cx:pt>
          <cx:pt idx="375">0.034560531107451997</cx:pt>
          <cx:pt idx="376">0.052866227409753601</cx:pt>
          <cx:pt idx="377">0.045191999080451697</cx:pt>
          <cx:pt idx="378">0.0070017022581755697</cx:pt>
          <cx:pt idx="379">0.043758673620848003</cx:pt>
          <cx:pt idx="380">0.017250803051889099</cx:pt>
          <cx:pt idx="381">0.0078249036211516295</cx:pt>
          <cx:pt idx="382">0.031469387402947802</cx:pt>
          <cx:pt idx="383">0.0288443119126882</cx:pt>
          <cx:pt idx="384">-0.0011594574409925201</cx:pt>
          <cx:pt idx="385">0.0055748657601212498</cx:pt>
          <cx:pt idx="386">0.039041300801468698</cx:pt>
          <cx:pt idx="387">0.056046336445758502</cx:pt>
          <cx:pt idx="388">0.041558769525535902</cx:pt>
          <cx:pt idx="389">0.0119055458393484</cx:pt>
          <cx:pt idx="390">0.0091658813303581894</cx:pt>
          <cx:pt idx="391">0.0029438080533368601</cx:pt>
          <cx:pt idx="392">0.00083678399398022995</cx:pt>
          <cx:pt idx="393">-0.000617275492402222</cx:pt>
          <cx:pt idx="394">-0.0013106068923428799</cx:pt>
          <cx:pt idx="395">-0.0044791555502448699</cx:pt>
          <cx:pt idx="396">-0.034908541681643902</cx:pt>
          <cx:pt idx="397">0.0071026307987502903</cx:pt>
          <cx:pt idx="398">0.0134624165862743</cx:pt>
          <cx:pt idx="399">-0.028154187782200201</cx:pt>
          <cx:pt idx="400">-0.052463452134082801</cx:pt>
          <cx:pt idx="401">-0.041671403793442301</cx:pt>
          <cx:pt idx="402">0.0035340791097668101</cx:pt>
          <cx:pt idx="403">0.058540243194970802</cx:pt>
          <cx:pt idx="404">0.0416851143071897</cx:pt>
          <cx:pt idx="405">0.057792340121830398</cx:pt>
          <cx:pt idx="406">0.048966805905370801</cx:pt>
          <cx:pt idx="407">0.047817597033799002</cx:pt>
          <cx:pt idx="408">0.050837850172432301</cx:pt>
          <cx:pt idx="409">0.033380516247463202</cx:pt>
          <cx:pt idx="410">0.00643738659088329</cx:pt>
          <cx:pt idx="411">-0.051372996865865099</cx:pt>
          <cx:pt idx="412">-0.063481583089479904</cx:pt>
          <cx:pt idx="413">-0.020566289807808402</cx:pt>
          <cx:pt idx="414">-0.0037656457119980302</cx:pt>
          <cx:pt idx="415">0.0110067076716324</cx:pt>
          <cx:pt idx="416">0.036816118366787699</cx:pt>
          <cx:pt idx="417">0.023000193747945499</cx:pt>
          <cx:pt idx="418">0.0075086825798294302</cx:pt>
          <cx:pt idx="419">0.00011921918108605601</cx:pt>
          <cx:pt idx="420">0.000326529777279253</cx:pt>
          <cx:pt idx="421">-0.0020220075868449799</cx:pt>
          <cx:pt idx="422">-0.000293995674762624</cx:pt>
          <cx:pt idx="423">0.00029841927042294902</cx:pt>
          <cx:pt idx="424">-0.025976537687025</cx:pt>
          <cx:pt idx="425">0.00537402662582105</cx:pt>
          <cx:pt idx="426">-0.0117019500246957</cx:pt>
          <cx:pt idx="427">-0.027192421331240599</cx:pt>
          <cx:pt idx="428">-0.0251387129661662</cx:pt>
          <cx:pt idx="429">0.021783914947168699</cx:pt>
          <cx:pt idx="430">0.026047339400479302</cx:pt>
          <cx:pt idx="431">0.035117496534930501</cx:pt>
          <cx:pt idx="432">0.030198776951405399</cx:pt>
          <cx:pt idx="433">0.065697154417836606</cx:pt>
          <cx:pt idx="434">0.053823124430206502</cx:pt>
          <cx:pt idx="435">0.021803472657586</cx:pt>
          <cx:pt idx="436">0.055969968386941203</cx:pt>
          <cx:pt idx="437">-0.0048403810025297702</cx:pt>
          <cx:pt idx="438">0.0065468105051415199</cx:pt>
          <cx:pt idx="439">-0.040483227632839</cx:pt>
          <cx:pt idx="440">-0.074020370465553598</cx:pt>
          <cx:pt idx="441">-0.071504639475533899</cx:pt>
          <cx:pt idx="442">-0.046520009495845401</cx:pt>
          <cx:pt idx="443">0.00177653490464456</cx:pt>
          <cx:pt idx="444">0.044381574234960801</cx:pt>
          <cx:pt idx="445">0.0370856648484479</cx:pt>
          <cx:pt idx="446">0.0100933923447756</cx:pt>
          <cx:pt idx="447">0.0033455536957403202</cx:pt>
          <cx:pt idx="448">0.00047079973097886602</cx:pt>
          <cx:pt idx="449">0.00010192711220764599</cx:pt>
          <cx:pt idx="450">-0.00020119051097692401</cx:pt>
          <cx:pt idx="451">0.0012934233385934299</cx:pt>
          <cx:pt idx="452">-0.0133949298878206</cx:pt>
          <cx:pt idx="453">-0.0040935420116879999</cx:pt>
          <cx:pt idx="454">-0.014273735491320201</cx:pt>
          <cx:pt idx="455">-0.036065379288640002</cx:pt>
          <cx:pt idx="456">-0.056269682309586698</cx:pt>
          <cx:pt idx="457">-0.00469145261604627</cx:pt>
          <cx:pt idx="458">0.038151731009025101</cx:pt>
          <cx:pt idx="459">0.0454972929491579</cx:pt>
          <cx:pt idx="460">0.037363961880951597</cx:pt>
          <cx:pt idx="461">0.026139782975841901</cx:pt>
          <cx:pt idx="462">0.020648828558577598</cx:pt>
          <cx:pt idx="463">0.026601553759315898</cx:pt>
          <cx:pt idx="464">0.0252847305450833</cx:pt>
          <cx:pt idx="465">0.031558451739220297</cx:pt>
          <cx:pt idx="466">0.0070401315934636001</cx:pt>
          <cx:pt idx="467">-0.028185051256075299</cx:pt>
          <cx:pt idx="468">-0.0581312939750653</cx:pt>
          <cx:pt idx="469">-0.053300705524799499</cx:pt>
          <cx:pt idx="470">-0.032791216341120998</cx:pt>
          <cx:pt idx="471">0.023373694631702299</cx:pt>
          <cx:pt idx="472">0.027057702631297101</cx:pt>
          <cx:pt idx="473">0.0513852483653746</cx:pt>
          <cx:pt idx="474">0.0142708788231364</cx:pt>
          <cx:pt idx="475">0.0013257213154544501</cx:pt>
          <cx:pt idx="476">-0.00034807682648063703</cx:pt>
          <cx:pt idx="477">-0.00075698508308586496</cx:pt>
          <cx:pt idx="478">0.0023838900456580698</cx:pt>
          <cx:pt idx="479">0.00165623216517768</cx:pt>
          <cx:pt idx="480">0.012194735924622</cx:pt>
          <cx:pt idx="481">0.0126719051473258</cx:pt>
          <cx:pt idx="482">9.3235217418025001e-05</cx:pt>
          <cx:pt idx="483">-0.0236179529954391</cx:pt>
          <cx:pt idx="484">-0.023871397169329799</cx:pt>
          <cx:pt idx="485">-0.0076687186673586004</cx:pt>
          <cx:pt idx="486">-0.018132112263477301</cx:pt>
          <cx:pt idx="487">0.022365286218735202</cx:pt>
          <cx:pt idx="488">0.017318558838150502</cx:pt>
          <cx:pt idx="489">0.0114342290163333</cx:pt>
          <cx:pt idx="490">-0.0153938675042658</cx:pt>
          <cx:pt idx="491">-0.029799014473497702</cx:pt>
          <cx:pt idx="492">0.016511548340842098</cx:pt>
          <cx:pt idx="493">0.03376418526964</cx:pt>
          <cx:pt idx="494">-0.0050268599343182199</cx:pt>
          <cx:pt idx="495">-0.021384715356258799</cx:pt>
          <cx:pt idx="496">-0.034541233023024198</cx:pt>
          <cx:pt idx="497">-0.0183852879944175</cx:pt>
          <cx:pt idx="498">0.0043533203677824997</cx:pt>
          <cx:pt idx="499">0.035149497304991999</cx:pt>
          <cx:pt idx="500">0.035881313114965403</cx:pt>
          <cx:pt idx="501">0.033782530061427098</cx:pt>
          <cx:pt idx="502">0.0062075870289154201</cx:pt>
          <cx:pt idx="503">0.0019465831324212001</cx:pt>
          <cx:pt idx="504">0.000405982625555888</cx:pt>
          <cx:pt idx="505">0.00049483194746106798</cx:pt>
          <cx:pt idx="506">0.0012079594092033201</cx:pt>
          <cx:pt idx="507">-0.0015163852833087301</cx:pt>
          <cx:pt idx="508">0.025961691414783099</cx:pt>
          <cx:pt idx="509">0.034768954471734899</cx:pt>
          <cx:pt idx="510">0.043641435212396801</cx:pt>
          <cx:pt idx="511">0.020275077480013101</cx:pt>
          <cx:pt idx="512">-0.010787242391423301</cx:pt>
          <cx:pt idx="513">0.0081458937657477304</cx:pt>
          <cx:pt idx="514">0.026754567807885401</cx:pt>
          <cx:pt idx="515">0.0096802052520181103</cx:pt>
          <cx:pt idx="516">0.025195089934495998</cx:pt>
          <cx:pt idx="517">0.00091012514762128197</cx:pt>
          <cx:pt idx="518">-0.0100709347192116</cx:pt>
          <cx:pt idx="519">0.0090334073106327992</cx:pt>
          <cx:pt idx="520">-0.045596881103292901</cx:pt>
          <cx:pt idx="521">-0.0043261988320477899</cx:pt>
          <cx:pt idx="522">0.0096042721019719297</cx:pt>
          <cx:pt idx="523">-0.022915482735978699</cx:pt>
          <cx:pt idx="524">-0.0131068334919684</cx:pt>
          <cx:pt idx="525">0.00207795185714079</cx:pt>
          <cx:pt idx="526">0.057610136993339701</cx:pt>
          <cx:pt idx="527">0.078586644046976906</cx:pt>
          <cx:pt idx="528">0.047296439219324103</cx:pt>
          <cx:pt idx="529">0.019075945454622299</cx:pt>
          <cx:pt idx="530">0.00040176029874898402</cx:pt>
          <cx:pt idx="531">0.0011905000286628099</cx:pt>
          <cx:pt idx="532">-0.00038554224661440501</cx:pt>
          <cx:pt idx="533">-0.0011757273256683199</cx:pt>
          <cx:pt idx="534">-0.00024654019557049102</cx:pt>
          <cx:pt idx="535">-0.0108488630626317</cx:pt>
          <cx:pt idx="536">0.025685914023854201</cx:pt>
          <cx:pt idx="537">0.0279450234032123</cx:pt>
          <cx:pt idx="538">0.029786909880954501</cx:pt>
          <cx:pt idx="539">0.042602811344462803</cx:pt>
          <cx:pt idx="540">0.0170556191991382</cx:pt>
          <cx:pt idx="541">0.025552350253197</cx:pt>
          <cx:pt idx="542">0.067277413899799701</cx:pt>
          <cx:pt idx="543">0.024683453440937201</cx:pt>
          <cx:pt idx="544">0.0136355529785904</cx:pt>
          <cx:pt idx="545">0.0105158336693809</cx:pt>
          <cx:pt idx="546">-0.0150780138981738</cx:pt>
          <cx:pt idx="547">0.0140882424369531</cx:pt>
          <cx:pt idx="548">-0.029811793538321099</cx:pt>
          <cx:pt idx="549">0.060181770339345603</cx:pt>
          <cx:pt idx="550">0.046556565330805398</cx:pt>
          <cx:pt idx="551">-0.00060964889562833502</cx:pt>
          <cx:pt idx="552">-0.00423282676963608</cx:pt>
          <cx:pt idx="553">0.044851496118028099</cx:pt>
          <cx:pt idx="554">0.0866736240470838</cx:pt>
          <cx:pt idx="555">0.086631510538400097</cx:pt>
          <cx:pt idx="556">0.0238245888570843</cx:pt>
          <cx:pt idx="557">0.0080647499728396296</cx:pt>
          <cx:pt idx="558">0.0042030897595012797</cx:pt>
          <cx:pt idx="559">0.000522459790482252</cx:pt>
          <cx:pt idx="560">0.00035343073872458802</cx:pt>
          <cx:pt idx="561">-7.1701584993378103e-05</cx:pt>
          <cx:pt idx="562">0.00280186597923864</cx:pt>
          <cx:pt idx="563">0.0058352020891170604</cx:pt>
          <cx:pt idx="564">0.037738786337327301</cx:pt>
          <cx:pt idx="565">0.043484167611597298</cx:pt>
          <cx:pt idx="566">0.0389545039470265</cx:pt>
          <cx:pt idx="567">0.066361380169459402</cx:pt>
          <cx:pt idx="568">0.041775980958014103</cx:pt>
          <cx:pt idx="569">0.031268740702173399</cx:pt>
          <cx:pt idx="570">0.053443401404787802</cx:pt>
          <cx:pt idx="571">0.057147006110366202</cx:pt>
          <cx:pt idx="572">0.038890296079711902</cx:pt>
          <cx:pt idx="573">-0.0077215191428248999</cx:pt>
          <cx:pt idx="574">-0.0031086499944046899</cx:pt>
          <cx:pt idx="575">0.045921265345209898</cx:pt>
          <cx:pt idx="576">-0.035028105908933099</cx:pt>
          <cx:pt idx="577">-0.000179970191421983</cx:pt>
          <cx:pt idx="578">0.033841575623742903</cx:pt>
          <cx:pt idx="579">-0.0048598159581341102</cx:pt>
          <cx:pt idx="580">0.031291372107269802</cx:pt>
          <cx:pt idx="581">0.066094243630228505</cx:pt>
          <cx:pt idx="582">0.076926051087924205</cx:pt>
          <cx:pt idx="583">0.0586837772108997</cx:pt>
          <cx:pt idx="584">0.0090378243125352701</cx:pt>
          <cx:pt idx="585">0.00119478295896133</cx:pt>
          <cx:pt idx="586">0.0025585678771149699</cx:pt>
          <cx:pt idx="587">0.00066361316533641</cx:pt>
          <cx:pt idx="588">8.3548792595010003e-05</cx:pt>
          <cx:pt idx="589">0.000158727652184263</cx:pt>
          <cx:pt idx="590">0.0043298001991390203</cx:pt>
          <cx:pt idx="591">0.012549701120638799</cx:pt>
          <cx:pt idx="592">0.038692475855137298</cx:pt>
          <cx:pt idx="593">0.026896581904200099</cx:pt>
          <cx:pt idx="594">0.038605090684151702</cx:pt>
          <cx:pt idx="595">0.060694214034557901</cx:pt>
          <cx:pt idx="596">0.052633758065433398</cx:pt>
          <cx:pt idx="597">0.0584916060807604</cx:pt>
          <cx:pt idx="598">0.017023407092071299</cx:pt>
          <cx:pt idx="599">0.058704225598464103</cx:pt>
          <cx:pt idx="600">0.037084167877256199</cx:pt>
          <cx:pt idx="601">0.0352620005429067</cx:pt>
          <cx:pt idx="602">0.0103026764217376</cx:pt>
          <cx:pt idx="603">-0.0274357766816321</cx:pt>
          <cx:pt idx="604">-0.0759666394835362</cx:pt>
          <cx:pt idx="605">0.017599798564793798</cx:pt>
          <cx:pt idx="606">0.0132360522868232</cx:pt>
          <cx:pt idx="607">0.017846750680306198</cx:pt>
          <cx:pt idx="608">0.0132090426121995</cx:pt>
          <cx:pt idx="609">0.021618393452121899</cx:pt>
          <cx:pt idx="610">0.075740704509434501</cx:pt>
          <cx:pt idx="611">0.052509493864829497</cx:pt>
          <cx:pt idx="612">0.00230333543837811</cx:pt>
          <cx:pt idx="613">-0.0013442100404832799</cx:pt>
          <cx:pt idx="614">0.00280697292810979</cx:pt>
          <cx:pt idx="615">0.00046833243545607399</cx:pt>
          <cx:pt idx="616">9.7461730247456397e-05</cx:pt>
          <cx:pt idx="617">-0.00101689575417419</cx:pt>
          <cx:pt idx="618">0.0029990442206474801</cx:pt>
          <cx:pt idx="619">0.0101159702037746</cx:pt>
          <cx:pt idx="620">0.024007039214844299</cx:pt>
          <cx:pt idx="621">0.0250349056440267</cx:pt>
          <cx:pt idx="622">0.034169568433777699</cx:pt>
          <cx:pt idx="623">0.050439507068955801</cx:pt>
          <cx:pt idx="624">0.042273433401166897</cx:pt>
          <cx:pt idx="625">0.051699509752435403</cx:pt>
          <cx:pt idx="626">0.032132583033472203</cx:pt>
          <cx:pt idx="627">0.0496890082557973</cx:pt>
          <cx:pt idx="628">0.036010903839346402</cx:pt>
          <cx:pt idx="629">0.0110002050475069</cx:pt>
          <cx:pt idx="630">-0.038521594748330001</cx:pt>
          <cx:pt idx="631">-0.084587222784281796</cx:pt>
          <cx:pt idx="632">-0.093427629249524594</cx:pt>
          <cx:pt idx="633">-0.039093071263889202</cx:pt>
          <cx:pt idx="634">-0.014837377525811501</cx:pt>
          <cx:pt idx="635">0.019998201841802999</cx:pt>
          <cx:pt idx="636">0.0162266209837627</cx:pt>
          <cx:pt idx="637">0.022471602770817601</cx:pt>
          <cx:pt idx="638">0.039927307352622399</cx:pt>
          <cx:pt idx="639">0.0214806071492697</cx:pt>
          <cx:pt idx="640">0.00086480011396120504</cx:pt>
          <cx:pt idx="641">-0.0026601297473335698</cx:pt>
          <cx:pt idx="642">-0.00130896641818392</cx:pt>
          <cx:pt idx="643">-7.8454386019186198e-05</cx:pt>
          <cx:pt idx="644">9.5476408105543505e-05</cx:pt>
          <cx:pt idx="645">0.000224935750586935</cx:pt>
          <cx:pt idx="646">0.00131888337633428</cx:pt>
          <cx:pt idx="647">0.00673477155469265</cx:pt>
          <cx:pt idx="648">-0.0019478641588948999</cx:pt>
          <cx:pt idx="649">-0.017834074284769699</cx:pt>
          <cx:pt idx="650">-0.051904597959788801</cx:pt>
          <cx:pt idx="651">-0.020653826822098501</cx:pt>
          <cx:pt idx="652">0.038029967948129802</cx:pt>
          <cx:pt idx="653">0.032013900090706898</cx:pt>
          <cx:pt idx="654">0.0307889821117447</cx:pt>
          <cx:pt idx="655">0.029049741807393899</cx:pt>
          <cx:pt idx="656">0.011130018571737401</cx:pt>
          <cx:pt idx="657">0.017231474467226601</cx:pt>
          <cx:pt idx="658">-0.025539220518505899</cx:pt>
          <cx:pt idx="659">-0.032571676897359597</cx:pt>
          <cx:pt idx="660">-0.0247904475526049</cx:pt>
          <cx:pt idx="661">-0.0228811836372225</cx:pt>
          <cx:pt idx="662">0.0236618897062057</cx:pt>
          <cx:pt idx="663">0.017223872890091699</cx:pt>
          <cx:pt idx="664">0.0125751765506652</cx:pt>
          <cx:pt idx="665">0.027931734798505602</cx:pt>
          <cx:pt idx="666">0.0374078720738487</cx:pt>
          <cx:pt idx="667">0.021236784844807899</cx:pt>
          <cx:pt idx="668">-0.0066958304609959904</cx:pt>
          <cx:pt idx="669">-0.00164517452669474</cx:pt>
          <cx:pt idx="670">-0.0018009504428962301</cx:pt>
          <cx:pt idx="671">-0.00034765535402549701</cx:pt>
          <cx:pt idx="672">0.00011451320861037501</cx:pt>
          <cx:pt idx="673">6.1514437785787406e-05</cx:pt>
          <cx:pt idx="674">0.00017592506329280801</cx:pt>
          <cx:pt idx="675">-0.00114328126622872</cx:pt>
          <cx:pt idx="676">-0.0212603348284858</cx:pt>
          <cx:pt idx="677">-0.042685545683897097</cx:pt>
          <cx:pt idx="678">-0.055573621159995597</cx:pt>
          <cx:pt idx="679">-0.045356306748696</cx:pt>
          <cx:pt idx="680">-0.023472626094916599</cx:pt>
          <cx:pt idx="681">0.0095625578013828396</cx:pt>
          <cx:pt idx="682">0.021421902109378999</cx:pt>
          <cx:pt idx="683">0.026189356320134</cx:pt>
          <cx:pt idx="684">0.019503285211152702</cx:pt>
          <cx:pt idx="685">0.056857561502580201</cx:pt>
          <cx:pt idx="686">0.066993170923140305</cx:pt>
          <cx:pt idx="687">0.051613892693589299</cx:pt>
          <cx:pt idx="688">0.064603487861409098</cx:pt>
          <cx:pt idx="689">-0.00053259297396234201</cx:pt>
          <cx:pt idx="690">0.020047153086161701</cx:pt>
          <cx:pt idx="691">0.0069692211205485697</cx:pt>
          <cx:pt idx="692">-0.0030777968667454699</cx:pt>
          <cx:pt idx="693">-0.0070128882878139603</cx:pt>
          <cx:pt idx="694">0.00360457029558216</cx:pt>
          <cx:pt idx="695">0.00182273908644498</cx:pt>
          <cx:pt idx="696">0.0062085589075910903</cx:pt>
          <cx:pt idx="697">0.00190501961503814</cx:pt>
          <cx:pt idx="698">0.000158726541176546</cx:pt>
          <cx:pt idx="699">0.00013760730114956699</cx:pt>
          <cx:pt idx="700">-0.00065015786833145205</cx:pt>
          <cx:pt idx="701">0.00098534517734205607</cx:pt>
          <cx:pt idx="702">0.00015020133858615801</cx:pt>
          <cx:pt idx="703">-0.00114542226988555</cx:pt>
          <cx:pt idx="704">-0.0140657666796294</cx:pt>
          <cx:pt idx="705">-0.026247534738945501</cx:pt>
          <cx:pt idx="706">-0.0114651738751599</cx:pt>
          <cx:pt idx="707">-0.027811144248306899</cx:pt>
          <cx:pt idx="708">-0.039520824945601399</cx:pt>
          <cx:pt idx="709">-0.032961122186176202</cx:pt>
          <cx:pt idx="710">-0.0030704849304928499</cx:pt>
          <cx:pt idx="711">-0.0131852609867961</cx:pt>
          <cx:pt idx="712">-0.012818410123839399</cx:pt>
          <cx:pt idx="713">0.0029410329476662</cx:pt>
          <cx:pt idx="714">0.036913951405791699</cx:pt>
          <cx:pt idx="715">0.046092275918051498</cx:pt>
          <cx:pt idx="716">0.037764671878962097</cx:pt>
          <cx:pt idx="717">0.0196720445399023</cx:pt>
          <cx:pt idx="718">0.0047895691718825599</cx:pt>
          <cx:pt idx="719">0.0012251226046891999</cx:pt>
          <cx:pt idx="720">-0.0046676894178514696</cx:pt>
          <cx:pt idx="721">-0.0033918757021420801</cx:pt>
          <cx:pt idx="722">-0.0047556832876698499</cx:pt>
          <cx:pt idx="723">-0.0013949245981191699</cx:pt>
          <cx:pt idx="724">0.00061284589898828496</cx:pt>
          <cx:pt idx="725">-5.9298671361805701e-05</cx:pt>
          <cx:pt idx="726">0.00056200205530171203</cx:pt>
          <cx:pt idx="727">0.00034266076598705601</cx:pt>
          <cx:pt idx="728">-0.000591788985966865</cx:pt>
          <cx:pt idx="729">-0.00078796076353975105</cx:pt>
          <cx:pt idx="730">0.00069949544267562203</cx:pt>
          <cx:pt idx="731">-5.7098876341678899e-05</cx:pt>
          <cx:pt idx="732">0.0014886762796693499</cx:pt>
          <cx:pt idx="733">0.00163704858577012</cx:pt>
          <cx:pt idx="734">-0.00054733764457343505</cx:pt>
          <cx:pt idx="735">-0.00954964475974872</cx:pt>
          <cx:pt idx="736">-0.0189266501286585</cx:pt>
          <cx:pt idx="737">-0.027510256925479201</cx:pt>
          <cx:pt idx="738">-0.017839322040311498</cx:pt>
          <cx:pt idx="739">-0.00075884357683823401</cx:pt>
          <cx:pt idx="740">0.0031769922711733399</cx:pt>
          <cx:pt idx="741">0.0037124167714348301</cx:pt>
          <cx:pt idx="742">-0.0109331633189976</cx:pt>
          <cx:pt idx="743">-0.030797606741555801</cx:pt>
          <cx:pt idx="744">-0.016483697654172701</cx:pt>
          <cx:pt idx="745">-0.0113464857449468</cx:pt>
          <cx:pt idx="746">-0.0074401049489023598</cx:pt>
          <cx:pt idx="747">-0.0086902992600009794</cx:pt>
          <cx:pt idx="748">-0.000482372957540839</cx:pt>
          <cx:pt idx="749">-0.00028587065681120202</cx:pt>
          <cx:pt idx="750">-0.0026615199606561898</cx:pt>
          <cx:pt idx="751">0.00019917023719194301</cx:pt>
          <cx:pt idx="752">-0.000181004914507127</cx:pt>
          <cx:pt idx="753">-0.000528824193030581</cx:pt>
          <cx:pt idx="754">-5.1602206448306297e-05</cx:pt>
          <cx:pt idx="755">0.0014477198610223401</cx:pt>
          <cx:pt idx="756">0.00071222454065229996</cx:pt>
          <cx:pt idx="757">0.00021656210954643199</cx:pt>
          <cx:pt idx="758">-9.26655411073581e-06</cx:pt>
          <cx:pt idx="759">0.00019090381803781199</cx:pt>
          <cx:pt idx="760">-0.000127378978874651</cx:pt>
          <cx:pt idx="761">0.00051856513408951902</cx:pt>
          <cx:pt idx="762">4.9633525463961397e-06</cx:pt>
          <cx:pt idx="763">0.00046676717773079101</cx:pt>
          <cx:pt idx="764">-0.0014597308858093001</cx:pt>
          <cx:pt idx="765">-0.0011459032952413799</cx:pt>
          <cx:pt idx="766">-0.00092236596139362505</cx:pt>
          <cx:pt idx="767">0.0023604464758314298</cx:pt>
          <cx:pt idx="768">0.0026893786573027301</cx:pt>
          <cx:pt idx="769">-0.0022317254482148198</cx:pt>
          <cx:pt idx="770">-0.00497928785777247</cx:pt>
          <cx:pt idx="771">-0.0047391949631123897</cx:pt>
          <cx:pt idx="772">-0.0051281013891665197</cx:pt>
          <cx:pt idx="773">-0.0045960270730312502</cx:pt>
          <cx:pt idx="774">-0.0071235638694250999</cx:pt>
          <cx:pt idx="775">-0.00099401073987717692</cx:pt>
          <cx:pt idx="776">0.00017052713515943699</cx:pt>
          <cx:pt idx="777">-0.0031035407054740101</cx:pt>
          <cx:pt idx="778">-0.0040415528039955797</cx:pt>
          <cx:pt idx="779">-0.00054568615110818096</cx:pt>
          <cx:pt idx="780">0.00071113965802763396</cx:pt>
          <cx:pt idx="781">0.00072425542555485105</cx:pt>
          <cx:pt idx="782">0.000319376546867537</cx:pt>
          <cx:pt idx="783">-0.000130002909327178</cx:pt>
        </cx:lvl>
      </cx:numDim>
    </cx:data>
    <cx:data id="133">
      <cx:numDim type="val">
        <cx:f>'001_WA_F - 副本'!$ED$1:$ED$784</cx:f>
        <cx:lvl ptCount="784" formatCode="G/通用格式">
          <cx:pt idx="0">0.00013405907476242001</cx:pt>
          <cx:pt idx="1">-0.00011366048295503501</cx:pt>
          <cx:pt idx="2">5.16499384684394e-05</cx:pt>
          <cx:pt idx="3">-0.000623922203233472</cx:pt>
          <cx:pt idx="4">0.000193398218378951</cx:pt>
          <cx:pt idx="5">0.00037005219976981901</cx:pt>
          <cx:pt idx="6">-1.80669048129584e-05</cx:pt>
          <cx:pt idx="7">0.00040586205184828998</cx:pt>
          <cx:pt idx="8">0.00017344545013227999</cx:pt>
          <cx:pt idx="9">0.00014930903921841801</cx:pt>
          <cx:pt idx="10">-0.00027137795977296098</cx:pt>
          <cx:pt idx="11">-0.00022900110909700099</cx:pt>
          <cx:pt idx="12">-5.4298601265098e-05</cx:pt>
          <cx:pt idx="13">0.00016071953089288001</cx:pt>
          <cx:pt idx="14">0.000753960103568381</cx:pt>
          <cx:pt idx="15">-0.00032467491953614601</cx:pt>
          <cx:pt idx="16">0.00048042405102037599</cx:pt>
          <cx:pt idx="17">0.000243631959717608</cx:pt>
          <cx:pt idx="18">-0.00026509261324233699</cx:pt>
          <cx:pt idx="19">0.000212581017027264</cx:pt>
          <cx:pt idx="20">-0.00071084705216984995</cx:pt>
          <cx:pt idx="21">0.00025860904990500599</cx:pt>
          <cx:pt idx="22">-0.00056773194733909598</cx:pt>
          <cx:pt idx="23">-0.00016658796689207099</cx:pt>
          <cx:pt idx="24">-0.00067175366058591505</cx:pt>
          <cx:pt idx="25">0.00082427414150193197</cx:pt>
          <cx:pt idx="26">-0.00081716760620532296</cx:pt>
          <cx:pt idx="27">-0.000112372289183014</cx:pt>
          <cx:pt idx="28">0.00028410345146036802</cx:pt>
          <cx:pt idx="29">-0.00027227665226996098</cx:pt>
          <cx:pt idx="30">0.00044861943848125801</cx:pt>
          <cx:pt idx="31">0.00064043509840003602</cx:pt>
          <cx:pt idx="32">0.00022275218989567901</cx:pt>
          <cx:pt idx="33">-0.00019013859638874101</cx:pt>
          <cx:pt idx="34">0.00012342100705242399</cx:pt>
          <cx:pt idx="35">-0.00039369222260042899</cx:pt>
          <cx:pt idx="36">0.00013932371025486499</cx:pt>
          <cx:pt idx="37">-0.00033367177697100702</cx:pt>
          <cx:pt idx="38">-0.00098337883541529491</cx:pt>
          <cx:pt idx="39">-0.0063489069440026804</cx:pt>
          <cx:pt idx="40">-0.0023926211590862001</cx:pt>
          <cx:pt idx="41">-0.0018559827978482601</cx:pt>
          <cx:pt idx="42">0.00011250583341736901</cx:pt>
          <cx:pt idx="43">0.00083183258225000105</cx:pt>
          <cx:pt idx="44">0.0020151667617978098</cx:pt>
          <cx:pt idx="45">-0.00177134919072217</cx:pt>
          <cx:pt idx="46">-0.00131984984927263</cx:pt>
          <cx:pt idx="47">-0.00024966886891926503</cx:pt>
          <cx:pt idx="48">-0.0022319040044471699</cx:pt>
          <cx:pt idx="49">-0.0058188695148901097</cx:pt>
          <cx:pt idx="50">-0.00062519153754614603</cx:pt>
          <cx:pt idx="51">-0.00048153003926271703</cx:pt>
          <cx:pt idx="52">-4.7638342045825203e-05</cx:pt>
          <cx:pt idx="53">7.5424895106182698e-05</cx:pt>
          <cx:pt idx="54">-0.000124154277868148</cx:pt>
          <cx:pt idx="55">0.00069499109763952597</cx:pt>
          <cx:pt idx="56">2.2611876016147e-05</cx:pt>
          <cx:pt idx="57">0.00041333281448658802</cx:pt>
          <cx:pt idx="58">0.00030503976696931201</cx:pt>
          <cx:pt idx="59">-0.00047087436610096202</cx:pt>
          <cx:pt idx="60">-0.00023542946174452399</cx:pt>
          <cx:pt idx="61">-0.00027645436200186602</cx:pt>
          <cx:pt idx="62">0.00081480181052948899</cx:pt>
          <cx:pt idx="63">-0.00086428403760373696</cx:pt>
          <cx:pt idx="64">-0.0012379474415878001</cx:pt>
          <cx:pt idx="65">0.00082845834089457105</cx:pt>
          <cx:pt idx="66">-0.00173023499499304</cx:pt>
          <cx:pt idx="67">0.0018821094500979399</cx:pt>
          <cx:pt idx="68">0.0091235534694641199</cx:pt>
          <cx:pt idx="69">0.0099754345777342095</cx:pt>
          <cx:pt idx="70">-0.00024873823742278399</cx:pt>
          <cx:pt idx="71">0.0038635688580867301</cx:pt>
          <cx:pt idx="72">0.0066499106576682603</cx:pt>
          <cx:pt idx="73">-0.0089767913546010599</cx:pt>
          <cx:pt idx="74">-0.0045399334757908897</cx:pt>
          <cx:pt idx="75">-0.00150462722849808</cx:pt>
          <cx:pt idx="76">-0.00226757781811485</cx:pt>
          <cx:pt idx="77">-0.013439316446673601</cx:pt>
          <cx:pt idx="78">-0.0115517480293483</cx:pt>
          <cx:pt idx="79">-0.0027994405969285299</cx:pt>
          <cx:pt idx="80">0.0013134623736542901</cx:pt>
          <cx:pt idx="81">0.00036895330216251998</cx:pt>
          <cx:pt idx="82">-0.00023798104306282599</cx:pt>
          <cx:pt idx="83">-0.00042521751496397698</cx:pt>
          <cx:pt idx="84">0.00093119248944032601</cx:pt>
          <cx:pt idx="85">0.00038911245425986301</cx:pt>
          <cx:pt idx="86">0.0028473025383321401</cx:pt>
          <cx:pt idx="87">0.00070628856254272997</cx:pt>
          <cx:pt idx="88">-0.00082281023138528603</cx:pt>
          <cx:pt idx="89">0.0021591182441002099</cx:pt>
          <cx:pt idx="90">0.0020587822275599898</cx:pt>
          <cx:pt idx="91">0.0015890302508300301</cx:pt>
          <cx:pt idx="92">0.00467525366529276</cx:pt>
          <cx:pt idx="93">0.012307775356218501</cx:pt>
          <cx:pt idx="94">0.0082614165010553003</cx:pt>
          <cx:pt idx="95">0.020461293921965201</cx:pt>
          <cx:pt idx="96">0.044214490149397899</cx:pt>
          <cx:pt idx="97">0.0338137220518306</cx:pt>
          <cx:pt idx="98">0.0464041829934645</cx:pt>
          <cx:pt idx="99">0.047686453724819902</cx:pt>
          <cx:pt idx="100">0.046126015066028203</cx:pt>
          <cx:pt idx="101">0.084656806667015902</cx:pt>
          <cx:pt idx="102">0.084547622000493594</cx:pt>
          <cx:pt idx="103">0.042472210241290602</cx:pt>
          <cx:pt idx="104">-0.0104710561967725</cx:pt>
          <cx:pt idx="105">-0.049803534298407802</cx:pt>
          <cx:pt idx="106">-0.033484645122343198</cx:pt>
          <cx:pt idx="107">-0.028012331620998799</cx:pt>
          <cx:pt idx="108">-0.0155623624121175</cx:pt>
          <cx:pt idx="109">-0.0017497197298203999</cx:pt>
          <cx:pt idx="110">-0.00033547681950031301</cx:pt>
          <cx:pt idx="111">0.00038931292919654003</cx:pt>
          <cx:pt idx="112">-0.00019612805303591399</cx:pt>
          <cx:pt idx="113">-0.000352719575520811</cx:pt>
          <cx:pt idx="114">0.00821322608396826</cx:pt>
          <cx:pt idx="115">0.0020440670010309198</cx:pt>
          <cx:pt idx="116">0.00055676333686984002</cx:pt>
          <cx:pt idx="117">0.0061873370792749002</cx:pt>
          <cx:pt idx="118">0.0117085599171661</cx:pt>
          <cx:pt idx="119">0.015371679730203499</cx:pt>
          <cx:pt idx="120">0.031458274221411599</cx:pt>
          <cx:pt idx="121">0.043081756883833602</cx:pt>
          <cx:pt idx="122">0.054886832845960201</cx:pt>
          <cx:pt idx="123">0.054859712359145003</cx:pt>
          <cx:pt idx="124">0.036313923422827799</cx:pt>
          <cx:pt idx="125">0.02195091702078</cx:pt>
          <cx:pt idx="126">-0.0045447964120180102</cx:pt>
          <cx:pt idx="127">0.011295412423926701</cx:pt>
          <cx:pt idx="128">0.062533366749347896</cx:pt>
          <cx:pt idx="129">0.097211677617144998</cx:pt>
          <cx:pt idx="130">0.15748507807647899</cx:pt>
          <cx:pt idx="131">0.096617264979614606</cx:pt>
          <cx:pt idx="132">0.052842978256048098</cx:pt>
          <cx:pt idx="133">-0.0081865725956856306</cx:pt>
          <cx:pt idx="134">-0.028781652022735301</cx:pt>
          <cx:pt idx="135">-0.082168183774572398</cx:pt>
          <cx:pt idx="136">-0.061209905010522599</cx:pt>
          <cx:pt idx="137">-0.0148397521102343</cx:pt>
          <cx:pt idx="138">-0.0012089990960598501</cx:pt>
          <cx:pt idx="139">-0.00160274974194615</cx:pt>
          <cx:pt idx="140">-0.00072601154905052904</cx:pt>
          <cx:pt idx="141">0.00036718458449116098</cx:pt>
          <cx:pt idx="142">0.00124680349483719</cx:pt>
          <cx:pt idx="143">-8.8227131944551199e-05</cx:pt>
          <cx:pt idx="144">0.0026754290077425102</cx:pt>
          <cx:pt idx="145">0.0038010510458794601</cx:pt>
          <cx:pt idx="146">0.016399903455083801</cx:pt>
          <cx:pt idx="147">0.020664476772045699</cx:pt>
          <cx:pt idx="148">0.015793229121468199</cx:pt>
          <cx:pt idx="149">0.028433736005510801</cx:pt>
          <cx:pt idx="150">0.019254034702336099</cx:pt>
          <cx:pt idx="151">0.0053288924462139304</cx:pt>
          <cx:pt idx="152">0.0025173403908108601</cx:pt>
          <cx:pt idx="153">-0.035073939740635399</cx:pt>
          <cx:pt idx="154">-0.045735079835735701</cx:pt>
          <cx:pt idx="155">0.00499098294804443</cx:pt>
          <cx:pt idx="156">0.0571984797717578</cx:pt>
          <cx:pt idx="157">-0.00451590501111984</cx:pt>
          <cx:pt idx="158">0.058042794323933999</cx:pt>
          <cx:pt idx="159">0.10085259909644501</cx:pt>
          <cx:pt idx="160">0.059608478762733799</cx:pt>
          <cx:pt idx="161">0.043103161387339897</cx:pt>
          <cx:pt idx="162">0.025330647445767501</cx:pt>
          <cx:pt idx="163">-0.0318707946336921</cx:pt>
          <cx:pt idx="164">-0.051354200461300299</cx:pt>
          <cx:pt idx="165">-0.0285336907951622</cx:pt>
          <cx:pt idx="166">-0.00765203615390411</cx:pt>
          <cx:pt idx="167">-0.00249499770906532</cx:pt>
          <cx:pt idx="168">-0.0010071435199047101</cx:pt>
          <cx:pt idx="169">-0.000149637594841982</cx:pt>
          <cx:pt idx="170">-0.00056945538187325704</cx:pt>
          <cx:pt idx="171">0.0041964833663218799</cx:pt>
          <cx:pt idx="172">0.00841770547105305</cx:pt>
          <cx:pt idx="173">0.0053238470167523196</cx:pt>
          <cx:pt idx="174">0.0090424346245664596</cx:pt>
          <cx:pt idx="175">0.0032483460297037</cx:pt>
          <cx:pt idx="176">-0.029057411802276601</cx:pt>
          <cx:pt idx="177">-0.0039900000310509496</cx:pt>
          <cx:pt idx="178">-0.0018711679777556401</cx:pt>
          <cx:pt idx="179">0.019803246492125001</cx:pt>
          <cx:pt idx="180">0.060739327153714801</cx:pt>
          <cx:pt idx="181">0.088933237629158807</cx:pt>
          <cx:pt idx="182">0.046375063777546903</cx:pt>
          <cx:pt idx="183">0.017971164199441201</cx:pt>
          <cx:pt idx="184">-0.0078471160323532897</cx:pt>
          <cx:pt idx="185">-0.028744735385787399</cx:pt>
          <cx:pt idx="186">0.024607185986806002</cx:pt>
          <cx:pt idx="187">0.012266201955768099</cx:pt>
          <cx:pt idx="188">0.018333209149282499</cx:pt>
          <cx:pt idx="189">0.028491486255246501</cx:pt>
          <cx:pt idx="190">0.032051534773300999</cx:pt>
          <cx:pt idx="191">-0.00665973345221857</cx:pt>
          <cx:pt idx="192">0.0067282142087259503</cx:pt>
          <cx:pt idx="193">-0.0290547712079566</cx:pt>
          <cx:pt idx="194">-0.0096204928768258008</cx:pt>
          <cx:pt idx="195">-0.00723273332972815</cx:pt>
          <cx:pt idx="196">-0.00019654459343683501</cx:pt>
          <cx:pt idx="197">0.001750043192054</cx:pt>
          <cx:pt idx="198">0.00040937297587707899</cx:pt>
          <cx:pt idx="199">0.00371210678730824</cx:pt>
          <cx:pt idx="200">0.0088410537183903608</cx:pt>
          <cx:pt idx="201">-0.0016866810845389301</cx:pt>
          <cx:pt idx="202">-0.0102321045661084</cx:pt>
          <cx:pt idx="203">-0.039504041457439902</cx:pt>
          <cx:pt idx="204">-0.0500591669366953</cx:pt>
          <cx:pt idx="205">-0.033999303490173799</cx:pt>
          <cx:pt idx="206">0.0068845958681247703</cx:pt>
          <cx:pt idx="207">0.024059152518714301</cx:pt>
          <cx:pt idx="208">0.032099687538157402</cx:pt>
          <cx:pt idx="209">0.023806464781863101</cx:pt>
          <cx:pt idx="210">0.034229444132072802</cx:pt>
          <cx:pt idx="211">-0.033645688975833497</cx:pt>
          <cx:pt idx="212">-0.019432759706727101</cx:pt>
          <cx:pt idx="213">0.0073265152245271898</cx:pt>
          <cx:pt idx="214">-0.023325851745944402</cx:pt>
          <cx:pt idx="215">0.021176086119421102</cx:pt>
          <cx:pt idx="216">0.057796676277453399</cx:pt>
          <cx:pt idx="217">0.063399497000079796</cx:pt>
          <cx:pt idx="218">0.030851433237941799</cx:pt>
          <cx:pt idx="219">0.0069311285867504199</cx:pt>
          <cx:pt idx="220">-0.0080622935546478293</cx:pt>
          <cx:pt idx="221">-0.021649764822136999</cx:pt>
          <cx:pt idx="222">-0.0086441308308459006</cx:pt>
          <cx:pt idx="223">-0.0040198057112609299</cx:pt>
          <cx:pt idx="224">0.00106361830923188</cx:pt>
          <cx:pt idx="225">0.0015643874645010301</cx:pt>
          <cx:pt idx="226">-0.0041742411912938197</cx:pt>
          <cx:pt idx="227">-0.00113394019356556</cx:pt>
          <cx:pt idx="228">-0.00077602366735523404</cx:pt>
          <cx:pt idx="229">-0.025681539903971401</cx:pt>
          <cx:pt idx="230">-0.040636289901005401</cx:pt>
          <cx:pt idx="231">-0.0673944498933223</cx:pt>
          <cx:pt idx="232">-0.099831747451215702</cx:pt>
          <cx:pt idx="233">-0.083493092046845394</cx:pt>
          <cx:pt idx="234">-0.050122088538810901</cx:pt>
          <cx:pt idx="235">-0.074354288569912899</cx:pt>
          <cx:pt idx="236">-0.115928553813593</cx:pt>
          <cx:pt idx="237">-0.119926353758742</cx:pt>
          <cx:pt idx="238">-0.117432569197567</cx:pt>
          <cx:pt idx="239">-0.16134172298382299</cx:pt>
          <cx:pt idx="240">-0.075868959246925397</cx:pt>
          <cx:pt idx="241">-0.038782674053447</cx:pt>
          <cx:pt idx="242">0.014515414503163101</cx:pt>
          <cx:pt idx="243">0.034899821795088701</cx:pt>
          <cx:pt idx="244">0.065387567261762494</cx:pt>
          <cx:pt idx="245">0.039902720811334197</cx:pt>
          <cx:pt idx="246">0.056724776496377201</cx:pt>
          <cx:pt idx="247">0.023268533020610299</cx:pt>
          <cx:pt idx="248">-0.026551594143747002</cx:pt>
          <cx:pt idx="249">-0.017048461485412999</cx:pt>
          <cx:pt idx="250">-0.0020273692657226299</cx:pt>
          <cx:pt idx="251">8.4122764988499296e-05</cx:pt>
          <cx:pt idx="252">0.00046364442486943302</cx:pt>
          <cx:pt idx="253">0.00095177949707907997</cx:pt>
          <cx:pt idx="254">-0.00337721517441467</cx:pt>
          <cx:pt idx="255">-0.00316572180374486</cx:pt>
          <cx:pt idx="256">-0.0152155043016314</cx:pt>
          <cx:pt idx="257">-0.054028465603764397</cx:pt>
          <cx:pt idx="258">-0.064458205130532506</cx:pt>
          <cx:pt idx="259">-0.111902993860094</cx:pt>
          <cx:pt idx="260">-0.150394141881528</cx:pt>
          <cx:pt idx="261">-0.191023824372825</cx:pt>
          <cx:pt idx="262">-0.17198197187841699</cx:pt>
          <cx:pt idx="263">-0.226666362405957</cx:pt>
          <cx:pt idx="264">-0.24986009886758401</cx:pt>
          <cx:pt idx="265">-0.22753677110297299</cx:pt>
          <cx:pt idx="266">-0.187009425568988</cx:pt>
          <cx:pt idx="267">-0.091869662784764897</cx:pt>
          <cx:pt idx="268">-0.0123062549227141</cx:pt>
          <cx:pt idx="269">-0.0019866449271807199</cx:pt>
          <cx:pt idx="270">0.048964482280266702</cx:pt>
          <cx:pt idx="271">0.035366473466656403</cx:pt>
          <cx:pt idx="272">0.0294157923347012</cx:pt>
          <cx:pt idx="273">0.039944320106995702</cx:pt>
          <cx:pt idx="274">0.063639889258469404</cx:pt>
          <cx:pt idx="275">-0.0081471203180250498</cx:pt>
          <cx:pt idx="276">-0.040525257813680597</cx:pt>
          <cx:pt idx="277">0.0040607486372638401</cx:pt>
          <cx:pt idx="278">-0.0012699596671604399</cx:pt>
          <cx:pt idx="279">0.00047587843219339002</cx:pt>
          <cx:pt idx="280">-0.00107263716237034</cx:pt>
          <cx:pt idx="281">0.00086339820611991999</cx:pt>
          <cx:pt idx="282">-0.000652404547838389</cx:pt>
          <cx:pt idx="283">0.0017215863556301399</cx:pt>
          <cx:pt idx="284">-0.0233721631063907</cx:pt>
          <cx:pt idx="285">-0.073768246002283697</cx:pt>
          <cx:pt idx="286">-0.091757347516187193</cx:pt>
          <cx:pt idx="287">-0.13491198363544801</cx:pt>
          <cx:pt idx="288">-0.20472635717802701</cx:pt>
          <cx:pt idx="289">-0.2533200492978</cx:pt>
          <cx:pt idx="290">-0.24037141468746501</cx:pt>
          <cx:pt idx="291">-0.217527503824851</cx:pt>
          <cx:pt idx="292">-0.15543472922745</cx:pt>
          <cx:pt idx="293">-0.068079066385246106</cx:pt>
          <cx:pt idx="294">-0.0050494897603452302</cx:pt>
          <cx:pt idx="295">0.0066937397059868304</cx:pt>
          <cx:pt idx="296">0.081897796239702197</cx:pt>
          <cx:pt idx="297">0.075214341512921501</cx:pt>
          <cx:pt idx="298">0.111774859946036</cx:pt>
          <cx:pt idx="299">0.073904979464676807</cx:pt>
          <cx:pt idx="300">0.0184656457276903</cx:pt>
          <cx:pt idx="301">0.0059078358396784103</cx:pt>
          <cx:pt idx="302">0.00085119195880003996</cx:pt>
          <cx:pt idx="303">-0.024644586706885699</cx:pt>
          <cx:pt idx="304">-0.022595388842639001</cx:pt>
          <cx:pt idx="305">0.0064535415372752401</cx:pt>
          <cx:pt idx="306">-0.0010872922991407199</cx:pt>
          <cx:pt idx="307">-0.00046927810538472401</cx:pt>
          <cx:pt idx="308">-0.00102724764249516</cx:pt>
          <cx:pt idx="309">0.00026528411279402999</cx:pt>
          <cx:pt idx="310">0.0046358796923605004</cx:pt>
          <cx:pt idx="311">0.012580525249118299</cx:pt>
          <cx:pt idx="312">-0.0074488499188315599</cx:pt>
          <cx:pt idx="313">-0.054455930863987499</cx:pt>
          <cx:pt idx="314">-0.097530754196570493</cx:pt>
          <cx:pt idx="315">-0.12425150160039</cx:pt>
          <cx:pt idx="316">-0.135902535222065</cx:pt>
          <cx:pt idx="317">-0.120800373171635</cx:pt>
          <cx:pt idx="318">-0.0153746488301389</cx:pt>
          <cx:pt idx="319">0.010693202711456899</cx:pt>
          <cx:pt idx="320">0.0049575242847953701</cx:pt>
          <cx:pt idx="321">0.084801352115581499</cx:pt>
          <cx:pt idx="322">0.124053649640258</cx:pt>
          <cx:pt idx="323">0.116254336582698</cx:pt>
          <cx:pt idx="324">0.060492108241324297</cx:pt>
          <cx:pt idx="325">0.123290108699424</cx:pt>
          <cx:pt idx="326">0.060193907733125197</cx:pt>
          <cx:pt idx="327">0.038300978127546799</cx:pt>
          <cx:pt idx="328">-0.013969054870672799</cx:pt>
          <cx:pt idx="329">-0.0224090853840558</cx:pt>
          <cx:pt idx="330">0.010314931539659801</cx:pt>
          <cx:pt idx="331">-0.012100303105919001</cx:pt>
          <cx:pt idx="332">-0.0056241874011526104</cx:pt>
          <cx:pt idx="333">-0.00080291534243045895</cx:pt>
          <cx:pt idx="334">-0.00069566223901463902</cx:pt>
          <cx:pt idx="335">0.00026911304658831</cx:pt>
          <cx:pt idx="336">-0.00046141552816997598</cx:pt>
          <cx:pt idx="337">0.00055155441135943404</cx:pt>
          <cx:pt idx="338">0.00081595499374212898</cx:pt>
          <cx:pt idx="339">0.016627567528021199</cx:pt>
          <cx:pt idx="340">0.0170010648909143</cx:pt>
          <cx:pt idx="341">-0.024812343015335001</cx:pt>
          <cx:pt idx="342">-0.078527005357150403</cx:pt>
          <cx:pt idx="343">-0.054042491147962599</cx:pt>
          <cx:pt idx="344">0.029630249144795701</cx:pt>
          <cx:pt idx="345">0.12884049944887399</cx:pt>
          <cx:pt idx="346">0.15031742900953199</cx:pt>
          <cx:pt idx="347">0.13508797329927899</cx:pt>
          <cx:pt idx="348">0.107539211922733</cx:pt>
          <cx:pt idx="349">0.103758708350204</cx:pt>
          <cx:pt idx="350">0.090991848339494905</cx:pt>
          <cx:pt idx="351">0.035781674719124301</cx:pt>
          <cx:pt idx="352">0.057460313662667899</cx:pt>
          <cx:pt idx="353">-0.0083803599304545194</cx:pt>
          <cx:pt idx="354">-0.023709630829787401</cx:pt>
          <cx:pt idx="355">-0.054424513464383997</cx:pt>
          <cx:pt idx="356">-0.037717904471516503</cx:pt>
          <cx:pt idx="357">-0.011506577512747499</cx:pt>
          <cx:pt idx="358">0.011815266207211</cx:pt>
          <cx:pt idx="359">-0.0307359758070694</cx:pt>
          <cx:pt idx="360">-0.0119503831097755</cx:pt>
          <cx:pt idx="361">0.0028775033068994698</cx:pt>
          <cx:pt idx="362">-0.00048471191256187901</cx:pt>
          <cx:pt idx="363">0.000436327731529253</cx:pt>
          <cx:pt idx="364">7.9521485302929299e-05</cx:pt>
          <cx:pt idx="365">-0.00056859513719479098</cx:pt>
          <cx:pt idx="366">0.0044283886634086502</cx:pt>
          <cx:pt idx="367">0.019036768369634499</cx:pt>
          <cx:pt idx="368">0.041783110875501003</cx:pt>
          <cx:pt idx="369">-0.0066427632032588302</cx:pt>
          <cx:pt idx="370">-0.040385300698638299</cx:pt>
          <cx:pt idx="371">0.010173426908108</cx:pt>
          <cx:pt idx="372">0.078626938991256001</cx:pt>
          <cx:pt idx="373">0.110255511992609</cx:pt>
          <cx:pt idx="374">0.086017383369369996</cx:pt>
          <cx:pt idx="375">0.0604289722177015</cx:pt>
          <cx:pt idx="376">0.017932952097026798</cx:pt>
          <cx:pt idx="377">0.057115533075303503</cx:pt>
          <cx:pt idx="378">0.016815037062775502</cx:pt>
          <cx:pt idx="379">0.028172920132830501</cx:pt>
          <cx:pt idx="380">0.0069860453282430202</cx:pt>
          <cx:pt idx="381">-0.063016358542405199</cx:pt>
          <cx:pt idx="382">-0.082290352687107798</cx:pt>
          <cx:pt idx="383">-0.11905636415198401</cx:pt>
          <cx:pt idx="384">-0.039422084231315699</cx:pt>
          <cx:pt idx="385">0.0020519913889236801</cx:pt>
          <cx:pt idx="386">-0.0115669307911402</cx:pt>
          <cx:pt idx="387">-0.043304033334929798</cx:pt>
          <cx:pt idx="388">-0.016757837240417399</cx:pt>
          <cx:pt idx="389">0.0028283768832237902</cx:pt>
          <cx:pt idx="390">0.00041109759657791898</cx:pt>
          <cx:pt idx="391">0.00015833366092712599</cx:pt>
          <cx:pt idx="392">-0.00079217876452601199</cx:pt>
          <cx:pt idx="393">0.00037645342336273599</cx:pt>
          <cx:pt idx="394">0.00122809480470758</cx:pt>
          <cx:pt idx="395">0.0195269576886654</cx:pt>
          <cx:pt idx="396">0.048236415792676797</cx:pt>
          <cx:pt idx="397">0.0160830007404285</cx:pt>
          <cx:pt idx="398">0.023822702104605801</cx:pt>
          <cx:pt idx="399">0.0278700936091658</cx:pt>
          <cx:pt idx="400">0.0145189883041522</cx:pt>
          <cx:pt idx="401">0.00356781187472828</cx:pt>
          <cx:pt idx="402">-0.0241116765938643</cx:pt>
          <cx:pt idx="403">-0.040274543583480898</cx:pt>
          <cx:pt idx="404">0.0029241116861124998</cx:pt>
          <cx:pt idx="405">0.00089983652287439298</cx:pt>
          <cx:pt idx="406">0.030545334989681702</cx:pt>
          <cx:pt idx="407">-0.0230436806748807</cx:pt>
          <cx:pt idx="408">-0.043585266481693002</cx:pt>
          <cx:pt idx="409">-0.0107465652251866</cx:pt>
          <cx:pt idx="410">-0.078238435719294994</cx:pt>
          <cx:pt idx="411">-0.10413967922597001</cx:pt>
          <cx:pt idx="412">-0.038656349274544699</cx:pt>
          <cx:pt idx="413">0.0113199271107806</cx:pt>
          <cx:pt idx="414">-0.0083723338155970595</cx:pt>
          <cx:pt idx="415">-0.032564013071238199</cx:pt>
          <cx:pt idx="416">-0.016699169163679299</cx:pt>
          <cx:pt idx="417">0.00475738534501565</cx:pt>
          <cx:pt idx="418">0.0046333193482402798</cx:pt>
          <cx:pt idx="419">-0.00056631207517408801</cx:pt>
          <cx:pt idx="420">0.00033073112257517702</cx:pt>
          <cx:pt idx="421">-0.00038284618000869301</cx:pt>
          <cx:pt idx="422">0.0013606499229367401</cx:pt>
          <cx:pt idx="423">0.0121067378934764</cx:pt>
          <cx:pt idx="424">0.045267476582998699</cx:pt>
          <cx:pt idx="425">0.060725483891614397</cx:pt>
          <cx:pt idx="426">0.051733998968302899</cx:pt>
          <cx:pt idx="427">-0.053809593766851703</cx:pt>
          <cx:pt idx="428">-0.071451920671547098</cx:pt>
          <cx:pt idx="429">-0.079671910211181501</cx:pt>
          <cx:pt idx="430">-0.056342824310113303</cx:pt>
          <cx:pt idx="431">-0.0641050206317344</cx:pt>
          <cx:pt idx="432">-0.0082934644437318902</cx:pt>
          <cx:pt idx="433">0.0175840987395589</cx:pt>
          <cx:pt idx="434">-0.012525804371224299</cx:pt>
          <cx:pt idx="435">0.0021114389651535402</cx:pt>
          <cx:pt idx="436">0.00077795447328880797</cx:pt>
          <cx:pt idx="437">-0.0223112253312664</cx:pt>
          <cx:pt idx="438">-0.054617874825307798</cx:pt>
          <cx:pt idx="439">-0.069340418111476704</cx:pt>
          <cx:pt idx="440">-0.057258582497358802</cx:pt>
          <cx:pt idx="441">-0.010417919979500499</cx:pt>
          <cx:pt idx="442">-0.030011463472712802</cx:pt>
          <cx:pt idx="443">-0.022065047871822001</cx:pt>
          <cx:pt idx="444">-0.0017610889203120001</cx:pt>
          <cx:pt idx="445">0.0096998307526571601</cx:pt>
          <cx:pt idx="446">0.0070220965566944104</cx:pt>
          <cx:pt idx="447">0.00054245437722997799</cx:pt>
          <cx:pt idx="448">2.4229062616615799e-05</cx:pt>
          <cx:pt idx="449">6.5029634745015599e-05</cx:pt>
          <cx:pt idx="450">0.0020522024619690701</cx:pt>
          <cx:pt idx="451">0.0111447292641018</cx:pt>
          <cx:pt idx="452">0.051841945335460798</cx:pt>
          <cx:pt idx="453">0.044461702100394303</cx:pt>
          <cx:pt idx="454">-0.0380732412817038</cx:pt>
          <cx:pt idx="455">-0.1095547948633</cx:pt>
          <cx:pt idx="456">-0.144359512760946</cx:pt>
          <cx:pt idx="457">-0.092054924964991097</cx:pt>
          <cx:pt idx="458">-0.074472978928540004</cx:pt>
          <cx:pt idx="459">-0.055504227805009097</cx:pt>
          <cx:pt idx="460">0.0309563737228905</cx:pt>
          <cx:pt idx="461">0.015727837794079901</cx:pt>
          <cx:pt idx="462">-0.015211473186922699</cx:pt>
          <cx:pt idx="463">-0.0082395162287069897</cx:pt>
          <cx:pt idx="464">-0.0074067878822570302</cx:pt>
          <cx:pt idx="465">0.031801247705039302</cx:pt>
          <cx:pt idx="466">-0.0091439205837998694</cx:pt>
          <cx:pt idx="467">-0.00047569776291367198</cx:pt>
          <cx:pt idx="468">0.0177315928980218</cx:pt>
          <cx:pt idx="469">-0.00918280640548335</cx:pt>
          <cx:pt idx="470">-0.0184303705495357</cx:pt>
          <cx:pt idx="471">-0.00066119454114585798</cx:pt>
          <cx:pt idx="472">0.0144872981528128</cx:pt>
          <cx:pt idx="473">0.0139934169833554</cx:pt>
          <cx:pt idx="474">0.0067131383296924699</cx:pt>
          <cx:pt idx="475">0.00181622749905214</cx:pt>
          <cx:pt idx="476">-0.00029992673264596798</cx:pt>
          <cx:pt idx="477">-7.0468807000880594e-05</cx:pt>
          <cx:pt idx="478">0.00019718580434612299</cx:pt>
          <cx:pt idx="479">0.010495023447294499</cx:pt>
          <cx:pt idx="480">0.012149486258679201</cx:pt>
          <cx:pt idx="481">0.044918066676719902</cx:pt>
          <cx:pt idx="482">-0.038445897522084597</cx:pt>
          <cx:pt idx="483">-0.088468150395217895</cx:pt>
          <cx:pt idx="484">-0.047869296123206902</cx:pt>
          <cx:pt idx="485">-0.065178021556102098</cx:pt>
          <cx:pt idx="486">-0.072598599544449804</cx:pt>
          <cx:pt idx="487">-0.0144265438636377</cx:pt>
          <cx:pt idx="488">-0.029760177449324701</cx:pt>
          <cx:pt idx="489">-0.061556908260760899</cx:pt>
          <cx:pt idx="490">-0.045040343830186298</cx:pt>
          <cx:pt idx="491">0.00204195070840597</cx:pt>
          <cx:pt idx="492">-0.0123688072503641</cx:pt>
          <cx:pt idx="493">0.0051852486986354099</cx:pt>
          <cx:pt idx="494">0.037787491334391299</cx:pt>
          <cx:pt idx="495">0.067069454048688401</cx:pt>
          <cx:pt idx="496">0.032910097015350803</cx:pt>
          <cx:pt idx="497">-0.016541826001833501</cx:pt>
          <cx:pt idx="498">-0.0118771573732128</cx:pt>
          <cx:pt idx="499">-0.015913869158064</cx:pt>
          <cx:pt idx="500">-0.0028540042175283701</cx:pt>
          <cx:pt idx="501">0.0088491667546696604</cx:pt>
          <cx:pt idx="502">0.0038675571098923298</cx:pt>
          <cx:pt idx="503">0.00035769159587852799</cx:pt>
          <cx:pt idx="504">0.000214218674381619</cx:pt>
          <cx:pt idx="505">-9.3857595694415703e-05</cx:pt>
          <cx:pt idx="506">0.0045103008332004896</cx:pt>
          <cx:pt idx="507">0.032027017913786801</cx:pt>
          <cx:pt idx="508">-0.0226328652647666</cx:pt>
          <cx:pt idx="509">0.0032067364176022999</cx:pt>
          <cx:pt idx="510">-0.025250953030546499</cx:pt>
          <cx:pt idx="511">-0.069221866613809094</cx:pt>
          <cx:pt idx="512">-0.021756701955528701</cx:pt>
          <cx:pt idx="513">-0.0099593782769153098</cx:pt>
          <cx:pt idx="514">-0.055074201947092699</cx:pt>
          <cx:pt idx="515">0.018079845344021399</cx:pt>
          <cx:pt idx="516">0.013021452641962101</cx:pt>
          <cx:pt idx="517">-0.0034705614444174001</cx:pt>
          <cx:pt idx="518">-0.0104569628706587</cx:pt>
          <cx:pt idx="519">0.0099814039945814396</cx:pt>
          <cx:pt idx="520">0.046424839750050302</cx:pt>
          <cx:pt idx="521">0.033531242440630799</cx:pt>
          <cx:pt idx="522">0.041621972889212197</cx:pt>
          <cx:pt idx="523">0.095877008604507596</cx:pt>
          <cx:pt idx="524">0.025453460080487</cx:pt>
          <cx:pt idx="525">-0.0082166446802211402</cx:pt>
          <cx:pt idx="526">-0.0099680333954195802</cx:pt>
          <cx:pt idx="527">-0.0266765865345314</cx:pt>
          <cx:pt idx="528">-0.0027756555408091099</cx:pt>
          <cx:pt idx="529">0.0103933071131417</cx:pt>
          <cx:pt idx="530">0.0022791906967569399</cx:pt>
          <cx:pt idx="531">0.00025989257154765503</cx:pt>
          <cx:pt idx="532">-3.68687171426525e-05</cx:pt>
          <cx:pt idx="533">6.9664228287069196e-05</cx:pt>
          <cx:pt idx="534">0.00305129297497508</cx:pt>
          <cx:pt idx="535">0.035169962905778299</cx:pt>
          <cx:pt idx="536">0.017156700128076501</cx:pt>
          <cx:pt idx="537">0.0248767575546542</cx:pt>
          <cx:pt idx="538">0.0118186368611176</cx:pt>
          <cx:pt idx="539">-0.013639782890814901</cx:pt>
          <cx:pt idx="540">-0.083241788450141199</cx:pt>
          <cx:pt idx="541">-0.062133014478419603</cx:pt>
          <cx:pt idx="542">0.00073300386913852501</cx:pt>
          <cx:pt idx="543">0.0075748212082816799</cx:pt>
          <cx:pt idx="544">0.0086481593276448703</cx:pt>
          <cx:pt idx="545">0.0045250161523333002</cx:pt>
          <cx:pt idx="546">-0.038097181770407197</cx:pt>
          <cx:pt idx="547">0.0268091381522663</cx:pt>
          <cx:pt idx="548">0.044805822126886802</cx:pt>
          <cx:pt idx="549">0.051787483938945299</cx:pt>
          <cx:pt idx="550">0.0107376061182876</cx:pt>
          <cx:pt idx="551">0.0046850394681261899</cx:pt>
          <cx:pt idx="552">0.00098416952019674008</cx:pt>
          <cx:pt idx="553">-0.030925955574339602</cx:pt>
          <cx:pt idx="554">-0.034229534521092203</cx:pt>
          <cx:pt idx="555">-0.015659722088068002</cx:pt>
          <cx:pt idx="556">-0.0037701693587216599</cx:pt>
          <cx:pt idx="557">0.0062158918651571199</cx:pt>
          <cx:pt idx="558">0.00256180762229942</cx:pt>
          <cx:pt idx="559">0.00038726178311561198</cx:pt>
          <cx:pt idx="560">0.00021024924322400401</cx:pt>
          <cx:pt idx="561">0.000320543995569328</cx:pt>
          <cx:pt idx="562">0.00136145532669147</cx:pt>
          <cx:pt idx="563">0.029350993292667799</cx:pt>
          <cx:pt idx="564">0.054703324375077203</cx:pt>
          <cx:pt idx="565">0.030830324180274898</cx:pt>
          <cx:pt idx="566">0.0164440931515515</cx:pt>
          <cx:pt idx="567">-0.0043918704409127698</cx:pt>
          <cx:pt idx="568">-0.062086865290859501</cx:pt>
          <cx:pt idx="569">-0.071584392681916395</cx:pt>
          <cx:pt idx="570">-0.057268066797281802</cx:pt>
          <cx:pt idx="571">-0.020952024751221002</cx:pt>
          <cx:pt idx="572">-0.019773261529059599</cx:pt>
          <cx:pt idx="573">-0.043823828216956698</cx:pt>
          <cx:pt idx="574">0.0103651746816291</cx:pt>
          <cx:pt idx="575">0.0107307306806912</cx:pt>
          <cx:pt idx="576">0.0090320654691085807</cx:pt>
          <cx:pt idx="577">-0.00096031815318771896</cx:pt>
          <cx:pt idx="578">0.018968598044681699</cx:pt>
          <cx:pt idx="579">0.0159742837132377</cx:pt>
          <cx:pt idx="580">-0.0103397799728271</cx:pt>
          <cx:pt idx="581">-0.037422401349619799</cx:pt>
          <cx:pt idx="582">-0.048757763590366397</cx:pt>
          <cx:pt idx="583">-0.0183126300493382</cx:pt>
          <cx:pt idx="584">0.00480586113049228</cx:pt>
          <cx:pt idx="585">0.00104094202129673</cx:pt>
          <cx:pt idx="586">0.00035781133486571901</cx:pt>
          <cx:pt idx="587">-0.00026775836464523999</cx:pt>
          <cx:pt idx="588">-6.5640922607999996e-05</cx:pt>
          <cx:pt idx="589">0.00061663455373477496</cx:pt>
          <cx:pt idx="590">0.0050181985725307804</cx:pt>
          <cx:pt idx="591">0.013270803079907899</cx:pt>
          <cx:pt idx="592">0.0152578014772433</cx:pt>
          <cx:pt idx="593">0.0018176074112948601</cx:pt>
          <cx:pt idx="594">0.032684592124420403</cx:pt>
          <cx:pt idx="595">0.014308337037838501</cx:pt>
          <cx:pt idx="596">-0.00044459768864581602</cx:pt>
          <cx:pt idx="597">-0.0065341754640428204</cx:pt>
          <cx:pt idx="598">-0.0344275640991029</cx:pt>
          <cx:pt idx="599">-0.070773619205259805</cx:pt>
          <cx:pt idx="600">-0.0269129512710287</cx:pt>
          <cx:pt idx="601">-0.00237420636365277</cx:pt>
          <cx:pt idx="602">0.062256977431738601</cx:pt>
          <cx:pt idx="603">0.025967924947961098</cx:pt>
          <cx:pt idx="604">0.0107767409968302</cx:pt>
          <cx:pt idx="605">0.0066576458473878303</cx:pt>
          <cx:pt idx="606">0.033043706068949699</cx:pt>
          <cx:pt idx="607">0.025532746412857198</cx:pt>
          <cx:pt idx="608">-0.028559401608062002</cx:pt>
          <cx:pt idx="609">-0.060861537718942003</cx:pt>
          <cx:pt idx="610">-0.051636645372827701</cx:pt>
          <cx:pt idx="611">0.0089458315693856597</cx:pt>
          <cx:pt idx="612">0.0035249334761410498</cx:pt>
          <cx:pt idx="613">0.00306767181783924</cx:pt>
          <cx:pt idx="614">0.00045958864417872998</cx:pt>
          <cx:pt idx="615">-9.8425771094637598e-05</cx:pt>
          <cx:pt idx="616">-0.00043106180547237798</cx:pt>
          <cx:pt idx="617">0.00028155168870060702</cx:pt>
          <cx:pt idx="618">0.00065074833980524095</cx:pt>
          <cx:pt idx="619">0.011563913334294599</cx:pt>
          <cx:pt idx="620">0.0122451884997623</cx:pt>
          <cx:pt idx="621">0.014830776681163199</cx:pt>
          <cx:pt idx="622">0.012720449844073001</cx:pt>
          <cx:pt idx="623">-0.0126745182022326</cx:pt>
          <cx:pt idx="624">0.0134769892678015</cx:pt>
          <cx:pt idx="625">0.030789943528970801</cx:pt>
          <cx:pt idx="626">0.00013629052802444701</cx:pt>
          <cx:pt idx="627">-0.053514966295963202</cx:pt>
          <cx:pt idx="628">-0.087420088921264794</cx:pt>
          <cx:pt idx="629">0.0052594235280906797</cx:pt>
          <cx:pt idx="630">0.043651811001296399</cx:pt>
          <cx:pt idx="631">0.027562629826727299</cx:pt>
          <cx:pt idx="632">-0.00678109899739334</cx:pt>
          <cx:pt idx="633">0.013157911867368</cx:pt>
          <cx:pt idx="634">-0.011624531328653201</cx:pt>
          <cx:pt idx="635">-0.016292089718777301</cx:pt>
          <cx:pt idx="636">-0.032947800911639097</cx:pt>
          <cx:pt idx="637">-0.061406733103532299</cx:pt>
          <cx:pt idx="638">-0.0288525903172215</cx:pt>
          <cx:pt idx="639">0.0105949606343209</cx:pt>
          <cx:pt idx="640">0.00091500987943421604</cx:pt>
          <cx:pt idx="641">0.00031990134291614799</cx:pt>
          <cx:pt idx="642">0.00050849972970561704</cx:pt>
          <cx:pt idx="643">0.00053441448907420202</cx:pt>
          <cx:pt idx="644">0.0011083055252629199</cx:pt>
          <cx:pt idx="645">-0.00015112287444105199</cx:pt>
          <cx:pt idx="646">0.0016436358704716499</cx:pt>
          <cx:pt idx="647">0.0120647054050454</cx:pt>
          <cx:pt idx="648">0.020543002896062899</cx:pt>
          <cx:pt idx="649">0.026288184515522301</cx:pt>
          <cx:pt idx="650">0.0012028655755423</cx:pt>
          <cx:pt idx="651">-0.00233694773081087</cx:pt>
          <cx:pt idx="652">0.017363892317318001</cx:pt>
          <cx:pt idx="653">0.063040128833364503</cx:pt>
          <cx:pt idx="654">0.021664263042900998</cx:pt>
          <cx:pt idx="655">-0.061563671229650299</cx:pt>
          <cx:pt idx="656">-0.084245682338490294</cx:pt>
          <cx:pt idx="657">-0.020216666715137301</cx:pt>
          <cx:pt idx="658">-0.011813148211019</cx:pt>
          <cx:pt idx="659">0.021368120352506501</cx:pt>
          <cx:pt idx="660">-0.0108223331083657</cx:pt>
          <cx:pt idx="661">-0.018803592066392798</cx:pt>
          <cx:pt idx="662">-0.0201412473276689</cx:pt>
          <cx:pt idx="663">-0.018443082577397501</cx:pt>
          <cx:pt idx="664">-0.032121520240785503</cx:pt>
          <cx:pt idx="665">-0.021830564303720601</cx:pt>
          <cx:pt idx="666">-0.0046987594436701599</cx:pt>
          <cx:pt idx="667">-0.0015297074677521601</cx:pt>
          <cx:pt idx="668">0.00083447650814506</cx:pt>
          <cx:pt idx="669">0.00132448934506145</cx:pt>
          <cx:pt idx="670">-1.7307232541501699e-05</cx:pt>
          <cx:pt idx="671">-0.00052919177571846801</cx:pt>
          <cx:pt idx="672">-0.000199984687083092</cx:pt>
          <cx:pt idx="673">-8.9388748312299704e-05</cx:pt>
          <cx:pt idx="674">-0.00032780585675073901</cx:pt>
          <cx:pt idx="675">0.0067655435630538004</cx:pt>
          <cx:pt idx="676">0.013166526607145601</cx:pt>
          <cx:pt idx="677">0.00089272379983113405</cx:pt>
          <cx:pt idx="678">0.000368829201628814</cx:pt>
          <cx:pt idx="679">0.022978196343477499</cx:pt>
          <cx:pt idx="680">0.060494706389710398</cx:pt>
          <cx:pt idx="681">0.054991443239723201</cx:pt>
          <cx:pt idx="682">0.0391443945746471</cx:pt>
          <cx:pt idx="683">-0.016421907290844799</cx:pt>
          <cx:pt idx="684">-0.027533659304374999</cx:pt>
          <cx:pt idx="685">0.045150886766634098</cx:pt>
          <cx:pt idx="686">0.052747086710026703</cx:pt>
          <cx:pt idx="687">0.0210361188629824</cx:pt>
          <cx:pt idx="688">-0.0059164746050889196</cx:pt>
          <cx:pt idx="689">-0.0021957142714501398</cx:pt>
          <cx:pt idx="690">-0.022999255573287899</cx:pt>
          <cx:pt idx="691">-0.025790660478696398</cx:pt>
          <cx:pt idx="692">-0.020992760732966</cx:pt>
          <cx:pt idx="693">-0.010789299676027901</cx:pt>
          <cx:pt idx="694">-0.0029372021219368299</cx:pt>
          <cx:pt idx="695">-0.0021487163357707699</cx:pt>
          <cx:pt idx="696">0.00089243979570332102</cx:pt>
          <cx:pt idx="697">0.00023042058621538299</cx:pt>
          <cx:pt idx="698">0.0011200177603670799</cx:pt>
          <cx:pt idx="699">9.2596583142599698e-05</cx:pt>
          <cx:pt idx="700">1.71783747636394e-05</cx:pt>
          <cx:pt idx="701">-0.00071109933921715803</cx:pt>
          <cx:pt idx="702">-0.00053385113429910104</cx:pt>
          <cx:pt idx="703">-0.00078351736275953201</cx:pt>
          <cx:pt idx="704">0.00197324201280044</cx:pt>
          <cx:pt idx="705">-0.00150730484249958</cx:pt>
          <cx:pt idx="706">-0.00014636597966597299</cx:pt>
          <cx:pt idx="707">0.0049009439932523099</cx:pt>
          <cx:pt idx="708">0.0154493477338273</cx:pt>
          <cx:pt idx="709">0.0088350665798937796</cx:pt>
          <cx:pt idx="710">0.014800457233491099</cx:pt>
          <cx:pt idx="711">0.0153946174445626</cx:pt>
          <cx:pt idx="712">0.0309125912817012</cx:pt>
          <cx:pt idx="713">0.0240904953356629</cx:pt>
          <cx:pt idx="714">0.0054916318739074502</cx:pt>
          <cx:pt idx="715">-0.00580606728762022</cx:pt>
          <cx:pt idx="716">-0.0016274637364642899</cx:pt>
          <cx:pt idx="717">-0.0042190813556177301</cx:pt>
          <cx:pt idx="718">-0.011019508272262999</cx:pt>
          <cx:pt idx="719">-0.0086386867831016907</cx:pt>
          <cx:pt idx="720">-0.0116766694740535</cx:pt>
          <cx:pt idx="721">-0.0102839706586182</cx:pt>
          <cx:pt idx="722">-0.0031501557376927701</cx:pt>
          <cx:pt idx="723">-0.00384944730374595</cx:pt>
          <cx:pt idx="724">-0.00038927750450874299</cx:pt>
          <cx:pt idx="725">0.00051980704790479705</cx:pt>
          <cx:pt idx="726">0.00013430550250934</cx:pt>
          <cx:pt idx="727">0.00021311838128808101</cx:pt>
          <cx:pt idx="728">-3.7542765338014603e-05</cx:pt>
          <cx:pt idx="729">0.00018330394426993601</cx:pt>
          <cx:pt idx="730">-0.00039683101898000701</cx:pt>
          <cx:pt idx="731">-0.000197485414336899</cx:pt>
          <cx:pt idx="732">-0.00034338882291017297</cx:pt>
          <cx:pt idx="733">-0.000421831777558814</cx:pt>
          <cx:pt idx="734">0.0015457878568208899</cx:pt>
          <cx:pt idx="735">0.000489026301034164</cx:pt>
          <cx:pt idx="736">0.0056399376595370797</cx:pt>
          <cx:pt idx="737">0.0064292208650391404</cx:pt>
          <cx:pt idx="738">0.0047806114297015301</cx:pt>
          <cx:pt idx="739">0.0068766189795399398</cx:pt>
          <cx:pt idx="740">0.0015458330495960999</cx:pt>
          <cx:pt idx="741">0.0122634436657485</cx:pt>
          <cx:pt idx="742">-0.0022512890330721601</cx:pt>
          <cx:pt idx="743">-0.00098124093671037396</cx:pt>
          <cx:pt idx="744">0.0076705097783758896</cx:pt>
          <cx:pt idx="745">0.0072877936712234404</cx:pt>
          <cx:pt idx="746">0.0022583576682774298</cx:pt>
          <cx:pt idx="747">-0.000145040447846887</cx:pt>
          <cx:pt idx="748">-0.0039180958127264503</cx:pt>
          <cx:pt idx="749">-0.0044764392547819399</cx:pt>
          <cx:pt idx="750">-0.00026940622929981799</cx:pt>
          <cx:pt idx="751">-0.00031278440218992501</cx:pt>
          <cx:pt idx="752">-0.00039643758470854197</cx:pt>
          <cx:pt idx="753">7.3765757162656503e-05</cx:pt>
          <cx:pt idx="754">0.00029081823378031101</cx:pt>
          <cx:pt idx="755">7.5524545116022299e-05</cx:pt>
          <cx:pt idx="756">-8.5401448471874598e-06</cx:pt>
          <cx:pt idx="757">0.00048044298110721297</cx:pt>
          <cx:pt idx="758">-0.00010714352890103699</cx:pt>
          <cx:pt idx="759">-0.00048583151098448399</cx:pt>
          <cx:pt idx="760">-0.00038325886246289302</cx:pt>
          <cx:pt idx="761">9.5574374011350905e-05</cx:pt>
          <cx:pt idx="762">0.00131405778782155</cx:pt>
          <cx:pt idx="763">-9.9635034054149505e-05</cx:pt>
          <cx:pt idx="764">-0.00056088168696354296</cx:pt>
          <cx:pt idx="765">-0.00050039705490361797</cx:pt>
          <cx:pt idx="766">0.0013613205697742001</cx:pt>
          <cx:pt idx="767">0.0011344023690252299</cx:pt>
          <cx:pt idx="768">-0.000145861150714784</cx:pt>
          <cx:pt idx="769">-0.00026307060067070102</cx:pt>
          <cx:pt idx="770">0.00074201870084351202</cx:pt>
          <cx:pt idx="771">0.0015695625194495899</cx:pt>
          <cx:pt idx="772">0.0050087403181974703</cx:pt>
          <cx:pt idx="773">0.00168697495079292</cx:pt>
          <cx:pt idx="774">0.00088076589325605304</cx:pt>
          <cx:pt idx="775">-0.00019479455324625201</cx:pt>
          <cx:pt idx="776">-0.000608468224361236</cx:pt>
          <cx:pt idx="777">0.00053976082054749597</cx:pt>
          <cx:pt idx="778">0.00047426592644971097</cx:pt>
          <cx:pt idx="779">-0.00050683210268732298</cx:pt>
          <cx:pt idx="780">-7.0097218859521506e-05</cx:pt>
          <cx:pt idx="781">-0.00057193258190928696</cx:pt>
          <cx:pt idx="782">-0.00085674106027939199</cx:pt>
          <cx:pt idx="783">0.000572298069335624</cx:pt>
        </cx:lvl>
      </cx:numDim>
    </cx:data>
    <cx:data id="134">
      <cx:numDim type="val">
        <cx:f>'001_WA_F - 副本'!$EE$1:$EE$784</cx:f>
        <cx:lvl ptCount="784" formatCode="G/通用格式">
          <cx:pt idx="0">-0.00014667825036808899</cx:pt>
          <cx:pt idx="1">0.000100625869142429</cx:pt>
          <cx:pt idx="2">-0.00070901019383372602</cx:pt>
          <cx:pt idx="3">0.00027589333876639301</cx:pt>
          <cx:pt idx="4">6.9689693029439096e-05</cx:pt>
          <cx:pt idx="5">-0.000669878953910017</cx:pt>
          <cx:pt idx="6">0.00019302227009300899</cx:pt>
          <cx:pt idx="7">6.5669560692975296e-05</cx:pt>
          <cx:pt idx="8">0.00057184402625392</cx:pt>
          <cx:pt idx="9">0.000266030960822046</cx:pt>
          <cx:pt idx="10">-0.00076265644631128503</cx:pt>
          <cx:pt idx="11">-0.00056651135112861101</cx:pt>
          <cx:pt idx="12">-0.00015984910475802199</cx:pt>
          <cx:pt idx="13">8.6428518821578696e-05</cx:pt>
          <cx:pt idx="14">-0.0002349652170563</cx:pt>
          <cx:pt idx="15">-5.6162270044113598e-05</cx:pt>
          <cx:pt idx="16">5.6479512952224397e-05</cx:pt>
          <cx:pt idx="17">0.00016533948866570301</cx:pt>
          <cx:pt idx="18">-0.00064683646000061195</cx:pt>
          <cx:pt idx="19">0.00085873118838502497</cx:pt>
          <cx:pt idx="20">-0.000230490512115365</cx:pt>
          <cx:pt idx="21">0.00051114701575907199</cx:pt>
          <cx:pt idx="22">-0.00014586306556227399</cx:pt>
          <cx:pt idx="23">-0.00060130106423815</cx:pt>
          <cx:pt idx="24">0.00087684166528847302</cx:pt>
          <cx:pt idx="25">-0.00076027560410414001</cx:pt>
          <cx:pt idx="26">-0.00024965422180515799</cx:pt>
          <cx:pt idx="27">0.00058559495584225695</cx:pt>
          <cx:pt idx="28">0.00011861058129451</cx:pt>
          <cx:pt idx="29">-0.00036813383547443999</cx:pt>
          <cx:pt idx="30">-0.00041342464819333399</cx:pt>
          <cx:pt idx="31">0.000163369745118976</cx:pt>
          <cx:pt idx="32">0.00072780151050188798</cx:pt>
          <cx:pt idx="33">3.33330269930314e-05</cx:pt>
          <cx:pt idx="34">-0.00017353869999744401</cx:pt>
          <cx:pt idx="35">3.2178156929110002e-05</cx:pt>
          <cx:pt idx="36">-0.00067143246604500501</cx:pt>
          <cx:pt idx="37">-5.9764181697084001e-06</cx:pt>
          <cx:pt idx="38">-0.00038602568097158198</cx:pt>
          <cx:pt idx="39">-0.0014702116642987899</cx:pt>
          <cx:pt idx="40">-0.000977826818485754</cx:pt>
          <cx:pt idx="41">-0.00099002126382381891</cx:pt>
          <cx:pt idx="42">-0.0023028443915299002</cx:pt>
          <cx:pt idx="43">-0.0016052591970980401</cx:pt>
          <cx:pt idx="44">9.8884900890875704e-05</cx:pt>
          <cx:pt idx="45">-0.00036855300199925198</cx:pt>
          <cx:pt idx="46">-0.00040647030862083503</cx:pt>
          <cx:pt idx="47">-0.0010122473597119501</cx:pt>
          <cx:pt idx="48">-0.00045675979373075598</cx:pt>
          <cx:pt idx="49">-0.00048935989823866897</cx:pt>
          <cx:pt idx="50">0.00074743412673850603</cx:pt>
          <cx:pt idx="51">0.000106017065570454</cx:pt>
          <cx:pt idx="52">-0.00018623511970374099</cx:pt>
          <cx:pt idx="53">-0.00050124414087234599</cx:pt>
          <cx:pt idx="54">0.00027005086127319098</cx:pt>
          <cx:pt idx="55">-6.1634018908009801e-05</cx:pt>
          <cx:pt idx="56">0.000105706641180654</cx:pt>
          <cx:pt idx="57">-0.000199593743325462</cx:pt>
          <cx:pt idx="58">-0.00023156207275638801</cx:pt>
          <cx:pt idx="59">-6.9104382498003602e-05</cx:pt>
          <cx:pt idx="60">-9.9110766540118995e-05</cx:pt>
          <cx:pt idx="61">0.00030053124222437601</cx:pt>
          <cx:pt idx="62">-0.00026781531562069898</cx:pt>
          <cx:pt idx="63">-0.0010364984160692401</cx:pt>
          <cx:pt idx="64">-0.00037785286847703202</cx:pt>
          <cx:pt idx="65">0.0045163655129828503</cx:pt>
          <cx:pt idx="66">0.0089929591151446508</cx:pt>
          <cx:pt idx="67">0.0013789246824588001</cx:pt>
          <cx:pt idx="68">-0.00115887313215182</cx:pt>
          <cx:pt idx="69">0.0030854380201074299</cx:pt>
          <cx:pt idx="70">0.00641841399970507</cx:pt>
          <cx:pt idx="71">-0.0062994921775510202</cx:pt>
          <cx:pt idx="72">-0.023942388299064699</cx:pt>
          <cx:pt idx="73">-0.025696737253886201</cx:pt>
          <cx:pt idx="74">-0.0206036111965009</cx:pt>
          <cx:pt idx="75">-0.0188777738989735</cx:pt>
          <cx:pt idx="76">-0.0093358217058364095</cx:pt>
          <cx:pt idx="77">-0.0088161413719339693</cx:pt>
          <cx:pt idx="78">-0.0051022699760265898</cx:pt>
          <cx:pt idx="79">-0.00047043164594303598</cx:pt>
          <cx:pt idx="80">0.0027866253177551599</cx:pt>
          <cx:pt idx="81">0.00196394801802412</cx:pt>
          <cx:pt idx="82">0.00049169931027008302</cx:pt>
          <cx:pt idx="83">-0.00045228429901638301</cx:pt>
          <cx:pt idx="84">0.000319385421611296</cx:pt>
          <cx:pt idx="85">-7.3906822176412394e-05</cx:pt>
          <cx:pt idx="86">0.00062684223929186005</cx:pt>
          <cx:pt idx="87">-0.00045087181472919501</cx:pt>
          <cx:pt idx="88">-0.00051159623113525505</cx:pt>
          <cx:pt idx="89">0.00164235199789746</cx:pt>
          <cx:pt idx="90">0.0029787203945218299</cx:pt>
          <cx:pt idx="91">0.0080683282326943703</cx:pt>
          <cx:pt idx="92">0.013288106485503401</cx:pt>
          <cx:pt idx="93">0.018507227169608301</cx:pt>
          <cx:pt idx="94">0.0279692500088328</cx:pt>
          <cx:pt idx="95">0.028060100090761</cx:pt>
          <cx:pt idx="96">0.049147091647783699</cx:pt>
          <cx:pt idx="97">0.0191405977924285</cx:pt>
          <cx:pt idx="98">0.0181924182555116</cx:pt>
          <cx:pt idx="99">-0.0094733008785566706</cx:pt>
          <cx:pt idx="100">-0.037287931549877799</cx:pt>
          <cx:pt idx="101">-0.046942478876240798</cx:pt>
          <cx:pt idx="102">-0.056949826544780702</cx:pt>
          <cx:pt idx="103">-0.048784554977625502</cx:pt>
          <cx:pt idx="104">-0.038195534172099102</cx:pt>
          <cx:pt idx="105">-0.033577459200516503</cx:pt>
          <cx:pt idx="106">-0.026109168071211601</cx:pt>
          <cx:pt idx="107">-0.0133779597459964</cx:pt>
          <cx:pt idx="108">-0.0016615481049698901</cx:pt>
          <cx:pt idx="109">0.00101122124859875</cx:pt>
          <cx:pt idx="110">0.000105645719743191</cx:pt>
          <cx:pt idx="111">-0.00047528952236407902</cx:pt>
          <cx:pt idx="112">2.2152893870448699e-05</cx:pt>
          <cx:pt idx="113">-0.00050818709149809405</cx:pt>
          <cx:pt idx="114">0.0031044616671134198</cx:pt>
          <cx:pt idx="115">0.0013136249208446501</cx:pt>
          <cx:pt idx="116">-0.00026577288241887902</cx:pt>
          <cx:pt idx="117">0.0020003283770711998</cx:pt>
          <cx:pt idx="118">0.021014370206158501</cx:pt>
          <cx:pt idx="119">0.031030529789892999</cx:pt>
          <cx:pt idx="120">0.049484707831656899</cx:pt>
          <cx:pt idx="121">0.035425846190929498</cx:pt>
          <cx:pt idx="122">0.052177001131358203</cx:pt>
          <cx:pt idx="123">0.070082482294718695</cx:pt>
          <cx:pt idx="124">0.0526499669969532</cx:pt>
          <cx:pt idx="125">0.0421938306870187</cx:pt>
          <cx:pt idx="126">0.0049491983356890297</cx:pt>
          <cx:pt idx="127">0.0034843983060780701</cx:pt>
          <cx:pt idx="128">-0.054189166775803703</cx:pt>
          <cx:pt idx="129">-0.053787188349030499</cx:pt>
          <cx:pt idx="130">-0.023110120942750501</cx:pt>
          <cx:pt idx="131">-0.047940253363004399</cx:pt>
          <cx:pt idx="132">-0.043714594176864699</cx:pt>
          <cx:pt idx="133">-0.042155078071819202</cx:pt>
          <cx:pt idx="134">-0.028044812132497501</cx:pt>
          <cx:pt idx="135">-0.035353666118216401</cx:pt>
          <cx:pt idx="136">-0.010730015688803499</cx:pt>
          <cx:pt idx="137">-0.00093035614409312005</cx:pt>
          <cx:pt idx="138">-0.00031817038073709598</cx:pt>
          <cx:pt idx="139">0.00016532283371901199</cx:pt>
          <cx:pt idx="140">0.00012553939012611599</cx:pt>
          <cx:pt idx="141">0.00033642643337162702</cx:pt>
          <cx:pt idx="142">0.00064918153363374405</cx:pt>
          <cx:pt idx="143">0.00377242594120929</cx:pt>
          <cx:pt idx="144">0.0131015012672325</cx:pt>
          <cx:pt idx="145">0.020150158359435701</cx:pt>
          <cx:pt idx="146">0.051051366527344003</cx:pt>
          <cx:pt idx="147">0.054874724530627202</cx:pt>
          <cx:pt idx="148">0.024398051532499</cx:pt>
          <cx:pt idx="149">0.0131584504087195</cx:pt>
          <cx:pt idx="150">0.0082917829120395508</cx:pt>
          <cx:pt idx="151">0.037823245374095801</cx:pt>
          <cx:pt idx="152">0.013982113252374501</cx:pt>
          <cx:pt idx="153">0.0084750171560946802</cx:pt>
          <cx:pt idx="154">0.0120102605155581</cx:pt>
          <cx:pt idx="155">0.0098828753074055604</cx:pt>
          <cx:pt idx="156">0.000293455712969996</cx:pt>
          <cx:pt idx="157">-0.0032638015980125399</cx:pt>
          <cx:pt idx="158">0.00566715562994307</cx:pt>
          <cx:pt idx="159">-0.019145338778810601</cx:pt>
          <cx:pt idx="160">-0.025351612727343899</cx:pt>
          <cx:pt idx="161">-0.0208688112329538</cx:pt>
          <cx:pt idx="162">-0.013441109365350401</cx:pt>
          <cx:pt idx="163">-0.018095791842821601</cx:pt>
          <cx:pt idx="164">-0.0135709622166533</cx:pt>
          <cx:pt idx="165">-0.00234339730175843</cx:pt>
          <cx:pt idx="166">-0.00026627029843907102</cx:pt>
          <cx:pt idx="167">-0.000300464641255334</cx:pt>
          <cx:pt idx="168">0.00071088083666022905</cx:pt>
          <cx:pt idx="169">0.00057211124052994398</cx:pt>
          <cx:pt idx="170">0.00100023564156167</cx:pt>
          <cx:pt idx="171">0.0141741822717695</cx:pt>
          <cx:pt idx="172">0.032439001074805102</cx:pt>
          <cx:pt idx="173">0.0398149979313848</cx:pt>
          <cx:pt idx="174">0.076233224018725398</cx:pt>
          <cx:pt idx="175">0.038004422115753798</cx:pt>
          <cx:pt idx="176">0.0083261064064545295</cx:pt>
          <cx:pt idx="177">0.038662643192022797</cx:pt>
          <cx:pt idx="178">0.0115101797069804</cx:pt>
          <cx:pt idx="179">0.024327469381168101</cx:pt>
          <cx:pt idx="180">0.014898171698801</cx:pt>
          <cx:pt idx="181">0.0059651474686873299</cx:pt>
          <cx:pt idx="182">-0.0138062353437584</cx:pt>
          <cx:pt idx="183">-0.0092717420288223207</cx:pt>
          <cx:pt idx="184">0.0114784168428198</cx:pt>
          <cx:pt idx="185">-0.00040534256385058498</cx:pt>
          <cx:pt idx="186">0.0025983537937224002</cx:pt>
          <cx:pt idx="187">-0.023010704962636502</cx:pt>
          <cx:pt idx="188">-0.042993204585001797</cx:pt>
          <cx:pt idx="189">0.013749059824465001</cx:pt>
          <cx:pt idx="190">0.026119610314357299</cx:pt>
          <cx:pt idx="191">-0.0077096012848045497</cx:pt>
          <cx:pt idx="192">0.00085875959772830604</cx:pt>
          <cx:pt idx="193">-0.0040763644509619196</cx:pt>
          <cx:pt idx="194">-0.00307183765577802</cx:pt>
          <cx:pt idx="195">-0.0023030946709583101</cx:pt>
          <cx:pt idx="196">0.000752207047332172</cx:pt>
          <cx:pt idx="197">0.00256520197730448</cx:pt>
          <cx:pt idx="198">0.0012818976681176701</cx:pt>
          <cx:pt idx="199">0.024993136156669</cx:pt>
          <cx:pt idx="200">0.038754481583854403</cx:pt>
          <cx:pt idx="201">0.025199455428663298</cx:pt>
          <cx:pt idx="202">0.056228620410554798</cx:pt>
          <cx:pt idx="203">0.037859668366361898</cx:pt>
          <cx:pt idx="204">0.057131990291564801</cx:pt>
          <cx:pt idx="205">0.025629364317172901</cx:pt>
          <cx:pt idx="206">0.034022423914877399</cx:pt>
          <cx:pt idx="207">0.055772360726385001</cx:pt>
          <cx:pt idx="208">0.038419005564682099</cx:pt>
          <cx:pt idx="209">0.036967502555671099</cx:pt>
          <cx:pt idx="210">-0.0095745279511654392</cx:pt>
          <cx:pt idx="211">-0.012347673249043701</cx:pt>
          <cx:pt idx="212">0.035423844453862298</cx:pt>
          <cx:pt idx="213">0.015719738963041002</cx:pt>
          <cx:pt idx="214">-0.0070489780389526996</cx:pt>
          <cx:pt idx="215">-0.041725650360571201</cx:pt>
          <cx:pt idx="216">-0.032698547885866402</cx:pt>
          <cx:pt idx="217">0.0010788793775032899</cx:pt>
          <cx:pt idx="218">0.0183452061552173</cx:pt>
          <cx:pt idx="219">-0.0118450775105165</cx:pt>
          <cx:pt idx="220">-0.0045321114416983404</cx:pt>
          <cx:pt idx="221">0.0034332324419163</cx:pt>
          <cx:pt idx="222">-0.00312259320661679</cx:pt>
          <cx:pt idx="223">-0.00159762337370387</cx:pt>
          <cx:pt idx="224">-1.58249289618045e-05</cx:pt>
          <cx:pt idx="225">0.00019304908522430999</cx:pt>
          <cx:pt idx="226">-0.0016971371188360001</cx:pt>
          <cx:pt idx="227">0.0125537174964684</cx:pt>
          <cx:pt idx="228">0.023547270892442799</cx:pt>
          <cx:pt idx="229">-0.0104276916507847</cx:pt>
          <cx:pt idx="230">-0.0037778058716053798</cx:pt>
          <cx:pt idx="231">0.0160541969019657</cx:pt>
          <cx:pt idx="232">0.0044938415247973698</cx:pt>
          <cx:pt idx="233">-0.030682203171640901</cx:pt>
          <cx:pt idx="234">0.0013380786212926299</cx:pt>
          <cx:pt idx="235">-0.040630942728373698</cx:pt>
          <cx:pt idx="236">0.0035962445164121801</cx:pt>
          <cx:pt idx="237">0.025055412122185899</cx:pt>
          <cx:pt idx="238">0.015643852795459198</cx:pt>
          <cx:pt idx="239">-0.0010801137583998099</cx:pt>
          <cx:pt idx="240">-0.014841360954817501</cx:pt>
          <cx:pt idx="241">0.0133935891021391</cx:pt>
          <cx:pt idx="242">0.0181911917715054</cx:pt>
          <cx:pt idx="243">-0.047516938218175001</cx:pt>
          <cx:pt idx="244">-0.0524073791210048</cx:pt>
          <cx:pt idx="245">-0.010179456974287</cx:pt>
          <cx:pt idx="246">0.028338665587550799</cx:pt>
          <cx:pt idx="247">0.0022981197104238399</cx:pt>
          <cx:pt idx="248">-0.0090849876082810394</cx:pt>
          <cx:pt idx="249">0.00224816673715979</cx:pt>
          <cx:pt idx="250">7.1429675707284203e-05</cx:pt>
          <cx:pt idx="251">-0.00069436880577525501</cx:pt>
          <cx:pt idx="252">-0.00047291667817013798</cx:pt>
          <cx:pt idx="253">0.00025727878425858098</cx:pt>
          <cx:pt idx="254">-0.00164282332824749</cx:pt>
          <cx:pt idx="255">0.0030560052752098802</cx:pt>
          <cx:pt idx="256">0.0052780839700021101</cx:pt>
          <cx:pt idx="257">-0.031744957407759601</cx:pt>
          <cx:pt idx="258">-0.0269273257518244</cx:pt>
          <cx:pt idx="259">-0.020151529650007799</cx:pt>
          <cx:pt idx="260">-0.057579156571379901</cx:pt>
          <cx:pt idx="261">-0.13736454591140701</cx:pt>
          <cx:pt idx="262">-0.15093095421135699</cx:pt>
          <cx:pt idx="263">-0.116703557143968</cx:pt>
          <cx:pt idx="264">-0.056896112418184902</cx:pt>
          <cx:pt idx="265">-0.089988245567549793</cx:pt>
          <cx:pt idx="266">-0.044858374210853903</cx:pt>
          <cx:pt idx="267">0.0015362168402014501</cx:pt>
          <cx:pt idx="268">0.0073170377600290997</cx:pt>
          <cx:pt idx="269">0.0092378986054953895</cx:pt>
          <cx:pt idx="270">-0.039135096119988499</cx:pt>
          <cx:pt idx="271">-0.0284117405704747</cx:pt>
          <cx:pt idx="272">-0.0309380091929587</cx:pt>
          <cx:pt idx="273">-0.0053109417584880896</cx:pt>
          <cx:pt idx="274">0.033492503554715503</cx:pt>
          <cx:pt idx="275">-0.0050602337183817004</cx:pt>
          <cx:pt idx="276">-0.022742568322878999</cx:pt>
          <cx:pt idx="277">0.0046076567271652802</cx:pt>
          <cx:pt idx="278">0.0011728334226452099</cx:pt>
          <cx:pt idx="279">0.00037540452660066599</cx:pt>
          <cx:pt idx="280">6.3950324002604297e-05</cx:pt>
          <cx:pt idx="281">0.000236722369795371</cx:pt>
          <cx:pt idx="282">0.0014691449225210599</cx:pt>
          <cx:pt idx="283">0.0044980449886240304</cx:pt>
          <cx:pt idx="284">-0.0181008862672381</cx:pt>
          <cx:pt idx="285">-0.054761456091450202</cx:pt>
          <cx:pt idx="286">-0.072964263583526298</cx:pt>
          <cx:pt idx="287">-0.099530393007998194</cx:pt>
          <cx:pt idx="288">-0.15584545066331601</cx:pt>
          <cx:pt idx="289">-0.215347101470903</cx:pt>
          <cx:pt idx="290">-0.21212403615227701</cx:pt>
          <cx:pt idx="291">-0.15755119600673201</cx:pt>
          <cx:pt idx="292">-0.075004991639495103</cx:pt>
          <cx:pt idx="293">-0.030759364382284399</cx:pt>
          <cx:pt idx="294">-0.0069487370479501803</cx:pt>
          <cx:pt idx="295">-0.071152164787621805</cx:pt>
          <cx:pt idx="296">-0.0082677860053694905</cx:pt>
          <cx:pt idx="297">-0.024705097858272299</cx:pt>
          <cx:pt idx="298">-0.0036374652092392699</cx:pt>
          <cx:pt idx="299">0.0069489350367440902</cx:pt>
          <cx:pt idx="300">0.040419033676350899</cx:pt>
          <cx:pt idx="301">0.031270405834440497</cx:pt>
          <cx:pt idx="302">0.0247373719603982</cx:pt>
          <cx:pt idx="303">-0.0126691518466565</cx:pt>
          <cx:pt idx="304">-0.0127571157775236</cx:pt>
          <cx:pt idx="305">0.0070661349727819201</cx:pt>
          <cx:pt idx="306">-0.00032241814166262102</cx:pt>
          <cx:pt idx="307">-0.000495711703223212</cx:pt>
          <cx:pt idx="308">-0.0009377120922779</cx:pt>
          <cx:pt idx="309">0.00091633613206663705</cx:pt>
          <cx:pt idx="310">0.0057765655202251503</cx:pt>
          <cx:pt idx="311">0.0061238974635453598</cx:pt>
          <cx:pt idx="312">-0.012786176580329101</cx:pt>
          <cx:pt idx="313">-0.051103420475183799</cx:pt>
          <cx:pt idx="314">-0.072687563214752199</cx:pt>
          <cx:pt idx="315">-0.084177415461900898</cx:pt>
          <cx:pt idx="316">-0.10454959768918599</cx:pt>
          <cx:pt idx="317">-0.114483407917188</cx:pt>
          <cx:pt idx="318">-0.0933839146225348</cx:pt>
          <cx:pt idx="319">-0.050871460188950599</cx:pt>
          <cx:pt idx="320">0.025554252427249399</cx:pt>
          <cx:pt idx="321">0.029896617298759299</cx:pt>
          <cx:pt idx="322">0.0104246390682406</cx:pt>
          <cx:pt idx="323">-0.041897087855573903</cx:pt>
          <cx:pt idx="324">-0.063620648951145095</cx:pt>
          <cx:pt idx="325">0.00771731567785166</cx:pt>
          <cx:pt idx="326">0.00635083053108284</cx:pt>
          <cx:pt idx="327">0.0492825476150947</cx:pt>
          <cx:pt idx="328">0.056209346759684198</cx:pt>
          <cx:pt idx="329">-0.012051180704727001</cx:pt>
          <cx:pt idx="330">-0.0026584180876491402</cx:pt>
          <cx:pt idx="331">-0.0157776047859545</cx:pt>
          <cx:pt idx="332">-0.012876837324285101</cx:pt>
          <cx:pt idx="333">0.0025321313297550501</cx:pt>
          <cx:pt idx="334">0.00027238202182231099</cx:pt>
          <cx:pt idx="335">-0.00045196456909171203</cx:pt>
          <cx:pt idx="336">-0.00034839588896457002</cx:pt>
          <cx:pt idx="337">0.00042780179264980799</cx:pt>
          <cx:pt idx="338">0.0020263770420374501</cx:pt>
          <cx:pt idx="339">0.014320040187498899</cx:pt>
          <cx:pt idx="340">-0.0090895094288737099</cx:pt>
          <cx:pt idx="341">-0.0099779886853883799</cx:pt>
          <cx:pt idx="342">-0.028313986451174802</cx:pt>
          <cx:pt idx="343">-0.0085356715571000795</cx:pt>
          <cx:pt idx="344">0.042224931722671999</cx:pt>
          <cx:pt idx="345">0.072254775223630094</cx:pt>
          <cx:pt idx="346">0.0918280469172955</cx:pt>
          <cx:pt idx="347">0.100198181706749</cx:pt>
          <cx:pt idx="348">0.122609699254334</cx:pt>
          <cx:pt idx="349">0.044365018462581</cx:pt>
          <cx:pt idx="350">0.0106986739353993</cx:pt>
          <cx:pt idx="351">-0.048382455262532799</cx:pt>
          <cx:pt idx="352">-0.038799454423240398</cx:pt>
          <cx:pt idx="353">-0.019924359128286599</cx:pt>
          <cx:pt idx="354">0.044041316621160197</cx:pt>
          <cx:pt idx="355">0.021328436760063199</cx:pt>
          <cx:pt idx="356">0.0068424196024503298</cx:pt>
          <cx:pt idx="357">-0.0147126867645694</cx:pt>
          <cx:pt idx="358">-0.030439391825357699</cx:pt>
          <cx:pt idx="359">-0.046512544611028703</cx:pt>
          <cx:pt idx="360">-0.0192732565287736</cx:pt>
          <cx:pt idx="361">0.00277112737813427</cx:pt>
          <cx:pt idx="362">-0.00125336231323136</cx:pt>
          <cx:pt idx="363">-0.000402447187848321</cx:pt>
          <cx:pt idx="364">0.00059768879018961402</cx:pt>
          <cx:pt idx="365">7.0778101880546906e-05</cx:pt>
          <cx:pt idx="366">0.00207891263534045</cx:pt>
          <cx:pt idx="367">0.0145153786382719</cx:pt>
          <cx:pt idx="368">0.013288851356766</cx:pt>
          <cx:pt idx="369">0.00243624534614922</cx:pt>
          <cx:pt idx="370">0.0203099209128077</cx:pt>
          <cx:pt idx="371">0.043682294169238002</cx:pt>
          <cx:pt idx="372">0.083726033839651104</cx:pt>
          <cx:pt idx="373">0.0728244476109976</cx:pt>
          <cx:pt idx="374">0.12780377008152799</cx:pt>
          <cx:pt idx="375">0.124152554762592</cx:pt>
          <cx:pt idx="376">0.093820319282600095</cx:pt>
          <cx:pt idx="377">0.069137028649192106</cx:pt>
          <cx:pt idx="378">0.00310440014049379</cx:pt>
          <cx:pt idx="379">-0.030647637135358299</cx:pt>
          <cx:pt idx="380">-0.00153881678874569</cx:pt>
          <cx:pt idx="381">0.0170220722969435</cx:pt>
          <cx:pt idx="382">0.052425443580708303</cx:pt>
          <cx:pt idx="383">-0.0058252151822158196</cx:pt>
          <cx:pt idx="384">-0.00586847116654317</cx:pt>
          <cx:pt idx="385">0.0133708889859794</cx:pt>
          <cx:pt idx="386">-0.0200421685462947</cx:pt>
          <cx:pt idx="387">-0.042118076164759301</cx:pt>
          <cx:pt idx="388">-0.011837216613581499</cx:pt>
          <cx:pt idx="389">0.0058413072631378999</cx:pt>
          <cx:pt idx="390">0.00044907946287678097</cx:pt>
          <cx:pt idx="391">-0.00066810753388079898</cx:pt>
          <cx:pt idx="392">0.000526750279777817</cx:pt>
          <cx:pt idx="393">0.00043480869929231098</cx:pt>
          <cx:pt idx="394">0.0018498008861113099</cx:pt>
          <cx:pt idx="395">0.0082278932274779792</cx:pt>
          <cx:pt idx="396">0.0055438769417528802</cx:pt>
          <cx:pt idx="397">-0.0017310779182942099</cx:pt>
          <cx:pt idx="398">0.027637444671248901</cx:pt>
          <cx:pt idx="399">0.036090355423350699</cx:pt>
          <cx:pt idx="400">0.016154094262456401</cx:pt>
          <cx:pt idx="401">0.0069083850377124603</cx:pt>
          <cx:pt idx="402">0.0032082591021263601</cx:pt>
          <cx:pt idx="403">0.0037983173739141</cx:pt>
          <cx:pt idx="404">0.032756247926440697</cx:pt>
          <cx:pt idx="405">-0.0042697145345077297</cx:pt>
          <cx:pt idx="406">0.0013535040057197599</cx:pt>
          <cx:pt idx="407">-0.024870392687808499</cx:pt>
          <cx:pt idx="408">-0.028563048995464999</cx:pt>
          <cx:pt idx="409">0.0248484368250067</cx:pt>
          <cx:pt idx="410">0.000113426970921748</cx:pt>
          <cx:pt idx="411">0.0027591113769379499</cx:pt>
          <cx:pt idx="412">-0.0027409489683068301</cx:pt>
          <cx:pt idx="413">0.031545046199997401</cx:pt>
          <cx:pt idx="414">-0.00187717921282247</cx:pt>
          <cx:pt idx="415">-0.00301786589785866</cx:pt>
          <cx:pt idx="416">-0.00110001816223588</cx:pt>
          <cx:pt idx="417">0.00244040312662305</cx:pt>
          <cx:pt idx="418">0.0029179387498119102</cx:pt>
          <cx:pt idx="419">4.8707099207100203e-05</cx:pt>
          <cx:pt idx="420">-0.00058094279275051105</cx:pt>
          <cx:pt idx="421">0.00018548524849576901</cx:pt>
          <cx:pt idx="422">0.00071962640934894202</cx:pt>
          <cx:pt idx="423">-0.000330830105350537</cx:pt>
          <cx:pt idx="424">-0.0080615315030525096</cx:pt>
          <cx:pt idx="425">0.011390889455978</cx:pt>
          <cx:pt idx="426">0.013748632128264601</cx:pt>
          <cx:pt idx="427">-0.065050603670034804</cx:pt>
          <cx:pt idx="428">-0.112609548367423</cx:pt>
          <cx:pt idx="429">-0.096523487326240803</cx:pt>
          <cx:pt idx="430">-0.077495692286562001</cx:pt>
          <cx:pt idx="431">-0.073277860150181895</cx:pt>
          <cx:pt idx="432">-0.014288679143388</cx:pt>
          <cx:pt idx="433">-0.020208609692554801</cx:pt>
          <cx:pt idx="434">0.018613119900502999</cx:pt>
          <cx:pt idx="435">0.0791597200965653</cx:pt>
          <cx:pt idx="436">0.055128820020064903</cx:pt>
          <cx:pt idx="437">-0.011489159682198999</cx:pt>
          <cx:pt idx="438">0.0046835120782680699</cx:pt>
          <cx:pt idx="439">-0.0051041020029570497</cx:pt>
          <cx:pt idx="440">0.0124248450357282</cx:pt>
          <cx:pt idx="441">0.0463656585377928</cx:pt>
          <cx:pt idx="442">0.0247652884045787</cx:pt>
          <cx:pt idx="443">0.0071874142556338297</cx:pt>
          <cx:pt idx="444">0.0124831218155174</cx:pt>
          <cx:pt idx="445">0.0047481944759155898</cx:pt>
          <cx:pt idx="446">0.0049238866814238502</cx:pt>
          <cx:pt idx="447">0.0014514078042648501</cx:pt>
          <cx:pt idx="448">0.00021753053522767</cx:pt>
          <cx:pt idx="449">0.00082497564282587395</cx:pt>
          <cx:pt idx="450">0.0034159567058183299</cx:pt>
          <cx:pt idx="451">0.0077227273747083698</cx:pt>
          <cx:pt idx="452">0.0045524183889625999</cx:pt>
          <cx:pt idx="453">0.0041065491459512703</cx:pt>
          <cx:pt idx="454">-0.050197018303454598</cx:pt>
          <cx:pt idx="455">-0.123619083093447</cx:pt>
          <cx:pt idx="456">-0.17048797176921199</cx:pt>
          <cx:pt idx="457">-0.1467572448726</cx:pt>
          <cx:pt idx="458">-0.093252086801438303</cx:pt>
          <cx:pt idx="459">-0.11324926986172899</cx:pt>
          <cx:pt idx="460">-0.096713201804893706</cx:pt>
          <cx:pt idx="461">-0.021757813459711499</cx:pt>
          <cx:pt idx="462">0.0410398842005626</cx:pt>
          <cx:pt idx="463">0.014709935911216301</cx:pt>
          <cx:pt idx="464">0.016973119771081499</cx:pt>
          <cx:pt idx="465">0.0192793002041345</cx:pt>
          <cx:pt idx="466">0.061828330088968597</cx:pt>
          <cx:pt idx="467">0.0695030587958093</cx:pt>
          <cx:pt idx="468">-0.0061623393218520998</cx:pt>
          <cx:pt idx="469">0.0406980106650245</cx:pt>
          <cx:pt idx="470">0.062456133560782098</cx:pt>
          <cx:pt idx="471">0.035949989903020597</cx:pt>
          <cx:pt idx="472">0.032170236604594497</cx:pt>
          <cx:pt idx="473">0.0089356804644402793</cx:pt>
          <cx:pt idx="474">0.0064269299400191897</cx:pt>
          <cx:pt idx="475">0.0021243967209028298</cx:pt>
          <cx:pt idx="476">0.000250228780883801</cx:pt>
          <cx:pt idx="477">0.00090703555562547504</cx:pt>
          <cx:pt idx="478">0.0048286596630399501</cx:pt>
          <cx:pt idx="479">0.017392956058485599</cx:pt>
          <cx:pt idx="480">-0.0080792004434337705</cx:pt>
          <cx:pt idx="481">-0.022292795821952201</cx:pt>
          <cx:pt idx="482">-0.055420580907209298</cx:pt>
          <cx:pt idx="483">-0.093429468982078503</cx:pt>
          <cx:pt idx="484">-0.070850395963463403</cx:pt>
          <cx:pt idx="485">-0.093130819856801703</cx:pt>
          <cx:pt idx="486">-0.113022434203984</cx:pt>
          <cx:pt idx="487">-0.089909699515649394</cx:pt>
          <cx:pt idx="488">-0.118332492771672</cx:pt>
          <cx:pt idx="489">-0.065720692377524398</cx:pt>
          <cx:pt idx="490">-0.039726858044189801</cx:pt>
          <cx:pt idx="491">-0.038229933238958402</cx:pt>
          <cx:pt idx="492">-0.0239867062826392</cx:pt>
          <cx:pt idx="493">-0.015548904572492001</cx:pt>
          <cx:pt idx="494">-0.0054552005209515799</cx:pt>
          <cx:pt idx="495">0.0069216279042220198</cx:pt>
          <cx:pt idx="496">-0.045174723290043503</cx:pt>
          <cx:pt idx="497">0.013698944591190899</cx:pt>
          <cx:pt idx="498">0.026768954232815001</cx:pt>
          <cx:pt idx="499">0.0130371035789907</cx:pt>
          <cx:pt idx="500">0.011026780709755201</cx:pt>
          <cx:pt idx="501">0.016986075288084702</cx:pt>
          <cx:pt idx="502">0.0067181563322196497</cx:pt>
          <cx:pt idx="503">-0.00021951679338844999</cx:pt>
          <cx:pt idx="504">-0.000202893949689849</cx:pt>
          <cx:pt idx="505">7.2308571505392096e-05</cx:pt>
          <cx:pt idx="506">0.0066191395844501302</cx:pt>
          <cx:pt idx="507">0.023922639179083601</cx:pt>
          <cx:pt idx="508">-0.0208109059614449</cx:pt>
          <cx:pt idx="509">-0.010166236287194199</cx:pt>
          <cx:pt idx="510">-0.0033272754885552099</cx:pt>
          <cx:pt idx="511">-0.0207073765854182</cx:pt>
          <cx:pt idx="512">0.028015347798109599</cx:pt>
          <cx:pt idx="513">0.043741962151818102</cx:pt>
          <cx:pt idx="514">0.014177017607898501</cx:pt>
          <cx:pt idx="515">0.00080154323388557101</cx:pt>
          <cx:pt idx="516">-0.018631390175936399</cx:pt>
          <cx:pt idx="517">-0.036297280795237502</cx:pt>
          <cx:pt idx="518">-0.035845024923318702</cx:pt>
          <cx:pt idx="519">-0.0085797957309094505</cx:pt>
          <cx:pt idx="520">0.0071421097184002297</cx:pt>
          <cx:pt idx="521">-0.028643165726394301</cx:pt>
          <cx:pt idx="522">-0.061616247468042999</cx:pt>
          <cx:pt idx="523">0.0126162605025979</cx:pt>
          <cx:pt idx="524">-0.021089700369501901</cx:pt>
          <cx:pt idx="525">0.070911570384582706</cx:pt>
          <cx:pt idx="526">0.053697591510855</cx:pt>
          <cx:pt idx="527">0.010362666460428299</cx:pt>
          <cx:pt idx="528">0.0195031970513143</cx:pt>
          <cx:pt idx="529">0.013314716124035</cx:pt>
          <cx:pt idx="530">0.0036650890927538999</cx:pt>
          <cx:pt idx="531">0.0011360798925108299</cx:pt>
          <cx:pt idx="532">0.00013320010500393099</cx:pt>
          <cx:pt idx="533">0.00065708802444625102</cx:pt>
          <cx:pt idx="534">0.0033698523015684599</cx:pt>
          <cx:pt idx="535">0.0133681018646205</cx:pt>
          <cx:pt idx="536">-0.00864119375886503</cx:pt>
          <cx:pt idx="537">-0.0063911102924218404</cx:pt>
          <cx:pt idx="538">-0.0017811594305767401</cx:pt>
          <cx:pt idx="539">1.8003316960884101e-05</cx:pt>
          <cx:pt idx="540">-0.0048310792954043601</cx:pt>
          <cx:pt idx="541">0.0503238931438202</cx:pt>
          <cx:pt idx="542">0.090468666919194599</cx:pt>
          <cx:pt idx="543">0.10840317467388599</cx:pt>
          <cx:pt idx="544">0.091422556753325002</cx:pt>
          <cx:pt idx="545">0.0474089785456933</cx:pt>
          <cx:pt idx="546">-0.0057404531428155601</cx:pt>
          <cx:pt idx="547">0.00017009525204204901</cx:pt>
          <cx:pt idx="548">-0.034672856429390497</cx:pt>
          <cx:pt idx="549">-0.0153487342477284</cx:pt>
          <cx:pt idx="550">-0.035733427146873498</cx:pt>
          <cx:pt idx="551">-0.014937892225087301</cx:pt>
          <cx:pt idx="552">-0.0127833170011292</cx:pt>
          <cx:pt idx="553">0.058260254468475603</cx:pt>
          <cx:pt idx="554">0.028717218312784801</cx:pt>
          <cx:pt idx="555">0.017882255367338399</cx:pt>
          <cx:pt idx="556">0.0095895775189808602</cx:pt>
          <cx:pt idx="557">0.0058455521900560199</cx:pt>
          <cx:pt idx="558">0.0027200572910589999</cx:pt>
          <cx:pt idx="559">-0.00079089866821263502</cx:pt>
          <cx:pt idx="560">4.6361477215518502e-07</cx:pt>
          <cx:pt idx="561">1.5838398141019099e-05</cx:pt>
          <cx:pt idx="562">0.0013226238504606999</cx:pt>
          <cx:pt idx="563">0.021426822019970801</cx:pt>
          <cx:pt idx="564">0.0026340203455099999</cx:pt>
          <cx:pt idx="565">-0.037783574636004597</cx:pt>
          <cx:pt idx="566">-0.029662564101280001</cx:pt>
          <cx:pt idx="567">-0.0040527596881565096</cx:pt>
          <cx:pt idx="568">-0.0064762795685641399</cx:pt>
          <cx:pt idx="569">0.00420586224888985</cx:pt>
          <cx:pt idx="570">0.073868729039947803</cx:pt>
          <cx:pt idx="571">0.097855204309486493</cx:pt>
          <cx:pt idx="572">0.086851736665825199</cx:pt>
          <cx:pt idx="573">0.086086792721912095</cx:pt>
          <cx:pt idx="574">0.024337179183308799</cx:pt>
          <cx:pt idx="575">-0.042654384658217699</cx:pt>
          <cx:pt idx="576">-0.065762223957550298</cx:pt>
          <cx:pt idx="577">-0.010006864802953101</cx:pt>
          <cx:pt idx="578">-0.00266642545136281</cx:pt>
          <cx:pt idx="579">-0.018402203807664799</cx:pt>
          <cx:pt idx="580">0.018966522474296001</cx:pt>
          <cx:pt idx="581">0.028714727616596901</cx:pt>
          <cx:pt idx="582">0.0298962606186229</cx:pt>
          <cx:pt idx="583">0.0141111039527969</cx:pt>
          <cx:pt idx="584">0.0097664853964875998</cx:pt>
          <cx:pt idx="585">0.00081920509155496396</cx:pt>
          <cx:pt idx="586">0.00104141791825015</cx:pt>
          <cx:pt idx="587">-0.00013641266153747699</cx:pt>
          <cx:pt idx="588">0.00039330836462760598</cx:pt>
          <cx:pt idx="589">0.00032584372802258799</cx:pt>
          <cx:pt idx="590">0.0024439061369931898</cx:pt>
          <cx:pt idx="591">0.0117540951106434</cx:pt>
          <cx:pt idx="592">-0.010977883320454299</cx:pt>
          <cx:pt idx="593">-0.0625334320835748</cx:pt>
          <cx:pt idx="594">-0.0509212018715492</cx:pt>
          <cx:pt idx="595">-0.023394217720247999</cx:pt>
          <cx:pt idx="596">-0.036329520927991799</cx:pt>
          <cx:pt idx="597">-0.022168005054681</cx:pt>
          <cx:pt idx="598">0.053675259175085102</cx:pt>
          <cx:pt idx="599">0.033383731711893003</cx:pt>
          <cx:pt idx="600">0.0434319764189907</cx:pt>
          <cx:pt idx="601">0.022157415587798698</cx:pt>
          <cx:pt idx="602">-0.0060414106935246696</cx:pt>
          <cx:pt idx="603">-0.060995393948583401</cx:pt>
          <cx:pt idx="604">-0.0224325286221937</cx:pt>
          <cx:pt idx="605">0.020258335041484599</cx:pt>
          <cx:pt idx="606">-0.012572965208078201</cx:pt>
          <cx:pt idx="607">0.0083850521050411603</cx:pt>
          <cx:pt idx="608">0.00295224127248047</cx:pt>
          <cx:pt idx="609">-0.0032087987686875898</cx:pt>
          <cx:pt idx="610">-0.0083798381700136808</cx:pt>
          <cx:pt idx="611">0.0218149923964586</cx:pt>
          <cx:pt idx="612">0.0140505541647361</cx:pt>
          <cx:pt idx="613">0.00143287368547253</cx:pt>
          <cx:pt idx="614">0.00017925679230928701</cx:pt>
          <cx:pt idx="615">0.00036833290314017801</cx:pt>
          <cx:pt idx="616">-0.00044883131295183801</cx:pt>
          <cx:pt idx="617">-0.00037972052625146802</cx:pt>
          <cx:pt idx="618">0.00096414382403226602</cx:pt>
          <cx:pt idx="619">0.0057487798249094297</cx:pt>
          <cx:pt idx="620">0.00321945364272659</cx:pt>
          <cx:pt idx="621">-0.018921217924897201</cx:pt>
          <cx:pt idx="622">-0.034842579484953798</cx:pt>
          <cx:pt idx="623">-0.016937317046275199</cx:pt>
          <cx:pt idx="624">-0.0181757161086833</cx:pt>
          <cx:pt idx="625">0.0011861221103112601</cx:pt>
          <cx:pt idx="626">0.017162129223448199</cx:pt>
          <cx:pt idx="627">0.043444451052707597</cx:pt>
          <cx:pt idx="628">0.011788287830691101</cx:pt>
          <cx:pt idx="629">0.010853665630278999</cx:pt>
          <cx:pt idx="630">-0.0076955901415805697</cx:pt>
          <cx:pt idx="631">0.025021898405070402</cx:pt>
          <cx:pt idx="632">-0.0067047595205969304</cx:pt>
          <cx:pt idx="633">0.00308031340602942</cx:pt>
          <cx:pt idx="634">0.00029071844725459</cx:pt>
          <cx:pt idx="635">0.0162796747194737</cx:pt>
          <cx:pt idx="636">0.0039621643069517104</cx:pt>
          <cx:pt idx="637">-0.040404862636382301</cx:pt>
          <cx:pt idx="638">-0.016960796097819201</cx:pt>
          <cx:pt idx="639">0.0171991527829627</cx:pt>
          <cx:pt idx="640">0.0072043173455530402</cx:pt>
          <cx:pt idx="641">-0.0012404448691041401</cx:pt>
          <cx:pt idx="642">0.000161931487452949</cx:pt>
          <cx:pt idx="643">0.00039243433250933099</cx:pt>
          <cx:pt idx="644">-0.00012577386207127599</cx:pt>
          <cx:pt idx="645">0.0013076651949345201</cx:pt>
          <cx:pt idx="646">0.00091564933391154798</cx:pt>
          <cx:pt idx="647">0.0059552667198471999</cx:pt>
          <cx:pt idx="648">-0.0025785477582859701</cx:pt>
          <cx:pt idx="649">0.00164717373319012</cx:pt>
          <cx:pt idx="650">-0.0076029366971426598</cx:pt>
          <cx:pt idx="651">0.0308552522636358</cx:pt>
          <cx:pt idx="652">-0.0098443929264943296</cx:pt>
          <cx:pt idx="653">0.010814513485261299</cx:pt>
          <cx:pt idx="654">0.011956577773380399</cx:pt>
          <cx:pt idx="655">0.0329863583182484</cx:pt>
          <cx:pt idx="656">-0.0053787480073463302</cx:pt>
          <cx:pt idx="657">-0.0035044652946928999</cx:pt>
          <cx:pt idx="658">0.0070387337633296904</cx:pt>
          <cx:pt idx="659">0.038290202820372599</cx:pt>
          <cx:pt idx="660">-0.0159225383161666</cx:pt>
          <cx:pt idx="661">-0.043422242088188803</cx:pt>
          <cx:pt idx="662">-0.013655575191480701</cx:pt>
          <cx:pt idx="663">-0.0082665470775079505</cx:pt>
          <cx:pt idx="664">-0.016131624451438301</cx:pt>
          <cx:pt idx="665">-0.029995713920735301</cx:pt>
          <cx:pt idx="666">-0.0245175988265014</cx:pt>
          <cx:pt idx="667">0.0030188194688789598</cx:pt>
          <cx:pt idx="668">0.0064789841732341398</cx:pt>
          <cx:pt idx="669">0.00051841727825906398</cx:pt>
          <cx:pt idx="670">0.00071330151772723896</cx:pt>
          <cx:pt idx="671">-0.00031581192278234</cx:pt>
          <cx:pt idx="672">0.00017092127367230499</cx:pt>
          <cx:pt idx="673">0.00139350022436503</cx:pt>
          <cx:pt idx="674">0.0013911082658154899</cx:pt>
          <cx:pt idx="675">0.0055227066787936303</cx:pt>
          <cx:pt idx="676">0.0096114332891874509</cx:pt>
          <cx:pt idx="677">0.0080770708352785603</cx:pt>
          <cx:pt idx="678">0.025463097722849201</cx:pt>
          <cx:pt idx="679">0.052893637746313699</cx:pt>
          <cx:pt idx="680">0.048630225503059003</cx:pt>
          <cx:pt idx="681">0.029623466902544901</cx:pt>
          <cx:pt idx="682">-0.0083279367254393798</cx:pt>
          <cx:pt idx="683">-0.0076643697876565397</cx:pt>
          <cx:pt idx="684">-0.037037557830453198</cx:pt>
          <cx:pt idx="685">-0.0151789075073406</cx:pt>
          <cx:pt idx="686">0.0057659292150718999</cx:pt>
          <cx:pt idx="687">-0.0117560548514874</cx:pt>
          <cx:pt idx="688">-0.0273793978780595</cx:pt>
          <cx:pt idx="689">0.010233765262812</cx:pt>
          <cx:pt idx="690">0.0016655180764788</cx:pt>
          <cx:pt idx="691">-0.0306658260747876</cx:pt>
          <cx:pt idx="692">-0.038917581802991201</cx:pt>
          <cx:pt idx="693">-0.0129552418658225</cx:pt>
          <cx:pt idx="694">-0.0076715079570161904</cx:pt>
          <cx:pt idx="695">-0.0026925385023678998</cx:pt>
          <cx:pt idx="696">-0.00013761318830865399</cx:pt>
          <cx:pt idx="697">0.000128983647360086</cx:pt>
          <cx:pt idx="698">6.9315085440002102e-05</cx:pt>
          <cx:pt idx="699">0.00065745237980828204</cx:pt>
          <cx:pt idx="700">-0.00035963821187106303</cx:pt>
          <cx:pt idx="701">-0.00016836775980868</cx:pt>
          <cx:pt idx="702">0.00040057131416358502</cx:pt>
          <cx:pt idx="703">-0.00025436273727457099</cx:pt>
          <cx:pt idx="704">0.0044324144800465702</cx:pt>
          <cx:pt idx="705">0.0083516507177969403</cx:pt>
          <cx:pt idx="706">0.0198078755581951</cx:pt>
          <cx:pt idx="707">0.030264978210934601</cx:pt>
          <cx:pt idx="708">0.025155044975203801</cx:pt>
          <cx:pt idx="709">0.0179860315579221</cx:pt>
          <cx:pt idx="710">0.033404068292385097</cx:pt>
          <cx:pt idx="711">0.0244248225023013</cx:pt>
          <cx:pt idx="712">0.0023183602826075001</cx:pt>
          <cx:pt idx="713">-0.0054840026684199001</cx:pt>
          <cx:pt idx="714">-0.0093701719896422606</cx:pt>
          <cx:pt idx="715">-0.017973235994653201</cx:pt>
          <cx:pt idx="716">-0.00207463592072542</cx:pt>
          <cx:pt idx="717">-0.013508133999603799</cx:pt>
          <cx:pt idx="718">-0.021116262314024799</cx:pt>
          <cx:pt idx="719">-0.010302813208633599</cx:pt>
          <cx:pt idx="720">-0.0121108026824385</cx:pt>
          <cx:pt idx="721">-0.0098810496543261794</cx:pt>
          <cx:pt idx="722">-0.0079476149415408006</cx:pt>
          <cx:pt idx="723">-0.00420763180169525</cx:pt>
          <cx:pt idx="724">-0.00059061509030228004</cx:pt>
          <cx:pt idx="725">0.00053693457688791502</cx:pt>
          <cx:pt idx="726">-1.5566118419752299e-05</cx:pt>
          <cx:pt idx="727">0.000297834567772195</cx:pt>
          <cx:pt idx="728">0.00096675535388818603</cx:pt>
          <cx:pt idx="729">-9.2130169380114305e-05</cx:pt>
          <cx:pt idx="730">-1.2292842442415e-05</cx:pt>
          <cx:pt idx="731">5.3840303402308099e-05</cx:pt>
          <cx:pt idx="732">-0.00062569719957353504</cx:pt>
          <cx:pt idx="733">0.000112002883935116</cx:pt>
          <cx:pt idx="734">0.0012995206060193601</cx:pt>
          <cx:pt idx="735">-0.0024644534699921799</cx:pt>
          <cx:pt idx="736">0.00148811118176938</cx:pt>
          <cx:pt idx="737">0.0095427111554917208</cx:pt>
          <cx:pt idx="738">0.0058183049941002004</cx:pt>
          <cx:pt idx="739">0.0064932540065800598</cx:pt>
          <cx:pt idx="740">0.0053550300418508598</cx:pt>
          <cx:pt idx="741">0.0102533674895965</cx:pt>
          <cx:pt idx="742">0.00159722978374382</cx:pt>
          <cx:pt idx="743">-0.0030252293131451001</cx:pt>
          <cx:pt idx="744">0.0035613477677583299</cx:pt>
          <cx:pt idx="745">0.0027548885354891101</cx:pt>
          <cx:pt idx="746">-0.0016523561396464201</cx:pt>
          <cx:pt idx="747">-6.4093002254663007e-05</cx:pt>
          <cx:pt idx="748">-0.00243816439915787</cx:pt>
          <cx:pt idx="749">-0.00182054312503532</cx:pt>
          <cx:pt idx="750">0.00078585496868715805</cx:pt>
          <cx:pt idx="751">0.00057415157061715396</cx:pt>
          <cx:pt idx="752">-0.00024094086333482101</cx:pt>
          <cx:pt idx="753">0.00026315796264733601</cx:pt>
          <cx:pt idx="754">-8.8370125109810298e-05</cx:pt>
          <cx:pt idx="755">-0.000320792010926239</cx:pt>
          <cx:pt idx="756">0.00043124560467853101</cx:pt>
          <cx:pt idx="757">-0.00036746036656388798</cx:pt>
          <cx:pt idx="758">-0.000247601560304313</cx:pt>
          <cx:pt idx="759">-4.7015146714293901e-05</cx:pt>
          <cx:pt idx="760">-0.00012250252917404399</cx:pt>
          <cx:pt idx="761">0.00023252262894615</cx:pt>
          <cx:pt idx="762">-0.000341784189235962</cx:pt>
          <cx:pt idx="763">0.00020482827297726601</cx:pt>
          <cx:pt idx="764">7.4309494844554598e-05</cx:pt>
          <cx:pt idx="765">-0.00025401297631329298</cx:pt>
          <cx:pt idx="766">5.2479340298897199e-05</cx:pt>
          <cx:pt idx="767">-0.0012479116489370601</cx:pt>
          <cx:pt idx="768">0.000123818963652015</cx:pt>
          <cx:pt idx="769">0.00091177881744401604</cx:pt>
          <cx:pt idx="770">0.00078814013413846</cx:pt>
          <cx:pt idx="771">-0.00012905992921216199</cx:pt>
          <cx:pt idx="772">0.0037584722991311102</cx:pt>
          <cx:pt idx="773">0.00063434048630511505</cx:pt>
          <cx:pt idx="774">0.00066260627925045202</cx:pt>
          <cx:pt idx="775">0.00027124637027181202</cx:pt>
          <cx:pt idx="776">1.49904182964453e-05</cx:pt>
          <cx:pt idx="777">0.00034349143429762398</cx:pt>
          <cx:pt idx="778">0.00028394138104363399</cx:pt>
          <cx:pt idx="779">0.000414362083765621</cx:pt>
          <cx:pt idx="780">-0.00042196933571656198</cx:pt>
          <cx:pt idx="781">0.000504809977282428</cx:pt>
          <cx:pt idx="782">-0.00035133297362557701</cx:pt>
          <cx:pt idx="783">0.00075975138498554802</cx:pt>
        </cx:lvl>
      </cx:numDim>
    </cx:data>
    <cx:data id="135">
      <cx:numDim type="val">
        <cx:f>'001_WA_F - 副本'!$EF$1:$EF$784</cx:f>
        <cx:lvl ptCount="784" formatCode="0.00E+00">
          <cx:pt idx="0">4.3916430128581899e-07</cx:pt>
          <cx:pt idx="1">-0.00026121322444488102</cx:pt>
          <cx:pt idx="2">0.000122018319074819</cx:pt>
          <cx:pt idx="3">0.000553689555054432</cx:pt>
          <cx:pt idx="4">-0.00065068970649855202</cx:pt>
          <cx:pt idx="5">0.000186883256504863</cx:pt>
          <cx:pt idx="6">-0.00028707724867897498</cx:pt>
          <cx:pt idx="7">-0.00050217729659053601</cx:pt>
          <cx:pt idx="8">0.00029559071501236798</cx:pt>
          <cx:pt idx="9">-0.00039762991736471499</cx:pt>
          <cx:pt idx="10">0.00052365352635508702</cx:pt>
          <cx:pt idx="11">0.00017050509847244501</cx:pt>
          <cx:pt idx="12">0.00049086065149445005</cx:pt>
          <cx:pt idx="13">0.000472007915391876</cx:pt>
          <cx:pt idx="14">-0.00094128573115859204</cx:pt>
          <cx:pt idx="15">0.00023806847236822499</cx:pt>
          <cx:pt idx="16">-0.00012895474311444701</cx:pt>
          <cx:pt idx="17">-3.4902105000510997e-05</cx:pt>
          <cx:pt idx="18">-0.00028381277838969101</cx:pt>
          <cx:pt idx="19">4.2494594702754703e-05</cx:pt>
          <cx:pt idx="20">-0.00020519975746839799</cx:pt>
          <cx:pt idx="21">0.00021170293579824299</cx:pt>
          <cx:pt idx="22">-0.000103425294426509</cx:pt>
          <cx:pt idx="23">-0.00097602888107853802</cx:pt>
          <cx:pt idx="24">-0.000254765021535838</cx:pt>
          <cx:pt idx="25">0.00046762529956246099</cx:pt>
          <cx:pt idx="26">-0.00074920695021733503</cx:pt>
          <cx:pt idx="27">-0.00011526513221625899</cx:pt>
          <cx:pt idx="28">1.05970728769649e-05</cx:pt>
          <cx:pt idx="29">0.000233571476474996</cx:pt>
          <cx:pt idx="30">0.00049456066735941405</cx:pt>
          <cx:pt idx="31">0.000199538943757117</cx:pt>
          <cx:pt idx="32">1.93071611090364e-05</cx:pt>
          <cx:pt idx="33">0.00032532241100905601</cx:pt>
          <cx:pt idx="34">1.5491242067913899e-05</cx:pt>
          <cx:pt idx="35">-0.00043526196328663199</cx:pt>
          <cx:pt idx="36">-0.00014626025695407699</cx:pt>
          <cx:pt idx="37">0.00024570230820834203</cx:pt>
          <cx:pt idx="38">0.00081244276989759102</cx:pt>
          <cx:pt idx="39">0.00031727513677837102</cx:pt>
          <cx:pt idx="40">-0.00040455410800846898</cx:pt>
          <cx:pt idx="41">0.00073262663872657803</cx:pt>
          <cx:pt idx="42">0.000846374698195124</cx:pt>
          <cx:pt idx="43">0.00044278450214500098</cx:pt>
          <cx:pt idx="44">-0.000111971568902211</cx:pt>
          <cx:pt idx="45">0.00094853884536518298</cx:pt>
          <cx:pt idx="46">0.00037509740979122701</cx:pt>
          <cx:pt idx="47">0.000128599861580529</cx:pt>
          <cx:pt idx="48">0.00055074566787111003</cx:pt>
          <cx:pt idx="49">0.0014554258294654399</cx:pt>
          <cx:pt idx="50">-9.2584066245942495e-05</cx:pt>
          <cx:pt idx="51">0.00064067554069507395</cx:pt>
          <cx:pt idx="52">-0.00024595766815199298</cx:pt>
          <cx:pt idx="53">4.4888012122851003e-05</cx:pt>
          <cx:pt idx="54">-0.00019154707961096699</cx:pt>
          <cx:pt idx="55">-0.00097110859230963595</cx:pt>
          <cx:pt idx="56">0.00014766707630101001</cx:pt>
          <cx:pt idx="57">0.00057254353401996205</cx:pt>
          <cx:pt idx="58">2.60296792300731e-05</cx:pt>
          <cx:pt idx="59">-0.00032486535560610698</cx:pt>
          <cx:pt idx="60">0.00033665059497423202</cx:pt>
          <cx:pt idx="61">0.00014181010349810101</cx:pt>
          <cx:pt idx="62">0.00010438626977829</cx:pt>
          <cx:pt idx="63">0.00087411342697297405</cx:pt>
          <cx:pt idx="64">-0.00030913247437954503</cx:pt>
          <cx:pt idx="65">-0.00016860521034648801</cx:pt>
          <cx:pt idx="66">0.0030822059345860702</cx:pt>
          <cx:pt idx="67">0.00319585377337008</cx:pt>
          <cx:pt idx="68">0.0017568281966925401</cx:pt>
          <cx:pt idx="69">-0.0017311099388818401</cx:pt>
          <cx:pt idx="70">-0.0022769749919235001</cx:pt>
          <cx:pt idx="71">-0.0027713759142534902</cx:pt>
          <cx:pt idx="72">-0.00156555637522987</cx:pt>
          <cx:pt idx="73">0.0025674039645615398</cx:pt>
          <cx:pt idx="74">0.0049776029354916297</cx:pt>
          <cx:pt idx="75">0.0063685042281628997</cx:pt>
          <cx:pt idx="76">0.0073078941684336001</cx:pt>
          <cx:pt idx="77">0.0062150454534620004</cx:pt>
          <cx:pt idx="78">0.0029916235817147802</cx:pt>
          <cx:pt idx="79">0.00052344268008187801</cx:pt>
          <cx:pt idx="80">-0.0022292111389687801</cx:pt>
          <cx:pt idx="81">-0.00049784079822631604</cx:pt>
          <cx:pt idx="82">0.00028715445715978298</cx:pt>
          <cx:pt idx="83">9.3632337343664193e-05</cx:pt>
          <cx:pt idx="84">0.00018462463265450001</cx:pt>
          <cx:pt idx="85">0.00032514456235853298</cx:pt>
          <cx:pt idx="86">-0.000110843399596882</cx:pt>
          <cx:pt idx="87">-0.00083686159911489002</cx:pt>
          <cx:pt idx="88">-0.00027260937028178098</cx:pt>
          <cx:pt idx="89">-0.00088467943740307598</cx:pt>
          <cx:pt idx="90">-0.00059337925648419098</cx:pt>
          <cx:pt idx="91">-0.00038310942483668701</cx:pt>
          <cx:pt idx="92">-0.00082538843363477396</cx:pt>
          <cx:pt idx="93">-0.0013752636844165699</cx:pt>
          <cx:pt idx="94">0.0054286820214447702</cx:pt>
          <cx:pt idx="95">0.011176975305858899</cx:pt>
          <cx:pt idx="96">-0.0016708531057078001</cx:pt>
          <cx:pt idx="97">-0.0235790479634055</cx:pt>
          <cx:pt idx="98">-0.032530908931024401</cx:pt>
          <cx:pt idx="99">-0.036990190817088597</cx:pt>
          <cx:pt idx="100">-0.044709558604502098</cx:pt>
          <cx:pt idx="101">-0.0158760953688485</cx:pt>
          <cx:pt idx="102">0.019213666089351999</cx:pt>
          <cx:pt idx="103">0.0106274892599752</cx:pt>
          <cx:pt idx="104">0.0146648338435269</cx:pt>
          <cx:pt idx="105">0.022680554019527802</cx:pt>
          <cx:pt idx="106">0.017512907087692899</cx:pt>
          <cx:pt idx="107">0.0061975430213002296</cx:pt>
          <cx:pt idx="108">5.7595475652049398e-05</cx:pt>
          <cx:pt idx="109">0.0015954884941475</cx:pt>
          <cx:pt idx="110">-0.00012087998122719699</cx:pt>
          <cx:pt idx="111">0.00033262751825206902</cx:pt>
          <cx:pt idx="112">-0.00028072513856711802</cx:pt>
          <cx:pt idx="113">0.00046622298956751302</cx:pt>
          <cx:pt idx="114">0.00092112458558632905</cx:pt>
          <cx:pt idx="115">0.00103731715359572</cx:pt>
          <cx:pt idx="116">-0.00046092732735602702</cx:pt>
          <cx:pt idx="117">-0.0013395434968811301</cx:pt>
          <cx:pt idx="118">-0.0050228966677349296</cx:pt>
          <cx:pt idx="119">-0.0082623497948758895</cx:pt>
          <cx:pt idx="120">-0.0131883913344911</cx:pt>
          <cx:pt idx="121">-0.016491824175519702</cx:pt>
          <cx:pt idx="122">-0.024774881942438501</cx:pt>
          <cx:pt idx="123">-0.028459247840348499</cx:pt>
          <cx:pt idx="124">-0.031597054813813398</cx:pt>
          <cx:pt idx="125">-0.017318480670716299</cx:pt>
          <cx:pt idx="126">-0.010228589434708901</cx:pt>
          <cx:pt idx="127">-0.016042811463280099</cx:pt>
          <cx:pt idx="128">-0.018055430783448002</cx:pt>
          <cx:pt idx="129">0.0073744322608450602</cx:pt>
          <cx:pt idx="130">-0.00257903809936989</cx:pt>
          <cx:pt idx="131">-0.017227534404377898</cx:pt>
          <cx:pt idx="132">-0.013661318578881801</cx:pt>
          <cx:pt idx="133">0.0109700360243675</cx:pt>
          <cx:pt idx="134">0.0152750700679429</cx:pt>
          <cx:pt idx="135">0.0198942098083742</cx:pt>
          <cx:pt idx="136">0.0089382220639896807</cx:pt>
          <cx:pt idx="137">0.0096353415422554493</cx:pt>
          <cx:pt idx="138">0.0031649864444450301</cx:pt>
          <cx:pt idx="139">-2.9518669692842601e-05</cx:pt>
          <cx:pt idx="140">0.00029856921931529303</cx:pt>
          <cx:pt idx="141">-0.00047817452605820101</cx:pt>
          <cx:pt idx="142">-0.00050271753138241503</cx:pt>
          <cx:pt idx="143">0.000116726552013869</cx:pt>
          <cx:pt idx="144">-0.00253415115098028</cx:pt>
          <cx:pt idx="145">-0.0064924591902640596</cx:pt>
          <cx:pt idx="146">-0.014829068300451199</cx:pt>
          <cx:pt idx="147">-0.023187359937689798</cx:pt>
          <cx:pt idx="148">-0.0244558214011763</cx:pt>
          <cx:pt idx="149">-0.031055706147541998</cx:pt>
          <cx:pt idx="150">-0.045405706126545098</cx:pt>
          <cx:pt idx="151">-0.040415446764932902</cx:pt>
          <cx:pt idx="152">-0.013133333711970899</cx:pt>
          <cx:pt idx="153">-0.00280486031233467</cx:pt>
          <cx:pt idx="154">-0.00940908217287513</cx:pt>
          <cx:pt idx="155">-0.064672777742536394</cx:pt>
          <cx:pt idx="156">-0.060732527405217701</cx:pt>
          <cx:pt idx="157">-0.0115740985007042</cx:pt>
          <cx:pt idx="158">-0.0236418553285924</cx:pt>
          <cx:pt idx="159">-0.00199922684912641</cx:pt>
          <cx:pt idx="160">0.0043861442213322596</cx:pt>
          <cx:pt idx="161">0.00309753871195727</cx:pt>
          <cx:pt idx="162">-0.00196446979252022</cx:pt>
          <cx:pt idx="163">-0.00277706634195579</cx:pt>
          <cx:pt idx="164">0.0143787887262524</cx:pt>
          <cx:pt idx="165">0.010293463985993701</cx:pt>
          <cx:pt idx="166">0.0031828008180698601</cx:pt>
          <cx:pt idx="167">-0.00019078931274271399</cx:pt>
          <cx:pt idx="168">0.00020956073841682299</cx:pt>
          <cx:pt idx="169">-0.00050254781654710196</cx:pt>
          <cx:pt idx="170">0.00017616149861376799</cx:pt>
          <cx:pt idx="171">0.00040269555699549102</cx:pt>
          <cx:pt idx="172">-0.00424976240156424</cx:pt>
          <cx:pt idx="173">-0.00865244187423817</cx:pt>
          <cx:pt idx="174">-0.019169322377870199</cx:pt>
          <cx:pt idx="175">-0.0160390809776286</cx:pt>
          <cx:pt idx="176">-0.018037773990887199</cx:pt>
          <cx:pt idx="177">-0.031700347896285397</cx:pt>
          <cx:pt idx="178">-0.027945447407663401</cx:pt>
          <cx:pt idx="179">-0.037887279082735197</cx:pt>
          <cx:pt idx="180">-0.0352171722370326</cx:pt>
          <cx:pt idx="181">-0.050082783915618698</cx:pt>
          <cx:pt idx="182">-0.048996132806873101</cx:pt>
          <cx:pt idx="183">-0.10143442778707799</cx:pt>
          <cx:pt idx="184">-0.068860443064196905</cx:pt>
          <cx:pt idx="185">-0.0127126080351763</cx:pt>
          <cx:pt idx="186">-0.0069356180112314699</cx:pt>
          <cx:pt idx="187">0.0061500149907637797</cx:pt>
          <cx:pt idx="188">-0.010214455427502701</cx:pt>
          <cx:pt idx="189">-0.030974892861300299</cx:pt>
          <cx:pt idx="190">-0.0069088385340818001</cx:pt>
          <cx:pt idx="191">0.0223187217151746</cx:pt>
          <cx:pt idx="192">0.0189590754582603</cx:pt>
          <cx:pt idx="193">0.022659690480281599</cx:pt>
          <cx:pt idx="194">0.0035474486696054899</cx:pt>
          <cx:pt idx="195">-0.00134575348852561</cx:pt>
          <cx:pt idx="196">0.000646364837225238</cx:pt>
          <cx:pt idx="197">-0.00049490857723064302</cx:pt>
          <cx:pt idx="198">-0.00052301663811973095</cx:pt>
          <cx:pt idx="199">-0.0047593392215193198</cx:pt>
          <cx:pt idx="200">-0.013032433982051599</cx:pt>
          <cx:pt idx="201">-0.013000838251463399</cx:pt>
          <cx:pt idx="202">-0.0053327672552573296</cx:pt>
          <cx:pt idx="203">-0.0095748435076007301</cx:pt>
          <cx:pt idx="204">-0.028185250560596901</cx:pt>
          <cx:pt idx="205">0.0098122263443382301</cx:pt>
          <cx:pt idx="206">0.010345018138934001</cx:pt>
          <cx:pt idx="207">-0.0057420606103490996</cx:pt>
          <cx:pt idx="208">-0.028922837147817002</cx:pt>
          <cx:pt idx="209">-0.031218927632561601</cx:pt>
          <cx:pt idx="210">-0.028323427991068299</cx:pt>
          <cx:pt idx="211">-0.029693067356575599</cx:pt>
          <cx:pt idx="212">-0.017091616554357199</cx:pt>
          <cx:pt idx="213">0.0163646383356062</cx:pt>
          <cx:pt idx="214">0.011141272722031</cx:pt>
          <cx:pt idx="215">-0.0131835166219942</cx:pt>
          <cx:pt idx="216">-0.050250008643178197</cx:pt>
          <cx:pt idx="217">0.0098934679811208993</cx:pt>
          <cx:pt idx="218">0.0031675387695342702</cx:pt>
          <cx:pt idx="219">0.025951579080949201</cx:pt>
          <cx:pt idx="220">0.018919479526701699</cx:pt>
          <cx:pt idx="221">0.0189733887584792</cx:pt>
          <cx:pt idx="222">0.0078707193797378904</cx:pt>
          <cx:pt idx="223">-0.0024355017612826399</cx:pt>
          <cx:pt idx="224">-7.7951735926788299e-05</cx:pt>
          <cx:pt idx="225">-0.00028542538189771702</cx:pt>
          <cx:pt idx="226">-0.00078785143549180603</cx:pt>
          <cx:pt idx="227">-0.0066463632202830398</cx:pt>
          <cx:pt idx="228">-0.0179780818919997</cx:pt>
          <cx:pt idx="229">-0.015491729951003201</cx:pt>
          <cx:pt idx="230">-0.0064894731770212804</cx:pt>
          <cx:pt idx="231">-0.00661347979771319</cx:pt>
          <cx:pt idx="232">-0.018639318226581599</cx:pt>
          <cx:pt idx="233">0.064001842862447297</cx:pt>
          <cx:pt idx="234">0.044961089658208199</cx:pt>
          <cx:pt idx="235">-0.0108472248773558</cx:pt>
          <cx:pt idx="236">0.0080783697732669402</cx:pt>
          <cx:pt idx="237">0.037076858442237098</cx:pt>
          <cx:pt idx="238">0.025348949375858701</cx:pt>
          <cx:pt idx="239">0.057205200247347703</cx:pt>
          <cx:pt idx="240">0.062074551197644101</cx:pt>
          <cx:pt idx="241">0.057359733748567898</cx:pt>
          <cx:pt idx="242">0.0087027032467103596</cx:pt>
          <cx:pt idx="243">-0.0078946823083763905</cx:pt>
          <cx:pt idx="244">-0.023812964592609301</cx:pt>
          <cx:pt idx="245">0.044193622191156197</cx:pt>
          <cx:pt idx="246">0.0067351576576813498</cx:pt>
          <cx:pt idx="247">0.0239426558135458</cx:pt>
          <cx:pt idx="248">0.063690515678621606</cx:pt>
          <cx:pt idx="249">0.046794485924126397</cx:pt>
          <cx:pt idx="250">0.0103998360622914</cx:pt>
          <cx:pt idx="251">0.00122329015723273</cx:pt>
          <cx:pt idx="252">0.00068005151572239999</cx:pt>
          <cx:pt idx="253">-0.0012731144349656799</cx:pt>
          <cx:pt idx="254">-0.00229690583268366</cx:pt>
          <cx:pt idx="255">-0.0090023888957164993</cx:pt>
          <cx:pt idx="256">-0.017757310248890899</cx:pt>
          <cx:pt idx="257">-0.030738379485753399</cx:pt>
          <cx:pt idx="258">-0.017835169047989399</cx:pt>
          <cx:pt idx="259">-0.0124313584760424</cx:pt>
          <cx:pt idx="260">0.0146459285378187</cx:pt>
          <cx:pt idx="261">0.070764949346119696</cx:pt>
          <cx:pt idx="262">0.0206214843677743</cx:pt>
          <cx:pt idx="263">-0.014816024987358199</cx:pt>
          <cx:pt idx="264">-0.0157290611547827</cx:pt>
          <cx:pt idx="265">0.0021149696414683801</cx:pt>
          <cx:pt idx="266">-0.030272996027534801</cx:pt>
          <cx:pt idx="267">0.020242358292053501</cx:pt>
          <cx:pt idx="268">0.101482947552898</cx:pt>
          <cx:pt idx="269">0.097262251234784394</cx:pt>
          <cx:pt idx="270">0.024808918882827501</cx:pt>
          <cx:pt idx="271">0.017788742297534001</cx:pt>
          <cx:pt idx="272">-0.00074901364407621595</cx:pt>
          <cx:pt idx="273">0.0305638483443335</cx:pt>
          <cx:pt idx="274">0.015804968887114301</cx:pt>
          <cx:pt idx="275">0.046311336712570601</cx:pt>
          <cx:pt idx="276">0.085270826105715</cx:pt>
          <cx:pt idx="277">0.047017514405319497</cx:pt>
          <cx:pt idx="278">0.0074194895440593501</cx:pt>
          <cx:pt idx="279">-0.012593006413168</cx:pt>
          <cx:pt idx="280">0.00068584201798895504</cx:pt>
          <cx:pt idx="281">-0.00076439526314192304</cx:pt>
          <cx:pt idx="282">-0.00423041668619381</cx:pt>
          <cx:pt idx="283">-0.0113623078757061</cx:pt>
          <cx:pt idx="284">-0.015756426839347901</cx:pt>
          <cx:pt idx="285">-0.037609211756613997</cx:pt>
          <cx:pt idx="286">-0.048227094615513701</cx:pt>
          <cx:pt idx="287">-0.0316429231783142</cx:pt>
          <cx:pt idx="288">0.018936875068392901</cx:pt>
          <cx:pt idx="289">0.048853331084139903</cx:pt>
          <cx:pt idx="290">0.062457075678205402</cx:pt>
          <cx:pt idx="291">-0.0051439483220497399</cx:pt>
          <cx:pt idx="292">0.0122199136779974</cx:pt>
          <cx:pt idx="293">-0.038165614149783499</cx:pt>
          <cx:pt idx="294">-0.074860276974635098</cx:pt>
          <cx:pt idx="295">-0.063079345937402401</cx:pt>
          <cx:pt idx="296">-0.0028504227105076701</cx:pt>
          <cx:pt idx="297">0.015484326771695299</cx:pt>
          <cx:pt idx="298">0.0051502279264702697</cx:pt>
          <cx:pt idx="299">-0.0106256307008907</cx:pt>
          <cx:pt idx="300">-0.014325314281736201</cx:pt>
          <cx:pt idx="301">0.0061860267561250496</cx:pt>
          <cx:pt idx="302">0.0208944364756793</cx:pt>
          <cx:pt idx="303">0.068039786104832994</cx:pt>
          <cx:pt idx="304">0.0676915253563493</cx:pt>
          <cx:pt idx="305">0.033991801216745499</cx:pt>
          <cx:pt idx="306">0.0125934054797154</cx:pt>
          <cx:pt idx="307">-0.0035080664577863299</cx:pt>
          <cx:pt idx="308">-0.00079115139184278904</cx:pt>
          <cx:pt idx="309">-0.0018779807139735699</cx:pt>
          <cx:pt idx="310">-0.0047194261399912101</cx:pt>
          <cx:pt idx="311">-0.0137851104654917</cx:pt>
          <cx:pt idx="312">-0.018647809499496699</cx:pt>
          <cx:pt idx="313">-0.026758473859497801</cx:pt>
          <cx:pt idx="314">-0.043264061222737897</cx:pt>
          <cx:pt idx="315">-0.048488667008051302</cx:pt>
          <cx:pt idx="316">-0.013233961150057301</cx:pt>
          <cx:pt idx="317">0.071167810926807296</cx:pt>
          <cx:pt idx="318">0.042269497994219897</cx:pt>
          <cx:pt idx="319">-0.051695242838416797</cx:pt>
          <cx:pt idx="320">-0.00499313468113713</cx:pt>
          <cx:pt idx="321">-0.026884046146435601</cx:pt>
          <cx:pt idx="322">-0.094702044732153795</cx:pt>
          <cx:pt idx="323">-0.098198044089633493</cx:pt>
          <cx:pt idx="324">-0.062533440753955602</cx:pt>
          <cx:pt idx="325">-0.053599397352114699</cx:pt>
          <cx:pt idx="326">-0.042814508660683301</cx:pt>
          <cx:pt idx="327">-0.040031436893017101</cx:pt>
          <cx:pt idx="328">-0.042512822953140503</cx:pt>
          <cx:pt idx="329">-0.00705221707457886</cx:pt>
          <cx:pt idx="330">0.0134112721322919</cx:pt>
          <cx:pt idx="331">0.073858592920303404</cx:pt>
          <cx:pt idx="332">0.075888739331813504</cx:pt>
          <cx:pt idx="333">0.041425175280862397</cx:pt>
          <cx:pt idx="334">0.022791369597162998</cx:pt>
          <cx:pt idx="335">-0.00035315724704591502</cx:pt>
          <cx:pt idx="336">-0.000215368172268362</cx:pt>
          <cx:pt idx="337">0.00037368061540361401</cx:pt>
          <cx:pt idx="338">-0.0011744310159695901</cx:pt>
          <cx:pt idx="339">-0.0058494520576724499</cx:pt>
          <cx:pt idx="340">-0.0115611756463656</cx:pt>
          <cx:pt idx="341">-0.022877778623554501</cx:pt>
          <cx:pt idx="342">-0.043694194391463298</cx:pt>
          <cx:pt idx="343">-0.044210378086978301</cx:pt>
          <cx:pt idx="344">-0.00105965812820245</cx:pt>
          <cx:pt idx="345">0.032263080025980002</cx:pt>
          <cx:pt idx="346">0.0021766827515991502</cx:pt>
          <cx:pt idx="347">-0.012568364052438601</cx:pt>
          <cx:pt idx="348">0.048825940163614003</cx:pt>
          <cx:pt idx="349">0.064151825197612894</cx:pt>
          <cx:pt idx="350">-0.041079843363347801</cx:pt>
          <cx:pt idx="351">-0.10235740236912901</cx:pt>
          <cx:pt idx="352">-0.064277830386209503</cx:pt>
          <cx:pt idx="353">-0.041828268409931299</cx:pt>
          <cx:pt idx="354">-0.0966278291791898</cx:pt>
          <cx:pt idx="355">-0.059785736306047402</cx:pt>
          <cx:pt idx="356">0.0029158257294801902</cx:pt>
          <cx:pt idx="357">0.017092699802265202</cx:pt>
          <cx:pt idx="358">0.0184761066646878</cx:pt>
          <cx:pt idx="359">0.053951684497266401</cx:pt>
          <cx:pt idx="360">0.052989539712700602</cx:pt>
          <cx:pt idx="361">0.016697912070600202</cx:pt>
          <cx:pt idx="362">0.0061463051509418999</cx:pt>
          <cx:pt idx="363">-0.0029866546605885002</cx:pt>
          <cx:pt idx="364">0.000205592301363072</cx:pt>
          <cx:pt idx="365">0.000212794622657243</cx:pt>
          <cx:pt idx="366">-0.00044236627335726599</cx:pt>
          <cx:pt idx="367">-0.00313253723020359</cx:pt>
          <cx:pt idx="368">-0.016340360049727401</cx:pt>
          <cx:pt idx="369">-0.034028400254385201</cx:pt>
          <cx:pt idx="370">-0.060280074029600901</cx:pt>
          <cx:pt idx="371">-0.036257456113045101</cx:pt>
          <cx:pt idx="372">0.025381376217965001</cx:pt>
          <cx:pt idx="373">0.073823172038923898</cx:pt>
          <cx:pt idx="374">0.0219794793892466</cx:pt>
          <cx:pt idx="375">0.016968152923776</cx:pt>
          <cx:pt idx="376">0.071719366336052706</cx:pt>
          <cx:pt idx="377">0.0168598398874353</cx:pt>
          <cx:pt idx="378">-0.0204015176714736</cx:pt>
          <cx:pt idx="379">-0.052314041677155802</cx:pt>
          <cx:pt idx="380">-0.063929858232512696</cx:pt>
          <cx:pt idx="381">-0.059213148515784297</cx:pt>
          <cx:pt idx="382">-0.092163837080666194</cx:pt>
          <cx:pt idx="383">-0.0048639614629399199</cx:pt>
          <cx:pt idx="384">0.0264847519898419</cx:pt>
          <cx:pt idx="385">0.0094446937181443796</cx:pt>
          <cx:pt idx="386">0.00033411593276034</cx:pt>
          <cx:pt idx="387">0.0074882543748054304</cx:pt>
          <cx:pt idx="388">0.0167876458388251</cx:pt>
          <cx:pt idx="389">-0.0034133299646371801</cx:pt>
          <cx:pt idx="390">-0.0065582808737721498</cx:pt>
          <cx:pt idx="391">-0.0026329582296365202</cx:pt>
          <cx:pt idx="392">7.2961733770603003e-05</cx:pt>
          <cx:pt idx="393">0.00079474483713874104</cx:pt>
          <cx:pt idx="394">-0.000641580143673346</cx:pt>
          <cx:pt idx="395">-0.0010007380690602299</cx:pt>
          <cx:pt idx="396">-0.0145550585931372</cx:pt>
          <cx:pt idx="397">-0.023217271012103701</cx:pt>
          <cx:pt idx="398">-0.0589558859712331</cx:pt>
          <cx:pt idx="399">-0.0557658512909932</cx:pt>
          <cx:pt idx="400">0.0060379546308892296</cx:pt>
          <cx:pt idx="401">0.040074801376078599</cx:pt>
          <cx:pt idx="402">0.036870329561478697</cx:pt>
          <cx:pt idx="403">0.0147383740503288</cx:pt>
          <cx:pt idx="404">-0.0063567091120514396</cx:pt>
          <cx:pt idx="405">0.029465727319221501</cx:pt>
          <cx:pt idx="406">0.036902209798437301</cx:pt>
          <cx:pt idx="407">-0.067483971908814999</cx:pt>
          <cx:pt idx="408">-0.074519813686487399</cx:pt>
          <cx:pt idx="409">-0.085853925759552294</cx:pt>
          <cx:pt idx="410">-0.0826875778048555</cx:pt>
          <cx:pt idx="411">0.00186055595455875</cx:pt>
          <cx:pt idx="412">-0.0062671186644264101</cx:pt>
          <cx:pt idx="413">-0.031444987338155497</cx:pt>
          <cx:pt idx="414">-0.029706949091138399</cx:pt>
          <cx:pt idx="415">-0.0261592013433928</cx:pt>
          <cx:pt idx="416">-0.024203344558793201</cx:pt>
          <cx:pt idx="417">-0.017368455351746599</cx:pt>
          <cx:pt idx="418">-0.0087375658593404001</cx:pt>
          <cx:pt idx="419">-0.00072155671288146104</cx:pt>
          <cx:pt idx="420">-0.00021535851448533101</cx:pt>
          <cx:pt idx="421">0.000138328817714401</cx:pt>
          <cx:pt idx="422">0.0012249827040138499</cx:pt>
          <cx:pt idx="423">-0.00130960595506504</cx:pt>
          <cx:pt idx="424">-0.0129112640124828</cx:pt>
          <cx:pt idx="425">-0.022286926924859101</cx:pt>
          <cx:pt idx="426">-0.051099074076544099</cx:pt>
          <cx:pt idx="427">-0.057429050614688698</cx:pt>
          <cx:pt idx="428">-0.039813180845834198</cx:pt>
          <cx:pt idx="429">0.036922707706121001</cx:pt>
          <cx:pt idx="430">0.031245833491500102</cx:pt>
          <cx:pt idx="431">0.0043429574422775303</cx:pt>
          <cx:pt idx="432">0.014585690289673501</cx:pt>
          <cx:pt idx="433">0.074871674131072805</cx:pt>
          <cx:pt idx="434">0.057408881758740399</cx:pt>
          <cx:pt idx="435">-0.093790799291558896</cx:pt>
          <cx:pt idx="436">-0.0652672053031806</cx:pt>
          <cx:pt idx="437">-0.0475791947031221</cx:pt>
          <cx:pt idx="438">-0.059796794363672398</cx:pt>
          <cx:pt idx="439">-0.060071459958084703</cx:pt>
          <cx:pt idx="440">-0.073881497587705694</cx:pt>
          <cx:pt idx="441">-0.067826000323605098</cx:pt>
          <cx:pt idx="442">-0.0523503166245438</cx:pt>
          <cx:pt idx="443">-0.038923249823850897</cx:pt>
          <cx:pt idx="444">-0.0303024727539177</cx:pt>
          <cx:pt idx="445">-0.017410775389988701</cx:pt>
          <cx:pt idx="446">-0.0095557255246614004</cx:pt>
          <cx:pt idx="447">-0.0033340483575252699</cx:pt>
          <cx:pt idx="448">-0.00039200518984228302</cx:pt>
          <cx:pt idx="449">5.3867070868229299e-05</cx:pt>
          <cx:pt idx="450">-0.000325398904174298</cx:pt>
          <cx:pt idx="451">-0.0022791982268394999</cx:pt>
          <cx:pt idx="452">-0.017466584681416601</cx:pt>
          <cx:pt idx="453">-0.023690224942562101</cx:pt>
          <cx:pt idx="454">-0.037782577799653799</cx:pt>
          <cx:pt idx="455">-0.063279259363117707</cx:pt>
          <cx:pt idx="456">-0.066505545624467102</cx:pt>
          <cx:pt idx="457">0.00096256717760167404</cx:pt>
          <cx:pt idx="458">-0.0010944811530329099</cx:pt>
          <cx:pt idx="459">-0.0029041465061614498</cx:pt>
          <cx:pt idx="460">0.074861493408538801</cx:pt>
          <cx:pt idx="461">0.096947906728769698</cx:pt>
          <cx:pt idx="462">0.019080111658384601</cx:pt>
          <cx:pt idx="463">-0.042204063983197801</cx:pt>
          <cx:pt idx="464">-0.030965982383610102</cx:pt>
          <cx:pt idx="465">-0.044444088175530999</cx:pt>
          <cx:pt idx="466">-0.072074499582006998</cx:pt>
          <cx:pt idx="467">-0.090544507024993295</cx:pt>
          <cx:pt idx="468">-0.11190725249156</cx:pt>
          <cx:pt idx="469">-0.064715861301352595</cx:pt>
          <cx:pt idx="470">-0.0407399603481415</cx:pt>
          <cx:pt idx="471">-0.030650138873423199</cx:pt>
          <cx:pt idx="472">-0.0111747077834399</cx:pt>
          <cx:pt idx="473">-0.0127628867424763</cx:pt>
          <cx:pt idx="474">-0.0133043848723398</cx:pt>
          <cx:pt idx="475">-0.0049086450693402103</cx:pt>
          <cx:pt idx="476">-3.7982950532041901e-05</cx:pt>
          <cx:pt idx="477">0.00037190667502192098</cx:pt>
          <cx:pt idx="478">-0.00098501056076068108</cx:pt>
          <cx:pt idx="479">-0.0065900845057428803</cx:pt>
          <cx:pt idx="480">-0.019465086192261599</cx:pt>
          <cx:pt idx="481">-0.0205470000028171</cx:pt>
          <cx:pt idx="482">-0.016564320945022599</cx:pt>
          <cx:pt idx="483">-0.018740658648519402</cx:pt>
          <cx:pt idx="484">-0.0138217374513772</cx:pt>
          <cx:pt idx="485">-0.0056888088425701396</cx:pt>
          <cx:pt idx="486">0.036621167615628197</cx:pt>
          <cx:pt idx="487">0.075075220512335603</cx:pt>
          <cx:pt idx="488">0.069483156233988402</cx:pt>
          <cx:pt idx="489">0.048156741082508198</cx:pt>
          <cx:pt idx="490">0.043932019519619801</cx:pt>
          <cx:pt idx="491">-0.0099247320869403997</cx:pt>
          <cx:pt idx="492">0.024799724489005699</cx:pt>
          <cx:pt idx="493">-0.022491288462497799</cx:pt>
          <cx:pt idx="494">-0.0475570485133604</cx:pt>
          <cx:pt idx="495">-0.080924551271535999</cx:pt>
          <cx:pt idx="496">-0.071579858825238499</cx:pt>
          <cx:pt idx="497">-0.030913325336721</cx:pt>
          <cx:pt idx="498">-0.0376538512228013</cx:pt>
          <cx:pt idx="499">-0.027984205764245498</cx:pt>
          <cx:pt idx="500">-0.0104592762436583</cx:pt>
          <cx:pt idx="501">-0.0016370314731309801</cx:pt>
          <cx:pt idx="502">-0.0038199814995832498</cx:pt>
          <cx:pt idx="503">-0.000442858067343352</cx:pt>
          <cx:pt idx="504">-0.00053885083372138295</cx:pt>
          <cx:pt idx="505">0.00023969669626787299</cx:pt>
          <cx:pt idx="506">-0.0012754298471357301</cx:pt>
          <cx:pt idx="507">-0.0098774686730178692</cx:pt>
          <cx:pt idx="508">-0.038637058551678698</cx:pt>
          <cx:pt idx="509">-0.036745185918758999</cx:pt>
          <cx:pt idx="510">0.0039702606501615901</cx:pt>
          <cx:pt idx="511">0.025488942404903899</cx:pt>
          <cx:pt idx="512">0.0193657982489343</cx:pt>
          <cx:pt idx="513">0.0044612303705783996</cx:pt>
          <cx:pt idx="514">0.046564138004423397</cx:pt>
          <cx:pt idx="515">0.048175693330398901</cx:pt>
          <cx:pt idx="516">0.0499519687930009</cx:pt>
          <cx:pt idx="517">0.0485125495039977</cx:pt>
          <cx:pt idx="518">0.046517722984823102</cx:pt>
          <cx:pt idx="519">0.017731868777613201</cx:pt>
          <cx:pt idx="520">0.0082408459518322104</cx:pt>
          <cx:pt idx="521">0.0096206399182759399</cx:pt>
          <cx:pt idx="522">-0.019946457141844901</cx:pt>
          <cx:pt idx="523">-0.073076143725529202</cx:pt>
          <cx:pt idx="524">-0.058608402501162997</cx:pt>
          <cx:pt idx="525">-0.063660813280137396</cx:pt>
          <cx:pt idx="526">-0.0694085293797162</cx:pt>
          <cx:pt idx="527">-0.051311565902863197</cx:pt>
          <cx:pt idx="528">-0.0060048085647579803</cx:pt>
          <cx:pt idx="529">0.0064642693775209901</cx:pt>
          <cx:pt idx="530">-0.0027032657300665201</cx:pt>
          <cx:pt idx="531">0.00014465131669303099</cx:pt>
          <cx:pt idx="532">5.69214312504981e-05</cx:pt>
          <cx:pt idx="533">-0.00071996322104409297</cx:pt>
          <cx:pt idx="534">-0.00220037260504199</cx:pt>
          <cx:pt idx="535">-0.010976487615735799</cx:pt>
          <cx:pt idx="536">-0.048786865004051598</cx:pt>
          <cx:pt idx="537">-0.064034644304540006</cx:pt>
          <cx:pt idx="538">-0.017240669809198299</cx:pt>
          <cx:pt idx="539">0.021581521171642699</cx:pt>
          <cx:pt idx="540">0.0368373411386302</cx:pt>
          <cx:pt idx="541">0.014614523545391301</cx:pt>
          <cx:pt idx="542">0.0296496160241847</cx:pt>
          <cx:pt idx="543">0.039958512759685601</cx:pt>
          <cx:pt idx="544">0.049060884482501101</cx:pt>
          <cx:pt idx="545">0.056665193416457899</cx:pt>
          <cx:pt idx="546">0.018164203061408899</cx:pt>
          <cx:pt idx="547">0.021964222137555799</cx:pt>
          <cx:pt idx="548">-0.0020228596730393201</cx:pt>
          <cx:pt idx="549">0.0167839689354338</cx:pt>
          <cx:pt idx="550">0.0058556901837708598</cx:pt>
          <cx:pt idx="551">-0.040821896883056902</cx:pt>
          <cx:pt idx="552">-0.069151342871164603</cx:pt>
          <cx:pt idx="553">-0.068211918940987298</cx:pt>
          <cx:pt idx="554">-0.057265346105615102</cx:pt>
          <cx:pt idx="555">-0.025284950979125</cx:pt>
          <cx:pt idx="556">0.00699398376706607</cx:pt>
          <cx:pt idx="557">0.0037655659744782201</cx:pt>
          <cx:pt idx="558">-0.0059332409916811098</cx:pt>
          <cx:pt idx="559">-0.00027445895635598702</cx:pt>
          <cx:pt idx="560">0.00077906368635509004</cx:pt>
          <cx:pt idx="561">-0.00084741992368128898</cx:pt>
          <cx:pt idx="562">-0.00065623405910628704</cx:pt>
          <cx:pt idx="563">-0.013987666112079199</cx:pt>
          <cx:pt idx="564">-0.052973118014784597</cx:pt>
          <cx:pt idx="565">-0.056701713604618002</cx:pt>
          <cx:pt idx="566">-0.030782702343857899</cx:pt>
          <cx:pt idx="567">0.0038929642900107199</cx:pt>
          <cx:pt idx="568">0.0143288578155215</cx:pt>
          <cx:pt idx="569">-0.0131537714128634</cx:pt>
          <cx:pt idx="570">0.0080055254805008799</cx:pt>
          <cx:pt idx="571">0.056267007024102603</cx:pt>
          <cx:pt idx="572">0.068828883127414198</cx:pt>
          <cx:pt idx="573">0.0051802594472306696</cx:pt>
          <cx:pt idx="574">-0.0410145413619354</cx:pt>
          <cx:pt idx="575">-0.00078839059311436701</cx:pt>
          <cx:pt idx="576">-0.049046737890144403</cx:pt>
          <cx:pt idx="577">-0.0034301278383406801</cx:pt>
          <cx:pt idx="578">-0.0072053346187345201</cx:pt>
          <cx:pt idx="579">-0.0186618446827728</cx:pt>
          <cx:pt idx="580">-0.047831869626050398</cx:pt>
          <cx:pt idx="581">-0.047714700330909202</cx:pt>
          <cx:pt idx="582">-0.031289599969274003</cx:pt>
          <cx:pt idx="583">-0.010139886570709199</cx:pt>
          <cx:pt idx="584">0.010030232539584599</cx:pt>
          <cx:pt idx="585">0.0059238334763575201</cx:pt>
          <cx:pt idx="586">-0.00254419675684916</cx:pt>
          <cx:pt idx="587">-0.00076420360875310205</cx:pt>
          <cx:pt idx="588">-0.00026366932098166899</cx:pt>
          <cx:pt idx="589">-9.8189677644805102e-05</cx:pt>
          <cx:pt idx="590">-0.00040879544654398798</cx:pt>
          <cx:pt idx="591">-0.0113719230535257</cx:pt>
          <cx:pt idx="592">-0.0378787731053285</cx:pt>
          <cx:pt idx="593">-0.051266624362890499</cx:pt>
          <cx:pt idx="594">-0.051674586789433603</cx:pt>
          <cx:pt idx="595">-0.014802224084935599</cx:pt>
          <cx:pt idx="596">0.0098531099584161404</cx:pt>
          <cx:pt idx="597">0.011741292164049099</cx:pt>
          <cx:pt idx="598">-0.020409342380419301</cx:pt>
          <cx:pt idx="599">0.037831676547333701</cx:pt>
          <cx:pt idx="600">0.00086212663126850205</cx:pt>
          <cx:pt idx="601">-0.0292584313692495</cx:pt>
          <cx:pt idx="602">-0.075451125125541099</cx:pt>
          <cx:pt idx="603">-0.030364649214762899</cx:pt>
          <cx:pt idx="604">-0.042179256710634903</cx:pt>
          <cx:pt idx="605">-0.0123045274521463</cx:pt>
          <cx:pt idx="606">-0.015213944382641301</cx:pt>
          <cx:pt idx="607">-0.015741940360567901</cx:pt>
          <cx:pt idx="608">-0.035522260312889402</cx:pt>
          <cx:pt idx="609">-0.0312131801668461</cx:pt>
          <cx:pt idx="610">-0.012555192900104499</cx:pt>
          <cx:pt idx="611">-0.0061285831164202796</cx:pt>
          <cx:pt idx="612">0.010539734228917399</cx:pt>
          <cx:pt idx="613">9.8595947372137296e-05</cx:pt>
          <cx:pt idx="614">-0.0012030099411516101</cx:pt>
          <cx:pt idx="615">-0.000104061505631816</cx:pt>
          <cx:pt idx="616">-0.00042159573967223099</cx:pt>
          <cx:pt idx="617">0.00065103900851627098</cx:pt>
          <cx:pt idx="618">-0.000457826093959348</cx:pt>
          <cx:pt idx="619">-0.0052241843954173202</cx:pt>
          <cx:pt idx="620">-0.0113544953359052</cx:pt>
          <cx:pt idx="621">-0.018225395650922401</cx:pt>
          <cx:pt idx="622">-0.047723032502198899</cx:pt>
          <cx:pt idx="623">-0.0108225828254022</cx:pt>
          <cx:pt idx="624">0.0028098923737754199</cx:pt>
          <cx:pt idx="625">0.0391843575268307</cx:pt>
          <cx:pt idx="626">0.017088739774218601</cx:pt>
          <cx:pt idx="627">0.056483041950390098</cx:pt>
          <cx:pt idx="628">-0.0084881403744151204</cx:pt>
          <cx:pt idx="629">-0.0094243259425629</cx:pt>
          <cx:pt idx="630">-0.012105635003699201</cx:pt>
          <cx:pt idx="631">-0.013274732393984899</cx:pt>
          <cx:pt idx="632">-0.0314441321989299</cx:pt>
          <cx:pt idx="633">-0.025603269027994799</cx:pt>
          <cx:pt idx="634">-0.0101648091091681</cx:pt>
          <cx:pt idx="635">0.00411915601291053</cx:pt>
          <cx:pt idx="636">-0.0183137334784211</cx:pt>
          <cx:pt idx="637">-0.018381693634712301</cx:pt>
          <cx:pt idx="638">-0.0075216073880287199</cx:pt>
          <cx:pt idx="639">-0.0096198128307458108</cx:pt>
          <cx:pt idx="640">-0.00077959157897502303</cx:pt>
          <cx:pt idx="641">-4.2557938835460097e-05</cx:pt>
          <cx:pt idx="642">-5.4529197872537297e-05</cx:pt>
          <cx:pt idx="643">0.00032461738574218198</cx:pt>
          <cx:pt idx="644">-0.000118952726130261</cx:pt>
          <cx:pt idx="645">0.00038415016875586501</cx:pt>
          <cx:pt idx="646">-0.00028955298133396498</cx:pt>
          <cx:pt idx="647">-0.0033965645664360399</cx:pt>
          <cx:pt idx="648">-0.0068796714679472499</cx:pt>
          <cx:pt idx="649">-0.0069649038953163798</cx:pt>
          <cx:pt idx="650">-0.023473664479343601</cx:pt>
          <cx:pt idx="651">-0.0038568514816450699</cx:pt>
          <cx:pt idx="652">0.050656474554541503</cx:pt>
          <cx:pt idx="653">0.082632616722619207</cx:pt>
          <cx:pt idx="654">0.063552353040614504</cx:pt>
          <cx:pt idx="655">0.059858145992781997</cx:pt>
          <cx:pt idx="656">0.044315163103380899</cx:pt>
          <cx:pt idx="657">0.054279170025665999</cx:pt>
          <cx:pt idx="658">0.079431794542242307</cx:pt>
          <cx:pt idx="659">0.041571346775759903</cx:pt>
          <cx:pt idx="660">0.019147342026159701</cx:pt>
          <cx:pt idx="661">0.0044886447583278501</cx:pt>
          <cx:pt idx="662">-0.00090234534235856601</cx:pt>
          <cx:pt idx="663">-0.0020645843726140598</cx:pt>
          <cx:pt idx="664">-0.0145445051042686</cx:pt>
          <cx:pt idx="665">-0.0182815048074777</cx:pt>
          <cx:pt idx="666">-0.0098763198645278605</cx:pt>
          <cx:pt idx="667">-0.0110166399281215</cx:pt>
          <cx:pt idx="668">-0.0037018574869132001</cx:pt>
          <cx:pt idx="669">0.00011554904087138799</cx:pt>
          <cx:pt idx="670">-0.00036098487953542898</cx:pt>
          <cx:pt idx="671">0.000568419585485377</cx:pt>
          <cx:pt idx="672">0.00065230183958983005</cx:pt>
          <cx:pt idx="673">-0.00037669952980653001</cx:pt>
          <cx:pt idx="674">-0.000180752028420448</cx:pt>
          <cx:pt idx="675">-0.0016524159015344499</cx:pt>
          <cx:pt idx="676">-0.014490003345678199</cx:pt>
          <cx:pt idx="677">-0.024547623396140899</cx:pt>
          <cx:pt idx="678">-0.027839317849912899</cx:pt>
          <cx:pt idx="679">-0.0065460598632407002</cx:pt>
          <cx:pt idx="680">0.0152322615700748</cx:pt>
          <cx:pt idx="681">0.070212667404701001</cx:pt>
          <cx:pt idx="682">0.072370130522348294</cx:pt>
          <cx:pt idx="683">0.078597765650837106</cx:pt>
          <cx:pt idx="684">0.047021347949838997</cx:pt>
          <cx:pt idx="685">0.0441058670347972</cx:pt>
          <cx:pt idx="686">0.061852110333445502</cx:pt>
          <cx:pt idx="687">0.020940905975780501</cx:pt>
          <cx:pt idx="688">0.0258388194117345</cx:pt>
          <cx:pt idx="689">-0.0041353314783711299</cx:pt>
          <cx:pt idx="690">-0.015473413326027001</cx:pt>
          <cx:pt idx="691">-0.0068363585603833802</cx:pt>
          <cx:pt idx="692">-0.0142464297630992</cx:pt>
          <cx:pt idx="693">-0.0063895699307454298</cx:pt>
          <cx:pt idx="694">-0.0075892117727659001</cx:pt>
          <cx:pt idx="695">-0.0094729076757281792</cx:pt>
          <cx:pt idx="696">-0.0045222044551178602</cx:pt>
          <cx:pt idx="697">-0.00076110103232700504</cx:pt>
          <cx:pt idx="698">-0.00078495331471977099</cx:pt>
          <cx:pt idx="699">-0.00071711912194443903</cx:pt>
          <cx:pt idx="700">0.00036372846645740402</cx:pt>
          <cx:pt idx="701">-0.00066115964473391299</cx:pt>
          <cx:pt idx="702">0.000228152930369003</cx:pt>
          <cx:pt idx="703">-0.0019630389433120299</cx:pt>
          <cx:pt idx="704">-0.0089616205063908598</cx:pt>
          <cx:pt idx="705">-0.0055660615755556697</cx:pt>
          <cx:pt idx="706">-0.014193877223075701</cx:pt>
          <cx:pt idx="707">-0.0270891234380695</cx:pt>
          <cx:pt idx="708">-0.028573920303071099</cx:pt>
          <cx:pt idx="709">-0.010555767037933201</cx:pt>
          <cx:pt idx="710">0.00165791083481081</cx:pt>
          <cx:pt idx="711">-0.0023894057969671401</cx:pt>
          <cx:pt idx="712">0.0047034450644670997</cx:pt>
          <cx:pt idx="713">0.0117112095824614</cx:pt>
          <cx:pt idx="714">0.010788619962942701</cx:pt>
          <cx:pt idx="715">-0.0011838260729714199</cx:pt>
          <cx:pt idx="716">0.0065509245203475199</cx:pt>
          <cx:pt idx="717">0.0064243587288546197</cx:pt>
          <cx:pt idx="718">0.010461615541540001</cx:pt>
          <cx:pt idx="719">0.0097851365816082597</cx:pt>
          <cx:pt idx="720">0.00243479367820899</cx:pt>
          <cx:pt idx="721">-9.5018607135989098e-05</cx:pt>
          <cx:pt idx="722">-0.0037355667804880501</cx:pt>
          <cx:pt idx="723">-0.0015735576148177</cx:pt>
          <cx:pt idx="724">-0.00031213894106900701</cx:pt>
          <cx:pt idx="725">-0.000177072402709082</cx:pt>
          <cx:pt idx="726">-0.0010254316552126799</cx:pt>
          <cx:pt idx="727">0.00027973598766624298</cx:pt>
          <cx:pt idx="728">-0.000145416784941819</cx:pt>
          <cx:pt idx="729">0.00025130503727585298</cx:pt>
          <cx:pt idx="730">-9.3786106251659705e-05</cx:pt>
          <cx:pt idx="731">0.000160408562182095</cx:pt>
          <cx:pt idx="732">0.0038144166677010699</cx:pt>
          <cx:pt idx="733">0.011993592993752</cx:pt>
          <cx:pt idx="734">0.0058937221075945597</cx:pt>
          <cx:pt idx="735">-0.0049151260851133102</cx:pt>
          <cx:pt idx="736">-0.0148425071014118</cx:pt>
          <cx:pt idx="737">-0.022804865298055699</cx:pt>
          <cx:pt idx="738">-0.0252836102574008</cx:pt>
          <cx:pt idx="739">-0.0097800190383402399</cx:pt>
          <cx:pt idx="740">7.6186331342202203e-05</cx:pt>
          <cx:pt idx="741">-0.0163388136601668</cx:pt>
          <cx:pt idx="742">-0.019224461278503201</cx:pt>
          <cx:pt idx="743">-0.0047840934130996904</cx:pt>
          <cx:pt idx="744">0.0079026899391108803</cx:pt>
          <cx:pt idx="745">0.011553563776947599</cx:pt>
          <cx:pt idx="746">0.0049515037691460796</cx:pt>
          <cx:pt idx="747">0.0010894335876511999</cx:pt>
          <cx:pt idx="748">0.00046287588421662599</cx:pt>
          <cx:pt idx="749">-0.00092210521865007005</cx:pt>
          <cx:pt idx="750">-0.00066714287746580695</cx:pt>
          <cx:pt idx="751">0.000143254331670002</cx:pt>
          <cx:pt idx="752">0.00051724176365949099</cx:pt>
          <cx:pt idx="753">-0.00029593468739930401</cx:pt>
          <cx:pt idx="754">-0.000194242050789413</cx:pt>
          <cx:pt idx="755">0.00072212369401136896</cx:pt>
          <cx:pt idx="756">-0.00047955109661563898</cx:pt>
          <cx:pt idx="757">-0.00093302195091819198</cx:pt>
          <cx:pt idx="758">-0.000173017427529979</cx:pt>
          <cx:pt idx="759">-0.00040361054900580901</cx:pt>
          <cx:pt idx="760">-0.000188620126761829</cx:pt>
          <cx:pt idx="761">-0.00063142408688654701</cx:pt>
          <cx:pt idx="762">-0.000299720092701772</cx:pt>
          <cx:pt idx="763">4.2193694541366701e-05</cx:pt>
          <cx:pt idx="764">-0.00020082478874045099</cx:pt>
          <cx:pt idx="765">0.00027274003060818498</cx:pt>
          <cx:pt idx="766">-0.0027949945697171999</cx:pt>
          <cx:pt idx="767">0.0010681006159418301</cx:pt>
          <cx:pt idx="768">-0.00092749000059790801</cx:pt>
          <cx:pt idx="769">-0.0017074349552751601</cx:pt>
          <cx:pt idx="770">-0.0020945101728867101</cx:pt>
          <cx:pt idx="771">-0.000455011258579914</cx:pt>
          <cx:pt idx="772">-0.00059836829384178798</cx:pt>
          <cx:pt idx="773">-0.0018617305151927999</cx:pt>
          <cx:pt idx="774">-0.0051940587323462597</cx:pt>
          <cx:pt idx="775">-0.00064119393360199299</cx:pt>
          <cx:pt idx="776">0.00069039527601238797</cx:pt>
          <cx:pt idx="777">-0.00125753218629329</cx:pt>
          <cx:pt idx="778">-0.00033202106289791002</cx:pt>
          <cx:pt idx="779">5.5416016280958501e-05</cx:pt>
          <cx:pt idx="780">-0.000175125803761089</cx:pt>
          <cx:pt idx="781">0.00067469465621626404</cx:pt>
          <cx:pt idx="782">-0.00046435619499074103</cx:pt>
          <cx:pt idx="783">0.00012479891110189401</cx:pt>
        </cx:lvl>
      </cx:numDim>
    </cx:data>
    <cx:data id="136">
      <cx:numDim type="val">
        <cx:f>'001_WA_F - 副本'!$EG$1:$EG$784</cx:f>
        <cx:lvl ptCount="784" formatCode="G/通用格式">
          <cx:pt idx="0">-0.00058397880208949798</cx:pt>
          <cx:pt idx="1">0.000309697705084646</cx:pt>
          <cx:pt idx="2">-1.6302583805366101e-05</cx:pt>
          <cx:pt idx="3">-0.00076132967245408302</cx:pt>
          <cx:pt idx="4">-0.00053132590210862502</cx:pt>
          <cx:pt idx="5">-0.00033547556468947401</cx:pt>
          <cx:pt idx="6">0.00055256574997453395</cx:pt>
          <cx:pt idx="7">-0.00042160712164916899</cx:pt>
          <cx:pt idx="8">0.00056331990828616802</cx:pt>
          <cx:pt idx="9">-0.00072659927138484296</cx:pt>
          <cx:pt idx="10">-0.00020301400104145501</cx:pt>
          <cx:pt idx="11">0.00020576697322889699</cx:pt>
          <cx:pt idx="12">-0.00021672081679754</cx:pt>
          <cx:pt idx="13">0.00015885808719584199</cx:pt>
          <cx:pt idx="14">0.000190427223257629</cx:pt>
          <cx:pt idx="15">-0.00044918755044255599</cx:pt>
          <cx:pt idx="16">-0.000457945189385553</cx:pt>
          <cx:pt idx="17">0.0010254294042248699</cx:pt>
          <cx:pt idx="18">-0.00026354949553467402</cx:pt>
          <cx:pt idx="19">-0.00028774530845338702</cx:pt>
          <cx:pt idx="20">0.00032200967273830999</cx:pt>
          <cx:pt idx="21">-0.00011673291550644501</cx:pt>
          <cx:pt idx="22">-0.000382897031917061</cx:pt>
          <cx:pt idx="23">0.00050407659755107004</cx:pt>
          <cx:pt idx="24">0.0014963984794184801</cx:pt>
          <cx:pt idx="25">0.00044923059296032299</cx:pt>
          <cx:pt idx="26">-0.000172728601852183</cx:pt>
          <cx:pt idx="27">-0.000115775265823264</cx:pt>
          <cx:pt idx="28">-0.00018462787810018499</cx:pt>
          <cx:pt idx="29">-0.000444434043952729</cx:pt>
          <cx:pt idx="30">0.00032351035741390901</cx:pt>
          <cx:pt idx="31">0.00034008047581250798</cx:pt>
          <cx:pt idx="32">0.00028554750942251999</cx:pt>
          <cx:pt idx="33">-5.1377393133919298e-05</cx:pt>
          <cx:pt idx="34">0.00093094256231116901</cx:pt>
          <cx:pt idx="35">0.0032697112524741599</cx:pt>
          <cx:pt idx="36">0.00185172780021097</cx:pt>
          <cx:pt idx="37">0.00021804669320993</cx:pt>
          <cx:pt idx="38">0.0016154516578187499</cx:pt>
          <cx:pt idx="39">0.0042677656760644698</cx:pt>
          <cx:pt idx="40">0.0039867803591240496</cx:pt>
          <cx:pt idx="41">0.0041905422834683202</cx:pt>
          <cx:pt idx="42">0.0020586055365941899</cx:pt>
          <cx:pt idx="43">0.0028844047076832498</cx:pt>
          <cx:pt idx="44">0.00203989672865479</cx:pt>
          <cx:pt idx="45">0.0029596648037748898</cx:pt>
          <cx:pt idx="46">0.0027883962298791299</cx:pt>
          <cx:pt idx="47">0.0014569431234864</cx:pt>
          <cx:pt idx="48">0.00274226516142187</cx:pt>
          <cx:pt idx="49">0.0045596570179549404</cx:pt>
          <cx:pt idx="50">0.00097891880014621909</cx:pt>
          <cx:pt idx="51">-0.00056671658161993395</cx:pt>
          <cx:pt idx="52">0.00064290323703835</cx:pt>
          <cx:pt idx="53">-0.00050316508181460899</cx:pt>
          <cx:pt idx="54">0.00048226011041399802</cx:pt>
          <cx:pt idx="55">0.00058528255297709696</cx:pt>
          <cx:pt idx="56">-0.000252473506506026</cx:pt>
          <cx:pt idx="57">-4.3655571898646002e-05</cx:pt>
          <cx:pt idx="58">0.000221225209874793</cx:pt>
          <cx:pt idx="59">0.00024732538762911799</cx:pt>
          <cx:pt idx="60">0.00016106228898700499</cx:pt>
          <cx:pt idx="61">-0.00016651657609428099</cx:pt>
          <cx:pt idx="62">0.0015217281906746501</cx:pt>
          <cx:pt idx="63">0.0059239456128331799</cx:pt>
          <cx:pt idx="64">0.0053787934824027399</cx:pt>
          <cx:pt idx="65">0.00062032024638911196</cx:pt>
          <cx:pt idx="66">0.0052197591064216996</cx:pt>
          <cx:pt idx="67">0.010410609195104999</cx:pt>
          <cx:pt idx="68">0.010986193402131699</cx:pt>
          <cx:pt idx="69">0.0013725323256765099</cx:pt>
          <cx:pt idx="70">0.025185608438368999</cx:pt>
          <cx:pt idx="71">0.035365857190201397</cx:pt>
          <cx:pt idx="72">0.036989688643603302</cx:pt>
          <cx:pt idx="73">0.028525526883501701</cx:pt>
          <cx:pt idx="74">0.0347227833193565</cx:pt>
          <cx:pt idx="75">0.034585324392247298</cx:pt>
          <cx:pt idx="76">0.023048845141558201</cx:pt>
          <cx:pt idx="77">0.022892603175330001</cx:pt>
          <cx:pt idx="78">0.0132704742198378</cx:pt>
          <cx:pt idx="79">0.0037234707860713799</cx:pt>
          <cx:pt idx="80">0.0014792384846690899</cx:pt>
          <cx:pt idx="81">-0.00082761710413669699</cx:pt>
          <cx:pt idx="82">0.000200799308141062</cx:pt>
          <cx:pt idx="83">-0.000502662985149013</cx:pt>
          <cx:pt idx="84">0.000127820109093135</cx:pt>
          <cx:pt idx="85">-0.000107218827164056</cx:pt>
          <cx:pt idx="86">-0.00080574527628457201</cx:pt>
          <cx:pt idx="87">-6.5717386720410097e-05</cx:pt>
          <cx:pt idx="88">0.00033442797002321902</cx:pt>
          <cx:pt idx="89">-2.0213812619761301e-05</cx:pt>
          <cx:pt idx="90">0.0019023902864037101</cx:pt>
          <cx:pt idx="91">0.0072746145852641501</cx:pt>
          <cx:pt idx="92">0.00515443050342886</cx:pt>
          <cx:pt idx="93">0.0067112925330065796</cx:pt>
          <cx:pt idx="94">-0.0096826364189195602</cx:pt>
          <cx:pt idx="95">-0.0035276445879626698</cx:pt>
          <cx:pt idx="96">-0.017103832674945099</cx:pt>
          <cx:pt idx="97">0.0017642806836775599</cx:pt>
          <cx:pt idx="98">-0.00092260010626114201</cx:pt>
          <cx:pt idx="99">0.012322546039831499</cx:pt>
          <cx:pt idx="100">0.0121900899256587</cx:pt>
          <cx:pt idx="101">0.015767432977619799</cx:pt>
          <cx:pt idx="102">0.065556264569501199</cx:pt>
          <cx:pt idx="103">0.064990329694217003</cx:pt>
          <cx:pt idx="104">0.067199483125941997</cx:pt>
          <cx:pt idx="105">0.0538326828787399</cx:pt>
          <cx:pt idx="106">0.032073691699115198</cx:pt>
          <cx:pt idx="107">0.019581745529408799</cx:pt>
          <cx:pt idx="108">0.00939710721405306</cx:pt>
          <cx:pt idx="109">0.000259777092854532</cx:pt>
          <cx:pt idx="110">0.00017862945771707599</cx:pt>
          <cx:pt idx="111">-0.00055877104600417704</cx:pt>
          <cx:pt idx="112">0.00053997163395184001</cx:pt>
          <cx:pt idx="113">0.00030537842534865298</cx:pt>
          <cx:pt idx="114">-0.0041727032634524099</cx:pt>
          <cx:pt idx="115">-0.000692362458019854</cx:pt>
          <cx:pt idx="116">-0.00104999459381467</cx:pt>
          <cx:pt idx="117">-0.0091413799327610297</cx:pt>
          <cx:pt idx="118">-0.017112073257527501</cx:pt>
          <cx:pt idx="119">-0.0134131551043279</cx:pt>
          <cx:pt idx="120">-0.030440368875318299</cx:pt>
          <cx:pt idx="121">-0.0051193353319792601</cx:pt>
          <cx:pt idx="122">-0.025780317758217298</cx:pt>
          <cx:pt idx="123">-0.0012200477153876</cx:pt>
          <cx:pt idx="124">-0.000199740885442507</cx:pt>
          <cx:pt idx="125">-0.041605327151010001</cx:pt>
          <cx:pt idx="126">-0.041590216143798202</cx:pt>
          <cx:pt idx="127">-0.040194189747610298</cx:pt>
          <cx:pt idx="128">0.039702861214743</cx:pt>
          <cx:pt idx="129">0.022470539136278899</cx:pt>
          <cx:pt idx="130">-0.0051555488648383904</cx:pt>
          <cx:pt idx="131">0.0217779566869932</cx:pt>
          <cx:pt idx="132">0.0366036788607252</cx:pt>
          <cx:pt idx="133">0.037493135766900797</cx:pt>
          <cx:pt idx="134">0.015966491296201899</cx:pt>
          <cx:pt idx="135">0.034429470182777401</cx:pt>
          <cx:pt idx="136">0.022282790181265999</cx:pt>
          <cx:pt idx="137">0.0026042373176975498</cx:pt>
          <cx:pt idx="138">0.00063225885345100704</cx:pt>
          <cx:pt idx="139">0.0024299049280270702</cx:pt>
          <cx:pt idx="140">7.1840208313411703e-05</cx:pt>
          <cx:pt idx="141">-0.000367106325939295</cx:pt>
          <cx:pt idx="142">-0.00071329822616771196</cx:pt>
          <cx:pt idx="143">-0.00440408522564465</cx:pt>
          <cx:pt idx="144">-0.0154181351797436</cx:pt>
          <cx:pt idx="145">-0.030525370308600499</cx:pt>
          <cx:pt idx="146">-0.0511580293611337</cx:pt>
          <cx:pt idx="147">-0.053742181339923797</cx:pt>
          <cx:pt idx="148">-0.057563432042647598</cx:pt>
          <cx:pt idx="149">-0.024734836486370999</cx:pt>
          <cx:pt idx="150">-0.026502314037592602</cx:pt>
          <cx:pt idx="151">0.00628267844763729</cx:pt>
          <cx:pt idx="152">-0.0090382944608483097</cx:pt>
          <cx:pt idx="153">0.027685051201083499</cx:pt>
          <cx:pt idx="154">0.036870907138100102</cx:pt>
          <cx:pt idx="155">-0.0504412170155418</cx:pt>
          <cx:pt idx="156">-0.062193697863001302</cx:pt>
          <cx:pt idx="157">0.0185053393395339</cx:pt>
          <cx:pt idx="158">0.023271151459548899</cx:pt>
          <cx:pt idx="159">0.055620587814278602</cx:pt>
          <cx:pt idx="160">0.039129423224489999</cx:pt>
          <cx:pt idx="161">0.025369736341425201</cx:pt>
          <cx:pt idx="162">0.028900714636958001</cx:pt>
          <cx:pt idx="163">0.042006399284732598</cx:pt>
          <cx:pt idx="164">0.025923873525654801</cx:pt>
          <cx:pt idx="165">0.018906293317267901</cx:pt>
          <cx:pt idx="166">0.012753604405711501</cx:pt>
          <cx:pt idx="167">0.00372865927011478</cx:pt>
          <cx:pt idx="168">0.00069709686358529802</cx:pt>
          <cx:pt idx="169">0.00016708632496480701</cx:pt>
          <cx:pt idx="170">-0.00058695630342180604</cx:pt>
          <cx:pt idx="171">-0.0154730036501134</cx:pt>
          <cx:pt idx="172">-0.029809163515218</cx:pt>
          <cx:pt idx="173">-0.037823455067773903</cx:pt>
          <cx:pt idx="174">-0.078749370896419799</cx:pt>
          <cx:pt idx="175">-0.071632309358148294</cx:pt>
          <cx:pt idx="176">-0.058827284698669498</cx:pt>
          <cx:pt idx="177">-0.069063298063641199</cx:pt>
          <cx:pt idx="178">-0.0565311836737587</cx:pt>
          <cx:pt idx="179">-0.013655654349465</cx:pt>
          <cx:pt idx="180">-0.0087408695295014497</cx:pt>
          <cx:pt idx="181">0.0098595829918418105</cx:pt>
          <cx:pt idx="182">0.027976778730063101</cx:pt>
          <cx:pt idx="183">-0.019925141120182399</cx:pt>
          <cx:pt idx="184">-0.020224503026901399</cx:pt>
          <cx:pt idx="185">0.0044595672700906896</cx:pt>
          <cx:pt idx="186">0.022532765819974699</cx:pt>
          <cx:pt idx="187">0.059506151993130502</cx:pt>
          <cx:pt idx="188">0.021033704484898601</cx:pt>
          <cx:pt idx="189">-0.021858059067388299</cx:pt>
          <cx:pt idx="190">0.0096100378986561392</cx:pt>
          <cx:pt idx="191">0.041667906005137499</cx:pt>
          <cx:pt idx="192">0.0281476902082359</cx:pt>
          <cx:pt idx="193">0.016903090736456201</cx:pt>
          <cx:pt idx="194">0.0048327632816627898</cx:pt>
          <cx:pt idx="195">0.0014692808492115599</cx:pt>
          <cx:pt idx="196">0.000408500080287185</cx:pt>
          <cx:pt idx="197">-0.00029177466297150502</cx:pt>
          <cx:pt idx="198">-0.00081842050669689098</cx:pt>
          <cx:pt idx="199">-0.0225653147589981</cx:pt>
          <cx:pt idx="200">-0.033015001448828497</cx:pt>
          <cx:pt idx="201">-0.029184213611921601</cx:pt>
          <cx:pt idx="202">-0.067844408555675695</cx:pt>
          <cx:pt idx="203">-0.083559446404216794</cx:pt>
          <cx:pt idx="204">-0.056421558161825397</cx:pt>
          <cx:pt idx="205">-0.020458130058122002</cx:pt>
          <cx:pt idx="206">-0.020172137949282201</cx:pt>
          <cx:pt idx="207">-0.023654424638080401</cx:pt>
          <cx:pt idx="208">-0.053409669902165502</cx:pt>
          <cx:pt idx="209">-0.023320632568169498</cx:pt>
          <cx:pt idx="210">0.00091994133970571003</cx:pt>
          <cx:pt idx="211">0.046180216311672503</cx:pt>
          <cx:pt idx="212">0.0061715491341979402</cx:pt>
          <cx:pt idx="213">0.040687374919916301</cx:pt>
          <cx:pt idx="214">0.017216617754677602</cx:pt>
          <cx:pt idx="215">0.022111754688849902</cx:pt>
          <cx:pt idx="216">-0.0101507991327403</cx:pt>
          <cx:pt idx="217">0.0099793182757144903</cx:pt>
          <cx:pt idx="218">0.035978788474606303</cx:pt>
          <cx:pt idx="219">0.041682908922477703</cx:pt>
          <cx:pt idx="220">-0.012055248883340801</cx:pt>
          <cx:pt idx="221">-0.00436560699299713</cx:pt>
          <cx:pt idx="222">0.0037573651505327598</cx:pt>
          <cx:pt idx="223">0.00126682398034111</cx:pt>
          <cx:pt idx="224">0.00120362295832347</cx:pt>
          <cx:pt idx="225">-2.72372080425316e-05</cx:pt>
          <cx:pt idx="226">-0.000740415924371211</cx:pt>
          <cx:pt idx="227">-0.0136514213184662</cx:pt>
          <cx:pt idx="228">-0.0255618686483557</cx:pt>
          <cx:pt idx="229">-0.033136840693100099</cx:pt>
          <cx:pt idx="230">-0.034620190411625298</cx:pt>
          <cx:pt idx="231">-0.051161936337318602</cx:pt>
          <cx:pt idx="232">-0.034451601181609802</cx:pt>
          <cx:pt idx="233">0.053956699977834498</cx:pt>
          <cx:pt idx="234">0.0075497044277139198</cx:pt>
          <cx:pt idx="235">0.013724567820162801</cx:pt>
          <cx:pt idx="236">-0.0120803020497341</cx:pt>
          <cx:pt idx="237">-0.059934813849256703</cx:pt>
          <cx:pt idx="238">-0.031552157243571799</cx:pt>
          <cx:pt idx="239">0.027752002888636801</cx:pt>
          <cx:pt idx="240">0.0022093135521985101</cx:pt>
          <cx:pt idx="241">-0.0092189937469493392</cx:pt>
          <cx:pt idx="242">-0.010198237965585</cx:pt>
          <cx:pt idx="243">0.029958680699829401</cx:pt>
          <cx:pt idx="244">-0.033097222167718099</cx:pt>
          <cx:pt idx="245">0.0378858523067978</cx:pt>
          <cx:pt idx="246">-0.0063922273673250899</cx:pt>
          <cx:pt idx="247">-0.025136526265799701</cx:pt>
          <cx:pt idx="248">-0.035731914526793002</cx:pt>
          <cx:pt idx="249">-0.0047513769483518899</cx:pt>
          <cx:pt idx="250">-0.0027938067443626902</cx:pt>
          <cx:pt idx="251">0.00043498753423040098</cx:pt>
          <cx:pt idx="252">-0.00076210694912180396</cx:pt>
          <cx:pt idx="253">-0.00060117009956350798</cx:pt>
          <cx:pt idx="254">-0.00166655009667815</cx:pt>
          <cx:pt idx="255">-0.0137906307078816</cx:pt>
          <cx:pt idx="256">-0.030203151625261999</cx:pt>
          <cx:pt idx="257">-0.053511169175713899</cx:pt>
          <cx:pt idx="258">-0.050433850598059403</cx:pt>
          <cx:pt idx="259">-0.065120714118441503</cx:pt>
          <cx:pt idx="260">-0.0490100521294905</cx:pt>
          <cx:pt idx="261">0.083707330313265396</cx:pt>
          <cx:pt idx="262">0.055474187191204997</cx:pt>
          <cx:pt idx="263">0.040471563156079797</cx:pt>
          <cx:pt idx="264">-0.013322286778460301</cx:pt>
          <cx:pt idx="265">-0.061448996996524299</cx:pt>
          <cx:pt idx="266">-0.118247290549131</cx:pt>
          <cx:pt idx="267">-0.021357369086662199</cx:pt>
          <cx:pt idx="268">0.0088892445460387794</cx:pt>
          <cx:pt idx="269">-0.0537354716546425</cx:pt>
          <cx:pt idx="270">-0.067661759017266704</cx:pt>
          <cx:pt idx="271">-0.040198950915826301</cx:pt>
          <cx:pt idx="272">-0.053323839864256199</cx:pt>
          <cx:pt idx="273">-0.047386173217962499</cx:pt>
          <cx:pt idx="274">-0.071526964857738601</cx:pt>
          <cx:pt idx="275">-0.053158063085241201</cx:pt>
          <cx:pt idx="276">-0.0175395412553488</cx:pt>
          <cx:pt idx="277">-0.0082847942936447698</cx:pt>
          <cx:pt idx="278">-0.0060564340136875601</cx:pt>
          <cx:pt idx="279">-0.00153116239255797</cx:pt>
          <cx:pt idx="280">0.000237917114038011</cx:pt>
          <cx:pt idx="281">-5.3640749654697898e-05</cx:pt>
          <cx:pt idx="282">-0.0036629879959219499</cx:pt>
          <cx:pt idx="283">-0.013599395550532</cx:pt>
          <cx:pt idx="284">-0.033575524371910997</cx:pt>
          <cx:pt idx="285">-0.060110045722212103</cx:pt>
          <cx:pt idx="286">-0.063880386138025505</cx:pt>
          <cx:pt idx="287">-0.057249705829927798</cx:pt>
          <cx:pt idx="288">-0.0125354933319336</cx:pt>
          <cx:pt idx="289">0.117255258086898</cx:pt>
          <cx:pt idx="290">0.104405832989846</cx:pt>
          <cx:pt idx="291">0.055789043523212997</cx:pt>
          <cx:pt idx="292">-0.032296468601829997</cx:pt>
          <cx:pt idx="293">-0.173170729507716</cx:pt>
          <cx:pt idx="294">-0.177115570266281</cx:pt>
          <cx:pt idx="295">-0.120297749543976</cx:pt>
          <cx:pt idx="296">-0.128903522471916</cx:pt>
          <cx:pt idx="297">-0.126587860518691</cx:pt>
          <cx:pt idx="298">-0.091705273348381106</cx:pt>
          <cx:pt idx="299">-0.095481529360761402</cx:pt>
          <cx:pt idx="300">-0.109772714449865</cx:pt>
          <cx:pt idx="301">-0.105327233091499</cx:pt>
          <cx:pt idx="302">-0.082401743985621598</cx:pt>
          <cx:pt idx="303">-0.045813618129588202</cx:pt>
          <cx:pt idx="304">-0.0199795055951466</cx:pt>
          <cx:pt idx="305">-0.0062873384667622</cx:pt>
          <cx:pt idx="306">-0.0033827777130220598</cx:pt>
          <cx:pt idx="307">-0.00026391665239033598</cx:pt>
          <cx:pt idx="308">1.25534929267369e-05</cx:pt>
          <cx:pt idx="309">-0.00105210914545674</cx:pt>
          <cx:pt idx="310">-0.0063296838370533702</cx:pt>
          <cx:pt idx="311">-0.018343614185013801</cx:pt>
          <cx:pt idx="312">-0.047303844428595899</cx:pt>
          <cx:pt idx="313">-0.063001652394261004</cx:pt>
          <cx:pt idx="314">-0.038329439872329098</cx:pt>
          <cx:pt idx="315">-0.058202758441760698</cx:pt>
          <cx:pt idx="316">-0.0334233865222201</cx:pt>
          <cx:pt idx="317">0.069458949852898105</cx:pt>
          <cx:pt idx="318">0.083620169795530594</cx:pt>
          <cx:pt idx="319">0.032044572952165597</cx:pt>
          <cx:pt idx="320">-0.017648008161614</cx:pt>
          <cx:pt idx="321">-0.19991735554399601</cx:pt>
          <cx:pt idx="322">-0.16293019645863299</cx:pt>
          <cx:pt idx="323">-0.10779768696384601</cx:pt>
          <cx:pt idx="324">-0.102407015426473</cx:pt>
          <cx:pt idx="325">-0.14141618030764</cx:pt>
          <cx:pt idx="326">-0.077345767169855806</cx:pt>
          <cx:pt idx="327">-0.104675802647778</cx:pt>
          <cx:pt idx="328">-0.099126655042411999</cx:pt>
          <cx:pt idx="329">-0.063588624084647397</cx:pt>
          <cx:pt idx="330">-0.071288593395552199</cx:pt>
          <cx:pt idx="331">-0.030173939148042801</cx:pt>
          <cx:pt idx="332">-0.0186006084119077</cx:pt>
          <cx:pt idx="333">-0.0031902239088893399</cx:pt>
          <cx:pt idx="334">0.0018173419314389499</cx:pt>
          <cx:pt idx="335">-0.0018744823497381601</cx:pt>
          <cx:pt idx="336">-0.000217994201385128</cx:pt>
          <cx:pt idx="337">-0.00143286939809652</cx:pt>
          <cx:pt idx="338">-0.0037935695591142901</cx:pt>
          <cx:pt idx="339">-0.0299128675031375</cx:pt>
          <cx:pt idx="340">-0.061251625942061502</cx:pt>
          <cx:pt idx="341">-0.068612853739466795</cx:pt>
          <cx:pt idx="342">-0.066466595282093699</cx:pt>
          <cx:pt idx="343">-0.077463616874111102</cx:pt>
          <cx:pt idx="344">-0.042824721707192898</cx:pt>
          <cx:pt idx="345">0.062901054865371994</cx:pt>
          <cx:pt idx="346">0.069481589348845796</cx:pt>
          <cx:pt idx="347">0.133557215191179</cx:pt>
          <cx:pt idx="348">0.075601203026281899</cx:pt>
          <cx:pt idx="349">-0.053612932830047401</cx:pt>
          <cx:pt idx="350">-0.10333380037673399</cx:pt>
          <cx:pt idx="351">-0.059124937792223602</cx:pt>
          <cx:pt idx="352">-0.069468402675040106</cx:pt>
          <cx:pt idx="353">-0.0275168814200582</cx:pt>
          <cx:pt idx="354">-0.071929028822976596</cx:pt>
          <cx:pt idx="355">-0.073361832573385702</cx:pt>
          <cx:pt idx="356">0.0025632035016028699</cx:pt>
          <cx:pt idx="357">0.0019425854939993999</cx:pt>
          <cx:pt idx="358">-0.031860133052466898</cx:pt>
          <cx:pt idx="359">-0.0042891949167926198</cx:pt>
          <cx:pt idx="360">-0.00153204984530792</cx:pt>
          <cx:pt idx="361">-0.0114638741666223</cx:pt>
          <cx:pt idx="362">-0.00691188836951428</cx:pt>
          <cx:pt idx="363">-0.0066532486266771803</cx:pt>
          <cx:pt idx="364">-0.00043759479576216902</cx:pt>
          <cx:pt idx="365">0.0010961719229847799</cx:pt>
          <cx:pt idx="366">-0.0018621322083384401</cx:pt>
          <cx:pt idx="367">-0.025399236284743401</cx:pt>
          <cx:pt idx="368">-0.057339861878335403</cx:pt>
          <cx:pt idx="369">-0.067946973221140794</cx:pt>
          <cx:pt idx="370">-0.080630111694384596</cx:pt>
          <cx:pt idx="371">-0.0441200821479679</cx:pt>
          <cx:pt idx="372">-0.0055344966899971504</cx:pt>
          <cx:pt idx="373">0.060324426569684397</cx:pt>
          <cx:pt idx="374">0.1237852846844</cx:pt>
          <cx:pt idx="375">0.112781282109557</cx:pt>
          <cx:pt idx="376">0.12416930659091401</cx:pt>
          <cx:pt idx="377">-0.022985291186145101</cx:pt>
          <cx:pt idx="378">-0.0084322986640481094</cx:pt>
          <cx:pt idx="379">0.062134302225413197</cx:pt>
          <cx:pt idx="380">0.033520089051559697</cx:pt>
          <cx:pt idx="381">0.028185570438332998</cx:pt>
          <cx:pt idx="382">-0.035711239651606802</cx:pt>
          <cx:pt idx="383">0.0072569914760892496</cx:pt>
          <cx:pt idx="384">0.017458543560411099</cx:pt>
          <cx:pt idx="385">0.018072280916148299</cx:pt>
          <cx:pt idx="386">-0.0077334403668290301</cx:pt>
          <cx:pt idx="387">-0.0084053252853754402</cx:pt>
          <cx:pt idx="388">-0.028604812753708301</cx:pt>
          <cx:pt idx="389">-0.029025452110076001</cx:pt>
          <cx:pt idx="390">-0.0124311199135214</cx:pt>
          <cx:pt idx="391">-0.0042455211949322296</cx:pt>
          <cx:pt idx="392">0.000140958165680669</cx:pt>
          <cx:pt idx="393">0.00085338014246211799</cx:pt>
          <cx:pt idx="394">-0.000228400440846423</cx:pt>
          <cx:pt idx="395">-0.00709334069852846</cx:pt>
          <cx:pt idx="396">-0.032462048808436797</cx:pt>
          <cx:pt idx="397">-0.035619479827117502</cx:pt>
          <cx:pt idx="398">-0.044616048568462699</cx:pt>
          <cx:pt idx="399">-0.038479262905688198</cx:pt>
          <cx:pt idx="400">0.0026994784692984598</cx:pt>
          <cx:pt idx="401">0.042017979857443002</cx:pt>
          <cx:pt idx="402">0.122869030520115</cx:pt>
          <cx:pt idx="403">0.139146731339787</cx:pt>
          <cx:pt idx="404">0.039375587375399</cx:pt>
          <cx:pt idx="405">-0.020451380850412901</cx:pt>
          <cx:pt idx="406">0.044324420069579699</cx:pt>
          <cx:pt idx="407">0.031899670718167197</cx:pt>
          <cx:pt idx="408">-0.0094962322881488193</cx:pt>
          <cx:pt idx="409">0.034681428114524203</cx:pt>
          <cx:pt idx="410">0.0053722326068279501</cx:pt>
          <cx:pt idx="411">0.025077078197254202</cx:pt>
          <cx:pt idx="412">0.061825551780245201</cx:pt>
          <cx:pt idx="413">0.041473659815987197</cx:pt>
          <cx:pt idx="414">0.0097672627189761396</cx:pt>
          <cx:pt idx="415">-0.013509012866235201</cx:pt>
          <cx:pt idx="416">-0.019114863671900201</cx:pt>
          <cx:pt idx="417">-0.029404381812645999</cx:pt>
          <cx:pt idx="418">-0.015893935196386499</cx:pt>
          <cx:pt idx="419">-0.00044244960901334901</cx:pt>
          <cx:pt idx="420">5.3992722841521998e-05</cx:pt>
          <cx:pt idx="421">0.00047480074724544499</cx:pt>
          <cx:pt idx="422">0.0011735586323305799</cx:pt>
          <cx:pt idx="423">-0.0046733772038916304</cx:pt>
          <cx:pt idx="424">-0.020939159764704</cx:pt>
          <cx:pt idx="425">-0.027093809633590399</cx:pt>
          <cx:pt idx="426">-0.032325804176592303</cx:pt>
          <cx:pt idx="427">0.00111704151927235</cx:pt>
          <cx:pt idx="428">0.015689400913266701</cx:pt>
          <cx:pt idx="429">0.040785336512623102</cx:pt>
          <cx:pt idx="430">0.065389515235771703</cx:pt>
          <cx:pt idx="431">0.071057486663986202</cx:pt>
          <cx:pt idx="432">0.045907688858782401</cx:pt>
          <cx:pt idx="433">0.039690002427061499</cx:pt>
          <cx:pt idx="434">0.050485655253142803</cx:pt>
          <cx:pt idx="435">-0.078005711460147495</cx:pt>
          <cx:pt idx="436">0.0115498089484666</cx:pt>
          <cx:pt idx="437">0.049417247917267197</cx:pt>
          <cx:pt idx="438">-0.0134456373474776</cx:pt>
          <cx:pt idx="439">0.00151978065368745</cx:pt>
          <cx:pt idx="440">0.0146837539570222</cx:pt>
          <cx:pt idx="441">0.022913481317941398</cx:pt>
          <cx:pt idx="442">-0.018845575588685399</cx:pt>
          <cx:pt idx="443">-0.036549196666373698</cx:pt>
          <cx:pt idx="444">-0.035852376281491898</cx:pt>
          <cx:pt idx="445">-0.029757181683544201</cx:pt>
          <cx:pt idx="446">-0.018504068204649698</cx:pt>
          <cx:pt idx="447">-0.0033432224253137901</cx:pt>
          <cx:pt idx="448">0.00018459509556822699</cx:pt>
          <cx:pt idx="449">0.00070584496763655699</cx:pt>
          <cx:pt idx="450">-0.000631295659102609</cx:pt>
          <cx:pt idx="451">-0.011815833875761499</cx:pt>
          <cx:pt idx="452">-0.015917743428367701</cx:pt>
          <cx:pt idx="453">-0.031179946519759302</cx:pt>
          <cx:pt idx="454">-0.047589805279661397</cx:pt>
          <cx:pt idx="455">0.0037730237105512801</cx:pt>
          <cx:pt idx="456">-0.029103373250890501</cx:pt>
          <cx:pt idx="457">-0.010435190655488299</cx:pt>
          <cx:pt idx="458">0.023840180743791399</cx:pt>
          <cx:pt idx="459">0.029682430326204101</cx:pt>
          <cx:pt idx="460">0.086137849178230794</cx:pt>
          <cx:pt idx="461">0.079554640768882107</cx:pt>
          <cx:pt idx="462">0.056100488545263498</cx:pt>
          <cx:pt idx="463">-0.059402313832480201</cx:pt>
          <cx:pt idx="464">-0.023594318683647302</cx:pt>
          <cx:pt idx="465">0.0132722658291256</cx:pt>
          <cx:pt idx="466">-0.057459601179317601</cx:pt>
          <cx:pt idx="467">-0.0031422540860222602</cx:pt>
          <cx:pt idx="468">0.027998090057986699</cx:pt>
          <cx:pt idx="469">-0.0111105309561508</cx:pt>
          <cx:pt idx="470">-0.017815062275818201</cx:pt>
          <cx:pt idx="471">-0.035386641551094299</cx:pt>
          <cx:pt idx="472">-0.029429123030302099</cx:pt>
          <cx:pt idx="473">-0.019393144146147599</cx:pt>
          <cx:pt idx="474">-0.023769111151577999</cx:pt>
          <cx:pt idx="475">-0.0058731736506132497</cx:pt>
          <cx:pt idx="476">-6.8248318234938001e-06</cx:pt>
          <cx:pt idx="477">-0.00023184365287044799</cx:pt>
          <cx:pt idx="478">-0.0031590405426371901</cx:pt>
          <cx:pt idx="479">-0.014784391938851</cx:pt>
          <cx:pt idx="480">-0.0152490855874778</cx:pt>
          <cx:pt idx="481">-0.017532491244217699</cx:pt>
          <cx:pt idx="482">-0.038578178456864502</cx:pt>
          <cx:pt idx="483">-0.0051902472103337099</cx:pt>
          <cx:pt idx="484">-0.062349513714852603</cx:pt>
          <cx:pt idx="485">-0.035699984270955103</cx:pt>
          <cx:pt idx="486">0.053865241406295103</cx:pt>
          <cx:pt idx="487">0.060202940914329303</cx:pt>
          <cx:pt idx="488">0.053144661090079898</cx:pt>
          <cx:pt idx="489">0.074537815826616602</cx:pt>
          <cx:pt idx="490">0.057797504744935203</cx:pt>
          <cx:pt idx="491">-0.00085905211465352204</cx:pt>
          <cx:pt idx="492">-0.038413390544744103</cx:pt>
          <cx:pt idx="493">-0.0115457083830142</cx:pt>
          <cx:pt idx="494">-0.012655953480571599</cx:pt>
          <cx:pt idx="495">-0.0046090991035725197</cx:pt>
          <cx:pt idx="496">0.033412161199042799</cx:pt>
          <cx:pt idx="497">-0.0184758873415789</cx:pt>
          <cx:pt idx="498">-0.0077707259852165698</cx:pt>
          <cx:pt idx="499">-0.021948183262671499</cx:pt>
          <cx:pt idx="500">-0.037127940990753797</cx:pt>
          <cx:pt idx="501">-0.032173326705471003</cx:pt>
          <cx:pt idx="502">-0.0157828203768073</cx:pt>
          <cx:pt idx="503">-0.00194834421179535</cx:pt>
          <cx:pt idx="504">-0.00070150660099015702</cx:pt>
          <cx:pt idx="505">-0.00060324752986582505</cx:pt>
          <cx:pt idx="506">-0.0047865022494956401</cx:pt>
          <cx:pt idx="507">-0.016434421993346101</cx:pt>
          <cx:pt idx="508">-0.0164161321501868</cx:pt>
          <cx:pt idx="509">0.0082210201938745404</cx:pt>
          <cx:pt idx="510">-0.00052750354343557803</cx:pt>
          <cx:pt idx="511">0.014658942085125699</cx:pt>
          <cx:pt idx="512">-0.0102205394845908</cx:pt>
          <cx:pt idx="513">0.0061848683603189297</cx:pt>
          <cx:pt idx="514">0.022875860134330898</cx:pt>
          <cx:pt idx="515">-0.019321657854480801</cx:pt>
          <cx:pt idx="516">-0.0014401263470115</cx:pt>
          <cx:pt idx="517">0.0074270954796273204</cx:pt>
          <cx:pt idx="518">0.052509173813235603</cx:pt>
          <cx:pt idx="519">0.0224454389676924</cx:pt>
          <cx:pt idx="520">0.016819051057825499</cx:pt>
          <cx:pt idx="521">-0.0119378835418935</cx:pt>
          <cx:pt idx="522">-0.036125905811935498</cx:pt>
          <cx:pt idx="523">-0.012535818791479299</cx:pt>
          <cx:pt idx="524">-0.011650054581698601</cx:pt>
          <cx:pt idx="525">-0.081360178906215594</cx:pt>
          <cx:pt idx="526">-0.054485186296527197</cx:pt>
          <cx:pt idx="527">-0.037565407658950903</cx:pt>
          <cx:pt idx="528">-0.025733732493222399</cx:pt>
          <cx:pt idx="529">-0.0131178527724863</cx:pt>
          <cx:pt idx="530">-0.0050562369207612697</cx:pt>
          <cx:pt idx="531">-0.00157609899869875</cx:pt>
          <cx:pt idx="532">-0.000212250795894087</cx:pt>
          <cx:pt idx="533">-0.0015907311791635301</cx:pt>
          <cx:pt idx="534">-0.0048674913394997302</cx:pt>
          <cx:pt idx="535">-0.014096072680470801</cx:pt>
          <cx:pt idx="536">-0.023974832310027699</cx:pt>
          <cx:pt idx="537">-0.0132206309131754</cx:pt>
          <cx:pt idx="538">-0.024266821422694498</cx:pt>
          <cx:pt idx="539">-0.0010955908778493501</cx:pt>
          <cx:pt idx="540">0.068967101229278197</cx:pt>
          <cx:pt idx="541">0.029229163371263599</cx:pt>
          <cx:pt idx="542">0.035552290132322202</cx:pt>
          <cx:pt idx="543">-0.029540057695696498</cx:pt>
          <cx:pt idx="544">0.016830268175219199</cx:pt>
          <cx:pt idx="545">0.0079559528408934006</cx:pt>
          <cx:pt idx="546">0.050248434459242798</cx:pt>
          <cx:pt idx="547">0.024559991864451</cx:pt>
          <cx:pt idx="548">-0.023947463606047801</cx:pt>
          <cx:pt idx="549">-0.0137466158023478</cx:pt>
          <cx:pt idx="550">0.012140796260935701</cx:pt>
          <cx:pt idx="551">0.038905061879347301</cx:pt>
          <cx:pt idx="552">0.0086666697918124196</cx:pt>
          <cx:pt idx="553">-0.071645803237402203</cx:pt>
          <cx:pt idx="554">-0.043188425077459597</cx:pt>
          <cx:pt idx="555">-0.031657461924865599</cx:pt>
          <cx:pt idx="556">-0.0037686057170601699</cx:pt>
          <cx:pt idx="557">-0.0065937508625066197</cx:pt>
          <cx:pt idx="558">-0.0041120827576303599</cx:pt>
          <cx:pt idx="559">4.7997157040845098e-05</cx:pt>
          <cx:pt idx="560">0.00033255543989501002</cx:pt>
          <cx:pt idx="561">0.00016063876835210501</cx:pt>
          <cx:pt idx="562">-0.0032515116568634702</cx:pt>
          <cx:pt idx="563">-0.014040648897863901</cx:pt>
          <cx:pt idx="564">-0.030810815659660599</cx:pt>
          <cx:pt idx="565">-0.031118073684064999</cx:pt>
          <cx:pt idx="566">-0.043146627604538898</cx:pt>
          <cx:pt idx="567">-0.027217150591054499</cx:pt>
          <cx:pt idx="568">0.012991096367360601</cx:pt>
          <cx:pt idx="569">0.0407015406561664</cx:pt>
          <cx:pt idx="570">0.043202387173300598</cx:pt>
          <cx:pt idx="571">0.048070965337174199</cx:pt>
          <cx:pt idx="572">0.034701029146497898</cx:pt>
          <cx:pt idx="573">0.0079813239841473801</cx:pt>
          <cx:pt idx="574">0.039525786434570803</cx:pt>
          <cx:pt idx="575">0.0543700499933246</cx:pt>
          <cx:pt idx="576">-0.082518563451181207</cx:pt>
          <cx:pt idx="577">-0.066170874313367295</cx:pt>
          <cx:pt idx="578">-0.0105848461659516</cx:pt>
          <cx:pt idx="579">0.031676438197532998</cx:pt>
          <cx:pt idx="580">-0.015742263285758101</cx:pt>
          <cx:pt idx="581">-0.053120364014554999</cx:pt>
          <cx:pt idx="582">-0.030512926687642401</cx:pt>
          <cx:pt idx="583">-0.0162263642688459</cx:pt>
          <cx:pt idx="584">0.0027635601668821001</cx:pt>
          <cx:pt idx="585">0.0077131201645234803</cx:pt>
          <cx:pt idx="586">-0.0011123739124110101</cx:pt>
          <cx:pt idx="587">0.00045586508342871903</cx:pt>
          <cx:pt idx="588">0.00034193376300803598</cx:pt>
          <cx:pt idx="589">0.00053114314339389797</cx:pt>
          <cx:pt idx="590">-0.00143878518507583</cx:pt>
          <cx:pt idx="591">-0.0051622362405264804</cx:pt>
          <cx:pt idx="592">-0.010295651484165599</cx:pt>
          <cx:pt idx="593">-0.015263594408430701</cx:pt>
          <cx:pt idx="594">-0.034143185587109798</cx:pt>
          <cx:pt idx="595">-0.039557962616019203</cx:pt>
          <cx:pt idx="596">-0.026879772720535499</cx:pt>
          <cx:pt idx="597">0.049762551521308797</cx:pt>
          <cx:pt idx="598">0.0180705492125697</cx:pt>
          <cx:pt idx="599">0.035628782950112597</cx:pt>
          <cx:pt idx="600">0.067336896427520193</cx:pt>
          <cx:pt idx="601">0.083629931802563895</cx:pt>
          <cx:pt idx="602">0.0433955338395553</cx:pt>
          <cx:pt idx="603">0.016180865083523299</cx:pt>
          <cx:pt idx="604">-0.089938307576867105</cx:pt>
          <cx:pt idx="605">0.00177810590032823</cx:pt>
          <cx:pt idx="606">0.030315501177643499</cx:pt>
          <cx:pt idx="607">-0.0289868093029425</cx:pt>
          <cx:pt idx="608">-0.048789511527958601</cx:pt>
          <cx:pt idx="609">-0.0590149335460299</cx:pt>
          <cx:pt idx="610">-0.0082064218987426794</cx:pt>
          <cx:pt idx="611">3.9897194677982903e-05</cx:pt>
          <cx:pt idx="612">0.0105703963851182</cx:pt>
          <cx:pt idx="613">0.013082900640228301</cx:pt>
          <cx:pt idx="614">0.0019349820445151899</cx:pt>
          <cx:pt idx="615">-0.00049514932500610695</cx:pt>
          <cx:pt idx="616">-0.0011634333227861699</cx:pt>
          <cx:pt idx="617">-9.7246072965141196e-05</cx:pt>
          <cx:pt idx="618">-0.0010638065815555501</cx:pt>
          <cx:pt idx="619">0.00642424841247721</cx:pt>
          <cx:pt idx="620">0.012397331138640499</cx:pt>
          <cx:pt idx="621">-0.0010817897365752299</cx:pt>
          <cx:pt idx="622">-0.026892057195887401</cx:pt>
          <cx:pt idx="623">-0.053773977437177503</cx:pt>
          <cx:pt idx="624">-0.047666759218068101</cx:pt>
          <cx:pt idx="625">-0.011099724700268701</cx:pt>
          <cx:pt idx="626">0.0047928002645841296</cx:pt>
          <cx:pt idx="627">-0.018818208800074999</cx:pt>
          <cx:pt idx="628">0.0323224195533224</cx:pt>
          <cx:pt idx="629">0.0179328610124121</cx:pt>
          <cx:pt idx="630">0.025956029567808001</cx:pt>
          <cx:pt idx="631">0.052120827121083298</cx:pt>
          <cx:pt idx="632">0.0146866401511054</cx:pt>
          <cx:pt idx="633">0.0137787477838311</cx:pt>
          <cx:pt idx="634">-0.00158128773046515</cx:pt>
          <cx:pt idx="635">-0.035010456465282502</cx:pt>
          <cx:pt idx="636">-0.031574242277279702</cx:pt>
          <cx:pt idx="637">-0.0368964930455725</cx:pt>
          <cx:pt idx="638">-0.015009402089061499</cx:pt>
          <cx:pt idx="639">0.00225593325966306</cx:pt>
          <cx:pt idx="640">0.0152032935406701</cx:pt>
          <cx:pt idx="641">0.0152436054247814</cx:pt>
          <cx:pt idx="642">0.0014839982767238</cx:pt>
          <cx:pt idx="643">9.4963008104778301e-05</cx:pt>
          <cx:pt idx="644">2.83070876100213e-05</cx:pt>
          <cx:pt idx="645">-0.00030584105217776401</cx:pt>
          <cx:pt idx="646">-0.00028284574954851201</cx:pt>
          <cx:pt idx="647">0.0060338105979809899</cx:pt>
          <cx:pt idx="648">0.019267114202485201</cx:pt>
          <cx:pt idx="649">0.018549803954222899</cx:pt>
          <cx:pt idx="650">0.00156448015562178</cx:pt>
          <cx:pt idx="651">-0.0250106095089518</cx:pt>
          <cx:pt idx="652">-0.015935295428035502</cx:pt>
          <cx:pt idx="653">-0.0054434397522961503</cx:pt>
          <cx:pt idx="654">0.016971704256009499</cx:pt>
          <cx:pt idx="655">-0.013866962013508699</cx:pt>
          <cx:pt idx="656">0.0115548777198053</cx:pt>
          <cx:pt idx="657">-0.0172165849094028</cx:pt>
          <cx:pt idx="658">0.11217502002108801</cx:pt>
          <cx:pt idx="659">0.091737070384308395</cx:pt>
          <cx:pt idx="660">0.0228866976281831</cx:pt>
          <cx:pt idx="661">-0.019330393733031401</cx:pt>
          <cx:pt idx="662">-0.025405487268091501</cx:pt>
          <cx:pt idx="663">-0.0357154788711136</cx:pt>
          <cx:pt idx="664">-0.00035101923000163801</cx:pt>
          <cx:pt idx="665">-0.011393411652362399</cx:pt>
          <cx:pt idx="666">-0.010035940873242</cx:pt>
          <cx:pt idx="667">0.00166723135498305</cx:pt>
          <cx:pt idx="668">0.0082804125819222994</cx:pt>
          <cx:pt idx="669">0.0096816318165166299</cx:pt>
          <cx:pt idx="670">0.0015001208131560999</cx:pt>
          <cx:pt idx="671">-0.00035207105865372199</cx:pt>
          <cx:pt idx="672">0.00022604777171716399</cx:pt>
          <cx:pt idx="673">-0.000330811187610942</cx:pt>
          <cx:pt idx="674">-0.00119022446219288</cx:pt>
          <cx:pt idx="675">-0.00092309274310992996</cx:pt>
          <cx:pt idx="676">0.00311045053907199</cx:pt>
          <cx:pt idx="677">0.00607459227319545</cx:pt>
          <cx:pt idx="678">-0.00671055620615297</cx:pt>
          <cx:pt idx="679">-0.0080075052800302297</cx:pt>
          <cx:pt idx="680">-0.025030669742519801</cx:pt>
          <cx:pt idx="681">-0.013835646823134399</cx:pt>
          <cx:pt idx="682">-0.0232254973609657</cx:pt>
          <cx:pt idx="683">-0.0081826777543199704</cx:pt>
          <cx:pt idx="684">0.00059088216175011898</cx:pt>
          <cx:pt idx="685">0.0087178071951637803</cx:pt>
          <cx:pt idx="686">0.043170199058179197</cx:pt>
          <cx:pt idx="687">0.043411749068149</cx:pt>
          <cx:pt idx="688">0.023124388845925499</cx:pt>
          <cx:pt idx="689">-0.062680247370517805</cx:pt>
          <cx:pt idx="690">-0.0405428139391832</cx:pt>
          <cx:pt idx="691">-0.0280014339427592</cx:pt>
          <cx:pt idx="692">0.0078285777594114207</cx:pt>
          <cx:pt idx="693">-0.0045440053763889203</cx:pt>
          <cx:pt idx="694">-0.0089578809493254894</cx:pt>
          <cx:pt idx="695">-0.0081212839003704396</cx:pt>
          <cx:pt idx="696">-0.0015370616845336101</cx:pt>
          <cx:pt idx="697">-0.00025898907832262198</cx:pt>
          <cx:pt idx="698">-0.00068922022880993101</cx:pt>
          <cx:pt idx="699">-0.00040556465968922401</cx:pt>
          <cx:pt idx="700">-0.00051031639022083505</cx:pt>
          <cx:pt idx="701">0.00017889487566838101</cx:pt>
          <cx:pt idx="702">-0.00093733180842518803</cx:pt>
          <cx:pt idx="703">-0.00028206157727677099</cx:pt>
          <cx:pt idx="704">0.0012032257799058201</cx:pt>
          <cx:pt idx="705">-0.0025854044655141402</cx:pt>
          <cx:pt idx="706">0.0042012089171815396</cx:pt>
          <cx:pt idx="707">0.0073301961703673302</cx:pt>
          <cx:pt idx="708">-0.0043460076755751399</cx:pt>
          <cx:pt idx="709">-0.0071134528175879801</cx:pt>
          <cx:pt idx="710">-0.019456525984445999</cx:pt>
          <cx:pt idx="711">-0.034978861208889697</cx:pt>
          <cx:pt idx="712">-0.021431936733997702</cx:pt>
          <cx:pt idx="713">0.0104047328978428</cx:pt>
          <cx:pt idx="714">0.013589233248875499</cx:pt>
          <cx:pt idx="715">0.010148452083937</cx:pt>
          <cx:pt idx="716">-0.0064972458025463397</cx:pt>
          <cx:pt idx="717">-0.016021948281469099</cx:pt>
          <cx:pt idx="718">-0.0081197127113363</cx:pt>
          <cx:pt idx="719">-0.0094643297361473398</cx:pt>
          <cx:pt idx="720">-0.0051376447060467196</cx:pt>
          <cx:pt idx="721">-0.00044354112783276801</cx:pt>
          <cx:pt idx="722">0.0031769870997170398</cx:pt>
          <cx:pt idx="723">-0.00058892332947843996</cx:pt>
          <cx:pt idx="724">-0.00026358972963238099</cx:pt>
          <cx:pt idx="725">-0.00040842489979864001</cx:pt>
          <cx:pt idx="726">0.00052946242054901604</cx:pt>
          <cx:pt idx="727">-0.00037238403936199301</cx:pt>
          <cx:pt idx="728">4.9675296100731399e-05</cx:pt>
          <cx:pt idx="729">-0.00070461388387077798</cx:pt>
          <cx:pt idx="730">-4.8677715901096103e-05</cx:pt>
          <cx:pt idx="731">-0.0010132253507881301</cx:pt>
          <cx:pt idx="732">0.0012880747582666801</cx:pt>
          <cx:pt idx="733">-0.00267197383341467</cx:pt>
          <cx:pt idx="734">0.00321674632381221</cx:pt>
          <cx:pt idx="735">0.0055797871987204499</cx:pt>
          <cx:pt idx="736">0.0097251563693603396</cx:pt>
          <cx:pt idx="737">0.0021861881398839902</cx:pt>
          <cx:pt idx="738">0.00606009818322559</cx:pt>
          <cx:pt idx="739">0.029548136227862901</cx:pt>
          <cx:pt idx="740">0.029484690040895298</cx:pt>
          <cx:pt idx="741">0.035978719862782498</cx:pt>
          <cx:pt idx="742">0.0086912483992926393</cx:pt>
          <cx:pt idx="743">-0.0033055889501334801</cx:pt>
          <cx:pt idx="744">-0.0045698102821824698</cx:pt>
          <cx:pt idx="745">-0.0096930306028315209</cx:pt>
          <cx:pt idx="746">-0.0127464765962242</cx:pt>
          <cx:pt idx="747">-0.0142449067786927</cx:pt>
          <cx:pt idx="748">-0.0044249579949472203</cx:pt>
          <cx:pt idx="749">-0.0047835845424018999</cx:pt>
          <cx:pt idx="750">-0.0029696168885725901</cx:pt>
          <cx:pt idx="751">-0.00048919261969947202</cx:pt>
          <cx:pt idx="752">-0.00036680537222990201</cx:pt>
          <cx:pt idx="753">-0.00085840967189286597</cx:pt>
          <cx:pt idx="754">0.000416371598584279</cx:pt>
          <cx:pt idx="755">0.000109547867110574</cx:pt>
          <cx:pt idx="756">0.000442482736836631</cx:pt>
          <cx:pt idx="757">-0.00016531937275228499</cx:pt>
          <cx:pt idx="758">0.000287637638286866</cx:pt>
          <cx:pt idx="759">0.00031930245841335099</cx:pt>
          <cx:pt idx="760">-0.00019239493054871</cx:pt>
          <cx:pt idx="761">-0.00029178156635225602</cx:pt>
          <cx:pt idx="762">0.000116022084361114</cx:pt>
          <cx:pt idx="763">0.000175403741293397</cx:pt>
          <cx:pt idx="764">-0.0009905992727862079</cx:pt>
          <cx:pt idx="765">-0.0020047205714296399</cx:pt>
          <cx:pt idx="766">-0.00022360704382694599</cx:pt>
          <cx:pt idx="767">0.0021426761370023899</cx:pt>
          <cx:pt idx="768">0.0025299489824115199</cx:pt>
          <cx:pt idx="769">-0.00192429974562239</cx:pt>
          <cx:pt idx="770">0.0018649924641089199</cx:pt>
          <cx:pt idx="771">0.00079684647864761095</cx:pt>
          <cx:pt idx="772">-0.00113864936819215</cx:pt>
          <cx:pt idx="773">-0.00066320819215153805</cx:pt>
          <cx:pt idx="774">-0.0020960616118725801</cx:pt>
          <cx:pt idx="775">-0.0020284216629669499</cx:pt>
          <cx:pt idx="776">0.000140090136744716</cx:pt>
          <cx:pt idx="777">-0.0055318612033753599</cx:pt>
          <cx:pt idx="778">-0.0031989655788973799</cx:pt>
          <cx:pt idx="779">0.00017203826437488099</cx:pt>
          <cx:pt idx="780">-0.00029438497967212399</cx:pt>
          <cx:pt idx="781">-0.00021935834069602701</cx:pt>
          <cx:pt idx="782">-0.00011661955601667999</cx:pt>
          <cx:pt idx="783">0.00095477931787648696</cx:pt>
        </cx:lvl>
      </cx:numDim>
    </cx:data>
    <cx:data id="137">
      <cx:numDim type="val">
        <cx:f>'001_WA_F - 副本'!$EH$1:$EH$784</cx:f>
        <cx:lvl ptCount="784" formatCode="G/通用格式">
          <cx:pt idx="0">0.00063085245903542696</cx:pt>
          <cx:pt idx="1">1.9936581768289999e-05</cx:pt>
          <cx:pt idx="2">0.00035813016659629098</cx:pt>
          <cx:pt idx="3">0.00037330288709911899</cx:pt>
          <cx:pt idx="4">-0.00025222681953684901</cx:pt>
          <cx:pt idx="5">-0.00057041288053744695</cx:pt>
          <cx:pt idx="6">0.000102691125735872</cx:pt>
          <cx:pt idx="7">0.00089151175938643698</cx:pt>
          <cx:pt idx="8">0.000571215367867708</cx:pt>
          <cx:pt idx="9">0.00035813425701011601</cx:pt>
          <cx:pt idx="10">3.5482201376583401e-05</cx:pt>
          <cx:pt idx="11">0.000277174935861439</cx:pt>
          <cx:pt idx="12">-0.00089940470050383096</cx:pt>
          <cx:pt idx="13">-0.00056115058789756598</cx:pt>
          <cx:pt idx="14">3.03590329880009e-05</cx:pt>
          <cx:pt idx="15">-0.00059998591021356395</cx:pt>
          <cx:pt idx="16">0.00055415975423463799</cx:pt>
          <cx:pt idx="17">0.00045219977477824397</cx:pt>
          <cx:pt idx="18">0.000285623494078896</cx:pt>
          <cx:pt idx="19">0.00095480005096580396</cx:pt>
          <cx:pt idx="20">5.0355770334536897e-05</cx:pt>
          <cx:pt idx="21">0.000174352852690479</cx:pt>
          <cx:pt idx="22">-3.4340440843595698e-05</cx:pt>
          <cx:pt idx="23">-0.00052275888337052203</cx:pt>
          <cx:pt idx="24">-0.00050154649859938103</cx:pt>
          <cx:pt idx="25">-0.00057755008753911899</cx:pt>
          <cx:pt idx="26">-0.00013691591880018799</cx:pt>
          <cx:pt idx="27">0.00025035701420076902</cx:pt>
          <cx:pt idx="28">0.00054341601386771797</cx:pt>
          <cx:pt idx="29">-0.00037646758561787701</cx:pt>
          <cx:pt idx="30">-8.9787837766162703e-05</cx:pt>
          <cx:pt idx="31">0.00035413470933472299</cx:pt>
          <cx:pt idx="32">-0.00094271981459541896</cx:pt>
          <cx:pt idx="33">0.00061569854894081004</cx:pt>
          <cx:pt idx="34">-0.0018719486880239499</cx:pt>
          <cx:pt idx="35">-0.0033147510105691201</cx:pt>
          <cx:pt idx="36">-0.0029872942406812802</cx:pt>
          <cx:pt idx="37">-0.0017053152411006401</cx:pt>
          <cx:pt idx="38">-0.00109497034265819</cx:pt>
          <cx:pt idx="39">-0.0028016700706293999</cx:pt>
          <cx:pt idx="40">-0.0052719865307501203</cx:pt>
          <cx:pt idx="41">-0.0038559552561967798</cx:pt>
          <cx:pt idx="42">7.7977031023716205e-05</cx:pt>
          <cx:pt idx="43">-0.00077954728945406305</cx:pt>
          <cx:pt idx="44">-0.00079313213264105005</cx:pt>
          <cx:pt idx="45">-0.0017481937436351399</cx:pt>
          <cx:pt idx="46">-0.0012895691866331</cx:pt>
          <cx:pt idx="47">-0.00085758497222167404</cx:pt>
          <cx:pt idx="48">-0.00092383460724720901</cx:pt>
          <cx:pt idx="49">-0.00158311458954357</cx:pt>
          <cx:pt idx="50">-0.0010268287576244101</cx:pt>
          <cx:pt idx="51">-0.00140854638285628</cx:pt>
          <cx:pt idx="52">0.00057256731516907504</cx:pt>
          <cx:pt idx="53">0.00016461549875122701</cx:pt>
          <cx:pt idx="54">0.000713214956870497</cx:pt>
          <cx:pt idx="55">0.00084245045920371305</cx:pt>
          <cx:pt idx="56">-0.00031534744033064901</cx:pt>
          <cx:pt idx="57">0.00024107596826665299</cx:pt>
          <cx:pt idx="58">0.00040880078336529301</cx:pt>
          <cx:pt idx="59">-0.00098133352440917909</cx:pt>
          <cx:pt idx="60">-0.00035171333094701401</cx:pt>
          <cx:pt idx="61">-0.00100431831952079</cx:pt>
          <cx:pt idx="62">-0.0022582444213619301</cx:pt>
          <cx:pt idx="63">-0.0056084488123282301</cx:pt>
          <cx:pt idx="64">-0.0058804310235274103</cx:pt>
          <cx:pt idx="65">-0.0082888855859072803</cx:pt>
          <cx:pt idx="66">-0.019091171000115901</cx:pt>
          <cx:pt idx="67">-0.025904703388967599</cx:pt>
          <cx:pt idx="68">-0.030863815552642501</cx:pt>
          <cx:pt idx="69">-0.0287301479546711</cx:pt>
          <cx:pt idx="70">-0.023625933467489701</cx:pt>
          <cx:pt idx="71">-0.0162256242368163</cx:pt>
          <cx:pt idx="72">-0.0162064211175264</cx:pt>
          <cx:pt idx="73">-0.011214677114772399</cx:pt>
          <cx:pt idx="74">-0.0054793841487164796</cx:pt>
          <cx:pt idx="75">-0.0075535163982526597</cx:pt>
          <cx:pt idx="76">-0.0032406328055970398</cx:pt>
          <cx:pt idx="77">-0.0051770139665150297</cx:pt>
          <cx:pt idx="78">-0.0038533317492568399</cx:pt>
          <cx:pt idx="79">-0.00147464096352379</cx:pt>
          <cx:pt idx="80">-0.00011963666351883299</cx:pt>
          <cx:pt idx="81">0.00062039223850986105</cx:pt>
          <cx:pt idx="82">-0.00081723912360898198</cx:pt>
          <cx:pt idx="83">-0.00029861699731625202</cx:pt>
          <cx:pt idx="84">0.00029286878247742297</cx:pt>
          <cx:pt idx="85">0.00039822150531971601</cx:pt>
          <cx:pt idx="86">0.00022864166064430201</cx:pt>
          <cx:pt idx="87">-0.00075117134023606298</cx:pt>
          <cx:pt idx="88">0.00024398582959457999</cx:pt>
          <cx:pt idx="89">-0.000741064069543962</cx:pt>
          <cx:pt idx="90">-0.0037339765850535099</cx:pt>
          <cx:pt idx="91">-0.0071412925596820599</cx:pt>
          <cx:pt idx="92">-0.016513494738199099</cx:pt>
          <cx:pt idx="93">-0.031698624769430701</cx:pt>
          <cx:pt idx="94">-0.050088855552864797</cx:pt>
          <cx:pt idx="95">-0.058559535094181797</cx:pt>
          <cx:pt idx="96">-0.078024649985255101</cx:pt>
          <cx:pt idx="97">-0.091172364662352803</cx:pt>
          <cx:pt idx="98">-0.067669098902932198</cx:pt>
          <cx:pt idx="99">-0.053783215495068502</cx:pt>
          <cx:pt idx="100">-0.042292444923974999</cx:pt>
          <cx:pt idx="101">-0.0377975675874666</cx:pt>
          <cx:pt idx="102">-0.0204238169459659</cx:pt>
          <cx:pt idx="103">-0.0072402192174044599</cx:pt>
          <cx:pt idx="104">-0.0027836591638954401</cx:pt>
          <cx:pt idx="105">-0.00049932155983274196</cx:pt>
          <cx:pt idx="106">-0.0019625937444335802</cx:pt>
          <cx:pt idx="107">-0.00292286056524787</cx:pt>
          <cx:pt idx="108">-0.0029526844520899602</cx:pt>
          <cx:pt idx="109">0.0013731147278039199</cx:pt>
          <cx:pt idx="110">-0.00060926091777744002</cx:pt>
          <cx:pt idx="111">0.00056372883148794999</cx:pt>
          <cx:pt idx="112">-0.00065731809131469902</cx:pt>
          <cx:pt idx="113">-4.2622017194743999e-06</cx:pt>
          <cx:pt idx="114">0.00040734824938604602</cx:pt>
          <cx:pt idx="115">0.00051382977450598803</cx:pt>
          <cx:pt idx="116">0.0015712564813254899</cx:pt>
          <cx:pt idx="117">-0.0040803712002892697</cx:pt>
          <cx:pt idx="118">-0.0037948272113814</cx:pt>
          <cx:pt idx="119">-0.0071705604752711396</cx:pt>
          <cx:pt idx="120">-0.048283644711085399</cx:pt>
          <cx:pt idx="121">-0.071931057191047199</cx:pt>
          <cx:pt idx="122">-0.051492867548425102</cx:pt>
          <cx:pt idx="123">-0.0015522937194853499</cx:pt>
          <cx:pt idx="124">-0.019755019154743501</cx:pt>
          <cx:pt idx="125">-0.0582344424312492</cx:pt>
          <cx:pt idx="126">-0.055266618677160699</cx:pt>
          <cx:pt idx="127">-0.0350026933114009</cx:pt>
          <cx:pt idx="128">-0.019213257691931499</cx:pt>
          <cx:pt idx="129">0.019452663742002</cx:pt>
          <cx:pt idx="130">0.0093924416525159593</cx:pt>
          <cx:pt idx="131">-0.0054908312518403201</cx:pt>
          <cx:pt idx="132">0.0046520990507504297</cx:pt>
          <cx:pt idx="133">0.020640968514208401</cx:pt>
          <cx:pt idx="134">0.0142906287512732</cx:pt>
          <cx:pt idx="135">0.016105086371802999</cx:pt>
          <cx:pt idx="136">0.024698679762143801</cx:pt>
          <cx:pt idx="137">0.016695387177706401</cx:pt>
          <cx:pt idx="138">0.0059576995553006998</cx:pt>
          <cx:pt idx="139">-2.3096361367124399e-05</cx:pt>
          <cx:pt idx="140">0.00057059949542108098</cx:pt>
          <cx:pt idx="141">0.00041882050054040202</cx:pt>
          <cx:pt idx="142">1.8989583559093999e-05</cx:pt>
          <cx:pt idx="143">0.00051285493525241998</cx:pt>
          <cx:pt idx="144">0.0027406968218884899</cx:pt>
          <cx:pt idx="145">0.010407908063112601</cx:pt>
          <cx:pt idx="146">0.00434117283518213</cx:pt>
          <cx:pt idx="147">-0.034350351572581699</cx:pt>
          <cx:pt idx="148">-0.0271048917248339</cx:pt>
          <cx:pt idx="149">-0.014467872236034801</cx:pt>
          <cx:pt idx="150">-0.0108514639071534</cx:pt>
          <cx:pt idx="151">0.066442420215149997</cx:pt>
          <cx:pt idx="152">0.083000089610090894</cx:pt>
          <cx:pt idx="153">0.0046602367371954296</cx:pt>
          <cx:pt idx="154">-0.038616900922332102</cx:pt>
          <cx:pt idx="155">-0.090715761063094993</cx:pt>
          <cx:pt idx="156">-0.093177174011982</cx:pt>
          <cx:pt idx="157">-0.061646102987616101</cx:pt>
          <cx:pt idx="158">-0.068562005333482196</cx:pt>
          <cx:pt idx="159">-0.055814577144367501</cx:pt>
          <cx:pt idx="160">-0.0091605681941556698</cx:pt>
          <cx:pt idx="161">0.044057715217319597</cx:pt>
          <cx:pt idx="162">0.0302911375571507</cx:pt>
          <cx:pt idx="163">0.023033354134967501</cx:pt>
          <cx:pt idx="164">0.0247906193324752</cx:pt>
          <cx:pt idx="165">0.0156055735462609</cx:pt>
          <cx:pt idx="166">0.0046284006313943903</cx:pt>
          <cx:pt idx="167">-0.00018903679791485201</cx:pt>
          <cx:pt idx="168">0.000332005620478331</cx:pt>
          <cx:pt idx="169">-0.000890621790748176</cx:pt>
          <cx:pt idx="170">0.00135939267647969</cx:pt>
          <cx:pt idx="171">0.0046281889496683302</cx:pt>
          <cx:pt idx="172">0.0149386443358642</cx:pt>
          <cx:pt idx="173">0.0160323503364115</cx:pt>
          <cx:pt idx="174">0.00717823740803242</cx:pt>
          <cx:pt idx="175">-0.0234553967451256</cx:pt>
          <cx:pt idx="176">0.0076698161257137201</cx:pt>
          <cx:pt idx="177">0.052231785217814797</cx:pt>
          <cx:pt idx="178">0.056693282451737298</cx:pt>
          <cx:pt idx="179">0.080561633108503602</cx:pt>
          <cx:pt idx="180">0.040611841295789403</cx:pt>
          <cx:pt idx="181">0.0098559548415628594</cx:pt>
          <cx:pt idx="182">-0.018187790310080401</cx:pt>
          <cx:pt idx="183">-0.0233902233850985</cx:pt>
          <cx:pt idx="184">0.020019510108945499</cx:pt>
          <cx:pt idx="185">0.0029466843318538701</cx:pt>
          <cx:pt idx="186">-0.057402842434385898</cx:pt>
          <cx:pt idx="187">-0.0126563827844697</cx:pt>
          <cx:pt idx="188">0.0207159950248983</cx:pt>
          <cx:pt idx="189">0.0588503929725308</cx:pt>
          <cx:pt idx="190">0.058571803011133398</cx:pt>
          <cx:pt idx="191">0.064366294470283303</cx:pt>
          <cx:pt idx="192">0.0220878861795917</cx:pt>
          <cx:pt idx="193">0.019726328690835699</cx:pt>
          <cx:pt idx="194">-0.0035726628931504701</cx:pt>
          <cx:pt idx="195">-0.0099212953970751298</cx:pt>
          <cx:pt idx="196">0.000243580181532999</cx:pt>
          <cx:pt idx="197">0.00086098424676677896</cx:pt>
          <cx:pt idx="198">0.011703299633985901</cx:pt>
          <cx:pt idx="199">0.020791889697019401</cx:pt>
          <cx:pt idx="200">0.0105916471613787</cx:pt>
          <cx:pt idx="201">-0.0052038042125369501</cx:pt>
          <cx:pt idx="202">0.036462586356167601</cx:pt>
          <cx:pt idx="203">0.0096538695342328895</cx:pt>
          <cx:pt idx="204">0.025479098616580001</cx:pt>
          <cx:pt idx="205">0.075335848440522005</cx:pt>
          <cx:pt idx="206">0.050451403494054803</cx:pt>
          <cx:pt idx="207">-0.028141476278649599</cx:pt>
          <cx:pt idx="208">-0.024026569961631501</cx:pt>
          <cx:pt idx="209">-0.034753020803193597</cx:pt>
          <cx:pt idx="210">-0.083100411797051799</cx:pt>
          <cx:pt idx="211">-0.0114471334708936</cx:pt>
          <cx:pt idx="212">0.034497825883385999</cx:pt>
          <cx:pt idx="213">0.054192823136422402</cx:pt>
          <cx:pt idx="214">0.020339295057706999</cx:pt>
          <cx:pt idx="215">-0.010248066728187699</cx:pt>
          <cx:pt idx="216">0.0152603803080323</cx:pt>
          <cx:pt idx="217">0.047881954107741202</cx:pt>
          <cx:pt idx="218">0.064607311573538606</cx:pt>
          <cx:pt idx="219">0.0762767918482221</cx:pt>
          <cx:pt idx="220">0.035559309343858397</cx:pt>
          <cx:pt idx="221">0.023494215790090599</cx:pt>
          <cx:pt idx="222">-0.00149121622728067</cx:pt>
          <cx:pt idx="223">-0.0056052181855077198</cx:pt>
          <cx:pt idx="224">-0.0013684782298141599</cx:pt>
          <cx:pt idx="225">0.000641786989965472</cx:pt>
          <cx:pt idx="226">0.0130053563856713</cx:pt>
          <cx:pt idx="227">0.0212440341794011</cx:pt>
          <cx:pt idx="228">0.022919021344654001</cx:pt>
          <cx:pt idx="229">0.036956102378584599</cx:pt>
          <cx:pt idx="230">0.078132984555558602</cx:pt>
          <cx:pt idx="231">0.071766491038464802</cx:pt>
          <cx:pt idx="232">0.115022144944235</cx:pt>
          <cx:pt idx="233">0.11017082150263</cx:pt>
          <cx:pt idx="234">0.036749117923085099</cx:pt>
          <cx:pt idx="235">0.00726899819225131</cx:pt>
          <cx:pt idx="236">0.015049830609917301</cx:pt>
          <cx:pt idx="237">-0.00177316170809757</cx:pt>
          <cx:pt idx="238">0.011893483233778999</cx:pt>
          <cx:pt idx="239">0.0462022100483045</cx:pt>
          <cx:pt idx="240">0.0109370812759112</cx:pt>
          <cx:pt idx="241">0.0058616052069692601</cx:pt>
          <cx:pt idx="242">0.039506321050629303</cx:pt>
          <cx:pt idx="243">-0.041507277228813401</cx:pt>
          <cx:pt idx="244">-0.022940451696588399</cx:pt>
          <cx:pt idx="245">0.021848296173084401</cx:pt>
          <cx:pt idx="246">0.038024304824848497</cx:pt>
          <cx:pt idx="247">0.089728993323621206</cx:pt>
          <cx:pt idx="248">0.083570284802164704</cx:pt>
          <cx:pt idx="249">0.049362436054218098</cx:pt>
          <cx:pt idx="250">0.013184196552759601</cx:pt>
          <cx:pt idx="251">0.0014830798562200801</cx:pt>
          <cx:pt idx="252">0.00025898225925593301</cx:pt>
          <cx:pt idx="253">0.0012170503306950099</cx:pt>
          <cx:pt idx="254">0.0083739921146060992</cx:pt>
          <cx:pt idx="255">0.022152239722542499</cx:pt>
          <cx:pt idx="256">0.033683216098653802</cx:pt>
          <cx:pt idx="257">0.026448495000925502</cx:pt>
          <cx:pt idx="258">0.083340429021566895</cx:pt>
          <cx:pt idx="259">0.066116770368402106</cx:pt>
          <cx:pt idx="260">0.082151517089944295</cx:pt>
          <cx:pt idx="261">0.060905316347549102</cx:pt>
          <cx:pt idx="262">0.00140290745747332</cx:pt>
          <cx:pt idx="263">0.016801443877834499</cx:pt>
          <cx:pt idx="264">0.013468070157469</cx:pt>
          <cx:pt idx="265">-0.01056358832719</cx:pt>
          <cx:pt idx="266">0.026484826795835099</cx:pt>
          <cx:pt idx="267">0.0047326236762738399</cx:pt>
          <cx:pt idx="268">0.0023006288769459099</cx:pt>
          <cx:pt idx="269">0.045064361476033397</cx:pt>
          <cx:pt idx="270">-0.0013181354800557001</cx:pt>
          <cx:pt idx="271">-0.052779791641549403</cx:pt>
          <cx:pt idx="272">0.021509929600823301</cx:pt>
          <cx:pt idx="273">0.045687016536977203</cx:pt>
          <cx:pt idx="274">0.059269082055717903</cx:pt>
          <cx:pt idx="275">0.094419403671361396</cx:pt>
          <cx:pt idx="276">0.078228224886658898</cx:pt>
          <cx:pt idx="277">0.055343713985760101</cx:pt>
          <cx:pt idx="278">0.016324228169518701</cx:pt>
          <cx:pt idx="279">0.00238402202532341</cx:pt>
          <cx:pt idx="280">0.00045900996397909102</cx:pt>
          <cx:pt idx="281">0.0015057358909285499</cx:pt>
          <cx:pt idx="282">0.010707362146986799</cx:pt>
          <cx:pt idx="283">0.0142623636625547</cx:pt>
          <cx:pt idx="284">0.042602371481539197</cx:pt>
          <cx:pt idx="285">0.0255273732070797</cx:pt>
          <cx:pt idx="286">0.0510718131667579</cx:pt>
          <cx:pt idx="287">0.049210274300682498</cx:pt>
          <cx:pt idx="288">0.0532742409800653</cx:pt>
          <cx:pt idx="289">0.053726094469364501</cx:pt>
          <cx:pt idx="290">0.012569689453323899</cx:pt>
          <cx:pt idx="291">-0.020576996278159499</cx:pt>
          <cx:pt idx="292">-0.041289521215364701</cx:pt>
          <cx:pt idx="293">-0.0275840230860269</cx:pt>
          <cx:pt idx="294">0.0070451230356575302</cx:pt>
          <cx:pt idx="295">-0.045651030283045298</cx:pt>
          <cx:pt idx="296">-0.026836545288479501</cx:pt>
          <cx:pt idx="297">-0.049499382466249103</cx:pt>
          <cx:pt idx="298">0.0080488932272574105</cx:pt>
          <cx:pt idx="299">-0.0039302613528487398</cx:pt>
          <cx:pt idx="300">0.037786032417988002</cx:pt>
          <cx:pt idx="301">0.0284278695210574</cx:pt>
          <cx:pt idx="302">0.047846736382316103</cx:pt>
          <cx:pt idx="303">0.071992461294939206</cx:pt>
          <cx:pt idx="304">0.045237588280718902</cx:pt>
          <cx:pt idx="305">0.0204474703686203</cx:pt>
          <cx:pt idx="306">0.0111600970595814</cx:pt>
          <cx:pt idx="307">0.0023421941640681398</cx:pt>
          <cx:pt idx="308">4.00039729219229e-05</cx:pt>
          <cx:pt idx="309">0.00148401504019094</cx:pt>
          <cx:pt idx="310">0.013665800499468901</cx:pt>
          <cx:pt idx="311">0.029180454540773799</cx:pt>
          <cx:pt idx="312">0.066496018881314595</cx:pt>
          <cx:pt idx="313">0.059633622778846498</cx:pt>
          <cx:pt idx="314">0.058427403490485398</cx:pt>
          <cx:pt idx="315">0.080677575130825699</cx:pt>
          <cx:pt idx="316">0.088450568469745403</cx:pt>
          <cx:pt idx="317">0.070216869229971002</cx:pt>
          <cx:pt idx="318">0.038996333957096702</cx:pt>
          <cx:pt idx="319">0.078061199248382798</cx:pt>
          <cx:pt idx="320">0.041377463304776999</cx:pt>
          <cx:pt idx="321">0.0418137558914254</cx:pt>
          <cx:pt idx="322">0.096967829499579203</cx:pt>
          <cx:pt idx="323">0.036098061178913503</cx:pt>
          <cx:pt idx="324">-0.085228167056295906</cx:pt>
          <cx:pt idx="325">-0.049121874685349398</cx:pt>
          <cx:pt idx="326">-0.0049122164694566902</cx:pt>
          <cx:pt idx="327">-0.020065370064037299</cx:pt>
          <cx:pt idx="328">0.019440530539807099</cx:pt>
          <cx:pt idx="329">0.019287139153208298</cx:pt>
          <cx:pt idx="330">0.026966207617500099</cx:pt>
          <cx:pt idx="331">0.0354449201989935</cx:pt>
          <cx:pt idx="332">0.0263797509209149</cx:pt>
          <cx:pt idx="333">0.017693292760800901</cx:pt>
          <cx:pt idx="334">0.0099907046526846299</cx:pt>
          <cx:pt idx="335">0.00023658966884167201</cx:pt>
          <cx:pt idx="336">-0.00037966346700543701</cx:pt>
          <cx:pt idx="337">0.0023163691095140801</cx:pt>
          <cx:pt idx="338">0.010709763411778799</cx:pt>
          <cx:pt idx="339">0.039439347166339601</cx:pt>
          <cx:pt idx="340">0.074590003751213704</cx:pt>
          <cx:pt idx="341">0.065166287176186194</cx:pt>
          <cx:pt idx="342">0.0044419281296933996</cx:pt>
          <cx:pt idx="343">0.0264163563215488</cx:pt>
          <cx:pt idx="344">0.0491620434426598</cx:pt>
          <cx:pt idx="345">0.0076897521707481103</cx:pt>
          <cx:pt idx="346">0.015166755151106701</cx:pt>
          <cx:pt idx="347">0.064943996986098804</cx:pt>
          <cx:pt idx="348">0.0279087776111967</cx:pt>
          <cx:pt idx="349">0.035152348358013702</cx:pt>
          <cx:pt idx="350">0.040581820999404099</cx:pt>
          <cx:pt idx="351">0.037007055415589601</cx:pt>
          <cx:pt idx="352">-0.054388514356689698</cx:pt>
          <cx:pt idx="353">-0.030730622066098501</cx:pt>
          <cx:pt idx="354">0.0216695299835361</cx:pt>
          <cx:pt idx="355">0.0223245780453795</cx:pt>
          <cx:pt idx="356">0.050959193315442297</cx:pt>
          <cx:pt idx="357">0.060316004341739698</cx:pt>
          <cx:pt idx="358">0.046007392723308498</cx:pt>
          <cx:pt idx="359">0.0264120890031917</cx:pt>
          <cx:pt idx="360">-0.0048248630035695496</cx:pt>
          <cx:pt idx="361">0.013993827540164599</cx:pt>
          <cx:pt idx="362">0.017124856847927201</cx:pt>
          <cx:pt idx="363">0.00243199638996518</cx:pt>
          <cx:pt idx="364">0.000107067641384481</cx:pt>
          <cx:pt idx="365">0.0011761691106682601</cx:pt>
          <cx:pt idx="366">0.0084750326539449194</cx:pt>
          <cx:pt idx="367">0.0256234818846694</cx:pt>
          <cx:pt idx="368">0.070646771927609098</cx:pt>
          <cx:pt idx="369">0.046704345574275899</cx:pt>
          <cx:pt idx="370">-0.041293558339580302</cx:pt>
          <cx:pt idx="371">0.010960288296603501</cx:pt>
          <cx:pt idx="372">0.016529546129967598</cx:pt>
          <cx:pt idx="373">0.027086562214168601</cx:pt>
          <cx:pt idx="374">0.071697652444787305</cx:pt>
          <cx:pt idx="375">0.12273067763626</cx:pt>
          <cx:pt idx="376">0.065934577425104904</cx:pt>
          <cx:pt idx="377">0.079297117974686804</cx:pt>
          <cx:pt idx="378">0.063270582608134202</cx:pt>
          <cx:pt idx="379">0.027962896131955701</cx:pt>
          <cx:pt idx="380">-0.026797077766131699</cx:pt>
          <cx:pt idx="381">-0.044846363882551199</cx:pt>
          <cx:pt idx="382">0.034514164841812099</cx:pt>
          <cx:pt idx="383">0.061247273926331197</cx:pt>
          <cx:pt idx="384">0.102431894162083</cx:pt>
          <cx:pt idx="385">0.0858918407664509</cx:pt>
          <cx:pt idx="386">0.047588052767722398</cx:pt>
          <cx:pt idx="387">-0.016365156677637799</cx:pt>
          <cx:pt idx="388">-0.027621345192195002</cx:pt>
          <cx:pt idx="389">0.0053567099231197199</cx:pt>
          <cx:pt idx="390">0.00291653345455592</cx:pt>
          <cx:pt idx="391">0.00053026765258676605</cx:pt>
          <cx:pt idx="392">-0.00045035976704850799</cx:pt>
          <cx:pt idx="393">0.0010960764944289499</cx:pt>
          <cx:pt idx="394">0.0030675154432813598</cx:pt>
          <cx:pt idx="395">0.0094479226627731706</cx:pt>
          <cx:pt idx="396">0.034366451486404298</cx:pt>
          <cx:pt idx="397">0.017538290559019801</cx:pt>
          <cx:pt idx="398">-0.029268024595795299</cx:pt>
          <cx:pt idx="399">-0.0180240047682503</cx:pt>
          <cx:pt idx="400">-0.0373320121869899</cx:pt>
          <cx:pt idx="401">0.011975272128516399</cx:pt>
          <cx:pt idx="402">0.0392759298818426</cx:pt>
          <cx:pt idx="403">0.045096780111093297</cx:pt>
          <cx:pt idx="404">0.084352453051172699</cx:pt>
          <cx:pt idx="405">0.052790224787155199</cx:pt>
          <cx:pt idx="406">0.0169731451149761</cx:pt>
          <cx:pt idx="407">-0.016309700997427599</cx:pt>
          <cx:pt idx="408">-0.0197491375779195</cx:pt>
          <cx:pt idx="409">0.0332557339026247</cx:pt>
          <cx:pt idx="410">0.053597146828186198</cx:pt>
          <cx:pt idx="411">0.075375061232395499</cx:pt>
          <cx:pt idx="412">0.051394086859899497</cx:pt>
          <cx:pt idx="413">0.017471875914373599</cx:pt>
          <cx:pt idx="414">0.0248997602881907</cx:pt>
          <cx:pt idx="415">-0.0043617849187611198</cx:pt>
          <cx:pt idx="416">-0.035609404268188198</cx:pt>
          <cx:pt idx="417">-0.0081519648382764407</cx:pt>
          <cx:pt idx="418">-0.00500268801675933</cx:pt>
          <cx:pt idx="419">-0.00022253680476139</cx:pt>
          <cx:pt idx="420">-0.000475088283292294</cx:pt>
          <cx:pt idx="421">-0.000137773940037109</cx:pt>
          <cx:pt idx="422">-0.00081499508557880695</cx:pt>
          <cx:pt idx="423">0.0070934504686435799</cx:pt>
          <cx:pt idx="424">0.011583932278338999</cx:pt>
          <cx:pt idx="425">-0.033373002690945001</cx:pt>
          <cx:pt idx="426">-0.050466519261044201</cx:pt>
          <cx:pt idx="427">-0.029944032252545199</cx:pt>
          <cx:pt idx="428">-0.0332557886580752</cx:pt>
          <cx:pt idx="429">0.010361743098051599</cx:pt>
          <cx:pt idx="430">-0.014048957722007</cx:pt>
          <cx:pt idx="431">-0.00116918056095671</cx:pt>
          <cx:pt idx="432">-0.0095095798026356808</cx:pt>
          <cx:pt idx="433">0.017017634326227001</cx:pt>
          <cx:pt idx="434">0.035851634841925002</cx:pt>
          <cx:pt idx="435">0.041911751846373697</cx:pt>
          <cx:pt idx="436">0.038180773229297298</cx:pt>
          <cx:pt idx="437">0.10413816774734699</cx:pt>
          <cx:pt idx="438">0.030536639396293499</cx:pt>
          <cx:pt idx="439">0.018337336127231801</cx:pt>
          <cx:pt idx="440">0.020093989412782801</cx:pt>
          <cx:pt idx="441">0.00180066312843916</cx:pt>
          <cx:pt idx="442">0.034725372665192898</cx:pt>
          <cx:pt idx="443">0.0016528207712024499</cx:pt>
          <cx:pt idx="444">-0.0383267231794156</cx:pt>
          <cx:pt idx="445">-0.0232846604257467</cx:pt>
          <cx:pt idx="446">-0.0074858738554322004</cx:pt>
          <cx:pt idx="447">-0.0030942599919725</cx:pt>
          <cx:pt idx="448">-0.00016630587082073101</cx:pt>
          <cx:pt idx="449">-0.00053142619281672699</cx:pt>
          <cx:pt idx="450">-0.00085292946891494604</cx:pt>
          <cx:pt idx="451">0.00030647558174416798</cx:pt>
          <cx:pt idx="452">0.0047034387399485103</cx:pt>
          <cx:pt idx="453">-0.049835123640014002</cx:pt>
          <cx:pt idx="454">-0.059019859708673197</cx:pt>
          <cx:pt idx="455">-0.033433717533608298</cx:pt>
          <cx:pt idx="456">-0.032268481749953698</cx:pt>
          <cx:pt idx="457">-0.049576530707971002</cx:pt>
          <cx:pt idx="458">-0.053285432077593398</cx:pt>
          <cx:pt idx="459">-0.0756351535648217</cx:pt>
          <cx:pt idx="460">0.016147298498932299</cx:pt>
          <cx:pt idx="461">0.116982380226308</cx:pt>
          <cx:pt idx="462">0.085642571125063793</cx:pt>
          <cx:pt idx="463">0.077413986650414102</cx:pt>
          <cx:pt idx="464">0.090705864873161096</cx:pt>
          <cx:pt idx="465">0.089984811348412505</cx:pt>
          <cx:pt idx="466">0.0079524927884503695</cx:pt>
          <cx:pt idx="467">-0.027500379451891401</cx:pt>
          <cx:pt idx="468">0.0050180476835647598</cx:pt>
          <cx:pt idx="469">-0.0119553168883802</cx:pt>
          <cx:pt idx="470">0.0085821682493921695</cx:pt>
          <cx:pt idx="471">-0.00729469161585554</cx:pt>
          <cx:pt idx="472">-0.0274667631005827</cx:pt>
          <cx:pt idx="473">-0.030822778365274101</cx:pt>
          <cx:pt idx="474">-0.0122535024095422</cx:pt>
          <cx:pt idx="475">-0.0018225883009084199</cx:pt>
          <cx:pt idx="476">-0.00010930637830006999</cx:pt>
          <cx:pt idx="477">9.7195870473682901e-05</cx:pt>
          <cx:pt idx="478">-0.00327904604045378</cx:pt>
          <cx:pt idx="479">-0.010395756965304599</cx:pt>
          <cx:pt idx="480">-0.021934206516455199</cx:pt>
          <cx:pt idx="481">-0.048130591930096597</cx:pt>
          <cx:pt idx="482">-0.052525139003318198</cx:pt>
          <cx:pt idx="483">-0.055705712221532998</cx:pt>
          <cx:pt idx="484">-0.038264500507128103</cx:pt>
          <cx:pt idx="485">-0.048651345025586698</cx:pt>
          <cx:pt idx="486">-0.099548447221906894</cx:pt>
          <cx:pt idx="487">-0.0448897985856768</cx:pt>
          <cx:pt idx="488">0.0080463925992920703</cx:pt>
          <cx:pt idx="489">0.120480618960407</cx:pt>
          <cx:pt idx="490">0.0491977604799737</cx:pt>
          <cx:pt idx="491">0.020055525238957199</cx:pt>
          <cx:pt idx="492">0.045317546879320797</cx:pt>
          <cx:pt idx="493">0.055360687218302299</cx:pt>
          <cx:pt idx="494">-0.0087852963446458793</cx:pt>
          <cx:pt idx="495">-0.038999367465761402</cx:pt>
          <cx:pt idx="496">0.015810070892090199</cx:pt>
          <cx:pt idx="497">0.0029315042513826501</cx:pt>
          <cx:pt idx="498">0.014167192085049801</cx:pt>
          <cx:pt idx="499">-0.0026073880269740501</cx:pt>
          <cx:pt idx="500">-0.0079649481127974601</cx:pt>
          <cx:pt idx="501">-0.023352422904821299</cx:pt>
          <cx:pt idx="502">-0.0025049398936841799</cx:pt>
          <cx:pt idx="503">-0.00082143720248731701</cx:pt>
          <cx:pt idx="504">0.00093644226807208103</cx:pt>
          <cx:pt idx="505">0.00051885951644770197</cx:pt>
          <cx:pt idx="506">0.0013034572602287099</cx:pt>
          <cx:pt idx="507">-0.015206284695626701</cx:pt>
          <cx:pt idx="508">-0.043421016907647297</cx:pt>
          <cx:pt idx="509">-0.039454962271415199</cx:pt>
          <cx:pt idx="510">-0.034356326481943998</cx:pt>
          <cx:pt idx="511">-0.0615256248438137</cx:pt>
          <cx:pt idx="512">-0.062421372556172298</cx:pt>
          <cx:pt idx="513">-0.072712829540981294</cx:pt>
          <cx:pt idx="514">-0.0650960418550659</cx:pt>
          <cx:pt idx="515">-0.046566162988574397</cx:pt>
          <cx:pt idx="516">0.0033177020095334999</cx:pt>
          <cx:pt idx="517">0.064136444121333</cx:pt>
          <cx:pt idx="518">-0.053758959605811597</cx:pt>
          <cx:pt idx="519">-0.068540494608242603</cx:pt>
          <cx:pt idx="520">-0.0707168853984005</cx:pt>
          <cx:pt idx="521">0.0096400264934905205</cx:pt>
          <cx:pt idx="522">-0.0220895159165354</cx:pt>
          <cx:pt idx="523">-0.032658269519608603</cx:pt>
          <cx:pt idx="524">-0.00029975379146819701</cx:pt>
          <cx:pt idx="525">-0.055805688751527797</cx:pt>
          <cx:pt idx="526">-0.0273856351201862</cx:pt>
          <cx:pt idx="527">-0.0526876683928134</cx:pt>
          <cx:pt idx="528">-0.037972635133334397</cx:pt>
          <cx:pt idx="529">-0.018894851360129899</cx:pt>
          <cx:pt idx="530">0.00325737067091743</cx:pt>
          <cx:pt idx="531">7.03851114681681e-06</cx:pt>
          <cx:pt idx="532">-3.0273057137802e-05</cx:pt>
          <cx:pt idx="533">0.000823122974234319</cx:pt>
          <cx:pt idx="534">0.0017922268611804499</cx:pt>
          <cx:pt idx="535">-0.0154455360179324</cx:pt>
          <cx:pt idx="536">-0.053434969054253698</cx:pt>
          <cx:pt idx="537">-0.041856196587929898</cx:pt>
          <cx:pt idx="538">-0.046872700648393197</cx:pt>
          <cx:pt idx="539">-0.058294563592618497</cx:pt>
          <cx:pt idx="540">-0.035210050724991303</cx:pt>
          <cx:pt idx="541">-0.028618566118284301</cx:pt>
          <cx:pt idx="542">-0.058392034868373001</cx:pt>
          <cx:pt idx="543">-0.072690419832086198</cx:pt>
          <cx:pt idx="544">0.00862678639309351</cx:pt>
          <cx:pt idx="545">-0.0096095476228373992</cx:pt>
          <cx:pt idx="546">-0.12160136578276</cx:pt>
          <cx:pt idx="547">-0.078390134363280697</cx:pt>
          <cx:pt idx="548">-0.095596317079753801</cx:pt>
          <cx:pt idx="549">0.0111489321673805</cx:pt>
          <cx:pt idx="550">-0.025451585437283899</cx:pt>
          <cx:pt idx="551">-0.028787261975840198</cx:pt>
          <cx:pt idx="552">-0.074446691689803099</cx:pt>
          <cx:pt idx="553">-0.089841730300218997</cx:pt>
          <cx:pt idx="554">-0.055602315559141101</cx:pt>
          <cx:pt idx="555">-0.041565016186383398</cx:pt>
          <cx:pt idx="556">-0.0295839565650012</cx:pt>
          <cx:pt idx="557">-0.015850720856085802</cx:pt>
          <cx:pt idx="558">-0.0024186516606056201</cx:pt>
          <cx:pt idx="559">-4.1623114110886299e-05</cx:pt>
          <cx:pt idx="560">0.000650601494868286</cx:pt>
          <cx:pt idx="561">0.00062963641918526402</cx:pt>
          <cx:pt idx="562">-0.00091854125555413605</cx:pt>
          <cx:pt idx="563">-0.017388719156458</cx:pt>
          <cx:pt idx="564">-0.044375591998088298</cx:pt>
          <cx:pt idx="565">-0.033887613716198403</cx:pt>
          <cx:pt idx="566">-0.049478231871767399</cx:pt>
          <cx:pt idx="567">-0.021565912696001902</cx:pt>
          <cx:pt idx="568">0.019592692223321401</cx:pt>
          <cx:pt idx="569">-0.064826707308796</cx:pt>
          <cx:pt idx="570">-0.0828594442497535</cx:pt>
          <cx:pt idx="571">-0.043336369004672901</cx:pt>
          <cx:pt idx="572">0.011089615509980701</cx:pt>
          <cx:pt idx="573">0.00218621631408247</cx:pt>
          <cx:pt idx="574">-0.078106698567091695</cx:pt>
          <cx:pt idx="575">-0.043091179018178799</cx:pt>
          <cx:pt idx="576">-0.083467219586093599</cx:pt>
          <cx:pt idx="577">-0.014467058617544401</cx:pt>
          <cx:pt idx="578">-0.029241292403664701</cx:pt>
          <cx:pt idx="579">-0.011637459223373701</cx:pt>
          <cx:pt idx="580">-0.038092637604008897</cx:pt>
          <cx:pt idx="581">-0.036520472991565203</cx:pt>
          <cx:pt idx="582">-0.0065491987658657397</cx:pt>
          <cx:pt idx="583">-0.0157500587874327</cx:pt>
          <cx:pt idx="584">-0.016805631598340701</cx:pt>
          <cx:pt idx="585">-0.0090141414549271704</cx:pt>
          <cx:pt idx="586">-0.0027721058845381402</cx:pt>
          <cx:pt idx="587">-0.000255030767759642</cx:pt>
          <cx:pt idx="588">-0.00020932332510178501</cx:pt>
          <cx:pt idx="589">-0.00027350072835742898</cx:pt>
          <cx:pt idx="590">-0.000840449725383091</cx:pt>
          <cx:pt idx="591">-0.014619041034617</cx:pt>
          <cx:pt idx="592">-0.0267633906137821</cx:pt>
          <cx:pt idx="593">-0.0262925321179584</cx:pt>
          <cx:pt idx="594">-0.020990662162726301</cx:pt>
          <cx:pt idx="595">0.011617363681429901</cx:pt>
          <cx:pt idx="596">-0.0107418841792132</cx:pt>
          <cx:pt idx="597">-0.037531018715083499</cx:pt>
          <cx:pt idx="598">-0.052114239025973501</cx:pt>
          <cx:pt idx="599">-0.016063050600169299</cx:pt>
          <cx:pt idx="600">0.0089458525844398097</cx:pt>
          <cx:pt idx="601">-0.0042586709176254097</cx:pt>
          <cx:pt idx="602">-0.074937944211866003</cx:pt>
          <cx:pt idx="603">-0.0310571591672603</cx:pt>
          <cx:pt idx="604">-0.0496963177763695</cx:pt>
          <cx:pt idx="605">-0.022870592635221201</cx:pt>
          <cx:pt idx="606">-0.041080830473473301</cx:pt>
          <cx:pt idx="607">-0.030635403821538999</cx:pt>
          <cx:pt idx="608">-0.018598900224476599</cx:pt>
          <cx:pt idx="609">-0.0017847991340926299</cx:pt>
          <cx:pt idx="610">-0.018254515147153198</cx:pt>
          <cx:pt idx="611">-0.0264846636137329</cx:pt>
          <cx:pt idx="612">-0.016901371960337599</cx:pt>
          <cx:pt idx="613">-0.011893564182462501</cx:pt>
          <cx:pt idx="614">-0.0036550957145834598</cx:pt>
          <cx:pt idx="615">0.00102016907081419</cx:pt>
          <cx:pt idx="616">0.00015363208251317501</cx:pt>
          <cx:pt idx="617">-0.000110319003261254</cx:pt>
          <cx:pt idx="618">-0.00156389808631785</cx:pt>
          <cx:pt idx="619">-0.015148716566391199</cx:pt>
          <cx:pt idx="620">-0.012982087667984</cx:pt>
          <cx:pt idx="621">-0.0140007938893094</cx:pt>
          <cx:pt idx="622">-0.013448496630639</cx:pt>
          <cx:pt idx="623">0.0196295590952941</cx:pt>
          <cx:pt idx="624">-0.0097699732936344201</cx:pt>
          <cx:pt idx="625">-0.012732748055426299</cx:pt>
          <cx:pt idx="626">0.00284978604052776</cx:pt>
          <cx:pt idx="627">0.0143011301002611</cx:pt>
          <cx:pt idx="628">-0.0147326046622346</cx:pt>
          <cx:pt idx="629">-0.026841902329764501</cx:pt>
          <cx:pt idx="630">0.044682412522402903</cx:pt>
          <cx:pt idx="631">0.00096952456174038504</cx:pt>
          <cx:pt idx="632">-0.00188254530335535</cx:pt>
          <cx:pt idx="633">-0.0093441386817304396</cx:pt>
          <cx:pt idx="634">-0.030374203127003899</cx:pt>
          <cx:pt idx="635">-0.0078413158008715702</cx:pt>
          <cx:pt idx="636">-0.038001532294885697</cx:pt>
          <cx:pt idx="637">-0.058840937525939302</cx:pt>
          <cx:pt idx="638">-0.026031409675686901</cx:pt>
          <cx:pt idx="639">-0.021925662035452199</cx:pt>
          <cx:pt idx="640">-0.013795972716967499</cx:pt>
          <cx:pt idx="641">-0.0046670035478456398</cx:pt>
          <cx:pt idx="642">0.0013109401339542999</cx:pt>
          <cx:pt idx="643">-0.000108083577527194</cx:pt>
          <cx:pt idx="644">0.00042184280874643198</cx:pt>
          <cx:pt idx="645">-0.0010185331511103799</cx:pt>
          <cx:pt idx="646">-0.0017300634763905</cx:pt>
          <cx:pt idx="647">-0.0086500759682027507</cx:pt>
          <cx:pt idx="648">-0.0012580901597123899</cx:pt>
          <cx:pt idx="649">0.0100646785516527</cx:pt>
          <cx:pt idx="650">0.017042006089512101</cx:pt>
          <cx:pt idx="651">0.0163255616067258</cx:pt>
          <cx:pt idx="652">-0.024442401843567298</cx:pt>
          <cx:pt idx="653">-0.016316731681384301</cx:pt>
          <cx:pt idx="654">-0.0020070916304979701</cx:pt>
          <cx:pt idx="655">0.021992267753245202</cx:pt>
          <cx:pt idx="656">0.0234457645267892</cx:pt>
          <cx:pt idx="657">0.072184719566827094</cx:pt>
          <cx:pt idx="658">0.070906159361120297</cx:pt>
          <cx:pt idx="659">0.043586719993924099</cx:pt>
          <cx:pt idx="660">0.0457671201032804</cx:pt>
          <cx:pt idx="661">-0.012781438672397</cx:pt>
          <cx:pt idx="662">-0.025308523196497901</cx:pt>
          <cx:pt idx="663">-0.0306338273925972</cx:pt>
          <cx:pt idx="664">-0.050033340656862497</cx:pt>
          <cx:pt idx="665">-0.051484851605005301</cx:pt>
          <cx:pt idx="666">-0.037429967371356003</cx:pt>
          <cx:pt idx="667">-0.018505985503162199</cx:pt>
          <cx:pt idx="668">-0.0075595547815045603</cx:pt>
          <cx:pt idx="669">-0.00342403681325171</cx:pt>
          <cx:pt idx="670">0.00079139650563943504</cx:pt>
          <cx:pt idx="671">-0.00047888109031393597</cx:pt>
          <cx:pt idx="672">-4.8657596872617302e-05</cx:pt>
          <cx:pt idx="673">0.00049587845249531796</cx:pt>
          <cx:pt idx="674">0.00079264397685445203</cx:pt>
          <cx:pt idx="675">0.00091201454128073502</cx:pt>
          <cx:pt idx="676">0.00790357273442064</cx:pt>
          <cx:pt idx="677">0.030519072393389302</cx:pt>
          <cx:pt idx="678">0.028371187372451201</cx:pt>
          <cx:pt idx="679">-0.0084430879441202197</cx:pt>
          <cx:pt idx="680">-0.020305136069267399</cx:pt>
          <cx:pt idx="681">-0.0195540839118842</cx:pt>
          <cx:pt idx="682">0.046770041185548103</cx:pt>
          <cx:pt idx="683">0.070351314848750596</cx:pt>
          <cx:pt idx="684">0.053181779325912698</cx:pt>
          <cx:pt idx="685">0.075218935157282799</cx:pt>
          <cx:pt idx="686">0.020828166248243699</cx:pt>
          <cx:pt idx="687">0.038443510606732997</cx:pt>
          <cx:pt idx="688">0.0165305902212773</cx:pt>
          <cx:pt idx="689">-0.054285936429187699</cx:pt>
          <cx:pt idx="690">-0.0496555805268456</cx:pt>
          <cx:pt idx="691">0.014437195775963699</cx:pt>
          <cx:pt idx="692">-0.010774688318366799</cx:pt>
          <cx:pt idx="693">-0.022132030535737701</cx:pt>
          <cx:pt idx="694">-0.0158016274624827</cx:pt>
          <cx:pt idx="695">-0.013091712929603301</cx:pt>
          <cx:pt idx="696">-0.0096622191711644503</cx:pt>
          <cx:pt idx="697">-0.0053420886503261298</cx:pt>
          <cx:pt idx="698">4.1235980749262097e-05</cx:pt>
          <cx:pt idx="699">-0.00061422874113698899</cx:pt>
          <cx:pt idx="700">0.00056118951336632799</cx:pt>
          <cx:pt idx="701">-0.000258150364032626</cx:pt>
          <cx:pt idx="702">5.20371697500316e-05</cx:pt>
          <cx:pt idx="703">0.0014586035990870399</cx:pt>
          <cx:pt idx="704">0.0080830165173270494</cx:pt>
          <cx:pt idx="705">0.018401643842119501</cx:pt>
          <cx:pt idx="706">0.0085147095345421107</cx:pt>
          <cx:pt idx="707">0.0010356131983874899</cx:pt>
          <cx:pt idx="708">-0.0012916736607351399</cx:pt>
          <cx:pt idx="709">0.013355650854824999</cx:pt>
          <cx:pt idx="710">0.027814598289155199</cx:pt>
          <cx:pt idx="711">0.042299596829171802</cx:pt>
          <cx:pt idx="712">0.027618329125767699</cx:pt>
          <cx:pt idx="713">0.030773727649863601</cx:pt>
          <cx:pt idx="714">0.055618351392231903</cx:pt>
          <cx:pt idx="715">0.060054542969382299</cx:pt>
          <cx:pt idx="716">0.065600382827880901</cx:pt>
          <cx:pt idx="717">0.037879740276587401</cx:pt>
          <cx:pt idx="718">0.031494455454722597</cx:pt>
          <cx:pt idx="719">0.035563315136239899</cx:pt>
          <cx:pt idx="720">0.017429698612079301</cx:pt>
          <cx:pt idx="721">-0.0033614175197333798</cx:pt>
          <cx:pt idx="722">-0.0116447863098276</cx:pt>
          <cx:pt idx="723">-0.0093789086390054094</cx:pt>
          <cx:pt idx="724">-0.0027607588168136799</cx:pt>
          <cx:pt idx="725">-0.00044094531178281098</cx:pt>
          <cx:pt idx="726">0.00032085083874387</cx:pt>
          <cx:pt idx="727">0.00066662502592966001</cx:pt>
          <cx:pt idx="728">-0.00026967692158259702</cx:pt>
          <cx:pt idx="729">0.00043578470559056198</cx:pt>
          <cx:pt idx="730">-0.000242320937115501</cx:pt>
          <cx:pt idx="731">0.00011464278931113801</cx:pt>
          <cx:pt idx="732">-0.00034708078094283502</cx:pt>
          <cx:pt idx="733">-0.0013846734865054799</cx:pt>
          <cx:pt idx="734">0.00032162354154333198</cx:pt>
          <cx:pt idx="735">0.0064207662006635097</cx:pt>
          <cx:pt idx="736">0.0112794239908249</cx:pt>
          <cx:pt idx="737">0.0263269154533439</cx:pt>
          <cx:pt idx="738">0.018893037262333899</cx:pt>
          <cx:pt idx="739">0.020343641611027301</cx:pt>
          <cx:pt idx="740">0.038593058552302099</cx:pt>
          <cx:pt idx="741">0.073572782347939805</cx:pt>
          <cx:pt idx="742">0.080559818764110599</cx:pt>
          <cx:pt idx="743">0.042274276503262202</cx:pt>
          <cx:pt idx="744">0.028830579015482301</cx:pt>
          <cx:pt idx="745">0.035410762624764197</cx:pt>
          <cx:pt idx="746">0.033106304122957397</cx:pt>
          <cx:pt idx="747">0.025118654773985401</cx:pt>
          <cx:pt idx="748">0.0166191813588632</cx:pt>
          <cx:pt idx="749">0.010074125794517899</cx:pt>
          <cx:pt idx="750">0.0059874054928033002</cx:pt>
          <cx:pt idx="751">0.00106159422763927</cx:pt>
          <cx:pt idx="752">-1.306726394523e-05</cx:pt>
          <cx:pt idx="753">-0.00032731544757663998</cx:pt>
          <cx:pt idx="754">-0.00030850049272389702</cx:pt>
          <cx:pt idx="755">0.00074541595614641305</cx:pt>
          <cx:pt idx="756">1.6281683890441499e-05</cx:pt>
          <cx:pt idx="757">-0.00011289746969949</cx:pt>
          <cx:pt idx="758">-2.79863878708744e-06</cx:pt>
          <cx:pt idx="759">0.000200619004067408</cx:pt>
          <cx:pt idx="760">0.00048123512309159399</cx:pt>
          <cx:pt idx="761">0.0008013014971462</cx:pt>
          <cx:pt idx="762">0.000269836981614276</cx:pt>
          <cx:pt idx="763">0.00155736085605071</cx:pt>
          <cx:pt idx="764">0.00301671261783163</cx:pt>
          <cx:pt idx="765">0.0030035567017306498</cx:pt>
          <cx:pt idx="766">0.0083710531084296106</cx:pt>
          <cx:pt idx="767">0.0036953785721922298</cx:pt>
          <cx:pt idx="768">0.00387755894400542</cx:pt>
          <cx:pt idx="769">0.00910785006174448</cx:pt>
          <cx:pt idx="770">0.0097778997615884794</cx:pt>
          <cx:pt idx="771">0.0079344089032821301</cx:pt>
          <cx:pt idx="772">0.0085352722714187104</cx:pt>
          <cx:pt idx="773">0.0084809734835565899</cx:pt>
          <cx:pt idx="774">0.0084336025601761504</cx:pt>
          <cx:pt idx="775">0.0069064954920624502</cx:pt>
          <cx:pt idx="776">0.00297679367555215</cx:pt>
          <cx:pt idx="777">0.00344504696594892</cx:pt>
          <cx:pt idx="778">0.0032543149899374002</cx:pt>
          <cx:pt idx="779">0.00048263058722395903</cx:pt>
          <cx:pt idx="780">-0.000115236109184916</cx:pt>
          <cx:pt idx="781">-0.00038117024584202503</cx:pt>
          <cx:pt idx="782">0.00012857717950389699</cx:pt>
          <cx:pt idx="783">-0.00111160460980947</cx:pt>
        </cx:lvl>
      </cx:numDim>
    </cx:data>
    <cx:data id="138">
      <cx:numDim type="val">
        <cx:f>'001_WA_F - 副本'!$EI$1:$EI$784</cx:f>
        <cx:lvl ptCount="784" formatCode="G/通用格式">
          <cx:pt idx="0">-0.000185179627429084</cx:pt>
          <cx:pt idx="1">0.000172592024283015</cx:pt>
          <cx:pt idx="2">-0.00014784782329286701</cx:pt>
          <cx:pt idx="3">0.000103626125527524</cx:pt>
          <cx:pt idx="4">0.00040453477335957198</cx:pt>
          <cx:pt idx="5">-7.4263287154500106e-05</cx:pt>
          <cx:pt idx="6">-0.00023108992510570601</cx:pt>
          <cx:pt idx="7">-0.00067166667072584597</cx:pt>
          <cx:pt idx="8">0.000229561752765011</cx:pt>
          <cx:pt idx="9">0.000321348178047537</cx:pt>
          <cx:pt idx="10">-0.00028133339771598199</cx:pt>
          <cx:pt idx="11">-0.00032844098978416499</cx:pt>
          <cx:pt idx="12">-0.00052183933520479303</cx:pt>
          <cx:pt idx="13">0.00028029518716448499</cx:pt>
          <cx:pt idx="14">0.00020437954861240599</cx:pt>
          <cx:pt idx="15">0.00087526131517636798</cx:pt>
          <cx:pt idx="16">-0.00028496365281350502</cx:pt>
          <cx:pt idx="17">0.00015587883737066901</cx:pt>
          <cx:pt idx="18">-0.00049377507636846299</cx:pt>
          <cx:pt idx="19">0.00064900214293745905</cx:pt>
          <cx:pt idx="20">-7.7092015925764301e-05</cx:pt>
          <cx:pt idx="21">-0.000203814330930794</cx:pt>
          <cx:pt idx="22">0.00033212866174635401</cx:pt>
          <cx:pt idx="23">-3.2085074038378898e-05</cx:pt>
          <cx:pt idx="24">-0.00021534890306344699</cx:pt>
          <cx:pt idx="25">-5.5728617155180197e-05</cx:pt>
          <cx:pt idx="26">-0.00037230820695727902</cx:pt>
          <cx:pt idx="27">-5.3875104482539999e-05</cx:pt>
          <cx:pt idx="28">-0.00053341991288583998</cx:pt>
          <cx:pt idx="29">0.00031479188756435602</cx:pt>
          <cx:pt idx="30">-0.00055194922670517995</cx:pt>
          <cx:pt idx="31">-0.00010426435083935499</cx:pt>
          <cx:pt idx="32">0.000273893315447215</cx:pt>
          <cx:pt idx="33">-0.000571009197753089</cx:pt>
          <cx:pt idx="34">-0.0023466086537477799</cx:pt>
          <cx:pt idx="35">-0.00368334910259383</cx:pt>
          <cx:pt idx="36">-0.0039296512649433504</cx:pt>
          <cx:pt idx="37">-0.00171212931964819</cx:pt>
          <cx:pt idx="38">-0.00080565394660404497</cx:pt>
          <cx:pt idx="39">-0.0022433682343663999</cx:pt>
          <cx:pt idx="40">-0.00344969145674238</cx:pt>
          <cx:pt idx="41">-0.0020764476717971699</cx:pt>
          <cx:pt idx="42">-0.000114093591255613</cx:pt>
          <cx:pt idx="43">-0.0024198290370650499</cx:pt>
          <cx:pt idx="44">-0.0013408142290021201</cx:pt>
          <cx:pt idx="45">-0.0013373725430805099</cx:pt>
          <cx:pt idx="46">-0.0017810067205051201</cx:pt>
          <cx:pt idx="47">-0.00273246211590865</cx:pt>
          <cx:pt idx="48">-0.00138282398958505</cx:pt>
          <cx:pt idx="49">-0.0014132528640589299</cx:pt>
          <cx:pt idx="50">-0.00111352882586587</cx:pt>
          <cx:pt idx="51">-0.00041684433684293802</cx:pt>
          <cx:pt idx="52">-0.00013054386339941601</cx:pt>
          <cx:pt idx="53">0.00097586366374961798</cx:pt>
          <cx:pt idx="54">9.1632250568041094e-05</cx:pt>
          <cx:pt idx="55">0.00052719551266358503</cx:pt>
          <cx:pt idx="56">0.000201613261431889</cx:pt>
          <cx:pt idx="57">-0.000154530489426056</cx:pt>
          <cx:pt idx="58">0.00062641676699377695</cx:pt>
          <cx:pt idx="59">0.00020970655936401901</cx:pt>
          <cx:pt idx="60">0.00046998228927438198</cx:pt>
          <cx:pt idx="61">0.00091249470550398501</cx:pt>
          <cx:pt idx="62">-0.00175071305304583</cx:pt>
          <cx:pt idx="63">-0.0071898434427798003</cx:pt>
          <cx:pt idx="64">-0.0077569297711808103</cx:pt>
          <cx:pt idx="65">-0.0065437777938221198</cx:pt>
          <cx:pt idx="66">-0.0120946190344218</cx:pt>
          <cx:pt idx="67">-0.0134122980586376</cx:pt>
          <cx:pt idx="68">-0.0155859823505643</cx:pt>
          <cx:pt idx="69">-0.0150629151665439</cx:pt>
          <cx:pt idx="70">-0.014485994811683899</cx:pt>
          <cx:pt idx="71">-0.0135993592635846</cx:pt>
          <cx:pt idx="72">-0.0079868879219758496</cx:pt>
          <cx:pt idx="73">-0.0048614372334924204</cx:pt>
          <cx:pt idx="74">-0.0074963848690401298</cx:pt>
          <cx:pt idx="75">-0.0055514662249420603</cx:pt>
          <cx:pt idx="76">-0.0038507623139576799</cx:pt>
          <cx:pt idx="77">-0.0047038754648053701</cx:pt>
          <cx:pt idx="78">-0.0032171115770874802</cx:pt>
          <cx:pt idx="79">-0.00121041553623723</cx:pt>
          <cx:pt idx="80">-0.00073904248540454802</cx:pt>
          <cx:pt idx="81">0.00020336317989764601</cx:pt>
          <cx:pt idx="82">-0.00064161497285276795</cx:pt>
          <cx:pt idx="83">0.00082353536101324395</cx:pt>
          <cx:pt idx="84">0.00053604986858867703</cx:pt>
          <cx:pt idx="85">-0.00064899151187092403</cx:pt>
          <cx:pt idx="86">-0.00052721642923310896</cx:pt>
          <cx:pt idx="87">-0.00064630408805085502</cx:pt>
          <cx:pt idx="88">-0.0019357924239317599</cx:pt>
          <cx:pt idx="89">-0.00102133924210435</cx:pt>
          <cx:pt idx="90">-0.0049201460131888704</cx:pt>
          <cx:pt idx="91">-0.011679435931505999</cx:pt>
          <cx:pt idx="92">-0.0174341608041347</cx:pt>
          <cx:pt idx="93">-0.019091466735720299</cx:pt>
          <cx:pt idx="94">-0.017244116720249499</cx:pt>
          <cx:pt idx="95">-0.014483218003788</cx:pt>
          <cx:pt idx="96">-0.029676077395375498</cx:pt>
          <cx:pt idx="97">-0.044353946502553497</cx:pt>
          <cx:pt idx="98">-0.0368802817947445</cx:pt>
          <cx:pt idx="99">-0.026782343572483699</cx:pt>
          <cx:pt idx="100">-0.015394580537833699</cx:pt>
          <cx:pt idx="101">-0.011670241694993101</cx:pt>
          <cx:pt idx="102">-0.0114097501803689</cx:pt>
          <cx:pt idx="103">-0.0081943008746110605</cx:pt>
          <cx:pt idx="104">-0.0071856496535640402</cx:pt>
          <cx:pt idx="105">-0.000280735541345903</cx:pt>
          <cx:pt idx="106">0.00124662980668807</cx:pt>
          <cx:pt idx="107">0.0014944796430761799</cx:pt>
          <cx:pt idx="108">-0.00016778452001402</cx:pt>
          <cx:pt idx="109">-0.00086818231980954701</cx:pt>
          <cx:pt idx="110">-0.00052617751140290902</cx:pt>
          <cx:pt idx="111">-0.000322096660489613</cx:pt>
          <cx:pt idx="112">2.7636953955168102e-06</cx:pt>
          <cx:pt idx="113">0.00039685331733718899</cx:pt>
          <cx:pt idx="114">0.00082281177425406798</cx:pt>
          <cx:pt idx="115">-0.00016484367276981199</cx:pt>
          <cx:pt idx="116">-0.0010969365184380899</cx:pt>
          <cx:pt idx="117">-0.0069882361730379998</cx:pt>
          <cx:pt idx="118">-0.0115439529597029</cx:pt>
          <cx:pt idx="119">-0.0101644704179727</cx:pt>
          <cx:pt idx="120">-0.0203652864919074</cx:pt>
          <cx:pt idx="121">-0.028767320076969902</cx:pt>
          <cx:pt idx="122">-0.022110521361643602</cx:pt>
          <cx:pt idx="123">-0.015596296474271999</cx:pt>
          <cx:pt idx="124">-0.020902740835511299</cx:pt>
          <cx:pt idx="125">-0.029936951365398101</cx:pt>
          <cx:pt idx="126">-0.058523483805694602</cx:pt>
          <cx:pt idx="127">-0.0388439677978819</cx:pt>
          <cx:pt idx="128">-0.0097928745458189005</cx:pt>
          <cx:pt idx="129">0.0095112604825228209</cx:pt>
          <cx:pt idx="130">0.010971648003874601</cx:pt>
          <cx:pt idx="131">-0.00056838762058379199</cx:pt>
          <cx:pt idx="132">0.0041958571049908397</cx:pt>
          <cx:pt idx="133">-0.0018349088052907899</cx:pt>
          <cx:pt idx="134">0.00175778165985611</cx:pt>
          <cx:pt idx="135">0.0070152552516328697</cx:pt>
          <cx:pt idx="136">0.0067247051346747298</cx:pt>
          <cx:pt idx="137">0.00256324034488685</cx:pt>
          <cx:pt idx="138">0.00069456190933580599</cx:pt>
          <cx:pt idx="139">-9.6621199399374706e-05</cx:pt>
          <cx:pt idx="140">-0.00073588191227690796</cx:pt>
          <cx:pt idx="141">-0.00048169897344524701</cx:pt>
          <cx:pt idx="142">-0.00014865977960333801</cx:pt>
          <cx:pt idx="143">-0.000624808034539105</cx:pt>
          <cx:pt idx="144">-0.0032330436973005299</cx:pt>
          <cx:pt idx="145">0.00123493716152506</cx:pt>
          <cx:pt idx="146">-0.0061545578950323102</cx:pt>
          <cx:pt idx="147">-0.012380235074214201</cx:pt>
          <cx:pt idx="148">-0.0097263749018977694</cx:pt>
          <cx:pt idx="149">-0.0154268892631428</cx:pt>
          <cx:pt idx="150">-0.0131123533339455</cx:pt>
          <cx:pt idx="151">0.010211985756619101</cx:pt>
          <cx:pt idx="152">0.0046911102370779502</cx:pt>
          <cx:pt idx="153">-0.011996947576775</cx:pt>
          <cx:pt idx="154">-0.021895144426818801</cx:pt>
          <cx:pt idx="155">-0.011878623910172</cx:pt>
          <cx:pt idx="156">-0.0105883454914657</cx:pt>
          <cx:pt idx="157">0.0046487644094918004</cx:pt>
          <cx:pt idx="158">0.0115200789981063</cx:pt>
          <cx:pt idx="159">-0.0118994502271077</cx:pt>
          <cx:pt idx="160">0.00589690549200676</cx:pt>
          <cx:pt idx="161">0.0061855330681067598</cx:pt>
          <cx:pt idx="162">0.0092443064674497203</cx:pt>
          <cx:pt idx="163">0.021537837961915801</cx:pt>
          <cx:pt idx="164">0.0087406931311655202</cx:pt>
          <cx:pt idx="165">0.0033582718547872201</cx:pt>
          <cx:pt idx="166">-0.0030539449224389801</cx:pt>
          <cx:pt idx="167">0.000210437873386111</cx:pt>
          <cx:pt idx="168">-0.00049224227367984305</cx:pt>
          <cx:pt idx="169">0.00021654744649545301</cx:pt>
          <cx:pt idx="170">-0.00032728278700958302</cx:pt>
          <cx:pt idx="171">-0.0012645842573179001</cx:pt>
          <cx:pt idx="172">-0.0062731997796403203</cx:pt>
          <cx:pt idx="173">-0.0080537922235322905</cx:pt>
          <cx:pt idx="174">-0.00882004112040553</cx:pt>
          <cx:pt idx="175">-0.00812582399530681</cx:pt>
          <cx:pt idx="176">-0.013768555352983</cx:pt>
          <cx:pt idx="177">-0.0080992520580140497</cx:pt>
          <cx:pt idx="178">-0.0047693570500620197</cx:pt>
          <cx:pt idx="179">0.016400564913996201</cx:pt>
          <cx:pt idx="180">0.00159897263046176</cx:pt>
          <cx:pt idx="181">0.021852265315400701</cx:pt>
          <cx:pt idx="182">0.040755037545504698</cx:pt>
          <cx:pt idx="183">0.070111303956172197</cx:pt>
          <cx:pt idx="184">0.059746995675459103</cx:pt>
          <cx:pt idx="185">0.049454115973213503</cx:pt>
          <cx:pt idx="186">0.050310155700478802</cx:pt>
          <cx:pt idx="187">0.023897067543224699</cx:pt>
          <cx:pt idx="188">0.016507380822201</cx:pt>
          <cx:pt idx="189">0.030489635232508899</cx:pt>
          <cx:pt idx="190">0.021116102490926901</cx:pt>
          <cx:pt idx="191">0.019802044872910599</cx:pt>
          <cx:pt idx="192">-0.0104162657796489</cx:pt>
          <cx:pt idx="193">-0.0089273744891935694</cx:pt>
          <cx:pt idx="194">-0.0023976837500657299</cx:pt>
          <cx:pt idx="195">-0.0011324995125029801</cx:pt>
          <cx:pt idx="196">-0.00034868114978444</cx:pt>
          <cx:pt idx="197">-0.000139015782260862</cx:pt>
          <cx:pt idx="198">0.00368221423279786</cx:pt>
          <cx:pt idx="199">0.0047906868679325997</cx:pt>
          <cx:pt idx="200">-0.014520252942678301</cx:pt>
          <cx:pt idx="201">-0.023906230602164302</cx:pt>
          <cx:pt idx="202">-0.016310329771515399</cx:pt>
          <cx:pt idx="203">-0.041529993511908503</cx:pt>
          <cx:pt idx="204">-0.047858186657366499</cx:pt>
          <cx:pt idx="205">-0.026332162584928501</cx:pt>
          <cx:pt idx="206">-0.0119584204853881</cx:pt>
          <cx:pt idx="207">0.0161964460111533</cx:pt>
          <cx:pt idx="208">0.0189243601846983</cx:pt>
          <cx:pt idx="209">0.045216595897955299</cx:pt>
          <cx:pt idx="210">0.031852232696253598</cx:pt>
          <cx:pt idx="211">0.036697094493894598</cx:pt>
          <cx:pt idx="212">0.015336948983399001</cx:pt>
          <cx:pt idx="213">0.0026207946685441299</cx:pt>
          <cx:pt idx="214">0.028698014549551499</cx:pt>
          <cx:pt idx="215">0.038269897288985097</cx:pt>
          <cx:pt idx="216">0.033013965929412699</cx:pt>
          <cx:pt idx="217">0.0296221882609718</cx:pt>
          <cx:pt idx="218">0.010709327133053399</cx:pt>
          <cx:pt idx="219">0.0092390986190149099</cx:pt>
          <cx:pt idx="220">-0.0052625087899622804</cx:pt>
          <cx:pt idx="221">-0.0169871330149769</cx:pt>
          <cx:pt idx="222">-0.0026105273277722001</cx:pt>
          <cx:pt idx="223">7.4532980449791501e-05</cx:pt>
          <cx:pt idx="224">-0.00106628017386493</cx:pt>
          <cx:pt idx="225">0.000828532750899863</cx:pt>
          <cx:pt idx="226">0.0041679688344871003</cx:pt>
          <cx:pt idx="227">0.0050977171526366896</cx:pt>
          <cx:pt idx="228">-0.0131678623277554</cx:pt>
          <cx:pt idx="229">-0.022654346116936799</cx:pt>
          <cx:pt idx="230">-0.022601045428648801</cx:pt>
          <cx:pt idx="231">-0.0420436761407166</cx:pt>
          <cx:pt idx="232">-0.0150057131107217</cx:pt>
          <cx:pt idx="233">-0.019038846827438199</cx:pt>
          <cx:pt idx="234">0.0154463766984948</cx:pt>
          <cx:pt idx="235">0.039798834458373199</cx:pt>
          <cx:pt idx="236">0.0070209551197945603</cx:pt>
          <cx:pt idx="237">0.027662343166565899</cx:pt>
          <cx:pt idx="238">0.00069822005849027701</cx:pt>
          <cx:pt idx="239">-0.0252116732314141</cx:pt>
          <cx:pt idx="240">-0.054381868632005698</cx:pt>
          <cx:pt idx="241">-0.0282758049829674</cx:pt>
          <cx:pt idx="242">0.0549179432395396</cx:pt>
          <cx:pt idx="243">0.059438978780598999</cx:pt>
          <cx:pt idx="244">0.024155463108087399</cx:pt>
          <cx:pt idx="245">0.023982230833531001</cx:pt>
          <cx:pt idx="246">-0.0080286541428286704</cx:pt>
          <cx:pt idx="247">-0.031869120347512901</cx:pt>
          <cx:pt idx="248">-0.017786785352899698</cx:pt>
          <cx:pt idx="249">-0.017040322931693799</cx:pt>
          <cx:pt idx="250">-0.0015117881868218299</cx:pt>
          <cx:pt idx="251">-0.00057721631518244695</cx:pt>
          <cx:pt idx="252">0.00031003588829794498</cx:pt>
          <cx:pt idx="253">0.00051979060139976897</cx:pt>
          <cx:pt idx="254">0.0022875163352644502</cx:pt>
          <cx:pt idx="255">0.0027235054211990398</cx:pt>
          <cx:pt idx="256">-0.0135488662492251</cx:pt>
          <cx:pt idx="257">-0.012388061210465999</cx:pt>
          <cx:pt idx="258">-0.0012235263088857401</cx:pt>
          <cx:pt idx="259">-0.024839292181762701</cx:pt>
          <cx:pt idx="260">-0.028488804434863901</cx:pt>
          <cx:pt idx="261">-0.0057751973694086097</cx:pt>
          <cx:pt idx="262">0.00192461339254812</cx:pt>
          <cx:pt idx="263">0.00073769593531740601</cx:pt>
          <cx:pt idx="264">0.0071854000944261203</cx:pt>
          <cx:pt idx="265">0.0362987917063613</cx:pt>
          <cx:pt idx="266">-0.0044662876643789496</cx:pt>
          <cx:pt idx="267">-0.030168860019454</cx:pt>
          <cx:pt idx="268">-0.035137783775279999</cx:pt>
          <cx:pt idx="269">0.033167540916513</cx:pt>
          <cx:pt idx="270">0.061654212050891298</cx:pt>
          <cx:pt idx="271">0.073467533519909506</cx:pt>
          <cx:pt idx="272">0.061794452794050901</cx:pt>
          <cx:pt idx="273">0.027648146139740599</cx:pt>
          <cx:pt idx="274">-0.0094159878037982803</cx:pt>
          <cx:pt idx="275">-0.033282610331964502</cx:pt>
          <cx:pt idx="276">-0.0407612658145938</cx:pt>
          <cx:pt idx="277">-0.021027660878296599</cx:pt>
          <cx:pt idx="278">-0.0034964197179123001</cx:pt>
          <cx:pt idx="279">0.0030643011211837598</cx:pt>
          <cx:pt idx="280">0.0010779441850112101</cx:pt>
          <cx:pt idx="281">0.00058373093970570103</cx:pt>
          <cx:pt idx="282">0.0032190253860004</cx:pt>
          <cx:pt idx="283">-0.0016722129547003201</cx:pt>
          <cx:pt idx="284">-0.0118250794048356</cx:pt>
          <cx:pt idx="285">0.00598477167058437</cx:pt>
          <cx:pt idx="286">0.00061017722981642202</cx:pt>
          <cx:pt idx="287">-0.0140458889498811</cx:pt>
          <cx:pt idx="288">-0.040331732861452703</cx:pt>
          <cx:pt idx="289">-0.019944173023841001</cx:pt>
          <cx:pt idx="290">-0.040602377641896899</cx:pt>
          <cx:pt idx="291">-0.026148217204296699</cx:pt>
          <cx:pt idx="292">0.0071975618151860999</cx:pt>
          <cx:pt idx="293">-0.0032419460123436798</cx:pt>
          <cx:pt idx="294">-0.039543258812914997</cx:pt>
          <cx:pt idx="295">-0.058824802854856501</cx:pt>
          <cx:pt idx="296">-0.0154203230965076</cx:pt>
          <cx:pt idx="297">0.047552410020423701</cx:pt>
          <cx:pt idx="298">0.0491998967366582</cx:pt>
          <cx:pt idx="299">0.064169227969961204</cx:pt>
          <cx:pt idx="300">0.041876998350850098</cx:pt>
          <cx:pt idx="301">0.00061402627439820603</cx:pt>
          <cx:pt idx="302">-0.0095830022046246507</cx:pt>
          <cx:pt idx="303">-0.026360761289316699</cx:pt>
          <cx:pt idx="304">-0.037619502854621602</cx:pt>
          <cx:pt idx="305">-0.018666574696563999</cx:pt>
          <cx:pt idx="306">-0.0079403953697379792</cx:pt>
          <cx:pt idx="307">0.00012903465292830399</cx:pt>
          <cx:pt idx="308">0.00115877698720273</cx:pt>
          <cx:pt idx="309">0.00039264527979143899</cx:pt>
          <cx:pt idx="310">0.0038908927403571501</cx:pt>
          <cx:pt idx="311">-0.00097020752527109697</cx:pt>
          <cx:pt idx="312">-0.0030037049345372499</cx:pt>
          <cx:pt idx="313">0.015991302581127902</cx:pt>
          <cx:pt idx="314">0.0184309085474159</cx:pt>
          <cx:pt idx="315">0.0017095123874286901</cx:pt>
          <cx:pt idx="316">-0.013786154506659201</cx:pt>
          <cx:pt idx="317">-0.019517334131390399</cx:pt>
          <cx:pt idx="318">-0.017275597658199401</cx:pt>
          <cx:pt idx="319">-0.020115276387671702</cx:pt>
          <cx:pt idx="320">0.0050061263828265999</cx:pt>
          <cx:pt idx="321">-0.038730062352306298</cx:pt>
          <cx:pt idx="322">-0.0384075280134809</cx:pt>
          <cx:pt idx="323">-0.038298256101479397</cx:pt>
          <cx:pt idx="324">0.0120244717053676</cx:pt>
          <cx:pt idx="325">0.0321186427872713</cx:pt>
          <cx:pt idx="326">0.0170735747124523</cx:pt>
          <cx:pt idx="327">0.043854285150983698</cx:pt>
          <cx:pt idx="328">0.048627869092595803</cx:pt>
          <cx:pt idx="329">0.022122138240781401</cx:pt>
          <cx:pt idx="330">0.0040453112110404501</cx:pt>
          <cx:pt idx="331">-0.036100572069250797</cx:pt>
          <cx:pt idx="332">-0.037099034905584097</cx:pt>
          <cx:pt idx="333">-0.017289929883163899</cx:pt>
          <cx:pt idx="334">-0.00468341836078889</cx:pt>
          <cx:pt idx="335">-0.00061157928231563301</cx:pt>
          <cx:pt idx="336">0.00053399604835850504</cx:pt>
          <cx:pt idx="337">-0.000158533878220278</cx:pt>
          <cx:pt idx="338">0.0024556129096055999</cx:pt>
          <cx:pt idx="339">-0.00269240883007976</cx:pt>
          <cx:pt idx="340">0.019231880800972</cx:pt>
          <cx:pt idx="341">0.033998286309286897</cx:pt>
          <cx:pt idx="342">0.019632806489464701</cx:pt>
          <cx:pt idx="343">-0.0082016557707698598</cx:pt>
          <cx:pt idx="344">-0.013527167436305</cx:pt>
          <cx:pt idx="345">-0.0418905677857302</cx:pt>
          <cx:pt idx="346">-0.022960364726330701</cx:pt>
          <cx:pt idx="347">-0.0097052326929837791</cx:pt>
          <cx:pt idx="348">-0.024313761695243599</cx:pt>
          <cx:pt idx="349">-0.035285721398475203</cx:pt>
          <cx:pt idx="350">-0.048819317994815099</cx:pt>
          <cx:pt idx="351">0.0106523850182719</cx:pt>
          <cx:pt idx="352">0.0208427745977556</cx:pt>
          <cx:pt idx="353">0.015449234687110101</cx:pt>
          <cx:pt idx="354">0.0034024019979930599</cx:pt>
          <cx:pt idx="355">0.024269974846610601</cx:pt>
          <cx:pt idx="356">0.025878801864707</cx:pt>
          <cx:pt idx="357">0.0406689666747636</cx:pt>
          <cx:pt idx="358">0.023910200213670001</cx:pt>
          <cx:pt idx="359">-0.021235679245163799</cx:pt>
          <cx:pt idx="360">-0.045664109178044199</cx:pt>
          <cx:pt idx="361">-0.0149029843504659</cx:pt>
          <cx:pt idx="362">-0.0039826165091060598</cx:pt>
          <cx:pt idx="363">-0.00098770334505306309</cx:pt>
          <cx:pt idx="364">-0.0013696093145914899</cx:pt>
          <cx:pt idx="365">0.00078663016015952699</cx:pt>
          <cx:pt idx="366">0.0015793922227281001</cx:pt>
          <cx:pt idx="367">-0.0034986966100425902</cx:pt>
          <cx:pt idx="368">0.0335711772275024</cx:pt>
          <cx:pt idx="369">0.030545762338600801</cx:pt>
          <cx:pt idx="370">0.012244390981543301</cx:pt>
          <cx:pt idx="371">0.025948053322953898</cx:pt>
          <cx:pt idx="372">0.018516934390165302</cx:pt>
          <cx:pt idx="373">-0.016228893445685798</cx:pt>
          <cx:pt idx="374">0.0073414483520705199</cx:pt>
          <cx:pt idx="375">-0.0093189865264149997</cx:pt>
          <cx:pt idx="376">-0.034864276034367502</cx:pt>
          <cx:pt idx="377">-0.043001483791203998</cx:pt>
          <cx:pt idx="378">-0.0081281375966923107</cx:pt>
          <cx:pt idx="379">0.017872798251429501</cx:pt>
          <cx:pt idx="380">0.0283403436136027</cx:pt>
          <cx:pt idx="381">0.0183589319328346</cx:pt>
          <cx:pt idx="382">-0.00341030739213801</cx:pt>
          <cx:pt idx="383">0.0039844304518938597</cx:pt>
          <cx:pt idx="384">0.033759215527697499</cx:pt>
          <cx:pt idx="385">0.053144832528934302</cx:pt>
          <cx:pt idx="386">0.031573426012939901</cx:pt>
          <cx:pt idx="387">-0.028330516247938298</cx:pt>
          <cx:pt idx="388">-0.0493870377299001</cx:pt>
          <cx:pt idx="389">-0.0120806092693119</cx:pt>
          <cx:pt idx="390">-0.0055425254306662999</cx:pt>
          <cx:pt idx="391">-0.00014789870436768501</cx:pt>
          <cx:pt idx="392">-1.7777796772114299e-05</cx:pt>
          <cx:pt idx="393">-5.5596071968401698e-05</cx:pt>
          <cx:pt idx="394">0.00030283449704643502</cx:pt>
          <cx:pt idx="395">0.0040099475087597997</cx:pt>
          <cx:pt idx="396">0.034983575107701399</cx:pt>
          <cx:pt idx="397">0.024270653294267999</cx:pt>
          <cx:pt idx="398">0.024270507577672702</cx:pt>
          <cx:pt idx="399">0.042209755313273201</cx:pt>
          <cx:pt idx="400">0.023977735958292699</cx:pt>
          <cx:pt idx="401">0.011915065889279401</cx:pt>
          <cx:pt idx="402">0.00819915639092101</cx:pt>
          <cx:pt idx="403">-0.0063313712483010903</cx:pt>
          <cx:pt idx="404">-0.0041201173511195999</cx:pt>
          <cx:pt idx="405">-0.0152693951922767</cx:pt>
          <cx:pt idx="406">-0.0067916152255415203</cx:pt>
          <cx:pt idx="407">0.0178779095579546</cx:pt>
          <cx:pt idx="408">0.0064609783886654202</cx:pt>
          <cx:pt idx="409">0.0032290887564089101</cx:pt>
          <cx:pt idx="410">-0.016756763986961201</cx:pt>
          <cx:pt idx="411">0.031488490239277897</cx:pt>
          <cx:pt idx="412">0.0293751703269414</cx:pt>
          <cx:pt idx="413">0.0149365707901513</cx:pt>
          <cx:pt idx="414">0.00933588690185682</cx:pt>
          <cx:pt idx="415">-0.033615073955449902</cx:pt>
          <cx:pt idx="416">-0.044133780947660899</cx:pt>
          <cx:pt idx="417">-0.0093977429451562698</cx:pt>
          <cx:pt idx="418">-0.0034542882099238099</cx:pt>
          <cx:pt idx="419">0.00048074581756530699</cx:pt>
          <cx:pt idx="420">0.000324776836834328</cx:pt>
          <cx:pt idx="421">-0.00050922722495747095</cx:pt>
          <cx:pt idx="422">-0.0023847320211497101</cx:pt>
          <cx:pt idx="423">0.0077512950471291097</cx:pt>
          <cx:pt idx="424">0.034254460289667499</cx:pt>
          <cx:pt idx="425">0.016124295524853401</cx:pt>
          <cx:pt idx="426">0.0104149766050931</cx:pt>
          <cx:pt idx="427">-0.0053493814777050598</cx:pt>
          <cx:pt idx="428">0.00054202021677741898</cx:pt>
          <cx:pt idx="429">0.038265631495491899</cx:pt>
          <cx:pt idx="430">0.046282942319286903</cx:pt>
          <cx:pt idx="431">0.027358495103335202</cx:pt>
          <cx:pt idx="432">0.0274009547993369</cx:pt>
          <cx:pt idx="433">0.0214167411567204</cx:pt>
          <cx:pt idx="434">0.0129538154869859</cx:pt>
          <cx:pt idx="435">0.0293316954208525</cx:pt>
          <cx:pt idx="436">0.026331669246607899</cx:pt>
          <cx:pt idx="437">0.043861908592770997</cx:pt>
          <cx:pt idx="438">0.0063272563151782896</cx:pt>
          <cx:pt idx="439">0.022607714437494798</cx:pt>
          <cx:pt idx="440">-0.0033888089863794301</cx:pt>
          <cx:pt idx="441">-0.0036953262358452601</cx:pt>
          <cx:pt idx="442">0.018401087516875601</cx:pt>
          <cx:pt idx="443">-0.021860105086747499</cx:pt>
          <cx:pt idx="444">-0.038987405940364497</cx:pt>
          <cx:pt idx="445">-0.019157262524705398</cx:pt>
          <cx:pt idx="446">-0.0019684587728235601</cx:pt>
          <cx:pt idx="447">-0.00057639523177407405</cx:pt>
          <cx:pt idx="448">0.00049762054410082304</cx:pt>
          <cx:pt idx="449">-0.000349699960504933</cx:pt>
          <cx:pt idx="450">-0.00064463699659583003</cx:pt>
          <cx:pt idx="451">-0.00056963625377039304</cx:pt>
          <cx:pt idx="452">0.017477613514237</cx:pt>
          <cx:pt idx="453">0.012937239040644101</cx:pt>
          <cx:pt idx="454">0.0092410357912114192</cx:pt>
          <cx:pt idx="455">-0.0156062430576678</cx:pt>
          <cx:pt idx="456">-0.014849198347795601</cx:pt>
          <cx:pt idx="457">-0.0020570205435878801</cx:pt>
          <cx:pt idx="458">0.0292743374188177</cx:pt>
          <cx:pt idx="459">0.021579008952194698</cx:pt>
          <cx:pt idx="460">0.040599159996943697</cx:pt>
          <cx:pt idx="461">0.042583194823796598</cx:pt>
          <cx:pt idx="462">0.0109653077882165</cx:pt>
          <cx:pt idx="463">0.0206631226887437</cx:pt>
          <cx:pt idx="464">0.019199663798427101</cx:pt>
          <cx:pt idx="465">0.033201162673832399</cx:pt>
          <cx:pt idx="466">-0.000191198576116744</cx:pt>
          <cx:pt idx="467">-0.016655436119547701</cx:pt>
          <cx:pt idx="468">-0.00060663378078193995</cx:pt>
          <cx:pt idx="469">0.0030540731889501399</cx:pt>
          <cx:pt idx="470">0.011603695827408</cx:pt>
          <cx:pt idx="471">-0.0212938918703541</cx:pt>
          <cx:pt idx="472">-0.0280522941731681</cx:pt>
          <cx:pt idx="473">-0.016805098879607499</cx:pt>
          <cx:pt idx="474">-0.00351695831976801</cx:pt>
          <cx:pt idx="475">-0.00063048369910258695</cx:pt>
          <cx:pt idx="476">-0.00066157661168743495</cx:pt>
          <cx:pt idx="477">-2.9657175384610502e-05</cx:pt>
          <cx:pt idx="478">-0.00084062456319778105</cx:pt>
          <cx:pt idx="479">-0.0088978303732037394</cx:pt>
          <cx:pt idx="480">0.0022516499754662101</cx:pt>
          <cx:pt idx="481">-0.0033413292634936801</cx:pt>
          <cx:pt idx="482">-0.017732185140033</cx:pt>
          <cx:pt idx="483">-0.0209414461544979</cx:pt>
          <cx:pt idx="484">0.0028804880340158301</cx:pt>
          <cx:pt idx="485">-0.00064072343020474601</cx:pt>
          <cx:pt idx="486">0.0013729366075628799</cx:pt>
          <cx:pt idx="487">-0.023077584345068802</cx:pt>
          <cx:pt idx="488">0.0073965876961129698</cx:pt>
          <cx:pt idx="489">0.010912876245095401</cx:pt>
          <cx:pt idx="490">-0.0052122243578890098</cx:pt>
          <cx:pt idx="491">0.0155342054435803</cx:pt>
          <cx:pt idx="492">-0.00180413150827312</cx:pt>
          <cx:pt idx="493">-0.0144482306564028</cx:pt>
          <cx:pt idx="494">-0.0184669521882097</cx:pt>
          <cx:pt idx="495">-0.026487941388895601</cx:pt>
          <cx:pt idx="496">-0.016755601989565001</cx:pt>
          <cx:pt idx="497">0.0047445176990115502</cx:pt>
          <cx:pt idx="498">0.0018962904670575</cx:pt>
          <cx:pt idx="499">-0.016794502975927099</cx:pt>
          <cx:pt idx="500">-0.0243390612897301</cx:pt>
          <cx:pt idx="501">-0.0084501520265148605</cx:pt>
          <cx:pt idx="502">-0.0013624537090983001</cx:pt>
          <cx:pt idx="503">0.00013136036879981701</cx:pt>
          <cx:pt idx="504">0.00076291749390958901</cx:pt>
          <cx:pt idx="505">0.00015707595027325701</cx:pt>
          <cx:pt idx="506">-0.00094431009052269195</cx:pt>
          <cx:pt idx="507">-0.011325790883663501</cx:pt>
          <cx:pt idx="508">-0.0089407486751707406</cx:pt>
          <cx:pt idx="509">-0.0108175410538705</cx:pt>
          <cx:pt idx="510">6.0940945698021997e-05</cx:pt>
          <cx:pt idx="511">-0.0054457012290015797</cx:pt>
          <cx:pt idx="512">0.014506979782430599</cx:pt>
          <cx:pt idx="513">-0.0022368662497922799</cx:pt>
          <cx:pt idx="514">-0.025078477981389499</cx:pt>
          <cx:pt idx="515">-0.0253972640346165</cx:pt>
          <cx:pt idx="516">-0.034840018059291503</cx:pt>
          <cx:pt idx="517">0.0050067416039154501</cx:pt>
          <cx:pt idx="518">0.020565871448353999</cx:pt>
          <cx:pt idx="519">-0.0053575368156596401</cx:pt>
          <cx:pt idx="520">-0.011721094780683601</cx:pt>
          <cx:pt idx="521">-0.011145087355127</cx:pt>
          <cx:pt idx="522">-0.0036095957125276499</cx:pt>
          <cx:pt idx="523">-0.0099760075698448192</cx:pt>
          <cx:pt idx="524">0.0024260041674666099</cx:pt>
          <cx:pt idx="525">0.0136899176866735</cx:pt>
          <cx:pt idx="526">-0.0079316090936606496</cx:pt>
          <cx:pt idx="527">-0.041838250577983398</cx:pt>
          <cx:pt idx="528">-0.035228739561820502</cx:pt>
          <cx:pt idx="529">-0.0097213051045740902</cx:pt>
          <cx:pt idx="530">-0.00037531114852160802</cx:pt>
          <cx:pt idx="531">7.2987950542289802e-05</cx:pt>
          <cx:pt idx="532">0.00041255250785584999</cx:pt>
          <cx:pt idx="533">-0.000136633590131894</cx:pt>
          <cx:pt idx="534">-0.00075625172637995997</cx:pt>
          <cx:pt idx="535">-0.0078580636207464995</cx:pt>
          <cx:pt idx="536">-0.0095617907848849094</cx:pt>
          <cx:pt idx="537">-0.00102636701222341</cx:pt>
          <cx:pt idx="538">0.0115825961323286</cx:pt>
          <cx:pt idx="539">0.020544813751563799</cx:pt>
          <cx:pt idx="540">0.022237823542962599</cx:pt>
          <cx:pt idx="541">0.0168563636012883</cx:pt>
          <cx:pt idx="542">-0.0141123615525566</cx:pt>
          <cx:pt idx="543">-0.027051186029535001</cx:pt>
          <cx:pt idx="544">-0.028971402853435999</cx:pt>
          <cx:pt idx="545">-0.0077510905090485598</cx:pt>
          <cx:pt idx="546">0.013687120068279501</cx:pt>
          <cx:pt idx="547">-0.000257818011351049</cx:pt>
          <cx:pt idx="548">0.0085775652678376606</cx:pt>
          <cx:pt idx="549">0.0030551055595376599</cx:pt>
          <cx:pt idx="550">0.018906103942628101</cx:pt>
          <cx:pt idx="551">0.0020045587166571599</cx:pt>
          <cx:pt idx="552">-0.012952110344203399</cx:pt>
          <cx:pt idx="553">-0.013085179957678101</cx:pt>
          <cx:pt idx="554">-0.0269559109708448</cx:pt>
          <cx:pt idx="555">-0.0379422824383501</cx:pt>
          <cx:pt idx="556">-0.022050929955714501</cx:pt>
          <cx:pt idx="557">-0.0095044245986778807</cx:pt>
          <cx:pt idx="558">-0.00074756405982182896</cx:pt>
          <cx:pt idx="559">-2.1960132369077901e-05</cx:pt>
          <cx:pt idx="560">0.00032948802302820598</cx:pt>
          <cx:pt idx="561">-0.00021876141245548501</cx:pt>
          <cx:pt idx="562">-0.00042958097021481901</cx:pt>
          <cx:pt idx="563">-0.0101141564344843</cx:pt>
          <cx:pt idx="564">-0.013688307417166401</cx:pt>
          <cx:pt idx="565">-0.0059992702626459901</cx:pt>
          <cx:pt idx="566">-0.0137584564185532</cx:pt>
          <cx:pt idx="567">0.00265225087820521</cx:pt>
          <cx:pt idx="568">0.015838892924323101</cx:pt>
          <cx:pt idx="569">-0.0042329428242629096</cx:pt>
          <cx:pt idx="570">-0.036064396210981099</cx:pt>
          <cx:pt idx="571">-0.0371630377546531</cx:pt>
          <cx:pt idx="572">-0.014386926141659701</cx:pt>
          <cx:pt idx="573">0.0195236511468815</cx:pt>
          <cx:pt idx="574">-0.0069808626100242204</cx:pt>
          <cx:pt idx="575">-0.0254416187008513</cx:pt>
          <cx:pt idx="576">0.0103162430487317</cx:pt>
          <cx:pt idx="577">0.0103721390777788</cx:pt>
          <cx:pt idx="578">0.0074257614983059203</cx:pt>
          <cx:pt idx="579">-0.0059948814658638402</cx:pt>
          <cx:pt idx="580">-0.016160911715793799</cx:pt>
          <cx:pt idx="581">-0.016001033810832701</cx:pt>
          <cx:pt idx="582">-0.021459904914012298</cx:pt>
          <cx:pt idx="583">-0.0205383342634613</cx:pt>
          <cx:pt idx="584">-0.00545109815239534</cx:pt>
          <cx:pt idx="585">-0.010234967125433699</cx:pt>
          <cx:pt idx="586">0.000776340599732801</cx:pt>
          <cx:pt idx="587">0.00079183997896385596</cx:pt>
          <cx:pt idx="588">-0.000100128587330866</cx:pt>
          <cx:pt idx="589">6.3377822631335596e-05</cx:pt>
          <cx:pt idx="590">-0.00034582057814077998</cx:pt>
          <cx:pt idx="591">-0.011569513997488</cx:pt>
          <cx:pt idx="592">-0.011976370023543801</cx:pt>
          <cx:pt idx="593">-0.0096518934414332406</cx:pt>
          <cx:pt idx="594">-0.011352800274580299</cx:pt>
          <cx:pt idx="595">-0.0022228531161545199</cx:pt>
          <cx:pt idx="596">0.027009230607336801</cx:pt>
          <cx:pt idx="597">-0.00067585181358295805</cx:pt>
          <cx:pt idx="598">-0.015743953946523</cx:pt>
          <cx:pt idx="599">-0.0222270598549861</cx:pt>
          <cx:pt idx="600">0.012630510415976201</cx:pt>
          <cx:pt idx="601">0.0103786936290227</cx:pt>
          <cx:pt idx="602">-0.031375351632203098</cx:pt>
          <cx:pt idx="603">-0.065324226178872805</cx:pt>
          <cx:pt idx="604">-0.023426820951210601</cx:pt>
          <cx:pt idx="605">-0.020276490549043701</cx:pt>
          <cx:pt idx="606">-0.0061700904684436099</cx:pt>
          <cx:pt idx="607">-0.0269282137509518</cx:pt>
          <cx:pt idx="608">-0.021507017502623502</cx:pt>
          <cx:pt idx="609">-0.015015758953565401</cx:pt>
          <cx:pt idx="610">-0.020813581759941999</cx:pt>
          <cx:pt idx="611">-0.0150977719345417</cx:pt>
          <cx:pt idx="612">-0.012643273503675801</cx:pt>
          <cx:pt idx="613">-0.015152166541866</cx:pt>
          <cx:pt idx="614">-0.00335949073208466</cx:pt>
          <cx:pt idx="615">-0.00033144884035712501</cx:pt>
          <cx:pt idx="616">0.00022865749786575001</cx:pt>
          <cx:pt idx="617">8.4669103809198405e-05</cx:pt>
          <cx:pt idx="618">-0.0012508574684023401</cx:pt>
          <cx:pt idx="619">-0.0077665320099535402</cx:pt>
          <cx:pt idx="620">-0.0095070140663892303</cx:pt>
          <cx:pt idx="621">-0.0087115165370559508</cx:pt>
          <cx:pt idx="622">-0.0019129609285882399</cx:pt>
          <cx:pt idx="623">-0.0089576131425988005</cx:pt>
          <cx:pt idx="624">0.015252783533153</cx:pt>
          <cx:pt idx="625">-0.0095968990751537399</cx:pt>
          <cx:pt idx="626">0.00227167159291429</cx:pt>
          <cx:pt idx="627">0.017849197337154801</cx:pt>
          <cx:pt idx="628">0.0254188282021705</cx:pt>
          <cx:pt idx="629">-0.0054151516616333297</cx:pt>
          <cx:pt idx="630">-0.024779778479866899</cx:pt>
          <cx:pt idx="631">-0.062636573733820103</cx:pt>
          <cx:pt idx="632">-0.060999875935605199</cx:pt>
          <cx:pt idx="633">-0.0566807034071505</cx:pt>
          <cx:pt idx="634">-0.036638042497866799</cx:pt>
          <cx:pt idx="635">-0.036398267828953501</cx:pt>
          <cx:pt idx="636">-0.025940442417429498</cx:pt>
          <cx:pt idx="637">-0.0162909972044574</cx:pt>
          <cx:pt idx="638">-0.0024854556328805602</cx:pt>
          <cx:pt idx="639">-0.0135743929043347</cx:pt>
          <cx:pt idx="640">-0.0148910447884965</cx:pt>
          <cx:pt idx="641">-0.011877130737239099</cx:pt>
          <cx:pt idx="642">-0.00154106214523714</cx:pt>
          <cx:pt idx="643">0.000283058003738207</cx:pt>
          <cx:pt idx="644">0.000655596905367826</cx:pt>
          <cx:pt idx="645">-0.00067344224782556596</cx:pt>
          <cx:pt idx="646">-0.00188385091982941</cx:pt>
          <cx:pt idx="647">-0.0059060457914153104</cx:pt>
          <cx:pt idx="648">-0.0092882512448892295</cx:pt>
          <cx:pt idx="649">0.00058209147865344898</cx:pt>
          <cx:pt idx="650">0.0138878241461715</cx:pt>
          <cx:pt idx="651">0.0112207751266299</cx:pt>
          <cx:pt idx="652">0.0032141564484899198</cx:pt>
          <cx:pt idx="653">-0.030601315967178501</cx:pt>
          <cx:pt idx="654">-0.014127597567135801</cx:pt>
          <cx:pt idx="655">0.022217616322501299</cx:pt>
          <cx:pt idx="656">0.012107499258548499</cx:pt>
          <cx:pt idx="657">-0.0173241096460525</cx:pt>
          <cx:pt idx="658">-0.0353386797643628</cx:pt>
          <cx:pt idx="659">-0.041938571612683002</cx:pt>
          <cx:pt idx="660">-0.039570910433886101</cx:pt>
          <cx:pt idx="661">-0.0362316049931099</cx:pt>
          <cx:pt idx="662">-0.037381218855429998</cx:pt>
          <cx:pt idx="663">-0.0375342894246216</cx:pt>
          <cx:pt idx="664">-0.0061876176391656001</cx:pt>
          <cx:pt idx="665">0.0098774261280284697</cx:pt>
          <cx:pt idx="666">0.0065887177664624604</cx:pt>
          <cx:pt idx="667">-0.0084866286905500299</cx:pt>
          <cx:pt idx="668">-0.0082163288316069796</cx:pt>
          <cx:pt idx="669">-0.0069151936889842803</cx:pt>
          <cx:pt idx="670">-0.00089307453395813302</cx:pt>
          <cx:pt idx="671">0.00014901083107352799</cx:pt>
          <cx:pt idx="672">-0.00056259044983725996</cx:pt>
          <cx:pt idx="673">0.00080890775659962397</cx:pt>
          <cx:pt idx="674">-0.00031524413858828999</cx:pt>
          <cx:pt idx="675">-0.0024007328502715702</cx:pt>
          <cx:pt idx="676">0.00684702283417578</cx:pt>
          <cx:pt idx="677">0.017712700898761199</cx:pt>
          <cx:pt idx="678">0.020676950681108398</cx:pt>
          <cx:pt idx="679">0.0189041703792798</cx:pt>
          <cx:pt idx="680">0.0279918033092218</cx:pt>
          <cx:pt idx="681">-0.0079581854950504793</cx:pt>
          <cx:pt idx="682">0.000116633828195686</cx:pt>
          <cx:pt idx="683">0.0024535942583108501</cx:pt>
          <cx:pt idx="684">-0.00029887627221546198</cx:pt>
          <cx:pt idx="685">0.0060618087692816004</cx:pt>
          <cx:pt idx="686">-0.0205626574554485</cx:pt>
          <cx:pt idx="687">-0.0131257766675814</cx:pt>
          <cx:pt idx="688">-0.013398968294738901</cx:pt>
          <cx:pt idx="689">-0.025117762594077199</cx:pt>
          <cx:pt idx="690">-0.030659923592704801</cx:pt>
          <cx:pt idx="691">-0.0046899530937822903</cx:pt>
          <cx:pt idx="692">0.0145083054593752</cx:pt>
          <cx:pt idx="693">0.016297877715744799</cx:pt>
          <cx:pt idx="694">0.0090102024151101096</cx:pt>
          <cx:pt idx="695">0.0038885228867168598</cx:pt>
          <cx:pt idx="696">-0.0056551953042387904</cx:pt>
          <cx:pt idx="697">-0.00044858193221221501</cx:pt>
          <cx:pt idx="698">-0.00076023201679020595</cx:pt>
          <cx:pt idx="699">0.000191066627642105</cx:pt>
          <cx:pt idx="700">0.00033815042300516102</cx:pt>
          <cx:pt idx="701">-0.000220260516228414</cx:pt>
          <cx:pt idx="702">0.00024481155942706001</cx:pt>
          <cx:pt idx="703">-0.00028410691399612098</cx:pt>
          <cx:pt idx="704">0.0053994776998185596</cx:pt>
          <cx:pt idx="705">0.011238136947521101</cx:pt>
          <cx:pt idx="706">0.0083232043415620901</cx:pt>
          <cx:pt idx="707">0.0078164981579072999</cx:pt>
          <cx:pt idx="708">0.018333555993520399</cx:pt>
          <cx:pt idx="709">0.0094921248819968603</cx:pt>
          <cx:pt idx="710">0.0110067154441325</cx:pt>
          <cx:pt idx="711">0.0108646575357475</cx:pt>
          <cx:pt idx="712">-0.0121783480301987</cx:pt>
          <cx:pt idx="713">0.010488742020783299</cx:pt>
          <cx:pt idx="714">0.019509559654713099</cx:pt>
          <cx:pt idx="715">0.00398181743415588</cx:pt>
          <cx:pt idx="716">-0.0014921953503706099</cx:pt>
          <cx:pt idx="717">-0.021935397805714699</cx:pt>
          <cx:pt idx="718">-0.0059290433729493903</cx:pt>
          <cx:pt idx="719">-0.0062020510730800699</cx:pt>
          <cx:pt idx="720">0.0059776163507650202</cx:pt>
          <cx:pt idx="721">-0.0019836657256841199</cx:pt>
          <cx:pt idx="722">-0.0127779541231313</cx:pt>
          <cx:pt idx="723">-0.0093343885855703603</cx:pt>
          <cx:pt idx="724">-0.0056104907004486896</cx:pt>
          <cx:pt idx="725">-0.00039754009565593201</cx:pt>
          <cx:pt idx="726">-0.00041606473624677899</cx:pt>
          <cx:pt idx="727">-0.00074747088160448697</cx:pt>
          <cx:pt idx="728">-0.000300233369462361</cx:pt>
          <cx:pt idx="729">-0.00059009267234181402</cx:pt>
          <cx:pt idx="730">-0.00050078131123696605</cx:pt>
          <cx:pt idx="731">-0.00078208060738832095</cx:pt>
          <cx:pt idx="732">0.00061630446868564902</cx:pt>
          <cx:pt idx="733">0.0035102233756439602</cx:pt>
          <cx:pt idx="734">0.0097455608145325702</cx:pt>
          <cx:pt idx="735">0.0142666323488669</cx:pt>
          <cx:pt idx="736">0.0204930480256823</cx:pt>
          <cx:pt idx="737">0.026130292738587399</cx:pt>
          <cx:pt idx="738">0.020461008599156599</cx:pt>
          <cx:pt idx="739">0.011908040126543401</cx:pt>
          <cx:pt idx="740">0.015243867902385201</cx:pt>
          <cx:pt idx="741">0.0241003213546221</cx:pt>
          <cx:pt idx="742">0.032946156742989299</cx:pt>
          <cx:pt idx="743">0.0235388856173155</cx:pt>
          <cx:pt idx="744">0.0191791387241451</cx:pt>
          <cx:pt idx="745">0.00624372226729095</cx:pt>
          <cx:pt idx="746">0.0124415804093504</cx:pt>
          <cx:pt idx="747">0.0061330420926437599</cx:pt>
          <cx:pt idx="748">0.0038115347688383499</cx:pt>
          <cx:pt idx="749">0.0086946484179925305</cx:pt>
          <cx:pt idx="750">0.00271108807426413</cx:pt>
          <cx:pt idx="751">0.00028388637664915399</cx:pt>
          <cx:pt idx="752">-0.00040099912525285803</cx:pt>
          <cx:pt idx="753">-4.87590208706246e-06</cx:pt>
          <cx:pt idx="754">3.4792323295433002e-05</cx:pt>
          <cx:pt idx="755">-0.00016864858033725501</cx:pt>
          <cx:pt idx="756">0.000723962755153112</cx:pt>
          <cx:pt idx="757">-0.00041796484084156402</cx:pt>
          <cx:pt idx="758">0.00016137096102524</cx:pt>
          <cx:pt idx="759">0.00015963134219770599</cx:pt>
          <cx:pt idx="760">0.00031731899536725197</cx:pt>
          <cx:pt idx="761">-4.6615213688664298e-05</cx:pt>
          <cx:pt idx="762">0.00043453105303122702</cx:pt>
          <cx:pt idx="763">0.00187286254110769</cx:pt>
          <cx:pt idx="764">0.00066662150456060104</cx:pt>
          <cx:pt idx="765">0.00046796278796216599</cx:pt>
          <cx:pt idx="766">-0.0011285874401037899</cx:pt>
          <cx:pt idx="767">-0.0010226968045274399</cx:pt>
          <cx:pt idx="768">5.2040021889813099e-05</cx:pt>
          <cx:pt idx="769">0.00285813790627622</cx:pt>
          <cx:pt idx="770">0.0054364481776474696</cx:pt>
          <cx:pt idx="771">0.0045891067399022904</cx:pt>
          <cx:pt idx="772">0.0046497982338631703</cx:pt>
          <cx:pt idx="773">0.0045395527520319398</cx:pt>
          <cx:pt idx="774">0.0093199332442308706</cx:pt>
          <cx:pt idx="775">0.0054341611834112496</cx:pt>
          <cx:pt idx="776">0.0023047135880528099</cx:pt>
          <cx:pt idx="777">0.00110721960683655</cx:pt>
          <cx:pt idx="778">0.0028893825864760199</cx:pt>
          <cx:pt idx="779">-0.0003144941411447</cx:pt>
          <cx:pt idx="780">-0.00023207326589217301</cx:pt>
          <cx:pt idx="781">-0.0010035325148967499</cx:pt>
          <cx:pt idx="782">0.000206616739613127</cx:pt>
          <cx:pt idx="783">-2.3906659331333401e-05</cx:pt>
        </cx:lvl>
      </cx:numDim>
    </cx:data>
    <cx:data id="139">
      <cx:numDim type="val">
        <cx:f>'001_WA_F - 副本'!$EJ$1:$EJ$784</cx:f>
        <cx:lvl ptCount="784" formatCode="G/通用格式">
          <cx:pt idx="0">-0.0011220411992474101</cx:pt>
          <cx:pt idx="1">-0.00049328688389465203</cx:pt>
          <cx:pt idx="2">0.00024847787955332599</cx:pt>
          <cx:pt idx="3">-0.00050137748754069001</cx:pt>
          <cx:pt idx="4">-0.000309370194149342</cx:pt>
          <cx:pt idx="5">0.00033904974924044498</cx:pt>
          <cx:pt idx="6">-0.00047336255163257302</cx:pt>
          <cx:pt idx="7">-0.00026420412901311999</cx:pt>
          <cx:pt idx="8">-0.00069462600780180201</cx:pt>
          <cx:pt idx="9">0.00027612818157627501</cx:pt>
          <cx:pt idx="10">0.00022391824746660901</cx:pt>
          <cx:pt idx="11">0.00046256209369652701</cx:pt>
          <cx:pt idx="12">0.000312735738085051</cx:pt>
          <cx:pt idx="13">-0.00082635647943331595</cx:pt>
          <cx:pt idx="14">-0.00027642719654501701</cx:pt>
          <cx:pt idx="15">0.00075735379631346601</cx:pt>
          <cx:pt idx="16">-0.00074380473359146701</cx:pt>
          <cx:pt idx="17">-0.00050805033481234301</cx:pt>
          <cx:pt idx="18">0.00050372174186290395</cx:pt>
          <cx:pt idx="19">0.000111176987978564</cx:pt>
          <cx:pt idx="20">-0.000210149405860907</cx:pt>
          <cx:pt idx="21">0.00031008429714086098</cx:pt>
          <cx:pt idx="22">-0.00083271949969136499</cx:pt>
          <cx:pt idx="23">0.00085134995310324698</cx:pt>
          <cx:pt idx="24">0.00046954476027495997</cx:pt>
          <cx:pt idx="25">0.00090869375476652101</cx:pt>
          <cx:pt idx="26">4.3994053133100803e-05</cx:pt>
          <cx:pt idx="27">0.000224614591348933</cx:pt>
          <cx:pt idx="28">0.00030103066176599599</cx:pt>
          <cx:pt idx="29">0.00026804742367116401</cx:pt>
          <cx:pt idx="30">-0.00030520590942669299</cx:pt>
          <cx:pt idx="31">-0.000340338699262374</cx:pt>
          <cx:pt idx="32">-0.00083837823596526998</cx:pt>
          <cx:pt idx="33">-0.00032825039283326601</cx:pt>
          <cx:pt idx="34">-0.00022057329334244799</cx:pt>
          <cx:pt idx="35">-0.0013368362544247899</cx:pt>
          <cx:pt idx="36">-0.0014114588620420399</cx:pt>
          <cx:pt idx="37">-0.0011769240836100299</cx:pt>
          <cx:pt idx="38">-0.0017259961346418899</cx:pt>
          <cx:pt idx="39">-0.00221762300682412</cx:pt>
          <cx:pt idx="40">-0.00065045670323415905</cx:pt>
          <cx:pt idx="41">-0.0021229889456138699</cx:pt>
          <cx:pt idx="42">-0.0018622503701736001</cx:pt>
          <cx:pt idx="43">-0.00040007128741913401</cx:pt>
          <cx:pt idx="44">0.0011414707326651999</cx:pt>
          <cx:pt idx="45">-0.00043643649848217102</cx:pt>
          <cx:pt idx="46">-0.00042207093695298398</cx:pt>
          <cx:pt idx="47">-1.3356526161505299e-05</cx:pt>
          <cx:pt idx="48">0.00015516702244818001</cx:pt>
          <cx:pt idx="49">0.00026303155615157498</cx:pt>
          <cx:pt idx="50">-0.00066241086646671098</cx:pt>
          <cx:pt idx="51">0.000592606056280217</cx:pt>
          <cx:pt idx="52">-0.00106455032754495</cx:pt>
          <cx:pt idx="53">-3.1715555504310002e-05</cx:pt>
          <cx:pt idx="54">0.00015095273373329199</cx:pt>
          <cx:pt idx="55">0.00037868003191152502</cx:pt>
          <cx:pt idx="56">-2.5478128237580602e-06</cx:pt>
          <cx:pt idx="57">-0.00022538371889022801</cx:pt>
          <cx:pt idx="58">-0.00029924005296723801</cx:pt>
          <cx:pt idx="59">1.3600574826231601e-05</cx:pt>
          <cx:pt idx="60">-3.4794389426212502e-05</cx:pt>
          <cx:pt idx="61">-0.00033789664937473602</cx:pt>
          <cx:pt idx="62">-0.0010802785023610499</cx:pt>
          <cx:pt idx="63">-0.0043084043098492401</cx:pt>
          <cx:pt idx="64">-0.0055871328041017798</cx:pt>
          <cx:pt idx="65">-0.0032603728986871899</cx:pt>
          <cx:pt idx="66">-0.0059929341336478004</cx:pt>
          <cx:pt idx="67">-0.010982469904757401</cx:pt>
          <cx:pt idx="68">-0.021925882944108001</cx:pt>
          <cx:pt idx="69">-0.0234132398102713</cx:pt>
          <cx:pt idx="70">-0.0172432937067316</cx:pt>
          <cx:pt idx="71">-0.0144030612100777</cx:pt>
          <cx:pt idx="72">-0.013015385966163201</cx:pt>
          <cx:pt idx="73">-0.0107797791251167</cx:pt>
          <cx:pt idx="74">-0.0090270518779241894</cx:pt>
          <cx:pt idx="75">-0.0103838042613638</cx:pt>
          <cx:pt idx="76">-0.0039106987684575101</cx:pt>
          <cx:pt idx="77">-0.00330691562987926</cx:pt>
          <cx:pt idx="78">-0.00179335044201188</cx:pt>
          <cx:pt idx="79">-0.00064645200659543801</cx:pt>
          <cx:pt idx="80">0.00183210541754978</cx:pt>
          <cx:pt idx="81">0.00085496837447920904</cx:pt>
          <cx:pt idx="82">0.00052759143478881595</cx:pt>
          <cx:pt idx="83">-0.00043622709919196798</cx:pt>
          <cx:pt idx="84">0.000110924564215311</cx:pt>
          <cx:pt idx="85">0.00047126811894311702</cx:pt>
          <cx:pt idx="86">0.00063831293549351895</cx:pt>
          <cx:pt idx="87">-0.00026356770744528798</cx:pt>
          <cx:pt idx="88">-0.00092290895637040296</cx:pt>
          <cx:pt idx="89">-0.00044932386763034599</cx:pt>
          <cx:pt idx="90">-0.00394120532243886</cx:pt>
          <cx:pt idx="91">-0.0072874330146733002</cx:pt>
          <cx:pt idx="92">-0.0128854903867294</cx:pt>
          <cx:pt idx="93">-0.014678278426785801</cx:pt>
          <cx:pt idx="94">-0.013032792425675401</cx:pt>
          <cx:pt idx="95">-0.021319146069429799</cx:pt>
          <cx:pt idx="96">-0.0272661141756999</cx:pt>
          <cx:pt idx="97">-0.028168686082008999</cx:pt>
          <cx:pt idx="98">-0.038341998169157197</cx:pt>
          <cx:pt idx="99">-0.042651101449964299</cx:pt>
          <cx:pt idx="100">-0.0404374167240674</cx:pt>
          <cx:pt idx="101">-0.0239677570324002</cx:pt>
          <cx:pt idx="102">-0.019501958000550199</cx:pt>
          <cx:pt idx="103">-0.017989269051139501</cx:pt>
          <cx:pt idx="104">-0.0091000200876202603</cx:pt>
          <cx:pt idx="105">-0.0071339482955341399</cx:pt>
          <cx:pt idx="106">-0.0038956655047316098</cx:pt>
          <cx:pt idx="107">-0.0012652727025049401</cx:pt>
          <cx:pt idx="108">0.0021046216420929002</cx:pt>
          <cx:pt idx="109">0.00125596129505878</cx:pt>
          <cx:pt idx="110">-0.00079217121503791102</cx:pt>
          <cx:pt idx="111">-0.000135512443335276</cx:pt>
          <cx:pt idx="112">0.00052355434800796399</cx:pt>
          <cx:pt idx="113">-0.00044478693072877299</cx:pt>
          <cx:pt idx="114">0.00015964924111455499</cx:pt>
          <cx:pt idx="115">-0.00066685813645409704</cx:pt>
          <cx:pt idx="116">0.000315160271404269</cx:pt>
          <cx:pt idx="117">-0.0068937308877256003</cx:pt>
          <cx:pt idx="118">-0.0043552516069952597</cx:pt>
          <cx:pt idx="119">-0.0064009130194066597</cx:pt>
          <cx:pt idx="120">0.0080551632145890693</cx:pt>
          <cx:pt idx="121">-0.0066080168838772704</cx:pt>
          <cx:pt idx="122">-0.0075397804903642599</cx:pt>
          <cx:pt idx="123">-0.017410823767729299</cx:pt>
          <cx:pt idx="124">-0.055767379510869797</cx:pt>
          <cx:pt idx="125">-0.070941293845297695</cx:pt>
          <cx:pt idx="126">-0.093136730381860794</cx:pt>
          <cx:pt idx="127">-0.088303204008297706</cx:pt>
          <cx:pt idx="128">-0.072946364616246998</cx:pt>
          <cx:pt idx="129">-0.0599780010708151</cx:pt>
          <cx:pt idx="130">-0.0501708822214754</cx:pt>
          <cx:pt idx="131">-0.035185477486946101</cx:pt>
          <cx:pt idx="132">-0.0161127814520159</cx:pt>
          <cx:pt idx="133">-0.016952736125316399</cx:pt>
          <cx:pt idx="134">-0.015132081782971899</cx:pt>
          <cx:pt idx="135">-0.0070878210509287796</cx:pt>
          <cx:pt idx="136">0.000111804945062133</cx:pt>
          <cx:pt idx="137">0.0025786259631681301</cx:pt>
          <cx:pt idx="138">0.00093707436912197504</cx:pt>
          <cx:pt idx="139">0.00060209286244578203</cx:pt>
          <cx:pt idx="140">2.7941724955724602e-06</cx:pt>
          <cx:pt idx="141">-0.000292508254164579</cx:pt>
          <cx:pt idx="142">0.00078353759833043896</cx:pt>
          <cx:pt idx="143">0.00110162733143673</cx:pt>
          <cx:pt idx="144">0.00653367748399697</cx:pt>
          <cx:pt idx="145">-0.00088661700314284105</cx:pt>
          <cx:pt idx="146">-0.0011739179628056601</cx:pt>
          <cx:pt idx="147">0.00075483106906936099</cx:pt>
          <cx:pt idx="148">0.022183733890978</cx:pt>
          <cx:pt idx="149">-0.0067256018841729496</cx:pt>
          <cx:pt idx="150">-0.026142093612224901</cx:pt>
          <cx:pt idx="151">-0.0254563647787295</cx:pt>
          <cx:pt idx="152">-0.038844428113412897</cx:pt>
          <cx:pt idx="153">-0.060261210667792997</cx:pt>
          <cx:pt idx="154">-0.061584518968639201</cx:pt>
          <cx:pt idx="155">-0.011290617518076701</cx:pt>
          <cx:pt idx="156">-0.0039985507101990099</cx:pt>
          <cx:pt idx="157">-0.015996510247111101</cx:pt>
          <cx:pt idx="158">-0.036768683636679601</cx:pt>
          <cx:pt idx="159">-0.0198241315928567</cx:pt>
          <cx:pt idx="160">-0.012421449346799399</cx:pt>
          <cx:pt idx="161">-0.0109723481692722</cx:pt>
          <cx:pt idx="162">-0.0246631023494721</cx:pt>
          <cx:pt idx="163">-0.0151312064715187</cx:pt>
          <cx:pt idx="164">6.5416920318438006e-05</cx:pt>
          <cx:pt idx="165">0.0044799705066975804</cx:pt>
          <cx:pt idx="166">0.0028220568779792998</cx:pt>
          <cx:pt idx="167">0.00023893266129079699</cx:pt>
          <cx:pt idx="168">8.1813479953089608e-06</cx:pt>
          <cx:pt idx="169">0.000233507097946531</cx:pt>
          <cx:pt idx="170">0.000579669758390313</cx:pt>
          <cx:pt idx="171">0.0130946162385405</cx:pt>
          <cx:pt idx="172">0.020640496602403201</cx:pt>
          <cx:pt idx="173">-0.0151671355833506</cx:pt>
          <cx:pt idx="174">-0.0114693415856568</cx:pt>
          <cx:pt idx="175">-0.0187156932357837</cx:pt>
          <cx:pt idx="176">0.015618457977539</cx:pt>
          <cx:pt idx="177">0.043688300817029999</cx:pt>
          <cx:pt idx="178">-0.0084036538075606907</cx:pt>
          <cx:pt idx="179">-0.054192443919584103</cx:pt>
          <cx:pt idx="180">-0.059244411765177599</cx:pt>
          <cx:pt idx="181">-0.054303816876395898</cx:pt>
          <cx:pt idx="182">-0.090964971509517406</cx:pt>
          <cx:pt idx="183">-0.030053801226706998</cx:pt>
          <cx:pt idx="184">-0.00100960760507546</cx:pt>
          <cx:pt idx="185">-0.016216131945716201</cx:pt>
          <cx:pt idx="186">-0.0115627635535153</cx:pt>
          <cx:pt idx="187">-0.067703401867471993</cx:pt>
          <cx:pt idx="188">-0.044871667364955403</cx:pt>
          <cx:pt idx="189">-0.0118719865347945</cx:pt>
          <cx:pt idx="190">-0.032516431503161303</cx:pt>
          <cx:pt idx="191">-0.024456784569950901</cx:pt>
          <cx:pt idx="192">-0.00920205890342435</cx:pt>
          <cx:pt idx="193">-0.0022995475733169502</cx:pt>
          <cx:pt idx="194">0.00046706706166365399</cx:pt>
          <cx:pt idx="195">-0.000329529737815876</cx:pt>
          <cx:pt idx="196">-0.000161828019816759</cx:pt>
          <cx:pt idx="197">0.00010544773451133</cx:pt>
          <cx:pt idx="198">0.0105926491101866</cx:pt>
          <cx:pt idx="199">0.0394649477919908</cx:pt>
          <cx:pt idx="200">0.044128787487742703</cx:pt>
          <cx:pt idx="201">-0.00304269682284814</cx:pt>
          <cx:pt idx="202">0.038232527933413002</cx:pt>
          <cx:pt idx="203">0.045145243414513599</cx:pt>
          <cx:pt idx="204">0.0213916920052767</cx:pt>
          <cx:pt idx="205">0.0169034390833653</cx:pt>
          <cx:pt idx="206">-0.038226622663126798</cx:pt>
          <cx:pt idx="207">-0.10987291727069901</cx:pt>
          <cx:pt idx="208">-0.086106575052603093</cx:pt>
          <cx:pt idx="209">-0.034183480824409897</cx:pt>
          <cx:pt idx="210">-0.084465719372339501</cx:pt>
          <cx:pt idx="211">-0.145214215042205</cx:pt>
          <cx:pt idx="212">-0.084573154536905795</cx:pt>
          <cx:pt idx="213">-0.0416036512037877</cx:pt>
          <cx:pt idx="214">-0.047590720493626198</cx:pt>
          <cx:pt idx="215">-0.0671086118298162</cx:pt>
          <cx:pt idx="216">-0.063418526153392205</cx:pt>
          <cx:pt idx="217">-0.045417250582340897</cx:pt>
          <cx:pt idx="218">-0.054247210972550898</cx:pt>
          <cx:pt idx="219">-0.058789462193286297</cx:pt>
          <cx:pt idx="220">-0.0324693812401518</cx:pt>
          <cx:pt idx="221">-0.0145653294729544</cx:pt>
          <cx:pt idx="222">-0.00154153828414581</cx:pt>
          <cx:pt idx="223">-0.00044082007725374802</cx:pt>
          <cx:pt idx="224">-7.1840791042259206e-05</cx:pt>
          <cx:pt idx="225">0.00135332997696044</cx:pt>
          <cx:pt idx="226">0.015863554880265401</cx:pt>
          <cx:pt idx="227">0.038532668948097898</cx:pt>
          <cx:pt idx="228">0.060778578869812402</cx:pt>
          <cx:pt idx="229">0.060060942269848601</cx:pt>
          <cx:pt idx="230">0.048766399922483501</cx:pt>
          <cx:pt idx="231">0.058669711877136203</cx:pt>
          <cx:pt idx="232">0.0142123691171864</cx:pt>
          <cx:pt idx="233">0.0011833514267260399</cx:pt>
          <cx:pt idx="234">0.034707439442825297</cx:pt>
          <cx:pt idx="235">0.036649129580583903</cx:pt>
          <cx:pt idx="236">0.0096312315627972902</cx:pt>
          <cx:pt idx="237">0.0247469963822151</cx:pt>
          <cx:pt idx="238">-0.0189137566570187</cx:pt>
          <cx:pt idx="239">-0.126555123896194</cx:pt>
          <cx:pt idx="240">-0.11682733826839101</cx:pt>
          <cx:pt idx="241">-0.087560045464726802</cx:pt>
          <cx:pt idx="242">-0.053572502267019297</cx:pt>
          <cx:pt idx="243">-0.064218001814084893</cx:pt>
          <cx:pt idx="244">-0.077046762097159799</cx:pt>
          <cx:pt idx="245">-0.040098292445288598</cx:pt>
          <cx:pt idx="246">-0.023735087956908801</cx:pt>
          <cx:pt idx="247">-0.0453273850615733</cx:pt>
          <cx:pt idx="248">-0.042153977418405701</cx:pt>
          <cx:pt idx="249">-0.0109294983612105</cx:pt>
          <cx:pt idx="250">0.00027486829716167097</cx:pt>
          <cx:pt idx="251">-0.00057506183988145895</cx:pt>
          <cx:pt idx="252">0.00072108806057552197</cx:pt>
          <cx:pt idx="253">0.0023509477205001599</cx:pt>
          <cx:pt idx="254">0.019657983147412499</cx:pt>
          <cx:pt idx="255">0.038275535241753103</cx:pt>
          <cx:pt idx="256">0.089017072833008401</cx:pt>
          <cx:pt idx="257">0.099686462718799301</cx:pt>
          <cx:pt idx="258">0.106061715346078</cx:pt>
          <cx:pt idx="259">0.072103033146353704</cx:pt>
          <cx:pt idx="260">0.034334992020586597</cx:pt>
          <cx:pt idx="261">0.052263300861119799</cx:pt>
          <cx:pt idx="262">0.078959748352782397</cx:pt>
          <cx:pt idx="263">0.095037538266840402</cx:pt>
          <cx:pt idx="264">0.142944066015362</cx:pt>
          <cx:pt idx="265">0.14536321746992101</cx:pt>
          <cx:pt idx="266">0.043058303456276197</cx:pt>
          <cx:pt idx="267">-0.111565215713621</cx:pt>
          <cx:pt idx="268">-0.099135905569550903</cx:pt>
          <cx:pt idx="269">-0.053283612163344297</cx:pt>
          <cx:pt idx="270">-0.041989522619301403</cx:pt>
          <cx:pt idx="271">-0.0619010900857856</cx:pt>
          <cx:pt idx="272">-0.046235470563269002</cx:pt>
          <cx:pt idx="273">-0.0215577323357551</cx:pt>
          <cx:pt idx="274">-0.0139454716472583</cx:pt>
          <cx:pt idx="275">-0.017953061388517901</cx:pt>
          <cx:pt idx="276">-0.021669060763486001</cx:pt>
          <cx:pt idx="277">-0.000487935324536764</cx:pt>
          <cx:pt idx="278">0.014749528784139701</cx:pt>
          <cx:pt idx="279">0.0216023158877174</cx:pt>
          <cx:pt idx="280">0.000140416353052069</cx:pt>
          <cx:pt idx="281">0.0023180438739163201</cx:pt>
          <cx:pt idx="282">0.013180099602282801</cx:pt>
          <cx:pt idx="283">0.024394792401207399</cx:pt>
          <cx:pt idx="284">0.081422483270104207</cx:pt>
          <cx:pt idx="285">0.109334616849526</cx:pt>
          <cx:pt idx="286">0.13582347667047101</cx:pt>
          <cx:pt idx="287">0.062813925156296205</cx:pt>
          <cx:pt idx="288">0.073698251418579497</cx:pt>
          <cx:pt idx="289">0.157325830316872</cx:pt>
          <cx:pt idx="290">0.13012966035054899</cx:pt>
          <cx:pt idx="291">0.118446156791393</cx:pt>
          <cx:pt idx="292">0.072695812328022705</cx:pt>
          <cx:pt idx="293">0.12978765803422701</cx:pt>
          <cx:pt idx="294">0.0666614669449834</cx:pt>
          <cx:pt idx="295">0.013936492546234899</cx:pt>
          <cx:pt idx="296">-0.0064857890721001701</cx:pt>
          <cx:pt idx="297">-0.054491761977735698</cx:pt>
          <cx:pt idx="298">-0.019500992303659901</cx:pt>
          <cx:pt idx="299">-0.023399250257237301</cx:pt>
          <cx:pt idx="300">-0.051406395895159399</cx:pt>
          <cx:pt idx="301">-0.050113277919114498</cx:pt>
          <cx:pt idx="302">-0.030138464025958499</cx:pt>
          <cx:pt idx="303">0.0089906390180821</cx:pt>
          <cx:pt idx="304">0.0073970912150359402</cx:pt>
          <cx:pt idx="305">0.0083668813771914392</cx:pt>
          <cx:pt idx="306">0.0131602636332007</cx:pt>
          <cx:pt idx="307">0.0059132059201509402</cx:pt>
          <cx:pt idx="308">0.00058576216890315598</cx:pt>
          <cx:pt idx="309">0.0029770787403223201</cx:pt>
          <cx:pt idx="310">0.0040732030216458302</cx:pt>
          <cx:pt idx="311">0.017987793710875701</cx:pt>
          <cx:pt idx="312">0.086834311743047801</cx:pt>
          <cx:pt idx="313">0.11659818213807301</cx:pt>
          <cx:pt idx="314">0.084466334228468706</cx:pt>
          <cx:pt idx="315">0.040063301061692397</cx:pt>
          <cx:pt idx="316">0.091046620394031094</cx:pt>
          <cx:pt idx="317">0.106065289132291</cx:pt>
          <cx:pt idx="318">0.073857742286990199</cx:pt>
          <cx:pt idx="319">0.102894693509751</cx:pt>
          <cx:pt idx="320">0.0079614325489988508</cx:pt>
          <cx:pt idx="321">0.034089078234272999</cx:pt>
          <cx:pt idx="322">0.074100815845748305</cx:pt>
          <cx:pt idx="323">0.089512328279993503</cx:pt>
          <cx:pt idx="324">0.042215915482099298</cx:pt>
          <cx:pt idx="325">-0.040932186532297098</cx:pt>
          <cx:pt idx="326">-0.0084121028391601592</cx:pt>
          <cx:pt idx="327">0.0091223925662047203</cx:pt>
          <cx:pt idx="328">-0.040195009042131698</cx:pt>
          <cx:pt idx="329">-0.078281934715971793</cx:pt>
          <cx:pt idx="330">-0.047547396276057897</cx:pt>
          <cx:pt idx="331">-0.0216092242089931</cx:pt>
          <cx:pt idx="332">-0.0224678034020575</cx:pt>
          <cx:pt idx="333">-0.0082514082392381102</cx:pt>
          <cx:pt idx="334">-0.0057786533520875604</cx:pt>
          <cx:pt idx="335">0.001991285765717</cx:pt>
          <cx:pt idx="336">-0.000185753024446439</cx:pt>
          <cx:pt idx="337">0.0024972124409578201</cx:pt>
          <cx:pt idx="338">0.0049445719145314697</cx:pt>
          <cx:pt idx="339">0.0040872068767904097</cx:pt>
          <cx:pt idx="340">0.047804658603961499</cx:pt>
          <cx:pt idx="341">0.051254403308078199</cx:pt>
          <cx:pt idx="342">-0.017983383123921601</cx:pt>
          <cx:pt idx="343">-0.019165027781975801</cx:pt>
          <cx:pt idx="344">0.0074675513915050404</cx:pt>
          <cx:pt idx="345">-0.00158239324413526</cx:pt>
          <cx:pt idx="346">-0.098715201306308897</cx:pt>
          <cx:pt idx="347">-0.11622691348298</cx:pt>
          <cx:pt idx="348">-0.11269422493018701</cx:pt>
          <cx:pt idx="349">-0.029936003630505199</cx:pt>
          <cx:pt idx="350">0.085680757444595898</cx:pt>
          <cx:pt idx="351">0.11224986068951601</cx:pt>
          <cx:pt idx="352">0.088826396554477799</cx:pt>
          <cx:pt idx="353">-0.0196254494315047</cx:pt>
          <cx:pt idx="354">0.051978554270140198</cx:pt>
          <cx:pt idx="355">0.042179971954650397</cx:pt>
          <cx:pt idx="356">-0.00105273159955695</cx:pt>
          <cx:pt idx="357">-0.038340002162760498</cx:pt>
          <cx:pt idx="358">-0.056425368535160898</cx:pt>
          <cx:pt idx="359">-0.040932686174146402</cx:pt>
          <cx:pt idx="360">-0.0165524955943273</cx:pt>
          <cx:pt idx="361">0.017431214728846098</cx:pt>
          <cx:pt idx="362">0.0141317797169737</cx:pt>
          <cx:pt idx="363">0.0088356841809042602</cx:pt>
          <cx:pt idx="364">0.00059258695839470397</cx:pt>
          <cx:pt idx="365">0.00156611630364387</cx:pt>
          <cx:pt idx="366">0.0061455799851921301</cx:pt>
          <cx:pt idx="367">0.0030748377752842799</cx:pt>
          <cx:pt idx="368">0.018222180889159501</cx:pt>
          <cx:pt idx="369">-0.030753556956482801</cx:pt>
          <cx:pt idx="370">-0.054065501320603997</cx:pt>
          <cx:pt idx="371">-0.1004347639931</cx:pt>
          <cx:pt idx="372">-0.10919641286203299</cx:pt>
          <cx:pt idx="373">-0.064653682280224695</cx:pt>
          <cx:pt idx="374">-0.11708775894151099</cx:pt>
          <cx:pt idx="375">-0.083056314925441493</cx:pt>
          <cx:pt idx="376">-0.067723038111688796</cx:pt>
          <cx:pt idx="377">0.0106813383182967</cx:pt>
          <cx:pt idx="378">0.10512351668379701</cx:pt>
          <cx:pt idx="379">0.056711922121601303</cx:pt>
          <cx:pt idx="380">0.0175856809791081</cx:pt>
          <cx:pt idx="381">0.0079390584289873601</cx:pt>
          <cx:pt idx="382">0.081139221694301003</cx:pt>
          <cx:pt idx="383">0.035698631600809501</cx:pt>
          <cx:pt idx="384">0.016822433151819999</cx:pt>
          <cx:pt idx="385">0.0092927844691796796</cx:pt>
          <cx:pt idx="386">0.0073019395275664501</cx:pt>
          <cx:pt idx="387">-0.0170853141953313</cx:pt>
          <cx:pt idx="388">0.019873664132845501</cx:pt>
          <cx:pt idx="389">0.039443982701391503</cx:pt>
          <cx:pt idx="390">0.0250784732254981</cx:pt>
          <cx:pt idx="391">0.0068184273369506004</cx:pt>
          <cx:pt idx="392">5.6241075171790002e-05</cx:pt>
          <cx:pt idx="393">0.0014710326181007201</cx:pt>
          <cx:pt idx="394">0.0040141541806298997</cx:pt>
          <cx:pt idx="395">-0.0088368241269368795</cx:pt>
          <cx:pt idx="396">-0.033819526347299698</cx:pt>
          <cx:pt idx="397">-0.077604495645486896</cx:pt>
          <cx:pt idx="398">-0.113527646550937</cx:pt>
          <cx:pt idx="399">-0.14357746099329599</cx:pt>
          <cx:pt idx="400">-0.127699312631191</cx:pt>
          <cx:pt idx="401">-0.093041177455386301</cx:pt>
          <cx:pt idx="402">-0.10212676480371299</cx:pt>
          <cx:pt idx="403">-0.060956862990018602</cx:pt>
          <cx:pt idx="404">0.0115098509287649</cx:pt>
          <cx:pt idx="405">0.042080200850543197</cx:pt>
          <cx:pt idx="406">0.038373406299823297</cx:pt>
          <cx:pt idx="407">0.036477435033472498</cx:pt>
          <cx:pt idx="408">-0.069212128429220005</cx:pt>
          <cx:pt idx="409">0.031599563025797903</cx:pt>
          <cx:pt idx="410">0.060105871198254397</cx:pt>
          <cx:pt idx="411">0.064368752177325503</cx:pt>
          <cx:pt idx="412">0.037973099048010099</cx:pt>
          <cx:pt idx="413">0.025674084452863601</cx:pt>
          <cx:pt idx="414">0.00095012620681878598</cx:pt>
          <cx:pt idx="415">0.043824074445131103</cx:pt>
          <cx:pt idx="416">0.0219954729302974</cx:pt>
          <cx:pt idx="417">0.024056479357176301</cx:pt>
          <cx:pt idx="418">0.0147725166741191</cx:pt>
          <cx:pt idx="419">0.00071161991131990596</cx:pt>
          <cx:pt idx="420">-0.00052954750888082203</cx:pt>
          <cx:pt idx="421">0.00037419354682246398</cx:pt>
          <cx:pt idx="422">-7.0989298025455301e-05</cx:pt>
          <cx:pt idx="423">-0.0098054636401107998</cx:pt>
          <cx:pt idx="424">-0.068073251871021506</cx:pt>
          <cx:pt idx="425">-0.083844910636074299</cx:pt>
          <cx:pt idx="426">-0.067444364929964001</cx:pt>
          <cx:pt idx="427">-0.095272346884145098</cx:pt>
          <cx:pt idx="428">-0.073510125072418206</cx:pt>
          <cx:pt idx="429">-0.060690824750305301</cx:pt>
          <cx:pt idx="430">-0.038044080300725598</cx:pt>
          <cx:pt idx="431">0.019974115092210799</cx:pt>
          <cx:pt idx="432">0.074475932038710294</cx:pt>
          <cx:pt idx="433">0.089441712789534097</cx:pt>
          <cx:pt idx="434">0.076842400084457502</cx:pt>
          <cx:pt idx="435">0.014907859334853901</cx:pt>
          <cx:pt idx="436">-0.0809397163384422</cx:pt>
          <cx:pt idx="437">0.0255557370337226</cx:pt>
          <cx:pt idx="438">0.064741969241464997</cx:pt>
          <cx:pt idx="439">0.087137257744622096</cx:pt>
          <cx:pt idx="440">0.10295682296554599</cx:pt>
          <cx:pt idx="441">0.0563676556800429</cx:pt>
          <cx:pt idx="442">0.054648894616752298</cx:pt>
          <cx:pt idx="443">0.0400694738920871</cx:pt>
          <cx:pt idx="444">0.0162106877509871</cx:pt>
          <cx:pt idx="445">0.000449807485270627</cx:pt>
          <cx:pt idx="446">0.0080063231120362892</cx:pt>
          <cx:pt idx="447">-0.00061582873080102398</cx:pt>
          <cx:pt idx="448">-0.00024642784981512199</cx:pt>
          <cx:pt idx="449">-0.00033441714076148802</cx:pt>
          <cx:pt idx="450">0.00014412899896390101</cx:pt>
          <cx:pt idx="451">-0.0097018078331251607</cx:pt>
          <cx:pt idx="452">-0.033335016365519499</cx:pt>
          <cx:pt idx="453">-0.074925637970180703</cx:pt>
          <cx:pt idx="454">-0.050515421755584398</cx:pt>
          <cx:pt idx="455">-0.023343844359110601</cx:pt>
          <cx:pt idx="456">-0.0044381844227042201</cx:pt>
          <cx:pt idx="457">-0.024554516921526</cx:pt>
          <cx:pt idx="458">-0.0081694393441179795</cx:pt>
          <cx:pt idx="459">-0.0110745037603707</cx:pt>
          <cx:pt idx="460">0.042141709760198001</cx:pt>
          <cx:pt idx="461">0.0511031925419159</cx:pt>
          <cx:pt idx="462">0.033145043136352997</cx:pt>
          <cx:pt idx="463">-0.010032647832808401</cx:pt>
          <cx:pt idx="464">-0.0228574780123647</cx:pt>
          <cx:pt idx="465">0.037047966082272399</cx:pt>
          <cx:pt idx="466">0.0434802121228458</cx:pt>
          <cx:pt idx="467">0.041082381204198999</cx:pt>
          <cx:pt idx="468">0.022009783191511499</cx:pt>
          <cx:pt idx="469">0.086596840930605601</cx:pt>
          <cx:pt idx="470">0.078568930084853994</cx:pt>
          <cx:pt idx="471">0.043961365517173397</cx:pt>
          <cx:pt idx="472">0.0155237368203264</cx:pt>
          <cx:pt idx="473">0.000139136234956964</cx:pt>
          <cx:pt idx="474">0.015777638194948401</cx:pt>
          <cx:pt idx="475">0.00083492194299111496</cx:pt>
          <cx:pt idx="476">0.00034853881123588198</cx:pt>
          <cx:pt idx="477">0.00033890615959543001</cx:pt>
          <cx:pt idx="478">-6.6058388990161503e-05</cx:pt>
          <cx:pt idx="479">-0.00697950224334613</cx:pt>
          <cx:pt idx="480">-0.013009166798905699</cx:pt>
          <cx:pt idx="481">-0.021172114632725801</cx:pt>
          <cx:pt idx="482">-0.022008608029063001</cx:pt>
          <cx:pt idx="483">-0.0070513741465066497</cx:pt>
          <cx:pt idx="484">-0.040262627275659199</cx:pt>
          <cx:pt idx="485">0.0111665753626492</cx:pt>
          <cx:pt idx="486">-0.013942181005451</cx:pt>
          <cx:pt idx="487">-0.0030337447559268902</cx:pt>
          <cx:pt idx="488">0.033762246602810103</cx:pt>
          <cx:pt idx="489">0.046837916697231897</cx:pt>
          <cx:pt idx="490">0.036383456018381603</cx:pt>
          <cx:pt idx="491">-0.0077876821848553096</cx:pt>
          <cx:pt idx="492">-0.019929903252918602</cx:pt>
          <cx:pt idx="493">0.021071669877409299</cx:pt>
          <cx:pt idx="494">-0.040760995736967703</cx:pt>
          <cx:pt idx="495">-0.034894503874720498</cx:pt>
          <cx:pt idx="496">0.023642470537173901</cx:pt>
          <cx:pt idx="497">0.068417700280577601</cx:pt>
          <cx:pt idx="498">0.067317063833711194</cx:pt>
          <cx:pt idx="499">0.0079439378903252492</cx:pt>
          <cx:pt idx="500">0.011735748143406201</cx:pt>
          <cx:pt idx="501">0.0085068243338546692</cx:pt>
          <cx:pt idx="502">0.0040789251886848999</cx:pt>
          <cx:pt idx="503">0.0016525026909629699</cx:pt>
          <cx:pt idx="504">-0.00019629277056925701</cx:pt>
          <cx:pt idx="505">-0.00048050710876949197</cx:pt>
          <cx:pt idx="506">0.00109475372753838</cx:pt>
          <cx:pt idx="507">0.0024536462933304201</cx:pt>
          <cx:pt idx="508">0.00014400214770280599</cx:pt>
          <cx:pt idx="509">-0.0019166352715691099</cx:pt>
          <cx:pt idx="510">-0.0025736956677020902</cx:pt>
          <cx:pt idx="511">0.016017853864000401</cx:pt>
          <cx:pt idx="512">-0.0072610290013468198</cx:pt>
          <cx:pt idx="513">-0.027021033764987899</cx:pt>
          <cx:pt idx="514">-0.053597489608435703</cx:pt>
          <cx:pt idx="515">-0.046885541143198997</cx:pt>
          <cx:pt idx="516">-0.058390178962934199</cx:pt>
          <cx:pt idx="517">-0.0144637378480943</cx:pt>
          <cx:pt idx="518">-0.063540617318968207</cx:pt>
          <cx:pt idx="519">-0.025407391000679999</cx:pt>
          <cx:pt idx="520">-0.027483385672201498</cx:pt>
          <cx:pt idx="521">-0.020497593189505899</cx:pt>
          <cx:pt idx="522">-0.029873482296654399</cx:pt>
          <cx:pt idx="523">-0.030972956585076102</cx:pt>
          <cx:pt idx="524">-0.040122857843840398</cx:pt>
          <cx:pt idx="525">0.0119977053440953</cx:pt>
          <cx:pt idx="526">0.021505908264928899</cx:pt>
          <cx:pt idx="527">-0.00661100451108228</cx:pt>
          <cx:pt idx="528">-0.00701898633905632</cx:pt>
          <cx:pt idx="529">0.0029293117896161602</cx:pt>
          <cx:pt idx="530">0.0031033849731340601</cx:pt>
          <cx:pt idx="531">0.00050258577873723697</cx:pt>
          <cx:pt idx="532">8.7816458421886403e-05</cx:pt>
          <cx:pt idx="533">0.0025322262662895098</cx:pt>
          <cx:pt idx="534">-0.00069344715809075796</cx:pt>
          <cx:pt idx="535">-0.00037794464131676598</cx:pt>
          <cx:pt idx="536">0.0073724979134418599</cx:pt>
          <cx:pt idx="537">-0.0043044992598900598</cx:pt>
          <cx:pt idx="538">0.00041306708370053401</cx:pt>
          <cx:pt idx="539">0.0073844555376464099</cx:pt>
          <cx:pt idx="540">-0.0155360018147149</cx:pt>
          <cx:pt idx="541">-0.041093735793907703</cx:pt>
          <cx:pt idx="542">-0.035942618401608298</cx:pt>
          <cx:pt idx="543">-0.041107788833385298</cx:pt>
          <cx:pt idx="544">-0.062258137372648702</cx:pt>
          <cx:pt idx="545">-0.014694606655329401</cx:pt>
          <cx:pt idx="546">-0.031481308955151097</cx:pt>
          <cx:pt idx="547">-0.041178540439067102</cx:pt>
          <cx:pt idx="548">-0.011497875757561501</cx:pt>
          <cx:pt idx="549">-0.039639572447531898</cx:pt>
          <cx:pt idx="550">-0.032652690729569403</cx:pt>
          <cx:pt idx="551">-0.039025020759694502</cx:pt>
          <cx:pt idx="552">-0.072591435720055095</cx:pt>
          <cx:pt idx="553">-0.038927577320474097</cx:pt>
          <cx:pt idx="554">-0.0342051689144037</cx:pt>
          <cx:pt idx="555">-0.024336208068508398</cx:pt>
          <cx:pt idx="556">-0.011004964228796901</cx:pt>
          <cx:pt idx="557">0.000136319143388351</cx:pt>
          <cx:pt idx="558">0.00160754773336604</cx:pt>
          <cx:pt idx="559">0.00053645410153408703</cx:pt>
          <cx:pt idx="560">0.000312730929317035</cx:pt>
          <cx:pt idx="561">-0.00040621839285181002</cx:pt>
          <cx:pt idx="562">0.00023043509517375199</cx:pt>
          <cx:pt idx="563">0.0039049116947840498</cx:pt>
          <cx:pt idx="564">0.014461963199755999</cx:pt>
          <cx:pt idx="565">-0.010009381771660299</cx:pt>
          <cx:pt idx="566">-0.012132588118789299</cx:pt>
          <cx:pt idx="567">0.018575141212188201</cx:pt>
          <cx:pt idx="568">0.027784523609070199</cx:pt>
          <cx:pt idx="569">-0.0312079525512815</cx:pt>
          <cx:pt idx="570">-0.0051256172736605004</cx:pt>
          <cx:pt idx="571">-0.0062839989484952397</cx:pt>
          <cx:pt idx="572">0.00104182935467613</cx:pt>
          <cx:pt idx="573">0.026958294953887001</cx:pt>
          <cx:pt idx="574">-0.016955765199220499</cx:pt>
          <cx:pt idx="575">-0.041431960036648903</cx:pt>
          <cx:pt idx="576">-0.041929759808580103</cx:pt>
          <cx:pt idx="577">-0.040987516302413499</cx:pt>
          <cx:pt idx="578">-0.074239759419587603</cx:pt>
          <cx:pt idx="579">-0.060443633991757402</cx:pt>
          <cx:pt idx="580">-0.033920522058072902</cx:pt>
          <cx:pt idx="581">-0.059013162663714799</cx:pt>
          <cx:pt idx="582">-0.063158251840530102</cx:pt>
          <cx:pt idx="583">-0.017897599000275599</cx:pt>
          <cx:pt idx="584">-0.0025520325769607102</cx:pt>
          <cx:pt idx="585">0.00185427088993249</cx:pt>
          <cx:pt idx="586">0.00052484883879329097</cx:pt>
          <cx:pt idx="587">0.000207653732274203</cx:pt>
          <cx:pt idx="588">0.00028980385685014503</cx:pt>
          <cx:pt idx="589">0.00014613427509775501</cx:pt>
          <cx:pt idx="590">0.00063627566615915003</cx:pt>
          <cx:pt idx="591">0.00177222339534451</cx:pt>
          <cx:pt idx="592">-0.00129601423021789</cx:pt>
          <cx:pt idx="593">-0.027495276883350999</cx:pt>
          <cx:pt idx="594">-0.0325649068931948</cx:pt>
          <cx:pt idx="595">0.0087956265014712699</cx:pt>
          <cx:pt idx="596">0.024503876495380401</cx:pt>
          <cx:pt idx="597">-0.012847317477330001</cx:pt>
          <cx:pt idx="598">-0.016368990712967199</cx:pt>
          <cx:pt idx="599">-0.040251485474455097</cx:pt>
          <cx:pt idx="600">-0.018057299110630601</cx:pt>
          <cx:pt idx="601">-0.0024364198759940399</cx:pt>
          <cx:pt idx="602">-0.035149090152097898</cx:pt>
          <cx:pt idx="603">-0.0111929650082186</cx:pt>
          <cx:pt idx="604">0.0069434809216748902</cx:pt>
          <cx:pt idx="605">-0.019436981753879801</cx:pt>
          <cx:pt idx="606">-0.063010281856283698</cx:pt>
          <cx:pt idx="607">-0.033299710292583301</cx:pt>
          <cx:pt idx="608">-0.056746218643389398</cx:pt>
          <cx:pt idx="609">-0.051335468125181201</cx:pt>
          <cx:pt idx="610">-0.054638733934074299</cx:pt>
          <cx:pt idx="611">-0.017675479352153099</cx:pt>
          <cx:pt idx="612">-0.0127858398496229</cx:pt>
          <cx:pt idx="613">-0.0051454742478349198</cx:pt>
          <cx:pt idx="614">0.00059576337166699505</cx:pt>
          <cx:pt idx="615">0.00037909608349705599</cx:pt>
          <cx:pt idx="616">0.00029996603042182698</cx:pt>
          <cx:pt idx="617">0.00025169988612802998</cx:pt>
          <cx:pt idx="618">0.00104215502946518</cx:pt>
          <cx:pt idx="619">-8.5159856270442804e-05</cx:pt>
          <cx:pt idx="620">-0.00440101181459133</cx:pt>
          <cx:pt idx="621">-0.011069760272529299</cx:pt>
          <cx:pt idx="622">-0.0077899936013286399</cx:pt>
          <cx:pt idx="623">-0.0131447991505601</cx:pt>
          <cx:pt idx="624">0.0038211318545006202</cx:pt>
          <cx:pt idx="625">0.032089525435536601</cx:pt>
          <cx:pt idx="626">-0.00235299288000355</cx:pt>
          <cx:pt idx="627">-0.019830221358314699</cx:pt>
          <cx:pt idx="628">0.0047463830314998399</cx:pt>
          <cx:pt idx="629">0.0131348605263503</cx:pt>
          <cx:pt idx="630">0.010608789409885</cx:pt>
          <cx:pt idx="631">0.034791865847304197</cx:pt>
          <cx:pt idx="632">0.0230692210907508</cx:pt>
          <cx:pt idx="633">0.0022469021314317598</cx:pt>
          <cx:pt idx="634">-0.0125614189436229</cx:pt>
          <cx:pt idx="635">-0.0078873610017490599</cx:pt>
          <cx:pt idx="636">-0.017758240469683599</cx:pt>
          <cx:pt idx="637">-0.035215273109668203</cx:pt>
          <cx:pt idx="638">-0.0403169133370503</cx:pt>
          <cx:pt idx="639">-0.011738365058413899</cx:pt>
          <cx:pt idx="640">-0.0118064814538443</cx:pt>
          <cx:pt idx="641">-0.0065403038986443602</cx:pt>
          <cx:pt idx="642">0.000291674200703903</cx:pt>
          <cx:pt idx="643">-7.5116201738338305e-05</cx:pt>
          <cx:pt idx="644">0.00025797824144107499</cx:pt>
          <cx:pt idx="645">-0.00043056169577492898</cx:pt>
          <cx:pt idx="646">0.000342843775703367</cx:pt>
          <cx:pt idx="647">-0.00061378148198542801</cx:pt>
          <cx:pt idx="648">0.0029881482883050399</cx:pt>
          <cx:pt idx="649">0.0146218100665507</cx:pt>
          <cx:pt idx="650">0.025452860012951901</cx:pt>
          <cx:pt idx="651">0.00489781330408066</cx:pt>
          <cx:pt idx="652">-0.0168905588514357</cx:pt>
          <cx:pt idx="653">0.00541114251726456</cx:pt>
          <cx:pt idx="654">-0.0085133630174481899</cx:pt>
          <cx:pt idx="655">0.0167424879384694</cx:pt>
          <cx:pt idx="656">0.037469856689745402</cx:pt>
          <cx:pt idx="657">0.034041432620124303</cx:pt>
          <cx:pt idx="658">0.0097360183650858807</cx:pt>
          <cx:pt idx="659">0.0367304454271455</cx:pt>
          <cx:pt idx="660">0.020208229152447701</cx:pt>
          <cx:pt idx="661">0.0371449129441511</cx:pt>
          <cx:pt idx="662">0.047912096814934302</cx:pt>
          <cx:pt idx="663">0.026789184076979101</cx:pt>
          <cx:pt idx="664">-0.012826051502591499</cx:pt>
          <cx:pt idx="665">-0.038009771127912297</cx:pt>
          <cx:pt idx="666">-0.043866605201305503</cx:pt>
          <cx:pt idx="667">-0.016344299993139501</cx:pt>
          <cx:pt idx="668">-0.00181188817450639</cx:pt>
          <cx:pt idx="669">-0.00368966723998326</cx:pt>
          <cx:pt idx="670">-0.00031628880030000603</cx:pt>
          <cx:pt idx="671">-4.6713589770072702e-05</cx:pt>
          <cx:pt idx="672">-0.00059942174155392801</cx:pt>
          <cx:pt idx="673">-0.00030984066416322802</cx:pt>
          <cx:pt idx="674">0.00024615237590765702</cx:pt>
          <cx:pt idx="675">0.000927907582080212</cx:pt>
          <cx:pt idx="676">0.0084474490409596602</cx:pt>
          <cx:pt idx="677">0.019044939409561999</cx:pt>
          <cx:pt idx="678">0.024056916765109699</cx:pt>
          <cx:pt idx="679">-0.00142676700190791</cx:pt>
          <cx:pt idx="680">-0.033511824164462599</cx:pt>
          <cx:pt idx="681">-0.042851560889301699</cx:pt>
          <cx:pt idx="682">-0.034502549345214101</cx:pt>
          <cx:pt idx="683">-0.0223770840543</cx:pt>
          <cx:pt idx="684">-0.036928705137442397</cx:pt>
          <cx:pt idx="685">-0.018475444806340901</cx:pt>
          <cx:pt idx="686">-0.00176599724795264</cx:pt>
          <cx:pt idx="687">0.045978839694037599</cx:pt>
          <cx:pt idx="688">0.020356050859745501</cx:pt>
          <cx:pt idx="689">0.057291588930386397</cx:pt>
          <cx:pt idx="690">0.033524691927044298</cx:pt>
          <cx:pt idx="691">0.035693894310691698</cx:pt>
          <cx:pt idx="692">-0.0131262128323724</cx:pt>
          <cx:pt idx="693">-0.023563276983175199</cx:pt>
          <cx:pt idx="694">-0.026872555571305402</cx:pt>
          <cx:pt idx="695">-0.018266364815048501</cx:pt>
          <cx:pt idx="696">8.2632220375845994e-05</cx:pt>
          <cx:pt idx="697">0.0012834458630279399</cx:pt>
          <cx:pt idx="698">3.8462655523684602e-05</cx:pt>
          <cx:pt idx="699">0.00024525773978965702</cx:pt>
          <cx:pt idx="700">-0.000213622509357743</cx:pt>
          <cx:pt idx="701">0.00095564366240834296</cx:pt>
          <cx:pt idx="702">0.000325688884516028</cx:pt>
          <cx:pt idx="703">0.00042769375442502602</cx:pt>
          <cx:pt idx="704">0.0016412106014636199</cx:pt>
          <cx:pt idx="705">0.0048908684949884604</cx:pt>
          <cx:pt idx="706">0.00191391326597047</cx:pt>
          <cx:pt idx="707">-0.0011927433637234099</cx:pt>
          <cx:pt idx="708">-0.0015727634754226299</cx:pt>
          <cx:pt idx="709">-0.028230665745648899</cx:pt>
          <cx:pt idx="710">-0.053247432388428398</cx:pt>
          <cx:pt idx="711">-0.039406321623987703</cx:pt>
          <cx:pt idx="712">-0.0163669381480381</cx:pt>
          <cx:pt idx="713">-0.0346353353661717</cx:pt>
          <cx:pt idx="714">-0.029373020324807798</cx:pt>
          <cx:pt idx="715">0.014548947466698599</cx:pt>
          <cx:pt idx="716">0.061932546442733598</cx:pt>
          <cx:pt idx="717">0.036128566513197</cx:pt>
          <cx:pt idx="718">0.032460476202543803</cx:pt>
          <cx:pt idx="719">0.043133635372439701</cx:pt>
          <cx:pt idx="720">0.0063534151943071297</cx:pt>
          <cx:pt idx="721">-0.021077507741164399</cx:pt>
          <cx:pt idx="722">-0.021364984563104501</cx:pt>
          <cx:pt idx="723">-0.021918520213258699</cx:pt>
          <cx:pt idx="724">-0.0060352509637758098</cx:pt>
          <cx:pt idx="725">0.00093403306822421796</cx:pt>
          <cx:pt idx="726">0.00034347678549116501</cx:pt>
          <cx:pt idx="727">-0.00033401738650559103</cx:pt>
          <cx:pt idx="728">0.00095960212349583904</cx:pt>
          <cx:pt idx="729">0.000187549855958301</cx:pt>
          <cx:pt idx="730">-0.00023636824486460601</cx:pt>
          <cx:pt idx="731">-0.000785520687051883</cx:pt>
          <cx:pt idx="732">-0.0022666444027130998</cx:pt>
          <cx:pt idx="733">-0.0064883624613189103</cx:pt>
          <cx:pt idx="734">-0.0064497667073021197</cx:pt>
          <cx:pt idx="735">0.0062478587367073499</cx:pt>
          <cx:pt idx="736">0.0109762814428748</cx:pt>
          <cx:pt idx="737">0.00955838767706234</cx:pt>
          <cx:pt idx="738">-0.0053427735264827596</cx:pt>
          <cx:pt idx="739">-0.00073448816754203498</cx:pt>
          <cx:pt idx="740">-0.00280681303952055</cx:pt>
          <cx:pt idx="741">0.026083981506756101</cx:pt>
          <cx:pt idx="742">0.0403795616263447</cx:pt>
          <cx:pt idx="743">0.0227945248576936</cx:pt>
          <cx:pt idx="744">-0.00093672262452740599</cx:pt>
          <cx:pt idx="745">0.0100949469724699</cx:pt>
          <cx:pt idx="746">0.0256569100603199</cx:pt>
          <cx:pt idx="747">0.042304670301928297</cx:pt>
          <cx:pt idx="748">0.014223747148943099</cx:pt>
          <cx:pt idx="749">0.0070285004126879602</cx:pt>
          <cx:pt idx="750">0.0048871155873819296</cx:pt>
          <cx:pt idx="751">0.00044630524910190201</cx:pt>
          <cx:pt idx="752">-0.000209443713996803</cx:pt>
          <cx:pt idx="753">0.00029743696678711899</cx:pt>
          <cx:pt idx="754">-0.00062958728881764095</cx:pt>
          <cx:pt idx="755">0.00036110285299316002</cx:pt>
          <cx:pt idx="756">-0.00025288505236473798</cx:pt>
          <cx:pt idx="757">-0.00067628753222746904</cx:pt>
          <cx:pt idx="758">-0.00045206668343254801</cx:pt>
          <cx:pt idx="759">0.00052586629055269101</cx:pt>
          <cx:pt idx="760">0.00020499537282167701</cx:pt>
          <cx:pt idx="761">0.00024140388263051201</cx:pt>
          <cx:pt idx="762">0.00043876013004250103</cx:pt>
          <cx:pt idx="763">0.0010881477907006699</cx:pt>
          <cx:pt idx="764">0.0044260439789531401</cx:pt>
          <cx:pt idx="765">0.0047340579712418099</cx:pt>
          <cx:pt idx="766">0.016193719122182901</cx:pt>
          <cx:pt idx="767">0.00315179882729389</cx:pt>
          <cx:pt idx="768">0.0030666557377236501</cx:pt>
          <cx:pt idx="769">0.0095267358334584201</cx:pt>
          <cx:pt idx="770">0.0017421372349105499</cx:pt>
          <cx:pt idx="771">-0.00039044599023983903</cx:pt>
          <cx:pt idx="772">0.0043844050642318499</cx:pt>
          <cx:pt idx="773">0.011257572884411199</cx:pt>
          <cx:pt idx="774">0.010682716854521599</cx:pt>
          <cx:pt idx="775">0.0031427306422845999</cx:pt>
          <cx:pt idx="776">-0.00095628086866863301</cx:pt>
          <cx:pt idx="777">0.0031679635693804102</cx:pt>
          <cx:pt idx="778">0.0033694508573935498</cx:pt>
          <cx:pt idx="779">0.0013367946727921201</cx:pt>
          <cx:pt idx="780">-0.00116450648120969</cx:pt>
          <cx:pt idx="781">0.000376504443764971</cx:pt>
          <cx:pt idx="782">0.00016133917297733499</cx:pt>
          <cx:pt idx="783">4.6404637930502997e-05</cx:pt>
        </cx:lvl>
      </cx:numDim>
    </cx:data>
    <cx:data id="140">
      <cx:numDim type="val">
        <cx:f>'001_WA_F - 副本'!$EK$1:$EK$784</cx:f>
        <cx:lvl ptCount="784" formatCode="G/通用格式">
          <cx:pt idx="0">-0.00021774568446465101</cx:pt>
          <cx:pt idx="1">7.6958188712230105e-05</cx:pt>
          <cx:pt idx="2">0.00074289895571024204</cx:pt>
          <cx:pt idx="3">0.00047501781698864101</cx:pt>
          <cx:pt idx="4">3.6528337618734903e-05</cx:pt>
          <cx:pt idx="5">2.9329905957344202e-05</cx:pt>
          <cx:pt idx="6">-1.8974917105221401e-05</cx:pt>
          <cx:pt idx="7">-0.00033035522455135901</cx:pt>
          <cx:pt idx="8">-0.000411220445881933</cx:pt>
          <cx:pt idx="9">0.000409088769021156</cx:pt>
          <cx:pt idx="10">-0.000236305561332356</cx:pt>
          <cx:pt idx="11">-0.00051870298256691</cx:pt>
          <cx:pt idx="12">-0.00050035676609743005</cx:pt>
          <cx:pt idx="13">-0.000379198470532244</cx:pt>
          <cx:pt idx="14">-0.00027044881889088502</cx:pt>
          <cx:pt idx="15">-0.00018885647642165299</cx:pt>
          <cx:pt idx="16">-0.000244218812983131</cx:pt>
          <cx:pt idx="17">0.00017988728441742101</cx:pt>
          <cx:pt idx="18">0.00027670937435337798</cx:pt>
          <cx:pt idx="19">0.000529015073400167</cx:pt>
          <cx:pt idx="20">0.00100895598653394</cx:pt>
          <cx:pt idx="21">-3.1419320260293598e-05</cx:pt>
          <cx:pt idx="22">0.00052469816562188999</cx:pt>
          <cx:pt idx="23">-0.00059966752556101204</cx:pt>
          <cx:pt idx="24">-0.00064578995078266399</cx:pt>
          <cx:pt idx="25">0.00095100308240912896</cx:pt>
          <cx:pt idx="26">-7.5127888702007195e-05</cx:pt>
          <cx:pt idx="27">0.00017476108268733699</cx:pt>
          <cx:pt idx="28">0.00062783771175337197</cx:pt>
          <cx:pt idx="29">0.00050654788739951096</cx:pt>
          <cx:pt idx="30">-1.41678312854065e-05</cx:pt>
          <cx:pt idx="31">-0.00060392557498574299</cx:pt>
          <cx:pt idx="32">-0.00085423106530919197</cx:pt>
          <cx:pt idx="33">0.00084458805286339797</cx:pt>
          <cx:pt idx="34">-3.9783547446438599e-05</cx:pt>
          <cx:pt idx="35">-0.000203980219788231</cx:pt>
          <cx:pt idx="36">-0.00040353601926282503</cx:pt>
          <cx:pt idx="37">-0.00024546358816441601</cx:pt>
          <cx:pt idx="38">-0.00055233152714088095</cx:pt>
          <cx:pt idx="39">-0.000397084315794921</cx:pt>
          <cx:pt idx="40">0.00014936097267098899</cx:pt>
          <cx:pt idx="41">-0.000471198603858443</cx:pt>
          <cx:pt idx="42">0.00079849507653735705</cx:pt>
          <cx:pt idx="43">0.00076473473546097705</cx:pt>
          <cx:pt idx="44">-0.000701999432610297</cx:pt>
          <cx:pt idx="45">-0.00042581039127261602</cx:pt>
          <cx:pt idx="46">-0.00016419674561921399</cx:pt>
          <cx:pt idx="47">0.000146657368914272</cx:pt>
          <cx:pt idx="48">-0.00044171829671136198</cx:pt>
          <cx:pt idx="49">-9.0299356586309604e-05</cx:pt>
          <cx:pt idx="50">8.9930314860772506e-05</cx:pt>
          <cx:pt idx="51">-0.000487973350045843</cx:pt>
          <cx:pt idx="52">5.1430589657508097e-05</cx:pt>
          <cx:pt idx="53">-0.0011174589330998101</cx:pt>
          <cx:pt idx="54">-3.4539046267454897e-05</cx:pt>
          <cx:pt idx="55">-3.5329560702539701e-06</cx:pt>
          <cx:pt idx="56">0.00067202044818514401</cx:pt>
          <cx:pt idx="57">-0.000206706075991422</cx:pt>
          <cx:pt idx="58">-0.00075476601411078798</cx:pt>
          <cx:pt idx="59">0.00079688769243669005</cx:pt>
          <cx:pt idx="60">-0.00030343787784053701</cx:pt>
          <cx:pt idx="61">0.00031426029575199003</cx:pt>
          <cx:pt idx="62">0.00077075110181590203</cx:pt>
          <cx:pt idx="63">-0.00074820604314994104</cx:pt>
          <cx:pt idx="64">-0.0023269926902178902</cx:pt>
          <cx:pt idx="65">-0.0035590279441867498</cx:pt>
          <cx:pt idx="66">-0.0017674982715391199</cx:pt>
          <cx:pt idx="67">-0.0025889366964937399</cx:pt>
          <cx:pt idx="68">-0.0026032480497183001</cx:pt>
          <cx:pt idx="69">0.00041392909589391201</cx:pt>
          <cx:pt idx="70">-0.00173545522184266</cx:pt>
          <cx:pt idx="71">0.0053948422603693298</cx:pt>
          <cx:pt idx="72">0.0061881430472557099</cx:pt>
          <cx:pt idx="73">0.0040547589547937296</cx:pt>
          <cx:pt idx="74">0.0011342098379295599</cx:pt>
          <cx:pt idx="75">-0.00138242045049701</cx:pt>
          <cx:pt idx="76">7.9021981593717293e-05</cx:pt>
          <cx:pt idx="77">-0.00014603485186740801</cx:pt>
          <cx:pt idx="78">-0.00032493970596626299</cx:pt>
          <cx:pt idx="79">-0.00048115634522806499</cx:pt>
          <cx:pt idx="80">6.6638108406726299e-05</cx:pt>
          <cx:pt idx="81">0.00048417859388336603</cx:pt>
          <cx:pt idx="82">0.00068895361235852995</cx:pt>
          <cx:pt idx="83">6.3904427744758806e-05</cx:pt>
          <cx:pt idx="84">-7.7486224453099996e-05</cx:pt>
          <cx:pt idx="85">-0.000292681021693648</cx:pt>
          <cx:pt idx="86">0.0013370467295197299</cx:pt>
          <cx:pt idx="87">0.00019939100518932899</cx:pt>
          <cx:pt idx="88">-6.0463930491182301e-05</cx:pt>
          <cx:pt idx="89">0.00029819211010920303</cx:pt>
          <cx:pt idx="90">0.00085341151999917197</cx:pt>
          <cx:pt idx="91">0.000247513791064004</cx:pt>
          <cx:pt idx="92">-0.00183104617195515</cx:pt>
          <cx:pt idx="93">-0.0060586233573008902</cx:pt>
          <cx:pt idx="94">-0.0054397707527740298</cx:pt>
          <cx:pt idx="95">-0.0104905501277778</cx:pt>
          <cx:pt idx="96">-0.0038658620880098601</cx:pt>
          <cx:pt idx="97">-0.0042916891503868397</cx:pt>
          <cx:pt idx="98">-0.0057482537516801401</cx:pt>
          <cx:pt idx="99">0.00134144799197216</cx:pt>
          <cx:pt idx="100">-0.00760527282027569</cx:pt>
          <cx:pt idx="101">-0.0088606147523490192</cx:pt>
          <cx:pt idx="102">-0.0019162500832790501</cx:pt>
          <cx:pt idx="103">-0.0052506258142526498</cx:pt>
          <cx:pt idx="104">-0.00097943056156605396</cx:pt>
          <cx:pt idx="105">-0.00186715392314361</cx:pt>
          <cx:pt idx="106">-0.0015927379204445501</cx:pt>
          <cx:pt idx="107">0.00051211209773751199</cx:pt>
          <cx:pt idx="108">0.00153888977642378</cx:pt>
          <cx:pt idx="109">0.00176087079214418</cx:pt>
          <cx:pt idx="110">-0.00065688593561210402</cx:pt>
          <cx:pt idx="111">-0.00046869511077657301</cx:pt>
          <cx:pt idx="112">-0.00054217829839239005</cx:pt>
          <cx:pt idx="113">0.00042670288303673899</cx:pt>
          <cx:pt idx="114">0.0013741066827283801</cx:pt>
          <cx:pt idx="115">0.00092744096800760601</cx:pt>
          <cx:pt idx="116">-0.00027080176540728701</cx:pt>
          <cx:pt idx="117">0.00147869014757863</cx:pt>
          <cx:pt idx="118">0.00041203067149334001</cx:pt>
          <cx:pt idx="119">0.00060377376226110097</cx:pt>
          <cx:pt idx="120">0.0021343413550745801</cx:pt>
          <cx:pt idx="121">0.00062952145170570297</cx:pt>
          <cx:pt idx="122">-0.0026500887976267699</cx:pt>
          <cx:pt idx="123">0.00315928823099831</cx:pt>
          <cx:pt idx="124">0.0046746519063150501</cx:pt>
          <cx:pt idx="125">0.0089076750879959893</cx:pt>
          <cx:pt idx="126">0.022974669662948501</cx:pt>
          <cx:pt idx="127">0.023924304184786201</cx:pt>
          <cx:pt idx="128">0.0030431074426745699</cx:pt>
          <cx:pt idx="129">-0.0018433325610719201</cx:pt>
          <cx:pt idx="130">0.0033830214259872901</cx:pt>
          <cx:pt idx="131">-0.00068689825487398002</cx:pt>
          <cx:pt idx="132">-0.0022138021446051299</cx:pt>
          <cx:pt idx="133">0.0049994382201579502</cx:pt>
          <cx:pt idx="134">0.0022104806555925502</cx:pt>
          <cx:pt idx="135">0.0064093262569313199</cx:pt>
          <cx:pt idx="136">0.0104990340616234</cx:pt>
          <cx:pt idx="137">0.0061136351511120596</cx:pt>
          <cx:pt idx="138">0.00062605494378629295</cx:pt>
          <cx:pt idx="139">9.3753067002141298e-05</cx:pt>
          <cx:pt idx="140">-0.00016292498787088801</cx:pt>
          <cx:pt idx="141">-4.7815225975640397e-06</cx:pt>
          <cx:pt idx="142">0.00031481143527561901</cx:pt>
          <cx:pt idx="143">0.00047919630876944202</cx:pt>
          <cx:pt idx="144">1.21708611185443e-05</cx:pt>
          <cx:pt idx="145">0.00270968220608787</cx:pt>
          <cx:pt idx="146">0.00145667893483742</cx:pt>
          <cx:pt idx="147">0.00067591852851390795</cx:pt>
          <cx:pt idx="148">0.0039490722483869201</cx:pt>
          <cx:pt idx="149">0.0041436756553528799</cx:pt>
          <cx:pt idx="150">-0.0091514017693185498</cx:pt>
          <cx:pt idx="151">-0.00203930086099981</cx:pt>
          <cx:pt idx="152">0.0028133759362099801</cx:pt>
          <cx:pt idx="153">0.0137353930040946</cx:pt>
          <cx:pt idx="154">0.017723865015920701</cx:pt>
          <cx:pt idx="155">0.0086482766162282992</cx:pt>
          <cx:pt idx="156">0.0030025839646510202</cx:pt>
          <cx:pt idx="157">0.0057866821778876001</cx:pt>
          <cx:pt idx="158">-0.0083216513712677902</cx:pt>
          <cx:pt idx="159">-0.0057003416517169099</cx:pt>
          <cx:pt idx="160">-0.0054276989691803296</cx:pt>
          <cx:pt idx="161">-0.00022378210608202601</cx:pt>
          <cx:pt idx="162">-0.00042313648112667101</cx:pt>
          <cx:pt idx="163">0.0018393673598702</cx:pt>
          <cx:pt idx="164">0.0077769418711729002</cx:pt>
          <cx:pt idx="165">0.00460051274873055</cx:pt>
          <cx:pt idx="166">0.00019652893813302901</cx:pt>
          <cx:pt idx="167">0.00081514699470742297</cx:pt>
          <cx:pt idx="168">0.00026203697962883101</cx:pt>
          <cx:pt idx="169">-0.00039100984912547999</cx:pt>
          <cx:pt idx="170">-0.00063408410302187904</cx:pt>
          <cx:pt idx="171">-0.0011611591151039001</cx:pt>
          <cx:pt idx="172">-0.00030154512617564102</cx:pt>
          <cx:pt idx="173">0.0013036272040333799</cx:pt>
          <cx:pt idx="174">-8.1817555178141394e-05</cx:pt>
          <cx:pt idx="175">-0.0055985704830105098</cx:pt>
          <cx:pt idx="176">-0.00142711203600239</cx:pt>
          <cx:pt idx="177">0.0051466054537141802</cx:pt>
          <cx:pt idx="178">0.0089366697740496208</cx:pt>
          <cx:pt idx="179">0.00364689345178467</cx:pt>
          <cx:pt idx="180">-0.0030599363131298199</cx:pt>
          <cx:pt idx="181">-0.0067687132928501799</cx:pt>
          <cx:pt idx="182">-0.0102333301324421</cx:pt>
          <cx:pt idx="183">-0.0063280908011734503</cx:pt>
          <cx:pt idx="184">-0.0034894705371167102</cx:pt>
          <cx:pt idx="185">0.0091366006892481498</cx:pt>
          <cx:pt idx="186">0.0041606934036482598</cx:pt>
          <cx:pt idx="187">-0.0047771693971996303</cx:pt>
          <cx:pt idx="188">-0.0064777039222422596</cx:pt>
          <cx:pt idx="189">-0.0071164278684888501</cx:pt>
          <cx:pt idx="190">-0.0028231926788634299</cx:pt>
          <cx:pt idx="191">0.00597672344122237</cx:pt>
          <cx:pt idx="192">0.0068714961831224204</cx:pt>
          <cx:pt idx="193">0.0036727261061020602</cx:pt>
          <cx:pt idx="194">0.00192997229933072</cx:pt>
          <cx:pt idx="195">-0.00058722461362915401</cx:pt>
          <cx:pt idx="196">0.00031811364129101201</cx:pt>
          <cx:pt idx="197">-0.00022873405812595099</cx:pt>
          <cx:pt idx="198">-0.0010080820708839599</cx:pt>
          <cx:pt idx="199">0.0016143725405743401</cx:pt>
          <cx:pt idx="200">0.00027007761749666</cx:pt>
          <cx:pt idx="201">-0.0019944868676962301</cx:pt>
          <cx:pt idx="202">-0.0058706424067297798</cx:pt>
          <cx:pt idx="203">-0.0109819041329846</cx:pt>
          <cx:pt idx="204">-0.0076070219354235696</cx:pt>
          <cx:pt idx="205">0.0110204010872263</cx:pt>
          <cx:pt idx="206">0.016927478766849701</cx:pt>
          <cx:pt idx="207">-0.0033971950007099</cx:pt>
          <cx:pt idx="208">0.00340208811516896</cx:pt>
          <cx:pt idx="209">-0.0128326615298628</cx:pt>
          <cx:pt idx="210">-0.0140570737850559</cx:pt>
          <cx:pt idx="211">-0.0119472552089669</cx:pt>
          <cx:pt idx="212">-0.016416842644687301</cx:pt>
          <cx:pt idx="213">-0.0077770797863123201</cx:pt>
          <cx:pt idx="214">-0.015395594218070499</cx:pt>
          <cx:pt idx="215">-0.0070956917743464102</cx:pt>
          <cx:pt idx="216">-0.00060434197691012397</cx:pt>
          <cx:pt idx="217">-0.0092419233046195908</cx:pt>
          <cx:pt idx="218">-0.00085964809379057597</cx:pt>
          <cx:pt idx="219">0.0072420342676155196</cx:pt>
          <cx:pt idx="220">0.0047683845672237199</cx:pt>
          <cx:pt idx="221">0.0062986108588909597</cx:pt>
          <cx:pt idx="222">0.0016078198154026899</cx:pt>
          <cx:pt idx="223">-0.000280540224929102</cx:pt>
          <cx:pt idx="224">-0.00028941700249098998</cx:pt>
          <cx:pt idx="225">-0.000678694885938162</cx:pt>
          <cx:pt idx="226">-0.00090736038662120799</cx:pt>
          <cx:pt idx="227">0.0028817160756006901</cx:pt>
          <cx:pt idx="228">0.0016718292733414099</cx:pt>
          <cx:pt idx="229">-0.0015184125286797699</cx:pt>
          <cx:pt idx="230">-0.0035393872701519101</cx:pt>
          <cx:pt idx="231">-0.010340219645887499</cx:pt>
          <cx:pt idx="232">0.0040116592080811798</cx:pt>
          <cx:pt idx="233">0.023180304797060201</cx:pt>
          <cx:pt idx="234">0.0183640022236904</cx:pt>
          <cx:pt idx="235">0.0165744660570269</cx:pt>
          <cx:pt idx="236">0.0106860578455909</cx:pt>
          <cx:pt idx="237">-0.0082007424632606803</cx:pt>
          <cx:pt idx="238">-0.012558145614598899</cx:pt>
          <cx:pt idx="239">-0.0099884438753768505</cx:pt>
          <cx:pt idx="240">-0.037413973838258598</cx:pt>
          <cx:pt idx="241">-0.036070828887556403</cx:pt>
          <cx:pt idx="242">-0.0237988417496179</cx:pt>
          <cx:pt idx="243">-0.0205934858375811</cx:pt>
          <cx:pt idx="244">-0.010987497507117</cx:pt>
          <cx:pt idx="245">-0.0075493480242677302</cx:pt>
          <cx:pt idx="246">0.0017429034622649601</cx:pt>
          <cx:pt idx="247">0.0102078572547088</cx:pt>
          <cx:pt idx="248">0.0152003877450848</cx:pt>
          <cx:pt idx="249">0.0097675872596734402</cx:pt>
          <cx:pt idx="250">0.0024714935510281801</cx:pt>
          <cx:pt idx="251">0.00064109922540265304</cx:pt>
          <cx:pt idx="252">0.00040328569423656301</cx:pt>
          <cx:pt idx="253">-0.00035509224067443198</cx:pt>
          <cx:pt idx="254">0.000460820119248815</cx:pt>
          <cx:pt idx="255">0.0029072116029983698</cx:pt>
          <cx:pt idx="256">0.0021731203074372399</cx:pt>
          <cx:pt idx="257">-0.0012811622722846</cx:pt>
          <cx:pt idx="258">0.00127032998164007</cx:pt>
          <cx:pt idx="259">-0.0023951815969958101</cx:pt>
          <cx:pt idx="260">0.0025351485497975899</cx:pt>
          <cx:pt idx="261">0.016315446367651899</cx:pt>
          <cx:pt idx="262">0.012893212144445301</cx:pt>
          <cx:pt idx="263">0.015903633341340699</cx:pt>
          <cx:pt idx="264">0.0081864995832418106</cx:pt>
          <cx:pt idx="265">-0.0081572243396420604</cx:pt>
          <cx:pt idx="266">0.0063558823395309903</cx:pt>
          <cx:pt idx="267">-0.0023121409019819898</cx:pt>
          <cx:pt idx="268">-0.023733285919929101</cx:pt>
          <cx:pt idx="269">-0.026783351653999601</cx:pt>
          <cx:pt idx="270">-0.027182942549864499</cx:pt>
          <cx:pt idx="271">-0.022527125090446899</cx:pt>
          <cx:pt idx="272">-0.0039917000214975996</cx:pt>
          <cx:pt idx="273">0.0062846116855955099</cx:pt>
          <cx:pt idx="274">0.016586605474972701</cx:pt>
          <cx:pt idx="275">0.011330254112530601</cx:pt>
          <cx:pt idx="276">0.018200476463128699</cx:pt>
          <cx:pt idx="277">0.012977119417316999</cx:pt>
          <cx:pt idx="278">0.0064010600862382501</cx:pt>
          <cx:pt idx="279">0.0013543259315808699</cx:pt>
          <cx:pt idx="280">-0.00036664328705172998</cx:pt>
          <cx:pt idx="281">-0.00014285118946622799</cx:pt>
          <cx:pt idx="282">-0.00030634631353050401</cx:pt>
          <cx:pt idx="283">0.0043823801947377797</cx:pt>
          <cx:pt idx="284">0.00589399326902909</cx:pt>
          <cx:pt idx="285">-0.0024521676398126398</cx:pt>
          <cx:pt idx="286">-0.0061198094719912199</cx:pt>
          <cx:pt idx="287">-0.0047199050757786099</cx:pt>
          <cx:pt idx="288">2.3956898862873499e-05</cx:pt>
          <cx:pt idx="289">0.00140545511704771</cx:pt>
          <cx:pt idx="290">0.0025072382464216901</cx:pt>
          <cx:pt idx="291">0.00348027607405414</cx:pt>
          <cx:pt idx="292">0.016685591205689802</cx:pt>
          <cx:pt idx="293">0.0068238751096091803</cx:pt>
          <cx:pt idx="294">0.023449091909718701</cx:pt>
          <cx:pt idx="295">0.016170714195076201</cx:pt>
          <cx:pt idx="296">-0.0072170294301072101</cx:pt>
          <cx:pt idx="297">-0.015887039412553001</cx:pt>
          <cx:pt idx="298">-0.0092750089618249994</cx:pt>
          <cx:pt idx="299">0.0039573624913789998</cx:pt>
          <cx:pt idx="300">0.021556752249028598</cx:pt>
          <cx:pt idx="301">0.025817003354740999</cx:pt>
          <cx:pt idx="302">0.0251178990869277</cx:pt>
          <cx:pt idx="303">0.0250240182896499</cx:pt>
          <cx:pt idx="304">0.022273311216741601</cx:pt>
          <cx:pt idx="305">0.0169019950319651</cx:pt>
          <cx:pt idx="306">0.00633500426700042</cx:pt>
          <cx:pt idx="307">0.0017646802275027901</cx:pt>
          <cx:pt idx="308">-0.000219303331145696</cx:pt>
          <cx:pt idx="309">-0.00031725796012369901</cx:pt>
          <cx:pt idx="310">0.00058439735228758404</cx:pt>
          <cx:pt idx="311">0.0035094475890660899</cx:pt>
          <cx:pt idx="312">0.00477454340703138</cx:pt>
          <cx:pt idx="313">-0.00030918106340418198</cx:pt>
          <cx:pt idx="314">-0.0075611065894913296</cx:pt>
          <cx:pt idx="315">-0.00508956487900578</cx:pt>
          <cx:pt idx="316">-0.0082622378584411606</cx:pt>
          <cx:pt idx="317">-0.0019882081190525599</cx:pt>
          <cx:pt idx="318">0.00506884881395711</cx:pt>
          <cx:pt idx="319">0.0063441490593093</cx:pt>
          <cx:pt idx="320">0.017647123484608399</cx:pt>
          <cx:pt idx="321">0.0141620755333677</cx:pt>
          <cx:pt idx="322">0.0244656086420472</cx:pt>
          <cx:pt idx="323">0.010932268185487501</cx:pt>
          <cx:pt idx="324">0.0032028236632052199</cx:pt>
          <cx:pt idx="325">0.0073182696270682598</cx:pt>
          <cx:pt idx="326">0.011908899571486701</cx:pt>
          <cx:pt idx="327">0.022323042274014201</cx:pt>
          <cx:pt idx="328">0.042526898588732299</cx:pt>
          <cx:pt idx="329">0.027291884116648901</cx:pt>
          <cx:pt idx="330">0.0229141256055812</cx:pt>
          <cx:pt idx="331">0.029071723676567299</cx:pt>
          <cx:pt idx="332">0.018077091527342</cx:pt>
          <cx:pt idx="333">0.011388666080329899</cx:pt>
          <cx:pt idx="334">0.0043292030127176397</cx:pt>
          <cx:pt idx="335">7.2701658698644695e-05</cx:pt>
          <cx:pt idx="336">-0.00037473413721608099</cx:pt>
          <cx:pt idx="337">0.000363353010541327</cx:pt>
          <cx:pt idx="338">0.00109585169449168</cx:pt>
          <cx:pt idx="339">0.00247699167154491</cx:pt>
          <cx:pt idx="340">0.0021847200511906401</cx:pt>
          <cx:pt idx="341">-0.00039760373132055702</cx:pt>
          <cx:pt idx="342">-0.0084990226120478102</cx:pt>
          <cx:pt idx="343">-0.0090792455075331003</cx:pt>
          <cx:pt idx="344">-0.0106980374504761</cx:pt>
          <cx:pt idx="345">-0.0058899705245090096</cx:pt>
          <cx:pt idx="346">0.00024899733384360601</cx:pt>
          <cx:pt idx="347">0.0089391801552494501</cx:pt>
          <cx:pt idx="348">0.012868614201733301</cx:pt>
          <cx:pt idx="349">0.023753979416386201</cx:pt>
          <cx:pt idx="350">0.0172851088138254</cx:pt>
          <cx:pt idx="351">0.0064378127706879</cx:pt>
          <cx:pt idx="352">0.0037288237556952798</cx:pt>
          <cx:pt idx="353">-0.0053497487800427297</cx:pt>
          <cx:pt idx="354">0.0025530947207622898</cx:pt>
          <cx:pt idx="355">0.022327618822906199</cx:pt>
          <cx:pt idx="356">0.037327593264438297</cx:pt>
          <cx:pt idx="357">0.012760863325624899</cx:pt>
          <cx:pt idx="358">0.0040388826354251003</cx:pt>
          <cx:pt idx="359">0.00128016983011081</cx:pt>
          <cx:pt idx="360">-0.00546568829074925</cx:pt>
          <cx:pt idx="361">0.00084300195779536701</cx:pt>
          <cx:pt idx="362">0.00024987690892374801</cx:pt>
          <cx:pt idx="363">0.000197068881512249</cx:pt>
          <cx:pt idx="364">-0.00011120179223196201</cx:pt>
          <cx:pt idx="365">-0.00055014981992412501</cx:pt>
          <cx:pt idx="366">0.00047696594882494899</cx:pt>
          <cx:pt idx="367">-0.0021573678830778902</cx:pt>
          <cx:pt idx="368">-0.0022233954698513401</cx:pt>
          <cx:pt idx="369">-0.0056538427546660502</cx:pt>
          <cx:pt idx="370">-0.015142839385945199</cx:pt>
          <cx:pt idx="371">-0.0191819794780651</cx:pt>
          <cx:pt idx="372">-0.019237505949192098</cx:pt>
          <cx:pt idx="373">-0.0073207960452712001</cx:pt>
          <cx:pt idx="374">-0.0048146925013398904</cx:pt>
          <cx:pt idx="375">0.0084654541568144406</cx:pt>
          <cx:pt idx="376">0.026619139281601301</cx:pt>
          <cx:pt idx="377">0.028075078132762901</cx:pt>
          <cx:pt idx="378">0.027987347031434</cx:pt>
          <cx:pt idx="379">0.0103873145153434</cx:pt>
          <cx:pt idx="380">-0.0023305034159568001</cx:pt>
          <cx:pt idx="381">-0.0075242629600137797</cx:pt>
          <cx:pt idx="382">-0.0153795474780222</cx:pt>
          <cx:pt idx="383">0.0137210631330271</cx:pt>
          <cx:pt idx="384">0.0219851748333664</cx:pt>
          <cx:pt idx="385">-0.0054874829168134699</cx:pt>
          <cx:pt idx="386">-0.016336026568552701</cx:pt>
          <cx:pt idx="387">-0.0189728498334009</cx:pt>
          <cx:pt idx="388">-0.015437754759401699</cx:pt>
          <cx:pt idx="389">-0.00573108746119615</cx:pt>
          <cx:pt idx="390">-0.0037051252001636201</cx:pt>
          <cx:pt idx="391">-0.00133626161540501</cx:pt>
          <cx:pt idx="392">-3.8754483776624902e-05</cx:pt>
          <cx:pt idx="393">-0.000422627770842063</cx:pt>
          <cx:pt idx="394">5.4739406835644199e-05</cx:pt>
          <cx:pt idx="395">-0.00191596917340312</cx:pt>
          <cx:pt idx="396">-0.0029571046419530002</cx:pt>
          <cx:pt idx="397">-0.0102987132374234</cx:pt>
          <cx:pt idx="398">-0.023185457081505999</cx:pt>
          <cx:pt idx="399">-0.027842548024565799</cx:pt>
          <cx:pt idx="400">-0.023179762206553899</cx:pt>
          <cx:pt idx="401">-0.014253122139968899</cx:pt>
          <cx:pt idx="402">-0.0123488578378982</cx:pt>
          <cx:pt idx="403">0.0048180044385652803</cx:pt>
          <cx:pt idx="404">0.026282878065754099</cx:pt>
          <cx:pt idx="405">0.026575503207520699</cx:pt>
          <cx:pt idx="406">0.027258428569797901</cx:pt>
          <cx:pt idx="407">0.0159231602548024</cx:pt>
          <cx:pt idx="408">-0.0050908795931929899</cx:pt>
          <cx:pt idx="409">-0.0088855106817780603</cx:pt>
          <cx:pt idx="410">-0.0117749974950834</cx:pt>
          <cx:pt idx="411">-0.00197400663990314</cx:pt>
          <cx:pt idx="412">-0.0074288305865522399</cx:pt>
          <cx:pt idx="413">-0.0159354035195499</cx:pt>
          <cx:pt idx="414">-0.0191733703500299</cx:pt>
          <cx:pt idx="415">-0.018643897606441001</cx:pt>
          <cx:pt idx="416">-0.0106554863180161</cx:pt>
          <cx:pt idx="417">-0.00261354363513002</cx:pt>
          <cx:pt idx="418">6.0713592781617398e-05</cx:pt>
          <cx:pt idx="419">-0.00016607884223855299</cx:pt>
          <cx:pt idx="420">0.000143815109166182</cx:pt>
          <cx:pt idx="421">-0.00080695384956708499</cx:pt>
          <cx:pt idx="422">0.00119465987151594</cx:pt>
          <cx:pt idx="423">-0.0012729661122255901</cx:pt>
          <cx:pt idx="424">-0.0019650558056176098</cx:pt>
          <cx:pt idx="425">-0.0125476216474286</cx:pt>
          <cx:pt idx="426">-0.025448966897766101</cx:pt>
          <cx:pt idx="427">-0.028927672873940699</cx:pt>
          <cx:pt idx="428">-0.023195811637604001</cx:pt>
          <cx:pt idx="429">-0.029694316141871999</cx:pt>
          <cx:pt idx="430">-0.016147748089691199</cx:pt>
          <cx:pt idx="431">0.00172279763143077</cx:pt>
          <cx:pt idx="432">0.0213870266578324</cx:pt>
          <cx:pt idx="433">0.029885888184222002</cx:pt>
          <cx:pt idx="434">0.025915888463144299</cx:pt>
          <cx:pt idx="435">0.014151013764209</cx:pt>
          <cx:pt idx="436">0.0022473602919167498</cx:pt>
          <cx:pt idx="437">-0.0045293456064514999</cx:pt>
          <cx:pt idx="438">-0.017398226945006801</cx:pt>
          <cx:pt idx="439">-0.0204801449849219</cx:pt>
          <cx:pt idx="440">-0.0098765341103474093</cx:pt>
          <cx:pt idx="441">-0.0099380092827536307</cx:pt>
          <cx:pt idx="442">-0.0138596600393633</cx:pt>
          <cx:pt idx="443">-0.0150927642127077</cx:pt>
          <cx:pt idx="444">-0.00960017607284251</cx:pt>
          <cx:pt idx="445">-0.0029103301252356201</cx:pt>
          <cx:pt idx="446">-0.00078560960313373701</cx:pt>
          <cx:pt idx="447">-0.00031412964299321901</cx:pt>
          <cx:pt idx="448">0.00027098519573333601</cx:pt>
          <cx:pt idx="449">0.00087114079518700301</cx:pt>
          <cx:pt idx="450">0.00081531415386208598</cx:pt>
          <cx:pt idx="451">-0.0024277657192165901</cx:pt>
          <cx:pt idx="452">-0.0021179913972923401</cx:pt>
          <cx:pt idx="453">-0.0121162998211272</cx:pt>
          <cx:pt idx="454">-0.017581325297424701</cx:pt>
          <cx:pt idx="455">-0.018859424699115699</cx:pt>
          <cx:pt idx="456">-0.023301785348332701</cx:pt>
          <cx:pt idx="457">-0.018344863899930199</cx:pt>
          <cx:pt idx="458">-0.032846240282501098</cx:pt>
          <cx:pt idx="459">-0.025014519327425301</cx:pt>
          <cx:pt idx="460">-0.0083358991382399394</cx:pt>
          <cx:pt idx="461">0.0021311831467457701</cx:pt>
          <cx:pt idx="462">0.021722062168920201</cx:pt>
          <cx:pt idx="463">0.0266807311452287</cx:pt>
          <cx:pt idx="464">0.0059722481822442599</cx:pt>
          <cx:pt idx="465">-0.0107547039156222</cx:pt>
          <cx:pt idx="466">-0.0234924770248741</cx:pt>
          <cx:pt idx="467">-0.0131136482094899</cx:pt>
          <cx:pt idx="468">-0.0032292977122435002</cx:pt>
          <cx:pt idx="469">-0.0084592322746140092</cx:pt>
          <cx:pt idx="470">-0.014010128787924601</cx:pt>
          <cx:pt idx="471">-0.0128279527787045</cx:pt>
          <cx:pt idx="472">-0.0068165631362557899</cx:pt>
          <cx:pt idx="473">-0.00393162533742964</cx:pt>
          <cx:pt idx="474">-0.0024889981165559499</cx:pt>
          <cx:pt idx="475">-0.00187527724874667</cx:pt>
          <cx:pt idx="476">2.6393956145234602e-05</cx:pt>
          <cx:pt idx="477">-0.00025354895985488501</cx:pt>
          <cx:pt idx="478">0.00092424058544616095</cx:pt>
          <cx:pt idx="479">-0.00072120977209589297</cx:pt>
          <cx:pt idx="480">7.0703502931502695e-05</cx:pt>
          <cx:pt idx="481">-0.0063768686443223298</cx:pt>
          <cx:pt idx="482">-0.0057754127239028896</cx:pt>
          <cx:pt idx="483">-0.018261060454506602</cx:pt>
          <cx:pt idx="484">-0.017878564811889399</cx:pt>
          <cx:pt idx="485">-0.018743443107365199</cx:pt>
          <cx:pt idx="486">-0.035454946857398903</cx:pt>
          <cx:pt idx="487">-0.038560736250780499</cx:pt>
          <cx:pt idx="488">-0.0368000784197971</cx:pt>
          <cx:pt idx="489">-0.020330257328206699</cx:pt>
          <cx:pt idx="490">0.0228082731375891</cx:pt>
          <cx:pt idx="491">0.024335949001547501</cx:pt>
          <cx:pt idx="492">-0.0024100231525308199</cx:pt>
          <cx:pt idx="493">-0.0125441359327511</cx:pt>
          <cx:pt idx="494">-0.012183878127150599</cx:pt>
          <cx:pt idx="495">-0.00549517725790288</cx:pt>
          <cx:pt idx="496">-0.00165074699615197</cx:pt>
          <cx:pt idx="497">-0.012242381108674</cx:pt>
          <cx:pt idx="498">-0.0196979049834573</cx:pt>
          <cx:pt idx="499">-0.010905147942174001</cx:pt>
          <cx:pt idx="500">-0.00745480338636831</cx:pt>
          <cx:pt idx="501">-0.0064050472749419803</cx:pt>
          <cx:pt idx="502">-0.00083583842248323697</cx:pt>
          <cx:pt idx="503">0.000394267356067365</cx:pt>
          <cx:pt idx="504">-0.0011183901504033401</cx:pt>
          <cx:pt idx="505">0.00060109874746990997</cx:pt>
          <cx:pt idx="506">0.00028957959263703898</cx:pt>
          <cx:pt idx="507">0.0022822842585511699</cx:pt>
          <cx:pt idx="508">0.0081594465501899499</cx:pt>
          <cx:pt idx="509">0.0015068858151667201</cx:pt>
          <cx:pt idx="510">0.0089713915311823295</cx:pt>
          <cx:pt idx="511">-0.0032997710428920401</cx:pt>
          <cx:pt idx="512">0.0061142520352144101</cx:pt>
          <cx:pt idx="513">-0.0025796260364587399</cx:pt>
          <cx:pt idx="514">-0.0108567326861846</cx:pt>
          <cx:pt idx="515">-0.023787190827397199</cx:pt>
          <cx:pt idx="516">-0.0396346937259116</cx:pt>
          <cx:pt idx="517">-0.0262120105470257</cx:pt>
          <cx:pt idx="518">0.0083762253805880899</cx:pt>
          <cx:pt idx="519">-0.0018896003438641101</cx:pt>
          <cx:pt idx="520">-0.0151353786692083</cx:pt>
          <cx:pt idx="521">-0.0059837262680086699</cx:pt>
          <cx:pt idx="522">0.0014960583294348999</cx:pt>
          <cx:pt idx="523">0.0073919994619425699</cx:pt>
          <cx:pt idx="524">-0.0029990452878621101</cx:pt>
          <cx:pt idx="525">-0.021790905761851598</cx:pt>
          <cx:pt idx="526">-0.024727602632738401</cx:pt>
          <cx:pt idx="527">-0.017149601846511299</cx:pt>
          <cx:pt idx="528">-0.0065332137380834003</cx:pt>
          <cx:pt idx="529">-0.0014928725706289899</cx:pt>
          <cx:pt idx="530">0.00040175103744597899</cx:pt>
          <cx:pt idx="531">7.2973214191141502e-05</cx:pt>
          <cx:pt idx="532">-0.00027174689192742602</cx:pt>
          <cx:pt idx="533">-2.3319019847532599e-05</cx:pt>
          <cx:pt idx="534">0.00066399310868803197</cx:pt>
          <cx:pt idx="535">0.00361118716564995</cx:pt>
          <cx:pt idx="536">0.0073032695500104203</cx:pt>
          <cx:pt idx="537">0.0043035490487757701</cx:pt>
          <cx:pt idx="538">0.018147728861594801</cx:pt>
          <cx:pt idx="539">0.014935488744908699</cx:pt>
          <cx:pt idx="540">0.0310829861517374</cx:pt>
          <cx:pt idx="541">0.024369487036936002</cx:pt>
          <cx:pt idx="542">0.011472807991952501</cx:pt>
          <cx:pt idx="543">-0.0067861911575704797</cx:pt>
          <cx:pt idx="544">-0.022972917031327499</cx:pt>
          <cx:pt idx="545">-0.0202978850525652</cx:pt>
          <cx:pt idx="546">-0.0090529385412955396</cx:pt>
          <cx:pt idx="547">-0.0037980935180981701</cx:pt>
          <cx:pt idx="548">-0.0052657282160114699</cx:pt>
          <cx:pt idx="549">-0.0049224847067981603</cx:pt>
          <cx:pt idx="550">-0.0047062623040370396</cx:pt>
          <cx:pt idx="551">-0.00109774380104718</cx:pt>
          <cx:pt idx="552">-0.011374157370372199</cx:pt>
          <cx:pt idx="553">-0.032485500057125499</cx:pt>
          <cx:pt idx="554">-0.0215492269617087</cx:pt>
          <cx:pt idx="555">-0.010758367053456799</cx:pt>
          <cx:pt idx="556">-0.0017172382632390001</cx:pt>
          <cx:pt idx="557">0.0012067757240446599</cx:pt>
          <cx:pt idx="558">-0.00093000594614291296</cx:pt>
          <cx:pt idx="559">-0.00043334117815629002</cx:pt>
          <cx:pt idx="560">-3.8353491455752299e-07</cx:pt>
          <cx:pt idx="561">0.00052449227434274296</cx:pt>
          <cx:pt idx="562">-4.7781125669077502e-05</cx:pt>
          <cx:pt idx="563">-0.00080964582244848096</cx:pt>
          <cx:pt idx="564">0.0070994829705027804</cx:pt>
          <cx:pt idx="565">0.0053540463857864604</cx:pt>
          <cx:pt idx="566">0.016239603827656799</cx:pt>
          <cx:pt idx="567">0.012133427802748301</cx:pt>
          <cx:pt idx="568">0.021874829975286999</cx:pt>
          <cx:pt idx="569">0.015569707986847399</cx:pt>
          <cx:pt idx="570">0.0083661151473490101</cx:pt>
          <cx:pt idx="571">0.0154876133531136</cx:pt>
          <cx:pt idx="572">-0.0071074846654467097</cx:pt>
          <cx:pt idx="573">-0.0239205091524437</cx:pt>
          <cx:pt idx="574">-0.016229936334932801</cx:pt>
          <cx:pt idx="575">-0.0120306310875372</cx:pt>
          <cx:pt idx="576">0.0013242123754681999</cx:pt>
          <cx:pt idx="577">0.0064410774978797304</cx:pt>
          <cx:pt idx="578">0.0057497419633834304</cx:pt>
          <cx:pt idx="579">0.0165968672787257</cx:pt>
          <cx:pt idx="580">-0.0109468800294361</cx:pt>
          <cx:pt idx="581">-0.0180680707071223</cx:pt>
          <cx:pt idx="582">-0.0070932334822714597</cx:pt>
          <cx:pt idx="583">-0.0047795963012105301</cx:pt>
          <cx:pt idx="584">-0.00231191619096384</cx:pt>
          <cx:pt idx="585">-0.0019215106239094499</cx:pt>
          <cx:pt idx="586">0.00030799354856582802</cx:pt>
          <cx:pt idx="587">0.00054123366574724305</cx:pt>
          <cx:pt idx="588">-0.00019524506858615301</cx:pt>
          <cx:pt idx="589">9.6693271805755302e-05</cx:pt>
          <cx:pt idx="590">-0.0017000362123964999</cx:pt>
          <cx:pt idx="591">-0.00242941615300035</cx:pt>
          <cx:pt idx="592">0.0013393812940959301</cx:pt>
          <cx:pt idx="593">0.010984444820236699</cx:pt>
          <cx:pt idx="594">0.0146081000807711</cx:pt>
          <cx:pt idx="595">0.010935535692374499</cx:pt>
          <cx:pt idx="596">0.0088303523112535504</cx:pt>
          <cx:pt idx="597">0.0022337859932753199</cx:pt>
          <cx:pt idx="598">0.0091101438848858202</cx:pt>
          <cx:pt idx="599">0.0125874264610872</cx:pt>
          <cx:pt idx="600">-0.0048179816027518604</cx:pt>
          <cx:pt idx="601">-0.0138638561534681</cx:pt>
          <cx:pt idx="602">-0.0044900184956165297</cx:pt>
          <cx:pt idx="603">0.010769247619437801</cx:pt>
          <cx:pt idx="604">0.0017333129343150499</cx:pt>
          <cx:pt idx="605">0.0030343263524329799</cx:pt>
          <cx:pt idx="606">0.0032255403470980901</cx:pt>
          <cx:pt idx="607">-0.0075295760239061397</cx:pt>
          <cx:pt idx="608">-0.010727675059885601</cx:pt>
          <cx:pt idx="609">-0.0093677792735981594</cx:pt>
          <cx:pt idx="610">-0.0132414498667378</cx:pt>
          <cx:pt idx="611">-0.0054397460532659798</cx:pt>
          <cx:pt idx="612">-0.00097897078087876206</cx:pt>
          <cx:pt idx="613">-0.00053743085670341099</cx:pt>
          <cx:pt idx="614">-0.00022871469714928099</cx:pt>
          <cx:pt idx="615">0.00034715902567381099</cx:pt>
          <cx:pt idx="616">0.00087182957514380104</cx:pt>
          <cx:pt idx="617">0.00027317706707092801</cx:pt>
          <cx:pt idx="618">-0.00066107323430853804</cx:pt>
          <cx:pt idx="619">-0.0018156128749587199</cx:pt>
          <cx:pt idx="620">-0.0042135390765958196</cx:pt>
          <cx:pt idx="621">0.0038109196078078399</cx:pt>
          <cx:pt idx="622">-0.0021812154195628899</cx:pt>
          <cx:pt idx="623">-0.0102673666895078</cx:pt>
          <cx:pt idx="624">-0.0084290869931713391</cx:pt>
          <cx:pt idx="625">-0.015878240385849</cx:pt>
          <cx:pt idx="626">-0.0115848984007878</cx:pt>
          <cx:pt idx="627">0.0042197873364663496</cx:pt>
          <cx:pt idx="628">-0.00592812662991572</cx:pt>
          <cx:pt idx="629">-0.0033336839835423899</cx:pt>
          <cx:pt idx="630">0.014473036388222499</cx:pt>
          <cx:pt idx="631">0.0112065644777732</cx:pt>
          <cx:pt idx="632">-0.0044580280141375498</cx:pt>
          <cx:pt idx="633">-0.0066932744740220698</cx:pt>
          <cx:pt idx="634">-0.0107005444200589</cx:pt>
          <cx:pt idx="635">-0.014281774733827701</cx:pt>
          <cx:pt idx="636">-0.011079233299925601</cx:pt>
          <cx:pt idx="637">-0.0090411129594072399</cx:pt>
          <cx:pt idx="638">-0.0074997463961699101</cx:pt>
          <cx:pt idx="639">-0.0045250652471890097</cx:pt>
          <cx:pt idx="640">-0.00172071974278031</cx:pt>
          <cx:pt idx="641">-0.000121639981091069</cx:pt>
          <cx:pt idx="642">0.00032548311783436401</cx:pt>
          <cx:pt idx="643">-0.000422882184745198</cx:pt>
          <cx:pt idx="644">0.00061059667773752998</cx:pt>
          <cx:pt idx="645">0.00069898718427096696</cx:pt>
          <cx:pt idx="646">0.000133809944702419</cx:pt>
          <cx:pt idx="647">-0.0033236088500062499</cx:pt>
          <cx:pt idx="648">-0.0042364085098584</cx:pt>
          <cx:pt idx="649">-0.00127348414622282</cx:pt>
          <cx:pt idx="650">-0.0022903841133599299</cx:pt>
          <cx:pt idx="651">-0.0129206573483573</cx:pt>
          <cx:pt idx="652">-0.0077426091064343198</cx:pt>
          <cx:pt idx="653">-0.010859467143444001</cx:pt>
          <cx:pt idx="654">-0.021853412498629401</cx:pt>
          <cx:pt idx="655">-0.0216995298670207</cx:pt>
          <cx:pt idx="656">-0.00091752189764043098</cx:pt>
          <cx:pt idx="657">0.014618539814868801</cx:pt>
          <cx:pt idx="658">0.013322323284277999</cx:pt>
          <cx:pt idx="659">0.0094287356065774295</cx:pt>
          <cx:pt idx="660">-0.0074166899700139101</cx:pt>
          <cx:pt idx="661">-0.0121572265099872</cx:pt>
          <cx:pt idx="662">-0.0146835605847186</cx:pt>
          <cx:pt idx="663">-0.015652781734165198</cx:pt>
          <cx:pt idx="664">-0.014274354352434101</cx:pt>
          <cx:pt idx="665">-0.011943787656243999</cx:pt>
          <cx:pt idx="666">-0.0051122637180045401</cx:pt>
          <cx:pt idx="667">-0.00132050392722283</cx:pt>
          <cx:pt idx="668">-0.00013553865358443201</cx:pt>
          <cx:pt idx="669">-0.000171069833001223</cx:pt>
          <cx:pt idx="670">0.00056749770930897996</cx:pt>
          <cx:pt idx="671">0.00033504851295256297</cx:pt>
          <cx:pt idx="672">0.00013364398030253199</cx:pt>
          <cx:pt idx="673">-0.00063248545439190801</cx:pt>
          <cx:pt idx="674">-0.00085146487787652204</cx:pt>
          <cx:pt idx="675">-4.9577007319098903e-05</cx:pt>
          <cx:pt idx="676">-0.00071367000101345897</cx:pt>
          <cx:pt idx="677">-0.00133046702708839</cx:pt>
          <cx:pt idx="678">-0.00327644905293294</cx:pt>
          <cx:pt idx="679">-0.00067755847695055</cx:pt>
          <cx:pt idx="680">0.0040440368926734898</cx:pt>
          <cx:pt idx="681">0.0023140996999549998</cx:pt>
          <cx:pt idx="682">-0.00013984981548172601</cx:pt>
          <cx:pt idx="683">-0.0111064760670012</cx:pt>
          <cx:pt idx="684">-0.023289554126992702</cx:pt>
          <cx:pt idx="685">-0.016098315825916299</cx:pt>
          <cx:pt idx="686">-0.017908476216854201</cx:pt>
          <cx:pt idx="687">-0.0145147389011964</cx:pt>
          <cx:pt idx="688">-0.0184042338274269</cx:pt>
          <cx:pt idx="689">-0.012157195416843101</cx:pt>
          <cx:pt idx="690">-0.0083704886484247901</cx:pt>
          <cx:pt idx="691">-0.00641248607856406</cx:pt>
          <cx:pt idx="692">-0.0046297543599087302</cx:pt>
          <cx:pt idx="693">-0.0056989550860289699</cx:pt>
          <cx:pt idx="694">-0.0018062619114206199</cx:pt>
          <cx:pt idx="695">-0.00060051981154370299</cx:pt>
          <cx:pt idx="696">-0.00084011598053367802</cx:pt>
          <cx:pt idx="697">-0.00028153677308710099</cx:pt>
          <cx:pt idx="698">1.87613751350785e-05</cx:pt>
          <cx:pt idx="699">0.000143332535228038</cx:pt>
          <cx:pt idx="700">6.5607499506565895e-05</cx:pt>
          <cx:pt idx="701">-1.8578706289336601e-05</cx:pt>
          <cx:pt idx="702">0.000421000189601926</cx:pt>
          <cx:pt idx="703">0.00083656551463606504</cx:pt>
          <cx:pt idx="704">0.00142396847151288</cx:pt>
          <cx:pt idx="705">0.0017373362421905601</cx:pt>
          <cx:pt idx="706">-4.8807126359184802e-05</cx:pt>
          <cx:pt idx="707">0.00102550107262278</cx:pt>
          <cx:pt idx="708">0.0043153042283511304</cx:pt>
          <cx:pt idx="709">0.0044271652735925898</cx:pt>
          <cx:pt idx="710">-0.0021872494911837899</cx:pt>
          <cx:pt idx="711">0.0010270658949151799</cx:pt>
          <cx:pt idx="712">0.0063422166997749701</cx:pt>
          <cx:pt idx="713">0.0048687919682300299</cx:pt>
          <cx:pt idx="714">0.0033147213778117299</cx:pt>
          <cx:pt idx="715">0.0025466982766514101</cx:pt>
          <cx:pt idx="716">0.0052162254741630098</cx:pt>
          <cx:pt idx="717">0.0072891575896979702</cx:pt>
          <cx:pt idx="718">0.0026752105251031302</cx:pt>
          <cx:pt idx="719">0.0028674075731854199</cx:pt>
          <cx:pt idx="720">0.00114642955296561</cx:pt>
          <cx:pt idx="721">0.0012510690221620401</cx:pt>
          <cx:pt idx="722">0.00065891978504390998</cx:pt>
          <cx:pt idx="723">5.6823685666548199e-05</cx:pt>
          <cx:pt idx="724">-0.00011756190961604</cx:pt>
          <cx:pt idx="725">0.000733500720922109</cx:pt>
          <cx:pt idx="726">0.00019863125022969799</cx:pt>
          <cx:pt idx="727">-0.00046743115985732001</cx:pt>
          <cx:pt idx="728">0.00026853383257010297</cx:pt>
          <cx:pt idx="729">0.00071305771182918404</cx:pt>
          <cx:pt idx="730">-8.2023601770178796e-05</cx:pt>
          <cx:pt idx="731">0.00030863896782897801</cx:pt>
          <cx:pt idx="732">-0.00068848000598276896</cx:pt>
          <cx:pt idx="733">0.0010122455400225199</cx:pt>
          <cx:pt idx="734">0.0011055866783057501</cx:pt>
          <cx:pt idx="735">0.00219147795230462</cx:pt>
          <cx:pt idx="736">0.0044093666438258603</cx:pt>
          <cx:pt idx="737">0.00662971390507479</cx:pt>
          <cx:pt idx="738">0.0054654452479192903</cx:pt>
          <cx:pt idx="739">0.0070697306278343797</cx:pt>
          <cx:pt idx="740">0.0089109619297680302</cx:pt>
          <cx:pt idx="741">0.0075956353492248399</cx:pt>
          <cx:pt idx="742">0.0089669158425495603</cx:pt>
          <cx:pt idx="743">0.0076393773205145196</cx:pt>
          <cx:pt idx="744">0.00580401009465912</cx:pt>
          <cx:pt idx="745">0.0058591859366998204</cx:pt>
          <cx:pt idx="746">0.0030588474432379702</cx:pt>
          <cx:pt idx="747">0.0024911161344954602</cx:pt>
          <cx:pt idx="748">0.00117906229619516</cx:pt>
          <cx:pt idx="749">0.00109688497847476</cx:pt>
          <cx:pt idx="750">0.00080852562596106699</cx:pt>
          <cx:pt idx="751">-0.00057608866089979495</cx:pt>
          <cx:pt idx="752">-0.00045955561961941101</cx:pt>
          <cx:pt idx="753">-0.00049048787319603702</cx:pt>
          <cx:pt idx="754">1.8868049138164e-05</cx:pt>
          <cx:pt idx="755">0.00038461231427014999</cx:pt>
          <cx:pt idx="756">-4.5943302242156999e-05</cx:pt>
          <cx:pt idx="757">0.00039841376319474999</cx:pt>
          <cx:pt idx="758">-0.00050016883199455599</cx:pt>
          <cx:pt idx="759">0.00064657502498174696</cx:pt>
          <cx:pt idx="760">0.0010419191274956799</cx:pt>
          <cx:pt idx="761">-0.00024152615931287601</cx:pt>
          <cx:pt idx="762">-0.00025479437801762998</cx:pt>
          <cx:pt idx="763">-0.000715315444278646</cx:pt>
          <cx:pt idx="764">7.4127711480896297e-05</cx:pt>
          <cx:pt idx="765">-0.000134572307726376</cx:pt>
          <cx:pt idx="766">0.00015855821205720499</cx:pt>
          <cx:pt idx="767">0.00127111613469623</cx:pt>
          <cx:pt idx="768">0.00031167906371107101</cx:pt>
          <cx:pt idx="769">0.00110061228345958</cx:pt>
          <cx:pt idx="770">0.0026063454126649</cx:pt>
          <cx:pt idx="771">0.00099606925180201807</cx:pt>
          <cx:pt idx="772">0.00075481093799583798</cx:pt>
          <cx:pt idx="773">0.00053869253630464296</cx:pt>
          <cx:pt idx="774">0.00085101875027227003</cx:pt>
          <cx:pt idx="775">0.00141051784520797</cx:pt>
          <cx:pt idx="776">0.00026014084779670801</cx:pt>
          <cx:pt idx="777">-6.8587426235482794e-05</cx:pt>
          <cx:pt idx="778">0.00025769614689330901</cx:pt>
          <cx:pt idx="779">0.00026958776826354898</cx:pt>
          <cx:pt idx="780">-0.00027720678215180502</cx:pt>
          <cx:pt idx="781">-0.000246044304035026</cx:pt>
          <cx:pt idx="782">0.00060763109416743098</cx:pt>
          <cx:pt idx="783">-0.00018078662134539999</cx:pt>
        </cx:lvl>
      </cx:numDim>
    </cx:data>
    <cx:data id="141">
      <cx:numDim type="val">
        <cx:f>'001_WA_F - 副本'!$EL$1:$EL$784</cx:f>
        <cx:lvl ptCount="784" formatCode="0.00E+00">
          <cx:pt idx="0">7.9374628473155695e-05</cx:pt>
          <cx:pt idx="1">-0.00093170854780430003</cx:pt>
          <cx:pt idx="2">1.28006768453064e-05</cx:pt>
          <cx:pt idx="3">0.00029506776756596802</cx:pt>
          <cx:pt idx="4">-0.000107884302567206</cx:pt>
          <cx:pt idx="5">0.00015345318674633</cx:pt>
          <cx:pt idx="6">0.000698007939097147</cx:pt>
          <cx:pt idx="7">0.00047179875664836202</cx:pt>
          <cx:pt idx="8">0.00024973850097037402</cx:pt>
          <cx:pt idx="9">0.000453316385945424</cx:pt>
          <cx:pt idx="10">-0.00055216111176257501</cx:pt>
          <cx:pt idx="11">-8.2908692685989798e-05</cx:pt>
          <cx:pt idx="12">0.00061804902001921997</cx:pt>
          <cx:pt idx="13">-0.000188079064897544</cx:pt>
          <cx:pt idx="14">0.00099382639927940008</cx:pt>
          <cx:pt idx="15">-0.00068012477734902103</cx:pt>
          <cx:pt idx="16">0.00041869627917114598</cx:pt>
          <cx:pt idx="17">4.9434208775647603e-05</cx:pt>
          <cx:pt idx="18">0.00044266063043741402</cx:pt>
          <cx:pt idx="19">0.000170701031501183</cx:pt>
          <cx:pt idx="20">-0.00044491983307285202</cx:pt>
          <cx:pt idx="21">-0.00038841994847495898</cx:pt>
          <cx:pt idx="22">0.00069525555723929495</cx:pt>
          <cx:pt idx="23">0.00065325082384972398</cx:pt>
          <cx:pt idx="24">-0.00019519690944577701</cx:pt>
          <cx:pt idx="25">0.00017055616627690499</cx:pt>
          <cx:pt idx="26">-0.000120163172372711</cx:pt>
          <cx:pt idx="27">-0.00015260024639335301</cx:pt>
          <cx:pt idx="28">-0.00023575506664987299</cx:pt>
          <cx:pt idx="29">0.00023951379030154901</cx:pt>
          <cx:pt idx="30">1.1122831373423e-05</cx:pt>
          <cx:pt idx="31">0.000197069806555282</cx:pt>
          <cx:pt idx="32">-0.00090255565817844597</cx:pt>
          <cx:pt idx="33">0.00042098343353993799</cx:pt>
          <cx:pt idx="34">-0.00033140851922782197</cx:pt>
          <cx:pt idx="35">0.00017569693910793801</cx:pt>
          <cx:pt idx="36">0.000256506344169362</cx:pt>
          <cx:pt idx="37">-0.00122109987348042</cx:pt>
          <cx:pt idx="38">-0.00013887124909455799</cx:pt>
          <cx:pt idx="39">-0.00062240921257551295</cx:pt>
          <cx:pt idx="40">-0.00081556472154439797</cx:pt>
          <cx:pt idx="41">-0.00073606253775545096</cx:pt>
          <cx:pt idx="42">0.00078519153356146202</cx:pt>
          <cx:pt idx="43">0.0022175421933744699</cx:pt>
          <cx:pt idx="44">4.7995092319035998e-05</cx:pt>
          <cx:pt idx="45">-0.000213532730512841</cx:pt>
          <cx:pt idx="46">-0.00119266983991215</cx:pt>
          <cx:pt idx="47">-0.00026700041663261202</cx:pt>
          <cx:pt idx="48">-0.00093182765743836198</cx:pt>
          <cx:pt idx="49">-0.0012203803369466499</cx:pt>
          <cx:pt idx="50">-0.00090426437669860796</cx:pt>
          <cx:pt idx="51">-0.00088293869771903695</cx:pt>
          <cx:pt idx="52">0.00054998520018379501</cx:pt>
          <cx:pt idx="53">-0.00036342216846521499</cx:pt>
          <cx:pt idx="54">0.00034228227122346899</cx:pt>
          <cx:pt idx="55">0.000230737443539234</cx:pt>
          <cx:pt idx="56">-0.00111366120807691</cx:pt>
          <cx:pt idx="57">-0.00111293873164851</cx:pt>
          <cx:pt idx="58">-0.00042269264217383002</cx:pt>
          <cx:pt idx="59">-0.00018509526887535701</cx:pt>
          <cx:pt idx="60">0.00020542810898451801</cx:pt>
          <cx:pt idx="61">-0.00065741289871853895</cx:pt>
          <cx:pt idx="62">0.00026720478721213402</cx:pt>
          <cx:pt idx="63">-0.00095823961483311698</cx:pt>
          <cx:pt idx="64">-0.0018871782360500901</cx:pt>
          <cx:pt idx="65">-0.0032450495985234099</cx:pt>
          <cx:pt idx="66">-0.0044562805599159001</cx:pt>
          <cx:pt idx="67">-0.0032853939417609298</cx:pt>
          <cx:pt idx="68">-0.0032629663011047201</cx:pt>
          <cx:pt idx="69">0.0026996134606267902</cx:pt>
          <cx:pt idx="70">-0.0093471964190315598</cx:pt>
          <cx:pt idx="71">-0.0043125278155892299</cx:pt>
          <cx:pt idx="72">0.00061003651869846395</cx:pt>
          <cx:pt idx="73">-0.00103078099024497</cx:pt>
          <cx:pt idx="74">-0.0090632073768490192</cx:pt>
          <cx:pt idx="75">-0.020924643459392302</cx:pt>
          <cx:pt idx="76">-0.00869238939661208</cx:pt>
          <cx:pt idx="77">-0.0087938740731067899</cx:pt>
          <cx:pt idx="78">-0.0035536681984024098</cx:pt>
          <cx:pt idx="79">-0.00094543318600925398</cx:pt>
          <cx:pt idx="80">-0.00077903854464185496</cx:pt>
          <cx:pt idx="81">-0.00032314184201913398</cx:pt>
          <cx:pt idx="82">-0.00043161142262339899</cx:pt>
          <cx:pt idx="83">2.3523655655622698e-05</cx:pt>
          <cx:pt idx="84">-0.00012697398189903401</cx:pt>
          <cx:pt idx="85">0.00091177359658016</cx:pt>
          <cx:pt idx="86">0.00277684157838603</cx:pt>
          <cx:pt idx="87">0.00028307723796608798</cx:pt>
          <cx:pt idx="88">-0.00091611817870247095</cx:pt>
          <cx:pt idx="89">0.0025925272718176498</cx:pt>
          <cx:pt idx="90">0.0021877296603324799</cx:pt>
          <cx:pt idx="91">0.002111005911741</cx:pt>
          <cx:pt idx="92">0.00680328257093454</cx:pt>
          <cx:pt idx="93">-0.0013759050421951701</cx:pt>
          <cx:pt idx="94">0.0110439176111298</cx:pt>
          <cx:pt idx="95">0.0167550665256649</cx:pt>
          <cx:pt idx="96">0.036140733371039298</cx:pt>
          <cx:pt idx="97">0.047243839565359103</cx:pt>
          <cx:pt idx="98">0.061926236667049002</cx:pt>
          <cx:pt idx="99">0.063898792244398997</cx:pt>
          <cx:pt idx="100">0.058746761450454099</cx:pt>
          <cx:pt idx="101">0.046620799620164202</cx:pt>
          <cx:pt idx="102">0.043197147861588202</cx:pt>
          <cx:pt idx="103">-0.0048583667961064397</cx:pt>
          <cx:pt idx="104">-5.3613442233989103e-05</cx:pt>
          <cx:pt idx="105">-0.014103934144825201</cx:pt>
          <cx:pt idx="106">-0.0092908278381202501</cx:pt>
          <cx:pt idx="107">-0.0078246507464140008</cx:pt>
          <cx:pt idx="108">-0.0045371150526113202</cx:pt>
          <cx:pt idx="109">0.00120611983731525</cx:pt>
          <cx:pt idx="110">0.00042050846281190202</cx:pt>
          <cx:pt idx="111">0.000267289137750874</cx:pt>
          <cx:pt idx="112">0.00015737344762260799</cx:pt>
          <cx:pt idx="113">-0.00023782044028297799</cx:pt>
          <cx:pt idx="114">0.0084406591587966595</cx:pt>
          <cx:pt idx="115">0.0015028052046181101</cx:pt>
          <cx:pt idx="116">-0.0014371718574723901</cx:pt>
          <cx:pt idx="117">0.0046461029646816202</cx:pt>
          <cx:pt idx="118">0.0067053473269819402</cx:pt>
          <cx:pt idx="119">0.0187710436362492</cx:pt>
          <cx:pt idx="120">0.028272661879135699</cx:pt>
          <cx:pt idx="121">0.0179941392519916</cx:pt>
          <cx:pt idx="122">0.032574587063099202</cx:pt>
          <cx:pt idx="123">0.059514673594790402</cx:pt>
          <cx:pt idx="124">0.071131685032115602</cx:pt>
          <cx:pt idx="125">0.11869352357429599</cx:pt>
          <cx:pt idx="126">0.15829291374068299</cx:pt>
          <cx:pt idx="127">0.16004069968999199</cx:pt>
          <cx:pt idx="128">0.120030137445198</cx:pt>
          <cx:pt idx="129">0.0147313819950083</cx:pt>
          <cx:pt idx="130">0.00042715104708151801</cx:pt>
          <cx:pt idx="131">-0.010203353042838099</cx:pt>
          <cx:pt idx="132">-0.019641494256644802</cx:pt>
          <cx:pt idx="133">-0.0320568978769495</cx:pt>
          <cx:pt idx="134">-0.042333514648569798</cx:pt>
          <cx:pt idx="135">-0.019241831455361701</cx:pt>
          <cx:pt idx="136">-0.00017972851819686201</cx:pt>
          <cx:pt idx="137">0.020594252715743</cx:pt>
          <cx:pt idx="138">0.011890675586883901</cx:pt>
          <cx:pt idx="139">-6.8374818912394103e-06</cx:pt>
          <cx:pt idx="140">0.00030453696346609</cx:pt>
          <cx:pt idx="141">-0.00037972183547004901</cx:pt>
          <cx:pt idx="142">0.00044790342277313598</cx:pt>
          <cx:pt idx="143">-0.00013499538960831401</cx:pt>
          <cx:pt idx="144">-0.0039571064133057804</cx:pt>
          <cx:pt idx="145">0.0067628407874223903</cx:pt>
          <cx:pt idx="146">0.017052113924587501</cx:pt>
          <cx:pt idx="147">0.025478640363961001</cx:pt>
          <cx:pt idx="148">0.019211814518783302</cx:pt>
          <cx:pt idx="149">0.0059653607619775699</cx:pt>
          <cx:pt idx="150">-0.0040234425321037399</cx:pt>
          <cx:pt idx="151">0.013605724378851301</cx:pt>
          <cx:pt idx="152">0.0068865775554266496</cx:pt>
          <cx:pt idx="153">0.0125527935592873</cx:pt>
          <cx:pt idx="154">0.033532390365236003</cx:pt>
          <cx:pt idx="155">0.0603847401779277</cx:pt>
          <cx:pt idx="156">-0.0097394715142326803</cx:pt>
          <cx:pt idx="157">-0.0567078349624578</cx:pt>
          <cx:pt idx="158">-0.0633462702507194</cx:pt>
          <cx:pt idx="159">-0.037567430541819699</cx:pt>
          <cx:pt idx="160">-0.028060549751250601</cx:pt>
          <cx:pt idx="161">0.00418791290751073</cx:pt>
          <cx:pt idx="162">-0.023983476552536999</cx:pt>
          <cx:pt idx="163">-0.022230828000887701</cx:pt>
          <cx:pt idx="164">0.0089905056785110002</cx:pt>
          <cx:pt idx="165">0.011422222358874501</cx:pt>
          <cx:pt idx="166">0.0066165925341011896</cx:pt>
          <cx:pt idx="167">-0.00099201523358502411</cx:pt>
          <cx:pt idx="168">0.00032801988892938001</cx:pt>
          <cx:pt idx="169">-0.000120336219221923</cx:pt>
          <cx:pt idx="170">-0.00104733361313847</cx:pt>
          <cx:pt idx="171">0.00077969201847328498</cx:pt>
          <cx:pt idx="172">-0.0057607090762834198</cx:pt>
          <cx:pt idx="173">-0.0011162103779671099</cx:pt>
          <cx:pt idx="174">0.0045294492316902699</cx:pt>
          <cx:pt idx="175">-0.0075021840849194702</cx:pt>
          <cx:pt idx="176">-0.034115204465684099</cx:pt>
          <cx:pt idx="177">-0.062907807814045105</cx:pt>
          <cx:pt idx="178">-0.087098448198598299</cx:pt>
          <cx:pt idx="179">-0.164868845056035</cx:pt>
          <cx:pt idx="180">-0.168564308928257</cx:pt>
          <cx:pt idx="181">-0.19989624169414</cx:pt>
          <cx:pt idx="182">-0.17711390644621799</cx:pt>
          <cx:pt idx="183">-0.223721147952154</cx:pt>
          <cx:pt idx="184">-0.13254096132419799</cx:pt>
          <cx:pt idx="185">-0.021908086771113</cx:pt>
          <cx:pt idx="186">0.0040475445407576003</cx:pt>
          <cx:pt idx="187">-0.067614086270357796</cx:pt>
          <cx:pt idx="188">-0.012993465888882399</cx:pt>
          <cx:pt idx="189">-0.021411945507156999</cx:pt>
          <cx:pt idx="190">-0.0863441010766096</cx:pt>
          <cx:pt idx="191">-0.026012536019523601</cx:pt>
          <cx:pt idx="192">-0.00106030594005887</cx:pt>
          <cx:pt idx="193">0.0096521761578268299</cx:pt>
          <cx:pt idx="194">0.0089983818806051493</cx:pt>
          <cx:pt idx="195">-9.7656623188899602e-05</cx:pt>
          <cx:pt idx="196">0.00055439119595877199</cx:pt>
          <cx:pt idx="197">0.000204029420888992</cx:pt>
          <cx:pt idx="198">0.000310629436381676</cx:pt>
          <cx:pt idx="199">-0.00052337951281468701</cx:pt>
          <cx:pt idx="200">0.0014577281094781899</cx:pt>
          <cx:pt idx="201">-0.0153781784396641</cx:pt>
          <cx:pt idx="202">-0.0025214721710089599</cx:pt>
          <cx:pt idx="203">-0.00015437370060114599</cx:pt>
          <cx:pt idx="204">-0.075603352448656694</cx:pt>
          <cx:pt idx="205">-0.164830684876794</cx:pt>
          <cx:pt idx="206">-0.15010235218656401</cx:pt>
          <cx:pt idx="207">-0.26512487213778602</cx:pt>
          <cx:pt idx="208">-0.22559650754067101</cx:pt>
          <cx:pt idx="209">-0.25394811901174402</cx:pt>
          <cx:pt idx="210">-0.20655967516382301</cx:pt>
          <cx:pt idx="211">-0.14304602925717799</cx:pt>
          <cx:pt idx="212">-0.0486854523552957</cx:pt>
          <cx:pt idx="213">-0.0035131216811258802</cx:pt>
          <cx:pt idx="214">0.029822590377793799</cx:pt>
          <cx:pt idx="215">0.0725157034543846</cx:pt>
          <cx:pt idx="216">0.058428133994736002</cx:pt>
          <cx:pt idx="217">0.031535976154620102</cx:pt>
          <cx:pt idx="218">-0.072189858881324107</cx:pt>
          <cx:pt idx="219">-0.062183993401033699</cx:pt>
          <cx:pt idx="220">-0.025470027052848201</cx:pt>
          <cx:pt idx="221">0.0069663927448043797</cx:pt>
          <cx:pt idx="222">0.0064094107908118604</cx:pt>
          <cx:pt idx="223">0.0011666603844381299</cx:pt>
          <cx:pt idx="224">-0.0023501112450672402</cx:pt>
          <cx:pt idx="225">-0.00014519419256801001</cx:pt>
          <cx:pt idx="226">-0.0035217476880361198</cx:pt>
          <cx:pt idx="227">0.0024739480490896101</cx:pt>
          <cx:pt idx="228">0.013880827487329999</cx:pt>
          <cx:pt idx="229">0.0093524731477128299</cx:pt>
          <cx:pt idx="230">0.049460662521002098</cx:pt>
          <cx:pt idx="231">-0.00351688234494378</cx:pt>
          <cx:pt idx="232">-0.118943917867865</cx:pt>
          <cx:pt idx="233">-0.181589248531172</cx:pt>
          <cx:pt idx="234">-0.101256232143061</cx:pt>
          <cx:pt idx="235">-0.134661200049083</cx:pt>
          <cx:pt idx="236">-0.19008198325729</cx:pt>
          <cx:pt idx="237">-0.087181811206094001</cx:pt>
          <cx:pt idx="238">-0.0220006926048327</cx:pt>
          <cx:pt idx="239">0.034466175713840898</cx:pt>
          <cx:pt idx="240">0.0088269777517160503</cx:pt>
          <cx:pt idx="241">0.037972367399593601</cx:pt>
          <cx:pt idx="242">0.110465303624022</cx:pt>
          <cx:pt idx="243">0.12160989113312</cx:pt>
          <cx:pt idx="244">0.083902870812884098</cx:pt>
          <cx:pt idx="245">0.052502811210490601</cx:pt>
          <cx:pt idx="246">0.037758720142568598</cx:pt>
          <cx:pt idx="247">-0.0241389641258919</cx:pt>
          <cx:pt idx="248">-0.021589532354151401</cx:pt>
          <cx:pt idx="249">-0.016007720316476199</cx:pt>
          <cx:pt idx="250">0.00376518233784651</cx:pt>
          <cx:pt idx="251">0.0011966417532073201</cx:pt>
          <cx:pt idx="252">0.00051096370788787399</cx:pt>
          <cx:pt idx="253">0.00116011327997556</cx:pt>
          <cx:pt idx="254">-0.0048485376894515098</cx:pt>
          <cx:pt idx="255">0.011368030200893201</cx:pt>
          <cx:pt idx="256">0.033393355709273702</cx:pt>
          <cx:pt idx="257">0.0670251356203099</cx:pt>
          <cx:pt idx="258">0.074299109484253306</cx:pt>
          <cx:pt idx="259">-0.038764661689341902</cx:pt>
          <cx:pt idx="260">-0.068674458835431898</cx:pt>
          <cx:pt idx="261">-0.0311514977663216</cx:pt>
          <cx:pt idx="262">0.020623781329082502</cx:pt>
          <cx:pt idx="263">-0.0338639513246278</cx:pt>
          <cx:pt idx="264">0.055285667465275599</cx:pt>
          <cx:pt idx="265">0.16580829758105101</cx:pt>
          <cx:pt idx="266">0.11133044268063901</cx:pt>
          <cx:pt idx="267">0.071016701050697101</cx:pt>
          <cx:pt idx="268">0.026830563213682001</cx:pt>
          <cx:pt idx="269">0.0154195178851253</cx:pt>
          <cx:pt idx="270">-0.024815585394805099</cx:pt>
          <cx:pt idx="271">-0.00060490390099117897</cx:pt>
          <cx:pt idx="272">0.038597780744158303</cx:pt>
          <cx:pt idx="273">0.017712467041034598</cx:pt>
          <cx:pt idx="274">0.1050383319108</cx:pt>
          <cx:pt idx="275">0.013143596750002901</cx:pt>
          <cx:pt idx="276">-0.0217286176126813</cx:pt>
          <cx:pt idx="277">0.011530623520246299</cx:pt>
          <cx:pt idx="278">0.0054539960690695903</cx:pt>
          <cx:pt idx="279">-0.00095921957854398505</cx:pt>
          <cx:pt idx="280">-0.00022340366924386901</cx:pt>
          <cx:pt idx="281">0.00084101454487762399</cx:pt>
          <cx:pt idx="282">-0.0076402609970651902</cx:pt>
          <cx:pt idx="283">0.016088911983024</cx:pt>
          <cx:pt idx="284">0.058434176497118399</cx:pt>
          <cx:pt idx="285">0.0753592793188025</cx:pt>
          <cx:pt idx="286">0.065020955110310197</cx:pt>
          <cx:pt idx="287">-0.035179759341856097</cx:pt>
          <cx:pt idx="288">0.025272445251294601</cx:pt>
          <cx:pt idx="289">0.134977340547493</cx:pt>
          <cx:pt idx="290">0.18649858268272701</cx:pt>
          <cx:pt idx="291">0.16822982770148201</cx:pt>
          <cx:pt idx="292">0.27147076128050501</cx:pt>
          <cx:pt idx="293">0.25341392332268198</cx:pt>
          <cx:pt idx="294">0.126589347622861</cx:pt>
          <cx:pt idx="295">0.021078553422060602</cx:pt>
          <cx:pt idx="296">0.036356607014553302</cx:pt>
          <cx:pt idx="297">-0.0408115042180454</cx:pt>
          <cx:pt idx="298">-0.083054641441311194</cx:pt>
          <cx:pt idx="299">-0.037745585748416299</cx:pt>
          <cx:pt idx="300">0.026278435797441001</cx:pt>
          <cx:pt idx="301">0.0168069469339878</cx:pt>
          <cx:pt idx="302">0.091867367688755905</cx:pt>
          <cx:pt idx="303">0.058675163796658603</cx:pt>
          <cx:pt idx="304">0.012124550712689801</cx:pt>
          <cx:pt idx="305">0.015388717959865799</cx:pt>
          <cx:pt idx="306">0.0086835898717036192</cx:pt>
          <cx:pt idx="307">0.00112294403298262</cx:pt>
          <cx:pt idx="308">0.00071003617521597697</cx:pt>
          <cx:pt idx="309">-0.00013514794087952399</cx:pt>
          <cx:pt idx="310">-0.002306007762757</cx:pt>
          <cx:pt idx="311">0.023993891616710498</cx:pt>
          <cx:pt idx="312">0.093601363349091096</cx:pt>
          <cx:pt idx="313">0.098812109158545103</cx:pt>
          <cx:pt idx="314">0.056432681380138697</cx:pt>
          <cx:pt idx="315">0.048393911424841403</cx:pt>
          <cx:pt idx="316">0.103903137306616</cx:pt>
          <cx:pt idx="317">0.12991343897924201</cx:pt>
          <cx:pt idx="318">0.16854763946003401</cx:pt>
          <cx:pt idx="319">0.265138845238438</cx:pt>
          <cx:pt idx="320">0.12792800650266201</cx:pt>
          <cx:pt idx="321">0.0503979355191288</cx:pt>
          <cx:pt idx="322">-0.0084176947165188407</cx:pt>
          <cx:pt idx="323">0.0081751058764980601</cx:pt>
          <cx:pt idx="324">-0.073998076764131407</cx:pt>
          <cx:pt idx="325">-0.0536661622330653</cx:pt>
          <cx:pt idx="326">0.0698185408329908</cx:pt>
          <cx:pt idx="327">0.026221705476071801</cx:pt>
          <cx:pt idx="328">0.094782699230149897</cx:pt>
          <cx:pt idx="329">0.0142141086595091</cx:pt>
          <cx:pt idx="330">0.078746058278399506</cx:pt>
          <cx:pt idx="331">0.055313693582929001</cx:pt>
          <cx:pt idx="332">0.037675918957212798</cx:pt>
          <cx:pt idx="333">0.0274525102830274</cx:pt>
          <cx:pt idx="334">0.0084947826422664598</cx:pt>
          <cx:pt idx="335">0.00104268519384798</cx:pt>
          <cx:pt idx="336">-0.00062245353073054396</cx:pt>
          <cx:pt idx="337">0.0018740902165839701</cx:pt>
          <cx:pt idx="338">-0.0046238448167728501</cx:pt>
          <cx:pt idx="339">0.0075676382644954496</cx:pt>
          <cx:pt idx="340">0.086043309233898399</cx:pt>
          <cx:pt idx="341">0.060620857877570503</cx:pt>
          <cx:pt idx="342">0.0110107507463909</cx:pt>
          <cx:pt idx="343">0.012486131519709299</cx:pt>
          <cx:pt idx="344">-0.032279817838484499</cx:pt>
          <cx:pt idx="345">0.0034257236617594301</cx:pt>
          <cx:pt idx="346">0.011259565036708399</cx:pt>
          <cx:pt idx="347">-0.018802587680424001</cx:pt>
          <cx:pt idx="348">-0.16933178697684401</cx:pt>
          <cx:pt idx="349">-0.23091999645446701</cx:pt>
          <cx:pt idx="350">-0.107234360161183</cx:pt>
          <cx:pt idx="351">0.016820250583000199</cx:pt>
          <cx:pt idx="352">-0.011313601019263</cx:pt>
          <cx:pt idx="353">-0.0015032574092174299</cx:pt>
          <cx:pt idx="354">0.0330878538530111</cx:pt>
          <cx:pt idx="355">0.029460416494092499</cx:pt>
          <cx:pt idx="356">0.015677183513486501</cx:pt>
          <cx:pt idx="357">0.0108468398347121</cx:pt>
          <cx:pt idx="358">0.032137060431773702</cx:pt>
          <cx:pt idx="359">0.0092300164235989603</cx:pt>
          <cx:pt idx="360">0.00224931580925117</cx:pt>
          <cx:pt idx="361">0.016442249195899102</cx:pt>
          <cx:pt idx="362">0.0136622554949538</cx:pt>
          <cx:pt idx="363">0.0021580367041297301</cx:pt>
          <cx:pt idx="364">0.00027576407298812998</cx:pt>
          <cx:pt idx="365">0.00174659658294756</cx:pt>
          <cx:pt idx="366">0.0011180799321089899</cx:pt>
          <cx:pt idx="367">0.0034692641848724799</cx:pt>
          <cx:pt idx="368">0.047275324366957902</cx:pt>
          <cx:pt idx="369">-0.055365985562788801</cx:pt>
          <cx:pt idx="370">-0.088661143021155298</cx:pt>
          <cx:pt idx="371">-0.082100778929173002</cx:pt>
          <cx:pt idx="372">-0.14362675030987301</cx:pt>
          <cx:pt idx="373">-0.18396425247620901</cx:pt>
          <cx:pt idx="374">-0.15526749584692401</cx:pt>
          <cx:pt idx="375">-0.12657196629491799</cx:pt>
          <cx:pt idx="376">-0.18674511665334101</cx:pt>
          <cx:pt idx="377">-0.109163677777136</cx:pt>
          <cx:pt idx="378">0.056836324195591002</cx:pt>
          <cx:pt idx="379">0.093032888597751606</cx:pt>
          <cx:pt idx="380">0.054972429536000601</cx:pt>
          <cx:pt idx="381">0.0331719838260938</cx:pt>
          <cx:pt idx="382">-0.078655089211761495</cx:pt>
          <cx:pt idx="383">-0.0122081311401196</cx:pt>
          <cx:pt idx="384">0.040351676861432602</cx:pt>
          <cx:pt idx="385">0.035152624833873901</cx:pt>
          <cx:pt idx="386">-0.0035768158595927899</cx:pt>
          <cx:pt idx="387">-0.032240189967579699</cx:pt>
          <cx:pt idx="388">0.0143129067201293</cx:pt>
          <cx:pt idx="389">0.023783775301502001</cx:pt>
          <cx:pt idx="390">0.020967787511397599</cx:pt>
          <cx:pt idx="391">0.000239226045547499</cx:pt>
          <cx:pt idx="392">-0.00026965770956130199</cx:pt>
          <cx:pt idx="393">0.0013964678001964</cx:pt>
          <cx:pt idx="394">0.00148021728235425</cx:pt>
          <cx:pt idx="395">0.0011533670237634801</cx:pt>
          <cx:pt idx="396">-0.035400811492501398</cx:pt>
          <cx:pt idx="397">-0.11971394263075</cx:pt>
          <cx:pt idx="398">-0.124851786990627</cx:pt>
          <cx:pt idx="399">-0.140096093173949</cx:pt>
          <cx:pt idx="400">-0.179160263287796</cx:pt>
          <cx:pt idx="401">-0.18428267879728499</cx:pt>
          <cx:pt idx="402">-0.17875703676305499</cx:pt>
          <cx:pt idx="403">-0.103820174830471</cx:pt>
          <cx:pt idx="404">-0.063975188933245095</cx:pt>
          <cx:pt idx="405">0.0056572012954939103</cx:pt>
          <cx:pt idx="406">0.096709624744880901</cx:pt>
          <cx:pt idx="407">0.082976237914375098</cx:pt>
          <cx:pt idx="408">0.10662514056773401</cx:pt>
          <cx:pt idx="409">0.054630061045728401</cx:pt>
          <cx:pt idx="410">-0.069789171219324098</cx:pt>
          <cx:pt idx="411">-0.0379690562035047</cx:pt>
          <cx:pt idx="412">0.043999211840047403</cx:pt>
          <cx:pt idx="413">0.02392493246233</cx:pt>
          <cx:pt idx="414">-0.042583722402747798</cx:pt>
          <cx:pt idx="415">-0.018756102783844399</cx:pt>
          <cx:pt idx="416">0.0089128252640071799</cx:pt>
          <cx:pt idx="417">0.0056898124728283102</cx:pt>
          <cx:pt idx="418">0.0049893936420727196</cx:pt>
          <cx:pt idx="419">0.00054450322128171301</cx:pt>
          <cx:pt idx="420">-0.00039667844019542202</cx:pt>
          <cx:pt idx="421">0.00066877967895516996</cx:pt>
          <cx:pt idx="422">0.00029598593639542498</cx:pt>
          <cx:pt idx="423">-0.01086708409304</cx:pt>
          <cx:pt idx="424">-0.054699186246279702</cx:pt>
          <cx:pt idx="425">-0.0795392398863944</cx:pt>
          <cx:pt idx="426">-0.0704026008400776</cx:pt>
          <cx:pt idx="427">-0.106838411247739</cx:pt>
          <cx:pt idx="428">-0.0191940265342023</cx:pt>
          <cx:pt idx="429">-0.0053683986254259904</cx:pt>
          <cx:pt idx="430">0.022801419199670801</cx:pt>
          <cx:pt idx="431">0.030805285983163601</cx:pt>
          <cx:pt idx="432">-0.044577745080001598</cx:pt>
          <cx:pt idx="433">0.086137093313953098</cx:pt>
          <cx:pt idx="434">0.089887912028780603</cx:pt>
          <cx:pt idx="435">0.029075150016932599</cx:pt>
          <cx:pt idx="436">0.092620610775105097</cx:pt>
          <cx:pt idx="437">0.0098834185333761902</cx:pt>
          <cx:pt idx="438">0.0087484791529284407</cx:pt>
          <cx:pt idx="439">-0.0182494905881357</cx:pt>
          <cx:pt idx="440">0.028896624267869899</cx:pt>
          <cx:pt idx="441">-0.050931391035428999</cx:pt>
          <cx:pt idx="442">-0.049589813190272898</cx:pt>
          <cx:pt idx="443">-0.0210167581866639</cx:pt>
          <cx:pt idx="444">-0.0028583077962782001</cx:pt>
          <cx:pt idx="445">-0.0065872607457863001</cx:pt>
          <cx:pt idx="446">-0.00157438781469544</cx:pt>
          <cx:pt idx="447">-0.00022614841744719101</cx:pt>
          <cx:pt idx="448">-0.00049132267235315902</cx:pt>
          <cx:pt idx="449">0.00018052485292168201</cx:pt>
          <cx:pt idx="450">0.00160907279024607</cx:pt>
          <cx:pt idx="451">-0.0010200352449714601</cx:pt>
          <cx:pt idx="452">-0.039225846729633002</cx:pt>
          <cx:pt idx="453">-0.057301272453832298</cx:pt>
          <cx:pt idx="454">-0.096878476536900293</cx:pt>
          <cx:pt idx="455">-0.047932734049702302</cx:pt>
          <cx:pt idx="456">0.062338695109769401</cx:pt>
          <cx:pt idx="457">0.12887561454712601</cx:pt>
          <cx:pt idx="458">0.100104232672482</cx:pt>
          <cx:pt idx="459">0.040702885753465902</cx:pt>
          <cx:pt idx="460">-0.041661562883148998</cx:pt>
          <cx:pt idx="461">0.0138633302328147</cx:pt>
          <cx:pt idx="462">-0.047577401252122203</cx:pt>
          <cx:pt idx="463">-0.071791697803869903</cx:pt>
          <cx:pt idx="464">-0.022264121412190301</cx:pt>
          <cx:pt idx="465">0.0052982869832270399</cx:pt>
          <cx:pt idx="466">-0.047214369479537797</cx:pt>
          <cx:pt idx="467">-0.059829541133686</cx:pt>
          <cx:pt idx="468">-0.0511526444472453</cx:pt>
          <cx:pt idx="469">-0.096620009328398093</cx:pt>
          <cx:pt idx="470">-0.086700256449690594</cx:pt>
          <cx:pt idx="471">-0.053851452412809503</cx:pt>
          <cx:pt idx="472">-0.013445799188317099</cx:pt>
          <cx:pt idx="473">-0.014133236027721799</cx:pt>
          <cx:pt idx="474">-0.00092149719946507398</cx:pt>
          <cx:pt idx="475">-0.000353918251824708</cx:pt>
          <cx:pt idx="476">-0.00042226435964713802</cx:pt>
          <cx:pt idx="477">0.0011477777776081699</cx:pt>
          <cx:pt idx="478">-0.0045609304043264399</cx:pt>
          <cx:pt idx="479">0.011538906242720101</cx:pt>
          <cx:pt idx="480">-0.019322003968526399</cx:pt>
          <cx:pt idx="481">-0.0077653059050745502</cx:pt>
          <cx:pt idx="482">-0.041438960719925803</cx:pt>
          <cx:pt idx="483">-0.016098147556026399</cx:pt>
          <cx:pt idx="484">0.028602995004904399</cx:pt>
          <cx:pt idx="485">0.0220773109262201</cx:pt>
          <cx:pt idx="486">0.0158316042670728</cx:pt>
          <cx:pt idx="487">0.066732749494628305</cx:pt>
          <cx:pt idx="488">0.066347678776503202</cx:pt>
          <cx:pt idx="489">0.036412742072361698</cx:pt>
          <cx:pt idx="490">0.00268448009976363</cx:pt>
          <cx:pt idx="491">-0.086233322167571999</cx:pt>
          <cx:pt idx="492">-0.011539565891830901</cx:pt>
          <cx:pt idx="493">0.031902490932002002</cx:pt>
          <cx:pt idx="494">-0.101829104046861</cx:pt>
          <cx:pt idx="495">-0.0246518592405424</cx:pt>
          <cx:pt idx="496">-0.0365845891003286</cx:pt>
          <cx:pt idx="497">-0.0496368653521485</cx:pt>
          <cx:pt idx="498">-0.055186237276051799</cx:pt>
          <cx:pt idx="499">-0.032206907081056002</cx:pt>
          <cx:pt idx="500">-0.0050212144074968899</cx:pt>
          <cx:pt idx="501">0.00044512663543741</cx:pt>
          <cx:pt idx="502">-6.6741499150053e-05</cx:pt>
          <cx:pt idx="503">-0.00030078183024214101</cx:pt>
          <cx:pt idx="504">0.00054562130936281199</cx:pt>
          <cx:pt idx="505">-0.00020907008465794301</cx:pt>
          <cx:pt idx="506">0.00167579330144256</cx:pt>
          <cx:pt idx="507">0.019293919560583701</cx:pt>
          <cx:pt idx="508">0.0144631909375957</cx:pt>
          <cx:pt idx="509">-0.0061755173124353104</cx:pt>
          <cx:pt idx="510">-0.0236051345109063</cx:pt>
          <cx:pt idx="511">-0.0086746009496278895</cx:pt>
          <cx:pt idx="512">0.0088504905431754308</cx:pt>
          <cx:pt idx="513">-0.0079924997721837893</cx:pt>
          <cx:pt idx="514">-0.0092004032647200595</cx:pt>
          <cx:pt idx="515">0.0150342566239126</cx:pt>
          <cx:pt idx="516">0.00593820892003653</cx:pt>
          <cx:pt idx="517">0.028943085134857102</cx:pt>
          <cx:pt idx="518">-0.033682503837594302</cx:pt>
          <cx:pt idx="519">-0.022131684658146199</cx:pt>
          <cx:pt idx="520">0.049561115010613201</cx:pt>
          <cx:pt idx="521">0.038816478077484999</cx:pt>
          <cx:pt idx="522">-0.011330234993707</cx:pt>
          <cx:pt idx="523">0.035075532895201399</cx:pt>
          <cx:pt idx="524">-2.02546522957964e-05</cx:pt>
          <cx:pt idx="525">-0.031872988665867297</cx:pt>
          <cx:pt idx="526">-0.019278022771460401</cx:pt>
          <cx:pt idx="527">-0.0265218096531777</cx:pt>
          <cx:pt idx="528">-0.0109220684922082</cx:pt>
          <cx:pt idx="529">-0.00083956603646757205</cx:pt>
          <cx:pt idx="530">0.00045359793916906302</cx:pt>
          <cx:pt idx="531">-0.00059915401372396995</cx:pt>
          <cx:pt idx="532">0.000115525610129384</cx:pt>
          <cx:pt idx="533">0.00075430707102120396</cx:pt>
          <cx:pt idx="534">-0.000999163813840117</cx:pt>
          <cx:pt idx="535">0.013172062065942401</cx:pt>
          <cx:pt idx="536">0.033149112314773702</cx:pt>
          <cx:pt idx="537">-0.0130144197033931</cx:pt>
          <cx:pt idx="538">-0.0229866658299465</cx:pt>
          <cx:pt idx="539">0.0087734943684387202</cx:pt>
          <cx:pt idx="540">0.031170986319178799</cx:pt>
          <cx:pt idx="541">0.010663886551167999</cx:pt>
          <cx:pt idx="542">0.0083430786857857792</cx:pt>
          <cx:pt idx="543">-0.055238017916840701</cx:pt>
          <cx:pt idx="544">0.013839400582423399</cx:pt>
          <cx:pt idx="545">-0.0019815083035285598</cx:pt>
          <cx:pt idx="546">-0.063417265220793301</cx:pt>
          <cx:pt idx="547">0.0237949815064924</cx:pt>
          <cx:pt idx="548">0.0155857867590623</cx:pt>
          <cx:pt idx="549">0.068617798466255098</cx:pt>
          <cx:pt idx="550">0.040024850316140399</cx:pt>
          <cx:pt idx="551">0.055882062933680199</cx:pt>
          <cx:pt idx="552">-0.011253202579111899</cx:pt>
          <cx:pt idx="553">-0.049756820976249602</cx:pt>
          <cx:pt idx="554">-0.036456722897739401</cx:pt>
          <cx:pt idx="555">-0.024389329265529398</cx:pt>
          <cx:pt idx="556">-0.0102713312798745</cx:pt>
          <cx:pt idx="557">-0.0040904807789866804</cx:pt>
          <cx:pt idx="558">6.0654538916103697e-05</cx:pt>
          <cx:pt idx="559">-0.00032314961092375902</cx:pt>
          <cx:pt idx="560">-0.00012678773658827101</cx:pt>
          <cx:pt idx="561">-0.00026664755782802998</cx:pt>
          <cx:pt idx="562">-0.00343659674496925</cx:pt>
          <cx:pt idx="563">0.0080547207427883998</cx:pt>
          <cx:pt idx="564">0.038096962124084803</cx:pt>
          <cx:pt idx="565">-0.0014806236891286</cx:pt>
          <cx:pt idx="566">-0.0183026329163135</cx:pt>
          <cx:pt idx="567">0.0146415464695424</cx:pt>
          <cx:pt idx="568">0.040692266703494497</cx:pt>
          <cx:pt idx="569">0.022859780443004799</cx:pt>
          <cx:pt idx="570">0.0052800046924350004</cx:pt>
          <cx:pt idx="571">0.0134098277931517</cx:pt>
          <cx:pt idx="572">-0.044028364997534097</cx:pt>
          <cx:pt idx="573">-0.0188845442892514</cx:pt>
          <cx:pt idx="574">-0.014213570688511701</cx:pt>
          <cx:pt idx="575">-0.0048446547353405501</cx:pt>
          <cx:pt idx="576">0.0433628786316951</cx:pt>
          <cx:pt idx="577">0.048196488586486598</cx:pt>
          <cx:pt idx="578">0.017494294433053899</cx:pt>
          <cx:pt idx="579">0.00103066170575131</cx:pt>
          <cx:pt idx="580">-0.0166232934320279</cx:pt>
          <cx:pt idx="581">-0.0600622049772341</cx:pt>
          <cx:pt idx="582">-0.035244651399458198</cx:pt>
          <cx:pt idx="583">-0.0026403622619804602</cx:pt>
          <cx:pt idx="584">-0.0062094890083430896</cx:pt>
          <cx:pt idx="585">-0.0040395609348639798</cx:pt>
          <cx:pt idx="586">-0.00044024434832050298</cx:pt>
          <cx:pt idx="587">0.00022636202274964499</cx:pt>
          <cx:pt idx="588">0.00067665442859441501</cx:pt>
          <cx:pt idx="589">-0.000155183126088264</cx:pt>
          <cx:pt idx="590">-0.00329227594501764</cx:pt>
          <cx:pt idx="591">0.00157815814123221</cx:pt>
          <cx:pt idx="592">0.021353006260810801</cx:pt>
          <cx:pt idx="593">-0.0191311213133455</cx:pt>
          <cx:pt idx="594">0.0042980454047894696</cx:pt>
          <cx:pt idx="595">-0.0140224225195933</cx:pt>
          <cx:pt idx="596">-0.031401897837505799</cx:pt>
          <cx:pt idx="597">0.023071691136699098</cx:pt>
          <cx:pt idx="598">0.021687544855182601</cx:pt>
          <cx:pt idx="599">-0.00035070261573796402</cx:pt>
          <cx:pt idx="600">0.0268028525813339</cx:pt>
          <cx:pt idx="601">0.054065180211132699</cx:pt>
          <cx:pt idx="602">0.034238708273890098</cx:pt>
          <cx:pt idx="603">-0.00087842284439183598</cx:pt>
          <cx:pt idx="604">0.0211409226406928</cx:pt>
          <cx:pt idx="605">0.0113622118955906</cx:pt>
          <cx:pt idx="606">0.0060800017965880696</cx:pt>
          <cx:pt idx="607">0.0050001935746820103</cx:pt>
          <cx:pt idx="608">-0.026391157085069901</cx:pt>
          <cx:pt idx="609">-0.038493186029643099</cx:pt>
          <cx:pt idx="610">-0.027032681939564401</cx:pt>
          <cx:pt idx="611">-0.013437386746018401</cx:pt>
          <cx:pt idx="612">-0.0097366317678026903</cx:pt>
          <cx:pt idx="613">-0.0015239380646832599</cx:pt>
          <cx:pt idx="614">-0.0023447661692036301</cx:pt>
          <cx:pt idx="615">-0.00032221211397998002</cx:pt>
          <cx:pt idx="616">0.000115009333553006</cx:pt>
          <cx:pt idx="617">8.3760267758906895e-05</cx:pt>
          <cx:pt idx="618">-0.00019428950325587</cx:pt>
          <cx:pt idx="619">-0.0069687824965478798</cx:pt>
          <cx:pt idx="620">0.012965992557220401</cx:pt>
          <cx:pt idx="621">0.0152701055365814</cx:pt>
          <cx:pt idx="622">-0.0056870477899498501</cx:pt>
          <cx:pt idx="623">-0.054854599299792597</cx:pt>
          <cx:pt idx="624">-0.056715093806634899</cx:pt>
          <cx:pt idx="625">-0.00056473395602218404</cx:pt>
          <cx:pt idx="626">-0.044519439674667503</cx:pt>
          <cx:pt idx="627">-0.038333298931910099</cx:pt>
          <cx:pt idx="628">0.020853860187594199</cx:pt>
          <cx:pt idx="629">0.120930507856849</cx:pt>
          <cx:pt idx="630">0.099454171159840302</cx:pt>
          <cx:pt idx="631">-0.029475709465193699</cx:pt>
          <cx:pt idx="632">-0.015985487880572601</cx:pt>
          <cx:pt idx="633">0.0168741730810134</cx:pt>
          <cx:pt idx="634">-0.016380339308558201</cx:pt>
          <cx:pt idx="635">-0.019818327387110299</cx:pt>
          <cx:pt idx="636">-0.048853294479713899</cx:pt>
          <cx:pt idx="637">-0.0451050671015438</cx:pt>
          <cx:pt idx="638">-0.035446287183034303</cx:pt>
          <cx:pt idx="639">-0.011417663107268</cx:pt>
          <cx:pt idx="640">-0.0068907999746787704</cx:pt>
          <cx:pt idx="641">-0.00067106404825787401</cx:pt>
          <cx:pt idx="642">0.000487574812966874</cx:pt>
          <cx:pt idx="643">-0.00015948980377279701</cx:pt>
          <cx:pt idx="644">-0.000753079088853124</cx:pt>
          <cx:pt idx="645">-4.7680076765432902e-05</cx:pt>
          <cx:pt idx="646">0.00181073594232556</cx:pt>
          <cx:pt idx="647">-0.00234300477807411</cx:pt>
          <cx:pt idx="648">0.0019280981268848</cx:pt>
          <cx:pt idx="649">0.0097725849478703993</cx:pt>
          <cx:pt idx="650">-0.0075955127755147501</cx:pt>
          <cx:pt idx="651">-0.020735593842780699</cx:pt>
          <cx:pt idx="652">-0.0327362880013225</cx:pt>
          <cx:pt idx="653">-0.041541488151482599</cx:pt>
          <cx:pt idx="654">-0.018020143729968401</cx:pt>
          <cx:pt idx="655">-0.063429079499809707</cx:pt>
          <cx:pt idx="656">-0.0073278268081598697</cx:pt>
          <cx:pt idx="657">0.036545945740256103</cx:pt>
          <cx:pt idx="658">-0.041771636756240099</cx:pt>
          <cx:pt idx="659">-0.059730025609211</cx:pt>
          <cx:pt idx="660">-0.0184289203653989</cx:pt>
          <cx:pt idx="661">0.045377087251298402</cx:pt>
          <cx:pt idx="662">-0.011309401176573501</cx:pt>
          <cx:pt idx="663">-0.055717950569073603</cx:pt>
          <cx:pt idx="664">-0.064888761399026801</cx:pt>
          <cx:pt idx="665">-0.051810306120890201</cx:pt>
          <cx:pt idx="666">-0.0276276171973872</cx:pt>
          <cx:pt idx="667">-0.0109050841089052</cx:pt>
          <cx:pt idx="668">-0.00142187576833774</cx:pt>
          <cx:pt idx="669">-0.00097113752432579302</cx:pt>
          <cx:pt idx="670">0.000998892993336209</cx:pt>
          <cx:pt idx="671">-0.00032670790736344802</cx:pt>
          <cx:pt idx="672">-5.7846044756482003e-05</cx:pt>
          <cx:pt idx="673">-0.00026482485582794501</cx:pt>
          <cx:pt idx="674">-0.000110820709048389</cx:pt>
          <cx:pt idx="675">-0.00042277360250556799</cx:pt>
          <cx:pt idx="676">0.0067874624962711598</cx:pt>
          <cx:pt idx="677">0.00173183247525401</cx:pt>
          <cx:pt idx="678">-0.0091600098196973293</cx:pt>
          <cx:pt idx="679">-0.0311964315899078</cx:pt>
          <cx:pt idx="680">-0.022307799816831401</cx:pt>
          <cx:pt idx="681">-0.0150797481735151</cx:pt>
          <cx:pt idx="682">-0.0036912476994396398</cx:pt>
          <cx:pt idx="683">-0.0058013037990666304</cx:pt>
          <cx:pt idx="684">0.020999962341755898</cx:pt>
          <cx:pt idx="685">0.017952526479094101</cx:pt>
          <cx:pt idx="686">-0.025572441473804899</cx:pt>
          <cx:pt idx="687">-0.015512702829424</cx:pt>
          <cx:pt idx="688">0.022037456174847699</cx:pt>
          <cx:pt idx="689">0.0065160300192746096</cx:pt>
          <cx:pt idx="690">-0.033613590146026898</cx:pt>
          <cx:pt idx="691">-0.052070324002637003</cx:pt>
          <cx:pt idx="692">-0.033888489317261503</cx:pt>
          <cx:pt idx="693">-0.028852200788096499</cx:pt>
          <cx:pt idx="694">-0.0192564509962341</cx:pt>
          <cx:pt idx="695">-0.0124003102944415</cx:pt>
          <cx:pt idx="696">-0.00374093656028367</cx:pt>
          <cx:pt idx="697">-0.0009935546219175279</cx:pt>
          <cx:pt idx="698">0.000458418622765212</cx:pt>
          <cx:pt idx="699">0.00111546850485709</cx:pt>
          <cx:pt idx="700">-0.000667746393379803</cx:pt>
          <cx:pt idx="701">-0.00069050399355454503</cx:pt>
          <cx:pt idx="702">0.00056532792655388301</cx:pt>
          <cx:pt idx="703">0.00035788951933708301</cx:pt>
          <cx:pt idx="704">-0.0073515907059012002</cx:pt>
          <cx:pt idx="705">-0.0034191766667225399</cx:pt>
          <cx:pt idx="706">0.019790272110076199</cx:pt>
          <cx:pt idx="707">0.040374003122784399</cx:pt>
          <cx:pt idx="708">0.081010540677643197</cx:pt>
          <cx:pt idx="709">0.078469624475897906</cx:pt>
          <cx:pt idx="710">0.023634269658093499</cx:pt>
          <cx:pt idx="711">0.030473651377648001</cx:pt>
          <cx:pt idx="712">0.082933772014538096</cx:pt>
          <cx:pt idx="713">0.0267758347215914</cx:pt>
          <cx:pt idx="714">0.040624768203343098</cx:pt>
          <cx:pt idx="715">0.0144861780620972</cx:pt>
          <cx:pt idx="716">0.072772619835946906</cx:pt>
          <cx:pt idx="717">0.0209191756924684</cx:pt>
          <cx:pt idx="718">-0.0052652725587853701</cx:pt>
          <cx:pt idx="719">0.026128680046285799</cx:pt>
          <cx:pt idx="720">0.00372574154823954</cx:pt>
          <cx:pt idx="721">-0.010806102080161801</cx:pt>
          <cx:pt idx="722">-0.010196449186800601</cx:pt>
          <cx:pt idx="723">-0.0081729258740955504</cx:pt>
          <cx:pt idx="724">-0.00067443134505681696</cx:pt>
          <cx:pt idx="725">-0.00026857483743120798</cx:pt>
          <cx:pt idx="726">-0.000271739935064993</cx:pt>
          <cx:pt idx="727">-0.0010660007421518999</cx:pt>
          <cx:pt idx="728">-0.000782085215429278</cx:pt>
          <cx:pt idx="729">-0.00112766894296654</cx:pt>
          <cx:pt idx="730">0.00052567013739315501</cx:pt>
          <cx:pt idx="731">-3.27889459279899e-05</cx:pt>
          <cx:pt idx="732">-0.010018335604408599</cx:pt>
          <cx:pt idx="733">-0.023584242367934698</cx:pt>
          <cx:pt idx="734">-0.015398486134231599</cx:pt>
          <cx:pt idx="735">0.023719373472993799</cx:pt>
          <cx:pt idx="736">0.0590189225250684</cx:pt>
          <cx:pt idx="737">0.074052069349552496</cx:pt>
          <cx:pt idx="738">0.045722385776813403</cx:pt>
          <cx:pt idx="739">0.045912052814920397</cx:pt>
          <cx:pt idx="740">0.041130981703521599</cx:pt>
          <cx:pt idx="741">0.064175799585018303</cx:pt>
          <cx:pt idx="742">0.085431457811160905</cx:pt>
          <cx:pt idx="743">0.075639175520785598</cx:pt>
          <cx:pt idx="744">0.071092599313702501</cx:pt>
          <cx:pt idx="745">0.074394028146319097</cx:pt>
          <cx:pt idx="746">0.036158735126418699</cx:pt>
          <cx:pt idx="747">0.035032231054690603</cx:pt>
          <cx:pt idx="748">0.0094203942725136804</cx:pt>
          <cx:pt idx="749">0.0015188816405440799</cx:pt>
          <cx:pt idx="750">0.0028485989912087999</cx:pt>
          <cx:pt idx="751">0.00027800560376768798</cx:pt>
          <cx:pt idx="752">6.9844082783421195e-05</cx:pt>
          <cx:pt idx="753">0.00061582396592389896</cx:pt>
          <cx:pt idx="754">-9.0702837346299598e-05</cx:pt>
          <cx:pt idx="755">0.000105356729549925</cx:pt>
          <cx:pt idx="756">-0.00013399940851293099</cx:pt>
          <cx:pt idx="757">0.00077747811934865895</cx:pt>
          <cx:pt idx="758">0.00021098020586935299</cx:pt>
          <cx:pt idx="759">-0.00072715080654730895</cx:pt>
          <cx:pt idx="760">-0.00051482905981770598</cx:pt>
          <cx:pt idx="761">-3.7421383853453302e-05</cx:pt>
          <cx:pt idx="762">0.0015731354738290301</cx:pt>
          <cx:pt idx="763">0.0075358170228064601</cx:pt>
          <cx:pt idx="764">0.0070721178313535296</cx:pt>
          <cx:pt idx="765">0.0026072052950618201</cx:pt>
          <cx:pt idx="766">0.0103739148673166</cx:pt>
          <cx:pt idx="767">0.0043690526303893102</cx:pt>
          <cx:pt idx="768">0.0077283615755573002</cx:pt>
          <cx:pt idx="769">0.0090597708630143492</cx:pt>
          <cx:pt idx="770">0.018792592885599702</cx:pt>
          <cx:pt idx="771">0.0106128205715005</cx:pt>
          <cx:pt idx="772">0.0093077729618376102</cx:pt>
          <cx:pt idx="773">0.00743119841608184</cx:pt>
          <cx:pt idx="774">0.0019453995765118201</cx:pt>
          <cx:pt idx="775">0.00050071248584194095</cx:pt>
          <cx:pt idx="776">-0.00203439399565024</cx:pt>
          <cx:pt idx="777">-0.00051185246978559501</cx:pt>
          <cx:pt idx="778">-0.000218542596647276</cx:pt>
          <cx:pt idx="779">0.00068043872318786301</cx:pt>
          <cx:pt idx="780">-0.00019513474998883801</cx:pt>
          <cx:pt idx="781">3.7903101808422301e-05</cx:pt>
          <cx:pt idx="782">-8.0150137013256104e-06</cx:pt>
          <cx:pt idx="783">-0.000107576896299502</cx:pt>
        </cx:lvl>
      </cx:numDim>
    </cx:data>
    <cx:data id="142">
      <cx:numDim type="val">
        <cx:f>'001_WA_F - 副本'!$EM$1:$EM$784</cx:f>
        <cx:lvl ptCount="784" formatCode="G/通用格式">
          <cx:pt idx="0">-0.00071935845652346001</cx:pt>
          <cx:pt idx="1">6.6500388355296601e-05</cx:pt>
          <cx:pt idx="2">7.2904204448860204e-05</cx:pt>
          <cx:pt idx="3">-0.00030936112290765299</cx:pt>
          <cx:pt idx="4">-0.00068372020758521504</cx:pt>
          <cx:pt idx="5">6.67449847728595e-05</cx:pt>
          <cx:pt idx="6">-3.0004335983863499e-05</cx:pt>
          <cx:pt idx="7">6.7489770958231099e-06</cx:pt>
          <cx:pt idx="8">0.00077137263174764702</cx:pt>
          <cx:pt idx="9">0.00075511980433373997</cx:pt>
          <cx:pt idx="10">0.00037879677108509799</cx:pt>
          <cx:pt idx="11">-0.00082322434216355097</cx:pt>
          <cx:pt idx="12">-0.00063120417987486003</cx:pt>
          <cx:pt idx="13">6.9281771099268601e-05</cx:pt>
          <cx:pt idx="14">-0.00042590358334590201</cx:pt>
          <cx:pt idx="15">-0.00016128815712590101</cx:pt>
          <cx:pt idx="16">0.00088555920798496699</cx:pt>
          <cx:pt idx="17">0.000354602191832019</cx:pt>
          <cx:pt idx="18">0.00022306271608387199</cx:pt>
          <cx:pt idx="19">0.00098747005301231205</cx:pt>
          <cx:pt idx="20">-0.000466438053647839</cx:pt>
          <cx:pt idx="21">0.00016043765255233599</cx:pt>
          <cx:pt idx="22">0.00112503447467316</cx:pt>
          <cx:pt idx="23">-8.44864139402965e-05</cx:pt>
          <cx:pt idx="24">-0.000208575402039674</cx:pt>
          <cx:pt idx="25">-0.00015101158474776401</cx:pt>
          <cx:pt idx="26">0.000336056606792575</cx:pt>
          <cx:pt idx="27">0.000123435657805006</cx:pt>
          <cx:pt idx="28">0.00061636920459370295</cx:pt>
          <cx:pt idx="29">-0.000213307740617591</cx:pt>
          <cx:pt idx="30">-0.000372680415734751</cx:pt>
          <cx:pt idx="31">-0.00055324230094724099</cx:pt>
          <cx:pt idx="32">0.00033876648053732299</cx:pt>
          <cx:pt idx="33">0.00087279870527524905</cx:pt>
          <cx:pt idx="34">0.00024161555793968901</cx:pt>
          <cx:pt idx="35">-0.000381741215905725</cx:pt>
          <cx:pt idx="36">8.4667957844967399e-05</cx:pt>
          <cx:pt idx="37">0.00050840338937873102</cx:pt>
          <cx:pt idx="38">-0.000239553010084646</cx:pt>
          <cx:pt idx="39">0.00014020114638460101</cx:pt>
          <cx:pt idx="40">0.00085973385164270504</cx:pt>
          <cx:pt idx="41">0.00045521403962185198</cx:pt>
          <cx:pt idx="42">0.000308708570408372</cx:pt>
          <cx:pt idx="43">0.00036906536656146702</cx:pt>
          <cx:pt idx="44">0.00060654158667293998</cx:pt>
          <cx:pt idx="45">-0.00045239846931749699</cx:pt>
          <cx:pt idx="46">-2.68460430841974e-06</cx:pt>
          <cx:pt idx="47">-0.00028700903701727902</cx:pt>
          <cx:pt idx="48">0.000102199988683812</cx:pt>
          <cx:pt idx="49">-0.0010352883157369701</cx:pt>
          <cx:pt idx="50">-9.3308735368792706e-06</cx:pt>
          <cx:pt idx="51">-0.00046937438370379101</cx:pt>
          <cx:pt idx="52">-0.00058217541820090402</cx:pt>
          <cx:pt idx="53">-0.00028236749248636202</cx:pt>
          <cx:pt idx="54">-0.00017125330528601899</cx:pt>
          <cx:pt idx="55">-0.00076349531865779795</cx:pt>
          <cx:pt idx="56">7.9658921600818001e-05</cx:pt>
          <cx:pt idx="57">-9.5584804233493493e-06</cx:pt>
          <cx:pt idx="58">0.00028107248201260002</cx:pt>
          <cx:pt idx="59">-0.00026892810308477198</cx:pt>
          <cx:pt idx="60">-0.000106081432979144</cx:pt>
          <cx:pt idx="61">-0.00034023479911473198</cx:pt>
          <cx:pt idx="62">-0.00036422968308243701</cx:pt>
          <cx:pt idx="63">0.00029652108188824998</cx:pt>
          <cx:pt idx="64">0.0012749622572247601</cx:pt>
          <cx:pt idx="65">-0.0027866717526663499</cx:pt>
          <cx:pt idx="66">-0.0031085869842045299</cx:pt>
          <cx:pt idx="67">-0.00050832288523802705</cx:pt>
          <cx:pt idx="68">-0.00076210173709719096</cx:pt>
          <cx:pt idx="69">-0.0057246138069597897</cx:pt>
          <cx:pt idx="70">-0.0140663151027918</cx:pt>
          <cx:pt idx="71">-0.013035317466302499</cx:pt>
          <cx:pt idx="72">-0.0030217267036396602</cx:pt>
          <cx:pt idx="73">-0.00164689042953732</cx:pt>
          <cx:pt idx="74">-0.00020824340101365901</cx:pt>
          <cx:pt idx="75">-0.00024735992255810001</cx:pt>
          <cx:pt idx="76">-0.0016343012605348399</cx:pt>
          <cx:pt idx="77">-0.00096766879508661404</cx:pt>
          <cx:pt idx="78">-0.000193824617585186</cx:pt>
          <cx:pt idx="79">-0.000277443249460099</cx:pt>
          <cx:pt idx="80">-0.00049888059747538096</cx:pt>
          <cx:pt idx="81">-0.00069793071652208801</cx:pt>
          <cx:pt idx="82">0.00027895317773885599</cx:pt>
          <cx:pt idx="83">-0.00014865836880949699</cx:pt>
          <cx:pt idx="84">9.9202052857882205e-05</cx:pt>
          <cx:pt idx="85">0.00040197801010896699</cx:pt>
          <cx:pt idx="86">-0.00063113319897157704</cx:pt>
          <cx:pt idx="87">0.00054689964986657201</cx:pt>
          <cx:pt idx="88">-0.00014364706293612401</cx:pt>
          <cx:pt idx="89">0.00022669838038491099</cx:pt>
          <cx:pt idx="90">0.00036592316910417401</cx:pt>
          <cx:pt idx="91">-0.00033373428227330198</cx:pt>
          <cx:pt idx="92">-9.50570192934687e-05</cx:pt>
          <cx:pt idx="93">-0.0044808745489180899</cx:pt>
          <cx:pt idx="94">-0.0064890742173801504</cx:pt>
          <cx:pt idx="95">-0.0061036620869149797</cx:pt>
          <cx:pt idx="96">-0.0066055582958464403</cx:pt>
          <cx:pt idx="97">-0.0107119730465574</cx:pt>
          <cx:pt idx="98">-0.024399119417454498</cx:pt>
          <cx:pt idx="99">-0.024954801719568799</cx:pt>
          <cx:pt idx="100">-0.020737386051694</cx:pt>
          <cx:pt idx="101">-0.0126749805769084</cx:pt>
          <cx:pt idx="102">0.00097677636758062691</cx:pt>
          <cx:pt idx="103">-0.0057970407375303803</cx:pt>
          <cx:pt idx="104">-0.0078828061333555601</cx:pt>
          <cx:pt idx="105">-0.00666992177474108</cx:pt>
          <cx:pt idx="106">-0.00271156594427814</cx:pt>
          <cx:pt idx="107">-0.00092359114924817195</cx:pt>
          <cx:pt idx="108">-0.0020540558058894402</cx:pt>
          <cx:pt idx="109">0.0011288044492218101</cx:pt>
          <cx:pt idx="110">0.00033928468016827801</cx:pt>
          <cx:pt idx="111">-0.00037087307701963402</cx:pt>
          <cx:pt idx="112">-0.00059603840039387801</cx:pt>
          <cx:pt idx="113">0.00016472651415988599</cx:pt>
          <cx:pt idx="114">-0.00029429902680995799</cx:pt>
          <cx:pt idx="115">0.00054007865260142997</cx:pt>
          <cx:pt idx="116">0.0010734642464236301</cx:pt>
          <cx:pt idx="117">-0.0049849096967671301</cx:pt>
          <cx:pt idx="118">-0.0094087911271625805</cx:pt>
          <cx:pt idx="119">-0.0043655148700068999</cx:pt>
          <cx:pt idx="120">-0.0068985194094339404</cx:pt>
          <cx:pt idx="121">0.016534495849068499</cx:pt>
          <cx:pt idx="122">0.022674979326842499</cx:pt>
          <cx:pt idx="123">0.030418093136078999</cx:pt>
          <cx:pt idx="124">0.038347869426302902</cx:pt>
          <cx:pt idx="125">0.0019058966304547099</cx:pt>
          <cx:pt idx="126">0.0290363885103255</cx:pt>
          <cx:pt idx="127">0.027962559640266501</cx:pt>
          <cx:pt idx="128">0.048760407941093598</cx:pt>
          <cx:pt idx="129">0.032201410181450799</cx:pt>
          <cx:pt idx="130">0.0058739002149496098</cx:pt>
          <cx:pt idx="131">-0.022287746982152998</cx:pt>
          <cx:pt idx="132">-0.026551289520540099</cx:pt>
          <cx:pt idx="133">-0.0088924143668157804</cx:pt>
          <cx:pt idx="134">-0.0045748493988436801</cx:pt>
          <cx:pt idx="135">-0.0041728400980689502</cx:pt>
          <cx:pt idx="136">0.0040358541029476003</cx:pt>
          <cx:pt idx="137">0.0049593765759109098</cx:pt>
          <cx:pt idx="138">0.0017826687476207299</cx:pt>
          <cx:pt idx="139">-0.00047922429787478798</cx:pt>
          <cx:pt idx="140">-0.00105719851984588</cx:pt>
          <cx:pt idx="141">-0.00033815241927650998</cx:pt>
          <cx:pt idx="142">0.000494540165359235</cx:pt>
          <cx:pt idx="143">0.00063015858121369297</cx:pt>
          <cx:pt idx="144">-0.00045669281502763801</cx:pt>
          <cx:pt idx="145">-0.0047139882657321304</cx:pt>
          <cx:pt idx="146">-0.0080800984695056696</cx:pt>
          <cx:pt idx="147">0.015207863651163301</cx:pt>
          <cx:pt idx="148">0.0077858970210996602</cx:pt>
          <cx:pt idx="149">0.026167177324149998</cx:pt>
          <cx:pt idx="150">0.050117110046026703</cx:pt>
          <cx:pt idx="151">0.084044274119357998</cx:pt>
          <cx:pt idx="152">0.039884210244896301</cx:pt>
          <cx:pt idx="153">-0.0012645417612932601</cx:pt>
          <cx:pt idx="154">0.035385040310656903</cx:pt>
          <cx:pt idx="155">0.0261815038162116</cx:pt>
          <cx:pt idx="156">0.050486714626899298</cx:pt>
          <cx:pt idx="157">0.058914625675790998</cx:pt>
          <cx:pt idx="158">0.0014581902164533601</cx:pt>
          <cx:pt idx="159">-0.0049694604895802403</cx:pt>
          <cx:pt idx="160">-0.0257852776468428</cx:pt>
          <cx:pt idx="161">-0.018963186442474699</cx:pt>
          <cx:pt idx="162">-0.0083761723982844396</cx:pt>
          <cx:pt idx="163">-0.0111695491738075</cx:pt>
          <cx:pt idx="164">0.00030881865629951298</cx:pt>
          <cx:pt idx="165">0.0133385495077693</cx:pt>
          <cx:pt idx="166">0.0051319409157380199</cx:pt>
          <cx:pt idx="167">0.000103316278375167</cx:pt>
          <cx:pt idx="168">-0.00048883709681035996</cx:pt>
          <cx:pt idx="169">0.00051403685051573601</cx:pt>
          <cx:pt idx="170">0.0019598078274896502</cx:pt>
          <cx:pt idx="171">0.00060176910376603205</cx:pt>
          <cx:pt idx="172">-0.00561255771506623</cx:pt>
          <cx:pt idx="173">-0.00099414584516416098</cx:pt>
          <cx:pt idx="174">0.00108392684518043</cx:pt>
          <cx:pt idx="175">0.019302992792188101</cx:pt>
          <cx:pt idx="176">0.030291631110576901</cx:pt>
          <cx:pt idx="177">0.033261430832637599</cx:pt>
          <cx:pt idx="178">0.035741863648075002</cx:pt>
          <cx:pt idx="179">0.041674164400887698</cx:pt>
          <cx:pt idx="180">0.039326294117723398</cx:pt>
          <cx:pt idx="181">0.0085071318243110407</cx:pt>
          <cx:pt idx="182">0.0114075747188202</cx:pt>
          <cx:pt idx="183">0.00717192565416052</cx:pt>
          <cx:pt idx="184">-0.0042509056967290904</cx:pt>
          <cx:pt idx="185">-0.0082373342385630103</cx:pt>
          <cx:pt idx="186">-0.0165426125637891</cx:pt>
          <cx:pt idx="187">0.029032500964687801</cx:pt>
          <cx:pt idx="188">-0.016218560013155098</cx:pt>
          <cx:pt idx="189">-0.033253147097209397</cx:pt>
          <cx:pt idx="190">0.0071097086164688796</cx:pt>
          <cx:pt idx="191">0.0120748587678237</cx:pt>
          <cx:pt idx="192">0.0136860065911023</cx:pt>
          <cx:pt idx="193">0.026583669365868201</cx:pt>
          <cx:pt idx="194">0.0063576207761256104</cx:pt>
          <cx:pt idx="195">-0.000453405608473197</cx:pt>
          <cx:pt idx="196">0.00052558426365600605</cx:pt>
          <cx:pt idx="197">0.00112057799495608</cx:pt>
          <cx:pt idx="198">-0.0029731483779023402</cx:pt>
          <cx:pt idx="199">-0.0111987545121216</cx:pt>
          <cx:pt idx="200">-0.0085719489320247103</cx:pt>
          <cx:pt idx="201">0.0102872590115366</cx:pt>
          <cx:pt idx="202">-0.00336442189651742</cx:pt>
          <cx:pt idx="203">-5.28088320735664e-05</cx:pt>
          <cx:pt idx="204">0.016724318675914802</cx:pt>
          <cx:pt idx="205">0.029933927311621301</cx:pt>
          <cx:pt idx="206">0.030857787285711799</cx:pt>
          <cx:pt idx="207">-0.028014492384509398</cx:pt>
          <cx:pt idx="208">-0.027627415293655901</cx:pt>
          <cx:pt idx="209">-0.025264355884682</cx:pt>
          <cx:pt idx="210">-0.050703200301302501</cx:pt>
          <cx:pt idx="211">-0.0038708845102179302</cx:pt>
          <cx:pt idx="212">0.0229239382076089</cx:pt>
          <cx:pt idx="213">-0.0020912160862213099</cx:pt>
          <cx:pt idx="214">-0.0153245640033199</cx:pt>
          <cx:pt idx="215">0.017186193593896299</cx:pt>
          <cx:pt idx="216">0.0072660703509908496</cx:pt>
          <cx:pt idx="217">0.018309817048205199</cx:pt>
          <cx:pt idx="218">0.043582467691237199</cx:pt>
          <cx:pt idx="219">0.044480120408668798</cx:pt>
          <cx:pt idx="220">0.037757764442766101</cx:pt>
          <cx:pt idx="221">0.037763664144489298</cx:pt>
          <cx:pt idx="222">0.0092523120694156403</cx:pt>
          <cx:pt idx="223">0.00046721892195598599</cx:pt>
          <cx:pt idx="224">0.00024380571310931499</cx:pt>
          <cx:pt idx="225">-0.00041621070639988398</cx:pt>
          <cx:pt idx="226">-0.00656657762698844</cx:pt>
          <cx:pt idx="227">-0.013778860925003701</cx:pt>
          <cx:pt idx="228">-0.0122556481815444</cx:pt>
          <cx:pt idx="229">0.0022383760965965101</cx:pt>
          <cx:pt idx="230">0.049675295863817602</cx:pt>
          <cx:pt idx="231">0.041642777748684398</cx:pt>
          <cx:pt idx="232">0.038181162376841798</cx:pt>
          <cx:pt idx="233">0.041775628225961398</cx:pt>
          <cx:pt idx="234">0.0066323817886947897</cx:pt>
          <cx:pt idx="235">-0.0137766649756713</cx:pt>
          <cx:pt idx="236">-0.00074879668079106602</cx:pt>
          <cx:pt idx="237">0.026182169575713</cx:pt>
          <cx:pt idx="238">-0.013888536047564201</cx:pt>
          <cx:pt idx="239">-0.0013684765333518299</cx:pt>
          <cx:pt idx="240">0.055282396129187103</cx:pt>
          <cx:pt idx="241">-0.0024648601773669498</cx:pt>
          <cx:pt idx="242">-0.024812135288098801</cx:pt>
          <cx:pt idx="243">0.023370161014900599</cx:pt>
          <cx:pt idx="244">0.037723588283119301</cx:pt>
          <cx:pt idx="245">0.034779588155019303</cx:pt>
          <cx:pt idx="246">0.048338408722203297</cx:pt>
          <cx:pt idx="247">0.058907261071742101</cx:pt>
          <cx:pt idx="248">0.074139970758474602</cx:pt>
          <cx:pt idx="249">0.054133691248815299</cx:pt>
          <cx:pt idx="250">0.014725953679603301</cx:pt>
          <cx:pt idx="251">0.00093860348663542899</cx:pt>
          <cx:pt idx="252">2.2517004560522199e-05</cx:pt>
          <cx:pt idx="253">0.00033659765668720001</cx:pt>
          <cx:pt idx="254">-0.0079621794726707704</cx:pt>
          <cx:pt idx="255">-0.015298180413553301</cx:pt>
          <cx:pt idx="256">-0.032255216282288897</cx:pt>
          <cx:pt idx="257">0.0119310924656839</cx:pt>
          <cx:pt idx="258">0.0567216375264347</cx:pt>
          <cx:pt idx="259">0.043724972706703197</cx:pt>
          <cx:pt idx="260">0.0509354873956607</cx:pt>
          <cx:pt idx="261">0.056164813670434903</cx:pt>
          <cx:pt idx="262">-0.0080702596780950001</cx:pt>
          <cx:pt idx="263">-0.0187548472111632</cx:pt>
          <cx:pt idx="264">-0.019717156349968401</cx:pt>
          <cx:pt idx="265">0.0096240813417165193</cx:pt>
          <cx:pt idx="266">-0.0036639686919921199</cx:pt>
          <cx:pt idx="267">0.0084209357193984202</cx:pt>
          <cx:pt idx="268">0.027498294955225999</cx:pt>
          <cx:pt idx="269">-0.034070964771542797</cx:pt>
          <cx:pt idx="270">-0.025461377637822399</cx:pt>
          <cx:pt idx="271">0.034638489919607399</cx:pt>
          <cx:pt idx="272">0.0252551138967816</cx:pt>
          <cx:pt idx="273">0.0067749944683158803</cx:pt>
          <cx:pt idx="274">0.039732025935234401</cx:pt>
          <cx:pt idx="275">0.047713988943694399</cx:pt>
          <cx:pt idx="276">0.095340275821516995</cx:pt>
          <cx:pt idx="277">0.065501709854106901</cx:pt>
          <cx:pt idx="278">0.018576351793036398</cx:pt>
          <cx:pt idx="279">8.0885002322541596e-05</cx:pt>
          <cx:pt idx="280">7.7019488537340602e-05</cx:pt>
          <cx:pt idx="281">-0.00011483213120612299</cx:pt>
          <cx:pt idx="282">-0.0064905114643468301</cx:pt>
          <cx:pt idx="283">-0.0098136613250554196</cx:pt>
          <cx:pt idx="284">-0.021778020625715901</cx:pt>
          <cx:pt idx="285">0.022157331609007101</cx:pt>
          <cx:pt idx="286">0.041416189608048</cx:pt>
          <cx:pt idx="287">0.0225371445778253</cx:pt>
          <cx:pt idx="288">0.016480810219738001</cx:pt>
          <cx:pt idx="289">0.012080408747980401</cx:pt>
          <cx:pt idx="290">-0.023113232024697901</cx:pt>
          <cx:pt idx="291">-0.028859233276723701</cx:pt>
          <cx:pt idx="292">-0.0085460054521081207</cx:pt>
          <cx:pt idx="293">-0.0072320321612985702</cx:pt>
          <cx:pt idx="294">0.022061662179358801</cx:pt>
          <cx:pt idx="295">0.0139754116517091</cx:pt>
          <cx:pt idx="296">0.0267384337373981</cx:pt>
          <cx:pt idx="297">-0.0027575137821215</cx:pt>
          <cx:pt idx="298">-0.0059085957044918798</cx:pt>
          <cx:pt idx="299">-0.0172270565962215</cx:pt>
          <cx:pt idx="300">-0.0073785456083875203</cx:pt>
          <cx:pt idx="301">-0.010923618615130399</cx:pt>
          <cx:pt idx="302">0.0053554213427439304</cx:pt>
          <cx:pt idx="303">0.028089329646421</cx:pt>
          <cx:pt idx="304">0.076344375669699899</cx:pt>
          <cx:pt idx="305">0.052312811632834903</cx:pt>
          <cx:pt idx="306">0.016034646498468801</cx:pt>
          <cx:pt idx="307">0.00044380266188026298</cx:pt>
          <cx:pt idx="308">-0.00039160166033693302</cx:pt>
          <cx:pt idx="309">-0.00236464192091681</cx:pt>
          <cx:pt idx="310">-0.0078685843499752897</cx:pt>
          <cx:pt idx="311">0.0038539675885299902</cx:pt>
          <cx:pt idx="312">0.00071152791675770501</cx:pt>
          <cx:pt idx="313">-0.018639306725886599</cx:pt>
          <cx:pt idx="314">0.0069995546320583898</cx:pt>
          <cx:pt idx="315">0.00123032601075905</cx:pt>
          <cx:pt idx="316">0.0098796331265629707</cx:pt>
          <cx:pt idx="317">0.013763993680687</cx:pt>
          <cx:pt idx="318">-0.019007171034602401</cx:pt>
          <cx:pt idx="319">0.0143193118508321</cx:pt>
          <cx:pt idx="320">-0.0096362597495109302</cx:pt>
          <cx:pt idx="321">0.038432782041623197</cx:pt>
          <cx:pt idx="322">0.068376253409195606</cx:pt>
          <cx:pt idx="323">0.0452588438926948</cx:pt>
          <cx:pt idx="324">0.039054261283298697</cx:pt>
          <cx:pt idx="325">0.027051537861961499</cx:pt>
          <cx:pt idx="326">-0.00181476091571758</cx:pt>
          <cx:pt idx="327">-0.038130095221856203</cx:pt>
          <cx:pt idx="328">-0.051354968845215301</cx:pt>
          <cx:pt idx="329">-0.0301206133572928</cx:pt>
          <cx:pt idx="330">-0.063944887686427199</cx:pt>
          <cx:pt idx="331">-0.010369835324572</cx:pt>
          <cx:pt idx="332">0.037285098222060199</cx:pt>
          <cx:pt idx="333">0.029128761749536099</cx:pt>
          <cx:pt idx="334">0.0082449682178886603</cx:pt>
          <cx:pt idx="335">0.00043394697086921802</cx:pt>
          <cx:pt idx="336">0.00058562752294788196</cx:pt>
          <cx:pt idx="337">-0.0014428901216278799</cx:pt>
          <cx:pt idx="338">-0.0051635601475914497</cx:pt>
          <cx:pt idx="339">0.0122552408696449</cx:pt>
          <cx:pt idx="340">-0.00325543235158423</cx:pt>
          <cx:pt idx="341">-0.025424252339164299</cx:pt>
          <cx:pt idx="342">0.0146458995783684</cx:pt>
          <cx:pt idx="343">-0.0021410077899048099</cx:pt>
          <cx:pt idx="344">-0.0013995306854056901</cx:pt>
          <cx:pt idx="345">0.0343721423317985</cx:pt>
          <cx:pt idx="346">0.043263394444708697</cx:pt>
          <cx:pt idx="347">0.054396707626175302</cx:pt>
          <cx:pt idx="348">0.050014265086978503</cx:pt>
          <cx:pt idx="349">0.095934212460357896</cx:pt>
          <cx:pt idx="350">0.062217596039377598</cx:pt>
          <cx:pt idx="351">0.077134062584448104</cx:pt>
          <cx:pt idx="352">0.015796566908918099</cx:pt>
          <cx:pt idx="353">0.0101762978500576</cx:pt>
          <cx:pt idx="354">-0.0279542298007283</cx:pt>
          <cx:pt idx="355">-0.055619693848271597</cx:pt>
          <cx:pt idx="356">-0.071337206081861698</cx:pt>
          <cx:pt idx="357">-0.071239560578858802</cx:pt>
          <cx:pt idx="358">-0.089942906615629606</cx:pt>
          <cx:pt idx="359">-0.035886739258523197</cx:pt>
          <cx:pt idx="360">-0.0082483687613744503</cx:pt>
          <cx:pt idx="361">0.0060225332714965397</cx:pt>
          <cx:pt idx="362">0.0017030859798993099</cx:pt>
          <cx:pt idx="363">0.00017601891141339599</cx:pt>
          <cx:pt idx="364">0.00012937583540671</cx:pt>
          <cx:pt idx="365">-0.00058430594682010498</cx:pt>
          <cx:pt idx="366">-0.00352828789605652</cx:pt>
          <cx:pt idx="367">0.0129498562256566</cx:pt>
          <cx:pt idx="368">-0.0132789458501413</cx:pt>
          <cx:pt idx="369">-0.0075461461190340596</cx:pt>
          <cx:pt idx="370">0.010084042239192801</cx:pt>
          <cx:pt idx="371">0.020410105397717201</cx:pt>
          <cx:pt idx="372">0.028734506000152499</cx:pt>
          <cx:pt idx="373">0.047487011308572101</cx:pt>
          <cx:pt idx="374">-7.1363393269436602e-05</cx:pt>
          <cx:pt idx="375">0.091919632308033905</cx:pt>
          <cx:pt idx="376">0.123578574189788</cx:pt>
          <cx:pt idx="377">0.104681233020227</cx:pt>
          <cx:pt idx="378">0.065657574585577902</cx:pt>
          <cx:pt idx="379">0.049514589509490101</cx:pt>
          <cx:pt idx="380">-0.026776401482633098</cx:pt>
          <cx:pt idx="381">-0.0425853771400269</cx:pt>
          <cx:pt idx="382">-0.0082006469157370407</cx:pt>
          <cx:pt idx="383">-0.0568222474462508</cx:pt>
          <cx:pt idx="384">-0.068379150684147294</cx:pt>
          <cx:pt idx="385">-0.097400564710901597</cx:pt>
          <cx:pt idx="386">-0.073838286643647194</cx:pt>
          <cx:pt idx="387">-0.0208850825113936</cx:pt>
          <cx:pt idx="388">-0.0135305204524937</cx:pt>
          <cx:pt idx="389">-0.00092577338523676096</cx:pt>
          <cx:pt idx="390">0.00061522661718680705</cx:pt>
          <cx:pt idx="391">-5.6162531499299503e-05</cx:pt>
          <cx:pt idx="392">0.00014020349885085501</cx:pt>
          <cx:pt idx="393">-0.00115294361964296</cx:pt>
          <cx:pt idx="394">-0.00182716113910122</cx:pt>
          <cx:pt idx="395">-0.0018232157894762799</cx:pt>
          <cx:pt idx="396">-0.0150874103566432</cx:pt>
          <cx:pt idx="397">-0.0093526372028743393</cx:pt>
          <cx:pt idx="398">0.016411797199181299</cx:pt>
          <cx:pt idx="399">0.00381521048674023</cx:pt>
          <cx:pt idx="400">-0.010976072107558099</cx:pt>
          <cx:pt idx="401">0.022442445535230102</cx:pt>
          <cx:pt idx="402">0.051029990613289097</cx:pt>
          <cx:pt idx="403">0.083321880906884097</cx:pt>
          <cx:pt idx="404">0.069701020495736996</cx:pt>
          <cx:pt idx="405">0.053719223736175603</cx:pt>
          <cx:pt idx="406">0.024919136156505501</cx:pt>
          <cx:pt idx="407">0.00074107039984998497</cx:pt>
          <cx:pt idx="408">-0.0028547107911737401</cx:pt>
          <cx:pt idx="409">0.0035070159067386599</cx:pt>
          <cx:pt idx="410">0.023164412592782301</cx:pt>
          <cx:pt idx="411">-0.046080333743183002</cx:pt>
          <cx:pt idx="412">-0.058841349438560897</cx:pt>
          <cx:pt idx="413">-0.0549351791875538</cx:pt>
          <cx:pt idx="414">-0.0387913553708117</cx:pt>
          <cx:pt idx="415">-0.0230068561495596</cx:pt>
          <cx:pt idx="416">-0.0105284294053468</cx:pt>
          <cx:pt idx="417">-0.0033472058913294502</cx:pt>
          <cx:pt idx="418">-0.0038287290922226799</cx:pt>
          <cx:pt idx="419">0.00087345654573226699</cx:pt>
          <cx:pt idx="420">-0.000207082945501053</cx:pt>
          <cx:pt idx="421">-0.00055903539875453096</cx:pt>
          <cx:pt idx="422">0.00034569795941153601</cx:pt>
          <cx:pt idx="423">-0.010888297357145599</cx:pt>
          <cx:pt idx="424">-0.020490208758525499</cx:pt>
          <cx:pt idx="425">-0.029691339492516101</cx:pt>
          <cx:pt idx="426">-0.0163844848148356</cx:pt>
          <cx:pt idx="427">-0.0084731400031764405</cx:pt>
          <cx:pt idx="428">-0.0061150658284554599</cx:pt>
          <cx:pt idx="429">0.0164027106962648</cx:pt>
          <cx:pt idx="430">0.0267402364797956</cx:pt>
          <cx:pt idx="431">0.048795484430515602</cx:pt>
          <cx:pt idx="432">0.025275732963617001</cx:pt>
          <cx:pt idx="433">-0.021534160879308199</cx:pt>
          <cx:pt idx="434">-0.062781237353224995</cx:pt>
          <cx:pt idx="435">-0.093795888039220301</cx:pt>
          <cx:pt idx="436">-0.0042282672259331897</cx:pt>
          <cx:pt idx="437">0.028000502065975399</cx:pt>
          <cx:pt idx="438">0.0482326160944632</cx:pt>
          <cx:pt idx="439">0.00062399944567762303</cx:pt>
          <cx:pt idx="440">0.0055957152817275001</cx:pt>
          <cx:pt idx="441">-0.0093587215616939695</cx:pt>
          <cx:pt idx="442">-0.013289517799990999</cx:pt>
          <cx:pt idx="443">-0.00042881399074884001</cx:pt>
          <cx:pt idx="444">0.00165081315910077</cx:pt>
          <cx:pt idx="445">-0.0024465538259519598</cx:pt>
          <cx:pt idx="446">-0.0072601708536792903</cx:pt>
          <cx:pt idx="447">-0.00083937053683104195</cx:pt>
          <cx:pt idx="448">0.00063897635729374296</cx:pt>
          <cx:pt idx="449">-0.000284868212977969</cx:pt>
          <cx:pt idx="450">0.0014930880469497399</cx:pt>
          <cx:pt idx="451">-0.00060824929407300601</cx:pt>
          <cx:pt idx="452">-0.011858216989085501</cx:pt>
          <cx:pt idx="453">-0.036173837005161198</cx:pt>
          <cx:pt idx="454">-0.049684801025702198</cx:pt>
          <cx:pt idx="455">-0.034957458466112902</cx:pt>
          <cx:pt idx="456">-0.028053230216863002</cx:pt>
          <cx:pt idx="457">-0.020544008366855101</cx:pt>
          <cx:pt idx="458">0.00711013175660758</cx:pt>
          <cx:pt idx="459">-0.0038606731779377802</cx:pt>
          <cx:pt idx="460">-0.056481391692056897</cx:pt>
          <cx:pt idx="461">-0.068784035822442302</cx:pt>
          <cx:pt idx="462">-0.105859504804003</cx:pt>
          <cx:pt idx="463">-0.095212325301338996</cx:pt>
          <cx:pt idx="464">-0.021816608794376701</cx:pt>
          <cx:pt idx="465">-0.010942968197253799</cx:pt>
          <cx:pt idx="466">0.0548438654434657</cx:pt>
          <cx:pt idx="467">0.063296091704087398</cx:pt>
          <cx:pt idx="468">0.057741611301577199</cx:pt>
          <cx:pt idx="469">0.018187998163931001</cx:pt>
          <cx:pt idx="470">0.0079516204861882801</cx:pt>
          <cx:pt idx="471">0.017428839655659601</cx:pt>
          <cx:pt idx="472">-0.0048675485300773997</cx:pt>
          <cx:pt idx="473">-0.00896293005177746</cx:pt>
          <cx:pt idx="474">-0.0109447920936444</cx:pt>
          <cx:pt idx="475">-0.0036125019833246198</cx:pt>
          <cx:pt idx="476">-6.6198070580489997e-06</cx:pt>
          <cx:pt idx="477">-0.00017153829089185799</cx:pt>
          <cx:pt idx="478">0.00134458119951128</cx:pt>
          <cx:pt idx="479">0.0104886960533141</cx:pt>
          <cx:pt idx="480">0.016397603716159299</cx:pt>
          <cx:pt idx="481">-0.0025781911223055698</cx:pt>
          <cx:pt idx="482">0.0042434101365789404</cx:pt>
          <cx:pt idx="483">-0.00577227946341649</cx:pt>
          <cx:pt idx="484">-0.029096660036112401</cx:pt>
          <cx:pt idx="485">-0.0131198580858651</cx:pt>
          <cx:pt idx="486">-0.034086402071712103</cx:pt>
          <cx:pt idx="487">-0.063878012004541504</cx:pt>
          <cx:pt idx="488">-0.088718554563083404</cx:pt>
          <cx:pt idx="489">-0.093553562088047701</cx:pt>
          <cx:pt idx="490">-0.083860873272901093</cx:pt>
          <cx:pt idx="491">-0.064965834762086602</cx:pt>
          <cx:pt idx="492">-0.0133793339583612</cx:pt>
          <cx:pt idx="493">-0.000120016714446805</cx:pt>
          <cx:pt idx="494">0.018206871513181701</cx:pt>
          <cx:pt idx="495">0.063552583890945993</cx:pt>
          <cx:pt idx="496">0.050041652275192902</cx:pt>
          <cx:pt idx="497">0.028008077457200901</cx:pt>
          <cx:pt idx="498">0.0120851196921829</cx:pt>
          <cx:pt idx="499">0.0101561874622106</cx:pt>
          <cx:pt idx="500">-0.0255323494617824</cx:pt>
          <cx:pt idx="501">-0.028497427913272901</cx:pt>
          <cx:pt idx="502">-0.0101346874047824</cx:pt>
          <cx:pt idx="503">-0.000101754151941978</cx:pt>
          <cx:pt idx="504">0.00040298012273919402</cx:pt>
          <cx:pt idx="505">-0.00022507760380789999</cx:pt>
          <cx:pt idx="506">0.0025400483545375998</cx:pt>
          <cx:pt idx="507">0.010805057288859299</cx:pt>
          <cx:pt idx="508">0.032909168173242201</cx:pt>
          <cx:pt idx="509">0.028758354815381901</cx:pt>
          <cx:pt idx="510">0.0515408637770104</cx:pt>
          <cx:pt idx="511">0.034912889184874001</cx:pt>
          <cx:pt idx="512">8.4912713987302498e-05</cx:pt>
          <cx:pt idx="513">-0.032992435649492398</cx:pt>
          <cx:pt idx="514">-0.045891249146981498</cx:pt>
          <cx:pt idx="515">-0.085745336052712007</cx:pt>
          <cx:pt idx="516">-0.070643407132556693</cx:pt>
          <cx:pt idx="517">-0.053012086459249701</cx:pt>
          <cx:pt idx="518">-0.069405191981030304</cx:pt>
          <cx:pt idx="519">-0.038237757551498303</cx:pt>
          <cx:pt idx="520">-0.041436908097292703</cx:pt>
          <cx:pt idx="521">-0.0175797668279505</cx:pt>
          <cx:pt idx="522">-0.041223191372335703</cx:pt>
          <cx:pt idx="523">0.035628744790994399</cx:pt>
          <cx:pt idx="524">0.034320167612660997</cx:pt>
          <cx:pt idx="525">0.0062168521711119997</cx:pt>
          <cx:pt idx="526">0.012380123397070199</cx:pt>
          <cx:pt idx="527">0.0097997419036759507</cx:pt>
          <cx:pt idx="528">-0.0201012294921891</cx:pt>
          <cx:pt idx="529">-0.0176183125549241</cx:pt>
          <cx:pt idx="530">-0.0046713193691424503</cx:pt>
          <cx:pt idx="531">-0.00068295108987598502</cx:pt>
          <cx:pt idx="532">-0.00068341171860286502</cx:pt>
          <cx:pt idx="533">-0.00028094586880439898</cx:pt>
          <cx:pt idx="534">0.0039556730505285404</cx:pt>
          <cx:pt idx="535">0.00762319384467807</cx:pt>
          <cx:pt idx="536">0.044119838238517901</cx:pt>
          <cx:pt idx="537">0.035057420386093802</cx:pt>
          <cx:pt idx="538">0.035691235688355201</cx:pt>
          <cx:pt idx="539">-0.0077036581233273704</cx:pt>
          <cx:pt idx="540">-0.0040493607535456297</cx:pt>
          <cx:pt idx="541">-0.036131708544453502</cx:pt>
          <cx:pt idx="542">-0.0442033923963049</cx:pt>
          <cx:pt idx="543">-0.077833849120349602</cx:pt>
          <cx:pt idx="544">-0.0398357834963253</cx:pt>
          <cx:pt idx="545">-0.0438784976050869</cx:pt>
          <cx:pt idx="546">-0.0512710588113287</cx:pt>
          <cx:pt idx="547">-0.068577700490384405</cx:pt>
          <cx:pt idx="548">-0.053381969253236503</cx:pt>
          <cx:pt idx="549">-0.0145566868380522</cx:pt>
          <cx:pt idx="550">-0.0106724912267057</cx:pt>
          <cx:pt idx="551">0.028462404520374601</cx:pt>
          <cx:pt idx="552">0.020682132217754098</cx:pt>
          <cx:pt idx="553">0.030045695080924001</cx:pt>
          <cx:pt idx="554">0.050380532107943597</cx:pt>
          <cx:pt idx="555">0.0304711987715151</cx:pt>
          <cx:pt idx="556">-0.010343230720526</cx:pt>
          <cx:pt idx="557">-0.0159159052528248</cx:pt>
          <cx:pt idx="558">-0.0019877055758342099</cx:pt>
          <cx:pt idx="559">-0.00032146999492397199</cx:pt>
          <cx:pt idx="560">0.00042890080073120402</cx:pt>
          <cx:pt idx="561">0.00056308324711359101</cx:pt>
          <cx:pt idx="562">0.0035089163749837098</cx:pt>
          <cx:pt idx="563">0.014101009369818399</cx:pt>
          <cx:pt idx="564">0.045167253539295897</cx:pt>
          <cx:pt idx="565">0.037464908675907002</cx:pt>
          <cx:pt idx="566">0.0232031141899098</cx:pt>
          <cx:pt idx="567">-0.030377142104414299</cx:pt>
          <cx:pt idx="568">-0.018075311391783502</cx:pt>
          <cx:pt idx="569">-0.0239041524618296</cx:pt>
          <cx:pt idx="570">-0.019115567035341799</cx:pt>
          <cx:pt idx="571">-0.029733529030489501</cx:pt>
          <cx:pt idx="572">-0.0088043856780778695</cx:pt>
          <cx:pt idx="573">-0.00067715056909685401</cx:pt>
          <cx:pt idx="574">-0.046453991007730601</cx:pt>
          <cx:pt idx="575">-0.032521884963179003</cx:pt>
          <cx:pt idx="576">-0.021749639042695099</cx:pt>
          <cx:pt idx="577">-0.00834000960539703</cx:pt>
          <cx:pt idx="578">-0.0078099041855224597</cx:pt>
          <cx:pt idx="579">0.0115548152652613</cx:pt>
          <cx:pt idx="580">0.036984471351537603</cx:pt>
          <cx:pt idx="581">0.036116175836693</cx:pt>
          <cx:pt idx="582">0.067340593920497696</cx:pt>
          <cx:pt idx="583">0.021832470623686501</cx:pt>
          <cx:pt idx="584">-0.016183518138180201</cx:pt>
          <cx:pt idx="585">-0.0087602800972093105</cx:pt>
          <cx:pt idx="586">-0.0018004713633137</cx:pt>
          <cx:pt idx="587">0.00037061905639115898</cx:pt>
          <cx:pt idx="588">0.00027025141918460798</cx:pt>
          <cx:pt idx="589">0.00037555508046673898</cx:pt>
          <cx:pt idx="590">0.0024786834286445901</cx:pt>
          <cx:pt idx="591">0.015015317447551701</cx:pt>
          <cx:pt idx="592">0.041456772872018099</cx:pt>
          <cx:pt idx="593">0.0174951339298034</cx:pt>
          <cx:pt idx="594">0.018061803922054101</cx:pt>
          <cx:pt idx="595">0.0013427108431826201</cx:pt>
          <cx:pt idx="596">-0.020825298811840299</cx:pt>
          <cx:pt idx="597">-0.010478295428486099</cx:pt>
          <cx:pt idx="598">-0.0476156087368357</cx:pt>
          <cx:pt idx="599">0.0062400182550755804</cx:pt>
          <cx:pt idx="600">0.0076485641617954703</cx:pt>
          <cx:pt idx="601">0.00150178543010778</cx:pt>
          <cx:pt idx="602">-0.0141913104677261</cx:pt>
          <cx:pt idx="603">0.0210470574931369</cx:pt>
          <cx:pt idx="604">0.024752330025147502</cx:pt>
          <cx:pt idx="605">0.027381772409788101</cx:pt>
          <cx:pt idx="606">-0.035472084548724699</cx:pt>
          <cx:pt idx="607">0.0071089032770049396</cx:pt>
          <cx:pt idx="608">0.043139902997743701</cx:pt>
          <cx:pt idx="609">0.015222012314004</cx:pt>
          <cx:pt idx="610">0.038266913478888102</cx:pt>
          <cx:pt idx="611">-0.0048470784902745201</cx:pt>
          <cx:pt idx="612">-0.019996582059692</cx:pt>
          <cx:pt idx="613">-0.0074973607317590403</cx:pt>
          <cx:pt idx="614">-0.00025158654117896101</cx:pt>
          <cx:pt idx="615">0.000219736181502467</cx:pt>
          <cx:pt idx="616">0.00066484927821547596</cx:pt>
          <cx:pt idx="617">8.59211292441775e-06</cx:pt>
          <cx:pt idx="618">0.0023187031138660699</cx:pt>
          <cx:pt idx="619">0.013079431898731999</cx:pt>
          <cx:pt idx="620">0.028486123204197199</cx:pt>
          <cx:pt idx="621">0.0092075819655560893</cx:pt>
          <cx:pt idx="622">0.0069476059035024802</cx:pt>
          <cx:pt idx="623">0.017364920795740101</cx:pt>
          <cx:pt idx="624">-0.023066006410113998</cx:pt>
          <cx:pt idx="625">-0.022372141250270299</cx:pt>
          <cx:pt idx="626">-0.032089195992103497</cx:pt>
          <cx:pt idx="627">0.0017184131166021099</cx:pt>
          <cx:pt idx="628">0.012251234627235499</cx:pt>
          <cx:pt idx="629">0.014608095103776701</cx:pt>
          <cx:pt idx="630">0.023386307054069098</cx:pt>
          <cx:pt idx="631">0.055457358896421602</cx:pt>
          <cx:pt idx="632">0.053151505062630701</cx:pt>
          <cx:pt idx="633">0.030562232586315099</cx:pt>
          <cx:pt idx="634">-0.039419624848172297</cx:pt>
          <cx:pt idx="635">-0.0093721869264228094</cx:pt>
          <cx:pt idx="636">0.0046389259050241202</cx:pt>
          <cx:pt idx="637">0.0050059374590321302</cx:pt>
          <cx:pt idx="638">0.012440261194193</cx:pt>
          <cx:pt idx="639">0.0021536486976326901</cx:pt>
          <cx:pt idx="640">-0.0028016978008718902</cx:pt>
          <cx:pt idx="641">-0.0035804546768599299</cx:pt>
          <cx:pt idx="642">-6.57730284235005e-05</cx:pt>
          <cx:pt idx="643">-7.3082998142741693e-05</cx:pt>
          <cx:pt idx="644">9.2602093004498097e-05</cx:pt>
          <cx:pt idx="645">-0.000172708021949496</cx:pt>
          <cx:pt idx="646">0.0015465748649413299</cx:pt>
          <cx:pt idx="647">0.0079402296638301194</cx:pt>
          <cx:pt idx="648">0.014227277890254899</cx:pt>
          <cx:pt idx="649">0.0016164327449040099</cx:pt>
          <cx:pt idx="650">-0.0061346884598107903</cx:pt>
          <cx:pt idx="651">0.0079262294636346497</cx:pt>
          <cx:pt idx="652">-0.00309353611305889</cx:pt>
          <cx:pt idx="653">-0.029127597154537301</cx:pt>
          <cx:pt idx="654">-0.027154498928349698</cx:pt>
          <cx:pt idx="655">0.011705186773032601</cx:pt>
          <cx:pt idx="656">-0.0042501474443763596</cx:pt>
          <cx:pt idx="657">0.028167998776342702</cx:pt>
          <cx:pt idx="658">0.0262003303942967</cx:pt>
          <cx:pt idx="659">0.031302617316068503</cx:pt>
          <cx:pt idx="660">0.0100662677741791</cx:pt>
          <cx:pt idx="661">-0.010593658119487899</cx:pt>
          <cx:pt idx="662">-0.0083093823801748002</cx:pt>
          <cx:pt idx="663">-0.0131894051196145</cx:pt>
          <cx:pt idx="664">0.0032704453465851602</cx:pt>
          <cx:pt idx="665">-0.0026284803436780698</cx:pt>
          <cx:pt idx="666">0.012461137070140099</cx:pt>
          <cx:pt idx="667">0.0086012887561193793</cx:pt>
          <cx:pt idx="668">0.0036176394717452498</cx:pt>
          <cx:pt idx="669">0.0024748934339376</cx:pt>
          <cx:pt idx="670">-0.0013113353633799501</cx:pt>
          <cx:pt idx="671">-8.5805286263678597e-05</cx:pt>
          <cx:pt idx="672">0.00012757102801488199</cx:pt>
          <cx:pt idx="673">-0.00086841290012383803</cx:pt>
          <cx:pt idx="674">0.00133147614186058</cx:pt>
          <cx:pt idx="675">0.0043072748517298401</cx:pt>
          <cx:pt idx="676">0.00037765685143875601</cx:pt>
          <cx:pt idx="677">-0.0051522256294065398</cx:pt>
          <cx:pt idx="678">-0.00096069324151567604</cx:pt>
          <cx:pt idx="679">0.010491297861629599</cx:pt>
          <cx:pt idx="680">0.015006362837522699</cx:pt>
          <cx:pt idx="681">0.0039546222509536004</cx:pt>
          <cx:pt idx="682">0.0027922350361504599</cx:pt>
          <cx:pt idx="683">0.031320541803017</cx:pt>
          <cx:pt idx="684">0.069953577728022201</cx:pt>
          <cx:pt idx="685">0.020053848576675401</cx:pt>
          <cx:pt idx="686">0.0035600047912791601</cx:pt>
          <cx:pt idx="687">-0.0041112125042080498</cx:pt>
          <cx:pt idx="688">-0.0121675094179453</cx:pt>
          <cx:pt idx="689">-0.045306738117384802</cx:pt>
          <cx:pt idx="690">-0.016933110622365501</cx:pt>
          <cx:pt idx="691">-0.042981869923186297</cx:pt>
          <cx:pt idx="692">-0.0135954910042027</cx:pt>
          <cx:pt idx="693">-0.021833408562313701</cx:pt>
          <cx:pt idx="694">-0.010340474710365701</cx:pt>
          <cx:pt idx="695">0.0059709775486643498</cx:pt>
          <cx:pt idx="696">0.0071049307169215002</cx:pt>
          <cx:pt idx="697">0.00031472744018211802</cx:pt>
          <cx:pt idx="698">0.000203281154972019</cx:pt>
          <cx:pt idx="699">-0.0001464045395743</cx:pt>
          <cx:pt idx="700">0.00049351701481514505</cx:pt>
          <cx:pt idx="701">0.00053882812949530596</cx:pt>
          <cx:pt idx="702">0.00105158929098326</cx:pt>
          <cx:pt idx="703">0.00049540817943325105</cx:pt>
          <cx:pt idx="704">-0.0020724386535729898</cx:pt>
          <cx:pt idx="705">-0.0087800908053760791</cx:pt>
          <cx:pt idx="706">-0.0056105843991478598</cx:pt>
          <cx:pt idx="707">-0.010770931382349301</cx:pt>
          <cx:pt idx="708">-0.014832191788697701</cx:pt>
          <cx:pt idx="709">0.0023141007474719701</cx:pt>
          <cx:pt idx="710">0.029305362721832699</cx:pt>
          <cx:pt idx="711">0.020200947348833199</cx:pt>
          <cx:pt idx="712">0.041642152728852799</cx:pt>
          <cx:pt idx="713">0.026777896030009601</cx:pt>
          <cx:pt idx="714">0.0038614698049422298</cx:pt>
          <cx:pt idx="715">0.010027092388875799</cx:pt>
          <cx:pt idx="716">0.0026293160898608801</cx:pt>
          <cx:pt idx="717">-0.00075901191929332503</cx:pt>
          <cx:pt idx="718">-0.0151779643745762</cx:pt>
          <cx:pt idx="719">-0.0065611248110418298</cx:pt>
          <cx:pt idx="720">-0.0059764936312937996</cx:pt>
          <cx:pt idx="721">0.00249127539281293</cx:pt>
          <cx:pt idx="722">0.0039285418631138597</cx:pt>
          <cx:pt idx="723">0.0098349699096742099</cx:pt>
          <cx:pt idx="724">0.0069799351532660496</cx:pt>
          <cx:pt idx="725">0.000103589244650191</cx:pt>
          <cx:pt idx="726">0.00077100327920096197</cx:pt>
          <cx:pt idx="727">0.00052618046656678901</cx:pt>
          <cx:pt idx="728">9.1706560271029799e-05</cx:pt>
          <cx:pt idx="729">0.00067665698948609601</cx:pt>
          <cx:pt idx="730">-0.000390427051096917</cx:pt>
          <cx:pt idx="731">-0.00020361177991459501</cx:pt>
          <cx:pt idx="732">-3.35867260062528e-06</cx:pt>
          <cx:pt idx="733">-0.0031961386083580101</cx:pt>
          <cx:pt idx="734">-0.0073715048360785502</cx:pt>
          <cx:pt idx="735">-0.0095541207866071398</cx:pt>
          <cx:pt idx="736">-0.0109111790613198</cx:pt>
          <cx:pt idx="737">0.0025137453506515199</cx:pt>
          <cx:pt idx="738">0.0015469358038585799</cx:pt>
          <cx:pt idx="739">-0.00166167912117218</cx:pt>
          <cx:pt idx="740">-0.0030653297009122999</cx:pt>
          <cx:pt idx="741">-0.00257881035766723</cx:pt>
          <cx:pt idx="742">-0.014990577940167</cx:pt>
          <cx:pt idx="743">-0.0059681609416323599</cx:pt>
          <cx:pt idx="744">0.0041264299863065096</cx:pt>
          <cx:pt idx="745">0.0064804695453600999</cx:pt>
          <cx:pt idx="746">-0.0021724325467955899</cx:pt>
          <cx:pt idx="747">-0.012932106787195001</cx:pt>
          <cx:pt idx="748">-0.0028223554311441199</cx:pt>
          <cx:pt idx="749">-0.0014914969705620399</cx:pt>
          <cx:pt idx="750">-0.00065549491094620395</cx:pt>
          <cx:pt idx="751">-0.00019325237847714799</cx:pt>
          <cx:pt idx="752">-0.00011832489553019</cx:pt>
          <cx:pt idx="753">-0.00022483894543114599</cx:pt>
          <cx:pt idx="754">-0.000107644581812051</cx:pt>
          <cx:pt idx="755">-0.000134455742383177</cx:pt>
          <cx:pt idx="756">-0.00026605404161389099</cx:pt>
          <cx:pt idx="757">1.0566757537219099e-05</cx:pt>
          <cx:pt idx="758">-0.00037486239825618899</cx:pt>
          <cx:pt idx="759">0.00017249945868309601</cx:pt>
          <cx:pt idx="760">-0.00016661102688751101</cx:pt>
          <cx:pt idx="761">-5.9675784367203702e-05</cx:pt>
          <cx:pt idx="762">-4.42024148778915e-06</cx:pt>
          <cx:pt idx="763">-0.00013141236832466099</cx:pt>
          <cx:pt idx="764">-0.0020817295803792898</cx:pt>
          <cx:pt idx="765">-0.0026927819631824301</cx:pt>
          <cx:pt idx="766">-0.0038138556045794799</cx:pt>
          <cx:pt idx="767">-0.00017772010883115001</cx:pt>
          <cx:pt idx="768">0.00035473868016737598</cx:pt>
          <cx:pt idx="769">-0.0063929536312158398</cx:pt>
          <cx:pt idx="770">-0.0061267315486587797</cx:pt>
          <cx:pt idx="771">0.00054472175674985404</cx:pt>
          <cx:pt idx="772">-0.0024868987917134899</cx:pt>
          <cx:pt idx="773">-0.0039131918907366996</cx:pt>
          <cx:pt idx="774">-0.0020949486874296398</cx:pt>
          <cx:pt idx="775">-0.0026351642060849201</cx:pt>
          <cx:pt idx="776">-0.0018640753298103899</cx:pt>
          <cx:pt idx="777">-0.0025258674706428201</cx:pt>
          <cx:pt idx="778">-0.0026562967793785299</cx:pt>
          <cx:pt idx="779">-0.00075340529215877099</cx:pt>
          <cx:pt idx="780">-0.000812286009884051</cx:pt>
          <cx:pt idx="781">5.08865316745165e-05</cx:pt>
          <cx:pt idx="782">-0.000262523138365091</cx:pt>
          <cx:pt idx="783">-0.000448172044025385</cx:pt>
        </cx:lvl>
      </cx:numDim>
    </cx:data>
    <cx:data id="143">
      <cx:numDim type="val">
        <cx:f>'001_WA_F - 副本'!$EN$1:$EN$784</cx:f>
        <cx:lvl ptCount="784" formatCode="G/通用格式">
          <cx:pt idx="0">-0.00059898187474784399</cx:pt>
          <cx:pt idx="1">0.00029929614362908801</cx:pt>
          <cx:pt idx="2">0.00026788304336153302</cx:pt>
          <cx:pt idx="3">-0.00025767172256203202</cx:pt>
          <cx:pt idx="4">-0.00028029404103104298</cx:pt>
          <cx:pt idx="5">-0.00076273169259867199</cx:pt>
          <cx:pt idx="6">-0.00096524415433514403</cx:pt>
          <cx:pt idx="7">0.00032276309929659601</cx:pt>
          <cx:pt idx="8">0.000435567653450841</cx:pt>
          <cx:pt idx="9">0.00029495149540352203</cx:pt>
          <cx:pt idx="10">-0.00065770018715351805</cx:pt>
          <cx:pt idx="11">0.00025196967564128597</cx:pt>
          <cx:pt idx="12">-0.000219028393693129</cx:pt>
          <cx:pt idx="13">0.00012940048756101801</cx:pt>
          <cx:pt idx="14">0.00038334709508259699</cx:pt>
          <cx:pt idx="15">0.00081897651637453104</cx:pt>
          <cx:pt idx="16">0.00064174603375168103</cx:pt>
          <cx:pt idx="17">0.000122055308347361</cx:pt>
          <cx:pt idx="18">-0.000235265672608967</cx:pt>
          <cx:pt idx="19">-0.00030190399842986798</cx:pt>
          <cx:pt idx="20">-0.00050218008473597005</cx:pt>
          <cx:pt idx="21">0.00019131763567840701</cx:pt>
          <cx:pt idx="22">-0.00023290515298689899</cx:pt>
          <cx:pt idx="23">-0.00013032366118489999</cx:pt>
          <cx:pt idx="24">0.00045471694703665897</cx:pt>
          <cx:pt idx="25">-0.00026423052591518999</cx:pt>
          <cx:pt idx="26">0.000717537965487743</cx:pt>
          <cx:pt idx="27">0.00028526003852630098</cx:pt>
          <cx:pt idx="28">-0.00032024410661645798</cx:pt>
          <cx:pt idx="29">0.00081764549092195997</cx:pt>
          <cx:pt idx="30">-7.9253753283343602e-05</cx:pt>
          <cx:pt idx="31">0.00036947570911744599</cx:pt>
          <cx:pt idx="32">4.4196979083204297e-05</cx:pt>
          <cx:pt idx="33">0.00018771254827607901</cx:pt>
          <cx:pt idx="34">0.0011779473035796299</cx:pt>
          <cx:pt idx="35">-0.00064725179211917998</cx:pt>
          <cx:pt idx="36">-0.00081460375656536299</cx:pt>
          <cx:pt idx="37">-0.00048398024797482802</cx:pt>
          <cx:pt idx="38">-0.00130777716898825</cx:pt>
          <cx:pt idx="39">-0.0052832489099282898</cx:pt>
          <cx:pt idx="40">-0.0031895552262177201</cx:pt>
          <cx:pt idx="41">-0.0011449087287356699</cx:pt>
          <cx:pt idx="42">0.0017830029542513701</cx:pt>
          <cx:pt idx="43">0.0055330195288646102</cx:pt>
          <cx:pt idx="44">0.00070559452855259105</cx:pt>
          <cx:pt idx="45">0.00045900510376968399</cx:pt>
          <cx:pt idx="46">0.000118889787931733</cx:pt>
          <cx:pt idx="47">-0.00033537757142175397</cx:pt>
          <cx:pt idx="48">-0.00022477534798557799</cx:pt>
          <cx:pt idx="49">-0.00024174080703346599</cx:pt>
          <cx:pt idx="50">0.00024931196586415097</cx:pt>
          <cx:pt idx="51">-0.000239760051168036</cx:pt>
          <cx:pt idx="52">-0.00064156814000146801</cx:pt>
          <cx:pt idx="53">0.00038720094240937198</cx:pt>
          <cx:pt idx="54">0.00045002801323433398</cx:pt>
          <cx:pt idx="55">-0.00035800014748418402</cx:pt>
          <cx:pt idx="56">-0.00081982729647869898</cx:pt>
          <cx:pt idx="57">0.00055220171966904202</cx:pt>
          <cx:pt idx="58">-0.00027879075274491399</cx:pt>
          <cx:pt idx="59">0.000193774882370244</cx:pt>
          <cx:pt idx="60">0.00042624316636565398</cx:pt>
          <cx:pt idx="61">-0.00052051421526438501</cx:pt>
          <cx:pt idx="62">-0.00014362079113667699</cx:pt>
          <cx:pt idx="63">-0.00064064039046700003</cx:pt>
          <cx:pt idx="64">-0.0029417072561178101</cx:pt>
          <cx:pt idx="65">-0.0118911407125562</cx:pt>
          <cx:pt idx="66">-0.0145084707665693</cx:pt>
          <cx:pt idx="67">-0.0142545155937136</cx:pt>
          <cx:pt idx="68">-0.015924371241227499</cx:pt>
          <cx:pt idx="69">0.0026987198740333002</cx:pt>
          <cx:pt idx="70">0.0064854132569639499</cx:pt>
          <cx:pt idx="71">0.031794422551848701</cx:pt>
          <cx:pt idx="72">0.038478212152821399</cx:pt>
          <cx:pt idx="73">0.020220085604726001</cx:pt>
          <cx:pt idx="74">0.0056886522957020598</cx:pt>
          <cx:pt idx="75">0.025378588815640701</cx:pt>
          <cx:pt idx="76">0.0025080934540450202</cx:pt>
          <cx:pt idx="77">-0.0056716184980345899</cx:pt>
          <cx:pt idx="78">-0.00324230216937344</cx:pt>
          <cx:pt idx="79">-0.0012062395432440899</cx:pt>
          <cx:pt idx="80">0.000120458560930819</cx:pt>
          <cx:pt idx="81">-0.00065836360793015102</cx:pt>
          <cx:pt idx="82">0.00043558743998838901</cx:pt>
          <cx:pt idx="83">0.000340120572536943</cx:pt>
          <cx:pt idx="84">0.00058071314813392197</cx:pt>
          <cx:pt idx="85">0.00050879664012342101</cx:pt>
          <cx:pt idx="86">0.00034174534002584999</cx:pt>
          <cx:pt idx="87">-0.000492265149663482</cx:pt>
          <cx:pt idx="88">0.00131764194270698</cx:pt>
          <cx:pt idx="89">0.0141494698084117</cx:pt>
          <cx:pt idx="90">0.0147095319341068</cx:pt>
          <cx:pt idx="91">0.024471647688728601</cx:pt>
          <cx:pt idx="92">0.0276064113124741</cx:pt>
          <cx:pt idx="93">0.027002213132064599</cx:pt>
          <cx:pt idx="94">0.040589223685644001</cx:pt>
          <cx:pt idx="95">-0.0122304521557347</cx:pt>
          <cx:pt idx="96">0.016158196014354999</cx:pt>
          <cx:pt idx="97">0.031365831190245899</cx:pt>
          <cx:pt idx="98">0.057008586318290297</cx:pt>
          <cx:pt idx="99">0.13330938055567301</cx:pt>
          <cx:pt idx="100">0.081635982564900303</cx:pt>
          <cx:pt idx="101">0.023348548794217501</cx:pt>
          <cx:pt idx="102">0.045319920286583298</cx:pt>
          <cx:pt idx="103">0.042534678595901203</cx:pt>
          <cx:pt idx="104">0.028320980484559201</cx:pt>
          <cx:pt idx="105">-0.0176355079237661</cx:pt>
          <cx:pt idx="106">-0.027023523868140002</cx:pt>
          <cx:pt idx="107">-0.010540720796278</cx:pt>
          <cx:pt idx="108">0.0084732204677817093</cx:pt>
          <cx:pt idx="109">0.00077607968361058496</cx:pt>
          <cx:pt idx="110">-0.00057102100474188202</cx:pt>
          <cx:pt idx="111">0.00015608976552512101</cx:pt>
          <cx:pt idx="112">0.00044987289498529999</cx:pt>
          <cx:pt idx="113">-0.00044690940232631002</cx:pt>
          <cx:pt idx="114">0.00056004806752334201</cx:pt>
          <cx:pt idx="115">0.0011621444041977601</cx:pt>
          <cx:pt idx="116">0.00093925453007301699</cx:pt>
          <cx:pt idx="117">0.023338094071981699</cx:pt>
          <cx:pt idx="118">0.030393891468448501</cx:pt>
          <cx:pt idx="119">0.035982704211826602</cx:pt>
          <cx:pt idx="120">0.082865949751124199</cx:pt>
          <cx:pt idx="121">0.13096281078136901</cx:pt>
          <cx:pt idx="122">0.112402649959688</cx:pt>
          <cx:pt idx="123">0.042892176276815797</cx:pt>
          <cx:pt idx="124">0.0084485353825218094</cx:pt>
          <cx:pt idx="125">0.0064042015642642499</cx:pt>
          <cx:pt idx="126">0.045917359087123397</cx:pt>
          <cx:pt idx="127">0.121193884218412</cx:pt>
          <cx:pt idx="128">0.097302732303333805</cx:pt>
          <cx:pt idx="129">-0.0067653082560065999</cx:pt>
          <cx:pt idx="130">0.044717799256961302</cx:pt>
          <cx:pt idx="131">0.029355776425328502</cx:pt>
          <cx:pt idx="132">0.012130661414818601</cx:pt>
          <cx:pt idx="133">0.041822621867850997</cx:pt>
          <cx:pt idx="134">0.021664917928527799</cx:pt>
          <cx:pt idx="135">0.018888362036439101</cx:pt>
          <cx:pt idx="136">0.050696883680791997</cx:pt>
          <cx:pt idx="137">0.013846919508883801</cx:pt>
          <cx:pt idx="138">-0.00047119792261614101</cx:pt>
          <cx:pt idx="139">0.000236058354716472</cx:pt>
          <cx:pt idx="140">0.00045120294168525299</cx:pt>
          <cx:pt idx="141">0.000173833605075298</cx:pt>
          <cx:pt idx="142">0.00047371502316928701</cx:pt>
          <cx:pt idx="143">0.0048409218584001303</cx:pt>
          <cx:pt idx="144">0.00092747968514139798</cx:pt>
          <cx:pt idx="145">0.046192206935286799</cx:pt>
          <cx:pt idx="146">0.051611815550772398</cx:pt>
          <cx:pt idx="147">0.046625747853908703</cx:pt>
          <cx:pt idx="148">0.074502296746395094</cx:pt>
          <cx:pt idx="149">0.101476768256913</cx:pt>
          <cx:pt idx="150">0.050874676809897101</cx:pt>
          <cx:pt idx="151">0.022491358796651199</cx:pt>
          <cx:pt idx="152">-0.047914208203558399</cx:pt>
          <cx:pt idx="153">0.045122158523416597</cx:pt>
          <cx:pt idx="154">0.0968705915570615</cx:pt>
          <cx:pt idx="155">0.110356753886905</cx:pt>
          <cx:pt idx="156">0.11469658010930001</cx:pt>
          <cx:pt idx="157">0.086128062161471397</cx:pt>
          <cx:pt idx="158">0.15501988083216101</cx:pt>
          <cx:pt idx="159">0.107595272413102</cx:pt>
          <cx:pt idx="160">0.077576198052746001</cx:pt>
          <cx:pt idx="161">0.046162259214423101</cx:pt>
          <cx:pt idx="162">0.034015024527353603</cx:pt>
          <cx:pt idx="163">0.0141827187287336</cx:pt>
          <cx:pt idx="164">0.026995017216273301</cx:pt>
          <cx:pt idx="165">0.0056955143134985496</cx:pt>
          <cx:pt idx="166">-0.00081818165739364003</cx:pt>
          <cx:pt idx="167">-0.00089690179677967498</cx:pt>
          <cx:pt idx="168">0.000204258591148738</cx:pt>
          <cx:pt idx="169">-0.00014163321997766299</cx:pt>
          <cx:pt idx="170">-0.0028722339170917698</cx:pt>
          <cx:pt idx="171">-0.0113467196647487</cx:pt>
          <cx:pt idx="172">-0.0099872185133365599</cx:pt>
          <cx:pt idx="173">0.0150852571918084</cx:pt>
          <cx:pt idx="174">0.022906689389526599</cx:pt>
          <cx:pt idx="175">0.012189287137629101</cx:pt>
          <cx:pt idx="176">0.055915516553000297</cx:pt>
          <cx:pt idx="177">0.11662011284404999</cx:pt>
          <cx:pt idx="178">0.057069716880821103</cx:pt>
          <cx:pt idx="179">-0.016393505086667499</cx:pt>
          <cx:pt idx="180">-0.023401340722108799</cx:pt>
          <cx:pt idx="181">0.0136541610754107</cx:pt>
          <cx:pt idx="182">0.054342261050314498</cx:pt>
          <cx:pt idx="183">0.101090654677584</cx:pt>
          <cx:pt idx="184">0.081450804185565398</cx:pt>
          <cx:pt idx="185">0.086613723264110501</cx:pt>
          <cx:pt idx="186">0.099026708744131706</cx:pt>
          <cx:pt idx="187">0.054969447564353097</cx:pt>
          <cx:pt idx="188">0.068994629372075802</cx:pt>
          <cx:pt idx="189">0.0230399031891847</cx:pt>
          <cx:pt idx="190">-0.0103529067567737</cx:pt>
          <cx:pt idx="191">-0.020861077363370902</cx:pt>
          <cx:pt idx="192">0.0086486071100027196</cx:pt>
          <cx:pt idx="193">0.00176747375377535</cx:pt>
          <cx:pt idx="194">0.00061853219965788699</cx:pt>
          <cx:pt idx="195">3.2110681554699297e-05</cx:pt>
          <cx:pt idx="196">-0.00063467626975642405</cx:pt>
          <cx:pt idx="197">-0.000329673890770039</cx:pt>
          <cx:pt idx="198">-0.0097994620950400905</cx:pt>
          <cx:pt idx="199">-0.013137507399532899</cx:pt>
          <cx:pt idx="200">-0.020132264390713799</cx:pt>
          <cx:pt idx="201">-0.0025752581150618099</cx:pt>
          <cx:pt idx="202">-0.019335697854201798</cx:pt>
          <cx:pt idx="203">-0.055269900870625298</cx:pt>
          <cx:pt idx="204">0.0045166350963800799</cx:pt>
          <cx:pt idx="205">0.046112829891215901</cx:pt>
          <cx:pt idx="206">0.0072851854343955001</cx:pt>
          <cx:pt idx="207">-0.0258449425256277</cx:pt>
          <cx:pt idx="208">-0.0267891633249791</cx:pt>
          <cx:pt idx="209">-0.036516889687623101</cx:pt>
          <cx:pt idx="210">0.108202212770709</cx:pt>
          <cx:pt idx="211">0.0526548774567124</cx:pt>
          <cx:pt idx="212">0.040155484571548501</cx:pt>
          <cx:pt idx="213">0.047505606530438699</cx:pt>
          <cx:pt idx="214">-0.056611955707403898</cx:pt>
          <cx:pt idx="215">-0.050207553802778297</cx:pt>
          <cx:pt idx="216">0.052334040786052201</cx:pt>
          <cx:pt idx="217">-0.0264543837277539</cx:pt>
          <cx:pt idx="218">-0.0302903818515898</cx:pt>
          <cx:pt idx="219">-0.0631584550945294</cx:pt>
          <cx:pt idx="220">-0.034872709855968902</cx:pt>
          <cx:pt idx="221">-0.0079179173701196103</cx:pt>
          <cx:pt idx="222">-0.00032422147358601201</cx:pt>
          <cx:pt idx="223">0.00078827211555177303</cx:pt>
          <cx:pt idx="224">0.00016303018401196801</cx:pt>
          <cx:pt idx="225">0.00039579074042151498</cx:pt>
          <cx:pt idx="226">-0.0108597679053668</cx:pt>
          <cx:pt idx="227">-0.0073562022963668001</cx:pt>
          <cx:pt idx="228">-0.034958755183981102</cx:pt>
          <cx:pt idx="229">-0.040314971702724897</cx:pt>
          <cx:pt idx="230">-0.047739032736941397</cx:pt>
          <cx:pt idx="231">-0.113854705135513</cx:pt>
          <cx:pt idx="232">-0.059840022934692101</cx:pt>
          <cx:pt idx="233">-0.026404645342027199</cx:pt>
          <cx:pt idx="234">0.039055766461014399</cx:pt>
          <cx:pt idx="235">0.014324496048556099</cx:pt>
          <cx:pt idx="236">-0.019993791450741899</cx:pt>
          <cx:pt idx="237">-0.086536021031073704</cx:pt>
          <cx:pt idx="238">-0.0841706923514869</cx:pt>
          <cx:pt idx="239">-0.05621051212843</cx:pt>
          <cx:pt idx="240">-0.15507639692590799</cx:pt>
          <cx:pt idx="241">-0.117178146523072</cx:pt>
          <cx:pt idx="242">-0.111811289155437</cx:pt>
          <cx:pt idx="243">-0.15000738255096099</cx:pt>
          <cx:pt idx="244">-0.057852711450447201</cx:pt>
          <cx:pt idx="245">-0.093125039441408902</cx:pt>
          <cx:pt idx="246">-0.062103735225359599</cx:pt>
          <cx:pt idx="247">-0.087781260690473706</cx:pt>
          <cx:pt idx="248">-0.043594488836558899</cx:pt>
          <cx:pt idx="249">-0.0119548916918196</cx:pt>
          <cx:pt idx="250">0.0016219054188549499</cx:pt>
          <cx:pt idx="251">0.00024210922043462599</cx:pt>
          <cx:pt idx="252">0.00032090588279505799</cx:pt>
          <cx:pt idx="253">0.000226428960094284</cx:pt>
          <cx:pt idx="254">-0.0129037381121936</cx:pt>
          <cx:pt idx="255">-0.0073148966458279696</cx:pt>
          <cx:pt idx="256">-0.0054584339576887698</cx:pt>
          <cx:pt idx="257">-0.033955215717847702</cx:pt>
          <cx:pt idx="258">0.014470787819869499</cx:pt>
          <cx:pt idx="259">0.016206919366960899</cx:pt>
          <cx:pt idx="260">0.0080204688446261305</cx:pt>
          <cx:pt idx="261">-0.016496100955298701</cx:pt>
          <cx:pt idx="262">-0.0038509326652190999</cx:pt>
          <cx:pt idx="263">0.055923846498661701</cx:pt>
          <cx:pt idx="264">0.011512614803228001</cx:pt>
          <cx:pt idx="265">-0.076047689266991805</cx:pt>
          <cx:pt idx="266">-0.0096521893067790104</cx:pt>
          <cx:pt idx="267">0.00086465412716934696</cx:pt>
          <cx:pt idx="268">-0.024066286979841998</cx:pt>
          <cx:pt idx="269">-0.116944805123958</cx:pt>
          <cx:pt idx="270">-0.187605652551291</cx:pt>
          <cx:pt idx="271">-0.22346251361396</cx:pt>
          <cx:pt idx="272">-0.14129875709241099</cx:pt>
          <cx:pt idx="273">-0.13637810363393599</cx:pt>
          <cx:pt idx="274">-0.095414353371771995</cx:pt>
          <cx:pt idx="275">-0.105341087999623</cx:pt>
          <cx:pt idx="276">-0.041559146058714101</cx:pt>
          <cx:pt idx="277">-0.015927878213504901</cx:pt>
          <cx:pt idx="278">0.00101359167148888</cx:pt>
          <cx:pt idx="279">-0.00037848303567647402</cx:pt>
          <cx:pt idx="280">-0.00047140914391140699</cx:pt>
          <cx:pt idx="281">-0.00067600313297437598</cx:pt>
          <cx:pt idx="282">-0.0057271367358914197</cx:pt>
          <cx:pt idx="283">0.0063994334768999496</cx:pt>
          <cx:pt idx="284">0.0035828848516689799</cx:pt>
          <cx:pt idx="285">-0.016276158276780701</cx:pt>
          <cx:pt idx="286">-0.0038977050686553202</cx:pt>
          <cx:pt idx="287">0.00339298687711969</cx:pt>
          <cx:pt idx="288">-0.0022332720780980598</cx:pt>
          <cx:pt idx="289">0.00046251182277742099</cx:pt>
          <cx:pt idx="290">0.011230228947352001</cx:pt>
          <cx:pt idx="291">0.014399180710417901</cx:pt>
          <cx:pt idx="292">0.031990089662797101</cx:pt>
          <cx:pt idx="293">0.052967202460420602</cx:pt>
          <cx:pt idx="294">0.053207412536888002</cx:pt>
          <cx:pt idx="295">0.024595637366964501</cx:pt>
          <cx:pt idx="296">-0.0174847537966464</cx:pt>
          <cx:pt idx="297">-0.028569542296755499</cx:pt>
          <cx:pt idx="298">-0.060857364205042098</cx:pt>
          <cx:pt idx="299">-0.062565172833485394</cx:pt>
          <cx:pt idx="300">-0.078793865646337793</cx:pt>
          <cx:pt idx="301">-0.11210735669272399</cx:pt>
          <cx:pt idx="302">-0.111680044216231</cx:pt>
          <cx:pt idx="303">-0.098733538928744202</cx:pt>
          <cx:pt idx="304">-0.036005727225492098</cx:pt>
          <cx:pt idx="305">-0.0092433211386808104</cx:pt>
          <cx:pt idx="306">0.00068190749630732503</cx:pt>
          <cx:pt idx="307">0.000162620680572565</cx:pt>
          <cx:pt idx="308">-6.9298937386159403e-05</cx:pt>
          <cx:pt idx="309">-0.0022597125211599998</cx:pt>
          <cx:pt idx="310">-0.00117101677012884</cx:pt>
          <cx:pt idx="311">0.011651121681680299</cx:pt>
          <cx:pt idx="312">0.015887725512072501</cx:pt>
          <cx:pt idx="313">-0.021431393047864799</cx:pt>
          <cx:pt idx="314">-0.064911460545180599</cx:pt>
          <cx:pt idx="315">-0.065453951349203898</cx:pt>
          <cx:pt idx="316">-0.077615405721383104</cx:pt>
          <cx:pt idx="317">0.016933770821494099</cx:pt>
          <cx:pt idx="318">0.14690145037264701</cx:pt>
          <cx:pt idx="319">0.058026008640633099</cx:pt>
          <cx:pt idx="320">0.046724188526277598</cx:pt>
          <cx:pt idx="321">0.0624415991383966</cx:pt>
          <cx:pt idx="322">0.073131061909701103</cx:pt>
          <cx:pt idx="323">0.038981108421582499</cx:pt>
          <cx:pt idx="324">0.018620966894369598</cx:pt>
          <cx:pt idx="325">0.107191170592587</cx:pt>
          <cx:pt idx="326">0.100207625719652</cx:pt>
          <cx:pt idx="327">-0.011588237641252001</cx:pt>
          <cx:pt idx="328">0.0034400508262625502</cx:pt>
          <cx:pt idx="329">-0.080301320426264103</cx:pt>
          <cx:pt idx="330">-0.073375609647385598</cx:pt>
          <cx:pt idx="331">-0.071515164736538905</cx:pt>
          <cx:pt idx="332">-0.039941233979440501</cx:pt>
          <cx:pt idx="333">-0.0092477669692249704</cx:pt>
          <cx:pt idx="334">0.00032388010841009402</cx:pt>
          <cx:pt idx="335">-0.00042832849786956497</cx:pt>
          <cx:pt idx="336">-0.00063179217764336296</cx:pt>
          <cx:pt idx="337">-0.0019957727490816702</cx:pt>
          <cx:pt idx="338">-0.0039643918174606402</cx:pt>
          <cx:pt idx="339">0.00690615162701585</cx:pt>
          <cx:pt idx="340">-0.0063929862267009304</cx:pt>
          <cx:pt idx="341">-0.0084772475202208597</cx:pt>
          <cx:pt idx="342">-0.070710938227227793</cx:pt>
          <cx:pt idx="343">-0.059733893289953099</cx:pt>
          <cx:pt idx="344">0.0021234574335741098</cx:pt>
          <cx:pt idx="345">0.050782653664839902</cx:pt>
          <cx:pt idx="346">0.090159643204091297</cx:pt>
          <cx:pt idx="347">0.041593991610375199</cx:pt>
          <cx:pt idx="348">0.034402630318571902</cx:pt>
          <cx:pt idx="349">0.077256009933179201</cx:pt>
          <cx:pt idx="350">0.065782952833881497</cx:pt>
          <cx:pt idx="351">0.041945287210833501</cx:pt>
          <cx:pt idx="352">0.00155546169993759</cx:pt>
          <cx:pt idx="353">-0.034148611302745997</cx:pt>
          <cx:pt idx="354">0.087149840237276399</cx:pt>
          <cx:pt idx="355">0.046654694472528901</cx:pt>
          <cx:pt idx="356">0.043352912686048899</cx:pt>
          <cx:pt idx="357">-0.00304870126569137</cx:pt>
          <cx:pt idx="358">-0.0178959134072386</cx:pt>
          <cx:pt idx="359">-0.0370714162433428</cx:pt>
          <cx:pt idx="360">-0.047078132705652399</cx:pt>
          <cx:pt idx="361">-0.011448000589928</cx:pt>
          <cx:pt idx="362">0.0023758541694754</cx:pt>
          <cx:pt idx="363">0.00065265934449233395</cx:pt>
          <cx:pt idx="364">0.00049890365737937997</cx:pt>
          <cx:pt idx="365">-0.0021104846018928998</cx:pt>
          <cx:pt idx="366">-0.0062302120197702798</cx:pt>
          <cx:pt idx="367">-0.0089105922529239701</cx:pt>
          <cx:pt idx="368">-0.034714616450866598</cx:pt>
          <cx:pt idx="369">-0.0396780423692112</cx:pt>
          <cx:pt idx="370">-0.096942426452134203</cx:pt>
          <cx:pt idx="371">-0.032429018071324103</cx:pt>
          <cx:pt idx="372">0.04316815375158</cx:pt>
          <cx:pt idx="373">0.010152188867615101</cx:pt>
          <cx:pt idx="374">-0.053134741049243199</cx:pt>
          <cx:pt idx="375">-0.044751972270851599</cx:pt>
          <cx:pt idx="376">0.033061327390429003</cx:pt>
          <cx:pt idx="377">0.026660374080457402</cx:pt>
          <cx:pt idx="378">0.0243816677458621</cx:pt>
          <cx:pt idx="379">0.0409173710171623</cx:pt>
          <cx:pt idx="380">-0.0051127204513205099</cx:pt>
          <cx:pt idx="381">-0.055185302545266997</cx:pt>
          <cx:pt idx="382">-0.050351270093140998</cx:pt>
          <cx:pt idx="383">0.024522574848223799</cx:pt>
          <cx:pt idx="384">0.0663215074888414</cx:pt>
          <cx:pt idx="385">0.0360146828292311</cx:pt>
          <cx:pt idx="386">0.027994284545643899</cx:pt>
          <cx:pt idx="387">-0.00239134965341915</cx:pt>
          <cx:pt idx="388">-0.017903442088523101</cx:pt>
          <cx:pt idx="389">-0.0085041253959750804</cx:pt>
          <cx:pt idx="390">-0.00074878893839365002</cx:pt>
          <cx:pt idx="391">-0.00017305270360292899</cx:pt>
          <cx:pt idx="392">0.0010727120777979399</cx:pt>
          <cx:pt idx="393">0.00061477659004405402</cx:pt>
          <cx:pt idx="394">-0.00143399202903572</cx:pt>
          <cx:pt idx="395">-0.0079503032110500096</cx:pt>
          <cx:pt idx="396">-0.057944772262107098</cx:pt>
          <cx:pt idx="397">-0.12837769480921599</cx:pt>
          <cx:pt idx="398">-0.14862514824037601</cx:pt>
          <cx:pt idx="399">-0.14542177000231499</cx:pt>
          <cx:pt idx="400">-0.14023457619700899</cx:pt>
          <cx:pt idx="401">-0.15645116507620699</cx:pt>
          <cx:pt idx="402">-0.18061205984957299</cx:pt>
          <cx:pt idx="403">-0.101029225480834</cx:pt>
          <cx:pt idx="404">-0.052406198018578397</cx:pt>
          <cx:pt idx="405">-0.090440713865885702</cx:pt>
          <cx:pt idx="406">0.0534089613498114</cx:pt>
          <cx:pt idx="407">0.034014462717538198</cx:pt>
          <cx:pt idx="408">-0.062101668774163198</cx:pt>
          <cx:pt idx="409">-0.081606160108292802</cx:pt>
          <cx:pt idx="410">-0.048752267933780999</cx:pt>
          <cx:pt idx="411">-0.0083848859772903891</cx:pt>
          <cx:pt idx="412">-0.0099380214019662502</cx:pt>
          <cx:pt idx="413">0.043087937299885103</cx:pt>
          <cx:pt idx="414">0.056044967669934602</cx:pt>
          <cx:pt idx="415">0.056278031974804299</cx:pt>
          <cx:pt idx="416">-0.0032498677132209099</cx:pt>
          <cx:pt idx="417">0.0047466367658421599</cx:pt>
          <cx:pt idx="418">-0.0040843229179401601</cx:pt>
          <cx:pt idx="419">-0.000130593058542838</cx:pt>
          <cx:pt idx="420">0.000431232512602121</cx:pt>
          <cx:pt idx="421">0.0037785513733683599</cx:pt>
          <cx:pt idx="422">0.0046051140062381103</cx:pt>
          <cx:pt idx="423">-0.021683849239299599</cx:pt>
          <cx:pt idx="424">-0.030258063244575101</cx:pt>
          <cx:pt idx="425">-0.112954591943426</cx:pt>
          <cx:pt idx="426">-0.18571726098659799</cx:pt>
          <cx:pt idx="427">-0.28483107460061702</cx:pt>
          <cx:pt idx="428">-0.26575223104060502</cx:pt>
          <cx:pt idx="429">-0.29224542273242399</cx:pt>
          <cx:pt idx="430">-0.30661387296974602</cx:pt>
          <cx:pt idx="431">-0.20412447003658599</cx:pt>
          <cx:pt idx="432">-0.13011355454739101</cx:pt>
          <cx:pt idx="433">-0.101289925241343</cx:pt>
          <cx:pt idx="434">0.0100493455494624</cx:pt>
          <cx:pt idx="435">0.017157277532005001</cx:pt>
          <cx:pt idx="436">-0.060377456718541</cx:pt>
          <cx:pt idx="437">-0.0268853042783933</cx:pt>
          <cx:pt idx="438">-0.074057781008214196</cx:pt>
          <cx:pt idx="439">-0.013798088282623701</cx:pt>
          <cx:pt idx="440">-0.017055187020166</cx:pt>
          <cx:pt idx="441">0.106689835697012</cx:pt>
          <cx:pt idx="442">0.085700694639633104</cx:pt>
          <cx:pt idx="443">0.063812530412117</cx:pt>
          <cx:pt idx="444">0.0285095257873678</cx:pt>
          <cx:pt idx="445">0.0042014856028978597</cx:pt>
          <cx:pt idx="446">-0.0014931787147994501</cx:pt>
          <cx:pt idx="447">-0.00074191910694385997</cx:pt>
          <cx:pt idx="448">0.00035225793211793798</cx:pt>
          <cx:pt idx="449">0.0020657183828085299</cx:pt>
          <cx:pt idx="450">0.010201768735238301</cx:pt>
          <cx:pt idx="451">-0.0037621630320726499</cx:pt>
          <cx:pt idx="452">-0.057728979307570497</cx:pt>
          <cx:pt idx="453">-0.075096146377366196</cx:pt>
          <cx:pt idx="454">-0.10487723286183399</cx:pt>
          <cx:pt idx="455">-0.195933077487629</cx:pt>
          <cx:pt idx="456">-0.20314386064019799</cx:pt>
          <cx:pt idx="457">-0.23144659517652999</cx:pt>
          <cx:pt idx="458">-0.28257291680496199</cx:pt>
          <cx:pt idx="459">-0.24797353362008401</cx:pt>
          <cx:pt idx="460">-0.256514554284892</cx:pt>
          <cx:pt idx="461">-0.221338083803645</cx:pt>
          <cx:pt idx="462">-0.082935324568961896</cx:pt>
          <cx:pt idx="463">-0.016306359681340199</cx:pt>
          <cx:pt idx="464">-0.044882383801862102</cx:pt>
          <cx:pt idx="465">0.0196139407964688</cx:pt>
          <cx:pt idx="466">-0.016829467425477002</cx:pt>
          <cx:pt idx="467">0.0065646289913034598</cx:pt>
          <cx:pt idx="468">-0.0018622638495718799</cx:pt>
          <cx:pt idx="469">0.065751204204920102</cx:pt>
          <cx:pt idx="470">0.069546112129216395</cx:pt>
          <cx:pt idx="471">0.0524508805968808</cx:pt>
          <cx:pt idx="472">0.044529583965812997</cx:pt>
          <cx:pt idx="473">-0.0189567402527311</cx:pt>
          <cx:pt idx="474">-0.00518571873984814</cx:pt>
          <cx:pt idx="475">-0.0025212086519547398</cx:pt>
          <cx:pt idx="476">-0.00058793313694041496</cx:pt>
          <cx:pt idx="477">0.00059249935264448698</cx:pt>
          <cx:pt idx="478">0.0069469245690237501</cx:pt>
          <cx:pt idx="479">0.022746096989175499</cx:pt>
          <cx:pt idx="480">-0.0279533370751129</cx:pt>
          <cx:pt idx="481">-0.019234050346691799</cx:pt>
          <cx:pt idx="482">0.043117101830411002</cx:pt>
          <cx:pt idx="483">-0.021355011186456802</cx:pt>
          <cx:pt idx="484">0.024840546173907799</cx:pt>
          <cx:pt idx="485">-0.073872508061225695</cx:pt>
          <cx:pt idx="486">-0.121684372636977</cx:pt>
          <cx:pt idx="487">-0.16655049446488901</cx:pt>
          <cx:pt idx="488">-0.244122742955032</cx:pt>
          <cx:pt idx="489">-0.29196154071660901</cx:pt>
          <cx:pt idx="490">-0.136509510065011</cx:pt>
          <cx:pt idx="491">-0.031048011638220099</cx:pt>
          <cx:pt idx="492">-0.067874938568981302</cx:pt>
          <cx:pt idx="493">0.044100333108223498</cx:pt>
          <cx:pt idx="494">-0.028973831184033499</cx:pt>
          <cx:pt idx="495">0.024259780958341699</cx:pt>
          <cx:pt idx="496">0.022215515827034401</cx:pt>
          <cx:pt idx="497">0.036871777045040799</cx:pt>
          <cx:pt idx="498">-0.010340826200475</cx:pt>
          <cx:pt idx="499">0.019695345473135999</cx:pt>
          <cx:pt idx="500">0.037173954747179001</cx:pt>
          <cx:pt idx="501">-0.022686397675792801</cx:pt>
          <cx:pt idx="502">-0.0010843824295450901</cx:pt>
          <cx:pt idx="503">-0.00043372229883048102</cx:pt>
          <cx:pt idx="504">0.00011108510136182599</cx:pt>
          <cx:pt idx="505">-1.1712126129920601e-05</cx:pt>
          <cx:pt idx="506">0.0034050833485683701</cx:pt>
          <cx:pt idx="507">0.065407437718992198</cx:pt>
          <cx:pt idx="508">0.0220623207881319</cx:pt>
          <cx:pt idx="509">0.036216326874363297</cx:pt>
          <cx:pt idx="510">0.102302372589388</cx:pt>
          <cx:pt idx="511">0.024202785106113098</cx:pt>
          <cx:pt idx="512">0.038129915176726398</cx:pt>
          <cx:pt idx="513">0.020761084866321802</cx:pt>
          <cx:pt idx="514">-0.042068645710103401</cx:pt>
          <cx:pt idx="515">-0.071650329093491297</cx:pt>
          <cx:pt idx="516">-0.13419023357404</cx:pt>
          <cx:pt idx="517">-0.16218673876453399</cx:pt>
          <cx:pt idx="518">-0.065274324498037994</cx:pt>
          <cx:pt idx="519">0.0040016325570824702</cx:pt>
          <cx:pt idx="520">-0.0073112630925139801</cx:pt>
          <cx:pt idx="521">0.00360340717245543</cx:pt>
          <cx:pt idx="522">-0.0650308220959573</cx:pt>
          <cx:pt idx="523">0.077801061150086101</cx:pt>
          <cx:pt idx="524">0.019045188493120601</cx:pt>
          <cx:pt idx="525">-0.016402725782207299</cx:pt>
          <cx:pt idx="526">-0.040782457247763602</cx:pt>
          <cx:pt idx="527">0.017696882589011701</cx:pt>
          <cx:pt idx="528">0.054029527311320998</cx:pt>
          <cx:pt idx="529">-0.0037077815780686202</cx:pt>
          <cx:pt idx="530">-0.0011839344069432701</cx:pt>
          <cx:pt idx="531">-0.00092243559138452196</cx:pt>
          <cx:pt idx="532">-0.00059083580296071696</cx:pt>
          <cx:pt idx="533">0.00055498215557666405</cx:pt>
          <cx:pt idx="534">-0.00072699115874911701</cx:pt>
          <cx:pt idx="535">0.072405714462677698</cx:pt>
          <cx:pt idx="536">0.043265306009603398</cx:pt>
          <cx:pt idx="537">0.075501235058988606</cx:pt>
          <cx:pt idx="538">0.127634098339625</cx:pt>
          <cx:pt idx="539">0.097487838278119104</cx:pt>
          <cx:pt idx="540">0.074120164939421002</cx:pt>
          <cx:pt idx="541">0.091659792557631195</cx:pt>
          <cx:pt idx="542">0.035440438113070502</cx:pt>
          <cx:pt idx="543">0.0015358669379731799</cx:pt>
          <cx:pt idx="544">-0.0151193641995012</cx:pt>
          <cx:pt idx="545">-0.0416162766615241</cx:pt>
          <cx:pt idx="546">-0.0129610091256155</cx:pt>
          <cx:pt idx="547">0.028597024065546602</cx:pt>
          <cx:pt idx="548">0.070965635378893194</cx:pt>
          <cx:pt idx="549">0.036768938701791397</cx:pt>
          <cx:pt idx="550">0.032827165634355997</cx:pt>
          <cx:pt idx="551">0.013016149670787101</cx:pt>
          <cx:pt idx="552">0.041100656581731003</cx:pt>
          <cx:pt idx="553">-0.0218460140700255</cx:pt>
          <cx:pt idx="554">-0.029933392348100801</cx:pt>
          <cx:pt idx="555">0.059881689075217001</cx:pt>
          <cx:pt idx="556">0.042744435503457301</cx:pt>
          <cx:pt idx="557">0.012172785384901699</cx:pt>
          <cx:pt idx="558">-0.0015973926448071001</cx:pt>
          <cx:pt idx="559">-0.00097910197299524993</cx:pt>
          <cx:pt idx="560">-0.00089806622146539202</cx:pt>
          <cx:pt idx="561">0.00055379436679743805</cx:pt>
          <cx:pt idx="562">-0.0122036117132824</cx:pt>
          <cx:pt idx="563">0.0126026235615862</cx:pt>
          <cx:pt idx="564">0.038082421087079099</cx:pt>
          <cx:pt idx="565">0.049737795513719402</cx:pt>
          <cx:pt idx="566">0.12483956740946001</cx:pt>
          <cx:pt idx="567">0.083416042075805497</cx:pt>
          <cx:pt idx="568">0.091733842901422405</cx:pt>
          <cx:pt idx="569">0.099264001146738196</cx:pt>
          <cx:pt idx="570">0.036224095683685897</cx:pt>
          <cx:pt idx="571">0.031874489099592701</cx:pt>
          <cx:pt idx="572">-0.036392685073349099</cx:pt>
          <cx:pt idx="573">-0.067865095353270899</cx:pt>
          <cx:pt idx="574">-0.0312487295223744</cx:pt>
          <cx:pt idx="575">0.021839597206479999</cx:pt>
          <cx:pt idx="576">0.079316121188396801</cx:pt>
          <cx:pt idx="577">0.067838350909684195</cx:pt>
          <cx:pt idx="578">0.038661755829485903</cx:pt>
          <cx:pt idx="579">0.058868648073083001</cx:pt>
          <cx:pt idx="580">0.0145206644027238</cx:pt>
          <cx:pt idx="581">-0.00194998002961042</cx:pt>
          <cx:pt idx="582">0.039486478173110601</cx:pt>
          <cx:pt idx="583">0.017299006589332599</cx:pt>
          <cx:pt idx="584">0.017055197783234</cx:pt>
          <cx:pt idx="585">0.00125693628740327</cx:pt>
          <cx:pt idx="586">-0.00067033347764002904</cx:pt>
          <cx:pt idx="587">-0.00033209394644342699</cx:pt>
          <cx:pt idx="588">-0.00082658908444436803</cx:pt>
          <cx:pt idx="589">-0.00042623315634873201</cx:pt>
          <cx:pt idx="590">-0.029886582511108501</cx:pt>
          <cx:pt idx="591">-0.018064399679924799</cx:pt>
          <cx:pt idx="592">-0.0085786096563550303</cx:pt>
          <cx:pt idx="593">0.033307516656661297</cx:pt>
          <cx:pt idx="594">0.080502712283291394</cx:pt>
          <cx:pt idx="595">0.0932078119482566</cx:pt>
          <cx:pt idx="596">0.069902848326428499</cx:pt>
          <cx:pt idx="597">0.027879979275864102</cx:pt>
          <cx:pt idx="598">0.051041274263998598</cx:pt>
          <cx:pt idx="599">0.043234534896282699</cx:pt>
          <cx:pt idx="600">0.021399727014011299</cx:pt>
          <cx:pt idx="601">0.020622519493223999</cx:pt>
          <cx:pt idx="602">0.039533258218332298</cx:pt>
          <cx:pt idx="603">-0.00137901234391869</cx:pt>
          <cx:pt idx="604">-0.030987245287039299</cx:pt>
          <cx:pt idx="605">-0.031604872805160902</cx:pt>
          <cx:pt idx="606">-0.0065401626595927203</cx:pt>
          <cx:pt idx="607">0.0123079760109142</cx:pt>
          <cx:pt idx="608">0.028215928455952902</cx:pt>
          <cx:pt idx="609">-0.00420494527073491</cx:pt>
          <cx:pt idx="610">-0.033150625288001397</cx:pt>
          <cx:pt idx="611">-0.031669724201972498</cx:pt>
          <cx:pt idx="612">-0.0174167414664925</cx:pt>
          <cx:pt idx="613">-0.0015401989593605901</cx:pt>
          <cx:pt idx="614">-0.00063432707988268701</cx:pt>
          <cx:pt idx="615">6.0463788385311801e-05</cx:pt>
          <cx:pt idx="616">1.8431315882077999e-05</cx:pt>
          <cx:pt idx="617">0.00030865178863896702</cx:pt>
          <cx:pt idx="618">-0.0098662691436727599</cx:pt>
          <cx:pt idx="619">-0.0086962731192520796</cx:pt>
          <cx:pt idx="620">-0.011746365548779499</cx:pt>
          <cx:pt idx="621">-0.018157195633875099</cx:pt>
          <cx:pt idx="622">-0.046777877457083297</cx:pt>
          <cx:pt idx="623">-0.037994851543788899</cx:pt>
          <cx:pt idx="624">0.0066164215334049504</cx:pt>
          <cx:pt idx="625">-0.010096200903104299</cx:pt>
          <cx:pt idx="626">0.0061771588381232404</cx:pt>
          <cx:pt idx="627">0.0124745059538089</cx:pt>
          <cx:pt idx="628">-0.0231325382781448</cx:pt>
          <cx:pt idx="629">-0.0076887395830389296</cx:pt>
          <cx:pt idx="630">0.016361967340614299</cx:pt>
          <cx:pt idx="631">0.045753414828677098</cx:pt>
          <cx:pt idx="632">0.046027631200451898</cx:pt>
          <cx:pt idx="633">0.027044238194682099</cx:pt>
          <cx:pt idx="634">-0.0219636629493032</cx:pt>
          <cx:pt idx="635">0.00169337172045904</cx:pt>
          <cx:pt idx="636">0.0037052483149915502</cx:pt>
          <cx:pt idx="637">-0.017347443320189199</cx:pt>
          <cx:pt idx="638">-0.029872717529881</cx:pt>
          <cx:pt idx="639">-0.0272341149623644</cx:pt>
          <cx:pt idx="640">-0.017889184274631299</cx:pt>
          <cx:pt idx="641">-0.0042941101290029102</cx:pt>
          <cx:pt idx="642">0.00052354685340404801</cx:pt>
          <cx:pt idx="643">0.00070848748907721899</cx:pt>
          <cx:pt idx="644">-0.00040362034347192401</cx:pt>
          <cx:pt idx="645">0.000400348668094511</cx:pt>
          <cx:pt idx="646">0.000188368701991954</cx:pt>
          <cx:pt idx="647">-0.0018967433058878201</cx:pt>
          <cx:pt idx="648">-0.0060464322847962803</cx:pt>
          <cx:pt idx="649">-0.0304915878650272</cx:pt>
          <cx:pt idx="650">-0.045677334314582999</cx:pt>
          <cx:pt idx="651">-0.074612474886403102</cx:pt>
          <cx:pt idx="652">-0.082056372996317198</cx:pt>
          <cx:pt idx="653">-0.023631882675087701</cx:pt>
          <cx:pt idx="654">-0.0078339260899269198</cx:pt>
          <cx:pt idx="655">0.024000280058472601</cx:pt>
          <cx:pt idx="656">0.021428425840275801</cx:pt>
          <cx:pt idx="657">0.0044342464031579499</cx:pt>
          <cx:pt idx="658">0.016754559330615999</cx:pt>
          <cx:pt idx="659">0.0483494699458481</cx:pt>
          <cx:pt idx="660">0.033502705748828999</cx:pt>
          <cx:pt idx="661">0.016428132954171001</cx:pt>
          <cx:pt idx="662">0.00637971674799868</cx:pt>
          <cx:pt idx="663">0.026404675930827001</cx:pt>
          <cx:pt idx="664">-0.020171878945376798</cx:pt>
          <cx:pt idx="665">-0.0497244349010207</cx:pt>
          <cx:pt idx="666">-0.035545924105365001</cx:pt>
          <cx:pt idx="667">-0.019054594421418401</cx:pt>
          <cx:pt idx="668">-0.0080895098383248001</cx:pt>
          <cx:pt idx="669">-0.0045471859342084697</cx:pt>
          <cx:pt idx="670">0.00072260364971504397</cx:pt>
          <cx:pt idx="671">-0.000446964292871932</cx:pt>
          <cx:pt idx="672">0.0012118935152440401</cx:pt>
          <cx:pt idx="673">0.00022437224118991499</cx:pt>
          <cx:pt idx="674">0.00049575352399449703</cx:pt>
          <cx:pt idx="675">0.00058400292799991305</cx:pt>
          <cx:pt idx="676">0.00331396833553911</cx:pt>
          <cx:pt idx="677">-0.00273357917769676</cx:pt>
          <cx:pt idx="678">-0.0058060811886519199</cx:pt>
          <cx:pt idx="679">-0.0027285357439056999</cx:pt>
          <cx:pt idx="680">-0.0107706268672696</cx:pt>
          <cx:pt idx="681">-0.0268506895925095</cx:pt>
          <cx:pt idx="682">-0.028828958188312201</cx:pt>
          <cx:pt idx="683">0.019882379823803899</cx:pt>
          <cx:pt idx="684">-0.0127415205284153</cx:pt>
          <cx:pt idx="685">-0.036673515533929002</cx:pt>
          <cx:pt idx="686">-0.023573575470836099</cx:pt>
          <cx:pt idx="687">-0.018482779518871301</cx:pt>
          <cx:pt idx="688">-0.0097935014240030805</cx:pt>
          <cx:pt idx="689">-0.0043662787507695302</cx:pt>
          <cx:pt idx="690">-0.051044095233363201</cx:pt>
          <cx:pt idx="691">-0.047714806116219498</cx:pt>
          <cx:pt idx="692">-0.045396239701761001</cx:pt>
          <cx:pt idx="693">-0.038794533832891803</cx:pt>
          <cx:pt idx="694">-0.016857486719238</cx:pt>
          <cx:pt idx="695">-0.0099052561166260902</cx:pt>
          <cx:pt idx="696">-0.0035532425199535801</cx:pt>
          <cx:pt idx="697">-0.00062621829124110003</cx:pt>
          <cx:pt idx="698">-0.00053800134907418197</cx:pt>
          <cx:pt idx="699">9.3716069674721906e-05</cx:pt>
          <cx:pt idx="700">-0.00016970629647401501</cx:pt>
          <cx:pt idx="701">-0.00028397077253574499</cx:pt>
          <cx:pt idx="702">0.00021434315161005299</cx:pt>
          <cx:pt idx="703">-0.000759809083507613</cx:pt>
          <cx:pt idx="704">-0.0018868281588979899</cx:pt>
          <cx:pt idx="705">-0.00188684096557332</cx:pt>
          <cx:pt idx="706">-4.3202972450059399e-05</cx:pt>
          <cx:pt idx="707">0.00070104715391617397</cx:pt>
          <cx:pt idx="708">0.0039808805812420901</cx:pt>
          <cx:pt idx="709">-0.0105579196546856</cx:pt>
          <cx:pt idx="710">-0.017893421302459099</cx:pt>
          <cx:pt idx="711">-0.020072595381419301</cx:pt>
          <cx:pt idx="712">-0.0282538823568904</cx:pt>
          <cx:pt idx="713">-0.049651466761618003</cx:pt>
          <cx:pt idx="714">-0.041644492990833497</cx:pt>
          <cx:pt idx="715">-0.044822271716973103</cx:pt>
          <cx:pt idx="716">-0.033571450825839497</cx:pt>
          <cx:pt idx="717">-0.039581149355637002</cx:pt>
          <cx:pt idx="718">-0.037343131977696203</cx:pt>
          <cx:pt idx="719">-0.0212454377840657</cx:pt>
          <cx:pt idx="720">-0.0103467909219103</cx:pt>
          <cx:pt idx="721">-0.0053239784590750497</cx:pt>
          <cx:pt idx="722">-0.0057330441752851099</cx:pt>
          <cx:pt idx="723">-0.0027257798440154602</cx:pt>
          <cx:pt idx="724">0.00037420213196128399</cx:pt>
          <cx:pt idx="725">0.00083955259054072995</cx:pt>
          <cx:pt idx="726">-0.00026620258379986598</cx:pt>
          <cx:pt idx="727">-0.000128038810412448</cx:pt>
          <cx:pt idx="728">0.00047436002980981499</cx:pt>
          <cx:pt idx="729">-0.00017760183985757999</cx:pt>
          <cx:pt idx="730">-0.000107642890171884</cx:pt>
          <cx:pt idx="731">-0.00029665569987009802</cx:pt>
          <cx:pt idx="732">0.00014145938084647399</cx:pt>
          <cx:pt idx="733">-0.0011933995586351201</cx:pt>
          <cx:pt idx="734">-0.0011459761187558801</cx:pt>
          <cx:pt idx="735">-0.00085923962717047997</cx:pt>
          <cx:pt idx="736">0.00011796312156897699</cx:pt>
          <cx:pt idx="737">0.00020237047907272</cx:pt>
          <cx:pt idx="738">-0.0011194775491770901</cx:pt>
          <cx:pt idx="739">-0.0015244440717320201</cx:pt>
          <cx:pt idx="740">-0.00133152998827369</cx:pt>
          <cx:pt idx="741">-0.0075728975910001597</cx:pt>
          <cx:pt idx="742">-0.0091153954953496694</cx:pt>
          <cx:pt idx="743">-0.0045628450377828804</cx:pt>
          <cx:pt idx="744">-0.00344228162037321</cx:pt>
          <cx:pt idx="745">-0.0066557865614529201</cx:pt>
          <cx:pt idx="746">-0.010703954771388999</cx:pt>
          <cx:pt idx="747">-0.0070217060900650803</cx:pt>
          <cx:pt idx="748">-0.0050861233940302196</cx:pt>
          <cx:pt idx="749">-0.0013870750170702599</cx:pt>
          <cx:pt idx="750">-0.00033242001839986702</cx:pt>
          <cx:pt idx="751">3.2431415417789403e-05</cx:pt>
          <cx:pt idx="752">-0.00078397356327536102</cx:pt>
          <cx:pt idx="753">0.000314033263257031</cx:pt>
          <cx:pt idx="754">-0.00061014718447058595</cx:pt>
          <cx:pt idx="755">-0.00013910360849009299</cx:pt>
          <cx:pt idx="756">-5.8119971928935199e-05</cx:pt>
          <cx:pt idx="757">0.0011053562141024201</cx:pt>
          <cx:pt idx="758">-0.00033999531138129</cx:pt>
          <cx:pt idx="759">0.00090270529118389098</cx:pt>
          <cx:pt idx="760">-0.00017603388719479501</cx:pt>
          <cx:pt idx="761">-9.4017285066997695e-06</cx:pt>
          <cx:pt idx="762">0.00050116771419253298</cx:pt>
          <cx:pt idx="763">0.00055522735274757804</cx:pt>
          <cx:pt idx="764">0.00046375687136178298</cx:pt>
          <cx:pt idx="765">-0.00019065678684162301</cx:pt>
          <cx:pt idx="766">-0.000158539394324512</cx:pt>
          <cx:pt idx="767">-2.98379137995318e-05</cx:pt>
          <cx:pt idx="768">-7.6370032939891702e-05</cx:pt>
          <cx:pt idx="769">-0.00406270775676043</cx:pt>
          <cx:pt idx="770">-0.0034470387047437299</cx:pt>
          <cx:pt idx="771">6.6886371750447103e-06</cx:pt>
          <cx:pt idx="772">8.0576621444849406e-05</cx:pt>
          <cx:pt idx="773">0.000134185971413432</cx:pt>
          <cx:pt idx="774">-0.0012704304765084201</cx:pt>
          <cx:pt idx="775">-0.0045194198738816999</cx:pt>
          <cx:pt idx="776">-0.0020181053353943699</cx:pt>
          <cx:pt idx="777">-0.00076209914409760605</cx:pt>
          <cx:pt idx="778">-0.00025864116120287499</cx:pt>
          <cx:pt idx="779">0.00015715073769985999</cx:pt>
          <cx:pt idx="780">0.00083094850881778898</cx:pt>
          <cx:pt idx="781">0.00031948555657913802</cx:pt>
          <cx:pt idx="782">0.00071933338875510499</cx:pt>
          <cx:pt idx="783">0.00016392113335525401</cx:pt>
        </cx:lvl>
      </cx:numDim>
    </cx:data>
    <cx:data id="144">
      <cx:numDim type="val">
        <cx:f>'001_WA_F - 副本'!$EO$1:$EO$784</cx:f>
        <cx:lvl ptCount="784" formatCode="G/通用格式">
          <cx:pt idx="0">0.00063315248494249599</cx:pt>
          <cx:pt idx="1">-0.00056555124763789095</cx:pt>
          <cx:pt idx="2">0.00024047737775755601</cx:pt>
          <cx:pt idx="3">0.00036618128992616298</cx:pt>
          <cx:pt idx="4">-0.00028188724820722</cx:pt>
          <cx:pt idx="5">0.00030782595951920499</cx:pt>
          <cx:pt idx="6">0.000121744709337993</cx:pt>
          <cx:pt idx="7">5.23018178840482e-05</cx:pt>
          <cx:pt idx="8">-0.00023681519410458199</cx:pt>
          <cx:pt idx="9">-0.000479324783636929</cx:pt>
          <cx:pt idx="10">0.00047640840745751998</cx:pt>
          <cx:pt idx="11">-0.00031519973435838601</cx:pt>
          <cx:pt idx="12">-0.00035843009460610498</cx:pt>
          <cx:pt idx="13">0.00044778890725591402</cx:pt>
          <cx:pt idx="14">0.00031395818438305101</cx:pt>
          <cx:pt idx="15">0.00070214467206993999</cx:pt>
          <cx:pt idx="16">0.000105137808580117</cx:pt>
          <cx:pt idx="17">-3.3587600357031899e-05</cx:pt>
          <cx:pt idx="18">0.000210635091068454</cx:pt>
          <cx:pt idx="19">-0.00026181612761621903</cx:pt>
          <cx:pt idx="20">6.8301051411701606e-05</cx:pt>
          <cx:pt idx="21">0.00030887444731906801</cx:pt>
          <cx:pt idx="22">4.5364528692452801e-06</cx:pt>
          <cx:pt idx="23">-0.00032239008611750401</cx:pt>
          <cx:pt idx="24">-0.000391564574525363</cx:pt>
          <cx:pt idx="25">-0.00045198170368970699</cx:pt>
          <cx:pt idx="26">-0.00042229302454318299</cx:pt>
          <cx:pt idx="27">0.000543832271490601</cx:pt>
          <cx:pt idx="28">-0.000794101724345061</cx:pt>
          <cx:pt idx="29">0.00043198098708643499</cx:pt>
          <cx:pt idx="30">-0.00028947142492361303</cx:pt>
          <cx:pt idx="31">-0.00046475819537605302</cx:pt>
          <cx:pt idx="32">-0.00031722071032056501</cx:pt>
          <cx:pt idx="33">0.000401025558400605</cx:pt>
          <cx:pt idx="34">0.00013241070838759599</cx:pt>
          <cx:pt idx="35">3.2595201276871298e-05</cx:pt>
          <cx:pt idx="36">0.00060883317297576905</cx:pt>
          <cx:pt idx="37">0.00080248420215088101</cx:pt>
          <cx:pt idx="38">0.000153119792235292</cx:pt>
          <cx:pt idx="39">0.00033719160028356703</cx:pt>
          <cx:pt idx="40">0.00061463581991066702</cx:pt>
          <cx:pt idx="41">0.00078624588796054405</cx:pt>
          <cx:pt idx="42">0.00058466926718950003</cx:pt>
          <cx:pt idx="43">-2.86108828556833e-05</cx:pt>
          <cx:pt idx="44">0.0013281458260030799</cx:pt>
          <cx:pt idx="45">0.00155943058817315</cx:pt>
          <cx:pt idx="46">3.52775840535077e-05</cx:pt>
          <cx:pt idx="47">0.00047514400358615301</cx:pt>
          <cx:pt idx="48">0.00069089026957411097</cx:pt>
          <cx:pt idx="49">-0.00016559807279107301</cx:pt>
          <cx:pt idx="50">-5.0815731531488902e-05</cx:pt>
          <cx:pt idx="51">0.00049747623194824897</cx:pt>
          <cx:pt idx="52">-0.00017023050026655101</cx:pt>
          <cx:pt idx="53">6.7197651483493794e-05</cx:pt>
          <cx:pt idx="54">0.00050634307332644499</cx:pt>
          <cx:pt idx="55">3.4801375904619899e-05</cx:pt>
          <cx:pt idx="56">-0.00021740397908577699</cx:pt>
          <cx:pt idx="57">3.5634214035084799e-05</cx:pt>
          <cx:pt idx="58">0.00071937791441333302</cx:pt>
          <cx:pt idx="59">-0.000134011800965502</cx:pt>
          <cx:pt idx="60">0.00020202366372859399</cx:pt>
          <cx:pt idx="61">0.00020960154550277499</cx:pt>
          <cx:pt idx="62">0.00067211969061096695</cx:pt>
          <cx:pt idx="63">0.00213618126621627</cx:pt>
          <cx:pt idx="64">0.0022437432950299699</cx:pt>
          <cx:pt idx="65">-0.0018395399583447799</cx:pt>
          <cx:pt idx="66">0.0022217869076464002</cx:pt>
          <cx:pt idx="67">0.0040605312446653297</cx:pt>
          <cx:pt idx="68">-0.0049434976188513398</cx:pt>
          <cx:pt idx="69">-0.014755722835360301</cx:pt>
          <cx:pt idx="70">-0.011021895676094901</cx:pt>
          <cx:pt idx="71">-0.0058211966865232201</cx:pt>
          <cx:pt idx="72">0.00478777220479242</cx:pt>
          <cx:pt idx="73">0.0096822480344765094</cx:pt>
          <cx:pt idx="74">0.010874754186801901</cx:pt>
          <cx:pt idx="75">0.0087333902876399905</cx:pt>
          <cx:pt idx="76">0.0028444153429222699</cx:pt>
          <cx:pt idx="77">0.0015390229643941599</cx:pt>
          <cx:pt idx="78">0.00149154114017899</cx:pt>
          <cx:pt idx="79">-0.00046492706265050101</cx:pt>
          <cx:pt idx="80">-0.00028787056744143202</cx:pt>
          <cx:pt idx="81">-2.1137479643456799e-05</cx:pt>
          <cx:pt idx="82">0.00022158875054045801</cx:pt>
          <cx:pt idx="83">0.00030973376987078699</cx:pt>
          <cx:pt idx="84">-0.00022954353331285901</cx:pt>
          <cx:pt idx="85">0.00048642789090344297</cx:pt>
          <cx:pt idx="86">-7.8771646467670396e-06</cx:pt>
          <cx:pt idx="87">-0.00024496238702862902</cx:pt>
          <cx:pt idx="88">0.00040075599603291298</cx:pt>
          <cx:pt idx="89">-4.5452158843490002e-05</cx:pt>
          <cx:pt idx="90">0.00050116530338506396</cx:pt>
          <cx:pt idx="91">-3.22464605911026e-05</cx:pt>
          <cx:pt idx="92">0.000325219673588278</cx:pt>
          <cx:pt idx="93">-0.0014452181587359799</cx:pt>
          <cx:pt idx="94">-0.0062777760244459302</cx:pt>
          <cx:pt idx="95">-0.0035020041084555002</cx:pt>
          <cx:pt idx="96">-0.00145315924771614</cx:pt>
          <cx:pt idx="97">-0.0078934868539127893</cx:pt>
          <cx:pt idx="98">-0.023939960126157601</cx:pt>
          <cx:pt idx="99">-0.0163565394435587</cx:pt>
          <cx:pt idx="100">-0.0026202995121326201</cx:pt>
          <cx:pt idx="101">0.012942112937990099</cx:pt>
          <cx:pt idx="102">0.0170963686940157</cx:pt>
          <cx:pt idx="103">0.0115191774574876</cx:pt>
          <cx:pt idx="104">0.011391210443601901</cx:pt>
          <cx:pt idx="105">0.0091019021100214592</cx:pt>
          <cx:pt idx="106">0.0063320405358817397</cx:pt>
          <cx:pt idx="107">0.00044014832146877002</cx:pt>
          <cx:pt idx="108">-0.000163639717226147</cx:pt>
          <cx:pt idx="109">0.00298635151888259</cx:pt>
          <cx:pt idx="110">0.0014915183891903399</cx:pt>
          <cx:pt idx="111">-0.00018583627020239701</cx:pt>
          <cx:pt idx="112">0.00079742807590887205</cx:pt>
          <cx:pt idx="113">0.000260323049057594</cx:pt>
          <cx:pt idx="114">-3.20118423381781e-05</cx:pt>
          <cx:pt idx="115">3.2949146146868701e-05</cx:pt>
          <cx:pt idx="116">0.00050277864048081796</cx:pt>
          <cx:pt idx="117">-0.00325064608062721</cx:pt>
          <cx:pt idx="118">-0.0098932356023115203</cx:pt>
          <cx:pt idx="119">-0.0152948470527606</cx:pt>
          <cx:pt idx="120">-0.0207225724284106</cx:pt>
          <cx:pt idx="121">0.0022741944599628402</cx:pt>
          <cx:pt idx="122">0.0127826560104565</cx:pt>
          <cx:pt idx="123">0.039811867178232901</cx:pt>
          <cx:pt idx="124">0.025499105197018101</cx:pt>
          <cx:pt idx="125">-0.031364310296054701</cx:pt>
          <cx:pt idx="126">-0.0099427305211818497</cx:pt>
          <cx:pt idx="127">0.032459998594010803</cx:pt>
          <cx:pt idx="128">0.054169181068712699</cx:pt>
          <cx:pt idx="129">0.054927672887749399</cx:pt>
          <cx:pt idx="130">0.020094056090137698</cx:pt>
          <cx:pt idx="131">-0.0027627235383638599</cx:pt>
          <cx:pt idx="132">-0.0104015473372877</cx:pt>
          <cx:pt idx="133">-0.0054271938922153297</cx:pt>
          <cx:pt idx="134">-0.0076834332727157796</cx:pt>
          <cx:pt idx="135">0.00095375789915113198</cx:pt>
          <cx:pt idx="136">0.0083450998362556098</cx:pt>
          <cx:pt idx="137">0.0064930866725721997</cx:pt>
          <cx:pt idx="138">0.0022453799143641799</cx:pt>
          <cx:pt idx="139">0.00040294407882574901</cx:pt>
          <cx:pt idx="140">0.00026013830794746601</cx:pt>
          <cx:pt idx="141">-0.00035205499266337601</cx:pt>
          <cx:pt idx="142">-0.00032406924508667097</cx:pt>
          <cx:pt idx="143">5.8351313760297702e-05</cx:pt>
          <cx:pt idx="144">0.00034978865328790198</cx:pt>
          <cx:pt idx="145">-0.0105748868312712</cx:pt>
          <cx:pt idx="146">-0.00648021583078307</cx:pt>
          <cx:pt idx="147">0.024166285915148401</cx:pt>
          <cx:pt idx="148">0.0039893894619911201</cx:pt>
          <cx:pt idx="149">0.00465820948621707</cx:pt>
          <cx:pt idx="150">0.0171720527088207</cx:pt>
          <cx:pt idx="151">0.065478782929826701</cx:pt>
          <cx:pt idx="152">0.027687263580631599</cx:pt>
          <cx:pt idx="153">-0.0121922128838255</cx:pt>
          <cx:pt idx="154">0.042969291758475102</cx:pt>
          <cx:pt idx="155">0.054258483201863598</cx:pt>
          <cx:pt idx="156">0.074030196607706905</cx:pt>
          <cx:pt idx="157">0.061865195795356903</cx:pt>
          <cx:pt idx="158">0.0203282200969753</cx:pt>
          <cx:pt idx="159">0.032044338723902797</cx:pt>
          <cx:pt idx="160">0.029258381302337998</cx:pt>
          <cx:pt idx="161">0.028880180295433301</cx:pt>
          <cx:pt idx="162">0.0131235798330912</cx:pt>
          <cx:pt idx="163">0.0050073781319651999</cx:pt>
          <cx:pt idx="164">0.0141756841526332</cx:pt>
          <cx:pt idx="165">0.018120175530734601</cx:pt>
          <cx:pt idx="166">0.010568219035674</cx:pt>
          <cx:pt idx="167">-4.2357450143157403e-05</cx:pt>
          <cx:pt idx="168">-0.000169197730406833</cx:pt>
          <cx:pt idx="169">-8.7275907415141799e-05</cx:pt>
          <cx:pt idx="170">0.00168434887282356</cx:pt>
          <cx:pt idx="171">-5.2347215601958499e-05</cx:pt>
          <cx:pt idx="172">-0.00070011674082951696</cx:pt>
          <cx:pt idx="173">0.00144783487659525</cx:pt>
          <cx:pt idx="174">0.012686763675619699</cx:pt>
          <cx:pt idx="175">0.033907037029728998</cx:pt>
          <cx:pt idx="176">0.026526674456130599</cx:pt>
          <cx:pt idx="177">0.039951431110127</cx:pt>
          <cx:pt idx="178">0.078376892574885199</cx:pt>
          <cx:pt idx="179">0.056728544760398202</cx:pt>
          <cx:pt idx="180">0.054057933545634998</cx:pt>
          <cx:pt idx="181">0.032034715230372601</cx:pt>
          <cx:pt idx="182">0.060663124676473397</cx:pt>
          <cx:pt idx="183">0.067671087916529898</cx:pt>
          <cx:pt idx="184">0.030103850877221099</cx:pt>
          <cx:pt idx="185">0.080686573078362703</cx:pt>
          <cx:pt idx="186">0.070982496256579194</cx:pt>
          <cx:pt idx="187">0.095867006095968002</cx:pt>
          <cx:pt idx="188">0.0348178796998291</cx:pt>
          <cx:pt idx="189">-0.00173445100342373</cx:pt>
          <cx:pt idx="190">0.018098863766731099</cx:pt>
          <cx:pt idx="191">0.024639684863852599</cx:pt>
          <cx:pt idx="192">0.022591765037858799</cx:pt>
          <cx:pt idx="193">0.026137826073248799</cx:pt>
          <cx:pt idx="194">0.0056806292973126697</cx:pt>
          <cx:pt idx="195">-0.00068320361716105301</cx:pt>
          <cx:pt idx="196">-0.00011711995255196</cx:pt>
          <cx:pt idx="197">-0.00052970907441762403</cx:pt>
          <cx:pt idx="198">-0.0083727029559571495</cx:pt>
          <cx:pt idx="199">-0.0183771664694845</cx:pt>
          <cx:pt idx="200">-0.00019735376899095099</cx:pt>
          <cx:pt idx="201">0.016007264007570202</cx:pt>
          <cx:pt idx="202">-0.0052880494806903803</cx:pt>
          <cx:pt idx="203">0.022226755796520399</cx:pt>
          <cx:pt idx="204">0.056107268968927398</cx:pt>
          <cx:pt idx="205">0.067966516011941494</cx:pt>
          <cx:pt idx="206">0.098057511364464403</cx:pt>
          <cx:pt idx="207">0.049899244884487499</cx:pt>
          <cx:pt idx="208">0.023639542807401302</cx:pt>
          <cx:pt idx="209">0.018099332143057301</cx:pt>
          <cx:pt idx="210">0.013197276526218601</cx:pt>
          <cx:pt idx="211">0.072076053151189506</cx:pt>
          <cx:pt idx="212">0.062846192866927594</cx:pt>
          <cx:pt idx="213">0.020578596089165398</cx:pt>
          <cx:pt idx="214">0.034829951832002597</cx:pt>
          <cx:pt idx="215">0.027673246534436102</cx:pt>
          <cx:pt idx="216">0.013115922003366301</cx:pt>
          <cx:pt idx="217">0.041366017591517298</cx:pt>
          <cx:pt idx="218">0.040842691576180701</cx:pt>
          <cx:pt idx="219">0.036894739398984702</cx:pt>
          <cx:pt idx="220">0.0026693039757915101</cx:pt>
          <cx:pt idx="221">0.0072846421066807502</cx:pt>
          <cx:pt idx="222">0.0047130561915164002</cx:pt>
          <cx:pt idx="223">0.00026768109160609199</cx:pt>
          <cx:pt idx="224">0.00030632471912542302</cx:pt>
          <cx:pt idx="225">-0.00011447769176347601</cx:pt>
          <cx:pt idx="226">-0.0101578772824647</cx:pt>
          <cx:pt idx="227">-0.010759853110527901</cx:pt>
          <cx:pt idx="228">0.0016579618923741801</cx:pt>
          <cx:pt idx="229">-0.020646004336158399</cx:pt>
          <cx:pt idx="230">0.027345606351464002</cx:pt>
          <cx:pt idx="231">0.042261580480241097</cx:pt>
          <cx:pt idx="232">0.048346913563270803</cx:pt>
          <cx:pt idx="233">0.088408535102069294</cx:pt>
          <cx:pt idx="234">0.067493202675222297</cx:pt>
          <cx:pt idx="235">0.047312968376931101</cx:pt>
          <cx:pt idx="236">0.041072410602651002</cx:pt>
          <cx:pt idx="237">0.042815327164323298</cx:pt>
          <cx:pt idx="238">0.0028227609402860301</cx:pt>
          <cx:pt idx="239">0.032201117401906197</cx:pt>
          <cx:pt idx="240">0.039104747337382</cx:pt>
          <cx:pt idx="241">0.0075867872017106501</cx:pt>
          <cx:pt idx="242">0.0244666953000768</cx:pt>
          <cx:pt idx="243">0.024858832989365701</cx:pt>
          <cx:pt idx="244">0.0076738455234894101</cx:pt>
          <cx:pt idx="245">0.043032221645453297</cx:pt>
          <cx:pt idx="246">0.044477588099532103</cx:pt>
          <cx:pt idx="247">0.043678230946018498</cx:pt>
          <cx:pt idx="248">0.018143678693500601</cx:pt>
          <cx:pt idx="249">0.0177102118504096</cx:pt>
          <cx:pt idx="250">0.010442258876436</cx:pt>
          <cx:pt idx="251">0.0013223867068612801</cx:pt>
          <cx:pt idx="252">0.00019672772276369099</cx:pt>
          <cx:pt idx="253">-0.00029997456704553401</cx:pt>
          <cx:pt idx="254">-0.00161163766328493</cx:pt>
          <cx:pt idx="255">-0.00120547049974589</cx:pt>
          <cx:pt idx="256">-0.0091834019640728692</cx:pt>
          <cx:pt idx="257">-0.0016892886972720901</cx:pt>
          <cx:pt idx="258">0.019480372537443901</cx:pt>
          <cx:pt idx="259">0.0158449692784196</cx:pt>
          <cx:pt idx="260">0.078229987243631699</cx:pt>
          <cx:pt idx="261">0.112783794939068</cx:pt>
          <cx:pt idx="262">0.057710348656335501</cx:pt>
          <cx:pt idx="263">0.0522098930300266</cx:pt>
          <cx:pt idx="264">0.0124821010100695</cx:pt>
          <cx:pt idx="265">-0.00121370823789187</cx:pt>
          <cx:pt idx="266">-0.0250591971544438</cx:pt>
          <cx:pt idx="267">-0.0083875927698232201</cx:pt>
          <cx:pt idx="268">0.023098453859156799</cx:pt>
          <cx:pt idx="269">-0.035478627650934402</cx:pt>
          <cx:pt idx="270">0.0010608862205434299</cx:pt>
          <cx:pt idx="271">2.0740973922011799e-05</cx:pt>
          <cx:pt idx="272">-0.0289682354954614</cx:pt>
          <cx:pt idx="273">-0.028090631175434502</cx:pt>
          <cx:pt idx="274">0.0096289290242506098</cx:pt>
          <cx:pt idx="275">0.045394480332583399</cx:pt>
          <cx:pt idx="276">0.0583543031682381</cx:pt>
          <cx:pt idx="277">0.039099741373942599</cx:pt>
          <cx:pt idx="278">0.0150092003116557</cx:pt>
          <cx:pt idx="279">-0.00088863808881426397</cx:pt>
          <cx:pt idx="280">0.00037043594143063903</cx:pt>
          <cx:pt idx="281">-0.00109009149235292</cx:pt>
          <cx:pt idx="282">-0.00386496800424262</cx:pt>
          <cx:pt idx="283">0.0028727126437274601</cx:pt>
          <cx:pt idx="284">-0.0014990286990173799</cx:pt>
          <cx:pt idx="285">0.0019933782850087298</cx:pt>
          <cx:pt idx="286">0.0072641667615189398</cx:pt>
          <cx:pt idx="287">-0.0016890360234959199</cx:pt>
          <cx:pt idx="288">0.047282283896328298</cx:pt>
          <cx:pt idx="289">0.033924994629924897</cx:pt>
          <cx:pt idx="290">0.0078845104932059405</cx:pt>
          <cx:pt idx="291">0.022375959136966099</cx:pt>
          <cx:pt idx="292">0.0152187957030067</cx:pt>
          <cx:pt idx="293">-0.0263554645203808</cx:pt>
          <cx:pt idx="294">-0.028580370798330101</cx:pt>
          <cx:pt idx="295">-0.055335655651007197</cx:pt>
          <cx:pt idx="296">-0.0793803727130373</cx:pt>
          <cx:pt idx="297">-0.082534605518980397</cx:pt>
          <cx:pt idx="298">-0.0269454698699781</cx:pt>
          <cx:pt idx="299">-0.029510660064665298</cx:pt>
          <cx:pt idx="300">-0.047505696321329803</cx:pt>
          <cx:pt idx="301">-0.052984446093080902</cx:pt>
          <cx:pt idx="302">-0.018109120322114199</cx:pt>
          <cx:pt idx="303">0.034696152309758498</cx:pt>
          <cx:pt idx="304">0.051601111430863301</cx:pt>
          <cx:pt idx="305">0.030719176707476498</cx:pt>
          <cx:pt idx="306">0.0118045245324775</cx:pt>
          <cx:pt idx="307">-0.00061487547637371995</cx:pt>
          <cx:pt idx="308">-3.86621394686518e-05</cx:pt>
          <cx:pt idx="309">-0.000413726712860261</cx:pt>
          <cx:pt idx="310">-0.0037330639377102402</cx:pt>
          <cx:pt idx="311">0.0097036487772081195</cx:pt>
          <cx:pt idx="312">0.0099607253456855793</cx:pt>
          <cx:pt idx="313">-0.057743793412623298</cx:pt>
          <cx:pt idx="314">-0.057199240833162503</cx:pt>
          <cx:pt idx="315">-0.027672067252141198</cx:pt>
          <cx:pt idx="316">-0.0124453902102418</cx:pt>
          <cx:pt idx="317">-0.013323994875604501</cx:pt>
          <cx:pt idx="318">-0.0309934971747057</cx:pt>
          <cx:pt idx="319">0.0019712057341933899</cx:pt>
          <cx:pt idx="320">0.047134019670809803</cx:pt>
          <cx:pt idx="321">0.041429661800660801</cx:pt>
          <cx:pt idx="322">-0.0075407063434132201</cx:pt>
          <cx:pt idx="323">-0.067330339196627495</cx:pt>
          <cx:pt idx="324">-0.132742288856149</cx:pt>
          <cx:pt idx="325">-0.098703476740728699</cx:pt>
          <cx:pt idx="326">-0.113183854313152</cx:pt>
          <cx:pt idx="327">-0.090220655301971098</cx:pt>
          <cx:pt idx="328">-0.098790017145888906</cx:pt>
          <cx:pt idx="329">-0.054410633496964303</cx:pt>
          <cx:pt idx="330">-0.080180067621306694</cx:pt>
          <cx:pt idx="331">-0.0227274751603227</cx:pt>
          <cx:pt idx="332">0.0126457801325984</cx:pt>
          <cx:pt idx="333">0.0151810918007297</cx:pt>
          <cx:pt idx="334">0.0053039796955324098</cx:pt>
          <cx:pt idx="335">0.00037579333300475298</cx:pt>
          <cx:pt idx="336">0.00027361300414472203</cx:pt>
          <cx:pt idx="337">-0.00076309139067383001</cx:pt>
          <cx:pt idx="338">-0.0023522880678801001</cx:pt>
          <cx:pt idx="339">0.019134831683549399</cx:pt>
          <cx:pt idx="340">-0.0110555751754713</cx:pt>
          <cx:pt idx="341">-0.060723489215006102</cx:pt>
          <cx:pt idx="342">-0.029641587578207802</cx:pt>
          <cx:pt idx="343">-0.00812870234859496</cx:pt>
          <cx:pt idx="344">0.0198445586951926</cx:pt>
          <cx:pt idx="345">0.0291053427772014</cx:pt>
          <cx:pt idx="346">0.00037931790612712402</cx:pt>
          <cx:pt idx="347">0.093369779985914295</cx:pt>
          <cx:pt idx="348">0.072180997338879796</cx:pt>
          <cx:pt idx="349">0.0524430010548428</cx:pt>
          <cx:pt idx="350">-0.040015707842132403</cx:pt>
          <cx:pt idx="351">-0.068079367694133905</cx:pt>
          <cx:pt idx="352">-0.111022871313361</cx:pt>
          <cx:pt idx="353">-0.055183388137542699</cx:pt>
          <cx:pt idx="354">-0.11925746334531501</cx:pt>
          <cx:pt idx="355">-0.107132162740198</cx:pt>
          <cx:pt idx="356">-0.053762222658680602</cx:pt>
          <cx:pt idx="357">-0.0276963126717251</cx:pt>
          <cx:pt idx="358">-0.082803037951954206</cx:pt>
          <cx:pt idx="359">-0.040694645669995998</cx:pt>
          <cx:pt idx="360">-0.0083731814465181492</cx:pt>
          <cx:pt idx="361">0.00304817262493911</cx:pt>
          <cx:pt idx="362">0.0020388541100527899</cx:pt>
          <cx:pt idx="363">-0.00018750130713887799</cx:pt>
          <cx:pt idx="364">0.000303627341629277</cx:pt>
          <cx:pt idx="365">0.00062505755754803599</cx:pt>
          <cx:pt idx="366">-0.0011728490061824099</cx:pt>
          <cx:pt idx="367">0.015426848916132401</cx:pt>
          <cx:pt idx="368">-0.0306153400414838</cx:pt>
          <cx:pt idx="369">-0.030744219043938099</cx:pt>
          <cx:pt idx="370">-0.0031376515742242098</cx:pt>
          <cx:pt idx="371">0.031085390694963001</cx:pt>
          <cx:pt idx="372">0.0097242011027754895</cx:pt>
          <cx:pt idx="373">0.040656017681020298</cx:pt>
          <cx:pt idx="374">0.0052408891064978699</cx:pt>
          <cx:pt idx="375">0.073143028472583096</cx:pt>
          <cx:pt idx="376">0.043935731384558301</cx:pt>
          <cx:pt idx="377">0.018979356436675299</cx:pt>
          <cx:pt idx="378">-0.050196575561680001</cx:pt>
          <cx:pt idx="379">-0.039417747727526202</cx:pt>
          <cx:pt idx="380">-0.065670466240130607</cx:pt>
          <cx:pt idx="381">-0.052611649974299998</cx:pt>
          <cx:pt idx="382">-0.044123000118097902</cx:pt>
          <cx:pt idx="383">-0.0195527575132389</cx:pt>
          <cx:pt idx="384">-0.017593785876427501</cx:pt>
          <cx:pt idx="385">-0.013455939210431001</cx:pt>
          <cx:pt idx="386">-0.051034004561017102</cx:pt>
          <cx:pt idx="387">-0.022286033416936499</cx:pt>
          <cx:pt idx="388">-0.011126018484907</cx:pt>
          <cx:pt idx="389">0.0031346601637854102</cx:pt>
          <cx:pt idx="390">0.00477089805113991</cx:pt>
          <cx:pt idx="391">0.00061982565922248602</cx:pt>
          <cx:pt idx="392">-0.00017463497552088901</cx:pt>
          <cx:pt idx="393">-0.00014912593317467499</cx:pt>
          <cx:pt idx="394">-0.00040539155290248298</cx:pt>
          <cx:pt idx="395">-0.00336357171073038</cx:pt>
          <cx:pt idx="396">-0.023678159129664401</cx:pt>
          <cx:pt idx="397">-0.034445239660620998</cx:pt>
          <cx:pt idx="398">0.015106612755172499</cx:pt>
          <cx:pt idx="399">-0.0215452039906384</cx:pt>
          <cx:pt idx="400">-0.057282441813178597</cx:pt>
          <cx:pt idx="401">-0.033497035064067801</cx:pt>
          <cx:pt idx="402">0.033514708499270997</cx:pt>
          <cx:pt idx="403">0.044394954174533</cx:pt>
          <cx:pt idx="404">-0.0382396637855896</cx:pt>
          <cx:pt idx="405">-0.0615812642224145</cx:pt>
          <cx:pt idx="406">-0.040405322974567497</cx:pt>
          <cx:pt idx="407">-0.023759424372327701</cx:pt>
          <cx:pt idx="408">0.0066546531082265197</cx:pt>
          <cx:pt idx="409">0.0102058608619495</cx:pt>
          <cx:pt idx="410">0.0064957733920232496</cx:pt>
          <cx:pt idx="411">-0.0446798107643267</cx:pt>
          <cx:pt idx="412">-0.0207412511424836</cx:pt>
          <cx:pt idx="413">-0.044429351984017297</cx:pt>
          <cx:pt idx="414">-0.045992235631728898</cx:pt>
          <cx:pt idx="415">-0.0088143060619838096</cx:pt>
          <cx:pt idx="416">-0.00015309504204516201</cx:pt>
          <cx:pt idx="417">0.0050282175910231599</cx:pt>
          <cx:pt idx="418">0.00074609134438508604</cx:pt>
          <cx:pt idx="419">0.00060109319434424201</cx:pt>
          <cx:pt idx="420">-0.00041250376211653198</cx:pt>
          <cx:pt idx="421">1.0928756235728601e-05</cx:pt>
          <cx:pt idx="422">-0.0015349258408725299</cx:pt>
          <cx:pt idx="423">-0.018120039295901599</cx:pt>
          <cx:pt idx="424">-0.022626870706656199</cx:pt>
          <cx:pt idx="425">-0.018409524483960899</cx:pt>
          <cx:pt idx="426">0.0030875518550902499</cx:pt>
          <cx:pt idx="427">-0.00155864537135942</cx:pt>
          <cx:pt idx="428">-0.0252570508101203</cx:pt>
          <cx:pt idx="429">-0.00501666109311091</cx:pt>
          <cx:pt idx="430">0.0434863700822056</cx:pt>
          <cx:pt idx="431">0.047080357221980999</cx:pt>
          <cx:pt idx="432">0.0127001366643544</cx:pt>
          <cx:pt idx="433">-0.024172472962913801</cx:pt>
          <cx:pt idx="434">0.021373800021578199</cx:pt>
          <cx:pt idx="435">0.00260863771742195</cx:pt>
          <cx:pt idx="436">0.071062114635194601</cx:pt>
          <cx:pt idx="437">0.0448285913829084</cx:pt>
          <cx:pt idx="438">-0.0032442063732504899</cx:pt>
          <cx:pt idx="439">-0.046324958332060802</cx:pt>
          <cx:pt idx="440">-0.041411257725610599</cx:pt>
          <cx:pt idx="441">-0.051039180968479099</cx:pt>
          <cx:pt idx="442">-0.032325536336459897</cx:pt>
          <cx:pt idx="443">-0.0033819636570782299</cx:pt>
          <cx:pt idx="444">0.0112345498133112</cx:pt>
          <cx:pt idx="445">0.015339341319839101</cx:pt>
          <cx:pt idx="446">0.00203251145204717</cx:pt>
          <cx:pt idx="447">-0.00176289148498963</cx:pt>
          <cx:pt idx="448">-0.00033194456372887302</cx:pt>
          <cx:pt idx="449">-0.0013640813883290001</cx:pt>
          <cx:pt idx="450">-0.00077028123888195105</cx:pt>
          <cx:pt idx="451">-0.017009753415257099</cx:pt>
          <cx:pt idx="452">-0.0112600115710201</cx:pt>
          <cx:pt idx="453">-0.021979909997818198</cx:pt>
          <cx:pt idx="454">-0.0245956513494523</cx:pt>
          <cx:pt idx="455">-0.0052531934531108897</cx:pt>
          <cx:pt idx="456">-0.0156258025625159</cx:pt>
          <cx:pt idx="457">0.041414040475905002</cx:pt>
          <cx:pt idx="458">0.070912779171474205</cx:pt>
          <cx:pt idx="459">0.012860382705428299</cx:pt>
          <cx:pt idx="460">-0.0062134498658970401</cx:pt>
          <cx:pt idx="461">0.038334071952750903</cx:pt>
          <cx:pt idx="462">0.038380143151680902</cx:pt>
          <cx:pt idx="463">0.038380702474638498</cx:pt>
          <cx:pt idx="464">0.0328194497329111</cx:pt>
          <cx:pt idx="465">-0.046768990662986697</cx:pt>
          <cx:pt idx="466">-0.057448652735568803</cx:pt>
          <cx:pt idx="467">-0.030347466268460101</cx:pt>
          <cx:pt idx="468">-0.045105312506399202</cx:pt>
          <cx:pt idx="469">-0.014859274253393199</cx:pt>
          <cx:pt idx="470">0.0038603375703523202</cx:pt>
          <cx:pt idx="471">0.042092829443058498</cx:pt>
          <cx:pt idx="472">0.0151021574828222</cx:pt>
          <cx:pt idx="473">0.0197723996127405</cx:pt>
          <cx:pt idx="474">0.00064779672498571704</cx:pt>
          <cx:pt idx="475">-0.0027459095895893998</cx:pt>
          <cx:pt idx="476">-6.6424415319890796e-05</cx:pt>
          <cx:pt idx="477">6.7230609140929394e-05</cx:pt>
          <cx:pt idx="478">-0.0035001669420754501</cx:pt>
          <cx:pt idx="479">-0.0068736958827516096</cx:pt>
          <cx:pt idx="480">-0.0050209086347535199</cx:pt>
          <cx:pt idx="481">-0.0125921008547859</cx:pt>
          <cx:pt idx="482">-0.0114583511497612</cx:pt>
          <cx:pt idx="483">-0.021870424892555501</cx:pt>
          <cx:pt idx="484">-0.0081516483089723608</cx:pt>
          <cx:pt idx="485">0.032743834437523697</cx:pt>
          <cx:pt idx="486">0.061089995629364201</cx:pt>
          <cx:pt idx="487">-0.010630917236456301</cx:pt>
          <cx:pt idx="488">-0.019462661121558901</cx:pt>
          <cx:pt idx="489">0.038918518292403899</cx:pt>
          <cx:pt idx="490">0.037445429012817499</cx:pt>
          <cx:pt idx="491">0.041918822945982002</cx:pt>
          <cx:pt idx="492">0.024926129415148601</cx:pt>
          <cx:pt idx="493">-0.017712284141441801</cx:pt>
          <cx:pt idx="494">-0.056609347907313798</cx:pt>
          <cx:pt idx="495">-0.038586707764513901</cx:pt>
          <cx:pt idx="496">-0.0109452474694382</cx:pt>
          <cx:pt idx="497">0.0067939020463894696</cx:pt>
          <cx:pt idx="498">0.0280268085031086</cx:pt>
          <cx:pt idx="499">0.048982678677302098</cx:pt>
          <cx:pt idx="500">0.011235389246224199</cx:pt>
          <cx:pt idx="501">-0.0100419074285344</cx:pt>
          <cx:pt idx="502">-0.0074196972287271703</cx:pt>
          <cx:pt idx="503">-0.00053099360887191697</cx:pt>
          <cx:pt idx="504">-0.00016269265826570299</cx:pt>
          <cx:pt idx="505">0.000101428236552179</cx:pt>
          <cx:pt idx="506">-0.00124369168066114</cx:pt>
          <cx:pt idx="507">-0.0035937022253852702</cx:pt>
          <cx:pt idx="508">0.0021486418395732102</cx:pt>
          <cx:pt idx="509">-4.1575986484793498e-05</cx:pt>
          <cx:pt idx="510">0.0058700517445758101</cx:pt>
          <cx:pt idx="511">-0.025285784407877401</cx:pt>
          <cx:pt idx="512">-0.0036656897040620801</cx:pt>
          <cx:pt idx="513">0.00960270766020546</cx:pt>
          <cx:pt idx="514">0.024433799056080601</cx:pt>
          <cx:pt idx="515">-0.0583001909108967</cx:pt>
          <cx:pt idx="516">-0.0102933981086558</cx:pt>
          <cx:pt idx="517">0.019680918729227202</cx:pt>
          <cx:pt idx="518">-0.0300493804817532</cx:pt>
          <cx:pt idx="519">-0.0185552265928512</cx:pt>
          <cx:pt idx="520">-0.010943232668434499</cx:pt>
          <cx:pt idx="521">-0.0273035044764619</cx:pt>
          <cx:pt idx="522">-0.076512166560107203</cx:pt>
          <cx:pt idx="523">-0.0041565384843508003</cx:pt>
          <cx:pt idx="524">0.017816650861630201</cx:pt>
          <cx:pt idx="525">-0.0034220052265317501</cx:pt>
          <cx:pt idx="526">0.030887521880592399</cx:pt>
          <cx:pt idx="527">0.054542631456569401</cx:pt>
          <cx:pt idx="528">0.023728207184361701</cx:pt>
          <cx:pt idx="529">0.00047284233136857002</cx:pt>
          <cx:pt idx="530">-0.0040880536312762703</cx:pt>
          <cx:pt idx="531">-0.00094086700443586104</cx:pt>
          <cx:pt idx="532">0.000355325747586713</cx:pt>
          <cx:pt idx="533">-0.00036693916946395501</cx:pt>
          <cx:pt idx="534">0.00163116681661256</cx:pt>
          <cx:pt idx="535">0.0022982753516740998</cx:pt>
          <cx:pt idx="536">0.0023401255644033502</cx:pt>
          <cx:pt idx="537">-0.0030316607975710598</cx:pt>
          <cx:pt idx="538">0.017048410909786201</cx:pt>
          <cx:pt idx="539">-0.0061929393038860202</cx:pt>
          <cx:pt idx="540">0.016362028633390001</cx:pt>
          <cx:pt idx="541">-0.0146280583341239</cx:pt>
          <cx:pt idx="542">0.0054842600715991402</cx:pt>
          <cx:pt idx="543">-0.0507904708456203</cx:pt>
          <cx:pt idx="544">-0.0010470465748655001</cx:pt>
          <cx:pt idx="545">0.0236159660067751</cx:pt>
          <cx:pt idx="546">-0.070093513464358895</cx:pt>
          <cx:pt idx="547">-0.096269469888365794</cx:pt>
          <cx:pt idx="548">-0.0737237768720337</cx:pt>
          <cx:pt idx="549">-0.0298973011029144</cx:pt>
          <cx:pt idx="550">-0.035126098581866598</cx:pt>
          <cx:pt idx="551">0.034335025059268998</cx:pt>
          <cx:pt idx="552">0.0099258887874498804</cx:pt>
          <cx:pt idx="553">0.0388804494943365</cx:pt>
          <cx:pt idx="554">0.069336815971977703</cx:pt>
          <cx:pt idx="555">0.066279822167905705</cx:pt>
          <cx:pt idx="556">0.0192197778618645</cx:pt>
          <cx:pt idx="557">0.0063708862683116204</cx:pt>
          <cx:pt idx="558">0.00048809844604234099</cx:pt>
          <cx:pt idx="559">-0.000706693515951278</cx:pt>
          <cx:pt idx="560">0.00045007058894146402</cx:pt>
          <cx:pt idx="561">-0.000110499683403298</cx:pt>
          <cx:pt idx="562">0.0021074423287945798</cx:pt>
          <cx:pt idx="563">0.00370570282530076</cx:pt>
          <cx:pt idx="564">0.014448814368153</cx:pt>
          <cx:pt idx="565">0.000472052676478748</cx:pt>
          <cx:pt idx="566">0.025679080229997001</cx:pt>
          <cx:pt idx="567">0.013972741689570699</cx:pt>
          <cx:pt idx="568">0.032491666212453599</cx:pt>
          <cx:pt idx="569">0.023620537546653102</cx:pt>
          <cx:pt idx="570">-0.014743343200695201</cx:pt>
          <cx:pt idx="571">-0.025105783797365298</cx:pt>
          <cx:pt idx="572">-0.018094003954097999</cx:pt>
          <cx:pt idx="573">-0.035892273845667802</cx:pt>
          <cx:pt idx="574">-0.102992008906182</cx:pt>
          <cx:pt idx="575">-0.071338365854051594</cx:pt>
          <cx:pt idx="576">-0.080449815015984097</cx:pt>
          <cx:pt idx="577">-0.022593967584401301</cx:pt>
          <cx:pt idx="578">0.052813534319738502</cx:pt>
          <cx:pt idx="579">0.067198353893664506</cx:pt>
          <cx:pt idx="580">0.044531926234166498</cx:pt>
          <cx:pt idx="581">0.059906437495955603</cx:pt>
          <cx:pt idx="582">0.091114655794066093</cx:pt>
          <cx:pt idx="583">0.046772754943822901</cx:pt>
          <cx:pt idx="584">0.0052139158532419003</cx:pt>
          <cx:pt idx="585">0.0085644135309295901</cx:pt>
          <cx:pt idx="586">-0.00089171864282070097</cx:pt>
          <cx:pt idx="587">0.00081393773473711201</cx:pt>
          <cx:pt idx="588">9.5801177572665e-05</cx:pt>
          <cx:pt idx="589">-0.00029218558659124301</cx:pt>
          <cx:pt idx="590">0.0011550342729092201</cx:pt>
          <cx:pt idx="591">0.0079498743042920508</cx:pt>
          <cx:pt idx="592">0.023402659524064999</cx:pt>
          <cx:pt idx="593">0.018976373898888899</cx:pt>
          <cx:pt idx="594">0.031505653695452003</cx:pt>
          <cx:pt idx="595">0.039600993264130697</cx:pt>
          <cx:pt idx="596">0.040923339198571398</cx:pt>
          <cx:pt idx="597">0.044736958634321297</cx:pt>
          <cx:pt idx="598">-0.054925073970857899</cx:pt>
          <cx:pt idx="599">0.0017661886566934001</cx:pt>
          <cx:pt idx="600">-0.029346557477648302</cx:pt>
          <cx:pt idx="601">-0.041674368771320698</cx:pt>
          <cx:pt idx="602">-0.085581075142051502</cx:pt>
          <cx:pt idx="603">-0.045531999967631603</cx:pt>
          <cx:pt idx="604">-0.035140086086400298</cx:pt>
          <cx:pt idx="605">0.094956070658264405</cx:pt>
          <cx:pt idx="606">0.106188555430418</cx:pt>
          <cx:pt idx="607">0.067163382010178005</cx:pt>
          <cx:pt idx="608">0.043266831960598301</cx:pt>
          <cx:pt idx="609">0.037305326825124802</cx:pt>
          <cx:pt idx="610">0.065555970142263595</cx:pt>
          <cx:pt idx="611">0.015937093717053701</cx:pt>
          <cx:pt idx="612">0.00145209944347271</cx:pt>
          <cx:pt idx="613">0.012118601395085599</cx:pt>
          <cx:pt idx="614">1.99792633161524e-05</cx:pt>
          <cx:pt idx="615">0.00037832959649991403</cx:pt>
          <cx:pt idx="616">-0.00057284811599166196</cx:pt>
          <cx:pt idx="617">-0.0011141266416374901</cx:pt>
          <cx:pt idx="618">0.00094576579530320805</cx:pt>
          <cx:pt idx="619">0.011238008194545001</cx:pt>
          <cx:pt idx="620">0.028027042019196102</cx:pt>
          <cx:pt idx="621">0.023750033899331301</cx:pt>
          <cx:pt idx="622">0.0070353768251880501</cx:pt>
          <cx:pt idx="623">0.056640089429057801</cx:pt>
          <cx:pt idx="624">0.043673681075240597</cx:pt>
          <cx:pt idx="625">0.042670771339020898</cx:pt>
          <cx:pt idx="626">-0.0118361467123623</cx:pt>
          <cx:pt idx="627">0.0255137236172456</cx:pt>
          <cx:pt idx="628">-0.030645796536915799</cx:pt>
          <cx:pt idx="629">-0.051110716626889902</cx:pt>
          <cx:pt idx="630">-0.032659206212067603</cx:pt>
          <cx:pt idx="631">0.028456464798142098</cx:pt>
          <cx:pt idx="632">-0.018439752773972799</cx:pt>
          <cx:pt idx="633">0.119183674880854</cx:pt>
          <cx:pt idx="634">0.10500426427285001</cx:pt>
          <cx:pt idx="635">0.036497173032736599</cx:pt>
          <cx:pt idx="636">0.040590662131993797</cx:pt>
          <cx:pt idx="637">0.042078991846177097</cx:pt>
          <cx:pt idx="638">0.0376308738572146</cx:pt>
          <cx:pt idx="639">0.00956371016832561</cx:pt>
          <cx:pt idx="640">0.0080625880398779194</cx:pt>
          <cx:pt idx="641">0.0112165457377998</cx:pt>
          <cx:pt idx="642">0.0024257624542030399</cx:pt>
          <cx:pt idx="643">5.5273204638971097e-05</cx:pt>
          <cx:pt idx="644">-0.00060457375297662101</cx:pt>
          <cx:pt idx="645">-0.00048948460611596698</cx:pt>
          <cx:pt idx="646">0.00138178124628146</cx:pt>
          <cx:pt idx="647">0.0077489793653979502</cx:pt>
          <cx:pt idx="648">0.016714609887195701</cx:pt>
          <cx:pt idx="649">0.0175281945636157</cx:pt>
          <cx:pt idx="650">0.00106822949727116</cx:pt>
          <cx:pt idx="651">0.053092144041776999</cx:pt>
          <cx:pt idx="652">0.071876341139790703</cx:pt>
          <cx:pt idx="653">0.069637681691920805</cx:pt>
          <cx:pt idx="654">0.013735010897176599</cx:pt>
          <cx:pt idx="655">0.034819794187848703</cx:pt>
          <cx:pt idx="656">0.0405566786480712</cx:pt>
          <cx:pt idx="657">0.071717468897462305</cx:pt>
          <cx:pt idx="658">0.074539917184401006</cx:pt>
          <cx:pt idx="659">0.087048825484558098</cx:pt>
          <cx:pt idx="660">0.072769412227035202</cx:pt>
          <cx:pt idx="661">0.085750173362056897</cx:pt>
          <cx:pt idx="662">0.077428648502188002</cx:pt>
          <cx:pt idx="663">0.018334188616606701</cx:pt>
          <cx:pt idx="664">0.0285882014683249</cx:pt>
          <cx:pt idx="665">0.017118403722487598</cx:pt>
          <cx:pt idx="666">0.032435491911847698</cx:pt>
          <cx:pt idx="667">0.0198408067729373</cx:pt>
          <cx:pt idx="668">0.0033394042929882602</cx:pt>
          <cx:pt idx="669">0.0124400087031559</cx:pt>
          <cx:pt idx="670">0.00108510628881134</cx:pt>
          <cx:pt idx="671">0.00012733668172050999</cx:pt>
          <cx:pt idx="672">0.00034690204871554398</cx:pt>
          <cx:pt idx="673">0.00065286961809687396</cx:pt>
          <cx:pt idx="674">0.00059044765643400602</cx:pt>
          <cx:pt idx="675">0.00167481897955221</cx:pt>
          <cx:pt idx="676">-0.0018630310639789101</cx:pt>
          <cx:pt idx="677">-0.010709140691555</cx:pt>
          <cx:pt idx="678">0.0058950375091569602</cx:pt>
          <cx:pt idx="679">0.042692677122029503</cx:pt>
          <cx:pt idx="680">0.073327296107789</cx:pt>
          <cx:pt idx="681">0.037221146362861897</cx:pt>
          <cx:pt idx="682">-0.0176149658408596</cx:pt>
          <cx:pt idx="683">0.0150086220652623</cx:pt>
          <cx:pt idx="684">0.10063917687639699</cx:pt>
          <cx:pt idx="685">0.0845067262043733</cx:pt>
          <cx:pt idx="686">0.12545037688611799</cx:pt>
          <cx:pt idx="687">0.064607986356745806</cx:pt>
          <cx:pt idx="688">0.031216683881344201</cx:pt>
          <cx:pt idx="689">0.017690782800114501</cx:pt>
          <cx:pt idx="690">0.0150489696605719</cx:pt>
          <cx:pt idx="691">-0.012186207854735001</cx:pt>
          <cx:pt idx="692">0.0069327406475212299</cx:pt>
          <cx:pt idx="693">-0.0128635329234389</cx:pt>
          <cx:pt idx="694">-0.0040148548713961497</cx:pt>
          <cx:pt idx="695">-0.00032657846518707002</cx:pt>
          <cx:pt idx="696">0.0031798435210128899</cx:pt>
          <cx:pt idx="697">0.00099462874330397306</cx:pt>
          <cx:pt idx="698">0.000947322290044273</cx:pt>
          <cx:pt idx="699">0.00092697294137334102</cx:pt>
          <cx:pt idx="700">-7.3209090728683298e-05</cx:pt>
          <cx:pt idx="701">0.000576118201392788</cx:pt>
          <cx:pt idx="702">0.000192079963331061</cx:pt>
          <cx:pt idx="703">-0.00066483264545066402</cx:pt>
          <cx:pt idx="704">-0.0041091175212416096</cx:pt>
          <cx:pt idx="705">-0.0095673722670803693</cx:pt>
          <cx:pt idx="706">0.0141758489663602</cx:pt>
          <cx:pt idx="707">0.017950414236337899</cx:pt>
          <cx:pt idx="708">0.0097027433709937893</cx:pt>
          <cx:pt idx="709">0.00087967289537165298</cx:pt>
          <cx:pt idx="710">0.0065687687542869298</cx:pt>
          <cx:pt idx="711">-0.013096925853825801</cx:pt>
          <cx:pt idx="712">0.043576560816338698</cx:pt>
          <cx:pt idx="713">0.073721273364515005</cx:pt>
          <cx:pt idx="714">0.041709070591052097</cx:pt>
          <cx:pt idx="715">0.028463829413825598</cx:pt>
          <cx:pt idx="716">0.0155704884310526</cx:pt>
          <cx:pt idx="717">0.0133514850857815</cx:pt>
          <cx:pt idx="718">-0.00170988538285151</cx:pt>
          <cx:pt idx="719">0.035929629912461</cx:pt>
          <cx:pt idx="720">0.0198093959956024</cx:pt>
          <cx:pt idx="721">0.015212108219160201</cx:pt>
          <cx:pt idx="722">0.0142822021688244</cx:pt>
          <cx:pt idx="723">0.011382675262598899</cx:pt>
          <cx:pt idx="724">0.0060122081892823604</cx:pt>
          <cx:pt idx="725">9.4821629763126907e-05</cx:pt>
          <cx:pt idx="726">-0.00029653456537271901</cx:pt>
          <cx:pt idx="727">-0.00033962763289328499</cx:pt>
          <cx:pt idx="728">0.000141935938200265</cx:pt>
          <cx:pt idx="729">-0.00075015838105531004</cx:pt>
          <cx:pt idx="730">0.000167797969089362</cx:pt>
          <cx:pt idx="731">0.00027064444638608901</cx:pt>
          <cx:pt idx="732">0.0010906652598319101</cx:pt>
          <cx:pt idx="733">0.0029741846369013801</cx:pt>
          <cx:pt idx="734">-0.0026851514257403</cx:pt>
          <cx:pt idx="735">-0.010793064012091</cx:pt>
          <cx:pt idx="736">-0.0105743741873176</cx:pt>
          <cx:pt idx="737">-0.010544390393987101</cx:pt>
          <cx:pt idx="738">-0.0105120020406362</cx:pt>
          <cx:pt idx="739">-0.0042834263329735601</cx:pt>
          <cx:pt idx="740">0.012696411245096699</cx:pt>
          <cx:pt idx="741">0.00417798645847381</cx:pt>
          <cx:pt idx="742">-0.038523951165103897</cx:pt>
          <cx:pt idx="743">-0.018210769443615299</cx:pt>
          <cx:pt idx="744">0.013308171555939999</cx:pt>
          <cx:pt idx="745">0.0152783788580809</cx:pt>
          <cx:pt idx="746">-0.010608145753923701</cx:pt>
          <cx:pt idx="747">-0.0118459457169469</cx:pt>
          <cx:pt idx="748">-0.0034838370808769501</cx:pt>
          <cx:pt idx="749">-0.0052673275675382998</cx:pt>
          <cx:pt idx="750">-0.000166235080001112</cx:pt>
          <cx:pt idx="751">-0.00035599598678128798</cx:pt>
          <cx:pt idx="752">0.00041183791811269098</cx:pt>
          <cx:pt idx="753">-0.00041161558049135799</cx:pt>
          <cx:pt idx="754">-5.3819724043251801e-05</cx:pt>
          <cx:pt idx="755">0.00019273656971598299</cx:pt>
          <cx:pt idx="756">-0.00066796346333253297</cx:pt>
          <cx:pt idx="757">-0.00011717865941694999</cx:pt>
          <cx:pt idx="758">-0.000243241812680693</cx:pt>
          <cx:pt idx="759">-0.000848112279255319</cx:pt>
          <cx:pt idx="760">0.00017876345836455299</cx:pt>
          <cx:pt idx="761">-0.000125650731496435</cx:pt>
          <cx:pt idx="762">0.00156265878697169</cx:pt>
          <cx:pt idx="763">0.00039885712719168797</cx:pt>
          <cx:pt idx="764">0.0011176054513348901</cx:pt>
          <cx:pt idx="765">-0.00071940214993684599</cx:pt>
          <cx:pt idx="766">2.8687905164020199e-05</cx:pt>
          <cx:pt idx="767">-0.00020209781572693301</cx:pt>
          <cx:pt idx="768">0.00059121204087579703</cx:pt>
          <cx:pt idx="769">-0.0059621494697026196</cx:pt>
          <cx:pt idx="770">-0.00707769538376738</cx:pt>
          <cx:pt idx="771">0.00145251543835319</cx:pt>
          <cx:pt idx="772">-0.00142030061460275</cx:pt>
          <cx:pt idx="773">-0.0024445513825318301</cx:pt>
          <cx:pt idx="774">-0.0064240504409189703</cx:pt>
          <cx:pt idx="775">-0.0066578657990065499</cx:pt>
          <cx:pt idx="776">-0.0033700499036664801</cx:pt>
          <cx:pt idx="777">-0.0039033058851227799</cx:pt>
          <cx:pt idx="778">-0.0040423393692169702</cx:pt>
          <cx:pt idx="779">-0.00043219460614134898</cx:pt>
          <cx:pt idx="780">-0.00019286711097983599</cx:pt>
          <cx:pt idx="781">0.00027501191160331202</cx:pt>
          <cx:pt idx="782">0.00011551268663270701</cx:pt>
          <cx:pt idx="783">-0.00060293070411723403</cx:pt>
        </cx:lvl>
      </cx:numDim>
    </cx:data>
    <cx:data id="145">
      <cx:numDim type="val">
        <cx:f>'001_WA_F - 副本'!$EP$1:$EP$784</cx:f>
        <cx:lvl ptCount="784" formatCode="G/通用格式">
          <cx:pt idx="0">-0.000402720780513871</cx:pt>
          <cx:pt idx="1">0.00039052475495955999</cx:pt>
          <cx:pt idx="2">-0.000796281182335264</cx:pt>
          <cx:pt idx="3">0.00022947846409497599</cx:pt>
          <cx:pt idx="4">-0.00047990580901263399</cx:pt>
          <cx:pt idx="5">0.00045811595298419101</cx:pt>
          <cx:pt idx="6">-4.3461929766476703e-05</cx:pt>
          <cx:pt idx="7">5.9671287431458699e-05</cx:pt>
          <cx:pt idx="8">-0.000395643883267101</cx:pt>
          <cx:pt idx="9">-0.00050886637948524105</cx:pt>
          <cx:pt idx="10">-0.00019039760519155201</cx:pt>
          <cx:pt idx="11">-0.00028715887817541301</cx:pt>
          <cx:pt idx="12">0.00036252202977131898</cx:pt>
          <cx:pt idx="13">0.00026556652837590202</cx:pt>
          <cx:pt idx="14">-0.00021093724252553301</cx:pt>
          <cx:pt idx="15">0.000201696600085923</cx:pt>
          <cx:pt idx="16">-0.000140589955371247</cx:pt>
          <cx:pt idx="17">-0.00026067835502041202</cx:pt>
          <cx:pt idx="18">-0.00022863385478803501</cx:pt>
          <cx:pt idx="19">-0.00025743931906838102</cx:pt>
          <cx:pt idx="20">0.000391752608445371</cx:pt>
          <cx:pt idx="21">-0.00059663289316829805</cx:pt>
          <cx:pt idx="22">-0.00059053506966935698</cx:pt>
          <cx:pt idx="23">0.00024243247560642501</cx:pt>
          <cx:pt idx="24">0.00042174661155757099</cx:pt>
          <cx:pt idx="25">-0.00036188036213786502</cx:pt>
          <cx:pt idx="26">-0.00037504268966865602</cx:pt>
          <cx:pt idx="27">-7.4785055045918002e-05</cx:pt>
          <cx:pt idx="28">0.00027489542171403602</cx:pt>
          <cx:pt idx="29">-0.00043369359609369098</cx:pt>
          <cx:pt idx="30">-0.00013185729872975901</cx:pt>
          <cx:pt idx="31">0.000273303716675536</cx:pt>
          <cx:pt idx="32">0.00015389577277377</cx:pt>
          <cx:pt idx="33">0.00016555714715461899</cx:pt>
          <cx:pt idx="34">-0.000546181656932693</cx:pt>
          <cx:pt idx="35">0.00053036890842776501</cx:pt>
          <cx:pt idx="36">-7.1839934662379205e-05</cx:pt>
          <cx:pt idx="37">-0.00048645607627589198</cx:pt>
          <cx:pt idx="38">-0.00026038689853742002</cx:pt>
          <cx:pt idx="39">-0.00180486966728807</cx:pt>
          <cx:pt idx="40">-0.00066477936587643798</cx:pt>
          <cx:pt idx="41">-0.00010932375579203501</cx:pt>
          <cx:pt idx="42">-2.57915471294259e-05</cx:pt>
          <cx:pt idx="43">-0.00078714951987030697</cx:pt>
          <cx:pt idx="44">0.00054337309721573198</cx:pt>
          <cx:pt idx="45">-0.0013911123054354999</cx:pt>
          <cx:pt idx="46">2.4042832749334101e-05</cx:pt>
          <cx:pt idx="47">0.00056502986895301999</cx:pt>
          <cx:pt idx="48">-9.3300172758474306e-05</cx:pt>
          <cx:pt idx="49">-0.00033466214936587199</cx:pt>
          <cx:pt idx="50">0.00038314704911785602</cx:pt>
          <cx:pt idx="51">0.00067160036499446603</cx:pt>
          <cx:pt idx="52">0.00098636407138809009</cx:pt>
          <cx:pt idx="53">0.00021486550330226801</cx:pt>
          <cx:pt idx="54">-0.00014588879412758199</cx:pt>
          <cx:pt idx="55">-9.1927025828925603e-05</cx:pt>
          <cx:pt idx="56">5.47638049874916e-05</cx:pt>
          <cx:pt idx="57">-0.00104357403728002</cx:pt>
          <cx:pt idx="58">-3.7097871598702799e-05</cx:pt>
          <cx:pt idx="59">-0.00063988049915991903</cx:pt>
          <cx:pt idx="60">-0.00025317316843959499</cx:pt>
          <cx:pt idx="61">-0.000112373505820964</cx:pt>
          <cx:pt idx="62">-0.000179464089921973</cx:pt>
          <cx:pt idx="63">2.18926927190211e-06</cx:pt>
          <cx:pt idx="64">-0.0014320071871808499</cx:pt>
          <cx:pt idx="65">-0.0054567784026842798</cx:pt>
          <cx:pt idx="66">-0.0060821814277903204</cx:pt>
          <cx:pt idx="67">-0.00641287878901754</cx:pt>
          <cx:pt idx="68">-0.0060303104212012602</cx:pt>
          <cx:pt idx="69">-0.0064248006742875802</cx:pt>
          <cx:pt idx="70">-0.0066225450779189799</cx:pt>
          <cx:pt idx="71">-0.0046188131142868303</cx:pt>
          <cx:pt idx="72">-0.0026017638158690299</cx:pt>
          <cx:pt idx="73">-0.0042754660562724896</cx:pt>
          <cx:pt idx="74">-0.00097714755668429809</cx:pt>
          <cx:pt idx="75">0.00488437292954025</cx:pt>
          <cx:pt idx="76">0.00079523541772482005</cx:pt>
          <cx:pt idx="77">0.000143835144770375</cx:pt>
          <cx:pt idx="78">-0.00034043208402897101</cx:pt>
          <cx:pt idx="79">0.00025674088432458398</cx:pt>
          <cx:pt idx="80">-0.00138484326742178</cx:pt>
          <cx:pt idx="81">0.00014517905987615899</cx:pt>
          <cx:pt idx="82">-0.000372575089284987</cx:pt>
          <cx:pt idx="83">-0.00020912827830658001</cx:pt>
          <cx:pt idx="84">-2.4759878950009702e-06</cx:pt>
          <cx:pt idx="85">-0.00082001446073274003</cx:pt>
          <cx:pt idx="86">0.00067422725123400095</cx:pt>
          <cx:pt idx="87">0.00077701140926580395</cx:pt>
          <cx:pt idx="88">4.9328586002518801e-05</cx:pt>
          <cx:pt idx="89">0.0044143057176794197</cx:pt>
          <cx:pt idx="90">0.0051892139686542703</cx:pt>
          <cx:pt idx="91">0.0091214568645194907</cx:pt>
          <cx:pt idx="92">0.0085144648843274995</cx:pt>
          <cx:pt idx="93">0.0050962831428355698</cx:pt>
          <cx:pt idx="94">0.0083772969323369102</cx:pt>
          <cx:pt idx="95">0.00044813046676070402</cx:pt>
          <cx:pt idx="96">0.0080564865380138295</cx:pt>
          <cx:pt idx="97">0.0068728796920696101</cx:pt>
          <cx:pt idx="98">0.0085144838255237498</cx:pt>
          <cx:pt idx="99">0.0098358050949079092</cx:pt>
          <cx:pt idx="100">-0.0100524397573</cx:pt>
          <cx:pt idx="101">-0.023980095681086201</cx:pt>
          <cx:pt idx="102">-0.0077730019780822999</cx:pt>
          <cx:pt idx="103">-0.0021497790006248401</cx:pt>
          <cx:pt idx="104">0.0037204411052653898</cx:pt>
          <cx:pt idx="105">-0.0098093088684849394</cx:pt>
          <cx:pt idx="106">-0.0131559089789361</cx:pt>
          <cx:pt idx="107">-0.0039743925242586003</cx:pt>
          <cx:pt idx="108">0.0042794988169386197</cx:pt>
          <cx:pt idx="109">0.00015793227773763999</cx:pt>
          <cx:pt idx="110">0.00043642783856042902</cx:pt>
          <cx:pt idx="111">-0.00052837635669055697</cx:pt>
          <cx:pt idx="112">-0.00077592802337300996</cx:pt>
          <cx:pt idx="113">0.00022730634396034001</cx:pt>
          <cx:pt idx="114">0.00040102656741853199</cx:pt>
          <cx:pt idx="115">0.00025133637881164802</cx:pt>
          <cx:pt idx="116">-0.0012824179631280401</cx:pt>
          <cx:pt idx="117">-0.00308146911942986</cx:pt>
          <cx:pt idx="118">-0.0019797788157351098</cx:pt>
          <cx:pt idx="119">0.0043371324641852003</cx:pt>
          <cx:pt idx="120">0.012720866132138599</cx:pt>
          <cx:pt idx="121">0.032010427629311403</cx:pt>
          <cx:pt idx="122">0.029237866806420199</cx:pt>
          <cx:pt idx="123">0.0273868007671303</cx:pt>
          <cx:pt idx="124">0.0213219846704676</cx:pt>
          <cx:pt idx="125">0.0098094764500174098</cx:pt>
          <cx:pt idx="126">-0.011829308984177601</cx:pt>
          <cx:pt idx="127">-0.0057061429321658202</cx:pt>
          <cx:pt idx="128">-0.018138165756795398</cx:pt>
          <cx:pt idx="129">-0.026565981201046099</cx:pt>
          <cx:pt idx="130">0.0095615072796605693</cx:pt>
          <cx:pt idx="131">-0.00288278327854938</cx:pt>
          <cx:pt idx="132">-0.017615483110503202</cx:pt>
          <cx:pt idx="133">0.0011663347590779799</cx:pt>
          <cx:pt idx="134">-0.0030764776847970101</cx:pt>
          <cx:pt idx="135">0.0010098525271068201</cx:pt>
          <cx:pt idx="136">0.021342288947160899</cx:pt>
          <cx:pt idx="137">0.0097740903943641898</cx:pt>
          <cx:pt idx="138">0.00077109962340458796</cx:pt>
          <cx:pt idx="139">8.8649778884823606e-05</cx:pt>
          <cx:pt idx="140">-0.00030072576366209402</cx:pt>
          <cx:pt idx="141">-1.77822876315234e-05</cx:pt>
          <cx:pt idx="142">-0.00062633335329414597</cx:pt>
          <cx:pt idx="143">0.00099927855385419009</cx:pt>
          <cx:pt idx="144">0.00081538443646330099</cx:pt>
          <cx:pt idx="145">0.0025328004252985498</cx:pt>
          <cx:pt idx="146">-0.00198530330307291</cx:pt>
          <cx:pt idx="147">0.0082145657891716291</cx:pt>
          <cx:pt idx="148">0.0042593493755332598</cx:pt>
          <cx:pt idx="149">0.0187660751578544</cx:pt>
          <cx:pt idx="150">0.0070512742279916201</cx:pt>
          <cx:pt idx="151">0.0032830601200337498</cx:pt>
          <cx:pt idx="152">-0.018414133169932598</cx:pt>
          <cx:pt idx="153">-0.0214096089538281</cx:pt>
          <cx:pt idx="154">-0.027332209114323502</cx:pt>
          <cx:pt idx="155">-0.028001742877918401</cx:pt>
          <cx:pt idx="156">-0.0036109186124388898</cx:pt>
          <cx:pt idx="157">0.00055089544778189699</cx:pt>
          <cx:pt idx="158">0.0061850889555683597</cx:pt>
          <cx:pt idx="159">-0.013336492539456801</cx:pt>
          <cx:pt idx="160">-0.017555275038397201</cx:pt>
          <cx:pt idx="161">-0.0151757882213183</cx:pt>
          <cx:pt idx="162">-0.0032877488640801599</cx:pt>
          <cx:pt idx="163">0.00186862587645884</cx:pt>
          <cx:pt idx="164">0.0145818343985968</cx:pt>
          <cx:pt idx="165">0.0087369646598190499</cx:pt>
          <cx:pt idx="166">0.0026023974863373998</cx:pt>
          <cx:pt idx="167">-0.00031336023523860799</cx:pt>
          <cx:pt idx="168">-0.00033934506155557797</cx:pt>
          <cx:pt idx="169">0.000302575487362972</cx:pt>
          <cx:pt idx="170">1.2705576835382201e-05</cx:pt>
          <cx:pt idx="171">0.0011310958851949301</cx:pt>
          <cx:pt idx="172">-0.00012216485671790399</cx:pt>
          <cx:pt idx="173">-0.0057836991283066698</cx:pt>
          <cx:pt idx="174">-0.0103382805900652</cx:pt>
          <cx:pt idx="175">-0.0086718276486345992</cx:pt>
          <cx:pt idx="176">-0.0057711904230092802</cx:pt>
          <cx:pt idx="177">0.0044924717595273304</cx:pt>
          <cx:pt idx="178">-0.0111636004214354</cx:pt>
          <cx:pt idx="179">-0.024269000955575801</cx:pt>
          <cx:pt idx="180">-0.031857282375435302</cx:pt>
          <cx:pt idx="181">-0.018718623019271002</cx:pt>
          <cx:pt idx="182">0.0032296034128925502</cx:pt>
          <cx:pt idx="183">0.018895294212939302</cx:pt>
          <cx:pt idx="184">-0.00080640793990899805</cx:pt>
          <cx:pt idx="185">-0.010391209959871001</cx:pt>
          <cx:pt idx="186">-0.0101247805541715</cx:pt>
          <cx:pt idx="187">-0.0017451899658738701</cx:pt>
          <cx:pt idx="188">-0.0075826378744259099</cx:pt>
          <cx:pt idx="189">-0.012857123262244001</cx:pt>
          <cx:pt idx="190">0.0090264175622917203</cx:pt>
          <cx:pt idx="191">0.0223469132323528</cx:pt>
          <cx:pt idx="192">0.033246055053544103</cx:pt>
          <cx:pt idx="193">0.025251558736509899</cx:pt>
          <cx:pt idx="194">0.0075792296904717404</cx:pt>
          <cx:pt idx="195">0.00043241591142647001</cx:pt>
          <cx:pt idx="196">-0.00055096008947165401</cx:pt>
          <cx:pt idx="197">0.00065839997730264197</cx:pt>
          <cx:pt idx="198">-0.0018455848825907101</cx:pt>
          <cx:pt idx="199">-0.0061109561556577296</cx:pt>
          <cx:pt idx="200">-0.0077076766484530197</cx:pt>
          <cx:pt idx="201">0.00066606238916248396</cx:pt>
          <cx:pt idx="202">-0.0030347872776015799</cx:pt>
          <cx:pt idx="203">-0.0175534647819428</cx:pt>
          <cx:pt idx="204">-0.019974595380258899</cx:pt>
          <cx:pt idx="205">-0.022019848184584901</cx:pt>
          <cx:pt idx="206">0.0145342491310675</cx:pt>
          <cx:pt idx="207">0.0235613845061543</cx:pt>
          <cx:pt idx="208">0.027246054264825299</cx:pt>
          <cx:pt idx="209">0.033834708680977703</cx:pt>
          <cx:pt idx="210">0.069132617641419494</cx:pt>
          <cx:pt idx="211">0.072798747450905699</cx:pt>
          <cx:pt idx="212">0.062088952763118099</cx:pt>
          <cx:pt idx="213">0.038589040306415599</cx:pt>
          <cx:pt idx="214">0.0113404799840424</cx:pt>
          <cx:pt idx="215">0.02330249237626</cx:pt>
          <cx:pt idx="216">0.025809955526296901</cx:pt>
          <cx:pt idx="217">-0.0118671459036388</cx:pt>
          <cx:pt idx="218">0.018356660342651199</cx:pt>
          <cx:pt idx="219">0.0362682948563397</cx:pt>
          <cx:pt idx="220">0.036367972213444399</cx:pt>
          <cx:pt idx="221">0.028506304495789801</cx:pt>
          <cx:pt idx="222">0.00604316657560665</cx:pt>
          <cx:pt idx="223">0.00052831792543412402</cx:pt>
          <cx:pt idx="224">-0.00026083637127605398</cx:pt>
          <cx:pt idx="225">-0.00037610194693570801</cx:pt>
          <cx:pt idx="226">-0.0050642445901952103</cx:pt>
          <cx:pt idx="227">-0.010068288351172801</cx:pt>
          <cx:pt idx="228">-0.011967425609268801</cx:pt>
          <cx:pt idx="229">-0.0015308508896079999</cx:pt>
          <cx:pt idx="230">-0.010992606688134199</cx:pt>
          <cx:pt idx="231">-0.0298574404405644</cx:pt>
          <cx:pt idx="232">-0.0173619182841683</cx:pt>
          <cx:pt idx="233">-0.0058381660294990999</cx:pt>
          <cx:pt idx="234">0.0266934184341877</cx:pt>
          <cx:pt idx="235">0.066360912377745898</cx:pt>
          <cx:pt idx="236">0.0477661689733666</cx:pt>
          <cx:pt idx="237">0.00571555689156787</cx:pt>
          <cx:pt idx="238">0.020103721623769302</cx:pt>
          <cx:pt idx="239">0.057199288249349299</cx:pt>
          <cx:pt idx="240">0.039264207699564298</cx:pt>
          <cx:pt idx="241">0.0092811352620573596</cx:pt>
          <cx:pt idx="242">0.0087208466574324895</cx:pt>
          <cx:pt idx="243">0.0195704212782951</cx:pt>
          <cx:pt idx="244">0.040696327656993797</cx:pt>
          <cx:pt idx="245">0.0244062277513513</cx:pt>
          <cx:pt idx="246">0.019021692064949299</cx:pt>
          <cx:pt idx="247">0.0262565961437604</cx:pt>
          <cx:pt idx="248">0.039077178608503897</cx:pt>
          <cx:pt idx="249">0.029309152649244202</cx:pt>
          <cx:pt idx="250">0.0054029701375417497</cx:pt>
          <cx:pt idx="251">0.00054266949240806698</cx:pt>
          <cx:pt idx="252">9.0625847398664402e-05</cx:pt>
          <cx:pt idx="253">-0.00067762341149401402</cx:pt>
          <cx:pt idx="254">-0.00680299561351693</cx:pt>
          <cx:pt idx="255">-0.0085740291580246701</cx:pt>
          <cx:pt idx="256">-0.017624684447426899</cx:pt>
          <cx:pt idx="257">-0.019345237500425098</cx:pt>
          <cx:pt idx="258">-0.0075826202104476203</cx:pt>
          <cx:pt idx="259">0.00444492587365724</cx:pt>
          <cx:pt idx="260">0.0043306540766113099</cx:pt>
          <cx:pt idx="261">-0.0064128433551259899</cx:pt>
          <cx:pt idx="262">0.0037764059930034399</cx:pt>
          <cx:pt idx="263">0.0546798350805918</cx:pt>
          <cx:pt idx="264">-0.0222151381379702</cx:pt>
          <cx:pt idx="265">-0.052964935132971597</cx:pt>
          <cx:pt idx="266">-0.014140191647762</cx:pt>
          <cx:pt idx="267">-0.021214626000340402</cx:pt>
          <cx:pt idx="268">-0.023843928659752201</cx:pt>
          <cx:pt idx="269">-0.054442103759843402</cx:pt>
          <cx:pt idx="270">-0.068516395054090906</cx:pt>
          <cx:pt idx="271">-0.048634612298319703</cx:pt>
          <cx:pt idx="272">-0.0069583785798808398</cx:pt>
          <cx:pt idx="273">0.0028112499776307099</cx:pt>
          <cx:pt idx="274">0.021884770331979001</cx:pt>
          <cx:pt idx="275">-0.00126810494588366</cx:pt>
          <cx:pt idx="276">0.028038339605473899</cx:pt>
          <cx:pt idx="277">0.028771696060095098</cx:pt>
          <cx:pt idx="278">0.0033079202578905</cx:pt>
          <cx:pt idx="279">0.00066594768549446302</cx:pt>
          <cx:pt idx="280">-0.00078657358590387202</cx:pt>
          <cx:pt idx="281">-0.00042572186979905402</cx:pt>
          <cx:pt idx="282">-0.0024862804843064201</cx:pt>
          <cx:pt idx="283">0.0036889542281103201</cx:pt>
          <cx:pt idx="284">-0.011457893101625699</cx:pt>
          <cx:pt idx="285">-0.012725053230864401</cx:pt>
          <cx:pt idx="286">0.010432241279191</cx:pt>
          <cx:pt idx="287">0.029094818274730701</cx:pt>
          <cx:pt idx="288">0.026117165178375899</cx:pt>
          <cx:pt idx="289">0.013953427423834999</cx:pt>
          <cx:pt idx="290">0.0038927117203745899</cx:pt>
          <cx:pt idx="291">0.029625605789099299</cx:pt>
          <cx:pt idx="292">-0.014012645309026401</cx:pt>
          <cx:pt idx="293">-0.029224980673308799</cx:pt>
          <cx:pt idx="294">-0.0085301201268937303</cx:pt>
          <cx:pt idx="295">-0.0184245952500715</cx:pt>
          <cx:pt idx="296">-0.035003009155347299</cx:pt>
          <cx:pt idx="297">-0.058552261449365303</cx:pt>
          <cx:pt idx="298">-0.047223710022789703</cx:pt>
          <cx:pt idx="299">-0.039945650639518403</cx:pt>
          <cx:pt idx="300">-0.017190080577377101</cx:pt>
          <cx:pt idx="301">-0.017027406712860901</cx:pt>
          <cx:pt idx="302">-0.0052336888185997698</cx:pt>
          <cx:pt idx="303">-0.0187658261620696</cx:pt>
          <cx:pt idx="304">0.014500761421212699</cx:pt>
          <cx:pt idx="305">0.019934591276558</cx:pt>
          <cx:pt idx="306">0.0032484795653695202</cx:pt>
          <cx:pt idx="307">-8.6679296449421097e-05</cx:pt>
          <cx:pt idx="308">-0.00060619939296657299</cx:pt>
          <cx:pt idx="309">-0.00235470125845735</cx:pt>
          <cx:pt idx="310">-0.00261948195612835</cx:pt>
          <cx:pt idx="311">0.0058003723948382296</cx:pt>
          <cx:pt idx="312">0.0011254126372676899</cx:pt>
          <cx:pt idx="313">-0.0126146060063883</cx:pt>
          <cx:pt idx="314">-0.0044853018651770903</cx:pt>
          <cx:pt idx="315">0.0183784233669003</cx:pt>
          <cx:pt idx="316">-0.0090151875376320596</cx:pt>
          <cx:pt idx="317">-0.021763448073160101</cx:pt>
          <cx:pt idx="318">0.0061552344155607897</cx:pt>
          <cx:pt idx="319">-0.016624178640230299</cx:pt>
          <cx:pt idx="320">-0.017959530382744501</cx:pt>
          <cx:pt idx="321">0.0015709593583971601</cx:pt>
          <cx:pt idx="322">0.018804371285631699</cx:pt>
          <cx:pt idx="323">0.022380469731796901</cx:pt>
          <cx:pt idx="324">0.0064786246024550699</cx:pt>
          <cx:pt idx="325">-0.0033058691832147601</cx:pt>
          <cx:pt idx="326">-0.0083596975324917704</cx:pt>
          <cx:pt idx="327">-0.030982439529670801</cx:pt>
          <cx:pt idx="328">-0.022358582997778199</cx:pt>
          <cx:pt idx="329">-0.045403797619190903</cx:pt>
          <cx:pt idx="330">-0.048322219043107198</cx:pt>
          <cx:pt idx="331">-0.030412631843583199</cx:pt>
          <cx:pt idx="332">-0.015805267366929499</cx:pt>
          <cx:pt idx="333">0.00309522967173014</cx:pt>
          <cx:pt idx="334">0.00168876596372885</cx:pt>
          <cx:pt idx="335">6.7990286918555198e-06</cx:pt>
          <cx:pt idx="336">-0.00025420387236142398</cx:pt>
          <cx:pt idx="337">-0.00098730928427485909</cx:pt>
          <cx:pt idx="338">-0.0030958079993982299</cx:pt>
          <cx:pt idx="339">-0.00058522952656576001</cx:pt>
          <cx:pt idx="340">-0.0023400450450201098</cx:pt>
          <cx:pt idx="341">-0.00068836341513188199</cx:pt>
          <cx:pt idx="342">-0.019953339509551901</cx:pt>
          <cx:pt idx="343">-0.028094761320125401</cx:pt>
          <cx:pt idx="344">-0.0211139825284626</cx:pt>
          <cx:pt idx="345">-0.016781961480984701</cx:pt>
          <cx:pt idx="346">0.030989023956994498</cx:pt>
          <cx:pt idx="347">-0.00061096894540846401</cx:pt>
          <cx:pt idx="348">0.0117991237754278</cx:pt>
          <cx:pt idx="349">0.036611068522212298</cx:pt>
          <cx:pt idx="350">0.025634654897409001</cx:pt>
          <cx:pt idx="351">0.020651729440293299</cx:pt>
          <cx:pt idx="352">-0.027364389264532499</cx:pt>
          <cx:pt idx="353">-0.033791724404802999</cx:pt>
          <cx:pt idx="354">-0.0012568747006637801</cx:pt>
          <cx:pt idx="355">-0.018573078088435498</cx:pt>
          <cx:pt idx="356">-0.0250235084812531</cx:pt>
          <cx:pt idx="357">-0.039510029480860298</cx:pt>
          <cx:pt idx="358">-0.035745062483180497</cx:pt>
          <cx:pt idx="359">-0.035083518505776103</cx:pt>
          <cx:pt idx="360">-0.023505562355114501</cx:pt>
          <cx:pt idx="361">-0.0034331040952162301</cx:pt>
          <cx:pt idx="362">0.00021947163988158199</cx:pt>
          <cx:pt idx="363">0.00048586810245810703</cx:pt>
          <cx:pt idx="364">-0.00063589224655065304</cx:pt>
          <cx:pt idx="365">0.00062193045708504996</cx:pt>
          <cx:pt idx="366">-0.0036390703964657798</cx:pt>
          <cx:pt idx="367">-0.0010969924678900401</cx:pt>
          <cx:pt idx="368">-0.013287455745924701</cx:pt>
          <cx:pt idx="369">-0.0131465725027308</cx:pt>
          <cx:pt idx="370">-0.040079218215225698</cx:pt>
          <cx:pt idx="371">-0.041098127078016897</cx:pt>
          <cx:pt idx="372">-0.0260579708100812</cx:pt>
          <cx:pt idx="373">-0.0028062082809089698</cx:pt>
          <cx:pt idx="374">-0.00055520045811184495</cx:pt>
          <cx:pt idx="375">0.0097094075546153309</cx:pt>
          <cx:pt idx="376">0.041932099351040301</cx:pt>
          <cx:pt idx="377">0.038209323527248901</cx:pt>
          <cx:pt idx="378">0.014955155653023499</cx:pt>
          <cx:pt idx="379">-0.022673177452888299</cx:pt>
          <cx:pt idx="380">-0.0163844620668427</cx:pt>
          <cx:pt idx="381">-0.0072156511824079204</cx:pt>
          <cx:pt idx="382">0.00184704860212106</cx:pt>
          <cx:pt idx="383">-0.0027976861223500699</cx:pt>
          <cx:pt idx="384">-0.039762222262386099</cx:pt>
          <cx:pt idx="385">-0.018080993886732899</cx:pt>
          <cx:pt idx="386">-0.028776317903058801</cx:pt>
          <cx:pt idx="387">-0.032300184954395003</cx:pt>
          <cx:pt idx="388">-0.019946001007982099</cx:pt>
          <cx:pt idx="389">-0.0068296452725046296</cx:pt>
          <cx:pt idx="390">-0.0028933538310034002</cx:pt>
          <cx:pt idx="391">-0.0017366819960463499</cx:pt>
          <cx:pt idx="392">-0.00030051496379130598</cx:pt>
          <cx:pt idx="393">0.00061353464132731504</cx:pt>
          <cx:pt idx="394">-0.0010173154921459501</cx:pt>
          <cx:pt idx="395">-0.00088357085395833804</cx:pt>
          <cx:pt idx="396">-0.020114352249872701</cx:pt>
          <cx:pt idx="397">-0.035083335163626897</cx:pt>
          <cx:pt idx="398">-0.064555367176216905</cx:pt>
          <cx:pt idx="399">-0.0827761386337066</cx:pt>
          <cx:pt idx="400">-0.064143999794579201</cx:pt>
          <cx:pt idx="401">-0.044811935069275402</cx:pt>
          <cx:pt idx="402">-0.039967226163163498</cx:pt>
          <cx:pt idx="403">-0.0104113187228682</cx:pt>
          <cx:pt idx="404">0.0262502824961038</cx:pt>
          <cx:pt idx="405">0.029257066083091102</cx:pt>
          <cx:pt idx="406">0.0117342578705317</cx:pt>
          <cx:pt idx="407">-0.0074558070082038699</cx:pt>
          <cx:pt idx="408">0.0037738395534559601</cx:pt>
          <cx:pt idx="409">0.00163267549103922</cx:pt>
          <cx:pt idx="410">0.028497721779676501</cx:pt>
          <cx:pt idx="411">0.013505017564169299</cx:pt>
          <cx:pt idx="412">-0.0138090568734642</cx:pt>
          <cx:pt idx="413">-0.0039727554482045999</cx:pt>
          <cx:pt idx="414">-0.0061799011441846701</cx:pt>
          <cx:pt idx="415">-0.0087151132571273299</cx:pt>
          <cx:pt idx="416">-0.0097278312032179192</cx:pt>
          <cx:pt idx="417">-0.0063371683541405396</cx:pt>
          <cx:pt idx="418">-0.0015186016173411</cx:pt>
          <cx:pt idx="419">2.3871001581158499e-05</cx:pt>
          <cx:pt idx="420">0.00022765472561281499</cx:pt>
          <cx:pt idx="421">0.0021343470706382799</cx:pt>
          <cx:pt idx="422">0.00171370240677639</cx:pt>
          <cx:pt idx="423">-0.0084875127005221897</cx:pt>
          <cx:pt idx="424">-0.016648398712005401</cx:pt>
          <cx:pt idx="425">-0.043167769175104197</cx:pt>
          <cx:pt idx="426">-0.072419947321215594</cx:pt>
          <cx:pt idx="427">-0.105624165533607</cx:pt>
          <cx:pt idx="428">-0.109518045500807</cx:pt>
          <cx:pt idx="429">-0.12176479125680099</cx:pt>
          <cx:pt idx="430">-0.102755056962879</cx:pt>
          <cx:pt idx="431">-0.069172202065156396</cx:pt>
          <cx:pt idx="432">0.0061414858191759696</cx:pt>
          <cx:pt idx="433">0.024829914117094599</cx:pt>
          <cx:pt idx="434">0.0011221480858455901</cx:pt>
          <cx:pt idx="435">-0.00441467306233209</cx:pt>
          <cx:pt idx="436">-0.00567001096025079</cx:pt>
          <cx:pt idx="437">0.039894432642517998</cx:pt>
          <cx:pt idx="438">0.036027637457507498</cx:pt>
          <cx:pt idx="439">0.0279058402053932</cx:pt>
          <cx:pt idx="440">0.033174504556478898</cx:pt>
          <cx:pt idx="441">0.013088264079267499</cx:pt>
          <cx:pt idx="442">0.0026311858820970602</cx:pt>
          <cx:pt idx="443">0.0066344262897777301</cx:pt>
          <cx:pt idx="444">-0.0012392381835774099</cx:pt>
          <cx:pt idx="445">-0.0059869908557654604</cx:pt>
          <cx:pt idx="446">-0.0022068550060543798</cx:pt>
          <cx:pt idx="447">-0.00209454415783162</cx:pt>
          <cx:pt idx="448">7.0674391669445501e-05</cx:pt>
          <cx:pt idx="449">0.0012652747705628701</cx:pt>
          <cx:pt idx="450">0.00220986176730003</cx:pt>
          <cx:pt idx="451">8.6485264036449801e-08</cx:pt>
          <cx:pt idx="452">0.000230225205869041</cx:pt>
          <cx:pt idx="453">-0.018148145462284999</cx:pt>
          <cx:pt idx="454">-0.0388839691045001</cx:pt>
          <cx:pt idx="455">-0.065093327236194806</cx:pt>
          <cx:pt idx="456">-0.089331933601022803</cx:pt>
          <cx:pt idx="457">-0.120192510841449</cx:pt>
          <cx:pt idx="458">-0.136227596383133</cx:pt>
          <cx:pt idx="459">-0.105478382989536</cx:pt>
          <cx:pt idx="460">-0.067140048927259194</cx:pt>
          <cx:pt idx="461">-0.035908693478722303</cx:pt>
          <cx:pt idx="462">-0.0175439157796284</cx:pt>
          <cx:pt idx="463">0.013093191145192499</cx:pt>
          <cx:pt idx="464">-0.0047810776599841297</cx:pt>
          <cx:pt idx="465">0.035730624336561899</cx:pt>
          <cx:pt idx="466">0.020158078080642398</cx:pt>
          <cx:pt idx="467">0.056849949156520203</cx:pt>
          <cx:pt idx="468">0.058236212470666099</cx:pt>
          <cx:pt idx="469">0.018712400587180999</cx:pt>
          <cx:pt idx="470">0.0072832632119903696</cx:pt>
          <cx:pt idx="471">0.0082613642647732296</cx:pt>
          <cx:pt idx="472">0.0035986162076840199</cx:pt>
          <cx:pt idx="473">-0.0130249540850878</cx:pt>
          <cx:pt idx="474">-0.0072604316318734697</cx:pt>
          <cx:pt idx="475">-0.0019485035040072</cx:pt>
          <cx:pt idx="476">3.5282175267661202e-05</cx:pt>
          <cx:pt idx="477">0.00048038862760827698</cx:pt>
          <cx:pt idx="478">-0.000633673823711196</cx:pt>
          <cx:pt idx="479">0.0125073954383823</cx:pt>
          <cx:pt idx="480">0.026655840207044399</cx:pt>
          <cx:pt idx="481">0.014737895029741301</cx:pt>
          <cx:pt idx="482">0.017350395069849301</cx:pt>
          <cx:pt idx="483">-0.0060747126953789301</cx:pt>
          <cx:pt idx="484">-0.023015699146753998</cx:pt>
          <cx:pt idx="485">-0.061512899915107597</cx:pt>
          <cx:pt idx="486">-0.076334511053777296</cx:pt>
          <cx:pt idx="487">-0.070229710269462495</cx:pt>
          <cx:pt idx="488">-0.083858854824235302</cx:pt>
          <cx:pt idx="489">-0.086079875009699797</cx:pt>
          <cx:pt idx="490">-0.032884241830251203</cx:pt>
          <cx:pt idx="491">-0.0084503898969906892</cx:pt>
          <cx:pt idx="492">-0.029404610564077699</cx:pt>
          <cx:pt idx="493">0.010872591555668699</cx:pt>
          <cx:pt idx="494">0.010370019271014099</cx:pt>
          <cx:pt idx="495">0.041305271655290098</cx:pt>
          <cx:pt idx="496">0.042888773110042501</cx:pt>
          <cx:pt idx="497">0.0137735178888761</cx:pt>
          <cx:pt idx="498">-0.021042166047483699</cx:pt>
          <cx:pt idx="499">-0.00440773858752261</cx:pt>
          <cx:pt idx="500">-0.0033142530492726902</cx:pt>
          <cx:pt idx="501">-0.014961514838194301</cx:pt>
          <cx:pt idx="502">-0.0035306704395272601</cx:pt>
          <cx:pt idx="503">-0.00040601438913669499</cx:pt>
          <cx:pt idx="504">2.74114300658053e-05</cx:pt>
          <cx:pt idx="505">0.00032392506376317798</cx:pt>
          <cx:pt idx="506">-0.00056860821819191003</cx:pt>
          <cx:pt idx="507">0.017981796724016601</cx:pt>
          <cx:pt idx="508">0.042813877672468699</cx:pt>
          <cx:pt idx="509">0.033351306015782997</cx:pt>
          <cx:pt idx="510">0.059480990538072799</cx:pt>
          <cx:pt idx="511">0.060190322889972503</cx:pt>
          <cx:pt idx="512">0.061638512526328897</cx:pt>
          <cx:pt idx="513">0.035212707710758101</cx:pt>
          <cx:pt idx="514">0.024034865546019</cx:pt>
          <cx:pt idx="515">0.0111530453960279</cx:pt>
          <cx:pt idx="516">-0.035169293765238203</cx:pt>
          <cx:pt idx="517">-0.037582061620944698</cx:pt>
          <cx:pt idx="518">0.00071071292529756205</cx:pt>
          <cx:pt idx="519">-0.042730281604424998</cx:pt>
          <cx:pt idx="520">-0.042238347828306599</cx:pt>
          <cx:pt idx="521">0.00160227206621709</cx:pt>
          <cx:pt idx="522">0.0025227929321953702</cx:pt>
          <cx:pt idx="523">0.020207459390876401</cx:pt>
          <cx:pt idx="524">0.019049502430173299</cx:pt>
          <cx:pt idx="525">-0.0016836792431814201</cx:pt>
          <cx:pt idx="526">-0.0219309265257355</cx:pt>
          <cx:pt idx="527">-0.0108927631277503</cx:pt>
          <cx:pt idx="528">0.0056191955212558601</cx:pt>
          <cx:pt idx="529">-0.0061601059321255902</cx:pt>
          <cx:pt idx="530">-0.0012175980120803401</cx:pt>
          <cx:pt idx="531">0.00039333731138568401</cx:pt>
          <cx:pt idx="532">-0.00036140937409663402</cx:pt>
          <cx:pt idx="533">0.000236118822285631</cx:pt>
          <cx:pt idx="534">0.00022947638163091499</cx:pt>
          <cx:pt idx="535">0.014661585473347999</cx:pt>
          <cx:pt idx="536">0.0312949194929893</cx:pt>
          <cx:pt idx="537">0.035741399680700003</cx:pt>
          <cx:pt idx="538">0.054765514943886699</cx:pt>
          <cx:pt idx="539">0.052555621778824099</cx:pt>
          <cx:pt idx="540">0.060899075980284101</cx:pt>
          <cx:pt idx="541">0.085992727217740594</cx:pt>
          <cx:pt idx="542">0.086360370763863104</cx:pt>
          <cx:pt idx="543">0.0559677195881799</cx:pt>
          <cx:pt idx="544">0.032831398853478799</cx:pt>
          <cx:pt idx="545">0.0099140652471909601</cx:pt>
          <cx:pt idx="546">0.0025682527589559801</cx:pt>
          <cx:pt idx="547">-0.0463398001919548</cx:pt>
          <cx:pt idx="548">-0.0274535152720412</cx:pt>
          <cx:pt idx="549">0.0055758952638691002</cx:pt>
          <cx:pt idx="550">0.017585616045815499</cx:pt>
          <cx:pt idx="551">-0.0010519411771129799</cx:pt>
          <cx:pt idx="552">0.000109509550726652</cx:pt>
          <cx:pt idx="553">-0.010895755708275201</cx:pt>
          <cx:pt idx="554">-0.011811145610987299</cx:pt>
          <cx:pt idx="555">0.0069097657904929801</cx:pt>
          <cx:pt idx="556">0.017403158090832999</cx:pt>
          <cx:pt idx="557">-0.00076947132491750304</cx:pt>
          <cx:pt idx="558">-0.0011735614547972401</cx:pt>
          <cx:pt idx="559">-0.00061472366172306595</cx:pt>
          <cx:pt idx="560">-0.00046323615211289401</cx:pt>
          <cx:pt idx="561">-0.000108932738657206</cx:pt>
          <cx:pt idx="562">-0.0050630674656265999</cx:pt>
          <cx:pt idx="563">-0.0030533564183590702</cx:pt>
          <cx:pt idx="564">0.012251706436913701</cx:pt>
          <cx:pt idx="565">0.027209655300541501</cx:pt>
          <cx:pt idx="566">0.032392868304321802</cx:pt>
          <cx:pt idx="567">0.0033173662607784899</cx:pt>
          <cx:pt idx="568">0.020488628637323699</cx:pt>
          <cx:pt idx="569">0.064657519404571803</cx:pt>
          <cx:pt idx="570">0.060545591917149699</cx:pt>
          <cx:pt idx="571">0.034324519247881401</cx:pt>
          <cx:pt idx="572">0.021196666710306001</cx:pt>
          <cx:pt idx="573">0.035035076757521301</cx:pt>
          <cx:pt idx="574">0.0169191198524908</cx:pt>
          <cx:pt idx="575">-0.0109867525604263</cx:pt>
          <cx:pt idx="576">-0.019403936680547001</cx:pt>
          <cx:pt idx="577">0.0113756942489819</cx:pt>
          <cx:pt idx="578">0.0052243915621954197</cx:pt>
          <cx:pt idx="579">0.0020865391698860298</cx:pt>
          <cx:pt idx="580">-0.024953146851215299</cx:pt>
          <cx:pt idx="581">-0.021483694204662899</cx:pt>
          <cx:pt idx="582">-0.0032063526899759002</cx:pt>
          <cx:pt idx="583">-0.00033987136395073099</cx:pt>
          <cx:pt idx="584">0.0066334191475421597</cx:pt>
          <cx:pt idx="585">-0.00084373483992126596</cx:pt>
          <cx:pt idx="586">-0.000824327702066693</cx:pt>
          <cx:pt idx="587">-0.00090191693326662598</cx:pt>
          <cx:pt idx="588">0.00033595726665466</cx:pt>
          <cx:pt idx="589">4.1715920356976099e-05</cx:pt>
          <cx:pt idx="590">-0.0127321774237665</cx:pt>
          <cx:pt idx="591">-0.011612321881356601</cx:pt>
          <cx:pt idx="592">-0.00405224672066949</cx:pt>
          <cx:pt idx="593">0.011366200397467</cx:pt>
          <cx:pt idx="594">-0.0044216914060441403</cx:pt>
          <cx:pt idx="595">0.0038099647753729701</cx:pt>
          <cx:pt idx="596">-0.0071301258136999704</cx:pt>
          <cx:pt idx="597">-0.017622920077782499</cx:pt>
          <cx:pt idx="598">0.0034076420336462102</cx:pt>
          <cx:pt idx="599">-0.0037089106893865402</cx:pt>
          <cx:pt idx="600">0.0129210816743191</cx:pt>
          <cx:pt idx="601">0.013272004677886501</cx:pt>
          <cx:pt idx="602">6.80160730214567e-05</cx:pt>
          <cx:pt idx="603">-0.025425384811218799</cx:pt>
          <cx:pt idx="604">-0.030999016490233601</cx:pt>
          <cx:pt idx="605">-0.0075877860088000198</cx:pt>
          <cx:pt idx="606">0.00060453484079998204</cx:pt>
          <cx:pt idx="607">-0.00216827195639274</cx:pt>
          <cx:pt idx="608">-0.0031872272772779202</cx:pt>
          <cx:pt idx="609">-0.0150971176054911</cx:pt>
          <cx:pt idx="610">-0.024409272316745501</cx:pt>
          <cx:pt idx="611">-0.0132461258790217</cx:pt>
          <cx:pt idx="612">0.0010353373907250401</cx:pt>
          <cx:pt idx="613">-0.0041715917901183498</cx:pt>
          <cx:pt idx="614">-0.00032249446051294098</cx:pt>
          <cx:pt idx="615">0.000102250435246315</cx:pt>
          <cx:pt idx="616">-0.00046052262226567599</cx:pt>
          <cx:pt idx="617">-0.00032964984779142203</cx:pt>
          <cx:pt idx="618">-0.0039647571171717404</cx:pt>
          <cx:pt idx="619">-0.00054070327003710597</cx:pt>
          <cx:pt idx="620">0.00362500253671524</cx:pt>
          <cx:pt idx="621">0.000339647014712638</cx:pt>
          <cx:pt idx="622">-0.026696963288855999</cx:pt>
          <cx:pt idx="623">-0.038975439914324603</cx:pt>
          <cx:pt idx="624">-0.022149921594467201</cx:pt>
          <cx:pt idx="625">-0.0414190432883208</cx:pt>
          <cx:pt idx="626">-0.00730223141092171</cx:pt>
          <cx:pt idx="627">0.0050838798266792697</cx:pt>
          <cx:pt idx="628">-0.0028966613776767098</cx:pt>
          <cx:pt idx="629">-0.0102673080424869</cx:pt>
          <cx:pt idx="630">-0.00123570087034268</cx:pt>
          <cx:pt idx="631">-0.0062867195482388298</cx:pt>
          <cx:pt idx="632">-0.0025058449111154098</cx:pt>
          <cx:pt idx="633">-0.00085583574521399099</cx:pt>
          <cx:pt idx="634">-0.0047803544619015896</cx:pt>
          <cx:pt idx="635">-0.023859453762993699</cx:pt>
          <cx:pt idx="636">-0.017780564358955201</cx:pt>
          <cx:pt idx="637">-0.021069532614776499</cx:pt>
          <cx:pt idx="638">-0.0098750905712195192</cx:pt>
          <cx:pt idx="639">0.00221688844562541</cx:pt>
          <cx:pt idx="640">0.0012342994383237401</cx:pt>
          <cx:pt idx="641">-0.0026245236875137999</cx:pt>
          <cx:pt idx="642">-0.00035150871080510498</cx:pt>
          <cx:pt idx="643">-0.00017168963575918601</cx:pt>
          <cx:pt idx="644">-0.00032371612768661501</cx:pt>
          <cx:pt idx="645">3.1028012397671697e-05</cx:pt>
          <cx:pt idx="646">0.000926148148764848</cx:pt>
          <cx:pt idx="647">0.0087585812306986994</cx:pt>
          <cx:pt idx="648">0.0136135652489171</cx:pt>
          <cx:pt idx="649">0.0057872336856337903</cx:pt>
          <cx:pt idx="650">-0.0040253475530829998</cx:pt>
          <cx:pt idx="651">-0.020275686067733199</cx:pt>
          <cx:pt idx="652">-0.029289635097416399</cx:pt>
          <cx:pt idx="653">-0.036751343299329803</cx:pt>
          <cx:pt idx="654">0.0011393422245412101</cx:pt>
          <cx:pt idx="655">0.0035500640167963901</cx:pt>
          <cx:pt idx="656">-0.0151660120835057</cx:pt>
          <cx:pt idx="657">0.00074887265799982198</cx:pt>
          <cx:pt idx="658">0.0145346861807949</cx:pt>
          <cx:pt idx="659">0.0024980781245353698</cx:pt>
          <cx:pt idx="660">-0.0145285031034116</cx:pt>
          <cx:pt idx="661">-0.026045347049230599</cx:pt>
          <cx:pt idx="662">-0.0170584166131094</cx:pt>
          <cx:pt idx="663">-0.025725055338219699</cx:pt>
          <cx:pt idx="664">-0.013165428229966299</cx:pt>
          <cx:pt idx="665">-0.020175041070336599</cx:pt>
          <cx:pt idx="666">-0.016473289484785901</cx:pt>
          <cx:pt idx="667">-0.00094580445524374598</cx:pt>
          <cx:pt idx="668">0.0036403107344923501</cx:pt>
          <cx:pt idx="669">-0.00029142613109843301</cx:pt>
          <cx:pt idx="670">-0.00028670875310387499</cx:pt>
          <cx:pt idx="671">0.000153840127246316</cx:pt>
          <cx:pt idx="672">-0.00078930716329218202</cx:pt>
          <cx:pt idx="673">0.00034663256952150801</cx:pt>
          <cx:pt idx="674">0.00056694541420402201</cx:pt>
          <cx:pt idx="675">0.0049903529693223498</cx:pt>
          <cx:pt idx="676">0.00409601276291082</cx:pt>
          <cx:pt idx="677">-0.00046477338183236198</cx:pt>
          <cx:pt idx="678">0.00155715673194488</cx:pt>
          <cx:pt idx="679">0.0093262402082692104</cx:pt>
          <cx:pt idx="680">-0.0076598430266977598</cx:pt>
          <cx:pt idx="681">-0.0044454576492644702</cx:pt>
          <cx:pt idx="682">-0.0040726197654967497</cx:pt>
          <cx:pt idx="683">-0.0019371261001038</cx:pt>
          <cx:pt idx="684">-0.0089907214958905891</cx:pt>
          <cx:pt idx="685">-0.0059649645658311099</cx:pt>
          <cx:pt idx="686">-0.00078434887159771504</cx:pt>
          <cx:pt idx="687">-0.020074479509208501</cx:pt>
          <cx:pt idx="688">-0.0237838608174245</cx:pt>
          <cx:pt idx="689">-0.016395498893797801</cx:pt>
          <cx:pt idx="690">-0.023164549865222098</cx:pt>
          <cx:pt idx="691">-0.0182408605987282</cx:pt>
          <cx:pt idx="692">-0.0014686207529672399</cx:pt>
          <cx:pt idx="693">-0.016463509023301601</cx:pt>
          <cx:pt idx="694">-0.011164631873194501</cx:pt>
          <cx:pt idx="695">-0.0030916774759467999</cx:pt>
          <cx:pt idx="696">-0.00347189809728982</cx:pt>
          <cx:pt idx="697">-0.00038542465456274601</cx:pt>
          <cx:pt idx="698">0.00057561264641006499</cx:pt>
          <cx:pt idx="699">0.0012136521963993</cx:pt>
          <cx:pt idx="700">0.00032557849841703402</cx:pt>
          <cx:pt idx="701">-0.00062227529910749001</cx:pt>
          <cx:pt idx="702">0.00056562294578240595</cx:pt>
          <cx:pt idx="703">-6.4062218247599095e-05</cx:pt>
          <cx:pt idx="704">-0.00023313507063560499</cx:pt>
          <cx:pt idx="705">0.00209953512789268</cx:pt>
          <cx:pt idx="706">0.0054592241191605897</cx:pt>
          <cx:pt idx="707">0.0139571417357889</cx:pt>
          <cx:pt idx="708">0.014953324495492601</cx:pt>
          <cx:pt idx="709">0.0074959054418681798</cx:pt>
          <cx:pt idx="710">0.013519155730808601</cx:pt>
          <cx:pt idx="711">0.0013203078079847301</cx:pt>
          <cx:pt idx="712">-0.0024704030983549998</cx:pt>
          <cx:pt idx="713">0.00803611691860503</cx:pt>
          <cx:pt idx="714">0.0088307415839550697</cx:pt>
          <cx:pt idx="715">0.0092448436317280908</cx:pt>
          <cx:pt idx="716">0.012007957766934399</cx:pt>
          <cx:pt idx="717">-0.0081563964408456202</cx:pt>
          <cx:pt idx="718">-0.012245900801895601</cx:pt>
          <cx:pt idx="719">0.00176258290321582</cx:pt>
          <cx:pt idx="720">0.0055667252066928302</cx:pt>
          <cx:pt idx="721">-0.00140508624903163</cx:pt>
          <cx:pt idx="722">-0.0049020185846084599</cx:pt>
          <cx:pt idx="723">-0.00157454422195001</cx:pt>
          <cx:pt idx="724">0.00039138474899788497</cx:pt>
          <cx:pt idx="725">-0.000116731134013461</cx:pt>
          <cx:pt idx="726">0.00094083373881051198</cx:pt>
          <cx:pt idx="727">-0.0010837664623763899</cx:pt>
          <cx:pt idx="728">-0.00101913655681443</cx:pt>
          <cx:pt idx="729">-0.000317363112162821</cx:pt>
          <cx:pt idx="730">-8.0373724850371699e-06</cx:pt>
          <cx:pt idx="731">0.00013608266794364301</cx:pt>
          <cx:pt idx="732">7.6966905062187597e-05</cx:pt>
          <cx:pt idx="733">0.00239398364790095</cx:pt>
          <cx:pt idx="734">0.0018656603871851599</cx:pt>
          <cx:pt idx="735">0.00095983681126111096</cx:pt>
          <cx:pt idx="736">0.0038135498381107798</cx:pt>
          <cx:pt idx="737">0.00387106808360302</cx:pt>
          <cx:pt idx="738">0.0089994890415725504</cx:pt>
          <cx:pt idx="739">0.0074765108962906099</cx:pt>
          <cx:pt idx="740">-0.00302802332094399</cx:pt>
          <cx:pt idx="741">-0.0072377031219545401</cx:pt>
          <cx:pt idx="742">-0.0037448068448353499</cx:pt>
          <cx:pt idx="743">0.0050019316847183803</cx:pt>
          <cx:pt idx="744">0.0065027204448109797</cx:pt>
          <cx:pt idx="745">0.0030938245889166401</cx:pt>
          <cx:pt idx="746">-0.0026434046250278999</cx:pt>
          <cx:pt idx="747">-0.0043289589138670497</cx:pt>
          <cx:pt idx="748">-0.0020613023475427399</cx:pt>
          <cx:pt idx="749">0.000284756191627961</cx:pt>
          <cx:pt idx="750">0.00104310206206698</cx:pt>
          <cx:pt idx="751">0.00035268284621807201</cx:pt>
          <cx:pt idx="752">0.00044780157497687601</cx:pt>
          <cx:pt idx="753">0.0012778755090956</cx:pt>
          <cx:pt idx="754">-0.000143173830750862</cx:pt>
          <cx:pt idx="755">-0.00045916749602064601</cx:pt>
          <cx:pt idx="756">-0.0011053993199099099</cx:pt>
          <cx:pt idx="757">5.9974095684923701e-05</cx:pt>
          <cx:pt idx="758">-0.00016726634262595501</cx:pt>
          <cx:pt idx="759">0.00028674165209106298</cx:pt>
          <cx:pt idx="760">-0.00112249824519336</cx:pt>
          <cx:pt idx="761">0.00070278279907772098</cx:pt>
          <cx:pt idx="762">-1.6122245566031501e-05</cx:pt>
          <cx:pt idx="763">8.1028028811285196e-05</cx:pt>
          <cx:pt idx="764">-0.00050550090361461703</cx:pt>
          <cx:pt idx="765">3.5971509240555701e-05</cx:pt>
          <cx:pt idx="766">0.00029840131355361</cx:pt>
          <cx:pt idx="767">0.00043720940508502101</cx:pt>
          <cx:pt idx="768">-0.00133376261887583</cx:pt>
          <cx:pt idx="769">-0.0031411460368944602</cx:pt>
          <cx:pt idx="770">-0.0031717358926460302</cx:pt>
          <cx:pt idx="771">-0.00033790415733993398</cx:pt>
          <cx:pt idx="772">-0.000110532445073808</cx:pt>
          <cx:pt idx="773">-0.00013093139247597599</cx:pt>
          <cx:pt idx="774">-0.0014217209001679001</cx:pt>
          <cx:pt idx="775">-0.0034612254779537699</cx:pt>
          <cx:pt idx="776">-0.0010369847685669799</cx:pt>
          <cx:pt idx="777">8.6194826875664099e-05</cx:pt>
          <cx:pt idx="778">0.00038671685865376799</cx:pt>
          <cx:pt idx="779">0.00011953466638841201</cx:pt>
          <cx:pt idx="780">-0.00036120089287081</cx:pt>
          <cx:pt idx="781">0.00027614363537822699</cx:pt>
          <cx:pt idx="782">-0.00045758059460284902</cx:pt>
          <cx:pt idx="783">-0.00048279377780127101</cx:pt>
        </cx:lvl>
      </cx:numDim>
    </cx:data>
    <cx:data id="146">
      <cx:numDim type="val">
        <cx:f>'001_WA_F - 副本'!$EQ$1:$EQ$784</cx:f>
        <cx:lvl ptCount="784" formatCode="0.00E+00">
          <cx:pt idx="0">4.4038315114092e-05</cx:pt>
          <cx:pt idx="1">0.000347862564169044</cx:pt>
          <cx:pt idx="2">4.1252425509073503e-05</cx:pt>
          <cx:pt idx="3">-0.00064211956368529204</cx:pt>
          <cx:pt idx="4">-1.7636670580132399e-05</cx:pt>
          <cx:pt idx="5">-0.00062801552817172196</cx:pt>
          <cx:pt idx="6">0.00054776653197029701</cx:pt>
          <cx:pt idx="7">-0.00032285223566195403</cx:pt>
          <cx:pt idx="8">0.00017025382143250401</cx:pt>
          <cx:pt idx="9">-5.9371392210753002e-05</cx:pt>
          <cx:pt idx="10">0.00041055045386408301</cx:pt>
          <cx:pt idx="11">0.00038588787997249598</cx:pt>
          <cx:pt idx="12">0.00019930407946935899</cx:pt>
          <cx:pt idx="13">-0.000364463605243688</cx:pt>
          <cx:pt idx="14">0.000291321375515002</cx:pt>
          <cx:pt idx="15">-0.00045622357610057698</cx:pt>
          <cx:pt idx="16">0.00015974500586121501</cx:pt>
          <cx:pt idx="17">0.00097719440821684598</cx:pt>
          <cx:pt idx="18">0.00036849522754104898</cx:pt>
          <cx:pt idx="19">-0.000139960871096768</cx:pt>
          <cx:pt idx="20">-0.000100492409646726</cx:pt>
          <cx:pt idx="21">0.00071137503534920001</cx:pt>
          <cx:pt idx="22">-0.00051549647497550299</cx:pt>
          <cx:pt idx="23">0.00041896299902022098</cx:pt>
          <cx:pt idx="24">0.000179074083289834</cx:pt>
          <cx:pt idx="25">0.00035204306541132899</cx:pt>
          <cx:pt idx="26">-0.00046845944720124799</cx:pt>
          <cx:pt idx="27">0.000192347604974534</cx:pt>
          <cx:pt idx="28">0.00057061633687971697</cx:pt>
          <cx:pt idx="29">2.7919113791134699e-05</cx:pt>
          <cx:pt idx="30">0.000154591909727278</cx:pt>
          <cx:pt idx="31">-6.5878773172379305e-05</cx:pt>
          <cx:pt idx="32">-8.9821016762744705e-06</cx:pt>
          <cx:pt idx="33">-0.00035203363455451101</cx:pt>
          <cx:pt idx="34">0.00057802330450058695</cx:pt>
          <cx:pt idx="35">-0.00096329329707516497</cx:pt>
          <cx:pt idx="36">-0.00029100833110215301</cx:pt>
          <cx:pt idx="37">0.000524520012623111</cx:pt>
          <cx:pt idx="38">-0.00063298512007577102</cx:pt>
          <cx:pt idx="39">-0.00046518673830789499</cx:pt>
          <cx:pt idx="40">0.00080918841111272195</cx:pt>
          <cx:pt idx="41">5.8267796358655597e-05</cx:pt>
          <cx:pt idx="42">0.00061678075813640298</cx:pt>
          <cx:pt idx="43">0.00093235202888167798</cx:pt>
          <cx:pt idx="44">0.0013832285532811601</cx:pt>
          <cx:pt idx="45">-0.00057961722415119396</cx:pt>
          <cx:pt idx="46">-0.00046801122304558802</cx:pt>
          <cx:pt idx="47">0.00070702348075708896</cx:pt>
          <cx:pt idx="48">-0.00018059148231053501</cx:pt>
          <cx:pt idx="49">-0.000249328745660152</cx:pt>
          <cx:pt idx="50">-0.00051828588858786903</cx:pt>
          <cx:pt idx="51">-0.00058484690829832997</cx:pt>
          <cx:pt idx="52">-7.8974131333830997e-05</cx:pt>
          <cx:pt idx="53">0.000402666843311728</cx:pt>
          <cx:pt idx="54">0.000208246419604839</cx:pt>
          <cx:pt idx="55">-6.7066700353793295e-05</cx:pt>
          <cx:pt idx="56">-0.0013289462442545</cx:pt>
          <cx:pt idx="57">0.00059329365024091097</cx:pt>
          <cx:pt idx="58">-5.4247722375266698e-05</cx:pt>
          <cx:pt idx="59">-9.5385650801550002e-05</cx:pt>
          <cx:pt idx="60">-0.00098288630168802209</cx:pt>
          <cx:pt idx="61">0.00047875909661491002</cx:pt>
          <cx:pt idx="62">0.000105131353219035</cx:pt>
          <cx:pt idx="63">-0.00027437792734582</cx:pt>
          <cx:pt idx="64">0.00059080447328000905</cx:pt>
          <cx:pt idx="65">-0.00090723023381616605</cx:pt>
          <cx:pt idx="66">-0.00100600453038227</cx:pt>
          <cx:pt idx="67">-0.0029455058775609199</cx:pt>
          <cx:pt idx="68">-0.0069081620525957999</cx:pt>
          <cx:pt idx="69">-0.0072651826790088303</cx:pt>
          <cx:pt idx="70">-0.0040490250320261399</cx:pt>
          <cx:pt idx="71">-0.0028256918389743101</cx:pt>
          <cx:pt idx="72">-0.0016404836861455001</cx:pt>
          <cx:pt idx="73">0.00144026542593876</cx:pt>
          <cx:pt idx="74">0.0040892374523954196</cx:pt>
          <cx:pt idx="75">-0.00030130438707264999</cx:pt>
          <cx:pt idx="76">-0.000115314091857447</cx:pt>
          <cx:pt idx="77">-0.0013668975298875899</cx:pt>
          <cx:pt idx="78">-0.00070701442692241198</cx:pt>
          <cx:pt idx="79">-3.3591172663725803e-05</cx:pt>
          <cx:pt idx="80">4.7871145680703797e-05</cx:pt>
          <cx:pt idx="81">-0.00044330914393905102</cx:pt>
          <cx:pt idx="82">-0.00055491973315837295</cx:pt>
          <cx:pt idx="83">2.40923274340558e-05</cx:pt>
          <cx:pt idx="84">-0.00016835211082752601</cx:pt>
          <cx:pt idx="85">0.00037840588834683599</cx:pt>
          <cx:pt idx="86">0.0010479162997550299</cx:pt>
          <cx:pt idx="87">-0.00013084847782820499</cx:pt>
          <cx:pt idx="88">0.00024909276714259502</cx:pt>
          <cx:pt idx="89">0.000143336757994698</cx:pt>
          <cx:pt idx="90">-0.000121846056291885</cx:pt>
          <cx:pt idx="91">0.0019914763251748699</cx:pt>
          <cx:pt idx="92">0.00260494006795916</cx:pt>
          <cx:pt idx="93">-0.0012162939267048301</cx:pt>
          <cx:pt idx="94">-0.0015856367475360401</cx:pt>
          <cx:pt idx="95">-0.0040496843475014499</cx:pt>
          <cx:pt idx="96">-0.0053052731028479403</cx:pt>
          <cx:pt idx="97">-0.0047295070775336002</cx:pt>
          <cx:pt idx="98">-0.0092157794994397399</cx:pt>
          <cx:pt idx="99">-0.0124652769186403</cx:pt>
          <cx:pt idx="100">-0.017739160829069799</cx:pt>
          <cx:pt idx="101">0.0043146389088404196</cx:pt>
          <cx:pt idx="102">0.0099338755570749001</cx:pt>
          <cx:pt idx="103">-0.0041656655620818401</cx:pt>
          <cx:pt idx="104">-0.0029182016180954698</cx:pt>
          <cx:pt idx="105">-0.00249090468436054</cx:pt>
          <cx:pt idx="106">-0.0034321151234688301</cx:pt>
          <cx:pt idx="107">-0.0022168835644688798</cx:pt>
          <cx:pt idx="108">-0.0023389136994415799</cx:pt>
          <cx:pt idx="109">0.00031081120327419698</cx:pt>
          <cx:pt idx="110">-0.00041298735149561199</cx:pt>
          <cx:pt idx="111">4.5576030858822603e-05</cx:pt>
          <cx:pt idx="112">-0.00085204185083916897</cx:pt>
          <cx:pt idx="113">-0.00094464348500797595</cx:pt>
          <cx:pt idx="114">0.0010575781813017</cx:pt>
          <cx:pt idx="115">0.00114763207789806</cx:pt>
          <cx:pt idx="116">0.0019551042736575801</cx:pt>
          <cx:pt idx="117">-0.00952338866033349</cx:pt>
          <cx:pt idx="118">-0.0048454899171234602</cx:pt>
          <cx:pt idx="119">0.000395894453590847</cx:pt>
          <cx:pt idx="120">0.0155808210180982</cx:pt>
          <cx:pt idx="121">0.0095433958359203604</cx:pt>
          <cx:pt idx="122">0.015683787856358902</cx:pt>
          <cx:pt idx="123">0.0092810840800699301</cx:pt>
          <cx:pt idx="124">-0.0061746463361294097</cx:pt>
          <cx:pt idx="125">0.0015535541808148401</cx:pt>
          <cx:pt idx="126">0.018184754320583901</cx:pt>
          <cx:pt idx="127">0.0088490226087015907</cx:pt>
          <cx:pt idx="128">0.0018877522551974499</cx:pt>
          <cx:pt idx="129">0.0170011563008736</cx:pt>
          <cx:pt idx="130">0.042622640241037402</cx:pt>
          <cx:pt idx="131">0.010716120501406599</cx:pt>
          <cx:pt idx="132">-0.0090753767733683099</cx:pt>
          <cx:pt idx="133">-0.0109269140861065</cx:pt>
          <cx:pt idx="134">-0.0094297389050905893</cx:pt>
          <cx:pt idx="135">-0.0089343153199356908</cx:pt>
          <cx:pt idx="136">-0.00091864933788239199</cx:pt>
          <cx:pt idx="137">0.0034558540045892499</cx:pt>
          <cx:pt idx="138">0.000225739892857064</cx:pt>
          <cx:pt idx="139">0.00017553822289106201</cx:pt>
          <cx:pt idx="140">0.00046053493812651703</cx:pt>
          <cx:pt idx="141">0.000204172251987066</cx:pt>
          <cx:pt idx="142">0.00037909931947955201</cx:pt>
          <cx:pt idx="143">0.00062934614838714104</cx:pt>
          <cx:pt idx="144">0.0048927915413348698</cx:pt>
          <cx:pt idx="145">-0.0042964567686205697</cx:pt>
          <cx:pt idx="146">0.00496010662107678</cx:pt>
          <cx:pt idx="147">0.010222151679211301</cx:pt>
          <cx:pt idx="148">-0.0084396101371608107</cx:pt>
          <cx:pt idx="149">-0.0168665910009742</cx:pt>
          <cx:pt idx="150">0.0067116207685288002</cx:pt>
          <cx:pt idx="151">-0.010733899524847001</cx:pt>
          <cx:pt idx="152">-0.0186717295694744</cx:pt>
          <cx:pt idx="153">0.018063724360361601</cx:pt>
          <cx:pt idx="154">0.029779913021989901</cx:pt>
          <cx:pt idx="155">0.010360056665229199</cx:pt>
          <cx:pt idx="156">0.0232423772462537</cx:pt>
          <cx:pt idx="157">0.028779145054536701</cx:pt>
          <cx:pt idx="158">0.021167736538871999</cx:pt>
          <cx:pt idx="159">0.0044519885151105302</cx:pt>
          <cx:pt idx="160">0.0112212707774963</cx:pt>
          <cx:pt idx="161">-0.026847849845238001</cx:pt>
          <cx:pt idx="162">-0.013206580321318899</cx:pt>
          <cx:pt idx="163">-0.0042274665967404201</cx:pt>
          <cx:pt idx="164">0.0054745931931744303</cx:pt>
          <cx:pt idx="165">0.0058648403628613396</cx:pt>
          <cx:pt idx="166">0.00137691699336903</cx:pt>
          <cx:pt idx="167">-0.00041704010493560901</cx:pt>
          <cx:pt idx="168">-0.0012902514297772299</cx:pt>
          <cx:pt idx="169">-0.000139035372644836</cx:pt>
          <cx:pt idx="170">0.0045585152856544098</cx:pt>
          <cx:pt idx="171">0.0097772511488283895</cx:pt>
          <cx:pt idx="172">0.0127063651521618</cx:pt>
          <cx:pt idx="173">0.0100767556842581</cx:pt>
          <cx:pt idx="174">0.0062327743288801297</cx:pt>
          <cx:pt idx="175">-0.0079637048152514205</cx:pt>
          <cx:pt idx="176">-0.00049050817811072795</cx:pt>
          <cx:pt idx="177">0.0284715454566817</cx:pt>
          <cx:pt idx="178">0.0039428112821700704</cx:pt>
          <cx:pt idx="179">-0.0130918735138221</cx:pt>
          <cx:pt idx="180">-0.016225870601674599</cx:pt>
          <cx:pt idx="181">-0.016842913658462001</cx:pt>
          <cx:pt idx="182">-0.030227657092126499</cx:pt>
          <cx:pt idx="183">0.0028216130003072999</cx:pt>
          <cx:pt idx="184">0.028283677993692701</cx:pt>
          <cx:pt idx="185">0.044248202490297497</cx:pt>
          <cx:pt idx="186">0.040095073808058601</cx:pt>
          <cx:pt idx="187">0.013554094439964999</cx:pt>
          <cx:pt idx="188">0.023075817769986399</cx:pt>
          <cx:pt idx="189">0.010886195540179401</cx:pt>
          <cx:pt idx="190">-0.0079926920247945493</cx:pt>
          <cx:pt idx="191">0.0013873556042054099</cx:pt>
          <cx:pt idx="192">0.0127582807207169</cx:pt>
          <cx:pt idx="193">0.00848401663073973</cx:pt>
          <cx:pt idx="194">0.0026560774508662898</cx:pt>
          <cx:pt idx="195">-5.0857291557150301e-05</cx:pt>
          <cx:pt idx="196">-2.20627713149708e-05</cx:pt>
          <cx:pt idx="197">0.00068374640312120704</cx:pt>
          <cx:pt idx="198">0.0043208676016150502</cx:pt>
          <cx:pt idx="199">0.0093863934682270993</cx:pt>
          <cx:pt idx="200">0.017229660677135598</cx:pt>
          <cx:pt idx="201">0.020913381849170899</cx:pt>
          <cx:pt idx="202">0.00058863222515092596</cx:pt>
          <cx:pt idx="203">-0.0052235988481111198</cx:pt>
          <cx:pt idx="204">0.022183528100985801</cx:pt>
          <cx:pt idx="205">0.0186531241539293</cx:pt>
          <cx:pt idx="206">-0.0129817510775207</cx:pt>
          <cx:pt idx="207">-0.026837569031493199</cx:pt>
          <cx:pt idx="208">0.019329709312424101</cx:pt>
          <cx:pt idx="209">0.017294516371119902</cx:pt>
          <cx:pt idx="210">0.031311263153976997</cx:pt>
          <cx:pt idx="211">0.000310978863685333</cx:pt>
          <cx:pt idx="212">0.018486128840955501</cx:pt>
          <cx:pt idx="213">0.016386118374410698</cx:pt>
          <cx:pt idx="214">0.0159443436158863</cx:pt>
          <cx:pt idx="215">0.0018835711759401001</cx:pt>
          <cx:pt idx="216">0.025364106904867199</cx:pt>
          <cx:pt idx="217">0.00061355708944314303</cx:pt>
          <cx:pt idx="218">0.00018757987712707001</cx:pt>
          <cx:pt idx="219">0.00644646176616723</cx:pt>
          <cx:pt idx="220">0.0021921019016927202</cx:pt>
          <cx:pt idx="221">0.0054361134016125802</cx:pt>
          <cx:pt idx="222">0.0044567002661923504</cx:pt>
          <cx:pt idx="223">0.000894267689776493</cx:pt>
          <cx:pt idx="224">0.00040080322868822399</cx:pt>
          <cx:pt idx="225">-9.3147033372391704e-05</cx:pt>
          <cx:pt idx="226">0.0011342460622011999</cx:pt>
          <cx:pt idx="227">0.0075566305386528801</cx:pt>
          <cx:pt idx="228">0.020927277785583901</cx:pt>
          <cx:pt idx="229">0.0090396000672359495</cx:pt>
          <cx:pt idx="230">-0.0079720606281477192</cx:pt>
          <cx:pt idx="231">0.017973186091428599</cx:pt>
          <cx:pt idx="232">0.033205903565805099</cx:pt>
          <cx:pt idx="233">0.026791899861725699</cx:pt>
          <cx:pt idx="234">-0.00065532158075807699</cx:pt>
          <cx:pt idx="235">-0.00053463035404279597</cx:pt>
          <cx:pt idx="236">0.022520526235121002</cx:pt>
          <cx:pt idx="237">0.058702874394617299</cx:pt>
          <cx:pt idx="238">0.013047847122459599</cx:pt>
          <cx:pt idx="239">0.0110811508229255</cx:pt>
          <cx:pt idx="240">0.025809794415017899</cx:pt>
          <cx:pt idx="241">-0.011607976000262501</cx:pt>
          <cx:pt idx="242">-0.0306861141809927</cx:pt>
          <cx:pt idx="243">-0.0037054928936591201</cx:pt>
          <cx:pt idx="244">-0.00764605269273925</cx:pt>
          <cx:pt idx="245">-0.0086862222519341805</cx:pt>
          <cx:pt idx="246">0.016558338357172998</cx:pt>
          <cx:pt idx="247">0.0033753022879635399</cx:pt>
          <cx:pt idx="248">-0.0022592799396825201</cx:pt>
          <cx:pt idx="249">0.00304082837220177</cx:pt>
          <cx:pt idx="250">0.00096604186181343599</cx:pt>
          <cx:pt idx="251">0.00045628699471986402</cx:pt>
          <cx:pt idx="252">-0.0011576970316515499</cx:pt>
          <cx:pt idx="253">-0.000448121946286433</cx:pt>
          <cx:pt idx="254">0.0029931749073819399</cx:pt>
          <cx:pt idx="255">0.0068900122969602004</cx:pt>
          <cx:pt idx="256">0.025794368880154999</cx:pt>
          <cx:pt idx="257">0.00329344775927458</cx:pt>
          <cx:pt idx="258">0.021437914751765499</cx:pt>
          <cx:pt idx="259">0.039296633067255997</cx:pt>
          <cx:pt idx="260">0.036637082092383998</cx:pt>
          <cx:pt idx="261">0.014339039290716201</cx:pt>
          <cx:pt idx="262">-0.012090235696204901</cx:pt>
          <cx:pt idx="263">-0.0115283066773337</cx:pt>
          <cx:pt idx="264">0.016208474983930101</cx:pt>
          <cx:pt idx="265">0.011116898275098401</cx:pt>
          <cx:pt idx="266">0.015282251785381199</cx:pt>
          <cx:pt idx="267">0.0067762630811826</cx:pt>
          <cx:pt idx="268">-0.00164611651128508</cx:pt>
          <cx:pt idx="269">-0.050907025012514498</cx:pt>
          <cx:pt idx="270">-0.042993574789882201</cx:pt>
          <cx:pt idx="271">-0.00263551352396031</cx:pt>
          <cx:pt idx="272">-0.0089000248913642197</cx:pt>
          <cx:pt idx="273">-0.016775795751180399</cx:pt>
          <cx:pt idx="274">0.022478195206076801</cx:pt>
          <cx:pt idx="275">0.0209651119834958</cx:pt>
          <cx:pt idx="276">-0.0034322647229270602</cx:pt>
          <cx:pt idx="277">0.0024999605561402201</cx:pt>
          <cx:pt idx="278">-0.00099184103803130297</cx:pt>
          <cx:pt idx="279">0.00033139770814328201</cx:pt>
          <cx:pt idx="280">0.000119949934925158</cx:pt>
          <cx:pt idx="281">-0.00042554622032781302</cx:pt>
          <cx:pt idx="282">0.00191472477498586</cx:pt>
          <cx:pt idx="283">0.014850355377351101</cx:pt>
          <cx:pt idx="284">0.017075970570258201</cx:pt>
          <cx:pt idx="285">0.0049316572554716099</cx:pt>
          <cx:pt idx="286">0.0086213481129276803</cx:pt>
          <cx:pt idx="287">0.018192548146983002</cx:pt>
          <cx:pt idx="288">0.031367371054151202</cx:pt>
          <cx:pt idx="289">-0.0130492565888999</cx:pt>
          <cx:pt idx="290">-0.044459151807900603</cx:pt>
          <cx:pt idx="291">-0.029553880930247401</cx:pt>
          <cx:pt idx="292">-0.026276714813187101</cx:pt>
          <cx:pt idx="293">-0.046134056127457398</cx:pt>
          <cx:pt idx="294">-0.031103157570272998</cx:pt>
          <cx:pt idx="295">-0.055700360450023197</cx:pt>
          <cx:pt idx="296">-0.040058084462736301</cx:pt>
          <cx:pt idx="297">-0.048889024701847798</cx:pt>
          <cx:pt idx="298">-0.040961689441843203</cx:pt>
          <cx:pt idx="299">-0.000217368020146441</cx:pt>
          <cx:pt idx="300">0.0118913752431047</cx:pt>
          <cx:pt idx="301">-0.027550915826514401</cx:pt>
          <cx:pt idx="302">0.0112658487223798</cx:pt>
          <cx:pt idx="303">0.00050826670974989596</cx:pt>
          <cx:pt idx="304">-0.0053196560323407697</cx:pt>
          <cx:pt idx="305">0.0023053593524960201</cx:pt>
          <cx:pt idx="306">0.0027432249531292498</cx:pt>
          <cx:pt idx="307">-0.00034044661481464798</cx:pt>
          <cx:pt idx="308">0.00087942704731424899</cx:pt>
          <cx:pt idx="309">8.91171082091066e-05</cx:pt>
          <cx:pt idx="310">-0.00061065047770241898</cx:pt>
          <cx:pt idx="311">0.011859508154604599</cx:pt>
          <cx:pt idx="312">0.0098790494602321206</cx:pt>
          <cx:pt idx="313">-0.0097288753939769098</cx:pt>
          <cx:pt idx="314">-0.0083632001348320703</cx:pt>
          <cx:pt idx="315">-0.019978590704929598</cx:pt>
          <cx:pt idx="316">-0.032390045032060902</cx:pt>
          <cx:pt idx="317">-0.029006771097297102</cx:pt>
          <cx:pt idx="318">-0.069811983705468997</cx:pt>
          <cx:pt idx="319">-0.053048381448765398</cx:pt>
          <cx:pt idx="320">-0.042321271395103</cx:pt>
          <cx:pt idx="321">-0.0102958205721028</cx:pt>
          <cx:pt idx="322">-0.0203549662599922</cx:pt>
          <cx:pt idx="323">-0.059939981470153003</cx:pt>
          <cx:pt idx="324">-0.0341152708588007</cx:pt>
          <cx:pt idx="325">-0.037299348021739197</cx:pt>
          <cx:pt idx="326">-0.0343311779890388</cx:pt>
          <cx:pt idx="327">-0.00366011211120437</cx:pt>
          <cx:pt idx="328">0.0036437301370756598</cx:pt>
          <cx:pt idx="329">-0.041838698541515</cx:pt>
          <cx:pt idx="330">-0.017569559261740898</cx:pt>
          <cx:pt idx="331">-0.0052247812818939799</cx:pt>
          <cx:pt idx="332">-0.00273257365396487</cx:pt>
          <cx:pt idx="333">0.0024169859931680499</cx:pt>
          <cx:pt idx="334">0.0021809894320204601</cx:pt>
          <cx:pt idx="335">-3.9056424753936403e-05</cx:pt>
          <cx:pt idx="336">0.00042438620389733398</cx:pt>
          <cx:pt idx="337">0.000155513611724455</cx:pt>
          <cx:pt idx="338">-0.0014070062743361601</cx:pt>
          <cx:pt idx="339">0.00086761997254611398</cx:pt>
          <cx:pt idx="340">0.000897262920682602</cx:pt>
          <cx:pt idx="341">-0.027094883807167701</cx:pt>
          <cx:pt idx="342">-0.035806186121033999</cx:pt>
          <cx:pt idx="343">-0.057824569914764201</cx:pt>
          <cx:pt idx="344">-0.076960661634416394</cx:pt>
          <cx:pt idx="345">-0.074090204620531203</cx:pt>
          <cx:pt idx="346">-0.071274598300202704</cx:pt>
          <cx:pt idx="347">-0.019994523679906701</cx:pt>
          <cx:pt idx="348">0.0139320116665568</cx:pt>
          <cx:pt idx="349">0.030530636418172798</cx:pt>
          <cx:pt idx="350">0.025341149622188301</cx:pt>
          <cx:pt idx="351">-0.025330721889881901</cx:pt>
          <cx:pt idx="352">-0.041588635158292697</cx:pt>
          <cx:pt idx="353">-0.0464456895753564</cx:pt>
          <cx:pt idx="354">0.0066638149049000096</cx:pt>
          <cx:pt idx="355">-0.036173127446713103</cx:pt>
          <cx:pt idx="356">-0.017340865047731201</cx:pt>
          <cx:pt idx="357">-0.051733096996054301</cx:pt>
          <cx:pt idx="358">-0.031134135699175801</cx:pt>
          <cx:pt idx="359">-0.0150324336990763</cx:pt>
          <cx:pt idx="360">-0.0045985768301903297</cx:pt>
          <cx:pt idx="361">0.00076841098143148304</cx:pt>
          <cx:pt idx="362">0.00106736460905453</cx:pt>
          <cx:pt idx="363">0.00040114228411171902</cx:pt>
          <cx:pt idx="364">0.00070463158310518897</cx:pt>
          <cx:pt idx="365">0.00054406455036144698</cx:pt>
          <cx:pt idx="366">0.00057957734919215399</cx:pt>
          <cx:pt idx="367">0.00026337151164107302</cx:pt>
          <cx:pt idx="368">-0.012890037375576299</cx:pt>
          <cx:pt idx="369">-0.030249451190820301</cx:pt>
          <cx:pt idx="370">-0.042341356136825298</cx:pt>
          <cx:pt idx="371">-0.067372901751114503</cx:pt>
          <cx:pt idx="372">-0.092232163614680396</cx:pt>
          <cx:pt idx="373">-0.063375880090369804</cx:pt>
          <cx:pt idx="374">-0.024800555644809801</cx:pt>
          <cx:pt idx="375">-0.0067774295130588903</cx:pt>
          <cx:pt idx="376">0.026905550269304999</cx:pt>
          <cx:pt idx="377">0.0075719070572998898</cx:pt>
          <cx:pt idx="378">-0.00087637718104897596</cx:pt>
          <cx:pt idx="379">-0.026131826812472801</cx:pt>
          <cx:pt idx="380">-0.0110094133331234</cx:pt>
          <cx:pt idx="381">-0.014884815383303201</cx:pt>
          <cx:pt idx="382">-0.014632474502176701</cx:pt>
          <cx:pt idx="383">-0.040074339787824001</cx:pt>
          <cx:pt idx="384">-0.024540417065274399</cx:pt>
          <cx:pt idx="385">-0.046132355509859099</cx:pt>
          <cx:pt idx="386">-0.044387746145373899</cx:pt>
          <cx:pt idx="387">-0.018028418926299802</cx:pt>
          <cx:pt idx="388">-0.0032067242799793602</cx:pt>
          <cx:pt idx="389">-0.00084542674186557096</cx:pt>
          <cx:pt idx="390">0.00018480165121689999</cx:pt>
          <cx:pt idx="391">-0.00016972876441471399</cx:pt>
          <cx:pt idx="392">-0.00080151291293129804</cx:pt>
          <cx:pt idx="393">0.0012569122231740799</cx:pt>
          <cx:pt idx="394">0.00052814499422002405</cx:pt>
          <cx:pt idx="395">-0.00244042749845814</cx:pt>
          <cx:pt idx="396">-0.010794035621515799</cx:pt>
          <cx:pt idx="397">-0.0331845879290011</cx:pt>
          <cx:pt idx="398">-0.043271625435631303</cx:pt>
          <cx:pt idx="399">-0.043988433200200898</cx:pt>
          <cx:pt idx="400">-0.027025453254384199</cx:pt>
          <cx:pt idx="401">-0.00049790708338098497</cx:pt>
          <cx:pt idx="402">0.00348785628616097</cx:pt>
          <cx:pt idx="403">0.0114182753789629</cx:pt>
          <cx:pt idx="404">0.039403169598958399</cx:pt>
          <cx:pt idx="405">0.0234211082654457</cx:pt>
          <cx:pt idx="406">0.024241372955686499</cx:pt>
          <cx:pt idx="407">-0.0054950544851949104</cx:pt>
          <cx:pt idx="408">-0.0045311705441939496</cx:pt>
          <cx:pt idx="409">0.0136233729073881</cx:pt>
          <cx:pt idx="410">0.00045141884889341398</cx:pt>
          <cx:pt idx="411">-0.024286520797780601</cx:pt>
          <cx:pt idx="412">-0.030928228031145401</cx:pt>
          <cx:pt idx="413">-0.033832049471674203</cx:pt>
          <cx:pt idx="414">-0.042784372717312898</cx:pt>
          <cx:pt idx="415">-0.014053909951790899</cx:pt>
          <cx:pt idx="416">0.00063822459679657695</cx:pt>
          <cx:pt idx="417">0.00146033209242427</cx:pt>
          <cx:pt idx="418">0.000123658650466355</cx:pt>
          <cx:pt idx="419">0.00017772924381773299</cx:pt>
          <cx:pt idx="420">-0.00040507304828063799</cx:pt>
          <cx:pt idx="421">0.00190862759371924</cx:pt>
          <cx:pt idx="422">0.00215107817547373</cx:pt>
          <cx:pt idx="423">-0.00084244316644792902</cx:pt>
          <cx:pt idx="424">-0.0097207638553585794</cx:pt>
          <cx:pt idx="425">-0.023931028037765801</cx:pt>
          <cx:pt idx="426">-0.0395780765832782</cx:pt>
          <cx:pt idx="427">-0.039855102653969403</cx:pt>
          <cx:pt idx="428">-0.0066011995456245901</cx:pt>
          <cx:pt idx="429">0.0181770903318242</cx:pt>
          <cx:pt idx="430">0.046109213768491197</cx:pt>
          <cx:pt idx="431">0.078894362684946803</cx:pt>
          <cx:pt idx="432">0.11392060342827399</cx:pt>
          <cx:pt idx="433">0.064049093754247194</cx:pt>
          <cx:pt idx="434">0.035534716492655702</cx:pt>
          <cx:pt idx="435">-0.0092252167165364999</cx:pt>
          <cx:pt idx="436">-0.022376207276693899</cx:pt>
          <cx:pt idx="437">-0.011469952825277199</cx:pt>
          <cx:pt idx="438">0.018094067220475001</cx:pt>
          <cx:pt idx="439">-0.0121036727811659</cx:pt>
          <cx:pt idx="440">0.0138540235983583</cx:pt>
          <cx:pt idx="441">-0.00150677199010697</cx:pt>
          <cx:pt idx="442">-0.0056770175955431802</cx:pt>
          <cx:pt idx="443">-0.0049872003277351903</cx:pt>
          <cx:pt idx="444">0.00091483018186495598</cx:pt>
          <cx:pt idx="445">-0.00011276527439340999</cx:pt>
          <cx:pt idx="446">6.0266429573184602e-05</cx:pt>
          <cx:pt idx="447">-0.0017655335315765</cx:pt>
          <cx:pt idx="448">0.000152299980631249</cx:pt>
          <cx:pt idx="449">0.00145899416037675</cx:pt>
          <cx:pt idx="450">0.0044078181241094796</cx:pt>
          <cx:pt idx="451">0.0035456020563725999</cx:pt>
          <cx:pt idx="452">-0.0034316775003052002</cx:pt>
          <cx:pt idx="453">-0.0313520145512583</cx:pt>
          <cx:pt idx="454">-0.053553785735777501</cx:pt>
          <cx:pt idx="455">-0.054625157742881299</cx:pt>
          <cx:pt idx="456">-0.061569663684027998</cx:pt>
          <cx:pt idx="457">-0.0114066510373517</cx:pt>
          <cx:pt idx="458">0.0175182706505717</cx:pt>
          <cx:pt idx="459">0.090051161876530103</cx:pt>
          <cx:pt idx="460">0.143560745896993</cx:pt>
          <cx:pt idx="461">0.14196349732068</cx:pt>
          <cx:pt idx="462">0.047960857753702603</cx:pt>
          <cx:pt idx="463">-0.0040212965737199402</cx:pt>
          <cx:pt idx="464">-0.00095931674009600498</cx:pt>
          <cx:pt idx="465">-0.0170764029934415</cx:pt>
          <cx:pt idx="466">0.019274807449053698</cx:pt>
          <cx:pt idx="467">0.0028421088435443701</cx:pt>
          <cx:pt idx="468">-0.0036245962739386199</cx:pt>
          <cx:pt idx="469">-0.0048043097325435697</cx:pt>
          <cx:pt idx="470">0.00990583712804269</cx:pt>
          <cx:pt idx="471">0.0012341205634409499</cx:pt>
          <cx:pt idx="472">-0.00017617416113312499</cx:pt>
          <cx:pt idx="473">0.00051251392907188499</cx:pt>
          <cx:pt idx="474">0.0020258556361578799</cx:pt>
          <cx:pt idx="475">-0.00069985873378686897</cx:pt>
          <cx:pt idx="476">-0.000448167643709068</cx:pt>
          <cx:pt idx="477">6.3707366341493401e-05</cx:pt>
          <cx:pt idx="478">0.0046015073364353903</cx:pt>
          <cx:pt idx="479">0.0074933462480310398</cx:pt>
          <cx:pt idx="480">-0.00637046239375291</cx:pt>
          <cx:pt idx="481">-0.030999010716855398</cx:pt>
          <cx:pt idx="482">-0.060563896223942502</cx:pt>
          <cx:pt idx="483">-0.068403636991050898</cx:pt>
          <cx:pt idx="484">-0.102434053576012</cx:pt>
          <cx:pt idx="485">-0.116619548956612</cx:pt>
          <cx:pt idx="486">-0.070573755523432105</cx:pt>
          <cx:pt idx="487">-0.018704080022329501</cx:pt>
          <cx:pt idx="488">0.027540916820582202</cx:pt>
          <cx:pt idx="489">0.0455412602830296</cx:pt>
          <cx:pt idx="490">0.029770558988218499</cx:pt>
          <cx:pt idx="491">0.0208720492693702</cx:pt>
          <cx:pt idx="492">-0.027321375988144301</cx:pt>
          <cx:pt idx="493">-0.0158125113664331</cx:pt>
          <cx:pt idx="494">0.022068869654661101</cx:pt>
          <cx:pt idx="495">0.00091022620006946402</cx:pt>
          <cx:pt idx="496">-0.0092420679642621593</cx:pt>
          <cx:pt idx="497">-0.017299457656902599</cx:pt>
          <cx:pt idx="498">-0.0048381230228815202</cx:pt>
          <cx:pt idx="499">-0.0145980548720074</cx:pt>
          <cx:pt idx="500">-0.022780524299145</cx:pt>
          <cx:pt idx="501">-0.00488928342234331</cx:pt>
          <cx:pt idx="502">-0.000162278128509192</cx:pt>
          <cx:pt idx="503">-0.00022844728935548001</cx:pt>
          <cx:pt idx="504">-7.7345183546727404e-05</cx:pt>
          <cx:pt idx="505">7.4041543842107895e-05</cx:pt>
          <cx:pt idx="506">0.00384402908878428</cx:pt>
          <cx:pt idx="507">0.011708262693874301</cx:pt>
          <cx:pt idx="508">-0.0044783638231916598</cx:pt>
          <cx:pt idx="509">-0.040510286091256897</cx:pt>
          <cx:pt idx="510">-0.058828142365935601</cx:pt>
          <cx:pt idx="511">-0.074153486990491402</cx:pt>
          <cx:pt idx="512">-0.113682075639699</cx:pt>
          <cx:pt idx="513">-0.12931494544056599</cx:pt>
          <cx:pt idx="514">-0.16352668352998501</cx:pt>
          <cx:pt idx="515">-0.18561272419198599</cx:pt>
          <cx:pt idx="516">-0.154872462830939</cx:pt>
          <cx:pt idx="517">-0.081921277387891206</cx:pt>
          <cx:pt idx="518">-0.0528098267340113</cx:pt>
          <cx:pt idx="519">-0.044948270115928397</cx:pt>
          <cx:pt idx="520">-0.0047120703612059901</cx:pt>
          <cx:pt idx="521">0.0078260429673045698</cx:pt>
          <cx:pt idx="522">0.0100182851735563</cx:pt>
          <cx:pt idx="523">0.019817558526642898</cx:pt>
          <cx:pt idx="524">0.0064607428794763401</cx:pt>
          <cx:pt idx="525">-0.00021604771851354399</cx:pt>
          <cx:pt idx="526">-0.012638529556821401</cx:pt>
          <cx:pt idx="527">-0.013159963616446601</cx:pt>
          <cx:pt idx="528">-0.0121116223992669</cx:pt>
          <cx:pt idx="529">0.0010176256593340499</cx:pt>
          <cx:pt idx="530">0.00070512453641682199</cx:pt>
          <cx:pt idx="531">0.00021185219496935401</cx:pt>
          <cx:pt idx="532">-0.00042256276229174998</cx:pt>
          <cx:pt idx="533">0.000217452265266325</cx:pt>
          <cx:pt idx="534">0.0018221661234474201</cx:pt>
          <cx:pt idx="535">0.0151799364024183</cx:pt>
          <cx:pt idx="536">0.013514027279469</cx:pt>
          <cx:pt idx="537">0.00108054616077006</cx:pt>
          <cx:pt idx="538">-0.031483676250722903</cx:pt>
          <cx:pt idx="539">-0.051716784144921299</cx:pt>
          <cx:pt idx="540">-0.089252710319131706</cx:pt>
          <cx:pt idx="541">-0.130017145556164</cx:pt>
          <cx:pt idx="542">-0.13488059671203201</cx:pt>
          <cx:pt idx="543">-0.11963224147694899</cx:pt>
          <cx:pt idx="544">-0.122540119964778</cx:pt>
          <cx:pt idx="545">-0.034781198121909801</cx:pt>
          <cx:pt idx="546">-0.034345642402090898</cx:pt>
          <cx:pt idx="547">-0.019591606388211402</cx:pt>
          <cx:pt idx="548">-0.017303478824268401</cx:pt>
          <cx:pt idx="549">-0.0067245462195558003</cx:pt>
          <cx:pt idx="550">0.0222509493591279</cx:pt>
          <cx:pt idx="551">0.0072092057903835596</cx:pt>
          <cx:pt idx="552">0.0137995363395525</cx:pt>
          <cx:pt idx="553">0.0107902812606938</cx:pt>
          <cx:pt idx="554">-0.00190867413400628</cx:pt>
          <cx:pt idx="555">-0.0065592884126986798</cx:pt>
          <cx:pt idx="556">-0.00916284498873602</cx:pt>
          <cx:pt idx="557">0.0036675483075155799</cx:pt>
          <cx:pt idx="558">0.000188690307553929</cx:pt>
          <cx:pt idx="559">0.00054134004198109901</cx:pt>
          <cx:pt idx="560">0.00030738878114886702</cx:pt>
          <cx:pt idx="561">-0.000202448289428432</cx:pt>
          <cx:pt idx="562">0.00173501258200739</cx:pt>
          <cx:pt idx="563">0.022340206669916401</cx:pt>
          <cx:pt idx="564">0.043403831373530197</cx:pt>
          <cx:pt idx="565">0.029976331016046999</cx:pt>
          <cx:pt idx="566">0.0145014332808019</cx:pt>
          <cx:pt idx="567">-0.0103599053371599</cx:pt>
          <cx:pt idx="568">-0.0181001240718918</cx:pt>
          <cx:pt idx="569">-0.043234679292611301</cx:pt>
          <cx:pt idx="570">-0.043484357331910403</cx:pt>
          <cx:pt idx="571">-0.029416676230850699</cx:pt>
          <cx:pt idx="572">-0.030749117465476001</cx:pt>
          <cx:pt idx="573">0.0095680146906246995</cx:pt>
          <cx:pt idx="574">0.0130621825676172</cx:pt>
          <cx:pt idx="575">0.024841153044597501</cx:pt>
          <cx:pt idx="576">0.0095052527534338002</cx:pt>
          <cx:pt idx="577">-0.0021950611968026799</cx:pt>
          <cx:pt idx="578">0.040845221726535701</cx:pt>
          <cx:pt idx="579">0.023102696273045099</cx:pt>
          <cx:pt idx="580">0.0176553894237543</cx:pt>
          <cx:pt idx="581">-0.0076958902042257296</cx:pt>
          <cx:pt idx="582">-0.017612460524737299</cx:pt>
          <cx:pt idx="583">-0.0117492826902442</cx:pt>
          <cx:pt idx="584">-0.010756491485487501</cx:pt>
          <cx:pt idx="585">0.0025219606688284902</cx:pt>
          <cx:pt idx="586">-0.00066612958890083305</cx:pt>
          <cx:pt idx="587">0.00069249407701950903</cx:pt>
          <cx:pt idx="588">-0.00058597590992416301</cx:pt>
          <cx:pt idx="589">0.00089594417447702601</cx:pt>
          <cx:pt idx="590">0.0034278441029199501</cx:pt>
          <cx:pt idx="591">0.0240452649538954</cx:pt>
          <cx:pt idx="592">0.040995214779155902</cx:pt>
          <cx:pt idx="593">0.032487311126314103</cx:pt>
          <cx:pt idx="594">0.0429178444538654</cx:pt>
          <cx:pt idx="595">0.075440837619541706</cx:pt>
          <cx:pt idx="596">0.039333818986236398</cx:pt>
          <cx:pt idx="597">-0.00022428999777714199</cx:pt>
          <cx:pt idx="598">0.030997217628217898</cx:pt>
          <cx:pt idx="599">0.033632755929762802</cx:pt>
          <cx:pt idx="600">0.054924955728207901</cx:pt>
          <cx:pt idx="601">0.045017313139266199</cx:pt>
          <cx:pt idx="602">0.035728994096419699</cx:pt>
          <cx:pt idx="603">0.024329006426106699</cx:pt>
          <cx:pt idx="604">0.0304193754308291</cx:pt>
          <cx:pt idx="605">0.0092346201378145296</cx:pt>
          <cx:pt idx="606">0.012723118448618599</cx:pt>
          <cx:pt idx="607">0.0025204326271601901</cx:pt>
          <cx:pt idx="608">0.0041677988142691299</cx:pt>
          <cx:pt idx="609">-0.013140013028344</cx:pt>
          <cx:pt idx="610">-0.023398023844979399</cx:pt>
          <cx:pt idx="611">-0.0106901216983771</cx:pt>
          <cx:pt idx="612">-0.00364147531020452</cx:pt>
          <cx:pt idx="613">0.0038491903263670399</cx:pt>
          <cx:pt idx="614">0.00092901227270655699</cx:pt>
          <cx:pt idx="615">0.00038487312595987099</cx:pt>
          <cx:pt idx="616">0.00026852734186166898</cx:pt>
          <cx:pt idx="617">0.00045471391764052599</cx:pt>
          <cx:pt idx="618">0.0035286571287500902</cx:pt>
          <cx:pt idx="619">0.0148371432654968</cx:pt>
          <cx:pt idx="620">0.022883495760676002</cx:pt>
          <cx:pt idx="621">0.040195092205582698</cx:pt>
          <cx:pt idx="622">0.030004239922262199</cx:pt>
          <cx:pt idx="623">0.070544574122822196</cx:pt>
          <cx:pt idx="624">0.056669224248401699</cx:pt>
          <cx:pt idx="625">0.0256204993325947</cx:pt>
          <cx:pt idx="626">0.054934016919277601</cx:pt>
          <cx:pt idx="627">0.080774770386817601</cx:pt>
          <cx:pt idx="628">0.055477001731089902</cx:pt>
          <cx:pt idx="629">0.0559471049100254</cx:pt>
          <cx:pt idx="630">-0.0086490600239201194</cx:pt>
          <cx:pt idx="631">0.0057740318285348299</cx:pt>
          <cx:pt idx="632">0.0013602309487227</cx:pt>
          <cx:pt idx="633">0.012153010514499501</cx:pt>
          <cx:pt idx="634">-0.00369049392215667</cx:pt>
          <cx:pt idx="635">-0.0205603173228333</cx:pt>
          <cx:pt idx="636">-0.011860428814306399</cx:pt>
          <cx:pt idx="637">-0.021491345029124399</cx:pt>
          <cx:pt idx="638">-0.014009580983591501</cx:pt>
          <cx:pt idx="639">0.0016380292548119301</cx:pt>
          <cx:pt idx="640">-0.00014295006365212199</cx:pt>
          <cx:pt idx="641">0.0023072249652197501</cx:pt>
          <cx:pt idx="642">0.00074242278859153101</cx:pt>
          <cx:pt idx="643">-3.07948854411704e-05</cx:pt>
          <cx:pt idx="644">0.000469054008364845</cx:pt>
          <cx:pt idx="645">-7.95739036807809e-05</cx:pt>
          <cx:pt idx="646">0.0026693471579313502</cx:pt>
          <cx:pt idx="647">0.0088111042906718704</cx:pt>
          <cx:pt idx="648">0.026107198193006099</cx:pt>
          <cx:pt idx="649">0.040296242509903997</cx:pt>
          <cx:pt idx="650">0.042144304361724602</cx:pt>
          <cx:pt idx="651">0.054841869921698899</cx:pt>
          <cx:pt idx="652">0.048872628857744502</cx:pt>
          <cx:pt idx="653">0.063498517654404701</cx:pt>
          <cx:pt idx="654">0.073112799976503204</cx:pt>
          <cx:pt idx="655">0.075210363274090405</cx:pt>
          <cx:pt idx="656">0.0024363978152521599</cx:pt>
          <cx:pt idx="657">0.00660643603852425</cx:pt>
          <cx:pt idx="658">0.0026864961244474602</cx:pt>
          <cx:pt idx="659">0.022372607120077301</cx:pt>
          <cx:pt idx="660">-0.00079724007396555704</cx:pt>
          <cx:pt idx="661">0.018127992341901399</cx:pt>
          <cx:pt idx="662">-0.0091257364866169297</cx:pt>
          <cx:pt idx="663">-0.0128086388999601</cx:pt>
          <cx:pt idx="664">-0.0060736244047056298</cx:pt>
          <cx:pt idx="665">-0.0256364324951922</cx:pt>
          <cx:pt idx="666">-0.0186089182648587</cx:pt>
          <cx:pt idx="667">-0.0025237631128109698</cx:pt>
          <cx:pt idx="668">-0.0020466976705271799</cx:pt>
          <cx:pt idx="669">0.000169948726143437</cx:pt>
          <cx:pt idx="670">0.000424653158161632</cx:pt>
          <cx:pt idx="671">0.00063871726297977599</cx:pt>
          <cx:pt idx="672">0.00068587959648330396</cx:pt>
          <cx:pt idx="673">-0.0011190231733476401</cx:pt>
          <cx:pt idx="674">0.0011025088847906601</cx:pt>
          <cx:pt idx="675">0.0075552882732001104</cx:pt>
          <cx:pt idx="676">0.019521788358245602</cx:pt>
          <cx:pt idx="677">0.022209727104065598</cx:pt>
          <cx:pt idx="678">0.0427018204044948</cx:pt>
          <cx:pt idx="679">0.059754399050654397</cx:pt>
          <cx:pt idx="680">0.031230701295046501</cx:pt>
          <cx:pt idx="681">0.039902096226489901</cx:pt>
          <cx:pt idx="682">0.027085030841410299</cx:pt>
          <cx:pt idx="683">0.00969897436411272</cx:pt>
          <cx:pt idx="684">-0.00028640318309224998</cx:pt>
          <cx:pt idx="685">-0.019543685380887001</cx:pt>
          <cx:pt idx="686">0.0094905533905378404</cx:pt>
          <cx:pt idx="687">-0.00385547494301659</cx:pt>
          <cx:pt idx="688">-0.033367196595591099</cx:pt>
          <cx:pt idx="689">0.0083381655126682601</cx:pt>
          <cx:pt idx="690">-0.0110728255453023</cx:pt>
          <cx:pt idx="691">-0.030051058895128501</cx:pt>
          <cx:pt idx="692">-0.018843885179941799</cx:pt>
          <cx:pt idx="693">-0.013433881979635</cx:pt>
          <cx:pt idx="694">-0.0041002624180556902</cx:pt>
          <cx:pt idx="695">-0.00184706439854732</cx:pt>
          <cx:pt idx="696">-0.0039970153698621301</cx:pt>
          <cx:pt idx="697">-2.7447243999368699e-06</cx:pt>
          <cx:pt idx="698">0.00015724518977642399</cx:pt>
          <cx:pt idx="699">0.00048037221380417203</cx:pt>
          <cx:pt idx="700">0.00022702525507275399</cx:pt>
          <cx:pt idx="701">-0.00034155630283651701</cx:pt>
          <cx:pt idx="702">-0.00022082870230752399</cx:pt>
          <cx:pt idx="703">-0.00017801158988429999</cx:pt>
          <cx:pt idx="704">0.0038013216308802398</cx:pt>
          <cx:pt idx="705">0.0086895963630611792</cx:pt>
          <cx:pt idx="706">0.018336127825277399</cx:pt>
          <cx:pt idx="707">0.0256000542739072</cx:pt>
          <cx:pt idx="708">0.033074251169481303</cx:pt>
          <cx:pt idx="709">0.0357679216170231</cx:pt>
          <cx:pt idx="710">0.022318982342889201</cx:pt>
          <cx:pt idx="711">0.022393556127006699</cx:pt>
          <cx:pt idx="712">0.019643418454344801</cx:pt>
          <cx:pt idx="713">0.017946444819930601</cx:pt>
          <cx:pt idx="714">-0.011744867171403901</cx:pt>
          <cx:pt idx="715">-0.00050959896148011503</cx:pt>
          <cx:pt idx="716">0.0094220314066782093</cx:pt>
          <cx:pt idx="717">-0.0025351546825167302</cx:pt>
          <cx:pt idx="718">-0.0028773116777799602</cx:pt>
          <cx:pt idx="719">0.013245478600729801</cx:pt>
          <cx:pt idx="720">0.0025135092797747998</cx:pt>
          <cx:pt idx="721">0.00493874280991806</cx:pt>
          <cx:pt idx="722">0.0063546201153736499</cx:pt>
          <cx:pt idx="723">0.0014268633395226799</cx:pt>
          <cx:pt idx="724">0.000741845201448102</cx:pt>
          <cx:pt idx="725">8.5172438594228404e-05</cx:pt>
          <cx:pt idx="726">0.00058521125700219695</cx:pt>
          <cx:pt idx="727">0.00034644366244248698</cx:pt>
          <cx:pt idx="728">0.00066141652550152105</cx:pt>
          <cx:pt idx="729">0.000457557467807351</cx:pt>
          <cx:pt idx="730">0.00058883320808598202</cx:pt>
          <cx:pt idx="731">1.0855062018789e-05</cx:pt>
          <cx:pt idx="732">-0.00023224958136682501</cx:pt>
          <cx:pt idx="733">-7.2521167236488498e-05</cx:pt>
          <cx:pt idx="734">0.00099076988299776807</cx:pt>
          <cx:pt idx="735">0.0014452199188790199</cx:pt>
          <cx:pt idx="736">3.9493778663444002e-05</cx:pt>
          <cx:pt idx="737">-0.0037476877929021402</cx:pt>
          <cx:pt idx="738">-0.0036892296271475002</cx:pt>
          <cx:pt idx="739">-0.0034407428803431101</cx:pt>
          <cx:pt idx="740">0.00031201734649312899</cx:pt>
          <cx:pt idx="741">0.0086836721751436096</cx:pt>
          <cx:pt idx="742">0.00244392849720825</cx:pt>
          <cx:pt idx="743">0.0044706974327772498</cx:pt>
          <cx:pt idx="744">0.0061853344059687801</cx:pt>
          <cx:pt idx="745">0.0079256791481306099</cx:pt>
          <cx:pt idx="746">0.00756526749266089</cx:pt>
          <cx:pt idx="747">0.0074169116753106798</cx:pt>
          <cx:pt idx="748">0.0035739140654324</cx:pt>
          <cx:pt idx="749">0.00317321961010864</cx:pt>
          <cx:pt idx="750">0.0020775047313052698</cx:pt>
          <cx:pt idx="751">-0.00063628665602736298</cx:pt>
          <cx:pt idx="752">-1.7994987944807201e-05</cx:pt>
          <cx:pt idx="753">0.000204150732349077</cx:pt>
          <cx:pt idx="754">0.00086325323977737897</cx:pt>
          <cx:pt idx="755">0.00018424156489123001</cx:pt>
          <cx:pt idx="756">-0.000296883571101414</cx:pt>
          <cx:pt idx="757">0.00044841448471618999</cx:pt>
          <cx:pt idx="758">0.00022204939174654101</cx:pt>
          <cx:pt idx="759">-0.00041400831895857998</cx:pt>
          <cx:pt idx="760">0.00014096619522455201</cx:pt>
          <cx:pt idx="761">0.00102972953826789</cx:pt>
          <cx:pt idx="762">0.000114589844794142</cx:pt>
          <cx:pt idx="763">-0.00014465345628723099</cx:pt>
          <cx:pt idx="764">3.9340720227308002e-05</cx:pt>
          <cx:pt idx="765">-0.00023170097716073901</cx:pt>
          <cx:pt idx="766">-0.00094441382892491098</cx:pt>
          <cx:pt idx="767">-0.0010499107420336999</cx:pt>
          <cx:pt idx="768">-0.00061301106976227398</cx:pt>
          <cx:pt idx="769">-3.7780467215529998e-05</cx:pt>
          <cx:pt idx="770">-0.0011560680033063501</cx:pt>
          <cx:pt idx="771">-0.000238630984215165</cx:pt>
          <cx:pt idx="772">0.00036820275309523102</cx:pt>
          <cx:pt idx="773">-0.00060845488339926804</cx:pt>
          <cx:pt idx="774">-0.00376914147340716</cx:pt>
          <cx:pt idx="775">-0.0021294003749607201</cx:pt>
          <cx:pt idx="776">0.00069406334825835604</cx:pt>
          <cx:pt idx="777">-0.000384705517187662</cx:pt>
          <cx:pt idx="778">-0.00021338199143765399</cx:pt>
          <cx:pt idx="779">0.00030192242835271797</cx:pt>
          <cx:pt idx="780">-0.00016556531102692999</cx:pt>
          <cx:pt idx="781">-0.00056070765227633898</cx:pt>
          <cx:pt idx="782">5.7468315525198403e-05</cx:pt>
          <cx:pt idx="783">-0.00055309037628295196</cx:pt>
        </cx:lvl>
      </cx:numDim>
    </cx:data>
    <cx:data id="147">
      <cx:numDim type="val">
        <cx:f>'001_WA_F - 副本'!$ER$1:$ER$784</cx:f>
        <cx:lvl ptCount="784" formatCode="G/通用格式">
          <cx:pt idx="0">-0.00027939490339768601</cx:pt>
          <cx:pt idx="1">0.000141918080498029</cx:pt>
          <cx:pt idx="2">-0.00010281274891845099</cx:pt>
          <cx:pt idx="3">0.000112575691656265</cx:pt>
          <cx:pt idx="4">0.00056017192614423795</cx:pt>
          <cx:pt idx="5">-0.00040201336766976101</cx:pt>
          <cx:pt idx="6">-0.00049534514809963196</cx:pt>
          <cx:pt idx="7">-0.00025161595496372502</cx:pt>
          <cx:pt idx="8">0.00026935320393684902</cx:pt>
          <cx:pt idx="9">0.00051383481242031799</cx:pt>
          <cx:pt idx="10">-2.5314595453513901e-05</cx:pt>
          <cx:pt idx="11">-0.000501991404228329</cx:pt>
          <cx:pt idx="12">-0.00050493832928065095</cx:pt>
          <cx:pt idx="13">0.00025065167541287099</cx:pt>
          <cx:pt idx="14">4.7848319998777903e-05</cx:pt>
          <cx:pt idx="15">0.000309460254634286</cx:pt>
          <cx:pt idx="16">-0.00051205845304222301</cx:pt>
          <cx:pt idx="17">8.7653847937849204e-05</cx:pt>
          <cx:pt idx="18">0.00022111358184738399</cx:pt>
          <cx:pt idx="19">-0.00054423194902338998</cx:pt>
          <cx:pt idx="20">0.000178122895316392</cx:pt>
          <cx:pt idx="21">-0.00038925684984533401</cx:pt>
          <cx:pt idx="22">0.000157581301914368</cx:pt>
          <cx:pt idx="23">-0.00038170539742222998</cx:pt>
          <cx:pt idx="24">0.00093606870901103995</cx:pt>
          <cx:pt idx="25">-4.4644954057403502e-05</cx:pt>
          <cx:pt idx="26">0.00034127615710870799</cx:pt>
          <cx:pt idx="27">0.00052266557831434103</cx:pt>
          <cx:pt idx="28">-0.00072684457903653902</cx:pt>
          <cx:pt idx="29">0.00048475663008172001</cx:pt>
          <cx:pt idx="30">-9.2185221751411002e-05</cx:pt>
          <cx:pt idx="31">8.6946498442712496e-05</cx:pt>
          <cx:pt idx="32">-0.00022411234695914601</cx:pt>
          <cx:pt idx="33">2.6905350145726799e-05</cx:pt>
          <cx:pt idx="34">0.00066959231926718603</cx:pt>
          <cx:pt idx="35">-6.8113889541736606e-05</cx:pt>
          <cx:pt idx="36">-0.0012081373127404</cx:pt>
          <cx:pt idx="37">-0.00038194351532900401</cx:pt>
          <cx:pt idx="38">-0.00033308374009020702</cx:pt>
          <cx:pt idx="39">-0.00088850432485156202</cx:pt>
          <cx:pt idx="40">-0.00071203849608397003</cx:pt>
          <cx:pt idx="41">-0.00052552414500835198</cx:pt>
          <cx:pt idx="42">0.00039308609186123</cx:pt>
          <cx:pt idx="43">0.0020860605119557602</cx:pt>
          <cx:pt idx="44">0.00027664214937536203</cx:pt>
          <cx:pt idx="45">-0.00097300555689107903</cx:pt>
          <cx:pt idx="46">-0.00023377996890997001</cx:pt>
          <cx:pt idx="47">-0.00049142922783239503</cx:pt>
          <cx:pt idx="48">0.00029817542967953899</cx:pt>
          <cx:pt idx="49">-0.00096885557843696696</cx:pt>
          <cx:pt idx="50">0.000776986778945774</cx:pt>
          <cx:pt idx="51">-0.00015245814157699899</cx:pt>
          <cx:pt idx="52">-0.00040278835817007401</cx:pt>
          <cx:pt idx="53">0.00020023853559111</cx:pt>
          <cx:pt idx="54">2.14504435689142e-05</cx:pt>
          <cx:pt idx="55">0.00027714428922025701</cx:pt>
          <cx:pt idx="56">-0.000421469767264629</cx:pt>
          <cx:pt idx="57">-6.3505843867967999e-05</cx:pt>
          <cx:pt idx="58">-0.00073155073574758002</cx:pt>
          <cx:pt idx="59">-0.00044036604094072399</cx:pt>
          <cx:pt idx="60">0.00029755695477147502</cx:pt>
          <cx:pt idx="61">-0.00073054561573588001</cx:pt>
          <cx:pt idx="62">-0.00028980367360027798</cx:pt>
          <cx:pt idx="63">0.00052926107573577296</cx:pt>
          <cx:pt idx="64">-0.0013056561734331501</cx:pt>
          <cx:pt idx="65">-0.0027305069655400001</cx:pt>
          <cx:pt idx="66">-0.0033607152759861998</cx:pt>
          <cx:pt idx="67">-0.0011220697445267201</cx:pt>
          <cx:pt idx="68">0.00077265052571406803</cx:pt>
          <cx:pt idx="69">-0.0027568275253228199</cx:pt>
          <cx:pt idx="70">-0.0049491543555143704</cx:pt>
          <cx:pt idx="71">0.0030443219302755701</cx:pt>
          <cx:pt idx="72">0.0075369748393626203</cx:pt>
          <cx:pt idx="73">0.00297072191705073</cx:pt>
          <cx:pt idx="74">-0.0026838977223259701</cx:pt>
          <cx:pt idx="75">0.0015520586697458901</cx:pt>
          <cx:pt idx="76">-0.00062550038564991703</cx:pt>
          <cx:pt idx="77">-0.00174876907969542</cx:pt>
          <cx:pt idx="78">-0.00016061404077305901</cx:pt>
          <cx:pt idx="79">4.37411488032284e-05</cx:pt>
          <cx:pt idx="80">0.00025926034367333299</cx:pt>
          <cx:pt idx="81">0.0013153598209742</cx:pt>
          <cx:pt idx="82">0.00027922452721417001</cx:pt>
          <cx:pt idx="83">-0.00033259914139890999</cx:pt>
          <cx:pt idx="84">0.00083690697048062902</cx:pt>
          <cx:pt idx="85">0.00056417294987515102</cx:pt>
          <cx:pt idx="86">0.00016915100035332699</cx:pt>
          <cx:pt idx="87">-2.3340195041836699e-05</cx:pt>
          <cx:pt idx="88">0.00075505677436196695</cx:pt>
          <cx:pt idx="89">0.00147604611696077</cx:pt>
          <cx:pt idx="90">0.000201840671363093</cx:pt>
          <cx:pt idx="91">0.00027216884697170901</cx:pt>
          <cx:pt idx="92">-0.0020515993522944101</cx:pt>
          <cx:pt idx="93">-0.0044931430729744301</cx:pt>
          <cx:pt idx="94">-0.0068620119660575598</cx:pt>
          <cx:pt idx="95">-0.012860912967199999</cx:pt>
          <cx:pt idx="96">-0.013237935620263401</cx:pt>
          <cx:pt idx="97">-0.0143294650962536</cx:pt>
          <cx:pt idx="98">-0.018056451898858499</cx:pt>
          <cx:pt idx="99">0.0031950889458067298</cx:pt>
          <cx:pt idx="100">0.0065960538866545503</cx:pt>
          <cx:pt idx="101">-0.0060396210137305699</cx:pt>
          <cx:pt idx="102">-0.0073182776581505798</cx:pt>
          <cx:pt idx="103">-0.00373199914985556</cx:pt>
          <cx:pt idx="104">-0.0041074867328568798</cx:pt>
          <cx:pt idx="105">0.0071684686203990298</cx:pt>
          <cx:pt idx="106">0.0138872226930158</cx:pt>
          <cx:pt idx="107">0.010184160887154599</cx:pt>
          <cx:pt idx="108">0.0019672076150074901</cx:pt>
          <cx:pt idx="109">0.0015628965772070901</cx:pt>
          <cx:pt idx="110">-0.00056372507045617903</cx:pt>
          <cx:pt idx="111">0.00044580795620427803</cx:pt>
          <cx:pt idx="112">0.00043455895016280801</cx:pt>
          <cx:pt idx="113">-0.00011285398454265</cx:pt>
          <cx:pt idx="114">0.00039560781766258398</cx:pt>
          <cx:pt idx="115">-0.00044473918620529802</cx:pt>
          <cx:pt idx="116">0.00164694822339758</cx:pt>
          <cx:pt idx="117">0.0068604789654337899</cx:pt>
          <cx:pt idx="118">0.0054642070951662304</cx:pt>
          <cx:pt idx="119">0.0041476026194658096</cx:pt>
          <cx:pt idx="120">0.00562524147052586</cx:pt>
          <cx:pt idx="121">0.0060831273695734897</cx:pt>
          <cx:pt idx="122">0.0195465213553878</cx:pt>
          <cx:pt idx="123">0.0190297360171089</cx:pt>
          <cx:pt idx="124">0.0365456155296724</cx:pt>
          <cx:pt idx="125">0.022095083952141201</cx:pt>
          <cx:pt idx="126">0.031668374090986703</cx:pt>
          <cx:pt idx="127">0.040710156575188998</cx:pt>
          <cx:pt idx="128">0.054333470574660897</cx:pt>
          <cx:pt idx="129">0.027314466064862201</cx:pt>
          <cx:pt idx="130">-0.011844632450302</cx:pt>
          <cx:pt idx="131">0.00078193717143168896</cx:pt>
          <cx:pt idx="132">0.0088135054498336297</cx:pt>
          <cx:pt idx="133">0.011462274111521399</cx:pt>
          <cx:pt idx="134">0.0109187961260458</cx:pt>
          <cx:pt idx="135">0.0077651882222429698</cx:pt>
          <cx:pt idx="136">0.00011918143847585</cx:pt>
          <cx:pt idx="137">0.00127637805931657</cx:pt>
          <cx:pt idx="138">0.0013512809556748299</cx:pt>
          <cx:pt idx="139">0.00086688983047981396</cx:pt>
          <cx:pt idx="140">0.00023332321252176699</cx:pt>
          <cx:pt idx="141">-0.001001495965444</cx:pt>
          <cx:pt idx="142">0.00037244608384197402</cx:pt>
          <cx:pt idx="143">0.00169952996055957</cx:pt>
          <cx:pt idx="144">0.0052136806357922297</cx:pt>
          <cx:pt idx="145">0.0078085807506468397</cx:pt>
          <cx:pt idx="146">0.0039492126825372703</cx:pt>
          <cx:pt idx="147">0.0050307647428582498</cx:pt>
          <cx:pt idx="148">-0.0041817542365452202</cx:pt>
          <cx:pt idx="149">0.00095261866068691199</cx:pt>
          <cx:pt idx="150">0.011421026049801299</cx:pt>
          <cx:pt idx="151">0.037070616337202898</cx:pt>
          <cx:pt idx="152">0.056232200920141598</cx:pt>
          <cx:pt idx="153">0.0185370671250378</cx:pt>
          <cx:pt idx="154">-0.00045633924629999998</cx:pt>
          <cx:pt idx="155">0.0013589734322915501</cx:pt>
          <cx:pt idx="156">-0.0118152231704722</cx:pt>
          <cx:pt idx="157">-0.0051264221508390898</cx:pt>
          <cx:pt idx="158">-0.027393006872345999</cx:pt>
          <cx:pt idx="159">0.041490361004332302</cx:pt>
          <cx:pt idx="160">0.046416605483123298</cx:pt>
          <cx:pt idx="161">0.052532895612053598</cx:pt>
          <cx:pt idx="162">0.026876660166021901</cx:pt>
          <cx:pt idx="163">0.0111132490951414</cx:pt>
          <cx:pt idx="164">0.0074362970740588898</cx:pt>
          <cx:pt idx="165">0.0108310057753505</cx:pt>
          <cx:pt idx="166">0.0048017439685277804</cx:pt>
          <cx:pt idx="167">0.00050482972244833796</cx:pt>
          <cx:pt idx="168">-0.0010527476822109201</cx:pt>
          <cx:pt idx="169">-3.6869810410656397e-05</cx:pt>
          <cx:pt idx="170">-0.0014514809331394199</cx:pt>
          <cx:pt idx="171">-0.00042054753860666302</cx:pt>
          <cx:pt idx="172">-0.00123325977841267</cx:pt>
          <cx:pt idx="173">-0.0089885745271998801</cx:pt>
          <cx:pt idx="174">-0.011004127997045201</cx:pt>
          <cx:pt idx="175">-0.012085880014622101</cx:pt>
          <cx:pt idx="176">-0.0067820980783713696</cx:pt>
          <cx:pt idx="177">0.0056969930363236203</cx:pt>
          <cx:pt idx="178">0.024635678997187799</cx:pt>
          <cx:pt idx="179">0.052148017715638602</cx:pt>
          <cx:pt idx="180">0.047993144944560903</cx:pt>
          <cx:pt idx="181">0.030509983883305</cx:pt>
          <cx:pt idx="182">0.0071802110688783697</cx:pt>
          <cx:pt idx="183">-0.014679912818018901</cx:pt>
          <cx:pt idx="184">-0.0295201174796863</cx:pt>
          <cx:pt idx="185">-0.0058426473376836704</cx:pt>
          <cx:pt idx="186">-0.017697662174991</cx:pt>
          <cx:pt idx="187">0.0087939766277492296</cx:pt>
          <cx:pt idx="188">0.023771371024444501</cx:pt>
          <cx:pt idx="189">-0.0038946060770651898</cx:pt>
          <cx:pt idx="190">0.00231445353131567</cx:pt>
          <cx:pt idx="191">0.017854347188752999</cx:pt>
          <cx:pt idx="192">0.012292289883805299</cx:pt>
          <cx:pt idx="193">0.018953735467355699</cx:pt>
          <cx:pt idx="194">0.00361976888966513</cx:pt>
          <cx:pt idx="195">-0.00045590332915713098</cx:pt>
          <cx:pt idx="196">-0.00013127529209812101</cx:pt>
          <cx:pt idx="197">0.00042445372400319001</cx:pt>
          <cx:pt idx="198">-0.0082272141131596206</cx:pt>
          <cx:pt idx="199">-0.011330308971448899</cx:pt>
          <cx:pt idx="200">0.00035062163513921798</cx:pt>
          <cx:pt idx="201">-0.0052293353327954404</cx:pt>
          <cx:pt idx="202">-0.034254953283341799</cx:pt>
          <cx:pt idx="203">-0.0466751242968972</cx:pt>
          <cx:pt idx="204">-0.014717699875165</cx:pt>
          <cx:pt idx="205">-0.012526629431067001</cx:pt>
          <cx:pt idx="206">0.0184978254668479</cx:pt>
          <cx:pt idx="207">0.0088701066546960292</cx:pt>
          <cx:pt idx="208">0.0257381352607256</cx:pt>
          <cx:pt idx="209">0.0070876806420482096</cx:pt>
          <cx:pt idx="210">-0.0043437507944706103</cx:pt>
          <cx:pt idx="211">0.035805835902943402</cx:pt>
          <cx:pt idx="212">-0.0124870155057141</cx:pt>
          <cx:pt idx="213">-0.036817192498595899</cx:pt>
          <cx:pt idx="214">0.0082589468719527891</cx:pt>
          <cx:pt idx="215">0.012030069706430301</cx:pt>
          <cx:pt idx="216">0.0127261686017732</cx:pt>
          <cx:pt idx="217">0.037297662987097503</cx:pt>
          <cx:pt idx="218">0.039010506045752798</cx:pt>
          <cx:pt idx="219">0.0270526004200509</cx:pt>
          <cx:pt idx="220">0.018922630257459699</cx:pt>
          <cx:pt idx="221">0.018603896738802899</cx:pt>
          <cx:pt idx="222">0.0046228942982164799</cx:pt>
          <cx:pt idx="223">-5.7269049141888397e-05</cx:pt>
          <cx:pt idx="224">-0.00015997515146531899</cx:pt>
          <cx:pt idx="225">-0.00080311151294334298</cx:pt>
          <cx:pt idx="226">-0.0059433032089253697</cx:pt>
          <cx:pt idx="227">-0.0049726756795979701</cx:pt>
          <cx:pt idx="228">0.0088683649407711607</cx:pt>
          <cx:pt idx="229">-0.0013350054703521201</cx:pt>
          <cx:pt idx="230">0.0022107905490021799</cx:pt>
          <cx:pt idx="231">-0.011981601831674399</cx:pt>
          <cx:pt idx="232">-0.0080909017364063397</cx:pt>
          <cx:pt idx="233">-0.0048104451039530701</cx:pt>
          <cx:pt idx="234">0.028877474999686799</cx:pt>
          <cx:pt idx="235">-0.024961434776718101</cx:pt>
          <cx:pt idx="236">-0.0151561683378863</cx:pt>
          <cx:pt idx="237">0.014431602282846</cx:pt>
          <cx:pt idx="238">-0.011794577753752301</cx:pt>
          <cx:pt idx="239">-0.0111547576746551</cx:pt>
          <cx:pt idx="240">0.0074072919353423798</cx:pt>
          <cx:pt idx="241">-0.010829325571085799</cx:pt>
          <cx:pt idx="242">0.0021752693160449199</cx:pt>
          <cx:pt idx="243">0.041024336718589099</cx:pt>
          <cx:pt idx="244">0.040357559216792099</cx:pt>
          <cx:pt idx="245">0.0368855348293569</cx:pt>
          <cx:pt idx="246">0.040554826307910401</cx:pt>
          <cx:pt idx="247">0.021800070216300899</cx:pt>
          <cx:pt idx="248">0.015384199636721401</cx:pt>
          <cx:pt idx="249">0.013726172654495701</cx:pt>
          <cx:pt idx="250">0.0091786087645105794</cx:pt>
          <cx:pt idx="251">-0.00017654345159806001</cx:pt>
          <cx:pt idx="252">-0.000169303193386258</cx:pt>
          <cx:pt idx="253">-0.00095710877908483302</cx:pt>
          <cx:pt idx="254">-0.0020113115139950601</cx:pt>
          <cx:pt idx="255">0.00407376090382593</cx:pt>
          <cx:pt idx="256">-0.0027458834208420901</cx:pt>
          <cx:pt idx="257">0.0016594933456266401</cx:pt>
          <cx:pt idx="258">0.00975811439587684</cx:pt>
          <cx:pt idx="259">0.015121446632819601</cx:pt>
          <cx:pt idx="260">0.014154333800462</cx:pt>
          <cx:pt idx="261">0.022505345590590701</cx:pt>
          <cx:pt idx="262">0.0229775304065175</cx:pt>
          <cx:pt idx="263">-0.00124958394376501</cx:pt>
          <cx:pt idx="264">-0.056495746124936401</cx:pt>
          <cx:pt idx="265">-0.0126995343287763</cx:pt>
          <cx:pt idx="266">0.00158737739333058</cx:pt>
          <cx:pt idx="267">0.035033858232713801</cx:pt>
          <cx:pt idx="268">0.018455439778488202</cx:pt>
          <cx:pt idx="269">-0.031801051238336903</cx:pt>
          <cx:pt idx="270">-0.041141694648465101</cx:pt>
          <cx:pt idx="271">0.0086099417573555301</cx:pt>
          <cx:pt idx="272">0.0380786870945456</cx:pt>
          <cx:pt idx="273">0.017641010673965101</cx:pt>
          <cx:pt idx="274">0.033000663560850803</cx:pt>
          <cx:pt idx="275">0.038682784895031699</cx:pt>
          <cx:pt idx="276">0.0091328896753071001</cx:pt>
          <cx:pt idx="277">0.0029880218024104098</cx:pt>
          <cx:pt idx="278">-0.0058992814975757698</cx:pt>
          <cx:pt idx="279">-0.012281232465853701</cx:pt>
          <cx:pt idx="280">-0.00013994067225133399</cx:pt>
          <cx:pt idx="281">-0.000452848857622197</cx:pt>
          <cx:pt idx="282">-0.0021627275442910798</cx:pt>
          <cx:pt idx="283">0.00133628855821311</cx:pt>
          <cx:pt idx="284">0.00088580736677160198</cx:pt>
          <cx:pt idx="285">0.0052828423656068402</cx:pt>
          <cx:pt idx="286">0.0037696307524931099</cx:pt>
          <cx:pt idx="287">0.021201204900686901</cx:pt>
          <cx:pt idx="288">0.0095156072797121308</cx:pt>
          <cx:pt idx="289">-0.0131495580615475</cx:pt>
          <cx:pt idx="290">-0.0097144178443548997</cx:pt>
          <cx:pt idx="291">-0.016956973738366399</cx:pt>
          <cx:pt idx="292">-0.014617121251697601</cx:pt>
          <cx:pt idx="293">-0.035261297237872601</cx:pt>
          <cx:pt idx="294">0.043517441674085298</cx:pt>
          <cx:pt idx="295">0.0030215265332160799</cx:pt>
          <cx:pt idx="296">-0.0049476533984557196</cx:pt>
          <cx:pt idx="297">-0.010505641693612899</cx:pt>
          <cx:pt idx="298">-0.00290744968408001</cx:pt>
          <cx:pt idx="299">0.00531313733999668</cx:pt>
          <cx:pt idx="300">0.023286104653191801</cx:pt>
          <cx:pt idx="301">0.0057997798308574103</cx:pt>
          <cx:pt idx="302">0.0052838489756833603</cx:pt>
          <cx:pt idx="303">0.021848190830553501</cx:pt>
          <cx:pt idx="304">-0.023263650960600901</cx:pt>
          <cx:pt idx="305">-0.021928769914422601</cx:pt>
          <cx:pt idx="306">-0.00717689775786522</cx:pt>
          <cx:pt idx="307">-0.0030208352875451799</cx:pt>
          <cx:pt idx="308">0.00012625651694624099</cx:pt>
          <cx:pt idx="309">-0.0015934326439848601</cx:pt>
          <cx:pt idx="310">-0.0058883518748991002</cx:pt>
          <cx:pt idx="311">-0.00084049661987194895</cx:pt>
          <cx:pt idx="312">0.013677804062135699</cx:pt>
          <cx:pt idx="313">-0.00053918260602128603</cx:pt>
          <cx:pt idx="314">-0.0031931724699376198</cx:pt>
          <cx:pt idx="315">-0.0081258635770610401</cx:pt>
          <cx:pt idx="316">-0.0134643371498988</cx:pt>
          <cx:pt idx="317">-0.0049577233513814602</cx:pt>
          <cx:pt idx="318">-0.028979431816940099</cx:pt>
          <cx:pt idx="319">-0.0116941942656771</cx:pt>
          <cx:pt idx="320">-0.0017024967368127299</cx:pt>
          <cx:pt idx="321">0.0059969702518907798</cx:pt>
          <cx:pt idx="322">0.055522450097237497</cx:pt>
          <cx:pt idx="323">0.049400023024184898</cx:pt>
          <cx:pt idx="324">0.023966253398259099</cx:pt>
          <cx:pt idx="325">0.027832260288261901</cx:pt>
          <cx:pt idx="326">0.043158306533950599</cx:pt>
          <cx:pt idx="327">0.026396220999544698</cx:pt>
          <cx:pt idx="328">0.036204994462022903</cx:pt>
          <cx:pt idx="329">-6.5461668088965202e-05</cx:pt>
          <cx:pt idx="330">-0.0410532336190901</cx:pt>
          <cx:pt idx="331">-0.0069759458725718697</cx:pt>
          <cx:pt idx="332">0.0043491610310787904</cx:pt>
          <cx:pt idx="333">0.0060973946609385703</cx:pt>
          <cx:pt idx="334">0.0034659045824435701</cx:pt>
          <cx:pt idx="335">-0.00041285201068838899</cx:pt>
          <cx:pt idx="336">-0.00072680486620503603</cx:pt>
          <cx:pt idx="337">-0.00089802166755783999</cx:pt>
          <cx:pt idx="338">-0.0040092982474165002</cx:pt>
          <cx:pt idx="339">0.0032362104532363801</cx:pt>
          <cx:pt idx="340">0.0129449651881307</cx:pt>
          <cx:pt idx="341">-0.0016850857585586801</cx:pt>
          <cx:pt idx="342">0.010028389382236</cx:pt>
          <cx:pt idx="343">0.0021471140753249402</cx:pt>
          <cx:pt idx="344">-0.036554444885071501</cx:pt>
          <cx:pt idx="345">0.0124542686224592</cx:pt>
          <cx:pt idx="346">0.00057188956755769996</cx:pt>
          <cx:pt idx="347">0.026788687226097199</cx:pt>
          <cx:pt idx="348">0.00331131860772253</cx:pt>
          <cx:pt idx="349">0.051101071281690197</cx:pt>
          <cx:pt idx="350">0.0727536840846979</cx:pt>
          <cx:pt idx="351">0.050283527000680103</cx:pt>
          <cx:pt idx="352">0.018296365795024399</cx:pt>
          <cx:pt idx="353">0.0875395416749324</cx:pt>
          <cx:pt idx="354">0.024968046723181501</cx:pt>
          <cx:pt idx="355">0.017067680381550598</cx:pt>
          <cx:pt idx="356">-0.0192053761387176</cx:pt>
          <cx:pt idx="357">-0.036947956233613903</cx:pt>
          <cx:pt idx="358">-0.047475299264782597</cx:pt>
          <cx:pt idx="359">-0.0111964795048601</cx:pt>
          <cx:pt idx="360">-0.0056958225635809099</cx:pt>
          <cx:pt idx="361">-0.00721225829776149</cx:pt>
          <cx:pt idx="362">-0.0040448057116147101</cx:pt>
          <cx:pt idx="363">-0.0022613594194654499</cx:pt>
          <cx:pt idx="364">-1.1517570957987e-05</cx:pt>
          <cx:pt idx="365">-0.00121343279023143</cx:pt>
          <cx:pt idx="366">-0.0023732654372281099</cx:pt>
          <cx:pt idx="367">0.00081316788505221105</cx:pt>
          <cx:pt idx="368">-0.0040624096240586697</cx:pt>
          <cx:pt idx="369">-0.00394845436254439</cx:pt>
          <cx:pt idx="370">0.00108455942300907</cx:pt>
          <cx:pt idx="371">0.0090983000913771993</cx:pt>
          <cx:pt idx="372">-6.8178003120315702e-05</cx:pt>
          <cx:pt idx="373">0.0099945536914084303</cx:pt>
          <cx:pt idx="374">-0.047740102903372897</cx:pt>
          <cx:pt idx="375">0.0282513120047377</cx:pt>
          <cx:pt idx="376">0.047643130925614903</cx:pt>
          <cx:pt idx="377">0.074131032761276</cx:pt>
          <cx:pt idx="378">0.086886942653736504</cx:pt>
          <cx:pt idx="379">0.063422831945086605</cx:pt>
          <cx:pt idx="380">0.026264534318231898</cx:pt>
          <cx:pt idx="381">0.042635742938141</cx:pt>
          <cx:pt idx="382">0.0076818194909937703</cx:pt>
          <cx:pt idx="383">-0.021128245732890402</cx:pt>
          <cx:pt idx="384">-0.035670492591254099</cx:pt>
          <cx:pt idx="385">-0.080451469898675507</cx:pt>
          <cx:pt idx="386">-0.059612228970869</cx:pt>
          <cx:pt idx="387">-0.041680118769197097</cx:pt>
          <cx:pt idx="388">-0.0255202023796973</cx:pt>
          <cx:pt idx="389">-0.0085230317496665098</cx:pt>
          <cx:pt idx="390">-0.0021168544793050098</cx:pt>
          <cx:pt idx="391">-0.00047945090103742102</cx:pt>
          <cx:pt idx="392">-7.84926081948373e-05</cx:pt>
          <cx:pt idx="393">-0.00169057429422562</cx:pt>
          <cx:pt idx="394">-0.0023562734805308199</cx:pt>
          <cx:pt idx="395">-0.0055620824076968002</cx:pt>
          <cx:pt idx="396">-0.010085848604910901</cx:pt>
          <cx:pt idx="397">-0.0067798028333935301</cx:pt>
          <cx:pt idx="398">-0.0051092487378796101</cx:pt>
          <cx:pt idx="399">-0.013403007041438099</cx:pt>
          <cx:pt idx="400">-0.0348972932460654</cx:pt>
          <cx:pt idx="401">-0.0265231027382422</cx:pt>
          <cx:pt idx="402">-0.0088370171385322195</cx:pt>
          <cx:pt idx="403">0.0288220203653165</cx:pt>
          <cx:pt idx="404">0.034296195061658201</cx:pt>
          <cx:pt idx="405">0.072035059848547203</cx:pt>
          <cx:pt idx="406">0.074646449001184098</cx:pt>
          <cx:pt idx="407">0.018811843986809702</cx:pt>
          <cx:pt idx="408">0.037125178327904601</cx:pt>
          <cx:pt idx="409">0.0271429763495405</cx:pt>
          <cx:pt idx="410">-0.029693125529953599</cx:pt>
          <cx:pt idx="411">-0.064586087866741304</cx:pt>
          <cx:pt idx="412">-0.061321055517583302</cx:pt>
          <cx:pt idx="413">-0.064369002783651694</cx:pt>
          <cx:pt idx="414">-0.054112463583455603</cx:pt>
          <cx:pt idx="415">-0.054953836648577101</cx:pt>
          <cx:pt idx="416">-0.019560618428596601</cx:pt>
          <cx:pt idx="417">0.0031767252588709299</cx:pt>
          <cx:pt idx="418">-0.00051075192530550902</cx:pt>
          <cx:pt idx="419">5.4983566808129497e-05</cx:pt>
          <cx:pt idx="420">0.00026202786240686301</cx:pt>
          <cx:pt idx="421">-0.00127155066645624</cx:pt>
          <cx:pt idx="422">-0.00073922972391267795</cx:pt>
          <cx:pt idx="423">-0.0045560506570955697</cx:pt>
          <cx:pt idx="424">-0.016256644403015601</cx:pt>
          <cx:pt idx="425">-0.024625636234070301</cx:pt>
          <cx:pt idx="426">-0.0103447281960483</cx:pt>
          <cx:pt idx="427">0.00065227367939518603</cx:pt>
          <cx:pt idx="428">-0.0087907206322494699</cx:pt>
          <cx:pt idx="429">-0.021602415333924398</cx:pt>
          <cx:pt idx="430">-0.012443502286588</cx:pt>
          <cx:pt idx="431">0.024345264936068998</cx:pt>
          <cx:pt idx="432">0.016856495083171202</cx:pt>
          <cx:pt idx="433">0.060794559831302303</cx:pt>
          <cx:pt idx="434">0.0290046266442303</cx:pt>
          <cx:pt idx="435">-0.062596332802716301</cx:pt>
          <cx:pt idx="436">-0.0096636994444587003</cx:pt>
          <cx:pt idx="437">-0.038516660245528203</cx:pt>
          <cx:pt idx="438">-0.013227232573418299</cx:pt>
          <cx:pt idx="439">-0.032467566227470102</cx:pt>
          <cx:pt idx="440">-0.041509018937643298</cx:pt>
          <cx:pt idx="441">-0.042773282414918103</cx:pt>
          <cx:pt idx="442">-0.035603936616025497</cx:pt>
          <cx:pt idx="443">-0.043794672094346801</cx:pt>
          <cx:pt idx="444">-0.0104813107239662</cx:pt>
          <cx:pt idx="445">0.0080279973599711001</cx:pt>
          <cx:pt idx="446">-0.0020936315846372499</cx:pt>
          <cx:pt idx="447">-0.00103083916650676</cx:pt>
          <cx:pt idx="448">0.00046750821455817998</cx:pt>
          <cx:pt idx="449">-0.00072984100228179396</cx:pt>
          <cx:pt idx="450">-0.00039168403408535498</cx:pt>
          <cx:pt idx="451">-0.0019678333727192699</cx:pt>
          <cx:pt idx="452">-0.015883079430318799</cx:pt>
          <cx:pt idx="453">-0.036747862141476101</cx:pt>
          <cx:pt idx="454">-0.0085038719960288996</cx:pt>
          <cx:pt idx="455">0.0074407258593710496</cx:pt>
          <cx:pt idx="456">-0.026846219746607499</cx:pt>
          <cx:pt idx="457">-0.0311388876932472</cx:pt>
          <cx:pt idx="458">-0.0100040301918141</cx:pt>
          <cx:pt idx="459">0.016976066611575202</cx:pt>
          <cx:pt idx="460">0.00543028836512494</cx:pt>
          <cx:pt idx="461">-0.0124630391704576</cx:pt>
          <cx:pt idx="462">-0.031177676061478699</cx:pt>
          <cx:pt idx="463">-0.0747094886514484</cx:pt>
          <cx:pt idx="464">-0.053240788034618701</cx:pt>
          <cx:pt idx="465">-0.050008945257571297</cx:pt>
          <cx:pt idx="466">0.0053752851451364398</cx:pt>
          <cx:pt idx="467">-0.0074944203560863999</cx:pt>
          <cx:pt idx="468">-0.012671255840636801</cx:pt>
          <cx:pt idx="469">-0.031433936974314597</cx:pt>
          <cx:pt idx="470">-0.0299817478173246</cx:pt>
          <cx:pt idx="471">-0.0099608859340558995</cx:pt>
          <cx:pt idx="472">-0.00152868777938203</cx:pt>
          <cx:pt idx="473">0.0047218291732411596</cx:pt>
          <cx:pt idx="474">-0.0030131295933446098</cx:pt>
          <cx:pt idx="475">-0.00174693843441226</cx:pt>
          <cx:pt idx="476">0.0011726499124856799</cx:pt>
          <cx:pt idx="477">-0.00084974022226335798</cx:pt>
          <cx:pt idx="478">-0.0010845538512185701</cx:pt>
          <cx:pt idx="479">1.89774833584815e-05</cx:pt>
          <cx:pt idx="480">0.000182321361760587</cx:pt>
          <cx:pt idx="481">-0.018726742656261602</cx:pt>
          <cx:pt idx="482">-0.0020085544833053199</cx:pt>
          <cx:pt idx="483">0.016960171565908299</cx:pt>
          <cx:pt idx="484">-0.0100336851453142</cx:pt>
          <cx:pt idx="485">-0.042120043175011897</cx:pt>
          <cx:pt idx="486">-0.035647778552531803</cx:pt>
          <cx:pt idx="487">-0.031644088891100097</cx:pt>
          <cx:pt idx="488">-0.050662565771863503</cx:pt>
          <cx:pt idx="489">-0.066322121971227194</cx:pt>
          <cx:pt idx="490">-0.047530390822486501</cx:pt>
          <cx:pt idx="491">-0.081461983748017705</cx:pt>
          <cx:pt idx="492">-0.00449616710822938</cx:pt>
          <cx:pt idx="493">-0.0106476955039143</cx:pt>
          <cx:pt idx="494">-0.00478988889754179</cx:pt>
          <cx:pt idx="495">0.014725552624943</cx:pt>
          <cx:pt idx="496">0.00602809480044985</cx:pt>
          <cx:pt idx="497">0.00047941637169025098</cx:pt>
          <cx:pt idx="498">-0.0132097134085671</cx:pt>
          <cx:pt idx="499">0.0094420481637161394</cx:pt>
          <cx:pt idx="500">-0.00051093563497346499</cx:pt>
          <cx:pt idx="501">-0.0059237564827527497</cx:pt>
          <cx:pt idx="502">-0.0041713757385135998</cx:pt>
          <cx:pt idx="503">0.000694219679304073</cx:pt>
          <cx:pt idx="504">7.3464100185224696e-06</cx:pt>
          <cx:pt idx="505">2.6319043787896699e-05</cx:pt>
          <cx:pt idx="506">0.00071821564962681905</cx:pt>
          <cx:pt idx="507">-0.000380975368527211</cx:pt>
          <cx:pt idx="508">0.0092104310679251705</cx:pt>
          <cx:pt idx="509">0.0071299249291830701</cx:pt>
          <cx:pt idx="510">0.0088888172569828294</cx:pt>
          <cx:pt idx="511">0.0022843680086681801</cx:pt>
          <cx:pt idx="512">-0.028809124750012498</cx:pt>
          <cx:pt idx="513">-0.037010735273468598</cx:pt>
          <cx:pt idx="514">-0.039506422528681501</cx:pt>
          <cx:pt idx="515">-0.073656857100740394</cx:pt>
          <cx:pt idx="516">-0.099017122887716594</cx:pt>
          <cx:pt idx="517">-0.051857236652855201</cx:pt>
          <cx:pt idx="518">-0.053965154984908302</cx:pt>
          <cx:pt idx="519">-0.0305334490877372</cx:pt>
          <cx:pt idx="520">0.0043721576203818802</cx:pt>
          <cx:pt idx="521">0.0018553209062342299</cx:pt>
          <cx:pt idx="522">-0.0327350463844224</cx:pt>
          <cx:pt idx="523">0.00383530498258989</cx:pt>
          <cx:pt idx="524">0.034538735547539799</cx:pt>
          <cx:pt idx="525">0.00088090440223941903</cx:pt>
          <cx:pt idx="526">-0.00093839884039396005</cx:pt>
          <cx:pt idx="527">0.0141293024955796</cx:pt>
          <cx:pt idx="528">-0.00139196416016393</cx:pt>
          <cx:pt idx="529">-0.00114887462463611</cx:pt>
          <cx:pt idx="530">-0.0018062897356794401</cx:pt>
          <cx:pt idx="531">-3.3739589291959397e-05</cx:pt>
          <cx:pt idx="532">-0.00061043617590967496</cx:pt>
          <cx:pt idx="533">-0.0011249639288848201</cx:pt>
          <cx:pt idx="534">0.00065436101111291496</cx:pt>
          <cx:pt idx="535">-0.00098655926334705892</cx:pt>
          <cx:pt idx="536">0.0114633698769949</cx:pt>
          <cx:pt idx="537">0.013792105544533801</cx:pt>
          <cx:pt idx="538">0.017296986245996699</cx:pt>
          <cx:pt idx="539">-0.00089462949283661199</cx:pt>
          <cx:pt idx="540">-0.024076082478692001</cx:pt>
          <cx:pt idx="541">-0.0283563569213846</cx:pt>
          <cx:pt idx="542">-0.041899037166477998</cx:pt>
          <cx:pt idx="543">-0.11651862352228599</cx:pt>
          <cx:pt idx="544">-0.104313498018152</cx:pt>
          <cx:pt idx="545">-0.048234870122834297</cx:pt>
          <cx:pt idx="546">-0.031885751780180403</cx:pt>
          <cx:pt idx="547">0.020870862112647898</cx:pt>
          <cx:pt idx="548">0.036711360278609002</cx:pt>
          <cx:pt idx="549">0.026986230841200502</cx:pt>
          <cx:pt idx="550">-0.0104972672922524</cx:pt>
          <cx:pt idx="551">0.0097650882227869103</cx:pt>
          <cx:pt idx="552">0.038135945442178597</cx:pt>
          <cx:pt idx="553">0.030177828235845999</cx:pt>
          <cx:pt idx="554">0.036273409121912702</cx:pt>
          <cx:pt idx="555">0.025982214048867299</cx:pt>
          <cx:pt idx="556">0.00105208214127163</cx:pt>
          <cx:pt idx="557">0.00046541344159726502</cx:pt>
          <cx:pt idx="558">-0.00051300209758378104</cx:pt>
          <cx:pt idx="559">0.00098362091123764192</cx:pt>
          <cx:pt idx="560">-0.00031348237751707502</cx:pt>
          <cx:pt idx="561">-0.000315352988192163</cx:pt>
          <cx:pt idx="562">0.0015889012382495401</cx:pt>
          <cx:pt idx="563">0.00080589565944344695</cx:pt>
          <cx:pt idx="564">0.021302741570626001</cx:pt>
          <cx:pt idx="565">0.011260138681392201</cx:pt>
          <cx:pt idx="566">0.031776684968269298</cx:pt>
          <cx:pt idx="567">0.0156057436780854</cx:pt>
          <cx:pt idx="568">-0.020130823266807801</cx:pt>
          <cx:pt idx="569">-0.036184983144313697</cx:pt>
          <cx:pt idx="570">-0.020485386140441</cx:pt>
          <cx:pt idx="571">-0.039597057142238601</cx:pt>
          <cx:pt idx="572">-0.018426808279053599</cx:pt>
          <cx:pt idx="573">-0.0036149849880095998</cx:pt>
          <cx:pt idx="574">0.0082419411442487805</cx:pt>
          <cx:pt idx="575">0.0122127098821058</cx:pt>
          <cx:pt idx="576">0.024948024903061399</cx:pt>
          <cx:pt idx="577">0.00330387450269988</cx:pt>
          <cx:pt idx="578">0.0207614314432613</cx:pt>
          <cx:pt idx="579">0.026788442320160699</cx:pt>
          <cx:pt idx="580">0.057190061316764997</cx:pt>
          <cx:pt idx="581">0.0442564551666349</cx:pt>
          <cx:pt idx="582">0.040647654332082998</cx:pt>
          <cx:pt idx="583">0.0199231353284916</cx:pt>
          <cx:pt idx="584">0.00034954744996231602</cx:pt>
          <cx:pt idx="585">-0.00265778646797587</cx:pt>
          <cx:pt idx="586">-0.00092462722393337805</cx:pt>
          <cx:pt idx="587">0.00085285610111287603</cx:pt>
          <cx:pt idx="588">-0.00019618496346363601</cx:pt>
          <cx:pt idx="589">0.000100596426902883</cx:pt>
          <cx:pt idx="590">0.00096783482520279595</cx:pt>
          <cx:pt idx="591">0.0053878871945637801</cx:pt>
          <cx:pt idx="592">0.0250779544519312</cx:pt>
          <cx:pt idx="593">0.024239414986395799</cx:pt>
          <cx:pt idx="594">0.055347468999460997</cx:pt>
          <cx:pt idx="595">0.053994484464513798</cx:pt>
          <cx:pt idx="596">0.00325859614039661</cx:pt>
          <cx:pt idx="597">0.0062872377077701396</cx:pt>
          <cx:pt idx="598">-0.025671225113126601</cx:pt>
          <cx:pt idx="599">0.023166218988206401</cx:pt>
          <cx:pt idx="600">0.043329410951612801</cx:pt>
          <cx:pt idx="601">0.055856919863890402</cx:pt>
          <cx:pt idx="602">0.034300061503121898</cx:pt>
          <cx:pt idx="603">0.0066670980809750398</cx:pt>
          <cx:pt idx="604">-0.0059064006693752202</cx:pt>
          <cx:pt idx="605">0.0133035955839363</cx:pt>
          <cx:pt idx="606">-0.0149596891976172</cx:pt>
          <cx:pt idx="607">0.021205068253671199</cx:pt>
          <cx:pt idx="608">0.035477006388862697</cx:pt>
          <cx:pt idx="609">0.0042513042480815302</cx:pt>
          <cx:pt idx="610">0.0104841320457068</cx:pt>
          <cx:pt idx="611">-0.0036743012089824902</cx:pt>
          <cx:pt idx="612">-0.0077401558335555096</cx:pt>
          <cx:pt idx="613">-0.00126151537845505</cx:pt>
          <cx:pt idx="614">-0.00029004162844577702</cx:pt>
          <cx:pt idx="615">0.00019827348031317701</cx:pt>
          <cx:pt idx="616">0.00042706411677239102</cx:pt>
          <cx:pt idx="617">0.00018429433567440401</cx:pt>
          <cx:pt idx="618">0.00032917427586614601</cx:pt>
          <cx:pt idx="619">0.0049371343315678697</cx:pt>
          <cx:pt idx="620">0.025606866672304999</cx:pt>
          <cx:pt idx="621">0.028842225145590001</cx:pt>
          <cx:pt idx="622">0.051623557054391499</cx:pt>
          <cx:pt idx="623">0.060054681342797601</cx:pt>
          <cx:pt idx="624">0.0074149539355086603</cx:pt>
          <cx:pt idx="625">-0.016089235931252301</cx:pt>
          <cx:pt idx="626">-0.016307193499932201</cx:pt>
          <cx:pt idx="627">0.032087381425128098</cx:pt>
          <cx:pt idx="628">0.014367502776209601</cx:pt>
          <cx:pt idx="629">0.036990647698162502</cx:pt>
          <cx:pt idx="630">0.014809047041493301</cx:pt>
          <cx:pt idx="631">-0.019628947567846701</cx:pt>
          <cx:pt idx="632">-0.0092380655973932704</cx:pt>
          <cx:pt idx="633">-0.015031600648459801</cx:pt>
          <cx:pt idx="634">-0.021293039236855299</cx:pt>
          <cx:pt idx="635">-0.0060495056466030699</cx:pt>
          <cx:pt idx="636">0.0129675913281443</cx:pt>
          <cx:pt idx="637">5.9617511040802099e-05</cx:pt>
          <cx:pt idx="638">0.00096028644195562897</cx:pt>
          <cx:pt idx="639">-0.0031220809908666402</cx:pt>
          <cx:pt idx="640">0.00062255822211250401</cx:pt>
          <cx:pt idx="641">0.0035726910991017899</cx:pt>
          <cx:pt idx="642">-0.000484983089430479</cx:pt>
          <cx:pt idx="643">0.00109873501838665</cx:pt>
          <cx:pt idx="644">-0.000304399609216046</cx:pt>
          <cx:pt idx="645">-0.000387410714848864</cx:pt>
          <cx:pt idx="646">0.0012050407363782701</cx:pt>
          <cx:pt idx="647">0.00182125168121613</cx:pt>
          <cx:pt idx="648">0.0074857076088299997</cx:pt>
          <cx:pt idx="649">0.0059121776107808601</cx:pt>
          <cx:pt idx="650">-0.00117140181599617</cx:pt>
          <cx:pt idx="651">0.0087757788576332801</cx:pt>
          <cx:pt idx="652">0.012983385950676499</cx:pt>
          <cx:pt idx="653">-0.0141496260938665</cx:pt>
          <cx:pt idx="654">-0.041915737622451002</cx:pt>
          <cx:pt idx="655">-0.033434339692273697</cx:pt>
          <cx:pt idx="656">-0.0101506761490279</cx:pt>
          <cx:pt idx="657">0.0103705210003381</cx:pt>
          <cx:pt idx="658">-0.040481086585733198</cx:pt>
          <cx:pt idx="659">-0.000466524666615894</cx:pt>
          <cx:pt idx="660">0.027696553452969699</cx:pt>
          <cx:pt idx="661">0.016229047885799801</cx:pt>
          <cx:pt idx="662">0.013104653781562401</cx:pt>
          <cx:pt idx="663">0.0046656649758037103</cx:pt>
          <cx:pt idx="664">0.010565805895702199</cx:pt>
          <cx:pt idx="665">0.0072806234951336901</cx:pt>
          <cx:pt idx="666">0.0127615320379495</cx:pt>
          <cx:pt idx="667">0.00267464440118401</cx:pt>
          <cx:pt idx="668">0.000544842395362488</cx:pt>
          <cx:pt idx="669">0.0036988115325095102</cx:pt>
          <cx:pt idx="670">0.00044090027435738201</cx:pt>
          <cx:pt idx="671">0.00025057926986383599</cx:pt>
          <cx:pt idx="672">-0.00024007799706841199</cx:pt>
          <cx:pt idx="673">0.00034754621455237002</cx:pt>
          <cx:pt idx="674">0.00106742580389154</cx:pt>
          <cx:pt idx="675">-0.00040298057441455801</cx:pt>
          <cx:pt idx="676">-0.0068156449244409396</cx:pt>
          <cx:pt idx="677">-0.0215635498616157</cx:pt>
          <cx:pt idx="678">-0.0072842977265571004</cx:pt>
          <cx:pt idx="679">-0.0037892865533656599</cx:pt>
          <cx:pt idx="680">0.018762382114664501</cx:pt>
          <cx:pt idx="681">0.032480509845330498</cx:pt>
          <cx:pt idx="682">0.016548522447561002</cx:pt>
          <cx:pt idx="683">-0.000285137839890995</cx:pt>
          <cx:pt idx="684">0.017270520128912899</cx:pt>
          <cx:pt idx="685">-0.031047472113479802</cx:pt>
          <cx:pt idx="686">-0.035121376734357002</cx:pt>
          <cx:pt idx="687">-0.0114929940843887</cx:pt>
          <cx:pt idx="688">0.011080978710008901</cx:pt>
          <cx:pt idx="689">-0.022510982220304301</cx:pt>
          <cx:pt idx="690">-0.0100355690247025</cx:pt>
          <cx:pt idx="691">-0.0098894850176973696</cx:pt>
          <cx:pt idx="692">-0.0068065455369247302</cx:pt>
          <cx:pt idx="693">-0.0065735203543210502</cx:pt>
          <cx:pt idx="694">-0.0113403175968012</cx:pt>
          <cx:pt idx="695">-0.0053327485686501903</cx:pt>
          <cx:pt idx="696">-0.00066730382983085795</cx:pt>
          <cx:pt idx="697">-0.00025405796131792102</cx:pt>
          <cx:pt idx="698">-0.000180585876217319</cx:pt>
          <cx:pt idx="699">0.00019906492227676401</cx:pt>
          <cx:pt idx="700">-0.000402369013128833</cx:pt>
          <cx:pt idx="701">0.00051760916843763302</cx:pt>
          <cx:pt idx="702">-0.000158121662858981</cx:pt>
          <cx:pt idx="703">-0.00186493247495447</cx:pt>
          <cx:pt idx="704">-0.0146604718085453</cx:pt>
          <cx:pt idx="705">-0.0185283290131012</cx:pt>
          <cx:pt idx="706">-0.0087960247175903408</cx:pt>
          <cx:pt idx="707">-0.0061137721364263398</cx:pt>
          <cx:pt idx="708">0.0097499443996154293</cx:pt>
          <cx:pt idx="709">0.030782713417226701</cx:pt>
          <cx:pt idx="710">0.035806960497505202</cx:pt>
          <cx:pt idx="711">-0.0036063646452569602</cx:pt>
          <cx:pt idx="712">0.022250811586562901</cx:pt>
          <cx:pt idx="713">0.0081153759106540897</cx:pt>
          <cx:pt idx="714">0.017298169888105602</cx:pt>
          <cx:pt idx="715">-0.0050141949137408404</cx:pt>
          <cx:pt idx="716">-0.0036316417587924799</cx:pt>
          <cx:pt idx="717">0.0220460515511996</cx:pt>
          <cx:pt idx="718">0.0095096700936650996</cx:pt>
          <cx:pt idx="719">0.0037633104842040399</cx:pt>
          <cx:pt idx="720">0.00191330192212086</cx:pt>
          <cx:pt idx="721">0.00153235144425298</cx:pt>
          <cx:pt idx="722">-0.0082007532451869002</cx:pt>
          <cx:pt idx="723">-0.0046773298662908898</cx:pt>
          <cx:pt idx="724">-0.00075163048000620198</cx:pt>
          <cx:pt idx="725">-0.00025322253960458302</cx:pt>
          <cx:pt idx="726">-6.1089558092510001e-05</cx:pt>
          <cx:pt idx="727">-0.00029179877880553901</cx:pt>
          <cx:pt idx="728">0.00087035145878579701</cx:pt>
          <cx:pt idx="729">-0.00037191193191309601</cx:pt>
          <cx:pt idx="730">0.00060415906890644495</cx:pt>
          <cx:pt idx="731">-0.000188752141298214</cx:pt>
          <cx:pt idx="732">0.00016333446941597601</cx:pt>
          <cx:pt idx="733">0.0023084424839655499</cx:pt>
          <cx:pt idx="734">0.0030480445224867398</cx:pt>
          <cx:pt idx="735">0.00541498936879878</cx:pt>
          <cx:pt idx="736">0.0097916681906729894</cx:pt>
          <cx:pt idx="737">0.018662692020932199</cx:pt>
          <cx:pt idx="738">0.023794925498946101</cx:pt>
          <cx:pt idx="739">0.0219212234311452</cx:pt>
          <cx:pt idx="740">0.019246042784668099</cx:pt>
          <cx:pt idx="741">-0.00605466423135611</cx:pt>
          <cx:pt idx="742">0.0076620381232951904</cx:pt>
          <cx:pt idx="743">0.0137810436454214</cx:pt>
          <cx:pt idx="744">0.018512982642112499</cx:pt>
          <cx:pt idx="745">0.021855776297887802</cx:pt>
          <cx:pt idx="746">0.0083360751631741392</cx:pt>
          <cx:pt idx="747">-0.0071137580270044997</cx:pt>
          <cx:pt idx="748">-0.00072906044830418795</cx:pt>
          <cx:pt idx="749">0.00369150452660979</cx:pt>
          <cx:pt idx="750">-0.00072270224793308398</cx:pt>
          <cx:pt idx="751">-6.6731856452389398e-06</cx:pt>
          <cx:pt idx="752">0.00026892277958332698</cx:pt>
          <cx:pt idx="753">0.00023087757163460699</cx:pt>
          <cx:pt idx="754">5.9262978542582599e-05</cx:pt>
          <cx:pt idx="755">-0.00031185505369969502</cx:pt>
          <cx:pt idx="756">5.1036654423051798e-05</cx:pt>
          <cx:pt idx="757">-0.000307891717168861</cx:pt>
          <cx:pt idx="758">0.00031057770287916397</cx:pt>
          <cx:pt idx="759">-0.00026731188726207198</cx:pt>
          <cx:pt idx="760">0.00021182768824346899</cx:pt>
          <cx:pt idx="761">-8.9666768709705196e-06</cx:pt>
          <cx:pt idx="762">0.00045839203263084801</cx:pt>
          <cx:pt idx="763">-0.00061800210552955903</cx:pt>
          <cx:pt idx="764">-0.00094922225714677403</cx:pt>
          <cx:pt idx="765">0.00069757960750222695</cx:pt>
          <cx:pt idx="766">-0.0021503305793788298</cx:pt>
          <cx:pt idx="767">0.0013996073488871099</cx:pt>
          <cx:pt idx="768">0.00295245048705114</cx:pt>
          <cx:pt idx="769">-0.000527093190579977</cx:pt>
          <cx:pt idx="770">0.00716627048209893</cx:pt>
          <cx:pt idx="771">0.0055012530363571103</cx:pt>
          <cx:pt idx="772">0.00044065139548993601</cx:pt>
          <cx:pt idx="773">-0.0024729990943925099</cx:pt>
          <cx:pt idx="774">-0.00098594632941697191</cx:pt>
          <cx:pt idx="775">0.0012391819960593899</cx:pt>
          <cx:pt idx="776">0.00024584809380615898</cx:pt>
          <cx:pt idx="777">-0.0014121950163413701</cx:pt>
          <cx:pt idx="778">-0.00078609214740164596</cx:pt>
          <cx:pt idx="779">9.4844465141526592e-06</cx:pt>
          <cx:pt idx="780">0.00048380669234868699</cx:pt>
          <cx:pt idx="781">-0.00067276990863179202</cx:pt>
          <cx:pt idx="782">-0.000535173383945145</cx:pt>
          <cx:pt idx="783">-0.00031389900174330599</cx:pt>
        </cx:lvl>
      </cx:numDim>
    </cx:data>
    <cx:data id="148">
      <cx:numDim type="val">
        <cx:f>'001_WA_F - 副本'!$ES$1:$ES$784</cx:f>
        <cx:lvl ptCount="784" formatCode="0.00E+00">
          <cx:pt idx="0">-8.8192627220275906e-05</cx:pt>
          <cx:pt idx="1">0.000205999333298512</cx:pt>
          <cx:pt idx="2">0.0013198486779823001</cx:pt>
          <cx:pt idx="3">0.00052810483434378097</cx:pt>
          <cx:pt idx="4">0.00084251826560862396</cx:pt>
          <cx:pt idx="5">0.00043287014191028899</cx:pt>
          <cx:pt idx="6">-0.000114687130677779</cx:pt>
          <cx:pt idx="7">0.00027754936303869902</cx:pt>
          <cx:pt idx="8">-0.00049594289436020696</cx:pt>
          <cx:pt idx="9">-0.00031725932783148198</cx:pt>
          <cx:pt idx="10">-0.00016136604961071899</cx:pt>
          <cx:pt idx="11">0.00041371888977495297</cx:pt>
          <cx:pt idx="12">-0.000209756032072772</cx:pt>
          <cx:pt idx="13">0.00041875342332384501</cx:pt>
          <cx:pt idx="14">0.00035080306369685601</cx:pt>
          <cx:pt idx="15">-0.00041762495910749499</cx:pt>
          <cx:pt idx="16">-6.3618876170267801e-06</cx:pt>
          <cx:pt idx="17">5.2460085633176501e-06</cx:pt>
          <cx:pt idx="18">-0.00031001550427693398</cx:pt>
          <cx:pt idx="19">0.00079019303417979302</cx:pt>
          <cx:pt idx="20">0.00039003393753808002</cx:pt>
          <cx:pt idx="21">-0.0001574917152533</cx:pt>
          <cx:pt idx="22">-0.00064005545862113895</cx:pt>
          <cx:pt idx="23">-0.00024990836848508502</cx:pt>
          <cx:pt idx="24">-0.00045402680413526099</cx:pt>
          <cx:pt idx="25">0.00021842962301875</cx:pt>
          <cx:pt idx="26">-0.000120119043423777</cx:pt>
          <cx:pt idx="27">-0.00039590573539253398</cx:pt>
          <cx:pt idx="28">0.00014550319959085001</cx:pt>
          <cx:pt idx="29">-0.00024406033744819199</cx:pt>
          <cx:pt idx="30">0.00043941799297252798</cx:pt>
          <cx:pt idx="31">0.00030769453549706798</cx:pt>
          <cx:pt idx="32">3.5064384951846998e-05</cx:pt>
          <cx:pt idx="33">0.00091771243597820699</cx:pt>
          <cx:pt idx="34">-0.00023456839492375401</cx:pt>
          <cx:pt idx="35">0.00024048786507810499</cx:pt>
          <cx:pt idx="36">0.00098947091465656804</cx:pt>
          <cx:pt idx="37">0.00037755122277891598</cx:pt>
          <cx:pt idx="38">0.00070116601317804397</cx:pt>
          <cx:pt idx="39">0.00024156768040569401</cx:pt>
          <cx:pt idx="40">0.00107508130385451</cx:pt>
          <cx:pt idx="41">0.00084601394277781204</cx:pt>
          <cx:pt idx="42">-0.00189026724904476</cx:pt>
          <cx:pt idx="43">-0.0033751793468220102</cx:pt>
          <cx:pt idx="44">-0.00023299777361016999</cx:pt>
          <cx:pt idx="45">0.00092233613230760601</cx:pt>
          <cx:pt idx="46">0.00120937308422893</cx:pt>
          <cx:pt idx="47">0.0017013801378888999</cx:pt>
          <cx:pt idx="48">0.00046737571476176498</cx:pt>
          <cx:pt idx="49">0.000204542155520262</cx:pt>
          <cx:pt idx="50">-0.00027465785809597002</cx:pt>
          <cx:pt idx="51">-0.00028347875230383098</cx:pt>
          <cx:pt idx="52">-0.00045297314430627902</cx:pt>
          <cx:pt idx="53">0.00098894141225016599</cx:pt>
          <cx:pt idx="54">-0.00016924369312972201</cx:pt>
          <cx:pt idx="55">-1.30589175268292e-05</cx:pt>
          <cx:pt idx="56">-0.00025795679795858299</cx:pt>
          <cx:pt idx="57">0.00042747999817125998</cx:pt>
          <cx:pt idx="58">-0.00083267004599126796</cx:pt>
          <cx:pt idx="59">-0.000236429885087339</cx:pt>
          <cx:pt idx="60">0.00051308640011127598</cx:pt>
          <cx:pt idx="61">-1.35703248184605e-05</cx:pt>
          <cx:pt idx="62">-0.000119907768436614</cx:pt>
          <cx:pt idx="63">0.00042355761303946898</cx:pt>
          <cx:pt idx="64">0.0022660587014181601</cx:pt>
          <cx:pt idx="65">-0.00063285823569845699</cx:pt>
          <cx:pt idx="66">-0.0033327981431319998</cx:pt>
          <cx:pt idx="67">-0.0068061469355494104</cx:pt>
          <cx:pt idx="68">-0.0038552738826654401</cx:pt>
          <cx:pt idx="69">-0.0075119147032123397</cx:pt>
          <cx:pt idx="70">-0.013368560302908899</cx:pt>
          <cx:pt idx="71">-0.0155565686397965</cx:pt>
          <cx:pt idx="72">-0.010866511545246401</cx:pt>
          <cx:pt idx="73">-0.0098778834942202295</cx:pt>
          <cx:pt idx="74">-0.0035419546895526502</cx:pt>
          <cx:pt idx="75">-0.0022164573696135102</cx:pt>
          <cx:pt idx="76">-0.0049830154052451399</cx:pt>
          <cx:pt idx="77">-0.0035269741718512901</cx:pt>
          <cx:pt idx="78">-0.00065127991614544103</cx:pt>
          <cx:pt idx="79">-0.00099198550927054102</cx:pt>
          <cx:pt idx="80">-0.00213794119565002</cx:pt>
          <cx:pt idx="81">-0.00046989662612903098</cx:pt>
          <cx:pt idx="82">-0.00030317666357462998</cx:pt>
          <cx:pt idx="83">0.00025257674009468201</cx:pt>
          <cx:pt idx="84">0.000129394855893539</cx:pt>
          <cx:pt idx="85">1.4991573045588601e-05</cx:pt>
          <cx:pt idx="86">-0.0027720887046537401</cx:pt>
          <cx:pt idx="87">-0.00055025668391699004</cx:pt>
          <cx:pt idx="88">-0.00029518728263935602</cx:pt>
          <cx:pt idx="89">-0.00068564604163113998</cx:pt>
          <cx:pt idx="90">0.000209514311375611</cx:pt>
          <cx:pt idx="91">-0.00094786495481863798</cx:pt>
          <cx:pt idx="92">-0.00226075904535669</cx:pt>
          <cx:pt idx="93">-0.0080158177859424792</cx:pt>
          <cx:pt idx="94">-0.0184835743523909</cx:pt>
          <cx:pt idx="95">-0.021130979106033999</cx:pt>
          <cx:pt idx="96">-0.0069157668644198398</cx:pt>
          <cx:pt idx="97">0.0051803551678911604</cx:pt>
          <cx:pt idx="98">-0.0054443061892839898</cx:pt>
          <cx:pt idx="99">-0.023115443007838798</cx:pt>
          <cx:pt idx="100">-0.0180657030984641</cx:pt>
          <cx:pt idx="101">-0.0098828720503503394</cx:pt>
          <cx:pt idx="102">0.0038683438810473798</cx:pt>
          <cx:pt idx="103">-0.023502769500392401</cx:pt>
          <cx:pt idx="104">0.025237811082256398</cx:pt>
          <cx:pt idx="105">0.030474525717148999</cx:pt>
          <cx:pt idx="106">0.0098880029394223592</cx:pt>
          <cx:pt idx="107">-0.0106857548135389</cx:pt>
          <cx:pt idx="108">-0.012409112497646301</cx:pt>
          <cx:pt idx="109">0.011141619537745701</cx:pt>
          <cx:pt idx="110">0.0037427489622245298</cx:pt>
          <cx:pt idx="111">-7.7266257894595004e-05</cx:pt>
          <cx:pt idx="112">-0.00099123606531489493</cx:pt>
          <cx:pt idx="113">-0.00034425343291551202</cx:pt>
          <cx:pt idx="114">-0.0089905092152999001</cx:pt>
          <cx:pt idx="115">-0.0023845083906256</cx:pt>
          <cx:pt idx="116">-0.00043719399596483399</cx:pt>
          <cx:pt idx="117">-0.00046867064961492199</cx:pt>
          <cx:pt idx="118">-0.0022481008550666601</cx:pt>
          <cx:pt idx="119">-0.0022089815378979398</cx:pt>
          <cx:pt idx="120">-0.0099450286698399403</cx:pt>
          <cx:pt idx="121">-0.024467027053276701</cx:pt>
          <cx:pt idx="122">-0.028543337226993901</cx:pt>
          <cx:pt idx="123">-0.032168128847439498</cx:pt>
          <cx:pt idx="124">-0.041948435611280699</cx:pt>
          <cx:pt idx="125">0.0160162479918141</cx:pt>
          <cx:pt idx="126">0.037079889370313701</cx:pt>
          <cx:pt idx="127">0.039765113493217201</cx:pt>
          <cx:pt idx="128">0.055498090946053902</cx:pt>
          <cx:pt idx="129">0.021261768964098701</cx:pt>
          <cx:pt idx="130">-0.0186517999724993</cx:pt>
          <cx:pt idx="131">-0.042759575565471997</cx:pt>
          <cx:pt idx="132">-0.013751277374982201</cx:pt>
          <cx:pt idx="133">-0.0107896756870025</cx:pt>
          <cx:pt idx="134">-0.018594422722063599</cx:pt>
          <cx:pt idx="135">0.040650943355552298</cx:pt>
          <cx:pt idx="136">0.059377641460423999</cx:pt>
          <cx:pt idx="137">0.037793665503847398</cx:pt>
          <cx:pt idx="138">0.013364790115273801</cx:pt>
          <cx:pt idx="139">0.0023416737192551999</cx:pt>
          <cx:pt idx="140">0.00013485107844904599</cx:pt>
          <cx:pt idx="141">0.00039345743581946997</cx:pt>
          <cx:pt idx="142">-0.0010563441179767901</cx:pt>
          <cx:pt idx="143">-2.7624001771909502e-05</cx:pt>
          <cx:pt idx="144">-0.0011108020768453601</cx:pt>
          <cx:pt idx="145">-0.0054984977947468202</cx:pt>
          <cx:pt idx="146">-0.00471215594264731</cx:pt>
          <cx:pt idx="147">-0.0054096889140747102</cx:pt>
          <cx:pt idx="148">-0.016029409909012401</cx:pt>
          <cx:pt idx="149">-0.044576394124348002</cx:pt>
          <cx:pt idx="150">-0.0368496421666695</cx:pt>
          <cx:pt idx="151">-0.059299278517568901</cx:pt>
          <cx:pt idx="152">-0.055300575331239998</cx:pt>
          <cx:pt idx="153">0.026596668706214101</cx:pt>
          <cx:pt idx="154">0.0155341455368032</cx:pt>
          <cx:pt idx="155">0.085115988944079304</cx:pt>
          <cx:pt idx="156">0.066703373311101405</cx:pt>
          <cx:pt idx="157">0.094607546192772896</cx:pt>
          <cx:pt idx="158">-0.0155487979203751</cx:pt>
          <cx:pt idx="159">-0.075884167402969202</cx:pt>
          <cx:pt idx="160">0.055847724570423002</cx:pt>
          <cx:pt idx="161">0.026722310620646901</cx:pt>
          <cx:pt idx="162">-0.010841415110291601</cx:pt>
          <cx:pt idx="163">-0.0020356349274910299</cx:pt>
          <cx:pt idx="164">0.066064911123987199</cx:pt>
          <cx:pt idx="165">0.036429211644307999</cx:pt>
          <cx:pt idx="166">0.019535418956697699</cx:pt>
          <cx:pt idx="167">0.0015120063708782101</cx:pt>
          <cx:pt idx="168">0.00017626948609021699</cx:pt>
          <cx:pt idx="169">0.00075039984624152998</cx:pt>
          <cx:pt idx="170">-0.00010491180984699</cx:pt>
          <cx:pt idx="171">-0.00054787044825384702</cx:pt>
          <cx:pt idx="172">-0.0031898171392879598</cx:pt>
          <cx:pt idx="173">-0.0080919606554481008</cx:pt>
          <cx:pt idx="174">-0.0087207015214629899</cx:pt>
          <cx:pt idx="175">-0.01283663288638</cx:pt>
          <cx:pt idx="176">-0.020729578569350201</cx:pt>
          <cx:pt idx="177">-0.057576516106242003</cx:pt>
          <cx:pt idx="178">-0.069404716973286498</cx:pt>
          <cx:pt idx="179">-0.10759232468867</cx:pt>
          <cx:pt idx="180">-0.065892645723938006</cx:pt>
          <cx:pt idx="181">-0.039063819743565799</cx:pt>
          <cx:pt idx="182">-0.014011310384912601</cx:pt>
          <cx:pt idx="183">0.074497168853091295</cx:pt>
          <cx:pt idx="184">0.129913881315595</cx:pt>
          <cx:pt idx="185">0.101689188002637</cx:pt>
          <cx:pt idx="186">0.094875922442001506</cx:pt>
          <cx:pt idx="187">0.061201818926135999</cx:pt>
          <cx:pt idx="188">0.071234902292134195</cx:pt>
          <cx:pt idx="189">0.019724887225203502</cx:pt>
          <cx:pt idx="190">0.0092246681914377598</cx:pt>
          <cx:pt idx="191">0.032955508356039803</cx:pt>
          <cx:pt idx="192">0.0155423681257234</cx:pt>
          <cx:pt idx="193">0.0216504687183167</cx:pt>
          <cx:pt idx="194">0.0084550110894526503</cx:pt>
          <cx:pt idx="195">-0.0024126698284137799</cx:pt>
          <cx:pt idx="196">-0.000186904215661801</cx:pt>
          <cx:pt idx="197">-0.00084987433128620705</cx:pt>
          <cx:pt idx="198">-1.35143465610007e-05</cx:pt>
          <cx:pt idx="199">-0.00091163425134510503</cx:pt>
          <cx:pt idx="200">-0.0119993922992416</cx:pt>
          <cx:pt idx="201">-0.0163134805994729</cx:pt>
          <cx:pt idx="202">-0.0102056975014261</cx:pt>
          <cx:pt idx="203">-0.022486001811493999</cx:pt>
          <cx:pt idx="204">-0.035481488092144603</cx:pt>
          <cx:pt idx="205">-0.066655418891157794</cx:pt>
          <cx:pt idx="206">-0.075399272317338895</cx:pt>
          <cx:pt idx="207">-0.050084648651746097</cx:pt>
          <cx:pt idx="208">-0.078920025175036795</cx:pt>
          <cx:pt idx="209">-0.084329471355603106</cx:pt>
          <cx:pt idx="210">-0.081408976421793303</cx:pt>
          <cx:pt idx="211">-0.092748629007113295</cx:pt>
          <cx:pt idx="212">-0.046636683627384601</cx:pt>
          <cx:pt idx="213">0.013898551333965699</cx:pt>
          <cx:pt idx="214">0.0047400488102682997</cx:pt>
          <cx:pt idx="215">-0.066465060750183602</cx:pt>
          <cx:pt idx="216">-0.023087420428857201</cx:pt>
          <cx:pt idx="217">-0.0056647318257286002</cx:pt>
          <cx:pt idx="218">-0.0089554861439248602</cx:pt>
          <cx:pt idx="219">-0.0036787974048333302</cx:pt>
          <cx:pt idx="220">-0.037448138450639698</cx:pt>
          <cx:pt idx="221">0.045088743656397298</cx:pt>
          <cx:pt idx="222">0.0113000047301458</cx:pt>
          <cx:pt idx="223">-0.00093649668550676505</cx:pt>
          <cx:pt idx="224">5.6527929183079298e-05</cx:pt>
          <cx:pt idx="225">-0.000453530281370694</cx:pt>
          <cx:pt idx="226">-0.00141208744529121</cx:pt>
          <cx:pt idx="227">-0.0031609043942323598</cx:pt>
          <cx:pt idx="228">-0.0166172895776894</cx:pt>
          <cx:pt idx="229">-0.022855471398939599</cx:pt>
          <cx:pt idx="230">-0.0220174373914994</cx:pt>
          <cx:pt idx="231">-0.039518046182032897</cx:pt>
          <cx:pt idx="232">-0.048854769453227198</cx:pt>
          <cx:pt idx="233">-0.050646100631057497</cx:pt>
          <cx:pt idx="234">-0.031830362038747798</cx:pt>
          <cx:pt idx="235">-0.044906901410441097</cx:pt>
          <cx:pt idx="236">-0.047721546610653601</cx:pt>
          <cx:pt idx="237">-0.079588802754343504</cx:pt>
          <cx:pt idx="238">-0.138924511402509</cx:pt>
          <cx:pt idx="239">-0.102638334550712</cx:pt>
          <cx:pt idx="240">-0.066657714932089607</cx:pt>
          <cx:pt idx="241">-0.049201456856137998</cx:pt>
          <cx:pt idx="242">-0.027984531194407702</cx:pt>
          <cx:pt idx="243">0.021767467903276601</cx:pt>
          <cx:pt idx="244">0.056614017283268897</cx:pt>
          <cx:pt idx="245">0.055204544321678303</cx:pt>
          <cx:pt idx="246">-0.021978806404671002</cx:pt>
          <cx:pt idx="247">0.029588046417797401</cx:pt>
          <cx:pt idx="248">0.086145419521218</cx:pt>
          <cx:pt idx="249">0.084796478209321305</cx:pt>
          <cx:pt idx="250">0.0218954817292496</cx:pt>
          <cx:pt idx="251">0.0017489035186208899</cx:pt>
          <cx:pt idx="252">-0.00060980956778525599</cx:pt>
          <cx:pt idx="253">4.8267309561103602e-05</cx:pt>
          <cx:pt idx="254">-0.00043241034099944102</cx:pt>
          <cx:pt idx="255">-0.00316127946942536</cx:pt>
          <cx:pt idx="256">-0.017093318084173699</cx:pt>
          <cx:pt idx="257">-0.023819850197052</cx:pt>
          <cx:pt idx="258">-0.034195943839893897</cx:pt>
          <cx:pt idx="259">-0.053951061740197002</cx:pt>
          <cx:pt idx="260">-0.0492619073518068</cx:pt>
          <cx:pt idx="261">-0.038676563041538499</cx:pt>
          <cx:pt idx="262">0.0063226634124517499</cx:pt>
          <cx:pt idx="263">-0.076461222108218305</cx:pt>
          <cx:pt idx="264">-0.142367887601098</cx:pt>
          <cx:pt idx="265">-0.056591282365379102</cx:pt>
          <cx:pt idx="266">-0.0047348892795675704</cx:pt>
          <cx:pt idx="267">-0.045899856403749301</cx:pt>
          <cx:pt idx="268">-0.054856152076559597</cx:pt>
          <cx:pt idx="269">0.0304804649295463</cx:pt>
          <cx:pt idx="270">-0.031429112970513803</cx:pt>
          <cx:pt idx="271">0.080542507726663201</cx:pt>
          <cx:pt idx="272">0.107704707312959</cx:pt>
          <cx:pt idx="273">0.045131509377728599</cx:pt>
          <cx:pt idx="274">0.036300095508344399</cx:pt>
          <cx:pt idx="275">0.088774579828404004</cx:pt>
          <cx:pt idx="276">0.16999346130294399</cx:pt>
          <cx:pt idx="277">0.096012278946834104</cx:pt>
          <cx:pt idx="278">0.0242389509515968</cx:pt>
          <cx:pt idx="279">-0.0090744900555695708</cx:pt>
          <cx:pt idx="280">-0.00031050487404653699</cx:pt>
          <cx:pt idx="281">-0.00023860785951476801</cx:pt>
          <cx:pt idx="282">-0.0011201287934530101</cx:pt>
          <cx:pt idx="283">-0.0034795014551215098</cx:pt>
          <cx:pt idx="284">-0.016544735689503699</cx:pt>
          <cx:pt idx="285">-0.022050990133561699</cx:pt>
          <cx:pt idx="286">-0.037205418801471497</cx:pt>
          <cx:pt idx="287">-0.0362485610879252</cx:pt>
          <cx:pt idx="288">-0.038408247828292601</cx:pt>
          <cx:pt idx="289">-0.0148417068901195</cx:pt>
          <cx:pt idx="290">-0.0120428677811188</cx:pt>
          <cx:pt idx="291">-0.075037974147672604</cx:pt>
          <cx:pt idx="292">-0.091442895665446694</cx:pt>
          <cx:pt idx="293">0.0031307646069603399</cx:pt>
          <cx:pt idx="294">0.064348497582758804</cx:pt>
          <cx:pt idx="295">0.018017216785690002</cx:pt>
          <cx:pt idx="296">-0.074458573913356405</cx:pt>
          <cx:pt idx="297">-0.15256012221637</cx:pt>
          <cx:pt idx="298">-0.062905910448450605</cx:pt>
          <cx:pt idx="299">0.029020305780611998</cx:pt>
          <cx:pt idx="300">0.10273857365860301</cx:pt>
          <cx:pt idx="301">0.11048292775627699</cx:pt>
          <cx:pt idx="302">0.11699114818587</cx:pt>
          <cx:pt idx="303">0.15345839494476601</cx:pt>
          <cx:pt idx="304">0.153765645394564</cx:pt>
          <cx:pt idx="305">0.101638513813024</cx:pt>
          <cx:pt idx="306">0.0284998226062553</cx:pt>
          <cx:pt idx="307">-0.0028473720495423701</cx:pt>
          <cx:pt idx="308">-0.000391785562590557</cx:pt>
          <cx:pt idx="309">-0.00051692917913842898</cx:pt>
          <cx:pt idx="310">-0.0026841249228494201</cx:pt>
          <cx:pt idx="311">-0.0033165260189869702</cx:pt>
          <cx:pt idx="312">-0.019259999587810502</cx:pt>
          <cx:pt idx="313">-0.027069460434836601</cx:pt>
          <cx:pt idx="314">-0.026681552515243401</cx:pt>
          <cx:pt idx="315">-0.023809742511892801</cx:pt>
          <cx:pt idx="316">-0.043859772943562102</cx:pt>
          <cx:pt idx="317">-0.062125036672189701</cx:pt>
          <cx:pt idx="318">-0.031049792041807502</cx:pt>
          <cx:pt idx="319">-0.032386987021509099</cx:pt>
          <cx:pt idx="320">-0.071503231962393707</cx:pt>
          <cx:pt idx="321">-0.0110040122473429</cx:pt>
          <cx:pt idx="322">-0.051450658689426103</cx:pt>
          <cx:pt idx="323">-0.056747433421181</cx:pt>
          <cx:pt idx="324">-0.15616037505386299</cx:pt>
          <cx:pt idx="325">-0.13016107365707499</cx:pt>
          <cx:pt idx="326">-0.072278056594485204</cx:pt>
          <cx:pt idx="327">-0.0478872242539225</cx:pt>
          <cx:pt idx="328">-0.023391776161978899</cx:pt>
          <cx:pt idx="329">0.032916636603442101</cx:pt>
          <cx:pt idx="330">0.038651248313085203</cx:pt>
          <cx:pt idx="331">0.065514312792520804</cx:pt>
          <cx:pt idx="332">0.067813439212330295</cx:pt>
          <cx:pt idx="333">0.057147532419277197</cx:pt>
          <cx:pt idx="334">0.019209704094538999</cx:pt>
          <cx:pt idx="335">-0.00046251263076218401</cx:pt>
          <cx:pt idx="336">0.00016070206911264199</cx:pt>
          <cx:pt idx="337">-1.29548391473245e-05</cx:pt>
          <cx:pt idx="338">-0.0024109559402856599</cx:pt>
          <cx:pt idx="339">-0.00288599882163017</cx:pt>
          <cx:pt idx="340">-0.020686421185370899</cx:pt>
          <cx:pt idx="341">-0.0209628278346881</cx:pt>
          <cx:pt idx="342">-0.023418694932440299</cx:pt>
          <cx:pt idx="343">-0.0234481276697939</cx:pt>
          <cx:pt idx="344">-0.049755274718498298</cx:pt>
          <cx:pt idx="345">-0.015596454929698101</cx:pt>
          <cx:pt idx="346">0.035182551568155702</cx:pt>
          <cx:pt idx="347">0.026151623949548598</cx:pt>
          <cx:pt idx="348">-0.051778259899440002</cx:pt>
          <cx:pt idx="349">-0.0051963255465755902</cx:pt>
          <cx:pt idx="350">-0.0197889863097187</cx:pt>
          <cx:pt idx="351">-0.054049690041985399</cx:pt>
          <cx:pt idx="352">-0.14474321359901701</cx:pt>
          <cx:pt idx="353">-0.12477051423978899</cx:pt>
          <cx:pt idx="354">-0.17470823851509901</cx:pt>
          <cx:pt idx="355">-0.153650719141012</cx:pt>
          <cx:pt idx="356">-0.129654806640013</cx:pt>
          <cx:pt idx="357">-0.12758088405131801</cx:pt>
          <cx:pt idx="358">-0.081322357616341198</cx:pt>
          <cx:pt idx="359">-0.017125320749996599</cx:pt>
          <cx:pt idx="360">0.013388961372787901</cx:pt>
          <cx:pt idx="361">0.011350938376946401</cx:pt>
          <cx:pt idx="362">0.010790297417212</cx:pt>
          <cx:pt idx="363">-0.0011352705883497999</cx:pt>
          <cx:pt idx="364">0.000370602783051994</cx:pt>
          <cx:pt idx="365">0.00013721197706509101</cx:pt>
          <cx:pt idx="366">-0.0012683176460074599</cx:pt>
          <cx:pt idx="367">-0.00378489669708594</cx:pt>
          <cx:pt idx="368">-0.020184853282590599</cx:pt>
          <cx:pt idx="369">-0.013619069282535401</cx:pt>
          <cx:pt idx="370">-0.0228969312679747</cx:pt>
          <cx:pt idx="371">-0.024782382968432298</cx:pt>
          <cx:pt idx="372">-0.0031618434052188499</cx:pt>
          <cx:pt idx="373">0.076824833554810998</cx:pt>
          <cx:pt idx="374">0.063402878431502593</cx:pt>
          <cx:pt idx="375">0.0620164824416021</cx:pt>
          <cx:pt idx="376">0.071896931297122296</cx:pt>
          <cx:pt idx="377">-0.0010824415444431401</cx:pt>
          <cx:pt idx="378">0.0079165409412359396</cx:pt>
          <cx:pt idx="379">-0.019112065480253002</cx:pt>
          <cx:pt idx="380">-0.026230855457319801</cx:pt>
          <cx:pt idx="381">-0.12055585812882801</cx:pt>
          <cx:pt idx="382">-0.24714121247682699</cx:pt>
          <cx:pt idx="383">-0.191518995347709</cx:pt>
          <cx:pt idx="384">-0.166551687400363</cx:pt>
          <cx:pt idx="385">-0.124711388071194</cx:pt>
          <cx:pt idx="386">-0.074307286349792404</cx:pt>
          <cx:pt idx="387">-0.0079819639521275295</cx:pt>
          <cx:pt idx="388">0.0152140676488984</cx:pt>
          <cx:pt idx="389">0.0012160376499943601</cx:pt>
          <cx:pt idx="390">0.0014461069976725699</cx:pt>
          <cx:pt idx="391">-0.00064909849873232505</cx:pt>
          <cx:pt idx="392">-0.00016045401737440899</cx:pt>
          <cx:pt idx="393">-1.9548343303832299e-05</cx:pt>
          <cx:pt idx="394">-0.00059410251520592805</cx:pt>
          <cx:pt idx="395">-0.00571799616084347</cx:pt>
          <cx:pt idx="396">-0.018699346635334801</cx:pt>
          <cx:pt idx="397">-0.0047051795724409396</cx:pt>
          <cx:pt idx="398">-0.031128679668632</cx:pt>
          <cx:pt idx="399">-0.055063446730724101</cx:pt>
          <cx:pt idx="400">-0.014326108486300801</cx:pt>
          <cx:pt idx="401">0.046553048541331098</cx:pt>
          <cx:pt idx="402">0.0733394611598705</cx:pt>
          <cx:pt idx="403">0.0451487299534803</cx:pt>
          <cx:pt idx="404">-0.021276101331321799</cx:pt>
          <cx:pt idx="405">0.056636604388114201</cx:pt>
          <cx:pt idx="406">-0.012497899672044</cx:pt>
          <cx:pt idx="407">0.0154044453335143</cx:pt>
          <cx:pt idx="408">-0.0080656441734703703</cx:pt>
          <cx:pt idx="409">-0.077942779310742394</cx:pt>
          <cx:pt idx="410">-0.207493340156817</cx:pt>
          <cx:pt idx="411">-0.22214708121962401</cx:pt>
          <cx:pt idx="412">-0.12808148130951599</cx:pt>
          <cx:pt idx="413">-0.089011574549236805</cx:pt>
          <cx:pt idx="414">-0.052087593598024999</cx:pt>
          <cx:pt idx="415">-0.0134145119646546</cx:pt>
          <cx:pt idx="416">0.0014792646319324099</cx:pt>
          <cx:pt idx="417">-0.0037655218220469899</cx:pt>
          <cx:pt idx="418">-0.0025012204646770301</cx:pt>
          <cx:pt idx="419">-0.00036547288325404102</cx:pt>
          <cx:pt idx="420">-0.000130598072765854</cx:pt>
          <cx:pt idx="421">-0.000162007459062974</cx:pt>
          <cx:pt idx="422">-0.0010633669019472799</cx:pt>
          <cx:pt idx="423">-0.0081909059863562294</cx:pt>
          <cx:pt idx="424">-0.0172893378626978</cx:pt>
          <cx:pt idx="425">-0.0064294347438765102</cx:pt>
          <cx:pt idx="426">-0.027072230181105501</cx:pt>
          <cx:pt idx="427">-0.042943827241543303</cx:pt>
          <cx:pt idx="428">-0.044932337821023502</cx:pt>
          <cx:pt idx="429">-0.045555120385068197</cx:pt>
          <cx:pt idx="430">-0.0078732766025173505</cx:pt>
          <cx:pt idx="431">-0.053915499400944901</cx:pt>
          <cx:pt idx="432">0.0163821874720338</cx:pt>
          <cx:pt idx="433">0.045669195723965599</cx:pt>
          <cx:pt idx="434">0.035087211710147101</cx:pt>
          <cx:pt idx="435">0.054489053982102797</cx:pt>
          <cx:pt idx="436">0.0089208331256744305</cx:pt>
          <cx:pt idx="437">-0.0085644085855181001</cx:pt>
          <cx:pt idx="438">-0.15400592494932</cx:pt>
          <cx:pt idx="439">-0.167139874898316</cx:pt>
          <cx:pt idx="440">-0.120764290883578</cx:pt>
          <cx:pt idx="441">-0.081566858259005198</cx:pt>
          <cx:pt idx="442">-0.029701173012259701</cx:pt>
          <cx:pt idx="443">-0.0013791297453038399</cx:pt>
          <cx:pt idx="444">-0.00042122197558230998</cx:pt>
          <cx:pt idx="445">-0.0055726412673051499</cx:pt>
          <cx:pt idx="446">-0.0027854876302075399</cx:pt>
          <cx:pt idx="447">-0.00083363666277618703</cx:pt>
          <cx:pt idx="448">0.00028951019262219899</cx:pt>
          <cx:pt idx="449">-0.00076721203097120604</cx:pt>
          <cx:pt idx="450">0.00030350996736658602</cx:pt>
          <cx:pt idx="451">-0.0094910282734077794</cx:pt>
          <cx:pt idx="452">-0.00702934547662126</cx:pt>
          <cx:pt idx="453">0.031908409779717602</cx:pt>
          <cx:pt idx="454">-5.6273752606647801e-05</cx:pt>
          <cx:pt idx="455">-0.0064092461978293696</cx:pt>
          <cx:pt idx="456">-0.046981205713316002</cx:pt>
          <cx:pt idx="457">-0.054871939964381597</cx:pt>
          <cx:pt idx="458">-0.0017525516144922899</cx:pt>
          <cx:pt idx="459">-0.081032049917214105</cx:pt>
          <cx:pt idx="460">-0.0108011979931777</cx:pt>
          <cx:pt idx="461">0.031886629499089603</cx:pt>
          <cx:pt idx="462">0.10910894752792701</cx:pt>
          <cx:pt idx="463">0.15196393451965101</cx:pt>
          <cx:pt idx="464">0.060164007252192203</cx:pt>
          <cx:pt idx="465">-0.033476539273157101</cx:pt>
          <cx:pt idx="466">-0.176548595343413</cx:pt>
          <cx:pt idx="467">-0.14657052497672701</cx:pt>
          <cx:pt idx="468">-0.097052979416737295</cx:pt>
          <cx:pt idx="469">-0.060318487288012902</cx:pt>
          <cx:pt idx="470">-0.015044676848135201</cx:pt>
          <cx:pt idx="471">-0.0064469060202317699</cx:pt>
          <cx:pt idx="472">-0.00034596182903585298</cx:pt>
          <cx:pt idx="473">-0.0074800164337362404</cx:pt>
          <cx:pt idx="474">-0.0039991530777323103</cx:pt>
          <cx:pt idx="475">-0.00064483938100226297</cx:pt>
          <cx:pt idx="476">0.00028884341240355098</cx:pt>
          <cx:pt idx="477">-0.00016058717377567401</cx:pt>
          <cx:pt idx="478">0.00099599603970074407</cx:pt>
          <cx:pt idx="479">-0.0063197504175765001</cx:pt>
          <cx:pt idx="480">0.020042339878449299</cx:pt>
          <cx:pt idx="481">0.044025274583693298</cx:pt>
          <cx:pt idx="482">0.020215000647471199</cx:pt>
          <cx:pt idx="483">0.032415497080157299</cx:pt>
          <cx:pt idx="484">0.00195005852375409</cx:pt>
          <cx:pt idx="485">0.041384092817459597</cx:pt>
          <cx:pt idx="486">0.00192621648607106</cx:pt>
          <cx:pt idx="487">-0.0087116836988661399</cx:pt>
          <cx:pt idx="488">-0.0428501552924122</cx:pt>
          <cx:pt idx="489">-0.034186542979265801</cx:pt>
          <cx:pt idx="490">0.038071799267938897</cx:pt>
          <cx:pt idx="491">0.13159141842045699</cx:pt>
          <cx:pt idx="492">0.074592405048442903</cx:pt>
          <cx:pt idx="493">-0.030259832764962798</cx:pt>
          <cx:pt idx="494">-0.13484180937529699</cx:pt>
          <cx:pt idx="495">-0.13695294645371101</cx:pt>
          <cx:pt idx="496">-0.095419218422926805</cx:pt>
          <cx:pt idx="497">-0.0579910787929485</cx:pt>
          <cx:pt idx="498">-0.021963139719551598</cx:pt>
          <cx:pt idx="499">-0.016510122828746299</cx:pt>
          <cx:pt idx="500">-0.012529095796385999</cx:pt>
          <cx:pt idx="501">-0.012817068739984699</cx:pt>
          <cx:pt idx="502">-0.0029769989223649698</cx:pt>
          <cx:pt idx="503">-0.00049491872531136198</cx:pt>
          <cx:pt idx="504">-0.00040551911554823501</cx:pt>
          <cx:pt idx="505">0.000613258456682785</cx:pt>
          <cx:pt idx="506">0.0022830282732579301</cx:pt>
          <cx:pt idx="507">-0.011286128121229699</cx:pt>
          <cx:pt idx="508">0.027019281189775399</cx:pt>
          <cx:pt idx="509">0.018567115833687298</cx:pt>
          <cx:pt idx="510">0.035301251436313498</cx:pt>
          <cx:pt idx="511">0.066855767387174095</cx:pt>
          <cx:pt idx="512">0.11148918284820999</cx:pt>
          <cx:pt idx="513">0.026520800730670199</cx:pt>
          <cx:pt idx="514">0.097026010732839493</cx:pt>
          <cx:pt idx="515">0.12310564559694</cx:pt>
          <cx:pt idx="516">0.080923536431126694</cx:pt>
          <cx:pt idx="517">0.0076949419200585201</cx:pt>
          <cx:pt idx="518">0.080101153086078902</cx:pt>
          <cx:pt idx="519">0.12772424796287499</cx:pt>
          <cx:pt idx="520">0.0409481902766081</cx:pt>
          <cx:pt idx="521">-0.068801412139519999</cx:pt>
          <cx:pt idx="522">-0.189095356605473</cx:pt>
          <cx:pt idx="523">-0.162657968615876</cx:pt>
          <cx:pt idx="524">-0.13848840855209399</cx:pt>
          <cx:pt idx="525">-0.059615664964126597</cx:pt>
          <cx:pt idx="526">-0.023139737205208798</cx:pt>
          <cx:pt idx="527">-0.017096256962793099</cx:pt>
          <cx:pt idx="528">-0.0184411201345848</cx:pt>
          <cx:pt idx="529">-0.0096985199633501107</cx:pt>
          <cx:pt idx="530">-0.0039681312233052404</cx:pt>
          <cx:pt idx="531">-0.00029071216074291398</cx:pt>
          <cx:pt idx="532">-7.7114850221165994e-05</cx:pt>
          <cx:pt idx="533">0.000107791115405977</cx:pt>
          <cx:pt idx="534">0.0028284360090699702</cx:pt>
          <cx:pt idx="535">-0.011408413810054001</cx:pt>
          <cx:pt idx="536">0.0077766530585550398</cx:pt>
          <cx:pt idx="537">-0.0062117883915982601</cx:pt>
          <cx:pt idx="538">0.041855318012492003</cx:pt>
          <cx:pt idx="539">0.0687181410736145</cx:pt>
          <cx:pt idx="540">0.115557664573887</cx:pt>
          <cx:pt idx="541">0.0098327875720835706</cx:pt>
          <cx:pt idx="542">0.067042885477457695</cx:pt>
          <cx:pt idx="543">0.041558643585396099</cx:pt>
          <cx:pt idx="544">0.0029224365590172002</cx:pt>
          <cx:pt idx="545">0.0128421144922741</cx:pt>
          <cx:pt idx="546">0.050369897137357303</cx:pt>
          <cx:pt idx="547">0.14092147361100901</cx:pt>
          <cx:pt idx="548">0.0244983250310121</cx:pt>
          <cx:pt idx="549">-0.13042707400475101</cx:pt>
          <cx:pt idx="550">-0.16048640099293901</cx:pt>
          <cx:pt idx="551">-0.15164276319277101</cx:pt>
          <cx:pt idx="552">-0.089653962526367897</cx:pt>
          <cx:pt idx="553">-0.0463819937929182</cx:pt>
          <cx:pt idx="554">-0.019668958514828399</cx:pt>
          <cx:pt idx="555">-0.015226704474491299</cx:pt>
          <cx:pt idx="556">-0.0090795411772567405</cx:pt>
          <cx:pt idx="557">-0.0065447613554091696</cx:pt>
          <cx:pt idx="558">-0.00178525624430119</cx:pt>
          <cx:pt idx="559">-0.00065190443400878597</cx:pt>
          <cx:pt idx="560">-0.00019628921429453599</cx:pt>
          <cx:pt idx="561">0.00087309672033682704</cx:pt>
          <cx:pt idx="562">0.00160164829348446</cx:pt>
          <cx:pt idx="563">0.00072645037872646795</cx:pt>
          <cx:pt idx="564">-0.00190789718320011</cx:pt>
          <cx:pt idx="565">0.0027985145239332199</cx:pt>
          <cx:pt idx="566">0.049707161971423101</cx:pt>
          <cx:pt idx="567">0.041920534749329497</cx:pt>
          <cx:pt idx="568">0.076341293349815195</cx:pt>
          <cx:pt idx="569">0.050797877835754603</cx:pt>
          <cx:pt idx="570">0.0802849083021899</cx:pt>
          <cx:pt idx="571">0.074048946654088496</cx:pt>
          <cx:pt idx="572">-0.0238007697461779</cx:pt>
          <cx:pt idx="573">0.048386312325458002</cx:pt>
          <cx:pt idx="574">0.013215304422755101</cx:pt>
          <cx:pt idx="575">0.031163733213437801</cx:pt>
          <cx:pt idx="576">-0.13218423728119599</cx:pt>
          <cx:pt idx="577">-0.14182983451584799</cx:pt>
          <cx:pt idx="578">-0.16151555480621399</cx:pt>
          <cx:pt idx="579">-0.130790973858849</cx:pt>
          <cx:pt idx="580">-0.077252306672774496</cx:pt>
          <cx:pt idx="581">-0.033068725184468302</cx:pt>
          <cx:pt idx="582">-0.011231753774186601</cx:pt>
          <cx:pt idx="583">-0.0099912016330350201</cx:pt>
          <cx:pt idx="584">-0.0072225695543436004</cx:pt>
          <cx:pt idx="585">-0.0032960590183034699</cx:pt>
          <cx:pt idx="586">-0.0016954180675553699</cx:pt>
          <cx:pt idx="587">-0.00011089754616058801</cx:pt>
          <cx:pt idx="588">0.000247191989342311</cx:pt>
          <cx:pt idx="589">0.00013299710058604699</cx:pt>
          <cx:pt idx="590">0.00091751457692966303</cx:pt>
          <cx:pt idx="591">-0.000277874257752834</cx:pt>
          <cx:pt idx="592">-0.0145821332666015</cx:pt>
          <cx:pt idx="593">0.0124812554844882</cx:pt>
          <cx:pt idx="594">0.0118858652409827</cx:pt>
          <cx:pt idx="595">0.0177304619985586</cx:pt>
          <cx:pt idx="596">0.0242917347693021</cx:pt>
          <cx:pt idx="597">0.093034182069499205</cx:pt>
          <cx:pt idx="598">0.084342310519949101</cx:pt>
          <cx:pt idx="599">0.14870070506105901</cx:pt>
          <cx:pt idx="600">0.10355734922469</cx:pt>
          <cx:pt idx="601">0.084442481372729403</cx:pt>
          <cx:pt idx="602">0.057459890120469197</cx:pt>
          <cx:pt idx="603">-0.077544683568748801</cx:pt>
          <cx:pt idx="604">-0.17964976827194301</cx:pt>
          <cx:pt idx="605">-0.127983012756992</cx:pt>
          <cx:pt idx="606">-0.13343772162502901</cx:pt>
          <cx:pt idx="607">-0.091950828113665103</cx:pt>
          <cx:pt idx="608">-0.062974245207203197</cx:pt>
          <cx:pt idx="609">-0.0278168376049296</cx:pt>
          <cx:pt idx="610">-0.0092086090288506194</cx:pt>
          <cx:pt idx="611">-0.0098299610603602306</cx:pt>
          <cx:pt idx="612">-0.00432339386418622</cx:pt>
          <cx:pt idx="613">-0.0014282129480450499</cx:pt>
          <cx:pt idx="614">0.00035901803747857998</cx:pt>
          <cx:pt idx="615">6.91499145938476e-06</cx:pt>
          <cx:pt idx="616">0.00039807901242823202</cx:pt>
          <cx:pt idx="617">-0.00067596366911057101</cx:pt>
          <cx:pt idx="618">0.00184692776035355</cx:pt>
          <cx:pt idx="619">0.0015280962037250701</cx:pt>
          <cx:pt idx="620">-0.016099104497485299</cx:pt>
          <cx:pt idx="621">-0.033509435374338502</cx:pt>
          <cx:pt idx="622">0.0051798711819487902</cx:pt>
          <cx:pt idx="623">0.013000347023236301</cx:pt>
          <cx:pt idx="624">0.038781103551030802</cx:pt>
          <cx:pt idx="625">0.115405880492397</cx:pt>
          <cx:pt idx="626">0.127346434592811</cx:pt>
          <cx:pt idx="627">0.17610426927258099</cx:pt>
          <cx:pt idx="628">0.15986560577622999</cx:pt>
          <cx:pt idx="629">0.15112808569942199</cx:pt>
          <cx:pt idx="630">0.032683793262833598</cx:pt>
          <cx:pt idx="631">-0.075607977256711797</cx:pt>
          <cx:pt idx="632">-0.12442080057794799</cx:pt>
          <cx:pt idx="633">-0.084609388096048205</cx:pt>
          <cx:pt idx="634">-0.095917951865968298</cx:pt>
          <cx:pt idx="635">-0.061081010488723102</cx:pt>
          <cx:pt idx="636">-0.0543677910338572</cx:pt>
          <cx:pt idx="637">-0.027792049049831201</cx:pt>
          <cx:pt idx="638">-0.0059538057738353</cx:pt>
          <cx:pt idx="639">-0.0029164991062268402</cx:pt>
          <cx:pt idx="640">-0.0020893831086558198</cx:pt>
          <cx:pt idx="641">-0.00047075934036422</cx:pt>
          <cx:pt idx="642">-0.000484842035549346</cx:pt>
          <cx:pt idx="643">-8.6288311055718697e-05</cx:pt>
          <cx:pt idx="644">0.000116609753187409</cx:pt>
          <cx:pt idx="645">-0.00032201715919154798</cx:pt>
          <cx:pt idx="646">0.00088495901937483902</cx:pt>
          <cx:pt idx="647">0.01169610371901</cx:pt>
          <cx:pt idx="648">0.00187306164133172</cx:pt>
          <cx:pt idx="649">-0.033914624325823199</cx:pt>
          <cx:pt idx="650">-0.055823121346581697</cx:pt>
          <cx:pt idx="651">-0.0105007234626963</cx:pt>
          <cx:pt idx="652">0.025326824338969</cx:pt>
          <cx:pt idx="653">0.0143855549837635</cx:pt>
          <cx:pt idx="654">0.0464100632795552</cx:pt>
          <cx:pt idx="655">0.023229611332930299</cx:pt>
          <cx:pt idx="656">0.060128477278988797</cx:pt>
          <cx:pt idx="657">0.023533559405155599</cx:pt>
          <cx:pt idx="658">-0.043054648106954703</cx:pt>
          <cx:pt idx="659">-0.086671635550154405</cx:pt>
          <cx:pt idx="660">-0.0847493077163365</cx:pt>
          <cx:pt idx="661">-0.075614959123868897</cx:pt>
          <cx:pt idx="662">-0.045408265602270799</cx:pt>
          <cx:pt idx="663">-0.047376985953653</cx:pt>
          <cx:pt idx="664">-0.0412416513278549</cx:pt>
          <cx:pt idx="665">-0.022379512212395099</cx:pt>
          <cx:pt idx="666">-0.0096860786612517295</cx:pt>
          <cx:pt idx="667">-0.000112676915716453</cx:pt>
          <cx:pt idx="668">-0.0028630553452199201</cx:pt>
          <cx:pt idx="669">-0.0027103139012844999</cx:pt>
          <cx:pt idx="670">-0.00147076852087745</cx:pt>
          <cx:pt idx="671">0.00021323997956302601</cx:pt>
          <cx:pt idx="672">7.2906082034363104e-05</cx:pt>
          <cx:pt idx="673">3.02662200315697e-05</cx:pt>
          <cx:pt idx="674">-0.00020700677371285399</cx:pt>
          <cx:pt idx="675">0.0072191972805472704</cx:pt>
          <cx:pt idx="676">-0.0021852435405093698</cx:pt>
          <cx:pt idx="677">-0.018257239501192599</cx:pt>
          <cx:pt idx="678">-0.034237651939998198</cx:pt>
          <cx:pt idx="679">-0.040580215580498798</cx:pt>
          <cx:pt idx="680">-0.0413141377782077</cx:pt>
          <cx:pt idx="681">0.019291237519451498</cx:pt>
          <cx:pt idx="682">-0.0116803267966533</cx:pt>
          <cx:pt idx="683">-0.016054872768836999</cx:pt>
          <cx:pt idx="684">0.0122632871309469</cx:pt>
          <cx:pt idx="685">-0.037310093989438901</cx:pt>
          <cx:pt idx="686">-0.077049076497052796</cx:pt>
          <cx:pt idx="687">-0.067099636972877796</cx:pt>
          <cx:pt idx="688">-0.046171325684941998</cx:pt>
          <cx:pt idx="689">-0.039279215099612297</cx:pt>
          <cx:pt idx="690">-0.0229063861051425</cx:pt>
          <cx:pt idx="691">-0.0311013728995004</cx:pt>
          <cx:pt idx="692">-0.015736038607148201</cx:pt>
          <cx:pt idx="693">-0.015304748317324099</cx:pt>
          <cx:pt idx="694">-0.010102291732276799</cx:pt>
          <cx:pt idx="695">-0.00127696300890752</cx:pt>
          <cx:pt idx="696">-0.000228845276731114</cx:pt>
          <cx:pt idx="697">-0.000187525021741425</cx:pt>
          <cx:pt idx="698">0.00057970388607270099</cx:pt>
          <cx:pt idx="699">0.00049107885637804795</cx:pt>
          <cx:pt idx="700">8.52664803907265e-05</cx:pt>
          <cx:pt idx="701">0.000198854006040025</cx:pt>
          <cx:pt idx="702">0.000219858894586827</cx:pt>
          <cx:pt idx="703">-0.00072332503863307095</cx:pt>
          <cx:pt idx="704">-0.0049857508496665001</cx:pt>
          <cx:pt idx="705">-0.0098212636141640098</cx:pt>
          <cx:pt idx="706">-0.016014508375924202</cx:pt>
          <cx:pt idx="707">-0.042981888785102798</cx:pt>
          <cx:pt idx="708">-0.050515595657984497</cx:pt>
          <cx:pt idx="709">-0.027265737092611601</cx:pt>
          <cx:pt idx="710">-0.060258987697805001</cx:pt>
          <cx:pt idx="711">-0.065915087078937507</cx:pt>
          <cx:pt idx="712">-0.036387798008417398</cx:pt>
          <cx:pt idx="713">-0.041779862165406599</cx:pt>
          <cx:pt idx="714">-0.040987452422996902</cx:pt>
          <cx:pt idx="715">-0.027900269999333701</cx:pt>
          <cx:pt idx="716">-0.00844434952092093</cx:pt>
          <cx:pt idx="717">-0.0103190280623942</cx:pt>
          <cx:pt idx="718">-0.0076747463712886297</cx:pt>
          <cx:pt idx="719">-0.0048230756546187503</cx:pt>
          <cx:pt idx="720">-0.0061305922534511002</cx:pt>
          <cx:pt idx="721">-0.0047751273257086698</cx:pt>
          <cx:pt idx="722">-0.00121729170361525</cx:pt>
          <cx:pt idx="723">-0.0030080122748569198</cx:pt>
          <cx:pt idx="724">-0.00068437757012213701</cx:pt>
          <cx:pt idx="725">-0.00015703415541526401</cx:pt>
          <cx:pt idx="726">-0.00041866359587936798</cx:pt>
          <cx:pt idx="727">-0.00052461985217115595</cx:pt>
          <cx:pt idx="728">0.000125272477111746</cx:pt>
          <cx:pt idx="729">-0.00051399312139837597</cx:pt>
          <cx:pt idx="730">0.00016068263823831299</cx:pt>
          <cx:pt idx="731">-0.00014822809458272699</cx:pt>
          <cx:pt idx="732">-0.00052557648897829897</cx:pt>
          <cx:pt idx="733">-0.0057482198341275801</cx:pt>
          <cx:pt idx="734">-0.0181111082872061</cx:pt>
          <cx:pt idx="735">-0.021828091947362901</cx:pt>
          <cx:pt idx="736">-0.0149492361034848</cx:pt>
          <cx:pt idx="737">-0.017682314129767399</cx:pt>
          <cx:pt idx="738">-0.037353739959569802</cx:pt>
          <cx:pt idx="739">-0.026077877375448599</cx:pt>
          <cx:pt idx="740">-0.0132210058754726</cx:pt>
          <cx:pt idx="741">-0.0093565654070491104</cx:pt>
          <cx:pt idx="742">-0.029406872171978599</cx:pt>
          <cx:pt idx="743">-0.026268304931170799</cx:pt>
          <cx:pt idx="744">-0.0075783669189637996</cx:pt>
          <cx:pt idx="745">-0.0069492197003393798</cx:pt>
          <cx:pt idx="746">-0.0054089350792832103</cx:pt>
          <cx:pt idx="747">-0.0021432106710532802</cx:pt>
          <cx:pt idx="748">-0.00062778957942519003</cx:pt>
          <cx:pt idx="749">0.00034631340906193499</cx:pt>
          <cx:pt idx="750">-0.00023534745037638799</cx:pt>
          <cx:pt idx="751">-0.00035148615762423699</cx:pt>
          <cx:pt idx="752">-0.00037180200640255298</cx:pt>
          <cx:pt idx="753">3.8739413846799098e-05</cx:pt>
          <cx:pt idx="754">-0.00036910641203229702</cx:pt>
          <cx:pt idx="755">-0.00080998720297326598</cx:pt>
          <cx:pt idx="756">5.2590774380691599e-05</cx:pt>
          <cx:pt idx="757">0.00086524651090291401</cx:pt>
          <cx:pt idx="758">0.00012054416404771101</cx:pt>
          <cx:pt idx="759">-0.00077292038207045402</cx:pt>
          <cx:pt idx="760">-0.00042070339977739199</cx:pt>
          <cx:pt idx="761">0.00083360091751429803</cx:pt>
          <cx:pt idx="762">0.000457567765377568</cx:pt>
          <cx:pt idx="763">-0.00056282557281201904</cx:pt>
          <cx:pt idx="764">0.000169245279661873</cx:pt>
          <cx:pt idx="765">-0.00088384574793430495</cx:pt>
          <cx:pt idx="766">-0.0035372591250606902</cx:pt>
          <cx:pt idx="767">0.00089715822279736596</cx:pt>
          <cx:pt idx="768">0.0022986665920961698</cx:pt>
          <cx:pt idx="769">-0.00118255053602264</cx:pt>
          <cx:pt idx="770">-0.00378835846002253</cx:pt>
          <cx:pt idx="771">-0.0025720117930025702</cx:pt>
          <cx:pt idx="772">-0.0019310296002343901</cx:pt>
          <cx:pt idx="773">-0.00091658326554273201</cx:pt>
          <cx:pt idx="774">-0.000475154525887083</cx:pt>
          <cx:pt idx="775">-0.00042605836136902698</cx:pt>
          <cx:pt idx="776">-0.00075558655358378497</cx:pt>
          <cx:pt idx="777">-0.00055774483193347804</cx:pt>
          <cx:pt idx="778">-0.00053906265681497598</cx:pt>
          <cx:pt idx="779">-7.7848529058150795e-05</cx:pt>
          <cx:pt idx="780">0.00047052491825491199</cx:pt>
          <cx:pt idx="781">0.00038494522806381499</cx:pt>
          <cx:pt idx="782">-0.00069641171154620496</cx:pt>
          <cx:pt idx="783">-0.00051736395734370698</cx:pt>
        </cx:lvl>
      </cx:numDim>
    </cx:data>
    <cx:data id="149">
      <cx:numDim type="val">
        <cx:f>'001_WA_F - 副本'!$ET$1:$ET$784</cx:f>
        <cx:lvl ptCount="784" formatCode="G/通用格式">
          <cx:pt idx="0">-0.00024137237511544099</cx:pt>
          <cx:pt idx="1">-0.00054623177886134401</cx:pt>
          <cx:pt idx="2">-0.00043427941306852397</cx:pt>
          <cx:pt idx="3">0.00013283724977048301</cx:pt>
          <cx:pt idx="4">0.00038389576667424903</cx:pt>
          <cx:pt idx="5">-0.00021373765041787001</cx:pt>
          <cx:pt idx="6">0.00059946365357523999</cx:pt>
          <cx:pt idx="7">-0.00051223723452866496</cx:pt>
          <cx:pt idx="8">-0.000180307210411524</cx:pt>
          <cx:pt idx="9">0.000222616870986712</cx:pt>
          <cx:pt idx="10">0.00046991112075517701</cx:pt>
          <cx:pt idx="11">4.8424872848876201e-05</cx:pt>
          <cx:pt idx="12">1.4197628899900899e-05</cx:pt>
          <cx:pt idx="13">-0.00072574071423223705</cx:pt>
          <cx:pt idx="14">-0.00013658791925944699</cx:pt>
          <cx:pt idx="15">0.0013937122568071</cx:pt>
          <cx:pt idx="16">0.000115621515533768</cx:pt>
          <cx:pt idx="17">-0.00025725006463273497</cx:pt>
          <cx:pt idx="18">-0.00079820582385670895</cx:pt>
          <cx:pt idx="19">-0.00091411790751957597</cx:pt>
          <cx:pt idx="20">0.000239787911555522</cx:pt>
          <cx:pt idx="21">-0.00021794338621517999</cx:pt>
          <cx:pt idx="22">-0.00068071765304275904</cx:pt>
          <cx:pt idx="23">-0.00080683584784651196</cx:pt>
          <cx:pt idx="24">0.00021163097881137099</cx:pt>
          <cx:pt idx="25">0.000150139882146216</cx:pt>
          <cx:pt idx="26">0.00013273408534428599</cx:pt>
          <cx:pt idx="27">0.00090430061033029599</cx:pt>
          <cx:pt idx="28">-0.00025554376600881302</cx:pt>
          <cx:pt idx="29">-0.00023131370395139799</cx:pt>
          <cx:pt idx="30">0.000194150692797411</cx:pt>
          <cx:pt idx="31">-0.00027964211958777802</cx:pt>
          <cx:pt idx="32">0.000148528768680579</cx:pt>
          <cx:pt idx="33">0.000306836341220889</cx:pt>
          <cx:pt idx="34">0.0022858456384020598</cx:pt>
          <cx:pt idx="35">0.0050351974131188498</cx:pt>
          <cx:pt idx="36">0.0031042470064352201</cx:pt>
          <cx:pt idx="37">0.00042539988333079401</cx:pt>
          <cx:pt idx="38">0.00214279404264205</cx:pt>
          <cx:pt idx="39">0.00368413481783078</cx:pt>
          <cx:pt idx="40">0.0020626571666150502</cx:pt>
          <cx:pt idx="41">0.0033196697938254198</cx:pt>
          <cx:pt idx="42">0.00133097929588671</cx:pt>
          <cx:pt idx="43">0.0040829340562490296</cx:pt>
          <cx:pt idx="44">0.0016195860130439801</cx:pt>
          <cx:pt idx="45">0.0025946430408644102</cx:pt>
          <cx:pt idx="46">0.00170950429960502</cx:pt>
          <cx:pt idx="47">0.0026671063598168298</cx:pt>
          <cx:pt idx="48">0.0032544816815810698</cx:pt>
          <cx:pt idx="49">0.0032956124097972602</cx:pt>
          <cx:pt idx="50">0.00018164382285541401</cx:pt>
          <cx:pt idx="51">-0.000308086296994946</cx:pt>
          <cx:pt idx="52">5.0336231779838202e-05</cx:pt>
          <cx:pt idx="53">0.00075180431982490702</cx:pt>
          <cx:pt idx="54">0.00024275285601960101</cx:pt>
          <cx:pt idx="55">0.00088500681263371903</cx:pt>
          <cx:pt idx="56">-0.000122865544070014</cx:pt>
          <cx:pt idx="57">-0.00061755089798683303</cx:pt>
          <cx:pt idx="58">-6.3948172155199606e-05</cx:pt>
          <cx:pt idx="59">6.4929993818452894e-05</cx:pt>
          <cx:pt idx="60">-0.00015435678519601099</cx:pt>
          <cx:pt idx="61">0.00051005918936721504</cx:pt>
          <cx:pt idx="62">0.00165427075993095</cx:pt>
          <cx:pt idx="63">0.00698969572449047</cx:pt>
          <cx:pt idx="64">0.0058157684371692902</cx:pt>
          <cx:pt idx="65">-0.0010617233297511</cx:pt>
          <cx:pt idx="66">0.00011931061899895501</cx:pt>
          <cx:pt idx="67">0.0117567854760318</cx:pt>
          <cx:pt idx="68">0.0070285774680669301</cx:pt>
          <cx:pt idx="69">-0.012863664355880501</cx:pt>
          <cx:pt idx="70">0.0051047802429863001</cx:pt>
          <cx:pt idx="71">0.026664465571181701</cx:pt>
          <cx:pt idx="72">0.039569396336650603</cx:pt>
          <cx:pt idx="73">0.024113768361819998</cx:pt>
          <cx:pt idx="74">0.037570348252713</cx:pt>
          <cx:pt idx="75">0.030492375136917198</cx:pt>
          <cx:pt idx="76">0.017499252153993599</cx:pt>
          <cx:pt idx="77">0.018279331644774899</cx:pt>
          <cx:pt idx="78">0.01100706720517</cx:pt>
          <cx:pt idx="79">0.0038852221551908101</cx:pt>
          <cx:pt idx="80">0.00060431529025515305</cx:pt>
          <cx:pt idx="81">0.00058378763674935604</cx:pt>
          <cx:pt idx="82">0.00024545281710048803</cx:pt>
          <cx:pt idx="83">-0.00033602353235784099</cx:pt>
          <cx:pt idx="84">-0.00048960844735693296</cx:pt>
          <cx:pt idx="85">-0.00077600210609021303</cx:pt>
          <cx:pt idx="86">-0.0027979136789213601</cx:pt>
          <cx:pt idx="87">-0.00010458263236518099</cx:pt>
          <cx:pt idx="88">0.0023079828403422698</cx:pt>
          <cx:pt idx="89">0.00087250572133899503</cx:pt>
          <cx:pt idx="90">0.0015102006859162699</cx:pt>
          <cx:pt idx="91">0.0085737706773507498</cx:pt>
          <cx:pt idx="92">0.0049425038362215703</cx:pt>
          <cx:pt idx="93">0.0042464388134733702</cx:pt>
          <cx:pt idx="94">-0.013499255181073099</cx:pt>
          <cx:pt idx="95">-0.0093353308215586902</cx:pt>
          <cx:pt idx="96">-0.032257807953398401</cx:pt>
          <cx:pt idx="97">0.0127526633676814</cx:pt>
          <cx:pt idx="98">0.032081320452684199</cx:pt>
          <cx:pt idx="99">0.048696864161869802</cx:pt>
          <cx:pt idx="100">0.042086945833345102</cx:pt>
          <cx:pt idx="101">0.0224920044333085</cx:pt>
          <cx:pt idx="102">0.081205145080272795</cx:pt>
          <cx:pt idx="103">0.083666952256223601</cx:pt>
          <cx:pt idx="104">0.0645180253693039</cx:pt>
          <cx:pt idx="105">0.043689054305799398</cx:pt>
          <cx:pt idx="106">0.018668574866910599</cx:pt>
          <cx:pt idx="107">0.0093511135170749795</cx:pt>
          <cx:pt idx="108">0.0063651225147025496</cx:pt>
          <cx:pt idx="109">-0.0010236932568605001</cx:pt>
          <cx:pt idx="110">9.7460640355778594e-05</cx:pt>
          <cx:pt idx="111">8.1276302343934406e-05</cx:pt>
          <cx:pt idx="112">-5.0605157957600201e-07</cx:pt>
          <cx:pt idx="113">0.00014555431622373499</cx:pt>
          <cx:pt idx="114">-0.0078862658333334092</cx:pt>
          <cx:pt idx="115">-0.00224370732437743</cx:pt>
          <cx:pt idx="116">-0.00075928733497116201</cx:pt>
          <cx:pt idx="117">-0.010019633438018399</cx:pt>
          <cx:pt idx="118">-0.020094189847521201</cx:pt>
          <cx:pt idx="119">-0.022087498617071301</cx:pt>
          <cx:pt idx="120">-0.0256027794722999</cx:pt>
          <cx:pt idx="121">0.010088146155444301</cx:pt>
          <cx:pt idx="122">-0.010522959931955201</cx:pt>
          <cx:pt idx="123">-0.022424470088853302</cx:pt>
          <cx:pt idx="124">-0.038124041020932101</cx:pt>
          <cx:pt idx="125">-0.042831082660666098</cx:pt>
          <cx:pt idx="126">-0.0247309955011457</cx:pt>
          <cx:pt idx="127">0.0108313023678068</cx:pt>
          <cx:pt idx="128">0.049321909113106799</cx:pt>
          <cx:pt idx="129">0.014955121622293</cx:pt>
          <cx:pt idx="130">0.0295203680361136</cx:pt>
          <cx:pt idx="131">0.077503125968666903</cx:pt>
          <cx:pt idx="132">0.070733986802163001</cx:pt>
          <cx:pt idx="133">0.071386936914458493</cx:pt>
          <cx:pt idx="134">0.032542567743873901</cx:pt>
          <cx:pt idx="135">0.021715947384970801</cx:pt>
          <cx:pt idx="136">-0.00073355831735404499</cx:pt>
          <cx:pt idx="137">-0.0028672621469829</cx:pt>
          <cx:pt idx="138">-0.0013784261744252001</cx:pt>
          <cx:pt idx="139">0.00057995399816104104</cx:pt>
          <cx:pt idx="140">0.00078882377856119503</cx:pt>
          <cx:pt idx="141">-0.000173589871604019</cx:pt>
          <cx:pt idx="142">-0.0010902580286636101</cx:pt>
          <cx:pt idx="143">-0.0014136015759259699</cx:pt>
          <cx:pt idx="144">-0.011032262689021299</cx:pt>
          <cx:pt idx="145">-0.024253960016092702</cx:pt>
          <cx:pt idx="146">-0.0426338917361824</cx:pt>
          <cx:pt idx="147">-0.037593067326405202</cx:pt>
          <cx:pt idx="148">-0.037852939045047801</cx:pt>
          <cx:pt idx="149">0.016215690672894099</cx:pt>
          <cx:pt idx="150">0.0103167076834979</cx:pt>
          <cx:pt idx="151">-0.037207724596220598</cx:pt>
          <cx:pt idx="152">-0.050063730405620399</cx:pt>
          <cx:pt idx="153">0.0015598809376355801</cx:pt>
          <cx:pt idx="154">0.038742732297855902</cx:pt>
          <cx:pt idx="155">0.066791273806824203</cx:pt>
          <cx:pt idx="156">0.098477279579708796</cx:pt>
          <cx:pt idx="157">0.097990311255693199</cx:pt>
          <cx:pt idx="158">0.106067144927806</cx:pt>
          <cx:pt idx="159">0.106503110007719</cx:pt>
          <cx:pt idx="160">0.076823028764616205</cx:pt>
          <cx:pt idx="161">0.051091461542111</cx:pt>
          <cx:pt idx="162">0.046011068737376898</cx:pt>
          <cx:pt idx="163">0.037411137742256899</cx:pt>
          <cx:pt idx="164">-0.0015148589839507601</cx:pt>
          <cx:pt idx="165">-0.0065677355365829602</cx:pt>
          <cx:pt idx="166">0.00037654905786667901</cx:pt>
          <cx:pt idx="167">0.00089636226243331601</cx:pt>
          <cx:pt idx="168">1.0378364650468e-05</cx:pt>
          <cx:pt idx="169">0.00050535850126503005</cx:pt>
          <cx:pt idx="170">-0.00042781192053480702</cx:pt>
          <cx:pt idx="171">-0.0093264143448387703</cx:pt>
          <cx:pt idx="172">-0.0233242415348591</cx:pt>
          <cx:pt idx="173">-0.025893834899777101</cx:pt>
          <cx:pt idx="174">-0.051545039454924002</cx:pt>
          <cx:pt idx="175">-0.038407131946204001</cx:pt>
          <cx:pt idx="176">-0.020057064048213401</cx:pt>
          <cx:pt idx="177">-0.0224591933373894</cx:pt>
          <cx:pt idx="178">-0.021110212296066699</cx:pt>
          <cx:pt idx="179">-0.0175910695183936</cx:pt>
          <cx:pt idx="180">0.012399215589606801</cx:pt>
          <cx:pt idx="181">0.026356780747603399</cx:pt>
          <cx:pt idx="182">0.076418755632335494</cx:pt>
          <cx:pt idx="183">0.10264036925603701</cx:pt>
          <cx:pt idx="184">0.081343629699355005</cx:pt>
          <cx:pt idx="185">0.050132061142203699</cx:pt>
          <cx:pt idx="186">0.088072846167725802</cx:pt>
          <cx:pt idx="187">0.099297747090847002</cx:pt>
          <cx:pt idx="188">0.058354712298421298</cx:pt>
          <cx:pt idx="189">0.0051565520553988704</cx:pt>
          <cx:pt idx="190">0.025646398392362602</cx:pt>
          <cx:pt idx="191">0.022284430361269699</cx:pt>
          <cx:pt idx="192">0.0088892543170911303</cx:pt>
          <cx:pt idx="193">0.0073497400621499601</cx:pt>
          <cx:pt idx="194">0.0016738551623917399</cx:pt>
          <cx:pt idx="195">0.00085837726746860403</cx:pt>
          <cx:pt idx="196">0.00081280037974000596</cx:pt>
          <cx:pt idx="197">-9.8911477615198302e-05</cx:pt>
          <cx:pt idx="198">-0.0021033245071268099</cx:pt>
          <cx:pt idx="199">-0.0233182299359922</cx:pt>
          <cx:pt idx="200">-0.0305174840409815</cx:pt>
          <cx:pt idx="201">-0.021438689614572799</cx:pt>
          <cx:pt idx="202">-0.042328279424972998</cx:pt>
          <cx:pt idx="203">-0.0346133354109684</cx:pt>
          <cx:pt idx="204">0.00033330637265549501</cx:pt>
          <cx:pt idx="205">0.021090362945163799</cx:pt>
          <cx:pt idx="206">0.030099825257715599</cx:pt>
          <cx:pt idx="207">0.00096040528109823204</cx:pt>
          <cx:pt idx="208">-0.012131318801917999</cx:pt>
          <cx:pt idx="209">0.035868948059705502</cx:pt>
          <cx:pt idx="210">0.063298094966873705</cx:pt>
          <cx:pt idx="211">0.075823842786849602</cx:pt>
          <cx:pt idx="212">0.033124297201404002</cx:pt>
          <cx:pt idx="213">0.0166688145656789</cx:pt>
          <cx:pt idx="214">0.0154600670405584</cx:pt>
          <cx:pt idx="215">0.0476458756020409</cx:pt>
          <cx:pt idx="216">0.022434882627628799</cx:pt>
          <cx:pt idx="217">-0.0094622052860757495</cx:pt>
          <cx:pt idx="218">-0.014470675256741901</cx:pt>
          <cx:pt idx="219">0.0064659648242278598</cx:pt>
          <cx:pt idx="220">-0.0024914189969406199</cx:pt>
          <cx:pt idx="221">-0.0020185190474497302</cx:pt>
          <cx:pt idx="222">0.0023679439695017501</cx:pt>
          <cx:pt idx="223">0.00078254295872428204</cx:pt>
          <cx:pt idx="224">0.00048323224756453002</cx:pt>
          <cx:pt idx="225">-0.00121388490161629</cx:pt>
          <cx:pt idx="226">-0.0052915294596376202</cx:pt>
          <cx:pt idx="227">-0.0183092821576889</cx:pt>
          <cx:pt idx="228">-0.022545951650824202</cx:pt>
          <cx:pt idx="229">-0.0242538048488075</cx:pt>
          <cx:pt idx="230">-0.025831366630237999</cx:pt>
          <cx:pt idx="231">-0.015528227219751899</cx:pt>
          <cx:pt idx="232">-0.011693994520400699</cx:pt>
          <cx:pt idx="233">0.051684438895243302</cx:pt>
          <cx:pt idx="234">-0.0018226133890427601</cx:pt>
          <cx:pt idx="235">0.0093646142630599595</cx:pt>
          <cx:pt idx="236">0.0099076149619651693</cx:pt>
          <cx:pt idx="237">-0.041318647637434598</cx:pt>
          <cx:pt idx="238">-0.050960674921308499</cx:pt>
          <cx:pt idx="239">-0.067741143369616494</cx:pt>
          <cx:pt idx="240">-0.125985112165029</cx:pt>
          <cx:pt idx="241">-0.095977715459256596</cx:pt>
          <cx:pt idx="242">-0.10491702191847201</cx:pt>
          <cx:pt idx="243">-0.085137443939936497</cx:pt>
          <cx:pt idx="244">-0.069867801331688295</cx:pt>
          <cx:pt idx="245">-0.0542097562579128</cx:pt>
          <cx:pt idx="246">-0.052540187225553002</cx:pt>
          <cx:pt idx="247">-0.023844340680433899</cx:pt>
          <cx:pt idx="248">-0.0227122178532571</cx:pt>
          <cx:pt idx="249">-0.012584823755208</cx:pt>
          <cx:pt idx="250">-0.0028772219702212199</cx:pt>
          <cx:pt idx="251">-0.00073324812292973902</cx:pt>
          <cx:pt idx="252">0.00076650544611334701</cx:pt>
          <cx:pt idx="253">0.000149598371794668</cx:pt>
          <cx:pt idx="254">-0.00362661114436279</cx:pt>
          <cx:pt idx="255">-0.019161695795727102</cx:pt>
          <cx:pt idx="256">-0.0258630042614032</cx:pt>
          <cx:pt idx="257">-0.040552005991069097</cx:pt>
          <cx:pt idx="258">-0.053783432608974002</cx:pt>
          <cx:pt idx="259">-0.027477007359643101</cx:pt>
          <cx:pt idx="260">-0.0079943538789021499</cx:pt>
          <cx:pt idx="261">0.0216987972499138</cx:pt>
          <cx:pt idx="262">-0.0200208468179854</cx:pt>
          <cx:pt idx="263">-0.0030664930919363001</cx:pt>
          <cx:pt idx="264">-0.020138188436597999</cx:pt>
          <cx:pt idx="265">-0.103788879486182</cx:pt>
          <cx:pt idx="266">-0.14149518554896601</cx:pt>
          <cx:pt idx="267">-0.144243527719848</cx:pt>
          <cx:pt idx="268">-0.17067992767825399</cx:pt>
          <cx:pt idx="269">-0.17025885601471999</cx:pt>
          <cx:pt idx="270">-0.17137694030019901</cx:pt>
          <cx:pt idx="271">-0.15429781986649299</cx:pt>
          <cx:pt idx="272">-0.13201232754571299</cx:pt>
          <cx:pt idx="273">-0.13719171405143499</cx:pt>
          <cx:pt idx="274">-0.098263837063059495</cx:pt>
          <cx:pt idx="275">-0.061976177661672502</cx:pt>
          <cx:pt idx="276">-0.0369838913214992</cx:pt>
          <cx:pt idx="277">-0.0147876430320718</cx:pt>
          <cx:pt idx="278">-0.0055294512401938599</cx:pt>
          <cx:pt idx="279">-0.00059958563557160698</cx:pt>
          <cx:pt idx="280">-0.00023694370222898</cx:pt>
          <cx:pt idx="281">-0.000427259398676997</cx:pt>
          <cx:pt idx="282">-0.00333636382472937</cx:pt>
          <cx:pt idx="283">-0.0136707790878052</cx:pt>
          <cx:pt idx="284">-0.025792595834040598</cx:pt>
          <cx:pt idx="285">-0.054086137562570497</cx:pt>
          <cx:pt idx="286">-0.052588205382546903</cx:pt>
          <cx:pt idx="287">-0.022199776454402301</cx:pt>
          <cx:pt idx="288">0.0177491782067303</cx:pt>
          <cx:pt idx="289">0.019884052231712301</cx:pt>
          <cx:pt idx="290">-0.061401033219189501</cx:pt>
          <cx:pt idx="291">-0.017269994651951899</cx:pt>
          <cx:pt idx="292">-0.041833937137263702</cx:pt>
          <cx:pt idx="293">-0.096627954251554904</cx:pt>
          <cx:pt idx="294">-0.10693876114632</cx:pt>
          <cx:pt idx="295">-0.0532606681727451</cx:pt>
          <cx:pt idx="296">-0.103797046409525</cx:pt>
          <cx:pt idx="297">-0.115811451338481</cx:pt>
          <cx:pt idx="298">-0.13611850894845701</cx:pt>
          <cx:pt idx="299">-0.155243757941778</cx:pt>
          <cx:pt idx="300">-0.162822948717535</cx:pt>
          <cx:pt idx="301">-0.16883327786603</cx:pt>
          <cx:pt idx="302">-0.119106674041161</cx:pt>
          <cx:pt idx="303">-0.079336529430499805</cx:pt>
          <cx:pt idx="304">-0.043266595079941503</cx:pt>
          <cx:pt idx="305">-0.0179828279275316</cx:pt>
          <cx:pt idx="306">-0.0063280986813780199</cx:pt>
          <cx:pt idx="307">-0.00080235235437990605</cx:pt>
          <cx:pt idx="308">-0.00029110466921585399</cx:pt>
          <cx:pt idx="309">-0.0025945683793040602</cx:pt>
          <cx:pt idx="310">-0.0072658094415746603</cx:pt>
          <cx:pt idx="311">-0.014802673625461501</cx:pt>
          <cx:pt idx="312">-0.039172831563667299</cx:pt>
          <cx:pt idx="313">-0.043682795034680401</cx:pt>
          <cx:pt idx="314">-0.0120676855469233</cx:pt>
          <cx:pt idx="315">0.00041478041922521803</cx:pt>
          <cx:pt idx="316">0.0081308503872797502</cx:pt>
          <cx:pt idx="317">-0.035761478065562902</cx:pt>
          <cx:pt idx="318">-0.0146157304332542</cx:pt>
          <cx:pt idx="319">0.033141588143208403</cx:pt>
          <cx:pt idx="320">-0.0054524361287153897</cx:pt>
          <cx:pt idx="321">-0.047553187307867402</cx:pt>
          <cx:pt idx="322">-0.016514962505744</cx:pt>
          <cx:pt idx="323">0.0039524220521920204</cx:pt>
          <cx:pt idx="324">-0.019133132485171601</cx:pt>
          <cx:pt idx="325">-0.039349822177357198</cx:pt>
          <cx:pt idx="326">-0.050276034854225701</cx:pt>
          <cx:pt idx="327">-0.090177816320311896</cx:pt>
          <cx:pt idx="328">-0.139780339780224</cx:pt>
          <cx:pt idx="329">-0.155387035798288</cx:pt>
          <cx:pt idx="330">-0.13151429475760201</cx:pt>
          <cx:pt idx="331">-0.062362692387113998</cx:pt>
          <cx:pt idx="332">-0.0398594579841502</cx:pt>
          <cx:pt idx="333">-0.017585869775847199</cx:pt>
          <cx:pt idx="334">-0.00588584976283306</cx:pt>
          <cx:pt idx="335">-0.00072894620743596203</cx:pt>
          <cx:pt idx="336">-0.00030965520470754902</cx:pt>
          <cx:pt idx="337">-0.0018183545670089399</cx:pt>
          <cx:pt idx="338">-0.0047771667618057498</cx:pt>
          <cx:pt idx="339">-0.028442370753747101</cx:pt>
          <cx:pt idx="340">-0.049766679931598397</cx:pt>
          <cx:pt idx="341">-0.0414074916008524</cx:pt>
          <cx:pt idx="342">-0.0072439051514321404</cx:pt>
          <cx:pt idx="343">-0.021912072897156</cx:pt>
          <cx:pt idx="344">-0.0098195263279793801</cx:pt>
          <cx:pt idx="345">-0.035720969061740999</cx:pt>
          <cx:pt idx="346">0.058314535195460697</cx:pt>
          <cx:pt idx="347">0.10907319371749601</cx:pt>
          <cx:pt idx="348">0.015551506265785</cx:pt>
          <cx:pt idx="349">-0.0250229536351953</cx:pt>
          <cx:pt idx="350">0.0046611209157056696</cx:pt>
          <cx:pt idx="351">-0.021709211839897199</cx:pt>
          <cx:pt idx="352">-0.012100696548638599</cx:pt>
          <cx:pt idx="353">-0.0014107080173214001</cx:pt>
          <cx:pt idx="354">0.0077104100692489703</cx:pt>
          <cx:pt idx="355">-0.010799995242278501</cx:pt>
          <cx:pt idx="356">-0.063242146105708996</cx:pt>
          <cx:pt idx="357">-0.111681196749607</cx:pt>
          <cx:pt idx="358">-0.099107803239725206</cx:pt>
          <cx:pt idx="359">-0.037137033863585002</cx:pt>
          <cx:pt idx="360">-0.0271222822409154</cx:pt>
          <cx:pt idx="361">-0.0190177037882516</cx:pt>
          <cx:pt idx="362">-0.010714906084737699</cx:pt>
          <cx:pt idx="363">-0.0022259216943037998</cx:pt>
          <cx:pt idx="364">0.00044372325088447398</cx:pt>
          <cx:pt idx="365">0.00097421580413532404</cx:pt>
          <cx:pt idx="366">-0.00160002564558667</cx:pt>
          <cx:pt idx="367">-0.024885776585301701</cx:pt>
          <cx:pt idx="368">-0.046489903344461299</cx:pt>
          <cx:pt idx="369">-0.042351452738208298</cx:pt>
          <cx:pt idx="370">-0.013314253993998699</cx:pt>
          <cx:pt idx="371">-0.00125751150074274</cx:pt>
          <cx:pt idx="372">-0.026746932387053401</cx:pt>
          <cx:pt idx="373">0.0040986484762900004</cx:pt>
          <cx:pt idx="374">0.094918410270314904</cx:pt>
          <cx:pt idx="375">0.074321859872733806</cx:pt>
          <cx:pt idx="376">0.078398847126857907</cx:pt>
          <cx:pt idx="377">-0.0099167294826942101</cx:pt>
          <cx:pt idx="378">-0.0439607403369437</cx:pt>
          <cx:pt idx="379">-0.0228675484241164</cx:pt>
          <cx:pt idx="380">-0.0055298393259873603</cx:pt>
          <cx:pt idx="381">0.0210582541022158</cx:pt>
          <cx:pt idx="382">0.055135928060112097</cx:pt>
          <cx:pt idx="383">0.088237260116954305</cx:pt>
          <cx:pt idx="384">0.010429923608988799</cx:pt>
          <cx:pt idx="385">-0.043182512897562898</cx:pt>
          <cx:pt idx="386">-0.054608613964156602</cx:pt>
          <cx:pt idx="387">-0.021860308812912399</cx:pt>
          <cx:pt idx="388">-0.032483947365862603</cx:pt>
          <cx:pt idx="389">-0.024032380297213399</cx:pt>
          <cx:pt idx="390">-0.0103133124294955</cx:pt>
          <cx:pt idx="391">-0.0026265057527196998</cx:pt>
          <cx:pt idx="392">0.00050727603658642202</cx:pt>
          <cx:pt idx="393">-0.00027998511750518002</cx:pt>
          <cx:pt idx="394">0.000112779990195772</cx:pt>
          <cx:pt idx="395">-0.0091544338902417692</cx:pt>
          <cx:pt idx="396">-0.023052544843509899</cx:pt>
          <cx:pt idx="397">-0.023535299841070698</cx:pt>
          <cx:pt idx="398">-0.012691353075432701</cx:pt>
          <cx:pt idx="399">0.011617077126547999</cx:pt>
          <cx:pt idx="400">-0.0027875378701861298</cx:pt>
          <cx:pt idx="401">0.029396135917139101</cx:pt>
          <cx:pt idx="402">0.080130940048942806</cx:pt>
          <cx:pt idx="403">0.081616863291644803</cx:pt>
          <cx:pt idx="404">0.019680366783397098</cx:pt>
          <cx:pt idx="405">-0.031547738990268102</cx:pt>
          <cx:pt idx="406">-0.059328164604693201</cx:pt>
          <cx:pt idx="407">-0.052424514266084202</cx:pt>
          <cx:pt idx="408">2.5557924469227501e-05</cx:pt>
          <cx:pt idx="409">0.0061448809265916698</cx:pt>
          <cx:pt idx="410">0.088350237866937895</cx:pt>
          <cx:pt idx="411">0.13444345655946799</cx:pt>
          <cx:pt idx="412">0.102052014953025</cx:pt>
          <cx:pt idx="413">0.040526168252030897</cx:pt>
          <cx:pt idx="414">-0.026020458490152599</cx:pt>
          <cx:pt idx="415">-0.033123552116035501</cx:pt>
          <cx:pt idx="416">-0.024720776458247998</cx:pt>
          <cx:pt idx="417">-0.019579449247575299</cx:pt>
          <cx:pt idx="418">-0.0125797215492135</cx:pt>
          <cx:pt idx="419">-0.00020024071380662001</cx:pt>
          <cx:pt idx="420">-0.00031142141113894698</cx:pt>
          <cx:pt idx="421">0.00031522537506613899</cx:pt>
          <cx:pt idx="422">0.00042034219982338802</cx:pt>
          <cx:pt idx="423">-0.00410509722130781</cx:pt>
          <cx:pt idx="424">-0.0078125229382524398</cx:pt>
          <cx:pt idx="425">-0.0051796364243614796</cx:pt>
          <cx:pt idx="426">-0.035954050570026597</cx:pt>
          <cx:pt idx="427">0.0184033934281847</cx:pt>
          <cx:pt idx="428">0.0169891116905359</cx:pt>
          <cx:pt idx="429">0.035148582695085799</cx:pt>
          <cx:pt idx="430">0.0473586547396527</cx:pt>
          <cx:pt idx="431">0.043697968089802697</cx:pt>
          <cx:pt idx="432">0.0133271284766054</cx:pt>
          <cx:pt idx="433">-0.0447839026947566</cx:pt>
          <cx:pt idx="434">-0.043657652692893997</cx:pt>
          <cx:pt idx="435">-0.067339786605260299</cx:pt>
          <cx:pt idx="436">0.0171905790916939</cx:pt>
          <cx:pt idx="437">0.064057223871032298</cx:pt>
          <cx:pt idx="438">0.100605857228001</cx:pt>
          <cx:pt idx="439">0.13972827966885701</cx:pt>
          <cx:pt idx="440">0.117734788875651</cx:pt>
          <cx:pt idx="441">0.095306070215148003</cx:pt>
          <cx:pt idx="442">0.0078865293010244794</cx:pt>
          <cx:pt idx="443">-0.023293303436276801</cx:pt>
          <cx:pt idx="444">-0.024828794837960799</cx:pt>
          <cx:pt idx="445">-0.0163683559498667</cx:pt>
          <cx:pt idx="446">-0.015918869148000701</cx:pt>
          <cx:pt idx="447">-0.000895939027611885</cx:pt>
          <cx:pt idx="448">0.000178850541863467</cx:pt>
          <cx:pt idx="449">-0.00051785765982846003</cx:pt>
          <cx:pt idx="450">-0.00066311045491596195</cx:pt>
          <cx:pt idx="451">-0.0033425843362403398</cx:pt>
          <cx:pt idx="452">-0.0023420964618265198</cx:pt>
          <cx:pt idx="453">-0.00416673275089211</cx:pt>
          <cx:pt idx="454">-0.039906834751611601</cx:pt>
          <cx:pt idx="455">-0.0025032600382356102</cx:pt>
          <cx:pt idx="456">0.0062116034560423701</cx:pt>
          <cx:pt idx="457">0.016886265298672699</cx:pt>
          <cx:pt idx="458">0.0292616933224988</cx:pt>
          <cx:pt idx="459">0.055398881528992701</cx:pt>
          <cx:pt idx="460">0.013043631695014799</cx:pt>
          <cx:pt idx="461">-0.038289814837838998</cx:pt>
          <cx:pt idx="462">-0.024851276380745298</cx:pt>
          <cx:pt idx="463">-0.027734570057415801</cx:pt>
          <cx:pt idx="464">0.0170771441193221</cx:pt>
          <cx:pt idx="465">0.034663831829082697</cx:pt>
          <cx:pt idx="466">0.023179113509551201</cx:pt>
          <cx:pt idx="467">0.091493599217825697</cx:pt>
          <cx:pt idx="468">0.101460810468447</cx:pt>
          <cx:pt idx="469">0.085109193366239302</cx:pt>
          <cx:pt idx="470">0.0299631448492578</cx:pt>
          <cx:pt idx="471">-0.0048109512772796497</cx:pt>
          <cx:pt idx="472">-0.014078360131777899</cx:pt>
          <cx:pt idx="473">-0.0066584754440846602</cx:pt>
          <cx:pt idx="474">-0.0120941675435238</cx:pt>
          <cx:pt idx="475">-0.00324422275161704</cx:pt>
          <cx:pt idx="476">0.00049791563989604395</cx:pt>
          <cx:pt idx="477">0.00043138467353272698</cx:pt>
          <cx:pt idx="478">-0.0027279562293439901</cx:pt>
          <cx:pt idx="479">-0.000155145688497704</cx:pt>
          <cx:pt idx="480">0.00094339002002962</cx:pt>
          <cx:pt idx="481">-0.0053699905692150196</cx:pt>
          <cx:pt idx="482">-0.0059578314098048301</cx:pt>
          <cx:pt idx="483">0.0079231716464751092</cx:pt>
          <cx:pt idx="484">-0.0046628101435844498</cx:pt>
          <cx:pt idx="485">-0.0137974740887366</cx:pt>
          <cx:pt idx="486">0.069008729399938004</cx:pt>
          <cx:pt idx="487">0.037898588922714999</cx:pt>
          <cx:pt idx="488">0.0059197011447869102</cx:pt>
          <cx:pt idx="489">-0.010895805489364301</cx:pt>
          <cx:pt idx="490">-0.019863544109776698</cx:pt>
          <cx:pt idx="491">-0.059044261256467598</cx:pt>
          <cx:pt idx="492">-0.00194745271504008</cx:pt>
          <cx:pt idx="493">0.010209050633534399</cx:pt>
          <cx:pt idx="494">0.064132807107596307</cx:pt>
          <cx:pt idx="495">0.057656553078355398</cx:pt>
          <cx:pt idx="496">0.064221800669539295</cx:pt>
          <cx:pt idx="497">0.070865100395892194</cx:pt>
          <cx:pt idx="498">0.045430931241040001</cx:pt>
          <cx:pt idx="499">0.0112334455479241</cx:pt>
          <cx:pt idx="500">-0.0055063983059108696</cx:pt>
          <cx:pt idx="501">-0.0136745779308294</cx:pt>
          <cx:pt idx="502">-0.0090625693811819692</cx:pt>
          <cx:pt idx="503">-0.00047565824114586901</cx:pt>
          <cx:pt idx="504">-0.000189424942797669</cx:pt>
          <cx:pt idx="505">-2.6406613382223198e-05</cx:pt>
          <cx:pt idx="506">-0.0051168621166094302</cx:pt>
          <cx:pt idx="507">-0.00069934267468520596</cx:pt>
          <cx:pt idx="508">0.0043762141410151802</cx:pt>
          <cx:pt idx="509">0.0046307710440227096</cx:pt>
          <cx:pt idx="510">0.0056869989882738703</cx:pt>
          <cx:pt idx="511">-0.0084172534608375794</cx:pt>
          <cx:pt idx="512">-0.00038999018439819701</cx:pt>
          <cx:pt idx="513">-0.0060628662975686599</cx:pt>
          <cx:pt idx="514">0.019988359459092799</cx:pt>
          <cx:pt idx="515">-0.047661519645060303</cx:pt>
          <cx:pt idx="516">0.0050128110556263601</cx:pt>
          <cx:pt idx="517">0.0078421167953482002</cx:pt>
          <cx:pt idx="518">-0.0279029548303493</cx:pt>
          <cx:pt idx="519">0.0076019217154969796</cx:pt>
          <cx:pt idx="520">0.034173568346727398</cx:pt>
          <cx:pt idx="521">0.020909359333032201</cx:pt>
          <cx:pt idx="522">0.040201081253865498</cx:pt>
          <cx:pt idx="523">0.0154131889612931</cx:pt>
          <cx:pt idx="524">0.0131666368224094</cx:pt>
          <cx:pt idx="525">0.020151254748683199</cx:pt>
          <cx:pt idx="526">-0.0084403538270285197</cx:pt>
          <cx:pt idx="527">0.018784255958766299</cx:pt>
          <cx:pt idx="528">0.0095799798870014503</cx:pt>
          <cx:pt idx="529">-0.00047254809065055899</cx:pt>
          <cx:pt idx="530">-0.0028193511664215201</cx:pt>
          <cx:pt idx="531">-0.00050385296252925199</cx:pt>
          <cx:pt idx="532">-0.00031955805042671798</cx:pt>
          <cx:pt idx="533">-0.0012745490683540399</cx:pt>
          <cx:pt idx="534">-0.0022928207277370001</cx:pt>
          <cx:pt idx="535">-0.00087228971109452804</cx:pt>
          <cx:pt idx="536">0.0013470154779105</cx:pt>
          <cx:pt idx="537">-0.0150450684766762</cx:pt>
          <cx:pt idx="538">-0.017838692775249899</cx:pt>
          <cx:pt idx="539">-0.032925107041815102</cx:pt>
          <cx:pt idx="540">0.0036053127705285301</cx:pt>
          <cx:pt idx="541">-0.00718277399764654</cx:pt>
          <cx:pt idx="542">-0.013125296956163299</cx:pt>
          <cx:pt idx="543">-0.00407654514042592</cx:pt>
          <cx:pt idx="544">0.042197476994086797</cx:pt>
          <cx:pt idx="545">-0.00254756344991819</cx:pt>
          <cx:pt idx="546">0.017864050682745099</cx:pt>
          <cx:pt idx="547">0.038963000713340502</cx:pt>
          <cx:pt idx="548">-0.0066908408769640101</cx:pt>
          <cx:pt idx="549">0.0075276075890349002</cx:pt>
          <cx:pt idx="550">0.026767797681935601</cx:pt>
          <cx:pt idx="551">0.025652703554998001</cx:pt>
          <cx:pt idx="552">0.027589571931043201</cx:pt>
          <cx:pt idx="553">0.0130243330390008</cx:pt>
          <cx:pt idx="554">0.010020095742032701</cx:pt>
          <cx:pt idx="555">0.017125542733144601</cx:pt>
          <cx:pt idx="556">0.028246254345122301</cx:pt>
          <cx:pt idx="557">0.0077882874383842001</cx:pt>
          <cx:pt idx="558">-0.00088753860173374703</cx:pt>
          <cx:pt idx="559">0.00025928066519025701</cx:pt>
          <cx:pt idx="560">-0.00018954712854871999</cx:pt>
          <cx:pt idx="561">0.000113606732195755</cx:pt>
          <cx:pt idx="562">0.000801952025346332</cx:pt>
          <cx:pt idx="563">-0.00239391668804849</cx:pt>
          <cx:pt idx="564">-0.0072314652260850702</cx:pt>
          <cx:pt idx="565">-0.0214876171201316</cx:pt>
          <cx:pt idx="566">-0.040203233577106597</cx:pt>
          <cx:pt idx="567">-0.046752799812318703</cx:pt>
          <cx:pt idx="568">0.0044248675706629404</cx:pt>
          <cx:pt idx="569">0.060788258032600503</cx:pt>
          <cx:pt idx="570">0.015750211577168698</cx:pt>
          <cx:pt idx="571">-0.0115134336963126</cx:pt>
          <cx:pt idx="572">0.0071355504776942601</cx:pt>
          <cx:pt idx="573">0.016051817167765499</cx:pt>
          <cx:pt idx="574">0.032732404612259</cx:pt>
          <cx:pt idx="575">0.076493510040670398</cx:pt>
          <cx:pt idx="576">-0.0030972487915227301</cx:pt>
          <cx:pt idx="577">0.0019984614490838998</cx:pt>
          <cx:pt idx="578">0.00182294307098135</cx:pt>
          <cx:pt idx="579">0.032906126659109303</cx:pt>
          <cx:pt idx="580">-0.0048929282415914399</cx:pt>
          <cx:pt idx="581">0.00079974113794437399</cx:pt>
          <cx:pt idx="582">-0.025795072700260699</cx:pt>
          <cx:pt idx="583">-0.0089874378016242002</cx:pt>
          <cx:pt idx="584">0.020544630493235301</cx:pt>
          <cx:pt idx="585">0.0166624399444672</cx:pt>
          <cx:pt idx="586">0.00034962088785529002</cx:pt>
          <cx:pt idx="587">0.00055007264108063495</cx:pt>
          <cx:pt idx="588">-0.00064709496349688999</cx:pt>
          <cx:pt idx="589">0.000167697216624486</cx:pt>
          <cx:pt idx="590">-0.0016951227308801399</cx:pt>
          <cx:pt idx="591">-0.0030732191778335702</cx:pt>
          <cx:pt idx="592">-0.0030571572313572199</cx:pt>
          <cx:pt idx="593">-0.0023518513446567002</cx:pt>
          <cx:pt idx="594">-0.033282013712863899</cx:pt>
          <cx:pt idx="595">-0.029577918817683901</cx:pt>
          <cx:pt idx="596">-0.018234659040524698</cx:pt>
          <cx:pt idx="597">0.036142231639034503</cx:pt>
          <cx:pt idx="598">0.00832618815953233</cx:pt>
          <cx:pt idx="599">0.028557548043987101</cx:pt>
          <cx:pt idx="600">0.054212761883377002</cx:pt>
          <cx:pt idx="601">0.023528119843174999</cx:pt>
          <cx:pt idx="602">0.059798910018549999</cx:pt>
          <cx:pt idx="603">0.065417158485351498</cx:pt>
          <cx:pt idx="604">0.0213236939383303</cx:pt>
          <cx:pt idx="605">0.051617649431193097</cx:pt>
          <cx:pt idx="606">0.0460449951054814</cx:pt>
          <cx:pt idx="607">0.019907064803655401</cx:pt>
          <cx:pt idx="608">0.026659106759004202</cx:pt>
          <cx:pt idx="609">-0.022787018035704099</cx:pt>
          <cx:pt idx="610">-0.019879100352877099</cx:pt>
          <cx:pt idx="611">-0.0108823658358605</cx:pt>
          <cx:pt idx="612">0.017106030014314301</cx:pt>
          <cx:pt idx="613">0.020963480745747401</cx:pt>
          <cx:pt idx="614">-0.000104070875984822</cx:pt>
          <cx:pt idx="615">-0.00112914789765621</cx:pt>
          <cx:pt idx="616">0.00068059810775979298</cx:pt>
          <cx:pt idx="617">-0.00030043916134560701</cx:pt>
          <cx:pt idx="618">-0.00041057015493967602</cx:pt>
          <cx:pt idx="619">0.00034263416468425199</cx:pt>
          <cx:pt idx="620">-0.00607700288363551</cx:pt>
          <cx:pt idx="621">-0.015155967759262401</cx:pt>
          <cx:pt idx="622">-0.042426837121302498</cx:pt>
          <cx:pt idx="623">-0.022878727893315399</cx:pt>
          <cx:pt idx="624">-0.016172963996452901</cx:pt>
          <cx:pt idx="625">-0.023944087605669701</cx:pt>
          <cx:pt idx="626">-0.0099974447467207905</cx:pt>
          <cx:pt idx="627">-0.0184671349570345</cx:pt>
          <cx:pt idx="628">0.0070165783022005396</cx:pt>
          <cx:pt idx="629">-0.0108565869568235</cx:pt>
          <cx:pt idx="630">0.010132676672088701</cx:pt>
          <cx:pt idx="631">0.055241706370466</cx:pt>
          <cx:pt idx="632">0.030542448050694702</cx:pt>
          <cx:pt idx="633">-0.00183027344534677</cx:pt>
          <cx:pt idx="634">0.00204339935686439</cx:pt>
          <cx:pt idx="635">-0.00495039834189538</cx:pt>
          <cx:pt idx="636">-0.0286053861228148</cx:pt>
          <cx:pt idx="637">-0.043432933177920498</cx:pt>
          <cx:pt idx="638">-0.034669269730897401</cx:pt>
          <cx:pt idx="639">-0.00148689530014818</cx:pt>
          <cx:pt idx="640">0.0103996448989532</cx:pt>
          <cx:pt idx="641">0.014476507182509099</cx:pt>
          <cx:pt idx="642">0.0010674735339669999</cx:pt>
          <cx:pt idx="643">0.000793358900380225</cx:pt>
          <cx:pt idx="644">2.0192145923629299e-05</cx:pt>
          <cx:pt idx="645">-5.2658028929392102e-05</cx:pt>
          <cx:pt idx="646">-0.00081460377687583201</cx:pt>
          <cx:pt idx="647">0.0023392687564395202</cx:pt>
          <cx:pt idx="648">0.00249509783801903</cx:pt>
          <cx:pt idx="649">-0.012340331527093899</cx:pt>
          <cx:pt idx="650">-0.027747739574583801</cx:pt>
          <cx:pt idx="651">-0.023855465198401499</cx:pt>
          <cx:pt idx="652">0.0112210677698369</cx:pt>
          <cx:pt idx="653">-0.010882630284458</cx:pt>
          <cx:pt idx="654">-0.010451048888639399</cx:pt>
          <cx:pt idx="655">-0.0617281395104394</cx:pt>
          <cx:pt idx="656">-0.022852681115861501</cx:pt>
          <cx:pt idx="657">-0.012297201971673199</cx:pt>
          <cx:pt idx="658">0.073869483561635793</cx:pt>
          <cx:pt idx="659">0.040736793278551099</cx:pt>
          <cx:pt idx="660">-0.033091024892454503</cx:pt>
          <cx:pt idx="661">-0.0651647815881614</cx:pt>
          <cx:pt idx="662">-0.050973036845556499</cx:pt>
          <cx:pt idx="663">-0.048413654503195298</cx:pt>
          <cx:pt idx="664">-0.031286368121502102</cx:pt>
          <cx:pt idx="665">-0.039337998718910402</cx:pt>
          <cx:pt idx="666">-0.0136535768920762</cx:pt>
          <cx:pt idx="667">0.0088050008236149491</cx:pt>
          <cx:pt idx="668">0.0090110475495883205</cx:pt>
          <cx:pt idx="669">0.013894167328594101</cx:pt>
          <cx:pt idx="670">0.0012219351669960699</cx:pt>
          <cx:pt idx="671">0.000178649928504866</cx:pt>
          <cx:pt idx="672">-0.00105385122955826</cx:pt>
          <cx:pt idx="673">-0.00048610203830575199</cx:pt>
          <cx:pt idx="674">-0.0012985246945639601</cx:pt>
          <cx:pt idx="675">-0.00043699275382084801</cx:pt>
          <cx:pt idx="676">0.0011938032826508201</cx:pt>
          <cx:pt idx="677">0.0041553123398305096</cx:pt>
          <cx:pt idx="678">-0.0020665186014425701</cx:pt>
          <cx:pt idx="679">-0.00033793222260457501</cx:pt>
          <cx:pt idx="680">0.0096720152890441297</cx:pt>
          <cx:pt idx="681">0.019475496318091302</cx:pt>
          <cx:pt idx="682">-0.0081901104396437507</cx:pt>
          <cx:pt idx="683">-0.029424864876820198</cx:pt>
          <cx:pt idx="684">-0.017813140831436501</cx:pt>
          <cx:pt idx="685">-0.013889814701572099</cx:pt>
          <cx:pt idx="686">0.0035846380655011698</cx:pt>
          <cx:pt idx="687">0.0057347645679290604</cx:pt>
          <cx:pt idx="688">-0.011955412850598099</cx:pt>
          <cx:pt idx="689">-0.037364598535490699</cx:pt>
          <cx:pt idx="690">-0.040374219146932698</cx:pt>
          <cx:pt idx="691">-0.054183350589805099</cx:pt>
          <cx:pt idx="692">-0.0100877347582989</cx:pt>
          <cx:pt idx="693">-0.020386008303123499</cx:pt>
          <cx:pt idx="694">-0.012911934741149199</cx:pt>
          <cx:pt idx="695">-0.0109474291143094</cx:pt>
          <cx:pt idx="696">-0.00061065120060863596</cx:pt>
          <cx:pt idx="697">-0.00065266970643618899</cx:pt>
          <cx:pt idx="698">-0.00070878822047552501</cx:pt>
          <cx:pt idx="699">0.000640984256528535</cx:pt>
          <cx:pt idx="700">0.00015450212966667401</cx:pt>
          <cx:pt idx="701">6.07869898990808e-05</cx:pt>
          <cx:pt idx="702">-0.00038514795232128099</cx:pt>
          <cx:pt idx="703">0.00050462327882970005</cx:pt>
          <cx:pt idx="704">-0.000213634690026517</cx:pt>
          <cx:pt idx="705">0.00075653421309669101</cx:pt>
          <cx:pt idx="706">0.0057146707619330703</cx:pt>
          <cx:pt idx="707">0.017066400821937801</cx:pt>
          <cx:pt idx="708">0.011573528066593499</cx:pt>
          <cx:pt idx="709">0.0099576818550576596</cx:pt>
          <cx:pt idx="710">-0.0011917642178675401</cx:pt>
          <cx:pt idx="711">-0.0071990235481636704</cx:pt>
          <cx:pt idx="712">-0.00135497210443569</cx:pt>
          <cx:pt idx="713">-0.0027689472304337401</cx:pt>
          <cx:pt idx="714">-0.0103987796098476</cx:pt>
          <cx:pt idx="715">0.016174700883563601</cx:pt>
          <cx:pt idx="716">-0.0044272216670832301</cx:pt>
          <cx:pt idx="717">-0.022196157799415701</cx:pt>
          <cx:pt idx="718">-0.0136698666474612</cx:pt>
          <cx:pt idx="719">-0.00077381495336583295</cx:pt>
          <cx:pt idx="720">0.0132747345521075</cx:pt>
          <cx:pt idx="721">0.0124939881345179</cx:pt>
          <cx:pt idx="722">0.019470354522231802</cx:pt>
          <cx:pt idx="723">0.0020464779577477302</cx:pt>
          <cx:pt idx="724">-0.0012439740623234601</cx:pt>
          <cx:pt idx="725">-0.00064217933890007705</cx:pt>
          <cx:pt idx="726">0.00027518228043542299</cx:pt>
          <cx:pt idx="727">0.00014736455664166701</cx:pt>
          <cx:pt idx="728">3.9558313784269797e-05</cx:pt>
          <cx:pt idx="729">0.000139622483232464</cx:pt>
          <cx:pt idx="730">0.00012901806226762501</cx:pt>
          <cx:pt idx="731">0.00130232546143981</cx:pt>
          <cx:pt idx="732">0.00073446762038788596</cx:pt>
          <cx:pt idx="733">0.0015117930981266099</cx:pt>
          <cx:pt idx="734">0.0026820526441095698</cx:pt>
          <cx:pt idx="735">0.0028561577869973399</cx:pt>
          <cx:pt idx="736">0.0021433328013921401</cx:pt>
          <cx:pt idx="737">0.00189795783624652</cx:pt>
          <cx:pt idx="738">0.0054133621240993</cx:pt>
          <cx:pt idx="739">0.0045437811736968601</cx:pt>
          <cx:pt idx="740">-0.000230245213205073</cx:pt>
          <cx:pt idx="741">-0.0026603779223226798</cx:pt>
          <cx:pt idx="742">-0.010400024191724901</cx:pt>
          <cx:pt idx="743">-0.012479870140759301</cx:pt>
          <cx:pt idx="744">-0.016476562625272102</cx:pt>
          <cx:pt idx="745">-0.0149278783041344</cx:pt>
          <cx:pt idx="746">-0.0161353408620384</cx:pt>
          <cx:pt idx="747">-0.014133651277715899</cx:pt>
          <cx:pt idx="748">-0.0055298889623512804</cx:pt>
          <cx:pt idx="749">-0.0071285298267914797</cx:pt>
          <cx:pt idx="750">-0.0021937901843945601</cx:pt>
          <cx:pt idx="751">-6.5217854761550503e-05</cx:pt>
          <cx:pt idx="752">-0.00029246481985224603</cx:pt>
          <cx:pt idx="753">0.00033348171490434899</cx:pt>
          <cx:pt idx="754">-0.000121725612626448</cx:pt>
          <cx:pt idx="755">-0.00041750616833378598</cx:pt>
          <cx:pt idx="756">0.000241988559376251</cx:pt>
          <cx:pt idx="757">0.00040127228545997899</cx:pt>
          <cx:pt idx="758">0.00041365956347893802</cx:pt>
          <cx:pt idx="759">-0.00081041155826822996</cx:pt>
          <cx:pt idx="760">-0.00079761522821144995</cx:pt>
          <cx:pt idx="761">-2.73647253041587e-05</cx:pt>
          <cx:pt idx="762">0.00057548402328203702</cx:pt>
          <cx:pt idx="763">0.00062559944914961996</cx:pt>
          <cx:pt idx="764">8.8383207997742196e-05</cx:pt>
          <cx:pt idx="765">-0.00066345249638809201</cx:pt>
          <cx:pt idx="766">-0.0010103172235415799</cx:pt>
          <cx:pt idx="767">-0.00066510693679422102</cx:pt>
          <cx:pt idx="768">-0.0014845798267129201</cx:pt>
          <cx:pt idx="769">-0.00228058245136235</cx:pt>
          <cx:pt idx="770">-0.0024707777172302101</cx:pt>
          <cx:pt idx="771">0.00100124861640968</cx:pt>
          <cx:pt idx="772">-0.000223216700986077</cx:pt>
          <cx:pt idx="773">-0.000978261395945573</cx:pt>
          <cx:pt idx="774">-0.0017377768715991901</cx:pt>
          <cx:pt idx="775">-0.0013402745575535899</cx:pt>
          <cx:pt idx="776">0.00025995203851719403</cx:pt>
          <cx:pt idx="777">-0.00390980902485595</cx:pt>
          <cx:pt idx="778">-0.0019726092501036398</cx:pt>
          <cx:pt idx="779">-0.0012090088758114699</cx:pt>
          <cx:pt idx="780">-0.000250206010058385</cx:pt>
          <cx:pt idx="781">0.00047594537159407699</cx:pt>
          <cx:pt idx="782">-0.00049245735772006295</cx:pt>
          <cx:pt idx="783">-4.3128006932311602e-05</cx:pt>
        </cx:lvl>
      </cx:numDim>
    </cx:data>
    <cx:data id="150">
      <cx:numDim type="val">
        <cx:f>'001_WA_F - 副本'!$EU$1:$EU$784</cx:f>
        <cx:lvl ptCount="784" formatCode="G/通用格式">
          <cx:pt idx="0">0.00017478557694849899</cx:pt>
          <cx:pt idx="1">8.9624978710662896e-05</cx:pt>
          <cx:pt idx="2">0.000212465771502682</cx:pt>
          <cx:pt idx="3">0.00065066672682861796</cx:pt>
          <cx:pt idx="4">0.00023995962627972701</cx:pt>
          <cx:pt idx="5">4.1881319525306802e-05</cx:pt>
          <cx:pt idx="6">0.00067728973711233002</cx:pt>
          <cx:pt idx="7">0.000103464901031295</cx:pt>
          <cx:pt idx="8">1.15161636214356e-05</cx:pt>
          <cx:pt idx="9">-9.8356852620611204e-05</cx:pt>
          <cx:pt idx="10">-1.64391719227995e-05</cx:pt>
          <cx:pt idx="11">-0.000206695540635763</cx:pt>
          <cx:pt idx="12">0.00019070139475822</cx:pt>
          <cx:pt idx="13">-9.9137129583385603e-05</cx:pt>
          <cx:pt idx="14">0.0012613126274510899</cx:pt>
          <cx:pt idx="15">0.00045444993199763602</cx:pt>
          <cx:pt idx="16">-0.000118881518809213</cx:pt>
          <cx:pt idx="17">0.00015475206092381401</cx:pt>
          <cx:pt idx="18">-9.8485504088061796e-05</cx:pt>
          <cx:pt idx="19">0.00038846263326632302</cx:pt>
          <cx:pt idx="20">-0.00012795594643169299</cx:pt>
          <cx:pt idx="21">0.00081317250349273505</cx:pt>
          <cx:pt idx="22">-0.00026232370327569703</cx:pt>
          <cx:pt idx="23">-1.40597345201949e-05</cx:pt>
          <cx:pt idx="24">-0.00022190419419068801</cx:pt>
          <cx:pt idx="25">-0.0012541937622991301</cx:pt>
          <cx:pt idx="26">-0.000139361057979677</cx:pt>
          <cx:pt idx="27">-0.000105037971946635</cx:pt>
          <cx:pt idx="28">0.000696141626917798</cx:pt>
          <cx:pt idx="29">0.00026973402314596099</cx:pt>
          <cx:pt idx="30">-0.00084369582531468095</cx:pt>
          <cx:pt idx="31">5.4188863429828303e-05</cx:pt>
          <cx:pt idx="32">-0.00015770678907062999</cx:pt>
          <cx:pt idx="33">0.00010439357377481699</cx:pt>
          <cx:pt idx="34">6.5701975354668897e-05</cx:pt>
          <cx:pt idx="35">-0.00034241641404481803</cx:pt>
          <cx:pt idx="36">-0.000750093521937044</cx:pt>
          <cx:pt idx="37">-0.00120317930663453</cx:pt>
          <cx:pt idx="38">-8.5808542452518494e-05</cx:pt>
          <cx:pt idx="39">6.0370722000254797e-06</cx:pt>
          <cx:pt idx="40">-0.00051310021289900003</cx:pt>
          <cx:pt idx="41">-0.0010665690066556199</cx:pt>
          <cx:pt idx="42">-0.00092764717917055998</cx:pt>
          <cx:pt idx="43">0.00055974077237774605</cx:pt>
          <cx:pt idx="44">-0.00068851261764429298</cx:pt>
          <cx:pt idx="45">-0.00069648763434494395</cx:pt>
          <cx:pt idx="46">-0.000119404172823667</cx:pt>
          <cx:pt idx="47">-0.00012065325820640701</cx:pt>
          <cx:pt idx="48">0.000144597494597706</cx:pt>
          <cx:pt idx="49">-0.00063859264103976901</cx:pt>
          <cx:pt idx="50">-0.000219356469470671</cx:pt>
          <cx:pt idx="51">-0.000109559552745756</cx:pt>
          <cx:pt idx="52">-0.000184506880803863</cx:pt>
          <cx:pt idx="53">-0.00075626886178691802</cx:pt>
          <cx:pt idx="54">-0.00047048516584658297</cx:pt>
          <cx:pt idx="55">-7.9619658745291901e-05</cx:pt>
          <cx:pt idx="56">3.49294757921871e-05</cx:pt>
          <cx:pt idx="57">0.00059467666028519797</cx:pt>
          <cx:pt idx="58">0.000212533028841827</cx:pt>
          <cx:pt idx="59">-0.00031042279783127498</cx:pt>
          <cx:pt idx="60">-0.000102932858387002</cx:pt>
          <cx:pt idx="61">0.000155973527797868</cx:pt>
          <cx:pt idx="62">-0.000127861426770391</cx:pt>
          <cx:pt idx="63">-0.00076567231890105304</cx:pt>
          <cx:pt idx="64">-0.0026328888167091802</cx:pt>
          <cx:pt idx="65">-0.00248868083406408</cx:pt>
          <cx:pt idx="66">-0.0030897414572818101</cx:pt>
          <cx:pt idx="67">-0.0024633727916639498</cx:pt>
          <cx:pt idx="68">-0.00268780579129131</cx:pt>
          <cx:pt idx="69">-0.0037325293823113298</cx:pt>
          <cx:pt idx="70">-0.00628339932899649</cx:pt>
          <cx:pt idx="71">-0.0039496531924652703</cx:pt>
          <cx:pt idx="72">0.000140645001924987</cx:pt>
          <cx:pt idx="73">-0.0025813715363126998</cx:pt>
          <cx:pt idx="74">-0.0064262682807819799</cx:pt>
          <cx:pt idx="75">-0.0034853801921483998</cx:pt>
          <cx:pt idx="76">-0.0043248372555199496</cx:pt>
          <cx:pt idx="77">-0.0041227784238838001</cx:pt>
          <cx:pt idx="78">-0.00167240820067604</cx:pt>
          <cx:pt idx="79">0.0001213991936235</cx:pt>
          <cx:pt idx="80">0.00038687864627391601</cx:pt>
          <cx:pt idx="81">0.00126851541758714</cx:pt>
          <cx:pt idx="82">0.00023502312181501199</cx:pt>
          <cx:pt idx="83">-2.93561734095521e-05</cx:pt>
          <cx:pt idx="84">-8.5212953449432494e-05</cx:pt>
          <cx:pt idx="85">-0.000455132930367962</cx:pt>
          <cx:pt idx="86">0.00051588559507514996</cx:pt>
          <cx:pt idx="87">-0.00014963721722116401</cx:pt>
          <cx:pt idx="88">-0.00066978251694594596</cx:pt>
          <cx:pt idx="89">3.8910376964062503e-05</cx:pt>
          <cx:pt idx="90">-0.00038929462950137799</cx:pt>
          <cx:pt idx="91">-0.00086278227245423602</cx:pt>
          <cx:pt idx="92">-0.0024891281787928301</cx:pt>
          <cx:pt idx="93">-0.0060713958606515503</cx:pt>
          <cx:pt idx="94">-0.0065804283944336604</cx:pt>
          <cx:pt idx="95">-0.0150160590265043</cx:pt>
          <cx:pt idx="96">-0.012627426659937199</cx:pt>
          <cx:pt idx="97">-0.014126999597811199</cx:pt>
          <cx:pt idx="98">-0.0309523133910947</cx:pt>
          <cx:pt idx="99">-0.017726903999276501</cx:pt>
          <cx:pt idx="100">-0.0089241875140478495</cx:pt>
          <cx:pt idx="101">-0.018248081040344699</cx:pt>
          <cx:pt idx="102">-0.0253789549745813</cx:pt>
          <cx:pt idx="103">-0.024563827064673499</cx:pt>
          <cx:pt idx="104">-0.013544741839298199</cx:pt>
          <cx:pt idx="105">0.0052326873268830404</cx:pt>
          <cx:pt idx="106">0.013916637123444601</cx:pt>
          <cx:pt idx="107">0.0099620449117702702</cx:pt>
          <cx:pt idx="108">-0.00056644830412869</cx:pt>
          <cx:pt idx="109">0.00123371929548067</cx:pt>
          <cx:pt idx="110">-0.00013295158560554899</cx:pt>
          <cx:pt idx="111">0.00019586042134363599</cx:pt>
          <cx:pt idx="112">0.00010496086100216199</cx:pt>
          <cx:pt idx="113">-0.00025309983759141702</cx:pt>
          <cx:pt idx="114">0.00133946696080591</cx:pt>
          <cx:pt idx="115">-0.00041137431494900502</cx:pt>
          <cx:pt idx="116">0.00106481375691459</cx:pt>
          <cx:pt idx="117">0.0070720468281318498</cx:pt>
          <cx:pt idx="118">0.00772485029393231</cx:pt>
          <cx:pt idx="119">0.0084666686128382004</cx:pt>
          <cx:pt idx="120">0.0092726660498457202</cx:pt>
          <cx:pt idx="121">0.0063164666881542599</cx:pt>
          <cx:pt idx="122">0.024954006506102501</cx:pt>
          <cx:pt idx="123">0.016873736087318701</cx:pt>
          <cx:pt idx="124">0.051032263699082599</cx:pt>
          <cx:pt idx="125">0.032047917777229901</cx:pt>
          <cx:pt idx="126">0.0455993012949912</cx:pt>
          <cx:pt idx="127">0.0420157356188006</cx:pt>
          <cx:pt idx="128">0.0458601707801631</cx:pt>
          <cx:pt idx="129">0.0217236074354046</cx:pt>
          <cx:pt idx="130">-0.030789414347374401</cx:pt>
          <cx:pt idx="131">-0.016784121447706898</cx:pt>
          <cx:pt idx="132">-0.00071307597065811202</cx:pt>
          <cx:pt idx="133">0.0023679168621344301</cx:pt>
          <cx:pt idx="134">-0.00218693056093755</cx:pt>
          <cx:pt idx="135">-0.0038507259040529598</cx:pt>
          <cx:pt idx="136">-0.00065217066752506299</cx:pt>
          <cx:pt idx="137">0.0025574834304462799</cx:pt>
          <cx:pt idx="138">0.00114657525968125</cx:pt>
          <cx:pt idx="139">-0.00036138709396826602</cx:pt>
          <cx:pt idx="140">0.00046967695842294499</cx:pt>
          <cx:pt idx="141">0.00038564251261285598</cx:pt>
          <cx:pt idx="142">-0.00069257145858115797</cx:pt>
          <cx:pt idx="143">0.0013131501969942301</cx:pt>
          <cx:pt idx="144">0.0059294460104006496</cx:pt>
          <cx:pt idx="145">0.0095650359032821205</cx:pt>
          <cx:pt idx="146">0.0062745427429377098</cx:pt>
          <cx:pt idx="147">0.00050703873535588905</cx:pt>
          <cx:pt idx="148">-0.0112452751013335</cx:pt>
          <cx:pt idx="149">-0.0022759144270616499</cx:pt>
          <cx:pt idx="150">0.0054444237334276497</cx:pt>
          <cx:pt idx="151">0.0549492622798275</cx:pt>
          <cx:pt idx="152">0.060955644232383602</cx:pt>
          <cx:pt idx="153">0.013623335254956201</cx:pt>
          <cx:pt idx="154">-0.0059882907669137004</cx:pt>
          <cx:pt idx="155">0.010695009120396899</cx:pt>
          <cx:pt idx="156">-0.0087062242168159196</cx:pt>
          <cx:pt idx="157">0.0152838472886204</cx:pt>
          <cx:pt idx="158">-0.00099552986422203811</cx:pt>
          <cx:pt idx="159">0.058844485168255099</cx:pt>
          <cx:pt idx="160">0.0645380125859462</cx:pt>
          <cx:pt idx="161">0.069952535376358704</cx:pt>
          <cx:pt idx="162">0.0273799696819296</cx:pt>
          <cx:pt idx="163">0.0066294748544663898</cx:pt>
          <cx:pt idx="164">0.0089531070430001296</cx:pt>
          <cx:pt idx="165">0.0155853379347776</cx:pt>
          <cx:pt idx="166">0.00561985731937455</cx:pt>
          <cx:pt idx="167">-6.04967706139264e-06</cx:pt>
          <cx:pt idx="168">-0.00021933191714221099</cx:pt>
          <cx:pt idx="169">-0.000432790985613892</cx:pt>
          <cx:pt idx="170">-0.0014604667590515099</cx:pt>
          <cx:pt idx="171">-9.6346970487779795e-05</cx:pt>
          <cx:pt idx="172">-0.00496179045194359</cx:pt>
          <cx:pt idx="173">-0.024877781198469499</cx:pt>
          <cx:pt idx="174">-0.026343186633374101</cx:pt>
          <cx:pt idx="175">-0.020730637126170098</cx:pt>
          <cx:pt idx="176">-0.0096713538466146401</cx:pt>
          <cx:pt idx="177">0.011391844771582</cx:pt>
          <cx:pt idx="178">0.020922821581141001</cx:pt>
          <cx:pt idx="179">0.047124274342460602</cx:pt>
          <cx:pt idx="180">0.041768849018039997</cx:pt>
          <cx:pt idx="181">0.046487352056546999</cx:pt>
          <cx:pt idx="182">0.0124107958364718</cx:pt>
          <cx:pt idx="183">-0.0128184831284188</cx:pt>
          <cx:pt idx="184">-0.027065329111545199</cx:pt>
          <cx:pt idx="185">-0.0025383902801842202</cx:pt>
          <cx:pt idx="186">-0.026854925973769699</cx:pt>
          <cx:pt idx="187">-0.0111055986757072</cx:pt>
          <cx:pt idx="188">0.027919517941533901</cx:pt>
          <cx:pt idx="189">0.0070201166464340398</cx:pt>
          <cx:pt idx="190">-0.0036937251578227398</cx:pt>
          <cx:pt idx="191">0.018672103702288199</cx:pt>
          <cx:pt idx="192">0.013145477485550301</cx:pt>
          <cx:pt idx="193">0.026379709746907402</cx:pt>
          <cx:pt idx="194">0.0033071843036475801</cx:pt>
          <cx:pt idx="195">-0.00165287150803478</cx:pt>
          <cx:pt idx="196">-0.00050168883800820897</cx:pt>
          <cx:pt idx="197">0.000153315044795756</cx:pt>
          <cx:pt idx="198">-0.010351928984136999</cx:pt>
          <cx:pt idx="199">-0.015818229846381399</cx:pt>
          <cx:pt idx="200">-0.00233363387410418</cx:pt>
          <cx:pt idx="201">-0.015779903789146999</cx:pt>
          <cx:pt idx="202">-0.044964830369455498</cx:pt>
          <cx:pt idx="203">-0.061741791169995702</cx:pt>
          <cx:pt idx="204">-0.014838049328184199</cx:pt>
          <cx:pt idx="205">-0.024659821046559401</cx:pt>
          <cx:pt idx="206">-0.011495570347937901</cx:pt>
          <cx:pt idx="207">-0.029226740509584799</cx:pt>
          <cx:pt idx="208">0.040659102284797799</cx:pt>
          <cx:pt idx="209">0.033202023700054303</cx:pt>
          <cx:pt idx="210">0.0041346404492328803</cx:pt>
          <cx:pt idx="211">0.081267117679368395</cx:pt>
          <cx:pt idx="212">0.012785551666546</cx:pt>
          <cx:pt idx="213">-0.0714204360211661</cx:pt>
          <cx:pt idx="214">-0.00311551248161004</cx:pt>
          <cx:pt idx="215">-0.0389610218035547</cx:pt>
          <cx:pt idx="216">-0.0147934831473642</cx:pt>
          <cx:pt idx="217">0.036958905474279997</cx:pt>
          <cx:pt idx="218">0.034344594940842903</cx:pt>
          <cx:pt idx="219">0.0233913258771749</cx:pt>
          <cx:pt idx="220">0.018932527602489299</cx:pt>
          <cx:pt idx="221">0.0199008582493541</cx:pt>
          <cx:pt idx="222">0.0027541818569124799</cx:pt>
          <cx:pt idx="223">-0.00041995330706573101</cx:pt>
          <cx:pt idx="224">0.00043945638593636302</cx:pt>
          <cx:pt idx="225">-0.00091260865092228697</cx:pt>
          <cx:pt idx="226">-0.0080311825030197695</cx:pt>
          <cx:pt idx="227">-0.0086559111521232295</cx:pt>
          <cx:pt idx="228">0.0090803512168077909</cx:pt>
          <cx:pt idx="229">-0.0098166247715875295</cx:pt>
          <cx:pt idx="230">-0.00284711636794388</cx:pt>
          <cx:pt idx="231">-0.045094029948140303</cx:pt>
          <cx:pt idx="232">-0.0256847672404916</cx:pt>
          <cx:pt idx="233">-0.049135607391693099</cx:pt>
          <cx:pt idx="234">0.0039713356871655201</cx:pt>
          <cx:pt idx="235">-0.0154395312425126</cx:pt>
          <cx:pt idx="236">-0.0074323001844406201</cx:pt>
          <cx:pt idx="237">0.0279636471265917</cx:pt>
          <cx:pt idx="238">0.00019968428936693701</cx:pt>
          <cx:pt idx="239">0.0198289889665062</cx:pt>
          <cx:pt idx="240">0.050636547157298199</cx:pt>
          <cx:pt idx="241">-0.0351142472702081</cx:pt>
          <cx:pt idx="242">-0.025290102917201501</cx:pt>
          <cx:pt idx="243">0.0066220267698975698</cx:pt>
          <cx:pt idx="244">-0.0027793172385415402</cx:pt>
          <cx:pt idx="245">0.0306515657115655</cx:pt>
          <cx:pt idx="246">0.032539384040421997</cx:pt>
          <cx:pt idx="247">0.014227376130394801</cx:pt>
          <cx:pt idx="248">0.0164711802864063</cx:pt>
          <cx:pt idx="249">0.0084839467118287201</cx:pt>
          <cx:pt idx="250">0.011140671848436499</cx:pt>
          <cx:pt idx="251">0.00027167791850837402</cx:pt>
          <cx:pt idx="252">-0.00021858640807030901</cx:pt>
          <cx:pt idx="253">-0.00156327270301552</cx:pt>
          <cx:pt idx="254">-0.0023224730552491601</cx:pt>
          <cx:pt idx="255">0.0060151524511730002</cx:pt>
          <cx:pt idx="256">-0.0044586618250086101</cx:pt>
          <cx:pt idx="257">-0.0097083839588929903</cx:pt>
          <cx:pt idx="258">-0.0180116488461518</cx:pt>
          <cx:pt idx="259">-0.027678937454150902</cx:pt>
          <cx:pt idx="260">-0.025205450713534201</cx:pt>
          <cx:pt idx="261">0.013404578471653401</cx:pt>
          <cx:pt idx="262">0.068148798902838495</cx:pt>
          <cx:pt idx="263">0.056087923147717898</cx:pt>
          <cx:pt idx="264">-0.033564315786247897</cx:pt>
          <cx:pt idx="265">0.012174819686599199</cx:pt>
          <cx:pt idx="266">0.0082707236029926998</cx:pt>
          <cx:pt idx="267">0.062197162239750102</cx:pt>
          <cx:pt idx="268">0.076043025244347001</cx:pt>
          <cx:pt idx="269">0.00052001380371279396</cx:pt>
          <cx:pt idx="270">-0.049555460379608798</cx:pt>
          <cx:pt idx="271">-0.0113190736374622</cx:pt>
          <cx:pt idx="272">0.018037854852536901</cx:pt>
          <cx:pt idx="273">0.0047190427498992101</cx:pt>
          <cx:pt idx="274">0.013172685971679299</cx:pt>
          <cx:pt idx="275">0.030768187674817701</cx:pt>
          <cx:pt idx="276">-0.0013075498655063999</cx:pt>
          <cx:pt idx="277">-0.0013718175188251801</cx:pt>
          <cx:pt idx="278">-0.0074903736122509199</cx:pt>
          <cx:pt idx="279">-0.016475310267015701</cx:pt>
          <cx:pt idx="280">-5.5561674544275802e-05</cx:pt>
          <cx:pt idx="281">-0.00023253662996556101</cx:pt>
          <cx:pt idx="282">-0.0042043526866770301</cx:pt>
          <cx:pt idx="283">0.0069227180939997303</cx:pt>
          <cx:pt idx="284">0.00110921145766045</cx:pt>
          <cx:pt idx="285">-0.0083818003128231598</cx:pt>
          <cx:pt idx="286">-0.0157260195658863</cx:pt>
          <cx:pt idx="287">0.0029147466151357398</cx:pt>
          <cx:pt idx="288">0.0046115616262684999</cx:pt>
          <cx:pt idx="289">0.029640588743460899</cx:pt>
          <cx:pt idx="290">0.058697835537123301</cx:pt>
          <cx:pt idx="291">0.057595683872718802</cx:pt>
          <cx:pt idx="292">0.0175385986773967</cx:pt>
          <cx:pt idx="293">-0.017251663824439399</cx:pt>
          <cx:pt idx="294">0.065641884812392998</cx:pt>
          <cx:pt idx="295">-0.012279224223137399</cx:pt>
          <cx:pt idx="296">0.022758019557072101</cx:pt>
          <cx:pt idx="297">-0.0023890902313772801</cx:pt>
          <cx:pt idx="298">0.0094753465587028105</cx:pt>
          <cx:pt idx="299">0.027060577663961</cx:pt>
          <cx:pt idx="300">0.034750272527359197</cx:pt>
          <cx:pt idx="301">-0.0033906436273637101</cx:pt>
          <cx:pt idx="302">-0.0079202745927664797</cx:pt>
          <cx:pt idx="303">0.0066709810475663297</cx:pt>
          <cx:pt idx="304">-0.043988453526598602</cx:pt>
          <cx:pt idx="305">-0.029487094662934799</cx:pt>
          <cx:pt idx="306">-0.0093484316025930301</cx:pt>
          <cx:pt idx="307">-0.0047991897269607396</cx:pt>
          <cx:pt idx="308">-0.00013604981074040199</cx:pt>
          <cx:pt idx="309">-0.0021159385168885701</cx:pt>
          <cx:pt idx="310">-0.0076829910077587903</cx:pt>
          <cx:pt idx="311">-0.0060760246529281102</cx:pt>
          <cx:pt idx="312">0.014077321109092799</cx:pt>
          <cx:pt idx="313">-0.014266772508883601</cx:pt>
          <cx:pt idx="314">-0.026899261738845399</cx:pt>
          <cx:pt idx="315">0.0038762682613946399</cx:pt>
          <cx:pt idx="316">0.0056554618416933796</cx:pt>
          <cx:pt idx="317">0.038683099470834398</cx:pt>
          <cx:pt idx="318">0.029627239645799101</cx:pt>
          <cx:pt idx="319">0.018095555012091501</cx:pt>
          <cx:pt idx="320">-0.00667935174688795</cx:pt>
          <cx:pt idx="321">-0.011849731530324</cx:pt>
          <cx:pt idx="322">0.031823369782305599</cx:pt>
          <cx:pt idx="323">0.027903313674754002</cx:pt>
          <cx:pt idx="324">0.0303277505783381</cx:pt>
          <cx:pt idx="325">0.047721119994083197</cx:pt>
          <cx:pt idx="326">0.062278708326984303</cx:pt>
          <cx:pt idx="327">0.062596406946820005</cx:pt>
          <cx:pt idx="328">0.065231721855024294</cx:pt>
          <cx:pt idx="329">-0.013899767582127701</cx:pt>
          <cx:pt idx="330">-0.044500613768712803</cx:pt>
          <cx:pt idx="331">-0.017838350737654701</cx:pt>
          <cx:pt idx="332">-0.0064214014754486</cx:pt>
          <cx:pt idx="333">0.010879721581229899</cx:pt>
          <cx:pt idx="334">0.00710526126886962</cx:pt>
          <cx:pt idx="335">-0.0010308413172039101</cx:pt>
          <cx:pt idx="336">0.00036593560197205501</cx:pt>
          <cx:pt idx="337">-0.0021761997636527402</cx:pt>
          <cx:pt idx="338">-0.0044821709821445998</cx:pt>
          <cx:pt idx="339">-0.0055968161766880298</cx:pt>
          <cx:pt idx="340">0.019216362782805401</cx:pt>
          <cx:pt idx="341">-0.0063214935176502101</cx:pt>
          <cx:pt idx="342">-0.0087930103022832804</cx:pt>
          <cx:pt idx="343">0.016057327213776101</cx:pt>
          <cx:pt idx="344">-0.029759611450716001</cx:pt>
          <cx:pt idx="345">0.044384351115745797</cx:pt>
          <cx:pt idx="346">-0.0243506831903159</cx:pt>
          <cx:pt idx="347">-0.011112361578101099</cx:pt>
          <cx:pt idx="348">-0.041151965870119503</cx:pt>
          <cx:pt idx="349">0.0100085521366295</cx:pt>
          <cx:pt idx="350">0.056444014170507102</cx:pt>
          <cx:pt idx="351">0.063023462312603695</cx:pt>
          <cx:pt idx="352">0.034836077205055299</cx:pt>
          <cx:pt idx="353">0.13709911627794999</cx:pt>
          <cx:pt idx="354">0.065401487112688006</cx:pt>
          <cx:pt idx="355">0.065434926056201395</cx:pt>
          <cx:pt idx="356">-0.0323499044810188</cx:pt>
          <cx:pt idx="357">-0.055392661346451398</cx:pt>
          <cx:pt idx="358">-0.069035519510975099</cx:pt>
          <cx:pt idx="359">-0.021033878069129701</cx:pt>
          <cx:pt idx="360">-0.020713967110815999</cx:pt>
          <cx:pt idx="361">-0.0097654257930849999</cx:pt>
          <cx:pt idx="362">-0.0033601410901349599</cx:pt>
          <cx:pt idx="363">-0.0028244395689359502</cx:pt>
          <cx:pt idx="364">0.00044992067149385599</cx:pt>
          <cx:pt idx="365">-0.00077315619394373596</cx:pt>
          <cx:pt idx="366">-0.0034110024156984399</cx:pt>
          <cx:pt idx="367">-0.0120369395030835</cx:pt>
          <cx:pt idx="368">-0.0042482749792644801</cx:pt>
          <cx:pt idx="369">-0.017705084162312</cx:pt>
          <cx:pt idx="370">-0.010984920979659999</cx:pt>
          <cx:pt idx="371">0.0153478799894072</cx:pt>
          <cx:pt idx="372">0.0129998407146575</cx:pt>
          <cx:pt idx="373">-0.00062478113155115705</cx:pt>
          <cx:pt idx="374">-0.098187440202403803</cx:pt>
          <cx:pt idx="375">-0.0205416522275302</cx:pt>
          <cx:pt idx="376">0.0183846413235461</cx:pt>
          <cx:pt idx="377">0.057736585932551897</cx:pt>
          <cx:pt idx="378">0.10720762893272601</cx:pt>
          <cx:pt idx="379">0.093934374057434003</cx:pt>
          <cx:pt idx="380">0.070666854836182305</cx:pt>
          <cx:pt idx="381">0.096025856971434495</cx:pt>
          <cx:pt idx="382">0.058630016013730198</cx:pt>
          <cx:pt idx="383">0.013502022372870501</cx:pt>
          <cx:pt idx="384">-0.073902972742509093</cx:pt>
          <cx:pt idx="385">-0.13714254772203799</cx:pt>
          <cx:pt idx="386">-0.095647924082750205</cx:pt>
          <cx:pt idx="387">-0.057408529050124897</cx:pt>
          <cx:pt idx="388">-0.038808093623740901</cx:pt>
          <cx:pt idx="389">-0.0080958701513253808</cx:pt>
          <cx:pt idx="390">0.0012127413607385801</cx:pt>
          <cx:pt idx="391">-0.00016038358304769899</cx:pt>
          <cx:pt idx="392">-0.00036743501352329001</cx:pt>
          <cx:pt idx="393">-0.00067584783645802604</cx:pt>
          <cx:pt idx="394">-0.00180879473854976</cx:pt>
          <cx:pt idx="395">-0.0101434961926519</cx:pt>
          <cx:pt idx="396">-0.0169025564993825</cx:pt>
          <cx:pt idx="397">-0.017484537101352102</cx:pt>
          <cx:pt idx="398">-0.023471701865752301</cx:pt>
          <cx:pt idx="399">-0.0203461469693417</cx:pt>
          <cx:pt idx="400">-0.045862046919759099</cx:pt>
          <cx:pt idx="401">-0.065240924953295504</cx:pt>
          <cx:pt idx="402">-0.040324603474545799</cx:pt>
          <cx:pt idx="403">0.026845335344786701</cx:pt>
          <cx:pt idx="404">0.060082282466718498</cx:pt>
          <cx:pt idx="405">0.116171490634705</cx:pt>
          <cx:pt idx="406">0.106111624325551</cx:pt>
          <cx:pt idx="407">0.048835751037403501</cx:pt>
          <cx:pt idx="408">0.075417209856737194</cx:pt>
          <cx:pt idx="409">0.046535753092430202</cx:pt>
          <cx:pt idx="410">-0.0285597205557232</cx:pt>
          <cx:pt idx="411">-0.115456838279885</cx:pt>
          <cx:pt idx="412">-0.14046183419966099</cx:pt>
          <cx:pt idx="413">-0.127474977657586</cx:pt>
          <cx:pt idx="414">-0.087099416596500404</cx:pt>
          <cx:pt idx="415">-0.074960547210343301</cx:pt>
          <cx:pt idx="416">-0.0253685971163056</cx:pt>
          <cx:pt idx="417">0.0054829633728430997</cx:pt>
          <cx:pt idx="418">0.00025417274754217502</cx:pt>
          <cx:pt idx="419">0.000271540525892479</cx:pt>
          <cx:pt idx="420">0.00054493986063798496</cx:pt>
          <cx:pt idx="421">-0.0021333588758227101</cx:pt>
          <cx:pt idx="422">-0.0011779899373129501</cx:pt>
          <cx:pt idx="423">-0.0095002285565311002</cx:pt>
          <cx:pt idx="424">-0.016856700581474201</cx:pt>
          <cx:pt idx="425">-0.0298339483420073</cx:pt>
          <cx:pt idx="426">-0.028409817635727599</cx:pt>
          <cx:pt idx="427">-0.0018886148149998699</cx:pt>
          <cx:pt idx="428">-0.0063126976297368</cx:pt>
          <cx:pt idx="429">-0.013144994394509999</cx:pt>
          <cx:pt idx="430">-0.0098897287112456808</cx:pt>
          <cx:pt idx="431">0.055343843060580503</cx:pt>
          <cx:pt idx="432">0.053248206268886503</cx:pt>
          <cx:pt idx="433">0.12907426187940799</cx:pt>
          <cx:pt idx="434">0.087688177510003601</cx:pt>
          <cx:pt idx="435">-0.023848748515234001</cx:pt>
          <cx:pt idx="436">0.039882142112214997</cx:pt>
          <cx:pt idx="437">-0.054115842053265598</cx:pt>
          <cx:pt idx="438">-0.047268282992060998</cx:pt>
          <cx:pt idx="439">-0.092030989663770296</cx:pt>
          <cx:pt idx="440">-0.10900191463898699</cx:pt>
          <cx:pt idx="441">-0.098370577365896605</cx:pt>
          <cx:pt idx="442">-0.038384617885144801</cx:pt>
          <cx:pt idx="443">-0.050426757747394399</cx:pt>
          <cx:pt idx="444">-0.0098804534255656894</cx:pt>
          <cx:pt idx="445">0.0087279905135255308</cx:pt>
          <cx:pt idx="446">-0.0038272048241395598</cx:pt>
          <cx:pt idx="447">0.000117382841989134</cx:pt>
          <cx:pt idx="448">-0.00020073524446394299</cx:pt>
          <cx:pt idx="449">-0.00085364668821071802</cx:pt>
          <cx:pt idx="450">-0.00057351415935274705</cx:pt>
          <cx:pt idx="451">-0.0059779204908522298</cx:pt>
          <cx:pt idx="452">-0.0182125441177498</cx:pt>
          <cx:pt idx="453">-0.0474915718166923</cx:pt>
          <cx:pt idx="454">-0.0090928220045623908</cx:pt>
          <cx:pt idx="455">0.0073296234194357096</cx:pt>
          <cx:pt idx="456">-0.023087401116562802</cx:pt>
          <cx:pt idx="457">0.0111130278121179</cx:pt>
          <cx:pt idx="458">0.044375219352139103</cx:pt>
          <cx:pt idx="459">0.068521457751354903</cx:pt>
          <cx:pt idx="460">0.036770714187088403</cx:pt>
          <cx:pt idx="461">0.0231913627557499</cx:pt>
          <cx:pt idx="462">-0.017627619652497501</cx:pt>
          <cx:pt idx="463">-0.077794654785646997</cx:pt>
          <cx:pt idx="464">-0.045676184411983699</cx:pt>
          <cx:pt idx="465">-0.075287831234185504</cx:pt>
          <cx:pt idx="466">-0.030450691943993299</cx:pt>
          <cx:pt idx="467">-0.052417619629803597</cx:pt>
          <cx:pt idx="468">-0.040717142764894701</cx:pt>
          <cx:pt idx="469">-0.059163675992753899</cx:pt>
          <cx:pt idx="470">-0.032704605199366799</cx:pt>
          <cx:pt idx="471">-0.010829748529062501</cx:pt>
          <cx:pt idx="472">0.00020833005121610599</cx:pt>
          <cx:pt idx="473">0.0055904277448118999</cx:pt>
          <cx:pt idx="474">-0.0047438438222278702</cx:pt>
          <cx:pt idx="475">-0.00081352910322703305</cx:pt>
          <cx:pt idx="476">-0.000286261928758252</cx:pt>
          <cx:pt idx="477">-0.000217210931615168</cx:pt>
          <cx:pt idx="478">-0.00026491479501254</cx:pt>
          <cx:pt idx="479">-0.0030048995363965601</cx:pt>
          <cx:pt idx="480">-0.00290830264744934</cx:pt>
          <cx:pt idx="481">-0.024118506877640999</cx:pt>
          <cx:pt idx="482">-0.0136321254695402</cx:pt>
          <cx:pt idx="483">0.014101001384729099</cx:pt>
          <cx:pt idx="484">0.020472924327040901</cx:pt>
          <cx:pt idx="485">-0.025030146520485699</cx:pt>
          <cx:pt idx="486">-0.0095146387775816802</cx:pt>
          <cx:pt idx="487">-0.0087409603095805598</cx:pt>
          <cx:pt idx="488">-0.018848954091342501</cx:pt>
          <cx:pt idx="489">-0.075392934453512903</cx:pt>
          <cx:pt idx="490">-0.070897219229365996</cx:pt>
          <cx:pt idx="491">-0.10856269817453799</cx:pt>
          <cx:pt idx="492">-0.018378217673888302</cx:pt>
          <cx:pt idx="493">-0.0432187030821971</cx:pt>
          <cx:pt idx="494">-0.060414275838968599</cx:pt>
          <cx:pt idx="495">-0.020972774916315499</cx:pt>
          <cx:pt idx="496">-0.017991825871648</cx:pt>
          <cx:pt idx="497">-0.0113912029553969</cx:pt>
          <cx:pt idx="498">-0.028816527120596999</cx:pt>
          <cx:pt idx="499">0.012065673129646</cx:pt>
          <cx:pt idx="500">0.0014240188268964801</cx:pt>
          <cx:pt idx="501">-0.0027802387418733401</cx:pt>
          <cx:pt idx="502">-0.0025970106176742302</cx:pt>
          <cx:pt idx="503">-3.2645666997174598e-05</cx:pt>
          <cx:pt idx="504">0.00018361410191098</cx:pt>
          <cx:pt idx="505">0.000948861537060123</cx:pt>
          <cx:pt idx="506">0.0017153848018245999</cx:pt>
          <cx:pt idx="507">-0.0017427656473829301</cx:pt>
          <cx:pt idx="508">0.0054994880176761499</cx:pt>
          <cx:pt idx="509">0.0089545061942969597</cx:pt>
          <cx:pt idx="510">-0.0024601873626113602</cx:pt>
          <cx:pt idx="511">0.010081757595332299</cx:pt>
          <cx:pt idx="512">-0.0042269806200579902</cx:pt>
          <cx:pt idx="513">-0.0061326004922528298</cx:pt>
          <cx:pt idx="514">-0.033432749467010199</cx:pt>
          <cx:pt idx="515">-0.088717530816273302</cx:pt>
          <cx:pt idx="516">-0.132245787309236</cx:pt>
          <cx:pt idx="517">-0.082676231679268894</cx:pt>
          <cx:pt idx="518">-0.079208117830358596</cx:pt>
          <cx:pt idx="519">-0.078202087004045601</cx:pt>
          <cx:pt idx="520">-0.028616227798855899</cx:pt>
          <cx:pt idx="521">-0.030905480870905</cx:pt>
          <cx:pt idx="522">-0.055578762903870198</cx:pt>
          <cx:pt idx="523">-0.014901512373810001</cx:pt>
          <cx:pt idx="524">0.032287628212547798</cx:pt>
          <cx:pt idx="525">0.0079904509546434802</cx:pt>
          <cx:pt idx="526">0.017376560131227799</cx:pt>
          <cx:pt idx="527">0.0232668438358807</cx:pt>
          <cx:pt idx="528">-0.0092382378258026292</cx:pt>
          <cx:pt idx="529">-0.0033263804900111101</cx:pt>
          <cx:pt idx="530">-0.0023149745738835102</cx:pt>
          <cx:pt idx="531">-0.00029128359801087003</cx:pt>
          <cx:pt idx="532">-0.00052981455693994596</cx:pt>
          <cx:pt idx="533">-0.00096989269147725401</cx:pt>
          <cx:pt idx="534">0.00039505932476722501</cx:pt>
          <cx:pt idx="535">-0.0021914948318879001</cx:pt>
          <cx:pt idx="536">0.0083158186145581795</cx:pt>
          <cx:pt idx="537">0.0090801424030563897</cx:pt>
          <cx:pt idx="538">0.0053505957256791701</cx:pt>
          <cx:pt idx="539">-0.0037865689834304102</cx:pt>
          <cx:pt idx="540">-0.027325015958093501</cx:pt>
          <cx:pt idx="541">-0.036939525303530098</cx:pt>
          <cx:pt idx="542">-0.034909538994070601</cx:pt>
          <cx:pt idx="543">-0.15105792867576701</cx:pt>
          <cx:pt idx="544">-0.13649766279349501</cx:pt>
          <cx:pt idx="545">-0.049301525381714</cx:pt>
          <cx:pt idx="546">-0.070066303085118894</cx:pt>
          <cx:pt idx="547">-0.014389453307160001</cx:pt>
          <cx:pt idx="548">0.0258867395155583</cx:pt>
          <cx:pt idx="549">0.0072772093136918301</cx:pt>
          <cx:pt idx="550">-0.017746279726785299</cx:pt>
          <cx:pt idx="551">0.0083862854024789706</cx:pt>
          <cx:pt idx="552">0.048811614068356601</cx:pt>
          <cx:pt idx="553">0.051554213702643299</cx:pt>
          <cx:pt idx="554">0.062841642584461302</cx:pt>
          <cx:pt idx="555">0.038283399887134702</cx:pt>
          <cx:pt idx="556">-0.0104970109976943</cx:pt>
          <cx:pt idx="557">-0.0063938143588606403</cx:pt>
          <cx:pt idx="558">0.000423756771720344</cx:pt>
          <cx:pt idx="559">-0.00065347835383425896</cx:pt>
          <cx:pt idx="560">4.6559053742362e-05</cx:pt>
          <cx:pt idx="561">-5.1349175314012899e-05</cx:pt>
          <cx:pt idx="562">0.0011719387795944001</cx:pt>
          <cx:pt idx="563">0.0028842012321020302</cx:pt>
          <cx:pt idx="564">0.027801062692415699</cx:pt>
          <cx:pt idx="565">0.0099389123417647305</cx:pt>
          <cx:pt idx="566">0.010402693682625501</cx:pt>
          <cx:pt idx="567">0.00121112383210177</cx:pt>
          <cx:pt idx="568">-0.047707195171800498</cx:pt>
          <cx:pt idx="569">-0.069952249089804505</cx:pt>
          <cx:pt idx="570">-0.018014122268252698</cx:pt>
          <cx:pt idx="571">-0.053346039327242897</cx:pt>
          <cx:pt idx="572">-0.036267173709644801</cx:pt>
          <cx:pt idx="573">-0.0066754568747791204</cx:pt>
          <cx:pt idx="574">-0.026911265427152602</cx:pt>
          <cx:pt idx="575">-0.0078180930888831195</cx:pt>
          <cx:pt idx="576">0.0278533452412544</cx:pt>
          <cx:pt idx="577">-0.00033840029650459397</cx:pt>
          <cx:pt idx="578">0.0120058723428222</cx:pt>
          <cx:pt idx="579">0.015418595872915299</cx:pt>
          <cx:pt idx="580">0.087045068838297004</cx:pt>
          <cx:pt idx="581">0.071188691443915195</cx:pt>
          <cx:pt idx="582">0.055289602169386901</cx:pt>
          <cx:pt idx="583">0.032190235415110798</cx:pt>
          <cx:pt idx="584">-0.00610219048285049</cx:pt>
          <cx:pt idx="585">-0.0081336820313281794</cx:pt>
          <cx:pt idx="586">7.7965307032132997e-05</cx:pt>
          <cx:pt idx="587">0.00029643180544392802</cx:pt>
          <cx:pt idx="588">-0.00018314050266357199</cx:pt>
          <cx:pt idx="589">0.000374700899279383</cx:pt>
          <cx:pt idx="590">0.00111528228856576</cx:pt>
          <cx:pt idx="591">0.0076086532610507001</cx:pt>
          <cx:pt idx="592">0.028689803789510099</cx:pt>
          <cx:pt idx="593">0.013667994069403101</cx:pt>
          <cx:pt idx="594">0.037685935202716202</cx:pt>
          <cx:pt idx="595">0.026441314270213699</cx:pt>
          <cx:pt idx="596">-0.024772974503874799</cx:pt>
          <cx:pt idx="597">0.0031659906544479299</cx:pt>
          <cx:pt idx="598">-0.027722641317979801</cx:pt>
          <cx:pt idx="599">0.020159748325222999</cx:pt>
          <cx:pt idx="600">0.0266126063199046</cx:pt>
          <cx:pt idx="601">0.061618223287930998</cx:pt>
          <cx:pt idx="602">0.016870557501996501</cx:pt>
          <cx:pt idx="603">-0.0083962874977802394</cx:pt>
          <cx:pt idx="604">-0.00185395514535225</cx:pt>
          <cx:pt idx="605">0.0224418342240594</cx:pt>
          <cx:pt idx="606">-0.036462974245199599</cx:pt>
          <cx:pt idx="607">0.0132433448419769</cx:pt>
          <cx:pt idx="608">0.052694781583711499</cx:pt>
          <cx:pt idx="609">0.023853036201342499</cx:pt>
          <cx:pt idx="610">0.021154032371728498</cx:pt>
          <cx:pt idx="611">-0.0036897382062409702</cx:pt>
          <cx:pt idx="612">-0.0202553832343439</cx:pt>
          <cx:pt idx="613">-0.00867131072636914</cx:pt>
          <cx:pt idx="614">-0.00079756218385448104</cx:pt>
          <cx:pt idx="615">0.00083081216391399197</cx:pt>
          <cx:pt idx="616">-4.6027226902387197e-05</cx:pt>
          <cx:pt idx="617">0.00011167091740685301</cx:pt>
          <cx:pt idx="618">0.0014742211565179201</cx:pt>
          <cx:pt idx="619">0.0062302031227263396</cx:pt>
          <cx:pt idx="620">0.027624362764340799</cx:pt>
          <cx:pt idx="621">0.025082590122466299</cx:pt>
          <cx:pt idx="622">0.049338653488155401</cx:pt>
          <cx:pt idx="623">0.042206534207349197</cx:pt>
          <cx:pt idx="624">-0.018129793631063901</cx:pt>
          <cx:pt idx="625">-0.0144280144578686</cx:pt>
          <cx:pt idx="626">-0.0010275945080190901</cx:pt>
          <cx:pt idx="627">0.053362695377148599</cx:pt>
          <cx:pt idx="628">0.029701717628201198</cx:pt>
          <cx:pt idx="629">0.077292683334016593</cx:pt>
          <cx:pt idx="630">0.0346478981235799</cx:pt>
          <cx:pt idx="631">-0.0084682413320880494</cx:pt>
          <cx:pt idx="632">0.023762056126606299</cx:pt>
          <cx:pt idx="633">0.0111396328062021</cx:pt>
          <cx:pt idx="634">-0.0096725666406161908</cx:pt>
          <cx:pt idx="635">-0.010291315964950601</cx:pt>
          <cx:pt idx="636">0.0309796640013883</cx:pt>
          <cx:pt idx="637">0.00357241731870927</cx:pt>
          <cx:pt idx="638">0.003809118961257</cx:pt>
          <cx:pt idx="639">-0.00878634571844592</cx:pt>
          <cx:pt idx="640">-0.0084597988734731195</cx:pt>
          <cx:pt idx="641">-0.00028982523355653301</cx:pt>
          <cx:pt idx="642">-0.00015837840695503901</cx:pt>
          <cx:pt idx="643">1.49667760891209e-05</cx:pt>
          <cx:pt idx="644">0.00019701673893922101</cx:pt>
          <cx:pt idx="645">-0.00081130932378504898</cx:pt>
          <cx:pt idx="646">0.0016026405303921701</cx:pt>
          <cx:pt idx="647">0.00286994478500565</cx:pt>
          <cx:pt idx="648">0.00056591193656331301</cx:pt>
          <cx:pt idx="649">-0.0014345908389088401</cx:pt>
          <cx:pt idx="650">-0.010779518795227899</cx:pt>
          <cx:pt idx="651">-0.00040254472735405103</cx:pt>
          <cx:pt idx="652">0.020570964764372299</cx:pt>
          <cx:pt idx="653">-0.0035692749777843898</cx:pt>
          <cx:pt idx="654">-0.0099054736994962107</cx:pt>
          <cx:pt idx="655">0.0027731185407931401</cx:pt>
          <cx:pt idx="656">0.0119096945864994</cx:pt>
          <cx:pt idx="657">0.046352463677432898</cx:pt>
          <cx:pt idx="658">-0.034623284781277297</cx:pt>
          <cx:pt idx="659">0.029248403574497501</cx:pt>
          <cx:pt idx="660">0.067351949794549698</cx:pt>
          <cx:pt idx="661">0.061392001170394402</cx:pt>
          <cx:pt idx="662">0.051209856861030099</cx:pt>
          <cx:pt idx="663">0.0081016557724326605</cx:pt>
          <cx:pt idx="664">0.0191897903234691</cx:pt>
          <cx:pt idx="665">0.0060481695774814203</cx:pt>
          <cx:pt idx="666">0.012292389643063501</cx:pt>
          <cx:pt idx="667">0.0033691476789429698</cx:pt>
          <cx:pt idx="668">-3.1725761828447798e-05</cx:pt>
          <cx:pt idx="669">0.00073928844256756804</cx:pt>
          <cx:pt idx="670">-2.0519453742042601e-05</cx:pt>
          <cx:pt idx="671">-0.000478065671264822</cx:pt>
          <cx:pt idx="672">1.3040160755525e-05</cx:pt>
          <cx:pt idx="673">-0.00013960815587426499</cx:pt>
          <cx:pt idx="674">0.00095991588116477297</cx:pt>
          <cx:pt idx="675">0.00032738409505255801</cx:pt>
          <cx:pt idx="676">-0.0123794535717955</cx:pt>
          <cx:pt idx="677">-0.033445736899526297</cx:pt>
          <cx:pt idx="678">-0.016541345675000999</cx:pt>
          <cx:pt idx="679">-0.00218709239783432</cx:pt>
          <cx:pt idx="680">0.038823733478725198</cx:pt>
          <cx:pt idx="681">0.054125350027684899</cx:pt>
          <cx:pt idx="682">0.051112737583696999</cx:pt>
          <cx:pt idx="683">0.025368275097681699</cx:pt>
          <cx:pt idx="684">0.022632823157601598</cx:pt>
          <cx:pt idx="685">-0.0257226116359414</cx:pt>
          <cx:pt idx="686">-0.046245512297387999</cx:pt>
          <cx:pt idx="687">-8.8971683670855401e-05</cx:pt>
          <cx:pt idx="688">0.034654127410491599</cx:pt>
          <cx:pt idx="689">0.00178454591855358</cx:pt>
          <cx:pt idx="690">-0.00021365531529121101</cx:pt>
          <cx:pt idx="691">-0.0096709698087407495</cx:pt>
          <cx:pt idx="692">-0.0043029183462728804</cx:pt>
          <cx:pt idx="693">-0.0109262306135518</cx:pt>
          <cx:pt idx="694">-0.0180883312800744</cx:pt>
          <cx:pt idx="695">-0.0073578857282514797</cx:pt>
          <cx:pt idx="696">-0.0021065663177087502</cx:pt>
          <cx:pt idx="697">0.00032267183523427602</cx:pt>
          <cx:pt idx="698">-9.9257334503010105e-05</cx:pt>
          <cx:pt idx="699">-0.00052031604142444097</cx:pt>
          <cx:pt idx="700">-0.00055430338976760602</cx:pt>
          <cx:pt idx="701">-0.00037810631291176699</cx:pt>
          <cx:pt idx="702">-0.00063699961562423905</cx:pt>
          <cx:pt idx="703">-0.0019874408739069499</cx:pt>
          <cx:pt idx="704">-0.018848756060831098</cx:pt>
          <cx:pt idx="705">-0.0232435811348842</cx:pt>
          <cx:pt idx="706">-0.0155124872249121</cx:pt>
          <cx:pt idx="707">-0.0015688061666704501</cx:pt>
          <cx:pt idx="708">0.026687168542042599</cx:pt>
          <cx:pt idx="709">0.043471579932446602</cx:pt>
          <cx:pt idx="710">0.035060185479619803</cx:pt>
          <cx:pt idx="711">-0.0128929020850278</cx:pt>
          <cx:pt idx="712">0.0046509014992552698</cx:pt>
          <cx:pt idx="713">-0.00126553271434919</cx:pt>
          <cx:pt idx="714">0.020376041302788299</cx:pt>
          <cx:pt idx="715">-0.0069532580887063499</cx:pt>
          <cx:pt idx="716">0.0127299171818553</cx:pt>
          <cx:pt idx="717">0.0342146069178293</cx:pt>
          <cx:pt idx="718">0.012368768555973899</cx:pt>
          <cx:pt idx="719">0.017003069552382299</cx:pt>
          <cx:pt idx="720">0.0059573211825724197</cx:pt>
          <cx:pt idx="721">-0.0096369091325012503</cx:pt>
          <cx:pt idx="722">-0.0220071219390011</cx:pt>
          <cx:pt idx="723">-0.0126063356726497</cx:pt>
          <cx:pt idx="724">-0.0043154902475494097</cx:pt>
          <cx:pt idx="725">9.61332965606012e-05</cx:pt>
          <cx:pt idx="726">0.00039548954305681198</cx:pt>
          <cx:pt idx="727">-0.0012018488140814699</cx:pt>
          <cx:pt idx="728">0.000126218235239299</cx:pt>
          <cx:pt idx="729">0.00055475707282205504</cx:pt>
          <cx:pt idx="730">0.00035584515086940403</cx:pt>
          <cx:pt idx="731">0.000162667488746155</cx:pt>
          <cx:pt idx="732">-0.00084631003838049601</cx:pt>
          <cx:pt idx="733">0.0023926346256669499</cx:pt>
          <cx:pt idx="734">0.010106457113991701</cx:pt>
          <cx:pt idx="735">0.013007576261954</cx:pt>
          <cx:pt idx="736">0.0218434827238305</cx:pt>
          <cx:pt idx="737">0.0288332769437715</cx:pt>
          <cx:pt idx="738">0.029392885753945299</cx:pt>
          <cx:pt idx="739">0.033769564544367199</cx:pt>
          <cx:pt idx="740">0.03446971303344</cx:pt>
          <cx:pt idx="741">0.00799037991153035</cx:pt>
          <cx:pt idx="742">0.024318713918055301</cx:pt>
          <cx:pt idx="743">0.024032020419005401</cx:pt>
          <cx:pt idx="744">0.030662155506046999</cx:pt>
          <cx:pt idx="745">0.035689409080440097</cx:pt>
          <cx:pt idx="746">0.013518395389806899</cx:pt>
          <cx:pt idx="747">-0.0051073211975012902</cx:pt>
          <cx:pt idx="748">-0.00236159250560098</cx:pt>
          <cx:pt idx="749">3.3098809664438001e-05</cx:pt>
          <cx:pt idx="750">-0.00088664965533590998</cx:pt>
          <cx:pt idx="751">-2.0005320027272599e-05</cx:pt>
          <cx:pt idx="752">0.00064892706517699704</cx:pt>
          <cx:pt idx="753">-0.00013745322485232499</cx:pt>
          <cx:pt idx="754">8.1452395614631799e-05</cx:pt>
          <cx:pt idx="755">-0.00038054723855977302</cx:pt>
          <cx:pt idx="756">0.00054618149433702202</cx:pt>
          <cx:pt idx="757">-0.00064519941217549995</cx:pt>
          <cx:pt idx="758">0.000434375486499348</cx:pt>
          <cx:pt idx="759">-0.000178197000976867</cx:pt>
          <cx:pt idx="760">-0.00024023015235132201</cx:pt>
          <cx:pt idx="761">-0.0011523884650844699</cx:pt>
          <cx:pt idx="762">0.00046675770887720503</cx:pt>
          <cx:pt idx="763">-0.00064799264774011297</cx:pt>
          <cx:pt idx="764">-0.00051976957473427504</cx:pt>
          <cx:pt idx="765">-5.5754122013248397e-05</cx:pt>
          <cx:pt idx="766">-0.0029482545756767502</cx:pt>
          <cx:pt idx="767">1.7654843172124901e-05</cx:pt>
          <cx:pt idx="768">0.0020953125300518802</cx:pt>
          <cx:pt idx="769">0.00087911191275617698</cx:pt>
          <cx:pt idx="770">0.0135460912934704</cx:pt>
          <cx:pt idx="771">0.0091227933846951808</cx:pt>
          <cx:pt idx="772">0.0023386378171005198</cx:pt>
          <cx:pt idx="773">-0.0023586578437133601</cx:pt>
          <cx:pt idx="774">-0.00305353013720688</cx:pt>
          <cx:pt idx="775">0.00031276223481685803</cx:pt>
          <cx:pt idx="776">-0.00022561818853088699</cx:pt>
          <cx:pt idx="777">-0.0021515056393518698</cx:pt>
          <cx:pt idx="778">-0.00082231911727156405</cx:pt>
          <cx:pt idx="779">-6.9029109256534801e-05</cx:pt>
          <cx:pt idx="780">0.00045342518017682699</cx:pt>
          <cx:pt idx="781">-1.6701172115697201e-05</cx:pt>
          <cx:pt idx="782">9.4588211743872906e-05</cx:pt>
          <cx:pt idx="783">0.00037244962738507999</cx:pt>
        </cx:lvl>
      </cx:numDim>
    </cx:data>
    <cx:data id="151">
      <cx:numDim type="val">
        <cx:f>'001_WA_F - 副本'!$EV$1:$EV$784</cx:f>
        <cx:lvl ptCount="784" formatCode="0.00E+00">
          <cx:pt idx="0">-7.5385032743785802e-05</cx:pt>
          <cx:pt idx="1">0.00053931864153114299</cx:pt>
          <cx:pt idx="2">0.00026411454490689502</cx:pt>
          <cx:pt idx="3">-9.5495562116617799e-05</cx:pt>
          <cx:pt idx="4">0.00039103721978072899</cx:pt>
          <cx:pt idx="5">-0.0004516964636022</cx:pt>
          <cx:pt idx="6">-0.00060194449771828302</cx:pt>
          <cx:pt idx="7">-0.0010388553598171899</cx:pt>
          <cx:pt idx="8">-0.00035076466723992303</cx:pt>
          <cx:pt idx="9">0.00075497201549159295</cx:pt>
          <cx:pt idx="10">-4.2529269965111103e-06</cx:pt>
          <cx:pt idx="11">0.00054769637999179798</cx:pt>
          <cx:pt idx="12">-0.00056166371297764004</cx:pt>
          <cx:pt idx="13">-2.8585611523763399e-05</cx:pt>
          <cx:pt idx="14">0.000153251057202114</cx:pt>
          <cx:pt idx="15">4.31339465622444e-05</cx:pt>
          <cx:pt idx="16">0.00065287253951435299</cx:pt>
          <cx:pt idx="17">-0.00055087953335185703</cx:pt>
          <cx:pt idx="18">0.00052747622479903803</cx:pt>
          <cx:pt idx="19">-0.00035539049114554098</cx:pt>
          <cx:pt idx="20">-0.00018963345323225799</cx:pt>
          <cx:pt idx="21">0.00065761232161575304</cx:pt>
          <cx:pt idx="22">0.000359020901472851</cx:pt>
          <cx:pt idx="23">0.00049482229625911502</cx:pt>
          <cx:pt idx="24">0.00031431239178833102</cx:pt>
          <cx:pt idx="25">-0.00156851987490567</cx:pt>
          <cx:pt idx="26">-2.8266438091626801e-05</cx:pt>
          <cx:pt idx="27">-0.00028143683755866899</cx:pt>
          <cx:pt idx="28">-0.00045773745096946798</cx:pt>
          <cx:pt idx="29">7.3371085751119001e-05</cx:pt>
          <cx:pt idx="30">-0.00043870744522729702</cx:pt>
          <cx:pt idx="31">0.000252167045412749</cx:pt>
          <cx:pt idx="32">-0.00013831724719147299</cx:pt>
          <cx:pt idx="33">-0.00042664524483232701</cx:pt>
          <cx:pt idx="34">-5.8967961172201e-05</cx:pt>
          <cx:pt idx="35">0.00084651938186038197</cx:pt>
          <cx:pt idx="36">-0.00012851286802996399</cx:pt>
          <cx:pt idx="37">-0.00078637192987734603</cx:pt>
          <cx:pt idx="38">-0.000624704148798469</cx:pt>
          <cx:pt idx="39">-0.00157419969867066</cx:pt>
          <cx:pt idx="40">-0.00087152590995335404</cx:pt>
          <cx:pt idx="41">0.00074093741149860103</cx:pt>
          <cx:pt idx="42">-0.00055273712515829202</cx:pt>
          <cx:pt idx="43">0.00078311088162765202</cx:pt>
          <cx:pt idx="44">-0.00023675158368775199</cx:pt>
          <cx:pt idx="45">-0.00026029322515197398</cx:pt>
          <cx:pt idx="46">-0.00042754814934052002</cx:pt>
          <cx:pt idx="47">-0.00034202476407514502</cx:pt>
          <cx:pt idx="48">-0.00134932490233061</cx:pt>
          <cx:pt idx="49">0.00029084987321824899</cx:pt>
          <cx:pt idx="50">-0.00030407397684791102</cx:pt>
          <cx:pt idx="51">-0.00054979109299408096</cx:pt>
          <cx:pt idx="52">0.00032858440330666799</cx:pt>
          <cx:pt idx="53">-0.00052237560164939301</cx:pt>
          <cx:pt idx="54">-2.3994829111877699e-05</cx:pt>
          <cx:pt idx="55">-0.00054095559744796998</cx:pt>
          <cx:pt idx="56">-0.00026562189571987399</cx:pt>
          <cx:pt idx="57">-0.00037185219997550701</cx:pt>
          <cx:pt idx="58">0.0010377376199109201</cx:pt>
          <cx:pt idx="59">-0.00032652783452761998</cx:pt>
          <cx:pt idx="60">0.00069380735356529104</cx:pt>
          <cx:pt idx="61">0.000108107258345379</cx:pt>
          <cx:pt idx="62">-0.00115804119389251</cx:pt>
          <cx:pt idx="63">5.9482774381566003e-05</cx:pt>
          <cx:pt idx="64">-0.00051772167821252603</cx:pt>
          <cx:pt idx="65">-0.0023213321654739398</cx:pt>
          <cx:pt idx="66">-0.0064000304892958401</cx:pt>
          <cx:pt idx="67">-0.0063643327922788904</cx:pt>
          <cx:pt idx="68">-0.0045478768642067003</cx:pt>
          <cx:pt idx="69">-0.00142512535855683</cx:pt>
          <cx:pt idx="70">-0.0027372653050778501</cx:pt>
          <cx:pt idx="71">-0.0019762026417614099</cx:pt>
          <cx:pt idx="72">-0.00106077955586989</cx:pt>
          <cx:pt idx="73">-0.0031385311081819399</cx:pt>
          <cx:pt idx="74">-0.0021442389490137501</cx:pt>
          <cx:pt idx="75">0.0048673480311677998</cx:pt>
          <cx:pt idx="76">0.00116404924400976</cx:pt>
          <cx:pt idx="77">-0.000499529137321565</cx:pt>
          <cx:pt idx="78">-0.00081272792164064104</cx:pt>
          <cx:pt idx="79">-0.00058784806555986697</cx:pt>
          <cx:pt idx="80">-0.00095556316006986295</cx:pt>
          <cx:pt idx="81">-0.00066048296039393798</cx:pt>
          <cx:pt idx="82">-0.00051086937197934105</cx:pt>
          <cx:pt idx="83">0.00040828194192923597</cx:pt>
          <cx:pt idx="84">-0.00070471993996625503</cx:pt>
          <cx:pt idx="85">-0.00032960819990163702</cx:pt>
          <cx:pt idx="86">-0.00031963524211085803</cx:pt>
          <cx:pt idx="87">-0.00069120335583740104</cx:pt>
          <cx:pt idx="88">0.000956100133809752</cx:pt>
          <cx:pt idx="89">0.00444687253410328</cx:pt>
          <cx:pt idx="90">0.0055215435857046804</cx:pt>
          <cx:pt idx="91">0.0071064101334194002</cx:pt>
          <cx:pt idx="92">0.0085601222553050409</cx:pt>
          <cx:pt idx="93">0.0081958076085365903</cx:pt>
          <cx:pt idx="94">0.012146929275854401</cx:pt>
          <cx:pt idx="95">-0.00075905962683442505</cx:pt>
          <cx:pt idx="96">0.0081512306060058</cx:pt>
          <cx:pt idx="97">0.0083241495800597896</cx:pt>
          <cx:pt idx="98">0.015834295391565199</cx:pt>
          <cx:pt idx="99">0.0211576674411364</cx:pt>
          <cx:pt idx="100">0.0037065026575648901</cx:pt>
          <cx:pt idx="101">-0.0075570018649745701</cx:pt>
          <cx:pt idx="102">0.0039133085461651</cx:pt>
          <cx:pt idx="103">0.0127935115360707</cx:pt>
          <cx:pt idx="104">0.019169073749973401</cx:pt>
          <cx:pt idx="105">-0.0082384669022617998</cx:pt>
          <cx:pt idx="106">-0.019880195136555898</cx:pt>
          <cx:pt idx="107">-0.0094281159691254196</cx:pt>
          <cx:pt idx="108">0.0038871623687079899</cx:pt>
          <cx:pt idx="109">0.0038944959266931302</cx:pt>
          <cx:pt idx="110">0.00067352209867845199</cx:pt>
          <cx:pt idx="111">-0.000115067444478309</cx:pt>
          <cx:pt idx="112">0.00044616093791780698</cx:pt>
          <cx:pt idx="113">0.00029962069798457498</cx:pt>
          <cx:pt idx="114">-9.9274643307811994e-05</cx:pt>
          <cx:pt idx="115">0.00118004998814283</cx:pt>
          <cx:pt idx="116">-0.00053416358485063097</cx:pt>
          <cx:pt idx="117">0.00147965259896702</cx:pt>
          <cx:pt idx="118">0.0015256980533231801</cx:pt>
          <cx:pt idx="119">0.0053200854524255003</cx:pt>
          <cx:pt idx="120">0.015300969964283401</cx:pt>
          <cx:pt idx="121">0.037292137968266803</cx:pt>
          <cx:pt idx="122">0.0288589440412498</cx:pt>
          <cx:pt idx="123">0.016583332192214501</cx:pt>
          <cx:pt idx="124">0.0093310712472660408</cx:pt>
          <cx:pt idx="125">0.0062087854375703104</cx:pt>
          <cx:pt idx="126">-0.0050290044858124199</cx:pt>
          <cx:pt idx="127">-0.0072464749839835502</cx:pt>
          <cx:pt idx="128">-0.017893555135212999</cx:pt>
          <cx:pt idx="129">-0.019367823045668801</cx:pt>
          <cx:pt idx="130">0.023285157644878901</cx:pt>
          <cx:pt idx="131">0.016871720376935798</cx:pt>
          <cx:pt idx="132">0.00033885312915874399</cx:pt>
          <cx:pt idx="133">0.016600121861922699</cx:pt>
          <cx:pt idx="134">0.00092829163597758898</cx:pt>
          <cx:pt idx="135">0.0080853694830268306</cx:pt>
          <cx:pt idx="136">0.033702590794756598</cx:pt>
          <cx:pt idx="137">0.0138998558269388</cx:pt>
          <cx:pt idx="138">0.00076076564375543898</cx:pt>
          <cx:pt idx="139">0.00025944975655019101</cx:pt>
          <cx:pt idx="140">-0.000281094781148485</cx:pt>
          <cx:pt idx="141">0.000382157547905092</cx:pt>
          <cx:pt idx="142">-0.00034827353226290797</cx:pt>
          <cx:pt idx="143">0.0020853892435772799</cx:pt>
          <cx:pt idx="144">0.00089836934259446895</cx:pt>
          <cx:pt idx="145">0.0071342502417276301</cx:pt>
          <cx:pt idx="146">0.0060909213364824201</cx:pt>
          <cx:pt idx="147">0.016310048188900798</cx:pt>
          <cx:pt idx="148">0.012884400431753601</cx:pt>
          <cx:pt idx="149">0.020409607413945201</cx:pt>
          <cx:pt idx="150">-0.0027889094338106901</cx:pt>
          <cx:pt idx="151">-0.011215590601650499</cx:pt>
          <cx:pt idx="152">-0.018371930338032898</cx:pt>
          <cx:pt idx="153">-0.016426097533574401</cx:pt>
          <cx:pt idx="154">-0.0068833090123068897</cx:pt>
          <cx:pt idx="155">-0.018935358680788099</cx:pt>
          <cx:pt idx="156">-0.00848317009322248</cx:pt>
          <cx:pt idx="157">0.0014744621625183999</cx:pt>
          <cx:pt idx="158">0.0228242452139398</cx:pt>
          <cx:pt idx="159">0.0088994980001339593</cx:pt>
          <cx:pt idx="160">0.0074310239037923996</cx:pt>
          <cx:pt idx="161">0.0085476235205500604</cx:pt>
          <cx:pt idx="162">0.024040646000280701</cx:pt>
          <cx:pt idx="163">0.0215356126866053</cx:pt>
          <cx:pt idx="164">0.028429907104539</cx:pt>
          <cx:pt idx="165">0.0095842245957618605</cx:pt>
          <cx:pt idx="166">0.0015760299089156301</cx:pt>
          <cx:pt idx="167">-0.00055636304110961196</cx:pt>
          <cx:pt idx="168">-0.00045286893353433202</cx:pt>
          <cx:pt idx="169">0.00035559334919271101</cx:pt>
          <cx:pt idx="170">0.00010663239466662</cx:pt>
          <cx:pt idx="171">-0.0019785818505178901</cx:pt>
          <cx:pt idx="172">0.00179013177608074</cx:pt>
          <cx:pt idx="173">0.0091790182501471102</cx:pt>
          <cx:pt idx="174">0.00350256471128165</cx:pt>
          <cx:pt idx="175">0.00175194858853231</cx:pt>
          <cx:pt idx="176">0.0101347054880547</cx:pt>
          <cx:pt idx="177">0.017321079022802399</cx:pt>
          <cx:pt idx="178">0.00065049680642722196</cx:pt>
          <cx:pt idx="179">-0.017972788378882502</cx:pt>
          <cx:pt idx="180">-0.020288610514484901</cx:pt>
          <cx:pt idx="181">-0.028120654015562602</cx:pt>
          <cx:pt idx="182">-0.0033155994271023702</cx:pt>
          <cx:pt idx="183">0.0109601354953924</cx:pt>
          <cx:pt idx="184">-0.0070620084891941798</cx:pt>
          <cx:pt idx="185">-0.0040122484278002296</cx:pt>
          <cx:pt idx="186">0.013052867608155</cx:pt>
          <cx:pt idx="187">0.019096486990616099</cx:pt>
          <cx:pt idx="188">0.022364593147236201</cx:pt>
          <cx:pt idx="189">0.023612288182489199</cx:pt>
          <cx:pt idx="190">0.031019552201117101</cx:pt>
          <cx:pt idx="191">0.034076859971504399</cx:pt>
          <cx:pt idx="192">0.032555894942504097</cx:pt>
          <cx:pt idx="193">0.023980549133289401</cx:pt>
          <cx:pt idx="194">0.0052773301208100297</cx:pt>
          <cx:pt idx="195">8.4411291641238695e-05</cx:pt>
          <cx:pt idx="196">-9.3691463681800104e-05</cx:pt>
          <cx:pt idx="197">0.00039248661883259698</cx:pt>
          <cx:pt idx="198">-0.0030471055509519898</cx:pt>
          <cx:pt idx="199">-0.0065517416689498996</cx:pt>
          <cx:pt idx="200">-0.00689868152329894</cx:pt>
          <cx:pt idx="201">0.00462119515137585</cx:pt>
          <cx:pt idx="202">-0.0018816348784183299</cx:pt>
          <cx:pt idx="203">-0.0152839356181378</cx:pt>
          <cx:pt idx="204">-0.0068687412170867603</cx:pt>
          <cx:pt idx="205">-0.0081786901882111001</cx:pt>
          <cx:pt idx="206">0.010866707188952</cx:pt>
          <cx:pt idx="207">0.027102080021174101</cx:pt>
          <cx:pt idx="208">0.015140121166939399</cx:pt>
          <cx:pt idx="209">-0.0026746562548703298</cx:pt>
          <cx:pt idx="210">0.053763543524204101</cx:pt>
          <cx:pt idx="211">0.051880664288067001</cx:pt>
          <cx:pt idx="212">0.048173231329975801</cx:pt>
          <cx:pt idx="213">0.068047213504391996</cx:pt>
          <cx:pt idx="214">0.037614282987582702</cx:pt>
          <cx:pt idx="215">0.0360815325210955</cx:pt>
          <cx:pt idx="216">0.058407469182624898</cx:pt>
          <cx:pt idx="217">0.018183546615102599</cx:pt>
          <cx:pt idx="218">0.023605584074147999</cx:pt>
          <cx:pt idx="219">0.029170466576570801</cx:pt>
          <cx:pt idx="220">0.024527607231174201</cx:pt>
          <cx:pt idx="221">0.0205748507898437</cx:pt>
          <cx:pt idx="222">0.0040857786981990203</cx:pt>
          <cx:pt idx="223">-0.00030351931963476303</cx:pt>
          <cx:pt idx="224">-0.00040950111849695302</cx:pt>
          <cx:pt idx="225">-0.00051327820835387196</cx:pt>
          <cx:pt idx="226">-0.00496436635763149</cx:pt>
          <cx:pt idx="227">-0.0072514672452207198</cx:pt>
          <cx:pt idx="228">-0.0148986475807164</cx:pt>
          <cx:pt idx="229">-0.0013128968063067701</cx:pt>
          <cx:pt idx="230">-0.017961158012997198</cx:pt>
          <cx:pt idx="231">-0.039140938705139697</cx:pt>
          <cx:pt idx="232">-0.030834836351823401</cx:pt>
          <cx:pt idx="233">-0.016663870084638498</cx:pt>
          <cx:pt idx="234">0.0051661274196302502</cx:pt>
          <cx:pt idx="235">0.0369061473029446</cx:pt>
          <cx:pt idx="236">0.012721137066689399</cx:pt>
          <cx:pt idx="237">-0.0055224844150909298</cx:pt>
          <cx:pt idx="238">0.019093837088101601</cx:pt>
          <cx:pt idx="239">0.031842338796169198</cx:pt>
          <cx:pt idx="240">-0.020444541897821199</cx:pt>
          <cx:pt idx="241">0.0081516103132964392</cx:pt>
          <cx:pt idx="242">0.0289696232393001</cx:pt>
          <cx:pt idx="243">0.0206850079448627</cx:pt>
          <cx:pt idx="244">0.0507680390586073</cx:pt>
          <cx:pt idx="245">0.028092371237879998</cx:pt>
          <cx:pt idx="246">0.0079684743014388198</cx:pt>
          <cx:pt idx="247">0.0049284024268397399</cx:pt>
          <cx:pt idx="248">0.019687007870811499</cx:pt>
          <cx:pt idx="249">0.017051555685461801</cx:pt>
          <cx:pt idx="250">0.0027359358349922699</cx:pt>
          <cx:pt idx="251">0.00062215990866903699</cx:pt>
          <cx:pt idx="252">8.6106462532372502e-05</cx:pt>
          <cx:pt idx="253">-0.00035060439153269702</cx:pt>
          <cx:pt idx="254">-0.0048337982159657698</cx:pt>
          <cx:pt idx="255">-0.0061898583636766803</cx:pt>
          <cx:pt idx="256">-0.013476617599283</cx:pt>
          <cx:pt idx="257">-0.012188996176819599</cx:pt>
          <cx:pt idx="258">-0.00368042889172454</cx:pt>
          <cx:pt idx="259">-0.00357271551302579</cx:pt>
          <cx:pt idx="260">0.0021122129459306099</cx:pt>
          <cx:pt idx="261">-0.0088474552700773899</cx:pt>
          <cx:pt idx="262">-0.0097498776733374107</cx:pt>
          <cx:pt idx="263">0.040097377645955098</cx:pt>
          <cx:pt idx="264">0.0106924216215945</cx:pt>
          <cx:pt idx="265">-0.015183652336709701</cx:pt>
          <cx:pt idx="266">-0.0037028625666797798</cx:pt>
          <cx:pt idx="267">-0.042049396127465402</cx:pt>
          <cx:pt idx="268">-0.051479757803833098</cx:pt>
          <cx:pt idx="269">-0.056408802691530903</cx:pt>
          <cx:pt idx="270">-0.044066905619610103</cx:pt>
          <cx:pt idx="271">-0.037232720646628699</cx:pt>
          <cx:pt idx="272">-0.00498505221386558</cx:pt>
          <cx:pt idx="273">-0.021357648135906002</cx:pt>
          <cx:pt idx="274">-0.028897241072951801</cx:pt>
          <cx:pt idx="275">-0.040343520863259701</cx:pt>
          <cx:pt idx="276">-0.00091986961247571102</cx:pt>
          <cx:pt idx="277">0.0085013414887874592</cx:pt>
          <cx:pt idx="278">-0.000110265209179748</cx:pt>
          <cx:pt idx="279">0.000247010670536106</cx:pt>
          <cx:pt idx="280">7.1653267121350606e-05</cx:pt>
          <cx:pt idx="281">8.3497335804417805e-05</cx:pt>
          <cx:pt idx="282">-0.0027671217802316501</cx:pt>
          <cx:pt idx="283">-0.0026150951605224998</cx:pt>
          <cx:pt idx="284">-0.00989313189115292</cx:pt>
          <cx:pt idx="285">-0.0088910494622534003</cx:pt>
          <cx:pt idx="286">0.0046123826474503901</cx:pt>
          <cx:pt idx="287">0.0025480525284028101</cx:pt>
          <cx:pt idx="288">-0.010066983168769901</cx:pt>
          <cx:pt idx="289">-0.0011678060856538</cx:pt>
          <cx:pt idx="290">-0.0060484349866278403</cx:pt>
          <cx:pt idx="291">0.0144441961524471</cx:pt>
          <cx:pt idx="292">0.0073809450822268597</cx:pt>
          <cx:pt idx="293">-0.0040657833299214702</cx:pt>
          <cx:pt idx="294">-0.026624091456626298</cx:pt>
          <cx:pt idx="295">-0.0368813674530062</cx:pt>
          <cx:pt idx="296">-0.057223123770122002</cx:pt>
          <cx:pt idx="297">-0.059183198822792597</cx:pt>
          <cx:pt idx="298">-0.049022886365404299</cx:pt>
          <cx:pt idx="299">-0.039342214427483299</cx:pt>
          <cx:pt idx="300">-0.026713154582518401</cx:pt>
          <cx:pt idx="301">-0.057996291851907897</cx:pt>
          <cx:pt idx="302">-0.050164934414382301</cx:pt>
          <cx:pt idx="303">-0.059610995476244301</cx:pt>
          <cx:pt idx="304">-0.014028590148641299</cx:pt>
          <cx:pt idx="305">0.000292771387447089</cx:pt>
          <cx:pt idx="306">0.00041348725146518503</cx:pt>
          <cx:pt idx="307">0.00015804713746882899</cx:pt>
          <cx:pt idx="308">-0.000448181249690362</cx:pt>
          <cx:pt idx="309">-0.00144357613362788</cx:pt>
          <cx:pt idx="310">-0.0018129341211171599</cx:pt>
          <cx:pt idx="311">-0.00077791525966476301</cx:pt>
          <cx:pt idx="312">0.0017412272524819901</cx:pt>
          <cx:pt idx="313">0.0034207178732701998</cx:pt>
          <cx:pt idx="314">-0.0083523859915555897</cx:pt>
          <cx:pt idx="315">-0.0215652295730655</cx:pt>
          <cx:pt idx="316">-0.041703933055971497</cx:pt>
          <cx:pt idx="317">-0.031690132040568399</cx:pt>
          <cx:pt idx="318">0.0147714180231016</cx:pt>
          <cx:pt idx="319">0.00050861277817776005</cx:pt>
          <cx:pt idx="320">-0.011724054504979899</cx:pt>
          <cx:pt idx="321">-0.026506327993154902</cx:pt>
          <cx:pt idx="322">-0.013391000798905799</cx:pt>
          <cx:pt idx="323">0.0129339181976422</cx:pt>
          <cx:pt idx="324">0.0105339072912184</cx:pt>
          <cx:pt idx="325">0.026436323232296399</cx:pt>
          <cx:pt idx="326">0.014898502957122001</cx:pt>
          <cx:pt idx="327">-0.031033318112842899</cx:pt>
          <cx:pt idx="328">-0.016957102136170198</cx:pt>
          <cx:pt idx="329">-0.063247279347613899</cx:pt>
          <cx:pt idx="330">-0.061892361296783799</cx:pt>
          <cx:pt idx="331">-0.055783325847091801</cx:pt>
          <cx:pt idx="332">-0.031474332088855403</cx:pt>
          <cx:pt idx="333">-0.0094120676708548592</cx:pt>
          <cx:pt idx="334">-0.0014519779496755801</cx:pt>
          <cx:pt idx="335">-0.00047549316844027601</cx:pt>
          <cx:pt idx="336">2.2422636556781e-05</cx:pt>
          <cx:pt idx="337">-0.00091070800714923399</cx:pt>
          <cx:pt idx="338">-0.00067622536019079703</cx:pt>
          <cx:pt idx="339">0.00079411553784623605</cx:pt>
          <cx:pt idx="340">-0.000744842724745968</cx:pt>
          <cx:pt idx="341">0.0092776627894549206</cx:pt>
          <cx:pt idx="342">-0.017189921567468101</cx:pt>
          <cx:pt idx="343">-0.0325119277224818</cx:pt>
          <cx:pt idx="344">-0.035664542986977299</cx:pt>
          <cx:pt idx="345">-0.0472256717633339</cx:pt>
          <cx:pt idx="346">0.0091316160831560796</cx:pt>
          <cx:pt idx="347">-0.00427983627181628</cx:pt>
          <cx:pt idx="348">-0.0194691507465596</cx:pt>
          <cx:pt idx="349">-0.0046942095019580103</cx:pt>
          <cx:pt idx="350">0.00157401629883271</cx:pt>
          <cx:pt idx="351">0.027978857230977299</cx:pt>
          <cx:pt idx="352">0.0020137500442456201</cx:pt>
          <cx:pt idx="353">-0.0065620277344507604</cx:pt>
          <cx:pt idx="354">0.041472088910959798</cx:pt>
          <cx:pt idx="355">0.020138293768153001</cx:pt>
          <cx:pt idx="356">0.00175031483890882</cx:pt>
          <cx:pt idx="357">-0.013078410798563299</cx:pt>
          <cx:pt idx="358">-0.021537461889243398</cx:pt>
          <cx:pt idx="359">-0.031437806676140698</cx:pt>
          <cx:pt idx="360">-0.024716109425708298</cx:pt>
          <cx:pt idx="361">-0.0066290875952511596</cx:pt>
          <cx:pt idx="362">6.7132517982046395e-05</cx:pt>
          <cx:pt idx="363">-4.4931498002654198e-05</cx:pt>
          <cx:pt idx="364">0.000212811612412622</cx:pt>
          <cx:pt idx="365">0.00030356881822705598</cx:pt>
          <cx:pt idx="366">-0.0012722809675374501</cx:pt>
          <cx:pt idx="367">-0.00034548395929971898</cx:pt>
          <cx:pt idx="368">-0.0093780254923814307</cx:pt>
          <cx:pt idx="369">-0.0035287756116106701</cx:pt>
          <cx:pt idx="370">-0.0270056915743314</cx:pt>
          <cx:pt idx="371">-0.029011367439360902</cx:pt>
          <cx:pt idx="372">-0.034845938095743198</cx:pt>
          <cx:pt idx="373">-0.0299422935959015</cx:pt>
          <cx:pt idx="374">-0.018266935120622399</cx:pt>
          <cx:pt idx="375">-0.021870250009655898</cx:pt>
          <cx:pt idx="376">0.0035769754374341801</cx:pt>
          <cx:pt idx="377">0.016989975303284801</cx:pt>
          <cx:pt idx="378">-0.00129334899889443</cx:pt>
          <cx:pt idx="379">-0.0041392655898194698</cx:pt>
          <cx:pt idx="380">0.011134074298742001</cx:pt>
          <cx:pt idx="381">0.0109010748201249</cx:pt>
          <cx:pt idx="382">0.0076179968683203099</cx:pt>
          <cx:pt idx="383">0.0118799016247435</cx:pt>
          <cx:pt idx="384">0.00061151047138564005</cx:pt>
          <cx:pt idx="385">0.016481475195909898</cx:pt>
          <cx:pt idx="386">-0.0099534560047564499</cx:pt>
          <cx:pt idx="387">-0.0191626978546111</cx:pt>
          <cx:pt idx="388">-0.014160610162351201</cx:pt>
          <cx:pt idx="389">-0.0079086170004755204</cx:pt>
          <cx:pt idx="390">-0.00239412555400684</cx:pt>
          <cx:pt idx="391">-0.0011614985550324199</cx:pt>
          <cx:pt idx="392">-0.00080020892344905199</cx:pt>
          <cx:pt idx="393">0.00042092291050448301</cx:pt>
          <cx:pt idx="394">-0.00036118078451270898</cx:pt>
          <cx:pt idx="395">-0.00032862914691970398</cx:pt>
          <cx:pt idx="396">-0.018513994506694401</cx:pt>
          <cx:pt idx="397">-0.029181477079432701</cx:pt>
          <cx:pt idx="398">-0.038696547309239</cx:pt>
          <cx:pt idx="399">-0.050288209841440702</cx:pt>
          <cx:pt idx="400">-0.054180499854516097</cx:pt>
          <cx:pt idx="401">-0.068010933189097997</cx:pt>
          <cx:pt idx="402">-0.062396109956529597</cx:pt>
          <cx:pt idx="403">-0.028627696585821899</cx:pt>
          <cx:pt idx="404">-0.0080929805621519392</cx:pt>
          <cx:pt idx="405">0.0038350024933953598</cx:pt>
          <cx:pt idx="406">0.0092479789793521103</cx:pt>
          <cx:pt idx="407">0.00030035205421895201</cx:pt>
          <cx:pt idx="408">0.011912600211537699</cx:pt>
          <cx:pt idx="409">6.2939345036861402e-05</cx:pt>
          <cx:pt idx="410">0.0031462405561976299</cx:pt>
          <cx:pt idx="411">-0.0035521315152730001</cx:pt>
          <cx:pt idx="412">0.0102864214903533</cx:pt>
          <cx:pt idx="413">0.014726279449903</cx:pt>
          <cx:pt idx="414">0.0040745791052751203</cx:pt>
          <cx:pt idx="415">0.0101100995491298</cx:pt>
          <cx:pt idx="416">-0.00499196477887974</cx:pt>
          <cx:pt idx="417">-0.00217387693497505</cx:pt>
          <cx:pt idx="418">-0.00119877416241029</cx:pt>
          <cx:pt idx="419">0.00038509357574386999</cx:pt>
          <cx:pt idx="420">0.00024414274897425402</cx:pt>
          <cx:pt idx="421">0.0023424204509497198</cx:pt>
          <cx:pt idx="422">0.0020867701867969199</cx:pt>
          <cx:pt idx="423">-0.0071837503995676403</cx:pt>
          <cx:pt idx="424">-0.00358598853519785</cx:pt>
          <cx:pt idx="425">-0.011718421374498401</cx:pt>
          <cx:pt idx="426">-0.0288974854065829</cx:pt>
          <cx:pt idx="427">-0.065400110441196202</cx:pt>
          <cx:pt idx="428">-0.078887756253965893</cx:pt>
          <cx:pt idx="429">-0.11164910492074399</cx:pt>
          <cx:pt idx="430">-0.10243592331658399</cx:pt>
          <cx:pt idx="431">-0.062910844641172803</cx:pt>
          <cx:pt idx="432">-0.024406554933522701</cx:pt>
          <cx:pt idx="433">-0.0053219203763920303</cx:pt>
          <cx:pt idx="434">-0.0039102579529896302</cx:pt>
          <cx:pt idx="435">-0.031365257845845797</cx:pt>
          <cx:pt idx="436">-0.028917625293310201</cx:pt>
          <cx:pt idx="437">-0.00119629415986439</cx:pt>
          <cx:pt idx="438">-0.015224704363627099</cx:pt>
          <cx:pt idx="439">-0.0022875330948535001</cx:pt>
          <cx:pt idx="440">0.037780866623036001</cx:pt>
          <cx:pt idx="441">0.019355510701700201</cx:pt>
          <cx:pt idx="442">0.017549065290831702</cx:pt>
          <cx:pt idx="443">0.020684243791093199</cx:pt>
          <cx:pt idx="444">0.0063065761720361097</cx:pt>
          <cx:pt idx="445">-0.0023455499545400899</cx:pt>
          <cx:pt idx="446">-0.00059937321193127401</cx:pt>
          <cx:pt idx="447">-0.00034561202143653503</cx:pt>
          <cx:pt idx="448">0.00063809784478521803</cx:pt>
          <cx:pt idx="449">0.00097734690695316494</cx:pt>
          <cx:pt idx="450">0.0023359194746483498</cx:pt>
          <cx:pt idx="451">0.0047828307314805004</cx:pt>
          <cx:pt idx="452">0.015090489790608499</cx:pt>
          <cx:pt idx="453">0.013359534704781</cx:pt>
          <cx:pt idx="454">0.0022280864338628699</cx:pt>
          <cx:pt idx="455">-0.024616276825126099</cx:pt>
          <cx:pt idx="456">-0.045377530101401803</cx:pt>
          <cx:pt idx="457">-0.093203377254488101</cx:pt>
          <cx:pt idx="458">-0.11154558151850701</cx:pt>
          <cx:pt idx="459">-0.091130973392126502</cx:pt>
          <cx:pt idx="460">-0.066828095864516199</cx:pt>
          <cx:pt idx="461">-0.058241807789124703</cx:pt>
          <cx:pt idx="462">-0.042146869424237801</cx:pt>
          <cx:pt idx="463">-0.012564329495082901</cx:pt>
          <cx:pt idx="464">-0.0142566708130901</cx:pt>
          <cx:pt idx="465">0.0109003087677619</cx:pt>
          <cx:pt idx="466">-0.0024575100419460798</cx:pt>
          <cx:pt idx="467">0.0166717795001321</cx:pt>
          <cx:pt idx="468">0.030177903942139001</cx:pt>
          <cx:pt idx="469">-0.00061193357259554297</cx:pt>
          <cx:pt idx="470">0.0065595900399829203</cx:pt>
          <cx:pt idx="471">0.021400450221390199</cx:pt>
          <cx:pt idx="472">0.021043047924600398</cx:pt>
          <cx:pt idx="473">-0.0102862100265302</cx:pt>
          <cx:pt idx="474">-0.00287994851235148</cx:pt>
          <cx:pt idx="475">-0.00033320478429037898</cx:pt>
          <cx:pt idx="476">-0.00119108918081018</cx:pt>
          <cx:pt idx="477">0.000211529787377089</cx:pt>
          <cx:pt idx="478">0.000348139064390366</cx:pt>
          <cx:pt idx="479">0.0163867805347724</cx:pt>
          <cx:pt idx="480">0.024502440321760501</cx:pt>
          <cx:pt idx="481">0.02279946114416</cx:pt>
          <cx:pt idx="482">0.059146582072792303</cx:pt>
          <cx:pt idx="483">0.039055733738637001</cx:pt>
          <cx:pt idx="484">0.037012058364004702</cx:pt>
          <cx:pt idx="485">-0.021514601688975302</cx:pt>
          <cx:pt idx="486">-0.054063932710641999</cx:pt>
          <cx:pt idx="487">-0.062363332803298699</cx:pt>
          <cx:pt idx="488">-0.0664328120663321</cx:pt>
          <cx:pt idx="489">-0.078263725956948194</cx:pt>
          <cx:pt idx="490">-0.036350226747355802</cx:pt>
          <cx:pt idx="491">0.00502825767660581</cx:pt>
          <cx:pt idx="492">0.0064190634334039499</cx:pt>
          <cx:pt idx="493">0.038911265806886398</cx:pt>
          <cx:pt idx="494">0.023627249240844701</cx:pt>
          <cx:pt idx="495">0.027015493696163399</cx:pt>
          <cx:pt idx="496">0.035992792769238002</cx:pt>
          <cx:pt idx="497">-0.0084284479364943703</cx:pt>
          <cx:pt idx="498">-0.0157610633889715</cx:pt>
          <cx:pt idx="499">0.00193533058770056</cx:pt>
          <cx:pt idx="500">0.0094817221954498002</cx:pt>
          <cx:pt idx="501">-0.012630174363945999</cx:pt>
          <cx:pt idx="502">-0.00125173255335483</cx:pt>
          <cx:pt idx="503">0.00080731721949088705</cx:pt>
          <cx:pt idx="504">0.00030685166983149601</cx:pt>
          <cx:pt idx="505">0.00071338767650529905</cx:pt>
          <cx:pt idx="506">-0.00087960537410284396</cx:pt>
          <cx:pt idx="507">0.019203173859201499</cx:pt>
          <cx:pt idx="508">0.028248891554254901</cx:pt>
          <cx:pt idx="509">0.0416140113219002</cx:pt>
          <cx:pt idx="510">0.0985421227459123</cx:pt>
          <cx:pt idx="511">0.092555535925409105</cx:pt>
          <cx:pt idx="512">0.084746537314399198</cx:pt>
          <cx:pt idx="513">0.051607803370438701</cx:pt>
          <cx:pt idx="514">0.0127903338398637</cx:pt>
          <cx:pt idx="515">-0.0056894811525612802</cx:pt>
          <cx:pt idx="516">-0.038472665768298497</cx:pt>
          <cx:pt idx="517">-0.032919812783310402</cx:pt>
          <cx:pt idx="518">0.013912635150449999</cx:pt>
          <cx:pt idx="519">0.0124320335534817</cx:pt>
          <cx:pt idx="520">-0.0061431000922338797</cx:pt>
          <cx:pt idx="521">0.0136896417309518</cx:pt>
          <cx:pt idx="522">0.013528925161346799</cx:pt>
          <cx:pt idx="523">0.040250488465939802</cx:pt>
          <cx:pt idx="524">0.0288545969200684</cx:pt>
          <cx:pt idx="525">-0.0036329249361485199</cx:pt>
          <cx:pt idx="526">-0.017156252073089</cx:pt>
          <cx:pt idx="527">-0.0031184628730507101</cx:pt>
          <cx:pt idx="528">0.014233677517654799</cx:pt>
          <cx:pt idx="529">-0.0059953865362462298</cx:pt>
          <cx:pt idx="530">-0.000885373554467293</cx:pt>
          <cx:pt idx="531">0.000107003299230538</cx:pt>
          <cx:pt idx="532">-0.00025823467304089399</cx:pt>
          <cx:pt idx="533">-0.00099969713488241591</cx:pt>
          <cx:pt idx="534">-0.00124635602488645</cx:pt>
          <cx:pt idx="535">0.017326404560934799</cx:pt>
          <cx:pt idx="536">0.016819113900203599</cx:pt>
          <cx:pt idx="537">0.0464712670970912</cx:pt>
          <cx:pt idx="538">0.0980550345746527</cx:pt>
          <cx:pt idx="539">0.087650808357685406</cx:pt>
          <cx:pt idx="540">0.080315194239143697</cx:pt>
          <cx:pt idx="541">0.084573981675302307</cx:pt>
          <cx:pt idx="542">0.077033283870243094</cx:pt>
          <cx:pt idx="543">0.060949809160152198</cx:pt>
          <cx:pt idx="544">0.031341458737134502</cx:pt>
          <cx:pt idx="545">-0.0073567718933660797</cx:pt>
          <cx:pt idx="546">-0.0080105640653284002</cx:pt>
          <cx:pt idx="547">-0.030631897655955701</cx:pt>
          <cx:pt idx="548">-0.0172061671228615</cx:pt>
          <cx:pt idx="549">0.0083228390155108897</cx:pt>
          <cx:pt idx="550">0.0216280665613976</cx:pt>
          <cx:pt idx="551">0.0076063924129488999</cx:pt>
          <cx:pt idx="552">0.025235948904222798</cx:pt>
          <cx:pt idx="553">-0.012059935539379601</cx:pt>
          <cx:pt idx="554">-0.019505338774434101</cx:pt>
          <cx:pt idx="555">0.010376021597071501</cx:pt>
          <cx:pt idx="556">0.020962593260149098</cx:pt>
          <cx:pt idx="557">-0.0021145211754195702</cx:pt>
          <cx:pt idx="558">-0.0010019416308588501</cx:pt>
          <cx:pt idx="559">-0.00064704262523794303</cx:pt>
          <cx:pt idx="560">-0.00062445124918372502</cx:pt>
          <cx:pt idx="561">9.5968979168492802e-05</cx:pt>
          <cx:pt idx="562">-0.0045230420562406299</cx:pt>
          <cx:pt idx="563">-0.00690681816534884</cx:pt>
          <cx:pt idx="564">0.0012710245570888301</cx:pt>
          <cx:pt idx="565">0.0256109734448433</cx:pt>
          <cx:pt idx="566">0.052716396466271499</cx:pt>
          <cx:pt idx="567">0.0456652300825411</cx:pt>
          <cx:pt idx="568">0.048559715447945302</cx:pt>
          <cx:pt idx="569">0.065096129310271103</cx:pt>
          <cx:pt idx="570">0.049652349305320899</cx:pt>
          <cx:pt idx="571">0.049877518681517199</cx:pt>
          <cx:pt idx="572">0.020589622242977799</cx:pt>
          <cx:pt idx="573">0.018179081643694601</cx:pt>
          <cx:pt idx="574">0.0147060509258745</cx:pt>
          <cx:pt idx="575">-0.013153255430115401</cx:pt>
          <cx:pt idx="576">-0.0052369088713202297</cx:pt>
          <cx:pt idx="577">0.028002088857099001</cx:pt>
          <cx:pt idx="578">0.0166101878311853</cx:pt>
          <cx:pt idx="579">0.010681990547848399</cx:pt>
          <cx:pt idx="580">-0.015292807042651299</cx:pt>
          <cx:pt idx="581">-0.0185796015089131</cx:pt>
          <cx:pt idx="582">-0.0120515415631786</cx:pt>
          <cx:pt idx="583">-0.0055477932588143602</cx:pt>
          <cx:pt idx="584">0.0060842374633177697</cx:pt>
          <cx:pt idx="585">-0.0027400788068232102</cx:pt>
          <cx:pt idx="586">-0.00159751866849784</cx:pt>
          <cx:pt idx="587">4.20971674029507e-05</cx:pt>
          <cx:pt idx="588">7.9313446248515494e-05</cx:pt>
          <cx:pt idx="589">-0.00016959711419965099</cx:pt>
          <cx:pt idx="590">-0.0132285918812568</cx:pt>
          <cx:pt idx="591">-0.017104502113469901</cx:pt>
          <cx:pt idx="592">-0.017903491350592601</cx:pt>
          <cx:pt idx="593">-0.0127694728148719</cx:pt>
          <cx:pt idx="594">-0.0168240815299045</cx:pt>
          <cx:pt idx="595">0.0045769878660693302</cx:pt>
          <cx:pt idx="596">-0.00926904137599323</cx:pt>
          <cx:pt idx="597">-0.032877516529954298</cx:pt>
          <cx:pt idx="598">0.0107779314486345</cx:pt>
          <cx:pt idx="599">0.024713284957432</cx:pt>
          <cx:pt idx="600">0.045639578215922703</cx:pt>
          <cx:pt idx="601">0.038854925297574901</cx:pt>
          <cx:pt idx="602">0.0149028838645299</cx:pt>
          <cx:pt idx="603">-0.024158837740701</cx:pt>
          <cx:pt idx="604">-0.015427056717800199</cx:pt>
          <cx:pt idx="605">-0.00027322157672968899</cx:pt>
          <cx:pt idx="606">-0.0055447871867652298</cx:pt>
          <cx:pt idx="607">-0.0073315614526892701</cx:pt>
          <cx:pt idx="608">-0.0055116869347824797</cx:pt>
          <cx:pt idx="609">-0.0053361776204041101</cx:pt>
          <cx:pt idx="610">-0.018497765172816601</cx:pt>
          <cx:pt idx="611">-0.0138330548124465</cx:pt>
          <cx:pt idx="612">-0.0060680347262099896</cx:pt>
          <cx:pt idx="613">-0.0044285210739662901</cx:pt>
          <cx:pt idx="614">0.00022460290864191701</cx:pt>
          <cx:pt idx="615">0.00072822183738968204</cx:pt>
          <cx:pt idx="616">-0.00024473573150423999</cx:pt>
          <cx:pt idx="617">-0.00015207456366872599</cx:pt>
          <cx:pt idx="618">-0.0032355080784363301</cx:pt>
          <cx:pt idx="619">-0.0052109837035402796</cx:pt>
          <cx:pt idx="620">-0.0091597431363892798</cx:pt>
          <cx:pt idx="621">-0.021622272060919299</cx:pt>
          <cx:pt idx="622">-0.057830277503688202</cx:pt>
          <cx:pt idx="623">-0.063460534454363698</cx:pt>
          <cx:pt idx="624">-0.062098634293503603</cx:pt>
          <cx:pt idx="625">-0.070738528721060095</cx:pt>
          <cx:pt idx="626">-0.039284495923329901</cx:pt>
          <cx:pt idx="627">-0.0061598254244691897</cx:pt>
          <cx:pt idx="628">0.0089317070798354704</cx:pt>
          <cx:pt idx="629">0.0236382749238437</cx:pt>
          <cx:pt idx="630">0.023435427351971599</cx:pt>
          <cx:pt idx="631">0.011386662467333801</cx:pt>
          <cx:pt idx="632">0.016017742010160901</cx:pt>
          <cx:pt idx="633">0.0039541839103049399</cx:pt>
          <cx:pt idx="634">-0.0139515496990129</cx:pt>
          <cx:pt idx="635">-0.0089710575166892202</cx:pt>
          <cx:pt idx="636">0.0024460190623413502</cx:pt>
          <cx:pt idx="637">0.0053008042322326698</cx:pt>
          <cx:pt idx="638">0.000773869603516955</cx:pt>
          <cx:pt idx="639">-0.0026874094430725899</cx:pt>
          <cx:pt idx="640">-0.0028434252431358302</cx:pt>
          <cx:pt idx="641">-0.0046024280502871299</cx:pt>
          <cx:pt idx="642">-0.00060254203209631505</cx:pt>
          <cx:pt idx="643">-0.00034132874804522001</cx:pt>
          <cx:pt idx="644">0.00010967733844296501</cx:pt>
          <cx:pt idx="645">-0.00010717927846787599</cx:pt>
          <cx:pt idx="646">0.000225711860715151</cx:pt>
          <cx:pt idx="647">0.0033328158930507699</cx:pt>
          <cx:pt idx="648">0.0040441302366735297</cx:pt>
          <cx:pt idx="649">-0.0084217241187325396</cx:pt>
          <cx:pt idx="650">-0.0269974545322046</cx:pt>
          <cx:pt idx="651">-0.061812549813020201</cx:pt>
          <cx:pt idx="652">-0.079220647076566994</cx:pt>
          <cx:pt idx="653">-0.061769685464176299</cx:pt>
          <cx:pt idx="654">-0.027484880304428499</cx:pt>
          <cx:pt idx="655">-0.0138822766691726</cx:pt>
          <cx:pt idx="656">-0.0075836503246724703</cx:pt>
          <cx:pt idx="657">0.0125957883745547</cx:pt>
          <cx:pt idx="658">0.029154634075557101</cx:pt>
          <cx:pt idx="659">0.0098702769419454998</cx:pt>
          <cx:pt idx="660">-0.0031020789575530298</cx:pt>
          <cx:pt idx="661">-0.00195651540503232</cx:pt>
          <cx:pt idx="662">0.00336094859425162</cx:pt>
          <cx:pt idx="663">0.0091775447530559797</cx:pt>
          <cx:pt idx="664">0.0040202386416880696</cx:pt>
          <cx:pt idx="665">-0.0012910423595664201</cx:pt>
          <cx:pt idx="666">-0.0050775668024685503</cx:pt>
          <cx:pt idx="667">-0.00060924621419979096</cx:pt>
          <cx:pt idx="668">0.00049652777271821903</cx:pt>
          <cx:pt idx="669">-0.0029324271856847601</cx:pt>
          <cx:pt idx="670">0.00057566925004856996</cx:pt>
          <cx:pt idx="671">0.00072573729499099296</cx:pt>
          <cx:pt idx="672">0.00074628812886787395</cx:pt>
          <cx:pt idx="673">-0.00053051759590465796</cx:pt>
          <cx:pt idx="674">0.000979363442949644</cx:pt>
          <cx:pt idx="675">0.0036611749142389199</cx:pt>
          <cx:pt idx="676">0.00062745362678585199</cx:pt>
          <cx:pt idx="677">-0.0067864015143491701</cx:pt>
          <cx:pt idx="678">-0.0102716381116729</cx:pt>
          <cx:pt idx="679">-0.019231455101166198</cx:pt>
          <cx:pt idx="680">-0.031505902475690101</cx:pt>
          <cx:pt idx="681">-0.028340200990263398</cx:pt>
          <cx:pt idx="682">-0.029971590563240801</cx:pt>
          <cx:pt idx="683">-0.0039034152374677598</cx:pt>
          <cx:pt idx="684">-0.0040912621314514704</cx:pt>
          <cx:pt idx="685">-0.0041043224467814301</cx:pt>
          <cx:pt idx="686">-0.0057389020124527096</cx:pt>
          <cx:pt idx="687">-0.012507850785205599</cx:pt>
          <cx:pt idx="688">-0.0048064909875994702</cx:pt>
          <cx:pt idx="689">0.0117871376278524</cx:pt>
          <cx:pt idx="690">-0.0019852797424619001</cx:pt>
          <cx:pt idx="691">-0.0065090821287677996</cx:pt>
          <cx:pt idx="692">-0.0013040758766581001</cx:pt>
          <cx:pt idx="693">-0.0104723948036687</cx:pt>
          <cx:pt idx="694">-0.0021746984448022498</cx:pt>
          <cx:pt idx="695">-0.00156627837856947</cx:pt>
          <cx:pt idx="696">-0.0017612419308449499</cx:pt>
          <cx:pt idx="697">-0.00150121117633845</cx:pt>
          <cx:pt idx="698">0.00033129207260894301</cx:pt>
          <cx:pt idx="699">0.000105995684533421</cx:pt>
          <cx:pt idx="700">-0.00027229026445949999</cx:pt>
          <cx:pt idx="701">0.00053607421904356399</cx:pt>
          <cx:pt idx="702">0.00064903784831958503</cx:pt>
          <cx:pt idx="703">0.00095812922941638395</cx:pt>
          <cx:pt idx="704">-7.4713857036239597e-06</cx:pt>
          <cx:pt idx="705">-0.00048520365540095797</cx:pt>
          <cx:pt idx="706">-0.0016431627705785</cx:pt>
          <cx:pt idx="707">0.00062652107671553497</cx:pt>
          <cx:pt idx="708">0.00122089435864755</cx:pt>
          <cx:pt idx="709">0.0017172912971887501</cx:pt>
          <cx:pt idx="710">0.0042055346842007598</cx:pt>
          <cx:pt idx="711">0.0071477267318291599</cx:pt>
          <cx:pt idx="712">0.0152004467814952</cx:pt>
          <cx:pt idx="713">0.00885577756827792</cx:pt>
          <cx:pt idx="714">0.000570296296455607</cx:pt>
          <cx:pt idx="715">0.00093948456900872705</cx:pt>
          <cx:pt idx="716">0.00056921105657726102</cx:pt>
          <cx:pt idx="717">-0.0070869198523348404</cx:pt>
          <cx:pt idx="718">-0.0085343907926816003</cx:pt>
          <cx:pt idx="719">-0.0061143116798411702</cx:pt>
          <cx:pt idx="720">-0.00014507978280902401</cx:pt>
          <cx:pt idx="721">0.00078477701819517601</cx:pt>
          <cx:pt idx="722">0.00078546587192142195</cx:pt>
          <cx:pt idx="723">-0.00036671790141345198</cx:pt>
          <cx:pt idx="724">0.00056952074378870999</cx:pt>
          <cx:pt idx="725">0.00031207273487957602</cx:pt>
          <cx:pt idx="726">-0.00013290971078459501</cx:pt>
          <cx:pt idx="727">-5.5561283898370299e-05</cx:pt>
          <cx:pt idx="728">-0.00024895114607788001</cx:pt>
          <cx:pt idx="729">-0.00054518043083692802</cx:pt>
          <cx:pt idx="730">-1.0197411675330201e-05</cx:pt>
          <cx:pt idx="731">0.00011952832997158999</cx:pt>
          <cx:pt idx="732">0.00094953422006993995</cx:pt>
          <cx:pt idx="733">-9.4749296900521906e-05</cx:pt>
          <cx:pt idx="734">0.00017908259878504401</cx:pt>
          <cx:pt idx="735">0.00034662106602859402</cx:pt>
          <cx:pt idx="736">0.0026738328529521799</cx:pt>
          <cx:pt idx="737">0.0036116412759849099</cx:pt>
          <cx:pt idx="738">0.00363429157130544</cx:pt>
          <cx:pt idx="739">0.0067397107285243601</cx:pt>
          <cx:pt idx="740">2.8331700169972999e-05</cx:pt>
          <cx:pt idx="741">-0.0052384152671458902</cx:pt>
          <cx:pt idx="742">-0.0042046857240206599</cx:pt>
          <cx:pt idx="743">-0.00051946465600075998</cx:pt>
          <cx:pt idx="744">0.00064239667666014203</cx:pt>
          <cx:pt idx="745">-0.00068159813389326003</cx:pt>
          <cx:pt idx="746">-0.0032832608710937298</cx:pt>
          <cx:pt idx="747">-0.0030713051543322699</cx:pt>
          <cx:pt idx="748">-0.0014483587929715899</cx:pt>
          <cx:pt idx="749">-0.000796527237791452</cx:pt>
          <cx:pt idx="750">0.00031409426307343901</cx:pt>
          <cx:pt idx="751">-0.00034657979693644399</cx:pt>
          <cx:pt idx="752">-0.00014472650004701499</cx:pt>
          <cx:pt idx="753">0.00071596122906808198</cx:pt>
          <cx:pt idx="754">-0.00073269771825113504</cx:pt>
          <cx:pt idx="755">0.00045180439300261497</cx:pt>
          <cx:pt idx="756">-0.00016901405383241099</cx:pt>
          <cx:pt idx="757">0.00044985697697273101</cx:pt>
          <cx:pt idx="758">-0.00049975190562765196</cx:pt>
          <cx:pt idx="759">0.00046425610926838901</cx:pt>
          <cx:pt idx="760">-0.00042384185564550898</cx:pt>
          <cx:pt idx="761">0.00042401171182348499</cx:pt>
          <cx:pt idx="762">-0.000200019896998018</cx:pt>
          <cx:pt idx="763">0.00049629148834986103</cx:pt>
          <cx:pt idx="764">0.0011343270755179999</cx:pt>
          <cx:pt idx="765">4.6038850866223597e-05</cx:pt>
          <cx:pt idx="766">0.00022908009150493901</cx:pt>
          <cx:pt idx="767">-0.000466508614989464</cx:pt>
          <cx:pt idx="768">-0.00019202531350703399</cx:pt>
          <cx:pt idx="769">-0.00094817881392779001</cx:pt>
          <cx:pt idx="770">-0.0020841799074557102</cx:pt>
          <cx:pt idx="771">-0.00037282384567915397</cx:pt>
          <cx:pt idx="772">-0.00017293003260072701</cx:pt>
          <cx:pt idx="773">-0.00010306043961814999</cx:pt>
          <cx:pt idx="774">-0.00079037800912529199</cx:pt>
          <cx:pt idx="775">-0.0023931029033633002</cx:pt>
          <cx:pt idx="776">-0.00095670043083922898</cx:pt>
          <cx:pt idx="777">0.00051296427159932797</cx:pt>
          <cx:pt idx="778">0.00048723652123938802</cx:pt>
          <cx:pt idx="779">-0.00055460342094036403</cx:pt>
          <cx:pt idx="780">0.00041503466305415802</cx:pt>
          <cx:pt idx="781">0.00018393609862200601</cx:pt>
          <cx:pt idx="782">0.00052075111710234699</cx:pt>
          <cx:pt idx="783">0.000190639886205997</cx:pt>
        </cx:lvl>
      </cx:numDim>
    </cx:data>
    <cx:data id="152">
      <cx:numDim type="val">
        <cx:f>'001_WA_F - 副本'!$EW$1:$EW$784</cx:f>
        <cx:lvl ptCount="784" formatCode="0.00E+00">
          <cx:pt idx="0">-1.18757520777711e-05</cx:pt>
          <cx:pt idx="1">-7.5948234306468996e-06</cx:pt>
          <cx:pt idx="2">-3.5601359856949103e-05</cx:pt>
          <cx:pt idx="3">0.00058161738893370402</cx:pt>
          <cx:pt idx="4">-0.00024164828856235699</cx:pt>
          <cx:pt idx="5">0.000351862159592366</cx:pt>
          <cx:pt idx="6">-0.00047650394363226898</cx:pt>
          <cx:pt idx="7">-0.00048292146042038599</cx:pt>
          <cx:pt idx="8">-0.00058421749999462203</cx:pt>
          <cx:pt idx="9">-0.00060858789158022605</cx:pt>
          <cx:pt idx="10">0.00014757278337926399</cx:pt>
          <cx:pt idx="11">0.000153803247300303</cx:pt>
          <cx:pt idx="12">-0.00016829677070129699</cx:pt>
          <cx:pt idx="13">-0.00048028564535344202</cx:pt>
          <cx:pt idx="14">0.00065845455461351803</cx:pt>
          <cx:pt idx="15">0.00022827257649748401</cx:pt>
          <cx:pt idx="16">-0.00041347202611069099</cx:pt>
          <cx:pt idx="17">0.000163572691516227</cx:pt>
          <cx:pt idx="18">-9.1777569314404199e-05</cx:pt>
          <cx:pt idx="19">-0.00065797464243929195</cx:pt>
          <cx:pt idx="20">9.6289648087224402e-05</cx:pt>
          <cx:pt idx="21">-0.00061220106223410799</cx:pt>
          <cx:pt idx="22">-0.00038212903444679501</cx:pt>
          <cx:pt idx="23">0.00014084191211732801</cx:pt>
          <cx:pt idx="24">0.00019444206423419299</cx:pt>
          <cx:pt idx="25">-0.000476298635904628</cx:pt>
          <cx:pt idx="26">0.000203873168377308</cx:pt>
          <cx:pt idx="27">-0.00049679989400136103</cx:pt>
          <cx:pt idx="28">-0.00066967822302690103</cx:pt>
          <cx:pt idx="29">0.00042899561133194502</cx:pt>
          <cx:pt idx="30">-7.0212132860120202e-05</cx:pt>
          <cx:pt idx="31">-0.000131175177386577</cx:pt>
          <cx:pt idx="32">-0.00058988394695019797</cx:pt>
          <cx:pt idx="33">-0.00015290013334586099</cx:pt>
          <cx:pt idx="34">-6.1862297165867405e-05</cx:pt>
          <cx:pt idx="35">-0.0015960873317741901</cx:pt>
          <cx:pt idx="36">-0.0027719226966501898</cx:pt>
          <cx:pt idx="37">-0.00036268321707515298</cx:pt>
          <cx:pt idx="38">-0.0022770905624006701</cx:pt>
          <cx:pt idx="39">-0.0075103587533630802</cx:pt>
          <cx:pt idx="40">-0.0017255240571552701</cx:pt>
          <cx:pt idx="41">-0.0015828383162283101</cx:pt>
          <cx:pt idx="42">-0.0011179119960021201</cx:pt>
          <cx:pt idx="43">0.00087195682768205203</cx:pt>
          <cx:pt idx="44">0.0074595134298626299</cx:pt>
          <cx:pt idx="45">0.0028578425885403399</cx:pt>
          <cx:pt idx="46">-0.00030352273486731102</cx:pt>
          <cx:pt idx="47">-0.00068886439340625004</cx:pt>
          <cx:pt idx="48">-0.0018142164525011401</cx:pt>
          <cx:pt idx="49">-0.00390288438016048</cx:pt>
          <cx:pt idx="50">-0.00097607748022197395</cx:pt>
          <cx:pt idx="51">-0.000283109464300956</cx:pt>
          <cx:pt idx="52">0.0012617025029873299</cx:pt>
          <cx:pt idx="53">-5.8994334254570302e-05</cx:pt>
          <cx:pt idx="54">8.1062502126578493e-05</cx:pt>
          <cx:pt idx="55">0.00023632839091417999</cx:pt>
          <cx:pt idx="56">-8.5877164431702193e-06</cx:pt>
          <cx:pt idx="57">-0.00038296712348251101</cx:pt>
          <cx:pt idx="58">-0.00023271709168415001</cx:pt>
          <cx:pt idx="59">-0.00019561370572140701</cx:pt>
          <cx:pt idx="60">-9.5865449692812804e-05</cx:pt>
          <cx:pt idx="61">-0.00015254611273434699</cx:pt>
          <cx:pt idx="62">-0.0023835568914304102</cx:pt>
          <cx:pt idx="63">-0.0063415010888339899</cx:pt>
          <cx:pt idx="64">-0.0076170551254456601</cx:pt>
          <cx:pt idx="65">-0.0063540007832109799</cx:pt>
          <cx:pt idx="66">-0.0104636984240838</cx:pt>
          <cx:pt idx="67">-0.0085913990223919403</cx:pt>
          <cx:pt idx="68">-0.0081317600624863703</cx:pt>
          <cx:pt idx="69">-0.013012588728259399</cx:pt>
          <cx:pt idx="70">-0.0159852398077658</cx:pt>
          <cx:pt idx="71">-0.00112955246374549</cx:pt>
          <cx:pt idx="72">0.022554892110853101</cx:pt>
          <cx:pt idx="73">0.0074484390316321902</cx:pt>
          <cx:pt idx="74">-0.0079060070411291605</cx:pt>
          <cx:pt idx="75">-0.017148484752049699</cx:pt>
          <cx:pt idx="76">-0.0016022167538532299</cx:pt>
          <cx:pt idx="77">-0.0096116071715366506</cx:pt>
          <cx:pt idx="78">-0.0077882800175218701</cx:pt>
          <cx:pt idx="79">-0.00140468246283769</cx:pt>
          <cx:pt idx="80">-0.00045158935419903898</cx:pt>
          <cx:pt idx="81">0.0011831471459355801</cx:pt>
          <cx:pt idx="82">3.70383061916411e-05</cx:pt>
          <cx:pt idx="83">-0.00053594608501366704</cx:pt>
          <cx:pt idx="84">0.00081785961153227696</cx:pt>
          <cx:pt idx="85">-0.00042592120470226897</cx:pt>
          <cx:pt idx="86">-0.00050701641145833702</cx:pt>
          <cx:pt idx="87">-0.00062250681969929899</cx:pt>
          <cx:pt idx="88">-0.00043334785201132997</cx:pt>
          <cx:pt idx="89">0.0013263960287059099</cx:pt>
          <cx:pt idx="90">-0.0026094252939275098</cx:pt>
          <cx:pt idx="91">-0.00108349370065473</cx:pt>
          <cx:pt idx="92">-0.00046577439919933799</cx:pt>
          <cx:pt idx="93">0.0038575823128741199</cx:pt>
          <cx:pt idx="94">-0.000306531456539089</cx:pt>
          <cx:pt idx="95">0.0019516538834609401</cx:pt>
          <cx:pt idx="96">0.023960584938096999</cx:pt>
          <cx:pt idx="97">0.0175986057481533</cx:pt>
          <cx:pt idx="98">0.00123529333281411</cx:pt>
          <cx:pt idx="99">0.015630799777356201</cx:pt>
          <cx:pt idx="100">0.033550467959221203</cx:pt>
          <cx:pt idx="101">0.0323391776831242</cx:pt>
          <cx:pt idx="102">0.00066522881545323697</cx:pt>
          <cx:pt idx="103">-0.031689706199250503</cx:pt>
          <cx:pt idx="104">-0.038158418132524199</cx:pt>
          <cx:pt idx="105">-0.0224705486113458</cx:pt>
          <cx:pt idx="106">-0.017637553634592001</cx:pt>
          <cx:pt idx="107">-0.015669541079377201</cx:pt>
          <cx:pt idx="108">-0.010197963328242601</cx:pt>
          <cx:pt idx="109">-0.00058253231186410298</cx:pt>
          <cx:pt idx="110">-0.00117451114325336</cx:pt>
          <cx:pt idx="111">0.000204584616775074</cx:pt>
          <cx:pt idx="112">0.0010287515679712599</cx:pt>
          <cx:pt idx="113">-9.8601965239670405e-05</cx:pt>
          <cx:pt idx="114">-0.00014834576296722201</cx:pt>
          <cx:pt idx="115">0.00029283388545650699</cx:pt>
          <cx:pt idx="116">-5.7536702511543098e-05</cx:pt>
          <cx:pt idx="117">-0.00073761543328305598</cx:pt>
          <cx:pt idx="118">0.0040392102996563099</cx:pt>
          <cx:pt idx="119">0.0115736309105822</cx:pt>
          <cx:pt idx="120">0.016783211494552999</cx:pt>
          <cx:pt idx="121">0.011660175618931399</cx:pt>
          <cx:pt idx="122">0.026784033046513001</cx:pt>
          <cx:pt idx="123">0.00072241438921998697</cx:pt>
          <cx:pt idx="124">-0.024808346288372401</cx:pt>
          <cx:pt idx="125">-0.038159383251091597</cx:pt>
          <cx:pt idx="126">-0.0288905370467053</cx:pt>
          <cx:pt idx="127">-0.0206559600894132</cx:pt>
          <cx:pt idx="128">0.0026700483916970098</cx:pt>
          <cx:pt idx="129">-0.0057232295725851198</cx:pt>
          <cx:pt idx="130">0.038648810929358297</cx:pt>
          <cx:pt idx="131">0.00426110176565383</cx:pt>
          <cx:pt idx="132">0.0115521518633326</cx:pt>
          <cx:pt idx="133">0.00058915742633837301</cx:pt>
          <cx:pt idx="134">-0.0070954333964883898</cx:pt>
          <cx:pt idx="135">-0.022544427242593101</cx:pt>
          <cx:pt idx="136">-0.017093113120498001</cx:pt>
          <cx:pt idx="137">-0.0055199571487687202</cx:pt>
          <cx:pt idx="138">-0.0016090741296002</cx:pt>
          <cx:pt idx="139">-0.00168299332866986</cx:pt>
          <cx:pt idx="140">0.00075055410057201205</cx:pt>
          <cx:pt idx="141">-0.00059970580046732802</cx:pt>
          <cx:pt idx="142">-5.5736703495366998e-05</cx:pt>
          <cx:pt idx="143">-0.0027903168737435499</cx:pt>
          <cx:pt idx="144">-0.000512338989912775</cx:pt>
          <cx:pt idx="145">-0.0020084486982413102</cx:pt>
          <cx:pt idx="146">0.0031577489922229702</cx:pt>
          <cx:pt idx="147">0.0069693325562986</cx:pt>
          <cx:pt idx="148">-0.022025057719650101</cx:pt>
          <cx:pt idx="149">-0.0116549180302584</cx:pt>
          <cx:pt idx="150">-0.00928236786274028</cx:pt>
          <cx:pt idx="151">-0.068542134595271004</cx:pt>
          <cx:pt idx="152">-0.057345043280263401</cx:pt>
          <cx:pt idx="153">-0.044899441000356602</cx:pt>
          <cx:pt idx="154">-0.051853254660622398</cx:pt>
          <cx:pt idx="155">-0.0063462834802936697</cx:pt>
          <cx:pt idx="156">0.055243804099680799</cx:pt>
          <cx:pt idx="157">-0.0285442379465577</cx:pt>
          <cx:pt idx="158">-0.033288407664921402</cx:pt>
          <cx:pt idx="159">-0.022509560449346301</cx:pt>
          <cx:pt idx="160">-0.041159045538336998</cx:pt>
          <cx:pt idx="161">0.0034442831541122701</cx:pt>
          <cx:pt idx="162">0.032979697467354699</cx:pt>
          <cx:pt idx="163">-0.015288574750724201</cx:pt>
          <cx:pt idx="164">-0.035705402578654698</cx:pt>
          <cx:pt idx="165">-0.0178103952494254</cx:pt>
          <cx:pt idx="166">-0.0068467478350015898</cx:pt>
          <cx:pt idx="167">-0.0021593604250227999</cx:pt>
          <cx:pt idx="168">-0.00066803060561757596</cx:pt>
          <cx:pt idx="169">-5.5429353738344903e-06</cx:pt>
          <cx:pt idx="170">0.0015584628107339</cx:pt>
          <cx:pt idx="171">-0.0027620787334175401</cx:pt>
          <cx:pt idx="172">0.00088005823748202804</cx:pt>
          <cx:pt idx="173">0.0100138903586543</cx:pt>
          <cx:pt idx="174">0.0130678564613005</cx:pt>
          <cx:pt idx="175">0.0040499099072150704</cx:pt>
          <cx:pt idx="176">-0.029465373152084799</cx:pt>
          <cx:pt idx="177">0.015897966611418402</cx:pt>
          <cx:pt idx="178">0.084549198860867994</cx:pt>
          <cx:pt idx="179">-0.0186972129017925</cx:pt>
          <cx:pt idx="180">0.0014322940498533599</cx:pt>
          <cx:pt idx="181">0.022025549427054002</cx:pt>
          <cx:pt idx="182">0.059077351378927598</cx:pt>
          <cx:pt idx="183">0.072556471181959306</cx:pt>
          <cx:pt idx="184">0.055882790174597498</cx:pt>
          <cx:pt idx="185">-0.016782520396315798</cx:pt>
          <cx:pt idx="186">-0.064248813302829597</cx:pt>
          <cx:pt idx="187">-0.000857707098329438</cx:pt>
          <cx:pt idx="188">-0.0214657123949555</cx:pt>
          <cx:pt idx="189">-0.0038033029592747301</cx:pt>
          <cx:pt idx="190">0.0410513372087511</cx:pt>
          <cx:pt idx="191">-0.039971277443736797</cx:pt>
          <cx:pt idx="192">-0.057877847424329901</cx:pt>
          <cx:pt idx="193">-0.028591938703586301</cx:pt>
          <cx:pt idx="194">-0.0017021656057116699</cx:pt>
          <cx:pt idx="195">-8.0791004283534403e-05</cx:pt>
          <cx:pt idx="196">0.00085183323054999498</cx:pt>
          <cx:pt idx="197">0.0022143407125601298</cx:pt>
          <cx:pt idx="198">0.0026566015151540802</cx:pt>
          <cx:pt idx="199">0.0060639445529726598</cx:pt>
          <cx:pt idx="200">0.0064896145206499002</cx:pt>
          <cx:pt idx="201">0.00061484032485824595</cx:pt>
          <cx:pt idx="202">0.018893106102583899</cx:pt>
          <cx:pt idx="203">0.0054291823157746402</cx:pt>
          <cx:pt idx="204">0.029983550194492701</cx:pt>
          <cx:pt idx="205">0.074711418204457106</cx:pt>
          <cx:pt idx="206">0.105223168480104</cx:pt>
          <cx:pt idx="207">0.10363847013392299</cx:pt>
          <cx:pt idx="208">0.142007258823069</cx:pt>
          <cx:pt idx="209">0.14510521698598999</cx:pt>
          <cx:pt idx="210">0.176342909275056</cx:pt>
          <cx:pt idx="211">0.120823019800717</cx:pt>
          <cx:pt idx="212">0.073046971305808395</cx:pt>
          <cx:pt idx="213">0.040909589405975097</cx:pt>
          <cx:pt idx="214">0.012140365370398601</cx:pt>
          <cx:pt idx="215">0.021618111749168601</cx:pt>
          <cx:pt idx="216">0.014961838424259801</cx:pt>
          <cx:pt idx="217">-0.011914007992440001</cx:pt>
          <cx:pt idx="218">0.034221819353474799</cx:pt>
          <cx:pt idx="219">-0.056724080557369203</cx:pt>
          <cx:pt idx="220">-0.061393724256202202</cx:pt>
          <cx:pt idx="221">-0.031468961830012902</cx:pt>
          <cx:pt idx="222">-0.00203363271889108</cx:pt>
          <cx:pt idx="223">-0.00053865508646749004</cx:pt>
          <cx:pt idx="224">-0.000837352553814119</cx:pt>
          <cx:pt idx="225">0.000176817950009366</cx:pt>
          <cx:pt idx="226">0.0015955276066420201</cx:pt>
          <cx:pt idx="227">0.012149836532602799</cx:pt>
          <cx:pt idx="228">0.0135158200472333</cx:pt>
          <cx:pt idx="229">-0.0014780495862409</cx:pt>
          <cx:pt idx="230">-0.0317885534425877</cx:pt>
          <cx:pt idx="231">0.0090713719148749206</cx:pt>
          <cx:pt idx="232">0.0339131658676919</cx:pt>
          <cx:pt idx="233">0.054831078843214101</cx:pt>
          <cx:pt idx="234">0.0732093653856416</cx:pt>
          <cx:pt idx="235">0.120828775992964</cx:pt>
          <cx:pt idx="236">0.017179695584902701</cx:pt>
          <cx:pt idx="237">0.066347322549949295</cx:pt>
          <cx:pt idx="238">0.122084556943775</cx:pt>
          <cx:pt idx="239">0.089008404936910201</cx:pt>
          <cx:pt idx="240">0.035780503135117797</cx:pt>
          <cx:pt idx="241">0.098009262039593606</cx:pt>
          <cx:pt idx="242">0.064798740755492801</cx:pt>
          <cx:pt idx="243">0.026673341433673201</cx:pt>
          <cx:pt idx="244">-0.023551622246889801</cx:pt>
          <cx:pt idx="245">0.029701243877636299</cx:pt>
          <cx:pt idx="246">0.091669709258057799</cx:pt>
          <cx:pt idx="247">-0.030563415991340701</cx:pt>
          <cx:pt idx="248">-0.089499222521223706</cx:pt>
          <cx:pt idx="249">-0.0326865111233441</cx:pt>
          <cx:pt idx="250">-0.00083560201662694902</cx:pt>
          <cx:pt idx="251">0.000166900768633117</cx:pt>
          <cx:pt idx="252">-0.00019591550231904599</cx:pt>
          <cx:pt idx="253">0.00087130268194770698</cx:pt>
          <cx:pt idx="254">0.0049661033090065499</cx:pt>
          <cx:pt idx="255">0.0082795741743442799</cx:pt>
          <cx:pt idx="256">0.0027521083708158599</cx:pt>
          <cx:pt idx="257">-0.025852280327406899</cx:pt>
          <cx:pt idx="258">0.00022713743693069001</cx:pt>
          <cx:pt idx="259">0.00876910203470181</cx:pt>
          <cx:pt idx="260">0.074418503806581895</cx:pt>
          <cx:pt idx="261">0.0161431777494183</cx:pt>
          <cx:pt idx="262">-0.00349362503809054</cx:pt>
          <cx:pt idx="263">-0.021847482942429299</cx:pt>
          <cx:pt idx="264">-0.029546673071732699</cx:pt>
          <cx:pt idx="265">-0.159622999500275</cx:pt>
          <cx:pt idx="266">-0.12128017143742301</cx:pt>
          <cx:pt idx="267">-0.0107185246254033</cx:pt>
          <cx:pt idx="268">-0.020657125678718</cx:pt>
          <cx:pt idx="269">0.0118491198827328</cx:pt>
          <cx:pt idx="270">0.070207879185842204</cx:pt>
          <cx:pt idx="271">-0.015138573764955801</cx:pt>
          <cx:pt idx="272">-0.051896952542462703</cx:pt>
          <cx:pt idx="273">0.016487927163518198</cx:pt>
          <cx:pt idx="274">0.082191974882923999</cx:pt>
          <cx:pt idx="275">0.0076419371843808401</cx:pt>
          <cx:pt idx="276">-0.068904385576639707</cx:pt>
          <cx:pt idx="277">-0.017721394418885299</cx:pt>
          <cx:pt idx="278">0.000580401150980314</cx:pt>
          <cx:pt idx="279">0.00043205326902364402</cx:pt>
          <cx:pt idx="280">0.00010106443563508099</cx:pt>
          <cx:pt idx="281">0.00015025172000073301</cx:pt>
          <cx:pt idx="282">-0.00102632947012902</cx:pt>
          <cx:pt idx="283">-0.0055473967113717302</cx:pt>
          <cx:pt idx="284">-0.020377566282367199</cx:pt>
          <cx:pt idx="285">-0.064934004923350094</cx:pt>
          <cx:pt idx="286">-0.019658140576802499</cx:pt>
          <cx:pt idx="287">-0.0450384996235779</cx:pt>
          <cx:pt idx="288">0.042126173815295001</cx:pt>
          <cx:pt idx="289">-0.0984419161586743</cx:pt>
          <cx:pt idx="290">-0.15001847481453801</cx:pt>
          <cx:pt idx="291">-0.16682433814450201</cx:pt>
          <cx:pt idx="292">-0.22611488438623101</cx:pt>
          <cx:pt idx="293">-0.2910714963255</cx:pt>
          <cx:pt idx="294">-0.23763584517543901</cx:pt>
          <cx:pt idx="295">-0.14205555411187001</cx:pt>
          <cx:pt idx="296">-0.063632337501174294</cx:pt>
          <cx:pt idx="297">-0.041881566766671499</cx:pt>
          <cx:pt idx="298">0.020038831074820102</cx:pt>
          <cx:pt idx="299">0.014951366365802</cx:pt>
          <cx:pt idx="300">-0.024984122761087399</cx:pt>
          <cx:pt idx="301">0.0051530166500640103</cx:pt>
          <cx:pt idx="302">0.038728413742996799</cx:pt>
          <cx:pt idx="303">-0.024511588160429001</cx:pt>
          <cx:pt idx="304">-0.048441804178402999</cx:pt>
          <cx:pt idx="305">-0.0076190604933193103</cx:pt>
          <cx:pt idx="306">0.00141095386451135</cx:pt>
          <cx:pt idx="307">0.000275445727420516</cx:pt>
          <cx:pt idx="308">-0.00045400832911142599</cx:pt>
          <cx:pt idx="309">-0.00063212051247792198</cx:pt>
          <cx:pt idx="310">-0.0103114318566163</cx:pt>
          <cx:pt idx="311">-0.019160700660508501</cx:pt>
          <cx:pt idx="312">-0.063564999831836402</cx:pt>
          <cx:pt idx="313">-0.12476325664061901</cx:pt>
          <cx:pt idx="314">-0.10253548918581901</cx:pt>
          <cx:pt idx="315">-0.115387455237727</cx:pt>
          <cx:pt idx="316">-0.114980863439897</cx:pt>
          <cx:pt idx="317">-0.27949368595025897</cx:pt>
          <cx:pt idx="318">-0.31015556021982499</cx:pt>
          <cx:pt idx="319">-0.28492087098560598</cx:pt>
          <cx:pt idx="320">-0.35349084683868298</cx:pt>
          <cx:pt idx="321">-0.29012435885329002</cx:pt>
          <cx:pt idx="322">-0.146375929293007</cx:pt>
          <cx:pt idx="323">-0.12223125515626999</cx:pt>
          <cx:pt idx="324">-0.042907336865538701</cx:pt>
          <cx:pt idx="325">0.062121997490399698</cx:pt>
          <cx:pt idx="326">0.039365958057731902</cx:pt>
          <cx:pt idx="327">0.035885092027126399</cx:pt>
          <cx:pt idx="328">-0.0085057739515261507</cx:pt>
          <cx:pt idx="329">-0.053895811694202898</cx:pt>
          <cx:pt idx="330">-0.011604293842548701</cx:pt>
          <cx:pt idx="331">-0.041395216016918299</cx:pt>
          <cx:pt idx="332">-0.042712337478361999</cx:pt>
          <cx:pt idx="333">-0.0014125735276631301</cx:pt>
          <cx:pt idx="334">-9.1003485755149601e-05</cx:pt>
          <cx:pt idx="335">0.00039006004997231298</cx:pt>
          <cx:pt idx="336">-0.00047396618305670199</cx:pt>
          <cx:pt idx="337">-0.00059281000651444798</cx:pt>
          <cx:pt idx="338">-0.0098213314833253199</cx:pt>
          <cx:pt idx="339">-0.041929311381831098</cx:pt>
          <cx:pt idx="340">-0.097578610462400003</cx:pt>
          <cx:pt idx="341">-0.188582154506657</cx:pt>
          <cx:pt idx="342">-0.22019086431517301</cx:pt>
          <cx:pt idx="343">-0.182811788386855</cx:pt>
          <cx:pt idx="344">-0.230278661708749</cx:pt>
          <cx:pt idx="345">-0.358152553130346</cx:pt>
          <cx:pt idx="346">-0.29080045553381301</cx:pt>
          <cx:pt idx="347">-0.27996189257193099</cx:pt>
          <cx:pt idx="348">-0.18010981888524799</cx:pt>
          <cx:pt idx="349">-0.092692210416246701</cx:pt>
          <cx:pt idx="350">0.0046141172042187496</cx:pt>
          <cx:pt idx="351">0.0188412262529223</cx:pt>
          <cx:pt idx="352">0.052329470105071697</cx:pt>
          <cx:pt idx="353">0.021176489234625701</cx:pt>
          <cx:pt idx="354">0.00114092547544222</cx:pt>
          <cx:pt idx="355">-0.035808495011780697</cx:pt>
          <cx:pt idx="356">-0.0283438369246405</cx:pt>
          <cx:pt idx="357">-0.0019189650697629501</cx:pt>
          <cx:pt idx="358">-0.072799899947763105</cx:pt>
          <cx:pt idx="359">-0.060410354177024901</cx:pt>
          <cx:pt idx="360">-0.038611743442512898</cx:pt>
          <cx:pt idx="361">0.0047875196372405204</cx:pt>
          <cx:pt idx="362">-0.0023451347725729202</cx:pt>
          <cx:pt idx="363">-5.6012976661962697e-07</cx:pt>
          <cx:pt idx="364">-0.00051386121570576304</cx:pt>
          <cx:pt idx="365">-0.0018548914209817299</cx:pt>
          <cx:pt idx="366">-0.0014328501038655299</cx:pt>
          <cx:pt idx="367">-0.042795998478441101</cx:pt>
          <cx:pt idx="368">-0.11743736821987801</cx:pt>
          <cx:pt idx="369">-0.19424714857855199</cx:pt>
          <cx:pt idx="370">-0.216458406344716</cx:pt>
          <cx:pt idx="371">-0.19352879918978499</cx:pt>
          <cx:pt idx="372">-0.21015192835612501</cx:pt>
          <cx:pt idx="373">-0.117018851824574</cx:pt>
          <cx:pt idx="374">-0.032002156685874597</cx:pt>
          <cx:pt idx="375">-0.0889470265485513</cx:pt>
          <cx:pt idx="376">-0.0070575547872770801</cx:pt>
          <cx:pt idx="377">0.091406796217375796</cx:pt>
          <cx:pt idx="378">0.080428456347600694</cx:pt>
          <cx:pt idx="379">0.020869194149564198</cx:pt>
          <cx:pt idx="380">0.088312984848181897</cx:pt>
          <cx:pt idx="381">0.0426290778651017</cx:pt>
          <cx:pt idx="382">-0.021886496245432398</cx:pt>
          <cx:pt idx="383">-0.0262818727012793</cx:pt>
          <cx:pt idx="384">-0.011823901766208801</cx:pt>
          <cx:pt idx="385">-0.0015734820238248899</cx:pt>
          <cx:pt idx="386">-0.059124380510492403</cx:pt>
          <cx:pt idx="387">-0.071847952072437896</cx:pt>
          <cx:pt idx="388">-0.039071886809949601</cx:pt>
          <cx:pt idx="389">-0.00123334277582742</cx:pt>
          <cx:pt idx="390">-0.00012468711772832601</cx:pt>
          <cx:pt idx="391">0.00030385225477310199</cx:pt>
          <cx:pt idx="392">-0.00085266301056449105</cx:pt>
          <cx:pt idx="393">0.00116255271590393</cx:pt>
          <cx:pt idx="394">-8.35585382038985e-06</cx:pt>
          <cx:pt idx="395">-0.040423596085603503</cx:pt>
          <cx:pt idx="396">-0.077175958904263306</cx:pt>
          <cx:pt idx="397">-0.13631288458201701</cx:pt>
          <cx:pt idx="398">-0.106889003493378</cx:pt>
          <cx:pt idx="399">-0.029009333369694999</cx:pt>
          <cx:pt idx="400">-0.0097346775085821301</cx:pt>
          <cx:pt idx="401">0.095099143952857998</cx:pt>
          <cx:pt idx="402">0.092317288190361405</cx:pt>
          <cx:pt idx="403">0.0266072187142413</cx:pt>
          <cx:pt idx="404">0.118902210240728</cx:pt>
          <cx:pt idx="405">0.17622099718115899</cx:pt>
          <cx:pt idx="406">0.085060912793633703</cx:pt>
          <cx:pt idx="407">0.019044078122733201</cx:pt>
          <cx:pt idx="408">0.056013753713066501</cx:pt>
          <cx:pt idx="409">0.062604708325208494</cx:pt>
          <cx:pt idx="410">0.039033774231661302</cx:pt>
          <cx:pt idx="411">-0.019764111156780201</cx:pt>
          <cx:pt idx="412">-0.0055029737776290796</cx:pt>
          <cx:pt idx="413">-0.0211962869767587</cx:pt>
          <cx:pt idx="414">-0.029214717284952799</cx:pt>
          <cx:pt idx="415">-0.038827248487509701</cx:pt>
          <cx:pt idx="416">-0.025311314519534899</cx:pt>
          <cx:pt idx="417">0.0035571173303333798</cx:pt>
          <cx:pt idx="418">0.0105058257756046</cx:pt>
          <cx:pt idx="419">-9.4111836517375802e-05</cx:pt>
          <cx:pt idx="420">0.000212811683899867</cx:pt>
          <cx:pt idx="421">0.0043593134857595802</cx:pt>
          <cx:pt idx="422">0.00176514478610273</cx:pt>
          <cx:pt idx="423">-0.026245317979801199</cx:pt>
          <cx:pt idx="424">-0.0363778096120028</cx:pt>
          <cx:pt idx="425">-0.045827982016039999</cx:pt>
          <cx:pt idx="426">0.031862987153156497</cx:pt>
          <cx:pt idx="427">0.033150520958557701</cx:pt>
          <cx:pt idx="428">0.056853043678346898</cx:pt>
          <cx:pt idx="429">0.104262485747772</cx:pt>
          <cx:pt idx="430">0.098478208396036604</cx:pt>
          <cx:pt idx="431">-0.00046331516863622901</cx:pt>
          <cx:pt idx="432">0.030865204413853101</cx:pt>
          <cx:pt idx="433">0.074725372296360101</cx:pt>
          <cx:pt idx="434">0.014372035253952401</cx:pt>
          <cx:pt idx="435">0.040827526699548401</cx:pt>
          <cx:pt idx="436">0.0091806497377598297</cx:pt>
          <cx:pt idx="437">0.0281979942691515</cx:pt>
          <cx:pt idx="438">0.059795710341933497</cx:pt>
          <cx:pt idx="439">-0.0102598095222878</cx:pt>
          <cx:pt idx="440">-0.023294715474820399</cx:pt>
          <cx:pt idx="441">-0.0099365830909038892</cx:pt>
          <cx:pt idx="442">-0.017216701129129399</cx:pt>
          <cx:pt idx="443">-0.0181188269745097</cx:pt>
          <cx:pt idx="444">-0.014483033126142301</cx:pt>
          <cx:pt idx="445">0.0049683489723435599</cx:pt>
          <cx:pt idx="446">0.0029472068360526802</cx:pt>
          <cx:pt idx="447">0.000141610182565842</cx:pt>
          <cx:pt idx="448">0.00084925214177543405</cx:pt>
          <cx:pt idx="449">0.0031079608182345798</cx:pt>
          <cx:pt idx="450">0.00670156197992658</cx:pt>
          <cx:pt idx="451">0.0098489155972820708</cx:pt>
          <cx:pt idx="452">0.018219096090730798</cx:pt>
          <cx:pt idx="453">0.018187739829345101</cx:pt>
          <cx:pt idx="454">0.058504672574362197</cx:pt>
          <cx:pt idx="455">0.077682066822600204</cx:pt>
          <cx:pt idx="456">0.086642231752220897</cx:pt>
          <cx:pt idx="457">0.044203872836451698</cx:pt>
          <cx:pt idx="458">0.0287009197186005</cx:pt>
          <cx:pt idx="459">-0.0060052805304572398</cx:pt>
          <cx:pt idx="460">0.031047701694638399</cx:pt>
          <cx:pt idx="461">0.045900224258179897</cx:pt>
          <cx:pt idx="462">0.078366106990679807</cx:pt>
          <cx:pt idx="463">0.049745233898837601</cx:pt>
          <cx:pt idx="464">0.00130566059800615</cx:pt>
          <cx:pt idx="465">0.070795881120976401</cx:pt>
          <cx:pt idx="466">0.099182355739144898</cx:pt>
          <cx:pt idx="467">0.056170703835190003</cx:pt>
          <cx:pt idx="468">0.0258221090543224</cx:pt>
          <cx:pt idx="469">0.023777683145372201</cx:pt>
          <cx:pt idx="470">0.0092830883598858001</cx:pt>
          <cx:pt idx="471">-0.0010825090406768401</cx:pt>
          <cx:pt idx="472">0.0311745316600857</cx:pt>
          <cx:pt idx="473">0.031968621867958701</cx:pt>
          <cx:pt idx="474">0.0038581540495684799</cx:pt>
          <cx:pt idx="475">0.0016816407856176099</cx:pt>
          <cx:pt idx="476">3.6915520594262802e-05</cx:pt>
          <cx:pt idx="477">0.00101331523053092</cx:pt>
          <cx:pt idx="478">0.0075760486195591602</cx:pt>
          <cx:pt idx="479">0.036959719473511399</cx:pt>
          <cx:pt idx="480">0.0614232142986951</cx:pt>
          <cx:pt idx="481">0.058683338218425897</cx:pt>
          <cx:pt idx="482">0.052461788325624502</cx:pt>
          <cx:pt idx="483">0.070895273369650902</cx:pt>
          <cx:pt idx="484">0.107532592266847</cx:pt>
          <cx:pt idx="485">0.045493947261556797</cx:pt>
          <cx:pt idx="486">-0.027636836855733999</cx:pt>
          <cx:pt idx="487">-0.0094171528245415997</cx:pt>
          <cx:pt idx="488">0.045515226864720301</cx:pt>
          <cx:pt idx="489">0.082695977542599206</cx:pt>
          <cx:pt idx="490">0.15120541967280199</cx:pt>
          <cx:pt idx="491">0.13002182958432101</cx:pt>
          <cx:pt idx="492">0.0075765730714301097</cx:pt>
          <cx:pt idx="493">0.075887249346755697</cx:pt>
          <cx:pt idx="494">0.066241811478425699</cx:pt>
          <cx:pt idx="495">0.0333813787989009</cx:pt>
          <cx:pt idx="496">-0.0135275926462605</cx:pt>
          <cx:pt idx="497">-0.0262156049121035</cx:pt>
          <cx:pt idx="498">-0.000364008487728752</cx:pt>
          <cx:pt idx="499">0.0061527913513446898</cx:pt>
          <cx:pt idx="500">0.0227083653809237</cx:pt>
          <cx:pt idx="501">0.046048783296546401</cx:pt>
          <cx:pt idx="502">0.0086283134439552496</cx:pt>
          <cx:pt idx="503">0.0019760070190502198</cx:pt>
          <cx:pt idx="504">0.000285513668472865</cx:pt>
          <cx:pt idx="505">0.0010021706735937701</cx:pt>
          <cx:pt idx="506">0.0032669895193028898</cx:pt>
          <cx:pt idx="507">0.057031542921543298</cx:pt>
          <cx:pt idx="508">0.0422213238194395</cx:pt>
          <cx:pt idx="509">0.0151230790039345</cx:pt>
          <cx:pt idx="510">0.0013351000699605999</cx:pt>
          <cx:pt idx="511">0.0197198098324326</cx:pt>
          <cx:pt idx="512">0.029347137398442101</cx:pt>
          <cx:pt idx="513">0.0276482602698549</cx:pt>
          <cx:pt idx="514">-0.069756757693730895</cx:pt>
          <cx:pt idx="515">-0.109532885315613</cx:pt>
          <cx:pt idx="516">-0.072246459486437001</cx:pt>
          <cx:pt idx="517">0.0052283048527608398</cx:pt>
          <cx:pt idx="518">0.0372541922117995</cx:pt>
          <cx:pt idx="519">0.0042656648457814498</cx:pt>
          <cx:pt idx="520">0.045534975176767599</cx:pt>
          <cx:pt idx="521">0.10472295464303499</cx:pt>
          <cx:pt idx="522">0.049293256329588503</cx:pt>
          <cx:pt idx="523">0.087607612120603098</cx:pt>
          <cx:pt idx="524">-0.0224133961616266</cx:pt>
          <cx:pt idx="525">-0.023237478337934402</cx:pt>
          <cx:pt idx="526">-0.0063318783977635599</cx:pt>
          <cx:pt idx="527">0.015700017864520799</cx:pt>
          <cx:pt idx="528">0.035169407998685003</cx:pt>
          <cx:pt idx="529">0.0409982516111407</cx:pt>
          <cx:pt idx="530">0.0073621803716609896</cx:pt>
          <cx:pt idx="531">0.0024393591818049698</cx:pt>
          <cx:pt idx="532">-9.0814915941420096e-05</cx:pt>
          <cx:pt idx="533">0.00056680556612739201</cx:pt>
          <cx:pt idx="534">0.0021972448277018299</cx:pt>
          <cx:pt idx="535">0.0291313906362713</cx:pt>
          <cx:pt idx="536">0.026431984834310199</cx:pt>
          <cx:pt idx="537">0.032208572307212698</cx:pt>
          <cx:pt idx="538">0.030845236874415601</cx:pt>
          <cx:pt idx="539">0.055817514435464198</cx:pt>
          <cx:pt idx="540">-0.030878849983895999</cx:pt>
          <cx:pt idx="541">-0.010522943248823</cx:pt>
          <cx:pt idx="542">-0.067629491663645305</cx:pt>
          <cx:pt idx="543">-0.10758274296207999</cx:pt>
          <cx:pt idx="544">-0.19712448468597599</cx:pt>
          <cx:pt idx="545">-0.0088361880934472899</cx:pt>
          <cx:pt idx="546">-0.031761529301934703</cx:pt>
          <cx:pt idx="547">0.00280790554951833</cx:pt>
          <cx:pt idx="548">0.024376883613893199</cx:pt>
          <cx:pt idx="549">-0.0150170126985894</cx:pt>
          <cx:pt idx="550">-0.029143642040172599</cx:pt>
          <cx:pt idx="551">0.035260207853567101</cx:pt>
          <cx:pt idx="552">-0.000234140156409538</cx:pt>
          <cx:pt idx="553">-0.0043204663258641198</cx:pt>
          <cx:pt idx="554">-0.026387613711546999</cx:pt>
          <cx:pt idx="555">0.024303641567797699</cx:pt>
          <cx:pt idx="556">0.020817666465445601</cx:pt>
          <cx:pt idx="557">0.0325486892385351</cx:pt>
          <cx:pt idx="558">0.0073332549224610797</cx:pt>
          <cx:pt idx="559">4.5156895056805601e-05</cx:pt>
          <cx:pt idx="560">-0.00037517424970496101</cx:pt>
          <cx:pt idx="561">8.53410471588689e-05</cx:pt>
          <cx:pt idx="562">0.00546337702399796</cx:pt>
          <cx:pt idx="563">0.062091157702027298</cx:pt>
          <cx:pt idx="564">0.068540729958224605</cx:pt>
          <cx:pt idx="565">0.011067304298977201</cx:pt>
          <cx:pt idx="566">0.045936334165588302</cx:pt>
          <cx:pt idx="567">0.076963921863852605</cx:pt>
          <cx:pt idx="568">0.011141076651654799</cx:pt>
          <cx:pt idx="569">-0.032709064002326899</cx:pt>
          <cx:pt idx="570">-0.0319606913654032</cx:pt>
          <cx:pt idx="571">-0.064057951279716405</cx:pt>
          <cx:pt idx="572">-0.092638397919428003</cx:pt>
          <cx:pt idx="573">-0.0131557380321252</cx:pt>
          <cx:pt idx="574">0.037868710356287402</cx:pt>
          <cx:pt idx="575">-0.017357816557817499</cx:pt>
          <cx:pt idx="576">-0.0577541020790239</cx:pt>
          <cx:pt idx="577">-0.093298522912418497</cx:pt>
          <cx:pt idx="578">0.0102358660034485</cx:pt>
          <cx:pt idx="579">0.012800003773518901</cx:pt>
          <cx:pt idx="580">-0.057889337955306597</cx:pt>
          <cx:pt idx="581">-0.043525529042806203</cx:pt>
          <cx:pt idx="582">-0.047675003293501099</cx:pt>
          <cx:pt idx="583">-0.0012086986438903601</cx:pt>
          <cx:pt idx="584">0.0219043553399813</cx:pt>
          <cx:pt idx="585">0.017132868316190299</cx:pt>
          <cx:pt idx="586">0.0029575329484736899</cx:pt>
          <cx:pt idx="587">0.000451371543434092</cx:pt>
          <cx:pt idx="588">-7.5900440270012601e-05</cx:pt>
          <cx:pt idx="589">-7.1874436601490702e-05</cx:pt>
          <cx:pt idx="590">0.0060070912616108502</cx:pt>
          <cx:pt idx="591">0.046983282887233198</cx:pt>
          <cx:pt idx="592">0.034313048438015803</cx:pt>
          <cx:pt idx="593">-0.0164683149527802</cx:pt>
          <cx:pt idx="594">-0.0261199142299702</cx:pt>
          <cx:pt idx="595">-0.00360688925374589</cx:pt>
          <cx:pt idx="596">-0.0112228949155281</cx:pt>
          <cx:pt idx="597">-0.069492392179532098</cx:pt>
          <cx:pt idx="598">0.032836485672293601</cx:pt>
          <cx:pt idx="599">-0.0062246436563141404</cx:pt>
          <cx:pt idx="600">-0.0011619139976791299</cx:pt>
          <cx:pt idx="601">0.0042418955674614397</cx:pt>
          <cx:pt idx="602">0.049898764076185903</cx:pt>
          <cx:pt idx="603">-0.0578505108040605</cx:pt>
          <cx:pt idx="604">-0.046199709033476401</cx:pt>
          <cx:pt idx="605">-0.054038423823905897</cx:pt>
          <cx:pt idx="606">0.043891639780921803</cx:pt>
          <cx:pt idx="607">0.025839597387988199</cx:pt>
          <cx:pt idx="608">-0.022551688945804699</cx:pt>
          <cx:pt idx="609">0.042687319306455598</cx:pt>
          <cx:pt idx="610">-0.0019313502308814701</cx:pt>
          <cx:pt idx="611">0.043775822224091002</cx:pt>
          <cx:pt idx="612">0.036574878176410502</cx:pt>
          <cx:pt idx="613">0.0131187395558264</cx:pt>
          <cx:pt idx="614">0.00215095120854252</cx:pt>
          <cx:pt idx="615">-0.000953392875830468</cx:pt>
          <cx:pt idx="616">0.000671363134860422</cx:pt>
          <cx:pt idx="617">0.00053809055943134605</cx:pt>
          <cx:pt idx="618">0.0020071204499839202</cx:pt>
          <cx:pt idx="619">0.00134172526721848</cx:pt>
          <cx:pt idx="620">0.0123696253705247</cx:pt>
          <cx:pt idx="621">0.0513620942826708</cx:pt>
          <cx:pt idx="622">-0.0497687533233893</cx:pt>
          <cx:pt idx="623">0.0029182840657896998</cx:pt>
          <cx:pt idx="624">-0.0076047572341408102</cx:pt>
          <cx:pt idx="625">-0.0053292558937840196</cx:pt>
          <cx:pt idx="626">0.000377517724834932</cx:pt>
          <cx:pt idx="627">0.0028388376766408699</cx:pt>
          <cx:pt idx="628">-0.0345490202906426</cx:pt>
          <cx:pt idx="629">-0.0086665621761258006</cx:pt>
          <cx:pt idx="630">-0.0140720041121432</cx:pt>
          <cx:pt idx="631">-0.074366133299294701</cx:pt>
          <cx:pt idx="632">0.0041716945798789496</cx:pt>
          <cx:pt idx="633">0.032281620233069699</cx:pt>
          <cx:pt idx="634">0.0071763604545073403</cx:pt>
          <cx:pt idx="635">0.043356986402615497</cx:pt>
          <cx:pt idx="636">0.0310719625612965</cx:pt>
          <cx:pt idx="637">0.037066761216780299</cx:pt>
          <cx:pt idx="638">0.0095313779731661195</cx:pt>
          <cx:pt idx="639">0.043344697954479101</cx:pt>
          <cx:pt idx="640">0.0192659359748121</cx:pt>
          <cx:pt idx="641">0.0034289860395643598</cx:pt>
          <cx:pt idx="642">0.00177201379580169</cx:pt>
          <cx:pt idx="643">-0.00025600146957614799</cx:pt>
          <cx:pt idx="644">0.00030244127174109499</cx:pt>
          <cx:pt idx="645">-0.000221915828677748</cx:pt>
          <cx:pt idx="646">0.0017508487285681799</cx:pt>
          <cx:pt idx="647">-0.00218685263147512</cx:pt>
          <cx:pt idx="648">-0.0023348867928677602</cx:pt>
          <cx:pt idx="649">0.034810408496202302</cx:pt>
          <cx:pt idx="650">0.044336584983072101</cx:pt>
          <cx:pt idx="651">0.070897583502526895</cx:pt>
          <cx:pt idx="652">0.0058600255604979602</cx:pt>
          <cx:pt idx="653">-0.00902037232661115</cx:pt>
          <cx:pt idx="654">-0.0249830150046506</cx:pt>
          <cx:pt idx="655">0.016026260433956298</cx:pt>
          <cx:pt idx="656">-0.035355473948117902</cx:pt>
          <cx:pt idx="657">-0.036647705722576897</cx:pt>
          <cx:pt idx="658">-0.057583988553651301</cx:pt>
          <cx:pt idx="659">0.0061081420764260499</cx:pt>
          <cx:pt idx="660">0.031709713420448697</cx:pt>
          <cx:pt idx="661">-0.015793825248983599</cx:pt>
          <cx:pt idx="662">0.010678749053149601</cx:pt>
          <cx:pt idx="663">0.077676783181416603</cx:pt>
          <cx:pt idx="664">0.038635490839916298</cx:pt>
          <cx:pt idx="665">0.012360932348835301</cx:pt>
          <cx:pt idx="666">-0.00155064753621242</cx:pt>
          <cx:pt idx="667">0.0111998913078247</cx:pt>
          <cx:pt idx="668">0.0025323618540369301</cx:pt>
          <cx:pt idx="669">0.0012554137250850199</cx:pt>
          <cx:pt idx="670">0.0011370532335365001</cx:pt>
          <cx:pt idx="671">0.00038250800938068898</cx:pt>
          <cx:pt idx="672">9.5350897582707596e-05</cx:pt>
          <cx:pt idx="673">-1.3579571086177801e-06</cx:pt>
          <cx:pt idx="674">0.00090205606864406703</cx:pt>
          <cx:pt idx="675">0.0053450926649013398</cx:pt>
          <cx:pt idx="676">0.029278444159790602</cx:pt>
          <cx:pt idx="677">0.022375160506163599</cx:pt>
          <cx:pt idx="678">0.0232110080496498</cx:pt>
          <cx:pt idx="679">0.026078279922091399</cx:pt>
          <cx:pt idx="680">0.051219522047453503</cx:pt>
          <cx:pt idx="681">-0.0104099162198687</cx:pt>
          <cx:pt idx="682">-0.067835940074507994</cx:pt>
          <cx:pt idx="683">-0.0488074630360541</cx:pt>
          <cx:pt idx="684">-0.054855554699345499</cx:pt>
          <cx:pt idx="685">-0.13063757205871601</cx:pt>
          <cx:pt idx="686">-0.014160080684081</cx:pt>
          <cx:pt idx="687">-0.0047265503625553203</cx:pt>
          <cx:pt idx="688">-0.050503303828954203</cx:pt>
          <cx:pt idx="689">0.011410807090250099</cx:pt>
          <cx:pt idx="690">-0.036037966367707501</cx:pt>
          <cx:pt idx="691">-0.020412457825847101</cx:pt>
          <cx:pt idx="692">-0.044377336962053801</cx:pt>
          <cx:pt idx="693">-0.033352529759717697</cx:pt>
          <cx:pt idx="694">-0.016489809133221699</cx:pt>
          <cx:pt idx="695">-0.0067746005802666303</cx:pt>
          <cx:pt idx="696">0.0070795014021440596</cx:pt>
          <cx:pt idx="697">0.0036512571809686699</cx:pt>
          <cx:pt idx="698">0.0014153896220232801</cx:pt>
          <cx:pt idx="699">-0.000236533362534037</cx:pt>
          <cx:pt idx="700">-0.00064054647328798398</cx:pt>
          <cx:pt idx="701">-0.00016776256488962001</cx:pt>
          <cx:pt idx="702">-0.00055063904945185798</cx:pt>
          <cx:pt idx="703">0.0012439065125582501</cx:pt>
          <cx:pt idx="704">0.0038289594622611701</cx:pt>
          <cx:pt idx="705">-0.010980150406245901</cx:pt>
          <cx:pt idx="706">0.0013589658695374301</cx:pt>
          <cx:pt idx="707">0.017736678958473601</cx:pt>
          <cx:pt idx="708">0.053856924234223197</cx:pt>
          <cx:pt idx="709">0.051643435470824603</cx:pt>
          <cx:pt idx="710">0.059508766146532603</cx:pt>
          <cx:pt idx="711">0.070275340561577193</cx:pt>
          <cx:pt idx="712">0.0175015437223013</cx:pt>
          <cx:pt idx="713">-0.027434663983864901</cx:pt>
          <cx:pt idx="714">-0.018897119511180699</cx:pt>
          <cx:pt idx="715">0.0036790660728453998</cx:pt>
          <cx:pt idx="716">-0.0122135857789967</cx:pt>
          <cx:pt idx="717">-0.068421903067391099</cx:pt>
          <cx:pt idx="718">-0.063177019215396105</cx:pt>
          <cx:pt idx="719">-0.0061643973831298198</cx:pt>
          <cx:pt idx="720">-0.020100979001809599</cx:pt>
          <cx:pt idx="721">-0.049577337653834298</cx:pt>
          <cx:pt idx="722">-0.035416944095503701</cx:pt>
          <cx:pt idx="723">-0.011589049906175</cx:pt>
          <cx:pt idx="724">-0.0050403980103019804</cx:pt>
          <cx:pt idx="725">0.0013082241686044301</cx:pt>
          <cx:pt idx="726">0.00056776206053451499</cx:pt>
          <cx:pt idx="727">-1.4534589603982099e-05</cx:pt>
          <cx:pt idx="728">-0.000213511342874874</cx:pt>
          <cx:pt idx="729">0.00035837975851522299</cx:pt>
          <cx:pt idx="730">0.000297692311871663</cx:pt>
          <cx:pt idx="731">0.00032515532209279302</cx:pt>
          <cx:pt idx="732">-0.0087667359607910902</cx:pt>
          <cx:pt idx="733">-0.043238741802151197</cx:pt>
          <cx:pt idx="734">-0.039650347722977201</cx:pt>
          <cx:pt idx="735">-0.0040195647155915103</cx:pt>
          <cx:pt idx="736">0.0026487417390540801</cx:pt>
          <cx:pt idx="737">0.0036935083489390199</cx:pt>
          <cx:pt idx="738">0.011074494596438699</cx:pt>
          <cx:pt idx="739">0.014538521037397801</cx:pt>
          <cx:pt idx="740">-0.0053330481321784799</cx:pt>
          <cx:pt idx="741">-0.0112545446495973</cx:pt>
          <cx:pt idx="742">0.0099317765000145903</cx:pt>
          <cx:pt idx="743">0.0209002044230749</cx:pt>
          <cx:pt idx="744">0.0221629808920796</cx:pt>
          <cx:pt idx="745">0.0055283252245140503</cx:pt>
          <cx:pt idx="746">0.015539320088296</cx:pt>
          <cx:pt idx="747">0.025501132725085699</cx:pt>
          <cx:pt idx="748">0.0057032418090254</cx:pt>
          <cx:pt idx="749">-0.0128062985697288</cx:pt>
          <cx:pt idx="750">-0.0063465446278114799</cx:pt>
          <cx:pt idx="751">-0.00043609845697619202</cx:pt>
          <cx:pt idx="752">0.00027267599905121703</cx:pt>
          <cx:pt idx="753">-9.3115470791933994e-05</cx:pt>
          <cx:pt idx="754">-0.00074277019655635801</cx:pt>
          <cx:pt idx="755">-0.00093347846080798905</cx:pt>
          <cx:pt idx="756">-0.00066855634943921004</cx:pt>
          <cx:pt idx="757">0.00042519820877019699</cx:pt>
          <cx:pt idx="758">-1.5276702735769699e-05</cx:pt>
          <cx:pt idx="759">-0.00039261686692668098</cx:pt>
          <cx:pt idx="760">0.00044804909729255</cx:pt>
          <cx:pt idx="761">-4.4352998407323299e-05</cx:pt>
          <cx:pt idx="762">-0.00072323380020668997</cx:pt>
          <cx:pt idx="763">0.00037406626751557002</cx:pt>
          <cx:pt idx="764">-8.1770633288344005e-05</cx:pt>
          <cx:pt idx="765">0.00020200674058119399</cx:pt>
          <cx:pt idx="766">0.00329445698220856</cx:pt>
          <cx:pt idx="767">0.0011674681508363901</cx:pt>
          <cx:pt idx="768">0.00028873027275543798</cx:pt>
          <cx:pt idx="769">0.000151968527532317</cx:pt>
          <cx:pt idx="770">0.0020883010859974898</cx:pt>
          <cx:pt idx="771">0.0011225210924623299</cx:pt>
          <cx:pt idx="772">0.00076906601326554296</cx:pt>
          <cx:pt idx="773">0.000486100685766601</cx:pt>
          <cx:pt idx="774">-0.00071512025501100501</cx:pt>
          <cx:pt idx="775">-0.00034111903809924199</cx:pt>
          <cx:pt idx="776">-0.00064018457864414597</cx:pt>
          <cx:pt idx="777">-0.0012002221426058301</cx:pt>
          <cx:pt idx="778">-0.0090666512012057693</cx:pt>
          <cx:pt idx="779">5.4190438406538301e-05</cx:pt>
          <cx:pt idx="780">-0.00032670889831968599</cx:pt>
          <cx:pt idx="781">7.0526598243423694e-05</cx:pt>
          <cx:pt idx="782">0.00069912271409730596</cx:pt>
          <cx:pt idx="783">-0.00025342464298134398</cx:pt>
        </cx:lvl>
      </cx:numDim>
    </cx:data>
    <cx:data id="153">
      <cx:numDim type="val">
        <cx:f>'001_WA_F - 副本'!$EX$1:$EX$784</cx:f>
        <cx:lvl ptCount="784" formatCode="G/通用格式">
          <cx:pt idx="0">0.00026084004362312598</cx:pt>
          <cx:pt idx="1">-7.3243669904281099e-05</cx:pt>
          <cx:pt idx="2">-5.5552489608855397e-05</cx:pt>
          <cx:pt idx="3">3.5907539128488401e-05</cx:pt>
          <cx:pt idx="4">0.00037554600105968</cx:pt>
          <cx:pt idx="5">0.00042404218127421002</cx:pt>
          <cx:pt idx="6">0.000116560298327189</cx:pt>
          <cx:pt idx="7">0.00042933346968931902</cx:pt>
          <cx:pt idx="8">7.1526904800468802e-06</cx:pt>
          <cx:pt idx="9">-0.000149971161296905</cx:pt>
          <cx:pt idx="10">-1.05238140325154e-05</cx:pt>
          <cx:pt idx="11">-0.00015829236627855101</cx:pt>
          <cx:pt idx="12">0.000122398480242652</cx:pt>
          <cx:pt idx="13">0.00030920434053128301</cx:pt>
          <cx:pt idx="14">-7.4459555480047796e-05</cx:pt>
          <cx:pt idx="15">0.00050135001973584199</cx:pt>
          <cx:pt idx="16">-0.00042091021728404902</cx:pt>
          <cx:pt idx="17">0.00014672099355846299</cx:pt>
          <cx:pt idx="18">-0.000173554989670778</cx:pt>
          <cx:pt idx="19">-0.00041299037373645602</cx:pt>
          <cx:pt idx="20">-0.00050698784459785799</cx:pt>
          <cx:pt idx="21">-0.00071839772037625199</cx:pt>
          <cx:pt idx="22">0.00056483291618616201</cx:pt>
          <cx:pt idx="23">0.00081898573473618405</cx:pt>
          <cx:pt idx="24">0.000377842997497822</cx:pt>
          <cx:pt idx="25">-0.00040399779801201201</cx:pt>
          <cx:pt idx="26">0.0010892259189723</cx:pt>
          <cx:pt idx="27">-0.00046840979172640702</cx:pt>
          <cx:pt idx="28">0.00062252463793563699</cx:pt>
          <cx:pt idx="29">-0.0013426873228149299</cx:pt>
          <cx:pt idx="30">-0.0013749324314796701</cx:pt>
          <cx:pt idx="31">0.00016262558593340299</cx:pt>
          <cx:pt idx="32">-0.00068636160611980997</cx:pt>
          <cx:pt idx="33">-0.00057524994409781697</cx:pt>
          <cx:pt idx="34">0.0018946369090006999</cx:pt>
          <cx:pt idx="35">0.0023961512591364801</cx:pt>
          <cx:pt idx="36">0.0025320244658629098</cx:pt>
          <cx:pt idx="37">0.00113949344743714</cx:pt>
          <cx:pt idx="38">0.0014007992039719701</cx:pt>
          <cx:pt idx="39">0.0027980866772737501</cx:pt>
          <cx:pt idx="40">0.0033135996249363899</cx:pt>
          <cx:pt idx="41">0.0024204486860551701</cx:pt>
          <cx:pt idx="42">0.0010230310138386099</cx:pt>
          <cx:pt idx="43">0.00161953409621513</cx:pt>
          <cx:pt idx="44">0.0029138088222188099</cx:pt>
          <cx:pt idx="45">0.00180714075135524</cx:pt>
          <cx:pt idx="46">0.00190145910875266</cx:pt>
          <cx:pt idx="47">0.0020778434866656598</cx:pt>
          <cx:pt idx="48">0.0010170556648491399</cx:pt>
          <cx:pt idx="49">0.0012593993948073401</cx:pt>
          <cx:pt idx="50">0.000203162210843734</cx:pt>
          <cx:pt idx="51">0.00017830325250862099</cx:pt>
          <cx:pt idx="52">-0.00025819308129423598</cx:pt>
          <cx:pt idx="53">-0.00052974439860201702</cx:pt>
          <cx:pt idx="54">0.000254606407219732</cx:pt>
          <cx:pt idx="55">-0.00036913892929441299</cx:pt>
          <cx:pt idx="56">-5.32885731384095e-06</cx:pt>
          <cx:pt idx="57">0.000127123251264661</cx:pt>
          <cx:pt idx="58">-0.00095795475714367502</cx:pt>
          <cx:pt idx="59">7.7852156424126499e-05</cx:pt>
          <cx:pt idx="60">-0.00011448010823668801</cx:pt>
          <cx:pt idx="61">0.000454509218243583</cx:pt>
          <cx:pt idx="62">0.00161545491169618</cx:pt>
          <cx:pt idx="63">0.0057818755234389499</cx:pt>
          <cx:pt idx="64">0.0080267006430952501</cx:pt>
          <cx:pt idx="65">0.0091974128472103404</cx:pt>
          <cx:pt idx="66">0.011147698384444101</cx:pt>
          <cx:pt idx="67">0.0137235344016841</cx:pt>
          <cx:pt idx="68">0.011262881385877501</cx:pt>
          <cx:pt idx="69">0.0034154998784706198</cx:pt>
          <cx:pt idx="70">0.0107976399253625</cx:pt>
          <cx:pt idx="71">0.0139625748706977</cx:pt>
          <cx:pt idx="72">0.0162453955336232</cx:pt>
          <cx:pt idx="73">0.011048611156370101</cx:pt>
          <cx:pt idx="74">0.0134940763156413</cx:pt>
          <cx:pt idx="75">0.0044576036183364698</cx:pt>
          <cx:pt idx="76">0.0067976549757069304</cx:pt>
          <cx:pt idx="77">0.0064845306731208096</cx:pt>
          <cx:pt idx="78">0.0047876026704855197</cx:pt>
          <cx:pt idx="79">0.00109446885515803</cx:pt>
          <cx:pt idx="80">0.000302894734948035</cx:pt>
          <cx:pt idx="81">6.7655838840943798e-05</cx:pt>
          <cx:pt idx="82">0.0010713602316394101</cx:pt>
          <cx:pt idx="83">-0.00032289899263944803</cx:pt>
          <cx:pt idx="84">-0.00018955426931903</cx:pt>
          <cx:pt idx="85">-0.00018619469811129299</cx:pt>
          <cx:pt idx="86">-0.00168139133959186</cx:pt>
          <cx:pt idx="87">0.00030358554936123103</cx:pt>
          <cx:pt idx="88">0.0010416010809795699</cx:pt>
          <cx:pt idx="89">0.000170225015308172</cx:pt>
          <cx:pt idx="90">0.00310216518899544</cx:pt>
          <cx:pt idx="91">0.00449587348950651</cx:pt>
          <cx:pt idx="92">0.012227966185301401</cx:pt>
          <cx:pt idx="93">0.023844437559363701</cx:pt>
          <cx:pt idx="94">0.0197778616894192</cx:pt>
          <cx:pt idx="95">0.021829247895246099</cx:pt>
          <cx:pt idx="96">0.015727491216277301</cx:pt>
          <cx:pt idx="97">0.026712017833976299</cx:pt>
          <cx:pt idx="98">0.021527663720611601</cx:pt>
          <cx:pt idx="99">0.023800542574473602</cx:pt>
          <cx:pt idx="100">0.026649290344896399</cx:pt>
          <cx:pt idx="101">0.0103703626816035</cx:pt>
          <cx:pt idx="102">0.0096203250823883694</cx:pt>
          <cx:pt idx="103">0.0099195568075820008</cx:pt>
          <cx:pt idx="104">0.0135704504324937</cx:pt>
          <cx:pt idx="105">0.0128837988356213</cx:pt>
          <cx:pt idx="106">0.0063708336824184596</cx:pt>
          <cx:pt idx="107">0.0028808493605750399</cx:pt>
          <cx:pt idx="108">0.00083321792495534</cx:pt>
          <cx:pt idx="109">-0.00153177239684374</cx:pt>
          <cx:pt idx="110">-0.000111904955377185</cx:pt>
          <cx:pt idx="111">-0.00042515790443511503</cx:pt>
          <cx:pt idx="112">0.000105472098170218</cx:pt>
          <cx:pt idx="113">-0.00060331177158480195</cx:pt>
          <cx:pt idx="114">-0.0027597561536334102</cx:pt>
          <cx:pt idx="115">-0.00068872376998603698</cx:pt>
          <cx:pt idx="116">0.0011846513987940699</cx:pt>
          <cx:pt idx="117">0.00104513930945674</cx:pt>
          <cx:pt idx="118">0.00149674502806083</cx:pt>
          <cx:pt idx="119">0.0040940111770155297</cx:pt>
          <cx:pt idx="120">0.0062993626812098396</cx:pt>
          <cx:pt idx="121">0.026287355440350199</cx:pt>
          <cx:pt idx="122">0.025271977579368499</cx:pt>
          <cx:pt idx="123">0.029947653161974501</cx:pt>
          <cx:pt idx="124">0.029211914601366001</cx:pt>
          <cx:pt idx="125">-0.0063309836623225901</cx:pt>
          <cx:pt idx="126">-0.0018124292403478501</cx:pt>
          <cx:pt idx="127">0.0083993198657170004</cx:pt>
          <cx:pt idx="128">0.021556523842822299</cx:pt>
          <cx:pt idx="129">0.022093595000253902</cx:pt>
          <cx:pt idx="130">-0.00048959565587767704</cx:pt>
          <cx:pt idx="131">-0.0077506981788994104</cx:pt>
          <cx:pt idx="132">-0.0104126401914046</cx:pt>
          <cx:pt idx="133">-0.016406759830876801</cx:pt>
          <cx:pt idx="134">-0.0217976192365015</cx:pt>
          <cx:pt idx="135">-0.0146086343437373</cx:pt>
          <cx:pt idx="136">-0.0089838000627722008</cx:pt>
          <cx:pt idx="137">-0.0029486301639184299</cx:pt>
          <cx:pt idx="138">-0.00036045197710050101</cx:pt>
          <cx:pt idx="139">-0.000184025574523023</cx:pt>
          <cx:pt idx="140">-0.00065359303004382198</cx:pt>
          <cx:pt idx="141">-0.00012447260338872699</cx:pt>
          <cx:pt idx="142">-0.00071485851710803095</cx:pt>
          <cx:pt idx="143">-0.00135609343685059</cx:pt>
          <cx:pt idx="144">0.00044270963598741497</cx:pt>
          <cx:pt idx="145">-0.010723608419898599</cx:pt>
          <cx:pt idx="146">-0.0063451075478757803</cx:pt>
          <cx:pt idx="147">0.0057830700471548299</cx:pt>
          <cx:pt idx="148">0.0011045127218012</cx:pt>
          <cx:pt idx="149">0.0015463531978277599</cx:pt>
          <cx:pt idx="150">-0.0079222289704213907</cx:pt>
          <cx:pt idx="151">-0.0076937887219132202</cx:pt>
          <cx:pt idx="152">-0.022353233139416399</cx:pt>
          <cx:pt idx="153">-0.031149042262653099</cx:pt>
          <cx:pt idx="154">-0.0207034256945395</cx:pt>
          <cx:pt idx="155">-0.022871471702920601</cx:pt>
          <cx:pt idx="156">-0.00053094302757193896</cx:pt>
          <cx:pt idx="157">0.0136200965468394</cx:pt>
          <cx:pt idx="158">0.0110026147384878</cx:pt>
          <cx:pt idx="159">0.0039111525222854798</cx:pt>
          <cx:pt idx="160">-0.0025802858244522498</cx:pt>
          <cx:pt idx="161">-0.0100583043200978</cx:pt>
          <cx:pt idx="162">-0.022925947748778701</cx:pt>
          <cx:pt idx="163">-0.016509242850082501</cx:pt>
          <cx:pt idx="164">-0.00755934486170496</cx:pt>
          <cx:pt idx="165">-0.00026817776808924599</cx:pt>
          <cx:pt idx="166">0.0012562516063328701</cx:pt>
          <cx:pt idx="167">0.00024757990587192001</cx:pt>
          <cx:pt idx="168">-0.00053814273561349701</cx:pt>
          <cx:pt idx="169">0.000595146915222355</cx:pt>
          <cx:pt idx="170">-0.000283567827421527</cx:pt>
          <cx:pt idx="171">-0.0045441401972146703</cx:pt>
          <cx:pt idx="172">-0.0015773391987541701</cx:pt>
          <cx:pt idx="173">-0.00159723342320453</cx:pt>
          <cx:pt idx="174">-0.0059541588995261699</cx:pt>
          <cx:pt idx="175">0.0161142648729263</cx:pt>
          <cx:pt idx="176">0.0023931636029935</cx:pt>
          <cx:pt idx="177">-0.016879877804870599</cx:pt>
          <cx:pt idx="178">-0.0293624193174639</cx:pt>
          <cx:pt idx="179">-0.023568492901960201</cx:pt>
          <cx:pt idx="180">-0.046240124324517899</cx:pt>
          <cx:pt idx="181">-0.070922015676575106</cx:pt>
          <cx:pt idx="182">-0.058162921546328003</cx:pt>
          <cx:pt idx="183">-0.0226374034892367</cx:pt>
          <cx:pt idx="184">-0.00695760046749764</cx:pt>
          <cx:pt idx="185">-0.0060012236282845901</cx:pt>
          <cx:pt idx="186">-0.0093425202285232108</cx:pt>
          <cx:pt idx="187">-0.0151404587955686</cx:pt>
          <cx:pt idx="188">-0.036020375781990202</cx:pt>
          <cx:pt idx="189">-0.036602270538542002</cx:pt>
          <cx:pt idx="190">-0.030429778445210401</cx:pt>
          <cx:pt idx="191">-0.019066891653985198</cx:pt>
          <cx:pt idx="192">-0.0029792246090389399</cx:pt>
          <cx:pt idx="193">0.00259081156918554</cx:pt>
          <cx:pt idx="194">0.00185249299190168</cx:pt>
          <cx:pt idx="195">0.00023031894069912599</cx:pt>
          <cx:pt idx="196">3.44923760274424e-05</cx:pt>
          <cx:pt idx="197">0.00015288227233196101</cx:pt>
          <cx:pt idx="198">-0.0020304431251203601</cx:pt>
          <cx:pt idx="199">-0.0089668902875627895</cx:pt>
          <cx:pt idx="200">0.0023190866038066199</cx:pt>
          <cx:pt idx="201">0.0083826976927624895</cx:pt>
          <cx:pt idx="202">-0.00495774657600518</cx:pt>
          <cx:pt idx="203">0.00302833798158148</cx:pt>
          <cx:pt idx="204">0.016432792868524299</cx:pt>
          <cx:pt idx="205">-0.0083138210396391798</cx:pt>
          <cx:pt idx="206">-0.0215703204799573</cx:pt>
          <cx:pt idx="207">-0.018041300165258699</cx:pt>
          <cx:pt idx="208">-0.036425699851907502</cx:pt>
          <cx:pt idx="209">-0.0167397646350563</cx:pt>
          <cx:pt idx="210">-0.011638027424029499</cx:pt>
          <cx:pt idx="211">0.017193166829818699</cx:pt>
          <cx:pt idx="212">-0.0101593268705936</cx:pt>
          <cx:pt idx="213">-0.029766307397948701</cx:pt>
          <cx:pt idx="214">-0.0070371662272302902</cx:pt>
          <cx:pt idx="215">-0.026040382248431301</cx:pt>
          <cx:pt idx="216">-0.041667397266903598</cx:pt>
          <cx:pt idx="217">-0.016513548037253599</cx:pt>
          <cx:pt idx="218">-0.019736848099691302</cx:pt>
          <cx:pt idx="219">-0.0232399267373373</cx:pt>
          <cx:pt idx="220">-0.0082587458705773008</cx:pt>
          <cx:pt idx="221">0.00382111176830594</cx:pt>
          <cx:pt idx="222">0.00083860477399090398</cx:pt>
          <cx:pt idx="223">8.36155280002888e-05</cx:pt>
          <cx:pt idx="224">0.0012527860185640701</cx:pt>
          <cx:pt idx="225">-0.00048089510961179101</cx:pt>
          <cx:pt idx="226">-0.000241113634173585</cx:pt>
          <cx:pt idx="227">-0.0023135990523167299</cx:pt>
          <cx:pt idx="228">0.0070637669714709202</cx:pt>
          <cx:pt idx="229">0.00020319350340498</cx:pt>
          <cx:pt idx="230">-0.0050780992725544703</cx:pt>
          <cx:pt idx="231">-0.013795423013800601</cx:pt>
          <cx:pt idx="232">-0.023254360376480002</cx:pt>
          <cx:pt idx="233">-0.033486847068161303</cx:pt>
          <cx:pt idx="234">-0.048215464385199497</cx:pt>
          <cx:pt idx="235">-0.015886413700225002</cx:pt>
          <cx:pt idx="236">-0.0014492940066280001</cx:pt>
          <cx:pt idx="237">-0.00293624417546684</cx:pt>
          <cx:pt idx="238">-0.0032702723339956101</cx:pt>
          <cx:pt idx="239">0.0094262643548087797</cx:pt>
          <cx:pt idx="240">0.00384892839570883</cx:pt>
          <cx:pt idx="241">-0.0093273451369308806</cx:pt>
          <cx:pt idx="242">-0.00343612126553453</cx:pt>
          <cx:pt idx="243">-0.0076777644562950201</cx:pt>
          <cx:pt idx="244">-0.019083900413963201</cx:pt>
          <cx:pt idx="245">0.00014826663805301801</cx:pt>
          <cx:pt idx="246">-0.0010234197411504999</cx:pt>
          <cx:pt idx="247">-0.0206868444281086</cx:pt>
          <cx:pt idx="248">-0.0076734227566940903</cx:pt>
          <cx:pt idx="249">-0.00218847320501587</cx:pt>
          <cx:pt idx="250">-0.00049483615731633001</cx:pt>
          <cx:pt idx="251">0.00019279684611912899</cx:pt>
          <cx:pt idx="252">0.00065859452054465402</cx:pt>
          <cx:pt idx="253">-0.00068024531711921501</cx:pt>
          <cx:pt idx="254">0.00304959334860539</cx:pt>
          <cx:pt idx="255">0.0032775738513833599</cx:pt>
          <cx:pt idx="256">-0.0080051562692355603</cx:pt>
          <cx:pt idx="257">-0.0116232507017655</cx:pt>
          <cx:pt idx="258">-0.019681677293300899</cx:pt>
          <cx:pt idx="259">-0.033003619896586303</cx:pt>
          <cx:pt idx="260">-0.034447472386744497</cx:pt>
          <cx:pt idx="261">-0.0116399493268782</cx:pt>
          <cx:pt idx="262">-0.0154836054021732</cx:pt>
          <cx:pt idx="263">0.0043893509859091904</cx:pt>
          <cx:pt idx="264">0.010317908999735699</cx:pt>
          <cx:pt idx="265">-0.025580467554844898</cx:pt>
          <cx:pt idx="266">-0.019483431713888</cx:pt>
          <cx:pt idx="267">-0.0012318940059940599</cx:pt>
          <cx:pt idx="268">-0.0128281621323049</cx:pt>
          <cx:pt idx="269">0.00143856031040076</cx:pt>
          <cx:pt idx="270">-0.0023460693075830598</cx:pt>
          <cx:pt idx="271">0.00028368011966430599</cx:pt>
          <cx:pt idx="272">0.0066355434052075696</cx:pt>
          <cx:pt idx="273">-0.0091181451878664908</cx:pt>
          <cx:pt idx="274">-0.0068204378582270896</cx:pt>
          <cx:pt idx="275">-0.0059665962093587797</cx:pt>
          <cx:pt idx="276">0.0026946945313132699</cx:pt>
          <cx:pt idx="277">-0.0046340093024660797</cx:pt>
          <cx:pt idx="278">-0.0077414857822518598</cx:pt>
          <cx:pt idx="279">-0.0105359294033951</cx:pt>
          <cx:pt idx="280">-8.0321291825910299e-05</cx:pt>
          <cx:pt idx="281">-0.00075632378664740698</cx:pt>
          <cx:pt idx="282">-0.00195901720787934</cx:pt>
          <cx:pt idx="283">0.0036663012701691998</cx:pt>
          <cx:pt idx="284">-0.0070735393311462703</cx:pt>
          <cx:pt idx="285">-0.0150729402470663</cx:pt>
          <cx:pt idx="286">-0.0019020013798769001</cx:pt>
          <cx:pt idx="287">-0.011428773591185999</cx:pt>
          <cx:pt idx="288">-0.0031805695309704801</cx:pt>
          <cx:pt idx="289">0.0262659576481039</cx:pt>
          <cx:pt idx="290">0.015094048259400699</cx:pt>
          <cx:pt idx="291">0.026058478467913301</cx:pt>
          <cx:pt idx="292">-0.00117916367001998</cx:pt>
          <cx:pt idx="293">-0.047059992980186802</cx:pt>
          <cx:pt idx="294">-0.0139596913474594</cx:pt>
          <cx:pt idx="295">-0.0135953605079739</cx:pt>
          <cx:pt idx="296">-0.042625981908434397</cx:pt>
          <cx:pt idx="297">-0.049674786214089703</cx:pt>
          <cx:pt idx="298">-0.017153806521095601</cx:pt>
          <cx:pt idx="299">0.016003752612843699</cx:pt>
          <cx:pt idx="300">-0.0034763554642890499</cx:pt>
          <cx:pt idx="301">-0.0100714698046672</cx:pt>
          <cx:pt idx="302">-0.00088777669628139697</cx:pt>
          <cx:pt idx="303">0.021869607761949801</cx:pt>
          <cx:pt idx="304">-0.000203777998069999</cx:pt>
          <cx:pt idx="305">-0.0089547769830780298</cx:pt>
          <cx:pt idx="306">-0.0056965474705857897</cx:pt>
          <cx:pt idx="307">-0.0023941418834785601</cx:pt>
          <cx:pt idx="308">0.00022392088764182599</cx:pt>
          <cx:pt idx="309">-0.00037997472520826599</cx:pt>
          <cx:pt idx="310">-0.00310846757736576</cx:pt>
          <cx:pt idx="311">-0.0043928751755252602</cx:pt>
          <cx:pt idx="312">-0.00162541164323056</cx:pt>
          <cx:pt idx="313">-0.011200935445277199</cx:pt>
          <cx:pt idx="314">0.0068272784555122598</cx:pt>
          <cx:pt idx="315">0.0065594879976917601</cx:pt>
          <cx:pt idx="316">-0.0059937638807468904</cx:pt>
          <cx:pt idx="317">0.0136560970572607</cx:pt>
          <cx:pt idx="318">0.010962285942878</cx:pt>
          <cx:pt idx="319">0.020306940800884202</cx:pt>
          <cx:pt idx="320">-0.019488873786810301</cx:pt>
          <cx:pt idx="321">-0.075862352374453004</cx:pt>
          <cx:pt idx="322">-0.045412209331814397</cx:pt>
          <cx:pt idx="323">-0.0469014431287069</cx:pt>
          <cx:pt idx="324">-0.055835757693991198</cx:pt>
          <cx:pt idx="325">-0.035308558853212102</cx:pt>
          <cx:pt idx="326">-0.0080164947462473598</cx:pt>
          <cx:pt idx="327">0.031585458252173397</cx:pt>
          <cx:pt idx="328">0.015611819795976201</cx:pt>
          <cx:pt idx="329">0.0144949801569462</cx:pt>
          <cx:pt idx="330">0.0086476141477185801</cx:pt>
          <cx:pt idx="331">0.027331424944054699</cx:pt>
          <cx:pt idx="332">0.015388114906269399</cx:pt>
          <cx:pt idx="333">0.0057041045391945698</cx:pt>
          <cx:pt idx="334">0.00143653482041344</cx:pt>
          <cx:pt idx="335">-0.00077312461154399495</cx:pt>
          <cx:pt idx="336">-0.000494807644400951</cx:pt>
          <cx:pt idx="337">-0.00016016167034336499</cx:pt>
          <cx:pt idx="338">-0.0012174750117288</cx:pt>
          <cx:pt idx="339">-0.0035863092145245702</cx:pt>
          <cx:pt idx="340">-0.0046777826267391902</cx:pt>
          <cx:pt idx="341">0.00107612613306217</cx:pt>
          <cx:pt idx="342">0.021720881700611001</cx:pt>
          <cx:pt idx="343">0.0075269980035692196</cx:pt>
          <cx:pt idx="344">-0.0193557259311333</cx:pt>
          <cx:pt idx="345">0.013721024901738699</cx:pt>
          <cx:pt idx="346">0.024873432755234501</cx:pt>
          <cx:pt idx="347">0.0235953645324232</cx:pt>
          <cx:pt idx="348">-0.0457421710033835</cx:pt>
          <cx:pt idx="349">-0.089328706460286095</cx:pt>
          <cx:pt idx="350">-0.071004637536599399</cx:pt>
          <cx:pt idx="351">-0.067539604809067802</cx:pt>
          <cx:pt idx="352">-0.0309731139557026</cx:pt>
          <cx:pt idx="353">-0.0283336967812363</cx:pt>
          <cx:pt idx="354">-0.0105054796096281</cx:pt>
          <cx:pt idx="355">0.045537732631783297</cx:pt>
          <cx:pt idx="356">0.0279572270695107</cx:pt>
          <cx:pt idx="357">0.032873433706403603</cx:pt>
          <cx:pt idx="358">0.0137015863850463</cx:pt>
          <cx:pt idx="359">0.017030931998426001</cx:pt>
          <cx:pt idx="360">0.0132033144556439</cx:pt>
          <cx:pt idx="361">-0.0053510917791717901</cx:pt>
          <cx:pt idx="362">-0.0067307216530609797</cx:pt>
          <cx:pt idx="363">-0.00371501728597359</cx:pt>
          <cx:pt idx="364">-0.00037079717952005</cx:pt>
          <cx:pt idx="365">0.00025215120120128902</cx:pt>
          <cx:pt idx="366">-0.00091937792855732096</cx:pt>
          <cx:pt idx="367">-0.0042594077460445497</cx:pt>
          <cx:pt idx="368">-0.0074336292628447197</cx:pt>
          <cx:pt idx="369">0.0113587402787088</cx:pt>
          <cx:pt idx="370">0.0135830511314239</cx:pt>
          <cx:pt idx="371">0.012846032765533699</cx:pt>
          <cx:pt idx="372">0.0119440877711188</cx:pt>
          <cx:pt idx="373">0.030661277687668301</cx:pt>
          <cx:pt idx="374">0.051746238075164597</cx:pt>
          <cx:pt idx="375">0.0072436183895543196</cx:pt>
          <cx:pt idx="376">-0.040927290394080898</cx:pt>
          <cx:pt idx="377">-0.064035054091204496</cx:pt>
          <cx:pt idx="378">-0.054567090847074999</cx:pt>
          <cx:pt idx="379">-0.022043851651197599</cx:pt>
          <cx:pt idx="380">0.0091762204037427395</cx:pt>
          <cx:pt idx="381">-0.024856554941560902</cx:pt>
          <cx:pt idx="382">0.0056933541307619103</cx:pt>
          <cx:pt idx="383">0.056054539729666002</cx:pt>
          <cx:pt idx="384">0.032410938268364303</cx:pt>
          <cx:pt idx="385">0.0227295187470926</cx:pt>
          <cx:pt idx="386">0.016087659395243901</cx:pt>
          <cx:pt idx="387">0.0102334594784183</cx:pt>
          <cx:pt idx="388">-0.0059741484573414697</cx:pt>
          <cx:pt idx="389">-0.0062732476232264401</cx:pt>
          <cx:pt idx="390">-0.00039789342016124002</cx:pt>
          <cx:pt idx="391">-0.00026264503669047698</cx:pt>
          <cx:pt idx="392">-0.000148764438992537</cx:pt>
          <cx:pt idx="393">-0.0011766747099537899</cx:pt>
          <cx:pt idx="394">-0.0010343314422127999</cx:pt>
          <cx:pt idx="395">0.0025997045402649899</cx:pt>
          <cx:pt idx="396">0.0083648529329997199</cx:pt>
          <cx:pt idx="397">0.014256307021764</cx:pt>
          <cx:pt idx="398">0.018945357943422201</cx:pt>
          <cx:pt idx="399">0.0037180163687854499</cx:pt>
          <cx:pt idx="400">0.0095655778099438399</cx:pt>
          <cx:pt idx="401">0.030982295050419901</cx:pt>
          <cx:pt idx="402">0.047959892791979798</cx:pt>
          <cx:pt idx="403">0.038032543328164699</cx:pt>
          <cx:pt idx="404">-0.027463478160809501</cx:pt>
          <cx:pt idx="405">-0.0117436976110049</cx:pt>
          <cx:pt idx="406">0.0018177337850973001</cx:pt>
          <cx:pt idx="407">0.032834897563218002</cx:pt>
          <cx:pt idx="408">0.019651440878804199</cx:pt>
          <cx:pt idx="409">0.0022303358370346902</cx:pt>
          <cx:pt idx="410">0.019511094717312001</cx:pt>
          <cx:pt idx="411">0.0060726452802037098</cx:pt>
          <cx:pt idx="412">0.0080511389667511993</cx:pt>
          <cx:pt idx="413">0.0132252301597087</cx:pt>
          <cx:pt idx="414">0.00114742045534095</cx:pt>
          <cx:pt idx="415">-0.0066728699784459004</cx:pt>
          <cx:pt idx="416">0.00598072154542241</cx:pt>
          <cx:pt idx="417">0.0017237598658787301</cx:pt>
          <cx:pt idx="418">7.6471852120053494e-05</cx:pt>
          <cx:pt idx="419">-2.4821578468141401e-05</cx:pt>
          <cx:pt idx="420">-0.00016023142548000999</cx:pt>
          <cx:pt idx="421">-0.0018615972096862701</cx:pt>
          <cx:pt idx="422">-0.00059605270875094695</cx:pt>
          <cx:pt idx="423">0.0077168608866013599</cx:pt>
          <cx:pt idx="424">0.0099023827745972105</cx:pt>
          <cx:pt idx="425">0.032363248483697503</cx:pt>
          <cx:pt idx="426">0.021563588729121001</cx:pt>
          <cx:pt idx="427">0.0127063883074732</cx:pt>
          <cx:pt idx="428">0.0209838937829347</cx:pt>
          <cx:pt idx="429">0.038058965371120697</cx:pt>
          <cx:pt idx="430">0.025220263971640799</cx:pt>
          <cx:pt idx="431">0.0202230872788547</cx:pt>
          <cx:pt idx="432">0.018978657897089499</cx:pt>
          <cx:pt idx="433">0.035749050823981401</cx:pt>
          <cx:pt idx="434">0.033828242996712103</cx:pt>
          <cx:pt idx="435">0.033307992625873299</cx:pt>
          <cx:pt idx="436">0.050638629519903403</cx:pt>
          <cx:pt idx="437">-0.00775001530908898</cx:pt>
          <cx:pt idx="438">0.010818879691005499</cx:pt>
          <cx:pt idx="439">-0.0192050331778078</cx:pt>
          <cx:pt idx="440">-0.031479405984202402</cx:pt>
          <cx:pt idx="441">-0.036999656056056603</cx:pt>
          <cx:pt idx="442">-0.045495148432389901</cx:pt>
          <cx:pt idx="443">-0.016400183760346201</cx:pt>
          <cx:pt idx="444">0.012987936655858</cx:pt>
          <cx:pt idx="445">0.0100780439441184</cx:pt>
          <cx:pt idx="446">0.00074589794015343202</cx:pt>
          <cx:pt idx="447">0.00039616327716929998</cx:pt>
          <cx:pt idx="448">6.9651341699624705e-05</cx:pt>
          <cx:pt idx="449">-0.00059262123052119305</cx:pt>
          <cx:pt idx="450">-0.0014022796944917</cx:pt>
          <cx:pt idx="451">0.00448438316216704</cx:pt>
          <cx:pt idx="452">0.0071873785477657402</cx:pt>
          <cx:pt idx="453">0.020366161438664199</cx:pt>
          <cx:pt idx="454">0.014114542697877</cx:pt>
          <cx:pt idx="455">0.0080420969711470901</cx:pt>
          <cx:pt idx="456">-0.0027349235362738801</cx:pt>
          <cx:pt idx="457">0.014215786892199401</cx:pt>
          <cx:pt idx="458">0.0227006838634514</cx:pt>
          <cx:pt idx="459">0.036155151851780101</cx:pt>
          <cx:pt idx="460">0.048496987727145502</cx:pt>
          <cx:pt idx="461">0.047473699592246302</cx:pt>
          <cx:pt idx="462">0.034820183309814699</cx:pt>
          <cx:pt idx="463">0.030232606679462499</cx:pt>
          <cx:pt idx="464">0.0361300682167323</cx:pt>
          <cx:pt idx="465">-0.0025156327556179101</cx:pt>
          <cx:pt idx="466">-0.026055917903143301</cx:pt>
          <cx:pt idx="467">-0.041146262941862598</cx:pt>
          <cx:pt idx="468">-0.043205923948693999</cx:pt>
          <cx:pt idx="469">-0.046253417873511699</cx:pt>
          <cx:pt idx="470">-0.032999038486699599</cx:pt>
          <cx:pt idx="471">-0.0093898236063623703</cx:pt>
          <cx:pt idx="472">0.0075446824034607202</cx:pt>
          <cx:pt idx="473">0.0153166819774797</cx:pt>
          <cx:pt idx="474">0.00077631699814941901</cx:pt>
          <cx:pt idx="475">-0.00018210506605372399</cx:pt>
          <cx:pt idx="476">-1.7459711082657298e-05</cx:pt>
          <cx:pt idx="477">-0.00061463884627778204</cx:pt>
          <cx:pt idx="478">0.0010824185119309301</cx:pt>
          <cx:pt idx="479">0.0026423416301243198</cx:pt>
          <cx:pt idx="480">0.0027732696757521501</cx:pt>
          <cx:pt idx="481">0.00071430011147118804</cx:pt>
          <cx:pt idx="482">-0.0057082948728321399</cx:pt>
          <cx:pt idx="483">0.0023042864775527101</cx:pt>
          <cx:pt idx="484">0.0053799521132548503</cx:pt>
          <cx:pt idx="485">0.0064975519044521398</cx:pt>
          <cx:pt idx="486">0.037082225700304602</cx:pt>
          <cx:pt idx="487">0.036956375085162599</cx:pt>
          <cx:pt idx="488">0.050696466519886997</cx:pt>
          <cx:pt idx="489">0.033900138937404602</cx:pt>
          <cx:pt idx="490">0.0023859541555730801</cx:pt>
          <cx:pt idx="491">-0.014080136557544601</cx:pt>
          <cx:pt idx="492">0.0040302047332492199</cx:pt>
          <cx:pt idx="493">0.00228785717566904</cx:pt>
          <cx:pt idx="494">-0.033396786878070898</cx:pt>
          <cx:pt idx="495">-0.033181613873006201</cx:pt>
          <cx:pt idx="496">-0.038995073274123299</cx:pt>
          <cx:pt idx="497">-0.031919468817799002</cx:pt>
          <cx:pt idx="498">-0.019089897701857698</cx:pt>
          <cx:pt idx="499">0.0037064611817473501</cx:pt>
          <cx:pt idx="500">0.00047256004503483102</cx:pt>
          <cx:pt idx="501">0.00529593763406341</cx:pt>
          <cx:pt idx="502">-0.0011428395327014501</cx:pt>
          <cx:pt idx="503">0.00073119919263181401</cx:pt>
          <cx:pt idx="504">-0.00080919065323297097</cx:pt>
          <cx:pt idx="505">3.3701281383697302e-05</cx:pt>
          <cx:pt idx="506">0.00065644054674330503</cx:pt>
          <cx:pt idx="507">-0.0020304684116732</cx:pt>
          <cx:pt idx="508">0.00029570105408341602</cx:pt>
          <cx:pt idx="509">-0.0057246335945672</cx:pt>
          <cx:pt idx="510">-0.00049920910650231003</cx:pt>
          <cx:pt idx="511">-0.00379221565242778</cx:pt>
          <cx:pt idx="512">0.0047749324506736199</cx:pt>
          <cx:pt idx="513">0.0181344929477056</cx:pt>
          <cx:pt idx="514">0.0462377627919782</cx:pt>
          <cx:pt idx="515">0.0409556664279861</cx:pt>
          <cx:pt idx="516">0.081633609021659906</cx:pt>
          <cx:pt idx="517">0.054499431371833898</cx:pt>
          <cx:pt idx="518">0.022278092957677902</cx:pt>
          <cx:pt idx="519">-0.0139701815868807</cx:pt>
          <cx:pt idx="520">-0.033242057725105897</cx:pt>
          <cx:pt idx="521">-0.0253514294222358</cx:pt>
          <cx:pt idx="522">-0.029971511949909602</cx:pt>
          <cx:pt idx="523">-0.0271954244297722</cx:pt>
          <cx:pt idx="524">-0.034819859318351999</cx:pt>
          <cx:pt idx="525">-0.025379022380377599</cx:pt>
          <cx:pt idx="526">-0.0092330669117727596</cx:pt>
          <cx:pt idx="527">0.0139293868092996</cx:pt>
          <cx:pt idx="528">0.0094568132978424292</cx:pt>
          <cx:pt idx="529">0.0075869378636880796</cx:pt>
          <cx:pt idx="530">-0.00077645347034352701</cx:pt>
          <cx:pt idx="531">-0.00072967209878810595</cx:pt>
          <cx:pt idx="532">-0.00041505410385014201</cx:pt>
          <cx:pt idx="533">-0.00020990712063184201</cx:pt>
          <cx:pt idx="534">-0.0018837308010738801</cx:pt>
          <cx:pt idx="535">-0.0054952836142284399</cx:pt>
          <cx:pt idx="536">-0.0062600868532815303</cx:pt>
          <cx:pt idx="537">-0.018387096515275501</cx:pt>
          <cx:pt idx="538">-0.015463244724425401</cx:pt>
          <cx:pt idx="539">-0.0091609978718013192</cx:pt>
          <cx:pt idx="540">-0.0092265205656718707</cx:pt>
          <cx:pt idx="541">-0.016032215531148399</cx:pt>
          <cx:pt idx="542">0.028355877730756499</cx:pt>
          <cx:pt idx="543">0.042320977399953899</cx:pt>
          <cx:pt idx="544">0.081003613018532705</cx:pt>
          <cx:pt idx="545">0.053018184035124698</cx:pt>
          <cx:pt idx="546">0.0271159039724049</cx:pt>
          <cx:pt idx="547">-0.0140769539346665</cx:pt>
          <cx:pt idx="548">-0.017976059940013701</cx:pt>
          <cx:pt idx="549">0.00066715329747256196</cx:pt>
          <cx:pt idx="550">0.0056704042909527397</cx:pt>
          <cx:pt idx="551">-0.018731943892087599</cx:pt>
          <cx:pt idx="552">-0.018928755889508</cx:pt>
          <cx:pt idx="553">-0.012830194665730699</cx:pt>
          <cx:pt idx="554">0.0035295540083378702</cx:pt>
          <cx:pt idx="555">0.014989472216098599</cx:pt>
          <cx:pt idx="556">0.011469040367652899</cx:pt>
          <cx:pt idx="557">0.00533879780268493</cx:pt>
          <cx:pt idx="558">0.00032760178529822397</cx:pt>
          <cx:pt idx="559">4.2409101732357198e-05</cx:pt>
          <cx:pt idx="560">-0.00030968611538206002</cx:pt>
          <cx:pt idx="561">0.00074080446114239301</cx:pt>
          <cx:pt idx="562">-0.00074044363366354104</cx:pt>
          <cx:pt idx="563">-0.00212817165961452</cx:pt>
          <cx:pt idx="564">-0.0065429603481961598</cx:pt>
          <cx:pt idx="565">-0.017576382184183101</cx:pt>
          <cx:pt idx="566">-0.032697718774402501</cx:pt>
          <cx:pt idx="567">-0.024494515493951999</cx:pt>
          <cx:pt idx="568">-0.019398784996399</cx:pt>
          <cx:pt idx="569">-0.019285140504590199</cx:pt>
          <cx:pt idx="570">-0.0019182155631307101</cx:pt>
          <cx:pt idx="571">0.022273448730501601</cx:pt>
          <cx:pt idx="572">0.022097701907796301</cx:pt>
          <cx:pt idx="573">0.0077798768004231104</cx:pt>
          <cx:pt idx="574">0.0049995476122298797</cx:pt>
          <cx:pt idx="575">0.016894805533151501</cx:pt>
          <cx:pt idx="576">0.0051884465499584496</cx:pt>
          <cx:pt idx="577">0.012278216987328399</cx:pt>
          <cx:pt idx="578">0.017625371722801101</cx:pt>
          <cx:pt idx="579">-0.0179065896786351</cx:pt>
          <cx:pt idx="580">-0.0080464111204541205</cx:pt>
          <cx:pt idx="581">0.0085603123981252693</cx:pt>
          <cx:pt idx="582">0.021701540831327502</cx:pt>
          <cx:pt idx="583">0.020030958856693998</cx:pt>
          <cx:pt idx="584">0.0101172572773271</cx:pt>
          <cx:pt idx="585">0.0058990869745033196</cx:pt>
          <cx:pt idx="586">-0.00014281764201308001</cx:pt>
          <cx:pt idx="587">0.00015314313009452801</cx:pt>
          <cx:pt idx="588">-0.000152515445261898</cx:pt>
          <cx:pt idx="589">0.00047368404417090802</cx:pt>
          <cx:pt idx="590">0.00073222135406821097</cx:pt>
          <cx:pt idx="591">0.000703758948234191</cx:pt>
          <cx:pt idx="592">-0.0019398343074164201</cx:pt>
          <cx:pt idx="593">-0.030722849913077801</cx:pt>
          <cx:pt idx="594">-0.031403601241883801</cx:pt>
          <cx:pt idx="595">-0.0234596731745217</cx:pt>
          <cx:pt idx="596">-0.035582665701624903</cx:pt>
          <cx:pt idx="597">-0.0198522039084508</cx:pt>
          <cx:pt idx="598">-0.00300064732572237</cx:pt>
          <cx:pt idx="599">0.0177817118378885</cx:pt>
          <cx:pt idx="600">-0.00229631884224644</cx:pt>
          <cx:pt idx="601">0.0034256453992342201</cx:pt>
          <cx:pt idx="602">0.023163467992821301</cx:pt>
          <cx:pt idx="603">0.026636610988731699</cx:pt>
          <cx:pt idx="604">0.033211757157683701</cx:pt>
          <cx:pt idx="605">0.053320843263407601</cx:pt>
          <cx:pt idx="606">0.0319458925233638</cx:pt>
          <cx:pt idx="607">0.015240216016640501</cx:pt>
          <cx:pt idx="608">0.0093819746102255294</cx:pt>
          <cx:pt idx="609">0.019495319603347501</cx:pt>
          <cx:pt idx="610">0.038415391163292199</cx:pt>
          <cx:pt idx="611">0.0219010315333594</cx:pt>
          <cx:pt idx="612">0.0095903645244711008</cx:pt>
          <cx:pt idx="613">0.0043375207121511897</cx:pt>
          <cx:pt idx="614">0.0020776764372213599</cx:pt>
          <cx:pt idx="615">-0.000682908796758199</cx:pt>
          <cx:pt idx="616">-0.000104981174881622</cx:pt>
          <cx:pt idx="617">0.00048021953808745398</cx:pt>
          <cx:pt idx="618">-0.000100750707196094</cx:pt>
          <cx:pt idx="619">0.00069734460964341303</cx:pt>
          <cx:pt idx="620">0.00043326880355897798</cx:pt>
          <cx:pt idx="621">-0.0204031060726588</cx:pt>
          <cx:pt idx="622">-0.031889890607809002</cx:pt>
          <cx:pt idx="623">-0.037044200563205398</cx:pt>
          <cx:pt idx="624">-0.041608372055385902</cx:pt>
          <cx:pt idx="625">-0.030578106834678001</cx:pt>
          <cx:pt idx="626">-0.022592386667917099</cx:pt>
          <cx:pt idx="627">-0.0277180575457046</cx:pt>
          <cx:pt idx="628">-0.0233469695174232</cx:pt>
          <cx:pt idx="629">-0.0099068207668505798</cx:pt>
          <cx:pt idx="630">0.0012423352494799801</cx:pt>
          <cx:pt idx="631">0.019671240384457798</cx:pt>
          <cx:pt idx="632">0.040923486388946703</cx:pt>
          <cx:pt idx="633">0.039351877678561797</cx:pt>
          <cx:pt idx="634">0.024328836963991601</cx:pt>
          <cx:pt idx="635">0.013049116395715901</cx:pt>
          <cx:pt idx="636">0.0190107604755465</cx:pt>
          <cx:pt idx="637">0.014832174045879901</cx:pt>
          <cx:pt idx="638">0.0221956320453159</cx:pt>
          <cx:pt idx="639">0.0107144572042498</cx:pt>
          <cx:pt idx="640">0.00250921255389775</cx:pt>
          <cx:pt idx="641">0.00242485086335225</cx:pt>
          <cx:pt idx="642">0.00038382326944425102</cx:pt>
          <cx:pt idx="643">-0.0011075212704942301</cx:pt>
          <cx:pt idx="644">0.000248499922427321</cx:pt>
          <cx:pt idx="645">0.00036737948386887502</cx:pt>
          <cx:pt idx="646">-0.00041690413109963598</cx:pt>
          <cx:pt idx="647">0.00060935763186962502</cx:pt>
          <cx:pt idx="648">-0.0049502283307074199</cx:pt>
          <cx:pt idx="649">-0.020601811071494801</cx:pt>
          <cx:pt idx="650">-0.050995371447648402</cx:pt>
          <cx:pt idx="651">-0.070025425607731603</cx:pt>
          <cx:pt idx="652">-0.0332148135869944</cx:pt>
          <cx:pt idx="653">-0.019689096825461501</cx:pt>
          <cx:pt idx="654">-0.0088000928215416496</cx:pt>
          <cx:pt idx="655">-0.024807137726228501</cx:pt>
          <cx:pt idx="656">-0.030614562292633301</cx:pt>
          <cx:pt idx="657">-0.0048874839512796399</cx:pt>
          <cx:pt idx="658">0.0192107368406506</cx:pt>
          <cx:pt idx="659">0.025179671749339501</cx:pt>
          <cx:pt idx="660">0.0127844886424305</cx:pt>
          <cx:pt idx="661">0.011867317281141199</cx:pt>
          <cx:pt idx="662">0.026276331753077701</cx:pt>
          <cx:pt idx="663">0.024781949503293099</cx:pt>
          <cx:pt idx="664">0.0331425624071396</cx:pt>
          <cx:pt idx="665">0.021848574155032101</cx:pt>
          <cx:pt idx="666">0.022496247675704101</cx:pt>
          <cx:pt idx="667">0.016373574895418401</cx:pt>
          <cx:pt idx="668">0.00064720720022771398</cx:pt>
          <cx:pt idx="669">0.00058857882942279702</cx:pt>
          <cx:pt idx="670">0.00021931695271726399</cx:pt>
          <cx:pt idx="671">0.00078704246408419496</cx:pt>
          <cx:pt idx="672">0.00020022276366490899</cx:pt>
          <cx:pt idx="673">-9.4394795430985894e-05</cx:pt>
          <cx:pt idx="674">0.00081081361844668695</cx:pt>
          <cx:pt idx="675">-0.00094823504450705404</cx:pt>
          <cx:pt idx="676">-0.0057548013786339804</cx:pt>
          <cx:pt idx="677">-0.017686787693012501</cx:pt>
          <cx:pt idx="678">-0.037984099641938503</cx:pt>
          <cx:pt idx="679">-0.037561564697140302</cx:pt>
          <cx:pt idx="680">-0.031722010701267303</cx:pt>
          <cx:pt idx="681">-0.0095477316850965197</cx:pt>
          <cx:pt idx="682">-0.0063290741677178002</cx:pt>
          <cx:pt idx="683">0.00224683441673958</cx:pt>
          <cx:pt idx="684">-0.0050076480536051802</cx:pt>
          <cx:pt idx="685">0.022125172951494999</cx:pt>
          <cx:pt idx="686">0.030145329922097001</cx:pt>
          <cx:pt idx="687">0.015778714544596301</cx:pt>
          <cx:pt idx="688">0.043887834376728399</cx:pt>
          <cx:pt idx="689">0.0108599045396907</cx:pt>
          <cx:pt idx="690">0.019596042289128</cx:pt>
          <cx:pt idx="691">0.033566692098355701</cx:pt>
          <cx:pt idx="692">0.032828420235178499</cx:pt>
          <cx:pt idx="693">0.012574863390337501</cx:pt>
          <cx:pt idx="694">0.0121393413099151</cx:pt>
          <cx:pt idx="695">0.0096484198915253901</cx:pt>
          <cx:pt idx="696">0.0034766809872037699</cx:pt>
          <cx:pt idx="697">0.0012175638379622899</cx:pt>
          <cx:pt idx="698">0.00041896574703282599</cx:pt>
          <cx:pt idx="699">0.00076667060572928802</cx:pt>
          <cx:pt idx="700">0.00014918691541300201</cx:pt>
          <cx:pt idx="701">0.00020027411211257401</cx:pt>
          <cx:pt idx="702">-0.00049742568733214998</cx:pt>
          <cx:pt idx="703">-0.0013903687320528601</cx:pt>
          <cx:pt idx="704">7.66972045736434e-05</cx:pt>
          <cx:pt idx="705">0.00141317013416872</cx:pt>
          <cx:pt idx="706">0.0019551236437992101</cx:pt>
          <cx:pt idx="707">0.00211686230031468</cx:pt>
          <cx:pt idx="708">0.0043252184378214497</cx:pt>
          <cx:pt idx="709">0.0030269881678813199</cx:pt>
          <cx:pt idx="710">-0.000293968115441958</cx:pt>
          <cx:pt idx="711">-0.0125954435114119</cx:pt>
          <cx:pt idx="712">-0.0067904813145389098</cx:pt>
          <cx:pt idx="713">0.014426314904212201</cx:pt>
          <cx:pt idx="714">0.00696678768540722</cx:pt>
          <cx:pt idx="715">0.0019439902733968</cx:pt>
          <cx:pt idx="716">0.0242469442578345</cx:pt>
          <cx:pt idx="717">0.014480318453654301</cx:pt>
          <cx:pt idx="718">0.010283174334553899</cx:pt>
          <cx:pt idx="719">0.023155635736526101</cx:pt>
          <cx:pt idx="720">0.013628153537746599</cx:pt>
          <cx:pt idx="721">0.0075411091282340898</cx:pt>
          <cx:pt idx="722">0.0048638876487053697</cx:pt>
          <cx:pt idx="723">0.0053668326096969901</cx:pt>
          <cx:pt idx="724">0.00173956816675034</cx:pt>
          <cx:pt idx="725">-0.00039800429310551098</cx:pt>
          <cx:pt idx="726">0.00023137570699137601</cx:pt>
          <cx:pt idx="727">0.00027873034530335301</cx:pt>
          <cx:pt idx="728">-0.00056001386098518901</cx:pt>
          <cx:pt idx="729">0.00034917974774524498</cx:pt>
          <cx:pt idx="730">0.00071263539738393596</cx:pt>
          <cx:pt idx="731">-0.0002926891557449</cx:pt>
          <cx:pt idx="732">0.0015767383753912401</cx:pt>
          <cx:pt idx="733">0.0082029399019237798</cx:pt>
          <cx:pt idx="734">0.0109962759299446</cx:pt>
          <cx:pt idx="735">0.0080957616679423802</cx:pt>
          <cx:pt idx="736">0.0116140236509885</cx:pt>
          <cx:pt idx="737">0.0059917795465132904</cx:pt>
          <cx:pt idx="738">0.0039990827492166099</cx:pt>
          <cx:pt idx="739">0.0073274395451624402</cx:pt>
          <cx:pt idx="740">0.0204943898581143</cx:pt>
          <cx:pt idx="741">0.018550753504079701</cx:pt>
          <cx:pt idx="742">-0.0010077235395325799</cx:pt>
          <cx:pt idx="743">-0.0062474231728281903</cx:pt>
          <cx:pt idx="744">0.00642063426086718</cx:pt>
          <cx:pt idx="745">0.0060677246159791202</cx:pt>
          <cx:pt idx="746">0.00086262182038926395</cx:pt>
          <cx:pt idx="747">0.00214898489158581</cx:pt>
          <cx:pt idx="748">0.0030774148923866898</cx:pt>
          <cx:pt idx="749">0.000129534240437835</cx:pt>
          <cx:pt idx="750">-0.00049744631572380899</cx:pt>
          <cx:pt idx="751">0.00098283912980347992</cx:pt>
          <cx:pt idx="752">-0.00056605130862077795</cx:pt>
          <cx:pt idx="753">8.2911567630537605e-05</cx:pt>
          <cx:pt idx="754">-0.000288787499974005</cx:pt>
          <cx:pt idx="755">-0.00068028605889421199</cx:pt>
          <cx:pt idx="756">-0.000134302552751127</cx:pt>
          <cx:pt idx="757">-3.3005721684424498e-07</cx:pt>
          <cx:pt idx="758">0.00034147379582500801</cx:pt>
          <cx:pt idx="759">-0.00014112322157556901</cx:pt>
          <cx:pt idx="760">0.000247436145791307</cx:pt>
          <cx:pt idx="761">-0.00033222754242363898</cx:pt>
          <cx:pt idx="762">-0.00072565126423794197</cx:pt>
          <cx:pt idx="763">0.00088114584245351803</cx:pt>
          <cx:pt idx="764">0.00087638398721069503</cx:pt>
          <cx:pt idx="765">0.00053658849870477502</cx:pt>
          <cx:pt idx="766">8.5856944642745102e-05</cx:pt>
          <cx:pt idx="767">-0.00031830815456948297</cx:pt>
          <cx:pt idx="768">-0.00032136045406829102</cx:pt>
          <cx:pt idx="769">-0.00092176421418795897</cx:pt>
          <cx:pt idx="770">-0.00063423210494458902</cx:pt>
          <cx:pt idx="771">-6.0801124358434801e-05</cx:pt>
          <cx:pt idx="772">-0.00209203151332292</cx:pt>
          <cx:pt idx="773">-0.00405810143818011</cx:pt>
          <cx:pt idx="774">-0.0066123048123747901</cx:pt>
          <cx:pt idx="775">-0.0011587470661801899</cx:pt>
          <cx:pt idx="776">0.00088752634685674799</cx:pt>
          <cx:pt idx="777">-0.00205317195622198</cx:pt>
          <cx:pt idx="778">-0.0020430552258627801</cx:pt>
          <cx:pt idx="779">-0.00076452694181074296</cx:pt>
          <cx:pt idx="780">-1.7848198792090901e-05</cx:pt>
          <cx:pt idx="781">-0.00016923192793288799</cx:pt>
          <cx:pt idx="782">0.00044958266291580999</cx:pt>
          <cx:pt idx="783">-0.00063371990735832696</cx:pt>
        </cx:lvl>
      </cx:numDim>
    </cx:data>
    <cx:data id="154">
      <cx:numDim type="val">
        <cx:f>'001_WA_F - 副本'!$EY$1:$EY$784</cx:f>
        <cx:lvl ptCount="784" formatCode="0.00E+00">
          <cx:pt idx="0">6.5844373996633998e-05</cx:pt>
          <cx:pt idx="1">-0.00086400397379242301</cx:pt>
          <cx:pt idx="2">0.00038833614333676702</cx:pt>
          <cx:pt idx="3">5.6769823905303899e-06</cx:pt>
          <cx:pt idx="4">0.00086859834330693501</cx:pt>
          <cx:pt idx="5">6.0736415132793297e-05</cx:pt>
          <cx:pt idx="6">-0.00034087620923976402</cx:pt>
          <cx:pt idx="7">-0.000511044820368832</cx:pt>
          <cx:pt idx="8">0.00056598686009925005</cx:pt>
          <cx:pt idx="9">0.00044205663405963501</cx:pt>
          <cx:pt idx="10">0.00024265791568673099</cx:pt>
          <cx:pt idx="11">0.000484688636060361</cx:pt>
          <cx:pt idx="12">0.000169670361685385</cx:pt>
          <cx:pt idx="13">0.000165831729886349</cx:pt>
          <cx:pt idx="14">0.00045390974980280498</cx:pt>
          <cx:pt idx="15">-0.00115094512419601</cx:pt>
          <cx:pt idx="16">-0.00026508609482876901</cx:pt>
          <cx:pt idx="17">-0.00036522463261449398</cx:pt>
          <cx:pt idx="18">0.00056895634349827303</cx:pt>
          <cx:pt idx="19">0.00035669571766161099</cx:pt>
          <cx:pt idx="20">-0.00041081748328878498</cx:pt>
          <cx:pt idx="21">-0.00067248044076554704</cx:pt>
          <cx:pt idx="22">0.00010224904140951999</cx:pt>
          <cx:pt idx="23">-0.00037317607817966198</cx:pt>
          <cx:pt idx="24">0.00024656476152094001</cx:pt>
          <cx:pt idx="25">0.000312888685242126</cx:pt>
          <cx:pt idx="26">-0.000111522913188741</cx:pt>
          <cx:pt idx="27">6.3720830955046897e-05</cx:pt>
          <cx:pt idx="28">0.00049884068965156704</cx:pt>
          <cx:pt idx="29">-0.000945728105625677</cx:pt>
          <cx:pt idx="30">-0.000178477832634398</cx:pt>
          <cx:pt idx="31">-0.00052919600100219399</cx:pt>
          <cx:pt idx="32">2.6040104360710799e-05</cx:pt>
          <cx:pt idx="33">-0.000212596698038095</cx:pt>
          <cx:pt idx="34">-0.00014807949369166</cx:pt>
          <cx:pt idx="35">-0.00016693302533093301</cx:pt>
          <cx:pt idx="36">0.00020169894569532001</cx:pt>
          <cx:pt idx="37">-0.000936972964699669</cx:pt>
          <cx:pt idx="38">-0.00096875409702282397</cx:pt>
          <cx:pt idx="39">-0.0010942633691268301</cx:pt>
          <cx:pt idx="40">-0.0010795201322033601</cx:pt>
          <cx:pt idx="41">-0.00074555261414230301</cx:pt>
          <cx:pt idx="42">0.0010465099734176401</cx:pt>
          <cx:pt idx="43">0.00094894767875852595</cx:pt>
          <cx:pt idx="44">0.00062905603212321198</cx:pt>
          <cx:pt idx="45">-0.00058137337768291396</cx:pt>
          <cx:pt idx="46">-0.000404242371098672</cx:pt>
          <cx:pt idx="47">-0.00050619636855132898</cx:pt>
          <cx:pt idx="48">-0.00083699592962370201</cx:pt>
          <cx:pt idx="49">-0.00029729034286649601</cx:pt>
          <cx:pt idx="50">7.0206091682794195e-05</cx:pt>
          <cx:pt idx="51">-0.00104530175152424</cx:pt>
          <cx:pt idx="52">-0.000655362743396733</cx:pt>
          <cx:pt idx="53">0.00077801090972583404</cx:pt>
          <cx:pt idx="54">0.000649972447921092</cx:pt>
          <cx:pt idx="55">0.000504727567984325</cx:pt>
          <cx:pt idx="56">-0.000453786001658006</cx:pt>
          <cx:pt idx="57">-5.19563997633713e-05</cx:pt>
          <cx:pt idx="58">0.00063156057419576101</cx:pt>
          <cx:pt idx="59">6.1699621881359498e-05</cx:pt>
          <cx:pt idx="60">0.00016033480058663999</cx:pt>
          <cx:pt idx="61">-6.1482907735936499e-05</cx:pt>
          <cx:pt idx="62">0.00023923123848390701</cx:pt>
          <cx:pt idx="63">-0.00056970247135693704</cx:pt>
          <cx:pt idx="64">-0.00048947735584946197</cx:pt>
          <cx:pt idx="65">0.0011974695494453801</cx:pt>
          <cx:pt idx="66">-0.00053766368449268602</cx:pt>
          <cx:pt idx="67">0.0022805206763861999</cx:pt>
          <cx:pt idx="68">0.0063668877948066596</cx:pt>
          <cx:pt idx="69">0.012958015677544499</cx:pt>
          <cx:pt idx="70">0.017017058453596402</cx:pt>
          <cx:pt idx="71">0.016177481681095798</cx:pt>
          <cx:pt idx="72">0.0065909592497681701</cx:pt>
          <cx:pt idx="73">0.0055665948313629804</cx:pt>
          <cx:pt idx="74">-0.0016693346203517799</cx:pt>
          <cx:pt idx="75">-0.00877233860476208</cx:pt>
          <cx:pt idx="76">-0.0055197930462229598</cx:pt>
          <cx:pt idx="77">-0.0047859679808540398</cx:pt>
          <cx:pt idx="78">-0.0034642163875629899</cx:pt>
          <cx:pt idx="79">-0.00060255365583806401</cx:pt>
          <cx:pt idx="80">0.00169983110277152</cx:pt>
          <cx:pt idx="81">0.00112181662675535</cx:pt>
          <cx:pt idx="82">-0.00050106015661904499</cx:pt>
          <cx:pt idx="83">-0.00049614465016132496</cx:pt>
          <cx:pt idx="84">0.00039927329182400302</cx:pt>
          <cx:pt idx="85">0.00047363942692140701</cx:pt>
          <cx:pt idx="86">0.0010785520114009999</cx:pt>
          <cx:pt idx="87">0.0002501587870006</cx:pt>
          <cx:pt idx="88">-0.00033808613174764798</cx:pt>
          <cx:pt idx="89">-0.0031023707145868798</cx:pt>
          <cx:pt idx="90">-0.0022244386342595902</cx:pt>
          <cx:pt idx="91">-0.0038502889001976099</cx:pt>
          <cx:pt idx="92">-0.00336805168198485</cx:pt>
          <cx:pt idx="93">0.00317039700165279</cx:pt>
          <cx:pt idx="94">0.0054620819181477997</cx:pt>
          <cx:pt idx="95">0.0114218512492953</cx:pt>
          <cx:pt idx="96">0.0130543658316677</cx:pt>
          <cx:pt idx="97">-0.0078379402605317002</cx:pt>
          <cx:pt idx="98">-0.021030738584065602</cx:pt>
          <cx:pt idx="99">-0.0023544879896301601</cx:pt>
          <cx:pt idx="100">0.027212611275565499</cx:pt>
          <cx:pt idx="101">0.0081540888867790394</cx:pt>
          <cx:pt idx="102">-0.0023272077808560799</cx:pt>
          <cx:pt idx="103">-0.0060914239642522097</cx:pt>
          <cx:pt idx="104">-0.039127030589662298</cx:pt>
          <cx:pt idx="105">-0.025448996689373199</cx:pt>
          <cx:pt idx="106">-0.0086816055316343496</cx:pt>
          <cx:pt idx="107">0.00207368233297716</cx:pt>
          <cx:pt idx="108">0.00312677572278545</cx:pt>
          <cx:pt idx="109">-0.0027225453966399299</cx:pt>
          <cx:pt idx="110">-0.0017523044114763</cx:pt>
          <cx:pt idx="111">0.000216925683990656</cx:pt>
          <cx:pt idx="112">-0.00042786218684800001</cx:pt>
          <cx:pt idx="113">-0.000214657861211228</cx:pt>
          <cx:pt idx="114">0.00237739885610071</cx:pt>
          <cx:pt idx="115">0.00048084750588894099</cx:pt>
          <cx:pt idx="116">-0.00082394758596770503</cx:pt>
          <cx:pt idx="117">0.0015778414810247599</cx:pt>
          <cx:pt idx="118">0.0069731584426323198</cx:pt>
          <cx:pt idx="119">0.0089439268861744407</cx:pt>
          <cx:pt idx="120">0.0052793882437581503</cx:pt>
          <cx:pt idx="121">0.0042230206656588597</cx:pt>
          <cx:pt idx="122">0.017513163734362701</cx:pt>
          <cx:pt idx="123">0.0086667080561383704</cx:pt>
          <cx:pt idx="124">0.015282474528122101</cx:pt>
          <cx:pt idx="125">0.025981039587973299</cx:pt>
          <cx:pt idx="126">0.041064450042639797</cx:pt>
          <cx:pt idx="127">0.039180659318417403</cx:pt>
          <cx:pt idx="128">0.0420974450596922</cx:pt>
          <cx:pt idx="129">0.037798661947532598</cx:pt>
          <cx:pt idx="130">0.016615720995552401</cx:pt>
          <cx:pt idx="131">0.0278030130866985</cx:pt>
          <cx:pt idx="132">-0.00030552463366955102</cx:pt>
          <cx:pt idx="133">-0.037041264836748598</cx:pt>
          <cx:pt idx="134">-0.0333140675470215</cx:pt>
          <cx:pt idx="135">-0.037408996105101899</cx:pt>
          <cx:pt idx="136">-0.033963393081536501</cx:pt>
          <cx:pt idx="137">-0.015393347645642499</cx:pt>
          <cx:pt idx="138">-0.0031984235260350499</cx:pt>
          <cx:pt idx="139">-0.00081582576672243202</cx:pt>
          <cx:pt idx="140">-0.00057106193996520505</cx:pt>
          <cx:pt idx="141">-0.00067091913855513098</cx:pt>
          <cx:pt idx="142">5.7013390428748303e-05</cx:pt>
          <cx:pt idx="143">0.00071045012100985302</cx:pt>
          <cx:pt idx="144">0.0022435053241207799</cx:pt>
          <cx:pt idx="145">0.00337318628770834</cx:pt>
          <cx:pt idx="146">0.0013308386576913901</cx:pt>
          <cx:pt idx="147">-0.0037238937441910701</cx:pt>
          <cx:pt idx="148">-0.017819343302205502</cx:pt>
          <cx:pt idx="149">-0.031292264932692097</cx:pt>
          <cx:pt idx="150">-0.023173566807162899</cx:pt>
          <cx:pt idx="151">-0.022736435391727702</cx:pt>
          <cx:pt idx="152">-0.00087568766040328598</cx:pt>
          <cx:pt idx="153">-0.00087577410522721795</cx:pt>
          <cx:pt idx="154">0.016689594799317201</cx:pt>
          <cx:pt idx="155">0.047560984308639698</cx:pt>
          <cx:pt idx="156">0.060894459320617003</cx:pt>
          <cx:pt idx="157">0.046290316460920702</cx:pt>
          <cx:pt idx="158">0.045200846623371101</cx:pt>
          <cx:pt idx="159">0.089336911874516395</cx:pt>
          <cx:pt idx="160">0.039483699278780302</cx:pt>
          <cx:pt idx="161">0.030251383485576301</cx:pt>
          <cx:pt idx="162">-0.0094778850142190202</cx:pt>
          <cx:pt idx="163">-0.032018605192051498</cx:pt>
          <cx:pt idx="164">-0.033778882329670301</cx:pt>
          <cx:pt idx="165">-0.0097814217838463006</cx:pt>
          <cx:pt idx="166">-0.0017993252341597099</cx:pt>
          <cx:pt idx="167">-0.0010166348110473001</cx:pt>
          <cx:pt idx="168">-0.00042630427126617902</cx:pt>
          <cx:pt idx="169">0.000153828419658852</cx:pt>
          <cx:pt idx="170">-0.00350603436117618</cx:pt>
          <cx:pt idx="171">-0.00047032789986336198</cx:pt>
          <cx:pt idx="172">-0.00075660046861831696</cx:pt>
          <cx:pt idx="173">-0.0141935117781887</cx:pt>
          <cx:pt idx="174">-0.0248136219509229</cx:pt>
          <cx:pt idx="175">-0.0362921655916753</cx:pt>
          <cx:pt idx="176">-0.061955935520252602</cx:pt>
          <cx:pt idx="177">-0.058554368813037702</cx:pt>
          <cx:pt idx="178">-0.0393276734781886</cx:pt>
          <cx:pt idx="179">-0.0116170966839523</cx:pt>
          <cx:pt idx="180">0.028875109831551098</cx:pt>
          <cx:pt idx="181">0.029383858338961</cx:pt>
          <cx:pt idx="182">-0.027129890368486401</cx:pt>
          <cx:pt idx="183">-0.058800686308713497</cx:pt>
          <cx:pt idx="184">-0.0261314889206807</cx:pt>
          <cx:pt idx="185">0.00515547472556146</cx:pt>
          <cx:pt idx="186">0.050433615984446602</cx:pt>
          <cx:pt idx="187">0.077795565587816307</cx:pt>
          <cx:pt idx="188">0.0174056301960984</cx:pt>
          <cx:pt idx="189">-0.017212990440110099</cx:pt>
          <cx:pt idx="190">-0.0148713799167181</cx:pt>
          <cx:pt idx="191">-0.029895954746114999</cx:pt>
          <cx:pt idx="192">-0.030151189046499601</cx:pt>
          <cx:pt idx="193">-0.0096163914107041202</cx:pt>
          <cx:pt idx="194">-0.0012255085605098099</cx:pt>
          <cx:pt idx="195">0.00046821166307258399</cx:pt>
          <cx:pt idx="196">-0.00034073777774525999</cx:pt>
          <cx:pt idx="197">-2.0097603034003399e-05</cx:pt>
          <cx:pt idx="198">-0.0059355245121182603</cx:pt>
          <cx:pt idx="199">-0.0050160484903919297</cx:pt>
          <cx:pt idx="200">-0.00056960974623333901</cx:pt>
          <cx:pt idx="201">-0.016636317796896598</cx:pt>
          <cx:pt idx="202">-0.034125655677371698</cx:pt>
          <cx:pt idx="203">-0.045378520343505903</cx:pt>
          <cx:pt idx="204">-0.071331901935919498</cx:pt>
          <cx:pt idx="205">-0.0823244016379715</cx:pt>
          <cx:pt idx="206">-0.012497115865986799</cx:pt>
          <cx:pt idx="207">0.0080020570619499503</cx:pt>
          <cx:pt idx="208">0.039498188062539602</cx:pt>
          <cx:pt idx="209">0.036488939955190501</cx:pt>
          <cx:pt idx="210">-0.018316919208622599</cx:pt>
          <cx:pt idx="211">-0.0109722433423155</cx:pt>
          <cx:pt idx="212">-0.040229151268408501</cx:pt>
          <cx:pt idx="213">-0.0098169877613945595</cx:pt>
          <cx:pt idx="214">0.074639839623384996</cx:pt>
          <cx:pt idx="215">0.109251640598232</cx:pt>
          <cx:pt idx="216">0.037451010615254403</cx:pt>
          <cx:pt idx="217">0.054632034264484999</cx:pt>
          <cx:pt idx="218">0.054838680446935899</cx:pt>
          <cx:pt idx="219">-0.011223464189464599</cx:pt>
          <cx:pt idx="220">-0.016866068241250101</cx:pt>
          <cx:pt idx="221">-0.0202671918215062</cx:pt>
          <cx:pt idx="222">-0.0019786496347473301</cx:pt>
          <cx:pt idx="223">-0.000189016361881238</cx:pt>
          <cx:pt idx="224">-0.00090470549134889398</cx:pt>
          <cx:pt idx="225">0.00093330477234957203</cx:pt>
          <cx:pt idx="226">-0.0014770461182469</cx:pt>
          <cx:pt idx="227">-0.0029865600423704701</cx:pt>
          <cx:pt idx="228">0.0087599746784763604</cx:pt>
          <cx:pt idx="229">-0.024715562392497</cx:pt>
          <cx:pt idx="230">-0.0327837228509913</cx:pt>
          <cx:pt idx="231">-0.013277575214876399</cx:pt>
          <cx:pt idx="232">-0.082992159523635603</cx:pt>
          <cx:pt idx="233">-0.060083737711397203</cx:pt>
          <cx:pt idx="234">-0.0059828483493664496</cx:pt>
          <cx:pt idx="235">0.0205498300699281</cx:pt>
          <cx:pt idx="236">0.043661952315238298</cx:pt>
          <cx:pt idx="237">0.025056493581102499</cx:pt>
          <cx:pt idx="238">0.0627697946685358</cx:pt>
          <cx:pt idx="239">0.037460159545321399</cx:pt>
          <cx:pt idx="240">0.0101953635062471</cx:pt>
          <cx:pt idx="241">0.061780806881363698</cx:pt>
          <cx:pt idx="242">0.043489145157265201</cx:pt>
          <cx:pt idx="243">0.061385842785195398</cx:pt>
          <cx:pt idx="244">0.044216903692162697</cx:pt>
          <cx:pt idx="245">0.034382462340238402</cx:pt>
          <cx:pt idx="246">0.075842129719078499</cx:pt>
          <cx:pt idx="247">0.021832946781152399</cx:pt>
          <cx:pt idx="248">-0.043728395797333702</cx:pt>
          <cx:pt idx="249">-0.019350785310862099</cx:pt>
          <cx:pt idx="250">0.0018430524786944901</cx:pt>
          <cx:pt idx="251">0.0011159786160787001</cx:pt>
          <cx:pt idx="252">0.0001933041555289</cx:pt>
          <cx:pt idx="253">0.00019542830648356299</cx:pt>
          <cx:pt idx="254">0.000339095109016588</cx:pt>
          <cx:pt idx="255">0.00413906455553771</cx:pt>
          <cx:pt idx="256">0.0034386017836345001</cx:pt>
          <cx:pt idx="257">-0.0124964853137241</cx:pt>
          <cx:pt idx="258">-0.0290995991666394</cx:pt>
          <cx:pt idx="259">-0.0059945060929768798</cx:pt>
          <cx:pt idx="260">-0.021553929341573401</cx:pt>
          <cx:pt idx="261">-0.013735487244928001</cx:pt>
          <cx:pt idx="262">-0.0201749117534098</cx:pt>
          <cx:pt idx="263">0.0012127608490965999</cx:pt>
          <cx:pt idx="264">0.0176060691747238</cx:pt>
          <cx:pt idx="265">-9.0879969548570194e-05</cx:pt>
          <cx:pt idx="266">0.022319718096615201</cx:pt>
          <cx:pt idx="267">0.0301234506884283</cx:pt>
          <cx:pt idx="268">0.0082136175892919897</cx:pt>
          <cx:pt idx="269">0.0047690381251686096</cx:pt>
          <cx:pt idx="270">-0.017658617094157</cx:pt>
          <cx:pt idx="271">-0.0385088427674335</cx:pt>
          <cx:pt idx="272">-0.012892529740168499</cx:pt>
          <cx:pt idx="273">0.048090721335495898</cx:pt>
          <cx:pt idx="274">0.059984996203502297</cx:pt>
          <cx:pt idx="275">0.038928316615164799</cx:pt>
          <cx:pt idx="276">-0.025243278999536298</cx:pt>
          <cx:pt idx="277">-0.010110007525522101</cx:pt>
          <cx:pt idx="278">0.0049555391495861197</cx:pt>
          <cx:pt idx="279">-0.0023261859728315802</cx:pt>
          <cx:pt idx="280">-0.00011526941712499</cx:pt>
          <cx:pt idx="281">-0.00065298998997270297</cx:pt>
          <cx:pt idx="282">-0.00032473089735747399</cx:pt>
          <cx:pt idx="283">0.00356310390928737</cx:pt>
          <cx:pt idx="284">-0.0043036120032511997</cx:pt>
          <cx:pt idx="285">-0.011225685706990301</cx:pt>
          <cx:pt idx="286">-0.0013629330899384601</cx:pt>
          <cx:pt idx="287">0.00057481359256673795</cx:pt>
          <cx:pt idx="288">-0.0043673046428114003</cx:pt>
          <cx:pt idx="289">-0.0080733174971512594</cx:pt>
          <cx:pt idx="290">0.0064859877016608001</cx:pt>
          <cx:pt idx="291">0.014999643800335799</cx:pt>
          <cx:pt idx="292">-0.00563709282122916</cx:pt>
          <cx:pt idx="293">0.014369603614155201</cx:pt>
          <cx:pt idx="294">0.035082460330175001</cx:pt>
          <cx:pt idx="295">-0.00514229106081394</cx:pt>
          <cx:pt idx="296">-0.021711006405109499</cx:pt>
          <cx:pt idx="297">0.0025904868094484101</cx:pt>
          <cx:pt idx="298">-0.069245879963519302</cx:pt>
          <cx:pt idx="299">-0.0363230966003791</cx:pt>
          <cx:pt idx="300">-0.0189813897431532</cx:pt>
          <cx:pt idx="301">0.0282957004062292</cx:pt>
          <cx:pt idx="302">0.056702087361988701</cx:pt>
          <cx:pt idx="303">0.0289604869061608</cx:pt>
          <cx:pt idx="304">-0.0154100019617127</cx:pt>
          <cx:pt idx="305">-0.0085464391318215895</cx:pt>
          <cx:pt idx="306">-0.0022039089371559601</cx:pt>
          <cx:pt idx="307">-0.00061703603819296198</cx:pt>
          <cx:pt idx="308">0.00094213850632036402</cx:pt>
          <cx:pt idx="309">0.000285583726824292</cx:pt>
          <cx:pt idx="310">-0.00046305542478579099</cx:pt>
          <cx:pt idx="311">-0.00104163826288591</cx:pt>
          <cx:pt idx="312">-0.0053084206452152999</cx:pt>
          <cx:pt idx="313">-0.00742431153978411</cx:pt>
          <cx:pt idx="314">-0.011565131199560401</cx:pt>
          <cx:pt idx="315">-0.0074424618538178004</cx:pt>
          <cx:pt idx="316">-0.0150685968592589</cx:pt>
          <cx:pt idx="317">0.019372604051621899</cx:pt>
          <cx:pt idx="318">-0.0220547428148982</cx:pt>
          <cx:pt idx="319">-0.0021155434185302401</cx:pt>
          <cx:pt idx="320">0.028961315005106399</cx:pt>
          <cx:pt idx="321">0.0366641518096682</cx:pt>
          <cx:pt idx="322">0.085928139537926607</cx:pt>
          <cx:pt idx="323">0.033311361457571798</cx:pt>
          <cx:pt idx="324">-0.0515559542686286</cx:pt>
          <cx:pt idx="325">-0.047078862866219699</cx:pt>
          <cx:pt idx="326">-0.085080201550245399</cx:pt>
          <cx:pt idx="327">-0.0260836525714815</cx:pt>
          <cx:pt idx="328">0.014813822861581999</cx:pt>
          <cx:pt idx="329">0.021807438581373899</cx:pt>
          <cx:pt idx="330">0.038377461479111703</cx:pt>
          <cx:pt idx="331">0.026436799445137001</cx:pt>
          <cx:pt idx="332">0.00049474153650431898</cx:pt>
          <cx:pt idx="333">-0.0059054717875493198</cx:pt>
          <cx:pt idx="334">-0.0039979874356548904</cx:pt>
          <cx:pt idx="335">-0.000115784775602488</cx:pt>
          <cx:pt idx="336">0.00068249998725263396</cx:pt>
          <cx:pt idx="337">0.00070556547680708905</cx:pt>
          <cx:pt idx="338">0.00022555015356213001</cx:pt>
          <cx:pt idx="339">-0.0045150770316206099</cx:pt>
          <cx:pt idx="340">-0.010782282291952199</cx:pt>
          <cx:pt idx="341">-0.040552933459261503</cx:pt>
          <cx:pt idx="342">-0.041679232912580598</cx:pt>
          <cx:pt idx="343">-0.029714983135021699</cx:pt>
          <cx:pt idx="344">-0.014745584231145</cx:pt>
          <cx:pt idx="345">0.019546540012547998</cx:pt>
          <cx:pt idx="346">-0.069853547480982797</cx:pt>
          <cx:pt idx="347">-0.060092928972684201</cx:pt>
          <cx:pt idx="348">-0.0288820413781514</cx:pt>
          <cx:pt idx="349">-0.0039687854758346597</cx:pt>
          <cx:pt idx="350">0.050375245722196399</cx:pt>
          <cx:pt idx="351">-0.037845603850046101</cx:pt>
          <cx:pt idx="352">-0.082262647405049003</cx:pt>
          <cx:pt idx="353">-0.062873565118469393</cx:pt>
          <cx:pt idx="354">-0.096151245666186297</cx:pt>
          <cx:pt idx="355">-0.029477902326475101</cx:pt>
          <cx:pt idx="356">0.0127182233255057</cx:pt>
          <cx:pt idx="357">0.022867146775415299</cx:pt>
          <cx:pt idx="358">0.013449874851662999</cx:pt>
          <cx:pt idx="359">0.0175754355084397</cx:pt>
          <cx:pt idx="360">0.018075331960933801</cx:pt>
          <cx:pt idx="361">0.0071873266233388302</cx:pt>
          <cx:pt idx="362">-0.00094398426644464405</cx:pt>
          <cx:pt idx="363">0.00100181466565408</cx:pt>
          <cx:pt idx="364">0.000112070781773854</cx:pt>
          <cx:pt idx="365">0.00099649432903577595</cx:pt>
          <cx:pt idx="366">-3.63576579743469e-05</cx:pt>
          <cx:pt idx="367">-0.0036926790639102</cx:pt>
          <cx:pt idx="368">-0.025722117188494299</cx:pt>
          <cx:pt idx="369">-0.067436099085777801</cx:pt>
          <cx:pt idx="370">-0.081507326592757695</cx:pt>
          <cx:pt idx="371">-0.085499526794819203</cx:pt>
          <cx:pt idx="372">-0.030767367587709499</cx:pt>
          <cx:pt idx="373">-0.026946655696579301</cx:pt>
          <cx:pt idx="374">-0.083657381458746002</cx:pt>
          <cx:pt idx="375">-0.076978524754849606</cx:pt>
          <cx:pt idx="376">-0.067222710307112604</cx:pt>
          <cx:pt idx="377">-0.0068226233652145104</cx:pt>
          <cx:pt idx="378">-0.0060659044129915199</cx:pt>
          <cx:pt idx="379">-0.052241689838607198</cx:pt>
          <cx:pt idx="380">-0.068591718076040795</cx:pt>
          <cx:pt idx="381">-0.043052649710022803</cx:pt>
          <cx:pt idx="382">-0.0279855331046324</cx:pt>
          <cx:pt idx="383">-0.036723467505809897</cx:pt>
          <cx:pt idx="384">0.0205266391530728</cx:pt>
          <cx:pt idx="385">-0.0054246277434735002</cx:pt>
          <cx:pt idx="386">-0.0117494202920401</cx:pt>
          <cx:pt idx="387">-0.0213512837515645</cx:pt>
          <cx:pt idx="388">0.00093847399814959705</cx:pt>
          <cx:pt idx="389">0.0076350882099875299</cx:pt>
          <cx:pt idx="390">0.00246641752526198</cx:pt>
          <cx:pt idx="391">0.00084576602524672102</cx:pt>
          <cx:pt idx="392">0.000531898677212576</cx:pt>
          <cx:pt idx="393">-0.0014676938827472899</cx:pt>
          <cx:pt idx="394">-0.00013317211724157401</cx:pt>
          <cx:pt idx="395">-0.0046915186773557101</cx:pt>
          <cx:pt idx="396">-0.027925152596991899</cx:pt>
          <cx:pt idx="397">-0.0770789424977633</cx:pt>
          <cx:pt idx="398">-0.098834381646154101</cx:pt>
          <cx:pt idx="399">-0.084981289417185801</cx:pt>
          <cx:pt idx="400">-0.054312661077796497</cx:pt>
          <cx:pt idx="401">-0.087349675909449601</cx:pt>
          <cx:pt idx="402">-0.080531854193639202</cx:pt>
          <cx:pt idx="403">-0.064786887979096805</cx:pt>
          <cx:pt idx="404">-0.048096350001303002</cx:pt>
          <cx:pt idx="405">-0.032760347501183701</cx:pt>
          <cx:pt idx="406">-0.016383370507547498</cx:pt>
          <cx:pt idx="407">-0.061751868508687899</cx:pt>
          <cx:pt idx="408">-0.073729989415220396</cx:pt>
          <cx:pt idx="409">-0.039792541260167298</cx:pt>
          <cx:pt idx="410">-0.0455294227937268</cx:pt>
          <cx:pt idx="411">-0.033327576222065197</cx:pt>
          <cx:pt idx="412">-0.052632400418730602</cx:pt>
          <cx:pt idx="413">-0.058418861642179402</cx:pt>
          <cx:pt idx="414">-0.058564439205321797</cx:pt>
          <cx:pt idx="415">-0.072513215059834796</cx:pt>
          <cx:pt idx="416">-0.023965618689784599</cx:pt>
          <cx:pt idx="417">0.0047878953422726299</cx:pt>
          <cx:pt idx="418">0.00513456705732406</cx:pt>
          <cx:pt idx="419">-0.00077428319472768597</cx:pt>
          <cx:pt idx="420">0.000113659521373332</cx:pt>
          <cx:pt idx="421">-0.00150771019829945</cx:pt>
          <cx:pt idx="422">-0.0014929757226188</cx:pt>
          <cx:pt idx="423">0.00439786404360015</cx:pt>
          <cx:pt idx="424">-0.0153200104510596</cx:pt>
          <cx:pt idx="425">-0.0455156117920004</cx:pt>
          <cx:pt idx="426">-0.062114360936276598</cx:pt>
          <cx:pt idx="427">-0.065788370836920101</cx:pt>
          <cx:pt idx="428">-0.0331295440643102</cx:pt>
          <cx:pt idx="429">-0.024491050277018901</cx:pt>
          <cx:pt idx="430">-0.028651990985168001</cx:pt>
          <cx:pt idx="431">-0.0030226875440601598</cx:pt>
          <cx:pt idx="432">-0.0054949356221887296</cx:pt>
          <cx:pt idx="433">0.044139462139023297</cx:pt>
          <cx:pt idx="434">0.060124577024952899</cx:pt>
          <cx:pt idx="435">-0.032708402676262398</cx:pt>
          <cx:pt idx="436">-0.035738928867375501</cx:pt>
          <cx:pt idx="437">-0.0671430559827252</cx:pt>
          <cx:pt idx="438">-0.083604135930053794</cx:pt>
          <cx:pt idx="439">-0.092401595898669003</cx:pt>
          <cx:pt idx="440">-0.11079362490426201</cx:pt>
          <cx:pt idx="441">-0.082860294439436197</cx:pt>
          <cx:pt idx="442">-0.0671482532100071</cx:pt>
          <cx:pt idx="443">-0.075869828822184099</cx:pt>
          <cx:pt idx="444">-0.030890300063430499</cx:pt>
          <cx:pt idx="445">0.0100071343116491</cx:pt>
          <cx:pt idx="446">0.0048258609803353602</cx:pt>
          <cx:pt idx="447">0.0025712984098323201</cx:pt>
          <cx:pt idx="448">0.00038900153468544797</cx:pt>
          <cx:pt idx="449">-0.00076417557661382805</cx:pt>
          <cx:pt idx="450">-0.00303732208717935</cx:pt>
          <cx:pt idx="451">0.0065804564986443499</cx:pt>
          <cx:pt idx="452">-0.0073333876298524803</cx:pt>
          <cx:pt idx="453">-0.0276785077410341</cx:pt>
          <cx:pt idx="454">-0.038815887185908698</cx:pt>
          <cx:pt idx="455">-0.033356429557708601</cx:pt>
          <cx:pt idx="456">0.017663556749367301</cx:pt>
          <cx:pt idx="457">0.035898913203301401</cx:pt>
          <cx:pt idx="458">0.018229571253129899</cx:pt>
          <cx:pt idx="459">0.029094020291977898</cx:pt>
          <cx:pt idx="460">0.017290522789057201</cx:pt>
          <cx:pt idx="461">0.041680509071649302</cx:pt>
          <cx:pt idx="462">0.031093465927677599</cx:pt>
          <cx:pt idx="463">-0.028581355122573902</cx:pt>
          <cx:pt idx="464">-0.00105296981619046</cx:pt>
          <cx:pt idx="465">-0.0469312058417947</cx:pt>
          <cx:pt idx="466">-0.104016876329998</cx:pt>
          <cx:pt idx="467">-0.108237893783626</cx:pt>
          <cx:pt idx="468">-0.13367917144716701</cx:pt>
          <cx:pt idx="469">-0.076841014978966601</cx:pt>
          <cx:pt idx="470">-0.050850177666892399</cx:pt>
          <cx:pt idx="471">-0.045766646131290098</cx:pt>
          <cx:pt idx="472">-0.0235963212061529</cx:pt>
          <cx:pt idx="473">0.021426171878262099</cx:pt>
          <cx:pt idx="474">0.010937237433629701</cx:pt>
          <cx:pt idx="475">0.0052154198335581303</cx:pt>
          <cx:pt idx="476">0.00033445133753241802</cx:pt>
          <cx:pt idx="477">-0.00015467719792992601</cx:pt>
          <cx:pt idx="478">-0.0023037264806807199</cx:pt>
          <cx:pt idx="479">0.010516959593276601</cx:pt>
          <cx:pt idx="480">0.012988838643996701</cx:pt>
          <cx:pt idx="481">0.0093270880730374692</cx:pt>
          <cx:pt idx="482">-0.015993216246304998</cx:pt>
          <cx:pt idx="483">-0.018925350504996399</cx:pt>
          <cx:pt idx="484">-0.00040921170334665499</cx:pt>
          <cx:pt idx="485">-0.0025630491334324899</cx:pt>
          <cx:pt idx="486">0.0240861119996525</cx:pt>
          <cx:pt idx="487">0.0225621864554017</cx:pt>
          <cx:pt idx="488">0.018201456115585699</cx:pt>
          <cx:pt idx="489">0.035319323263891103</cx:pt>
          <cx:pt idx="490">0.035861780013893098</cx:pt>
          <cx:pt idx="491">-0.063416272332571202</cx:pt>
          <cx:pt idx="492">-0.0081425688738571197</cx:pt>
          <cx:pt idx="493">-0.088747571702260705</cx:pt>
          <cx:pt idx="494">-0.120895730536447</cx:pt>
          <cx:pt idx="495">-0.113694289310137</cx:pt>
          <cx:pt idx="496">-0.13232743373849501</cx:pt>
          <cx:pt idx="497">-0.066460077529910705</cx:pt>
          <cx:pt idx="498">-0.0214786249028305</cx:pt>
          <cx:pt idx="499">-0.0103438714384117</cx:pt>
          <cx:pt idx="500">0.0082864902952795201</cx:pt>
          <cx:pt idx="501">0.029483284629313</cx:pt>
          <cx:pt idx="502">0.0063896784698017498</cx:pt>
          <cx:pt idx="503">0.00072641888360162605</cx:pt>
          <cx:pt idx="504">-0.00111777097131976</cx:pt>
          <cx:pt idx="505">-8.0281807472162796e-05</cx:pt>
          <cx:pt idx="506">-0.0024656687192844899</cx:pt>
          <cx:pt idx="507">0.028212873954026</cx:pt>
          <cx:pt idx="508">0.044594530282416098</cx:pt>
          <cx:pt idx="509">0.037322015582675699</cx:pt>
          <cx:pt idx="510">0.020085119433281701</cx:pt>
          <cx:pt idx="511">0.00201378336322648</cx:pt>
          <cx:pt idx="512">-0.011112402295759299</cx:pt>
          <cx:pt idx="513">0.0102960461092636</cx:pt>
          <cx:pt idx="514">0.00159521664604743</cx:pt>
          <cx:pt idx="515">-0.018737532605781499</cx:pt>
          <cx:pt idx="516">-0.00209852129187935</cx:pt>
          <cx:pt idx="517">0.018502408812718901</cx:pt>
          <cx:pt idx="518">-0.026518276670006901</cx:pt>
          <cx:pt idx="519">-0.0258062791375442</cx:pt>
          <cx:pt idx="520">-0.0017312874570092</cx:pt>
          <cx:pt idx="521">-0.071130424768272804</cx:pt>
          <cx:pt idx="522">-0.038722632476426697</cx:pt>
          <cx:pt idx="523">-0.079940081212937206</cx:pt>
          <cx:pt idx="524">-0.039955676637581698</cx:pt>
          <cx:pt idx="525">-0.012635245581270001</cx:pt>
          <cx:pt idx="526">0.0277343498722511</cx:pt>
          <cx:pt idx="527">0.0249461225184608</cx:pt>
          <cx:pt idx="528">0.025320189856682201</cx:pt>
          <cx:pt idx="529">0.024980208780472999</cx:pt>
          <cx:pt idx="530">0.0037447136733022302</cx:pt>
          <cx:pt idx="531">0.0011728016900665499</cx:pt>
          <cx:pt idx="532">0.00039184151274672201</cx:pt>
          <cx:pt idx="533">-0.00026933220350764</cx:pt>
          <cx:pt idx="534">-0.0019910489727891201</cx:pt>
          <cx:pt idx="535">0.0206920005096034</cx:pt>
          <cx:pt idx="536">0.046448965782226001</cx:pt>
          <cx:pt idx="537">0.040660707994667797</cx:pt>
          <cx:pt idx="538">0.045532214572034997</cx:pt>
          <cx:pt idx="539">0.041029706852342501</cx:pt>
          <cx:pt idx="540">0.0079444620063728894</cx:pt>
          <cx:pt idx="541">0.058345225189607199</cx:pt>
          <cx:pt idx="542">0.054133551345245098</cx:pt>
          <cx:pt idx="543">0.022082518830543602</cx:pt>
          <cx:pt idx="544">-0.0035567464653898299</cx:pt>
          <cx:pt idx="545">0.035906456762947597</cx:pt>
          <cx:pt idx="546">0.0041923714389839502</cx:pt>
          <cx:pt idx="547">0.0034352903280863</cx:pt>
          <cx:pt idx="548">0.0083069137079999997</cx:pt>
          <cx:pt idx="549">0.011053200782264801</cx:pt>
          <cx:pt idx="550">-0.0132458158494716</cx:pt>
          <cx:pt idx="551">0.0030947564756988902</cx:pt>
          <cx:pt idx="552">0.0069756002091759797</cx:pt>
          <cx:pt idx="553">0.024044587559019601</cx:pt>
          <cx:pt idx="554">0.042263727231120103</cx:pt>
          <cx:pt idx="555">0.049452689904288402</cx:pt>
          <cx:pt idx="556">0.020275949813752601</cx:pt>
          <cx:pt idx="557">0.025944937408711399</cx:pt>
          <cx:pt idx="558">0.00468954649213533</cx:pt>
          <cx:pt idx="559">-3.9188418602856003e-05</cx:pt>
          <cx:pt idx="560">0.00072202250424638695</cx:pt>
          <cx:pt idx="561">-0.00080448384670939101</cx:pt>
          <cx:pt idx="562">0.0041772768453533097</cx:pt>
          <cx:pt idx="563">0.029341105975779599</cx:pt>
          <cx:pt idx="564">0.040431523699013303</cx:pt>
          <cx:pt idx="565">0.022166602683573199</cx:pt>
          <cx:pt idx="566">0.078598195048814906</cx:pt>
          <cx:pt idx="567">0.092763898335666395</cx:pt>
          <cx:pt idx="568">0.037171767127373002</cx:pt>
          <cx:pt idx="569">0.041283140280401497</cx:pt>
          <cx:pt idx="570">0.048176028205851699</cx:pt>
          <cx:pt idx="571">0.04508667542507</cx:pt>
          <cx:pt idx="572">0.044674924520545597</cx:pt>
          <cx:pt idx="573">-0.014718888680260901</cx:pt>
          <cx:pt idx="574">0.053712588668014503</cx:pt>
          <cx:pt idx="575">0.053484252557802203</cx:pt>
          <cx:pt idx="576">0.062310219805991697</cx:pt>
          <cx:pt idx="577">0.050575785683459197</cx:pt>
          <cx:pt idx="578">0.056511557599741302</cx:pt>
          <cx:pt idx="579">0.047080628907379997</cx:pt>
          <cx:pt idx="580">0.050923759646744303</cx:pt>
          <cx:pt idx="581">0.060163303270817897</cx:pt>
          <cx:pt idx="582">0.058852025754094303</cx:pt>
          <cx:pt idx="583">0.065092068318336194</cx:pt>
          <cx:pt idx="584">0.024167754911594501</cx:pt>
          <cx:pt idx="585">0.016823016062539001</cx:pt>
          <cx:pt idx="586">0.0027115398069214899</cx:pt>
          <cx:pt idx="587">0.00024331659775079901</cx:pt>
          <cx:pt idx="588">-0.00018091272939188701</cx:pt>
          <cx:pt idx="589">0.00025356180917997402</cx:pt>
          <cx:pt idx="590">0.013123334529712699</cx:pt>
          <cx:pt idx="591">0.028897138906488502</cx:pt>
          <cx:pt idx="592">0.050179710074756599</cx:pt>
          <cx:pt idx="593">0.027559119236952302</cx:pt>
          <cx:pt idx="594">0.075050344856931697</cx:pt>
          <cx:pt idx="595">0.073476223904785906</cx:pt>
          <cx:pt idx="596">0.025650270744166901</cx:pt>
          <cx:pt idx="597">0.024270200690251698</cx:pt>
          <cx:pt idx="598">0.0133359285542815</cx:pt>
          <cx:pt idx="599">-0.019530152399097299</cx:pt>
          <cx:pt idx="600">0.0184547262798</cx:pt>
          <cx:pt idx="601">0.015576889717343501</cx:pt>
          <cx:pt idx="602">0.031815156473343299</cx:pt>
          <cx:pt idx="603">0.055476516119508198</cx:pt>
          <cx:pt idx="604">0.035587113162181799</cx:pt>
          <cx:pt idx="605">0.025600289248004799</cx:pt>
          <cx:pt idx="606">0.052423679513341301</cx:pt>
          <cx:pt idx="607">0.0484509773711349</cx:pt>
          <cx:pt idx="608">0.049356774379205</cx:pt>
          <cx:pt idx="609">0.038066785021328001</cx:pt>
          <cx:pt idx="610">0.059058950444534103</cx:pt>
          <cx:pt idx="611">0.036963848154890303</cx:pt>
          <cx:pt idx="612">0.018216622734057199</cx:pt>
          <cx:pt idx="613">0.01151657226507</cx:pt>
          <cx:pt idx="614">0.0020637018302304701</cx:pt>
          <cx:pt idx="615">0.00024699726526134701</cx:pt>
          <cx:pt idx="616">-0.00079839219147175998</cx:pt>
          <cx:pt idx="617">-0.00018572788003201501</cx:pt>
          <cx:pt idx="618">0.0063546631332395799</cx:pt>
          <cx:pt idx="619">0.010228489975854</cx:pt>
          <cx:pt idx="620">0.0400707686456944</cx:pt>
          <cx:pt idx="621">0.060300075877221297</cx:pt>
          <cx:pt idx="622">0.069367201784326593</cx:pt>
          <cx:pt idx="623">0.0825818664214127</cx:pt>
          <cx:pt idx="624">0.0529922679302798</cx:pt>
          <cx:pt idx="625">0.045571869404725303</cx:pt>
          <cx:pt idx="626">0.0104035461901648</cx:pt>
          <cx:pt idx="627">-0.0085674415055236892</cx:pt>
          <cx:pt idx="628">-0.0254793749772959</cx:pt>
          <cx:pt idx="629">0.016441116750189499</cx:pt>
          <cx:pt idx="630">0.053274589988916397</cx:pt>
          <cx:pt idx="631">0.0347920550041965</cx:pt>
          <cx:pt idx="632">0.00099478134293416298</cx:pt>
          <cx:pt idx="633">-0.0125822195385505</cx:pt>
          <cx:pt idx="634">0.021354401542844501</cx:pt>
          <cx:pt idx="635">0.062052071860186402</cx:pt>
          <cx:pt idx="636">0.053882424233769002</cx:pt>
          <cx:pt idx="637">0.035311783564393899</cx:pt>
          <cx:pt idx="638">0.021020318345056702</cx:pt>
          <cx:pt idx="639">0.014045447435128601</cx:pt>
          <cx:pt idx="640">0.0057368815479851201</cx:pt>
          <cx:pt idx="641">0.0040819148694372998</cx:pt>
          <cx:pt idx="642">-0.000120456663137663</cx:pt>
          <cx:pt idx="643">-5.0029590698675803e-05</cx:pt>
          <cx:pt idx="644">-0.000238325769761316</cx:pt>
          <cx:pt idx="645">0.00034348797307437901</cx:pt>
          <cx:pt idx="646">0.00043526295322308402</cx:pt>
          <cx:pt idx="647">-0.00049245324139109701</cx:pt>
          <cx:pt idx="648">0.0076590801303448404</cx:pt>
          <cx:pt idx="649">0.0024970217783921401</cx:pt>
          <cx:pt idx="650">-0.00348981201664918</cx:pt>
          <cx:pt idx="651">0.0151126843428721</cx:pt>
          <cx:pt idx="652">0.0068118735940814398</cx:pt>
          <cx:pt idx="653">0.00706333996666836</cx:pt>
          <cx:pt idx="654">0.0059962079494866602</cx:pt>
          <cx:pt idx="655">0.037852591720913799</cx:pt>
          <cx:pt idx="656">0.048019515778401599</cx:pt>
          <cx:pt idx="657">0.064624776397586001</cx:pt>
          <cx:pt idx="658">-0.0029854862960517598</cx:pt>
          <cx:pt idx="659">-0.00517200992191313</cx:pt>
          <cx:pt idx="660">0.025509702291512299</cx:pt>
          <cx:pt idx="661">0.014282630119685001</cx:pt>
          <cx:pt idx="662">0.0254662048120506</cx:pt>
          <cx:pt idx="663">0.043214056795539198</cx:pt>
          <cx:pt idx="664">0.029213174367810499</cx:pt>
          <cx:pt idx="665">0.0099057540141447506</cx:pt>
          <cx:pt idx="666">0.0084252517296043907</cx:pt>
          <cx:pt idx="667">0.00408819021913204</cx:pt>
          <cx:pt idx="668">0.0025709337338247402</cx:pt>
          <cx:pt idx="669">0.00195011283673939</cx:pt>
          <cx:pt idx="670">0.00013234837239296099</cx:pt>
          <cx:pt idx="671">0.00017054289511496</cx:pt>
          <cx:pt idx="672">0.00017304351025222399</cx:pt>
          <cx:pt idx="673">0.000148391742410287</cx:pt>
          <cx:pt idx="674">0.00055768257342673404</cx:pt>
          <cx:pt idx="675">-0.0053225896678518302</cx:pt>
          <cx:pt idx="676">-0.0088814462899400905</cx:pt>
          <cx:pt idx="677">-0.020677983416796001</cx:pt>
          <cx:pt idx="678">-0.0283610712717468</cx:pt>
          <cx:pt idx="679">-0.0540613998270255</cx:pt>
          <cx:pt idx="680">-0.046209019534772099</cx:pt>
          <cx:pt idx="681">-0.017684464485291498</cx:pt>
          <cx:pt idx="682">-0.0149032065066598</cx:pt>
          <cx:pt idx="683">0.0144717695988144</cx:pt>
          <cx:pt idx="684">0.0054036998223494399</cx:pt>
          <cx:pt idx="685">0.024845155944020599</cx:pt>
          <cx:pt idx="686">0.023831358264369801</cx:pt>
          <cx:pt idx="687">-0.015500866869305701</cx:pt>
          <cx:pt idx="688">0.0041024146972599299</cx:pt>
          <cx:pt idx="689">0.021462140507042399</cx:pt>
          <cx:pt idx="690">0.018307005449264301</cx:pt>
          <cx:pt idx="691">0.020345942809491101</cx:pt>
          <cx:pt idx="692">-3.7962406260978001e-06</cx:pt>
          <cx:pt idx="693">-0.0068469960531243003</cx:pt>
          <cx:pt idx="694">-0.010198652438714401</cx:pt>
          <cx:pt idx="695">-0.0068144336983852498</cx:pt>
          <cx:pt idx="696">0.0025567218749705601</cx:pt>
          <cx:pt idx="697">0.0022707339030138599</cx:pt>
          <cx:pt idx="698">0.00023421164642511801</cx:pt>
          <cx:pt idx="699">-6.5457523833716794e-05</cx:pt>
          <cx:pt idx="700">-0.00014642782310018</cx:pt>
          <cx:pt idx="701">0.00028072299459301701</cx:pt>
          <cx:pt idx="702">-0.00016633608455357001</cx:pt>
          <cx:pt idx="703">-0.0012301846035259001</cx:pt>
          <cx:pt idx="704">-0.0074704138620406198</cx:pt>
          <cx:pt idx="705">-0.016907315101341601</cx:pt>
          <cx:pt idx="706">-0.0043597458969751</cx:pt>
          <cx:pt idx="707">-0.013226002417554601</cx:pt>
          <cx:pt idx="708">-0.022296065819530302</cx:pt>
          <cx:pt idx="709">-0.015958411021089199</cx:pt>
          <cx:pt idx="710">-0.0075055595508824102</cx:pt>
          <cx:pt idx="711">0.0015542409576464601</cx:pt>
          <cx:pt idx="712">0.00814441287681009</cx:pt>
          <cx:pt idx="713">0.0157126254380426</cx:pt>
          <cx:pt idx="714">0.021884711609878801</cx:pt>
          <cx:pt idx="715">0.0114159087071299</cx:pt>
          <cx:pt idx="716">0.0016413356410258199</cx:pt>
          <cx:pt idx="717">0.0063804364067289602</cx:pt>
          <cx:pt idx="718">0.0037137529351597299</cx:pt>
          <cx:pt idx="719">-0.0037488090602962</cx:pt>
          <cx:pt idx="720">-0.012698146285988201</cx:pt>
          <cx:pt idx="721">-0.014746831650908</cx:pt>
          <cx:pt idx="722">-0.015756845751178</cx:pt>
          <cx:pt idx="723">-0.00458886694210839</cx:pt>
          <cx:pt idx="724">-0.0010127635642199499</cx:pt>
          <cx:pt idx="725">-0.00055068367209550701</cx:pt>
          <cx:pt idx="726">0.00090305279374955599</cx:pt>
          <cx:pt idx="727">-0.000596863654370538</cx:pt>
          <cx:pt idx="728">-0.00062913441309430805</cx:pt>
          <cx:pt idx="729">-6.1792231313669303e-05</cx:pt>
          <cx:pt idx="730">-0.000266992050693047</cx:pt>
          <cx:pt idx="731">0.00053100718256182298</cx:pt>
          <cx:pt idx="732">-0.0036244316408521301</cx:pt>
          <cx:pt idx="733">-0.0096520670070138793</cx:pt>
          <cx:pt idx="734">-0.011793343428524901</cx:pt>
          <cx:pt idx="735">-0.0070568052642191702</cx:pt>
          <cx:pt idx="736">0.00040132466633840703</cx:pt>
          <cx:pt idx="737">-0.0012540439500213099</cx:pt>
          <cx:pt idx="738">0.000325789429130863</cx:pt>
          <cx:pt idx="739">0.0053215460581998598</cx:pt>
          <cx:pt idx="740">-0.0061523860753348999</cx:pt>
          <cx:pt idx="741">-0.0083738221869199998</cx:pt>
          <cx:pt idx="742">-0.0078131964538325199</cx:pt>
          <cx:pt idx="743">-0.0083674177366819206</cx:pt>
          <cx:pt idx="744">-0.0072179674082647697</cx:pt>
          <cx:pt idx="745">-0.00313442386634259</cx:pt>
          <cx:pt idx="746">-0.00078260672120089299</cx:pt>
          <cx:pt idx="747">-0.0022574457314392198</cx:pt>
          <cx:pt idx="748">-0.0029878541420778502</cx:pt>
          <cx:pt idx="749">-0.0025406390304889299</cx:pt>
          <cx:pt idx="750">-0.00095953858738093199</cx:pt>
          <cx:pt idx="751">0.00067548737815857304</cx:pt>
          <cx:pt idx="752">-9.4373035887960395e-05</cx:pt>
          <cx:pt idx="753">-0.00014087845137251</cx:pt>
          <cx:pt idx="754">-9.4703191593840895e-05</cx:pt>
          <cx:pt idx="755">-0.00094369633732557605</cx:pt>
          <cx:pt idx="756">-5.1701450874799198e-05</cx:pt>
          <cx:pt idx="757">-0.000106671522827604</cx:pt>
          <cx:pt idx="758">3.7779040542301801e-05</cx:pt>
          <cx:pt idx="759">-0.00076036493873774002</cx:pt>
          <cx:pt idx="760">-0.00027390595443437199</cx:pt>
          <cx:pt idx="761">0.00029543444687299999</cx:pt>
          <cx:pt idx="762">2.6528739147035002e-05</cx:pt>
          <cx:pt idx="763">-0.000136103657738614</cx:pt>
          <cx:pt idx="764">0.00028102110287042399</cx:pt>
          <cx:pt idx="765">0.000288806489868247</cx:pt>
          <cx:pt idx="766">0.0022983798547410502</cx:pt>
          <cx:pt idx="767">-0.00019951985974912099</cx:pt>
          <cx:pt idx="768">-0.000770327407904335</cx:pt>
          <cx:pt idx="769">-0.00088998217648407604</cx:pt>
          <cx:pt idx="770">0.00119474256670692</cx:pt>
          <cx:pt idx="771">0.00110990128741711</cx:pt>
          <cx:pt idx="772">0.00010004213601907999</cx:pt>
          <cx:pt idx="773">-8.9462640281384896e-05</cx:pt>
          <cx:pt idx="774">-0.00078781704767244098</cx:pt>
          <cx:pt idx="775">0.000187569321623153</cx:pt>
          <cx:pt idx="776">-0.00057031588523372102</cx:pt>
          <cx:pt idx="777">2.78532915684966e-05</cx:pt>
          <cx:pt idx="778">-0.00096898163257736099</cx:pt>
          <cx:pt idx="779">-0.00039527201256369803</cx:pt>
          <cx:pt idx="780">-0.00042735821487399601</cx:pt>
          <cx:pt idx="781">-0.00020395526828233699</cx:pt>
          <cx:pt idx="782">-0.00086073863942102795</cx:pt>
          <cx:pt idx="783">-0.000188071872915764</cx:pt>
        </cx:lvl>
      </cx:numDim>
    </cx:data>
    <cx:data id="155">
      <cx:numDim type="val">
        <cx:f>'001_WA_F - 副本'!$EZ$1:$EZ$784</cx:f>
        <cx:lvl ptCount="784" formatCode="0.00E+00">
          <cx:pt idx="0">-6.1250433886158798e-05</cx:pt>
          <cx:pt idx="1">0.0003527988679092</cx:pt>
          <cx:pt idx="2">-0.000198627900632209</cx:pt>
          <cx:pt idx="3">0.000323336310301731</cx:pt>
          <cx:pt idx="4">-0.00019183286880025501</cx:pt>
          <cx:pt idx="5">-0.0010382743376903801</cx:pt>
          <cx:pt idx="6">0.000121821217250785</cx:pt>
          <cx:pt idx="7">0.000114003384092941</cx:pt>
          <cx:pt idx="8">-0.00019940153532605799</cx:pt>
          <cx:pt idx="9">-0.00015923355246033101</cx:pt>
          <cx:pt idx="10">0.00025526104032606498</cx:pt>
          <cx:pt idx="11">-0.000224386880073396</cx:pt>
          <cx:pt idx="12">0.00088094611032662801</cx:pt>
          <cx:pt idx="13">0.00014425909340278601</cx:pt>
          <cx:pt idx="14">0.00056491196982223703</cx:pt>
          <cx:pt idx="15">-0.00042191578402423402</cx:pt>
          <cx:pt idx="16">-0.000364227870309656</cx:pt>
          <cx:pt idx="17">2.11090374059101e-05</cx:pt>
          <cx:pt idx="18">0.00078568567662645403</cx:pt>
          <cx:pt idx="19">-0.00094408111129257503</cx:pt>
          <cx:pt idx="20">5.7619782121920002e-05</cx:pt>
          <cx:pt idx="21">-0.00019301409530572699</cx:pt>
          <cx:pt idx="22">8.7077508000187794e-05</cx:pt>
          <cx:pt idx="23">0.0010253297475437801</cx:pt>
          <cx:pt idx="24">0.00036686646193018999</cx:pt>
          <cx:pt idx="25">0.00021058153182867999</cx:pt>
          <cx:pt idx="26">8.3537874263810106e-05</cx:pt>
          <cx:pt idx="27">-9.84788396925926e-05</cx:pt>
          <cx:pt idx="28">-0.00017782101056852299</cx:pt>
          <cx:pt idx="29">-0.00044608524248031099</cx:pt>
          <cx:pt idx="30">-0.00037123174983005999</cx:pt>
          <cx:pt idx="31">0.00045023628872687598</cx:pt>
          <cx:pt idx="32">0.000121508560537798</cx:pt>
          <cx:pt idx="33">0.000107557934452218</cx:pt>
          <cx:pt idx="34">-0.00055370654279008496</cx:pt>
          <cx:pt idx="35">0.0012364988072183401</cx:pt>
          <cx:pt idx="36">0.00036817116698337801</cx:pt>
          <cx:pt idx="37">-0.00029662525125182697</cx:pt>
          <cx:pt idx="38">-0.0011534889437793501</cx:pt>
          <cx:pt idx="39">-0.0027121579177758598</cx:pt>
          <cx:pt idx="40">-4.9988142837318799e-05</cx:pt>
          <cx:pt idx="41">-0.00070742175332614296</cx:pt>
          <cx:pt idx="42">0.00022984572412771</cx:pt>
          <cx:pt idx="43">0.0012486543541821501</cx:pt>
          <cx:pt idx="44">0.0025848616835728502</cx:pt>
          <cx:pt idx="45">0.00045299351608487601</cx:pt>
          <cx:pt idx="46">0.00012574387674164201</cx:pt>
          <cx:pt idx="47">0.00070912642092801198</cx:pt>
          <cx:pt idx="48">-0.00108557571553905</cx:pt>
          <cx:pt idx="49">0.00057378158091474804</cx:pt>
          <cx:pt idx="50">-5.97577053531729e-05</cx:pt>
          <cx:pt idx="51">0.00023247890308639399</cx:pt>
          <cx:pt idx="52">0.00023484199145524899</cx:pt>
          <cx:pt idx="53">0.00014080999138747899</cx:pt>
          <cx:pt idx="54">-0.00063827676203529696</cx:pt>
          <cx:pt idx="55">-0.00016725169737766399</cx:pt>
          <cx:pt idx="56">-0.00069015780332705695</cx:pt>
          <cx:pt idx="57">-0.00037311867610613898</cx:pt>
          <cx:pt idx="58">-4.7354416806921301e-05</cx:pt>
          <cx:pt idx="59">0.000134378352646231</cx:pt>
          <cx:pt idx="60">0.000118094350121988</cx:pt>
          <cx:pt idx="61">-2.6682677469332301e-05</cx:pt>
          <cx:pt idx="62">0.00049054730494968099</cx:pt>
          <cx:pt idx="63">-0.00047044040796456499</cx:pt>
          <cx:pt idx="64">-0.000484804045097976</cx:pt>
          <cx:pt idx="65">-0.00065957394733961495</cx:pt>
          <cx:pt idx="66">0.00017886764217383099</cx:pt>
          <cx:pt idx="67">0.00270319978603909</cx:pt>
          <cx:pt idx="68">0.0074093960484690998</cx:pt>
          <cx:pt idx="69">0.0080541792075870099</cx:pt>
          <cx:pt idx="70">0.0043872157185960601</cx:pt>
          <cx:pt idx="71">0.0071396635480082196</cx:pt>
          <cx:pt idx="72">0.0125034664217665</cx:pt>
          <cx:pt idx="73">0.00849154037191969</cx:pt>
          <cx:pt idx="74">0.0032290636246219999</cx:pt>
          <cx:pt idx="75">-0.0076331596632490404</cx:pt>
          <cx:pt idx="76">-2.69290313967325e-05</cx:pt>
          <cx:pt idx="77">-0.0028376808793058499</cx:pt>
          <cx:pt idx="78">-0.0022745226641665301</cx:pt>
          <cx:pt idx="79">-0.00104946566483681</cx:pt>
          <cx:pt idx="80">0.000411577047492697</cx:pt>
          <cx:pt idx="81">0.00018170913145952101</cx:pt>
          <cx:pt idx="82">0.000154801846230635</cx:pt>
          <cx:pt idx="83">-5.4896580222967997e-05</cx:pt>
          <cx:pt idx="84">0.00029039647944825698</cx:pt>
          <cx:pt idx="85">0.00027410881240661698</cx:pt>
          <cx:pt idx="86">0.000259395728114961</cx:pt>
          <cx:pt idx="87">-0.000480795886219387</cx:pt>
          <cx:pt idx="88">-0.0010643516697384</cx:pt>
          <cx:pt idx="89">-7.27477411260907e-05</cx:pt>
          <cx:pt idx="90">0.00032263610266807798</cx:pt>
          <cx:pt idx="91">0.00080005082311473399</cx:pt>
          <cx:pt idx="92">0.0019114043367278199</cx:pt>
          <cx:pt idx="93">0.0043659867100720199</cx:pt>
          <cx:pt idx="94">0.0044858194136363503</cx:pt>
          <cx:pt idx="95">0.013442395804548099</cx:pt>
          <cx:pt idx="96">0.024081797196446299</cx:pt>
          <cx:pt idx="97">0.030034356811140101</cx:pt>
          <cx:pt idx="98">0.021945729860466601</cx:pt>
          <cx:pt idx="99">0.024599680070638601</cx:pt>
          <cx:pt idx="100">0.037647655173545201</cx:pt>
          <cx:pt idx="101">0.037459477387327397</cx:pt>
          <cx:pt idx="102">0.0219288340129946</cx:pt>
          <cx:pt idx="103">0.0072010207088440198</cx:pt>
          <cx:pt idx="104">-0.0078469004416432103</cx:pt>
          <cx:pt idx="105">-0.0114110623047719</cx:pt>
          <cx:pt idx="106">-0.0060768624161378201</cx:pt>
          <cx:pt idx="107">-0.0067014061715010001</cx:pt>
          <cx:pt idx="108">-0.0033648872773609198</cx:pt>
          <cx:pt idx="109">-0.0010924812545202701</cx:pt>
          <cx:pt idx="110">-0.00036008005349607002</cx:pt>
          <cx:pt idx="111">0.00057191654314130299</cx:pt>
          <cx:pt idx="112">0.00095453793234329999</cx:pt>
          <cx:pt idx="113">0.00086301383034046396</cx:pt>
          <cx:pt idx="114">0.00014017325384738699</cx:pt>
          <cx:pt idx="115">-0.000215322313900429</cx:pt>
          <cx:pt idx="116">-0.00152161851987005</cx:pt>
          <cx:pt idx="117">-0.000334783534755582</cx:pt>
          <cx:pt idx="118">0.0054561744382175302</cx:pt>
          <cx:pt idx="119">0.0083697534450088203</cx:pt>
          <cx:pt idx="120">0.0039884275010260697</cx:pt>
          <cx:pt idx="121">0.0057221139307947399</cx:pt>
          <cx:pt idx="122">0.0122359440648962</cx:pt>
          <cx:pt idx="123">-0.0012727587560646199</cx:pt>
          <cx:pt idx="124">0.011296418894572899</cx:pt>
          <cx:pt idx="125">0.0086093043045024492</cx:pt>
          <cx:pt idx="126">0.015381733338830601</cx:pt>
          <cx:pt idx="127">0.0321135461006231</cx:pt>
          <cx:pt idx="128">0.0281409905787527</cx:pt>
          <cx:pt idx="129">0.038364461762357499</cx:pt>
          <cx:pt idx="130">0.059569909039870299</cx:pt>
          <cx:pt idx="131">0.054954795499301497</cx:pt>
          <cx:pt idx="132">0.0375197745924871</cx:pt>
          <cx:pt idx="133">0.0053234491586945203</cx:pt>
          <cx:pt idx="134">0.0025594470521586301</cx:pt>
          <cx:pt idx="135">-0.0155056104858889</cx:pt>
          <cx:pt idx="136">-0.016749086546844899</cx:pt>
          <cx:pt idx="137">-0.0048124459039569903</cx:pt>
          <cx:pt idx="138">-0.00082745185397177404</cx:pt>
          <cx:pt idx="139">-0.00090380067830644699</cx:pt>
          <cx:pt idx="140">-5.6267654311838701e-05</cx:pt>
          <cx:pt idx="141">0.000115430941752478</cx:pt>
          <cx:pt idx="142">-0.00032075888664735198</cx:pt>
          <cx:pt idx="143">-0.0010595082566165501</cx:pt>
          <cx:pt idx="144">-0.0021217357865665702</cx:pt>
          <cx:pt idx="145">0.00112263698182064</cx:pt>
          <cx:pt idx="146">0.0072393855751797798</cx:pt>
          <cx:pt idx="147">0.00163418075612128</cx:pt>
          <cx:pt idx="148">-0.0090855703117949296</cx:pt>
          <cx:pt idx="149">0.0042218560498587503</cx:pt>
          <cx:pt idx="150">0.012890180964755501</cx:pt>
          <cx:pt idx="151">0.0016639967148314599</cx:pt>
          <cx:pt idx="152">0.0020275281176219801</cx:pt>
          <cx:pt idx="153">-0.0181686439363088</cx:pt>
          <cx:pt idx="154">-0.017965453706895999</cx:pt>
          <cx:pt idx="155">0.0263786538626841</cx:pt>
          <cx:pt idx="156">0.054614952238231401</cx:pt>
          <cx:pt idx="157">-0.0088995821951581497</cx:pt>
          <cx:pt idx="158">0.0064806143970118904</cx:pt>
          <cx:pt idx="159">0.0283480323734129</cx:pt>
          <cx:pt idx="160">0.026414943298394899</cx:pt>
          <cx:pt idx="161">0.0163753485459457</cx:pt>
          <cx:pt idx="162">0.0043041879795402598</cx:pt>
          <cx:pt idx="163">-0.0127291890950645</cx:pt>
          <cx:pt idx="164">-0.014628935248523101</cx:pt>
          <cx:pt idx="165">-0.0112233437113542</cx:pt>
          <cx:pt idx="166">-0.0063240614025668598</cx:pt>
          <cx:pt idx="167">-0.0024023963643810199</cx:pt>
          <cx:pt idx="168">-0.00033053905738703699</cx:pt>
          <cx:pt idx="169">3.2271878281282001e-05</cx:pt>
          <cx:pt idx="170">7.7046310601299597e-05</cx:pt>
          <cx:pt idx="171">-0.00111807828818737</cx:pt>
          <cx:pt idx="172">-0.0030519516551880299</cx:pt>
          <cx:pt idx="173">0.00135077122672475</cx:pt>
          <cx:pt idx="174">0.00047605138237579998</cx:pt>
          <cx:pt idx="175">-0.00645438422733134</cx:pt>
          <cx:pt idx="176">-0.0070816237151180598</cx:pt>
          <cx:pt idx="177">0.015467428630257799</cx:pt>
          <cx:pt idx="178">0.0087732758583623695</cx:pt>
          <cx:pt idx="179">-0.0012199075435935401</cx:pt>
          <cx:pt idx="180">0.0017253710662105499</cx:pt>
          <cx:pt idx="181">0.00092180812828428498</cx:pt>
          <cx:pt idx="182">0.018558861056313901</cx:pt>
          <cx:pt idx="183">0.0126512488325051</cx:pt>
          <cx:pt idx="184">0.027130180432851699</cx:pt>
          <cx:pt idx="185">0.0134040915931883</cx:pt>
          <cx:pt idx="186">0.0017164563034792199</cx:pt>
          <cx:pt idx="187">0.00827665174962397</cx:pt>
          <cx:pt idx="188">0.010203852891820899</cx:pt>
          <cx:pt idx="189">0.00453926366333337</cx:pt>
          <cx:pt idx="190">0.0123153098572321</cx:pt>
          <cx:pt idx="191">-0.011048230193797901</cx:pt>
          <cx:pt idx="192">-0.0058443809187108996</cx:pt>
          <cx:pt idx="193">-0.0085070217701716608</cx:pt>
          <cx:pt idx="194">-0.0018826385625131999</cx:pt>
          <cx:pt idx="195">-0.00046617586800229199</cx:pt>
          <cx:pt idx="196">6.2370994320083193e-05</cx:pt>
          <cx:pt idx="197">0.00107678140663379</cx:pt>
          <cx:pt idx="198">0.00095369524494545699</cx:pt>
          <cx:pt idx="199">0.00102158653674427</cx:pt>
          <cx:pt idx="200">-0.0053109744485083403</cx:pt>
          <cx:pt idx="201">-0.0075560711405736796</cx:pt>
          <cx:pt idx="202">-0.018058784117812501</cx:pt>
          <cx:pt idx="203">-0.0126849419012718</cx:pt>
          <cx:pt idx="204">0.0144919655847273</cx:pt>
          <cx:pt idx="205">0.019953228906856399</cx:pt>
          <cx:pt idx="206">0.027598008206847598</cx:pt>
          <cx:pt idx="207">0.017901776572687399</cx:pt>
          <cx:pt idx="208">0.0192560665289798</cx:pt>
          <cx:pt idx="209">0.0242723736928128</cx:pt>
          <cx:pt idx="210">0.0167190896459267</cx:pt>
          <cx:pt idx="211">0.000405529581877322</cx:pt>
          <cx:pt idx="212">0.0188711968610051</cx:pt>
          <cx:pt idx="213">0.047491769287086198</cx:pt>
          <cx:pt idx="214">0.044730855679863402</cx:pt>
          <cx:pt idx="215">0.022697877227889698</cx:pt>
          <cx:pt idx="216">0.0034822078829784202</cx:pt>
          <cx:pt idx="217">0.0110548386876641</cx:pt>
          <cx:pt idx="218">0.0190936138736338</cx:pt>
          <cx:pt idx="219">-0.011210488781401899</cx:pt>
          <cx:pt idx="220">-0.0124717375609644</cx:pt>
          <cx:pt idx="221">-0.0105638567166746</cx:pt>
          <cx:pt idx="222">-0.00135077700969392</cx:pt>
          <cx:pt idx="223">0.00016224463763178399</cx:pt>
          <cx:pt idx="224">-0.00053128803868576302</cx:pt>
          <cx:pt idx="225">-0.000105080309421248</cx:pt>
          <cx:pt idx="226">0.0011598449167742799</cx:pt>
          <cx:pt idx="227">-0.000961473451029227</cx:pt>
          <cx:pt idx="228">-0.0081513739461542296</cx:pt>
          <cx:pt idx="229">-0.020061208102131401</cx:pt>
          <cx:pt idx="230">-0.033278463288644797</cx:pt>
          <cx:pt idx="231">-0.0126719014507383</cx:pt>
          <cx:pt idx="232">0.0086055862588377795</cx:pt>
          <cx:pt idx="233">0.029283632631256499</cx:pt>
          <cx:pt idx="234">0.022186489665489601</cx:pt>
          <cx:pt idx="235">0.050630261424779298</cx:pt>
          <cx:pt idx="236">0.034098627100289797</cx:pt>
          <cx:pt idx="237">-0.0198522159612157</cx:pt>
          <cx:pt idx="238">-0.034234527330406501</cx:pt>
          <cx:pt idx="239">-0.0629237138719414</cx:pt>
          <cx:pt idx="240">-0.0070830786479972397</cx:pt>
          <cx:pt idx="241">0.060508361093434201</cx:pt>
          <cx:pt idx="242">0.053334550146594002</cx:pt>
          <cx:pt idx="243">0.020652497695442099</cx:pt>
          <cx:pt idx="244">-0.0014824293196332001</cx:pt>
          <cx:pt idx="245">-0.0047271119966081398</cx:pt>
          <cx:pt idx="246">0.0063820419842735201</cx:pt>
          <cx:pt idx="247">-0.018401535798044499</cx:pt>
          <cx:pt idx="248">-0.027006823007094099</cx:pt>
          <cx:pt idx="249">-0.012273442726257799</cx:pt>
          <cx:pt idx="250">0.00045309573552066698</cx:pt>
          <cx:pt idx="251">-6.9350710816636798e-05</cx:pt>
          <cx:pt idx="252">0.00061983599359801398</cx:pt>
          <cx:pt idx="253">0.00050458714820278796</cx:pt>
          <cx:pt idx="254">0.001185095796407</cx:pt>
          <cx:pt idx="255">-0.00140564667442944</cx:pt>
          <cx:pt idx="256">-0.0082411947688330999</cx:pt>
          <cx:pt idx="257">-0.020664433773289199</cx:pt>
          <cx:pt idx="258">-0.029462667614142301</cx:pt>
          <cx:pt idx="259">-0.0017213477961806501</cx:pt>
          <cx:pt idx="260">0.017889813801607601</cx:pt>
          <cx:pt idx="261">0.0013831207848927301</cx:pt>
          <cx:pt idx="262">0.0076367865143638497</cx:pt>
          <cx:pt idx="263">0.0239295027991255</cx:pt>
          <cx:pt idx="264">-0.0114534474051231</cx:pt>
          <cx:pt idx="265">-0.107011178685379</cx:pt>
          <cx:pt idx="266">-0.141503229743667</cx:pt>
          <cx:pt idx="267">-0.11771261087162201</cx:pt>
          <cx:pt idx="268">-0.0238162605974786</cx:pt>
          <cx:pt idx="269">0.033337952772947703</cx:pt>
          <cx:pt idx="270">0.057777797938095801</cx:pt>
          <cx:pt idx="271">0.018343875148763001</cx:pt>
          <cx:pt idx="272">-0.035856472306365399</cx:pt>
          <cx:pt idx="273">-0.0234060849580673</cx:pt>
          <cx:pt idx="274">-0.0082106364688678303</cx:pt>
          <cx:pt idx="275">-0.021512180709354099</cx:pt>
          <cx:pt idx="276">-0.027830908647184599</cx:pt>
          <cx:pt idx="277">-0.0068477302387338398</cx:pt>
          <cx:pt idx="278">0.00056771176756172299</cx:pt>
          <cx:pt idx="279">0.000451245282415698</cx:pt>
          <cx:pt idx="280">0.000459453323954727</cx:pt>
          <cx:pt idx="281">-0.00013606273908237299</cx:pt>
          <cx:pt idx="282">-0.0015221402896943</cx:pt>
          <cx:pt idx="283">-0.00360704591759129</cx:pt>
          <cx:pt idx="284">-0.0040571974689894196</cx:pt>
          <cx:pt idx="285">-0.013135841569841</cx:pt>
          <cx:pt idx="286">-0.020554681973046</cx:pt>
          <cx:pt idx="287">-0.013923362840441799</cx:pt>
          <cx:pt idx="288">-0.0019904718323669498</cx:pt>
          <cx:pt idx="289">-0.041347459862426598</cx:pt>
          <cx:pt idx="290">-0.047415780163368601</cx:pt>
          <cx:pt idx="291">-0.039995907429395801</cx:pt>
          <cx:pt idx="292">-0.084675487160302904</cx:pt>
          <cx:pt idx="293">-0.14219242445733099</cx:pt>
          <cx:pt idx="294">-0.17515628165618299</cx:pt>
          <cx:pt idx="295">-0.119326157240449</cx:pt>
          <cx:pt idx="296">-0.0101075791027367</cx:pt>
          <cx:pt idx="297">0.045073871316425901</cx:pt>
          <cx:pt idx="298">0.044777976922657101</cx:pt>
          <cx:pt idx="299">0.018823030921131599</cx:pt>
          <cx:pt idx="300">-0.043458266720410102</cx:pt>
          <cx:pt idx="301">-0.033713348360625499</cx:pt>
          <cx:pt idx="302">-0.0090104326068492207</cx:pt>
          <cx:pt idx="303">-0.0192136546873879</cx:pt>
          <cx:pt idx="304">-0.017941090813775401</cx:pt>
          <cx:pt idx="305">-0.00266577641381123</cx:pt>
          <cx:pt idx="306">0.000178515434762827</cx:pt>
          <cx:pt idx="307">-0.00034108502545003599</cx:pt>
          <cx:pt idx="308">6.9464248519136298e-05</cx:pt>
          <cx:pt idx="309">-0.000358489104388287</cx:pt>
          <cx:pt idx="310">-0.0033761430707272798</cx:pt>
          <cx:pt idx="311">-0.0047202679201283097</cx:pt>
          <cx:pt idx="312">-0.0123950765568368</cx:pt>
          <cx:pt idx="313">-0.023857785169406499</cx:pt>
          <cx:pt idx="314">-0.021850928282608099</cx:pt>
          <cx:pt idx="315">-0.048134642785113001</cx:pt>
          <cx:pt idx="316">-0.049467199099292099</cx:pt>
          <cx:pt idx="317">-0.075419041782409907</cx:pt>
          <cx:pt idx="318">-0.072735218417642897</cx:pt>
          <cx:pt idx="319">-0.082242106868499601</cx:pt>
          <cx:pt idx="320">-0.11385599833337</cx:pt>
          <cx:pt idx="321">-0.112139545183779</cx:pt>
          <cx:pt idx="322">-0.111807777610706</cx:pt>
          <cx:pt idx="323">-0.0602011566997388</cx:pt>
          <cx:pt idx="324">-0.0101669976615784</cx:pt>
          <cx:pt idx="325">0.041528270448524703</cx:pt>
          <cx:pt idx="326">0.0084257371345867905</cx:pt>
          <cx:pt idx="327">0.0089521775829593808</cx:pt>
          <cx:pt idx="328">-0.026770019934851799</cx:pt>
          <cx:pt idx="329">-0.037786034932843798</cx:pt>
          <cx:pt idx="330">-0.0113780732554321</cx:pt>
          <cx:pt idx="331">-0.0142526600973079</cx:pt>
          <cx:pt idx="332">-0.011019587489060101</cx:pt>
          <cx:pt idx="333">-0.00106409421805272</cx:pt>
          <cx:pt idx="334">-0.00052379461690627504</cx:pt>
          <cx:pt idx="335">-2.3946990383024201e-05</cx:pt>
          <cx:pt idx="336">-0.00051285733783142898</cx:pt>
          <cx:pt idx="337">0.00045890823582671602</cx:pt>
          <cx:pt idx="338">-0.0022903930793405098</cx:pt>
          <cx:pt idx="339">-0.0079271261983028408</cx:pt>
          <cx:pt idx="340">-0.025131128856624801</cx:pt>
          <cx:pt idx="341">-0.041276241108085698</cx:pt>
          <cx:pt idx="342">-0.052897617360055001</cx:pt>
          <cx:pt idx="343">-0.064289722746872502</cx:pt>
          <cx:pt idx="344">-0.086591593181439594</cx:pt>
          <cx:pt idx="345">-0.096164900733590103</cx:pt>
          <cx:pt idx="346">-0.065594619218146605</cx:pt>
          <cx:pt idx="347">-0.071728652627802494</cx:pt>
          <cx:pt idx="348">-0.066241849146165599</cx:pt>
          <cx:pt idx="349">-0.060998189174578499</cx:pt>
          <cx:pt idx="350">-0.024049815790219</cx:pt>
          <cx:pt idx="351">-0.020029707535594202</cx:pt>
          <cx:pt idx="352">0.010842777577191201</cx:pt>
          <cx:pt idx="353">0.0051227399513091498</cx:pt>
          <cx:pt idx="354">-0.016425813357000999</cx:pt>
          <cx:pt idx="355">-0.028126813977842099</cx:pt>
          <cx:pt idx="356">-0.0159274544071237</cx:pt>
          <cx:pt idx="357">-0.014521782262466001</cx:pt>
          <cx:pt idx="358">-0.020525790573187101</cx:pt>
          <cx:pt idx="359">-0.017968842219415099</cx:pt>
          <cx:pt idx="360">-0.0078321565416022195</cx:pt>
          <cx:pt idx="361">0.00031159850292328403</cx:pt>
          <cx:pt idx="362">-0.00316984169792447</cx:pt>
          <cx:pt idx="363">0.00091065146490348599</cx:pt>
          <cx:pt idx="364">-0.000348015837532107</cx:pt>
          <cx:pt idx="365">0.00029526989472764502</cx:pt>
          <cx:pt idx="366">-0.00080716861863376003</cx:pt>
          <cx:pt idx="367">-0.0052239023213552904</cx:pt>
          <cx:pt idx="368">-0.027788445456776899</cx:pt>
          <cx:pt idx="369">-0.045140355867180203</cx:pt>
          <cx:pt idx="370">-0.060219689031516303</cx:pt>
          <cx:pt idx="371">-0.065312964974145002</cx:pt>
          <cx:pt idx="372">-0.0616007680478367</cx:pt>
          <cx:pt idx="373">-0.032923154536503602</cx:pt>
          <cx:pt idx="374">-0.0085832689976457592</cx:pt>
          <cx:pt idx="375">-0.031193326029666901</cx:pt>
          <cx:pt idx="376">-0.032427674933495902</cx:pt>
          <cx:pt idx="377">0.0027155792856812899</cx:pt>
          <cx:pt idx="378">0.0135633201821048</cx:pt>
          <cx:pt idx="379">0.0293524531865582</cx:pt>
          <cx:pt idx="380">0.0260079479166683</cx:pt>
          <cx:pt idx="381">-0.016328824000985401</cx:pt>
          <cx:pt idx="382">-0.036218130128606398</cx:pt>
          <cx:pt idx="383">-0.0074206140095140101</cx:pt>
          <cx:pt idx="384">-0.0027163249343040399</cx:pt>
          <cx:pt idx="385">0.0086604681789171998</cx:pt>
          <cx:pt idx="386">-0.0046635737523115298</cx:pt>
          <cx:pt idx="387">-0.016534842316621001</cx:pt>
          <cx:pt idx="388">-0.00614321712250616</cx:pt>
          <cx:pt idx="389">0.00029469717785591198</cx:pt>
          <cx:pt idx="390">-0.0016824881495616801</cx:pt>
          <cx:pt idx="391">-0.00092499116324604202</cx:pt>
          <cx:pt idx="392">0.00067215287826184495</cx:pt>
          <cx:pt idx="393">-9.8781544720326803e-05</cx:pt>
          <cx:pt idx="394">-2.1571194529462699e-05</cx:pt>
          <cx:pt idx="395">-0.0043133296552796902</cx:pt>
          <cx:pt idx="396">-0.024693932924211001</cx:pt>
          <cx:pt idx="397">-0.0299375662185568</cx:pt>
          <cx:pt idx="398">-0.035968359835358898</cx:pt>
          <cx:pt idx="399">-0.026655245731160199</cx:pt>
          <cx:pt idx="400">-0.00131411721422039</cx:pt>
          <cx:pt idx="401">0.038728220899707302</cx:pt>
          <cx:pt idx="402">0.015162351531393999</cx:pt>
          <cx:pt idx="403">-0.0195558338365114</cx:pt>
          <cx:pt idx="404">0.0049648643759277198</cx:pt>
          <cx:pt idx="405">0.0098342713857079104</cx:pt>
          <cx:pt idx="406">0.0370778131340644</cx:pt>
          <cx:pt idx="407">0.0169902548049836</cx:pt>
          <cx:pt idx="408">0.031263641419306799</cx:pt>
          <cx:pt idx="409">-0.016233148133710702</cx:pt>
          <cx:pt idx="410">-0.011707069722866399</cx:pt>
          <cx:pt idx="411">0.015767713267616799</cx:pt>
          <cx:pt idx="412">0.0066466936842335504</cx:pt>
          <cx:pt idx="413">0.020639949856652601</cx:pt>
          <cx:pt idx="414">0.0026584903731023801</cx:pt>
          <cx:pt idx="415">-0.0073970025642925898</cx:pt>
          <cx:pt idx="416">-0.0068948968963532904</cx:pt>
          <cx:pt idx="417">0.00124360670608341</cx:pt>
          <cx:pt idx="418">0.0027155205392677402</cx:pt>
          <cx:pt idx="419">0.00034298713725438098</cx:pt>
          <cx:pt idx="420">-0.00010011573266042</cx:pt>
          <cx:pt idx="421">0.0016129268815697601</cx:pt>
          <cx:pt idx="422">0.00098240840974006191</cx:pt>
          <cx:pt idx="423">-0.0013783208637765101</cx:pt>
          <cx:pt idx="424">-0.014980985483986501</cx:pt>
          <cx:pt idx="425">-0.0163379768203002</cx:pt>
          <cx:pt idx="426">-0.0053930085898693603</cx:pt>
          <cx:pt idx="427">-0.023525611203274201</cx:pt>
          <cx:pt idx="428">0.0063213177689107596</cx:pt>
          <cx:pt idx="429">0.029251178457250102</cx:pt>
          <cx:pt idx="430">0.039564583920976802</cx:pt>
          <cx:pt idx="431">0.0021950685953039798</cx:pt>
          <cx:pt idx="432">-0.018711184849721899</cx:pt>
          <cx:pt idx="433">0.0087261075153120694</cx:pt>
          <cx:pt idx="434">0.0394237666120342</cx:pt>
          <cx:pt idx="435">0.021661338660873601</cx:pt>
          <cx:pt idx="436">-0.017205187015055998</cx:pt>
          <cx:pt idx="437">-0.028191667175198599</cx:pt>
          <cx:pt idx="438">0.0289079465429209</cx:pt>
          <cx:pt idx="439">0.018380705362801699</cx:pt>
          <cx:pt idx="440">-0.017684039899359499</cx:pt>
          <cx:pt idx="441">0.0031218679983183398</cx:pt>
          <cx:pt idx="442">-0.0172862897281152</cx:pt>
          <cx:pt idx="443">-0.0066272581735596298</cx:pt>
          <cx:pt idx="444">-0.00258642796104063</cx:pt>
          <cx:pt idx="445">0.0019069443513792901</cx:pt>
          <cx:pt idx="446">0.0020698355731757099</cx:pt>
          <cx:pt idx="447">-0.00045250445956101902</cx:pt>
          <cx:pt idx="448">0.00046982654681742902</cx:pt>
          <cx:pt idx="449">0.00099358647862355493</cx:pt>
          <cx:pt idx="450">0.00270827802611967</cx:pt>
          <cx:pt idx="451">0.0063920336184987003</cx:pt>
          <cx:pt idx="452">0.00025694114637260301</cx:pt>
          <cx:pt idx="453">-0.0025954216104151499</cx:pt>
          <cx:pt idx="454">-0.0011977612770169</cx:pt>
          <cx:pt idx="455">-0.029481227559134401</cx:pt>
          <cx:pt idx="456">-0.014827129405405299</cx:pt>
          <cx:pt idx="457">0.023931572286660398</cx:pt>
          <cx:pt idx="458">0.027903705955505301</cx:pt>
          <cx:pt idx="459">0.053852523349756001</cx:pt>
          <cx:pt idx="460">0.052282895612178797</cx:pt>
          <cx:pt idx="461">0.042612460285339597</cx:pt>
          <cx:pt idx="462">0.0190461577966223</cx:pt>
          <cx:pt idx="463">-0.019361074320653902</cx:pt>
          <cx:pt idx="464">-0.046852947202143502</cx:pt>
          <cx:pt idx="465">-0.018591819748030002</cx:pt>
          <cx:pt idx="466">0.0214686870520975</cx:pt>
          <cx:pt idx="467">0.0285794890296245</cx:pt>
          <cx:pt idx="468">-0.0055848865148514001</cx:pt>
          <cx:pt idx="469">0.0085807926605581397</cx:pt>
          <cx:pt idx="470">-0.0085892946447100604</cx:pt>
          <cx:pt idx="471">-0.010949635905694101</cx:pt>
          <cx:pt idx="472">0.010990245371900201</cx:pt>
          <cx:pt idx="473">0.0085860099208483302</cx:pt>
          <cx:pt idx="474">0.0021375051555798802</cx:pt>
          <cx:pt idx="475">-4.8209478957653403e-05</cx:pt>
          <cx:pt idx="476">0.00031315456105066302</cx:pt>
          <cx:pt idx="477">0.00015158398072746799</cx:pt>
          <cx:pt idx="478">0.0028804773607529199</cx:pt>
          <cx:pt idx="479">0.011099453802537299</cx:pt>
          <cx:pt idx="480">0.0028474057777964899</cx:pt>
          <cx:pt idx="481">0.00029315254892623598</cx:pt>
          <cx:pt idx="482">0.00092832555044522101</cx:pt>
          <cx:pt idx="483">-0.012412304612570001</cx:pt>
          <cx:pt idx="484">0.0175615868329294</cx:pt>
          <cx:pt idx="485">0.013964038121675799</cx:pt>
          <cx:pt idx="486">0.011434045583203401</cx:pt>
          <cx:pt idx="487">0.046971214254091502</cx:pt>
          <cx:pt idx="488">0.035659917792563299</cx:pt>
          <cx:pt idx="489">0.0110536046854039</cx:pt>
          <cx:pt idx="490">0.0058237830869225403</cx:pt>
          <cx:pt idx="491">-0.014638496454525</cx:pt>
          <cx:pt idx="492">-0.044796145906382</cx:pt>
          <cx:pt idx="493">-0.057087679708861798</cx:pt>
          <cx:pt idx="494">-0.0057227884210570498</cx:pt>
          <cx:pt idx="495">0.016041211021828702</cx:pt>
          <cx:pt idx="496">-0.00081629121532513296</cx:pt>
          <cx:pt idx="497">0.0100569157947048</cx:pt>
          <cx:pt idx="498">0.00152226499274625</cx:pt>
          <cx:pt idx="499">-0.0073671530801432397</cx:pt>
          <cx:pt idx="500">0.0078396603931946401</cx:pt>
          <cx:pt idx="501">0.0154991858397925</cx:pt>
          <cx:pt idx="502">0.0040704009145744596</cx:pt>
          <cx:pt idx="503">-0.000329511683470002</cx:pt>
          <cx:pt idx="504">-0.00027546719199433698</cx:pt>
          <cx:pt idx="505">-0.00014254232003732699</cx:pt>
          <cx:pt idx="506">0.0026523787861763102</cx:pt>
          <cx:pt idx="507">0.017691436527795101</cx:pt>
          <cx:pt idx="508">0.0015369592145876799</cx:pt>
          <cx:pt idx="509">-0.014572853919338401</cx:pt>
          <cx:pt idx="510">-0.0116183798835748</cx:pt>
          <cx:pt idx="511">0.0098911880527897296</cx:pt>
          <cx:pt idx="512">0.0301671803702688</cx:pt>
          <cx:pt idx="513">0.035735349552533803</cx:pt>
          <cx:pt idx="514">0.0084270270822795392</cx:pt>
          <cx:pt idx="515">0.0106006248296937</cx:pt>
          <cx:pt idx="516">0.0264336065932839</cx:pt>
          <cx:pt idx="517">0.0116414006559374</cx:pt>
          <cx:pt idx="518">0.00010352770222406</cx:pt>
          <cx:pt idx="519">-0.0391392317885478</cx:pt>
          <cx:pt idx="520">-0.022906037976969801</cx:pt>
          <cx:pt idx="521">-0.0424634890137459</cx:pt>
          <cx:pt idx="522">-0.0020954887017914101</cx:pt>
          <cx:pt idx="523">0.048733143734655197</cx:pt>
          <cx:pt idx="524">0.0279360033098255</cx:pt>
          <cx:pt idx="525">0.0215538821001123</cx:pt>
          <cx:pt idx="526">0.0088709922949708198</cx:pt>
          <cx:pt idx="527">-0.00192773297620764</cx:pt>
          <cx:pt idx="528">0.00277250946312584</cx:pt>
          <cx:pt idx="529">0.0086534573238614999</cx:pt>
          <cx:pt idx="530">0.00212134412124963</cx:pt>
          <cx:pt idx="531">0.00018063190796679799</cx:pt>
          <cx:pt idx="532">-9.8330319143825803e-05</cx:pt>
          <cx:pt idx="533">-6.5287580953814596e-05</cx:pt>
          <cx:pt idx="534">1.12873131272429e-05</cx:pt>
          <cx:pt idx="535">0.0129843623565929</cx:pt>
          <cx:pt idx="536">-0.0049327211767522198</cx:pt>
          <cx:pt idx="537">-0.0087286146908206099</cx:pt>
          <cx:pt idx="538">0.0071336388064141597</cx:pt>
          <cx:pt idx="539">0.0257083952611444</cx:pt>
          <cx:pt idx="540">0.00695652879049304</cx:pt>
          <cx:pt idx="541">0.032417382404291303</cx:pt>
          <cx:pt idx="542">0.0349462867057906</cx:pt>
          <cx:pt idx="543">0.023304295282080199</cx:pt>
          <cx:pt idx="544">-0.017453353856153001</cx:pt>
          <cx:pt idx="545">-0.0055693507328205202</cx:pt>
          <cx:pt idx="546">-0.0403371084680011</cx:pt>
          <cx:pt idx="547">-0.034751870531753298</cx:pt>
          <cx:pt idx="548">-0.0133965344726021</cx:pt>
          <cx:pt idx="549">-0.020519883978904301</cx:pt>
          <cx:pt idx="550">-0.0072981158340552901</cx:pt>
          <cx:pt idx="551">0.026569572885419598</cx:pt>
          <cx:pt idx="552">0.026069869917579501</cx:pt>
          <cx:pt idx="553">0.0097627192615015006</cx:pt>
          <cx:pt idx="554">-0.0012030983518502799</cx:pt>
          <cx:pt idx="555">0.014031017821366201</cx:pt>
          <cx:pt idx="556">0.0021341750674719298</cx:pt>
          <cx:pt idx="557">0.0058534595080108401</cx:pt>
          <cx:pt idx="558">0.0018603271665056701</cx:pt>
          <cx:pt idx="559">0.00042686614561750203</cx:pt>
          <cx:pt idx="560">-7.5862163145177404e-06</cx:pt>
          <cx:pt idx="561">-0.00024176831128052499</cx:pt>
          <cx:pt idx="562">0.00038987567786987902</cx:pt>
          <cx:pt idx="563">0.0153427159041396</cx:pt>
          <cx:pt idx="564">-0.0037604991828909498</cx:pt>
          <cx:pt idx="565">-0.0081814878011705096</cx:pt>
          <cx:pt idx="566">0.0140299159759084</cx:pt>
          <cx:pt idx="567">0.041922246743623999</cx:pt>
          <cx:pt idx="568">0.036280498024471503</cx:pt>
          <cx:pt idx="569">0.025979710122707399</cx:pt>
          <cx:pt idx="570">0.0337847183460845</cx:pt>
          <cx:pt idx="571">0.0103982959052769</cx:pt>
          <cx:pt idx="572">-0.011987337520693499</cx:pt>
          <cx:pt idx="573">-0.035483337152850299</cx:pt>
          <cx:pt idx="574">-0.0391966383250325</cx:pt>
          <cx:pt idx="575">-0.012777897621665301</cx:pt>
          <cx:pt idx="576">0.035514690177239898</cx:pt>
          <cx:pt idx="577">0.033907647972090199</cx:pt>
          <cx:pt idx="578">0.0328620857858717</cx:pt>
          <cx:pt idx="579">0.022717464973887502</cx:pt>
          <cx:pt idx="580">0.0044016227326933999</cx:pt>
          <cx:pt idx="581">-0.0020223708482645102</cx:pt>
          <cx:pt idx="582">-0.000113845225185317</cx:pt>
          <cx:pt idx="583">0.0152548804070814</cx:pt>
          <cx:pt idx="584">0.0064563772074124198</cx:pt>
          <cx:pt idx="585">0.0030306951324011902</cx:pt>
          <cx:pt idx="586">0.0010336263967626899</cx:pt>
          <cx:pt idx="587">0.00039803122932069202</cx:pt>
          <cx:pt idx="588">-9.4720291528003494e-05</cx:pt>
          <cx:pt idx="589">0.00061990288221893698</cx:pt>
          <cx:pt idx="590">0.0021114997869806401</cx:pt>
          <cx:pt idx="591">0.0067498327813481302</cx:pt>
          <cx:pt idx="592">-0.0103958798078364</cx:pt>
          <cx:pt idx="593">-0.0169280713744899</cx:pt>
          <cx:pt idx="594">-0.010751180862002101</cx:pt>
          <cx:pt idx="595">0.018571420320668199</cx:pt>
          <cx:pt idx="596">0.037616409552943202</cx:pt>
          <cx:pt idx="597">0.0086886761113773806</cx:pt>
          <cx:pt idx="598">0.049754554758267303</cx:pt>
          <cx:pt idx="599">0.00109573802723004</cx:pt>
          <cx:pt idx="600">-0.016155144892289801</cx:pt>
          <cx:pt idx="601">-0.034532886803967502</cx:pt>
          <cx:pt idx="602">-0.013979882976946099</cx:pt>
          <cx:pt idx="603">0.0122680901719559</cx:pt>
          <cx:pt idx="604">0.0279652390213046</cx:pt>
          <cx:pt idx="605">0.031626756871107803</cx:pt>
          <cx:pt idx="606">0.038510867757109102</cx:pt>
          <cx:pt idx="607">0.037588900120904802</cx:pt>
          <cx:pt idx="608">0.010543605523864401</cx:pt>
          <cx:pt idx="609">0.019615832842621</cx:pt>
          <cx:pt idx="610">0.020585890405661399</cx:pt>
          <cx:pt idx="611">0.022300809680436399</cx:pt>
          <cx:pt idx="612">0.0072257112204484799</cx:pt>
          <cx:pt idx="613">0.00164055968728508</cx:pt>
          <cx:pt idx="614">0.00073554259526336296</cx:pt>
          <cx:pt idx="615">-0.00034929571386153402</cx:pt>
          <cx:pt idx="616">1.20619759692036e-05</cx:pt>
          <cx:pt idx="617">0.00040058945776704098</cx:pt>
          <cx:pt idx="618">0.0022926627768317799</cx:pt>
          <cx:pt idx="619">0.00029098691992975701</cx:pt>
          <cx:pt idx="620">-0.0029841706555281799</cx:pt>
          <cx:pt idx="621">0.0133245449466839</cx:pt>
          <cx:pt idx="622">-0.014949180056022301</cx:pt>
          <cx:pt idx="623">0.012415252687580199</cx:pt>
          <cx:pt idx="624">0.036173011059293603</cx:pt>
          <cx:pt idx="625">0.0219851731437305</cx:pt>
          <cx:pt idx="626">0.019252269718120999</cx:pt>
          <cx:pt idx="627">0.00107321951976892</cx:pt>
          <cx:pt idx="628">-0.036950939977506397</cx:pt>
          <cx:pt idx="629">-0.027703451365511399</cx:pt>
          <cx:pt idx="630">-0.00031977542933059598</cx:pt>
          <cx:pt idx="631">-0.014965359785425699</cx:pt>
          <cx:pt idx="632">0.020502120700244299</cx:pt>
          <cx:pt idx="633">0.027028854603233701</cx:pt>
          <cx:pt idx="634">-0.0056954982898834699</cx:pt>
          <cx:pt idx="635">0.010616621644856101</cx:pt>
          <cx:pt idx="636">0.0038303343709758901</cx:pt>
          <cx:pt idx="637">0.021806935493065699</cx:pt>
          <cx:pt idx="638">0.017438855217802099</cx:pt>
          <cx:pt idx="639">0.0120978550881203</cx:pt>
          <cx:pt idx="640">0.0031962800437721401</cx:pt>
          <cx:pt idx="641">-0.0029040674319057301</cx:pt>
          <cx:pt idx="642">0.00045463834955685199</cx:pt>
          <cx:pt idx="643">-0.00084748214094426005</cx:pt>
          <cx:pt idx="644">-0.00026051775796540202</cx:pt>
          <cx:pt idx="645">-8.2676748933734303e-05</cx:pt>
          <cx:pt idx="646">0.00064402501956589903</cx:pt>
          <cx:pt idx="647">-0.0012362191325965199</cx:pt>
          <cx:pt idx="648">0.00219768342973088</cx:pt>
          <cx:pt idx="649">0.022171156611340701</cx:pt>
          <cx:pt idx="650">0.0240102986463182</cx:pt>
          <cx:pt idx="651">0.027652580025451901</cx:pt>
          <cx:pt idx="652">0.0211248632026497</cx:pt>
          <cx:pt idx="653">0.0071827709747000999</cx:pt>
          <cx:pt idx="654">-0.015660571826982501</cx:pt>
          <cx:pt idx="655">-0.019271244170126899</cx:pt>
          <cx:pt idx="656">-0.020206594969054501</cx:pt>
          <cx:pt idx="657">-0.028559312232561099</cx:pt>
          <cx:pt idx="658">-0.038643398029177302</cx:pt>
          <cx:pt idx="659">-0.032114460358913501</cx:pt>
          <cx:pt idx="660">-0.029729157676252602</cx:pt>
          <cx:pt idx="661">-0.036054519951279201</cx:pt>
          <cx:pt idx="662">-0.0175210499023437</cx:pt>
          <cx:pt idx="663">-0.0034567191400520299</cx:pt>
          <cx:pt idx="664">-0.0031447042806421101</cx:pt>
          <cx:pt idx="665">0.0058912204824650202</cx:pt>
          <cx:pt idx="666">0.00047439749270346602</cx:pt>
          <cx:pt idx="667">0.00069912271651649896</cx:pt>
          <cx:pt idx="668">-0.00179115011599548</cx:pt>
          <cx:pt idx="669">-0.0025143285282900199</cx:pt>
          <cx:pt idx="670">-3.46239546471105e-06</cx:pt>
          <cx:pt idx="671">0.00070269264624202104</cx:pt>
          <cx:pt idx="672">-9.6385574996270601e-05</cx:pt>
          <cx:pt idx="673">-0.00101238974742729</cx:pt>
          <cx:pt idx="674">0.00108306435930727</cx:pt>
          <cx:pt idx="675">-0.00081291943821615103</cx:pt>
          <cx:pt idx="676">0.0066330526431442197</cx:pt>
          <cx:pt idx="677">0.0116326409821873</cx:pt>
          <cx:pt idx="678">0.0044910316128748597</cx:pt>
          <cx:pt idx="679">0.0181370345123457</cx:pt>
          <cx:pt idx="680">0.029700663655687298</cx:pt>
          <cx:pt idx="681">0.0072601085349286503</cx:pt>
          <cx:pt idx="682">-0.028646165375662801</cx:pt>
          <cx:pt idx="683">-0.024644944447434501</cx:pt>
          <cx:pt idx="684">-0.0073742040600720399</cx:pt>
          <cx:pt idx="685">-0.0065579064128466298</cx:pt>
          <cx:pt idx="686">-0.00068017335849732</cx:pt>
          <cx:pt idx="687">-0.0169670633335029</cx:pt>
          <cx:pt idx="688">-0.022560829417315499</cx:pt>
          <cx:pt idx="689">-0.0153926092031494</cx:pt>
          <cx:pt idx="690">-0.015412187993723001</cx:pt>
          <cx:pt idx="691">-0.022069662481330899</cx:pt>
          <cx:pt idx="692">-0.0128862274323868</cx:pt>
          <cx:pt idx="693">-0.0069933567379170704</cx:pt>
          <cx:pt idx="694">-0.0035564562976133402</cx:pt>
          <cx:pt idx="695">-0.00169875841356252</cx:pt>
          <cx:pt idx="696">0.00079066184023351396</cx:pt>
          <cx:pt idx="697">0.00048085088158391698</cx:pt>
          <cx:pt idx="698">0.00100773472750224</cx:pt>
          <cx:pt idx="699">0.00036119082253394103</cx:pt>
          <cx:pt idx="700">7.51538252276019e-05</cx:pt>
          <cx:pt idx="701">0.00018045221027602199</cx:pt>
          <cx:pt idx="702">-0.000123131581391347</cx:pt>
          <cx:pt idx="703">0.00059173043537358902</cx:pt>
          <cx:pt idx="704">0.0037655003312400499</cx:pt>
          <cx:pt idx="705">0.00417797024998831</cx:pt>
          <cx:pt idx="706">0.00055040985859346799</cx:pt>
          <cx:pt idx="707">0.0057758697903276899</cx:pt>
          <cx:pt idx="708">0.012754743964706401</cx:pt>
          <cx:pt idx="709">0.0100910034699073</cx:pt>
          <cx:pt idx="710">0.018904015421583601</cx:pt>
          <cx:pt idx="711">0.032599612434937697</cx:pt>
          <cx:pt idx="712">0.023269322266727</cx:pt>
          <cx:pt idx="713">0.0132302666993029</cx:pt>
          <cx:pt idx="714">0.00154980049869843</cx:pt>
          <cx:pt idx="715">-0.017491131624042401</cx:pt>
          <cx:pt idx="716">-0.0105400415241818</cx:pt>
          <cx:pt idx="717">-0.012102133844433399</cx:pt>
          <cx:pt idx="718">-0.0139975725579183</cx:pt>
          <cx:pt idx="719">-0.0100926144811803</cx:pt>
          <cx:pt idx="720">-0.0070674261828222304</cx:pt>
          <cx:pt idx="721">-0.0079355967709666894</cx:pt>
          <cx:pt idx="722">-0.0066080168552481201</cx:pt>
          <cx:pt idx="723">-0.0025644636362200401</cx:pt>
          <cx:pt idx="724">-0.00145946643430147</cx:pt>
          <cx:pt idx="725">0.00026816357439904799</cx:pt>
          <cx:pt idx="726">0.00031462999469558602</cx:pt>
          <cx:pt idx="727">7.6001572675678396e-05</cx:pt>
          <cx:pt idx="728">-0.00028489167078015203</cx:pt>
          <cx:pt idx="729">-0.00089366834456137501</cx:pt>
          <cx:pt idx="730">-0.00064115066831839298</cx:pt>
          <cx:pt idx="731">8.5866227722167506e-05</cx:pt>
          <cx:pt idx="732">-0.00141443204696319</cx:pt>
          <cx:pt idx="733">-0.0075240239783492101</cx:pt>
          <cx:pt idx="734">-0.00691683421741236</cx:pt>
          <cx:pt idx="735">0.0010540459986478599</cx:pt>
          <cx:pt idx="736">-7.3826039222224096e-05</cx:pt>
          <cx:pt idx="737">-0.000319566056165787</cx:pt>
          <cx:pt idx="738">0.0010700283354911</cx:pt>
          <cx:pt idx="739">0.0014177364341030399</cx:pt>
          <cx:pt idx="740">-0.00074669343374182901</cx:pt>
          <cx:pt idx="741">-0.00159079010450632</cx:pt>
          <cx:pt idx="742">-0.00205327074011412</cx:pt>
          <cx:pt idx="743">-0.0048108219199231297</cx:pt>
          <cx:pt idx="744">-0.0045935085700537399</cx:pt>
          <cx:pt idx="745">-0.0033927485805253801</cx:pt>
          <cx:pt idx="746">-0.0028151485074723098</cx:pt>
          <cx:pt idx="747">-0.00075635066026106504</cx:pt>
          <cx:pt idx="748">-0.00168681022999687</cx:pt>
          <cx:pt idx="749">-0.00013400888887857699</cx:pt>
          <cx:pt idx="750">0.00014610796773821601</cx:pt>
          <cx:pt idx="751">0.00017727012710390199</cx:pt>
          <cx:pt idx="752">-4.2133716386447503e-05</cx:pt>
          <cx:pt idx="753">0.00039820677668899401</cx:pt>
          <cx:pt idx="754">-0.00077740009055538202</cx:pt>
          <cx:pt idx="755">4.5394817648590996e-06</cx:pt>
          <cx:pt idx="756">-0.00074386621129896198</cx:pt>
          <cx:pt idx="757">-6.8459396903782006e-05</cx:pt>
          <cx:pt idx="758">-0.00025507229017033498</cx:pt>
          <cx:pt idx="759">-0.000561621571122226</cx:pt>
          <cx:pt idx="760">-0.00039003927163560199</cx:pt>
          <cx:pt idx="761">-0.00014997208086900201</cx:pt>
          <cx:pt idx="762">0.00038637867952893398</cx:pt>
          <cx:pt idx="763">0.000168464280352844</cx:pt>
          <cx:pt idx="764">0.00017745504903864199</cx:pt>
          <cx:pt idx="765">0.000138831492387958</cx:pt>
          <cx:pt idx="766">0.00032693014245615702</cx:pt>
          <cx:pt idx="767">5.4505609912956099e-06</cx:pt>
          <cx:pt idx="768">-0.00078746632396903304</cx:pt>
          <cx:pt idx="769">-0.00018982639290765301</cx:pt>
          <cx:pt idx="770">-0.00024113811356508001</cx:pt>
          <cx:pt idx="771">0.00056753139098054896</cx:pt>
          <cx:pt idx="772">0.00032810205967273299</cx:pt>
          <cx:pt idx="773">-0.00057618946819834897</cx:pt>
          <cx:pt idx="774">-0.00028988250705930799</cx:pt>
          <cx:pt idx="775">0.00047381660595340302</cx:pt>
          <cx:pt idx="776">-0.00030297174166627199</cx:pt>
          <cx:pt idx="777">-0.00035583427166445701</cx:pt>
          <cx:pt idx="778">0.00053529398326115397</cx:pt>
          <cx:pt idx="779">0.00025098368421619101</cx:pt>
          <cx:pt idx="780">0.00043902105513010599</cx:pt>
          <cx:pt idx="781">-0.00045363475560535797</cx:pt>
          <cx:pt idx="782">0.000378858401084129</cx:pt>
          <cx:pt idx="783">-0.00028439701428793198</cx:pt>
        </cx:lvl>
      </cx:numDim>
    </cx:data>
    <cx:data id="156">
      <cx:numDim type="val">
        <cx:f>'001_WA_F - 副本'!$FA$1:$FA$784</cx:f>
        <cx:lvl ptCount="784" formatCode="G/通用格式">
          <cx:pt idx="0">0.000119988104610034</cx:pt>
          <cx:pt idx="1">0.00080955816815534896</cx:pt>
          <cx:pt idx="2">0.00029127346068759299</cx:pt>
          <cx:pt idx="3">0.00071037979199030995</cx:pt>
          <cx:pt idx="4">0.00058473622051284397</cx:pt>
          <cx:pt idx="5">-3.89757702836821e-05</cx:pt>
          <cx:pt idx="6">0.000132799164524982</cx:pt>
          <cx:pt idx="7">3.0510077963087301e-05</cx:pt>
          <cx:pt idx="8">0.000734816782693293</cx:pt>
          <cx:pt idx="9">-0.00016161185434227499</cx:pt>
          <cx:pt idx="10">-0.00054232803325034704</cx:pt>
          <cx:pt idx="11">-0.00033069617734308299</cx:pt>
          <cx:pt idx="12">0.000204972276097372</cx:pt>
          <cx:pt idx="13">0.000161496688492131</cx:pt>
          <cx:pt idx="14">-0.00058197870583115202</cx:pt>
          <cx:pt idx="15">0.00043506769130704202</cx:pt>
          <cx:pt idx="16">7.7661371709683094e-05</cx:pt>
          <cx:pt idx="17">1.65659681822526e-06</cx:pt>
          <cx:pt idx="18">-0.0010427195889332001</cx:pt>
          <cx:pt idx="19">0.00027329047521957298</cx:pt>
          <cx:pt idx="20">0.00027112110817199901</cx:pt>
          <cx:pt idx="21">0.000187873462209164</cx:pt>
          <cx:pt idx="22">-0.00060396322110173599</cx:pt>
          <cx:pt idx="23">7.4895117391608106e-05</cx:pt>
          <cx:pt idx="24">-0.00042193321075841797</cx:pt>
          <cx:pt idx="25">-0.00032133159872597999</cx:pt>
          <cx:pt idx="26">-0.00012221624743627001</cx:pt>
          <cx:pt idx="27">-0.00016628369782558801</cx:pt>
          <cx:pt idx="28">0.00071340329179436497</cx:pt>
          <cx:pt idx="29">0.00057441184132269005</cx:pt>
          <cx:pt idx="30">-0.00044592974692214601</cx:pt>
          <cx:pt idx="31">-8.9748088509350601e-05</cx:pt>
          <cx:pt idx="32">-0.00019165454466346299</cx:pt>
          <cx:pt idx="33">0.000203563610360353</cx:pt>
          <cx:pt idx="34">0.0020837134227230298</cx:pt>
          <cx:pt idx="35">0.00295790730927405</cx:pt>
          <cx:pt idx="36">0.0035924851661641001</cx:pt>
          <cx:pt idx="37">0.0015280199829358701</cx:pt>
          <cx:pt idx="38">0.0025162037458922098</cx:pt>
          <cx:pt idx="39">0.0047237235369353798</cx:pt>
          <cx:pt idx="40">0.0057151519175203799</cx:pt>
          <cx:pt idx="41">0.0028863020178620702</cx:pt>
          <cx:pt idx="42">0.000673875511477934</cx:pt>
          <cx:pt idx="43">0.00203503545585079</cx:pt>
          <cx:pt idx="44">0.0054012077722413801</cx:pt>
          <cx:pt idx="45">0.0035786667540733401</cx:pt>
          <cx:pt idx="46">0.0026472557041637302</cx:pt>
          <cx:pt idx="47">0.0020887664549153499</cx:pt>
          <cx:pt idx="48">0.00147029485070541</cx:pt>
          <cx:pt idx="49">0.0023029437030313601</cx:pt>
          <cx:pt idx="50">0.00103037748134095</cx:pt>
          <cx:pt idx="51">0.00041571069272314302</cx:pt>
          <cx:pt idx="52">-0.000398662696925515</cx:pt>
          <cx:pt idx="53">0.00039291559191127599</cx:pt>
          <cx:pt idx="54">0.00077435421237588402</cx:pt>
          <cx:pt idx="55">0.00035273667733472897</cx:pt>
          <cx:pt idx="56">-4.8627564221629301e-06</cx:pt>
          <cx:pt idx="57">0.00071775692527495697</cx:pt>
          <cx:pt idx="58">-0.000809243926115433</cx:pt>
          <cx:pt idx="59">-0.00021249353411909101</cx:pt>
          <cx:pt idx="60">0.000562709114372964</cx:pt>
          <cx:pt idx="61">5.5324106044317703e-05</cx:pt>
          <cx:pt idx="62">0.0021204574192789402</cx:pt>
          <cx:pt idx="63">0.0067517174269126901</cx:pt>
          <cx:pt idx="64">0.011058283042123499</cx:pt>
          <cx:pt idx="65">0.0127837626033852</cx:pt>
          <cx:pt idx="66">0.0167057711067457</cx:pt>
          <cx:pt idx="67">0.021963335681708</cx:pt>
          <cx:pt idx="68">0.017977154419975001</cx:pt>
          <cx:pt idx="69">2.19479684804242e-06</cx:pt>
          <cx:pt idx="70">0.014453318874109999</cx:pt>
          <cx:pt idx="71">0.0149739872552151</cx:pt>
          <cx:pt idx="72">0.015624871313084401</cx:pt>
          <cx:pt idx="73">0.0161033167868374</cx:pt>
          <cx:pt idx="74">0.025191464410976701</cx:pt>
          <cx:pt idx="75">0.013311239494518399</cx:pt>
          <cx:pt idx="76">0.013366281534418401</cx:pt>
          <cx:pt idx="77">0.0124405089412046</cx:pt>
          <cx:pt idx="78">0.0073298302977085998</cx:pt>
          <cx:pt idx="79">0.0028299875783742998</cx:pt>
          <cx:pt idx="80">-0.00078008829672609201</cx:pt>
          <cx:pt idx="81">-0.0015882974748139701</cx:pt>
          <cx:pt idx="82">-0.00047865573604908602</cx:pt>
          <cx:pt idx="83">0.000109506565453669</cx:pt>
          <cx:pt idx="84">0.00024425779392362102</cx:pt>
          <cx:pt idx="85">-0.00017994556691125599</cx:pt>
          <cx:pt idx="86">-0.0017449658982203499</cx:pt>
          <cx:pt idx="87">-0.00089455090194160499</cx:pt>
          <cx:pt idx="88">0.0012354046949315601</cx:pt>
          <cx:pt idx="89">-0.0010193674305765401</cx:pt>
          <cx:pt idx="90">0.0031499298241856001</cx:pt>
          <cx:pt idx="91">0.0055464826827127901</cx:pt>
          <cx:pt idx="92">0.0140393790618361</cx:pt>
          <cx:pt idx="93">0.030196382181778898</cx:pt>
          <cx:pt idx="94">0.025514178199956199</cx:pt>
          <cx:pt idx="95">0.035930646112240401</cx:pt>
          <cx:pt idx="96">0.015324307856836901</cx:pt>
          <cx:pt idx="97">0.023255347172173899</cx:pt>
          <cx:pt idx="98">0.0207522685160017</cx:pt>
          <cx:pt idx="99">0.020275946832081001</cx:pt>
          <cx:pt idx="100">0.022182839785558298</cx:pt>
          <cx:pt idx="101">-0.0036010359642975999</cx:pt>
          <cx:pt idx="102">-0.00111992013764499</cx:pt>
          <cx:pt idx="103">0.00863527286934084</cx:pt>
          <cx:pt idx="104">0.0076179634842778402</cx:pt>
          <cx:pt idx="105">0.018290129139213102</cx:pt>
          <cx:pt idx="106">0.0100162222276543</cx:pt>
          <cx:pt idx="107">0.0072242084715928301</cx:pt>
          <cx:pt idx="108">0.0027611466211116499</cx:pt>
          <cx:pt idx="109">-0.0028688727131934398</cx:pt>
          <cx:pt idx="110">-0.00090798644140699001</cx:pt>
          <cx:pt idx="111">0.00036809510951515902</cx:pt>
          <cx:pt idx="112">9.2645602597607194e-05</cx:pt>
          <cx:pt idx="113">0.00018967160032928599</cx:pt>
          <cx:pt idx="114">-0.0040750688016210302</cx:pt>
          <cx:pt idx="115">-0.00065637995300974199</cx:pt>
          <cx:pt idx="116">0.00018139870813446701</cx:pt>
          <cx:pt idx="117">0.00017517537049740301</cx:pt>
          <cx:pt idx="118">0.0035711193415520199</cx:pt>
          <cx:pt idx="119">0.0079376668800979697</cx:pt>
          <cx:pt idx="120">0.010159628890195499</cx:pt>
          <cx:pt idx="121">0.0297870573372012</cx:pt>
          <cx:pt idx="122">0.031732641972625</cx:pt>
          <cx:pt idx="123">0.023069714690915701</cx:pt>
          <cx:pt idx="124">0.0175554156190218</cx:pt>
          <cx:pt idx="125">-0.020839328597196401</cx:pt>
          <cx:pt idx="126">-0.019078065688223601</cx:pt>
          <cx:pt idx="127">-0.0125321939768417</cx:pt>
          <cx:pt idx="128">0.021789816808955899</cx:pt>
          <cx:pt idx="129">0.018971028411114699</cx:pt>
          <cx:pt idx="130">-0.023982738447567199</cx:pt>
          <cx:pt idx="131">-0.025223501622791501</cx:pt>
          <cx:pt idx="132">-0.023195756655561998</cx:pt>
          <cx:pt idx="133">-0.027784236623428101</cx:pt>
          <cx:pt idx="134">-0.0296986836807718</cx:pt>
          <cx:pt idx="135">-0.0143116923166522</cx:pt>
          <cx:pt idx="136">-0.0043075470886148196</cx:pt>
          <cx:pt idx="137">-0.0074211126266971799</cx:pt>
          <cx:pt idx="138">-0.00194711223982882</cx:pt>
          <cx:pt idx="139">0.0016268467505220199</cx:pt>
          <cx:pt idx="140">-0.00022660110216952099</cx:pt>
          <cx:pt idx="141">4.4208775201154097e-05</cx:pt>
          <cx:pt idx="142">-0.00061667205621389798</cx:pt>
          <cx:pt idx="143">-0.0010922083125616401</cx:pt>
          <cx:pt idx="144">-0.0020443570523227101</cx:pt>
          <cx:pt idx="145">-0.0160730120846149</cx:pt>
          <cx:pt idx="146">-0.0116874091007336</cx:pt>
          <cx:pt idx="147">0.0058604708722733703</cx:pt>
          <cx:pt idx="148">0.010900508266833</cx:pt>
          <cx:pt idx="149">-0.0058351864010602302</cx:pt>
          <cx:pt idx="150">-0.0081338693216936597</cx:pt>
          <cx:pt idx="151">0.00029982682724492301</cx:pt>
          <cx:pt idx="152">0.0061592793079609503</cx:pt>
          <cx:pt idx="153">0.0042637331998488098</cx:pt>
          <cx:pt idx="154">0.026498162000258601</cx:pt>
          <cx:pt idx="155">0.024267899564134301</cx:pt>
          <cx:pt idx="156">0.032473420609160503</cx:pt>
          <cx:pt idx="157">0.028124821311923402</cx:pt>
          <cx:pt idx="158">-0.00087503453554348002</cx:pt>
          <cx:pt idx="159">-0.0162171635031833</cx:pt>
          <cx:pt idx="160">-0.0019805093436094899</cx:pt>
          <cx:pt idx="161">-0.0097975177623884305</cx:pt>
          <cx:pt idx="162">-0.016380834026254301</cx:pt>
          <cx:pt idx="163">-0.0051452862642071603</cx:pt>
          <cx:pt idx="164">-0.0052673479228827003</cx:pt>
          <cx:pt idx="165">0.0014533355420857401</cx:pt>
          <cx:pt idx="166">0.0030412024121041002</cx:pt>
          <cx:pt idx="167">0.0019461788512355499</cx:pt>
          <cx:pt idx="168">0.000264862466029371</cx:pt>
          <cx:pt idx="169">-4.06046417360273e-05</cx:pt>
          <cx:pt idx="170">6.1645665272561398e-06</cx:pt>
          <cx:pt idx="171">-0.0053099375526685904</cx:pt>
          <cx:pt idx="172">-0.00138007986726837</cx:pt>
          <cx:pt idx="173">-0.0044706890371126696</cx:pt>
          <cx:pt idx="174">-0.0196762544839394</cx:pt>
          <cx:pt idx="175">0.0064204726855336298</cx:pt>
          <cx:pt idx="176">0.0081703830044923299</cx:pt>
          <cx:pt idx="177">-0.016164769504907299</cx:pt>
          <cx:pt idx="178">-0.040616537947633501</cx:pt>
          <cx:pt idx="179">0.017401477205140899</cx:pt>
          <cx:pt idx="180">0.0126391238667446</cx:pt>
          <cx:pt idx="181">0.00670955718606205</cx:pt>
          <cx:pt idx="182">-0.012785578449810099</cx:pt>
          <cx:pt idx="183">-0.0067842159787033498</cx:pt>
          <cx:pt idx="184">0.0029866778375344698</cx:pt>
          <cx:pt idx="185">-0.021050368849469699</cx:pt>
          <cx:pt idx="186">-0.034046087019581298</cx:pt>
          <cx:pt idx="187">-0.018730637840632499</cx:pt>
          <cx:pt idx="188">-0.044218737428147803</cx:pt>
          <cx:pt idx="189">-0.0369430078327663</cx:pt>
          <cx:pt idx="190">-0.0131626825442614</cx:pt>
          <cx:pt idx="191">-0.0066283237370898</cx:pt>
          <cx:pt idx="192">-0.00338866417615052</cx:pt>
          <cx:pt idx="193">0.00097038233642421801</cx:pt>
          <cx:pt idx="194">0.0013635773984100399</cx:pt>
          <cx:pt idx="195">0.00190346345545803</cx:pt>
          <cx:pt idx="196">2.4714969442200599e-05</cx:pt>
          <cx:pt idx="197">0.00081074619891463096</cx:pt>
          <cx:pt idx="198">-0.0012226029138861501</cx:pt>
          <cx:pt idx="199">-0.0101761125930454</cx:pt>
          <cx:pt idx="200">0.0062878900016991599</cx:pt>
          <cx:pt idx="201">0.016398595222844502</cx:pt>
          <cx:pt idx="202">-0.0050589210924896696</cx:pt>
          <cx:pt idx="203">-0.0050597273876265099</cx:pt>
          <cx:pt idx="204">0.016301583480141199</cx:pt>
          <cx:pt idx="205">-0.00324206143302707</cx:pt>
          <cx:pt idx="206">-0.013769571353078099</cx:pt>
          <cx:pt idx="207">-0.0032333631186559301</cx:pt>
          <cx:pt idx="208">-0.00182641601297422</cx:pt>
          <cx:pt idx="209">0.020263847492351501</cx:pt>
          <cx:pt idx="210">-0.0293992955963529</cx:pt>
          <cx:pt idx="211">0.0028489099018653001</cx:pt>
          <cx:pt idx="212">-0.031536141223023603</cx:pt>
          <cx:pt idx="213">-0.053224350882437703</cx:pt>
          <cx:pt idx="214">-0.013138311997328201</cx:pt>
          <cx:pt idx="215">-0.025526938098762001</cx:pt>
          <cx:pt idx="216">-0.044516634567168499</cx:pt>
          <cx:pt idx="217">-0.021000763705651401</cx:pt>
          <cx:pt idx="218">-0.0195338182301719</cx:pt>
          <cx:pt idx="219">-0.0194889837418885</cx:pt>
          <cx:pt idx="220">-0.011027418889993401</cx:pt>
          <cx:pt idx="221">-0.0055781864548277698</cx:pt>
          <cx:pt idx="222">0.00134050140047001</cx:pt>
          <cx:pt idx="223">0.0010994600117526199</cx:pt>
          <cx:pt idx="224">0.0012880396315341699</cx:pt>
          <cx:pt idx="225">-0.00011379754916460999</cx:pt>
          <cx:pt idx="226">-0.0014031941228569</cx:pt>
          <cx:pt idx="227">-0.0032610410624912302</cx:pt>
          <cx:pt idx="228">0.00951327327109254</cx:pt>
          <cx:pt idx="229">0.00136220445970613</cx:pt>
          <cx:pt idx="230">-0.0033404851974630999</cx:pt>
          <cx:pt idx="231">-0.017598323463879701</cx:pt>
          <cx:pt idx="232">-0.021075274544097699</cx:pt>
          <cx:pt idx="233">-0.0204333876576973</cx:pt>
          <cx:pt idx="234">-0.042500192656378</cx:pt>
          <cx:pt idx="235">-0.040126213666523997</cx:pt>
          <cx:pt idx="236">-0.018017994856218199</cx:pt>
          <cx:pt idx="237">-0.021029897714019599</cx:pt>
          <cx:pt idx="238">-0.048403995992587802</cx:pt>
          <cx:pt idx="239">-0.0437485728796203</cx:pt>
          <cx:pt idx="240">-0.018968228077794001</cx:pt>
          <cx:pt idx="241">-0.0097720672179525299</cx:pt>
          <cx:pt idx="242">0.00903651949427982</cx:pt>
          <cx:pt idx="243">0.0196160658865163</cx:pt>
          <cx:pt idx="244">-0.0195726078293171</cx:pt>
          <cx:pt idx="245">-0.00067977947075313204</cx:pt>
          <cx:pt idx="246">-0.031476347536409599</cx:pt>
          <cx:pt idx="247">-0.048563732078643999</cx:pt>
          <cx:pt idx="248">-0.028586314605662699</cx:pt>
          <cx:pt idx="249">-0.0077105397471478303</cx:pt>
          <cx:pt idx="250">-0.00091662481599742599</cx:pt>
          <cx:pt idx="251">0.000254009103914434</cx:pt>
          <cx:pt idx="252">0.0011290254453413999</cx:pt>
          <cx:pt idx="253">-0.00141042176714658</cx:pt>
          <cx:pt idx="254">0.00132218232191969</cx:pt>
          <cx:pt idx="255">0.0036592028338307899</cx:pt>
          <cx:pt idx="256">-0.0088248656780896793</cx:pt>
          <cx:pt idx="257">-0.0082377120218886796</cx:pt>
          <cx:pt idx="258">-0.018465352149273001</cx:pt>
          <cx:pt idx="259">-0.026979852790828599</cx:pt>
          <cx:pt idx="260">-0.0377928957518004</cx:pt>
          <cx:pt idx="261">-0.0193872070458131</cx:pt>
          <cx:pt idx="262">-0.034850474420779501</cx:pt>
          <cx:pt idx="263">-0.025316840406972001</cx:pt>
          <cx:pt idx="264">-0.010283836090601999</cx:pt>
          <cx:pt idx="265">-0.019381669587626198</cx:pt>
          <cx:pt idx="266">-0.053259553537944197</cx:pt>
          <cx:pt idx="267">-0.056255423494403101</cx:pt>
          <cx:pt idx="268">-0.018734237741672401</cx:pt>
          <cx:pt idx="269">0.0335935392871997</cx:pt>
          <cx:pt idx="270">0.016738389520378798</cx:pt>
          <cx:pt idx="271">0.037974175826175703</cx:pt>
          <cx:pt idx="272">0.038937474493611797</cx:pt>
          <cx:pt idx="273">-0.00243956846928524</cx:pt>
          <cx:pt idx="274">-0.054832835387793301</cx:pt>
          <cx:pt idx="275">-0.037371252762318598</cx:pt>
          <cx:pt idx="276">-0.0133587486844827</cx:pt>
          <cx:pt idx="277">-0.013578613060534501</cx:pt>
          <cx:pt idx="278">-0.0129903786647505</cx:pt>
          <cx:pt idx="279">-0.0109967162609811</cx:pt>
          <cx:pt idx="280">-0.00056948836230775503</cx:pt>
          <cx:pt idx="281">-0.0014520364312967399</cx:pt>
          <cx:pt idx="282">-0.0017444578984860399</cx:pt>
          <cx:pt idx="283">0.00717293565727041</cx:pt>
          <cx:pt idx="284">-0.0020752786327977802</cx:pt>
          <cx:pt idx="285">0.010552808037424701</cx:pt>
          <cx:pt idx="286">0.022581839879491802</cx:pt>
          <cx:pt idx="287">0.0136530275086873</cx:pt>
          <cx:pt idx="288">-0.00800055365303547</cx:pt>
          <cx:pt idx="289">0.0146125367857742</cx:pt>
          <cx:pt idx="290">-0.0072504290400221202</cx:pt>
          <cx:pt idx="291">0.0058757849681236596</cx:pt>
          <cx:pt idx="292">-0.0057988855351954203</cx:pt>
          <cx:pt idx="293">-0.057503120025195503</cx:pt>
          <cx:pt idx="294">-0.060863094405945402</cx:pt>
          <cx:pt idx="295">-0.066451939740622398</cx:pt>
          <cx:pt idx="296">-0.0241275309814219</cx:pt>
          <cx:pt idx="297">-0.0146594415859708</cx:pt>
          <cx:pt idx="298">0.0028171914599554801</cx:pt>
          <cx:pt idx="299">0.035261685491387397</cx:pt>
          <cx:pt idx="300">0.0086944417680826606</cx:pt>
          <cx:pt idx="301">-0.0240563155773575</cx:pt>
          <cx:pt idx="302">-0.040014518394208602</cx:pt>
          <cx:pt idx="303">-0.0058065254748381799</cx:pt>
          <cx:pt idx="304">-0.0131507723569341</cx:pt>
          <cx:pt idx="305">-0.022219135095723</cx:pt>
          <cx:pt idx="306">-0.0099878939312093903</cx:pt>
          <cx:pt idx="307">-0.0029508421878920699</cx:pt>
          <cx:pt idx="308">-0.00080288446137701799</cx:pt>
          <cx:pt idx="309">0.00066749095433287799</cx:pt>
          <cx:pt idx="310">0.00012791380753156799</cx:pt>
          <cx:pt idx="311">0.0046248641283692903</cx:pt>
          <cx:pt idx="312">0.0086115439039377902</cx:pt>
          <cx:pt idx="313">0.019436103629312501</cx:pt>
          <cx:pt idx="314">0.035946238625620498</cx:pt>
          <cx:pt idx="315">0.0246416285690647</cx:pt>
          <cx:pt idx="316">-0.00861202929167461</cx:pt>
          <cx:pt idx="317">0.0137654295120061</cx:pt>
          <cx:pt idx="318">0.0065496706727845803</cx:pt>
          <cx:pt idx="319">-0.0015751705091001801</cx:pt>
          <cx:pt idx="320">-0.022898318860507701</cx:pt>
          <cx:pt idx="321">-0.100715480412917</cx:pt>
          <cx:pt idx="322">-0.080460605400251697</cx:pt>
          <cx:pt idx="323">-0.067332368360143502</cx:pt>
          <cx:pt idx="324">-0.0305322053752476</cx:pt>
          <cx:pt idx="325">-0.037376199676205799</cx:pt>
          <cx:pt idx="326">-0.0099151146103898802</cx:pt>
          <cx:pt idx="327">0.025191577828748001</cx:pt>
          <cx:pt idx="328">-0.0201180814789279</cx:pt>
          <cx:pt idx="329">-0.0109203883160762</cx:pt>
          <cx:pt idx="330">-0.010158545503124301</cx:pt>
          <cx:pt idx="331">0.0187579213973363</cx:pt>
          <cx:pt idx="332">0.013769826458305</cx:pt>
          <cx:pt idx="333">0.0014955124794542899</cx:pt>
          <cx:pt idx="334">0.00072892636313952905</cx:pt>
          <cx:pt idx="335">-0.00095618399244794803</cx:pt>
          <cx:pt idx="336">0.000260296417047595</cx:pt>
          <cx:pt idx="337">-8.5334251421230901e-05</cx:pt>
          <cx:pt idx="338">0.00034307780987149702</cx:pt>
          <cx:pt idx="339">0.00376007101938139</cx:pt>
          <cx:pt idx="340">0.0093071847794449301</cx:pt>
          <cx:pt idx="341">0.032491783020996499</cx:pt>
          <cx:pt idx="342">0.031930822716660298</cx:pt>
          <cx:pt idx="343">0.0078667020319778506</cx:pt>
          <cx:pt idx="344">-0.022654318199078399</cx:pt>
          <cx:pt idx="345">0.0238630282818767</cx:pt>
          <cx:pt idx="346">0.020904525714009799</cx:pt>
          <cx:pt idx="347">0.014433962780416599</cx:pt>
          <cx:pt idx="348">-0.077081704934914799</cx:pt>
          <cx:pt idx="349">-0.10599715135382599</cx:pt>
          <cx:pt idx="350">-0.094370326390743095</cx:pt>
          <cx:pt idx="351">-0.078720665891896899</cx:pt>
          <cx:pt idx="352">-0.051802691495480398</cx:pt>
          <cx:pt idx="353">-0.036242183636082399</cx:pt>
          <cx:pt idx="354">-0.036625299940402603</cx:pt>
          <cx:pt idx="355">0.025767816735830801</cx:pt>
          <cx:pt idx="356">4.3476548167033102e-05</cx:pt>
          <cx:pt idx="357">0.031955125142533999</cx:pt>
          <cx:pt idx="358">0.0279748413894839</cx:pt>
          <cx:pt idx="359">0.042505593200209503</cx:pt>
          <cx:pt idx="360">0.026349010335235401</cx:pt>
          <cx:pt idx="361">-0.0072530784687897601</cx:pt>
          <cx:pt idx="362">-0.0079359051778752892</cx:pt>
          <cx:pt idx="363">-0.0042349808676125202</cx:pt>
          <cx:pt idx="364">-0.00088377517174296496</cx:pt>
          <cx:pt idx="365">0.00070263330921277597</cx:pt>
          <cx:pt idx="366">0.00050330393066819895</cx:pt>
          <cx:pt idx="367">0.0020088332183322601</cx:pt>
          <cx:pt idx="368">0.0045618827922204799</cx:pt>
          <cx:pt idx="369">0.036849128691628798</cx:pt>
          <cx:pt idx="370">0.030417809940475701</cx:pt>
          <cx:pt idx="371">0.024234087794625499</cx:pt>
          <cx:pt idx="372">0.025136095656541201</cx:pt>
          <cx:pt idx="373">0.057933945694787603</cx:pt>
          <cx:pt idx="374">0.050737939107564897</cx:pt>
          <cx:pt idx="375">-0.0081429665862943895</cx:pt>
          <cx:pt idx="376">-0.055273973654465097</cx:pt>
          <cx:pt idx="377">-0.065240323819496598</cx:pt>
          <cx:pt idx="378">-0.039321516767622598</cx:pt>
          <cx:pt idx="379">-0.0025849233670094201</cx:pt>
          <cx:pt idx="380">-0.0163718980894598</cx:pt>
          <cx:pt idx="381">-0.050212838000264</cx:pt>
          <cx:pt idx="382">-0.013456214184997799</cx:pt>
          <cx:pt idx="383">0.0186917356766448</cx:pt>
          <cx:pt idx="384">0.014540281128552501</cx:pt>
          <cx:pt idx="385">0.049474253445551598</cx:pt>
          <cx:pt idx="386">0.054226114089667203</cx:pt>
          <cx:pt idx="387">0.049068264001929603</cx:pt>
          <cx:pt idx="388">0.0049286483475115498</cx:pt>
          <cx:pt idx="389">-0.0043379518302692202</cx:pt>
          <cx:pt idx="390">-0.0022434023754603401</cx:pt>
          <cx:pt idx="391">-0.00031482803936256802</cx:pt>
          <cx:pt idx="392">0.00044282770684094002</cx:pt>
          <cx:pt idx="393">-0.00043025191188788599</cx:pt>
          <cx:pt idx="394">-0.00052765627247028997</cx:pt>
          <cx:pt idx="395">0.0091989633536080605</cx:pt>
          <cx:pt idx="396">0.0198666661227863</cx:pt>
          <cx:pt idx="397">0.0292347369831483</cx:pt>
          <cx:pt idx="398">0.024145899039111102</cx:pt>
          <cx:pt idx="399">0.0129718500685691</cx:pt>
          <cx:pt idx="400">0.0378862569527572</cx:pt>
          <cx:pt idx="401">0.073310157082262198</cx:pt>
          <cx:pt idx="402">0.060952759608545203</cx:pt>
          <cx:pt idx="403">0.034041429204522501</cx:pt>
          <cx:pt idx="404">-0.0301670071293672</cx:pt>
          <cx:pt idx="405">0.0201362914021085</cx:pt>
          <cx:pt idx="406">0.042039624266420897</cx:pt>
          <cx:pt idx="407">0.0354019758179882</cx:pt>
          <cx:pt idx="408">0.0100010681990869</cx:pt>
          <cx:pt idx="409">-0.021133465642591099</cx:pt>
          <cx:pt idx="410">-0.019065822501004401</cx:pt>
          <cx:pt idx="411">-0.025222063444476101</cx:pt>
          <cx:pt idx="412">-0.010800150977278</cx:pt>
          <cx:pt idx="413">0.040490857706174103</cx:pt>
          <cx:pt idx="414">0.038789850621528302</cx:pt>
          <cx:pt idx="415">0.0037987992779361501</cx:pt>
          <cx:pt idx="416">0.013340145918236099</cx:pt>
          <cx:pt idx="417">0.0082534750738771801</cx:pt>
          <cx:pt idx="418">-0.0012803181671815699</cx:pt>
          <cx:pt idx="419">0.000280344232002161</cx:pt>
          <cx:pt idx="420">-0.000371073807654733</cx:pt>
          <cx:pt idx="421">-0.0021490913041668299</cx:pt>
          <cx:pt idx="422">-0.00193335642808303</cx:pt>
          <cx:pt idx="423">0.0139157490977802</cx:pt>
          <cx:pt idx="424">0.017477444689049999</cx:pt>
          <cx:pt idx="425">0.029490579485692101</cx:pt>
          <cx:pt idx="426">0.0094299547788029101</cx:pt>
          <cx:pt idx="427">0.022279268977845101</cx:pt>
          <cx:pt idx="428">0.050372341305288101</cx:pt>
          <cx:pt idx="429">0.066926051880670703</cx:pt>
          <cx:pt idx="430">0.034128880672721899</cx:pt>
          <cx:pt idx="431">0.0050473265443645799</cx:pt>
          <cx:pt idx="432">0.042812232094397398</cx:pt>
          <cx:pt idx="433">0.078932015098188299</cx:pt>
          <cx:pt idx="434">0.071003347321441201</cx:pt>
          <cx:pt idx="435">0.0308908410513212</cx:pt>
          <cx:pt idx="436">0.0395587162261841</cx:pt>
          <cx:pt idx="437">0.00076741117729489097</cx:pt>
          <cx:pt idx="438">-0.00033691836780106702</cx:pt>
          <cx:pt idx="439">-0.032054915495480903</cx:pt>
          <cx:pt idx="440">-0.046063493054487002</cx:pt>
          <cx:pt idx="441">-0.0252778179280151</cx:pt>
          <cx:pt idx="442">-0.018034416850194201</cx:pt>
          <cx:pt idx="443">-0.0063198991761674499</cx:pt>
          <cx:pt idx="444">0.023411316770950399</cx:pt>
          <cx:pt idx="445">0.021320576689243899</cx:pt>
          <cx:pt idx="446">0.00018371829314752099</cx:pt>
          <cx:pt idx="447">-0.000267989227438831</cx:pt>
          <cx:pt idx="448">0.00020089289602493401</cx:pt>
          <cx:pt idx="449">-0.0010058443754754299</cx:pt>
          <cx:pt idx="450">-0.0025145106483799098</cx:pt>
          <cx:pt idx="451">0.0047577268473093697</cx:pt>
          <cx:pt idx="452">0.0138658471685662</cx:pt>
          <cx:pt idx="453">0.0321303065350515</cx:pt>
          <cx:pt idx="454">0.029065504380834901</cx:pt>
          <cx:pt idx="455">0.014078318889429699</cx:pt>
          <cx:pt idx="456">0.00036124177154818297</cx:pt>
          <cx:pt idx="457">0.00141530520342403</cx:pt>
          <cx:pt idx="458">0.0128887131871367</cx:pt>
          <cx:pt idx="459">0.051932280317260097</cx:pt>
          <cx:pt idx="460">0.103074452073529</cx:pt>
          <cx:pt idx="461">0.069769159297531094</cx:pt>
          <cx:pt idx="462">0.0472915783022856</cx:pt>
          <cx:pt idx="463">0.0183097410971024</cx:pt>
          <cx:pt idx="464">0.0548943916168462</cx:pt>
          <cx:pt idx="465">0.047844325519802403</cx:pt>
          <cx:pt idx="466">-0.028006202868982599</cx:pt>
          <cx:pt idx="467">-0.050487887141277797</cx:pt>
          <cx:pt idx="468">-0.039277525268653003</cx:pt>
          <cx:pt idx="469">-0.031103688195052201</cx:pt>
          <cx:pt idx="470">-0.0147572837364691</cx:pt>
          <cx:pt idx="471">0.0103570182213554</cx:pt>
          <cx:pt idx="472">0.00658815477647873</cx:pt>
          <cx:pt idx="473">0.028883233564400399</cx:pt>
          <cx:pt idx="474">0.0013201738581591501</cx:pt>
          <cx:pt idx="475">0.00044059346393991202</cx:pt>
          <cx:pt idx="476">-0.00077372184740560597</cx:pt>
          <cx:pt idx="477">-0.000699200431937113</cx:pt>
          <cx:pt idx="478">0.00134732232185931</cx:pt>
          <cx:pt idx="479">-0.0018297631976449799</cx:pt>
          <cx:pt idx="480">0.0066809706514628997</cx:pt>
          <cx:pt idx="481">0.0116094283379103</cx:pt>
          <cx:pt idx="482">0.0083571276029709499</cx:pt>
          <cx:pt idx="483">0.00190516110232853</cx:pt>
          <cx:pt idx="484">-0.015371808471923</cx:pt>
          <cx:pt idx="485">-0.025613629272181901</cx:pt>
          <cx:pt idx="486">0.0175027726082401</cx:pt>
          <cx:pt idx="487">0.053725774522637597</cx:pt>
          <cx:pt idx="488">0.078762048683535105</cx:pt>
          <cx:pt idx="489">0.047891367235796602</cx:pt>
          <cx:pt idx="490">0.0030574985922623898</cx:pt>
          <cx:pt idx="491">-0.0102238508984031</cx:pt>
          <cx:pt idx="492">0.0289355216441467</cx:pt>
          <cx:pt idx="493">0.032259918197710402</cx:pt>
          <cx:pt idx="494">-0.029790750434733001</cx:pt>
          <cx:pt idx="495">-0.047681342257380702</cx:pt>
          <cx:pt idx="496">-0.034911249674343101</cx:pt>
          <cx:pt idx="497">-0.0096148179314806698</cx:pt>
          <cx:pt idx="498">-0.0062707726398318004</cx:pt>
          <cx:pt idx="499">0.014831755223394</cx:pt>
          <cx:pt idx="500">0.010105518985387901</cx:pt>
          <cx:pt idx="501">0.015759234811244398</cx:pt>
          <cx:pt idx="502">-0.00059275644862254401</cx:pt>
          <cx:pt idx="503">0.00057685440108058304</cx:pt>
          <cx:pt idx="504">0.00030454297600581402</cx:pt>
          <cx:pt idx="505">1.8947699292769802e-05</cx:pt>
          <cx:pt idx="506">0.00019168452026338499</cx:pt>
          <cx:pt idx="507">-0.0059774030729491199</cx:pt>
          <cx:pt idx="508">0.000155053237527444</cx:pt>
          <cx:pt idx="509">0.0035365424914942001</cx:pt>
          <cx:pt idx="510">0.0078650526727538899</cx:pt>
          <cx:pt idx="511">-0.0078176974878336001</cx:pt>
          <cx:pt idx="512">-0.022688278008205699</cx:pt>
          <cx:pt idx="513">-0.0074122795818063799</cx:pt>
          <cx:pt idx="514">0.051021090164803301</cx:pt>
          <cx:pt idx="515">0.068526455788332302</cx:pt>
          <cx:pt idx="516">0.097695733980509097</cx:pt>
          <cx:pt idx="517">0.029432497160383101</cx:pt>
          <cx:pt idx="518">0.0380382400745383</cx:pt>
          <cx:pt idx="519">0.036217094258631899</cx:pt>
          <cx:pt idx="520">-0.0138081581700684</cx:pt>
          <cx:pt idx="521">-0.023703036488836898</cx:pt>
          <cx:pt idx="522">-0.022961385376399301</cx:pt>
          <cx:pt idx="523">-0.045816888140090897</cx:pt>
          <cx:pt idx="524">-0.0430080996497028</cx:pt>
          <cx:pt idx="525">-0.0124696420736771</cx:pt>
          <cx:pt idx="526">0.0072543786991796002</cx:pt>
          <cx:pt idx="527">0.027497058805030301</cx:pt>
          <cx:pt idx="528">0.022130793593457002</cx:pt>
          <cx:pt idx="529">0.013570187289979401</cx:pt>
          <cx:pt idx="530">-1.3431435294337401e-05</cx:pt>
          <cx:pt idx="531">-0.00052369656471030102</cx:pt>
          <cx:pt idx="532">0.00034416829187156397</cx:pt>
          <cx:pt idx="533">0.000115798796111701</cx:pt>
          <cx:pt idx="534">-0.0027937402616116302</cx:pt>
          <cx:pt idx="535">-0.010280485635467599</cx:pt>
          <cx:pt idx="536">-0.017487560118442502</cx:pt>
          <cx:pt idx="537">-0.024144261318258101</cx:pt>
          <cx:pt idx="538">-0.0178516015445895</cx:pt>
          <cx:pt idx="539">0.0011635807058821099</cx:pt>
          <cx:pt idx="540">-0.00079123392748064005</cx:pt>
          <cx:pt idx="541">0.0067708299395673804</cx:pt>
          <cx:pt idx="542">0.075122868156242403</cx:pt>
          <cx:pt idx="543">0.078590643147286907</cx:pt>
          <cx:pt idx="544">0.056819443071098097</cx:pt>
          <cx:pt idx="545">0.021429570224531298</cx:pt>
          <cx:pt idx="546">0.058774802343672203</cx:pt>
          <cx:pt idx="547">0.058920925179510399</cx:pt>
          <cx:pt idx="548">0.0024021049435224298</cx:pt>
          <cx:pt idx="549">0.0114651243769036</cx:pt>
          <cx:pt idx="550">0.0266482105633058</cx:pt>
          <cx:pt idx="551">-0.0228836588403587</cx:pt>
          <cx:pt idx="552">-0.010360633033143401</cx:pt>
          <cx:pt idx="553">0.0051164918657537499</cx:pt>
          <cx:pt idx="554">0.023827381134438001</cx:pt>
          <cx:pt idx="555">0.036552959870771999</cx:pt>
          <cx:pt idx="556">0.017702740122202899</cx:pt>
          <cx:pt idx="557">0.0062486450440627098</cx:pt>
          <cx:pt idx="558">0.0024099720587830698</cx:pt>
          <cx:pt idx="559">0.000186664332503543</cx:pt>
          <cx:pt idx="560">-0.00037114899093098898</cx:pt>
          <cx:pt idx="561">-0.00035857277773488602</cx:pt>
          <cx:pt idx="562">0.000216673637795275</cx:pt>
          <cx:pt idx="563">-0.00322831934088492</cx:pt>
          <cx:pt idx="564">-0.0112760506831761</cx:pt>
          <cx:pt idx="565">-0.027913464067025499</cx:pt>
          <cx:pt idx="566">-0.042878165507162003</cx:pt>
          <cx:pt idx="567">-0.025064242600392101</cx:pt>
          <cx:pt idx="568">0.0087207695197318597</cx:pt>
          <cx:pt idx="569">0.045982993393772098</cx:pt>
          <cx:pt idx="570">0.0624183937358124</cx:pt>
          <cx:pt idx="571">0.054071341918977701</cx:pt>
          <cx:pt idx="572">0.013370021355070099</cx:pt>
          <cx:pt idx="573">-0.015734351015309001</cx:pt>
          <cx:pt idx="574">0.039356671642426101</cx:pt>
          <cx:pt idx="575">0.065695290109656496</cx:pt>
          <cx:pt idx="576">-0.0052576651098570799</cx:pt>
          <cx:pt idx="577">-0.0037711592459230602</cx:pt>
          <cx:pt idx="578">0.0046777863170366597</cx:pt>
          <cx:pt idx="579">-0.025524908414421101</cx:pt>
          <cx:pt idx="580">-0.0137966495860653</cx:pt>
          <cx:pt idx="581">0.0139823811385904</cx:pt>
          <cx:pt idx="582">0.034200548282439097</cx:pt>
          <cx:pt idx="583">0.0242760566577566</cx:pt>
          <cx:pt idx="584">0.013560866776473401</cx:pt>
          <cx:pt idx="585">0.0058567949601545299</cx:pt>
          <cx:pt idx="586">0.00078954331261372199</cx:pt>
          <cx:pt idx="587">0.000231318597507108</cx:pt>
          <cx:pt idx="588">0.00014380608603813499</cx:pt>
          <cx:pt idx="589">-0.000371067339468516</cx:pt>
          <cx:pt idx="590">0.0013952187767912801</cx:pt>
          <cx:pt idx="591">-0.00111792633126988</cx:pt>
          <cx:pt idx="592">-0.00067559291870154001</cx:pt>
          <cx:pt idx="593">-0.034922079634013101</cx:pt>
          <cx:pt idx="594">-0.043144737649505202</cx:pt>
          <cx:pt idx="595">-0.021831525317819001</cx:pt>
          <cx:pt idx="596">0.025585517397156098</cx:pt>
          <cx:pt idx="597">0.060967216916440102</cx:pt>
          <cx:pt idx="598">0.041064479320798701</cx:pt>
          <cx:pt idx="599">0.034490460114004903</cx:pt>
          <cx:pt idx="600">0.0024548425906563099</cx:pt>
          <cx:pt idx="601">0.0287954463596761</cx:pt>
          <cx:pt idx="602">0.051114051508621403</cx:pt>
          <cx:pt idx="603">0.0054241421269679603</cx:pt>
          <cx:pt idx="604">-0.050918120237975199</cx:pt>
          <cx:pt idx="605">0.013258812596020001</cx:pt>
          <cx:pt idx="606">0.0025535360678601202</cx:pt>
          <cx:pt idx="607">0.0041760372754244797</cx:pt>
          <cx:pt idx="608">-0.0082046459162841093</cx:pt>
          <cx:pt idx="609">0.0061559644967337096</cx:pt>
          <cx:pt idx="610">0.052503662455595901</cx:pt>
          <cx:pt idx="611">0.035847920610217701</cx:pt>
          <cx:pt idx="612">0.0067078184944795796</cx:pt>
          <cx:pt idx="613">-0.00067894613950893797</cx:pt>
          <cx:pt idx="614">0.0023299911874920202</cx:pt>
          <cx:pt idx="615">0.00022896034224380299</cx:pt>
          <cx:pt idx="616">0.00110053558416755</cx:pt>
          <cx:pt idx="617">-0.00023712631276912499</cx:pt>
          <cx:pt idx="618">0.00156220818226319</cx:pt>
          <cx:pt idx="619">0.0055983966736607698</cx:pt>
          <cx:pt idx="620">0.0094577699634472798</cx:pt>
          <cx:pt idx="621">-0.012414106305651601</cx:pt>
          <cx:pt idx="622">-0.040791504519891601</cx:pt>
          <cx:pt idx="623">-0.0299957284081891</cx:pt>
          <cx:pt idx="624">0.00490567872558234</cx:pt>
          <cx:pt idx="625">0.0108568314967854</cx:pt>
          <cx:pt idx="626">0.0112547780595672</cx:pt>
          <cx:pt idx="627">-0.0040115185648540502</cx:pt>
          <cx:pt idx="628">-0.0022933341949943399</cx:pt>
          <cx:pt idx="629">0.0026621832206669598</cx:pt>
          <cx:pt idx="630">-0.00961385812412212</cx:pt>
          <cx:pt idx="631">-0.0104629061279889</cx:pt>
          <cx:pt idx="632">-0.014983256428157199</cx:pt>
          <cx:pt idx="633">-0.0156045302102294</cx:pt>
          <cx:pt idx="634">-0.0048652804067711303</cx:pt>
          <cx:pt idx="635">0.0165386149396189</cx:pt>
          <cx:pt idx="636">0.0127707275629791</cx:pt>
          <cx:pt idx="637">0.016833635273867501</cx:pt>
          <cx:pt idx="638">0.038195375800559699</cx:pt>
          <cx:pt idx="639">0.016192208033401299</cx:pt>
          <cx:pt idx="640">0.0025830526349702298</cx:pt>
          <cx:pt idx="641">-0.00224190188657815</cx:pt>
          <cx:pt idx="642">-0.00132972958971977</cx:pt>
          <cx:pt idx="643">0.00027317826883524698</cx:pt>
          <cx:pt idx="644">2.94490439998857e-05</cx:pt>
          <cx:pt idx="645">-0.00058724901353557205</cx:pt>
          <cx:pt idx="646">-0.00016629276716364499</cx:pt>
          <cx:pt idx="647">0.00457306260052454</cx:pt>
          <cx:pt idx="648">0.0051662144345971297</cx:pt>
          <cx:pt idx="649">-0.0210408782431625</cx:pt>
          <cx:pt idx="650">-0.0794170135576521</cx:pt>
          <cx:pt idx="651">-0.081340124178061093</cx:pt>
          <cx:pt idx="652">-0.012663548021692899</cx:pt>
          <cx:pt idx="653">-0.0098193990195219304</cx:pt>
          <cx:pt idx="654">-0.00219891773289458</cx:pt>
          <cx:pt idx="655">-0.0082707967287057801</cx:pt>
          <cx:pt idx="656">-0.024794158339403901</cx:pt>
          <cx:pt idx="657">-0.0153167557702725</cx:pt>
          <cx:pt idx="658">0.036578223867478901</cx:pt>
          <cx:pt idx="659">0.0326380162902375</cx:pt>
          <cx:pt idx="660">0.0032939777557612201</cx:pt>
          <cx:pt idx="661">4.5491478227212498e-05</cx:pt>
          <cx:pt idx="662">0.026587374466499999</cx:pt>
          <cx:pt idx="663">0.0068100688318206599</cx:pt>
          <cx:pt idx="664">0.0271986451128759</cx:pt>
          <cx:pt idx="665">0.031511859224452703</cx:pt>
          <cx:pt idx="666">0.033583002337434401</cx:pt>
          <cx:pt idx="667">0.020665739028316098</cx:pt>
          <cx:pt idx="668">-0.0030691849845108699</cx:pt>
          <cx:pt idx="669">-0.00241456226926564</cx:pt>
          <cx:pt idx="670">-0.00109141929045372</cx:pt>
          <cx:pt idx="671">-0.000449185522050865</cx:pt>
          <cx:pt idx="672">0.00091067330272720601</cx:pt>
          <cx:pt idx="673">0.00035694407779787398</cx:pt>
          <cx:pt idx="674">-0.00049580374220915097</cx:pt>
          <cx:pt idx="675">-0.0018731395187559</cx:pt>
          <cx:pt idx="676">-0.0078084933663212803</cx:pt>
          <cx:pt idx="677">-0.033040505896137398</cx:pt>
          <cx:pt idx="678">-0.065698419860628299</cx:pt>
          <cx:pt idx="679">-0.065149422359557202</cx:pt>
          <cx:pt idx="680">-0.052750561407826899</cx:pt>
          <cx:pt idx="681">-0.023641197596342998</cx:pt>
          <cx:pt idx="682">-0.0276814772656187</cx:pt>
          <cx:pt idx="683">-0.020463921343805098</cx:pt>
          <cx:pt idx="684">-0.0205049153818802</cx:pt>
          <cx:pt idx="685">0.026016637747299402</cx:pt>
          <cx:pt idx="686">0.0362293956827031</cx:pt>
          <cx:pt idx="687">0.027807217241482999</cx:pt>
          <cx:pt idx="688">0.054146849860244602</cx:pt>
          <cx:pt idx="689">-0.0037074040147347799</cx:pt>
          <cx:pt idx="690">0.0254032831902983</cx:pt>
          <cx:pt idx="691">0.019355416443978899</cx:pt>
          <cx:pt idx="692">0.0201529780310589</cx:pt>
          <cx:pt idx="693">0.0058518896815637298</cx:pt>
          <cx:pt idx="694">0.0110693857504198</cx:pt>
          <cx:pt idx="695">0.011152429902515099</cx:pt>
          <cx:pt idx="696">0.0025184889644757902</cx:pt>
          <cx:pt idx="697">0.0013275719011271599</cx:pt>
          <cx:pt idx="698">0.00025366578255035202</cx:pt>
          <cx:pt idx="699">7.1333171742911196e-05</cx:pt>
          <cx:pt idx="700">-0.000278867382010143</cx:pt>
          <cx:pt idx="701">0.000118154315968758</cx:pt>
          <cx:pt idx="702">-0.000108555950606419</cx:pt>
          <cx:pt idx="703">-0.0026483844213215399</cx:pt>
          <cx:pt idx="704">-0.0051966244289463996</cx:pt>
          <cx:pt idx="705">-0.0106877079979472</cx:pt>
          <cx:pt idx="706">-0.0108629692307888</cx:pt>
          <cx:pt idx="707">-0.0157754464979434</cx:pt>
          <cx:pt idx="708">-0.028140775756442801</cx:pt>
          <cx:pt idx="709">-0.030553126433030701</cx:pt>
          <cx:pt idx="710">-0.034441844293176399</cx:pt>
          <cx:pt idx="711">-0.056566908871047802</cx:pt>
          <cx:pt idx="712">-0.057582935591867002</cx:pt>
          <cx:pt idx="713">-0.014835762195334499</cx:pt>
          <cx:pt idx="714">0.0019668881223649402</cx:pt>
          <cx:pt idx="715">0.022575528249356099</cx:pt>
          <cx:pt idx="716">0.035373249277043599</cx:pt>
          <cx:pt idx="717">0.019222152502841702</cx:pt>
          <cx:pt idx="718">0.023977351556982902</cx:pt>
          <cx:pt idx="719">0.0177066839130007</cx:pt>
          <cx:pt idx="720">0.0076635045339150604</cx:pt>
          <cx:pt idx="721">0.0067976900731997504</cx:pt>
          <cx:pt idx="722">0.0024340695722081598</cx:pt>
          <cx:pt idx="723">0.00638365956676253</cx:pt>
          <cx:pt idx="724">0.0010849358175415401</cx:pt>
          <cx:pt idx="725">0.00049359117401562703</cx:pt>
          <cx:pt idx="726">0.00040591491934141197</cx:pt>
          <cx:pt idx="727">0.000211781707371247</cx:pt>
          <cx:pt idx="728">0.000388076484176491</cx:pt>
          <cx:pt idx="729">0.00019964168683978001</cx:pt>
          <cx:pt idx="730">0.00049388354588273395</cx:pt>
          <cx:pt idx="731">0.000296677393421466</cx:pt>
          <cx:pt idx="732">0.00206594198513533</cx:pt>
          <cx:pt idx="733">0.010855343783652899</cx:pt>
          <cx:pt idx="734">0.0143048312926277</cx:pt>
          <cx:pt idx="735">0.0050521127047211201</cx:pt>
          <cx:pt idx="736">0.0063764141460194096</cx:pt>
          <cx:pt idx="737">-0.00094839669373943103</cx:pt>
          <cx:pt idx="738">-0.0087454154369448998</cx:pt>
          <cx:pt idx="739">-0.00375470449238078</cx:pt>
          <cx:pt idx="740">0.0143723754671372</cx:pt>
          <cx:pt idx="741">0.0123413887119569</cx:pt>
          <cx:pt idx="742">-0.0047337276512457701</cx:pt>
          <cx:pt idx="743">-0.0124171359540201</cx:pt>
          <cx:pt idx="744">-0.0042735522406812301</cx:pt>
          <cx:pt idx="745">-0.0076455034186990196</cx:pt>
          <cx:pt idx="746">-0.0030216101047824198</cx:pt>
          <cx:pt idx="747">-0.0037727299035755198</cx:pt>
          <cx:pt idx="748">-0.00132386298948547</cx:pt>
          <cx:pt idx="749">0.00047959102823993298</cx:pt>
          <cx:pt idx="750">-0.0035561440255638499</cx:pt>
          <cx:pt idx="751">0.000220515194485899</cx:pt>
          <cx:pt idx="752">0.00040938956978102701</cx:pt>
          <cx:pt idx="753">0.00035051632954500401</cx:pt>
          <cx:pt idx="754">-0.000110749047190333</cx:pt>
          <cx:pt idx="755">-0.00038633828554926198</cx:pt>
          <cx:pt idx="756">-0.00037653307640563401</cx:pt>
          <cx:pt idx="757">-0.00013669715045017</cx:pt>
          <cx:pt idx="758">-0.00030917245129046699</cx:pt>
          <cx:pt idx="759">0.00060499060692529303</cx:pt>
          <cx:pt idx="760">-0.00028656633669302999</cx:pt>
          <cx:pt idx="761">-0.000439195954895551</cx:pt>
          <cx:pt idx="762">6.0181192343777399e-05</cx:pt>
          <cx:pt idx="763">-0.00054342882031349605</cx:pt>
          <cx:pt idx="764">-0.00102583476426782</cx:pt>
          <cx:pt idx="765">0.00080635178476754497</cx:pt>
          <cx:pt idx="766">-0.0010300372962509399</cx:pt>
          <cx:pt idx="767">-0.00094974969891633404</cx:pt>
          <cx:pt idx="768">-8.2369234837989397e-05</cx:pt>
          <cx:pt idx="769">-0.0020367645816592801</cx:pt>
          <cx:pt idx="770">-0.00235188356475881</cx:pt>
          <cx:pt idx="771">-0.0027987574311325999</cx:pt>
          <cx:pt idx="772">-0.0019472644060102499</cx:pt>
          <cx:pt idx="773">-0.0040836917716214199</cx:pt>
          <cx:pt idx="774">-0.0073217799499983201</cx:pt>
          <cx:pt idx="775">-0.00080002526284010298</cx:pt>
          <cx:pt idx="776">0.0015828237420349601</cx:pt>
          <cx:pt idx="777">-0.0019039388117895501</cx:pt>
          <cx:pt idx="778">-0.0045495104343384598</cx:pt>
          <cx:pt idx="779">-0.0017796536068865</cx:pt>
          <cx:pt idx="780">0.00049445069383449399</cx:pt>
          <cx:pt idx="781">0.00057040401590742701</cx:pt>
          <cx:pt idx="782">-0.00064362201159307703</cx:pt>
          <cx:pt idx="783">0.00028040210827580202</cx:pt>
        </cx:lvl>
      </cx:numDim>
    </cx:data>
    <cx:data id="157">
      <cx:numDim type="val">
        <cx:f>'001_WA_F - 副本'!$FB$1:$FB$784</cx:f>
        <cx:lvl ptCount="784" formatCode="G/通用格式">
          <cx:pt idx="0">0.00073878911634418798</cx:pt>
          <cx:pt idx="1">-0.00043062042352159599</cx:pt>
          <cx:pt idx="2">0.00031802091438355398</cx:pt>
          <cx:pt idx="3">8.3796226038291703e-05</cx:pt>
          <cx:pt idx="4">-0.00065042915375497002</cx:pt>
          <cx:pt idx="5">-0.00038384848171352698</cx:pt>
          <cx:pt idx="6">-0.00016928778928626201</cx:pt>
          <cx:pt idx="7">0.00029917281512619397</cx:pt>
          <cx:pt idx="8">-0.00024806008353365702</cx:pt>
          <cx:pt idx="9">-0.000223475033667213</cx:pt>
          <cx:pt idx="10">-0.00021237737109944401</cx:pt>
          <cx:pt idx="11">-0.00042466053530614798</cx:pt>
          <cx:pt idx="12">-0.00053147268374883995</cx:pt>
          <cx:pt idx="13">-0.000297634733192359</cx:pt>
          <cx:pt idx="14">-0.00020365736873770001</cx:pt>
          <cx:pt idx="15">0.00025859507519117802</cx:pt>
          <cx:pt idx="16">0.00066852853729683001</cx:pt>
          <cx:pt idx="17">-0.000145172023672671</cx:pt>
          <cx:pt idx="18">-0.00034702419944791801</cx:pt>
          <cx:pt idx="19">0.000189812593472186</cx:pt>
          <cx:pt idx="20">0.00066439151231023499</cx:pt>
          <cx:pt idx="21">1.05516638462098e-05</cx:pt>
          <cx:pt idx="22">-0.000374461421817315</cx:pt>
          <cx:pt idx="23">8.1529674301330604e-05</cx:pt>
          <cx:pt idx="24">0.00083752359019975697</cx:pt>
          <cx:pt idx="25">-0.0015714281045831899</cx:pt>
          <cx:pt idx="26">0.00043609340810494201</cx:pt>
          <cx:pt idx="27">0.000598631000531632</cx:pt>
          <cx:pt idx="28">-9.0642234564037197e-05</cx:pt>
          <cx:pt idx="29">0.000256765349641099</cx:pt>
          <cx:pt idx="30">-0.00069549836896233</cx:pt>
          <cx:pt idx="31">0.000107948903399881</cx:pt>
          <cx:pt idx="32">-3.7132920112286197e-05</cx:pt>
          <cx:pt idx="33">-0.00125643897585191</cx:pt>
          <cx:pt idx="34">-0.000125479644654054</cx:pt>
          <cx:pt idx="35">0.000161274386631247</cx:pt>
          <cx:pt idx="36">0.00105158400250999</cx:pt>
          <cx:pt idx="37">0.00107759858122752</cx:pt>
          <cx:pt idx="38">0.00182994481675774</cx:pt>
          <cx:pt idx="39">0.0018148457636461301</cx:pt>
          <cx:pt idx="40">0.00101553305453169</cx:pt>
          <cx:pt idx="41">0.00093468100824452499</cx:pt>
          <cx:pt idx="42">0.00342582268018591</cx:pt>
          <cx:pt idx="43">0.00293172724153148</cx:pt>
          <cx:pt idx="44">-0.00171070737147112</cx:pt>
          <cx:pt idx="45">0.0011554359878795299</cx:pt>
          <cx:pt idx="46">0.00076749178400505101</cx:pt>
          <cx:pt idx="47">0.0011629157734691601</cx:pt>
          <cx:pt idx="48">0.0010428723431208701</cx:pt>
          <cx:pt idx="49">0.0018661728725442</cx:pt>
          <cx:pt idx="50">-4.1532684964446099e-05</cx:pt>
          <cx:pt idx="51">-5.1142743486629398e-05</cx:pt>
          <cx:pt idx="52">-0.00058025743116498602</cx:pt>
          <cx:pt idx="53">-0.00091592060340706495</cx:pt>
          <cx:pt idx="54">-0.000408666541703959</cx:pt>
          <cx:pt idx="55">9.8252228129777202e-05</cx:pt>
          <cx:pt idx="56">-0.00045502854178372997</cx:pt>
          <cx:pt idx="57">-0.00058232410783326202</cx:pt>
          <cx:pt idx="58">-0.00059945691162584995</cx:pt>
          <cx:pt idx="59">1.4435941694275601e-05</cx:pt>
          <cx:pt idx="60">0.00054816213943542505</cx:pt>
          <cx:pt idx="61">-0.00051164141335001705</cx:pt>
          <cx:pt idx="62">0.00060948554922266105</cx:pt>
          <cx:pt idx="63">0.0019558276797196402</cx:pt>
          <cx:pt idx="64">0.0013396253547065199</cx:pt>
          <cx:pt idx="65">-0.000815390104060426</cx:pt>
          <cx:pt idx="66">0.0050163479085828999</cx:pt>
          <cx:pt idx="67">0.0079741267811600999</cx:pt>
          <cx:pt idx="68">0.0098704226626270299</cx:pt>
          <cx:pt idx="69">0.011117146573279699</cx:pt>
          <cx:pt idx="70">0.0165522102842484</cx:pt>
          <cx:pt idx="71">0.0199569829769282</cx:pt>
          <cx:pt idx="72">0.022308914582183901</cx:pt>
          <cx:pt idx="73">0.014862912073491301</cx:pt>
          <cx:pt idx="74">0.016115328828917599</cx:pt>
          <cx:pt idx="75">0.018009772886074301</cx:pt>
          <cx:pt idx="76">0.0148631873044997</cx:pt>
          <cx:pt idx="77">0.0117721526901638</cx:pt>
          <cx:pt idx="78">0.0066417144257553302</cx:pt>
          <cx:pt idx="79">0.0021315459287809401</cx:pt>
          <cx:pt idx="80">-0.00130935457861023</cx:pt>
          <cx:pt idx="81">-6.9509134503272699e-07</cx:pt>
          <cx:pt idx="82">0.00015009926642260601</cx:pt>
          <cx:pt idx="83">-0.00028204337619496401</cx:pt>
          <cx:pt idx="84">-0.00043632000032603003</cx:pt>
          <cx:pt idx="85">0.000529180062425373</cx:pt>
          <cx:pt idx="86">0.00046018807065462201</cx:pt>
          <cx:pt idx="87">-0.00084395347242842899</cx:pt>
          <cx:pt idx="88">2.17894199589048e-05</cx:pt>
          <cx:pt idx="89">-0.00015839349360110899</cx:pt>
          <cx:pt idx="90">0.0018570056034423099</cx:pt>
          <cx:pt idx="91">0.0027734516817123</cx:pt>
          <cx:pt idx="92">0.00341105848966593</cx:pt>
          <cx:pt idx="93">0.0040902398669344798</cx:pt>
          <cx:pt idx="94">0.00759849753408527</cx:pt>
          <cx:pt idx="95">-0.0015759143806255301</cx:pt>
          <cx:pt idx="96">0.00109799029774395</cx:pt>
          <cx:pt idx="97">-0.0065852949435030797</cx:pt>
          <cx:pt idx="98">-0.010854272498004599</cx:pt>
          <cx:pt idx="99">0.0104318413521693</cx:pt>
          <cx:pt idx="100">0.015966568948353299</cx:pt>
          <cx:pt idx="101">0.0104732730585811</cx:pt>
          <cx:pt idx="102">0.027266739344912101</cx:pt>
          <cx:pt idx="103">0.035143785185087199</cx:pt>
          <cx:pt idx="104">0.0258911077585166</cx:pt>
          <cx:pt idx="105">0.024344127863644201</cx:pt>
          <cx:pt idx="106">0.0230845731334503</cx:pt>
          <cx:pt idx="107">0.0179854289102922</cx:pt>
          <cx:pt idx="108">0.0061994264581509599</cx:pt>
          <cx:pt idx="109">-0.00111300874821239</cx:pt>
          <cx:pt idx="110">0.000113002770503954</cx:pt>
          <cx:pt idx="111">0.00150914003814538</cx:pt>
          <cx:pt idx="112">0.00054364992929203601</cx:pt>
          <cx:pt idx="113">-0.000198674294964074</cx:pt>
          <cx:pt idx="114">0.0018143597388586099</cx:pt>
          <cx:pt idx="115">-0.00016577212113134401</cx:pt>
          <cx:pt idx="116">0.0018562570641905</cx:pt>
          <cx:pt idx="117">0.0060015843489917503</cx:pt>
          <cx:pt idx="118">0.0040493993855000802</cx:pt>
          <cx:pt idx="119">-0.0016328358570553</cx:pt>
          <cx:pt idx="120">-0.0116675631204679</cx:pt>
          <cx:pt idx="121">-0.0176776919766162</cx:pt>
          <cx:pt idx="122">-0.021095097592656299</cx:pt>
          <cx:pt idx="123">-0.030648946156866499</cx:pt>
          <cx:pt idx="124">-0.020741961466278901</cx:pt>
          <cx:pt idx="125">-0.034161289419903901</cx:pt>
          <cx:pt idx="126">-0.017204428677233399</cx:pt>
          <cx:pt idx="127">-0.00026166246496385899</cx:pt>
          <cx:pt idx="128">0.010458903955314401</cx:pt>
          <cx:pt idx="129">0.0153302707489767</cx:pt>
          <cx:pt idx="130">0.018677066510402001</cx:pt>
          <cx:pt idx="131">0.0323448897413059</cx:pt>
          <cx:pt idx="132">0.016304332030167599</cx:pt>
          <cx:pt idx="133">0.028499250410583502</cx:pt>
          <cx:pt idx="134">0.0287438773677543</cx:pt>
          <cx:pt idx="135">0.025620030467078</cx:pt>
          <cx:pt idx="136">0.0071277844511108699</cx:pt>
          <cx:pt idx="137">-0.00030843665202115602</cx:pt>
          <cx:pt idx="138">-0.0014622677780496199</cx:pt>
          <cx:pt idx="139">0.00023814917018535401</cx:pt>
          <cx:pt idx="140">5.5880308759606898e-05</cx:pt>
          <cx:pt idx="141">-0.000202067603417314</cx:pt>
          <cx:pt idx="142">-0.00068283294369511801</cx:pt>
          <cx:pt idx="143">0.00067486538932731298</cx:pt>
          <cx:pt idx="144">-0.000301507064019464</cx:pt>
          <cx:pt idx="145">-0.0022059878655945999</cx:pt>
          <cx:pt idx="146">-0.0065530284607952204</cx:pt>
          <cx:pt idx="147">-0.0144681850555375</cx:pt>
          <cx:pt idx="148">-0.032993170338256501</cx:pt>
          <cx:pt idx="149">-0.046934892423831497</cx:pt>
          <cx:pt idx="150">-0.070996502607067594</cx:pt>
          <cx:pt idx="151">-0.085806501139144606</cx:pt>
          <cx:pt idx="152">-0.034045066341933203</cx:pt>
          <cx:pt idx="153">-0.046561431833183203</cx:pt>
          <cx:pt idx="154">-0.032948453035962798</cx:pt>
          <cx:pt idx="155">-0.026081710939187</cx:pt>
          <cx:pt idx="156">-0.0095940957860870899</cx:pt>
          <cx:pt idx="157">-0.015785025116783299</cx:pt>
          <cx:pt idx="158">-0.0155696856054674</cx:pt>
          <cx:pt idx="159">0.081896255883226493</cx:pt>
          <cx:pt idx="160">0.05722067772232</cx:pt>
          <cx:pt idx="161">0.055236369434272597</cx:pt>
          <cx:pt idx="162">0.043850183476778798</cx:pt>
          <cx:pt idx="163">0.034922090632637098</cx:pt>
          <cx:pt idx="164">0.020055239178757601</cx:pt>
          <cx:pt idx="165">0.00813584606889446</cx:pt>
          <cx:pt idx="166">0.0036798861436993201</cx:pt>
          <cx:pt idx="167">0.000186879847808185</cx:pt>
          <cx:pt idx="168">-0.00070978149674585304</cx:pt>
          <cx:pt idx="169">0.000328261067384079</cx:pt>
          <cx:pt idx="170">-0.0013006426477859801</cx:pt>
          <cx:pt idx="171">-0.0020738877877838802</cx:pt>
          <cx:pt idx="172">-0.0077874798204137603</cx:pt>
          <cx:pt idx="173">-0.0022724528596018601</cx:pt>
          <cx:pt idx="174">-0.013268101144213101</cx:pt>
          <cx:pt idx="175">-0.021682802393026002</cx:pt>
          <cx:pt idx="176">-0.026080998000475902</cx:pt>
          <cx:pt idx="177">-0.060379087758281998</cx:pt>
          <cx:pt idx="178">-0.065307813949972995</cx:pt>
          <cx:pt idx="179">-0.024626547186208301</cx:pt>
          <cx:pt idx="180">-0.011411918722702301</cx:pt>
          <cx:pt idx="181">-0.0560886901462107</cx:pt>
          <cx:pt idx="182">-0.037689768694254298</cx:pt>
          <cx:pt idx="183">-0.043759038089091401</cx:pt>
          <cx:pt idx="184">-0.066581320953412307</cx:pt>
          <cx:pt idx="185">-0.055953576031169801</cx:pt>
          <cx:pt idx="186">-0.043921838820976902</cx:pt>
          <cx:pt idx="187">0.011559033075283101</cx:pt>
          <cx:pt idx="188">0.0246233543112549</cx:pt>
          <cx:pt idx="189">0.0050378051109361503</cx:pt>
          <cx:pt idx="190">0.0333415761876431</cx:pt>
          <cx:pt idx="191">0.055037871883831697</cx:pt>
          <cx:pt idx="192">0.033328081048141299</cx:pt>
          <cx:pt idx="193">0.023756885592273101</cx:pt>
          <cx:pt idx="194">0.0039575288123959796</cx:pt>
          <cx:pt idx="195">0.00057815508905363503</cx:pt>
          <cx:pt idx="196">0.000377601939845261</cx:pt>
          <cx:pt idx="197">0.000128260102443943</cx:pt>
          <cx:pt idx="198">-0.0089314967913859001</cx:pt>
          <cx:pt idx="199">-0.012762438902405301</cx:pt>
          <cx:pt idx="200">-0.010158768109307201</cx:pt>
          <cx:pt idx="201">3.6280184129317599e-05</cx:pt>
          <cx:pt idx="202">-0.0223728673625498</cx:pt>
          <cx:pt idx="203">-0.0373976641246083</cx:pt>
          <cx:pt idx="204">-0.048525400801656203</cx:pt>
          <cx:pt idx="205">-0.037710888692054099</cx:pt>
          <cx:pt idx="206">-0.0137183793676732</cx:pt>
          <cx:pt idx="207">-0.019422297279998401</cx:pt>
          <cx:pt idx="208">-0.027200282489567702</cx:pt>
          <cx:pt idx="209">-0.027011264113530699</cx:pt>
          <cx:pt idx="210">0.0136289662124625</cx:pt>
          <cx:pt idx="211">0.0215792663516601</cx:pt>
          <cx:pt idx="212">-0.067910969123067905</cx:pt>
          <cx:pt idx="213">-0.093274655377100904</cx:pt>
          <cx:pt idx="214">-0.019590638968196801</cx:pt>
          <cx:pt idx="215">0.0025983383601111899</cx:pt>
          <cx:pt idx="216">-0.012899020757075001</cx:pt>
          <cx:pt idx="217">0.044415392751585597</cx:pt>
          <cx:pt idx="218">0.059927832486920199</cx:pt>
          <cx:pt idx="219">0.060199294011633597</cx:pt>
          <cx:pt idx="220">0.040655048201686098</cx:pt>
          <cx:pt idx="221">0.020527901831592799</cx:pt>
          <cx:pt idx="222">0.0081579114833124702</cx:pt>
          <cx:pt idx="223">-0.00043684427673933802</cx:pt>
          <cx:pt idx="224">-0.00030706621799559298</cx:pt>
          <cx:pt idx="225">-0.00034903649667794898</cx:pt>
          <cx:pt idx="226">-0.0047812295463179402</cx:pt>
          <cx:pt idx="227">-0.010565608256772699</cx:pt>
          <cx:pt idx="228">-0.012863601374794101</cx:pt>
          <cx:pt idx="229">-0.0057094986858327304</cx:pt>
          <cx:pt idx="230">-0.0071982507790840401</cx:pt>
          <cx:pt idx="231">-0.018677925708446601</cx:pt>
          <cx:pt idx="232">-0.034536401957443702</cx:pt>
          <cx:pt idx="233">0.0028858142278420399</cx:pt>
          <cx:pt idx="234">-0.015094968773859701</cx:pt>
          <cx:pt idx="235">-0.080627611557166801</cx:pt>
          <cx:pt idx="236">-0.053409442906370903</cx:pt>
          <cx:pt idx="237">0.0029463088448060102</cx:pt>
          <cx:pt idx="238">0.048665729797442298</cx:pt>
          <cx:pt idx="239">0.032191790966769898</cx:pt>
          <cx:pt idx="240">-0.040031448737723699</cx:pt>
          <cx:pt idx="241">-0.037529939894627197</cx:pt>
          <cx:pt idx="242">-0.0046654604044297698</cx:pt>
          <cx:pt idx="243">0.0051448322383307</cx:pt>
          <cx:pt idx="244">-0.0059973590829450396</cx:pt>
          <cx:pt idx="245">0.0399091574330235</cx:pt>
          <cx:pt idx="246">0.033882198281672299</cx:pt>
          <cx:pt idx="247">0.033680750128300803</cx:pt>
          <cx:pt idx="248">0.032827438565553403</cx:pt>
          <cx:pt idx="249">0.019695420145952099</cx:pt>
          <cx:pt idx="250">0.0063946148138666796</cx:pt>
          <cx:pt idx="251">0.00029612344453359897</cx:pt>
          <cx:pt idx="252">-0.00048371588069040202</cx:pt>
          <cx:pt idx="253">-0.00124698783780441</cx:pt>
          <cx:pt idx="254">-0.00010272746105195</cx:pt>
          <cx:pt idx="255">-0.0049780645863149904</cx:pt>
          <cx:pt idx="256">-0.0126833537088464</cx:pt>
          <cx:pt idx="257">-0.020840362218673799</cx:pt>
          <cx:pt idx="258">-0.0108211814363231</cx:pt>
          <cx:pt idx="259">-0.00061670098899374397</cx:pt>
          <cx:pt idx="260">0.0044683694978626103</cx:pt>
          <cx:pt idx="261">0.039509107358200499</cx:pt>
          <cx:pt idx="262">-0.034817024996072497</cx:pt>
          <cx:pt idx="263">-0.041027324214476302</cx:pt>
          <cx:pt idx="264">-0.082347229024991794</cx:pt>
          <cx:pt idx="265">-0.0139936964770633</cx:pt>
          <cx:pt idx="266">0.015924569257713</cx:pt>
          <cx:pt idx="267">0.0029767229656884001</cx:pt>
          <cx:pt idx="268">0.014016801911878801</cx:pt>
          <cx:pt idx="269">-0.0046553538783868104</cx:pt>
          <cx:pt idx="270">0.011788808288807099</cx:pt>
          <cx:pt idx="271">0.0100014352464163</cx:pt>
          <cx:pt idx="272">0.016544919669481201</cx:pt>
          <cx:pt idx="273">0.025792850858033001</cx:pt>
          <cx:pt idx="274">0.028928343592224699</cx:pt>
          <cx:pt idx="275">0.0316112733738158</cx:pt>
          <cx:pt idx="276">0.015677910140781799</cx:pt>
          <cx:pt idx="277">0.0057242099616876801</cx:pt>
          <cx:pt idx="278">-0.00031955806317212899</cx:pt>
          <cx:pt idx="279">-0.0066276233181508399</cx:pt>
          <cx:pt idx="280">0.00031010860234204199</cx:pt>
          <cx:pt idx="281">-0.00098807237019143306</cx:pt>
          <cx:pt idx="282">-0.0033987604472313199</cx:pt>
          <cx:pt idx="283">-0.0085521961889592803</cx:pt>
          <cx:pt idx="284">-0.0056566225589015102</cx:pt>
          <cx:pt idx="285">-0.025140257457619299</cx:pt>
          <cx:pt idx="286">-0.033848625071824401</cx:pt>
          <cx:pt idx="287">-0.0082513670013004692</cx:pt>
          <cx:pt idx="288">0.012706643610556199</cx:pt>
          <cx:pt idx="289">0.018764953358819701</cx:pt>
          <cx:pt idx="290">-0.0038417595301766501</cx:pt>
          <cx:pt idx="291">-0.025779732373574799</cx:pt>
          <cx:pt idx="292">-0.0156346818001789</cx:pt>
          <cx:pt idx="293">-0.055256402650567797</cx:pt>
          <cx:pt idx="294">-0.024616333775141601</cx:pt>
          <cx:pt idx="295">-0.051756587089530098</cx:pt>
          <cx:pt idx="296">-0.055798857492063599</cx:pt>
          <cx:pt idx="297">0.00681812361642765</cx:pt>
          <cx:pt idx="298">0.014936826812274699</cx:pt>
          <cx:pt idx="299">-0.0043152141766696402</cx:pt>
          <cx:pt idx="300">-0.0093237535234514807</cx:pt>
          <cx:pt idx="301">-0.00705134205905842</cx:pt>
          <cx:pt idx="302">-0.0121451142807048</cx:pt>
          <cx:pt idx="303">0.0041585432445659697</cx:pt>
          <cx:pt idx="304">-0.012981222430457399</cx:pt>
          <cx:pt idx="305">-0.0098604153054216992</cx:pt>
          <cx:pt idx="306">-0.00061671033116925404</cx:pt>
          <cx:pt idx="307">-0.00131387952202117</cx:pt>
          <cx:pt idx="308">9.4441534285798396e-05</cx:pt>
          <cx:pt idx="309">-0.0017219895638700101</cx:pt>
          <cx:pt idx="310">-0.0066102177978065403</cx:pt>
          <cx:pt idx="311">-0.0135528260665344</cx:pt>
          <cx:pt idx="312">-0.0097832626744228102</cx:pt>
          <cx:pt idx="313">-0.0146210916107277</cx:pt>
          <cx:pt idx="314">-0.014605451814312701</cx:pt>
          <cx:pt idx="315">-0.011965885946077601</cx:pt>
          <cx:pt idx="316">-0.016670437043062501</cx:pt>
          <cx:pt idx="317">0.030036392341873198</cx:pt>
          <cx:pt idx="318">-0.0050752938612777703</cx:pt>
          <cx:pt idx="319">-0.067284914605990107</cx:pt>
          <cx:pt idx="320">-0.040029928379711498</cx:pt>
          <cx:pt idx="321">-0.025853011690444402</cx:pt>
          <cx:pt idx="322">-0.0065737167584090503</cx:pt>
          <cx:pt idx="323">-0.039692329315626801</cx:pt>
          <cx:pt idx="324">-0.042298322755564603</cx:pt>
          <cx:pt idx="325">-0.0348209704457609</cx:pt>
          <cx:pt idx="326">-0.021573555601559199</cx:pt>
          <cx:pt idx="327">-0.0082292251264559895</cx:pt>
          <cx:pt idx="328">-0.0078306321031375095</cx:pt>
          <cx:pt idx="329">-0.0137182194217384</cx:pt>
          <cx:pt idx="330">-0.042192041840320403</cx:pt>
          <cx:pt idx="331">-0.015533560182105799</cx:pt>
          <cx:pt idx="332">-0.0056239700558478097</cx:pt>
          <cx:pt idx="333">0.0012089319920123101</cx:pt>
          <cx:pt idx="334">0.0067318987156122197</cx:pt>
          <cx:pt idx="335">-0.00051348273707462096</cx:pt>
          <cx:pt idx="336">-0.000164469090447891</cx:pt>
          <cx:pt idx="337">-0.00044452021230093302</cx:pt>
          <cx:pt idx="338">-0.0023760774839562998</cx:pt>
          <cx:pt idx="339">-0.0057779525291752698</cx:pt>
          <cx:pt idx="340">-0.011704469889845999</cx:pt>
          <cx:pt idx="341">-0.024087816287599699</cx:pt>
          <cx:pt idx="342">0.021215531164850501</cx:pt>
          <cx:pt idx="343">0.033598724563338102</cx:pt>
          <cx:pt idx="344">0.0219776501795566</cx:pt>
          <cx:pt idx="345">0.025632552894258202</cx:pt>
          <cx:pt idx="346">-0.0090054208878070103</cx:pt>
          <cx:pt idx="347">-0.033253932979339498</cx:pt>
          <cx:pt idx="348">0.015138804022745899</cx:pt>
          <cx:pt idx="349">0.035897315376532603</cx:pt>
          <cx:pt idx="350">0.0092818418027421409</cx:pt>
          <cx:pt idx="351">-0.021176253486178898</cx:pt>
          <cx:pt idx="352">-0.0266275343174757</cx:pt>
          <cx:pt idx="353">-0.0189928660431768</cx:pt>
          <cx:pt idx="354">-0.046250785179541398</cx:pt>
          <cx:pt idx="355">0.0093626203674040294</cx:pt>
          <cx:pt idx="356">0.033242946155917698</cx:pt>
          <cx:pt idx="357">0.010945555775587401</cx:pt>
          <cx:pt idx="358">-0.034525006632833602</cx:pt>
          <cx:pt idx="359">-0.00734427095350371</cx:pt>
          <cx:pt idx="360">-0.0128785561047605</cx:pt>
          <cx:pt idx="361">-0.019538668109067701</cx:pt>
          <cx:pt idx="362">-0.0113878181471278</cx:pt>
          <cx:pt idx="363">-0.0036457370450414099</cx:pt>
          <cx:pt idx="364">0.000103624645852969</cx:pt>
          <cx:pt idx="365">0.00141277809995851</cx:pt>
          <cx:pt idx="366">-0.00038336238659605399</cx:pt>
          <cx:pt idx="367">-0.0054581098790369102</cx:pt>
          <cx:pt idx="368">-0.026994623333854498</cx:pt>
          <cx:pt idx="369">-0.027217549401632301</cx:pt>
          <cx:pt idx="370">0.020803509503325199</cx:pt>
          <cx:pt idx="371">0.057765544399646103</cx:pt>
          <cx:pt idx="372">0.077805603637808904</cx:pt>
          <cx:pt idx="373">0.068049398191594307</cx:pt>
          <cx:pt idx="374">-0.026389193707869699</cx:pt>
          <cx:pt idx="375">0.0030971673775020202</cx:pt>
          <cx:pt idx="376">0.031283282068744499</cx:pt>
          <cx:pt idx="377">0.017518325855368399</cx:pt>
          <cx:pt idx="378">0.0612927587135099</cx:pt>
          <cx:pt idx="379">0.052486561574658197</cx:pt>
          <cx:pt idx="380">-0.019350656162429501</cx:pt>
          <cx:pt idx="381">-0.00017415234009973899</cx:pt>
          <cx:pt idx="382">-0.0091583562249257493</cx:pt>
          <cx:pt idx="383">0.0289648525939009</cx:pt>
          <cx:pt idx="384">-0.0080236740700056798</cx:pt>
          <cx:pt idx="385">-0.049146873166609498</cx:pt>
          <cx:pt idx="386">-0.045234332228283498</cx:pt>
          <cx:pt idx="387">-0.032446979754301802</cx:pt>
          <cx:pt idx="388">-0.031669825475572497</cx:pt>
          <cx:pt idx="389">-0.020728987833890201</cx:pt>
          <cx:pt idx="390">-0.0075159244372614703</cx:pt>
          <cx:pt idx="391">-0.000907415853453173</cx:pt>
          <cx:pt idx="392">2.90224272204832e-05</cx:pt>
          <cx:pt idx="393">0.00075365116155684205</cx:pt>
          <cx:pt idx="394">0.00083550124591369804</cx:pt>
          <cx:pt idx="395">-0.0027323173416532601</cx:pt>
          <cx:pt idx="396">-0.0259518430259413</cx:pt>
          <cx:pt idx="397">-0.0032303859157149701</cx:pt>
          <cx:pt idx="398">0.019505507969821399</cx:pt>
          <cx:pt idx="399">0.033811310842953801</cx:pt>
          <cx:pt idx="400">0.086169668706529798</cx:pt>
          <cx:pt idx="401">0.039497631641670403</cx:pt>
          <cx:pt idx="402">-0.00563722355571306</cx:pt>
          <cx:pt idx="403">-0.0114298847207411</cx:pt>
          <cx:pt idx="404">-0.012357459361822601</cx:pt>
          <cx:pt idx="405">0.041023497397188503</cx:pt>
          <cx:pt idx="406">0.118685962370392</cx:pt>
          <cx:pt idx="407">0.027535025900061499</cx:pt>
          <cx:pt idx="408">0.017004713277569299</cx:pt>
          <cx:pt idx="409">-0.0060984993728474103</cx:pt>
          <cx:pt idx="410">-0.032316139860608703</cx:pt>
          <cx:pt idx="411">-0.0165610238438322</cx:pt>
          <cx:pt idx="412">-0.079306168612748196</cx:pt>
          <cx:pt idx="413">-0.089067437907772495</cx:pt>
          <cx:pt idx="414">-0.056149689792334</cx:pt>
          <cx:pt idx="415">-0.048223611815361299</cx:pt>
          <cx:pt idx="416">-0.025697605619230599</cx:pt>
          <cx:pt idx="417">-0.0113115712512334</cx:pt>
          <cx:pt idx="418">-0.0052817765293074297</cx:pt>
          <cx:pt idx="419">-0.00052613516555202603</cx:pt>
          <cx:pt idx="420">-0.00077456046830468896</cx:pt>
          <cx:pt idx="421">0.0010854137009903601</cx:pt>
          <cx:pt idx="422">0.0027200833319711401</cx:pt>
          <cx:pt idx="423">-0.00041479475368161399</cx:pt>
          <cx:pt idx="424">-0.015644131407006701</cx:pt>
          <cx:pt idx="425">-0.0093050566941057702</cx:pt>
          <cx:pt idx="426">-0.0022014003892201401</cx:pt>
          <cx:pt idx="427">0.040753229477857103</cx:pt>
          <cx:pt idx="428">0.045864571450491998</cx:pt>
          <cx:pt idx="429">0.053047512488925301</cx:pt>
          <cx:pt idx="430">0.0016673412071559501</cx:pt>
          <cx:pt idx="431">-0.034904979518339402</cx:pt>
          <cx:pt idx="432">-0.024621967383693499</cx:pt>
          <cx:pt idx="433">0.070589336053773197</cx:pt>
          <cx:pt idx="434">0.13843012199561699</cx:pt>
          <cx:pt idx="435">0.0161839044837262</cx:pt>
          <cx:pt idx="436">0.0200985483566547</cx:pt>
          <cx:pt idx="437">-0.039767048242882998</cx:pt>
          <cx:pt idx="438">-0.050592029982837003</cx:pt>
          <cx:pt idx="439">-0.078324122558424705</cx:pt>
          <cx:pt idx="440">-0.109341055956953</cx:pt>
          <cx:pt idx="441">-0.0825492477761125</cx:pt>
          <cx:pt idx="442">-0.040534066788251201</cx:pt>
          <cx:pt idx="443">-0.029851485077046901</cx:pt>
          <cx:pt idx="444">-0.0212552879369616</cx:pt>
          <cx:pt idx="445">-0.0079348182130008302</cx:pt>
          <cx:pt idx="446">-0.0021526241865183799</cx:pt>
          <cx:pt idx="447">-0.00092138054895701403</cx:pt>
          <cx:pt idx="448">-0.000292632711397223</cx:pt>
          <cx:pt idx="449">0.00052355390515273896</cx:pt>
          <cx:pt idx="450">0.00020817356512577701</cx:pt>
          <cx:pt idx="451">-0.0059352417466847799</cx:pt>
          <cx:pt idx="452">-0.019628633225261202</cx:pt>
          <cx:pt idx="453">-0.022566110745093501</cx:pt>
          <cx:pt idx="454">-0.016319550409003999</cx:pt>
          <cx:pt idx="455">-0.0131283962961809</cx:pt>
          <cx:pt idx="456">-0.0195376820399801</cx:pt>
          <cx:pt idx="457">0.025826251540624099</cx:pt>
          <cx:pt idx="458">-0.024606786927932101</cx:pt>
          <cx:pt idx="459">-0.049089666295746098</cx:pt>
          <cx:pt idx="460">-0.0069362110368760598</cx:pt>
          <cx:pt idx="461">0.051366531067094302</cx:pt>
          <cx:pt idx="462">0.13283228890672499</cx:pt>
          <cx:pt idx="463">0.076526022222150006</cx:pt>
          <cx:pt idx="464">0.052334021736321797</cx:pt>
          <cx:pt idx="465">-0.030842626238778401</cx:pt>
          <cx:pt idx="466">-0.0381903925229609</cx:pt>
          <cx:pt idx="467">-0.094545827892996995</cx:pt>
          <cx:pt idx="468">-0.100583437833523</cx:pt>
          <cx:pt idx="469">-0.063094736466909995</cx:pt>
          <cx:pt idx="470">-0.037262195001054203</cx:pt>
          <cx:pt idx="471">-0.028304208813628901</cx:pt>
          <cx:pt idx="472">-0.016953003216847101</cx:pt>
          <cx:pt idx="473">-0.0089036547016091306</cx:pt>
          <cx:pt idx="474">-0.0086648814865959902</cx:pt>
          <cx:pt idx="475">-0.0022638315030812902</cx:pt>
          <cx:pt idx="476">0.00024820917744385903</cx:pt>
          <cx:pt idx="477">7.7317935939696898e-05</cx:pt>
          <cx:pt idx="478">2.37094000474339e-05</cx:pt>
          <cx:pt idx="479">-0.0100331267013824</cx:pt>
          <cx:pt idx="480">-0.019167214868557401</cx:pt>
          <cx:pt idx="481">-0.0269648774337043</cx:pt>
          <cx:pt idx="482">-0.051720520906489903</cx:pt>
          <cx:pt idx="483">-0.066038475748834702</cx:pt>
          <cx:pt idx="484">-0.0452908875941785</cx:pt>
          <cx:pt idx="485">-0.033234444337758899</cx:pt>
          <cx:pt idx="486">-0.036014513049608302</cx:pt>
          <cx:pt idx="487">-0.0274050754563267</cx:pt>
          <cx:pt idx="488">-0.016358853750746999</cx:pt>
          <cx:pt idx="489">0.026007844799791902</cx:pt>
          <cx:pt idx="490">0.11984216467405701</cx:pt>
          <cx:pt idx="491">0.064545642428970804</cx:pt>
          <cx:pt idx="492">0.080587028980683595</cx:pt>
          <cx:pt idx="493">-0.020281368127874601</cx:pt>
          <cx:pt idx="494">-0.039205892845267702</cx:pt>
          <cx:pt idx="495">-0.066464775961454906</cx:pt>
          <cx:pt idx="496">-0.047504249406949001</cx:pt>
          <cx:pt idx="497">-0.019534801821996801</cx:pt>
          <cx:pt idx="498">-0.021176264814538701</cx:pt>
          <cx:pt idx="499">-0.024425712514456799</cx:pt>
          <cx:pt idx="500">-0.021337505501236202</cx:pt>
          <cx:pt idx="501">-0.016286306717197802</cx:pt>
          <cx:pt idx="502">-0.00679790792069413</cx:pt>
          <cx:pt idx="503">0.00021631589362885301</cx:pt>
          <cx:pt idx="504">-0.0011994368574032299</cx:pt>
          <cx:pt idx="505">-4.1683208036592097e-05</cx:pt>
          <cx:pt idx="506">-0.0017135694388200201</cx:pt>
          <cx:pt idx="507">-0.010335913814269401</cx:pt>
          <cx:pt idx="508">-0.0217622703725672</cx:pt>
          <cx:pt idx="509">-0.026074714545467201</cx:pt>
          <cx:pt idx="510">-0.053525962578350197</cx:pt>
          <cx:pt idx="511">-0.084844451617972105</cx:pt>
          <cx:pt idx="512">-0.077380817050081596</cx:pt>
          <cx:pt idx="513">-0.043427064091686701</cx:pt>
          <cx:pt idx="514">-0.021449875541718701</cx:pt>
          <cx:pt idx="515">-0.0277937826784018</cx:pt>
          <cx:pt idx="516">-0.039584994963820098</cx:pt>
          <cx:pt idx="517">0.0268500815185484</cx:pt>
          <cx:pt idx="518">0.058174940893597503</cx:pt>
          <cx:pt idx="519">0.042182186023719703</cx:pt>
          <cx:pt idx="520">0.050251016086898199</cx:pt>
          <cx:pt idx="521">0.0034518656890085999</cx:pt>
          <cx:pt idx="522">-0.029426095352559599</cx:pt>
          <cx:pt idx="523">-0.033596066014541001</cx:pt>
          <cx:pt idx="524">0.014152400581522799</cx:pt>
          <cx:pt idx="525">-0.0033702900292859501</cx:pt>
          <cx:pt idx="526">-0.029263024622993201</cx:pt>
          <cx:pt idx="527">-0.042439161071676397</cx:pt>
          <cx:pt idx="528">-0.013848079047479801</cx:pt>
          <cx:pt idx="529">-0.0066137516672450398</cx:pt>
          <cx:pt idx="530">-0.0029951269827169702</cx:pt>
          <cx:pt idx="531">0.00055383309540613698</cx:pt>
          <cx:pt idx="532">-0.00022066429738862699</cx:pt>
          <cx:pt idx="533">-0.0010266588868028501</cx:pt>
          <cx:pt idx="534">-0.0029103723408535399</cx:pt>
          <cx:pt idx="535">-0.0132973612200597</cx:pt>
          <cx:pt idx="536">-0.029784787920221802</cx:pt>
          <cx:pt idx="537">-0.035405897729422903</cx:pt>
          <cx:pt idx="538">-0.048195725402422</cx:pt>
          <cx:pt idx="539">-0.074500848330007405</cx:pt>
          <cx:pt idx="540">-0.042146635939967897</cx:pt>
          <cx:pt idx="541">0.0021355849005004002</cx:pt>
          <cx:pt idx="542">-0.00071286450219103204</cx:pt>
          <cx:pt idx="543">-0.014388096041958899</cx:pt>
          <cx:pt idx="544">-0.037301370237074798</cx:pt>
          <cx:pt idx="545">0.0120751660333401</cx:pt>
          <cx:pt idx="546">0.036512074660800503</cx:pt>
          <cx:pt idx="547">0.062669564934611899</cx:pt>
          <cx:pt idx="548">0.077176279179065693</cx:pt>
          <cx:pt idx="549">0.057544231289490697</cx:pt>
          <cx:pt idx="550">-0.00071290282023455396</cx:pt>
          <cx:pt idx="551">-0.0135591713714055</cx:pt>
          <cx:pt idx="552">0.0124590359560176</cx:pt>
          <cx:pt idx="553">-0.0140009565545121</cx:pt>
          <cx:pt idx="554">-0.0263256879496034</cx:pt>
          <cx:pt idx="555">-0.020004687996695199</cx:pt>
          <cx:pt idx="556">0.00076416231374965796</cx:pt>
          <cx:pt idx="557">-0.0012918444875995999</cx:pt>
          <cx:pt idx="558">-0.0014397357083226999</cx:pt>
          <cx:pt idx="559">0.00027055111553045798</cx:pt>
          <cx:pt idx="560">0.00101387825484058</cx:pt>
          <cx:pt idx="561">-0.00034959724429964903</cx:pt>
          <cx:pt idx="562">-0.00152383476228049</cx:pt>
          <cx:pt idx="563">-0.0162836791100739</cx:pt>
          <cx:pt idx="564">-0.035967205391685998</cx:pt>
          <cx:pt idx="565">-0.032323925913581901</cx:pt>
          <cx:pt idx="566">-0.0445838214607805</cx:pt>
          <cx:pt idx="567">-0.044481130345971898</cx:pt>
          <cx:pt idx="568">-0.0101915491402554</cx:pt>
          <cx:pt idx="569">-0.020338743715298799</cx:pt>
          <cx:pt idx="570">-0.0039718589917436403</cx:pt>
          <cx:pt idx="571">0.022373415224092499</cx:pt>
          <cx:pt idx="572">0.00872857827402777</cx:pt>
          <cx:pt idx="573">-0.037318587437898003</cx:pt>
          <cx:pt idx="574">0.024774182193355899</cx:pt>
          <cx:pt idx="575">0.084293353431787593</cx:pt>
          <cx:pt idx="576">0.078194250601890294</cx:pt>
          <cx:pt idx="577">0.063026811493248097</cx:pt>
          <cx:pt idx="578">0.030067600774060201</cx:pt>
          <cx:pt idx="579">0.012626444110003099</cx:pt>
          <cx:pt idx="580">-0.00099527976984535105</cx:pt>
          <cx:pt idx="581">-0.0016977413655436099</cx:pt>
          <cx:pt idx="582">-0.013869267874422501</cx:pt>
          <cx:pt idx="583">-0.015697462017309101</cx:pt>
          <cx:pt idx="584">-0.00172301159055915</cx:pt>
          <cx:pt idx="585">-0.0022611334286140798</cx:pt>
          <cx:pt idx="586">-0.00084462589453578496</cx:pt>
          <cx:pt idx="587">0.00013273401516433899</cx:pt>
          <cx:pt idx="588">-0.00011174558004502</cx:pt>
          <cx:pt idx="589">-0.00053043477294487898</cx:pt>
          <cx:pt idx="590">-0.00096942803036701396</cx:pt>
          <cx:pt idx="591">-0.0098582253754951402</cx:pt>
          <cx:pt idx="592">-0.01856111567641</cx:pt>
          <cx:pt idx="593">-0.0212687973191109</cx:pt>
          <cx:pt idx="594">-0.0137789012173293</cx:pt>
          <cx:pt idx="595">-0.00091479174436094601</cx:pt>
          <cx:pt idx="596">0.012961679940577399</cx:pt>
          <cx:pt idx="597">0.0079093301250245107</cx:pt>
          <cx:pt idx="598">-0.030116542225979301</cx:pt>
          <cx:pt idx="599">0.0150829808256323</cx:pt>
          <cx:pt idx="600">0.0106258821120207</cx:pt>
          <cx:pt idx="601">0.032966630562347499</cx:pt>
          <cx:pt idx="602">0.0251243717222846</cx:pt>
          <cx:pt idx="603">0.082660877587258305</cx:pt>
          <cx:pt idx="604">0.051062375454358502</cx:pt>
          <cx:pt idx="605">0.057087884695268203</cx:pt>
          <cx:pt idx="606">0.0236520555271422</cx:pt>
          <cx:pt idx="607">0.0063257128362951198</cx:pt>
          <cx:pt idx="608">0.0027113635624845</cx:pt>
          <cx:pt idx="609">0.0051661794622780699</cx:pt>
          <cx:pt idx="610">0.0071373120424165198</cx:pt>
          <cx:pt idx="611">-0.013119203639376501</cx:pt>
          <cx:pt idx="612">-0.0058318584472813696</cx:pt>
          <cx:pt idx="613">-0.0024292088158052502</cx:pt>
          <cx:pt idx="614">0.00059065584619045195</cx:pt>
          <cx:pt idx="615">0.00073701722398984899</cx:pt>
          <cx:pt idx="616">-0.00053309911698236996</cx:pt>
          <cx:pt idx="617">3.1262017103717598e-05</cx:pt>
          <cx:pt idx="618">-0.00096320324626934795</cx:pt>
          <cx:pt idx="619">-0.0086955695466409098</cx:pt>
          <cx:pt idx="620">-0.0043882297109554104</cx:pt>
          <cx:pt idx="621">-0.0057358311056360696</cx:pt>
          <cx:pt idx="622">0.0016686745884280101</cx:pt>
          <cx:pt idx="623">0.0148878082067165</cx:pt>
          <cx:pt idx="624">0.0228895773331734</cx:pt>
          <cx:pt idx="625">0.0193877312889775</cx:pt>
          <cx:pt idx="626">-0.035312964932287298</cx:pt>
          <cx:pt idx="627">-0.00026206636253499598</cx:pt>
          <cx:pt idx="628">-0.031941846436082902</cx:pt>
          <cx:pt idx="629">0.0242282643195195</cx:pt>
          <cx:pt idx="630">0.033023290090283097</cx:pt>
          <cx:pt idx="631">0.070812026291986005</cx:pt>
          <cx:pt idx="632">0.065040413012190504</cx:pt>
          <cx:pt idx="633">0.041783834126524401</cx:pt>
          <cx:pt idx="634">0.047374938774055603</cx:pt>
          <cx:pt idx="635">0.035810858928854501</cx:pt>
          <cx:pt idx="636">0.0228937435130337</cx:pt>
          <cx:pt idx="637">0.023285698364533099</cx:pt>
          <cx:pt idx="638">0.0060517855173269899</cx:pt>
          <cx:pt idx="639">-0.0137436406756789</cx:pt>
          <cx:pt idx="640">-0.0013592084855948399</cx:pt>
          <cx:pt idx="641">-0.00080013069396899102</cx:pt>
          <cx:pt idx="642">-0.0010061397924321801</cx:pt>
          <cx:pt idx="643">-9.1622545824491302e-05</cx:pt>
          <cx:pt idx="644">0.00063862209478681797</cx:pt>
          <cx:pt idx="645">0.00027069523371889601</cx:pt>
          <cx:pt idx="646">-0.00070563703624584005</cx:pt>
          <cx:pt idx="647">-0.0055926409537952098</cx:pt>
          <cx:pt idx="648">-0.0058230427091129702</cx:pt>
          <cx:pt idx="649">-0.016922684655996698</cx:pt>
          <cx:pt idx="650">-0.0136584219481263</cx:pt>
          <cx:pt idx="651">-0.0098521904807131692</cx:pt>
          <cx:pt idx="652">0.018090433727853201</cx:pt>
          <cx:pt idx="653">0.0436363091751285</cx:pt>
          <cx:pt idx="654">0.0026665874263226501</cx:pt>
          <cx:pt idx="655">-0.016792307726727199</cx:pt>
          <cx:pt idx="656">-0.0095517144326339298</cx:pt>
          <cx:pt idx="657">0.029329260087107598</cx:pt>
          <cx:pt idx="658">0.036082685843646399</cx:pt>
          <cx:pt idx="659">0.077830355208924298</cx:pt>
          <cx:pt idx="660">0.095086457134706204</cx:pt>
          <cx:pt idx="661">0.052502786235470202</cx:pt>
          <cx:pt idx="662">0.054578771862527901</cx:pt>
          <cx:pt idx="663">0.038386756795811001</cx:pt>
          <cx:pt idx="664">0.0233418133191866</cx:pt>
          <cx:pt idx="665">0.0096714947443686493</cx:pt>
          <cx:pt idx="666">-0.00026450377967215098</cx:pt>
          <cx:pt idx="667">-0.00944787055992353</cx:pt>
          <cx:pt idx="668">-0.0046288656088446798</cx:pt>
          <cx:pt idx="669">-0.00031502231877191401</cx:pt>
          <cx:pt idx="670">0.00014657139045750901</cx:pt>
          <cx:pt idx="671">0.000553688193667549</cx:pt>
          <cx:pt idx="672">-0.00049014448655752395</cx:pt>
          <cx:pt idx="673">-0.0011057307276821601</cx:pt>
          <cx:pt idx="674">0.00058277927721076298</cx:pt>
          <cx:pt idx="675">-0.00092579627414594195</cx:pt>
          <cx:pt idx="676">-0.0068622624513112697</cx:pt>
          <cx:pt idx="677">-0.026599300057470899</cx:pt>
          <cx:pt idx="678">-0.034593336265953102</cx:pt>
          <cx:pt idx="679">-0.025466734121934901</cx:pt>
          <cx:pt idx="680">-0.0018581730925089301</cx:pt>
          <cx:pt idx="681">0.052361070684037801</cx:pt>
          <cx:pt idx="682">0.039331296192370697</cx:pt>
          <cx:pt idx="683">0.044681618673262702</cx:pt>
          <cx:pt idx="684">0.024758088015442398</cx:pt>
          <cx:pt idx="685">-0.020814163239968299</cx:pt>
          <cx:pt idx="686">-0.0041138502821679796</cx:pt>
          <cx:pt idx="687">0.026253053667844799</cx:pt>
          <cx:pt idx="688">0.047373269402372797</cx:pt>
          <cx:pt idx="689">0.0093086575826387408</cx:pt>
          <cx:pt idx="690">0.0231779991644811</cx:pt>
          <cx:pt idx="691">0.016611574782980101</cx:pt>
          <cx:pt idx="692">-0.00070492461752688597</cx:pt>
          <cx:pt idx="693">-0.0062111304577386001</cx:pt>
          <cx:pt idx="694">-0.0088185291859275202</cx:pt>
          <cx:pt idx="695">-0.0071710819628350696</cx:pt>
          <cx:pt idx="696">-0.00405385515433294</cx:pt>
          <cx:pt idx="697">-0.00073796531349952803</cx:pt>
          <cx:pt idx="698">-0.00021918150526487</cx:pt>
          <cx:pt idx="699">6.7639329238831098e-05</cx:pt>
          <cx:pt idx="700">0.00058774227774994797</cx:pt>
          <cx:pt idx="701">4.7320126861747101e-05</cx:pt>
          <cx:pt idx="702">0.00011516646420880399</cx:pt>
          <cx:pt idx="703">-0.0011948610754141701</cx:pt>
          <cx:pt idx="704">-0.0106558920908656</cx:pt>
          <cx:pt idx="705">-0.019215800963772001</cx:pt>
          <cx:pt idx="706">-0.023124705704298601</cx:pt>
          <cx:pt idx="707">-0.027127320152105099</cx:pt>
          <cx:pt idx="708">-0.018337563939984199</cx:pt>
          <cx:pt idx="709">-0.0047520538152070798</cx:pt>
          <cx:pt idx="710">-0.0108562353571913</cx:pt>
          <cx:pt idx="711">-0.034410825907897097</cx:pt>
          <cx:pt idx="712">-0.015428166503743601</cx:pt>
          <cx:pt idx="713">-0.033347518402427202</cx:pt>
          <cx:pt idx="714">-0.029563744291787701</cx:pt>
          <cx:pt idx="715">-0.015925554554949199</cx:pt>
          <cx:pt idx="716">-0.0043614754362649496</cx:pt>
          <cx:pt idx="717">0.0066331124107404903</cx:pt>
          <cx:pt idx="718">0.0072504320152912399</cx:pt>
          <cx:pt idx="719">0.00065861851026892805</cx:pt>
          <cx:pt idx="720">-0.0041717039770697902</cx:pt>
          <cx:pt idx="721">-0.00185507577743986</cx:pt>
          <cx:pt idx="722">-0.00289404736665946</cx:pt>
          <cx:pt idx="723">-0.0019965546753758401</cx:pt>
          <cx:pt idx="724">-0.00108790082078262</cx:pt>
          <cx:pt idx="725">-0.00138051190526081</cx:pt>
          <cx:pt idx="726">-2.70944793826336e-05</cx:pt>
          <cx:pt idx="727">0.000262742543673607</cx:pt>
          <cx:pt idx="728">0.00032516566385219</cx:pt>
          <cx:pt idx="729">3.1299535711261199e-05</cx:pt>
          <cx:pt idx="730">-0.00052898675015694205</cx:pt>
          <cx:pt idx="731">-0.00057644921540464999</cx:pt>
          <cx:pt idx="732">0.00083385857596626897</cx:pt>
          <cx:pt idx="733">-0.00037013841937414202</cx:pt>
          <cx:pt idx="734">-0.00069933461605719497</cx:pt>
          <cx:pt idx="735">-0.0030164747533967199</cx:pt>
          <cx:pt idx="736">-0.010510296423901701</cx:pt>
          <cx:pt idx="737">-0.018752815163037801</cx:pt>
          <cx:pt idx="738">-0.0080215741294148105</cx:pt>
          <cx:pt idx="739">-0.0058075592636075996</cx:pt>
          <cx:pt idx="740">-0.0088597514854278307</cx:pt>
          <cx:pt idx="741">-0.045436530817497503</cx:pt>
          <cx:pt idx="742">-0.0397984339504628</cx:pt>
          <cx:pt idx="743">-0.0138475240521933</cx:pt>
          <cx:pt idx="744">-0.0035750081573009901</cx:pt>
          <cx:pt idx="745">-0.0041846169569718702</cx:pt>
          <cx:pt idx="746">-0.0122780279726272</cx:pt>
          <cx:pt idx="747">-0.015293495555184101</cx:pt>
          <cx:pt idx="748">-0.0091397073043165793</cx:pt>
          <cx:pt idx="749">-0.0036040919728346499</cx:pt>
          <cx:pt idx="750">-0.0031458765400016</cx:pt>
          <cx:pt idx="751">-0.00066324216345573699</cx:pt>
          <cx:pt idx="752">0.00059703810028303105</cx:pt>
          <cx:pt idx="753">0.000589790569872982</cx:pt>
          <cx:pt idx="754">0.00028426522419514001</cx:pt>
          <cx:pt idx="755">0.00131556110311982</cx:pt>
          <cx:pt idx="756">0.000261838171973342</cx:pt>
          <cx:pt idx="757">-0.00065682870934204304</cx:pt>
          <cx:pt idx="758">-0.00026702684696753101</cx:pt>
          <cx:pt idx="759">0.00024976201068864799</cx:pt>
          <cx:pt idx="760">-0.00013407719376214801</cx:pt>
          <cx:pt idx="761">0.000133355603938915</cx:pt>
          <cx:pt idx="762">-0.00053493245000937905</cx:pt>
          <cx:pt idx="763">-0.0014745029337267599</cx:pt>
          <cx:pt idx="764">-0.0021548158283509699</cx:pt>
          <cx:pt idx="765">-0.00055384145392298103</cx:pt>
          <cx:pt idx="766">-0.0039996762731935101</cx:pt>
          <cx:pt idx="767">-0.00177407448373748</cx:pt>
          <cx:pt idx="768">-0.00088932264152508805</cx:pt>
          <cx:pt idx="769">-0.0014771219086760999</cx:pt>
          <cx:pt idx="770">-5.3733227136035297e-05</cx:pt>
          <cx:pt idx="771">0.00060920133410206098</cx:pt>
          <cx:pt idx="772">-0.0021643155245924801</cx:pt>
          <cx:pt idx="773">-0.0044745688879372601</cx:pt>
          <cx:pt idx="774">-0.0099139348149528406</cx:pt>
          <cx:pt idx="775">-0.00176626468709854</cx:pt>
          <cx:pt idx="776">0.00042148873861682599</cx:pt>
          <cx:pt idx="777">-0.0013719607224154599</cx:pt>
          <cx:pt idx="778">-0.00076920898153167501</cx:pt>
          <cx:pt idx="779">5.7428419160228899e-05</cx:pt>
          <cx:pt idx="780">0.00031286011141762202</cx:pt>
          <cx:pt idx="781">-0.00020540913457865899</cx:pt>
          <cx:pt idx="782">0.00073798731110157403</cx:pt>
          <cx:pt idx="783">-0.00044838723166849799</cx:pt>
        </cx:lvl>
      </cx:numDim>
    </cx:data>
    <cx:data id="158">
      <cx:numDim type="val">
        <cx:f>'001_WA_F - 副本'!$FC$1:$FC$784</cx:f>
        <cx:lvl ptCount="784" formatCode="G/通用格式">
          <cx:pt idx="0">0.000320638734808657</cx:pt>
          <cx:pt idx="1">-0.000102747935434947</cx:pt>
          <cx:pt idx="2">-0.00033013302727601199</cx:pt>
          <cx:pt idx="3">-0.000110364556614551</cx:pt>
          <cx:pt idx="4">0.000404076835588551</cx:pt>
          <cx:pt idx="5">-0.000190518124236434</cx:pt>
          <cx:pt idx="6">-0.00047030074619939702</cx:pt>
          <cx:pt idx="7">-0.0013299826446488601</cx:pt>
          <cx:pt idx="8">-0.00050102261648190204</cx:pt>
          <cx:pt idx="9">0.00045646835281918302</cx:pt>
          <cx:pt idx="10">-0.00037881006024711197</cx:pt>
          <cx:pt idx="11">-0.00019564862643489799</cx:pt>
          <cx:pt idx="12">-0.00013922914830104299</cx:pt>
          <cx:pt idx="13">-0.00012302402446282901</cx:pt>
          <cx:pt idx="14">0.00040218653524207398</cx:pt>
          <cx:pt idx="15">-0.00068032851343571995</cx:pt>
          <cx:pt idx="16">-4.07381593701941e-05</cx:pt>
          <cx:pt idx="17">0.00041004116042171903</cx:pt>
          <cx:pt idx="18">-0.000129539144067263</cx:pt>
          <cx:pt idx="19">0.000311241922190947</cx:pt>
          <cx:pt idx="20">-0.00038240221661400001</cx:pt>
          <cx:pt idx="21">-0.00012362094909031801</cx:pt>
          <cx:pt idx="22">-0.00070307518421370804</cx:pt>
          <cx:pt idx="23">0.00025029994569681702</cx:pt>
          <cx:pt idx="24">5.9273417828376397e-05</cx:pt>
          <cx:pt idx="25">0.00047874972687134598</cx:pt>
          <cx:pt idx="26">0.00025131336227724902</cx:pt>
          <cx:pt idx="27">-0.000242785020790032</cx:pt>
          <cx:pt idx="28">0.000109814310953426</cx:pt>
          <cx:pt idx="29">-0.00028075390642238698</cx:pt>
          <cx:pt idx="30">0.00024466195871251603</cx:pt>
          <cx:pt idx="31">0.00037116448431687599</cx:pt>
          <cx:pt idx="32">-0.00016754023688888799</cx:pt>
          <cx:pt idx="33">0.00045680625653565402</cx:pt>
          <cx:pt idx="34">-0.00049620840740891795</cx:pt>
          <cx:pt idx="35">-0.00086326687165477203</cx:pt>
          <cx:pt idx="36">-0.00061618081151978998</cx:pt>
          <cx:pt idx="37">-0.0010492814797645801</cx:pt>
          <cx:pt idx="38">-0.00023394231987332401</cx:pt>
          <cx:pt idx="39">-0.00029296905762504001</cx:pt>
          <cx:pt idx="40">-0.000752578602764636</cx:pt>
          <cx:pt idx="41">-0.00103079649441324</cx:pt>
          <cx:pt idx="42">-0.000894777127659105</cx:pt>
          <cx:pt idx="43">-0.00028863131909081299</cx:pt>
          <cx:pt idx="44">-0.000319595942741788</cx:pt>
          <cx:pt idx="45">-0.00035336780314715202</cx:pt>
          <cx:pt idx="46">-0.00082257157602302097</cx:pt>
          <cx:pt idx="47">-0.00060172250902055396</cx:pt>
          <cx:pt idx="48">-0.00022827088230311301</cx:pt>
          <cx:pt idx="49">-0.00057810673439003305</cx:pt>
          <cx:pt idx="50">-0.00019877204687339899</cx:pt>
          <cx:pt idx="51">2.86513707139131e-05</cx:pt>
          <cx:pt idx="52">0.00045573604767330301</cx:pt>
          <cx:pt idx="53">-3.7374721601961302e-05</cx:pt>
          <cx:pt idx="54">0.00054245291743528704</cx:pt>
          <cx:pt idx="55">-0.00013361331787871899</cx:pt>
          <cx:pt idx="56">-0.000204951298988703</cx:pt>
          <cx:pt idx="57">-0.00053277401552458495</cx:pt>
          <cx:pt idx="58">0.000141715728921686</cx:pt>
          <cx:pt idx="59">1.98606729334388e-05</cx:pt>
          <cx:pt idx="60">0.00042665131833570698</cx:pt>
          <cx:pt idx="61">0.00032484950231045201</cx:pt>
          <cx:pt idx="62">-0.00068032393821871196</cx:pt>
          <cx:pt idx="63">-0.00187803106238568</cx:pt>
          <cx:pt idx="64">-0.00242311992544335</cx:pt>
          <cx:pt idx="65">-0.0026690667059400099</cx:pt>
          <cx:pt idx="66">-0.0028712056210212101</cx:pt>
          <cx:pt idx="67">-0.0067078115020437201</cx:pt>
          <cx:pt idx="68">-0.0085776161386235707</cx:pt>
          <cx:pt idx="69">-0.0078458735372180597</cx:pt>
          <cx:pt idx="70">-0.0067130507687131998</cx:pt>
          <cx:pt idx="71">-0.0050396374974141503</cx:pt>
          <cx:pt idx="72">-0.00387649531370624</cx:pt>
          <cx:pt idx="73">-0.0027979314815930502</cx:pt>
          <cx:pt idx="74">-0.00088443045347893904</cx:pt>
          <cx:pt idx="75">-0.0033497049748760399</cx:pt>
          <cx:pt idx="76">-0.00042632122977623999</cx:pt>
          <cx:pt idx="77">-0.00042758393359293</cx:pt>
          <cx:pt idx="78">-0.000261118664480871</cx:pt>
          <cx:pt idx="79">0.00013962131303878401</cx:pt>
          <cx:pt idx="80">0.00057623177347035002</cx:pt>
          <cx:pt idx="81">-0.00033306371164031398</cx:pt>
          <cx:pt idx="82">-0.00066915449598987605</cx:pt>
          <cx:pt idx="83">0.00032357037826041498</cx:pt>
          <cx:pt idx="84">0.00017817122683283</cx:pt>
          <cx:pt idx="85">3.0669259859594202e-06</cx:pt>
          <cx:pt idx="86">-0.00104733489619875</cx:pt>
          <cx:pt idx="87">-0.00024461793878177598</cx:pt>
          <cx:pt idx="88">0.000465112788378458</cx:pt>
          <cx:pt idx="89">-0.00015643210547212899</cx:pt>
          <cx:pt idx="90">-0.00015191164875734799</cx:pt>
          <cx:pt idx="91">-0.00254449790585454</cx:pt>
          <cx:pt idx="92">-0.0043699350467799698</cx:pt>
          <cx:pt idx="93">-0.0096130998821045699</cx:pt>
          <cx:pt idx="94">-0.012156876671023499</cx:pt>
          <cx:pt idx="95">-0.018583379974969699</cx:pt>
          <cx:pt idx="96">-0.0223915916763224</cx:pt>
          <cx:pt idx="97">-0.0246895412708374</cx:pt>
          <cx:pt idx="98">-0.0167857751815212</cx:pt>
          <cx:pt idx="99">-0.0101691056487066</cx:pt>
          <cx:pt idx="100">-0.0045559782194571404</cx:pt>
          <cx:pt idx="101">-0.0072541447661423203</cx:pt>
          <cx:pt idx="102">-0.0087081434017639101</cx:pt>
          <cx:pt idx="103">-0.0101488616217374</cx:pt>
          <cx:pt idx="104">-0.0067981184647419</cx:pt>
          <cx:pt idx="105">-0.0052952888056620601</cx:pt>
          <cx:pt idx="106">-0.0036741872718124898</cx:pt>
          <cx:pt idx="107">-0.0022072094124260598</cx:pt>
          <cx:pt idx="108">-0.00041441290597845801</cx:pt>
          <cx:pt idx="109">-0.000326710219199862</cx:pt>
          <cx:pt idx="110">0.00075695756636087199</cx:pt>
          <cx:pt idx="111">0.000124754543590994</cx:pt>
          <cx:pt idx="112">0.000191912596065063</cx:pt>
          <cx:pt idx="113">-5.6088232630373099e-06</cx:pt>
          <cx:pt idx="114">-0.000129760591353696</cx:pt>
          <cx:pt idx="115">3.5894880676375703e-05</cx:pt>
          <cx:pt idx="116">0.00049191379643890199</cx:pt>
          <cx:pt idx="117">-0.0010122627572505701</cx:pt>
          <cx:pt idx="118">-0.0010231379722543299</cx:pt>
          <cx:pt idx="119">0.00040099422135544998</cx:pt>
          <cx:pt idx="120">-0.00591363397058642</cx:pt>
          <cx:pt idx="121">-0.014120152620952</cx:pt>
          <cx:pt idx="122">-0.0114259858626676</cx:pt>
          <cx:pt idx="123">-0.0066668905707027003</cx:pt>
          <cx:pt idx="124">-0.010991289900057301</cx:pt>
          <cx:pt idx="125">-0.014059323168796699</cx:pt>
          <cx:pt idx="126">0.0013153647998712899</cx:pt>
          <cx:pt idx="127">0.0046445818057749798</cx:pt>
          <cx:pt idx="128">0.00125458072838218</cx:pt>
          <cx:pt idx="129">-0.0044013010984221401</cx:pt>
          <cx:pt idx="130">-0.00345243072732157</cx:pt>
          <cx:pt idx="131">-0.0034518514157766602</cx:pt>
          <cx:pt idx="132">-0.0085986935481086792</cx:pt>
          <cx:pt idx="133">-0.0043942855781575899</cx:pt>
          <cx:pt idx="134">-0.0045436749485949501</cx:pt>
          <cx:pt idx="135">0.00085793397493745701</cx:pt>
          <cx:pt idx="136">0.0046032276395892796</cx:pt>
          <cx:pt idx="137">0.0024928454672076602</cx:pt>
          <cx:pt idx="138">0.00077507535436680799</cx:pt>
          <cx:pt idx="139">-0.000138047142682785</cx:pt>
          <cx:pt idx="140">0.00046028902478031399</cx:pt>
          <cx:pt idx="141">0.00087750464351744602</cx:pt>
          <cx:pt idx="142">0.00020217627272284001</cx:pt>
          <cx:pt idx="143">-0.00022626118008682499</cx:pt>
          <cx:pt idx="144">0.00046398542160481598</cx:pt>
          <cx:pt idx="145">0.0025793996794253901</cx:pt>
          <cx:pt idx="146">0.0016802610693094099</cx:pt>
          <cx:pt idx="147">-0.0061907371306289798</cx:pt>
          <cx:pt idx="148">-0.0084296784232832395</cx:pt>
          <cx:pt idx="149">-0.013328699502197901</cx:pt>
          <cx:pt idx="150">-0.015149168091385201</cx:pt>
          <cx:pt idx="151">0.0070373721294069696</cx:pt>
          <cx:pt idx="152">0.01471210693334</cx:pt>
          <cx:pt idx="153">0.0116063023083025</cx:pt>
          <cx:pt idx="154">-0.0122087772627766</cx:pt>
          <cx:pt idx="155">-0.031790911744918403</cx:pt>
          <cx:pt idx="156">-0.047990687168309301</cx:pt>
          <cx:pt idx="157">-0.038330371053963398</cx:pt>
          <cx:pt idx="158">-0.0279634242976275</cx:pt>
          <cx:pt idx="159">-0.021309053896158899</cx:pt>
          <cx:pt idx="160">-0.0121949575317673</cx:pt>
          <cx:pt idx="161">-0.010799457707916099</cx:pt>
          <cx:pt idx="162">-0.0073117389219897197</cx:pt>
          <cx:pt idx="163">0.0027627715599696499</cx:pt>
          <cx:pt idx="164">0.0066413852333917101</cx:pt>
          <cx:pt idx="165">0.0043518640536063403</cx:pt>
          <cx:pt idx="166">0.0013348591564796299</cx:pt>
          <cx:pt idx="167">0.00064337736729790595</cx:pt>
          <cx:pt idx="168">0.00086162453664847204</cx:pt>
          <cx:pt idx="169">0.00047817294764555297</cx:pt>
          <cx:pt idx="170">-0.00010834092486095699</cx:pt>
          <cx:pt idx="171">4.2607381120177098e-05</cx:pt>
          <cx:pt idx="172">0.0056239926380481902</cx:pt>
          <cx:pt idx="173">0.00091625098657472401</cx:pt>
          <cx:pt idx="174">0.0027424962492839898</cx:pt>
          <cx:pt idx="175">-0.0060518971744036197</cx:pt>
          <cx:pt idx="176">-0.00116552488483425</cx:pt>
          <cx:pt idx="177">0.00334721122529866</cx:pt>
          <cx:pt idx="178">-0.0059734848799693598</cx:pt>
          <cx:pt idx="179">0.0041699824117649399</cx:pt>
          <cx:pt idx="180">-0.0035233134912010999</cx:pt>
          <cx:pt idx="181">-0.0087409338118721192</cx:pt>
          <cx:pt idx="182">-0.0332502644346645</cx:pt>
          <cx:pt idx="183">-0.037121329703062998</cx:pt>
          <cx:pt idx="184">-0.0171100804880201</cx:pt>
          <cx:pt idx="185">-0.014354301863302299</cx:pt>
          <cx:pt idx="186">-0.024470107653293102</cx:pt>
          <cx:pt idx="187">-0.023893111587550399</cx:pt>
          <cx:pt idx="188">-0.010482499461858299</cx:pt>
          <cx:pt idx="189">0.0014012077374555201</cx:pt>
          <cx:pt idx="190">-0.0074321538811761697</cx:pt>
          <cx:pt idx="191">-7.2979134195288501e-05</cx:pt>
          <cx:pt idx="192">0.0064029546858532299</cx:pt>
          <cx:pt idx="193">0.0059167937828263403</cx:pt>
          <cx:pt idx="194">0.0014157966284848501</cx:pt>
          <cx:pt idx="195">0.00026357251211525402</cx:pt>
          <cx:pt idx="196">0.000133770711421832</cx:pt>
          <cx:pt idx="197">0.00036704998033967298</cx:pt>
          <cx:pt idx="198">0.0042455920996943</cx:pt>
          <cx:pt idx="199">0.0074059983918305797</cx:pt>
          <cx:pt idx="200">0.0088607784406532896</cx:pt>
          <cx:pt idx="201">0.00168537409555816</cx:pt>
          <cx:pt idx="202">0.015272349487752799</cx:pt>
          <cx:pt idx="203">0.0087774226748592692</cx:pt>
          <cx:pt idx="204">0.012649571300524401</cx:pt>
          <cx:pt idx="205">0.0108977108395706</cx:pt>
          <cx:pt idx="206">0.0057261923232288497</cx:pt>
          <cx:pt idx="207">-0.0079904729902756707</cx:pt>
          <cx:pt idx="208">-0.0087502510760938904</cx:pt>
          <cx:pt idx="209">-0.00440404031262166</cx:pt>
          <cx:pt idx="210">-0.016599645889931201</cx:pt>
          <cx:pt idx="211">-0.0044953738265763798</cx:pt>
          <cx:pt idx="212">0.0070603894159781298</cx:pt>
          <cx:pt idx="213">0.012101566733979901</cx:pt>
          <cx:pt idx="214">0.0058388405858826598</cx:pt>
          <cx:pt idx="215">0.0021382206420823601</cx:pt>
          <cx:pt idx="216">0.0023244963199329999</cx:pt>
          <cx:pt idx="217">-0.010836774682542001</cx:pt>
          <cx:pt idx="218">-0.010216636829183799</cx:pt>
          <cx:pt idx="219">-0.00093548472803842197</cx:pt>
          <cx:pt idx="220">0.0054524474567455503</cx:pt>
          <cx:pt idx="221">0.0044634602367212501</cx:pt>
          <cx:pt idx="222">0.0014182505940126401</cx:pt>
          <cx:pt idx="223">0.00037811514113600902</cx:pt>
          <cx:pt idx="224">-0.000642722854356353</cx:pt>
          <cx:pt idx="225">0.000608607462674133</cx:pt>
          <cx:pt idx="226">0.0050942719324114597</cx:pt>
          <cx:pt idx="227">0.0098281776014936401</cx:pt>
          <cx:pt idx="228">0.0113788456867375</cx:pt>
          <cx:pt idx="229">0.00953884878069804</cx:pt>
          <cx:pt idx="230">0.0100193693463778</cx:pt>
          <cx:pt idx="231">0.0058521047592575001</cx:pt>
          <cx:pt idx="232">0.042387537980982798</cx:pt>
          <cx:pt idx="233">0.036404859796778502</cx:pt>
          <cx:pt idx="234">0.021836559231738498</cx:pt>
          <cx:pt idx="235">0.019962072267915701</cx:pt>
          <cx:pt idx="236">0.010250511242912401</cx:pt>
          <cx:pt idx="237">0.0066624850859813801</cx:pt>
          <cx:pt idx="238">0.022638670635999201</cx:pt>
          <cx:pt idx="239">0.042844452181817802</cx:pt>
          <cx:pt idx="240">0.022915562087076</cx:pt>
          <cx:pt idx="241">0.0051512372418100801</cx:pt>
          <cx:pt idx="242">0.0100124283805223</cx:pt>
          <cx:pt idx="243">0.0113173850460127</cx:pt>
          <cx:pt idx="244">0.0042858189625290003</cx:pt>
          <cx:pt idx="245">-0.0052314655667661603</cx:pt>
          <cx:pt idx="246">-0.0039422387427878796</cx:pt>
          <cx:pt idx="247">-0.0014206374745108501</cx:pt>
          <cx:pt idx="248">0.00887040905202972</cx:pt>
          <cx:pt idx="249">0.00754823843133259</cx:pt>
          <cx:pt idx="250">0.0031438016488530901</cx:pt>
          <cx:pt idx="251">-0.00013509622441463699</cx:pt>
          <cx:pt idx="252">0.00014714256080566201</cx:pt>
          <cx:pt idx="253">0.00074483830982634497</cx:pt>
          <cx:pt idx="254">0.0027793859964498902</cx:pt>
          <cx:pt idx="255">0.00857907466312266</cx:pt>
          <cx:pt idx="256">0.017220619060131</cx:pt>
          <cx:pt idx="257">0.0039114971733445001</cx:pt>
          <cx:pt idx="258">0.016992600817623001</cx:pt>
          <cx:pt idx="259">0.017015387777461501</cx:pt>
          <cx:pt idx="260">0.0348356209053323</cx:pt>
          <cx:pt idx="261">0.033085904169982097</cx:pt>
          <cx:pt idx="262">0.015661984999932502</cx:pt>
          <cx:pt idx="263">0.0136356675264087</cx:pt>
          <cx:pt idx="264">0.016264597090427001</cx:pt>
          <cx:pt idx="265">0.0013450575815085199</cx:pt>
          <cx:pt idx="266">0.0135322599828728</cx:pt>
          <cx:pt idx="267">0.012615111131027699</cx:pt>
          <cx:pt idx="268">0.0149884700120765</cx:pt>
          <cx:pt idx="269">0.020076753714635399</cx:pt>
          <cx:pt idx="270">-0.0076729301256749597</cx:pt>
          <cx:pt idx="271">0.00084575670441271503</cx:pt>
          <cx:pt idx="272">0.0133951439145624</cx:pt>
          <cx:pt idx="273">0.0091942872917594298</cx:pt>
          <cx:pt idx="274">-0.0010683469875804299</cx:pt>
          <cx:pt idx="275">-0.0038343049496575399</cx:pt>
          <cx:pt idx="276">0.0042716218999554103</cx:pt>
          <cx:pt idx="277">0.0084558819701213307</cx:pt>
          <cx:pt idx="278">0.00538281317068113</cx:pt>
          <cx:pt idx="279">0.0032762898215557201</cx:pt>
          <cx:pt idx="280">9.9692809378466599e-05</cx:pt>
          <cx:pt idx="281">0.00073182088328640896</cx:pt>
          <cx:pt idx="282">0.00372776627566616</cx:pt>
          <cx:pt idx="283">0.0075741882878776002</cx:pt>
          <cx:pt idx="284">0.018026838681407999</cx:pt>
          <cx:pt idx="285">0.0084041357961210303</cx:pt>
          <cx:pt idx="286">0.0147960805430934</cx:pt>
          <cx:pt idx="287">0.019889381611616699</cx:pt>
          <cx:pt idx="288">0.030811794780669401</cx:pt>
          <cx:pt idx="289">0.037827387946553902</cx:pt>
          <cx:pt idx="290">0.0041824937308097701</cx:pt>
          <cx:pt idx="291">-0.0060659062206171203</cx:pt>
          <cx:pt idx="292">-0.015388073604455099</cx:pt>
          <cx:pt idx="293">0.0035761284856020499</cx:pt>
          <cx:pt idx="294">0.0109728646991864</cx:pt>
          <cx:pt idx="295">-0.00488829628636953</cx:pt>
          <cx:pt idx="296">0.0037868037776766501</cx:pt>
          <cx:pt idx="297">-0.0190529168577874</cx:pt>
          <cx:pt idx="298">-0.0023129264486466002</cx:pt>
          <cx:pt idx="299">0.0040849343435512596</cx:pt>
          <cx:pt idx="300">0.016214171893221399</cx:pt>
          <cx:pt idx="301">0.0067077906627302803</cx:pt>
          <cx:pt idx="302">0.0049230290687190597</cx:pt>
          <cx:pt idx="303">0.0044404677119664598</cx:pt>
          <cx:pt idx="304">0.0044873613112124998</cx:pt>
          <cx:pt idx="305">0.0103077433478943</cx:pt>
          <cx:pt idx="306">0.00464973840838409</cx:pt>
          <cx:pt idx="307">0.00154966533194112</cx:pt>
          <cx:pt idx="308">4.89277095519583e-05</cx:pt>
          <cx:pt idx="309">0.00038496201004114899</cx:pt>
          <cx:pt idx="310">0.0057674927989516504</cx:pt>
          <cx:pt idx="311">0.0105082066056713</cx:pt>
          <cx:pt idx="312">0.0269400519281832</cx:pt>
          <cx:pt idx="313">0.020526574005990401</cx:pt>
          <cx:pt idx="314">0.0184617688219052</cx:pt>
          <cx:pt idx="315">0.038329171072405098</cx:pt>
          <cx:pt idx="316">0.039898686171003797</cx:pt>
          <cx:pt idx="317">0.025723352401770101</cx:pt>
          <cx:pt idx="318">0.0046595974766706202</cx:pt>
          <cx:pt idx="319">0.0141306444831445</cx:pt>
          <cx:pt idx="320">0.0169230367526715</cx:pt>
          <cx:pt idx="321">0.033422547780215299</cx:pt>
          <cx:pt idx="322">0.045463766425355399</cx:pt>
          <cx:pt idx="323">0.0151630465629737</cx:pt>
          <cx:pt idx="324">-0.019886441036476701</cx:pt>
          <cx:pt idx="325">-0.0088921223081950308</cx:pt>
          <cx:pt idx="326">0.0041708545311674198</cx:pt>
          <cx:pt idx="327">-0.00131131187009861</cx:pt>
          <cx:pt idx="328">0.020042371968539099</cx:pt>
          <cx:pt idx="329">0.00238692848819088</cx:pt>
          <cx:pt idx="330">0.0120828127451406</cx:pt>
          <cx:pt idx="331">0.010104323185197101</cx:pt>
          <cx:pt idx="332">0.0015719379178350801</cx:pt>
          <cx:pt idx="333">0.0051047253016643004</cx:pt>
          <cx:pt idx="334">0.0026017253485218902</cx:pt>
          <cx:pt idx="335">0.000726633871271093</cx:pt>
          <cx:pt idx="336">0.00068764659234944498</cx:pt>
          <cx:pt idx="337">0.0010371791776597099</cx:pt>
          <cx:pt idx="338">0.00453264556899382</cx:pt>
          <cx:pt idx="339">0.0097402622348876904</cx:pt>
          <cx:pt idx="340">0.034150751148550998</cx:pt>
          <cx:pt idx="341">0.0245091365960372</cx:pt>
          <cx:pt idx="342">0.00552729426811712</cx:pt>
          <cx:pt idx="343">0.023816557033527599</cx:pt>
          <cx:pt idx="344">0.0199660969183953</cx:pt>
          <cx:pt idx="345">-0.0046911196110597702</cx:pt>
          <cx:pt idx="346">-0.0118247354864394</cx:pt>
          <cx:pt idx="347">0.0106300732429445</cx:pt>
          <cx:pt idx="348">0.0015490799725235</cx:pt>
          <cx:pt idx="349">0.010382708995266899</cx:pt>
          <cx:pt idx="350">0.039929672719714399</cx:pt>
          <cx:pt idx="351">0.024466894382286698</cx:pt>
          <cx:pt idx="352">-0.0083789215855517608</cx:pt>
          <cx:pt idx="353">-0.0173540956547392</cx:pt>
          <cx:pt idx="354">0.011555646179458701</cx:pt>
          <cx:pt idx="355">-0.000504910136131924</cx:pt>
          <cx:pt idx="356">0.016309306022292001</cx:pt>
          <cx:pt idx="357">0.0069569459635305496</cx:pt>
          <cx:pt idx="358">0.0168883662528528</cx:pt>
          <cx:pt idx="359">0.0071360735051993196</cx:pt>
          <cx:pt idx="360">-0.010962698964906</cx:pt>
          <cx:pt idx="361">0.0045487844819748604</cx:pt>
          <cx:pt idx="362">0.0053685996259818297</cx:pt>
          <cx:pt idx="363">0.0014353413214201901</cx:pt>
          <cx:pt idx="364">-0.000381113552615162</cx:pt>
          <cx:pt idx="365">9.53664127884721e-05</cx:pt>
          <cx:pt idx="366">0.0028788283353637901</cx:pt>
          <cx:pt idx="367">0.0048739413908139599</cx:pt>
          <cx:pt idx="368">0.030723390710970699</cx:pt>
          <cx:pt idx="369">0.014341710755599001</cx:pt>
          <cx:pt idx="370">-0.0079102861732893194</cx:pt>
          <cx:pt idx="371">0.0109762424942721</cx:pt>
          <cx:pt idx="372">-0.0015875278939386399</cx:pt>
          <cx:pt idx="373">-0.0071096735476590001</cx:pt>
          <cx:pt idx="374">0.0060828416740696797</cx:pt>
          <cx:pt idx="375">0.022908200938563401</cx:pt>
          <cx:pt idx="376">0.013216556002915001</cx:pt>
          <cx:pt idx="377">0.042268071414500598</cx:pt>
          <cx:pt idx="378">0.053893516422918598</cx:pt>
          <cx:pt idx="379">0.020474372491680101</cx:pt>
          <cx:pt idx="380">0.0202180497123895</cx:pt>
          <cx:pt idx="381">-0.016535748728718401</cx:pt>
          <cx:pt idx="382">-0.000169477123885887</cx:pt>
          <cx:pt idx="383">0.010498742490013801</cx:pt>
          <cx:pt idx="384">0.027582147744770202</cx:pt>
          <cx:pt idx="385">0.026760800938308502</cx:pt>
          <cx:pt idx="386">0.0117813729589993</cx:pt>
          <cx:pt idx="387">-0.0049274728828779804</cx:pt>
          <cx:pt idx="388">-0.0154327632625767</cx:pt>
          <cx:pt idx="389">2.1256713478490099e-05</cx:pt>
          <cx:pt idx="390">0.00062672574951400605</cx:pt>
          <cx:pt idx="391">-0.00043316619955999903</cx:pt>
          <cx:pt idx="392">0.00073083528459580904</cx:pt>
          <cx:pt idx="393">-0.000273150812888115</cx:pt>
          <cx:pt idx="394">0.0010215215337295699</cx:pt>
          <cx:pt idx="395">0.0032700654256365902</cx:pt>
          <cx:pt idx="396">0.0121349035557935</cx:pt>
          <cx:pt idx="397">-0.0036474153366297299</cx:pt>
          <cx:pt idx="398">-0.012808144145857301</cx:pt>
          <cx:pt idx="399">-0.015100147640943799</cx:pt>
          <cx:pt idx="400">-0.027292444003261401</cx:pt>
          <cx:pt idx="401">-0.0023004443563647498</cx:pt>
          <cx:pt idx="402">-0.0018800947258285801</cx:pt>
          <cx:pt idx="403">0.010307068713744099</cx:pt>
          <cx:pt idx="404">0.036862161403014397</cx:pt>
          <cx:pt idx="405">0.038025005338636599</cx:pt>
          <cx:pt idx="406">0.020467592020775</cx:pt>
          <cx:pt idx="407">0.0204529114099836</cx:pt>
          <cx:pt idx="408">0.0130143754294882</cx:pt>
          <cx:pt idx="409">0.0070183098426082804</cx:pt>
          <cx:pt idx="410">0.011000267346688001</cx:pt>
          <cx:pt idx="411">0.015598855791114301</cx:pt>
          <cx:pt idx="412">0.027535670077142499</cx:pt>
          <cx:pt idx="413">0.018388464783403301</cx:pt>
          <cx:pt idx="414">0.016607977519110001</cx:pt>
          <cx:pt idx="415">0.0043604353721181602</cx:pt>
          <cx:pt idx="416">-0.016656672981521799</cx:pt>
          <cx:pt idx="417">-0.0067040173325609896</cx:pt>
          <cx:pt idx="418">-0.0011902866427202701</cx:pt>
          <cx:pt idx="419">-0.00043994420662963398</cx:pt>
          <cx:pt idx="420">0.00012553096224667099</cx:pt>
          <cx:pt idx="421">-0.000192130056276453</cx:pt>
          <cx:pt idx="422">-8.2778781669978405e-05</cx:pt>
          <cx:pt idx="423">0.0009137430093607</cx:pt>
          <cx:pt idx="424">0.0027632082678378999</cx:pt>
          <cx:pt idx="425">-0.0125992036023599</cx:pt>
          <cx:pt idx="426">-0.0161437235089073</cx:pt>
          <cx:pt idx="427">-0.0260675301626207</cx:pt>
          <cx:pt idx="428">-0.0259786436628031</cx:pt>
          <cx:pt idx="429">-0.010785767880512699</cx:pt>
          <cx:pt idx="430">-0.0079721832581629692</cx:pt>
          <cx:pt idx="431">0.0025746234992046302</cx:pt>
          <cx:pt idx="432">0.0097474082690034592</cx:pt>
          <cx:pt idx="433">0.019880986872464899</cx:pt>
          <cx:pt idx="434">0.017549270156827699</cx:pt>
          <cx:pt idx="435">0.033172116886279301</cx:pt>
          <cx:pt idx="436">0.034854981441491698</cx:pt>
          <cx:pt idx="437">0.046093321183000101</cx:pt>
          <cx:pt idx="438">0.0146955832302325</cx:pt>
          <cx:pt idx="439">0.019030805200951701</cx:pt>
          <cx:pt idx="440">0.024398172947424201</cx:pt>
          <cx:pt idx="441">0.026047505781061301</cx:pt>
          <cx:pt idx="442">0.0229819193121335</cx:pt>
          <cx:pt idx="443">0.0045643846990653597</cx:pt>
          <cx:pt idx="444">-0.014319602408046301</cx:pt>
          <cx:pt idx="445">-0.0105021063599089</cx:pt>
          <cx:pt idx="446">-0.0020288323001192198</cx:pt>
          <cx:pt idx="447">-0.00183821718367138</cx:pt>
          <cx:pt idx="448">-0.00066171564443300598</cx:pt>
          <cx:pt idx="449">-0.000118334749079003</cx:pt>
          <cx:pt idx="450">0.00081378381915490504</cx:pt>
          <cx:pt idx="451">0.000111235384265182</cx:pt>
          <cx:pt idx="452">0.0047158618626602696</cx:pt>
          <cx:pt idx="453">-0.016850940594558699</cx:pt>
          <cx:pt idx="454">-0.0259048421479748</cx:pt>
          <cx:pt idx="455">-0.01898356676047</cx:pt>
          <cx:pt idx="456">-0.0099643146760192303</cx:pt>
          <cx:pt idx="457">-0.015519296521004399</cx:pt>
          <cx:pt idx="458">-0.0151815160586248</cx:pt>
          <cx:pt idx="459">-0.019450442146405001</cx:pt>
          <cx:pt idx="460">0.0038700943130891802</cx:pt>
          <cx:pt idx="461">0.020671546875440001</cx:pt>
          <cx:pt idx="462">0.0068482942665855596</cx:pt>
          <cx:pt idx="463">0.017249735440667598</cx:pt>
          <cx:pt idx="464">0.031364011583508801</cx:pt>
          <cx:pt idx="465">0.035601493585892</cx:pt>
          <cx:pt idx="466">0.0193325201266497</cx:pt>
          <cx:pt idx="467">0.0119665983850522</cx:pt>
          <cx:pt idx="468">0.012739868585987101</cx:pt>
          <cx:pt idx="469">0.0136039625571109</cx:pt>
          <cx:pt idx="470">0.014276547601232399</cx:pt>
          <cx:pt idx="471">-0.0028175031600034001</cx:pt>
          <cx:pt idx="472">-0.0089172429211804901</cx:pt>
          <cx:pt idx="473">-0.0128593923128584</cx:pt>
          <cx:pt idx="474">-0.0042637790131971904</cx:pt>
          <cx:pt idx="475">-0.00086402792542932601</cx:pt>
          <cx:pt idx="476">-0.00048988909912783102</cx:pt>
          <cx:pt idx="477">0.00053525068907825304</cx:pt>
          <cx:pt idx="478">0.00055542612034113195</cx:pt>
          <cx:pt idx="479">-0.0011805786048167</cx:pt>
          <cx:pt idx="480">-0.0034332318742938701</cx:pt>
          <cx:pt idx="481">-0.0169183477786795</cx:pt>
          <cx:pt idx="482">-0.029613186091142999</cx:pt>
          <cx:pt idx="483">-0.034458930472041398</cx:pt>
          <cx:pt idx="484">-0.0225883890014799</cx:pt>
          <cx:pt idx="485">-0.019953007781561401</cx:pt>
          <cx:pt idx="486">-0.0314498788927551</cx:pt>
          <cx:pt idx="487">-0.0314817883111271</cx:pt>
          <cx:pt idx="488">-0.031058835131115299</cx:pt>
          <cx:pt idx="489">0.0029016838012645698</cx:pt>
          <cx:pt idx="490">-0.0072167435925392298</cx:pt>
          <cx:pt idx="491">-0.00329454130527566</cx:pt>
          <cx:pt idx="492">-0.0085814610610254593</cx:pt>
          <cx:pt idx="493">0.011586777098163</cx:pt>
          <cx:pt idx="494">0.0034035145216189501</cx:pt>
          <cx:pt idx="495">0.00387527089602773</cx:pt>
          <cx:pt idx="496">0.014657459872482299</cx:pt>
          <cx:pt idx="497">0.0016167499342844001</cx:pt>
          <cx:pt idx="498">0.010205981575431299</cx:pt>
          <cx:pt idx="499">-0.0042557971267115297</cx:pt>
          <cx:pt idx="500">-0.0110848358120218</cx:pt>
          <cx:pt idx="501">-0.0067925476149034297</cx:pt>
          <cx:pt idx="502">-0.00073641426436894895</cx:pt>
          <cx:pt idx="503">0.000366107444431389</cx:pt>
          <cx:pt idx="504">0.00083670302521222299</cx:pt>
          <cx:pt idx="505">0.000157077327720087</cx:pt>
          <cx:pt idx="506">0.0020852907216132401</cx:pt>
          <cx:pt idx="507">-0.0023747860916533401</cx:pt>
          <cx:pt idx="508">-0.0050443865528081297</cx:pt>
          <cx:pt idx="509">-0.0195027113709321</cx:pt>
          <cx:pt idx="510">-0.030496302328682501</cx:pt>
          <cx:pt idx="511">-0.034875257000885097</cx:pt>
          <cx:pt idx="512">-0.0285953651018627</cx:pt>
          <cx:pt idx="513">-0.028477979178947298</cx:pt>
          <cx:pt idx="514">-0.0311488859623456</cx:pt>
          <cx:pt idx="515">-0.041560475732403901</cx:pt>
          <cx:pt idx="516">-0.047277133222494098</cx:pt>
          <cx:pt idx="517">-0.016985071295192299</cx:pt>
          <cx:pt idx="518">-0.035104288200431301</cx:pt>
          <cx:pt idx="519">-0.041814486460937397</cx:pt>
          <cx:pt idx="520">-0.045488781972546598</cx:pt>
          <cx:pt idx="521">-0.0032130018141249298</cx:pt>
          <cx:pt idx="522">-0.0047087699168478197</cx:pt>
          <cx:pt idx="523">0.016254863347744401</cx:pt>
          <cx:pt idx="524">0.0092864804460285801</cx:pt>
          <cx:pt idx="525">-0.0098745206730821294</cx:pt>
          <cx:pt idx="526">-0.0044900641609874796</cx:pt>
          <cx:pt idx="527">-0.023707394190228701</cx:pt>
          <cx:pt idx="528">-0.024796634501886201</cx:pt>
          <cx:pt idx="529">-0.0044590505668916499</cx:pt>
          <cx:pt idx="530">0.0017122385792421699</cx:pt>
          <cx:pt idx="531">-0.00060882347974608702</cx:pt>
          <cx:pt idx="532">-0.00122364391387411</cx:pt>
          <cx:pt idx="533">0.00057851442689415395</cx:pt>
          <cx:pt idx="534">0.0016249215470175401</cx:pt>
          <cx:pt idx="535">-0.0030277364149118901</cx:pt>
          <cx:pt idx="536">-0.0096373861388613594</cx:pt>
          <cx:pt idx="537">-0.016544836029094401</cx:pt>
          <cx:pt idx="538">-0.026367278378858602</cx:pt>
          <cx:pt idx="539">-0.022831762634613</cx:pt>
          <cx:pt idx="540">-0.0148366075106563</cx:pt>
          <cx:pt idx="541">-0.0073846837653993103</cx:pt>
          <cx:pt idx="542">-0.022903225534834801</cx:pt>
          <cx:pt idx="543">-0.0380565411100958</cx:pt>
          <cx:pt idx="544">-0.0193464564022592</cx:pt>
          <cx:pt idx="545">-0.016965782439820401</cx:pt>
          <cx:pt idx="546">-0.036632615506570501</cx:pt>
          <cx:pt idx="547">-0.033827464443923302</cx:pt>
          <cx:pt idx="548">-0.039873899251937302</cx:pt>
          <cx:pt idx="549">-0.010883189265661499</cx:pt>
          <cx:pt idx="550">-0.000411078533880481</cx:pt>
          <cx:pt idx="551">0.019645832987876199</cx:pt>
          <cx:pt idx="552">-0.0056970578217197497</cx:pt>
          <cx:pt idx="553">-0.029113333731962201</cx:pt>
          <cx:pt idx="554">-0.023612964808834999</cx:pt>
          <cx:pt idx="555">-0.025685080220704499</cx:pt>
          <cx:pt idx="556">-0.022043036411363199</cx:pt>
          <cx:pt idx="557">-0.0048584932733181799</cx:pt>
          <cx:pt idx="558">-0.00059348647070308095</cx:pt>
          <cx:pt idx="559">-0.000132596895273343</cx:pt>
          <cx:pt idx="560">0.00049884685815807601</cx:pt>
          <cx:pt idx="561">-0.00037067225480121599</cx:pt>
          <cx:pt idx="562">-0.00021492953484873999</cx:pt>
          <cx:pt idx="563">-0.00293790856111426</cx:pt>
          <cx:pt idx="564">-0.0067701425157395403</cx:pt>
          <cx:pt idx="565">-0.0085008459537943403</cx:pt>
          <cx:pt idx="566">-0.0139033782145455</cx:pt>
          <cx:pt idx="567">-0.0085175403986017199</cx:pt>
          <cx:pt idx="568">0.0088892879333291198</cx:pt>
          <cx:pt idx="569">-0.0069836180997422097</cx:pt>
          <cx:pt idx="570">-0.010010118463268399</cx:pt>
          <cx:pt idx="571">-0.00935530636468687</cx:pt>
          <cx:pt idx="572">-0.0036764694218228101</cx:pt>
          <cx:pt idx="573">-0.015835850322750099</cx:pt>
          <cx:pt idx="574">-0.0177674789737053</cx:pt>
          <cx:pt idx="575">-0.023567487347503101</cx:pt>
          <cx:pt idx="576">-0.031313512421467002</cx:pt>
          <cx:pt idx="577">-0.01166459693095</cx:pt>
          <cx:pt idx="578">-0.018025408221508402</cx:pt>
          <cx:pt idx="579">0.00730609429400517</cx:pt>
          <cx:pt idx="580">-0.0045272403502578801</cx:pt>
          <cx:pt idx="581">-0.023044623047407502</cx:pt>
          <cx:pt idx="582">-0.017135419781578801</cx:pt>
          <cx:pt idx="583">-0.016712058636280201</cx:pt>
          <cx:pt idx="584">-0.0100522154906255</cx:pt>
          <cx:pt idx="585">-0.00181398451021623</cx:pt>
          <cx:pt idx="586">-0.00095785114787470598</cx:pt>
          <cx:pt idx="587">-0.00013008434882649499</cx:pt>
          <cx:pt idx="588">0.00054415695294118599</cx:pt>
          <cx:pt idx="589">0.00073814663412789198</cx:pt>
          <cx:pt idx="590">-0.00088385819510507799</cx:pt>
          <cx:pt idx="591">-0.0048098982641879796</cx:pt>
          <cx:pt idx="592">-0.0039770454244483803</cx:pt>
          <cx:pt idx="593">-0.0019589927454908502</cx:pt>
          <cx:pt idx="594">-0.0075243474303961499</cx:pt>
          <cx:pt idx="595">0.00320303724206267</cx:pt>
          <cx:pt idx="596">0.0082763127464107692</cx:pt>
          <cx:pt idx="597">0.0048217720085876898</cx:pt>
          <cx:pt idx="598">0.018363570754027999</cx:pt>
          <cx:pt idx="599">-0.0033244194081157299</cx:pt>
          <cx:pt idx="600">0.00065624710454998498</cx:pt>
          <cx:pt idx="601">-0.013296748571229399</cx:pt>
          <cx:pt idx="602">-0.025775339296476699</cx:pt>
          <cx:pt idx="603">-0.0109922611467717</cx:pt>
          <cx:pt idx="604">-0.00514815952556849</cx:pt>
          <cx:pt idx="605">-0.0084238264248979594</cx:pt>
          <cx:pt idx="606">-0.011829129739086701</cx:pt>
          <cx:pt idx="607">0.000131566217639871</cx:pt>
          <cx:pt idx="608">0.0069968957013730199</cx:pt>
          <cx:pt idx="609">-0.0081679046332035297</cx:pt>
          <cx:pt idx="610">-0.025021715666686099</cx:pt>
          <cx:pt idx="611">-0.016685952923682499</cx:pt>
          <cx:pt idx="612">-0.0084868473690097399</cx:pt>
          <cx:pt idx="613">-0.0060719718859784597</cx:pt>
          <cx:pt idx="614">-0.000311800622803742</cx:pt>
          <cx:pt idx="615">-0.00053093132918017802</cx:pt>
          <cx:pt idx="616">-7.1717698957006996e-05</cx:pt>
          <cx:pt idx="617">0.00082166199415722703</cx:pt>
          <cx:pt idx="618">-0.00021086326685132101</cx:pt>
          <cx:pt idx="619">-0.0033648330102847498</cx:pt>
          <cx:pt idx="620">-0.00016159570849726501</cx:pt>
          <cx:pt idx="621">0.0056789221883815702</cx:pt>
          <cx:pt idx="622">0.00059878441086233297</cx:pt>
          <cx:pt idx="623">0.00504100905476509</cx:pt>
          <cx:pt idx="624">0.0041717850740624098</cx:pt>
          <cx:pt idx="625">0.0066494555844990796</cx:pt>
          <cx:pt idx="626">0.014883266202450099</cx:pt>
          <cx:pt idx="627">-0.010244308268450599</cx:pt>
          <cx:pt idx="628">-0.0108781476613149</cx:pt>
          <cx:pt idx="629">-0.019107470840589402</cx:pt>
          <cx:pt idx="630">0.0045978031612175898</cx:pt>
          <cx:pt idx="631">0.001342496692803</cx:pt>
          <cx:pt idx="632">0.015307793472297399</cx:pt>
          <cx:pt idx="633">0.0077704873913756502</cx:pt>
          <cx:pt idx="634">-0.00021990636362517499</cx:pt>
          <cx:pt idx="635">-0.0022919159292968598</cx:pt>
          <cx:pt idx="636">-0.0066476828871890698</cx:pt>
          <cx:pt idx="637">-0.030236028332578099</cx:pt>
          <cx:pt idx="638">-0.0199442184590937</cx:pt>
          <cx:pt idx="639">-0.0141961400291507</cx:pt>
          <cx:pt idx="640">-0.0092364034090878702</cx:pt>
          <cx:pt idx="641">-0.0038500914268261698</cx:pt>
          <cx:pt idx="642">0.000214230270039915</cx:pt>
          <cx:pt idx="643">-0.00033769541677427698</cx:pt>
          <cx:pt idx="644">-0.000111402718947161</cx:pt>
          <cx:pt idx="645">-0.00023848579403271599</cx:pt>
          <cx:pt idx="646">-0.00045332468705041597</cx:pt>
          <cx:pt idx="647">-0.000851012161012153</cx:pt>
          <cx:pt idx="648">0.0041931262985459902</cx:pt>
          <cx:pt idx="649">0.0118112319613176</cx:pt>
          <cx:pt idx="650">0.018659412073961702</cx:pt>
          <cx:pt idx="651">0.0123799178180082</cx:pt>
          <cx:pt idx="652">-0.00092651441997514995</cx:pt>
          <cx:pt idx="653">-0.0048208006366331196</cx:pt>
          <cx:pt idx="654">0.0014551356229960399</cx:pt>
          <cx:pt idx="655">-0.010441261283339699</cx:pt>
          <cx:pt idx="656">-0.0046062657964143303</cx:pt>
          <cx:pt idx="657">0.0012819636022180999</cx:pt>
          <cx:pt idx="658">0.0019369989389660101</cx:pt>
          <cx:pt idx="659">0.0066083641983596796</cx:pt>
          <cx:pt idx="660">0.0044778016998360797</cx:pt>
          <cx:pt idx="661">-0.00095735228805362204</cx:pt>
          <cx:pt idx="662">0.0056689069674813698</cx:pt>
          <cx:pt idx="663">-0.0084317026425742604</cx:pt>
          <cx:pt idx="664">-0.0137646658737214</cx:pt>
          <cx:pt idx="665">-0.0223618896326363</cx:pt>
          <cx:pt idx="666">-0.022846165987574399</cx:pt>
          <cx:pt idx="667">-0.0089492100563551401</cx:pt>
          <cx:pt idx="668">-0.0047680278870439897</cx:pt>
          <cx:pt idx="669">-0.0028057605010845801</cx:pt>
          <cx:pt idx="670">1.7736017517776202e-05</cx:pt>
          <cx:pt idx="671">0.00087869880317612296</cx:pt>
          <cx:pt idx="672">0.00031382730078147999</cx:pt>
          <cx:pt idx="673">0.00036079332180833198</cx:pt>
          <cx:pt idx="674">6.5162890238835405e-05</cx:pt>
          <cx:pt idx="675">0.0019540071860072198</cx:pt>
          <cx:pt idx="676">0.0085186559660238009</cx:pt>
          <cx:pt idx="677">0.018585485886224801</cx:pt>
          <cx:pt idx="678">0.0146500067220789</cx:pt>
          <cx:pt idx="679">0.0073755357474617903</cx:pt>
          <cx:pt idx="680">0.0022460057069497701</cx:pt>
          <cx:pt idx="681">-0.00052808846806162496</cx:pt>
          <cx:pt idx="682">0.0099015673318457592</cx:pt>
          <cx:pt idx="683">-0.00194513683296338</cx:pt>
          <cx:pt idx="684">-0.0134790771445529</cx:pt>
          <cx:pt idx="685">-0.0072811817089907596</cx:pt>
          <cx:pt idx="686">-0.022079220508685101</cx:pt>
          <cx:pt idx="687">-0.0039928928274363404</cx:pt>
          <cx:pt idx="688">-0.0021834567340520499</cx:pt>
          <cx:pt idx="689">-0.0072447803329452999</cx:pt>
          <cx:pt idx="690">-0.0085342352089865098</cx:pt>
          <cx:pt idx="691">0.0044868285735875299</cx:pt>
          <cx:pt idx="692">0.0025751187435261299</cx:pt>
          <cx:pt idx="693">-0.0097358843000415508</cx:pt>
          <cx:pt idx="694">-0.012674827413732199</cx:pt>
          <cx:pt idx="695">-0.0061031710315333498</cx:pt>
          <cx:pt idx="696">-0.0054315628971196104</cx:pt>
          <cx:pt idx="697">-0.0012034071637054501</cx:pt>
          <cx:pt idx="698">-0.00027621947368384298</cx:pt>
          <cx:pt idx="699">0.00036373438066703901</cx:pt>
          <cx:pt idx="700">-0.000120735097778703</cx:pt>
          <cx:pt idx="701">-0.00031017082919232702</cx:pt>
          <cx:pt idx="702">-0.0010567126931728501</cx:pt>
          <cx:pt idx="703">0.000334773792831467</cx:pt>
          <cx:pt idx="704">0.0038259142465660702</cx:pt>
          <cx:pt idx="705">0.0097285859493364303</cx:pt>
          <cx:pt idx="706">0.00194080775974934</cx:pt>
          <cx:pt idx="707">0.0077898565878491803</cx:pt>
          <cx:pt idx="708">0.01228218596274</cx:pt>
          <cx:pt idx="709">0.0106407121974098</cx:pt>
          <cx:pt idx="710">0.0062713564377453804</cx:pt>
          <cx:pt idx="711">0.0124647041579671</cx:pt>
          <cx:pt idx="712">0.0069981268103193996</cx:pt>
          <cx:pt idx="713">0.00376783634209944</cx:pt>
          <cx:pt idx="714">0.0084218907051907908</cx:pt>
          <cx:pt idx="715">0.014583292829343701</cx:pt>
          <cx:pt idx="716">0.029117199054940601</cx:pt>
          <cx:pt idx="717">0.0123173451431736</cx:pt>
          <cx:pt idx="718">0.0108354236294578</cx:pt>
          <cx:pt idx="719">0.021728694666257601</cx:pt>
          <cx:pt idx="720">0.012291164966871399</cx:pt>
          <cx:pt idx="721">-0.00058001423556933705</cx:pt>
          <cx:pt idx="722">-0.0064848530699967996</cx:pt>
          <cx:pt idx="723">-0.0053352045520979104</cx:pt>
          <cx:pt idx="724">-0.0016734766977618001</cx:pt>
          <cx:pt idx="725">-4.4309318038191498e-05</cx:pt>
          <cx:pt idx="726">-0.000180549452095898</cx:pt>
          <cx:pt idx="727">-0.00033335067176197802</cx:pt>
          <cx:pt idx="728">-0.00035433792563407599</cx:pt>
          <cx:pt idx="729">-0.00037204296410859201</cx:pt>
          <cx:pt idx="730">0.00046793860918074902</cx:pt>
          <cx:pt idx="731">0.00079004076463392496</cx:pt>
          <cx:pt idx="732">-0.00066249576373282495</cx:pt>
          <cx:pt idx="733">-0.0020520296482887299</cx:pt>
          <cx:pt idx="734">-0.00042949331572009501</cx:pt>
          <cx:pt idx="735">0.0060541264360808901</cx:pt>
          <cx:pt idx="736">0.012548220530688201</cx:pt>
          <cx:pt idx="737">0.016607723340222601</cx:pt>
          <cx:pt idx="738">0.0124226847119942</cx:pt>
          <cx:pt idx="739">0.012239564064643599</cx:pt>
          <cx:pt idx="740">0.020267700919436301</cx:pt>
          <cx:pt idx="741">0.034258278861179298</cx:pt>
          <cx:pt idx="742">0.0373502066656504</cx:pt>
          <cx:pt idx="743">0.020535955254199802</cx:pt>
          <cx:pt idx="744">0.019863764255290101</cx:pt>
          <cx:pt idx="745">0.021954692679726402</cx:pt>
          <cx:pt idx="746">0.0188655651730089</cx:pt>
          <cx:pt idx="747">0.0169263197036594</cx:pt>
          <cx:pt idx="748">0.0094749093294462308</cx:pt>
          <cx:pt idx="749">0.0056704227469271404</cx:pt>
          <cx:pt idx="750">0.00181671914507263</cx:pt>
          <cx:pt idx="751">-0.00086538081337552699</cx:pt>
          <cx:pt idx="752">-0.000128403290923247</cx:pt>
          <cx:pt idx="753">-0.00050411995670641204</cx:pt>
          <cx:pt idx="754">-0.00053080403516113795</cx:pt>
          <cx:pt idx="755">0.00017882737273440199</cx:pt>
          <cx:pt idx="756">7.5355947021918499e-05</cx:pt>
          <cx:pt idx="757">0.00028406080088714598</cx:pt>
          <cx:pt idx="758">0.00028198323001269799</cx:pt>
          <cx:pt idx="759">-0.000281318528978559</cx:pt>
          <cx:pt idx="760">-0.0013102508933441001</cx:pt>
          <cx:pt idx="761">-0.00044485635082580697</cx:pt>
          <cx:pt idx="762">6.1947945040140295e-05</cx:pt>
          <cx:pt idx="763">0.0012891770808629601</cx:pt>
          <cx:pt idx="764">0.0010416889484133401</cx:pt>
          <cx:pt idx="765">0.0016483333373584401</cx:pt>
          <cx:pt idx="766">0.0033359425285597898</cx:pt>
          <cx:pt idx="767">0.00223696393136367</cx:pt>
          <cx:pt idx="768">0.00043454525259193299</cx:pt>
          <cx:pt idx="769">0.0038614076188852298</cx:pt>
          <cx:pt idx="770">0.0047390062211175501</cx:pt>
          <cx:pt idx="771">0.0040356203131617701</cx:pt>
          <cx:pt idx="772">0.0038871584039527301</cx:pt>
          <cx:pt idx="773">0.0037706591980640799</cx:pt>
          <cx:pt idx="774">0.00584586627689477</cx:pt>
          <cx:pt idx="775">0.0034914548913340198</cx:pt>
          <cx:pt idx="776">0.0016637116609615301</cx:pt>
          <cx:pt idx="777">0.00026933439025080501</cx:pt>
          <cx:pt idx="778">0.0013578222254646199</cx:pt>
          <cx:pt idx="779">7.6076695789505596e-05</cx:pt>
          <cx:pt idx="780">0.00020269356448366101</cx:pt>
          <cx:pt idx="781">-6.8495259529880402e-05</cx:pt>
          <cx:pt idx="782">-0.00048742706620812998</cx:pt>
          <cx:pt idx="783">0.00066035379319851904</cx:pt>
        </cx:lvl>
      </cx:numDim>
    </cx:data>
    <cx:data id="159">
      <cx:numDim type="val">
        <cx:f>'001_WA_F - 副本'!$FD$1:$FD$784</cx:f>
        <cx:lvl ptCount="784" formatCode="0.00E+00">
          <cx:pt idx="0">-8.1759125197343704e-05</cx:pt>
          <cx:pt idx="1">-0.00142770219898449</cx:pt>
          <cx:pt idx="2">-0.00067139901945390803</cx:pt>
          <cx:pt idx="3">4.8427699797355903e-05</cx:pt>
          <cx:pt idx="4">0.00016364791398415599</cx:pt>
          <cx:pt idx="5">-0.00067291883757048595</cx:pt>
          <cx:pt idx="6">0.000152241476334675</cx:pt>
          <cx:pt idx="7">-0.00028498021847241301</cx:pt>
          <cx:pt idx="8">-0.00064745724307439399</cx:pt>
          <cx:pt idx="9">-0.00027781741315328901</cx:pt>
          <cx:pt idx="10">0.00075858012852221698</cx:pt>
          <cx:pt idx="11">-0.00051023299195591498</cx:pt>
          <cx:pt idx="12">-6.5534049171074899e-05</cx:pt>
          <cx:pt idx="13">0.00095175017247901004</cx:pt>
          <cx:pt idx="14">0.00036762789606046501</cx:pt>
          <cx:pt idx="15">-0.00046979563137415203</cx:pt>
          <cx:pt idx="16">-0.00023371236473590699</cx:pt>
          <cx:pt idx="17">0.00043457816768202698</cx:pt>
          <cx:pt idx="18">-9.6776420369043404e-05</cx:pt>
          <cx:pt idx="19">0.00026700322998317799</cx:pt>
          <cx:pt idx="20">-0.00012501655201832199</cx:pt>
          <cx:pt idx="21">0.000237776493407029</cx:pt>
          <cx:pt idx="22">1.4845732458244499e-05</cx:pt>
          <cx:pt idx="23">0.00120031874285803</cx:pt>
          <cx:pt idx="24">-0.000326151668872732</cx:pt>
          <cx:pt idx="25">-0.00107635296422071</cx:pt>
          <cx:pt idx="26">0.000238938630886131</cx:pt>
          <cx:pt idx="27">0.000187757070665044</cx:pt>
          <cx:pt idx="28">4.4108971975384901e-05</cx:pt>
          <cx:pt idx="29">0.000127954645185333</cx:pt>
          <cx:pt idx="30">0.00061023177847208099</cx:pt>
          <cx:pt idx="31">-0.00067181100289232399</cx:pt>
          <cx:pt idx="32">-7.6982078346795295e-05</cx:pt>
          <cx:pt idx="33">0.00030415511978489301</cx:pt>
          <cx:pt idx="34">0.00060175517140377902</cx:pt>
          <cx:pt idx="35">0.0024284034513431399</cx:pt>
          <cx:pt idx="36">0.0024158689275662702</cx:pt>
          <cx:pt idx="37">0.0010958272804823599</cx:pt>
          <cx:pt idx="38">0.0019944569772857301</cx:pt>
          <cx:pt idx="39">0.00349384329632536</cx:pt>
          <cx:pt idx="40">0.0048540834000299002</cx:pt>
          <cx:pt idx="41">0.0024108676316872898</cx:pt>
          <cx:pt idx="42">0.00051999487585428804</cx:pt>
          <cx:pt idx="43">0.0016223848860065801</cx:pt>
          <cx:pt idx="44">0.0045691019566293303</cx:pt>
          <cx:pt idx="45">0.0027589549812375501</cx:pt>
          <cx:pt idx="46">0.0016584070703172301</cx:pt>
          <cx:pt idx="47">0.0020662005072629298</cx:pt>
          <cx:pt idx="48">0.0023894396178870802</cx:pt>
          <cx:pt idx="49">0.00067797232195189396</cx:pt>
          <cx:pt idx="50">0.00089664130854679499</cx:pt>
          <cx:pt idx="51">8.9593702628098994e-05</cx:pt>
          <cx:pt idx="52">0.00072844649123429803</cx:pt>
          <cx:pt idx="53">0.0010742096030465899</cx:pt>
          <cx:pt idx="54">0.00075933365867020004</cx:pt>
          <cx:pt idx="55">-0.00032192499768516502</cx:pt>
          <cx:pt idx="56">-0.000115976302700095</cx:pt>
          <cx:pt idx="57">-8.2016409099985396e-05</cx:pt>
          <cx:pt idx="58">0.00026613813068304302</cx:pt>
          <cx:pt idx="59">0.00061278119532993003</cx:pt>
          <cx:pt idx="60">-0.00018092454820659799</cx:pt>
          <cx:pt idx="61">9.6050009752994599e-05</cx:pt>
          <cx:pt idx="62">0.00187967047199469</cx:pt>
          <cx:pt idx="63">0.0049191133327949202</cx:pt>
          <cx:pt idx="64">0.0098694140065300907</cx:pt>
          <cx:pt idx="65">0.014946068476467801</cx:pt>
          <cx:pt idx="66">0.022147955294305299</cx:pt>
          <cx:pt idx="67">0.026164549745750599</cx:pt>
          <cx:pt idx="68">0.025365224182757599</cx:pt>
          <cx:pt idx="69">0.0092700862031403503</cx:pt>
          <cx:pt idx="70">0.021094458606219502</cx:pt>
          <cx:pt idx="71">0.014237012503867601</cx:pt>
          <cx:pt idx="72">0.0151849801949455</cx:pt>
          <cx:pt idx="73">0.015934773591706902</cx:pt>
          <cx:pt idx="74">0.014569308362437</cx:pt>
          <cx:pt idx="75">0.0049610359604940401</cx:pt>
          <cx:pt idx="76">0.0096888565337342608</cx:pt>
          <cx:pt idx="77">0.0094873648806412195</cx:pt>
          <cx:pt idx="78">0.0069003645211539299</cx:pt>
          <cx:pt idx="79">0.00200279323428599</cx:pt>
          <cx:pt idx="80">-4.7682576704988203e-05</cx:pt>
          <cx:pt idx="81">-0.00030962266214015402</cx:pt>
          <cx:pt idx="82">0.00040604760809190402</cx:pt>
          <cx:pt idx="83">0.000112500561157755</cx:pt>
          <cx:pt idx="84">0.00017099962130675999</cx:pt>
          <cx:pt idx="85">-0.000682066459953412</cx:pt>
          <cx:pt idx="86">-0.00014491666019797499</cx:pt>
          <cx:pt idx="87">0.0014295919959771001</cx:pt>
          <cx:pt idx="88">0.00065246722958391698</cx:pt>
          <cx:pt idx="89">-0.00068193649239603601</cx:pt>
          <cx:pt idx="90">0.00202181529835761</cx:pt>
          <cx:pt idx="91">0.0013217336886365799</cx:pt>
          <cx:pt idx="92">0.010067601879933301</cx:pt>
          <cx:pt idx="93">0.026377643549006301</cx:pt>
          <cx:pt idx="94">0.021064679093822699</cx:pt>
          <cx:pt idx="95">0.034503029876788403</cx:pt>
          <cx:pt idx="96">0.021560772430559799</cx:pt>
          <cx:pt idx="97">0.0048570505545490498</cx:pt>
          <cx:pt idx="98">-0.00236872186483426</cx:pt>
          <cx:pt idx="99">-0.0019492480601521101</cx:pt>
          <cx:pt idx="100">-0.0057625373669742902</cx:pt>
          <cx:pt idx="101">-0.033466157776902802</cx:pt>
          <cx:pt idx="102">-0.018869194261747799</cx:pt>
          <cx:pt idx="103">0.00071692097951473605</cx:pt>
          <cx:pt idx="104">-0.0063519594574162697</cx:pt>
          <cx:pt idx="105">-0.0107503131130315</cx:pt>
          <cx:pt idx="106">-0.0110084322656979</cx:pt>
          <cx:pt idx="107">-0.0013775882985306799</cx:pt>
          <cx:pt idx="108">-0.00113155936518593</cx:pt>
          <cx:pt idx="109">-0.0017379930687387</cx:pt>
          <cx:pt idx="110">0.00079960599408065102</cx:pt>
          <cx:pt idx="111">6.6150534501717499e-05</cx:pt>
          <cx:pt idx="112">-0.00014321910070715701</cx:pt>
          <cx:pt idx="113">-0.00052323724487089902</cx:pt>
          <cx:pt idx="114">0.00079923120691875098</cx:pt>
          <cx:pt idx="115">0.00039541250294272999</cx:pt>
          <cx:pt idx="116">0.00150748782485018</cx:pt>
          <cx:pt idx="117">0.0043019444056783202</cx:pt>
          <cx:pt idx="118">0.0068724649678776001</cx:pt>
          <cx:pt idx="119">0.0072346974789118798</cx:pt>
          <cx:pt idx="120">0.020010311852306398</cx:pt>
          <cx:pt idx="121">0.034895719684694002</cx:pt>
          <cx:pt idx="122">0.037141545520232203</cx:pt>
          <cx:pt idx="123">0.0123687802759864</cx:pt>
          <cx:pt idx="124">0.015889407726313799</cx:pt>
          <cx:pt idx="125">0.0090808178068487195</cx:pt>
          <cx:pt idx="126">0.0149926827969391</cx:pt>
          <cx:pt idx="127">-0.020912565226213299</cx:pt>
          <cx:pt idx="128">-0.00142247870859694</cx:pt>
          <cx:pt idx="129">0.0072771476346964901</cx:pt>
          <cx:pt idx="130">0.010997208319435599</cx:pt>
          <cx:pt idx="131">0.0129340724219267</cx:pt>
          <cx:pt idx="132">-0.0125841164885184</cx:pt>
          <cx:pt idx="133">-0.035216822135889302</cx:pt>
          <cx:pt idx="134">-0.0410833999149504</cx:pt>
          <cx:pt idx="135">-0.032358936962995501</cx:pt>
          <cx:pt idx="136">-0.019516854783335699</cx:pt>
          <cx:pt idx="137">-0.0074351469640693696</cx:pt>
          <cx:pt idx="138">-0.00067432709743839097</cx:pt>
          <cx:pt idx="139">-0.000173010076107023</cx:pt>
          <cx:pt idx="140">0.000118637746042817</cx:pt>
          <cx:pt idx="141">-0.00075144965781409698</cx:pt>
          <cx:pt idx="142">-7.1191422082763695e-05</cx:pt>
          <cx:pt idx="143">-0.0010685991635566701</cx:pt>
          <cx:pt idx="144">-0.00469280880286033</cx:pt>
          <cx:pt idx="145">-0.0152493047366794</cx:pt>
          <cx:pt idx="146">-0.00773367144714566</cx:pt>
          <cx:pt idx="147">0.00076995316871528001</cx:pt>
          <cx:pt idx="148">0.00666557214689973</cx:pt>
          <cx:pt idx="149">-0.0171702986936953</cx:pt>
          <cx:pt idx="150">-0.019258271901691899</cx:pt>
          <cx:pt idx="151">-0.0194345550318232</cx:pt>
          <cx:pt idx="152">0.0141272115947237</cx:pt>
          <cx:pt idx="153">0.034725488153489303</cx:pt>
          <cx:pt idx="154">0.040649751398324198</cx:pt>
          <cx:pt idx="155">0.0175619025907944</cx:pt>
          <cx:pt idx="156">0.0341552245018183</cx:pt>
          <cx:pt idx="157">0.057360935020069198</cx:pt>
          <cx:pt idx="158">0.0529604958215538</cx:pt>
          <cx:pt idx="159">0.044684122735411398</cx:pt>
          <cx:pt idx="160">0.012497785564484901</cx:pt>
          <cx:pt idx="161">-0.027005599975059101</cx:pt>
          <cx:pt idx="162">-0.0248863098990675</cx:pt>
          <cx:pt idx="163">-0.022029636958336402</cx:pt>
          <cx:pt idx="164">-0.016996584896046801</cx:pt>
          <cx:pt idx="165">0.0043934277754446296</cx:pt>
          <cx:pt idx="166">-0.00031345341169978602</cx:pt>
          <cx:pt idx="167">0.000289987595897544</cx:pt>
          <cx:pt idx="168">5.6166189927413197e-05</cx:pt>
          <cx:pt idx="169">0.00026402716625425902</cx:pt>
          <cx:pt idx="170">7.1872582970405403e-06</cx:pt>
          <cx:pt idx="171">-0.0026463055702496499</cx:pt>
          <cx:pt idx="172">-0.00163111796930065</cx:pt>
          <cx:pt idx="173">-0.016122835667865799</cx:pt>
          <cx:pt idx="174">-0.027802287002827299</cx:pt>
          <cx:pt idx="175">-0.028832631742698098</cx:pt>
          <cx:pt idx="176">-0.037498938279128001</cx:pt>
          <cx:pt idx="177">-0.045573733130059003</cx:pt>
          <cx:pt idx="178">-0.0616690352293442</cx:pt>
          <cx:pt idx="179">0.0123064014727129</cx:pt>
          <cx:pt idx="180">0.0254447013928835</cx:pt>
          <cx:pt idx="181">0.036230795549110698</cx:pt>
          <cx:pt idx="182">0.0072809899448228396</cx:pt>
          <cx:pt idx="183">-0.016780600152341899</cx:pt>
          <cx:pt idx="184">-0.032845966303992502</cx:pt>
          <cx:pt idx="185">-0.020529016167151699</cx:pt>
          <cx:pt idx="186">-0.046840722046186202</cx:pt>
          <cx:pt idx="187">-0.041690400457401001</cx:pt>
          <cx:pt idx="188">-0.028708142987697301</cx:pt>
          <cx:pt idx="189">-0.026409064484138801</cx:pt>
          <cx:pt idx="190">-0.0264927297076063</cx:pt>
          <cx:pt idx="191">-0.0176567551693841</cx:pt>
          <cx:pt idx="192">-0.012341827747944701</cx:pt>
          <cx:pt idx="193">-0.00458677762916324</cx:pt>
          <cx:pt idx="194">-0.0010796614642429299</cx:pt>
          <cx:pt idx="195">-0.00030355137118536098</cx:pt>
          <cx:pt idx="196">-0.00025758218263539098</cx:pt>
          <cx:pt idx="197">5.45959729427223e-05</cx:pt>
          <cx:pt idx="198">-0.000305787916509647</cx:pt>
          <cx:pt idx="199">-0.0037632437937247499</cx:pt>
          <cx:pt idx="200">-0.0044773233565070297</cx:pt>
          <cx:pt idx="201">-0.0297915361649626</cx:pt>
          <cx:pt idx="202">-0.037886441950768901</cx:pt>
          <cx:pt idx="203">-0.0458179793222694</cx:pt>
          <cx:pt idx="204">-0.031839570329182797</cx:pt>
          <cx:pt idx="205">-0.0203285673639533</cx:pt>
          <cx:pt idx="206">-0.0064770165907107298</cx:pt>
          <cx:pt idx="207">0.037185922833107503</cx:pt>
          <cx:pt idx="208">0.018362808946058701</cx:pt>
          <cx:pt idx="209">0.0202725905005334</cx:pt>
          <cx:pt idx="210">-0.010864162725516199</cx:pt>
          <cx:pt idx="211">-0.0110979532594623</cx:pt>
          <cx:pt idx="212">-0.030555398729862002</cx:pt>
          <cx:pt idx="213">-0.060868460500502902</cx:pt>
          <cx:pt idx="214">-0.061531915326804097</cx:pt>
          <cx:pt idx="215">-0.054683471874384097</cx:pt>
          <cx:pt idx="216">-0.0255132543391615</cx:pt>
          <cx:pt idx="217">-0.033539494663457799</cx:pt>
          <cx:pt idx="218">-0.046324532591578399</cx:pt>
          <cx:pt idx="219">-0.045720990690224998</cx:pt>
          <cx:pt idx="220">0.00046506301934983</cx:pt>
          <cx:pt idx="221">0.0045064167312783704</cx:pt>
          <cx:pt idx="222">0.00083959411696752999</cx:pt>
          <cx:pt idx="223">-0.00031247399765209799</cx:pt>
          <cx:pt idx="224">0.0014022336214791699</cx:pt>
          <cx:pt idx="225">0.00021676601362697299</cx:pt>
          <cx:pt idx="226">-0.00104594287309232</cx:pt>
          <cx:pt idx="227">-0.0047838272834383796</cx:pt>
          <cx:pt idx="228">-0.015253582262495499</cx:pt>
          <cx:pt idx="229">-0.037885997724406102</cx:pt>
          <cx:pt idx="230">-0.029308470559428399</cx:pt>
          <cx:pt idx="231">-0.040784442214326998</cx:pt>
          <cx:pt idx="232">-0.041746874166340403</cx:pt>
          <cx:pt idx="233">0.0123056117440272</cx:pt>
          <cx:pt idx="234">0.020795424415575199</cx:pt>
          <cx:pt idx="235">0.017309095960828799</cx:pt>
          <cx:pt idx="236">0.033916675142061599</cx:pt>
          <cx:pt idx="237">0.019444031655962001</cx:pt>
          <cx:pt idx="238">-0.0029848675474443299</cx:pt>
          <cx:pt idx="239">-0.0132700911264558</cx:pt>
          <cx:pt idx="240">-0.027649322675964101</cx:pt>
          <cx:pt idx="241">-0.050191863534231398</cx:pt>
          <cx:pt idx="242">-0.041555222403145103</cx:pt>
          <cx:pt idx="243">-0.020840397257816199</cx:pt>
          <cx:pt idx="244">-0.032926701738409302</cx:pt>
          <cx:pt idx="245">-0.058264471810456901</cx:pt>
          <cx:pt idx="246">-0.060855608891926601</cx:pt>
          <cx:pt idx="247">-0.043886472871422701</cx:pt>
          <cx:pt idx="248">-0.016814073547426801</cx:pt>
          <cx:pt idx="249">0.0022025954172656</cx:pt>
          <cx:pt idx="250">0.000520726871687297</cx:pt>
          <cx:pt idx="251">-0.00054550326898603096</cx:pt>
          <cx:pt idx="252">-6.6606669103595899e-05</cx:pt>
          <cx:pt idx="253">-0.00066970708751425102</cx:pt>
          <cx:pt idx="254">-0.0010809034422394001</cx:pt>
          <cx:pt idx="255">-0.00207490631240926</cx:pt>
          <cx:pt idx="256">-0.0132057343839188</cx:pt>
          <cx:pt idx="257">-0.031251209157477103</cx:pt>
          <cx:pt idx="258">-0.0355811661377494</cx:pt>
          <cx:pt idx="259">-0.034324676675384302</cx:pt>
          <cx:pt idx="260">-0.037547834193654303</cx:pt>
          <cx:pt idx="261">-0.00506670511699035</cx:pt>
          <cx:pt idx="262">-0.0260383044054068</cx:pt>
          <cx:pt idx="263">-0.0120268974696294</cx:pt>
          <cx:pt idx="264">0.0298202413676559</cx:pt>
          <cx:pt idx="265">0.0074452382008066299</cx:pt>
          <cx:pt idx="266">-0.0079090895615472109</cx:pt>
          <cx:pt idx="267">-0.075352738464046304</cx:pt>
          <cx:pt idx="268">-0.0847470024144273</cx:pt>
          <cx:pt idx="269">-0.037603853203209303</cx:pt>
          <cx:pt idx="270">-0.0103422248121358</cx:pt>
          <cx:pt idx="271">-0.0142787025106875</cx:pt>
          <cx:pt idx="272">-0.023179160459891001</cx:pt>
          <cx:pt idx="273">-0.029924524127909399</cx:pt>
          <cx:pt idx="274">-0.050131009200835901</cx:pt>
          <cx:pt idx="275">-0.028990556266287101</cx:pt>
          <cx:pt idx="276">-0.00033032722116074</cx:pt>
          <cx:pt idx="277">-0.0093996583692500992</cx:pt>
          <cx:pt idx="278">-0.0062033416890669097</cx:pt>
          <cx:pt idx="279">-0.00213448580231645</cx:pt>
          <cx:pt idx="280">-0.000598277964651607</cx:pt>
          <cx:pt idx="281">-0.00073826077416927602</cx:pt>
          <cx:pt idx="282">-0.0021318916995711999</cx:pt>
          <cx:pt idx="283">-0.0030815008498277399</cx:pt>
          <cx:pt idx="284">-0.0054600599765478796</cx:pt>
          <cx:pt idx="285">0.0022787017335870801</cx:pt>
          <cx:pt idx="286">-0.0062691170782892</cx:pt>
          <cx:pt idx="287">-0.026808060225581899</cx:pt>
          <cx:pt idx="288">-0.046713320887466603</cx:pt>
          <cx:pt idx="289">-0.019612615635410099</cx:pt>
          <cx:pt idx="290">-0.023506962992970701</cx:pt>
          <cx:pt idx="291">0.018075145167797801</cx:pt>
          <cx:pt idx="292">0.0149771001573879</cx:pt>
          <cx:pt idx="293">-0.018567242544452599</cx:pt>
          <cx:pt idx="294">-0.073555045304385905</cx:pt>
          <cx:pt idx="295">-0.115800067558933</cx:pt>
          <cx:pt idx="296">-0.0498801530188566</cx:pt>
          <cx:pt idx="297">0.018079758717837999</cx:pt>
          <cx:pt idx="298">0.033785053833201802</cx:pt>
          <cx:pt idx="299">-0.0069426294447794898</cx:pt>
          <cx:pt idx="300">-0.010510096800301299</cx:pt>
          <cx:pt idx="301">0.00060657570724249204</cx:pt>
          <cx:pt idx="302">-0.034577271399789</cx:pt>
          <cx:pt idx="303">-0.015802136129196599</cx:pt>
          <cx:pt idx="304">-0.0083659145246077708</cx:pt>
          <cx:pt idx="305">-0.019865203755603699</cx:pt>
          <cx:pt idx="306">-0.0073973801168015097</cx:pt>
          <cx:pt idx="307">-0.00049850062824561702</cx:pt>
          <cx:pt idx="308">0.00034634410512194999</cx:pt>
          <cx:pt idx="309">0.00055249235319753298</cx:pt>
          <cx:pt idx="310">-0.0020884101568266998</cx:pt>
          <cx:pt idx="311">-0.0026492890210706699</cx:pt>
          <cx:pt idx="312">-0.0141287159878987</cx:pt>
          <cx:pt idx="313">-0.0077252660082986098</cx:pt>
          <cx:pt idx="314">0.013187729408001</cx:pt>
          <cx:pt idx="315">0.000420993600509989</cx:pt>
          <cx:pt idx="316">-0.033041078821666299</cx:pt>
          <cx:pt idx="317">-0.0062330813789524897</cx:pt>
          <cx:pt idx="318">0.015681838337221799</cx:pt>
          <cx:pt idx="319">0.022348912326416899</cx:pt>
          <cx:pt idx="320">-0.0057541544828289297</cx:pt>
          <cx:pt idx="321">-0.0574683512233388</cx:pt>
          <cx:pt idx="322">-0.0755171698174361</cx:pt>
          <cx:pt idx="323">-0.098076576508713806</cx:pt>
          <cx:pt idx="324">0.0084251749250574704</cx:pt>
          <cx:pt idx="325">0.023658373911796801</cx:pt>
          <cx:pt idx="326">0.018187933285744001</cx:pt>
          <cx:pt idx="327">0.051421756583983298</cx:pt>
          <cx:pt idx="328">0.00695153434116841</cx:pt>
          <cx:pt idx="329">0.0041164043982008097</cx:pt>
          <cx:pt idx="330">-0.000119977951386923</cx:pt>
          <cx:pt idx="331">-0.0054063292355271703</cx:pt>
          <cx:pt idx="332">-0.017850067873712499</cx:pt>
          <cx:pt idx="333">-0.0106851309028609</cx:pt>
          <cx:pt idx="334">-0.0105150253994508</cx:pt>
          <cx:pt idx="335">-0.000518963528389684</cx:pt>
          <cx:pt idx="336">0.00066662392936015001</cx:pt>
          <cx:pt idx="337">-0.00125637331297411</cx:pt>
          <cx:pt idx="338">-0.00163633637215763</cx:pt>
          <cx:pt idx="339">-0.00094468615671942804</cx:pt>
          <cx:pt idx="340">-0.0257663776617626</cx:pt>
          <cx:pt idx="341">-0.024170770399185498</cx:pt>
          <cx:pt idx="342">-0.010166694251994599</cx:pt>
          <cx:pt idx="343">-0.024450795329937301</cx:pt>
          <cx:pt idx="344">-0.033238948188097403</cx:pt>
          <cx:pt idx="345">-0.0021479948465138198</cx:pt>
          <cx:pt idx="346">0.030709843471911101</cx:pt>
          <cx:pt idx="347">0.015147179406786501</cx:pt>
          <cx:pt idx="348">-0.038697478594500102</cx:pt>
          <cx:pt idx="349">-0.086638259782119406</cx:pt>
          <cx:pt idx="350">-0.075431491158977695</cx:pt>
          <cx:pt idx="351">-0.104615953166128</cx:pt>
          <cx:pt idx="352">-0.0076879890259963701</cx:pt>
          <cx:pt idx="353">-0.0051222065315230398</cx:pt>
          <cx:pt idx="354">-0.033627375361167999</cx:pt>
          <cx:pt idx="355">-0.0109327675472339</cx:pt>
          <cx:pt idx="356">-0.0152228820893792</cx:pt>
          <cx:pt idx="357">-0.0061279416471742001</cx:pt>
          <cx:pt idx="358">0.023483772641218099</cx:pt>
          <cx:pt idx="359">-0.0046753283391598403</cx:pt>
          <cx:pt idx="360">-0.0016008536002620601</cx:pt>
          <cx:pt idx="361">-0.0072203621708876601</cx:pt>
          <cx:pt idx="362">-0.0102028249419065</cx:pt>
          <cx:pt idx="363">-0.0016066124636499801</cx:pt>
          <cx:pt idx="364">0.00038649281028006402</cx:pt>
          <cx:pt idx="365">-0.000137204220558097</cx:pt>
          <cx:pt idx="366">-6.3909885790580304e-05</cx:pt>
          <cx:pt idx="367">-0.0019359069286655399</cx:pt>
          <cx:pt idx="368">-0.032411616477280997</cx:pt>
          <cx:pt idx="369">-0.0059517765772728196</cx:pt>
          <cx:pt idx="370">0.0180764025446409</cx:pt>
          <cx:pt idx="371">-0.0094382575804744101</cx:pt>
          <cx:pt idx="372">-0.00037265915733261201</cx:pt>
          <cx:pt idx="373">0.010145789273823799</cx:pt>
          <cx:pt idx="374">-0.0304029882460773</cx:pt>
          <cx:pt idx="375">-0.018368727699862801</cx:pt>
          <cx:pt idx="376">-0.0533384676523527</cx:pt>
          <cx:pt idx="377">-0.058275917880714297</cx:pt>
          <cx:pt idx="378">-0.084425361244724897</cx:pt>
          <cx:pt idx="379">-0.037235568645613802</cx:pt>
          <cx:pt idx="380">-0.031146543272340899</cx:pt>
          <cx:pt idx="381">-0.0432856692798637</cx:pt>
          <cx:pt idx="382">-0.0276654316230244</cx:pt>
          <cx:pt idx="383">-0.027040366618984499</cx:pt>
          <cx:pt idx="384">-0.031718289504738303</cx:pt>
          <cx:pt idx="385">0.026502818018119101</cx:pt>
          <cx:pt idx="386">0.034218841356738097</cx:pt>
          <cx:pt idx="387">0.018416826165634299</cx:pt>
          <cx:pt idx="388">0.0129045443874065</cx:pt>
          <cx:pt idx="389">0.0080122360349730408</cx:pt>
          <cx:pt idx="390">0.0047434409987050802</cx:pt>
          <cx:pt idx="391">0.0031841182478261299</cx:pt>
          <cx:pt idx="392">0.00050481560857151505</cx:pt>
          <cx:pt idx="393">-0.00036949601699540202</cx:pt>
          <cx:pt idx="394">0.00055790537709196598</cx:pt>
          <cx:pt idx="395">0.0042581718017571796</cx:pt>
          <cx:pt idx="396">-0.021152153287595499</cx:pt>
          <cx:pt idx="397">-0.0021004031119731701</cx:pt>
          <cx:pt idx="398">0.0113430576087635</cx:pt>
          <cx:pt idx="399">0.0059504346381407201</cx:pt>
          <cx:pt idx="400">0.018061469246003499</cx:pt>
          <cx:pt idx="401">0.030405373234649001</cx:pt>
          <cx:pt idx="402">-0.035961967077456101</cx:pt>
          <cx:pt idx="403">0.0048681271526504998</cx:pt>
          <cx:pt idx="404">-0.024392759194452801</cx:pt>
          <cx:pt idx="405">-0.026277917989056598</cx:pt>
          <cx:pt idx="406">-0.015941227985529698</cx:pt>
          <cx:pt idx="407">0.0066025447314085797</cx:pt>
          <cx:pt idx="408">0.025759240409596301</cx:pt>
          <cx:pt idx="409">-0.025000734476459199</cx:pt>
          <cx:pt idx="410">-0.039381765425118301</cx:pt>
          <cx:pt idx="411">-0.048984487663137899</cx:pt>
          <cx:pt idx="412">-0.0572688704466792</cx:pt>
          <cx:pt idx="413">0.014374672035713401</cx:pt>
          <cx:pt idx="414">0.031283002008780203</cx:pt>
          <cx:pt idx="415">0.0059987356608563703</cx:pt>
          <cx:pt idx="416">0.0217012567227114</cx:pt>
          <cx:pt idx="417">0.017794706981496999</cx:pt>
          <cx:pt idx="418">0.0046294033719242204</cx:pt>
          <cx:pt idx="419">-0.000252465078813708</cx:pt>
          <cx:pt idx="420">0.00046189274342546798</cx:pt>
          <cx:pt idx="421">-0.00079226957172951905</cx:pt>
          <cx:pt idx="422">0.00037676440569092402</cx:pt>
          <cx:pt idx="423">0.0125947591423293</cx:pt>
          <cx:pt idx="424">-0.0089523863707086093</cx:pt>
          <cx:pt idx="425">0.0023077093272027699</cx:pt>
          <cx:pt idx="426">-0.0080856749802928896</cx:pt>
          <cx:pt idx="427">0.0035433618487661599</cx:pt>
          <cx:pt idx="428">0.031521781070547199</cx:pt>
          <cx:pt idx="429">0.0549244273521102</cx:pt>
          <cx:pt idx="430">0.044563798694089898</cx:pt>
          <cx:pt idx="431">0.073354510041260604</cx:pt>
          <cx:pt idx="432">0.027157958060605499</cx:pt>
          <cx:pt idx="433">0.0291534968756209</cx:pt>
          <cx:pt idx="434">0.0146103241186395</cx:pt>
          <cx:pt idx="435">0.040812571018086198</cx:pt>
          <cx:pt idx="436">0.054790396179453103</cx:pt>
          <cx:pt idx="437">0.010560999871117501</cx:pt>
          <cx:pt idx="438">-0.0108865233309155</cx:pt>
          <cx:pt idx="439">0.0015150300204551099</cx:pt>
          <cx:pt idx="440">-0.043027713106640803</cx:pt>
          <cx:pt idx="441">-0.016338684500081399</cx:pt>
          <cx:pt idx="442">0.0154608963221789</cx:pt>
          <cx:pt idx="443">0.028432003529410499</cx:pt>
          <cx:pt idx="444">0.042350099881495601</cx:pt>
          <cx:pt idx="445">0.035811614014119697</cx:pt>
          <cx:pt idx="446">0.0153943849011134</cx:pt>
          <cx:pt idx="447">0.0051066087369812498</cx:pt>
          <cx:pt idx="448">0.00037385245551452002</cx:pt>
          <cx:pt idx="449">-6.3216207710740994e-05</cx:pt>
          <cx:pt idx="450">0.000119118187286467</cx:pt>
          <cx:pt idx="451">0.012209288047623701</cx:pt>
          <cx:pt idx="452">0.0042656633320134604</cx:pt>
          <cx:pt idx="453">0.019152019563364001</cx:pt>
          <cx:pt idx="454">0.024295856377309698</cx:pt>
          <cx:pt idx="455">0.027791606191349402</cx:pt>
          <cx:pt idx="456">0.046647465930926703</cx:pt>
          <cx:pt idx="457">0.0594641115590877</cx:pt>
          <cx:pt idx="458">0.052521883095616499</cx:pt>
          <cx:pt idx="459">0.071937348484618399</cx:pt>
          <cx:pt idx="460">0.028947728240886001</cx:pt>
          <cx:pt idx="461">0.011767318026262</cx:pt>
          <cx:pt idx="462">0.056959873510855998</cx:pt>
          <cx:pt idx="463">0.075964406025788397</cx:pt>
          <cx:pt idx="464">0.096606429863784204</cx:pt>
          <cx:pt idx="465">0.078796303703889597</cx:pt>
          <cx:pt idx="466">0.0142676981106963</cx:pt>
          <cx:pt idx="467">0.027344703559380699</cx:pt>
          <cx:pt idx="468">-0.0066685350907314698</cx:pt>
          <cx:pt idx="469">0.0247243647496295</cx:pt>
          <cx:pt idx="470">0.0167366953413839</cx:pt>
          <cx:pt idx="471">0.041738809138846998</cx:pt>
          <cx:pt idx="472">0.029750065767466301</cx:pt>
          <cx:pt idx="473">0.046499592405837502</cx:pt>
          <cx:pt idx="474">0.0136187445964439</cx:pt>
          <cx:pt idx="475">0.0018421496721658299</cx:pt>
          <cx:pt idx="476">7.9316845167485596e-05</cx:pt>
          <cx:pt idx="477">0.00069251270037906296</cx:pt>
          <cx:pt idx="478">0.0076979403070953504</cx:pt>
          <cx:pt idx="479">0.010407212640217401</cx:pt>
          <cx:pt idx="480">0.024363206430182801</cx:pt>
          <cx:pt idx="481">0.038276570020204403</cx:pt>
          <cx:pt idx="482">0.027540544525127001</cx:pt>
          <cx:pt idx="483">0.0186553218166262</cx:pt>
          <cx:pt idx="484">0.034917756507344501</cx:pt>
          <cx:pt idx="485">0.0164836066838773</cx:pt>
          <cx:pt idx="486">-0.026918376787257801</cx:pt>
          <cx:pt idx="487">0.00086966887817907599</cx:pt>
          <cx:pt idx="488">0.0092114055173991294</cx:pt>
          <cx:pt idx="489">0.057742565271781697</cx:pt>
          <cx:pt idx="490">0.071531000409151099</cx:pt>
          <cx:pt idx="491">0.069051867290191707</cx:pt>
          <cx:pt idx="492">0.072083662116100497</cx:pt>
          <cx:pt idx="493">0.056427544440550398</cx:pt>
          <cx:pt idx="494">0.048143626020492103</cx:pt>
          <cx:pt idx="495">0.0098135486459438193</cx:pt>
          <cx:pt idx="496">0.0087850119364385696</cx:pt>
          <cx:pt idx="497">0.062094765179496997</cx:pt>
          <cx:pt idx="498">0.026813977317967998</cx:pt>
          <cx:pt idx="499">0.041024015000318</cx:pt>
          <cx:pt idx="500">0.035941303234945897</cx:pt>
          <cx:pt idx="501">0.04273774196756</cx:pt>
          <cx:pt idx="502">0.0060206627934276504</cx:pt>
          <cx:pt idx="503">0.0017433960841321101</cx:pt>
          <cx:pt idx="504">-0.00073313541793470095</cx:pt>
          <cx:pt idx="505">0.00052713857077125201</cx:pt>
          <cx:pt idx="506">0.00528067481742674</cx:pt>
          <cx:pt idx="507">0.014915356581694799</cx:pt>
          <cx:pt idx="508">0.0388247186953928</cx:pt>
          <cx:pt idx="509">0.036754361443199497</cx:pt>
          <cx:pt idx="510">0.029888218867686001</cx:pt>
          <cx:pt idx="511">0.047884214734909197</cx:pt>
          <cx:pt idx="512">0.020317371408476202</cx:pt>
          <cx:pt idx="513">0.0113001839630626</cx:pt>
          <cx:pt idx="514">-0.035266303299626697</cx:pt>
          <cx:pt idx="515">-0.0245141654693895</cx:pt>
          <cx:pt idx="516">0.041205941853542302</cx:pt>
          <cx:pt idx="517">0.049038991027704801</cx:pt>
          <cx:pt idx="518">0.0798127819881813</cx:pt>
          <cx:pt idx="519">0.063981406318842499</cx:pt>
          <cx:pt idx="520">0.073376720457986502</cx:pt>
          <cx:pt idx="521">0.026244724504658201</cx:pt>
          <cx:pt idx="522">0.032949824726191297</cx:pt>
          <cx:pt idx="523">0.015621744110329299</cx:pt>
          <cx:pt idx="524">0.012573760092308799</cx:pt>
          <cx:pt idx="525">0.054775473953011501</cx:pt>
          <cx:pt idx="526">0.036963401406964601</cx:pt>
          <cx:pt idx="527">0.047379664581018499</cx:pt>
          <cx:pt idx="528">0.043545683115203598</cx:pt>
          <cx:pt idx="529">0.029295397444615699</cx:pt>
          <cx:pt idx="530">0.0036823583256484198</cx:pt>
          <cx:pt idx="531">0.00151499486605715</cx:pt>
          <cx:pt idx="532">-0.0010977382941415</cx:pt>
          <cx:pt idx="533">-1.9847720838149701e-05</cx:pt>
          <cx:pt idx="534">0.00028559758567615998</cx:pt>
          <cx:pt idx="535">0.010040968097415601</cx:pt>
          <cx:pt idx="536">0.032785808337720601</cx:pt>
          <cx:pt idx="537">0.028980248409069501</cx:pt>
          <cx:pt idx="538">0.00674619116271184</cx:pt>
          <cx:pt idx="539">0.027516951148635199</cx:pt>
          <cx:pt idx="540">0.030551185521449298</cx:pt>
          <cx:pt idx="541">-0.0137428718233331</cx:pt>
          <cx:pt idx="542">-0.038572584437678303</cx:pt>
          <cx:pt idx="543">-0.0087467942474853191</cx:pt>
          <cx:pt idx="544">-0.0099918423762437696</cx:pt>
          <cx:pt idx="545">-0.0055465575790039998</cx:pt>
          <cx:pt idx="546">0.0137447870881889</cx:pt>
          <cx:pt idx="547">0.0573092950573941</cx:pt>
          <cx:pt idx="548">0.057412018344252101</cx:pt>
          <cx:pt idx="549">0.062675539889184201</cx:pt>
          <cx:pt idx="550">0.041713534887863099</cx:pt>
          <cx:pt idx="551">0.0067787782054678598</cx:pt>
          <cx:pt idx="552">0.0147197721335327</cx:pt>
          <cx:pt idx="553">0.030419074322967199</cx:pt>
          <cx:pt idx="554">0.035292395114143602</cx:pt>
          <cx:pt idx="555">0.055896325755038397</cx:pt>
          <cx:pt idx="556">0.0189269272702773</cx:pt>
          <cx:pt idx="557">0.017634999347102401</cx:pt>
          <cx:pt idx="558">0.0071805960001475504</cx:pt>
          <cx:pt idx="559">-1.6468202657261902e-05</cx:pt>
          <cx:pt idx="560">-3.9425638004228498e-05</cx:pt>
          <cx:pt idx="561">7.1498428907156201e-06</cx:pt>
          <cx:pt idx="562">0.00121996216007624</cx:pt>
          <cx:pt idx="563">0.012136343452174099</cx:pt>
          <cx:pt idx="564">0.0315423214538193</cx:pt>
          <cx:pt idx="565">0.018869235852310099</cx:pt>
          <cx:pt idx="566">-0.015075852836421801</cx:pt>
          <cx:pt idx="567">0.026714688233490901</cx:pt>
          <cx:pt idx="568">0.049955940225124298</cx:pt>
          <cx:pt idx="569">0.0013873847767715301</cx:pt>
          <cx:pt idx="570">-0.0096169227776993493</cx:pt>
          <cx:pt idx="571">0.0047151392775821198</cx:pt>
          <cx:pt idx="572">-0.0078121092758867</cx:pt>
          <cx:pt idx="573">-0.073527144021952998</cx:pt>
          <cx:pt idx="574">-0.052225319579741698</cx:pt>
          <cx:pt idx="575">-0.0022390493910635998</cx:pt>
          <cx:pt idx="576">0.017587068575775799</cx:pt>
          <cx:pt idx="577">0.01048715308921</cx:pt>
          <cx:pt idx="578">0.029686240416075201</cx:pt>
          <cx:pt idx="579">-0.0059327809223721599</cx:pt>
          <cx:pt idx="580">0.026904764897884698</cx:pt>
          <cx:pt idx="581">0.036040508801768602</cx:pt>
          <cx:pt idx="582">0.034063796150466001</cx:pt>
          <cx:pt idx="583">0.026765913370019</cx:pt>
          <cx:pt idx="584">0.0072982318297106002</cx:pt>
          <cx:pt idx="585">0.0036553477005533699</cx:pt>
          <cx:pt idx="586">0.00320994339969005</cx:pt>
          <cx:pt idx="587">0.000259974166271813</cx:pt>
          <cx:pt idx="588">0.00026336329483672201</cx:pt>
          <cx:pt idx="589">0.00133944814658141</cx:pt>
          <cx:pt idx="590">0.00080301775188506403</cx:pt>
          <cx:pt idx="591">0.0112230041663907</cx:pt>
          <cx:pt idx="592">0.0286876542960895</cx:pt>
          <cx:pt idx="593">0.0149938089087425</cx:pt>
          <cx:pt idx="594">-0.010531246096191301</cx:pt>
          <cx:pt idx="595">0.0011940977266030699</cx:pt>
          <cx:pt idx="596">0.0471891399472084</cx:pt>
          <cx:pt idx="597">0.0185405813791567</cx:pt>
          <cx:pt idx="598">0.0115440090218672</cx:pt>
          <cx:pt idx="599">-0.017741991652765798</cx:pt>
          <cx:pt idx="600">-0.021234137455717301</cx:pt>
          <cx:pt idx="601">-0.056334739972171102</cx:pt>
          <cx:pt idx="602">-0.079562680437413102</cx:pt>
          <cx:pt idx="603">-0.076106097998171196</cx:pt>
          <cx:pt idx="604">-0.061578945538959297</cx:pt>
          <cx:pt idx="605">-0.0142562644202631</cx:pt>
          <cx:pt idx="606">-0.0144751907889599</cx:pt>
          <cx:pt idx="607">-0.0090036255004939201</cx:pt>
          <cx:pt idx="608">0.0291810969898928</cx:pt>
          <cx:pt idx="609">0.0226301403154088</cx:pt>
          <cx:pt idx="610">0.047085801357583099</cx:pt>
          <cx:pt idx="611">0.041667391533710497</cx:pt>
          <cx:pt idx="612">-0.0039529183435834002</cx:pt>
          <cx:pt idx="613">-0.0056351863930749002</cx:pt>
          <cx:pt idx="614">0.0033187499152086898</cx:pt>
          <cx:pt idx="615">6.26735237809708e-05</cx:pt>
          <cx:pt idx="616">0.000224067195770891</cx:pt>
          <cx:pt idx="617">-0.00079659149178475997</cx:pt>
          <cx:pt idx="618">0.0013746393148715899</cx:pt>
          <cx:pt idx="619">0.0081485951891451403</cx:pt>
          <cx:pt idx="620">0.0147609186338585</cx:pt>
          <cx:pt idx="621">0.010181074002428301</cx:pt>
          <cx:pt idx="622">-0.0090113336730335992</cx:pt>
          <cx:pt idx="623">-0.0068002535192297304</cx:pt>
          <cx:pt idx="624">0.0162048521627337</cx:pt>
          <cx:pt idx="625">0.0156119012429275</cx:pt>
          <cx:pt idx="626">0.0146763556436667</cx:pt>
          <cx:pt idx="627">-0.032393838308665698</cx:pt>
          <cx:pt idx="628">-0.019716769449726699</cx:pt>
          <cx:pt idx="629">-0.0265051640379113</cx:pt>
          <cx:pt idx="630">-0.056831701721967297</cx:pt>
          <cx:pt idx="631">-0.049055481713505503</cx:pt>
          <cx:pt idx="632">-0.046991608243651298</cx:pt>
          <cx:pt idx="633">-0.052458146278141903</cx:pt>
          <cx:pt idx="634">-0.039409645517108398</cx:pt>
          <cx:pt idx="635">-0.015111137283174401</cx:pt>
          <cx:pt idx="636">-0.0031422381851006001</cx:pt>
          <cx:pt idx="637">0.018387374266883</cx:pt>
          <cx:pt idx="638">0.0234635863917412</cx:pt>
          <cx:pt idx="639">0.0035068926849218698</cx:pt>
          <cx:pt idx="640">-0.0141691176796874</cx:pt>
          <cx:pt idx="641">-0.011430584465504099</cx:pt>
          <cx:pt idx="642">-0.0041079955775886398</cx:pt>
          <cx:pt idx="643">-0.00039888111096186802</cx:pt>
          <cx:pt idx="644">-0.00013557611574177499</cx:pt>
          <cx:pt idx="645">-6.0896160924272498e-05</cx:pt>
          <cx:pt idx="646">0.000364670409325707</cx:pt>
          <cx:pt idx="647">0.0063145479149404101</cx:pt>
          <cx:pt idx="648">0.00112133559401762</cx:pt>
          <cx:pt idx="649">-0.018700100125453201</cx:pt>
          <cx:pt idx="650">-0.053021456287947299</cx:pt>
          <cx:pt idx="651">-0.029381145462886799</cx:pt>
          <cx:pt idx="652">0.0045345283264637704</cx:pt>
          <cx:pt idx="653">0.00336936399540277</cx:pt>
          <cx:pt idx="654">0.010786094523587701</cx:pt>
          <cx:pt idx="655">-0.0074829192410378297</cx:pt>
          <cx:pt idx="656">-0.0127437218202422</cx:pt>
          <cx:pt idx="657">-0.033966285045992702</cx:pt>
          <cx:pt idx="658">-0.043574571142427403</cx:pt>
          <cx:pt idx="659">-0.022464457482404401</cx:pt>
          <cx:pt idx="660">-0.049780992979289902</cx:pt>
          <cx:pt idx="661">-0.076099509804568199</cx:pt>
          <cx:pt idx="662">-0.036604354399707301</cx:pt>
          <cx:pt idx="663">-0.036452506607337197</cx:pt>
          <cx:pt idx="664">-0.032586301486228299</cx:pt>
          <cx:pt idx="665">0.00017551808255968399</cx:pt>
          <cx:pt idx="666">0.0049524300690755498</cx:pt>
          <cx:pt idx="667">-0.0071787036367772098</cx:pt>
          <cx:pt idx="668">-0.0246386598047761</cx:pt>
          <cx:pt idx="669">-0.0103649167689995</cx:pt>
          <cx:pt idx="670">-0.0020805400167922799</cx:pt>
          <cx:pt idx="671">-0.000207547616431739</cx:pt>
          <cx:pt idx="672">0.00076798198551625003</cx:pt>
          <cx:pt idx="673">0.00021636215336773599</cx:pt>
          <cx:pt idx="674">-0.00029513652078815402</cx:pt>
          <cx:pt idx="675">-0.00252482861555022</cx:pt>
          <cx:pt idx="676">-0.0079962031801803397</cx:pt>
          <cx:pt idx="677">-0.022964351682035498</cx:pt>
          <cx:pt idx="678">-0.0520638444927937</cx:pt>
          <cx:pt idx="679">-0.044624276507264901</cx:pt>
          <cx:pt idx="680">-0.044020419190231003</cx:pt>
          <cx:pt idx="681">-0.038153609157693599</cx:pt>
          <cx:pt idx="682">-0.026723709859001899</cx:pt>
          <cx:pt idx="683">-0.025136538303850601</cx:pt>
          <cx:pt idx="684">-0.058389230152313398</cx:pt>
          <cx:pt idx="685">-0.063683441329144899</cx:pt>
          <cx:pt idx="686">-0.071800410888029603</cx:pt>
          <cx:pt idx="687">-0.045936234622650299</cx:pt>
          <cx:pt idx="688">-0.036697525595337503</cx:pt>
          <cx:pt idx="689">-0.067143239983183098</cx:pt>
          <cx:pt idx="690">-0.045906906712404598</cx:pt>
          <cx:pt idx="691">-0.058090004025282901</cx:pt>
          <cx:pt idx="692">-0.0528189656859539</cx:pt>
          <cx:pt idx="693">-0.0416915961375115</cx:pt>
          <cx:pt idx="694">-0.0181983481141147</cx:pt>
          <cx:pt idx="695">-0.01269683676917</cx:pt>
          <cx:pt idx="696">-0.00168066000546178</cx:pt>
          <cx:pt idx="697">0.00163106517312786</cx:pt>
          <cx:pt idx="698">-0.000121874216042315</cx:pt>
          <cx:pt idx="699">-0.000121596813729304</cx:pt>
          <cx:pt idx="700">-1.34739038969281e-05</cx:pt>
          <cx:pt idx="701">0.00022693785938898901</cx:pt>
          <cx:pt idx="702">0.00028539366930720601</cx:pt>
          <cx:pt idx="703">-0.00018683275700511601</cx:pt>
          <cx:pt idx="704">-0.0011548860153255799</cx:pt>
          <cx:pt idx="705">-0.0074932762719038901</cx:pt>
          <cx:pt idx="706">-0.0074879737481221096</cx:pt>
          <cx:pt idx="707">-0.0054484624557014499</cx:pt>
          <cx:pt idx="708">-0.020302670923116301</cx:pt>
          <cx:pt idx="709">-0.031624040832641302</cx:pt>
          <cx:pt idx="710">-0.024114139334947399</cx:pt>
          <cx:pt idx="711">-0.026890297671657199</cx:pt>
          <cx:pt idx="712">-0.042354382344458298</cx:pt>
          <cx:pt idx="713">-0.0326106512687259</cx:pt>
          <cx:pt idx="714">-0.043945509834930702</cx:pt>
          <cx:pt idx="715">-0.0240195355100381</cx:pt>
          <cx:pt idx="716">-0.0127007873580784</cx:pt>
          <cx:pt idx="717">-0.043089458289720002</cx:pt>
          <cx:pt idx="718">-0.051976325503993198</cx:pt>
          <cx:pt idx="719">-0.053612548980658301</cx:pt>
          <cx:pt idx="720">-0.041179903776212598</cx:pt>
          <cx:pt idx="721">-0.0150422391692598</cx:pt>
          <cx:pt idx="722">-0.0067780727722183201</cx:pt>
          <cx:pt idx="723">-0.00211855652183596</cx:pt>
          <cx:pt idx="724">-0.0013875034561946101</cx:pt>
          <cx:pt idx="725">-0.000129501198812788</cx:pt>
          <cx:pt idx="726">0.000166346763574195</cx:pt>
          <cx:pt idx="727">-3.38929628279868e-05</cx:pt>
          <cx:pt idx="728">0.00045182319879877699</cx:pt>
          <cx:pt idx="729">-0.000219112511267349</cx:pt>
          <cx:pt idx="730">0.000123224234430684</cx:pt>
          <cx:pt idx="731">-0.000221596234940093</cx:pt>
          <cx:pt idx="732">0.00015395937324488599</cx:pt>
          <cx:pt idx="733">3.9766267529334899e-05</cx:pt>
          <cx:pt idx="734">-0.00201619247560852</cx:pt>
          <cx:pt idx="735">-0.0036956640398071701</cx:pt>
          <cx:pt idx="736">-0.0080501000123141108</cx:pt>
          <cx:pt idx="737">-0.0092509759405968103</cx:pt>
          <cx:pt idx="738">-0.0090469138293272303</cx:pt>
          <cx:pt idx="739">-0.0073668167918724704</cx:pt>
          <cx:pt idx="740">-0.0036539403599984599</cx:pt>
          <cx:pt idx="741">-0.0061546298524553797</cx:pt>
          <cx:pt idx="742">-0.0166948585975163</cx:pt>
          <cx:pt idx="743">-0.015235644023991701</cx:pt>
          <cx:pt idx="744">-0.013666689994485601</cx:pt>
          <cx:pt idx="745">-0.0195142892344118</cx:pt>
          <cx:pt idx="746">-0.0140570161398718</cx:pt>
          <cx:pt idx="747">-0.014588321558211201</cx:pt>
          <cx:pt idx="748">-0.0106859324453067</cx:pt>
          <cx:pt idx="749">-0.0057550700135521604</cx:pt>
          <cx:pt idx="750">-0.0051655335136110104</cx:pt>
          <cx:pt idx="751">0.00069006520077233801</cx:pt>
          <cx:pt idx="752">-0.00062021222338770002</cx:pt>
          <cx:pt idx="753">7.5046427069721695e-05</cx:pt>
          <cx:pt idx="754">0.000239143130519339</cx:pt>
          <cx:pt idx="755">0.00032709938396363998</cx:pt>
          <cx:pt idx="756">-3.9698268998280797e-06</cx:pt>
          <cx:pt idx="757">-0.000318725085745402</cx:pt>
          <cx:pt idx="758">-9.1724761826453597e-05</cx:pt>
          <cx:pt idx="759">6.1776594768845895e-05</cx:pt>
          <cx:pt idx="760">0.00056544195927291996</cx:pt>
          <cx:pt idx="761">-0.00038579364390581701</cx:pt>
          <cx:pt idx="762">-0.00023290200711775601</cx:pt>
          <cx:pt idx="763">-0.0018066758287166101</cx:pt>
          <cx:pt idx="764">-0.0024206919692983898</cx:pt>
          <cx:pt idx="765">-0.00061797962710160497</cx:pt>
          <cx:pt idx="766">0.00028105011379648301</cx:pt>
          <cx:pt idx="767">0.00108328971380755</cx:pt>
          <cx:pt idx="768">0.00092518482156116904</cx:pt>
          <cx:pt idx="769">-0.00082679575930767301</cx:pt>
          <cx:pt idx="770">-0.0021847858974736799</cx:pt>
          <cx:pt idx="771">-0.0024783540845070701</cx:pt>
          <cx:pt idx="772">-0.0022573098183998998</cx:pt>
          <cx:pt idx="773">-0.0032829013113323002</cx:pt>
          <cx:pt idx="774">-0.0046190030049540797</cx:pt>
          <cx:pt idx="775">-0.0014595042103990399</cx:pt>
          <cx:pt idx="776">-0.00053545955137256497</cx:pt>
          <cx:pt idx="777">-0.00060586966294624703</cx:pt>
          <cx:pt idx="778">-0.00371434102058164</cx:pt>
          <cx:pt idx="779">-0.00069012991998869595</cx:pt>
          <cx:pt idx="780">0.00041189144067727202</cx:pt>
          <cx:pt idx="781">-0.000420632243431182</cx:pt>
          <cx:pt idx="782">0.00013456705588851499</cx:pt>
          <cx:pt idx="783">-0.00056380071772548705</cx:pt>
        </cx:lvl>
      </cx:numDim>
    </cx:data>
    <cx:data id="160">
      <cx:numDim type="val">
        <cx:f>'001_WA_F - 副本'!$FE$1:$FE$784</cx:f>
        <cx:lvl ptCount="784" formatCode="0.00E+00">
          <cx:pt idx="0">3.2882271295000003e-05</cx:pt>
          <cx:pt idx="1">-2.9984601346371302e-05</cx:pt>
          <cx:pt idx="2">-0.00051935908630038096</cx:pt>
          <cx:pt idx="3">-0.00041193942922114002</cx:pt>
          <cx:pt idx="4">-0.000158622912307181</cx:pt>
          <cx:pt idx="5">9.9057484082833996e-05</cx:pt>
          <cx:pt idx="6">-0.000117421439934907</cx:pt>
          <cx:pt idx="7">-2.1191524417710999e-05</cx:pt>
          <cx:pt idx="8">5.4146923355212202e-05</cx:pt>
          <cx:pt idx="9">0.00051973923985906801</cx:pt>
          <cx:pt idx="10">0.00058427760076332701</cx:pt>
          <cx:pt idx="11">9.5334430406107001e-05</cx:pt>
          <cx:pt idx="12">-4.0853014502297302e-05</cx:pt>
          <cx:pt idx="13">0.00030318357203110499</cx:pt>
          <cx:pt idx="14">-3.6810720096208601e-06</cx:pt>
          <cx:pt idx="15">2.1518189708014298e-05</cx:pt>
          <cx:pt idx="16">0.00015087829603938299</cx:pt>
          <cx:pt idx="17">0.000295899304548542</cx:pt>
          <cx:pt idx="18">-0.00032365091234593402</cx:pt>
          <cx:pt idx="19">0.00056924255320046501</cx:pt>
          <cx:pt idx="20">0.00030213619273653701</cx:pt>
          <cx:pt idx="21">0.00047633220973114602</cx:pt>
          <cx:pt idx="22">-4.8328002152148701e-05</cx:pt>
          <cx:pt idx="23">1.7712614519381399e-06</cx:pt>
          <cx:pt idx="24">-0.00024467352227395699</cx:pt>
          <cx:pt idx="25">-0.00021047763812291799</cx:pt>
          <cx:pt idx="26">0.00013733427155421799</cx:pt>
          <cx:pt idx="27">0.0011726180494097201</cx:pt>
          <cx:pt idx="28">0.00015033445063944499</cx:pt>
          <cx:pt idx="29">-6.9379085961830306e-05</cx:pt>
          <cx:pt idx="30">1.4624749152987699e-05</cx:pt>
          <cx:pt idx="31">3.24626348382089e-05</cx:pt>
          <cx:pt idx="32">0.000623283751419283</cx:pt>
          <cx:pt idx="33">0.00029454343905157198</cx:pt>
          <cx:pt idx="34">0.00056027898063780999</cx:pt>
          <cx:pt idx="35">-0.00073169467302723905</cx:pt>
          <cx:pt idx="36">9.8946915710984095e-06</cx:pt>
          <cx:pt idx="37">-9.73598468913778e-05</cx:pt>
          <cx:pt idx="38">-0.00090424273126451897</cx:pt>
          <cx:pt idx="39">-0.00065944619258097401</cx:pt>
          <cx:pt idx="40">0.00028211316297623701</cx:pt>
          <cx:pt idx="41">-0.0019412970554819099</cx:pt>
          <cx:pt idx="42">-0.00116480164280493</cx:pt>
          <cx:pt idx="43">-0.000588735618620184</cx:pt>
          <cx:pt idx="44">0.00079377229100736197</cx:pt>
          <cx:pt idx="45">-0.000111604558433602</cx:pt>
          <cx:pt idx="46">0.00044964507232304098</cx:pt>
          <cx:pt idx="47">-0.00034594052765858798</cx:pt>
          <cx:pt idx="48">0.000240177189584515</cx:pt>
          <cx:pt idx="49">-0.00066702002197092697</cx:pt>
          <cx:pt idx="50">-7.7976176709425901e-05</cx:pt>
          <cx:pt idx="51">0.00029208075150553403</cx:pt>
          <cx:pt idx="52">0.000598004648695986</cx:pt>
          <cx:pt idx="53">-0.00042161372181065399</cx:pt>
          <cx:pt idx="54">-2.7487141356339001e-05</cx:pt>
          <cx:pt idx="55">0.00015206321207397199</cx:pt>
          <cx:pt idx="56">0.000171578770507395</cx:pt>
          <cx:pt idx="57">0.00028044084485985798</cx:pt>
          <cx:pt idx="58">-0.00018033283948778301</cx:pt>
          <cx:pt idx="59">-6.9078984030396506e-05</cx:pt>
          <cx:pt idx="60">-0.00024024937306114</cx:pt>
          <cx:pt idx="61">0.00036557168913455598</cx:pt>
          <cx:pt idx="62">8.8129523570564598e-05</cx:pt>
          <cx:pt idx="63">-0.00027642861461270302</cx:pt>
          <cx:pt idx="64">0.00017692499957107499</cx:pt>
          <cx:pt idx="65">0.00040040344722427402</cx:pt>
          <cx:pt idx="66">-0.00088690379092602896</cx:pt>
          <cx:pt idx="67">-0.00091217399376998997</cx:pt>
          <cx:pt idx="68">0.00078967594987912901</cx:pt>
          <cx:pt idx="69">1.48038137676216e-05</cx:pt>
          <cx:pt idx="70">-0.0045570977588679697</cx:pt>
          <cx:pt idx="71">-0.0030899942141063398</cx:pt>
          <cx:pt idx="72">0.00019379583319927501</cx:pt>
          <cx:pt idx="73">-0.0016636622818921401</cx:pt>
          <cx:pt idx="74">-0.0042647103086840398</cx:pt>
          <cx:pt idx="75">-0.0072646322466400704</cx:pt>
          <cx:pt idx="76">-0.0046464902723225799</cx:pt>
          <cx:pt idx="77">-0.00297941653320965</cx:pt>
          <cx:pt idx="78">-0.0020461541309648801</cx:pt>
          <cx:pt idx="79">-0.00015343875397496801</cx:pt>
          <cx:pt idx="80">0.00041104946387033199</cx:pt>
          <cx:pt idx="81">-3.1302027136255502e-05</cx:pt>
          <cx:pt idx="82">-0.00013541358513240699</cx:pt>
          <cx:pt idx="83">-4.7727433646089197e-05</cx:pt>
          <cx:pt idx="84">-0.00052010688628824505</cx:pt>
          <cx:pt idx="85">-0.000426220363455017</cx:pt>
          <cx:pt idx="86">-0.000385391896156703</cx:pt>
          <cx:pt idx="87">8.17989372467832e-05</cx:pt>
          <cx:pt idx="88">-0.00080470550952007496</cx:pt>
          <cx:pt idx="89">-0.00047412472137610802</cx:pt>
          <cx:pt idx="90">-0.00114388943461397</cx:pt>
          <cx:pt idx="91">-0.0017959830043128</cx:pt>
          <cx:pt idx="92">-0.00192222492656459</cx:pt>
          <cx:pt idx="93">0.0017856329372980999</cx:pt>
          <cx:pt idx="94">0.0033465635447667398</cx:pt>
          <cx:pt idx="95">0.0052696080469429498</cx:pt>
          <cx:pt idx="96">0.0027347280274826798</cx:pt>
          <cx:pt idx="97">-0.0029432442183224398</cx:pt>
          <cx:pt idx="98">-0.016571391044560201</cx:pt>
          <cx:pt idx="99">-0.019638554532197101</cx:pt>
          <cx:pt idx="100">-0.0094078038036814002</cx:pt>
          <cx:pt idx="101">-0.0139005902808378</cx:pt>
          <cx:pt idx="102">-0.0079759440964045896</cx:pt>
          <cx:pt idx="103">-0.0125082859741941</cx:pt>
          <cx:pt idx="104">-0.016552446759997699</cx:pt>
          <cx:pt idx="105">-0.0053251150527188701</cx:pt>
          <cx:pt idx="106">-0.00070271641323863497</cx:pt>
          <cx:pt idx="107">0.00092037522978495796</cx:pt>
          <cx:pt idx="108">-0.0013827059119179701</cx:pt>
          <cx:pt idx="109">-0.00060999538839062002</cx:pt>
          <cx:pt idx="110">-0.00035806496293040301</cx:pt>
          <cx:pt idx="111">0.00018066838884323399</cx:pt>
          <cx:pt idx="112">0.00053529684904994699</cx:pt>
          <cx:pt idx="113">-0.00026476561992670099</cx:pt>
          <cx:pt idx="114">-0.000132919791362894</cx:pt>
          <cx:pt idx="115">-0.00064930265976231405</cx:pt>
          <cx:pt idx="116">-0.0016088325020249801</cx:pt>
          <cx:pt idx="117">0.000244185627036336</cx:pt>
          <cx:pt idx="118">0.0029413936939057801</cx:pt>
          <cx:pt idx="119">0.0061709107583949102</cx:pt>
          <cx:pt idx="120">-0.00324934328483133</cx:pt>
          <cx:pt idx="121">0.0045118214476892104</cx:pt>
          <cx:pt idx="122">0.017906978421463798</cx:pt>
          <cx:pt idx="123">0.020956118545058602</cx:pt>
          <cx:pt idx="124">0.015238264657711499</cx:pt>
          <cx:pt idx="125">0.00311276296936207</cx:pt>
          <cx:pt idx="126">0.0093288627450099394</cx:pt>
          <cx:pt idx="127">0.0134474361794601</cx:pt>
          <cx:pt idx="128">0.0166477110369588</cx:pt>
          <cx:pt idx="129">0.017618204600165801</cx:pt>
          <cx:pt idx="130">0.0018207648639579901</cx:pt>
          <cx:pt idx="131">-0.00212559402736354</cx:pt>
          <cx:pt idx="132">-0.0045724953357538199</cx:pt>
          <cx:pt idx="133">-0.020046605127611201</cx:pt>
          <cx:pt idx="134">-0.024282036670696599</cx:pt>
          <cx:pt idx="135">-0.016228071689159199</cx:pt>
          <cx:pt idx="136">-0.015098541098574</cx:pt>
          <cx:pt idx="137">-0.0052069481483066199</cx:pt>
          <cx:pt idx="138">0.00098777348202666007</cx:pt>
          <cx:pt idx="139">-9.69177072990753e-05</cx:pt>
          <cx:pt idx="140">-1.26525434388233e-05</cx:pt>
          <cx:pt idx="141">0.00025406837409557302</cx:pt>
          <cx:pt idx="142">0.00022195650193805101</cx:pt>
          <cx:pt idx="143">-7.4411128311607002e-05</cx:pt>
          <cx:pt idx="144">-0.000161867768585787</cx:pt>
          <cx:pt idx="145">-0.0019953858530522201</cx:pt>
          <cx:pt idx="146">0.00484712575407816</cx:pt>
          <cx:pt idx="147">0.0052335041938276804</cx:pt>
          <cx:pt idx="148">-0.0059457099927289602</cx:pt>
          <cx:pt idx="149">0.000852269239456061</cx:pt>
          <cx:pt idx="150">0.021384224897849701</cx:pt>
          <cx:pt idx="151">0.024099647407847698</cx:pt>
          <cx:pt idx="152">0.024670455713438701</cx:pt>
          <cx:pt idx="153">0.016647263522284201</cx:pt>
          <cx:pt idx="154">0.019250288787049499</cx:pt>
          <cx:pt idx="155">0.042672781316025601</cx:pt>
          <cx:pt idx="156">0.044332541479465699</cx:pt>
          <cx:pt idx="157">0.043288886203351799</cx:pt>
          <cx:pt idx="158">0.049732571500136602</cx:pt>
          <cx:pt idx="159">0.061262798677701402</cx:pt>
          <cx:pt idx="160">0.0368640017420344</cx:pt>
          <cx:pt idx="161">0.040348630739500603</cx:pt>
          <cx:pt idx="162">0.0093251086290838305</cx:pt>
          <cx:pt idx="163">-0.0102388914523108</cx:pt>
          <cx:pt idx="164">-0.0038519520777045299</cx:pt>
          <cx:pt idx="165">0.0062258977888966401</cx:pt>
          <cx:pt idx="166">0.0034157540643871601</cx:pt>
          <cx:pt idx="167">7.28541045564919e-05</cx:pt>
          <cx:pt idx="168">-0.00038737859333077803</cx:pt>
          <cx:pt idx="169">0.00022324800713955899</cx:pt>
          <cx:pt idx="170">-0.0013165942195863499</cx:pt>
          <cx:pt idx="171">0.00070849913849875697</cx:pt>
          <cx:pt idx="172">-0.0019642755110521001</cx:pt>
          <cx:pt idx="173">-0.012377311844796899</cx:pt>
          <cx:pt idx="174">-0.0138993815243995</cx:pt>
          <cx:pt idx="175">-0.014304721842926599</cx:pt>
          <cx:pt idx="176">-0.0145350176435146</cx:pt>
          <cx:pt idx="177">0.0083074725635702198</cx:pt>
          <cx:pt idx="178">0.023866831998048</cx:pt>
          <cx:pt idx="179">0.0096243999508929309</cx:pt>
          <cx:pt idx="180">0.033762408499558402</cx:pt>
          <cx:pt idx="181">0.029018341630319199</cx:pt>
          <cx:pt idx="182">0.0451802049869066</cx:pt>
          <cx:pt idx="183">0.0494727244981173</cx:pt>
          <cx:pt idx="184">0.052561082061263302</cx:pt>
          <cx:pt idx="185">0.076297700122247306</cx:pt>
          <cx:pt idx="186">0.079466848094653805</cx:pt>
          <cx:pt idx="187">0.065469622494088303</cx:pt>
          <cx:pt idx="188">0.031718515027060398</cx:pt>
          <cx:pt idx="189">0.0300260888911296</cx:pt>
          <cx:pt idx="190">0.010134147326108799</cx:pt>
          <cx:pt idx="191">-0.0082475072598760003</cx:pt>
          <cx:pt idx="192">-0.017331836552859001</cx:pt>
          <cx:pt idx="193">0.0057232949528713203</cx:pt>
          <cx:pt idx="194">-0.0021880574503035598</cx:pt>
          <cx:pt idx="195">-0.00095834910892450195</cx:pt>
          <cx:pt idx="196">0.000138418814922945</cx:pt>
          <cx:pt idx="197">0.00018053639341979901</cx:pt>
          <cx:pt idx="198">-0.0036560964874837601</cx:pt>
          <cx:pt idx="199">-0.0036383517732699799</cx:pt>
          <cx:pt idx="200">0.00194481029149174</cx:pt>
          <cx:pt idx="201">-0.0131172403659336</cx:pt>
          <cx:pt idx="202">-0.020191012337288601</cx:pt>
          <cx:pt idx="203">-0.0151821827655799</cx:pt>
          <cx:pt idx="204">0.0074860695695927598</cx:pt>
          <cx:pt idx="205">0.0069389354746386403</cx:pt>
          <cx:pt idx="206">0.0080109210400300199</cx:pt>
          <cx:pt idx="207">0.0039066902056348</cx:pt>
          <cx:pt idx="208">0.015844638152216602</cx:pt>
          <cx:pt idx="209">0.037088590024959803</cx:pt>
          <cx:pt idx="210">0.0132712891214837</cx:pt>
          <cx:pt idx="211">0.049861089479617898</cx:pt>
          <cx:pt idx="212">0.026721073611124701</cx:pt>
          <cx:pt idx="213">0.0053249661838875601</cx:pt>
          <cx:pt idx="214">0.073877993210548304</cx:pt>
          <cx:pt idx="215">0.049492991686504298</cx:pt>
          <cx:pt idx="216">0.026306303050273899</cx:pt>
          <cx:pt idx="217">0.0583669867734639</cx:pt>
          <cx:pt idx="218">0.042866303671492002</cx:pt>
          <cx:pt idx="219">-0.0094775026485202692</cx:pt>
          <cx:pt idx="220">-0.0260252001928164</cx:pt>
          <cx:pt idx="221">-0.011744270698292</cx:pt>
          <cx:pt idx="222">-0.00144416134496824</cx:pt>
          <cx:pt idx="223">-0.000218237709543108</cx:pt>
          <cx:pt idx="224">-0.000129486231426704</cx:pt>
          <cx:pt idx="225">-2.9034749942623599e-05</cx:pt>
          <cx:pt idx="226">-0.00151142792143637</cx:pt>
          <cx:pt idx="227">-0.00114195871924068</cx:pt>
          <cx:pt idx="228">0.0082670076909653195</cx:pt>
          <cx:pt idx="229">-0.013049393782419901</cx:pt>
          <cx:pt idx="230">-0.0061053281041115902</cx:pt>
          <cx:pt idx="231">0.00095042196819455297</cx:pt>
          <cx:pt idx="232">-0.00768019080566583</cx:pt>
          <cx:pt idx="233">-0.0098723564850043393</cx:pt>
          <cx:pt idx="234">0.0030035516030855899</cx:pt>
          <cx:pt idx="235">-0.019708505565958601</cx:pt>
          <cx:pt idx="236">-0.0069080505093740002</cx:pt>
          <cx:pt idx="237">0.0027902695637242098</cx:pt>
          <cx:pt idx="238">-0.0067708103812535603</cx:pt>
          <cx:pt idx="239">-0.0175339434337312</cx:pt>
          <cx:pt idx="240">0.0259551784168967</cx:pt>
          <cx:pt idx="241">0.025585543363061399</cx:pt>
          <cx:pt idx="242">0.0325984566759897</cx:pt>
          <cx:pt idx="243">0.046642510173485398</cx:pt>
          <cx:pt idx="244">0.022896393499148401</cx:pt>
          <cx:pt idx="245">0.032052673542539198</cx:pt>
          <cx:pt idx="246">0.050286310472391502</cx:pt>
          <cx:pt idx="247">0.0100507991375057</cx:pt>
          <cx:pt idx="248">-0.034291551793371601</cx:pt>
          <cx:pt idx="249">-0.016065732920864498</cx:pt>
          <cx:pt idx="250">0.0023403742063025498</cx:pt>
          <cx:pt idx="251">4.8007083616390602e-05</cx:pt>
          <cx:pt idx="252">1.62725029094254e-05</cx:pt>
          <cx:pt idx="253">-0.00011505227525123401</cx:pt>
          <cx:pt idx="254">0.0015221949762752401</cx:pt>
          <cx:pt idx="255">0.0047086292101411803</cx:pt>
          <cx:pt idx="256">0.0050987002892421496</cx:pt>
          <cx:pt idx="257">2.4817429965487899e-05</cx:pt>
          <cx:pt idx="258">-0.00111200227367405</cx:pt>
          <cx:pt idx="259">0.0027477992840863399</cx:pt>
          <cx:pt idx="260">0.017393123534761499</cx:pt>
          <cx:pt idx="261">0.00331079527519058</cx:pt>
          <cx:pt idx="262">-0.00283788980228631</cx:pt>
          <cx:pt idx="263">-0.015766210574723299</cx:pt>
          <cx:pt idx="264">-0.00025167455477273601</cx:pt>
          <cx:pt idx="265">-0.0077833695958166201</cx:pt>
          <cx:pt idx="266">-0.045502117623810297</cx:pt>
          <cx:pt idx="267">-0.031352097398019002</cx:pt>
          <cx:pt idx="268">0.00311391602858903</cx:pt>
          <cx:pt idx="269">-0.025709695199060301</cx:pt>
          <cx:pt idx="270">-0.017196466600603501</cx:pt>
          <cx:pt idx="271">-2.94282746522348e-05</cx:pt>
          <cx:pt idx="272">0.0035169189559301102</cx:pt>
          <cx:pt idx="273">0.0137002843629881</cx:pt>
          <cx:pt idx="274">0.0380867168722007</cx:pt>
          <cx:pt idx="275">0.0365317759278245</cx:pt>
          <cx:pt idx="276">-0.019771342043630701</cx:pt>
          <cx:pt idx="277">-0.0088742170010450705</cx:pt>
          <cx:pt idx="278">0.0054296929587925799</cx:pt>
          <cx:pt idx="279">-0.0026531935598215501</cx:pt>
          <cx:pt idx="280">0.00069322416621922002</cx:pt>
          <cx:pt idx="281">0.00070977649090658195</cx:pt>
          <cx:pt idx="282">-0.00055808841078126901</cx:pt>
          <cx:pt idx="283">0.0027073649636447398</cx:pt>
          <cx:pt idx="284">0.00763277805971676</cx:pt>
          <cx:pt idx="285">0.0048960914636268496</cx:pt>
          <cx:pt idx="286">0.016733592004878901</cx:pt>
          <cx:pt idx="287">0.0139093151648985</cx:pt>
          <cx:pt idx="288">0.015383698139481599</cx:pt>
          <cx:pt idx="289">-0.0063153119327868396</cx:pt>
          <cx:pt idx="290">0.0134122695705309</cx:pt>
          <cx:pt idx="291">0.019866267321279</cx:pt>
          <cx:pt idx="292">0.00172385639783419</cx:pt>
          <cx:pt idx="293">-0.020586493005617299</cx:pt>
          <cx:pt idx="294">-0.025444888697992</cx:pt>
          <cx:pt idx="295">-0.046215850118440698</cx:pt>
          <cx:pt idx="296">-0.0217471548986513</cx:pt>
          <cx:pt idx="297">-0.049766616764389197</cx:pt>
          <cx:pt idx="298">-0.027306808253101299</cx:pt>
          <cx:pt idx="299">-0.0058003918379247203</cx:pt>
          <cx:pt idx="300">-0.0022104024625525802</cx:pt>
          <cx:pt idx="301">0.0115172122297592</cx:pt>
          <cx:pt idx="302">0.038435270899268903</cx:pt>
          <cx:pt idx="303">0.036216052069235602</cx:pt>
          <cx:pt idx="304">-0.0066711277354938696</cx:pt>
          <cx:pt idx="305">-0.0085380751478108894</cx:pt>
          <cx:pt idx="306">0.00039859659099555</cx:pt>
          <cx:pt idx="307">-0.00055780602325266899</cx:pt>
          <cx:pt idx="308">-0.00034513904458394402</cx:pt>
          <cx:pt idx="309">6.5868568624720199e-05</cx:pt>
          <cx:pt idx="310">-0.0021503828854643301</cx:pt>
          <cx:pt idx="311">0.0047387049404746502</cx:pt>
          <cx:pt idx="312">0.0158370213609021</cx:pt>
          <cx:pt idx="313">-0.00191899057037782</cx:pt>
          <cx:pt idx="314">0.0098665086957664995</cx:pt>
          <cx:pt idx="315">0.0081877327260727693</cx:pt>
          <cx:pt idx="316">0.0049113109066830597</cx:pt>
          <cx:pt idx="317">0.0067452612660793302</cx:pt>
          <cx:pt idx="318">-0.00187601194425545</cx:pt>
          <cx:pt idx="319">0.025741695425209099</cx:pt>
          <cx:pt idx="320">0.010377638986237</cx:pt>
          <cx:pt idx="321">-0.0090993171178693193</cx:pt>
          <cx:pt idx="322">-0.020867455464678501</cx:pt>
          <cx:pt idx="323">-0.040148605276935097</cx:pt>
          <cx:pt idx="324">-0.060668391712073902</cx:pt>
          <cx:pt idx="325">-0.059163216825461197</cx:pt>
          <cx:pt idx="326">-0.0283394998741845</cx:pt>
          <cx:pt idx="327">-0.0057158965112321996</cx:pt>
          <cx:pt idx="328">0.018520040173194599</cx:pt>
          <cx:pt idx="329">0.017573514564180302</cx:pt>
          <cx:pt idx="330">0.020986259004113699</cx:pt>
          <cx:pt idx="331">0.0206018476039103</cx:pt>
          <cx:pt idx="332">0.00713890599347614</cx:pt>
          <cx:pt idx="333">0.0033872149926713201</cx:pt>
          <cx:pt idx="334">0.00033827475306530798</cx:pt>
          <cx:pt idx="335">5.9631398426799798e-05</cx:pt>
          <cx:pt idx="336">0.00012209006008260799</cx:pt>
          <cx:pt idx="337">-0.00069057317863044799</cx:pt>
          <cx:pt idx="338">-0.00018539706182189601</cx:pt>
          <cx:pt idx="339">0.0038929029653481401</cx:pt>
          <cx:pt idx="340">0.00273665383630139</cx:pt>
          <cx:pt idx="341">-0.022794550688737002</cx:pt>
          <cx:pt idx="342">-0.0076161774743974103</cx:pt>
          <cx:pt idx="343">-3.02862338719686e-05</cx:pt>
          <cx:pt idx="344">-0.0061283772991652403</cx:pt>
          <cx:pt idx="345">0.0106202831391314</cx:pt>
          <cx:pt idx="346">-0.030310027841979299</cx:pt>
          <cx:pt idx="347">-0.022707364419992299</cx:pt>
          <cx:pt idx="348">-0.0376377738016253</cx:pt>
          <cx:pt idx="349">-0.042051707751008797</cx:pt>
          <cx:pt idx="350">-0.022638674783825401</cx:pt>
          <cx:pt idx="351">-0.048540456192154399</cx:pt>
          <cx:pt idx="352">-0.043972883092081201</cx:pt>
          <cx:pt idx="353">-0.0096497669680261598</cx:pt>
          <cx:pt idx="354">-0.028020114853133399</cx:pt>
          <cx:pt idx="355">0.0088916542325350404</cx:pt>
          <cx:pt idx="356">0.019028618727389798</cx:pt>
          <cx:pt idx="357">0.025103498531912401</cx:pt>
          <cx:pt idx="358">-0.0037804566919744302</cx:pt>
          <cx:pt idx="359">0.0021755175177920901</cx:pt>
          <cx:pt idx="360">0.010122182606369099</cx:pt>
          <cx:pt idx="361">0.0092031093250198506</cx:pt>
          <cx:pt idx="362">0.0043433585207511101</cx:pt>
          <cx:pt idx="363">0.00067808054991456198</cx:pt>
          <cx:pt idx="364">5.0112673509370302e-05</cx:pt>
          <cx:pt idx="365">0.000101652624196652</cx:pt>
          <cx:pt idx="366">-7.4681110914845896e-05</cx:pt>
          <cx:pt idx="367">0.00072246085378992804</cx:pt>
          <cx:pt idx="368">-0.0106538252282747</cx:pt>
          <cx:pt idx="369">-0.025888397060833599</cx:pt>
          <cx:pt idx="370">-0.022190041890491299</cx:pt>
          <cx:pt idx="371">-0.026345835445425899</cx:pt>
          <cx:pt idx="372">-0.0105814912438179</cx:pt>
          <cx:pt idx="373">-0.0074896759142881299</cx:pt>
          <cx:pt idx="374">-0.0376757841821352</cx:pt>
          <cx:pt idx="375">-0.019425640951668901</cx:pt>
          <cx:pt idx="376">-0.034331139150559999</cx:pt>
          <cx:pt idx="377">-0.0019437024761068901</cx:pt>
          <cx:pt idx="378">-0.0021516592566081698</cx:pt>
          <cx:pt idx="379">-0.0314275260083356</cx:pt>
          <cx:pt idx="380">-0.021972376690979799</cx:pt>
          <cx:pt idx="381">-0.0059173564829631299</cx:pt>
          <cx:pt idx="382">0.0102867595850434</cx:pt>
          <cx:pt idx="383">0.0103657322992765</cx:pt>
          <cx:pt idx="384">0.020380290788652999</cx:pt>
          <cx:pt idx="385">-0.0039191096685003198</cx:pt>
          <cx:pt idx="386">-0.0121494710835533</cx:pt>
          <cx:pt idx="387">-0.025010757901723999</cx:pt>
          <cx:pt idx="388">-0.0063005310246092702</cx:pt>
          <cx:pt idx="389">0.0073883252821173497</cx:pt>
          <cx:pt idx="390">0.0050607678753262601</cx:pt>
          <cx:pt idx="391">0.0010495704414692801</cx:pt>
          <cx:pt idx="392">-0.00020707681553606001</cx:pt>
          <cx:pt idx="393">-0.00039179641435257301</cx:pt>
          <cx:pt idx="394">0.00019142047580593901</cx:pt>
          <cx:pt idx="395">-0.0038708488762229099</cx:pt>
          <cx:pt idx="396">-0.0114732347661803</cx:pt>
          <cx:pt idx="397">-0.031492702147778398</cx:pt>
          <cx:pt idx="398">-0.032849164128102397</cx:pt>
          <cx:pt idx="399">-0.035027079395951101</cx:pt>
          <cx:pt idx="400">-0.044230480661200902</cx:pt>
          <cx:pt idx="401">-0.050797162651420799</cx:pt>
          <cx:pt idx="402">-0.030633675836777601</cx:pt>
          <cx:pt idx="403">-0.0067322550471400804</cx:pt>
          <cx:pt idx="404">-0.022412840373326099</cx:pt>
          <cx:pt idx="405">0.0177034067082734</cx:pt>
          <cx:pt idx="406">0.0138922484495606</cx:pt>
          <cx:pt idx="407">-0.010294760578038799</cx:pt>
          <cx:pt idx="408">-0.020546326253436002</cx:pt>
          <cx:pt idx="409">-0.011573100845898</cx:pt>
          <cx:pt idx="410">0.00032199478564515102</cx:pt>
          <cx:pt idx="411">-0.0104957946715522</cx:pt>
          <cx:pt idx="412">-0.025473957930148099</cx:pt>
          <cx:pt idx="413">-0.028824560997922698</cx:pt>
          <cx:pt idx="414">-0.0320281922387698</cx:pt>
          <cx:pt idx="415">-0.044677197594855403</cx:pt>
          <cx:pt idx="416">-0.0120216453916418</cx:pt>
          <cx:pt idx="417">0.0043722651309026197</cx:pt>
          <cx:pt idx="418">0.0038540891431762302</cx:pt>
          <cx:pt idx="419">0.00014481891586096</cx:pt>
          <cx:pt idx="420">-0.000116351258153544</cx:pt>
          <cx:pt idx="421">-0.0011946052671545099</cx:pt>
          <cx:pt idx="422">-0.0017124820609178801</cx:pt>
          <cx:pt idx="423">-0.0027933178772650701</cx:pt>
          <cx:pt idx="424">-0.0087099675796417295</cx:pt>
          <cx:pt idx="425">-0.0143222579439842</cx:pt>
          <cx:pt idx="426">-0.0073100842109549502</cx:pt>
          <cx:pt idx="427">-0.0071701439970019596</cx:pt>
          <cx:pt idx="428">0.0076371987277551196</cx:pt>
          <cx:pt idx="429">0.0049096720075950196</cx:pt>
          <cx:pt idx="430">-0.021219392597187199</cx:pt>
          <cx:pt idx="431">-0.0141531338617015</cx:pt>
          <cx:pt idx="432">-0.029433003084834701</cx:pt>
          <cx:pt idx="433">0.0294861625438252</cx:pt>
          <cx:pt idx="434">0.044811670397915997</cx:pt>
          <cx:pt idx="435">0.021268034923897498</cx:pt>
          <cx:pt idx="436">0.0201031120946761</cx:pt>
          <cx:pt idx="437">-0.041104590475047997</cx:pt>
          <cx:pt idx="438">-0.016142207674949002</cx:pt>
          <cx:pt idx="439">-0.034713813103169497</cx:pt>
          <cx:pt idx="440">-0.041988330912946098</cx:pt>
          <cx:pt idx="441">-0.049409280720519998</cx:pt>
          <cx:pt idx="442">-0.035607918403205298</cx:pt>
          <cx:pt idx="443">-0.038069037944617801</cx:pt>
          <cx:pt idx="444">-0.0051753803052306899</cx:pt>
          <cx:pt idx="445">0.0083308593369026598</cx:pt>
          <cx:pt idx="446">0.0036362113522513499</cx:pt>
          <cx:pt idx="447">-0.00032215968577986999</cx:pt>
          <cx:pt idx="448">-0.00016537185640421001</cx:pt>
          <cx:pt idx="449">-0.00053286780453621501</cx:pt>
          <cx:pt idx="450">-0.0015157461596955199</cx:pt>
          <cx:pt idx="451">0.00039925552853311799</cx:pt>
          <cx:pt idx="452">-0.0030718540130122598</cx:pt>
          <cx:pt idx="453">-0.0061605244195002701</cx:pt>
          <cx:pt idx="454">-0.018337781630854699</cx:pt>
          <cx:pt idx="455">0.0035478493699505802</cx:pt>
          <cx:pt idx="456">0.019498971093101999</cx:pt>
          <cx:pt idx="457">0.0252292724298659</cx:pt>
          <cx:pt idx="458">-0.00512837143042961</cx:pt>
          <cx:pt idx="459">-0.0305187166160059</cx:pt>
          <cx:pt idx="460">-0.037745509596693302</cx:pt>
          <cx:pt idx="461">0.0102401128647368</cx:pt>
          <cx:pt idx="462">0.029032520020046099</cx:pt>
          <cx:pt idx="463">0.025502479318295301</cx:pt>
          <cx:pt idx="464">0.0175022009469489</cx:pt>
          <cx:pt idx="465">-0.0072859630954748697</cx:pt>
          <cx:pt idx="466">-0.0193028770937363</cx:pt>
          <cx:pt idx="467">-0.033960285719262698</cx:pt>
          <cx:pt idx="468">-0.0340136941244297</cx:pt>
          <cx:pt idx="469">-0.023787560128782099</cx:pt>
          <cx:pt idx="470">-0.029467456496257701</cx:pt>
          <cx:pt idx="471">-0.0121037352183703</cx:pt>
          <cx:pt idx="472">-0.0041254062189319601</cx:pt>
          <cx:pt idx="473">0.0127968659287339</cx:pt>
          <cx:pt idx="474">0.0055306315070568499</cx:pt>
          <cx:pt idx="475">0.00116577794303333</cx:pt>
          <cx:pt idx="476">0.00054547569221727603</cx:pt>
          <cx:pt idx="477">4.3761736671396102e-05</cx:pt>
          <cx:pt idx="478">-0.00129954118561777</cx:pt>
          <cx:pt idx="479">0.00354005987598881</cx:pt>
          <cx:pt idx="480">0.0091255882801457699</cx:pt>
          <cx:pt idx="481">0.012204738299643801</cx:pt>
          <cx:pt idx="482">-0.0086176295449971203</cx:pt>
          <cx:pt idx="483">-0.0110162547311461</cx:pt>
          <cx:pt idx="484">0.023715418612966201</cx:pt>
          <cx:pt idx="485">0.025072364455245199</cx:pt>
          <cx:pt idx="486">-0.013208876431563</cx:pt>
          <cx:pt idx="487">-0.022109983934101799</cx:pt>
          <cx:pt idx="488">-0.023932687573629301</cx:pt>
          <cx:pt idx="489">0.0151104520408663</cx:pt>
          <cx:pt idx="490">0.0445142310374275</cx:pt>
          <cx:pt idx="491">0.021206718551141299</cx:pt>
          <cx:pt idx="492">0.0202056668512655</cx:pt>
          <cx:pt idx="493">-0.012648611837325701</cx:pt>
          <cx:pt idx="494">-0.043907883528432501</cx:pt>
          <cx:pt idx="495">-0.0399360046990326</cx:pt>
          <cx:pt idx="496">-0.034305139834564097</cx:pt>
          <cx:pt idx="497">-0.0266993172420328</cx:pt>
          <cx:pt idx="498">-0.010498744163176</cx:pt>
          <cx:pt idx="499">0.0059837609458001902</cx:pt>
          <cx:pt idx="500">0.0081711934171935906</cx:pt>
          <cx:pt idx="501">0.0125635159591136</cx:pt>
          <cx:pt idx="502">0.0045081903574008299</cx:pt>
          <cx:pt idx="503">0.00106767520842443</cx:pt>
          <cx:pt idx="504">-0.00084381834453956602</cx:pt>
          <cx:pt idx="505">0.000377398693265039</cx:pt>
          <cx:pt idx="506">0.00049220290910241299</cx:pt>
          <cx:pt idx="507">0.0105635912636127</cx:pt>
          <cx:pt idx="508">0.021658899581626399</cx:pt>
          <cx:pt idx="509">0.021673598264474299</cx:pt>
          <cx:pt idx="510">0.010231081271913399</cx:pt>
          <cx:pt idx="511">0.017158835756717901</cx:pt>
          <cx:pt idx="512">0.0179851419206753</cx:pt>
          <cx:pt idx="513">0.017744046173065499</cx:pt>
          <cx:pt idx="514">-0.0062298134396076999</cx:pt>
          <cx:pt idx="515">-0.049536277731300302</cx:pt>
          <cx:pt idx="516">-0.034446313768210002</cx:pt>
          <cx:pt idx="517">0.0067779198649606</cx:pt>
          <cx:pt idx="518">0.0023388158256894402</cx:pt>
          <cx:pt idx="519">-0.00040828061674936698</cx:pt>
          <cx:pt idx="520">-0.0098138821290234997</cx:pt>
          <cx:pt idx="521">-0.043547010837238498</cx:pt>
          <cx:pt idx="522">-0.0246933359646468</cx:pt>
          <cx:pt idx="523">-0.029708209078310802</cx:pt>
          <cx:pt idx="524">-0.033015308290507799</cx:pt>
          <cx:pt idx="525">-0.039061205119068299</cx:pt>
          <cx:pt idx="526">-0.0012572986147689101</cx:pt>
          <cx:pt idx="527">0.016523535501934802</cx:pt>
          <cx:pt idx="528">0.017022461615801399</cx:pt>
          <cx:pt idx="529">0.0092563302764630696</cx:pt>
          <cx:pt idx="530">0.00198304526744888</cx:pt>
          <cx:pt idx="531">0.00011892296008335099</cx:pt>
          <cx:pt idx="532">0.00012238866099533699</cx:pt>
          <cx:pt idx="533">-0.000177400069190045</cx:pt>
          <cx:pt idx="534">-0.00018470519093991399</cx:pt>
          <cx:pt idx="535">0.0060643048741529596</cx:pt>
          <cx:pt idx="536">0.0214975348749324</cx:pt>
          <cx:pt idx="537">0.0244281473445664</cx:pt>
          <cx:pt idx="538">0.022482014963706401</cx:pt>
          <cx:pt idx="539">0.033587120077383903</cx:pt>
          <cx:pt idx="540">0.0193146962641557</cx:pt>
          <cx:pt idx="541">2.9771462279546701e-05</cx:pt>
          <cx:pt idx="542">-0.026621038220792401</cx:pt>
          <cx:pt idx="543">-0.073240065816403896</cx:pt>
          <cx:pt idx="544">-0.049204372451913302</cx:pt>
          <cx:pt idx="545">0.01372330384766</cx:pt>
          <cx:pt idx="546">-0.016180265935610501</cx:pt>
          <cx:pt idx="547">-0.030484395931060899</cx:pt>
          <cx:pt idx="548">-0.017010069917912901</cx:pt>
          <cx:pt idx="549">-0.0022235575752387999</cx:pt>
          <cx:pt idx="550">-0.0091510207747003709</cx:pt>
          <cx:pt idx="551">0.0116257837303364</cx:pt>
          <cx:pt idx="552">-0.0237223157565059</cx:pt>
          <cx:pt idx="553">-0.0149298240859876</cx:pt>
          <cx:pt idx="554">0.011839351014154001</cx:pt>
          <cx:pt idx="555">0.034651034160737101</cx:pt>
          <cx:pt idx="556">0.0083332351222058093</cx:pt>
          <cx:pt idx="557">0.0051629921769250197</cx:pt>
          <cx:pt idx="558">0.0020326013064852701</cx:pt>
          <cx:pt idx="559">-0.00027644939863385098</cx:pt>
          <cx:pt idx="560">0.000101677443844029</cx:pt>
          <cx:pt idx="561">-0.00041367026681408801</cx:pt>
          <cx:pt idx="562">0.0016429279441804599</cx:pt>
          <cx:pt idx="563">0.0126912587113209</cx:pt>
          <cx:pt idx="564">0.025332834000877699</cx:pt>
          <cx:pt idx="565">0.0177953174890082</cx:pt>
          <cx:pt idx="566">0.038238640710637303</cx:pt>
          <cx:pt idx="567">0.043803444162421899</cx:pt>
          <cx:pt idx="568">0.0144351810050658</cx:pt>
          <cx:pt idx="569">-0.016269718486952599</cx:pt>
          <cx:pt idx="570">-0.023420988582835998</cx:pt>
          <cx:pt idx="571">-0.030115280866838401</cx:pt>
          <cx:pt idx="572">-0.022752282107690699</cx:pt>
          <cx:pt idx="573">-0.045999776850589501</cx:pt>
          <cx:pt idx="574">-0.030151902317214301</cx:pt>
          <cx:pt idx="575">-0.024311373982798</cx:pt>
          <cx:pt idx="576">0.00090747528600240495</cx:pt>
          <cx:pt idx="577">0.0058613208738443404</cx:pt>
          <cx:pt idx="578">0.0124036940764442</cx:pt>
          <cx:pt idx="579">0.0204081948279487</cx:pt>
          <cx:pt idx="580">0.010295303118265599</cx:pt>
          <cx:pt idx="581">0.0168090373597941</cx:pt>
          <cx:pt idx="582">0.027043179746231501</cx:pt>
          <cx:pt idx="583">0.037072684996240099</cx:pt>
          <cx:pt idx="584">0.0069459325547095302</cx:pt>
          <cx:pt idx="585">0.00164497926230814</cx:pt>
          <cx:pt idx="586">0.00115328652970888</cx:pt>
          <cx:pt idx="587">-0.00018294476633840201</cx:pt>
          <cx:pt idx="588">0.00048828499709699304</cx:pt>
          <cx:pt idx="589">0.000119408949828586</cx:pt>
          <cx:pt idx="590">0.0046326390820781499</cx:pt>
          <cx:pt idx="591">0.012715838199962699</cx:pt>
          <cx:pt idx="592">0.020994663526686899</cx:pt>
          <cx:pt idx="593">0.00699545137696628</cx:pt>
          <cx:pt idx="594">0.034180204354297597</cx:pt>
          <cx:pt idx="595">0.036503933162158601</cx:pt>
          <cx:pt idx="596">0.0084039978250386501</cx:pt>
          <cx:pt idx="597">0.012599688478467101</cx:pt>
          <cx:pt idx="598">-0.0091495458066142392</cx:pt>
          <cx:pt idx="599">-0.017427494399214701</cx:pt>
          <cx:pt idx="600">-0.026671004508315999</cx:pt>
          <cx:pt idx="601">-0.019114125563977999</cx:pt>
          <cx:pt idx="602">0.0042497298655087799</cx:pt>
          <cx:pt idx="603">-0.010757194276740401</cx:pt>
          <cx:pt idx="604">0.0076946236455363503</cx:pt>
          <cx:pt idx="605">0.031620711822274203</cx:pt>
          <cx:pt idx="606">0.025585496070513601</cx:pt>
          <cx:pt idx="607">0.029490207836938401</cx:pt>
          <cx:pt idx="608">0.0045875040633266799</cx:pt>
          <cx:pt idx="609">0.0141060382724989</cx:pt>
          <cx:pt idx="610">0.029957878665198199</cx:pt>
          <cx:pt idx="611">0.026706569744358099</cx:pt>
          <cx:pt idx="612">0.00342165291778526</cx:pt>
          <cx:pt idx="613">-0.000132294531453912</cx:pt>
          <cx:pt idx="614">0.0011951378040292999</cx:pt>
          <cx:pt idx="615">5.6818040328194598e-05</cx:pt>
          <cx:pt idx="616">-0.00078649414235738304</cx:pt>
          <cx:pt idx="617">-0.000163527084310428</cx:pt>
          <cx:pt idx="618">0.0022811055524015601</cx:pt>
          <cx:pt idx="619">0.0027608353652812199</cx:pt>
          <cx:pt idx="620">0.015485490396571299</cx:pt>
          <cx:pt idx="621">0.023327267959658601</cx:pt>
          <cx:pt idx="622">0.034867953335907101</cx:pt>
          <cx:pt idx="623">0.041311970829786097</cx:pt>
          <cx:pt idx="624">0.025843095907417499</cx:pt>
          <cx:pt idx="625">0.039059136035884803</cx:pt>
          <cx:pt idx="626">0.012919654548641401</cx:pt>
          <cx:pt idx="627">0.0061654299055924197</cx:pt>
          <cx:pt idx="628">-0.010415393857766801</cx:pt>
          <cx:pt idx="629">0.0071190735218417496</cx:pt>
          <cx:pt idx="630">0.0267490790888107</cx:pt>
          <cx:pt idx="631">0.012931482531836701</cx:pt>
          <cx:pt idx="632">0.010196209210943399</cx:pt>
          <cx:pt idx="633">0.0184157522314349</cx:pt>
          <cx:pt idx="634">0.038103943938522997</cx:pt>
          <cx:pt idx="635">0.033168234065427099</cx:pt>
          <cx:pt idx="636">0.016953543150517301</cx:pt>
          <cx:pt idx="637">0.0154120870464546</cx:pt>
          <cx:pt idx="638">0.014216851822347601</cx:pt>
          <cx:pt idx="639">0.0141171761392628</cx:pt>
          <cx:pt idx="640">0.0056296955125770204</cx:pt>
          <cx:pt idx="641">0.00017265293707981099</cx:pt>
          <cx:pt idx="642">4.3341498543361098e-05</cx:pt>
          <cx:pt idx="643">0.000278570587501784</cx:pt>
          <cx:pt idx="644">0.00027805749953205099</cx:pt>
          <cx:pt idx="645">-0.00086943217953152404</cx:pt>
          <cx:pt idx="646">0.0011702860758030099</cx:pt>
          <cx:pt idx="647">0.00093129121032835196</cx:pt>
          <cx:pt idx="648">-0.0033428039514511098</cx:pt>
          <cx:pt idx="649">-0.0042783566817439899</cx:pt>
          <cx:pt idx="650">-0.017016233485596301</cx:pt>
          <cx:pt idx="651">-0.0021301236554402401</cx:pt>
          <cx:pt idx="652">0.020120715137005901</cx:pt>
          <cx:pt idx="653">0.026471262594330799</cx:pt>
          <cx:pt idx="654">0.024101354798315301</cx:pt>
          <cx:pt idx="655">0.031225395990770601</cx:pt>
          <cx:pt idx="656">0.0257913308189824</cx:pt>
          <cx:pt idx="657">0.039721082633325501</cx:pt>
          <cx:pt idx="658">0.0068082139349654302</cx:pt>
          <cx:pt idx="659">0.028086031554966799</cx:pt>
          <cx:pt idx="660">0.053523295177554199</cx:pt>
          <cx:pt idx="661">0.056017312002794098</cx:pt>
          <cx:pt idx="662">0.062551688138096903</cx:pt>
          <cx:pt idx="663">0.0514432787501274</cx:pt>
          <cx:pt idx="664">0.0241960762346086</cx:pt>
          <cx:pt idx="665">0.0164060899988678</cx:pt>
          <cx:pt idx="666">0.017981009231147298</cx:pt>
          <cx:pt idx="667">0.011486441825685</cx:pt>
          <cx:pt idx="668">0.00069074193142188399</cx:pt>
          <cx:pt idx="669">-0.00090093087562303803</cx:pt>
          <cx:pt idx="670">-0.00093731054030924603</cx:pt>
          <cx:pt idx="671">0.00059680011816104798</cx:pt>
          <cx:pt idx="672">0.000455298470728887</cx:pt>
          <cx:pt idx="673">-0.00053526614325858605</cx:pt>
          <cx:pt idx="674">-0.00075806370936389001</cx:pt>
          <cx:pt idx="675">-0.0019699663445583901</cx:pt>
          <cx:pt idx="676">-0.0080978155612974594</cx:pt>
          <cx:pt idx="677">-0.0171101768468526</cx:pt>
          <cx:pt idx="678">-0.021179234442391299</cx:pt>
          <cx:pt idx="679">-0.028346698803085602</cx:pt>
          <cx:pt idx="680">-0.020285287215788799</cx:pt>
          <cx:pt idx="681">-0.0070508171240544499</cx:pt>
          <cx:pt idx="682">-0.0015807222036950601</cx:pt>
          <cx:pt idx="683">0.0048034005125784998</cx:pt>
          <cx:pt idx="684">0.0180736070171592</cx:pt>
          <cx:pt idx="685">0.024110054110490099</cx:pt>
          <cx:pt idx="686">0.013784246689841099</cx:pt>
          <cx:pt idx="687">0.023517242885584801</cx:pt>
          <cx:pt idx="688">0.0295323164371354</cx:pt>
          <cx:pt idx="689">0.027797841264767</cx:pt>
          <cx:pt idx="690">0.047780012437677002</cx:pt>
          <cx:pt idx="691">0.046337460023055298</cx:pt>
          <cx:pt idx="692">0.013938910113262501</cx:pt>
          <cx:pt idx="693">0.00079980186478385102</cx:pt>
          <cx:pt idx="694">-0.0043701256971484196</cx:pt>
          <cx:pt idx="695">-0.0030777079020217102</cx:pt>
          <cx:pt idx="696">0.0024830529176355001</cx:pt>
          <cx:pt idx="697">0.0015353258781333301</cx:pt>
          <cx:pt idx="698">-0.000945001142209018</cx:pt>
          <cx:pt idx="699">-0.00085466712458491696</cx:pt>
          <cx:pt idx="700">0.00085704459472068302</cx:pt>
          <cx:pt idx="701">-0.00032075897955891899</cx:pt>
          <cx:pt idx="702">0.00057715463544349499</cx:pt>
          <cx:pt idx="703">-0.00113241410950761</cx:pt>
          <cx:pt idx="704">-0.0075872505249601598</cx:pt>
          <cx:pt idx="705">-0.013903184837916201</cx:pt>
          <cx:pt idx="706">0.0015135314496386701</cx:pt>
          <cx:pt idx="707">-0.00170153805214439</cx:pt>
          <cx:pt idx="708">-2.6356565655459101e-05</cx:pt>
          <cx:pt idx="709">-0.0046582994339362197</cx:pt>
          <cx:pt idx="710">-0.00284501125171454</cx:pt>
          <cx:pt idx="711">-0.016655494135009899</cx:pt>
          <cx:pt idx="712">-0.0067298286439801897</cx:pt>
          <cx:pt idx="713">-0.0032379709514308102</cx:pt>
          <cx:pt idx="714">-0.0019226405007392801</cx:pt>
          <cx:pt idx="715">0.00434451759790936</cx:pt>
          <cx:pt idx="716">0.0170531016064942</cx:pt>
          <cx:pt idx="717">0.012265694616062301</cx:pt>
          <cx:pt idx="718">0.017149291421313401</cx:pt>
          <cx:pt idx="719">0.028111171279431</cx:pt>
          <cx:pt idx="720">0.0092345573696473102</cx:pt>
          <cx:pt idx="721">-0.0063965197103326996</cx:pt>
          <cx:pt idx="722">-0.012057036115355999</cx:pt>
          <cx:pt idx="723">-0.0041934136907517596</cx:pt>
          <cx:pt idx="724">-0.00083868335538753896</cx:pt>
          <cx:pt idx="725">-8.8324675295049998e-05</cx:pt>
          <cx:pt idx="726">-0.00031494451050390401</cx:pt>
          <cx:pt idx="727">0.00071974612301678204</cx:pt>
          <cx:pt idx="728">0.00087649289348761504</cx:pt>
          <cx:pt idx="729">-0.00034980239241478401</cx:pt>
          <cx:pt idx="730">0.00022638762081522899</cx:pt>
          <cx:pt idx="731">-0.00020675541398872501</cx:pt>
          <cx:pt idx="732">-0.0016488581632274301</cx:pt>
          <cx:pt idx="733">-0.0076772677738777897</cx:pt>
          <cx:pt idx="734">-0.0071166931285035796</cx:pt>
          <cx:pt idx="735">-0.00022615681546553099</cx:pt>
          <cx:pt idx="736">0.00313028727843935</cx:pt>
          <cx:pt idx="737">0.0011415943864745101</cx:pt>
          <cx:pt idx="738">0.00147204542161468</cx:pt>
          <cx:pt idx="739">0.0037898639071632201</cx:pt>
          <cx:pt idx="740">0.00133877850114077</cx:pt>
          <cx:pt idx="741">-0.0020774445105568901</cx:pt>
          <cx:pt idx="742">-0.0013741817321362201</cx:pt>
          <cx:pt idx="743">-0.00091094250946247902</cx:pt>
          <cx:pt idx="744">0.0019767744137309902</cx:pt>
          <cx:pt idx="745">0.0022709454719910299</cx:pt>
          <cx:pt idx="746">0.0084514894063664695</cx:pt>
          <cx:pt idx="747">0.0116543072282357</cx:pt>
          <cx:pt idx="748">0.0027253499845486598</cx:pt>
          <cx:pt idx="749">-0.0017123111011207099</cx:pt>
          <cx:pt idx="750">-0.00086338827644403897</cx:pt>
          <cx:pt idx="751">-0.00028033648557371102</cx:pt>
          <cx:pt idx="752">-6.1438409239650404e-05</cx:pt>
          <cx:pt idx="753">0.000104925947881296</cx:pt>
          <cx:pt idx="754">-0.00058128917839691304</cx:pt>
          <cx:pt idx="755">-0.00064016353114612796</cx:pt>
          <cx:pt idx="756">-0.00021459191442496699</cx:pt>
          <cx:pt idx="757">0.000130646642231708</cx:pt>
          <cx:pt idx="758">0.00032584629119926497</cx:pt>
          <cx:pt idx="759">0.00057670030142332096</cx:pt>
          <cx:pt idx="760">3.4984420433796999e-05</cx:pt>
          <cx:pt idx="761">0.00034225779884557801</cx:pt>
          <cx:pt idx="762">-0.00032985425406035102</cx:pt>
          <cx:pt idx="763">0.00020156423536634601</cx:pt>
          <cx:pt idx="764">0.000453920066919221</cx:pt>
          <cx:pt idx="765">7.8859919335194995e-06</cx:pt>
          <cx:pt idx="766">9.1785008823424795e-05</cx:pt>
          <cx:pt idx="767">0.00092246471883464503</cx:pt>
          <cx:pt idx="768">0.00025513644341345899</cx:pt>
          <cx:pt idx="769">0.0011364237152469399</cx:pt>
          <cx:pt idx="770">0.00108957062766537</cx:pt>
          <cx:pt idx="771">5.1204119229305099e-05</cx:pt>
          <cx:pt idx="772">5.7339522582584296e-06</cx:pt>
          <cx:pt idx="773">0.00013876935222593799</cx:pt>
          <cx:pt idx="774">0.00071676104772232696</cx:pt>
          <cx:pt idx="775">0.00077096343050684301</cx:pt>
          <cx:pt idx="776">-0.00070193645696971902</cx:pt>
          <cx:pt idx="777">-0.00037054870973127798</cx:pt>
          <cx:pt idx="778">-0.0010359663723664601</cx:pt>
          <cx:pt idx="779">0.000382153154472587</cx:pt>
          <cx:pt idx="780">0.00041673350604250398</cx:pt>
          <cx:pt idx="781">0.000164670189542621</cx:pt>
          <cx:pt idx="782">-0.000400296800929663</cx:pt>
          <cx:pt idx="783">-0.00025834375110010802</cx:pt>
        </cx:lvl>
      </cx:numDim>
    </cx:data>
    <cx:data id="161">
      <cx:numDim type="val">
        <cx:f>'001_WA_F - 副本'!$FF$1:$FF$784</cx:f>
        <cx:lvl ptCount="784" formatCode="G/通用格式">
          <cx:pt idx="0">0.00033955438217505299</cx:pt>
          <cx:pt idx="1">8.3153061617244898e-05</cx:pt>
          <cx:pt idx="2">-0.00058149748735047697</cx:pt>
          <cx:pt idx="3">0.00056273126871060001</cx:pt>
          <cx:pt idx="4">0.000824537413350073</cx:pt>
          <cx:pt idx="5">-0.00081815673262630002</cx:pt>
          <cx:pt idx="6">-0.00022885975113596201</cx:pt>
          <cx:pt idx="7">0.00041343745919739501</cx:pt>
          <cx:pt idx="8">0.00058990289957825195</cx:pt>
          <cx:pt idx="9">0.00081939350271016795</cx:pt>
          <cx:pt idx="10">6.2150985689126396e-05</cx:pt>
          <cx:pt idx="11">-0.0011607108524155499</cx:pt>
          <cx:pt idx="12">0.00084718472463418996</cx:pt>
          <cx:pt idx="13">0.00034175061556872602</cx:pt>
          <cx:pt idx="14">-7.7486532480860196e-05</cx:pt>
          <cx:pt idx="15">0.000510449852873521</cx:pt>
          <cx:pt idx="16">-0.00014523388423777101</cx:pt>
          <cx:pt idx="17">-3.0243178191067501e-05</cx:pt>
          <cx:pt idx="18">0.000838265731116252</cx:pt>
          <cx:pt idx="19">0.000429514272234921</cx:pt>
          <cx:pt idx="20">-0.00062658683770984501</cx:pt>
          <cx:pt idx="21">3.9699223085166097e-05</cx:pt>
          <cx:pt idx="22">0.00040576066597510798</cx:pt>
          <cx:pt idx="23">-0.000191120787616514</cx:pt>
          <cx:pt idx="24">4.7516287321379e-05</cx:pt>
          <cx:pt idx="25">-0.00052132298535029101</cx:pt>
          <cx:pt idx="26">0.000423080921407457</cx:pt>
          <cx:pt idx="27">-0.000166502596642354</cx:pt>
          <cx:pt idx="28">-0.00072423008464142697</cx:pt>
          <cx:pt idx="29">0.000429390211817439</cx:pt>
          <cx:pt idx="30">-4.3192670982117999e-06</cx:pt>
          <cx:pt idx="31">-0.0010548778659137199</cx:pt>
          <cx:pt idx="32">0.000124890775104075</cx:pt>
          <cx:pt idx="33">-0.000112340827072307</cx:pt>
          <cx:pt idx="34">-7.7257926626815896e-05</cx:pt>
          <cx:pt idx="35">-0.00061089865700905395</cx:pt>
          <cx:pt idx="36">0.00107267491904082</cx:pt>
          <cx:pt idx="37">0.00095431736227642998</cx:pt>
          <cx:pt idx="38">0.00068830481057526797</cx:pt>
          <cx:pt idx="39">0.00029470607281155197</cx:pt>
          <cx:pt idx="40">-5.6714132377596602e-05</cx:pt>
          <cx:pt idx="41">0.000547658275958285</cx:pt>
          <cx:pt idx="42">-0.000179999340616084</cx:pt>
          <cx:pt idx="43">-0.00048925099272047201</cx:pt>
          <cx:pt idx="44">0.00046306072183051902</cx:pt>
          <cx:pt idx="45">0.0010184570464822199</cx:pt>
          <cx:pt idx="46">0.00043337490777122802</cx:pt>
          <cx:pt idx="47">-3.8645325609934103e-05</cx:pt>
          <cx:pt idx="48">0.000137846247482165</cx:pt>
          <cx:pt idx="49">-0.00034977216656456697</cx:pt>
          <cx:pt idx="50">-0.000511086162100953</cx:pt>
          <cx:pt idx="51">-0.00024453872312055799</cx:pt>
          <cx:pt idx="52">0.000408144758320024</cx:pt>
          <cx:pt idx="53">0.00040095206698423201</cx:pt>
          <cx:pt idx="54">-0.00030164876008873502</cx:pt>
          <cx:pt idx="55">-0.00084156552350092301</cx:pt>
          <cx:pt idx="56">7.8272357625749695e-06</cx:pt>
          <cx:pt idx="57">-0.0011353998896705801</cx:pt>
          <cx:pt idx="58">-0.00013143995337604501</cx:pt>
          <cx:pt idx="59">-0.0010454659649589101</cx:pt>
          <cx:pt idx="60">-0.00057390891478326805</cx:pt>
          <cx:pt idx="61">-0.00078257224312068096</cx:pt>
          <cx:pt idx="62">0.00055008664467330105</cx:pt>
          <cx:pt idx="63">0.00017065122570005201</cx:pt>
          <cx:pt idx="64">0.00211590599467702</cx:pt>
          <cx:pt idx="65">0.00052059668554684598</cx:pt>
          <cx:pt idx="66">0.000114694044959205</cx:pt>
          <cx:pt idx="67">0.00031484793978929499</cx:pt>
          <cx:pt idx="68">0.00025131483086047302</cx:pt>
          <cx:pt idx="69">-0.00020720569571212801</cx:pt>
          <cx:pt idx="70">-0.0065217698862480898</cx:pt>
          <cx:pt idx="71">-0.0088147765549023496</cx:pt>
          <cx:pt idx="72">-0.0058287187783839104</cx:pt>
          <cx:pt idx="73">0.0036910224610744399</cx:pt>
          <cx:pt idx="74">0.0086725170623979594</cx:pt>
          <cx:pt idx="75">0.0022808550752025998</cx:pt>
          <cx:pt idx="76">0.00105897249668817</cx:pt>
          <cx:pt idx="77">0.0010643549303916899</cx:pt>
          <cx:pt idx="78">0.0011256444138518201</cx:pt>
          <cx:pt idx="79">-0.00064106137672271504</cx:pt>
          <cx:pt idx="80">3.6567120547628097e-05</cx:pt>
          <cx:pt idx="81">0.00045231014321014902</cx:pt>
          <cx:pt idx="82">-0.00080153574460142699</cx:pt>
          <cx:pt idx="83">-1.60891379572233e-05</cx:pt>
          <cx:pt idx="84">0.00095102596468400497</cx:pt>
          <cx:pt idx="85">-0.00066447112760058995</cx:pt>
          <cx:pt idx="86">0.00020324435576177599</cx:pt>
          <cx:pt idx="87">0.0011470597018235201</cx:pt>
          <cx:pt idx="88">-3.66410577420424e-05</cx:pt>
          <cx:pt idx="89">0.00039471641640159</cx:pt>
          <cx:pt idx="90">0.00060135689659195296</cx:pt>
          <cx:pt idx="91">-5.8102786405072803e-05</cx:pt>
          <cx:pt idx="92">0.000367616736925741</cx:pt>
          <cx:pt idx="93">-0.0096677059838172104</cx:pt>
          <cx:pt idx="94">-0.016240089897674101</cx:pt>
          <cx:pt idx="95">-0.016384875222880801</cx:pt>
          <cx:pt idx="96">-0.00251891723025067</cx:pt>
          <cx:pt idx="97">-0.022891256811892399</cx:pt>
          <cx:pt idx="98">-0.033358492455368802</cx:pt>
          <cx:pt idx="99">-0.032917643987163597</cx:pt>
          <cx:pt idx="100">-0.035308214217317398</cx:pt>
          <cx:pt idx="101">-0.0112684981814103</cx:pt>
          <cx:pt idx="102">-0.0088411860393475903</cx:pt>
          <cx:pt idx="103">-0.020693188693481499</cx:pt>
          <cx:pt idx="104">-0.0137855560445262</cx:pt>
          <cx:pt idx="105">-0.0038310877902636899</cx:pt>
          <cx:pt idx="106">-0.0104439697169562</cx:pt>
          <cx:pt idx="107">-0.030351500985253601</cx:pt>
          <cx:pt idx="108">-0.019902527370492099</cx:pt>
          <cx:pt idx="109">0.0104993141887193</cx:pt>
          <cx:pt idx="110">0.0033859010305541401</cx:pt>
          <cx:pt idx="111">0.000108157000677223</cx:pt>
          <cx:pt idx="112">-0.00086136703618107098</cx:pt>
          <cx:pt idx="113">-0.00076287644620243698</cx:pt>
          <cx:pt idx="114">-0.00025469084473136398</cx:pt>
          <cx:pt idx="115">0.00130791837115685</cx:pt>
          <cx:pt idx="116">0.0028650159255120102</cx:pt>
          <cx:pt idx="117">0.0017481467021485001</cx:pt>
          <cx:pt idx="118">0.00055735816114426805</cx:pt>
          <cx:pt idx="119">0.0081649829213949702</cx:pt>
          <cx:pt idx="120">-0.012069815835297201</cx:pt>
          <cx:pt idx="121">-0.029084901930939999</cx:pt>
          <cx:pt idx="122">-0.042123286848373499</cx:pt>
          <cx:pt idx="123">-0.042634745559262402</cx:pt>
          <cx:pt idx="124">-0.053493140375506898</cx:pt>
          <cx:pt idx="125">-0.054945689706468001</cx:pt>
          <cx:pt idx="126">-0.057379318567657898</cx:pt>
          <cx:pt idx="127">-0.098658972657257704</cx:pt>
          <cx:pt idx="128">-0.064519816450594306</cx:pt>
          <cx:pt idx="129">0.0078354526994329193</cx:pt>
          <cx:pt idx="130">-0.0022278015197743101</cx:pt>
          <cx:pt idx="131">-0.104818619067982</cx:pt>
          <cx:pt idx="132">-0.095321754669329503</cx:pt>
          <cx:pt idx="133">-0.0372420224310464</cx:pt>
          <cx:pt idx="134">0.00098197728783065296</cx:pt>
          <cx:pt idx="135">0.0265865107723285</cx:pt>
          <cx:pt idx="136">0.049218637963897402</cx:pt>
          <cx:pt idx="137">0.044534803912527302</cx:pt>
          <cx:pt idx="138">0.015206658054415701</cx:pt>
          <cx:pt idx="139">0.0022659926808789501</cx:pt>
          <cx:pt idx="140">-0.00012459157133519499</cx:pt>
          <cx:pt idx="141">0.00033363708438902302</cx:pt>
          <cx:pt idx="142">-0.00057161487059272098</cx:pt>
          <cx:pt idx="143">-7.4684401952930906e-05</cx:pt>
          <cx:pt idx="144">0.000368545587123261</cx:pt>
          <cx:pt idx="145">-0.00227902438599345</cx:pt>
          <cx:pt idx="146">-0.0153258430354083</cx:pt>
          <cx:pt idx="147">-0.0110279781023103</cx:pt>
          <cx:pt idx="148">-0.020219082325717001</cx:pt>
          <cx:pt idx="149">-0.039332070820557397</cx:pt>
          <cx:pt idx="150">-0.028962372467353</cx:pt>
          <cx:pt idx="151">0.0177981285368163</cx:pt>
          <cx:pt idx="152">0.0130469459281841</cx:pt>
          <cx:pt idx="153">0.044100594611864399</cx:pt>
          <cx:pt idx="154">-0.0740091537805012</cx:pt>
          <cx:pt idx="155">-0.14202513082585699</cx:pt>
          <cx:pt idx="156">-0.018303879673821001</cx:pt>
          <cx:pt idx="157">0.045188233153652099</cx:pt>
          <cx:pt idx="158">-0.098193389376816403</cx:pt>
          <cx:pt idx="159">-0.111170429379695</cx:pt>
          <cx:pt idx="160">-0.0088139334681853494</cx:pt>
          <cx:pt idx="161">0.00143954540568829</cx:pt>
          <cx:pt idx="162">0.070197713641375101</cx:pt>
          <cx:pt idx="163">0.088351887396884099</cx:pt>
          <cx:pt idx="164">0.10333140850873999</cx:pt>
          <cx:pt idx="165">0.054382543254001499</cx:pt>
          <cx:pt idx="166">0.0118798350863389</cx:pt>
          <cx:pt idx="167">0.0018140142503373501</cx:pt>
          <cx:pt idx="168">-0.00032806191591197001</cx:pt>
          <cx:pt idx="169">-0.00032642581598120001</cx:pt>
          <cx:pt idx="170">0.0034187942974263602</cx:pt>
          <cx:pt idx="171">-0.0019950942116513</cx:pt>
          <cx:pt idx="172">-0.0069853897633152797</cx:pt>
          <cx:pt idx="173">-0.026430997518278401</cx:pt>
          <cx:pt idx="174">-0.0445197598254242</cx:pt>
          <cx:pt idx="175">-0.060335689884014797</cx:pt>
          <cx:pt idx="176">-0.076738267745310701</cx:pt>
          <cx:pt idx="177">-0.075158803076887507</cx:pt>
          <cx:pt idx="178">0.015631970131087299</cx:pt>
          <cx:pt idx="179">0.029926330249636101</cx:pt>
          <cx:pt idx="180">0.088333752361400897</cx:pt>
          <cx:pt idx="181">0.052637740197853299</cx:pt>
          <cx:pt idx="182">-0.0081096830329354403</cx:pt>
          <cx:pt idx="183">-0.117847968872985</cx:pt>
          <cx:pt idx="184">-0.086045849950848394</cx:pt>
          <cx:pt idx="185">-0.01277486135192</cx:pt>
          <cx:pt idx="186">0.0057411004021722797</cx:pt>
          <cx:pt idx="187">0.091391145794918194</cx:pt>
          <cx:pt idx="188">0.0741383500437722</cx:pt>
          <cx:pt idx="189">0.101749207533542</cx:pt>
          <cx:pt idx="190">0.133261904041834</cx:pt>
          <cx:pt idx="191">0.108142306724455</cx:pt>
          <cx:pt idx="192">0.14039709964289401</cx:pt>
          <cx:pt idx="193">0.075860389346333601</cx:pt>
          <cx:pt idx="194">0.0222826428271071</cx:pt>
          <cx:pt idx="195">0.0029936030560589501</cx:pt>
          <cx:pt idx="196">-0.00028072069183047099</cx:pt>
          <cx:pt idx="197">-0.00070373185587657597</cx:pt>
          <cx:pt idx="198">0.0021708826278191598</cx:pt>
          <cx:pt idx="199">-0.0086389688428479099</cx:pt>
          <cx:pt idx="200">-0.015203798133553201</cx:pt>
          <cx:pt idx="201">-0.023606416486960002</cx:pt>
          <cx:pt idx="202">-0.035962681916183001</cx:pt>
          <cx:pt idx="203">-0.082346790567731004</cx:pt>
          <cx:pt idx="204">-0.093978174014858404</cx:pt>
          <cx:pt idx="205">-0.033406275546330202</cx:pt>
          <cx:pt idx="206">0.0109372246609571</cx:pt>
          <cx:pt idx="207">0.068422731030376799</cx:pt>
          <cx:pt idx="208">0.0244786381309108</cx:pt>
          <cx:pt idx="209">0.037316230466655803</cx:pt>
          <cx:pt idx="210">0.055821648471155998</cx:pt>
          <cx:pt idx="211">0.078781389962801596</cx:pt>
          <cx:pt idx="212">0.065840150978311404</cx:pt>
          <cx:pt idx="213">0.14276043849221301</cx:pt>
          <cx:pt idx="214">0.17452240292094701</cx:pt>
          <cx:pt idx="215">0.162353005939536</cx:pt>
          <cx:pt idx="216">0.161786457718024</cx:pt>
          <cx:pt idx="217">0.15573299482528999</cx:pt>
          <cx:pt idx="218">0.18334624912507799</cx:pt>
          <cx:pt idx="219">0.108098331625613</cx:pt>
          <cx:pt idx="220">0.056439770226678503</cx:pt>
          <cx:pt idx="221">0.044840738200132901</cx:pt>
          <cx:pt idx="222">0.023802540172108502</cx:pt>
          <cx:pt idx="223">0.0021841928733710402</cx:pt>
          <cx:pt idx="224">0.00047165111151371202</cx:pt>
          <cx:pt idx="225">-0.00047011574653053201</cx:pt>
          <cx:pt idx="226">-0.00033190293300600098</cx:pt>
          <cx:pt idx="227">-0.0088517294627640797</cx:pt>
          <cx:pt idx="228">-0.019204515665894401</cx:pt>
          <cx:pt idx="229">-0.0210871929210442</cx:pt>
          <cx:pt idx="230">-0.0357851638250751</cx:pt>
          <cx:pt idx="231">-0.065841280667375907</cx:pt>
          <cx:pt idx="232">-0.080823333039236403</cx:pt>
          <cx:pt idx="233">-0.0202751250789131</cx:pt>
          <cx:pt idx="234">-0.063495106160922202</cx:pt>
          <cx:pt idx="235">-0.0086741761485473502</cx:pt>
          <cx:pt idx="236">0.0391743802985145</cx:pt>
          <cx:pt idx="237">0.0095341208098228495</cx:pt>
          <cx:pt idx="238">0.085631505402867</cx:pt>
          <cx:pt idx="239">0.17974499226511201</cx:pt>
          <cx:pt idx="240">0.253673229168216</cx:pt>
          <cx:pt idx="241">0.215282441255156</cx:pt>
          <cx:pt idx="242">0.217418004298047</cx:pt>
          <cx:pt idx="243">0.19924122419802201</cx:pt>
          <cx:pt idx="244">0.124752383053075</cx:pt>
          <cx:pt idx="245">0.13351947018368299</cx:pt>
          <cx:pt idx="246">0.120992408030863</cx:pt>
          <cx:pt idx="247">0.064736625909447801</cx:pt>
          <cx:pt idx="248">0.066980462857033907</cx:pt>
          <cx:pt idx="249">0.048143616891409301</cx:pt>
          <cx:pt idx="250">0.028889753500758598</cx:pt>
          <cx:pt idx="251">0.00239850851056197</cx:pt>
          <cx:pt idx="252">-0.00049003433147784602</cx:pt>
          <cx:pt idx="253">-4.4519270549628103e-05</cx:pt>
          <cx:pt idx="254">-0.0014581719148204901</cx:pt>
          <cx:pt idx="255">-0.0142138092558393</cx:pt>
          <cx:pt idx="256">-0.010904898565463001</cx:pt>
          <cx:pt idx="257">-0.021293770591203499</cx:pt>
          <cx:pt idx="258">-0.0295569837654726</cx:pt>
          <cx:pt idx="259">-0.063525329317289894</cx:pt>
          <cx:pt idx="260">-0.066158788626619294</cx:pt>
          <cx:pt idx="261">-0.0258174895055862</cx:pt>
          <cx:pt idx="262">-0.087636213967218199</cx:pt>
          <cx:pt idx="263">-0.103025563160762</cx:pt>
          <cx:pt idx="264">-0.049689067858434299</cx:pt>
          <cx:pt idx="265">0.033930311310267899</cx:pt>
          <cx:pt idx="266">0.037564722519765101</cx:pt>
          <cx:pt idx="267">-0.0054789979374198503</cx:pt>
          <cx:pt idx="268">0.0070834216471784804</cx:pt>
          <cx:pt idx="269">0.0057425684067390998</cx:pt>
          <cx:pt idx="270">0.046103916456983599</cx:pt>
          <cx:pt idx="271">-0.0089524972407804305</cx:pt>
          <cx:pt idx="272">-0.065414736079543997</cx:pt>
          <cx:pt idx="273">-0.054433996328534899</cx:pt>
          <cx:pt idx="274">0.019939884646180701</cx:pt>
          <cx:pt idx="275">-0.0132556172972079</cx:pt>
          <cx:pt idx="276">0.081884091916671994</cx:pt>
          <cx:pt idx="277">0.070026576967960594</cx:pt>
          <cx:pt idx="278">0.00697871861987584</cx:pt>
          <cx:pt idx="279">0.00082770345339399796</cx:pt>
          <cx:pt idx="280">0.00061164650621108605</cx:pt>
          <cx:pt idx="281">-0.00068749305301658305</cx:pt>
          <cx:pt idx="282">-0.0018613377390700599</cx:pt>
          <cx:pt idx="283">-0.00801162222665662</cx:pt>
          <cx:pt idx="284">-0.00077753601185554801</cx:pt>
          <cx:pt idx="285">0.00946832548540541</cx:pt>
          <cx:pt idx="286">0.0027481870440932499</cx:pt>
          <cx:pt idx="287">-0.017954907759555699</cx:pt>
          <cx:pt idx="288">-0.036382367244224598</cx:pt>
          <cx:pt idx="289">-0.0291153346943137</cx:pt>
          <cx:pt idx="290">-0.026600229533005799</cx:pt>
          <cx:pt idx="291">-0.079565253462136998</cx:pt>
          <cx:pt idx="292">-0.024953569736054199</cx:pt>
          <cx:pt idx="293">-0.089303884065269901</cx:pt>
          <cx:pt idx="294">-0.13250021310690099</cx:pt>
          <cx:pt idx="295">-0.16867202443826601</cx:pt>
          <cx:pt idx="296">-0.26241375631021802</cx:pt>
          <cx:pt idx="297">-0.28098515364145998</cx:pt>
          <cx:pt idx="298">-0.223085367155093</cx:pt>
          <cx:pt idx="299">-0.23490688444571101</cx:pt>
          <cx:pt idx="300">-0.15562004209420299</cx:pt>
          <cx:pt idx="301">-0.13936354133367099</cx:pt>
          <cx:pt idx="302">-0.079731427203080907</cx:pt>
          <cx:pt idx="303">-0.057939077956511098</cx:pt>
          <cx:pt idx="304">0.0303941189498887</cx:pt>
          <cx:pt idx="305">0.030254096527970401</cx:pt>
          <cx:pt idx="306">0.0060823624552002699</cx:pt>
          <cx:pt idx="307">-0.00037038905669965099</cx:pt>
          <cx:pt idx="308">0.00066324808338727903</cx:pt>
          <cx:pt idx="309">-0.00144341584897992</cx:pt>
          <cx:pt idx="310">-0.0020860474267357398</cx:pt>
          <cx:pt idx="311">-0.0066613246150906899</cx:pt>
          <cx:pt idx="312">0.015744299575567999</cx:pt>
          <cx:pt idx="313">0.0082286352178222496</cx:pt>
          <cx:pt idx="314">-0.0130621010958501</cx:pt>
          <cx:pt idx="315">-0.077068535878795599</cx:pt>
          <cx:pt idx="316">-0.082690220927290906</cx:pt>
          <cx:pt idx="317">-0.11750347087190301</cx:pt>
          <cx:pt idx="318">-0.097914976456338204</cx:pt>
          <cx:pt idx="319">-0.092737758520501701</cx:pt>
          <cx:pt idx="320">-0.065870248608964302</cx:pt>
          <cx:pt idx="321">-0.068452510418579804</cx:pt>
          <cx:pt idx="322">-0.114951459845149</cx:pt>
          <cx:pt idx="323">-0.15663316613909001</cx:pt>
          <cx:pt idx="324">-0.26014077871235403</cx:pt>
          <cx:pt idx="325">-0.310910795401111</cx:pt>
          <cx:pt idx="326">-0.20588691159182701</cx:pt>
          <cx:pt idx="327">-0.28281430939726998</cx:pt>
          <cx:pt idx="328">-0.246631737976751</cx:pt>
          <cx:pt idx="329">-0.16231745489673099</cx:pt>
          <cx:pt idx="330">-0.099075227814065206</cx:pt>
          <cx:pt idx="331">-0.064358556731779898</cx:pt>
          <cx:pt idx="332">-0.0277612476789676</cx:pt>
          <cx:pt idx="333">-0.0070472009647416798</cx:pt>
          <cx:pt idx="334">0.00213406789761587</cx:pt>
          <cx:pt idx="335">-0.00035355662664313499</cx:pt>
          <cx:pt idx="336">0.00046115819158462602</cx:pt>
          <cx:pt idx="337">-0.00082324936975428802</cx:pt>
          <cx:pt idx="338">-0.0021926737754918899</cx:pt>
          <cx:pt idx="339">-0.0012190905865782</cx:pt>
          <cx:pt idx="340">0.0094326083596022597</cx:pt>
          <cx:pt idx="341">-0.0032010104980022699</cx:pt>
          <cx:pt idx="342">-0.032204433623767098</cx:pt>
          <cx:pt idx="343">-0.068977177203941295</cx:pt>
          <cx:pt idx="344">-0.056175954363569203</cx:pt>
          <cx:pt idx="345">-0.087502287625814204</cx:pt>
          <cx:pt idx="346">-0.047399923476159997</cx:pt>
          <cx:pt idx="347">0.0035206125964153201</cx:pt>
          <cx:pt idx="348">0.061894902441472201</cx:pt>
          <cx:pt idx="349">-0.0026955682097774699</cx:pt>
          <cx:pt idx="350">-0.048439609441142402</cx:pt>
          <cx:pt idx="351">-0.063741146091618198</cx:pt>
          <cx:pt idx="352">-0.148998442665423</cx:pt>
          <cx:pt idx="353">-0.17278946415477101</cx:pt>
          <cx:pt idx="354">-0.16955137273846599</cx:pt>
          <cx:pt idx="355">-0.22661602441496601</cx:pt>
          <cx:pt idx="356">-0.17169393638622199</cx:pt>
          <cx:pt idx="357">-0.152664732188942</cx:pt>
          <cx:pt idx="358">-0.105938507997866</cx:pt>
          <cx:pt idx="359">-0.041419490029643798</cx:pt>
          <cx:pt idx="360">-0.016918526120274498</cx:pt>
          <cx:pt idx="361">-0.0076556668252672003</cx:pt>
          <cx:pt idx="362">0.00043134922942855702</cx:pt>
          <cx:pt idx="363">-0.00011789613666191101</cx:pt>
          <cx:pt idx="364">-0.00012411755743574701</cx:pt>
          <cx:pt idx="365">-0.00044567203033791202</cx:pt>
          <cx:pt idx="366">-0.000806010543194904</cx:pt>
          <cx:pt idx="367">0.00046966135415007397</cx:pt>
          <cx:pt idx="368">-0.0012957132470103501</cx:pt>
          <cx:pt idx="369">0.0048932373830426201</cx:pt>
          <cx:pt idx="370">-0.0092561692107644995</cx:pt>
          <cx:pt idx="371">-0.00057974784346633002</cx:pt>
          <cx:pt idx="372">-0.068418483087560697</cx:pt>
          <cx:pt idx="373">-0.033973758043192803</cx:pt>
          <cx:pt idx="374">-0.046596878259882901</cx:pt>
          <cx:pt idx="375">0.022660586216807801</cx:pt>
          <cx:pt idx="376">0.118242359620848</cx:pt>
          <cx:pt idx="377">0.102758682987995</cx:pt>
          <cx:pt idx="378">0.086729582684693093</cx:pt>
          <cx:pt idx="379">0.10894388865432</cx:pt>
          <cx:pt idx="380">0.069828146174374994</cx:pt>
          <cx:pt idx="381">-0.074065001800828201</cx:pt>
          <cx:pt idx="382">-0.10004644240893</cx:pt>
          <cx:pt idx="383">-0.158251796415877</cx:pt>
          <cx:pt idx="384">-0.15669364773450101</cx:pt>
          <cx:pt idx="385">-0.153221038724211</cx:pt>
          <cx:pt idx="386">-0.105812859842266</cx:pt>
          <cx:pt idx="387">-0.013112945038979701</cx:pt>
          <cx:pt idx="388">0.0063013239141014397</cx:pt>
          <cx:pt idx="389">-0.0050151760900923803</cx:pt>
          <cx:pt idx="390">0.00061925321909067903</cx:pt>
          <cx:pt idx="391">0.00017804290340525699</cx:pt>
          <cx:pt idx="392">-0.00096928999701104395</cx:pt>
          <cx:pt idx="393">-0.000477068152598084</cx:pt>
          <cx:pt idx="394">-0.0010456505013279999</cx:pt>
          <cx:pt idx="395">-0.00218169884969116</cx:pt>
          <cx:pt idx="396">0.0112941509823564</cx:pt>
          <cx:pt idx="397">-0.0055529420884976102</cx:pt>
          <cx:pt idx="398">0.0097553287309260495</cx:pt>
          <cx:pt idx="399">-0.0207352081349363</cx:pt>
          <cx:pt idx="400">-0.055426661305167997</cx:pt>
          <cx:pt idx="401">-0.016767388683491299</cx:pt>
          <cx:pt idx="402">0.00594711575759823</cx:pt>
          <cx:pt idx="403">0.024984838853760499</cx:pt>
          <cx:pt idx="404">0.061789970055599497</cx:pt>
          <cx:pt idx="405">0.124357781192278</cx:pt>
          <cx:pt idx="406">0.072960760191240495</cx:pt>
          <cx:pt idx="407">0.105619957280187</cx:pt>
          <cx:pt idx="408">0.058194278274467701</cx:pt>
          <cx:pt idx="409">-0.044149271270999199</cx:pt>
          <cx:pt idx="410">-0.078535528806931307</cx:pt>
          <cx:pt idx="411">-0.118173121055514</cx:pt>
          <cx:pt idx="412">-0.14448994049140601</cx:pt>
          <cx:pt idx="413">-0.142599957993334</cx:pt>
          <cx:pt idx="414">-0.078130927406760198</cx:pt>
          <cx:pt idx="415">0.0199274869137731</cx:pt>
          <cx:pt idx="416">0.021911348058564799</cx:pt>
          <cx:pt idx="417">-0.0058769368070756799</cx:pt>
          <cx:pt idx="418">-0.00127881904050294</cx:pt>
          <cx:pt idx="419">0.000598715819348919</cx:pt>
          <cx:pt idx="420">0.00016304045491712801</cx:pt>
          <cx:pt idx="421">-0.000183147312028547</cx:pt>
          <cx:pt idx="422">0.000222052548383784</cx:pt>
          <cx:pt idx="423">-0.00199338392408259</cx:pt>
          <cx:pt idx="424">0.0049925216429882397</cx:pt>
          <cx:pt idx="425">0.0057419574505466701</cx:pt>
          <cx:pt idx="426">-0.0218927872275082</cx:pt>
          <cx:pt idx="427">-0.011914910653942399</cx:pt>
          <cx:pt idx="428">-0.0078807710082395895</cx:pt>
          <cx:pt idx="429">-0.0082697384987632499</cx:pt>
          <cx:pt idx="430">0.053825912888562699</cx:pt>
          <cx:pt idx="431">0.060015570796264503</cx:pt>
          <cx:pt idx="432">0.108200838961636</cx:pt>
          <cx:pt idx="433">-0.027343074671308198</cx:pt>
          <cx:pt idx="434">-0.074764585187754307</cx:pt>
          <cx:pt idx="435">0.0131078221605469</cx:pt>
          <cx:pt idx="436">-0.027654636504491799</cx:pt>
          <cx:pt idx="437">0.026124055460257999</cx:pt>
          <cx:pt idx="438">-0.077384491436033306</cx:pt>
          <cx:pt idx="439">-0.097399351003257403</cx:pt>
          <cx:pt idx="440">-0.059291977676360103</cx:pt>
          <cx:pt idx="441">-0.069052243317966402</cx:pt>
          <cx:pt idx="442">-0.044731761768627899</cx:pt>
          <cx:pt idx="443">0.044856856713083301</cx:pt>
          <cx:pt idx="444">0.029550227781912498</cx:pt>
          <cx:pt idx="445">-0.0076295564850374399</cx:pt>
          <cx:pt idx="446">-0.0014718006578447499</cx:pt>
          <cx:pt idx="447">0.0010876083820048599</cx:pt>
          <cx:pt idx="448">5.2692231351497302e-05</cx:pt>
          <cx:pt idx="449">0.00021202625168733599</cx:pt>
          <cx:pt idx="450">3.7632573478856201e-05</cx:pt>
          <cx:pt idx="451">0.00096191604731453299</cx:pt>
          <cx:pt idx="452">-0.0018587346995737801</cx:pt>
          <cx:pt idx="453">-0.0191500644574495</cx:pt>
          <cx:pt idx="454">-0.057728312447115002</cx:pt>
          <cx:pt idx="455">-0.018291202870311</cx:pt>
          <cx:pt idx="456">-0.063127235265118695</cx:pt>
          <cx:pt idx="457">-0.0143970212466872</cx:pt>
          <cx:pt idx="458">0.110583793020488</cx:pt>
          <cx:pt idx="459">0.039579262763021497</cx:pt>
          <cx:pt idx="460">0.0041563231588303802</cx:pt>
          <cx:pt idx="461">0.026990084375032398</cx:pt>
          <cx:pt idx="462">-0.033485062096919503</cx:pt>
          <cx:pt idx="463">-0.056116966733371999</cx:pt>
          <cx:pt idx="464">-0.066236604051883502</cx:pt>
          <cx:pt idx="465">0.020009877204473898</cx:pt>
          <cx:pt idx="466">-0.0737854210500173</cx:pt>
          <cx:pt idx="467">-0.078108900260073805</cx:pt>
          <cx:pt idx="468">-0.039414663295938498</cx:pt>
          <cx:pt idx="469">-0.0158800793013316</cx:pt>
          <cx:pt idx="470">-0.0219172304359707</cx:pt>
          <cx:pt idx="471">0.028181990561264299</cx:pt>
          <cx:pt idx="472">0.011806406592042599</cx:pt>
          <cx:pt idx="473">-0.014809729522126801</cx:pt>
          <cx:pt idx="474">-0.0048154946288635099</cx:pt>
          <cx:pt idx="475">-0.00056980311905611904</cx:pt>
          <cx:pt idx="476">0.00039393382930887598</cx:pt>
          <cx:pt idx="477">0.00038194772047256398</cx:pt>
          <cx:pt idx="478">0.00052796739511544195</cx:pt>
          <cx:pt idx="479">0.0116648243442894</cx:pt>
          <cx:pt idx="480">0.013823972203116699</cx:pt>
          <cx:pt idx="481">-0.023632347082928599</cx:pt>
          <cx:pt idx="482">-0.078656828038743895</cx:pt>
          <cx:pt idx="483">-0.065080198698861794</cx:pt>
          <cx:pt idx="484">-0.17206046496477001</cx:pt>
          <cx:pt idx="485">-0.10758564871048901</cx:pt>
          <cx:pt idx="486">-0.0242268194643625</cx:pt>
          <cx:pt idx="487">-0.093438109131628394</cx:pt>
          <cx:pt idx="488">-0.15064387361838</cx:pt>
          <cx:pt idx="489">-0.111726141949768</cx:pt>
          <cx:pt idx="490">-0.10003088366985199</cx:pt>
          <cx:pt idx="491">-0.010306210910584101</cx:pt>
          <cx:pt idx="492">-0.023559878467925802</cx:pt>
          <cx:pt idx="493">0.070780027947146107</cx:pt>
          <cx:pt idx="494">-0.0048364206481439301</cx:pt>
          <cx:pt idx="495">-0.035687607633613998</cx:pt>
          <cx:pt idx="496">-0.029992799688527302</cx:pt>
          <cx:pt idx="497">-0.027362459091178001</cx:pt>
          <cx:pt idx="498">-0.00385738911826139</cx:pt>
          <cx:pt idx="499">-0.0128588676931613</cx:pt>
          <cx:pt idx="500">-0.019532104386873202</cx:pt>
          <cx:pt idx="501">-0.026190723052373702</cx:pt>
          <cx:pt idx="502">-0.0038160547644601</cx:pt>
          <cx:pt idx="503">0.00081563112370203802</cx:pt>
          <cx:pt idx="504">0.00012769960349683399</cx:pt>
          <cx:pt idx="505">0.000156351585387387</cx:pt>
          <cx:pt idx="506">0.00340735356889699</cx:pt>
          <cx:pt idx="507">0.014874946527019499</cx:pt>
          <cx:pt idx="508">0.046249087115636398</cx:pt>
          <cx:pt idx="509">-0.026454679897317</cx:pt>
          <cx:pt idx="510">-0.044542775298676798</cx:pt>
          <cx:pt idx="511">-0.054610858591665798</cx:pt>
          <cx:pt idx="512">-0.103079519462086</cx:pt>
          <cx:pt idx="513">-0.194772503095613</cx:pt>
          <cx:pt idx="514">-0.24797249431357499</cx:pt>
          <cx:pt idx="515">-0.17884357992458599</cx:pt>
          <cx:pt idx="516">-0.133310712180297</cx:pt>
          <cx:pt idx="517">-0.156888640781569</cx:pt>
          <cx:pt idx="518">-0.090316676006122004</cx:pt>
          <cx:pt idx="519">-0.0574098238528628</cx:pt>
          <cx:pt idx="520">0.0596658148735515</cx:pt>
          <cx:pt idx="521">0.103125943363784</cx:pt>
          <cx:pt idx="522">-0.021437493021187099</cx:pt>
          <cx:pt idx="523">-0.0274087437192988</cx:pt>
          <cx:pt idx="524">0.014714457473182899</cx:pt>
          <cx:pt idx="525">-0.0302632603728628</cx:pt>
          <cx:pt idx="526">0.00898792923786184</cx:pt>
          <cx:pt idx="527">-0.0059453475473348798</cx:pt>
          <cx:pt idx="528">-0.022323658989574099</cx:pt>
          <cx:pt idx="529">-0.0156636573049313</cx:pt>
          <cx:pt idx="530">-0.000431963612245675</cx:pt>
          <cx:pt idx="531">0.0001118070400801</cx:pt>
          <cx:pt idx="532">-0.00032564063387569399</cx:pt>
          <cx:pt idx="533">0.00028504999584705201</cx:pt>
          <cx:pt idx="534">0.0050750455878971904</cx:pt>
          <cx:pt idx="535">0.0100534843238678</cx:pt>
          <cx:pt idx="536">0.044281028816984098</cx:pt>
          <cx:pt idx="537">0.0114153004302584</cx:pt>
          <cx:pt idx="538">0.0043872765573100504</cx:pt>
          <cx:pt idx="539">0.0013020420591028101</cx:pt>
          <cx:pt idx="540">0.026103497227383098</cx:pt>
          <cx:pt idx="541">-0.135657554042246</cx:pt>
          <cx:pt idx="542">-0.18196187049814799</cx:pt>
          <cx:pt idx="543">-0.12583392988616299</cx:pt>
          <cx:pt idx="544">-0.081619912583291404</cx:pt>
          <cx:pt idx="545">-0.034085724614234897</cx:pt>
          <cx:pt idx="546">-0.035312417100239198</cx:pt>
          <cx:pt idx="547">0.00175994992032435</cx:pt>
          <cx:pt idx="548">0.030867577922000601</cx:pt>
          <cx:pt idx="549">0.0550857121943477</cx:pt>
          <cx:pt idx="550">0.0082205621722821094</cx:pt>
          <cx:pt idx="551">-0.0203373443122493</cx:pt>
          <cx:pt idx="552">0.056490625064564801</cx:pt>
          <cx:pt idx="553">0.016512873906207801</cx:pt>
          <cx:pt idx="554">0.0078961254443117093</cx:pt>
          <cx:pt idx="555">-0.0108079363925882</cx:pt>
          <cx:pt idx="556">-0.015411441131967</cx:pt>
          <cx:pt idx="557">-0.0133620120113663</cx:pt>
          <cx:pt idx="558">-0.00030729390440599198</cx:pt>
          <cx:pt idx="559">-0.000449058468982656</cx:pt>
          <cx:pt idx="560">-9.3521933841362001e-06</cx:pt>
          <cx:pt idx="561">-0.00050677258343779195</cx:pt>
          <cx:pt idx="562">0.0051165604436614097</cx:pt>
          <cx:pt idx="563">0.0161724700625826</cx:pt>
          <cx:pt idx="564">0.0285749663065125</cx:pt>
          <cx:pt idx="565">0.068756552894203293</cx:pt>
          <cx:pt idx="566">0.052685519151241401</cx:pt>
          <cx:pt idx="567">-0.00651451104997499</cx:pt>
          <cx:pt idx="568">0.115865376037195</cx:pt>
          <cx:pt idx="569">-0.0036206355764118502</cx:pt>
          <cx:pt idx="570">-0.035727657494106002</cx:pt>
          <cx:pt idx="571">0.0060837363301184796</cx:pt>
          <cx:pt idx="572">0.00024237914981245401</cx:pt>
          <cx:pt idx="573">0.070966932428578794</cx:pt>
          <cx:pt idx="574">-0.070333951593531396</cx:pt>
          <cx:pt idx="575">0.029554373968276801</cx:pt>
          <cx:pt idx="576">-0.049064844666318497</cx:pt>
          <cx:pt idx="577">-0.0038607036300002001</cx:pt>
          <cx:pt idx="578">-0.0413231279613911</cx:pt>
          <cx:pt idx="579">0.032451686745794697</cx:pt>
          <cx:pt idx="580">0.029266564806422101</cx:pt>
          <cx:pt idx="581">-0.011652528357218601</cx:pt>
          <cx:pt idx="582">-0.0053748785215086197</cx:pt>
          <cx:pt idx="583">-0.0100396512974668</cx:pt>
          <cx:pt idx="584">-0.018347684201307599</cx:pt>
          <cx:pt idx="585">-0.0077766059267067103</cx:pt>
          <cx:pt idx="586">-0.000316878354288247</cx:pt>
          <cx:pt idx="587">-0.00035360254659191399</cx:pt>
          <cx:pt idx="588">0.00030433262042287701</cx:pt>
          <cx:pt idx="589">0.000531833112287569</cx:pt>
          <cx:pt idx="590">0.0042467518992201801</cx:pt>
          <cx:pt idx="591">0.025848334577468299</cx:pt>
          <cx:pt idx="592">0.0338785693340896</cx:pt>
          <cx:pt idx="593">0.0542597450348637</cx:pt>
          <cx:pt idx="594">0.00838426649406665</cx:pt>
          <cx:pt idx="595">-0.0088907674961681508</cx:pt>
          <cx:pt idx="596">0.088004373403779299</cx:pt>
          <cx:pt idx="597">0.109771782929413</cx:pt>
          <cx:pt idx="598">0.042328952875902402</cx:pt>
          <cx:pt idx="599">0.057129167715410198</cx:pt>
          <cx:pt idx="600">0.093694220789857605</cx:pt>
          <cx:pt idx="601">0.066102551454810796</cx:pt>
          <cx:pt idx="602">0.047315000696724598</cx:pt>
          <cx:pt idx="603">0.028228718172721601</cx:pt>
          <cx:pt idx="604">-0.106914200786839</cx:pt>
          <cx:pt idx="605">-0.069421139017955796</cx:pt>
          <cx:pt idx="606">-0.0131666224115567</cx:pt>
          <cx:pt idx="607">0.0263256248160758</cx:pt>
          <cx:pt idx="608">0.0163934293998357</cx:pt>
          <cx:pt idx="609">-0.039085365399524397</cx:pt>
          <cx:pt idx="610">-0.021598295244595701</cx:pt>
          <cx:pt idx="611">-0.0054870708057758099</cx:pt>
          <cx:pt idx="612">-0.0174449492995143</cx:pt>
          <cx:pt idx="613">-0.0035833556547580601</cx:pt>
          <cx:pt idx="614">-0.00032170293333051898</cx:pt>
          <cx:pt idx="615">0.00086673479897929101</cx:pt>
          <cx:pt idx="616">-0.00010101333451731201</cx:pt>
          <cx:pt idx="617">-0.000259115800387055</cx:pt>
          <cx:pt idx="618">0.0033665635631008502</cx:pt>
          <cx:pt idx="619">0.037197718503274899</cx:pt>
          <cx:pt idx="620">0.0073147796036251702</cx:pt>
          <cx:pt idx="621">-0.0022625432488964999</cx:pt>
          <cx:pt idx="622">-0.022976118899789202</cx:pt>
          <cx:pt idx="623">-0.081924158975763495</cx:pt>
          <cx:pt idx="624">-0.0095594131191191704</cx:pt>
          <cx:pt idx="625">0.010262303458840201</cx:pt>
          <cx:pt idx="626">0.053623083806180201</cx:pt>
          <cx:pt idx="627">0.10978739225221699</cx:pt>
          <cx:pt idx="628">0.031377348596669602</cx:pt>
          <cx:pt idx="629">0.00065316313555948899</cx:pt>
          <cx:pt idx="630">0.079083219830599003</cx:pt>
          <cx:pt idx="631">0.0142730928154776</cx:pt>
          <cx:pt idx="632">-0.045970085512598902</cx:pt>
          <cx:pt idx="633">0.041408750342868401</cx:pt>
          <cx:pt idx="634">-0.024657878052747099</cx:pt>
          <cx:pt idx="635">-0.063071482943157606</cx:pt>
          <cx:pt idx="636">-0.0079817930763286596</cx:pt>
          <cx:pt idx="637">-0.030481702960993399</cx:pt>
          <cx:pt idx="638">-0.0133614347055897</cx:pt>
          <cx:pt idx="639">0.0113440281909831</cx:pt>
          <cx:pt idx="640">0.00204554471687934</cx:pt>
          <cx:pt idx="641">-0.00072064542720315003</cx:pt>
          <cx:pt idx="642">0.00043110291357649402</cx:pt>
          <cx:pt idx="643">-0.00072985178949327501</cx:pt>
          <cx:pt idx="644">-0.00014568009722526701</cx:pt>
          <cx:pt idx="645">0.00043226654206449301</cx:pt>
          <cx:pt idx="646">0.00405969107199965</cx:pt>
          <cx:pt idx="647">0.022341923084597301</cx:pt>
          <cx:pt idx="648">0.047386344203301699</cx:pt>
          <cx:pt idx="649">0.056390808555051998</cx:pt>
          <cx:pt idx="650">0.034429480557628102</cx:pt>
          <cx:pt idx="651">0.037156500538121202</cx:pt>
          <cx:pt idx="652">0.0059418279802685801</cx:pt>
          <cx:pt idx="653">-0.0098249909301418702</cx:pt>
          <cx:pt idx="654">0.122306758370602</cx:pt>
          <cx:pt idx="655">0.13611677306119699</cx:pt>
          <cx:pt idx="656">0.089955564504706098</cx:pt>
          <cx:pt idx="657">-0.0096204436918795998</cx:pt>
          <cx:pt idx="658">0.109659643060565</cx:pt>
          <cx:pt idx="659">0.038764253635152797</cx:pt>
          <cx:pt idx="660">-0.0309213635347723</cx:pt>
          <cx:pt idx="661">-0.0170847962295551</cx:pt>
          <cx:pt idx="662">-0.025759062661586101</cx:pt>
          <cx:pt idx="663">-0.030710496888341401</cx:pt>
          <cx:pt idx="664">0.0148937932748736</cx:pt>
          <cx:pt idx="665">0.0019922463523004402</cx:pt>
          <cx:pt idx="666">0.017682851746456899</cx:pt>
          <cx:pt idx="667">0.018446448822643999</cx:pt>
          <cx:pt idx="668">0.0125082174435451</cx:pt>
          <cx:pt idx="669">-0.00080873095464850295</cx:pt>
          <cx:pt idx="670">-0.00041171691004111399</cx:pt>
          <cx:pt idx="671">-0.000522642406665371</cx:pt>
          <cx:pt idx="672">-0.00041363189346331697</cx:pt>
          <cx:pt idx="673">0.00024603869137937998</cx:pt>
          <cx:pt idx="674">0.00152519457669459</cx:pt>
          <cx:pt idx="675">0.0071089471060374401</cx:pt>
          <cx:pt idx="676">0.0107905127910437</cx:pt>
          <cx:pt idx="677">0.017364655948176801</cx:pt>
          <cx:pt idx="678">0.022687905381212101</cx:pt>
          <cx:pt idx="679">0.054254924191505599</cx:pt>
          <cx:pt idx="680">0.012546395654721701</cx:pt>
          <cx:pt idx="681">0.0308371510007889</cx:pt>
          <cx:pt idx="682">0.0309069913041678</cx:pt>
          <cx:pt idx="683">0.0798168099301476</cx:pt>
          <cx:pt idx="684">0.050059469816944598</cx:pt>
          <cx:pt idx="685">-0.022954709160418401</cx:pt>
          <cx:pt idx="686">0.011790491505884199</cx:pt>
          <cx:pt idx="687">-0.045408542343159199</cx:pt>
          <cx:pt idx="688">-0.067503979248986198</cx:pt>
          <cx:pt idx="689">-0.050101526157963198</cx:pt>
          <cx:pt idx="690">0.033179177086796803</cx:pt>
          <cx:pt idx="691">-0.025933211317084901</cx:pt>
          <cx:pt idx="692">0.029963784489745598</cx:pt>
          <cx:pt idx="693">0.022332559746111098</cx:pt>
          <cx:pt idx="694">0.025386989584359601</cx:pt>
          <cx:pt idx="695">0.0153043665900498</cx:pt>
          <cx:pt idx="696">0.0153042945922462</cx:pt>
          <cx:pt idx="697">-0.00146694987712942</cx:pt>
          <cx:pt idx="698">-0.00053296210923635704</cx:pt>
          <cx:pt idx="699">-0.00034161293612320199</cx:pt>
          <cx:pt idx="700">-0.00026914658302117501</cx:pt>
          <cx:pt idx="701">-0.00051886323927372198</cx:pt>
          <cx:pt idx="702">-7.28897779867073e-06</cx:pt>
          <cx:pt idx="703">0.00146334284233065</cx:pt>
          <cx:pt idx="704">-0.0076233553534531999</cx:pt>
          <cx:pt idx="705">-0.032689853976151297</cx:pt>
          <cx:pt idx="706">-0.0242620559012229</cx:pt>
          <cx:pt idx="707">-0.0090377104566719806</cx:pt>
          <cx:pt idx="708">-0.027417535447232799</cx:pt>
          <cx:pt idx="709">-0.071856023789394805</cx:pt>
          <cx:pt idx="710">-0.12002047316492701</cx:pt>
          <cx:pt idx="711">-0.061661201427942097</cx:pt>
          <cx:pt idx="712">0.0099437481061834202</cx:pt>
          <cx:pt idx="713">0.00147611471884226</cx:pt>
          <cx:pt idx="714">-0.055643953065527101</cx:pt>
          <cx:pt idx="715">-0.086597096760184095</cx:pt>
          <cx:pt idx="716">-0.098960777063662603</cx:pt>
          <cx:pt idx="717">-0.0381169568338319</cx:pt>
          <cx:pt idx="718">-0.0118500092370405</cx:pt>
          <cx:pt idx="719">0.0084845718298025702</cx:pt>
          <cx:pt idx="720">0.021236073570634801</cx:pt>
          <cx:pt idx="721">0.030654502597471</cx:pt>
          <cx:pt idx="722">0.0329493269351194</cx:pt>
          <cx:pt idx="723">0.017436829106323101</cx:pt>
          <cx:pt idx="724">0.012998387493949401</cx:pt>
          <cx:pt idx="725">0.00031397509664902198</cx:pt>
          <cx:pt idx="726">0.00023953630066844001</cx:pt>
          <cx:pt idx="727">0.00049854213311854097</cx:pt>
          <cx:pt idx="728">0.00012337120916191199</cx:pt>
          <cx:pt idx="729">-0.00081666265833475705</cx:pt>
          <cx:pt idx="730">-5.92818090110709e-05</cx:pt>
          <cx:pt idx="731">0.00054350944797952204</cx:pt>
          <cx:pt idx="732">0.00039498588181717802</cx:pt>
          <cx:pt idx="733">-0.0103833770243325</cx:pt>
          <cx:pt idx="734">-0.010236127634941399</cx:pt>
          <cx:pt idx="735">-0.014489691816234799</cx:pt>
          <cx:pt idx="736">-0.016729970341934401</cx:pt>
          <cx:pt idx="737">-0.027734894851952699</cx:pt>
          <cx:pt idx="738">-0.0302357335328119</cx:pt>
          <cx:pt idx="739">-0.023763285879164299</cx:pt>
          <cx:pt idx="740">-0.011384970624115399</cx:pt>
          <cx:pt idx="741">-0.0196694524970134</cx:pt>
          <cx:pt idx="742">-0.063047571530716703</cx:pt>
          <cx:pt idx="743">-0.049313692155393003</cx:pt>
          <cx:pt idx="744">0.0042692085062125597</cx:pt>
          <cx:pt idx="745">0.0070203801092805001</cx:pt>
          <cx:pt idx="746">0.0073419036029495699</cx:pt>
          <cx:pt idx="747">0.0085153875900569401</cx:pt>
          <cx:pt idx="748">0.013591510391990301</cx:pt>
          <cx:pt idx="749">0.0170198781153683</cx:pt>
          <cx:pt idx="750">0.0065746650542216198</cx:pt>
          <cx:pt idx="751">0.00032383172309573402</cx:pt>
          <cx:pt idx="752">-0.00035784427655841501</cx:pt>
          <cx:pt idx="753">-0.00042434867966829897</cx:pt>
          <cx:pt idx="754">-0.00052792138817926596</cx:pt>
          <cx:pt idx="755">-0.000413310655714185</cx:pt>
          <cx:pt idx="756">0.00066546382893897403</cx:pt>
          <cx:pt idx="757">0.00054220300413684701</cx:pt>
          <cx:pt idx="758">0.000316690048924262</cx:pt>
          <cx:pt idx="759">-0.000114896105148886</cx:pt>
          <cx:pt idx="760">0.000611322467581651</cx:pt>
          <cx:pt idx="761">9.9849827603601195e-05</cx:pt>
          <cx:pt idx="762">-2.08177432147528e-05</cx:pt>
          <cx:pt idx="763">-1.2567193382258e-05</cx:pt>
          <cx:pt idx="764">-0.00058339947496905396</cx:pt>
          <cx:pt idx="765">-0.0004042364696471</cx:pt>
          <cx:pt idx="766">-0.0013591134856092201</cx:pt>
          <cx:pt idx="767">-0.0018764625215164799</cx:pt>
          <cx:pt idx="768">-0.0018723761165804101</cx:pt>
          <cx:pt idx="769">-0.0025463583147953199</cx:pt>
          <cx:pt idx="770">-0.0037009971625022501</cx:pt>
          <cx:pt idx="771">-0.0023058751645292099</cx:pt>
          <cx:pt idx="772">-0.00063656677382829298</cx:pt>
          <cx:pt idx="773">-0.00079742416786053995</cx:pt>
          <cx:pt idx="774">-0.00085952580324245799</cx:pt>
          <cx:pt idx="775">-0.00078969013808100801</cx:pt>
          <cx:pt idx="776">-0.0011578605596362799</cx:pt>
          <cx:pt idx="777">-0.00058027163436280202</cx:pt>
          <cx:pt idx="778">3.12124470745479e-05</cx:pt>
          <cx:pt idx="779">0.00031550665768368498</cx:pt>
          <cx:pt idx="780">0.00035827035775756099</cx:pt>
          <cx:pt idx="781">0.000301440493773193</cx:pt>
          <cx:pt idx="782">0.00042138985788528997</cx:pt>
          <cx:pt idx="783">0.00020102920372683</cx:pt>
        </cx:lvl>
      </cx:numDim>
    </cx:data>
    <cx:data id="162">
      <cx:numDim type="val">
        <cx:f>'001_WA_F - 副本'!$FG$1:$FG$784</cx:f>
        <cx:lvl ptCount="784" formatCode="G/通用格式">
          <cx:pt idx="0">-0.000149522698150088</cx:pt>
          <cx:pt idx="1">-0.000102735076460086</cx:pt>
          <cx:pt idx="2">0.00055549295361799803</cx:pt>
          <cx:pt idx="3">0.00014103055955157499</cx:pt>
          <cx:pt idx="4">6.9449962373754803e-05</cx:pt>
          <cx:pt idx="5">0.00020554799403362599</cx:pt>
          <cx:pt idx="6">-0.00052055732747750599</cx:pt>
          <cx:pt idx="7">-0.00090890598752868198</cx:pt>
          <cx:pt idx="8">-9.2239541095092e-05</cx:pt>
          <cx:pt idx="9">-0.000122296542681104</cx:pt>
          <cx:pt idx="10">0.000293728027995368</cx:pt>
          <cx:pt idx="11">-0.00072948966997148502</cx:pt>
          <cx:pt idx="12">0.00021881455132877699</cx:pt>
          <cx:pt idx="13">0.000884392907523426</cx:pt>
          <cx:pt idx="14">-2.4825421870366701e-05</cx:pt>
          <cx:pt idx="15">0.000119850521866602</cx:pt>
          <cx:pt idx="16">0.00060119503695279099</cx:pt>
          <cx:pt idx="17">0.00051143980181954103</cx:pt>
          <cx:pt idx="18">0.000707635017905172</cx:pt>
          <cx:pt idx="19">5.13749032426006e-05</cx:pt>
          <cx:pt idx="20">-0.000278087377409794</cx:pt>
          <cx:pt idx="21">0.00017390569201783599</cx:pt>
          <cx:pt idx="22">0.000667499096255813</cx:pt>
          <cx:pt idx="23">0.00125268296629567</cx:pt>
          <cx:pt idx="24">0.000456966161669594</cx:pt>
          <cx:pt idx="25">-0.00023063243035633801</cx:pt>
          <cx:pt idx="26">0.00012342473312622701</cx:pt>
          <cx:pt idx="27">0.00017878107957031199</cx:pt>
          <cx:pt idx="28">-0.00070202763610721197</cx:pt>
          <cx:pt idx="29">0.00021691953717333399</cx:pt>
          <cx:pt idx="30">-3.0063664988222999e-05</cx:pt>
          <cx:pt idx="31">-0.000806639752767387</cx:pt>
          <cx:pt idx="32">-0.00078005119234858002</cx:pt>
          <cx:pt idx="33">0.00036313032455711298</cx:pt>
          <cx:pt idx="34">0.00031879667043826902</cx:pt>
          <cx:pt idx="35">9.9945944008892899e-05</cx:pt>
          <cx:pt idx="36">0.0011323103474639401</cx:pt>
          <cx:pt idx="37">0.0012129846257633</cx:pt>
          <cx:pt idx="38">0.0031232338172605201</cx:pt>
          <cx:pt idx="39">0.0043628944604274002</cx:pt>
          <cx:pt idx="40">0.0024638660065274898</cx:pt>
          <cx:pt idx="41">0.0017339022100330999</cx:pt>
          <cx:pt idx="42">0.00447480938936672</cx:pt>
          <cx:pt idx="43">0.00279405078320146</cx:pt>
          <cx:pt idx="44">-0.0033651046049691601</cx:pt>
          <cx:pt idx="45">0.0013141463806074301</cx:pt>
          <cx:pt idx="46">0.0012581969635309801</cx:pt>
          <cx:pt idx="47">0.0016659663060082999</cx:pt>
          <cx:pt idx="48">0.0012537208342152601</cx:pt>
          <cx:pt idx="49">0.0017599961220104499</cx:pt>
          <cx:pt idx="50">0.00040504734213541197</cx:pt>
          <cx:pt idx="51">0.00062927641257746797</cx:pt>
          <cx:pt idx="52">0.00013267403713541001</cx:pt>
          <cx:pt idx="53">0.00024065040751783899</cx:pt>
          <cx:pt idx="54">0.000108147394520017</cx:pt>
          <cx:pt idx="55">-0.00055000235135246704</cx:pt>
          <cx:pt idx="56">-0.00094978020097640501</cx:pt>
          <cx:pt idx="57">2.6239149274142801e-05</cx:pt>
          <cx:pt idx="58">-0.0014395302110060599</cx:pt>
          <cx:pt idx="59">-0.000308601193438308</cx:pt>
          <cx:pt idx="60">8.4641972848049506e-05</cx:pt>
          <cx:pt idx="61">0.0010304461114328499</cx:pt>
          <cx:pt idx="62">0.0014218827261915699</cx:pt>
          <cx:pt idx="63">0.0030777340453496801</cx:pt>
          <cx:pt idx="64">0.0076566932278175201</cx:pt>
          <cx:pt idx="65">0.017292810123299401</cx:pt>
          <cx:pt idx="66">0.025120026890672099</cx:pt>
          <cx:pt idx="67">0.0311680148567899</cx:pt>
          <cx:pt idx="68">0.032951708560631898</cx:pt>
          <cx:pt idx="69">0.040500661148573501</cx:pt>
          <cx:pt idx="70">0.054876961935224497</cx:pt>
          <cx:pt idx="71">0.054929103424054597</cx:pt>
          <cx:pt idx="72">0.048804406051709097</cx:pt>
          <cx:pt idx="73">0.046284431171802497</cx:pt>
          <cx:pt idx="74">0.038767993192125302</cx:pt>
          <cx:pt idx="75">0.032186345079632299</cx:pt>
          <cx:pt idx="76">0.026372341149446799</cx:pt>
          <cx:pt idx="77">0.019046995473925899</cx:pt>
          <cx:pt idx="78">0.0092901289772001003</cx:pt>
          <cx:pt idx="79">0.0044686941440503797</cx:pt>
          <cx:pt idx="80">-0.00077241273998371698</cx:pt>
          <cx:pt idx="81">-0.0014786157033827799</cx:pt>
          <cx:pt idx="82">0.00055028025029397196</cx:pt>
          <cx:pt idx="83">0.000111986111270795</cx:pt>
          <cx:pt idx="84">0.000485226071645519</cx:pt>
          <cx:pt idx="85">0.00031872670838124399</cx:pt>
          <cx:pt idx="86">-0.000111408988974415</cx:pt>
          <cx:pt idx="87">0.00016477984203004599</cx:pt>
          <cx:pt idx="88">0.00133636125233859</cx:pt>
          <cx:pt idx="89">0.000447623986489239</cx:pt>
          <cx:pt idx="90">0.0037855360751146401</cx:pt>
          <cx:pt idx="91">0.0075660901536516098</cx:pt>
          <cx:pt idx="92">0.015668066858772301</cx:pt>
          <cx:pt idx="93">0.0226859710271403</cx:pt>
          <cx:pt idx="94">0.036403764380070203</cx:pt>
          <cx:pt idx="95">0.038665847004229897</cx:pt>
          <cx:pt idx="96">0.042810534397156</cx:pt>
          <cx:pt idx="97">0.023798779143409499</cx:pt>
          <cx:pt idx="98">0.033484917562977799</cx:pt>
          <cx:pt idx="99">0.053725325216607001</cx:pt>
          <cx:pt idx="100">0.044217683005824099</cx:pt>
          <cx:pt idx="101">0.0048382697868137097</cx:pt>
          <cx:pt idx="102">0.027638624926640501</cx:pt>
          <cx:pt idx="103">0.0342949028632775</cx:pt>
          <cx:pt idx="104">0.0159944900957034</cx:pt>
          <cx:pt idx="105">0.039205461355482703</cx:pt>
          <cx:pt idx="106">0.038271014658397703</cx:pt>
          <cx:pt idx="107">0.024911674840234401</cx:pt>
          <cx:pt idx="108">0.0105634446723031</cx:pt>
          <cx:pt idx="109">-0.0020638870148588099</cx:pt>
          <cx:pt idx="110">-0.00068163892430621298</cx:pt>
          <cx:pt idx="111">-0.00077428289200352904</cx:pt>
          <cx:pt idx="112">1.0014215241466101e-05</cx:pt>
          <cx:pt idx="113">-0.000436995410019947</cx:pt>
          <cx:pt idx="114">-0.000179254511582971</cx:pt>
          <cx:pt idx="115">-0.000454117999085109</cx:pt>
          <cx:pt idx="116">0.0016062183016864</cx:pt>
          <cx:pt idx="117">0.012096843152160801</cx:pt>
          <cx:pt idx="118">0.0153292612801386</cx:pt>
          <cx:pt idx="119">0.010899244410855701</cx:pt>
          <cx:pt idx="120">0.0086530619126841506</cx:pt>
          <cx:pt idx="121">0.014801920447092</cx:pt>
          <cx:pt idx="122">0.045281303278603899</cx:pt>
          <cx:pt idx="123">0.015072585362142</cx:pt>
          <cx:pt idx="124">0.0518730604554428</cx:pt>
          <cx:pt idx="125">0.061303446209291103</cx:pt>
          <cx:pt idx="126">0.050979097871752803</cx:pt>
          <cx:pt idx="127">-0.0094886476781996399</cx:pt>
          <cx:pt idx="128">0.0061408491057008598</cx:pt>
          <cx:pt idx="129">-0.049250219065070197</cx:pt>
          <cx:pt idx="130">-0.055507400132728001</cx:pt>
          <cx:pt idx="131">-0.0096451757203609104</cx:pt>
          <cx:pt idx="132">-0.00517815544216646</cx:pt>
          <cx:pt idx="133">0.016448992392922902</cx:pt>
          <cx:pt idx="134">0.0335504476608533</cx:pt>
          <cx:pt idx="135">0.0281197733657031</cx:pt>
          <cx:pt idx="136">-0.0034318334337007398</cx:pt>
          <cx:pt idx="137">-0.010409079426351</cx:pt>
          <cx:pt idx="138">-0.0054163369791587696</cx:pt>
          <cx:pt idx="139">0.00026824997691189797</cx:pt>
          <cx:pt idx="140">0.00044109825383592901</cx:pt>
          <cx:pt idx="141">3.8507025461082599e-05</cx:pt>
          <cx:pt idx="142">0.00075450757263287197</cx:pt>
          <cx:pt idx="143">0.0011039349194137201</cx:pt>
          <cx:pt idx="144">0.0035061745223791902</cx:pt>
          <cx:pt idx="145">0.0049045803718197403</cx:pt>
          <cx:pt idx="146">0.0105893444038414</cx:pt>
          <cx:pt idx="147">-0.010970871052317401</cx:pt>
          <cx:pt idx="148">-0.0149129772494949</cx:pt>
          <cx:pt idx="149">-0.026919911174433198</cx:pt>
          <cx:pt idx="150">-0.023819040889666899</cx:pt>
          <cx:pt idx="151">-0.049487781460942397</cx:pt>
          <cx:pt idx="152">0.047296993190570603</cx:pt>
          <cx:pt idx="153">0.015871682480611701</cx:pt>
          <cx:pt idx="154">0.0286684501266317</cx:pt>
          <cx:pt idx="155">0.0161277288103285</cx:pt>
          <cx:pt idx="156">0.017811286230243702</cx:pt>
          <cx:pt idx="157">0.0079154299272771993</cx:pt>
          <cx:pt idx="158">-0.040520690459721502</cx:pt>
          <cx:pt idx="159">0.028511446528876699</cx:pt>
          <cx:pt idx="160">-0.0097408031756886296</cx:pt>
          <cx:pt idx="161">0.017150656310026002</cx:pt>
          <cx:pt idx="162">0.044658556614010199</cx:pt>
          <cx:pt idx="163">0.047914870383580499</cx:pt>
          <cx:pt idx="164">0.0110317849200685</cx:pt>
          <cx:pt idx="165">-0.0011296506342551001</cx:pt>
          <cx:pt idx="166">-0.00158126579059773</cx:pt>
          <cx:pt idx="167">0.00046050526774933198</cx:pt>
          <cx:pt idx="168">0.00043930652629087003</cx:pt>
          <cx:pt idx="169">-0.00063289764891740895</cx:pt>
          <cx:pt idx="170">-0.00026961653058458899</cx:pt>
          <cx:pt idx="171">0.0049821449524545701</cx:pt>
          <cx:pt idx="172">0.00740307810553397</cx:pt>
          <cx:pt idx="173">0.0173277716584644</cx:pt>
          <cx:pt idx="174">-0.0095419409616030598</cx:pt>
          <cx:pt idx="175">-0.051996009753960799</cx:pt>
          <cx:pt idx="176">-0.070052122009491097</cx:pt>
          <cx:pt idx="177">-0.077631348988141696</cx:pt>
          <cx:pt idx="178">-0.086762052327510594</cx:pt>
          <cx:pt idx="179">-0.0083530727398239309</cx:pt>
          <cx:pt idx="180">0.049491816523651803</cx:pt>
          <cx:pt idx="181">0.0265311047205662</cx:pt>
          <cx:pt idx="182">0.030786141656436498</cx:pt>
          <cx:pt idx="183">0.030554613882284198</cx:pt>
          <cx:pt idx="184">-0.0268883635248281</cx:pt>
          <cx:pt idx="185">-0.058122362070180997</cx:pt>
          <cx:pt idx="186">-0.108020169923382</cx:pt>
          <cx:pt idx="187">-0.026543500929265801</cx:pt>
          <cx:pt idx="188">-0.071358863381410301</cx:pt>
          <cx:pt idx="189">-0.033812551072042597</cx:pt>
          <cx:pt idx="190">0.0308050601356042</cx:pt>
          <cx:pt idx="191">0.046107004614207699</cx:pt>
          <cx:pt idx="192">0.022347346972611599</cx:pt>
          <cx:pt idx="193">0.0029606905023726298</cx:pt>
          <cx:pt idx="194">0.0020418400564491102</cx:pt>
          <cx:pt idx="195">0.0025001564472936499</cx:pt>
          <cx:pt idx="196">-0.00041488764526966199</cx:pt>
          <cx:pt idx="197">-0.000485425537358347</cx:pt>
          <cx:pt idx="198">-0.0010013781846273</cx:pt>
          <cx:pt idx="199">-0.0037730778914444501</cx:pt>
          <cx:pt idx="200">-0.0039501294962274698</cx:pt>
          <cx:pt idx="201">-0.0123990252710869</cx:pt>
          <cx:pt idx="202">-0.050718871712251902</cx:pt>
          <cx:pt idx="203">-0.068523398420104298</cx:pt>
          <cx:pt idx="204">-0.082798441263636294</cx:pt>
          <cx:pt idx="205">-0.104755298773873</cx:pt>
          <cx:pt idx="206">-0.060427904759940698</cx:pt>
          <cx:pt idx="207">0.010578225515132199</cx:pt>
          <cx:pt idx="208">0.0181441856411244</cx:pt>
          <cx:pt idx="209">0.033895329841002998</cx:pt>
          <cx:pt idx="210">0.037856016474538103</cx:pt>
          <cx:pt idx="211">-0.0040217381055772496</cx:pt>
          <cx:pt idx="212">-0.079816273283254302</cx:pt>
          <cx:pt idx="213">-0.067676271452174405</cx:pt>
          <cx:pt idx="214">-0.10473918262078299</cx:pt>
          <cx:pt idx="215">-0.081670498947887901</cx:pt>
          <cx:pt idx="216">-0.074742284980141793</cx:pt>
          <cx:pt idx="217">-0.0393312374106684</cx:pt>
          <cx:pt idx="218">0.0081626427923002405</cx:pt>
          <cx:pt idx="219">0.00197489319793574</cx:pt>
          <cx:pt idx="220">0.015417008406019801</cx:pt>
          <cx:pt idx="221">-0.00076288838739473899</cx:pt>
          <cx:pt idx="222">0.0085444127292193008</cx:pt>
          <cx:pt idx="223">0.0026000523695282399</cx:pt>
          <cx:pt idx="224">-0.00014889879661623601</cx:pt>
          <cx:pt idx="225">-0.00080495189806808402</cx:pt>
          <cx:pt idx="226">-0.0019924813894735098</cx:pt>
          <cx:pt idx="227">-0.010385434283532001</cx:pt>
          <cx:pt idx="228">-0.0189800133949765</cx:pt>
          <cx:pt idx="229">-0.0298777088626116</cx:pt>
          <cx:pt idx="230">-0.0429933985518023</cx:pt>
          <cx:pt idx="231">-0.032930691871954298</cx:pt>
          <cx:pt idx="232">-0.078436661689399903</cx:pt>
          <cx:pt idx="233">-0.0365289679059266</cx:pt>
          <cx:pt idx="234">-0.032933350175795101</cx:pt>
          <cx:pt idx="235">-0.0227348838153183</cx:pt>
          <cx:pt idx="236">0.035021847269941203</cx:pt>
          <cx:pt idx="237">0.033272194695829503</cx:pt>
          <cx:pt idx="238">-0.0183702200316757</cx:pt>
          <cx:pt idx="239">-0.069773628976562405</cx:pt>
          <cx:pt idx="240">-0.14338385797492201</cx:pt>
          <cx:pt idx="241">-0.083395374329566896</cx:pt>
          <cx:pt idx="242">-0.086133239434696807</cx:pt>
          <cx:pt idx="243">-0.082937902473966901</cx:pt>
          <cx:pt idx="244">-0.028845932085682501</cx:pt>
          <cx:pt idx="245">-0.0257464883128414</cx:pt>
          <cx:pt idx="246">-0.0041978406190068497</cx:pt>
          <cx:pt idx="247">-0.023182261971956102</cx:pt>
          <cx:pt idx="248">-0.025519826097311699</cx:pt>
          <cx:pt idx="249">0.00043248854934874198</cx:pt>
          <cx:pt idx="250">0.0034069881397686299</cx:pt>
          <cx:pt idx="251">-0.00065927669676582601</cx:pt>
          <cx:pt idx="252">0.00036306450478652</cx:pt>
          <cx:pt idx="253">-0.0030572408066303</cx:pt>
          <cx:pt idx="254">-0.0043854214758175698</cx:pt>
          <cx:pt idx="255">-0.015615550987565801</cx:pt>
          <cx:pt idx="256">-0.042135033060454498</cx:pt>
          <cx:pt idx="257">-0.042477630884227201</cx:pt>
          <cx:pt idx="258">-0.055000006421301699</cx:pt>
          <cx:pt idx="259">-0.021878097210865099</cx:pt>
          <cx:pt idx="260">-0.052375821989375897</cx:pt>
          <cx:pt idx="261">-0.028280791079287101</cx:pt>
          <cx:pt idx="262">-0.0738862689028119</cx:pt>
          <cx:pt idx="263">-0.034594781347062897</cx:pt>
          <cx:pt idx="264">-0.021015642922317199</cx:pt>
          <cx:pt idx="265">-0.050940882311531703</cx:pt>
          <cx:pt idx="266">-0.0843132620967455</cx:pt>
          <cx:pt idx="267">-0.106080744417977</cx:pt>
          <cx:pt idx="268">-0.113939373671008</cx:pt>
          <cx:pt idx="269">-0.060783937423462803</cx:pt>
          <cx:pt idx="270">-0.0188462650282742</cx:pt>
          <cx:pt idx="271">-0.011589650426627201</cx:pt>
          <cx:pt idx="272">0.0133659809617508</cx:pt>
          <cx:pt idx="273">0.0287634134895501</cx:pt>
          <cx:pt idx="274">-0.011820238529692001</cx:pt>
          <cx:pt idx="275">-0.045655539575843798</cx:pt>
          <cx:pt idx="276">-0.038364667487664102</cx:pt>
          <cx:pt idx="277">-0.017790448102640299</cx:pt>
          <cx:pt idx="278">-0.0091231796717324495</cx:pt>
          <cx:pt idx="279">-0.0057955662471123404</cx:pt>
          <cx:pt idx="280">-0.00066526689164273498</cx:pt>
          <cx:pt idx="281">-0.00160924003503918</cx:pt>
          <cx:pt idx="282">-0.0088620080735042992</cx:pt>
          <cx:pt idx="283">-0.021715082784895302</cx:pt>
          <cx:pt idx="284">-0.045463504889416702</cx:pt>
          <cx:pt idx="285">-0.048187587820709102</cx:pt>
          <cx:pt idx="286">-0.048241991343405302</cx:pt>
          <cx:pt idx="287">-0.042054713889437802</cx:pt>
          <cx:pt idx="288">-0.058307026278526797</cx:pt>
          <cx:pt idx="289">-0.068692945781389805</cx:pt>
          <cx:pt idx="290">-0.028247772292214399</cx:pt>
          <cx:pt idx="291">-0.034686015579778497</cx:pt>
          <cx:pt idx="292">-0.0195242170852955</cx:pt>
          <cx:pt idx="293">-0.059641948091370502</cx:pt>
          <cx:pt idx="294">-0.084267910536728094</cx:pt>
          <cx:pt idx="295">-0.081361458418411206</cx:pt>
          <cx:pt idx="296">-0.094626716104151701</cx:pt>
          <cx:pt idx="297">-0.00654331368427936</cx:pt>
          <cx:pt idx="298">0.018497271547552398</cx:pt>
          <cx:pt idx="299">-0.0060192361462321504</cx:pt>
          <cx:pt idx="300">-0.022329983983592101</cx:pt>
          <cx:pt idx="301">-0.0099776360462390506</cx:pt>
          <cx:pt idx="302">-0.066524801332136202</cx:pt>
          <cx:pt idx="303">-0.064038353267369993</cx:pt>
          <cx:pt idx="304">-0.047223245810865601</cx:pt>
          <cx:pt idx="305">-0.031876475336825</cx:pt>
          <cx:pt idx="306">-0.0080046374882433192</cx:pt>
          <cx:pt idx="307">-0.0028634821816028201</cx:pt>
          <cx:pt idx="308">-4.3111420760750102e-05</cx:pt>
          <cx:pt idx="309">-0.0025684647511395901</cx:pt>
          <cx:pt idx="310">-0.015047917958698399</cx:pt>
          <cx:pt idx="311">-0.028891634327818001</cx:pt>
          <cx:pt idx="312">-0.062028162191643602</cx:pt>
          <cx:pt idx="313">-0.061561085067351799</cx:pt>
          <cx:pt idx="314">-0.038441403592329101</cx:pt>
          <cx:pt idx="315">-0.0568566985522184</cx:pt>
          <cx:pt idx="316">-0.046371271604762898</cx:pt>
          <cx:pt idx="317">-0.00360825223659132</cx:pt>
          <cx:pt idx="318">-0.0057045979287186502</cx:pt>
          <cx:pt idx="319">-0.066262482463712899</cx:pt>
          <cx:pt idx="320">-0.064699137993769404</cx:pt>
          <cx:pt idx="321">-0.081527125587767604</cx:pt>
          <cx:pt idx="322">-0.050396691295844002</cx:pt>
          <cx:pt idx="323">-0.051580273119476397</cx:pt>
          <cx:pt idx="324">-0.017756412470919299</cx:pt>
          <cx:pt idx="325">-0.0518023958508615</cx:pt>
          <cx:pt idx="326">0.013351955667698701</cx:pt>
          <cx:pt idx="327">0.034512937127739202</cx:pt>
          <cx:pt idx="328">-0.055788253254920699</cx:pt>
          <cx:pt idx="329">-0.049278096544869997</cx:pt>
          <cx:pt idx="330">-0.0727990043703821</cx:pt>
          <cx:pt idx="331">-0.043808622319336299</cx:pt>
          <cx:pt idx="332">-0.043103171542785</cx:pt>
          <cx:pt idx="333">-0.0123205665251826</cx:pt>
          <cx:pt idx="334">-0.0064588862525313297</cx:pt>
          <cx:pt idx="335">-0.0015198850584675499</cx:pt>
          <cx:pt idx="336">0.00051976743438681501</cx:pt>
          <cx:pt idx="337">-0.00085669965824718901</cx:pt>
          <cx:pt idx="338">-0.0073958514555165699</cx:pt>
          <cx:pt idx="339">-0.030989169464871201</cx:pt>
          <cx:pt idx="340">-0.071921752821287405</cx:pt>
          <cx:pt idx="341">-0.0764535045571198</cx:pt>
          <cx:pt idx="342">-0.049523422844187398</cx:pt>
          <cx:pt idx="343">-0.033969373030939498</cx:pt>
          <cx:pt idx="344">-0.0071079871902182496</cx:pt>
          <cx:pt idx="345">0.0031284377047977102</cx:pt>
          <cx:pt idx="346">0.039897761323624603</cx:pt>
          <cx:pt idx="347">0.0072340318712231597</cx:pt>
          <cx:pt idx="348">0.0155247108059475</cx:pt>
          <cx:pt idx="349">0.037617508379070297</cx:pt>
          <cx:pt idx="350">0.0538163571329517</cx:pt>
          <cx:pt idx="351">-0.0125813827720874</cx:pt>
          <cx:pt idx="352">-0.016656123178727</cx:pt>
          <cx:pt idx="353">-0.045593457019936702</cx:pt>
          <cx:pt idx="354">-0.034798113968841797</cx:pt>
          <cx:pt idx="355">-0.059027845464319502</cx:pt>
          <cx:pt idx="356">-0.074748118271935907</cx:pt>
          <cx:pt idx="357">-0.053414016159489298</cx:pt>
          <cx:pt idx="358">-0.0260701193368722</cx:pt>
          <cx:pt idx="359">-0.029909683475812701</cx:pt>
          <cx:pt idx="360">-0.020963702646039799</cx:pt>
          <cx:pt idx="361">-0.015211791287369301</cx:pt>
          <cx:pt idx="362">-0.015938993562179</cx:pt>
          <cx:pt idx="363">-0.00403258983488984</cx:pt>
          <cx:pt idx="364">0.000115197449425697</cx:pt>
          <cx:pt idx="365">0.00133791561618562</cx:pt>
          <cx:pt idx="366">-0.0029498093190510801</cx:pt>
          <cx:pt idx="367">-0.021187273946312299</cx:pt>
          <cx:pt idx="368">-0.069204770619994693</cx:pt>
          <cx:pt idx="369">-0.069999873802936194</cx:pt>
          <cx:pt idx="370">-0.00085603737358770095</cx:pt>
          <cx:pt idx="371">0.0154806317142191</cx:pt>
          <cx:pt idx="372">0.038097106343638998</cx:pt>
          <cx:pt idx="373">0.036416787423396303</cx:pt>
          <cx:pt idx="374">0.027920633729337799</cx:pt>
          <cx:pt idx="375">0.0471813307699901</cx:pt>
          <cx:pt idx="376">0.071043957049843301</cx:pt>
          <cx:pt idx="377">0.092882182271004102</cx:pt>
          <cx:pt idx="378">0.065357180496886297</cx:pt>
          <cx:pt idx="379">0.078790105496298404</cx:pt>
          <cx:pt idx="380">-0.0069681192360726198</cx:pt>
          <cx:pt idx="381">0.0223255421051584</cx:pt>
          <cx:pt idx="382">-0.0091678978905200305</cx:pt>
          <cx:pt idx="383">-0.063230025995291497</cx:pt>
          <cx:pt idx="384">-0.081742454441283294</cx:pt>
          <cx:pt idx="385">-0.037663675953938998</cx:pt>
          <cx:pt idx="386">-0.026944197300408299</cx:pt>
          <cx:pt idx="387">-0.018989518280128299</cx:pt>
          <cx:pt idx="388">-0.0211989042155524</cx:pt>
          <cx:pt idx="389">-0.0126219479699071</cx:pt>
          <cx:pt idx="390">-0.00607251025223413</cx:pt>
          <cx:pt idx="391">-0.00067847149126541099</cx:pt>
          <cx:pt idx="392">6.7051013290421896e-05</cx:pt>
          <cx:pt idx="393">0.00101416521193961</cx:pt>
          <cx:pt idx="394">0.00073910158326791502</cx:pt>
          <cx:pt idx="395">0.0062564694960078803</cx:pt>
          <cx:pt idx="396">-0.024371016224670299</cx:pt>
          <cx:pt idx="397">-0.010697117550956</cx:pt>
          <cx:pt idx="398">0.037929020556613201</cx:pt>
          <cx:pt idx="399">0.035988672562036299</cx:pt>
          <cx:pt idx="400">0.035068961544448801</cx:pt>
          <cx:pt idx="401">0.050753247694165601</cx:pt>
          <cx:pt idx="402">-0.0101427129403615</cx:pt>
          <cx:pt idx="403">0.072301819919712296</cx:pt>
          <cx:pt idx="404">0.084472538549876602</cx:pt>
          <cx:pt idx="405">0.0496997249964767</cx:pt>
          <cx:pt idx="406">0.107966166464154</cx:pt>
          <cx:pt idx="407">0.071313244021557601</cx:pt>
          <cx:pt idx="408">0.098848570164091404</cx:pt>
          <cx:pt idx="409">0.055534297768822398</cx:pt>
          <cx:pt idx="410">-0.046690097674212797</cx:pt>
          <cx:pt idx="411">-0.078030620269619294</cx:pt>
          <cx:pt idx="412">-0.13206712559882899</cx:pt>
          <cx:pt idx="413">-0.070692530516967306</cx:pt>
          <cx:pt idx="414">-0.017785185625839799</cx:pt>
          <cx:pt idx="415">-0.037171224996112202</cx:pt>
          <cx:pt idx="416">-0.015337716738013299</cx:pt>
          <cx:pt idx="417">0.00909132098337701</cx:pt>
          <cx:pt idx="418">-0.00041480293003729699</cx:pt>
          <cx:pt idx="419">0.00043226834690297399</cx:pt>
          <cx:pt idx="420">-0.000111786583055152</cx:pt>
          <cx:pt idx="421">-0.0011766799159630499</cx:pt>
          <cx:pt idx="422">0.0026050140709108901</cx:pt>
          <cx:pt idx="423">0.0176720779517196</cx:pt>
          <cx:pt idx="424">0.0085813302569280603</cx:pt>
          <cx:pt idx="425">0.00258680332568077</cx:pt>
          <cx:pt idx="426">0.023008167670876399</cx:pt>
          <cx:pt idx="427">0.049826437886788699</cx:pt>
          <cx:pt idx="428">0.0279930835337882</cx:pt>
          <cx:pt idx="429">0.0207773107601762</cx:pt>
          <cx:pt idx="430">0.0024995246349028902</cx:pt>
          <cx:pt idx="431">0.018619115026010501</cx:pt>
          <cx:pt idx="432">0.025681097553166801</cx:pt>
          <cx:pt idx="433">0.076115402771816998</cx:pt>
          <cx:pt idx="434">0.15293656505673001</cx:pt>
          <cx:pt idx="435">0.050114673342005998</cx:pt>
          <cx:pt idx="436">0.068526395458390899</cx:pt>
          <cx:pt idx="437">0.011450248867329199</cx:pt>
          <cx:pt idx="438">-0.035286792095805701</cx:pt>
          <cx:pt idx="439">-0.0476001900252358</cx:pt>
          <cx:pt idx="440">-0.107698859881297</cx:pt>
          <cx:pt idx="441">-0.022725554868213201</cx:pt>
          <cx:pt idx="442">0.0123090589537236</cx:pt>
          <cx:pt idx="443">0.0032446335330413301</cx:pt>
          <cx:pt idx="444">0.011652680756583701</cx:pt>
          <cx:pt idx="445">0.035816613040687402</cx:pt>
          <cx:pt idx="446">0.013928153707263099</cx:pt>
          <cx:pt idx="447">0.0041825546659707601</cx:pt>
          <cx:pt idx="448">0.00043549806468272601</cx:pt>
          <cx:pt idx="449">-0.00038837392693822102</cx:pt>
          <cx:pt idx="450">0.0011214185139852299</cx:pt>
          <cx:pt idx="451">0.013576970608551699</cx:pt>
          <cx:pt idx="452">0.00122775663316759</cx:pt>
          <cx:pt idx="453">0.0049163338052981599</cx:pt>
          <cx:pt idx="454">0.057511017873497397</cx:pt>
          <cx:pt idx="455">0.062091201009044902</cx:pt>
          <cx:pt idx="456">0.021858915902512498</cx:pt>
          <cx:pt idx="457">0.014894211086416901</cx:pt>
          <cx:pt idx="458">-0.00089812700804398603</cx:pt>
          <cx:pt idx="459">0.050280430372533297</cx:pt>
          <cx:pt idx="460">0.044044632729883799</cx:pt>
          <cx:pt idx="461">0.067976487686591799</cx:pt>
          <cx:pt idx="462">0.14432182743786301</cx:pt>
          <cx:pt idx="463">0.077827481849795904</cx:pt>
          <cx:pt idx="464">0.048940928109464897</cx:pt>
          <cx:pt idx="465">0.019166288628429302</cx:pt>
          <cx:pt idx="466">0.014154854822512299</cx:pt>
          <cx:pt idx="467">0.012639394495614799</cx:pt>
          <cx:pt idx="468">-0.0101079086429413</cx:pt>
          <cx:pt idx="469">0.051729923630672497</cx:pt>
          <cx:pt idx="470">0.024409578184626302</cx:pt>
          <cx:pt idx="471">0.0482246798300002</cx:pt>
          <cx:pt idx="472">0.044086906105541397</cx:pt>
          <cx:pt idx="473">0.045088831261017502</cx:pt>
          <cx:pt idx="474">0.00687822266346078</cx:pt>
          <cx:pt idx="475">0.0024492500712147498</cx:pt>
          <cx:pt idx="476">-0.00055009576801540205</cx:pt>
          <cx:pt idx="477">-7.0688423701993898e-05</cx:pt>
          <cx:pt idx="478">0.0054791185600109099</cx:pt>
          <cx:pt idx="479">0.0048023712547895199</cx:pt>
          <cx:pt idx="480">0.0027566427088658099</cx:pt>
          <cx:pt idx="481">0.013626589985544999</cx:pt>
          <cx:pt idx="482">0.032494904494468499</cx:pt>
          <cx:pt idx="483">0.053193429413199197</cx:pt>
          <cx:pt idx="484">0.069418603752599395</cx:pt>
          <cx:pt idx="485">0.031636769118847198</cx:pt>
          <cx:pt idx="486">0.025237233791655701</cx:pt>
          <cx:pt idx="487">0.022498276156266799</cx:pt>
          <cx:pt idx="488">-0.027871212617676298</cx:pt>
          <cx:pt idx="489">0.0479730263984895</cx:pt>
          <cx:pt idx="490">0.117862669520391</cx:pt>
          <cx:pt idx="491">0.031703525348962397</cx:pt>
          <cx:pt idx="492">0.043618382371807901</cx:pt>
          <cx:pt idx="493">0.035091010142448399</cx:pt>
          <cx:pt idx="494">0.121058500286204</cx:pt>
          <cx:pt idx="495">0.057803757220877001</cx:pt>
          <cx:pt idx="496">0.0190761876399713</cx:pt>
          <cx:pt idx="497">0.099332457497582197</cx:pt>
          <cx:pt idx="498">0.050542273807620101</cx:pt>
          <cx:pt idx="499">0.046623700285622099</cx:pt>
          <cx:pt idx="500">0.035235957907470798</cx:pt>
          <cx:pt idx="501">0.027162931359438699</cx:pt>
          <cx:pt idx="502">-0.0012522982879392399</cx:pt>
          <cx:pt idx="503">0.000164310051438433</cx:pt>
          <cx:pt idx="504">0.00019132292410506499</cx:pt>
          <cx:pt idx="505">-0.00032094517552495102</cx:pt>
          <cx:pt idx="506">0.0013515489881547401</cx:pt>
          <cx:pt idx="507">0.0089106662777312506</cx:pt>
          <cx:pt idx="508">0.017543249612833801</cx:pt>
          <cx:pt idx="509">0.0132193383104888</cx:pt>
          <cx:pt idx="510">0.032705049368681197</cx:pt>
          <cx:pt idx="511">0.065845571699327504</cx:pt>
          <cx:pt idx="512">0.045249239992109697</cx:pt>
          <cx:pt idx="513">0.078330888501837906</cx:pt>
          <cx:pt idx="514">0.017200199283006999</cx:pt>
          <cx:pt idx="515">-0.087062841511283295</cx:pt>
          <cx:pt idx="516">-0.073227100584616595</cx:pt>
          <cx:pt idx="517">0.019768638050284799</cx:pt>
          <cx:pt idx="518">0.065206169602182104</cx:pt>
          <cx:pt idx="519">-0.0100107941682245</cx:pt>
          <cx:pt idx="520">0.021957056824076698</cx:pt>
          <cx:pt idx="521">0.043063601198984697</cx:pt>
          <cx:pt idx="522">0.060626862760759799</cx:pt>
          <cx:pt idx="523">0.025655190597472701</cx:pt>
          <cx:pt idx="524">0.048698626672107302</cx:pt>
          <cx:pt idx="525">0.071262023685140299</cx:pt>
          <cx:pt idx="526">0.0436121217362367</cx:pt>
          <cx:pt idx="527">0.059306787186411802</cx:pt>
          <cx:pt idx="528">0.0448102957341159</cx:pt>
          <cx:pt idx="529">0.0233601215323921</cx:pt>
          <cx:pt idx="530">-0.00301301425741516</cx:pt>
          <cx:pt idx="531">0.00060666616314921902</cx:pt>
          <cx:pt idx="532">2.8880452823446499e-06</cx:pt>
          <cx:pt idx="533">-0.0020226681577368601</cx:pt>
          <cx:pt idx="534">-0.0040435539430049997</cx:pt>
          <cx:pt idx="535">0.00045950235984960203</cx:pt>
          <cx:pt idx="536">0.0157854272572404</cx:pt>
          <cx:pt idx="537">0.018473277702057402</cx:pt>
          <cx:pt idx="538">0.00784582769600921</cx:pt>
          <cx:pt idx="539">0.035690556862924203</cx:pt>
          <cx:pt idx="540">0.010133426065785199</cx:pt>
          <cx:pt idx="541">0.042476520096958403</cx:pt>
          <cx:pt idx="542">-0.022521102048821601</cx:pt>
          <cx:pt idx="543">-0.051007261398946499</cx:pt>
          <cx:pt idx="544">-0.14009347661328</cx:pt>
          <cx:pt idx="545">-0.0474040440965676</cx:pt>
          <cx:pt idx="546">-0.00512236727456831</cx:pt>
          <cx:pt idx="547">0.049740242911006302</cx:pt>
          <cx:pt idx="548">0.095229274477069706</cx:pt>
          <cx:pt idx="549">0.102523089206649</cx:pt>
          <cx:pt idx="550">0.048608527878718402</cx:pt>
          <cx:pt idx="551">0.0301509788058981</cx:pt>
          <cx:pt idx="552">0.063355058258686994</cx:pt>
          <cx:pt idx="553">0.072464623832641406</cx:pt>
          <cx:pt idx="554">0.068786410998528794</cx:pt>
          <cx:pt idx="555">0.080913577310627205</cx:pt>
          <cx:pt idx="556">0.042738167596953001</cx:pt>
          <cx:pt idx="557">0.023867022987574801</cx:pt>
          <cx:pt idx="558">0.0036883598427279399</cx:pt>
          <cx:pt idx="559">0.00101071663441782</cx:pt>
          <cx:pt idx="560">0.00054190242418145301</cx:pt>
          <cx:pt idx="561">-0.000359345992494545</cx:pt>
          <cx:pt idx="562">-0.00106881603881886</cx:pt>
          <cx:pt idx="563">-0.0072784893365510301</cx:pt>
          <cx:pt idx="564">0.0025972537141615202</cx:pt>
          <cx:pt idx="565">-0.0102082833323621</cx:pt>
          <cx:pt idx="566">-0.017536685852876401</cx:pt>
          <cx:pt idx="567">0.019328335266927</cx:pt>
          <cx:pt idx="568">0.014267330946554999</cx:pt>
          <cx:pt idx="569">-0.0040803959222129099</cx:pt>
          <cx:pt idx="570">-0.073614920338920697</cx:pt>
          <cx:pt idx="571">-0.021095266734620699</cx:pt>
          <cx:pt idx="572">-0.0092899028571324805</cx:pt>
          <cx:pt idx="573">-0.049522695975681902</cx:pt>
          <cx:pt idx="574">0.022582523128260899</cx:pt>
          <cx:pt idx="575">0.088592687191770603</cx:pt>
          <cx:pt idx="576">0.089868485203736206</cx:pt>
          <cx:pt idx="577">0.049996982834388602</cx:pt>
          <cx:pt idx="578">0.097440168946202693</cx:pt>
          <cx:pt idx="579">0.0693469033234803</cx:pt>
          <cx:pt idx="580">0.101814311947938</cx:pt>
          <cx:pt idx="581">0.123268680461371</cx:pt>
          <cx:pt idx="582">0.0706683856105223</cx:pt>
          <cx:pt idx="583">0.051328381602113803</cx:pt>
          <cx:pt idx="584">0.0323505963069491</cx:pt>
          <cx:pt idx="585">0.0087158525158206601</cx:pt>
          <cx:pt idx="586">0.0014486299148704</cx:pt>
          <cx:pt idx="587">6.9273404372782599e-05</cx:pt>
          <cx:pt idx="588">0.00033940076385073701</cx:pt>
          <cx:pt idx="589">-0.00074540147953726301</cx:pt>
          <cx:pt idx="590">-0.00061417688316994898</cx:pt>
          <cx:pt idx="591">-0.0051266906162671299</cx:pt>
          <cx:pt idx="592">0.0026032261206794202</cx:pt>
          <cx:pt idx="593">0.0044503322092778203</cx:pt>
          <cx:pt idx="594">-0.0055603716264132604</cx:pt>
          <cx:pt idx="595">0.00100942789607536</cx:pt>
          <cx:pt idx="596">0.034323832224966301</cx:pt>
          <cx:pt idx="597">-0.0029540255099251801</cx:pt>
          <cx:pt idx="598">-0.056339591707090401</cx:pt>
          <cx:pt idx="599">-0.022637993425995401</cx:pt>
          <cx:pt idx="600">0.0305466753632621</cx:pt>
          <cx:pt idx="601">0.0616747949749561</cx:pt>
          <cx:pt idx="602">0.030880952771792099</cx:pt>
          <cx:pt idx="603">-0.0096694267311566301</cx:pt>
          <cx:pt idx="604">-0.055940045903792902</cx:pt>
          <cx:pt idx="605">-0.018635024611427801</cx:pt>
          <cx:pt idx="606">0.054033840725270503</cx:pt>
          <cx:pt idx="607">0.083283819807066894</cx:pt>
          <cx:pt idx="608">0.116112891600923</cx:pt>
          <cx:pt idx="609">0.071056151453443697</cx:pt>
          <cx:pt idx="610">0.064107203276069405</cx:pt>
          <cx:pt idx="611">0.044381241759732702</cx:pt>
          <cx:pt idx="612">0.022671150280768201</cx:pt>
          <cx:pt idx="613">0.0028546858770341901</cx:pt>
          <cx:pt idx="614">0.00023248004478976101</cx:pt>
          <cx:pt idx="615">0.00035585341542560401</cx:pt>
          <cx:pt idx="616">0.00018797744362224799</cx:pt>
          <cx:pt idx="617">-0.00049490559926657399</cx:pt>
          <cx:pt idx="618">-0.00069706937468244396</cx:pt>
          <cx:pt idx="619">-0.00330073646898105</cx:pt>
          <cx:pt idx="620">0.00587064827444694</cx:pt>
          <cx:pt idx="621">0.0058573673139363704</cx:pt>
          <cx:pt idx="622">0.00079880576621459999</cx:pt>
          <cx:pt idx="623">0.023744489074018799</cx:pt>
          <cx:pt idx="624">0.0181424046384287</cx:pt>
          <cx:pt idx="625">0.0051631207193967403</cx:pt>
          <cx:pt idx="626">-0.028191997831296198</cx:pt>
          <cx:pt idx="627">-0.050093303557608902</cx:pt>
          <cx:pt idx="628">-0.020026531421515899</cx:pt>
          <cx:pt idx="629">0.024293989809146099</cx:pt>
          <cx:pt idx="630">-0.034664226774816898</cx:pt>
          <cx:pt idx="631">-0.065663676995721204</cx:pt>
          <cx:pt idx="632">-0.1053850446633</cx:pt>
          <cx:pt idx="633">-0.074351145137126595</cx:pt>
          <cx:pt idx="634">-0.0119804334051942</cx:pt>
          <cx:pt idx="635">0.081601712442921803</cx:pt>
          <cx:pt idx="636">0.076470604287975502</cx:pt>
          <cx:pt idx="637">0.080651232066469999</cx:pt>
          <cx:pt idx="638">0.041670426902024403</cx:pt>
          <cx:pt idx="639">0.0139153621103304</cx:pt>
          <cx:pt idx="640">0.0056205541332442401</cx:pt>
          <cx:pt idx="641">-0.0050768675821718798</cx:pt>
          <cx:pt idx="642">-0.00255865217564024</cx:pt>
          <cx:pt idx="643">0.00052007391766164103</cx:pt>
          <cx:pt idx="644">0.000182921757590453</cx:pt>
          <cx:pt idx="645">-0.00074498376552617495</cx:pt>
          <cx:pt idx="646">-9.6456593336311303e-05</cx:pt>
          <cx:pt idx="647">0.00126100911539097</cx:pt>
          <cx:pt idx="648">0.00020721193954642499</cx:pt>
          <cx:pt idx="649">-0.013467660653014701</cx:pt>
          <cx:pt idx="650">-0.0243435740581316</cx:pt>
          <cx:pt idx="651">-0.0097558095786701108</cx:pt>
          <cx:pt idx="652">0.0222474413219193</cx:pt>
          <cx:pt idx="653">-0.00160897775888267</cx:pt>
          <cx:pt idx="654">-0.043650801427925302</cx:pt>
          <cx:pt idx="655">-0.058680745186312</cx:pt>
          <cx:pt idx="656">-0.026463388380885002</cx:pt>
          <cx:pt idx="657">-0.0179772368056349</cx:pt>
          <cx:pt idx="658">-0.020586182981386099</cx:pt>
          <cx:pt idx="659">-0.053026326281801997</cx:pt>
          <cx:pt idx="660">-0.0598085423962854</cx:pt>
          <cx:pt idx="661">-0.082965646739524196</cx:pt>
          <cx:pt idx="662">-0.0030648036128369601</cx:pt>
          <cx:pt idx="663">0.035522273135543</cx:pt>
          <cx:pt idx="664">0.043007789148882501</cx:pt>
          <cx:pt idx="665">0.039488826043526298</cx:pt>
          <cx:pt idx="666">0.027051401731645899</cx:pt>
          <cx:pt idx="667">0.00087372541762363695</cx:pt>
          <cx:pt idx="668">-0.0114611187185395</cx:pt>
          <cx:pt idx="669">-0.0061914359332794003</cx:pt>
          <cx:pt idx="670">-0.0012079996748216399</cx:pt>
          <cx:pt idx="671">0.00086567360418808798</cx:pt>
          <cx:pt idx="672">-0.00024672224156556697</cx:pt>
          <cx:pt idx="673">-9.6210124996891701e-06</cx:pt>
          <cx:pt idx="674">-0.000104279989644384</cx:pt>
          <cx:pt idx="675">-0.00076551205719691603</cx:pt>
          <cx:pt idx="676">-0.0064518827939734997</cx:pt>
          <cx:pt idx="677">-0.0130241292115503</cx:pt>
          <cx:pt idx="678">-0.022191922615462399</cx:pt>
          <cx:pt idx="679">-0.0134425972166617</cx:pt>
          <cx:pt idx="680">-0.011983609110748999</cx:pt>
          <cx:pt idx="681">0.017484707735133598</cx:pt>
          <cx:pt idx="682">0.0148301684780071</cx:pt>
          <cx:pt idx="683">0.010206733155518901</cx:pt>
          <cx:pt idx="684">-0.0266201766352227</cx:pt>
          <cx:pt idx="685">-0.060922817257867697</cx:pt>
          <cx:pt idx="686">-0.048783029912533298</cx:pt>
          <cx:pt idx="687">-0.039011365673198899</cx:pt>
          <cx:pt idx="688">-0.0229888843884869</cx:pt>
          <cx:pt idx="689">-0.080153137292679602</cx:pt>
          <cx:pt idx="690">-0.028543572547143601</cx:pt>
          <cx:pt idx="691">-0.018838193896968201</cx:pt>
          <cx:pt idx="692">0.00324440452296707</cx:pt>
          <cx:pt idx="693">0.0148318659611653</cx:pt>
          <cx:pt idx="694">0.0115663532072444</cx:pt>
          <cx:pt idx="695">-0.0010082719955993101</cx:pt>
          <cx:pt idx="696">0.00139984453938359</cx:pt>
          <cx:pt idx="697">0.00173265873303257</cx:pt>
          <cx:pt idx="698">-7.0977786845607897e-05</cx:pt>
          <cx:pt idx="699">0.00097518659423089101</cx:pt>
          <cx:pt idx="700">0.000224426177127431</cx:pt>
          <cx:pt idx="701">5.6849936771052301e-05</cx:pt>
          <cx:pt idx="702">0.00082239706418799703</cx:pt>
          <cx:pt idx="703">-0.00058023372645346399</cx:pt>
          <cx:pt idx="704">-0.0073179059404702498</cx:pt>
          <cx:pt idx="705">-0.0135786989582779</cx:pt>
          <cx:pt idx="706">-0.0128731537602285</cx:pt>
          <cx:pt idx="707">-0.0148054839557481</cx:pt>
          <cx:pt idx="708">-0.0297801184175196</cx:pt>
          <cx:pt idx="709">-0.039740916059245797</cx:pt>
          <cx:pt idx="710">-0.0248025249596695</cx:pt>
          <cx:pt idx="711">-0.021127750881133198</cx:pt>
          <cx:pt idx="712">-0.025582261010470599</cx:pt>
          <cx:pt idx="713">-0.041103076743559203</cx:pt>
          <cx:pt idx="714">-0.049781831189003499</cx:pt>
          <cx:pt idx="715">-0.033549215229239503</cx:pt>
          <cx:pt idx="716">-0.068832699534179698</cx:pt>
          <cx:pt idx="717">-0.086628921610876902</cx:pt>
          <cx:pt idx="718">-0.075190340698875605</cx:pt>
          <cx:pt idx="719">-0.085502106146000206</cx:pt>
          <cx:pt idx="720">-0.046586446092113099</cx:pt>
          <cx:pt idx="721">-0.0079823999604004998</cx:pt>
          <cx:pt idx="722">0.0094441723305195499</cx:pt>
          <cx:pt idx="723">0.0088975516737088492</cx:pt>
          <cx:pt idx="724">0.00040073827419688599</cx:pt>
          <cx:pt idx="725">-0.000424926791735698</cx:pt>
          <cx:pt idx="726">0.00040608253166656401</cx:pt>
          <cx:pt idx="727">0.00013721255690418301</cx:pt>
          <cx:pt idx="728">-7.7157995873032795e-05</cx:pt>
          <cx:pt idx="729">0.000162477328824735</cx:pt>
          <cx:pt idx="730">3.1294626216605997e-05</cx:pt>
          <cx:pt idx="731">-0.000280914534053276</cx:pt>
          <cx:pt idx="732">0.0011563468124744299</cx:pt>
          <cx:pt idx="733">-0.0059335141633390697</cx:pt>
          <cx:pt idx="734">-0.0054548626132238402</cx:pt>
          <cx:pt idx="735">-0.0048433906769575798</cx:pt>
          <cx:pt idx="736">-0.020933723216088499</cx:pt>
          <cx:pt idx="737">-0.0341253556583676</cx:pt>
          <cx:pt idx="738">-0.020499138549097701</cx:pt>
          <cx:pt idx="739">-0.017826830318857002</cx:pt>
          <cx:pt idx="740">-0.0201075725494183</cx:pt>
          <cx:pt idx="741">-0.0380594761053391</cx:pt>
          <cx:pt idx="742">-0.048978604926607799</cx:pt>
          <cx:pt idx="743">-0.036167625729862297</cx:pt>
          <cx:pt idx="744">-0.034409518707852201</cx:pt>
          <cx:pt idx="745">-0.0464218813681678</cx:pt>
          <cx:pt idx="746">-0.033814899121482403</cx:pt>
          <cx:pt idx="747">-0.036243297422123698</cx:pt>
          <cx:pt idx="748">-0.025009254209803902</cx:pt>
          <cx:pt idx="749">-0.0150277577257414</cx:pt>
          <cx:pt idx="750">-0.0067316215947924299</cx:pt>
          <cx:pt idx="751">-7.3152242577661998e-05</cx:pt>
          <cx:pt idx="752">-0.00044579485691909803</cx:pt>
          <cx:pt idx="753">-0.000167122932281093</cx:pt>
          <cx:pt idx="754">0.00029124254120775801</cx:pt>
          <cx:pt idx="755">-1.5009584554502e-05</cx:pt>
          <cx:pt idx="756">-0.000118768551931607</cx:pt>
          <cx:pt idx="757">0.00069563975365397003</cx:pt>
          <cx:pt idx="758">0.00024460218542191303</cx:pt>
          <cx:pt idx="759">0.00031656661607763103</cx:pt>
          <cx:pt idx="760">0.00043304634573489398</cx:pt>
          <cx:pt idx="761">0.00041446646455030702</cx:pt>
          <cx:pt idx="762">3.7567664448675898e-05</cx:pt>
          <cx:pt idx="763">-0.00378903452935042</cx:pt>
          <cx:pt idx="764">-0.0038413243795694901</cx:pt>
          <cx:pt idx="765">-0.00059927483455098605</cx:pt>
          <cx:pt idx="766">-0.0040881892656760496</cx:pt>
          <cx:pt idx="767">-0.00143027379828305</cx:pt>
          <cx:pt idx="768">-0.00045666636739763298</cx:pt>
          <cx:pt idx="769">-0.0024248142027418901</cx:pt>
          <cx:pt idx="770">-0.0059730772135393002</cx:pt>
          <cx:pt idx="771">-0.0047014942986248996</cx:pt>
          <cx:pt idx="772">-0.0059308112090764101</cx:pt>
          <cx:pt idx="773">-0.0058077143705950801</cx:pt>
          <cx:pt idx="774">-0.0115612088785034</cx:pt>
          <cx:pt idx="775">-0.0049045750528037496</cx:pt>
          <cx:pt idx="776">-0.00132315761999995</cx:pt>
          <cx:pt idx="777">-0.0056265654182436698</cx:pt>
          <cx:pt idx="778">-0.0032628479287893099</cx:pt>
          <cx:pt idx="779">-0.00040810477868507899</cx:pt>
          <cx:pt idx="780">-0.00034172955896362699</cx:pt>
          <cx:pt idx="781">4.6813278199183702e-05</cx:pt>
          <cx:pt idx="782">0.000100827529781185</cx:pt>
          <cx:pt idx="783">-0.00029327181448354902</cx:pt>
        </cx:lvl>
      </cx:numDim>
    </cx:data>
    <cx:data id="163">
      <cx:numDim type="val">
        <cx:f>'001_WA_F - 副本'!$FH$1:$FH$784</cx:f>
        <cx:lvl ptCount="784" formatCode="G/通用格式">
          <cx:pt idx="0">-0.00038356344076324601</cx:pt>
          <cx:pt idx="1">0.00049692868862231195</cx:pt>
          <cx:pt idx="2">0.000417025945713101</cx:pt>
          <cx:pt idx="3">0.00082967108217161297</cx:pt>
          <cx:pt idx="4">1.6649203717582001e-05</cx:pt>
          <cx:pt idx="5">-1.4591364622884299e-05</cx:pt>
          <cx:pt idx="6">-0.00018450447935852401</cx:pt>
          <cx:pt idx="7">-0.00033625180996144902</cx:pt>
          <cx:pt idx="8">0.00048872221179035199</cx:pt>
          <cx:pt idx="9">0.00135218413810194</cx:pt>
          <cx:pt idx="10">-0.00014721442811693001</cx:pt>
          <cx:pt idx="11">-0.000277945951407194</cx:pt>
          <cx:pt idx="12">-0.00018007785110978099</cx:pt>
          <cx:pt idx="13">-0.00078901725640210098</cx:pt>
          <cx:pt idx="14">0.000321499878694313</cx:pt>
          <cx:pt idx="15">7.0882158649361203e-05</cx:pt>
          <cx:pt idx="16">0.00041330206504728401</cx:pt>
          <cx:pt idx="17">-0.00036853599414747102</cx:pt>
          <cx:pt idx="18">-0.00029052367011453601</cx:pt>
          <cx:pt idx="19">0.000113636547924334</cx:pt>
          <cx:pt idx="20">-7.19089393464929e-05</cx:pt>
          <cx:pt idx="21">-0.000535714248082864</cx:pt>
          <cx:pt idx="22">-0.00050103960362612998</cx:pt>
          <cx:pt idx="23">-9.0428701269358401e-05</cx:pt>
          <cx:pt idx="24">-0.000180011221211477</cx:pt>
          <cx:pt idx="25">-0.000380287063375224</cx:pt>
          <cx:pt idx="26">-0.0010208877915880001</cx:pt>
          <cx:pt idx="27">0.000218314494898696</cx:pt>
          <cx:pt idx="28">0.00072566818170065697</cx:pt>
          <cx:pt idx="29">-1.57545283937619e-05</cx:pt>
          <cx:pt idx="30">-0.000389739835127817</cx:pt>
          <cx:pt idx="31">0.000121247870165266</cx:pt>
          <cx:pt idx="32">0.00046573155114663098</cx:pt>
          <cx:pt idx="33">-0.00058874870334733604</cx:pt>
          <cx:pt idx="34">0.00043572956468730802</cx:pt>
          <cx:pt idx="35">0.00037022991565772501</cx:pt>
          <cx:pt idx="36">-8.2912562362334903e-05</cx:pt>
          <cx:pt idx="37">-0.00010123989137258001</cx:pt>
          <cx:pt idx="38">-0.00029971179057702402</cx:pt>
          <cx:pt idx="39">-0.00074625019727319805</cx:pt>
          <cx:pt idx="40">-0.000210160783262789</cx:pt>
          <cx:pt idx="41">-0.0016165449586762401</cx:pt>
          <cx:pt idx="42">-0.00056514873724445897</cx:pt>
          <cx:pt idx="43">-0.00021217670926223001</cx:pt>
          <cx:pt idx="44">0.0017503870834288499</cx:pt>
          <cx:pt idx="45">0.00108777871613091</cx:pt>
          <cx:pt idx="46">-0.00039213036323117103</cx:pt>
          <cx:pt idx="47">-0.000467256008965918</cx:pt>
          <cx:pt idx="48">-0.00054333342518272302</cx:pt>
          <cx:pt idx="49">-0.00092831238618852597</cx:pt>
          <cx:pt idx="50">2.5049614488197498e-05</cx:pt>
          <cx:pt idx="51">0.00042856224847503602</cx:pt>
          <cx:pt idx="52">-0.00068446717458573304</cx:pt>
          <cx:pt idx="53">0.000182471259279765</cx:pt>
          <cx:pt idx="54">-0.00019444693370235201</cx:pt>
          <cx:pt idx="55">0.00105298099744248</cx:pt>
          <cx:pt idx="56">4.0493738381860402e-05</cx:pt>
          <cx:pt idx="57">-0.00031741337771084302</cx:pt>
          <cx:pt idx="58">0.00045077051753355401</cx:pt>
          <cx:pt idx="59">0.000185795437635879</cx:pt>
          <cx:pt idx="60">0.00051035064481663804</cx:pt>
          <cx:pt idx="61">-0.00029113291131228702</cx:pt>
          <cx:pt idx="62">-0.00017335837077635301</cx:pt>
          <cx:pt idx="63">-0.00062365786090117002</cx:pt>
          <cx:pt idx="64">-0.00025806220546584397</cx:pt>
          <cx:pt idx="65">-0.00055436821095018198</cx:pt>
          <cx:pt idx="66">-0.0022212449559335899</cx:pt>
          <cx:pt idx="67">-0.00073579570441879296</cx:pt>
          <cx:pt idx="68">-0.00203091082139266</cx:pt>
          <cx:pt idx="69">-0.0109481378460721</cx:pt>
          <cx:pt idx="70">-0.0088596896158349408</cx:pt>
          <cx:pt idx="71">-0.0042838257776686098</cx:pt>
          <cx:pt idx="72">-0.0043405763176953601</cx:pt>
          <cx:pt idx="73">-0.0051855683430706602</cx:pt>
          <cx:pt idx="74">-0.0082192023484385195</cx:pt>
          <cx:pt idx="75">-0.0103619238318095</cx:pt>
          <cx:pt idx="76">-0.0048192216393594597</cx:pt>
          <cx:pt idx="77">-0.0021446431892232598</cx:pt>
          <cx:pt idx="78">-0.00033279041136822601</cx:pt>
          <cx:pt idx="79">-0.00057858814480317802</cx:pt>
          <cx:pt idx="80">0.00052345183907398399</cx:pt>
          <cx:pt idx="81">0.000116389225938661</cx:pt>
          <cx:pt idx="82">-0.00053796172435437303</cx:pt>
          <cx:pt idx="83">0.00034189894372053302</cx:pt>
          <cx:pt idx="84">0.00013579794751436799</cx:pt>
          <cx:pt idx="85">7.4864500719544597e-05</cx:pt>
          <cx:pt idx="86">0.000351018068437207</cx:pt>
          <cx:pt idx="87">-0.00081338282932294905</cx:pt>
          <cx:pt idx="88">0.00025390551628134701</cx:pt>
          <cx:pt idx="89">0.00117109161187152</cx:pt>
          <cx:pt idx="90">0.00049392213162139905</cx:pt>
          <cx:pt idx="91">0.00060784894090840297</cx:pt>
          <cx:pt idx="92">0.0038919194706805</cx:pt>
          <cx:pt idx="93">0.0043792372567273896</cx:pt>
          <cx:pt idx="94">0.00703945837752438</cx:pt>
          <cx:pt idx="95">0.0096925804079736697</cx:pt>
          <cx:pt idx="96">0.0064941777917259299</cx:pt>
          <cx:pt idx="97">-0.00074411552220291399</cx:pt>
          <cx:pt idx="98">-0.011648572693716001</cx:pt>
          <cx:pt idx="99">-0.0166564181175302</cx:pt>
          <cx:pt idx="100">-0.020329731314659899</cx:pt>
          <cx:pt idx="101">-0.024356821978290099</cx:pt>
          <cx:pt idx="102">-0.022669140339765199</cx:pt>
          <cx:pt idx="103">-0.022453325013119599</cx:pt>
          <cx:pt idx="104">-0.0075425051786197203</cx:pt>
          <cx:pt idx="105">-0.00084094648667955405</cx:pt>
          <cx:pt idx="106">0.0023715177025851598</cx:pt>
          <cx:pt idx="107">0.0023157915712863002</cx:pt>
          <cx:pt idx="108">-0.000242761258463836</cx:pt>
          <cx:pt idx="109">0.00053123430405216301</cx:pt>
          <cx:pt idx="110">-3.4711947690379798e-05</cx:pt>
          <cx:pt idx="111">-0.00057956883867744296</cx:pt>
          <cx:pt idx="112">-0.00018350134123124501</cx:pt>
          <cx:pt idx="113">-2.3546584381637198e-05</cx:pt>
          <cx:pt idx="114">0.00086495115183192201</cx:pt>
          <cx:pt idx="115">0.00026137236968049</cx:pt>
          <cx:pt idx="116">0.00035433146982327099</cx:pt>
          <cx:pt idx="117">-0.00061542721044704205</cx:pt>
          <cx:pt idx="118">0.0033126782406487998</cx:pt>
          <cx:pt idx="119">0.0140847486807597</cx:pt>
          <cx:pt idx="120">0.0178641915517294</cx:pt>
          <cx:pt idx="121">0.022829096057398999</cx:pt>
          <cx:pt idx="122">0.026375813679626402</cx:pt>
          <cx:pt idx="123">0.034474177226759002</cx:pt>
          <cx:pt idx="124">0.030922104026285001</cx:pt>
          <cx:pt idx="125">0.0024687779125382499</cx:pt>
          <cx:pt idx="126">-0.015491789730143301</cx:pt>
          <cx:pt idx="127">-0.011690736987670199</cx:pt>
          <cx:pt idx="128">-0.027475886029602999</cx:pt>
          <cx:pt idx="129">-0.0198397502376454</cx:pt>
          <cx:pt idx="130">-0.011239496588152801</cx:pt>
          <cx:pt idx="131">-0.0125273628915541</cx:pt>
          <cx:pt idx="132">0.0022504373550024902</cx:pt>
          <cx:pt idx="133">-0.0023591110596255702</cx:pt>
          <cx:pt idx="134">-0.0050636993291760801</cx:pt>
          <cx:pt idx="135">-0.00123188420703386</cx:pt>
          <cx:pt idx="136">6.34433104794731e-05</cx:pt>
          <cx:pt idx="137">0.00042010178662229099</cx:pt>
          <cx:pt idx="138">0.00038883448102277701</cx:pt>
          <cx:pt idx="139">0.00020197344917241301</cx:pt>
          <cx:pt idx="140">0.00030479713324749902</cx:pt>
          <cx:pt idx="141">0.00048362281842564302</cx:pt>
          <cx:pt idx="142">-0.00032334759794097801</cx:pt>
          <cx:pt idx="143">-0.00019405117117329401</cx:pt>
          <cx:pt idx="144">0.0032753313472316499</cx:pt>
          <cx:pt idx="145">0.000445616542527999</cx:pt>
          <cx:pt idx="146">0.015399457845869401</cx:pt>
          <cx:pt idx="147">0.026708599461661799</cx:pt>
          <cx:pt idx="148">0.014359885682729801</cx:pt>
          <cx:pt idx="149">0.0085978690113596105</cx:pt>
          <cx:pt idx="150">0.015790932673543898</cx:pt>
          <cx:pt idx="151">0.024534900290743199</cx:pt>
          <cx:pt idx="152">-0.00994974716352315</cx:pt>
          <cx:pt idx="153">-0.019203263400349099</cx:pt>
          <cx:pt idx="154">-0.018446048293127501</cx:pt>
          <cx:pt idx="155">0.00124749174624606</cx:pt>
          <cx:pt idx="156">0.0025927529604227199</cx:pt>
          <cx:pt idx="157">0.023619851312750399</cx:pt>
          <cx:pt idx="158">0.030046309584890001</cx:pt>
          <cx:pt idx="159">0.0214045528295677</cx:pt>
          <cx:pt idx="160">0.0092262095570825493</cx:pt>
          <cx:pt idx="161">0.0082094237036259097</cx:pt>
          <cx:pt idx="162">-0.012594297134268099</cx:pt>
          <cx:pt idx="163">-0.011308884156887</cx:pt>
          <cx:pt idx="164">-0.0015289602506792499</cx:pt>
          <cx:pt idx="165">0.0011824770287465799</cx:pt>
          <cx:pt idx="166">2.61516925160212e-05</cx:pt>
          <cx:pt idx="167">-0.000748280309607444</cx:pt>
          <cx:pt idx="168">0.00052885125101276103</cx:pt>
          <cx:pt idx="169">-0.000336595415269908</cx:pt>
          <cx:pt idx="170">-9.2693874009306797e-05</cx:pt>
          <cx:pt idx="171">-0.00027215780325239199</cx:pt>
          <cx:pt idx="172">0.0019704633238108202</cx:pt>
          <cx:pt idx="173">-0.0048710016714656598</cx:pt>
          <cx:pt idx="174">0.0056527556775329601</cx:pt>
          <cx:pt idx="175">0.0048076823683515599</cx:pt>
          <cx:pt idx="176">-0.0048154580819004299</cx:pt>
          <cx:pt idx="177">0.0137496387378616</cx:pt>
          <cx:pt idx="178">0.013716185494125401</cx:pt>
          <cx:pt idx="179">-0.022285520695966399</cx:pt>
          <cx:pt idx="180">-0.026613875297136599</cx:pt>
          <cx:pt idx="181">0.0367138076146096</cx:pt>
          <cx:pt idx="182">0.072859871615021096</cx:pt>
          <cx:pt idx="183">0.11628991488130901</cx:pt>
          <cx:pt idx="184">0.094378208678198905</cx:pt>
          <cx:pt idx="185">0.065571602446873795</cx:pt>
          <cx:pt idx="186">0.0436856671511935</cx:pt>
          <cx:pt idx="187">-0.020021318377097801</cx:pt>
          <cx:pt idx="188">-0.031864579952248</cx:pt>
          <cx:pt idx="189">-0.011374556330079</cx:pt>
          <cx:pt idx="190">-0.028282754616805201</cx:pt>
          <cx:pt idx="191">-0.0266446456912613</cx:pt>
          <cx:pt idx="192">-0.0144505539873828</cx:pt>
          <cx:pt idx="193">-0.00285878246461858</cx:pt>
          <cx:pt idx="194">0.00111964676673059</cx:pt>
          <cx:pt idx="195">0.00014496340306378801</cx:pt>
          <cx:pt idx="196">0.00051001639615672902</cx:pt>
          <cx:pt idx="197">4.8739596762811302e-05</cx:pt>
          <cx:pt idx="198">-0.0012558518591836</cx:pt>
          <cx:pt idx="199">-0.0001159511575788</cx:pt>
          <cx:pt idx="200">-0.00041915366187948602</cx:pt>
          <cx:pt idx="201">-0.0082824635800472397</cx:pt>
          <cx:pt idx="202">-0.0107599418668864</cx:pt>
          <cx:pt idx="203">-0.020874810804136001</cx:pt>
          <cx:pt idx="204">-0.0014723889159035501</cx:pt>
          <cx:pt idx="205">-0.0057300526621702798</cx:pt>
          <cx:pt idx="206">-0.017489912028189301</cx:pt>
          <cx:pt idx="207">-0.014155444328403601</cx:pt>
          <cx:pt idx="208">0.030215938509256399</cx:pt>
          <cx:pt idx="209">0.090738001893971604</cx:pt>
          <cx:pt idx="210">0.11590168891935999</cx:pt>
          <cx:pt idx="211">0.112580555897534</cx:pt>
          <cx:pt idx="212">0.054302536508709198</cx:pt>
          <cx:pt idx="213">-0.019058138213806999</cx:pt>
          <cx:pt idx="214">-0.015572951922895</cx:pt>
          <cx:pt idx="215">-0.074130131427777801</cx:pt>
          <cx:pt idx="216">-0.052826238807059001</cx:pt>
          <cx:pt idx="217">-0.020656081940397399</cx:pt>
          <cx:pt idx="218">-0.028412330851411</cx:pt>
          <cx:pt idx="219">-0.037719580515800398</cx:pt>
          <cx:pt idx="220">-0.0282155531295488</cx:pt>
          <cx:pt idx="221">-0.0113766822007926</cx:pt>
          <cx:pt idx="222">-0.00042054304928431703</cx:pt>
          <cx:pt idx="223">-0.000410737393545415</cx:pt>
          <cx:pt idx="224">-2.36078474162493e-05</cx:pt>
          <cx:pt idx="225">0.00078536421553449995</cx:pt>
          <cx:pt idx="226">0.0017690209501484901</cx:pt>
          <cx:pt idx="227">0.0045325145014838602</cx:pt>
          <cx:pt idx="228">0.0078730321924319092</cx:pt>
          <cx:pt idx="229">-0.0110838110389534</cx:pt>
          <cx:pt idx="230">-0.016248354624585602</cx:pt>
          <cx:pt idx="231">-0.034001912974186199</cx:pt>
          <cx:pt idx="232">-0.0092020472112052595</cx:pt>
          <cx:pt idx="233">-0.0100048509849753</cx:pt>
          <cx:pt idx="234">0.031577387425279303</cx:pt>
          <cx:pt idx="235">0.019539600105708699</cx:pt>
          <cx:pt idx="236">0.034064311761618803</cx:pt>
          <cx:pt idx="237">0.071527527448925293</cx:pt>
          <cx:pt idx="238">0.037074760099930201</cx:pt>
          <cx:pt idx="239">-0.017640357966383399</cx:pt>
          <cx:pt idx="240">-0.049115082664645503</cx:pt>
          <cx:pt idx="241">-0.032683738534892599</cx:pt>
          <cx:pt idx="242">-0.0068254202976548604</cx:pt>
          <cx:pt idx="243">-0.033493726821112201</cx:pt>
          <cx:pt idx="244">-0.0468841176531248</cx:pt>
          <cx:pt idx="245">-0.034004205654218099</cx:pt>
          <cx:pt idx="246">-0.019587267758925199</cx:pt>
          <cx:pt idx="247">-0.030688125786193898</cx:pt>
          <cx:pt idx="248">-0.0268219731569911</cx:pt>
          <cx:pt idx="249">-0.010498246231595501</cx:pt>
          <cx:pt idx="250">0.00237858895355199</cx:pt>
          <cx:pt idx="251">0.00101052086311783</cx:pt>
          <cx:pt idx="252">7.1808410106946897e-05</cx:pt>
          <cx:pt idx="253">0.00054173043354312103</cx:pt>
          <cx:pt idx="254">0.00322646101963709</cx:pt>
          <cx:pt idx="255">0.0084945017049097103</cx:pt>
          <cx:pt idx="256">0.0099536851600741105</cx:pt>
          <cx:pt idx="257">-0.0055291062256436303</cx:pt>
          <cx:pt idx="258">-0.0077485200525678798</cx:pt>
          <cx:pt idx="259">-0.014031451770121</cx:pt>
          <cx:pt idx="260">0.011211899518941301</cx:pt>
          <cx:pt idx="261">0.050160326246004999</cx:pt>
          <cx:pt idx="262">0.057354323238759899</cx:pt>
          <cx:pt idx="263">0.027386153985424901</cx:pt>
          <cx:pt idx="264">0.037055844591254702</cx:pt>
          <cx:pt idx="265">0.0072903200336971096</cx:pt>
          <cx:pt idx="266">-0.056674629036805597</cx:pt>
          <cx:pt idx="267">-0.070630719610481396</cx:pt>
          <cx:pt idx="268">-0.055444512124319702</cx:pt>
          <cx:pt idx="269">-0.014770130282884</cx:pt>
          <cx:pt idx="270">0.00228615041363917</cx:pt>
          <cx:pt idx="271">-0.013006241635773</cx:pt>
          <cx:pt idx="272">-0.029697899563612601</cx:pt>
          <cx:pt idx="273">-0.0442172010802123</cx:pt>
          <cx:pt idx="274">-0.018114290908240099</cx:pt>
          <cx:pt idx="275">-0.0059116039010765498</cx:pt>
          <cx:pt idx="276">-0.0204278350965479</cx:pt>
          <cx:pt idx="277">-0.00376273545927777</cx:pt>
          <cx:pt idx="278">0.00197343452092322</cx:pt>
          <cx:pt idx="279">-0.000109012345754031</cx:pt>
          <cx:pt idx="280">0.000179627481468775</cx:pt>
          <cx:pt idx="281">8.8360399753837198e-05</cx:pt>
          <cx:pt idx="282">0.00067218301662134799</cx:pt>
          <cx:pt idx="283">0.0092552995321289796</cx:pt>
          <cx:pt idx="284">0.0026633781244809599</cx:pt>
          <cx:pt idx="285">0.00134050689327326</cx:pt>
          <cx:pt idx="286">0.019792742096199599</cx:pt>
          <cx:pt idx="287">0.0083749259958496199</cx:pt>
          <cx:pt idx="288">0.040796870502483103</cx:pt>
          <cx:pt idx="289">0.048643893797207197</cx:pt>
          <cx:pt idx="290">0.028905596970285701</cx:pt>
          <cx:pt idx="291">0.024205404755210599</cx:pt>
          <cx:pt idx="292">-0.0086356510434854108</cx:pt>
          <cx:pt idx="293">-0.046581370675258499</cx:pt>
          <cx:pt idx="294">-0.078916045815338495</cx:pt>
          <cx:pt idx="295">-0.064651098002300303</cx:pt>
          <cx:pt idx="296">-0.015937209923642399</cx:pt>
          <cx:pt idx="297">-0.034216516056528999</cx:pt>
          <cx:pt idx="298">0.0241350653553404</cx:pt>
          <cx:pt idx="299">0.018113134384939399</cx:pt>
          <cx:pt idx="300">-0.00146403032764593</cx:pt>
          <cx:pt idx="301">-0.029830433275418702</cx:pt>
          <cx:pt idx="302">0.0048247092472265404</cx:pt>
          <cx:pt idx="303">0.00168506097040442</cx:pt>
          <cx:pt idx="304">-0.010862235618898</cx:pt>
          <cx:pt idx="305">-0.0035021450259785799</cx:pt>
          <cx:pt idx="306">0.00058003577278805199</cx:pt>
          <cx:pt idx="307">8.9301555298083304e-05</cx:pt>
          <cx:pt idx="308">-0.000246987971802608</cx:pt>
          <cx:pt idx="309">0.00048752297180250099</cx:pt>
          <cx:pt idx="310">0.00037716156732861301</cx:pt>
          <cx:pt idx="311">0.0019918830741118701</cx:pt>
          <cx:pt idx="312">-0.0036044020356569301</cx:pt>
          <cx:pt idx="313">-0.0054464094634744603</cx:pt>
          <cx:pt idx="314">0.016752537171165101</cx:pt>
          <cx:pt idx="315">0.0061399569200043299</cx:pt>
          <cx:pt idx="316">-0.0029465720429724899</cx:pt>
          <cx:pt idx="317">0.0056624378973991699</cx:pt>
          <cx:pt idx="318">-0.0090386809538767297</cx:pt>
          <cx:pt idx="319">0.0010470177308485699</cx:pt>
          <cx:pt idx="320">-0.043854341796573999</cx:pt>
          <cx:pt idx="321">-0.0612706877055424</cx:pt>
          <cx:pt idx="322">-0.058259568214750403</cx:pt>
          <cx:pt idx="323">-0.020275679059452</cx:pt>
          <cx:pt idx="324">-0.0107887198851172</cx:pt>
          <cx:pt idx="325">-0.0081291081091899101</cx:pt>
          <cx:pt idx="326">0.046897075393551299</cx:pt>
          <cx:pt idx="327">0.026871945857043899</cx:pt>
          <cx:pt idx="328">0.0115907811508231</cx:pt>
          <cx:pt idx="329">-0.00425940002271672</cx:pt>
          <cx:pt idx="330">-0.00058135051469037702</cx:pt>
          <cx:pt idx="331">-0.0127043524261261</cx:pt>
          <cx:pt idx="332">-0.010100039781214799</cx:pt>
          <cx:pt idx="333">-0.0011912603397190001</cx:pt>
          <cx:pt idx="334">0.00032939925795344102</cx:pt>
          <cx:pt idx="335">0.000401970902436711</cx:pt>
          <cx:pt idx="336">0.00017102461216378999</cx:pt>
          <cx:pt idx="337">-0.00021183050795461301</cx:pt>
          <cx:pt idx="338">0.00111098769314528</cx:pt>
          <cx:pt idx="339">-0.0022429786851752499</cx:pt>
          <cx:pt idx="340">-0.011975655764489401</cx:pt>
          <cx:pt idx="341">-0.0285795737589035</cx:pt>
          <cx:pt idx="342">-0.024466255050789799</cx:pt>
          <cx:pt idx="343">-0.0076161284917600899</cx:pt>
          <cx:pt idx="344">-0.067081550219362907</cx:pt>
          <cx:pt idx="345">-0.049760322006941402</cx:pt>
          <cx:pt idx="346">-0.051578997024420002</cx:pt>
          <cx:pt idx="347">-0.0653075255106631</cx:pt>
          <cx:pt idx="348">-0.102398565212524</cx:pt>
          <cx:pt idx="349">-0.061234430332879702</cx:pt>
          <cx:pt idx="350">0.0066911222115252</cx:pt>
          <cx:pt idx="351">0.0126446854391497</cx:pt>
          <cx:pt idx="352">-0.0016792616918117401</cx:pt>
          <cx:pt idx="353">0.0151007036739745</cx:pt>
          <cx:pt idx="354">0.028629611657591099</cx:pt>
          <cx:pt idx="355">0.040235952136903098</cx:pt>
          <cx:pt idx="356">0.024088050956481401</cx:pt>
          <cx:pt idx="357">0.011764798351499701</cx:pt>
          <cx:pt idx="358">-0.019085660377226699</cx:pt>
          <cx:pt idx="359">-0.0257674868845604</cx:pt>
          <cx:pt idx="360">-0.019251983957466402</cx:pt>
          <cx:pt idx="361">-0.0010520506920955301</cx:pt>
          <cx:pt idx="362">0.0023156380328537298</cx:pt>
          <cx:pt idx="363">0.00046325108116686498</cx:pt>
          <cx:pt idx="364">0.00060823823214237703</cx:pt>
          <cx:pt idx="365">-0.000120712135653544</cx:pt>
          <cx:pt idx="366">-0.00034283825314823701</cx:pt>
          <cx:pt idx="367">-0.0033205797956764199</cx:pt>
          <cx:pt idx="368">-0.033292723123453299</cx:pt>
          <cx:pt idx="369">-0.048066998227079903</cx:pt>
          <cx:pt idx="370">-0.047797104653098402</cx:pt>
          <cx:pt idx="371">-0.038994955629512898</cx:pt>
          <cx:pt idx="372">-0.051833633359370503</cx:pt>
          <cx:pt idx="373">-0.050456910959361702</cx:pt>
          <cx:pt idx="374">-0.035182828322369297</cx:pt>
          <cx:pt idx="375">-0.0612293938040522</cx:pt>
          <cx:pt idx="376">-0.065654424757434507</cx:pt>
          <cx:pt idx="377">-0.00090455826955511398</cx:pt>
          <cx:pt idx="378">0.0253025179046956</cx:pt>
          <cx:pt idx="379">-0.013679317482489</cx:pt>
          <cx:pt idx="380">0.022502443319429102</cx:pt>
          <cx:pt idx="381">0.034908517613078997</cx:pt>
          <cx:pt idx="382">0.036621717266778597</cx:pt>
          <cx:pt idx="383">0.0028853650342940801</cx:pt>
          <cx:pt idx="384">0.0080324579731383804</cx:pt>
          <cx:pt idx="385">-0.0191798319489427</cx:pt>
          <cx:pt idx="386">-0.033694170568585001</cx:pt>
          <cx:pt idx="387">-0.0413678991434904</cx:pt>
          <cx:pt idx="388">-0.027130098173500101</cx:pt>
          <cx:pt idx="389">-0.0021083362888028598</cx:pt>
          <cx:pt idx="390">0.00098268063372733091</cx:pt>
          <cx:pt idx="391">-0.00084664343420021203</cx:pt>
          <cx:pt idx="392">-0.0010617258825302001</cx:pt>
          <cx:pt idx="393">0.00145342487815362</cx:pt>
          <cx:pt idx="394">-0.00026473473187131001</cx:pt>
          <cx:pt idx="395">-0.0027290180746885602</cx:pt>
          <cx:pt idx="396">-0.026328505856293601</cx:pt>
          <cx:pt idx="397">-0.068173524154217194</cx:pt>
          <cx:pt idx="398">-0.048331280813269102</cx:pt>
          <cx:pt idx="399">-0.052214341948897902</cx:pt>
          <cx:pt idx="400">-0.057907334229081397</cx:pt>
          <cx:pt idx="401">-0.068798832028998697</cx:pt>
          <cx:pt idx="402">-0.0464789532987301</cx:pt>
          <cx:pt idx="403">-0.049116384620506298</cx:pt>
          <cx:pt idx="404">-0.046442380567725997</cx:pt>
          <cx:pt idx="405">0.017851304440959701</cx:pt>
          <cx:pt idx="406">0.0016768873476714801</cx:pt>
          <cx:pt idx="407">0.0200730660128852</cx:pt>
          <cx:pt idx="408">0.037964876593301097</cx:pt>
          <cx:pt idx="409">0.051528538433515202</cx:pt>
          <cx:pt idx="410">0.0143311656824162</cx:pt>
          <cx:pt idx="411">-0.054380390037647802</cx:pt>
          <cx:pt idx="412">-0.026715404820200499</cx:pt>
          <cx:pt idx="413">-0.017418009115027801</cx:pt>
          <cx:pt idx="414">-0.038016455589652297</cx:pt>
          <cx:pt idx="415">-0.038058623489107303</cx:pt>
          <cx:pt idx="416">-0.019228075201263201</cx:pt>
          <cx:pt idx="417">-0.000160310064812453</cx:pt>
          <cx:pt idx="418">0.0013463324554922301</cx:pt>
          <cx:pt idx="419">-0.00027336097609734097</cx:pt>
          <cx:pt idx="420">-0.00024650875987412699</cx:pt>
          <cx:pt idx="421">0.0014153729054261601</cx:pt>
          <cx:pt idx="422">5.11049678580173e-05</cx:pt>
          <cx:pt idx="423">-0.0043590483216782699</cx:pt>
          <cx:pt idx="424">-0.016710770977407099</cx:pt>
          <cx:pt idx="425">-0.046690247121161897</cx:pt>
          <cx:pt idx="426">-0.0247250428292622</cx:pt>
          <cx:pt idx="427">-0.026867592579799801</cx:pt>
          <cx:pt idx="428">-0.037442936126554499</cx:pt>
          <cx:pt idx="429">-0.071605173777587502</cx:pt>
          <cx:pt idx="430">-0.055077539493828001</cx:pt>
          <cx:pt idx="431">-0.0396153355366499</cx:pt>
          <cx:pt idx="432">-0.052319546563732597</cx:pt>
          <cx:pt idx="433">0.0078343239551111298</cx:pt>
          <cx:pt idx="434">0.014878149118993199</cx:pt>
          <cx:pt idx="435">0.058504623659288199</cx:pt>
          <cx:pt idx="436">0.053290534090633501</cx:pt>
          <cx:pt idx="437">0.0433705484776735</cx:pt>
          <cx:pt idx="438">-0.0030317401874350499</cx:pt>
          <cx:pt idx="439">-0.058409677952468202</cx:pt>
          <cx:pt idx="440">-0.0283950331856101</cx:pt>
          <cx:pt idx="441">-0.0241773184080014</cx:pt>
          <cx:pt idx="442">-0.0247058109282987</cx:pt>
          <cx:pt idx="443">-0.029525247512977301</cx:pt>
          <cx:pt idx="444">-0.0035836937074798202</cx:pt>
          <cx:pt idx="445">0.0030165758429343999</cx:pt>
          <cx:pt idx="446">0.00075661249379165604</cx:pt>
          <cx:pt idx="447">0.00116734680296488</cx:pt>
          <cx:pt idx="448">0.00028290224752873299</cx:pt>
          <cx:pt idx="449">0.00038041298310365502</cx:pt>
          <cx:pt idx="450">0.0018958545772969899</cx:pt>
          <cx:pt idx="451">0.00073672596393522703</cx:pt>
          <cx:pt idx="452">-0.0067127663595011296</cx:pt>
          <cx:pt idx="453">-0.027943785569905399</cx:pt>
          <cx:pt idx="454">-0.028941341311619399</cx:pt>
          <cx:pt idx="455">-0.0360120736301398</cx:pt>
          <cx:pt idx="456">-0.038043995361742897</cx:pt>
          <cx:pt idx="457">-0.049491541697251999</cx:pt>
          <cx:pt idx="458">-0.013788457992648899</cx:pt>
          <cx:pt idx="459">0.016233934309772002</cx:pt>
          <cx:pt idx="460">-0.0067113496032495104</cx:pt>
          <cx:pt idx="461">0.030389038225611901</cx:pt>
          <cx:pt idx="462">0.0137620906220863</cx:pt>
          <cx:pt idx="463">0.029887646863351401</cx:pt>
          <cx:pt idx="464">0.020161904303350301</cx:pt>
          <cx:pt idx="465">0.0091581544984214204</cx:pt>
          <cx:pt idx="466">0.0147938317868564</cx:pt>
          <cx:pt idx="467">-0.030938974000904399</cx:pt>
          <cx:pt idx="468">-0.032952177909936597</cx:pt>
          <cx:pt idx="469">-0.0232625733271155</cx:pt>
          <cx:pt idx="470">-0.0039336628494947802</cx:pt>
          <cx:pt idx="471">-0.0131260793838789</cx:pt>
          <cx:pt idx="472">-0.0019670431531744999</cx:pt>
          <cx:pt idx="473">0.0068375186892667798</cx:pt>
          <cx:pt idx="474">0.0038182558035359899</cx:pt>
          <cx:pt idx="475">0.00081300643079258402</cx:pt>
          <cx:pt idx="476">0.00051754152772199202</cx:pt>
          <cx:pt idx="477">2.7911762755860999e-06</cx:pt>
          <cx:pt idx="478">0.00084157099195114799</cx:pt>
          <cx:pt idx="479">0.0057647693804917903</cx:pt>
          <cx:pt idx="480">0.0014469568119928099</cx:pt>
          <cx:pt idx="481">-0.0090356365749777092</cx:pt>
          <cx:pt idx="482">-0.030707471056094199</cx:pt>
          <cx:pt idx="483">-0.0263149187695275</cx:pt>
          <cx:pt idx="484">-0.011708659825915299</cx:pt>
          <cx:pt idx="485">-0.014153590027806501</cx:pt>
          <cx:pt idx="486">0.0044517889348414004</cx:pt>
          <cx:pt idx="487">0.022620657810395399</cx:pt>
          <cx:pt idx="488">0.023941739408606499</cx:pt>
          <cx:pt idx="489">0.041244730111113397</cx:pt>
          <cx:pt idx="490">0.0385140925124993</cx:pt>
          <cx:pt idx="491">0.035759792265899301</cx:pt>
          <cx:pt idx="492">-0.00237420533712161</cx:pt>
          <cx:pt idx="493">-0.017147987633356801</cx:pt>
          <cx:pt idx="494">-0.035534938201335603</cx:pt>
          <cx:pt idx="495">-0.052900132044909599</cx:pt>
          <cx:pt idx="496">-0.059961376292377799</cx:pt>
          <cx:pt idx="497">-0.047322778886607499</cx:pt>
          <cx:pt idx="498">-0.0234780517764402</cx:pt>
          <cx:pt idx="499">-0.016214544379281</cx:pt>
          <cx:pt idx="500">-0.0055510362932682201</cx:pt>
          <cx:pt idx="501">0.0090809381330242307</cx:pt>
          <cx:pt idx="502">0.0025620880736796801</cx:pt>
          <cx:pt idx="503">-4.9849109499961402e-05</cx:pt>
          <cx:pt idx="504">-5.4466364436788103e-06</cx:pt>
          <cx:pt idx="505">-0.00031637702998138099</cx:pt>
          <cx:pt idx="506">0.00107439863695006</cx:pt>
          <cx:pt idx="507">0.0056580640546756997</cx:pt>
          <cx:pt idx="508">0.0037562437070652998</cx:pt>
          <cx:pt idx="509">-0.0042282020828681502</cx:pt>
          <cx:pt idx="510">-0.024271337637497201</cx:pt>
          <cx:pt idx="511">-0.024094214182527201</cx:pt>
          <cx:pt idx="512">0.00020351175713696499</cx:pt>
          <cx:pt idx="513">0.0237904839590285</cx:pt>
          <cx:pt idx="514">0.026688761794077202</cx:pt>
          <cx:pt idx="515">0.025879893823112399</cx:pt>
          <cx:pt idx="516">0.0045845218666468899</cx:pt>
          <cx:pt idx="517">0.016790519372256701</cx:pt>
          <cx:pt idx="518">0.00018552347648715601</cx:pt>
          <cx:pt idx="519">0.0130000469845958</cx:pt>
          <cx:pt idx="520">-0.030996798057786299</cx:pt>
          <cx:pt idx="521">-0.034631438814220497</cx:pt>
          <cx:pt idx="522">-0.025976018768686299</cx:pt>
          <cx:pt idx="523">-0.031385341955101197</cx:pt>
          <cx:pt idx="524">-0.048973492335065399</cx:pt>
          <cx:pt idx="525">-0.043151361381302197</cx:pt>
          <cx:pt idx="526">-0.021327493831629098</cx:pt>
          <cx:pt idx="527">-0.010581567459702601</cx:pt>
          <cx:pt idx="528">-0.0011166236661038201</cx:pt>
          <cx:pt idx="529">0.0077049209827938798</cx:pt>
          <cx:pt idx="530">0.00103814261849034</cx:pt>
          <cx:pt idx="531">0.00021031712713986801</cx:pt>
          <cx:pt idx="532">-0.00011088313847851499</cx:pt>
          <cx:pt idx="533">0.00049865143215012202</cx:pt>
          <cx:pt idx="534">0.00061435885722245704</cx:pt>
          <cx:pt idx="535">0.00609130951810036</cx:pt>
          <cx:pt idx="536">0.0026771653480261101</cx:pt>
          <cx:pt idx="537">0.0015822645772256799</cx:pt>
          <cx:pt idx="538">-0.016826805986821299</cx:pt>
          <cx:pt idx="539">-0.0046422789969212197</cx:pt>
          <cx:pt idx="540">0.0034774164969820901</cx:pt>
          <cx:pt idx="541">0.0045219388199601099</cx:pt>
          <cx:pt idx="542">0.0072740474652078797</cx:pt>
          <cx:pt idx="543">-0.019506327760789501</cx:pt>
          <cx:pt idx="544">-0.023614692941107102</cx:pt>
          <cx:pt idx="545">-0.0078518329241304696</cx:pt>
          <cx:pt idx="546">-0.016479251711752799</cx:pt>
          <cx:pt idx="547">-0.0110097755683039</cx:pt>
          <cx:pt idx="548">-0.00092177601886873602</cx:pt>
          <cx:pt idx="549">-0.0437709555648082</cx:pt>
          <cx:pt idx="550">0.0082577357968583003</cx:pt>
          <cx:pt idx="551">0.00049055024908071804</cx:pt>
          <cx:pt idx="552">-0.0225461376165936</cx:pt>
          <cx:pt idx="553">-0.0167301221332526</cx:pt>
          <cx:pt idx="554">-0.0065211795216045098</cx:pt>
          <cx:pt idx="555">0.0081801672625663804</cx:pt>
          <cx:pt idx="556">0.0023615344405180602</cx:pt>
          <cx:pt idx="557">0.0039304290827240499</cx:pt>
          <cx:pt idx="558">0.00051689480349146699</cx:pt>
          <cx:pt idx="559">0.00042355824561664902</cx:pt>
          <cx:pt idx="560">-0.000572392955540278</cx:pt>
          <cx:pt idx="561">-0.000130983809139069</cx:pt>
          <cx:pt idx="562">0.00122179371116904</cx:pt>
          <cx:pt idx="563">0.00828901602811471</cx:pt>
          <cx:pt idx="564">0.013935193028451301</cx:pt>
          <cx:pt idx="565">-0.00057725577016943695</cx:pt>
          <cx:pt idx="566">0.0017190373370458501</cx:pt>
          <cx:pt idx="567">0.0242846134874731</cx:pt>
          <cx:pt idx="568">0.020727368799177099</cx:pt>
          <cx:pt idx="569">-0.0089825005042521999</cx:pt>
          <cx:pt idx="570">-0.0026485431825315699</cx:pt>
          <cx:pt idx="571">-0.034058815687511901</cx:pt>
          <cx:pt idx="572">-0.053245132690004998</cx:pt>
          <cx:pt idx="573">-0.055826656289730103</cx:pt>
          <cx:pt idx="574">-0.038958941694035902</cx:pt>
          <cx:pt idx="575">-0.015903690405854098</cx:pt>
          <cx:pt idx="576">0.020879258287668401</cx:pt>
          <cx:pt idx="577">-0.00792543675163296</cx:pt>
          <cx:pt idx="578">0.0182538557461734</cx:pt>
          <cx:pt idx="579">0.0090165270958022497</cx:pt>
          <cx:pt idx="580">-0.000227022033142767</cx:pt>
          <cx:pt idx="581">-0.012634647000367399</cx:pt>
          <cx:pt idx="582">0.00361755369238498</cx:pt>
          <cx:pt idx="583">0.0178199196548748</cx:pt>
          <cx:pt idx="584">0.0075102381727047297</cx:pt>
          <cx:pt idx="585">0.0028776676417966102</cx:pt>
          <cx:pt idx="586">0.00027689784001608503</cx:pt>
          <cx:pt idx="587">0.00060591091783505197</cx:pt>
          <cx:pt idx="588">-0.00040140095718604798</cx:pt>
          <cx:pt idx="589">2.9126820682183299e-05</cx:pt>
          <cx:pt idx="590">0.0011842179949284699</cx:pt>
          <cx:pt idx="591">0.0034776310647331699</cx:pt>
          <cx:pt idx="592">0.0090742399480961602</cx:pt>
          <cx:pt idx="593">-0.00128437757187422</cx:pt>
          <cx:pt idx="594">0.0057883158056929104</cx:pt>
          <cx:pt idx="595">0.0167003862986345</cx:pt>
          <cx:pt idx="596">0.0020421560669716399</cx:pt>
          <cx:pt idx="597">-0.0077696266489413104</cx:pt>
          <cx:pt idx="598">-0.0048898236634311197</cx:pt>
          <cx:pt idx="599">-0.028292187658758301</cx:pt>
          <cx:pt idx="600">-0.0321263215009856</cx:pt>
          <cx:pt idx="601">-0.039859225213224499</cx:pt>
          <cx:pt idx="602">-0.0155858241781464</cx:pt>
          <cx:pt idx="603">-0.00625060315449777</cx:pt>
          <cx:pt idx="604">-0.0061702167321869301</cx:pt>
          <cx:pt idx="605">-0.0055614758088708798</cx:pt>
          <cx:pt idx="606">0.0099661592537920295</cx:pt>
          <cx:pt idx="607">0.00345476993560159</cx:pt>
          <cx:pt idx="608">-0.013769581192761201</cx:pt>
          <cx:pt idx="609">-0.0015312104202558001</cx:pt>
          <cx:pt idx="610">0.0083601814576883208</cx:pt>
          <cx:pt idx="611">0.014991915587321001</cx:pt>
          <cx:pt idx="612">0.0015092559562547099</cx:pt>
          <cx:pt idx="613">-0.00155629788577289</cx:pt>
          <cx:pt idx="614">-0.000158863640063206</cx:pt>
          <cx:pt idx="615">-0.00036461327559166203</cx:pt>
          <cx:pt idx="616">0.00019901850191129901</cx:pt>
          <cx:pt idx="617">-9.5349753337588706e-05</cx:pt>
          <cx:pt idx="618">0.000751960736820625</cx:pt>
          <cx:pt idx="619">-8.8018182318317503e-05</cx:pt>
          <cx:pt idx="620">0.0030995242865367299</cx:pt>
          <cx:pt idx="621">0.0013431146960661601</cx:pt>
          <cx:pt idx="622">-0.0049956110882180202</cx:pt>
          <cx:pt idx="623">-0.0047713651968117003</cx:pt>
          <cx:pt idx="624">-0.015006931972260501</cx:pt>
          <cx:pt idx="625">-0.015292533753943001</cx:pt>
          <cx:pt idx="626">-0.0219022522770944</cx:pt>
          <cx:pt idx="627">-0.010036548410727099</cx:pt>
          <cx:pt idx="628">-0.0070301940799484298</cx:pt>
          <cx:pt idx="629">0.0056737359456832497</cx:pt>
          <cx:pt idx="630">0.027331651453886101</cx:pt>
          <cx:pt idx="631">-0.00583094961392964</cx:pt>
          <cx:pt idx="632">-0.00020741648892365301</cx:pt>
          <cx:pt idx="633">0.0077887900622994099</cx:pt>
          <cx:pt idx="634">0.011111713197228101</cx:pt>
          <cx:pt idx="635">-0.0096445890268080092</cx:pt>
          <cx:pt idx="636">0.00165688002041856</cx:pt>
          <cx:pt idx="637">0.00193010152903154</cx:pt>
          <cx:pt idx="638">0.00852188586169156</cx:pt>
          <cx:pt idx="639">0.0066827618568784802</cx:pt>
          <cx:pt idx="640">7.26118483742667e-06</cx:pt>
          <cx:pt idx="641">-0.0015597577052278201</cx:pt>
          <cx:pt idx="642">0.00081857903416537002</cx:pt>
          <cx:pt idx="643">-0.00044906085933306802</cx:pt>
          <cx:pt idx="644">-0.00038091391082493899</cx:pt>
          <cx:pt idx="645">-0.000324235771619363</cx:pt>
          <cx:pt idx="646">0.00028314091949825198</cx:pt>
          <cx:pt idx="647">0.00160897105277496</cx:pt>
          <cx:pt idx="648">-0.00046742014850158702</cx:pt>
          <cx:pt idx="649">0.0013442848881037</cx:pt>
          <cx:pt idx="650">-0.0071127224160478803</cx:pt>
          <cx:pt idx="651">-0.0121772580381991</cx:pt>
          <cx:pt idx="652">-0.012205847579114601</cx:pt>
          <cx:pt idx="653">-0.022256347898176002</cx:pt>
          <cx:pt idx="654">-0.014608085408226</cx:pt>
          <cx:pt idx="655">0.0169567530286764</cx:pt>
          <cx:pt idx="656">-0.0098873020938544508</cx:pt>
          <cx:pt idx="657">0.0110350957969688</cx:pt>
          <cx:pt idx="658">0.016090333112381901</cx:pt>
          <cx:pt idx="659">0.031359309996395197</cx:pt>
          <cx:pt idx="660">0.0240015481137268</cx:pt>
          <cx:pt idx="661">0.035852828223178701</cx:pt>
          <cx:pt idx="662">0.0301616326307887</cx:pt>
          <cx:pt idx="663">0.016788064036774901</cx:pt>
          <cx:pt idx="664">0.021362509259004101</cx:pt>
          <cx:pt idx="665">0.0133512187390693</cx:pt>
          <cx:pt idx="666">0.0097400807764045205</cx:pt>
          <cx:pt idx="667">0.00749712105840461</cx:pt>
          <cx:pt idx="668">0.00052816522901669605</cx:pt>
          <cx:pt idx="669">-0.00041032385986525802</cx:pt>
          <cx:pt idx="670">-0.00026480984820047401</cx:pt>
          <cx:pt idx="671">9.7921339878586606e-05</cx:pt>
          <cx:pt idx="672">8.0981759122415701e-05</cx:pt>
          <cx:pt idx="673">-0.000103783351285122</cx:pt>
          <cx:pt idx="674">-0.00081516258174091697</cx:pt>
          <cx:pt idx="675">0.0012517238473245501</cx:pt>
          <cx:pt idx="676">0.00240827117883235</cx:pt>
          <cx:pt idx="677">0.00043819521359893298</cx:pt>
          <cx:pt idx="678">-0.0081953102600966395</cx:pt>
          <cx:pt idx="679">-0.0076627331985177297</cx:pt>
          <cx:pt idx="680">-0.00156630655560488</cx:pt>
          <cx:pt idx="681">-0.0085556798684676694</cx:pt>
          <cx:pt idx="682">-0.0031995728723714402</cx:pt>
          <cx:pt idx="683">0.00724386592756194</cx:pt>
          <cx:pt idx="684">-0.0062718595763521998</cx:pt>
          <cx:pt idx="685">0.0072452572140276799</cx:pt>
          <cx:pt idx="686">0.030551519125353602</cx:pt>
          <cx:pt idx="687">0.038921040098459599</cx:pt>
          <cx:pt idx="688">0.0168662992212089</cx:pt>
          <cx:pt idx="689">0.034075380464737098</cx:pt>
          <cx:pt idx="690">0.019620467092732002</cx:pt>
          <cx:pt idx="691">0.017405543833016499</cx:pt>
          <cx:pt idx="692">0.012599044777908399</cx:pt>
          <cx:pt idx="693">0.00249658446022178</cx:pt>
          <cx:pt idx="694">0.0034052739854139999</cx:pt>
          <cx:pt idx="695">0.0030190335556475002</cx:pt>
          <cx:pt idx="696">0.00129750895082629</cx:pt>
          <cx:pt idx="697">0.00067769556528575405</cx:pt>
          <cx:pt idx="698">0.00070861843890386805</cx:pt>
          <cx:pt idx="699">-0.000156073293879403</cx:pt>
          <cx:pt idx="700">0.00012861348866561299</cx:pt>
          <cx:pt idx="701">0.00056221865186534205</cx:pt>
          <cx:pt idx="702">0.000106666314902241</cx:pt>
          <cx:pt idx="703">-0.00063229023471968995</cx:pt>
          <cx:pt idx="704">-0.00270572960302971</cx:pt>
          <cx:pt idx="705">-0.0093439820751941398</cx:pt>
          <cx:pt idx="706">-0.0067438690675696196</cx:pt>
          <cx:pt idx="707">-0.0079621260748470399</cx:pt>
          <cx:pt idx="708">0.0072866791334400098</cx:pt>
          <cx:pt idx="709">0.0080894218161815506</cx:pt>
          <cx:pt idx="710">0.023664303034089701</cx:pt>
          <cx:pt idx="711">0.0088045241745738807</cx:pt>
          <cx:pt idx="712">0.0082826164989619703</cx:pt>
          <cx:pt idx="713">0.0053780127716526</cx:pt>
          <cx:pt idx="714">0.0196233528230969</cx:pt>
          <cx:pt idx="715">0.00377009212731079</cx:pt>
          <cx:pt idx="716">0.0149402259528882</cx:pt>
          <cx:pt idx="717">0.0335007579573319</cx:pt>
          <cx:pt idx="718">0.029866612325969599</cx:pt>
          <cx:pt idx="719">0.037115731093835501</cx:pt>
          <cx:pt idx="720">0.022278237352253798</cx:pt>
          <cx:pt idx="721">0.00371513814797161</cx:pt>
          <cx:pt idx="722">-0.0069612825762422397</cx:pt>
          <cx:pt idx="723">-0.0027417398650760698</cx:pt>
          <cx:pt idx="724">-0.00076085803733201996</cx:pt>
          <cx:pt idx="725">0.00038358986461339498</cx:pt>
          <cx:pt idx="726">1.17219516417294e-05</cx:pt>
          <cx:pt idx="727">0.000316516330458612</cx:pt>
          <cx:pt idx="728">-0.000258222387184015</cx:pt>
          <cx:pt idx="729">0.00022746692655845299</cx:pt>
          <cx:pt idx="730">0.00062120463152788303</cx:pt>
          <cx:pt idx="731">-9.45798944209648e-05</cx:pt>
          <cx:pt idx="732">-0.0026710444293901198</cx:pt>
          <cx:pt idx="733">-0.0103458577186005</cx:pt>
          <cx:pt idx="734">-0.0084114498338320499</cx:pt>
          <cx:pt idx="735">0.00101725785819319</cx:pt>
          <cx:pt idx="736">0.00602828309418475</cx:pt>
          <cx:pt idx="737">0.0095727018753393595</cx:pt>
          <cx:pt idx="738">0.0127853170128806</cx:pt>
          <cx:pt idx="739">0.0136869956129598</cx:pt>
          <cx:pt idx="740">0.0165494554896982</cx:pt>
          <cx:pt idx="741">0.020914281308053399</cx:pt>
          <cx:pt idx="742">0.022158155852535801</cx:pt>
          <cx:pt idx="743">0.0152413856995981</cx:pt>
          <cx:pt idx="744">0.031194204422164602</cx:pt>
          <cx:pt idx="745">0.028661316401745501</cx:pt>
          <cx:pt idx="746">0.0120331768918557</cx:pt>
          <cx:pt idx="747">0.0106089246803016</cx:pt>
          <cx:pt idx="748">0.00460293765507364</cx:pt>
          <cx:pt idx="749">0.0020102432645728399</cx:pt>
          <cx:pt idx="750">0.0011885825540508899</cx:pt>
          <cx:pt idx="751">-0.00023970224598961499</cx:pt>
          <cx:pt idx="752">0.00023639415925303799</cx:pt>
          <cx:pt idx="753">6.2734811823041597e-05</cx:pt>
          <cx:pt idx="754">-0.00021994663361685801</cx:pt>
          <cx:pt idx="755">-1.6155192806347001e-06</cx:pt>
          <cx:pt idx="756">0.00051344132607916097</cx:pt>
          <cx:pt idx="757">0.00072125274479682298</cx:pt>
          <cx:pt idx="758">-0.000136538588722484</cx:pt>
          <cx:pt idx="759">0.00066959180382517795</cx:pt>
          <cx:pt idx="760">0.00080456139282383398</cx:pt>
          <cx:pt idx="761">-0.00032580889146546402</cx:pt>
          <cx:pt idx="762">-0.00017642200278251001</cx:pt>
          <cx:pt idx="763">0.00012920694860154501</cx:pt>
          <cx:pt idx="764">0.00064743071069770603</cx:pt>
          <cx:pt idx="765">0.00060195543288127601</cx:pt>
          <cx:pt idx="766">-0.000127890677371189</cx:pt>
          <cx:pt idx="767">9.5670280245808395e-05</cx:pt>
          <cx:pt idx="768">0.000613675316173517</cx:pt>
          <cx:pt idx="769">0.00106550435568809</cx:pt>
          <cx:pt idx="770">0.0029946565988227601</cx:pt>
          <cx:pt idx="771">0.00192126223790659</cx:pt>
          <cx:pt idx="772">0.0014659055358692799</cx:pt>
          <cx:pt idx="773">0.00181753334684031</cx:pt>
          <cx:pt idx="774">0.0021808729310975098</cx:pt>
          <cx:pt idx="775">0.0013084069914909801</cx:pt>
          <cx:pt idx="776">0.00049621515310555996</cx:pt>
          <cx:pt idx="777">9.6100789570736393e-05</cx:pt>
          <cx:pt idx="778">0.00024134923910145499</cx:pt>
          <cx:pt idx="779">-0.00074187630760908397</cx:pt>
          <cx:pt idx="780">-0.00033984117760699401</cx:pt>
          <cx:pt idx="781">0.00026422822857549602</cx:pt>
          <cx:pt idx="782">0.00042770199453407402</cx:pt>
          <cx:pt idx="783">0.00042769702940466397</cx:pt>
        </cx:lvl>
      </cx:numDim>
    </cx:data>
    <cx:data id="164">
      <cx:numDim type="val">
        <cx:f>'001_WA_F - 副本'!$FI$1:$FI$784</cx:f>
        <cx:lvl ptCount="784" formatCode="G/通用格式">
          <cx:pt idx="0">-0.00043784599753633502</cx:pt>
          <cx:pt idx="1">-0.00055066746284368202</cx:pt>
          <cx:pt idx="2">-2.17000841368078e-05</cx:pt>
          <cx:pt idx="3">-0.00056655728129061101</cx:pt>
          <cx:pt idx="4">-0.000618615292906488</cx:pt>
          <cx:pt idx="5">-6.1332481462461101e-05</cx:pt>
          <cx:pt idx="6">0.00076913838011372505</cx:pt>
          <cx:pt idx="7">0.00059690594843995603</cx:pt>
          <cx:pt idx="8">-0.00060998068597311998</cx:pt>
          <cx:pt idx="9">-0.00063366264901314499</cx:pt>
          <cx:pt idx="10">-0.00036646826852307802</cx:pt>
          <cx:pt idx="11">0.00033794137456301599</cx:pt>
          <cx:pt idx="12">-0.00040807092163397602</cx:pt>
          <cx:pt idx="13">-0.00039914874672376002</cx:pt>
          <cx:pt idx="14">-2.6451208661345599e-05</cx:pt>
          <cx:pt idx="15">-0.00024016687487831901</cx:pt>
          <cx:pt idx="16">0.00017258061552790499</cx:pt>
          <cx:pt idx="17">-0.00029001705884215798</cx:pt>
          <cx:pt idx="18">0.00016606479972610701</cx:pt>
          <cx:pt idx="19">0.00074817455430631005</cx:pt>
          <cx:pt idx="20">-0.00039313768343562</cx:pt>
          <cx:pt idx="21">0.00025509269634662999</cx:pt>
          <cx:pt idx="22">0.00050919727664091002</cx:pt>
          <cx:pt idx="23">-0.00025605487336700298</cx:pt>
          <cx:pt idx="24">-0.00028168106849131298</cx:pt>
          <cx:pt idx="25">4.9643882918490502e-05</cx:pt>
          <cx:pt idx="26">-4.8123542012337803e-05</cx:pt>
          <cx:pt idx="27">-0.00034266834499153498</cx:pt>
          <cx:pt idx="28">-0.000108298678112748</cx:pt>
          <cx:pt idx="29">-0.00068095805575354095</cx:pt>
          <cx:pt idx="30">0.00047776131158012801</cx:pt>
          <cx:pt idx="31">-0.000424395432500141</cx:pt>
          <cx:pt idx="32">5.5518820301004599e-05</cx:pt>
          <cx:pt idx="33">0.00034173587616198402</cx:pt>
          <cx:pt idx="34">0.00042741669360626201</cx:pt>
          <cx:pt idx="35">0.00044542012915696298</cx:pt>
          <cx:pt idx="36">-0.000368384408404387</cx:pt>
          <cx:pt idx="37">-0.00042788548717236498</cx:pt>
          <cx:pt idx="38">3.5868951231420803e-05</cx:pt>
          <cx:pt idx="39">-0.00078406621890767599</cx:pt>
          <cx:pt idx="40">-0.00045723518288652099</cx:pt>
          <cx:pt idx="41">-0.00080751272794445702</cx:pt>
          <cx:pt idx="42">0.00031340578050429899</cx:pt>
          <cx:pt idx="43">-0.00118628745385504</cx:pt>
          <cx:pt idx="44">-2.0918341258012498e-05</cx:pt>
          <cx:pt idx="45">-0.00054711436203615097</cx:pt>
          <cx:pt idx="46">9.9186570448156697e-05</cx:pt>
          <cx:pt idx="47">9.9537099780738094e-05</cx:pt>
          <cx:pt idx="48">-0.00085643238083609699</cx:pt>
          <cx:pt idx="49">-3.0051732102750199e-05</cx:pt>
          <cx:pt idx="50">0.0012176415637854699</cx:pt>
          <cx:pt idx="51">0.00019109461075142599</cx:pt>
          <cx:pt idx="52">-0.000150035137412634</cx:pt>
          <cx:pt idx="53">0.00071547729143975705</cx:pt>
          <cx:pt idx="54">-0.00023262792122128901</cx:pt>
          <cx:pt idx="55">0.00088397684277672598</cx:pt>
          <cx:pt idx="56">0.00090154101450599</cx:pt>
          <cx:pt idx="57">-0.00032368507131216401</cx:pt>
          <cx:pt idx="58">0.00055528666895859002</cx:pt>
          <cx:pt idx="59">7.39038924445127e-05</cx:pt>
          <cx:pt idx="60">0.00021445747665396999</cx:pt>
          <cx:pt idx="61">-0.00020993192991882701</cx:pt>
          <cx:pt idx="62">0.00039622059980714598</cx:pt>
          <cx:pt idx="63">-0.000213883279586237</cx:pt>
          <cx:pt idx="64">-0.00040932606524261302</cx:pt>
          <cx:pt idx="65">-0.00181257995278531</cx:pt>
          <cx:pt idx="66">-6.2004477555041896e-05</cx:pt>
          <cx:pt idx="67">-0.00362482723737229</cx:pt>
          <cx:pt idx="68">-0.0088479692821453095</cx:pt>
          <cx:pt idx="69">-0.0087297733662347592</cx:pt>
          <cx:pt idx="70">-0.0071285132644679401</cx:pt>
          <cx:pt idx="71">-0.00522119857445445</cx:pt>
          <cx:pt idx="72">-0.0031854221008551799</cx:pt>
          <cx:pt idx="73">0.0014625582586015101</cx:pt>
          <cx:pt idx="74">0.00236721890597734</cx:pt>
          <cx:pt idx="75">-0.00150860479727811</cx:pt>
          <cx:pt idx="76">-0.00304962418956599</cx:pt>
          <cx:pt idx="77">-0.0020915242967691301</cx:pt>
          <cx:pt idx="78">-0.00152232278025207</cx:pt>
          <cx:pt idx="79">-0.00076956265824726095</cx:pt>
          <cx:pt idx="80">0.00047649423595431798</cx:pt>
          <cx:pt idx="81">0.00015237382988227499</cx:pt>
          <cx:pt idx="82">0.00089296175278852504</cx:pt>
          <cx:pt idx="83">-0.00103264353878582</cx:pt>
          <cx:pt idx="84">-0.00069703482816298201</cx:pt>
          <cx:pt idx="85">-0.00075088047360476196</cx:pt>
          <cx:pt idx="86">0.00051043887421283395</cx:pt>
          <cx:pt idx="87">0.00037903505953738398</cx:pt>
          <cx:pt idx="88">0.00026333948966739601</cx:pt>
          <cx:pt idx="89">0.00126145971203052</cx:pt>
          <cx:pt idx="90">0.00111507520083131</cx:pt>
          <cx:pt idx="91">0.0038169055254149201</cx:pt>
          <cx:pt idx="92">0.0092252208867915093</cx:pt>
          <cx:pt idx="93">8.8145500291694306e-05</cx:pt>
          <cx:pt idx="94">-0.00010388282026784299</cx:pt>
          <cx:pt idx="95">-0.00446059853881778</cx:pt>
          <cx:pt idx="96">-0.0090863168551074004</cx:pt>
          <cx:pt idx="97">-0.0094051554048708505</cx:pt>
          <cx:pt idx="98">-0.016349263174228801</cx:pt>
          <cx:pt idx="99">-0.0208299749560414</cx:pt>
          <cx:pt idx="100">-0.025742183411880198</cx:pt>
          <cx:pt idx="101">-0.0095290800952869594</cx:pt>
          <cx:pt idx="102">-0.00652077830687222</cx:pt>
          <cx:pt idx="103">-0.0097775750305907298</cx:pt>
          <cx:pt idx="104">-0.0066535463076824496</cx:pt>
          <cx:pt idx="105">-0.0070968736310002504</cx:pt>
          <cx:pt idx="106">-0.0051506800742341903</cx:pt>
          <cx:pt idx="107">-0.0042480799084719297</cx:pt>
          <cx:pt idx="108">-0.0018982465390431299</cx:pt>
          <cx:pt idx="109">0.0010814386726719499</cx:pt>
          <cx:pt idx="110">5.6559715160412002e-05</cx:pt>
          <cx:pt idx="111">-3.46555538155773e-05</cx:pt>
          <cx:pt idx="112">-6.4155165331752505e-05</cx:pt>
          <cx:pt idx="113">-0.00054080168356518399</cx:pt>
          <cx:pt idx="114">0.00055617685449296805</cx:pt>
          <cx:pt idx="115">0.0010052980654202601</cx:pt>
          <cx:pt idx="116">0.0018137877874175199</cx:pt>
          <cx:pt idx="117">-0.0058348096881843297</cx:pt>
          <cx:pt idx="118">6.5071120857576198e-06</cx:pt>
          <cx:pt idx="119">0.010489333775443</cx:pt>
          <cx:pt idx="120">0.032395625556067002</cx:pt>
          <cx:pt idx="121">0.0097908307364717</cx:pt>
          <cx:pt idx="122">0.018513062036045899</cx:pt>
          <cx:pt idx="123">0.0085082992668729703</cx:pt>
          <cx:pt idx="124">-0.022945344904925599</cx:pt>
          <cx:pt idx="125">-0.030711771977571099</cx:pt>
          <cx:pt idx="126">-0.034419823122510601</cx:pt>
          <cx:pt idx="127">-0.035923427780839803</cx:pt>
          <cx:pt idx="128">-0.030347599202568399</cx:pt>
          <cx:pt idx="129">-0.0149249822954029</cx:pt>
          <cx:pt idx="130">0.0125494519038042</cx:pt>
          <cx:pt idx="131">0.0016716139563837701</cx:pt>
          <cx:pt idx="132">-0.0106577384242842</cx:pt>
          <cx:pt idx="133">-0.0177845773232428</cx:pt>
          <cx:pt idx="134">-0.014417314796158501</cx:pt>
          <cx:pt idx="135">-0.00776100141707635</cx:pt>
          <cx:pt idx="136">-0.00026062626774526402</cx:pt>
          <cx:pt idx="137">0.00093211700000902099</cx:pt>
          <cx:pt idx="138">2.31132199194052e-05</cx:pt>
          <cx:pt idx="139">0.00014072497675462299</cx:pt>
          <cx:pt idx="140">0.00039678148954176099</cx:pt>
          <cx:pt idx="141">0.00031304219564369799</cx:pt>
          <cx:pt idx="142">-0.00012741282322526501</cx:pt>
          <cx:pt idx="143">0.0038095221539769502</cx:pt>
          <cx:pt idx="144">0.011514461043806001</cx:pt>
          <cx:pt idx="145">0.0053407754225254598</cx:pt>
          <cx:pt idx="146">0.0145074429224744</cx:pt>
          <cx:pt idx="147">0.025754249926174099</cx:pt>
          <cx:pt idx="148">-0.0093892595012111807</cx:pt>
          <cx:pt idx="149">-0.0412019568816826</cx:pt>
          <cx:pt idx="150">-0.020137763186180099</cx:pt>
          <cx:pt idx="151">-0.021582719412337401</cx:pt>
          <cx:pt idx="152">-0.038825563292343497</cx:pt>
          <cx:pt idx="153">-0.011148282714453899</cx:pt>
          <cx:pt idx="154">-0.0068521032536065602</cx:pt>
          <cx:pt idx="155">0.012183044028418501</cx:pt>
          <cx:pt idx="156">0.0062544537229356498</cx:pt>
          <cx:pt idx="157">-0.010983825183848101</cx:pt>
          <cx:pt idx="158">-0.0293507800824621</cx:pt>
          <cx:pt idx="159">-0.0149804673110058</cx:pt>
          <cx:pt idx="160">-0.0031554510468134</cx:pt>
          <cx:pt idx="161">-0.029824140744618002</cx:pt>
          <cx:pt idx="162">-0.011717366261182</cx:pt>
          <cx:pt idx="163">0.00162064662572778</cx:pt>
          <cx:pt idx="164">0.00040206546038261003</cx:pt>
          <cx:pt idx="165">0.0016043614398138499</cx:pt>
          <cx:pt idx="166">0.0017147790873581301</cx:pt>
          <cx:pt idx="167">-0.000432577057405785</cx:pt>
          <cx:pt idx="168">0.00019123072100900299</cx:pt>
          <cx:pt idx="169">0.000311019520882415</cx:pt>
          <cx:pt idx="170">0.0024119116690969702</cx:pt>
          <cx:pt idx="171">0.0085541400441295906</cx:pt>
          <cx:pt idx="172">0.015352420025220701</cx:pt>
          <cx:pt idx="173">0.00767210442580968</cx:pt>
          <cx:pt idx="174">0.0045083127782752398</cx:pt>
          <cx:pt idx="175">-0.0023719828705751102</cx:pt>
          <cx:pt idx="176">-0.0167971329790427</cx:pt>
          <cx:pt idx="177">-0.0086712211332555401</cx:pt>
          <cx:pt idx="178">-0.019602807291302801</cx:pt>
          <cx:pt idx="179">-0.0132750284378414</cx:pt>
          <cx:pt idx="180">-0.0112975357821636</cx:pt>
          <cx:pt idx="181">-0.0073479664563649997</cx:pt>
          <cx:pt idx="182">-0.0143043043427087</cx:pt>
          <cx:pt idx="183">0.0080516534697995905</cx:pt>
          <cx:pt idx="184">0.0064086368767884696</cx:pt>
          <cx:pt idx="185">-0.0175079815187584</cx:pt>
          <cx:pt idx="186">-0.019446091120301601</cx:pt>
          <cx:pt idx="187">-0.0230364158489237</cx:pt>
          <cx:pt idx="188">-0.012467665271203</cx:pt>
          <cx:pt idx="189">0.017405078956665598</cx:pt>
          <cx:pt idx="190">0.0045815191340850001</cx:pt>
          <cx:pt idx="191">0.00623582460510534</cx:pt>
          <cx:pt idx="192">0.0029166284882006098</cx:pt>
          <cx:pt idx="193">-0.00051494025031334999</cx:pt>
          <cx:pt idx="194">0.000268915463655545</cx:pt>
          <cx:pt idx="195">-0.00048675724608366401</cx:pt>
          <cx:pt idx="196">-0.00025502151464622898</cx:pt>
          <cx:pt idx="197">0.000378091068667776</cx:pt>
          <cx:pt idx="198">-6.6289853358724001e-06</cx:pt>
          <cx:pt idx="199">0.0062475593218076202</cx:pt>
          <cx:pt idx="200">0.0149855022434694</cx:pt>
          <cx:pt idx="201">0.016139405512713301</cx:pt>
          <cx:pt idx="202">-0.0081321457277626595</cx:pt>
          <cx:pt idx="203">-0.015268633180106499</cx:pt>
          <cx:pt idx="204">0.016359322361462598</cx:pt>
          <cx:pt idx="205">-0.0028612115538295701</cx:pt>
          <cx:pt idx="206">0.0095461587441522597</cx:pt>
          <cx:pt idx="207">-0.0013310890097214499</cx:pt>
          <cx:pt idx="208">0.0211499424983763</cx:pt>
          <cx:pt idx="209">0.032454391122105603</cx:pt>
          <cx:pt idx="210">0.017347558507274</cx:pt>
          <cx:pt idx="211">-0.031510664875031999</cx:pt>
          <cx:pt idx="212">-0.0105617621767375</cx:pt>
          <cx:pt idx="213">0.0015993325511229001</cx:pt>
          <cx:pt idx="214">-0.0047486450131614096</cx:pt>
          <cx:pt idx="215">-0.011346086115164499</cx:pt>
          <cx:pt idx="216">0.018974184923222798</cx:pt>
          <cx:pt idx="217">0.0152149973032711</cx:pt>
          <cx:pt idx="218">0.0074756328174959297</cx:pt>
          <cx:pt idx="219">-0.0065858008206542496</cx:pt>
          <cx:pt idx="220">-0.0060708166630308001</cx:pt>
          <cx:pt idx="221">-0.0023280765096557201</cx:pt>
          <cx:pt idx="222">0.0018002963837066401</cx:pt>
          <cx:pt idx="223">0.00019586614240401601</cx:pt>
          <cx:pt idx="224">-0.00019205388990052699</cx:pt>
          <cx:pt idx="225">-8.7100792565637702e-05</cx:pt>
          <cx:pt idx="226">0.00235136834101604</cx:pt>
          <cx:pt idx="227">0.0065315977427752902</cx:pt>
          <cx:pt idx="228">0.027082867387879801</cx:pt>
          <cx:pt idx="229">0.0104283599945854</cx:pt>
          <cx:pt idx="230">-0.0137811921030494</cx:pt>
          <cx:pt idx="231">-0.0034247959917414498</cx:pt>
          <cx:pt idx="232">0.030451559356725999</cx:pt>
          <cx:pt idx="233">0.0410371658324334</cx:pt>
          <cx:pt idx="234">0.058735117871534598</cx:pt>
          <cx:pt idx="235">0.0066878582585230897</cx:pt>
          <cx:pt idx="236">-0.0047896524818537298</cx:pt>
          <cx:pt idx="237">0.033890987718893602</cx:pt>
          <cx:pt idx="238">0.026738674857824399</cx:pt>
          <cx:pt idx="239">0.016925255260545499</cx:pt>
          <cx:pt idx="240">0.00471878365593573</cx:pt>
          <cx:pt idx="241">-0.0037864257808237901</cx:pt>
          <cx:pt idx="242">0.0035963775349069798</cx:pt>
          <cx:pt idx="243">0.029549892813918899</cx:pt>
          <cx:pt idx="244">0.026921565253349398</cx:pt>
          <cx:pt idx="245">0.0346116662529284</cx:pt>
          <cx:pt idx="246">0.026821786491898598</cx:pt>
          <cx:pt idx="247">-0.012357675836178</cx:pt>
          <cx:pt idx="248">-0.011843613684966401</cx:pt>
          <cx:pt idx="249">0.00027993324285523799</cx:pt>
          <cx:pt idx="250">0.00048156366788474302</cx:pt>
          <cx:pt idx="251">0.00028314332757975002</cx:pt>
          <cx:pt idx="252">0.00014316804383389899</cx:pt>
          <cx:pt idx="253">-0.00057614744071063297</cx:pt>
          <cx:pt idx="254">0.0051182709319635396</cx:pt>
          <cx:pt idx="255">0.011601686613809</cx:pt>
          <cx:pt idx="256">0.032160332238968199</cx:pt>
          <cx:pt idx="257">0.022005373964298199</cx:pt>
          <cx:pt idx="258">0.0586496074448353</cx:pt>
          <cx:pt idx="259">0.065519066926616701</cx:pt>
          <cx:pt idx="260">0.066294248824802393</cx:pt>
          <cx:pt idx="261">0.034191440387070199</cx:pt>
          <cx:pt idx="262">0.027298196640091699</cx:pt>
          <cx:pt idx="263">0.0047665119682676598</cx:pt>
          <cx:pt idx="264">-0.00057585863527769205</cx:pt>
          <cx:pt idx="265">-0.0143963650541799</cx:pt>
          <cx:pt idx="266">0.00036199654564550399</cx:pt>
          <cx:pt idx="267">0.0016705869098518</cx:pt>
          <cx:pt idx="268">0.00145785586071816</cx:pt>
          <cx:pt idx="269">-0.013365120638959701</cx:pt>
          <cx:pt idx="270">-0.0024443656007221699</cx:pt>
          <cx:pt idx="271">0.0388271178190756</cx:pt>
          <cx:pt idx="272">0.026424948582503299</cx:pt>
          <cx:pt idx="273">0.0190802709168824</cx:pt>
          <cx:pt idx="274">0.019180133047855701</cx:pt>
          <cx:pt idx="275">0.012014476025607601</cx:pt>
          <cx:pt idx="276">-0.0101807112722542</cx:pt>
          <cx:pt idx="277">-0.00143022754549011</cx:pt>
          <cx:pt idx="278">-0.00095835631759775403</cx:pt>
          <cx:pt idx="279">-0.00051796930621680795</cx:pt>
          <cx:pt idx="280">6.9384890842186502e-05</cx:pt>
          <cx:pt idx="281">0.00027545541025396998</cx:pt>
          <cx:pt idx="282">-0.00061764046042044496</cx:pt>
          <cx:pt idx="283">0.017109049975115299</cx:pt>
          <cx:pt idx="284">0.014169138050541499</cx:pt>
          <cx:pt idx="285">0.019066908354984001</cx:pt>
          <cx:pt idx="286">0.052295779054216</cx:pt>
          <cx:pt idx="287">0.039534515763914403</cx:pt>
          <cx:pt idx="288">0.044535673461682898</cx:pt>
          <cx:pt idx="289">-0.036207767553632399</cx:pt>
          <cx:pt idx="290">-0.051804203444143299</cx:pt>
          <cx:pt idx="291">-0.066406665117998503</cx:pt>
          <cx:pt idx="292">-0.103331451231993</cx:pt>
          <cx:pt idx="293">-0.084594900605494003</cx:pt>
          <cx:pt idx="294">-0.059171624127329098</cx:pt>
          <cx:pt idx="295">-0.050710555186741002</cx:pt>
          <cx:pt idx="296">-0.042204956672699197</cx:pt>
          <cx:pt idx="297">0.018045389335677599</cx:pt>
          <cx:pt idx="298">0.0340567559051057</cx:pt>
          <cx:pt idx="299">0.035005624142632003</cx:pt>
          <cx:pt idx="300">0.042159648224771799</cx:pt>
          <cx:pt idx="301">0.0036758912562841</cx:pt>
          <cx:pt idx="302">0.016562018129789</cx:pt>
          <cx:pt idx="303">0.0050867623651987097</cx:pt>
          <cx:pt idx="304">-0.00567540250765929</cx:pt>
          <cx:pt idx="305">0.00227661990958531</cx:pt>
          <cx:pt idx="306">0.00129551128982637</cx:pt>
          <cx:pt idx="307">-0.00040327686760654303</cx:pt>
          <cx:pt idx="308">2.77552302267973e-05</cx:pt>
          <cx:pt idx="309">-0.00026422586445531997</cx:pt>
          <cx:pt idx="310">-0.00181884314179342</cx:pt>
          <cx:pt idx="311">0.0121503093690918</cx:pt>
          <cx:pt idx="312">0.0060601467137710403</cx:pt>
          <cx:pt idx="313">-0.0121501996296094</cx:pt>
          <cx:pt idx="314">0.0024016080479340898</cx:pt>
          <cx:pt idx="315">-0.028281762775658401</cx:pt>
          <cx:pt idx="316">-0.065894237994955196</cx:pt>
          <cx:pt idx="317">-0.106723816261031</cx:pt>
          <cx:pt idx="318">-0.12538039844937199</cx:pt>
          <cx:pt idx="319">-0.095372410946888003</cx:pt>
          <cx:pt idx="320">-0.088303584759023807</cx:pt>
          <cx:pt idx="321">-0.048923341241764999</cx:pt>
          <cx:pt idx="322">-0.038937685178462203</cx:pt>
          <cx:pt idx="323">-0.048592386667032299</cx:pt>
          <cx:pt idx="324">-0.044291198859932199</cx:pt>
          <cx:pt idx="325">-0.0066112995691771899</cx:pt>
          <cx:pt idx="326">-0.016883846165720001</cx:pt>
          <cx:pt idx="327">0.0129143186577589</cx:pt>
          <cx:pt idx="328">0.028250051467935199</cx:pt>
          <cx:pt idx="329">-0.031680811388567598</cx:pt>
          <cx:pt idx="330">-0.010496096445476799</cx:pt>
          <cx:pt idx="331">-0.0155082886303885</cx:pt>
          <cx:pt idx="332">-0.0107621084695693</cx:pt>
          <cx:pt idx="333">0.00271510349695506</cx:pt>
          <cx:pt idx="334">0.00091045383358090003</cx:pt>
          <cx:pt idx="335">-0.00025087644383771102</cx:pt>
          <cx:pt idx="336">-1.3572151655542701e-05</cx:pt>
          <cx:pt idx="337">-0.00036034654766246301</cx:pt>
          <cx:pt idx="338">-0.0025140434100721599</cx:pt>
          <cx:pt idx="339">0.0020377802254163599</cx:pt>
          <cx:pt idx="340">-0.0061182409950406198</cx:pt>
          <cx:pt idx="341">-0.032390122203364603</cx:pt>
          <cx:pt idx="342">-0.045329483083470602</cx:pt>
          <cx:pt idx="343">-0.0873421075548136</cx:pt>
          <cx:pt idx="344">-0.13242942650648201</cx:pt>
          <cx:pt idx="345">-0.14710274621212899</cx:pt>
          <cx:pt idx="346">-0.108513795384915</cx:pt>
          <cx:pt idx="347">-0.014513594374846501</cx:pt>
          <cx:pt idx="348">0.012261714145760501</cx:pt>
          <cx:pt idx="349">0.023709070944795602</cx:pt>
          <cx:pt idx="350">0.061490548951294598</cx:pt>
          <cx:pt idx="351">-0.0076397280615943999</cx:pt>
          <cx:pt idx="352">-0.044569606896170198</cx:pt>
          <cx:pt idx="353">-0.0479101902846608</cx:pt>
          <cx:pt idx="354">-0.0288453570119469</cx:pt>
          <cx:pt idx="355">-0.033432029197652403</cx:pt>
          <cx:pt idx="356">-0.034939004671680603</cx:pt>
          <cx:pt idx="357">-0.0557841945603023</cx:pt>
          <cx:pt idx="358">-0.035266642512649299</cx:pt>
          <cx:pt idx="359">-0.028550175561694799</cx:pt>
          <cx:pt idx="360">-0.016816952359246701</cx:pt>
          <cx:pt idx="361">-0.00012095678412039899</cx:pt>
          <cx:pt idx="362">-9.1072076256888402e-05</cx:pt>
          <cx:pt idx="363">-3.87385768277891e-05</cx:pt>
          <cx:pt idx="364">0.00055226257099285096</cx:pt>
          <cx:pt idx="365">-0.00079775689206989804</cx:pt>
          <cx:pt idx="366">-0.0013812064724277699</cx:pt>
          <cx:pt idx="367">-0.00036876436413664699</cx:pt>
          <cx:pt idx="368">-0.0246432012679417</cx:pt>
          <cx:pt idx="369">-0.054429270120929997</cx:pt>
          <cx:pt idx="370">-0.0665081910604641</cx:pt>
          <cx:pt idx="371">-0.10312745967447599</cx:pt>
          <cx:pt idx="372">-0.12681416841731299</cx:pt>
          <cx:pt idx="373">-0.096687072223893694</cx:pt>
          <cx:pt idx="374">-0.025831311785804299</cx:pt>
          <cx:pt idx="375">0.011859430694731801</cx:pt>
          <cx:pt idx="376">-0.000725978778114105</cx:pt>
          <cx:pt idx="377">-0.00709563088543789</cx:pt>
          <cx:pt idx="378">0.0088028432852433908</cx:pt>
          <cx:pt idx="379">-0.0434181665328865</cx:pt>
          <cx:pt idx="380">0.0134232017528703</cx:pt>
          <cx:pt idx="381">0.0118406854153711</cx:pt>
          <cx:pt idx="382">-0.0411841020741213</cx:pt>
          <cx:pt idx="383">-0.068088072958617005</cx:pt>
          <cx:pt idx="384">-0.0560364713022974</cx:pt>
          <cx:pt idx="385">-0.050431425615084298</cx:pt>
          <cx:pt idx="386">-0.055214241595283403</cx:pt>
          <cx:pt idx="387">-0.034566567286834597</cx:pt>
          <cx:pt idx="388">-0.014748811198588899</cx:pt>
          <cx:pt idx="389">-0.0037919483968702401</cx:pt>
          <cx:pt idx="390">0.00064366375686829703</cx:pt>
          <cx:pt idx="391">-0.00022418179863248401</cx:pt>
          <cx:pt idx="392">-0.00076476499775835404</cx:pt>
          <cx:pt idx="393">0.00194512308030947</cx:pt>
          <cx:pt idx="394">-0.000111937600497359</cx:pt>
          <cx:pt idx="395">-0.0024607366193248599</cx:pt>
          <cx:pt idx="396">-0.0268314670502443</cx:pt>
          <cx:pt idx="397">-0.057055280971751797</cx:pt>
          <cx:pt idx="398">-0.063710367998492695</cx:pt>
          <cx:pt idx="399">-0.0589690574307975</cx:pt>
          <cx:pt idx="400">-0.038201199426776002</cx:pt>
          <cx:pt idx="401">-0.0101079465245649</cx:pt>
          <cx:pt idx="402">0.012168556951562499</cx:pt>
          <cx:pt idx="403">-0.0022613552696569401</cx:pt>
          <cx:pt idx="404">0.0018379741428215599</cx:pt>
          <cx:pt idx="405">0.029280856803952999</cx:pt>
          <cx:pt idx="406">0.060355429228522502</cx:pt>
          <cx:pt idx="407">0.029600474407702099</cx:pt>
          <cx:pt idx="408">0.019401264077462399</cx:pt>
          <cx:pt idx="409">0.040267264147013503</cx:pt>
          <cx:pt idx="410">-0.014360605101692899</cx:pt>
          <cx:pt idx="411">-0.044957846599262503</cx:pt>
          <cx:pt idx="412">-0.0452664430272922</cx:pt>
          <cx:pt idx="413">-0.030870901349380999</cx:pt>
          <cx:pt idx="414">-0.046471867015171503</cx:pt>
          <cx:pt idx="415">-0.021782624240008999</cx:pt>
          <cx:pt idx="416">-0.00341955062309261</cx:pt>
          <cx:pt idx="417">0.00093093162116381003</cx:pt>
          <cx:pt idx="418">0.00062780610106133005</cx:pt>
          <cx:pt idx="419">-1.64280762148119e-05</cx:pt>
          <cx:pt idx="420">0.00033627521525717501</cx:pt>
          <cx:pt idx="421">0.0039330496658982203</cx:pt>
          <cx:pt idx="422">0.0034539646609362401</cx:pt>
          <cx:pt idx="423">-0.00441767542093919</cx:pt>
          <cx:pt idx="424">-0.0238686899886793</cx:pt>
          <cx:pt idx="425">-0.034231884192010301</cx:pt>
          <cx:pt idx="426">-0.042230095941116999</cx:pt>
          <cx:pt idx="427">-0.033702517216366003</cx:pt>
          <cx:pt idx="428">-0.00217474801098756</cx:pt>
          <cx:pt idx="429">0.0047135151324154898</cx:pt>
          <cx:pt idx="430">0.029728594646147601</cx:pt>
          <cx:pt idx="431">0.011057971158311201</cx:pt>
          <cx:pt idx="432">0.063790292515867</cx:pt>
          <cx:pt idx="433">0.11282213912245199</cx:pt>
          <cx:pt idx="434">0.10984195741501</cx:pt>
          <cx:pt idx="435">0.040563007572915699</cx:pt>
          <cx:pt idx="436">-0.0046144393321074098</cx:pt>
          <cx:pt idx="437">0.0099186699028181603</cx:pt>
          <cx:pt idx="438">0.041590927531720202</cx:pt>
          <cx:pt idx="439">-0.0026499293757793899</cx:pt>
          <cx:pt idx="440">0.0132356247957208</cx:pt>
          <cx:pt idx="441">0.0090910059305066692</cx:pt>
          <cx:pt idx="442">0.0022976066298322998</cx:pt>
          <cx:pt idx="443">0.00191309222475247</cx:pt>
          <cx:pt idx="444">0.0089930033125895405</cx:pt>
          <cx:pt idx="445">0.0058526700320951103</cx:pt>
          <cx:pt idx="446">0.00097543054760672397</cx:pt>
          <cx:pt idx="447">0.00043178816010292398</cx:pt>
          <cx:pt idx="448">-0.0014794509503865099</cx:pt>
          <cx:pt idx="449">0.00177601581796274</cx:pt>
          <cx:pt idx="450">0.0064553297271646897</cx:pt>
          <cx:pt idx="451">0.00256515607215113</cx:pt>
          <cx:pt idx="452">-0.012591772154232499</cx:pt>
          <cx:pt idx="453">-0.029069340791086501</cx:pt>
          <cx:pt idx="454">-0.034914410338108499</cx:pt>
          <cx:pt idx="455">-0.020907148532382298</cx:pt>
          <cx:pt idx="456">-0.033777969507040498</cx:pt>
          <cx:pt idx="457">-0.0121355418654676</cx:pt>
          <cx:pt idx="458">-0.0127997327842068</cx:pt>
          <cx:pt idx="459">0.0149840411220282</cx:pt>
          <cx:pt idx="460">0.079550766045306295</cx:pt>
          <cx:pt idx="461">0.10108354481534799</cx:pt>
          <cx:pt idx="462">0.058654633873024102</cx:pt>
          <cx:pt idx="463">0.0268690029759623</cx:pt>
          <cx:pt idx="464">0.0056962755582434799</cx:pt>
          <cx:pt idx="465">0.0226428391662814</cx:pt>
          <cx:pt idx="466">0.057964289633965597</cx:pt>
          <cx:pt idx="467">0.017716707905922901</cx:pt>
          <cx:pt idx="468">0.00215582205112194</cx:pt>
          <cx:pt idx="469">0.0103680593314237</cx:pt>
          <cx:pt idx="470">0.0091306682291704307</cx:pt>
          <cx:pt idx="471">0.01546379867577</cx:pt>
          <cx:pt idx="472">0.026291910314930798</cx:pt>
          <cx:pt idx="473">0.0092368999248724007</cx:pt>
          <cx:pt idx="474">0.0067300904855175101</cx:pt>
          <cx:pt idx="475">0.00060378041849376096</cx:pt>
          <cx:pt idx="476">-0.00028028568761893799</cx:pt>
          <cx:pt idx="477">0.00048980503739782795</cx:pt>
          <cx:pt idx="478">0.0063083375677422697</cx:pt>
          <cx:pt idx="479">0.012861574145197801</cx:pt>
          <cx:pt idx="480">-0.00841249787978832</cx:pt>
          <cx:pt idx="481">-0.024529311632916901</cx:pt>
          <cx:pt idx="482">-0.0350495229550312</cx:pt>
          <cx:pt idx="483">-0.0132724314519294</cx:pt>
          <cx:pt idx="484">-0.0536750462130407</cx:pt>
          <cx:pt idx="485">-0.092230314151059506</cx:pt>
          <cx:pt idx="486">-0.073267067380442197</cx:pt>
          <cx:pt idx="487">-0.045715577904412101</cx:pt>
          <cx:pt idx="488">-0.020880796693427701</cx:pt>
          <cx:pt idx="489">-0.013067078512865701</cx:pt>
          <cx:pt idx="490">-0.0077454106882347204</cx:pt>
          <cx:pt idx="491">-0.020976798607742899</cx:pt>
          <cx:pt idx="492">-0.0261967771954211</cx:pt>
          <cx:pt idx="493">-0.0045369433682930999</cx:pt>
          <cx:pt idx="494">0.021797747587380501</cx:pt>
          <cx:pt idx="495">0.019258346073013102</cx:pt>
          <cx:pt idx="496">-0.0048664872563568698</cx:pt>
          <cx:pt idx="497">-0.0039116161259183596</cx:pt>
          <cx:pt idx="498">-0.0033278732188637</cx:pt>
          <cx:pt idx="499">-0.0028242944678258902</cx:pt>
          <cx:pt idx="500">-0.019655449442728099</cx:pt>
          <cx:pt idx="501">-0.0023705595228477598</cx:pt>
          <cx:pt idx="502">0.0025596010209220999</cx:pt>
          <cx:pt idx="503">-0.00037534420090313999</cx:pt>
          <cx:pt idx="504">-0.00045614997222032198</cx:pt>
          <cx:pt idx="505">-3.5744264468668701e-05</cx:pt>
          <cx:pt idx="506">0.0060935570476673799</cx:pt>
          <cx:pt idx="507">0.017729427662757102</cx:pt>
          <cx:pt idx="508">0.00023038837134892699</cx:pt>
          <cx:pt idx="509">-0.032601140480830501</cx:pt>
          <cx:pt idx="510">-0.039770893773705698</cx:pt>
          <cx:pt idx="511">-0.042188802465192299</cx:pt>
          <cx:pt idx="512">-0.084029893284257404</cx:pt>
          <cx:pt idx="513">-0.10042997144303401</cx:pt>
          <cx:pt idx="514">-0.12855316725635499</cx:pt>
          <cx:pt idx="515">-0.165912437158271</cx:pt>
          <cx:pt idx="516">-0.17713746149243301</cx:pt>
          <cx:pt idx="517">-0.125960635976887</cx:pt>
          <cx:pt idx="518">-0.093415287459251303</cx:pt>
          <cx:pt idx="519">-0.072580516324125294</cx:pt>
          <cx:pt idx="520">0.0031716992295092602</cx:pt>
          <cx:pt idx="521">0.0159143117436523</cx:pt>
          <cx:pt idx="522">-0.0020652929205958498</cx:pt>
          <cx:pt idx="523">0.046935083588217498</cx:pt>
          <cx:pt idx="524">0.025219026496294698</cx:pt>
          <cx:pt idx="525">0.028776061311756401</cx:pt>
          <cx:pt idx="526">0.0026163163161214802</cx:pt>
          <cx:pt idx="527">-0.0030494153102429301</cx:pt>
          <cx:pt idx="528">-0.017697425822772499</cx:pt>
          <cx:pt idx="529">0.00183884641139977</cx:pt>
          <cx:pt idx="530">0.00086988074380262004</cx:pt>
          <cx:pt idx="531">2.0109238566018099e-05</cx:pt>
          <cx:pt idx="532">-0.00013986640209224201</cx:pt>
          <cx:pt idx="533">-9.4808105768174307e-05</cx:pt>
          <cx:pt idx="534">0.00308790161160665</cx:pt>
          <cx:pt idx="535">0.015482876495709201</cx:pt>
          <cx:pt idx="536">0.016463721465356199</cx:pt>
          <cx:pt idx="537">0.0019990531808808999</cx:pt>
          <cx:pt idx="538">-0.0164203757892371</cx:pt>
          <cx:pt idx="539">-0.0200183744641769</cx:pt>
          <cx:pt idx="540">-0.071796902061779994</cx:pt>
          <cx:pt idx="541">-0.075988133982918704</cx:pt>
          <cx:pt idx="542">-0.070463269703876799</cx:pt>
          <cx:pt idx="543">-0.087591569606578407</cx:pt>
          <cx:pt idx="544">-0.12907096632279899</cx:pt>
          <cx:pt idx="545">-0.085214121961370404</cx:pt>
          <cx:pt idx="546">-0.077370558894250901</cx:pt>
          <cx:pt idx="547">-0.041613545259046598</cx:pt>
          <cx:pt idx="548">-0.0090797149744480301</cx:pt>
          <cx:pt idx="549">-0.0054350741543880803</cx:pt>
          <cx:pt idx="550">0.033776398166212002</cx:pt>
          <cx:pt idx="551">0.041746577051211702</cx:pt>
          <cx:pt idx="552">0.0305729089942369</cx:pt>
          <cx:pt idx="553">0.050449259000274402</cx:pt>
          <cx:pt idx="554">0.0109833397973191</cx:pt>
          <cx:pt idx="555">-0.015746400627653</cx:pt>
          <cx:pt idx="556">-0.018586776217534601</cx:pt>
          <cx:pt idx="557">0.00325958668620246</cx:pt>
          <cx:pt idx="558">0.00069562554735104302</cx:pt>
          <cx:pt idx="559">-0.00024443173434409999</cx:pt>
          <cx:pt idx="560">5.1014731628577603e-05</cx:pt>
          <cx:pt idx="561">-2.1826189852319e-05</cx:pt>
          <cx:pt idx="562">0.00135548293991614</cx:pt>
          <cx:pt idx="563">0.022562334410034201</cx:pt>
          <cx:pt idx="564">0.047592832474845699</cx:pt>
          <cx:pt idx="565">0.012866877866292301</cx:pt>
          <cx:pt idx="566">0.010625773316709599</cx:pt>
          <cx:pt idx="567">0.0138815611995825</cx:pt>
          <cx:pt idx="568">0.0013557352173727501</cx:pt>
          <cx:pt idx="569">0.027222503464842399</cx:pt>
          <cx:pt idx="570">0.033948089449624998</cx:pt>
          <cx:pt idx="571">0.023565655556345301</cx:pt>
          <cx:pt idx="572">-0.0084592776310962094</cx:pt>
          <cx:pt idx="573">-0.024512070160830901</cx:pt>
          <cx:pt idx="574">-0.041404211998489301</cx:pt>
          <cx:pt idx="575">-0.0261123165701737</cx:pt>
          <cx:pt idx="576">-0.0197071479122253</cx:pt>
          <cx:pt idx="577">-0.0051650788514254501</cx:pt>
          <cx:pt idx="578">0.068468947987590401</cx:pt>
          <cx:pt idx="579">0.034154542003925002</cx:pt>
          <cx:pt idx="580">0.039204662304121597</cx:pt>
          <cx:pt idx="581">0.0250471762669984</cx:pt>
          <cx:pt idx="582">-0.0262201790744644</cx:pt>
          <cx:pt idx="583">-0.027985754252840299</cx:pt>
          <cx:pt idx="584">-0.0247154798577198</cx:pt>
          <cx:pt idx="585">0.00039882040415821702</cx:pt>
          <cx:pt idx="586">0.00085928771809247603</cx:pt>
          <cx:pt idx="587">0.000101229706897716</cx:pt>
          <cx:pt idx="588">9.1730027232371595e-05</cx:pt>
          <cx:pt idx="589">-0.00015904413806013801</cx:pt>
          <cx:pt idx="590">0.0029726323749725502</cx:pt>
          <cx:pt idx="591">0.026223642007724101</cx:pt>
          <cx:pt idx="592">0.049281001503072797</cx:pt>
          <cx:pt idx="593">0.0155066059205336</cx:pt>
          <cx:pt idx="594">0.0161651499601661</cx:pt>
          <cx:pt idx="595">0.063016243986012202</cx:pt>
          <cx:pt idx="596">0.033331201184113902</cx:pt>
          <cx:pt idx="597">0.0054565242853034804</cx:pt>
          <cx:pt idx="598">0.061585148515584102</cx:pt>
          <cx:pt idx="599">0.058398146964869703</cx:pt>
          <cx:pt idx="600">0.069772626511883498</cx:pt>
          <cx:pt idx="601">0.031843555031881701</cx:pt>
          <cx:pt idx="602">-0.014699738074458299</cx:pt>
          <cx:pt idx="603">-0.0106355318028014</cx:pt>
          <cx:pt idx="604">0.0059736959434466101</cx:pt>
          <cx:pt idx="605">-0.0032973752112776902</cx:pt>
          <cx:pt idx="606">0.027781098035620001</cx:pt>
          <cx:pt idx="607">0.0113024293876254</cx:pt>
          <cx:pt idx="608">0.037238597592694801</cx:pt>
          <cx:pt idx="609">0.0074651339050393201</cx:pt>
          <cx:pt idx="610">-0.038277201967908202</cx:pt>
          <cx:pt idx="611">-0.0241186685938579</cx:pt>
          <cx:pt idx="612">-0.0090224505240216503</cx:pt>
          <cx:pt idx="613">0.00223022787409958</cx:pt>
          <cx:pt idx="614">-0.00039310538839344001</cx:pt>
          <cx:pt idx="615">-0.00031670237985359902</cx:pt>
          <cx:pt idx="616">0.00020262591279645399</cx:pt>
          <cx:pt idx="617">2.5639578833199701e-05</cx:pt>
          <cx:pt idx="618">0.0027455518328900102</cx:pt>
          <cx:pt idx="619">0.014159239674418799</cx:pt>
          <cx:pt idx="620">0.037804391202380799</cx:pt>
          <cx:pt idx="621">0.044333527753620899</cx:pt>
          <cx:pt idx="622">0.010384662558691001</cx:pt>
          <cx:pt idx="623">0.057798148836097497</cx:pt>
          <cx:pt idx="624">0.046994111016965497</cx:pt>
          <cx:pt idx="625">-0.027659049983835001</cx:pt>
          <cx:pt idx="626">-0.019013931318852501</cx:pt>
          <cx:pt idx="627">0.037116284869803</cx:pt>
          <cx:pt idx="628">0.050202825756514503</cx:pt>
          <cx:pt idx="629">0.059226642847654803</cx:pt>
          <cx:pt idx="630">-0.0089356155279095503</cx:pt>
          <cx:pt idx="631">-0.00263402576473279</cx:pt>
          <cx:pt idx="632">-0.00139919348458641</cx:pt>
          <cx:pt idx="633">0.020634640368134598</cx:pt>
          <cx:pt idx="634">0.035074213049766698</cx:pt>
          <cx:pt idx="635">0.0098231193145676896</cx:pt>
          <cx:pt idx="636">-0.00011510655838520401</cx:pt>
          <cx:pt idx="637">-0.018160916440598401</cx:pt>
          <cx:pt idx="638">-0.017211497312503599</cx:pt>
          <cx:pt idx="639">-0.00227217670113304</cx:pt>
          <cx:pt idx="640">-0.0025396244970030302</cx:pt>
          <cx:pt idx="641">0.00097281402509815696</cx:pt>
          <cx:pt idx="642">-1.43601992352133e-05</cx:pt>
          <cx:pt idx="643">-0.00025225955953616503</cx:pt>
          <cx:pt idx="644">0.00026376903996616402</cx:pt>
          <cx:pt idx="645">0.00030156447230592098</cx:pt>
          <cx:pt idx="646">0.0033869664411051502</cx:pt>
          <cx:pt idx="647">0.00727656535486853</cx:pt>
          <cx:pt idx="648">0.025910098246575398</cx:pt>
          <cx:pt idx="649">0.045451681133581799</cx:pt>
          <cx:pt idx="650">0.035695638265996602</cx:pt>
          <cx:pt idx="651">0.048805690806274303</cx:pt>
          <cx:pt idx="652">0.028835500760417</cx:pt>
          <cx:pt idx="653">0.0108876724857121</cx:pt>
          <cx:pt idx="654">-0.0031634791215538298</cx:pt>
          <cx:pt idx="655">0.020836138161388001</cx:pt>
          <cx:pt idx="656">-0.0077175279542833703</cx:pt>
          <cx:pt idx="657">0.0398345209873519</cx:pt>
          <cx:pt idx="658">-0.010409241122271699</cx:pt>
          <cx:pt idx="659">0.024362994572544101</cx:pt>
          <cx:pt idx="660">0.0165059379275663</cx:pt>
          <cx:pt idx="661">0.054087867028597997</cx:pt>
          <cx:pt idx="662">0.012211280400509301</cx:pt>
          <cx:pt idx="663">-0.024411964938319999</cx:pt>
          <cx:pt idx="664">-0.0128191200300971</cx:pt>
          <cx:pt idx="665">-0.0259756377667692</cx:pt>
          <cx:pt idx="666">-0.021306842571251702</cx:pt>
          <cx:pt idx="667">-0.0030466007024522301</cx:pt>
          <cx:pt idx="668">-0.0023596824549859301</cx:pt>
          <cx:pt idx="669">-0.000116303949928707</cx:pt>
          <cx:pt idx="670">-7.6927160650479902e-05</cx:pt>
          <cx:pt idx="671">-0.00053619209823563198</cx:pt>
          <cx:pt idx="672">0.00029933176116988202</cx:pt>
          <cx:pt idx="673">-2.55535149435753e-05</cx:pt>
          <cx:pt idx="674">0.00082873552673842397</cx:pt>
          <cx:pt idx="675">0.0080887774361852703</cx:pt>
          <cx:pt idx="676">0.0210297529198449</cx:pt>
          <cx:pt idx="677">0.023281223140983898</cx:pt>
          <cx:pt idx="678">0.044239957170577202</cx:pt>
          <cx:pt idx="679">0.043979736338259003</cx:pt>
          <cx:pt idx="680">0.026440886521896401</cx:pt>
          <cx:pt idx="681">0.033323089858272703</cx:pt>
          <cx:pt idx="682">0.030941265468026401</cx:pt>
          <cx:pt idx="683">0.018099287880025499</cx:pt>
          <cx:pt idx="684">0.0060271249612451798</cx:pt>
          <cx:pt idx="685">-0.0271044255188965</cx:pt>
          <cx:pt idx="686">0.0027320592356947998</cx:pt>
          <cx:pt idx="687">-0.0088344435437526306</cx:pt>
          <cx:pt idx="688">-0.000946384968146568</cx:pt>
          <cx:pt idx="689">0.033322231200839297</cx:pt>
          <cx:pt idx="690">-0.033733339410649203</cx:pt>
          <cx:pt idx="691">-0.066513185691008198</cx:pt>
          <cx:pt idx="692">-0.029472058650266201</cx:pt>
          <cx:pt idx="693">-0.0092764699566613203</cx:pt>
          <cx:pt idx="694">-0.0053285566641772296</cx:pt>
          <cx:pt idx="695">-0.0031449880062777102</cx:pt>
          <cx:pt idx="696">-0.00516674614478286</cx:pt>
          <cx:pt idx="697">4.2171528703979902e-05</cx:pt>
          <cx:pt idx="698">0.00066920714569057799</cx:pt>
          <cx:pt idx="699">7.4426746575421502e-05</cx:pt>
          <cx:pt idx="700">9.7310232438272394e-05</cx:pt>
          <cx:pt idx="701">-0.00056473391901575205</cx:pt>
          <cx:pt idx="702">-0.00046091594248306203</cx:pt>
          <cx:pt idx="703">0.00066315606180618</cx:pt>
          <cx:pt idx="704">0.0072927280272009898</cx:pt>
          <cx:pt idx="705">0.013448727384832</cx:pt>
          <cx:pt idx="706">0.015495093665229401</cx:pt>
          <cx:pt idx="707">0.021993940778938199</cx:pt>
          <cx:pt idx="708">0.035837077190547198</cx:pt>
          <cx:pt idx="709">0.039705143587231602</cx:pt>
          <cx:pt idx="710">0.055546413574121198</cx:pt>
          <cx:pt idx="711">0.047662661691548001</cx:pt>
          <cx:pt idx="712">0.0305112986168306</cx:pt>
          <cx:pt idx="713">0.0035106459886817599</cx:pt>
          <cx:pt idx="714">-0.024927896149927499</cx:pt>
          <cx:pt idx="715">0.0053490304877443799</cx:pt>
          <cx:pt idx="716">0.023473845475729501</cx:pt>
          <cx:pt idx="717">-0.027218081852856599</cx:pt>
          <cx:pt idx="718">-0.031962808092522998</cx:pt>
          <cx:pt idx="719">0.0047301604586262001</cx:pt>
          <cx:pt idx="720">0.0014942716656847</cx:pt>
          <cx:pt idx="721">0.0063055529382613999</cx:pt>
          <cx:pt idx="722">0.00158524107999055</cx:pt>
          <cx:pt idx="723">-0.00025473291069473298</cx:pt>
          <cx:pt idx="724">0.00050275440871313604</cx:pt>
          <cx:pt idx="725">0.00022357678018289999</cx:pt>
          <cx:pt idx="726">0.00058912368133156104</cx:pt>
          <cx:pt idx="727">-0.00076547973508078097</cx:pt>
          <cx:pt idx="728">-0.000195742019714661</cx:pt>
          <cx:pt idx="729">0.00038874908068525701</cx:pt>
          <cx:pt idx="730">-0.000408754169592253</cx:pt>
          <cx:pt idx="731">-7.9519498289520494e-05</cx:pt>
          <cx:pt idx="732">0.0010103259044211799</cx:pt>
          <cx:pt idx="733">-1.23773245334638e-05</cx:pt>
          <cx:pt idx="734">0.000711482249112419</cx:pt>
          <cx:pt idx="735">0.0011792337895528101</cx:pt>
          <cx:pt idx="736">0.00025392727108504399</cx:pt>
          <cx:pt idx="737">-0.0039004521341684099</cx:pt>
          <cx:pt idx="738">0.00332777162369344</cx:pt>
          <cx:pt idx="739">0.0090190832774407793</cx:pt>
          <cx:pt idx="740">0.0046904183374262302</cx:pt>
          <cx:pt idx="741">0.0090555026712703292</cx:pt>
          <cx:pt idx="742">-0.00185889859313327</cx:pt>
          <cx:pt idx="743">0.0055227101998198301</cx:pt>
          <cx:pt idx="744">0.0075186042387012002</cx:pt>
          <cx:pt idx="745">0.0079521276218539692</cx:pt>
          <cx:pt idx="746">0.0070328291115914401</cx:pt>
          <cx:pt idx="747">0.0070493569602629201</cx:pt>
          <cx:pt idx="748">0.00081345476278016804</cx:pt>
          <cx:pt idx="749">0.00283402293885403</cx:pt>
          <cx:pt idx="750">0.0029053206863011299</cx:pt>
          <cx:pt idx="751">-0.00076931031663186704</cx:pt>
          <cx:pt idx="752">2.6625876810347201e-06</cx:pt>
          <cx:pt idx="753">-9.0920381614411705e-05</cx:pt>
          <cx:pt idx="754">-0.000276949339819703</cx:pt>
          <cx:pt idx="755">-0.000140154810335214</cx:pt>
          <cx:pt idx="756">0.00044635162485059802</cx:pt>
          <cx:pt idx="757">-0.00028734646064335501</cx:pt>
          <cx:pt idx="758">-0.00043353657966916102</cx:pt>
          <cx:pt idx="759">-3.1075049659156903e-05</cx:pt>
          <cx:pt idx="760">-0.00027399693292500302</cx:pt>
          <cx:pt idx="761">-0.00028935345010618399</cx:pt>
          <cx:pt idx="762">5.3686500189839398e-05</cx:pt>
          <cx:pt idx="763">-0.000215336114563852</cx:pt>
          <cx:pt idx="764">0.00035953466796922399</cx:pt>
          <cx:pt idx="765">-0.000229982146222057</cx:pt>
          <cx:pt idx="766">-0.00019753367815393799</cx:pt>
          <cx:pt idx="767">-3.0637504982499201e-05</cx:pt>
          <cx:pt idx="768">-0.00026276181893338999</cx:pt>
          <cx:pt idx="769">-0.00029406724903807002</cx:pt>
          <cx:pt idx="770">7.4886140868468204e-05</cx:pt>
          <cx:pt idx="771">0.000157972808916535</cx:pt>
          <cx:pt idx="772">-0.00035392180181136799</cx:pt>
          <cx:pt idx="773">-0.00062270187618861301</cx:pt>
          <cx:pt idx="774">-0.0038770545067355298</cx:pt>
          <cx:pt idx="775">-0.0051065679232683396</cx:pt>
          <cx:pt idx="776">-0.00082965589234318404</cx:pt>
          <cx:pt idx="777">0.00034936533174232499</cx:pt>
          <cx:pt idx="778">0.00038032255294521901</cx:pt>
          <cx:pt idx="779">0.00034266651692379298</cx:pt>
          <cx:pt idx="780">-0.000443964340533743</cx:pt>
          <cx:pt idx="781">-0.00032950851078558999</cx:pt>
          <cx:pt idx="782">0.000109385766306709</cx:pt>
          <cx:pt idx="783">0.00015336617467299801</cx:pt>
        </cx:lvl>
      </cx:numDim>
    </cx:data>
    <cx:data id="165">
      <cx:numDim type="val">
        <cx:f>'001_WA_F - 副本'!$FJ$1:$FJ$784</cx:f>
        <cx:lvl ptCount="784" formatCode="0.00E+00">
          <cx:pt idx="0">4.7695074376436301e-05</cx:pt>
          <cx:pt idx="1">-0.00017010344277169901</cx:pt>
          <cx:pt idx="2">-0.00021722117417020701</cx:pt>
          <cx:pt idx="3">0.00061626431987965905</cx:pt>
          <cx:pt idx="4">-0.000240938546334483</cx:pt>
          <cx:pt idx="5">0.000315202932230701</cx:pt>
          <cx:pt idx="6">-0.00067635924325269996</cx:pt>
          <cx:pt idx="7">6.6090023030716805e-05</cx:pt>
          <cx:pt idx="8">6.2744473754544202e-05</cx:pt>
          <cx:pt idx="9">-0.000343138578926352</cx:pt>
          <cx:pt idx="10">-0.00024507431031921002</cx:pt>
          <cx:pt idx="11">0.0011346649829952499</cx:pt>
          <cx:pt idx="12">-0.00033845533750453402</cx:pt>
          <cx:pt idx="13">-0.00046382446444240098</cx:pt>
          <cx:pt idx="14">-0.00039931378192530699</cx:pt>
          <cx:pt idx="15">-0.00010767459874655499</cx:pt>
          <cx:pt idx="16">0.00018179886012541501</cx:pt>
          <cx:pt idx="17">0.00043987525757313198</cx:pt>
          <cx:pt idx="18">0.00020735424612647199</cx:pt>
          <cx:pt idx="19">0.00048046799097004403</cx:pt>
          <cx:pt idx="20">-7.0831536110938696e-05</cx:pt>
          <cx:pt idx="21">0.00040306656297069002</cx:pt>
          <cx:pt idx="22">-0.00037734292042489599</cx:pt>
          <cx:pt idx="23">0.00023160808446852301</cx:pt>
          <cx:pt idx="24">-0.00071486448390085001</cx:pt>
          <cx:pt idx="25">0.00049203457115815498</cx:pt>
          <cx:pt idx="26">-1.5823736177442399e-05</cx:pt>
          <cx:pt idx="27">-0.00051773743805943995</cx:pt>
          <cx:pt idx="28">-0.00031112263159902497</cx:pt>
          <cx:pt idx="29">0.00028109123123115301</cx:pt>
          <cx:pt idx="30">-0.00055017079716234395</cx:pt>
          <cx:pt idx="31">-0.000108671603762731</cx:pt>
          <cx:pt idx="32">0.00026801820359882098</cx:pt>
          <cx:pt idx="33">3.26211649069398e-05</cx:pt>
          <cx:pt idx="34">-0.00132183626056047</cx:pt>
          <cx:pt idx="35">-0.00242797465081546</cx:pt>
          <cx:pt idx="36">-0.0022443548089550601</cx:pt>
          <cx:pt idx="37">-0.00086218797603226601</cx:pt>
          <cx:pt idx="38">-0.00110170948685066</cx:pt>
          <cx:pt idx="39">-0.0029848211808623901</cx:pt>
          <cx:pt idx="40">-0.00429786704696343</cx:pt>
          <cx:pt idx="41">-0.0013847838479422699</cx:pt>
          <cx:pt idx="42">8.5260338110522199e-05</cx:pt>
          <cx:pt idx="43">-0.00091503934109418196</cx:pt>
          <cx:pt idx="44">-0.00149847644052758</cx:pt>
          <cx:pt idx="45">-0.0014252361926659399</cx:pt>
          <cx:pt idx="46">0.000558984853519414</cx:pt>
          <cx:pt idx="47">-0.00061436628663418403</cx:pt>
          <cx:pt idx="48">-0.00038765880872931798</cx:pt>
          <cx:pt idx="49">-0.00086850599028911199</cx:pt>
          <cx:pt idx="50">-0.0011409906745657799</cx:pt>
          <cx:pt idx="51">-0.00087922165367022495</cx:pt>
          <cx:pt idx="52">0.00029203685401932999</cx:pt>
          <cx:pt idx="53">-0.00012271549013967699</cx:pt>
          <cx:pt idx="54">0.00040180615450054798</cx:pt>
          <cx:pt idx="55">0.00013891910333519101</cx:pt>
          <cx:pt idx="56">-9.4984489265052501e-05</cx:pt>
          <cx:pt idx="57">0.00030278182328097699</cx:pt>
          <cx:pt idx="58">-0.00080194268176576704</cx:pt>
          <cx:pt idx="59">-0.0010150833013333901</cx:pt>
          <cx:pt idx="60">-0.000452180142195151</cx:pt>
          <cx:pt idx="61">-7.2101709899275994e-05</cx:pt>
          <cx:pt idx="62">-0.00066830904925519298</cx:pt>
          <cx:pt idx="63">-0.0041606578890174698</cx:pt>
          <cx:pt idx="64">-0.0041292545777045896</cx:pt>
          <cx:pt idx="65">-0.0044704237223246396</cx:pt>
          <cx:pt idx="66">-0.0091484792180713901</cx:pt>
          <cx:pt idx="67">-0.012370903030839001</cx:pt>
          <cx:pt idx="68">-0.0159245738636603</cx:pt>
          <cx:pt idx="69">-0.0137652804483104</cx:pt>
          <cx:pt idx="70">-0.01182365690043</cx:pt>
          <cx:pt idx="71">-0.0089760659791037496</cx:pt>
          <cx:pt idx="72">-0.0081773019290730994</cx:pt>
          <cx:pt idx="73">-0.0053116769502171302</cx:pt>
          <cx:pt idx="74">-0.0044585164784145996</cx:pt>
          <cx:pt idx="75">-0.00262914943936465</cx:pt>
          <cx:pt idx="76">-0.0018103652978746999</cx:pt>
          <cx:pt idx="77">-0.00214609673339562</cx:pt>
          <cx:pt idx="78">-0.0016878409285281</cx:pt>
          <cx:pt idx="79">-0.00190266865553924</cx:pt>
          <cx:pt idx="80">-0.00023598007184665699</cx:pt>
          <cx:pt idx="81">-1.52426762482865e-05</cx:pt>
          <cx:pt idx="82">-0.00023485005985790299</cx:pt>
          <cx:pt idx="83">0.00083185094967897996</cx:pt>
          <cx:pt idx="84">0.00024173383794882</cx:pt>
          <cx:pt idx="85">-0.00080023395254744405</cx:pt>
          <cx:pt idx="86">-0.00031793065922563498</cx:pt>
          <cx:pt idx="87">0.00051245491091643101</cx:pt>
          <cx:pt idx="88">-1.41067861807716e-05</cx:pt>
          <cx:pt idx="89">-0.00046905052652257</cx:pt>
          <cx:pt idx="90">-0.0024536214425238301</cx:pt>
          <cx:pt idx="91">-0.00605614017116191</cx:pt>
          <cx:pt idx="92">-0.0085548810748153504</cx:pt>
          <cx:pt idx="93">-0.014516917938716701</cx:pt>
          <cx:pt idx="94">-0.017629674395920399</cx:pt>
          <cx:pt idx="95">-0.015872079109908701</cx:pt>
          <cx:pt idx="96">-0.029920946102087499</cx:pt>
          <cx:pt idx="97">-0.041841222002367097</cx:pt>
          <cx:pt idx="98">-0.033663257563599697</cx:pt>
          <cx:pt idx="99">-0.025497457073569901</cx:pt>
          <cx:pt idx="100">-0.0079368897430135196</cx:pt>
          <cx:pt idx="101">0.0109617834551075</cx:pt>
          <cx:pt idx="102">0.018124315377732101</cx:pt>
          <cx:pt idx="103">0.015405311349053701</cx:pt>
          <cx:pt idx="104">0.0085205215911692903</cx:pt>
          <cx:pt idx="105">0.0030282939662659302</cx:pt>
          <cx:pt idx="106">0.00018945456654530799</cx:pt>
          <cx:pt idx="107">-0.00065186478336861796</cx:pt>
          <cx:pt idx="108">-0.0010485040386158399</cx:pt>
          <cx:pt idx="109">-0.0004506779128409</cx:pt>
          <cx:pt idx="110">-0.000274841736914709</cx:pt>
          <cx:pt idx="111">0.00039927611258746198</cx:pt>
          <cx:pt idx="112">0.000169313548203765</cx:pt>
          <cx:pt idx="113">-0.00035366382037400201</cx:pt>
          <cx:pt idx="114">3.50957995002382e-06</cx:pt>
          <cx:pt idx="115">0.00049641334570122797</cx:pt>
          <cx:pt idx="116">0.00083587754128108002</cx:pt>
          <cx:pt idx="117">3.9998105238073998e-05</cx:pt>
          <cx:pt idx="118">-0.0035119446137892299</cx:pt>
          <cx:pt idx="119">-0.0067773529639575201</cx:pt>
          <cx:pt idx="120">-0.0157392343106228</cx:pt>
          <cx:pt idx="121">-0.0223966860097293</cx:pt>
          <cx:pt idx="122">-0.018804027502493902</cx:pt>
          <cx:pt idx="123">-0.010913892824436401</cx:pt>
          <cx:pt idx="124">-0.032781845063008401</cx:pt>
          <cx:pt idx="125">-0.039430262357512097</cx:pt>
          <cx:pt idx="126">-0.047397878615397501</cx:pt>
          <cx:pt idx="127">-0.027937906067974399</cx:pt>
          <cx:pt idx="128">-0.00054572173008744004</cx:pt>
          <cx:pt idx="129">0.010963167313664699</cx:pt>
          <cx:pt idx="130">0.025002882793759</cx:pt>
          <cx:pt idx="131">0.0211136318734199</cx:pt>
          <cx:pt idx="132">0.00745378661804028</cx:pt>
          <cx:pt idx="133">0.015688704600314001</cx:pt>
          <cx:pt idx="134">0.013374755691024301</cx:pt>
          <cx:pt idx="135">0.014516704412310601</cx:pt>
          <cx:pt idx="136">0.0112778444249741</cx:pt>
          <cx:pt idx="137">0.0025675854512025699</cx:pt>
          <cx:pt idx="138">-0.000497779063682978</cx:pt>
          <cx:pt idx="139">-0.00036882198139332498</cx:pt>
          <cx:pt idx="140">0.00043853242375039398</cx:pt>
          <cx:pt idx="141">-0.00032112294384054898</cx:pt>
          <cx:pt idx="142">0.00033253585764314602</cx:pt>
          <cx:pt idx="143">-0.00090186887532472005</cx:pt>
          <cx:pt idx="144">-0.0030323704450874499</cx:pt>
          <cx:pt idx="145">0.0042520036941212699</cx:pt>
          <cx:pt idx="146">0.0050946544125913202</cx:pt>
          <cx:pt idx="147">-0.00067895474678182405</cx:pt>
          <cx:pt idx="148">0.0019521784673041599</cx:pt>
          <cx:pt idx="149">0.0052101922961913299</cx:pt>
          <cx:pt idx="150">0.0071479889215511202</cx:pt>
          <cx:pt idx="151">0.016163472699856098</cx:pt>
          <cx:pt idx="152">-0.0013280970866732999</cx:pt>
          <cx:pt idx="153">-0.0065533011689659698</cx:pt>
          <cx:pt idx="154">0.00383952256146452</cx:pt>
          <cx:pt idx="155">-0.018384226745789201</cx:pt>
          <cx:pt idx="156">-0.022028571480154899</cx:pt>
          <cx:pt idx="157">0.0028439283371042099</cx:pt>
          <cx:pt idx="158">0.0070620460922242896</cx:pt>
          <cx:pt idx="159">-0.015453208499890399</cx:pt>
          <cx:pt idx="160">-0.0051948867254989397</cx:pt>
          <cx:pt idx="161">-0.0072005327450026697</cx:pt>
          <cx:pt idx="162">0.0025491216286529302</cx:pt>
          <cx:pt idx="163">0.0133676903672402</cx:pt>
          <cx:pt idx="164">0.016155343781812201</cx:pt>
          <cx:pt idx="165">0.00574189482512346</cx:pt>
          <cx:pt idx="166">0.000224473975908662</cx:pt>
          <cx:pt idx="167">0.00058499452362013198</cx:pt>
          <cx:pt idx="168">-0.00078033203225331602</cx:pt>
          <cx:pt idx="169">0.00030450066298612501</cx:pt>
          <cx:pt idx="170">-0.000156391201437986</cx:pt>
          <cx:pt idx="171">-0.00073623419420259096</cx:pt>
          <cx:pt idx="172">-0.0038619180307065499</cx:pt>
          <cx:pt idx="173">0.00347746155484313</cx:pt>
          <cx:pt idx="174">0.0102051821584125</cx:pt>
          <cx:pt idx="175">-7.7504010896448805e-05</cx:pt>
          <cx:pt idx="176">0.016501464132073901</cx:pt>
          <cx:pt idx="177">0.0274068239028529</cx:pt>
          <cx:pt idx="178">0.0223229345959138</cx:pt>
          <cx:pt idx="179">0.0141945736665492</cx:pt>
          <cx:pt idx="180">0.0107693492806451</cx:pt>
          <cx:pt idx="181">0.036755878016705198</cx:pt>
          <cx:pt idx="182">0.0264202032765069</cx:pt>
          <cx:pt idx="183">0.00361273475873123</cx:pt>
          <cx:pt idx="184">0.011900363921050599</cx:pt>
          <cx:pt idx="185">0.029875416907709899</cx:pt>
          <cx:pt idx="186">0.017780404352074501</cx:pt>
          <cx:pt idx="187">-0.0049809784048639102</cx:pt>
          <cx:pt idx="188">-0.0063708603937444198</cx:pt>
          <cx:pt idx="189">-0.0126324968400627</cx:pt>
          <cx:pt idx="190">-0.0071398577819497596</cx:pt>
          <cx:pt idx="191">0.00224311106804332</cx:pt>
          <cx:pt idx="192">0.011536125403298</cx:pt>
          <cx:pt idx="193">0.0022932962990569699</cx:pt>
          <cx:pt idx="194">0.00087481747159396598</cx:pt>
          <cx:pt idx="195">8.8857378052596898e-05</cx:pt>
          <cx:pt idx="196">0.000208647321237822</cx:pt>
          <cx:pt idx="197">0.00019654924029394101</cx:pt>
          <cx:pt idx="198">0.00150123973386463</cx:pt>
          <cx:pt idx="199">0.00083030436213427897</cx:pt>
          <cx:pt idx="200">-0.0089591726788831299</cx:pt>
          <cx:pt idx="201">-0.0147368058966591</cx:pt>
          <cx:pt idx="202">0.00028389940410766302</cx:pt>
          <cx:pt idx="203">-0.0072555738391783999</cx:pt>
          <cx:pt idx="204">0.0044095159274511403</cx:pt>
          <cx:pt idx="205">0.0127106201023648</cx:pt>
          <cx:pt idx="206">0.0087352070883335298</cx:pt>
          <cx:pt idx="207">0.011332668218675899</cx:pt>
          <cx:pt idx="208">0.038017991737591697</cx:pt>
          <cx:pt idx="209">0.037308581025464103</cx:pt>
          <cx:pt idx="210">0.0089310167422434195</cx:pt>
          <cx:pt idx="211">-0.0155296130927272</cx:pt>
          <cx:pt idx="212">-0.00069919651870226898</cx:pt>
          <cx:pt idx="213">0.026398816029086499</cx:pt>
          <cx:pt idx="214">0.0086627476826282405</cx:pt>
          <cx:pt idx="215">-0.000919633206096791</cx:pt>
          <cx:pt idx="216">-0.0042909268293570202</cx:pt>
          <cx:pt idx="217">-0.020026272919236199</cx:pt>
          <cx:pt idx="218">-0.0166008857909145</cx:pt>
          <cx:pt idx="219">0.0057872738740372799</cx:pt>
          <cx:pt idx="220">0.0035225009248534599</cx:pt>
          <cx:pt idx="221">-0.0043035367290592298</cx:pt>
          <cx:pt idx="222">0.0010427456797403401</cx:pt>
          <cx:pt idx="223">-0.00053488967720701104</cx:pt>
          <cx:pt idx="224">-0.00032564551827426601</cx:pt>
          <cx:pt idx="225">-0.00097599050620514501</cx:pt>
          <cx:pt idx="226">0.00155015745562127</cx:pt>
          <cx:pt idx="227">0.0029133983364110598</cx:pt>
          <cx:pt idx="228">-0.0042993953860012797</cx:pt>
          <cx:pt idx="229">-0.010179372889214401</cx:pt>
          <cx:pt idx="230">-0.0064717192019731603</cx:pt>
          <cx:pt idx="231">-0.0048753322219611999</cx:pt>
          <cx:pt idx="232">0.021898509754739</cx:pt>
          <cx:pt idx="233">0.013542686214796601</cx:pt>
          <cx:pt idx="234">0.0084147997401370408</cx:pt>
          <cx:pt idx="235">0.030028361693773001</cx:pt>
          <cx:pt idx="236">0.0132246327165082</cx:pt>
          <cx:pt idx="237">0.0083466322015976393</cx:pt>
          <cx:pt idx="238">-0.0054471960820800004</cx:pt>
          <cx:pt idx="239">0.0020009769268726999</cx:pt>
          <cx:pt idx="240">-0.0067572668829325097</cx:pt>
          <cx:pt idx="241">-0.00152190002549364</cx:pt>
          <cx:pt idx="242">0.0116662638504503</cx:pt>
          <cx:pt idx="243">-0.0088609717750029703</cx:pt>
          <cx:pt idx="244">-0.016350764448166501</cx:pt>
          <cx:pt idx="245">-0.0086032634862955801</cx:pt>
          <cx:pt idx="246">-0.014557804237192501</cx:pt>
          <cx:pt idx="247">-0.010066340258341199</cx:pt>
          <cx:pt idx="248">0.0034036288034082099</cx:pt>
          <cx:pt idx="249">-0.0013248210793408901</cx:pt>
          <cx:pt idx="250">-0.00067505466375915996</cx:pt>
          <cx:pt idx="251">-9.9290359272205295e-05</cx:pt>
          <cx:pt idx="252">0.00052577384861903604</cx:pt>
          <cx:pt idx="253">0.00013718610158004201</cx:pt>
          <cx:pt idx="254">0.0016274240642816201</cx:pt>
          <cx:pt idx="255">0.0032369145136557599</cx:pt>
          <cx:pt idx="256">-0.00365404038384207</cx:pt>
          <cx:pt idx="257">-0.0099984621179195297</cx:pt>
          <cx:pt idx="258">0.0016170551889055701</cx:pt>
          <cx:pt idx="259">-0.0070126533919810897</cx:pt>
          <cx:pt idx="260">0.0061987745124865998</cx:pt>
          <cx:pt idx="261">0.0095276550263878896</cx:pt>
          <cx:pt idx="262">0.0020209716280614898</cx:pt>
          <cx:pt idx="263">-0.0065461681283822204</cx:pt>
          <cx:pt idx="264">-0.0062407767304968297</cx:pt>
          <cx:pt idx="265">0.00200185973893737</cx:pt>
          <cx:pt idx="266">-0.0052142363035119601</cx:pt>
          <cx:pt idx="267">0.00177072018504614</cx:pt>
          <cx:pt idx="268">-0.00119129109983945</cx:pt>
          <cx:pt idx="269">0.035136059011288703</cx:pt>
          <cx:pt idx="270">0.0064690170277981298</cx:pt>
          <cx:pt idx="271">-0.0049684851848960298</cx:pt>
          <cx:pt idx="272">-0.0054814647461501201</cx:pt>
          <cx:pt idx="273">-0.014744120739264</cx:pt>
          <cx:pt idx="274">-0.031631281002523597</cx:pt>
          <cx:pt idx="275">-0.023369397657591801</cx:pt>
          <cx:pt idx="276">-0.016467965782149499</cx:pt>
          <cx:pt idx="277">-0.0052851273453483104</cx:pt>
          <cx:pt idx="278">-5.6968250065215402e-05</cx:pt>
          <cx:pt idx="279">0.0056516619104287303</cx:pt>
          <cx:pt idx="280">-0.000102829707025547</cx:pt>
          <cx:pt idx="281">0.000120187281656469</cx:pt>
          <cx:pt idx="282">0.0021256169009122401</cx:pt>
          <cx:pt idx="283">0.0019288811001648999</cx:pt>
          <cx:pt idx="284">-0.0083416760086436597</cx:pt>
          <cx:pt idx="285">-0.011977682578668301</cx:pt>
          <cx:pt idx="286">-0.0062964792387891098</cx:pt>
          <cx:pt idx="287">-0.017112629298963799</cx:pt>
          <cx:pt idx="288">-0.0092969557672233308</cx:pt>
          <cx:pt idx="289">0.010018291941280901</cx:pt>
          <cx:pt idx="290">-0.0024955663973144099</cx:pt>
          <cx:pt idx="291">-0.025723797030255399</cx:pt>
          <cx:pt idx="292">-0.0104997294010387</cx:pt>
          <cx:pt idx="293">-0.015634297880658898</cx:pt>
          <cx:pt idx="294">-0.022984226231379599</cx:pt>
          <cx:pt idx="295">-0.00123869762709117</cx:pt>
          <cx:pt idx="296">0.015171701342084299</cx:pt>
          <cx:pt idx="297">0.0138752413245642</cx:pt>
          <cx:pt idx="298">0.0131425208647531</cx:pt>
          <cx:pt idx="299">0.016671030627750799</cx:pt>
          <cx:pt idx="300">-0.0075013544305004799</cx:pt>
          <cx:pt idx="301">-0.041641460376485501</cx:pt>
          <cx:pt idx="302">-0.030026155267522298</cx:pt>
          <cx:pt idx="303">-0.0230925901290291</cx:pt>
          <cx:pt idx="304">-0.0113139196103489</cx:pt>
          <cx:pt idx="305">0.00027367957800368201</cx:pt>
          <cx:pt idx="306">-3.9197459766240702e-05</cx:pt>
          <cx:pt idx="307">0.0028208948236711599</cx:pt>
          <cx:pt idx="308">-0.00012456395665807601</cx:pt>
          <cx:pt idx="309">-0.00071001338652259399</cx:pt>
          <cx:pt idx="310">0.0045340136058962203</cx:pt>
          <cx:pt idx="311">0.0010983096745268901</cx:pt>
          <cx:pt idx="312">-0.0101795690114401</cx:pt>
          <cx:pt idx="313">-0.0018580839599325501</cx:pt>
          <cx:pt idx="314">0.01682619179221</cx:pt>
          <cx:pt idx="315">0.010589218398886499</cx:pt>
          <cx:pt idx="316">0.024333870384789999</cx:pt>
          <cx:pt idx="317">0.021019573871511099</cx:pt>
          <cx:pt idx="318">0.0181798741420083</cx:pt>
          <cx:pt idx="319">-0.00308704272433651</cx:pt>
          <cx:pt idx="320">-0.0025051150267277099</cx:pt>
          <cx:pt idx="321">-0.016902988082115801</cx:pt>
          <cx:pt idx="322">-0.00688598158622115</cx:pt>
          <cx:pt idx="323">0.0148454259895195</cx:pt>
          <cx:pt idx="324">0.0310951727280083</cx:pt>
          <cx:pt idx="325">0.020056768487651099</cx:pt>
          <cx:pt idx="326">0.0081734544381563204</cx:pt>
          <cx:pt idx="327">0.0034888143110846101</cx:pt>
          <cx:pt idx="328">-0.0043245237628513102</cx:pt>
          <cx:pt idx="329">-0.0150778715946117</cx:pt>
          <cx:pt idx="330">-0.0023411131683049699</cx:pt>
          <cx:pt idx="331">-0.021569759492305999</cx:pt>
          <cx:pt idx="332">-0.0196404363984111</cx:pt>
          <cx:pt idx="333">-0.0058397204140062603</cx:pt>
          <cx:pt idx="334">-0.00120110132429855</cx:pt>
          <cx:pt idx="335">-4.8611478254551202e-05</cx:pt>
          <cx:pt idx="336">0.00013804040129148401</cx:pt>
          <cx:pt idx="337">-0.000219824666048586</cx:pt>
          <cx:pt idx="338">0.00196981573629635</cx:pt>
          <cx:pt idx="339">-0.00327956233214126</cx:pt>
          <cx:pt idx="340">0.0031468733156549801</cx:pt>
          <cx:pt idx="341">0.0011427410036758401</cx:pt>
          <cx:pt idx="342">0.0099407953841533</cx:pt>
          <cx:pt idx="343">0.0190236046723119</cx:pt>
          <cx:pt idx="344">0.0145838788506542</cx:pt>
          <cx:pt idx="345">-0.0017483488094816901</cx:pt>
          <cx:pt idx="346">-0.0019096510548807001</cx:pt>
          <cx:pt idx="347">-0.033891996187153897</cx:pt>
          <cx:pt idx="348">-0.022613846572605002</cx:pt>
          <cx:pt idx="349">0.0106994884330168</cx:pt>
          <cx:pt idx="350">0.01100208242392</cx:pt>
          <cx:pt idx="351">0.027264090996315798</cx:pt>
          <cx:pt idx="352">0.0054314407317599903</cx:pt>
          <cx:pt idx="353">-0.016765482814486501</cx:pt>
          <cx:pt idx="354">-0.00200205172704879</cx:pt>
          <cx:pt idx="355">-0.026683276901341001</cx:pt>
          <cx:pt idx="356">-0.0015786526528296101</cx:pt>
          <cx:pt idx="357">-0.0033547335153365902</cx:pt>
          <cx:pt idx="358">-0.0010167431418182499</cx:pt>
          <cx:pt idx="359">-0.020642163998901598</cx:pt>
          <cx:pt idx="360">-0.023542174328395199</cx:pt>
          <cx:pt idx="361">-0.0034704912460449002</cx:pt>
          <cx:pt idx="362">-0.0015799185237946</cx:pt>
          <cx:pt idx="363">0.00020293498892789001</cx:pt>
          <cx:pt idx="364">-0.00066969531289567496</cx:pt>
          <cx:pt idx="365">-0.00037180760529923401</cx:pt>
          <cx:pt idx="366">0.00097780766938040009</cx:pt>
          <cx:pt idx="367">-0.0036853282333178502</cx:pt>
          <cx:pt idx="368">0.0127185214396397</cx:pt>
          <cx:pt idx="369">-0.0049731150930887001</cx:pt>
          <cx:pt idx="370">0.0055278611910729702</cx:pt>
          <cx:pt idx="371">0.030231105068475799</cx:pt>
          <cx:pt idx="372">0.018377822548614399</cx:pt>
          <cx:pt idx="373">0.0074993210606193704</cx:pt>
          <cx:pt idx="374">-0.0048485905093340201</cx:pt>
          <cx:pt idx="375">-0.039215692504959002</cx:pt>
          <cx:pt idx="376">-0.015924806625697001</cx:pt>
          <cx:pt idx="377">0.0176845080519644</cx:pt>
          <cx:pt idx="378">0.015601063295628499</cx:pt>
          <cx:pt idx="379">0.020191635022312499</cx:pt>
          <cx:pt idx="380">0.0145908905425212</cx:pt>
          <cx:pt idx="381">0.0020596208648504298</cx:pt>
          <cx:pt idx="382">-0.026714608740325701</cx:pt>
          <cx:pt idx="383">-0.031714203139524298</cx:pt>
          <cx:pt idx="384">0.00167820192316561</cx:pt>
          <cx:pt idx="385">-0.00073184348322350996</cx:pt>
          <cx:pt idx="386">-0.015680278421244798</cx:pt>
          <cx:pt idx="387">-0.039764311172525497</cx:pt>
          <cx:pt idx="388">-0.038318306461790401</cx:pt>
          <cx:pt idx="389">-0.0128355287893988</cx:pt>
          <cx:pt idx="390">-0.0083993039188776306</cx:pt>
          <cx:pt idx="391">-0.00029649594907228699</cx:pt>
          <cx:pt idx="392">-0.00074230942766726296</cx:pt>
          <cx:pt idx="393">6.70434449425391e-05</cx:pt>
          <cx:pt idx="394">0.00022395484589896701</cx:pt>
          <cx:pt idx="395">0.00033255694446727801</cx:pt>
          <cx:pt idx="396">0.0116567031569337</cx:pt>
          <cx:pt idx="397">-0.0126420151746493</cx:pt>
          <cx:pt idx="398">-0.0032050410467880201</cx:pt>
          <cx:pt idx="399">0.032126116404091298</cx:pt>
          <cx:pt idx="400">0.0226720653792555</cx:pt>
          <cx:pt idx="401">0.0310350685027669</cx:pt>
          <cx:pt idx="402">-0.00055057198391932202</cx:pt>
          <cx:pt idx="403">-0.023916653117011001</cx:pt>
          <cx:pt idx="404">0.0026122930586282901</cx:pt>
          <cx:pt idx="405">0.024157056048698101</cx:pt>
          <cx:pt idx="406">0.0130891421389708</cx:pt>
          <cx:pt idx="407">0.041210238375255399</cx:pt>
          <cx:pt idx="408">0.016775185365405398</cx:pt>
          <cx:pt idx="409">0.00166693704617408</cx:pt>
          <cx:pt idx="410">-0.0106040767784126</cx:pt>
          <cx:pt idx="411">0.0022894462627248199</cx:pt>
          <cx:pt idx="412">0.014655271258769901</cx:pt>
          <cx:pt idx="413">-0.0025469568098332399</cx:pt>
          <cx:pt idx="414">-0.024884113607284899</cx:pt>
          <cx:pt idx="415">-0.039816449309155802</cx:pt>
          <cx:pt idx="416">-0.043123122595238803</cx:pt>
          <cx:pt idx="417">-0.014942589739334501</cx:pt>
          <cx:pt idx="418">-0.0041826707394190896</cx:pt>
          <cx:pt idx="419">5.8213204195367903e-05</cx:pt>
          <cx:pt idx="420">-0.00019555441884105601</cx:pt>
          <cx:pt idx="421">-0.00024887637691988</cx:pt>
          <cx:pt idx="422">-0.00097855653065905706</cx:pt>
          <cx:pt idx="423">0.0023666541695774698</cx:pt>
          <cx:pt idx="424">0.0088156493158444704</cx:pt>
          <cx:pt idx="425">-0.0055688147914255597</cx:pt>
          <cx:pt idx="426">-0.0010819504052036299</cx:pt>
          <cx:pt idx="427">0.020351116868258901</cx:pt>
          <cx:pt idx="428">0.028562450700512099</cx:pt>
          <cx:pt idx="429">0.037373562025358499</cx:pt>
          <cx:pt idx="430">0.049618077567562001</cx:pt>
          <cx:pt idx="431">0.038293011924851302</cx:pt>
          <cx:pt idx="432">0.023045158649334801</cx:pt>
          <cx:pt idx="433">0.015694579075058598</cx:pt>
          <cx:pt idx="434">0.013231886087710001</cx:pt>
          <cx:pt idx="435">0.0505177574548418</cx:pt>
          <cx:pt idx="436">0.0295695850248021</cx:pt>
          <cx:pt idx="437">0.031804073737539497</cx:pt>
          <cx:pt idx="438">0.0078945672787426695</cx:pt>
          <cx:pt idx="439">0.012098111589383899</cx:pt>
          <cx:pt idx="440">0.01743607476352</cx:pt>
          <cx:pt idx="441">0.0138552877608243</cx:pt>
          <cx:pt idx="442">0.0013624961478004699</cx:pt>
          <cx:pt idx="443">-0.0161417068717228</cx:pt>
          <cx:pt idx="444">-0.033610835157762801</cx:pt>
          <cx:pt idx="445">-0.0197073097249988</cx:pt>
          <cx:pt idx="446">-0.0011487610974379599</cx:pt>
          <cx:pt idx="447">-0.0011165197041335499</cx:pt>
          <cx:pt idx="448">0.00040988509045862602</cx:pt>
          <cx:pt idx="449">-0.00033561270678022901</cx:pt>
          <cx:pt idx="450">-0.00084833126104098204</cx:pt>
          <cx:pt idx="451">-0.0040424913391882899</cx:pt>
          <cx:pt idx="452">-0.0033148133347431102</cx:pt>
          <cx:pt idx="453">-0.0087737927049850208</cx:pt>
          <cx:pt idx="454">0.0051916071834989504</cx:pt>
          <cx:pt idx="455">0.016722390242525899</cx:pt>
          <cx:pt idx="456">0.035502795362931702</cx:pt>
          <cx:pt idx="457">0.045495009228482999</cx:pt>
          <cx:pt idx="458">0.071106945980501698</cx:pt>
          <cx:pt idx="459">0.078047848185444593</cx:pt>
          <cx:pt idx="460">0.095610859322773495</cx:pt>
          <cx:pt idx="461">0.064160122446334206</cx:pt>
          <cx:pt idx="462">0.0031009992634804901</cx:pt>
          <cx:pt idx="463">0.040168650319056601</cx:pt>
          <cx:pt idx="464">0.012843805157559601</cx:pt>
          <cx:pt idx="465">0.0097660539503250793</cx:pt>
          <cx:pt idx="466">0.011056831611519101</cx:pt>
          <cx:pt idx="467">0.0146314935169245</cx:pt>
          <cx:pt idx="468">0.010560382540282199</cx:pt>
          <cx:pt idx="469">-0.0050640087274419496</cx:pt>
          <cx:pt idx="470">-0.0066161536246790702</cx:pt>
          <cx:pt idx="471">-0.010010809659662201</cx:pt>
          <cx:pt idx="472">-0.022968356186983702</cx:pt>
          <cx:pt idx="473">-0.0221763869926795</cx:pt>
          <cx:pt idx="474">-0.0050496382986651598</cx:pt>
          <cx:pt idx="475">0.000175466559650328</cx:pt>
          <cx:pt idx="476">0.00022125668906337699</cx:pt>
          <cx:pt idx="477">-0.00016547689858560299</cx:pt>
          <cx:pt idx="478">-0.00211025239650577</cx:pt>
          <cx:pt idx="479">-0.010167460161053301</cx:pt>
          <cx:pt idx="480">-0.0148182893741216</cx:pt>
          <cx:pt idx="481">-0.0150254704558498</cx:pt>
          <cx:pt idx="482">-0.012333134475964199</cx:pt>
          <cx:pt idx="483">0.0061874340584983497</cx:pt>
          <cx:pt idx="484">0.020735474234285099</cx:pt>
          <cx:pt idx="485">0.027131173795353201</cx:pt>
          <cx:pt idx="486">0.0490575876298492</cx:pt>
          <cx:pt idx="487">0.065804089598834895</cx:pt>
          <cx:pt idx="488">0.079902815108379197</cx:pt>
          <cx:pt idx="489">0.055070270503286702</cx:pt>
          <cx:pt idx="490">-0.00187508510135816</cx:pt>
          <cx:pt idx="491">0.043388169297510201</cx:pt>
          <cx:pt idx="492">-0.0076797987925019502</cx:pt>
          <cx:pt idx="493">-0.018414155650989798</cx:pt>
          <cx:pt idx="494">-0.0088676016212377896</cx:pt>
          <cx:pt idx="495">-0.01137304141857</cx:pt>
          <cx:pt idx="496">-0.014893087656129801</cx:pt>
          <cx:pt idx="497">-0.0117420019515157</cx:pt>
          <cx:pt idx="498">-0.0077713315062304502</cx:pt>
          <cx:pt idx="499">-0.0110291582048657</cx:pt>
          <cx:pt idx="500">-0.018972868780303499</cx:pt>
          <cx:pt idx="501">-0.0108224539748058</cx:pt>
          <cx:pt idx="502">-0.00215405550666211</cx:pt>
          <cx:pt idx="503">-0.00089863716933341804</cx:pt>
          <cx:pt idx="504">0.00033356823377020899</cx:pt>
          <cx:pt idx="505">-0.00012577985358802401</cx:pt>
          <cx:pt idx="506">-0.0011056625641910299</cx:pt>
          <cx:pt idx="507">-0.0100113263262508</cx:pt>
          <cx:pt idx="508">-0.0171005169928364</cx:pt>
          <cx:pt idx="509">-0.017601278692255799</cx:pt>
          <cx:pt idx="510">-0.0321395971512786</cx:pt>
          <cx:pt idx="511">-0.034457435875540302</cx:pt>
          <cx:pt idx="512">-0.030169639433671101</cx:pt>
          <cx:pt idx="513">-0.0322114711635016</cx:pt>
          <cx:pt idx="514">-0.024207685200441399</cx:pt>
          <cx:pt idx="515">0.0048077137006438198</cx:pt>
          <cx:pt idx="516">-0.0129001290761112</cx:pt>
          <cx:pt idx="517">-0.0017457424049980501</cx:pt>
          <cx:pt idx="518">-0.013184451658890799</cx:pt>
          <cx:pt idx="519">-0.0209317954626571</cx:pt>
          <cx:pt idx="520">-0.029957220166202302</cx:pt>
          <cx:pt idx="521">-0.0036291745957904302</cx:pt>
          <cx:pt idx="522">-0.028679884803105599</cx:pt>
          <cx:pt idx="523">-0.025647353323989</cx:pt>
          <cx:pt idx="524">-0.015652028652586299</cx:pt>
          <cx:pt idx="525">-0.0116139173940315</cx:pt>
          <cx:pt idx="526">-0.017738048236347701</cx:pt>
          <cx:pt idx="527">-0.022236031437489201</cx:pt>
          <cx:pt idx="528">-0.0229938273375354</cx:pt>
          <cx:pt idx="529">-0.0079539523826616092</cx:pt>
          <cx:pt idx="530">0.00156518883528199</cx:pt>
          <cx:pt idx="531">-9.0321074239794398e-05</cx:pt>
          <cx:pt idx="532">0.000112136161575656</cx:pt>
          <cx:pt idx="533">-0.000189920517749076</cx:pt>
          <cx:pt idx="534">-0.00042519835005781802</cx:pt>
          <cx:pt idx="535">-0.0087656169237392296</cx:pt>
          <cx:pt idx="536">-0.016852415680625399</cx:pt>
          <cx:pt idx="537">-0.023711774799207198</cx:pt>
          <cx:pt idx="538">-0.044648424955708997</cx:pt>
          <cx:pt idx="539">-0.053597059384539701</cx:pt>
          <cx:pt idx="540">-0.065878316888745694</cx:pt>
          <cx:pt idx="541">-0.082230852381770095</cx:pt>
          <cx:pt idx="542">-0.094561846829728402</cx:pt>
          <cx:pt idx="543">-0.080416345412587895</cx:pt>
          <cx:pt idx="544">-0.080663021175628596</cx:pt>
          <cx:pt idx="545">-0.0675658869877062</cx:pt>
          <cx:pt idx="546">-0.035425454539107802</cx:pt>
          <cx:pt idx="547">-0.035916909721594802</cx:pt>
          <cx:pt idx="548">-0.0316480065357772</cx:pt>
          <cx:pt idx="549">-0.0054612368654515797</cx:pt>
          <cx:pt idx="550">-0.021681277560443201</cx:pt>
          <cx:pt idx="551">-0.0101682630523103</cx:pt>
          <cx:pt idx="552">-0.016971135101562</cx:pt>
          <cx:pt idx="553">-0.0107811705801183</cx:pt>
          <cx:pt idx="554">-0.020440616002004801</cx:pt>
          <cx:pt idx="555">-0.027185828934548</cx:pt>
          <cx:pt idx="556">-0.0177266323853916</cx:pt>
          <cx:pt idx="557">-0.0055431708718427196</cx:pt>
          <cx:pt idx="558">-0.0021375029647409298</cx:pt>
          <cx:pt idx="559">0.00014257977854520399</cx:pt>
          <cx:pt idx="560">-0.00084688516733396702</cx:pt>
          <cx:pt idx="561">-0.00045227926060207398</cx:pt>
          <cx:pt idx="562">-0.00050656384084249895</cx:pt>
          <cx:pt idx="563">-0.0050924170199652501</cx:pt>
          <cx:pt idx="564">-0.0149296756464495</cx:pt>
          <cx:pt idx="565">-0.0242183343057636</cx:pt>
          <cx:pt idx="566">-0.044238223085752697</cx:pt>
          <cx:pt idx="567">-0.059614094670885603</cx:pt>
          <cx:pt idx="568">-0.060428321260634299</cx:pt>
          <cx:pt idx="569">-0.077988007234671003</cx:pt>
          <cx:pt idx="570">-0.095957496688719807</cx:pt>
          <cx:pt idx="571">-0.098509931159532604</cx:pt>
          <cx:pt idx="572">-0.085254336759182495</cx:pt>
          <cx:pt idx="573">-0.018580160442915699</cx:pt>
          <cx:pt idx="574">-0.011385671413868301</cx:pt>
          <cx:pt idx="575">-0.0323672648213187</cx:pt>
          <cx:pt idx="576">-0.0117816208476305</cx:pt>
          <cx:pt idx="577">-0.0051179093690720103</cx:pt>
          <cx:pt idx="578">-0.013850546006889401</cx:pt>
          <cx:pt idx="579">-0.011930450251738899</cx:pt>
          <cx:pt idx="580">-0.0084356998928901104</cx:pt>
          <cx:pt idx="581">0.0044593791479643303</cx:pt>
          <cx:pt idx="582">-0.00359816342582207</cx:pt>
          <cx:pt idx="583">-0.0154734114199905</cx:pt>
          <cx:pt idx="584">-0.00378907608883614</cx:pt>
          <cx:pt idx="585">0.000292011036246404</cx:pt>
          <cx:pt idx="586">-0.00104045496408537</cx:pt>
          <cx:pt idx="587">-0.000201724162624615</cx:pt>
          <cx:pt idx="588">-0.00078875720732504305</cx:pt>
          <cx:pt idx="589">-0.00106857354492998</cx:pt>
          <cx:pt idx="590">-0.00050491543002041</cx:pt>
          <cx:pt idx="591">-0.0036646887527581099</cx:pt>
          <cx:pt idx="592">-0.0134546116177008</cx:pt>
          <cx:pt idx="593">-0.023071371324696999</cx:pt>
          <cx:pt idx="594">-0.033290245776113801</cx:pt>
          <cx:pt idx="595">-0.0342807459960216</cx:pt>
          <cx:pt idx="596">-0.026232296126648201</cx:pt>
          <cx:pt idx="597">-0.036357038863719403</cx:pt>
          <cx:pt idx="598">-0.032045290390735899</cx:pt>
          <cx:pt idx="599">-0.045678471062469299</cx:pt>
          <cx:pt idx="600">-0.00747431806091716</cx:pt>
          <cx:pt idx="601">0.0010544810457508199</cx:pt>
          <cx:pt idx="602">0.00140192253153872</cx:pt>
          <cx:pt idx="603">-0.0181068398419332</cx:pt>
          <cx:pt idx="604">-0.0022919988063680699</cx:pt>
          <cx:pt idx="605">-0.029936824327231201</cx:pt>
          <cx:pt idx="606">-0.025699574262995802</cx:pt>
          <cx:pt idx="607">-0.045001267193523299</cx:pt>
          <cx:pt idx="608">-0.023645271149045102</cx:pt>
          <cx:pt idx="609">-0.00052008238973535504</cx:pt>
          <cx:pt idx="610">-0.0067570462729797604</cx:pt>
          <cx:pt idx="611">-0.0120617630249107</cx:pt>
          <cx:pt idx="612">0.00488358174152619</cx:pt>
          <cx:pt idx="613">0.0015289489846165899</cx:pt>
          <cx:pt idx="614">-0.00076094603190721599</cx:pt>
          <cx:pt idx="615">0.00016218878081544901</cx:pt>
          <cx:pt idx="616">-0.000607183868868339</cx:pt>
          <cx:pt idx="617">-0.000227700673627274</cx:pt>
          <cx:pt idx="618">-0.00221378112953485</cx:pt>
          <cx:pt idx="619">-0.0055325155246303903</cx:pt>
          <cx:pt idx="620">-0.0095515343383947206</cx:pt>
          <cx:pt idx="621">-0.015397267677835899</cx:pt>
          <cx:pt idx="622">-0.020483302443175599</cx:pt>
          <cx:pt idx="623">-0.014224392333336</cx:pt>
          <cx:pt idx="624">-0.0019997600284566101</cx:pt>
          <cx:pt idx="625">-0.0150932453441991</cx:pt>
          <cx:pt idx="626">0.0057377517407106596</cx:pt>
          <cx:pt idx="627">0.0070066414898321498</cx:pt>
          <cx:pt idx="628">0.027007470606401102</cx:pt>
          <cx:pt idx="629">0.0035451501201916999</cx:pt>
          <cx:pt idx="630">-0.00124930627123153</cx:pt>
          <cx:pt idx="631">-0.027807791089043601</cx:pt>
          <cx:pt idx="632">-0.0299849248330652</cx:pt>
          <cx:pt idx="633">-0.045665151214952897</cx:pt>
          <cx:pt idx="634">-0.052439793908577101</cx:pt>
          <cx:pt idx="635">-0.052116884744584098</cx:pt>
          <cx:pt idx="636">-0.0279212003118662</cx:pt>
          <cx:pt idx="637">-0.01564957472053</cx:pt>
          <cx:pt idx="638">0.000114718617381953</cx:pt>
          <cx:pt idx="639">0.00084956515527558399</cx:pt>
          <cx:pt idx="640">0.0053093524617337899</cx:pt>
          <cx:pt idx="641">0.0053458220911608697</cx:pt>
          <cx:pt idx="642">0.0021146960594797099</cx:pt>
          <cx:pt idx="643">0.00053240630249542001</cx:pt>
          <cx:pt idx="644">0.000570854780620118</cx:pt>
          <cx:pt idx="645">-5.0922270908041698e-05</cx:pt>
          <cx:pt idx="646">-0.0011021790101503599</cx:pt>
          <cx:pt idx="647">-0.0039393297218218099</cx:pt>
          <cx:pt idx="648">-0.0056232303453104503</cx:pt>
          <cx:pt idx="649">-0.0021476976169013998</cx:pt>
          <cx:pt idx="650">-0.0018121309440236101</cx:pt>
          <cx:pt idx="651">-0.00123232291348405</cx:pt>
          <cx:pt idx="652">0.0078211262637146294</cx:pt>
          <cx:pt idx="653">-0.00427885168030791</cx:pt>
          <cx:pt idx="654">0.0071341485286146597</cx:pt>
          <cx:pt idx="655">0.017060836383521401</cx:pt>
          <cx:pt idx="656">0.0059840910566974397</cx:pt>
          <cx:pt idx="657">-0.0082349889270678499</cx:pt>
          <cx:pt idx="658">-0.012630271845306599</cx:pt>
          <cx:pt idx="659">-0.0278368769410418</cx:pt>
          <cx:pt idx="660">-0.027670514385190501</cx:pt>
          <cx:pt idx="661">-0.025262487941016501</cx:pt>
          <cx:pt idx="662">-0.045126361548897702</cx:pt>
          <cx:pt idx="663">-0.047327323900994402</cx:pt>
          <cx:pt idx="664">-0.022460706523157299</cx:pt>
          <cx:pt idx="665">-0.0043475936728786498</cx:pt>
          <cx:pt idx="666">0.00490398751942802</cx:pt>
          <cx:pt idx="667">0.0065316550117508303</cx:pt>
          <cx:pt idx="668">0.0103092766301699</cx:pt>
          <cx:pt idx="669">0.0055922044432761596</cx:pt>
          <cx:pt idx="670">0.00096166052112655297</cx:pt>
          <cx:pt idx="671">-0.00059045173526666599</cx:pt>
          <cx:pt idx="672">0.000104101387518942</cx:pt>
          <cx:pt idx="673">-0.00070568786915593698</cx:pt>
          <cx:pt idx="674">-0.00065234183968789004</cx:pt>
          <cx:pt idx="675">-4.0315028535844098e-07</cx:pt>
          <cx:pt idx="676">0.0063152889740394199</cx:pt>
          <cx:pt idx="677">0.0147143276771915</cx:pt>
          <cx:pt idx="678">0.019658761668089102</cx:pt>
          <cx:pt idx="679">0.030711228459991299</cx:pt>
          <cx:pt idx="680">0.044522005398134397</cx:pt>
          <cx:pt idx="681">0.018754897489228199</cx:pt>
          <cx:pt idx="682">0.025047820222174801</cx:pt>
          <cx:pt idx="683">0.012132921550772099</cx:pt>
          <cx:pt idx="684">-0.0099519010139834992</cx:pt>
          <cx:pt idx="685">-0.0013394897702429999</cx:pt>
          <cx:pt idx="686">-0.0073610827355516904</cx:pt>
          <cx:pt idx="687">-0.011992087498197799</cx:pt>
          <cx:pt idx="688">-0.0023362981180162401</cx:pt>
          <cx:pt idx="689">-0.015846449487245898</cx:pt>
          <cx:pt idx="690">-0.039962847489653203</cx:pt>
          <cx:pt idx="691">-0.0251729428780481</cx:pt>
          <cx:pt idx="692">0.00037187447147014099</cx:pt>
          <cx:pt idx="693">0.0131122024666859</cx:pt>
          <cx:pt idx="694">0.015472561490477601</cx:pt>
          <cx:pt idx="695">0.0113226795340075</cx:pt>
          <cx:pt idx="696">-0.0013782271435618799</cx:pt>
          <cx:pt idx="697">9.6949599662536603e-06</cx:pt>
          <cx:pt idx="698">-0.00032942795616548699</cx:pt>
          <cx:pt idx="699">-0.00021883937427599301</cx:pt>
          <cx:pt idx="700">0.00027609327811788299</cx:pt>
          <cx:pt idx="701">0.00039303967709093597</cx:pt>
          <cx:pt idx="702">-0.00010374821721250099</cx:pt>
          <cx:pt idx="703">1.95877589233189e-06</cx:pt>
          <cx:pt idx="704">0.00503509540660257</cx:pt>
          <cx:pt idx="705">0.010286474745747501</cx:pt>
          <cx:pt idx="706">0.0115028693788412</cx:pt>
          <cx:pt idx="707">0.022303480003170398</cx:pt>
          <cx:pt idx="708">0.034934474645864903</cx:pt>
          <cx:pt idx="709">0.029112889416868799</cx:pt>
          <cx:pt idx="710">0.015849518219473901</cx:pt>
          <cx:pt idx="711">0.0145395290644116</cx:pt>
          <cx:pt idx="712">0.0069810757833780402</cx:pt>
          <cx:pt idx="713">0.015495828261193501</cx:pt>
          <cx:pt idx="714">0.0099128755619261304</cx:pt>
          <cx:pt idx="715">0.0016276708211068001</cx:pt>
          <cx:pt idx="716">0.0088872613958705399</cx:pt>
          <cx:pt idx="717">-0.016387140686286199</cx:pt>
          <cx:pt idx="718">-0.0110119819473456</cx:pt>
          <cx:pt idx="719">0.0040499775638357096</cx:pt>
          <cx:pt idx="720">0.0095823891505914909</cx:pt>
          <cx:pt idx="721">0.0048265014112507101</cx:pt>
          <cx:pt idx="722">0.00068081722881590298</cx:pt>
          <cx:pt idx="723">-0.00090260221610687801</cx:pt>
          <cx:pt idx="724">-0.0026873391740024101</cx:pt>
          <cx:pt idx="725">-3.3231848525400497e-05</cx:pt>
          <cx:pt idx="726">-0.00063818783967453197</cx:pt>
          <cx:pt idx="727">0.00027244564648247699</cx:pt>
          <cx:pt idx="728">0.00074304435510293403</cx:pt>
          <cx:pt idx="729">-0.000348334820675988</cx:pt>
          <cx:pt idx="730">-8.70040503264166e-05</cx:pt>
          <cx:pt idx="731">-0.00032493672599535802</cx:pt>
          <cx:pt idx="732">0.0015328399307952599</cx:pt>
          <cx:pt idx="733">0.0038450355522186802</cx:pt>
          <cx:pt idx="734">0.0080574829946745193</cx:pt>
          <cx:pt idx="735">0.0115737301746245</cx:pt>
          <cx:pt idx="736">0.0175061737254876</cx:pt>
          <cx:pt idx="737">0.024441253312743001</cx:pt>
          <cx:pt idx="738">0.023036662592915601</cx:pt>
          <cx:pt idx="739">0.0202770516377976</cx:pt>
          <cx:pt idx="740">0.024505381188801498</cx:pt>
          <cx:pt idx="741">0.027983266251552501</cx:pt>
          <cx:pt idx="742">0.040673895166477299</cx:pt>
          <cx:pt idx="743">0.0291464682125178</cx:pt>
          <cx:pt idx="744">0.023165575568437</cx:pt>
          <cx:pt idx="745">0.017846490520131299</cx:pt>
          <cx:pt idx="746">0.0176417650060385</cx:pt>
          <cx:pt idx="747">0.010810199559467999</cx:pt>
          <cx:pt idx="748">0.0060208782731096802</cx:pt>
          <cx:pt idx="749">0.0040785427348015201</cx:pt>
          <cx:pt idx="750">0.00144436905442892</cx:pt>
          <cx:pt idx="751">0.00094437823490069802</cx:pt>
          <cx:pt idx="752">-0.00026095288486367799</cx:pt>
          <cx:pt idx="753">5.83002900743192e-05</cx:pt>
          <cx:pt idx="754">0.000709510573427779</cx:pt>
          <cx:pt idx="755">0.000182652547933685</cx:pt>
          <cx:pt idx="756">-0.000274567905109626</cx:pt>
          <cx:pt idx="757">-0.00070813465545479203</cx:pt>
          <cx:pt idx="758">0.00016583011447174399</cx:pt>
          <cx:pt idx="759">-0.00019186105771853201</cx:pt>
          <cx:pt idx="760">-0.00017174082024682099</cx:pt>
          <cx:pt idx="761">-0.000214741258754872</cx:pt>
          <cx:pt idx="762">1.4713918257789699e-05</cx:pt>
          <cx:pt idx="763">0.0018641421378157901</cx:pt>
          <cx:pt idx="764">0.00133384299048433</cx:pt>
          <cx:pt idx="765">0.0019351764241759899</cx:pt>
          <cx:pt idx="766">0.00066019717793827095</cx:pt>
          <cx:pt idx="767">0.00031142837565450299</cx:pt>
          <cx:pt idx="768">0.0019325203020849301</cx:pt>
          <cx:pt idx="769">0.0021135853098879802</cx:pt>
          <cx:pt idx="770">0.00699151598157221</cx:pt>
          <cx:pt idx="771">0.0041448359030369199</cx:pt>
          <cx:pt idx="772">0.00385132755304135</cx:pt>
          <cx:pt idx="773">0.0040168530534119996</cx:pt>
          <cx:pt idx="774">0.0085351576480990499</cx:pt>
          <cx:pt idx="775">0.00315913136983099</cx:pt>
          <cx:pt idx="776">0.00096836230604379996</cx:pt>
          <cx:pt idx="777">0.00059261951615839897</cx:pt>
          <cx:pt idx="778">0.0010525368604578</cx:pt>
          <cx:pt idx="779">0.000130102865248618</cx:pt>
          <cx:pt idx="780">-0.00045727228886495398</cx:pt>
          <cx:pt idx="781">0.000180306435028598</cx:pt>
          <cx:pt idx="782">-0.00051502986140646002</cx:pt>
          <cx:pt idx="783">5.3554185142463998e-05</cx:pt>
        </cx:lvl>
      </cx:numDim>
    </cx:data>
    <cx:data id="166">
      <cx:numDim type="val">
        <cx:f>'001_WA_F - 副本'!$FK$1:$FK$784</cx:f>
        <cx:lvl ptCount="784" formatCode="G/通用格式">
          <cx:pt idx="0">-0.00049425106918753105</cx:pt>
          <cx:pt idx="1">-7.4444556197896599e-05</cx:pt>
          <cx:pt idx="2">-0.00044565358800371002</cx:pt>
          <cx:pt idx="3">3.8621349648562797e-05</cx:pt>
          <cx:pt idx="4">0.000159976926285893</cx:pt>
          <cx:pt idx="5">-0.00028281327660938902</cx:pt>
          <cx:pt idx="6">0.00033341222177931502</cx:pt>
          <cx:pt idx="7">0.00037050345966189698</cx:pt>
          <cx:pt idx="8">-0.000293259822887356</cx:pt>
          <cx:pt idx="9">-0.000235487911938672</cx:pt>
          <cx:pt idx="10">-0.00027943238695151101</cx:pt>
          <cx:pt idx="11">-0.00072586314451850197</cx:pt>
          <cx:pt idx="12">-0.00069151810457521905</cx:pt>
          <cx:pt idx="13">-0.00047674633747753399</cx:pt>
          <cx:pt idx="14">1.8920554615073399e-05</cx:pt>
          <cx:pt idx="15">0.00075614959599436802</cx:pt>
          <cx:pt idx="16">-9.5157705773459393e-05</cx:pt>
          <cx:pt idx="17">-0.00055906568628177997</cx:pt>
          <cx:pt idx="18">-0.000291035597387599</cx:pt>
          <cx:pt idx="19">0.00036787147857301903</cx:pt>
          <cx:pt idx="20">8.9806244448061701e-05</cx:pt>
          <cx:pt idx="21">0.00057314640335139804</cx:pt>
          <cx:pt idx="22">0.000280968127446321</cx:pt>
          <cx:pt idx="23">0.00013563832473320901</cx:pt>
          <cx:pt idx="24">-0.000200560788345526</cx:pt>
          <cx:pt idx="25">-0.00065981858021808902</cx:pt>
          <cx:pt idx="26">-0.00026990623691830999</cx:pt>
          <cx:pt idx="27">-0.00080492180245714902</cx:pt>
          <cx:pt idx="28">-0.000248632632580749</cx:pt>
          <cx:pt idx="29">-2.4470504986440401e-05</cx:pt>
          <cx:pt idx="30">-0.00081523264816819397</cx:pt>
          <cx:pt idx="31">0.00077070082886282097</cx:pt>
          <cx:pt idx="32">0.00050811610278013702</cx:pt>
          <cx:pt idx="33">1.74508801209675e-05</cx:pt>
          <cx:pt idx="34">-0.00028083732862785202</cx:pt>
          <cx:pt idx="35">-0.0010923414369679899</cx:pt>
          <cx:pt idx="36">-0.00136754832512645</cx:pt>
          <cx:pt idx="37">0.00011883236399649</cx:pt>
          <cx:pt idx="38">-0.00069946804706199196</cx:pt>
          <cx:pt idx="39">-0.0025480141269027599</cx:pt>
          <cx:pt idx="40">-0.00072788234619688703</cx:pt>
          <cx:pt idx="41">-0.0026295883585789599</cx:pt>
          <cx:pt idx="42">-0.00038438482165677098</cx:pt>
          <cx:pt idx="43">0.00055613984430639399</cx:pt>
          <cx:pt idx="44">0.0024740464890948902</cx:pt>
          <cx:pt idx="45">0.00118000709133857</cx:pt>
          <cx:pt idx="46">-0.00040311646772473001</cx:pt>
          <cx:pt idx="47">-0.00028788494599665701</cx:pt>
          <cx:pt idx="48">-0.0011399111476047899</cx:pt>
          <cx:pt idx="49">-0.00102946381758127</cx:pt>
          <cx:pt idx="50">0.00041578963122406901</cx:pt>
          <cx:pt idx="51">-0.00019861958121931701</cx:pt>
          <cx:pt idx="52">0.00041476989367583998</cx:pt>
          <cx:pt idx="53">0.00025576523680972599</cx:pt>
          <cx:pt idx="54">0.00015058311502612101</cx:pt>
          <cx:pt idx="55">0.000276816857849904</cx:pt>
          <cx:pt idx="56">0.000228986591666658</cx:pt>
          <cx:pt idx="57">-0.00020793833941182399</cx:pt>
          <cx:pt idx="58">-1.7981574808420601e-05</cx:pt>
          <cx:pt idx="59">9.3767126593161205e-05</cx:pt>
          <cx:pt idx="60">0.00013180825366878901</cx:pt>
          <cx:pt idx="61">0.00033131310598013202</cx:pt>
          <cx:pt idx="62">-0.00024399245021076901</cx:pt>
          <cx:pt idx="63">-0.0014868830489364101</cx:pt>
          <cx:pt idx="64">-0.00060092761718930695</cx:pt>
          <cx:pt idx="65">-0.00048604028417177999</cx:pt>
          <cx:pt idx="66">0.00015025538379445701</cx:pt>
          <cx:pt idx="67">0.0042726364007120796</cx:pt>
          <cx:pt idx="68">-0.00102436348225584</cx:pt>
          <cx:pt idx="69">0.00342301995392484</cx:pt>
          <cx:pt idx="70">-0.012428115445339401</cx:pt>
          <cx:pt idx="71">-0.012080927747017099</cx:pt>
          <cx:pt idx="72">-0.00167333697142354</cx:pt>
          <cx:pt idx="73">0.0040410796221967598</cx:pt>
          <cx:pt idx="74">-0.0084458743741466207</cx:pt>
          <cx:pt idx="75">-0.0154857825039896</cx:pt>
          <cx:pt idx="76">-0.0094364034534649092</cx:pt>
          <cx:pt idx="77">-0.0077487546305102604</cx:pt>
          <cx:pt idx="78">-0.0040730868573877598</cx:pt>
          <cx:pt idx="79">-0.00071793493960004495</cx:pt>
          <cx:pt idx="80">0.0011503302598757301</cx:pt>
          <cx:pt idx="81">0.00044665342784611502</cx:pt>
          <cx:pt idx="82">0.00032206593812604903</cx:pt>
          <cx:pt idx="83">-4.4657683533906799e-05</cx:pt>
          <cx:pt idx="84">-0.00029305795447484199</cx:pt>
          <cx:pt idx="85">-0.00082570616644052602</cx:pt>
          <cx:pt idx="86">0.0021974757390905699</cx:pt>
          <cx:pt idx="87">0.000214995970877894</cx:pt>
          <cx:pt idx="88">-0.00062279068615211399</cx:pt>
          <cx:pt idx="89">-0.0028672867463336998</cx:pt>
          <cx:pt idx="90">-0.0013493479433723901</cx:pt>
          <cx:pt idx="91">0.00052332963920526001</cx:pt>
          <cx:pt idx="92">-0.0072749977002365797</cx:pt>
          <cx:pt idx="93">-0.0071871771447067703</cx:pt>
          <cx:pt idx="94">-0.0131688519285709</cx:pt>
          <cx:pt idx="95">0.0044051565389525401</cx:pt>
          <cx:pt idx="96">0.0150259975084556</cx:pt>
          <cx:pt idx="97">-0.0084919096718417304</cx:pt>
          <cx:pt idx="98">-0.048762016775940997</cx:pt>
          <cx:pt idx="99">-0.042565496017217597</cx:pt>
          <cx:pt idx="100">-0.031873248028208602</cx:pt>
          <cx:pt idx="101">-0.0133014569342008</cx:pt>
          <cx:pt idx="102">0.0013444460300478199</cx:pt>
          <cx:pt idx="103">-0.026838800145664601</cx:pt>
          <cx:pt idx="104">-0.038530868610859803</cx:pt>
          <cx:pt idx="105">-0.0208391787665872</cx:pt>
          <cx:pt idx="106">0.0017753089975638199</cx:pt>
          <cx:pt idx="107">0.00157494169190821</cx:pt>
          <cx:pt idx="108">-0.0022510722298869699</cx:pt>
          <cx:pt idx="109">4.3429886194366703e-05</cx:pt>
          <cx:pt idx="110">-0.00055657838420983101</cx:pt>
          <cx:pt idx="111">0.000127700790638182</cx:pt>
          <cx:pt idx="112">0.00058464712403771997</cx:pt>
          <cx:pt idx="113">0.00031052516354802498</cx:pt>
          <cx:pt idx="114">0.0043006176037009396</cx:pt>
          <cx:pt idx="115">0.00130781147399236</cx:pt>
          <cx:pt idx="116">-0.00050591449253663495</cx:pt>
          <cx:pt idx="117">0.0028312075933836799</cx:pt>
          <cx:pt idx="118">0.020201371415068101</cx:pt>
          <cx:pt idx="119">0.024601915645864801</cx:pt>
          <cx:pt idx="120">0.0140212382795184</cx:pt>
          <cx:pt idx="121">-0.00078549197029001796</cx:pt>
          <cx:pt idx="122">-0.00313006152010492</cx:pt>
          <cx:pt idx="123">0.0031168558190314399</cx:pt>
          <cx:pt idx="124">-0.0087878511348466592</cx:pt>
          <cx:pt idx="125">0.018505196089224001</cx:pt>
          <cx:pt idx="126">0.017499586117932099</cx:pt>
          <cx:pt idx="127">0.051795448408467899</cx:pt>
          <cx:pt idx="128">0.0331583693176511</cx:pt>
          <cx:pt idx="129">0.040654239145457002</cx:pt>
          <cx:pt idx="130">0.022894105360776101</cx:pt>
          <cx:pt idx="131">0.0120641160475057</cx:pt>
          <cx:pt idx="132">0.0041322520681420097</cx:pt>
          <cx:pt idx="133">-0.0089386645876494801</cx:pt>
          <cx:pt idx="134">-0.0128994867729669</cx:pt>
          <cx:pt idx="135">-0.015803079856232801</cx:pt>
          <cx:pt idx="136">-0.032434130103823199</cx:pt>
          <cx:pt idx="137">-0.00344459183254065</cx:pt>
          <cx:pt idx="138">-0.00021747137089473401</cx:pt>
          <cx:pt idx="139">-0.00287653253291967</cx:pt>
          <cx:pt idx="140">-0.00083563760210041398</cx:pt>
          <cx:pt idx="141">-0.0011484538198230101</cx:pt>
          <cx:pt idx="142">0.00079963778284564396</cx:pt>
          <cx:pt idx="143">0.000964485687360149</cx:pt>
          <cx:pt idx="144">0.00052269250163943003</cx:pt>
          <cx:pt idx="145">0.0031142816342710701</cx:pt>
          <cx:pt idx="146">-0.0087919194027423105</cx:pt>
          <cx:pt idx="147">0.0028242243848576698</cx:pt>
          <cx:pt idx="148">0.0149194588777815</cx:pt>
          <cx:pt idx="149">0.030931169385150899</cx:pt>
          <cx:pt idx="150">0.026532895979615501</cx:pt>
          <cx:pt idx="151">-0.0154868857942416</cx:pt>
          <cx:pt idx="152">0.025195047597092901</cx:pt>
          <cx:pt idx="153">-0.0055373339148049603</cx:pt>
          <cx:pt idx="154">0.0191286987552961</cx:pt>
          <cx:pt idx="155">0.019125419072745599</cx:pt>
          <cx:pt idx="156">0.039544184399723799</cx:pt>
          <cx:pt idx="157">0.00702869565345394</cx:pt>
          <cx:pt idx="158">0.0071568903397919896</cx:pt>
          <cx:pt idx="159">0.051635295507255603</cx:pt>
          <cx:pt idx="160">-0.020432020035644798</cx:pt>
          <cx:pt idx="161">0.051209594805076301</cx:pt>
          <cx:pt idx="162">0.0245853006532177</cx:pt>
          <cx:pt idx="163">-0.0129653466443815</cx:pt>
          <cx:pt idx="164">-0.0094719257866896101</cx:pt>
          <cx:pt idx="165">0.00026785354032706399</cx:pt>
          <cx:pt idx="166">-0.0059506108287585499</cx:pt>
          <cx:pt idx="167">-0.0041149456619589799</cx:pt>
          <cx:pt idx="168">0.00070912487492908903</cx:pt>
          <cx:pt idx="169">0.00014560020176392801</cx:pt>
          <cx:pt idx="170">-0.0056744287982840903</cx:pt>
          <cx:pt idx="171">0.00421414786307296</cx:pt>
          <cx:pt idx="172">0.0053794896904650899</cx:pt>
          <cx:pt idx="173">-0.00341256927893344</cx:pt>
          <cx:pt idx="174">-0.0321079795460434</cx:pt>
          <cx:pt idx="175">-0.042902844560982603</cx:pt>
          <cx:pt idx="176">-0.0215738291024383</cx:pt>
          <cx:pt idx="177">0.0149618545695744</cx:pt>
          <cx:pt idx="178">0.065585404498360506</cx:pt>
          <cx:pt idx="179">-0.020976518762843101</cx:pt>
          <cx:pt idx="180">0.041983156290070697</cx:pt>
          <cx:pt idx="181">-0.016022891190618001</cx:pt>
          <cx:pt idx="182">-0.067411608120116095</cx:pt>
          <cx:pt idx="183">-0.12765918417791999</cx:pt>
          <cx:pt idx="184">-0.060328698142481402</cx:pt>
          <cx:pt idx="185">0.048002093309134797</cx:pt>
          <cx:pt idx="186">0.0037901554825372002</cx:pt>
          <cx:pt idx="187">0.038507836489355199</cx:pt>
          <cx:pt idx="188">-0.00856607452567551</cx:pt>
          <cx:pt idx="189">0.051111757987819702</cx:pt>
          <cx:pt idx="190">0.051431766578034901</cx:pt>
          <cx:pt idx="191">-0.016700418615843399</cx:pt>
          <cx:pt idx="192">-0.016040146522188901</cx:pt>
          <cx:pt idx="193">-0.0042592136390390296</cx:pt>
          <cx:pt idx="194">0.00052178638328434805</cx:pt>
          <cx:pt idx="195">-0.0015320024671921699</cx:pt>
          <cx:pt idx="196">0.00058859263028033398</cx:pt>
          <cx:pt idx="197">0.00031432124847606102</cx:pt>
          <cx:pt idx="198">-0.0029988627881005702</cx:pt>
          <cx:pt idx="199">0.0125357534956089</cx:pt>
          <cx:pt idx="200">0.0254134124668083</cx:pt>
          <cx:pt idx="201">-0.0062073842005921</cx:pt>
          <cx:pt idx="202">-0.032891389388332401</cx:pt>
          <cx:pt idx="203">-0.0204029854883956</cx:pt>
          <cx:pt idx="204">-0.0030936095514351998</cx:pt>
          <cx:pt idx="205">0.041754178467635003</cx:pt>
          <cx:pt idx="206">0.062481791540774302</cx:pt>
          <cx:pt idx="207">-0.0551148540041176</cx:pt>
          <cx:pt idx="208">-0.026495842150629698</cx:pt>
          <cx:pt idx="209">0.021473885452042301</cx:pt>
          <cx:pt idx="210">-0.0618880833536457</cx:pt>
          <cx:pt idx="211">-0.076151330269904796</cx:pt>
          <cx:pt idx="212">-0.035840105371602198</cx:pt>
          <cx:pt idx="213">-0.0018666679828151999</cx:pt>
          <cx:pt idx="214">0.032614899678143003</cx:pt>
          <cx:pt idx="215">0.074489329582780497</cx:pt>
          <cx:pt idx="216">0.025050098979011101</cx:pt>
          <cx:pt idx="217">0.098421842616669905</cx:pt>
          <cx:pt idx="218">0.11573459339176199</cx:pt>
          <cx:pt idx="219">-0.020519632144757799</cx:pt>
          <cx:pt idx="220">-0.033996370197672598</cx:pt>
          <cx:pt idx="221">-0.0066469731380639904</cx:pt>
          <cx:pt idx="222">0.0058299837861277596</cx:pt>
          <cx:pt idx="223">-0.00121052108624948</cx:pt>
          <cx:pt idx="224">-0.0010904248909264799</cx:pt>
          <cx:pt idx="225">0.00178622588641807</cx:pt>
          <cx:pt idx="226">0.0042575199944643299</cx:pt>
          <cx:pt idx="227">0.0151623104524721</cx:pt>
          <cx:pt idx="228">0.043745440158138298</cx:pt>
          <cx:pt idx="229">0.018267521277411599</cx:pt>
          <cx:pt idx="230">-0.0189328164541702</cx:pt>
          <cx:pt idx="231">0.0489387758167006</cx:pt>
          <cx:pt idx="232">0.0049520615876155498</cx:pt>
          <cx:pt idx="233">-0.0119424603224507</cx:pt>
          <cx:pt idx="234">0.041274424385935898</cx:pt>
          <cx:pt idx="235">-0.0166034481735391</cx:pt>
          <cx:pt idx="236">-0.0057401705491661103</cx:pt>
          <cx:pt idx="237">0.070557945739867803</cx:pt>
          <cx:pt idx="238">0.18104815113181999</cx:pt>
          <cx:pt idx="239">0.119898910476086</cx:pt>
          <cx:pt idx="240">0.044734835974999998</cx:pt>
          <cx:pt idx="241">0.022399785707010299</cx:pt>
          <cx:pt idx="242">-0.0061136047742345098</cx:pt>
          <cx:pt idx="243">-6.8204217235345204e-05</cx:pt>
          <cx:pt idx="244">0.049106092072535801</cx:pt>
          <cx:pt idx="245">0.019162439743742599</cx:pt>
          <cx:pt idx="246">0.117239152580862</cx:pt>
          <cx:pt idx="247">0.053032772405683999</cx:pt>
          <cx:pt idx="248">-0.026562635519009101</cx:pt>
          <cx:pt idx="249">9.2325393123830196e-05</cx:pt>
          <cx:pt idx="250">0.0071135449925461697</cx:pt>
          <cx:pt idx="251">0.00044621552813421097</cx:pt>
          <cx:pt idx="252">0.00064387634104564999</cx:pt>
          <cx:pt idx="253">0.0023267166409380001</cx:pt>
          <cx:pt idx="254">0.0076787861046323002</cx:pt>
          <cx:pt idx="255">0.019376276534006601</cx:pt>
          <cx:pt idx="256">0.043420541426919798</cx:pt>
          <cx:pt idx="257">0.086941178552960297</cx:pt>
          <cx:pt idx="258">0.051101201678559798</cx:pt>
          <cx:pt idx="259">0.0184437582867184</cx:pt>
          <cx:pt idx="260">0.037334846495002398</cx:pt>
          <cx:pt idx="261">0.0073736788280024997</cx:pt>
          <cx:pt idx="262">0.056112186757162001</cx:pt>
          <cx:pt idx="263">0.018061722638982002</cx:pt>
          <cx:pt idx="264">0.089298769225077207</cx:pt>
          <cx:pt idx="265">0.081931188154550194</cx:pt>
          <cx:pt idx="266">0.087576657352917406</cx:pt>
          <cx:pt idx="267">0.086526517338377601</cx:pt>
          <cx:pt idx="268">0.062968246898613897</cx:pt>
          <cx:pt idx="269">0.0527996924904367</cx:pt>
          <cx:pt idx="270">-0.063914521221484902</cx:pt>
          <cx:pt idx="271">-0.041118884569239199</cx:pt>
          <cx:pt idx="272">-0.015824231019586198</cx:pt>
          <cx:pt idx="273">0.0115124287794874</cx:pt>
          <cx:pt idx="274">0.080925832822407007</cx:pt>
          <cx:pt idx="275">0.077653453342586304</cx:pt>
          <cx:pt idx="276">-0.0069049132917146797</cx:pt>
          <cx:pt idx="277">-0.0011830261398981701</cx:pt>
          <cx:pt idx="278">0.015707785282647602</cx:pt>
          <cx:pt idx="279">0.0029267862489964799</cx:pt>
          <cx:pt idx="280">0.00022173512859056699</cx:pt>
          <cx:pt idx="281">0.00220510796224768</cx:pt>
          <cx:pt idx="282">0.0087373919193596793</cx:pt>
          <cx:pt idx="283">0.012025254824745099</cx:pt>
          <cx:pt idx="284">0.047955963250109798</cx:pt>
          <cx:pt idx="285">0.099977439415458599</cx:pt>
          <cx:pt idx="286">0.085876420527032704</cx:pt>
          <cx:pt idx="287">0.015852440966493599</cx:pt>
          <cx:pt idx="288">0.071552129651402799</cx:pt>
          <cx:pt idx="289">0.035748248165403902</cx:pt>
          <cx:pt idx="290">0.17518343434359299</cx:pt>
          <cx:pt idx="291">0.098217778573921999</cx:pt>
          <cx:pt idx="292">0.0494478968190048</cx:pt>
          <cx:pt idx="293">-0.044556285902119297</cx:pt>
          <cx:pt idx="294">-0.102524771834935</cx:pt>
          <cx:pt idx="295">-0.025885253712973601</cx:pt>
          <cx:pt idx="296">-0.010532138056153301</cx:pt>
          <cx:pt idx="297">0.014803742341382301</cx:pt>
          <cx:pt idx="298">-0.035550160050332902</cx:pt>
          <cx:pt idx="299">0.039564904658913297</cx:pt>
          <cx:pt idx="300">0.028819645480870001</cx:pt>
          <cx:pt idx="301">0.0380711619930416</cx:pt>
          <cx:pt idx="302">0.025715047682733201</cx:pt>
          <cx:pt idx="303">0.029848389482208901</cx:pt>
          <cx:pt idx="304">0.012242767602048701</cx:pt>
          <cx:pt idx="305">-0.00405501165798246</cx:pt>
          <cx:pt idx="306">0.00201694597514069</cx:pt>
          <cx:pt idx="307">0.00046182649766663499</cx:pt>
          <cx:pt idx="308">-3.4166807331129898e-05</cx:pt>
          <cx:pt idx="309">0.00051595610787653597</cx:pt>
          <cx:pt idx="310">0.0052906784061771501</cx:pt>
          <cx:pt idx="311">-0.00086123412392380904</cx:pt>
          <cx:pt idx="312">0.039874631046320698</cx:pt>
          <cx:pt idx="313">0.08964259935287</cx:pt>
          <cx:pt idx="314">0.092225913232356294</cx:pt>
          <cx:pt idx="315">0.0703870109098403</cx:pt>
          <cx:pt idx="316">0.044660413434908799</cx:pt>
          <cx:pt idx="317">0.099007418082401696</cx:pt>
          <cx:pt idx="318">0.089536701665927199</cx:pt>
          <cx:pt idx="319">0.067727976438444804</cx:pt>
          <cx:pt idx="320">-0.0354018981431782</cx:pt>
          <cx:pt idx="321">-0.24273387203605301</cx:pt>
          <cx:pt idx="322">-0.20440080503917701</cx:pt>
          <cx:pt idx="323">-0.11321623598642699</cx:pt>
          <cx:pt idx="324">-0.049513253218012997</cx:pt>
          <cx:pt idx="325">0.010739866059625699</cx:pt>
          <cx:pt idx="326">-0.0234708885749291</cx:pt>
          <cx:pt idx="327">0.084834695459565401</cx:pt>
          <cx:pt idx="328">0.079274446846310895</cx:pt>
          <cx:pt idx="329">0.0228329276998144</cx:pt>
          <cx:pt idx="330">-0.046681048464553399</cx:pt>
          <cx:pt idx="331">0.0127497249218777</cx:pt>
          <cx:pt idx="332">-0.00454361053473644</cx:pt>
          <cx:pt idx="333">-0.0034583573007760399</cx:pt>
          <cx:pt idx="334">-0.0019964539550348399</cx:pt>
          <cx:pt idx="335">-0.00048233189779228102</cx:pt>
          <cx:pt idx="336">1.2564419932937001e-05</cx:pt>
          <cx:pt idx="337">0.0010285773751115899</cx:pt>
          <cx:pt idx="338">0.0013064161301272301</cx:pt>
          <cx:pt idx="339">-0.0249481897991067</cx:pt>
          <cx:pt idx="340">-0.0028026897847477201</cx:pt>
          <cx:pt idx="341">-0.023646463829413</cx:pt>
          <cx:pt idx="342">0.043163482250382697</cx:pt>
          <cx:pt idx="343">0.060008491168686597</cx:pt>
          <cx:pt idx="344">0.0124671911003919</cx:pt>
          <cx:pt idx="345">0.012589269021769101</cx:pt>
          <cx:pt idx="346">-0.025494134073709901</cx:pt>
          <cx:pt idx="347">-0.10093096189693899</cx:pt>
          <cx:pt idx="348">-0.19995132351129499</cx:pt>
          <cx:pt idx="349">-0.38436177173509001</cx:pt>
          <cx:pt idx="350">-0.23497315807937999</cx:pt>
          <cx:pt idx="351">-0.14445108803468601</cx:pt>
          <cx:pt idx="352">0.011195788640855501</cx:pt>
          <cx:pt idx="353">-0.073877510290745102</cx:pt>
          <cx:pt idx="354">-0.061864958791456502</cx:pt>
          <cx:pt idx="355">-0.0035749087043109098</cx:pt>
          <cx:pt idx="356">0.0098391711077130597</cx:pt>
          <cx:pt idx="357">-0.034532986108642402</cx:pt>
          <cx:pt idx="358">-0.109082422540961</cx:pt>
          <cx:pt idx="359">-0.040380038888621801</cx:pt>
          <cx:pt idx="360">0.0034421625238740799</cx:pt>
          <cx:pt idx="361">0.014759493988481601</cx:pt>
          <cx:pt idx="362">0.0075384302736895697</cx:pt>
          <cx:pt idx="363">0.0011807770891065</cx:pt>
          <cx:pt idx="364">-0.00075911090334314704</cx:pt>
          <cx:pt idx="365">0.00023150595813848499</cx:pt>
          <cx:pt idx="366">0.0027881121148074801</cx:pt>
          <cx:pt idx="367">-0.037664798365511801</cx:pt>
          <cx:pt idx="368">-0.073463830496779597</cx:pt>
          <cx:pt idx="369">-0.103529532638528</cx:pt>
          <cx:pt idx="370">-0.039816085982695898</cx:pt>
          <cx:pt idx="371">-0.077706310155099004</cx:pt>
          <cx:pt idx="372">-0.11840058837726899</cx:pt>
          <cx:pt idx="373">-0.097972418607152695</cx:pt>
          <cx:pt idx="374">-0.12926365954032101</cx:pt>
          <cx:pt idx="375">-0.107625904632917</cx:pt>
          <cx:pt idx="376">-0.27407223504905498</cx:pt>
          <cx:pt idx="377">-0.20176494842787601</cx:pt>
          <cx:pt idx="378">-0.078733082297784196</cx:pt>
          <cx:pt idx="379">-0.105879875627402</cx:pt>
          <cx:pt idx="380">-0.060498983946205002</cx:pt>
          <cx:pt idx="381">-0.014881512018926599</cx:pt>
          <cx:pt idx="382">-0.00053903186142630196</cx:pt>
          <cx:pt idx="383">-0.041797279024084998</cx:pt>
          <cx:pt idx="384">-0.066469239477566902</cx:pt>
          <cx:pt idx="385">-0.091224982287786499</cx:pt>
          <cx:pt idx="386">-0.069627447019122504</cx:pt>
          <cx:pt idx="387">-0.072798778246496401</cx:pt>
          <cx:pt idx="388">-0.0018311990233195201</cx:pt>
          <cx:pt idx="389">0.013229953245006899</cx:pt>
          <cx:pt idx="390">0.0084583350792665803</cx:pt>
          <cx:pt idx="391">0.0034802792293309398</cx:pt>
          <cx:pt idx="392">8.1182857606150195e-06</cx:pt>
          <cx:pt idx="393">0.00041958942037626098</cx:pt>
          <cx:pt idx="394">0.0023550691142095299</cx:pt>
          <cx:pt idx="395">-0.046549012926261998</cx:pt>
          <cx:pt idx="396">-0.108272558854039</cx:pt>
          <cx:pt idx="397">-0.15677847450027299</cx:pt>
          <cx:pt idx="398">-0.13748503999964601</cx:pt>
          <cx:pt idx="399">-0.174934862308497</cx:pt>
          <cx:pt idx="400">-0.222692712611328</cx:pt>
          <cx:pt idx="401">-0.246692972125789</cx:pt>
          <cx:pt idx="402">-0.201529277396755</cx:pt>
          <cx:pt idx="403">-0.15656580372159401</cx:pt>
          <cx:pt idx="404">-0.149961231180086</cx:pt>
          <cx:pt idx="405">-0.071838360199477494</cx:pt>
          <cx:pt idx="406">-0.014317917485390399</cx:pt>
          <cx:pt idx="407">-0.036895633934340803</cx:pt>
          <cx:pt idx="408">-0.046183705564081301</cx:pt>
          <cx:pt idx="409">-0.0109774194166469</cx:pt>
          <cx:pt idx="410">-0.029623184379438901</cx:pt>
          <cx:pt idx="411">-0.059494405396320199</cx:pt>
          <cx:pt idx="412">-0.127325848677075</cx:pt>
          <cx:pt idx="413">-0.040492276142670397</cx:pt>
          <cx:pt idx="414">-0.031430845500523497</cx:pt>
          <cx:pt idx="415">-0.052034010225869697</cx:pt>
          <cx:pt idx="416">-0.0079484949637638608</cx:pt>
          <cx:pt idx="417">0.0113597229441414</cx:pt>
          <cx:pt idx="418">0.0069293438085068597</cx:pt>
          <cx:pt idx="419">0.00069120305468689796</cx:pt>
          <cx:pt idx="420">-0.00039063921986268098</cx:pt>
          <cx:pt idx="421">-0.00066088155015462497</cx:pt>
          <cx:pt idx="422">0.000163560373277625</cx:pt>
          <cx:pt idx="423">-0.050969262084724298</cx:pt>
          <cx:pt idx="424">-0.122154143292433</cx:pt>
          <cx:pt idx="425">-0.177371212881898</cx:pt>
          <cx:pt idx="426">-0.17844789379505799</cx:pt>
          <cx:pt idx="427">-0.23194765518145799</cx:pt>
          <cx:pt idx="428">-0.26476665445084402</cx:pt>
          <cx:pt idx="429">-0.22066109556229799</cx:pt>
          <cx:pt idx="430">-0.16029172878429701</cx:pt>
          <cx:pt idx="431">-0.091967225772776995</cx:pt>
          <cx:pt idx="432">-0.055399005537320502</cx:pt>
          <cx:pt idx="433">0.0057249058532849303</cx:pt>
          <cx:pt idx="434">0.044905576549873698</cx:pt>
          <cx:pt idx="435">0.016147696161613701</cx:pt>
          <cx:pt idx="436">-0.0052966463062655298</cx:pt>
          <cx:pt idx="437">-0.109308984010449</cx:pt>
          <cx:pt idx="438">-0.091055112235502306</cx:pt>
          <cx:pt idx="439">-0.11865335403942601</cx:pt>
          <cx:pt idx="440">-0.068351750479977602</cx:pt>
          <cx:pt idx="441">-0.0267288678916347</cx:pt>
          <cx:pt idx="442">-0.047565030959150899</cx:pt>
          <cx:pt idx="443">-0.053869539460946102</cx:pt>
          <cx:pt idx="444">-0.00098865531001883196</cx:pt>
          <cx:pt idx="445">0.0106373620487938</cx:pt>
          <cx:pt idx="446">0.0080576544442788507</cx:pt>
          <cx:pt idx="447">0.0040382356900526802</cx:pt>
          <cx:pt idx="448">-0.00017210823334956699</cx:pt>
          <cx:pt idx="449">-0.00041529086732975702</cx:pt>
          <cx:pt idx="450">-0.0017315697641322801</cx:pt>
          <cx:pt idx="451">-0.035383271630911199</cx:pt>
          <cx:pt idx="452">-0.132163534070246</cx:pt>
          <cx:pt idx="453">-0.20120718507744301</cx:pt>
          <cx:pt idx="454">-0.20200806037468499</cx:pt>
          <cx:pt idx="455">-0.222234657742611</cx:pt>
          <cx:pt idx="456">-0.18910415337785599</cx:pt>
          <cx:pt idx="457">-0.11245852025332299</cx:pt>
          <cx:pt idx="458">-0.034467753105454302</cx:pt>
          <cx:pt idx="459">0.021631144178722798</cx:pt>
          <cx:pt idx="460">0.047212941985871303</cx:pt>
          <cx:pt idx="461">0.092331655485591302</cx:pt>
          <cx:pt idx="462">0.059524702523042997</cx:pt>
          <cx:pt idx="463">-0.046797962501112102</cx:pt>
          <cx:pt idx="464">0.052471950588595703</cx:pt>
          <cx:pt idx="465">0.015623541633919699</cx:pt>
          <cx:pt idx="466">-0.013745703852674001</cx:pt>
          <cx:pt idx="467">0.010236387936982699</cx:pt>
          <cx:pt idx="468">-0.029389572164479599</cx:pt>
          <cx:pt idx="469">0.048462016711219302</cx:pt>
          <cx:pt idx="470">-0.0164850568325688</cx:pt>
          <cx:pt idx="471">-0.01021348169959</cx:pt>
          <cx:pt idx="472">0.0091504094215138897</cx:pt>
          <cx:pt idx="473">0.0307304028476066</cx:pt>
          <cx:pt idx="474">0.0214739936467888</cx:pt>
          <cx:pt idx="475">0.0057212628308316903</cx:pt>
          <cx:pt idx="476">-0.000234983145809821</cx:pt>
          <cx:pt idx="477">-3.9816377329271303e-05</cx:pt>
          <cx:pt idx="478">-0.00121391110628521</cx:pt>
          <cx:pt idx="479">-0.0144191847516959</cx:pt>
          <cx:pt idx="480">-0.090341952783943899</cx:pt>
          <cx:pt idx="481">-0.137468021621894</cx:pt>
          <cx:pt idx="482">-0.15020947249633201</cx:pt>
          <cx:pt idx="483">-0.160534857498107</cx:pt>
          <cx:pt idx="484">-0.064776282226109996</cx:pt>
          <cx:pt idx="485">0.010308301140197901</cx:pt>
          <cx:pt idx="486">0.0230685443346277</cx:pt>
          <cx:pt idx="487">0.10218620928005399</cx:pt>
          <cx:pt idx="488">0.117375611793374</cx:pt>
          <cx:pt idx="489">0.12623300059077799</cx:pt>
          <cx:pt idx="490">0.083998406212248106</cx:pt>
          <cx:pt idx="491">-0.047880610839198999</cx:pt>
          <cx:pt idx="492">0.068139701709088896</cx:pt>
          <cx:pt idx="493">0.057624008590610197</cx:pt>
          <cx:pt idx="494">0.025600750690920999</cx:pt>
          <cx:pt idx="495">0.019135145623924502</cx:pt>
          <cx:pt idx="496">-0.0051437254532574203</cx:pt>
          <cx:pt idx="497">0.020177397747104499</cx:pt>
          <cx:pt idx="498">-0.012676513811454199</cx:pt>
          <cx:pt idx="499">0.0072450807417315704</cx:pt>
          <cx:pt idx="500">0.040059740213151299</cx:pt>
          <cx:pt idx="501">0.048962897433076399</cx:pt>
          <cx:pt idx="502">0.014856872921204</cx:pt>
          <cx:pt idx="503">0.00063121289379822795</cx:pt>
          <cx:pt idx="504">-0.000165707714909528</cx:pt>
          <cx:pt idx="505">-0.00014291684424233201</cx:pt>
          <cx:pt idx="506">-0.00286349798485348</cx:pt>
          <cx:pt idx="507">0.013960871117710201</cx:pt>
          <cx:pt idx="508">-0.027300174358194301</cx:pt>
          <cx:pt idx="509">-0.095132512351537496</cx:pt>
          <cx:pt idx="510">-0.094834691279420402</cx:pt>
          <cx:pt idx="511">-0.043054088430936298</cx:pt>
          <cx:pt idx="512">-0.0390647443605108</cx:pt>
          <cx:pt idx="513">0.013378844201018701</cx:pt>
          <cx:pt idx="514">0.039921226251044703</cx:pt>
          <cx:pt idx="515">0.068213647466162902</cx:pt>
          <cx:pt idx="516">0.084104812229988696</cx:pt>
          <cx:pt idx="517">0.091016008405481297</cx:pt>
          <cx:pt idx="518">-0.0064007606283619798</cx:pt>
          <cx:pt idx="519">0.041654750945183901</cx:pt>
          <cx:pt idx="520">0.0118283530162388</cx:pt>
          <cx:pt idx="521">-0.0091734354102114002</cx:pt>
          <cx:pt idx="522">-0.0056381229722205703</cx:pt>
          <cx:pt idx="523">-0.047148183887640402</cx:pt>
          <cx:pt idx="524">-0.069219988815143907</cx:pt>
          <cx:pt idx="525">-0.083314598051276001</cx:pt>
          <cx:pt idx="526">-0.035536250186292098</cx:pt>
          <cx:pt idx="527">0.031010319950559501</cx:pt>
          <cx:pt idx="528">0.056008629407739902</cx:pt>
          <cx:pt idx="529">0.0301036491568278</cx:pt>
          <cx:pt idx="530">0.00458400987166936</cx:pt>
          <cx:pt idx="531">0.0010517602167866901</cx:pt>
          <cx:pt idx="532">0.00018152653458940001</cx:pt>
          <cx:pt idx="533">-0.000425959707010778</cx:pt>
          <cx:pt idx="534">-0.0058160074470025701</cx:pt>
          <cx:pt idx="535">0.018278278581424699</cx:pt>
          <cx:pt idx="536">0.0295273904164906</cx:pt>
          <cx:pt idx="537">-0.0467540434387839</cx:pt>
          <cx:pt idx="538">-0.041494578494244601</cx:pt>
          <cx:pt idx="539">0.026599706155281198</cx:pt>
          <cx:pt idx="540">0.040963718895190397</cx:pt>
          <cx:pt idx="541">0.0243527434575255</cx:pt>
          <cx:pt idx="542">0.013957478847851999</cx:pt>
          <cx:pt idx="543">0.092774327978679794</cx:pt>
          <cx:pt idx="544">0.034411209255602399</cx:pt>
          <cx:pt idx="545">0.096782215831181101</cx:pt>
          <cx:pt idx="546">0.037820069507929599</cx:pt>
          <cx:pt idx="547">0.0528617282819158</cx:pt>
          <cx:pt idx="548">0.0029561684465333501</cx:pt>
          <cx:pt idx="549">-0.0125533567966362</cx:pt>
          <cx:pt idx="550">-0.088624539657660095</cx:pt>
          <cx:pt idx="551">-0.040866188827196198</cx:pt>
          <cx:pt idx="552">-0.103400873443262</cx:pt>
          <cx:pt idx="553">-0.094907056364127607</cx:pt>
          <cx:pt idx="554">-0.041673328178048599</cx:pt>
          <cx:pt idx="555">0.056862003772074898</cx:pt>
          <cx:pt idx="556">0.046061687305190897</cx:pt>
          <cx:pt idx="557">0.0262064727085701</cx:pt>
          <cx:pt idx="558">0.0045836395431209801</cx:pt>
          <cx:pt idx="559">0.00042104846343757498</cx:pt>
          <cx:pt idx="560">0.000129844991782319</cx:pt>
          <cx:pt idx="561">-0.00018616221226777399</cx:pt>
          <cx:pt idx="562">0.0033849165962850898</cx:pt>
          <cx:pt idx="563">0.048913864815935397</cx:pt>
          <cx:pt idx="564">0.063929941399703996</cx:pt>
          <cx:pt idx="565">-0.0162325253633318</cx:pt>
          <cx:pt idx="566">0.023282807260135999</cx:pt>
          <cx:pt idx="567">0.070037462565344502</cx:pt>
          <cx:pt idx="568">0.071882326999877302</cx:pt>
          <cx:pt idx="569">0.015036264397085801</cx:pt>
          <cx:pt idx="570">0.063369490479298504</cx:pt>
          <cx:pt idx="571">0.13560579667529199</cx:pt>
          <cx:pt idx="572">0.105844370349005</cx:pt>
          <cx:pt idx="573">0.032062107426149102</cx:pt>
          <cx:pt idx="574">0.059434567766226999</cx:pt>
          <cx:pt idx="575">0.039613487410370303</cx:pt>
          <cx:pt idx="576">0.0143761867460321</cx:pt>
          <cx:pt idx="577">0.0486034428521918</cx:pt>
          <cx:pt idx="578">0.055369167500417198</cx:pt>
          <cx:pt idx="579">-0.0066695767374959003</cx:pt>
          <cx:pt idx="580">-0.0014348750120066599</cx:pt>
          <cx:pt idx="581">0.0011537692965377501</cx:pt>
          <cx:pt idx="582">0.0296079974579153</cx:pt>
          <cx:pt idx="583">0.067900647594477601</cx:pt>
          <cx:pt idx="584">0.042571743213098097</cx:pt>
          <cx:pt idx="585">0.0155864041385899</cx:pt>
          <cx:pt idx="586">0.0038103722094747</cx:pt>
          <cx:pt idx="587">0.00023327056008391899</cx:pt>
          <cx:pt idx="588">0.00065035879878326704</cx:pt>
          <cx:pt idx="589">-0.00085015919704219101</cx:pt>
          <cx:pt idx="590">0.018901975855573801</cx:pt>
          <cx:pt idx="591">0.047187278525660299</cx:pt>
          <cx:pt idx="592">0.084892765625351405</cx:pt>
          <cx:pt idx="593">0.056334937350746801</cx:pt>
          <cx:pt idx="594">0.038737149335848702</cx:pt>
          <cx:pt idx="595">-0.0094024010149801399</cx:pt>
          <cx:pt idx="596">0.023369092128171402</cx:pt>
          <cx:pt idx="597">0.051318894138209899</cx:pt>
          <cx:pt idx="598">0.106972423438867</cx:pt>
          <cx:pt idx="599">0.0266908110049459</cx:pt>
          <cx:pt idx="600">0.030598341221438001</cx:pt>
          <cx:pt idx="601">0.0426256155561393</cx:pt>
          <cx:pt idx="602">0.046464636206047898</cx:pt>
          <cx:pt idx="603">0.076132898261011397</cx:pt>
          <cx:pt idx="604">0.035041708525439599</cx:pt>
          <cx:pt idx="605">0.078074528843226895</cx:pt>
          <cx:pt idx="606">0.091508819844370898</cx:pt>
          <cx:pt idx="607">0.056013277118052998</cx:pt>
          <cx:pt idx="608">-0.013661913268054901</cx:pt>
          <cx:pt idx="609">0.033095205765114898</cx:pt>
          <cx:pt idx="610">0.062172986092199303</cx:pt>
          <cx:pt idx="611">0.068707461458965405</cx:pt>
          <cx:pt idx="612">0.028263161636496999</cx:pt>
          <cx:pt idx="613">0.0123772338124783</cx:pt>
          <cx:pt idx="614">0.00055226946850200096</cx:pt>
          <cx:pt idx="615">-0.00036266195693371197</cx:pt>
          <cx:pt idx="616">-0.00040163389261324399</cx:pt>
          <cx:pt idx="617">0.0011356203383618101</cx:pt>
          <cx:pt idx="618">0.0076586091437976598</cx:pt>
          <cx:pt idx="619">0.00182249366347308</cx:pt>
          <cx:pt idx="620">0.034453395393452199</cx:pt>
          <cx:pt idx="621">0.075343536901567795</cx:pt>
          <cx:pt idx="622">0.061210457757390001</cx:pt>
          <cx:pt idx="623">0.059912822684360698</cx:pt>
          <cx:pt idx="624">0.0621127837932723</cx:pt>
          <cx:pt idx="625">0.15737560878397799</cx:pt>
          <cx:pt idx="626">0.075865946327292696</cx:pt>
          <cx:pt idx="627">0.047343550181086901</cx:pt>
          <cx:pt idx="628">-0.040406608944871601</cx:pt>
          <cx:pt idx="629">0.053627572394387597</cx:pt>
          <cx:pt idx="630">0.093342379780877893</cx:pt>
          <cx:pt idx="631">0.038983853823027201</cx:pt>
          <cx:pt idx="632">-0.048696725878758701</cx:pt>
          <cx:pt idx="633">0.032312147262015103</cx:pt>
          <cx:pt idx="634">0.0161018671288513</cx:pt>
          <cx:pt idx="635">0.0077037510321112598</cx:pt>
          <cx:pt idx="636">-0.026169200589644899</cx:pt>
          <cx:pt idx="637">0.020598607756407299</cx:pt>
          <cx:pt idx="638">0.039589235899314498</cx:pt>
          <cx:pt idx="639">0.052975831942879997</cx:pt>
          <cx:pt idx="640">0.024765051466021901</cx:pt>
          <cx:pt idx="641">0.0090443032944815104</cx:pt>
          <cx:pt idx="642">-0.00138599787247062</cx:pt>
          <cx:pt idx="643">-0.00042714019499828901</cx:pt>
          <cx:pt idx="644">0.00036695655522932702</cx:pt>
          <cx:pt idx="645">8.2335104237202003e-05</cx:pt>
          <cx:pt idx="646">0.00080034759700799401</cx:pt>
          <cx:pt idx="647">-0.0125195764909248</cx:pt>
          <cx:pt idx="648">-0.017123534791551799</cx:pt>
          <cx:pt idx="649">-0.0116911756537975</cx:pt>
          <cx:pt idx="650">0.030339688239211401</cx:pt>
          <cx:pt idx="651">0.053211476087331601</cx:pt>
          <cx:pt idx="652">0.040486303615733202</cx:pt>
          <cx:pt idx="653">0.12087478257735</cx:pt>
          <cx:pt idx="654">0.071229700346521499</cx:pt>
          <cx:pt idx="655">0.0698951155049162</cx:pt>
          <cx:pt idx="656">0.020085021580644499</cx:pt>
          <cx:pt idx="657">0.058097862735826102</cx:pt>
          <cx:pt idx="658">-0.0146101654257445</cx:pt>
          <cx:pt idx="659">0.027177809188694401</cx:pt>
          <cx:pt idx="660">0.078586436029462498</cx:pt>
          <cx:pt idx="661">0.057760837332101002</cx:pt>
          <cx:pt idx="662">0.049388699651391803</cx:pt>
          <cx:pt idx="663">0.073823969392295199</cx:pt>
          <cx:pt idx="664">-0.031005521611958801</cx:pt>
          <cx:pt idx="665">-0.0132097296474215</cx:pt>
          <cx:pt idx="666">0.0246716002167729</cx:pt>
          <cx:pt idx="667">0.0348428094979105</cx:pt>
          <cx:pt idx="668">0.0113685075304791</cx:pt>
          <cx:pt idx="669">0.0063872687495784</cx:pt>
          <cx:pt idx="670">-0.00036018587701241902</cx:pt>
          <cx:pt idx="671">0.000137833356989698</cx:pt>
          <cx:pt idx="672">0.00013328489629878799</cx:pt>
          <cx:pt idx="673">-0.00037497053501845599</cx:pt>
          <cx:pt idx="674">-0.00098016465214410993</cx:pt>
          <cx:pt idx="675">-0.0068993594240687201</cx:pt>
          <cx:pt idx="676">-0.0051654994172790399</cx:pt>
          <cx:pt idx="677">-0.0035356825026032798</cx:pt>
          <cx:pt idx="678">0.0051268906916850298</cx:pt>
          <cx:pt idx="679">-0.059184311094106198</cx:pt>
          <cx:pt idx="680">-0.044657878610060903</cx:pt>
          <cx:pt idx="681">-0.031116519338101601</cx:pt>
          <cx:pt idx="682">-0.020737125829567001</cx:pt>
          <cx:pt idx="683">-0.038219038098541901</cx:pt>
          <cx:pt idx="684">-0.052222870726826402</cx:pt>
          <cx:pt idx="685">-0.023554339222944701</cx:pt>
          <cx:pt idx="686">-0.0032866508937772401</cx:pt>
          <cx:pt idx="687">0.0441447988384185</cx:pt>
          <cx:pt idx="688">0.017564655147786701</cx:pt>
          <cx:pt idx="689">0.053909663552899799</cx:pt>
          <cx:pt idx="690">0.037761672213580601</cx:pt>
          <cx:pt idx="691">0.045240887806570297</cx:pt>
          <cx:pt idx="692">-0.026016699127727399</cx:pt>
          <cx:pt idx="693">-0.024987024584618801</cx:pt>
          <cx:pt idx="694">-0.0019446153101084799</cx:pt>
          <cx:pt idx="695">0.0104443252877181</cx:pt>
          <cx:pt idx="696">0.013170804646820199</cx:pt>
          <cx:pt idx="697">0.00464509910939388</cx:pt>
          <cx:pt idx="698">0.00134624329589344</cx:pt>
          <cx:pt idx="699">0.00027672011424224299</cx:pt>
          <cx:pt idx="700">0.00053020527345254301</cx:pt>
          <cx:pt idx="701">-0.00073121529792876999</cx:pt>
          <cx:pt idx="702">-2.1378985060786901e-05</cx:pt>
          <cx:pt idx="703">0.00219912061412814</cx:pt>
          <cx:pt idx="704">0.00076464028741188804</cx:pt>
          <cx:pt idx="705">0.0068748522675129899</cx:pt>
          <cx:pt idx="706">0.030832029782333199</cx:pt>
          <cx:pt idx="707">0.020706483234458901</cx:pt>
          <cx:pt idx="708">0.037593088197937698</cx:pt>
          <cx:pt idx="709">0.019158565652494301</cx:pt>
          <cx:pt idx="710">-0.042944208422164599</cx:pt>
          <cx:pt idx="711">-0.057653784313082802</cx:pt>
          <cx:pt idx="712">0.0187119197781964</cx:pt>
          <cx:pt idx="713">0.0341625744152435</cx:pt>
          <cx:pt idx="714">0.067778130392233807</cx:pt>
          <cx:pt idx="715">0.082747974092499593</cx:pt>
          <cx:pt idx="716">0.057602092668265797</cx:pt>
          <cx:pt idx="717">0.012208005669533201</cx:pt>
          <cx:pt idx="718">0.00091498614448092398</cx:pt>
          <cx:pt idx="719">-0.0062094932042263502</cx:pt>
          <cx:pt idx="720">-0.0246385858819087</cx:pt>
          <cx:pt idx="721">-0.029420455896344799</cx:pt>
          <cx:pt idx="722">-0.0089986001093264392</cx:pt>
          <cx:pt idx="723">-0.0015862879817491601</cx:pt>
          <cx:pt idx="724">-0.00092428219215683603</cx:pt>
          <cx:pt idx="725">0.00117180338241081</cx:pt>
          <cx:pt idx="726">0.000713649604877007</cx:pt>
          <cx:pt idx="727">0.00048128215132547101</cx:pt>
          <cx:pt idx="728">9.2465185376840699e-05</cx:pt>
          <cx:pt idx="729">0.000439387377940712</cx:pt>
          <cx:pt idx="730">0.000501542486505019</cx:pt>
          <cx:pt idx="731">-0.00054563368147306104</cx:pt>
          <cx:pt idx="732">-0.0092758990859821196</cx:pt>
          <cx:pt idx="733">-0.0293740534873486</cx:pt>
          <cx:pt idx="734">-0.034891617441624598</cx:pt>
          <cx:pt idx="735">0.0017464519896221999</cx:pt>
          <cx:pt idx="736">0.0176429254191224</cx:pt>
          <cx:pt idx="737">0.016612755003910299</cx:pt>
          <cx:pt idx="738">-0.020905695356791699</cx:pt>
          <cx:pt idx="739">-0.048713825012542601</cx:pt>
          <cx:pt idx="740">-0.036486201531917201</cx:pt>
          <cx:pt idx="741">0.022431882828263298</cx:pt>
          <cx:pt idx="742">0.038987271920037501</cx:pt>
          <cx:pt idx="743">0.021621406160829401</cx:pt>
          <cx:pt idx="744">-0.0140604838753826</cx:pt>
          <cx:pt idx="745">-0.031330874942817499</cx:pt>
          <cx:pt idx="746">-0.0161957846140766</cx:pt>
          <cx:pt idx="747">0.0025731989423193801</cx:pt>
          <cx:pt idx="748">-0.0088335609091144806</cx:pt>
          <cx:pt idx="749">-0.015574302667231201</cx:pt>
          <cx:pt idx="750">-0.00578890062364717</cx:pt>
          <cx:pt idx="751">0.00062737714793687296</cx:pt>
          <cx:pt idx="752">0.00055086656011170399</cx:pt>
          <cx:pt idx="753">3.5120368353794199e-05</cx:pt>
          <cx:pt idx="754">0.00016494252672208699</cx:pt>
          <cx:pt idx="755">-0.000146463249950879</cx:pt>
          <cx:pt idx="756">-0.00035683551928297302</cx:pt>
          <cx:pt idx="757">0.00068735585359644001</cx:pt>
          <cx:pt idx="758">0.00048098474179009002</cx:pt>
          <cx:pt idx="759">0.00010383678121308301</cx:pt>
          <cx:pt idx="760">-0.000193267146028996</cx:pt>
          <cx:pt idx="761">0.00047900086289976899</cx:pt>
          <cx:pt idx="762">0.00051756854890476598</cx:pt>
          <cx:pt idx="763">0.0017947738479842099</cx:pt>
          <cx:pt idx="764">0.0052818333192198698</cx:pt>
          <cx:pt idx="765">0.0075482914174649996</cx:pt>
          <cx:pt idx="766">0.0077016171649851297</cx:pt>
          <cx:pt idx="767">-0.00127925242403589</cx:pt>
          <cx:pt idx="768">0.00192523144244073</cx:pt>
          <cx:pt idx="769">0.0099342207241374693</cx:pt>
          <cx:pt idx="770">-0.0032483479330952399</cx:pt>
          <cx:pt idx="771">0.0022010491126985801</cx:pt>
          <cx:pt idx="772">0.0042714529521438102</cx:pt>
          <cx:pt idx="773">0.0025968458852266602</cx:pt>
          <cx:pt idx="774">-0.0049835144798633501</cx:pt>
          <cx:pt idx="775">0.0021638973274104899</cx:pt>
          <cx:pt idx="776">-0.0051562734363391196</cx:pt>
          <cx:pt idx="777">-0.00517924467222347</cx:pt>
          <cx:pt idx="778">-0.010424444474280399</cx:pt>
          <cx:pt idx="779">0.000187712265757716</cx:pt>
          <cx:pt idx="780">0.00068570725904325302</cx:pt>
          <cx:pt idx="781">0.00029955000999554702</cx:pt>
          <cx:pt idx="782">0.000308599622501762</cx:pt>
          <cx:pt idx="783">-0.00019525362245699</cx:pt>
        </cx:lvl>
      </cx:numDim>
    </cx:data>
    <cx:data id="167">
      <cx:numDim type="val">
        <cx:f>'001_WA_F - 副本'!$FL$1:$FL$784</cx:f>
        <cx:lvl ptCount="784" formatCode="G/通用格式">
          <cx:pt idx="0">-0.00046799201877150299</cx:pt>
          <cx:pt idx="1">0.00060086633744086998</cx:pt>
          <cx:pt idx="2">-0.00015193801715346201</cx:pt>
          <cx:pt idx="3">-0.00025658668732871299</cx:pt>
          <cx:pt idx="4">-0.00040594302865806998</cx:pt>
          <cx:pt idx="5">0.000111732620593099</cx:pt>
          <cx:pt idx="6">-0.00080971183077497297</cx:pt>
          <cx:pt idx="7">-0.00023406144030564701</cx:pt>
          <cx:pt idx="8">-0.00073020557295590803</cx:pt>
          <cx:pt idx="9">-0.00048855383044519403</cx:pt>
          <cx:pt idx="10">-0.00048614785772619701</cx:pt>
          <cx:pt idx="11">-0.00047975695336763399</cx:pt>
          <cx:pt idx="12">6.3930980759323601e-05</cx:pt>
          <cx:pt idx="13">0.000130674505872152</cx:pt>
          <cx:pt idx="14">-0.00030570240723404898</cx:pt>
          <cx:pt idx="15">-0.00033267431509016</cx:pt>
          <cx:pt idx="16">0.00068296844325761805</cx:pt>
          <cx:pt idx="17">0.00027089304277020499</cx:pt>
          <cx:pt idx="18">0.000184736463310366</cx:pt>
          <cx:pt idx="19">-0.00060412328501885002</cx:pt>
          <cx:pt idx="20">-0.00056022564577808403</cx:pt>
          <cx:pt idx="21">-0.00030545366965699697</cx:pt>
          <cx:pt idx="22">-9.7850010804046195e-05</cx:pt>
          <cx:pt idx="23">-0.00066237182216125903</cx:pt>
          <cx:pt idx="24">7.3968656415487606e-05</cx:pt>
          <cx:pt idx="25">5.3475277886707398e-05</cx:pt>
          <cx:pt idx="26">8.5195550158974706e-05</cx:pt>
          <cx:pt idx="27">-0.00113125143507983</cx:pt>
          <cx:pt idx="28">0.00012399443833467199</cx:pt>
          <cx:pt idx="29">0.00060156210038857705</cx:pt>
          <cx:pt idx="30">-0.00047680295309601202</cx:pt>
          <cx:pt idx="31">-0.00026930788552505198</cx:pt>
          <cx:pt idx="32">0.00046440336641066001</cx:pt>
          <cx:pt idx="33">-0.00035425060283556398</cx:pt>
          <cx:pt idx="34">0.000308005463300833</cx:pt>
          <cx:pt idx="35">0.0011678176545050899</cx:pt>
          <cx:pt idx="36">0.00169910058901295</cx:pt>
          <cx:pt idx="37">0.00112939456206497</cx:pt>
          <cx:pt idx="38">0.00097799987173407795</cx:pt>
          <cx:pt idx="39">0.00209538763413121</cx:pt>
          <cx:pt idx="40">0.0022285194325045101</cx:pt>
          <cx:pt idx="41">0.0013009144084630601</cx:pt>
          <cx:pt idx="42">0.00070416346688656299</cx:pt>
          <cx:pt idx="43">-7.6356201453351693e-05</cx:pt>
          <cx:pt idx="44">0.0016996695440287899</cx:pt>
          <cx:pt idx="45">0.00188617935843242</cx:pt>
          <cx:pt idx="46">0.00114691344607112</cx:pt>
          <cx:pt idx="47">0.00072854582721909404</cx:pt>
          <cx:pt idx="48">0.0011369641823525301</cx:pt>
          <cx:pt idx="49">0.0010413847385935</cx:pt>
          <cx:pt idx="50">0.00076887935984648495</cx:pt>
          <cx:pt idx="51">0.00063411729860400905</cx:pt>
          <cx:pt idx="52">-0.00064907087024512701</cx:pt>
          <cx:pt idx="53">0.00051104605680842301</cx:pt>
          <cx:pt idx="54">-0.00041009659234578699</cx:pt>
          <cx:pt idx="55">-0.00029594483859227198</cx:pt>
          <cx:pt idx="56">-0.000113033656675937</cx:pt>
          <cx:pt idx="57">0.00056504367661648299</cx:pt>
          <cx:pt idx="58">0.0010088568832382701</cx:pt>
          <cx:pt idx="59">-0.00030145086309888201</cx:pt>
          <cx:pt idx="60">-0.00073745985662644403</cx:pt>
          <cx:pt idx="61">0.000194608758077312</cx:pt>
          <cx:pt idx="62">0.00067941876871369295</cx:pt>
          <cx:pt idx="63">0.00195055139654073</cx:pt>
          <cx:pt idx="64">0.0045597009466025202</cx:pt>
          <cx:pt idx="65">0.0063382251125241196</cx:pt>
          <cx:pt idx="66">0.0089063639490145202</cx:pt>
          <cx:pt idx="67">0.0100263046059825</cx:pt>
          <cx:pt idx="68">0.0106103641274527</cx:pt>
          <cx:pt idx="69">0.0088768317423149994</cx:pt>
          <cx:pt idx="70">0.0109361491936155</cx:pt>
          <cx:pt idx="71">0.010678090048911499</cx:pt>
          <cx:pt idx="72">0.0102573844510162</cx:pt>
          <cx:pt idx="73">0.0112194024467447</cx:pt>
          <cx:pt idx="74">0.0107070386331418</cx:pt>
          <cx:pt idx="75">0.0062563491960725796</cx:pt>
          <cx:pt idx="76">0.0088952437521914608</cx:pt>
          <cx:pt idx="77">0.0063287496100512099</cx:pt>
          <cx:pt idx="78">0.0034083301400171799</cx:pt>
          <cx:pt idx="79">0.00112842954956642</cx:pt>
          <cx:pt idx="80">-0.00013263988696136201</cx:pt>
          <cx:pt idx="81">0.000117057184001894</cx:pt>
          <cx:pt idx="82">0.00021278899125170799</cx:pt>
          <cx:pt idx="83">-0.000164856813962469</cx:pt>
          <cx:pt idx="84">0.00021050101231074499</cx:pt>
          <cx:pt idx="85">0.000435073703527135</cx:pt>
          <cx:pt idx="86">0.000366084078212817</cx:pt>
          <cx:pt idx="87">0.00044644544199981502</cx:pt>
          <cx:pt idx="88">0.00032660897319587701</cx:pt>
          <cx:pt idx="89">0.00040782045403801501</cx:pt>
          <cx:pt idx="90">0.00057190556722384097</cx:pt>
          <cx:pt idx="91">0.0023190884455138701</cx:pt>
          <cx:pt idx="92">0.00583260686212518</cx:pt>
          <cx:pt idx="93">0.0117217095899304</cx:pt>
          <cx:pt idx="94">0.016011168403882701</cx:pt>
          <cx:pt idx="95">0.0183106762413839</cx:pt>
          <cx:pt idx="96">0.012510138115850901</cx:pt>
          <cx:pt idx="97">0.013349076014767199</cx:pt>
          <cx:pt idx="98">0.0118519894539786</cx:pt>
          <cx:pt idx="99">0.0098090131166421093</cx:pt>
          <cx:pt idx="100">0.0175818032513738</cx:pt>
          <cx:pt idx="101">0.012864031536519899</cx:pt>
          <cx:pt idx="102">0.014218023843205601</cx:pt>
          <cx:pt idx="103">0.012855493452829001</cx:pt>
          <cx:pt idx="104">0.010523514609163001</cx:pt>
          <cx:pt idx="105">0.015828130472499102</cx:pt>
          <cx:pt idx="106">0.011126285550729901</cx:pt>
          <cx:pt idx="107">0.0070755437485734499</cx:pt>
          <cx:pt idx="108">0.00217076665289432</cx:pt>
          <cx:pt idx="109">0.00040958086306807799</cx:pt>
          <cx:pt idx="110">0.00048463410793870101</cx:pt>
          <cx:pt idx="111">-0.000161120291746383</cx:pt>
          <cx:pt idx="112">9.8965740559766097e-05</cx:pt>
          <cx:pt idx="113">-0.00060520493582617103</cx:pt>
          <cx:pt idx="114">-0.0011182322239165301</cx:pt>
          <cx:pt idx="115">-0.00044175125428643202</cx:pt>
          <cx:pt idx="116">-0.0012751324212762699</cx:pt>
          <cx:pt idx="117">-0.0045214457138849197</cx:pt>
          <cx:pt idx="118">-0.0046101103880228696</cx:pt>
          <cx:pt idx="119">-0.00377921657564231</cx:pt>
          <cx:pt idx="120">-0.0053308792390141602</cx:pt>
          <cx:pt idx="121">0.0072066082268596602</cx:pt>
          <cx:pt idx="122">0.016261422472552502</cx:pt>
          <cx:pt idx="123">0.024556701624690799</cx:pt>
          <cx:pt idx="124">0.028207251173715201</cx:pt>
          <cx:pt idx="125">0.0058762892354698396</cx:pt>
          <cx:pt idx="126">0.0112194218695452</cx:pt>
          <cx:pt idx="127">0.0108881081614218</cx:pt>
          <cx:pt idx="128">0.023890021761797602</cx:pt>
          <cx:pt idx="129">0.01521436178752</cx:pt>
          <cx:pt idx="130">-0.0049754236545381204</cx:pt>
          <cx:pt idx="131">-0.0133201567432578</cx:pt>
          <cx:pt idx="132">-0.0067656686133348498</cx:pt>
          <cx:pt idx="133">-0.0039147517422023596</cx:pt>
          <cx:pt idx="134">-0.0082861136051279403</cx:pt>
          <cx:pt idx="135">-0.0044718237443069899</cx:pt>
          <cx:pt idx="136">-0.00011461885891131601</cx:pt>
          <cx:pt idx="137">0.00162605025213428</cx:pt>
          <cx:pt idx="138">0.00057826972290942304</cx:pt>
          <cx:pt idx="139">2.03157136436926e-05</cx:pt>
          <cx:pt idx="140">-0.00063770221756223198</cx:pt>
          <cx:pt idx="141">4.9874398861885398e-05</cx:pt>
          <cx:pt idx="142">0.00038347730614051101</cx:pt>
          <cx:pt idx="143">-0.00064463388496372104</cx:pt>
          <cx:pt idx="144">-0.0036790375163516702</cx:pt>
          <cx:pt idx="145">-0.013646925177580101</cx:pt>
          <cx:pt idx="146">-0.011802660170166301</cx:pt>
          <cx:pt idx="147">-0.0051397906549313904</cx:pt>
          <cx:pt idx="148">-0.0058809839362727401</cx:pt>
          <cx:pt idx="149">0.0020563301891796098</cx:pt>
          <cx:pt idx="150">0.0025171602912873398</cx:pt>
          <cx:pt idx="151">0.019703991903758399</cx:pt>
          <cx:pt idx="152">0.029558678455782</cx:pt>
          <cx:pt idx="153">-0.00174040523186229</cx:pt>
          <cx:pt idx="154">0.011207653615065901</cx:pt>
          <cx:pt idx="155">0.0062849183875617904</cx:pt>
          <cx:pt idx="156">0.014537256991493301</cx:pt>
          <cx:pt idx="157">0.013362652127276</cx:pt>
          <cx:pt idx="158">-0.0090005823958963695</cx:pt>
          <cx:pt idx="159">-0.0025242943320002401</cx:pt>
          <cx:pt idx="160">0.0038929029742519701</cx:pt>
          <cx:pt idx="161">0.011667877709773801</cx:pt>
          <cx:pt idx="162">-0.0042763480165153803</cx:pt>
          <cx:pt idx="163">-0.0054187585627585204</cx:pt>
          <cx:pt idx="164">0.000153078581437754</cx:pt>
          <cx:pt idx="165">0.0049517157542410999</cx:pt>
          <cx:pt idx="166">0.00186585705776904</cx:pt>
          <cx:pt idx="167">0.00089381062255785605</cx:pt>
          <cx:pt idx="168">-0.000135291205455179</cx:pt>
          <cx:pt idx="169">0.00064538065969407202</cx:pt>
          <cx:pt idx="170">-0.00085151671756155799</cx:pt>
          <cx:pt idx="171">-0.0036277420733095002</cx:pt>
          <cx:pt idx="172">-0.00558327325925602</cx:pt>
          <cx:pt idx="173">-0.010473537325174</cx:pt>
          <cx:pt idx="174">-0.019143205649823698</cx:pt>
          <cx:pt idx="175">-0.00951994839311655</cx:pt>
          <cx:pt idx="176">-0.0027773985822135902</cx:pt>
          <cx:pt idx="177">0.0017974530150197</cx:pt>
          <cx:pt idx="178">-0.016764851355972301</cx:pt>
          <cx:pt idx="179">-0.00985830239287349</cx:pt>
          <cx:pt idx="180">0.0011716148060898</cx:pt>
          <cx:pt idx="181">-0.0102579561506517</cx:pt>
          <cx:pt idx="182">-0.018379025325854899</cx:pt>
          <cx:pt idx="183">-0.0060083665752580402</cx:pt>
          <cx:pt idx="184">0.00327381059506368</cx:pt>
          <cx:pt idx="185">0.0063640975063293604</cx:pt>
          <cx:pt idx="186">-0.012672380609127201</cx:pt>
          <cx:pt idx="187">0.0094255966105012794</cx:pt>
          <cx:pt idx="188">-0.0079388080569277892</cx:pt>
          <cx:pt idx="189">0.0011796815609521</cx:pt>
          <cx:pt idx="190">0.0094212347170692292</cx:pt>
          <cx:pt idx="191">0.0088893968348731003</cx:pt>
          <cx:pt idx="192">0.00064109682869423602</cx:pt>
          <cx:pt idx="193">0.0075270036543713097</cx:pt>
          <cx:pt idx="194">-0.00065788605840848703</cx:pt>
          <cx:pt idx="195">-0.0012039196134491299</cx:pt>
          <cx:pt idx="196">-4.5036603794327803e-05</cx:pt>
          <cx:pt idx="197">-0.00054467624034937995</cx:pt>
          <cx:pt idx="198">-0.00211992065905287</cx:pt>
          <cx:pt idx="199">-0.00610959649659707</cx:pt>
          <cx:pt idx="200">-0.0023618399760557099</cx:pt>
          <cx:pt idx="201">-0.0033773865343352701</cx:pt>
          <cx:pt idx="202">-0.013666023446750801</cx:pt>
          <cx:pt idx="203">-0.017784372240713799</cx:pt>
          <cx:pt idx="204">0.00069739382874364005</cx:pt>
          <cx:pt idx="205">-0.000592382248712784</cx:pt>
          <cx:pt idx="206">-0.0175200261167184</cx:pt>
          <cx:pt idx="207">-0.020601313773929798</cx:pt>
          <cx:pt idx="208">-0.011046492680329201</cx:pt>
          <cx:pt idx="209">0.0031919484346887802</cx:pt>
          <cx:pt idx="210">-0.015143446674612</cx:pt>
          <cx:pt idx="211">0.0187770428280357</cx:pt>
          <cx:pt idx="212">-0.0010665797986854899</cx:pt>
          <cx:pt idx="213">0.0047749109516826002</cx:pt>
          <cx:pt idx="214">0.0153470349811007</cx:pt>
          <cx:pt idx="215">-0.00020469911696153201</cx:pt>
          <cx:pt idx="216">-0.0157817458012715</cx:pt>
          <cx:pt idx="217">0.0090546464004577602</cx:pt>
          <cx:pt idx="218">0.0155215970248301</cx:pt>
          <cx:pt idx="219">0.0108591748978811</cx:pt>
          <cx:pt idx="220">0.0113882358829981</cx:pt>
          <cx:pt idx="221">0.0080826121364052095</cx:pt>
          <cx:pt idx="222">0.00017843833266266499</cx:pt>
          <cx:pt idx="223">-0.00072308068416599704</cx:pt>
          <cx:pt idx="224">0.00034416234724214201</cx:pt>
          <cx:pt idx="225">0.000227788046013036</cx:pt>
          <cx:pt idx="226">-0.0014843155982849599</cx:pt>
          <cx:pt idx="227">-0.0025487576095929599</cx:pt>
          <cx:pt idx="228">-0.00238679575832181</cx:pt>
          <cx:pt idx="229">-0.0061015960912445197</cx:pt>
          <cx:pt idx="230">-0.0057231569080383503</cx:pt>
          <cx:pt idx="231">-0.016638708253642699</cx:pt>
          <cx:pt idx="232">-0.018656840798599101</cx:pt>
          <cx:pt idx="233">-0.0049128927823230001</cx:pt>
          <cx:pt idx="234">-0.00099259272568184907</cx:pt>
          <cx:pt idx="235">0.00214187688230019</cx:pt>
          <cx:pt idx="236">0.0050501321652672796</cx:pt>
          <cx:pt idx="237">0.016427121534007098</cx:pt>
          <cx:pt idx="238">-0.0045441260925676002</cx:pt>
          <cx:pt idx="239">0.00076387917279446902</cx:pt>
          <cx:pt idx="240">0.012786277834947299</cx:pt>
          <cx:pt idx="241">0.00318897766747248</cx:pt>
          <cx:pt idx="242">0.010624660865391799</cx:pt>
          <cx:pt idx="243">0.0124307815470702</cx:pt>
          <cx:pt idx="244">-0.0032794628908459698</cx:pt>
          <cx:pt idx="245">0.0091669084801862394</cx:pt>
          <cx:pt idx="246">0.0124870195078932</cx:pt>
          <cx:pt idx="247">0.0159504318083383</cx:pt>
          <cx:pt idx="248">0.0166173908439117</cx:pt>
          <cx:pt idx="249">0.0103517016540021</cx:pt>
          <cx:pt idx="250">0.0027349392169647999</cx:pt>
          <cx:pt idx="251">0.000413375812643351</cx:pt>
          <cx:pt idx="252">0.00048007343020820399</cx:pt>
          <cx:pt idx="253">-0.00154071098541082</cx:pt>
          <cx:pt idx="254">-0.000198564562148346</cx:pt>
          <cx:pt idx="255">-0.000215718206915302</cx:pt>
          <cx:pt idx="256">-0.0081253033598029795</cx:pt>
          <cx:pt idx="257">-0.0110388754791354</cx:pt>
          <cx:pt idx="258">-0.0105554693660612</cx:pt>
          <cx:pt idx="259">-0.026499035622231101</cx:pt>
          <cx:pt idx="260">-0.016689152844253902</cx:pt>
          <cx:pt idx="261">0.010056112044534301</cx:pt>
          <cx:pt idx="262">0.0055001412227474698</cx:pt>
          <cx:pt idx="263">-0.00072834023335450104</cx:pt>
          <cx:pt idx="264">0.0022644804804535499</cx:pt>
          <cx:pt idx="265">-0.0074762181364924803</cx:pt>
          <cx:pt idx="266">-0.018345944314233101</cx:pt>
          <cx:pt idx="267">-0.017677333215186702</cx:pt>
          <cx:pt idx="268">-0.015694182436976699</cx:pt>
          <cx:pt idx="269">-0.0053321432154593996</cx:pt>
          <cx:pt idx="270">-0.0051635704580625802</cx:pt>
          <cx:pt idx="271">0.0013437882777509399</cx:pt>
          <cx:pt idx="272">0.015412962115654801</cx:pt>
          <cx:pt idx="273">0.0054100446614711801</cx:pt>
          <cx:pt idx="274">0.014027408982106001</cx:pt>
          <cx:pt idx="275">0.0274700986974168</cx:pt>
          <cx:pt idx="276">0.0192373317374376</cx:pt>
          <cx:pt idx="277">0.0046089882065476501</cx:pt>
          <cx:pt idx="278">-0.0012249440690116501</cx:pt>
          <cx:pt idx="279">-0.0048582671680882901</cx:pt>
          <cx:pt idx="280">0.00053281034929361897</cx:pt>
          <cx:pt idx="281">-0.0011045087488861401</cx:pt>
          <cx:pt idx="282">-0.0038978481308796198</cx:pt>
          <cx:pt idx="283">-0.00186423507121388</cx:pt>
          <cx:pt idx="284">-0.00502365563797716</cx:pt>
          <cx:pt idx="285">-0.0038384533468246301</cx:pt>
          <cx:pt idx="286">-0.00032213633803222899</cx:pt>
          <cx:pt idx="287">-0.00182107225133153</cx:pt>
          <cx:pt idx="288">-0.00243223529955472</cx:pt>
          <cx:pt idx="289">0.016335297169030899</cx:pt>
          <cx:pt idx="290">0.0130095900828533</cx:pt>
          <cx:pt idx="291">0.012307674058089101</cx:pt>
          <cx:pt idx="292">0.00717243381643725</cx:pt>
          <cx:pt idx="293">-0.024755723974155801</cx:pt>
          <cx:pt idx="294">-0.0118530272307476</cx:pt>
          <cx:pt idx="295">-0.045403035899036701</cx:pt>
          <cx:pt idx="296">-0.024487655939488699</cx:pt>
          <cx:pt idx="297">-0.0281517071066094</cx:pt>
          <cx:pt idx="298">-0.0096205093772864098</cx:pt>
          <cx:pt idx="299">-0.0047808349183714096</cx:pt>
          <cx:pt idx="300">-0.0119902988704061</cx:pt>
          <cx:pt idx="301">-0.0037836463127280001</cx:pt>
          <cx:pt idx="302">0.0056136778526297603</cx:pt>
          <cx:pt idx="303">0.0302610005927803</cx:pt>
          <cx:pt idx="304">0.0099089484965145403</cx:pt>
          <cx:pt idx="305">-0.0094677146816205208</cx:pt>
          <cx:pt idx="306">-0.0011888012942918599</cx:pt>
          <cx:pt idx="307">-0.0010144490724728599</cx:pt>
          <cx:pt idx="308">-0.00020944415473892801</cx:pt>
          <cx:pt idx="309">-0.00127315969135655</cx:pt>
          <cx:pt idx="310">-0.0051902656727951697</cx:pt>
          <cx:pt idx="311">-0.0056221595920559796</cx:pt>
          <cx:pt idx="312">-0.0024426174840572398</cx:pt>
          <cx:pt idx="313">0.0019620158907655899</cx:pt>
          <cx:pt idx="314">0.011542521478690299</cx:pt>
          <cx:pt idx="315">0.017924143566445502</cx:pt>
          <cx:pt idx="316">0.0073562215688535203</cx:pt>
          <cx:pt idx="317">0.029408967574517799</cx:pt>
          <cx:pt idx="318">0.0034418706612405299</cx:pt>
          <cx:pt idx="319">0.0174034281977552</cx:pt>
          <cx:pt idx="320">-0.0032974992635660602</cx:pt>
          <cx:pt idx="321">-0.037206519568355897</cx:pt>
          <cx:pt idx="322">-0.0259226542778822</cx:pt>
          <cx:pt idx="323">-0.044307582825434698</cx:pt>
          <cx:pt idx="324">-0.031650246267897197</cx:pt>
          <cx:pt idx="325">-0.044593943990491498</cx:pt>
          <cx:pt idx="326">-0.0247939003033756</cx:pt>
          <cx:pt idx="327">0.0026959013383164201</cx:pt>
          <cx:pt idx="328">-0.0138888384808639</cx:pt>
          <cx:pt idx="329">0.00206158999473709</cx:pt>
          <cx:pt idx="330">-0.00445624371117548</cx:pt>
          <cx:pt idx="331">0.0227398916918524</cx:pt>
          <cx:pt idx="332">0.0223514027620649</cx:pt>
          <cx:pt idx="333">0.0053845431651493502</cx:pt>
          <cx:pt idx="334">0.0042170548869438504</cx:pt>
          <cx:pt idx="335">-0.00033827220301496799</cx:pt>
          <cx:pt idx="336">-0.00026242806597967299</cx:pt>
          <cx:pt idx="337">-0.000118476938060684</cx:pt>
          <cx:pt idx="338">-0.00253403118088573</cx:pt>
          <cx:pt idx="339">-0.00277192975738603</cx:pt>
          <cx:pt idx="340">-0.0017918624685819</cx:pt>
          <cx:pt idx="341">0.0072342550312437699</cx:pt>
          <cx:pt idx="342">0.019982271712269899</cx:pt>
          <cx:pt idx="343">0.0135994419622137</cx:pt>
          <cx:pt idx="344">-0.00677109919761976</cx:pt>
          <cx:pt idx="345">0.0055802892047437103</cx:pt>
          <cx:pt idx="346">-0.00684651653464609</cx:pt>
          <cx:pt idx="347">0.0071164888184912303</cx:pt>
          <cx:pt idx="348">-0.017854262116521899</cx:pt>
          <cx:pt idx="349">-0.0204690961823836</cx:pt>
          <cx:pt idx="350">-0.022674244741384499</cx:pt>
          <cx:pt idx="351">-0.020371537310836602</cx:pt>
          <cx:pt idx="352">-0.0243902526187753</cx:pt>
          <cx:pt idx="353">-0.026520674633820501</cx:pt>
          <cx:pt idx="354">-0.0205357378565897</cx:pt>
          <cx:pt idx="355">0.026094388830035099</cx:pt>
          <cx:pt idx="356">0.021128823106175299</cx:pt>
          <cx:pt idx="357">0.019407979413157299</cx:pt>
          <cx:pt idx="358">0.0033956673536203702</cx:pt>
          <cx:pt idx="359">0.020855705248849301</cx:pt>
          <cx:pt idx="360">0.0196302835171961</cx:pt>
          <cx:pt idx="361">-0.00058277231516347698</cx:pt>
          <cx:pt idx="362">-0.00041126910320316202</cx:pt>
          <cx:pt idx="363">-0.0021943990896734801</cx:pt>
          <cx:pt idx="364">0.00054237647560806705</cx:pt>
          <cx:pt idx="365">0.000391422290916143</cx:pt>
          <cx:pt idx="366">-0.00148366514903847</cx:pt>
          <cx:pt idx="367">-0.0038469093167671801</cx:pt>
          <cx:pt idx="368">-0.0052692323438738604</cx:pt>
          <cx:pt idx="369">0.010152434040760499</cx:pt>
          <cx:pt idx="370">0.018643903064320601</cx:pt>
          <cx:pt idx="371">0.017236984158984999</cx:pt>
          <cx:pt idx="372">0.0110681815097296</cx:pt>
          <cx:pt idx="373">0.010558788489933401</cx:pt>
          <cx:pt idx="374">0.0053539774500315496</cx:pt>
          <cx:pt idx="375">0.020289396054410502</cx:pt>
          <cx:pt idx="376">0.0251513107287883</cx:pt>
          <cx:pt idx="377">0.0168731015742224</cx:pt>
          <cx:pt idx="378">0.0088368508377063108</cx:pt>
          <cx:pt idx="379">0.026083495709449501</cx:pt>
          <cx:pt idx="380">-0.0070262395302828603</cx:pt>
          <cx:pt idx="381">-0.028884745479179501</cx:pt>
          <cx:pt idx="382">0.0029678985561209801</cx:pt>
          <cx:pt idx="383">0.0242569053666256</cx:pt>
          <cx:pt idx="384">0.0140482753973043</cx:pt>
          <cx:pt idx="385">0.00106869354551578</cx:pt>
          <cx:pt idx="386">0.0071748092066612496</cx:pt>
          <cx:pt idx="387">0.0061013065502519602</cx:pt>
          <cx:pt idx="388">-0.00025941350645076799</cx:pt>
          <cx:pt idx="389">0.00086762293584084305</cx:pt>
          <cx:pt idx="390">0.0022649063770198599</cx:pt>
          <cx:pt idx="391">-0.00048932175914790201</cx:pt>
          <cx:pt idx="392">-0.000158093488128081</cx:pt>
          <cx:pt idx="393">0.00081696049760397195</cx:pt>
          <cx:pt idx="394">-0.0010382507388980099</cx:pt>
          <cx:pt idx="395">-0.0025056721775521202</cx:pt>
          <cx:pt idx="396">-0.00309911441754327</cx:pt>
          <cx:pt idx="397">0.0176477826479868</cx:pt>
          <cx:pt idx="398">0.019997568519183401</cx:pt>
          <cx:pt idx="399">0.0102411622548838</cx:pt>
          <cx:pt idx="400">0.0022950319257516198</cx:pt>
          <cx:pt idx="401">0.0049497478393178296</cx:pt>
          <cx:pt idx="402">0.027003389575600299</cx:pt>
          <cx:pt idx="403">0.053261627266964803</cx:pt>
          <cx:pt idx="404">0.032436953227824798</cx:pt>
          <cx:pt idx="405">0.045347359428719897</cx:pt>
          <cx:pt idx="406">0.039734993650185901</cx:pt>
          <cx:pt idx="407">0.024874086770640302</cx:pt>
          <cx:pt idx="408">0.0041718882529821304</cx:pt>
          <cx:pt idx="409">-0.010200018190173601</cx:pt>
          <cx:pt idx="410">-0.0158370541769099</cx:pt>
          <cx:pt idx="411">-0.017161275610726501</cx:pt>
          <cx:pt idx="412">-0.022786764154027001</cx:pt>
          <cx:pt idx="413">-0.016977919108155399</cx:pt>
          <cx:pt idx="414">-0.015863733050104301</cx:pt>
          <cx:pt idx="415">-0.016380354974337499</cx:pt>
          <cx:pt idx="416">-2.7343605213166901e-05</cx:pt>
          <cx:pt idx="417">0.0033129191649783401</cx:pt>
          <cx:pt idx="418">0.00084259904083027902</cx:pt>
          <cx:pt idx="419">1.3392720147896501e-05</cx:pt>
          <cx:pt idx="420">0.000108128846963466</cx:pt>
          <cx:pt idx="421">-0.00083843230085107101</cx:pt>
          <cx:pt idx="422">0.000161223795622975</cx:pt>
          <cx:pt idx="423">0.0022917289678670199</cx:pt>
          <cx:pt idx="424">-0.0069905027115801403</cx:pt>
          <cx:pt idx="425">0.0091587019888009005</cx:pt>
          <cx:pt idx="426">0.0057613888658486099</cx:pt>
          <cx:pt idx="427">0.0032013290603519701</cx:pt>
          <cx:pt idx="428">0.0098168974880485007</cx:pt>
          <cx:pt idx="429">0.032412660280193697</cx:pt>
          <cx:pt idx="430">0.022776917798332099</cx:pt>
          <cx:pt idx="431">0.031161069030737999</cx:pt>
          <cx:pt idx="432">0.032237953253490402</cx:pt>
          <cx:pt idx="433">0.054214077286063998</cx:pt>
          <cx:pt idx="434">0.046052134310599999</cx:pt>
          <cx:pt idx="435">0.0085043881807669499</cx:pt>
          <cx:pt idx="436">0.016459889442699702</cx:pt>
          <cx:pt idx="437">-0.014915342318605401</cx:pt>
          <cx:pt idx="438">-0.011050051105491499</cx:pt>
          <cx:pt idx="439">-0.0253860427779962</cx:pt>
          <cx:pt idx="440">-0.043749809501059701</cx:pt>
          <cx:pt idx="441">-0.044237719044931699</cx:pt>
          <cx:pt idx="442">-0.033959223188553801</cx:pt>
          <cx:pt idx="443">-0.016342077528050902</cx:pt>
          <cx:pt idx="444">0.00367475953647189</cx:pt>
          <cx:pt idx="445">0.0077150617739169302</cx:pt>
          <cx:pt idx="446">0.0016118582703277199</cx:pt>
          <cx:pt idx="447">0.00045600396655547299</cx:pt>
          <cx:pt idx="448">-0.00012514683527959199</cx:pt>
          <cx:pt idx="449">-0.000544729601231863</cx:pt>
          <cx:pt idx="450">-0.0013730967117830399</cx:pt>
          <cx:pt idx="451">-0.00061191253002657096</cx:pt>
          <cx:pt idx="452">-0.012292499661104199</cx:pt>
          <cx:pt idx="453">-0.0093913031201053009</cx:pt>
          <cx:pt idx="454">-0.0040739772223776297</cx:pt>
          <cx:pt idx="455">-0.0084766529043968693</cx:pt>
          <cx:pt idx="456">-0.0087811037224435999</cx:pt>
          <cx:pt idx="457">0.017269744924644202</cx:pt>
          <cx:pt idx="458">0.031739410266987601</cx:pt>
          <cx:pt idx="459">0.0249260158261485</cx:pt>
          <cx:pt idx="460">0.043865876155676602</cx:pt>
          <cx:pt idx="461">0.044715776544857699</cx:pt>
          <cx:pt idx="462">0.024434753478365798</cx:pt>
          <cx:pt idx="463">0.015182970631027901</cx:pt>
          <cx:pt idx="464">0.0096262689507175207</cx:pt>
          <cx:pt idx="465">0.00027910276645169501</cx:pt>
          <cx:pt idx="466">-0.017646167881264298</cx:pt>
          <cx:pt idx="467">-0.031459581040608899</cx:pt>
          <cx:pt idx="468">-0.032627973520974497</cx:pt>
          <cx:pt idx="469">-0.0333428771778667</cx:pt>
          <cx:pt idx="470">-0.025652371066114801</cx:pt>
          <cx:pt idx="471">-0.0067548310068733901</cx:pt>
          <cx:pt idx="472">0.00056023531422485302</cx:pt>
          <cx:pt idx="473">0.011753838882570301</cx:pt>
          <cx:pt idx="474">0.00240369305251343</cx:pt>
          <cx:pt idx="475">8.5592249959480594e-05</cx:pt>
          <cx:pt idx="476">-0.00035148421588465401</cx:pt>
          <cx:pt idx="477">-0.00020303871834965</cx:pt>
          <cx:pt idx="478">-0.00080602468090033397</cx:pt>
          <cx:pt idx="479">-0.0017300711290322199</cx:pt>
          <cx:pt idx="480">-0.0048685723194936397</cx:pt>
          <cx:pt idx="481">-0.0088882159248120703</cx:pt>
          <cx:pt idx="482">-0.0090222244520061692</cx:pt>
          <cx:pt idx="483">-0.013137045261435099</cx:pt>
          <cx:pt idx="484">-0.0016774038376696999</cx:pt>
          <cx:pt idx="485">0.0138142594588709</cx:pt>
          <cx:pt idx="486">0.0082383061124027598</cx:pt>
          <cx:pt idx="487">0.030008945408844499</cx:pt>
          <cx:pt idx="488">0.035262734373776798</cx:pt>
          <cx:pt idx="489">0.017304752551628801</cx:pt>
          <cx:pt idx="490">-0.00033635205742475001</cx:pt>
          <cx:pt idx="491">-0.0073014673010372896</cx:pt>
          <cx:pt idx="492">0.0123676632408892</cx:pt>
          <cx:pt idx="493">0.0072583434243156499</cx:pt>
          <cx:pt idx="494">-0.026179345156652802</cx:pt>
          <cx:pt idx="495">-0.021700768998235399</cx:pt>
          <cx:pt idx="496">-0.012342811595175</cx:pt>
          <cx:pt idx="497">-0.0144527999320536</cx:pt>
          <cx:pt idx="498">-0.0100304632491501</cx:pt>
          <cx:pt idx="499">0.00453607584741647</cx:pt>
          <cx:pt idx="500">0.0030663297305625801</cx:pt>
          <cx:pt idx="501">0.0031597223830078301</cx:pt>
          <cx:pt idx="502">-4.4857407465463301e-05</cx:pt>
          <cx:pt idx="503">0.000171552854513445</cx:pt>
          <cx:pt idx="504">0.00049894349378572104</cx:pt>
          <cx:pt idx="505">-6.7268638179305103e-05</cx:pt>
          <cx:pt idx="506">-0.00038871967451666999</cx:pt>
          <cx:pt idx="507">-0.0056358280431547296</cx:pt>
          <cx:pt idx="508">-0.0024190182399856102</cx:pt>
          <cx:pt idx="509">0.0056752225062374701</cx:pt>
          <cx:pt idx="510">0.013821623146512901</cx:pt>
          <cx:pt idx="511">0.0060925032636407698</cx:pt>
          <cx:pt idx="512">0.0069849468692427504</cx:pt>
          <cx:pt idx="513">0.0109442451900971</cx:pt>
          <cx:pt idx="514">0.0210137777018428</cx:pt>
          <cx:pt idx="515">0.018685104000426202</cx:pt>
          <cx:pt idx="516">0.019180720134011401</cx:pt>
          <cx:pt idx="517">-0.0037064104064787498</cx:pt>
          <cx:pt idx="518">-0.0183253774761593</cx:pt>
          <cx:pt idx="519">-0.0057685013393482401</cx:pt>
          <cx:pt idx="520">-0.022878321505581799</cx:pt>
          <cx:pt idx="521">-0.0088969745629375995</cx:pt>
          <cx:pt idx="522">-0.011939565813931101</cx:pt>
          <cx:pt idx="523">-0.010182949745085801</cx:pt>
          <cx:pt idx="524">-0.00031867824815324402</cx:pt>
          <cx:pt idx="525">-0.0049092678267011799</cx:pt>
          <cx:pt idx="526">0.0078054298776590002</cx:pt>
          <cx:pt idx="527">0.0134869621725759</cx:pt>
          <cx:pt idx="528">0.0092765220059008394</cx:pt>
          <cx:pt idx="529">0.00061779648412781097</cx:pt>
          <cx:pt idx="530">-0.00053373505108960501</cx:pt>
          <cx:pt idx="531">4.95172448367709e-05</cx:pt>
          <cx:pt idx="532">0.0010802029326932199</cx:pt>
          <cx:pt idx="533">-8.0062958659272794e-05</cx:pt>
          <cx:pt idx="534">-0.0017642213158476901</cx:pt>
          <cx:pt idx="535">-0.0105173448761117</cx:pt>
          <cx:pt idx="536">-0.00262970172808953</cx:pt>
          <cx:pt idx="537">0.0017884436135865299</cx:pt>
          <cx:pt idx="538">0.00647440548154073</cx:pt>
          <cx:pt idx="539">0.0106285014728411</cx:pt>
          <cx:pt idx="540">0.0044992928453239404</cx:pt>
          <cx:pt idx="541">-0.00150440093899609</cx:pt>
          <cx:pt idx="542">0.0220363886325638</cx:pt>
          <cx:pt idx="543">0.0017615601916874701</cx:pt>
          <cx:pt idx="544">-0.013041014495717001</cx:pt>
          <cx:pt idx="545">-0.023361005477997399</cx:pt>
          <cx:pt idx="546">-0.023884447346269901</cx:pt>
          <cx:pt idx="547">0.000204857704488847</cx:pt>
          <cx:pt idx="548">-0.0070820906936917604</cx:pt>
          <cx:pt idx="549">0.0197201888271934</cx:pt>
          <cx:pt idx="550">0.010840400466775601</cx:pt>
          <cx:pt idx="551">0.00051418667428082402</cx:pt>
          <cx:pt idx="552">-0.0019594417220349801</cx:pt>
          <cx:pt idx="553">0.0126120604074479</cx:pt>
          <cx:pt idx="554">0.0233064991760576</cx:pt>
          <cx:pt idx="555">0.0222909138579452</cx:pt>
          <cx:pt idx="556">0.0079544077508516796</cx:pt>
          <cx:pt idx="557">-0.00194081308636653</cx:pt>
          <cx:pt idx="558">0.0018758354727457199</cx:pt>
          <cx:pt idx="559">0.00058451790413036097</cx:pt>
          <cx:pt idx="560">6.1701514656394403e-05</cx:pt>
          <cx:pt idx="561">-0.000357368195789807</cx:pt>
          <cx:pt idx="562">-3.6120622682064398e-05</cx:pt>
          <cx:pt idx="563">-0.0046503107446066103</cx:pt>
          <cx:pt idx="564">-0.00011920251054432799</cx:pt>
          <cx:pt idx="565">0.0056175111776535702</cx:pt>
          <cx:pt idx="566">0.0066094195861164697</cx:pt>
          <cx:pt idx="567">0.016083720834137699</cx:pt>
          <cx:pt idx="568">0.0022678133110791798</cx:pt>
          <cx:pt idx="569">-0.016185941775501499</cx:pt>
          <cx:pt idx="570">-0.00048399468070164302</cx:pt>
          <cx:pt idx="571">-0.00068786692281511499</cx:pt>
          <cx:pt idx="572">-0.021774330395668999</cx:pt>
          <cx:pt idx="573">-0.034932358159148497</cx:pt>
          <cx:pt idx="574">-0.017290509251008099</cx:pt>
          <cx:pt idx="575">0.023787923915185898</cx:pt>
          <cx:pt idx="576">0.0053164378017185798</cx:pt>
          <cx:pt idx="577">0.0046058555522948304</cx:pt>
          <cx:pt idx="578">0.0038857089024725098</cx:pt>
          <cx:pt idx="579">-0.0054372857788804602</cx:pt>
          <cx:pt idx="580">0.0096652325090492899</cx:pt>
          <cx:pt idx="581">0.0288409630797197</cx:pt>
          <cx:pt idx="582">0.029680336936448701</cx:pt>
          <cx:pt idx="583">0.019138019765057301</cx:pt>
          <cx:pt idx="584">0.00270768576183931</cx:pt>
          <cx:pt idx="585">-0.0010921542563327</cx:pt>
          <cx:pt idx="586">0.00031612398919676998</cx:pt>
          <cx:pt idx="587">8.4816663561931404e-05</cx:pt>
          <cx:pt idx="588">0.00038090270734488001</cx:pt>
          <cx:pt idx="589">2.7219655178725598e-05</cx:pt>
          <cx:pt idx="590">0.00052247254863964203</cx:pt>
          <cx:pt idx="591">-0.0012296930743050699</cx:pt>
          <cx:pt idx="592">0.0044586999854764097</cx:pt>
          <cx:pt idx="593">-0.00061615199859983401</cx:pt>
          <cx:pt idx="594">0.0072839306119594997</cx:pt>
          <cx:pt idx="595">0.017385690010232002</cx:pt>
          <cx:pt idx="596">0.00086877814421029405</cx:pt>
          <cx:pt idx="597">0.0082968889473238397</cx:pt>
          <cx:pt idx="598">-0.0070165382628086404</cx:pt>
          <cx:pt idx="599">0.0086016376373592805</cx:pt>
          <cx:pt idx="600">-0.0101092511669609</cx:pt>
          <cx:pt idx="601">-0.0065936732079400796</cx:pt>
          <cx:pt idx="602">-0.0035695494561186801</cx:pt>
          <cx:pt idx="603">0.0051517753183322797</cx:pt>
          <cx:pt idx="604">-0.0090600396421378297</cx:pt>
          <cx:pt idx="605">0.017887719266580698</cx:pt>
          <cx:pt idx="606">-0.0073596527115819899</cx:pt>
          <cx:pt idx="607">0.0081583182566501607</cx:pt>
          <cx:pt idx="608">0.0095521475718115499</cx:pt>
          <cx:pt idx="609">0.0181025164543978</cx:pt>
          <cx:pt idx="610">0.034505427330884901</cx:pt>
          <cx:pt idx="611">0.017918441738365199</cx:pt>
          <cx:pt idx="612">-0.00059744948171278598</cx:pt>
          <cx:pt idx="613">-0.0024283056090252898</cx:pt>
          <cx:pt idx="614">0.00028166632664921302</cx:pt>
          <cx:pt idx="615">-0.000181382552276873</cx:pt>
          <cx:pt idx="616">0.000351153656722513</cx:pt>
          <cx:pt idx="617">0.00073613021955836095</cx:pt>
          <cx:pt idx="618">0.00071865383093993099</cx:pt>
          <cx:pt idx="619">0.00050436989375222702</cx:pt>
          <cx:pt idx="620">0.0048008739244808901</cx:pt>
          <cx:pt idx="621">-0.00085175216911977005</cx:pt>
          <cx:pt idx="622">0.0094272150239039492</cx:pt>
          <cx:pt idx="623">0.018253909207349199</cx:pt>
          <cx:pt idx="624">0.0081580749980750093</cx:pt>
          <cx:pt idx="625">0.00991309288566696</cx:pt>
          <cx:pt idx="626">0.0022419076706291299</cx:pt>
          <cx:pt idx="627">0.0117850977549718</cx:pt>
          <cx:pt idx="628">0.0038817828061659702</cx:pt>
          <cx:pt idx="629">-0.0014508902364534699</cx:pt>
          <cx:pt idx="630">-0.0022070876528355599</cx:pt>
          <cx:pt idx="631">-0.0137411386747219</cx:pt>
          <cx:pt idx="632">-0.0114063055486292</cx:pt>
          <cx:pt idx="633">-0.0069657575095776296</cx:pt>
          <cx:pt idx="634">-0.0059243262930698199</cx:pt>
          <cx:pt idx="635">0.014053273910671101</cx:pt>
          <cx:pt idx="636">0.0096832834315381307</cx:pt>
          <cx:pt idx="637">0.013242870283602401</cx:pt>
          <cx:pt idx="638">0.0197068489132761</cx:pt>
          <cx:pt idx="639">0.0067475336361190802</cx:pt>
          <cx:pt idx="640">0.00097251580507712202</cx:pt>
          <cx:pt idx="641">-0.0023645755320803302</cx:pt>
          <cx:pt idx="642">0.00016887535608490299</cx:pt>
          <cx:pt idx="643">0.00046077172708986798</cx:pt>
          <cx:pt idx="644">0.00032468004304107899</cx:pt>
          <cx:pt idx="645">-0.00084213813888710297</cx:pt>
          <cx:pt idx="646">0.00111646194440027</cx:pt>
          <cx:pt idx="647">0.00091666006964257699</cx:pt>
          <cx:pt idx="648">-0.0027665422793742801</cx:pt>
          <cx:pt idx="649">-0.0152342571713829</cx:pt>
          <cx:pt idx="650">-0.0240797560173035</cx:pt>
          <cx:pt idx="651">-0.011100413833704701</cx:pt>
          <cx:pt idx="652">0.014594840089607101</cx:pt>
          <cx:pt idx="653">0.0149204583608565</cx:pt>
          <cx:pt idx="654">0.0105758834222364</cx:pt>
          <cx:pt idx="655">0.01453447783897</cx:pt>
          <cx:pt idx="656">0.0021735374058846398</cx:pt>
          <cx:pt idx="657">0.023152433702719102</cx:pt>
          <cx:pt idx="658">0.018263277864605298</cx:pt>
          <cx:pt idx="659">0.012875644398405699</cx:pt>
          <cx:pt idx="660">0.010477267666512901</cx:pt>
          <cx:pt idx="661">-0.00079753129395476405</cx:pt>
          <cx:pt idx="662">0.023396560735234599</cx:pt>
          <cx:pt idx="663">0.022515420981525099</cx:pt>
          <cx:pt idx="664">0.0190860920200999</cx:pt>
          <cx:pt idx="665">0.0160226455145203</cx:pt>
          <cx:pt idx="666">0.015515681818003699</cx:pt>
          <cx:pt idx="667">0.0078485298774243206</cx:pt>
          <cx:pt idx="668">-0.0013897302210078</cx:pt>
          <cx:pt idx="669">-0.00097050015771319505</cx:pt>
          <cx:pt idx="670">-0.00068754160494222398</cx:pt>
          <cx:pt idx="671">0.00036578778913464301</cx:pt>
          <cx:pt idx="672">-9.3401614984682505e-05</cx:pt>
          <cx:pt idx="673">-0.00041723771065140203</cx:pt>
          <cx:pt idx="674">0.00035445627645145999</cx:pt>
          <cx:pt idx="675">-0.0012768753466403399</cx:pt>
          <cx:pt idx="676">-0.0109197197069368</cx:pt>
          <cx:pt idx="677">-0.018786252364515501</cx:pt>
          <cx:pt idx="678">-0.023845973807366801</cx:pt>
          <cx:pt idx="679">-0.018141303166919399</cx:pt>
          <cx:pt idx="680">0.00062959930097748903</cx:pt>
          <cx:pt idx="681">0.018921536437178602</cx:pt>
          <cx:pt idx="682">0.021871456967265598</cx:pt>
          <cx:pt idx="683">0.024601795487591799</cx:pt>
          <cx:pt idx="684">0.0250408171307617</cx:pt>
          <cx:pt idx="685">0.045620588316484897</cx:pt>
          <cx:pt idx="686">0.0377352401630245</cx:pt>
          <cx:pt idx="687">0.025285188353414</cx:pt>
          <cx:pt idx="688">0.029082331399602101</cx:pt>
          <cx:pt idx="689">-0.00352492017112859</cx:pt>
          <cx:pt idx="690">0.0111357677537416</cx:pt>
          <cx:pt idx="691">0.016601275106044401</cx:pt>
          <cx:pt idx="692">0.0124584940839107</cx:pt>
          <cx:pt idx="693">0.000555161135191254</cx:pt>
          <cx:pt idx="694">0.0024896718925597498</cx:pt>
          <cx:pt idx="695">0.0025684776572029999</cx:pt>
          <cx:pt idx="696">0.0016076944963978601</cx:pt>
          <cx:pt idx="697">0.00064942112756038301</cx:pt>
          <cx:pt idx="698">0.00040242661443435799</cx:pt>
          <cx:pt idx="699">0.00033140463681134599</cx:pt>
          <cx:pt idx="700">0.00028512351910094699</cx:pt>
          <cx:pt idx="701">0.00029040153222094898</cx:pt>
          <cx:pt idx="702">6.0483080056470503e-05</cx:pt>
          <cx:pt idx="703">-0.00056756976261650898</cx:pt>
          <cx:pt idx="704">-0.0074131600623969498</cx:pt>
          <cx:pt idx="705">-0.012320884371362899</cx:pt>
          <cx:pt idx="706">-0.0040277181735144801</cx:pt>
          <cx:pt idx="707">-0.0065220521257419598</cx:pt>
          <cx:pt idx="708">-0.00926104396223296</cx:pt>
          <cx:pt idx="709">-0.0024631784853830301</cx:pt>
          <cx:pt idx="710">0.0078206575461962705</cx:pt>
          <cx:pt idx="711">-0.0079969407251392604</cx:pt>
          <cx:pt idx="712">-0.0103096455556326</cx:pt>
          <cx:pt idx="713">0.0094215447048348402</cx:pt>
          <cx:pt idx="714">0.0197499724601993</cx:pt>
          <cx:pt idx="715">0.0212571018805599</cx:pt>
          <cx:pt idx="716">0.018335592960080801</cx:pt>
          <cx:pt idx="717">0.010580653596666399</cx:pt>
          <cx:pt idx="718">0.0057462554076300899</cx:pt>
          <cx:pt idx="719">0.0079764238609171603</cx:pt>
          <cx:pt idx="720">0.0048985331846949304</cx:pt>
          <cx:pt idx="721">7.6674333203394297e-05</cx:pt>
          <cx:pt idx="722">-0.0022075716323416501</cx:pt>
          <cx:pt idx="723">-0.00036462080885626502</cx:pt>
          <cx:pt idx="724">-0.000151491711584605</cx:pt>
          <cx:pt idx="725">0.00030112492745251599</cx:pt>
          <cx:pt idx="726">0.00073618079253616605</cx:pt>
          <cx:pt idx="727">-0.000227204809213763</cx:pt>
          <cx:pt idx="728">-0.00018902407517226301</cx:pt>
          <cx:pt idx="729">0.00039540234851549402</cx:pt>
          <cx:pt idx="730">0.00043767280857713603</cx:pt>
          <cx:pt idx="731">-4.1198394125120299e-06</cx:pt>
          <cx:pt idx="732">0.00051016952743626999</cx:pt>
          <cx:pt idx="733">0.00138636472303436</cx:pt>
          <cx:pt idx="734">0.00046192877969234499</cx:pt>
          <cx:pt idx="735">-0.0013765570045973</cx:pt>
          <cx:pt idx="736">-0.0038486341545091898</cx:pt>
          <cx:pt idx="737">-0.0082898574299236794</cx:pt>
          <cx:pt idx="738">-0.00724151100323152</cx:pt>
          <cx:pt idx="739">-0.0016911231438768101</cx:pt>
          <cx:pt idx="740">0.0033904243905787499</cx:pt>
          <cx:pt idx="741">0.0070816788150449804</cx:pt>
          <cx:pt idx="742">0.0046299399108804496</cx:pt>
          <cx:pt idx="743">-0.00694545940037324</cx:pt>
          <cx:pt idx="744">0.00011802706595702301</cx:pt>
          <cx:pt idx="745">-0.00062008684334288202</cx:pt>
          <cx:pt idx="746">-0.00082772677880160804</cx:pt>
          <cx:pt idx="747">0.0013300705938333599</cx:pt>
          <cx:pt idx="748">0.0040018720345275103</cx:pt>
          <cx:pt idx="749">0.00076263372376084301</cx:pt>
          <cx:pt idx="750">-0.0020357767919763799</cx:pt>
          <cx:pt idx="751">0.00063310043462434199</cx:pt>
          <cx:pt idx="752">-1.1589509132463299e-05</cx:pt>
          <cx:pt idx="753">0.00024215717221992599</cx:pt>
          <cx:pt idx="754">-0.00046599533667012703</cx:pt>
          <cx:pt idx="755">-5.8381922666491403e-05</cx:pt>
          <cx:pt idx="756">4.5229019344485998e-05</cx:pt>
          <cx:pt idx="757">0.000114985695707421</cx:pt>
          <cx:pt idx="758">-0.00058020717069692698</cx:pt>
          <cx:pt idx="759">-0.00079156330434775198</cx:pt>
          <cx:pt idx="760">0.00041189279217640002</cx:pt>
          <cx:pt idx="761">0.00084390763551294302</cx:pt>
          <cx:pt idx="762">0.00025948245898019099</cx:pt>
          <cx:pt idx="763">-0.000118292752849824</cx:pt>
          <cx:pt idx="764">-0.00080406556955882802</cx:pt>
          <cx:pt idx="765">-0.00043819959529381501</cx:pt>
          <cx:pt idx="766">0.000241078787767122</cx:pt>
          <cx:pt idx="767">0.00076184012156410401</cx:pt>
          <cx:pt idx="768">-0.000405871735062793</cx:pt>
          <cx:pt idx="769">-0.00129020149314075</cx:pt>
          <cx:pt idx="770">-0.0012304766776635001</cx:pt>
          <cx:pt idx="771">-0.0028160784002674399</cx:pt>
          <cx:pt idx="772">-0.0026718425025708502</cx:pt>
          <cx:pt idx="773">-0.0031733787609330099</cx:pt>
          <cx:pt idx="774">-0.0038735555664876501</cx:pt>
          <cx:pt idx="775">0.00078312038230342698</cx:pt>
          <cx:pt idx="776">0.00093511901567995201</cx:pt>
          <cx:pt idx="777">-0.0015432149999254699</cx:pt>
          <cx:pt idx="778">-0.0021988165894604801</cx:pt>
          <cx:pt idx="779">-0.00084629083366379</cx:pt>
          <cx:pt idx="780">-9.1933931197509498e-05</cx:pt>
          <cx:pt idx="781">0.000353874679961967</cx:pt>
          <cx:pt idx="782">0.000164282498811004</cx:pt>
          <cx:pt idx="783">6.7513741004950504e-05</cx:pt>
        </cx:lvl>
      </cx:numDim>
    </cx:data>
    <cx:data id="168">
      <cx:numDim type="val">
        <cx:f>'001_WA_F - 副本'!$FM$1:$FM$784</cx:f>
        <cx:lvl ptCount="784" formatCode="G/通用格式">
          <cx:pt idx="0">-0.00041068070713994498</cx:pt>
          <cx:pt idx="1">0.00063835653846857005</cx:pt>
          <cx:pt idx="2">6.5145971916013505e-05</cx:pt>
          <cx:pt idx="3">-4.4371819085393403e-05</cx:pt>
          <cx:pt idx="4">0.00075026856771639495</cx:pt>
          <cx:pt idx="5">-0.00030015668588603898</cx:pt>
          <cx:pt idx="6">-8.7376591565294402e-05</cx:pt>
          <cx:pt idx="7">-0.000386450076447507</cx:pt>
          <cx:pt idx="8">3.7167556480543e-05</cx:pt>
          <cx:pt idx="9">0.000144424275694206</cx:pt>
          <cx:pt idx="10">-0.000109233767688488</cx:pt>
          <cx:pt idx="11">-0.000106168814737098</cx:pt>
          <cx:pt idx="12">-0.00028174685942836803</cx:pt>
          <cx:pt idx="13">0.000331921390343573</cx:pt>
          <cx:pt idx="14">-0.00032407900753181302</cx:pt>
          <cx:pt idx="15">-7.3664845264494105e-05</cx:pt>
          <cx:pt idx="16">0.00027816173102332002</cx:pt>
          <cx:pt idx="17">-0.000193536132325345</cx:pt>
          <cx:pt idx="18">-0.00011366085390766</cx:pt>
          <cx:pt idx="19">0.000188577624508969</cx:pt>
          <cx:pt idx="20">0.0011873604653126601</cx:pt>
          <cx:pt idx="21">0.000113398916381351</cx:pt>
          <cx:pt idx="22">0.000118707483347892</cx:pt>
          <cx:pt idx="23">0.00031975257885189298</cx:pt>
          <cx:pt idx="24">0.00036805357828395698</cx:pt>
          <cx:pt idx="25">0.00049344901248519698</cx:pt>
          <cx:pt idx="26">-3.1824161991031997e-05</cx:pt>
          <cx:pt idx="27">8.2152838505789103e-05</cx:pt>
          <cx:pt idx="28">9.9001106126263305e-05</cx:pt>
          <cx:pt idx="29">-0.00023105461691145401</cx:pt>
          <cx:pt idx="30">-0.00023195985510338801</cx:pt>
          <cx:pt idx="31">0.00036878062604313501</cx:pt>
          <cx:pt idx="32">7.5884732660419794e-05</cx:pt>
          <cx:pt idx="33">-0.00035619000396973501</cx:pt>
          <cx:pt idx="34">-0.00056933706155916104</cx:pt>
          <cx:pt idx="35">0.00046034522927281002</cx:pt>
          <cx:pt idx="36">-0.00014153161564231401</cx:pt>
          <cx:pt idx="37">0.00076809859119186905</cx:pt>
          <cx:pt idx="38">-0.0010961988992530499</cx:pt>
          <cx:pt idx="39">-0.0010510081138885199</cx:pt>
          <cx:pt idx="40">-0.000161541041209108</cx:pt>
          <cx:pt idx="41">-0.0010289427259346901</cx:pt>
          <cx:pt idx="42">-7.0292657041794404e-06</cx:pt>
          <cx:pt idx="43">0.00052983338939429801</cx:pt>
          <cx:pt idx="44">0.0012092546342369101</cx:pt>
          <cx:pt idx="45">3.2482109875332702e-06</cx:pt>
          <cx:pt idx="46">-0.00061356624564893204</cx:pt>
          <cx:pt idx="47">-0.000211124601682454</cx:pt>
          <cx:pt idx="48">-0.00079077678268601396</cx:pt>
          <cx:pt idx="49">-0.00140036539055944</cx:pt>
          <cx:pt idx="50">0.00013056530781071799</cx:pt>
          <cx:pt idx="51">-0.000358379993175045</cx:pt>
          <cx:pt idx="52">-5.2370633011099601e-05</cx:pt>
          <cx:pt idx="53">-5.0952438244389599e-05</cx:pt>
          <cx:pt idx="54">0.00032692055262784298</cx:pt>
          <cx:pt idx="55">-0.00012641839878790799</cx:pt>
          <cx:pt idx="56">6.9764641902986299e-06</cx:pt>
          <cx:pt idx="57">-0.000419853959429812</cx:pt>
          <cx:pt idx="58">0.000163871694751419</cx:pt>
          <cx:pt idx="59">-0.000163351443175851</cx:pt>
          <cx:pt idx="60">-0.00047557719435025998</cx:pt>
          <cx:pt idx="61">-0.00051492238508040703</cx:pt>
          <cx:pt idx="62">0.00027898346185416798</cx:pt>
          <cx:pt idx="63">9.8462931593015898e-05</cx:pt>
          <cx:pt idx="64">0.00183780053879767</cx:pt>
          <cx:pt idx="65">0.0091047895140273297</cx:pt>
          <cx:pt idx="66">0.012892597714675999</cx:pt>
          <cx:pt idx="67">0.0112475828169138</cx:pt>
          <cx:pt idx="68">0.0090838624688905998</cx:pt>
          <cx:pt idx="69">0.0048742208052130103</cx:pt>
          <cx:pt idx="70">-0.00262822734223699</cx:pt>
          <cx:pt idx="71">-0.00086438750306414101</cx:pt>
          <cx:pt idx="72">-0.00051201563201737701</cx:pt>
          <cx:pt idx="73">-0.0078504223781950006</cx:pt>
          <cx:pt idx="74">-0.0091340415229894008</cx:pt>
          <cx:pt idx="75">-0.0149986423847671</cx:pt>
          <cx:pt idx="76">-0.0103176468767149</cx:pt>
          <cx:pt idx="77">-0.0101633037960863</cx:pt>
          <cx:pt idx="78">-0.0068779605248155302</cx:pt>
          <cx:pt idx="79">-0.00080632103913792601</cx:pt>
          <cx:pt idx="80">0.00126164127638504</cx:pt>
          <cx:pt idx="81">0.0010155223842858499</cx:pt>
          <cx:pt idx="82">-0.00043846489002785698</cx:pt>
          <cx:pt idx="83">-7.2931089182200602e-05</cx:pt>
          <cx:pt idx="84">-0.00040016168790102901</cx:pt>
          <cx:pt idx="85">0.00055615051968375105</cx:pt>
          <cx:pt idx="86">0.00028912993911605798</cx:pt>
          <cx:pt idx="87">0.00013813154726474301</cx:pt>
          <cx:pt idx="88">-0.00034307927007178502</cx:pt>
          <cx:pt idx="89">0.00217464593984953</cx:pt>
          <cx:pt idx="90">0.00179121586981589</cx:pt>
          <cx:pt idx="91">0.00147866042469276</cx:pt>
          <cx:pt idx="92">0.0098111688832480705</cx:pt>
          <cx:pt idx="93">0.0264753964525354</cx:pt>
          <cx:pt idx="94">0.044385177419417499</cx:pt>
          <cx:pt idx="95">0.0523839357452116</cx:pt>
          <cx:pt idx="96">0.050609094626195401</cx:pt>
          <cx:pt idx="97">0.024674963341765901</cx:pt>
          <cx:pt idx="98">0.018952975197598601</cx:pt>
          <cx:pt idx="99">0.0062883240861601603</cx:pt>
          <cx:pt idx="100">0.000158525388706407</cx:pt>
          <cx:pt idx="101">-0.0094163686327169809</cx:pt>
          <cx:pt idx="102">-0.020684384301937801</cx:pt>
          <cx:pt idx="103">-0.023336797182993699</cx:pt>
          <cx:pt idx="104">-0.035964491664609903</cx:pt>
          <cx:pt idx="105">-0.033652674507938303</cx:pt>
          <cx:pt idx="106">-0.017351929053653601</cx:pt>
          <cx:pt idx="107">-0.0122587542555568</cx:pt>
          <cx:pt idx="108">-0.0070513897201693503</cx:pt>
          <cx:pt idx="109">-0.00029132034219100299</cx:pt>
          <cx:pt idx="110">-0.00044891188405990799</cx:pt>
          <cx:pt idx="111">-0.000112479436259663</cx:pt>
          <cx:pt idx="112">0.00018545032686968299</cx:pt>
          <cx:pt idx="113">-0.00074552588638993197</cx:pt>
          <cx:pt idx="114">0.0021975931164061701</cx:pt>
          <cx:pt idx="115">0.0012980545724201101</cx:pt>
          <cx:pt idx="116">0.00058565092554681601</cx:pt>
          <cx:pt idx="117">0.00488217436371121</cx:pt>
          <cx:pt idx="118">0.0096645009873999703</cx:pt>
          <cx:pt idx="119">0.0142536231792537</cx:pt>
          <cx:pt idx="120">0.037732534831495398</cx:pt>
          <cx:pt idx="121">0.046799698718371002</cx:pt>
          <cx:pt idx="122">0.056582202790346099</cx:pt>
          <cx:pt idx="123">0.040168771388565699</cx:pt>
          <cx:pt idx="124">0.025419320856950901</cx:pt>
          <cx:pt idx="125">0.0337790348505351</cx:pt>
          <cx:pt idx="126">-0.015202424426152701</cx:pt>
          <cx:pt idx="127">0.0045246778930905299</cx:pt>
          <cx:pt idx="128">-0.0150449520820041</cx:pt>
          <cx:pt idx="129">-0.032725331725715498</cx:pt>
          <cx:pt idx="130">-0.0036183441075991799</cx:pt>
          <cx:pt idx="131">-0.027295232060555601</cx:pt>
          <cx:pt idx="132">-0.025352541649929099</cx:pt>
          <cx:pt idx="133">-0.021644327504093799</cx:pt>
          <cx:pt idx="134">-0.0200477240194845</cx:pt>
          <cx:pt idx="135">-0.038649585466959797</cx:pt>
          <cx:pt idx="136">-0.024292523456601298</cx:pt>
          <cx:pt idx="137">-0.0062612820064305496</cx:pt>
          <cx:pt idx="138">5.7656251073538897e-05</cx:pt>
          <cx:pt idx="139">-0.00068430514644036305</cx:pt>
          <cx:pt idx="140">0.00051711927731351202</cx:pt>
          <cx:pt idx="141">0.00105471155242289</cx:pt>
          <cx:pt idx="142">-0.00022425122093593501</cx:pt>
          <cx:pt idx="143">0.0019374248568895</cx:pt>
          <cx:pt idx="144">0.0072909178074758796</cx:pt>
          <cx:pt idx="145">0.0056313575259789696</cx:pt>
          <cx:pt idx="146">0.0191864586805774</cx:pt>
          <cx:pt idx="147">0.018031843887144801</cx:pt>
          <cx:pt idx="148">0.00030351927083468501</cx:pt>
          <cx:pt idx="149">-0.0061846036975056603</cx:pt>
          <cx:pt idx="150">-0.0021781189317347698</cx:pt>
          <cx:pt idx="151">0.0059318089168397996</cx:pt>
          <cx:pt idx="152">0.0507817665597841</cx:pt>
          <cx:pt idx="153">0.068063936613106904</cx:pt>
          <cx:pt idx="154">0.019003321102554802</cx:pt>
          <cx:pt idx="155">0.031204835530234301</cx:pt>
          <cx:pt idx="156">0.031135751346155101</cx:pt>
          <cx:pt idx="157">-0.018916350275225299</cx:pt>
          <cx:pt idx="158">-0.0111781263225926</cx:pt>
          <cx:pt idx="159">-0.0083227926439634493</cx:pt>
          <cx:pt idx="160">-0.037182557809351903</cx:pt>
          <cx:pt idx="161">-0.048558024364632003</cx:pt>
          <cx:pt idx="162">-0.0396817423447203</cx:pt>
          <cx:pt idx="163">-0.053095351295137802</cx:pt>
          <cx:pt idx="164">-0.022857702222967902</cx:pt>
          <cx:pt idx="165">-0.0058192034049530297</cx:pt>
          <cx:pt idx="166">-0.00017210949784780201</cx:pt>
          <cx:pt idx="167">0.00024862860674573398</cx:pt>
          <cx:pt idx="168">-0.000453526126969948</cx:pt>
          <cx:pt idx="169">-0.00065909553617966301</cx:pt>
          <cx:pt idx="170">0.0018282848769751901</cx:pt>
          <cx:pt idx="171">0.0049966656957055201</cx:pt>
          <cx:pt idx="172">0.017768919707614399</cx:pt>
          <cx:pt idx="173">0.0150536697545711</cx:pt>
          <cx:pt idx="174">0.024546840539926701</cx:pt>
          <cx:pt idx="175">0.0088290074728783301</cx:pt>
          <cx:pt idx="176">-0.018924395606951801</cx:pt>
          <cx:pt idx="177">0.016647545676467299</cx:pt>
          <cx:pt idx="178">0.043996223149140097</cx:pt>
          <cx:pt idx="179">0.096001412762777003</cx:pt>
          <cx:pt idx="180">0.090301684773712296</cx:pt>
          <cx:pt idx="181">0.098922559152620798</cx:pt>
          <cx:pt idx="182">0.051534455246339601</cx:pt>
          <cx:pt idx="183">0.055102190693123797</cx:pt>
          <cx:pt idx="184">0.023278741977491201</cx:pt>
          <cx:pt idx="185">-0.020539633173683999</cx:pt>
          <cx:pt idx="186">0.0174493914179021</cx:pt>
          <cx:pt idx="187">0.00108680949061023</cx:pt>
          <cx:pt idx="188">-0.0287991275739811</cx:pt>
          <cx:pt idx="189">-0.036685926221629299</cx:pt>
          <cx:pt idx="190">-0.040572745609496703</cx:pt>
          <cx:pt idx="191">-0.039557343473851897</cx:pt>
          <cx:pt idx="192">-0.017398355591221801</cx:pt>
          <cx:pt idx="193">-0.0112807502543794</cx:pt>
          <cx:pt idx="194">-0.0035002022948467299</cx:pt>
          <cx:pt idx="195">-0.0029645430134606298</cx:pt>
          <cx:pt idx="196">-0.00074299761347378101</cx:pt>
          <cx:pt idx="197">0.00175978129813609</cx:pt>
          <cx:pt idx="198">0.00091633325925810497</cx:pt>
          <cx:pt idx="199">0.0074632812307579904</cx:pt>
          <cx:pt idx="200">0.021723152180943599</cx:pt>
          <cx:pt idx="201">0.0201607747640156</cx:pt>
          <cx:pt idx="202">0.0368938956369649</cx:pt>
          <cx:pt idx="203">0.0119053857350184</cx:pt>
          <cx:pt idx="204">0.032897139181094798</cx:pt>
          <cx:pt idx="205">0.049164110926601598</cx:pt>
          <cx:pt idx="206">0.087610224868814299</cx:pt>
          <cx:pt idx="207">0.117867795014151</cx:pt>
          <cx:pt idx="208">0.078788380124723806</cx:pt>
          <cx:pt idx="209">0.022768505911720999</cx:pt>
          <cx:pt idx="210">-0.00088675882466854501</cx:pt>
          <cx:pt idx="211">-0.018524988028180599</cx:pt>
          <cx:pt idx="212">0.0123330065859982</cx:pt>
          <cx:pt idx="213">0.011035923471907899</cx:pt>
          <cx:pt idx="214">-0.0141430201628073</cx:pt>
          <cx:pt idx="215">0.0205318091218087</cx:pt>
          <cx:pt idx="216">-0.0069083613370171798</cx:pt>
          <cx:pt idx="217">-0.0079934122090033703</cx:pt>
          <cx:pt idx="218">-0.038500516980508201</cx:pt>
          <cx:pt idx="219">-0.046059708914204203</cx:pt>
          <cx:pt idx="220">-0.030273586826016601</cx:pt>
          <cx:pt idx="221">-0.0111992607752573</cx:pt>
          <cx:pt idx="222">-0.0022759704813644799</cx:pt>
          <cx:pt idx="223">-0.00049017845277314902</cx:pt>
          <cx:pt idx="224">-0.00052562920172399504</cx:pt>
          <cx:pt idx="225">0.00035765099499880399</cx:pt>
          <cx:pt idx="226">3.95124937729635e-07</cx:pt>
          <cx:pt idx="227">0.0061021372011716398</cx:pt>
          <cx:pt idx="228">0.025530030382350799</cx:pt>
          <cx:pt idx="229">0.0075454131258445899</cx:pt>
          <cx:pt idx="230">-0.0068081487366034301</cx:pt>
          <cx:pt idx="231">0.015176855056496999</cx:pt>
          <cx:pt idx="232">0.017214331684210899</cx:pt>
          <cx:pt idx="233">0.033403322103136297</cx:pt>
          <cx:pt idx="234">0.030268274155100999</cx:pt>
          <cx:pt idx="235">-0.048525126147488301</cx:pt>
          <cx:pt idx="236">-0.11258913635638999</cx:pt>
          <cx:pt idx="237">-0.128502138191635</cx:pt>
          <cx:pt idx="238">-0.049616292833166001</cx:pt>
          <cx:pt idx="239">-0.014706309009719601</cx:pt>
          <cx:pt idx="240">0.051015621174249397</cx:pt>
          <cx:pt idx="241">0.077954446710537695</cx:pt>
          <cx:pt idx="242">0.0269047315576144</cx:pt>
          <cx:pt idx="243">0.017320153734378101</cx:pt>
          <cx:pt idx="244">-0.0162783793395181</cx:pt>
          <cx:pt idx="245">-0.028022275076028499</cx:pt>
          <cx:pt idx="246">-0.032152722214061499</cx:pt>
          <cx:pt idx="247">-0.0469551377247883</cx:pt>
          <cx:pt idx="248">-0.024596153038246402</cx:pt>
          <cx:pt idx="249">-0.0092836067984771297</cx:pt>
          <cx:pt idx="250">-0.00099599884262022696</cx:pt>
          <cx:pt idx="251">0.00037827269407676999</cx:pt>
          <cx:pt idx="252">-0.000512449306318575</cx:pt>
          <cx:pt idx="253">0.00018757193648389299</cx:pt>
          <cx:pt idx="254">0.000115747805115163</cx:pt>
          <cx:pt idx="255">0.002211623861207</cx:pt>
          <cx:pt idx="256">0.0145574772761331</cx:pt>
          <cx:pt idx="257">-0.019574375339422401</cx:pt>
          <cx:pt idx="258">-0.0053038053108961604</cx:pt>
          <cx:pt idx="259">-0.00069817872371712099</cx:pt>
          <cx:pt idx="260">-0.038211559556042302</cx:pt>
          <cx:pt idx="261">-0.090937698093420199</cx:pt>
          <cx:pt idx="262">-0.146083790195704</cx:pt>
          <cx:pt idx="263">-0.227261105856121</cx:pt>
          <cx:pt idx="264">-0.24396250422791799</cx:pt>
          <cx:pt idx="265">-0.20395282171071999</cx:pt>
          <cx:pt idx="266">-0.0703919992500735</cx:pt>
          <cx:pt idx="267">0.052940078800249202</cx:pt>
          <cx:pt idx="268">0.107049453717487</cx:pt>
          <cx:pt idx="269">0.106699195687147</cx:pt>
          <cx:pt idx="270">0.045571287391276499</cx:pt>
          <cx:pt idx="271">-0.0060654755136648197</cx:pt>
          <cx:pt idx="272">-0.040084570244790597</cx:pt>
          <cx:pt idx="273">-0.036007475925956198</cx:pt>
          <cx:pt idx="274">-0.0304458410567107</cx:pt>
          <cx:pt idx="275">-0.028436171987110001</cx:pt>
          <cx:pt idx="276">-0.019586706879938999</cx:pt>
          <cx:pt idx="277">0.00127700399821314</cx:pt>
          <cx:pt idx="278">-0.00042508940619794097</cx:pt>
          <cx:pt idx="279">0.00014803688103738301</cx:pt>
          <cx:pt idx="280">0.00047478378054367098</cx:pt>
          <cx:pt idx="281">0.00021999700857076201</cx:pt>
          <cx:pt idx="282">-0.0040566147066335599</cx:pt>
          <cx:pt idx="283">-0.0053763576272214996</cx:pt>
          <cx:pt idx="284">-0.0069555116378745598</cx:pt>
          <cx:pt idx="285">-0.042108893416729402</cx:pt>
          <cx:pt idx="286">-0.0343269378722015</cx:pt>
          <cx:pt idx="287">-0.066567392628778796</cx:pt>
          <cx:pt idx="288">-0.151821317154438</cx:pt>
          <cx:pt idx="289">-0.24366091738190501</cx:pt>
          <cx:pt idx="290">-0.22731706834399701</cx:pt>
          <cx:pt idx="291">-0.19437580526864501</cx:pt>
          <cx:pt idx="292">-0.17977522562825701</cx:pt>
          <cx:pt idx="293">-0.044997243340928098</cx:pt>
          <cx:pt idx="294">0.066905695585405503</cx:pt>
          <cx:pt idx="295">0.056683737921236599</cx:pt>
          <cx:pt idx="296">0.10451019833959301</cx:pt>
          <cx:pt idx="297">0.075342681246103702</cx:pt>
          <cx:pt idx="298">0.022842800165469301</cx:pt>
          <cx:pt idx="299">-0.031622494608830702</cx:pt>
          <cx:pt idx="300">-0.030153517880345801</cx:pt>
          <cx:pt idx="301">-0.050286290970590897</cx:pt>
          <cx:pt idx="302">-0.032338274789068103</cx:pt>
          <cx:pt idx="303">-0.020798347706440099</cx:pt>
          <cx:pt idx="304">-0.016361775805811</cx:pt>
          <cx:pt idx="305">0.0065162267078799499</cx:pt>
          <cx:pt idx="306">-0.00070399041241058695</cx:pt>
          <cx:pt idx="307">0.00045352363220132498</cx:pt>
          <cx:pt idx="308">0.00087207420519627699</cx:pt>
          <cx:pt idx="309">-7.1439800165988703e-05</cx:pt>
          <cx:pt idx="310">-0.00779589327772999</cx:pt>
          <cx:pt idx="311">-0.0040934603476913403</cx:pt>
          <cx:pt idx="312">-0.020303659398654101</cx:pt>
          <cx:pt idx="313">-0.054559361690514403</cx:pt>
          <cx:pt idx="314">-0.0644894080827174</cx:pt>
          <cx:pt idx="315">-0.102801417536933</cx:pt>
          <cx:pt idx="316">-0.14416165481085999</cx:pt>
          <cx:pt idx="317">-0.18979971422789699</cx:pt>
          <cx:pt idx="318">-0.087872161944217694</cx:pt>
          <cx:pt idx="319">-0.00051327424144152203</cx:pt>
          <cx:pt idx="320">0.0526957980194009</cx:pt>
          <cx:pt idx="321">0.057543436145181398</cx:pt>
          <cx:pt idx="322">0.078869908613237297</cx:pt>
          <cx:pt idx="323">0.017654580222087001</cx:pt>
          <cx:pt idx="324">-0.0225269882656902</cx:pt>
          <cx:pt idx="325">-0.0027708227256898498</cx:pt>
          <cx:pt idx="326">-0.0422315197462656</cx:pt>
          <cx:pt idx="327">-0.0305481265578957</cx:pt>
          <cx:pt idx="328">-0.042824349378228599</cx:pt>
          <cx:pt idx="329">-0.059333926806220703</cx:pt>
          <cx:pt idx="330">-0.027072319121149501</cx:pt>
          <cx:pt idx="331">-0.00209071977097758</cx:pt>
          <cx:pt idx="332">-0.0060055895012581396</cx:pt>
          <cx:pt idx="333">-0.00091096015822906596</cx:pt>
          <cx:pt idx="334">-0.0015942114467518301</cx:pt>
          <cx:pt idx="335">-0.00033339779703390598</cx:pt>
          <cx:pt idx="336">2.2448193827924501e-05</cx:pt>
          <cx:pt idx="337">-0.00068569016377897202</cx:pt>
          <cx:pt idx="338">-0.0057898404705073502</cx:pt>
          <cx:pt idx="339">-0.0039635480266772298</cx:pt>
          <cx:pt idx="340">-0.035175825107937798</cx:pt>
          <cx:pt idx="341">-0.056030618577381598</cx:pt>
          <cx:pt idx="342">-0.087486607559282503</cx:pt>
          <cx:pt idx="343">-0.092156174275990793</cx:pt>
          <cx:pt idx="344">-0.078642515125738499</cx:pt>
          <cx:pt idx="345">-0.050477455567424799</cx:pt>
          <cx:pt idx="346">0.046731723213010397</cx:pt>
          <cx:pt idx="347">0.095210411326363806</cx:pt>
          <cx:pt idx="348">0.092030683429531898</cx:pt>
          <cx:pt idx="349">0.034672973195807297</cx:pt>
          <cx:pt idx="350">0.067976248462739197</cx:pt>
          <cx:pt idx="351">-0.0134895571607574</cx:pt>
          <cx:pt idx="352">-0.0306535314904685</cx:pt>
          <cx:pt idx="353">-0.057086585594217303</cx:pt>
          <cx:pt idx="354">-0.028304605584898199</cx:pt>
          <cx:pt idx="355">-0.0120219893473741</cx:pt>
          <cx:pt idx="356">-0.0217262380266178</cx:pt>
          <cx:pt idx="357">-0.042909254447242397</cx:pt>
          <cx:pt idx="358">-0.035263236594297302</cx:pt>
          <cx:pt idx="359">-0.0234311831085827</cx:pt>
          <cx:pt idx="360">-0.0082476611799965297</cx:pt>
          <cx:pt idx="361">0.00233804616013831</cx:pt>
          <cx:pt idx="362">0.0018147462932128801</cx:pt>
          <cx:pt idx="363">0.00066507566521189002</cx:pt>
          <cx:pt idx="364">0.00014018394763129599</cx:pt>
          <cx:pt idx="365">-0.0010689597363835899</cx:pt>
          <cx:pt idx="366">0.0010404679522260001</cx:pt>
          <cx:pt idx="367">-0.00044440726276172201</cx:pt>
          <cx:pt idx="368">-0.022707401859161098</cx:pt>
          <cx:pt idx="369">-0.063121251970986406</cx:pt>
          <cx:pt idx="370">-0.0360782099517769</cx:pt>
          <cx:pt idx="371">0.0031681689558248601</cx:pt>
          <cx:pt idx="372">-0.023076492843101901</cx:pt>
          <cx:pt idx="373">-0.015897817185456398</cx:pt>
          <cx:pt idx="374">0.050432951144966501</cx:pt>
          <cx:pt idx="375">0.036326754214376297</cx:pt>
          <cx:pt idx="376">0.038281361417598102</cx:pt>
          <cx:pt idx="377">0.037498772656517999</cx:pt>
          <cx:pt idx="378">0.018344944181686699</cx:pt>
          <cx:pt idx="379">-0.044670403582409202</cx:pt>
          <cx:pt idx="380">0.0041226945021372299</cx:pt>
          <cx:pt idx="381">-0.026245788811957702</cx:pt>
          <cx:pt idx="382">0.0015299360885342899</cx:pt>
          <cx:pt idx="383">-0.021534544185480901</cx:pt>
          <cx:pt idx="384">-0.0075450609263570199</cx:pt>
          <cx:pt idx="385">-0.023326111481029799</cx:pt>
          <cx:pt idx="386">-0.049028727775323702</cx:pt>
          <cx:pt idx="387">-0.0308926121192084</cx:pt>
          <cx:pt idx="388">-0.0111403286770902</cx:pt>
          <cx:pt idx="389">0.0040235932870097899</cx:pt>
          <cx:pt idx="390">0.0013840200493138799</cx:pt>
          <cx:pt idx="391">0.000113536464971335</cx:pt>
          <cx:pt idx="392">0.00097240823660021795</cx:pt>
          <cx:pt idx="393">-0.00069441978428150296</cx:pt>
          <cx:pt idx="394">-0.00084947623347902501</cx:pt>
          <cx:pt idx="395">0.0042055942191260203</cx:pt>
          <cx:pt idx="396">-0.0081558401746886101</cx:pt>
          <cx:pt idx="397">-0.042126709500487303</cx:pt>
          <cx:pt idx="398">0.0032558324258729798</cx:pt>
          <cx:pt idx="399">0.062091033461876201</cx:pt>
          <cx:pt idx="400">0.020402106344587199</cx:pt>
          <cx:pt idx="401">-0.0145236593642619</cx:pt>
          <cx:pt idx="402">0.0024540273173899898</cx:pt>
          <cx:pt idx="403">-0.0076174199761749198</cx:pt>
          <cx:pt idx="404">0.011474752072987199</cx:pt>
          <cx:pt idx="405">0.014034740066368999</cx:pt>
          <cx:pt idx="406">0.054365392304892401</cx:pt>
          <cx:pt idx="407">-0.0294754235155755</cx:pt>
          <cx:pt idx="408">-0.041949276609985701</cx:pt>
          <cx:pt idx="409">-0.00171522588163993</cx:pt>
          <cx:pt idx="410">0.0061784737127549803</cx:pt>
          <cx:pt idx="411">0.00419062913759895</cx:pt>
          <cx:pt idx="412">-0.017646014433170799</cx:pt>
          <cx:pt idx="413">-0.016166509040394499</cx:pt>
          <cx:pt idx="414">-0.021940191636478298</cx:pt>
          <cx:pt idx="415">-0.022011636752788898</cx:pt>
          <cx:pt idx="416">0.0024683551515920798</cx:pt>
          <cx:pt idx="417">0.0101513957931595</cx:pt>
          <cx:pt idx="418">0.0069859779989264598</cx:pt>
          <cx:pt idx="419">-0.00033718291220907802</cx:pt>
          <cx:pt idx="420">-0.000212405370852526</cx:pt>
          <cx:pt idx="421">-0.000223922737458437</cx:pt>
          <cx:pt idx="422">-0.00015882124697472601</cx:pt>
          <cx:pt idx="423">0.0024144421724951702</cx:pt>
          <cx:pt idx="424">-0.0052610706545705198</cx:pt>
          <cx:pt idx="425">-0.015957937448161302</cx:pt>
          <cx:pt idx="426">0.027260230267268801</cx:pt>
          <cx:pt idx="427">0.035405023406176003</cx:pt>
          <cx:pt idx="428">-0.0057244534162311797</cx:pt>
          <cx:pt idx="429">-0.0217755682104727</cx:pt>
          <cx:pt idx="430">-0.016566614613328201</cx:pt>
          <cx:pt idx="431">-0.034391381775294702</cx:pt>
          <cx:pt idx="432">-0.020383200576345899</cx:pt>
          <cx:pt idx="433">0.016733727807459201</cx:pt>
          <cx:pt idx="434">0.0026332438396755001</cx:pt>
          <cx:pt idx="435">0.0060828432271832098</cx:pt>
          <cx:pt idx="436">0.021500232316410399</cx:pt>
          <cx:pt idx="437">-0.0435460150605219</cx:pt>
          <cx:pt idx="438">-0.010904059625998301</cx:pt>
          <cx:pt idx="439">-0.015932889127007702</cx:pt>
          <cx:pt idx="440">-0.055874906647987298</cx:pt>
          <cx:pt idx="441">-0.033658775528828601</cx:pt>
          <cx:pt idx="442">-0.0099315634969501607</cx:pt>
          <cx:pt idx="443">-0.0022687431594140802</cx:pt>
          <cx:pt idx="444">0.0136364484845915</cx:pt>
          <cx:pt idx="445">0.0156800691722568</cx:pt>
          <cx:pt idx="446">0.0073821085683361699</cx:pt>
          <cx:pt idx="447">0.000249002139625405</cx:pt>
          <cx:pt idx="448">0.00053877747116916396</cx:pt>
          <cx:pt idx="449">-0.00051108119790794701</cx:pt>
          <cx:pt idx="450">-0.000242946624460675</cx:pt>
          <cx:pt idx="451">0.0025402093154629798</cx:pt>
          <cx:pt idx="452">-0.0068478165983200702</cx:pt>
          <cx:pt idx="453">-0.026226440632331299</cx:pt>
          <cx:pt idx="454">-0.00020562803997476399</cx:pt>
          <cx:pt idx="455">0.013607762532006001</cx:pt>
          <cx:pt idx="456">-0.0050442614245542099</cx:pt>
          <cx:pt idx="457">0.027715785311909699</cx:pt>
          <cx:pt idx="458">0.011158692900358799</cx:pt>
          <cx:pt idx="459">-0.024390664118972599</cx:pt>
          <cx:pt idx="460">0.0040109076347043899</cx:pt>
          <cx:pt idx="461">0.0084065954398516596</cx:pt>
          <cx:pt idx="462">0.0296936629583366</cx:pt>
          <cx:pt idx="463">-0.00184434736787829</cx:pt>
          <cx:pt idx="464">0.041856853859182398</cx:pt>
          <cx:pt idx="465">-0.034414285077983699</cx:pt>
          <cx:pt idx="466">0.0022588275416667901</cx:pt>
          <cx:pt idx="467">-0.00077374337640216499</cx:pt>
          <cx:pt idx="468">-0.045405615530490197</cx:pt>
          <cx:pt idx="469">-0.014025380155445501</cx:pt>
          <cx:pt idx="470">0.011567058477534401</cx:pt>
          <cx:pt idx="471">0.0080376972663074708</cx:pt>
          <cx:pt idx="472">0.0156225891162827</cx:pt>
          <cx:pt idx="473">0.0169757953851329</cx:pt>
          <cx:pt idx="474">0.0076364163510034798</cx:pt>
          <cx:pt idx="475">0.0015347793767560101</cx:pt>
          <cx:pt idx="476">-0.000224358582190635</cx:pt>
          <cx:pt idx="477">-0.00061980675451781301</cx:pt>
          <cx:pt idx="478">0.0020039507439660099</cx:pt>
          <cx:pt idx="479">0.0052823837076557099</cx:pt>
          <cx:pt idx="480">-0.016388094866902798</cx:pt>
          <cx:pt idx="481">-0.031547610186516598</cx:pt>
          <cx:pt idx="482">-0.015393907530421001</cx:pt>
          <cx:pt idx="483">0.0090880432399151594</cx:pt>
          <cx:pt idx="484">0.017302699023700501</cx:pt>
          <cx:pt idx="485">0.00629561779791998</cx:pt>
          <cx:pt idx="486">-0.034712528888118703</cx:pt>
          <cx:pt idx="487">-0.051844581066568397</cx:pt>
          <cx:pt idx="488">-0.0010715082353617001</cx:pt>
          <cx:pt idx="489">0.023622781684170601</cx:pt>
          <cx:pt idx="490">0.049038548636560597</cx:pt>
          <cx:pt idx="491">0.0092200091633425092</cx:pt>
          <cx:pt idx="492">0.00587363394233312</cx:pt>
          <cx:pt idx="493">-0.0129703754501698</cx:pt>
          <cx:pt idx="494">0.0070182257048719398</cx:pt>
          <cx:pt idx="495">-0.0068506522191593196</cx:pt>
          <cx:pt idx="496">-0.030397471057241499</cx:pt>
          <cx:pt idx="497">0.010123502810129401</cx:pt>
          <cx:pt idx="498">0.0360007579634967</cx:pt>
          <cx:pt idx="499">0.015449974393760999</cx:pt>
          <cx:pt idx="500">-0.0031780379558472298</cx:pt>
          <cx:pt idx="501">0.015926064625667001</cx:pt>
          <cx:pt idx="502">0.0091650178093824301</cx:pt>
          <cx:pt idx="503">0.00090216297399173001</cx:pt>
          <cx:pt idx="504">0.00029224147807262098</cx:pt>
          <cx:pt idx="505">0.00088376294900692097</cx:pt>
          <cx:pt idx="506">0.0024738406398854699</cx:pt>
          <cx:pt idx="507">0.0131379771628744</cx:pt>
          <cx:pt idx="508">-0.0120925803190585</cx:pt>
          <cx:pt idx="509">-0.034347641675590797</cx:pt>
          <cx:pt idx="510">-0.035864658892901503</cx:pt>
          <cx:pt idx="511">-0.0016765233601439299</cx:pt>
          <cx:pt idx="512">0.00870459581327045</cx:pt>
          <cx:pt idx="513">-0.0015865973489209201</cx:pt>
          <cx:pt idx="514">-0.014361162236861701</cx:pt>
          <cx:pt idx="515">-0.066782340694838793</cx:pt>
          <cx:pt idx="516">-0.040672532395264797</cx:pt>
          <cx:pt idx="517">-0.0131097500256441</cx:pt>
          <cx:pt idx="518">0.00058929332520502704</cx:pt>
          <cx:pt idx="519">-0.0056574979275597704</cx:pt>
          <cx:pt idx="520">0.024420032063567802</cx:pt>
          <cx:pt idx="521">0.025672170348187601</cx:pt>
          <cx:pt idx="522">0.027272199638300802</cx:pt>
          <cx:pt idx="523">0.0259503656618712</cx:pt>
          <cx:pt idx="524">-0.0183316403817325</cx:pt>
          <cx:pt idx="525">0.034004664823107197</cx:pt>
          <cx:pt idx="526">0.046037692829157997</cx:pt>
          <cx:pt idx="527">0.016702417521389599</cx:pt>
          <cx:pt idx="528">0.0019747312696386499</cx:pt>
          <cx:pt idx="529">0.0150353369235582</cx:pt>
          <cx:pt idx="530">0.0061500461464658396</cx:pt>
          <cx:pt idx="531">0.0017525207192774399</cx:pt>
          <cx:pt idx="532">0.00070850795129378597</cx:pt>
          <cx:pt idx="533">-0.00077769379835632905</cx:pt>
          <cx:pt idx="534">0.00042567713694124199</cx:pt>
          <cx:pt idx="535">0.019018014032985701</cx:pt>
          <cx:pt idx="536">0.0070487334894983704</cx:pt>
          <cx:pt idx="537">-0.032811215871247398</cx:pt>
          <cx:pt idx="538">-0.056169915704379902</cx:pt>
          <cx:pt idx="539">-0.046406997444908102</cx:pt>
          <cx:pt idx="540">-0.077307083979381394</cx:pt>
          <cx:pt idx="541">-0.056104834773948599</cx:pt>
          <cx:pt idx="542">-0.0424688311318056</cx:pt>
          <cx:pt idx="543">-0.056151389383330197</cx:pt>
          <cx:pt idx="544">-0.037073693126685001</cx:pt>
          <cx:pt idx="545">-0.0053668059613930499</cx:pt>
          <cx:pt idx="546">-0.0268210045436491</cx:pt>
          <cx:pt idx="547">0.0086498275302173307</cx:pt>
          <cx:pt idx="548">-0.034548634140816298</cx:pt>
          <cx:pt idx="549">-0.016687448326836302</cx:pt>
          <cx:pt idx="550">0.0198058751570361</cx:pt>
          <cx:pt idx="551">-0.0053592624007107398</cx:pt>
          <cx:pt idx="552">-0.032103020587692301</cx:pt>
          <cx:pt idx="553">0.028335858084999201</cx:pt>
          <cx:pt idx="554">0.0303612250298699</cx:pt>
          <cx:pt idx="555">0.0052092917500518397</cx:pt>
          <cx:pt idx="556">-0.0013855372908383201</cx:pt>
          <cx:pt idx="557">0.0060015992333230699</cx:pt>
          <cx:pt idx="558">0.0031629468351051502</cx:pt>
          <cx:pt idx="559">0.00054764446864241905</cx:pt>
          <cx:pt idx="560">0.00087297132279495196</cx:pt>
          <cx:pt idx="561">-0.00076367099242254999</cx:pt>
          <cx:pt idx="562">0.0024279910492536901</cx:pt>
          <cx:pt idx="563">0.020428379172095199</cx:pt>
          <cx:pt idx="564">0.0188867240873721</cx:pt>
          <cx:pt idx="565">-0.0253274124041559</cx:pt>
          <cx:pt idx="566">-0.058480149455218601</cx:pt>
          <cx:pt idx="567">-0.077608746737057602</cx:pt>
          <cx:pt idx="568">-0.091442509531443006</cx:pt>
          <cx:pt idx="569">-0.062285583925879899</cx:pt>
          <cx:pt idx="570">-0.041796508965235499</cx:pt>
          <cx:pt idx="571">-0.029226411728983201</cx:pt>
          <cx:pt idx="572">0.0094958602635693799</cx:pt>
          <cx:pt idx="573">0.0044101778741387704</cx:pt>
          <cx:pt idx="574">-0.022926119309513798</cx:pt>
          <cx:pt idx="575">-0.048277412696866001</cx:pt>
          <cx:pt idx="576">-0.070755610361300098</cx:pt>
          <cx:pt idx="577">-0.0245689589086549</cx:pt>
          <cx:pt idx="578">0.044857407962992202</cx:pt>
          <cx:pt idx="579">-0.0310560576646726</cx:pt>
          <cx:pt idx="580">-0.0201185078196548</cx:pt>
          <cx:pt idx="581">0.053671197972718798</cx:pt>
          <cx:pt idx="582">0.028234795261460999</cx:pt>
          <cx:pt idx="583">-0.0146672301574193</cx:pt>
          <cx:pt idx="584">-0.00042468808406872702</cx:pt>
          <cx:pt idx="585">1.90337573922308e-05</cx:pt>
          <cx:pt idx="586">0.0023754260896304302</cx:pt>
          <cx:pt idx="587">2.5915888007875801e-05</cx:pt>
          <cx:pt idx="588">-0.00027273490221910201</cx:pt>
          <cx:pt idx="589">0.00019712699931719499</cx:pt>
          <cx:pt idx="590">0.0022159485940905599</cx:pt>
          <cx:pt idx="591">0.010575794208417</cx:pt>
          <cx:pt idx="592">0.023484887973411899</cx:pt>
          <cx:pt idx="593">-0.014426724831374801</cx:pt>
          <cx:pt idx="594">-0.021106676960463401</cx:pt>
          <cx:pt idx="595">-0.049741755523073597</cx:pt>
          <cx:pt idx="596">-0.054518292091067302</cx:pt>
          <cx:pt idx="597">-0.037161638854161003</cx:pt>
          <cx:pt idx="598">0.025447528872196801</cx:pt>
          <cx:pt idx="599">-0.021338795163033601</cx:pt>
          <cx:pt idx="600">0.0175819232870249</cx:pt>
          <cx:pt idx="601">0.016329195905285199</cx:pt>
          <cx:pt idx="602">0.0105617068440624</cx:pt>
          <cx:pt idx="603">-0.044360757133534698</cx:pt>
          <cx:pt idx="604">-0.023923613946025098</cx:pt>
          <cx:pt idx="605">0.0144091155663223</cx:pt>
          <cx:pt idx="606">0.056837956968186602</cx:pt>
          <cx:pt idx="607">0.0080601424295865896</cx:pt>
          <cx:pt idx="608">0.0225000829333756</cx:pt>
          <cx:pt idx="609">0.031578357547123702</cx:pt>
          <cx:pt idx="610">-0.0041656384850652798</cx:pt>
          <cx:pt idx="611">-0.0036706424533853102</cx:pt>
          <cx:pt idx="612">0.00182950762519606</cx:pt>
          <cx:pt idx="613">0.0030445078327741701</cx:pt>
          <cx:pt idx="614">0.00041283738222019299</cx:pt>
          <cx:pt idx="615">-0.000282343828942692</cx:pt>
          <cx:pt idx="616">-0.00046483941831356297</cx:pt>
          <cx:pt idx="617">0.00084837427171712302</cx:pt>
          <cx:pt idx="618">0.00178852935019039</cx:pt>
          <cx:pt idx="619">0.012512716268522101</cx:pt>
          <cx:pt idx="620">0.027049371556277398</cx:pt>
          <cx:pt idx="621">0.022402869443450601</cx:pt>
          <cx:pt idx="622">0.0043908592299111496</cx:pt>
          <cx:pt idx="623">0.0032210146127401801</cx:pt>
          <cx:pt idx="624">-0.0152265198693391</cx:pt>
          <cx:pt idx="625">-0.027521304846217801</cx:pt>
          <cx:pt idx="626">-0.00366406653125234</cx:pt>
          <cx:pt idx="627">-0.032356451282976997</cx:pt>
          <cx:pt idx="628">-0.048251576191826497</cx:pt>
          <cx:pt idx="629">-0.0181939397304283</cx:pt>
          <cx:pt idx="630">-0.0104777389791944</cx:pt>
          <cx:pt idx="631">0.023218366092060599</cx:pt>
          <cx:pt idx="632">0.036345758853497702</cx:pt>
          <cx:pt idx="633">-0.0069613874470201799</cx:pt>
          <cx:pt idx="634">0.0069395171366070001</cx:pt>
          <cx:pt idx="635">0.035006284327061703</cx:pt>
          <cx:pt idx="636">0.024972323521106499</cx:pt>
          <cx:pt idx="637">-0.0040617166337327598</cx:pt>
          <cx:pt idx="638">-0.014077504759934901</cx:pt>
          <cx:pt idx="639">0.000179522440458344</cx:pt>
          <cx:pt idx="640">0.0025626810942812701</cx:pt>
          <cx:pt idx="641">0.0012656376143137199</cx:pt>
          <cx:pt idx="642">0.00011847818009111499</cx:pt>
          <cx:pt idx="643">0.00046181608313613902</cx:pt>
          <cx:pt idx="644">0.00038659601140241602</cx:pt>
          <cx:pt idx="645">-0.000353031892669604</cx:pt>
          <cx:pt idx="646">0.00129289677157389</cx:pt>
          <cx:pt idx="647">0.0082041002215476905</cx:pt>
          <cx:pt idx="648">0.0203434836027921</cx:pt>
          <cx:pt idx="649">0.034106545514913197</cx:pt>
          <cx:pt idx="650">0.017723692719517799</cx:pt>
          <cx:pt idx="651">0.035775237554919098</cx:pt>
          <cx:pt idx="652">0.018694791080014098</cx:pt>
          <cx:pt idx="653">0.021062321055135801</cx:pt>
          <cx:pt idx="654">0.0058874539700860999</cx:pt>
          <cx:pt idx="655">0.018834034452646201</cx:pt>
          <cx:pt idx="656">0.0034085271824725</cx:pt>
          <cx:pt idx="657">0.026353691287281301</cx:pt>
          <cx:pt idx="658">-0.0062272171389787098</cx:pt>
          <cx:pt idx="659">0.0264841946422462</cx:pt>
          <cx:pt idx="660">-0.0090619743331350998</cx:pt>
          <cx:pt idx="661">-0.039453570657626301</cx:pt>
          <cx:pt idx="662">0.0028459233640448002</cx:pt>
          <cx:pt idx="663">0.0166871788578771</cx:pt>
          <cx:pt idx="664">-0.00207067381120663</cx:pt>
          <cx:pt idx="665">-0.016276963436751099</cx:pt>
          <cx:pt idx="666">-0.0150656795908472</cx:pt>
          <cx:pt idx="667">-0.00185250873924762</cx:pt>
          <cx:pt idx="668">0.0017617841388256001</cx:pt>
          <cx:pt idx="669">0.00194948057233281</cx:pt>
          <cx:pt idx="670">0.00063174357254378</cx:pt>
          <cx:pt idx="671">0.00030595081319606098</cx:pt>
          <cx:pt idx="672">-0.00065669375304416595</cx:pt>
          <cx:pt idx="673">0.00042282293514913797</cx:pt>
          <cx:pt idx="674">0.00025740260811335801</cx:pt>
          <cx:pt idx="675">0.0040109725189672301</cx:pt>
          <cx:pt idx="676">0.013269180311509299</cx:pt>
          <cx:pt idx="677">0.0083608063399642305</cx:pt>
          <cx:pt idx="678">0.0167372521156458</cx:pt>
          <cx:pt idx="679">0.0353424151310242</cx:pt>
          <cx:pt idx="680">0.064660918259505706</cx:pt>
          <cx:pt idx="681">0.068419889081195298</cx:pt>
          <cx:pt idx="682">0.010500734242617001</cx:pt>
          <cx:pt idx="683">0.013882082559592</cx:pt>
          <cx:pt idx="684">0.0057896249741255902</cx:pt>
          <cx:pt idx="685">0.038664110308239498</cx:pt>
          <cx:pt idx="686">0.042536307214711397</cx:pt>
          <cx:pt idx="687">0.015979300981190301</cx:pt>
          <cx:pt idx="688">-0.026775225267392001</cx:pt>
          <cx:pt idx="689">0.023447828910310501</cx:pt>
          <cx:pt idx="690">0.021609434232533999</cx:pt>
          <cx:pt idx="691">-0.020506603242917101</cx:pt>
          <cx:pt idx="692">-0.034797758457409102</cx:pt>
          <cx:pt idx="693">-0.018188193528744699</cx:pt>
          <cx:pt idx="694">-0.0066135874274922497</cx:pt>
          <cx:pt idx="695">-0.0039646852703265597</cx:pt>
          <cx:pt idx="696">0.00080482310634720196</cx:pt>
          <cx:pt idx="697">0.000587820938782368</cx:pt>
          <cx:pt idx="698">0.00053745222812370103</cx:pt>
          <cx:pt idx="699">0.00018910868497361099</cx:pt>
          <cx:pt idx="700">0.00030071064737602598</cx:pt>
          <cx:pt idx="701">0.00031754914253174002</cx:pt>
          <cx:pt idx="702">-0.00067149721125213998</cx:pt>
          <cx:pt idx="703">-6.7030656668554399e-05</cx:pt>
          <cx:pt idx="704">0.0045419955847899197</cx:pt>
          <cx:pt idx="705">0.0015905459251644</cx:pt>
          <cx:pt idx="706">0.0023656207939725198</cx:pt>
          <cx:pt idx="707">0.0078413585109073404</cx:pt>
          <cx:pt idx="708">0.0213018264106835</cx:pt>
          <cx:pt idx="709">0.030643785254282799</cx:pt>
          <cx:pt idx="710">0.040629341933605401</cx:pt>
          <cx:pt idx="711">0.0335951705111023</cx:pt>
          <cx:pt idx="712">0.027400816289127598</cx:pt>
          <cx:pt idx="713">0.00303763914119589</cx:pt>
          <cx:pt idx="714">-0.034910311140090799</cx:pt>
          <cx:pt idx="715">-0.052863215286902701</cx:pt>
          <cx:pt idx="716">-0.029214867786738302</cx:pt>
          <cx:pt idx="717">-0.016329998758443501</cx:pt>
          <cx:pt idx="718">-0.015066835088718001</cx:pt>
          <cx:pt idx="719">-0.010744291910076101</cx:pt>
          <cx:pt idx="720">-0.014794931953600401</cx:pt>
          <cx:pt idx="721">-0.016362481361753101</cx:pt>
          <cx:pt idx="722">-0.0116529254071857</cx:pt>
          <cx:pt idx="723">-0.0049887002268519699</cx:pt>
          <cx:pt idx="724">-3.6504025344226502e-05</cx:pt>
          <cx:pt idx="725">0.00046651924049171702</cx:pt>
          <cx:pt idx="726">0.00052572992961254401</cx:pt>
          <cx:pt idx="727">0.00053172883363390396</cx:pt>
          <cx:pt idx="728">-0.00061074420052778197</cx:pt>
          <cx:pt idx="729">0.000132015065140402</cx:pt>
          <cx:pt idx="730">-0.000121066637381662</cx:pt>
          <cx:pt idx="731">-0.00055925329054966398</cx:pt>
          <cx:pt idx="732">-0.00071522484587596897</cx:pt>
          <cx:pt idx="733">6.3440880159350299e-05</cx:pt>
          <cx:pt idx="734">-0.000185243973454808</cx:pt>
          <cx:pt idx="735">-0.0057969473763937801</cx:pt>
          <cx:pt idx="736">-0.0059945439407660403</cx:pt>
          <cx:pt idx="737">-0.00041807152268279402</cx:pt>
          <cx:pt idx="738">0.010695635979576099</cx:pt>
          <cx:pt idx="739">0.014102901635820999</cx:pt>
          <cx:pt idx="740">0.012310880071323201</cx:pt>
          <cx:pt idx="741">0.011901673015201</cx:pt>
          <cx:pt idx="742">-0.00375138025566961</cx:pt>
          <cx:pt idx="743">-0.0077668528062948402</cx:pt>
          <cx:pt idx="744">-0.0055596544298229097</cx:pt>
          <cx:pt idx="745">0.00095190459085308103</cx:pt>
          <cx:pt idx="746">-0.0021081575292565698</cx:pt>
          <cx:pt idx="747">-0.00149982997582237</cx:pt>
          <cx:pt idx="748">-0.00082517709538797699</cx:pt>
          <cx:pt idx="749">-0.0021221467198406499</cx:pt>
          <cx:pt idx="750">0.0016065024040759</cx:pt>
          <cx:pt idx="751">0.00069046398798886497</cx:pt>
          <cx:pt idx="752">0.00056643347278077902</cx:pt>
          <cx:pt idx="753">-0.00044161607291407802</cx:pt>
          <cx:pt idx="754">0.00083982111659478497</cx:pt>
          <cx:pt idx="755">-0.00048603660154301599</cx:pt>
          <cx:pt idx="756">-0.00047679007477339802</cx:pt>
          <cx:pt idx="757">0.00075917096937209701</cx:pt>
          <cx:pt idx="758">0.000241202127326773</cx:pt>
          <cx:pt idx="759">0.00055500841940717301</cx:pt>
          <cx:pt idx="760">-3.01803467510557e-05</cx:pt>
          <cx:pt idx="761">0.00044387055541280003</cx:pt>
          <cx:pt idx="762">-0.00089722696203863104</cx:pt>
          <cx:pt idx="763">0.00013531618812803801</cx:pt>
          <cx:pt idx="764">-0.00019874074820377599</cx:pt>
          <cx:pt idx="765">0.00057452832766786597</cx:pt>
          <cx:pt idx="766">0.0012923984131279101</cx:pt>
          <cx:pt idx="767">0.00060748294680418498</cx:pt>
          <cx:pt idx="768">-0.000158875670547213</cx:pt>
          <cx:pt idx="769">0.00076380249353494799</cx:pt>
          <cx:pt idx="770">0.00084449012631041996</cx:pt>
          <cx:pt idx="771">0.0014662061747963799</cx:pt>
          <cx:pt idx="772">0.00049603264172258304</cx:pt>
          <cx:pt idx="773">-0.00086194914222686601</cx:pt>
          <cx:pt idx="774">-0.0014311959863920799</cx:pt>
          <cx:pt idx="775">-0.00016859525050599399</cx:pt>
          <cx:pt idx="776">0.00028339687120790198</cx:pt>
          <cx:pt idx="777">-1.18354523651273e-05</cx:pt>
          <cx:pt idx="778">-0.00012072222619679099</cx:pt>
          <cx:pt idx="779">-0.00041637391322533898</cx:pt>
          <cx:pt idx="780">0.00034469315179896698</cx:pt>
          <cx:pt idx="781">-0.000231482338154176</cx:pt>
          <cx:pt idx="782">-0.00022929886767661801</cx:pt>
          <cx:pt idx="783">0.000135340982871134</cx:pt>
        </cx:lvl>
      </cx:numDim>
    </cx:data>
    <cx:data id="169">
      <cx:numDim type="val">
        <cx:f>'001_WA_F - 副本'!$FN$1:$FN$784</cx:f>
        <cx:lvl ptCount="784" formatCode="G/通用格式">
          <cx:pt idx="0">-0.00062090094909226796</cx:pt>
          <cx:pt idx="1">-0.00040767796124305603</cx:pt>
          <cx:pt idx="2">-7.3424696774962794e-05</cx:pt>
          <cx:pt idx="3">0.00050717035245292105</cx:pt>
          <cx:pt idx="4">-0.000181336713621522</cx:pt>
          <cx:pt idx="5">0.000204436952051451</cx:pt>
          <cx:pt idx="6">-0.00010899797016111101</cx:pt>
          <cx:pt idx="7">0.00021282619510414801</cx:pt>
          <cx:pt idx="8">-0.00014053358486260101</cx:pt>
          <cx:pt idx="9">0.00017773837162873799</cx:pt>
          <cx:pt idx="10">0.00045966054980751698</cx:pt>
          <cx:pt idx="11">-0.00075019628555556396</cx:pt>
          <cx:pt idx="12">0.00034091656523573802</cx:pt>
          <cx:pt idx="13">0.0012243793795960901</cx:pt>
          <cx:pt idx="14">-0.00012227467595405899</cx:pt>
          <cx:pt idx="15">-3.8148012276783202e-05</cx:pt>
          <cx:pt idx="16">-0.000129740875595159</cx:pt>
          <cx:pt idx="17">5.5076157750858897e-05</cx:pt>
          <cx:pt idx="18">-3.4658005010104201e-05</cx:pt>
          <cx:pt idx="19">-5.0308423781967899e-05</cx:pt>
          <cx:pt idx="20">-0.00011385442177627401</cx:pt>
          <cx:pt idx="21">0.00048261191153953399</cx:pt>
          <cx:pt idx="22">-0.00072428386265463603</cx:pt>
          <cx:pt idx="23">-4.5890518693573298e-05</cx:pt>
          <cx:pt idx="24">-0.00019730253520184099</cx:pt>
          <cx:pt idx="25">0.00071791961928140103</cx:pt>
          <cx:pt idx="26">7.4654577282778296e-05</cx:pt>
          <cx:pt idx="27">-0.00014764664806163599</cx:pt>
          <cx:pt idx="28">0.00035353210648801799</cx:pt>
          <cx:pt idx="29">-0.00051437417873721899</cx:pt>
          <cx:pt idx="30">0.00019986366624130699</cx:pt>
          <cx:pt idx="31">-0.00048969402172576197</cx:pt>
          <cx:pt idx="32">-9.3920332045661903e-05</cx:pt>
          <cx:pt idx="33">0.00028368127549606301</cx:pt>
          <cx:pt idx="34">-0.00036591692919021602</cx:pt>
          <cx:pt idx="35">0.00063677937463659895</cx:pt>
          <cx:pt idx="36">0.00019037746260291001</cx:pt>
          <cx:pt idx="37">0.0012404477685941499</cx:pt>
          <cx:pt idx="38">0.0024598044079571601</cx:pt>
          <cx:pt idx="39">0.00175691787336531</cx:pt>
          <cx:pt idx="40">0.00318811417884422</cx:pt>
          <cx:pt idx="41">0.00145419501160247</cx:pt>
          <cx:pt idx="42">0.00081818125548425698</cx:pt>
          <cx:pt idx="43">-0.00051047475889670396</cx:pt>
          <cx:pt idx="44">0.0033918887037485499</cx:pt>
          <cx:pt idx="45">0.0014536245602414699</cx:pt>
          <cx:pt idx="46">0.00052186342871687798</cx:pt>
          <cx:pt idx="47">0.00120603968013418</cx:pt>
          <cx:pt idx="48">0.00077356990711017603</cx:pt>
          <cx:pt idx="49">-1.2923262773219499e-05</cx:pt>
          <cx:pt idx="50">0.00020530394736847501</cx:pt>
          <cx:pt idx="51">0.000382258737788619</cx:pt>
          <cx:pt idx="52">0.00016512518384501499</cx:pt>
          <cx:pt idx="53">-0.00014283013763848499</cx:pt>
          <cx:pt idx="54">0.00031264460242936502</cx:pt>
          <cx:pt idx="55">-0.00032313599733511201</cx:pt>
          <cx:pt idx="56">-3.9366938334327599e-05</cx:pt>
          <cx:pt idx="57">0.00021385042106132401</cx:pt>
          <cx:pt idx="58">-0.00037115646171533402</cx:pt>
          <cx:pt idx="59">-6.8387677211545597e-05</cx:pt>
          <cx:pt idx="60">-4.5200978842376302e-05</cx:pt>
          <cx:pt idx="61">-0.00025481796133181299</cx:pt>
          <cx:pt idx="62">5.3304004935885098e-05</cx:pt>
          <cx:pt idx="63">0.0022697517982884301</cx:pt>
          <cx:pt idx="64">0.00683679950908808</cx:pt>
          <cx:pt idx="65">0.0147405916109802</cx:pt>
          <cx:pt idx="66">0.0166215600523444</cx:pt>
          <cx:pt idx="67">0.015987536597913601</cx:pt>
          <cx:pt idx="68">0.019815911469638601</cx:pt>
          <cx:pt idx="69">0.0095689133217956805</cx:pt>
          <cx:pt idx="70">0.0202334751845718</cx:pt>
          <cx:pt idx="71">0.013780193317592299</cx:pt>
          <cx:pt idx="72">0.012592242974892099</cx:pt>
          <cx:pt idx="73">0.0146626438117492</cx:pt>
          <cx:pt idx="74">0.0105362324306795</cx:pt>
          <cx:pt idx="75">0.0040480531372721401</cx:pt>
          <cx:pt idx="76">0.010758424598688501</cx:pt>
          <cx:pt idx="77">0.00818834796410506</cx:pt>
          <cx:pt idx="78">0.0052558518186585296</cx:pt>
          <cx:pt idx="79">0.0023008658266498701</cx:pt>
          <cx:pt idx="80">0.00069311369985497495</cx:pt>
          <cx:pt idx="81">0.00066797984462059902</cx:pt>
          <cx:pt idx="82">0.00053730393524836502</cx:pt>
          <cx:pt idx="83">-0.00015633939205179399</cx:pt>
          <cx:pt idx="84">0.000274474229389464</cx:pt>
          <cx:pt idx="85">0.00038113226854238501</cx:pt>
          <cx:pt idx="86">-0.00020347991969978999</cx:pt>
          <cx:pt idx="87">-0.000215789814722782</cx:pt>
          <cx:pt idx="88">-0.00098974567669951694</cx:pt>
          <cx:pt idx="89">-0.0026198217807731198</cx:pt>
          <cx:pt idx="90">-0.00157546441282546</cx:pt>
          <cx:pt idx="91">0.0013187564377675699</cx:pt>
          <cx:pt idx="92">0.00917251786272626</cx:pt>
          <cx:pt idx="93">0.023713569295452</cx:pt>
          <cx:pt idx="94">0.024751688015093198</cx:pt>
          <cx:pt idx="95">0.035873266738791001</cx:pt>
          <cx:pt idx="96">0.016992243584914399</cx:pt>
          <cx:pt idx="97">-0.000879643432757098</cx:pt>
          <cx:pt idx="98">-0.0017775687568694801</cx:pt>
          <cx:pt idx="99">0.00087079348872850701</cx:pt>
          <cx:pt idx="100">0.017775051524563799</cx:pt>
          <cx:pt idx="101">-0.0057068320121068401</cx:pt>
          <cx:pt idx="102">-0.0087212823600206994</cx:pt>
          <cx:pt idx="103">-0.0028096039305467199</cx:pt>
          <cx:pt idx="104">-0.0023611571647719101</cx:pt>
          <cx:pt idx="105">0.0155343814908859</cx:pt>
          <cx:pt idx="106">0.017493832382526799</cx:pt>
          <cx:pt idx="107">0.012463089297159001</cx:pt>
          <cx:pt idx="108">0.0050673779133610496</cx:pt>
          <cx:pt idx="109">-0.0028771481181195401</cx:pt>
          <cx:pt idx="110">-0.0014471435412940299</cx:pt>
          <cx:pt idx="111">-0.00077198750414883403</cx:pt>
          <cx:pt idx="112">-0.00027071399989900703</cx:pt>
          <cx:pt idx="113">0.00040261771933756702</cx:pt>
          <cx:pt idx="114">0.00035479597245135</cx:pt>
          <cx:pt idx="115">-0.00117220517697806</cx:pt>
          <cx:pt idx="116">-0.0016917345232640201</cx:pt>
          <cx:pt idx="117">-0.0107148811791619</cx:pt>
          <cx:pt idx="118">-0.0059076501553898299</cx:pt>
          <cx:pt idx="119">-0.00027506743924117998</cx:pt>
          <cx:pt idx="120">0.00125824978446758</cx:pt>
          <cx:pt idx="121">0.0066349186839916099</cx:pt>
          <cx:pt idx="122">0.0131547218459536</cx:pt>
          <cx:pt idx="123">0.00185137845242446</cx:pt>
          <cx:pt idx="124">0.012984036397788799</cx:pt>
          <cx:pt idx="125">0.0089976843522516</cx:pt>
          <cx:pt idx="126">0.0117189047370331</cx:pt>
          <cx:pt idx="127">0.0079310416446952692</cx:pt>
          <cx:pt idx="128">0.025768037243096401</cx:pt>
          <cx:pt idx="129">0.0151924416737464</cx:pt>
          <cx:pt idx="130">-0.0098757818623400693</cx:pt>
          <cx:pt idx="131">-0.017764595821998901</cx:pt>
          <cx:pt idx="132">-0.010947481484553699</cx:pt>
          <cx:pt idx="133">-0.011033691300449301</cx:pt>
          <cx:pt idx="134">-0.0028372724856116399</cx:pt>
          <cx:pt idx="135">-0.00572747080019528</cx:pt>
          <cx:pt idx="136">-0.013688838695765501</cx:pt>
          <cx:pt idx="137">-0.0100163190500201</cx:pt>
          <cx:pt idx="138">-0.00225961753060115</cx:pt>
          <cx:pt idx="139">1.59818709297161e-05</cx:pt>
          <cx:pt idx="140">0.000137201235910547</cx:pt>
          <cx:pt idx="141">-0.00053209024665104804</cx:pt>
          <cx:pt idx="142">-0.000380054562938709</cx:pt>
          <cx:pt idx="143">-0.00191029881822664</cx:pt>
          <cx:pt idx="144">-0.0080899018591223497</cx:pt>
          <cx:pt idx="145">-0.0222723948958112</cx:pt>
          <cx:pt idx="146">-0.0153442546379684</cx:pt>
          <cx:pt idx="147">-0.0095677050951282101</cx:pt>
          <cx:pt idx="148">-0.0124936130946181</cx:pt>
          <cx:pt idx="149">-0.029646901138637299</cx:pt>
          <cx:pt idx="150">-0.034447451930647799</cx:pt>
          <cx:pt idx="151">-0.0232705555992508</cx:pt>
          <cx:pt idx="152">0.018167124728637601</cx:pt>
          <cx:pt idx="153">0.025016176326278498</cx:pt>
          <cx:pt idx="154">0.0575230165568223</cx:pt>
          <cx:pt idx="155">0.060486795291619697</cx:pt>
          <cx:pt idx="156">0.074080663677445993</cx:pt>
          <cx:pt idx="157">0.052047809319864101</cx:pt>
          <cx:pt idx="158">0.0300060338598961</cx:pt>
          <cx:pt idx="159">0.013334096563806</cx:pt>
          <cx:pt idx="160">0.0070037187468037698</cx:pt>
          <cx:pt idx="161">0.00038205836523161303</cx:pt>
          <cx:pt idx="162">-0.0090473696886515399</cx:pt>
          <cx:pt idx="163">-0.0024379851186618101</cx:pt>
          <cx:pt idx="164">-0.0089220476196933303</cx:pt>
          <cx:pt idx="165">0.00074088370269019001</cx:pt>
          <cx:pt idx="166">0.00098823258267278493</cx:pt>
          <cx:pt idx="167">0.0017069759438012001</cx:pt>
          <cx:pt idx="168">0.00058879748028791399</cx:pt>
          <cx:pt idx="169">1.5759982623341699e-05</cx:pt>
          <cx:pt idx="170">0.00075422056802639502</cx:pt>
          <cx:pt idx="171">-0.0047634981485209903</cx:pt>
          <cx:pt idx="172">-0.0089217001502098492</cx:pt>
          <cx:pt idx="173">-0.019722804932609299</cx:pt>
          <cx:pt idx="174">-0.0320911884444696</cx:pt>
          <cx:pt idx="175">-0.0261853917930608</cx:pt>
          <cx:pt idx="176">-0.035624449354464897</cx:pt>
          <cx:pt idx="177">-0.048166560561489102</cx:pt>
          <cx:pt idx="178">-0.073520408835421797</cx:pt>
          <cx:pt idx="179">-0.026648452775793901</cx:pt>
          <cx:pt idx="180">0.019521049856054299</cx:pt>
          <cx:pt idx="181">0.017698852305070099</cx:pt>
          <cx:pt idx="182">0.0035377696359841599</cx:pt>
          <cx:pt idx="183">0.0084807977652640795</cx:pt>
          <cx:pt idx="184">0.0051989113598982497</cx:pt>
          <cx:pt idx="185">-0.00123888076853127</cx:pt>
          <cx:pt idx="186">-0.022933329162319702</cx:pt>
          <cx:pt idx="187">0.019800927291016901</cx:pt>
          <cx:pt idx="188">-0.0102909942438222</cx:pt>
          <cx:pt idx="189">-0.0027798777594192901</cx:pt>
          <cx:pt idx="190">0.0057412014332652601</cx:pt>
          <cx:pt idx="191">0.0057395548832636497</cx:pt>
          <cx:pt idx="192">-0.0048807263913330399</cx:pt>
          <cx:pt idx="193">-0.0044978349648033197</cx:pt>
          <cx:pt idx="194">-0.00193663211946796</cx:pt>
          <cx:pt idx="195">0.00161032416710737</cx:pt>
          <cx:pt idx="196">0.00027683503501992502</cx:pt>
          <cx:pt idx="197">0.00017835278478413501</cx:pt>
          <cx:pt idx="198">0.0017641242085150799</cx:pt>
          <cx:pt idx="199">-0.0053657920136185597</cx:pt>
          <cx:pt idx="200">-0.010049539324244201</cx:pt>
          <cx:pt idx="201">-0.020590213838555301</cx:pt>
          <cx:pt idx="202">-0.029507278987832099</cx:pt>
          <cx:pt idx="203">-0.046043462489827901</cx:pt>
          <cx:pt idx="204">-0.046142596720250201</cx:pt>
          <cx:pt idx="205">-0.041315009047131403</cx:pt>
          <cx:pt idx="206">-0.054660804197748901</cx:pt>
          <cx:pt idx="207">-0.019739582615107401</cx:pt>
          <cx:pt idx="208">-0.0165541124850349</cx:pt>
          <cx:pt idx="209">0.0044738941641931703</cx:pt>
          <cx:pt idx="210">-0.026513801657454501</cx:pt>
          <cx:pt idx="211">0.0031144586131297402</cx:pt>
          <cx:pt idx="212">-0.018991233278338199</cx:pt>
          <cx:pt idx="213">-0.0065543376327476003</cx:pt>
          <cx:pt idx="214">0.0049497557601358598</cx:pt>
          <cx:pt idx="215">0.011976196010331499</cx:pt>
          <cx:pt idx="216">-0.0078573937982041805</cx:pt>
          <cx:pt idx="217">-0.013401489676918701</cx:pt>
          <cx:pt idx="218">0.00252068252902115</cx:pt>
          <cx:pt idx="219">-0.0026672052940708898</cx:pt>
          <cx:pt idx="220">0.016215557249577999</cx:pt>
          <cx:pt idx="221">-0.0079714768596317806</cx:pt>
          <cx:pt idx="222">-0.00035218940989446802</cx:pt>
          <cx:pt idx="223">-8.1573847276886793e-05</cx:pt>
          <cx:pt idx="224">4.7576062857009501e-05</cx:pt>
          <cx:pt idx="225">0.00057703701463361796</cx:pt>
          <cx:pt idx="226">0.0024610001613281501</cx:pt>
          <cx:pt idx="227">-0.00688356326479649</cx:pt>
          <cx:pt idx="228">-0.021956811567362899</cx:pt>
          <cx:pt idx="229">-0.035601239655731899</cx:pt>
          <cx:pt idx="230">-0.042642148157718301</cx:pt>
          <cx:pt idx="231">-0.060498335191810998</cx:pt>
          <cx:pt idx="232">-0.077114103713037299</cx:pt>
          <cx:pt idx="233">-0.046134840645430601</cx:pt>
          <cx:pt idx="234">-0.0406726555050042</cx:pt>
          <cx:pt idx="235">-0.015407049346387</cx:pt>
          <cx:pt idx="236">0.0016691471683689201</cx:pt>
          <cx:pt idx="237">0.013529419376545599</cx:pt>
          <cx:pt idx="238">-0.0172475932068266</cx:pt>
          <cx:pt idx="239">-0.011915938725636</cx:pt>
          <cx:pt idx="240">-0.0156243776031979</cx:pt>
          <cx:pt idx="241">-0.0120868967067421</cx:pt>
          <cx:pt idx="242">0.00301451262068755</cx:pt>
          <cx:pt idx="243">0.018635107977764701</cx:pt>
          <cx:pt idx="244">-0.018798519321109</cx:pt>
          <cx:pt idx="245">-0.0276316661296887</cx:pt>
          <cx:pt idx="246">-0.0147209027610978</cx:pt>
          <cx:pt idx="247">-0.017101385398104501</cx:pt>
          <cx:pt idx="248">-0.00021497940771109</cx:pt>
          <cx:pt idx="249">-0.0068280794428987896</cx:pt>
          <cx:pt idx="250">0.00096620271793478897</cx:pt>
          <cx:pt idx="251">-0.000114512094090471</cx:pt>
          <cx:pt idx="252">0.00041376114213497898</cx:pt>
          <cx:pt idx="253">-0.00143360409515155</cx:pt>
          <cx:pt idx="254">-0.00025465119113575799</cx:pt>
          <cx:pt idx="255">-0.0051933189025432499</cx:pt>
          <cx:pt idx="256">-0.030301437278710399</cx:pt>
          <cx:pt idx="257">-0.045624889930990502</cx:pt>
          <cx:pt idx="258">-0.047160464101809602</cx:pt>
          <cx:pt idx="259">-0.066921486920409501</cx:pt>
          <cx:pt idx="260">-0.084415309049958698</cx:pt>
          <cx:pt idx="261">-0.042420595998086001</cx:pt>
          <cx:pt idx="262">-0.033582651277346699</cx:pt>
          <cx:pt idx="263">-0.0147709411702369</cx:pt>
          <cx:pt idx="264">0.0217081236483096</cx:pt>
          <cx:pt idx="265">0.014708119166524</cx:pt>
          <cx:pt idx="266">-0.0125923173265026</cx:pt>
          <cx:pt idx="267">-0.070486489437314601</cx:pt>
          <cx:pt idx="268">-0.053521062926007598</cx:pt>
          <cx:pt idx="269">-0.013587823190133</cx:pt>
          <cx:pt idx="270">0.022952335050743001</cx:pt>
          <cx:pt idx="271">-0.0058875034278391804</cx:pt>
          <cx:pt idx="272">-0.0064037688663300396</cx:pt>
          <cx:pt idx="273">-0.0045938474737094196</cx:pt>
          <cx:pt idx="274">-0.019710422255542901</cx:pt>
          <cx:pt idx="275">-0.012533383005550401</cx:pt>
          <cx:pt idx="276">-0.0121401901629094</cx:pt>
          <cx:pt idx="277">-0.020438842954984299</cx:pt>
          <cx:pt idx="278">-0.0066909446033735802</cx:pt>
          <cx:pt idx="279">-0.0020343113899157698</cx:pt>
          <cx:pt idx="280">-0.00010436575256075701</cx:pt>
          <cx:pt idx="281">-0.00084270934121981203</cx:pt>
          <cx:pt idx="282">-0.0041488732683397402</cx:pt>
          <cx:pt idx="283">-0.0047130454930066398</cx:pt>
          <cx:pt idx="284">-0.025853334726544799</cx:pt>
          <cx:pt idx="285">-0.023681630650644499</cx:pt>
          <cx:pt idx="286">-0.027203944941856999</cx:pt>
          <cx:pt idx="287">-0.031365788587823899</cx:pt>
          <cx:pt idx="288">-0.057053309458108603</cx:pt>
          <cx:pt idx="289">-0.028850703780099501</cx:pt>
          <cx:pt idx="290">-0.0101036063008966</cx:pt>
          <cx:pt idx="291">0.0287259945507858</cx:pt>
          <cx:pt idx="292">0.043522660797668297</cx:pt>
          <cx:pt idx="293">0.0047411376087735796</cx:pt>
          <cx:pt idx="294">-0.046634568485861699</cx:pt>
          <cx:pt idx="295">-0.114131561482276</cx:pt>
          <cx:pt idx="296">-0.055880434853717999</cx:pt>
          <cx:pt idx="297">0.0151394318525512</cx:pt>
          <cx:pt idx="298">0.032960293853765699</cx:pt>
          <cx:pt idx="299">-0.0053801399019531701</cx:pt>
          <cx:pt idx="300">-0.042563299621599902</cx:pt>
          <cx:pt idx="301">-0.024453832719731498</cx:pt>
          <cx:pt idx="302">-0.017950928702622101</cx:pt>
          <cx:pt idx="303">-0.0113773769639266</cx:pt>
          <cx:pt idx="304">-0.024224425036118099</cx:pt>
          <cx:pt idx="305">-0.031595706254376597</cx:pt>
          <cx:pt idx="306">-0.010075168473066</cx:pt>
          <cx:pt idx="307">-0.00072607702243249899</cx:pt>
          <cx:pt idx="308">-0.00068181339811526197</cx:pt>
          <cx:pt idx="309">-0.00193807112005629</cx:pt>
          <cx:pt idx="310">-0.0055088110009221397</cx:pt>
          <cx:pt idx="311">-0.0095876402347679895</cx:pt>
          <cx:pt idx="312">-0.030653065367841899</cx:pt>
          <cx:pt idx="313">-0.018647926120581599</cx:pt>
          <cx:pt idx="314">0.012192790230594599</cx:pt>
          <cx:pt idx="315">0.0081634866335371006</cx:pt>
          <cx:pt idx="316">-0.0320799823808397</cx:pt>
          <cx:pt idx="317">0.019712697604654199</cx:pt>
          <cx:pt idx="318">0.035650717949493399</cx:pt>
          <cx:pt idx="319">0.042740612248335398</cx:pt>
          <cx:pt idx="320">0.029897209615686801</cx:pt>
          <cx:pt idx="321">-0.029856225714044199</cx:pt>
          <cx:pt idx="322">-0.072580261252711303</cx:pt>
          <cx:pt idx="323">-0.122859247268559</cx:pt>
          <cx:pt idx="324">-0.025529779980256</cx:pt>
          <cx:pt idx="325">-0.0045746458454321796</cx:pt>
          <cx:pt idx="326">-0.0055130167252249902</cx:pt>
          <cx:pt idx="327">0.0193798060991777</cx:pt>
          <cx:pt idx="328">-0.060121842500977997</cx:pt>
          <cx:pt idx="329">-0.0194047900171271</cx:pt>
          <cx:pt idx="330">-0.010593937202704899</cx:pt>
          <cx:pt idx="331">-0.0060729746826749696</cx:pt>
          <cx:pt idx="332">-0.015096518387646699</cx:pt>
          <cx:pt idx="333">-0.0188069410798056</cx:pt>
          <cx:pt idx="334">-0.0090364794494745704</cx:pt>
          <cx:pt idx="335">-0.00092610671915954702</cx:pt>
          <cx:pt idx="336">0.000416412868914504</cx:pt>
          <cx:pt idx="337">-0.000765304351986447</cx:pt>
          <cx:pt idx="338">-0.0027038380457376199</cx:pt>
          <cx:pt idx="339">-0.0093177520259736402</cx:pt>
          <cx:pt idx="340">-0.029157675990287901</cx:pt>
          <cx:pt idx="341">-0.010106508776243899</cx:pt>
          <cx:pt idx="342">0.0056705524378515898</cx:pt>
          <cx:pt idx="343">-0.0086217995749828403</cx:pt>
          <cx:pt idx="344">-0.0118092805320201</cx:pt>
          <cx:pt idx="345">0.019570443963903301</cx:pt>
          <cx:pt idx="346">0.034049742929231602</cx:pt>
          <cx:pt idx="347">0.026716400849716201</cx:pt>
          <cx:pt idx="348">-0.0042155292385561496</cx:pt>
          <cx:pt idx="349">-0.041643221063866302</cx:pt>
          <cx:pt idx="350">-0.063292480643905899</cx:pt>
          <cx:pt idx="351">-0.086552224446402801</cx:pt>
          <cx:pt idx="352">-0.023373393631063</cx:pt>
          <cx:pt idx="353">-0.00042497150443505602</cx:pt>
          <cx:pt idx="354">-0.020109895007273299</cx:pt>
          <cx:pt idx="355">-0.0153790536010252</cx:pt>
          <cx:pt idx="356">-0.033978208347502099</cx:pt>
          <cx:pt idx="357">-0.0096642295943480897</cx:pt>
          <cx:pt idx="358">0.0065961903159537398</cx:pt>
          <cx:pt idx="359">-0.0059312153302209202</cx:pt>
          <cx:pt idx="360">-0.0035164568307377701</cx:pt>
          <cx:pt idx="361">-0.011474302759069599</cx:pt>
          <cx:pt idx="362">-0.0108028820883555</cx:pt>
          <cx:pt idx="363">-0.00116834792106484</cx:pt>
          <cx:pt idx="364">0.000118555476652316</cx:pt>
          <cx:pt idx="365">0.00022179696076004399</cx:pt>
          <cx:pt idx="366">-0.0016888007202403199</cx:pt>
          <cx:pt idx="367">-0.0066433241687881301</cx:pt>
          <cx:pt idx="368">-0.025508714036215199</cx:pt>
          <cx:pt idx="369">-0.0067045488513694804</cx:pt>
          <cx:pt idx="370">0.028518688691525101</cx:pt>
          <cx:pt idx="371">0.017377850683160799</cx:pt>
          <cx:pt idx="372">0.040951346051110997</cx:pt>
          <cx:pt idx="373">0.033343310642083797</cx:pt>
          <cx:pt idx="374">0.024161813317005201</cx:pt>
          <cx:pt idx="375">-0.0086994694012727698</cx:pt>
          <cx:pt idx="376">-0.034279596744887897</cx:pt>
          <cx:pt idx="377">-0.044509843861670499</cx:pt>
          <cx:pt idx="378">-0.045729968679027101</cx:pt>
          <cx:pt idx="379">-0.0120492677755029</cx:pt>
          <cx:pt idx="380">-0.011990639445253699</cx:pt>
          <cx:pt idx="381">-0.011059470582224101</cx:pt>
          <cx:pt idx="382">-0.0090373441784722102</cx:pt>
          <cx:pt idx="383">-0.027557186719200901</cx:pt>
          <cx:pt idx="384">-0.036697379203902099</cx:pt>
          <cx:pt idx="385">0.00239694378484401</cx:pt>
          <cx:pt idx="386">0.021492255024339699</cx:pt>
          <cx:pt idx="387">-0.0016790174117489801</cx:pt>
          <cx:pt idx="388">-0.0081219942752638</cx:pt>
          <cx:pt idx="389">-0.0048242595832015201</cx:pt>
          <cx:pt idx="390">-0.00331936518664642</cx:pt>
          <cx:pt idx="391">0.00087135576208668703</cx:pt>
          <cx:pt idx="392">-3.4954023659875401e-05</cx:pt>
          <cx:pt idx="393">0.00027529945547478799</cx:pt>
          <cx:pt idx="394">-0.0012998373693251599</cx:pt>
          <cx:pt idx="395">-0.0010745268793726499</cx:pt>
          <cx:pt idx="396">-0.0077218645352398699</cx:pt>
          <cx:pt idx="397">0.016762624388437598</cx:pt>
          <cx:pt idx="398">0.0308079053503219</cx:pt>
          <cx:pt idx="399">0.039404621352140699</cx:pt>
          <cx:pt idx="400">0.063256547477500605</cx:pt>
          <cx:pt idx="401">0.048792055873315802</cx:pt>
          <cx:pt idx="402">0.00526345763063379</cx:pt>
          <cx:pt idx="403">0.015358464062192699</cx:pt>
          <cx:pt idx="404">-0.0278865411234657</cx:pt>
          <cx:pt idx="405">-0.0120274106992089</cx:pt>
          <cx:pt idx="406">0.00373237088365549</cx:pt>
          <cx:pt idx="407">-0.0033233842895177301</cx:pt>
          <cx:pt idx="408">0.031959365621223798</cx:pt>
          <cx:pt idx="409">-0.0196495717088278</cx:pt>
          <cx:pt idx="410">-0.0449205862563299</cx:pt>
          <cx:pt idx="411">-0.0128159381923804</cx:pt>
          <cx:pt idx="412">-0.0435370430403412</cx:pt>
          <cx:pt idx="413">-0.0091658977499316108</cx:pt>
          <cx:pt idx="414">0.0013280458628543901</cx:pt>
          <cx:pt idx="415">-0.017157720119875701</cx:pt>
          <cx:pt idx="416">0.0012333321764068899</cx:pt>
          <cx:pt idx="417">0.0075202859889589796</cx:pt>
          <cx:pt idx="418">0.0030198280070871898</cx:pt>
          <cx:pt idx="419">-0.00037676707212511802</cx:pt>
          <cx:pt idx="420">0.00059456990109478199</cx:pt>
          <cx:pt idx="421">-0.00137625470064855</cx:pt>
          <cx:pt idx="422">0.000256166033938353</cx:pt>
          <cx:pt idx="423">0.013279661665892501</cx:pt>
          <cx:pt idx="424">0.0099739441483397296</cx:pt>
          <cx:pt idx="425">0.0152881872544758</cx:pt>
          <cx:pt idx="426">0.00164489200542565</cx:pt>
          <cx:pt idx="427">0.019772497272992701</cx:pt>
          <cx:pt idx="428">0.040214596602870703</cx:pt>
          <cx:pt idx="429">0.067003314365727706</cx:pt>
          <cx:pt idx="430">0.036888303661509497</cx:pt>
          <cx:pt idx="431">0.026029372454463601</cx:pt>
          <cx:pt idx="432">0.027947439184443201</cx:pt>
          <cx:pt idx="433">0.048975655494014697</cx:pt>
          <cx:pt idx="434">0.040368156580520301</cx:pt>
          <cx:pt idx="435">0.028827155581923902</cx:pt>
          <cx:pt idx="436">0.048811185205647097</cx:pt>
          <cx:pt idx="437">-0.0083545261937930503</cx:pt>
          <cx:pt idx="438">-0.013858911145794</cx:pt>
          <cx:pt idx="439">-0.0031620558082548099</cx:pt>
          <cx:pt idx="440">-0.044123814957613902</cx:pt>
          <cx:pt idx="441">-0.010711601491867499</cx:pt>
          <cx:pt idx="442">-0.00588156977679259</cx:pt>
          <cx:pt idx="443">-0.00706924810958557</cx:pt>
          <cx:pt idx="444">0.00804455268073038</cx:pt>
          <cx:pt idx="445">0.021719375452475698</cx:pt>
          <cx:pt idx="446">0.010140614315483401</cx:pt>
          <cx:pt idx="447">0.0019102505855166699</cx:pt>
          <cx:pt idx="448">-3.1251066367881198e-05</cx:pt>
          <cx:pt idx="449">-0.00086604530418886503</cx:pt>
          <cx:pt idx="450">-0.0015739516768031501</cx:pt>
          <cx:pt idx="451">0.012383319858176501</cx:pt>
          <cx:pt idx="452">0.0039849009163816004</cx:pt>
          <cx:pt idx="453">0.013901798543936699</cx:pt>
          <cx:pt idx="454">0.017036980436101998</cx:pt>
          <cx:pt idx="455">0.021980137272093799</cx:pt>
          <cx:pt idx="456">0.027451189392748501</cx:pt>
          <cx:pt idx="457">0.043983765079317699</cx:pt>
          <cx:pt idx="458">0.045612714458232</cx:pt>
          <cx:pt idx="459">0.069734954457615905</cx:pt>
          <cx:pt idx="460">0.078852960663686605</cx:pt>
          <cx:pt idx="461">0.072167784351443803</cx:pt>
          <cx:pt idx="462">0.044415736789622899</cx:pt>
          <cx:pt idx="463">0.046649343675516597</cx:pt>
          <cx:pt idx="464">0.039851893691414397</cx:pt>
          <cx:pt idx="465">0.0416863081898819</cx:pt>
          <cx:pt idx="466">0.0027570180385301699</cx:pt>
          <cx:pt idx="467">0.00982458526591805</cx:pt>
          <cx:pt idx="468">0.027743956028584201</cx:pt>
          <cx:pt idx="469">0.046662064611731301</cx:pt>
          <cx:pt idx="470">0.0072838831664756897</cx:pt>
          <cx:pt idx="471">-0.00410609644322576</cx:pt>
          <cx:pt idx="472">0.00107127964240069</cx:pt>
          <cx:pt idx="473">0.029461556506202899</cx:pt>
          <cx:pt idx="474">0.0103098128525134</cx:pt>
          <cx:pt idx="475">0.0014665479544760001</cx:pt>
          <cx:pt idx="476">-0.000752343069867946</cx:pt>
          <cx:pt idx="477">-0.00078813026226806204</cx:pt>
          <cx:pt idx="478">0.0044962213701884701</cx:pt>
          <cx:pt idx="479">0.0065238059950826601</cx:pt>
          <cx:pt idx="480">0.020120029793582499</cx:pt>
          <cx:pt idx="481">0.028518149147723701</cx:pt>
          <cx:pt idx="482">0.014146230070477</cx:pt>
          <cx:pt idx="483">0.0043141729026300998</cx:pt>
          <cx:pt idx="484">0.018987117836815899</cx:pt>
          <cx:pt idx="485">0.029546477098260599</cx:pt>
          <cx:pt idx="486">0.0291361153730956</cx:pt>
          <cx:pt idx="487">0.043421547036205897</cx:pt>
          <cx:pt idx="488">0.053951000544234698</cx:pt>
          <cx:pt idx="489">0.067342987019549397</cx:pt>
          <cx:pt idx="490">0.040098926559978702</cx:pt>
          <cx:pt idx="491">0.014521431624096999</cx:pt>
          <cx:pt idx="492">0.0363592958218543</cx:pt>
          <cx:pt idx="493">0.015735955752667299</cx:pt>
          <cx:pt idx="494">-0.012978412019947099</cx:pt>
          <cx:pt idx="495">-0.0083911115428796906</cx:pt>
          <cx:pt idx="496">0.0140597322960784</cx:pt>
          <cx:pt idx="497">0.055724612271895402</cx:pt>
          <cx:pt idx="498">0.024897900866455599</cx:pt>
          <cx:pt idx="499">0.0068353535353278703</cx:pt>
          <cx:pt idx="500">0.0037679163963962102</cx:pt>
          <cx:pt idx="501">0.020191220043836201</cx:pt>
          <cx:pt idx="502">0.0044757708295855899</cx:pt>
          <cx:pt idx="503">0.00163735454484362</cx:pt>
          <cx:pt idx="504">0.000116931452916341</cx:pt>
          <cx:pt idx="505">-0.00077903334338291004</cx:pt>
          <cx:pt idx="506">0.00218787461921067</cx:pt>
          <cx:pt idx="507">0.0056557411079256898</cx:pt>
          <cx:pt idx="508">0.031905504238902899</cx:pt>
          <cx:pt idx="509">0.031587942820630897</cx:pt>
          <cx:pt idx="510">0.041271621407103803</cx:pt>
          <cx:pt idx="511">0.048457488975563401</cx:pt>
          <cx:pt idx="512">0.046876292409718003</cx:pt>
          <cx:pt idx="513">0.0436750666780805</cx:pt>
          <cx:pt idx="514">0.0066512849730378902</cx:pt>
          <cx:pt idx="515">0.0181598170209336</cx:pt>
          <cx:pt idx="516">0.037916834460162099</cx:pt>
          <cx:pt idx="517">0.027035532577248601</cx:pt>
          <cx:pt idx="518">0.022751981308870201</cx:pt>
          <cx:pt idx="519">-0.0085530092575597898</cx:pt>
          <cx:pt idx="520">0.0288897575139931</cx:pt>
          <cx:pt idx="521">0.000922354711510332</cx:pt>
          <cx:pt idx="522">0.0057452577348458597</cx:pt>
          <cx:pt idx="523">0.015130970159767099</cx:pt>
          <cx:pt idx="524">0.0233932979378026</cx:pt>
          <cx:pt idx="525">0.052192429384004597</cx:pt>
          <cx:pt idx="526">0.0380682710551686</cx:pt>
          <cx:pt idx="527">0.013123193486287399</cx:pt>
          <cx:pt idx="528">0.0116114038308343</cx:pt>
          <cx:pt idx="529">0.0052686123405528001</cx:pt>
          <cx:pt idx="530">0.00070672544206973396</cx:pt>
          <cx:pt idx="531">0.0014032867222797799</cx:pt>
          <cx:pt idx="532">-0.00017648850528256699</cx:pt>
          <cx:pt idx="533">-0.0011227286784379</cx:pt>
          <cx:pt idx="534">-0.00153621562115614</cx:pt>
          <cx:pt idx="535">-0.0038272536968042602</cx:pt>
          <cx:pt idx="536">0.022309287170837001</cx:pt>
          <cx:pt idx="537">0.025736400562539102</cx:pt>
          <cx:pt idx="538">0.018506375719373601</cx:pt>
          <cx:pt idx="539">0.041863183646836</cx:pt>
          <cx:pt idx="540">0.017164634997547602</cx:pt>
          <cx:pt idx="541">0.017194004990194699</cx:pt>
          <cx:pt idx="542">0.016904766958991499</cx:pt>
          <cx:pt idx="543">0.0068570890451155504</cx:pt>
          <cx:pt idx="544">-0.034901416405226197</cx:pt>
          <cx:pt idx="545">-0.041459151206498901</cx:pt>
          <cx:pt idx="546">-0.011477727425612099</cx:pt>
          <cx:pt idx="547">0.0074692871915752797</cx:pt>
          <cx:pt idx="548">0.0368802436660201</cx:pt>
          <cx:pt idx="549">0.023960761248078701</cx:pt>
          <cx:pt idx="550">0.016358047660872399</cx:pt>
          <cx:pt idx="551">0.0070970399212181897</cx:pt>
          <cx:pt idx="552">0.0089629529589038207</cx:pt>
          <cx:pt idx="553">0.035006504471622402</cx:pt>
          <cx:pt idx="554">0.032025787853896301</cx:pt>
          <cx:pt idx="555">0.027929617164556001</cx:pt>
          <cx:pt idx="556">0.0050412782439121897</cx:pt>
          <cx:pt idx="557">-0.00180969607635053</cx:pt>
          <cx:pt idx="558">0.0038199325570708099</cx:pt>
          <cx:pt idx="559">-0.000214560158455932</cx:pt>
          <cx:pt idx="560">0.00053583227709276299</cx:pt>
          <cx:pt idx="561">-0.000408707853867097</cx:pt>
          <cx:pt idx="562">-0.00035995914572588202</cx:pt>
          <cx:pt idx="563">0.0013022433432108901</cx:pt>
          <cx:pt idx="564">0.0129663291639836</cx:pt>
          <cx:pt idx="565">0.0113008878007779</cx:pt>
          <cx:pt idx="566">-7.0904946382214793e-05</cx:pt>
          <cx:pt idx="567">0.038288645504875603</cx:pt>
          <cx:pt idx="568">0.0246703108022624</cx:pt>
          <cx:pt idx="569">0.00197211105815769</cx:pt>
          <cx:pt idx="570">0.0122905878693113</cx:pt>
          <cx:pt idx="571">-0.0052191088610837599</cx:pt>
          <cx:pt idx="572">-0.035282601674504303</cx:pt>
          <cx:pt idx="573">-0.073035788262450996</cx:pt>
          <cx:pt idx="574">-0.054515128593468201</cx:pt>
          <cx:pt idx="575">0.00273493846157524</cx:pt>
          <cx:pt idx="576">0.0367977014241593</cx:pt>
          <cx:pt idx="577">0.011728047266789899</cx:pt>
          <cx:pt idx="578">0.0089722748473595997</cx:pt>
          <cx:pt idx="579">-0.0036166346291596901</cx:pt>
          <cx:pt idx="580">0.015893958488788499</cx:pt>
          <cx:pt idx="581">0.041605845364473003</cx:pt>
          <cx:pt idx="582">0.0304496058184195</cx:pt>
          <cx:pt idx="583">0.027068693671192901</cx:pt>
          <cx:pt idx="584">0.0060551654733971803</cx:pt>
          <cx:pt idx="585">-0.0061395522332165402</cx:pt>
          <cx:pt idx="586">0.00249419188895146</cx:pt>
          <cx:pt idx="587">-0.00053179410449915405</cx:pt>
          <cx:pt idx="588">0.000118995748251605</cx:pt>
          <cx:pt idx="589">7.6907819266455201e-05</cx:pt>
          <cx:pt idx="590">0.00093671294232806402</cx:pt>
          <cx:pt idx="591">0.0029449688489658699</cx:pt>
          <cx:pt idx="592">0.013878177062610001</cx:pt>
          <cx:pt idx="593">0.0151209600800426</cx:pt>
          <cx:pt idx="594">-0.0042233720484903797</cx:pt>
          <cx:pt idx="595">0.0120269653783371</cx:pt>
          <cx:pt idx="596">0.033199938849598001</cx:pt>
          <cx:pt idx="597">0.029045801409140402</cx:pt>
          <cx:pt idx="598">0.0269143532044731</cx:pt>
          <cx:pt idx="599">0.0100810231279739</cx:pt>
          <cx:pt idx="600">-0.0043217098690211501</cx:pt>
          <cx:pt idx="601">-0.038676528655064997</cx:pt>
          <cx:pt idx="602">-0.050465551801826103</cx:pt>
          <cx:pt idx="603">-0.039511531969696603</cx:pt>
          <cx:pt idx="604">-0.018362470964499101</cx:pt>
          <cx:pt idx="605">0.00100082416900855</cx:pt>
          <cx:pt idx="606">-0.010538418042306199</cx:pt>
          <cx:pt idx="607">0.015956474999318002</cx:pt>
          <cx:pt idx="608">0.037761496766520401</cx:pt>
          <cx:pt idx="609">0.039370730639337298</cx:pt>
          <cx:pt idx="610">0.054758526637346198</cx:pt>
          <cx:pt idx="611">0.042389690680701399</cx:pt>
          <cx:pt idx="612">0.0050354448047738101</cx:pt>
          <cx:pt idx="613">-0.0071674851816113201</cx:pt>
          <cx:pt idx="614">0.00074118180332729199</cx:pt>
          <cx:pt idx="615">-0.00065607171079150501</cx:pt>
          <cx:pt idx="616">0.00050684440887280302</cx:pt>
          <cx:pt idx="617">-0.00073563908706493996</cx:pt>
          <cx:pt idx="618">0.00075170371573258599</cx:pt>
          <cx:pt idx="619">0.0064486314864454801</cx:pt>
          <cx:pt idx="620">0.013871411238731301</cx:pt>
          <cx:pt idx="621">0.0076181815926855603</cx:pt>
          <cx:pt idx="622">-0.0050216639985764897</cx:pt>
          <cx:pt idx="623">0.00159230626751444</cx:pt>
          <cx:pt idx="624">0.0060918280184239799</cx:pt>
          <cx:pt idx="625">0.0146441358583374</cx:pt>
          <cx:pt idx="626">0.0524446831346283</cx:pt>
          <cx:pt idx="627">0.043844024112905798</cx:pt>
          <cx:pt idx="628">0.029013619095546901</cx:pt>
          <cx:pt idx="629">-0.0173714924021664</cx:pt>
          <cx:pt idx="630">-0.066364107855902493</cx:pt>
          <cx:pt idx="631">-0.044161002131832897</cx:pt>
          <cx:pt idx="632">-0.024527382978909301</cx:pt>
          <cx:pt idx="633">-0.038758974232524702</cx:pt>
          <cx:pt idx="634">-0.016988461481911198</cx:pt>
          <cx:pt idx="635">0.031563868980701897</cx:pt>
          <cx:pt idx="636">0.030685979326161399</cx:pt>
          <cx:pt idx="637">0.042747556590782797</cx:pt>
          <cx:pt idx="638">0.040929098749367301</cx:pt>
          <cx:pt idx="639">0.0169538112870968</cx:pt>
          <cx:pt idx="640">0.0021751957564035201</cx:pt>
          <cx:pt idx="641">-0.0085061897367147594</cx:pt>
          <cx:pt idx="642">-0.0019384171083715999</cx:pt>
          <cx:pt idx="643">-0.00025684269136374898</cx:pt>
          <cx:pt idx="644">0.00045775204229619998</cx:pt>
          <cx:pt idx="645">-0.000124472893426151</cx:pt>
          <cx:pt idx="646">0.00051753583848343</cx:pt>
          <cx:pt idx="647">0.0057042324109727802</cx:pt>
          <cx:pt idx="648">0.00040872928261413498</cx:pt>
          <cx:pt idx="649">-0.020821275809602899</cx:pt>
          <cx:pt idx="650">-0.0372004282223821</cx:pt>
          <cx:pt idx="651">-0.023085993915026401</cx:pt>
          <cx:pt idx="652">-0.0033013472143355702</cx:pt>
          <cx:pt idx="653">-0.010202780587963201</cx:pt>
          <cx:pt idx="654">0.023392481097120499</cx:pt>
          <cx:pt idx="655">0.032866086827597597</cx:pt>
          <cx:pt idx="656">0.00734252251856885</cx:pt>
          <cx:pt idx="657">-0.013159962349267799</cx:pt>
          <cx:pt idx="658">-0.031301546097352001</cx:pt>
          <cx:pt idx="659">-0.0035734462221740401</cx:pt>
          <cx:pt idx="660">-0.011697823031760601</cx:pt>
          <cx:pt idx="661">-0.0252236844803824</cx:pt>
          <cx:pt idx="662">0.0089772143408257798</cx:pt>
          <cx:pt idx="663">0.010213748888303001</cx:pt>
          <cx:pt idx="664">0.0132901299863193</cx:pt>
          <cx:pt idx="665">0.025761229640992901</cx:pt>
          <cx:pt idx="666">0.017635728083027699</cx:pt>
          <cx:pt idx="667">0.0056162689907976798</cx:pt>
          <cx:pt idx="668">-0.0081847257025646492</cx:pt>
          <cx:pt idx="669">-0.0069538691148636296</cx:pt>
          <cx:pt idx="670">-0.0017144992257051999</cx:pt>
          <cx:pt idx="671">6.1612923018934999e-05</cx:pt>
          <cx:pt idx="672">-0.000118153414554649</cx:pt>
          <cx:pt idx="673">-2.2400992984370201e-05</cx:pt>
          <cx:pt idx="674">-0.00029785275437399901</cx:pt>
          <cx:pt idx="675">-0.0019801378710128099</cx:pt>
          <cx:pt idx="676">-0.010034829446904399</cx:pt>
          <cx:pt idx="677">-0.026530697164484699</cx:pt>
          <cx:pt idx="678">-0.041750367253224799</cx:pt>
          <cx:pt idx="679">-0.039704327237923699</cx:pt>
          <cx:pt idx="680">-0.029026925599124499</cx:pt>
          <cx:pt idx="681">-0.0151750688138043</cx:pt>
          <cx:pt idx="682">-0.0116144312065296</cx:pt>
          <cx:pt idx="683">-0.00085738458174637697</cx:pt>
          <cx:pt idx="684">-0.027665956527645998</cx:pt>
          <cx:pt idx="685">-0.0178521584420007</cx:pt>
          <cx:pt idx="686">-0.010159010552604399</cx:pt>
          <cx:pt idx="687">-0.0099676052214828902</cx:pt>
          <cx:pt idx="688">0.0077038311028128801</cx:pt>
          <cx:pt idx="689">-0.0283628009354546</cx:pt>
          <cx:pt idx="690">0.0013199238176594601</cx:pt>
          <cx:pt idx="691">-0.00474700207518666</cx:pt>
          <cx:pt idx="692">-0.0064022352523189097</cx:pt>
          <cx:pt idx="693">-0.0039342666383782301</cx:pt>
          <cx:pt idx="694">-0.00011619408472742999</cx:pt>
          <cx:pt idx="695">-0.00038096230870543501</cx:pt>
          <cx:pt idx="696">-0.0016906958484466199</cx:pt>
          <cx:pt idx="697">0.0013447328097141401</cx:pt>
          <cx:pt idx="698">0.00092545285467033602</cx:pt>
          <cx:pt idx="699">0.000243338453828581</cx:pt>
          <cx:pt idx="700">0.0015194586633403399</cx:pt>
          <cx:pt idx="701">-0.00059307052508686202</cx:pt>
          <cx:pt idx="702">0.00040302425563062499</cx:pt>
          <cx:pt idx="703">-0.00064223513994214295</cx:pt>
          <cx:pt idx="704">-0.0061615592964064199</cx:pt>
          <cx:pt idx="705">-0.0147624180984461</cx:pt>
          <cx:pt idx="706">-0.0094355522554092301</cx:pt>
          <cx:pt idx="707">-0.011225580499463801</cx:pt>
          <cx:pt idx="708">-0.024550964674197099</cx:pt>
          <cx:pt idx="709">-0.035021172737913803</cx:pt>
          <cx:pt idx="710">-0.033277860991866803</cx:pt>
          <cx:pt idx="711">-0.043060095405875402</cx:pt>
          <cx:pt idx="712">-0.053723800833718499</cx:pt>
          <cx:pt idx="713">-0.027520705011579698</cx:pt>
          <cx:pt idx="714">-0.013992846692170401</cx:pt>
          <cx:pt idx="715">-0.0080622295557161699</cx:pt>
          <cx:pt idx="716">-7.1155987631402596e-05</cx:pt>
          <cx:pt idx="717">-0.017558647424969601</cx:pt>
          <cx:pt idx="718">-0.019362490310653301</cx:pt>
          <cx:pt idx="719">-0.027661328038745801</cx:pt>
          <cx:pt idx="720">-0.019866748725290199</cx:pt>
          <cx:pt idx="721">-0.010104992613811301</cx:pt>
          <cx:pt idx="722">-0.0052203278425309099</cx:pt>
          <cx:pt idx="723">-0.00093037948282667302</cx:pt>
          <cx:pt idx="724">-0.0022588685196615198</cx:pt>
          <cx:pt idx="725">0.000405818488448275</cx:pt>
          <cx:pt idx="726">0.00089644144415909404</cx:pt>
          <cx:pt idx="727">0.00081657455212292499</cx:pt>
          <cx:pt idx="728">-0.00072164216215114796</cx:pt>
          <cx:pt idx="729">-0.00033170907841491098</cx:pt>
          <cx:pt idx="730">0.00032847330368476697</cx:pt>
          <cx:pt idx="731">-0.00093421058046144799</cx:pt>
          <cx:pt idx="732">-0.00030631801262922002</cx:pt>
          <cx:pt idx="733">-0.00043447002504870899</cx:pt>
          <cx:pt idx="734">0.00028250244612058</cx:pt>
          <cx:pt idx="735">-0.0012774002232963501</cx:pt>
          <cx:pt idx="736">-0.0101272237065214</cx:pt>
          <cx:pt idx="737">-0.016461809266939999</cx:pt>
          <cx:pt idx="738">-0.014333529559011699</cx:pt>
          <cx:pt idx="739">-0.0045765991986023002</cx:pt>
          <cx:pt idx="740">0.00043296256264603502</cx:pt>
          <cx:pt idx="741">-0.0046994276425736201</cx:pt>
          <cx:pt idx="742">-0.016427657423049601</cx:pt>
          <cx:pt idx="743">-0.019641853718142602</cx:pt>
          <cx:pt idx="744">-0.013676422601017301</cx:pt>
          <cx:pt idx="745">-0.0209154157941236</cx:pt>
          <cx:pt idx="746">-0.0109405140647005</cx:pt>
          <cx:pt idx="747">-0.0097991076677582094</cx:pt>
          <cx:pt idx="748">-0.0055320954591889203</cx:pt>
          <cx:pt idx="749">-0.0053144975402030599</cx:pt>
          <cx:pt idx="750">-0.0061670239794250296</cx:pt>
          <cx:pt idx="751">0.000384406905937896</cx:pt>
          <cx:pt idx="752">-0.000184358136898726</cx:pt>
          <cx:pt idx="753">-0.00052720071078725405</cx:pt>
          <cx:pt idx="754">0.00060756522496564303</cx:pt>
          <cx:pt idx="755">0.00085763183803771396</cx:pt>
          <cx:pt idx="756">-0.00034515093597069398</cx:pt>
          <cx:pt idx="757">-0.000138403930423503</cx:pt>
          <cx:pt idx="758">0.00036581420774302499</cx:pt>
          <cx:pt idx="759">-0.000426782741700756</cx:pt>
          <cx:pt idx="760">0.00037666605342970597</cx:pt>
          <cx:pt idx="761">5.3957178414964503e-05</cx:pt>
          <cx:pt idx="762">-0.00081911655385164699</cx:pt>
          <cx:pt idx="763">-0.00124653717132627</cx:pt>
          <cx:pt idx="764">-0.00132201852792324</cx:pt>
          <cx:pt idx="765">-0.00072662285391244402</cx:pt>
          <cx:pt idx="766">-0.00035892821068937101</cx:pt>
          <cx:pt idx="767">-0.00095971517073646802</cx:pt>
          <cx:pt idx="768">-0.00079403143815263998</cx:pt>
          <cx:pt idx="769">-0.0017304480610218799</cx:pt>
          <cx:pt idx="770">-0.0017410107919429701</cx:pt>
          <cx:pt idx="771">-0.0023132573026200302</cx:pt>
          <cx:pt idx="772">-0.00141068595411018</cx:pt>
          <cx:pt idx="773">-0.0023128014753848601</cx:pt>
          <cx:pt idx="774">-0.0046224379027639002</cx:pt>
          <cx:pt idx="775">-0.0018152210556113301</cx:pt>
          <cx:pt idx="776">0.0012673170032848</cx:pt>
          <cx:pt idx="777">-0.0043955827113350198</cx:pt>
          <cx:pt idx="778">-0.0056769928581683398</cx:pt>
          <cx:pt idx="779">-0.00102748712409585</cx:pt>
          <cx:pt idx="780">-0.00051092413489871996</cx:pt>
          <cx:pt idx="781">-0.00138930146553961</cx:pt>
          <cx:pt idx="782">0.00062930366769402995</cx:pt>
          <cx:pt idx="783">0.00023930684640190001</cx:pt>
        </cx:lvl>
      </cx:numDim>
    </cx:data>
    <cx:data id="170">
      <cx:numDim type="val">
        <cx:f>'001_WA_F - 副本'!$FO$1:$FO$784</cx:f>
        <cx:lvl ptCount="784" formatCode="G/通用格式">
          <cx:pt idx="0">0.00027894314012769599</cx:pt>
          <cx:pt idx="1">-0.00072365233983164696</cx:pt>
          <cx:pt idx="2">0.00010170910045865801</cx:pt>
          <cx:pt idx="3">0.00021939310324564</cx:pt>
          <cx:pt idx="4">-0.00062521767242819295</cx:pt>
          <cx:pt idx="5">-0.000270509733873934</cx:pt>
          <cx:pt idx="6">0.000925448885904208</cx:pt>
          <cx:pt idx="7">9.2138709004880594e-06</cx:pt>
          <cx:pt idx="8">0.00066522087805114395</cx:pt>
          <cx:pt idx="9">0.00024054217717950899</cx:pt>
          <cx:pt idx="10">0.00039264890720340203</cx:pt>
          <cx:pt idx="11">0.00064048510352375802</cx:pt>
          <cx:pt idx="12">0.00031986374029644099</cx:pt>
          <cx:pt idx="13">0.00025972959592567501</cx:pt>
          <cx:pt idx="14">6.5997817324476503e-05</cx:pt>
          <cx:pt idx="15">-0.00084317590859742304</cx:pt>
          <cx:pt idx="16">-0.000154262001974989</cx:pt>
          <cx:pt idx="17">-3.98900146793935e-06</cx:pt>
          <cx:pt idx="18">-0.00032656623482835102</cx:pt>
          <cx:pt idx="19">0.00032464046151028502</cx:pt>
          <cx:pt idx="20">0.000442885409080955</cx:pt>
          <cx:pt idx="21">0.000758300321194029</cx:pt>
          <cx:pt idx="22">0.00118334170662367</cx:pt>
          <cx:pt idx="23">-0.00087065288892990405</cx:pt>
          <cx:pt idx="24">-0.000149396458507734</cx:pt>
          <cx:pt idx="25">-0.00037977408340302601</cx:pt>
          <cx:pt idx="26">-0.00015346898994841499</cx:pt>
          <cx:pt idx="27">0.000351075543060413</cx:pt>
          <cx:pt idx="28">0.00047579794124041701</cx:pt>
          <cx:pt idx="29">-2.7040403606998099e-05</cx:pt>
          <cx:pt idx="30">0.000373884173922905</cx:pt>
          <cx:pt idx="31">0.00026994477576813098</cx:pt>
          <cx:pt idx="32">-0.000222892010957219</cx:pt>
          <cx:pt idx="33">0.00068326637015239601</cx:pt>
          <cx:pt idx="34">-3.2055744436832901e-05</cx:pt>
          <cx:pt idx="35">0.000147555425925027</cx:pt>
          <cx:pt idx="36">-4.1132867613081001e-05</cx:pt>
          <cx:pt idx="37">-0.00052134671901866102</cx:pt>
          <cx:pt idx="38">-0.00175971131093806</cx:pt>
          <cx:pt idx="39">-0.0032054635389462001</cx:pt>
          <cx:pt idx="40">-0.0014862794821021701</cx:pt>
          <cx:pt idx="41">-0.00118234967949836</cx:pt>
          <cx:pt idx="42">-0.000350436892906964</cx:pt>
          <cx:pt idx="43">0.00050720350403537595</cx:pt>
          <cx:pt idx="44">0.0015449681368265599</cx:pt>
          <cx:pt idx="45">0.00066358144620590697</cx:pt>
          <cx:pt idx="46">-0.00079541807623762797</cx:pt>
          <cx:pt idx="47">-0.00025741291210984002</cx:pt>
          <cx:pt idx="48">-0.00101814604334073</cx:pt>
          <cx:pt idx="49">-0.0015821520786032</cx:pt>
          <cx:pt idx="50">-0.00075462600407216903</cx:pt>
          <cx:pt idx="51">-0.00063407680645679503</cx:pt>
          <cx:pt idx="52">-0.00044274083157402601</cx:pt>
          <cx:pt idx="53">0.000213596801546744</cx:pt>
          <cx:pt idx="54">0.00110707941535633</cx:pt>
          <cx:pt idx="55">-0.00076818786507804201</cx:pt>
          <cx:pt idx="56">1.8586558959411699e-05</cx:pt>
          <cx:pt idx="57">-0.00081683093114078595</cx:pt>
          <cx:pt idx="58">-0.000447393535762177</cx:pt>
          <cx:pt idx="59">4.0456338465881699e-05</cx:pt>
          <cx:pt idx="60">0.00079337020810240104</cx:pt>
          <cx:pt idx="61">0.00047663258617358298</cx:pt>
          <cx:pt idx="62">0.00034479801806315698</cx:pt>
          <cx:pt idx="63">-0.00073283777000804405</cx:pt>
          <cx:pt idx="64">-0.00099967632132182691</cx:pt>
          <cx:pt idx="65">0.00072550586731677904</cx:pt>
          <cx:pt idx="66">-0.0019896158114943302</cx:pt>
          <cx:pt idx="67">-0.0016716843289734001</cx:pt>
          <cx:pt idx="68">-0.00089062313931931596</cx:pt>
          <cx:pt idx="69">0.00174226577270414</cx:pt>
          <cx:pt idx="70">-0.0053179237057419497</cx:pt>
          <cx:pt idx="71">-0.0012955481900758399</cx:pt>
          <cx:pt idx="72">0.0048806442311412797</cx:pt>
          <cx:pt idx="73">-0.0018338859298069601</cx:pt>
          <cx:pt idx="74">-0.0058804541417584698</cx:pt>
          <cx:pt idx="75">-0.0105250577328898</cx:pt>
          <cx:pt idx="76">-0.0080869844215821895</cx:pt>
          <cx:pt idx="77">-0.0098558426507443595</cx:pt>
          <cx:pt idx="78">-0.0069921224602137299</cx:pt>
          <cx:pt idx="79">-0.00087140297693765498</cx:pt>
          <cx:pt idx="80">0.00035924887128952198</cx:pt>
          <cx:pt idx="81">0.00069587708671830205</cx:pt>
          <cx:pt idx="82">-0.00025700852438653401</cx:pt>
          <cx:pt idx="83">0.00061824382084148396</cx:pt>
          <cx:pt idx="84">-0.00042976850052052701</cx:pt>
          <cx:pt idx="85">-0.00041483498565427201</cx:pt>
          <cx:pt idx="86">-0.00068222960526689901</cx:pt>
          <cx:pt idx="87">9.7640873379791794e-05</cx:pt>
          <cx:pt idx="88">-0.00061967644286442601</cx:pt>
          <cx:pt idx="89">0.0023210158216503598</cx:pt>
          <cx:pt idx="90">0.0028428936075580499</cx:pt>
          <cx:pt idx="91">0.0028222918701943898</cx:pt>
          <cx:pt idx="92">0.0051870329662543702</cx:pt>
          <cx:pt idx="93">0.0111244876335784</cx:pt>
          <cx:pt idx="94">0.015674336223794098</cx:pt>
          <cx:pt idx="95">0.021804739293746302</cx:pt>
          <cx:pt idx="96">0.046693033259428703</cx:pt>
          <cx:pt idx="97">0.040902087564647402</cx:pt>
          <cx:pt idx="98">0.038053071812679203</cx:pt>
          <cx:pt idx="99">0.037814252874592502</cx:pt>
          <cx:pt idx="100">0.015735226906449899</cx:pt>
          <cx:pt idx="101">-0.00054023213060708903</cx:pt>
          <cx:pt idx="102">-0.020534905673568301</cx:pt>
          <cx:pt idx="103">-0.026966226651638999</cx:pt>
          <cx:pt idx="104">-0.031549008140808403</cx:pt>
          <cx:pt idx="105">-0.0357910810119874</cx:pt>
          <cx:pt idx="106">-0.0239355571561299</cx:pt>
          <cx:pt idx="107">-0.013721985945898499</cx:pt>
          <cx:pt idx="108">-0.0072179521659820898</cx:pt>
          <cx:pt idx="109">0.000363643215517018</cx:pt>
          <cx:pt idx="110">-4.4144992166567101e-05</cx:pt>
          <cx:pt idx="111">0.00078456922281483303</cx:pt>
          <cx:pt idx="112">-0.00040926653455285698</cx:pt>
          <cx:pt idx="113">0.00072562828454224803</cx:pt>
          <cx:pt idx="114">0.000339601963906901</cx:pt>
          <cx:pt idx="115">0.00059542546177961304</cx:pt>
          <cx:pt idx="116">0.0017122240828723299</cx:pt>
          <cx:pt idx="117">0.00623899984497774</cx:pt>
          <cx:pt idx="118">0.011830395429235301</cx:pt>
          <cx:pt idx="119">0.019949865771972199</cx:pt>
          <cx:pt idx="120">0.023948481310666798</cx:pt>
          <cx:pt idx="121">0.028284353729757499</cx:pt>
          <cx:pt idx="122">0.040695732583476703</cx:pt>
          <cx:pt idx="123">0.034807048876542401</cx:pt>
          <cx:pt idx="124">0.024952992740203801</cx:pt>
          <cx:pt idx="125">0.042603682296851103</cx:pt>
          <cx:pt idx="126">0.044464770183693401</cx:pt>
          <cx:pt idx="127">0.0323226974500333</cx:pt>
          <cx:pt idx="128">0.00093376618264567001</cx:pt>
          <cx:pt idx="129">-0.0068241959929170497</cx:pt>
          <cx:pt idx="130">0.0121629395392864</cx:pt>
          <cx:pt idx="131">-0.0029017561186781399</cx:pt>
          <cx:pt idx="132">0.0088045823524258802</cx:pt>
          <cx:pt idx="133">-0.016692692394193399</cx:pt>
          <cx:pt idx="134">-0.027707810831645401</cx:pt>
          <cx:pt idx="135">-0.034588374336529899</cx:pt>
          <cx:pt idx="136">-0.017505328080762401</cx:pt>
          <cx:pt idx="137">-0.0053175102447767398</cx:pt>
          <cx:pt idx="138">-0.00215853042909484</cx:pt>
          <cx:pt idx="139">-0.0014724074763189899</cx:pt>
          <cx:pt idx="140">-0.000146032739747977</cx:pt>
          <cx:pt idx="141">0.00045549764724092201</cx:pt>
          <cx:pt idx="142">0.00060531104642225903</cx:pt>
          <cx:pt idx="143">-0.00029778790586143099</cx:pt>
          <cx:pt idx="144">0.0043000829068331201</cx:pt>
          <cx:pt idx="145">0.0081099805376673596</cx:pt>
          <cx:pt idx="146">0.012398090021914301</cx:pt>
          <cx:pt idx="147">-0.0076185113372562703</cx:pt>
          <cx:pt idx="148">-0.0216929445523956</cx:pt>
          <cx:pt idx="149">-0.00191650061780018</cx:pt>
          <cx:pt idx="150">0.0034012109148781498</cx:pt>
          <cx:pt idx="151">0.0161330623071534</cx:pt>
          <cx:pt idx="152">0.041487780734753198</cx:pt>
          <cx:pt idx="153">0.076453639313716404</cx:pt>
          <cx:pt idx="154">0.059256959351738699</cx:pt>
          <cx:pt idx="155">0.084286317012640194</cx:pt>
          <cx:pt idx="156">0.065645973244281397</cx:pt>
          <cx:pt idx="157">-0.0139315269417219</cx:pt>
          <cx:pt idx="158">-0.00016938344271084799</cx:pt>
          <cx:pt idx="159">0.021616565358247901</cx:pt>
          <cx:pt idx="160">0.020304370089344301</cx:pt>
          <cx:pt idx="161">0.021133171111899</cx:pt>
          <cx:pt idx="162">-0.00379533217475509</cx:pt>
          <cx:pt idx="163">-0.037496214666693402</cx:pt>
          <cx:pt idx="164">-0.029981763740508299</cx:pt>
          <cx:pt idx="165">-0.014843572254477499</cx:pt>
          <cx:pt idx="166">-0.00468254923364068</cx:pt>
          <cx:pt idx="167">-0.00083867284657883595</cx:pt>
          <cx:pt idx="168">-4.5240027750738502e-05</cx:pt>
          <cx:pt idx="169">-0.00038674971151150399</cx:pt>
          <cx:pt idx="170">-0.00039015025728665202</cx:pt>
          <cx:pt idx="171">0.00066161211626163195</cx:pt>
          <cx:pt idx="172">0.0105722035334432</cx:pt>
          <cx:pt idx="173">0.0127097235401243</cx:pt>
          <cx:pt idx="174">0.00538135972039011</cx:pt>
          <cx:pt idx="175">-0.01370137299864</cx:pt>
          <cx:pt idx="176">-0.033573833947359702</cx:pt>
          <cx:pt idx="177">0.0023801590427286298</cx:pt>
          <cx:pt idx="178">0.047938314363486098</cx:pt>
          <cx:pt idx="179">0.057433783993815803</cx:pt>
          <cx:pt idx="180">0.070098013429049699</cx:pt>
          <cx:pt idx="181">0.096440403805349004</cx:pt>
          <cx:pt idx="182">0.074660491244223401</cx:pt>
          <cx:pt idx="183">0.063898441022677194</cx:pt>
          <cx:pt idx="184">0.021211274118798799</cx:pt>
          <cx:pt idx="185">-0.047518535056948398</cx:pt>
          <cx:pt idx="186">-0.025488201263249001</cx:pt>
          <cx:pt idx="187">-0.014563929681232501</cx:pt>
          <cx:pt idx="188">0.0071513991629224803</cx:pt>
          <cx:pt idx="189">0.026846108227515399</cx:pt>
          <cx:pt idx="190">-0.0025387197328401098</cx:pt>
          <cx:pt idx="191">-0.0405236499195974</cx:pt>
          <cx:pt idx="192">-0.029406336566140199</cx:pt>
          <cx:pt idx="193">-0.018530362366141698</cx:pt>
          <cx:pt idx="194">-0.0042680742562223699</cx:pt>
          <cx:pt idx="195">-0.0021239873268656499</cx:pt>
          <cx:pt idx="196">0.00059953046411995799</cx:pt>
          <cx:pt idx="197">0.00154336669015621</cx:pt>
          <cx:pt idx="198">0.00171220004824487</cx:pt>
          <cx:pt idx="199">0.0054908835069310599</cx:pt>
          <cx:pt idx="200">0.0067355243698295503</cx:pt>
          <cx:pt idx="201">0.0031057915355669802</cx:pt>
          <cx:pt idx="202">0.0058518201011310399</cx:pt>
          <cx:pt idx="203">-0.017596656525845099</cx:pt>
          <cx:pt idx="204">0.0257908666894941</cx:pt>
          <cx:pt idx="205">0.063802072753456104</cx:pt>
          <cx:pt idx="206">0.109648729009764</cx:pt>
          <cx:pt idx="207">0.068855599447763996</cx:pt>
          <cx:pt idx="208">0.0248452390590762</cx:pt>
          <cx:pt idx="209">0.011638666457420699</cx:pt>
          <cx:pt idx="210">-0.000363182845120177</cx:pt>
          <cx:pt idx="211">-0.0240657638638581</cx:pt>
          <cx:pt idx="212">0.017612651182867801</cx:pt>
          <cx:pt idx="213">0.00025098974132970402</cx:pt>
          <cx:pt idx="214">-0.0155123896833656</cx:pt>
          <cx:pt idx="215">-0.016765934995237101</cx:pt>
          <cx:pt idx="216">0.017613680428607201</cx:pt>
          <cx:pt idx="217">0.047404962388980502</cx:pt>
          <cx:pt idx="218">-0.0053689262300680501</cx:pt>
          <cx:pt idx="219">-0.0472210653179281</cx:pt>
          <cx:pt idx="220">-0.043550165681163301</cx:pt>
          <cx:pt idx="221">-0.018092569179775201</cx:pt>
          <cx:pt idx="222">-0.00314971427652191</cx:pt>
          <cx:pt idx="223">-0.00121356487469922</cx:pt>
          <cx:pt idx="224">-0.00013687336275771401</cx:pt>
          <cx:pt idx="225">0.00070023412162243499</cx:pt>
          <cx:pt idx="226">-0.00334956252148488</cx:pt>
          <cx:pt idx="227">-2.13411514409225e-05</cx:pt>
          <cx:pt idx="228">0.0022407762992835301</cx:pt>
          <cx:pt idx="229">-0.014034908426100501</cx:pt>
          <cx:pt idx="230">-0.018754899634282</cx:pt>
          <cx:pt idx="231">0.012140863524395499</cx:pt>
          <cx:pt idx="232">0.048692407929126803</cx:pt>
          <cx:pt idx="233">0.042745958236867498</cx:pt>
          <cx:pt idx="234">0.00127280613948235</cx:pt>
          <cx:pt idx="235">-0.061531396769112998</cx:pt>
          <cx:pt idx="236">-0.099054220500456799</cx:pt>
          <cx:pt idx="237">-0.11371980997267001</cx:pt>
          <cx:pt idx="238">-0.089443234858177095</cx:pt>
          <cx:pt idx="239">-0.066649656426377504</cx:pt>
          <cx:pt idx="240">-0.00066085279168474702</cx:pt>
          <cx:pt idx="241">0.042795349353102398</cx:pt>
          <cx:pt idx="242">0.040792047656223199</cx:pt>
          <cx:pt idx="243">0.030223020121262</cx:pt>
          <cx:pt idx="244">0.010098780190512699</cx:pt>
          <cx:pt idx="245">0.022715331876942801</cx:pt>
          <cx:pt idx="246">-0.00090873352672578495</cx:pt>
          <cx:pt idx="247">-0.057168621072505997</cx:pt>
          <cx:pt idx="248">-0.0559832734797759</cx:pt>
          <cx:pt idx="249">-0.018036519769850001</cx:pt>
          <cx:pt idx="250">-0.00098170248767801309</cx:pt>
          <cx:pt idx="251">0.00092301864944391895</cx:pt>
          <cx:pt idx="252">-4.1877661146076097e-05</cx:pt>
          <cx:pt idx="253">0.00041865293749266899</cx:pt>
          <cx:pt idx="254">-0.00027819688900950097</cx:pt>
          <cx:pt idx="255">-0.0053440521265549204</cx:pt>
          <cx:pt idx="256">-0.0062778617825337097</cx:pt>
          <cx:pt idx="257">-0.036028546537519399</cx:pt>
          <cx:pt idx="258">0.0082525824369592393</cx:pt>
          <cx:pt idx="259">0.026723117486296501</cx:pt>
          <cx:pt idx="260">0.0043387259861510999</cx:pt>
          <cx:pt idx="261">-0.058383710424050002</cx:pt>
          <cx:pt idx="262">-0.126660954197751</cx:pt>
          <cx:pt idx="263">-0.158195688827417</cx:pt>
          <cx:pt idx="264">-0.172712932724534</cx:pt>
          <cx:pt idx="265">-0.18591694565837899</cx:pt>
          <cx:pt idx="266">-0.10576722881332901</cx:pt>
          <cx:pt idx="267">-0.0125060766332166</cx:pt>
          <cx:pt idx="268">0.023178552463235601</cx:pt>
          <cx:pt idx="269">0.035725649090017901</cx:pt>
          <cx:pt idx="270">0.079112442396962995</cx:pt>
          <cx:pt idx="271">0.034789814174363103</cx:pt>
          <cx:pt idx="272">-0.012656006521057901</cx:pt>
          <cx:pt idx="273">-0.028889633240677299</cx:pt>
          <cx:pt idx="274">-0.020523521158227899</cx:pt>
          <cx:pt idx="275">-0.051325434983404299</cx:pt>
          <cx:pt idx="276">-0.050192867148096898</cx:pt>
          <cx:pt idx="277">-0.0104177102145156</cx:pt>
          <cx:pt idx="278">0.00020437141933237</cx:pt>
          <cx:pt idx="279">-7.5468936978634696e-06</cx:pt>
          <cx:pt idx="280">0.000465412101551391</cx:pt>
          <cx:pt idx="281">0.00058653176108212403</cx:pt>
          <cx:pt idx="282">-0.0039750986898815198</cx:pt>
          <cx:pt idx="283">-0.00148667808621497</cx:pt>
          <cx:pt idx="284">-0.013810515086794199</cx:pt>
          <cx:pt idx="285">-0.039001915667262597</cx:pt>
          <cx:pt idx="286">-0.0033067088291633298</cx:pt>
          <cx:pt idx="287">-0.029320776566161201</cx:pt>
          <cx:pt idx="288">-0.106435836896145</cx:pt>
          <cx:pt idx="289">-0.214906146594599</cx:pt>
          <cx:pt idx="290">-0.22185255299865</cx:pt>
          <cx:pt idx="291">-0.193826615616183</cx:pt>
          <cx:pt idx="292">-0.14301336757449501</cx:pt>
          <cx:pt idx="293">-0.096022714660590994</cx:pt>
          <cx:pt idx="294">-0.0081962183485754705</cx:pt>
          <cx:pt idx="295">-0.024686542764045499</cx:pt>
          <cx:pt idx="296">0.0313181912402326</cx:pt>
          <cx:pt idx="297">0.029972198184994001</cx:pt>
          <cx:pt idx="298">0.071637721557387499</cx:pt>
          <cx:pt idx="299">0.035003829715532897</cx:pt>
          <cx:pt idx="300">-0.0109535166166647</cx:pt>
          <cx:pt idx="301">-0.043670934899361101</cx:pt>
          <cx:pt idx="302">-0.027191276600447199</cx:pt>
          <cx:pt idx="303">-0.035210222783995798</cx:pt>
          <cx:pt idx="304">-0.032533560741508899</cx:pt>
          <cx:pt idx="305">-0.0042010022834717302</cx:pt>
          <cx:pt idx="306">-0.00058321062392804499</cx:pt>
          <cx:pt idx="307">0.00061458651265222999</cx:pt>
          <cx:pt idx="308">-0.00092454144574205001</cx:pt>
          <cx:pt idx="309">0.00035383941128640098</cx:pt>
          <cx:pt idx="310">-0.0042011449037236102</cx:pt>
          <cx:pt idx="311">0.0037466278183800801</cx:pt>
          <cx:pt idx="312">-0.013399215457003099</cx:pt>
          <cx:pt idx="313">-0.057280076541925899</cx:pt>
          <cx:pt idx="314">-0.039501501040698397</cx:pt>
          <cx:pt idx="315">-0.081686303405104799</cx:pt>
          <cx:pt idx="316">-0.165015613337892</cx:pt>
          <cx:pt idx="317">-0.20448806794737001</cx:pt>
          <cx:pt idx="318">-0.13495501208862401</cx:pt>
          <cx:pt idx="319">-0.062158726633594001</cx:pt>
          <cx:pt idx="320">-0.015019262117540901</cx:pt>
          <cx:pt idx="321">-0.0024884393569409302</cx:pt>
          <cx:pt idx="322">0.017087640225838599</cx:pt>
          <cx:pt idx="323">-0.0012542730128791799</cx:pt>
          <cx:pt idx="324">0.0024350829562505001</cx:pt>
          <cx:pt idx="325">0.064996502517746094</cx:pt>
          <cx:pt idx="326">0.0166734946047449</cx:pt>
          <cx:pt idx="327">0.027751570485925001</cx:pt>
          <cx:pt idx="328">-0.0094162636901699293</cx:pt>
          <cx:pt idx="329">-0.055880368454512802</cx:pt>
          <cx:pt idx="330">-0.027077030718618202</cx:pt>
          <cx:pt idx="331">-0.0153686928749845</cx:pt>
          <cx:pt idx="332">-0.0116716817431947</cx:pt>
          <cx:pt idx="333">0.00050360364045544902</cx:pt>
          <cx:pt idx="334">-0.000549796126678778</cx:pt>
          <cx:pt idx="335">-0.000149197486549221</cx:pt>
          <cx:pt idx="336">4.7163743490557702e-07</cx:pt>
          <cx:pt idx="337">-2.0384737633566299e-05</cx:pt>
          <cx:pt idx="338">-0.0068895632545112502</cx:pt>
          <cx:pt idx="339">-0.0031882657041847899</cx:pt>
          <cx:pt idx="340">-0.026988573824857299</cx:pt>
          <cx:pt idx="341">-0.0533864190982795</cx:pt>
          <cx:pt idx="342">-0.085535859324783498</cx:pt>
          <cx:pt idx="343">-0.102265021145122</cx:pt>
          <cx:pt idx="344">-0.118700331347878</cx:pt>
          <cx:pt idx="345">-0.065412006136551196</cx:pt>
          <cx:pt idx="346">0.012734580392543699</cx:pt>
          <cx:pt idx="347">0.054829842845234601</cx:pt>
          <cx:pt idx="348">0.0194267105279975</cx:pt>
          <cx:pt idx="349">0.016893487625073401</cx:pt>
          <cx:pt idx="350">0.0314124064421702</cx:pt>
          <cx:pt idx="351">-0.023122945368887999</cx:pt>
          <cx:pt idx="352">0.00012383377998434499</cx:pt>
          <cx:pt idx="353">-0.0047265102365548596</cx:pt>
          <cx:pt idx="354">-0.018471979125773801</cx:pt>
          <cx:pt idx="355">-0.0131352564648245</cx:pt>
          <cx:pt idx="356">-0.013978251084098199</cx:pt>
          <cx:pt idx="357">-0.036745429920501699</cx:pt>
          <cx:pt idx="358">-0.040129888555115803</cx:pt>
          <cx:pt idx="359">-0.025105589807307399</cx:pt>
          <cx:pt idx="360">-0.0105929124956772</cx:pt>
          <cx:pt idx="361">0.0031788596425185302</cx:pt>
          <cx:pt idx="362">-0.00045563109621338401</cx:pt>
          <cx:pt idx="363">0.00024395736814092201</cx:pt>
          <cx:pt idx="364">0.000298226730348695</cx:pt>
          <cx:pt idx="365">-0.0012094141103760701</cx:pt>
          <cx:pt idx="366">-0.00036046977669251698</cx:pt>
          <cx:pt idx="367">-0.0072481543038340297</cx:pt>
          <cx:pt idx="368">-0.0290370185949409</cx:pt>
          <cx:pt idx="369">-0.0543453899038095</cx:pt>
          <cx:pt idx="370">-0.051669210532096797</cx:pt>
          <cx:pt idx="371">-0.030010725134607199</cx:pt>
          <cx:pt idx="372">-0.037227646883322897</cx:pt>
          <cx:pt idx="373">0.038550105450930898</cx:pt>
          <cx:pt idx="374">0.087001618190625102</cx:pt>
          <cx:pt idx="375">0.062110214772721099</cx:pt>
          <cx:pt idx="376">0.0265667721324904</cx:pt>
          <cx:pt idx="377">0.033590883307710998</cx:pt>
          <cx:pt idx="378">-0.0080278203985663498</cx:pt>
          <cx:pt idx="379">-0.018677653847845001</cx:pt>
          <cx:pt idx="380">0.014430324636605299</cx:pt>
          <cx:pt idx="381">-0.043550919564217402</cx:pt>
          <cx:pt idx="382">-0.025112263667356201</cx:pt>
          <cx:pt idx="383">-0.019922182257465001</cx:pt>
          <cx:pt idx="384">-0.0055976141385261202</cx:pt>
          <cx:pt idx="385">-0.021545365637471399</cx:pt>
          <cx:pt idx="386">-0.0412280613973392</cx:pt>
          <cx:pt idx="387">-0.043567941211557597</cx:pt>
          <cx:pt idx="388">-0.018090135176139201</cx:pt>
          <cx:pt idx="389">0.0014750502943252099</cx:pt>
          <cx:pt idx="390">0.00071933079491556297</cx:pt>
          <cx:pt idx="391">0.000354457834784975</cx:pt>
          <cx:pt idx="392">0.00035156929312171303</cx:pt>
          <cx:pt idx="393">-0.00034363308209139199</cx:pt>
          <cx:pt idx="394">-0.00014000888465863899</cx:pt>
          <cx:pt idx="395">-0.00051682810292436195</cx:pt>
          <cx:pt idx="396">-0.018192063491527102</cx:pt>
          <cx:pt idx="397">-0.026406897617458701</cx:pt>
          <cx:pt idx="398">-0.018394804202834798</cx:pt>
          <cx:pt idx="399">0.027033069911193801</cx:pt>
          <cx:pt idx="400">0.0084867987260779099</cx:pt>
          <cx:pt idx="401">0.0355561393796473</cx:pt>
          <cx:pt idx="402">0.065341149575794594</cx:pt>
          <cx:pt idx="403">0.0360419425926716</cx:pt>
          <cx:pt idx="404">0.048227685828281699</cx:pt>
          <cx:pt idx="405">0.061194241559447901</cx:pt>
          <cx:pt idx="406">0.068144125546972703</cx:pt>
          <cx:pt idx="407">0.0078526249721249698</cx:pt>
          <cx:pt idx="408">-0.025709617506591301</cx:pt>
          <cx:pt idx="409">-0.00045980310216655397</cx:pt>
          <cx:pt idx="410">-0.020379962111291901</cx:pt>
          <cx:pt idx="411">-0.015718535514136701</cx:pt>
          <cx:pt idx="412">-0.0290714343973742</cx:pt>
          <cx:pt idx="413">-0.0062974682447629396</cx:pt>
          <cx:pt idx="414">-0.024271239835391499</cx:pt>
          <cx:pt idx="415">-0.0284692130349475</cx:pt>
          <cx:pt idx="416">-0.015636733741877198</cx:pt>
          <cx:pt idx="417">0.0052602084638516096</cx:pt>
          <cx:pt idx="418">0.0064111629112436602</cx:pt>
          <cx:pt idx="419">0.00082730557382122195</cx:pt>
          <cx:pt idx="420">-4.8934433935647502e-05</cx:pt>
          <cx:pt idx="421">-1.2636168582175699e-05</cx:pt>
          <cx:pt idx="422">0.00075909240889962103</cx:pt>
          <cx:pt idx="423">-0.00213648096101511</cx:pt>
          <cx:pt idx="424">-0.00888171587452442</cx:pt>
          <cx:pt idx="425">0.0078343405339508093</cx:pt>
          <cx:pt idx="426">0.029543463812437401</cx:pt>
          <cx:pt idx="427">-0.0178950835124102</cx:pt>
          <cx:pt idx="428">-0.031591069747779497</cx:pt>
          <cx:pt idx="429">-0.0083021140360330301</cx:pt>
          <cx:pt idx="430">0.033180637436536702</cx:pt>
          <cx:pt idx="431">0.0068118465598890803</cx:pt>
          <cx:pt idx="432">-0.034014945230893698</cx:pt>
          <cx:pt idx="433">0.024788154558483402</cx:pt>
          <cx:pt idx="434">0.053954259490248402</cx:pt>
          <cx:pt idx="435">0.0057780038710440801</cx:pt>
          <cx:pt idx="436">-3.3708195412721001e-05</cx:pt>
          <cx:pt idx="437">-0.058338117005079501</cx:pt>
          <cx:pt idx="438">-0.037785603973498498</cx:pt>
          <cx:pt idx="439">-0.0494616549943485</cx:pt>
          <cx:pt idx="440">-0.073615050856958797</cx:pt>
          <cx:pt idx="441">-0.0200668207015464</cx:pt>
          <cx:pt idx="442">-0.0160307218506811</cx:pt>
          <cx:pt idx="443">-0.0089887941476784593</cx:pt>
          <cx:pt idx="444">-0.0018500330530445801</cx:pt>
          <cx:pt idx="445">0.0122297422109966</cx:pt>
          <cx:pt idx="446">0.0068673715701420496</cx:pt>
          <cx:pt idx="447">-8.0572575327680394e-05</cx:pt>
          <cx:pt idx="448">-0.00023672732010666101</cx:pt>
          <cx:pt idx="449">0.00041980492837288201</cx:pt>
          <cx:pt idx="450">0.0030701075776457401</cx:pt>
          <cx:pt idx="451">0.0089511315020579605</cx:pt>
          <cx:pt idx="452">0.0065972516172989604</cx:pt>
          <cx:pt idx="453">0.0090303070247830398</cx:pt>
          <cx:pt idx="454">0.010861775076742099</cx:pt>
          <cx:pt idx="455">-0.0275316460397899</cx:pt>
          <cx:pt idx="456">-0.049050909591709102</cx:pt>
          <cx:pt idx="457">0.0046313917334166203</cx:pt>
          <cx:pt idx="458">0.016173349401607501</cx:pt>
          <cx:pt idx="459">-0.0271944926436554</cx:pt>
          <cx:pt idx="460">-0.020817301635864701</cx:pt>
          <cx:pt idx="461">0.0012175628033288899</cx:pt>
          <cx:pt idx="462">0.029118218966464798</cx:pt>
          <cx:pt idx="463">-0.015003360891894</cx:pt>
          <cx:pt idx="464">-0.016883111292272102</cx:pt>
          <cx:pt idx="465">-0.027817983281316801</cx:pt>
          <cx:pt idx="466">0.00208499574102044</cx:pt>
          <cx:pt idx="467">-0.020782996920986101</cx:pt>
          <cx:pt idx="468">-0.072117678544229194</cx:pt>
          <cx:pt idx="469">-0.021043658910249102</cx:pt>
          <cx:pt idx="470">-0.0027584806897356399</cx:pt>
          <cx:pt idx="471">0.0031650097209117399</cx:pt>
          <cx:pt idx="472">0.025241656027983801</cx:pt>
          <cx:pt idx="473">0.0154986598204193</cx:pt>
          <cx:pt idx="474">0.0076965440894202599</cx:pt>
          <cx:pt idx="475">0.00022877139518887201</cx:pt>
          <cx:pt idx="476">-0.00051370969839410502</cx:pt>
          <cx:pt idx="477">0.00024386880250789299</cx:pt>
          <cx:pt idx="478">0.0054629455153975097</cx:pt>
          <cx:pt idx="479">0.0154887147486689</cx:pt>
          <cx:pt idx="480">-0.0019092947694632201</cx:pt>
          <cx:pt idx="481">0.0034392121504138798</cx:pt>
          <cx:pt idx="482">-0.0083105751399917306</cx:pt>
          <cx:pt idx="483">-0.030589972332397498</cx:pt>
          <cx:pt idx="484">-0.0231753939013137</cx:pt>
          <cx:pt idx="485">-0.0062619800950584103</cx:pt>
          <cx:pt idx="486">-0.024817766581307701</cx:pt>
          <cx:pt idx="487">-0.059755096691324297</cx:pt>
          <cx:pt idx="488">-0.079257881432565305</cx:pt>
          <cx:pt idx="489">-0.033419068771904502</cx:pt>
          <cx:pt idx="490">0.014084319629879201</cx:pt>
          <cx:pt idx="491">0.0275132557632752</cx:pt>
          <cx:pt idx="492">0.015858074853184401</cx:pt>
          <cx:pt idx="493">0.0027517463745036701</cx:pt>
          <cx:pt idx="494">0.030278259308323102</cx:pt>
          <cx:pt idx="495">0.0071351311687048299</cx:pt>
          <cx:pt idx="496">-0.051886465447480802</cx:pt>
          <cx:pt idx="497">-0.019327028366755799</cx:pt>
          <cx:pt idx="498">0.00011499138665691501</cx:pt>
          <cx:pt idx="499">0.0070184814718541799</cx:pt>
          <cx:pt idx="500">0.0087348297562901498</cx:pt>
          <cx:pt idx="501">0.0141588242305322</cx:pt>
          <cx:pt idx="502">0.0049329701127189002</cx:pt>
          <cx:pt idx="503">0.000217679772486949</cx:pt>
          <cx:pt idx="504">0.000227583003629998</cx:pt>
          <cx:pt idx="505">0.00088268209271879703</cx:pt>
          <cx:pt idx="506">0.00659630637632036</cx:pt>
          <cx:pt idx="507">0.028822694047456399</cx:pt>
          <cx:pt idx="508">-0.0040158270633344796</cx:pt>
          <cx:pt idx="509">-0.0071122406690603997</cx:pt>
          <cx:pt idx="510">-0.026450291757394301</cx:pt>
          <cx:pt idx="511">-0.046033622583275001</cx:pt>
          <cx:pt idx="512">-0.021311778684379501</cx:pt>
          <cx:pt idx="513">0.028415262556833101</cx:pt>
          <cx:pt idx="514">0.0047139943085575797</cx:pt>
          <cx:pt idx="515">-0.057884488617428398</cx:pt>
          <cx:pt idx="516">-0.080294015481205197</cx:pt>
          <cx:pt idx="517">-0.027506367108962999</cx:pt>
          <cx:pt idx="518">-0.0127113544718218</cx:pt>
          <cx:pt idx="519">0.0053781079984468296</cx:pt>
          <cx:pt idx="520">0.054567068765153701</cx:pt>
          <cx:pt idx="521">0.045093781568173202</cx:pt>
          <cx:pt idx="522">0.037035791202116301</cx:pt>
          <cx:pt idx="523">0.0448446176985643</cx:pt>
          <cx:pt idx="524">-0.015044017018187399</cx:pt>
          <cx:pt idx="525">-0.0092916834023732808</cx:pt>
          <cx:pt idx="526">-0.0062322074298099802</cx:pt>
          <cx:pt idx="527">0.0030325993831555802</cx:pt>
          <cx:pt idx="528">0.0026530178405724</cx:pt>
          <cx:pt idx="529">0.014631783033303701</cx:pt>
          <cx:pt idx="530">0.0026656817338276098</cx:pt>
          <cx:pt idx="531">0.00052765426361499302</cx:pt>
          <cx:pt idx="532">0.00017345791176640301</cx:pt>
          <cx:pt idx="533">-0.00103780794822886</cx:pt>
          <cx:pt idx="534">0.0025093703007740401</cx:pt>
          <cx:pt idx="535">0.024683478119035301</cx:pt>
          <cx:pt idx="536">0.00016131865911023601</cx:pt>
          <cx:pt idx="537">-0.012280019685279499</cx:pt>
          <cx:pt idx="538">-0.031562176505533703</cx:pt>
          <cx:pt idx="539">-0.047530450103533697</cx:pt>
          <cx:pt idx="540">-0.089119668497685905</cx:pt>
          <cx:pt idx="541">-0.021655145919810499</cx:pt>
          <cx:pt idx="542">-0.00096191595100513102</cx:pt>
          <cx:pt idx="543">-0.051650918608983402</cx:pt>
          <cx:pt idx="544">-0.073563916921161196</cx:pt>
          <cx:pt idx="545">0.0017138015159395999</cx:pt>
          <cx:pt idx="546">-0.023573574574821399</cx:pt>
          <cx:pt idx="547">-0.00038905949601882001</cx:pt>
          <cx:pt idx="548">0.0127845454447373</cx:pt>
          <cx:pt idx="549">0.0077623389856683097</cx:pt>
          <cx:pt idx="550">0.0256496241592984</cx:pt>
          <cx:pt idx="551">0.0055605910189119104</cx:pt>
          <cx:pt idx="552">-0.015768933766946502</cx:pt>
          <cx:pt idx="553">0.0152155840606237</cx:pt>
          <cx:pt idx="554">-0.021739428383449999</cx:pt>
          <cx:pt idx="555">0.00194061205852088</cx:pt>
          <cx:pt idx="556">-0.00026143528866565</cx:pt>
          <cx:pt idx="557">0.0086597638523662895</cx:pt>
          <cx:pt idx="558">0.0021509724919044899</cx:pt>
          <cx:pt idx="559">0.00061482564762376901</cx:pt>
          <cx:pt idx="560">-4.43230412202982e-05</cx:pt>
          <cx:pt idx="561">-0.00069859363575598297</cx:pt>
          <cx:pt idx="562">-0.00052156280368577499</cx:pt>
          <cx:pt idx="563">0.0251056664316841</cx:pt>
          <cx:pt idx="564">0.021780369260192198</cx:pt>
          <cx:pt idx="565">-0.018588221787099301</cx:pt>
          <cx:pt idx="566">-0.023365187987136701</cx:pt>
          <cx:pt idx="567">-0.048753533219106499</cx:pt>
          <cx:pt idx="568">-0.069142590789592895</cx:pt>
          <cx:pt idx="569">-0.029812615349398702</cx:pt>
          <cx:pt idx="570">-0.0207921497033077</cx:pt>
          <cx:pt idx="571">-0.029879460095352601</cx:pt>
          <cx:pt idx="572">-0.0384358340661844</cx:pt>
          <cx:pt idx="573">-0.0070843239372888204</cx:pt>
          <cx:pt idx="574">-0.0114767530428949</cx:pt>
          <cx:pt idx="575">-0.035047853716049397</cx:pt>
          <cx:pt idx="576">-0.0353776852832784</cx:pt>
          <cx:pt idx="577">0.0043928860944329297</cx:pt>
          <cx:pt idx="578">0.044764216239892497</cx:pt>
          <cx:pt idx="579">0.0161669082298731</cx:pt>
          <cx:pt idx="580">0.024545937533371</cx:pt>
          <cx:pt idx="581">0.042179518306036903</cx:pt>
          <cx:pt idx="582">-0.0108307512983406</cx:pt>
          <cx:pt idx="583">-0.0079886251442031903</cx:pt>
          <cx:pt idx="584">0.0060854810545397497</cx:pt>
          <cx:pt idx="585">0.00328037316695473</cx:pt>
          <cx:pt idx="586">0.00033006188562670699</cx:pt>
          <cx:pt idx="587">0.00032546703122889698</cx:pt>
          <cx:pt idx="588">0.00026825884609006298</cx:pt>
          <cx:pt idx="589">-0.00014368704908606701</cx:pt>
          <cx:pt idx="590">0.0034234009950497601</cx:pt>
          <cx:pt idx="591">0.015930307974690399</cx:pt>
          <cx:pt idx="592">0.0112524511725185</cx:pt>
          <cx:pt idx="593">-0.038185764638793002</cx:pt>
          <cx:pt idx="594">-0.0236579197886547</cx:pt>
          <cx:pt idx="595">-0.032159624265475598</cx:pt>
          <cx:pt idx="596">-0.044151989543528503</cx:pt>
          <cx:pt idx="597">-0.045023380711667498</cx:pt>
          <cx:pt idx="598">0.038619109751885899</cx:pt>
          <cx:pt idx="599">-0.013787324096401401</cx:pt>
          <cx:pt idx="600">-0.012189877784046199</cx:pt>
          <cx:pt idx="601">0.0087798615836111697</cx:pt>
          <cx:pt idx="602">-0.013972979433997199</cx:pt>
          <cx:pt idx="603">-0.052304954798710897</cx:pt>
          <cx:pt idx="604">0.0071366905911872001</cx:pt>
          <cx:pt idx="605">0.00166034638597364</cx:pt>
          <cx:pt idx="606">0.032006552530103198</cx:pt>
          <cx:pt idx="607">0.049302194294883597</cx:pt>
          <cx:pt idx="608">0.059919561064655701</cx:pt>
          <cx:pt idx="609">0.021082432672353001</cx:pt>
          <cx:pt idx="610">-0.021631613186635801</cx:pt>
          <cx:pt idx="611">0.0093609643782190995</cx:pt>
          <cx:pt idx="612">0.0081917087373826903</cx:pt>
          <cx:pt idx="613">0.0043732970141039497</cx:pt>
          <cx:pt idx="614">-5.1380118001923099e-05</cx:pt>
          <cx:pt idx="615">0.000107122568113223</cx:pt>
          <cx:pt idx="616">0.000778669396089559</cx:pt>
          <cx:pt idx="617">-0.00020038857770303601</cx:pt>
          <cx:pt idx="618">0.0018786731999276599</cx:pt>
          <cx:pt idx="619">0.0139576259059095</cx:pt>
          <cx:pt idx="620">0.0253592261880526</cx:pt>
          <cx:pt idx="621">0.018960714638945501</cx:pt>
          <cx:pt idx="622">-0.013528326329006199</cx:pt>
          <cx:pt idx="623">-0.030540065004263501</cx:pt>
          <cx:pt idx="624">-0.027123401270798701</cx:pt>
          <cx:pt idx="625">-0.036190132474335897</cx:pt>
          <cx:pt idx="626">0.016889297872405399</cx:pt>
          <cx:pt idx="627">0.022467599809939901</cx:pt>
          <cx:pt idx="628">-0.0045819709583072602</cx:pt>
          <cx:pt idx="629">0.0062569651758391902</cx:pt>
          <cx:pt idx="630">0.0128436334517259</cx:pt>
          <cx:pt idx="631">0.018682520495215901</cx:pt>
          <cx:pt idx="632">0.037985702661434403</cx:pt>
          <cx:pt idx="633">0.00900727222948766</cx:pt>
          <cx:pt idx="634">0.0152013224814794</cx:pt>
          <cx:pt idx="635">0.055965619915543802</cx:pt>
          <cx:pt idx="636">0.039997930779340801</cx:pt>
          <cx:pt idx="637">-0.0129813547336884</cx:pt>
          <cx:pt idx="638">-0.010743637253802099</cx:pt>
          <cx:pt idx="639">0.0106524396225515</cx:pt>
          <cx:pt idx="640">0.0044862255951868</cx:pt>
          <cx:pt idx="641">0.000410295650851923</cx:pt>
          <cx:pt idx="642">-0.00050730440196279896</cx:pt>
          <cx:pt idx="643">0.000812967466304059</cx:pt>
          <cx:pt idx="644">-0.00084401819149751</cx:pt>
          <cx:pt idx="645">0.00046438501684806699</cx:pt>
          <cx:pt idx="646">0.00084676490811844596</cx:pt>
          <cx:pt idx="647">0.010727749416258999</cx:pt>
          <cx:pt idx="648">0.024098526102252899</cx:pt>
          <cx:pt idx="649">0.046706837054682003</cx:pt>
          <cx:pt idx="650">0.032622922844751802</cx:pt>
          <cx:pt idx="651">0.0183946928251188</cx:pt>
          <cx:pt idx="652">-0.0117654809792702</cx:pt>
          <cx:pt idx="653">-0.0074591784987744396</cx:pt>
          <cx:pt idx="654">0.0076966358422372099</cx:pt>
          <cx:pt idx="655">0.011138429277616</cx:pt>
          <cx:pt idx="656">-0.024509190308912601</cx:pt>
          <cx:pt idx="657">-0.00586732096834678</cx:pt>
          <cx:pt idx="658">0.0090853686264658895</cx:pt>
          <cx:pt idx="659">0.054591924559745902</cx:pt>
          <cx:pt idx="660">0.013848320090730001</cx:pt>
          <cx:pt idx="661">0.013443336074478099</cx:pt>
          <cx:pt idx="662">0.054003246965547397</cx:pt>
          <cx:pt idx="663">0.056641822167822597</cx:pt>
          <cx:pt idx="664">0.0206606664577028</cx:pt>
          <cx:pt idx="665">-0.010359485820291</cx:pt>
          <cx:pt idx="666">-0.015934531317447299</cx:pt>
          <cx:pt idx="667">0.0021747204604399</cx:pt>
          <cx:pt idx="668">-0.00024461845957778901</cx:pt>
          <cx:pt idx="669">-5.7408321449699002e-05</cx:pt>
          <cx:pt idx="670">0.00089231687275680897</cx:pt>
          <cx:pt idx="671">-0.00026326727365970598</cx:pt>
          <cx:pt idx="672">-9.6073411213914794e-05</cx:pt>
          <cx:pt idx="673">0.00036632556453056002</cx:pt>
          <cx:pt idx="674">0.00063071419816174699</cx:pt>
          <cx:pt idx="675">0.0046931195158808597</cx:pt>
          <cx:pt idx="676">0.016101280383678401</cx:pt>
          <cx:pt idx="677">0.0171974530085683</cx:pt>
          <cx:pt idx="678">0.020852256933367699</cx:pt>
          <cx:pt idx="679">0.0408369232567488</cx:pt>
          <cx:pt idx="680">0.055517318854715003</cx:pt>
          <cx:pt idx="681">0.039283294078707301</cx:pt>
          <cx:pt idx="682">0.0102035341642047</cx:pt>
          <cx:pt idx="683">-0.0051743694300045804</cx:pt>
          <cx:pt idx="684">-0.00184565653924532</cx:pt>
          <cx:pt idx="685">0.011895421493592399</cx:pt>
          <cx:pt idx="686">0.050933146852440499</cx:pt>
          <cx:pt idx="687">0.032041968212087601</cx:pt>
          <cx:pt idx="688">0.0147090910739165</cx:pt>
          <cx:pt idx="689">0.052110784351553301</cx:pt>
          <cx:pt idx="690">0.035992160696682499</cx:pt>
          <cx:pt idx="691">-0.0062850069302457703</cx:pt>
          <cx:pt idx="692">-0.033467652590938798</cx:pt>
          <cx:pt idx="693">-0.020235297057745301</cx:pt>
          <cx:pt idx="694">-0.010637260869042301</cx:pt>
          <cx:pt idx="695">-0.0011156480663878001</cx:pt>
          <cx:pt idx="696">0.0022942908611742899</cx:pt>
          <cx:pt idx="697">0.00055737342416992196</cx:pt>
          <cx:pt idx="698">-0.00023726645434029301</cx:pt>
          <cx:pt idx="699">-0.00022181338285363401</cx:pt>
          <cx:pt idx="700">3.3272688940213102e-05</cx:pt>
          <cx:pt idx="701">-0.00094516646113422499</cx:pt>
          <cx:pt idx="702">-0.00051276391851988196</cx:pt>
          <cx:pt idx="703">-0.000536728860703397</cx:pt>
          <cx:pt idx="704">0.0021033559309347901</cx:pt>
          <cx:pt idx="705">0.0012095956298629499</cx:pt>
          <cx:pt idx="706">-0.0059064803390382597</cx:pt>
          <cx:pt idx="707">-0.0067345422356779603</cx:pt>
          <cx:pt idx="708">0.011694552743365101</cx:pt>
          <cx:pt idx="709">0.029296767473603502</cx:pt>
          <cx:pt idx="710">0.041200139998943099</cx:pt>
          <cx:pt idx="711">0.028191469006704301</cx:pt>
          <cx:pt idx="712">0.0142358128405775</cx:pt>
          <cx:pt idx="713">0.00133574518313874</cx:pt>
          <cx:pt idx="714">-0.0229967662885327</cx:pt>
          <cx:pt idx="715">-0.042994108211172298</cx:pt>
          <cx:pt idx="716">-0.019797754755721202</cx:pt>
          <cx:pt idx="717">-0.020800502645235499</cx:pt>
          <cx:pt idx="718">-0.025145324371754402</cx:pt>
          <cx:pt idx="719">-0.0134117465902236</cx:pt>
          <cx:pt idx="720">-0.0176697296416502</cx:pt>
          <cx:pt idx="721">-0.014812293269082399</cx:pt>
          <cx:pt idx="722">-0.0130233217366827</cx:pt>
          <cx:pt idx="723">-0.0023389821629853</cx:pt>
          <cx:pt idx="724">-0.000245075066952527</cx:pt>
          <cx:pt idx="725">-2.3855015852076499e-05</cx:pt>
          <cx:pt idx="726">0.00027341165315263299</cx:pt>
          <cx:pt idx="727">0.00059022105221045703</cx:pt>
          <cx:pt idx="728">-0.00039642186229339602</cx:pt>
          <cx:pt idx="729">2.26538418591346e-05</cx:pt>
          <cx:pt idx="730">-0.00084692678314934498</cx:pt>
          <cx:pt idx="731">-5.0991413126640801e-05</cx:pt>
          <cx:pt idx="732">0.00074089956952406598</cx:pt>
          <cx:pt idx="733">-0.00079606470351158099</cx:pt>
          <cx:pt idx="734">0.00036414043549560799</cx:pt>
          <cx:pt idx="735">0.000121341235098439</cx:pt>
          <cx:pt idx="736">0.0011645524349291299</cx:pt>
          <cx:pt idx="737">0.0020097648512162401</cx:pt>
          <cx:pt idx="738">0.0037506846706026999</cx:pt>
          <cx:pt idx="739">0.00050702959469782103</cx:pt>
          <cx:pt idx="740">0.00010915845822053</cx:pt>
          <cx:pt idx="741">0.0025560325686379498</cx:pt>
          <cx:pt idx="742">-0.0018553462280230301</cx:pt>
          <cx:pt idx="743">-0.00246635160085163</cx:pt>
          <cx:pt idx="744">0.00470753319882679</cx:pt>
          <cx:pt idx="745">0.0076501889350424502</cx:pt>
          <cx:pt idx="746">0.00432278646166944</cx:pt>
          <cx:pt idx="747">0.0019737238104784098</cx:pt>
          <cx:pt idx="748">-0.000553747436757384</cx:pt>
          <cx:pt idx="749">-0.0018373241122420501</cx:pt>
          <cx:pt idx="750">0.00039132106583926099</cx:pt>
          <cx:pt idx="751">-0.00023195136614251999</cx:pt>
          <cx:pt idx="752">-0.00050907058546834495</cx:pt>
          <cx:pt idx="753">-0.00024933742869263502</cx:pt>
          <cx:pt idx="754">-0.00018770623443962</cx:pt>
          <cx:pt idx="755">0.000225348336372235</cx:pt>
          <cx:pt idx="756">-0.00025918007417161001</cx:pt>
          <cx:pt idx="757">0.00039714415223142402</cx:pt>
          <cx:pt idx="758">0.00011242479436294199</cx:pt>
          <cx:pt idx="759">-0.00052216655689997396</cx:pt>
          <cx:pt idx="760">0.00023377864481931201</cx:pt>
          <cx:pt idx="761">0.00075678578864946198</cx:pt>
          <cx:pt idx="762">-0.00016013076089703101</cx:pt>
          <cx:pt idx="763">0.00068461920910441697</cx:pt>
          <cx:pt idx="764">-0.00077822595259618803</cx:pt>
          <cx:pt idx="765">0.00081196194969826603</cx:pt>
          <cx:pt idx="766">0.00047113200982537199</cx:pt>
          <cx:pt idx="767">0.00094296441445540003</cx:pt>
          <cx:pt idx="768">7.5300497832733805e-05</cx:pt>
          <cx:pt idx="769">0.000119601207733793</cx:pt>
          <cx:pt idx="770">0.00040687509376051699</cx:pt>
          <cx:pt idx="771">0.00098262653584722001</cx:pt>
          <cx:pt idx="772">0.00369156510321941</cx:pt>
          <cx:pt idx="773">0.00079081858184553995</cx:pt>
          <cx:pt idx="774">0.00016124630194775999</cx:pt>
          <cx:pt idx="775">0.000826105148540421</cx:pt>
          <cx:pt idx="776">9.6997324132111295e-05</cx:pt>
          <cx:pt idx="777">-0.00089861220777543403</cx:pt>
          <cx:pt idx="778">-0.000347282187621579</cx:pt>
          <cx:pt idx="779">-0.00040674438179481398</cx:pt>
          <cx:pt idx="780">-0.00071625769239207302</cx:pt>
          <cx:pt idx="781">0.00012605759741093301</cx:pt>
          <cx:pt idx="782">-0.00040343120059163298</cx:pt>
          <cx:pt idx="783">2.3305869050514201e-05</cx:pt>
        </cx:lvl>
      </cx:numDim>
    </cx:data>
    <cx:data id="171">
      <cx:numDim type="val">
        <cx:f>'001_WA_F - 副本'!$FP$1:$FP$784</cx:f>
        <cx:lvl ptCount="784" formatCode="0.00E+00">
          <cx:pt idx="0">-3.7004637615171999e-05</cx:pt>
          <cx:pt idx="1">0.00025318661160491799</cx:pt>
          <cx:pt idx="2">-0.00045122489674163599</cx:pt>
          <cx:pt idx="3">0.00035604613330474902</cx:pt>
          <cx:pt idx="4">-0.00027314679455204698</cx:pt>
          <cx:pt idx="5">-0.00094070669183590196</cx:pt>
          <cx:pt idx="6">-0.00122544865209312</cx:pt>
          <cx:pt idx="7">0.00022816777650415301</cx:pt>
          <cx:pt idx="8">0.00052592070836502704</cx:pt>
          <cx:pt idx="9">-0.00044561964696684502</cx:pt>
          <cx:pt idx="10">-0.00034637807396426797</cx:pt>
          <cx:pt idx="11">0.00035562705132929099</cx:pt>
          <cx:pt idx="12">7.9131187655602901e-05</cx:pt>
          <cx:pt idx="13">0.000181355183311086</cx:pt>
          <cx:pt idx="14">-3.4702488467926502e-05</cx:pt>
          <cx:pt idx="15">-0.00010560615042563999</cx:pt>
          <cx:pt idx="16">1.3173594451873601e-05</cx:pt>
          <cx:pt idx="17">0.00017766405011170701</cx:pt>
          <cx:pt idx="18">0.00072910004543539698</cx:pt>
          <cx:pt idx="19">-0.000336874301640947</cx:pt>
          <cx:pt idx="20">0.00079962610317584396</cx:pt>
          <cx:pt idx="21">0.00035701797562436699</cx:pt>
          <cx:pt idx="22">9.1090768372845802e-05</cx:pt>
          <cx:pt idx="23">8.5589520168484698e-05</cx:pt>
          <cx:pt idx="24">0.00082216509612430602</cx:pt>
          <cx:pt idx="25">-0.00045259120707788898</cx:pt>
          <cx:pt idx="26">-2.5569052513619401e-05</cx:pt>
          <cx:pt idx="27">0.00085253650534862198</cx:pt>
          <cx:pt idx="28">-0.00087145441500425397</cx:pt>
          <cx:pt idx="29">0.00030315234733653399</cx:pt>
          <cx:pt idx="30">-0.000113827422090173</cx:pt>
          <cx:pt idx="31">0.00070905407260543304</cx:pt>
          <cx:pt idx="32">0.00040031972889525898</cx:pt>
          <cx:pt idx="33">-0.000400601548775257</cx:pt>
          <cx:pt idx="34">-0.00061369648869789503</cx:pt>
          <cx:pt idx="35">-0.00018263945408827901</cx:pt>
          <cx:pt idx="36">-0.00062889008551747299</cx:pt>
          <cx:pt idx="37">-0.00070491519259115697</cx:pt>
          <cx:pt idx="38">-0.0024179718908801801</cx:pt>
          <cx:pt idx="39">-0.0089272862884152999</cx:pt>
          <cx:pt idx="40">-0.0031461883902255002</cx:pt>
          <cx:pt idx="41">-0.00137260686885246</cx:pt>
          <cx:pt idx="42">-0.00043336884282403198</cx:pt>
          <cx:pt idx="43">0.00040468869451008198</cx:pt>
          <cx:pt idx="44">0.00145301663027246</cx:pt>
          <cx:pt idx="45">-0.00083577591428353796</cx:pt>
          <cx:pt idx="46">-0.00141039608178087</cx:pt>
          <cx:pt idx="47">-0.0010521767717756999</cx:pt>
          <cx:pt idx="48">-0.0024952815880692901</cx:pt>
          <cx:pt idx="49">-0.0072423311322344398</cx:pt>
          <cx:pt idx="50">-0.00014424918017376799</cx:pt>
          <cx:pt idx="51">0.00036818914018206002</cx:pt>
          <cx:pt idx="52">-0.00057876141815467702</cx:pt>
          <cx:pt idx="53">0.00071892148019663601</cx:pt>
          <cx:pt idx="54">-0.00040829752729703802</cx:pt>
          <cx:pt idx="55">0.00010977534329431399</cx:pt>
          <cx:pt idx="56">0.000252772806847149</cx:pt>
          <cx:pt idx="57">-0.00022622142890436699</cx:pt>
          <cx:pt idx="58">-0.00098729477960833199</cx:pt>
          <cx:pt idx="59">-3.3958202831892398e-05</cx:pt>
          <cx:pt idx="60">-3.15002577039366e-05</cx:pt>
          <cx:pt idx="61">5.3075515621297201e-05</cx:pt>
          <cx:pt idx="62">0.0010271624249614899</cx:pt>
          <cx:pt idx="63">-5.8538945817441898e-05</cx:pt>
          <cx:pt idx="64">-0.0014892260844314299</cx:pt>
          <cx:pt idx="65">-0.0020360063850173599</cx:pt>
          <cx:pt idx="66">-0.0096197340795294399</cx:pt>
          <cx:pt idx="67">-0.0026428511530345099</cx:pt>
          <cx:pt idx="68">0.0107022913012949</cx:pt>
          <cx:pt idx="69">0.0058913484544773301</cx:pt>
          <cx:pt idx="70">-0.00074186953672324097</cx:pt>
          <cx:pt idx="71">0.010489128470787401</cx:pt>
          <cx:pt idx="72">0.0231296327420768</cx:pt>
          <cx:pt idx="73">0.0126114109741683</cx:pt>
          <cx:pt idx="74">-0.0050867690922559699</cx:pt>
          <cx:pt idx="75">-0.0059447274279060304</cx:pt>
          <cx:pt idx="76">-0.0085194496993154598</cx:pt>
          <cx:pt idx="77">-0.019937850035963101</cx:pt>
          <cx:pt idx="78">-0.0136321128536136</cx:pt>
          <cx:pt idx="79">-0.00323004682939331</cx:pt>
          <cx:pt idx="80">-0.0012608020816848801</cx:pt>
          <cx:pt idx="81">5.58728042511924e-05</cx:pt>
          <cx:pt idx="82">0.00054480236822495405</cx:pt>
          <cx:pt idx="83">-0.000120171018223376</cx:pt>
          <cx:pt idx="84">0.00020049403410361301</cx:pt>
          <cx:pt idx="85">0.00035383271387167298</cx:pt>
          <cx:pt idx="86">0.00249979950740467</cx:pt>
          <cx:pt idx="87">0.00079881785409077798</cx:pt>
          <cx:pt idx="88">-0.0014885773116404401</cx:pt>
          <cx:pt idx="89">-0.000140887132657399</cx:pt>
          <cx:pt idx="90">0.00084866666230999502</cx:pt>
          <cx:pt idx="91">-0.00054236164188968203</cx:pt>
          <cx:pt idx="92">-0.00088277840983679999</cx:pt>
          <cx:pt idx="93">-0.0017959979855211401</cx:pt>
          <cx:pt idx="94">-0.0062468868501175502</cx:pt>
          <cx:pt idx="95">0.0090997856793783704</cx:pt>
          <cx:pt idx="96">0.055272872130906002</cx:pt>
          <cx:pt idx="97">0.044047973269335898</cx:pt>
          <cx:pt idx="98">0.070222943030150795</cx:pt>
          <cx:pt idx="99">0.11112239186612299</cx:pt>
          <cx:pt idx="100">0.10996790997497</cx:pt>
          <cx:pt idx="101">0.14192870810112199</cx:pt>
          <cx:pt idx="102">0.13281750915617399</cx:pt>
          <cx:pt idx="103">0.065946448828917995</cx:pt>
          <cx:pt idx="104">0.0098233124851333405</cx:pt>
          <cx:pt idx="105">-0.067785681660892896</cx:pt>
          <cx:pt idx="106">-0.053713805696819598</cx:pt>
          <cx:pt idx="107">-0.032306365848430101</cx:pt>
          <cx:pt idx="108">-0.0179823963957014</cx:pt>
          <cx:pt idx="109">-0.00336637829445519</cx:pt>
          <cx:pt idx="110">0.00059258255661699102</cx:pt>
          <cx:pt idx="111">0.00030232324040140902</cx:pt>
          <cx:pt idx="112">-0.00037470630702927298</cx:pt>
          <cx:pt idx="113">0.00036402092821360201</cx:pt>
          <cx:pt idx="114">0.0070933442389773602</cx:pt>
          <cx:pt idx="115">0.00136193612873401</cx:pt>
          <cx:pt idx="116">-0.0018036188292749099</cx:pt>
          <cx:pt idx="117">-0.0033983893366469598</cx:pt>
          <cx:pt idx="118">0.00071755578306588995</cx:pt>
          <cx:pt idx="119">0.0062356264005690998</cx:pt>
          <cx:pt idx="120">0.023261637406667101</cx:pt>
          <cx:pt idx="121">0.035248657778537897</cx:pt>
          <cx:pt idx="122">0.047749880084909699</cx:pt>
          <cx:pt idx="123">0.063545177349845203</cx:pt>
          <cx:pt idx="124">0.033220414120483502</cx:pt>
          <cx:pt idx="125">-0.00089605527354886204</cx:pt>
          <cx:pt idx="126">0.029573294392795602</cx:pt>
          <cx:pt idx="127">0.077924483010466006</cx:pt>
          <cx:pt idx="128">0.10735480938684901</cx:pt>
          <cx:pt idx="129">0.116035666447143</cx:pt>
          <cx:pt idx="130">0.16936879248270301</cx:pt>
          <cx:pt idx="131">0.13392024001088201</cx:pt>
          <cx:pt idx="132">0.088936296127949593</cx:pt>
          <cx:pt idx="133">-0.0190618817432417</cx:pt>
          <cx:pt idx="134">-0.048620799431699002</cx:pt>
          <cx:pt idx="135">-0.0717672588947183</cx:pt>
          <cx:pt idx="136">-0.041852201318734801</cx:pt>
          <cx:pt idx="137">-0.0091736765788418793</cx:pt>
          <cx:pt idx="138">-0.0025130851068285698</cx:pt>
          <cx:pt idx="139">-0.0027166243251821902</cx:pt>
          <cx:pt idx="140">-0.00089170622295716697</cx:pt>
          <cx:pt idx="141">0.00025488635156464302</cx:pt>
          <cx:pt idx="142">0.00033421570493054402</cx:pt>
          <cx:pt idx="143">-0.00036576027026404901</cx:pt>
          <cx:pt idx="144">-0.0056658590730086699</cx:pt>
          <cx:pt idx="145">-0.0067763295689713702</cx:pt>
          <cx:pt idx="146">-0.0022487543670088399</cx:pt>
          <cx:pt idx="147">0.0115534961459101</cx:pt>
          <cx:pt idx="148">0.0290180721480429</cx:pt>
          <cx:pt idx="149">0.060241330698474101</cx:pt>
          <cx:pt idx="150">0.037317060937554603</cx:pt>
          <cx:pt idx="151">-0.0163908327403346</cx:pt>
          <cx:pt idx="152">-0.045675036462966397</cx:pt>
          <cx:pt idx="153">-0.089511188784795803</cx:pt>
          <cx:pt idx="154">-0.10834907384888</cx:pt>
          <cx:pt idx="155">-0.020917270319388701</cx:pt>
          <cx:pt idx="156">0.051910173162815799</cx:pt>
          <cx:pt idx="157">0.0064003106896032098</cx:pt>
          <cx:pt idx="158">0.100947247593641</cx:pt>
          <cx:pt idx="159">0.11751321718843601</cx:pt>
          <cx:pt idx="160">0.084961354172696499</cx:pt>
          <cx:pt idx="161">0.051581054617277501</cx:pt>
          <cx:pt idx="162">0.051574701356102502</cx:pt>
          <cx:pt idx="163">0.0121635762527082</cx:pt>
          <cx:pt idx="164">-0.0266549121302459</cx:pt>
          <cx:pt idx="165">-0.0271245471861833</cx:pt>
          <cx:pt idx="166">-0.0120189756284192</cx:pt>
          <cx:pt idx="167">-0.0044543321840596097</cx:pt>
          <cx:pt idx="168">0.00082723537187770295</cx:pt>
          <cx:pt idx="169">-0.00042410112459858099</cx:pt>
          <cx:pt idx="170">0.00032181904281984803</cx:pt>
          <cx:pt idx="171">0.00041004842565848702</cx:pt>
          <cx:pt idx="172">-0.010230310348923299</cx:pt>
          <cx:pt idx="173">-0.0084144884074874096</cx:pt>
          <cx:pt idx="174">-0.0061764225701757096</cx:pt>
          <cx:pt idx="175">-0.00164265998548153</cx:pt>
          <cx:pt idx="176">-0.028242477673217799</cx:pt>
          <cx:pt idx="177">0.0052636728427639199</cx:pt>
          <cx:pt idx="178">-0.0033140701072059899</cx:pt>
          <cx:pt idx="179">-0.034234927501060899</cx:pt>
          <cx:pt idx="180">-0.011821766498281899</cx:pt>
          <cx:pt idx="181">-0.048131873751891797</cx:pt>
          <cx:pt idx="182">-0.0232334643224229</cx:pt>
          <cx:pt idx="183">-0.0519159380231188</cx:pt>
          <cx:pt idx="184">-0.0609326250705702</cx:pt>
          <cx:pt idx="185">0.00050206422523750799</cx:pt>
          <cx:pt idx="186">0.058536895248365202</cx:pt>
          <cx:pt idx="187">0.0132646994922942</cx:pt>
          <cx:pt idx="188">0.052927359567878501</cx:pt>
          <cx:pt idx="189">0.055731799238563501</cx:pt>
          <cx:pt idx="190">0.064854304117703501</cx:pt>
          <cx:pt idx="191">0.031688287126005597</cx:pt>
          <cx:pt idx="192">0.0294832375129046</cx:pt>
          <cx:pt idx="193">-0.0201053641833467</cx:pt>
          <cx:pt idx="194">-0.0063318695958355002</cx:pt>
          <cx:pt idx="195">-0.00433026804213255</cx:pt>
          <cx:pt idx="196">-0.00018129120241473399</cx:pt>
          <cx:pt idx="197">0.0027503078924935799</cx:pt>
          <cx:pt idx="198">0.00043491560749124602</cx:pt>
          <cx:pt idx="199">-0.0022808539039930499</cx:pt>
          <cx:pt idx="200">-0.0115058297283409</cx:pt>
          <cx:pt idx="201">-0.024304790325613501</cx:pt>
          <cx:pt idx="202">-0.036855128973965097</cx:pt>
          <cx:pt idx="203">-0.065982148023587706</cx:pt>
          <cx:pt idx="204">-0.067009438264313603</cx:pt>
          <cx:pt idx="205">-0.056381158645377599</cx:pt>
          <cx:pt idx="206">-0.044375554697059699</cx:pt>
          <cx:pt idx="207">-0.036254378137060603</cx:pt>
          <cx:pt idx="208">-0.0091161620450879305</cx:pt>
          <cx:pt idx="209">-0.017133040840643599</cx:pt>
          <cx:pt idx="210">0.0109960002401784</cx:pt>
          <cx:pt idx="211">0.0023475551298437298</cx:pt>
          <cx:pt idx="212">0.034212093896374703</cx:pt>
          <cx:pt idx="213">0.082649896664644396</cx:pt>
          <cx:pt idx="214">0.039121969076168897</cx:pt>
          <cx:pt idx="215">0.065681400509524507</cx:pt>
          <cx:pt idx="216">0.066420195330374396</cx:pt>
          <cx:pt idx="217">0.080661158274603198</cx:pt>
          <cx:pt idx="218">0.064404488839367904</cx:pt>
          <cx:pt idx="219">0.0558092810839124</cx:pt>
          <cx:pt idx="220">0.0114319028607209</cx:pt>
          <cx:pt idx="221">-0.020124778458390901</cx:pt>
          <cx:pt idx="222">-0.0061507106451187</cx:pt>
          <cx:pt idx="223">-0.0032614858116619301</cx:pt>
          <cx:pt idx="224">-0.00033576832519477699</cx:pt>
          <cx:pt idx="225">-0.000393902753318938</cx:pt>
          <cx:pt idx="226">-0.0044729741563206502</cx:pt>
          <cx:pt idx="227">-0.0019276500350937399</cx:pt>
          <cx:pt idx="228">-0.0209368265830303</cx:pt>
          <cx:pt idx="229">-0.042090840458474499</cx:pt>
          <cx:pt idx="230">-0.058226848176224498</cx:pt>
          <cx:pt idx="231">-0.102466673649074</cx:pt>
          <cx:pt idx="232">-0.092991225422286397</cx:pt>
          <cx:pt idx="233">-0.094384528605535797</cx:pt>
          <cx:pt idx="234">-0.0687700550452503</cx:pt>
          <cx:pt idx="235">-0.058192387684835402</cx:pt>
          <cx:pt idx="236">-0.080468796428245101</cx:pt>
          <cx:pt idx="237">-0.054559324612741399</cx:pt>
          <cx:pt idx="238">-0.086049488912695302</cx:pt>
          <cx:pt idx="239">-0.069086002487353401</cx:pt>
          <cx:pt idx="240">0.027430508382994701</cx:pt>
          <cx:pt idx="241">0.086900096365697996</cx:pt>
          <cx:pt idx="242">0.052442179200874198</cx:pt>
          <cx:pt idx="243">0.037475037422740602</cx:pt>
          <cx:pt idx="244">0.0253921471345698</cx:pt>
          <cx:pt idx="245">0.036633808793506903</cx:pt>
          <cx:pt idx="246">0.078517754470036893</cx:pt>
          <cx:pt idx="247">0.034860280113679198</cx:pt>
          <cx:pt idx="248">-0.020120053905148799</cx:pt>
          <cx:pt idx="249">-0.012559026269191999</cx:pt>
          <cx:pt idx="250">-0.0012995106491211399</cx:pt>
          <cx:pt idx="251">0.00024736234877496198</cx:pt>
          <cx:pt idx="252">-0.00032106999045317</cx:pt>
          <cx:pt idx="253">0.00075640295448681401</cx:pt>
          <cx:pt idx="254">-0.0042534564132012996</cx:pt>
          <cx:pt idx="255">-0.00039078191142040501</cx:pt>
          <cx:pt idx="256">-0.0239590108027543</cx:pt>
          <cx:pt idx="257">-0.057679570574933697</cx:pt>
          <cx:pt idx="258">-0.069102590654663107</cx:pt>
          <cx:pt idx="259">-0.123165184746017</cx:pt>
          <cx:pt idx="260">-0.107733455773285</cx:pt>
          <cx:pt idx="261">-0.14077508936777899</cx:pt>
          <cx:pt idx="262">-0.109915608329418</cx:pt>
          <cx:pt idx="263">-0.137306387067545</cx:pt>
          <cx:pt idx="264">-0.10331733305722</cx:pt>
          <cx:pt idx="265">-0.16259058527498499</cx:pt>
          <cx:pt idx="266">-0.24716812705803501</cx:pt>
          <cx:pt idx="267">-0.15977558758417501</cx:pt>
          <cx:pt idx="268">0.041534293900691702</cx:pt>
          <cx:pt idx="269">0.032533487932313497</cx:pt>
          <cx:pt idx="270">0.065710814749547999</cx:pt>
          <cx:pt idx="271">0.061736080221000203</cx:pt>
          <cx:pt idx="272">-0.033599809683425998</cx:pt>
          <cx:pt idx="273">-0.015005959072435999</cx:pt>
          <cx:pt idx="274">0.040796809280816401</cx:pt>
          <cx:pt idx="275">-0.0191210470016243</cx:pt>
          <cx:pt idx="276">-0.0536503111848564</cx:pt>
          <cx:pt idx="277">-0.00536655483527387</cx:pt>
          <cx:pt idx="278">0.0031853389266454099</cx:pt>
          <cx:pt idx="279">-0.00049408391101554705</cx:pt>
          <cx:pt idx="280">-0.00064201027619764997</cx:pt>
          <cx:pt idx="281">-0.000113666717668198</cx:pt>
          <cx:pt idx="282">-0.0032923786454473799</cx:pt>
          <cx:pt idx="283">-0.0039472421151756903</cx:pt>
          <cx:pt idx="284">-0.034449705140710198</cx:pt>
          <cx:pt idx="285">-0.085882985257746097</cx:pt>
          <cx:pt idx="286">-0.102184666231305</cx:pt>
          <cx:pt idx="287">-0.13441858826445</cx:pt>
          <cx:pt idx="288">-0.13698543524180501</cx:pt>
          <cx:pt idx="289">-0.15199219781190501</cx:pt>
          <cx:pt idx="290">-0.172233185578198</cx:pt>
          <cx:pt idx="291">-0.197618074191418</cx:pt>
          <cx:pt idx="292">-0.129654264692427</cx:pt>
          <cx:pt idx="293">-0.182815514518715</cx:pt>
          <cx:pt idx="294">-0.206157654147714</cx:pt>
          <cx:pt idx="295">-0.075492727285728006</cx:pt>
          <cx:pt idx="296">0.085032692661610398</cx:pt>
          <cx:pt idx="297">0.045783055188443403</cx:pt>
          <cx:pt idx="298">0.065632558778108904</cx:pt>
          <cx:pt idx="299">0.067408585822478301</cx:pt>
          <cx:pt idx="300">-0.025073843904206299</cx:pt>
          <cx:pt idx="301">-0.0507700985382196</cx:pt>
          <cx:pt idx="302">-0.00148536004680423</cx:pt>
          <cx:pt idx="303">-0.057792388062724999</cx:pt>
          <cx:pt idx="304">-0.0248715606076652</cx:pt>
          <cx:pt idx="305">0.0092528752748077692</cx:pt>
          <cx:pt idx="306">0.00032263438471560603</cx:pt>
          <cx:pt idx="307">6.01331954344584e-05</cx:pt>
          <cx:pt idx="308">-0.000209751996450431</cx:pt>
          <cx:pt idx="309">-0.00090735351843801697</cx:pt>
          <cx:pt idx="310">-0.0047113690467218599</cx:pt>
          <cx:pt idx="311">-0.0052558963298121398</cx:pt>
          <cx:pt idx="312">-0.036390644780325103</cx:pt>
          <cx:pt idx="313">-0.093673079928552103</cx:pt>
          <cx:pt idx="314">-0.106735121440223</cx:pt>
          <cx:pt idx="315">-0.14144320149783399</cx:pt>
          <cx:pt idx="316">-0.11852820105989099</cx:pt>
          <cx:pt idx="317">-0.108026021781552</cx:pt>
          <cx:pt idx="318">-0.070455939587678595</cx:pt>
          <cx:pt idx="319">-0.13160330933759301</cx:pt>
          <cx:pt idx="320">-0.15625524525027701</cx:pt>
          <cx:pt idx="321">-0.067279397550014497</cx:pt>
          <cx:pt idx="322">-0.019912193317582198</cx:pt>
          <cx:pt idx="323">0.082258012444029402</cx:pt>
          <cx:pt idx="324">0.088131395843016602</cx:pt>
          <cx:pt idx="325">0.13099108124651701</cx:pt>
          <cx:pt idx="326">0.072375107565422397</cx:pt>
          <cx:pt idx="327">0.043092990433634903</cx:pt>
          <cx:pt idx="328">-0.0200028958734371</cx:pt>
          <cx:pt idx="329">-0.071479000244314903</cx:pt>
          <cx:pt idx="330">-0.023037464157106599</cx:pt>
          <cx:pt idx="331">-0.059197897714962103</cx:pt>
          <cx:pt idx="332">-0.0242565840399343</cx:pt>
          <cx:pt idx="333">-0.0027108947297000202</cx:pt>
          <cx:pt idx="334">-0.0012883905962686999</cx:pt>
          <cx:pt idx="335">0.00010387310905997</cx:pt>
          <cx:pt idx="336">-0.00064948696335029896</cx:pt>
          <cx:pt idx="337">3.3578476478304203e-05</cx:pt>
          <cx:pt idx="338">-0.0086161291986592194</cx:pt>
          <cx:pt idx="339">-0.000215938915721369</cx:pt>
          <cx:pt idx="340">-0.018778348501270799</cx:pt>
          <cx:pt idx="341">-0.054854643590590599</cx:pt>
          <cx:pt idx="342">-0.075031501251390895</cx:pt>
          <cx:pt idx="343">-0.077403199615440593</cx:pt>
          <cx:pt idx="344">-0.042471601810775098</cx:pt>
          <cx:pt idx="345">0.016776101489987299</cx:pt>
          <cx:pt idx="346">0.00062012106887088605</cx:pt>
          <cx:pt idx="347">-0.0487764636877486</cx:pt>
          <cx:pt idx="348">0.037107967583845901</cx:pt>
          <cx:pt idx="349">0.095554632552859606</cx:pt>
          <cx:pt idx="350">0.100065928796554</cx:pt>
          <cx:pt idx="351">0.082090821350378401</cx:pt>
          <cx:pt idx="352">0.120552205541165</cx:pt>
          <cx:pt idx="353">0.037822935017789397</cx:pt>
          <cx:pt idx="354">0.054437727477244097</cx:pt>
          <cx:pt idx="355">-0.046490917624518603</cx:pt>
          <cx:pt idx="356">-0.042641183187535098</cx:pt>
          <cx:pt idx="357">-0.035355722868539101</cx:pt>
          <cx:pt idx="358">-0.043737349624111299</cx:pt>
          <cx:pt idx="359">-0.0603853966252497</cx:pt>
          <cx:pt idx="360">-0.024526615911381399</cx:pt>
          <cx:pt idx="361">0.0028135834736306201</cx:pt>
          <cx:pt idx="362">-2.9560443213448301e-05</cx:pt>
          <cx:pt idx="363">-8.3720258393006195e-06</cx:pt>
          <cx:pt idx="364">-0.00048184588806434001</cx:pt>
          <cx:pt idx="365">-0.0015518782811158899</cx:pt>
          <cx:pt idx="366">-0.0015648115297088501</cx:pt>
          <cx:pt idx="367">0.0056437520486565902</cx:pt>
          <cx:pt idx="368">0.0013422882841187399</cx:pt>
          <cx:pt idx="369">0.0048052972656822098</cx:pt>
          <cx:pt idx="370">-0.0064329779447968201</cx:pt>
          <cx:pt idx="371">-0.021240899953961799</cx:pt>
          <cx:pt idx="372">0.0020410110020186801</cx:pt>
          <cx:pt idx="373">0.043453478395519003</cx:pt>
          <cx:pt idx="374">0.032571545859550799</cx:pt>
          <cx:pt idx="375">0.062805939259941698</cx:pt>
          <cx:pt idx="376">0.012911514835870601</cx:pt>
          <cx:pt idx="377">0.0681698089817286</cx:pt>
          <cx:pt idx="378">0.033039206645701098</cx:pt>
          <cx:pt idx="379">0.064771399693708501</cx:pt>
          <cx:pt idx="380">0.055583390129318802</cx:pt>
          <cx:pt idx="381">0.0110867959686832</cx:pt>
          <cx:pt idx="382">0.040748154967766001</cx:pt>
          <cx:pt idx="383">-0.0147348596883362</cx:pt>
          <cx:pt idx="384">-0.017381591203237401</cx:pt>
          <cx:pt idx="385">0.000881149374265357</cx:pt>
          <cx:pt idx="386">-0.0226448440914617</cx:pt>
          <cx:pt idx="387">-0.051321830858291499</cx:pt>
          <cx:pt idx="388">-0.016240691820960901</cx:pt>
          <cx:pt idx="389">0.0047102088315858796</cx:pt>
          <cx:pt idx="390">0.00029660598748917102</cx:pt>
          <cx:pt idx="391">0.00066717352912191302</cx:pt>
          <cx:pt idx="392">0.00022062502407438399</cx:pt>
          <cx:pt idx="393">-9.7955635931817005e-05</cx:pt>
          <cx:pt idx="394">-0.00072931268657505199</cx:pt>
          <cx:pt idx="395">0.0050982241924229796</cx:pt>
          <cx:pt idx="396">0.0092834717505387906</cx:pt>
          <cx:pt idx="397">0.015947757870433801</cx:pt>
          <cx:pt idx="398">0.048944780353434698</cx:pt>
          <cx:pt idx="399">0.047809992434391602</cx:pt>
          <cx:pt idx="400">0.0433061165782469</cx:pt>
          <cx:pt idx="401">0.051518647764353297</cx:pt>
          <cx:pt idx="402">-0.031612467794398698</cx:pt>
          <cx:pt idx="403">-0.0121631685002777</cx:pt>
          <cx:pt idx="404">-0.014100291459712099</cx:pt>
          <cx:pt idx="405">-0.016552590061884798</cx:pt>
          <cx:pt idx="406">0.0485718353383374</cx:pt>
          <cx:pt idx="407">-0.017992463855882299</cx:pt>
          <cx:pt idx="408">-0.00086037193059929702</cx:pt>
          <cx:pt idx="409">0.018189652278992399</cx:pt>
          <cx:pt idx="410">0.047120011913134197</cx:pt>
          <cx:pt idx="411">0.0203905160659087</cx:pt>
          <cx:pt idx="412">-0.00041205831086092899</cx:pt>
          <cx:pt idx="413">0.042791762266670502</cx:pt>
          <cx:pt idx="414">0.00090452485178341201</cx:pt>
          <cx:pt idx="415">-4.8717965801881803e-05</cx:pt>
          <cx:pt idx="416">0.00076564609861958801</cx:pt>
          <cx:pt idx="417">0.0075005371731154203</cx:pt>
          <cx:pt idx="418">0.0045774726965751699</cx:pt>
          <cx:pt idx="419">0.00095808695841212801</cx:pt>
          <cx:pt idx="420">0.00045513600878250898</cx:pt>
          <cx:pt idx="421">0.00275369217418861</cx:pt>
          <cx:pt idx="422">0.00248577754405108</cx:pt>
          <cx:pt idx="423">0.011406256975681</cx:pt>
          <cx:pt idx="424">0.0503996959183209</cx:pt>
          <cx:pt idx="425">0.0849545182900944</cx:pt>
          <cx:pt idx="426">0.0875199619061173</cx:pt>
          <cx:pt idx="427">0.030231245098802501</cx:pt>
          <cx:pt idx="428">0.020209288333071999</cx:pt>
          <cx:pt idx="429">-0.0119983362369702</cx:pt>
          <cx:pt idx="430">-0.0460962724617087</cx:pt>
          <cx:pt idx="431">-0.069804141899998395</cx:pt>
          <cx:pt idx="432">-0.080890482858161694</cx:pt>
          <cx:pt idx="433">-0.0325195380194125</cx:pt>
          <cx:pt idx="434">-0.0221856992959579</cx:pt>
          <cx:pt idx="435">-0.032109460550874297</cx:pt>
          <cx:pt idx="436">-0.020702308493237901</cx:pt>
          <cx:pt idx="437">-0.027174335654575801</cx:pt>
          <cx:pt idx="438">0.061614514862559602</cx:pt>
          <cx:pt idx="439">0.0247313044228861</cx:pt>
          <cx:pt idx="440">0.00358062148100643</cx:pt>
          <cx:pt idx="441">0.0080793825903436606</cx:pt>
          <cx:pt idx="442">-0.022316804018335998</cx:pt>
          <cx:pt idx="443">-0.0126758856572644</cx:pt>
          <cx:pt idx="444">-0.0070838872370551</cx:pt>
          <cx:pt idx="445">0.0053754797490423696</cx:pt>
          <cx:pt idx="446">2.3081425307598501e-05</cx:pt>
          <cx:pt idx="447">-0.00018061686248910201</cx:pt>
          <cx:pt idx="448">-8.1256147937249903e-05</cx:pt>
          <cx:pt idx="449">0.00159324878420509</cx:pt>
          <cx:pt idx="450">0.0056427181675866699</cx:pt>
          <cx:pt idx="451">0.037158827359041899</cx:pt>
          <cx:pt idx="452">0.077111113744549306</cx:pt>
          <cx:pt idx="453">0.067005824038071496</cx:pt>
          <cx:pt idx="454">0.0269954911300271</cx:pt>
          <cx:pt idx="455">-0.00438238903680312</cx:pt>
          <cx:pt idx="456">-0.018029372683954999</cx:pt>
          <cx:pt idx="457">0.0088184232038619192</cx:pt>
          <cx:pt idx="458">-0.026670400207044202</cx:pt>
          <cx:pt idx="459">-0.0098203663058549599</cx:pt>
          <cx:pt idx="460">0.022786772896148898</cx:pt>
          <cx:pt idx="461">-0.0145052447019841</cx:pt>
          <cx:pt idx="462">-0.047897533575279497</cx:pt>
          <cx:pt idx="463">-0.052540753577809698</cx:pt>
          <cx:pt idx="464">-0.034734244832434702</cx:pt>
          <cx:pt idx="465">-0.00053921732812367096</cx:pt>
          <cx:pt idx="466">0.0460259747327273</cx:pt>
          <cx:pt idx="467">0.045997072530739598</cx:pt>
          <cx:pt idx="468">0.010640180869428299</cx:pt>
          <cx:pt idx="469">-0.014873693055202</cx:pt>
          <cx:pt idx="470">-0.020040472091945101</cx:pt>
          <cx:pt idx="471">-0.0049368870434420096</cx:pt>
          <cx:pt idx="472">0.0065781722105227704</cx:pt>
          <cx:pt idx="473">0.0071507750075330999</cx:pt>
          <cx:pt idx="474">-0.00204964652021243</cx:pt>
          <cx:pt idx="475">-0.00017811585428399501</cx:pt>
          <cx:pt idx="476">-2.5030485258483399e-05</cx:pt>
          <cx:pt idx="477">0.00011362710932069499</cx:pt>
          <cx:pt idx="478">0.0022653500433317598</cx:pt>
          <cx:pt idx="479">0.053624072347184602</cx:pt>
          <cx:pt idx="480">0.049506539662265002</cx:pt>
          <cx:pt idx="481">0.065833849815687698</cx:pt>
          <cx:pt idx="482">0.038977285948426102</cx:pt>
          <cx:pt idx="483">-0.0158315371697044</cx:pt>
          <cx:pt idx="484">0.0312060024340358</cx:pt>
          <cx:pt idx="485">0.0027347219638207301</cx:pt>
          <cx:pt idx="486">-0.0068198413806181803</cx:pt>
          <cx:pt idx="487">0.083504026197446499</cx:pt>
          <cx:pt idx="488">0.041201425864665298</cx:pt>
          <cx:pt idx="489">-0.035752178718410903</cx:pt>
          <cx:pt idx="490">-0.081740559079176503</cx:pt>
          <cx:pt idx="491">-0.023530746182396398</cx:pt>
          <cx:pt idx="492">-0.0145308498950139</cx:pt>
          <cx:pt idx="493">0.0049783242575659296</cx:pt>
          <cx:pt idx="494">0.087740752494732205</cx:pt>
          <cx:pt idx="495">0.067869708813760393</cx:pt>
          <cx:pt idx="496">0.0050827245166885698</cx:pt>
          <cx:pt idx="497">-0.025072477904428101</cx:pt>
          <cx:pt idx="498">-0.0224620426184233</cx:pt>
          <cx:pt idx="499">-0.0016325031655652399</cx:pt>
          <cx:pt idx="500">0.0070334153071912198</cx:pt>
          <cx:pt idx="501">0.011474903507775001</cx:pt>
          <cx:pt idx="502">0.00032236082884257801</cx:pt>
          <cx:pt idx="503">-0.00085311327089721803</cx:pt>
          <cx:pt idx="504">-0.00033541049730371699</cx:pt>
          <cx:pt idx="505">0.00024344057604865801</cx:pt>
          <cx:pt idx="506">0.00107252699360399</cx:pt>
          <cx:pt idx="507">0.070215884813684695</cx:pt>
          <cx:pt idx="508">0.00850776063629596</cx:pt>
          <cx:pt idx="509">0.030471892295310998</cx:pt>
          <cx:pt idx="510">0.039551352808077297</cx:pt>
          <cx:pt idx="511">-0.0222827057851815</cx:pt>
          <cx:pt idx="512">0.027108958836355199</cx:pt>
          <cx:pt idx="513">0.035546088296268097</cx:pt>
          <cx:pt idx="514">0.037414537626648099</cx:pt>
          <cx:pt idx="515">0.079257863152080804</cx:pt>
          <cx:pt idx="516">0.037507425062241001</cx:pt>
          <cx:pt idx="517">0.047040699379028598</cx:pt>
          <cx:pt idx="518">0.0093757176007178995</cx:pt>
          <cx:pt idx="519">0.053274327638477503</cx:pt>
          <cx:pt idx="520">0.045656643365440203</cx:pt>
          <cx:pt idx="521">0.048968105830679703</cx:pt>
          <cx:pt idx="522">0.041814525869363198</cx:pt>
          <cx:pt idx="523">0.049826619800481101</cx:pt>
          <cx:pt idx="524">-0.0025761677933622299</cx:pt>
          <cx:pt idx="525">-0.0225134506623999</cx:pt>
          <cx:pt idx="526">-0.0141117951530232</cx:pt>
          <cx:pt idx="527">-0.0075232180931563896</cx:pt>
          <cx:pt idx="528">0.0114541502772285</cx:pt>
          <cx:pt idx="529">0.0077481251245151601</cx:pt>
          <cx:pt idx="530">0.0023731667561786001</cx:pt>
          <cx:pt idx="531">-0.00027965055561320903</cx:pt>
          <cx:pt idx="532">0.00049994401183505398</cx:pt>
          <cx:pt idx="533">-0.00073523104153789902</cx:pt>
          <cx:pt idx="534">-0.0022489325234582901</cx:pt>
          <cx:pt idx="535">0.053749777330342897</cx:pt>
          <cx:pt idx="536">0.0218260226874896</cx:pt>
          <cx:pt idx="537">0.0103185340800325</cx:pt>
          <cx:pt idx="538">0.035438771150223501</cx:pt>
          <cx:pt idx="539">0.012067256652527499</cx:pt>
          <cx:pt idx="540">-0.035008214642852802</cx:pt>
          <cx:pt idx="541">-7.3575078542853996e-05</cx:pt>
          <cx:pt idx="542">0.086374451396197705</cx:pt>
          <cx:pt idx="543">0.072828490978745705</cx:pt>
          <cx:pt idx="544">0.040032215845095899</cx:pt>
          <cx:pt idx="545">0.104077149936389</cx:pt>
          <cx:pt idx="546">0.053507826992422</cx:pt>
          <cx:pt idx="547">0.043326519782802997</cx:pt>
          <cx:pt idx="548">0.046110358052282703</cx:pt>
          <cx:pt idx="549">0.0879267005930503</cx:pt>
          <cx:pt idx="550">-0.00187318852988587</cx:pt>
          <cx:pt idx="551">-0.0432869965685806</cx:pt>
          <cx:pt idx="552">-0.024921128828723299</cx:pt>
          <cx:pt idx="553">-0.0257486028441434</cx:pt>
          <cx:pt idx="554">-0.021512254051236801</cx:pt>
          <cx:pt idx="555">-0.00053182587960106005</cx:pt>
          <cx:pt idx="556">0.00270822791093718</cx:pt>
          <cx:pt idx="557">0.0055079779250744396</cx:pt>
          <cx:pt idx="558">0.00181459837801914</cx:pt>
          <cx:pt idx="559">0.0011687529113235599</cx:pt>
          <cx:pt idx="560">-6.7652195518137307e-05</cx:pt>
          <cx:pt idx="561">-0.00096160606486225895</cx:pt>
          <cx:pt idx="562">-0.0043474920645218303</cx:pt>
          <cx:pt idx="563">0.033775691001350701</cx:pt>
          <cx:pt idx="564">0.036327141262651803</cx:pt>
          <cx:pt idx="565">-0.0092259068962237799</cx:pt>
          <cx:pt idx="566">0.026551830616945899</cx:pt>
          <cx:pt idx="567">0.0043122888088136298</cx:pt>
          <cx:pt idx="568">-0.010658698011150099</cx:pt>
          <cx:pt idx="569">-0.0029657789846311202</cx:pt>
          <cx:pt idx="570">0.037707398563239097</cx:pt>
          <cx:pt idx="571">0.084421831074474304</cx:pt>
          <cx:pt idx="572">0.10189119765453</cx:pt>
          <cx:pt idx="573">0.077382039902623906</cx:pt>
          <cx:pt idx="574">0.084401071427875299</cx:pt>
          <cx:pt idx="575">-0.0066587390860523401</cx:pt>
          <cx:pt idx="576">0.0040398802735525799</cx:pt>
          <cx:pt idx="577">-0.00090889398939528296</cx:pt>
          <cx:pt idx="578">-0.0129304187716254</cx:pt>
          <cx:pt idx="579">-0.022783992524953601</cx:pt>
          <cx:pt idx="580">-0.0213898028487708</cx:pt>
          <cx:pt idx="581">-0.0302734474628709</cx:pt>
          <cx:pt idx="582">-0.0330727663756877</cx:pt>
          <cx:pt idx="583">-0.00065073498749477696</cx:pt>
          <cx:pt idx="584">0.0094361954462111406</cx:pt>
          <cx:pt idx="585">0.0025097824587348798</cx:pt>
          <cx:pt idx="586">0.0013678826330261299</cx:pt>
          <cx:pt idx="587">0.00050467156744188097</cx:pt>
          <cx:pt idx="588">-0.000717977589827301</cx:pt>
          <cx:pt idx="589">0.00049445132428775401</cx:pt>
          <cx:pt idx="590">-0.00041697126737542202</cx:pt>
          <cx:pt idx="591">0.0044344018387725897</cx:pt>
          <cx:pt idx="592">-0.033947290349105499</cx:pt>
          <cx:pt idx="593">-0.061585465342988602</cx:pt>
          <cx:pt idx="594">-0.0274442769671022</cx:pt>
          <cx:pt idx="595">-0.0112757553134897</cx:pt>
          <cx:pt idx="596">-0.031726599893015399</cx:pt>
          <cx:pt idx="597">-0.060756471325336799</cx:pt>
          <cx:pt idx="598">0.031694680348290198</cx:pt>
          <cx:pt idx="599">0.00284528255192886</cx:pt>
          <cx:pt idx="600">-0.0053349271161483398</cx:pt>
          <cx:pt idx="601">0.0039572364199712698</cx:pt>
          <cx:pt idx="602">0.0064224885657347503</cx:pt>
          <cx:pt idx="603">-0.023805528412849102</cx:pt>
          <cx:pt idx="604">0.016502064870657199</cx:pt>
          <cx:pt idx="605">0.012419266174265401</cx:pt>
          <cx:pt idx="606">-0.0036468249753870302</cx:pt>
          <cx:pt idx="607">-0.00208913064553115</cx:pt>
          <cx:pt idx="608">-0.035092810863865703</cx:pt>
          <cx:pt idx="609">-0.026582646469973999</cx:pt>
          <cx:pt idx="610">-0.029722233900740299</cx:pt>
          <cx:pt idx="611">0.012452905984879499</cx:pt>
          <cx:pt idx="612">0.0058108632342144502</cx:pt>
          <cx:pt idx="613">0.0026457239565375601</cx:pt>
          <cx:pt idx="614">0.00069531047893483199</cx:pt>
          <cx:pt idx="615">-2.2433082941575198e-05</cx:pt>
          <cx:pt idx="616">-1.46220804587811e-05</cx:pt>
          <cx:pt idx="617">0.00063713009382185401</cx:pt>
          <cx:pt idx="618">0.00046179230794416099</cx:pt>
          <cx:pt idx="619">-0.0039307603314447</cx:pt>
          <cx:pt idx="620">-0.038363063639448303</cx:pt>
          <cx:pt idx="621">-0.045179209731883302</cx:pt>
          <cx:pt idx="622">-0.093875230808103102</cx:pt>
          <cx:pt idx="623">-0.093633015727370594</cx:pt>
          <cx:pt idx="624">-0.089555766199245795</cx:pt>
          <cx:pt idx="625">-0.060516300133894502</cx:pt>
          <cx:pt idx="626">-0.0337740975412417</cx:pt>
          <cx:pt idx="627">-0.035023241917295098</cx:pt>
          <cx:pt idx="628">-0.082943329307451297</cx:pt>
          <cx:pt idx="629">0.0037992112111743599</cx:pt>
          <cx:pt idx="630">0.035211547927230899</cx:pt>
          <cx:pt idx="631">0.020025100712046998</cx:pt>
          <cx:pt idx="632">0.0021878421690488701</cx:pt>
          <cx:pt idx="633">-0.0039433348648877297</cx:pt>
          <cx:pt idx="634">-0.039007683572925299</cx:pt>
          <cx:pt idx="635">-0.061805877112400397</cx:pt>
          <cx:pt idx="636">-0.037506812563495001</cx:pt>
          <cx:pt idx="637">-0.028250171311964601</cx:pt>
          <cx:pt idx="638">-0.014635309693633801</cx:pt>
          <cx:pt idx="639">0.00536885867083523</cx:pt>
          <cx:pt idx="640">0.00056534760169651803</cx:pt>
          <cx:pt idx="641">0.00027941920299410502</cx:pt>
          <cx:pt idx="642">0.00029393047224657499</cx:pt>
          <cx:pt idx="643">-0.00032211863108170098</cx:pt>
          <cx:pt idx="644">-7.5362720953448901e-06</cx:pt>
          <cx:pt idx="645">-7.69278700231279e-05</cx:pt>
          <cx:pt idx="646">0.0017678502138428001</cx:pt>
          <cx:pt idx="647">0.0036862103587917698</cx:pt>
          <cx:pt idx="648">-0.020284028851378502</cx:pt>
          <cx:pt idx="649">-0.013697945714736299</cx:pt>
          <cx:pt idx="650">-0.024481003114831</cx:pt>
          <cx:pt idx="651">-0.040916969460268099</cx:pt>
          <cx:pt idx="652">-0.055797738188916</cx:pt>
          <cx:pt idx="653">0.014464595987045</cx:pt>
          <cx:pt idx="654">0.035011807162906701</cx:pt>
          <cx:pt idx="655">0.026707904908509002</cx:pt>
          <cx:pt idx="656">-0.022460628312258299</cx:pt>
          <cx:pt idx="657">0.00016836711647693801</cx:pt>
          <cx:pt idx="658">-0.020195430664085901</cx:pt>
          <cx:pt idx="659">0.015538910852270301</cx:pt>
          <cx:pt idx="660">-0.026553639932815998</cx:pt>
          <cx:pt idx="661">-0.033365170703201601</cx:pt>
          <cx:pt idx="662">-0.063863586445796802</cx:pt>
          <cx:pt idx="663">-0.040860402761885198</cx:pt>
          <cx:pt idx="664">-0.041257535363614199</cx:pt>
          <cx:pt idx="665">-0.018017546245588899</cx:pt>
          <cx:pt idx="666">-0.0060105886207095097</cx:pt>
          <cx:pt idx="667">-0.00386865451004505</cx:pt>
          <cx:pt idx="668">0.00142883797306509</cx:pt>
          <cx:pt idx="669">0.00075684697627706899</cx:pt>
          <cx:pt idx="670">0.00140891299068791</cx:pt>
          <cx:pt idx="671">0.000178042606342998</cx:pt>
          <cx:pt idx="672">-0.00016685714275512301</cx:pt>
          <cx:pt idx="673">0.00055385456703328404</cx:pt>
          <cx:pt idx="674">-0.000222339546889867</cx:pt>
          <cx:pt idx="675">0.0062114167580240298</cx:pt>
          <cx:pt idx="676">0.010473431970723099</cx:pt>
          <cx:pt idx="677">-0.0139197444960509</cx:pt>
          <cx:pt idx="678">-0.015359206361761701</cx:pt>
          <cx:pt idx="679">0.0052554825577311899</cx:pt>
          <cx:pt idx="680">0.0230013495313349</cx:pt>
          <cx:pt idx="681">0.0048437196928846904</cx:pt>
          <cx:pt idx="682">0.014355818172530699</cx:pt>
          <cx:pt idx="683">0.0139755408559984</cx:pt>
          <cx:pt idx="684">0.0303248957798741</cx:pt>
          <cx:pt idx="685">0.080778472071842994</cx:pt>
          <cx:pt idx="686">0.058569357688710001</cx:pt>
          <cx:pt idx="687">0.0152500347745424</cx:pt>
          <cx:pt idx="688">-0.041391559247372402</cx:pt>
          <cx:pt idx="689">-0.035565985527019499</cx:pt>
          <cx:pt idx="690">-0.041129787207138502</cx:pt>
          <cx:pt idx="691">-0.046246286122211898</cx:pt>
          <cx:pt idx="692">-0.030002756709907</cx:pt>
          <cx:pt idx="693">-0.0075519005122348304</cx:pt>
          <cx:pt idx="694">-0.0016309706367182901</cx:pt>
          <cx:pt idx="695">-0.0028657175111874902</cx:pt>
          <cx:pt idx="696">0.00039562320085682499</cx:pt>
          <cx:pt idx="697">0.00033524400048344001</cx:pt>
          <cx:pt idx="698">-0.00087918552479512998</cx:pt>
          <cx:pt idx="699">-0.00054850987488355403</cx:pt>
          <cx:pt idx="700">0.000701118072684596</cx:pt>
          <cx:pt idx="701">-0.000179225138430011</cx:pt>
          <cx:pt idx="702">0.00036044943306809499</cx:pt>
          <cx:pt idx="703">0.00093161159017217995</cx:pt>
          <cx:pt idx="704">0.0052028461577076903</cx:pt>
          <cx:pt idx="705">-0.00114331968713125</cx:pt>
          <cx:pt idx="706">-0.014797831792883499</cx:pt>
          <cx:pt idx="707">-0.017414423199890401</cx:pt>
          <cx:pt idx="708">-0.00039063779294374701</cx:pt>
          <cx:pt idx="709">0.0099057749231626704</cx:pt>
          <cx:pt idx="710">-0.00873586033709693</cx:pt>
          <cx:pt idx="711">-0.014502192863935099</cx:pt>
          <cx:pt idx="712">0.034602295411994</cx:pt>
          <cx:pt idx="713">0.042734095262839597</cx:pt>
          <cx:pt idx="714">0.0018370383535075601</cx:pt>
          <cx:pt idx="715">-0.0228280076616195</cx:pt>
          <cx:pt idx="716">-0.019789139816507699</cx:pt>
          <cx:pt idx="717">-0.021072389343711199</cx:pt>
          <cx:pt idx="718">-0.0183022009326902</cx:pt>
          <cx:pt idx="719">-0.013336973896634199</cx:pt>
          <cx:pt idx="720">-0.0081682271619464997</cx:pt>
          <cx:pt idx="721">-0.0042982469069082997</cx:pt>
          <cx:pt idx="722">-0.0038159318757771499</cx:pt>
          <cx:pt idx="723">-0.0026090938727461399</cx:pt>
          <cx:pt idx="724">-0.00026682769813105798</cx:pt>
          <cx:pt idx="725">0.000104798552202363</cx:pt>
          <cx:pt idx="726">-0.00068699977908242204</cx:pt>
          <cx:pt idx="727">0.000356143158914789</cx:pt>
          <cx:pt idx="728">-0.00032366058022661098</cx:pt>
          <cx:pt idx="729">-8.4444381638272806e-06</cx:pt>
          <cx:pt idx="730">0.00036253526848362502</cx:pt>
          <cx:pt idx="731">-0.00034477463454690997</cx:pt>
          <cx:pt idx="732">-0.00023745901068557499</cx:pt>
          <cx:pt idx="733">0.00037456243552750598</cx:pt>
          <cx:pt idx="734">-0.0010257548359543401</cx:pt>
          <cx:pt idx="735">-0.00173417441977814</cx:pt>
          <cx:pt idx="736">0.00152744680939409</cx:pt>
          <cx:pt idx="737">0.0015170147842059601</cx:pt>
          <cx:pt idx="738">-2.4554037970344001e-05</cx:pt>
          <cx:pt idx="739">-0.0026378326110413999</cx:pt>
          <cx:pt idx="740">-0.0026348813661008401</cx:pt>
          <cx:pt idx="741">0.0029060884759274101</cx:pt>
          <cx:pt idx="742">-0.0018080870702293301</cx:pt>
          <cx:pt idx="743">-0.00064813092921824696</cx:pt>
          <cx:pt idx="744">0.0058276055120894399</cx:pt>
          <cx:pt idx="745">0.0060116195533975198</cx:pt>
          <cx:pt idx="746">0.000462265363979967</cx:pt>
          <cx:pt idx="747">0.00010465964203943099</cx:pt>
          <cx:pt idx="748">-0.00095959990076873803</cx:pt>
          <cx:pt idx="749">0.00025430178888360299</cx:pt>
          <cx:pt idx="750">0.00091186923595445296</cx:pt>
          <cx:pt idx="751">-0.00031624947913124499</cx:pt>
          <cx:pt idx="752">0.000122739933304079</cx:pt>
          <cx:pt idx="753">-0.0012643774800026699</cx:pt>
          <cx:pt idx="754">0.00044724971073778898</cx:pt>
          <cx:pt idx="755">0.00039084037045187902</cx:pt>
          <cx:pt idx="756">-0.000311264134949477</cx:pt>
          <cx:pt idx="757">0.000101860287571418</cx:pt>
          <cx:pt idx="758">-0.00067148578453149596</cx:pt>
          <cx:pt idx="759">-0.00032205792088696298</cx:pt>
          <cx:pt idx="760">0.000202700217318144</cx:pt>
          <cx:pt idx="761">-0.00097965291026574507</cx:pt>
          <cx:pt idx="762">-0.00099513697136194507</cx:pt>
          <cx:pt idx="763">-0.00033339697534849502</cx:pt>
          <cx:pt idx="764">2.00049923870033e-05</cx:pt>
          <cx:pt idx="765">-0.00012308811209742399</cx:pt>
          <cx:pt idx="766">0.0010057944338546501</cx:pt>
          <cx:pt idx="767">0.00061601912263942302</cx:pt>
          <cx:pt idx="768">0.00041047702750875902</cx:pt>
          <cx:pt idx="769">-0.000224449410769733</cx:pt>
          <cx:pt idx="770">0.0010376700692264901</cx:pt>
          <cx:pt idx="771">0.00091543750964561495</cx:pt>
          <cx:pt idx="772">0.0035547686092580401</cx:pt>
          <cx:pt idx="773">0.0019282519497133301</cx:pt>
          <cx:pt idx="774">0.000220552378102051</cx:pt>
          <cx:pt idx="775">0.00033276653652761597</cx:pt>
          <cx:pt idx="776">9.0182531183747105e-05</cx:pt>
          <cx:pt idx="777">-0.00027135197222235001</cx:pt>
          <cx:pt idx="778">-0.00033668562195588402</cx:pt>
          <cx:pt idx="779">-0.00091418320446973297</cx:pt>
          <cx:pt idx="780">-0.00030122801918016902</cx:pt>
          <cx:pt idx="781">-8.3946473149490994e-05</cx:pt>
          <cx:pt idx="782">-0.00015847231547956399</cx:pt>
          <cx:pt idx="783">-0.00059513297309861802</cx:pt>
        </cx:lvl>
      </cx:numDim>
    </cx:data>
    <cx:data id="172">
      <cx:numDim type="val">
        <cx:f>'001_WA_F - 副本'!$FQ$1:$FQ$784</cx:f>
        <cx:lvl ptCount="784" formatCode="0.00E+00">
          <cx:pt idx="0">8.3487381463065395e-05</cx:pt>
          <cx:pt idx="1">0.000130122867873952</cx:pt>
          <cx:pt idx="2">0.00010724962059012701</cx:pt>
          <cx:pt idx="3">0.000248754448733069</cx:pt>
          <cx:pt idx="4">0.00010357331976890501</cx:pt>
          <cx:pt idx="5">-0.00045210494266198199</cx:pt>
          <cx:pt idx="6">0.00031136791337567701</cx:pt>
          <cx:pt idx="7">0.00023898881320080399</cx:pt>
          <cx:pt idx="8">0.00048937848333893198</cx:pt>
          <cx:pt idx="9">-0.00063446217819892797</cx:pt>
          <cx:pt idx="10">-0.00059895615325712302</cx:pt>
          <cx:pt idx="11">4.1591202724692599e-05</cx:pt>
          <cx:pt idx="12">-0.00063965102021006505</cx:pt>
          <cx:pt idx="13">-0.00037951281234630999</cx:pt>
          <cx:pt idx="14">0.00062916348817413704</cx:pt>
          <cx:pt idx="15">-0.00022609146546777699</cx:pt>
          <cx:pt idx="16">-0.000320476566891197</cx:pt>
          <cx:pt idx="17">-8.5563671990175196e-05</cx:pt>
          <cx:pt idx="18">0.00024967473089725902</cx:pt>
          <cx:pt idx="19">-0.00032401306766385401</cx:pt>
          <cx:pt idx="20">0.00047793981299106399</cx:pt>
          <cx:pt idx="21">0.00119665096760742</cx:pt>
          <cx:pt idx="22">0.00020004883499127101</cx:pt>
          <cx:pt idx="23">-0.00081218085060720101</cx:pt>
          <cx:pt idx="24">0.00017705490550216601</cx:pt>
          <cx:pt idx="25">-0.00014820066198502401</cx:pt>
          <cx:pt idx="26">0.00011644153642501901</cx:pt>
          <cx:pt idx="27">-0.000174416880016544</cx:pt>
          <cx:pt idx="28">0.00057430631365393097</cx:pt>
          <cx:pt idx="29">0.00048612064083492098</cx:pt>
          <cx:pt idx="30">0.00068159311253495301</cx:pt>
          <cx:pt idx="31">0.00038582389305056003</cx:pt>
          <cx:pt idx="32">0.00033887405051395898</cx:pt>
          <cx:pt idx="33">-0.00015451361686919199</cx:pt>
          <cx:pt idx="34">-0.0012809866105184199</cx:pt>
          <cx:pt idx="35">-0.0025395953583642098</cx:pt>
          <cx:pt idx="36">-0.0030472802280109</cx:pt>
          <cx:pt idx="37">-0.0021045792112332901</cx:pt>
          <cx:pt idx="38">-0.00127594457889025</cx:pt>
          <cx:pt idx="39">-0.0018005109902418501</cx:pt>
          <cx:pt idx="40">-0.0036004327055860698</cx:pt>
          <cx:pt idx="41">-0.0029060664746834702</cx:pt>
          <cx:pt idx="42">-0.00064585635435698103</cx:pt>
          <cx:pt idx="43">-0.00063630475715415196</cx:pt>
          <cx:pt idx="44">-0.00054836991175563697</cx:pt>
          <cx:pt idx="45">-0.00063506976126456</cx:pt>
          <cx:pt idx="46">-0.0015301650931120699</cx:pt>
          <cx:pt idx="47">-0.00169669213046159</cx:pt>
          <cx:pt idx="48">-0.00059082089642037297</cx:pt>
          <cx:pt idx="49">-0.0012574253677014699</cx:pt>
          <cx:pt idx="50">-0.0018544545816276</cx:pt>
          <cx:pt idx="51">-0.00122950449447979</cx:pt>
          <cx:pt idx="52">4.4398901469657003e-05</cx:pt>
          <cx:pt idx="53">0.00040535972515200902</cx:pt>
          <cx:pt idx="54">-7.4813564078883405e-05</cx:pt>
          <cx:pt idx="55">0.00071901760349639605</cx:pt>
          <cx:pt idx="56">-7.6366144871058299e-05</cx:pt>
          <cx:pt idx="57">3.2513877734429998e-05</cx:pt>
          <cx:pt idx="58">0.00026686605171091001</cx:pt>
          <cx:pt idx="59">0.00044237293015210498</cx:pt>
          <cx:pt idx="60">0.000321755584502881</cx:pt>
          <cx:pt idx="61">-0.00030858155275124798</cx:pt>
          <cx:pt idx="62">-0.00193592053822601</cx:pt>
          <cx:pt idx="63">-0.0043219510686575901</cx:pt>
          <cx:pt idx="64">-0.0058283340394965702</cx:pt>
          <cx:pt idx="65">-0.0070774151873146699</cx:pt>
          <cx:pt idx="66">-0.0160441553403423</cx:pt>
          <cx:pt idx="67">-0.021092293059707501</cx:pt>
          <cx:pt idx="68">-0.023386472994698301</cx:pt>
          <cx:pt idx="69">-0.022932968551808201</cx:pt>
          <cx:pt idx="70">-0.021819351113835199</cx:pt>
          <cx:pt idx="71">-0.019429300043165801</cx:pt>
          <cx:pt idx="72">-0.019316490088075199</cx:pt>
          <cx:pt idx="73">-0.0126307488696457</cx:pt>
          <cx:pt idx="74">-0.00853942284794066</cx:pt>
          <cx:pt idx="75">-0.0073693565755300096</cx:pt>
          <cx:pt idx="76">-0.0044616887544900096</cx:pt>
          <cx:pt idx="77">-0.0056959963881081602</cx:pt>
          <cx:pt idx="78">-0.0041060269626504997</cx:pt>
          <cx:pt idx="79">-0.0017403323334121801</cx:pt>
          <cx:pt idx="80">-3.6467762063001201e-06</cx:pt>
          <cx:pt idx="81">-0.00025832343583493902</cx:pt>
          <cx:pt idx="82">-0.00044734766287289</cx:pt>
          <cx:pt idx="83">1.09533864581002e-05</cx:pt>
          <cx:pt idx="84">0.00085890077186860203</cx:pt>
          <cx:pt idx="85">-8.8619610398406096e-05</cx:pt>
          <cx:pt idx="86">0.00044784394230760799</cx:pt>
          <cx:pt idx="87">-0.00019919301655929299</cx:pt>
          <cx:pt idx="88">0.00047708986956798997</cx:pt>
          <cx:pt idx="89">-2.5982248187359098e-05</cx:pt>
          <cx:pt idx="90">-0.0038798405325361301</cx:pt>
          <cx:pt idx="91">-0.0070570716798596502</cx:pt>
          <cx:pt idx="92">-0.0151334433235513</cx:pt>
          <cx:pt idx="93">-0.025593087299707499</cx:pt>
          <cx:pt idx="94">-0.035580790110241997</cx:pt>
          <cx:pt idx="95">-0.042706559428451897</cx:pt>
          <cx:pt idx="96">-0.068524065335088202</cx:pt>
          <cx:pt idx="97">-0.085688318052523402</cx:pt>
          <cx:pt idx="98">-0.067752547272723507</cx:pt>
          <cx:pt idx="99">-0.037617937595730302</cx:pt>
          <cx:pt idx="100">-0.0235795867591914</cx:pt>
          <cx:pt idx="101">-0.0034459154477237</cx:pt>
          <cx:pt idx="102">-0.011170782151041401</cx:pt>
          <cx:pt idx="103">-0.0045851851636515796</cx:pt>
          <cx:pt idx="104">0.0066886501408309797</cx:pt>
          <cx:pt idx="105">0.0064497337323850702</cx:pt>
          <cx:pt idx="106">-0.00073044604664159699</cx:pt>
          <cx:pt idx="107">-0.0053863791264538597</cx:pt>
          <cx:pt idx="108">-0.0033896241439067801</cx:pt>
          <cx:pt idx="109">0.0032761470824467999</cx:pt>
          <cx:pt idx="110">0.000302223880685429</cx:pt>
          <cx:pt idx="111">0.00075084606485099903</cx:pt>
          <cx:pt idx="112">-0.00026364509698709399</cx:pt>
          <cx:pt idx="113">-4.1668857465487599e-05</cx:pt>
          <cx:pt idx="114">0.00066607061021246199</cx:pt>
          <cx:pt idx="115">0.000251833586364348</cx:pt>
          <cx:pt idx="116">0.00016676952135303601</cx:pt>
          <cx:pt idx="117">-0.0058486400332309002</cx:pt>
          <cx:pt idx="118">-0.0079437314602535999</cx:pt>
          <cx:pt idx="119">-0.00728095748529883</cx:pt>
          <cx:pt idx="120">-0.033812373999657697</cx:pt>
          <cx:pt idx="121">-0.041325929881598902</cx:pt>
          <cx:pt idx="122">-0.048264716258316999</cx:pt>
          <cx:pt idx="123">-0.028186446975305299</cx:pt>
          <cx:pt idx="124">-0.061165631454891602</cx:pt>
          <cx:pt idx="125">-0.091330098867239307</cx:pt>
          <cx:pt idx="126">-0.073760187700714699</cx:pt>
          <cx:pt idx="127">-0.0312866656412088</cx:pt>
          <cx:pt idx="128">-0.0051520949237000603</cx:pt>
          <cx:pt idx="129">0.0333679414290581</cx:pt>
          <cx:pt idx="130">0.0119778089962214</cx:pt>
          <cx:pt idx="131">-0.013695662595503101</cx:pt>
          <cx:pt idx="132">0.010624796881785199</cx:pt>
          <cx:pt idx="133">0.016486293411230799</cx:pt>
          <cx:pt idx="134">0.0029447186272640201</cx:pt>
          <cx:pt idx="135">0.0065062783529224203</cx:pt>
          <cx:pt idx="136">0.020459665005139599</cx:pt>
          <cx:pt idx="137">0.016010395943084</cx:pt>
          <cx:pt idx="138">0.0058425880142963099</cx:pt>
          <cx:pt idx="139">-0.00014901765658540899</cx:pt>
          <cx:pt idx="140">-0.00015334236039939899</cx:pt>
          <cx:pt idx="141">3.5648697536886401e-05</cx:pt>
          <cx:pt idx="142">0.000131640179871905</cx:pt>
          <cx:pt idx="143">-0.000142844796808735</cx:pt>
          <cx:pt idx="144">-0.00034409603562457502</cx:pt>
          <cx:pt idx="145">0.00301289402818508</cx:pt>
          <cx:pt idx="146">0.00072898384758332297</cx:pt>
          <cx:pt idx="147">-0.0214445184550318</cx:pt>
          <cx:pt idx="148">-0.024289003337185699</cx:pt>
          <cx:pt idx="149">-0.013653175177347</cx:pt>
          <cx:pt idx="150">-0.034072204715165699</cx:pt>
          <cx:pt idx="151">0.0132726509744483</cx:pt>
          <cx:pt idx="152">0.020952893488494301</cx:pt>
          <cx:pt idx="153">-0.012530422206337899</cx:pt>
          <cx:pt idx="154">-0.03485077426963</cx:pt>
          <cx:pt idx="155">-0.069741193023208706</cx:pt>
          <cx:pt idx="156">-0.051927795907951303</cx:pt>
          <cx:pt idx="157">-0.042147499770368899</cx:pt>
          <cx:pt idx="158">-0.054721635508262999</cx:pt>
          <cx:pt idx="159">-0.061044906237552703</cx:pt>
          <cx:pt idx="160">-0.0093857546352481402</cx:pt>
          <cx:pt idx="161">0.024417119996588299</cx:pt>
          <cx:pt idx="162">0.0092045968647123198</cx:pt>
          <cx:pt idx="163">0.0044487231390811198</cx:pt>
          <cx:pt idx="164">0.018321720115522699</cx:pt>
          <cx:pt idx="165">0.0092979200430315396</cx:pt>
          <cx:pt idx="166">0.0012742718890479</cx:pt>
          <cx:pt idx="167">-8.4444203705196896e-05</cx:pt>
          <cx:pt idx="168">0.00086688961745359403</cx:pt>
          <cx:pt idx="169">-0.00063325199342663201</cx:pt>
          <cx:pt idx="170">0.00090904668733646199</cx:pt>
          <cx:pt idx="171">0.0031142868419094701</cx:pt>
          <cx:pt idx="172">0.00520359115733711</cx:pt>
          <cx:pt idx="173">0.0085596359446249107</cx:pt>
          <cx:pt idx="174">0.00218399066431294</cx:pt>
          <cx:pt idx="175">-0.020286785781141001</cx:pt>
          <cx:pt idx="176">-0.0051943188341800799</cx:pt>
          <cx:pt idx="177">0.022869118536716599</cx:pt>
          <cx:pt idx="178">-0.00101820776460565</cx:pt>
          <cx:pt idx="179">0.024941404651683201</cx:pt>
          <cx:pt idx="180">0.0291889513672649</cx:pt>
          <cx:pt idx="181">0.011221490620962201</cx:pt>
          <cx:pt idx="182">-0.023426560382046002</cx:pt>
          <cx:pt idx="183">-0.022678263945298</cx:pt>
          <cx:pt idx="184">0.00034374161891557499</cx:pt>
          <cx:pt idx="185">0.020951445865249298</cx:pt>
          <cx:pt idx="186">-0.0280920309427415</cx:pt>
          <cx:pt idx="187">-0.0082591241130533996</cx:pt>
          <cx:pt idx="188">0.018964115349078599</cx:pt>
          <cx:pt idx="189">0.041318914895060198</cx:pt>
          <cx:pt idx="190">0.036252873959838998</cx:pt>
          <cx:pt idx="191">0.028273433646254401</cx:pt>
          <cx:pt idx="192">0.0141223184642209</cx:pt>
          <cx:pt idx="193">0.014450930046349401</cx:pt>
          <cx:pt idx="194">-0.0037417882037434902</cx:pt>
          <cx:pt idx="195">-0.0066780644949285903</cx:pt>
          <cx:pt idx="196">0.00014269835443149199</cx:pt>
          <cx:pt idx="197">8.1897406124974395e-05</cx:pt>
          <cx:pt idx="198">0.0074388175912107899</cx:pt>
          <cx:pt idx="199">0.0091339758214033003</cx:pt>
          <cx:pt idx="200">0.00051130237845527498</cx:pt>
          <cx:pt idx="201">0.0021782004261329401</cx:pt>
          <cx:pt idx="202">0.026769804147056701</cx:pt>
          <cx:pt idx="203">0.0094004893239823008</cx:pt>
          <cx:pt idx="204">0.021465757120514</cx:pt>
          <cx:pt idx="205">0.043806694277755701</cx:pt>
          <cx:pt idx="206">0.013305564834676599</cx:pt>
          <cx:pt idx="207">0.0043821955601252996</cx:pt>
          <cx:pt idx="208">0.034914466180864301</cx:pt>
          <cx:pt idx="209">0.016634984817133401</cx:pt>
          <cx:pt idx="210">-0.037422595092260903</cx:pt>
          <cx:pt idx="211">0.0065786042438975801</cx:pt>
          <cx:pt idx="212">0.0267131661391216</cx:pt>
          <cx:pt idx="213">0.076523090048808695</cx:pt>
          <cx:pt idx="214">0.030152411285568601</cx:pt>
          <cx:pt idx="215">0.0308531519018139</cx:pt>
          <cx:pt idx="216">0.030867845206117201</cx:pt>
          <cx:pt idx="217">0.040097868473194402</cx:pt>
          <cx:pt idx="218">0.038544129529069902</cx:pt>
          <cx:pt idx="219">0.0483572497989294</cx:pt>
          <cx:pt idx="220">0.026217744446778001</cx:pt>
          <cx:pt idx="221">0.021931334038050601</cx:pt>
          <cx:pt idx="222">-0.00280007776988506</cx:pt>
          <cx:pt idx="223">-0.0031541313174843302</cx:pt>
          <cx:pt idx="224">-0.00026629167404388097</cx:pt>
          <cx:pt idx="225">2.1933295031240701e-05</cx:pt>
          <cx:pt idx="226">0.0066264079539881003</cx:pt>
          <cx:pt idx="227">0.0114539349257653</cx:pt>
          <cx:pt idx="228">0.0080043822263441301</cx:pt>
          <cx:pt idx="229">0.025829233077961599</cx:pt>
          <cx:pt idx="230">0.054982281998340703</cx:pt>
          <cx:pt idx="231">0.028360435826362398</cx:pt>
          <cx:pt idx="232">0.062919550994309598</cx:pt>
          <cx:pt idx="233">0.058910671626675203</cx:pt>
          <cx:pt idx="234">0.047486689381121203</cx:pt>
          <cx:pt idx="235">0.054755761475326702</cx:pt>
          <cx:pt idx="236">0.048084038732058999</cx:pt>
          <cx:pt idx="237">0.033771717346454302</cx:pt>
          <cx:pt idx="238">0.037649370363132803</cx:pt>
          <cx:pt idx="239">0.036060641322647802</cx:pt>
          <cx:pt idx="240">0.025705605370102799</cx:pt>
          <cx:pt idx="241">0.020024497400171801</cx:pt>
          <cx:pt idx="242">0.046753316427154301</cx:pt>
          <cx:pt idx="243">0.0210376230988021</cx:pt>
          <cx:pt idx="244">0.0080405856623389001</cx:pt>
          <cx:pt idx="245">0.0067007809356748301</cx:pt>
          <cx:pt idx="246">0.0179366319183203</cx:pt>
          <cx:pt idx="247">0.052068535432264799</cx:pt>
          <cx:pt idx="248">0.058735587656427501</cx:pt>
          <cx:pt idx="249">0.0285083821338896</cx:pt>
          <cx:pt idx="250">0.00597907527619397</cx:pt>
          <cx:pt idx="251">0.00021773295943178101</cx:pt>
          <cx:pt idx="252">-5.0376124176080097e-05</cx:pt>
          <cx:pt idx="253">0.0015187783665425701</cx:pt>
          <cx:pt idx="254">0.0050563711628637204</cx:pt>
          <cx:pt idx="255">0.012457388836308401</cx:pt>
          <cx:pt idx="256">0.011694644753494601</cx:pt>
          <cx:pt idx="257">0.011813200457872101</cx:pt>
          <cx:pt idx="258">0.042726178369745002</cx:pt>
          <cx:pt idx="259">0.0050618475703942001</cx:pt>
          <cx:pt idx="260">0.017385272152480698</cx:pt>
          <cx:pt idx="261">0.042495324240647697</cx:pt>
          <cx:pt idx="262">0.0558002693323678</cx:pt>
          <cx:pt idx="263">0.055266294381641198</cx:pt>
          <cx:pt idx="264">0.0491505903976895</cx:pt>
          <cx:pt idx="265">0.042901739746459298</cx:pt>
          <cx:pt idx="266">0.046578092468650599</cx:pt>
          <cx:pt idx="267">-0.0021935771528781198</cx:pt>
          <cx:pt idx="268">-0.011088938077974999</cx:pt>
          <cx:pt idx="269">0.0065762451432534704</cx:pt>
          <cx:pt idx="270">0.0109429467429731</cx:pt>
          <cx:pt idx="271">0.0090296013940071498</cx:pt>
          <cx:pt idx="272">0.029997480404595302</cx:pt>
          <cx:pt idx="273">0.0109465081208374</cx:pt>
          <cx:pt idx="274">0.0362998481647719</cx:pt>
          <cx:pt idx="275">0.059414822006155998</cx:pt>
          <cx:pt idx="276">0.049710613057923403</cx:pt>
          <cx:pt idx="277">0.032188270255816803</cx:pt>
          <cx:pt idx="278">0.010124916896503199</cx:pt>
          <cx:pt idx="279">0.00140968811319084</cx:pt>
          <cx:pt idx="280">0.0010956795689412301</cx:pt>
          <cx:pt idx="281">0.0012679334525699699</cx:pt>
          <cx:pt idx="282">0.00659075986408108</cx:pt>
          <cx:pt idx="283">0.0080089015648130302</cx:pt>
          <cx:pt idx="284">0.0199279831432858</cx:pt>
          <cx:pt idx="285">0.0037565373637365798</cx:pt>
          <cx:pt idx="286">0.01086927787187</cx:pt>
          <cx:pt idx="287">-0.0041253500334516901</cx:pt>
          <cx:pt idx="288">0.0095498466088798206</cx:pt>
          <cx:pt idx="289">0.050824122676848202</cx:pt>
          <cx:pt idx="290">0.052353204669132201</cx:pt>
          <cx:pt idx="291">0.0027181629902539601</cx:pt>
          <cx:pt idx="292">-0.024788525577351301</cx:pt>
          <cx:pt idx="293">-0.00590103100863551</cx:pt>
          <cx:pt idx="294">0.0225108738088006</cx:pt>
          <cx:pt idx="295">-0.031707954981288103</cx:pt>
          <cx:pt idx="296">-0.018200772346577701</cx:pt>
          <cx:pt idx="297">-0.041933699582076198</cx:pt>
          <cx:pt idx="298">0.0126216123833208</cx:pt>
          <cx:pt idx="299">0.024237140577460799</cx:pt>
          <cx:pt idx="300">0.024932936033587799</cx:pt>
          <cx:pt idx="301">-0.00056645124477673397</cx:pt>
          <cx:pt idx="302">0.036924084986747603</cx:pt>
          <cx:pt idx="303">0.053807015248118303</cx:pt>
          <cx:pt idx="304">0.0364221351411598</cx:pt>
          <cx:pt idx="305">0.018457003970351198</cx:pt>
          <cx:pt idx="306">0.00588518600656296</cx:pt>
          <cx:pt idx="307">0.00138222350212838</cx:pt>
          <cx:pt idx="308">0.00043167244047628698</cx:pt>
          <cx:pt idx="309">0.00098142554993561502</cx:pt>
          <cx:pt idx="310">0.0082763527072401508</cx:pt>
          <cx:pt idx="311">0.018036491397858501</cx:pt>
          <cx:pt idx="312">0.037596531760031401</cx:pt>
          <cx:pt idx="313">0.018934367010720401</cx:pt>
          <cx:pt idx="314">0.015927188739705899</cx:pt>
          <cx:pt idx="315">0.036551216913803697</cx:pt>
          <cx:pt idx="316">0.040937213626632697</cx:pt>
          <cx:pt idx="317">0.044432174938216697</cx:pt>
          <cx:pt idx="318">0.044213711200135897</cx:pt>
          <cx:pt idx="319">0.039432333787803399</cx:pt>
          <cx:pt idx="320">-0.00036527985333937598</cx:pt>
          <cx:pt idx="321">0.016473360748143699</cx:pt>
          <cx:pt idx="322">0.035634847624821497</cx:pt>
          <cx:pt idx="323">0.0047222532397895901</cx:pt>
          <cx:pt idx="324">-0.055138810556446302</cx:pt>
          <cx:pt idx="325">-0.024468234784247998</cx:pt>
          <cx:pt idx="326">0.0091303079773464198</cx:pt>
          <cx:pt idx="327">-0.0079782586573032294</cx:pt>
          <cx:pt idx="328">0.0107442493269134</cx:pt>
          <cx:pt idx="329">-0.0054978533487179898</cx:pt>
          <cx:pt idx="330">0.030116231767004901</cx:pt>
          <cx:pt idx="331">0.033463390266388102</cx:pt>
          <cx:pt idx="332">0.023351713531160799</cx:pt>
          <cx:pt idx="333">0.012100191619270799</cx:pt>
          <cx:pt idx="334">0.010133810054312801</cx:pt>
          <cx:pt idx="335">0.00073950606350143796</cx:pt>
          <cx:pt idx="336">-0.000127285761834957</cx:pt>
          <cx:pt idx="337">0.00129468579271118</cx:pt>
          <cx:pt idx="338">0.0062255134364759398</cx:pt>
          <cx:pt idx="339">0.022562091296765799</cx:pt>
          <cx:pt idx="340">0.047127725943729201</cx:pt>
          <cx:pt idx="341">0.032813625621219797</cx:pt>
          <cx:pt idx="342">0.011741228929715301</cx:pt>
          <cx:pt idx="343">0.0324881388582327</cx:pt>
          <cx:pt idx="344">0.042032145083720503</cx:pt>
          <cx:pt idx="345">0.032794432439274497</cx:pt>
          <cx:pt idx="346">0.0192338028074702</cx:pt>
          <cx:pt idx="347">0.033281044973986401</cx:pt>
          <cx:pt idx="348">-0.027683283120352498</cx:pt>
          <cx:pt idx="349">-0.017527507074741201</cx:pt>
          <cx:pt idx="350">-0.0336869499808818</cx:pt>
          <cx:pt idx="351">-0.0073339727542162799</cx:pt>
          <cx:pt idx="352">-0.057428714228511403</cx:pt>
          <cx:pt idx="353">-0.022197328287440501</cx:pt>
          <cx:pt idx="354">0.036735991489343603</cx:pt>
          <cx:pt idx="355">0.036957104766784502</cx:pt>
          <cx:pt idx="356">0.017964428439084398</cx:pt>
          <cx:pt idx="357">0.026436322999014099</cx:pt>
          <cx:pt idx="358">0.031405050334997603</cx:pt>
          <cx:pt idx="359">0.0150999410320613</cx:pt>
          <cx:pt idx="360">-0.0063156505194603496</cx:pt>
          <cx:pt idx="361">0.00504022191412732</cx:pt>
          <cx:pt idx="362">0.0103630153317796</cx:pt>
          <cx:pt idx="363">0.0010095505965617101</cx:pt>
          <cx:pt idx="364">0.000189497705885664</cx:pt>
          <cx:pt idx="365">0.00073207458404475905</cx:pt>
          <cx:pt idx="366">0.00486024120089989</cx:pt>
          <cx:pt idx="367">0.0122490425083527</cx:pt>
          <cx:pt idx="368">0.0464173036642819</cx:pt>
          <cx:pt idx="369">0.032864026540459897</cx:pt>
          <cx:pt idx="370">-0.01340224439734</cx:pt>
          <cx:pt idx="371">0.030048144373432301</cx:pt>
          <cx:pt idx="372">0.048393170759881497</cx:pt>
          <cx:pt idx="373">0.052706380242217098</cx:pt>
          <cx:pt idx="374">0.058996027994324303</cx:pt>
          <cx:pt idx="375">0.070515040365168799</cx:pt>
          <cx:pt idx="376">0.021099163997901401</cx:pt>
          <cx:pt idx="377">-0.00098908697785437399</cx:pt>
          <cx:pt idx="378">0.0168767188829194</cx:pt>
          <cx:pt idx="379">0.0025792285206094898</cx:pt>
          <cx:pt idx="380">-0.039085758872474299</cx:pt>
          <cx:pt idx="381">-0.054797022812603603</cx:pt>
          <cx:pt idx="382">0.0102358785884391</cx:pt>
          <cx:pt idx="383">0.0101285515683813</cx:pt>
          <cx:pt idx="384">0.040460383265337199</cx:pt>
          <cx:pt idx="385">0.045551419947519801</cx:pt>
          <cx:pt idx="386">0.0287107412608896</cx:pt>
          <cx:pt idx="387">-0.0155489127303912</cx:pt>
          <cx:pt idx="388">-0.019542339510796699</cx:pt>
          <cx:pt idx="389">0.00087626666553845801</cx:pt>
          <cx:pt idx="390">0.00077662214945858996</cx:pt>
          <cx:pt idx="391">-0.0010813434287769901</cx:pt>
          <cx:pt idx="392">-7.9738918228255395e-05</cx:pt>
          <cx:pt idx="393">0.00087626264140970198</cx:pt>
          <cx:pt idx="394">0.00136254311161898</cx:pt>
          <cx:pt idx="395">0.0028941418079769798</cx:pt>
          <cx:pt idx="396">0.023127487463533901</cx:pt>
          <cx:pt idx="397">0.019029759819567001</cx:pt>
          <cx:pt idx="398">0.0052158084407128999</cx:pt>
          <cx:pt idx="399">0.0285817863236963</cx:pt>
          <cx:pt idx="400">0.0198940170474791</cx:pt>
          <cx:pt idx="401">0.050554426254564903</cx:pt>
          <cx:pt idx="402">0.073805788222080101</cx:pt>
          <cx:pt idx="403">0.055903109875195901</cx:pt>
          <cx:pt idx="404">0.037839627970952298</cx:pt>
          <cx:pt idx="405">0.011501159295102399</cx:pt>
          <cx:pt idx="406">0.0166751403827178</cx:pt>
          <cx:pt idx="407">-0.0173190555788535</cx:pt>
          <cx:pt idx="408">-0.076458053691524294</cx:pt>
          <cx:pt idx="409">-0.037884795857678802</cx:pt>
          <cx:pt idx="410">0.0101408425979818</cx:pt>
          <cx:pt idx="411">0.026739851881033401</cx:pt>
          <cx:pt idx="412">0.034112191454210503</cx:pt>
          <cx:pt idx="413">0.014735972676005699</cx:pt>
          <cx:pt idx="414">0.011019767565133299</cx:pt>
          <cx:pt idx="415">-0.0071247520906689704</cx:pt>
          <cx:pt idx="416">-0.0167119914479864</cx:pt>
          <cx:pt idx="417">-0.010187493898255301</cx:pt>
          <cx:pt idx="418">-0.0026311602328530298</cx:pt>
          <cx:pt idx="419">-0.000252845229030542</cx:pt>
          <cx:pt idx="420">-0.00035620924575871797</cx:pt>
          <cx:pt idx="421">0.00059083732000992999</cx:pt>
          <cx:pt idx="422">-0.0016929686842226399</cx:pt>
          <cx:pt idx="423">0.0013062185866601699</cx:pt>
          <cx:pt idx="424">0.00212546594704933</cx:pt>
          <cx:pt idx="425">-0.0051805612271413398</cx:pt>
          <cx:pt idx="426">0.0046361120555600604</cx:pt>
          <cx:pt idx="427">0.0120993674515383</cx:pt>
          <cx:pt idx="428">0.022615603883076499</cx:pt>
          <cx:pt idx="429">0.057027336145768201</cx:pt>
          <cx:pt idx="430">0.052243634074150197</cx:pt>
          <cx:pt idx="431">0.0471002268447352</cx:pt>
          <cx:pt idx="432">-0.0092428232149673693</cx:pt>
          <cx:pt idx="433">-0.0032817575106180298</cx:pt>
          <cx:pt idx="434">0.028564586794312799</cx:pt>
          <cx:pt idx="435">0.010324480263074301</cx:pt>
          <cx:pt idx="436">-0.046574859528379801</cx:pt>
          <cx:pt idx="437">-0.0021733029650825501</cx:pt>
          <cx:pt idx="438">-0.0042766669995783404</cx:pt>
          <cx:pt idx="439">0.0014362408608570099</cx:pt>
          <cx:pt idx="440">0.017156769239418598</cx:pt>
          <cx:pt idx="441">0.013782036359892599</cx:pt>
          <cx:pt idx="442">0.0074468255256667304</cx:pt>
          <cx:pt idx="443">0.0010835795941629199</cx:pt>
          <cx:pt idx="444">-0.0162454060525986</cx:pt>
          <cx:pt idx="445">-0.020982833158488999</cx:pt>
          <cx:pt idx="446">-0.0059415607354417104</cx:pt>
          <cx:pt idx="447">-0.0029023511348638099</cx:pt>
          <cx:pt idx="448">-0.00053504290566950099</cx:pt>
          <cx:pt idx="449">-0.00028321878964012798</cx:pt>
          <cx:pt idx="450">-0.0015520737444239699</cx:pt>
          <cx:pt idx="451">-0.00651416002885813</cx:pt>
          <cx:pt idx="452">-0.013003751131412</cx:pt>
          <cx:pt idx="453">-0.026972990794870901</cx:pt>
          <cx:pt idx="454">-0.017478622398294098</cx:pt>
          <cx:pt idx="455">-0.0043299995528328699</cx:pt>
          <cx:pt idx="456">0.0080513030290319393</cx:pt>
          <cx:pt idx="457">0.0133210262851338</cx:pt>
          <cx:pt idx="458">0.016332122788157401</cx:pt>
          <cx:pt idx="459">-0.0125107357551622</cx:pt>
          <cx:pt idx="460">-0.000301441709786649</cx:pt>
          <cx:pt idx="461">0.052862855030541597</cx:pt>
          <cx:pt idx="462">0.016661497486796299</cx:pt>
          <cx:pt idx="463">0.00269192702735209</cx:pt>
          <cx:pt idx="464">-0.0058146647407273698</cx:pt>
          <cx:pt idx="465">0.017948653362201802</cx:pt>
          <cx:pt idx="466">-0.0109830002843517</cx:pt>
          <cx:pt idx="467">-0.043298149895304297</cx:pt>
          <cx:pt idx="468">0.0126640663024389</cx:pt>
          <cx:pt idx="469">-0.00064078289689806103</cx:pt>
          <cx:pt idx="470">0.00511746551747302</cx:pt>
          <cx:pt idx="471">-0.0130609762743939</cx:pt>
          <cx:pt idx="472">-0.0174274872587976</cx:pt>
          <cx:pt idx="473">-0.029207366623414301</cx:pt>
          <cx:pt idx="474">-0.0073011295617684303</cx:pt>
          <cx:pt idx="475">-0.0030854103570291001</cx:pt>
          <cx:pt idx="476">-0.000340909971730268</cx:pt>
          <cx:pt idx="477">-0.00022577867785383</cx:pt>
          <cx:pt idx="478">-0.0040477450410834398</cx:pt>
          <cx:pt idx="479">-0.014689594412020101</cx:pt>
          <cx:pt idx="480">-0.033071886626945199</cx:pt>
          <cx:pt idx="481">-0.0371076669367396</cx:pt>
          <cx:pt idx="482">-0.0118446406102311</cx:pt>
          <cx:pt idx="483">-0.015008238104620601</cx:pt>
          <cx:pt idx="484">-0.011078362081032401</cx:pt>
          <cx:pt idx="485">0.021757046584017802</cx:pt>
          <cx:pt idx="486">-0.0052192189849234799</cx:pt>
          <cx:pt idx="487">-0.0010348233717281999</cx:pt>
          <cx:pt idx="488">0.0040883147641733201</cx:pt>
          <cx:pt idx="489">0.052543606551213803</cx:pt>
          <cx:pt idx="490">0.019965516557597401</cx:pt>
          <cx:pt idx="491">0.0062603992877506998</cx:pt>
          <cx:pt idx="492">0.034462170735060298</cx:pt>
          <cx:pt idx="493">0.0438925993768291</cx:pt>
          <cx:pt idx="494">-0.0154967603958849</cx:pt>
          <cx:pt idx="495">-0.0327003457533084</cx:pt>
          <cx:pt idx="496">0.0112858795438564</cx:pt>
          <cx:pt idx="497">0.0026922071527792401</cx:pt>
          <cx:pt idx="498">0.0132780559321618</cx:pt>
          <cx:pt idx="499">-0.0052442445784442798</cx:pt>
          <cx:pt idx="500">-0.0085236435258940393</cx:pt>
          <cx:pt idx="501">-0.030434339558649898</cx:pt>
          <cx:pt idx="502">-0.0028654836720716599</cx:pt>
          <cx:pt idx="503">-0.00024896664446416702</cx:pt>
          <cx:pt idx="504">0.00055207426919500196</cx:pt>
          <cx:pt idx="505">0.00023770463932475499</cx:pt>
          <cx:pt idx="506">-0.00091184226849613695</cx:pt>
          <cx:pt idx="507">-0.018830516541252899</cx:pt>
          <cx:pt idx="508">-0.044852778795285798</cx:pt>
          <cx:pt idx="509">-0.032583193258376698</cx:pt>
          <cx:pt idx="510">0.00170062957671216</cx:pt>
          <cx:pt idx="511">-0.013844993677504599</cx:pt>
          <cx:pt idx="512">-0.018940082658429801</cx:pt>
          <cx:pt idx="513">-0.016713890786407601</cx:pt>
          <cx:pt idx="514">-0.00550064130448219</cx:pt>
          <cx:pt idx="515">-0.012058897835432699</cx:pt>
          <cx:pt idx="516">0.013558244731982199</cx:pt>
          <cx:pt idx="517">0.044315644767400901</cx:pt>
          <cx:pt idx="518">-0.010526837871947499</cx:pt>
          <cx:pt idx="519">-0.019359111190172501</cx:pt>
          <cx:pt idx="520">-0.0084989575559018</cx:pt>
          <cx:pt idx="521">0.028055746716829401</cx:pt>
          <cx:pt idx="522">-0.0080318649474352098</cx:pt>
          <cx:pt idx="523">-0.021424114516534799</cx:pt>
          <cx:pt idx="524">-0.0070736051972727903</cx:pt>
          <cx:pt idx="525">-0.0135352023115821</cx:pt>
          <cx:pt idx="526">0.00123639454180722</cx:pt>
          <cx:pt idx="527">-0.029055553767444099</cx:pt>
          <cx:pt idx="528">-0.032769817128128202</cx:pt>
          <cx:pt idx="529">-0.025771885306112501</cx:pt>
          <cx:pt idx="530">0.00164619668245739</cx:pt>
          <cx:pt idx="531">-0.00070211132655450203</cx:pt>
          <cx:pt idx="532">9.6519849661238396e-05</cx:pt>
          <cx:pt idx="533">0.00061406566852923101</cx:pt>
          <cx:pt idx="534">0.00116185029385074</cx:pt>
          <cx:pt idx="535">-0.016027188915438001</cx:pt>
          <cx:pt idx="536">-0.045833974577269398</cx:pt>
          <cx:pt idx="537">-0.039312991174689997</cx:pt>
          <cx:pt idx="538">-0.0231142512136677</cx:pt>
          <cx:pt idx="539">-0.0178702502632214</cx:pt>
          <cx:pt idx="540">-0.00028026895299628</cx:pt>
          <cx:pt idx="541">-0.013616482018705699</cx:pt>
          <cx:pt idx="542">-0.018999258398792698</cx:pt>
          <cx:pt idx="543">-0.0419033928996944</cx:pt>
          <cx:pt idx="544">0.045758147236778499</cx:pt>
          <cx:pt idx="545">0.035841557188738403</cx:pt>
          <cx:pt idx="546">-0.030948676400652301</cx:pt>
          <cx:pt idx="547">-0.035678287983965197</cx:pt>
          <cx:pt idx="548">-0.034639174011868903</cx:pt>
          <cx:pt idx="549">0.036718248629044298</cx:pt>
          <cx:pt idx="550">0.00011870048400724499</cx:pt>
          <cx:pt idx="551">-0.00077051994964797105</cx:pt>
          <cx:pt idx="552">-0.039309223108785499</cx:pt>
          <cx:pt idx="553">-0.041493051608349998</cx:pt>
          <cx:pt idx="554">-0.025744209631915298</cx:pt>
          <cx:pt idx="555">-0.0306400375434089</cx:pt>
          <cx:pt idx="556">-0.022787729513494399</cx:pt>
          <cx:pt idx="557">-0.0239234333191694</cx:pt>
          <cx:pt idx="558">-0.0029872533557400698</cx:pt>
          <cx:pt idx="559">-0.00079293881144204298</cx:pt>
          <cx:pt idx="560">-0.00027380501237487501</cx:pt>
          <cx:pt idx="561">-0.00011650688690018099</cx:pt>
          <cx:pt idx="562">-0.00052961405761684096</cx:pt>
          <cx:pt idx="563">-0.0145960802749506</cx:pt>
          <cx:pt idx="564">-0.038511379938801903</cx:pt>
          <cx:pt idx="565">-0.033423804519291597</cx:pt>
          <cx:pt idx="566">-0.032076876670412202</cx:pt>
          <cx:pt idx="567">-0.027053454126590701</cx:pt>
          <cx:pt idx="568">0.024423741273993299</cx:pt>
          <cx:pt idx="569">-0.030080436846006298</cx:pt>
          <cx:pt idx="570">-0.034747543442774698</cx:pt>
          <cx:pt idx="571">-0.026689257659774701</cx:pt>
          <cx:pt idx="572">0.024234822414080402</cx:pt>
          <cx:pt idx="573">0.040028908140719903</cx:pt>
          <cx:pt idx="574">-0.0319423914101181</cx:pt>
          <cx:pt idx="575">-0.027873056925629702</cx:pt>
          <cx:pt idx="576">-0.0297954700959654</cx:pt>
          <cx:pt idx="577">0.015496181860486499</cx:pt>
          <cx:pt idx="578">-0.0297721773968605</cx:pt>
          <cx:pt idx="579">0.0046884846203946199</cx:pt>
          <cx:pt idx="580">-0.029092857046245799</cx:pt>
          <cx:pt idx="581">-0.029238176954910901</cx:pt>
          <cx:pt idx="582">-0.0122733707154158</cx:pt>
          <cx:pt idx="583">-0.0095448633832456893</cx:pt>
          <cx:pt idx="584">-0.00917559299071663</cx:pt>
          <cx:pt idx="585">-0.0096112456212590607</cx:pt>
          <cx:pt idx="586">-0.0020494957437583402</cx:pt>
          <cx:pt idx="587">0.00031879385427633001</cx:pt>
          <cx:pt idx="588">-1.1732807360942401e-05</cx:pt>
          <cx:pt idx="589">-1.6650313950041001e-05</cx:pt>
          <cx:pt idx="590">-0.00087159074534635397</cx:pt>
          <cx:pt idx="591">-0.0115947097003005</cx:pt>
          <cx:pt idx="592">-0.024582674722287499</cx:pt>
          <cx:pt idx="593">-0.0180739656418741</cx:pt>
          <cx:pt idx="594">-0.014585150871834301</cx:pt>
          <cx:pt idx="595">0.013755915932610699</cx:pt>
          <cx:pt idx="596">-0.0043822673366174904</cx:pt>
          <cx:pt idx="597">-0.024669631538549001</cx:pt>
          <cx:pt idx="598">-0.040042666659786598</cx:pt>
          <cx:pt idx="599">-0.016298263139680799</cx:pt>
          <cx:pt idx="600">0.018856943565998999</cx:pt>
          <cx:pt idx="601">-0.014144906692788801</cx:pt>
          <cx:pt idx="602">-0.081915234012805094</cx:pt>
          <cx:pt idx="603">-0.042075130890887699</cx:pt>
          <cx:pt idx="604">-0.0204962492364365</cx:pt>
          <cx:pt idx="605">-0.021535125365817101</cx:pt>
          <cx:pt idx="606">-0.0387327932508926</cx:pt>
          <cx:pt idx="607">-0.0143377076699489</cx:pt>
          <cx:pt idx="608">-0.029470542499058699</cx:pt>
          <cx:pt idx="609">-0.029651425248906401</cx:pt>
          <cx:pt idx="610">-0.024666069297357901</cx:pt>
          <cx:pt idx="611">-0.017619276102020499</cx:pt>
          <cx:pt idx="612">-0.0085185568103958893</cx:pt>
          <cx:pt idx="613">-0.0051815388164649003</cx:pt>
          <cx:pt idx="614">-0.00117750668942679</cx:pt>
          <cx:pt idx="615">-4.0068952615207701e-05</cx:pt>
          <cx:pt idx="616">-4.20105040312699e-05</cx:pt>
          <cx:pt idx="617">0.00030477892765664899</cx:pt>
          <cx:pt idx="618">-0.00057484058107761405</cx:pt>
          <cx:pt idx="619">-0.0078830815573201797</cx:pt>
          <cx:pt idx="620">-0.0095741364967166301</cx:pt>
          <cx:pt idx="621">-0.011564491565433</cx:pt>
          <cx:pt idx="622">-0.0072985466102715602</cx:pt>
          <cx:pt idx="623">0.0058884306750033701</cx:pt>
          <cx:pt idx="624">-0.0032269304428807202</cx:pt>
          <cx:pt idx="625">-0.016276376432080301</cx:pt>
          <cx:pt idx="626">-0.025370590576960499</cx:pt>
          <cx:pt idx="627">0.00057274506496376597</cx:pt>
          <cx:pt idx="628">-0.0018099017882331999</cx:pt>
          <cx:pt idx="629">-0.045409489502208002</cx:pt>
          <cx:pt idx="630">-0.0101312088776725</cx:pt>
          <cx:pt idx="631">-0.035995688489058299</cx:pt>
          <cx:pt idx="632">0.0100662940130095</cx:pt>
          <cx:pt idx="633">0.00022801367781121701</cx:pt>
          <cx:pt idx="634">-0.033645991956905499</cx:pt>
          <cx:pt idx="635">-0.037112575456133098</cx:pt>
          <cx:pt idx="636">-0.0486993681477755</cx:pt>
          <cx:pt idx="637">-0.049304792105469598</cx:pt>
          <cx:pt idx="638">-0.016853679035195</cx:pt>
          <cx:pt idx="639">-0.0088527570240734994</cx:pt>
          <cx:pt idx="640">-0.00013500079283457799</cx:pt>
          <cx:pt idx="641">0.0014871333399653899</cx:pt>
          <cx:pt idx="642">0.0017999422494406399</cx:pt>
          <cx:pt idx="643">-0.00060155696099349404</cx:pt>
          <cx:pt idx="644">0.00026344713453301698</cx:pt>
          <cx:pt idx="645">-0.00035357231508064698</cx:pt>
          <cx:pt idx="646">-0.0010144737112400899</cx:pt>
          <cx:pt idx="647">-0.0055044448721547398</cx:pt>
          <cx:pt idx="648">-0.00124318011439252</cx:pt>
          <cx:pt idx="649">0.0042400370516822699</cx:pt>
          <cx:pt idx="650">0.0099252428912538493</cx:pt>
          <cx:pt idx="651">0.0022845948630145899</cx:pt>
          <cx:pt idx="652">-0.017349186628524499</cx:pt>
          <cx:pt idx="653">-0.031876571138031697</cx:pt>
          <cx:pt idx="654">-0.0279726491951022</cx:pt>
          <cx:pt idx="655">-0.0088903290746569896</cx:pt>
          <cx:pt idx="656">-0.0026387633887935001</cx:pt>
          <cx:pt idx="657">0.0015118223517919501</cx:pt>
          <cx:pt idx="658">-0.00091021570541075804</cx:pt>
          <cx:pt idx="659">0.0084926479744300305</cx:pt>
          <cx:pt idx="660">0.038196331568129502</cx:pt>
          <cx:pt idx="661">0.00077725821954888598</cx:pt>
          <cx:pt idx="662">-0.031984281341472499</cx:pt>
          <cx:pt idx="663">-0.034249840559806802</cx:pt>
          <cx:pt idx="664">-0.037313038580037303</cx:pt>
          <cx:pt idx="665">-0.027890255938185098</cx:pt>
          <cx:pt idx="666">-0.017006008698489099</cx:pt>
          <cx:pt idx="667">-0.00317420755129508</cx:pt>
          <cx:pt idx="668">0.00318759400823281</cx:pt>
          <cx:pt idx="669">0.0011910819974272199</cx:pt>
          <cx:pt idx="670">0.000318115730990243</cx:pt>
          <cx:pt idx="671">0.00045898279707856703</cx:pt>
          <cx:pt idx="672">-0.00040587838080708002</cx:pt>
          <cx:pt idx="673">0.00096086508432561104</cx:pt>
          <cx:pt idx="674">0.00012435356959922801</cx:pt>
          <cx:pt idx="675">0.0012787406157198501</cx:pt>
          <cx:pt idx="676">0.0063410432823851302</cx:pt>
          <cx:pt idx="677">0.0208152595666838</cx:pt>
          <cx:pt idx="678">0.015118849979248301</cx:pt>
          <cx:pt idx="679">-0.0032255115664839001</cx:pt>
          <cx:pt idx="680">-0.0075464356264688497</cx:pt>
          <cx:pt idx="681">-0.020301368411613899</cx:pt>
          <cx:pt idx="682">0.01738469004195</cx:pt>
          <cx:pt idx="683">0.034365692555859202</cx:pt>
          <cx:pt idx="684">0.040908575338914899</cx:pt>
          <cx:pt idx="685">0.045686646071240899</cx:pt>
          <cx:pt idx="686">0.0069839689221108401</cx:pt>
          <cx:pt idx="687">0.0138884492382115</cx:pt>
          <cx:pt idx="688">0.010387235512198599</cx:pt>
          <cx:pt idx="689">-0.045207765567691301</cx:pt>
          <cx:pt idx="690">-0.040016487907901299</cx:pt>
          <cx:pt idx="691">0.0015683995219763201</cx:pt>
          <cx:pt idx="692">0.0021367940728780799</cx:pt>
          <cx:pt idx="693">-0.00102075233663621</cx:pt>
          <cx:pt idx="694">0.00033147642392070402</cx:pt>
          <cx:pt idx="695">0.0019918836129952698</cx:pt>
          <cx:pt idx="696">-0.0044049134143627402</cx:pt>
          <cx:pt idx="697">-0.00387337489557954</cx:pt>
          <cx:pt idx="698">-0.00103836493859709</cx:pt>
          <cx:pt idx="699">-0.00023795689599784601</cx:pt>
          <cx:pt idx="700">0.00023499278030066</cx:pt>
          <cx:pt idx="701">0.00071841326652797601</cx:pt>
          <cx:pt idx="702">0.00022998973256660899</cx:pt>
          <cx:pt idx="703">0.00098981945412880104</cx:pt>
          <cx:pt idx="704">0.0039941061782440704</cx:pt>
          <cx:pt idx="705">0.0104763178547321</cx:pt>
          <cx:pt idx="706">0.00574846657418832</cx:pt>
          <cx:pt idx="707">0.0080588798907979507</cx:pt>
          <cx:pt idx="708">0.0048336720775422901</cx:pt>
          <cx:pt idx="709">0.0073828232968172498</cx:pt>
          <cx:pt idx="710">0.016653995308263801</cx:pt>
          <cx:pt idx="711">0.026194310708825701</cx:pt>
          <cx:pt idx="712">0.017356928296465499</cx:pt>
          <cx:pt idx="713">0.016686394915747201</cx:pt>
          <cx:pt idx="714">0.030668849023963499</cx:pt>
          <cx:pt idx="715">0.035391835439403399</cx:pt>
          <cx:pt idx="716">0.044448543171640799</cx:pt>
          <cx:pt idx="717">0.027946742907776601</cx:pt>
          <cx:pt idx="718">0.019481072677922501</cx:pt>
          <cx:pt idx="719">0.032542330037176201</cx:pt>
          <cx:pt idx="720">0.0234028526884087</cx:pt>
          <cx:pt idx="721">0.0102442855541908</cx:pt>
          <cx:pt idx="722">-0.000154175844045842</cx:pt>
          <cx:pt idx="723">-0.00057069402849234895</cx:pt>
          <cx:pt idx="724">-2.8137688337702201e-05</cx:pt>
          <cx:pt idx="725">0.00015381714879145501</cx:pt>
          <cx:pt idx="726">-0.00085843907923117003</cx:pt>
          <cx:pt idx="727">0.00027121930316518101</cx:pt>
          <cx:pt idx="728">0.000194290644015176</cx:pt>
          <cx:pt idx="729">7.4219923623376093e-05</cx:pt>
          <cx:pt idx="730">-0.00018437150142601799</cx:pt>
          <cx:pt idx="731">-0.00032037165192308801</cx:pt>
          <cx:pt idx="732">-0.00039613797952934502</cx:pt>
          <cx:pt idx="733">0.0013244767560455699</cx:pt>
          <cx:pt idx="734">0.00229456815213543</cx:pt>
          <cx:pt idx="735">0.0074079694989808102</cx:pt>
          <cx:pt idx="736">0.014338045002646399</cx:pt>
          <cx:pt idx="737">0.024750698059732901</cx:pt>
          <cx:pt idx="738">0.018083676360041701</cx:pt>
          <cx:pt idx="739">0.018574001748011399</cx:pt>
          <cx:pt idx="740">0.034013493003257497</cx:pt>
          <cx:pt idx="741">0.053678246714248097</cx:pt>
          <cx:pt idx="742">0.057402249589642199</cx:pt>
          <cx:pt idx="743">0.032523098663151999</cx:pt>
          <cx:pt idx="744">0.029280397205589202</cx:pt>
          <cx:pt idx="745">0.032944844161309397</cx:pt>
          <cx:pt idx="746">0.027481746008853201</cx:pt>
          <cx:pt idx="747">0.022002708392573199</cx:pt>
          <cx:pt idx="748">0.015391608634525</cx:pt>
          <cx:pt idx="749">0.0089425097573089304</cx:pt>
          <cx:pt idx="750">0.0048524129006473496</cx:pt>
          <cx:pt idx="751">-5.7369711343410298e-06</cx:pt>
          <cx:pt idx="752">0.00017004131481193301</cx:pt>
          <cx:pt idx="753">-1.3069381919770199e-05</cx:pt>
          <cx:pt idx="754">-0.00036014141562396799</cx:pt>
          <cx:pt idx="755">0.00092042544505010603</cx:pt>
          <cx:pt idx="756">4.5800811673860301e-05</cx:pt>
          <cx:pt idx="757">-0.00019443226016127699</cx:pt>
          <cx:pt idx="758">0.00015221519463124301</cx:pt>
          <cx:pt idx="759">0.00019100052210609399</cx:pt>
          <cx:pt idx="760">-0.00062782599414916299</cx:pt>
          <cx:pt idx="761">0.00062412118712406402</cx:pt>
          <cx:pt idx="762">-9.0640099567396902e-05</cx:pt>
          <cx:pt idx="763">0.0011343834668226999</cx:pt>
          <cx:pt idx="764">0.00181843142678486</cx:pt>
          <cx:pt idx="765">0.0021492797711803202</cx:pt>
          <cx:pt idx="766">0.0047360508477871498</cx:pt>
          <cx:pt idx="767">0.00151566498544869</cx:pt>
          <cx:pt idx="768">0.0023170132021700998</cx:pt>
          <cx:pt idx="769">0.0046114335965273603</cx:pt>
          <cx:pt idx="770">0.0083619357495276301</cx:pt>
          <cx:pt idx="771">0.0062740147446190596</cx:pt>
          <cx:pt idx="772">0.0057620237130810402</cx:pt>
          <cx:pt idx="773">0.0041291658439850804</cx:pt>
          <cx:pt idx="774">0.0044740378410481401</cx:pt>
          <cx:pt idx="775">0.0043167527780329498</cx:pt>
          <cx:pt idx="776">0.0024196941602935501</cx:pt>
          <cx:pt idx="777">0.0021942003780917201</cx:pt>
          <cx:pt idx="778">0.0020300307275490301</cx:pt>
          <cx:pt idx="779">0.00072585508817381197</cx:pt>
          <cx:pt idx="780">-8.9421985799736394e-05</cx:pt>
          <cx:pt idx="781">-0.00027101345631132202</cx:pt>
          <cx:pt idx="782">0.000244088458206441</cx:pt>
          <cx:pt idx="783">-0.00024355080358817399</cx:pt>
        </cx:lvl>
      </cx:numDim>
    </cx:data>
    <cx:data id="173">
      <cx:numDim type="val">
        <cx:f>'001_WA_F - 副本'!$FR$1:$FR$784</cx:f>
        <cx:lvl ptCount="784" formatCode="G/通用格式">
          <cx:pt idx="0">0.00016319647142055201</cx:pt>
          <cx:pt idx="1">0.00046247802259672299</cx:pt>
          <cx:pt idx="2">0.000253434627123333</cx:pt>
          <cx:pt idx="3">0.00038229890633341001</cx:pt>
          <cx:pt idx="4">0.000376135485693773</cx:pt>
          <cx:pt idx="5">0.00066045080971403099</cx:pt>
          <cx:pt idx="6">0.00042238284879122899</cx:pt>
          <cx:pt idx="7">-0.00090060656728259999</cx:pt>
          <cx:pt idx="8">8.4659740939289595e-05</cx:pt>
          <cx:pt idx="9">0.00016329735550956999</cx:pt>
          <cx:pt idx="10">8.4817179429747005e-05</cx:pt>
          <cx:pt idx="11">0.000920080779731113</cx:pt>
          <cx:pt idx="12">0.00024943664073177901</cx:pt>
          <cx:pt idx="13">-0.00061716153543288398</cx:pt>
          <cx:pt idx="14">-0.00026665623653945002</cx:pt>
          <cx:pt idx="15">3.8993914592129601e-05</cx:pt>
          <cx:pt idx="16">9.4078806245992403e-05</cx:pt>
          <cx:pt idx="17">-0.00074317179486298505</cx:pt>
          <cx:pt idx="18">0.00041952653558717599</cx:pt>
          <cx:pt idx="19">-7.8567874554297293e-06</cx:pt>
          <cx:pt idx="20">-2.68447742689928e-06</cx:pt>
          <cx:pt idx="21">-0.00071512934440422801</cx:pt>
          <cx:pt idx="22">-0.00028667905730770402</cx:pt>
          <cx:pt idx="23">-0.00062448035523926298</cx:pt>
          <cx:pt idx="24">-2.42365802112673e-05</cx:pt>
          <cx:pt idx="25">-0.00020084908079906201</cx:pt>
          <cx:pt idx="26">0.00030154642397221202</cx:pt>
          <cx:pt idx="27">0.00072543353119174298</cx:pt>
          <cx:pt idx="28">-6.3783446592404099e-05</cx:pt>
          <cx:pt idx="29">7.5732653278304702e-06</cx:pt>
          <cx:pt idx="30">-0.00014859534270249099</cx:pt>
          <cx:pt idx="31">0.00087292829895813996</cx:pt>
          <cx:pt idx="32">0.00043905600518508598</cx:pt>
          <cx:pt idx="33">-0.00026027853568083998</cx:pt>
          <cx:pt idx="34">-0.00060605948329395503</cx:pt>
          <cx:pt idx="35">-0.00066702906940405301</cx:pt>
          <cx:pt idx="36">-0.0015634477543482201</cx:pt>
          <cx:pt idx="37">-0.0015197532427013601</cx:pt>
          <cx:pt idx="38">-0.00150749939653148</cx:pt>
          <cx:pt idx="39">-0.00189403525819925</cx:pt>
          <cx:pt idx="40">-0.0046919292403701197</cx:pt>
          <cx:pt idx="41">-0.00169540903455325</cx:pt>
          <cx:pt idx="42">-0.000369342060819067</cx:pt>
          <cx:pt idx="43">-0.00032721833556467901</cx:pt>
          <cx:pt idx="44">-0.00024104152971716201</cx:pt>
          <cx:pt idx="45">0.000237746682629606</cx:pt>
          <cx:pt idx="46">-0.00090584581528519305</cx:pt>
          <cx:pt idx="47">-0.00034965708723836298</cx:pt>
          <cx:pt idx="48">-0.00034875992568512298</cx:pt>
          <cx:pt idx="49">-0.00068344992010880396</cx:pt>
          <cx:pt idx="50">-0.00079271058657467898</cx:pt>
          <cx:pt idx="51">-0.0021453389724156299</cx:pt>
          <cx:pt idx="52">-0.00046931766472474299</cx:pt>
          <cx:pt idx="53">-0.000255884207048692</cx:pt>
          <cx:pt idx="54">0.00044730344452853401</cx:pt>
          <cx:pt idx="55">0.00070800393670829699</cx:pt>
          <cx:pt idx="56">-0.00017005823179201199</cx:pt>
          <cx:pt idx="57">0.00028336272412207101</cx:pt>
          <cx:pt idx="58">0.00018393494963803099</cx:pt>
          <cx:pt idx="59">0.00020224058668495999</cx:pt>
          <cx:pt idx="60">0.00023833857667522501</cx:pt>
          <cx:pt idx="61">6.0566101375789601e-05</cx:pt>
          <cx:pt idx="62">-0.00033801997145924698</cx:pt>
          <cx:pt idx="63">-0.0011854283950154</cx:pt>
          <cx:pt idx="64">-0.0025188946804816799</cx:pt>
          <cx:pt idx="65">-0.0040778612037687704</cx:pt>
          <cx:pt idx="66">-0.0095289769522819198</cx:pt>
          <cx:pt idx="67">-0.0096238379191966004</cx:pt>
          <cx:pt idx="68">-0.0148561670115264</cx:pt>
          <cx:pt idx="69">-0.0141029190102154</cx:pt>
          <cx:pt idx="70">-0.0127402425188153</cx:pt>
          <cx:pt idx="71">-0.0101274716274683</cx:pt>
          <cx:pt idx="72">-0.0077357475532934001</cx:pt>
          <cx:pt idx="73">-0.0054918374078958502</cx:pt>
          <cx:pt idx="74">-0.00217169033661746</cx:pt>
          <cx:pt idx="75">-0.0041315957551925301</cx:pt>
          <cx:pt idx="76">-0.00201926939708228</cx:pt>
          <cx:pt idx="77">-0.0014925852080826701</cx:pt>
          <cx:pt idx="78">-0.0015192055949456999</cx:pt>
          <cx:pt idx="79">-0.00072653278711317705</cx:pt>
          <cx:pt idx="80">0.00015788723467327899</cx:pt>
          <cx:pt idx="81">-0.000370627577231223</cx:pt>
          <cx:pt idx="82">0.000381669587030704</cx:pt>
          <cx:pt idx="83">0.00035188514423563501</cx:pt>
          <cx:pt idx="84">-0.00084192141012943403</cx:pt>
          <cx:pt idx="85">-0.000253202674537754</cx:pt>
          <cx:pt idx="86">-0.00044446857756814799</cx:pt>
          <cx:pt idx="87">-7.3204974855312007e-05</cx:pt>
          <cx:pt idx="88">-0.00058585419390722602</cx:pt>
          <cx:pt idx="89">0.00055094207595604398</cx:pt>
          <cx:pt idx="90">-0.0018868978531510899</cx:pt>
          <cx:pt idx="91">-0.0034024724699209001</cx:pt>
          <cx:pt idx="92">-0.0046256359168745896</cx:pt>
          <cx:pt idx="93">-0.0087419391236097706</cx:pt>
          <cx:pt idx="94">-0.015779042355456199</cx:pt>
          <cx:pt idx="95">-0.017625173721865301</cx:pt>
          <cx:pt idx="96">-0.033922555488930098</cx:pt>
          <cx:pt idx="97">-0.042839068201295002</cx:pt>
          <cx:pt idx="98">-0.027920716967156801</cx:pt>
          <cx:pt idx="99">-0.031972778603055203</cx:pt>
          <cx:pt idx="100">-0.030957286936222499</cx:pt>
          <cx:pt idx="101">-0.0169866230714407</cx:pt>
          <cx:pt idx="102">-0.0061830518424118601</cx:pt>
          <cx:pt idx="103">-0.0130356011165419</cx:pt>
          <cx:pt idx="104">-0.0059188673602726801</cx:pt>
          <cx:pt idx="105">-0.0014508592021989801</cx:pt>
          <cx:pt idx="106">-0.0029366514952068202</cx:pt>
          <cx:pt idx="107">0.00205757631796893</cx:pt>
          <cx:pt idx="108">-0.00065645177799474302</cx:pt>
          <cx:pt idx="109">-0.00030949396550696299</cx:pt>
          <cx:pt idx="110">0.00026365746127454898</cx:pt>
          <cx:pt idx="111">6.3196201803360802e-05</cx:pt>
          <cx:pt idx="112">-0.00031831713848699198</cx:pt>
          <cx:pt idx="113">0.00043491522406247899</cx:pt>
          <cx:pt idx="114">-7.70572150647902e-05</cx:pt>
          <cx:pt idx="115">0.00053454515384087503</cx:pt>
          <cx:pt idx="116">0.0019453940659995401</cx:pt>
          <cx:pt idx="117">0.0018505175851727799</cx:pt>
          <cx:pt idx="118">-0.00126653238323675</cx:pt>
          <cx:pt idx="119">-0.0049970126435046197</cx:pt>
          <cx:pt idx="120">-0.0165238182284713</cx:pt>
          <cx:pt idx="121">-0.027197166941133399</cx:pt>
          <cx:pt idx="122">-0.021325374401522899</cx:pt>
          <cx:pt idx="123">-0.0114526190685164</cx:pt>
          <cx:pt idx="124">-0.035370342134441901</cx:pt>
          <cx:pt idx="125">-0.0348635864692887</cx:pt>
          <cx:pt idx="126">-0.019156396776571501</cx:pt>
          <cx:pt idx="127">-0.0057988227600847698</cx:pt>
          <cx:pt idx="128">0.0157892375992244</cx:pt>
          <cx:pt idx="129">0.039064252948849597</cx:pt>
          <cx:pt idx="130">0.049811212137815898</cx:pt>
          <cx:pt idx="131">0.031635124728013699</cx:pt>
          <cx:pt idx="132">0.026344310609949</cx:pt>
          <cx:pt idx="133">0.0229344602516076</cx:pt>
          <cx:pt idx="134">0.014622002594202601</cx:pt>
          <cx:pt idx="135">0.015470366228996099</cx:pt>
          <cx:pt idx="136">0.011060004488769299</cx:pt>
          <cx:pt idx="137">0.0018076602291664399</cx:pt>
          <cx:pt idx="138">-0.00020742277023669899</cx:pt>
          <cx:pt idx="139">-0.00033128632151397199</cx:pt>
          <cx:pt idx="140">-0.00057823338795188702</cx:pt>
          <cx:pt idx="141">0.00055103888068295896</cx:pt>
          <cx:pt idx="142">0.000183644348445981</cx:pt>
          <cx:pt idx="143">-0.00051995891991992696</cx:pt>
          <cx:pt idx="144">-0.000159208217876388</cx:pt>
          <cx:pt idx="145">0.0099379029583297595</cx:pt>
          <cx:pt idx="146">0.0030168658669279102</cx:pt>
          <cx:pt idx="147">-0.0181990006633833</cx:pt>
          <cx:pt idx="148">-0.0076456838901252802</cx:pt>
          <cx:pt idx="149">0.0062056816797209898</cx:pt>
          <cx:pt idx="150">-0.00807919154016957</cx:pt>
          <cx:pt idx="151">0.037334294311573001</cx:pt>
          <cx:pt idx="152">0.049243409608641403</cx:pt>
          <cx:pt idx="153">0.054453609354253099</cx:pt>
          <cx:pt idx="154">0.027986543825598301</cx:pt>
          <cx:pt idx="155">-0.0129388654278219</cx:pt>
          <cx:pt idx="156">-0.038913491154447803</cx:pt>
          <cx:pt idx="157">0.042484803606011798</cx:pt>
          <cx:pt idx="158">0.0469208656035544</cx:pt>
          <cx:pt idx="159">0.024468104501693601</cx:pt>
          <cx:pt idx="160">0.043571652116955503</cx:pt>
          <cx:pt idx="161">0.0224755485209512</cx:pt>
          <cx:pt idx="162">0.0132471595060486</cx:pt>
          <cx:pt idx="163">0.014075951933594601</cx:pt>
          <cx:pt idx="164">0.014535780875944</cx:pt>
          <cx:pt idx="165">0.0045332030659183103</cx:pt>
          <cx:pt idx="166">0.00074328726915203305</cx:pt>
          <cx:pt idx="167">0.00119693039333085</cx:pt>
          <cx:pt idx="168">-0.00065810051955966797</cx:pt>
          <cx:pt idx="169">6.27061687254425e-06</cx:pt>
          <cx:pt idx="170">0.00090407585444091598</cx:pt>
          <cx:pt idx="171">-0.0035032562917413999</cx:pt>
          <cx:pt idx="172">-0.0017610290785039699</cx:pt>
          <cx:pt idx="173">0.0082811639280319406</cx:pt>
          <cx:pt idx="174">0.0026438229449690198</cx:pt>
          <cx:pt idx="175">-0.00992102264590633</cx:pt>
          <cx:pt idx="176">0.019602992413986001</cx:pt>
          <cx:pt idx="177">0.034217824665805099</cx:pt>
          <cx:pt idx="178">0.047458383224574102</cx:pt>
          <cx:pt idx="179">0.073920836463731807</cx:pt>
          <cx:pt idx="180">0.060856466973807498</cx:pt>
          <cx:pt idx="181">0.095440018711991106</cx:pt>
          <cx:pt idx="182">0.051130433515918998</cx:pt>
          <cx:pt idx="183">0.054468529124996799</cx:pt>
          <cx:pt idx="184">0.087740383676769201</cx:pt>
          <cx:pt idx="185">0.099988831506240994</cx:pt>
          <cx:pt idx="186">0.065318768245285402</cx:pt>
          <cx:pt idx="187">0.014194373911662299</cx:pt>
          <cx:pt idx="188">0.017053675268051401</cx:pt>
          <cx:pt idx="189">-0.00650441731377691</cx:pt>
          <cx:pt idx="190">-0.031774790709280298</cx:pt>
          <cx:pt idx="191">-0.0081540305337479899</cx:pt>
          <cx:pt idx="192">0.0141598906914312</cx:pt>
          <cx:pt idx="193">0.0077777500279794104</cx:pt>
          <cx:pt idx="194">0.0015014026061354901</cx:pt>
          <cx:pt idx="195">-0.00096821250178899998</cx:pt>
          <cx:pt idx="196">0.00096993156359253803</cx:pt>
          <cx:pt idx="197">-0.00050660552523660804</cx:pt>
          <cx:pt idx="198">0.00185417296334429</cx:pt>
          <cx:pt idx="199">-0.00055670942945503302</cx:pt>
          <cx:pt idx="200">-0.0173285446764255</cx:pt>
          <cx:pt idx="201">-0.0281788878822011</cx:pt>
          <cx:pt idx="202">-0.015546688463924801</cx:pt>
          <cx:pt idx="203">-0.020988584871528</cx:pt>
          <cx:pt idx="204">-0.0044354069250064198</cx:pt>
          <cx:pt idx="205">0.040150186800694501</cx:pt>
          <cx:pt idx="206">0.049473998490385702</cx:pt>
          <cx:pt idx="207">0.062708829304984601</cx:pt>
          <cx:pt idx="208">0.079422830386669405</cx:pt>
          <cx:pt idx="209">0.047888244337435201</cx:pt>
          <cx:pt idx="210">0.025618356790666302</cx:pt>
          <cx:pt idx="211">0.022572960500026901</cx:pt>
          <cx:pt idx="212">0.069223607502940807</cx:pt>
          <cx:pt idx="213">0.054282823171302598</cx:pt>
          <cx:pt idx="214">0.032579543326745203</cx:pt>
          <cx:pt idx="215">0.0117588911388011</cx:pt>
          <cx:pt idx="216">-0.0047373976012409103</cx:pt>
          <cx:pt idx="217">-0.011006721099833101</cx:pt>
          <cx:pt idx="218">-0.050046072061151602</cx:pt>
          <cx:pt idx="219">-0.0298626763457365</cx:pt>
          <cx:pt idx="220">-0.015479866707890399</cx:pt>
          <cx:pt idx="221">-0.0056455951701405698</cx:pt>
          <cx:pt idx="222">-0.00078089946777152198</cx:pt>
          <cx:pt idx="223">0.0010854349367826999</cx:pt>
          <cx:pt idx="224">-0.000149005627267642</cx:pt>
          <cx:pt idx="225">-0.00065462606337405704</cx:pt>
          <cx:pt idx="226">0.0015154462899531699</cx:pt>
          <cx:pt idx="227">0.00056017466835343204</cx:pt>
          <cx:pt idx="228">-0.020202382935266699</cx:pt>
          <cx:pt idx="229">-0.021809266403220898</cx:pt>
          <cx:pt idx="230">0.0031106726799983199</cx:pt>
          <cx:pt idx="231">-0.011842228433886</cx:pt>
          <cx:pt idx="232">0.045722753415830902</cx:pt>
          <cx:pt idx="233">0.029183816830238098</cx:pt>
          <cx:pt idx="234">0.0139849654973892</cx:pt>
          <cx:pt idx="235">0.038823037848013199</cx:pt>
          <cx:pt idx="236">0.010098497457602501</cx:pt>
          <cx:pt idx="237">0.039617862076978698</cx:pt>
          <cx:pt idx="238">-0.00096383296196284702</cx:pt>
          <cx:pt idx="239">0.035940132946315498</cx:pt>
          <cx:pt idx="240">-0.025871345866054302</cx:pt>
          <cx:pt idx="241">-0.064353486219291905</cx:pt>
          <cx:pt idx="242">-0.0160769954257634</cx:pt>
          <cx:pt idx="243">0.0036921686115589701</cx:pt>
          <cx:pt idx="244">-0.0233282328465154</cx:pt>
          <cx:pt idx="245">0.021977019400747599</cx:pt>
          <cx:pt idx="246">-0.0265538494710389</cx:pt>
          <cx:pt idx="247">-0.042950905691331497</cx:pt>
          <cx:pt idx="248">-0.018555124875818101</cx:pt>
          <cx:pt idx="249">0.0017605199806706401</cx:pt>
          <cx:pt idx="250">0.0045176607611334199</cx:pt>
          <cx:pt idx="251">0.0016935330619655101</cx:pt>
          <cx:pt idx="252">-2.6085558032190401e-05</cx:pt>
          <cx:pt idx="253">0.00058541912822600501</cx:pt>
          <cx:pt idx="254">0.00283191819183065</cx:pt>
          <cx:pt idx="255">0.0052848580934972897</cx:pt>
          <cx:pt idx="256">-0.00290941660789883</cx:pt>
          <cx:pt idx="257">-0.015351560422053699</cx:pt>
          <cx:pt idx="258">0.022198841064233501</cx:pt>
          <cx:pt idx="259">-0.00542399482208382</cx:pt>
          <cx:pt idx="260">0.013020703045359201</cx:pt>
          <cx:pt idx="261">0.048932740363658501</cx:pt>
          <cx:pt idx="262">-0.0068966337837123399</cx:pt>
          <cx:pt idx="263">-0.033225231209481003</cx:pt>
          <cx:pt idx="264">-0.044594539837159899</cx:pt>
          <cx:pt idx="265">-0.0137028482070833</cx:pt>
          <cx:pt idx="266">-0.047864650727922002</cx:pt>
          <cx:pt idx="267">-0.040093491852057898</cx:pt>
          <cx:pt idx="268">-0.077248337636953504</cx:pt>
          <cx:pt idx="269">-0.027905810524080501</cx:pt>
          <cx:pt idx="270">-0.047001069968479303</cx:pt>
          <cx:pt idx="271">0.0155846069620845</cx:pt>
          <cx:pt idx="272">0.052910019350771997</cx:pt>
          <cx:pt idx="273">0.0181291639050624</cx:pt>
          <cx:pt idx="274">-0.0026929410756663099</cx:pt>
          <cx:pt idx="275">-0.046606652134029501</cx:pt>
          <cx:pt idx="276">-0.025169364108729501</cx:pt>
          <cx:pt idx="277">-0.0040004006823315397</cx:pt>
          <cx:pt idx="278">0.00618645355884208</cx:pt>
          <cx:pt idx="279">0.0035730654694309202</cx:pt>
          <cx:pt idx="280">0.00094780045798129498</cx:pt>
          <cx:pt idx="281">4.6879061502024701e-05</cx:pt>
          <cx:pt idx="282">0.0018583521459747199</cx:pt>
          <cx:pt idx="283">0.0043725876378023004</cx:pt>
          <cx:pt idx="284">8.1257197056472998e-05</cx:pt>
          <cx:pt idx="285">-0.0042796197734648704</cx:pt>
          <cx:pt idx="286">0.010229204532337499</cx:pt>
          <cx:pt idx="287">-0.015519509838054901</cx:pt>
          <cx:pt idx="288">-0.0019109142569203601</cx:pt>
          <cx:pt idx="289">0.0032869979224484699</cx:pt>
          <cx:pt idx="290">-0.072049923283326198</cx:pt>
          <cx:pt idx="291">-0.077711327778197503</cx:pt>
          <cx:pt idx="292">-0.035493961975320301</cx:pt>
          <cx:pt idx="293">-0.083353733289972295</cx:pt>
          <cx:pt idx="294">-0.104149392123996</cx:pt>
          <cx:pt idx="295">-0.105861803313592</cx:pt>
          <cx:pt idx="296">-0.071662276303713301</cx:pt>
          <cx:pt idx="297">-0.0278824522635003</cx:pt>
          <cx:pt idx="298">0.00192777408928866</cx:pt>
          <cx:pt idx="299">0.046795911958679402</cx:pt>
          <cx:pt idx="300">0.076114274303000398</cx:pt>
          <cx:pt idx="301">0.0071764397355640096</cx:pt>
          <cx:pt idx="302">0.024300693135169301</cx:pt>
          <cx:pt idx="303">0.015974903194138902</cx:pt>
          <cx:pt idx="304">0.0024803649688962801</cx:pt>
          <cx:pt idx="305">0.0109875231675386</cx:pt>
          <cx:pt idx="306">0.0041582875525079397</cx:pt>
          <cx:pt idx="307">0.0014754867311808</cx:pt>
          <cx:pt idx="308">-0.00074170202718967402</cx:pt>
          <cx:pt idx="309">-3.4575069627277101e-06</cx:pt>
          <cx:pt idx="310">0.0041400467965790203</cx:pt>
          <cx:pt idx="311">-0.0037562478848045099</cx:pt>
          <cx:pt idx="312">-0.0038579221884202002</cx:pt>
          <cx:pt idx="313">-0.00240174479617107</cx:pt>
          <cx:pt idx="314">0.022290261845764801</cx:pt>
          <cx:pt idx="315">0.0081625881972666008</cx:pt>
          <cx:pt idx="316">0.0124948839744853</cx:pt>
          <cx:pt idx="317">-0.020820573638089299</cx:pt>
          <cx:pt idx="318">-0.069190925368820003</cx:pt>
          <cx:pt idx="319">-0.0529987807509631</cx:pt>
          <cx:pt idx="320">-0.0310337716500898</cx:pt>
          <cx:pt idx="321">-0.081692158302861001</cx:pt>
          <cx:pt idx="322">-0.071910263098452901</cx:pt>
          <cx:pt idx="323">-0.048094657342210398</cx:pt>
          <cx:pt idx="324">0.0280766560178227</cx:pt>
          <cx:pt idx="325">0.045927148225744098</cx:pt>
          <cx:pt idx="326">0.037951405271270999</cx:pt>
          <cx:pt idx="327">0.026613111291066801</cx:pt>
          <cx:pt idx="328">0.063289693292333402</cx:pt>
          <cx:pt idx="329">0.022952777732997899</cx:pt>
          <cx:pt idx="330">0.046304582004985301</cx:pt>
          <cx:pt idx="331">0.034609668016705501</cx:pt>
          <cx:pt idx="332">0.012633081255047401</cx:pt>
          <cx:pt idx="333">0.0057712076374966201</cx:pt>
          <cx:pt idx="334">0.0057654510059625703</cx:pt>
          <cx:pt idx="335">0.00013324095834138901</cx:pt>
          <cx:pt idx="336">-0.00013307152902135199</cx:pt>
          <cx:pt idx="337">0.000418218350325795</cx:pt>
          <cx:pt idx="338">0.0034392092821724702</cx:pt>
          <cx:pt idx="339">-0.0078400606323015803</cx:pt>
          <cx:pt idx="340">0.026081298908533099</cx:pt>
          <cx:pt idx="341">0.00537076718883515</cx:pt>
          <cx:pt idx="342">-0.0025337235183205899</cx:pt>
          <cx:pt idx="343">0.0069514312277456497</cx:pt>
          <cx:pt idx="344">-0.00728856021395753</cx:pt>
          <cx:pt idx="345">-0.041227018350377197</cx:pt>
          <cx:pt idx="346">-0.090316078149065906</cx:pt>
          <cx:pt idx="347">-0.0578194830037611</cx:pt>
          <cx:pt idx="348">-0.066520015577572797</cx:pt>
          <cx:pt idx="349">-0.017005534702374401</cx:pt>
          <cx:pt idx="350">-0.0130590560918577</cx:pt>
          <cx:pt idx="351">0.0128115440283963</cx:pt>
          <cx:pt idx="352">0.0248932462154559</cx:pt>
          <cx:pt idx="353">0.023818476083931599</cx:pt>
          <cx:pt idx="354">0.059577345876249299</cx:pt>
          <cx:pt idx="355">0.015748740630273299</cx:pt>
          <cx:pt idx="356">0.059960414997900398</cx:pt>
          <cx:pt idx="357">0.048598441293735098</cx:pt>
          <cx:pt idx="358">0.038162460163003002</cx:pt>
          <cx:pt idx="359">0.0259185800213955</cx:pt>
          <cx:pt idx="360">-0.016989639572666599</cx:pt>
          <cx:pt idx="361">0.0017216926182836</cx:pt>
          <cx:pt idx="362">0.0040627117304927202</cx:pt>
          <cx:pt idx="363">-0.00030536791902624098</cx:pt>
          <cx:pt idx="364">-0.00049521010814212898</cx:pt>
          <cx:pt idx="365">-0.00033254797304873798</cx:pt>
          <cx:pt idx="366">0.00027267774280581098</cx:pt>
          <cx:pt idx="367">-0.0076345965599448704</cx:pt>
          <cx:pt idx="368">0.0210135329711847</cx:pt>
          <cx:pt idx="369">0.0052629077743674103</cx:pt>
          <cx:pt idx="370">-0.028465269058816901</cx:pt>
          <cx:pt idx="371">0.0140908542296729</cx:pt>
          <cx:pt idx="372">-0.0024658566740390999</cx:pt>
          <cx:pt idx="373">-0.030704605849149798</cx:pt>
          <cx:pt idx="374">-0.035305685685087899</cx:pt>
          <cx:pt idx="375">-0.039009157276329601</cx:pt>
          <cx:pt idx="376">-0.0221832392446712</cx:pt>
          <cx:pt idx="377">0.0181954238967229</cx:pt>
          <cx:pt idx="378">0.032000944689277402</cx:pt>
          <cx:pt idx="379">0.025179325879481101</cx:pt>
          <cx:pt idx="380">0.0283635153224925</cx:pt>
          <cx:pt idx="381">0.032237762028750297</cx:pt>
          <cx:pt idx="382">-0.0053885654262366602</cx:pt>
          <cx:pt idx="383">-0.019040296692960298</cx:pt>
          <cx:pt idx="384">0.0459831463527961</cx:pt>
          <cx:pt idx="385">0.021600030631001299</cx:pt>
          <cx:pt idx="386">0.0034281675898518498</cx:pt>
          <cx:pt idx="387">-0.020477746089599399</cx:pt>
          <cx:pt idx="388">-0.047905974348949998</cx:pt>
          <cx:pt idx="389">-0.0184736634852368</cx:pt>
          <cx:pt idx="390">-0.0095947834366071991</cx:pt>
          <cx:pt idx="391">-0.00038808317544299998</cx:pt>
          <cx:pt idx="392">-3.7264771004647897e-05</cx:pt>
          <cx:pt idx="393">0.00036622214267931398</cx:pt>
          <cx:pt idx="394">2.4484811678587699e-05</cx:pt>
          <cx:pt idx="395">0.000774581098934532</cx:pt>
          <cx:pt idx="396">0.0130534111390873</cx:pt>
          <cx:pt idx="397">-0.0136620791814303</cx:pt>
          <cx:pt idx="398">-0.0302561770269895</cx:pt>
          <cx:pt idx="399">0.00015698814754916201</cx:pt>
          <cx:pt idx="400">0.015232216379219199</cx:pt>
          <cx:pt idx="401">0.046147308764595198</cx:pt>
          <cx:pt idx="402">0.036524874942944603</cx:pt>
          <cx:pt idx="403">0.0032284728475219199</cx:pt>
          <cx:pt idx="404">0.026311814406301499</cx:pt>
          <cx:pt idx="405">0.0531018777813312</cx:pt>
          <cx:pt idx="406">0.011197586871909001</cx:pt>
          <cx:pt idx="407">0.047585978644709502</cx:pt>
          <cx:pt idx="408">0.015103823131261599</cx:pt>
          <cx:pt idx="409">0.019864569783271498</cx:pt>
          <cx:pt idx="410">0.0088649262351498601</cx:pt>
          <cx:pt idx="411">-0.034807684061578803</cx:pt>
          <cx:pt idx="412">0.0054737323749901399</cx:pt>
          <cx:pt idx="413">-0.0129873749076792</cx:pt>
          <cx:pt idx="414">-0.024333662104374099</cx:pt>
          <cx:pt idx="415">-0.039778431150002701</cx:pt>
          <cx:pt idx="416">-0.061580858285817199</cx:pt>
          <cx:pt idx="417">-0.0238179948086755</cx:pt>
          <cx:pt idx="418">-0.0074797656174510202</cx:pt>
          <cx:pt idx="419">0.00032150178438938501</cx:pt>
          <cx:pt idx="420">-0.00017289217840878301</cx:pt>
          <cx:pt idx="421">0.00110595430814102</cx:pt>
          <cx:pt idx="422">0.000108208351008375</cx:pt>
          <cx:pt idx="423">-0.0010171897020053099</cx:pt>
          <cx:pt idx="424">0.0037892316741529402</cx:pt>
          <cx:pt idx="425">-0.0159143396939198</cx:pt>
          <cx:pt idx="426">-0.044576791638590497</cx:pt>
          <cx:pt idx="427">-0.019179652121786499</cx:pt>
          <cx:pt idx="428">0.0098854224082524297</cx:pt>
          <cx:pt idx="429">0.068775650341769495</cx:pt>
          <cx:pt idx="430">0.081804140319623603</cx:pt>
          <cx:pt idx="431">0.087853249715889203</cx:pt>
          <cx:pt idx="432">0.077582762457057794</cx:pt>
          <cx:pt idx="433">0.037877453141428701</cx:pt>
          <cx:pt idx="434">-0.0068014652463011596</cx:pt>
          <cx:pt idx="435">0.043553926483916698</cx:pt>
          <cx:pt idx="436">0.058232761333816198</cx:pt>
          <cx:pt idx="437">0.060162964494061603</cx:pt>
          <cx:pt idx="438">-0.029036578248085299</cx:pt>
          <cx:pt idx="439">-0.083746863321989898</cx:pt>
          <cx:pt idx="440">-0.043408891803207297</cx:pt>
          <cx:pt idx="441">-0.013434205382263999</cx:pt>
          <cx:pt idx="442">0.0055059754121246302</cx:pt>
          <cx:pt idx="443">-0.028760511430142799</cx:pt>
          <cx:pt idx="444">-0.048708565698206203</cx:pt>
          <cx:pt idx="445">-0.023953154289854599</cx:pt>
          <cx:pt idx="446">-0.0036366311890704199</cx:pt>
          <cx:pt idx="447">-0.00063439489987052503</cx:pt>
          <cx:pt idx="448">0.00041219874096899201</cx:pt>
          <cx:pt idx="449">6.0032584568151498e-05</cx:pt>
          <cx:pt idx="450">0.00095966122396213801</cx:pt>
          <cx:pt idx="451">-0.0050826671193583703</cx:pt>
          <cx:pt idx="452">-0.0178522442635985</cx:pt>
          <cx:pt idx="453">-0.057520165177579498</cx:pt>
          <cx:pt idx="454">-0.056386516599412198</cx:pt>
          <cx:pt idx="455">-0.038633675150178903</cx:pt>
          <cx:pt idx="456">-0.019424781008079799</cx:pt>
          <cx:pt idx="457">0.032012946556005603</cx:pt>
          <cx:pt idx="458">0.063996424209866704</cx:pt>
          <cx:pt idx="459">0.094326082399941502</cx:pt>
          <cx:pt idx="460">0.120422944642629</cx:pt>
          <cx:pt idx="461">0.065315180070860596</cx:pt>
          <cx:pt idx="462">-0.0056922235464717799</cx:pt>
          <cx:pt idx="463">0.0210902996232873</cx:pt>
          <cx:pt idx="464">0.051141911920926403</cx:pt>
          <cx:pt idx="465">0.0066640116163646304</cx:pt>
          <cx:pt idx="466">-0.049511283945292597</cx:pt>
          <cx:pt idx="467">-0.094316102488812698</cx:pt>
          <cx:pt idx="468">-0.073972774291120993</cx:pt>
          <cx:pt idx="469">-0.050647495543111098</cx:pt>
          <cx:pt idx="470">0.0022367544434261899</cx:pt>
          <cx:pt idx="471">-0.0214736144658055</cx:pt>
          <cx:pt idx="472">-0.029922824590948398</cx:pt>
          <cx:pt idx="473">-0.0235850203443062</cx:pt>
          <cx:pt idx="474">-0.0094225706366566301</cx:pt>
          <cx:pt idx="475">0.00016057845385939799</cx:pt>
          <cx:pt idx="476">-0.00071858358171837504</cx:pt>
          <cx:pt idx="477">-0.00034872245950790703</cx:pt>
          <cx:pt idx="478">0.00046447519666109897</cx:pt>
          <cx:pt idx="479">-0.0095802878370193998</cx:pt>
          <cx:pt idx="480">-0.040735236312038597</cx:pt>
          <cx:pt idx="481">-0.068173069316551094</cx:pt>
          <cx:pt idx="482">-0.076306269285369002</cx:pt>
          <cx:pt idx="483">-0.059678153394640901</cx:pt>
          <cx:pt idx="484">-0.063418617895504098</cx:pt>
          <cx:pt idx="485">-0.049124142186562199</cx:pt>
          <cx:pt idx="486">-0.010121255215724901</cx:pt>
          <cx:pt idx="487">0.0521365128712762</cx:pt>
          <cx:pt idx="488">0.068395684615855407</cx:pt>
          <cx:pt idx="489">0.055718983571854702</cx:pt>
          <cx:pt idx="490">-0.0037449525160881598</cx:pt>
          <cx:pt idx="491">0.026185895026829401</cx:pt>
          <cx:pt idx="492">-0.013860423055562799</cx:pt>
          <cx:pt idx="493">-0.046926514285163298</cx:pt>
          <cx:pt idx="494">-0.020803792401586099</cx:pt>
          <cx:pt idx="495">-0.085746788449749797</cx:pt>
          <cx:pt idx="496">-0.0550041609380581</cx:pt>
          <cx:pt idx="497">-0.035681789211515498</cx:pt>
          <cx:pt idx="498">-0.020689499938892401</cx:pt>
          <cx:pt idx="499">-0.0371339161848721</cx:pt>
          <cx:pt idx="500">-0.032224945949204303</cx:pt>
          <cx:pt idx="501">-0.0140316113382096</cx:pt>
          <cx:pt idx="502">-0.0031014697614827002</cx:pt>
          <cx:pt idx="503">-0.00045585517617027598</cx:pt>
          <cx:pt idx="504">-2.5516101285917501e-06</cx:pt>
          <cx:pt idx="505">-0.00031938199149429502</cx:pt>
          <cx:pt idx="506">0.0015816757964980199</cx:pt>
          <cx:pt idx="507">-0.0142243384927511</cx:pt>
          <cx:pt idx="508">-0.042813706801935303</cx:pt>
          <cx:pt idx="509">-0.049987112336988097</cx:pt>
          <cx:pt idx="510">-0.0603886727029515</cx:pt>
          <cx:pt idx="511">-0.084601788817709897</cx:pt>
          <cx:pt idx="512">-0.0955341368952069</cx:pt>
          <cx:pt idx="513">-0.094306743382754896</cx:pt>
          <cx:pt idx="514">-0.056547198613144098</cx:pt>
          <cx:pt idx="515">-0.017902589631927299</cx:pt>
          <cx:pt idx="516">-0.024381479645644601</cx:pt>
          <cx:pt idx="517">0.041652517100673303</cx:pt>
          <cx:pt idx="518">-0.0041143265592253099</cx:pt>
          <cx:pt idx="519">-0.010394323601165999</cx:pt>
          <cx:pt idx="520">-0.028376465030492501</cx:pt>
          <cx:pt idx="521">-0.0022005867150193901</cx:pt>
          <cx:pt idx="522">-0.0023062918980036201</cx:pt>
          <cx:pt idx="523">-0.034175936167195498</cx:pt>
          <cx:pt idx="524">-0.023382407024610901</cx:pt>
          <cx:pt idx="525">-0.024685961099059701</cx:pt>
          <cx:pt idx="526">-0.044586314175157099</cx:pt>
          <cx:pt idx="527">-0.0518723181333322</cx:pt>
          <cx:pt idx="528">-0.0355749523015777</cx:pt>
          <cx:pt idx="529">-0.0082941745213369507</cx:pt>
          <cx:pt idx="530">0.0017623587583967799</cx:pt>
          <cx:pt idx="531">-6.3514739371291597e-05</cx:pt>
          <cx:pt idx="532">-0.00054170149828843103</cx:pt>
          <cx:pt idx="533">0.00089448289288498301</cx:pt>
          <cx:pt idx="534">0.00094796938121085802</cx:pt>
          <cx:pt idx="535">-0.0097034223532823805</cx:pt>
          <cx:pt idx="536">-0.0224726185641081</cx:pt>
          <cx:pt idx="537">-0.021017647472839102</cx:pt>
          <cx:pt idx="538">-0.037869086404890701</cx:pt>
          <cx:pt idx="539">-0.059219760044360699</cx:pt>
          <cx:pt idx="540">-0.093671218798076494</cx:pt>
          <cx:pt idx="541">-0.13683627432933401</cx:pt>
          <cx:pt idx="542">-0.11038500645773</cx:pt>
          <cx:pt idx="543">-0.12358429351172701</cx:pt>
          <cx:pt idx="544">-0.10154434548228</cx:pt>
          <cx:pt idx="545">-0.070178298220222896</cx:pt>
          <cx:pt idx="546">-0.040019540056610202</cx:pt>
          <cx:pt idx="547">0.010932931339049601</cx:pt>
          <cx:pt idx="548">0.0125575350935622</cx:pt>
          <cx:pt idx="549">0.015755493023090001</cx:pt>
          <cx:pt idx="550">0.021244570600423601</cx:pt>
          <cx:pt idx="551">0.0190228486990397</cx:pt>
          <cx:pt idx="552">-0.021840790739608901</cx:pt>
          <cx:pt idx="553">-0.040927400842578898</cx:pt>
          <cx:pt idx="554">-0.054552379831960603</cx:pt>
          <cx:pt idx="555">-0.047162304177297998</cx:pt>
          <cx:pt idx="556">-0.032019995800666903</cx:pt>
          <cx:pt idx="557">-0.0082300704382925506</cx:pt>
          <cx:pt idx="558">-0.0024092428223949401</cx:pt>
          <cx:pt idx="559">-0.00042569323308594198</cx:pt>
          <cx:pt idx="560">-0.00024697426022975101</cx:pt>
          <cx:pt idx="561">8.4582082576767402e-05</cx:pt>
          <cx:pt idx="562">-0.0012145194791686801</cx:pt>
          <cx:pt idx="563">-0.0061471698932087501</cx:pt>
          <cx:pt idx="564">-0.0067602558635461302</cx:pt>
          <cx:pt idx="565">-0.00055347767998525802</cx:pt>
          <cx:pt idx="566">-0.017349543252284199</cx:pt>
          <cx:pt idx="567">-0.024203777292121999</cx:pt>
          <cx:pt idx="568">-0.0242891835010259</cx:pt>
          <cx:pt idx="569">-0.084675499955594105</cx:pt>
          <cx:pt idx="570">-0.106677738384663</cx:pt>
          <cx:pt idx="571">-0.11647148418754801</cx:pt>
          <cx:pt idx="572">-0.12190163907967499</cx:pt>
          <cx:pt idx="573">-0.075409278828750106</cx:pt>
          <cx:pt idx="574">-0.048999066398461001</cx:pt>
          <cx:pt idx="575">-0.0031043067802747201</cx:pt>
          <cx:pt idx="576">-0.011284621587084801</cx:pt>
          <cx:pt idx="577">0.0075198342996516199</cx:pt>
          <cx:pt idx="578">0.032291919652328603</cx:pt>
          <cx:pt idx="579">0.042415694508875799</cx:pt>
          <cx:pt idx="580">-0.0192736962309163</cx:pt>
          <cx:pt idx="581">-0.046328486636266</cx:pt>
          <cx:pt idx="582">-0.040784832569541303</cx:pt>
          <cx:pt idx="583">-0.033174672800558302</cx:pt>
          <cx:pt idx="584">-0.0218574211848808</cx:pt>
          <cx:pt idx="585">-0.0084063793400496901</cx:pt>
          <cx:pt idx="586">-0.0026505748772648599</cx:pt>
          <cx:pt idx="587">-0.000154282357096166</cx:pt>
          <cx:pt idx="588">0.00059612588464574704</cx:pt>
          <cx:pt idx="589">-0.00057530104004409105</cx:pt>
          <cx:pt idx="590">-8.9318287520198094e-05</cx:pt>
          <cx:pt idx="591">-0.00321209742014384</cx:pt>
          <cx:pt idx="592">0.0028719950639135398</cx:pt>
          <cx:pt idx="593">0.0182760419394087</cx:pt>
          <cx:pt idx="594">0.0225772357396542</cx:pt>
          <cx:pt idx="595">0.041473971355968801</cx:pt>
          <cx:pt idx="596">0.035385342634823402</cx:pt>
          <cx:pt idx="597">0.00033089115225955402</cx:pt>
          <cx:pt idx="598">0.00541801357093738</cx:pt>
          <cx:pt idx="599">-0.0258529945018484</cx:pt>
          <cx:pt idx="600">-0.035484717847697002</cx:pt>
          <cx:pt idx="601">-0.071748460476338802</cx:pt>
          <cx:pt idx="602">-0.037486650923361599</cx:pt>
          <cx:pt idx="603">0.0032434077044167101</cx:pt>
          <cx:pt idx="604">0.00643634681727113</cx:pt>
          <cx:pt idx="605">-0.039337784579130598</cx:pt>
          <cx:pt idx="606">0.0010820753798449099</cx:pt>
          <cx:pt idx="607">-0.030002462470101202</cx:pt>
          <cx:pt idx="608">-0.029787983539478601</cx:pt>
          <cx:pt idx="609">-0.042434055015963201</cx:pt>
          <cx:pt idx="610">-0.045662545646584798</cx:pt>
          <cx:pt idx="611">-0.027863684533154499</cx:pt>
          <cx:pt idx="612">-0.0122553395105774</cx:pt>
          <cx:pt idx="613">-0.0072834992961984899</cx:pt>
          <cx:pt idx="614">-0.00269373822642569</cx:pt>
          <cx:pt idx="615">-4.1285648675788298e-05</cx:pt>
          <cx:pt idx="616">-0.00061685652504740805</cx:pt>
          <cx:pt idx="617">0.00043893780704549698</cx:pt>
          <cx:pt idx="618">-0.0018532951319896001</cx:pt>
          <cx:pt idx="619">-0.00294850802735435</cx:pt>
          <cx:pt idx="620">-0.00057421470617356599</cx:pt>
          <cx:pt idx="621">0.022500987670303198</cx:pt>
          <cx:pt idx="622">0.040038662069278801</cx:pt>
          <cx:pt idx="623">0.051642514987886197</cx:pt>
          <cx:pt idx="624">0.054901480389186103</cx:pt>
          <cx:pt idx="625">0.044153318268667197</cx:pt>
          <cx:pt idx="626">0.058271826092898701</cx:pt>
          <cx:pt idx="627">0.064358795467556407</cx:pt>
          <cx:pt idx="628">0.016914953804210198</cx:pt>
          <cx:pt idx="629">0.0063593933793772801</cx:pt>
          <cx:pt idx="630">0.025077024584268401</cx:pt>
          <cx:pt idx="631">0.025021343339690302</cx:pt>
          <cx:pt idx="632">-0.047739234291327003</cx:pt>
          <cx:pt idx="633">-0.081949814819652203</cx:pt>
          <cx:pt idx="634">-0.069916922252480904</cx:pt>
          <cx:pt idx="635">-0.077889803770680499</cx:pt>
          <cx:pt idx="636">-0.063055103084779601</cx:pt>
          <cx:pt idx="637">-0.074394494051956098</cx:pt>
          <cx:pt idx="638">-0.0339337732090738</cx:pt>
          <cx:pt idx="639">-0.017379859323945802</cx:pt>
          <cx:pt idx="640">-0.00533569645138505</cx:pt>
          <cx:pt idx="641">-0.00178023177448257</cx:pt>
          <cx:pt idx="642">-0.00065109080622487603</cx:pt>
          <cx:pt idx="643">0.00024050459335148801</cx:pt>
          <cx:pt idx="644">0.00060143511776357004</cx:pt>
          <cx:pt idx="645">-0.00041532793935805299</cx:pt>
          <cx:pt idx="646">-0.0015597915493423601</cx:pt>
          <cx:pt idx="647">-0.0043445180744994399</cx:pt>
          <cx:pt idx="648">-0.0011714720974951799</cx:pt>
          <cx:pt idx="649">0.0165219072588219</cx:pt>
          <cx:pt idx="650">0.037454208006862402</cx:pt>
          <cx:pt idx="651">0.030554443591304301</cx:pt>
          <cx:pt idx="652">0.057034449141799198</cx:pt>
          <cx:pt idx="653">0.041216639487617203</cx:pt>
          <cx:pt idx="654">0.0567295459744004</cx:pt>
          <cx:pt idx="655">0.046308227918727497</cx:pt>
          <cx:pt idx="656">-0.026640989597484</cx:pt>
          <cx:pt idx="657">0.014356462321058401</cx:pt>
          <cx:pt idx="658">0.038782632476054603</cx:pt>
          <cx:pt idx="659">0.00025515637989520799</cx:pt>
          <cx:pt idx="660">-0.060604029827270603</cx:pt>
          <cx:pt idx="661">-0.077219873953796994</cx:pt>
          <cx:pt idx="662">-0.073275581104258303</cx:pt>
          <cx:pt idx="663">-0.072923086408778801</cx:pt>
          <cx:pt idx="664">-0.031934786599286002</cx:pt>
          <cx:pt idx="665">-0.021371433631231399</cx:pt>
          <cx:pt idx="666">-0.0083377717660301793</cx:pt>
          <cx:pt idx="667">-0.0054981210586357203</cx:pt>
          <cx:pt idx="668">0.0010945656312856399</cx:pt>
          <cx:pt idx="669">-0.00064163930133922002</cx:pt>
          <cx:pt idx="670">-0.00027447499343680399</cx:pt>
          <cx:pt idx="671">-0.00072247078579640203</cx:pt>
          <cx:pt idx="672">0.00038483711214154102</cx:pt>
          <cx:pt idx="673">-0.00069255785278348597</cx:pt>
          <cx:pt idx="674">0.0012705937959701301</cx:pt>
          <cx:pt idx="675">0.0031635597005811198</cx:pt>
          <cx:pt idx="676">0.00981477615307637</cx:pt>
          <cx:pt idx="677">0.016545735053329701</cx:pt>
          <cx:pt idx="678">0.027369768753953399</cx:pt>
          <cx:pt idx="679">0.047565664998496203</cx:pt>
          <cx:pt idx="680">0.065983950944099506</cx:pt>
          <cx:pt idx="681">0.0230109077598439</cx:pt>
          <cx:pt idx="682">0.034566131743767499</cx:pt>
          <cx:pt idx="683">0.0106118776788191</cx:pt>
          <cx:pt idx="684">-0.0412452442379432</cx:pt>
          <cx:pt idx="685">0.014624736554587001</cx:pt>
          <cx:pt idx="686">0.0254455109890009</cx:pt>
          <cx:pt idx="687">-0.0133232530013882</cx:pt>
          <cx:pt idx="688">-0.0549236740804014</cx:pt>
          <cx:pt idx="689">-0.065821644464874596</cx:pt>
          <cx:pt idx="690">-0.075308758009436205</cx:pt>
          <cx:pt idx="691">-0.039988133323509402</cx:pt>
          <cx:pt idx="692">0.0069262628917598499</cx:pt>
          <cx:pt idx="693">0.0069513244311535998</cx:pt>
          <cx:pt idx="694">0.0072091691311564603</cx:pt>
          <cx:pt idx="695">0.0092807928566749597</cx:pt>
          <cx:pt idx="696">-0.0033242111513302999</cx:pt>
          <cx:pt idx="697">-0.0026780220312365801</cx:pt>
          <cx:pt idx="698">-0.00042409086467485999</cx:pt>
          <cx:pt idx="699">-0.00014976050010263601</cx:pt>
          <cx:pt idx="700">0.00042133340539316698</cx:pt>
          <cx:pt idx="701">-0.000370140562206848</cx:pt>
          <cx:pt idx="702">-0.000273979847367717</cx:pt>
          <cx:pt idx="703">0.0011937190692242201</cx:pt>
          <cx:pt idx="704">0.00368862161896427</cx:pt>
          <cx:pt idx="705">0.0173875103337452</cx:pt>
          <cx:pt idx="706">0.00101390221037359</cx:pt>
          <cx:pt idx="707">0.0157130443428764</cx:pt>
          <cx:pt idx="708">0.043490875945536002</cx:pt>
          <cx:pt idx="709">0.0262203933610658</cx:pt>
          <cx:pt idx="710">-0.0079567115105236494</cx:pt>
          <cx:pt idx="711">-0.0039506901251439002</cx:pt>
          <cx:pt idx="712">-0.0014896396244410499</cx:pt>
          <cx:pt idx="713">0.0103951178497186</cx:pt>
          <cx:pt idx="714">0.0183112225654815</cx:pt>
          <cx:pt idx="715">-0.0080561227514758197</cx:pt>
          <cx:pt idx="716">-0.0073114232642920796</cx:pt>
          <cx:pt idx="717">-0.0089669265465050704</cx:pt>
          <cx:pt idx="718">-0.0040410207100593397</cx:pt>
          <cx:pt idx="719">0.0311212113355725</cx:pt>
          <cx:pt idx="720">0.0231808123467479</cx:pt>
          <cx:pt idx="721">0.0135681700328521</cx:pt>
          <cx:pt idx="722">0.0071816463447548001</cx:pt>
          <cx:pt idx="723">0.0022274893671457401</cx:pt>
          <cx:pt idx="724">0.00027115370386760298</cx:pt>
          <cx:pt idx="725">-0.00038866550921232699</cx:pt>
          <cx:pt idx="726">-4.2671830383272999e-05</cx:pt>
          <cx:pt idx="727">-5.9810277384477202e-05</cx:pt>
          <cx:pt idx="728">7.4038384670394101e-05</cx:pt>
          <cx:pt idx="729">-0.00087492980392057799</cx:pt>
          <cx:pt idx="730">-0.00010568133685948201</cx:pt>
          <cx:pt idx="731">-0.00069997330062475903</cx:pt>
          <cx:pt idx="732">0.0019699298418293099</cx:pt>
          <cx:pt idx="733">0.0093219591663945001</cx:pt>
          <cx:pt idx="734">0.0148653798681695</cx:pt>
          <cx:pt idx="735">0.0185913441073908</cx:pt>
          <cx:pt idx="736">0.0329398458976842</cx:pt>
          <cx:pt idx="737">0.0413202147746227</cx:pt>
          <cx:pt idx="738">0.034385544653772998</cx:pt>
          <cx:pt idx="739">0.035723541311615703</cx:pt>
          <cx:pt idx="740">0.045203928467950703</cx:pt>
          <cx:pt idx="741">0.059196838532695202</cx:pt>
          <cx:pt idx="742">0.062463142455480299</cx:pt>
          <cx:pt idx="743">0.042044407090694701</cx:pt>
          <cx:pt idx="744">0.052575021324775699</cx:pt>
          <cx:pt idx="745">0.049896057403630997</cx:pt>
          <cx:pt idx="746">0.036900015198215001</cx:pt>
          <cx:pt idx="747">0.031711215176438601</cx:pt>
          <cx:pt idx="748">0.0188940873757883</cx:pt>
          <cx:pt idx="749">0.0096094698413955199</cx:pt>
          <cx:pt idx="750">0.0041441527779154099</cx:pt>
          <cx:pt idx="751">0.00081732557847465103</cx:pt>
          <cx:pt idx="752">0.00014333402360616399</cx:pt>
          <cx:pt idx="753">0.00012698840768801499</cx:pt>
          <cx:pt idx="754">0.00017379776903050101</cx:pt>
          <cx:pt idx="755">0.00028117216447258599</cx:pt>
          <cx:pt idx="756">0.00029233197669769099</cx:pt>
          <cx:pt idx="757">-6.6607669118973304e-05</cx:pt>
          <cx:pt idx="758">0.00048280065993159399</cx:pt>
          <cx:pt idx="759">0.00031273850761653899</cx:pt>
          <cx:pt idx="760">-2.0866106737524699e-05</cx:pt>
          <cx:pt idx="761">0.000847625653325706</cx:pt>
          <cx:pt idx="762">-9.8755917232400302e-06</cx:pt>
          <cx:pt idx="763">0.00122717334636699</cx:pt>
          <cx:pt idx="764">0.00053898746583339095</cx:pt>
          <cx:pt idx="765">0.00187394855654517</cx:pt>
          <cx:pt idx="766">-0.00095919179177635398</cx:pt>
          <cx:pt idx="767">0.0026139950800739401</cx:pt>
          <cx:pt idx="768">0.0041767813989931702</cx:pt>
          <cx:pt idx="769">0.00375791752296902</cx:pt>
          <cx:pt idx="770">0.010059684569878101</cx:pt>
          <cx:pt idx="771">0.0048484959755407397</cx:pt>
          <cx:pt idx="772">0.00361561292394866</cx:pt>
          <cx:pt idx="773">0.0024964762352819901</cx:pt>
          <cx:pt idx="774">0.0026261664577836301</cx:pt>
          <cx:pt idx="775">0.0018707924129262199</cx:pt>
          <cx:pt idx="776">0.00094889815849235899</cx:pt>
          <cx:pt idx="777">0.00079026079118398897</cx:pt>
          <cx:pt idx="778">0.00071714581615716201</cx:pt>
          <cx:pt idx="779">-0.000225252494777505</cx:pt>
          <cx:pt idx="780">0.00019902477927445501</cx:pt>
          <cx:pt idx="781">0.000548568028824187</cx:pt>
          <cx:pt idx="782">8.3102600304786608e-06</cx:pt>
          <cx:pt idx="783">-0.00085195632211035896</cx:pt>
        </cx:lvl>
      </cx:numDim>
    </cx:data>
    <cx:data id="174">
      <cx:numDim type="val">
        <cx:f>'001_WA_F - 副本'!$FS$1:$FS$784</cx:f>
        <cx:lvl ptCount="784" formatCode="G/通用格式">
          <cx:pt idx="0">-0.000326470734962078</cx:pt>
          <cx:pt idx="1">0.00014943397076431001</cx:pt>
          <cx:pt idx="2">-0.000345360385929561</cx:pt>
          <cx:pt idx="3">-0.00040180293114773399</cx:pt>
          <cx:pt idx="4">0.00021375338766777899</cx:pt>
          <cx:pt idx="5">0.000131032690209787</cx:pt>
          <cx:pt idx="6">0.00074624851828515104</cx:pt>
          <cx:pt idx="7">-0.00066831404494353396</cx:pt>
          <cx:pt idx="8">-0.000166054798173477</cx:pt>
          <cx:pt idx="9">-8.6665729315052196e-05</cx:pt>
          <cx:pt idx="10">-0.0011469382748153401</cx:pt>
          <cx:pt idx="11">0.000515715831543755</cx:pt>
          <cx:pt idx="12">-0.00018872888034312499</cx:pt>
          <cx:pt idx="13">0.00044377541619061202</cx:pt>
          <cx:pt idx="14">-0.00092557111517471897</cx:pt>
          <cx:pt idx="15">0.00045195364772759899</cx:pt>
          <cx:pt idx="16">-0.000171353277158952</cx:pt>
          <cx:pt idx="17">0.00012623066700550599</cx:pt>
          <cx:pt idx="18">-0.00051090687822550099</cx:pt>
          <cx:pt idx="19">-0.00054676980515026201</cx:pt>
          <cx:pt idx="20">0.00058085877064982397</cx:pt>
          <cx:pt idx="21">-0.000114994597841186</cx:pt>
          <cx:pt idx="22">-1.39206200685751e-05</cx:pt>
          <cx:pt idx="23">0.00023220615214663399</cx:pt>
          <cx:pt idx="24">-0.00014671300816533199</cx:pt>
          <cx:pt idx="25">-9.6983137633094703e-06</cx:pt>
          <cx:pt idx="26">-0.00031982231681581999</cx:pt>
          <cx:pt idx="27">0.000641604425663448</cx:pt>
          <cx:pt idx="28">0.00033775071633033099</cx:pt>
          <cx:pt idx="29">-0.00099217901832232796</cx:pt>
          <cx:pt idx="30">0.00055239165881095604</cx:pt>
          <cx:pt idx="31">0.00054659666162225004</cx:pt>
          <cx:pt idx="32">0.00026920842335310599</cx:pt>
          <cx:pt idx="33">-0.00017533886283811501</cx:pt>
          <cx:pt idx="34">-0.0025289704122937601</cx:pt>
          <cx:pt idx="35">-0.0042747178078250004</cx:pt>
          <cx:pt idx="36">-0.0016942600227316</cx:pt>
          <cx:pt idx="37">-0.00125964638197857</cx:pt>
          <cx:pt idx="38">-0.0010836509877515299</cx:pt>
          <cx:pt idx="39">-0.0022971012375553801</cx:pt>
          <cx:pt idx="40">-0.0041044067661125099</cx:pt>
          <cx:pt idx="41">-0.0015136952564831301</cx:pt>
          <cx:pt idx="42">0.00028224799608327598</cx:pt>
          <cx:pt idx="43">-0.00146840038140071</cx:pt>
          <cx:pt idx="44">-0.0022177616465290598</cx:pt>
          <cx:pt idx="45">-0.0033984113933648499</cx:pt>
          <cx:pt idx="46">-0.00097124834238906498</cx:pt>
          <cx:pt idx="47">-0.00124225892387976</cx:pt>
          <cx:pt idx="48">-0.00072171339767275499</cx:pt>
          <cx:pt idx="49">-0.00054887984333215102</cx:pt>
          <cx:pt idx="50">-0.00044408313642845898</cx:pt>
          <cx:pt idx="51">-0.00083271308097686997</cx:pt>
          <cx:pt idx="52">0.00053690881542071403</cx:pt>
          <cx:pt idx="53">-0.00033680732701367802</cx:pt>
          <cx:pt idx="54">8.4820592804243605e-05</cx:pt>
          <cx:pt idx="55">0.000331435244144823</cx:pt>
          <cx:pt idx="56">-4.5598020616203399e-05</cx:pt>
          <cx:pt idx="57">-0.00032003953317048101</cx:pt>
          <cx:pt idx="58">-0.0011018038272492699</cx:pt>
          <cx:pt idx="59">-0.00149649023673764</cx:pt>
          <cx:pt idx="60">-0.00079583030849925899</cx:pt>
          <cx:pt idx="61">-0.000748308862492343</cx:pt>
          <cx:pt idx="62">-0.0014699084047260201</cx:pt>
          <cx:pt idx="63">-0.0050812192630030903</cx:pt>
          <cx:pt idx="64">-0.0046622710831077004</cx:pt>
          <cx:pt idx="65">-0.0046953363111883204</cx:pt>
          <cx:pt idx="66">-0.014177081548189301</cx:pt>
          <cx:pt idx="67">-0.017606478291469</cx:pt>
          <cx:pt idx="68">-0.020857566438868502</cx:pt>
          <cx:pt idx="69">-0.0156867937506888</cx:pt>
          <cx:pt idx="70">-0.012011298426325799</cx:pt>
          <cx:pt idx="71">-0.0151845720925292</cx:pt>
          <cx:pt idx="72">-0.017389411070483699</cx:pt>
          <cx:pt idx="73">-0.0087936827969879207</cx:pt>
          <cx:pt idx="74">-0.0124981654235417</cx:pt>
          <cx:pt idx="75">-0.0058302305772686197</cx:pt>
          <cx:pt idx="76">-0.0012157942569313799</cx:pt>
          <cx:pt idx="77">-0.00046486219787737201</cx:pt>
          <cx:pt idx="78">-0.0022595466360453599</cx:pt>
          <cx:pt idx="79">0.00010305815207929701</cx:pt>
          <cx:pt idx="80">-0.00038508127189114898</cx:pt>
          <cx:pt idx="81">-0.00086706961072138095</cx:pt>
          <cx:pt idx="82">0.000267740280797629</cx:pt>
          <cx:pt idx="83">-8.7329123564850995e-05</cx:pt>
          <cx:pt idx="84">4.4118555801746702e-05</cx:pt>
          <cx:pt idx="85">0.00020032364537542199</cx:pt>
          <cx:pt idx="86">0.00025557356935392098</cx:pt>
          <cx:pt idx="87">-0.0031421819953616698</cx:pt>
          <cx:pt idx="88">0.00029205762918549101</cx:pt>
          <cx:pt idx="89">-0.00096943634571443804</cx:pt>
          <cx:pt idx="90">-0.0039894890092032403</cx:pt>
          <cx:pt idx="91">-0.0031838484804581299</cx:pt>
          <cx:pt idx="92">-0.0079992631001164494</cx:pt>
          <cx:pt idx="93">-0.0122161812502981</cx:pt>
          <cx:pt idx="94">-0.00139780653283475</cx:pt>
          <cx:pt idx="95">-0.0014614980279223</cx:pt>
          <cx:pt idx="96">-0.018362314607299</cx:pt>
          <cx:pt idx="97">-0.0295767837712641</cx:pt>
          <cx:pt idx="98">-0.0148580732776795</cx:pt>
          <cx:pt idx="99">0.000876272567267294</cx:pt>
          <cx:pt idx="100">-0.0023606028148576499</cx:pt>
          <cx:pt idx="101">0.0080165873855064605</cx:pt>
          <cx:pt idx="102">0.011824162185921701</cx:pt>
          <cx:pt idx="103">0.012300564282862801</cx:pt>
          <cx:pt idx="104">0.023046198948948701</cx:pt>
          <cx:pt idx="105">0.0155860263117752</cx:pt>
          <cx:pt idx="106">0.0072697974370681002</cx:pt>
          <cx:pt idx="107">-0.0017151533987810801</cx:pt>
          <cx:pt idx="108">-0.0011098298629282301</cx:pt>
          <cx:pt idx="109">0.0040882768414682398</cx:pt>
          <cx:pt idx="110">0.0011810740702531599</cx:pt>
          <cx:pt idx="111">0.00035896820442573099</cx:pt>
          <cx:pt idx="112">0.00013515055353614301</cx:pt>
          <cx:pt idx="113">-0.0010054297683508399</cx:pt>
          <cx:pt idx="114">0.000403733673490789</cx:pt>
          <cx:pt idx="115">0.000183082136984523</cx:pt>
          <cx:pt idx="116">0.000716890003517431</cx:pt>
          <cx:pt idx="117">-0.0055409280848563898</cx:pt>
          <cx:pt idx="118">-0.010866767485536</cx:pt>
          <cx:pt idx="119">-0.0075760214529249203</cx:pt>
          <cx:pt idx="120">-0.022024056528178501</cx:pt>
          <cx:pt idx="121">-0.0272336173741346</cx:pt>
          <cx:pt idx="122">-0.0090419976281129397</cx:pt>
          <cx:pt idx="123">0.0070602161439399401</cx:pt>
          <cx:pt idx="124">-0.00665697674614523</cx:pt>
          <cx:pt idx="125">-0.0045925617211503098</cx:pt>
          <cx:pt idx="126">-0.0061550439395823796</cx:pt>
          <cx:pt idx="127">-0.0074365806012727598</cx:pt>
          <cx:pt idx="128">-0.020922774222958001</cx:pt>
          <cx:pt idx="129">-0.016696224671408601</cx:pt>
          <cx:pt idx="130">0.0042087581526675704</cx:pt>
          <cx:pt idx="131">0.0095469759950910799</cx:pt>
          <cx:pt idx="132">0.028575071941108501</cx:pt>
          <cx:pt idx="133">0.031800636346265697</cx:pt>
          <cx:pt idx="134">0.02185852023617</cx:pt>
          <cx:pt idx="135">0.026272641501815699</cx:pt>
          <cx:pt idx="136">0.023064355655651299</cx:pt>
          <cx:pt idx="137">0.011110731223940899</cx:pt>
          <cx:pt idx="138">0.0035932232636908998</cx:pt>
          <cx:pt idx="139">-0.00068427882165038995</cx:pt>
          <cx:pt idx="140">0.00050620972670817603</cx:pt>
          <cx:pt idx="141">0.00064794234969875204</cx:pt>
          <cx:pt idx="142">-0.000680197897338404</cx:pt>
          <cx:pt idx="143">0.00029962910961013497</cx:pt>
          <cx:pt idx="144">-0.0033843695658321502</cx:pt>
          <cx:pt idx="145">-0.0091960154690329601</cx:pt>
          <cx:pt idx="146">-0.013223651493726601</cx:pt>
          <cx:pt idx="147">-0.017672474225699401</cx:pt>
          <cx:pt idx="148">-0.031178358204301301</cx:pt>
          <cx:pt idx="149">-0.020831094047237101</cx:pt>
          <cx:pt idx="150">-0.0207443147531877</cx:pt>
          <cx:pt idx="151">0.0048525628169012302</cx:pt>
          <cx:pt idx="152">-0.00029142640803775198</cx:pt>
          <cx:pt idx="153">-0.028120431014826801</cx:pt>
          <cx:pt idx="154">-0.0200579429224539</cx:pt>
          <cx:pt idx="155">-0.022110585078136801</cx:pt>
          <cx:pt idx="156">-0.047206749629612299</cx:pt>
          <cx:pt idx="157">-0.027156875944743201</cx:pt>
          <cx:pt idx="158">0.0025548323069152601</cx:pt>
          <cx:pt idx="159">-0.0027424166142387702</cx:pt>
          <cx:pt idx="160">0.016735667724323298</cx:pt>
          <cx:pt idx="161">0.0081026975993083797</cx:pt>
          <cx:pt idx="162">0.0157585289198953</cx:pt>
          <cx:pt idx="163">0.033747558089828697</cx:pt>
          <cx:pt idx="164">0.026110627113463101</cx:pt>
          <cx:pt idx="165">0.00136375523416131</cx:pt>
          <cx:pt idx="166">-0.00029098692579973399</cx:pt>
          <cx:pt idx="167">-0.00028535414091910498</cx:pt>
          <cx:pt idx="168">-0.00080874670372868302</cx:pt>
          <cx:pt idx="169">-0.00025742705713705899</cx:pt>
          <cx:pt idx="170">0.0010884594881262299</cx:pt>
          <cx:pt idx="171">-0.001163852162488</cx:pt>
          <cx:pt idx="172">-0.0043995649703158198</cx:pt>
          <cx:pt idx="173">-0.0050128154942169004</cx:pt>
          <cx:pt idx="174">-0.0084875029292373703</cx:pt>
          <cx:pt idx="175">-0.023379544833334601</cx:pt>
          <cx:pt idx="176">-0.037987372275638101</cx:pt>
          <cx:pt idx="177">-0.016749255313149299</cx:pt>
          <cx:pt idx="178">-0.0197507742846325</cx:pt>
          <cx:pt idx="179">-0.027637231781329999</cx:pt>
          <cx:pt idx="180">-0.023432740665282299</cx:pt>
          <cx:pt idx="181">-0.019364710610908598</cx:pt>
          <cx:pt idx="182">0.0141640335577446</cx:pt>
          <cx:pt idx="183">0.0056075851570039298</cx:pt>
          <cx:pt idx="184">0.00075759975113135597</cx:pt>
          <cx:pt idx="185">0.0082576073543415094</cx:pt>
          <cx:pt idx="186">0.036944241451107702</cx:pt>
          <cx:pt idx="187">0.031229856072933101</cx:pt>
          <cx:pt idx="188">0.040286731768467102</cx:pt>
          <cx:pt idx="189">0.00766733798637845</cx:pt>
          <cx:pt idx="190">0.017880802526777099</cx:pt>
          <cx:pt idx="191">0.050653934441243699</cx:pt>
          <cx:pt idx="192">0.031615034926898197</cx:pt>
          <cx:pt idx="193">0.00097931699011301701</cx:pt>
          <cx:pt idx="194">0.0016343832761430001</cx:pt>
          <cx:pt idx="195">-8.5735084694912398e-05</cx:pt>
          <cx:pt idx="196">-0.00087534872400741497</cx:pt>
          <cx:pt idx="197">0.00055987883267719096</cx:pt>
          <cx:pt idx="198">-0.00041953483909708001</cx:pt>
          <cx:pt idx="199">-0.0048328138629444503</cx:pt>
          <cx:pt idx="200">-0.010381812498407601</cx:pt>
          <cx:pt idx="201">-0.011560302028081299</cx:pt>
          <cx:pt idx="202">-0.024279453505958899</cx:pt>
          <cx:pt idx="203">-0.046509105891206999</cx:pt>
          <cx:pt idx="204">-0.0319772808370236</cx:pt>
          <cx:pt idx="205">-0.030917714228104701</cx:pt>
          <cx:pt idx="206">-0.0310599012706754</cx:pt>
          <cx:pt idx="207">-0.020701225543384501</cx:pt>
          <cx:pt idx="208">-0.0031956902401098801</cx:pt>
          <cx:pt idx="209">0.0081955408466801802</cx:pt>
          <cx:pt idx="210">0.0309121826567871</cx:pt>
          <cx:pt idx="211">0.028771119733068999</cx:pt>
          <cx:pt idx="212">0.0211278392720032</cx:pt>
          <cx:pt idx="213">0.036264478699771702</cx:pt>
          <cx:pt idx="214">0.0096536491708508407</cx:pt>
          <cx:pt idx="215">0.0096039945585675093</cx:pt>
          <cx:pt idx="216">-0.0046032956627086296</cx:pt>
          <cx:pt idx="217">-0.0095080573804109704</cx:pt>
          <cx:pt idx="218">-0.0055215641228537199</cx:pt>
          <cx:pt idx="219">0.030256335581720199</cx:pt>
          <cx:pt idx="220">0.016521303973757499</cx:pt>
          <cx:pt idx="221">-0.0078579925252498101</cx:pt>
          <cx:pt idx="222">0.0020304041936491601</cx:pt>
          <cx:pt idx="223">-0.00104192723850665</cx:pt>
          <cx:pt idx="224">-0.0020427296308514601</cx:pt>
          <cx:pt idx="225">-0.00085695234232051895</cx:pt>
          <cx:pt idx="226">0.00010940041132166599</cx:pt>
          <cx:pt idx="227">-0.0011467859200294101</cx:pt>
          <cx:pt idx="228">-0.010065929070992</cx:pt>
          <cx:pt idx="229">-0.021100980368789799</cx:pt>
          <cx:pt idx="230">-0.017962641359313601</cx:pt>
          <cx:pt idx="231">-0.012992446426699901</cx:pt>
          <cx:pt idx="232">-0.0161119141217883</cx:pt>
          <cx:pt idx="233">-0.040695889028703303</cx:pt>
          <cx:pt idx="234">-0.040328749635730098</cx:pt>
          <cx:pt idx="235">-0.0139104611344149</cx:pt>
          <cx:pt idx="236">-0.0092127632487220106</cx:pt>
          <cx:pt idx="237">0.00341151657770107</cx:pt>
          <cx:pt idx="238">0.0035692654395257902</cx:pt>
          <cx:pt idx="239">0.0109394612838898</cx:pt>
          <cx:pt idx="240">0.0077503025869394898</cx:pt>
          <cx:pt idx="241">0.058039165605147797</cx:pt>
          <cx:pt idx="242">0.040025180562821901</cx:pt>
          <cx:pt idx="243">0.0105714181457704</cx:pt>
          <cx:pt idx="244">0.014398318851494001</cx:pt>
          <cx:pt idx="245">0.043637724957190503</cx:pt>
          <cx:pt idx="246">0.0043579400334223901</cx:pt>
          <cx:pt idx="247">-0.020920946142640499</cx:pt>
          <cx:pt idx="248">0.026749915349505101</cx:pt>
          <cx:pt idx="249">0.00772042169309811</cx:pt>
          <cx:pt idx="250">0.00099106236068681594</cx:pt>
          <cx:pt idx="251">0.000578218913367627</cx:pt>
          <cx:pt idx="252">-0.00074375142927036997</cx:pt>
          <cx:pt idx="253">-0.0010174129938339701</cx:pt>
          <cx:pt idx="254">0.00067150307086850502</cx:pt>
          <cx:pt idx="255">-0.00042463013597864897</cx:pt>
          <cx:pt idx="256">-0.022190228654522599</cx:pt>
          <cx:pt idx="257">-0.028359651784165701</cx:pt>
          <cx:pt idx="258">-0.0029149170414223598</cx:pt>
          <cx:pt idx="259">-0.021500065107043099</cx:pt>
          <cx:pt idx="260">-0.027160281145279502</cx:pt>
          <cx:pt idx="261">-0.024245810006761501</cx:pt>
          <cx:pt idx="262">-0.0371580111604169</cx:pt>
          <cx:pt idx="263">-0.0021546573257277902</cx:pt>
          <cx:pt idx="264">-0.0230650472071048</cx:pt>
          <cx:pt idx="265">-0.0074201426324852597</cx:pt>
          <cx:pt idx="266">-0.0165507006233678</cx:pt>
          <cx:pt idx="267">-0.0060893685529296903</cx:pt>
          <cx:pt idx="268">0.0098470510438765403</cx:pt>
          <cx:pt idx="269">0.063428048801075804</cx:pt>
          <cx:pt idx="270">0.075123582167650194</cx:pt>
          <cx:pt idx="271">0.0285586615866875</cx:pt>
          <cx:pt idx="272">0.047930880159883303</cx:pt>
          <cx:pt idx="273">0.023483529382340201</cx:pt>
          <cx:pt idx="274">-0.023859138080854998</cx:pt>
          <cx:pt idx="275">-0.047721599009312103</cx:pt>
          <cx:pt idx="276">-0.0251139413535943</cx:pt>
          <cx:pt idx="277">-0.00029326833360683802</cx:pt>
          <cx:pt idx="278">-0.0012106194300433</cx:pt>
          <cx:pt idx="279">-0.00013620924949188999</cx:pt>
          <cx:pt idx="280">-0.00077118689867508605</cx:pt>
          <cx:pt idx="281">0.00013161942967931901</cx:pt>
          <cx:pt idx="282">-0.0012410303092902199</cx:pt>
          <cx:pt idx="283">-0.0024923125339377699</cx:pt>
          <cx:pt idx="284">-0.030466917990449201</cx:pt>
          <cx:pt idx="285">-0.032707449879658498</cx:pt>
          <cx:pt idx="286">-0.0066652114100815103</cx:pt>
          <cx:pt idx="287">-0.027920015253787699</cx:pt>
          <cx:pt idx="288">-0.038558082377287903</cx:pt>
          <cx:pt idx="289">-0.015712048715994301</cx:pt>
          <cx:pt idx="290">-0.0130668776810711</cx:pt>
          <cx:pt idx="291">-0.030459805546960501</cx:pt>
          <cx:pt idx="292">-0.017791318603532301</cx:pt>
          <cx:pt idx="293">-0.0405290054376529</cx:pt>
          <cx:pt idx="294">-0.062529557701443805</cx:pt>
          <cx:pt idx="295">0.00083203730722857601</cx:pt>
          <cx:pt idx="296">-0.0051073225078347197</cx:pt>
          <cx:pt idx="297">0.0041367924305277196</cx:pt>
          <cx:pt idx="298">-0.0023863194840293002</cx:pt>
          <cx:pt idx="299">0.0173338295544796</cx:pt>
          <cx:pt idx="300">0.0128215148243706</cx:pt>
          <cx:pt idx="301">-0.041209153861511597</cx:pt>
          <cx:pt idx="302">-0.0247131101453868</cx:pt>
          <cx:pt idx="303">-0.033434112382529801</cx:pt>
          <cx:pt idx="304">-0.022220438434959001</cx:pt>
          <cx:pt idx="305">0.0096058342612275107</cx:pt>
          <cx:pt idx="306">-0.0016339399641500101</cx:pt>
          <cx:pt idx="307">0.00078918087302133004</cx:pt>
          <cx:pt idx="308">-0.00021590721907187901</cx:pt>
          <cx:pt idx="309">-0.0024352264095400498</cx:pt>
          <cx:pt idx="310">-0.0019471591475094399</cx:pt>
          <cx:pt idx="311">-0.018181097791311201</cx:pt>
          <cx:pt idx="312">-0.033192972594429097</cx:pt>
          <cx:pt idx="313">-0.0147252190211449</cx:pt>
          <cx:pt idx="314">0.019906160948845401</cx:pt>
          <cx:pt idx="315">-0.0248102707354056</cx:pt>
          <cx:pt idx="316">-0.014439124107237401</cx:pt>
          <cx:pt idx="317">-0.00330151968651311</cx:pt>
          <cx:pt idx="318">-0.0045323703199087496</cx:pt>
          <cx:pt idx="319">0.0109590455751609</cx:pt>
          <cx:pt idx="320">-0.010438104949287</cx:pt>
          <cx:pt idx="321">-0.052605326721873701</cx:pt>
          <cx:pt idx="322">-0.0179097274306825</cx:pt>
          <cx:pt idx="323">0.012150414284569901</cx:pt>
          <cx:pt idx="324">-0.0024233186556773499</cx:pt>
          <cx:pt idx="325">0.017066125141049601</cx:pt>
          <cx:pt idx="326">-0.0089096129870540001</cx:pt>
          <cx:pt idx="327">0.0137390727957081</cx:pt>
          <cx:pt idx="328">0.0049290021015683701</cx:pt>
          <cx:pt idx="329">-0.0118948370885197</cx:pt>
          <cx:pt idx="330">0.0068824163731703398</cx:pt>
          <cx:pt idx="331">-0.0099001755069028398</cx:pt>
          <cx:pt idx="332">-0.014735506258922001</cx:pt>
          <cx:pt idx="333">-0.00267281201586175</cx:pt>
          <cx:pt idx="334">-0.0026980743204919502</cx:pt>
          <cx:pt idx="335">-0.00037575131089982901</cx:pt>
          <cx:pt idx="336">-3.1246027295258398e-05</cx:pt>
          <cx:pt idx="337">-0.00077950235953536595</cx:pt>
          <cx:pt idx="338">-0.00087034241716023601</cx:pt>
          <cx:pt idx="339">-0.02315851603036</cx:pt>
          <cx:pt idx="340">-0.0080797436822640702</cx:pt>
          <cx:pt idx="341">0.00611660548335171</cx:pt>
          <cx:pt idx="342">0.0278329062452203</cx:pt>
          <cx:pt idx="343">0.0011840448010570601</cx:pt>
          <cx:pt idx="344">0.001880586780857</cx:pt>
          <cx:pt idx="345">-0.051962508347369402</cx:pt>
          <cx:pt idx="346">-0.0398808929579006</cx:pt>
          <cx:pt idx="347">-0.048907797940209503</cx:pt>
          <cx:pt idx="348">-0.0187323232638568</cx:pt>
          <cx:pt idx="349">-0.0249039804450105</cx:pt>
          <cx:pt idx="350">0.0010498512033981901</cx:pt>
          <cx:pt idx="351">0.042286026617221098</cx:pt>
          <cx:pt idx="352">-0.011276228479275299</cx:pt>
          <cx:pt idx="353">0.0039962019471985804</cx:pt>
          <cx:pt idx="354">0.0027029923361569699</cx:pt>
          <cx:pt idx="355">0.018457351904740502</cx:pt>
          <cx:pt idx="356">0.00080286742689595703</cx:pt>
          <cx:pt idx="357">0.0024692292663611799</cx:pt>
          <cx:pt idx="358">0.00118170567627289</cx:pt>
          <cx:pt idx="359">-0.0068535875936676198</cx:pt>
          <cx:pt idx="360">-0.025398627944364899</cx:pt>
          <cx:pt idx="361">-0.0065689634253024596</cx:pt>
          <cx:pt idx="362">-0.0031813694145278399</cx:pt>
          <cx:pt idx="363">4.5492041622586302e-05</cx:pt>
          <cx:pt idx="364">-0.00013089273040655801</cx:pt>
          <cx:pt idx="365">-0.00037311982337693802</cx:pt>
          <cx:pt idx="366">-0.00197974690450553</cx:pt>
          <cx:pt idx="367">-0.018236721274402502</cx:pt>
          <cx:pt idx="368">0.0033860340995094601</cx:pt>
          <cx:pt idx="369">-0.0016182409650891401</cx:pt>
          <cx:pt idx="370">0.0087011596282055605</cx:pt>
          <cx:pt idx="371">0.038743013274103302</cx:pt>
          <cx:pt idx="372">0.016442792820468399</cx:pt>
          <cx:pt idx="373">-0.0126356346047464</cx:pt>
          <cx:pt idx="374">-0.016513999622460598</cx:pt>
          <cx:pt idx="375">-0.056731808821046503</cx:pt>
          <cx:pt idx="376">-0.048874153280134398</cx:pt>
          <cx:pt idx="377">-0.042579038824276799</cx:pt>
          <cx:pt idx="378">4.6080514493541201e-05</cx:pt>
          <cx:pt idx="379">-0.0041138184317253603</cx:pt>
          <cx:pt idx="380">-0.0015460876952170699</cx:pt>
          <cx:pt idx="381">0.02155276986762</cx:pt>
          <cx:pt idx="382">-0.0052692337500551099</cx:pt>
          <cx:pt idx="383">0.0145974644427908</cx:pt>
          <cx:pt idx="384">0.030163954806742999</cx:pt>
          <cx:pt idx="385">0.0070172185559677202</cx:pt>
          <cx:pt idx="386">-0.016455929569437502</cx:pt>
          <cx:pt idx="387">-0.028280737882171399</cx:pt>
          <cx:pt idx="388">-0.0345308675265713</cx:pt>
          <cx:pt idx="389">-0.0116234328765802</cx:pt>
          <cx:pt idx="390">-0.0060534813064652996</cx:pt>
          <cx:pt idx="391">-0.0024253052047375</cx:pt>
          <cx:pt idx="392">-1.9294054712997101e-05</cx:pt>
          <cx:pt idx="393">-0.00053318160539341799</cx:pt>
          <cx:pt idx="394">-0.00127351024793709</cx:pt>
          <cx:pt idx="395">0.00117693685875028</cx:pt>
          <cx:pt idx="396">0.027750208143301001</cx:pt>
          <cx:pt idx="397">0.013171692663954401</cx:pt>
          <cx:pt idx="398">0.037993145720539703</cx:pt>
          <cx:pt idx="399">0.056717893846288302</cx:pt>
          <cx:pt idx="400">0.049761713297816</cx:pt>
          <cx:pt idx="401">0.0155418855768243</cx:pt>
          <cx:pt idx="402">0.016551304104663201</cx:pt>
          <cx:pt idx="403">-0.048046220593765301</cx:pt>
          <cx:pt idx="404">-0.074853507064768995</cx:pt>
          <cx:pt idx="405">-0.034844972168388902</cx:pt>
          <cx:pt idx="406">-0.018455878211884401</cx:pt>
          <cx:pt idx="407">-0.025118163922354501</cx:pt>
          <cx:pt idx="408">-0.0101451294739141</cx:pt>
          <cx:pt idx="409">0.0046417675395007104</cx:pt>
          <cx:pt idx="410">0.011025666248538299</cx:pt>
          <cx:pt idx="411">0.051756932604596698</cx:pt>
          <cx:pt idx="412">0.058096840902241001</cx:pt>
          <cx:pt idx="413">-0.019881031228417299</cx:pt>
          <cx:pt idx="414">-0.046115072951084198</cx:pt>
          <cx:pt idx="415">-0.052899033391831198</cx:pt>
          <cx:pt idx="416">-0.038135281222974098</cx:pt>
          <cx:pt idx="417">-0.016641322803607</cx:pt>
          <cx:pt idx="418">-0.0050855390698532101</cx:pt>
          <cx:pt idx="419">0.00015104035632877401</cx:pt>
          <cx:pt idx="420">0.00042916800374172</cx:pt>
          <cx:pt idx="421">-0.00017438797991030399</cx:pt>
          <cx:pt idx="422">-0.00047453081983179102</cx:pt>
          <cx:pt idx="423">0.0092588160267938601</cx:pt>
          <cx:pt idx="424">0.051686538309480702</cx:pt>
          <cx:pt idx="425">0.065168351990520595</cx:pt>
          <cx:pt idx="426">0.078931240129458499</cx:pt>
          <cx:pt idx="427">0.10303194647964201</cx:pt>
          <cx:pt idx="428">0.096179794090426193</cx:pt>
          <cx:pt idx="429">0.021699122654995399</cx:pt>
          <cx:pt idx="430">0.030893860671538299</cx:pt>
          <cx:pt idx="431">-0.0095467778881224499</cx:pt>
          <cx:pt idx="432">-0.0334048031649226</cx:pt>
          <cx:pt idx="433">-0.049186903590625802</cx:pt>
          <cx:pt idx="434">-0.040793894030272698</cx:pt>
          <cx:pt idx="435">-0.062936425013661396</cx:pt>
          <cx:pt idx="436">-0.045310163646571103</cx:pt>
          <cx:pt idx="437">-0.0034279928883188199</cx:pt>
          <cx:pt idx="438">0.0268912158814981</cx:pt>
          <cx:pt idx="439">0.040064791182098797</cx:pt>
          <cx:pt idx="440">0.031262141113877699</cx:pt>
          <cx:pt idx="441">-0.0208891982368987</cx:pt>
          <cx:pt idx="442">-0.041823359628850698</cx:pt>
          <cx:pt idx="443">-0.043101128857749797</cx:pt>
          <cx:pt idx="444">-0.033877547040247702</cx:pt>
          <cx:pt idx="445">-0.016269462779210101</cx:pt>
          <cx:pt idx="446">-0.0057008556983861799</cx:pt>
          <cx:pt idx="447">-0.0023765761514193502</cx:pt>
          <cx:pt idx="448">-0.000212061959402938</cx:pt>
          <cx:pt idx="449">-0.00025430533483615102</cx:pt>
          <cx:pt idx="450">-0.00017943142775565701</cx:pt>
          <cx:pt idx="451">0.0061230861725922103</cx:pt>
          <cx:pt idx="452">0.037984313951910501</cx:pt>
          <cx:pt idx="453">0.066515360204771307</cx:pt>
          <cx:pt idx="454">0.071276106851664398</cx:pt>
          <cx:pt idx="455">0.0906839937370926</cx:pt>
          <cx:pt idx="456">0.070841210234407495</cx:pt>
          <cx:pt idx="457">0.070526265363322599</cx:pt>
          <cx:pt idx="458">0.10740659576278699</cx:pt>
          <cx:pt idx="459">0.073684092961316505</cx:pt>
          <cx:pt idx="460">0.036582277599165998</cx:pt>
          <cx:pt idx="461">0.026617245129250799</cx:pt>
          <cx:pt idx="462">-0.059753650430111299</cx:pt>
          <cx:pt idx="463">-0.081551402896392594</cx:pt>
          <cx:pt idx="464">-0.067332007672969804</cx:pt>
          <cx:pt idx="465">-0.023199412248680398</cx:pt>
          <cx:pt idx="466">0.046024572468164403</cx:pt>
          <cx:pt idx="467">0.0305089139347899</cx:pt>
          <cx:pt idx="468">0.041450710411300599</cx:pt>
          <cx:pt idx="469">-0.020238081841237199</cx:pt>
          <cx:pt idx="470">-0.021392367654488698</cx:pt>
          <cx:pt idx="471">-0.032101619797245899</cx:pt>
          <cx:pt idx="472">-0.018331449800686302</cx:pt>
          <cx:pt idx="473">-0.019777780351202399</cx:pt>
          <cx:pt idx="474">-0.0077783580725123997</cx:pt>
          <cx:pt idx="475">0.00067644953226298702</cx:pt>
          <cx:pt idx="476">-6.4735825186037295e-05</cx:pt>
          <cx:pt idx="477">0.000455981097074776</cx:pt>
          <cx:pt idx="478">-0.0037287914105311698</cx:pt>
          <cx:pt idx="479">-0.000487560189788116</cx:pt>
          <cx:pt idx="480">0.011777385223433001</cx:pt>
          <cx:pt idx="481">0.032215156216651997</cx:pt>
          <cx:pt idx="482">0.0483665422141372</cx:pt>
          <cx:pt idx="483">0.094534315329104904</cx:pt>
          <cx:pt idx="484">0.093193634721384103</cx:pt>
          <cx:pt idx="485">0.094357182513538099</cx:pt>
          <cx:pt idx="486">0.15612385427228301</cx:pt>
          <cx:pt idx="487">0.108434713577879</cx:pt>
          <cx:pt idx="488">0.056444768431879497</cx:pt>
          <cx:pt idx="489">0.040782833293803798</cx:pt>
          <cx:pt idx="490">-0.0259177709095651</cx:pt>
          <cx:pt idx="491">-0.0094043419749957405</cx:pt>
          <cx:pt idx="492">0.020467310015410502</cx:pt>
          <cx:pt idx="493">0.051620588524995403</cx:pt>
          <cx:pt idx="494">0.040483328113634101</cx:pt>
          <cx:pt idx="495">0.028106532097297399</cx:pt>
          <cx:pt idx="496">0.015525141229462599</cx:pt>
          <cx:pt idx="497">-0.035598985128676298</cx:pt>
          <cx:pt idx="498">-0.0211413661210407</cx:pt>
          <cx:pt idx="499">-0.025238961627981601</cx:pt>
          <cx:pt idx="500">-0.0285461583053775</cx:pt>
          <cx:pt idx="501">-0.019619584004291798</cx:pt>
          <cx:pt idx="502">-0.0030963971973921099</cx:pt>
          <cx:pt idx="503">-0.00184988291475765</cx:pt>
          <cx:pt idx="504">-0.000137941959367206</cx:pt>
          <cx:pt idx="505">-0.000362914839147066</cx:pt>
          <cx:pt idx="506">-0.0031564135860845601</cx:pt>
          <cx:pt idx="507">-0.0143131353738005</cx:pt>
          <cx:pt idx="508">-0.0202016263651306</cx:pt>
          <cx:pt idx="509">-0.0015005053966336401</cx:pt>
          <cx:pt idx="510">0.016712189943190101</cx:pt>
          <cx:pt idx="511">0.052874643035513598</cx:pt>
          <cx:pt idx="512">0.095618035838433396</cx:pt>
          <cx:pt idx="513">0.080317847543576598</cx:pt>
          <cx:pt idx="514">0.096612924113614398</cx:pt>
          <cx:pt idx="515">0.093365104601992793</cx:pt>
          <cx:pt idx="516">0.067042426350834905</cx:pt>
          <cx:pt idx="517">0.0588223077638221</cx:pt>
          <cx:pt idx="518">0.032214270507634001</cx:pt>
          <cx:pt idx="519">0.0120586749292161</cx:pt>
          <cx:pt idx="520">0.045447059145115397</cx:pt>
          <cx:pt idx="521">0.065786116088287203</cx:pt>
          <cx:pt idx="522">0.0075569869623364604</cx:pt>
          <cx:pt idx="523">0.020911230771129101</cx:pt>
          <cx:pt idx="524">2.76712132480358e-05</cx:pt>
          <cx:pt idx="525">-0.027338881825636902</cx:pt>
          <cx:pt idx="526">-0.029514381327820499</cx:pt>
          <cx:pt idx="527">-0.0265841741027859</cx:pt>
          <cx:pt idx="528">-0.024926003505835501</cx:pt>
          <cx:pt idx="529">-0.0111259103708145</cx:pt>
          <cx:pt idx="530">-0.0028817999920483601</cx:pt>
          <cx:pt idx="531">-0.00039763260658364299</cx:pt>
          <cx:pt idx="532">-0.00041955532426092199</cx:pt>
          <cx:pt idx="533">-0.00064686743467129405</cx:pt>
          <cx:pt idx="534">-0.0023068516768115798</cx:pt>
          <cx:pt idx="535">-0.026093660644950101</cx:pt>
          <cx:pt idx="536">-0.038371970869199502</cx:pt>
          <cx:pt idx="537">-0.024093143657309</cx:pt>
          <cx:pt idx="538">-0.022297920433035599</cx:pt>
          <cx:pt idx="539">0.0055555044934190003</cx:pt>
          <cx:pt idx="540">0.023978227044506001</cx:pt>
          <cx:pt idx="541">0.027121646898473999</cx:pt>
          <cx:pt idx="542">0.030846773261027902</cx:pt>
          <cx:pt idx="543">0.038159411748568003</cx:pt>
          <cx:pt idx="544">0.016613685584921101</cx:pt>
          <cx:pt idx="545">-0.0056175898860764501</cx:pt>
          <cx:pt idx="546">-0.00349370051748925</cx:pt>
          <cx:pt idx="547">-0.0028140712063763401</cx:pt>
          <cx:pt idx="548">0.038012279791556199</cx:pt>
          <cx:pt idx="549">0.040666314924765197</cx:pt>
          <cx:pt idx="550">0.046341667685468199</cx:pt>
          <cx:pt idx="551">0.031302877005793699</cx:pt>
          <cx:pt idx="552">0.0068769689970841399</cx:pt>
          <cx:pt idx="553">-0.0297262964279328</cx:pt>
          <cx:pt idx="554">-0.043609966077566897</cx:pt>
          <cx:pt idx="555">-0.0131971013927042</cx:pt>
          <cx:pt idx="556">-0.000158163697811772</cx:pt>
          <cx:pt idx="557">-0.0032788140569179202</cx:pt>
          <cx:pt idx="558">-0.0044508925012004298</cx:pt>
          <cx:pt idx="559">0.00077686371739144403</cx:pt>
          <cx:pt idx="560">-5.8844008638579802e-05</cx:pt>
          <cx:pt idx="561">-0.000315050726673431</cx:pt>
          <cx:pt idx="562">-0.00429871958362406</cx:pt>
          <cx:pt idx="563">-0.028334180636311001</cx:pt>
          <cx:pt idx="564">-0.0440230343663056</cx:pt>
          <cx:pt idx="565">-0.037224646109322801</cx:pt>
          <cx:pt idx="566">-0.036415055071338499</cx:pt>
          <cx:pt idx="567">-0.053365797190951698</cx:pt>
          <cx:pt idx="568">-0.035790764901305498</cx:pt>
          <cx:pt idx="569">-0.0225681841287373</cx:pt>
          <cx:pt idx="570">-0.049653683981478902</cx:pt>
          <cx:pt idx="571">-0.0522192152283463</cx:pt>
          <cx:pt idx="572">-0.063057499273824202</cx:pt>
          <cx:pt idx="573">-0.0251026907335569</cx:pt>
          <cx:pt idx="574">-0.0047731766542835003</cx:pt>
          <cx:pt idx="575">-0.0123340431424578</cx:pt>
          <cx:pt idx="576">0.031263817672443198</cx:pt>
          <cx:pt idx="577">0.049313803261382398</cx:pt>
          <cx:pt idx="578">0.0222413329996662</cx:pt>
          <cx:pt idx="579">0.011724786468664599</cx:pt>
          <cx:pt idx="580">-0.0061325158739038502</cx:pt>
          <cx:pt idx="581">-0.033321805422186698</cx:pt>
          <cx:pt idx="582">-0.0293189693054733</cx:pt>
          <cx:pt idx="583">0.0065715080956112804</cx:pt>
          <cx:pt idx="584">0.022050907847068601</cx:pt>
          <cx:pt idx="585">0.011603487654465901</cx:pt>
          <cx:pt idx="586">-0.0033467141128793198</cx:pt>
          <cx:pt idx="587">-0.00060248624032091102</cx:pt>
          <cx:pt idx="588">-0.00025590238578808102</cx:pt>
          <cx:pt idx="589">-0.00067210350138530303</cx:pt>
          <cx:pt idx="590">-0.0070278981026681</cx:pt>
          <cx:pt idx="591">-0.0213343089605528</cx:pt>
          <cx:pt idx="592">-0.039868260371048798</cx:pt>
          <cx:pt idx="593">-0.038320469050644297</cx:pt>
          <cx:pt idx="594">-0.043748825690197599</cx:pt>
          <cx:pt idx="595">-0.053186547363979202</cx:pt>
          <cx:pt idx="596">-0.062183004236833199</cx:pt>
          <cx:pt idx="597">-0.036717177246645402</cx:pt>
          <cx:pt idx="598">-0.034883084470296997</cx:pt>
          <cx:pt idx="599">-0.048693348897010102</cx:pt>
          <cx:pt idx="600">-0.026477187651999998</cx:pt>
          <cx:pt idx="601">-0.040542218407466198</cx:pt>
          <cx:pt idx="602">-0.017075263507252799</cx:pt>
          <cx:pt idx="603">-0.024528524635950299</cx:pt>
          <cx:pt idx="604">0.027583724558154499</cx:pt>
          <cx:pt idx="605">-0.015916662203482399</cx:pt>
          <cx:pt idx="606">0.0095019035300594693</cx:pt>
          <cx:pt idx="607">-0.0035094835685508001</cx:pt>
          <cx:pt idx="608">-0.0070932817444478297</cx:pt>
          <cx:pt idx="609">0.00638880206583333</cx:pt>
          <cx:pt idx="610">0.00161052592185694</cx:pt>
          <cx:pt idx="611">0.0077939113138569896</cx:pt>
          <cx:pt idx="612">0.025175751638593698</cx:pt>
          <cx:pt idx="613">0.0115275137931321</cx:pt>
          <cx:pt idx="614">-0.0062664844804556502</cx:pt>
          <cx:pt idx="615">0.000117813759897972</cx:pt>
          <cx:pt idx="616">-0.00039472124416639598</cx:pt>
          <cx:pt idx="617">0.00032712694508780599</cx:pt>
          <cx:pt idx="618">-0.0038269676429049</cx:pt>
          <cx:pt idx="619">-0.0118360239551633</cx:pt>
          <cx:pt idx="620">-0.022114753497743101</cx:pt>
          <cx:pt idx="621">-0.030409207840236801</cx:pt>
          <cx:pt idx="622">-0.0472923206510555</cx:pt>
          <cx:pt idx="623">-0.055936746759155498</cx:pt>
          <cx:pt idx="624">-0.064773125011352004</cx:pt>
          <cx:pt idx="625">-0.053881276995824297</cx:pt>
          <cx:pt idx="626">-0.0371649306250353</cx:pt>
          <cx:pt idx="627">-0.023351552093787899</cx:pt>
          <cx:pt idx="628">-0.0233869951816509</cx:pt>
          <cx:pt idx="629">-0.0235134230473464</cx:pt>
          <cx:pt idx="630">-0.013152635247702301</cx:pt>
          <cx:pt idx="631">-0.034925802416061198</cx:pt>
          <cx:pt idx="632">-0.012323724932611701</cx:pt>
          <cx:pt idx="633">-0.025809071204082001</cx:pt>
          <cx:pt idx="634">-0.0136087017990782</cx:pt>
          <cx:pt idx="635">-0.024778140066368099</cx:pt>
          <cx:pt idx="636">0.031563676805050601</cx:pt>
          <cx:pt idx="637">0.024432760879782401</cx:pt>
          <cx:pt idx="638">0.023950408926385901</cx:pt>
          <cx:pt idx="639">0.0225813561433524</cx:pt>
          <cx:pt idx="640">0.0243098829270143</cx:pt>
          <cx:pt idx="641">0.0142197658996629</cx:pt>
          <cx:pt idx="642">0.0027178841219274098</cx:pt>
          <cx:pt idx="643">-0.00104566426181645</cx:pt>
          <cx:pt idx="644">-5.6567376867868497e-06</cx:pt>
          <cx:pt idx="645">1.9022805173389502e-05</cx:pt>
          <cx:pt idx="646">-0.0020552489289020698</cx:pt>
          <cx:pt idx="647">-0.00465341010486573</cx:pt>
          <cx:pt idx="648">-0.010333543679329499</cx:pt>
          <cx:pt idx="649">-0.012060547602551999</cx:pt>
          <cx:pt idx="650">-0.0081556247269670406</cx:pt>
          <cx:pt idx="651">-0.0154191339115158</cx:pt>
          <cx:pt idx="652">-0.034612991117887799</cx:pt>
          <cx:pt idx="653">-0.042580850194338098</cx:pt>
          <cx:pt idx="654">-0.047261415144265399</cx:pt>
          <cx:pt idx="655">-0.0295164499053246</cx:pt>
          <cx:pt idx="656">-0.0217163521571083</cx:pt>
          <cx:pt idx="657">-0.015683616929775001</cx:pt>
          <cx:pt idx="658">0.0080918444324981093</cx:pt>
          <cx:pt idx="659">-0.0178295139042048</cx:pt>
          <cx:pt idx="660">-0.033508911549038303</cx:pt>
          <cx:pt idx="661">-0.018369557479634101</cx:pt>
          <cx:pt idx="662">-0.0163123975054244</cx:pt>
          <cx:pt idx="663">0.0096266674809509702</cx:pt>
          <cx:pt idx="664">0.045374565157157501</cx:pt>
          <cx:pt idx="665">0.039477066419039801</cx:pt>
          <cx:pt idx="666">0.027940500541166001</cx:pt>
          <cx:pt idx="667">0.021120086532687501</cx:pt>
          <cx:pt idx="668">0.0228027652879732</cx:pt>
          <cx:pt idx="669">0.0114557797545881</cx:pt>
          <cx:pt idx="670">0.0011496267415481299</cx:pt>
          <cx:pt idx="671">-0.00041378769455036101</cx:pt>
          <cx:pt idx="672">0.00073485916660638204</cx:pt>
          <cx:pt idx="673">-7.04125596433321e-05</cx:pt>
          <cx:pt idx="674">-0.00071835318499863796</cx:pt>
          <cx:pt idx="675">7.1640811954903701e-05</cx:pt>
          <cx:pt idx="676">-0.00080643392027584095</cx:pt>
          <cx:pt idx="677">-0.0064922044298476502</cx:pt>
          <cx:pt idx="678">0.0119822198659049</cx:pt>
          <cx:pt idx="679">0.019016105289105099</cx:pt>
          <cx:pt idx="680">0.028770430382770301</cx:pt>
          <cx:pt idx="681">0.015857211278895601</cx:pt>
          <cx:pt idx="682">-0.013255911977243399</cx:pt>
          <cx:pt idx="683">0.0124270811949273</cx:pt>
          <cx:pt idx="684">0.0204555932282817</cx:pt>
          <cx:pt idx="685">0.027615113659507699</cx:pt>
          <cx:pt idx="686">0.043650290465366698</cx:pt>
          <cx:pt idx="687">0.0086865783552481698</cx:pt>
          <cx:pt idx="688">0.013964996883601</cx:pt>
          <cx:pt idx="689">0.00927799943620943</cx:pt>
          <cx:pt idx="690">0.00646942671254426</cx:pt>
          <cx:pt idx="691">0.0291828969638144</cx:pt>
          <cx:pt idx="692">0.045499893558951399</cx:pt>
          <cx:pt idx="693">0.038690141770428801</cx:pt>
          <cx:pt idx="694">0.033312777452115701</cx:pt>
          <cx:pt idx="695">0.0234252275467834</cx:pt>
          <cx:pt idx="696">0.000922530374489828</cx:pt>
          <cx:pt idx="697">-0.00073104834165417596</cx:pt>
          <cx:pt idx="698">-0.00148888166621948</cx:pt>
          <cx:pt idx="699">0.000115245790006592</cx:pt>
          <cx:pt idx="700">1.14596482462433e-06</cx:pt>
          <cx:pt idx="701">-0.00041580747587635598</cx:pt>
          <cx:pt idx="702">-6.9469071868181499e-05</cx:pt>
          <cx:pt idx="703">-0.00024490703767829998</cx:pt>
          <cx:pt idx="704">-0.00023880004020830999</cx:pt>
          <cx:pt idx="705">0.0073530433751598104</cx:pt>
          <cx:pt idx="706">0.0130215817566897</cx:pt>
          <cx:pt idx="707">0.014356027263641</cx:pt>
          <cx:pt idx="708">0.017486160670953699</cx:pt>
          <cx:pt idx="709">0.0122596501673688</cx:pt>
          <cx:pt idx="710">0.0074407283238854503</cx:pt>
          <cx:pt idx="711">0.0120534601665037</cx:pt>
          <cx:pt idx="712">0.0087952644865744601</cx:pt>
          <cx:pt idx="713">0.035976015577925798</cx:pt>
          <cx:pt idx="714">0.038727691266326997</cx:pt>
          <cx:pt idx="715">0.017331689849556599</cx:pt>
          <cx:pt idx="716">0.0048188813615146799</cx:pt>
          <cx:pt idx="717">0.0032145601526130199</cx:pt>
          <cx:pt idx="718">0.014424699632488601</cx:pt>
          <cx:pt idx="719">0.0175876436487899</cx:pt>
          <cx:pt idx="720">0.0291998276088931</cx:pt>
          <cx:pt idx="721">0.028003313507448901</cx:pt>
          <cx:pt idx="722">0.0124584113222759</cx:pt>
          <cx:pt idx="723">0.0063772016829565003</cx:pt>
          <cx:pt idx="724">-0.000223934167948937</cx:pt>
          <cx:pt idx="725">0.00065634226973898904</cx:pt>
          <cx:pt idx="726">-7.0860230584882605e-05</cx:pt>
          <cx:pt idx="727">0.00053098270717053995</cx:pt>
          <cx:pt idx="728">0.00042990110256273299</cx:pt>
          <cx:pt idx="729">0.000567543149285772</cx:pt>
          <cx:pt idx="730">-0.00035461067369037703</cx:pt>
          <cx:pt idx="731">7.1150019629843401e-07</cx:pt>
          <cx:pt idx="732">3.0713347176146503e-05</cx:pt>
          <cx:pt idx="733">0.0073267332046451803</cx:pt>
          <cx:pt idx="734">0.0128031934406771</cx:pt>
          <cx:pt idx="735">0.0103606578320406</cx:pt>
          <cx:pt idx="736">0.013374560278813801</cx:pt>
          <cx:pt idx="737">0.016250472485120199</cx:pt>
          <cx:pt idx="738">0.020321907860092001</cx:pt>
          <cx:pt idx="739">0.017526127206677702</cx:pt>
          <cx:pt idx="740">0.0211775592300791</cx:pt>
          <cx:pt idx="741">0.022360871829565102</cx:pt>
          <cx:pt idx="742">0.0270135203110358</cx:pt>
          <cx:pt idx="743">0.0136555074772081</cx:pt>
          <cx:pt idx="744">0.0098021697023465294</cx:pt>
          <cx:pt idx="745">0.0147479360158853</cx:pt>
          <cx:pt idx="746">0.0148816293668471</cx:pt>
          <cx:pt idx="747">0.0082227574420905905</cx:pt>
          <cx:pt idx="748">0.010920731752297101</cx:pt>
          <cx:pt idx="749">0.0094899647691626798</cx:pt>
          <cx:pt idx="750">0.00180938908096317</cx:pt>
          <cx:pt idx="751">0.00021065345242882099</cx:pt>
          <cx:pt idx="752">0.00014565761867598001</cx:pt>
          <cx:pt idx="753">0.00038484946555878698</cx:pt>
          <cx:pt idx="754">-0.00039742290733388102</cx:pt>
          <cx:pt idx="755">6.1022695377278701e-05</cx:pt>
          <cx:pt idx="756">0.000121717419189091</cx:pt>
          <cx:pt idx="757">0.000130249177093952</cx:pt>
          <cx:pt idx="758">0.00044464824411710301</cx:pt>
          <cx:pt idx="759">-0.00050458402447044702</cx:pt>
          <cx:pt idx="760">-0.000251732480583255</cx:pt>
          <cx:pt idx="761">-0.0010175317042789001</cx:pt>
          <cx:pt idx="762">0.000824840158100276</cx:pt>
          <cx:pt idx="763">0.0010144551622553899</cx:pt>
          <cx:pt idx="764">0.00077766830819446899</cx:pt>
          <cx:pt idx="765">0.000193007202437704</cx:pt>
          <cx:pt idx="766">0.00033057253196572202</cx:pt>
          <cx:pt idx="767">-0.0013933863528061701</cx:pt>
          <cx:pt idx="768">-0.00039390854567689603</cx:pt>
          <cx:pt idx="769">-0.00016354849309035201</cx:pt>
          <cx:pt idx="770">0.0050048685577798397</cx:pt>
          <cx:pt idx="771">0.00253948201532566</cx:pt>
          <cx:pt idx="772">-0.000512086698672119</cx:pt>
          <cx:pt idx="773">-0.0019626856194752801</cx:pt>
          <cx:pt idx="774">0.0058729015692007601</cx:pt>
          <cx:pt idx="775">0.0030028478352220299</cx:pt>
          <cx:pt idx="776">0.0023709593469182998</cx:pt>
          <cx:pt idx="777">-0.000383802409005425</cx:pt>
          <cx:pt idx="778">0.00027492739549187499</cx:pt>
          <cx:pt idx="779">8.8842764785609503e-05</cx:pt>
          <cx:pt idx="780">0.00100582704330728</cx:pt>
          <cx:pt idx="781">0.000100273652623865</cx:pt>
          <cx:pt idx="782">0.00023298571572982399</cx:pt>
          <cx:pt idx="783">-0.00037015671910972301</cx:pt>
        </cx:lvl>
      </cx:numDim>
    </cx:data>
    <cx:data id="175">
      <cx:numDim type="val">
        <cx:f>'001_WA_F - 副本'!$FT$1:$FT$784</cx:f>
        <cx:lvl ptCount="784" formatCode="G/通用格式">
          <cx:pt idx="0">0.00072705772987650399</cx:pt>
          <cx:pt idx="1">-9.1180900681845395e-05</cx:pt>
          <cx:pt idx="2">-0.00077127892945491497</cx:pt>
          <cx:pt idx="3">8.6551292550743103e-05</cx:pt>
          <cx:pt idx="4">0.00039776352776910802</cx:pt>
          <cx:pt idx="5">1.23571071027845e-05</cx:pt>
          <cx:pt idx="6">-0.00029198509958620401</cx:pt>
          <cx:pt idx="7">-0.00021772176530686599</cx:pt>
          <cx:pt idx="8">-0.000101209828164744</cx:pt>
          <cx:pt idx="9">0.00053356248066874202</cx:pt>
          <cx:pt idx="10">0.00039805304389461602</cx:pt>
          <cx:pt idx="11">0.00023548839429511401</cx:pt>
          <cx:pt idx="12">0.00081229499713731995</cx:pt>
          <cx:pt idx="13">-0.000136415229654468</cx:pt>
          <cx:pt idx="14">0.00014619596345130201</cx:pt>
          <cx:pt idx="15">-0.00010024356811135501</cx:pt>
          <cx:pt idx="16">6.6152892675479502e-05</cx:pt>
          <cx:pt idx="17">-0.00021032942774027401</cx:pt>
          <cx:pt idx="18">0.00025590154339171298</cx:pt>
          <cx:pt idx="19">-0.000320921363694772</cx:pt>
          <cx:pt idx="20">-0.000255209772123147</cx:pt>
          <cx:pt idx="21">0.00015948067078360901</cx:pt>
          <cx:pt idx="22">-0.00022740052165184699</cx:pt>
          <cx:pt idx="23">-0.00050338543293568596</cx:pt>
          <cx:pt idx="24">0.00073489179215513001</cx:pt>
          <cx:pt idx="25">-0.000274292255817403</cx:pt>
          <cx:pt idx="26">-0.00013561217419079101</cx:pt>
          <cx:pt idx="27">-0.00010228911783887001</cx:pt>
          <cx:pt idx="28">0.000232688329932269</cx:pt>
          <cx:pt idx="29">-0.000147891321892277</cx:pt>
          <cx:pt idx="30">-0.00037083168773157</cx:pt>
          <cx:pt idx="31">-7.6811026243817199e-05</cx:pt>
          <cx:pt idx="32">-8.5902607726483197e-05</cx:pt>
          <cx:pt idx="33">0.00030949059527921198</cx:pt>
          <cx:pt idx="34">-0.00082642518137952304</cx:pt>
          <cx:pt idx="35">-0.0025881029970349499</cx:pt>
          <cx:pt idx="36">-0.00189068882024455</cx:pt>
          <cx:pt idx="37">-0.00044795245615394702</cx:pt>
          <cx:pt idx="38">-0.00076456157693438804</cx:pt>
          <cx:pt idx="39">7.2675347807281204e-05</cx:pt>
          <cx:pt idx="40">-0.0020240687113954798</cx:pt>
          <cx:pt idx="41">-0.00134652134657751</cx:pt>
          <cx:pt idx="42">-0.00136891175576545</cx:pt>
          <cx:pt idx="43">-0.0027246854658832102</cx:pt>
          <cx:pt idx="44">-0.0068011478875113704</cx:pt>
          <cx:pt idx="45">-0.0030484019779186801</cx:pt>
          <cx:pt idx="46">-0.00080611695194906195</cx:pt>
          <cx:pt idx="47">0.00024450327351731402</cx:pt>
          <cx:pt idx="48">-0.00061830973597585496</cx:pt>
          <cx:pt idx="49">-0.00051891533723248304</cx:pt>
          <cx:pt idx="50">-0.00053035212926910995</cx:pt>
          <cx:pt idx="51">0.00035828845241081401</cx:pt>
          <cx:pt idx="52">0.00032757199252167799</cx:pt>
          <cx:pt idx="53">-0.00014790127949692599</cx:pt>
          <cx:pt idx="54">0.00016000630025559599</cx:pt>
          <cx:pt idx="55">0.00058740572899810401</cx:pt>
          <cx:pt idx="56">-0.000131577090143773</cx:pt>
          <cx:pt idx="57">0.00089856840933556499</cx:pt>
          <cx:pt idx="58">0.00064601255802823902</cx:pt>
          <cx:pt idx="59">0.000381703430101034</cx:pt>
          <cx:pt idx="60">0.00031370324559948999</cx:pt>
          <cx:pt idx="61">-0.00046883580938346701</cx:pt>
          <cx:pt idx="62">-0.00042265753341719502</cx:pt>
          <cx:pt idx="63">-0.00340660067319919</cx:pt>
          <cx:pt idx="64">-0.0038177078274346</cx:pt>
          <cx:pt idx="65">-0.00465178284733604</cx:pt>
          <cx:pt idx="66">-0.014202042879051699</cx:pt>
          <cx:pt idx="67">-0.0086221931664225895</cx:pt>
          <cx:pt idx="68">-0.0074642418978787704</cx:pt>
          <cx:pt idx="69">-0.0088197710144059197</cx:pt>
          <cx:pt idx="70">-0.0094379442142317194</cx:pt>
          <cx:pt idx="71">-0.00639795863439779</cx:pt>
          <cx:pt idx="72">-0.010687599686135901</cx:pt>
          <cx:pt idx="73">-0.00366411735035345</cx:pt>
          <cx:pt idx="74">-0.0054851786904186097</cx:pt>
          <cx:pt idx="75">-0.00229481700278034</cx:pt>
          <cx:pt idx="76">0.00108664471312469</cx:pt>
          <cx:pt idx="77">0.0015037844010748901</cx:pt>
          <cx:pt idx="78">-0.00064119678409676095</cx:pt>
          <cx:pt idx="79">-0.00058922727232008098</cx:pt>
          <cx:pt idx="80">-0.00064481096067904098</cx:pt>
          <cx:pt idx="81">0.000297316423752784</cx:pt>
          <cx:pt idx="82">-0.00016556414023308501</cx:pt>
          <cx:pt idx="83">-3.3261035236637602e-05</cx:pt>
          <cx:pt idx="84">-0.00017198177853399601</cx:pt>
          <cx:pt idx="85">-0.0002645305528217</cx:pt>
          <cx:pt idx="86">0.000589157598737598</cx:pt>
          <cx:pt idx="87">-0.000150202021773448</cx:pt>
          <cx:pt idx="88">-6.7887199561452902e-05</cx:pt>
          <cx:pt idx="89">-0.00052831562394521202</cx:pt>
          <cx:pt idx="90">-3.9312079447245202e-05</cx:pt>
          <cx:pt idx="91">-0.0033449434870580601</cx:pt>
          <cx:pt idx="92">-0.022092818618828999</cx:pt>
          <cx:pt idx="93">-0.028389053202708299</cx:pt>
          <cx:pt idx="94">-0.021421269592870999</cx:pt>
          <cx:pt idx="95">-0.0059966592205403599</cx:pt>
          <cx:pt idx="96">-0.027826969433888699</cx:pt>
          <cx:pt idx="97">-0.049029424956699701</cx:pt>
          <cx:pt idx="98">-0.047656057568747599</cx:pt>
          <cx:pt idx="99">-0.069861110150078495</cx:pt>
          <cx:pt idx="100">-0.039980766071997999</cx:pt>
          <cx:pt idx="101">-0.0147290273215793</cx:pt>
          <cx:pt idx="102">-0.028366484429543301</cx:pt>
          <cx:pt idx="103">-0.0080726866382720905</cx:pt>
          <cx:pt idx="104">0.0084595174519330896</cx:pt>
          <cx:pt idx="105">0.0113314544070318</cx:pt>
          <cx:pt idx="106">0.0040633207643972404</cx:pt>
          <cx:pt idx="107">0.0014195409056236099</cx:pt>
          <cx:pt idx="108">0.0019449460592908399</cx:pt>
          <cx:pt idx="109">0.00060789810389721196</cx:pt>
          <cx:pt idx="110">0.000224624421342363</cx:pt>
          <cx:pt idx="111">-0.00038948472946386198</cx:pt>
          <cx:pt idx="112">0.00025066678463199</cx:pt>
          <cx:pt idx="113">-0.00077508230985151203</cx:pt>
          <cx:pt idx="114">8.0259718241090604e-05</cx:pt>
          <cx:pt idx="115">0.00061164403205727605</cx:pt>
          <cx:pt idx="116">-0.00123729487511451</cx:pt>
          <cx:pt idx="117">0.0034544644458298999</cx:pt>
          <cx:pt idx="118">0.00191888964061231</cx:pt>
          <cx:pt idx="119">-0.0051632222599253897</cx:pt>
          <cx:pt idx="120">-0.0238154211316675</cx:pt>
          <cx:pt idx="121">-0.0467613158285013</cx:pt>
          <cx:pt idx="122">-0.0546985053565213</cx:pt>
          <cx:pt idx="123">-0.0422761698254129</cx:pt>
          <cx:pt idx="124">-0.056570315038593999</cx:pt>
          <cx:pt idx="125">-0.114687811695709</cx:pt>
          <cx:pt idx="126">-0.193445115341638</cx:pt>
          <cx:pt idx="127">-0.127431396768343</cx:pt>
          <cx:pt idx="128">-0.067035614178999295</cx:pt>
          <cx:pt idx="129">-0.080372240396462097</cx:pt>
          <cx:pt idx="130">-0.054647974092394899</cx:pt>
          <cx:pt idx="131">-0.0336820217807361</cx:pt>
          <cx:pt idx="132">-0.0192901327918822</cx:pt>
          <cx:pt idx="133">0.011521615516512901</cx:pt>
          <cx:pt idx="134">0.017976089783669699</cx:pt>
          <cx:pt idx="135">0.0180733726631481</cx:pt>
          <cx:pt idx="136">0.00053012124434593502</cx:pt>
          <cx:pt idx="137">-0.0069127465499076004</cx:pt>
          <cx:pt idx="138">-0.0039338102825502499</cx:pt>
          <cx:pt idx="139">0.000243213240411651</cx:pt>
          <cx:pt idx="140">0.00043082656413313998</cx:pt>
          <cx:pt idx="141">-5.2315087502768902e-05</cx:pt>
          <cx:pt idx="142">9.2831654281539801e-05</cx:pt>
          <cx:pt idx="143">-0.0016832093723300101</cx:pt>
          <cx:pt idx="144">-0.0045443122882109603</cx:pt>
          <cx:pt idx="145">0.022712237600463502</cx:pt>
          <cx:pt idx="146">0.037019351854459898</cx:pt>
          <cx:pt idx="147">0.018017089323288701</cx:pt>
          <cx:pt idx="148">0.0299014866182583</cx:pt>
          <cx:pt idx="149">0.0401775210491436</cx:pt>
          <cx:pt idx="150">0.025908640554220499</cx:pt>
          <cx:pt idx="151">-0.0056698425827922203</cx:pt>
          <cx:pt idx="152">-0.073346804201569402</cx:pt>
          <cx:pt idx="153">-0.152458063567222</cx:pt>
          <cx:pt idx="154">-0.13658144227576199</cx:pt>
          <cx:pt idx="155">-0.095207235881528698</cx:pt>
          <cx:pt idx="156">-0.0405340038171325</cx:pt>
          <cx:pt idx="157">-0.025705656328090201</cx:pt>
          <cx:pt idx="158">-0.057425531949398999</cx:pt>
          <cx:pt idx="159">-0.121533387862496</cx:pt>
          <cx:pt idx="160">-0.11096687411492499</cx:pt>
          <cx:pt idx="161">-0.069529950363315093</cx:pt>
          <cx:pt idx="162">0.0061120430023298804</cx:pt>
          <cx:pt idx="163">0.047462900249934999</cx:pt>
          <cx:pt idx="164">0.0238676309909375</cx:pt>
          <cx:pt idx="165">-0.0045957598891954096</cx:pt>
          <cx:pt idx="166">-0.017154882061620799</cx:pt>
          <cx:pt idx="167">0.00015772237822563999</cx:pt>
          <cx:pt idx="168">0.00010014833489072599</cx:pt>
          <cx:pt idx="169">0.00057226554971044196</cx:pt>
          <cx:pt idx="170">0.0052272266357828697</cx:pt>
          <cx:pt idx="171">0.00070581173857444497</cx:pt>
          <cx:pt idx="172">0.0023556541409389402</cx:pt>
          <cx:pt idx="173">0.048199851543107797</cx:pt>
          <cx:pt idx="174">0.053803354588133998</cx:pt>
          <cx:pt idx="175">0.020804080969721899</cx:pt>
          <cx:pt idx="176">0.034298580540462101</cx:pt>
          <cx:pt idx="177">0.035434721267200001</cx:pt>
          <cx:pt idx="178">-0.045691783830263802</cx:pt>
          <cx:pt idx="179">-0.025937408692964199</cx:pt>
          <cx:pt idx="180">-0.076819966368586498</cx:pt>
          <cx:pt idx="181">-0.11828396727823599</cx:pt>
          <cx:pt idx="182">-0.108517973754266</cx:pt>
          <cx:pt idx="183">-0.055525316617059103</cx:pt>
          <cx:pt idx="184">-0.012732540108134099</cx:pt>
          <cx:pt idx="185">0.026042112298815302</cx:pt>
          <cx:pt idx="186">0.0022765862139917099</cx:pt>
          <cx:pt idx="187">0.0109279248600774</cx:pt>
          <cx:pt idx="188">0.00073964567147750797</cx:pt>
          <cx:pt idx="189">0.079466297463259894</cx:pt>
          <cx:pt idx="190">0.117401983255482</cx:pt>
          <cx:pt idx="191">0.094356232012363095</cx:pt>
          <cx:pt idx="192">0.040694483555527398</cx:pt>
          <cx:pt idx="193">-0.011939889972388099</cx:pt>
          <cx:pt idx="194">-0.000262840614289249</cx:pt>
          <cx:pt idx="195">0.00131545202812759</cx:pt>
          <cx:pt idx="196">0.00014932099212082499</cx:pt>
          <cx:pt idx="197">-0.00096157351824219803</cx:pt>
          <cx:pt idx="198">0.015170000080998201</cx:pt>
          <cx:pt idx="199">0.021480450944303599</cx:pt>
          <cx:pt idx="200">-0.00121794470394466</cx:pt>
          <cx:pt idx="201">0.0089544436851425897</cx:pt>
          <cx:pt idx="202">0.043501250321490999</cx:pt>
          <cx:pt idx="203">0.022932842497673699</cx:pt>
          <cx:pt idx="204">-0.0121153068115421</cx:pt>
          <cx:pt idx="205">0.048290186101132802</cx:pt>
          <cx:pt idx="206">0.033669528800660702</cx:pt>
          <cx:pt idx="207">-0.069849555737544394</cx:pt>
          <cx:pt idx="208">-0.069855419314220304</cx:pt>
          <cx:pt idx="209">0.013124530564615501</cx:pt>
          <cx:pt idx="210">-0.0489299835388795</cx:pt>
          <cx:pt idx="211">-0.081488312539518895</cx:pt>
          <cx:pt idx="212">0.0097689138222132304</cx:pt>
          <cx:pt idx="213">0.054328863801370898</cx:pt>
          <cx:pt idx="214">-0.034647969432992802</cx:pt>
          <cx:pt idx="215">0.031044759621456301</cx:pt>
          <cx:pt idx="216">0.044600754257097697</cx:pt>
          <cx:pt idx="217">0.0296714149002658</cx:pt>
          <cx:pt idx="218">0.084561491953892606</cx:pt>
          <cx:pt idx="219">0.13960877173251501</cx:pt>
          <cx:pt idx="220">0.11125900140996001</cx:pt>
          <cx:pt idx="221">-0.010917674326606499</cx:pt>
          <cx:pt idx="222">0.0071163874869226897</cx:pt>
          <cx:pt idx="223">0.00121433342341475</cx:pt>
          <cx:pt idx="224">-0.0019259829491722301</cx:pt>
          <cx:pt idx="225">-0.0010158640608342599</cx:pt>
          <cx:pt idx="226">0.0077267661753915801</cx:pt>
          <cx:pt idx="227">0.013844903207855299</cx:pt>
          <cx:pt idx="228">-0.018937015015358102</cx:pt>
          <cx:pt idx="229">0.014981143680021399</cx:pt>
          <cx:pt idx="230">0.013371060794545499</cx:pt>
          <cx:pt idx="231">-0.0023146563200622701</cx:pt>
          <cx:pt idx="232">0.023465410057192999</cx:pt>
          <cx:pt idx="233">0.12579026363319601</cx:pt>
          <cx:pt idx="234">0.081768928602006102</cx:pt>
          <cx:pt idx="235">0.0143581954726905</cx:pt>
          <cx:pt idx="236">-0.017576318879255499</cx:pt>
          <cx:pt idx="237">-0.067191865693011193</cx:pt>
          <cx:pt idx="238">-0.036214093958002798</cx:pt>
          <cx:pt idx="239">-0.042336752612521199</cx:pt>
          <cx:pt idx="240">-0.070845897458906404</cx:pt>
          <cx:pt idx="241">-0.032464708446207899</cx:pt>
          <cx:pt idx="242">0.033977204592698797</cx:pt>
          <cx:pt idx="243">-0.0080515023256274697</cx:pt>
          <cx:pt idx="244">-0.020766982373984898</cx:pt>
          <cx:pt idx="245">-0.026009438544083899</cx:pt>
          <cx:pt idx="246">0.029568711182456998</cx:pt>
          <cx:pt idx="247">0.074370973855754793</cx:pt>
          <cx:pt idx="248">0.0764448926010141</cx:pt>
          <cx:pt idx="249">0.00134930409329311</cx:pt>
          <cx:pt idx="250">-0.010656017903802301</cx:pt>
          <cx:pt idx="251">-0.0023647554533734101</cx:pt>
          <cx:pt idx="252">-0.00095568566191794695</cx:pt>
          <cx:pt idx="253">0.0013518116957886501</cx:pt>
          <cx:pt idx="254">-0.00218374820317514</cx:pt>
          <cx:pt idx="255">-0.0075178804611675601</cx:pt>
          <cx:pt idx="256">-0.034286193732091803</cx:pt>
          <cx:pt idx="257">-0.012361252441687801</cx:pt>
          <cx:pt idx="258">-0.0245809857456432</cx:pt>
          <cx:pt idx="259">-0.0039483620514576996</cx:pt>
          <cx:pt idx="260">0.057246953717415401</cx:pt>
          <cx:pt idx="261">0.0165980916322</cx:pt>
          <cx:pt idx="262">-0.027529376298156799</cx:pt>
          <cx:pt idx="263">-0.027065751092943801</cx:pt>
          <cx:pt idx="264">0.00627414747765605</cx:pt>
          <cx:pt idx="265">-0.086544656466855593</cx:pt>
          <cx:pt idx="266">-0.0780653204150831</cx:pt>
          <cx:pt idx="267">-0.014891760904616099</cx:pt>
          <cx:pt idx="268">-0.012463018933129399</cx:pt>
          <cx:pt idx="269">0.072867246864042903</cx:pt>
          <cx:pt idx="270">0.073230299803762403</cx:pt>
          <cx:pt idx="271">0.042166293039439098</cx:pt>
          <cx:pt idx="272">0.015495103266538799</cx:pt>
          <cx:pt idx="273">0.012332099942327699</cx:pt>
          <cx:pt idx="274">0.022294822449437299</cx:pt>
          <cx:pt idx="275">0.018362219968691799</cx:pt>
          <cx:pt idx="276">-0.0011683406328465301</cx:pt>
          <cx:pt idx="277">-0.016296644205679701</cx:pt>
          <cx:pt idx="278">-0.0225444421816095</cx:pt>
          <cx:pt idx="279">-0.00036722940747377602</cx:pt>
          <cx:pt idx="280">-1.03195932399095e-05</cx:pt>
          <cx:pt idx="281">-9.7997618480718304e-05</cx:pt>
          <cx:pt idx="282">0.00096315317907562901</cx:pt>
          <cx:pt idx="283">-0.0133765284065635</cx:pt>
          <cx:pt idx="284">-0.040661333013764199</cx:pt>
          <cx:pt idx="285">-0.036375529325557099</cx:pt>
          <cx:pt idx="286">-0.042734220371470899</cx:pt>
          <cx:pt idx="287">-0.048716378251344603</cx:pt>
          <cx:pt idx="288">0.0031874345902461001</cx:pt>
          <cx:pt idx="289">-0.050825568680606503</cx:pt>
          <cx:pt idx="290">-0.049358129241165297</cx:pt>
          <cx:pt idx="291">-0.061859134031233103</cx:pt>
          <cx:pt idx="292">-0.0560451441386755</cx:pt>
          <cx:pt idx="293">-0.064407400868557896</cx:pt>
          <cx:pt idx="294">-0.097284049097409397</cx:pt>
          <cx:pt idx="295">0.094448886369995405</cx:pt>
          <cx:pt idx="296">0.0375344682183094</cx:pt>
          <cx:pt idx="297">0.077746500021905696</cx:pt>
          <cx:pt idx="298">0.044168889902744403</cx:pt>
          <cx:pt idx="299">0.119761842790717</cx:pt>
          <cx:pt idx="300">0.062634163128598902</cx:pt>
          <cx:pt idx="301">-0.025392720518878</cx:pt>
          <cx:pt idx="302">-0.044701241389420499</cx:pt>
          <cx:pt idx="303">-0.0895521181193355</cx:pt>
          <cx:pt idx="304">-0.054300935013996403</cx:pt>
          <cx:pt idx="305">-0.0253135469481904</cx:pt>
          <cx:pt idx="306">-0.016916746008958799</cx:pt>
          <cx:pt idx="307">-0.00084463482813165801</cx:pt>
          <cx:pt idx="308">-0.00060445615537597095</cx:pt>
          <cx:pt idx="309">-0.0015340816454719401</cx:pt>
          <cx:pt idx="310">0.00395708179744417</cx:pt>
          <cx:pt idx="311">0.00096882855991724302</cx:pt>
          <cx:pt idx="312">-0.052170505300474602</cx:pt>
          <cx:pt idx="313">-0.061398298091462397</cx:pt>
          <cx:pt idx="314">-0.090264675468852695</cx:pt>
          <cx:pt idx="315">-0.047667329054185303</cx:pt>
          <cx:pt idx="316">0.016084487333259501</cx:pt>
          <cx:pt idx="317">0.00094079150502158603</cx:pt>
          <cx:pt idx="318">0.0127761184560315</cx:pt>
          <cx:pt idx="319">-0.0178706506841603</cx:pt>
          <cx:pt idx="320">0.019600659802092</cx:pt>
          <cx:pt idx="321">-0.113697893526057</cx:pt>
          <cx:pt idx="322">-0.0082173300582077304</cx:pt>
          <cx:pt idx="323">0.118443375486771</cx:pt>
          <cx:pt idx="324">0.066717573235071298</cx:pt>
          <cx:pt idx="325">-0.0084696754299792305</cx:pt>
          <cx:pt idx="326">-0.069524687006268099</cx:pt>
          <cx:pt idx="327">0.0091148640539590407</cx:pt>
          <cx:pt idx="328">-0.041073282270681598</cx:pt>
          <cx:pt idx="329">-0.0083980491893956392</cx:pt>
          <cx:pt idx="330">-0.086774261901916297</cx:pt>
          <cx:pt idx="331">-0.12878273559199699</cx:pt>
          <cx:pt idx="332">-0.076371403710328398</cx:pt>
          <cx:pt idx="333">-0.031777989080873002</cx:pt>
          <cx:pt idx="334">-0.0097994737218913205</cx:pt>
          <cx:pt idx="335">0.00102298746870942</cx:pt>
          <cx:pt idx="336">-0.00087228987911474795</cx:pt>
          <cx:pt idx="337">-0.00014315431337614501</cx:pt>
          <cx:pt idx="338">0.0056824179482284302</cx:pt>
          <cx:pt idx="339">0.0034063391624966702</cx:pt>
          <cx:pt idx="340">-0.065944028650470402</cx:pt>
          <cx:pt idx="341">-0.085785792622730103</cx:pt>
          <cx:pt idx="342">-0.072642115427121207</cx:pt>
          <cx:pt idx="343">-0.00620108431826219</cx:pt>
          <cx:pt idx="344">0.089171489200722195</cx:pt>
          <cx:pt idx="345">0.036768434886906301</cx:pt>
          <cx:pt idx="346">0.0482443932915907</cx:pt>
          <cx:pt idx="347">0.055757268431433402</cx:pt>
          <cx:pt idx="348">0.072216823795881901</cx:pt>
          <cx:pt idx="349">0.030288551938780699</cx:pt>
          <cx:pt idx="350">0.070223024357323804</cx:pt>
          <cx:pt idx="351">0.236700225363698</cx:pt>
          <cx:pt idx="352">0.139611435276674</cx:pt>
          <cx:pt idx="353">-0.033886786265775799</cx:pt>
          <cx:pt idx="354">0.0130280458607981</cx:pt>
          <cx:pt idx="355">-0.0046821624234736304</cx:pt>
          <cx:pt idx="356">-0.038371054998553297</cx:pt>
          <cx:pt idx="357">-0.017279404198892599</cx:pt>
          <cx:pt idx="358">-0.050546621668241497</cx:pt>
          <cx:pt idx="359">-0.095468344893770707</cx:pt>
          <cx:pt idx="360">-0.0342534488405375</cx:pt>
          <cx:pt idx="361">-0.0124639096464387</cx:pt>
          <cx:pt idx="362">-0.0081396331878247092</cx:pt>
          <cx:pt idx="363">0.00347390110634425</cx:pt>
          <cx:pt idx="364">-0.0012300301684593899</cx:pt>
          <cx:pt idx="365">0.0011884160848535899</cx:pt>
          <cx:pt idx="366">0.00331323563468832</cx:pt>
          <cx:pt idx="367">0.0058696884909081497</cx:pt>
          <cx:pt idx="368">-0.036780098626695103</cx:pt>
          <cx:pt idx="369">-0.0337418543652903</cx:pt>
          <cx:pt idx="370">0.0203476881348339</cx:pt>
          <cx:pt idx="371">0.089362431281172106</cx:pt>
          <cx:pt idx="372">0.087859061225546695</cx:pt>
          <cx:pt idx="373">0.081850621075689606</cx:pt>
          <cx:pt idx="374">0.068175293401650405</cx:pt>
          <cx:pt idx="375">-0.0107529906572405</cx:pt>
          <cx:pt idx="376">-0.073123332472575797</cx:pt>
          <cx:pt idx="377">-0.061002465055273701</cx:pt>
          <cx:pt idx="378">0.053787967634271502</cx:pt>
          <cx:pt idx="379">0.171553868067439</cx:pt>
          <cx:pt idx="380">0.070691710055899304</cx:pt>
          <cx:pt idx="381">0.0517423679310118</cx:pt>
          <cx:pt idx="382">0.078270890517566097</cx:pt>
          <cx:pt idx="383">0.023401764794471699</cx:pt>
          <cx:pt idx="384">0.012393573178938499</cx:pt>
          <cx:pt idx="385">0.023978639161127999</cx:pt>
          <cx:pt idx="386">-0.012747349081697799</cx:pt>
          <cx:pt idx="387">-0.041573632611773298</cx:pt>
          <cx:pt idx="388">-0.026792670174529</cx:pt>
          <cx:pt idx="389">-0.025810293565428501</cx:pt>
          <cx:pt idx="390">-0.027554817738313701</cx:pt>
          <cx:pt idx="391">-0.0019979251900642502</cx:pt>
          <cx:pt idx="392">3.1078451043757699e-06</cx:pt>
          <cx:pt idx="393">0.0013543386004307299</cx:pt>
          <cx:pt idx="394">0.00049957320519060204</cx:pt>
          <cx:pt idx="395">0.0042560512160385398</cx:pt>
          <cx:pt idx="396">0.018530256869892601</cx:pt>
          <cx:pt idx="397">0.032302561869136701</cx:pt>
          <cx:pt idx="398">0.017164294582125299</cx:pt>
          <cx:pt idx="399">0.119834525916676</cx:pt>
          <cx:pt idx="400">0.099209686315802501</cx:pt>
          <cx:pt idx="401">0.0717145258841487</cx:pt>
          <cx:pt idx="402">-0.042470030145192003</cx:pt>
          <cx:pt idx="403">-0.074471642433670701</cx:pt>
          <cx:pt idx="404">-0.060442331109715003</cx:pt>
          <cx:pt idx="405">-0.032942436880323597</cx:pt>
          <cx:pt idx="406">0.079045534161023001</cx:pt>
          <cx:pt idx="407">0.138230064311374</cx:pt>
          <cx:pt idx="408">0.073243985096432707</cx:pt>
          <cx:pt idx="409">0.094804379171028505</cx:pt>
          <cx:pt idx="410">0.099075691538069902</cx:pt>
          <cx:pt idx="411">0.140182259130543</cx:pt>
          <cx:pt idx="412">0.041469020228550299</cx:pt>
          <cx:pt idx="413">0.022988737295570699</cx:pt>
          <cx:pt idx="414">0.0100084807091642</cx:pt>
          <cx:pt idx="415">-0.019854404086787101</cx:pt>
          <cx:pt idx="416">-0.0565222367797589</cx:pt>
          <cx:pt idx="417">-0.0296131424645741</cx:pt>
          <cx:pt idx="418">-0.012352603357965701</cx:pt>
          <cx:pt idx="419">-0.000111871002321912</cx:pt>
          <cx:pt idx="420">6.4867039737374104e-05</cx:pt>
          <cx:pt idx="421">0.00027846265533373399</cx:pt>
          <cx:pt idx="422">0.000181210903689912</cx:pt>
          <cx:pt idx="423">0.010172926773051901</cx:pt>
          <cx:pt idx="424">0.0397503908848778</cx:pt>
          <cx:pt idx="425">-0.0139390219859133</cx:pt>
          <cx:pt idx="426">-0.0079112673908325899</cx:pt>
          <cx:pt idx="427">0.059634959990433403</cx:pt>
          <cx:pt idx="428">0.086637408698046994</cx:pt>
          <cx:pt idx="429">0.050682408495219197</cx:pt>
          <cx:pt idx="430">-0.034317950638117198</cx:pt>
          <cx:pt idx="431">-0.057479803761245597</cx:pt>
          <cx:pt idx="432">-0.0313952007763229</cx:pt>
          <cx:pt idx="433">-0.028925603435432101</cx:pt>
          <cx:pt idx="434">0.091518779508868206</cx:pt>
          <cx:pt idx="435">0.16771718452498699</cx:pt>
          <cx:pt idx="436">0.078237403242899906</cx:pt>
          <cx:pt idx="437">0.17019074247851601</cx:pt>
          <cx:pt idx="438">0.038093122302733998</cx:pt>
          <cx:pt idx="439">0.095355377904050506</cx:pt>
          <cx:pt idx="440">0.073475143024944706</cx:pt>
          <cx:pt idx="441">0.072924716062688397</cx:pt>
          <cx:pt idx="442">0.061083533641175303</cx:pt>
          <cx:pt idx="443">0.041720801637655403</cx:pt>
          <cx:pt idx="444">-0.0397546265720123</cx:pt>
          <cx:pt idx="445">-0.023175219894365599</cx:pt>
          <cx:pt idx="446">-0.0035055357443402701</cx:pt>
          <cx:pt idx="447">-0.00027365637958358998</cx:pt>
          <cx:pt idx="448">0.00034987226655515402</cx:pt>
          <cx:pt idx="449">-0.00013215470585819101</cx:pt>
          <cx:pt idx="450">-0.0011274600623032199</cx:pt>
          <cx:pt idx="451">-0.0097118883994680594</cx:pt>
          <cx:pt idx="452">0.015620769535579801</cx:pt>
          <cx:pt idx="453">-0.036322593326019302</cx:pt>
          <cx:pt idx="454">0.021613207078342599</cx:pt>
          <cx:pt idx="455">0.023577499503422399</cx:pt>
          <cx:pt idx="456">0.069384452019844597</cx:pt>
          <cx:pt idx="457">0.015386025882622801</cx:pt>
          <cx:pt idx="458">-0.022518817940308699</cx:pt>
          <cx:pt idx="459">-0.061894935606549503</cx:pt>
          <cx:pt idx="460">0.049082144222099999</cx:pt>
          <cx:pt idx="461">0.057639006376426799</cx:pt>
          <cx:pt idx="462">0.15032827242468599</cx:pt>
          <cx:pt idx="463">0.179987838296713</cx:pt>
          <cx:pt idx="464">0.195467875968974</cx:pt>
          <cx:pt idx="465">0.050044010491960098</cx:pt>
          <cx:pt idx="466">0.023972268611294801</cx:pt>
          <cx:pt idx="467">0.068964649095681105</cx:pt>
          <cx:pt idx="468">0.072882340179609206</cx:pt>
          <cx:pt idx="469">0.032949194070045602</cx:pt>
          <cx:pt idx="470">-0.0096237551764973804</cx:pt>
          <cx:pt idx="471">0.013842575977623599</cx:pt>
          <cx:pt idx="472">-0.015677672355122501</cx:pt>
          <cx:pt idx="473">-0.029855143826638501</cx:pt>
          <cx:pt idx="474">-0.018771206380230901</cx:pt>
          <cx:pt idx="475">0.0002858077266331</cx:pt>
          <cx:pt idx="476">-0.00057092702028218201</cx:pt>
          <cx:pt idx="477">-0.00020159292608957301</cx:pt>
          <cx:pt idx="478">0.00023402299710570599</cx:pt>
          <cx:pt idx="479">-0.0112804158516973</cx:pt>
          <cx:pt idx="480">0.0025393427080645701</cx:pt>
          <cx:pt idx="481">-0.019065388874841299</cx:pt>
          <cx:pt idx="482">0.0055989022125031299</cx:pt>
          <cx:pt idx="483">-0.0276598983732563</cx:pt>
          <cx:pt idx="484">-0.030013394014931499</cx:pt>
          <cx:pt idx="485">-0.0514358274132862</cx:pt>
          <cx:pt idx="486">-0.046183238911546402</cx:pt>
          <cx:pt idx="487">-0.083852789304464395</cx:pt>
          <cx:pt idx="488">-0.053644699659753999</cx:pt>
          <cx:pt idx="489">0.0058468208053165504</cx:pt>
          <cx:pt idx="490">0.065115012049552806</cx:pt>
          <cx:pt idx="491">0.11763005192025699</cx:pt>
          <cx:pt idx="492">0.119639632491123</cx:pt>
          <cx:pt idx="493">-0.0561411652703818</cx:pt>
          <cx:pt idx="494">0.00084584774779159399</cx:pt>
          <cx:pt idx="495">-0.035952929503634802</cx:pt>
          <cx:pt idx="496">-0.0280325630153908</cx:pt>
          <cx:pt idx="497">-0.0054967788215831799</cx:pt>
          <cx:pt idx="498">-0.045129162339278897</cx:pt>
          <cx:pt idx="499">-0.0024188562518690599</cx:pt>
          <cx:pt idx="500">0.0131698456646049</cx:pt>
          <cx:pt idx="501">0.0055640703069647001</cx:pt>
          <cx:pt idx="502">-0.00028554847540795801</cx:pt>
          <cx:pt idx="503">-0.00267097795721078</cx:pt>
          <cx:pt idx="504">-0.00057171573324893497</cx:pt>
          <cx:pt idx="505">-8.2107170262138798e-05</cx:pt>
          <cx:pt idx="506">-0.0017145490720920501</cx:pt>
          <cx:pt idx="507">0.00163253069909537</cx:pt>
          <cx:pt idx="508">-0.0012814674056192</cx:pt>
          <cx:pt idx="509">-0.025558565565319401</cx:pt>
          <cx:pt idx="510">-0.021610349654471301</cx:pt>
          <cx:pt idx="511">-0.057228479043638099</cx:pt>
          <cx:pt idx="512">-0.10518995389175299</cx:pt>
          <cx:pt idx="513">-0.16800297481561199</cx:pt>
          <cx:pt idx="514">-0.211636382336164</cx:pt>
          <cx:pt idx="515">-0.139298519662993</cx:pt>
          <cx:pt idx="516">-0.088741289827121497</cx:pt>
          <cx:pt idx="517">0.0049505141598666499</cx:pt>
          <cx:pt idx="518">0.030912542481301802</cx:pt>
          <cx:pt idx="519">-0.0134453290006941</cx:pt>
          <cx:pt idx="520">-0.075766189914083501</cx:pt>
          <cx:pt idx="521">-0.15015906529426401</cx:pt>
          <cx:pt idx="522">-0.109687260296217</cx:pt>
          <cx:pt idx="523">-0.123089540389487</cx:pt>
          <cx:pt idx="524">-0.10902174482414199</cx:pt>
          <cx:pt idx="525">-0.061285667846714798</cx:pt>
          <cx:pt idx="526">-0.092411891961138304</cx:pt>
          <cx:pt idx="527">-0.071737881689519306</cx:pt>
          <cx:pt idx="528">-0.019135526866533699</cx:pt>
          <cx:pt idx="529">0.0036083711949702999</cx:pt>
          <cx:pt idx="530">0.00300795241025468</cx:pt>
          <cx:pt idx="531">0.00050437027720399096</cx:pt>
          <cx:pt idx="532">-0.00065482884026629197</cx:pt>
          <cx:pt idx="533">0.00018850323818967601</cx:pt>
          <cx:pt idx="534">-0.00368006358851075</cx:pt>
          <cx:pt idx="535">-0.00116313156093705</cx:pt>
          <cx:pt idx="536">-0.021571171334105198</cx:pt>
          <cx:pt idx="537">-0.051515873624401097</cx:pt>
          <cx:pt idx="538">-0.073266781392532704</cx:pt>
          <cx:pt idx="539">-0.085133637014108907</cx:pt>
          <cx:pt idx="540">-0.112376313316638</cx:pt>
          <cx:pt idx="541">-0.130025857998573</cx:pt>
          <cx:pt idx="542">-0.22873207761082701</cx:pt>
          <cx:pt idx="543">-0.118887153747415</cx:pt>
          <cx:pt idx="544">-0.10493678805486201</cx:pt>
          <cx:pt idx="545">0.0503308227157932</cx:pt>
          <cx:pt idx="546">0.040552396370341602</cx:pt>
          <cx:pt idx="547">-0.090427355681415605</cx:pt>
          <cx:pt idx="548">-0.207755285704492</cx:pt>
          <cx:pt idx="549">-0.190419080262482</cx:pt>
          <cx:pt idx="550">-0.18358000765238999</cx:pt>
          <cx:pt idx="551">-0.147174062862794</cx:pt>
          <cx:pt idx="552">-0.117069689369696</cx:pt>
          <cx:pt idx="553">-0.063313106264614796</cx:pt>
          <cx:pt idx="554">-0.114798005349094</cx:pt>
          <cx:pt idx="555">-0.100121742708802</cx:pt>
          <cx:pt idx="556">-0.0308082881517933</cx:pt>
          <cx:pt idx="557">-0.0058008564231438898</cx:pt>
          <cx:pt idx="558">-0.00043628534641408097</cx:pt>
          <cx:pt idx="559">-0.00049784342634514797</cx:pt>
          <cx:pt idx="560">0.00017634113337962801</cx:pt>
          <cx:pt idx="561">-0.00043570277507131702</cx:pt>
          <cx:pt idx="562">-0.0022879695741943201</cx:pt>
          <cx:pt idx="563">-0.0116290523149722</cx:pt>
          <cx:pt idx="564">-0.032858679652752201</cx:pt>
          <cx:pt idx="565">-0.073490631826448202</cx:pt>
          <cx:pt idx="566">-0.12469378098098199</cx:pt>
          <cx:pt idx="567">-0.116179769021676</cx:pt>
          <cx:pt idx="568">-0.155013747440751</cx:pt>
          <cx:pt idx="569">-0.13435011506305999</cx:pt>
          <cx:pt idx="570">-0.107036306763847</cx:pt>
          <cx:pt idx="571">-0.0299879583464563</cx:pt>
          <cx:pt idx="572">0.082664327640800103</cx:pt>
          <cx:pt idx="573">0.109489802029411</cx:pt>
          <cx:pt idx="574">0.013498418468257001</cx:pt>
          <cx:pt idx="575">-0.11716788178333</cx:pt>
          <cx:pt idx="576">-0.13116171047505101</cx:pt>
          <cx:pt idx="577">-0.095969576681148097</cx:pt>
          <cx:pt idx="578">-0.079561369978978502</cx:pt>
          <cx:pt idx="579">-0.057220167480779398</cx:pt>
          <cx:pt idx="580">-0.059001902334626898</cx:pt>
          <cx:pt idx="581">-0.019458172337585601</cx:pt>
          <cx:pt idx="582">-0.075584571563213798</cx:pt>
          <cx:pt idx="583">-0.079697181368814304</cx:pt>
          <cx:pt idx="584">-0.015891870355422801</cx:pt>
          <cx:pt idx="585">-0.0107388848249297</cx:pt>
          <cx:pt idx="586">0.00027538469341709798</cx:pt>
          <cx:pt idx="587">-0.00017892174358402101</cx:pt>
          <cx:pt idx="588">-0.00019274964290808699</cx:pt>
          <cx:pt idx="589">-0.000154516372396577</cx:pt>
          <cx:pt idx="590">-0.0021678355868954701</cx:pt>
          <cx:pt idx="591">-0.0093265216202736406</cx:pt>
          <cx:pt idx="592">-0.0189190351453568</cx:pt>
          <cx:pt idx="593">-0.072960640470742702</cx:pt>
          <cx:pt idx="594">-0.13312519397631101</cx:pt>
          <cx:pt idx="595">-0.114021961793698</cx:pt>
          <cx:pt idx="596">-0.076853830347470994</cx:pt>
          <cx:pt idx="597">-0.0183120135686815</cx:pt>
          <cx:pt idx="598">0.0509564111897979</cx:pt>
          <cx:pt idx="599">0.059289775240733998</cx:pt>
          <cx:pt idx="600">0.088562102461814299</cx:pt>
          <cx:pt idx="601">0.056930491439831199</cx:pt>
          <cx:pt idx="602">-0.095448015289513993</cx:pt>
          <cx:pt idx="603">-0.16907426896393199</cx:pt>
          <cx:pt idx="604">-0.098842728464913696</cx:pt>
          <cx:pt idx="605">-0.087900726059086304</cx:pt>
          <cx:pt idx="606">-0.065390869859734996</cx:pt>
          <cx:pt idx="607">-0.046625501466740098</cx:pt>
          <cx:pt idx="608">-0.0555738560226295</cx:pt>
          <cx:pt idx="609">-0.035695541247046797</cx:pt>
          <cx:pt idx="610">-0.0623898471578853</cx:pt>
          <cx:pt idx="611">-0.044424567892609901</cx:pt>
          <cx:pt idx="612">-0.0079742737733070699</cx:pt>
          <cx:pt idx="613">-0.010744677591789599</cx:pt>
          <cx:pt idx="614">-0.0046077187115663703</cx:pt>
          <cx:pt idx="615">-0.000442723257547587</cx:pt>
          <cx:pt idx="616">-0.00014110435464259101</cx:pt>
          <cx:pt idx="617">-0.00030189826664695201</cx:pt>
          <cx:pt idx="618">-0.00174917876818812</cx:pt>
          <cx:pt idx="619">-0.0024212903893791799</cx:pt>
          <cx:pt idx="620">-0.026348135784867999</cx:pt>
          <cx:pt idx="621">-0.076616598843768494</cx:pt>
          <cx:pt idx="622">-0.062332314952574602</cx:pt>
          <cx:pt idx="623">-0.043146225523096299</cx:pt>
          <cx:pt idx="624">0.0094269188232237802</cx:pt>
          <cx:pt idx="625">-0.016841010924539601</cx:pt>
          <cx:pt idx="626">0.119271742747875</cx:pt>
          <cx:pt idx="627">0.0522392572265701</cx:pt>
          <cx:pt idx="628">0.051825030591970203</cx:pt>
          <cx:pt idx="629">-0.033307657221445498</cx:pt>
          <cx:pt idx="630">-0.096481255502906801</cx:pt>
          <cx:pt idx="631">-0.088001948069218697</cx:pt>
          <cx:pt idx="632">-0.050469722786641497</cx:pt>
          <cx:pt idx="633">-0.109721470728048</cx:pt>
          <cx:pt idx="634">-0.083855620453715904</cx:pt>
          <cx:pt idx="635">-0.034641654295401302</cx:pt>
          <cx:pt idx="636">-0.059071935290099499</cx:pt>
          <cx:pt idx="637">-0.022307685874314299</cx:pt>
          <cx:pt idx="638">-0.0545729178170049</cx:pt>
          <cx:pt idx="639">-0.048263998623093399</cx:pt>
          <cx:pt idx="640">-0.013393518177051899</cx:pt>
          <cx:pt idx="641">0.00082075686152868602</cx:pt>
          <cx:pt idx="642">-0.00030814939905981001</cx:pt>
          <cx:pt idx="643">0.00042913699363773399</cx:pt>
          <cx:pt idx="644">-0.00044288688948804998</cx:pt>
          <cx:pt idx="645">-0.00070788505157254398</cx:pt>
          <cx:pt idx="646">-0.0037915213863910198</cx:pt>
          <cx:pt idx="647">-0.013908893436666901</cx:pt>
          <cx:pt idx="648">-0.039197889899033098</cx:pt>
          <cx:pt idx="649">-0.039878673134975597</cx:pt>
          <cx:pt idx="650">0.027899010038279</cx:pt>
          <cx:pt idx="651">0.049903681835710603</cx:pt>
          <cx:pt idx="652">0.0033830926761958201</cx:pt>
          <cx:pt idx="653">0.018475611210615198</cx:pt>
          <cx:pt idx="654">0.083554663416104902</cx:pt>
          <cx:pt idx="655">0.115419012992159</cx:pt>
          <cx:pt idx="656">0.10999133314918801</cx:pt>
          <cx:pt idx="657">0.041835232267441597</cx:pt>
          <cx:pt idx="658">-0.031329772719525299</cx:pt>
          <cx:pt idx="659">-0.100644783279742</cx:pt>
          <cx:pt idx="660">-0.0101258107166754</cx:pt>
          <cx:pt idx="661">-0.061859286067241899</cx:pt>
          <cx:pt idx="662">-0.052563766365629899</cx:pt>
          <cx:pt idx="663">-0.063265196152115996</cx:pt>
          <cx:pt idx="664">-0.056456989012601599</cx:pt>
          <cx:pt idx="665">-0.0017538907087761</cx:pt>
          <cx:pt idx="666">-0.030560203945387599</cx:pt>
          <cx:pt idx="667">-0.036289751070178997</cx:pt>
          <cx:pt idx="668">-0.0106020900308335</cx:pt>
          <cx:pt idx="669">0.00229516825215372</cx:pt>
          <cx:pt idx="670">-0.00012872189114715999</cx:pt>
          <cx:pt idx="671">0.00025435740596848802</cx:pt>
          <cx:pt idx="672">0.00086979405543777298</cx:pt>
          <cx:pt idx="673">-0.00014062602908912001</cx:pt>
          <cx:pt idx="674">-0.00049947713484423399</cx:pt>
          <cx:pt idx="675">-0.010887339027984499</cx:pt>
          <cx:pt idx="676">-0.016003080917871101</cx:pt>
          <cx:pt idx="677">0.0103367906541647</cx:pt>
          <cx:pt idx="678">0.022037170161203601</cx:pt>
          <cx:pt idx="679">0.019022076323845401</cx:pt>
          <cx:pt idx="680">0.031346525985925897</cx:pt>
          <cx:pt idx="681">0.0075561514525340698</cx:pt>
          <cx:pt idx="682">0.069183733378553297</cx:pt>
          <cx:pt idx="683">0.126003037724494</cx:pt>
          <cx:pt idx="684">0.061241668283186002</cx:pt>
          <cx:pt idx="685">0.0371796778961032</cx:pt>
          <cx:pt idx="686">-0.031130001938529099</cx:pt>
          <cx:pt idx="687">-0.042806541918458202</cx:pt>
          <cx:pt idx="688">-0.030004737016968999</cx:pt>
          <cx:pt idx="689">-0.033613374963225001</cx:pt>
          <cx:pt idx="690">-0.056404332151956102</cx:pt>
          <cx:pt idx="691">-0.069801896839011904</cx:pt>
          <cx:pt idx="692">-0.030381471370879501</cx:pt>
          <cx:pt idx="693">-0.010765748147908901</cx:pt>
          <cx:pt idx="694">-0.0047816543958756697</cx:pt>
          <cx:pt idx="695">-0.016397494089752999</cx:pt>
          <cx:pt idx="696">-0.0094114052229020608</cx:pt>
          <cx:pt idx="697">-0.00037591331777880302</cx:pt>
          <cx:pt idx="698">-0.00032450548313480901</cx:pt>
          <cx:pt idx="699">-0.0012907513429967501</cx:pt>
          <cx:pt idx="700">0.00054256411541306403</cx:pt>
          <cx:pt idx="701">0.00038645663982287602</cx:pt>
          <cx:pt idx="702">0.00032996694050873898</cx:pt>
          <cx:pt idx="703">0.00142282328278036</cx:pt>
          <cx:pt idx="704">0.019015725038319699</cx:pt>
          <cx:pt idx="705">0.0121677642632253</cx:pt>
          <cx:pt idx="706">-0.00926154510379785</cx:pt>
          <cx:pt idx="707">-0.024140478085297099</cx:pt>
          <cx:pt idx="708">-0.0017062673322611999</cx:pt>
          <cx:pt idx="709">-0.0104613884768589</cx:pt>
          <cx:pt idx="710">0.0041333690042177898</cx:pt>
          <cx:pt idx="711">0.050836928683422503</cx:pt>
          <cx:pt idx="712">-0.017359300479589099</cx:pt>
          <cx:pt idx="713">0.038507966446553098</cx:pt>
          <cx:pt idx="714">-0.015899238542199198</cx:pt>
          <cx:pt idx="715">-0.0170160161466541</cx:pt>
          <cx:pt idx="716">-0.056697011441157602</cx:pt>
          <cx:pt idx="717">-0.075326438151494396</cx:pt>
          <cx:pt idx="718">-0.058129942856173303</cx:pt>
          <cx:pt idx="719">-0.120661830380747</cx:pt>
          <cx:pt idx="720">-0.069855045784737793</cx:pt>
          <cx:pt idx="721">-0.047829678824545002</cx:pt>
          <cx:pt idx="722">-0.0116049442750925</cx:pt>
          <cx:pt idx="723">-0.010271912823871</cx:pt>
          <cx:pt idx="724">-0.0086848802680166703</cx:pt>
          <cx:pt idx="725">0.00012664132956054499</cx:pt>
          <cx:pt idx="726">-6.3896258553328202e-05</cx:pt>
          <cx:pt idx="727">0.00045318051566061698</cx:pt>
          <cx:pt idx="728">0.00079159939134801197</cx:pt>
          <cx:pt idx="729">0.000397739886856507</cx:pt>
          <cx:pt idx="730">0.00024692836802891398</cx:pt>
          <cx:pt idx="731">0.00059610694544242899</cx:pt>
          <cx:pt idx="732">0.00052526450062065399</cx:pt>
          <cx:pt idx="733">-0.015961589228239901</cx:pt>
          <cx:pt idx="734">-0.0142395532116014</cx:pt>
          <cx:pt idx="735">-0.0047753996612916296</cx:pt>
          <cx:pt idx="736">-0.027921761968736001</cx:pt>
          <cx:pt idx="737">-0.039876244481834598</cx:pt>
          <cx:pt idx="738">-0.038395230899054798</cx:pt>
          <cx:pt idx="739">-0.048107197879154497</cx:pt>
          <cx:pt idx="740">-0.036179115068521103</cx:pt>
          <cx:pt idx="741">0.0105447662442971</cx:pt>
          <cx:pt idx="742">-0.0183582467351323</cx:pt>
          <cx:pt idx="743">-0.016837690963743799</cx:pt>
          <cx:pt idx="744">-0.028011007004933201</cx:pt>
          <cx:pt idx="745">-0.044162816960994999</cx:pt>
          <cx:pt idx="746">-0.033606234396491498</cx:pt>
          <cx:pt idx="747">-0.039453536710215398</cx:pt>
          <cx:pt idx="748">-0.025288483124216499</cx:pt>
          <cx:pt idx="749">-0.017855415646555701</cx:pt>
          <cx:pt idx="750">-0.00608867162986326</cx:pt>
          <cx:pt idx="751">-0.00084633503439153902</cx:pt>
          <cx:pt idx="752">-0.000166029039565768</cx:pt>
          <cx:pt idx="753">-0.00045998211735913299</cx:pt>
          <cx:pt idx="754">-0.00027537146831008998</cx:pt>
          <cx:pt idx="755">0.000190554376431092</cx:pt>
          <cx:pt idx="756">0.00025920349417374398</cx:pt>
          <cx:pt idx="757">-0.00042535728464205798</cx:pt>
          <cx:pt idx="758">0.00026766537484613199</cx:pt>
          <cx:pt idx="759">-0.00071796446784415</cx:pt>
          <cx:pt idx="760">-0.00050324148900168699</cx:pt>
          <cx:pt idx="761">0.000446321346854294</cx:pt>
          <cx:pt idx="762">-0.00027063495558301702</cx:pt>
          <cx:pt idx="763">-0.0041633258391383298</cx:pt>
          <cx:pt idx="764">-0.0044266136079996101</cx:pt>
          <cx:pt idx="765">-0.0010323870873478499</cx:pt>
          <cx:pt idx="766">-0.000125381119034748</cx:pt>
          <cx:pt idx="767">-0.00016487577159728201</cx:pt>
          <cx:pt idx="768">-0.0026084099951960999</cx:pt>
          <cx:pt idx="769">-0.0036150884113656501</cx:pt>
          <cx:pt idx="770">-0.0133917722423414</cx:pt>
          <cx:pt idx="771">-0.00189821512540585</cx:pt>
          <cx:pt idx="772">-0.0030046445623333998</cx:pt>
          <cx:pt idx="773">0.00069596786980673003</cx:pt>
          <cx:pt idx="774">0.0089067973976998793</cx:pt>
          <cx:pt idx="775">-0.0040205823268657896</cx:pt>
          <cx:pt idx="776">-0.00079574162189392805</cx:pt>
          <cx:pt idx="777">0.0024189997103786398</cx:pt>
          <cx:pt idx="778">0.00160446967764145</cx:pt>
          <cx:pt idx="779">-0.000134822693334426</cx:pt>
          <cx:pt idx="780">-0.000682817555211034</cx:pt>
          <cx:pt idx="781">2.7658635910305799e-05</cx:pt>
          <cx:pt idx="782">0.000283188540391022</cx:pt>
          <cx:pt idx="783">-0.00069840815232514899</cx:pt>
        </cx:lvl>
      </cx:numDim>
    </cx:data>
    <cx:data id="176">
      <cx:numDim type="val">
        <cx:f>'001_WA_F - 副本'!$FU$1:$FU$784</cx:f>
        <cx:lvl ptCount="784" formatCode="0.00E+00">
          <cx:pt idx="0">-1.02104233573969e-05</cx:pt>
          <cx:pt idx="1">0.00015507238482496299</cx:pt>
          <cx:pt idx="2">0.00023298295316027701</cx:pt>
          <cx:pt idx="3">-0.00035421735523331503</cx:pt>
          <cx:pt idx="4">0.00085803127367152</cx:pt>
          <cx:pt idx="5">-0.00025491918730791998</cx:pt>
          <cx:pt idx="6">-0.00026394810090598801</cx:pt>
          <cx:pt idx="7">-0.00067945927625060398</cx:pt>
          <cx:pt idx="8">0.000173631326516602</cx:pt>
          <cx:pt idx="9">-0.000106101408499959</cx:pt>
          <cx:pt idx="10">6.0225243710095101e-05</cx:pt>
          <cx:pt idx="11">0.00011187679963499199</cx:pt>
          <cx:pt idx="12">9.4885440320659095e-05</cx:pt>
          <cx:pt idx="13">0.000139613184402315</cx:pt>
          <cx:pt idx="14">0.000214870119754275</cx:pt>
          <cx:pt idx="15">-0.00054099256370129497</cx:pt>
          <cx:pt idx="16">0.00084279717433180003</cx:pt>
          <cx:pt idx="17">-1.6200064210263199e-05</cx:pt>
          <cx:pt idx="18">0.00023530789626024601</cx:pt>
          <cx:pt idx="19">-0.000106399834885241</cx:pt>
          <cx:pt idx="20">5.9695003054445697e-05</cx:pt>
          <cx:pt idx="21">-0.00048591425641378799</cx:pt>
          <cx:pt idx="22">0.000191531601625073</cx:pt>
          <cx:pt idx="23">0.00014087834712370799</cx:pt>
          <cx:pt idx="24">-0.00039770347291743201</cx:pt>
          <cx:pt idx="25">0.00018754224904926999</cx:pt>
          <cx:pt idx="26">0.00023479676982685101</cx:pt>
          <cx:pt idx="27">1.3810685555581099e-05</cx:pt>
          <cx:pt idx="28">0.00065637267313202105</cx:pt>
          <cx:pt idx="29">-0.00067975603125037198</cx:pt>
          <cx:pt idx="30">-0.00063523535223066895</cx:pt>
          <cx:pt idx="31">0.00092290125982463799</cx:pt>
          <cx:pt idx="32">0.00068907763450226796</cx:pt>
          <cx:pt idx="33">-0.00090065476426829803</cx:pt>
          <cx:pt idx="34">0.0014500065322474601</cx:pt>
          <cx:pt idx="35">0.00281730083788657</cx:pt>
          <cx:pt idx="36">0.0038877138728223601</cx:pt>
          <cx:pt idx="37">0.0028583161778925601</cx:pt>
          <cx:pt idx="38">0.0028908321597293498</cx:pt>
          <cx:pt idx="39">0.00496509822511919</cx:pt>
          <cx:pt idx="40">0.0070942585017580596</cx:pt>
          <cx:pt idx="41">0.0045928211496568897</cx:pt>
          <cx:pt idx="42">0.00107410355836839</cx:pt>
          <cx:pt idx="43">0.00119348817453668</cx:pt>
          <cx:pt idx="44">0.0049672131640140999</cx:pt>
          <cx:pt idx="45">0.0031097310606075499</cx:pt>
          <cx:pt idx="46">0.0026871763431442499</cx:pt>
          <cx:pt idx="47">0.0026345872891135901</cx:pt>
          <cx:pt idx="48">0.00184766872641963</cx:pt>
          <cx:pt idx="49">-0.00018955918421481799</cx:pt>
          <cx:pt idx="50">0.0017674135170784699</cx:pt>
          <cx:pt idx="51">0.00040152198574673999</cx:pt>
          <cx:pt idx="52">-0.00026950488231405699</cx:pt>
          <cx:pt idx="53">6.6341224274258406e-05</cx:pt>
          <cx:pt idx="54">0.000625544341176672</cx:pt>
          <cx:pt idx="55">4.6847525767947897e-05</cx:pt>
          <cx:pt idx="56">-0.00048924368322955799</cx:pt>
          <cx:pt idx="57">-1.1503132360096201e-05</cx:pt>
          <cx:pt idx="58">-3.3634397899680398e-05</cx:pt>
          <cx:pt idx="59">-0.00027211065954408698</cx:pt>
          <cx:pt idx="60">5.1623891995383403e-05</cx:pt>
          <cx:pt idx="61">0.00037410186854630698</cx:pt>
          <cx:pt idx="62">0.0019438132584799199</cx:pt>
          <cx:pt idx="63">0.0062084487783348801</cx:pt>
          <cx:pt idx="64">0.011428657838875001</cx:pt>
          <cx:pt idx="65">0.0139065574806471</cx:pt>
          <cx:pt idx="66">0.020696124115922299</cx:pt>
          <cx:pt idx="67">0.023986606186864899</cx:pt>
          <cx:pt idx="68">0.024575621711272699</cx:pt>
          <cx:pt idx="69">0.0093995918560373405</cx:pt>
          <cx:pt idx="70">0.015890354381469001</cx:pt>
          <cx:pt idx="71">0.0136655084936572</cx:pt>
          <cx:pt idx="72">0.016546200454868699</cx:pt>
          <cx:pt idx="73">0.020825406163851701</cx:pt>
          <cx:pt idx="74">0.0218914152713699</cx:pt>
          <cx:pt idx="75">0.0127240806299686</cx:pt>
          <cx:pt idx="76">0.0138042892457043</cx:pt>
          <cx:pt idx="77">0.0100355265391181</cx:pt>
          <cx:pt idx="78">0.0061279048327762802</cx:pt>
          <cx:pt idx="79">0.0013289359103903101</cx:pt>
          <cx:pt idx="80">0.0014948288923932599</cx:pt>
          <cx:pt idx="81">1.28993107797072e-05</cx:pt>
          <cx:pt idx="82">0.00022001324031051099</cx:pt>
          <cx:pt idx="83">-0.00033263330517741598</cx:pt>
          <cx:pt idx="84">0.00012871034706966099</cx:pt>
          <cx:pt idx="85">0.00065737521533672705</cx:pt>
          <cx:pt idx="86">-0.00049060582632697199</cx:pt>
          <cx:pt idx="87">0.00035191044818228098</cx:pt>
          <cx:pt idx="88">-5.2331195963120897e-05</cx:pt>
          <cx:pt idx="89">-0.00124276778614024</cx:pt>
          <cx:pt idx="90">0.0015857478383517001</cx:pt>
          <cx:pt idx="91">0.0063774718974397302</cx:pt>
          <cx:pt idx="92">0.016852916760276199</cx:pt>
          <cx:pt idx="93">0.0283866483864662</cx:pt>
          <cx:pt idx="94">0.039771663084522201</cx:pt>
          <cx:pt idx="95">0.0521113272740822</cx:pt>
          <cx:pt idx="96">0.033671308983418503</cx:pt>
          <cx:pt idx="97">0.032704409992094799</cx:pt>
          <cx:pt idx="98">0.018002830967724599</cx:pt>
          <cx:pt idx="99">0.013309695680990699</cx:pt>
          <cx:pt idx="100">0.024485583381429199</cx:pt>
          <cx:pt idx="101">0.0101352026731777</cx:pt>
          <cx:pt idx="102">0.0075966400031029901</cx:pt>
          <cx:pt idx="103">0.0054366383574087898</cx:pt>
          <cx:pt idx="104">0.0031868075788356498</cx:pt>
          <cx:pt idx="105">0.018555063906762901</cx:pt>
          <cx:pt idx="106">0.015314164710499499</cx:pt>
          <cx:pt idx="107">0.0103660526872977</cx:pt>
          <cx:pt idx="108">0.00366643629463514</cx:pt>
          <cx:pt idx="109">-0.0016706028673473801</cx:pt>
          <cx:pt idx="110">-0.00049990980217970405</cx:pt>
          <cx:pt idx="111">-0.00047432209625546102</cx:pt>
          <cx:pt idx="112">4.6564760784881602e-05</cx:pt>
          <cx:pt idx="113">8.9131882873465495e-05</cx:pt>
          <cx:pt idx="114">-0.0014026414159539801</cx:pt>
          <cx:pt idx="115">-0.00086426112373263499</cx:pt>
          <cx:pt idx="116">-0.0013297591323144101</cx:pt>
          <cx:pt idx="117">-0.0048245883619249296</cx:pt>
          <cx:pt idx="118">-5.0287920748319997e-05</cx:pt>
          <cx:pt idx="119">0.0094443612076530702</cx:pt>
          <cx:pt idx="120">0.0176622322280716</cx:pt>
          <cx:pt idx="121">0.037600427450054603</cx:pt>
          <cx:pt idx="122">0.0559964055475776</cx:pt>
          <cx:pt idx="123">0.061215449377236497</cx:pt>
          <cx:pt idx="124">0.0560791659867673</cx:pt>
          <cx:pt idx="125">0.0123994580177625</cx:pt>
          <cx:pt idx="126">0.000980445849945544</cx:pt>
          <cx:pt idx="127">-0.00123799001958605</cx:pt>
          <cx:pt idx="128">0.025370395948601399</cx:pt>
          <cx:pt idx="129">0.0094418702059107101</cx:pt>
          <cx:pt idx="130">-0.038792478640088897</cx:pt>
          <cx:pt idx="131">-0.056839055873915599</cx:pt>
          <cx:pt idx="132">-0.047205289506903697</cx:pt>
          <cx:pt idx="133">-0.038776557816936799</cx:pt>
          <cx:pt idx="134">-0.033862931540553497</cx:pt>
          <cx:pt idx="135">-0.024955252351912</cx:pt>
          <cx:pt idx="136">-0.016830385175148802</cx:pt>
          <cx:pt idx="137">-0.0054136424321466698</cx:pt>
          <cx:pt idx="138">0.00040187774511736503</cx:pt>
          <cx:pt idx="139">0.00106868740912772</cx:pt>
          <cx:pt idx="140">0.00041271363531655998</cx:pt>
          <cx:pt idx="141">-0.00071976506658685195</cx:pt>
          <cx:pt idx="142">0.00021751933136028101</cx:pt>
          <cx:pt idx="143">-0.0015267401278110299</cx:pt>
          <cx:pt idx="144">-0.0066103104096815902</cx:pt>
          <cx:pt idx="145">-0.026154321020665498</cx:pt>
          <cx:pt idx="146">-0.017217480569503101</cx:pt>
          <cx:pt idx="147">0.0078791130606593093</cx:pt>
          <cx:pt idx="148">0.0098798422772751002</cx:pt>
          <cx:pt idx="149">0.018997633722443199</cx:pt>
          <cx:pt idx="150">0.034771129912388503</cx:pt>
          <cx:pt idx="151">0.053164510253336399</cx:pt>
          <cx:pt idx="152">0.049948571134439901</cx:pt>
          <cx:pt idx="153">0.011963642998171301</cx:pt>
          <cx:pt idx="154">0.0149853209796975</cx:pt>
          <cx:pt idx="155">-0.00217007875483101</cx:pt>
          <cx:pt idx="156">0.0014750510086896499</cx:pt>
          <cx:pt idx="157">-0.0010301824845348501</cx:pt>
          <cx:pt idx="158">-0.041462847611268699</cx:pt>
          <cx:pt idx="159">-0.033205594713242498</cx:pt>
          <cx:pt idx="160">-0.014865599402231</cx:pt>
          <cx:pt idx="161">-0.0096941452845306503</cx:pt>
          <cx:pt idx="162">-0.028247454256034199</cx:pt>
          <cx:pt idx="163">-0.024357790926083402</cx:pt>
          <cx:pt idx="164">-0.0136934265464795</cx:pt>
          <cx:pt idx="165">0.0036957928222268299</cx:pt>
          <cx:pt idx="166">0.0030886082586160102</cx:pt>
          <cx:pt idx="167">0.00075477178724603995</cx:pt>
          <cx:pt idx="168">0.00020117479182040599</cx:pt>
          <cx:pt idx="169">0.00023430815422600501</cx:pt>
          <cx:pt idx="170">0.00042024719232162</cx:pt>
          <cx:pt idx="171">-0.0020661263581769401</cx:pt>
          <cx:pt idx="172">-0.0057715642914220704</cx:pt>
          <cx:pt idx="173">-0.020963942305321899</cx:pt>
          <cx:pt idx="174">-0.030248202464224098</cx:pt>
          <cx:pt idx="175">-0.0023492010260208998</cx:pt>
          <cx:pt idx="176">0.0032178910026918</cx:pt>
          <cx:pt idx="177">0.0059400305483183896</cx:pt>
          <cx:pt idx="178">-0.019486642583282299</cx:pt>
          <cx:pt idx="179">-0.017591556129152801</cx:pt>
          <cx:pt idx="180">-0.010707677574482599</cx:pt>
          <cx:pt idx="181">-0.0050236320851771901</cx:pt>
          <cx:pt idx="182">-0.023320757682432101</cx:pt>
          <cx:pt idx="183">-0.0024323154759409902</cx:pt>
          <cx:pt idx="184">-0.0070107615458825804</cx:pt>
          <cx:pt idx="185">-0.0062523747671297397</cx:pt>
          <cx:pt idx="186">-0.040674818248542098</cx:pt>
          <cx:pt idx="187">-0.022220584479904701</cx:pt>
          <cx:pt idx="188">-0.0330254334756954</cx:pt>
          <cx:pt idx="189">-0.011033063124431201</cx:pt>
          <cx:pt idx="190">0.0023864266883314002</cx:pt>
          <cx:pt idx="191">-0.0086006301556093793</cx:pt>
          <cx:pt idx="192">-0.0184626164484414</cx:pt>
          <cx:pt idx="193">0.0029521212588886799</cx:pt>
          <cx:pt idx="194">-0.00049743118728336503</cx:pt>
          <cx:pt idx="195">-0.00047175704868214301</cx:pt>
          <cx:pt idx="196">0.000150582814589413</cx:pt>
          <cx:pt idx="197">-5.6891822357731799e-05</cx:pt>
          <cx:pt idx="198">-0.0031003869569155898</cx:pt>
          <cx:pt idx="199">-0.0090121287102420903</cx:pt>
          <cx:pt idx="200">0.0046016393639758497</cx:pt>
          <cx:pt idx="201">-0.0024943864518194802</cx:pt>
          <cx:pt idx="202">-0.023772516771004001</cx:pt>
          <cx:pt idx="203">-0.040675333728365098</cx:pt>
          <cx:pt idx="204">-0.0060715541467879896</cx:pt>
          <cx:pt idx="205">-0.0031452350587176199</cx:pt>
          <cx:pt idx="206">-0.0376776078065593</cx:pt>
          <cx:pt idx="207">-0.046522654088673898</cx:pt>
          <cx:pt idx="208">-0.040111120636517603</cx:pt>
          <cx:pt idx="209">-0.0043913835876830199</cx:pt>
          <cx:pt idx="210">-0.029935613182219201</cx:pt>
          <cx:pt idx="211">0.0340877903625268</cx:pt>
          <cx:pt idx="212">-0.0041601118442978098</cx:pt>
          <cx:pt idx="213">-0.020257543459468799</cx:pt>
          <cx:pt idx="214">0.018460161453713399</cx:pt>
          <cx:pt idx="215">-0.0225688702512565</cx:pt>
          <cx:pt idx="216">-0.0566056449670157</cx:pt>
          <cx:pt idx="217">-0.0067960544694378698</cx:pt>
          <cx:pt idx="218">0.00160183825907163</cx:pt>
          <cx:pt idx="219">-0.0089758495120279506</cx:pt>
          <cx:pt idx="220">-0.0025658226445843101</cx:pt>
          <cx:pt idx="221">-8.2504283407098402e-05</cx:pt>
          <cx:pt idx="222">-0.00119598951938408</cx:pt>
          <cx:pt idx="223">-0.00047341275448220001</cx:pt>
          <cx:pt idx="224">0.00069079005216097101</cx:pt>
          <cx:pt idx="225">-0.00042590087928279002</cx:pt>
          <cx:pt idx="226">-0.0013905140860959099</cx:pt>
          <cx:pt idx="227">-0.0055033643610804201</cx:pt>
          <cx:pt idx="228">0.00274043587109082</cx:pt>
          <cx:pt idx="229">-0.013836488445592</cx:pt>
          <cx:pt idx="230">-0.0051584287583748998</cx:pt>
          <cx:pt idx="231">-0.041693267222340402</cx:pt>
          <cx:pt idx="232">-0.035636449209781401</cx:pt>
          <cx:pt idx="233">-0.015821164735148</cx:pt>
          <cx:pt idx="234">-0.018731259440932801</cx:pt>
          <cx:pt idx="235">-0.029472142812759401</cx:pt>
          <cx:pt idx="236">-0.0088422996080741896</cx:pt>
          <cx:pt idx="237">0.051601996446354999</cx:pt>
          <cx:pt idx="238">0.022064431191993601</cx:pt>
          <cx:pt idx="239">0.0096609791288898208</cx:pt>
          <cx:pt idx="240">0.040358366403639302</cx:pt>
          <cx:pt idx="241">-0.0016539108372271799</cx:pt>
          <cx:pt idx="242">0.013874778434569</cx:pt>
          <cx:pt idx="243">0.025191304096462998</cx:pt>
          <cx:pt idx="244">-0.020073823541863399</cx:pt>
          <cx:pt idx="245">0.0061997688354055404</cx:pt>
          <cx:pt idx="246">-0.0040395708976582899</cx:pt>
          <cx:pt idx="247">-0.017685902214695098</cx:pt>
          <cx:pt idx="248">-0.010290680972898199</cx:pt>
          <cx:pt idx="249">-0.00043876914734119799</cx:pt>
          <cx:pt idx="250">0.0046248500866548298</cx:pt>
          <cx:pt idx="251">0.00105478823827358</cx:pt>
          <cx:pt idx="252">0.000148017996544055</cx:pt>
          <cx:pt idx="253">-0.0023980029141454102</cx:pt>
          <cx:pt idx="254">-0.0017335743075584599</cx:pt>
          <cx:pt idx="255">-0.0014664303021265099</cx:pt>
          <cx:pt idx="256">-0.0142931038648751</cx:pt>
          <cx:pt idx="257">-0.016499184051092599</cx:pt>
          <cx:pt idx="258">-0.014095965610594599</cx:pt>
          <cx:pt idx="259">-0.048227460518900998</cx:pt>
          <cx:pt idx="260">-0.018174460793979899</cx:pt>
          <cx:pt idx="261">0.022610564772472599</cx:pt>
          <cx:pt idx="262">0.0148835019909874</cx:pt>
          <cx:pt idx="263">-0.0085141386262755706</cx:pt>
          <cx:pt idx="264">0.00686154905734434</cx:pt>
          <cx:pt idx="265">0.037156130919939703</cx:pt>
          <cx:pt idx="266">0.0076568585654797801</cx:pt>
          <cx:pt idx="267">-0.016522419704698098</cx:pt>
          <cx:pt idx="268">-0.029497617022155101</cx:pt>
          <cx:pt idx="269">-0.016626962862814499</cx:pt>
          <cx:pt idx="270">-0.014716276997643</cx:pt>
          <cx:pt idx="271">0.00159773643180849</cx:pt>
          <cx:pt idx="272">0.0373023535866134</cx:pt>
          <cx:pt idx="273">0.0059458757328981603</cx:pt>
          <cx:pt idx="274">0.00244978229984472</cx:pt>
          <cx:pt idx="275">0.0215291449672327</cx:pt>
          <cx:pt idx="276">0.010285562474372199</cx:pt>
          <cx:pt idx="277">-0.0045147353751595698</cx:pt>
          <cx:pt idx="278">-0.0041684607461374198</cx:pt>
          <cx:pt idx="279">-0.010123571510417701</cx:pt>
          <cx:pt idx="280">4.69031025844638e-05</cx:pt>
          <cx:pt idx="281">-0.0025824344483889698</cx:pt>
          <cx:pt idx="282">-0.0065047409288749797</cx:pt>
          <cx:pt idx="283">-0.0024833123654330199</cx:pt>
          <cx:pt idx="284">-0.0152325867759987</cx:pt>
          <cx:pt idx="285">0.0029315845901177898</cx:pt>
          <cx:pt idx="286">0.021067640349977601</cx:pt>
          <cx:pt idx="287">0.013505675900928301</cx:pt>
          <cx:pt idx="288">0.0154194731788349</cx:pt>
          <cx:pt idx="289">0.039187663236215801</cx:pt>
          <cx:pt idx="290">0.010009424997092099</cx:pt>
          <cx:pt idx="291">0.010273151622659999</cx:pt>
          <cx:pt idx="292">0.0055122307841977197</cx:pt>
          <cx:pt idx="293">-0.021290508427161198</cx:pt>
          <cx:pt idx="294">0.018177611273422399</cx:pt>
          <cx:pt idx="295">-0.063050132077892396</cx:pt>
          <cx:pt idx="296">-0.038489416264794699</cx:pt>
          <cx:pt idx="297">-0.0297935328532462</cx:pt>
          <cx:pt idx="298">0.00230318968294389</cx:pt>
          <cx:pt idx="299">-0.0070368129183458403</cx:pt>
          <cx:pt idx="300">-0.016123195429645701</cx:pt>
          <cx:pt idx="301">-0.0075587488054706196</cx:pt>
          <cx:pt idx="302">0.012473680459406399</cx:pt>
          <cx:pt idx="303">0.051813213108501101</cx:pt>
          <cx:pt idx="304">0.0071791663968149696</cx:pt>
          <cx:pt idx="305">-0.024175009358354701</cx:pt>
          <cx:pt idx="306">-0.0068762423801778504</cx:pt>
          <cx:pt idx="307">-0.00196478580728016</cx:pt>
          <cx:pt idx="308">-0.00019213496847341</cx:pt>
          <cx:pt idx="309">-0.0018277898634825799</cx:pt>
          <cx:pt idx="310">-0.0103617563909698</cx:pt>
          <cx:pt idx="311">-0.010064940352317401</cx:pt>
          <cx:pt idx="312">-0.014033150586377</cx:pt>
          <cx:pt idx="313">0.0010870895178623299</cx:pt>
          <cx:pt idx="314">0.042900747966114899</cx:pt>
          <cx:pt idx="315">0.052767823862049</cx:pt>
          <cx:pt idx="316">0.045100792899950497</cx:pt>
          <cx:pt idx="317">0.0504656448315568</cx:pt>
          <cx:pt idx="318">-0.011988845547922801</cx:pt>
          <cx:pt idx="319">0.0043134433995759601</cx:pt>
          <cx:pt idx="320">-0.0336175968704652</cx:pt>
          <cx:pt idx="321">-0.057033276275375397</cx:pt>
          <cx:pt idx="322">-0.0195065079835295</cx:pt>
          <cx:pt idx="323">-0.074224307220314006</cx:pt>
          <cx:pt idx="324">-0.047530136853324502</cx:pt>
          <cx:pt idx="325">-0.043582868776314801</cx:pt>
          <cx:pt idx="326">-0.020123343444010101</cx:pt>
          <cx:pt idx="327">0.018256929594317201</cx:pt>
          <cx:pt idx="328">-0.019769728474997399</cx:pt>
          <cx:pt idx="329">0.0096987341095016305</cx:pt>
          <cx:pt idx="330">0.0022263059367425399</cx:pt>
          <cx:pt idx="331">0.048365310251140901</cx:pt>
          <cx:pt idx="332">0.045771025646842503</cx:pt>
          <cx:pt idx="333">0.00668106827147813</cx:pt>
          <cx:pt idx="334">0.00405604519606654</cx:pt>
          <cx:pt idx="335">-0.00083269164592584795</cx:pt>
          <cx:pt idx="336">-0.00058303064418660001</cx:pt>
          <cx:pt idx="337">-0.0016555604466901199</cx:pt>
          <cx:pt idx="338">-0.0066757963581485502</cx:pt>
          <cx:pt idx="339">-0.0135710931567407</cx:pt>
          <cx:pt idx="340">-0.0075402210286024101</cx:pt>
          <cx:pt idx="341">0.025725448227041502</cx:pt>
          <cx:pt idx="342">0.049266199595821999</cx:pt>
          <cx:pt idx="343">0.024684529268722399</cx:pt>
          <cx:pt idx="344">-0.021166461140442499</cx:pt>
          <cx:pt idx="345">0.00676677965395364</cx:pt>
          <cx:pt idx="346">-0.0132787086559184</cx:pt>
          <cx:pt idx="347">-0.0071555765487357603</cx:pt>
          <cx:pt idx="348">-0.046500156942258598</cx:pt>
          <cx:pt idx="349">-0.024413772078428202</cx:pt>
          <cx:pt idx="350">-0.021515848703029299</cx:pt>
          <cx:pt idx="351">-0.036050174385733103</cx:pt>
          <cx:pt idx="352">-0.044994686422668302</cx:pt>
          <cx:pt idx="353">0.0027050606745185699</cx:pt>
          <cx:pt idx="354">-0.0340475449663993</cx:pt>
          <cx:pt idx="355">0.030871181088036301</cx:pt>
          <cx:pt idx="356">0.016071216458589801</cx:pt>
          <cx:pt idx="357">0.035859256359764301</cx:pt>
          <cx:pt idx="358">0.020643996075471498</cx:pt>
          <cx:pt idx="359">0.065048504615038305</cx:pt>
          <cx:pt idx="360">0.052202294323326397</cx:pt>
          <cx:pt idx="361">-0.0022989443991427</cx:pt>
          <cx:pt idx="362">-0.0027481500333969501</cx:pt>
          <cx:pt idx="363">-0.0033529381291859599</cx:pt>
          <cx:pt idx="364">-0.0010004452891161199</cx:pt>
          <cx:pt idx="365">0.00046655519486588499</cx:pt>
          <cx:pt idx="366">-0.0029067154016364201</cx:pt>
          <cx:pt idx="367">-0.011819899603832401</cx:pt>
          <cx:pt idx="368">-0.00980515111173994</cx:pt>
          <cx:pt idx="369">0.0251993616458017</cx:pt>
          <cx:pt idx="370">0.034400587172958803</cx:pt>
          <cx:pt idx="371">0.016731557337373901</cx:pt>
          <cx:pt idx="372">-0.0019383602200688699</cx:pt>
          <cx:pt idx="373">-0.0038910217829858499</cx:pt>
          <cx:pt idx="374">0.0115323073214637</cx:pt>
          <cx:pt idx="375">0.041342672236116901</cx:pt>
          <cx:pt idx="376">0.035390122838501001</cx:pt>
          <cx:pt idx="377">0.029340132886163401</cx:pt>
          <cx:pt idx="378">0.019709831355588701</cx:pt>
          <cx:pt idx="379">0.0348521798878101</cx:pt>
          <cx:pt idx="380">0.0011491976058555101</cx:pt>
          <cx:pt idx="381">0.0035134367968627702</cx:pt>
          <cx:pt idx="382">0.033837356619135298</cx:pt>
          <cx:pt idx="383">0.044882486914039697</cx:pt>
          <cx:pt idx="384">0.0023751207146507202</cx:pt>
          <cx:pt idx="385">0.0060681769677618999</cx:pt>
          <cx:pt idx="386">0.036277923635394803</cx:pt>
          <cx:pt idx="387">0.050259335577743598</cx:pt>
          <cx:pt idx="388">0.0171254834142766</cx:pt>
          <cx:pt idx="389">0.00325323610174144</cx:pt>
          <cx:pt idx="390">0.00560838171466632</cx:pt>
          <cx:pt idx="391">0.0026505753645653801</cx:pt>
          <cx:pt idx="392">0.00048383665030689597</cx:pt>
          <cx:pt idx="393">-0.00099284115329969602</cx:pt>
          <cx:pt idx="394">-0.0026266769629023799</cx:pt>
          <cx:pt idx="395">-0.0046082851980289701</cx:pt>
          <cx:pt idx="396">-0.0026541434039028</cx:pt>
          <cx:pt idx="397">0.037501507862688598</cx:pt>
          <cx:pt idx="398">0.0291868902144569</cx:pt>
          <cx:pt idx="399">0.0048747745412012601</cx:pt>
          <cx:pt idx="400">-0.018283758517864301</cx:pt>
          <cx:pt idx="401">-0.020155372402960701</cx:pt>
          <cx:pt idx="402">0.025672076288619099</cx:pt>
          <cx:pt idx="403">0.0827918941516287</cx:pt>
          <cx:pt idx="404">0.059585796588871899</cx:pt>
          <cx:pt idx="405">0.078016331154915797</cx:pt>
          <cx:pt idx="406">0.048572376867681802</cx:pt>
          <cx:pt idx="407">0.016947328360734398</cx:pt>
          <cx:pt idx="408">0.0119332381282035</cx:pt>
          <cx:pt idx="409">0.0122604575218162</cx:pt>
          <cx:pt idx="410">0.014026148634733299</cx:pt>
          <cx:pt idx="411">-0.013638725952189901</cx:pt>
          <cx:pt idx="412">-0.026005419013461199</cx:pt>
          <cx:pt idx="413">-0.00589911228551956</cx:pt>
          <cx:pt idx="414">-0.0019886008279739599</cx:pt>
          <cx:pt idx="415">-0.0076020459433655098</cx:pt>
          <cx:pt idx="416">0.018682573618997798</cx:pt>
          <cx:pt idx="417">0.015232926142972799</cx:pt>
          <cx:pt idx="418">0.0040486613393643</cx:pt>
          <cx:pt idx="419">0.00033394624975281799</cx:pt>
          <cx:pt idx="420">-0.000158769626650057</cx:pt>
          <cx:pt idx="421">-0.00098553832032708105</cx:pt>
          <cx:pt idx="422">-0.0016588536346503601</cx:pt>
          <cx:pt idx="423">0.0030416147736282702</cx:pt>
          <cx:pt idx="424">0.00079800577361688102</cx:pt>
          <cx:pt idx="425">0.033544059241653497</cx:pt>
          <cx:pt idx="426">0.0030995017123778301</cx:pt>
          <cx:pt idx="427">0.0046910194969950201</cx:pt>
          <cx:pt idx="428">0.0030449322161929201</cx:pt>
          <cx:pt idx="429">0.021656761462842001</cx:pt>
          <cx:pt idx="430">0.0183299660553197</cx:pt>
          <cx:pt idx="431">0.043127016217579597</cx:pt>
          <cx:pt idx="432">0.048798419490278903</cx:pt>
          <cx:pt idx="433">0.076619389850746802</cx:pt>
          <cx:pt idx="434">0.054603520223856401</cx:pt>
          <cx:pt idx="435">-0.015834553339177</cx:pt>
          <cx:pt idx="436">0.028743476482908099</cx:pt>
          <cx:pt idx="437">-0.0083759218237956408</cx:pt>
          <cx:pt idx="438">0.0260933015640279</cx:pt>
          <cx:pt idx="439">-0.012682198194383799</cx:pt>
          <cx:pt idx="440">-0.048385812279205603</cx:pt>
          <cx:pt idx="441">-0.067292244816461094</cx:pt>
          <cx:pt idx="442">-0.043583556359097698</cx:pt>
          <cx:pt idx="443">-0.012558437390790499</cx:pt>
          <cx:pt idx="444">0.033926168919221102</cx:pt>
          <cx:pt idx="445">0.030221390355596699</cx:pt>
          <cx:pt idx="446">0.00704900789886814</cx:pt>
          <cx:pt idx="447">0.0027031916581011601</cx:pt>
          <cx:pt idx="448">-0.00027293029626773301</cx:pt>
          <cx:pt idx="449">-0.00053332053431872305</cx:pt>
          <cx:pt idx="450">-0.00176162197201102</cx:pt>
          <cx:pt idx="451">0.0065532530434724802</cx:pt>
          <cx:pt idx="452">0.0013392267118930499</cx:pt>
          <cx:pt idx="453">0.0104374287975217</cx:pt>
          <cx:pt idx="454">-0.0074377098221701703</cx:pt>
          <cx:pt idx="455">-0.015985914265576599</cx:pt>
          <cx:pt idx="456">-0.045282559045162298</cx:pt>
          <cx:pt idx="457">-0.0127245480003808</cx:pt>
          <cx:pt idx="458">0.038833133359312599</cx:pt>
          <cx:pt idx="459">0.057400585750154803</cx:pt>
          <cx:pt idx="460">0.0569923493823263</cx:pt>
          <cx:pt idx="461">0.030923681701610899</cx:pt>
          <cx:pt idx="462">-0.0105641925621879</cx:pt>
          <cx:pt idx="463">-0.025267415825106099</cx:pt>
          <cx:pt idx="464">0.0256611357660179</cx:pt>
          <cx:pt idx="465">0.027038236640449801</cx:pt>
          <cx:pt idx="466">0.012352010887652099</cx:pt>
          <cx:pt idx="467">-0.0223918816934566</cx:pt>
          <cx:pt idx="468">-0.0271339722661545</cx:pt>
          <cx:pt idx="469">-0.046268367269202998</cx:pt>
          <cx:pt idx="470">-0.025800749369475101</cx:pt>
          <cx:pt idx="471">0.0059568651217614304</cx:pt>
          <cx:pt idx="472">0.020051873419461901</cx:pt>
          <cx:pt idx="473">0.038423947923794603</cx:pt>
          <cx:pt idx="474">0.0097009980558228192</cx:pt>
          <cx:pt idx="475">0.000216666857326694</cx:pt>
          <cx:pt idx="476">-0.000349552230803189</cx:pt>
          <cx:pt idx="477">-0.00033545184753680599</cx:pt>
          <cx:pt idx="478">0.0025606289891507302</cx:pt>
          <cx:pt idx="479">0.0024571551438556999</cx:pt>
          <cx:pt idx="480">0.0153407591072394</cx:pt>
          <cx:pt idx="481">0.0074859923654759398</cx:pt>
          <cx:pt idx="482">-0.0070370512021436099</cx:pt>
          <cx:pt idx="483">-0.0092527085499818102</cx:pt>
          <cx:pt idx="484">-0.013778699700455701</cx:pt>
          <cx:pt idx="485">0.00525995872115063</cx:pt>
          <cx:pt idx="486">0.0111030506097578</cx:pt>
          <cx:pt idx="487">0.034547042144904803</cx:pt>
          <cx:pt idx="488">0.040851810650176297</cx:pt>
          <cx:pt idx="489">-0.0093405042255135899</cx:pt>
          <cx:pt idx="490">-0.053115878274953301</cx:pt>
          <cx:pt idx="491">-0.041571330741204997</cx:pt>
          <cx:pt idx="492">0.0438088088869589</cx:pt>
          <cx:pt idx="493">0.038721739102012903</cx:pt>
          <cx:pt idx="494">-0.017882489532900302</cx:pt>
          <cx:pt idx="495">-0.0131499832025661</cx:pt>
          <cx:pt idx="496">-0.020183636645364801</cx:pt>
          <cx:pt idx="497">-0.00078303528467598197</cx:pt>
          <cx:pt idx="498">0.0022580352718696299</cx:pt>
          <cx:pt idx="499">0.025578224751960501</cx:pt>
          <cx:pt idx="500">0.021688731022046399</cx:pt>
          <cx:pt idx="501">0.021516782855347898</cx:pt>
          <cx:pt idx="502">0.0040492813449994501</cx:pt>
          <cx:pt idx="503">0.0027372571340371402</cx:pt>
          <cx:pt idx="504">0.00030984812218220402</cx:pt>
          <cx:pt idx="505">-0.00027773285450155999</cx:pt>
          <cx:pt idx="506">0.00196514833075504</cx:pt>
          <cx:pt idx="507">-0.0060785089945001904</cx:pt>
          <cx:pt idx="508">0.017828545360044901</cx:pt>
          <cx:pt idx="509">0.032597081057982098</cx:pt>
          <cx:pt idx="510">0.038298304690254102</cx:pt>
          <cx:pt idx="511">0.022782178567243901</cx:pt>
          <cx:pt idx="512">0.0125401191925914</cx:pt>
          <cx:pt idx="513">0.015915845385542499</cx:pt>
          <cx:pt idx="514">0.051460722081802399</cx:pt>
          <cx:pt idx="515">0.061448360825294999</cx:pt>
          <cx:pt idx="516">0.058853323621459099</cx:pt>
          <cx:pt idx="517">-0.0059598900263425304</cx:pt>
          <cx:pt idx="518">-0.027095032834280199</cx:pt>
          <cx:pt idx="519">0.024465137113686301</cx:pt>
          <cx:pt idx="520">-0.0020575640512640798</cx:pt>
          <cx:pt idx="521">0.0061163215826189297</cx:pt>
          <cx:pt idx="522">-0.0025944887921961002</cx:pt>
          <cx:pt idx="523">-0.0110485442490014</cx:pt>
          <cx:pt idx="524">0.0056088664038284903</cx:pt>
          <cx:pt idx="525">0.0161800412977515</cx:pt>
          <cx:pt idx="526">0.045134845407849199</cx:pt>
          <cx:pt idx="527">0.049926561827378903</cx:pt>
          <cx:pt idx="528">0.028692734434713901</cx:pt>
          <cx:pt idx="529">0.0086235785964456496</cx:pt>
          <cx:pt idx="530">0.00041410430841242</cx:pt>
          <cx:pt idx="531">0.00022315942927814001</cx:pt>
          <cx:pt idx="532">-0.00057613353903582297</cx:pt>
          <cx:pt idx="533">-0.00178445384759026</cx:pt>
          <cx:pt idx="534">-9.7444997352692998e-05</cx:pt>
          <cx:pt idx="535">-0.016638538086164702</cx:pt>
          <cx:pt idx="536">0.0196152267006354</cx:pt>
          <cx:pt idx="537">0.039467446556781</cx:pt>
          <cx:pt idx="538">0.0284990455461318</cx:pt>
          <cx:pt idx="539">0.039360619797311001</cx:pt>
          <cx:pt idx="540">0.021076455186384301</cx:pt>
          <cx:pt idx="541">0.0165318267521164</cx:pt>
          <cx:pt idx="542">0.079032420021583699</cx:pt>
          <cx:pt idx="543">0.050740392552600301</cx:pt>
          <cx:pt idx="544">0.033033931559430303</cx:pt>
          <cx:pt idx="545">-0.0232180583339518</cx:pt>
          <cx:pt idx="546">-0.0211559403192173</cx:pt>
          <cx:pt idx="547">0.028502235537335399</cx:pt>
          <cx:pt idx="548">-0.0048639581308503096</cx:pt>
          <cx:pt idx="549">0.034751114109332099</cx:pt>
          <cx:pt idx="550">0.0402738888859209</cx:pt>
          <cx:pt idx="551">0.0087058680784498702</cx:pt>
          <cx:pt idx="552">0.0208504311755583</cx:pt>
          <cx:pt idx="553">0.057232678247160398</cx:pt>
          <cx:pt idx="554">0.074960969574659406</cx:pt>
          <cx:pt idx="555">0.052607578562197402</cx:pt>
          <cx:pt idx="556">0.010568976648813899</cx:pt>
          <cx:pt idx="557">-0.0012537334340476801</cx:pt>
          <cx:pt idx="558">0.0041070839644505204</cx:pt>
          <cx:pt idx="559">-0.00036913955951000402</cx:pt>
          <cx:pt idx="560">4.9585224235745803e-05</cx:pt>
          <cx:pt idx="561">0.000409438198089087</cx:pt>
          <cx:pt idx="562">0.0021419265596054802</cx:pt>
          <cx:pt idx="563">-0.00103274533239423</cx:pt>
          <cx:pt idx="564">0.026302625930079201</cx:pt>
          <cx:pt idx="565">0.042621416875848597</cx:pt>
          <cx:pt idx="566">0.030339480326637899</cx:pt>
          <cx:pt idx="567">0.043196459350570801</cx:pt>
          <cx:pt idx="568">0.021684806801659399</cx:pt>
          <cx:pt idx="569">0.0062542674232481804</cx:pt>
          <cx:pt idx="570">0.040249954041661803</cx:pt>
          <cx:pt idx="571">0.021187381361089601</cx:pt>
          <cx:pt idx="572">-0.015559655992599199</cx:pt>
          <cx:pt idx="573">-0.056902807483168998</cx:pt>
          <cx:pt idx="574">-0.034565146607200101</cx:pt>
          <cx:pt idx="575">0.038551610448049903</cx:pt>
          <cx:pt idx="576">-0.00386369354420231</cx:pt>
          <cx:pt idx="577">-0.01469947826671</cx:pt>
          <cx:pt idx="578">0.016481288915933701</cx:pt>
          <cx:pt idx="579">-0.0044356874910335999</cx:pt>
          <cx:pt idx="580">0.045504933443271098</cx:pt>
          <cx:pt idx="581">0.067890996119852304</cx:pt>
          <cx:pt idx="582">0.061602643752088397</cx:pt>
          <cx:pt idx="583">0.0337869133527718</cx:pt>
          <cx:pt idx="584">0.0026988036909428798</cx:pt>
          <cx:pt idx="585">-0.0035334820814345099</cx:pt>
          <cx:pt idx="586">0.0015569987074374699</cx:pt>
          <cx:pt idx="587">0.00033370586314848802</cx:pt>
          <cx:pt idx="588">-0.00027558503134906501</cx:pt>
          <cx:pt idx="589">0.00061120621903659701</cx:pt>
          <cx:pt idx="590">0.0028308760926460601</cx:pt>
          <cx:pt idx="591">0.0062969779150281796</cx:pt>
          <cx:pt idx="592">0.024560620065891499</cx:pt>
          <cx:pt idx="593">0.0151558905299759</cx:pt>
          <cx:pt idx="594">0.032776153321275599</cx:pt>
          <cx:pt idx="595">0.038820179410926699</cx:pt>
          <cx:pt idx="596">0.023028578866734699</cx:pt>
          <cx:pt idx="597">0.0267278293894515</cx:pt>
          <cx:pt idx="598">-0.0017763021304245</cx:pt>
          <cx:pt idx="599">0.012322365201196899</cx:pt>
          <cx:pt idx="600">-0.0020981541623693498</cx:pt>
          <cx:pt idx="601">0.0040782927549524303</cx:pt>
          <cx:pt idx="602">-0.0024460070299643401</cx:pt>
          <cx:pt idx="603">-0.013640206537949</cx:pt>
          <cx:pt idx="604">-0.0395978102313655</cx:pt>
          <cx:pt idx="605">0.0254202951331844</cx:pt>
          <cx:pt idx="606">-0.0076993988396917403</cx:pt>
          <cx:pt idx="607">0.0151552107078311</cx:pt>
          <cx:pt idx="608">0.0170279754912919</cx:pt>
          <cx:pt idx="609">0.017237292242260598</cx:pt>
          <cx:pt idx="610">0.059849080394538498</cx:pt>
          <cx:pt idx="611">0.036832641670360003</cx:pt>
          <cx:pt idx="612">-0.00558514359512531</cx:pt>
          <cx:pt idx="613">-0.0080063783865538408</cx:pt>
          <cx:pt idx="614">0.0027368693508175298</cx:pt>
          <cx:pt idx="615">-5.57525617894228e-05</cx:pt>
          <cx:pt idx="616">0.00039740178693808802</cx:pt>
          <cx:pt idx="617">0.00034575201203674801</cx:pt>
          <cx:pt idx="618">0.00274011078901484</cx:pt>
          <cx:pt idx="619">0.0061212981164121003</cx:pt>
          <cx:pt idx="620">0.014236773212738399</cx:pt>
          <cx:pt idx="621">0.0099553715396789606</cx:pt>
          <cx:pt idx="622">0.023145741293059501</cx:pt>
          <cx:pt idx="623">0.022580570544895501</cx:pt>
          <cx:pt idx="624">0.011749646689843501</cx:pt>
          <cx:pt idx="625">0.018257246108825401</cx:pt>
          <cx:pt idx="626">0.011664695683782001</cx:pt>
          <cx:pt idx="627">0.0320809442308643</cx:pt>
          <cx:pt idx="628">0.029252853970163899</cx:pt>
          <cx:pt idx="629">0.031091622529394201</cx:pt>
          <cx:pt idx="630">-0.010926472577946499</cx:pt>
          <cx:pt idx="631">-0.045609056827361098</cx:pt>
          <cx:pt idx="632">-0.029429088211483899</cx:pt>
          <cx:pt idx="633">-0.016181697334385601</cx:pt>
          <cx:pt idx="634">-0.0098490169706519897</cx:pt>
          <cx:pt idx="635">0.0123347575450197</cx:pt>
          <cx:pt idx="636">0.011737869375472099</cx:pt>
          <cx:pt idx="637">0.012126158574321901</cx:pt>
          <cx:pt idx="638">0.036016372304308701</cx:pt>
          <cx:pt idx="639">0.0124042729832641</cx:pt>
          <cx:pt idx="640">-0.00198098475275367</cx:pt>
          <cx:pt idx="641">-0.0063214427992766397</cx:pt>
          <cx:pt idx="642">-0.0010557633834539801</cx:pt>
          <cx:pt idx="643">-0.00080078039040656999</cx:pt>
          <cx:pt idx="644">0.00025828697460568499</cx:pt>
          <cx:pt idx="645">5.84777535890572e-05</cx:pt>
          <cx:pt idx="646">0.00089825957283867699</cx:pt>
          <cx:pt idx="647">0.0041763998958088897</cx:pt>
          <cx:pt idx="648">-0.0106060275946706</cx:pt>
          <cx:pt idx="649">-0.026538430069761601</cx:pt>
          <cx:pt idx="650">-0.058732273302624899</cx:pt>
          <cx:pt idx="651">-0.034857884003148203</cx:pt>
          <cx:pt idx="652">0.021229845246251201</cx:pt>
          <cx:pt idx="653">0.0145026882032642</cx:pt>
          <cx:pt idx="654">0.020716749835863</cx:pt>
          <cx:pt idx="655">0.037951421308627997</cx:pt>
          <cx:pt idx="656">0.0133989593182481</cx:pt>
          <cx:pt idx="657">0.043869014292734203</cx:pt>
          <cx:pt idx="658">0.0027665601694879401</cx:pt>
          <cx:pt idx="659">-0.0102346192097372</cx:pt>
          <cx:pt idx="660">0.0053494722201969996</cx:pt>
          <cx:pt idx="661">-0.0058305698485500599</cx:pt>
          <cx:pt idx="662">0.042859568573066997</cx:pt>
          <cx:pt idx="663">0.020289882838424499</cx:pt>
          <cx:pt idx="664">0.0228090667865402</cx:pt>
          <cx:pt idx="665">0.033713131381249498</cx:pt>
          <cx:pt idx="666">0.035328574338689099</cx:pt>
          <cx:pt idx="667">0.0153258075007623</cx:pt>
          <cx:pt idx="668">-0.0044777846798497402</cx:pt>
          <cx:pt idx="669">-0.0035983257894932198</cx:pt>
          <cx:pt idx="670">-0.00129463152032789</cx:pt>
          <cx:pt idx="671">-0.00043301812184400301</cx:pt>
          <cx:pt idx="672">-0.00032986802154045701</cx:pt>
          <cx:pt idx="673">-0.00069679126786234503</cx:pt>
          <cx:pt idx="674">-0.00023890933328719199</cx:pt>
          <cx:pt idx="675">-0.00095588514170181495</cx:pt>
          <cx:pt idx="676">-0.021429954596685601</cx:pt>
          <cx:pt idx="677">-0.046652981874009097</cx:pt>
          <cx:pt idx="678">-0.057797853333561702</cx:pt>
          <cx:pt idx="679">-0.047268597932253402</cx:pt>
          <cx:pt idx="680">-0.0157035995231408</cx:pt>
          <cx:pt idx="681">0.0070664307187697697</cx:pt>
          <cx:pt idx="682">0.029845385373768799</cx:pt>
          <cx:pt idx="683">0.037751767309826503</cx:pt>
          <cx:pt idx="684">0.040837753130476197</cx:pt>
          <cx:pt idx="685">0.076692117878493504</cx:pt>
          <cx:pt idx="686">0.067852969404612495</cx:pt>
          <cx:pt idx="687">0.048217974845156802</cx:pt>
          <cx:pt idx="688">0.059939105375469301</cx:pt>
          <cx:pt idx="689">-0.0046109601473966304</cx:pt>
          <cx:pt idx="690">0.026659768475390699</cx:pt>
          <cx:pt idx="691">0.017306058138142701</cx:pt>
          <cx:pt idx="692">0.0129678797360431</cx:pt>
          <cx:pt idx="693">-0.0068598494268957196</cx:pt>
          <cx:pt idx="694">0.0034165365696614699</cx:pt>
          <cx:pt idx="695">0.00398576100662245</cx:pt>
          <cx:pt idx="696">0.0021676782416239402</cx:pt>
          <cx:pt idx="697">0.00328329610846319</cx:pt>
          <cx:pt idx="698">0.00074824413300543903</cx:pt>
          <cx:pt idx="699">-0.00031861631983273601</cx:pt>
          <cx:pt idx="700">0.00018440206887048699</cx:pt>
          <cx:pt idx="701">-0.00054353653152577105</cx:pt>
          <cx:pt idx="702">1.6601969939166001e-05</cx:pt>
          <cx:pt idx="703">-0.0022901019022345702</cx:pt>
          <cx:pt idx="704">-0.016680295333130299</cx:pt>
          <cx:pt idx="705">-0.0295438439595151</cx:pt>
          <cx:pt idx="706">-0.0175342556766452</cx:pt>
          <cx:pt idx="707">-0.026508046611528301</cx:pt>
          <cx:pt idx="708">-0.035305789281049701</cx:pt>
          <cx:pt idx="709">-0.015693115880274201</cx:pt>
          <cx:pt idx="710">0.012882595470326099</cx:pt>
          <cx:pt idx="711">-0.020405516157831701</cx:pt>
          <cx:pt idx="712">-0.037275278353190403</cx:pt>
          <cx:pt idx="713">0.0071181765429575699</cx:pt>
          <cx:pt idx="714">0.0378244086686544</cx:pt>
          <cx:pt idx="715">0.027830191099465499</cx:pt>
          <cx:pt idx="716">0.020229032565745</cx:pt>
          <cx:pt idx="717">0.0139408489341422</cx:pt>
          <cx:pt idx="718">0.0054224391698576404</cx:pt>
          <cx:pt idx="719">0.0073472329163844297</cx:pt>
          <cx:pt idx="720">0.0040391368283221301</cx:pt>
          <cx:pt idx="721">-0.0057948753098942801</cx:pt>
          <cx:pt idx="722">-0.0099535470381703697</cx:pt>
          <cx:pt idx="723">-0.0031253728923091402</cx:pt>
          <cx:pt idx="724">-0.00157097166821374</cx:pt>
          <cx:pt idx="725">0.000111614314702292</cx:pt>
          <cx:pt idx="726">0.00058970354003934399</cx:pt>
          <cx:pt idx="727">-0.000309417899212993</cx:pt>
          <cx:pt idx="728">0.00031890052031800298</cx:pt>
          <cx:pt idx="729">0.00020125057803548901</cx:pt>
          <cx:pt idx="730">0.000430219461709114</cx:pt>
          <cx:pt idx="731">-0.000321344350596796</cx:pt>
          <cx:pt idx="732">0.0018965913859381801</cx:pt>
          <cx:pt idx="733">0.0041514731137772204</cx:pt>
          <cx:pt idx="734">0.0025638705101280398</cx:pt>
          <cx:pt idx="735">-0.0051199295713541702</cx:pt>
          <cx:pt idx="736">-0.0147522601519643</cx:pt>
          <cx:pt idx="737">-0.012162756337537601</cx:pt>
          <cx:pt idx="738">-0.0095681231263077399</cx:pt>
          <cx:pt idx="739">-0.0015289855430461699</cx:pt>
          <cx:pt idx="740">0.00326366403608017</cx:pt>
          <cx:pt idx="741">0.0071718041362321197</cx:pt>
          <cx:pt idx="742">0.00712881268478172</cx:pt>
          <cx:pt idx="743">-0.0176832073924513</cx:pt>
          <cx:pt idx="744">-0.0026304642532462199</cx:pt>
          <cx:pt idx="745">-0.0011641314001198499</cx:pt>
          <cx:pt idx="746">-0.0023429285925688301</cx:pt>
          <cx:pt idx="747">-0.0080175936172113896</cx:pt>
          <cx:pt idx="748">0.00062695000518064696</cx:pt>
          <cx:pt idx="749">-7.4139981267377998e-05</cx:pt>
          <cx:pt idx="750">-0.0051805915950899704</cx:pt>
          <cx:pt idx="751">0.00083183975617139797</cx:pt>
          <cx:pt idx="752">0.00037782172851901597</cx:pt>
          <cx:pt idx="753">0.00016208630831292999</cx:pt>
          <cx:pt idx="754">-0.00020567980973672199</cx:pt>
          <cx:pt idx="755">-0.000102473388471821</cx:pt>
          <cx:pt idx="756">0.00063542541400146105</cx:pt>
          <cx:pt idx="757">0.0010831904939289101</cx:pt>
          <cx:pt idx="758">-0.00053318280761638901</cx:pt>
          <cx:pt idx="759">0.0006539581509979</cx:pt>
          <cx:pt idx="760">-0.00050448627713012696</cx:pt>
          <cx:pt idx="761">0.00016240318594766201</cx:pt>
          <cx:pt idx="762">-0.00025270797594988402</cx:pt>
          <cx:pt idx="763">-0.00047016183794477398</cx:pt>
          <cx:pt idx="764">-0.00181941745963792</cx:pt>
          <cx:pt idx="765">-0.0013313212365139201</cx:pt>
          <cx:pt idx="766">-0.00091965547849723198</cx:pt>
          <cx:pt idx="767">-0.00035536227171120699</cx:pt>
          <cx:pt idx="768">-0.00061294918555199402</cx:pt>
          <cx:pt idx="769">-0.0031240783302778998</cx:pt>
          <cx:pt idx="770">0.00099142659643983795</cx:pt>
          <cx:pt idx="771">-0.0026721177329944701</cx:pt>
          <cx:pt idx="772">-0.0050995907159649403</cx:pt>
          <cx:pt idx="773">-0.0058604209849116304</cx:pt>
          <cx:pt idx="774">-0.0049541248542662297</cx:pt>
          <cx:pt idx="775">0.0031771243324882998</cx:pt>
          <cx:pt idx="776">0.0013812362481139301</cx:pt>
          <cx:pt idx="777">-0.0031871669333069599</cx:pt>
          <cx:pt idx="778">-0.0068563689902328903</cx:pt>
          <cx:pt idx="779">-0.00121591595262478</cx:pt>
          <cx:pt idx="780">1.5198799535271e-05</cx:pt>
          <cx:pt idx="781">-0.00041339563511622903</cx:pt>
          <cx:pt idx="782">0.00026321744089877701</cx:pt>
          <cx:pt idx="783">-0.000192446898719368</cx:pt>
        </cx:lvl>
      </cx:numDim>
    </cx:data>
    <cx:data id="177">
      <cx:numDim type="val">
        <cx:f>'001_WA_F - 副本'!$FV$1:$FV$784</cx:f>
        <cx:lvl ptCount="784" formatCode="G/通用格式">
          <cx:pt idx="0">-0.00051124211356129402</cx:pt>
          <cx:pt idx="1">0.00021595427719702</cx:pt>
          <cx:pt idx="2">-0.00020860661765926199</cx:pt>
          <cx:pt idx="3">0.00013181821250472301</cx:pt>
          <cx:pt idx="4">9.1773276301408894e-05</cx:pt>
          <cx:pt idx="5">0.000201336572444176</cx:pt>
          <cx:pt idx="6">0.00020980429896818</cx:pt>
          <cx:pt idx="7">0.00045882545713266099</cx:pt>
          <cx:pt idx="8">-0.00061779215075260304</cx:pt>
          <cx:pt idx="9">-0.000176925876198746</cx:pt>
          <cx:pt idx="10">-0.000230971464812344</cx:pt>
          <cx:pt idx="11">0.00014946167700230801</cx:pt>
          <cx:pt idx="12">-0.000236320696678659</cx:pt>
          <cx:pt idx="13">0.00027677335092205602</cx:pt>
          <cx:pt idx="14">-0.00035143163268494098</cx:pt>
          <cx:pt idx="15">0.00065040132557984704</cx:pt>
          <cx:pt idx="16">0.00047319225275854298</cx:pt>
          <cx:pt idx="17">0.00037947158582222801</cx:pt>
          <cx:pt idx="18">-0.000415664317145447</cx:pt>
          <cx:pt idx="19">-0.000111271550269015</cx:pt>
          <cx:pt idx="20">-0.00046304264719280699</cx:pt>
          <cx:pt idx="21">-0.00091115091070145598</cx:pt>
          <cx:pt idx="22">0.00015650542281298699</cx:pt>
          <cx:pt idx="23">-0.00023252215275903899</cx:pt>
          <cx:pt idx="24">-0.000174105028998631</cx:pt>
          <cx:pt idx="25">0.000289135042732591</cx:pt>
          <cx:pt idx="26">-0.00058046504007352702</cx:pt>
          <cx:pt idx="27">-0.000162410511299007</cx:pt>
          <cx:pt idx="28">-9.1930936895701695e-05</cx:pt>
          <cx:pt idx="29">-6.0961920200704597e-05</cx:pt>
          <cx:pt idx="30">-0.00016796944222565599</cx:pt>
          <cx:pt idx="31">-0.00030745094331428201</cx:pt>
          <cx:pt idx="32">0.000190375563909473</cx:pt>
          <cx:pt idx="33">0.00037304572588134198</cx:pt>
          <cx:pt idx="34">-0.0042672538695774399</cx:pt>
          <cx:pt idx="35">-0.0083958741605868106</cx:pt>
          <cx:pt idx="36">-0.0059707014036617396</cx:pt>
          <cx:pt idx="37">-0.0028922998509448199</cx:pt>
          <cx:pt idx="38">-0.0021147708370669702</cx:pt>
          <cx:pt idx="39">-0.0031943684106743998</cx:pt>
          <cx:pt idx="40">-0.0063417010884192796</cx:pt>
          <cx:pt idx="41">-0.00433724041280699</cx:pt>
          <cx:pt idx="42">-0.000291927668094337</cx:pt>
          <cx:pt idx="43">-0.0045165744464617996</cx:pt>
          <cx:pt idx="44">-0.00058149051327851002</cx:pt>
          <cx:pt idx="45">-0.0029298075959640602</cx:pt>
          <cx:pt idx="46">-0.0025925349922099601</cx:pt>
          <cx:pt idx="47">-0.0040010195657381098</cx:pt>
          <cx:pt idx="48">-0.0024739462507683101</cx:pt>
          <cx:pt idx="49">-0.0023701903968061499</cx:pt>
          <cx:pt idx="50">-0.0012902567482082901</cx:pt>
          <cx:pt idx="51">-0.00075023504703181098</cx:pt>
          <cx:pt idx="52">-1.4354063333910101e-05</cx:pt>
          <cx:pt idx="53">-3.9995363613304802e-05</cx:pt>
          <cx:pt idx="54">-0.00046732447682286301</cx:pt>
          <cx:pt idx="55">-0.0012721663605935101</cx:pt>
          <cx:pt idx="56">0.000208414820591989</cx:pt>
          <cx:pt idx="57">0.000108222052610513</cx:pt>
          <cx:pt idx="58">-9.4653896369110302e-05</cx:pt>
          <cx:pt idx="59">0.00017090832393324801</cx:pt>
          <cx:pt idx="60">-0.00052955845167208403</cx:pt>
          <cx:pt idx="61">4.7550403587928597e-05</cx:pt>
          <cx:pt idx="62">-0.0040367927363273003</cx:pt>
          <cx:pt idx="63">-0.0127080012519586</cx:pt>
          <cx:pt idx="64">-0.0130626421084325</cx:pt>
          <cx:pt idx="65">-0.010287456987159301</cx:pt>
          <cx:pt idx="66">-0.0176935751277504</cx:pt>
          <cx:pt idx="67">-0.0212097092647624</cx:pt>
          <cx:pt idx="68">-0.0274363146893979</cx:pt>
          <cx:pt idx="69">-0.028495895371704601</cx:pt>
          <cx:pt idx="70">-0.026378708345015801</cx:pt>
          <cx:pt idx="71">-0.026572603951195501</cx:pt>
          <cx:pt idx="72">-0.018276104366302101</cx:pt>
          <cx:pt idx="73">-0.0143139682478651</cx:pt>
          <cx:pt idx="74">-0.0177373308129136</cx:pt>
          <cx:pt idx="75">-0.011454680767644601</cx:pt>
          <cx:pt idx="76">-0.0060424358898710498</cx:pt>
          <cx:pt idx="77">-0.0069236638119094199</cx:pt>
          <cx:pt idx="78">-0.0054161052373177298</cx:pt>
          <cx:pt idx="79">-0.0017117083230120101</cx:pt>
          <cx:pt idx="80">-7.9526143062378205e-06</cx:pt>
          <cx:pt idx="81">0.00027214315877065301</cx:pt>
          <cx:pt idx="82">0.00060528357901339298</cx:pt>
          <cx:pt idx="83">-0.000629191888149316</cx:pt>
          <cx:pt idx="84">0.00068747987302976096</cx:pt>
          <cx:pt idx="85">-0.000704504877274169</cx:pt>
          <cx:pt idx="86">-0.00020958340146351399</cx:pt>
          <cx:pt idx="87">-0.00092994094398025603</cx:pt>
          <cx:pt idx="88">-0.00085198413961884195</cx:pt>
          <cx:pt idx="89">-0.0017257871033326501</cx:pt>
          <cx:pt idx="90">-0.0077228996168484604</cx:pt>
          <cx:pt idx="91">-0.017338234437249599</cx:pt>
          <cx:pt idx="92">-0.024700518289745399</cx:pt>
          <cx:pt idx="93">-0.0276444114626807</cx:pt>
          <cx:pt idx="94">-0.029049924936007401</cx:pt>
          <cx:pt idx="95">-0.033878052811277301</cx:pt>
          <cx:pt idx="96">-0.054450959393107401</cx:pt>
          <cx:pt idx="97">-0.086283250785980203</cx:pt>
          <cx:pt idx="98">-0.068026513055349402</cx:pt>
          <cx:pt idx="99">-0.0413058611180456</cx:pt>
          <cx:pt idx="100">-0.026392000166594601</cx:pt>
          <cx:pt idx="101">-0.027410664022757499</cx:pt>
          <cx:pt idx="102">-0.033411268066297503</cx:pt>
          <cx:pt idx="103">-0.0160237767444684</cx:pt>
          <cx:pt idx="104">-0.00728405129743069</cx:pt>
          <cx:pt idx="105">-0.0025020691736431801</cx:pt>
          <cx:pt idx="106">0.0017318670522210001</cx:pt>
          <cx:pt idx="107">0.00167359667223362</cx:pt>
          <cx:pt idx="108">-0.00046027635902603202</cx:pt>
          <cx:pt idx="109">0.00051761294982559001</cx:pt>
          <cx:pt idx="110">4.63432407135741e-05</cx:pt>
          <cx:pt idx="111">-7.6301278194581995e-05</cx:pt>
          <cx:pt idx="112">-1.2393436413418e-05</cx:pt>
          <cx:pt idx="113">3.7579536302842e-05</cx:pt>
          <cx:pt idx="114">-0.00061202029652666695</cx:pt>
          <cx:pt idx="115">0.00047553114226611502</cx:pt>
          <cx:pt idx="116">0.001199322718289</cx:pt>
          <cx:pt idx="117">-0.010180225088322999</cx:pt>
          <cx:pt idx="118">-0.020297907787377601</cx:pt>
          <cx:pt idx="119">-0.0165147074707661</cx:pt>
          <cx:pt idx="120">-0.0251237627342875</cx:pt>
          <cx:pt idx="121">-0.038630972510904901</cx:pt>
          <cx:pt idx="122">-0.039904312046940199</cx:pt>
          <cx:pt idx="123">-0.036249006376495398</cx:pt>
          <cx:pt idx="124">-0.047008346386739598</cx:pt>
          <cx:pt idx="125">-0.069679902652677497</cx:pt>
          <cx:pt idx="126">-0.078412191517646404</cx:pt>
          <cx:pt idx="127">-0.052412332451451701</cx:pt>
          <cx:pt idx="128">-0.020673241354563401</cx:pt>
          <cx:pt idx="129">0.0040174816567708199</cx:pt>
          <cx:pt idx="130">-0.0086846161726347806</cx:pt>
          <cx:pt idx="131">-0.0191908805834155</cx:pt>
          <cx:pt idx="132">0.00056475709226031</cx:pt>
          <cx:pt idx="133">0.0050546902985392798</cx:pt>
          <cx:pt idx="134">0.0070786906730220898</cx:pt>
          <cx:pt idx="135">0.0193874546751664</cx:pt>
          <cx:pt idx="136">0.015998304141538799</cx:pt>
          <cx:pt idx="137">0.0038273044317585899</cx:pt>
          <cx:pt idx="138">-0.00073579246379213</cx:pt>
          <cx:pt idx="139">0.000243702740754634</cx:pt>
          <cx:pt idx="140">-0.00028108861628702698</cx:pt>
          <cx:pt idx="141">-0.00077809010557350897</cx:pt>
          <cx:pt idx="142">-0.000228735446768293</cx:pt>
          <cx:pt idx="143">-0.0017837337606061701</cx:pt>
          <cx:pt idx="144">-0.0027951949877537698</cx:pt>
          <cx:pt idx="145">-0.0030291296867129801</cx:pt>
          <cx:pt idx="146">-0.018012500971748599</cx:pt>
          <cx:pt idx="147">-0.021833332948213401</cx:pt>
          <cx:pt idx="148">-0.018979346165318801</cx:pt>
          <cx:pt idx="149">-0.031228561424164501</cx:pt>
          <cx:pt idx="150">-0.046758572729007797</cx:pt>
          <cx:pt idx="151">0.0013570052874751399</cx:pt>
          <cx:pt idx="152">0.00025152441570569099</cx:pt>
          <cx:pt idx="153">0.00038860837015286098</cx:pt>
          <cx:pt idx="154">-0.0034866409172227102</cx:pt>
          <cx:pt idx="155">-0.021670815332840401</cx:pt>
          <cx:pt idx="156">-0.033815094937173898</cx:pt>
          <cx:pt idx="157">0.0020982387545610999</cx:pt>
          <cx:pt idx="158">0.026291823643919798</cx:pt>
          <cx:pt idx="159">-0.0267751886977333</cx:pt>
          <cx:pt idx="160">-0.00153600852597442</cx:pt>
          <cx:pt idx="161">-0.00532971397538536</cx:pt>
          <cx:pt idx="162">-0.0110735423630152</cx:pt>
          <cx:pt idx="163">0.0096978024296341305</cx:pt>
          <cx:pt idx="164">0.0087092065409709093</cx:pt>
          <cx:pt idx="165">0.00097825791567418205</cx:pt>
          <cx:pt idx="166">-0.0011839894522296601</cx:pt>
          <cx:pt idx="167">4.5045209244933697e-05</cx:pt>
          <cx:pt idx="168">-6.5172951026870094e-05</cx:pt>
          <cx:pt idx="169">0.00045985342653572902</cx:pt>
          <cx:pt idx="170">0.00032619142499811898</cx:pt>
          <cx:pt idx="171">-0.0039288787257357998</cx:pt>
          <cx:pt idx="172">-0.0078473693601212296</cx:pt>
          <cx:pt idx="173">-0.016251851214274301</cx:pt>
          <cx:pt idx="174">-0.020709388832059202</cx:pt>
          <cx:pt idx="175">-0.023510090704901902</cx:pt>
          <cx:pt idx="176">-0.0144603116095072</cx:pt>
          <cx:pt idx="177">0.0045024335353629503</cx:pt>
          <cx:pt idx="178">0.00018260257572484399</cx:pt>
          <cx:pt idx="179">0.0203900589839872</cx:pt>
          <cx:pt idx="180">0.025239588418971899</cx:pt>
          <cx:pt idx="181">0.068500698771409199</cx:pt>
          <cx:pt idx="182">0.074656382754815995</cx:pt>
          <cx:pt idx="183">0.092558079517988098</cx:pt>
          <cx:pt idx="184">0.099896896480417899</cx:pt>
          <cx:pt idx="185">0.10148270505486801</cx:pt>
          <cx:pt idx="186">0.051922453782878498</cx:pt>
          <cx:pt idx="187">0.013572714651938199</cx:pt>
          <cx:pt idx="188">0.0068182785624008799</cx:pt>
          <cx:pt idx="189">0.00065564681262474795</cx:pt>
          <cx:pt idx="190">-0.024083931994988601</cx:pt>
          <cx:pt idx="191">0.0084761606601520094</cx:pt>
          <cx:pt idx="192">-0.0106489187286986</cx:pt>
          <cx:pt idx="193">-0.0082141876753511495</cx:pt>
          <cx:pt idx="194">-0.00115498462891249</cx:pt>
          <cx:pt idx="195">-0.000234517221588972</cx:pt>
          <cx:pt idx="196">-0.00072868700147107998</cx:pt>
          <cx:pt idx="197">-0.00098639869679259897</cx:pt>
          <cx:pt idx="198">0.00261549666565724</cx:pt>
          <cx:pt idx="199">0.00148886587568003</cx:pt>
          <cx:pt idx="200">-0.027277134511362499</cx:pt>
          <cx:pt idx="201">-0.043795247040142302</cx:pt>
          <cx:pt idx="202">-0.033231831551140997</cx:pt>
          <cx:pt idx="203">-0.060758531172322203</cx:pt>
          <cx:pt idx="204">-0.023722393351447098</cx:pt>
          <cx:pt idx="205">0.017096200519164099</cx:pt>
          <cx:pt idx="206">0.0054499023179376297</cx:pt>
          <cx:pt idx="207">0.0514965460101258</cx:pt>
          <cx:pt idx="208">0.084751833772985494</cx:pt>
          <cx:pt idx="209">0.106226523219441</cx:pt>
          <cx:pt idx="210">0.053567946950345502</cx:pt>
          <cx:pt idx="211">0.059427823798765003</cx:pt>
          <cx:pt idx="212">0.0720678133646529</cx:pt>
          <cx:pt idx="213">0.080031779985233406</cx:pt>
          <cx:pt idx="214">0.033778011915805199</cx:pt>
          <cx:pt idx="215">0.011517820743583099</cx:pt>
          <cx:pt idx="216">0.0037435886324001799</cx:pt>
          <cx:pt idx="217">-0.026166914769779701</cx:pt>
          <cx:pt idx="218">-0.051192165688994998</cx:pt>
          <cx:pt idx="219">-0.024987387115098601</cx:pt>
          <cx:pt idx="220">-0.019908128399812399</cx:pt>
          <cx:pt idx="221">-0.016326237159141301</cx:pt>
          <cx:pt idx="222">-0.0019241671045092299</cx:pt>
          <cx:pt idx="223">-0.00057144099043099502</cx:pt>
          <cx:pt idx="224">-0.0016694095835155401</cx:pt>
          <cx:pt idx="225">0.00032466665447337999</cx:pt>
          <cx:pt idx="226">0.0025413391067495598</cx:pt>
          <cx:pt idx="227">0.0018605560075944699</cx:pt>
          <cx:pt idx="228">-0.0237036643935143</cx:pt>
          <cx:pt idx="229">-0.044851932071667003</cx:pt>
          <cx:pt idx="230">-0.036004108122193602</cx:pt>
          <cx:pt idx="231">-0.062185292825399897</cx:pt>
          <cx:pt idx="232">0.031262642969415097</cx:pt>
          <cx:pt idx="233">0.012367792644355301</cx:pt>
          <cx:pt idx="234">0.021147155154300198</cx:pt>
          <cx:pt idx="235">0.088659167290505894</cx:pt>
          <cx:pt idx="236">0.050152919788886099</cx:pt>
          <cx:pt idx="237">0.032784748940416601</cx:pt>
          <cx:pt idx="238">0.0039038569125607</cx:pt>
          <cx:pt idx="239">0.0019420456062721201</cx:pt>
          <cx:pt idx="240">0.0100319586267685</cx:pt>
          <cx:pt idx="241">-0.0108579886017769</cx:pt>
          <cx:pt idx="242">0.049859046962021702</cx:pt>
          <cx:pt idx="243">0.013719467470236099</cx:pt>
          <cx:pt idx="244">-0.021818886460310698</cx:pt>
          <cx:pt idx="245">-0.0267973872174504</cx:pt>
          <cx:pt idx="246">-0.053663952653714597</cx:pt>
          <cx:pt idx="247">-0.073054231096340294</cx:pt>
          <cx:pt idx="248">-0.035739822479026503</cx:pt>
          <cx:pt idx="249">-0.024319632989803299</cx:pt>
          <cx:pt idx="250">-0.0028337619538162601</cx:pt>
          <cx:pt idx="251">0.00030604146166812003</cx:pt>
          <cx:pt idx="252">0.00017767122993507501</cx:pt>
          <cx:pt idx="253">-0.00023164442296692199</cx:pt>
          <cx:pt idx="254">0.0029018413848223099</cx:pt>
          <cx:pt idx="255">0.0031618499322829401</cx:pt>
          <cx:pt idx="256">-0.0330860412888258</cx:pt>
          <cx:pt idx="257">-0.039531515418135099</cx:pt>
          <cx:pt idx="258">-0.017730255376148099</cx:pt>
          <cx:pt idx="259">-0.053012048282222099</cx:pt>
          <cx:pt idx="260">0.00149162683021544</cx:pt>
          <cx:pt idx="261">0.034599375051897301</cx:pt>
          <cx:pt idx="262">0.0357532933672602</cx:pt>
          <cx:pt idx="263">0.023317961941697201</cx:pt>
          <cx:pt idx="264">0.019847871203273301</cx:pt>
          <cx:pt idx="265">0.0225888489149931</cx:pt>
          <cx:pt idx="266">0.0120123649617663</cx:pt>
          <cx:pt idx="267">-0.0073474897574266002</cx:pt>
          <cx:pt idx="268">-0.015840561066120602</cx:pt>
          <cx:pt idx="269">0.020403100506089199</cx:pt>
          <cx:pt idx="270">0.062999313687404898</cx:pt>
          <cx:pt idx="271">0.037995736006816397</cx:pt>
          <cx:pt idx="272">0.033041529914809603</cx:pt>
          <cx:pt idx="273">-0.0148034323593852</cx:pt>
          <cx:pt idx="274">-0.032508402174293197</cx:pt>
          <cx:pt idx="275">-0.075793973546679994</cx:pt>
          <cx:pt idx="276">-0.068971049593979095</cx:pt>
          <cx:pt idx="277">-0.036437724294261703</cx:pt>
          <cx:pt idx="278">-0.0052209932843734399</cx:pt>
          <cx:pt idx="279">0.0048119714610425704</cx:pt>
          <cx:pt idx="280">0.00036365720291091602</cx:pt>
          <cx:pt idx="281">0.00080417765513980395</cx:pt>
          <cx:pt idx="282">0.0032796909563368002</cx:pt>
          <cx:pt idx="283">-0.00120122181892355</cx:pt>
          <cx:pt idx="284">-0.028651285260348401</cx:pt>
          <cx:pt idx="285">-0.024569071283832001</cx:pt>
          <cx:pt idx="286">-0.023604333241133899</cx:pt>
          <cx:pt idx="287">-0.0239511169460811</cx:pt>
          <cx:pt idx="288">0.0052749221990737102</cx:pt>
          <cx:pt idx="289">0.042802011622846102</cx:pt>
          <cx:pt idx="290">-0.026551153773038801</cx:pt>
          <cx:pt idx="291">-0.056480861131999301</cx:pt>
          <cx:pt idx="292">0.0070586727890035502</cx:pt>
          <cx:pt idx="293">0.0047080051004976704</cx:pt>
          <cx:pt idx="294">0.0038881678656987298</cx:pt>
          <cx:pt idx="295">-0.021932027845566599</cx:pt>
          <cx:pt idx="296">0.00090332059949433904</cx:pt>
          <cx:pt idx="297">-0.0199779603369316</cx:pt>
          <cx:pt idx="298">0.0245004574414639</cx:pt>
          <cx:pt idx="299">0.050290397211418501</cx:pt>
          <cx:pt idx="300">0.022232446382183298</cx:pt>
          <cx:pt idx="301">-0.031574465685407803</cx:pt>
          <cx:pt idx="302">-0.032793460249665403</cx:pt>
          <cx:pt idx="303">-0.052489031629599302</cx:pt>
          <cx:pt idx="304">-0.064219676287277705</cx:pt>
          <cx:pt idx="305">-0.0269296025448925</cx:pt>
          <cx:pt idx="306">-0.0094736686335816292</cx:pt>
          <cx:pt idx="307">0.00137014057780096</cx:pt>
          <cx:pt idx="308">0.00062124257040232502</cx:pt>
          <cx:pt idx="309">0.000146520295747613</cx:pt>
          <cx:pt idx="310">0.0036627487127964499</cx:pt>
          <cx:pt idx="311">-0.0042619900393070396</cx:pt>
          <cx:pt idx="312">-0.013601255820303099</cx:pt>
          <cx:pt idx="313">-0.0030003273897267601</cx:pt>
          <cx:pt idx="314">0.019388237834161</cx:pt>
          <cx:pt idx="315">0.021271248908229099</cx:pt>
          <cx:pt idx="316">0.045482467754449397</cx:pt>
          <cx:pt idx="317">0.0374902142855148</cx:pt>
          <cx:pt idx="318">-0.0092101054244062997</cx:pt>
          <cx:pt idx="319">0.0072865908339534002</cx:pt>
          <cx:pt idx="320">0.067557685484348401</cx:pt>
          <cx:pt idx="321">0.0067490183276415899</cx:pt>
          <cx:pt idx="322">0.0065854305074034497</cx:pt>
          <cx:pt idx="323">-0.0035253436815994902</cx:pt>
          <cx:pt idx="324">0.0069400563550275698</cx:pt>
          <cx:pt idx="325">-0.0016193122818239499</cx:pt>
          <cx:pt idx="326">0.0042735891090166303</cx:pt>
          <cx:pt idx="327">0.034277046709741903</cx:pt>
          <cx:pt idx="328">0.035384945674547197</cx:pt>
          <cx:pt idx="329">0.011523178898821601</cx:pt>
          <cx:pt idx="330">-0.0076280789941450301</cx:pt>
          <cx:pt idx="331">-0.064154364551116796</cx:pt>
          <cx:pt idx="332">-0.062129048295130503</cx:pt>
          <cx:pt idx="333">-0.0273479567507341</cx:pt>
          <cx:pt idx="334">-0.0071572936518817703</cx:pt>
          <cx:pt idx="335">-4.0845183761996599e-05</cx:pt>
          <cx:pt idx="336">-0.00030672871862543702</cx:pt>
          <cx:pt idx="337">0.0010008461687368499</cx:pt>
          <cx:pt idx="338">0.00214380193366098</cx:pt>
          <cx:pt idx="339">-0.0069804808670756099</cx:pt>
          <cx:pt idx="340">0.023855805074545398</cx:pt>
          <cx:pt idx="341">0.032500820405621397</cx:pt>
          <cx:pt idx="342">0.0246059352282978</cx:pt>
          <cx:pt idx="343">0.0096490639047313292</cx:pt>
          <cx:pt idx="344">0.011024467526673999</cx:pt>
          <cx:pt idx="345">-0.024843963416883299</cx:pt>
          <cx:pt idx="346">-0.039590624761254703</cx:pt>
          <cx:pt idx="347">0.0011369315577296501</cx:pt>
          <cx:pt idx="348">-0.0054137650193923203</cx:pt>
          <cx:pt idx="349">0.0056178685277650797</cx:pt>
          <cx:pt idx="350">-0.0030523119451787801</cx:pt>
          <cx:pt idx="351">0.043605613921563799</cx:pt>
          <cx:pt idx="352">-0.0014656448690979599</cx:pt>
          <cx:pt idx="353">-0.027763727782035001</cx:pt>
          <cx:pt idx="354">0.0045656641303573799</cx:pt>
          <cx:pt idx="355">0.0277555976014764</cx:pt>
          <cx:pt idx="356">0.0093761529183379998</cx:pt>
          <cx:pt idx="357">0.035932509716684297</cx:pt>
          <cx:pt idx="358">0.0112602912618412</cx:pt>
          <cx:pt idx="359">-0.038019528350533502</cx:pt>
          <cx:pt idx="360">-0.075477679296007905</cx:pt>
          <cx:pt idx="361">-0.021929170813124999</cx:pt>
          <cx:pt idx="362">-0.0055453118793014197</cx:pt>
          <cx:pt idx="363">-0.00093846510859683105</cx:pt>
          <cx:pt idx="364">-0.00016343451559593301</cx:pt>
          <cx:pt idx="365">0.00066133673073462298</cx:pt>
          <cx:pt idx="366">0.0009867199615892859</cx:pt>
          <cx:pt idx="367">-0.0070573378428977797</cx:pt>
          <cx:pt idx="368">0.046909335846529801</cx:pt>
          <cx:pt idx="369">0.032605993900048001</cx:pt>
          <cx:pt idx="370">0.0063293742893473998</cx:pt>
          <cx:pt idx="371">0.038040476709448198</cx:pt>
          <cx:pt idx="372">0.0373456536857757</cx:pt>
          <cx:pt idx="373">-0.0305880878939674</cx:pt>
          <cx:pt idx="374">-0.015570876495065099</cx:pt>
          <cx:pt idx="375">-0.0253961277055854</cx:pt>
          <cx:pt idx="376">-0.0061843866579768701</cx:pt>
          <cx:pt idx="377">-0.0086903145727985701</cx:pt>
          <cx:pt idx="378">0.021064325406082499</cx:pt>
          <cx:pt idx="379">0.0455990690770346</cx:pt>
          <cx:pt idx="380">0.0258979599322391</cx:pt>
          <cx:pt idx="381">-0.0133474839385163</cx:pt>
          <cx:pt idx="382">-0.0113775779715963</cx:pt>
          <cx:pt idx="383">0.0045829563227103099</cx:pt>
          <cx:pt idx="384">0.036118741006265602</cx:pt>
          <cx:pt idx="385">0.050406433115707999</cx:pt>
          <cx:pt idx="386">0.017830376241036699</cx:pt>
          <cx:pt idx="387">-0.055725726884362899</cx:pt>
          <cx:pt idx="388">-0.081000781823090603</cx:pt>
          <cx:pt idx="389">-0.020386584319506702</cx:pt>
          <cx:pt idx="390">-0.0078904050627677993</cx:pt>
          <cx:pt idx="391">-0.00068470247534485498</cx:pt>
          <cx:pt idx="392">-0.00062102030284332996</cx:pt>
          <cx:pt idx="393">0.00067441813168379395</cx:pt>
          <cx:pt idx="394">0.000299234028583587</cx:pt>
          <cx:pt idx="395">0.0076325466426460601</cx:pt>
          <cx:pt idx="396">0.053233268078375001</cx:pt>
          <cx:pt idx="397">0.021998010979724099</cx:pt>
          <cx:pt idx="398">0.0301724113921399</cx:pt>
          <cx:pt idx="399">0.063812204142078804</cx:pt>
          <cx:pt idx="400">0.0212789024023218</cx:pt>
          <cx:pt idx="401">-0.035506956122327599</cx:pt>
          <cx:pt idx="402">-0.041533243543689098</cx:pt>
          <cx:pt idx="403">-0.0255778140656398</cx:pt>
          <cx:pt idx="404">-0.0123450250552689</cx:pt>
          <cx:pt idx="405">-0.0056276434338604501</cx:pt>
          <cx:pt idx="406">-0.016317431604209402</cx:pt>
          <cx:pt idx="407">0.019045618216177802</cx:pt>
          <cx:pt idx="408">0.00200883415339466</cx:pt>
          <cx:pt idx="409">-0.021196818243632998</cx:pt>
          <cx:pt idx="410">-0.0105706868862653</cx:pt>
          <cx:pt idx="411">0.051991620951698299</cx:pt>
          <cx:pt idx="412">0.063856193388642402</cx:pt>
          <cx:pt idx="413">0.0146968410950182</cx:pt>
          <cx:pt idx="414">-0.0136131146093664</cx:pt>
          <cx:pt idx="415">-0.081136365898684296</cx:pt>
          <cx:pt idx="416">-0.072110408685541194</cx:pt>
          <cx:pt idx="417">-0.019980843265614501</cx:pt>
          <cx:pt idx="418">-0.0070035331107638999</cx:pt>
          <cx:pt idx="419">0.00030816297380600503</cx:pt>
          <cx:pt idx="420">-0.00060032413621507997</cx:pt>
          <cx:pt idx="421">-0.000665288649242828</cx:pt>
          <cx:pt idx="422">-0.00184250780381652</cx:pt>
          <cx:pt idx="423">0.012235856364278101</cx:pt>
          <cx:pt idx="424">0.046123417949922398</cx:pt>
          <cx:pt idx="425">0.026610804754154699</cx:pt>
          <cx:pt idx="426">0.018677356985873798</cx:pt>
          <cx:pt idx="427">0.0022783178998832098</cx:pt>
          <cx:pt idx="428">0.0049618704983124002</cx:pt>
          <cx:pt idx="429">-0.017484394572748699</cx:pt>
          <cx:pt idx="430">0.0104470678782009</cx:pt>
          <cx:pt idx="431">0.0061977715832666697</cx:pt>
          <cx:pt idx="432">-0.041712893107420997</cx:pt>
          <cx:pt idx="433">-0.027080838901189098</cx:pt>
          <cx:pt idx="434">-0.016989357665251101</cx:pt>
          <cx:pt idx="435">0.043636870856722902</cx:pt>
          <cx:pt idx="436">0.032476248956336398</cx:pt>
          <cx:pt idx="437">0.047298829553968399</cx:pt>
          <cx:pt idx="438">0.037697086464207198</cx:pt>
          <cx:pt idx="439">0.042665476365372698</cx:pt>
          <cx:pt idx="440">0.0181884535610955</cx:pt>
          <cx:pt idx="441">-0.0086700889829712299</cx:pt>
          <cx:pt idx="442">-0.0152941305138135</cx:pt>
          <cx:pt idx="443">-0.058169517156523499</cx:pt>
          <cx:pt idx="444">-0.060152946050610598</cx:pt>
          <cx:pt idx="445">-0.030711799434309399</cx:pt>
          <cx:pt idx="446">-0.0048537936092306602</cx:pt>
          <cx:pt idx="447">-0.0012454139062757501</cx:pt>
          <cx:pt idx="448">0.0012483064173732</cx:pt>
          <cx:pt idx="449">-0.00041827993287359898</cx:pt>
          <cx:pt idx="450">-0.00191096865299208</cx:pt>
          <cx:pt idx="451">0.00043322462668361598</cx:pt>
          <cx:pt idx="452">0.015743658964165901</cx:pt>
          <cx:pt idx="453">0.024724321503003101</cx:pt>
          <cx:pt idx="454">0.0014425355423969301</cx:pt>
          <cx:pt idx="455">-0.017006764002993401</cx:pt>
          <cx:pt idx="456">0.0082714025199109396</cx:pt>
          <cx:pt idx="457">0.000238027756428219</cx:pt>
          <cx:pt idx="458">0.024093533149277799</cx:pt>
          <cx:pt idx="459">0.022887658083863099</cx:pt>
          <cx:pt idx="460">0.020234169147949101</cx:pt>
          <cx:pt idx="461">0.0136001629200437</cx:pt>
          <cx:pt idx="462">-0.0390770090456279</cx:pt>
          <cx:pt idx="463">0.024920991440936201</cx:pt>
          <cx:pt idx="464">0.042840781154638602</cx:pt>
          <cx:pt idx="465">0.075857857671199305</cx:pt>
          <cx:pt idx="466">0.041288708831799199</cx:pt>
          <cx:pt idx="467">-0.0078920193725138602</cx:pt>
          <cx:pt idx="468">0.022484335739523</cx:pt>
          <cx:pt idx="469">-0.019868677891443799</cx:pt>
          <cx:pt idx="470">-0.0195878094825369</cx:pt>
          <cx:pt idx="471">-0.062933237120127203</cx:pt>
          <cx:pt idx="472">-0.060209395807783297</cx:pt>
          <cx:pt idx="473">-0.030724335760872901</cx:pt>
          <cx:pt idx="474">-0.0058800888868449702</cx:pt>
          <cx:pt idx="475">-0.00038552086344395699</cx:pt>
          <cx:pt idx="476">0.00061831512256573103</cx:pt>
          <cx:pt idx="477">0.00075970716037913595</cx:pt>
          <cx:pt idx="478">-0.0038470374085164999</cx:pt>
          <cx:pt idx="479">-0.014611001913052901</cx:pt>
          <cx:pt idx="480">-0.0152083667179844</cx:pt>
          <cx:pt idx="481">-0.0052782496849524303</cx:pt>
          <cx:pt idx="482">-0.021174754422076999</cx:pt>
          <cx:pt idx="483">-0.019381587876527401</cx:pt>
          <cx:pt idx="484">0.051550208773534098</cx:pt>
          <cx:pt idx="485">0.067148517805731195</cx:pt>
          <cx:pt idx="486">0.061389684933280897</cx:pt>
          <cx:pt idx="487">0.018364366461014001</cx:pt>
          <cx:pt idx="488">0.017457423481824701</cx:pt>
          <cx:pt idx="489">0.018634287237608699</cx:pt>
          <cx:pt idx="490">-0.0134011111416855</cx:pt>
          <cx:pt idx="491">0.068326532285516703</cx:pt>
          <cx:pt idx="492">0.065196624085325894</cx:pt>
          <cx:pt idx="493">0.058353539188124699</cx:pt>
          <cx:pt idx="494">0.0062086779498156204</cx:pt>
          <cx:pt idx="495">-0.034661307371225698</cx:pt>
          <cx:pt idx="496">-0.029823149446348202</cx:pt>
          <cx:pt idx="497">-0.034314300740358898</cx:pt>
          <cx:pt idx="498">-0.028342226802606001</cx:pt>
          <cx:pt idx="499">-0.059760531218501597</cx:pt>
          <cx:pt idx="500">-0.053521261319551899</cx:pt>
          <cx:pt idx="501">-0.024353368520720401</cx:pt>
          <cx:pt idx="502">-0.0022282120646858398</cx:pt>
          <cx:pt idx="503">0.00098183467073715202</cx:pt>
          <cx:pt idx="504">-0.00051250235922850899</cx:pt>
          <cx:pt idx="505">-0.000392954715524003</cx:pt>
          <cx:pt idx="506">-0.0023470526343607901</cx:pt>
          <cx:pt idx="507">-0.025306913248770501</cx:pt>
          <cx:pt idx="508">-0.0307516069621547</cx:pt>
          <cx:pt idx="509">-0.023180488652185902</cx:pt>
          <cx:pt idx="510">-0.011787823388999299</cx:pt>
          <cx:pt idx="511">-0.012217892664208099</cx:pt>
          <cx:pt idx="512">0.053056359486870999</cx:pt>
          <cx:pt idx="513">0.037772618541503503</cx:pt>
          <cx:pt idx="514">0.039847034248772402</cx:pt>
          <cx:pt idx="515">0.062686988427706106</cx:pt>
          <cx:pt idx="516">0.0118408890363769</cx:pt>
          <cx:pt idx="517">0.020193331495494699</cx:pt>
          <cx:pt idx="518">0.0419689949330544</cx:pt>
          <cx:pt idx="519">0.0378755847226903</cx:pt>
          <cx:pt idx="520">0.0488354042405768</cx:pt>
          <cx:pt idx="521">0.027525714619469201</cx:pt>
          <cx:pt idx="522">-0.00025316992562400201</cx:pt>
          <cx:pt idx="523">-0.0020546034124045601</cx:pt>
          <cx:pt idx="524">-0.0209399906594929</cx:pt>
          <cx:pt idx="525">-0.0139914127079095</cx:pt>
          <cx:pt idx="526">-0.036988623468871398</cx:pt>
          <cx:pt idx="527">-0.068138953195455307</cx:pt>
          <cx:pt idx="528">-0.0620692820908023</cx:pt>
          <cx:pt idx="529">-0.023718272119233299</cx:pt>
          <cx:pt idx="530">0.00067660299302098</cx:pt>
          <cx:pt idx="531">-0.00039919684219794798</cx:pt>
          <cx:pt idx="532">-0.00028434281487214002</cx:pt>
          <cx:pt idx="533">-0.00051840777455582001</cx:pt>
          <cx:pt idx="534">-0.00173206920214821</cx:pt>
          <cx:pt idx="535">-0.019367828663781901</cx:pt>
          <cx:pt idx="536">-0.029132990055658899</cx:pt>
          <cx:pt idx="537">-0.032909026928603799</cx:pt>
          <cx:pt idx="538">-0.029092081078441901</cx:pt>
          <cx:pt idx="539">-0.014644583989978499</cx:pt>
          <cx:pt idx="540">0.0102662152965889</cx:pt>
          <cx:pt idx="541">-0.00924018235897223</cx:pt>
          <cx:pt idx="542">0.00342573929418117</cx:pt>
          <cx:pt idx="543">0.016840939818179301</cx:pt>
          <cx:pt idx="544">0.0036461623195600899</cx:pt>
          <cx:pt idx="545">-0.032851371769581902</cx:pt>
          <cx:pt idx="546">0.020742197100905101</cx:pt>
          <cx:pt idx="547">0.0028946875967097601</cx:pt>
          <cx:pt idx="548">0.0306376018836572</cx:pt>
          <cx:pt idx="549">0.0218854288265499</cx:pt>
          <cx:pt idx="550">0.030833224607226099</cx:pt>
          <cx:pt idx="551">0.0063472265562243297</cx:pt>
          <cx:pt idx="552">-0.019056419310628601</cx:pt>
          <cx:pt idx="553">-0.030042261424725401</cx:pt>
          <cx:pt idx="554">-0.043152983103132002</cx:pt>
          <cx:pt idx="555">-0.047358258530543297</cx:pt>
          <cx:pt idx="556">-0.0374868521420548</cx:pt>
          <cx:pt idx="557">-0.0196203810261932</cx:pt>
          <cx:pt idx="558">-0.00085458719415623901</cx:pt>
          <cx:pt idx="559">0.00073227439518123202</cx:pt>
          <cx:pt idx="560">4.8867501595682902e-05</cx:pt>
          <cx:pt idx="561">0.00036947159087664098</cx:pt>
          <cx:pt idx="562">-0.0022178045264928501</cx:pt>
          <cx:pt idx="563">-0.019048991611620599</cx:pt>
          <cx:pt idx="564">-0.0324475438613877</cx:pt>
          <cx:pt idx="565">-0.051058726727730201</cx:pt>
          <cx:pt idx="566">-0.063710415458543598</cx:pt>
          <cx:pt idx="567">-0.050012593061268498</cx:pt>
          <cx:pt idx="568">-0.0131548335421727</cx:pt>
          <cx:pt idx="569">-0.054689134684282298</cx:pt>
          <cx:pt idx="570">-0.067516326715495095</cx:pt>
          <cx:pt idx="571">-0.086726774098129497</cx:pt>
          <cx:pt idx="572">-0.096433955047034003</cx:pt>
          <cx:pt idx="573">-0.028278136281865401</cx:pt>
          <cx:pt idx="574">-0.0354897877402644</cx:pt>
          <cx:pt idx="575">-0.070874159930412101</cx:pt>
          <cx:pt idx="576">0.024968220401765499</cx:pt>
          <cx:pt idx="577">0.00414664146312178</cx:pt>
          <cx:pt idx="578">-0.038688385693201703</cx:pt>
          <cx:pt idx="579">-0.033443724924351499</cx:pt>
          <cx:pt idx="580">-0.042456679567442</cx:pt>
          <cx:pt idx="581">-0.035398856805015998</cx:pt>
          <cx:pt idx="582">-0.031800173092123303</cx:pt>
          <cx:pt idx="583">-0.025761745453148601</cx:pt>
          <cx:pt idx="584">-0.0062254552691626596</cx:pt>
          <cx:pt idx="585">-0.0072200945573278096</cx:pt>
          <cx:pt idx="586">-0.00094341030527346004</cx:pt>
          <cx:pt idx="587">0.00018752070305956201</cx:pt>
          <cx:pt idx="588">0.00025592869200818398</cx:pt>
          <cx:pt idx="589">-0.00043379572413685497</cx:pt>
          <cx:pt idx="590">-0.0028640791741128598</cx:pt>
          <cx:pt idx="591">-0.0195679475857704</cx:pt>
          <cx:pt idx="592">-0.027044396192288499</cx:pt>
          <cx:pt idx="593">-0.0302986502171643</cx:pt>
          <cx:pt idx="594">-0.0435406066687321</cx:pt>
          <cx:pt idx="595">-0.049958128739339899</cx:pt>
          <cx:pt idx="596">-0.032961545268305699</cx:pt>
          <cx:pt idx="597">-0.051246897706104598</cx:pt>
          <cx:pt idx="598">-0.0499277704845719</cx:pt>
          <cx:pt idx="599">-0.0706526550911247</cx:pt>
          <cx:pt idx="600">-0.0415422608521498</cx:pt>
          <cx:pt idx="601">-0.044048245453373998</cx:pt>
          <cx:pt idx="602">-0.041781652686342201</cx:pt>
          <cx:pt idx="603">-0.066629706887654003</cx:pt>
          <cx:pt idx="604">-0.0193024895562697</cx:pt>
          <cx:pt idx="605">-0.058647594879806697</cx:pt>
          <cx:pt idx="606">-0.065463373704911704</cx:pt>
          <cx:pt idx="607">-0.061073373063107401</cx:pt>
          <cx:pt idx="608">-0.0401927923957376</cx:pt>
          <cx:pt idx="609">-0.0140348327867996</cx:pt>
          <cx:pt idx="610">-0.030681142008107901</cx:pt>
          <cx:pt idx="611">-0.018641606780267099</cx:pt>
          <cx:pt idx="612">-0.0062864522157728498</cx:pt>
          <cx:pt idx="613">-0.0106114029007541</cx:pt>
          <cx:pt idx="614">-0.0049123780066157099</cx:pt>
          <cx:pt idx="615">-0.00041893403770481403</cx:pt>
          <cx:pt idx="616">-0.00035233069061896499</cx:pt>
          <cx:pt idx="617">-0.000121570614525063</cx:pt>
          <cx:pt idx="618">-0.0037391729912313902</cx:pt>
          <cx:pt idx="619">-0.0091531784186463395</cx:pt>
          <cx:pt idx="620">-0.017250249568137099</cx:pt>
          <cx:pt idx="621">-0.0213958922776071</cx:pt>
          <cx:pt idx="622">-0.017312446788642102</cx:pt>
          <cx:pt idx="623">-0.035242702558052501</cx:pt>
          <cx:pt idx="624">-0.034058280595683499</cx:pt>
          <cx:pt idx="625">-0.064119889955842294</cx:pt>
          <cx:pt idx="626">-0.0141553544698747</cx:pt>
          <cx:pt idx="627">0.0068275976292768601</cx:pt>
          <cx:pt idx="628">0.021894155241610098</cx:pt>
          <cx:pt idx="629">-0.047878808978212201</cx:pt>
          <cx:pt idx="630">-0.0292156258203751</cx:pt>
          <cx:pt idx="631">-0.110440561962331</cx:pt>
          <cx:pt idx="632">-0.0956119421707326</cx:pt>
          <cx:pt idx="633">-0.12355542017146499</cx:pt>
          <cx:pt idx="634">-0.103283207344096</cx:pt>
          <cx:pt idx="635">-0.077280119181798598</cx:pt>
          <cx:pt idx="636">-0.0255767542538742</cx:pt>
          <cx:pt idx="637">-0.018507477872192001</cx:pt>
          <cx:pt idx="638">-0.00116032446750163</cx:pt>
          <cx:pt idx="639">-0.0015608595031848199</cx:pt>
          <cx:pt idx="640">0.00029146222600788898</cx:pt>
          <cx:pt idx="641">-0.00198478391692478</cx:pt>
          <cx:pt idx="642">-0.00040566361590001199</cx:pt>
          <cx:pt idx="643">-0.00050540491959066998</cx:pt>
          <cx:pt idx="644">0.00076516896781761998</cx:pt>
          <cx:pt idx="645">-0.00031507019572040698</cx:pt>
          <cx:pt idx="646">-0.0026539409243430301</cx:pt>
          <cx:pt idx="647">-0.0039998855284903998</cx:pt>
          <cx:pt idx="648">-0.0096865664743104093</cx:pt>
          <cx:pt idx="649">-0.0024459982048720399</cx:pt>
          <cx:pt idx="650">0.0066665651857262601</cx:pt>
          <cx:pt idx="651">0.0069146532943515802</cx:pt>
          <cx:pt idx="652">-0.00178020701891681</cx:pt>
          <cx:pt idx="653">-0.072172949369519401</cx:pt>
          <cx:pt idx="654">-0.0305262957751532</cx:pt>
          <cx:pt idx="655">0.033684532155516499</cx:pt>
          <cx:pt idx="656">0.021307294605424101</cx:pt>
          <cx:pt idx="657">-0.047608819363500997</cx:pt>
          <cx:pt idx="658">-0.071089369555935603</cx:pt>
          <cx:pt idx="659">-0.075803573372917599</cx:pt>
          <cx:pt idx="660">-0.075827077724352501</cx:pt>
          <cx:pt idx="661">-0.083527937271347996</cx:pt>
          <cx:pt idx="662">-0.084114190528501304</cx:pt>
          <cx:pt idx="663">-0.055952357299230301</cx:pt>
          <cx:pt idx="664">-0.00098263649284734806</cx:pt>
          <cx:pt idx="665">0.0134920769359287</cx:pt>
          <cx:pt idx="666">0.0155122270121374</cx:pt>
          <cx:pt idx="667">0.010019281914764699</cx:pt>
          <cx:pt idx="668">0.0079624513709293902</cx:pt>
          <cx:pt idx="669">-0.0016587527420964801</cx:pt>
          <cx:pt idx="670">5.8418271871473402e-05</cx:pt>
          <cx:pt idx="671">0.00065603405865171402</cx:pt>
          <cx:pt idx="672">0.00040894438092831499</cx:pt>
          <cx:pt idx="673">0.00057212651643534604</cx:pt>
          <cx:pt idx="674">-0.00142122448540937</cx:pt>
          <cx:pt idx="675">-0.00137137430396104</cx:pt>
          <cx:pt idx="676">0.012755730732804799</cx:pt>
          <cx:pt idx="677">0.0300363372249393</cx:pt>
          <cx:pt idx="678">0.0331179008859359</cx:pt>
          <cx:pt idx="679">0.043698267477532401</cx:pt>
          <cx:pt idx="680">0.050380377559777902</cx:pt>
          <cx:pt idx="681">-0.0133024263658072</cx:pt>
          <cx:pt idx="682">-0.0022555078400229899</cx:pt>
          <cx:pt idx="683">0.00012205586080973</cx:pt>
          <cx:pt idx="684">-0.0097805260287675295</cx:pt>
          <cx:pt idx="685">-0.0238344942739608</cx:pt>
          <cx:pt idx="686">-0.038717614701443803</cx:pt>
          <cx:pt idx="687">-0.017565632970555599</cx:pt>
          <cx:pt idx="688">-0.0043735478175389499</cx:pt>
          <cx:pt idx="689">-0.042778700406380599</cx:pt>
          <cx:pt idx="690">-0.054349590686031797</cx:pt>
          <cx:pt idx="691">-0.0030149242980421799</cx:pt>
          <cx:pt idx="692">0.044339219666940398</cx:pt>
          <cx:pt idx="693">0.036124474751349299</cx:pt>
          <cx:pt idx="694">0.0274228191238946</cx:pt>
          <cx:pt idx="695">0.019016717299240701</cx:pt>
          <cx:pt idx="696">-0.0034431094856894901</cx:pt>
          <cx:pt idx="697">-0.0021163848805195</cx:pt>
          <cx:pt idx="698">-0.00054967380026417305</cx:pt>
          <cx:pt idx="699">0.00026652316641016501</cx:pt>
          <cx:pt idx="700">-0.00057497840709790104</cx:pt>
          <cx:pt idx="701">0.00019151406494111501</cx:pt>
          <cx:pt idx="702">3.3440539536560298e-05</cx:pt>
          <cx:pt idx="703">0.00026551117149172399</cx:pt>
          <cx:pt idx="704">0.00544914487248484</cx:pt>
          <cx:pt idx="705">0.0155639452481907</cx:pt>
          <cx:pt idx="706">0.0162259326182276</cx:pt>
          <cx:pt idx="707">0.025600276356037802</cx:pt>
          <cx:pt idx="708">0.038551608371655798</cx:pt>
          <cx:pt idx="709">0.027238120870493002</cx:pt>
          <cx:pt idx="710">0.022945789702639299</cx:pt>
          <cx:pt idx="711">0.0055201085732209804</cx:pt>
          <cx:pt idx="712">-0.028862790224585998</cx:pt>
          <cx:pt idx="713">-0.0022755591623239099</cx:pt>
          <cx:pt idx="714">0.037400907861178001</cx:pt>
          <cx:pt idx="715">0.022999676862527199</cx:pt>
          <cx:pt idx="716">0.024529131178598899</cx:pt>
          <cx:pt idx="717">-0.0035924510702454301</cx:pt>
          <cx:pt idx="718">0.00225197337967353</cx:pt>
          <cx:pt idx="719">0.020564264676460799</cx:pt>
          <cx:pt idx="720">0.035982126090831699</cx:pt>
          <cx:pt idx="721">0.0190246963434593</cx:pt>
          <cx:pt idx="722">-0.00460976025442833</cx:pt>
          <cx:pt idx="723">-0.00319188333960837</cx:pt>
          <cx:pt idx="724">-0.0053981220442752796</cx:pt>
          <cx:pt idx="725">0.00019811432815308299</cx:pt>
          <cx:pt idx="726">-0.00085335098883617603</cx:pt>
          <cx:pt idx="727">0.00042178684736997302</cx:pt>
          <cx:pt idx="728">-0.00030536182085397299</cx:pt>
          <cx:pt idx="729">-0.00020179560687410999</cx:pt>
          <cx:pt idx="730">-0.00071786888577701302</cx:pt>
          <cx:pt idx="731">0.00010925344788312601</cx:pt>
          <cx:pt idx="732">0.00071032845949247703</cx:pt>
          <cx:pt idx="733">0.0078907433196368296</cx:pt>
          <cx:pt idx="734">0.017368720633701901</cx:pt>
          <cx:pt idx="735">0.0252944538562766</cx:pt>
          <cx:pt idx="736">0.037486656548457703</cx:pt>
          <cx:pt idx="737">0.049524566940647899</cx:pt>
          <cx:pt idx="738">0.040104130797588997</cx:pt>
          <cx:pt idx="739">0.029022749394095999</cx:pt>
          <cx:pt idx="740">0.0453902405033152</cx:pt>
          <cx:pt idx="741">0.046803010408687201</cx:pt>
          <cx:pt idx="742">0.074554329930929003</cx:pt>
          <cx:pt idx="743">0.048551907905794799</cx:pt>
          <cx:pt idx="744">0.0433145367832862</cx:pt>
          <cx:pt idx="745">0.034046445412349802</cx:pt>
          <cx:pt idx="746">0.029948863339247699</cx:pt>
          <cx:pt idx="747">0.016887709297955401</cx:pt>
          <cx:pt idx="748">0.014207126703393001</cx:pt>
          <cx:pt idx="749">0.014709351634899</cx:pt>
          <cx:pt idx="750">0.0036498594655660901</cx:pt>
          <cx:pt idx="751">0.0012371663678592501</cx:pt>
          <cx:pt idx="752">0.00039041542227038101</cx:pt>
          <cx:pt idx="753">-0.00016104093870336901</cx:pt>
          <cx:pt idx="754">0.00059436776425562097</cx:pt>
          <cx:pt idx="755">-0.000112559648968784</cx:pt>
          <cx:pt idx="756">7.4608588507212907e-05</cx:pt>
          <cx:pt idx="757">0.00011369920300744799</cx:pt>
          <cx:pt idx="758">-0.000388715981214965</cx:pt>
          <cx:pt idx="759">-0.000456369806421855</cx:pt>
          <cx:pt idx="760">7.39624346866279e-05</cx:pt>
          <cx:pt idx="761">0.00041782280589479001</cx:pt>
          <cx:pt idx="762">-0.00015934632595173001</cx:pt>
          <cx:pt idx="763">0.0016368691443852299</cx:pt>
          <cx:pt idx="764">0.0022520869893694101</cx:pt>
          <cx:pt idx="765">0.00074931386003027805</cx:pt>
          <cx:pt idx="766">-0.0019462862513872101</cx:pt>
          <cx:pt idx="767">-0.0019268936423597401</cx:pt>
          <cx:pt idx="768">0.00069852650035086001</cx:pt>
          <cx:pt idx="769">0.00457958118556521</cx:pt>
          <cx:pt idx="770">0.013562797116185001</cx:pt>
          <cx:pt idx="771">0.0100073644097795</cx:pt>
          <cx:pt idx="772">0.0068831556961469302</cx:pt>
          <cx:pt idx="773">0.0052890383895688904</cx:pt>
          <cx:pt idx="774">0.0108099694046155</cx:pt>
          <cx:pt idx="775">0.0072355439513143403</cx:pt>
          <cx:pt idx="776">0.0038069760110510599</cx:pt>
          <cx:pt idx="777">-0.00027491683658298501</cx:pt>
          <cx:pt idx="778">0.0021665557306603401</cx:pt>
          <cx:pt idx="779">-0.000274061439530931</cx:pt>
          <cx:pt idx="780">-0.00062592536969866203</cx:pt>
          <cx:pt idx="781">0.00074952660153329998</cx:pt>
          <cx:pt idx="782">-0.00031129972476469299</cx:pt>
          <cx:pt idx="783">-2.38660698738379e-06</cx:pt>
        </cx:lvl>
      </cx:numDim>
    </cx:data>
    <cx:data id="178">
      <cx:numDim type="val">
        <cx:f>'001_WA_F - 副本'!$FW$1:$FW$784</cx:f>
        <cx:lvl ptCount="784" formatCode="G/通用格式">
          <cx:pt idx="0">-0.00049291513365413205</cx:pt>
          <cx:pt idx="1">-0.000239079246565382</cx:pt>
          <cx:pt idx="2">7.7642827669021006e-05</cx:pt>
          <cx:pt idx="3">0.00031345573305015798</cx:pt>
          <cx:pt idx="4">0.00046612600670373899</cx:pt>
          <cx:pt idx="5">0.00068611478413799101</cx:pt>
          <cx:pt idx="6">0.00030755412434355702</cx:pt>
          <cx:pt idx="7">-0.00042865391753141302</cx:pt>
          <cx:pt idx="8">-0.00028001308382374001</cx:pt>
          <cx:pt idx="9">0.00057133093418986305</cx:pt>
          <cx:pt idx="10">-0.00012940488889407801</cx:pt>
          <cx:pt idx="11">0.00073994364853931401</cx:pt>
          <cx:pt idx="12">-0.000271103370983295</cx:pt>
          <cx:pt idx="13">-0.00017849931094369501</cx:pt>
          <cx:pt idx="14">0.00042744147289925402</cx:pt>
          <cx:pt idx="15">-5.50772149001823e-05</cx:pt>
          <cx:pt idx="16">-0.00055457722157073799</cx:pt>
          <cx:pt idx="17">0.00012361297604008501</cx:pt>
          <cx:pt idx="18">-0.00045840342347597198</cx:pt>
          <cx:pt idx="19">0.00029535444279465099</cx:pt>
          <cx:pt idx="20">-0.00024313337337563399</cx:pt>
          <cx:pt idx="21">0.000263295860361429</cx:pt>
          <cx:pt idx="22">-0.00027255707492180502</cx:pt>
          <cx:pt idx="23">-0.00037573785903456398</cx:pt>
          <cx:pt idx="24">0.00081283665383851897</cx:pt>
          <cx:pt idx="25">8.1149110452087098e-05</cx:pt>
          <cx:pt idx="26">0.00092859267909048795</cx:pt>
          <cx:pt idx="27">-0.00031854218581400503</cx:pt>
          <cx:pt idx="28">0.00036691987550441799</cx:pt>
          <cx:pt idx="29">-0.00041616826197161602</cx:pt>
          <cx:pt idx="30">0.00046174875883282801</cx:pt>
          <cx:pt idx="31">-0.00023321506909929001</cx:pt>
          <cx:pt idx="32">-0.00081549978709627305</cx:pt>
          <cx:pt idx="33">-8.8074173002905001e-07</cx:pt>
          <cx:pt idx="34">0.00098018517115197102</cx:pt>
          <cx:pt idx="35">0.0034300842587741899</cx:pt>
          <cx:pt idx="36">0.0042610194825199897</cx:pt>
          <cx:pt idx="37">0.0029684763609355599</cx:pt>
          <cx:pt idx="38">0.0042577135411776199</cx:pt>
          <cx:pt idx="39">0.0041610241390443604</cx:pt>
          <cx:pt idx="40">0.0065971692794734903</cx:pt>
          <cx:pt idx="41">0.0044332743742673099</cx:pt>
          <cx:pt idx="42">0.0010394080929524499</cx:pt>
          <cx:pt idx="43">0.0028341273667192601</cx:pt>
          <cx:pt idx="44">0.00457088872726975</cx:pt>
          <cx:pt idx="45">0.00281826484595161</cx:pt>
          <cx:pt idx="46">0.0022182642235600101</cx:pt>
          <cx:pt idx="47">0.0026164064306260001</cx:pt>
          <cx:pt idx="48">0.0013892027058458301</cx:pt>
          <cx:pt idx="49">0.0010573615166255899</cx:pt>
          <cx:pt idx="50">0.00093658118759569703</cx:pt>
          <cx:pt idx="51">-0.00038572638227812601</cx:pt>
          <cx:pt idx="52">-9.0171319828073694e-05</cx:pt>
          <cx:pt idx="53">-0.00042579868665397198</cx:pt>
          <cx:pt idx="54">0.000493813724065957</cx:pt>
          <cx:pt idx="55">6.2624215180524402e-05</cx:pt>
          <cx:pt idx="56">-0.00041062805886267099</cx:pt>
          <cx:pt idx="57">-0.00035180746581168798</cx:pt>
          <cx:pt idx="58">7.6583139430539998e-05</cx:pt>
          <cx:pt idx="59">2.5094149900771599e-05</cx:pt>
          <cx:pt idx="60">0.000116423271584013</cx:pt>
          <cx:pt idx="61">0.00023279461891955599</cx:pt>
          <cx:pt idx="62">0.0029405661782460099</cx:pt>
          <cx:pt idx="63">0.00757845478040204</cx:pt>
          <cx:pt idx="64">0.010717210023053101</cx:pt>
          <cx:pt idx="65">0.0116426994975278</cx:pt>
          <cx:pt idx="66">0.018102154439081999</cx:pt>
          <cx:pt idx="67">0.0228172458474518</cx:pt>
          <cx:pt idx="68">0.021914423918285901</cx:pt>
          <cx:pt idx="69">0.0082144686909028704</cx:pt>
          <cx:pt idx="70">0.014700254577657499</cx:pt>
          <cx:pt idx="71">0.0158512606373265</cx:pt>
          <cx:pt idx="72">0.024998810940483701</cx:pt>
          <cx:pt idx="73">0.025524771095411299</cx:pt>
          <cx:pt idx="74">0.0258919801420462</cx:pt>
          <cx:pt idx="75">0.014390764158374999</cx:pt>
          <cx:pt idx="76">0.0146539345776719</cx:pt>
          <cx:pt idx="77">0.010991925769604</cx:pt>
          <cx:pt idx="78">0.0069090140173413903</cx:pt>
          <cx:pt idx="79">0.0031663142328253202</cx:pt>
          <cx:pt idx="80">6.3942217733026398e-05</cx:pt>
          <cx:pt idx="81">0.00028604676148079197</cx:pt>
          <cx:pt idx="82">0.00056786213410520701</cx:pt>
          <cx:pt idx="83">-0.00025896144139645101</cx:pt>
          <cx:pt idx="84">-0.00082329842575521405</cx:pt>
          <cx:pt idx="85">-0.00034781174117054801</cx:pt>
          <cx:pt idx="86">-0.00073976039886975104</cx:pt>
          <cx:pt idx="87">-0.00086021994576183805</cx:pt>
          <cx:pt idx="88">0.0012623460999523701</cx:pt>
          <cx:pt idx="89">-0.00037692390726593901</cx:pt>
          <cx:pt idx="90">0.0016458665659793499</cx:pt>
          <cx:pt idx="91">0.0055794846972192502</cx:pt>
          <cx:pt idx="92">0.013019595299365199</cx:pt>
          <cx:pt idx="93">0.024864147228010301</cx:pt>
          <cx:pt idx="94">0.029356759981971601</cx:pt>
          <cx:pt idx="95">0.036594276170597302</cx:pt>
          <cx:pt idx="96">0.028789000818765599</cx:pt>
          <cx:pt idx="97">0.0393289298957211</cx:pt>
          <cx:pt idx="98">0.025194109797516</cx:pt>
          <cx:pt idx="99">0.035508640235413898</cx:pt>
          <cx:pt idx="100">0.0462780543837365</cx:pt>
          <cx:pt idx="101">0.034155731699559197</cx:pt>
          <cx:pt idx="102">0.040881810212546603</cx:pt>
          <cx:pt idx="103">0.033620346619816499</cx:pt>
          <cx:pt idx="104">0.0224248563195504</cx:pt>
          <cx:pt idx="105">0.021914710317164</cx:pt>
          <cx:pt idx="106">0.014804914566252599</cx:pt>
          <cx:pt idx="107">0.0093773239330957794</cx:pt>
          <cx:pt idx="108">0.0034537687862927599</cx:pt>
          <cx:pt idx="109">-0.000576488247619786</cx:pt>
          <cx:pt idx="110">0.00107911737267265</cx:pt>
          <cx:pt idx="111">0.00048126918627416898</cx:pt>
          <cx:pt idx="112">0.00047044623637700701</cx:pt>
          <cx:pt idx="113">0.00064636722589778996</cx:pt>
          <cx:pt idx="114">-0.0023436738867649298</cx:pt>
          <cx:pt idx="115">-6.1876960432027801e-05</cx:pt>
          <cx:pt idx="116">-0.00093863683566296403</cx:pt>
          <cx:pt idx="117">-0.0077782186041429804</cx:pt>
          <cx:pt idx="118">-0.00638859307484265</cx:pt>
          <cx:pt idx="119">-0.0026951254871552901</cx:pt>
          <cx:pt idx="120">-0.0055190663218946502</cx:pt>
          <cx:pt idx="121">0.027094787726536802</cx:pt>
          <cx:pt idx="122">0.046252822734173499</cx:pt>
          <cx:pt idx="123">0.066666120987352695</cx:pt>
          <cx:pt idx="124">0.081392971404312703</cx:pt>
          <cx:pt idx="125">0.0255681178118311</cx:pt>
          <cx:pt idx="126">0.0292724310231171</cx:pt>
          <cx:pt idx="127">0.037945571185215</cx:pt>
          <cx:pt idx="128">0.050440654231529602</cx:pt>
          <cx:pt idx="129">0.0292789101753889</cx:pt>
          <cx:pt idx="130">-0.0082300431315756699</cx:pt>
          <cx:pt idx="131">-0.0274314757795961</cx:pt>
          <cx:pt idx="132">-0.031999501176374498</cx:pt>
          <cx:pt idx="133">-0.033657402700038197</cx:pt>
          <cx:pt idx="134">-0.035049883678091698</cx:pt>
          <cx:pt idx="135">-0.0190036047028341</cx:pt>
          <cx:pt idx="136">-0.0072747696711624897</cx:pt>
          <cx:pt idx="137">2.6946610869818501e-05</cx:pt>
          <cx:pt idx="138">0.0025113409512008901</cx:pt>
          <cx:pt idx="139">0.00018218610120452399</cx:pt>
          <cx:pt idx="140">6.6261843386287398e-05</cx:pt>
          <cx:pt idx="141">4.3132169077216901e-05</cx:pt>
          <cx:pt idx="142">-0.000158150435123903</cx:pt>
          <cx:pt idx="143">-0.0024037231141484502</cx:pt>
          <cx:pt idx="144">-0.0077771453875861204</cx:pt>
          <cx:pt idx="145">-0.028576859640733299</cx:pt>
          <cx:pt idx="146">-0.029156416520825301</cx:pt>
          <cx:pt idx="147">-0.0090967087025377192</cx:pt>
          <cx:pt idx="148">0.0032299598874786302</cx:pt>
          <cx:pt idx="149">0.025026430712980899</cx:pt>
          <cx:pt idx="150">0.038907186007042002</cx:pt>
          <cx:pt idx="151">0.079828370555440301</cx:pt>
          <cx:pt idx="152">0.078393191987871702</cx:pt>
          <cx:pt idx="153">0.023000674151490399</cx:pt>
          <cx:pt idx="154">0.037307446022341199</cx:pt>
          <cx:pt idx="155">0.00285545479317378</cx:pt>
          <cx:pt idx="156">0.0092889139688567598</cx:pt>
          <cx:pt idx="157">0.014256383315120601</cx:pt>
          <cx:pt idx="158">-0.036615432705767198</cx:pt>
          <cx:pt idx="159">-0.0372949800456161</cx:pt>
          <cx:pt idx="160">-0.037616510536262797</cx:pt>
          <cx:pt idx="161">-0.036358517092140802</cx:pt>
          <cx:pt idx="162">-0.0525317057340925</cx:pt>
          <cx:pt idx="163">-0.039408645642851001</cx:pt>
          <cx:pt idx="164">-0.00772120291557253</cx:pt>
          <cx:pt idx="165">0.0087944744961036495</cx:pt>
          <cx:pt idx="166">0.0038744862758649501</cx:pt>
          <cx:pt idx="167">0.00094878668550210698</cx:pt>
          <cx:pt idx="168">0.00059879440412607195</cx:pt>
          <cx:pt idx="169">7.0035948612668603e-05</cx:pt>
          <cx:pt idx="170">-0.0012054642942801799</cx:pt>
          <cx:pt idx="171">-0.0085729533655511201</cx:pt>
          <cx:pt idx="172">-0.0118502645098836</cx:pt>
          <cx:pt idx="173">-0.021884849223048598</cx:pt>
          <cx:pt idx="174">-0.040623661540071999</cx:pt>
          <cx:pt idx="175">-0.0080032109791748299</cx:pt>
          <cx:pt idx="176">0.013767272909932999</cx:pt>
          <cx:pt idx="177">0.0303656982625117</cx:pt>
          <cx:pt idx="178">0.014109060593425199</cx:pt>
          <cx:pt idx="179">0.018944371621905699</cx:pt>
          <cx:pt idx="180">0.015991330126220001</cx:pt>
          <cx:pt idx="181">0.0059708968074211697</cx:pt>
          <cx:pt idx="182">-0.033921982466530998</cx:pt>
          <cx:pt idx="183">-0.013011942799832499</cx:pt>
          <cx:pt idx="184">-0.0041904912431706002</cx:pt>
          <cx:pt idx="185">0.0130039210768757</cx:pt>
          <cx:pt idx="186">-0.038348997423414598</cx:pt>
          <cx:pt idx="187">-0.013383502607487399</cx:pt>
          <cx:pt idx="188">-0.050096509907171703</cx:pt>
          <cx:pt idx="189">-0.0460922898134839</cx:pt>
          <cx:pt idx="190">-0.0251803183225239</cx:pt>
          <cx:pt idx="191">-0.0159367108328104</cx:pt>
          <cx:pt idx="192">-0.010098345720113399</cx:pt>
          <cx:pt idx="193">0.011406150681922</cx:pt>
          <cx:pt idx="194">-0.0019577122640787102</cx:pt>
          <cx:pt idx="195">-0.0022935630985204498</cx:pt>
          <cx:pt idx="196">0.00086732593456731498</cx:pt>
          <cx:pt idx="197">0.00024714949955251199</cx:pt>
          <cx:pt idx="198">-0.0017947909899008101</cx:pt>
          <cx:pt idx="199">-0.013514625553827099</cx:pt>
          <cx:pt idx="200">-0.00232038461511421</cx:pt>
          <cx:pt idx="201">-0.00204240709990897</cx:pt>
          <cx:pt idx="202">-0.026509879189712</cx:pt>
          <cx:pt idx="203">-0.040107568186619598</cx:pt>
          <cx:pt idx="204">0.0068738748742399897</cx:pt>
          <cx:pt idx="205">0.0097665914171984301</cx:pt>
          <cx:pt idx="206">-0.0071711443853315297</cx:pt>
          <cx:pt idx="207">-0.031896400993969898</cx:pt>
          <cx:pt idx="208">-0.031736601813393002</cx:pt>
          <cx:pt idx="209">-0.0196054410770908</cx:pt>
          <cx:pt idx="210">-0.0258354150792811</cx:pt>
          <cx:pt idx="211">0.0352679449296186</cx:pt>
          <cx:pt idx="212">-0.0049155140360238004</cx:pt>
          <cx:pt idx="213">0.0149227958431212</cx:pt>
          <cx:pt idx="214">0.0163814072433358</cx:pt>
          <cx:pt idx="215">-0.016034757898690501</cx:pt>
          <cx:pt idx="216">-0.055541602593202399</cx:pt>
          <cx:pt idx="217">-0.0014643107890412201</cx:pt>
          <cx:pt idx="218">0.0046461941535170196</cx:pt>
          <cx:pt idx="219">-0.0083933779091689108</cx:pt>
          <cx:pt idx="220">-0.00296724959073327</cx:pt>
          <cx:pt idx="221">0.0068541021773860797</cx:pt>
          <cx:pt idx="222">-0.0014647810280759301</cx:pt>
          <cx:pt idx="223">-0.0018939259680234701</cx:pt>
          <cx:pt idx="224">0.00078202665152127704</cx:pt>
          <cx:pt idx="225">-0.00048557934943984298</cx:pt>
          <cx:pt idx="226">-0.00094050052730490995</cx:pt>
          <cx:pt idx="227">-0.0035796975192819002</cx:pt>
          <cx:pt idx="228">-0.00077641276775074902</cx:pt>
          <cx:pt idx="229">-0.0143678185530716</cx:pt>
          <cx:pt idx="230">-0.0044551609298544596</cx:pt>
          <cx:pt idx="231">-0.0287460297811689</cx:pt>
          <cx:pt idx="232">-0.030906150177958499</cx:pt>
          <cx:pt idx="233">-0.020600623123718801</cx:pt>
          <cx:pt idx="234">-0.013312645507114499</cx:pt>
          <cx:pt idx="235">-0.0085558689284170996</cx:pt>
          <cx:pt idx="236">0.0032378456200109198</cx:pt>
          <cx:pt idx="237">0.0083160297874963398</cx:pt>
          <cx:pt idx="238">0.0026285611726360502</cx:pt>
          <cx:pt idx="239">-0.0068548663942103799</cx:pt>
          <cx:pt idx="240">0.023852443563055801</cx:pt>
          <cx:pt idx="241">0.032933504391238502</cx:pt>
          <cx:pt idx="242">0.0193019064100672</cx:pt>
          <cx:pt idx="243">0.040926318466875299</cx:pt>
          <cx:pt idx="244">-0.00034577690203465802</cx:pt>
          <cx:pt idx="245">0.013293295082791499</cx:pt>
          <cx:pt idx="246">-0.0068323942953592599</cx:pt>
          <cx:pt idx="247">-0.0107504671522264</cx:pt>
          <cx:pt idx="248">-0.0018003428381286699</cx:pt>
          <cx:pt idx="249">0.0049996486663091699</cx:pt>
          <cx:pt idx="250">0.0049065321944776101</cx:pt>
          <cx:pt idx="251">0.00099297865864732206</cx:pt>
          <cx:pt idx="252">-0.00020234570366428899</cx:pt>
          <cx:pt idx="253">-0.0024491409607819699</cx:pt>
          <cx:pt idx="254">5.1088083368981202e-05</cx:pt>
          <cx:pt idx="255">0.00050935830270082698</cx:pt>
          <cx:pt idx="256">-0.0190848564876628</cx:pt>
          <cx:pt idx="257">-0.0142873655391728</cx:pt>
          <cx:pt idx="258">-0.00057132702561321397</cx:pt>
          <cx:pt idx="259">-0.037448928464164699</cx:pt>
          <cx:pt idx="260">-0.025387139258686499</cx:pt>
          <cx:pt idx="261">0.00772976019636064</cx:pt>
          <cx:pt idx="262">0.0090508175127433504</cx:pt>
          <cx:pt idx="263">-0.00053517467952423996</cx:pt>
          <cx:pt idx="264">-0.0120756636060284</cx:pt>
          <cx:pt idx="265">-0.0127563974221726</cx:pt>
          <cx:pt idx="266">-0.037717858001226803</cx:pt>
          <cx:pt idx="267">-0.028075144318983</cx:pt>
          <cx:pt idx="268">-0.018129721113977901</cx:pt>
          <cx:pt idx="269">0.020832411778604801</cx:pt>
          <cx:pt idx="270">0.00646274567900363</cx:pt>
          <cx:pt idx="271">0.024379174187977502</cx:pt>
          <cx:pt idx="272">0.047051802554057102</cx:pt>
          <cx:pt idx="273">-0.0079318967224377094</cx:pt>
          <cx:pt idx="274">-0.0107326507835077</cx:pt>
          <cx:pt idx="275">0.017536484742234799</cx:pt>
          <cx:pt idx="276">0.025621814117300599</cx:pt>
          <cx:pt idx="277">0.0028735999868200802</cx:pt>
          <cx:pt idx="278">-0.0048838033203352704</cx:pt>
          <cx:pt idx="279">-0.0120660549970701</cx:pt>
          <cx:pt idx="280">-0.00042488987962089198</cx:pt>
          <cx:pt idx="281">-0.0014482872294839799</cx:pt>
          <cx:pt idx="282">-0.0060603931274758197</cx:pt>
          <cx:pt idx="283">-0.0038056514749535198</cx:pt>
          <cx:pt idx="284">-0.0116961860729753</cx:pt>
          <cx:pt idx="285">0.0129277669704906</cx:pt>
          <cx:pt idx="286">0.039851587747451699</cx:pt>
          <cx:pt idx="287">0.021738165684045602</cx:pt>
          <cx:pt idx="288">0.012221437115329499</cx:pt>
          <cx:pt idx="289">0.039301379582555501</cx:pt>
          <cx:pt idx="290">0.0080923639438289507</cx:pt>
          <cx:pt idx="291">-0.00344997994725408</cx:pt>
          <cx:pt idx="292">-0.033341217080301098</cx:pt>
          <cx:pt idx="293">-0.068241786734083099</cx:pt>
          <cx:pt idx="294">-0.0175705172412743</cx:pt>
          <cx:pt idx="295">-0.071227981551098496</cx:pt>
          <cx:pt idx="296">-0.042632609789903103</cx:pt>
          <cx:pt idx="297">-0.034553999500598301</cx:pt>
          <cx:pt idx="298">-0.00394091413302623</cx:pt>
          <cx:pt idx="299">0.011982477690886501</cx:pt>
          <cx:pt idx="300">-0.00055151712437511097</cx:pt>
          <cx:pt idx="301">-0.0057731627966259502</cx:pt>
          <cx:pt idx="302">-0.0080610130551936401</cx:pt>
          <cx:pt idx="303">0.054578817812113399</cx:pt>
          <cx:pt idx="304">0.021608617684974601</cx:pt>
          <cx:pt idx="305">-0.0184873636381764</cx:pt>
          <cx:pt idx="306">-0.0047072901987639196</cx:pt>
          <cx:pt idx="307">-0.0029733783144555198</cx:pt>
          <cx:pt idx="308">3.0760857468405101e-05</cx:pt>
          <cx:pt idx="309">-0.0021576711522645802</cx:pt>
          <cx:pt idx="310">-0.0097428976961489895</cx:pt>
          <cx:pt idx="311">-0.010546256115349</cx:pt>
          <cx:pt idx="312">0.00036936253736522201</cx:pt>
          <cx:pt idx="313">0.0213454325534344</cx:pt>
          <cx:pt idx="314">0.049458320922024297</cx:pt>
          <cx:pt idx="315">0.067761750625771194</cx:pt>
          <cx:pt idx="316">0.040313161526200098</cx:pt>
          <cx:pt idx="317">0.052679604848306902</cx:pt>
          <cx:pt idx="318">-0.0032665180922734202</cx:pt>
          <cx:pt idx="319">0.011077990863391399</cx:pt>
          <cx:pt idx="320">-0.059889504930754602</cx:pt>
          <cx:pt idx="321">-0.078119905137231702</cx:pt>
          <cx:pt idx="322">-0.031161841410359201</cx:pt>
          <cx:pt idx="323">-0.055328787607722099</cx:pt>
          <cx:pt idx="324">-0.046117406201813101</cx:pt>
          <cx:pt idx="325">-0.074395726407750704</cx:pt>
          <cx:pt idx="326">-0.034083795738333603</cx:pt>
          <cx:pt idx="327">0.0030895302307805501</cx:pt>
          <cx:pt idx="328">-0.013650411035289601</cx:pt>
          <cx:pt idx="329">0.027576787980800599</cx:pt>
          <cx:pt idx="330">0.0057232290623501804</cx:pt>
          <cx:pt idx="331">0.059511505378330498</cx:pt>
          <cx:pt idx="332">0.064505170510938195</cx:pt>
          <cx:pt idx="333">0.017052029002600201</cx:pt>
          <cx:pt idx="334">0.010436646018976399</cx:pt>
          <cx:pt idx="335">-0.000414320617232847</cx:pt>
          <cx:pt idx="336">-0.000983044910105726</cx:pt>
          <cx:pt idx="337">-0.00179509213014959</cx:pt>
          <cx:pt idx="338">-0.0058088875218004904</cx:pt>
          <cx:pt idx="339">-0.0021464447666004098</cx:pt>
          <cx:pt idx="340">0.0070257536500591498</cx:pt>
          <cx:pt idx="341">0.035284408850448402</cx:pt>
          <cx:pt idx="342">0.0602391814219259</cx:pt>
          <cx:pt idx="343">0.048578977509371297</cx:pt>
          <cx:pt idx="344">-0.0081441167526993506</cx:pt>
          <cx:pt idx="345">0.017389438400762999</cx:pt>
          <cx:pt idx="346">-0.0054292402228478002</cx:pt>
          <cx:pt idx="347">0.0191235881376173</cx:pt>
          <cx:pt idx="348">-0.057864833591107299</cx:pt>
          <cx:pt idx="349">-0.059375005447057601</cx:pt>
          <cx:pt idx="350">-0.062012738749265203</cx:pt>
          <cx:pt idx="351">-0.0297928970685814</cx:pt>
          <cx:pt idx="352">-0.053082167651518603</cx:pt>
          <cx:pt idx="353">-0.039398082616984097</cx:pt>
          <cx:pt idx="354">-0.052812121068668401</cx:pt>
          <cx:pt idx="355">0.053820620316244003</cx:pt>
          <cx:pt idx="356">0.044523917889869702</cx:pt>
          <cx:pt idx="357">0.063068961519496106</cx:pt>
          <cx:pt idx="358">0.038998617747151597</cx:pt>
          <cx:pt idx="359">0.078640448363357096</cx:pt>
          <cx:pt idx="360">0.061327860587957</cx:pt>
          <cx:pt idx="361">0.0046484743092857798</cx:pt>
          <cx:pt idx="362">0.00107224969962835</cx:pt>
          <cx:pt idx="363">-0.0024965806960020702</cx:pt>
          <cx:pt idx="364">-0.00015435980283560799</cx:pt>
          <cx:pt idx="365">0.00084984719039974896</cx:pt>
          <cx:pt idx="366">-0.0031552423120863901</cx:pt>
          <cx:pt idx="367">-0.0031654552813694102</cx:pt>
          <cx:pt idx="368">-0.00035551114570213198</cx:pt>
          <cx:pt idx="369">0.0383590379975094</cx:pt>
          <cx:pt idx="370">0.041042909480054499</cx:pt>
          <cx:pt idx="371">0.037868853281658697</cx:pt>
          <cx:pt idx="372">0.0043976847214065801</cx:pt>
          <cx:pt idx="373">0.0212690315032295</cx:pt>
          <cx:pt idx="374">0.034339237579177499</cx:pt>
          <cx:pt idx="375">0.045849952991086303</cx:pt>
          <cx:pt idx="376">0.021827623595751199</cx:pt>
          <cx:pt idx="377">0.0055874916864404401</cx:pt>
          <cx:pt idx="378">0.00320025171403425</cx:pt>
          <cx:pt idx="379">0.034573642981403301</cx:pt>
          <cx:pt idx="380">-0.023733468298614599</cx:pt>
          <cx:pt idx="381">-0.0549290155097759</cx:pt>
          <cx:pt idx="382">0.00076887630327425395</cx:pt>
          <cx:pt idx="383">0.068138731229975394</cx:pt>
          <cx:pt idx="384">0.039914270742531802</cx:pt>
          <cx:pt idx="385">0.026689733673465499</cx:pt>
          <cx:pt idx="386">0.047713798392804901</cx:pt>
          <cx:pt idx="387">0.054636992679523898</cx:pt>
          <cx:pt idx="388">0.017982627610659701</cx:pt>
          <cx:pt idx="389">0.00304592304729767</cx:pt>
          <cx:pt idx="390">0.0053084336842659403</cx:pt>
          <cx:pt idx="391">0.000137077010222547</cx:pt>
          <cx:pt idx="392">0.0011639685431667499</cx:pt>
          <cx:pt idx="393">-0.00069972553385553996</cx:pt>
          <cx:pt idx="394">-0.0026858116548608701</cx:pt>
          <cx:pt idx="395">-0.0026335793025984398</cx:pt>
          <cx:pt idx="396">0.0099110364013626894</cx:pt>
          <cx:pt idx="397">0.050144118590190301</cx:pt>
          <cx:pt idx="398">0.050693894169959001</cx:pt>
          <cx:pt idx="399">0.017664737600155599</cx:pt>
          <cx:pt idx="400">-0.016087641569391301</cx:pt>
          <cx:pt idx="401">-0.0058375681502857999</cx:pt>
          <cx:pt idx="402">0.074213228368251893</cx:pt>
          <cx:pt idx="403">0.104980191821596</cx:pt>
          <cx:pt idx="404">0.027414882814152101</cx:pt>
          <cx:pt idx="405">0.042596548085554499</cx:pt>
          <cx:pt idx="406">0.047433587843494399</cx:pt>
          <cx:pt idx="407">0.028788686232981399</cx:pt>
          <cx:pt idx="408">0.00447091369207095</cx:pt>
          <cx:pt idx="409">0.0011521009156710599</cx:pt>
          <cx:pt idx="410">0.0023230812784333001</cx:pt>
          <cx:pt idx="411">-0.0101108238919085</cx:pt>
          <cx:pt idx="412">-0.0208030358391986</cx:pt>
          <cx:pt idx="413">0.0071401316250367299</cx:pt>
          <cx:pt idx="414">0.000974800099412889</cx:pt>
          <cx:pt idx="415">-0.0103120158350968</cx:pt>
          <cx:pt idx="416">0.0123506750398985</cx:pt>
          <cx:pt idx="417">0.010252039915098401</cx:pt>
          <cx:pt idx="418">0.0024097308525065399</cx:pt>
          <cx:pt idx="419">0.00019656609783931501</cx:pt>
          <cx:pt idx="420">0.00036911823983533203</cx:pt>
          <cx:pt idx="421">-0.0014223690493213399</cx:pt>
          <cx:pt idx="422">-0.0021988677721689002</cx:pt>
          <cx:pt idx="423">0.0044324336293009798</cx:pt>
          <cx:pt idx="424">0.0028399662648501299</cx:pt>
          <cx:pt idx="425">0.036523285432427402</cx:pt>
          <cx:pt idx="426">0.018343506781675799</cx:pt>
          <cx:pt idx="427">0.0224192295600339</cx:pt>
          <cx:pt idx="428">0.020622380350493501</cx:pt>
          <cx:pt idx="429">0.052194215483214797</cx:pt>
          <cx:pt idx="430">0.0410793215060066</cx:pt>
          <cx:pt idx="431">0.0542222920061428</cx:pt>
          <cx:pt idx="432">0.0390447285947454</cx:pt>
          <cx:pt idx="433">0.074332392258672997</cx:pt>
          <cx:pt idx="434">0.047284873475099902</cx:pt>
          <cx:pt idx="435">-0.020239248072917701</cx:pt>
          <cx:pt idx="436">0.035114682118165798</cx:pt>
          <cx:pt idx="437">-0.0019870298166802698</cx:pt>
          <cx:pt idx="438">0.00031018523373647401</cx:pt>
          <cx:pt idx="439">-0.033242881621958903</cx:pt>
          <cx:pt idx="440">-0.062539945785391404</cx:pt>
          <cx:pt idx="441">-0.060797727694212801</cx:pt>
          <cx:pt idx="442">-0.057978839095806499</cx:pt>
          <cx:pt idx="443">-0.018957842950361001</cx:pt>
          <cx:pt idx="444">0.020819420823089001</cx:pt>
          <cx:pt idx="445">0.020981014431477998</cx:pt>
          <cx:pt idx="446">0.00052743519548183399</cx:pt>
          <cx:pt idx="447">-0.00015391443081258599</cx:pt>
          <cx:pt idx="448">0.00056453339958943097</cx:pt>
          <cx:pt idx="449">-0.0012241340701506899</cx:pt>
          <cx:pt idx="450">-0.0025397839594668002</cx:pt>
          <cx:pt idx="451">0.00118373927273518</cx:pt>
          <cx:pt idx="452">-0.0090979358858774197</cx:pt>
          <cx:pt idx="453">0.0098935961964673001</cx:pt>
          <cx:pt idx="454">0.0048478004833146498</cx:pt>
          <cx:pt idx="455">-0.0019509419653245201</cx:pt>
          <cx:pt idx="456">-0.0203107009723324</cx:pt>
          <cx:pt idx="457">0.0040973819519819401</cx:pt>
          <cx:pt idx="458">0.030228451484101401</cx:pt>
          <cx:pt idx="459">0.044433165276807303</cx:pt>
          <cx:pt idx="460">0.067635838986519606</cx:pt>
          <cx:pt idx="461">0.0480120862421776</cx:pt>
          <cx:pt idx="462">-0.0025184739994741599</cx:pt>
          <cx:pt idx="463">-0.0206745453168087</cx:pt>
          <cx:pt idx="464">0.026721632191003101</cx:pt>
          <cx:pt idx="465">0.0112102292358066</cx:pt>
          <cx:pt idx="466">-0.028221524711762199</cx:pt>
          <cx:pt idx="467">-0.057402001678935097</cx:pt>
          <cx:pt idx="468">-0.042858620096679997</cx:pt>
          <cx:pt idx="469">-0.069853700479173997</cx:pt>
          <cx:pt idx="470">-0.0484458003742506</cx:pt>
          <cx:pt idx="471">0.00036294288590842398</cx:pt>
          <cx:pt idx="472">0.00637694522788521</cx:pt>
          <cx:pt idx="473">0.028553218466252799</cx:pt>
          <cx:pt idx="474">0.0034304380499601298</cx:pt>
          <cx:pt idx="475">-0.00096737045583058004</cx:pt>
          <cx:pt idx="476">-0.00018580615234181199</cx:pt>
          <cx:pt idx="477">-0.00080408707459435705</cx:pt>
          <cx:pt idx="478">-0.00043105045718611399</cx:pt>
          <cx:pt idx="479">-0.0052959475862037701</cx:pt>
          <cx:pt idx="480">0.0038760473432529999</cx:pt>
          <cx:pt idx="481">0.0077906226373410997</cx:pt>
          <cx:pt idx="482">0.0026101848111920799</cx:pt>
          <cx:pt idx="483">-0.0031431774569235099</cx:pt>
          <cx:pt idx="484">-0.00047969180615130801</cx:pt>
          <cx:pt idx="485">0.013906032645501699</cx:pt>
          <cx:pt idx="486">0.0089212943602946203</cx:pt>
          <cx:pt idx="487">0.038926653833268703</cx:pt>
          <cx:pt idx="488">0.048562786837536898</cx:pt>
          <cx:pt idx="489">-0.0090326023457687095</cx:pt>
          <cx:pt idx="490">-0.057080689552531899</cx:pt>
          <cx:pt idx="491">-0.060512315614210499</cx:pt>
          <cx:pt idx="492">0.011930902131542199</cx:pt>
          <cx:pt idx="493">0.0093319053160993998</cx:pt>
          <cx:pt idx="494">-0.0499475360913431</cx:pt>
          <cx:pt idx="495">-0.032909223191792902</cx:pt>
          <cx:pt idx="496">-0.016153487811017199</cx:pt>
          <cx:pt idx="497">-0.0310153214250782</cx:pt>
          <cx:pt idx="498">-0.0110815544494132</cx:pt>
          <cx:pt idx="499">0.022106844304587599</cx:pt>
          <cx:pt idx="500">0.0155813933095357</cx:pt>
          <cx:pt idx="501">0.0095165054766440504</cx:pt>
          <cx:pt idx="502">0.00074846838860738495</cx:pt>
          <cx:pt idx="503">0.00086510844694625904</cx:pt>
          <cx:pt idx="504">-0.000337713416034061</cx:pt>
          <cx:pt idx="505">-0.000250212625714021</cx:pt>
          <cx:pt idx="506">-0.00050276069516411496</cx:pt>
          <cx:pt idx="507">-0.015264444629501101</cx:pt>
          <cx:pt idx="508">0.00458847690542976</cx:pt>
          <cx:pt idx="509">0.030383828091416001</cx:pt>
          <cx:pt idx="510">0.040286108921489101</cx:pt>
          <cx:pt idx="511">0.019502613958603001</cx:pt>
          <cx:pt idx="512">0.0199735476508974</cx:pt>
          <cx:pt idx="513">0.00323785460899632</cx:pt>
          <cx:pt idx="514">0.027596050406896801</cx:pt>
          <cx:pt idx="515">0.027177036488756901</cx:pt>
          <cx:pt idx="516">0.032048845114829499</cx:pt>
          <cx:pt idx="517">-0.028412258644289101</cx:pt>
          <cx:pt idx="518">-0.070394380961446706</cx:pt>
          <cx:pt idx="519">-0.029055914791376699</cx:pt>
          <cx:pt idx="520">-0.077874377879940004</cx:pt>
          <cx:pt idx="521">-0.016577225184511699</cx:pt>
          <cx:pt idx="522">-0.031006159087017801</cx:pt>
          <cx:pt idx="523">-0.023047334645928199</cx:pt>
          <cx:pt idx="524">0.00097447191959415796</cx:pt>
          <cx:pt idx="525">-0.0151405943410329</cx:pt>
          <cx:pt idx="526">0.024457102547822799</cx:pt>
          <cx:pt idx="527">0.040801847979457399</cx:pt>
          <cx:pt idx="528">0.0237984343045522</cx:pt>
          <cx:pt idx="529">0.0056440945946523999</cx:pt>
          <cx:pt idx="530">8.6778780855637896e-05</cx:pt>
          <cx:pt idx="531">0.00051891754173283202</cx:pt>
          <cx:pt idx="532">2.8273210525381099e-05</cx:pt>
          <cx:pt idx="533">6.9406630932792901e-05</cx:pt>
          <cx:pt idx="534">-0.0020912531538839299</cx:pt>
          <cx:pt idx="535">-0.021390751219689801</cx:pt>
          <cx:pt idx="536">-0.0019999729896342101</cx:pt>
          <cx:pt idx="537">0.0091199095731062402</cx:pt>
          <cx:pt idx="538">0.016506419760517001</cx:pt>
          <cx:pt idx="539">0.027194136126805799</cx:pt>
          <cx:pt idx="540">0.024873240726466801</cx:pt>
          <cx:pt idx="541">-0.019352179456018501</cx:pt>
          <cx:pt idx="542">0.036192956443266401</cx:pt>
          <cx:pt idx="543">0.0277234047280875</cx:pt>
          <cx:pt idx="544">0.035988901527844001</cx:pt>
          <cx:pt idx="545">-0.037803162130583802</cx:pt>
          <cx:pt idx="546">-0.058900309629754698</cx:pt>
          <cx:pt idx="547">0.0077790051421294899</cx:pt>
          <cx:pt idx="548">-0.034924713806409803</cx:pt>
          <cx:pt idx="549">0.0250297841337517</cx:pt>
          <cx:pt idx="550">0.019674968771106902</cx:pt>
          <cx:pt idx="551">-0.0021013357707997302</cx:pt>
          <cx:pt idx="552">0.0083934112037649302</cx:pt>
          <cx:pt idx="553">0.031385017896442297</cx:pt>
          <cx:pt idx="554">0.055331876218269398</cx:pt>
          <cx:pt idx="555">0.044039124228507302</cx:pt>
          <cx:pt idx="556">0.013021114672268699</cx:pt>
          <cx:pt idx="557">-0.00312762648366057</cx:pt>
          <cx:pt idx="558">0.00159060320536539</cx:pt>
          <cx:pt idx="559">0.00088044327174986497</cx:pt>
          <cx:pt idx="560">0.00098773244290476609</cx:pt>
          <cx:pt idx="561">0.00033074318646734399</cx:pt>
          <cx:pt idx="562">2.6104539069085099e-05</cx:pt>
          <cx:pt idx="563">-0.0077304333169251399</cx:pt>
          <cx:pt idx="564">0.0016187701557079401</cx:pt>
          <cx:pt idx="565">0.021089955623559101</cx:pt>
          <cx:pt idx="566">0.020383820237900099</cx:pt>
          <cx:pt idx="567">0.030834262484402401</cx:pt>
          <cx:pt idx="568">0.016963547095755101</cx:pt>
          <cx:pt idx="569">-0.0388073464945232</cx:pt>
          <cx:pt idx="570">0.0105239858010045</cx:pt>
          <cx:pt idx="571">0.054510526698016801</cx:pt>
          <cx:pt idx="572">0.029971151339519601</cx:pt>
          <cx:pt idx="573">-0.052813492824425101</cx:pt>
          <cx:pt idx="574">-0.0294998805039858</cx:pt>
          <cx:pt idx="575">0.077709995932311093</cx:pt>
          <cx:pt idx="576">0.022171433639770699</cx:pt>
          <cx:pt idx="577">0.00069576641003023601</cx:pt>
          <cx:pt idx="578">-0.00956927421604142</cx:pt>
          <cx:pt idx="579">-0.023568945713418801</cx:pt>
          <cx:pt idx="580">0.012077014494456299</cx:pt>
          <cx:pt idx="581">0.044505639529956099</cx:pt>
          <cx:pt idx="582">0.051908267192906699</cx:pt>
          <cx:pt idx="583">0.031238290986972901</cx:pt>
          <cx:pt idx="584">0.0031161827047654599</cx:pt>
          <cx:pt idx="585">-0.0038442855461785202</cx:pt>
          <cx:pt idx="586">0.00055781544364959896</cx:pt>
          <cx:pt idx="587">0.000237019315896651</cx:pt>
          <cx:pt idx="588">5.9985456070694696e-06</cx:pt>
          <cx:pt idx="589">-0.000186751119017438</cx:pt>
          <cx:pt idx="590">0.00172030734347195</cx:pt>
          <cx:pt idx="591">0.0011050400758803201</cx:pt>
          <cx:pt idx="592">0.010469535700984601</cx:pt>
          <cx:pt idx="593">0.0067048599915697704</cx:pt>
          <cx:pt idx="594">0.029733328876355099</cx:pt>
          <cx:pt idx="595">0.038416494928928298</cx:pt>
          <cx:pt idx="596">-0.0065870953814516102</cx:pt>
          <cx:pt idx="597">0.0033051191311554398</cx:pt>
          <cx:pt idx="598">-0.021390418552743502</cx:pt>
          <cx:pt idx="599">0.035239135387123303</cx:pt>
          <cx:pt idx="600">-0.0058940218770865702</cx:pt>
          <cx:pt idx="601">-0.0131053811200146</cx:pt>
          <cx:pt idx="602">0.0154183417378225</cx:pt>
          <cx:pt idx="603">0.046799120969537998</cx:pt>
          <cx:pt idx="604">0.0025212612322182901</cx:pt>
          <cx:pt idx="605">0.033241300595472999</cx:pt>
          <cx:pt idx="606">-0.0238613687937035</cx:pt>
          <cx:pt idx="607">-0.0045810258027364301</cx:pt>
          <cx:pt idx="608">0.000406712724662595</cx:pt>
          <cx:pt idx="609">0.0088572572965520402</cx:pt>
          <cx:pt idx="610">0.059541589386894203</cx:pt>
          <cx:pt idx="611">0.034316236500722602</cx:pt>
          <cx:pt idx="612">-0.00084835653227138699</cx:pt>
          <cx:pt idx="613">-0.0040170583895765399</cx:pt>
          <cx:pt idx="614">0.00148842472082125</cx:pt>
          <cx:pt idx="615">0.00072807277332412204</cx:pt>
          <cx:pt idx="616">-0.00068408394892118397</cx:pt>
          <cx:pt idx="617">-1.7819669509732302e-05</cx:pt>
          <cx:pt idx="618">0.00088226482598473797</cx:pt>
          <cx:pt idx="619">0.0050225407785535999</cx:pt>
          <cx:pt idx="620">0.0085099389743381205</cx:pt>
          <cx:pt idx="621">-0.0040588983928120199</cx:pt>
          <cx:pt idx="622">0.014014765337014101</cx:pt>
          <cx:pt idx="623">0.0197275383632784</cx:pt>
          <cx:pt idx="624">-0.0134245225948742</cx:pt>
          <cx:pt idx="625">-0.0212603454729667</cx:pt>
          <cx:pt idx="626">-0.028386047301892901</cx:pt>
          <cx:pt idx="627">0.0061950046382965298</cx:pt>
          <cx:pt idx="628">0.0112534520073436</cx:pt>
          <cx:pt idx="629">0.0150437605650695</cx:pt>
          <cx:pt idx="630">0.034934174723257702</cx:pt>
          <cx:pt idx="631">0.020435798746165801</cx:pt>
          <cx:pt idx="632">0.00312474010158481</cx:pt>
          <cx:pt idx="633">-0.0033836108777419199</cx:pt>
          <cx:pt idx="634">-0.026788783988095099</cx:pt>
          <cx:pt idx="635">0.00092607303253408396</cx:pt>
          <cx:pt idx="636">0.0078295717204983403</cx:pt>
          <cx:pt idx="637">0.0127026775209677</cx:pt>
          <cx:pt idx="638">0.038188652315408397</cx:pt>
          <cx:pt idx="639">0.016304880131950101</cx:pt>
          <cx:pt idx="640">0.0063358277467856798</cx:pt>
          <cx:pt idx="641">-0.00134457075764935</cx:pt>
          <cx:pt idx="642">-0.00035945898498114997</cx:pt>
          <cx:pt idx="643">0.00039764137688464302</cx:pt>
          <cx:pt idx="644">-0.00039084244793671303</cx:pt>
          <cx:pt idx="645">-0.00065757951383085703</cx:pt>
          <cx:pt idx="646">0.0011883723537157399</cx:pt>
          <cx:pt idx="647">0.0030861610708382099</cx:pt>
          <cx:pt idx="648">-0.0024279286550347601</cx:pt>
          <cx:pt idx="649">-0.026205311824735001</cx:pt>
          <cx:pt idx="650">-0.069000373194764805</cx:pt>
          <cx:pt idx="651">-0.060582385140062499</cx:pt>
          <cx:pt idx="652">0.0061212355388010099</cx:pt>
          <cx:pt idx="653">0.0071084135279511299</cx:pt>
          <cx:pt idx="654">-0.0108893027593195</cx:pt>
          <cx:pt idx="655">0.019138358583619699</cx:pt>
          <cx:pt idx="656">0.023628206631529799</cx:pt>
          <cx:pt idx="657">0.089776715173258095</cx:pt>
          <cx:pt idx="658">0.083517230463178604</cx:pt>
          <cx:pt idx="659">0.042174029613672899</cx:pt>
          <cx:pt idx="660">0.0168803008141701</cx:pt>
          <cx:pt idx="661">-0.0024673630480703999</cx:pt>
          <cx:pt idx="662">0.0300057754102457</cx:pt>
          <cx:pt idx="663">0.021904846378318701</cx:pt>
          <cx:pt idx="664">0.032586370425656201</cx:pt>
          <cx:pt idx="665">0.037203673110561102</cx:pt>
          <cx:pt idx="666">0.0413789125231823</cx:pt>
          <cx:pt idx="667">0.025001550618184699</cx:pt>
          <cx:pt idx="668">0.00181559107483134</cx:pt>
          <cx:pt idx="669">0.00195511001949045</cx:pt>
          <cx:pt idx="670">-0.00064765503401144602</cx:pt>
          <cx:pt idx="671">-8.0788401831474494e-05</cx:pt>
          <cx:pt idx="672">-0.00066842442703281496</cx:pt>
          <cx:pt idx="673">0.000136957608640538</cx:pt>
          <cx:pt idx="674">-0.00053336171936294897</cx:pt>
          <cx:pt idx="675">-0.0024929309191277101</cx:pt>
          <cx:pt idx="676">-0.016467751773657599</cx:pt>
          <cx:pt idx="677">-0.037939227789420001</cx:pt>
          <cx:pt idx="678">-0.0605354457105899</cx:pt>
          <cx:pt idx="679">-0.050895898675955099</cx:pt>
          <cx:pt idx="680">-0.0060823214142827998</cx:pt>
          <cx:pt idx="681">0.038736180204215501</cx:pt>
          <cx:pt idx="682">0.053505646556989001</cx:pt>
          <cx:pt idx="683">0.0676771342079798</cx:pt>
          <cx:pt idx="684">0.076705009367942806</cx:pt>
          <cx:pt idx="685">0.12043658029778299</cx:pt>
          <cx:pt idx="686">0.086507448705531495</cx:pt>
          <cx:pt idx="687">0.0489276355795581</cx:pt>
          <cx:pt idx="688">0.050040649135300201</cx:pt>
          <cx:pt idx="689">-0.0140829118481463</cx:pt>
          <cx:pt idx="690">0.012350487280654099</cx:pt>
          <cx:pt idx="691">0.024852780254545199</cx:pt>
          <cx:pt idx="692">0.0291396234064598</cx:pt>
          <cx:pt idx="693">0.0026616272764911401</cx:pt>
          <cx:pt idx="694">0.0063412665035466999</cx:pt>
          <cx:pt idx="695">0.0087745094964038796</cx:pt>
          <cx:pt idx="696">0.0043094761857310499</cx:pt>
          <cx:pt idx="697">0.00179921426683619</cx:pt>
          <cx:pt idx="698">0.00078259079436243304</cx:pt>
          <cx:pt idx="699">0.00034880447085863</cx:pt>
          <cx:pt idx="700">0.00075847187783790798</cx:pt>
          <cx:pt idx="701">0.00103796771013294</cx:pt>
          <cx:pt idx="702">0.00061065806095317397</cx:pt>
          <cx:pt idx="703">-0.0017470103783405601</cx:pt>
          <cx:pt idx="704">-0.0086490849992439493</cx:pt>
          <cx:pt idx="705">-0.019594448139178999</cx:pt>
          <cx:pt idx="706">-0.0212235972911065</cx:pt>
          <cx:pt idx="707">-0.024259103162023</cx:pt>
          <cx:pt idx="708">-0.019538337026878599</cx:pt>
          <cx:pt idx="709">7.5157633372018501e-05</cx:pt>
          <cx:pt idx="710">0.012292646898508</cx:pt>
          <cx:pt idx="711">-0.028290354685265799</cx:pt>
          <cx:pt idx="712">-0.0332692601888794</cx:pt>
          <cx:pt idx="713">0.019499035839958</cx:pt>
          <cx:pt idx="714">0.036187245767509597</cx:pt>
          <cx:pt idx="715">0.024533824789060799</cx:pt>
          <cx:pt idx="716">0.022455018099373499</cx:pt>
          <cx:pt idx="717">0.023789386988797401</cx:pt>
          <cx:pt idx="718">0.0054119387580037204</cx:pt>
          <cx:pt idx="719">0.020928265758900302</cx:pt>
          <cx:pt idx="720">0.016878626422974701</cx:pt>
          <cx:pt idx="721">0.0081923675203841393</cx:pt>
          <cx:pt idx="722">-0.00099145827111867695</cx:pt>
          <cx:pt idx="723">0.0033105941509695399</cx:pt>
          <cx:pt idx="724">0.0012566476415603301</cx:pt>
          <cx:pt idx="725">0.000391860520965973</cx:pt>
          <cx:pt idx="726">0.0010198927786273101</cx:pt>
          <cx:pt idx="727">0.00022302938737256799</cx:pt>
          <cx:pt idx="728">0.00047678261074450502</cx:pt>
          <cx:pt idx="729">-0.00022794962499997199</cx:pt>
          <cx:pt idx="730">-0.000505772576385841</cx:pt>
          <cx:pt idx="731">-0.00048062953780979501</cx:pt>
          <cx:pt idx="732">0.0012859260451869501</cx:pt>
          <cx:pt idx="733">0.0046070455306317301</cx:pt>
          <cx:pt idx="734">0.0060838538204706803</cx:pt>
          <cx:pt idx="735">-0.0016909401368243801</cx:pt>
          <cx:pt idx="736">-0.00496250583173319</cx:pt>
          <cx:pt idx="737">-0.0097179956314505898</cx:pt>
          <cx:pt idx="738">-0.0096103061603174094</cx:pt>
          <cx:pt idx="739">-0.0049703421029727397</cx:pt>
          <cx:pt idx="740">0.0128412881042909</cx:pt>
          <cx:pt idx="741">0.019513810561790301</cx:pt>
          <cx:pt idx="742">0.0057049828110903597</cx:pt>
          <cx:pt idx="743">-0.0233679442678341</cx:pt>
          <cx:pt idx="744">-0.0036536224248975499</cx:pt>
          <cx:pt idx="745">0.0019851553178367501</cx:pt>
          <cx:pt idx="746">0.00063887782315075398</cx:pt>
          <cx:pt idx="747">0.0050327402243433702</cx:pt>
          <cx:pt idx="748">0.012967261626201</cx:pt>
          <cx:pt idx="749">0.0046447056972668196</cx:pt>
          <cx:pt idx="750">-0.0044841517029385498</cx:pt>
          <cx:pt idx="751">0.00048849411217621104</cx:pt>
          <cx:pt idx="752">-0.00027468670499065597</cx:pt>
          <cx:pt idx="753">0.00066153125525270095</cx:pt>
          <cx:pt idx="754">-8.7939106098718203e-05</cx:pt>
          <cx:pt idx="755">0.00057023001235700899</cx:pt>
          <cx:pt idx="756">0.000327085701110662</cx:pt>
          <cx:pt idx="757">0.00079835932874333204</cx:pt>
          <cx:pt idx="758">-5.1212875245694202e-05</cx:pt>
          <cx:pt idx="759">-0.000119163357885961</cx:pt>
          <cx:pt idx="760">-0.00022985799025403099</cx:pt>
          <cx:pt idx="761">-0.000396344649293778</cx:pt>
          <cx:pt idx="762">-0.000332675356088701</cx:pt>
          <cx:pt idx="763">0.00041465250532627399</cx:pt>
          <cx:pt idx="764">-0.0012846622452034799</cx:pt>
          <cx:pt idx="765">-0.00166652809996365</cx:pt>
          <cx:pt idx="766">-0.00076989550112639704</cx:pt>
          <cx:pt idx="767">-0.000201653756307428</cx:pt>
          <cx:pt idx="768">0.00078967365388349104</cx:pt>
          <cx:pt idx="769">-0.0022213721534841699</cx:pt>
          <cx:pt idx="770">-0.0044598632058250199</cx:pt>
          <cx:pt idx="771">-0.0058877809943349698</cx:pt>
          <cx:pt idx="772">-0.0062234571367876497</cx:pt>
          <cx:pt idx="773">-0.0063889807229801096</cx:pt>
          <cx:pt idx="774">-0.0072882797344367596</cx:pt>
          <cx:pt idx="775">0.0022664550802162699</cx:pt>
          <cx:pt idx="776">0.0023839457066593701</cx:pt>
          <cx:pt idx="777">-0.0046539454775099704</cx:pt>
          <cx:pt idx="778">-0.0058174101070907697</cx:pt>
          <cx:pt idx="779">-0.00062175442854691299</cx:pt>
          <cx:pt idx="780">-0.00067636082762500302</cx:pt>
          <cx:pt idx="781">0.00074386187179877495</cx:pt>
          <cx:pt idx="782">-0.00037411800373480202</cx:pt>
          <cx:pt idx="783">-4.7837504125454397e-05</cx:pt>
        </cx:lvl>
      </cx:numDim>
    </cx:data>
    <cx:data id="179">
      <cx:numDim type="val">
        <cx:f>'001_WA_F - 副本'!$FX$1:$FX$784</cx:f>
        <cx:lvl ptCount="784" formatCode="G/通用格式">
          <cx:pt idx="0">0.00061392255983275202</cx:pt>
          <cx:pt idx="1">4.0113111279950099e-05</cx:pt>
          <cx:pt idx="2">0.00060291651004283501</cx:pt>
          <cx:pt idx="3">-0.00023876840070615301</cx:pt>
          <cx:pt idx="4">0.00044652646727047003</cx:pt>
          <cx:pt idx="5">-0.00061738517939107602</cx:pt>
          <cx:pt idx="6">-0.00056013163147945397</cx:pt>
          <cx:pt idx="7">-0.00016481646015713299</cx:pt>
          <cx:pt idx="8">-4.4575448851388602e-06</cx:pt>
          <cx:pt idx="9">-0.00045444203981620897</cx:pt>
          <cx:pt idx="10">0.00040235412921994399</cx:pt>
          <cx:pt idx="11">-0.00044078328079308403</cx:pt>
          <cx:pt idx="12">0.00018700693267854299</cx:pt>
          <cx:pt idx="13">0.00046827820068314098</cx:pt>
          <cx:pt idx="14">7.6731430633811306e-05</cx:pt>
          <cx:pt idx="15">-0.0014159607901263499</cx:pt>
          <cx:pt idx="16">0.00034185255915935398</cx:pt>
          <cx:pt idx="17">0.00055886769820316</cx:pt>
          <cx:pt idx="18">0.00076392375039628397</cx:pt>
          <cx:pt idx="19">0.00069706085300998101</cx:pt>
          <cx:pt idx="20">0.00094881180130670299</cx:pt>
          <cx:pt idx="21">-0.000828929889097715</cx:pt>
          <cx:pt idx="22">-4.3805530762091597e-05</cx:pt>
          <cx:pt idx="23">3.9783409250781801e-06</cx:pt>
          <cx:pt idx="24">0.00030736535121395899</cx:pt>
          <cx:pt idx="25">0.00053880665266067005</cx:pt>
          <cx:pt idx="26">-0.00050932721218304897</cx:pt>
          <cx:pt idx="27">-0.00032501598969908902</cx:pt>
          <cx:pt idx="28">-0.00064648702718871</cx:pt>
          <cx:pt idx="29">-6.5920602867829597e-05</cx:pt>
          <cx:pt idx="30">0.00079499498873870705</cx:pt>
          <cx:pt idx="31">-0.00040147982931050102</cx:pt>
          <cx:pt idx="32">0.00110586251232498</cx:pt>
          <cx:pt idx="33">9.3530609018915398e-05</cx:pt>
          <cx:pt idx="34">0.00053066750535264696</cx:pt>
          <cx:pt idx="35">-8.6178535032301504e-05</cx:pt>
          <cx:pt idx="36">-6.3970434535352402e-05</cx:pt>
          <cx:pt idx="37">-0.00043584547053459601</cx:pt>
          <cx:pt idx="38">0.00032694935235875902</cx:pt>
          <cx:pt idx="39">-0.000432237812171059</cx:pt>
          <cx:pt idx="40">0.000336796875112649</cx:pt>
          <cx:pt idx="41">0.00020484982865267301</cx:pt>
          <cx:pt idx="42">0.00039942881522146402</cx:pt>
          <cx:pt idx="43">0.00060663585836631705</cx:pt>
          <cx:pt idx="44">-0.000700010937142139</cx:pt>
          <cx:pt idx="45">0.00033625389539594799</cx:pt>
          <cx:pt idx="46">0.00045573136216505897</cx:pt>
          <cx:pt idx="47">0.00028045094414056099</cx:pt>
          <cx:pt idx="48">0.00012142837138199799</cx:pt>
          <cx:pt idx="49">-0.00023069756041934399</cx:pt>
          <cx:pt idx="50">-6.0786616074975998e-05</cx:pt>
          <cx:pt idx="51">-0.00044993943530973498</cx:pt>
          <cx:pt idx="52">-0.00052940163680628</cx:pt>
          <cx:pt idx="53">9.03427706312035e-05</cx:pt>
          <cx:pt idx="54">-0.00026143068264345603</cx:pt>
          <cx:pt idx="55">0.000390930681042514</cx:pt>
          <cx:pt idx="56">0.000173481017871706</cx:pt>
          <cx:pt idx="57">0.00037141491473455701</cx:pt>
          <cx:pt idx="58">-0.000288300670073366</cx:pt>
          <cx:pt idx="59">0.00032151661814145002</cx:pt>
          <cx:pt idx="60">-0.00049444014294087004</cx:pt>
          <cx:pt idx="61">-0.00036798230173708599</cx:pt>
          <cx:pt idx="62">0.00022821990655189799</cx:pt>
          <cx:pt idx="63">9.2107078717409101e-05</cx:pt>
          <cx:pt idx="64">-0.0016978118614724301</cx:pt>
          <cx:pt idx="65">-0.0046492205747033196</cx:pt>
          <cx:pt idx="66">-0.0039659060490473998</cx:pt>
          <cx:pt idx="67">-0.0034266791247809202</cx:pt>
          <cx:pt idx="68">-0.0039703221807195696</cx:pt>
          <cx:pt idx="69">-0.0013257408830193601</cx:pt>
          <cx:pt idx="70">-0.0062858164200609197</cx:pt>
          <cx:pt idx="71">-0.00013591987647377799</cx:pt>
          <cx:pt idx="72">0.0046057510121666999</cx:pt>
          <cx:pt idx="73">0.0053657939876298102</cx:pt>
          <cx:pt idx="74">0.0049483533750087402</cx:pt>
          <cx:pt idx="75">0.0043106303129694197</cx:pt>
          <cx:pt idx="76">0.0010170525867434701</cx:pt>
          <cx:pt idx="77">-0.000134979468158416</cx:pt>
          <cx:pt idx="78">-0.000546640594682021</cx:pt>
          <cx:pt idx="79">-0.00114057346254369</cx:pt>
          <cx:pt idx="80">-0.00037651200984891299</cx:pt>
          <cx:pt idx="81">-0.00085609252642970704</cx:pt>
          <cx:pt idx="82">-0.00045503315570577101</cx:pt>
          <cx:pt idx="83">-0.00040414516940693999</cx:pt>
          <cx:pt idx="84">3.5580861211967803e-05</cx:pt>
          <cx:pt idx="85">3.7474863598513401e-05</cx:pt>
          <cx:pt idx="86">0.00018190392728457101</cx:pt>
          <cx:pt idx="87">0.000295427164265461</cx:pt>
          <cx:pt idx="88">0.00050656819921490802</cx:pt>
          <cx:pt idx="89">0.0028551569903707001</cx:pt>
          <cx:pt idx="90">0.00171378911500241</cx:pt>
          <cx:pt idx="91">0.0039369463392083404</cx:pt>
          <cx:pt idx="92">0.0011404437707246699</cx:pt>
          <cx:pt idx="93">-0.0090661431117936599</cx:pt>
          <cx:pt idx="94">-0.0098075708885352799</cx:pt>
          <cx:pt idx="95">-0.019164505607534198</cx:pt>
          <cx:pt idx="96">-0.011461110323143699</cx:pt>
          <cx:pt idx="97">-0.0083681792446799498</cx:pt>
          <cx:pt idx="98">-0.0058264882449845096</cx:pt>
          <cx:pt idx="99">0.00200836733192831</cx:pt>
          <cx:pt idx="100">0.00273336878393816</cx:pt>
          <cx:pt idx="101">-0.00054402938917473705</cx:pt>
          <cx:pt idx="102">0.0037863529602825299</cx:pt>
          <cx:pt idx="103">0.00176109054260794</cx:pt>
          <cx:pt idx="104">0.0037566344586295502</cx:pt>
          <cx:pt idx="105">0.0047299019130213997</cx:pt>
          <cx:pt idx="106">0.0015695124795019799</cx:pt>
          <cx:pt idx="107">0.0017458707672582099</cx:pt>
          <cx:pt idx="108">0.000264650573543904</cx:pt>
          <cx:pt idx="109">-5.99430356217343e-05</cx:pt>
          <cx:pt idx="110">-0.00070379422995770001</cx:pt>
          <cx:pt idx="111">0.00090546351458299201</cx:pt>
          <cx:pt idx="112">-0.000119727071968417</cx:pt>
          <cx:pt idx="113">0.00032708643432805798</cx:pt>
          <cx:pt idx="114">0.00052399338468696799</cx:pt>
          <cx:pt idx="115">-9.7302111126033097e-05</cx:pt>
          <cx:pt idx="116">0.000643522620328954</cx:pt>
          <cx:pt idx="117">0.00213472032499594</cx:pt>
          <cx:pt idx="118">0.0023139162463307302</cx:pt>
          <cx:pt idx="119">0.00217161763951697</cx:pt>
          <cx:pt idx="120">0.0047297490141640997</cx:pt>
          <cx:pt idx="121">0.0080059158657610902</cx:pt>
          <cx:pt idx="122">0.012036152931355499</cx:pt>
          <cx:pt idx="123">0.0071977906790226696</cx:pt>
          <cx:pt idx="124">0.012695622952356</cx:pt>
          <cx:pt idx="125">0.0049256780111892997</cx:pt>
          <cx:pt idx="126">0.0091375492747570296</cx:pt>
          <cx:pt idx="127">0.024250448542453399</cx:pt>
          <cx:pt idx="128">0.033472068554781798</cx:pt>
          <cx:pt idx="129">0.0137149634396302</cx:pt>
          <cx:pt idx="130">0.0066897594064285497</cx:pt>
          <cx:pt idx="131">0.0065813616527217404</cx:pt>
          <cx:pt idx="132">-0.00074858992686390195</cx:pt>
          <cx:pt idx="133">0.0081913310520694092</cx:pt>
          <cx:pt idx="134">-0.000297621027325653</cx:pt>
          <cx:pt idx="135">0.0017993637787814499</cx:pt>
          <cx:pt idx="136">0.00829896976453901</cx:pt>
          <cx:pt idx="137">0.0043334592413915704</cx:pt>
          <cx:pt idx="138">-0.000216295623701423</cx:pt>
          <cx:pt idx="139">4.2118202303499703e-06</cx:pt>
          <cx:pt idx="140">0.00026420892654288797</cx:pt>
          <cx:pt idx="141">8.7980190345718494e-06</cx:pt>
          <cx:pt idx="142">0.00032313630580899398</cx:pt>
          <cx:pt idx="143">0.000575554761603676</cx:pt>
          <cx:pt idx="144">-0.00038367942920645</cx:pt>
          <cx:pt idx="145">0.0040577441092633096</cx:pt>
          <cx:pt idx="146">0.0039072883914771702</cx:pt>
          <cx:pt idx="147">0.0105509928595332</cx:pt>
          <cx:pt idx="148">0.014240825010885701</cx:pt>
          <cx:pt idx="149">0.019111858285441301</cx:pt>
          <cx:pt idx="150">0.0178235313119364</cx:pt>
          <cx:pt idx="151">0.019820206160831501</cx:pt>
          <cx:pt idx="152">0.0110860434693387</cx:pt>
          <cx:pt idx="153">-0.0069142479077054803</cx:pt>
          <cx:pt idx="154">0.0036180124730398498</cx:pt>
          <cx:pt idx="155">0.010688732108126301</cx:pt>
          <cx:pt idx="156">0.028022344158023502</cx:pt>
          <cx:pt idx="157">0.026019483128008301</cx:pt>
          <cx:pt idx="158">0.0082466148312287293</cx:pt>
          <cx:pt idx="159">0.0139257118792981</cx:pt>
          <cx:pt idx="160">0.0071060760868190097</cx:pt>
          <cx:pt idx="161">0.00025608330087749099</cx:pt>
          <cx:pt idx="162">-0.0039474985383695701</cx:pt>
          <cx:pt idx="163">-0.00041807085078807301</cx:pt>
          <cx:pt idx="164">0.0037360338961532199</cx:pt>
          <cx:pt idx="165">0.0047048333039250703</cx:pt>
          <cx:pt idx="166">0.00081353282645560204</cx:pt>
          <cx:pt idx="167">-0.00090916817852250995</cx:pt>
          <cx:pt idx="168">0.00017916750792232601</cx:pt>
          <cx:pt idx="169">-0.00026883361125883598</cx:pt>
          <cx:pt idx="170">0.00049534938548499296</cx:pt>
          <cx:pt idx="171">-0.00503838788393224</cx:pt>
          <cx:pt idx="172">-0.0048150811517306599</cx:pt>
          <cx:pt idx="173">0.0017582105115156899</cx:pt>
          <cx:pt idx="174">0.0030890245556340198</cx:pt>
          <cx:pt idx="175">0.010580704267400799</cx:pt>
          <cx:pt idx="176">0.016189230543478001</cx:pt>
          <cx:pt idx="177">0.019235023561786298</cx:pt>
          <cx:pt idx="178">0.013865644702928301</cx:pt>
          <cx:pt idx="179">0.00506279007201808</cx:pt>
          <cx:pt idx="180">-0.0084375437018311805</cx:pt>
          <cx:pt idx="181">-0.0059891975888540297</cx:pt>
          <cx:pt idx="182">0.0060887433176331296</cx:pt>
          <cx:pt idx="183">0.027061286333790902</cx:pt>
          <cx:pt idx="184">0.035570749431427198</cx:pt>
          <cx:pt idx="185">0.024730806594561401</cx:pt>
          <cx:pt idx="186">-0.0024367516224618798</cx:pt>
          <cx:pt idx="187">0.0109968625867067</cx:pt>
          <cx:pt idx="188">0.0138414575132325</cx:pt>
          <cx:pt idx="189">-0.0023669618859180402</cx:pt>
          <cx:pt idx="190">-0.0062914836014060296</cx:pt>
          <cx:pt idx="191">0.0010466451490237999</cx:pt>
          <cx:pt idx="192">0.0040019693534445204</cx:pt>
          <cx:pt idx="193">0.0085201602674171793</cx:pt>
          <cx:pt idx="194">0.0015331742528464701</cx:pt>
          <cx:pt idx="195">0.00036040161545905801</cx:pt>
          <cx:pt idx="196">0.000113462242183145</cx:pt>
          <cx:pt idx="197">-0.00027637544708998399</cx:pt>
          <cx:pt idx="198">-0.00282909297154804</cx:pt>
          <cx:pt idx="199">-0.0106319573433067</cx:pt>
          <cx:pt idx="200">-0.0081496702436599996</cx:pt>
          <cx:pt idx="201">0.00067919970192777503</cx:pt>
          <cx:pt idx="202">-0.0081202452923682007</cx:pt>
          <cx:pt idx="203">-0.0110881981737795</cx:pt>
          <cx:pt idx="204">0.00724024635501042</cx:pt>
          <cx:pt idx="205">0.0110222600962345</cx:pt>
          <cx:pt idx="206">0.0149754609639148</cx:pt>
          <cx:pt idx="207">0.0132500433117078</cx:pt>
          <cx:pt idx="208">0.022500572539488499</cx:pt>
          <cx:pt idx="209">0.00579578070372726</cx:pt>
          <cx:pt idx="210">0.017242117120305399</cx:pt>
          <cx:pt idx="211">0.046684460727806597</cx:pt>
          <cx:pt idx="212">0.043622924275108499</cx:pt>
          <cx:pt idx="213">0.034845812249335299</cx:pt>
          <cx:pt idx="214">0.00035474404015858202</cx:pt>
          <cx:pt idx="215">0.012444481556193999</cx:pt>
          <cx:pt idx="216">0.022211942781972902</cx:pt>
          <cx:pt idx="217">0.00884513220103437</cx:pt>
          <cx:pt idx="218">0.00163341990235057</cx:pt>
          <cx:pt idx="219">-0.0063974991587991597</cx:pt>
          <cx:pt idx="220">0.0020684549948667302</cx:pt>
          <cx:pt idx="221">0.00941029580176957</cx:pt>
          <cx:pt idx="222">0.00246935934881647</cx:pt>
          <cx:pt idx="223">-0.00038796268827720698</cx:pt>
          <cx:pt idx="224">1.9946929637538999e-05</cx:pt>
          <cx:pt idx="225">9.9938349420046802e-05</cx:pt>
          <cx:pt idx="226">-0.00373679437136132</cx:pt>
          <cx:pt idx="227">-0.0039306541578649299</cx:pt>
          <cx:pt idx="228">-0.0039223923527943703</cx:pt>
          <cx:pt idx="229">0.00337708219241336</cx:pt>
          <cx:pt idx="230">0.000457629628356554</cx:pt>
          <cx:pt idx="231">-0.0059719064343028401</cx:pt>
          <cx:pt idx="232">0.014629548103245699</cx:pt>
          <cx:pt idx="233">0.012332577603130701</cx:pt>
          <cx:pt idx="234">0.0175917754124553</cx:pt>
          <cx:pt idx="235">0.0229515103032512</cx:pt>
          <cx:pt idx="236">0.026644799998566601</cx:pt>
          <cx:pt idx="237">0.027662779420129999</cx:pt>
          <cx:pt idx="238">0.0043934726300663999</cx:pt>
          <cx:pt idx="239">0.028646856187704101</cx:pt>
          <cx:pt idx="240">0.0235489768677466</cx:pt>
          <cx:pt idx="241">0.00044564759433198502</cx:pt>
          <cx:pt idx="242">-0.0047011271809214604</cx:pt>
          <cx:pt idx="243">0.0112251190537964</cx:pt>
          <cx:pt idx="244">0.021620791561959399</cx:pt>
          <cx:pt idx="245">0.014426529924132001</cx:pt>
          <cx:pt idx="246">0.0032195093823780001</cx:pt>
          <cx:pt idx="247">-0.0066495573737200397</cx:pt>
          <cx:pt idx="248">0.0062157299000037396</cx:pt>
          <cx:pt idx="249">0.0124158720800495</cx:pt>
          <cx:pt idx="250">0.00360340165303337</cx:pt>
          <cx:pt idx="251">0.0012602655945428999</cx:pt>
          <cx:pt idx="252">0.00034046082481615098</cx:pt>
          <cx:pt idx="253">0.000668492497930362</cx:pt>
          <cx:pt idx="254">-0.00183124120117114</cx:pt>
          <cx:pt idx="255">0.0010807872301299901</cx:pt>
          <cx:pt idx="256">-0.0101398433213298</cx:pt>
          <cx:pt idx="257">0.00201407538386766</cx:pt>
          <cx:pt idx="258">0.0091049672001945695</cx:pt>
          <cx:pt idx="259">0.011242616162385401</cx:pt>
          <cx:pt idx="260">0.038339523019516403</cx:pt>
          <cx:pt idx="261">0.033564888215614798</cx:pt>
          <cx:pt idx="262">0.013960593921510601</cx:pt>
          <cx:pt idx="263">0.028196087921082399</cx:pt>
          <cx:pt idx="264">0.0039678715636320902</cx:pt>
          <cx:pt idx="265">-0.0170691376915315</cx:pt>
          <cx:pt idx="266">-0.0225383552057494</cx:pt>
          <cx:pt idx="267">-0.0053420545859448904</cx:pt>
          <cx:pt idx="268">-0.019514783155279301</cx:pt>
          <cx:pt idx="269">-0.030061859412000701</cx:pt>
          <cx:pt idx="270">-0.020631223818440899</cx:pt>
          <cx:pt idx="271">0.0029995616287779199</cx:pt>
          <cx:pt idx="272">0.019947093658892301</cx:pt>
          <cx:pt idx="273">0.0028552411113014799</cx:pt>
          <cx:pt idx="274">0.00516009622927359</cx:pt>
          <cx:pt idx="275">-0.0116193663800971</cx:pt>
          <cx:pt idx="276">0.00179365872024209</cx:pt>
          <cx:pt idx="277">0.0123096329509585</cx:pt>
          <cx:pt idx="278">0.0041489448972689301</cx:pt>
          <cx:pt idx="279">-4.85635746490756e-05</cx:pt>
          <cx:pt idx="280">0.000230146647142512</cx:pt>
          <cx:pt idx="281">-0.00116503162186054</cx:pt>
          <cx:pt idx="282">-0.0027412923900803901</cx:pt>
          <cx:pt idx="283">0.00251346238403045</cx:pt>
          <cx:pt idx="284">-0.0072138991852038099</cx:pt>
          <cx:pt idx="285">-0.00041211314078879097</cx:pt>
          <cx:pt idx="286">0.0065602738806276499</cx:pt>
          <cx:pt idx="287">0.0305202580886219</cx:pt>
          <cx:pt idx="288">0.033383434570767402</cx:pt>
          <cx:pt idx="289">0.010775490445617901</cx:pt>
          <cx:pt idx="290">0.0086400115682954397</cx:pt>
          <cx:pt idx="291">0.0017749444806044201</cx:pt>
          <cx:pt idx="292">-0.00101760144520132</cx:pt>
          <cx:pt idx="293">-0.0297142219814997</cx:pt>
          <cx:pt idx="294">-0.0120800459761245</cx:pt>
          <cx:pt idx="295">-0.018689338747559799</cx:pt>
          <cx:pt idx="296">-0.052205796190702099</cx:pt>
          <cx:pt idx="297">-0.0366424723307524</cx:pt>
          <cx:pt idx="298">0.0038094869180011499</cx:pt>
          <cx:pt idx="299">0.023470386188418901</cx:pt>
          <cx:pt idx="300">0.021774284928331299</cx:pt>
          <cx:pt idx="301">-0.0036823702437599002</cx:pt>
          <cx:pt idx="302">-0.0189151308246518</cx:pt>
          <cx:pt idx="303">-0.0096799303490998599</cx:pt>
          <cx:pt idx="304">-0.0016777141350304799</cx:pt>
          <cx:pt idx="305">0.0079756690668800201</cx:pt>
          <cx:pt idx="306">0.00280186808674106</cx:pt>
          <cx:pt idx="307">-0.00038739959495768497</cx:pt>
          <cx:pt idx="308">-0.00043250728583988897</cx:pt>
          <cx:pt idx="309">-0.0012873366374704699</cx:pt>
          <cx:pt idx="310">-0.0049145359207369401</cx:pt>
          <cx:pt idx="311">-0.00551728480289361</cx:pt>
          <cx:pt idx="312">-0.014718719039051699</cx:pt>
          <cx:pt idx="313">-0.019225825744683799</cx:pt>
          <cx:pt idx="314">-0.0028761310860306402</cx:pt>
          <cx:pt idx="315">0.0103620780622183</cx:pt>
          <cx:pt idx="316">0.011915037579806401</cx:pt>
          <cx:pt idx="317">0.0139518375860913</cx:pt>
          <cx:pt idx="318">0.0129109627940532</cx:pt>
          <cx:pt idx="319">0.029751858583696701</cx:pt>
          <cx:pt idx="320">0.031660439356868797</cx:pt>
          <cx:pt idx="321">-0.00043214432649171298</cx:pt>
          <cx:pt idx="322">0.043656810671916201</cx:pt>
          <cx:pt idx="323">0.026736630579044199</cx:pt>
          <cx:pt idx="324">-0.0051349337171653396</cx:pt>
          <cx:pt idx="325">0.0106281698177515</cx:pt>
          <cx:pt idx="326">0.030769415360722401</cx:pt>
          <cx:pt idx="327">0.028919222977147298</cx:pt>
          <cx:pt idx="328">0.033218077919322998</cx:pt>
          <cx:pt idx="329">0.0024703450786733201</cx:pt>
          <cx:pt idx="330">-0.027968315332952201</cx:pt>
          <cx:pt idx="331">-0.010730232440591399</cx:pt>
          <cx:pt idx="332">-0.00070697721053935897</cx:pt>
          <cx:pt idx="333">0.0078292001197208094</cx:pt>
          <cx:pt idx="334">0.0017129547307838</cx:pt>
          <cx:pt idx="335">-0.00046612639253607101</cx:pt>
          <cx:pt idx="336">0.000278343847846236</cx:pt>
          <cx:pt idx="337">-0.000918258817796336</cx:pt>
          <cx:pt idx="338">-0.00361217571265094</cx:pt>
          <cx:pt idx="339">-0.012884677699713401</cx:pt>
          <cx:pt idx="340">-0.022283986510840601</cx:pt>
          <cx:pt idx="341">-0.0206279195143282</cx:pt>
          <cx:pt idx="342">-0.0027467230164301801</cx:pt>
          <cx:pt idx="343">-0.017375110272088601</cx:pt>
          <cx:pt idx="344">-0.015653679589562101</cx:pt>
          <cx:pt idx="345">0.0033018925094019801</cx:pt>
          <cx:pt idx="346">0.045486846428996898</cx:pt>
          <cx:pt idx="347">0.047091371243561601</cx:pt>
          <cx:pt idx="348">0.0486071353949728</cx:pt>
          <cx:pt idx="349">0.048644447536300102</cx:pt>
          <cx:pt idx="350">0.064283047687127004</cx:pt>
          <cx:pt idx="351">0.055742231614529798</cx:pt>
          <cx:pt idx="352">0.0101552887426022</cx:pt>
          <cx:pt idx="353">0.017933525873244201</cx:pt>
          <cx:pt idx="354">0.0316412356632663</cx:pt>
          <cx:pt idx="355">0.023001502210631599</cx:pt>
          <cx:pt idx="356">0.0049656474158995796</cx:pt>
          <cx:pt idx="357">-0.0179891668523307</cx:pt>
          <cx:pt idx="358">-0.025741226793648101</cx:pt>
          <cx:pt idx="359">-0.0145672156596377</cx:pt>
          <cx:pt idx="360">-0.012324566197465</cx:pt>
          <cx:pt idx="361">-5.3706973829075597e-05</cx:pt>
          <cx:pt idx="362">0.00081757465529070804</cx:pt>
          <cx:pt idx="363">-0.00029910537237489403</cx:pt>
          <cx:pt idx="364">0.00015085128810769099</cx:pt>
          <cx:pt idx="365">-0.00117117077598578</cx:pt>
          <cx:pt idx="366">-0.00301371943402933</cx:pt>
          <cx:pt idx="367">-0.0133192996642104</cx:pt>
          <cx:pt idx="368">-0.0305680043020049</cx:pt>
          <cx:pt idx="369">-0.021026491213434102</cx:pt>
          <cx:pt idx="370">-0.023263398759278998</cx:pt>
          <cx:pt idx="371">-0.0051907223093429801</cx:pt>
          <cx:pt idx="372">0.0011330901343712999</cx:pt>
          <cx:pt idx="373">0.0018577053208140399</cx:pt>
          <cx:pt idx="374">0.00067302522115365003</cx:pt>
          <cx:pt idx="375">0.038025209207587903</cx:pt>
          <cx:pt idx="376">0.059196622211198903</cx:pt>
          <cx:pt idx="377">0.073095684354250595</cx:pt>
          <cx:pt idx="378">0.057491568082050401</cx:pt>
          <cx:pt idx="379">0.038307798634584</cx:pt>
          <cx:pt idx="380">0.0320550259567043</cx:pt>
          <cx:pt idx="381">0.0201760729041837</cx:pt>
          <cx:pt idx="382">0.0014884637321982001</cx:pt>
          <cx:pt idx="383">0.0037080823735968502</cx:pt>
          <cx:pt idx="384">-0.0052917463363483302</cx:pt>
          <cx:pt idx="385">-0.024802011610683902</cx:pt>
          <cx:pt idx="386">-0.023996258784114901</cx:pt>
          <cx:pt idx="387">-0.019500328771889699</cx:pt>
          <cx:pt idx="388">-0.0116836871588792</cx:pt>
          <cx:pt idx="389">-0.0020357700794637699</cx:pt>
          <cx:pt idx="390">-0.0014990304303574499</cx:pt>
          <cx:pt idx="391">-0.0012652521000094401</cx:pt>
          <cx:pt idx="392">0.00023503984043238201</cx:pt>
          <cx:pt idx="393">0.000102463880780211</cx:pt>
          <cx:pt idx="394">-0.0020360672141011898</cx:pt>
          <cx:pt idx="395">-0.00757323307488316</cx:pt>
          <cx:pt idx="396">-0.0161217263161277</cx:pt>
          <cx:pt idx="397">-0.0183703786620809</cx:pt>
          <cx:pt idx="398">-0.014652462061220501</cx:pt>
          <cx:pt idx="399">-0.016504681219133899</cx:pt>
          <cx:pt idx="400">-0.0251378113229274</cx:pt>
          <cx:pt idx="401">-0.0204823340696468</cx:pt>
          <cx:pt idx="402">-0.0062318849773267499</cx:pt>
          <cx:pt idx="403">0.016111725500488699</cx:pt>
          <cx:pt idx="404">0.037425375178627103</cx:pt>
          <cx:pt idx="405">0.050384973641928801</cx:pt>
          <cx:pt idx="406">0.0265080412680622</cx:pt>
          <cx:pt idx="407">0.0228585695392385</cx:pt>
          <cx:pt idx="408">0.0437991607489032</cx:pt>
          <cx:pt idx="409">0.0082320376439794507</cx:pt>
          <cx:pt idx="410">-0.0137845020132171</cx:pt>
          <cx:pt idx="411">-0.022182835395791502</cx:pt>
          <cx:pt idx="412">-0.0023776947996541299</cx:pt>
          <cx:pt idx="413">-0.0032894822642758601</cx:pt>
          <cx:pt idx="414">-0.0065039457195502099</cx:pt>
          <cx:pt idx="415">-0.023454826863350101</cx:pt>
          <cx:pt idx="416">-0.00820199748709418</cx:pt>
          <cx:pt idx="417">-0.00016166234856291201</cx:pt>
          <cx:pt idx="418">-0.0016199108405764199</cx:pt>
          <cx:pt idx="419">0.00041428844879479599</cx:pt>
          <cx:pt idx="420">-7.9180560430156896e-05</cx:pt>
          <cx:pt idx="421">-0.00140264706452784</cx:pt>
          <cx:pt idx="422">0.00027158045003342898</cx:pt>
          <cx:pt idx="423">-0.0023350273631465401</cx:pt>
          <cx:pt idx="424">0.0030267310908634599</cx:pt>
          <cx:pt idx="425">-0.018037490526586399</cx:pt>
          <cx:pt idx="426">-0.026663443295410601</cx:pt>
          <cx:pt idx="427">-0.0263216309132412</cx:pt>
          <cx:pt idx="428">-0.016150555367924001</cx:pt>
          <cx:pt idx="429">-0.039669255840785303</cx:pt>
          <cx:pt idx="430">-0.051514102136113897</cx:pt>
          <cx:pt idx="431">-0.031435132613753601</cx:pt>
          <cx:pt idx="432">-0.0106542281913896</cx:pt>
          <cx:pt idx="433">0.0030201685921601999</cx:pt>
          <cx:pt idx="434">-0.0098940320288385206</cx:pt>
          <cx:pt idx="435">-0.0149016354632563</cx:pt>
          <cx:pt idx="436">0.0083207833567319808</cx:pt>
          <cx:pt idx="437">-0.011638758298884401</cx:pt>
          <cx:pt idx="438">-0.0038703438877492999</cx:pt>
          <cx:pt idx="439">-0.0033724712018073501</cx:pt>
          <cx:pt idx="440">0.0107135106542819</cx:pt>
          <cx:pt idx="441">0.017942926724996901</cx:pt>
          <cx:pt idx="442">0.0069485044061006699</cx:pt>
          <cx:pt idx="443">-0.00133264514389945</cx:pt>
          <cx:pt idx="444">0.0035032000176729301</cx:pt>
          <cx:pt idx="445">0.0037081791436665399</cx:pt>
          <cx:pt idx="446">-0.00105868053023551</cx:pt>
          <cx:pt idx="447">-0.00113616090943599</cx:pt>
          <cx:pt idx="448">-4.79425839421907e-05</cx:pt>
          <cx:pt idx="449">-0.00028690085200159198</cx:pt>
          <cx:pt idx="450">0.00025626645452920898</cx:pt>
          <cx:pt idx="451">0.0030252977523092398</cx:pt>
          <cx:pt idx="452">0.0049241566350467399</cx:pt>
          <cx:pt idx="453">-0.021953732941910501</cx:pt>
          <cx:pt idx="454">-0.026218387494688401</cx:pt>
          <cx:pt idx="455">-0.015445889285153299</cx:pt>
          <cx:pt idx="456">-0.0228673047388059</cx:pt>
          <cx:pt idx="457">-0.041585611018093202</cx:pt>
          <cx:pt idx="458">-0.074090120010639193</cx:pt>
          <cx:pt idx="459">-0.068361969215055995</cx:pt>
          <cx:pt idx="460">-0.048236208408435802</cx:pt>
          <cx:pt idx="461">-0.050317581055844197</cx:pt>
          <cx:pt idx="462">-0.053278327977508297</cx:pt>
          <cx:pt idx="463">-0.029406010492268601</cx:pt>
          <cx:pt idx="464">-0.021284405923357001</cx:pt>
          <cx:pt idx="465">-0.026065525155435601</cx:pt>
          <cx:pt idx="466">0.013864484545023901</cx:pt>
          <cx:pt idx="467">0.018762472023235801</cx:pt>
          <cx:pt idx="468">0.028187742681126601</cx:pt>
          <cx:pt idx="469">0.014435537791872</cx:pt>
          <cx:pt idx="470">0.0017907816452670401</cx:pt>
          <cx:pt idx="471">0.016266247564182101</cx:pt>
          <cx:pt idx="472">0.013334193354303799</cx:pt>
          <cx:pt idx="473">-0.0023944510869108198</cx:pt>
          <cx:pt idx="474">-0.0037047179737329599</cx:pt>
          <cx:pt idx="475">-0.00183436638719735</cx:pt>
          <cx:pt idx="476">-0.00059685024906905402</cx:pt>
          <cx:pt idx="477">-0.00033595295657965998</cx:pt>
          <cx:pt idx="478">-0.00033907063386414598</cx:pt>
          <cx:pt idx="479">0.0058348139628437096</cx:pt>
          <cx:pt idx="480">0.0157312134632796</cx:pt>
          <cx:pt idx="481">0.0059316527353846004</cx:pt>
          <cx:pt idx="482">0.0110644006002297</cx:pt>
          <cx:pt idx="483">-0.00192139380340015</cx:pt>
          <cx:pt idx="484">-0.0048570807892069296</cx:pt>
          <cx:pt idx="485">-0.023824804931921999</cx:pt>
          <cx:pt idx="486">-0.047493815091608001</cx:pt>
          <cx:pt idx="487">-0.057672471120962097</cx:pt>
          <cx:pt idx="488">-0.0638436272756603</cx:pt>
          <cx:pt idx="489">-0.054923468256289097</cx:pt>
          <cx:pt idx="490">-0.042326952287765403</cx:pt>
          <cx:pt idx="491">-0.023280337406689101</cx:pt>
          <cx:pt idx="492">-0.011214419988843601</cx:pt>
          <cx:pt idx="493">0.00042258590354988802</cx:pt>
          <cx:pt idx="494">0.017358504403675</cx:pt>
          <cx:pt idx="495">0.044322313177806702</cx:pt>
          <cx:pt idx="496">0.038067720836699397</cx:pt>
          <cx:pt idx="497">0.012405398051829299</cx:pt>
          <cx:pt idx="498">-0.0064371313282337297</cx:pt>
          <cx:pt idx="499">0.0219121295190833</cx:pt>
          <cx:pt idx="500">0.0109375657152103</cx:pt>
          <cx:pt idx="501">-0.0093446301081172804</cx:pt>
          <cx:pt idx="502">-0.0024469972996827502</cx:pt>
          <cx:pt idx="503">-0.00035613754290358301</cx:pt>
          <cx:pt idx="504">0.00065076694291728299</cx:pt>
          <cx:pt idx="505">1.8737059683956601e-06</cx:pt>
          <cx:pt idx="506">6.5984606772825598e-05</cx:pt>
          <cx:pt idx="507">0.0094379762833324398</cx:pt>
          <cx:pt idx="508">0.031821565715915497</cx:pt>
          <cx:pt idx="509">0.025100475868532</cx:pt>
          <cx:pt idx="510">0.031639004081606997</cx:pt>
          <cx:pt idx="511">0.018908245298516899</cx:pt>
          <cx:pt idx="512">0.00246462069691907</cx:pt>
          <cx:pt idx="513">-0.015155072742606201</cx:pt>
          <cx:pt idx="514">-0.0058612066601132704</cx:pt>
          <cx:pt idx="515">-0.018756952249478799</cx:pt>
          <cx:pt idx="516">-0.0272376339973774</cx:pt>
          <cx:pt idx="517">-0.025714424118313001</cx:pt>
          <cx:pt idx="518">-0.038094254005571003</cx:pt>
          <cx:pt idx="519">-0.0382123526655243</cx:pt>
          <cx:pt idx="520">-0.014481814846321</cx:pt>
          <cx:pt idx="521">0.010971905190362201</cx:pt>
          <cx:pt idx="522">-0.00049384355568453701</cx:pt>
          <cx:pt idx="523">0.038399959563946401</cx:pt>
          <cx:pt idx="524">0.022823183338843402</cx:pt>
          <cx:pt idx="525">-0.015579100612457</cx:pt>
          <cx:pt idx="526">-0.021126867810198</cx:pt>
          <cx:pt idx="527">0.019605312873526501</cx:pt>
          <cx:pt idx="528">0.0097869948578634004</cx:pt>
          <cx:pt idx="529">-0.0018423894977303301</cx:pt>
          <cx:pt idx="530">-0.0018659739288602901</cx:pt>
          <cx:pt idx="531">0.00045650329582146501</cx:pt>
          <cx:pt idx="532">-0.00077606117209731902</cx:pt>
          <cx:pt idx="533">-0.00070632968781437903</cx:pt>
          <cx:pt idx="534">-0.00082239462509390497</cx:pt>
          <cx:pt idx="535">0.0071777923927590003</cx:pt>
          <cx:pt idx="536">0.0246044927325249</cx:pt>
          <cx:pt idx="537">0.033271770209965398</cx:pt>
          <cx:pt idx="538">0.033329026660579297</cx:pt>
          <cx:pt idx="539">0.023761034235349199</cx:pt>
          <cx:pt idx="540">0.025053504376477399</cx:pt>
          <cx:pt idx="541">0.011150670978846099</cx:pt>
          <cx:pt idx="542">0.022121764816844001</cx:pt>
          <cx:pt idx="543">0.011933960443915899</cx:pt>
          <cx:pt idx="544">-0.00294918276901122</cx:pt>
          <cx:pt idx="545">-0.0300465081288789</cx:pt>
          <cx:pt idx="546">-0.0384208003494158</cx:pt>
          <cx:pt idx="547">-0.025753907587806098</cx:pt>
          <cx:pt idx="548">0.0141963701049983</cx:pt>
          <cx:pt idx="549">0.0022361664621069499</cx:pt>
          <cx:pt idx="550">0.010637734438712</cx:pt>
          <cx:pt idx="551">0.019972056341160501</cx:pt>
          <cx:pt idx="552">0.010084357618022399</cx:pt>
          <cx:pt idx="553">-0.0034325862807419701</cx:pt>
          <cx:pt idx="554">0.0050630040000179</cx:pt>
          <cx:pt idx="555">0.0229602792998598</cx:pt>
          <cx:pt idx="556">0.0093873691011036407</cx:pt>
          <cx:pt idx="557">-0.00126596998750539</cx:pt>
          <cx:pt idx="558">-0.0019600432453006499</cx:pt>
          <cx:pt idx="559">-0.00068133210645587199</cx:pt>
          <cx:pt idx="560">-0.000301091908370016</cx:pt>
          <cx:pt idx="561">3.6393850486504202e-05</cx:pt>
          <cx:pt idx="562">-0.0017690586159236901</cx:pt>
          <cx:pt idx="563">-0.0028173386342448602</cx:pt>
          <cx:pt idx="564">0.021338369597073699</cx:pt>
          <cx:pt idx="565">0.024940914698318401</cx:pt>
          <cx:pt idx="566">0.030509233096509599</cx:pt>
          <cx:pt idx="567">0.0071641769374885299</cx:pt>
          <cx:pt idx="568">0.018839401284050102</cx:pt>
          <cx:pt idx="569">0.023658081066439001</cx:pt>
          <cx:pt idx="570">0.0170986892175163</cx:pt>
          <cx:pt idx="571">0.012460318880775499</cx:pt>
          <cx:pt idx="572">-0.024998989985308698</cx:pt>
          <cx:pt idx="573">-0.025714508584609701</cx:pt>
          <cx:pt idx="574">-0.026247187925520901</cx:pt>
          <cx:pt idx="575">-0.0157895145889267</cx:pt>
          <cx:pt idx="576">0.0062813792306995299</cx:pt>
          <cx:pt idx="577">-0.0132341176442558</cx:pt>
          <cx:pt idx="578">-9.2533859572663905e-05</cx:pt>
          <cx:pt idx="579">0.0118692264007024</cx:pt>
          <cx:pt idx="580">0.019744284469921301</cx:pt>
          <cx:pt idx="581">0.016405553065009099</cx:pt>
          <cx:pt idx="582">0.0223171027719513</cx:pt>
          <cx:pt idx="583">0.0077283769250076897</cx:pt>
          <cx:pt idx="584">0.0019175157490980499</cx:pt>
          <cx:pt idx="585">-0.0048853988236228297</cx:pt>
          <cx:pt idx="586">-0.00069540127584781801</cx:pt>
          <cx:pt idx="587">0.00037951292361506999</cx:pt>
          <cx:pt idx="588">-0.00022618778766436299</cx:pt>
          <cx:pt idx="589">1.3398944716215e-05</cx:pt>
          <cx:pt idx="590">-0.0065673828973025501</cx:pt>
          <cx:pt idx="591">-0.00188056830768279</cx:pt>
          <cx:pt idx="592">0.017383694601504799</cx:pt>
          <cx:pt idx="593">0.0219189296865238</cx:pt>
          <cx:pt idx="594">0.011111461217128599</cx:pt>
          <cx:pt idx="595">-0.0030631866670226301</cx:pt>
          <cx:pt idx="596">0.0028337871937970799</cx:pt>
          <cx:pt idx="597">0.013069779660132501</cx:pt>
          <cx:pt idx="598">-0.0078971029049211203</cx:pt>
          <cx:pt idx="599">-0.0132033328444803</cx:pt>
          <cx:pt idx="600">-0.0187773914923666</cx:pt>
          <cx:pt idx="601">-0.018547793820535698</cx:pt>
          <cx:pt idx="602">-0.012734368232420201</cx:pt>
          <cx:pt idx="603">-0.0027722530512001701</cx:pt>
          <cx:pt idx="604">-0.015249780141551501</cx:pt>
          <cx:pt idx="605">-0.0125394309580414</cx:pt>
          <cx:pt idx="606">-0.021752247982769798</cx:pt>
          <cx:pt idx="607">0.0051169160462132199</cx:pt>
          <cx:pt idx="608">0.037470915264082201</cx:pt>
          <cx:pt idx="609">0.020237062838226998</cx:pt>
          <cx:pt idx="610">0.0052313267309154398</cx:pt>
          <cx:pt idx="611">-0.0113710272482032</cx:pt>
          <cx:pt idx="612">-0.0060366916256687896</cx:pt>
          <cx:pt idx="613">-0.0022763957994866202</cx:pt>
          <cx:pt idx="614">0.00058307559741109798</cx:pt>
          <cx:pt idx="615">-1.64839854597056e-05</cx:pt>
          <cx:pt idx="616">-0.00092776086518690597</cx:pt>
          <cx:pt idx="617">0.00057652194891449795</cx:pt>
          <cx:pt idx="618">-0.00185661492381506</cx:pt>
          <cx:pt idx="619">0.0026119604580554399</cx:pt>
          <cx:pt idx="620">0.0130255489447537</cx:pt>
          <cx:pt idx="621">0.0088349367817537501</cx:pt>
          <cx:pt idx="622">-0.0138492304582547</cx:pt>
          <cx:pt idx="623">-0.023100613362680999</cx:pt>
          <cx:pt idx="624">-0.028061181886290198</cx:pt>
          <cx:pt idx="625">-0.035985192106565603</cx:pt>
          <cx:pt idx="626">-0.021935466725938699</cx:pt>
          <cx:pt idx="627">-0.0100253559264376</cx:pt>
          <cx:pt idx="628">-0.031806856944860899</cx:pt>
          <cx:pt idx="629">-0.022730955838302799</cx:pt>
          <cx:pt idx="630">-0.0078629146500147299</cx:pt>
          <cx:pt idx="631">-0.015078634526825299</cx:pt>
          <cx:pt idx="632">-0.0070437081762774398</cx:pt>
          <cx:pt idx="633">-0.0078951759593129892</cx:pt>
          <cx:pt idx="634">-0.017837136538518001</cx:pt>
          <cx:pt idx="635">-0.0086303387410866499</cx:pt>
          <cx:pt idx="636">0.016272597178641102</cx:pt>
          <cx:pt idx="637">0.0073514088475612601</cx:pt>
          <cx:pt idx="638">0.00045855474177300902</cx:pt>
          <cx:pt idx="639">-0.0088101173372087897</cx:pt>
          <cx:pt idx="640">-0.00055178544459236396</cx:pt>
          <cx:pt idx="641">-0.0012319017231853799</cx:pt>
          <cx:pt idx="642">-0.00013659431498029399</cx:pt>
          <cx:pt idx="643">0.00074793342091617095</cx:pt>
          <cx:pt idx="644">0.00069295005700879895</cx:pt>
          <cx:pt idx="645">0.00074630657694658</cx:pt>
          <cx:pt idx="646">0.00038445093419857602</cx:pt>
          <cx:pt idx="647">0.00326737147730244</cx:pt>
          <cx:pt idx="648">0.0058097304585352496</cx:pt>
          <cx:pt idx="649">0.0036961314198016401</cx:pt>
          <cx:pt idx="650">-0.0040114799322633603</cx:pt>
          <cx:pt idx="651">-0.0183320822421583</cx:pt>
          <cx:pt idx="652">-0.034990704407261701</cx:pt>
          <cx:pt idx="653">-0.037104024788126397</cx:pt>
          <cx:pt idx="654">-0.037085779665244602</cx:pt>
          <cx:pt idx="655">-0.018332701930278601</cx:pt>
          <cx:pt idx="656">-0.0024795813672811701</cx:pt>
          <cx:pt idx="657">0.00039118921884990398</cx:pt>
          <cx:pt idx="658">-0.0083936821246034608</cx:pt>
          <cx:pt idx="659">-0.0060705912570422297</cx:pt>
          <cx:pt idx="660">0.0066580196329568599</cx:pt>
          <cx:pt idx="661">-0.011115307921012301</cx:pt>
          <cx:pt idx="662">-0.0096426916010458295</cx:pt>
          <cx:pt idx="663">-0.0023522882097347002</cx:pt>
          <cx:pt idx="664">0.0115350782095665</cx:pt>
          <cx:pt idx="665">0.0066206165236493298</cx:pt>
          <cx:pt idx="666">0.0022803789841325602</cx:pt>
          <cx:pt idx="667">-0.0019130500379538899</cx:pt>
          <cx:pt idx="668">0.00037962866609849799</cx:pt>
          <cx:pt idx="669">0.00061044009284910098</cx:pt>
          <cx:pt idx="670">0.000120610219020917</cx:pt>
          <cx:pt idx="671">1.4952657255669699e-05</cx:pt>
          <cx:pt idx="672">0.00085311478391987897</cx:pt>
          <cx:pt idx="673">0.00053670390303615304</cx:pt>
          <cx:pt idx="674">0.00100502541025944</cx:pt>
          <cx:pt idx="675">0.00196481581578903</cx:pt>
          <cx:pt idx="676">-0.00094931365505593801</cx:pt>
          <cx:pt idx="677">-0.0023725389848312001</cx:pt>
          <cx:pt idx="678">0.0044082046945424398</cx:pt>
          <cx:pt idx="679">0.0059163340903668499</cx:pt>
          <cx:pt idx="680">-0.0035144138085084499</cx:pt>
          <cx:pt idx="681">0.0048709197816601902</cx:pt>
          <cx:pt idx="682">0.0105297363093056</cx:pt>
          <cx:pt idx="683">0.0102225190844975</cx:pt>
          <cx:pt idx="684">0.0060381151130225099</cx:pt>
          <cx:pt idx="685">-0.022678824386922002</cx:pt>
          <cx:pt idx="686">-0.018976477866416399</cx:pt>
          <cx:pt idx="687">-0.0184879726859302</cx:pt>
          <cx:pt idx="688">-0.0153884336274116</cx:pt>
          <cx:pt idx="689">-0.021091022798189401</cx:pt>
          <cx:pt idx="690">-0.019483956742380001</cx:pt>
          <cx:pt idx="691">-0.011436279403365101</cx:pt>
          <cx:pt idx="692">0.0052386619724751103</cx:pt>
          <cx:pt idx="693">0.00134459623329256</cx:pt>
          <cx:pt idx="694">0.00070425387350762697</cx:pt>
          <cx:pt idx="695">-0.00029182957500686299</cx:pt>
          <cx:pt idx="696">-0.0012007129653678499</cx:pt>
          <cx:pt idx="697">-0.00065505421853281204</cx:pt>
          <cx:pt idx="698">-0.000237491199201298</cx:pt>
          <cx:pt idx="699">0.00023956014568956199</cx:pt>
          <cx:pt idx="700">2.2894899864035501e-05</cx:pt>
          <cx:pt idx="701">-0.00025809291772736</cx:pt>
          <cx:pt idx="702">5.4357828064686002e-05</cx:pt>
          <cx:pt idx="703">-7.5270181337150797e-05</cx:pt>
          <cx:pt idx="704">-0.0028056625870565002</cx:pt>
          <cx:pt idx="705">-0.0019086651025148999</cx:pt>
          <cx:pt idx="706">0.00272134330073041</cx:pt>
          <cx:pt idx="707">0.0019042796644311</cx:pt>
          <cx:pt idx="708">0.00339296163790756</cx:pt>
          <cx:pt idx="709">0.0067496992382620399</cx:pt>
          <cx:pt idx="710">0.025628846484588099</cx:pt>
          <cx:pt idx="711">0.014788078747556501</cx:pt>
          <cx:pt idx="712">0.0190277159293799</cx:pt>
          <cx:pt idx="713">0.0028582016604201299</cx:pt>
          <cx:pt idx="714">0.00282846962525152</cx:pt>
          <cx:pt idx="715">-0.00219910932530991</cx:pt>
          <cx:pt idx="716">-0.00960768935091731</cx:pt>
          <cx:pt idx="717">-0.0037436374156146401</cx:pt>
          <cx:pt idx="718">-0.0054192697359985399</cx:pt>
          <cx:pt idx="719">-0.0042212831211877596</cx:pt>
          <cx:pt idx="720">0.0077553932402318901</cx:pt>
          <cx:pt idx="721">0.0069436984159394997</cx:pt>
          <cx:pt idx="722">0.00217101350793991</cx:pt>
          <cx:pt idx="723">0.00049827409507631005</cx:pt>
          <cx:pt idx="724">0.00065965061589006704</cx:pt>
          <cx:pt idx="725">-0.00056555963794747196</cx:pt>
          <cx:pt idx="726">0.00024279346551014599</cx:pt>
          <cx:pt idx="727">0.000289374701223494</cx:pt>
          <cx:pt idx="728">0.00039510286207518997</cx:pt>
          <cx:pt idx="729">-0.00114372460193867</cx:pt>
          <cx:pt idx="730">0.00064012074350996604</cx:pt>
          <cx:pt idx="731">-0.00024902008328507</cx:pt>
          <cx:pt idx="732">0.00027205497884924703</cx:pt>
          <cx:pt idx="733">0.0012187720900980401</cx:pt>
          <cx:pt idx="734">0.00174431222954013</cx:pt>
          <cx:pt idx="735">0.0041083037796458902</cx:pt>
          <cx:pt idx="736">0.0032826897917058598</cx:pt>
          <cx:pt idx="737">0.0073890447175433997</cx:pt>
          <cx:pt idx="738">0.0151283316338432</cx:pt>
          <cx:pt idx="739">0.0155063038735313</cx:pt>
          <cx:pt idx="740">0.016102842318291399</cx:pt>
          <cx:pt idx="741">0.0011725675404083301</cx:pt>
          <cx:pt idx="742">0.0060371779015403401</cx:pt>
          <cx:pt idx="743">0.00585518866648853</cx:pt>
          <cx:pt idx="744">0.0092046897531882308</cx:pt>
          <cx:pt idx="745">0.0075877205963851401</cx:pt>
          <cx:pt idx="746">0.0040339847906953798</cx:pt>
          <cx:pt idx="747">-0.0052354152761080004</cx:pt>
          <cx:pt idx="748">-0.00098590133999669092</cx:pt>
          <cx:pt idx="749">0.00051865568314154802</cx:pt>
          <cx:pt idx="750">-0.0012443796146048901</cx:pt>
          <cx:pt idx="751">0.000100441850252057</cx:pt>
          <cx:pt idx="752">-0.00092060104140973095</cx:pt>
          <cx:pt idx="753">-0.00040734513875582501</cx:pt>
          <cx:pt idx="754">0.00064183772637218205</cx:pt>
          <cx:pt idx="755">3.5925035429506902e-05</cx:pt>
          <cx:pt idx="756">0.00054527111132432297</cx:pt>
          <cx:pt idx="757">0.000113562714939338</cx:pt>
          <cx:pt idx="758">0.00060867016197271601</cx:pt>
          <cx:pt idx="759">-0.000278664530973216</cx:pt>
          <cx:pt idx="760">0.00033640172919021202</cx:pt>
          <cx:pt idx="761">4.99464641486623e-05</cx:pt>
          <cx:pt idx="762">0.00038329102471147702</cx:pt>
          <cx:pt idx="763">-0.000186823897806129</cx:pt>
          <cx:pt idx="764">-0.00022981722841886599</cx:pt>
          <cx:pt idx="765">-0.00136300675332672</cx:pt>
          <cx:pt idx="766">-0.0055273361933864699</cx:pt>
          <cx:pt idx="767">-0.00032354658612324702</cx:pt>
          <cx:pt idx="768">0.0012092335789769999</cx:pt>
          <cx:pt idx="769">-0.0011574482384972399</cx:pt>
          <cx:pt idx="770">0.00059983654413252698</cx:pt>
          <cx:pt idx="771">0.00166348560850082</cx:pt>
          <cx:pt idx="772">-0.00104368065568806</cx:pt>
          <cx:pt idx="773">-0.0011859741003922</cx:pt>
          <cx:pt idx="774">0.0014131846240117601</cx:pt>
          <cx:pt idx="775">0.00060496140495111398</cx:pt>
          <cx:pt idx="776">-0.00060901729389921399</cx:pt>
          <cx:pt idx="777">-0.00146255766936451</cx:pt>
          <cx:pt idx="778">-0.0014833488609247299</cx:pt>
          <cx:pt idx="779">-0.00021542012377140599</cx:pt>
          <cx:pt idx="780">-0.000230921988710461</cx:pt>
          <cx:pt idx="781">-0.00015206856104148101</cx:pt>
          <cx:pt idx="782">-0.00036724960318170401</cx:pt>
          <cx:pt idx="783">-0.00055087590747710305</cx:pt>
        </cx:lvl>
      </cx:numDim>
    </cx:data>
    <cx:data id="180">
      <cx:numDim type="val">
        <cx:f>'001_WA_F - 副本'!$FY$1:$FY$784</cx:f>
        <cx:lvl ptCount="784" formatCode="0.00E+00">
          <cx:pt idx="0">1.91358014124367e-05</cx:pt>
          <cx:pt idx="1">5.1699454602493203e-05</cx:pt>
          <cx:pt idx="2">-0.00028619735575719901</cx:pt>
          <cx:pt idx="3">-0.00045385541658682197</cx:pt>
          <cx:pt idx="4">0.000268946948987973</cx:pt>
          <cx:pt idx="5">-0.000202520748310587</cx:pt>
          <cx:pt idx="6">0.00051059927829048802</cx:pt>
          <cx:pt idx="7">0.00051539135285227802</cx:pt>
          <cx:pt idx="8">-0.00054016582531045605</cx:pt>
          <cx:pt idx="9">0.00052527531839787497</cx:pt>
          <cx:pt idx="10">-0.00033553163530640798</cx:pt>
          <cx:pt idx="11">-0.00017188968731756801</cx:pt>
          <cx:pt idx="12">0.00020136818170634</cx:pt>
          <cx:pt idx="13">-5.7195889896749501e-05</cx:pt>
          <cx:pt idx="14">-0.00049261753760231595</cx:pt>
          <cx:pt idx="15">0.00019546121241944501</cx:pt>
          <cx:pt idx="16">0.00046010022889595603</cx:pt>
          <cx:pt idx="17">-0.00056228293938565097</cx:pt>
          <cx:pt idx="18">-0.00079474051133589295</cx:pt>
          <cx:pt idx="19">-0.00015487507369433499</cx:pt>
          <cx:pt idx="20">-0.00036226213126405</cx:pt>
          <cx:pt idx="21">-0.00082848566327201599</cx:pt>
          <cx:pt idx="22">5.3561535648537797e-05</cx:pt>
          <cx:pt idx="23">-8.1745480904629399e-06</cx:pt>
          <cx:pt idx="24">3.9694825566064102e-05</cx:pt>
          <cx:pt idx="25">-0.00064317287621421296</cx:pt>
          <cx:pt idx="26">-0.00037364170542900901</cx:pt>
          <cx:pt idx="27">-0.00056342551626372003</cx:pt>
          <cx:pt idx="28">0.00040202893683343799</cx:pt>
          <cx:pt idx="29">0.00071007640199419501</cx:pt>
          <cx:pt idx="30">-2.5369980769403301e-07</cx:pt>
          <cx:pt idx="31">0.00063790765889162101</cx:pt>
          <cx:pt idx="32">-0.00036362560168137602</cx:pt>
          <cx:pt idx="33">0.00056933795466287702</cx:pt>
          <cx:pt idx="34">0.00040029224086362999</cx:pt>
          <cx:pt idx="35">0.00061357569754114897</cx:pt>
          <cx:pt idx="36">-0.00043049702148696402</cx:pt>
          <cx:pt idx="37">0.00062495449740136797</cx:pt>
          <cx:pt idx="38">0.00019684161849612401</cx:pt>
          <cx:pt idx="39">-0.00029447543022695897</cx:pt>
          <cx:pt idx="40">0.00039750063973859902</cx:pt>
          <cx:pt idx="41">0.00066504969930547</cx:pt>
          <cx:pt idx="42">-0.00239318113555186</cx:pt>
          <cx:pt idx="43">-0.00175415054656243</cx:pt>
          <cx:pt idx="44">0.00165415714030326</cx:pt>
          <cx:pt idx="45">0.000778682257494556</cx:pt>
          <cx:pt idx="46">0.0024771855630905401</cx:pt>
          <cx:pt idx="47">0.00316260749482125</cx:pt>
          <cx:pt idx="48">0.0022387535097555199</cx:pt>
          <cx:pt idx="49">0.0015990873928244801</cx:pt>
          <cx:pt idx="50">0.00026854335475884903</cx:pt>
          <cx:pt idx="51">0.00017661788827712301</cx:pt>
          <cx:pt idx="52">-0.000338490474568126</cx:pt>
          <cx:pt idx="53">-5.3954171202371499e-05</cx:pt>
          <cx:pt idx="54">0.00024635274300117602</cx:pt>
          <cx:pt idx="55">-0.00073097364489969896</cx:pt>
          <cx:pt idx="56">-0.00045035430328188602</cx:pt>
          <cx:pt idx="57">-0.00040367605503365998</cx:pt>
          <cx:pt idx="58">-0.00020194188385697301</cx:pt>
          <cx:pt idx="59">0.00098898513506196807</cx:pt>
          <cx:pt idx="60">0.00015126212335836</cx:pt>
          <cx:pt idx="61">-0.000156685138779485</cx:pt>
          <cx:pt idx="62">-0.00050803728342008105</cx:pt>
          <cx:pt idx="63">0.00076347581911058904</cx:pt>
          <cx:pt idx="64">0.0019825744752713799</cx:pt>
          <cx:pt idx="65">0.0017206603021924301</cx:pt>
          <cx:pt idx="66">0.0045622046766900697</cx:pt>
          <cx:pt idx="67">0.0048912211265410002</cx:pt>
          <cx:pt idx="68">0.00160759875688585</cx:pt>
          <cx:pt idx="69">-0.0013837555095985599</cx:pt>
          <cx:pt idx="70">-0.0076185538074186199</cx:pt>
          <cx:pt idx="71">-0.0087276347534516897</cx:pt>
          <cx:pt idx="72">0.00086797696305789397</cx:pt>
          <cx:pt idx="73">-0.00099432985780882697</cx:pt>
          <cx:pt idx="74">0.0073209848246120002</cx:pt>
          <cx:pt idx="75">0.0046136854080093903</cx:pt>
          <cx:pt idx="76">0.00052635745317996998</cx:pt>
          <cx:pt idx="77">0.0025274669183564498</cx:pt>
          <cx:pt idx="78">0.00059041991021868895</cx:pt>
          <cx:pt idx="79">-0.00028443056700899901</cx:pt>
          <cx:pt idx="80">0.00084516304654009796</cx:pt>
          <cx:pt idx="81">0.00108681504454359</cx:pt>
          <cx:pt idx="82">2.9490149090255299e-05</cx:pt>
          <cx:pt idx="83">0.000100160637995147</cx:pt>
          <cx:pt idx="84">-0.0005382126858915</cx:pt>
          <cx:pt idx="85">0.00068506805434314104</cx:pt>
          <cx:pt idx="86">-0.0011411091004586099</cx:pt>
          <cx:pt idx="87">0.0025940243536426298</cx:pt>
          <cx:pt idx="88">0.0032461439412222</cx:pt>
          <cx:pt idx="89">0.00169530931381155</cx:pt>
          <cx:pt idx="90">-0.00058559170570603603</cx:pt>
          <cx:pt idx="91">-0.00283437977387098</cx:pt>
          <cx:pt idx="92">0.0025810008803423901</cx:pt>
          <cx:pt idx="93">0.013181323382253401</cx:pt>
          <cx:pt idx="94">0.010299052259471</cx:pt>
          <cx:pt idx="95">0.0140541985438918</cx:pt>
          <cx:pt idx="96">0.017401544475695901</cx:pt>
          <cx:pt idx="97">0.043277393837697999</cx:pt>
          <cx:pt idx="98">0.045932332289179797</cx:pt>
          <cx:pt idx="99">0.026615193612609701</cx:pt>
          <cx:pt idx="100">0.031170936404103299</cx:pt>
          <cx:pt idx="101">0.026391275882738</cx:pt>
          <cx:pt idx="102">0.029592640984427099</cx:pt>
          <cx:pt idx="103">0.0108954692338184</cx:pt>
          <cx:pt idx="104">-0.00030533710164660902</cx:pt>
          <cx:pt idx="105">-0.00564337736149189</cx:pt>
          <cx:pt idx="106">-0.012268730824293601</cx:pt>
          <cx:pt idx="107">-0.0032986444617250999</cx:pt>
          <cx:pt idx="108">-0.0014440654003052399</cx:pt>
          <cx:pt idx="109">0.0015013633549446101</cx:pt>
          <cx:pt idx="110">0.0010458130635774699</cx:pt>
          <cx:pt idx="111">0.00034629534624516897</cx:pt>
          <cx:pt idx="112">-0.000458160008450923</cx:pt>
          <cx:pt idx="113">0.00021560019316401301</cx:pt>
          <cx:pt idx="114">-0.00395658128709858</cx:pt>
          <cx:pt idx="115">-0.00081001939596695403</cx:pt>
          <cx:pt idx="116">0.0033699212923492998</cx:pt>
          <cx:pt idx="117">0.0069637175355701398</cx:pt>
          <cx:pt idx="118">-0.0013918170000538901</cx:pt>
          <cx:pt idx="119">0.0157893558354332</cx:pt>
          <cx:pt idx="120">0.020840672613561598</cx:pt>
          <cx:pt idx="121">0.028369625431745302</cx:pt>
          <cx:pt idx="122">0.024286175053506699</cx:pt>
          <cx:pt idx="123">0.023317097208657999</cx:pt>
          <cx:pt idx="124">0.042266418167984002</cx:pt>
          <cx:pt idx="125">0.069534296381468699</cx:pt>
          <cx:pt idx="126">0.036525856522371503</cx:pt>
          <cx:pt idx="127">0.044017984496446998</cx:pt>
          <cx:pt idx="128">0.0551826898074841</cx:pt>
          <cx:pt idx="129">0.045038575722248599</cx:pt>
          <cx:pt idx="130">0.0253815035491478</cx:pt>
          <cx:pt idx="131">-0.0063965870474910601</cx:pt>
          <cx:pt idx="132">-0.0256191834906562</cx:pt>
          <cx:pt idx="133">-0.030737285557284</cx:pt>
          <cx:pt idx="134">-0.033773653253282999</cx:pt>
          <cx:pt idx="135">-0.020993843621171401</cx:pt>
          <cx:pt idx="136">-0.0076510887073017999</cx:pt>
          <cx:pt idx="137">-0.000153768993425485</cx:pt>
          <cx:pt idx="138">0.0021736385336043199</cx:pt>
          <cx:pt idx="139">-0.00018715649811526299</cx:pt>
          <cx:pt idx="140">-0.00032833311565523597</cx:pt>
          <cx:pt idx="141">0.00061719960495358204</cx:pt>
          <cx:pt idx="142">-0.00086435119403018305</cx:pt>
          <cx:pt idx="143">0.00097069124443530498</cx:pt>
          <cx:pt idx="144">0.0065099682617201903</cx:pt>
          <cx:pt idx="145">-0.0053463376634036198</cx:pt>
          <cx:pt idx="146">-0.0099202910431788697</cx:pt>
          <cx:pt idx="147">0.0091388593541032095</cx:pt>
          <cx:pt idx="148">0.0085100752920233003</cx:pt>
          <cx:pt idx="149">0.0092685748112051793</cx:pt>
          <cx:pt idx="150">0.012080400267078101</cx:pt>
          <cx:pt idx="151">0.0028617770802690599</cx:pt>
          <cx:pt idx="152">-0.0209129428179997</cx:pt>
          <cx:pt idx="153">-0.0381866895775375</cx:pt>
          <cx:pt idx="154">-0.0127206670795998</cx:pt>
          <cx:pt idx="155">0.035721380917507199</cx:pt>
          <cx:pt idx="156">0.023979918009804198</cx:pt>
          <cx:pt idx="157">0.0178556756201366</cx:pt>
          <cx:pt idx="158">0.0023291940953327002</cx:pt>
          <cx:pt idx="159">0.0164292803709397</cx:pt>
          <cx:pt idx="160">0.058345824137534599</cx:pt>
          <cx:pt idx="161">0.044759361386510897</cx:pt>
          <cx:pt idx="162">0.0025647190840534001</cx:pt>
          <cx:pt idx="163">-0.029111097540002202</cx:pt>
          <cx:pt idx="164">-0.014988739785178401</cx:pt>
          <cx:pt idx="165">0.0029100292069079402</cx:pt>
          <cx:pt idx="166">0.0054511956039308496</cx:pt>
          <cx:pt idx="167">0.0011893743579356299</cx:pt>
          <cx:pt idx="168">0.00013537191179746299</cx:pt>
          <cx:pt idx="169">0.00061611603943118899</cx:pt>
          <cx:pt idx="170">2.5200192877119599e-05</cx:pt>
          <cx:pt idx="171">0.00446923349032609</cx:pt>
          <cx:pt idx="172">0.0059940070691508604</cx:pt>
          <cx:pt idx="173">-0.0018331237727180201</cx:pt>
          <cx:pt idx="174">-0.0126018654845578</cx:pt>
          <cx:pt idx="175">-0.0082673047310894299</cx:pt>
          <cx:pt idx="176">-0.0026968424021501201</cx:pt>
          <cx:pt idx="177">-0.0146788683145085</cx:pt>
          <cx:pt idx="178">-0.0256692232171657</cx:pt>
          <cx:pt idx="179">-0.057548313509118001</cx:pt>
          <cx:pt idx="180">-0.098202115030007794</cx:pt>
          <cx:pt idx="181">-0.105806798916774</cx:pt>
          <cx:pt idx="182">-0.099107282691065599</cx:pt>
          <cx:pt idx="183">-0.10871886152674499</cx:pt>
          <cx:pt idx="184">-0.030886307551872501</cx:pt>
          <cx:pt idx="185">0.0022105059169487099</cx:pt>
          <cx:pt idx="186">0.014373179443010999</cx:pt>
          <cx:pt idx="187">0.051842106357199401</cx:pt>
          <cx:pt idx="188">0.079019786747066403</cx:pt>
          <cx:pt idx="189">0.063431706025641799</cx:pt>
          <cx:pt idx="190">0.029418175240761801</cx:pt>
          <cx:pt idx="191">-0.0049790878577918697</cx:pt>
          <cx:pt idx="192">-0.0081259877053045295</cx:pt>
          <cx:pt idx="193">0.0097525002191468195</cx:pt>
          <cx:pt idx="194">0.00377795667013821</cx:pt>
          <cx:pt idx="195">-9.5713992069935004e-06</cx:pt>
          <cx:pt idx="196">0.00068781165620153395</cx:pt>
          <cx:pt idx="197">0.00021000132122099999</cx:pt>
          <cx:pt idx="198">0.000281108301104463</cx:pt>
          <cx:pt idx="199">0.0022783370809166099</cx:pt>
          <cx:pt idx="200">0.0051853966279485301</cx:pt>
          <cx:pt idx="201">0.00279151161115137</cx:pt>
          <cx:pt idx="202">-0.017627278014184601</cx:pt>
          <cx:pt idx="203">-0.024789367785430599</cx:pt>
          <cx:pt idx="204">-0.028389615648015998</cx:pt>
          <cx:pt idx="205">-0.016241978602962798</cx:pt>
          <cx:pt idx="206">-0.0292407350599867</cx:pt>
          <cx:pt idx="207">-0.034585751326445098</cx:pt>
          <cx:pt idx="208">-0.073306547019899193</cx:pt>
          <cx:pt idx="209">-0.064392134274805501</cx:pt>
          <cx:pt idx="210">-0.076724177470886196</cx:pt>
          <cx:pt idx="211">-0.027727949475815802</cx:pt>
          <cx:pt idx="212">-0.00054114630205628097</cx:pt>
          <cx:pt idx="213">0.076234841920862897</cx:pt>
          <cx:pt idx="214">0.077140316240850298</cx:pt>
          <cx:pt idx="215">0.058181413159784298</cx:pt>
          <cx:pt idx="216">0.044753738104774801</cx:pt>
          <cx:pt idx="217">0.044926684304358602</cx:pt>
          <cx:pt idx="218">0.026046594688585101</cx:pt>
          <cx:pt idx="219">0.0273287777272282</cx:pt>
          <cx:pt idx="220">-0.00359620248190773</cx:pt>
          <cx:pt idx="221">0.027407880387684901</cx:pt>
          <cx:pt idx="222">-0.00130012972926872</cx:pt>
          <cx:pt idx="223">0.00075708251533932402</cx:pt>
          <cx:pt idx="224">-0.00078235463031415501</cx:pt>
          <cx:pt idx="225">7.5134185381858101e-05</cx:pt>
          <cx:pt idx="226">-0.0013975742937034599</cx:pt>
          <cx:pt idx="227">-0.0021488489306168402</cx:pt>
          <cx:pt idx="228">0.0051666672975315998</cx:pt>
          <cx:pt idx="229">0.00128742020444632</cx:pt>
          <cx:pt idx="230">-0.0082057439302698106</cx:pt>
          <cx:pt idx="231">-0.029478043818995901</cx:pt>
          <cx:pt idx="232">-0.046029834215893399</cx:pt>
          <cx:pt idx="233">-0.0320839213868244</cx:pt>
          <cx:pt idx="234">0.0037613544385057302</cx:pt>
          <cx:pt idx="235">-0.0053233678549650396</cx:pt>
          <cx:pt idx="236">-0.032322976806755298</cx:pt>
          <cx:pt idx="237">-0.0388817237409348</cx:pt>
          <cx:pt idx="238">-0.0058668735189784504</cx:pt>
          <cx:pt idx="239">-0.0040896304715898699</cx:pt>
          <cx:pt idx="240">0.072748019018778406</cx:pt>
          <cx:pt idx="241">0.091966379783837399</cx:pt>
          <cx:pt idx="242">0.047422867114079698</cx:pt>
          <cx:pt idx="243">0.076896587893393806</cx:pt>
          <cx:pt idx="244">0.103272523646861</cx:pt>
          <cx:pt idx="245">0.083575784219749094</cx:pt>
          <cx:pt idx="246">0.067419631553181397</cx:pt>
          <cx:pt idx="247">0.055278339970518099</cx:pt>
          <cx:pt idx="248">0.017408686166151599</cx:pt>
          <cx:pt idx="249">0.0299759345676773</cx:pt>
          <cx:pt idx="250">-0.00083088598751997395</cx:pt>
          <cx:pt idx="251">0.00026788686168920599</cx:pt>
          <cx:pt idx="252">0.00042069423875579302</cx:pt>
          <cx:pt idx="253">0.00084879553436560304</cx:pt>
          <cx:pt idx="254">-7.4828994829937107e-05</cx:pt>
          <cx:pt idx="255">-0.0020949806007206501</cx:pt>
          <cx:pt idx="256">-0.0088772238502751698</cx:pt>
          <cx:pt idx="257">-0.015146796595923599</cx:pt>
          <cx:pt idx="258">-0.037925236911640597</cx:pt>
          <cx:pt idx="259">-0.037041120412287902</cx:pt>
          <cx:pt idx="260">-0.045249112107088402</cx:pt>
          <cx:pt idx="261">-0.071274597898143596</cx:pt>
          <cx:pt idx="262">0.00249987698533862</cx:pt>
          <cx:pt idx="263">0.040487423340866802</cx:pt>
          <cx:pt idx="264">0.00313683471101608</cx:pt>
          <cx:pt idx="265">-0.000167236589451124</cx:pt>
          <cx:pt idx="266">-0.0250159867146739</cx:pt>
          <cx:pt idx="267">-0.044294805924602103</cx:pt>
          <cx:pt idx="268">-0.014359172009515</cx:pt>
          <cx:pt idx="269">-0.021723859812412</cx:pt>
          <cx:pt idx="270">-0.082369937377454794</cx:pt>
          <cx:pt idx="271">-0.036824921650313903</cx:pt>
          <cx:pt idx="272">0.0389109416384378</cx:pt>
          <cx:pt idx="273">0.026309085404236699</cx:pt>
          <cx:pt idx="274">0.094096180806419197</cx:pt>
          <cx:pt idx="275">0.097958604472812599</cx:pt>
          <cx:pt idx="276">0.080410384294429899</cx:pt>
          <cx:pt idx="277">0.018658095877761901</cx:pt>
          <cx:pt idx="278">-0.0059373317121572504</cx:pt>
          <cx:pt idx="279">-0.015935135124631301</cx:pt>
          <cx:pt idx="280">-0.00070308439206145999</cx:pt>
          <cx:pt idx="281">-0.00038575777775996399</cx:pt>
          <cx:pt idx="282">-0.0030775554673810601</cx:pt>
          <cx:pt idx="283">-0.0018976354057155601</cx:pt>
          <cx:pt idx="284">-0.017634706022629301</cx:pt>
          <cx:pt idx="285">-0.033202199462211902</cx:pt>
          <cx:pt idx="286">-0.036841135860741399</cx:pt>
          <cx:pt idx="287">-0.023645993717894599</cx:pt>
          <cx:pt idx="288">-0.043718936577838402</cx:pt>
          <cx:pt idx="289">-0.053509196568012597</cx:pt>
          <cx:pt idx="290">0.037991939448963702</cx:pt>
          <cx:pt idx="291">0.037176008556765797</cx:pt>
          <cx:pt idx="292">0.082258699560603596</cx:pt>
          <cx:pt idx="293">0.035422794670535697</cx:pt>
          <cx:pt idx="294">0.037895456319726899</cx:pt>
          <cx:pt idx="295">-0.017844609421990801</cx:pt>
          <cx:pt idx="296">-0.0087263389349956106</cx:pt>
          <cx:pt idx="297">-0.055209940707426103</cx:pt>
          <cx:pt idx="298">-0.097670465693244904</cx:pt>
          <cx:pt idx="299">-0.14116165630699401</cx:pt>
          <cx:pt idx="300">-0.033664833752059101</cx:pt>
          <cx:pt idx="301">0.0266341850553895</cx:pt>
          <cx:pt idx="302">0.108079028418925</cx:pt>
          <cx:pt idx="303">0.086511922000911096</cx:pt>
          <cx:pt idx="304">0.050506734024013802</cx:pt>
          <cx:pt idx="305">0.0068477852233915096</cx:pt>
          <cx:pt idx="306">0.0019322494348398001</cx:pt>
          <cx:pt idx="307">-0.0048122468861808701</cx:pt>
          <cx:pt idx="308">2.8184538646989201e-05</cx:pt>
          <cx:pt idx="309">-0.00056073156185886398</cx:pt>
          <cx:pt idx="310">-0.0060577647573545196</cx:pt>
          <cx:pt idx="311">-0.0019908786459571699</cx:pt>
          <cx:pt idx="312">-0.0204068593442896</cx:pt>
          <cx:pt idx="313">-0.040206232227931599</cx:pt>
          <cx:pt idx="314">-0.0153661571886827</cx:pt>
          <cx:pt idx="315">0.0150027471499638</cx:pt>
          <cx:pt idx="316">-0.0282478333070624</cx:pt>
          <cx:pt idx="317">-0.046455936790762702</cx:pt>
          <cx:pt idx="318">-0.031732584888624099</cx:pt>
          <cx:pt idx="319">0.0179328547282901</cx:pt>
          <cx:pt idx="320">0.012964725876979199</cx:pt>
          <cx:pt idx="321">0.024737590644663</cx:pt>
          <cx:pt idx="322">0.051390448937114003</cx:pt>
          <cx:pt idx="323">0.052499679234167498</cx:pt>
          <cx:pt idx="324">-0.022215832479379301</cx:pt>
          <cx:pt idx="325">-0.046917569012864799</cx:pt>
          <cx:pt idx="326">-0.0631381737222554</cx:pt>
          <cx:pt idx="327">-0.13192439123186001</cx:pt>
          <cx:pt idx="328">-0.104689887975477</cx:pt>
          <cx:pt idx="329">-0.0156985564496658</cx:pt>
          <cx:pt idx="330">0.0298664627333921</cx:pt>
          <cx:pt idx="331">0.034934031675772997</cx:pt>
          <cx:pt idx="332">0.041938352383020502</cx:pt>
          <cx:pt idx="333">0.0204861090967292</cx:pt>
          <cx:pt idx="334">0.011146995448430799</cx:pt>
          <cx:pt idx="335">-0.00063160015374660102</cx:pt>
          <cx:pt idx="336">0.00083531673056901198</cx:pt>
          <cx:pt idx="337">-0.00046230199707996002</cx:pt>
          <cx:pt idx="338">-0.0036844772531595001</cx:pt>
          <cx:pt idx="339">0.0015657214243609699</cx:pt>
          <cx:pt idx="340">-0.0221195996482242</cx:pt>
          <cx:pt idx="341">-0.025507210257266599</cx:pt>
          <cx:pt idx="342">-0.00360932057011551</cx:pt>
          <cx:pt idx="343">-0.0155744307964984</cx:pt>
          <cx:pt idx="344">-0.056849628630928101</cx:pt>
          <cx:pt idx="345">0.034036376442893097</cx:pt>
          <cx:pt idx="346">0.0043547206282578297</cx:pt>
          <cx:pt idx="347">-0.074059210604054196</cx:pt>
          <cx:pt idx="348">-0.0638836801625597</cx:pt>
          <cx:pt idx="349">0.048574080394327597</cx:pt>
          <cx:pt idx="350">0.078300057323699004</cx:pt>
          <cx:pt idx="351">0.067953643848840894</cx:pt>
          <cx:pt idx="352">-0.013483814222557801</cx:pt>
          <cx:pt idx="353">0.0255365283133023</cx:pt>
          <cx:pt idx="354">-0.038851486238457397</cx:pt>
          <cx:pt idx="355">-0.0634855360053352</cx:pt>
          <cx:pt idx="356">-0.046046340722036699</cx:pt>
          <cx:pt idx="357">-0.031980412915300099</cx:pt>
          <cx:pt idx="358">0.017727581775394699</cx:pt>
          <cx:pt idx="359">0.033945907117822</cx:pt>
          <cx:pt idx="360">0.031851486013347398</cx:pt>
          <cx:pt idx="361">-0.0027124217954790299</cx:pt>
          <cx:pt idx="362">-0.00048217041445184402</cx:pt>
          <cx:pt idx="363">-0.0029578424905065399</cx:pt>
          <cx:pt idx="364">0.00050790702925134596</cx:pt>
          <cx:pt idx="365">0.00025326128625381499</cx:pt>
          <cx:pt idx="366">-0.00019851773727478899</cx:pt>
          <cx:pt idx="367">0.0032213153672210398</cx:pt>
          <cx:pt idx="368">-0.0107347014132671</cx:pt>
          <cx:pt idx="369">0.0052575665851952204</cx:pt>
          <cx:pt idx="370">-0.0078324743829339804</cx:pt>
          <cx:pt idx="371">-0.040989909239047398</cx:pt>
          <cx:pt idx="372">0.030321656571860998</cx:pt>
          <cx:pt idx="373">0.041505053808756701</cx:pt>
          <cx:pt idx="374">-0.066076860715058902</cx:pt>
          <cx:pt idx="375">-0.056815174933486902</cx:pt>
          <cx:pt idx="376">0.014273100769329101</cx:pt>
          <cx:pt idx="377">0.0121316618630834</cx:pt>
          <cx:pt idx="378">0.032820898325072401</cx:pt>
          <cx:pt idx="379">0.025709503540599699</cx:pt>
          <cx:pt idx="380">-0.0089962317382495695</cx:pt>
          <cx:pt idx="381">-0.0038236774277453801</cx:pt>
          <cx:pt idx="382">-0.00012630348025923101</cx:pt>
          <cx:pt idx="383">-0.017214740938934599</cx:pt>
          <cx:pt idx="384">-0.036134564152917797</cx:pt>
          <cx:pt idx="385">-0.00121425850353488</cx:pt>
          <cx:pt idx="386">0.010447789273487201</cx:pt>
          <cx:pt idx="387">0.031323325980535201</cx:pt>
          <cx:pt idx="388">0.0068652554577098004</cx:pt>
          <cx:pt idx="389">-0.0079971501968092197</cx:pt>
          <cx:pt idx="390">0.0039109811431779001</cx:pt>
          <cx:pt idx="391">-0.00057447285273255495</cx:pt>
          <cx:pt idx="392">7.9971511432080195e-05</cx:pt>
          <cx:pt idx="393">0.00013175564351269699</cx:pt>
          <cx:pt idx="394">0.000229509049805538</cx:pt>
          <cx:pt idx="395">-1.1938781886389199e-05</cx:pt>
          <cx:pt idx="396">-0.0067478469986052697</cx:pt>
          <cx:pt idx="397">0.023099289320818901</cx:pt>
          <cx:pt idx="398">-0.015508815447831999</cx:pt>
          <cx:pt idx="399">-0.032429734493439902</cx:pt>
          <cx:pt idx="400">-0.0036026252511773202</cx:pt>
          <cx:pt idx="401">0.047682370312281397</cx:pt>
          <cx:pt idx="402">0.022521004071898401</cx:pt>
          <cx:pt idx="403">0.0075105527247436802</cx:pt>
          <cx:pt idx="404">0.0081648780784923502</cx:pt>
          <cx:pt idx="405">0.077020719463673198</cx:pt>
          <cx:pt idx="406">0.0268503644960284</cx:pt>
          <cx:pt idx="407">-0.0059514540643063303</cx:pt>
          <cx:pt idx="408">-0.057596602523479</cx:pt>
          <cx:pt idx="409">0.021995908834140002</cx:pt>
          <cx:pt idx="410">0.047090938900651698</cx:pt>
          <cx:pt idx="411">0.00127464830825991</cx:pt>
          <cx:pt idx="412">0.054120353653112102</cx:pt>
          <cx:pt idx="413">0.032896517112719903</cx:pt>
          <cx:pt idx="414">0.00195064743121504</cx:pt>
          <cx:pt idx="415">0.0079052503442111396</cx:pt>
          <cx:pt idx="416">0.0034559844106503701</cx:pt>
          <cx:pt idx="417">-0.012993213343069901</cx:pt>
          <cx:pt idx="418">-0.0034024787698821802</cx:pt>
          <cx:pt idx="419">0.000159005314243455</cx:pt>
          <cx:pt idx="420">-0.00017926810136821201</cx:pt>
          <cx:pt idx="421">-0.00054778169355149901</cx:pt>
          <cx:pt idx="422">0.00038886279311629401</cx:pt>
          <cx:pt idx="423">-0.0088709274283871303</cx:pt>
          <cx:pt idx="424">-0.0134429628826931</cx:pt>
          <cx:pt idx="425">0.030602520875570902</cx:pt>
          <cx:pt idx="426">0.00054474243641016904</cx:pt>
          <cx:pt idx="427">-0.046925335383055801</cx:pt>
          <cx:pt idx="428">0.0160004970835998</cx:pt>
          <cx:pt idx="429">0.017749507675930799</cx:pt>
          <cx:pt idx="430">-0.025103835094273601</cx:pt>
          <cx:pt idx="431">-0.059349033872446</cx:pt>
          <cx:pt idx="432">0.014966210140665201</cx:pt>
          <cx:pt idx="433">-0.0089918074492227208</cx:pt>
          <cx:pt idx="434">-0.030617329100937</cx:pt>
          <cx:pt idx="435">-0.068736797042890901</cx:pt>
          <cx:pt idx="436">-0.070994488522768295</cx:pt>
          <cx:pt idx="437">-0.060512637085129398</cx:pt>
          <cx:pt idx="438">0.0137721482152517</cx:pt>
          <cx:pt idx="439">-0.0041338856357716596</cx:pt>
          <cx:pt idx="440">0.037478721655643199</cx:pt>
          <cx:pt idx="441">-0.0183108474483526</cx:pt>
          <cx:pt idx="442">-0.013771122766614401</cx:pt>
          <cx:pt idx="443">0.011596629767875699</cx:pt>
          <cx:pt idx="444">0.0166750720199903</cx:pt>
          <cx:pt idx="445">-0.011216959301114399</cx:pt>
          <cx:pt idx="446">-0.0072785515173717404</cx:pt>
          <cx:pt idx="447">-0.00056955527138838097</cx:pt>
          <cx:pt idx="448">-0.00033527351475072802</cx:pt>
          <cx:pt idx="449">-0.00029446929606006899</cx:pt>
          <cx:pt idx="450">0.00025706923754739399</cx:pt>
          <cx:pt idx="451">-0.011361830837330601</cx:pt>
          <cx:pt idx="452">-0.010363063345954699</cx:pt>
          <cx:pt idx="453">0.028994043507336999</cx:pt>
          <cx:pt idx="454">-0.00558164118521811</cx:pt>
          <cx:pt idx="455">0.0080737656932984101</cx:pt>
          <cx:pt idx="456">0.033111440605097603</cx:pt>
          <cx:pt idx="457">0.030428843743353199</cx:pt>
          <cx:pt idx="458">0.053153408183891901</cx:pt>
          <cx:pt idx="459">0.011855848901049499</cx:pt>
          <cx:pt idx="460">0.0045116312156185997</cx:pt>
          <cx:pt idx="461">-0.066233400548171895</cx:pt>
          <cx:pt idx="462">-0.065311535121276895</cx:pt>
          <cx:pt idx="463">-0.081385889109840306</cx:pt>
          <cx:pt idx="464">-0.092885200337958704</cx:pt>
          <cx:pt idx="465">-0.0077380969165392298</cx:pt>
          <cx:pt idx="466">0.0152081624546564</cx:pt>
          <cx:pt idx="467">0.0109443961122289</cx:pt>
          <cx:pt idx="468">0.0078120499261755899</cx:pt>
          <cx:pt idx="469">-0.0504910264129644</cx:pt>
          <cx:pt idx="470">-0.0175809343409109</cx:pt>
          <cx:pt idx="471">0.0059822879708877298</cx:pt>
          <cx:pt idx="472">0.000795366198841471</cx:pt>
          <cx:pt idx="473">-0.0155776592425302</cx:pt>
          <cx:pt idx="474">-0.0096380148221200199</cx:pt>
          <cx:pt idx="475">-0.0017069131444925</cx:pt>
          <cx:pt idx="476">0.000173326896543887</cx:pt>
          <cx:pt idx="477">-0.00019887081898652199</cx:pt>
          <cx:pt idx="478">-0.0051624287324696302</cx:pt>
          <cx:pt idx="479">-0.0079126066824565001</cx:pt>
          <cx:pt idx="480">-0.0103967798205433</cx:pt>
          <cx:pt idx="481">0.00012739350841095299</cx:pt>
          <cx:pt idx="482">0.017225983765707598</cx:pt>
          <cx:pt idx="483">0.069377618039083905</cx:pt>
          <cx:pt idx="484">0.051204200860462297</cx:pt>
          <cx:pt idx="485">0.065569586313019498</cx:pt>
          <cx:pt idx="486">0.062933871169993799</cx:pt>
          <cx:pt idx="487">0.040678090320565401</cx:pt>
          <cx:pt idx="488">0.0030670561379505402</cx:pt>
          <cx:pt idx="489">-0.090583413162553902</cx:pt>
          <cx:pt idx="490">-0.105405035093769</cx:pt>
          <cx:pt idx="491">-0.087008414352287705</cx:pt>
          <cx:pt idx="492">-0.015361011016065899</cx:pt>
          <cx:pt idx="493">0.065604461597031302</cx:pt>
          <cx:pt idx="494">0.017104351525604002</cx:pt>
          <cx:pt idx="495">0.019469402427718701</cx:pt>
          <cx:pt idx="496">-0.0088285461915533405</cx:pt>
          <cx:pt idx="497">-0.056030787181515503</cx:pt>
          <cx:pt idx="498">-0.013870056761324599</cx:pt>
          <cx:pt idx="499">-0.00179693225546236</cx:pt>
          <cx:pt idx="500">-0.011759251690822399</cx:pt>
          <cx:pt idx="501">-0.020545492800997399</cx:pt>
          <cx:pt idx="502">-0.0042629851030638504</cx:pt>
          <cx:pt idx="503">0.00151472169357014</cx:pt>
          <cx:pt idx="504">0.00033184802776981399</cx:pt>
          <cx:pt idx="505">0.00079229923459673602</cx:pt>
          <cx:pt idx="506">-0.00080110758974903402</cx:pt>
          <cx:pt idx="507">-0.011420994425369599</cx:pt>
          <cx:pt idx="508">-0.0056296114173063896</cx:pt>
          <cx:pt idx="509">0.0115747867993582</cx:pt>
          <cx:pt idx="510">0.015094454973501901</cx:pt>
          <cx:pt idx="511">0.055704521874876102</cx:pt>
          <cx:pt idx="512">0.091067090159941494</cx:pt>
          <cx:pt idx="513">0.065152558916520803</cx:pt>
          <cx:pt idx="514">0.077761731004843501</cx:pt>
          <cx:pt idx="515">0.077615631384244196</cx:pt>
          <cx:pt idx="516">0.0065230611761188696</cx:pt>
          <cx:pt idx="517">-0.101784780146616</cx:pt>
          <cx:pt idx="518">-0.092204235073365198</cx:pt>
          <cx:pt idx="519">-0.0189768825894246</cx:pt>
          <cx:pt idx="520">0.031161764589187999</cx:pt>
          <cx:pt idx="521">0.048660608372633599</cx:pt>
          <cx:pt idx="522">0.032270766658083302</cx:pt>
          <cx:pt idx="523">0.0081641326967970395</cx:pt>
          <cx:pt idx="524">-0.056389005915406701</cx:pt>
          <cx:pt idx="525">-0.067470820214313595</cx:pt>
          <cx:pt idx="526">-0.018748099942615601</cx:pt>
          <cx:pt idx="527">-0.0110746177935859</cx:pt>
          <cx:pt idx="528">-0.0133412377719224</cx:pt>
          <cx:pt idx="529">-0.0133042681792701</cx:pt>
          <cx:pt idx="530">-0.00216345863785013</cx:pt>
          <cx:pt idx="531">-0.00020663020306741601</cx:pt>
          <cx:pt idx="532">-0.00017279548907698299</cx:pt>
          <cx:pt idx="533">-0.0013497566843436099</cx:pt>
          <cx:pt idx="534">0.00352500162892295</cx:pt>
          <cx:pt idx="535">-0.012750988632935001</cx:pt>
          <cx:pt idx="536">0.0092291580595444001</cx:pt>
          <cx:pt idx="537">0.018362434814452801</cx:pt>
          <cx:pt idx="538">0.0089741812820667097</cx:pt>
          <cx:pt idx="539">0.010838018601001901</cx:pt>
          <cx:pt idx="540">0.054581670347137998</cx:pt>
          <cx:pt idx="541">0.0031222903147142302</cx:pt>
          <cx:pt idx="542">0.072800487477017797</cx:pt>
          <cx:pt idx="543">0.040471477283378202</cx:pt>
          <cx:pt idx="544">0.018188194786198</cx:pt>
          <cx:pt idx="545">-0.022157193329097599</cx:pt>
          <cx:pt idx="546">-0.033916122762315599</cx:pt>
          <cx:pt idx="547">0.0147519643658759</cx:pt>
          <cx:pt idx="548">-0.0131277376444977</cx:pt>
          <cx:pt idx="549">0.089325190168780003</cx:pt>
          <cx:pt idx="550">0.069627278566636697</cx:pt>
          <cx:pt idx="551">0.0035616449345375598</cx:pt>
          <cx:pt idx="552">-0.033528603076494502</cx:pt>
          <cx:pt idx="553">-0.045987386252116701</cx:pt>
          <cx:pt idx="554">-0.024833299963021801</cx:pt>
          <cx:pt idx="555">-0.025700129477036399</cx:pt>
          <cx:pt idx="556">-0.0092872282491271198</cx:pt>
          <cx:pt idx="557">-0.0137616027011233</cx:pt>
          <cx:pt idx="558">-0.00143708970863525</cx:pt>
          <cx:pt idx="559">-9.9300239700835801e-05</cx:pt>
          <cx:pt idx="560">0.000230651772603168</cx:pt>
          <cx:pt idx="561">0.0011826542003508099</cx:pt>
          <cx:pt idx="562">0.0022097246554385499</cx:pt>
          <cx:pt idx="563">0.0053809313248940702</cx:pt>
          <cx:pt idx="564">0.013747858751312099</cx:pt>
          <cx:pt idx="565">0.012203209479966301</cx:pt>
          <cx:pt idx="566">0.0069293445339753904</cx:pt>
          <cx:pt idx="567">-0.00422985771296006</cx:pt>
          <cx:pt idx="568">0.0229057269072615</cx:pt>
          <cx:pt idx="569">0.053729652289552503</cx:pt>
          <cx:pt idx="570">0.109607502770352</cx:pt>
          <cx:pt idx="571">0.0534828642977975</cx:pt>
          <cx:pt idx="572">0.0183430846582965</cx:pt>
          <cx:pt idx="573">0.034634093469241498</cx:pt>
          <cx:pt idx="574">-0.042314327238637497</cx:pt>
          <cx:pt idx="575">0.00775247522664452</cx:pt>
          <cx:pt idx="576">-0.0116891408181983</cx:pt>
          <cx:pt idx="577">0.055696534093783001</cx:pt>
          <cx:pt idx="578">0.0112873566788635</cx:pt>
          <cx:pt idx="579">-0.029309764897257101</cx:pt>
          <cx:pt idx="580">-0.048159686629817997</cx:pt>
          <cx:pt idx="581">-0.0397295559749389</cx:pt>
          <cx:pt idx="582">-0.044492705477746697</cx:pt>
          <cx:pt idx="583">-0.040957006530402199</cx:pt>
          <cx:pt idx="584">-0.018827468191366901</cx:pt>
          <cx:pt idx="585">-0.0077260521935416902</cx:pt>
          <cx:pt idx="586">-0.00103258002484704</cx:pt>
          <cx:pt idx="587">0.00061911843081726196</cx:pt>
          <cx:pt idx="588">0.00043141006379438001</cx:pt>
          <cx:pt idx="589">-0.00056368996629977601</cx:pt>
          <cx:pt idx="590">-0.000681862898262431</cx:pt>
          <cx:pt idx="591">0.0115611625709275</cx:pt>
          <cx:pt idx="592">-0.000329245689904625</cx:pt>
          <cx:pt idx="593">-0.0242635489835277</cx:pt>
          <cx:pt idx="594">-0.0031835710625414799</cx:pt>
          <cx:pt idx="595">0.014605058969838901</cx:pt>
          <cx:pt idx="596">-0.0124710391599776</cx:pt>
          <cx:pt idx="597">0.034680850472183597</cx:pt>
          <cx:pt idx="598">0.049198084961847001</cx:pt>
          <cx:pt idx="599">0.066244623993767293</cx:pt>
          <cx:pt idx="600">0.063169742039925605</cx:pt>
          <cx:pt idx="601">0.055644326619020502</cx:pt>
          <cx:pt idx="602">0.043559358016130097</cx:pt>
          <cx:pt idx="603">0.063993856554341103</cx:pt>
          <cx:pt idx="604">0.038082296512562501</cx:pt>
          <cx:pt idx="605">0.0223573755324404</cx:pt>
          <cx:pt idx="606">-0.018606889443113499</cx:pt>
          <cx:pt idx="607">-0.0073678727513392696</cx:pt>
          <cx:pt idx="608">-0.063446191649997194</cx:pt>
          <cx:pt idx="609">-0.054671460431334098</cx:pt>
          <cx:pt idx="610">-0.041345111157313201</cx:pt>
          <cx:pt idx="611">-0.0342171438124644</cx:pt>
          <cx:pt idx="612">-0.023121809839880301</cx:pt>
          <cx:pt idx="613">-0.0046815606724328997</cx:pt>
          <cx:pt idx="614">-0.00014591438477021401</cx:pt>
          <cx:pt idx="615">-0.000106215209814443</cx:pt>
          <cx:pt idx="616">5.5686962216148903e-05</cx:pt>
          <cx:pt idx="617">-5.5076347213179099e-05</cx:pt>
          <cx:pt idx="618">0.0010074736716860499</cx:pt>
          <cx:pt idx="619">0.020855321131992701</cx:pt>
          <cx:pt idx="620">0.016950821515520999</cx:pt>
          <cx:pt idx="621">0.00090876077185815204</cx:pt>
          <cx:pt idx="622">0.0055231739890504597</cx:pt>
          <cx:pt idx="623">0.0044809285860719101</cx:pt>
          <cx:pt idx="624">-0.018932697263067899</cx:pt>
          <cx:pt idx="625">0.011975411804832799</cx:pt>
          <cx:pt idx="626">0.032141971388274002</cx:pt>
          <cx:pt idx="627">0.097913488817560596</cx:pt>
          <cx:pt idx="628">0.120618143703779</cx:pt>
          <cx:pt idx="629">0.106879962751722</cx:pt>
          <cx:pt idx="630">0.0768593372233181</cx:pt>
          <cx:pt idx="631">0.0758499806570508</cx:pt>
          <cx:pt idx="632">0.021562422356717001</cx:pt>
          <cx:pt idx="633">-0.0288610696733308</cx:pt>
          <cx:pt idx="634">-0.026869104677044699</cx:pt>
          <cx:pt idx="635">-0.021401929325150101</cx:pt>
          <cx:pt idx="636">-0.064377539081982502</cx:pt>
          <cx:pt idx="637">-0.067700540358124298</cx:pt>
          <cx:pt idx="638">-0.039825147933710101</cx:pt>
          <cx:pt idx="639">-0.023749703892819898</cx:pt>
          <cx:pt idx="640">-0.0091923279273760997</cx:pt>
          <cx:pt idx="641">-0.0013115089731215101</cx:pt>
          <cx:pt idx="642">0.00025202260834263898</cx:pt>
          <cx:pt idx="643">0.00053382092388373195</cx:pt>
          <cx:pt idx="644">-9.0299898687457592e-06</cx:pt>
          <cx:pt idx="645">0.00058071307073194695</cx:pt>
          <cx:pt idx="646">0.0026879016344085499</cx:pt>
          <cx:pt idx="647">0.011167936257828101</cx:pt>
          <cx:pt idx="648">0.011920821652176601</cx:pt>
          <cx:pt idx="649">0.0131429076758876</cx:pt>
          <cx:pt idx="650">-0.016301140615925198</cx:pt>
          <cx:pt idx="651">-0.0140513063972537</cx:pt>
          <cx:pt idx="652">-0.0064167523945841297</cx:pt>
          <cx:pt idx="653">-0.0306838722349684</cx:pt>
          <cx:pt idx="654">0.00146713121500008</cx:pt>
          <cx:pt idx="655">0.044899168942353199</cx:pt>
          <cx:pt idx="656">0.039876026303239998</cx:pt>
          <cx:pt idx="657">0.041938638888197897</cx:pt>
          <cx:pt idx="658">0.0432799265922807</cx:pt>
          <cx:pt idx="659">0.0193051913910855</cx:pt>
          <cx:pt idx="660">-0.040115994517216799</cx:pt>
          <cx:pt idx="661">-0.051414018213131803</cx:pt>
          <cx:pt idx="662">-0.027537985302246298</cx:pt>
          <cx:pt idx="663">-0.036729736543213799</cx:pt>
          <cx:pt idx="664">-0.052192983753541498</cx:pt>
          <cx:pt idx="665">-0.028882079576573998</cx:pt>
          <cx:pt idx="666">-0.0124408083897118</cx:pt>
          <cx:pt idx="667">-0.0083928884558469898</cx:pt>
          <cx:pt idx="668">-0.0032135303430144298</cx:pt>
          <cx:pt idx="669">-0.00092595770727286401</cx:pt>
          <cx:pt idx="670">-0.00136589071859821</cx:pt>
          <cx:pt idx="671">0.00069981762332615397</cx:pt>
          <cx:pt idx="672">-0.00055543454692644299</cx:pt>
          <cx:pt idx="673">-0.00016668638468680599</cx:pt>
          <cx:pt idx="674">-5.1403714128741699e-05</cx:pt>
          <cx:pt idx="675">0.0054176223233961002</cx:pt>
          <cx:pt idx="676">-0.00214312987400827</cx:pt>
          <cx:pt idx="677">-0.01393673094329</cx:pt>
          <cx:pt idx="678">-0.0130415668438498</cx:pt>
          <cx:pt idx="679">-0.017558491272163999</cx:pt>
          <cx:pt idx="680">-0.0059485739921457496</cx:pt>
          <cx:pt idx="681">-0.0039033375224304498</cx:pt>
          <cx:pt idx="682">-0.023478969115806599</cx:pt>
          <cx:pt idx="683">-0.022494917456571499</cx:pt>
          <cx:pt idx="684">0.03764994968773</cx:pt>
          <cx:pt idx="685">-0.0029856824431486301</cx:pt>
          <cx:pt idx="686">-0.031674911214122602</cx:pt>
          <cx:pt idx="687">-0.038206074640357898</cx:pt>
          <cx:pt idx="688">-0.044240679502277197</cx:pt>
          <cx:pt idx="689">-0.029024681228739</cx:pt>
          <cx:pt idx="690">-0.0153490564754036</cx:pt>
          <cx:pt idx="691">-0.0398767756044607</cx:pt>
          <cx:pt idx="692">-0.010755213252511</cx:pt>
          <cx:pt idx="693">-0.0111154500056065</cx:pt>
          <cx:pt idx="694">-0.012582645696245801</cx:pt>
          <cx:pt idx="695">-0.0075848837824298698</cx:pt>
          <cx:pt idx="696">-0.0011399592301926801</cx:pt>
          <cx:pt idx="697">0.00052081202095127202</cx:pt>
          <cx:pt idx="698">1.5999113497357001e-05</cx:pt>
          <cx:pt idx="699">0.00024256669812173701</cx:pt>
          <cx:pt idx="700">0.00069581374853777797</cx:pt>
          <cx:pt idx="701">0.00011422790092298499</cx:pt>
          <cx:pt idx="702">0.00028265280508756702</cx:pt>
          <cx:pt idx="703">0.00041676553891098998</cx:pt>
          <cx:pt idx="704">-0.012946989246016401</cx:pt>
          <cx:pt idx="705">-0.027138724752964499</cx:pt>
          <cx:pt idx="706">-0.0040996233411088601</cx:pt>
          <cx:pt idx="707">-0.0023059013798446999</cx:pt>
          <cx:pt idx="708">-0.0099643872320510692</cx:pt>
          <cx:pt idx="709">-0.00049780677478660201</cx:pt>
          <cx:pt idx="710">0.0143017925760025</cx:pt>
          <cx:pt idx="711">-0.0053726280423518399</cx:pt>
          <cx:pt idx="712">-0.033315402026465601</cx:pt>
          <cx:pt idx="713">-0.050889276881249002</cx:pt>
          <cx:pt idx="714">-0.078792378704649196</cx:pt>
          <cx:pt idx="715">-0.0393039997979691</cx:pt>
          <cx:pt idx="716">-0.0112606482213558</cx:pt>
          <cx:pt idx="717">0.0018226970830832901</cx:pt>
          <cx:pt idx="718">-0.0075196987382524496</cx:pt>
          <cx:pt idx="719">-0.0120354477457504</cx:pt>
          <cx:pt idx="720">-0.0029015329585774098</cx:pt>
          <cx:pt idx="721">-0.0047413828382370004</cx:pt>
          <cx:pt idx="722">-0.0052509953695257603</cx:pt>
          <cx:pt idx="723">-0.0044592140070495497</cx:pt>
          <cx:pt idx="724">-0.00056422807173085103</cx:pt>
          <cx:pt idx="725">0.000883635815675752</cx:pt>
          <cx:pt idx="726">0.00042127003827063401</cx:pt>
          <cx:pt idx="727">0.00032807698320730199</cx:pt>
          <cx:pt idx="728">0.00038169861156444799</cx:pt>
          <cx:pt idx="729">3.6644278015651303e-05</cx:pt>
          <cx:pt idx="730">0.000192507779050858</cx:pt>
          <cx:pt idx="731">0.00040481031627180602</cx:pt>
          <cx:pt idx="732">-0.00033335850242869599</cx:pt>
          <cx:pt idx="733">-0.0036077253346302901</cx:pt>
          <cx:pt idx="734">-0.0087646949382176806</cx:pt>
          <cx:pt idx="735">-0.013054732241221299</cx:pt>
          <cx:pt idx="736">0.00123518751879339</cx:pt>
          <cx:pt idx="737">0.0088562814012371899</cx:pt>
          <cx:pt idx="738">-0.0068991457137649098</cx:pt>
          <cx:pt idx="739">-0.0045888653549675798</cx:pt>
          <cx:pt idx="740">-0.0118062048818731</cx:pt>
          <cx:pt idx="741">-0.022074423496062499</cx:pt>
          <cx:pt idx="742">-0.0398956300589242</cx:pt>
          <cx:pt idx="743">-0.022463644928100199</cx:pt>
          <cx:pt idx="744">-0.00050881908911787896</cx:pt>
          <cx:pt idx="745">0.0044590595681104801</cx:pt>
          <cx:pt idx="746">-0.0132349353637677</cx:pt>
          <cx:pt idx="747">-0.0091167410743009797</cx:pt>
          <cx:pt idx="748">-0.00054953929927055402</cx:pt>
          <cx:pt idx="749">0.000452871978035496</cx:pt>
          <cx:pt idx="750">-9.2033278972289501e-05</cx:pt>
          <cx:pt idx="751">-0.00036633600506668198</cx:pt>
          <cx:pt idx="752">0.00085496443731885999</cx:pt>
          <cx:pt idx="753">0.00040346108216730099</cx:pt>
          <cx:pt idx="754">-0.00047637678077065303</cx:pt>
          <cx:pt idx="755">-6.4864833331206403e-05</cx:pt>
          <cx:pt idx="756">0.00031680841141237202</cx:pt>
          <cx:pt idx="757">4.95354142800251e-05</cx:pt>
          <cx:pt idx="758">0.00029275115399664102</cx:pt>
          <cx:pt idx="759">-0.000513876285153769</cx:pt>
          <cx:pt idx="760">0.00012619274368360901</cx:pt>
          <cx:pt idx="761">0.00019984715388860101</cx:pt>
          <cx:pt idx="762">-0.00018837981553018699</cx:pt>
          <cx:pt idx="763">0.0019580104774124</cx:pt>
          <cx:pt idx="764">0.00153141070601206</cx:pt>
          <cx:pt idx="765">-0.00179946543509278</cx:pt>
          <cx:pt idx="766">-0.0022035895188560399</cx:pt>
          <cx:pt idx="767">-0.00171058688777768</cx:pt>
          <cx:pt idx="768">-0.00077786063707350203</cx:pt>
          <cx:pt idx="769">-0.0035649751626284799</cx:pt>
          <cx:pt idx="770">-0.0023299883655332099</cx:pt>
          <cx:pt idx="771">-0.0022868588505159898</cx:pt>
          <cx:pt idx="772">-0.00038156868858847399</cx:pt>
          <cx:pt idx="773">-0.00201542290549722</cx:pt>
          <cx:pt idx="774">-0.0031395120607560401</cx:pt>
          <cx:pt idx="775">7.54133568597158e-05</cx:pt>
          <cx:pt idx="776">0.00048968788446168601</cx:pt>
          <cx:pt idx="777">0.00044810499507173801</cx:pt>
          <cx:pt idx="778">-0.00033964165503740898</cx:pt>
          <cx:pt idx="779">0.00055720980231957398</cx:pt>
          <cx:pt idx="780">5.3055531584009199e-05</cx:pt>
          <cx:pt idx="781">-9.0952551642410604e-05</cx:pt>
          <cx:pt idx="782">-8.61473815977029e-05</cx:pt>
          <cx:pt idx="783">4.7055694651627997e-05</cx:pt>
        </cx:lvl>
      </cx:numDim>
    </cx:data>
    <cx:data id="181">
      <cx:numDim type="val">
        <cx:f>'001_WA_F - 副本'!$FZ$1:$FZ$784</cx:f>
        <cx:lvl ptCount="784" formatCode="0.00E+00">
          <cx:pt idx="0">7.8511871019590703e-05</cx:pt>
          <cx:pt idx="1">-0.000705368756840023</cx:pt>
          <cx:pt idx="2">0.00014244054228714899</cx:pt>
          <cx:pt idx="3">-0.000394007135952686</cx:pt>
          <cx:pt idx="4">0.000516412030297913</cx:pt>
          <cx:pt idx="5">0.00027200582447819998</cx:pt>
          <cx:pt idx="6">-0.000527887257717518</cx:pt>
          <cx:pt idx="7">8.8115399487953601e-05</cx:pt>
          <cx:pt idx="8">1.1405247998027399e-05</cx:pt>
          <cx:pt idx="9">0.000390068989368096</cx:pt>
          <cx:pt idx="10">-0.00065286040015049695</cx:pt>
          <cx:pt idx="11">-0.00068015635429576201</cx:pt>
          <cx:pt idx="12">0.00040758230025855199</cx:pt>
          <cx:pt idx="13">0.00015885863428163999</cx:pt>
          <cx:pt idx="14">-5.8484155329622202e-05</cx:pt>
          <cx:pt idx="15">0.00059255269789858797</cx:pt>
          <cx:pt idx="16">-0.00088233315833430596</cx:pt>
          <cx:pt idx="17">-0.00020061011757798499</cx:pt>
          <cx:pt idx="18">-0.00052075572255107705</cx:pt>
          <cx:pt idx="19">-0.00014690989780883601</cx:pt>
          <cx:pt idx="20">5.6748228542599497e-05</cx:pt>
          <cx:pt idx="21">-0.00028474052595687399</cx:pt>
          <cx:pt idx="22">-0.00039896197335689501</cx:pt>
          <cx:pt idx="23">0.00065928502231322398</cx:pt>
          <cx:pt idx="24">0.00034782759543979598</cx:pt>
          <cx:pt idx="25">-9.5834520634874396e-05</cx:pt>
          <cx:pt idx="26">-0.00041359230028635297</cx:pt>
          <cx:pt idx="27">-0.00018535024369426001</cx:pt>
          <cx:pt idx="28">0.00013436067299355599</cx:pt>
          <cx:pt idx="29">-0.000167170613086289</cx:pt>
          <cx:pt idx="30">0.00090257510286358101</cx:pt>
          <cx:pt idx="31">9.3294650334759994e-05</cx:pt>
          <cx:pt idx="32">0.00023393422697431899</cx:pt>
          <cx:pt idx="33">0.00041475107405089003</cx:pt>
          <cx:pt idx="34">-0.00044605369357685</cx:pt>
          <cx:pt idx="35">-6.85810265634805e-05</cx:pt>
          <cx:pt idx="36">-9.9458329018317198e-05</cx:pt>
          <cx:pt idx="37">-0.00051984496448195903</cx:pt>
          <cx:pt idx="38">0.00018164403328067101</cx:pt>
          <cx:pt idx="39">-0.00048857518813145398</cx:pt>
          <cx:pt idx="40">-0.0010640932379820101</cx:pt>
          <cx:pt idx="41">-0.00081412539320561495</cx:pt>
          <cx:pt idx="42">0.00043912078897647398</cx:pt>
          <cx:pt idx="43">0.00144268823742866</cx:pt>
          <cx:pt idx="44">-0.00032160702902331003</cx:pt>
          <cx:pt idx="45">-0.00029655773536860198</cx:pt>
          <cx:pt idx="46">0.00017875120706574901</cx:pt>
          <cx:pt idx="47">-0.00017298737140780001</cx:pt>
          <cx:pt idx="48">-7.3142642301738501e-05</cx:pt>
          <cx:pt idx="49">-0.00049430942244101399</cx:pt>
          <cx:pt idx="50">0.00093972546026056098</cx:pt>
          <cx:pt idx="51">5.3428403914619298e-06</cx:pt>
          <cx:pt idx="52">-2.4339871788489199e-05</cx:pt>
          <cx:pt idx="53">0.00019859652614833301</cx:pt>
          <cx:pt idx="54">0.00027045351917480599</cx:pt>
          <cx:pt idx="55">0.00040773003876685699</cx:pt>
          <cx:pt idx="56">-7.7487722383851195e-05</cx:pt>
          <cx:pt idx="57">0.00041817116403506299</cx:pt>
          <cx:pt idx="58">0.00034387428816050802</cx:pt>
          <cx:pt idx="59">2.1975180560714799e-05</cx:pt>
          <cx:pt idx="60">0.00013097454353488101</cx:pt>
          <cx:pt idx="61">0.00093454311457612997</cx:pt>
          <cx:pt idx="62">0.00020527341919150701</cx:pt>
          <cx:pt idx="63">3.7802022867841797e-05</cx:pt>
          <cx:pt idx="64">0.0010321694096687101</cx:pt>
          <cx:pt idx="65">0.0073842053372557498</cx:pt>
          <cx:pt idx="66">0.0120766307018237</cx:pt>
          <cx:pt idx="67">0.0084583356141271406</cx:pt>
          <cx:pt idx="68">0.016002234232895599</cx:pt>
          <cx:pt idx="69">0.0267505970169458</cx:pt>
          <cx:pt idx="70">0.027084492268905601</cx:pt>
          <cx:pt idx="71">0.0160418502091919</cx:pt>
          <cx:pt idx="72">-0.0046629254649906303</cx:pt>
          <cx:pt idx="73">-0.00690890002510998</cx:pt>
          <cx:pt idx="74">-0.0089238024617744899</cx:pt>
          <cx:pt idx="75">-0.0067278134073444603</cx:pt>
          <cx:pt idx="76">-0.0048146553468209801</cx:pt>
          <cx:pt idx="77">-0.0050292016513416599</cx:pt>
          <cx:pt idx="78">-0.0025354345925641501</cx:pt>
          <cx:pt idx="79">-0.0012813499608054499</cx:pt>
          <cx:pt idx="80">0.00015369066335805501</cx:pt>
          <cx:pt idx="81">-0.000223111685409385</cx:pt>
          <cx:pt idx="82">8.9404657177628396e-05</cx:pt>
          <cx:pt idx="83">0.00029396662500766498</cx:pt>
          <cx:pt idx="84">0.00090707920917793895</cx:pt>
          <cx:pt idx="85">-0.00012549357463106299</cx:pt>
          <cx:pt idx="86">0.00097778947991278699</cx:pt>
          <cx:pt idx="87">5.0629901272766799e-05</cx:pt>
          <cx:pt idx="88">0.0011206115846426701</cx:pt>
          <cx:pt idx="89">0.0026366181292715</cx:pt>
          <cx:pt idx="90">0.0029685724376786299</cx:pt>
          <cx:pt idx="91">0.0045950021275376497</cx:pt>
          <cx:pt idx="92">0.0099447563174220807</cx:pt>
          <cx:pt idx="93">0.0131626144553561</cx:pt>
          <cx:pt idx="94">0.030651534853417699</cx:pt>
          <cx:pt idx="95">0.042313368618434002</cx:pt>
          <cx:pt idx="96">0.069568658851841506</cx:pt>
          <cx:pt idx="97">0.038511449894439102</cx:pt>
          <cx:pt idx="98">0.0078389099348148798</cx:pt>
          <cx:pt idx="99">-0.014723943673603501</cx:pt>
          <cx:pt idx="100">-0.0034393620779818901</cx:pt>
          <cx:pt idx="101">0.0069264840482824103</cx:pt>
          <cx:pt idx="102">-0.013064133932551099</cx:pt>
          <cx:pt idx="103">-0.0096573959244187404</cx:pt>
          <cx:pt idx="104">-0.0134610090548004</cx:pt>
          <cx:pt idx="105">-0.016076693793011299</cx:pt>
          <cx:pt idx="106">-0.0083299697101346798</cx:pt>
          <cx:pt idx="107">-0.0044147478549413297</cx:pt>
          <cx:pt idx="108">-0.0031700713613215499</cx:pt>
          <cx:pt idx="109">0.000176616561907449</cx:pt>
          <cx:pt idx="110">0.00082523239308997199</cx:pt>
          <cx:pt idx="111">0.000172592326239916</cx:pt>
          <cx:pt idx="112">0.00053836127064168702</cx:pt>
          <cx:pt idx="113">0.000114266331764661</cx:pt>
          <cx:pt idx="114">0.0059639969896644104</cx:pt>
          <cx:pt idx="115">0.00128724074699662</cx:pt>
          <cx:pt idx="116">0.00053498225527754805</cx:pt>
          <cx:pt idx="117">0.0059941177397709999</cx:pt>
          <cx:pt idx="118">0.0133194073431933</cx:pt>
          <cx:pt idx="119">0.013467804637206499</cx:pt>
          <cx:pt idx="120">0.038114584558243701</cx:pt>
          <cx:pt idx="121">0.0269740799153801</cx:pt>
          <cx:pt idx="122">0.0372308092531086</cx:pt>
          <cx:pt idx="123">0.069650982749055998</cx:pt>
          <cx:pt idx="124">0.074283981422372997</cx:pt>
          <cx:pt idx="125">0.089467258690249393</cx:pt>
          <cx:pt idx="126">-0.0057278327574881802</cx:pt>
          <cx:pt idx="127">-0.039911357318129302</cx:pt>
          <cx:pt idx="128">-0.049343891808584298</cx:pt>
          <cx:pt idx="129">-0.036680849782360803</cx:pt>
          <cx:pt idx="130">-0.0144783055531081</cx:pt>
          <cx:pt idx="131">-0.028895289010106701</cx:pt>
          <cx:pt idx="132">-0.0310790295924737</cx:pt>
          <cx:pt idx="133">-0.029697085203095899</cx:pt>
          <cx:pt idx="134">-0.018785554780820699</cx:pt>
          <cx:pt idx="135">-0.015889610760753001</cx:pt>
          <cx:pt idx="136">-0.0079394960055336108</cx:pt>
          <cx:pt idx="137">-0.00123280368804579</cx:pt>
          <cx:pt idx="138">0.0010350965840231899</cx:pt>
          <cx:pt idx="139">0.00024459062421305802</cx:pt>
          <cx:pt idx="140">-0.00032336125306334403</cx:pt>
          <cx:pt idx="141">0.00081516465123159302</cx:pt>
          <cx:pt idx="142">0.00073798254270084995</cx:pt>
          <cx:pt idx="143">0.0023050546270047402</cx:pt>
          <cx:pt idx="144">0.0052296559050082903</cx:pt>
          <cx:pt idx="145">0.014107925057394201</cx:pt>
          <cx:pt idx="146">0.030544160697880799</cx:pt>
          <cx:pt idx="147">0.0202057359208879</cx:pt>
          <cx:pt idx="148">0.0065501644967445897</cx:pt>
          <cx:pt idx="149">0.012834114574932</cx:pt>
          <cx:pt idx="150">0.031268701147442901</cx:pt>
          <cx:pt idx="151">0.041316003736794199</cx:pt>
          <cx:pt idx="152">0.0575554209856972</cx:pt>
          <cx:pt idx="153">0.086317413190821798</cx:pt>
          <cx:pt idx="154">0.0770508626393024</cx:pt>
          <cx:pt idx="155">0.027806645391652399</cx:pt>
          <cx:pt idx="156">-0.029770214344569199</cx:pt>
          <cx:pt idx="157">-0.0193261245471473</cx:pt>
          <cx:pt idx="158">-0.012717480764331299</cx:pt>
          <cx:pt idx="159">-0.026230982113057199</cx:pt>
          <cx:pt idx="160">-0.047386888377271799</cx:pt>
          <cx:pt idx="161">-0.0402088936761257</cx:pt>
          <cx:pt idx="162">-0.03947452214437</cx:pt>
          <cx:pt idx="163">-0.0309293506709644</cx:pt>
          <cx:pt idx="164">-0.0114478819626557</cx:pt>
          <cx:pt idx="165">-0.00291638394427433</cx:pt>
          <cx:pt idx="166">-0.0011682868318548399</cx:pt>
          <cx:pt idx="167">-0.00080146661600831697</cx:pt>
          <cx:pt idx="168">0.00066516346185312397</cx:pt>
          <cx:pt idx="169">0.00060421019736655896</cx:pt>
          <cx:pt idx="170">0.00046529130901032297</cx:pt>
          <cx:pt idx="171">0.0036532488968948301</cx:pt>
          <cx:pt idx="172">0.0096213024104455803</cx:pt>
          <cx:pt idx="173">0.0065525580853749398</cx:pt>
          <cx:pt idx="174">0.018153809707218301</cx:pt>
          <cx:pt idx="175">-0.022154875512861501</cx:pt>
          <cx:pt idx="176">-0.029972881215074</cx:pt>
          <cx:pt idx="177">0.0056889659142085403</cx:pt>
          <cx:pt idx="178">0.038788387058724901</cx:pt>
          <cx:pt idx="179">0.091905438469462503</cx:pt>
          <cx:pt idx="180">0.089741616241005101</cx:pt>
          <cx:pt idx="181">0.117705450114409</cx:pt>
          <cx:pt idx="182">0.080166285561803802</cx:pt>
          <cx:pt idx="183">0.0280093119037448</cx:pt>
          <cx:pt idx="184">-0.017271215638872298</cx:pt>
          <cx:pt idx="185">-0.0034924749888769601</cx:pt>
          <cx:pt idx="186">-0.0052089372501530297</cx:pt>
          <cx:pt idx="187">-0.059898764730053497</cx:pt>
          <cx:pt idx="188">-0.043652098157294802</cx:pt>
          <cx:pt idx="189">-0.033336946463052602</cx:pt>
          <cx:pt idx="190">-0.032069468507043099</cx:pt>
          <cx:pt idx="191">-0.035823536896806202</cx:pt>
          <cx:pt idx="192">-0.0154291734479662</cx:pt>
          <cx:pt idx="193">-0.0040975857709387199</cx:pt>
          <cx:pt idx="194">-0.00018247226398357701</cx:pt>
          <cx:pt idx="195">2.4860777508123401e-05</cx:pt>
          <cx:pt idx="196">0.00033336777735590902</cx:pt>
          <cx:pt idx="197">0.00058491712926805905</cx:pt>
          <cx:pt idx="198">0.00073376576980476197</cx:pt>
          <cx:pt idx="199">0.0039075988095483502</cx:pt>
          <cx:pt idx="200">0.0060961041435749598</cx:pt>
          <cx:pt idx="201">-0.0040762391490486499</cx:pt>
          <cx:pt idx="202">-0.0061566443008005704</cx:pt>
          <cx:pt idx="203">-0.036256049143786301</cx:pt>
          <cx:pt idx="204">0.0014193883803635401</cx:pt>
          <cx:pt idx="205">0.034261386518624898</cx:pt>
          <cx:pt idx="206">0.033655115078214698</cx:pt>
          <cx:pt idx="207">0.037029287087773803</cx:pt>
          <cx:pt idx="208">0.035379242241810202</cx:pt>
          <cx:pt idx="209">0.0237154600237201</cx:pt>
          <cx:pt idx="210">0.0604614982185721</cx:pt>
          <cx:pt idx="211">0.034397711933036201</cx:pt>
          <cx:pt idx="212">0.0218472267814523</cx:pt>
          <cx:pt idx="213">0.0095548619264338493</cx:pt>
          <cx:pt idx="214">-0.0130230745699744</cx:pt>
          <cx:pt idx="215">-0.053489938165448898</cx:pt>
          <cx:pt idx="216">-0.0524636806011365</cx:pt>
          <cx:pt idx="217">-0.036464724309186701</cx:pt>
          <cx:pt idx="218">-0.035486046265342602</cx:pt>
          <cx:pt idx="219">-0.032741166552268303</cx:pt>
          <cx:pt idx="220">-0.022534194344062501</cx:pt>
          <cx:pt idx="221">-0.0044853067082427896</cx:pt>
          <cx:pt idx="222">-0.000369234525286602</cx:pt>
          <cx:pt idx="223">0.00059316856032297003</cx:pt>
          <cx:pt idx="224">-0.00079452652405070099</cx:pt>
          <cx:pt idx="225">-3.8979014409176998e-05</cx:pt>
          <cx:pt idx="226">0.00105329073164429</cx:pt>
          <cx:pt idx="227">0.0033202380314963</cx:pt>
          <cx:pt idx="228">0.011568418139646401</cx:pt>
          <cx:pt idx="229">-0.0062758475125304098</cx:pt>
          <cx:pt idx="230">-0.031003445737199199</cx:pt>
          <cx:pt idx="231">-0.0162655970219596</cx:pt>
          <cx:pt idx="232">0.0028856073840987</cx:pt>
          <cx:pt idx="233">0.0166600090901299</cx:pt>
          <cx:pt idx="234">-0.0223872524899651</cx:pt>
          <cx:pt idx="235">-0.109587551191611</cx:pt>
          <cx:pt idx="236">-0.098934907027186603</cx:pt>
          <cx:pt idx="237">-0.027906298289929798</cx:pt>
          <cx:pt idx="238">0.069655752927748005</cx:pt>
          <cx:pt idx="239">0.051868119217840999</cx:pt>
          <cx:pt idx="240">0.00057265046565311499</cx:pt>
          <cx:pt idx="241">0.0173333342753615</cx:pt>
          <cx:pt idx="242">-0.0171008394500137</cx:pt>
          <cx:pt idx="243">-0.060960610363459698</cx:pt>
          <cx:pt idx="244">-0.049531574003850998</cx:pt>
          <cx:pt idx="245">-0.048260649894424502</cx:pt>
          <cx:pt idx="246">-0.030038636836479699</cx:pt>
          <cx:pt idx="247">-0.034247487691909398</cx:pt>
          <cx:pt idx="248">-0.0256854319545393</cx:pt>
          <cx:pt idx="249">-0.0069613437785199404</cx:pt>
          <cx:pt idx="250">-0.000284795678484936</cx:pt>
          <cx:pt idx="251">0.00024873239461797202</cx:pt>
          <cx:pt idx="252">0.00071266618098099097</cx:pt>
          <cx:pt idx="253">-0.00054616562138913398</cx:pt>
          <cx:pt idx="254">0.00010742247684921399</cx:pt>
          <cx:pt idx="255">0.0020485178317180401</cx:pt>
          <cx:pt idx="256">0.0113123754823379</cx:pt>
          <cx:pt idx="257">-0.022369640598012198</cx:pt>
          <cx:pt idx="258">-0.0477252593291458</cx:pt>
          <cx:pt idx="259">-0.032573019816731198</cx:pt>
          <cx:pt idx="260">-0.050978482585648098</cx:pt>
          <cx:pt idx="261">-0.097883653217812297</cx:pt>
          <cx:pt idx="262">-0.14407533618214799</cx:pt>
          <cx:pt idx="263">-0.173860464671692</cx:pt>
          <cx:pt idx="264">-0.125976637322919</cx:pt>
          <cx:pt idx="265">-0.0084782263472693506</cx:pt>
          <cx:pt idx="266">0.0686740626065655</cx:pt>
          <cx:pt idx="267">0.061279575013664302</cx:pt>
          <cx:pt idx="268">0.0084834458666040394</cx:pt>
          <cx:pt idx="269">-0.023904270405583499</cx:pt>
          <cx:pt idx="270">-0.062339066159042597</cx:pt>
          <cx:pt idx="271">-0.079456082161990405</cx:pt>
          <cx:pt idx="272">-0.069178569858994093</cx:pt>
          <cx:pt idx="273">-0.0475286071930461</cx:pt>
          <cx:pt idx="274">-0.026707451745071401</cx:pt>
          <cx:pt idx="275">-0.0249718305864534</cx:pt>
          <cx:pt idx="276">-0.021151389471889499</cx:pt>
          <cx:pt idx="277">-0.0051103361549281502</cx:pt>
          <cx:pt idx="278">-0.00029166175742924001</cx:pt>
          <cx:pt idx="279">-0.0010878286426469</cx:pt>
          <cx:pt idx="280">9.68461884841186e-05</cx:pt>
          <cx:pt idx="281">0.000325285156381319</cx:pt>
          <cx:pt idx="282">0.00069022235523502195</cx:pt>
          <cx:pt idx="283">0.0032788840633593101</cx:pt>
          <cx:pt idx="284">-0.0021797875072227901</cx:pt>
          <cx:pt idx="285">-0.0354861582373888</cx:pt>
          <cx:pt idx="286">-0.061792541665534599</cx:pt>
          <cx:pt idx="287">-0.066031396043408505</cx:pt>
          <cx:pt idx="288">-0.10652752665742</cx:pt>
          <cx:pt idx="289">-0.116876571406899</cx:pt>
          <cx:pt idx="290">-0.082018697871394305</cx:pt>
          <cx:pt idx="291">-0.071414254981360906</cx:pt>
          <cx:pt idx="292">-0.0283717115336144</cx:pt>
          <cx:pt idx="293">0.077234593371420093</cx:pt>
          <cx:pt idx="294">0.13520864661838</cx:pt>
          <cx:pt idx="295">0.038870561906583397</cx:pt>
          <cx:pt idx="296">0.016184510329966401</cx:pt>
          <cx:pt idx="297">-0.036548657980069503</cx:pt>
          <cx:pt idx="298">-0.076934964279625803</cx:pt>
          <cx:pt idx="299">-0.073460225649481597</cx:pt>
          <cx:pt idx="300">-0.0552442672595772</cx:pt>
          <cx:pt idx="301">-0.039765644454574603</cx:pt>
          <cx:pt idx="302">-0.017822587189771099</cx:pt>
          <cx:pt idx="303">-0.010260904871875001</cx:pt>
          <cx:pt idx="304">-0.015785265203454399</cx:pt>
          <cx:pt idx="305">-0.00148935126214953</cx:pt>
          <cx:pt idx="306">-0.000792556273849351</cx:pt>
          <cx:pt idx="307">1.16608117806214e-05</cx:pt>
          <cx:pt idx="308">0.00035916398871174699</cx:pt>
          <cx:pt idx="309">0.00030595416870499398</cx:pt>
          <cx:pt idx="310">0.0027723741723706201</cx:pt>
          <cx:pt idx="311">0.0031333025516789999</cx:pt>
          <cx:pt idx="312">-0.0052953126980424597</cx:pt>
          <cx:pt idx="313">-0.034792422666376902</cx:pt>
          <cx:pt idx="314">-0.061985748718185602</cx:pt>
          <cx:pt idx="315">-0.063245999315596005</cx:pt>
          <cx:pt idx="316">-0.042232736526310703</cx:pt>
          <cx:pt idx="317">-0.0267915177232446</cx:pt>
          <cx:pt idx="318">-0.0063415475963894598</cx:pt>
          <cx:pt idx="319">0.0102799625069588</cx:pt>
          <cx:pt idx="320">0.0793095629900257</cx:pt>
          <cx:pt idx="321">0.080365005694048294</cx:pt>
          <cx:pt idx="322">0.095439974349320597</cx:pt>
          <cx:pt idx="323">0.0067346320000491299</cx:pt>
          <cx:pt idx="324">-0.055647624023907001</cx:pt>
          <cx:pt idx="325">-0.075911795987002206</cx:pt>
          <cx:pt idx="326">-0.080644936317978505</cx:pt>
          <cx:pt idx="327">-0.065550603477973896</cx:pt>
          <cx:pt idx="328">-0.041393626116264397</cx:pt>
          <cx:pt idx="329">-0.031299099821015697</cx:pt>
          <cx:pt idx="330">-0.020505284535713101</cx:pt>
          <cx:pt idx="331">-0.0038605317872651302</cx:pt>
          <cx:pt idx="332">-0.0112696330277913</cx:pt>
          <cx:pt idx="333">-0.00180707307781931</cx:pt>
          <cx:pt idx="334">-0.0011375434986381099</cx:pt>
          <cx:pt idx="335">0.00131478307185611</cx:pt>
          <cx:pt idx="336">-0.00049145326725475997</cx:pt>
          <cx:pt idx="337">0.00015536966452107601</cx:pt>
          <cx:pt idx="338">0.0019617136489184402</cx:pt>
          <cx:pt idx="339">0.0018371995031986701</cx:pt>
          <cx:pt idx="340">-0.0092460480199542203</cx:pt>
          <cx:pt idx="341">-0.0202965703673295</cx:pt>
          <cx:pt idx="342">-0.038882296418921498</cx:pt>
          <cx:pt idx="343">-0.0261853680863409</cx:pt>
          <cx:pt idx="344">0.0056414960460356902</cx:pt>
          <cx:pt idx="345">0.038090808834763103</cx:pt>
          <cx:pt idx="346">0.020829542421754201</cx:pt>
          <cx:pt idx="347">0.043730969080354301</cx:pt>
          <cx:pt idx="348">0.10713446967536901</cx:pt>
          <cx:pt idx="349">0.025304005490606601</cx:pt>
          <cx:pt idx="350">0.042800399133823198</cx:pt>
          <cx:pt idx="351">-0.0364089406663533</cx:pt>
          <cx:pt idx="352">-0.030210703501403102</cx:pt>
          <cx:pt idx="353">-0.059418726802901202</cx:pt>
          <cx:pt idx="354">-0.037867376430690797</cx:pt>
          <cx:pt idx="355">-0.037935049488646302</cx:pt>
          <cx:pt idx="356">-0.0259427990088258</cx:pt>
          <cx:pt idx="357">-0.020724897610162499</cx:pt>
          <cx:pt idx="358">-0.0136618739957303</cx:pt>
          <cx:pt idx="359">-0.00710816700403657</cx:pt>
          <cx:pt idx="360">0.00247356395400149</cx:pt>
          <cx:pt idx="361">0.010363047311553301</cx:pt>
          <cx:pt idx="362">0.0068602372532574002</cx:pt>
          <cx:pt idx="363">0.0049460953462094797</cx:pt>
          <cx:pt idx="364">-0.00029480261626590602</cx:pt>
          <cx:pt idx="365">-0.00029377167157075801</cx:pt>
          <cx:pt idx="366">0.00156843044058814</cx:pt>
          <cx:pt idx="367">0.00111023217034711</cx:pt>
          <cx:pt idx="368">0.0018342082506242201</cx:pt>
          <cx:pt idx="369">-0.0153075650087275</cx:pt>
          <cx:pt idx="370">-0.0097516584941341501</cx:pt>
          <cx:pt idx="371">0.0059032141687282401</cx:pt>
          <cx:pt idx="372">-0.017053333546449299</cx:pt>
          <cx:pt idx="373">-0.0076109937254182402</cx:pt>
          <cx:pt idx="374">0.0095148979090114005</cx:pt>
          <cx:pt idx="375">0.044077672505031001</cx:pt>
          <cx:pt idx="376">0.037512850233667003</cx:pt>
          <cx:pt idx="377">-0.0068841784654685703</cx:pt>
          <cx:pt idx="378">-0.0055665381766442498</cx:pt>
          <cx:pt idx="379">-0.055935490625142803</cx:pt>
          <cx:pt idx="380">-0.0168882960588971</cx:pt>
          <cx:pt idx="381">-0.016968481679753501</cx:pt>
          <cx:pt idx="382">0.00194638896030247</cx:pt>
          <cx:pt idx="383">0.00478437170084092</cx:pt>
          <cx:pt idx="384">0.010396177631883399</cx:pt>
          <cx:pt idx="385">-0.00157322990632341</cx:pt>
          <cx:pt idx="386">-0.0200749220317352</cx:pt>
          <cx:pt idx="387">-0.0130035985900133</cx:pt>
          <cx:pt idx="388">-0.0067784219613101796</cx:pt>
          <cx:pt idx="389">0.0010469750845879099</cx:pt>
          <cx:pt idx="390">0.00046530535909504803</cx:pt>
          <cx:pt idx="391">-0.00060570164245190802</cx:pt>
          <cx:pt idx="392">-8.3012960001721507e-05</cx:pt>
          <cx:pt idx="393">7.7963259923002906e-05</cx:pt>
          <cx:pt idx="394">-4.4574743652402598e-07</cx:pt>
          <cx:pt idx="395">0.00331233824821242</cx:pt>
          <cx:pt idx="396">0.0030029241206572001</cx:pt>
          <cx:pt idx="397">-0.0070134566677703004</cx:pt>
          <cx:pt idx="398">-0.0022524455893303602</cx:pt>
          <cx:pt idx="399">0.0088147214953889601</cx:pt>
          <cx:pt idx="400">0.0012848980205797001</cx:pt>
          <cx:pt idx="401">-0.0214896893538306</cx:pt>
          <cx:pt idx="402">-0.063175877304078504</cx:pt>
          <cx:pt idx="403">-0.027197629096274</cx:pt>
          <cx:pt idx="404">-0.0151393861792501</cx:pt>
          <cx:pt idx="405">-0.039914192541022901</cx:pt>
          <cx:pt idx="406">0.028020602298888801</cx:pt>
          <cx:pt idx="407">-0.010674377295313099</cx:pt>
          <cx:pt idx="408">-0.049131454964451898</cx:pt>
          <cx:pt idx="409">-0.018721925912893799</cx:pt>
          <cx:pt idx="410">-0.034998689457158103</cx:pt>
          <cx:pt idx="411">-0.0061609735402453399</cx:pt>
          <cx:pt idx="412">-0.0097813914667441697</cx:pt>
          <cx:pt idx="413">0.0136473099864735</cx:pt>
          <cx:pt idx="414">-0.00217991230157011</cx:pt>
          <cx:pt idx="415">-0.011630371627997901</cx:pt>
          <cx:pt idx="416">0.0020305108320029098</cx:pt>
          <cx:pt idx="417">0.0017316427578953099</cx:pt>
          <cx:pt idx="418">0.0017891100981206</cx:pt>
          <cx:pt idx="419">2.5261895951621e-05</cx:pt>
          <cx:pt idx="420">0.000186591853341452</cx:pt>
          <cx:pt idx="421">-0.00043751232828558999</cx:pt>
          <cx:pt idx="422">0.00039425899271605398</cx:pt>
          <cx:pt idx="423">0.0045592365367094698</cx:pt>
          <cx:pt idx="424">6.2088875184208205e-05</cx:pt>
          <cx:pt idx="425">-0.0060396042321048697</cx:pt>
          <cx:pt idx="426">0.0103870785411846</cx:pt>
          <cx:pt idx="427">-0.00173749097641012</cx:pt>
          <cx:pt idx="428">-0.031109920914460101</cx:pt>
          <cx:pt idx="429">-0.0148931661809346</cx:pt>
          <cx:pt idx="430">-0.060183883363919603</cx:pt>
          <cx:pt idx="431">-0.0214607348486822</cx:pt>
          <cx:pt idx="432">-0.00287227725753713</cx:pt>
          <cx:pt idx="433">0.023822086219953301</cx:pt>
          <cx:pt idx="434">-0.015236857443289601</cx:pt>
          <cx:pt idx="435">-0.0631356431591545</cx:pt>
          <cx:pt idx="436">-0.029706561546398901</cx:pt>
          <cx:pt idx="437">-0.040358745841122298</cx:pt>
          <cx:pt idx="438">-0.027752974857380201</cx:pt>
          <cx:pt idx="439">-0.048190929815867499</cx:pt>
          <cx:pt idx="440">-0.045156880314469697</cx:pt>
          <cx:pt idx="441">0.0014005629554212501</cx:pt>
          <cx:pt idx="442">0.0087678607066621304</cx:pt>
          <cx:pt idx="443">-0.000951608752624455</cx:pt>
          <cx:pt idx="444">0.0045308689348499201</cx:pt>
          <cx:pt idx="445">0.0023357998129389301</cx:pt>
          <cx:pt idx="446">0.0030288680039159202</cx:pt>
          <cx:pt idx="447">-0.00070077430720606997</cx:pt>
          <cx:pt idx="448">-0.00017378686934285299</cx:pt>
          <cx:pt idx="449">-0.00028629416896624701</cx:pt>
          <cx:pt idx="450">0.00033444849224992501</cx:pt>
          <cx:pt idx="451">0.0040471384426559896</cx:pt>
          <cx:pt idx="452">-0.0018478342649575199</cx:pt>
          <cx:pt idx="453">-0.0082120521694885595</cx:pt>
          <cx:pt idx="454">0.00136398675253226</cx:pt>
          <cx:pt idx="455">-0.0089205208639452308</cx:pt>
          <cx:pt idx="456">-0.010603819630927099</cx:pt>
          <cx:pt idx="457">-0.0037877755480787501</cx:pt>
          <cx:pt idx="458">-0.023422850383682699</cx:pt>
          <cx:pt idx="459">-0.00247632713694414</cx:pt>
          <cx:pt idx="460">-0.0336269486846709</cx:pt>
          <cx:pt idx="461">0.028028214991933399</cx:pt>
          <cx:pt idx="462">-0.021733054070867699</cx:pt>
          <cx:pt idx="463">-0.103611812477371</cx:pt>
          <cx:pt idx="464">-0.046538240366039103</cx:pt>
          <cx:pt idx="465">-0.046489145979594401</cx:pt>
          <cx:pt idx="466">-0.0168749580148072</cx:pt>
          <cx:pt idx="467">-0.013474216020096699</cx:pt>
          <cx:pt idx="468">-0.039503186953177498</cx:pt>
          <cx:pt idx="469">-0.0063567186005168003</cx:pt>
          <cx:pt idx="470">0.0084461388630234103</cx:pt>
          <cx:pt idx="471">0.0093717320836606294</cx:pt>
          <cx:pt idx="472">0.011409966541569</cx:pt>
          <cx:pt idx="473">0.00548707624759416</cx:pt>
          <cx:pt idx="474">0.0024565250275886</cx:pt>
          <cx:pt idx="475">0.00071326191092181495</cx:pt>
          <cx:pt idx="476">2.30628415330379e-07</cx:pt>
          <cx:pt idx="477">-0.00111147082907522</cx:pt>
          <cx:pt idx="478">0.00139190358908347</cx:pt>
          <cx:pt idx="479">0.0048063732025625102</cx:pt>
          <cx:pt idx="480">-0.0048190940645299303</cx:pt>
          <cx:pt idx="481">-0.0143333306019257</cx:pt>
          <cx:pt idx="482">-0.0069214308749108999</cx:pt>
          <cx:pt idx="483">-0.014593090723642101</cx:pt>
          <cx:pt idx="484">-0.014496224831878001</cx:pt>
          <cx:pt idx="485">-0.034850658838392501</cx:pt>
          <cx:pt idx="486">-0.066676798187920494</cx:pt>
          <cx:pt idx="487">-0.075231776873561598</cx:pt>
          <cx:pt idx="488">-0.037044029103778298</cx:pt>
          <cx:pt idx="489">0.036677835790705202</cx:pt>
          <cx:pt idx="490">0.0058591134721855797</cx:pt>
          <cx:pt idx="491">-0.089240368842727194</cx:pt>
          <cx:pt idx="492">-0.084583784749700394</cx:pt>
          <cx:pt idx="493">-0.016040490862244499</cx:pt>
          <cx:pt idx="494">-0.025840532586542099</cx:pt>
          <cx:pt idx="495">-0.019347821647143999</cx:pt>
          <cx:pt idx="496">-0.0356250246846724</cx:pt>
          <cx:pt idx="497">-0.016559069633586599</cx:pt>
          <cx:pt idx="498">0.0056797014364150002</cx:pt>
          <cx:pt idx="499">0.0048127267491811501</cx:pt>
          <cx:pt idx="500">0.011688791819870901</cx:pt>
          <cx:pt idx="501">0.0182831605831166</cx:pt>
          <cx:pt idx="502">0.0062603908058064999</cx:pt>
          <cx:pt idx="503">0.00095618808849141598</cx:pt>
          <cx:pt idx="504">0.00021798697990124501</cx:pt>
          <cx:pt idx="505">0.000290689293048125</cx:pt>
          <cx:pt idx="506">0.0014545978282269399</cx:pt>
          <cx:pt idx="507">0.0056551317159360898</cx:pt>
          <cx:pt idx="508">0.0012041308723106799</cx:pt>
          <cx:pt idx="509">0.0021420505529678299</cx:pt>
          <cx:pt idx="510">-0.0088887173088952904</cx:pt>
          <cx:pt idx="511">-0.017335816163719101</cx:pt>
          <cx:pt idx="512">-0.017236255052736401</cx:pt>
          <cx:pt idx="513">-0.017758911671613298</cx:pt>
          <cx:pt idx="514">-0.0519451606435943</cx:pt>
          <cx:pt idx="515">-0.0840025345292605</cx:pt>
          <cx:pt idx="516">-0.042617944636045201</cx:pt>
          <cx:pt idx="517">0.040782297914396401</cx:pt>
          <cx:pt idx="518">0.0103490232524799</cx:pt>
          <cx:pt idx="519">-0.060421561675506399</cx:pt>
          <cx:pt idx="520">-0.073434347811394005</cx:pt>
          <cx:pt idx="521">-0.011730635381764699</cx:pt>
          <cx:pt idx="522">0.0334381245810896</cx:pt>
          <cx:pt idx="523">0.0040602457724325898</cx:pt>
          <cx:pt idx="524">0.00097105701279465303</cx:pt>
          <cx:pt idx="525">0.033585701076308101</cx:pt>
          <cx:pt idx="526">0.039432746317214003</cx:pt>
          <cx:pt idx="527">0.0049268817864633104</cx:pt>
          <cx:pt idx="528">0.013944473708268399</cx:pt>
          <cx:pt idx="529">0.014103801662211099</cx:pt>
          <cx:pt idx="530">0.00332560464532151</cx:pt>
          <cx:pt idx="531">0.0020167444629144902</cx:pt>
          <cx:pt idx="532">9.5443998737426597e-05</cx:pt>
          <cx:pt idx="533">-2.2055496351794699e-05</cx:pt>
          <cx:pt idx="534">-0.0037877286247458299</cx:pt>
          <cx:pt idx="535">0.0026932549199421502</cx:pt>
          <cx:pt idx="536">0.00285784376130674</cx:pt>
          <cx:pt idx="537">-0.0035917469817057001</cx:pt>
          <cx:pt idx="538">-0.00903943482224971</cx:pt>
          <cx:pt idx="539">-0.030038473206153399</cx:pt>
          <cx:pt idx="540">-0.0319766335320791</cx:pt>
          <cx:pt idx="541">-0.0102158827325132</cx:pt>
          <cx:pt idx="542">-0.044087693577043799</cx:pt>
          <cx:pt idx="543">-0.045411644127624197</cx:pt>
          <cx:pt idx="544">0.019551074778956401</cx:pt>
          <cx:pt idx="545">0.076047098075365901</cx:pt>
          <cx:pt idx="546">0.038890992081095303</cx:pt>
          <cx:pt idx="547">-0.0137828680503072</cx:pt>
          <cx:pt idx="548">-0.054464076216283998</cx:pt>
          <cx:pt idx="549">-0.032998721298983298</cx:pt>
          <cx:pt idx="550">0.052171708647957601</cx:pt>
          <cx:pt idx="551">0.0127573835506308</cx:pt>
          <cx:pt idx="552">-0.015409419477146399</cx:pt>
          <cx:pt idx="553">0.022608885662379698</cx:pt>
          <cx:pt idx="554">0.0207510515594738</cx:pt>
          <cx:pt idx="555">-0.0075470755968254999</cx:pt>
          <cx:pt idx="556">-0.0028704932308744702</cx:pt>
          <cx:pt idx="557">0.0083577685377544605</cx:pt>
          <cx:pt idx="558">0.0032528987221057399</cx:pt>
          <cx:pt idx="559">0.00077513498716716802</cx:pt>
          <cx:pt idx="560">-0.00057538127130039103</cx:pt>
          <cx:pt idx="561">0.00048320188772745399</cx:pt>
          <cx:pt idx="562">-0.0028103159386189398</cx:pt>
          <cx:pt idx="563">0.0027099302831787501</cx:pt>
          <cx:pt idx="564">-0.0039257107990307502</cx:pt>
          <cx:pt idx="565">-0.0180827464497532</cx:pt>
          <cx:pt idx="566">-0.021582752660274099</cx:pt>
          <cx:pt idx="567">-0.040961665604490799</cx:pt>
          <cx:pt idx="568">-0.043145313536073003</cx:pt>
          <cx:pt idx="569">-0.0104511237265301</cx:pt>
          <cx:pt idx="570">-0.048253630587634003</cx:pt>
          <cx:pt idx="571">-0.0027829626708454299</cx:pt>
          <cx:pt idx="572">0.074260003168027597</cx:pt>
          <cx:pt idx="573">0.057055905982975601</cx:pt>
          <cx:pt idx="574">0.0340412198327011</cx:pt>
          <cx:pt idx="575">-0.016817105633710298</cx:pt>
          <cx:pt idx="576">-0.0198497904996741</cx:pt>
          <cx:pt idx="577">-0.044785633559844197</cx:pt>
          <cx:pt idx="578">0.0267366748036953</cx:pt>
          <cx:pt idx="579">-0.0151489382614591</cx:pt>
          <cx:pt idx="580">-0.0093184432491145198</cx:pt>
          <cx:pt idx="581">0.0012223460478958</cx:pt>
          <cx:pt idx="582">0.0111360951957054</cx:pt>
          <cx:pt idx="583">-0.0076289474185521804</cx:pt>
          <cx:pt idx="584">-0.00059078660785868802</cx:pt>
          <cx:pt idx="585">0.0032042233755733502</cx:pt>
          <cx:pt idx="586">0.000796259338418269</cx:pt>
          <cx:pt idx="587">0.00074525984486260302</cx:pt>
          <cx:pt idx="588">0.00036516866340907298</cx:pt>
          <cx:pt idx="589">0.000264157253290751</cx:pt>
          <cx:pt idx="590">0.00125362044060728</cx:pt>
          <cx:pt idx="591">0.00229808887141511</cx:pt>
          <cx:pt idx="592">0.00053542794958021404</cx:pt>
          <cx:pt idx="593">-0.020714970322774098</cx:pt>
          <cx:pt idx="594">-0.033822670312464498</cx:pt>
          <cx:pt idx="595">-0.041203278986122797</cx:pt>
          <cx:pt idx="596">-0.056431429428194603</cx:pt>
          <cx:pt idx="597">-0.020366841328059999</cx:pt>
          <cx:pt idx="598">-0.0062707737021594203</cx:pt>
          <cx:pt idx="599">0.000840120551487731</cx:pt>
          <cx:pt idx="600">0.0244754662858436</cx:pt>
          <cx:pt idx="601">-0.0234688495109595</cx:pt>
          <cx:pt idx="602">0.0104725913060674</cx:pt>
          <cx:pt idx="603">0.0099668664983547893</cx:pt>
          <cx:pt idx="604">0.0173393846152444</cx:pt>
          <cx:pt idx="605">-0.0565252675418201</cx:pt>
          <cx:pt idx="606">-0.0198724424007336</cx:pt>
          <cx:pt idx="607">-0.036279376204809297</cx:pt>
          <cx:pt idx="608">-0.046108612650566802</cx:pt>
          <cx:pt idx="609">-0.051893351784815099</cx:pt>
          <cx:pt idx="610">-0.023790246013881199</cx:pt>
          <cx:pt idx="611">-0.0032340765375898002</cx:pt>
          <cx:pt idx="612">0.000336056373000592</cx:pt>
          <cx:pt idx="613">0.00041508089887768698</cx:pt>
          <cx:pt idx="614">0.0015030144901902701</cx:pt>
          <cx:pt idx="615">0.00088572489204119097</cx:pt>
          <cx:pt idx="616">0.00019756762365593901</cx:pt>
          <cx:pt idx="617">-0.00015961208277560601</cx:pt>
          <cx:pt idx="618">0.00054901256701514597</cx:pt>
          <cx:pt idx="619">0.0059125708811872697</cx:pt>
          <cx:pt idx="620">0.015267044705621799</cx:pt>
          <cx:pt idx="621">0.0064794787796807604</cx:pt>
          <cx:pt idx="622">0.0069734859205074001</cx:pt>
          <cx:pt idx="623">0.0060355271434991498</cx:pt>
          <cx:pt idx="624">-0.013118647598867</cx:pt>
          <cx:pt idx="625">0.013485217105078001</cx:pt>
          <cx:pt idx="626">0.021462700152398199</cx:pt>
          <cx:pt idx="627">0.033865984536104898</cx:pt>
          <cx:pt idx="628">0.031903942248862699</cx:pt>
          <cx:pt idx="629">0.0052636377855059101</cx:pt>
          <cx:pt idx="630">0.0209007669566235</cx:pt>
          <cx:pt idx="631">0.0400788426122771</cx:pt>
          <cx:pt idx="632">-0.0122271285357821</cx:pt>
          <cx:pt idx="633">-0.070829632903881307</cx:pt>
          <cx:pt idx="634">-0.00568560264609179</cx:pt>
          <cx:pt idx="635">-0.019308470916953299</cx:pt>
          <cx:pt idx="636">-0.033742889809962297</cx:pt>
          <cx:pt idx="637">-0.050273168843026503</cx:pt>
          <cx:pt idx="638">-0.015881375919592801</cx:pt>
          <cx:pt idx="639">0.00052707304853428496</cx:pt>
          <cx:pt idx="640">7.8518147023802701e-05</cx:pt>
          <cx:pt idx="641">0.00073779577922286003</cx:pt>
          <cx:pt idx="642">0.00062797028731945603</cx:pt>
          <cx:pt idx="643">0.00038261570525421602</cx:pt>
          <cx:pt idx="644">0.00021655792115441599</cx:pt>
          <cx:pt idx="645">0.00075976135288024105</cx:pt>
          <cx:pt idx="646">0.00023411096830183199</cx:pt>
          <cx:pt idx="647">0.0033965145896498799</cx:pt>
          <cx:pt idx="648">0.0098415089546413492</cx:pt>
          <cx:pt idx="649">0.0090927118267038008</cx:pt>
          <cx:pt idx="650">0.00789227726405182</cx:pt>
          <cx:pt idx="651">0.026030431325785901</cx:pt>
          <cx:pt idx="652">0.020207719982669299</cx:pt>
          <cx:pt idx="653">0.041976286455659997</cx:pt>
          <cx:pt idx="654">0.044601639765881898</cx:pt>
          <cx:pt idx="655">0.0765823289928933</cx:pt>
          <cx:pt idx="656">0.063965548954258197</cx:pt>
          <cx:pt idx="657">0.0089223765390704195</cx:pt>
          <cx:pt idx="658">-0.0017334540245818101</cx:pt>
          <cx:pt idx="659">0.018983890806425999</cx:pt>
          <cx:pt idx="660">-0.011855110850313899</cx:pt>
          <cx:pt idx="661">-0.024361888132092901</cx:pt>
          <cx:pt idx="662">-0.0130439502040297</cx:pt>
          <cx:pt idx="663">-0.035601902501916402</cx:pt>
          <cx:pt idx="664">-0.035684236280738198</cx:pt>
          <cx:pt idx="665">-0.029462249053245501</cx:pt>
          <cx:pt idx="666">-0.010319530442534501</cx:pt>
          <cx:pt idx="667">-0.00084850915183074904</cx:pt>
          <cx:pt idx="668">-0.00030652426129933901</cx:pt>
          <cx:pt idx="669">0.00047934605151154998</cx:pt>
          <cx:pt idx="670">0.00075758271145194198</cx:pt>
          <cx:pt idx="671">0.000177541536007691</cx:pt>
          <cx:pt idx="672">-0.00044961501999410798</cx:pt>
          <cx:pt idx="673">-0.00066206976328654599</cx:pt>
          <cx:pt idx="674">0.00055561694857852496</cx:pt>
          <cx:pt idx="675">0.0010208110388393501</cx:pt>
          <cx:pt idx="676">0.0062962725358728299</cx:pt>
          <cx:pt idx="677">0.0069890712987022699</cx:pt>
          <cx:pt idx="678">0.0045845477240234597</cx:pt>
          <cx:pt idx="679">0.0120958179102739</cx:pt>
          <cx:pt idx="680">0.0219082114129509</cx:pt>
          <cx:pt idx="681">0.044656386765368102</cx:pt>
          <cx:pt idx="682">0.021959252839873201</cx:pt>
          <cx:pt idx="683">0.042487722555090299</cx:pt>
          <cx:pt idx="684">0.019198665807165099</cx:pt>
          <cx:pt idx="685">0.022720781615509701</cx:pt>
          <cx:pt idx="686">0.018800045428898599</cx:pt>
          <cx:pt idx="687">-0.021054300647996599</cx:pt>
          <cx:pt idx="688">-0.032577851947234698</cx:pt>
          <cx:pt idx="689">0.00506489801908757</cx:pt>
          <cx:pt idx="690">-0.0191620162073033</cx:pt>
          <cx:pt idx="691">-0.015921204328247601</cx:pt>
          <cx:pt idx="692">-0.026761744285332199</cx:pt>
          <cx:pt idx="693">-0.0061844620950480501</cx:pt>
          <cx:pt idx="694">-0.00035967108726947701</cx:pt>
          <cx:pt idx="695">-0.0019315807785115499</cx:pt>
          <cx:pt idx="696">-0.00023912478290055901</cx:pt>
          <cx:pt idx="697">0.00173626215043915</cx:pt>
          <cx:pt idx="698">-0.00014007206993556099</cx:pt>
          <cx:pt idx="699">0.00022203024562718299</cx:pt>
          <cx:pt idx="700">0.000190126969670482</cx:pt>
          <cx:pt idx="701">-0.00011563231601743</cx:pt>
          <cx:pt idx="702">-0.000137622343981802</cx:pt>
          <cx:pt idx="703">-0.00030379294886324898</cx:pt>
          <cx:pt idx="704">0.0025351479423804698</cx:pt>
          <cx:pt idx="705">0.0028539265001808699</cx:pt>
          <cx:pt idx="706">0.005185527600996</cx:pt>
          <cx:pt idx="707">0.0048374548285746704</cx:pt>
          <cx:pt idx="708">0.00029975611338040601</cx:pt>
          <cx:pt idx="709">0.00225461419044102</cx:pt>
          <cx:pt idx="710">-0.0057104933468111897</cx:pt>
          <cx:pt idx="711">-0.00191515276285746</cx:pt>
          <cx:pt idx="712">-0.00450411514783851</cx:pt>
          <cx:pt idx="713">-0.0185969342756491</cx:pt>
          <cx:pt idx="714">-0.027900002963212399</cx:pt>
          <cx:pt idx="715">-0.030049125591824301</cx:pt>
          <cx:pt idx="716">-0.020207473644119799</cx:pt>
          <cx:pt idx="717">-0.010347102512416899</cx:pt>
          <cx:pt idx="718">-0.0059034538898652704</cx:pt>
          <cx:pt idx="719">-0.0024969776527609898</cx:pt>
          <cx:pt idx="720">-0.0031837491581278802</cx:pt>
          <cx:pt idx="721">-0.00055704168194894098</cx:pt>
          <cx:pt idx="722">-0.00024253345413580599</cx:pt>
          <cx:pt idx="723">0.00026450481447643003</cx:pt>
          <cx:pt idx="724">0.000154257099351803</cx:pt>
          <cx:pt idx="725">-0.000186348976746189</cx:pt>
          <cx:pt idx="726">0.00052238807044734396</cx:pt>
          <cx:pt idx="727">-0.00024677005446837599</cx:pt>
          <cx:pt idx="728">-0.00056909810778333204</cx:pt>
          <cx:pt idx="729">-0.00020097908642739299</cx:pt>
          <cx:pt idx="730">0.00061143482639694198</cx:pt>
          <cx:pt idx="731">1.56349174064353e-05</cx:pt>
          <cx:pt idx="732">-0.00028645951617447602</cx:pt>
          <cx:pt idx="733">0.00065123622261131797</cx:pt>
          <cx:pt idx="734">-0.000450715539697441</cx:pt>
          <cx:pt idx="735">5.9608722136326901e-05</cx:pt>
          <cx:pt idx="736">-0.00039285946701541702</cx:pt>
          <cx:pt idx="737">-0.0066814278936513398</cx:pt>
          <cx:pt idx="738">-0.0022971597899453799</cx:pt>
          <cx:pt idx="739">0.0037580116264099299</cx:pt>
          <cx:pt idx="740">-0.00441776075556982</cx:pt>
          <cx:pt idx="741">-0.0034943512535958701</cx:pt>
          <cx:pt idx="742">-0.0085432836466771203</cx:pt>
          <cx:pt idx="743">-0.0052849887359501403</cx:pt>
          <cx:pt idx="744">-0.0023355340326423699</cx:pt>
          <cx:pt idx="745">0.00078103099127497502</cx:pt>
          <cx:pt idx="746">-0.0020319371783375098</cx:pt>
          <cx:pt idx="747">-0.00072970816026947502</cx:pt>
          <cx:pt idx="748">-0.00072015514021657597</cx:pt>
          <cx:pt idx="749">-0.000129134443409417</cx:pt>
          <cx:pt idx="750">-0.00063103182561116905</cx:pt>
          <cx:pt idx="751">-0.00025075624315456699</cx:pt>
          <cx:pt idx="752">9.7696666061502998e-05</cx:pt>
          <cx:pt idx="753">-0.00020633065076168099</cx:pt>
          <cx:pt idx="754">0.00102080449590953</cx:pt>
          <cx:pt idx="755">-0.00018734520914031699</cx:pt>
          <cx:pt idx="756">-0.00055400026250595797</cx:pt>
          <cx:pt idx="757">0.00021038384676165501</cx:pt>
          <cx:pt idx="758">0.000238243020504408</cx:pt>
          <cx:pt idx="759">0.00065986051538536195</cx:pt>
          <cx:pt idx="760">-9.6872795804198205e-05</cx:pt>
          <cx:pt idx="761">0.00054458152281530801</cx:pt>
          <cx:pt idx="762">0.000807217882051528</cx:pt>
          <cx:pt idx="763">0.00087531577580467299</cx:pt>
          <cx:pt idx="764">4.8719958875387598e-05</cx:pt>
          <cx:pt idx="765">-0.000114894437741762</cx:pt>
          <cx:pt idx="766">0.00021229046183850799</cx:pt>
          <cx:pt idx="767">0.000182765990801688</cx:pt>
          <cx:pt idx="768">-0.00066286563382234097</cx:pt>
          <cx:pt idx="769">-7.2380137885207796e-07</cx:pt>
          <cx:pt idx="770">0.00068317356412277803</cx:pt>
          <cx:pt idx="771">0.000264279358836828</cx:pt>
          <cx:pt idx="772">0.00045371840702401398</cx:pt>
          <cx:pt idx="773">-0.00058333497222895904</cx:pt>
          <cx:pt idx="774">-0.0012438967997498501</cx:pt>
          <cx:pt idx="775">0.00019211140656844299</cx:pt>
          <cx:pt idx="776">-0.00032871398868767303</cx:pt>
          <cx:pt idx="777">0.000330335678405658</cx:pt>
          <cx:pt idx="778">6.4966595282673796e-08</cx:pt>
          <cx:pt idx="779">-0.00020469806693767701</cx:pt>
          <cx:pt idx="780">0.00036474070448853902</cx:pt>
          <cx:pt idx="781">-0.00046169166112398099</cx:pt>
          <cx:pt idx="782">-1.85076798264996e-05</cx:pt>
          <cx:pt idx="783">0.00013277271080915201</cx:pt>
        </cx:lvl>
      </cx:numDim>
    </cx:data>
    <cx:data id="182">
      <cx:numDim type="val">
        <cx:f>'001_WA_F - 副本'!$GA$1:$GA$784</cx:f>
        <cx:lvl ptCount="784" formatCode="0.00E+00">
          <cx:pt idx="0">9.3551423870028499e-05</cx:pt>
          <cx:pt idx="1">0.00036953713232477399</cx:pt>
          <cx:pt idx="2">0.00018787674184187199</cx:pt>
          <cx:pt idx="3">0.00042149948310645901</cx:pt>
          <cx:pt idx="4">2.1964230591108401e-05</cx:pt>
          <cx:pt idx="5">-1.01133271393098e-05</cx:pt>
          <cx:pt idx="6">-0.00025215748175467698</cx:pt>
          <cx:pt idx="7">0.000160409552270903</cx:pt>
          <cx:pt idx="8">0.00067496349142461801</cx:pt>
          <cx:pt idx="9">0.00065764953364275396</cx:pt>
          <cx:pt idx="10">-0.00091889173854307904</cx:pt>
          <cx:pt idx="11">0.00012923555890416601</cx:pt>
          <cx:pt idx="12">-0.000194461863215529</cx:pt>
          <cx:pt idx="13">-0.00095358004850522099</cx:pt>
          <cx:pt idx="14">-0.00049888819472607398</cx:pt>
          <cx:pt idx="15">-0.000120653697732371</cx:pt>
          <cx:pt idx="16">4.70356808545476e-05</cx:pt>
          <cx:pt idx="17">0.00010008838013693</cx:pt>
          <cx:pt idx="18">0.00021577904772415699</cx:pt>
          <cx:pt idx="19">0.00047594448956920398</cx:pt>
          <cx:pt idx="20">0.00074152020143970104</cx:pt>
          <cx:pt idx="21">-0.00067929768195328999</cx:pt>
          <cx:pt idx="22">0.00027026783314309502</cx:pt>
          <cx:pt idx="23">0.00022844460250817501</cx:pt>
          <cx:pt idx="24">0.00077080050479902103</cx:pt>
          <cx:pt idx="25">0.00068733963211021001</cx:pt>
          <cx:pt idx="26">0.00015496626978635299</cx:pt>
          <cx:pt idx="27">0.00013773351282676401</cx:pt>
          <cx:pt idx="28">0.00037492573909723802</cx:pt>
          <cx:pt idx="29">-6.0692027468055799e-05</cx:pt>
          <cx:pt idx="30">0.00034389336810443301</cx:pt>
          <cx:pt idx="31">-0.00049338000414471004</cx:pt>
          <cx:pt idx="32">-0.00016781555415549401</cx:pt>
          <cx:pt idx="33">-0.00089310201983441298</cx:pt>
          <cx:pt idx="34">0.00025028962368890499</cx:pt>
          <cx:pt idx="35">0.00028084989485459901</cx:pt>
          <cx:pt idx="36">-0.00096035426143765903</cx:pt>
          <cx:pt idx="37">-0.00149978140828932</cx:pt>
          <cx:pt idx="38">4.0022547841482503e-05</cx:pt>
          <cx:pt idx="39">0.00027572157003597799</cx:pt>
          <cx:pt idx="40">-0.00046399218909908701</cx:pt>
          <cx:pt idx="41">-0.00121150837811623</cx:pt>
          <cx:pt idx="42">0.00136218889458549</cx:pt>
          <cx:pt idx="43">0.00333181815267898</cx:pt>
          <cx:pt idx="44">8.2937291910127603e-05</cx:pt>
          <cx:pt idx="45">0.00016008895466771401</cx:pt>
          <cx:pt idx="46">0.00029364786568642702</cx:pt>
          <cx:pt idx="47">-0.000250274760013752</cx:pt>
          <cx:pt idx="48">8.0005837460746899e-05</cx:pt>
          <cx:pt idx="49">-0.000493358693707125</cx:pt>
          <cx:pt idx="50">0.00024526812702715299</cx:pt>
          <cx:pt idx="51">-0.00042422532021042499</cx:pt>
          <cx:pt idx="52">-0.000159611652960443</cx:pt>
          <cx:pt idx="53">0.00031452734716075099</cx:pt>
          <cx:pt idx="54">0.0010012945632862601</cx:pt>
          <cx:pt idx="55">-0.00012119766529940199</cx:pt>
          <cx:pt idx="56">-0.000221948926230148</cx:pt>
          <cx:pt idx="57">0.00032944186430028502</cx:pt>
          <cx:pt idx="58">-0.00067272431182196504</cx:pt>
          <cx:pt idx="59">0.00055982357496926402</cx:pt>
          <cx:pt idx="60">0.00016960961504293299</cx:pt>
          <cx:pt idx="61">0.000276217417437423</cx:pt>
          <cx:pt idx="62">-0.000274446515695547</cx:pt>
          <cx:pt idx="63">-0.00070870588999154998</cx:pt>
          <cx:pt idx="64">-0.00268284294879328</cx:pt>
          <cx:pt idx="65">-0.0037438307004927099</cx:pt>
          <cx:pt idx="66">-0.0022844691662482399</cx:pt>
          <cx:pt idx="67">-0.00340014428081125</cx:pt>
          <cx:pt idx="68">-0.0022402550212861898</cx:pt>
          <cx:pt idx="69">0.0087274930611825306</cx:pt>
          <cx:pt idx="70">0.0036935408704285399</cx:pt>
          <cx:pt idx="71">0.0120385065578526</cx:pt>
          <cx:pt idx="72">0.013192689074882901</cx:pt>
          <cx:pt idx="73">0.0049211646710219902</cx:pt>
          <cx:pt idx="74">-0.00172697871167392</cx:pt>
          <cx:pt idx="75">0.0032647001273483</cx:pt>
          <cx:pt idx="76">-0.0012215436360897901</cx:pt>
          <cx:pt idx="77">-0.0020485127816914101</cx:pt>
          <cx:pt idx="78">-0.00178039528551089</cx:pt>
          <cx:pt idx="79">-0.000623970653209339</cx:pt>
          <cx:pt idx="80">4.6677535613357202e-05</cx:pt>
          <cx:pt idx="81">0.00018851024918556199</cx:pt>
          <cx:pt idx="82">-0.000332048263120992</cx:pt>
          <cx:pt idx="83">0.00034041693429198402</cx:pt>
          <cx:pt idx="84">-0.00030237009291101498</cx:pt>
          <cx:pt idx="85">0.00074263452701980198</cx:pt>
          <cx:pt idx="86">0.00073000194407189399</cx:pt>
          <cx:pt idx="87">-0.000573323475877719</cx:pt>
          <cx:pt idx="88">-0.00103742024163997</cx:pt>
          <cx:pt idx="89">0.00170227562824447</cx:pt>
          <cx:pt idx="90">0.00032662460759993501</cx:pt>
          <cx:pt idx="91">0.00044064618764881402</cx:pt>
          <cx:pt idx="92">0.00181782681280561</cx:pt>
          <cx:pt idx="93">-0.0035865792195695599</cx:pt>
          <cx:pt idx="94">-0.00010909719793513201</cx:pt>
          <cx:pt idx="95">-0.00881331238062724</cx:pt>
          <cx:pt idx="96">-0.0020015914711908199</cx:pt>
          <cx:pt idx="97">-0.0100729655022056</cx:pt>
          <cx:pt idx="98">-0.013770170618688699</cx:pt>
          <cx:pt idx="99">0.0166269229630026</cx:pt>
          <cx:pt idx="100">0.0157618331753249</cx:pt>
          <cx:pt idx="101">0.00063480096882431096</cx:pt>
          <cx:pt idx="102">0.00566256025631642</cx:pt>
          <cx:pt idx="103">0.0027430099681588398</cx:pt>
          <cx:pt idx="104">0.00089748016493902097</cx:pt>
          <cx:pt idx="105">0.00312413107778834</cx:pt>
          <cx:pt idx="106">0.0098756815619408002</cx:pt>
          <cx:pt idx="107">0.010134729344358599</cx:pt>
          <cx:pt idx="108">1.82802148014427e-05</cx:pt>
          <cx:pt idx="109">-0.000317157176276527</cx:pt>
          <cx:pt idx="110">-0.00093533629086956795</cx:pt>
          <cx:pt idx="111">0.00051829561594795995</cx:pt>
          <cx:pt idx="112">0.000112802299208529</cx:pt>
          <cx:pt idx="113">-0.00080217083331860103</cx:pt>
          <cx:pt idx="114">0.0021519243454528902</cx:pt>
          <cx:pt idx="115">0.00076666023935505602</cx:pt>
          <cx:pt idx="116">0.00206675332364735</cx:pt>
          <cx:pt idx="117">0.0121938356148018</cx:pt>
          <cx:pt idx="118">0.013424915143901499</cx:pt>
          <cx:pt idx="119">0.017136818663055602</cx:pt>
          <cx:pt idx="120">0.023101896986975599</cx:pt>
          <cx:pt idx="121">0.022189106239416199</cx:pt>
          <cx:pt idx="122">0.046127950116362199</cx:pt>
          <cx:pt idx="123">0.039794450035627801</cx:pt>
          <cx:pt idx="124">0.0595622874648329</cx:pt>
          <cx:pt idx="125">0.055993845429824898</cx:pt>
          <cx:pt idx="126">0.061451147101828398</cx:pt>
          <cx:pt idx="127">0.082039754805594195</cx:pt>
          <cx:pt idx="128">0.081448022967677905</cx:pt>
          <cx:pt idx="129">0.027923359939730601</cx:pt>
          <cx:pt idx="130">-0.0102392548097891</cx:pt>
          <cx:pt idx="131">-0.0049237341743202699</cx:pt>
          <cx:pt idx="132">0.00063634204938689402</cx:pt>
          <cx:pt idx="133">-0.00082001292883938004</cx:pt>
          <cx:pt idx="134">-0.00074268757806495204</cx:pt>
          <cx:pt idx="135">-0.0023877338708863998</cx:pt>
          <cx:pt idx="136">0.00226541115754405</cx:pt>
          <cx:pt idx="137">0.0052944219753533603</cx:pt>
          <cx:pt idx="138">0.0020495732512108198</cx:pt>
          <cx:pt idx="139">-0.00043284114326457099</cx:pt>
          <cx:pt idx="140">-0.00036126113310030301</cx:pt>
          <cx:pt idx="141">-0.00035705436454189302</cx:pt>
          <cx:pt idx="142">0.00012772053825128</cx:pt>
          <cx:pt idx="143">0.0018412317918244301</cx:pt>
          <cx:pt idx="144">0.0059934116219570498</cx:pt>
          <cx:pt idx="145">0.022315003014871999</cx:pt>
          <cx:pt idx="146">0.025822353680896599</cx:pt>
          <cx:pt idx="147">0.021362961674508699</cx:pt>
          <cx:pt idx="148">0.0177776994064275</cx:pt>
          <cx:pt idx="149">0.011760310245437</cx:pt>
          <cx:pt idx="150">0.0071250820241503402</cx:pt>
          <cx:pt idx="151">0.029020649701504201</cx:pt>
          <cx:pt idx="152">0.050593683516393997</cx:pt>
          <cx:pt idx="153">0.0077722785230198198</cx:pt>
          <cx:pt idx="154">-0.0015432825208015299</cx:pt>
          <cx:pt idx="155">0.0078257557103043208</cx:pt>
          <cx:pt idx="156">0.00703406537095215</cx:pt>
          <cx:pt idx="157">0.010716386078560999</cx:pt>
          <cx:pt idx="158">-0.024903452274017399</cx:pt>
          <cx:pt idx="159">0.034803841060224397</cx:pt>
          <cx:pt idx="160">0.037705205794999599</cx:pt>
          <cx:pt idx="161">0.047120758836446397</cx:pt>
          <cx:pt idx="162">0.021932466791832601</cx:pt>
          <cx:pt idx="163">0.011261408354561801</cx:pt>
          <cx:pt idx="164">0.0053239493548299897</cx:pt>
          <cx:pt idx="165">0.014187212834801901</cx:pt>
          <cx:pt idx="166">0.0028039424406347902</cx:pt>
          <cx:pt idx="167">-0.00052183666794075297</cx:pt>
          <cx:pt idx="168">-0.00035207228125498099</cx:pt>
          <cx:pt idx="169">0.000146973391860585</cx:pt>
          <cx:pt idx="170">-0.0022777948561571101</cx:pt>
          <cx:pt idx="171">0.0012305531444996201</cx:pt>
          <cx:pt idx="172">0.0040437623415349603</cx:pt>
          <cx:pt idx="173">0.00495426654048629</cx:pt>
          <cx:pt idx="174">0.0135721894579216</cx:pt>
          <cx:pt idx="175">0.0085735564040857401</cx:pt>
          <cx:pt idx="176">0.015650819461740802</cx:pt>
          <cx:pt idx="177">0.0224174502329904</cx:pt>
          <cx:pt idx="178">0.0135210362471093</cx:pt>
          <cx:pt idx="179">0.0368613089132451</cx:pt>
          <cx:pt idx="180">0.033360833985882098</cx:pt>
          <cx:pt idx="181">0.012340918776057299</cx:pt>
          <cx:pt idx="182">-0.0017622088302613899</cx:pt>
          <cx:pt idx="183">-0.026349107579499102</cx:pt>
          <cx:pt idx="184">-0.015705666288162799</cx:pt>
          <cx:pt idx="185">0.0016219172648558799</cx:pt>
          <cx:pt idx="186">-0.014925094647854201</cx:pt>
          <cx:pt idx="187">0.0024645260551526401</cx:pt>
          <cx:pt idx="188">0.0193162250914082</cx:pt>
          <cx:pt idx="189">0.0097117919723075097</cx:pt>
          <cx:pt idx="190">0.0040580137444204099</cx:pt>
          <cx:pt idx="191">0.016015991006919202</cx:pt>
          <cx:pt idx="192">0.0151754267060367</cx:pt>
          <cx:pt idx="193">0.017089884266022499</cx:pt>
          <cx:pt idx="194">0.00056156736224458395</cx:pt>
          <cx:pt idx="195">-0.0023539524133388899</cx:pt>
          <cx:pt idx="196">0.00046973465244639999</cx:pt>
          <cx:pt idx="197">-0.00013423771945920599</cx:pt>
          <cx:pt idx="198">-0.0065909835382181297</cx:pt>
          <cx:pt idx="199">-0.00497859508248478</cx:pt>
          <cx:pt idx="200">0.010174090201831</cx:pt>
          <cx:pt idx="201">-0.0035817341283589498</cx:pt>
          <cx:pt idx="202">-0.015309974135564799</cx:pt>
          <cx:pt idx="203">-0.0187867404224062</cx:pt>
          <cx:pt idx="204">0.0021184676025681999</cx:pt>
          <cx:pt idx="205">-0.0108710641250596</cx:pt>
          <cx:pt idx="206">0.00050846865189741798</cx:pt>
          <cx:pt idx="207">-0.023944014170992501</cx:pt>
          <cx:pt idx="208">0.022036997309219101</cx:pt>
          <cx:pt idx="209">0.0064369950549884097</cx:pt>
          <cx:pt idx="210">-0.0142020349412344</cx:pt>
          <cx:pt idx="211">0.0233735467182947</cx:pt>
          <cx:pt idx="212">-0.012176573179173301</cx:pt>
          <cx:pt idx="213">-0.027605066955637199</cx:pt>
          <cx:pt idx="214">-0.0165802701130628</cx:pt>
          <cx:pt idx="215">-0.00306002056861887</cx:pt>
          <cx:pt idx="216">0.0119773901012708</cx:pt>
          <cx:pt idx="217">0.029260693322830499</cx:pt>
          <cx:pt idx="218">0.022754167368121799</cx:pt>
          <cx:pt idx="219">0.020230531574588099</cx:pt>
          <cx:pt idx="220">0.0133916608410115</cx:pt>
          <cx:pt idx="221">0.013667376691268499</cx:pt>
          <cx:pt idx="222">0.0028812263151582599</cx:pt>
          <cx:pt idx="223">-0.00151553217355679</cx:pt>
          <cx:pt idx="224">0.000506438040593949</cx:pt>
          <cx:pt idx="225">-0.00121671501227492</cx:pt>
          <cx:pt idx="226">-0.0059567422249024501</cx:pt>
          <cx:pt idx="227">0.0010372035443472101</cx:pt>
          <cx:pt idx="228">0.018057214591214801</cx:pt>
          <cx:pt idx="229">-0.00020118958505537299</cx:pt>
          <cx:pt idx="230">0.0022274576344962398</cx:pt>
          <cx:pt idx="231">-0.0140168014557194</cx:pt>
          <cx:pt idx="232">0.00084925448467828397</cx:pt>
          <cx:pt idx="233">-0.015606618579069999</cx:pt>
          <cx:pt idx="234">0.023402785926956</cx:pt>
          <cx:pt idx="235">-0.0198406598827984</cx:pt>
          <cx:pt idx="236">-0.0060039857452825899</cx:pt>
          <cx:pt idx="237">0.0215883725151641</cx:pt>
          <cx:pt idx="238">-0.022115706442136802</cx:pt>
          <cx:pt idx="239">-0.0177341232533316</cx:pt>
          <cx:pt idx="240">-0.023804429185081799</cx:pt>
          <cx:pt idx="241">-0.046901466639908101</cx:pt>
          <cx:pt idx="242">-0.011919047270805699</cx:pt>
          <cx:pt idx="243">0.0405009481258587</cx:pt>
          <cx:pt idx="244">0.030810269696839001</cx:pt>
          <cx:pt idx="245">0.0131996195417471</cx:pt>
          <cx:pt idx="246">0.025757250119154699</cx:pt>
          <cx:pt idx="247">0.018482180821212099</cx:pt>
          <cx:pt idx="248">0.0086460677312819208</cx:pt>
          <cx:pt idx="249">0.0114791299066882</cx:pt>
          <cx:pt idx="250">0.0111440725484452</cx:pt>
          <cx:pt idx="251">0.00140313400082367</cx:pt>
          <cx:pt idx="252">0.00054947097562401304</cx:pt>
          <cx:pt idx="253">-0.00129354904239314</cx:pt>
          <cx:pt idx="254">-0.0012549416129835</cx:pt>
          <cx:pt idx="255">0.00896924349024876</cx:pt>
          <cx:pt idx="256">0.017034236625365799</cx:pt>
          <cx:pt idx="257">-0.0030956002782142802</cx:pt>
          <cx:pt idx="258">-0.0069611167728304904</cx:pt>
          <cx:pt idx="259">0.0065377677284558702</cx:pt>
          <cx:pt idx="260">0.0240865584002035</cx:pt>
          <cx:pt idx="261">0.030552909641204499</cx:pt>
          <cx:pt idx="262">0.037821310951925598</cx:pt>
          <cx:pt idx="263">0.046500630758128998</cx:pt>
          <cx:pt idx="264">-0.010814635847395801</cx:pt>
          <cx:pt idx="265">-0.00095222877514613603</cx:pt>
          <cx:pt idx="266">-0.0103338457426562</cx:pt>
          <cx:pt idx="267">-0.00504723888212711</cx:pt>
          <cx:pt idx="268">-0.0258309272322443</cx:pt>
          <cx:pt idx="269">-0.047036282498433897</cx:pt>
          <cx:pt idx="270">-0.035180370794798403</cx:pt>
          <cx:pt idx="271">0.030034816998845498</cx:pt>
          <cx:pt idx="272">0.037004772015280199</cx:pt>
          <cx:pt idx="273">0.025845583608060298</cx:pt>
          <cx:pt idx="274">0.024710907241629901</cx:pt>
          <cx:pt idx="275">0.026644595895490501</cx:pt>
          <cx:pt idx="276">0.0016567309171914601</cx:pt>
          <cx:pt idx="277">0.0082942490990171903</cx:pt>
          <cx:pt idx="278">-0.00382759675530567</cx:pt>
          <cx:pt idx="279">-0.011615258109139799</cx:pt>
          <cx:pt idx="280">-0.00035790877374845901</cx:pt>
          <cx:pt idx="281">-0.00040559934378435599</cx:pt>
          <cx:pt idx="282">-0.0022925672046818601</cx:pt>
          <cx:pt idx="283">0.0055212932635840201</cx:pt>
          <cx:pt idx="284">0.0094837514293029494</cx:pt>
          <cx:pt idx="285">-0.022226562431343699</cx:pt>
          <cx:pt idx="286">-0.030795828876844501</cx:pt>
          <cx:pt idx="287">0.023808621596184399</cx:pt>
          <cx:pt idx="288">0.0298625386263567</cx:pt>
          <cx:pt idx="289">0.0166588392224595</cx:pt>
          <cx:pt idx="290">0.052264870255875</cx:pt>
          <cx:pt idx="291">0.049057052746862902</cx:pt>
          <cx:pt idx="292">0.044359313598843098</cx:pt>
          <cx:pt idx="293">-0.033496646873753498</cx:pt>
          <cx:pt idx="294">0.036551873764934899</cx:pt>
          <cx:pt idx="295">-0.036716819015003101</cx:pt>
          <cx:pt idx="296">-0.018928163209296699</cx:pt>
          <cx:pt idx="297">0.00380428709155744</cx:pt>
          <cx:pt idx="298">0.032349113644959598</cx:pt>
          <cx:pt idx="299">0.031720529842405601</cx:pt>
          <cx:pt idx="300">0.031983620959530203</cx:pt>
          <cx:pt idx="301">-0.00085194569251113102</cx:pt>
          <cx:pt idx="302">-0.0085232928660002594</cx:pt>
          <cx:pt idx="303">-0.0065443818095228196</cx:pt>
          <cx:pt idx="304">-0.0422406643816573</cx:pt>
          <cx:pt idx="305">-0.022496493669223398</cx:pt>
          <cx:pt idx="306">-0.0059357385953277197</cx:pt>
          <cx:pt idx="307">-0.0020516259859410602</cx:pt>
          <cx:pt idx="308">8.9799227708691308e-06</cx:pt>
          <cx:pt idx="309">-0.00029490385683213899</cx:pt>
          <cx:pt idx="310">-0.0026430786285325698</cx:pt>
          <cx:pt idx="311">-0.0032499357767919999</cx:pt>
          <cx:pt idx="312">-0.0020380014526195701</cx:pt>
          <cx:pt idx="313">-0.036298232252744603</cx:pt>
          <cx:pt idx="314">-0.028435529166202001</cx:pt>
          <cx:pt idx="315">-0.0053967096998018297</cx:pt>
          <cx:pt idx="316">0.0157289818740124</cx:pt>
          <cx:pt idx="317">0.019200451458526599</cx:pt>
          <cx:pt idx="318">0.0225850265001604</cx:pt>
          <cx:pt idx="319">0.036981427949855698</cx:pt>
          <cx:pt idx="320">0.030376721129817</cx:pt>
          <cx:pt idx="321">-0.015480988359432599</cx:pt>
          <cx:pt idx="322">0.050956008570282103</cx:pt>
          <cx:pt idx="323">0.032816410640258802</cx:pt>
          <cx:pt idx="324">0.0276129733245459</cx:pt>
          <cx:pt idx="325">0.055754171803354798</cx:pt>
          <cx:pt idx="326">0.0606539034654709</cx:pt>
          <cx:pt idx="327">0.0306763982158984</cx:pt>
          <cx:pt idx="328">0.046544550353918503</cx:pt>
          <cx:pt idx="329">-0.027206571810252</cx:pt>
          <cx:pt idx="330">-0.0645386146456359</cx:pt>
          <cx:pt idx="331">-0.033929748259853898</cx:pt>
          <cx:pt idx="332">-0.0118440414508072</cx:pt>
          <cx:pt idx="333">0.010438588061958</cx:pt>
          <cx:pt idx="334">0.0038569519970438602</cx:pt>
          <cx:pt idx="335">8.7416020800762403e-05</cx:pt>
          <cx:pt idx="336">6.1301360695159004e-05</cx:pt>
          <cx:pt idx="337">-0.00104356105007495</cx:pt>
          <cx:pt idx="338">-0.00091977280372284198</cx:pt>
          <cx:pt idx="339">-0.0058435794308398896</cx:pt>
          <cx:pt idx="340">-0.0061721696318978603</cx:pt>
          <cx:pt idx="341">-0.0311057829622064</cx:pt>
          <cx:pt idx="342">-0.019303600009480001</cx:pt>
          <cx:pt idx="343">-0.013246878547890899</cx:pt>
          <cx:pt idx="344">-0.038542344916108098</cx:pt>
          <cx:pt idx="345">0.00167734068967899</cx:pt>
          <cx:pt idx="346">0.0050267317349214297</cx:pt>
          <cx:pt idx="347">0.029685250444047798</cx:pt>
          <cx:pt idx="348">0.016256370871538701</cx:pt>
          <cx:pt idx="349">0.049172809238321999</cx:pt>
          <cx:pt idx="350">0.108284750776795</cx:pt>
          <cx:pt idx="351">0.095729122277929402</cx:pt>
          <cx:pt idx="352">0.061331691688723898</cx:pt>
          <cx:pt idx="353">0.121567204857226</cx:pt>
          <cx:pt idx="354">0.027989151361449999</cx:pt>
          <cx:pt idx="355">0.0082081516549160002</cx:pt>
          <cx:pt idx="356">-0.042111572920933302</cx:pt>
          <cx:pt idx="357">-0.064828066738595702</cx:pt>
          <cx:pt idx="358">-0.056805150179370302</cx:pt>
          <cx:pt idx="359">-0.029405222908308298</cx:pt>
          <cx:pt idx="360">-0.022631673125327299</cx:pt>
          <cx:pt idx="361">-0.0075173842156200498</cx:pt>
          <cx:pt idx="362">-0.0042601477904889596</cx:pt>
          <cx:pt idx="363">-0.0017251878138447</cx:pt>
          <cx:pt idx="364">-0.00056921485832953902</cx:pt>
          <cx:pt idx="365">-0.00150633892444475</cx:pt>
          <cx:pt idx="366">-0.00132750531892945</cx:pt>
          <cx:pt idx="367">-0.00992544764741762</cx:pt>
          <cx:pt idx="368">-0.027595818281116201</cx:pt>
          <cx:pt idx="369">-0.0568806350372425</cx:pt>
          <cx:pt idx="370">-0.046209223471508902</cx:pt>
          <cx:pt idx="371">-0.022708581935713599</cx:pt>
          <cx:pt idx="372">-0.041356224900779802</cx:pt>
          <cx:pt idx="373">-0.063565944858605894</cx:pt>
          <cx:pt idx="374">-0.091397608235938496</cx:pt>
          <cx:pt idx="375">0.032874119681781201</cx:pt>
          <cx:pt idx="376">0.062431937708095998</cx:pt>
          <cx:pt idx="377">0.084012365512731599</cx:pt>
          <cx:pt idx="378">0.14970969435342801</cx:pt>
          <cx:pt idx="379">0.13242795561656201</cx:pt>
          <cx:pt idx="380">0.091278887735992603</cx:pt>
          <cx:pt idx="381">0.100821378741432</cx:pt>
          <cx:pt idx="382">0.0062906738999470796</cx:pt>
          <cx:pt idx="383">-0.019442945051028001</cx:pt>
          <cx:pt idx="384">-0.015740146817913699</cx:pt>
          <cx:pt idx="385">-0.069878480943778798</cx:pt>
          <cx:pt idx="386">-0.058314422996211202</cx:pt>
          <cx:pt idx="387">-0.0477234557263174</cx:pt>
          <cx:pt idx="388">-0.037809441082530697</cx:pt>
          <cx:pt idx="389">-0.0078772875979062403</cx:pt>
          <cx:pt idx="390">-0.0011304090752407201</cx:pt>
          <cx:pt idx="391">0.00072236318650590605</cx:pt>
          <cx:pt idx="392">0.00024153514233883299</cx:pt>
          <cx:pt idx="393">-0.0010823123335268201</cx:pt>
          <cx:pt idx="394">-0.0010055920464271499</cx:pt>
          <cx:pt idx="395">-0.0107202494020192</cx:pt>
          <cx:pt idx="396">-0.034753208522912402</cx:pt>
          <cx:pt idx="397">-0.068690592231911804</cx:pt>
          <cx:pt idx="398">-0.077634723574544498</cx:pt>
          <cx:pt idx="399">-0.073465915487535199</cx:pt>
          <cx:pt idx="400">-0.101626320143704</cx:pt>
          <cx:pt idx="401">-0.095890681710738099</cx:pt>
          <cx:pt idx="402">-0.067762593443358707</cx:pt>
          <cx:pt idx="403">-0.0053145975614861101</cx:pt>
          <cx:pt idx="404">0.034354236800091101</cx:pt>
          <cx:pt idx="405">0.072030708235283597</cx:pt>
          <cx:pt idx="406">0.10872458465202101</cx:pt>
          <cx:pt idx="407">0.035340004366446499</cx:pt>
          <cx:pt idx="408">0.0383749638381898</cx:pt>
          <cx:pt idx="409">0.032547248360986901</cx:pt>
          <cx:pt idx="410">-0.0472115221614871</cx:pt>
          <cx:pt idx="411">-0.049132627162974903</cx:pt>
          <cx:pt idx="412">-0.046028436231237702</cx:pt>
          <cx:pt idx="413">-0.025088947857805299</cx:pt>
          <cx:pt idx="414">-0.036944172186024998</cx:pt>
          <cx:pt idx="415">-0.047110748272472303</cx:pt>
          <cx:pt idx="416">-0.018809227052609401</cx:pt>
          <cx:pt idx="417">0.0029281790183412</cx:pt>
          <cx:pt idx="418">0.000311264447925707</cx:pt>
          <cx:pt idx="419">-0.00032336398664578798</cx:pt>
          <cx:pt idx="420">0.000216918944740135</cx:pt>
          <cx:pt idx="421">-0.0014522641632999701</cx:pt>
          <cx:pt idx="422">0.00099415941353140909</cx:pt>
          <cx:pt idx="423">-0.0066804417685354198</cx:pt>
          <cx:pt idx="424">-0.023763785769834601</cx:pt>
          <cx:pt idx="425">-0.070159507953075295</cx:pt>
          <cx:pt idx="426">-0.081969924450502801</cx:pt>
          <cx:pt idx="427">-0.049088411889111103</cx:pt>
          <cx:pt idx="428">-0.039815420267084997</cx:pt>
          <cx:pt idx="429">-0.0632533082258908</cx:pt>
          <cx:pt idx="430">-0.0672491968951687</cx:pt>
          <cx:pt idx="431">-0.032939039198338897</cx:pt>
          <cx:pt idx="432">-0.026861372802149099</cx:pt>
          <cx:pt idx="433">0.048706300695329302</cx:pt>
          <cx:pt idx="434">0.048061718440221599</cx:pt>
          <cx:pt idx="435">-0.042376847435447403</cx:pt>
          <cx:pt idx="436">-0.016726757661968399</cx:pt>
          <cx:pt idx="437">-0.053044710695163498</cx:pt>
          <cx:pt idx="438">-0.025952931435927001</cx:pt>
          <cx:pt idx="439">-0.050159791544884397</cx:pt>
          <cx:pt idx="440">-0.0376867941185971</cx:pt>
          <cx:pt idx="441">-0.014736476340915799</cx:pt>
          <cx:pt idx="442">-0.0047703347846185604</cx:pt>
          <cx:pt idx="443">-0.0279433608955027</cx:pt>
          <cx:pt idx="444">-0.0026713477866383102</cx:pt>
          <cx:pt idx="445">0.012823543960095799</cx:pt>
          <cx:pt idx="446">0.00151508497544363</cx:pt>
          <cx:pt idx="447">-0.00018562624927676301</cx:pt>
          <cx:pt idx="448">0.00015313113292928</cx:pt>
          <cx:pt idx="449">-0.00056829867861197701</cx:pt>
          <cx:pt idx="450">0.0018051730417416099</cx:pt>
          <cx:pt idx="451">-0.00200129318962419</cx:pt>
          <cx:pt idx="452">-0.021475093729128002</cx:pt>
          <cx:pt idx="453">-0.0692378427685756</cx:pt>
          <cx:pt idx="454">-0.043105838950549799</cx:pt>
          <cx:pt idx="455">-0.015129741916958799</cx:pt>
          <cx:pt idx="456">-0.044372710995399502</cx:pt>
          <cx:pt idx="457">-0.042733797310614698</cx:pt>
          <cx:pt idx="458">-0.047658916111155102</cx:pt>
          <cx:pt idx="459">-0.047397514102016702</cx:pt>
          <cx:pt idx="460">-0.040531180080354598</cx:pt>
          <cx:pt idx="461">-0.025512989306193098</cx:pt>
          <cx:pt idx="462">-0.012164445118177899</cx:pt>
          <cx:pt idx="463">-0.066419282615522199</cx:pt>
          <cx:pt idx="464">-0.062586144276224207</cx:pt>
          <cx:pt idx="465">-0.054525865788722899</cx:pt>
          <cx:pt idx="466">-0.00118829978130155</cx:pt>
          <cx:pt idx="467">-0.022729095190283599</cx:pt>
          <cx:pt idx="468">-0.031150928775691401</cx:pt>
          <cx:pt idx="469">-0.028684817301484301</cx:pt>
          <cx:pt idx="470">-0.0149999335285671</cx:pt>
          <cx:pt idx="471">0.0049536314929787603</cx:pt>
          <cx:pt idx="472">0.014573086994518</cx:pt>
          <cx:pt idx="473">0.0059099187140623901</cx:pt>
          <cx:pt idx="474">-0.00259307877299534</cx:pt>
          <cx:pt idx="475">-0.0020435021394648299</cx:pt>
          <cx:pt idx="476">-0.00072806054737365204</cx:pt>
          <cx:pt idx="477">-4.4485263613165102e-05</cx:pt>
          <cx:pt idx="478">0.0023164601693589702</cx:pt>
          <cx:pt idx="479">0.00024833160859817302</cx:pt>
          <cx:pt idx="480">-0.0089650266025602492</cx:pt>
          <cx:pt idx="481">-0.0340205066428627</cx:pt>
          <cx:pt idx="482">-0.0099626426306143098</cx:pt>
          <cx:pt idx="483">0.0143630036371582</cx:pt>
          <cx:pt idx="484">0.0101190132124221</cx:pt>
          <cx:pt idx="485">-0.054298063104485997</cx:pt>
          <cx:pt idx="486">-0.068053031403216405</cx:pt>
          <cx:pt idx="487">-0.068562783428878601</cx:pt>
          <cx:pt idx="488">-0.077989800881788293</cx:pt>
          <cx:pt idx="489">-0.086338715313809905</cx:pt>
          <cx:pt idx="490">-0.062236481154370298</cx:pt>
          <cx:pt idx="491">-0.094033874048388894</cx:pt>
          <cx:pt idx="492">-0.016253646947439401</cx:pt>
          <cx:pt idx="493">-0.032956377020764198</cx:pt>
          <cx:pt idx="494">-0.039350970311793798</cx:pt>
          <cx:pt idx="495">-0.0070391697447680698</cx:pt>
          <cx:pt idx="496">-0.0243493252131105</cx:pt>
          <cx:pt idx="497">-0.025391888336868399</cx:pt>
          <cx:pt idx="498">-0.0068333931306902799</cx:pt>
          <cx:pt idx="499">0.033291261276674602</cx:pt>
          <cx:pt idx="500">0.0187016283752478</cx:pt>
          <cx:pt idx="501">-0.0036019999305824698</cx:pt>
          <cx:pt idx="502">-0.0021199640630368802</cx:pt>
          <cx:pt idx="503">-0.00035465976531140697</cx:pt>
          <cx:pt idx="504">-0.00040574832174060502</cx:pt>
          <cx:pt idx="505">-0.00055634428085043705</cx:pt>
          <cx:pt idx="506">0.00271397814730805</cx:pt>
          <cx:pt idx="507">0.0051556053306318203</cx:pt>
          <cx:pt idx="508">0.0046005228611339299</cx:pt>
          <cx:pt idx="509">-0.00040182831065243597</cx:pt>
          <cx:pt idx="510">0.0116810957659333</cx:pt>
          <cx:pt idx="511">0.016175341106376799</cx:pt>
          <cx:pt idx="512">-0.015786675110777498</cx:pt>
          <cx:pt idx="513">-0.027629352772892302</cx:pt>
          <cx:pt idx="514">-0.054140166542383197</cx:pt>
          <cx:pt idx="515">-0.072992166327470201</cx:pt>
          <cx:pt idx="516">-0.126002667294311</cx:pt>
          <cx:pt idx="517">-0.089693973825294301</cx:pt>
          <cx:pt idx="518">-0.081161997694697396</cx:pt>
          <cx:pt idx="519">-0.047914162137665001</cx:pt>
          <cx:pt idx="520">0.0083421685233010402</cx:pt>
          <cx:pt idx="521">0.0010498372600620501</cx:pt>
          <cx:pt idx="522">-0.052747306476199497</cx:pt>
          <cx:pt idx="523">0.0046522191272779902</cx:pt>
          <cx:pt idx="524">0.018295411335991701</cx:pt>
          <cx:pt idx="525">-0.025011749223775501</cx:pt>
          <cx:pt idx="526">0.00114670715430389</cx:pt>
          <cx:pt idx="527">0.035956324616565498</cx:pt>
          <cx:pt idx="528">0.00911357194311419</cx:pt>
          <cx:pt idx="529">0.0010645474527712501</cx:pt>
          <cx:pt idx="530">-0.0011216857699129501</cx:pt>
          <cx:pt idx="531">0.00047889373705374598</cx:pt>
          <cx:pt idx="532">-0.00021588312544980299</cx:pt>
          <cx:pt idx="533">-0.00160125259424658</cx:pt>
          <cx:pt idx="534">0.0013123136557445199</cx:pt>
          <cx:pt idx="535">0.0045410928276933696</cx:pt>
          <cx:pt idx="536">0.011409270254188199</cx:pt>
          <cx:pt idx="537">0.0051092680314025604</cx:pt>
          <cx:pt idx="538">0.0149131204324114</cx:pt>
          <cx:pt idx="539">0.0310426370313465</cx:pt>
          <cx:pt idx="540">0.0020533863962622001</cx:pt>
          <cx:pt idx="541">-0.00088158223688678005</cx:pt>
          <cx:pt idx="542">-0.026284553020656298</cx:pt>
          <cx:pt idx="543">-0.089682581413677201</cx:pt>
          <cx:pt idx="544">-0.093551445407460299</cx:pt>
          <cx:pt idx="545">-0.0585860363119243</cx:pt>
          <cx:pt idx="546">-0.058330002247675199</cx:pt>
          <cx:pt idx="547">0.041567281350951397</cx:pt>
          <cx:pt idx="548">0.057617126186458402</cx:pt>
          <cx:pt idx="549">0.041462592503864401</cx:pt>
          <cx:pt idx="550">-0.0106637798912165</cx:pt>
          <cx:pt idx="551">0.023738896671442501</cx:pt>
          <cx:pt idx="552">0.015878232856764499</cx:pt>
          <cx:pt idx="553">-0.000101790749975939</cx:pt>
          <cx:pt idx="554">0.018967111125597302</cx:pt>
          <cx:pt idx="555">0.034299612150378897</cx:pt>
          <cx:pt idx="556">-0.0058494354722437702</cx:pt>
          <cx:pt idx="557">0.0049216512004716202</cx:pt>
          <cx:pt idx="558">-0.0021373621144400298</cx:pt>
          <cx:pt idx="559">-0.00031797571904289501</cx:pt>
          <cx:pt idx="560">-0.00075873040074989897</cx:pt>
          <cx:pt idx="561">-0.00020820598338283899</cx:pt>
          <cx:pt idx="562">0.00051511984997194003</cx:pt>
          <cx:pt idx="563">0.0056943092646355104</cx:pt>
          <cx:pt idx="564">0.024119145196327799</cx:pt>
          <cx:pt idx="565">-0.0059187000360331598</cx:pt>
          <cx:pt idx="566">0.031381471131499701</cx:pt>
          <cx:pt idx="567">0.037260967667388102</cx:pt>
          <cx:pt idx="568">0.0055025339806605402</cx:pt>
          <cx:pt idx="569">-0.0048996147518152204</cx:pt>
          <cx:pt idx="570">0.024359580342080502</cx:pt>
          <cx:pt idx="571">0.022079152096553201</cx:pt>
          <cx:pt idx="572">0.0120949807595026</cx:pt>
          <cx:pt idx="573">-0.0074018783414848202</cx:pt>
          <cx:pt idx="574">0.0138018855991737</cx:pt>
          <cx:pt idx="575">0.027941885635954799</cx:pt>
          <cx:pt idx="576">0.034226727520209201</cx:pt>
          <cx:pt idx="577">0.0055143470121866</cx:pt>
          <cx:pt idx="578">0.039206717893758902</cx:pt>
          <cx:pt idx="579">0.029061984725988602</cx:pt>
          <cx:pt idx="580">0.037797060439307001</cx:pt>
          <cx:pt idx="581">0.019999623323851801</cx:pt>
          <cx:pt idx="582">0.027458045142620201</cx:pt>
          <cx:pt idx="583">0.014782440165886399</cx:pt>
          <cx:pt idx="584">-0.0037050605617816599</cx:pt>
          <cx:pt idx="585">0.00099398753292263007</cx:pt>
          <cx:pt idx="586">9.4936460480212406e-05</cx:pt>
          <cx:pt idx="587">0.00026117597007774799</cx:pt>
          <cx:pt idx="588">0.00042884349514027398</cx:pt>
          <cx:pt idx="589">0.000153483383379439</cx:pt>
          <cx:pt idx="590">5.1332442260231701e-05</cx:pt>
          <cx:pt idx="591">0.0072198195583238504</cx:pt>
          <cx:pt idx="592">0.023199053585322</cx:pt>
          <cx:pt idx="593">0.012587863774013301</cx:pt>
          <cx:pt idx="594">0.052032468795441697</cx:pt>
          <cx:pt idx="595">0.060999255831181397</cx:pt>
          <cx:pt idx="596">0.0207728729424571</cx:pt>
          <cx:pt idx="597">0.020942295346159798</cx:pt>
          <cx:pt idx="598">0.018514450413347001</cx:pt>
          <cx:pt idx="599">0.058069233930615499</cx:pt>
          <cx:pt idx="600">0.066877604172754596</cx:pt>
          <cx:pt idx="601">0.080337076216108402</cx:pt>
          <cx:pt idx="602">0.048274457046296099</cx:pt>
          <cx:pt idx="603">0.032023499803432998</cx:pt>
          <cx:pt idx="604">-0.028820828651646601</cx:pt>
          <cx:pt idx="605">-0.015126943863107801</cx:pt>
          <cx:pt idx="606">-0.021987962227895501</cx:pt>
          <cx:pt idx="607">0.0036504640612961999</cx:pt>
          <cx:pt idx="608">0.0198670633825027</cx:pt>
          <cx:pt idx="609">-0.0094140356316757094</cx:pt>
          <cx:pt idx="610">-0.014031869578841699</cx:pt>
          <cx:pt idx="611">-0.026609639926945199</cx:pt>
          <cx:pt idx="612">-0.0089672762473005704</cx:pt>
          <cx:pt idx="613">0.0018614709507397101</cx:pt>
          <cx:pt idx="614">-0.00041183942362479399</cx:pt>
          <cx:pt idx="615">-0.00022106721001295999</cx:pt>
          <cx:pt idx="616">-0.00056966224073727297</cx:pt>
          <cx:pt idx="617">0.00016021349685376099</cx:pt>
          <cx:pt idx="618">0.00064378121712331299</cx:pt>
          <cx:pt idx="619">0.0023065396983215402</cx:pt>
          <cx:pt idx="620">0.0209614292729167</cx:pt>
          <cx:pt idx="621">0.026951905029051801</cx:pt>
          <cx:pt idx="622">0.049513762620000297</cx:pt>
          <cx:pt idx="623">0.045527274120703898</cx:pt>
          <cx:pt idx="624">-0.00288622682340003</cx:pt>
          <cx:pt idx="625">-0.029601686965649202</cx:pt>
          <cx:pt idx="626">-0.021823644290159101</cx:pt>
          <cx:pt idx="627">0.034043144601014798</cx:pt>
          <cx:pt idx="628">0.0073423244450157897</cx:pt>
          <cx:pt idx="629">0.048567837923076597</cx:pt>
          <cx:pt idx="630">0.036045574593099899</cx:pt>
          <cx:pt idx="631">-0.011619173150897701</cx:pt>
          <cx:pt idx="632">-0.024636246841157498</cx:pt>
          <cx:pt idx="633">-0.0308021604916742</cx:pt>
          <cx:pt idx="634">-0.036868450911526199</cx:pt>
          <cx:pt idx="635">-0.0274023483714886</cx:pt>
          <cx:pt idx="636">-0.0060980546839877296</cx:pt>
          <cx:pt idx="637">-0.038304060215648902</cx:pt>
          <cx:pt idx="638">-0.026318525022430199</cx:pt>
          <cx:pt idx="639">-0.028312591668362599</cx:pt>
          <cx:pt idx="640">-0.0057729806286920598</cx:pt>
          <cx:pt idx="641">0.0059079726932206996</cx:pt>
          <cx:pt idx="642">-0.00076715176135648501</cx:pt>
          <cx:pt idx="643">0.000128068112690442</cx:pt>
          <cx:pt idx="644">0.000163775241912586</cx:pt>
          <cx:pt idx="645">0.00038363392125735098</cx:pt>
          <cx:pt idx="646">0.00080221449652806995</cx:pt>
          <cx:pt idx="647">-0.0023964250832787699</cx:pt>
          <cx:pt idx="648">-0.00273151207990238</cx:pt>
          <cx:pt idx="649">-0.0015114346531191201</cx:pt>
          <cx:pt idx="650">-0.0057178833849819699</cx:pt>
          <cx:pt idx="651">0.0020188493398556502</cx:pt>
          <cx:pt idx="652">-0.0101724487130158</cx:pt>
          <cx:pt idx="653">-0.037909676925095698</cx:pt>
          <cx:pt idx="654">-0.072892438404454502</cx:pt>
          <cx:pt idx="655">-0.050981107736149799</cx:pt>
          <cx:pt idx="656">0.0015247121483543101</cx:pt>
          <cx:pt idx="657">0.025061479414493701</cx:pt>
          <cx:pt idx="658">-0.056811708848617602</cx:pt>
          <cx:pt idx="659">-0.0151523913970805</cx:pt>
          <cx:pt idx="660">0.0119892409274437</cx:pt>
          <cx:pt idx="661">-0.00461257853504246</cx:pt>
          <cx:pt idx="662">-0.017474133567179299</cx:pt>
          <cx:pt idx="663">-0.0186742504583783</cx:pt>
          <cx:pt idx="664">-0.027359809077754</cx:pt>
          <cx:pt idx="665">-0.034489807407044201</cx:pt>
          <cx:pt idx="666">-0.019183191277227198</cx:pt>
          <cx:pt idx="667">-0.0178945883757585</cx:pt>
          <cx:pt idx="668">-0.0038320278807148899</cx:pt>
          <cx:pt idx="669">0.0032411551130484299</cx:pt>
          <cx:pt idx="670">-0.00098183374853036496</cx:pt>
          <cx:pt idx="671">8.5013844070692105e-05</cx:pt>
          <cx:pt idx="672">0.000371960799863842</cx:pt>
          <cx:pt idx="673">0.000404168739792925</cx:pt>
          <cx:pt idx="674">0.00054025424639934905</cx:pt>
          <cx:pt idx="675">-0.00041664684659006</cx:pt>
          <cx:pt idx="676">-0.0050790938851048304</cx:pt>
          <cx:pt idx="677">-0.021370131695013499</cx:pt>
          <cx:pt idx="678">-0.0093351263165672906</cx:pt>
          <cx:pt idx="679">-0.0025269438349384602</cx:pt>
          <cx:pt idx="680">0.0081588704618264507</cx:pt>
          <cx:pt idx="681">0.011424658650509401</cx:pt>
          <cx:pt idx="682">-0.0037638633072106902</cx:pt>
          <cx:pt idx="683">-0.012269840052421099</cx:pt>
          <cx:pt idx="684">-0.0062402277668427699</cx:pt>
          <cx:pt idx="685">-0.047385552053807498</cx:pt>
          <cx:pt idx="686">-0.076295650104150195</cx:pt>
          <cx:pt idx="687">-0.022481911894643099</cx:pt>
          <cx:pt idx="688">-0.019445342054902701</cx:pt>
          <cx:pt idx="689">-0.048966933180098898</cx:pt>
          <cx:pt idx="690">-0.028993661194823099</cx:pt>
          <cx:pt idx="691">-0.020734270076994198</cx:pt>
          <cx:pt idx="692">-0.0218148047894123</cx:pt>
          <cx:pt idx="693">-0.0217570347862572</cx:pt>
          <cx:pt idx="694">-0.023239863018396398</cx:pt>
          <cx:pt idx="695">-0.0153440869351414</cx:pt>
          <cx:pt idx="696">-0.0060090158993365596</cx:pt>
          <cx:pt idx="697">-0.00186220242599654</cx:pt>
          <cx:pt idx="698">-0.00081231282626009998</cx:pt>
          <cx:pt idx="699">0.0014482317756089999</cx:pt>
          <cx:pt idx="700">0.000137683340503358</cx:pt>
          <cx:pt idx="701">-0.000107330593460833</cx:pt>
          <cx:pt idx="702">0.000489320181869811</cx:pt>
          <cx:pt idx="703">-0.00203059385426163</cx:pt>
          <cx:pt idx="704">-0.0106680216073529</cx:pt>
          <cx:pt idx="705">-0.0115921188281183</cx:pt>
          <cx:pt idx="706">-0.0072396435908381003</cx:pt>
          <cx:pt idx="707">-0.0107255552609607</cx:pt>
          <cx:pt idx="708">0.012318817253892301</cx:pt>
          <cx:pt idx="709">0.039838808823418802</cx:pt>
          <cx:pt idx="710">0.039264541025745801</cx:pt>
          <cx:pt idx="711">0.016483814877769301</cx:pt>
          <cx:pt idx="712">0.0396304345276993</cx:pt>
          <cx:pt idx="713">0.015696953733449499</cx:pt>
          <cx:pt idx="714">0.019792968839119102</cx:pt>
          <cx:pt idx="715">-0.017476076220893699</cx:pt>
          <cx:pt idx="716">0.00040937055963741599</cx:pt>
          <cx:pt idx="717">0.029844893899341699</cx:pt>
          <cx:pt idx="718">0.01850338700358</cx:pt>
          <cx:pt idx="719">0.0093878607256015403</cx:pt>
          <cx:pt idx="720">-0.00129728837714932</cx:pt>
          <cx:pt idx="721">-0.0086436648668295792</cx:pt>
          <cx:pt idx="722">-0.0152552614576225</cx:pt>
          <cx:pt idx="723">-0.010746840123842499</cx:pt>
          <cx:pt idx="724">-0.0036300620629245699</cx:pt>
          <cx:pt idx="725">-0.000440083107604222</cx:pt>
          <cx:pt idx="726">0.00049268807990777497</cx:pt>
          <cx:pt idx="727">-0.000140767715026939</cx:pt>
          <cx:pt idx="728">-0.000433895382122146</cx:pt>
          <cx:pt idx="729">-0.00018011468699096701</cx:pt>
          <cx:pt idx="730">0.00102076627502625</cx:pt>
          <cx:pt idx="731">-0.0013021252599037</cx:pt>
          <cx:pt idx="732">-0.00071590687683634896</cx:pt>
          <cx:pt idx="733">0.00158761586609179</cx:pt>
          <cx:pt idx="734">0.00326265622228498</cx:pt>
          <cx:pt idx="735">0.0061168901948799098</cx:pt>
          <cx:pt idx="736">0.011941588768278799</cx:pt>
          <cx:pt idx="737">0.026214447376562401</cx:pt>
          <cx:pt idx="738">0.0301276598850896</cx:pt>
          <cx:pt idx="739">0.030049057239071301</cx:pt>
          <cx:pt idx="740">0.027255794123654101</cx:pt>
          <cx:pt idx="741">0.00562178195318407</cx:pt>
          <cx:pt idx="742">0.024344073931021601</cx:pt>
          <cx:pt idx="743">0.027950549950448499</cx:pt>
          <cx:pt idx="744">0.020473775225005899</cx:pt>
          <cx:pt idx="745">0.025702782838109402</cx:pt>
          <cx:pt idx="746">0.0138836693748379</cx:pt>
          <cx:pt idx="747">-0.000544567080286085</cx:pt>
          <cx:pt idx="748">-0.00131388406797156</cx:pt>
          <cx:pt idx="749">0.00048760425503873198</cx:pt>
          <cx:pt idx="750">0.0010707329534746801</cx:pt>
          <cx:pt idx="751">0.00018542593888615599</cx:pt>
          <cx:pt idx="752">0.00084173931797988698</cx:pt>
          <cx:pt idx="753">-0.00071918470843348797</cx:pt>
          <cx:pt idx="754">-0.00015235530913046801</cx:pt>
          <cx:pt idx="755">0.00013952051953590301</cx:pt>
          <cx:pt idx="756">3.9013161711058397e-05</cx:pt>
          <cx:pt idx="757">0.00016319536174709301</cx:pt>
          <cx:pt idx="758">-7.6067857097358502e-05</cx:pt>
          <cx:pt idx="759">0.00075546979243667795</cx:pt>
          <cx:pt idx="760">0.00028333839502094402</cx:pt>
          <cx:pt idx="761">0.00087300826188650303</cx:pt>
          <cx:pt idx="762">0.00012534018050389199</cx:pt>
          <cx:pt idx="763">1.75907908415093e-05</cx:pt>
          <cx:pt idx="764">-0.00088861683793822895</cx:pt>
          <cx:pt idx="765">7.6127638536984204e-05</cx:pt>
          <cx:pt idx="766">-0.00103214131786272</cx:pt>
          <cx:pt idx="767">0.0027759074155575001</cx:pt>
          <cx:pt idx="768">0.0046672080391831298</cx:pt>
          <cx:pt idx="769">0.0019090225446961901</cx:pt>
          <cx:pt idx="770">0.010281234284819399</cx:pt>
          <cx:pt idx="771">0.0075086329606023601</cx:pt>
          <cx:pt idx="772">0.00190363190791617</cx:pt>
          <cx:pt idx="773">0.00072622389404163404</cx:pt>
          <cx:pt idx="774">-0.00042158288394848498</cx:pt>
          <cx:pt idx="775">-0.0013932118095700699</cx:pt>
          <cx:pt idx="776">-0.00053041782897132305</cx:pt>
          <cx:pt idx="777">-0.000154498320601997</cx:pt>
          <cx:pt idx="778">0.000151162105551223</cx:pt>
          <cx:pt idx="779">-0.00032948063790880602</cx:pt>
          <cx:pt idx="780">0.000236762004147114</cx:pt>
          <cx:pt idx="781">0.00058634564573415695</cx:pt>
          <cx:pt idx="782">0.00077599032166347304</cx:pt>
          <cx:pt idx="783">0.00039495773300285398</cx:pt>
        </cx:lvl>
      </cx:numDim>
    </cx:data>
    <cx:data id="183">
      <cx:numDim type="val">
        <cx:f>'001_WA_F - 副本'!$GB$1:$GB$784</cx:f>
        <cx:lvl ptCount="784" formatCode="0.00E+00">
          <cx:pt idx="0">4.4666262444564903e-06</cx:pt>
          <cx:pt idx="1">0.000609218735958661</cx:pt>
          <cx:pt idx="2">-2.0580825067500499e-05</cx:pt>
          <cx:pt idx="3">0.00029537325215909399</cx:pt>
          <cx:pt idx="4">-0.00070087231252948597</cx:pt>
          <cx:pt idx="5">-2.99618349968679e-05</cx:pt>
          <cx:pt idx="6">8.7992627090846397e-06</cx:pt>
          <cx:pt idx="7">-7.5910990630413403e-05</cx:pt>
          <cx:pt idx="8">0.00029134929920147999</cx:pt>
          <cx:pt idx="9">-0.00026717526207360601</cx:pt>
          <cx:pt idx="10">0.00043859006592520099</cx:pt>
          <cx:pt idx="11">0.00027055909416486202</cx:pt>
          <cx:pt idx="12">0.00073293358655841497</cx:pt>
          <cx:pt idx="13">0.00041762086969127701</cx:pt>
          <cx:pt idx="14">0.00027957554976740099</cx:pt>
          <cx:pt idx="15">4.6737236041545301e-05</cx:pt>
          <cx:pt idx="16">-0.00098932347828284309</cx:pt>
          <cx:pt idx="17">0.00056328613542995704</cx:pt>
          <cx:pt idx="18">-0.00051767357543408099</cx:pt>
          <cx:pt idx="19">-0.00022688152725234501</cx:pt>
          <cx:pt idx="20">0.00055071836526020301</cx:pt>
          <cx:pt idx="21">3.7486063034407101e-05</cx:pt>
          <cx:pt idx="22">0.00046565309342305402</cx:pt>
          <cx:pt idx="23">0.00017213402656246401</cx:pt>
          <cx:pt idx="24">0.00065731572310831704</cx:pt>
          <cx:pt idx="25">-2.9902512453184301e-05</cx:pt>
          <cx:pt idx="26">-0.00038337788453045698</cx:pt>
          <cx:pt idx="27">-0.00040275228212692001</cx:pt>
          <cx:pt idx="28">0.00064133403142265302</cx:pt>
          <cx:pt idx="29">-0.00026579469144501601</cx:pt>
          <cx:pt idx="30">0.000527289278353374</cx:pt>
          <cx:pt idx="31">0.000212709937730285</cx:pt>
          <cx:pt idx="32">-0.000158107018843286</cx:pt>
          <cx:pt idx="33">-0.00046826278661560501</cx:pt>
          <cx:pt idx="34">0.00057855924220749102</cx:pt>
          <cx:pt idx="35">-0.00035968381108750198</cx:pt>
          <cx:pt idx="36">-0.00140599888272523</cx:pt>
          <cx:pt idx="37">-0.00070617547732339096</cx:pt>
          <cx:pt idx="38">-0.00198584247085079</cx:pt>
          <cx:pt idx="39">-0.00403458444584813</cx:pt>
          <cx:pt idx="40">-0.0025638436471967698</cx:pt>
          <cx:pt idx="41">-0.0021377152722008301</cx:pt>
          <cx:pt idx="42">-0.0020248830803699801</cx:pt>
          <cx:pt idx="43">-0.00155867292225554</cx:pt>
          <cx:pt idx="44">-0.00025689284999203102</cx:pt>
          <cx:pt idx="45">-0.0015725357157118001</cx:pt>
          <cx:pt idx="46">-0.0012709912551016099</cx:pt>
          <cx:pt idx="47">-0.00040161157268036099</cx:pt>
          <cx:pt idx="48">-0.0019070407636719701</cx:pt>
          <cx:pt idx="49">-0.0041495668463803603</cx:pt>
          <cx:pt idx="50">-0.0011266193746926</cx:pt>
          <cx:pt idx="51">-0.000231229130037096</cx:pt>
          <cx:pt idx="52">0.000331383284645362</cx:pt>
          <cx:pt idx="53">-4.5875075871190797e-05</cx:pt>
          <cx:pt idx="54">-0.00032481446608712602</cx:pt>
          <cx:pt idx="55">-0.00037602124280001998</cx:pt>
          <cx:pt idx="56">0.00012137803036213401</cx:pt>
          <cx:pt idx="57">-0.00036669644620683202</cx:pt>
          <cx:pt idx="58">-0.00051544880650265996</cx:pt>
          <cx:pt idx="59">-0.00072148261164335105</cx:pt>
          <cx:pt idx="60">5.7943589764016802e-06</cx:pt>
          <cx:pt idx="61">-0.00014362771017776199</cx:pt>
          <cx:pt idx="62">-0.0019218775399942</cx:pt>
          <cx:pt idx="63">-0.0037252872264463802</cx:pt>
          <cx:pt idx="64">2.98349261613776e-05</cx:pt>
          <cx:pt idx="65">0.011500618381096599</cx:pt>
          <cx:pt idx="66">0.0080577303341285607</cx:pt>
          <cx:pt idx="67">-0.0075661417360695796</cx:pt>
          <cx:pt idx="68">-0.024186890155313799</cx:pt>
          <cx:pt idx="69">-0.035274976546280597</cx:pt>
          <cx:pt idx="70">-0.011539553480242</cx:pt>
          <cx:pt idx="71">-0.0067817345762847302</cx:pt>
          <cx:pt idx="72">-0.0148826296742462</cx:pt>
          <cx:pt idx="73">-0.0090936998037577498</cx:pt>
          <cx:pt idx="74">-0.0094967719110094998</cx:pt>
          <cx:pt idx="75">-0.0071645910184543696</cx:pt>
          <cx:pt idx="76">-0.00640040983965389</cx:pt>
          <cx:pt idx="77">-0.0074117148638365203</cx:pt>
          <cx:pt idx="78">-0.0054198670886352598</cx:pt>
          <cx:pt idx="79">-0.00017110804844032399</cx:pt>
          <cx:pt idx="80">0.0034777921862826</cx:pt>
          <cx:pt idx="81">0.0030065349956460001</cx:pt>
          <cx:pt idx="82">0.00041911053140182097</cx:pt>
          <cx:pt idx="83">-0.00049040409441631998</cx:pt>
          <cx:pt idx="84">3.5037740826413601e-07</cx:pt>
          <cx:pt idx="85">-3.2148370455259497e-05</cx:pt>
          <cx:pt idx="86">6.4510332886002899e-06</cx:pt>
          <cx:pt idx="87">-6.0630675607238503e-05</cx:pt>
          <cx:pt idx="88">0.00061085632775737897</cx:pt>
          <cx:pt idx="89">-0.00077201945145401402</cx:pt>
          <cx:pt idx="90">-0.0034743695809558999</cx:pt>
          <cx:pt idx="91">-0.00315910128009373</cx:pt>
          <cx:pt idx="92">0.0078465547273747892</cx:pt>
          <cx:pt idx="93">0.029093261366273701</cx:pt>
          <cx:pt idx="94">0.025999291862790101</cx:pt>
          <cx:pt idx="95">0.0042011532591259299</cx:pt>
          <cx:pt idx="96">-0.039751258987058002</cx:pt>
          <cx:pt idx="97">-0.069505375179015005</cx:pt>
          <cx:pt idx="98">-0.072964334734375094</cx:pt>
          <cx:pt idx="99">-0.066554407244532196</cx:pt>
          <cx:pt idx="100">-0.043001683370599203</cx:pt>
          <cx:pt idx="101">-0.025882798608043898</cx:pt>
          <cx:pt idx="102">-0.0200830328622628</cx:pt>
          <cx:pt idx="103">-0.021343966558050501</cx:pt>
          <cx:pt idx="104">-0.022789241306472401</cx:pt>
          <cx:pt idx="105">-0.015648893511694802</cx:pt>
          <cx:pt idx="106">-0.0076912775288168504</cx:pt>
          <cx:pt idx="107">-0.0040570801405347004</cx:pt>
          <cx:pt idx="108">0.00259923763272888</cx:pt>
          <cx:pt idx="109">0.0027571835472415102</cx:pt>
          <cx:pt idx="110">-2.0255707865228901e-05</cx:pt>
          <cx:pt idx="111">-0.00048662101550380903</cx:pt>
          <cx:pt idx="112">0.00026815195128444499</cx:pt>
          <cx:pt idx="113">-0.000543888510163928</cx:pt>
          <cx:pt idx="114">-7.2069088787510597e-06</cx:pt>
          <cx:pt idx="115">-0.000107984931965665</cx:pt>
          <cx:pt idx="116">-0.0017068145916897201</cx:pt>
          <cx:pt idx="117">-0.00143546306436244</cx:pt>
          <cx:pt idx="118">0.0079252945403304707</cx:pt>
          <cx:pt idx="119">0.0257261740009679</cx:pt>
          <cx:pt idx="120">0.062909000919270999</cx:pt>
          <cx:pt idx="121">0.044693872533746598</cx:pt>
          <cx:pt idx="122">0.037320011438678899</cx:pt>
          <cx:pt idx="123">0.038761276342351401</cx:pt>
          <cx:pt idx="124">-0.057097552983906397</cx:pt>
          <cx:pt idx="125">-0.124184652357855</cx:pt>
          <cx:pt idx="126">-0.16372256995040399</cx:pt>
          <cx:pt idx="127">-0.144002962961364</cx:pt>
          <cx:pt idx="128">-0.112107376183748</cx:pt>
          <cx:pt idx="129">-0.069617569795174805</cx:pt>
          <cx:pt idx="130">-0.037405391889762801</cx:pt>
          <cx:pt idx="131">-0.034672471207526902</cx:pt>
          <cx:pt idx="132">-0.0283659621337564</cx:pt>
          <cx:pt idx="133">-0.030366001239559199</cx:pt>
          <cx:pt idx="134">-0.020583948123001398</cx:pt>
          <cx:pt idx="135">-0.012730166268792699</cx:pt>
          <cx:pt idx="136">0.00130842141011836</cx:pt>
          <cx:pt idx="137">0.0011903087676098699</cx:pt>
          <cx:pt idx="138">-0.000378998545293522</cx:pt>
          <cx:pt idx="139">3.3582012256823098e-05</cx:pt>
          <cx:pt idx="140">-0.00070165111423529198</cx:pt>
          <cx:pt idx="141">-0.00033928227007635499</cx:pt>
          <cx:pt idx="142">-0.00059724609079511704</cx:pt>
          <cx:pt idx="143">0.0044936057032318099</cx:pt>
          <cx:pt idx="144">0.016716315034805099</cx:pt>
          <cx:pt idx="145">0.0149022799824408</cx:pt>
          <cx:pt idx="146">0.036863644031663798</cx:pt>
          <cx:pt idx="147">0.068696085493151399</cx:pt>
          <cx:pt idx="148">0.055564791106994499</cx:pt>
          <cx:pt idx="149">0.030440148120173</cx:pt>
          <cx:pt idx="150">0.0129973397262147</cx:pt>
          <cx:pt idx="151">-0.0133857605393736</cx:pt>
          <cx:pt idx="152">-0.071832795913067293</cx:pt>
          <cx:pt idx="153">-0.13493327897878099</cx:pt>
          <cx:pt idx="154">-0.16331856382502699</cx:pt>
          <cx:pt idx="155">-0.106867663129289</cx:pt>
          <cx:pt idx="156">-0.106993874605287</cx:pt>
          <cx:pt idx="157">-0.064198780532733299</cx:pt>
          <cx:pt idx="158">-0.049346849492755897</cx:pt>
          <cx:pt idx="159">-0.0116027899977202</cx:pt>
          <cx:pt idx="160">0.019314698054630701</cx:pt>
          <cx:pt idx="161">-0.0071942158245509001</cx:pt>
          <cx:pt idx="162">-0.024142522408947001</cx:pt>
          <cx:pt idx="163">-0.020085608440139999</cx:pt>
          <cx:pt idx="164">-0.0098228522134094706</cx:pt>
          <cx:pt idx="165">-0.0016342149313400001</cx:pt>
          <cx:pt idx="166">0.000110710824251719</cx:pt>
          <cx:pt idx="167">-0.00024883614489328699</cx:pt>
          <cx:pt idx="168">0.00013257617988483901</cx:pt>
          <cx:pt idx="169">-0.00099342926577085594</cx:pt>
          <cx:pt idx="170">0.00099145165117471503</cx:pt>
          <cx:pt idx="171">0.019231402079053599</cx:pt>
          <cx:pt idx="172">0.038181112903012501</cx:pt>
          <cx:pt idx="173">0.025062484152222501</cx:pt>
          <cx:pt idx="174">0.0692266138145681</cx:pt>
          <cx:pt idx="175">0.076795801736425501</cx:pt>
          <cx:pt idx="176">0.077493008419520004</cx:pt>
          <cx:pt idx="177">0.078630805299572795</cx:pt>
          <cx:pt idx="178">0.029783581903255699</cx:pt>
          <cx:pt idx="179">-0.043081415363490999</cx:pt>
          <cx:pt idx="180">-0.092849745966430794</cx:pt>
          <cx:pt idx="181">-0.067655583408096895</cx:pt>
          <cx:pt idx="182">-0.0404718624996597</cx:pt>
          <cx:pt idx="183">0.0124554854116837</cx:pt>
          <cx:pt idx="184">-0.0233800806166569</cx:pt>
          <cx:pt idx="185">-0.056063702038813598</cx:pt>
          <cx:pt idx="186">-0.052142785845581699</cx:pt>
          <cx:pt idx="187">0.0071030291467354496</cx:pt>
          <cx:pt idx="188">-0.0022368904483739799</cx:pt>
          <cx:pt idx="189">-0.0049482176308405</cx:pt>
          <cx:pt idx="190">-0.016111444376262399</cx:pt>
          <cx:pt idx="191">-0.0144304708950571</cx:pt>
          <cx:pt idx="192">-0.0169612257053222</cx:pt>
          <cx:pt idx="193">-0.0089623824400713505</cx:pt>
          <cx:pt idx="194">-0.000311512050865969</cx:pt>
          <cx:pt idx="195">-4.7621372171147399e-05</cx:pt>
          <cx:pt idx="196">0.00067986380453993202</cx:pt>
          <cx:pt idx="197">0.0016091006230196301</cx:pt>
          <cx:pt idx="198">0.0035888279601551001</cx:pt>
          <cx:pt idx="199">0.037401549376647802</cx:pt>
          <cx:pt idx="200">0.058620611864446101</cx:pt>
          <cx:pt idx="201">0.045152043166497999</cx:pt>
          <cx:pt idx="202">0.061531398994497603</cx:pt>
          <cx:pt idx="203">0.032951103974674101</cx:pt>
          <cx:pt idx="204">0.070887159997872998</cx:pt>
          <cx:pt idx="205">0.066042647656923803</cx:pt>
          <cx:pt idx="206">0.048395323743576101</cx:pt>
          <cx:pt idx="207">0.032192472900244802</cx:pt>
          <cx:pt idx="208">0.091114216478076507</cx:pt>
          <cx:pt idx="209">0.160458577701968</cx:pt>
          <cx:pt idx="210">0.051597624280679301</cx:pt>
          <cx:pt idx="211">-0.073456944565484406</cx:pt>
          <cx:pt idx="212">-0.069599780310479198</cx:pt>
          <cx:pt idx="213">-0.0825055206854277</cx:pt>
          <cx:pt idx="214">-0.111195716969887</cx:pt>
          <cx:pt idx="215">-0.064546840583865603</cx:pt>
          <cx:pt idx="216">-0.0092028972517629593</cx:pt>
          <cx:pt idx="217">-0.0273789819780982</cx:pt>
          <cx:pt idx="218">-0.032643343205412498</cx:pt>
          <cx:pt idx="219">-0.0467601099340514</cx:pt>
          <cx:pt idx="220">-0.026965659231267099</cx:pt>
          <cx:pt idx="221">-0.0113481310747202</cx:pt>
          <cx:pt idx="222">0.00064257403547163803</cx:pt>
          <cx:pt idx="223">-0.00025648277680504898</cx:pt>
          <cx:pt idx="224">-0.00022581096630159501</cx:pt>
          <cx:pt idx="225">-0.00047688879624046502</cx:pt>
          <cx:pt idx="226">0.0041903815416829302</cx:pt>
          <cx:pt idx="227">0.017711365113199699</cx:pt>
          <cx:pt idx="228">0.055507281457401698</cx:pt>
          <cx:pt idx="229">0.047762744554439698</cx:pt>
          <cx:pt idx="230">0.0024181231171277301</cx:pt>
          <cx:pt idx="231">-0.016286930851299501</cx:pt>
          <cx:pt idx="232">0.054600768899681601</cx:pt>
          <cx:pt idx="233">0.068088498442248999</cx:pt>
          <cx:pt idx="234">0.199280769707255</cx:pt>
          <cx:pt idx="235">0.15399698140403401</cx:pt>
          <cx:pt idx="236">0.144305881148933</cx:pt>
          <cx:pt idx="237">0.197075613992579</cx:pt>
          <cx:pt idx="238">0.111629719181378</cx:pt>
          <cx:pt idx="239">-0.0126146991326799</cx:pt>
          <cx:pt idx="240">-0.097052264722339202</cx:pt>
          <cx:pt idx="241">-0.060587096791539903</cx:pt>
          <cx:pt idx="242">-0.083037288585137495</cx:pt>
          <cx:pt idx="243">-0.058342592530355702</cx:pt>
          <cx:pt idx="244">-0.0412016980298529</cx:pt>
          <cx:pt idx="245">-0.028835895928278399</cx:pt>
          <cx:pt idx="246">0.0075153296092429003</cx:pt>
          <cx:pt idx="247">-0.0240601688774254</cx:pt>
          <cx:pt idx="248">-0.046539313286235402</cx:pt>
          <cx:pt idx="249">-0.0059250120630716498</cx:pt>
          <cx:pt idx="250">0.00059752283594763605</cx:pt>
          <cx:pt idx="251">0.00043501382531636298</cx:pt>
          <cx:pt idx="252">6.8132970872640004e-05</cx:pt>
          <cx:pt idx="253">0.00023448192667834301</cx:pt>
          <cx:pt idx="254">0.0070457217249826204</cx:pt>
          <cx:pt idx="255">0.0095765897346184303</cx:pt>
          <cx:pt idx="256">0.057118281894119702</cx:pt>
          <cx:pt idx="257">0.050660771528658298</cx:pt>
          <cx:pt idx="258">0.010487843571236</cx:pt>
          <cx:pt idx="259">0.022632005639328202</cx:pt>
          <cx:pt idx="260">0.071107563908236596</cx:pt>
          <cx:pt idx="261">0.12281664794647799</cx:pt>
          <cx:pt idx="262">0.16878431771307201</cx:pt>
          <cx:pt idx="263">0.12575556336732399</cx:pt>
          <cx:pt idx="264">0.13458279718406199</cx:pt>
          <cx:pt idx="265">0.11382310764046</cx:pt>
          <cx:pt idx="266">0.065760396264195303</cx:pt>
          <cx:pt idx="267">-0.0039266077989994399</cx:pt>
          <cx:pt idx="268">-0.051857502465650802</cx:pt>
          <cx:pt idx="269">0.0030059906110160299</cx:pt>
          <cx:pt idx="270">-0.063681641117184995</cx:pt>
          <cx:pt idx="271">-0.046995994781960301</cx:pt>
          <cx:pt idx="272">-0.021062253615906499</cx:pt>
          <cx:pt idx="273">0.0048155672043785598</cx:pt>
          <cx:pt idx="274">0.019931741273876601</cx:pt>
          <cx:pt idx="275">0.010036590396596601</cx:pt>
          <cx:pt idx="276">-0.0298985916770294</cx:pt>
          <cx:pt idx="277">-0.00058314136829598899</cx:pt>
          <cx:pt idx="278">0.0063588527458770302</cx:pt>
          <cx:pt idx="279">0.0140265500567699</cx:pt>
          <cx:pt idx="280">-0.00036233091582815301</cx:pt>
          <cx:pt idx="281">0.00034350553967012301</cx:pt>
          <cx:pt idx="282">-0.00099324902398616904</cx:pt>
          <cx:pt idx="283">0.0069880885301699096</cx:pt>
          <cx:pt idx="284">0.0212761057564331</cx:pt>
          <cx:pt idx="285">0.0095528377106702395</cx:pt>
          <cx:pt idx="286">-0.0100183302749399</cx:pt>
          <cx:pt idx="287">0.0019836729831034898</cx:pt>
          <cx:pt idx="288">0.064782213588554294</cx:pt>
          <cx:pt idx="289">0.071518687726391902</cx:pt>
          <cx:pt idx="290">0.068872678099328205</cx:pt>
          <cx:pt idx="291">0.039476299427856403</cx:pt>
          <cx:pt idx="292">-0.0730427061852858</cx:pt>
          <cx:pt idx="293">-0.0758877394256946</cx:pt>
          <cx:pt idx="294">-0.014175853484653601</cx:pt>
          <cx:pt idx="295">0.0196159158094944</cx:pt>
          <cx:pt idx="296">0.035184495823737803</cx:pt>
          <cx:pt idx="297">0.032341074427456998</cx:pt>
          <cx:pt idx="298">-0.0078983505141863603</cx:pt>
          <cx:pt idx="299">-0.00641391469581874</cx:pt>
          <cx:pt idx="300">-0.011483373311554201</cx:pt>
          <cx:pt idx="301">-0.023762658434316401</cx:pt>
          <cx:pt idx="302">0.0048004897668354604</cx:pt>
          <cx:pt idx="303">0.00114802288136368</cx:pt>
          <cx:pt idx="304">-0.0048876398911374096</cx:pt>
          <cx:pt idx="305">0.012454044499376199</cx:pt>
          <cx:pt idx="306">0.0075714166710718501</cx:pt>
          <cx:pt idx="307">0.0033124377011458498</cx:pt>
          <cx:pt idx="308">0.00031916898400612598</cx:pt>
          <cx:pt idx="309">0.00013829961500211901</cx:pt>
          <cx:pt idx="310">-0.010175841546195699</cx:pt>
          <cx:pt idx="311">-0.00410296536754645</cx:pt>
          <cx:pt idx="312">-0.015089236072510099</cx:pt>
          <cx:pt idx="313">-0.046912031519226502</cx:pt>
          <cx:pt idx="314">-0.063921338522034701</cx:pt>
          <cx:pt idx="315">-0.11995540507521001</cx:pt>
          <cx:pt idx="316">-0.046463446550639602</cx:pt>
          <cx:pt idx="317">-0.054213449955189702</cx:pt>
          <cx:pt idx="318">-0.089445279780130504</cx:pt>
          <cx:pt idx="319">-0.019401058132363699</cx:pt>
          <cx:pt idx="320">-0.14162769453743701</cx:pt>
          <cx:pt idx="321">-0.093660503851703006</cx:pt>
          <cx:pt idx="322">0.020524746528222299</cx:pt>
          <cx:pt idx="323">0.035159458992737501</cx:pt>
          <cx:pt idx="324">0.055609457811609697</cx:pt>
          <cx:pt idx="325">-0.00083816824908231795</cx:pt>
          <cx:pt idx="326">-0.0464738619168533</cx:pt>
          <cx:pt idx="327">-0.024020261902656</cx:pt>
          <cx:pt idx="328">-0.022496652756707598</cx:pt>
          <cx:pt idx="329">-0.066100466272346295</cx:pt>
          <cx:pt idx="330">-0.0070562820433986602</cx:pt>
          <cx:pt idx="331">-0.030351678405996601</cx:pt>
          <cx:pt idx="332">-0.0135631588905281</cx:pt>
          <cx:pt idx="333">0.0063189495308282103</cx:pt>
          <cx:pt idx="334">-0.0037059348399160101</cx:pt>
          <cx:pt idx="335">-0.00085865538698804702</cx:pt>
          <cx:pt idx="336">-0.00030148830808707201</cx:pt>
          <cx:pt idx="337">-0.00073609416292315898</cx:pt>
          <cx:pt idx="338">-0.0079214045194361902</cx:pt>
          <cx:pt idx="339">-0.0237244118703549</cx:pt>
          <cx:pt idx="340">-0.034691994304325499</cx:pt>
          <cx:pt idx="341">-0.067043301514051704</cx:pt>
          <cx:pt idx="342">-0.138744038578619</cx:pt>
          <cx:pt idx="343">-0.17814965481883799</cx:pt>
          <cx:pt idx="344">-0.11472324460497001</cx:pt>
          <cx:pt idx="345">-0.12728846169512201</cx:pt>
          <cx:pt idx="346">-0.140387039358528</cx:pt>
          <cx:pt idx="347">-0.077987286390621705</cx:pt>
          <cx:pt idx="348">-0.055329976082665301</cx:pt>
          <cx:pt idx="349">0.050688390291508803</cx:pt>
          <cx:pt idx="350">0.14980122621544401</cx:pt>
          <cx:pt idx="351">0.10440015001988701</cx:pt>
          <cx:pt idx="352">0.045258605253942201</cx:pt>
          <cx:pt idx="353">-0.0193749036436805</cx:pt>
          <cx:pt idx="354">-0.087973238767528994</cx:pt>
          <cx:pt idx="355">-0.0253282634701479</cx:pt>
          <cx:pt idx="356">-0.039616119030558297</cx:pt>
          <cx:pt idx="357">-0.061306082606398297</cx:pt>
          <cx:pt idx="358">-0.054942817904987</cx:pt>
          <cx:pt idx="359">-0.045745550031894303</cx:pt>
          <cx:pt idx="360">-0.0137709410647979</cx:pt>
          <cx:pt idx="361">0.0068600851195724302</cx:pt>
          <cx:pt idx="362">0.0029551754217310398</cx:pt>
          <cx:pt idx="363">0.0011827700605561999</cx:pt>
          <cx:pt idx="364">0.00058909183386742197</cx:pt>
          <cx:pt idx="365">-0.0010749764296802901</cx:pt>
          <cx:pt idx="366">-0.0011117971916320801</cx:pt>
          <cx:pt idx="367">-0.031695361582142201</cx:pt>
          <cx:pt idx="368">-0.060602587396340203</cx:pt>
          <cx:pt idx="369">-0.10446251234806</cx:pt>
          <cx:pt idx="370">-0.14616403406641901</cx:pt>
          <cx:pt idx="371">-0.168282135057093</cx:pt>
          <cx:pt idx="372">-0.060523448064579898</cx:pt>
          <cx:pt idx="373">-0.049279652198667097</cx:pt>
          <cx:pt idx="374">-0.0468999751933038</cx:pt>
          <cx:pt idx="375">0.070129607210683995</cx:pt>
          <cx:pt idx="376">0.080880214684032697</cx:pt>
          <cx:pt idx="377">0.085330577925734605</cx:pt>
          <cx:pt idx="378">0.084998231353245704</cx:pt>
          <cx:pt idx="379">0.011554537734852001</cx:pt>
          <cx:pt idx="380">0.012471837832915901</cx:pt>
          <cx:pt idx="381">0.0010752669137754601</cx:pt>
          <cx:pt idx="382">-0.046229557310485399</cx:pt>
          <cx:pt idx="383">-0.044809753400595398</cx:pt>
          <cx:pt idx="384">-0.052477170418679102</cx:pt>
          <cx:pt idx="385">-0.041217120474547703</cx:pt>
          <cx:pt idx="386">-0.0582528423865913</cx:pt>
          <cx:pt idx="387">-0.017314497126476001</cx:pt>
          <cx:pt idx="388">0.0296806811381711</cx:pt>
          <cx:pt idx="389">0.027345169265776199</cx:pt>
          <cx:pt idx="390">0.024811050185364399</cx:pt>
          <cx:pt idx="391">0.0092368826131800502</cx:pt>
          <cx:pt idx="392">1.52869652491739e-05</cx:pt>
          <cx:pt idx="393">-0.00046472932616269802</cx:pt>
          <cx:pt idx="394">-0.00041919045923205901</cx:pt>
          <cx:pt idx="395">-0.030329291127727</cx:pt>
          <cx:pt idx="396">-0.0436273950398487</cx:pt>
          <cx:pt idx="397">-0.095651109233935105</cx:pt>
          <cx:pt idx="398">-0.12742605704138099</cx:pt>
          <cx:pt idx="399">-0.098194107668699404</cx:pt>
          <cx:pt idx="400">0.0044082305854335497</cx:pt>
          <cx:pt idx="401">0.069600446684836795</cx:pt>
          <cx:pt idx="402">0.0922509982520823</cx:pt>
          <cx:pt idx="403">0.14100564348358</cx:pt>
          <cx:pt idx="404">0.13697945653911001</cx:pt>
          <cx:pt idx="405">0.038855577621329601</cx:pt>
          <cx:pt idx="406">-0.0097157211595029595</cx:pt>
          <cx:pt idx="407">-0.0189889195537945</cx:pt>
          <cx:pt idx="408">-0.054003419657018603</cx:pt>
          <cx:pt idx="409">-0.0040333635146511098</cx:pt>
          <cx:pt idx="410">-0.022689267310791399</cx:pt>
          <cx:pt idx="411">-0.019218845839006099</cx:pt>
          <cx:pt idx="412">-0.028755973199779902</cx:pt>
          <cx:pt idx="413">-0.022822552538381599</cx:pt>
          <cx:pt idx="414">-0.0062383662803987801</cx:pt>
          <cx:pt idx="415">0.036801752675425903</cx:pt>
          <cx:pt idx="416">0.055297623700670498</cx:pt>
          <cx:pt idx="417">0.037835812697651301</cx:pt>
          <cx:pt idx="418">0.025468795137394501</cx:pt>
          <cx:pt idx="419">0.00062732967015474597</cx:pt>
          <cx:pt idx="420">-0.00033177846768854801</cx:pt>
          <cx:pt idx="421">0.000759563646707739</cx:pt>
          <cx:pt idx="422">7.8219936430563305e-05</cx:pt>
          <cx:pt idx="423">-0.014694193992146901</cx:pt>
          <cx:pt idx="424">-0.024160087347704501</cx:pt>
          <cx:pt idx="425">-0.031559021606700897</cx:pt>
          <cx:pt idx="426">-0.045188311370543202</cx:pt>
          <cx:pt idx="427">-0.034051971917319603</cx:pt>
          <cx:pt idx="428">-0.0076521694899796596</cx:pt>
          <cx:pt idx="429">0.0072566806367500899</cx:pt>
          <cx:pt idx="430">0.0536039868778369</cx:pt>
          <cx:pt idx="431">0.027667375626828802</cx:pt>
          <cx:pt idx="432">0.070360733408822998</cx:pt>
          <cx:pt idx="433">0.034434424658660798</cx:pt>
          <cx:pt idx="434">0.0080304058363992493</cx:pt>
          <cx:pt idx="435">0.048885381173082998</cx:pt>
          <cx:pt idx="436">-0.0306437568502969</cx:pt>
          <cx:pt idx="437">0.024682770962435398</cx:pt>
          <cx:pt idx="438">0.058404669364938197</cx:pt>
          <cx:pt idx="439">0.065407228082943997</cx:pt>
          <cx:pt idx="440">0.039691445980669302</cx:pt>
          <cx:pt idx="441">0.032087413783294397</cx:pt>
          <cx:pt idx="442">0.067164266880515994</cx:pt>
          <cx:pt idx="443">0.057643437057993401</cx:pt>
          <cx:pt idx="444">0.052999642133008798</cx:pt>
          <cx:pt idx="445">0.039682197337858598</cx:pt>
          <cx:pt idx="446">0.0231299189129839</cx:pt>
          <cx:pt idx="447">0.0052444798746556697</cx:pt>
          <cx:pt idx="448">-4.8210832251768499e-05</cx:pt>
          <cx:pt idx="449">0.00021031089396044</cx:pt>
          <cx:pt idx="450">0.00117436969871455</cx:pt>
          <cx:pt idx="451">0.0048411683714615402</cx:pt>
          <cx:pt idx="452">-0.00724415414237339</cx:pt>
          <cx:pt idx="453">-0.00603765623219517</cx:pt>
          <cx:pt idx="454">0.00943693980480949</cx:pt>
          <cx:pt idx="455">0.0057759430002112498</cx:pt>
          <cx:pt idx="456">0.0039462362586660301</cx:pt>
          <cx:pt idx="457">0.019157070938055298</cx:pt>
          <cx:pt idx="458">0.039340382735582699</cx:pt>
          <cx:pt idx="459">-0.033246548118913803</cx:pt>
          <cx:pt idx="460">-0.0260264596858002</cx:pt>
          <cx:pt idx="461">-0.0130988627306825</cx:pt>
          <cx:pt idx="462">0.018104338830476199</cx:pt>
          <cx:pt idx="463">0.032391944216391202</cx:pt>
          <cx:pt idx="464">0.024762874546203802</cx:pt>
          <cx:pt idx="465">0.0126013027591915</cx:pt>
          <cx:pt idx="466">0.067469532757185993</cx:pt>
          <cx:pt idx="467">0.076184413603037002</cx:pt>
          <cx:pt idx="468">0.014342822632627299</cx:pt>
          <cx:pt idx="469">0.075812976328591894</cx:pt>
          <cx:pt idx="470">0.079917866501864901</cx:pt>
          <cx:pt idx="471">0.046621111586942397</cx:pt>
          <cx:pt idx="472">0.047066179353771297</cx:pt>
          <cx:pt idx="473">0.043276770206317303</cx:pt>
          <cx:pt idx="474">0.037190598488025098</cx:pt>
          <cx:pt idx="475">0.0075787291211905803</cx:pt>
          <cx:pt idx="476">0.00020349202235938899</cx:pt>
          <cx:pt idx="477">0.00067402286552118405</cx:pt>
          <cx:pt idx="478">0.0027586069581807399</cx:pt>
          <cx:pt idx="479">0.01578240656807</cx:pt>
          <cx:pt idx="480">0.0086212105862903295</cx:pt>
          <cx:pt idx="481">-0.0079816167935055603</cx:pt>
          <cx:pt idx="482">-0.0019082447900616499</cx:pt>
          <cx:pt idx="483">-8.8668786260667304e-05</cx:pt>
          <cx:pt idx="484">0.0013767329348227299</cx:pt>
          <cx:pt idx="485">0.0307063789673046</cx:pt>
          <cx:pt idx="486">-0.0150592673776462</cx:pt>
          <cx:pt idx="487">-0.074352718926216005</cx:pt>
          <cx:pt idx="488">-0.046289152353652198</cx:pt>
          <cx:pt idx="489">-0.053086486467570901</cx:pt>
          <cx:pt idx="490">-0.036153627161779597</cx:pt>
          <cx:pt idx="491">-0.0731942715237624</cx:pt>
          <cx:pt idx="492">-0.057441652063174899</cx:pt>
          <cx:pt idx="493">-0.0016333858341782</cx:pt>
          <cx:pt idx="494">0.014410727500657699</cx:pt>
          <cx:pt idx="495">0.0014378510388303499</cx:pt>
          <cx:pt idx="496">-0.042551907602885602</cx:pt>
          <cx:pt idx="497">0.013246250253481201</cx:pt>
          <cx:pt idx="498">0.0380644134527265</cx:pt>
          <cx:pt idx="499">-0.0111354407554407</cx:pt>
          <cx:pt idx="500">0.0018936576209591801</cx:pt>
          <cx:pt idx="501">0.0298897457942504</cx:pt>
          <cx:pt idx="502">0.0145125528812317</cx:pt>
          <cx:pt idx="503">0.00266641635815176</cx:pt>
          <cx:pt idx="504">0.000146744131242659</cx:pt>
          <cx:pt idx="505">0.00017452030704009599</cx:pt>
          <cx:pt idx="506">0.0030894136838202101</cx:pt>
          <cx:pt idx="507">0.025018079836989698</cx:pt>
          <cx:pt idx="508">0.019838114381196901</cx:pt>
          <cx:pt idx="509">0.00805065374614739</cx:pt>
          <cx:pt idx="510">-0.0140948824394768</cx:pt>
          <cx:pt idx="511">-0.019395846737345401</cx:pt>
          <cx:pt idx="512">-0.0279409061829493</cx:pt>
          <cx:pt idx="513">-0.00696916123927095</cx:pt>
          <cx:pt idx="514">-0.0401995928846966</cx:pt>
          <cx:pt idx="515">-0.055811118522404599</cx:pt>
          <cx:pt idx="516">-0.057534167183457302</cx:pt>
          <cx:pt idx="517">-0.059984705898378302</cx:pt>
          <cx:pt idx="518">-0.096953786165407604</cx:pt>
          <cx:pt idx="519">-0.0845176829088891</cx:pt>
          <cx:pt idx="520">0.0058459285485870996</cx:pt>
          <cx:pt idx="521">0.0323110709005726</cx:pt>
          <cx:pt idx="522">0.051118002184035102</cx:pt>
          <cx:pt idx="523">0.025370187964175801</cx:pt>
          <cx:pt idx="524">-0.039760272996534299</cx:pt>
          <cx:pt idx="525">0.021312610922394001</cx:pt>
          <cx:pt idx="526">0.036832538609775603</cx:pt>
          <cx:pt idx="527">-0.00439965655215936</cx:pt>
          <cx:pt idx="528">0.00034858583957653801</cx:pt>
          <cx:pt idx="529">0.0088118027246104</cx:pt>
          <cx:pt idx="530">0.0064966457426301897</cx:pt>
          <cx:pt idx="531">0.0012904482576887499</cx:pt>
          <cx:pt idx="532">-0.000215499844777985</cx:pt>
          <cx:pt idx="533">0.00085640375466709796</cx:pt>
          <cx:pt idx="534">0.00280115929555786</cx:pt>
          <cx:pt idx="535">0.018606803066903699</cx:pt>
          <cx:pt idx="536">0.029166250861892399</cx:pt>
          <cx:pt idx="537">0.0306153212534408</cx:pt>
          <cx:pt idx="538">-0.018890057776688798</cx:pt>
          <cx:pt idx="539">-0.0081485206446174699</cx:pt>
          <cx:pt idx="540">-0.072509221209161007</cx:pt>
          <cx:pt idx="541">-0.034150657965901499</cx:pt>
          <cx:pt idx="542">-0.053655983080567397</cx:pt>
          <cx:pt idx="543">-0.00786449433171112</cx:pt>
          <cx:pt idx="544">-0.044817843820941401</cx:pt>
          <cx:pt idx="545">-0.037517210249986201</cx:pt>
          <cx:pt idx="546">-0.023550624171181301</cx:pt>
          <cx:pt idx="547">0.020124063741093198</cx:pt>
          <cx:pt idx="548">0.063262626820102599</cx:pt>
          <cx:pt idx="549">0.0107541987850725</cx:pt>
          <cx:pt idx="550">0.0196042944367655</cx:pt>
          <cx:pt idx="551">-0.0220774035777896</cx:pt>
          <cx:pt idx="552">-0.017692298402874999</cx:pt>
          <cx:pt idx="553">0.048749747445878802</cx:pt>
          <cx:pt idx="554">0.033967267644557299</cx:pt>
          <cx:pt idx="555">0.00184602938811642</cx:pt>
          <cx:pt idx="556">-0.0133902570241607</cx:pt>
          <cx:pt idx="557">0.017373744985699199</cx:pt>
          <cx:pt idx="558">0.011889038976958101</cx:pt>
          <cx:pt idx="559">-0.000118399012862294</cx:pt>
          <cx:pt idx="560">-0.00043485766844952297</cx:pt>
          <cx:pt idx="561">0.00046949537825698899</cx:pt>
          <cx:pt idx="562">0.0039424447233107401</cx:pt>
          <cx:pt idx="563">0.034762377871366199</cx:pt>
          <cx:pt idx="564">0.051173330149211403</cx:pt>
          <cx:pt idx="565">0.0283451515430676</cx:pt>
          <cx:pt idx="566">-0.011293108081762</cx:pt>
          <cx:pt idx="567">0.0155680118669119</cx:pt>
          <cx:pt idx="568">-0.0049474086302299502</cx:pt>
          <cx:pt idx="569">-0.041434054451740802</cx:pt>
          <cx:pt idx="570">-0.019574674405196502</cx:pt>
          <cx:pt idx="571">0.0052132350830832496</cx:pt>
          <cx:pt idx="572">-0.0071107216818631297</cx:pt>
          <cx:pt idx="573">-0.036874514213031097</cx:pt>
          <cx:pt idx="574">-0.0101207453968433</cx:pt>
          <cx:pt idx="575">-0.0142555378000112</cx:pt>
          <cx:pt idx="576">-0.018207370467471801</cx:pt>
          <cx:pt idx="577">-0.020613370301703501</cx:pt>
          <cx:pt idx="578">0.023567844081463101</cx:pt>
          <cx:pt idx="579">-0.046863049194069403</cx:pt>
          <cx:pt idx="580">-0.00012378834896854899</cx:pt>
          <cx:pt idx="581">0.0096229165767308701</cx:pt>
          <cx:pt idx="582">-0.017475493298911599</cx:pt>
          <cx:pt idx="583">0.00036145776817951802</cx:pt>
          <cx:pt idx="584">-0.024125305594210701</cx:pt>
          <cx:pt idx="585">0.0108990605864141</cx:pt>
          <cx:pt idx="586">0.0045812390506900797</cx:pt>
          <cx:pt idx="587">6.7613681650460406e-05</cx:pt>
          <cx:pt idx="588">0.00038833968077115101</cx:pt>
          <cx:pt idx="589">0.00091841141368900097</cx:pt>
          <cx:pt idx="590">0.0045470649974581603</cx:pt>
          <cx:pt idx="591">0.027747461089749102</cx:pt>
          <cx:pt idx="592">0.0211576881024329</cx:pt>
          <cx:pt idx="593">0.016960288174671202</cx:pt>
          <cx:pt idx="594">-0.00144001238872901</cx:pt>
          <cx:pt idx="595">0.040036222562269998</cx:pt>
          <cx:pt idx="596">0.0039486651326524</cx:pt>
          <cx:pt idx="597">-0.049679472182908802</cx:pt>
          <cx:pt idx="598">0.0010926024779889</cx:pt>
          <cx:pt idx="599">0.0325549153748547</cx:pt>
          <cx:pt idx="600">0.047688780130687398</cx:pt>
          <cx:pt idx="601">-0.015935217632482301</cx:pt>
          <cx:pt idx="602">-0.018437189203623899</cx:pt>
          <cx:pt idx="603">-0.0070566023618402899</cx:pt>
          <cx:pt idx="604">-0.0065532233236500499</cx:pt>
          <cx:pt idx="605">0.0053210773398038704</cx:pt>
          <cx:pt idx="606">0.0096778874941329807</cx:pt>
          <cx:pt idx="607">-0.052918069232764001</cx:pt>
          <cx:pt idx="608">-0.034637248631208303</cx:pt>
          <cx:pt idx="609">-0.0040931120217878704</cx:pt>
          <cx:pt idx="610">-0.0086213867259260293</cx:pt>
          <cx:pt idx="611">0.0046269018436191399</cx:pt>
          <cx:pt idx="612">-0.0067806743285880296</cx:pt>
          <cx:pt idx="613">0.0053945285669621196</cx:pt>
          <cx:pt idx="614">0.0014612041471067101</cx:pt>
          <cx:pt idx="615">0.00054399799573773603</cx:pt>
          <cx:pt idx="616">0.00017196899717626099</cx:pt>
          <cx:pt idx="617">0.00019888354213152301</cx:pt>
          <cx:pt idx="618">0.0043754136126528901</cx:pt>
          <cx:pt idx="619">0.0074102817270198396</cx:pt>
          <cx:pt idx="620">0.018591354586649199</cx:pt>
          <cx:pt idx="621">0.0167655624663266</cx:pt>
          <cx:pt idx="622">0.015522167671807601</cx:pt>
          <cx:pt idx="623">0.049172925576571401</cx:pt>
          <cx:pt idx="624">0.0253392019923281</cx:pt>
          <cx:pt idx="625">-0.032508606183080699</cx:pt>
          <cx:pt idx="626">-0.056870380996617197</cx:pt>
          <cx:pt idx="627">-0.019053448450975001</cx:pt>
          <cx:pt idx="628">-0.0083066099425326799</cx:pt>
          <cx:pt idx="629">0.022348755835545998</cx:pt>
          <cx:pt idx="630">0.019284197910932301</cx:pt>
          <cx:pt idx="631">0.047353565620342798</cx:pt>
          <cx:pt idx="632">0.0298168249764648</cx:pt>
          <cx:pt idx="633">0.0152569857449545</cx:pt>
          <cx:pt idx="634">0.016268266242172199</cx:pt>
          <cx:pt idx="635">-0.0049606904138564901</cx:pt>
          <cx:pt idx="636">-0.0030851773734778399</cx:pt>
          <cx:pt idx="637">0.0029341730612303801</cx:pt>
          <cx:pt idx="638">0.0074574823890616697</cx:pt>
          <cx:pt idx="639">0.0067127606467315901</cx:pt>
          <cx:pt idx="640">-0.0062031509154135203</cx:pt>
          <cx:pt idx="641">-0.00040043660908988497</cx:pt>
          <cx:pt idx="642">2.0184500700995498e-05</cx:pt>
          <cx:pt idx="643">0.00051004162508348305</cx:pt>
          <cx:pt idx="644">-0.000472455986222781</cx:pt>
          <cx:pt idx="645">0.000173720507835787</cx:pt>
          <cx:pt idx="646">0.0029114822877216902</cx:pt>
          <cx:pt idx="647">0.0044032279927797499</cx:pt>
          <cx:pt idx="648">0.0148286320353491</cx:pt>
          <cx:pt idx="649">0.017688674044198899</cx:pt>
          <cx:pt idx="650">0.028443255955096801</cx:pt>
          <cx:pt idx="651">0.076634173609027606</cx:pt>
          <cx:pt idx="652">0.039439830940230299</cx:pt>
          <cx:pt idx="653">0.027774062165344299</cx:pt>
          <cx:pt idx="654">-0.023320186594587601</cx:pt>
          <cx:pt idx="655">-0.016802021292833001</cx:pt>
          <cx:pt idx="656">-0.0279685662293091</cx:pt>
          <cx:pt idx="657">0.067995545441222702</cx:pt>
          <cx:pt idx="658">0.061952613098186303</cx:pt>
          <cx:pt idx="659">0.057812361328102801</cx:pt>
          <cx:pt idx="660">-0.043622432985046498</cx:pt>
          <cx:pt idx="661">-0.057599803461571099</cx:pt>
          <cx:pt idx="662">-0.0278450833173217</cx:pt>
          <cx:pt idx="663">-0.020119372255932001</cx:pt>
          <cx:pt idx="664">-0.0341581662530294</cx:pt>
          <cx:pt idx="665">-0.020933106924571399</cx:pt>
          <cx:pt idx="666">-0.023027303190102998</cx:pt>
          <cx:pt idx="667">-0.0174207970949742</cx:pt>
          <cx:pt idx="668">-0.0064982221924852904</cx:pt>
          <cx:pt idx="669">-0.00202399512104917</cx:pt>
          <cx:pt idx="670">-0.00040852619099991498</cx:pt>
          <cx:pt idx="671">-0.00046439566839084998</cx:pt>
          <cx:pt idx="672">-0.00053766215344843696</cx:pt>
          <cx:pt idx="673">-0.00025370063687989299</cx:pt>
          <cx:pt idx="674">0.00191883074672792</cx:pt>
          <cx:pt idx="675">0.0043211540996701903</cx:pt>
          <cx:pt idx="676">0.015482116687463699</cx:pt>
          <cx:pt idx="677">0.0078831068103931701</cx:pt>
          <cx:pt idx="678">0.016692858999142</cx:pt>
          <cx:pt idx="679">0.015449331545428499</cx:pt>
          <cx:pt idx="680">0.027419285602759198</cx:pt>
          <cx:pt idx="681">0.043530527248702898</cx:pt>
          <cx:pt idx="682">0.028789445876671899</cx:pt>
          <cx:pt idx="683">-0.021970788519803001</cx:pt>
          <cx:pt idx="684">-0.055292595044802599</cx:pt>
          <cx:pt idx="685">-0.0096600902085496095</cx:pt>
          <cx:pt idx="686">0.0041047089570228597</cx:pt>
          <cx:pt idx="687">-0.0206730299108428</cx:pt>
          <cx:pt idx="688">-0.093663331828393204</cx:pt>
          <cx:pt idx="689">-0.00226800224726226</cx:pt>
          <cx:pt idx="690">-0.0124866701234124</cx:pt>
          <cx:pt idx="691">-0.0272703565003195</cx:pt>
          <cx:pt idx="692">-0.033854270149423799</cx:pt>
          <cx:pt idx="693">-0.025120056803130598</cx:pt>
          <cx:pt idx="694">-0.023900978275392601</cx:pt>
          <cx:pt idx="695">-0.018930236913374501</cx:pt>
          <cx:pt idx="696">-0.0056174184807232502</cx:pt>
          <cx:pt idx="697">0.0039801414085148899</cx:pt>
          <cx:pt idx="698">0.0011597212365526399</cx:pt>
          <cx:pt idx="699">-0.000426410006354363</cx:pt>
          <cx:pt idx="700">0.00022059853197619001</cx:pt>
          <cx:pt idx="701">-0.00031449156532117699</cx:pt>
          <cx:pt idx="702">-0.00031738838849987099</cx:pt>
          <cx:pt idx="703">0.00036914788860197201</cx:pt>
          <cx:pt idx="704">0.00437237020633785</cx:pt>
          <cx:pt idx="705">-0.00123919416705122</cx:pt>
          <cx:pt idx="706">0.0070728275006526698</cx:pt>
          <cx:pt idx="707">0.019797474303399201</cx:pt>
          <cx:pt idx="708">0.0416654912640416</cx:pt>
          <cx:pt idx="709">0.0472016260420541</cx:pt>
          <cx:pt idx="710">0.052081417581661203</cx:pt>
          <cx:pt idx="711">0.017165510193949102</cx:pt>
          <cx:pt idx="712">0.0090991388431225697</cx:pt>
          <cx:pt idx="713">-0.00335641893000843</cx:pt>
          <cx:pt idx="714">-0.039590207705939101</cx:pt>
          <cx:pt idx="715">-0.0140197249192848</cx:pt>
          <cx:pt idx="716">0.012407325889591999</cx:pt>
          <cx:pt idx="717">0.0034531341206055699</cx:pt>
          <cx:pt idx="718">0.0032802932749356299</cx:pt>
          <cx:pt idx="719">-0.0122986330939855</cx:pt>
          <cx:pt idx="720">-0.031333693791790997</cx:pt>
          <cx:pt idx="721">-0.042203696852425997</cx:pt>
          <cx:pt idx="722">-0.027958859684320402</cx:pt>
          <cx:pt idx="723">-0.0112629817764972</cx:pt>
          <cx:pt idx="724">-0.0042801150100986599</cx:pt>
          <cx:pt idx="725">0.00044362604730816398</cx:pt>
          <cx:pt idx="726">0.00034827325233842703</cx:pt>
          <cx:pt idx="727">0.00025986935092361398</cx:pt>
          <cx:pt idx="728">-3.5169649985482702e-05</cx:pt>
          <cx:pt idx="729">0.00122276892779305</cx:pt>
          <cx:pt idx="730">0.00043487661306142698</cx:pt>
          <cx:pt idx="731">-0.00073299718757332297</cx:pt>
          <cx:pt idx="732">-0.0040797129737922804</cx:pt>
          <cx:pt idx="733">-0.0287847095229379</cx:pt>
          <cx:pt idx="734">-0.0265595990923451</cx:pt>
          <cx:pt idx="735">-0.0030561406924568199</cx:pt>
          <cx:pt idx="736">-0.0033059569653004599</cx:pt>
          <cx:pt idx="737">-0.0123496865347096</cx:pt>
          <cx:pt idx="738">-0.023461387941877201</cx:pt>
          <cx:pt idx="739">-0.025379414906368799</cx:pt>
          <cx:pt idx="740">-0.022831728259747799</cx:pt>
          <cx:pt idx="741">0.0205495377511868</cx:pt>
          <cx:pt idx="742">0.019097256575816901</cx:pt>
          <cx:pt idx="743">0.0094394207110087298</cx:pt>
          <cx:pt idx="744">-0.015240596837311</cx:pt>
          <cx:pt idx="745">-0.0032916914738547499</cx:pt>
          <cx:pt idx="746">0.00472409278873948</cx:pt>
          <cx:pt idx="747">0.0030005591592931302</cx:pt>
          <cx:pt idx="748">-0.0083247984440369908</cx:pt>
          <cx:pt idx="749">-0.011476999378296901</cx:pt>
          <cx:pt idx="750">-0.0052525263292955201</cx:pt>
          <cx:pt idx="751">0.00016264296389551501</cx:pt>
          <cx:pt idx="752">0.00088382909855975501</cx:pt>
          <cx:pt idx="753">0.00022973970773808899</cx:pt>
          <cx:pt idx="754">0.00072877336624773998</cx:pt>
          <cx:pt idx="755">-0.00071548961041231404</cx:pt>
          <cx:pt idx="756">-0.00038620172257214797</cx:pt>
          <cx:pt idx="757">0.00106128901738452</cx:pt>
          <cx:pt idx="758">0.00025226280078784403</cx:pt>
          <cx:pt idx="759">0.00012240423471508399</cx:pt>
          <cx:pt idx="760">-0.00051380634088878498</cx:pt>
          <cx:pt idx="761">0.00034667667917163899</cx:pt>
          <cx:pt idx="762">7.9445428529021993e-06</cx:pt>
          <cx:pt idx="763">-0.00032150040837639201</cx:pt>
          <cx:pt idx="764">0.000734799672878999</cx:pt>
          <cx:pt idx="765">0.00145052282721678</cx:pt>
          <cx:pt idx="766">0.00272717603269101</cx:pt>
          <cx:pt idx="767">0.00092873549812327503</cx:pt>
          <cx:pt idx="768">0.0025212209908456202</cx:pt>
          <cx:pt idx="769">0.0032611341532910302</cx:pt>
          <cx:pt idx="770">-0.0046178130015520199</cx:pt>
          <cx:pt idx="771">-0.0031593335140315901</cx:pt>
          <cx:pt idx="772">-0.00025270148712921699</cx:pt>
          <cx:pt idx="773">0.0033403712541194598</cx:pt>
          <cx:pt idx="774">0.0052879460989649499</cx:pt>
          <cx:pt idx="775">-0.00146673950707328</cx:pt>
          <cx:pt idx="776">-0.0027467142143184401</cx:pt>
          <cx:pt idx="777">-0.00069450989605209</cx:pt>
          <cx:pt idx="778">-0.0058300985255942102</cx:pt>
          <cx:pt idx="779">0.00053281401476896095</cx:pt>
          <cx:pt idx="780">2.1430682977373798e-06</cx:pt>
          <cx:pt idx="781">-8.6692966453641904e-05</cx:pt>
          <cx:pt idx="782">-0.000207908678359404</cx:pt>
          <cx:pt idx="783">-2.3400441058176099e-05</cx:pt>
        </cx:lvl>
      </cx:numDim>
    </cx:data>
    <cx:data id="184">
      <cx:numDim type="val">
        <cx:f>'001_WA_F - 副本'!$GC$1:$GC$784</cx:f>
        <cx:lvl ptCount="784" formatCode="G/通用格式">
          <cx:pt idx="0">-0.0010161834857900099</cx:pt>
          <cx:pt idx="1">-3.7549818082066999e-06</cx:pt>
          <cx:pt idx="2">0.00040773032268224201</cx:pt>
          <cx:pt idx="3">-0.00063311597676600495</cx:pt>
          <cx:pt idx="4">-0.00065041307152674402</cx:pt>
          <cx:pt idx="5">-0.00026260715692691503</cx:pt>
          <cx:pt idx="6">-0.000475104344592274</cx:pt>
          <cx:pt idx="7">0.000253182960945724</cx:pt>
          <cx:pt idx="8">0.000482178715368558</cx:pt>
          <cx:pt idx="9">-0.00074934867721123896</cx:pt>
          <cx:pt idx="10">0.000153004104748694</cx:pt>
          <cx:pt idx="11">-0.0011516651044284299</cx:pt>
          <cx:pt idx="12">-0.00032276632989700998</cx:pt>
          <cx:pt idx="13">-0.00071434922312443698</cx:pt>
          <cx:pt idx="14">-0.00064248401008632405</cx:pt>
          <cx:pt idx="15">-0.00017547144506239499</cx:pt>
          <cx:pt idx="16">-0.00035620985981349603</cx:pt>
          <cx:pt idx="17">-0.00078524061531388501</cx:pt>
          <cx:pt idx="18">0.000575802186840376</cx:pt>
          <cx:pt idx="19">2.93832966717913e-05</cx:pt>
          <cx:pt idx="20">-0.000749279938246946</cx:pt>
          <cx:pt idx="21">-0.00090860896073951896</cx:pt>
          <cx:pt idx="22">0.00020653273923037599</cx:pt>
          <cx:pt idx="23">0.00022788167886188899</cx:pt>
          <cx:pt idx="24">-0.00051472773544472398</cx:pt>
          <cx:pt idx="25">-0.00032481504894742597</cx:pt>
          <cx:pt idx="26">0.000133358180155723</cx:pt>
          <cx:pt idx="27">0.00057877977837821699</cx:pt>
          <cx:pt idx="28">-0.00033897623196623799</cx:pt>
          <cx:pt idx="29">-0.00057029989038428705</cx:pt>
          <cx:pt idx="30">0.00078925318723825904</cx:pt>
          <cx:pt idx="31">-5.0518303661767497e-05</cx:pt>
          <cx:pt idx="32">0.00029756064867922301</cx:pt>
          <cx:pt idx="33">-0.000220721340754434</cx:pt>
          <cx:pt idx="34">-0.00032017734975604102</cx:pt>
          <cx:pt idx="35">0.00041586434149187699</cx:pt>
          <cx:pt idx="36">-0.000164558527577311</cx:pt>
          <cx:pt idx="37">-0.000203725466857845</cx:pt>
          <cx:pt idx="38">-0.0012832950121186701</cx:pt>
          <cx:pt idx="39">-0.0028415889192818099</cx:pt>
          <cx:pt idx="40">-0.0019090371483540499</cx:pt>
          <cx:pt idx="41">-0.00064846563741698202</cx:pt>
          <cx:pt idx="42">0.00048350711284159202</cx:pt>
          <cx:pt idx="43">0.00126511870572548</cx:pt>
          <cx:pt idx="44">-0.0044782914791670504</cx:pt>
          <cx:pt idx="45">-0.00119246993524979</cx:pt>
          <cx:pt idx="46">-0.0011511229864387799</cx:pt>
          <cx:pt idx="47">-0.00063145760646113802</cx:pt>
          <cx:pt idx="48">-0.00091443323806285901</cx:pt>
          <cx:pt idx="49">-0.00076626792306850298</cx:pt>
          <cx:pt idx="50">5.4058750365386101e-05</cx:pt>
          <cx:pt idx="51">0.00014529796492809599</cx:pt>
          <cx:pt idx="52">0.000916819736285632</cx:pt>
          <cx:pt idx="53">0.000130667971828978</cx:pt>
          <cx:pt idx="54">-0.00056086356607811297</cx:pt>
          <cx:pt idx="55">0.00016331264727671501</cx:pt>
          <cx:pt idx="56">-0.00041308973806390502</cx:pt>
          <cx:pt idx="57">0.000172527183254936</cx:pt>
          <cx:pt idx="58">-0.00056492647435730202</cx:pt>
          <cx:pt idx="59">-0.00134577953405308</cx:pt>
          <cx:pt idx="60">-0.00016220954373116699</cx:pt>
          <cx:pt idx="61">0.00017767699629852199</cx:pt>
          <cx:pt idx="62">-0.000799978140044907</cx:pt>
          <cx:pt idx="63">-0.00090066208974423796</cx:pt>
          <cx:pt idx="64">-0.0049461443035342103</cx:pt>
          <cx:pt idx="65">-0.0090148480465209006</cx:pt>
          <cx:pt idx="66">-0.0093257616013299703</cx:pt>
          <cx:pt idx="67">-0.012106446538816</cx:pt>
          <cx:pt idx="68">-0.010617395846739999</cx:pt>
          <cx:pt idx="69">0.0055725823115401803</cx:pt>
          <cx:pt idx="70">-0.0064357337672834103</cx:pt>
          <cx:pt idx="71">-0.0021967631071295899</cx:pt>
          <cx:pt idx="72">0.00206245298930061</cx:pt>
          <cx:pt idx="73">0.00151952283011393</cx:pt>
          <cx:pt idx="74">-0.00093256632984776695</cx:pt>
          <cx:pt idx="75">0.0123026594034093</cx:pt>
          <cx:pt idx="76">0.0022477602508671401</cx:pt>
          <cx:pt idx="77">-0.00157603115914869</cx:pt>
          <cx:pt idx="78">-0.00022129464405477899</cx:pt>
          <cx:pt idx="79">-1.2789589384913799e-05</cx:pt>
          <cx:pt idx="80">-0.00086075637847887905</cx:pt>
          <cx:pt idx="81">-7.6027412339398705e-05</cx:pt>
          <cx:pt idx="82">0.000372021711369996</cx:pt>
          <cx:pt idx="83">-0.000288213955090599</cx:pt>
          <cx:pt idx="84">-0.000450028735742993</cx:pt>
          <cx:pt idx="85">0.00122592273777797</cx:pt>
          <cx:pt idx="86">0.00051483062488977402</cx:pt>
          <cx:pt idx="87">-0.000722646840740096</cx:pt>
          <cx:pt idx="88">0.00136302089358416</cx:pt>
          <cx:pt idx="89">0.0050753580392837198</cx:pt>
          <cx:pt idx="90">0.0048227094422815201</cx:pt>
          <cx:pt idx="91">0.0057059833421368601</cx:pt>
          <cx:pt idx="92">0.0122435950113386</cx:pt>
          <cx:pt idx="93">0.0070276348613429003</cx:pt>
          <cx:pt idx="94">0.020441935730901601</cx:pt>
          <cx:pt idx="95">-0.0035505909235607098</cx:pt>
          <cx:pt idx="96">0.0159279924680782</cx:pt>
          <cx:pt idx="97">0.025096658760470701</cx:pt>
          <cx:pt idx="98">0.0342951268293838</cx:pt>
          <cx:pt idx="99">0.051186375446106103</cx:pt>
          <cx:pt idx="100">0.0253053535577158</cx:pt>
          <cx:pt idx="101">0.018480118134471001</cx:pt>
          <cx:pt idx="102">0.0350171795345776</cx:pt>
          <cx:pt idx="103">0.026439661010212199</cx:pt>
          <cx:pt idx="104">0.028917378768136201</cx:pt>
          <cx:pt idx="105">-0.0032964218745220901</cx:pt>
          <cx:pt idx="106">-0.017558197416995699</cx:pt>
          <cx:pt idx="107">-0.0088244666477625792</cx:pt>
          <cx:pt idx="108">0.00118064793176857</cx:pt>
          <cx:pt idx="109">0.0095639566811140091</cx:pt>
          <cx:pt idx="110">0.0021317001968208199</cx:pt>
          <cx:pt idx="111">-0.000304795257971689</cx:pt>
          <cx:pt idx="112">0.00039749721083914298</cx:pt>
          <cx:pt idx="113">0.00035869547053373602</cx:pt>
          <cx:pt idx="114">0.0022611539891211701</cx:pt>
          <cx:pt idx="115">0.0011000047122386701</cx:pt>
          <cx:pt idx="116">-0.00039906818661503498</cx:pt>
          <cx:pt idx="117">0.00119679626117365</cx:pt>
          <cx:pt idx="118">-0.0037572393427138702</cx:pt>
          <cx:pt idx="119">0.0058530353406708504</cx:pt>
          <cx:pt idx="120">0.0151928707133495</cx:pt>
          <cx:pt idx="121">0.0355814921183851</cx:pt>
          <cx:pt idx="122">0.0408330451997145</cx:pt>
          <cx:pt idx="123">0.0294335919856215</cx:pt>
          <cx:pt idx="124">0.024544236517373998</cx:pt>
          <cx:pt idx="125">0.042799247667394999</cx:pt>
          <cx:pt idx="126">0.067441138788329497</cx:pt>
          <cx:pt idx="127">0.050917158309981302</cx:pt>
          <cx:pt idx="128">0.0105734982484403</cx:pt>
          <cx:pt idx="129">-0.0039607596831088302</cx:pt>
          <cx:pt idx="130">0.044788568345467197</cx:pt>
          <cx:pt idx="131">0.0312602001268407</cx:pt>
          <cx:pt idx="132">0.0085349814506882806</cx:pt>
          <cx:pt idx="133">0.020609740133470202</cx:pt>
          <cx:pt idx="134">-0.0045563472796890901</cx:pt>
          <cx:pt idx="135">0.013745649852528199</cx:pt>
          <cx:pt idx="136">0.0429016059874451</cx:pt>
          <cx:pt idx="137">0.021848211877442601</cx:pt>
          <cx:pt idx="138">0.0014134803365703</cx:pt>
          <cx:pt idx="139">0.000125430372891852</cx:pt>
          <cx:pt idx="140">-0.000580344997909345</cx:pt>
          <cx:pt idx="141">-0.000164799304876135</cx:pt>
          <cx:pt idx="142">0.000952835506267536</cx:pt>
          <cx:pt idx="143">9.4510052914871105e-06</cx:pt>
          <cx:pt idx="144">-0.0069058661874743001</cx:pt>
          <cx:pt idx="145">0.00112934841159094</cx:pt>
          <cx:pt idx="146">0.0020366365723016701</cx:pt>
          <cx:pt idx="147">0.016767649193285199</cx:pt>
          <cx:pt idx="148">0.012125000347477301</cx:pt>
          <cx:pt idx="149">0.037458417210773899</cx:pt>
          <cx:pt idx="150">0.017744591303992901</cx:pt>
          <cx:pt idx="151">0.0035991624001260498</cx:pt>
          <cx:pt idx="152">-0.018667018795059501</cx:pt>
          <cx:pt idx="153">-0.0076440191709420003</cx:pt>
          <cx:pt idx="154">0.0193599416857849</cx:pt>
          <cx:pt idx="155">0.0094104017564248799</cx:pt>
          <cx:pt idx="156">-0.0154486981066401</cx:pt>
          <cx:pt idx="157">0.0095412834207547793</cx:pt>
          <cx:pt idx="158">-0.00024972343286612601</cx:pt>
          <cx:pt idx="159">-0.0043430241268784297</cx:pt>
          <cx:pt idx="160">-0.012425325935669701</cx:pt>
          <cx:pt idx="161">0.00064873899118557995</cx:pt>
          <cx:pt idx="162">-0.0022266898945538199</cx:pt>
          <cx:pt idx="163">0.0071436032347142898</cx:pt>
          <cx:pt idx="164">0.027687322744245599</cx:pt>
          <cx:pt idx="165">0.00948355955859638</cx:pt>
          <cx:pt idx="166">0.0023337395473121102</cx:pt>
          <cx:pt idx="167">-0.000205304954889218</cx:pt>
          <cx:pt idx="168">0.000236911176928488</cx:pt>
          <cx:pt idx="169">4.0868110513446297e-05</cx:pt>
          <cx:pt idx="170">-0.000635168552845524</cx:pt>
          <cx:pt idx="171">-0.011263805030679801</cx:pt>
          <cx:pt idx="172">-0.0147504015011845</cx:pt>
          <cx:pt idx="173">-0.0147486414891723</cx:pt>
          <cx:pt idx="174">-0.022053298471819801</cx:pt>
          <cx:pt idx="175">-0.017773591239590401</cx:pt>
          <cx:pt idx="176">-0.0105552116106221</cx:pt>
          <cx:pt idx="177">0.029207994816139501</cx:pt>
          <cx:pt idx="178">0.019081153839738699</cx:pt>
          <cx:pt idx="179">0.0057349441046613799</cx:pt>
          <cx:pt idx="180">-0.011701242823912</cx:pt>
          <cx:pt idx="181">-0.041213321341240297</cx:pt>
          <cx:pt idx="182">-0.0097935687130361899</cx:pt>
          <cx:pt idx="183">0.0014245214186563201</cx:pt>
          <cx:pt idx="184">-0.015568943559484899</cx:pt>
          <cx:pt idx="185">0.052118855604956098</cx:pt>
          <cx:pt idx="186">0.040666881937337397</cx:pt>
          <cx:pt idx="187">0.0066198134049081803</cx:pt>
          <cx:pt idx="188">0.001497128870311</cx:pt>
          <cx:pt idx="189">-0.0233205961314338</cx:pt>
          <cx:pt idx="190">0.0052371759313425397</cx:pt>
          <cx:pt idx="191">0.033080765663675897</cx:pt>
          <cx:pt idx="192">0.032580188660681103</cx:pt>
          <cx:pt idx="193">0.015370966643916699</cx:pt>
          <cx:pt idx="194">0.0064067301716981898</cx:pt>
          <cx:pt idx="195">0.00109434585930252</cx:pt>
          <cx:pt idx="196">0.000132244984184882</cx:pt>
          <cx:pt idx="197">-0.00038335644433194901</cx:pt>
          <cx:pt idx="198">-0.0042269317899583303</cx:pt>
          <cx:pt idx="199">-0.0124550433246711</cx:pt>
          <cx:pt idx="200">-0.023285183473655099</cx:pt>
          <cx:pt idx="201">-0.030387141537762799</cx:pt>
          <cx:pt idx="202">-0.032733252734099501</cx:pt>
          <cx:pt idx="203">-0.027111351467406699</cx:pt>
          <cx:pt idx="204">-0.0104488419994555</cx:pt>
          <cx:pt idx="205">0.020811260831489702</cx:pt>
          <cx:pt idx="206">0.057942683686476003</cx:pt>
          <cx:pt idx="207">0.052620982331671402</cx:pt>
          <cx:pt idx="208">0.053998922896982403</cx:pt>
          <cx:pt idx="209">-0.020637271949436001</cx:pt>
          <cx:pt idx="210">0.054921316380167902</cx:pt>
          <cx:pt idx="211">0.054120415148860498</cx:pt>
          <cx:pt idx="212">0.0132767999863702</cx:pt>
          <cx:pt idx="213">0.050930515583288399</cx:pt>
          <cx:pt idx="214">0.0096583904899875603</cx:pt>
          <cx:pt idx="215">0.0103310208927465</cx:pt>
          <cx:pt idx="216">0.028897661444078598</cx:pt>
          <cx:pt idx="217">-0.020335394575297899</cx:pt>
          <cx:pt idx="218">-0.0070915770894903196</cx:pt>
          <cx:pt idx="219">0.021419186664217701</cx:pt>
          <cx:pt idx="220">0.0205614198883931</cx:pt>
          <cx:pt idx="221">0.024318236513198602</cx:pt>
          <cx:pt idx="222">0.0039696988551537202</cx:pt>
          <cx:pt idx="223">-0.00070590921982290804</cx:pt>
          <cx:pt idx="224">-0.0013398450615616799</cx:pt>
          <cx:pt idx="225">-0.00052426434719777301</cx:pt>
          <cx:pt idx="226">-0.00348702264954603</cx:pt>
          <cx:pt idx="227">-0.0016232133596772399</cx:pt>
          <cx:pt idx="228">-0.0237908821394551</cx:pt>
          <cx:pt idx="229">-0.019538982885468799</cx:pt>
          <cx:pt idx="230">-0.042256450587272197</cx:pt>
          <cx:pt idx="231">-0.0454404668238131</cx:pt>
          <cx:pt idx="232">-0.0194205412389814</cx:pt>
          <cx:pt idx="233">0.0011971321207624799</cx:pt>
          <cx:pt idx="234">0.042875179081631298</cx:pt>
          <cx:pt idx="235">0.071414494259663494</cx:pt>
          <cx:pt idx="236">0.030983844870735199</cx:pt>
          <cx:pt idx="237">0.00955347730691594</cx:pt>
          <cx:pt idx="238">0.016419898314729401</cx:pt>
          <cx:pt idx="239">0.041070998691553097</cx:pt>
          <cx:pt idx="240">-0.065911651954166206</cx:pt>
          <cx:pt idx="241">-0.025009596933496001</cx:pt>
          <cx:pt idx="242">0.0247116447905028</cx:pt>
          <cx:pt idx="243">0.026378557004279699</cx:pt>
          <cx:pt idx="244">0.052191851724042802</cx:pt>
          <cx:pt idx="245">0.031587036576493401</cx:pt>
          <cx:pt idx="246">0.0081268389707134098</cx:pt>
          <cx:pt idx="247">0.0111971161611814</cx:pt>
          <cx:pt idx="248">0.045815426958790102</cx:pt>
          <cx:pt idx="249">0.037174013173900101</cx:pt>
          <cx:pt idx="250">0.0046659112530291003</cx:pt>
          <cx:pt idx="251">1.71809447357092e-05</cx:pt>
          <cx:pt idx="252">0.00021000742734270201</cx:pt>
          <cx:pt idx="253">0.00055962834679275104</cx:pt>
          <cx:pt idx="254">-0.0026874644164789998</cx:pt>
          <cx:pt idx="255">0.00471711206794559</cx:pt>
          <cx:pt idx="256">0.0025882699479939601</cx:pt>
          <cx:pt idx="257">-0.010874550510563699</cx:pt>
          <cx:pt idx="258">-0.0120210492053941</cx:pt>
          <cx:pt idx="259">-0.020671974372932101</cx:pt>
          <cx:pt idx="260">-0.0136932649808708</cx:pt>
          <cx:pt idx="261">0.019899927903446201</cx:pt>
          <cx:pt idx="262">0.0224371291463124</cx:pt>
          <cx:pt idx="263">0.063520686228505402</cx:pt>
          <cx:pt idx="264">-0.016164537859008</cx:pt>
          <cx:pt idx="265">-0.027145480834665298</cx:pt>
          <cx:pt idx="266">0.044340437345958501</cx:pt>
          <cx:pt idx="267">0.0157621897382904</cx:pt>
          <cx:pt idx="268">-0.0528828970497826</cx:pt>
          <cx:pt idx="269">-0.057382999928473399</cx:pt>
          <cx:pt idx="270">-0.035752759343451603</cx:pt>
          <cx:pt idx="271">-0.0141191780221019</cx:pt>
          <cx:pt idx="272">0.037736228710872399</cx:pt>
          <cx:pt idx="273">0.014443441865972099</cx:pt>
          <cx:pt idx="274">0.0041389686955504998</cx:pt>
          <cx:pt idx="275">-0.031148379855580801</cx:pt>
          <cx:pt idx="276">0.015946064892145301</cx:pt>
          <cx:pt idx="277">0.027015103495963401</cx:pt>
          <cx:pt idx="278">0.0081467805783877103</cx:pt>
          <cx:pt idx="279">0.00044758148144023702</cx:pt>
          <cx:pt idx="280">0.00053807909885466296</cx:pt>
          <cx:pt idx="281">0.00012976654628585199</cx:pt>
          <cx:pt idx="282">-0.00058296249543081597</cx:pt>
          <cx:pt idx="283">0.0070113860046494697</cx:pt>
          <cx:pt idx="284">0.0041042883069066999</cx:pt>
          <cx:pt idx="285">-0.020617084202660101</cx:pt>
          <cx:pt idx="286">-0.022455514025275999</cx:pt>
          <cx:pt idx="287">-0.020417197209672899</cx:pt>
          <cx:pt idx="288">-0.041108659757545303</cx:pt>
          <cx:pt idx="289">-0.019538410946090299</cx:pt>
          <cx:pt idx="290">0.0130576758467136</cx:pt>
          <cx:pt idx="291">0.0115907135586144</cx:pt>
          <cx:pt idx="292">-0.0086357342112087301</cx:pt>
          <cx:pt idx="293">-0.0062598643730222897</cx:pt>
          <cx:pt idx="294">0.052845997953327097</cx:pt>
          <cx:pt idx="295">0.031640796131582001</cx:pt>
          <cx:pt idx="296">-0.025180105213045301</cx:pt>
          <cx:pt idx="297">-0.012629966547282601</cx:pt>
          <cx:pt idx="298">0.0071637491467430097</cx:pt>
          <cx:pt idx="299">0.0089260237194109908</cx:pt>
          <cx:pt idx="300">0.023820837695743301</cx:pt>
          <cx:pt idx="301">-0.014383451341902999</cx:pt>
          <cx:pt idx="302">-0.00049975047695829304</cx:pt>
          <cx:pt idx="303">-0.0097038128533761103</cx:pt>
          <cx:pt idx="304">0.0242914937191368</cx:pt>
          <cx:pt idx="305">0.033053209294598103</cx:pt>
          <cx:pt idx="306">0.0111521286292584</cx:pt>
          <cx:pt idx="307">0.000105004455092637</cx:pt>
          <cx:pt idx="308">0.00018172849226639299</cx:pt>
          <cx:pt idx="309">-0.00044495786646651697</cx:pt>
          <cx:pt idx="310">0.00109371700453709</cx:pt>
          <cx:pt idx="311">0.0038852561716375498</cx:pt>
          <cx:pt idx="312">-0.0042255379011114603</cx:pt>
          <cx:pt idx="313">-0.031381530951027498</cx:pt>
          <cx:pt idx="314">-0.051825432531794099</cx:pt>
          <cx:pt idx="315">-0.0489747240282788</cx:pt>
          <cx:pt idx="316">-0.065476258073011495</cx:pt>
          <cx:pt idx="317">-0.064549151373564997</cx:pt>
          <cx:pt idx="318">-0.0060732755522933</cx:pt>
          <cx:pt idx="319">0.0009868409224195959</cx:pt>
          <cx:pt idx="320">-0.0208608203956555</cx:pt>
          <cx:pt idx="321">-0.022440121496804199</cx:pt>
          <cx:pt idx="322">0.042805087798338498</cx:pt>
          <cx:pt idx="323">0.0256960370995469</cx:pt>
          <cx:pt idx="324">0.022893398971982299</cx:pt>
          <cx:pt idx="325">0.089534471480202202</cx:pt>
          <cx:pt idx="326">0.074075388816115501</cx:pt>
          <cx:pt idx="327">0.0155448898644287</cx:pt>
          <cx:pt idx="328">0.042411527930563797</cx:pt>
          <cx:pt idx="329">-0.0239853734105408</cx:pt>
          <cx:pt idx="330">-0.024481001830301701</cx:pt>
          <cx:pt idx="331">0.0044338620805320899</cx:pt>
          <cx:pt idx="332">0.012002966824826201</cx:pt>
          <cx:pt idx="333">0.020159595898527099</cx:pt>
          <cx:pt idx="334">0.011690118236183</cx:pt>
          <cx:pt idx="335">0.00045730335489103702</cx:pt>
          <cx:pt idx="336">0.00078560208636227697</cx:pt>
          <cx:pt idx="337">0.00058667739578470099</cx:pt>
          <cx:pt idx="338">0.00051253042332954305</cx:pt>
          <cx:pt idx="339">0.0050282789622135803</cx:pt>
          <cx:pt idx="340">-0.0044714125539166098</cx:pt>
          <cx:pt idx="341">-0.034554276865770402</cx:pt>
          <cx:pt idx="342">-0.069219171307464994</cx:pt>
          <cx:pt idx="343">-0.062664276303347893</cx:pt>
          <cx:pt idx="344">-0.082004301390777495</cx:pt>
          <cx:pt idx="345">-0.102986818700026</cx:pt>
          <cx:pt idx="346">-0.037054494924741901</cx:pt>
          <cx:pt idx="347">-0.043786367647307901</cx:pt>
          <cx:pt idx="348">-0.057184267813850401</cx:pt>
          <cx:pt idx="349">-0.025388308593758499</cx:pt>
          <cx:pt idx="350">0.0150264615832701</cx:pt>
          <cx:pt idx="351">0.0137673862093544</cx:pt>
          <cx:pt idx="352">-0.0095639313672655196</cx:pt>
          <cx:pt idx="353">-0.0055671281473308699</cx:pt>
          <cx:pt idx="354">0.050626224015288802</cx:pt>
          <cx:pt idx="355">0.0229692503119233</cx:pt>
          <cx:pt idx="356">0.0140354039394248</cx:pt>
          <cx:pt idx="357">-0.028648331728981801</cx:pt>
          <cx:pt idx="358">-0.031762412209179802</cx:pt>
          <cx:pt idx="359">-0.033279162238499901</cx:pt>
          <cx:pt idx="360">-0.032621905348823303</cx:pt>
          <cx:pt idx="361">-0.0014093339742404401</cx:pt>
          <cx:pt idx="362">-0.0013709219404464399</cx:pt>
          <cx:pt idx="363">0.00022279594928846199</cx:pt>
          <cx:pt idx="364">-0.00038010561805842399</cx:pt>
          <cx:pt idx="365">-0.00039797201060325202</cx:pt>
          <cx:pt idx="366">-0.0013324711536212999</cx:pt>
          <cx:pt idx="367">-0.00210550974626077</cx:pt>
          <cx:pt idx="368">-0.016323636187459599</cx:pt>
          <cx:pt idx="369">-0.044967496441264097</cx:pt>
          <cx:pt idx="370">-0.073755066154954502</cx:pt>
          <cx:pt idx="371">-0.067091781940195203</cx:pt>
          <cx:pt idx="372">-0.110325893058604</cx:pt>
          <cx:pt idx="373">-0.112194714595395</cx:pt>
          <cx:pt idx="374">-0.088110604274040799</cx:pt>
          <cx:pt idx="375">-0.068145685703042094</cx:pt>
          <cx:pt idx="376">-0.047651638823710998</cx:pt>
          <cx:pt idx="377">-0.047978449846864502</cx:pt>
          <cx:pt idx="378">0.018049090727151999</cx:pt>
          <cx:pt idx="379">-0.0013681020768733199</cx:pt>
          <cx:pt idx="380">0.022218130702605001</cx:pt>
          <cx:pt idx="381">0.012575681967745601</cx:pt>
          <cx:pt idx="382">-0.0346401962619029</cx:pt>
          <cx:pt idx="383">0.0059432249018212396</cx:pt>
          <cx:pt idx="384">-0.0090689531462288999</cx:pt>
          <cx:pt idx="385">-0.033120348564530597</cx:pt>
          <cx:pt idx="386">-0.057841081572891702</cx:pt>
          <cx:pt idx="387">-0.058189357705194497</cx:pt>
          <cx:pt idx="388">-0.043017996652418199</cx:pt>
          <cx:pt idx="389">-0.0108444496787029</cx:pt>
          <cx:pt idx="390">-0.0060884048458821997</cx:pt>
          <cx:pt idx="391">-0.0013852392081149501</cx:pt>
          <cx:pt idx="392">0.000389357318156995</cx:pt>
          <cx:pt idx="393">0.000568660597776987</cx:pt>
          <cx:pt idx="394">-0.00045281943418032101</cx:pt>
          <cx:pt idx="395">-0.00099560642929909108</cx:pt>
          <cx:pt idx="396">-0.0147144613487962</cx:pt>
          <cx:pt idx="397">-0.034645742132170802</cx:pt>
          <cx:pt idx="398">-0.047364337282138</cx:pt>
          <cx:pt idx="399">-0.077146603452230705</cx:pt>
          <cx:pt idx="400">-0.126685422634705</cx:pt>
          <cx:pt idx="401">-0.111442468583796</cx:pt>
          <cx:pt idx="402">-0.095057835196104501</cx:pt>
          <cx:pt idx="403">-0.068971592740231402</cx:pt>
          <cx:pt idx="404">-0.023222544683955199</cx:pt>
          <cx:pt idx="405">0.019581928957630598</cx:pt>
          <cx:pt idx="406">0.047566754224878702</cx:pt>
          <cx:pt idx="407">0.030866381617048601</cx:pt>
          <cx:pt idx="408">0.0125171956640699</cx:pt>
          <cx:pt idx="409">0.0184679192998899</cx:pt>
          <cx:pt idx="410">0.0022947503212068102</cx:pt>
          <cx:pt idx="411">-0.0138400443729282</cx:pt>
          <cx:pt idx="412">-0.0201467857586358</cx:pt>
          <cx:pt idx="413">-0.024985628257288301</cx:pt>
          <cx:pt idx="414">-0.048012402079536602</cx:pt>
          <cx:pt idx="415">-0.046433142512237097</cx:pt>
          <cx:pt idx="416">-0.0282282404684326</cx:pt>
          <cx:pt idx="417">-0.0046888724084683201</cx:pt>
          <cx:pt idx="418">-0.00157149830310177</cx:pt>
          <cx:pt idx="419">-0.00059573660866689198</cx:pt>
          <cx:pt idx="420">0.00013273255111443801</cx:pt>
          <cx:pt idx="421">0.00081644915676954604</cx:pt>
          <cx:pt idx="422">0.0015836603641217501</cx:pt>
          <cx:pt idx="423">-0.000147729841215824</cx:pt>
          <cx:pt idx="424">0.024039910749023601</cx:pt>
          <cx:pt idx="425">0.021484594514278602</cx:pt>
          <cx:pt idx="426">-0.0039868263868973802</cx:pt>
          <cx:pt idx="427">-0.027690834278716599</cx:pt>
          <cx:pt idx="428">-0.054155383069526102</cx:pt>
          <cx:pt idx="429">-0.138899287684458</cx:pt>
          <cx:pt idx="430">-0.12502153217103201</cx:pt>
          <cx:pt idx="431">-0.097143517759616202</cx:pt>
          <cx:pt idx="432">-0.036718043509884099</cx:pt>
          <cx:pt idx="433">0.022007121738943199</cx:pt>
          <cx:pt idx="434">-0.00654446107632475</cx:pt>
          <cx:pt idx="435">-0.035706874782723802</cx:pt>
          <cx:pt idx="436">-0.0153269649406109</cx:pt>
          <cx:pt idx="437">0.021205557991339202</cx:pt>
          <cx:pt idx="438">-0.0015821203376553501</cx:pt>
          <cx:pt idx="439">-0.014874736649448</cx:pt>
          <cx:pt idx="440">0.0341116559210329</cx:pt>
          <cx:pt idx="441">-0.016631974639208</cx:pt>
          <cx:pt idx="442">-0.041716280879129201</cx:pt>
          <cx:pt idx="443">-0.037740714375662003</cx:pt>
          <cx:pt idx="444">-0.022868973298763501</cx:pt>
          <cx:pt idx="445">-0.0049730928219973696</cx:pt>
          <cx:pt idx="446">-0.0010278051121531801</cx:pt>
          <cx:pt idx="447">0.00036697071176629899</cx:pt>
          <cx:pt idx="448">0.00044690307643759699</cx:pt>
          <cx:pt idx="449">0.00030861760218358697</cx:pt>
          <cx:pt idx="450">0.00133034645858708</cx:pt>
          <cx:pt idx="451">0.013255807506884799</cx:pt>
          <cx:pt idx="452">0.051941043253893399</cx:pt>
          <cx:pt idx="453">0.036868167566704198</cx:pt>
          <cx:pt idx="454">0.026533549316068002</cx:pt>
          <cx:pt idx="455">0.015451534620401299</cx:pt>
          <cx:pt idx="456">-0.029305378693338099</cx:pt>
          <cx:pt idx="457">-0.087901233186569894</cx:pt>
          <cx:pt idx="458">-0.107303312490483</cx:pt>
          <cx:pt idx="459">-0.114327516085089</cx:pt>
          <cx:pt idx="460">-0.084552240183801405</cx:pt>
          <cx:pt idx="461">-0.060767664564078297</cx:pt>
          <cx:pt idx="462">-0.072739849259202294</cx:pt>
          <cx:pt idx="463">-0.016504253374083601</cx:pt>
          <cx:pt idx="464">0.0046105850597455396</cx:pt>
          <cx:pt idx="465">0.034553286383790703</cx:pt>
          <cx:pt idx="466">0.0109415865839456</cx:pt>
          <cx:pt idx="467">0.023221237246852999</cx:pt>
          <cx:pt idx="468">0.041779015028766998</cx:pt>
          <cx:pt idx="469">-0.0228623335482913</cx:pt>
          <cx:pt idx="470">-0.0590263363553604</cx:pt>
          <cx:pt idx="471">-0.0442818374795826</cx:pt>
          <cx:pt idx="472">-0.0176912490614821</cx:pt>
          <cx:pt idx="473">-0.016884333384700401</cx:pt>
          <cx:pt idx="474">-0.0035591445160376798</cx:pt>
          <cx:pt idx="475">0.00054764322122441195</cx:pt>
          <cx:pt idx="476">-0.00058652449339445805</cx:pt>
          <cx:pt idx="477">0.00059350948034794001</cx:pt>
          <cx:pt idx="478">-0.00136492571112217</cx:pt>
          <cx:pt idx="479">0.0208351777827048</cx:pt>
          <cx:pt idx="480">0.050088612175400699</cx:pt>
          <cx:pt idx="481">0.034751669433517103</cx:pt>
          <cx:pt idx="482">0.070455559154006198</cx:pt>
          <cx:pt idx="483">0.053592688358515703</cx:pt>
          <cx:pt idx="484">0.0493896825084882</cx:pt>
          <cx:pt idx="485">-0.0075010526161850104</cx:pt>
          <cx:pt idx="486">-0.0293891744308096</cx:pt>
          <cx:pt idx="487">-0.059331491318645103</cx:pt>
          <cx:pt idx="488">-0.083545860862677096</cx:pt>
          <cx:pt idx="489">-0.101111744701154</cx:pt>
          <cx:pt idx="490">-0.034124304471422597</cx:pt>
          <cx:pt idx="491">0.031238670955632701</cx:pt>
          <cx:pt idx="492">0.0403132970626323</cx:pt>
          <cx:pt idx="493">0.078436248341781395</cx:pt>
          <cx:pt idx="494">0.0270202441455611</cx:pt>
          <cx:pt idx="495">0.042148325463570897</cx:pt>
          <cx:pt idx="496">0.050827968771794803</cx:pt>
          <cx:pt idx="497">-0.025200257405831601</cx:pt>
          <cx:pt idx="498">-0.071714927399017303</cx:pt>
          <cx:pt idx="499">-0.029843468582630199</cx:pt>
          <cx:pt idx="500">-0.0133224997327693</cx:pt>
          <cx:pt idx="501">-0.024048071113139901</cx:pt>
          <cx:pt idx="502">-0.00146146675519596</cx:pt>
          <cx:pt idx="503">0.00085425248562719905</cx:pt>
          <cx:pt idx="504">0.00033189863958316297</cx:pt>
          <cx:pt idx="505">0.00050354423192209099</cx:pt>
          <cx:pt idx="506">-0.000709482384066462</cx:pt>
          <cx:pt idx="507">0.0166473531152634</cx:pt>
          <cx:pt idx="508">0.034568862582505203</cx:pt>
          <cx:pt idx="509">0.043496167156245803</cx:pt>
          <cx:pt idx="510">0.086388859159186995</cx:pt>
          <cx:pt idx="511">0.091591497116883802</cx:pt>
          <cx:pt idx="512">0.088933282534365901</cx:pt>
          <cx:pt idx="513">0.063699656289183906</cx:pt>
          <cx:pt idx="514">0.035655386419041701</cx:pt>
          <cx:pt idx="515">0.0038206444465181898</cx:pt>
          <cx:pt idx="516">-0.041377183506120303</cx:pt>
          <cx:pt idx="517">-0.0082618503346931996</cx:pt>
          <cx:pt idx="518">0.042208264854958003</cx:pt>
          <cx:pt idx="519">0.0051807107484007102</cx:pt>
          <cx:pt idx="520">-0.0059173503020571701</cx:pt>
          <cx:pt idx="521">0.050481477807697697</cx:pt>
          <cx:pt idx="522">0.0061489813529972499</cx:pt>
          <cx:pt idx="523">0.041099759570197202</cx:pt>
          <cx:pt idx="524">0.063490509530191197</cx:pt>
          <cx:pt idx="525">-0.034493318229043002</cx:pt>
          <cx:pt idx="526">-0.066692302008337895</cx:pt>
          <cx:pt idx="527">-0.0302069705260407</cx:pt>
          <cx:pt idx="528">-0.00083512161963327999</cx:pt>
          <cx:pt idx="529">-0.0095886122772104801</cx:pt>
          <cx:pt idx="530">-5.7055348487043003e-05</cx:pt>
          <cx:pt idx="531">0.000112077192113053</cx:pt>
          <cx:pt idx="532">7.5962478616576793e-05</cx:pt>
          <cx:pt idx="533">0.00035430207349097798</cx:pt>
          <cx:pt idx="534">-0.00042972178657202901</cx:pt>
          <cx:pt idx="535">0.0068446374267227498</cx:pt>
          <cx:pt idx="536">0.0129700939930129</cx:pt>
          <cx:pt idx="537">0.025176262924775799</cx:pt>
          <cx:pt idx="538">0.087914405267537896</cx:pt>
          <cx:pt idx="539">0.090913811898362507</cx:pt>
          <cx:pt idx="540">0.10696505417784299</cx:pt>
          <cx:pt idx="541">0.088701185972064403</cx:pt>
          <cx:pt idx="542">0.083727070371825099</cx:pt>
          <cx:pt idx="543">0.088376495943701394</cx:pt>
          <cx:pt idx="544">0.058678969525429898</cx:pt>
          <cx:pt idx="545">0.0095468337192309606</cx:pt>
          <cx:pt idx="546">-0.026309962882392301</cx:pt>
          <cx:pt idx="547">-0.031241081146468199</cx:pt>
          <cx:pt idx="548">0.0068171322179247399</cx:pt>
          <cx:pt idx="549">0.0145929830974535</cx:pt>
          <cx:pt idx="550">0.0039535920065368099</cx:pt>
          <cx:pt idx="551">0.0020931246181746799</cx:pt>
          <cx:pt idx="552">0.021197449615442499</cx:pt>
          <cx:pt idx="553">-0.058823251281123499</cx:pt>
          <cx:pt idx="554">-0.0481591493656022</cx:pt>
          <cx:pt idx="555">-0.0046686750587095396</cx:pt>
          <cx:pt idx="556">0.015583138829150999</cx:pt>
          <cx:pt idx="557">-0.000459667951693134</cx:pt>
          <cx:pt idx="558">-0.00055606504597287905</cx:pt>
          <cx:pt idx="559">0.00043580202996771098</cx:pt>
          <cx:pt idx="560">0.00020407945945400701</cx:pt>
          <cx:pt idx="561">-0.00042480966384145799</cx:pt>
          <cx:pt idx="562">-0.0084873044337604505</cx:pt>
          <cx:pt idx="563">-0.026524635007356901</cx:pt>
          <cx:pt idx="564">-0.011759731012894599</cx:pt>
          <cx:pt idx="565">0.011880425999888301</cx:pt>
          <cx:pt idx="566">0.052626313891872598</cx:pt>
          <cx:pt idx="567">0.0121876074355907</cx:pt>
          <cx:pt idx="568">0.044118632301191098</cx:pt>
          <cx:pt idx="569">0.027520208265241802</cx:pt>
          <cx:pt idx="570">0.037661828801295601</cx:pt>
          <cx:pt idx="571">0.070422619266961695</cx:pt>
          <cx:pt idx="572">0.029038638296873798</cx:pt>
          <cx:pt idx="573">-0.00295601197042108</cx:pt>
          <cx:pt idx="574">-0.00444786969193358</cx:pt>
          <cx:pt idx="575">-0.017091292431483</cx:pt>
          <cx:pt idx="576">0.025354669121846401</cx:pt>
          <cx:pt idx="577">0.034223962520697898</cx:pt>
          <cx:pt idx="578">0.031111003467176199</cx:pt>
          <cx:pt idx="579">0.029779569535611301</cx:pt>
          <cx:pt idx="580">-0.028782562013015298</cx:pt>
          <cx:pt idx="581">-0.055941545031235197</cx:pt>
          <cx:pt idx="582">-0.038495356750393298</cx:pt>
          <cx:pt idx="583">-0.011837757722064799</cx:pt>
          <cx:pt idx="584">0.00085862796397543695</cx:pt>
          <cx:pt idx="585">-0.0066833497785823998</cx:pt>
          <cx:pt idx="586">-0.00030798089368554198</cx:pt>
          <cx:pt idx="587">-0.00028402004170804398</cx:pt>
          <cx:pt idx="588">0.00013508819187658101</cx:pt>
          <cx:pt idx="589">-0.00031538181520545099</cx:pt>
          <cx:pt idx="590">-0.017346078380609999</cx:pt>
          <cx:pt idx="591">-0.029642089592292802</cx:pt>
          <cx:pt idx="592">-0.034731691534109398</cx:pt>
          <cx:pt idx="593">-0.0079972188003308992</cx:pt>
          <cx:pt idx="594">0.011755249022866201</cx:pt>
          <cx:pt idx="595">0.0079579833449298695</cx:pt>
          <cx:pt idx="596">-0.0012658283549940501</cx:pt>
          <cx:pt idx="597">-0.030077461832703101</cx:pt>
          <cx:pt idx="598">0.030643327643893801</cx:pt>
          <cx:pt idx="599">0.063588436637071893</cx:pt>
          <cx:pt idx="600">0.055545931728009597</cx:pt>
          <cx:pt idx="601">0.027582869139904001</cx:pt>
          <cx:pt idx="602">0.032285275121717902</cx:pt>
          <cx:pt idx="603">0.032224455987663797</cx:pt>
          <cx:pt idx="604">0.026909606151176199</cx:pt>
          <cx:pt idx="605">0.030923064714024898</cx:pt>
          <cx:pt idx="606">0.018230366351357899</cx:pt>
          <cx:pt idx="607">-0.019219735147787</cx:pt>
          <cx:pt idx="608">-0.033198324401074897</cx:pt>
          <cx:pt idx="609">-0.0353329951857074</cx:pt>
          <cx:pt idx="610">-0.039416965350128702</cx:pt>
          <cx:pt idx="611">-0.026457887851310501</cx:pt>
          <cx:pt idx="612">-0.0083380232418122993</cx:pt>
          <cx:pt idx="613">-0.00383467927977591</cx:pt>
          <cx:pt idx="614">-0.0010018253005845601</cx:pt>
          <cx:pt idx="615">-3.1609397242861599e-05</cx:pt>
          <cx:pt idx="616">0.00060215411525230795</cx:pt>
          <cx:pt idx="617">-0.00036545252906550001</cx:pt>
          <cx:pt idx="618">-0.0066074573036923002</cx:pt>
          <cx:pt idx="619">-0.0142430381507699</cx:pt>
          <cx:pt idx="620">-0.029982044939862701</cx:pt>
          <cx:pt idx="621">-0.0277498238162345</cx:pt>
          <cx:pt idx="622">-0.041949092056910602</cx:pt>
          <cx:pt idx="623">-0.072483184910544299</cx:pt>
          <cx:pt idx="624">-0.089143379337128598</cx:pt>
          <cx:pt idx="625">-0.11016527250279499</cx:pt>
          <cx:pt idx="626">-0.067405610771910304</cx:pt>
          <cx:pt idx="627">-0.0149966188057099</cx:pt>
          <cx:pt idx="628">0.0082211192437557003</cx:pt>
          <cx:pt idx="629">0.0153694021624578</cx:pt>
          <cx:pt idx="630">0.064393247166639203</cx:pt>
          <cx:pt idx="631">0.032133217058943002</cx:pt>
          <cx:pt idx="632">0.0162886426717401</cx:pt>
          <cx:pt idx="633">0.026219190529759899</cx:pt>
          <cx:pt idx="634">-0.035390419671949301</cx:pt>
          <cx:pt idx="635">-0.063485323985825806</cx:pt>
          <cx:pt idx="636">-0.044265487153538202</cx:pt>
          <cx:pt idx="637">-0.034708270454725999</cx:pt>
          <cx:pt idx="638">-0.021647076943067601</cx:pt>
          <cx:pt idx="639">-0.016687039544229901</cx:pt>
          <cx:pt idx="640">-0.0086341054828797809</cx:pt>
          <cx:pt idx="641">-0.0030569321343167101</cx:pt>
          <cx:pt idx="642">-0.00048419729188320702</cx:pt>
          <cx:pt idx="643">-0.00028368815489941798</cx:pt>
          <cx:pt idx="644">0.00019518191526655501</cx:pt>
          <cx:pt idx="645">-0.000688775881943047</cx:pt>
          <cx:pt idx="646">-0.00130416356987953</cx:pt>
          <cx:pt idx="647">-0.00739914039204619</cx:pt>
          <cx:pt idx="648">-0.0123415927492151</cx:pt>
          <cx:pt idx="649">-0.0268953663482921</cx:pt>
          <cx:pt idx="650">-0.043078904676426798</cx:pt>
          <cx:pt idx="651">-0.089776137474566794</cx:pt>
          <cx:pt idx="652">-0.123957283031808</cx:pt>
          <cx:pt idx="653">-0.12847904057711801</cx:pt>
          <cx:pt idx="654">-0.095956440564561499</cx:pt>
          <cx:pt idx="655">-0.056072425647857797</cx:pt>
          <cx:pt idx="656">-0.0130206776839751</cx:pt>
          <cx:pt idx="657">0.028645043598643099</cx:pt>
          <cx:pt idx="658">0.027385268820693</cx:pt>
          <cx:pt idx="659">0.0100496298617446</cx:pt>
          <cx:pt idx="660">-0.0161143753087915</cx:pt>
          <cx:pt idx="661">-0.032732712664829799</cx:pt>
          <cx:pt idx="662">-0.057887216986804997</cx:pt>
          <cx:pt idx="663">-0.056088674195138702</cx:pt>
          <cx:pt idx="664">-0.039714200739850401</cx:pt>
          <cx:pt idx="665">-0.0260498819073555</cx:pt>
          <cx:pt idx="666">-0.0156549972309942</cx:pt>
          <cx:pt idx="667">-0.0081434557291365194</cx:pt>
          <cx:pt idx="668">-0.0028574428751227598</cx:pt>
          <cx:pt idx="669">-0.00075122355853716202</cx:pt>
          <cx:pt idx="670">-0.00085538751328511004</cx:pt>
          <cx:pt idx="671">-5.2640391774473998e-05</cx:pt>
          <cx:pt idx="672">-0.00014027728010175501</cx:pt>
          <cx:pt idx="673">0.00063105781362220398</cx:pt>
          <cx:pt idx="674">-0.00035573986638687098</cx:pt>
          <cx:pt idx="675">0.0013777139787776501</cx:pt>
          <cx:pt idx="676">-0.00204190871256308</cx:pt>
          <cx:pt idx="677">-0.0122873690487802</cx:pt>
          <cx:pt idx="678">-0.019054553620123399</cx:pt>
          <cx:pt idx="679">-0.011288349979487</cx:pt>
          <cx:pt idx="680">-0.027338255260365301</cx:pt>
          <cx:pt idx="681">-0.031639843056706397</cx:pt>
          <cx:pt idx="682">-0.0069665337787667</cx:pt>
          <cx:pt idx="683">0.017161730642323299</cx:pt>
          <cx:pt idx="684">0.013773061241132501</cx:pt>
          <cx:pt idx="685">0.0073388957717851703</cx:pt>
          <cx:pt idx="686">0.0017893940991431101</cx:pt>
          <cx:pt idx="687">-0.0164679292721562</cx:pt>
          <cx:pt idx="688">-0.031191033462721202</cx:pt>
          <cx:pt idx="689">-0.0271547776989697</cx:pt>
          <cx:pt idx="690">-0.046053362316191303</cx:pt>
          <cx:pt idx="691">-0.0271420976744732</cx:pt>
          <cx:pt idx="692">-0.016563816093123299</cx:pt>
          <cx:pt idx="693">-0.025261585207369101</cx:pt>
          <cx:pt idx="694">-0.010753916794853199</cx:pt>
          <cx:pt idx="695">-0.0030858992449742601</cx:pt>
          <cx:pt idx="696">-0.0014231536390695899</cx:pt>
          <cx:pt idx="697">-0.000509621071425195</cx:pt>
          <cx:pt idx="698">6.5652799930634198e-05</cx:pt>
          <cx:pt idx="699">0.00049785065841472897</cx:pt>
          <cx:pt idx="700">0.00094548918685116604</cx:pt>
          <cx:pt idx="701">0.00035903292357560398</cx:pt>
          <cx:pt idx="702">-0.000153882917892772</cx:pt>
          <cx:pt idx="703">0.00011716955958814</cx:pt>
          <cx:pt idx="704">-0.0011360568242904101</cx:pt>
          <cx:pt idx="705">0.0030602131880421999</cx:pt>
          <cx:pt idx="706">-0.0035215718300294001</cx:pt>
          <cx:pt idx="707">0.0044467167075777896</cx:pt>
          <cx:pt idx="708">0.0129064792321683</cx:pt>
          <cx:pt idx="709">0.0106840928499401</cx:pt>
          <cx:pt idx="710">0.016490187803743599</cx:pt>
          <cx:pt idx="711">0.033322988022679398</cx:pt>
          <cx:pt idx="712">0.048966994171914198</cx:pt>
          <cx:pt idx="713">0.0242781886736359</cx:pt>
          <cx:pt idx="714">0.0110519370856011</cx:pt>
          <cx:pt idx="715">-0.0059625000154466899</cx:pt>
          <cx:pt idx="716">0.0036828918958941199</cx:pt>
          <cx:pt idx="717">-0.0018349431704246101</cx:pt>
          <cx:pt idx="718">-0.0113054576002969</cx:pt>
          <cx:pt idx="719">-0.0079744954182786997</cx:pt>
          <cx:pt idx="720">-0.0030071250037958402</cx:pt>
          <cx:pt idx="721">-0.0039611160970993197</cx:pt>
          <cx:pt idx="722">-0.00184244005604306</cx:pt>
          <cx:pt idx="723">-0.0015699393125305999</cx:pt>
          <cx:pt idx="724">0.00026758733671788303</cx:pt>
          <cx:pt idx="725">0.00094478131491067903</cx:pt>
          <cx:pt idx="726">-0.00011995097616839499</cx:pt>
          <cx:pt idx="727">-0.00029441016458946401</cx:pt>
          <cx:pt idx="728">0.00041484868494108101</cx:pt>
          <cx:pt idx="729">3.7308688574998199e-06</cx:pt>
          <cx:pt idx="730">0.00028577888493068102</cx:pt>
          <cx:pt idx="731">0.00080535503690135795</cx:pt>
          <cx:pt idx="732">-0.00042841928483388199</cx:pt>
          <cx:pt idx="733">0.0060143483578759</cx:pt>
          <cx:pt idx="734">0.0067809964084264802</cx:pt>
          <cx:pt idx="735">0.0052532330184048804</cx:pt>
          <cx:pt idx="736">0.012901620950697201</cx:pt>
          <cx:pt idx="737">0.0182722260898989</cx:pt>
          <cx:pt idx="738">0.022999971697551701</cx:pt>
          <cx:pt idx="739">0.027477865464978001</cx:pt>
          <cx:pt idx="740">0.015830869263023802</cx:pt>
          <cx:pt idx="741">0.00181578614141173</cx:pt>
          <cx:pt idx="742">0.011450731362966199</cx:pt>
          <cx:pt idx="743">0.015729877561588401</cx:pt>
          <cx:pt idx="744">0.011191346572001101</cx:pt>
          <cx:pt idx="745">0.0095601846398355398</cx:pt>
          <cx:pt idx="746">0.0060119637408310401</cx:pt>
          <cx:pt idx="747">0.00360975235554827</cx:pt>
          <cx:pt idx="748">0.0014426763038940501</cx:pt>
          <cx:pt idx="749">0.0028166410765169299</cx:pt>
          <cx:pt idx="750">0.0010743229713831</cx:pt>
          <cx:pt idx="751">-0.000260367912331127</cx:pt>
          <cx:pt idx="752">0.00056316722915528996</cx:pt>
          <cx:pt idx="753">-0.00038256599686453397</cx:pt>
          <cx:pt idx="754">-0.00080355455632869096</cx:pt>
          <cx:pt idx="755">0.000213112534815773</cx:pt>
          <cx:pt idx="756">-0.00104908743848654</cx:pt>
          <cx:pt idx="757">-0.00016339116290167301</cx:pt>
          <cx:pt idx="758">-7.7170428288462605e-05</cx:pt>
          <cx:pt idx="759">-0.00020330431053291599</cx:pt>
          <cx:pt idx="760">0.00043363445549849598</cx:pt>
          <cx:pt idx="761">-1.0275697361527201e-06</cx:pt>
          <cx:pt idx="762">5.6627169052083203e-05</cx:pt>
          <cx:pt idx="763">-0.00023793622852768401</cx:pt>
          <cx:pt idx="764">0.00043785443851671702</cx:pt>
          <cx:pt idx="765">-0.00019788497563222399</cx:pt>
          <cx:pt idx="766">-0.00192571777296308</cx:pt>
          <cx:pt idx="767">-6.4593805712029003e-07</cx:pt>
          <cx:pt idx="768">0.00041018128829420402</cx:pt>
          <cx:pt idx="769">-0.00025681776478682898</cx:pt>
          <cx:pt idx="770">0.0041156493818906197</cx:pt>
          <cx:pt idx="771">0.0025288163137230099</cx:pt>
          <cx:pt idx="772">0.0021892269479459299</cx:pt>
          <cx:pt idx="773">0.0013311721705336101</cx:pt>
          <cx:pt idx="774">0.00055679895694164003</cx:pt>
          <cx:pt idx="775">-0.0010235318686644601</cx:pt>
          <cx:pt idx="776">2.21656916085809e-05</cx:pt>
          <cx:pt idx="777">0.000356783807202661</cx:pt>
          <cx:pt idx="778">0.00013103913433919101</cx:pt>
          <cx:pt idx="779">0.00058890185716814795</cx:pt>
          <cx:pt idx="780">-0.00011367891616428</cx:pt>
          <cx:pt idx="781">-0.00049040827435024999</cx:pt>
          <cx:pt idx="782">6.6071203634913495e-05</cx:pt>
          <cx:pt idx="783">0.00025190689451968698</cx:pt>
        </cx:lvl>
      </cx:numDim>
    </cx:data>
    <cx:data id="185">
      <cx:numDim type="val">
        <cx:f>'001_WA_F - 副本'!$GD$1:$GD$784</cx:f>
        <cx:lvl ptCount="784" formatCode="0.00E+00">
          <cx:pt idx="0">1.97526865919025e-05</cx:pt>
          <cx:pt idx="1">-0.00028421217356606299</cx:pt>
          <cx:pt idx="2">9.4343136501421604e-05</cx:pt>
          <cx:pt idx="3">0.000201911288520889</cx:pt>
          <cx:pt idx="4">-0.00038905645995844198</cx:pt>
          <cx:pt idx="5">-0.00048960207678721299</cx:pt>
          <cx:pt idx="6">4.1014762616797603e-05</cx:pt>
          <cx:pt idx="7">-0.00028970368993939402</cx:pt>
          <cx:pt idx="8">0.00097930582677068704</cx:pt>
          <cx:pt idx="9">-0.000100594735766694</cx:pt>
          <cx:pt idx="10">-0.00099339929204107693</cx:pt>
          <cx:pt idx="11">-0.00053190404431129696</cx:pt>
          <cx:pt idx="12">-0.000135964761282243</cx:pt>
          <cx:pt idx="13">0.00028627306403381902</cx:pt>
          <cx:pt idx="14">-1.3197622654794601e-05</cx:pt>
          <cx:pt idx="15">-0.00074856303776880701</cx:pt>
          <cx:pt idx="16">-0.00070634015405032498</cx:pt>
          <cx:pt idx="17">0.00027736911653835901</cx:pt>
          <cx:pt idx="18">-0.00031050307476671398</cx:pt>
          <cx:pt idx="19">0.00056712745499805405</cx:pt>
          <cx:pt idx="20">-0.00047175756819689698</cx:pt>
          <cx:pt idx="21">0.00048647639062937602</cx:pt>
          <cx:pt idx="22">0.00013858327044182701</cx:pt>
          <cx:pt idx="23">-0.00031839791728660002</cx:pt>
          <cx:pt idx="24">-0.00047493881250816697</cx:pt>
          <cx:pt idx="25">0.00010713206131943499</cx:pt>
          <cx:pt idx="26">0.00044243505321464501</cx:pt>
          <cx:pt idx="27">0.00014149355420626299</cx:pt>
          <cx:pt idx="28">0.000122689723223215</cx:pt>
          <cx:pt idx="29">-0.00012344792280494799</cx:pt>
          <cx:pt idx="30">0.00015476134775731701</cx:pt>
          <cx:pt idx="31">0.00016381027165990301</cx:pt>
          <cx:pt idx="32">4.8730109717926397e-05</cx:pt>
          <cx:pt idx="33">0.00064017869254703701</cx:pt>
          <cx:pt idx="34">0.00046379028965100999</cx:pt>
          <cx:pt idx="35">0.00039619881524319099</cx:pt>
          <cx:pt idx="36">-0.00041566743438201798</cx:pt>
          <cx:pt idx="37">-0.00036900609438235302</cx:pt>
          <cx:pt idx="38">-0.00045128445820830098</cx:pt>
          <cx:pt idx="39">-0.000534203252889032</cx:pt>
          <cx:pt idx="40">0.00043311260094644098</cx:pt>
          <cx:pt idx="41">-0.00041023241660900197</cx:pt>
          <cx:pt idx="42">-0.00101736913085824</cx:pt>
          <cx:pt idx="43">-0.00160447190471544</cx:pt>
          <cx:pt idx="44">7.0082469306164696e-06</cx:pt>
          <cx:pt idx="45">-0.00089749443258753598</cx:pt>
          <cx:pt idx="46">-0.00113250200920172</cx:pt>
          <cx:pt idx="47">-0.0009964802521062481</cx:pt>
          <cx:pt idx="48">-0.00037309169435625498</cx:pt>
          <cx:pt idx="49">-0.00011800353898710101</cx:pt>
          <cx:pt idx="50">-0.000228210773167807</cx:pt>
          <cx:pt idx="51">-0.00043394697608338398</cx:pt>
          <cx:pt idx="52">-0.00031975822054429101</cx:pt>
          <cx:pt idx="53">0.00041203363597819601</cx:pt>
          <cx:pt idx="54">0.00011440137383651799</cx:pt>
          <cx:pt idx="55">0.00086631010510886998</cx:pt>
          <cx:pt idx="56">-0.00028189293102720401</cx:pt>
          <cx:pt idx="57">-0.000135863894884627</cx:pt>
          <cx:pt idx="58">-0.00021212436205780399</cx:pt>
          <cx:pt idx="59">-0.00018592208559323699</cx:pt>
          <cx:pt idx="60">-0.00061027504203539195</cx:pt>
          <cx:pt idx="61">0.00059679755477853196</cx:pt>
          <cx:pt idx="62">-0.00095853875928389595</cx:pt>
          <cx:pt idx="63">-0.00228988805928466</cx:pt>
          <cx:pt idx="64">-0.00179412504168876</cx:pt>
          <cx:pt idx="65">-0.0033145970361813499</cx:pt>
          <cx:pt idx="66">-0.00346474432006762</cx:pt>
          <cx:pt idx="67">-0.0055667662693981096</cx:pt>
          <cx:pt idx="68">-0.0081388171643642596</cx:pt>
          <cx:pt idx="69">-0.0071240643363243298</cx:pt>
          <cx:pt idx="70">-0.0123125137315271</cx:pt>
          <cx:pt idx="71">-0.0133930472367421</cx:pt>
          <cx:pt idx="72">-0.014204169948954499</cx:pt>
          <cx:pt idx="73">-0.010762546171925</cx:pt>
          <cx:pt idx="74">-0.0122770629769653</cx:pt>
          <cx:pt idx="75">-0.0076671658966992098</cx:pt>
          <cx:pt idx="76">-0.0067134128222651598</cx:pt>
          <cx:pt idx="77">-0.0051684671251467501</cx:pt>
          <cx:pt idx="78">-0.0028379842484601201</cx:pt>
          <cx:pt idx="79">-0.0013481193693331501</cx:pt>
          <cx:pt idx="80">-0.000229387926627773</cx:pt>
          <cx:pt idx="81">0.00092294148389702698</cx:pt>
          <cx:pt idx="82">0.000709534136886635</cx:pt>
          <cx:pt idx="83">0.00090498999667164304</cx:pt>
          <cx:pt idx="84">0.00048550644523219402</cx:pt>
          <cx:pt idx="85">-0.00033979668651900702</cx:pt>
          <cx:pt idx="86">-7.2051493408922205e-05</cx:pt>
          <cx:pt idx="87">0.00086622334375245505</cx:pt>
          <cx:pt idx="88">-0.0012934773589618801</cx:pt>
          <cx:pt idx="89">-0.00138713473362177</cx:pt>
          <cx:pt idx="90">-0.00097052186493626195</cx:pt>
          <cx:pt idx="91">-0.00130741000502412</cx:pt>
          <cx:pt idx="92">-0.0062621961258529698</cx:pt>
          <cx:pt idx="93">-0.018136764413604001</cx:pt>
          <cx:pt idx="94">-0.012004505884517701</cx:pt>
          <cx:pt idx="95">-0.0075165185546075299</cx:pt>
          <cx:pt idx="96">-0.0088697807359708995</cx:pt>
          <cx:pt idx="97">-0.017957765535548099</cx:pt>
          <cx:pt idx="98">-0.0079811534498403607</cx:pt>
          <cx:pt idx="99">0.0049478432493480703</cx:pt>
          <cx:pt idx="100">-0.010409325079029299</cx:pt>
          <cx:pt idx="101">-0.0076468796913924898</cx:pt>
          <cx:pt idx="102">-0.00105600548844329</cx:pt>
          <cx:pt idx="103">-0.00419454381759454</cx:pt>
          <cx:pt idx="104">0.0029985010319719401</cx:pt>
          <cx:pt idx="105">-0.0046780203123546601</cx:pt>
          <cx:pt idx="106">-0.0050543883816175396</cx:pt>
          <cx:pt idx="107">-0.0030844831219853201</cx:pt>
          <cx:pt idx="108">0.0024394465012752202</cx:pt>
          <cx:pt idx="109">0.000928706973501203</cx:pt>
          <cx:pt idx="110">-0.000145789036435866</cx:pt>
          <cx:pt idx="111">3.9030267323066302e-05</cx:pt>
          <cx:pt idx="112">-4.17485095947831e-05</cx:pt>
          <cx:pt idx="113">0.000290494624259174</cx:pt>
          <cx:pt idx="114">-0.00016517318399576701</cx:pt>
          <cx:pt idx="115">0.00023517814612843</cx:pt>
          <cx:pt idx="116">-9.35957373507885e-05</cx:pt>
          <cx:pt idx="117">-0.0026031624838537002</cx:pt>
          <cx:pt idx="118">0.0016427364146399399</cx:pt>
          <cx:pt idx="119">-0.00050778971253524101</cx:pt>
          <cx:pt idx="120">-0.0071175908989191796</cx:pt>
          <cx:pt idx="121">-0.0143145518800449</cx:pt>
          <cx:pt idx="122">-0.012547087631151499</cx:pt>
          <cx:pt idx="123">-0.0081996822276799008</cx:pt>
          <cx:pt idx="124">-0.028163118273726501</cx:pt>
          <cx:pt idx="125">-0.022352974499172801</cx:pt>
          <cx:pt idx="126">-0.023184823471081101</cx:pt>
          <cx:pt idx="127">0.0025778906375993399</cx:pt>
          <cx:pt idx="128">0.0081013997919657296</cx:pt>
          <cx:pt idx="129">0.0064113164710841199</cx:pt>
          <cx:pt idx="130">0.0036566152238471702</cx:pt>
          <cx:pt idx="131">-0.0078015868910306903</cx:pt>
          <cx:pt idx="132">-0.0038983463047816999</cx:pt>
          <cx:pt idx="133">-0.0090535719232909592</cx:pt>
          <cx:pt idx="134">-0.0111961540917879</cx:pt>
          <cx:pt idx="135">-0.011304277559312501</cx:pt>
          <cx:pt idx="136">0.0084735509113327695</cx:pt>
          <cx:pt idx="137">0.0073012574865003897</cx:pt>
          <cx:pt idx="138">0.00428710037206798</cx:pt>
          <cx:pt idx="139">0.000137924064536219</cx:pt>
          <cx:pt idx="140">-0.00031457407417926199</cx:pt>
          <cx:pt idx="141">0.00050114252297702995</cx:pt>
          <cx:pt idx="142">-0.00030406500099947601</cx:pt>
          <cx:pt idx="143">0.00166634228181766</cx:pt>
          <cx:pt idx="144">0.000358559494322593</cx:pt>
          <cx:pt idx="145">0.0030401910060933899</cx:pt>
          <cx:pt idx="146">0.0022720041587050098</cx:pt>
          <cx:pt idx="147">-0.0104117332016924</cx:pt>
          <cx:pt idx="148">-0.014383541419976401</cx:pt>
          <cx:pt idx="149">-0.0290595254232013</cx:pt>
          <cx:pt idx="150">-0.0376567009182057</cx:pt>
          <cx:pt idx="151">-0.0322144038377849</cx:pt>
          <cx:pt idx="152">-0.034371407303521798</cx:pt>
          <cx:pt idx="153">-0.030182616306168999</cx:pt>
          <cx:pt idx="154">-0.026093210091401899</cx:pt>
          <cx:pt idx="155">-0.0130999181788043</cx:pt>
          <cx:pt idx="156">0.0202821710496086</cx:pt>
          <cx:pt idx="157">0.0134465282111558</cx:pt>
          <cx:pt idx="158">0.017506131444816501</cx:pt>
          <cx:pt idx="159">-0.0068098860786585599</cx:pt>
          <cx:pt idx="160">-0.0081047259003980601</cx:pt>
          <cx:pt idx="161">-0.0092023237105290593</cx:pt>
          <cx:pt idx="162">-0.0035728122090357898</cx:pt>
          <cx:pt idx="163">0.0018798658631098801</cx:pt>
          <cx:pt idx="164">0.0033301037162766201</cx:pt>
          <cx:pt idx="165">0.00248161661851309</cx:pt>
          <cx:pt idx="166">0.00099144561347975298</cx:pt>
          <cx:pt idx="167">9.2095308367647096e-05</cx:pt>
          <cx:pt idx="168">-0.00050684367553304399</cx:pt>
          <cx:pt idx="169">0.000446271508034002</cx:pt>
          <cx:pt idx="170">0.00079187869112968797</cx:pt>
          <cx:pt idx="171">0.0097279660144333098</cx:pt>
          <cx:pt idx="172">0.010921002151061</cx:pt>
          <cx:pt idx="173">0.0040826551219084696</cx:pt>
          <cx:pt idx="174">0.0013392257367559901</cx:pt>
          <cx:pt idx="175">-0.034246875313409697</cx:pt>
          <cx:pt idx="176">-0.033940239465087001</cx:pt>
          <cx:pt idx="177">-0.026229411647432199</cx:pt>
          <cx:pt idx="178">-0.037068546374547498</cx:pt>
          <cx:pt idx="179">-0.042508967181043598</cx:pt>
          <cx:pt idx="180">-0.0216232124044052</cx:pt>
          <cx:pt idx="181">-0.027887627671772101</cx:pt>
          <cx:pt idx="182">-0.024956282508814199</cx:pt>
          <cx:pt idx="183">-0.037145522373679803</cx:pt>
          <cx:pt idx="184">-0.025553099584497901</cx:pt>
          <cx:pt idx="185">-0.010410271733521499</cx:pt>
          <cx:pt idx="186">0.027764081651976299</cx:pt>
          <cx:pt idx="187">-0.00476413985357684</cx:pt>
          <cx:pt idx="188">-0.0159212776561139</cx:pt>
          <cx:pt idx="189">0.019451752485680301</cx:pt>
          <cx:pt idx="190">0.0177921785868747</cx:pt>
          <cx:pt idx="191">0.0036879462821001502</cx:pt>
          <cx:pt idx="192">0.011744457285743901</cx:pt>
          <cx:pt idx="193">0.0046982019416069399</cx:pt>
          <cx:pt idx="194">0.00246383322745792</cx:pt>
          <cx:pt idx="195">0.0012697519634142799</cx:pt>
          <cx:pt idx="196">-0.00037746978272994598</cx:pt>
          <cx:pt idx="197">0.000165181742499825</cx:pt>
          <cx:pt idx="198">0.0061128874824780896</cx:pt>
          <cx:pt idx="199">0.020970349885152902</cx:pt>
          <cx:pt idx="200">0.016280753485147001</cx:pt>
          <cx:pt idx="201">-0.0015824026625205999</cx:pt>
          <cx:pt idx="202">0.0135636854544594</cx:pt>
          <cx:pt idx="203">0.029671496827783</cx:pt>
          <cx:pt idx="204">0.0014994477924781401</cx:pt>
          <cx:pt idx="205">-0.0130567577356518</cx:pt>
          <cx:pt idx="206">-0.014777303103267201</cx:pt>
          <cx:pt idx="207">-0.022543799177813101</cx:pt>
          <cx:pt idx="208">-0.035855353581844697</cx:pt>
          <cx:pt idx="209">-0.051917633557953001</cx:pt>
          <cx:pt idx="210">-0.042383192057144602</cx:pt>
          <cx:pt idx="211">-0.082726450713478297</cx:pt>
          <cx:pt idx="212">-0.046983796767380903</cx:pt>
          <cx:pt idx="213">-0.0370909819923919</cx:pt>
          <cx:pt idx="214">-0.0125135011649176</cx:pt>
          <cx:pt idx="215">0.013921499733513301</cx:pt>
          <cx:pt idx="216">0.017510702861442001</cx:pt>
          <cx:pt idx="217">0.024371979934111599</cx:pt>
          <cx:pt idx="218">0.030051670353766699</cx:pt>
          <cx:pt idx="219">0.00306698882891933</cx:pt>
          <cx:pt idx="220">0.0075968478378262497</cx:pt>
          <cx:pt idx="221">0.0128712491220721</cx:pt>
          <cx:pt idx="222">0.0039443554527843396</cx:pt>
          <cx:pt idx="223">0.00015721831933608</cx:pt>
          <cx:pt idx="224">0.000314469544019266</cx:pt>
          <cx:pt idx="225">0.00058300875088240995</cx:pt>
          <cx:pt idx="226">0.0064918626812201499</cx:pt>
          <cx:pt idx="227">0.0143638235207594</cx:pt>
          <cx:pt idx="228">0.017246290720579201</cx:pt>
          <cx:pt idx="229">0.016020881436251699</cx:pt>
          <cx:pt idx="230">0.0265201244670226</cx:pt>
          <cx:pt idx="231">0.055854606159862499</cx:pt>
          <cx:pt idx="232">-0.0025939744256343001</cx:pt>
          <cx:pt idx="233">-0.0219043277142759</cx:pt>
          <cx:pt idx="234">-0.0123350988285838</cx:pt>
          <cx:pt idx="235">-0.027594874202125998</cx:pt>
          <cx:pt idx="236">-0.014861082144326999</cx:pt>
          <cx:pt idx="237">-0.028917997600192102</cx:pt>
          <cx:pt idx="238">-0.035730117921058999</cx:pt>
          <cx:pt idx="239">-0.0238827421601032</cx:pt>
          <cx:pt idx="240">-0.020486788978437899</cx:pt>
          <cx:pt idx="241">-0.0440776221050544</cx:pt>
          <cx:pt idx="242">0.0046366281101984201</cx:pt>
          <cx:pt idx="243">0.029492580668101401</cx:pt>
          <cx:pt idx="244">0.0306802156675322</cx:pt>
          <cx:pt idx="245">0.0096013681742874706</cx:pt>
          <cx:pt idx="246">0.051596471592632302</cx:pt>
          <cx:pt idx="247">0.058818196286437197</cx:pt>
          <cx:pt idx="248">0.026867274785927198</cx:pt>
          <cx:pt idx="249">0.0206112941433324</cx:pt>
          <cx:pt idx="250">0.00070132670075842703</cx:pt>
          <cx:pt idx="251">-0.00039838489043151899</cx:pt>
          <cx:pt idx="252">-0.00034371848648406101</cx:pt>
          <cx:pt idx="253">0.00225340422541984</cx:pt>
          <cx:pt idx="254">0.0046558588632974098</cx:pt>
          <cx:pt idx="255">0.0116815431663203</cx:pt>
          <cx:pt idx="256">0.043241956997857899</cx:pt>
          <cx:pt idx="257">0.038883691607445703</cx:pt>
          <cx:pt idx="258">0.044685340925807802</cx:pt>
          <cx:pt idx="259">0.045271622559959299</cx:pt>
          <cx:pt idx="260">0.0024685639489831902</cx:pt>
          <cx:pt idx="261">-0.026369361224523599</cx:pt>
          <cx:pt idx="262">-0.0251815075878235</cx:pt>
          <cx:pt idx="263">-0.014448288558055</cx:pt>
          <cx:pt idx="264">0.044222895109019097</cx:pt>
          <cx:pt idx="265">0.059698666138336701</cx:pt>
          <cx:pt idx="266">0.0293851474899256</cx:pt>
          <cx:pt idx="267">-0.0126201097928037</cx:pt>
          <cx:pt idx="268">0.0056976423021098503</cx:pt>
          <cx:pt idx="269">0.017846931566334299</cx:pt>
          <cx:pt idx="270">0.045621016606062603</cx:pt>
          <cx:pt idx="271">0.037542435318995801</cx:pt>
          <cx:pt idx="272">0.0300990254941855</cx:pt>
          <cx:pt idx="273">0.035680104361141503</cx:pt>
          <cx:pt idx="274">0.055903663746769597</cx:pt>
          <cx:pt idx="275">0.049904823846843201</cx:pt>
          <cx:pt idx="276">0.033461139367255803</cx:pt>
          <cx:pt idx="277">0.031896049423323698</cx:pt>
          <cx:pt idx="278">0.0033474442993055098</cx:pt>
          <cx:pt idx="279">0.0010049879902741599</cx:pt>
          <cx:pt idx="280">0.00055570050645288203</cx:pt>
          <cx:pt idx="281">0.00049936441559446105</cx:pt>
          <cx:pt idx="282">0.0077963934139095598</cx:pt>
          <cx:pt idx="283">0.017162707653101399</cx:pt>
          <cx:pt idx="284">0.034466886517571703</cx:pt>
          <cx:pt idx="285">0.017270254080328999</cx:pt>
          <cx:pt idx="286">0.024076482004947102</cx:pt>
          <cx:pt idx="287">-0.0066166852192416602</cx:pt>
          <cx:pt idx="288">-0.012067895682248701</cx:pt>
          <cx:pt idx="289">0.015827714624734601</cx:pt>
          <cx:pt idx="290">0.026698166985643201</cx:pt>
          <cx:pt idx="291">0.026580827301163502</cx:pt>
          <cx:pt idx="292">0.056279188881974002</cx:pt>
          <cx:pt idx="293">0.12370988110924901</cx:pt>
          <cx:pt idx="294">0.051362086708737903</cx:pt>
          <cx:pt idx="295">0.0209946777529555</cx:pt>
          <cx:pt idx="296">0.0070328397067939202</cx:pt>
          <cx:pt idx="297">0.0160590321990942</cx:pt>
          <cx:pt idx="298">0.062935968702805101</cx:pt>
          <cx:pt idx="299">0.069001952630225905</cx:pt>
          <cx:pt idx="300">0.063063607461945295</cx:pt>
          <cx:pt idx="301">0.032069336077187698</cx:pt>
          <cx:pt idx="302">0.0102688460071038</cx:pt>
          <cx:pt idx="303">0.0043476036878925999</cx:pt>
          <cx:pt idx="304">0.012694640049790601</cx:pt>
          <cx:pt idx="305">0.018446062466897999</cx:pt>
          <cx:pt idx="306">0.0044667911060696699</cx:pt>
          <cx:pt idx="307">0.00083138040854253601</cx:pt>
          <cx:pt idx="308">0.000457477846616991</cx:pt>
          <cx:pt idx="309">0.0029575665452347701</cx:pt>
          <cx:pt idx="310">0.011768337860473</cx:pt>
          <cx:pt idx="311">0.028204521449396201</cx:pt>
          <cx:pt idx="312">0.044109358977907402</cx:pt>
          <cx:pt idx="313">0.030410242128896901</cx:pt>
          <cx:pt idx="314">0.0136527992073519</cx:pt>
          <cx:pt idx="315">0.011270230279664201</cx:pt>
          <cx:pt idx="316">0.025991624499896698</cx:pt>
          <cx:pt idx="317">0.054425683776704398</cx:pt>
          <cx:pt idx="318">0.0750761441067017</cx:pt>
          <cx:pt idx="319">0.05535868492808</cx:pt>
          <cx:pt idx="320">0.079613599716502503</cx:pt>
          <cx:pt idx="321">0.099933847309879406</cx:pt>
          <cx:pt idx="322">0.039979565329325402</cx:pt>
          <cx:pt idx="323">0.034548182792690001</cx:pt>
          <cx:pt idx="324">-0.033212416547324902</cx:pt>
          <cx:pt idx="325">0.0116228751410564</cx:pt>
          <cx:pt idx="326">0.073251528310174299</cx:pt>
          <cx:pt idx="327">0.054895608887782603</cx:pt>
          <cx:pt idx="328">0.016540586807558499</cx:pt>
          <cx:pt idx="329">-0.049743038276592599</cx:pt>
          <cx:pt idx="330">-0.032921860868793201</cx:pt>
          <cx:pt idx="331">-0.020047511743577801</cx:pt>
          <cx:pt idx="332">-0.0063266920075501004</cx:pt>
          <cx:pt idx="333">0.0035578571228376101</cx:pt>
          <cx:pt idx="334">0.0014139188994416001</cx:pt>
          <cx:pt idx="335">8.3035926204765302e-05</cx:pt>
          <cx:pt idx="336">0.000148480378112722</cx:pt>
          <cx:pt idx="337">0.00241590894116043</cx:pt>
          <cx:pt idx="338">0.0088884167443116797</cx:pt>
          <cx:pt idx="339">0.024709467974130601</cx:pt>
          <cx:pt idx="340">0.024687505794654799</cx:pt>
          <cx:pt idx="341">0.0208607733469971</cx:pt>
          <cx:pt idx="342">0.034112294522699801</cx:pt>
          <cx:pt idx="343">0.083037342100317504</cx:pt>
          <cx:pt idx="344">0.115514195175088</cx:pt>
          <cx:pt idx="345">0.12264691769713799</cx:pt>
          <cx:pt idx="346">0.081856858064455307</cx:pt>
          <cx:pt idx="347">0.0385521305288316</cx:pt>
          <cx:pt idx="348">0.047358173079351702</cx:pt>
          <cx:pt idx="349">0.0124785835637829</cx:pt>
          <cx:pt idx="350">0.034216267546736699</cx:pt>
          <cx:pt idx="351">0.00212522941893062</cx:pt>
          <cx:pt idx="352">-0.0085929560791048396</cx:pt>
          <cx:pt idx="353">0.029558346412324701</cx:pt>
          <cx:pt idx="354">0.0700084115847385</cx:pt>
          <cx:pt idx="355">0.013927261606997501</cx:pt>
          <cx:pt idx="356">-0.0158520242783056</cx:pt>
          <cx:pt idx="357">-0.080428532210233494</cx:pt>
          <cx:pt idx="358">-0.048516691504523701</cx:pt>
          <cx:pt idx="359">-0.0444713117762328</cx:pt>
          <cx:pt idx="360">-0.0017276396950981899</cx:pt>
          <cx:pt idx="361">0.0069261390092232797</cx:pt>
          <cx:pt idx="362">0.0037538676108803499</cx:pt>
          <cx:pt idx="363">0.0024365046831704598</cx:pt>
          <cx:pt idx="364">0.00038584278531288201</cx:pt>
          <cx:pt idx="365">0.00097534996964919701</cx:pt>
          <cx:pt idx="366">0.0056655096378932799</cx:pt>
          <cx:pt idx="367">0.0151364048094278</cx:pt>
          <cx:pt idx="368">0.0120521132769781</cx:pt>
          <cx:pt idx="369">0.022750105017811099</cx:pt>
          <cx:pt idx="370">0.0418865395417913</cx:pt>
          <cx:pt idx="371">0.0576429770092175</cx:pt>
          <cx:pt idx="372">0.054000322314528497</cx:pt>
          <cx:pt idx="373">0.046507672961317602</cx:pt>
          <cx:pt idx="374">0.0273155286659796</cx:pt>
          <cx:pt idx="375">0.0161094213926464</cx:pt>
          <cx:pt idx="376">-0.030210385032445799</cx:pt>
          <cx:pt idx="377">-0.037376860469839103</cx:pt>
          <cx:pt idx="378">0.0024684798437790102</cx:pt>
          <cx:pt idx="379">-0.031818663714163101</cx:pt>
          <cx:pt idx="380">0.012922957057916301</cx:pt>
          <cx:pt idx="381">0.032991335541957802</cx:pt>
          <cx:pt idx="382">0.0424090435855023</cx:pt>
          <cx:pt idx="383">-0.0258189677077405</cx:pt>
          <cx:pt idx="384">-0.0051649728821324204</cx:pt>
          <cx:pt idx="385">-0.061386328125597897</cx:pt>
          <cx:pt idx="386">-0.057273714896072803</cx:pt>
          <cx:pt idx="387">-0.033250762496605198</cx:pt>
          <cx:pt idx="388">0.015663020876235199</cx:pt>
          <cx:pt idx="389">0.0024799362259047401</cx:pt>
          <cx:pt idx="390">0.00126149625686807</cx:pt>
          <cx:pt idx="391">0.000404002619441528</cx:pt>
          <cx:pt idx="392">-0.00016678293937793799</cx:pt>
          <cx:pt idx="393">0.00040812041623669798</cx:pt>
          <cx:pt idx="394">0.0035424035355857198</cx:pt>
          <cx:pt idx="395">0.00267352558996533</cx:pt>
          <cx:pt idx="396">-0.022337911728819899</cx:pt>
          <cx:pt idx="397">-0.0178730162547827</cx:pt>
          <cx:pt idx="398">-0.0042742574988004203</cx:pt>
          <cx:pt idx="399">-0.0070827769269703996</cx:pt>
          <cx:pt idx="400">-0.025332655250633201</cx:pt>
          <cx:pt idx="401">-0.022649197991271401</cx:pt>
          <cx:pt idx="402">-0.0188897835009584</cx:pt>
          <cx:pt idx="403">-0.063634155090123296</cx:pt>
          <cx:pt idx="404">-0.062545593624934906</cx:pt>
          <cx:pt idx="405">-0.070020276780237894</cx:pt>
          <cx:pt idx="406">-0.053760839679500599</cx:pt>
          <cx:pt idx="407">-0.059445351206423198</cx:pt>
          <cx:pt idx="408">-0.042068540859360001</cx:pt>
          <cx:pt idx="409">0.0014397407232056101</cx:pt>
          <cx:pt idx="410">-0.0215610370587806</cx:pt>
          <cx:pt idx="411">-0.0063435471314221004</cx:pt>
          <cx:pt idx="412">-0.036587467059489301</cx:pt>
          <cx:pt idx="413">-0.049739660989670101</cx:pt>
          <cx:pt idx="414">-0.023011972365685401</cx:pt>
          <cx:pt idx="415">0.034470912366968899</cx:pt>
          <cx:pt idx="416">0.0184420962199114</cx:pt>
          <cx:pt idx="417">-0.0025014068947953301</cx:pt>
          <cx:pt idx="418">0.0020877690615418699</cx:pt>
          <cx:pt idx="419">0.00049107084005225597</cx:pt>
          <cx:pt idx="420">9.6028570366781403e-05</cx:pt>
          <cx:pt idx="421">0.000140116071473172</cx:pt>
          <cx:pt idx="422">0.00054808157223020198</cx:pt>
          <cx:pt idx="423">-0.0069262960524151497</cx:pt>
          <cx:pt idx="424">-0.032596693102857698</cx:pt>
          <cx:pt idx="425">-0.0314339870650319</cx:pt>
          <cx:pt idx="426">-0.011054473357065501</cx:pt>
          <cx:pt idx="427">-0.065937918430377496</cx:pt>
          <cx:pt idx="428">-0.079965914912125804</cx:pt>
          <cx:pt idx="429">-0.044032521648798999</cx:pt>
          <cx:pt idx="430">-0.041078871942396199</cx:pt>
          <cx:pt idx="431">-0.046576420972966298</cx:pt>
          <cx:pt idx="432">-0.013490083691779399</cx:pt>
          <cx:pt idx="433">-0.0547549714088921</cx:pt>
          <cx:pt idx="434">-0.050630832976446799</cx:pt>
          <cx:pt idx="435">-0.016713799853613698</cx:pt>
          <cx:pt idx="436">-0.0100853666992028</cx:pt>
          <cx:pt idx="437">-0.0033536109988389902</cx:pt>
          <cx:pt idx="438">-0.0101645269224712</cx:pt>
          <cx:pt idx="439">0.0034860263087371402</cx:pt>
          <cx:pt idx="440">0.0140577838362231</cx:pt>
          <cx:pt idx="441">0.013163248995234101</cx:pt>
          <cx:pt idx="442">0.0365608821569922</cx:pt>
          <cx:pt idx="443">0.0218957013500258</cx:pt>
          <cx:pt idx="444">0.0089931317302468904</cx:pt>
          <cx:pt idx="445">0.00060051907179332095</cx:pt>
          <cx:pt idx="446">0.0072476502343120398</cx:pt>
          <cx:pt idx="447">0.00059445253466109901</cx:pt>
          <cx:pt idx="448">0.00029294070301248497</cx:pt>
          <cx:pt idx="449">0.00018559952503561801</cx:pt>
          <cx:pt idx="450">0.00143915052819854</cx:pt>
          <cx:pt idx="451">-0.0032712404170367501</cx:pt>
          <cx:pt idx="452">-0.0356377415036166</cx:pt>
          <cx:pt idx="453">-0.045438872587446902</cx:pt>
          <cx:pt idx="454">-0.071988380075373906</cx:pt>
          <cx:pt idx="455">-0.071255908175814606</cx:pt>
          <cx:pt idx="456">-0.055151800352277701</cx:pt>
          <cx:pt idx="457">-0.048943544017784002</cx:pt>
          <cx:pt idx="458">-0.045161533594358802</cx:pt>
          <cx:pt idx="459">-0.029996466560069601</cx:pt>
          <cx:pt idx="460">-0.024560769721575899</cx:pt>
          <cx:pt idx="461">-0.044390300394017701</cx:pt>
          <cx:pt idx="462">-0.025276718495249699</cx:pt>
          <cx:pt idx="463">-0.0052655156696906798</cx:pt>
          <cx:pt idx="464">-0.0012403563733416601</cx:pt>
          <cx:pt idx="465">0.0148319347119733</cx:pt>
          <cx:pt idx="466">0.00467149893012264</cx:pt>
          <cx:pt idx="467">0.0108262585487746</cx:pt>
          <cx:pt idx="468">0.010812056601181</cx:pt>
          <cx:pt idx="469">0.057940025942351703</cx:pt>
          <cx:pt idx="470">0.047459820946951399</cx:pt>
          <cx:pt idx="471">0.0215365090391549</cx:pt>
          <cx:pt idx="472">0.0069547632080364302</cx:pt>
          <cx:pt idx="473">-0.0059417855585110401</cx:pt>
          <cx:pt idx="474">0.00193952801855434</cx:pt>
          <cx:pt idx="475">0.00031245769032949998</cx:pt>
          <cx:pt idx="476">0.000153048612918921</cx:pt>
          <cx:pt idx="477">-0.00032852946940067798</cx:pt>
          <cx:pt idx="478">0.000556296544434202</cx:pt>
          <cx:pt idx="479">0.00498045998076143</cx:pt>
          <cx:pt idx="480">-0.0236039367024122</cx:pt>
          <cx:pt idx="481">-0.0249935538908319</cx:pt>
          <cx:pt idx="482">-0.045837453348369001</cx:pt>
          <cx:pt idx="483">-0.065447631073406301</cx:pt>
          <cx:pt idx="484">-0.042338302587908702</cx:pt>
          <cx:pt idx="485">-0.054307294224193899</cx:pt>
          <cx:pt idx="486">-0.037224350698494002</cx:pt>
          <cx:pt idx="487">-0.015278107017693899</cx:pt>
          <cx:pt idx="488">-0.0374050625321449</cx:pt>
          <cx:pt idx="489">-0.010881934455319001</cx:pt>
          <cx:pt idx="490">-0.0402961522997657</cx:pt>
          <cx:pt idx="491">-0.029241469160471299</cx:pt>
          <cx:pt idx="492">0.014749647857547</cx:pt>
          <cx:pt idx="493">0.054630799370086303</cx:pt>
          <cx:pt idx="494">0.0187668863810544</cx:pt>
          <cx:pt idx="495">-0.0030824739978515601</cx:pt>
          <cx:pt idx="496">0.031913979832480899</cx:pt>
          <cx:pt idx="497">0.054988698122463403</cx:pt>
          <cx:pt idx="498">0.043961700407745503</cx:pt>
          <cx:pt idx="499">0.0078636472991599395</cx:pt>
          <cx:pt idx="500">-0.0051612370317979904</cx:pt>
          <cx:pt idx="501">-0.0014209212293412</cx:pt>
          <cx:pt idx="502">0.00076073228552394701</cx:pt>
          <cx:pt idx="503">0.00014396924225121001</cx:pt>
          <cx:pt idx="504">0.00016043932032878001</cx:pt>
          <cx:pt idx="505">-0.00021782167386968099</cx:pt>
          <cx:pt idx="506">0.0032217203512779698</cx:pt>
          <cx:pt idx="507">0.0140879723205375</cx:pt>
          <cx:pt idx="508">-0.0046108540135351497</cx:pt>
          <cx:pt idx="509">-0.0062218515863817804</cx:pt>
          <cx:pt idx="510">-0.012811334077298999</cx:pt>
          <cx:pt idx="511">-0.029098638268426201</cx:pt>
          <cx:pt idx="512">-0.013005933428679201</cx:pt>
          <cx:pt idx="513">-0.0107765893085515</cx:pt>
          <cx:pt idx="514">-0.0173487912321157</cx:pt>
          <cx:pt idx="515">-0.035778912504563401</cx:pt>
          <cx:pt idx="516">-0.031780422869507399</cx:pt>
          <cx:pt idx="517">-0.024770570181085499</cx:pt>
          <cx:pt idx="518">-0.049364994798523</cx:pt>
          <cx:pt idx="519">0.044746181488997297</cx:pt>
          <cx:pt idx="520">0.053346506364464599</cx:pt>
          <cx:pt idx="521">0.046643249873023797</cx:pt>
          <cx:pt idx="522">0.012834574568330899</cx:pt>
          <cx:pt idx="523">-0.022327272451228199</cx:pt>
          <cx:pt idx="524">-0.0033218230559365599</cx:pt>
          <cx:pt idx="525">0.041565019089754601</cx:pt>
          <cx:pt idx="526">0.030451493920994301</cx:pt>
          <cx:pt idx="527">0.00025671890274049002</cx:pt>
          <cx:pt idx="528">-0.0100681480224851</cx:pt>
          <cx:pt idx="529">0.0011738017019035901</cx:pt>
          <cx:pt idx="530">-2.2352139565970999e-05</cx:pt>
          <cx:pt idx="531">0.000125796840074859</cx:pt>
          <cx:pt idx="532">0.00053998079380348704</cx:pt>
          <cx:pt idx="533">0.0016440227504344201</cx:pt>
          <cx:pt idx="534">0.0039865498882935202</cx:pt>
          <cx:pt idx="535">0.012615539899835</cx:pt>
          <cx:pt idx="536">0.0228392261721009</cx:pt>
          <cx:pt idx="537">0.013935936285434601</cx:pt>
          <cx:pt idx="538">0.00815318626813674</cx:pt>
          <cx:pt idx="539">0.0040034304910176802</cx:pt>
          <cx:pt idx="540">0.021645793165831099</cx:pt>
          <cx:pt idx="541">0.00157397254786814</cx:pt>
          <cx:pt idx="542">-0.043023028218507897</cx:pt>
          <cx:pt idx="543">-0.0180648243866776</cx:pt>
          <cx:pt idx="544">0.016481941044374799</cx:pt>
          <cx:pt idx="545">0.0064514983954724898</cx:pt>
          <cx:pt idx="546">-0.000103289069655517</cx:pt>
          <cx:pt idx="547">0.025024871069439</cx:pt>
          <cx:pt idx="548">0.018398360883999001</cx:pt>
          <cx:pt idx="549">0.0173323705457714</cx:pt>
          <cx:pt idx="550">-0.035338575074730399</cx:pt>
          <cx:pt idx="551">-0.042965729371079203</cx:pt>
          <cx:pt idx="552">-0.038925849497281201</cx:pt>
          <cx:pt idx="553">-0.019214489009084498</cx:pt>
          <cx:pt idx="554">-0.0085139508561786897</cx:pt>
          <cx:pt idx="555">-0.0068878336373055698</cx:pt>
          <cx:pt idx="556">-0.0056255751176685301</cx:pt>
          <cx:pt idx="557">0.00049660084893544401</cx:pt>
          <cx:pt idx="558">0.00159366223508753</cx:pt>
          <cx:pt idx="559">-0.00043309286555876598</cx:pt>
          <cx:pt idx="560">-0.00052606918873090004</cx:pt>
          <cx:pt idx="561">0.00023741689184984</cx:pt>
          <cx:pt idx="562">0.0018729502215213401</cx:pt>
          <cx:pt idx="563">0.012259166678408699</cx:pt>
          <cx:pt idx="564">0.0389421768557658</cx:pt>
          <cx:pt idx="565">0.024645642514659401</cx:pt>
          <cx:pt idx="566">0.012146510182564</cx:pt>
          <cx:pt idx="567">0.0206463885140344</cx:pt>
          <cx:pt idx="568">0.023822859289254698</cx:pt>
          <cx:pt idx="569">-0.018295519338654798</cx:pt>
          <cx:pt idx="570">-0.0170552804547607</cx:pt>
          <cx:pt idx="571">0.0140052558502322</cx:pt>
          <cx:pt idx="572">0.0037793449205254402</cx:pt>
          <cx:pt idx="573">0.016907227271631398</cx:pt>
          <cx:pt idx="574">0.00051060939247852502</cx:pt>
          <cx:pt idx="575">-0.0051368603707629404</cx:pt>
          <cx:pt idx="576">-0.030762055350960701</cx:pt>
          <cx:pt idx="577">-0.0092127144531354496</cx:pt>
          <cx:pt idx="578">-0.049477758840353298</cx:pt>
          <cx:pt idx="579">-0.026881706551643202</cx:pt>
          <cx:pt idx="580">-0.018503656673163098</cx:pt>
          <cx:pt idx="581">-0.017450228777115301</cx:pt>
          <cx:pt idx="582">-0.018526502335066398</cx:pt>
          <cx:pt idx="583">0.0014963883811819</cx:pt>
          <cx:pt idx="584">-0.0035635857709864199</cx:pt>
          <cx:pt idx="585">-0.00265810406895852</cx:pt>
          <cx:pt idx="586">-9.3435803737725506e-05</cx:pt>
          <cx:pt idx="587">0.00056349636024371499</cx:pt>
          <cx:pt idx="588">6.7806001688301403e-05</cx:pt>
          <cx:pt idx="589">0.00028724859437285599</cx:pt>
          <cx:pt idx="590">0.00324715037590694</cx:pt>
          <cx:pt idx="591">0.0056734087788330697</cx:pt>
          <cx:pt idx="592">0.0118827243057727</cx:pt>
          <cx:pt idx="593">0.0016774758327098599</cx:pt>
          <cx:pt idx="594">0.0027924573198667502</cx:pt>
          <cx:pt idx="595">0.0032356368818480599</cx:pt>
          <cx:pt idx="596">-0.0026003875128277</cx:pt>
          <cx:pt idx="597">-0.0093737500218680492</cx:pt>
          <cx:pt idx="598">-0.0153249058897962</cx:pt>
          <cx:pt idx="599">-0.0077460807914257997</cx:pt>
          <cx:pt idx="600">-0.0043950442079834099</cx:pt>
          <cx:pt idx="601">0.00058348060209666803</cx:pt>
          <cx:pt idx="602">-0.035859159879984302</cx:pt>
          <cx:pt idx="603">-0.018435344145427902</cx:pt>
          <cx:pt idx="604">-0.0186072466562483</cx:pt>
          <cx:pt idx="605">-0.0209178864906986</cx:pt>
          <cx:pt idx="606">-0.0060031204427750699</cx:pt>
          <cx:pt idx="607">0.0094878170637448401</cx:pt>
          <cx:pt idx="608">-0.016709413509050801</cx:pt>
          <cx:pt idx="609">-0.013736032924054601</cx:pt>
          <cx:pt idx="610">-0.0235356488044185</cx:pt>
          <cx:pt idx="611">0.0017525528311712901</cx:pt>
          <cx:pt idx="612">0.0015020886264279099</cx:pt>
          <cx:pt idx="613">-0.00023866309958055801</cx:pt>
          <cx:pt idx="614">0.00102683972242737</cx:pt>
          <cx:pt idx="615">0.00067613875299939999</cx:pt>
          <cx:pt idx="616">-0.00025173625130072699</cx:pt>
          <cx:pt idx="617">-0.00026560721275899999</cx:pt>
          <cx:pt idx="618">0.0021404180197382898</cx:pt>
          <cx:pt idx="619">-0.00033994786667401099</cx:pt>
          <cx:pt idx="620">-0.0103348747655982</cx:pt>
          <cx:pt idx="621">-0.023476742564427701</cx:pt>
          <cx:pt idx="622">-0.0133838219920389</cx:pt>
          <cx:pt idx="623">-0.00844507620157018</cx:pt>
          <cx:pt idx="624">-0.0112593929506877</cx:pt>
          <cx:pt idx="625">0.0282866241463599</cx:pt>
          <cx:pt idx="626">0.024381665076074099</cx:pt>
          <cx:pt idx="627">0.011121119508779099</cx:pt>
          <cx:pt idx="628">0.00026254675902547301</cx:pt>
          <cx:pt idx="629">-0.0128896673258932</cx:pt>
          <cx:pt idx="630">-0.027957662261224699</cx:pt>
          <cx:pt idx="631">0.0239999745815993</cx:pt>
          <cx:pt idx="632">-0.0074620717994378196</cx:pt>
          <cx:pt idx="633">0.0198080052586436</cx:pt>
          <cx:pt idx="634">0.016790247741502999</cx:pt>
          <cx:pt idx="635">0.021718457932981099</cx:pt>
          <cx:pt idx="636">-0.0063862185396431799</cx:pt>
          <cx:pt idx="637">-0.0271513574653886</cx:pt>
          <cx:pt idx="638">-0.025388370910835598</cx:pt>
          <cx:pt idx="639">-0.0038677693468714101</cx:pt>
          <cx:pt idx="640">-0.0012770639661991001</cx:pt>
          <cx:pt idx="641">-0.0016547168631580701</cx:pt>
          <cx:pt idx="642">-7.6719346228079608e-06</cx:pt>
          <cx:pt idx="643">0.00054856892047635403</cx:pt>
          <cx:pt idx="644">-0.00053343690291402705</cx:pt>
          <cx:pt idx="645">0.000326408201033462</cx:pt>
          <cx:pt idx="646">0.00095895667043072804</cx:pt>
          <cx:pt idx="647">0.000110678612762834</cx:pt>
          <cx:pt idx="648">0.00040636059924849</cx:pt>
          <cx:pt idx="649">-0.0098979499077544494</cx:pt>
          <cx:pt idx="650">-0.0131465285945674</cx:pt>
          <cx:pt idx="651">-0.012552752437059601</cx:pt>
          <cx:pt idx="652">-0.049309612077329402</cx:pt>
          <cx:pt idx="653">-0.0079901559223765801</cx:pt>
          <cx:pt idx="654">0.037210692439459299</cx:pt>
          <cx:pt idx="655">0.038196584888298198</cx:pt>
          <cx:pt idx="656">0.0052072329420481097</cx:pt>
          <cx:pt idx="657">-0.016076590084586499</cx:pt>
          <cx:pt idx="658">-0.0026678517750568301</cx:pt>
          <cx:pt idx="659">0.018486800424626498</cx:pt>
          <cx:pt idx="660">0.021804124783872701</cx:pt>
          <cx:pt idx="661">0.029145639684778901</cx:pt>
          <cx:pt idx="662">0.030115207455027201</cx:pt>
          <cx:pt idx="663">0.032409846937357503</cx:pt>
          <cx:pt idx="664">-0.011401953129471299</cx:pt>
          <cx:pt idx="665">-0.023130064935546601</cx:pt>
          <cx:pt idx="666">-0.027740835455405899</cx:pt>
          <cx:pt idx="667">-0.010192239917660001</cx:pt>
          <cx:pt idx="668">0.0012124015995674199</cx:pt>
          <cx:pt idx="669">-0.0026433469724018001</cx:pt>
          <cx:pt idx="670">0.00061561142790586402</cx:pt>
          <cx:pt idx="671">0.00035655885202350501</cx:pt>
          <cx:pt idx="672">-0.00030895217272067899</cx:pt>
          <cx:pt idx="673">0.000220553276640298</cx:pt>
          <cx:pt idx="674">-0.00017937937588343201</cx:pt>
          <cx:pt idx="675">0.0024352954775221998</cx:pt>
          <cx:pt idx="676">0.0061496346156647997</cx:pt>
          <cx:pt idx="677">0.0085796066128929205</cx:pt>
          <cx:pt idx="678">0.0086167377198146603</cx:pt>
          <cx:pt idx="679">-0.023235639617144199</cx:pt>
          <cx:pt idx="680">-0.043145350252272799</cx:pt>
          <cx:pt idx="681">-0.046294143710685298</cx:pt>
          <cx:pt idx="682">-0.012430502488689699</cx:pt>
          <cx:pt idx="683">0.00131128166357624</cx:pt>
          <cx:pt idx="684">0.000516410457941776</cx:pt>
          <cx:pt idx="685">0.035576407125111599</cx:pt>
          <cx:pt idx="686">0.034911696346534501</cx:pt>
          <cx:pt idx="687">0.029698550443767301</cx:pt>
          <cx:pt idx="688">0.040459179130393402</cx:pt>
          <cx:pt idx="689">0.0327179053597191</cx:pt>
          <cx:pt idx="690">0.019464990259429799</cx:pt>
          <cx:pt idx="691">0.020509861823624399</cx:pt>
          <cx:pt idx="692">-0.0063802381466316104</cx:pt>
          <cx:pt idx="693">-0.0049697105525527202</cx:pt>
          <cx:pt idx="694">-0.0079391688625805295</cx:pt>
          <cx:pt idx="695">-0.0083372377745745893</cx:pt>
          <cx:pt idx="696">-0.00034229919532959501</cx:pt>
          <cx:pt idx="697">-0.00151727830589955</cx:pt>
          <cx:pt idx="698">-0.00039055584235640197</cx:pt>
          <cx:pt idx="699">-0.00057896562714044198</cx:pt>
          <cx:pt idx="700">0.00036492823844101502</cx:pt>
          <cx:pt idx="701">0.00049994290475404595</cx:pt>
          <cx:pt idx="702">8.8819194584107797e-05</cx:pt>
          <cx:pt idx="703">0.00096662806366030096</cx:pt>
          <cx:pt idx="704">0.0053294725803400998</cx:pt>
          <cx:pt idx="705">0.00090133918308596698</cx:pt>
          <cx:pt idx="706">0.0073594526622560901</cx:pt>
          <cx:pt idx="707">0.010144421595146801</cx:pt>
          <cx:pt idx="708">-0.00159822424280547</cx:pt>
          <cx:pt idx="709">-0.0077787389819082902</cx:pt>
          <cx:pt idx="710">-0.0110958188085746</cx:pt>
          <cx:pt idx="711">0.0201187926096731</cx:pt>
          <cx:pt idx="712">0.055202991974831098</cx:pt>
          <cx:pt idx="713">0.034934197052759797</cx:pt>
          <cx:pt idx="714">0.0093602394031556194</cx:pt>
          <cx:pt idx="715">0.019116567639895599</cx:pt>
          <cx:pt idx="716">0.037733347256862101</cx:pt>
          <cx:pt idx="717">0.027170446261068099</cx:pt>
          <cx:pt idx="718">0.024549305846938901</cx:pt>
          <cx:pt idx="719">0.029499429028997</cx:pt>
          <cx:pt idx="720">0.012634422056692201</cx:pt>
          <cx:pt idx="721">0.00729296953099208</cx:pt>
          <cx:pt idx="722">0.0093071619616070696</cx:pt>
          <cx:pt idx="723">-0.0021023585113801998</cx:pt>
          <cx:pt idx="724">0.00174655728765936</cx:pt>
          <cx:pt idx="725">0.00023461033207304501</cx:pt>
          <cx:pt idx="726">-0.00053185765714619396</cx:pt>
          <cx:pt idx="727">-0.000127790713431043</cx:pt>
          <cx:pt idx="728">-0.00051814561679215502</cx:pt>
          <cx:pt idx="729">-3.4598694243480002e-05</cx:pt>
          <cx:pt idx="730">-0.00050818779016486302</cx:pt>
          <cx:pt idx="731">0.000126769698145179</cx:pt>
          <cx:pt idx="732">-0.0048798184110778898</cx:pt>
          <cx:pt idx="733">-0.0149753588400343</cx:pt>
          <cx:pt idx="734">-0.017295244842709199</cx:pt>
          <cx:pt idx="735">-0.0056838272213045101</cx:pt>
          <cx:pt idx="736">-0.0070813953984149398</cx:pt>
          <cx:pt idx="737">-0.0076648436853811799</cx:pt>
          <cx:pt idx="738">-0.0068162537627304096</cx:pt>
          <cx:pt idx="739">-0.0113769918397717</cx:pt>
          <cx:pt idx="740">-0.0090057563463686006</cx:pt>
          <cx:pt idx="741">0.029044503710804699</cx:pt>
          <cx:pt idx="742">0.012113719911373199</cx:pt>
          <cx:pt idx="743">0.0076366444811457003</cx:pt>
          <cx:pt idx="744">0.0020661001044568902</cx:pt>
          <cx:pt idx="745">0.0081391252338703004</cx:pt>
          <cx:pt idx="746">0.0086918356211205302</cx:pt>
          <cx:pt idx="747">0.022600543569799101</cx:pt>
          <cx:pt idx="748">0.0076846811246115898</cx:pt>
          <cx:pt idx="749">7.5867526361302801e-06</cx:pt>
          <cx:pt idx="750">0.00349466920587482</cx:pt>
          <cx:pt idx="751">-0.00024973385661184599</cx:pt>
          <cx:pt idx="752">0.0010024407184502199</cx:pt>
          <cx:pt idx="753">0.00041140026443080697</cx:pt>
          <cx:pt idx="754">0.00030763554359959199</cx:pt>
          <cx:pt idx="755">-5.81197384608029e-05</cx:pt>
          <cx:pt idx="756">-0.00091515309267398203</cx:pt>
          <cx:pt idx="757">0.00174983475328017</cx:pt>
          <cx:pt idx="758">-0.00068120621096570797</cx:pt>
          <cx:pt idx="759">-0.00028357788483844202</cx:pt>
          <cx:pt idx="760">0.00040676558310107102</cx:pt>
          <cx:pt idx="761">-0.000436126012222611</cx:pt>
          <cx:pt idx="762">0.00022957076597366599</cx:pt>
          <cx:pt idx="763">0.00068293759686818096</cx:pt>
          <cx:pt idx="764">0.0030962739118920901</cx:pt>
          <cx:pt idx="765">0.0023143156525777101</cx:pt>
          <cx:pt idx="766">0.0089933968762300805</cx:pt>
          <cx:pt idx="767">0.0031838726603727399</cx:pt>
          <cx:pt idx="768">0.00079452794924872005</cx:pt>
          <cx:pt idx="769">0.0047597387991105099</cx:pt>
          <cx:pt idx="770">-0.0052866297713999501</cx:pt>
          <cx:pt idx="771">-0.0045154305363168199</cx:pt>
          <cx:pt idx="772">0.00316124544672444</cx:pt>
          <cx:pt idx="773">0.0057568958060148501</cx:pt>
          <cx:pt idx="774">0.0023079835513060499</cx:pt>
          <cx:pt idx="775">-0.000982015614748821</cx:pt>
          <cx:pt idx="776">-0.0022656750347063298</cx:pt>
          <cx:pt idx="777">0.0018529162158174</cx:pt>
          <cx:pt idx="778">0.0018201811838117401</cx:pt>
          <cx:pt idx="779">0.00162248504755319</cx:pt>
          <cx:pt idx="780">-0.000156024930762482</cx:pt>
          <cx:pt idx="781">-0.00087921310953180301</cx:pt>
          <cx:pt idx="782">0.00033020740127694001</cx:pt>
          <cx:pt idx="783">-0.00046309177545669799</cx:pt>
        </cx:lvl>
      </cx:numDim>
    </cx:data>
    <cx:data id="186">
      <cx:numDim type="val">
        <cx:f>'001_WA_F - 副本'!$GE$1:$GE$784</cx:f>
        <cx:lvl ptCount="784" formatCode="G/通用格式">
          <cx:pt idx="0">-0.00013277350143429801</cx:pt>
          <cx:pt idx="1">-0.00044783165731090101</cx:pt>
          <cx:pt idx="2">6.2446266611865795e-05</cx:pt>
          <cx:pt idx="3">-0.00022425613287658101</cx:pt>
          <cx:pt idx="4">-0.00037531920450746499</cx:pt>
          <cx:pt idx="5">-0.00030605309791406399</cx:pt>
          <cx:pt idx="6">-0.00077652771085358297</cx:pt>
          <cx:pt idx="7">-0.00020443898218567999</cx:pt>
          <cx:pt idx="8">0.00016761528711780501</cx:pt>
          <cx:pt idx="9">-0.00081368021784052405</cx:pt>
          <cx:pt idx="10">-0.00047414389921015399</cx:pt>
          <cx:pt idx="11">-7.8697237155541796e-05</cx:pt>
          <cx:pt idx="12">-0.00027167462387104701</cx:pt>
          <cx:pt idx="13">0.00014717017107321101</cx:pt>
          <cx:pt idx="14">-0.00016516090224504999</cx:pt>
          <cx:pt idx="15">-0.00034164563897571702</cx:pt>
          <cx:pt idx="16">0.00056503193076978299</cx:pt>
          <cx:pt idx="17">0.00050312632761628795</cx:pt>
          <cx:pt idx="18">0.00038951939500525898</cx:pt>
          <cx:pt idx="19">0.00073408776174070005</cx:pt>
          <cx:pt idx="20">0.00052205289964047795</cx:pt>
          <cx:pt idx="21">0.000107431544941306</cx:pt>
          <cx:pt idx="22">-0.00020078253262347399</cx:pt>
          <cx:pt idx="23">0.00013167061559116899</cx:pt>
          <cx:pt idx="24">0.000366198704886413</cx:pt>
          <cx:pt idx="25">-4.46133372774012e-05</cx:pt>
          <cx:pt idx="26">0.00065089798696152997</cx:pt>
          <cx:pt idx="27">-9.3808590679314102e-05</cx:pt>
          <cx:pt idx="28">0.00055689486322525197</cx:pt>
          <cx:pt idx="29">0.00031282346578455703</cx:pt>
          <cx:pt idx="30">-0.00013872176693996999</cx:pt>
          <cx:pt idx="31">-0.00026187611255816702</cx:pt>
          <cx:pt idx="32">0.00055227193198274804</cx:pt>
          <cx:pt idx="33">0.00018810638365225699</cx:pt>
          <cx:pt idx="34">-0.00053375838114051797</cx:pt>
          <cx:pt idx="35">-0.00020817260580048599</cx:pt>
          <cx:pt idx="36">-0.00047454129790338201</cx:pt>
          <cx:pt idx="37">-0.00061001777418184702</cx:pt>
          <cx:pt idx="38">-0.0011549694795304</cx:pt>
          <cx:pt idx="39">0.00036543999169370102</cx:pt>
          <cx:pt idx="40">-0.00028697156244681901</cx:pt>
          <cx:pt idx="41">-0.00044325591085683899</cx:pt>
          <cx:pt idx="42">0.00040993909190763098</cx:pt>
          <cx:pt idx="43">0.00052851294730775196</cx:pt>
          <cx:pt idx="44">0.00014861836081628399</cx:pt>
          <cx:pt idx="45">-5.5708718975176699e-05</cx:pt>
          <cx:pt idx="46">-0.00083948527124750997</cx:pt>
          <cx:pt idx="47">-0.0001352714018648</cx:pt>
          <cx:pt idx="48">0.00010490098733262699</cx:pt>
          <cx:pt idx="49">-0.00042119496792846601</cx:pt>
          <cx:pt idx="50">-0.0010573550520489199</cx:pt>
          <cx:pt idx="51">9.1552914606123794e-05</cx:pt>
          <cx:pt idx="52">-0.00099893864147432808</cx:pt>
          <cx:pt idx="53">0.00093031485360852502</cx:pt>
          <cx:pt idx="54">0.00031839028878160599</cx:pt>
          <cx:pt idx="55">-0.00013177711154180199</cx:pt>
          <cx:pt idx="56">-0.00018341253844796101</cx:pt>
          <cx:pt idx="57">-0.00028400807528119402</cx:pt>
          <cx:pt idx="58">-3.2664636077871098e-06</cx:pt>
          <cx:pt idx="59">-0.00063231394791114098</cx:pt>
          <cx:pt idx="60">-0.00050948852272123197</cx:pt>
          <cx:pt idx="61">-0.000193720774478087</cx:pt>
          <cx:pt idx="62">-0.00034552894226076302</cx:pt>
          <cx:pt idx="63">-0.00068923134409604604</cx:pt>
          <cx:pt idx="64">-0.00071462125859431396</cx:pt>
          <cx:pt idx="65">-0.0037335226400137</cx:pt>
          <cx:pt idx="66">-0.0030818145006471401</cx:pt>
          <cx:pt idx="67">-0.0064609919430317596</cx:pt>
          <cx:pt idx="68">-0.012639440265596999</cx:pt>
          <cx:pt idx="69">-0.010652125510167001</cx:pt>
          <cx:pt idx="70">-0.0085664481407246706</cx:pt>
          <cx:pt idx="71">-0.0088801391799729901</cx:pt>
          <cx:pt idx="72">-0.0116099532577297</cx:pt>
          <cx:pt idx="73">0.000123330552052403</cx:pt>
          <cx:pt idx="74">0.0057172438504857004</cx:pt>
          <cx:pt idx="75">-0.0026627392833325002</cx:pt>
          <cx:pt idx="76">-0.0020889300761603698</cx:pt>
          <cx:pt idx="77">-0.00080885855057420003</cx:pt>
          <cx:pt idx="78">-0.00066585469468129601</cx:pt>
          <cx:pt idx="79">-0.00018983230446265799</cx:pt>
          <cx:pt idx="80">9.6021696054385903e-05</cx:pt>
          <cx:pt idx="81">0.00017809075986514601</cx:pt>
          <cx:pt idx="82">-0.000503502504070918</cx:pt>
          <cx:pt idx="83">0.00073162508514355103</cx:pt>
          <cx:pt idx="84">-0.00036247429372010401</cx:pt>
          <cx:pt idx="85">0.00039833753916154599</cx:pt>
          <cx:pt idx="86">0.00032025625314398997</cx:pt>
          <cx:pt idx="87">0.00015088133718392901</cx:pt>
          <cx:pt idx="88">-0.00020962257786885199</cx:pt>
          <cx:pt idx="89">-0.000213087747710931</cx:pt>
          <cx:pt idx="90">0.000364953840802518</cx:pt>
          <cx:pt idx="91">0.0027980608897323601</cx:pt>
          <cx:pt idx="92">0.012011617209674801</cx:pt>
          <cx:pt idx="93">0.00182290823628837</cx:pt>
          <cx:pt idx="94">0.00121036067778685</cx:pt>
          <cx:pt idx="95">0.00086094734267732102</cx:pt>
          <cx:pt idx="96">-0.0154025371897452</cx:pt>
          <cx:pt idx="97">-0.033195187611033398</cx:pt>
          <cx:pt idx="98">-0.035736397022870799</cx:pt>
          <cx:pt idx="99">-0.046674470503613702</cx:pt>
          <cx:pt idx="100">-0.052694222481059101</cx:pt>
          <cx:pt idx="101">-0.019569175995549901</cx:pt>
          <cx:pt idx="102">-0.0048949046333286901</cx:pt>
          <cx:pt idx="103">-0.0153320513291881</cx:pt>
          <cx:pt idx="104">-0.019317695336234501</cx:pt>
          <cx:pt idx="105">-0.0071473562779762597</cx:pt>
          <cx:pt idx="106">-0.0020240867135678702</cx:pt>
          <cx:pt idx="107">-0.0036196268114913402</cx:pt>
          <cx:pt idx="108">-0.0021806930042511498</cx:pt>
          <cx:pt idx="109">-0.000127721318922837</cx:pt>
          <cx:pt idx="110">-0.000225391581845885</cx:pt>
          <cx:pt idx="111">0.00052726035875227397</cx:pt>
          <cx:pt idx="112">-0.00035287051613866802</cx:pt>
          <cx:pt idx="113">-0.00049528723231778899</cx:pt>
          <cx:pt idx="114">0.00074009487483294399</cx:pt>
          <cx:pt idx="115">0.00081867889045982804</cx:pt>
          <cx:pt idx="116">0.00250049395173884</cx:pt>
          <cx:pt idx="117">-0.00491310862991233</cx:pt>
          <cx:pt idx="118">0.0115982488145802</cx:pt>
          <cx:pt idx="119">0.031104070021135601</cx:pt>
          <cx:pt idx="120">0.049792536107688599</cx:pt>
          <cx:pt idx="121">0.0057559628859198998</cx:pt>
          <cx:pt idx="122">0.0050881015489657897</cx:pt>
          <cx:pt idx="123">-0.0074891575889769199</cx:pt>
          <cx:pt idx="124">-0.0898108363335271</cx:pt>
          <cx:pt idx="125">-0.111429842809357</cx:pt>
          <cx:pt idx="126">-0.15510137198221499</cx:pt>
          <cx:pt idx="127">-0.16010725400070899</cx:pt>
          <cx:pt idx="128">-0.136667613447856</cx:pt>
          <cx:pt idx="129">-0.067107994106553603</cx:pt>
          <cx:pt idx="130">-0.0103290187725745</cx:pt>
          <cx:pt idx="131">-0.040288372104443103</cx:pt>
          <cx:pt idx="132">-0.047827170510675698</cx:pt>
          <cx:pt idx="133">-0.034759055705347999</cx:pt>
          <cx:pt idx="134">-0.0193456706055554</cx:pt>
          <cx:pt idx="135">-0.012946380724136199</cx:pt>
          <cx:pt idx="136">-0.0037105928185910898</cx:pt>
          <cx:pt idx="137">-0.000292411430728488</cx:pt>
          <cx:pt idx="138">0.00048554046499115302</cx:pt>
          <cx:pt idx="139">-4.4700243654486597e-05</cx:pt>
          <cx:pt idx="140">6.0616465273562303e-05</cx:pt>
          <cx:pt idx="141">0.00121534001215705</cx:pt>
          <cx:pt idx="142">-0.000194986747426716</cx:pt>
          <cx:pt idx="143">0.0068850201730073597</cx:pt>
          <cx:pt idx="144">0.025701369702987701</cx:pt>
          <cx:pt idx="145">0.021261923934008699</cx:pt>
          <cx:pt idx="146">0.046253803335760797</cx:pt>
          <cx:pt idx="147">0.061074942952016702</cx:pt>
          <cx:pt idx="148">0.0168019075284195</cx:pt>
          <cx:pt idx="149">-0.031721857206441502</cx:pt>
          <cx:pt idx="150">-0.0343387778809554</cx:pt>
          <cx:pt idx="151">-0.043601438537765998</cx:pt>
          <cx:pt idx="152">-0.098603947807099301</cx:pt>
          <cx:pt idx="153">-0.101678713429795</cx:pt>
          <cx:pt idx="154">-0.12722963797159201</cx:pt>
          <cx:pt idx="155">-0.14308112016257499</cx:pt>
          <cx:pt idx="156">-0.099994427375365</cx:pt>
          <cx:pt idx="157">-0.013049650219946699</cx:pt>
          <cx:pt idx="158">-0.030992429977571501</cx:pt>
          <cx:pt idx="159">-0.049114200372276401</cx:pt>
          <cx:pt idx="160">-0.012636592351397099</cx:pt>
          <cx:pt idx="161">-0.042664667661247803</cx:pt>
          <cx:pt idx="162">-0.016684733408907901</cx:pt>
          <cx:pt idx="163">-0.0062206619293559799</cx:pt>
          <cx:pt idx="164">-0.0040008852142372504</cx:pt>
          <cx:pt idx="165">0.00328910475492615</cx:pt>
          <cx:pt idx="166">0.0031340506759427399</cx:pt>
          <cx:pt idx="167">9.1621540389307093e-06</cx:pt>
          <cx:pt idx="168">-9.3485794203862699e-05</cx:pt>
          <cx:pt idx="169">-0.00025400927972877099</cx:pt>
          <cx:pt idx="170">0.00373313005844964</cx:pt>
          <cx:pt idx="171">0.023222614223679602</cx:pt>
          <cx:pt idx="172">0.051157239075626797</cx:pt>
          <cx:pt idx="173">0.0537708950267793</cx:pt>
          <cx:pt idx="174">0.096278835199056695</cx:pt>
          <cx:pt idx="175">0.062211158768526099</cx:pt>
          <cx:pt idx="176">0.035472280991312097</cx:pt>
          <cx:pt idx="177">0.070831187955084501</cx:pt>
          <cx:pt idx="178">0.043639471510941198</cx:pt>
          <cx:pt idx="179">0.0084095470440007803</cx:pt>
          <cx:pt idx="180">-0.077884464504158493</cx:pt>
          <cx:pt idx="181">-0.088115692272432003</cx:pt>
          <cx:pt idx="182">-0.067743341571175703</cx:pt>
          <cx:pt idx="183">0.0050150918101032</cx:pt>
          <cx:pt idx="184">-0.0346694865989133</cx:pt>
          <cx:pt idx="185">-0.034824829351318601</cx:pt>
          <cx:pt idx="186">-0.010489854066865201</cx:pt>
          <cx:pt idx="187">-0.00266737072750514</cx:pt>
          <cx:pt idx="188">-0.0285684113990698</cx:pt>
          <cx:pt idx="189">0.0039873992944284998</cx:pt>
          <cx:pt idx="190">0.0016826854149967301</cx:pt>
          <cx:pt idx="191">0.00373256352988706</cx:pt>
          <cx:pt idx="192">-0.0062396841676766604</cx:pt>
          <cx:pt idx="193">0.0021415635018140599</cx:pt>
          <cx:pt idx="194">0.00167694283448708</cx:pt>
          <cx:pt idx="195">0.000201795447261302</cx:pt>
          <cx:pt idx="196">0.00058511397231854096</cx:pt>
          <cx:pt idx="197">0.0022929460357269901</cx:pt>
          <cx:pt idx="198">0.0060178521879953499</cx:pt>
          <cx:pt idx="199">0.043004412482454298</cx:pt>
          <cx:pt idx="200">0.080748453469640102</cx:pt>
          <cx:pt idx="201">0.087677504882565399</cx:pt>
          <cx:pt idx="202">0.095884524476023705</cx:pt>
          <cx:pt idx="203">0.033311635764859598</cx:pt>
          <cx:pt idx="204">0.0615485399217943</cx:pt>
          <cx:pt idx="205">0.056606367386301301</cx:pt>
          <cx:pt idx="206">0.066841262059330997</cx:pt>
          <cx:pt idx="207">0.090626711463692305</cx:pt>
          <cx:pt idx="208">0.140542633123064</cx:pt>
          <cx:pt idx="209">0.14449189399408899</cx:pt>
          <cx:pt idx="210">0.115355957989486</cx:pt>
          <cx:pt idx="211">-0.022321583745803099</cx:pt>
          <cx:pt idx="212">-0.040812116124525698</cx:pt>
          <cx:pt idx="213">-0.0297745920547853</cx:pt>
          <cx:pt idx="214">-0.060288204496523001</cx:pt>
          <cx:pt idx="215">-0.054781415392702697</cx:pt>
          <cx:pt idx="216">0.0097060208132597504</cx:pt>
          <cx:pt idx="217">-0.028959788001043998</cx:pt>
          <cx:pt idx="218">-0.0079204291077946999</cx:pt>
          <cx:pt idx="219">-0.026097210162232098</cx:pt>
          <cx:pt idx="220">-0.0170378091161816</cx:pt>
          <cx:pt idx="221">-0.0062140818514743196</cx:pt>
          <cx:pt idx="222">0.0036729459920300999</cx:pt>
          <cx:pt idx="223">0.00148170538613531</cx:pt>
          <cx:pt idx="224">0.000257385861176599</cx:pt>
          <cx:pt idx="225">-8.9240833467694695e-06</cx:pt>
          <cx:pt idx="226">0.0050384421571105197</cx:pt>
          <cx:pt idx="227">0.0252856546111003</cx:pt>
          <cx:pt idx="228">0.070997422356369105</cx:pt>
          <cx:pt idx="229">0.042297904382727701</cx:pt>
          <cx:pt idx="230">-0.022350239595233402</cx:pt>
          <cx:pt idx="231">-0.038504607967508701</cx:pt>
          <cx:pt idx="232">0.0142365563613043</cx:pt>
          <cx:pt idx="233">0.066618312874279204</cx:pt>
          <cx:pt idx="234">0.185620529267391</cx:pt>
          <cx:pt idx="235">0.145847423253642</cx:pt>
          <cx:pt idx="236">0.086941467971553596</cx:pt>
          <cx:pt idx="237">0.15499221806470001</cx:pt>
          <cx:pt idx="238">0.15112964719370101</cx:pt>
          <cx:pt idx="239">0.042223994975851303</cx:pt>
          <cx:pt idx="240">0.015900819874104501</cx:pt>
          <cx:pt idx="241">-0.0085446233531859105</cx:pt>
          <cx:pt idx="242">-0.0856592870959446</cx:pt>
          <cx:pt idx="243">-0.043243314989932502</cx:pt>
          <cx:pt idx="244">-0.012830751081755</cx:pt>
          <cx:pt idx="245">-0.028112096365676398</cx:pt>
          <cx:pt idx="246">0.0138037980181391</cx:pt>
          <cx:pt idx="247">-0.0245622879290807</cx:pt>
          <cx:pt idx="248">-0.022766183871285699</cx:pt>
          <cx:pt idx="249">-0.0046763061458604304</cx:pt>
          <cx:pt idx="250">0.00073012691942864498</cx:pt>
          <cx:pt idx="251">0.00023449917220711499</cx:pt>
          <cx:pt idx="252">-0.00041457114350141098</cx:pt>
          <cx:pt idx="253">7.4099255232763496e-05</cx:pt>
          <cx:pt idx="254">0.0082996530025722</cx:pt>
          <cx:pt idx="255">0.0081941604550927506</cx:pt>
          <cx:pt idx="256">0.055741487307563398</cx:pt>
          <cx:pt idx="257">0.0235013793569624</cx:pt>
          <cx:pt idx="258">0.027125683877856799</cx:pt>
          <cx:pt idx="259">0.032166253766443498</cx:pt>
          <cx:pt idx="260">0.040998279790530397</cx:pt>
          <cx:pt idx="261">0.091790105939843505</cx:pt>
          <cx:pt idx="262">0.11689192593560301</cx:pt>
          <cx:pt idx="263">0.090511342420982993</cx:pt>
          <cx:pt idx="264">0.065417815254581693</cx:pt>
          <cx:pt idx="265">0.0291155459141045</cx:pt>
          <cx:pt idx="266">0.0605552314039619</cx:pt>
          <cx:pt idx="267">0.027303423236761899</cx:pt>
          <cx:pt idx="268">-0.0019166509327452699</cx:pt>
          <cx:pt idx="269">-0.0146051619753295</cx:pt>
          <cx:pt idx="270">-0.097051646285663304</cx:pt>
          <cx:pt idx="271">-0.0084306963710102292</cx:pt>
          <cx:pt idx="272">-0.0085384786346635703</cx:pt>
          <cx:pt idx="273">-0.0231928457584572</cx:pt>
          <cx:pt idx="274">-0.0078063405754897498</cx:pt>
          <cx:pt idx="275">0.0086362294429625994</cx:pt>
          <cx:pt idx="276">-0.021580270366398799</cx:pt>
          <cx:pt idx="277">-0.0024501111401616601</cx:pt>
          <cx:pt idx="278">0.0052290540667104804</cx:pt>
          <cx:pt idx="279">0.020373149961851099</cx:pt>
          <cx:pt idx="280">0.00045161586629777998</cx:pt>
          <cx:pt idx="281">0.00019114173117469499</cx:pt>
          <cx:pt idx="282">0.0015550023237969901</cx:pt>
          <cx:pt idx="283">0.025321120792257599</cx:pt>
          <cx:pt idx="284">0.022918819411314399</cx:pt>
          <cx:pt idx="285">0.017243048205395201</cx:pt>
          <cx:pt idx="286">0.016773083931445901</cx:pt>
          <cx:pt idx="287">-0.034934740949557397</cx:pt>
          <cx:pt idx="288">-0.0137284306093764</cx:pt>
          <cx:pt idx="289">-0.0085383686933783905</cx:pt>
          <cx:pt idx="290">-0.038565241346209998</cx:pt>
          <cx:pt idx="291">-0.026652357808962499</cx:pt>
          <cx:pt idx="292">-0.16708670826639399</cx:pt>
          <cx:pt idx="293">-0.14599439571863901</cx:pt>
          <cx:pt idx="294">-0.117580324285271</cx:pt>
          <cx:pt idx="295">-0.084159283484553898</cx:pt>
          <cx:pt idx="296">0.0017301180722995801</cx:pt>
          <cx:pt idx="297">0.038243409756322899</cx:pt>
          <cx:pt idx="298">-0.0099112231525574704</cx:pt>
          <cx:pt idx="299">-0.0018049516472683201</cx:pt>
          <cx:pt idx="300">0.0069818883556464397</cx:pt>
          <cx:pt idx="301">-0.042078371768407702</cx:pt>
          <cx:pt idx="302">-0.015763930518814001</cx:pt>
          <cx:pt idx="303">-0.00061328990047780196</cx:pt>
          <cx:pt idx="304">0.0089534691209259294</cx:pt>
          <cx:pt idx="305">0.019020161886117298</cx:pt>
          <cx:pt idx="306">0.012309551957915501</cx:pt>
          <cx:pt idx="307">0.0051887618444647603</cx:pt>
          <cx:pt idx="308">-0.00044239983280296001</cx:pt>
          <cx:pt idx="309">-0.00045353394188577299</cx:pt>
          <cx:pt idx="310">-0.0072371601441420796</cx:pt>
          <cx:pt idx="311">0.0207479982096637</cx:pt>
          <cx:pt idx="312">-0.0024792653880393299</cx:pt>
          <cx:pt idx="313">-0.027134340512544</cx:pt>
          <cx:pt idx="314">-0.036957262446267701</cx:pt>
          <cx:pt idx="315">-0.112100426821177</cx:pt>
          <cx:pt idx="316">-0.153287536073936</cx:pt>
          <cx:pt idx="317">-0.098719360926712796</cx:pt>
          <cx:pt idx="318">-0.14690056272902099</cx:pt>
          <cx:pt idx="319">-0.065051737570486295</cx:pt>
          <cx:pt idx="320">-0.11964946845860699</cx:pt>
          <cx:pt idx="321">-0.100524862688824</cx:pt>
          <cx:pt idx="322">-0.085146701438916506</cx:pt>
          <cx:pt idx="323">-0.036678989771873297</cx:pt>
          <cx:pt idx="324">0.025333183247649899</cx:pt>
          <cx:pt idx="325">0.031987176594853797</cx:pt>
          <cx:pt idx="326">-0.077255956654975894</cx:pt>
          <cx:pt idx="327">-0.0592972708438722</cx:pt>
          <cx:pt idx="328">-0.044693800891612297</cx:pt>
          <cx:pt idx="329">-0.085845110832824006</cx:pt>
          <cx:pt idx="330">-0.031071351457625102</cx:pt>
          <cx:pt idx="331">-0.0146976484739831</cx:pt>
          <cx:pt idx="332">-0.018022679153547601</cx:pt>
          <cx:pt idx="333">0.0035872096284020002</cx:pt>
          <cx:pt idx="334">0.0020751977310580101</cx:pt>
          <cx:pt idx="335">-4.8213329050020102e-05</cx:pt>
          <cx:pt idx="336">-0.00050485351609102602</cx:pt>
          <cx:pt idx="337">-0.00039178044046309503</cx:pt>
          <cx:pt idx="338">-0.0073053460967020898</cx:pt>
          <cx:pt idx="339">-0.0084894214640515008</cx:pt>
          <cx:pt idx="340">-0.027961923871862499</cx:pt>
          <cx:pt idx="341">-0.076832621799867204</cx:pt>
          <cx:pt idx="342">-0.11057671902112701</cx:pt>
          <cx:pt idx="343">-0.18345024258116399</cx:pt>
          <cx:pt idx="344">-0.19024343084220399</cx:pt>
          <cx:pt idx="345">-0.118306220148925</cx:pt>
          <cx:pt idx="346">-0.051961206175448603</cx:pt>
          <cx:pt idx="347">5.5968035044233598e-05</cx:pt>
          <cx:pt idx="348">-0.029635128483066799</cx:pt>
          <cx:pt idx="349">0.0102899951830683</cx:pt>
          <cx:pt idx="350">0.13270151563247101</cx:pt>
          <cx:pt idx="351">0.109384104622357</cx:pt>
          <cx:pt idx="352">0.057961328827056798</cx:pt>
          <cx:pt idx="353">0.0244704027823801</cx:pt>
          <cx:pt idx="354">-0.044529101858565401</cx:pt>
          <cx:pt idx="355">-0.057770086408572799</cx:pt>
          <cx:pt idx="356">-0.073783786617900901</cx:pt>
          <cx:pt idx="357">-0.078783546103359803</cx:pt>
          <cx:pt idx="358">-0.022767332371108801</cx:pt>
          <cx:pt idx="359">-0.0237675908350473</cx:pt>
          <cx:pt idx="360">-0.043691308919343697</cx:pt>
          <cx:pt idx="361">-0.0068751084576589598</cx:pt>
          <cx:pt idx="362">0.0018316714650605901</cx:pt>
          <cx:pt idx="363">0.0014654320809903601</cx:pt>
          <cx:pt idx="364">0.000636935421597845</cx:pt>
          <cx:pt idx="365">-0.00143733304248369</cx:pt>
          <cx:pt idx="366">-0.0015479967655821899</cx:pt>
          <cx:pt idx="367">-0.015803578909448199</cx:pt>
          <cx:pt idx="368">-0.057162236141462597</cx:pt>
          <cx:pt idx="369">-0.116403974737673</cx:pt>
          <cx:pt idx="370">-0.13521156702303699</cx:pt>
          <cx:pt idx="371">-0.16993609612243801</cx:pt>
          <cx:pt idx="372">-0.082237419023644398</cx:pt>
          <cx:pt idx="373">-0.042280452858851902</cx:pt>
          <cx:pt idx="374">0.035556209780367699</cx:pt>
          <cx:pt idx="375">0.067770790584764304</cx:pt>
          <cx:pt idx="376">0.073378115175288305</cx:pt>
          <cx:pt idx="377">0.056619201733292497</cx:pt>
          <cx:pt idx="378">0.107995823405274</cx:pt>
          <cx:pt idx="379">-0.0101955647808531</cx:pt>
          <cx:pt idx="380">0.067606961793453796</cx:pt>
          <cx:pt idx="381">0.063307348872500793</cx:pt>
          <cx:pt idx="382">-0.029046017519673201</cx:pt>
          <cx:pt idx="383">-0.053551846661694803</cx:pt>
          <cx:pt idx="384">-0.074621784697238902</cx:pt>
          <cx:pt idx="385">-0.044333758187304798</cx:pt>
          <cx:pt idx="386">-0.031988435284111799</cx:pt>
          <cx:pt idx="387">-0.0091177472526092797</cx:pt>
          <cx:pt idx="388">-0.0068491732356314302</cx:pt>
          <cx:pt idx="389">-0.0091464478522679908</cx:pt>
          <cx:pt idx="390">0.00095515069973782399</cx:pt>
          <cx:pt idx="391">0.00017436770144959701</cx:pt>
          <cx:pt idx="392">0.00032114234593777399</cx:pt>
          <cx:pt idx="393">-0.000331210528702578</cx:pt>
          <cx:pt idx="394">-0.0015136958713825</cx:pt>
          <cx:pt idx="395">-0.010144473531376199</cx:pt>
          <cx:pt idx="396">-0.042893300583225102</cx:pt>
          <cx:pt idx="397">-0.10322280455590201</cx:pt>
          <cx:pt idx="398">-0.108635147671354</cx:pt>
          <cx:pt idx="399">-0.082145335916661899</cx:pt>
          <cx:pt idx="400">0.00591959165419325</cx:pt>
          <cx:pt idx="401">0.068837983674526995</cx:pt>
          <cx:pt idx="402">0.064132316161873398</cx:pt>
          <cx:pt idx="403">0.096932654294387799</cx:pt>
          <cx:pt idx="404">0.13784406162461699</cx:pt>
          <cx:pt idx="405">0.080550676922635997</cx:pt>
          <cx:pt idx="406">-0.0056620140975154297</cx:pt>
          <cx:pt idx="407">-0.00324672790935098</cx:pt>
          <cx:pt idx="408">-0.0147785847297594</cx:pt>
          <cx:pt idx="409">0.0167287872788307</cx:pt>
          <cx:pt idx="410">-0.035601805151846397</cx:pt>
          <cx:pt idx="411">-0.0088517095377046006</cx:pt>
          <cx:pt idx="412">-0.016135554636602</cx:pt>
          <cx:pt idx="413">0.023285601199327599</cx:pt>
          <cx:pt idx="414">0.0225605949813001</cx:pt>
          <cx:pt idx="415">0.040794480645748601</cx:pt>
          <cx:pt idx="416">0.028964186162636199</cx:pt>
          <cx:pt idx="417">-0.0010882516206779701</cx:pt>
          <cx:pt idx="418">0.0037033365309701301</cx:pt>
          <cx:pt idx="419">-0.00013373411641378301</cx:pt>
          <cx:pt idx="420">0.000403023930472149</cx:pt>
          <cx:pt idx="421">0.00050503081305869801</cx:pt>
          <cx:pt idx="422">-0.00070627852496929901</cx:pt>
          <cx:pt idx="423">-0.00419513823410822</cx:pt>
          <cx:pt idx="424">-0.017000132152117799</cx:pt>
          <cx:pt idx="425">-0.044618928156168101</cx:pt>
          <cx:pt idx="426">-0.063294417798256897</cx:pt>
          <cx:pt idx="427">-0.043425211880522702</cx:pt>
          <cx:pt idx="428">0.0139538939153781</cx:pt>
          <cx:pt idx="429">0.042246335026482</cx:pt>
          <cx:pt idx="430">0.081612054298827993</cx:pt>
          <cx:pt idx="431">0.076097865505383694</cx:pt>
          <cx:pt idx="432">0.15385556113910101</cx:pt>
          <cx:pt idx="433">0.048907770025710402</cx:pt>
          <cx:pt idx="434">-0.017892713722711499</cx:pt>
          <cx:pt idx="435">0.0210257841600422</cx:pt>
          <cx:pt idx="436">-0.044899641289068197</cx:pt>
          <cx:pt idx="437">-0.0193050036841972</cx:pt>
          <cx:pt idx="438">0.0123199904752514</cx:pt>
          <cx:pt idx="439">0.032230005445803997</cx:pt>
          <cx:pt idx="440">0.026178352223659</cx:pt>
          <cx:pt idx="441">0.062123884705582701</cx:pt>
          <cx:pt idx="442">0.070383276603647099</cx:pt>
          <cx:pt idx="443">0.0676510049613189</cx:pt>
          <cx:pt idx="444">0.038288821067933201</cx:pt>
          <cx:pt idx="445">0.0075787810885104097</cx:pt>
          <cx:pt idx="446">0.00166309046847303</cx:pt>
          <cx:pt idx="447">0.00116227448106463</cx:pt>
          <cx:pt idx="448">0.000501532581124712</cx:pt>
          <cx:pt idx="449">0.00041095886992645098</cx:pt>
          <cx:pt idx="450">0.0023222334255336</cx:pt>
          <cx:pt idx="451">0.00364899832818982</cx:pt>
          <cx:pt idx="452">-0.00099712411892022594</cx:pt>
          <cx:pt idx="453">-0.023395409083191199</cx:pt>
          <cx:pt idx="454">-0.046305679964978502</cx:pt>
          <cx:pt idx="455">-0.048161126730648103</cx:pt>
          <cx:pt idx="456">0.00274130950347443</cx:pt>
          <cx:pt idx="457">0.0614507729179323</cx:pt>
          <cx:pt idx="458">0.042818183289578003</cx:pt>
          <cx:pt idx="459">-0.013760032276318401</cx:pt>
          <cx:pt idx="460">0.027348441823071199</cx:pt>
          <cx:pt idx="461">-0.00356199166288532</cx:pt>
          <cx:pt idx="462">-0.044238077443318702</cx:pt>
          <cx:pt idx="463">-0.035999668185927702</cx:pt>
          <cx:pt idx="464">-0.057322861172646698</cx:pt>
          <cx:pt idx="465">-0.038095926067181998</cx:pt>
          <cx:pt idx="466">0.034275059859077903</cx:pt>
          <cx:pt idx="467">0.086441149593536701</cx:pt>
          <cx:pt idx="468">0.027275691661151801</cx:pt>
          <cx:pt idx="469">0.075615084644503394</cx:pt>
          <cx:pt idx="470">0.071477061882334103</cx:pt>
          <cx:pt idx="471">0.070089302488284599</cx:pt>
          <cx:pt idx="472">0.055243827454854101</cx:pt>
          <cx:pt idx="473">0.014739143063870801</cx:pt>
          <cx:pt idx="474">0.0131046089848107</cx:pt>
          <cx:pt idx="475">0.0038964954981878298</cx:pt>
          <cx:pt idx="476">0.00017563223850472801</cx:pt>
          <cx:pt idx="477">-0.00110423895286311</cx:pt>
          <cx:pt idx="478">0.0021039445356618898</cx:pt>
          <cx:pt idx="479">0.0046048709642075103</cx:pt>
          <cx:pt idx="480">-0.012107074456813</cx:pt>
          <cx:pt idx="481">-0.031852874100676998</cx:pt>
          <cx:pt idx="482">-0.078386884038294996</cx:pt>
          <cx:pt idx="483">-0.063451043683843897</cx:pt>
          <cx:pt idx="484">-0.0653571384751645</cx:pt>
          <cx:pt idx="485">-0.099663681720986705</cx:pt>
          <cx:pt idx="486">-0.133870365343884</cx:pt>
          <cx:pt idx="487">-0.116311708114942</cx:pt>
          <cx:pt idx="488">-0.064321755932604197</cx:pt>
          <cx:pt idx="489">-0.070306901651560602</cx:pt>
          <cx:pt idx="490">-0.089533416038076005</cx:pt>
          <cx:pt idx="491">-0.065322268660770302</cx:pt>
          <cx:pt idx="492">-0.093127060040009799</cx:pt>
          <cx:pt idx="493">-0.016760429894145699</cx:pt>
          <cx:pt idx="494">0.0175313953536015</cx:pt>
          <cx:pt idx="495">0.044630971996630298</cx:pt>
          <cx:pt idx="496">0.0168117957674884</cx:pt>
          <cx:pt idx="497">0.038891439943161403</cx:pt>
          <cx:pt idx="498">0.057580508821545397</cx:pt>
          <cx:pt idx="499">0.040286063936635801</cx:pt>
          <cx:pt idx="500">-0.0209391718437912</cx:pt>
          <cx:pt idx="501">0.00032179250662739601</cx:pt>
          <cx:pt idx="502">0.0039972339196100897</cx:pt>
          <cx:pt idx="503">0.00033339135701340202</cx:pt>
          <cx:pt idx="504">-0.00022718001578170499</cx:pt>
          <cx:pt idx="505">-0.000157758981805398</cx:pt>
          <cx:pt idx="506">0.0041409831225817902</cx:pt>
          <cx:pt idx="507">0.0116293349338615</cx:pt>
          <cx:pt idx="508">-0.0080620677551547001</cx:pt>
          <cx:pt idx="509">-0.0403496719087987</cx:pt>
          <cx:pt idx="510">-0.091419264730137395</cx:pt>
          <cx:pt idx="511">-0.11229618970230799</cx:pt>
          <cx:pt idx="512">-0.15047355989590899</cx:pt>
          <cx:pt idx="513">-0.15090112973198599</cx:pt>
          <cx:pt idx="514">-0.18444942704942</cx:pt>
          <cx:pt idx="515">-0.184036801472029</cx:pt>
          <cx:pt idx="516">-0.16945576159138701</cx:pt>
          <cx:pt idx="517">-0.134839507048789</cx:pt>
          <cx:pt idx="518">-0.16883807929594299</cx:pt>
          <cx:pt idx="519">-0.108237934175499</cx:pt>
          <cx:pt idx="520">-0.0111663524818105</cx:pt>
          <cx:pt idx="521">0.062232937093612502</cx:pt>
          <cx:pt idx="522">0.042294449066949402</cx:pt>
          <cx:pt idx="523">0.033545789971243398</cx:pt>
          <cx:pt idx="524">0.024957232040167799</cx:pt>
          <cx:pt idx="525">0.080510282453801596</cx:pt>
          <cx:pt idx="526">0.044653582093381099</cx:pt>
          <cx:pt idx="527">0.030999034584813099</cx:pt>
          <cx:pt idx="528">-0.013866524833456399</cx:pt>
          <cx:pt idx="529">0.0049395250795974</cx:pt>
          <cx:pt idx="530">0.0022151912435938001</cx:pt>
          <cx:pt idx="531">0.00055635081541749204</cx:pt>
          <cx:pt idx="532">0.000301701532180498</cx:pt>
          <cx:pt idx="533">0.0011333282611481</cx:pt>
          <cx:pt idx="534">0.00539807657928608</cx:pt>
          <cx:pt idx="535">0.015764375225026401</cx:pt>
          <cx:pt idx="536">0.0021671605826193499</cx:pt>
          <cx:pt idx="537">-0.025954726441575801</cx:pt>
          <cx:pt idx="538">-0.051770834048908199</cx:pt>
          <cx:pt idx="539">-0.074596774000297295</cx:pt>
          <cx:pt idx="540">-0.117746902410263</cx:pt>
          <cx:pt idx="541">-0.064510190421600694</cx:pt>
          <cx:pt idx="542">-0.095579031765666803</cx:pt>
          <cx:pt idx="543">-0.046070304886472901</cx:pt>
          <cx:pt idx="544">-0.066263956280192798</cx:pt>
          <cx:pt idx="545">0.018308956057145501</cx:pt>
          <cx:pt idx="546">-0.00786143116380544</cx:pt>
          <cx:pt idx="547">0.015999284834602501</cx:pt>
          <cx:pt idx="548">0.038683561060058699</cx:pt>
          <cx:pt idx="549">0.00371636869698069</cx:pt>
          <cx:pt idx="550">0.040053546284826602</cx:pt>
          <cx:pt idx="551">0.0087313129341031401</cx:pt>
          <cx:pt idx="552">0.042641400591199599</cx:pt>
          <cx:pt idx="553">0.097867093398039506</cx:pt>
          <cx:pt idx="554">0.027712876761504801</cx:pt>
          <cx:pt idx="555">-0.018222728826508799</cx:pt>
          <cx:pt idx="556">-0.018832930152273299</cx:pt>
          <cx:pt idx="557">0.0178574126694598</cx:pt>
          <cx:pt idx="558">0.0021071299890922002</cx:pt>
          <cx:pt idx="559">-0.00040310353885341201</cx:pt>
          <cx:pt idx="560">-0.00065418616513320601</cx:pt>
          <cx:pt idx="561">9.5992737210259403e-05</cx:pt>
          <cx:pt idx="562">0.0044210310358662698</cx:pt>
          <cx:pt idx="563">0.034553891356047098</cx:pt>
          <cx:pt idx="564">0.0354933398371685</cx:pt>
          <cx:pt idx="565">-0.016726174464043699</cx:pt>
          <cx:pt idx="566">-0.033054992443839998</cx:pt>
          <cx:pt idx="567">-0.038579877032103201</cx:pt>
          <cx:pt idx="568">-0.048603714090919799</cx:pt>
          <cx:pt idx="569">0.0023514697686792402</cx:pt>
          <cx:pt idx="570">0.031315207482324602</cx:pt>
          <cx:pt idx="571">0.034792465227217399</cx:pt>
          <cx:pt idx="572">0.016006495216414</cx:pt>
          <cx:pt idx="573">0.016312818082762501</cx:pt>
          <cx:pt idx="574">0.00038436206513010602</cx:pt>
          <cx:pt idx="575">0.0284910768873789</cx:pt>
          <cx:pt idx="576">-0.0080145056419151598</cx:pt>
          <cx:pt idx="577">-0.012541276004009999</cx:pt>
          <cx:pt idx="578">0.0211846719735065</cx:pt>
          <cx:pt idx="579">-0.0092960432749938093</cx:pt>
          <cx:pt idx="580">0.037723821625183403</cx:pt>
          <cx:pt idx="581">0.013757229108629599</cx:pt>
          <cx:pt idx="582">-0.041839882027784499</cx:pt>
          <cx:pt idx="583">-0.016394018851231699</cx:pt>
          <cx:pt idx="584">-0.028015974125833801</cx:pt>
          <cx:pt idx="585">0.0160582050758163</cx:pt>
          <cx:pt idx="586">-0.00063872838414198404</cx:pt>
          <cx:pt idx="587">0.000124860558612321</cx:pt>
          <cx:pt idx="588">0.00012392734952387701</cx:pt>
          <cx:pt idx="589">0.00047373410399301202</cx:pt>
          <cx:pt idx="590">0.0045403127593005004</cx:pt>
          <cx:pt idx="591">0.0337451229842895</cx:pt>
          <cx:pt idx="592">0.036226474383794602</cx:pt>
          <cx:pt idx="593">-0.014158769545120201</cx:pt>
          <cx:pt idx="594">-0.0297412722287131</cx:pt>
          <cx:pt idx="595">0.014607163067671</cx:pt>
          <cx:pt idx="596">-0.028126115482051</cx:pt>
          <cx:pt idx="597">-0.038726718159551803</cx:pt>
          <cx:pt idx="598">0.057665084369730897</cx:pt>
          <cx:pt idx="599">0.095535687793057197</cx:pt>
          <cx:pt idx="600">0.104264583170031</cx:pt>
          <cx:pt idx="601">-0.00112335861194429</cx:pt>
          <cx:pt idx="602">-0.022006700991234199</cx:pt>
          <cx:pt idx="603">0.0039893240622147098</cx:pt>
          <cx:pt idx="604">-0.0024246541701427701</cx:pt>
          <cx:pt idx="605">-0.036128037247106198</cx:pt>
          <cx:pt idx="606">-0.014241976753271801</cx:pt>
          <cx:pt idx="607">-0.0259815726782738</cx:pt>
          <cx:pt idx="608">0.015108151297288701</cx:pt>
          <cx:pt idx="609">-0.016189131631421001</cx:pt>
          <cx:pt idx="610">-0.049345729245516799</cx:pt>
          <cx:pt idx="611">-0.013916279606233</cx:pt>
          <cx:pt idx="612">0.0050574081623763999</cx:pt>
          <cx:pt idx="613">0.015919946019303001</cx:pt>
          <cx:pt idx="614">-0.00093443272719752996</cx:pt>
          <cx:pt idx="615">-0.00023514143991572501</cx:pt>
          <cx:pt idx="616">-0.00054119969444760502</cx:pt>
          <cx:pt idx="617">-5.7652770379208501e-05</cx:pt>
          <cx:pt idx="618">0.0046987760009718302</cx:pt>
          <cx:pt idx="619">0.0172422217551177</cx:pt>
          <cx:pt idx="620">0.045885336409564097</cx:pt>
          <cx:pt idx="621">0.046614536645707902</cx:pt>
          <cx:pt idx="622">-0.00310349686760974</cx:pt>
          <cx:pt idx="623">0.033733492659933403</cx:pt>
          <cx:pt idx="624">-0.0109853091689926</cx:pt>
          <cx:pt idx="625">-0.070961405025766505</cx:pt>
          <cx:pt idx="626">-0.031338204277751497</cx:pt>
          <cx:pt idx="627">0.049763919339482099</cx:pt>
          <cx:pt idx="628">0.044837873977923798</cx:pt>
          <cx:pt idx="629">0.0129598944014024</cx:pt>
          <cx:pt idx="630">-0.043141124914164997</cx:pt>
          <cx:pt idx="631">-0.011174452469155599</cx:pt>
          <cx:pt idx="632">-0.032540608160026498</cx:pt>
          <cx:pt idx="633">-0.042402514800689899</cx:pt>
          <cx:pt idx="634">-0.0054016835988237597</cx:pt>
          <cx:pt idx="635">-0.00171139997078057</cx:pt>
          <cx:pt idx="636">-0.0021261050075508398</cx:pt>
          <cx:pt idx="637">-0.024993007952299501</cx:pt>
          <cx:pt idx="638">-0.0095719256008863808</cx:pt>
          <cx:pt idx="639">0.0120493866055458</cx:pt>
          <cx:pt idx="640">0.0071836346767805599</cx:pt>
          <cx:pt idx="641">0.010553006423365799</cx:pt>
          <cx:pt idx="642">-4.1740843775518101e-05</cx:pt>
          <cx:pt idx="643">-0.00025714467830819401</cx:pt>
          <cx:pt idx="644">0.00083986087010472503</cx:pt>
          <cx:pt idx="645">5.3366081884782297e-05</cx:pt>
          <cx:pt idx="646">0.0049804313088022802</cx:pt>
          <cx:pt idx="647">0.010980607073015999</cx:pt>
          <cx:pt idx="648">0.043725771597855602</cx:pt>
          <cx:pt idx="649">0.057789734875750599</cx:pt>
          <cx:pt idx="650">0.049932550338418098</cx:pt>
          <cx:pt idx="651">0.076333780432167098</cx:pt>
          <cx:pt idx="652">0.040570737527326699</cx:pt>
          <cx:pt idx="653">0.041763260110931802</cx:pt>
          <cx:pt idx="654">-0.0060556004633255398</cx:pt>
          <cx:pt idx="655">0.033676223495542799</cx:pt>
          <cx:pt idx="656">-0.024706896890308399</cx:pt>
          <cx:pt idx="657">0.038868273633607099</cx:pt>
          <cx:pt idx="658">0.0077376516468455796</cx:pt>
          <cx:pt idx="659">0.0310793395687524</cx:pt>
          <cx:pt idx="660">-0.044732822362198603</cx:pt>
          <cx:pt idx="661">-0.042867951979817603</cx:pt>
          <cx:pt idx="662">-0.054342233505703497</cx:pt>
          <cx:pt idx="663">-0.058206563024216701</cx:pt>
          <cx:pt idx="664">-0.0354788568572754</cx:pt>
          <cx:pt idx="665">-0.053218992926532503</cx:pt>
          <cx:pt idx="666">-0.043533091035040397</cx:pt>
          <cx:pt idx="667">-0.0023218271593522001</cx:pt>
          <cx:pt idx="668">0.0044229807127167597</cx:pt>
          <cx:pt idx="669">0.0042116691461470401</cx:pt>
          <cx:pt idx="670">0.0012711358620523399</cx:pt>
          <cx:pt idx="671">-0.00022444320877600601</cx:pt>
          <cx:pt idx="672">0.00025636448691887</cx:pt>
          <cx:pt idx="673">-0.00031552529670088802</cx:pt>
          <cx:pt idx="674">0.0020897233549077702</cx:pt>
          <cx:pt idx="675">0.0120922821086212</cx:pt>
          <cx:pt idx="676">0.036657879297518799</cx:pt>
          <cx:pt idx="677">0.039483195469136999</cx:pt>
          <cx:pt idx="678">0.071151521623144906</cx:pt>
          <cx:pt idx="679">0.077219231724768703</cx:pt>
          <cx:pt idx="680">0.066574686756211199</cx:pt>
          <cx:pt idx="681">0.098344404419984599</cx:pt>
          <cx:pt idx="682">0.084603488685877998</cx:pt>
          <cx:pt idx="683">0.050357064312549098</cx:pt>
          <cx:pt idx="684">-0.056566531269940802</cx:pt>
          <cx:pt idx="685">-0.020643875243027899</cx:pt>
          <cx:pt idx="686">0.016172621052438999</cx:pt>
          <cx:pt idx="687">-0.016223273450994301</cx:pt>
          <cx:pt idx="688">-0.080260055816083101</cx:pt>
          <cx:pt idx="689">0.023458702171525399</cx:pt>
          <cx:pt idx="690">-0.031044875577770002</cx:pt>
          <cx:pt idx="691">-0.0777480027552446</cx:pt>
          <cx:pt idx="692">-0.041015824363684797</cx:pt>
          <cx:pt idx="693">-0.018714389578101499</cx:pt>
          <cx:pt idx="694">-0.022396060006873698</cx:pt>
          <cx:pt idx="695">-0.0064015146264927401</cx:pt>
          <cx:pt idx="696">-0.0058331344909902504</cx:pt>
          <cx:pt idx="697">0.00137262880788727</cx:pt>
          <cx:pt idx="698">-9.4193551501127194e-05</cx:pt>
          <cx:pt idx="699">-0.00017947889271007601</cx:pt>
          <cx:pt idx="700">4.7291578917567496e-06</cx:pt>
          <cx:pt idx="701">0.00025139150165031602</cx:pt>
          <cx:pt idx="702">0.00041839948143577299</cx:pt>
          <cx:pt idx="703">0.00070669417807391597</cx:pt>
          <cx:pt idx="704">0.0116193797828792</cx:pt>
          <cx:pt idx="705">0.021251706518582499</cx:pt>
          <cx:pt idx="706">0.033016589726139703</cx:pt>
          <cx:pt idx="707">0.048094483854555399</cx:pt>
          <cx:pt idx="708">0.083837821001263496</cx:pt>
          <cx:pt idx="709">0.077479225443069996</cx:pt>
          <cx:pt idx="710">0.078523050472349198</cx:pt>
          <cx:pt idx="711">0.056271415471703598</cx:pt>
          <cx:pt idx="712">0.0229883409791562</cx:pt>
          <cx:pt idx="713">-0.0229072040018088</cx:pt>
          <cx:pt idx="714">-0.090926869550805894</cx:pt>
          <cx:pt idx="715">-0.014918375792551499</cx:pt>
          <cx:pt idx="716">0.023122586693780499</cx:pt>
          <cx:pt idx="717">-0.024065929132071302</cx:pt>
          <cx:pt idx="718">-0.0122002306555253</cx:pt>
          <cx:pt idx="719">0.0072397586301261203</cx:pt>
          <cx:pt idx="720">-0.011632165669539099</cx:pt>
          <cx:pt idx="721">-0.012673290259345601</cx:pt>
          <cx:pt idx="722">-0.0110414076837394</cx:pt>
          <cx:pt idx="723">-0.0042905698754717603</cx:pt>
          <cx:pt idx="724">-1.9114264806813e-05</cx:pt>
          <cx:pt idx="725">-0.00079278585174679295</cx:pt>
          <cx:pt idx="726">-3.6307713844724898e-05</cx:pt>
          <cx:pt idx="727">-0.00055194132240908903</cx:pt>
          <cx:pt idx="728">0.00060863927249468102</cx:pt>
          <cx:pt idx="729">-0.00047400441711997499</cx:pt>
          <cx:pt idx="730">0.00076252528643335198</cx:pt>
          <cx:pt idx="731">-0.00014883256928459199</cx:pt>
          <cx:pt idx="732">-0.00019649662162103299</cx:pt>
          <cx:pt idx="733">-0.0059000502399057398</cx:pt>
          <cx:pt idx="734">-0.0059971140418622997</cx:pt>
          <cx:pt idx="735">0.0013813017098784899</cx:pt>
          <cx:pt idx="736">0.0090745690516310304</cx:pt>
          <cx:pt idx="737">-0.0022179392199204498</cx:pt>
          <cx:pt idx="738">0.00034837482983684798</cx:pt>
          <cx:pt idx="739">0.0099200563893181697</cx:pt>
          <cx:pt idx="740">0.00059655389525160895</cx:pt>
          <cx:pt idx="741">0.0152661221103413</cx:pt>
          <cx:pt idx="742">0.0147402637766763</cx:pt>
          <cx:pt idx="743">0.015912821470834601</cx:pt>
          <cx:pt idx="744">-0.0018199636556345601</cx:pt>
          <cx:pt idx="745">-0.00528022914839939</cx:pt>
          <cx:pt idx="746">0.00041940190596161402</cx:pt>
          <cx:pt idx="747">0.0084284285243369401</cx:pt>
          <cx:pt idx="748">0.0045776235628835499</cx:pt>
          <cx:pt idx="749">0.00404128029155028</cx:pt>
          <cx:pt idx="750">0.0039614167267149301</cx:pt>
          <cx:pt idx="751">-0.00065444969942655604</cx:pt>
          <cx:pt idx="752">0.00029656889206273101</cx:pt>
          <cx:pt idx="753">-0.00049500415009537196</cx:pt>
          <cx:pt idx="754">-0.00057952307549824196</cx:pt>
          <cx:pt idx="755">0.000122609963110344</cx:pt>
          <cx:pt idx="756">-0.00077391398298713905</cx:pt>
          <cx:pt idx="757">0.00033740582797336097</cx:pt>
          <cx:pt idx="758">-0.00025233713160021401</cx:pt>
          <cx:pt idx="759">-0.00084331538577779596</cx:pt>
          <cx:pt idx="760">-4.6355352479658497e-05</cx:pt>
          <cx:pt idx="761">-0.00030991574654117102</cx:pt>
          <cx:pt idx="762">0.00080439741829468295</cx:pt>
          <cx:pt idx="763">0.00023404658529175399</cx:pt>
          <cx:pt idx="764">-9.3101841671090397e-05</cx:pt>
          <cx:pt idx="765">0.0011085609840629899</cx:pt>
          <cx:pt idx="766">0.0012898383817901099</cx:pt>
          <cx:pt idx="767">0.00021526926175677801</cx:pt>
          <cx:pt idx="768">-0.00031507635867910298</cx:pt>
          <cx:pt idx="769">-0.000838993541751921</cx:pt>
          <cx:pt idx="770">0.0014051041687227199</cx:pt>
          <cx:pt idx="771">-0.00063886634576153104</cx:pt>
          <cx:pt idx="772">0.00066114807222939398</cx:pt>
          <cx:pt idx="773">-0.00116283795896413</cx:pt>
          <cx:pt idx="774">-0.0047833520285710703</cx:pt>
          <cx:pt idx="775">-0.0041767900095160699</cx:pt>
          <cx:pt idx="776">-0.00037836687098559603</cx:pt>
          <cx:pt idx="777">0.000257995372987509</cx:pt>
          <cx:pt idx="778">0.000570319818577476</cx:pt>
          <cx:pt idx="779">-0.00023389064202178</cx:pt>
          <cx:pt idx="780">0.000260473996135128</cx:pt>
          <cx:pt idx="781">0.00033019738070253499</cx:pt>
          <cx:pt idx="782">-0.00093026185406168405</cx:pt>
          <cx:pt idx="783">0.00054584225592928302</cx:pt>
        </cx:lvl>
      </cx:numDim>
    </cx:data>
    <cx:data id="187">
      <cx:numDim type="val">
        <cx:f>'001_WA_F - 副本'!$GF$1:$GF$784</cx:f>
        <cx:lvl ptCount="784" formatCode="G/通用格式">
          <cx:pt idx="0">-0.00066215633231488298</cx:pt>
          <cx:pt idx="1">6.9796648057873905e-05</cx:pt>
          <cx:pt idx="2">-0.00027253094874897001</cx:pt>
          <cx:pt idx="3">-1.61587530271526e-05</cx:pt>
          <cx:pt idx="4">-0.00062008531964530798</cx:pt>
          <cx:pt idx="5">-0.00014572192722625999</cx:pt>
          <cx:pt idx="6">0.00030828017014004699</cx:pt>
          <cx:pt idx="7">5.5955943072861098e-05</cx:pt>
          <cx:pt idx="8">0.000132026340275675</cx:pt>
          <cx:pt idx="9">-0.00091205612106446505</cx:pt>
          <cx:pt idx="10">0.000415883925468175</cx:pt>
          <cx:pt idx="11">1.9516409623495799e-05</cx:pt>
          <cx:pt idx="12">-0.00028394500226100098</cx:pt>
          <cx:pt idx="13">-8.80505936845649e-05</cx:pt>
          <cx:pt idx="14">0.00015875736416004301</cx:pt>
          <cx:pt idx="15">8.0867163642144794e-05</cx:pt>
          <cx:pt idx="16">0.00062545806226167299</cx:pt>
          <cx:pt idx="17">0.00015916520376337999</cx:pt>
          <cx:pt idx="18">9.1734921740763603e-05</cx:pt>
          <cx:pt idx="19">0.000193361181393682</cx:pt>
          <cx:pt idx="20">-0.0011897503270572401</cx:pt>
          <cx:pt idx="21">0.00037093718287667501</cx:pt>
          <cx:pt idx="22">4.8598689533797103e-05</cx:pt>
          <cx:pt idx="23">0.00044828000164243398</cx:pt>
          <cx:pt idx="24">0.00047052643916991498</cx:pt>
          <cx:pt idx="25">-0.00029272147368291301</cx:pt>
          <cx:pt idx="26">0.00032221338298860102</cx:pt>
          <cx:pt idx="27">-9.5994968442503196e-05</cx:pt>
          <cx:pt idx="28">-0.00044818066376848501</cx:pt>
          <cx:pt idx="29">0.00013120619834380501</cx:pt>
          <cx:pt idx="30">0.00036550202832577198</cx:pt>
          <cx:pt idx="31">0.000100653597752072</cx:pt>
          <cx:pt idx="32">-5.2788278471134203e-05</cx:pt>
          <cx:pt idx="33">7.7659397761532895e-05</cx:pt>
          <cx:pt idx="34">-0.00077127007687379401</cx:pt>
          <cx:pt idx="35">0.00031977142127759999</cx:pt>
          <cx:pt idx="36">-0.00064652763410416602</cx:pt>
          <cx:pt idx="37">-0.000115414749724378</cx:pt>
          <cx:pt idx="38">-0.00052061621792549005</cx:pt>
          <cx:pt idx="39">-0.000289261316694295</cx:pt>
          <cx:pt idx="40">-0.0016424596723547699</cx:pt>
          <cx:pt idx="41">-0.00100215533683046</cx:pt>
          <cx:pt idx="42">-0.00105366561814366</cx:pt>
          <cx:pt idx="43">0.00042799691712750999</cx:pt>
          <cx:pt idx="44">-0.0012704808816532799</cx:pt>
          <cx:pt idx="45">2.5151848731899001e-05</cx:pt>
          <cx:pt idx="46">-0.000126407421209523</cx:pt>
          <cx:pt idx="47">0.00039413330286619801</cx:pt>
          <cx:pt idx="48">-0.00022321362282887299</cx:pt>
          <cx:pt idx="49">-0.00010094927829598899</cx:pt>
          <cx:pt idx="50">-0.00083903831642573496</cx:pt>
          <cx:pt idx="51">1.7866342212347701e-05</cx:pt>
          <cx:pt idx="52">-0.00058417360994043399</cx:pt>
          <cx:pt idx="53">9.9584192438224793e-05</cx:pt>
          <cx:pt idx="54">-0.00010498916290479499</cx:pt>
          <cx:pt idx="55">0.00039413253068685801</cx:pt>
          <cx:pt idx="56">-3.728588041006e-05</cx:pt>
          <cx:pt idx="57">-0.000345931303099441</cx:pt>
          <cx:pt idx="58">-0.00028845160189619701</cx:pt>
          <cx:pt idx="59">0.00086648574332294601</cx:pt>
          <cx:pt idx="60">0.000266141289134448</cx:pt>
          <cx:pt idx="61">-0.00026026696556276401</cx:pt>
          <cx:pt idx="62">0.000149125657559794</cx:pt>
          <cx:pt idx="63">-0.00025077138111264302</cx:pt>
          <cx:pt idx="64">-0.00038474091577039599</cx:pt>
          <cx:pt idx="65">-0.00097625110169906196</cx:pt>
          <cx:pt idx="66">-0.0032775249905531898</cx:pt>
          <cx:pt idx="67">-0.0032304374908521099</cx:pt>
          <cx:pt idx="68">-0.0036441638763608001</cx:pt>
          <cx:pt idx="69">-0.0037728697390471602</cx:pt>
          <cx:pt idx="70">-0.0054367682510819103</cx:pt>
          <cx:pt idx="71">-0.0025284881343225702</cx:pt>
          <cx:pt idx="72">-0.0031551963940235901</cx:pt>
          <cx:pt idx="73">-0.0035756987053858101</cx:pt>
          <cx:pt idx="74">-0.0024529052532010899</cx:pt>
          <cx:pt idx="75">-0.00063474802919881695</cx:pt>
          <cx:pt idx="76">0.00054879399501515404</cx:pt>
          <cx:pt idx="77">0.0010369134962193399</cx:pt>
          <cx:pt idx="78">-6.6547205689328795e-05</cx:pt>
          <cx:pt idx="79">0.00045060182516911502</cx:pt>
          <cx:pt idx="80">0.00028409088300398002</cx:pt>
          <cx:pt idx="81">3.3948992191802901e-05</cx:pt>
          <cx:pt idx="82">-0.00019788329425405199</cx:pt>
          <cx:pt idx="83">1.0578477790168299e-05</cx:pt>
          <cx:pt idx="84">0.00089813630507495695</cx:pt>
          <cx:pt idx="85">-0.00013078960717389799</cx:pt>
          <cx:pt idx="86">-0.00011886506379177801</cx:pt>
          <cx:pt idx="87">0.00039622894629630102</cx:pt>
          <cx:pt idx="88">-0.00043599615702881</cx:pt>
          <cx:pt idx="89">-0.0011180917199735099</cx:pt>
          <cx:pt idx="90">-0.00081724218934595605</cx:pt>
          <cx:pt idx="91">-0.00088824785149672696</cx:pt>
          <cx:pt idx="92">-0.0076699756179301097</cx:pt>
          <cx:pt idx="93">-0.0126537983492196</cx:pt>
          <cx:pt idx="94">-0.012146199194230701</cx:pt>
          <cx:pt idx="95">-0.0071950029678074998</cx:pt>
          <cx:pt idx="96">-0.0125475654869842</cx:pt>
          <cx:pt idx="97">-0.022177184738072401</cx:pt>
          <cx:pt idx="98">-0.025274970857438898</cx:pt>
          <cx:pt idx="99">-0.049860286199209701</cx:pt>
          <cx:pt idx="100">-0.030660003117905</cx:pt>
          <cx:pt idx="101">-0.013421201810375399</cx:pt>
          <cx:pt idx="102">-0.0119835436836841</cx:pt>
          <cx:pt idx="103">-0.0088842142112356901</cx:pt>
          <cx:pt idx="104">0.0015676314559045701</cx:pt>
          <cx:pt idx="105">0.0019432082392437701</cx:pt>
          <cx:pt idx="106">0.00107212956245411</cx:pt>
          <cx:pt idx="107">0.0019715285122259502</cx:pt>
          <cx:pt idx="108">0.0014699953906018399</cx:pt>
          <cx:pt idx="109">0.00016664953648264501</cx:pt>
          <cx:pt idx="110">-0.00072680509132571302</cx:pt>
          <cx:pt idx="111">-0.00018532162117525201</cx:pt>
          <cx:pt idx="112">0.00050933531577498697</cx:pt>
          <cx:pt idx="113">-0.00019923262327164201</cx:pt>
          <cx:pt idx="114">-0.00028681679653616202</cx:pt>
          <cx:pt idx="115">-0.00025269462294313097</cx:pt>
          <cx:pt idx="116">0.00050130580031808195</cx:pt>
          <cx:pt idx="117">-0.00052374265174834995</cx:pt>
          <cx:pt idx="118">-0.0027250570412515902</cx:pt>
          <cx:pt idx="119">-0.0052779439626301598</cx:pt>
          <cx:pt idx="120">-0.021295169594332201</cx:pt>
          <cx:pt idx="121">-0.020716343953683498</cx:pt>
          <cx:pt idx="122">-0.032981536662057699</cx:pt>
          <cx:pt idx="123">-0.049347089813585598</cx:pt>
          <cx:pt idx="124">-0.042649923289028502</cx:pt>
          <cx:pt idx="125">-0.043791649492169203</cx:pt>
          <cx:pt idx="126">-0.080746126681389099</cx:pt>
          <cx:pt idx="127">-0.086593871483924695</cx:pt>
          <cx:pt idx="128">-0.062877923994833398</cx:pt>
          <cx:pt idx="129">-0.046708568803246801</cx:pt>
          <cx:pt idx="130">-0.027137713594515101</cx:pt>
          <cx:pt idx="131">-0.027295699075020101</cx:pt>
          <cx:pt idx="132">-0.0165351906768661</cx:pt>
          <cx:pt idx="133">-0.0072782392099439404</cx:pt>
          <cx:pt idx="134">-0.00057258931863914304</cx:pt>
          <cx:pt idx="135">0.0081593774591817696</cx:pt>
          <cx:pt idx="136">0.00469253769936553</cx:pt>
          <cx:pt idx="137">9.1086775522950805e-05</cx:pt>
          <cx:pt idx="138">-0.00035787215797034299</cx:pt>
          <cx:pt idx="139">0.00027186869965242902</cx:pt>
          <cx:pt idx="140">-6.4691178288791494e-05</cx:pt>
          <cx:pt idx="141">-0.000180365439276996</cx:pt>
          <cx:pt idx="142">-3.0574628412109698e-05</cx:pt>
          <cx:pt idx="143">-0.00038080500109803102</cx:pt>
          <cx:pt idx="144">-0.00137489715213424</cx:pt>
          <cx:pt idx="145">-0.0034793921076942801</cx:pt>
          <cx:pt idx="146">-0.00351660989664706</cx:pt>
          <cx:pt idx="147">-0.0076910336173546404</cx:pt>
          <cx:pt idx="148">-0.00077943864276058296</cx:pt>
          <cx:pt idx="149">-0.0043168980247314101</cx:pt>
          <cx:pt idx="150">-0.00130898051871104</cx:pt>
          <cx:pt idx="151">-0.0105918821824678</cx:pt>
          <cx:pt idx="152">-0.025812630798775701</cx:pt>
          <cx:pt idx="153">-0.057661890989331901</cx:pt>
          <cx:pt idx="154">-0.068954191277593002</cx:pt>
          <cx:pt idx="155">-0.0621018220109694</cx:pt>
          <cx:pt idx="156">-0.0116072919804797</cx:pt>
          <cx:pt idx="157">-0.012636074775656101</cx:pt>
          <cx:pt idx="158">-0.069489659422151698</cx:pt>
          <cx:pt idx="159">-0.086292157099297204</cx:pt>
          <cx:pt idx="160">-0.076152027436102498</cx:pt>
          <cx:pt idx="161">-0.041560260620778298</cx:pt>
          <cx:pt idx="162">-0.0125127507442577</cx:pt>
          <cx:pt idx="163">0.0097370715575441098</cx:pt>
          <cx:pt idx="164">-0.00039053520599192102</cx:pt>
          <cx:pt idx="165">-0.019625702030493401</cx:pt>
          <cx:pt idx="166">-0.018191817023173101</cx:pt>
          <cx:pt idx="167">0.00018064752632606699</cx:pt>
          <cx:pt idx="168">0.00039660496972876398</cx:pt>
          <cx:pt idx="169">0.00014861139385590101</cx:pt>
          <cx:pt idx="170">0.00087948174535358895</cx:pt>
          <cx:pt idx="171">-0.0054905035141736697</cx:pt>
          <cx:pt idx="172">-0.0023448746085896299</cx:pt>
          <cx:pt idx="173">0.012734468409499799</cx:pt>
          <cx:pt idx="174">-0.0115873361404807</cx:pt>
          <cx:pt idx="175">-0.032631309756113801</cx:pt>
          <cx:pt idx="176">-0.00906048978511639</cx:pt>
          <cx:pt idx="177">0.011047156648125601</cx:pt>
          <cx:pt idx="178">-0.00183034685881855</cx:pt>
          <cx:pt idx="179">-0.011667688409511399</cx:pt>
          <cx:pt idx="180">-0.000871443457819694</cx:pt>
          <cx:pt idx="181">0.0134881909596891</cx:pt>
          <cx:pt idx="182">0.0064490976517220496</cx:pt>
          <cx:pt idx="183">-0.058604751553863403</cx:pt>
          <cx:pt idx="184">-0.040663277308474001</cx:pt>
          <cx:pt idx="185">-0.037720913409145101</cx:pt>
          <cx:pt idx="186">-0.055594776054753499</cx:pt>
          <cx:pt idx="187">-0.071823275174742102</cx:pt>
          <cx:pt idx="188">-0.086886923346924397</cx:pt>
          <cx:pt idx="189">-0.044059902042026602</cx:pt>
          <cx:pt idx="190">0.041732916881708999</cx:pt>
          <cx:pt idx="191">0.051188011997213199</cx:pt>
          <cx:pt idx="192">0.0108405082585998</cx:pt>
          <cx:pt idx="193">-0.034555598887425203</cx:pt>
          <cx:pt idx="194">-0.00085875490969991196</cx:pt>
          <cx:pt idx="195">7.2746947285056302e-05</cx:pt>
          <cx:pt idx="196">-0.00072030439391275599</cx:pt>
          <cx:pt idx="197">-0.0019843014898639701</cx:pt>
          <cx:pt idx="198">-0.000359653925020355</cx:pt>
          <cx:pt idx="199">-0.00077778591278211196</cx:pt>
          <cx:pt idx="200">-0.0070313336136304302</cx:pt>
          <cx:pt idx="201">0.000208334828830634</cx:pt>
          <cx:pt idx="202">-0.027823702245807401</cx:pt>
          <cx:pt idx="203">-0.087283190754196993</cx:pt>
          <cx:pt idx="204">-0.034231730137474901</cx:pt>
          <cx:pt idx="205">0.017766831538902</cx:pt>
          <cx:pt idx="206">-0.0034830917986426102</cx:pt>
          <cx:pt idx="207">-0.012804664215336299</cx:pt>
          <cx:pt idx="208">-0.0084585919323641803</cx:pt>
          <cx:pt idx="209">-0.0022441474442181802</cx:pt>
          <cx:pt idx="210">0.027051376550819298</cx:pt>
          <cx:pt idx="211">0.0055144628241312801</cx:pt>
          <cx:pt idx="212">-0.071739789668452403</cx:pt>
          <cx:pt idx="213">-0.014695618563145701</cx:pt>
          <cx:pt idx="214">-0.025425886375927399</cx:pt>
          <cx:pt idx="215">-0.021689436589019399</cx:pt>
          <cx:pt idx="216">-0.062472121128658797</cx:pt>
          <cx:pt idx="217">-0.00058367736319703105</cx:pt>
          <cx:pt idx="218">0.049232585969876702</cx:pt>
          <cx:pt idx="219">0.093283562726119998</cx:pt>
          <cx:pt idx="220">0.081954155877895105</cx:pt>
          <cx:pt idx="221">0.0023595532202884601</cx:pt>
          <cx:pt idx="222">-0.000184573515336988</cx:pt>
          <cx:pt idx="223">0.00043413314708243598</cx:pt>
          <cx:pt idx="224">-0.000233458741428275</cx:pt>
          <cx:pt idx="225">-0.0009773753116850551</cx:pt>
          <cx:pt idx="226">0.0047857813219803896</cx:pt>
          <cx:pt idx="227">-0.0079405116432584907</cx:pt>
          <cx:pt idx="228">-0.0043007032219498304</cx:pt>
          <cx:pt idx="229">0.0012159212917525199</cx:pt>
          <cx:pt idx="230">-0.0348874353171202</cx:pt>
          <cx:pt idx="231">-0.047284567937831701</cx:pt>
          <cx:pt idx="232">0.012855422410581499</cx:pt>
          <cx:pt idx="233">0.0268918229519436</cx:pt>
          <cx:pt idx="234">-0.0099166212634339591</cx:pt>
          <cx:pt idx="235">0.0074775312715539902</cx:pt>
          <cx:pt idx="236">-0.048762754798348101</cx:pt>
          <cx:pt idx="237">-0.040443080860092198</cx:pt>
          <cx:pt idx="238">0.0259642872688375</cx:pt>
          <cx:pt idx="239">-0.012485756922606899</cx:pt>
          <cx:pt idx="240">-0.087285412806472701</cx:pt>
          <cx:pt idx="241">-0.043792883013820803</cx:pt>
          <cx:pt idx="242">0.0012415258458484001</cx:pt>
          <cx:pt idx="243">-0.0279133271237655</cx:pt>
          <cx:pt idx="244">-0.0083678169298242906</cx:pt>
          <cx:pt idx="245">0.0069210164179480697</cx:pt>
          <cx:pt idx="246">0.047993141335221</cx:pt>
          <cx:pt idx="247">0.064669433290693801</cx:pt>
          <cx:pt idx="248">0.076650410179181894</cx:pt>
          <cx:pt idx="249">0.033764494352928699</cx:pt>
          <cx:pt idx="250">-0.0045198477245783396</cx:pt>
          <cx:pt idx="251">-0.00092541882434935897</cx:pt>
          <cx:pt idx="252">3.0846978685041302e-05</cx:pt>
          <cx:pt idx="253">-0.00150148925909696</cx:pt>
          <cx:pt idx="254">-0.0030772660705926601</cx:pt>
          <cx:pt idx="255">-0.017397018225527298</cx:pt>
          <cx:pt idx="256">0.0053392293800151903</cx:pt>
          <cx:pt idx="257">-0.0085869405329903007</cx:pt>
          <cx:pt idx="258">-0.079449851533343996</cx:pt>
          <cx:pt idx="259">-0.0325369706197449</cx:pt>
          <cx:pt idx="260">0.036682115472508499</cx:pt>
          <cx:pt idx="261">0.041873802401157803</cx:pt>
          <cx:pt idx="262">0.0147585404134988</cx:pt>
          <cx:pt idx="263">-0.0141664302255911</cx:pt>
          <cx:pt idx="264">-0.016545663876933101</cx:pt>
          <cx:pt idx="265">-0.040200418173688302</cx:pt>
          <cx:pt idx="266">-0.017032852501916801</cx:pt>
          <cx:pt idx="267">-0.0214386586389082</cx:pt>
          <cx:pt idx="268">-0.031481723324750598</cx:pt>
          <cx:pt idx="269">0.0294405341789775</cx:pt>
          <cx:pt idx="270">0.028675808101438102</cx:pt>
          <cx:pt idx="271">0.036248809278804202</cx:pt>
          <cx:pt idx="272">0.0155649368046066</cx:pt>
          <cx:pt idx="273">0.0162711938109345</cx:pt>
          <cx:pt idx="274">0.055912973783103399</cx:pt>
          <cx:pt idx="275">0.067509550846305194</cx:pt>
          <cx:pt idx="276">0.045328541210364399</cx:pt>
          <cx:pt idx="277">-0.0024358085001926402</cx:pt>
          <cx:pt idx="278">-0.0078408929104926799</cx:pt>
          <cx:pt idx="279">-0.00121897206886274</cx:pt>
          <cx:pt idx="280">-0.00050538973513885601</cx:pt>
          <cx:pt idx="281">-0.000203305588029192</cx:pt>
          <cx:pt idx="282">-0.00038624430366074298</cx:pt>
          <cx:pt idx="283">-0.0182455130203798</cx:pt>
          <cx:pt idx="284">-0.0105510406552188</cx:pt>
          <cx:pt idx="285">-0.047158476957451602</cx:pt>
          <cx:pt idx="286">-0.093987584295098098</cx:pt>
          <cx:pt idx="287">0.017019369526763101</cx:pt>
          <cx:pt idx="288">0.078267348745306595</cx:pt>
          <cx:pt idx="289">0.026099622253850398</cx:pt>
          <cx:pt idx="290">-0.0178413015184756</cx:pt>
          <cx:pt idx="291">-0.030075455642215899</cx:pt>
          <cx:pt idx="292">0.0131207471531463</cx:pt>
          <cx:pt idx="293">-0.071269905299977093</cx:pt>
          <cx:pt idx="294">-0.089415496838396599</cx:pt>
          <cx:pt idx="295">5.7317596530726102e-05</cx:pt>
          <cx:pt idx="296">-0.041607987273999399</cx:pt>
          <cx:pt idx="297">-0.0083565422424751908</cx:pt>
          <cx:pt idx="298">0.020271792998148099</cx:pt>
          <cx:pt idx="299">0.075547097731450505</cx:pt>
          <cx:pt idx="300">0.0322034405452944</cx:pt>
          <cx:pt idx="301">-0.00233553615899445</cx:pt>
          <cx:pt idx="302">0.048318471891422202</cx:pt>
          <cx:pt idx="303">0.047263501771870602</cx:pt>
          <cx:pt idx="304">0.013980067772338799</cx:pt>
          <cx:pt idx="305">-0.0126493104756665</cx:pt>
          <cx:pt idx="306">-0.0070027865357488797</cx:pt>
          <cx:pt idx="307">-0.00033712105033506903</cx:pt>
          <cx:pt idx="308">0.00058209605587551205</cx:pt>
          <cx:pt idx="309">-0.0017680384804991899</cx:pt>
          <cx:pt idx="310">0.00080527273633744295</cx:pt>
          <cx:pt idx="311">-0.032303213052433798</cx:pt>
          <cx:pt idx="312">-0.074245273883391805</cx:pt>
          <cx:pt idx="313">-0.089752203762987898</cx:pt>
          <cx:pt idx="314">-0.047913421297040397</cx:pt>
          <cx:pt idx="315">0.030147280776511</cx:pt>
          <cx:pt idx="316">0.082303727094595797</cx:pt>
          <cx:pt idx="317">0.063320813054391994</cx:pt>
          <cx:pt idx="318">0.041126620254185703</cx:pt>
          <cx:pt idx="319">-0.00610347481102432</cx:pt>
          <cx:pt idx="320">-0.021145882565081601</cx:pt>
          <cx:pt idx="321">-0.271487848486267</cx:pt>
          <cx:pt idx="322">-0.17476441188830699</cx:pt>
          <cx:pt idx="323">-0.040188257149461303</cx:pt>
          <cx:pt idx="324">-0.064550341919283605</cx:pt>
          <cx:pt idx="325">-0.0406172990393504</cx:pt>
          <cx:pt idx="326">0.0103589114412856</cx:pt>
          <cx:pt idx="327">0.068260151078994594</cx:pt>
          <cx:pt idx="328">0.0521148564215516</cx:pt>
          <cx:pt idx="329">0.0303217429359431</cx:pt>
          <cx:pt idx="330">-0.00116145719866505</cx:pt>
          <cx:pt idx="331">-0.0206915668386158</cx:pt>
          <cx:pt idx="332">-0.0359473723303377</cx:pt>
          <cx:pt idx="333">-0.020994631670534201</cx:pt>
          <cx:pt idx="334">-0.0041028223602430402</cx:pt>
          <cx:pt idx="335">-0.0010940239514985899</cx:pt>
          <cx:pt idx="336">-0.000570247142977376</cx:pt>
          <cx:pt idx="337">0.00141704850317965</cx:pt>
          <cx:pt idx="338">0.0072573145639849004</cx:pt>
          <cx:pt idx="339">-0.0547752906889954</cx:pt>
          <cx:pt idx="340">-0.086405310199646895</cx:pt>
          <cx:pt idx="341">-0.069548687146172794</cx:pt>
          <cx:pt idx="342">0.0070551955333828598</cx:pt>
          <cx:pt idx="343">0.011503693697686401</cx:pt>
          <cx:pt idx="344">0.058563639474725697</cx:pt>
          <cx:pt idx="345">0.016486496308470901</cx:pt>
          <cx:pt idx="346">0.108573086330714</cx:pt>
          <cx:pt idx="347">0.096138169530592593</cx:pt>
          <cx:pt idx="348">0.0119513573265984</cx:pt>
          <cx:pt idx="349">-0.086721200519515304</cx:pt>
          <cx:pt idx="350">-0.061037480744049202</cx:pt>
          <cx:pt idx="351">-0.033282653300486902</cx:pt>
          <cx:pt idx="352">-0.055384441910130401</cx:pt>
          <cx:pt idx="353">0.050368843407948997</cx:pt>
          <cx:pt idx="354">0.0542258728342409</cx:pt>
          <cx:pt idx="355">0.103317604994846</cx:pt>
          <cx:pt idx="356">0.070630842012988596</cx:pt>
          <cx:pt idx="357">0.019395207883204299</cx:pt>
          <cx:pt idx="358">-0.020439191135491398</cx:pt>
          <cx:pt idx="359">-0.024214214727408399</cx:pt>
          <cx:pt idx="360">-0.027897192466292499</cx:pt>
          <cx:pt idx="361">-0.0196062197786077</cx:pt>
          <cx:pt idx="362">-0.010658897305127301</cx:pt>
          <cx:pt idx="363">-0.0021316035008557802</cx:pt>
          <cx:pt idx="364">-0.00022910358763418299</cx:pt>
          <cx:pt idx="365">0.0019332828833420301</cx:pt>
          <cx:pt idx="366">-0.00052621756763984804</cx:pt>
          <cx:pt idx="367">-0.045955047115446998</cx:pt>
          <cx:pt idx="368">-0.058962700571071301</cx:pt>
          <cx:pt idx="369">-0.023910859514794401</cx:pt>
          <cx:pt idx="370">0.0305019639204266</cx:pt>
          <cx:pt idx="371">0.030616133803226999</cx:pt>
          <cx:pt idx="372">0.031911717870631101</cx:pt>
          <cx:pt idx="373">0.0214716407221563</cx:pt>
          <cx:pt idx="374">0.12574353721561199</cx:pt>
          <cx:pt idx="375">0.12340566717083901</cx:pt>
          <cx:pt idx="376">0.082103349681552307</cx:pt>
          <cx:pt idx="377">0.058505908326839398</cx:pt>
          <cx:pt idx="378">0.034567288396498697</cx:pt>
          <cx:pt idx="379">0.062261830145457601</cx:pt>
          <cx:pt idx="380">0.052732871623696602</cx:pt>
          <cx:pt idx="381">0.15688322050096001</cx:pt>
          <cx:pt idx="382">0.139078450903039</cx:pt>
          <cx:pt idx="383">0.16980164865584299</cx:pt>
          <cx:pt idx="384">0.085265179972388305</cx:pt>
          <cx:pt idx="385">0.044886441578424002</cx:pt>
          <cx:pt idx="386">0.019267312569383899</cx:pt>
          <cx:pt idx="387">-0.0114490062890155</cx:pt>
          <cx:pt idx="388">-0.026511000210205901</cx:pt>
          <cx:pt idx="389">-0.037677025975243798</cx:pt>
          <cx:pt idx="390">-0.024128145584944301</cx:pt>
          <cx:pt idx="391">0.00063733651761499997</cx:pt>
          <cx:pt idx="392">-0.00028296802999143602</cx:pt>
          <cx:pt idx="393">0.00053501333750277397</cx:pt>
          <cx:pt idx="394">0.00022667505381884201</cx:pt>
          <cx:pt idx="395">-0.015651848878533301</cx:pt>
          <cx:pt idx="396">-0.0255319427719073</cx:pt>
          <cx:pt idx="397">0.0246451714768142</cx:pt>
          <cx:pt idx="398">-0.000936540945391761</cx:pt>
          <cx:pt idx="399">0.0117421664583822</cx:pt>
          <cx:pt idx="400">0.083728041464376804</cx:pt>
          <cx:pt idx="401">0.080348903095808999</cx:pt>
          <cx:pt idx="402">0.103623141561417</cx:pt>
          <cx:pt idx="403">0.15044965342128899</cx:pt>
          <cx:pt idx="404">0.14521863877976099</cx:pt>
          <cx:pt idx="405">0.11524219073771901</cx:pt>
          <cx:pt idx="406">0.13327674300369899</cx:pt>
          <cx:pt idx="407">0.13229608912245</cx:pt>
          <cx:pt idx="408">0.112730427415051</cx:pt>
          <cx:pt idx="409">0.13302812060526201</cx:pt>
          <cx:pt idx="410">0.16786214791676801</cx:pt>
          <cx:pt idx="411">0.159086894161828</cx:pt>
          <cx:pt idx="412">0.059368047378018401</cx:pt>
          <cx:pt idx="413">-0.011836991973095</cx:pt>
          <cx:pt idx="414">-0.032014948542529301</cx:pt>
          <cx:pt idx="415">-0.0331591955144004</cx:pt>
          <cx:pt idx="416">-0.028315461006789</cx:pt>
          <cx:pt idx="417">-0.029801072912856299</cx:pt>
          <cx:pt idx="418">-0.015436181717310199</cx:pt>
          <cx:pt idx="419">-0.00023869257587625701</cx:pt>
          <cx:pt idx="420">-2.9723369912051399e-06</cx:pt>
          <cx:pt idx="421">-0.000151576419613036</cx:pt>
          <cx:pt idx="422">0.0016187513196073301</cx:pt>
          <cx:pt idx="423">0.0103040484614784</cx:pt>
          <cx:pt idx="424">0.0151452991242347</cx:pt>
          <cx:pt idx="425">-0.0112886559619287</cx:pt>
          <cx:pt idx="426">-0.063207861529597301</cx:pt>
          <cx:pt idx="427">-0.050307769134669</cx:pt>
          <cx:pt idx="428">-0.03035658828444</cx:pt>
          <cx:pt idx="429">-0.015653152842939701</cx:pt>
          <cx:pt idx="430">0.041163408437793501</cx:pt>
          <cx:pt idx="431">0.043552484075591702</cx:pt>
          <cx:pt idx="432">0.076336194905446797</cx:pt>
          <cx:pt idx="433">0.112914416923954</cx:pt>
          <cx:pt idx="434">0.16316393148692601</cx:pt>
          <cx:pt idx="435">0.072671366120400496</cx:pt>
          <cx:pt idx="436">0.00672881220301843</cx:pt>
          <cx:pt idx="437">0.095385415043965097</cx:pt>
          <cx:pt idx="438">0.107772357885595</cx:pt>
          <cx:pt idx="439">0.044537197111809597</cx:pt>
          <cx:pt idx="440">-0.107305925677082</cx:pt>
          <cx:pt idx="441">-0.091570110328392004</cx:pt>
          <cx:pt idx="442">-0.083041377446602699</cx:pt>
          <cx:pt idx="443">-0.064938609984970697</cx:pt>
          <cx:pt idx="444">-0.051540354323347103</cx:pt>
          <cx:pt idx="445">-0.032754130868626802</cx:pt>
          <cx:pt idx="446">-0.0043650943357968399</cx:pt>
          <cx:pt idx="447">-5.1438701023016103e-05</cx:pt>
          <cx:pt idx="448">0.00025491954696144699</cx:pt>
          <cx:pt idx="449">-2.08116214598818e-05</cx:pt>
          <cx:pt idx="450">-0.00041644798590760698</cx:pt>
          <cx:pt idx="451">0.00353135167603891</cx:pt>
          <cx:pt idx="452">0.0021416030613541199</cx:pt>
          <cx:pt idx="453">-0.025312104427939498</cx:pt>
          <cx:pt idx="454">-0.015990156990946199</cx:pt>
          <cx:pt idx="455">-0.040499094058375901</cx:pt>
          <cx:pt idx="456">-0.091127026906365899</cx:pt>
          <cx:pt idx="457">-0.116271638989368</cx:pt>
          <cx:pt idx="458">-0.091194311497174094</cx:pt>
          <cx:pt idx="459">-0.050368039397278498</cx:pt>
          <cx:pt idx="460">0.0118079662960059</cx:pt>
          <cx:pt idx="461">-0.0412925171585556</cx:pt>
          <cx:pt idx="462">-0.010391950400932701</cx:pt>
          <cx:pt idx="463">0.0079013175189700108</cx:pt>
          <cx:pt idx="464">0.026103767050628401</cx:pt>
          <cx:pt idx="465">0.056578972695950802</cx:pt>
          <cx:pt idx="466">-0.0034095970429461699</cx:pt>
          <cx:pt idx="467">-0.091339444773703496</cx:pt>
          <cx:pt idx="468">-0.14213580865386199</cx:pt>
          <cx:pt idx="469">-0.116618909423739</cx:pt>
          <cx:pt idx="470">-0.111756735300527</cx:pt>
          <cx:pt idx="471">-0.079943544014921195</cx:pt>
          <cx:pt idx="472">-0.0557921414974034</cx:pt>
          <cx:pt idx="473">-0.035007651756392803</cx:pt>
          <cx:pt idx="474">-0.022504198755606199</cx:pt>
          <cx:pt idx="475">-7.6660690896314404e-05</cx:pt>
          <cx:pt idx="476">-0.00057471045421425505</cx:pt>
          <cx:pt idx="477">1.2982541705987699e-05</cx:pt>
          <cx:pt idx="478">-0.000523349306466852</cx:pt>
          <cx:pt idx="479">-0.0028049034664629799</cx:pt>
          <cx:pt idx="480">0.0028360285977553001</cx:pt>
          <cx:pt idx="481">-0.016645100312411499</cx:pt>
          <cx:pt idx="482">-0.027662259821072999</cx:pt>
          <cx:pt idx="483">-0.081586591047773896</cx:pt>
          <cx:pt idx="484">-0.10026208916422601</cx:pt>
          <cx:pt idx="485">-0.11825801309377</cx:pt>
          <cx:pt idx="486">-0.139737969771593</cx:pt>
          <cx:pt idx="487">-0.154766416665996</cx:pt>
          <cx:pt idx="488">-0.18761906210780599</cx:pt>
          <cx:pt idx="489">-0.164215400433571</cx:pt>
          <cx:pt idx="490">-0.118602925184813</cx:pt>
          <cx:pt idx="491">-0.0182730855870161</cx:pt>
          <cx:pt idx="492">0.043522335075590099</cx:pt>
          <cx:pt idx="493">-0.029587976661254799</cx:pt>
          <cx:pt idx="494">-0.032388099587070597</cx:pt>
          <cx:pt idx="495">-0.13270638924908301</cx:pt>
          <cx:pt idx="496">-0.15936020087363101</cx:pt>
          <cx:pt idx="497">-0.100660718297998</cx:pt>
          <cx:pt idx="498">-0.105295247275737</cx:pt>
          <cx:pt idx="499">-0.059594397683667498</cx:pt>
          <cx:pt idx="500">-0.0317840866263948</cx:pt>
          <cx:pt idx="501">-0.014983449260717501</cx:pt>
          <cx:pt idx="502">-0.0068271540611270802</cx:pt>
          <cx:pt idx="503">0.00036337996388217502</cx:pt>
          <cx:pt idx="504">-8.0565225923173993e-05</cx:pt>
          <cx:pt idx="505">0.00053926736606859098</cx:pt>
          <cx:pt idx="506">-0.0028598906775951201</cx:pt>
          <cx:pt idx="507">0.00013767714218273399</cx:pt>
          <cx:pt idx="508">0.0041912791049524096</cx:pt>
          <cx:pt idx="509">-0.000273559884017396</cx:pt>
          <cx:pt idx="510">-0.0119303400110644</cx:pt>
          <cx:pt idx="511">-0.063988279576002199</cx:pt>
          <cx:pt idx="512">-0.0960730863853652</cx:pt>
          <cx:pt idx="513">-0.12277293034305301</cx:pt>
          <cx:pt idx="514">-0.15302075285373301</cx:pt>
          <cx:pt idx="515">-0.111102648876163</cx:pt>
          <cx:pt idx="516">-0.15206366532646401</cx:pt>
          <cx:pt idx="517">-0.13268271583032301</cx:pt>
          <cx:pt idx="518">-0.031914902328998601</cx:pt>
          <cx:pt idx="519">-0.062714551164280097</cx:pt>
          <cx:pt idx="520">-0.027812093416523201</cx:pt>
          <cx:pt idx="521">-0.026657110413096902</cx:pt>
          <cx:pt idx="522">-0.041827223024323498</cx:pt>
          <cx:pt idx="523">-0.13140892361908699</cx:pt>
          <cx:pt idx="524">-0.16145351934021501</cx:pt>
          <cx:pt idx="525">-0.082168013175178495</cx:pt>
          <cx:pt idx="526">-0.104553041048222</cx:pt>
          <cx:pt idx="527">-0.065445280099670794</cx:pt>
          <cx:pt idx="528">-0.029373061277133301</cx:pt>
          <cx:pt idx="529">-0.0085565482834148304</cx:pt>
          <cx:pt idx="530">-0.00087843560591140601</cx:pt>
          <cx:pt idx="531">0.00048400106674877298</cx:pt>
          <cx:pt idx="532">-0.00034698593693035802</cx:pt>
          <cx:pt idx="533">-0.0014431200230652899</cx:pt>
          <cx:pt idx="534">-0.0039263128092210699</cx:pt>
          <cx:pt idx="535">-0.00056826584035223299</cx:pt>
          <cx:pt idx="536">-0.0028613098702399099</cx:pt>
          <cx:pt idx="537">-0.0156072147368638</cx:pt>
          <cx:pt idx="538">-0.027556805417504899</cx:pt>
          <cx:pt idx="539">-0.070013462113197505</cx:pt>
          <cx:pt idx="540">-0.074264625571209095</cx:pt>
          <cx:pt idx="541">-0.063886339526705901</cx:pt>
          <cx:pt idx="542">-0.080523205919618396</cx:pt>
          <cx:pt idx="543">-0.080277124988792498</cx:pt>
          <cx:pt idx="544">-0.13557039657426301</cx:pt>
          <cx:pt idx="545">-0.071073539952038994</cx:pt>
          <cx:pt idx="546">-0.016314873951331601</cx:pt>
          <cx:pt idx="547">-0.071144711102801406</cx:pt>
          <cx:pt idx="548">-0.021226525389479601</cx:pt>
          <cx:pt idx="549">-0.032306881368307498</cx:pt>
          <cx:pt idx="550">-0.0145967768364958</cx:pt>
          <cx:pt idx="551">-0.11003620301083</cx:pt>
          <cx:pt idx="552">-0.13291148875787401</cx:pt>
          <cx:pt idx="553">-0.064103625933865593</cx:pt>
          <cx:pt idx="554">-0.088662292094216</cx:pt>
          <cx:pt idx="555">-0.062581189105735305</cx:pt>
          <cx:pt idx="556">-0.026165109530928099</cx:pt>
          <cx:pt idx="557">-0.0102569870331977</cx:pt>
          <cx:pt idx="558">-0.00018428934961403599</cx:pt>
          <cx:pt idx="559">-9.6989385377678001e-05</cx:pt>
          <cx:pt idx="560">7.0377920931198197e-05</cx:pt>
          <cx:pt idx="561">-0.0010286209126871501</cx:pt>
          <cx:pt idx="562">-0.0031997721124389401</cx:pt>
          <cx:pt idx="563">-0.018827308840704701</cx:pt>
          <cx:pt idx="564">-0.038011626074290997</cx:pt>
          <cx:pt idx="565">-0.022209427093788502</cx:pt>
          <cx:pt idx="566">-0.047374062857137002</cx:pt>
          <cx:pt idx="567">-0.076827635058666202</cx:pt>
          <cx:pt idx="568">-0.062856394522071105</cx:pt>
          <cx:pt idx="569">0.0012161441611992</cx:pt>
          <cx:pt idx="570">-0.0174383907976116</cx:pt>
          <cx:pt idx="571">-0.123928611128595</cx:pt>
          <cx:pt idx="572">-0.085681155766606704</cx:pt>
          <cx:pt idx="573">-0.035675780109019999</cx:pt>
          <cx:pt idx="574">-0.0078773587135713297</cx:pt>
          <cx:pt idx="575">-0.071649407637661103</cx:pt>
          <cx:pt idx="576">-0.019219594950449</cx:pt>
          <cx:pt idx="577">-0.048892076337978201</cx:pt>
          <cx:pt idx="578">-0.024521964550865499</cx:pt>
          <cx:pt idx="579">-0.071918976124158304</cx:pt>
          <cx:pt idx="580">-0.12271545526406701</cx:pt>
          <cx:pt idx="581">-0.065882516251946494</cx:pt>
          <cx:pt idx="582">-0.068415242783031294</cx:pt>
          <cx:pt idx="583">-0.056541444015714801</cx:pt>
          <cx:pt idx="584">-0.026039807852706501</cx:pt>
          <cx:pt idx="585">-0.011828900477645799</cx:pt>
          <cx:pt idx="586">0.00026044854064003397</cx:pt>
          <cx:pt idx="587">-0.00056987855955193398</cx:pt>
          <cx:pt idx="588">0.000549372378541613</cx:pt>
          <cx:pt idx="589">-0.00077068472366001103</cx:pt>
          <cx:pt idx="590">-0.0020466697594310199</cx:pt>
          <cx:pt idx="591">-0.0205293160442084</cx:pt>
          <cx:pt idx="592">-0.045187186334369099</cx:pt>
          <cx:pt idx="593">0.00035329254609853998</cx:pt>
          <cx:pt idx="594">-0.033464286454550303</cx:pt>
          <cx:pt idx="595">-0.066825659568997803</cx:pt>
          <cx:pt idx="596">0.0078747431995374005</cx:pt>
          <cx:pt idx="597">0.040675780838390803</cx:pt>
          <cx:pt idx="598">-0.0034452955781015199</cx:pt>
          <cx:pt idx="599">-0.103834973558667</cx:pt>
          <cx:pt idx="600">-0.053634140411422199</cx:pt>
          <cx:pt idx="601">-0.023374132648398601</cx:pt>
          <cx:pt idx="602">-0.0242210928883595</cx:pt>
          <cx:pt idx="603">-0.058307922033829798</cx:pt>
          <cx:pt idx="604">-0.042111652083769199</cx:pt>
          <cx:pt idx="605">-0.038854587525138901</cx:pt>
          <cx:pt idx="606">0.011876868914790799</cx:pt>
          <cx:pt idx="607">-0.043084022526247497</cx:pt>
          <cx:pt idx="608">-0.109670374545017</cx:pt>
          <cx:pt idx="609">-0.066673138751776606</cx:pt>
          <cx:pt idx="610">-0.045011797936433</cx:pt>
          <cx:pt idx="611">-0.0357840001197983</cx:pt>
          <cx:pt idx="612">-0.020243703755324201</cx:pt>
          <cx:pt idx="613">-0.0107464744613699</cx:pt>
          <cx:pt idx="614">0.00057654145271906695</cx:pt>
          <cx:pt idx="615">0.00020412701073092699</cx:pt>
          <cx:pt idx="616">-0.00065987203345799</cx:pt>
          <cx:pt idx="617">-0.00050359234541290702</cx:pt>
          <cx:pt idx="618">-0.0010929803890990901</cx:pt>
          <cx:pt idx="619">-0.0059726307710004202</cx:pt>
          <cx:pt idx="620">-0.023267723206262698</cx:pt>
          <cx:pt idx="621">-0.018688870353025699</cx:pt>
          <cx:pt idx="622">-0.0081057528807087498</cx:pt>
          <cx:pt idx="623">-0.0053022207596257103</cx:pt>
          <cx:pt idx="624">0.056511069390260897</cx:pt>
          <cx:pt idx="625">0.020736281049410599</cx:pt>
          <cx:pt idx="626">-0.022217713248614501</cx:pt>
          <cx:pt idx="627">-0.019231169096727601</cx:pt>
          <cx:pt idx="628">0.036766399265397001</cx:pt>
          <cx:pt idx="629">0.0070640197848025601</cx:pt>
          <cx:pt idx="630">0.0260826512557879</cx:pt>
          <cx:pt idx="631">-0.039142991122611999</cx:pt>
          <cx:pt idx="632">-0.00519324075344908</cx:pt>
          <cx:pt idx="633">-0.0156486968776079</cx:pt>
          <cx:pt idx="634">0.0090748237730293394</cx:pt>
          <cx:pt idx="635">-0.00423565187953327</cx:pt>
          <cx:pt idx="636">-0.067206301618862596</cx:pt>
          <cx:pt idx="637">-0.036909969389119203</cx:pt>
          <cx:pt idx="638">-0.028913907342994899</cx:pt>
          <cx:pt idx="639">-0.023019866350652299</cx:pt>
          <cx:pt idx="640">-0.0096080823829164698</cx:pt>
          <cx:pt idx="641">-0.0059340616306314603</cx:pt>
          <cx:pt idx="642">-0.00024201505479439799</cx:pt>
          <cx:pt idx="643">0.00058039540727407996</cx:pt>
          <cx:pt idx="644">-0.00094713286775384604</cx:pt>
          <cx:pt idx="645">0.00019965597034449399</cx:pt>
          <cx:pt idx="646">-0.0014407849821889199</cx:pt>
          <cx:pt idx="647">-0.00209866100977064</cx:pt>
          <cx:pt idx="648">-0.011972377841328499</cx:pt>
          <cx:pt idx="649">-0.019067776125741599</cx:pt>
          <cx:pt idx="650">-0.00017225123573094</cx:pt>
          <cx:pt idx="651">0.0239642743167633</cx:pt>
          <cx:pt idx="652">0.048459147074322001</cx:pt>
          <cx:pt idx="653">0.034070032814615799</cx:pt>
          <cx:pt idx="654">-0.016971009250121599</cx:pt>
          <cx:pt idx="655">0.044821604373577101</cx:pt>
          <cx:pt idx="656">0.066166461761150805</cx:pt>
          <cx:pt idx="657">-0.0084166003011893701</cx:pt>
          <cx:pt idx="658">0.053251756052709501</cx:pt>
          <cx:pt idx="659">-0.048174593981383899</cx:pt>
          <cx:pt idx="660">0.0307400306253196</cx:pt>
          <cx:pt idx="661">0.029863822250184802</cx:pt>
          <cx:pt idx="662">0.032799406221900099</cx:pt>
          <cx:pt idx="663">-0.0025900445498575298</cx:pt>
          <cx:pt idx="664">-0.041659844096062298</cx:pt>
          <cx:pt idx="665">0.0051693598983078197</cx:pt>
          <cx:pt idx="666">0.00206991964092809</cx:pt>
          <cx:pt idx="667">0.00095273218901543099</cx:pt>
          <cx:pt idx="668">0.0028038486812076401</cx:pt>
          <cx:pt idx="669">0.000526394161435006</cx:pt>
          <cx:pt idx="670">-0.00031318114998040298</cx:pt>
          <cx:pt idx="671">-2.0633650533237098e-05</cx:pt>
          <cx:pt idx="672">0.00068662238641888898</cx:pt>
          <cx:pt idx="673">3.5282706312451098e-05</cx:pt>
          <cx:pt idx="674">-0.00025993299460029101</cx:pt>
          <cx:pt idx="675">-0.00097423266411570297</cx:pt>
          <cx:pt idx="676">0.0023689714149403599</cx:pt>
          <cx:pt idx="677">0.00515487112457847</cx:pt>
          <cx:pt idx="678">-0.0038092747622735998</cx:pt>
          <cx:pt idx="679">3.3450481814268597e-05</cx:pt>
          <cx:pt idx="680">-0.011617974632540501</cx:pt>
          <cx:pt idx="681">-0.0045748502722713904</cx:pt>
          <cx:pt idx="682">-0.016922108831464899</cx:pt>
          <cx:pt idx="683">-0.018589065415604299</cx:pt>
          <cx:pt idx="684">-0.033637430939789499</cx:pt>
          <cx:pt idx="685">0.062846229148292798</cx:pt>
          <cx:pt idx="686">0.049709007553543197</cx:pt>
          <cx:pt idx="687">0.0074533749411073696</cx:pt>
          <cx:pt idx="688">0.030264752304179701</cx:pt>
          <cx:pt idx="689">0.010875161397963601</cx:pt>
          <cx:pt idx="690">0.0385812794771139</cx:pt>
          <cx:pt idx="691">0.019810549722265799</cx:pt>
          <cx:pt idx="692">-0.00230056686879888</cx:pt>
          <cx:pt idx="693">0.0119981189039621</cx:pt>
          <cx:pt idx="694">0.0146421515935672</cx:pt>
          <cx:pt idx="695">0.0091483015913485597</cx:pt>
          <cx:pt idx="696">0.0063204548460751601</cx:pt>
          <cx:pt idx="697">0.0020774684445515898</cx:pt>
          <cx:pt idx="698">-0.00049589318733665299</cx:pt>
          <cx:pt idx="699">0.00031721862523216598</cx:pt>
          <cx:pt idx="700">0.00021891853393816001</cx:pt>
          <cx:pt idx="701">-0.00026162573047831898</cx:pt>
          <cx:pt idx="702">0.00042485810802069202</cx:pt>
          <cx:pt idx="703">-0.00047996301061008998</cx:pt>
          <cx:pt idx="704">0.00601628834692632</cx:pt>
          <cx:pt idx="705">0.0022222357368171198</cx:pt>
          <cx:pt idx="706">0.00120447969711942</cx:pt>
          <cx:pt idx="707">-0.0118435441073314</cx:pt>
          <cx:pt idx="708">-0.037303240437708503</cx:pt>
          <cx:pt idx="709">-0.035074681952504003</cx:pt>
          <cx:pt idx="710">-0.035394874204917701</cx:pt>
          <cx:pt idx="711">-0.046450559382471598</cx:pt>
          <cx:pt idx="712">-0.043731907911797298</cx:pt>
          <cx:pt idx="713">-0.022102344599737499</cx:pt>
          <cx:pt idx="714">-0.0039103344823144398</cx:pt>
          <cx:pt idx="715">-0.024362452172066101</cx:pt>
          <cx:pt idx="716">-0.056782025580760502</cx:pt>
          <cx:pt idx="717">0.022432138288251399</cx:pt>
          <cx:pt idx="718">0.061324458160723697</cx:pt>
          <cx:pt idx="719">-0.031707299084931501</cx:pt>
          <cx:pt idx="720">-0.0107938759910926</cx:pt>
          <cx:pt idx="721">-0.0012139603121765301</cx:pt>
          <cx:pt idx="722">0.0045893849115746501</cx:pt>
          <cx:pt idx="723">0.0068019566110309303</cx:pt>
          <cx:pt idx="724">0.00029526757928072402</cx:pt>
          <cx:pt idx="725">0.00079372601482515697</cx:pt>
          <cx:pt idx="726">-0.000483296727446374</cx:pt>
          <cx:pt idx="727">-0.00073023406095544996</cx:pt>
          <cx:pt idx="728">-8.7937823950629305e-05</cx:pt>
          <cx:pt idx="729">-4.3128470226032697e-05</cx:pt>
          <cx:pt idx="730">0.00037309718893034898</cx:pt>
          <cx:pt idx="731">-4.7056811393506703e-05</cx:pt>
          <cx:pt idx="732">0.0033212631070016602</cx:pt>
          <cx:pt idx="733">0.00135781914433517</cx:pt>
          <cx:pt idx="734">0.00547190639351945</cx:pt>
          <cx:pt idx="735">0.00104704337316983</cx:pt>
          <cx:pt idx="736">-0.015569710391197001</cx:pt>
          <cx:pt idx="737">-0.020962063116171901</cx:pt>
          <cx:pt idx="738">-0.0156434146082178</cx:pt>
          <cx:pt idx="739">-0.029097432986348499</cx:pt>
          <cx:pt idx="740">-0.039932759069750898</cx:pt>
          <cx:pt idx="741">-0.055353132909831099</cx:pt>
          <cx:pt idx="742">-0.046690052643764302</cx:pt>
          <cx:pt idx="743">-0.040726975379573399</cx:pt>
          <cx:pt idx="744">-0.048865061595994602</cx:pt>
          <cx:pt idx="745">-0.064238113453028794</cx:pt>
          <cx:pt idx="746">-0.023181145585636002</cx:pt>
          <cx:pt idx="747">-0.023698406998377899</cx:pt>
          <cx:pt idx="748">-0.0166995785431855</cx:pt>
          <cx:pt idx="749">-0.0097163135537718295</cx:pt>
          <cx:pt idx="750">-0.0047360411754372696</cx:pt>
          <cx:pt idx="751">-0.00071587780667740799</cx:pt>
          <cx:pt idx="752">0.000617384564738666</cx:pt>
          <cx:pt idx="753">-0.000588078411381458</cx:pt>
          <cx:pt idx="754">-9.2423005017224096e-05</cx:pt>
          <cx:pt idx="755">-0.00065593588796961902</cx:pt>
          <cx:pt idx="756">4.0442556218039201e-05</cx:pt>
          <cx:pt idx="757">-0.00038336201574389999</cx:pt>
          <cx:pt idx="758">0.00065292241885940301</cx:pt>
          <cx:pt idx="759">0.00028214439299193301</cx:pt>
          <cx:pt idx="760">0.00025943742324160198</cx:pt>
          <cx:pt idx="761">-0.00065727224890818701</cx:pt>
          <cx:pt idx="762">0.000184117687469387</cx:pt>
          <cx:pt idx="763">-0.00045842259924280099</cx:pt>
          <cx:pt idx="764">-0.0020161747195493302</cx:pt>
          <cx:pt idx="765">-0.00016460385403080499</cx:pt>
          <cx:pt idx="766">-0.0068716744393718596</cx:pt>
          <cx:pt idx="767">-0.0048001129831567596</cx:pt>
          <cx:pt idx="768">-0.0049622305902614003</cx:pt>
          <cx:pt idx="769">-0.0049924401782735798</cx:pt>
          <cx:pt idx="770">-0.0052842512582777701</cx:pt>
          <cx:pt idx="771">0.0010179545923849401</cx:pt>
          <cx:pt idx="772">-0.0036079804823302298</cx:pt>
          <cx:pt idx="773">-0.00276679218359056</cx:pt>
          <cx:pt idx="774">-0.0011149693060866399</cx:pt>
          <cx:pt idx="775">-0.00116617828466971</cx:pt>
          <cx:pt idx="776">-0.00036922397292916899</cx:pt>
          <cx:pt idx="777">-0.00062131122092512101</cx:pt>
          <cx:pt idx="778">0.00058243175920750796</cx:pt>
          <cx:pt idx="779">0.000421554081886039</cx:pt>
          <cx:pt idx="780">0.00020546070798909899</cx:pt>
          <cx:pt idx="781">-0.00083358847084652498</cx:pt>
          <cx:pt idx="782">-0.00020614413848583501</cx:pt>
          <cx:pt idx="783">-0.000100268513348884</cx:pt>
        </cx:lvl>
      </cx:numDim>
    </cx:data>
    <cx:data id="188">
      <cx:numDim type="val">
        <cx:f>'001_WA_F - 副本'!$GG$1:$GG$784</cx:f>
        <cx:lvl ptCount="784" formatCode="G/通用格式">
          <cx:pt idx="0">-0.00035043152847063098</cx:pt>
          <cx:pt idx="1">0.00027114110511466298</cx:pt>
          <cx:pt idx="2">-0.000122449153965897</cx:pt>
          <cx:pt idx="3">4.0702748330772699e-05</cx:pt>
          <cx:pt idx="4">-0.00038663275586982602</cx:pt>
          <cx:pt idx="5">0.00054646708284117795</cx:pt>
          <cx:pt idx="6">6.1436135642119498e-05</cx:pt>
          <cx:pt idx="7">-8.3682435689208496e-05</cx:pt>
          <cx:pt idx="8">0.000298711998240799</cx:pt>
          <cx:pt idx="9">0.00039239409567500097</cx:pt>
          <cx:pt idx="10">-0.000232414196101549</cx:pt>
          <cx:pt idx="11">0.00049259608407963105</cx:pt>
          <cx:pt idx="12">7.0713043936868506e-05</cx:pt>
          <cx:pt idx="13">0.0010718767027607899</cx:pt>
          <cx:pt idx="14">-0.00084948479869690805</cx:pt>
          <cx:pt idx="15">-0.00059758107205062699</cx:pt>
          <cx:pt idx="16">0.00029015936519528798</cx:pt>
          <cx:pt idx="17">-0.00019532946944851999</cx:pt>
          <cx:pt idx="18">0.00052494843652018796</cx:pt>
          <cx:pt idx="19">-0.00110986761170391</cx:pt>
          <cx:pt idx="20">0.00049400523277734704</cx:pt>
          <cx:pt idx="21">5.6698366359561799e-05</cx:pt>
          <cx:pt idx="22">9.0878830961301104e-05</cx:pt>
          <cx:pt idx="23">0.00037062371070622</cx:pt>
          <cx:pt idx="24">-0.00092963183391350898</cx:pt>
          <cx:pt idx="25">0.00017457217001490201</cx:pt>
          <cx:pt idx="26">0.00084866706473551697</cx:pt>
          <cx:pt idx="27">8.5455438402561406e-05</cx:pt>
          <cx:pt idx="28">-9.1543254338916004e-05</cx:pt>
          <cx:pt idx="29">-8.2401701259480497e-05</cx:pt>
          <cx:pt idx="30">0.000509873481981386</cx:pt>
          <cx:pt idx="31">-0.00037685624521836001</cx:pt>
          <cx:pt idx="32">0.00017992924624721999</cx:pt>
          <cx:pt idx="33">-0.00018481023889041601</cx:pt>
          <cx:pt idx="34">0.0042651123011055499</cx:pt>
          <cx:pt idx="35">0.00699357564182584</cx:pt>
          <cx:pt idx="36">0.0068979861454032199</cx:pt>
          <cx:pt idx="37">0.0031695190538992999</cx:pt>
          <cx:pt idx="38">0.0020093936545483798</cx:pt>
          <cx:pt idx="39">0.00360768390863318</cx:pt>
          <cx:pt idx="40">0.0051762733725283904</cx:pt>
          <cx:pt idx="41">0.0040144384070559501</cx:pt>
          <cx:pt idx="42">-0.0016109261205767801</cx:pt>
          <cx:pt idx="43">0.00111993035354816</cx:pt>
          <cx:pt idx="44">0.0080296091869971904</cx:pt>
          <cx:pt idx="45">0.0043685430461488503</cx:pt>
          <cx:pt idx="46">0.0021453668257058701</cx:pt>
          <cx:pt idx="47">0.0027558910948709998</cx:pt>
          <cx:pt idx="48">0.00253455908815629</cx:pt>
          <cx:pt idx="49">0.0019767467525484599</cx:pt>
          <cx:pt idx="50">0.0020295338420844699</cx:pt>
          <cx:pt idx="51">0.0014073710072996699</cx:pt>
          <cx:pt idx="52">0.000283196890006042</cx:pt>
          <cx:pt idx="53">0.00078941832190672595</cx:pt>
          <cx:pt idx="54">8.1439877450150706e-06</cx:pt>
          <cx:pt idx="55">-0.00015899678187376501</cx:pt>
          <cx:pt idx="56">-0.00037163473246049902</cx:pt>
          <cx:pt idx="57">-5.0015831735083599e-05</cx:pt>
          <cx:pt idx="58">-0.00082610043226111099</cx:pt>
          <cx:pt idx="59">0.00078185661224024097</cx:pt>
          <cx:pt idx="60">0.00018105646472741499</cx:pt>
          <cx:pt idx="61">0.00074419479279704502</cx:pt>
          <cx:pt idx="62">0.0042199209168144501</cx:pt>
          <cx:pt idx="63">0.0111699415948895</cx:pt>
          <cx:pt idx="64">0.014579945266806799</cx:pt>
          <cx:pt idx="65">0.014580803507708099</cx:pt>
          <cx:pt idx="66">0.023373087802004599</cx:pt>
          <cx:pt idx="67">0.027447583059977701</cx:pt>
          <cx:pt idx="68">0.022729539925283499</cx:pt>
          <cx:pt idx="69">-0.0046587718885032301</cx:pt>
          <cx:pt idx="70">0.0107448206626817</cx:pt>
          <cx:pt idx="71">0.0092417156435027799</cx:pt>
          <cx:pt idx="72">0.0131479324888747</cx:pt>
          <cx:pt idx="73">0.00282888677473609</cx:pt>
          <cx:pt idx="74">0.0117107989114912</cx:pt>
          <cx:pt idx="75">0.0055396118349499398</cx:pt>
          <cx:pt idx="76">0.0066860876754741101</cx:pt>
          <cx:pt idx="77">0.0088268482842558497</cx:pt>
          <cx:pt idx="78">0.0064412563100080802</cx:pt>
          <cx:pt idx="79">0.0025713917853014698</cx:pt>
          <cx:pt idx="80">0.0010313790859970201</cx:pt>
          <cx:pt idx="81">-8.0270514200332597e-05</cx:pt>
          <cx:pt idx="82">-0.00042307423683561498</cx:pt>
          <cx:pt idx="83">-7.4132030989800801e-05</cx:pt>
          <cx:pt idx="84">0.00031049085048893201</cx:pt>
          <cx:pt idx="85">0.000501183099816352</cx:pt>
          <cx:pt idx="86">-0.00056515417308371501</cx:pt>
          <cx:pt idx="87">0.0023451113088577501</cx:pt>
          <cx:pt idx="88">0.0016530254443847701</cx:pt>
          <cx:pt idx="89">-0.0014969937123847899</cx:pt>
          <cx:pt idx="90">0.0040107444190293001</cx:pt>
          <cx:pt idx="91">0.0031598508824451899</cx:pt>
          <cx:pt idx="92">0.0091111261052204007</cx:pt>
          <cx:pt idx="93">0.032487521900504801</cx:pt>
          <cx:pt idx="94">0.024483736763785301</cx:pt>
          <cx:pt idx="95">0.043546715792710897</cx:pt>
          <cx:pt idx="96">0.031930626680576502</cx:pt>
          <cx:pt idx="97">0.052491734747031199</cx:pt>
          <cx:pt idx="98">0.041102868183092903</cx:pt>
          <cx:pt idx="99">0.036864736607549298</cx:pt>
          <cx:pt idx="100">0.0431626034668793</cx:pt>
          <cx:pt idx="101">-0.0134262516018027</cx:pt>
          <cx:pt idx="102">-0.032043263762940102</cx:pt>
          <cx:pt idx="103">-0.0040445885955868897</cx:pt>
          <cx:pt idx="104">-0.0085348997556286103</cx:pt>
          <cx:pt idx="105">0.0077091445955404297</cx:pt>
          <cx:pt idx="106">0.0098355826730670299</cx:pt>
          <cx:pt idx="107">0.013854061268719501</cx:pt>
          <cx:pt idx="108">0.00336267017869863</cx:pt>
          <cx:pt idx="109">-0.0090601792164918399</cx:pt>
          <cx:pt idx="110">-0.0015347424040439801</cx:pt>
          <cx:pt idx="111">-0.00025014867470784098</cx:pt>
          <cx:pt idx="112">-0.00021192497344436499</cx:pt>
          <cx:pt idx="113">-0.00010739503293483501</cx:pt>
          <cx:pt idx="114">-0.0020522381811179501</cx:pt>
          <cx:pt idx="115">-0.0010251676091664001</cx:pt>
          <cx:pt idx="116">0.00229269090839359</cx:pt>
          <cx:pt idx="117">0.0062889737094327198</cx:pt>
          <cx:pt idx="118">0.0072426471832915699</cx:pt>
          <cx:pt idx="119">0.0080533316979529302</cx:pt>
          <cx:pt idx="120">0.00325818521805657</cx:pt>
          <cx:pt idx="121">0.0103781037666652</cx:pt>
          <cx:pt idx="122">0.0072279790931359398</cx:pt>
          <cx:pt idx="123">-0.019088912190904202</cx:pt>
          <cx:pt idx="124">0.00178837238257816</cx:pt>
          <cx:pt idx="125">0.0074789882755085697</cx:pt>
          <cx:pt idx="126">-0.0093881778415233295</cx:pt>
          <cx:pt idx="127">-0.019417892982268099</cx:pt>
          <cx:pt idx="128">0.022821077097786101</cx:pt>
          <cx:pt idx="129">0.0117917053822698</cx:pt>
          <cx:pt idx="130">-0.0166038588131068</cx:pt>
          <cx:pt idx="131">-0.0033569481299018998</cx:pt>
          <cx:pt idx="132">0.00323393224428378</cx:pt>
          <cx:pt idx="133">-0.0116162109264485</cx:pt>
          <cx:pt idx="134">-0.00298081574957367</cx:pt>
          <cx:pt idx="135">-0.036277311126652001</cx:pt>
          <cx:pt idx="136">-0.067324954469642706</cx:pt>
          <cx:pt idx="137">-0.038725158032804699</cx:pt>
          <cx:pt idx="138">-0.0093100138355608</cx:pt>
          <cx:pt idx="139">0.00128093573373109</cx:pt>
          <cx:pt idx="140">-0.00032095464028515598</cx:pt>
          <cx:pt idx="141">-0.00033883272657986898</cx:pt>
          <cx:pt idx="142">-0.00056814725051673601</cx:pt>
          <cx:pt idx="143">-0.0013605401321786399</cx:pt>
          <cx:pt idx="144">-0.0011854875896385301</cx:pt>
          <cx:pt idx="145">-0.0127699516521668</cx:pt>
          <cx:pt idx="146">-0.0086673223946345107</cx:pt>
          <cx:pt idx="147">-0.018514847368254098</cx:pt>
          <cx:pt idx="148">-0.038823484801934101</cx:pt>
          <cx:pt idx="149">-0.077776501946280899</cx:pt>
          <cx:pt idx="150">-0.059082647723057498</cx:pt>
          <cx:pt idx="151">-0.066965742005150097</cx:pt>
          <cx:pt idx="152">-0.033399356462119403</cx:pt>
          <cx:pt idx="153">0.034551830666990399</cx:pt>
          <cx:pt idx="154">0.079131329752424096</cx:pt>
          <cx:pt idx="155">0.074600565632928703</cx:pt>
          <cx:pt idx="156">0.033085832048297098</cx:pt>
          <cx:pt idx="157">0.00125357391135045</cx:pt>
          <cx:pt idx="158">0.037566772087659898</cx:pt>
          <cx:pt idx="159">0.037699896854549199</cx:pt>
          <cx:pt idx="160">0.020733280375376799</cx:pt>
          <cx:pt idx="161">-0.0179549358118621</cx:pt>
          <cx:pt idx="162">-0.036194530505053099</cx:pt>
          <cx:pt idx="163">-0.061828385954135701</cx:pt>
          <cx:pt idx="164">-0.058357457986486803</cx:pt>
          <cx:pt idx="165">-0.0172610168448931</cx:pt>
          <cx:pt idx="166">0.00189739177161473</cx:pt>
          <cx:pt idx="167">0.0019943497343514601</cx:pt>
          <cx:pt idx="168">6.3767573000454201e-05</cx:pt>
          <cx:pt idx="169">-0.00061043535158871798</cx:pt>
          <cx:pt idx="170">-8.8771065830388101e-06</cx:pt>
          <cx:pt idx="171">0.0010200611909172499</cx:pt>
          <cx:pt idx="172">0.0039760643432201299</cx:pt>
          <cx:pt idx="173">-0.0086458293118351695</cx:pt>
          <cx:pt idx="174">-0.0268909721743649</cx:pt>
          <cx:pt idx="175">-0.050708035767612701</cx:pt>
          <cx:pt idx="176">-0.076973696182338597</cx:pt>
          <cx:pt idx="177">-0.12067356605111999</cx:pt>
          <cx:pt idx="178">-0.086318566396754504</cx:pt>
          <cx:pt idx="179">-0.035648460325122797</cx:pt>
          <cx:pt idx="180">-0.0439754123140648</cx:pt>
          <cx:pt idx="181">-0.0011631812227865599</cx:pt>
          <cx:pt idx="182">0.0065693456883316901</cx:pt>
          <cx:pt idx="183">0.037330868702299798</cx:pt>
          <cx:pt idx="184">0.053101509457795702</cx:pt>
          <cx:pt idx="185">-3.5810993826424203e-05</cx:pt>
          <cx:pt idx="186">-0.045919039723495897</cx:pt>
          <cx:pt idx="187">-0.046235973993619298</cx:pt>
          <cx:pt idx="188">-0.030942503744585501</cx:pt>
          <cx:pt idx="189">-0.0095723738420298594</cx:pt>
          <cx:pt idx="190">-0.040487939247436398</cx:pt>
          <cx:pt idx="191">-0.079850983370528497</cx:pt>
          <cx:pt idx="192">-0.058377405157016199</cx:pt>
          <cx:pt idx="193">-0.025050885302998201</cx:pt>
          <cx:pt idx="194">-0.0089973854910057292</cx:pt>
          <cx:pt idx="195">-0.00053424030820504304</cx:pt>
          <cx:pt idx="196">-0.00091834506824005802</cx:pt>
          <cx:pt idx="197">-0.000168547008713608</cx:pt>
          <cx:pt idx="198">0.00017116542898615699</cx:pt>
          <cx:pt idx="199">0.00013646446463275199</cx:pt>
          <cx:pt idx="200">0.0099064899043940398</cx:pt>
          <cx:pt idx="201">-0.0071418072526045597</cx:pt>
          <cx:pt idx="202">-0.018577756271016099</cx:pt>
          <cx:pt idx="203">-0.067031595252951701</cx:pt>
          <cx:pt idx="204">-0.083414238856242495</cx:pt>
          <cx:pt idx="205">-0.053066248012521702</cx:pt>
          <cx:pt idx="206">-0.049717704427054601</cx:pt>
          <cx:pt idx="207">-0.044209852168995402</cx:pt>
          <cx:pt idx="208">-0.098954615391384407</cx:pt>
          <cx:pt idx="209">-0.051371325696193799</cx:pt>
          <cx:pt idx="210">-0.0396039005254743</cx:pt>
          <cx:pt idx="211">0.053194062941336703</cx:pt>
          <cx:pt idx="212">0.046321734023858703</cx:pt>
          <cx:pt idx="213">0.023822522180907899</cx:pt>
          <cx:pt idx="214">-0.011512748886166</cx:pt>
          <cx:pt idx="215">-0.066855459704285206</cx:pt>
          <cx:pt idx="216">-0.069009659667429807</cx:pt>
          <cx:pt idx="217">-0.033605658458898603</cx:pt>
          <cx:pt idx="218">-0.047504224783727803</cx:pt>
          <cx:pt idx="219">-0.055937201652919703</cx:pt>
          <cx:pt idx="220">-0.033016781959110099</cx:pt>
          <cx:pt idx="221">-0.0242128114075752</cx:pt>
          <cx:pt idx="222">-0.0088595385496285199</cx:pt>
          <cx:pt idx="223">2.3149667347599902e-05</cx:pt>
          <cx:pt idx="224">0.0027048309403523499</cx:pt>
          <cx:pt idx="225">0.00084038431309577295</cx:pt>
          <cx:pt idx="226">-0.00120600580897016</cx:pt>
          <cx:pt idx="227">-0.0010472155996534901</cx:pt>
          <cx:pt idx="228">0.00214230362563479</cx:pt>
          <cx:pt idx="229">-0.013194041009544801</cx:pt>
          <cx:pt idx="230">-0.036192473077134697</cx:pt>
          <cx:pt idx="231">-0.074038168318938599</cx:pt>
          <cx:pt idx="232">-0.060618617222489499</cx:pt>
          <cx:pt idx="233">-0.040630777333760297</cx:pt>
          <cx:pt idx="234">-0.097108210122032301</cx:pt>
          <cx:pt idx="235">-0.0914837702704</cx:pt>
          <cx:pt idx="236">-0.064169716367665705</cx:pt>
          <cx:pt idx="237">-0.023574465102453</cx:pt>
          <cx:pt idx="238">0.0134359368534196</cx:pt>
          <cx:pt idx="239">0.064271758227553405</cx:pt>
          <cx:pt idx="240">0.061628068786526997</cx:pt>
          <cx:pt idx="241">0.0227559795159561</cx:pt>
          <cx:pt idx="242">-0.050741246413576302</cx:pt>
          <cx:pt idx="243">-0.0298274798469969</cx:pt>
          <cx:pt idx="244">-0.0275264242106158</cx:pt>
          <cx:pt idx="245">-0.040704391728624098</cx:pt>
          <cx:pt idx="246">-0.083816456357896196</cx:pt>
          <cx:pt idx="247">-0.092892930050462702</cx:pt>
          <cx:pt idx="248">-0.056785598579727398</cx:pt>
          <cx:pt idx="249">-0.039968692509076503</cx:pt>
          <cx:pt idx="250">-0.0064345597730251797</cx:pt>
          <cx:pt idx="251">-0.00081200013046496002</cx:pt>
          <cx:pt idx="252">-0.00012660803910967899</cx:pt>
          <cx:pt idx="253">-0.00027879296967091202</cx:pt>
          <cx:pt idx="254">-0.0009792352217932981</cx:pt>
          <cx:pt idx="255">-0.00235287927825697</cx:pt>
          <cx:pt idx="256">-0.0113593796612443</cx:pt>
          <cx:pt idx="257">-0.044292589178472799</cx:pt>
          <cx:pt idx="258">-0.067468091745368997</cx:pt>
          <cx:pt idx="259">-0.067506303953532201</cx:pt>
          <cx:pt idx="260">-0.068838175513425706</cx:pt>
          <cx:pt idx="261">-0.059947967619118997</cx:pt>
          <cx:pt idx="262">-0.080640413060435207</cx:pt>
          <cx:pt idx="263">-0.112229764178761</cx:pt>
          <cx:pt idx="264">-0.020961032269858501</cx:pt>
          <cx:pt idx="265">0.082930659242391999</cx:pt>
          <cx:pt idx="266">0.0586389353021445</cx:pt>
          <cx:pt idx="267">0.0416769791324317</cx:pt>
          <cx:pt idx="268">0.0085796690789473797</cx:pt>
          <cx:pt idx="269">-0.034194286830517999</cx:pt>
          <cx:pt idx="270">-0.068760324736871298</cx:pt>
          <cx:pt idx="271">0.00493570243874112</cx:pt>
          <cx:pt idx="272">0.060664979928633102</cx:pt>
          <cx:pt idx="273">-0.027181854312602501</cx:pt>
          <cx:pt idx="274">-0.101829956376717</cx:pt>
          <cx:pt idx="275">-0.072500316606411</cx:pt>
          <cx:pt idx="276">-0.029209207330143899</cx:pt>
          <cx:pt idx="277">-0.050405297153466803</cx:pt>
          <cx:pt idx="278">-0.016331809577137101</cx:pt>
          <cx:pt idx="279">-0.0036214107650707201</cx:pt>
          <cx:pt idx="280">0.00103543259161465</cx:pt>
          <cx:pt idx="281">-0.00033406513745644898</cx:pt>
          <cx:pt idx="282">-0.00093506049097909303</cx:pt>
          <cx:pt idx="283">-0.0056411104493518703</cx:pt>
          <cx:pt idx="284">-0.0253706430808835</cx:pt>
          <cx:pt idx="285">-0.034997746878227702</cx:pt>
          <cx:pt idx="286">-0.050604896020928103</cx:pt>
          <cx:pt idx="287">-0.021304717267832</cx:pt>
          <cx:pt idx="288">-0.033087705822494103</cx:pt>
          <cx:pt idx="289">-0.024305865404365301</cx:pt>
          <cx:pt idx="290">-0.053274869604656598</cx:pt>
          <cx:pt idx="291">-0.030001635325132898</cx:pt>
          <cx:pt idx="292">0.025088123849770601</cx:pt>
          <cx:pt idx="293">0.062179054714401202</cx:pt>
          <cx:pt idx="294">0.063913105460705805</cx:pt>
          <cx:pt idx="295">-0.0147282042427717</cx:pt>
          <cx:pt idx="296">-0.021118396021459498</cx:pt>
          <cx:pt idx="297">0.022339190160075</cx:pt>
          <cx:pt idx="298">-0.00130246422683728</cx:pt>
          <cx:pt idx="299">-0.0078057287895856101</cx:pt>
          <cx:pt idx="300">0.032371022105898602</cx:pt>
          <cx:pt idx="301">-0.00682428657830651</cx:pt>
          <cx:pt idx="302">-0.028634243382132898</cx:pt>
          <cx:pt idx="303">-0.036969500329475297</cx:pt>
          <cx:pt idx="304">-0.041882670189203802</cx:pt>
          <cx:pt idx="305">-0.058890066481766999</cx:pt>
          <cx:pt idx="306">-0.018954165578728099</cx:pt>
          <cx:pt idx="307">-0.0015548491000988299</cx:pt>
          <cx:pt idx="308">-0.00046128618872005698</cx:pt>
          <cx:pt idx="309">0.0014135303111729</cx:pt>
          <cx:pt idx="310">-0.00120813478945369</cx:pt>
          <cx:pt idx="311">-0.0040482379695102703</cx:pt>
          <cx:pt idx="312">-0.030313773477584401</cx:pt>
          <cx:pt idx="313">-0.056422313805256002</cx:pt>
          <cx:pt idx="314">-0.0063381958070082602</cx:pt>
          <cx:pt idx="315">0.049864868720031402</cx:pt>
          <cx:pt idx="316">0.024267877946180301</cx:pt>
          <cx:pt idx="317">0.038208366752254898</cx:pt>
          <cx:pt idx="318">-0.0136140926748553</cx:pt>
          <cx:pt idx="319">-0.019201248351429799</cx:pt>
          <cx:pt idx="320">-0.025706954342727802</cx:pt>
          <cx:pt idx="321">0.00037803449488081701</cx:pt>
          <cx:pt idx="322">0.0045703460783687198</cx:pt>
          <cx:pt idx="323">-0.091745770749933994</cx:pt>
          <cx:pt idx="324">-0.023877850505577902</cx:pt>
          <cx:pt idx="325">-0.0317184586730304</cx:pt>
          <cx:pt idx="326">-0.0059074221801253598</cx:pt>
          <cx:pt idx="327">0.039055782637630002</cx:pt>
          <cx:pt idx="328">-0.0033223623737160799</cx:pt>
          <cx:pt idx="329">0.0166202283490057</cx:pt>
          <cx:pt idx="330">-0.0047231591722843701</cx:pt>
          <cx:pt idx="331">-0.029594539007031601</cx:pt>
          <cx:pt idx="332">-0.026447295226695401</cx:pt>
          <cx:pt idx="333">-0.036163398157254799</cx:pt>
          <cx:pt idx="334">-0.0142489330530986</cx:pt>
          <cx:pt idx="335">-0.00062690196280467802</cx:pt>
          <cx:pt idx="336">0.00035005751414829401</cx:pt>
          <cx:pt idx="337">0.00054930850550080396</cx:pt>
          <cx:pt idx="338">-0.0010547654350317999</cx:pt>
          <cx:pt idx="339">-0.0079210806420138193</cx:pt>
          <cx:pt idx="340">-0.027777849334809101</cx:pt>
          <cx:pt idx="341">-0.053161223334177797</cx:pt>
          <cx:pt idx="342">0.0060517154575940599</cx:pt>
          <cx:pt idx="343">0.0093921099268102198</cx:pt>
          <cx:pt idx="344">0.0060194057449533302</cx:pt>
          <cx:pt idx="345">0.041523208802474697</cx:pt>
          <cx:pt idx="346">-0.010449131749499799</cx:pt>
          <cx:pt idx="347">-0.0498105688432086</cx:pt>
          <cx:pt idx="348">-0.089002909923832502</cx:pt>
          <cx:pt idx="349">-0.0067719776982488097</cx:pt>
          <cx:pt idx="350">0.016658072962357998</cx:pt>
          <cx:pt idx="351">-0.107750894526578</cx:pt>
          <cx:pt idx="352">-0.061249849323221098</cx:pt>
          <cx:pt idx="353">-0.035550598712566703</cx:pt>
          <cx:pt idx="354">-0.0011972136112526799</cx:pt>
          <cx:pt idx="355">0.0132385275653662</cx:pt>
          <cx:pt idx="356">0.0141116225032285</cx:pt>
          <cx:pt idx="357">0.051868781766552602</cx:pt>
          <cx:pt idx="358">0.019707813719178301</cx:pt>
          <cx:pt idx="359">-0.0027096284951279499</cx:pt>
          <cx:pt idx="360">0.0132053903125744</cx:pt>
          <cx:pt idx="361">-0.0152884484664275</cx:pt>
          <cx:pt idx="362">-0.0072877508504165696</cx:pt>
          <cx:pt idx="363">7.8855515171645296e-05</cx:pt>
          <cx:pt idx="364">2.7378718936763801e-05</cx:pt>
          <cx:pt idx="365">0.00014760198371830199</cx:pt>
          <cx:pt idx="366">-0.00031576026619817001</cx:pt>
          <cx:pt idx="367">0.0055524719671966203</cx:pt>
          <cx:pt idx="368">-0.0151178723214693</cx:pt>
          <cx:pt idx="369">-0.0146422135032101</cx:pt>
          <cx:pt idx="370">0.046959450598068699</cx:pt>
          <cx:pt idx="371">0.015125500493868901</cx:pt>
          <cx:pt idx="372">0.026317234360353301</cx:pt>
          <cx:pt idx="373">-0.022939279241171999</cx:pt>
          <cx:pt idx="374">-0.028440676142478801</cx:pt>
          <cx:pt idx="375">-0.070497263465354995</cx:pt>
          <cx:pt idx="376">-0.039314629681251302</cx:pt>
          <cx:pt idx="377">0.0323576455255353</cx:pt>
          <cx:pt idx="378">-0.024018881718258601</cx:pt>
          <cx:pt idx="379">-0.0690300985883774</cx:pt>
          <cx:pt idx="380">-0.067856466203445306</cx:pt>
          <cx:pt idx="381">-0.040928293752675302</cx:pt>
          <cx:pt idx="382">0.0543032607714201</cx:pt>
          <cx:pt idx="383">0.033216966663229902</cx:pt>
          <cx:pt idx="384">0.0062843664940411903</cx:pt>
          <cx:pt idx="385">0.055588350926489699</cx:pt>
          <cx:pt idx="386">0.0495721291587259</cx:pt>
          <cx:pt idx="387">0.041637862086901199</cx:pt>
          <cx:pt idx="388">0.017007598159765599</cx:pt>
          <cx:pt idx="389">0.0029446824253602901</cx:pt>
          <cx:pt idx="390">0.0097407803180934102</cx:pt>
          <cx:pt idx="391">0.0016289067822480199</cx:pt>
          <cx:pt idx="392">0.00039706891860814402</cx:pt>
          <cx:pt idx="393">-0.00047300283917687099</cx:pt>
          <cx:pt idx="394">-0.00042851251506577598</cx:pt>
          <cx:pt idx="395">0.015628178591519999</cx:pt>
          <cx:pt idx="396">0.0034768085132538002</cx:pt>
          <cx:pt idx="397">0.040728416130158498</cx:pt>
          <cx:pt idx="398">0.032782853173579603</cx:pt>
          <cx:pt idx="399">0.043416042673484097</cx:pt>
          <cx:pt idx="400">0.049027893355409198</cx:pt>
          <cx:pt idx="401">0.033687379323496101</cx:pt>
          <cx:pt idx="402">-0.0207694260619927</cx:pt>
          <cx:pt idx="403">0.013796688088160701</cx:pt>
          <cx:pt idx="404">0.059233599907955903</cx:pt>
          <cx:pt idx="405">0.054967145872117103</cx:pt>
          <cx:pt idx="406">-0.050566971801752403</cx:pt>
          <cx:pt idx="407">-0.045477028529403302</cx:pt>
          <cx:pt idx="408">-0.0143046849548321</cx:pt>
          <cx:pt idx="409">0.020894080234618799</cx:pt>
          <cx:pt idx="410">0.031928828111574499</cx:pt>
          <cx:pt idx="411">-0.0233028381121658</cx:pt>
          <cx:pt idx="412">0.016253066632660001</cx:pt>
          <cx:pt idx="413">0.080770023077730305</cx:pt>
          <cx:pt idx="414">0.040847648543039697</cx:pt>
          <cx:pt idx="415">-0.0102748910468061</cx:pt>
          <cx:pt idx="416">0.025037257396944901</cx:pt>
          <cx:pt idx="417">0.013866619032271099</cx:pt>
          <cx:pt idx="418">0.0043119188368413103</cx:pt>
          <cx:pt idx="419">4.7668608463641998e-05</cx:pt>
          <cx:pt idx="420">-0.00043195176091606201</cx:pt>
          <cx:pt idx="421">-0.0010191895733182501</cx:pt>
          <cx:pt idx="422">-0.00095375554501287395</cx:pt>
          <cx:pt idx="423">0.017303610592319899</cx:pt>
          <cx:pt idx="424">0.010945153335523599</cx:pt>
          <cx:pt idx="425">0.034798101284036001</cx:pt>
          <cx:pt idx="426">-0.012423072185603999</cx:pt>
          <cx:pt idx="427">0.041057161877666698</cx:pt>
          <cx:pt idx="428">0.044914932262936802</cx:pt>
          <cx:pt idx="429">0.064676127402381101</cx:pt>
          <cx:pt idx="430">0.051974641439780603</cx:pt>
          <cx:pt idx="431">0.032011434751733098</cx:pt>
          <cx:pt idx="432">0.0627331855298775</cx:pt>
          <cx:pt idx="433">-0.00025833523107244801</cx:pt>
          <cx:pt idx="434">-0.056129648960067301</cx:pt>
          <cx:pt idx="435">-0.031955699994346103</cx:pt>
          <cx:pt idx="436">0.061328566257669102</cx:pt>
          <cx:pt idx="437">0.050060591146053698</cx:pt>
          <cx:pt idx="438">0.027693504510270299</cx:pt>
          <cx:pt idx="439">0.015768571437621101</cx:pt>
          <cx:pt idx="440">-0.013513341259238001</cx:pt>
          <cx:pt idx="441">0.0177339584907046</cx:pt>
          <cx:pt idx="442">0.013270910372994301</cx:pt>
          <cx:pt idx="443">0.0111919504455364</cx:pt>
          <cx:pt idx="444">0.039497334328775002</cx:pt>
          <cx:pt idx="445">0.035693650693476402</cx:pt>
          <cx:pt idx="446">0.0122918037476634</cx:pt>
          <cx:pt idx="447">0.0059785481237603797</cx:pt>
          <cx:pt idx="448">0.00034256937432078301</cx:pt>
          <cx:pt idx="449">-0.00023979588671408999</cx:pt>
          <cx:pt idx="450">0.000112274269272427</cx:pt>
          <cx:pt idx="451">0.012246436861856501</cx:pt>
          <cx:pt idx="452">0.025066185126493602</cx:pt>
          <cx:pt idx="453">0.045958423681787201</cx:pt>
          <cx:pt idx="454">0.0130826642013738</cx:pt>
          <cx:pt idx="455">0.054425477849902697</cx:pt>
          <cx:pt idx="456">0.078223103275303796</cx:pt>
          <cx:pt idx="457">0.062357059211625897</cx:pt>
          <cx:pt idx="458">0.063170959630516402</cx:pt>
          <cx:pt idx="459">0.068341946811818002</cx:pt>
          <cx:pt idx="460">0.0113819955585034</cx:pt>
          <cx:pt idx="461">-0.085189667226532595</cx:pt>
          <cx:pt idx="462">-0.067833705438708605</cx:pt>
          <cx:pt idx="463">0.00331144238862386</cx:pt>
          <cx:pt idx="464">0.099689467013281394</cx:pt>
          <cx:pt idx="465">0.090334612515841003</cx:pt>
          <cx:pt idx="466">0.039371910526525701</cx:pt>
          <cx:pt idx="467">0.0181140075185715</cx:pt>
          <cx:pt idx="468">0.0411601859431431</cx:pt>
          <cx:pt idx="469">0.070856560407261293</cx:pt>
          <cx:pt idx="470">0.062993941708281403</cx:pt>
          <cx:pt idx="471">0.0180898999253216</cx:pt>
          <cx:pt idx="472">0.0069776653986594996</cx:pt>
          <cx:pt idx="473">0.049889804521395402</cx:pt>
          <cx:pt idx="474">0.019272933457587599</cx:pt>
          <cx:pt idx="475">0.0035467232856258401</cx:pt>
          <cx:pt idx="476">0.000120393918602325</cx:pt>
          <cx:pt idx="477">0.00067831684691818596</cx:pt>
          <cx:pt idx="478">0.0081594114737721501</cx:pt>
          <cx:pt idx="479">0.0114775676277711</cx:pt>
          <cx:pt idx="480">0.054461432503859999</cx:pt>
          <cx:pt idx="481">0.049791235041909</cx:pt>
          <cx:pt idx="482">-0.016176681479543601</cx:pt>
          <cx:pt idx="483">0.031729553105712099</cx:pt>
          <cx:pt idx="484">0.073012930189230801</cx:pt>
          <cx:pt idx="485">0.10788544481239599</cx:pt>
          <cx:pt idx="486">0.060256856432514598</cx:pt>
          <cx:pt idx="487">-0.0342323105445878</cx:pt>
          <cx:pt idx="488">-0.069702988725737602</cx:pt>
          <cx:pt idx="489">-0.114187724037025</cx:pt>
          <cx:pt idx="490">-0.048254239922985498</cx:pt>
          <cx:pt idx="491">0.044557752448622298</cx:pt>
          <cx:pt idx="492">0.071946836416545701</cx:pt>
          <cx:pt idx="493">0.030431946947419498</cx:pt>
          <cx:pt idx="494">0.020496523352992999</cx:pt>
          <cx:pt idx="495">-0.00144001808617192</cx:pt>
          <cx:pt idx="496">0.0087758112982930497</cx:pt>
          <cx:pt idx="497">0.10711800891112699</cx:pt>
          <cx:pt idx="498">0.095995004565788494</cx:pt>
          <cx:pt idx="499">0.0279719774501428</cx:pt>
          <cx:pt idx="500">0.0057301514435488497</cx:pt>
          <cx:pt idx="501">0.032267741576791298</cx:pt>
          <cx:pt idx="502">0.0070828695684435504</cx:pt>
          <cx:pt idx="503">0.0022346759716148799</cx:pt>
          <cx:pt idx="504">-0.00047362081840070301</cx:pt>
          <cx:pt idx="505">0.000282045558489545</cx:pt>
          <cx:pt idx="506">0.0044735340144247699</cx:pt>
          <cx:pt idx="507">0.010128257718290999</cx:pt>
          <cx:pt idx="508">0.071616854024243295</cx:pt>
          <cx:pt idx="509">0.0510823328749224</cx:pt>
          <cx:pt idx="510">-0.0141959660167814</cx:pt>
          <cx:pt idx="511">0.039546862818999599</cx:pt>
          <cx:pt idx="512">0.061250254542687899</cx:pt>
          <cx:pt idx="513">0.100283848557168</cx:pt>
          <cx:pt idx="514">0.018116975981577899</cx:pt>
          <cx:pt idx="515">-0.084843150947974302</cx:pt>
          <cx:pt idx="516">-0.088378928685265007</cx:pt>
          <cx:pt idx="517">-0.102222568355614</cx:pt>
          <cx:pt idx="518">0.0037265027646217501</cx:pt>
          <cx:pt idx="519">0.060192381364703201</cx:pt>
          <cx:pt idx="520">0.061136315216415299</cx:pt>
          <cx:pt idx="521">-0.0367004604317165</cx:pt>
          <cx:pt idx="522">0.0259764529753987</cx:pt>
          <cx:pt idx="523">0.034373302996483397</cx:pt>
          <cx:pt idx="524">0.024674818486076101</cx:pt>
          <cx:pt idx="525">0.082597707070468707</cx:pt>
          <cx:pt idx="526">0.067086355961117006</cx:pt>
          <cx:pt idx="527">0.020770265626483798</cx:pt>
          <cx:pt idx="528">0.0035767035364779498</cx:pt>
          <cx:pt idx="529">0.0092273096258867707</cx:pt>
          <cx:pt idx="530">0.00085986300347153804</cx:pt>
          <cx:pt idx="531">0.00065472939048658203</cx:pt>
          <cx:pt idx="532">0.00033035516970862102</cx:pt>
          <cx:pt idx="533">-0.00035988828929069599</cx:pt>
          <cx:pt idx="534">0.00091234811210988702</cx:pt>
          <cx:pt idx="535">0.0140410612978078</cx:pt>
          <cx:pt idx="536">0.067833472009544302</cx:pt>
          <cx:pt idx="537">0.066212151435188299</cx:pt>
          <cx:pt idx="538">0.0046525378144605797</cx:pt>
          <cx:pt idx="539">0.037036843693315002</cx:pt>
          <cx:pt idx="540">0.053493787348726597</cx:pt>
          <cx:pt idx="541">0.040958295404862601</cx:pt>
          <cx:pt idx="542">0.018725164351290999</cx:pt>
          <cx:pt idx="543">-0.049569029249813497</cx:pt>
          <cx:pt idx="544">-0.093661720242925905</cx:pt>
          <cx:pt idx="545">-0.103286517882098</cx:pt>
          <cx:pt idx="546">0.026598022060649699</cx:pt>
          <cx:pt idx="547">0.041263809375772897</cx:pt>
          <cx:pt idx="548">-0.0108265834692049</cx:pt>
          <cx:pt idx="549">-0.021068433224313</cx:pt>
          <cx:pt idx="550">0.016691729251625299</cx:pt>
          <cx:pt idx="551">0.020637073055924798</cx:pt>
          <cx:pt idx="552">0.035929788695869498</cx:pt>
          <cx:pt idx="553">0.057944933743808297</cx:pt>
          <cx:pt idx="554">0.044930849888286398</cx:pt>
          <cx:pt idx="555">0.0012143850813820299</cx:pt>
          <cx:pt idx="556">-0.0151067402027831</cx:pt>
          <cx:pt idx="557">-0.0023305328613091401</cx:pt>
          <cx:pt idx="558">0.0051333682505336998</cx:pt>
          <cx:pt idx="559">-0.00035493434690475801</cx:pt>
          <cx:pt idx="560">-0.00065858725955744604</cx:pt>
          <cx:pt idx="561">0.00071338171762634801</cx:pt>
          <cx:pt idx="562">0.0031718164781905801</cx:pt>
          <cx:pt idx="563">0.026255248997327001</cx:pt>
          <cx:pt idx="564">0.0561978594044713</cx:pt>
          <cx:pt idx="565">0.045946270673023301</cx:pt>
          <cx:pt idx="566">0.0033541074026925601</cx:pt>
          <cx:pt idx="567">0.060681186743052201</cx:pt>
          <cx:pt idx="568">0.066687653604231498</cx:pt>
          <cx:pt idx="569">0.036746481788296197</cx:pt>
          <cx:pt idx="570">0.071741768106358794</cx:pt>
          <cx:pt idx="571">0.0373776530127925</cx:pt>
          <cx:pt idx="572">-0.031731468023279398</cx:pt>
          <cx:pt idx="573">-0.087700752176837302</cx:pt>
          <cx:pt idx="574">-0.046244206802817399</cx:pt>
          <cx:pt idx="575">-0.017755798934441101</cx:pt>
          <cx:pt idx="576">-0.063092931674790798</cx:pt>
          <cx:pt idx="577">-0.076272611529456302</cx:pt>
          <cx:pt idx="578">-0.023431517073986999</cx:pt>
          <cx:pt idx="579">-0.032001087348050697</cx:pt>
          <cx:pt idx="580">-0.0116899691616723</cx:pt>
          <cx:pt idx="581">0.023745817721796701</cx:pt>
          <cx:pt idx="582">0.00039667041516379501</cx:pt>
          <cx:pt idx="583">-0.0276848524416573</cx:pt>
          <cx:pt idx="584">-0.031350595926981598</cx:pt>
          <cx:pt idx="585">-0.015473966991985199</cx:pt>
          <cx:pt idx="586">0.0023863797515850599</cx:pt>
          <cx:pt idx="587">0.00026228865379399199</cx:pt>
          <cx:pt idx="588">-4.8991146118786602e-08</cx:pt>
          <cx:pt idx="589">0.0010321643049737701</cx:pt>
          <cx:pt idx="590">0.0052106987058716204</cx:pt>
          <cx:pt idx="591">0.032911250759734903</cx:pt>
          <cx:pt idx="592">0.047870236708752102</cx:pt>
          <cx:pt idx="593">0.045280666047026102</cx:pt>
          <cx:pt idx="594">0.025495702422312801</cx:pt>
          <cx:pt idx="595">0.027067146568851001</cx:pt>
          <cx:pt idx="596">0.026187765038772699</cx:pt>
          <cx:pt idx="597">-0.0031529913354198498</cx:pt>
          <cx:pt idx="598">0.052271502516760701</cx:pt>
          <cx:pt idx="599">0.064089887088354794</cx:pt>
          <cx:pt idx="600">0.052410523796851301</cx:pt>
          <cx:pt idx="601">0.0152153007667699</cx:pt>
          <cx:pt idx="602">-0.0024876182964655102</cx:pt>
          <cx:pt idx="603">-0.0562843191849891</cx:pt>
          <cx:pt idx="604">-0.074713577728822603</cx:pt>
          <cx:pt idx="605">-0.039916760043477398</cx:pt>
          <cx:pt idx="606">-0.068938417522817194</cx:pt>
          <cx:pt idx="607">-0.073924344371877698</cx:pt>
          <cx:pt idx="608">-0.047921611205638502</cx:pt>
          <cx:pt idx="609">-0.0218012517745521</cx:pt>
          <cx:pt idx="610">-0.00185424395609074</cx:pt>
          <cx:pt idx="611">-0.0240246628926408</cx:pt>
          <cx:pt idx="612">-0.039500160684215101</cx:pt>
          <cx:pt idx="613">-0.012497689052256801</cx:pt>
          <cx:pt idx="614">0.0054354736815037602</cx:pt>
          <cx:pt idx="615">0.00034307293500987398</cx:pt>
          <cx:pt idx="616">5.1585610604980103e-06</cx:pt>
          <cx:pt idx="617">-0.000576802690312833</cx:pt>
          <cx:pt idx="618">0.0051437305271122696</cx:pt>
          <cx:pt idx="619">0.028076447200518401</cx:pt>
          <cx:pt idx="620">0.0271173381811784</cx:pt>
          <cx:pt idx="621">0.036436869349069798</cx:pt>
          <cx:pt idx="622">0.049077644639013401</cx:pt>
          <cx:pt idx="623">0.0099160563371589096</cx:pt>
          <cx:pt idx="624">-0.022856510823998401</cx:pt>
          <cx:pt idx="625">-0.0139350273117871</cx:pt>
          <cx:pt idx="626">0.038004325837943699</cx:pt>
          <cx:pt idx="627">0.041809647228865203</cx:pt>
          <cx:pt idx="628">0.107556250962378</cx:pt>
          <cx:pt idx="629">0.060048785287248302</cx:pt>
          <cx:pt idx="630">0.0029794806246139401</cx:pt>
          <cx:pt idx="631">0.0103714247358229</cx:pt>
          <cx:pt idx="632">-0.0041489843580862799</cx:pt>
          <cx:pt idx="633">-0.040361168819526803</cx:pt>
          <cx:pt idx="634">-0.059764069641894201</cx:pt>
          <cx:pt idx="635">-0.056274578740203501</cx:pt>
          <cx:pt idx="636">-0.051821977210701399</cx:pt>
          <cx:pt idx="637">-0.0383008651818489</cx:pt>
          <cx:pt idx="638">-0.0087325639546391703</cx:pt>
          <cx:pt idx="639">-0.041577316077500599</cx:pt>
          <cx:pt idx="640">-0.031983211615790201</cx:pt>
          <cx:pt idx="641">-0.014595206040079099</cx:pt>
          <cx:pt idx="642">-0.0038410736662010401</cx:pt>
          <cx:pt idx="643">0.00015377012944904999</cx:pt>
          <cx:pt idx="644">-0.00042287559394810898</cx:pt>
          <cx:pt idx="645">7.7963249269645505e-05</cx:pt>
          <cx:pt idx="646">0.000634797016585925</cx:pt>
          <cx:pt idx="647">0.0124193048966395</cx:pt>
          <cx:pt idx="648">-0.0050610127899131498</cx:pt>
          <cx:pt idx="649">-0.0077571890646372299</cx:pt>
          <cx:pt idx="650">-0.020174782952378699</cx:pt>
          <cx:pt idx="651">-0.00175424815126175</cx:pt>
          <cx:pt idx="652">0.023494303208159699</cx:pt>
          <cx:pt idx="653">-0.0057151743244870197</cx:pt>
          <cx:pt idx="654">-0.0082266340707868903</cx:pt>
          <cx:pt idx="655">-0.0383199571014122</cx:pt>
          <cx:pt idx="656">-0.026863584518726301</cx:pt>
          <cx:pt idx="657">-0.0167930433780265</cx:pt>
          <cx:pt idx="658">-0.020557303069998999</cx:pt>
          <cx:pt idx="659">-0.02551986721943</cx:pt>
          <cx:pt idx="660">-0.082179192416606303</cx:pt>
          <cx:pt idx="661">-0.083241916091436205</cx:pt>
          <cx:pt idx="662">-0.061360436135611499</cx:pt>
          <cx:pt idx="663">-0.077002389184030101</cx:pt>
          <cx:pt idx="664">-0.060702690840882603</cx:pt>
          <cx:pt idx="665">-0.019095603079328501</cx:pt>
          <cx:pt idx="666">-0.017350805016517101</cx:pt>
          <cx:pt idx="667">-0.0254639696356375</cx:pt>
          <cx:pt idx="668">-0.027431205084006802</cx:pt>
          <cx:pt idx="669">-0.013443251422365601</cx:pt>
          <cx:pt idx="670">-0.0026984621020229899</cx:pt>
          <cx:pt idx="671">-0.00099846751498869498</cx:pt>
          <cx:pt idx="672">0.00057808502601037798</cx:pt>
          <cx:pt idx="673">-0.00047147446977473202</cx:pt>
          <cx:pt idx="674">-0.0012079659992281599</cx:pt>
          <cx:pt idx="675">-0.0041403647332765</cx:pt>
          <cx:pt idx="676">-0.016138336779655</cx:pt>
          <cx:pt idx="677">-0.030667908919230699</cx:pt>
          <cx:pt idx="678">-0.048077139792850603</cx:pt>
          <cx:pt idx="679">-0.027676905758352299</cx:pt>
          <cx:pt idx="680">-0.015930318552626999</cx:pt>
          <cx:pt idx="681">0.0089882081163228395</cx:pt>
          <cx:pt idx="682">-0.0216503371012365</cx:pt>
          <cx:pt idx="683">-0.051111815670805603</cx:pt>
          <cx:pt idx="684">-0.058503127279264502</cx:pt>
          <cx:pt idx="685">-0.064653788458781794</cx:pt>
          <cx:pt idx="686">-0.086636911856418905</cx:pt>
          <cx:pt idx="687">-0.080109337337234895</cx:pt>
          <cx:pt idx="688">-0.072021488006811393</cx:pt>
          <cx:pt idx="689">-0.077997886945813194</cx:pt>
          <cx:pt idx="690">-0.0448141219049372</cx:pt>
          <cx:pt idx="691">-0.060491956500555097</cx:pt>
          <cx:pt idx="692">-0.027769107439026199</cx:pt>
          <cx:pt idx="693">-0.030645771987905902</cx:pt>
          <cx:pt idx="694">-0.026213124237204899</cx:pt>
          <cx:pt idx="695">-0.0138185396345751</cx:pt>
          <cx:pt idx="696">-0.0045087259881787696</cx:pt>
          <cx:pt idx="697">0.00072105921276141897</cx:pt>
          <cx:pt idx="698">0.00039691244720928699</cx:pt>
          <cx:pt idx="699">0.00049845281878055305</cx:pt>
          <cx:pt idx="700">-0.000113345046290533</cx:pt>
          <cx:pt idx="701">0.00049562660643426998</cx:pt>
          <cx:pt idx="702">-0.00014914893625386099</cx:pt>
          <cx:pt idx="703">-0.0013973465642463201</cx:pt>
          <cx:pt idx="704">-0.0037298346913703798</cx:pt>
          <cx:pt idx="705">-0.023140982340969798</cx:pt>
          <cx:pt idx="706">-0.020625611900933899</cx:pt>
          <cx:pt idx="707">-0.0172669035365479</cx:pt>
          <cx:pt idx="708">-0.026812487492600599</cx:pt>
          <cx:pt idx="709">-0.033998878901915698</cx:pt>
          <cx:pt idx="710">-0.061079968803077901</cx:pt>
          <cx:pt idx="711">-0.071681906194267703</cx:pt>
          <cx:pt idx="712">-0.0809025174040756</cx:pt>
          <cx:pt idx="713">-0.052261602208550403</cx:pt>
          <cx:pt idx="714">-0.067476887488369594</cx:pt>
          <cx:pt idx="715">-0.054264776137143499</cx:pt>
          <cx:pt idx="716">-0.0362309309192533</cx:pt>
          <cx:pt idx="717">-0.054231139199525297</cx:pt>
          <cx:pt idx="718">-0.052394178346386502</cx:pt>
          <cx:pt idx="719">-0.041767866567881701</cx:pt>
          <cx:pt idx="720">-0.028961446079437</cx:pt>
          <cx:pt idx="721">-0.0185054313887177</cx:pt>
          <cx:pt idx="722">-0.00881047668736357</cx:pt>
          <cx:pt idx="723">-0.00027370329016155801</cx:pt>
          <cx:pt idx="724">-0.00074598785334483103</cx:pt>
          <cx:pt idx="725">0.00015999631591945401</cx:pt>
          <cx:pt idx="726">0.00047643177777124702</cx:pt>
          <cx:pt idx="727">-0.000248033679633232</cx:pt>
          <cx:pt idx="728">0.000397440373153554</cx:pt>
          <cx:pt idx="729">-0.00014043746345111899</cx:pt>
          <cx:pt idx="730">5.8213203029833498e-05</cx:pt>
          <cx:pt idx="731">3.3090100751147798e-05</cx:pt>
          <cx:pt idx="732">0.000881878264321044</cx:pt>
          <cx:pt idx="733">-0.0033189817204340201</cx:pt>
          <cx:pt idx="734">-0.00112001367268388</cx:pt>
          <cx:pt idx="735">-0.0056275308669654798</cx:pt>
          <cx:pt idx="736">-0.0057821252608031498</cx:pt>
          <cx:pt idx="737">-0.012072282079296901</cx:pt>
          <cx:pt idx="738">-0.016079552287202901</cx:pt>
          <cx:pt idx="739">-0.0051779796647559804</cx:pt>
          <cx:pt idx="740">0.0023819603725074101</cx:pt>
          <cx:pt idx="741">-0.013180129550042099</cx:pt>
          <cx:pt idx="742">-0.023844452400222</cx:pt>
          <cx:pt idx="743">-0.019597271531728699</cx:pt>
          <cx:pt idx="744">-0.0094694628426295301</cx:pt>
          <cx:pt idx="745">-0.0194547592898958</cx:pt>
          <cx:pt idx="746">-0.0122137162224731</cx:pt>
          <cx:pt idx="747">-0.0122671540932017</cx:pt>
          <cx:pt idx="748">-0.0114898683749926</cx:pt>
          <cx:pt idx="749">-0.01125358655369</cx:pt>
          <cx:pt idx="750">-0.0086851996592869195</cx:pt>
          <cx:pt idx="751">0.00043640110900825002</cx:pt>
          <cx:pt idx="752">0.00054815678049083001</cx:pt>
          <cx:pt idx="753">-0.00027404004430625498</cx:pt>
          <cx:pt idx="754">-0.00027839936576206498</cx:pt>
          <cx:pt idx="755">-6.09385728198416e-05</cx:pt>
          <cx:pt idx="756">0.00010324479798815401</cx:pt>
          <cx:pt idx="757">-0.00093798244296191397</cx:pt>
          <cx:pt idx="758">0.00019927425068053001</cx:pt>
          <cx:pt idx="759">0.00050235312495216101</cx:pt>
          <cx:pt idx="760">0.00027607732275413798</cx:pt>
          <cx:pt idx="761">-0.00044082804203046601</cx:pt>
          <cx:pt idx="762">-0.00064338114697428295</cx:pt>
          <cx:pt idx="763">-0.00099528027492592694</cx:pt>
          <cx:pt idx="764">-0.000832406926727362</cx:pt>
          <cx:pt idx="765">-0.00178278756374945</cx:pt>
          <cx:pt idx="766">-0.00068926450912524704</cx:pt>
          <cx:pt idx="767">-0.0045305756289875298</cx:pt>
          <cx:pt idx="768">-0.00182942890346105</cx:pt>
          <cx:pt idx="769">0.00027562445519299699</cx:pt>
          <cx:pt idx="770">0.0021549430865762101</cx:pt>
          <cx:pt idx="771">0.000206607077013445</cx:pt>
          <cx:pt idx="772">-0.00103050866012822</cx:pt>
          <cx:pt idx="773">-0.0023310136407940201</cx:pt>
          <cx:pt idx="774">-0.00479271804695529</cx:pt>
          <cx:pt idx="775">-0.000116646327877132</cx:pt>
          <cx:pt idx="776">-0.00023085698013658299</cx:pt>
          <cx:pt idx="777">-0.0049766695649137299</cx:pt>
          <cx:pt idx="778">-0.0078826699106624796</cx:pt>
          <cx:pt idx="779">-0.0020201941598267199</cx:pt>
          <cx:pt idx="780">0.00021138151170026201</cx:pt>
          <cx:pt idx="781">0.00087849527027442597</cx:pt>
          <cx:pt idx="782">0.00054815682712263899</cx:pt>
          <cx:pt idx="783">-0.000101448099463693</cx:pt>
        </cx:lvl>
      </cx:numDim>
    </cx:data>
    <cx:data id="189">
      <cx:numDim type="val">
        <cx:f>'001_WA_F - 副本'!$GH$1:$GH$784</cx:f>
        <cx:lvl ptCount="784" formatCode="G/通用格式">
          <cx:pt idx="0">-0.00035649044996440297</cx:pt>
          <cx:pt idx="1">1.9428095008646601e-05</cx:pt>
          <cx:pt idx="2">0.00130934551630706</cx:pt>
          <cx:pt idx="3">0.00061585003756469802</cx:pt>
          <cx:pt idx="4">9.4244676412561393e-05</cx:pt>
          <cx:pt idx="5">5.7441585547656401e-06</cx:pt>
          <cx:pt idx="6">9.1200708530267695e-05</cx:pt>
          <cx:pt idx="7">0.000215029301763321</cx:pt>
          <cx:pt idx="8">0.00064913646396860098</cx:pt>
          <cx:pt idx="9">0.00038397231997766199</cx:pt>
          <cx:pt idx="10">0.000145418550093813</cx:pt>
          <cx:pt idx="11">7.4973515626204498e-06</cx:pt>
          <cx:pt idx="12">-0.000231034863236307</cx:pt>
          <cx:pt idx="13">0.00067020114542140196</cx:pt>
          <cx:pt idx="14">-0.000154058718889788</cx:pt>
          <cx:pt idx="15">-0.000128777022276009</cx:pt>
          <cx:pt idx="16">-0.000410149063284374</cx:pt>
          <cx:pt idx="17">-0.00035488259931982</cx:pt>
          <cx:pt idx="18">-0.000166483940671869</cx:pt>
          <cx:pt idx="19">0.000185825722476203</cx:pt>
          <cx:pt idx="20">-0.00029008969889362997</cx:pt>
          <cx:pt idx="21">-0.000229294992864918</cx:pt>
          <cx:pt idx="22">-0.00012652917354191801</cx:pt>
          <cx:pt idx="23">8.5041407009708801e-05</cx:pt>
          <cx:pt idx="24">-0.00055871528904531903</cx:pt>
          <cx:pt idx="25">-0.00018024836969223699</cx:pt>
          <cx:pt idx="26">-0.00042055489777984901</cx:pt>
          <cx:pt idx="27">-0.000147806546323854</cx:pt>
          <cx:pt idx="28">0.00057363514499702997</cx:pt>
          <cx:pt idx="29">0.00038040836312495599</cx:pt>
          <cx:pt idx="30">7.1453701904056194e-05</cx:pt>
          <cx:pt idx="31">0.00017048880710509399</cx:pt>
          <cx:pt idx="32">-0.00055973026259806204</cx:pt>
          <cx:pt idx="33">-0.00031425046358962499</cx:pt>
          <cx:pt idx="34">6.1953079408960996e-05</cx:pt>
          <cx:pt idx="35">0.00037384490244234299</cx:pt>
          <cx:pt idx="36">0.00099055977423083094</cx:pt>
          <cx:pt idx="37">0.00060093778337255504</cx:pt>
          <cx:pt idx="38">0.0016802165141976101</cx:pt>
          <cx:pt idx="39">0.00314598085516056</cx:pt>
          <cx:pt idx="40">0.00254368480444817</cx:pt>
          <cx:pt idx="41">0.00182046323277589</cx:pt>
          <cx:pt idx="42">0.0021641799535463599</cx:pt>
          <cx:pt idx="43">0.00149154677089407</cx:pt>
          <cx:pt idx="44">0.00050303542443428599</cx:pt>
          <cx:pt idx="45">0.00043882892454347498</cx:pt>
          <cx:pt idx="46">0.0014608913497299099</cx:pt>
          <cx:pt idx="47">0.00063038672052389904</cx:pt>
          <cx:pt idx="48">0.0015283985131009101</cx:pt>
          <cx:pt idx="49">0.0016312881493129199</cx:pt>
          <cx:pt idx="50">5.6640432017916802e-05</cx:pt>
          <cx:pt idx="51">0.00014030194170047201</cx:pt>
          <cx:pt idx="52">-0.00086128060154982197</cx:pt>
          <cx:pt idx="53">-3.2594524071838199e-05</cx:pt>
          <cx:pt idx="54">-9.5333388396744498e-05</cx:pt>
          <cx:pt idx="55">-0.000230763391262715</cx:pt>
          <cx:pt idx="56">-7.1447148710897202e-05</cx:pt>
          <cx:pt idx="57">-0.00058928176480336103</cx:pt>
          <cx:pt idx="58">0.00013976554572040899</cx:pt>
          <cx:pt idx="59">-0.000307275889120062</cx:pt>
          <cx:pt idx="60">-0.00038111657287396</cx:pt>
          <cx:pt idx="61">0.00039337137551578302</cx:pt>
          <cx:pt idx="62">0.00035191820957931902</cx:pt>
          <cx:pt idx="63">0.00206719853544008</cx:pt>
          <cx:pt idx="64">0.0042435289722777001</cx:pt>
          <cx:pt idx="65">0.00274833808226785</cx:pt>
          <cx:pt idx="66">0.0075364053990946804</cx:pt>
          <cx:pt idx="67">0.013883304342465101</cx:pt>
          <cx:pt idx="68">0.014646473358601701</cx:pt>
          <cx:pt idx="69">0.0068561572137118103</cx:pt>
          <cx:pt idx="70">0.00883459081874843</cx:pt>
          <cx:pt idx="71">0.0128933848821306</cx:pt>
          <cx:pt idx="72">0.015915730030800601</cx:pt>
          <cx:pt idx="73">0.0130725109628409</cx:pt>
          <cx:pt idx="74">0.014918054964913101</cx:pt>
          <cx:pt idx="75">0.015603180052146001</cx:pt>
          <cx:pt idx="76">0.015488780263241299</cx:pt>
          <cx:pt idx="77">0.0138236516812132</cx:pt>
          <cx:pt idx="78">0.00694022202675635</cx:pt>
          <cx:pt idx="79">0.0015696309989770699</cx:pt>
          <cx:pt idx="80">-0.00098120605803414204</cx:pt>
          <cx:pt idx="81">-0.00018544823694737299</cx:pt>
          <cx:pt idx="82">-0.00058950780454743298</cx:pt>
          <cx:pt idx="83">0.00082318640319385802</cx:pt>
          <cx:pt idx="84">0.00035563170797343598</cx:pt>
          <cx:pt idx="85">0.000212451778428147</cx:pt>
          <cx:pt idx="86">-0.000565490035441772</cx:pt>
          <cx:pt idx="87">0.00081202911156907302</cx:pt>
          <cx:pt idx="88">-0.00032401593558211399</cx:pt>
          <cx:pt idx="89">0.00040480015905666999</cx:pt>
          <cx:pt idx="90">0.00255965974228317</cx:pt>
          <cx:pt idx="91">0.0061191613458205099</cx:pt>
          <cx:pt idx="92">0.010434996648757</cx:pt>
          <cx:pt idx="93">0.0103780534686759</cx:pt>
          <cx:pt idx="94">0.012833613670831599</cx:pt>
          <cx:pt idx="95">0.0072109590102526896</cx:pt>
          <cx:pt idx="96">0.01060954840825</cx:pt>
          <cx:pt idx="97">-0.0024232327478610101</cx:pt>
          <cx:pt idx="98">-0.0128682004842934</cx:pt>
          <cx:pt idx="99">-0.0062117580750827</cx:pt>
          <cx:pt idx="100">-0.0068230667121679097</cx:pt>
          <cx:pt idx="101">-0.0081096546322249694</cx:pt>
          <cx:pt idx="102">0.0301163720319747</cx:pt>
          <cx:pt idx="103">0.040167237959219199</cx:pt>
          <cx:pt idx="104">0.034856976472009998</cx:pt>
          <cx:pt idx="105">0.0281530697449691</cx:pt>
          <cx:pt idx="106">0.0205458090820477</cx:pt>
          <cx:pt idx="107">0.017185979887010198</cx:pt>
          <cx:pt idx="108">0.0075386857915511196</cx:pt>
          <cx:pt idx="109">-0.00082323746612434701</cx:pt>
          <cx:pt idx="110">-0.000387179171880043</cx:pt>
          <cx:pt idx="111">0.00012377441459054099</cx:pt>
          <cx:pt idx="112">0.000216424025607299</cx:pt>
          <cx:pt idx="113">-0.00056949354811946802</cx:pt>
          <cx:pt idx="114">2.1869887911960899e-05</cx:pt>
          <cx:pt idx="115">0.00013671781457917301</cx:pt>
          <cx:pt idx="116">0.0012084493082238101</cx:pt>
          <cx:pt idx="117">0.0052705256445019803</cx:pt>
          <cx:pt idx="118">0.0014424966961375</cx:pt>
          <cx:pt idx="119">0.0049378179750005904</cx:pt>
          <cx:pt idx="120">0.00033424745018911101</cx:pt>
          <cx:pt idx="121">0.0026926369601481702</cx:pt>
          <cx:pt idx="122">-0.0065268579611074502</cx:pt>
          <cx:pt idx="123">-0.0067466639285944001</cx:pt>
          <cx:pt idx="124">0.0149335897997312</cx:pt>
          <cx:pt idx="125">-0.016727404541818001</cx:pt>
          <cx:pt idx="126">0.00096433838862836996</cx:pt>
          <cx:pt idx="127">0.010293678529330301</cx:pt>
          <cx:pt idx="128">0.0083523464991323206</cx:pt>
          <cx:pt idx="129">0.0112642548803762</cx:pt>
          <cx:pt idx="130">0.0098272580448236207</cx:pt>
          <cx:pt idx="131">0.023799350898455401</cx:pt>
          <cx:pt idx="132">0.0110465465548446</cx:pt>
          <cx:pt idx="133">0.0141322367742833</cx:pt>
          <cx:pt idx="134">0.0211387864802546</cx:pt>
          <cx:pt idx="135">0.026221217402407699</cx:pt>
          <cx:pt idx="136">0.0078136715804087396</cx:pt>
          <cx:pt idx="137">-5.0978000593115399e-05</cx:pt>
          <cx:pt idx="138">4.9725900579666799e-05</cx:pt>
          <cx:pt idx="139">0.0012308401699961801</cx:pt>
          <cx:pt idx="140">-0.00050666852765874205</cx:pt>
          <cx:pt idx="141">-0.00061714753182752903</cx:pt>
          <cx:pt idx="142">-0.00035423232914422197</cx:pt>
          <cx:pt idx="143">-0.00055812410491647905</cx:pt>
          <cx:pt idx="144">-0.0023456569431252201</cx:pt>
          <cx:pt idx="145">-0.0070210540481022597</cx:pt>
          <cx:pt idx="146">-0.0114882371846556</cx:pt>
          <cx:pt idx="147">-0.0089337931104892798</cx:pt>
          <cx:pt idx="148">-0.032019917114205002</cx:pt>
          <cx:pt idx="149">-0.034862387231998603</cx:pt>
          <cx:pt idx="150">-0.081035355338960002</cx:pt>
          <cx:pt idx="151">-0.086054387769254406</cx:pt>
          <cx:pt idx="152">-0.039422033812687302</cx:pt>
          <cx:pt idx="153">-0.082233805229363799</cx:pt>
          <cx:pt idx="154">-0.073461507745139806</cx:pt>
          <cx:pt idx="155">-0.079409721323462995</cx:pt>
          <cx:pt idx="156">-0.016549853042647</cx:pt>
          <cx:pt idx="157">-0.010615801338660901</cx:pt>
          <cx:pt idx="158">-0.0442256819237739</cx:pt>
          <cx:pt idx="159">0.075749209231572898</cx:pt>
          <cx:pt idx="160">0.054749663326803102</cx:pt>
          <cx:pt idx="161">0.044353911040400297</cx:pt>
          <cx:pt idx="162">0.0391565870737349</cx:pt>
          <cx:pt idx="163">0.0368824453902672</cx:pt>
          <cx:pt idx="164">0.021492726616683899</cx:pt>
          <cx:pt idx="165">0.0131772325436558</cx:pt>
          <cx:pt idx="166">0.0067180545206102201</cx:pt>
          <cx:pt idx="167">0.00064744249747505</cx:pt>
          <cx:pt idx="168">-0.00028817745936886302</cx:pt>
          <cx:pt idx="169">-0.00093735862565095499</cx:pt>
          <cx:pt idx="170">-0.00084065156479479002</cx:pt>
          <cx:pt idx="171">-0.0023677172676481099</cx:pt>
          <cx:pt idx="172">-0.0093765505892208795</cx:pt>
          <cx:pt idx="173">-0.00542700173322129</cx:pt>
          <cx:pt idx="174">-0.026671204232474099</cx:pt>
          <cx:pt idx="175">-0.016424628649470599</cx:pt>
          <cx:pt idx="176">-0.0101324170887933</cx:pt>
          <cx:pt idx="177">-0.0502641305008521</cx:pt>
          <cx:pt idx="178">-0.080411803573069499</cx:pt>
          <cx:pt idx="179">-0.065655943771424599</cx:pt>
          <cx:pt idx="180">-0.038997969143370101</cx:pt>
          <cx:pt idx="181">-0.087201682986417201</cx:pt>
          <cx:pt idx="182">-0.066059742190103798</cx:pt>
          <cx:pt idx="183">-0.0702496006904368</cx:pt>
          <cx:pt idx="184">-0.079410919327759594</cx:pt>
          <cx:pt idx="185">-0.050527595276522598</cx:pt>
          <cx:pt idx="186">-0.043742846172049099</cx:pt>
          <cx:pt idx="187">0.053283826790429298</cx:pt>
          <cx:pt idx="188">0.027834985177674899</cx:pt>
          <cx:pt idx="189">-0.011845202865370399</cx:pt>
          <cx:pt idx="190">0.0276849480276877</cx:pt>
          <cx:pt idx="191">0.059910154886539398</cx:pt>
          <cx:pt idx="192">0.0439025072694759</cx:pt>
          <cx:pt idx="193">0.033864070766939203</cx:pt>
          <cx:pt idx="194">0.0075438688039237501</cx:pt>
          <cx:pt idx="195">0.00068820908113505805</cx:pt>
          <cx:pt idx="196">0.00073288126351935001</cx:pt>
          <cx:pt idx="197">-0.0011969198825638201</cx:pt>
          <cx:pt idx="198">-0.0089987184888517292</cx:pt>
          <cx:pt idx="199">-0.016179561293803699</cx:pt>
          <cx:pt idx="200">-0.0094584166598027809</cx:pt>
          <cx:pt idx="201">0.00322424031386301</cx:pt>
          <cx:pt idx="202">-0.041949947422779202</cx:pt>
          <cx:pt idx="203">-0.041377526592825398</cx:pt>
          <cx:pt idx="204">-0.031651737989758399</cx:pt>
          <cx:pt idx="205">-0.039625917907874897</cx:pt>
          <cx:pt idx="206">-0.018340328738787499</cx:pt>
          <cx:pt idx="207">-0.0268121720194247</cx:pt>
          <cx:pt idx="208">-0.00036112862615173599</cx:pt>
          <cx:pt idx="209">-0.0116440136859669</cx:pt>
          <cx:pt idx="210">-0.0050945293871918797</cx:pt>
          <cx:pt idx="211">0.015988149120569201</cx:pt>
          <cx:pt idx="212">-0.061384219661728301</cx:pt>
          <cx:pt idx="213">-0.066586922720754504</cx:pt>
          <cx:pt idx="214">-0.0089998200665524601</cx:pt>
          <cx:pt idx="215">-0.0047058872244802197</cx:pt>
          <cx:pt idx="216">-0.025500483175270199</cx:pt>
          <cx:pt idx="217">0.0455167548551648</cx:pt>
          <cx:pt idx="218">0.0631797137410052</cx:pt>
          <cx:pt idx="219">0.062214117885982398</cx:pt>
          <cx:pt idx="220">0.047926868205731499</cx:pt>
          <cx:pt idx="221">0.029566456955765801</cx:pt>
          <cx:pt idx="222">0.0111576675002477</cx:pt>
          <cx:pt idx="223">-0.00042647915804125798</cx:pt>
          <cx:pt idx="224">-0.000437360421352216</cx:pt>
          <cx:pt idx="225">-0.00058869052907270503</cx:pt>
          <cx:pt idx="226">-0.00429229225070817</cx:pt>
          <cx:pt idx="227">-0.0067638578147294001</cx:pt>
          <cx:pt idx="228">-0.0097246891593129308</cx:pt>
          <cx:pt idx="229">-0.0064148408995419997</cx:pt>
          <cx:pt idx="230">-0.0153865129527534</cx:pt>
          <cx:pt idx="231">-0.00114919372993501</cx:pt>
          <cx:pt idx="232">-0.0201136424462625</cx:pt>
          <cx:pt idx="233">0.014331840149523699</cx:pt>
          <cx:pt idx="234">-0.0095915116509059199</cx:pt>
          <cx:pt idx="235">-0.059543715139827501</cx:pt>
          <cx:pt idx="236">-0.031022257914054101</cx:pt>
          <cx:pt idx="237">-0.016707902986148802</cx:pt>
          <cx:pt idx="238">0.022180439755426402</cx:pt>
          <cx:pt idx="239">0.021252169890827701</cx:pt>
          <cx:pt idx="240">8.9097817374079896e-05</cx:pt>
          <cx:pt idx="241">0.0180259680849989</cx:pt>
          <cx:pt idx="242">0.0119769653675579</cx:pt>
          <cx:pt idx="243">0.026669630254223399</cx:pt>
          <cx:pt idx="244">0.013459753927020699</cx:pt>
          <cx:pt idx="245">0.057655292916038797</cx:pt>
          <cx:pt idx="246">0.0470432314735151</cx:pt>
          <cx:pt idx="247">0.042065550593397297</cx:pt>
          <cx:pt idx="248">0.042780352493718303</cx:pt>
          <cx:pt idx="249">0.026876853091363902</cx:pt>
          <cx:pt idx="250">0.0096138544222492996</cx:pt>
          <cx:pt idx="251">0.00085677496674351199</cx:pt>
          <cx:pt idx="252">0.00054807071099682305</cx:pt>
          <cx:pt idx="253">-0.00247795232025409</cx:pt>
          <cx:pt idx="254">0.0024895442141936101</cx:pt>
          <cx:pt idx="255">0.0058933522792354101</cx:pt>
          <cx:pt idx="256">-0.010570628115123999</cx:pt>
          <cx:pt idx="257">-0.018479433315194999</cx:pt>
          <cx:pt idx="258">-0.0079974520049601507</cx:pt>
          <cx:pt idx="259">0.018794250824695401</cx:pt>
          <cx:pt idx="260">0.031798176180672301</cx:pt>
          <cx:pt idx="261">0.048766150589419598</cx:pt>
          <cx:pt idx="262">-0.026314328732399899</cx:pt>
          <cx:pt idx="263">-0.0302357452969453</cx:pt>
          <cx:pt idx="264">-0.118163928232523</cx:pt>
          <cx:pt idx="265">-0.10279730001844301</cx:pt>
          <cx:pt idx="266">-0.075172937625865799</cx:pt>
          <cx:pt idx="267">-0.0298088754034436</cx:pt>
          <cx:pt idx="268">0.054565987221440203</cx:pt>
          <cx:pt idx="269">0.090306047406871703</cx:pt>
          <cx:pt idx="270">0.063196845928894796</cx:pt>
          <cx:pt idx="271">0.059603751835975702</cx:pt>
          <cx:pt idx="272">0.054069964816939903</cx:pt>
          <cx:pt idx="273">0.049648060663609501</cx:pt>
          <cx:pt idx="274">0.0526874718399487</cx:pt>
          <cx:pt idx="275">0.052633897047910903</cx:pt>
          <cx:pt idx="276">0.0448257248019681</cx:pt>
          <cx:pt idx="277">0.0137983455424867</cx:pt>
          <cx:pt idx="278">-0.0052689003053140396</cx:pt>
          <cx:pt idx="279">-0.020194587784448902</cx:pt>
          <cx:pt idx="280">0.00010595634549796401</cx:pt>
          <cx:pt idx="281">-0.0019236394549104099</cx:pt>
          <cx:pt idx="282">-0.0026036389136108499</cx:pt>
          <cx:pt idx="283">-0.0037769686273840201</cx:pt>
          <cx:pt idx="284">0.0072205910325202696</cx:pt>
          <cx:pt idx="285">0.0030386623683442801</cx:pt>
          <cx:pt idx="286">-0.0098042751112268692</cx:pt>
          <cx:pt idx="287">0.0216534310729651</cx:pt>
          <cx:pt idx="288">0.029342561486049901</cx:pt>
          <cx:pt idx="289">0.0228365321205037</cx:pt>
          <cx:pt idx="290">0.0082663750732166908</cx:pt>
          <cx:pt idx="291">-0.020699851121873301</cx:pt>
          <cx:pt idx="292">-0.0200581882307059</cx:pt>
          <cx:pt idx="293">-0.114578733669707</cx:pt>
          <cx:pt idx="294">-0.114994802616461</cx:pt>
          <cx:pt idx="295">-0.083882803757044405</cx:pt>
          <cx:pt idx="296">-0.057521379113928899</cx:pt>
          <cx:pt idx="297">0.0455682653655037</cx:pt>
          <cx:pt idx="298">0.058521264431206602</cx:pt>
          <cx:pt idx="299">0.022503279721934</cx:pt>
          <cx:pt idx="300">0.0067422296570949398</cx:pt>
          <cx:pt idx="301">0.026605680526627699</cx:pt>
          <cx:pt idx="302">0.017421521037830501</cx:pt>
          <cx:pt idx="303">0.029007579026351999</cx:pt>
          <cx:pt idx="304">0.0024448916440420699</cx:pt>
          <cx:pt idx="305">-0.013755693417333299</cx:pt>
          <cx:pt idx="306">-0.0054538878316633599</cx:pt>
          <cx:pt idx="307">-0.0054313742363131801</cx:pt>
          <cx:pt idx="308">-7.0264971702576994e-05</cx:pt>
          <cx:pt idx="309">-0.0022994169860234</cx:pt>
          <cx:pt idx="310">-0.0116538678251544</cx:pt>
          <cx:pt idx="311">-0.0089733141565149308</cx:pt>
          <cx:pt idx="312">0.0079125012474414204</cx:pt>
          <cx:pt idx="313">0.0126707597561756</cx:pt>
          <cx:pt idx="314">0.015681095889893099</cx:pt>
          <cx:pt idx="315">-0.0151311624152831</cx:pt>
          <cx:pt idx="316">-0.030111199516421602</cx:pt>
          <cx:pt idx="317">-0.0096924764816721104</cx:pt>
          <cx:pt idx="318">-0.029292746124353199</cx:pt>
          <cx:pt idx="319">-0.064120874448098206</cx:pt>
          <cx:pt idx="320">-0.0075448005069160698</cx:pt>
          <cx:pt idx="321">-0.0070973888534555402</cx:pt>
          <cx:pt idx="322">-0.031194173024601798</cx:pt>
          <cx:pt idx="323">-0.090874526091773197</cx:pt>
          <cx:pt idx="324">-0.099664628644941897</cx:pt>
          <cx:pt idx="325">-0.023332826664202399</cx:pt>
          <cx:pt idx="326">0.0091060739066097796</cx:pt>
          <cx:pt idx="327">-0.0087642020721683898</cx:pt>
          <cx:pt idx="328">-0.042374487245092997</cx:pt>
          <cx:pt idx="329">-0.032826024792458303</cx:pt>
          <cx:pt idx="330">-0.045798016819852697</cx:pt>
          <cx:pt idx="331">0.00096830525220255195</cx:pt>
          <cx:pt idx="332">0.016081633599637501</cx:pt>
          <cx:pt idx="333">0.0093987024237666607</cx:pt>
          <cx:pt idx="334">0.0061396043192789903</cx:pt>
          <cx:pt idx="335">-0.00199006624500184</cx:pt>
          <cx:pt idx="336">0.00023393004649505301</cx:pt>
          <cx:pt idx="337">-0.0012254455602613401</cx:pt>
          <cx:pt idx="338">-0.0043639321080975397</cx:pt>
          <cx:pt idx="339">0.0091490579782136008</cx:pt>
          <cx:pt idx="340">-0.00097437804210455197</cx:pt>
          <cx:pt idx="341">-0.0016273088787663399</cx:pt>
          <cx:pt idx="342">0.048357035640523099</cx:pt>
          <cx:pt idx="343">0.030900740644832499</cx:pt>
          <cx:pt idx="344">-0.010758821034212</cx:pt>
          <cx:pt idx="345">-0.018711921805189699</cx:pt>
          <cx:pt idx="346">-0.0146328581011019</cx:pt>
          <cx:pt idx="347">0.0130583317395279</cx:pt>
          <cx:pt idx="348">0.120328951454548</cx:pt>
          <cx:pt idx="349">0.14141744888156699</cx:pt>
          <cx:pt idx="350">0.032842547990139498</cx:pt>
          <cx:pt idx="351">-0.0614464322844962</cx:pt>
          <cx:pt idx="352">-0.058826075175909903</cx:pt>
          <cx:pt idx="353">-0.0231048106127624</cx:pt>
          <cx:pt idx="354">-0.0609492490984695</cx:pt>
          <cx:pt idx="355">-0.031420055501430198</cx:pt>
          <cx:pt idx="356">-0.046539290886425402</cx:pt>
          <cx:pt idx="357">-0.025967903340347199</cx:pt>
          <cx:pt idx="358">-0.041847945102451899</cx:pt>
          <cx:pt idx="359">0.011540627461487299</cx:pt>
          <cx:pt idx="360">0.014385382405812899</cx:pt>
          <cx:pt idx="361">-0.0131011028858067</cx:pt>
          <cx:pt idx="362">-0.0098682097997845903</cx:pt>
          <cx:pt idx="363">-0.00565274636393053</cx:pt>
          <cx:pt idx="364">1.0460269840118699e-05</cx:pt>
          <cx:pt idx="365">-0.0011024575171970901</cx:pt>
          <cx:pt idx="366">-0.0020810155782006899</cx:pt>
          <cx:pt idx="367">0.0051801940685528196</cx:pt>
          <cx:pt idx="368">-0.024177998791955101</cx:pt>
          <cx:pt idx="369">-0.0084177806362002294</cx:pt>
          <cx:pt idx="370">0.061437109730603998</cx:pt>
          <cx:pt idx="371">0.080869540484604402</cx:pt>
          <cx:pt idx="372">0.10332208601943101</cx:pt>
          <cx:pt idx="373">0.081459502146350907</cx:pt>
          <cx:pt idx="374">-0.0013471891422455601</cx:pt>
          <cx:pt idx="375">0.061259725647780303</cx:pt>
          <cx:pt idx="376">0.126238896292898</cx:pt>
          <cx:pt idx="377">0.075827625535662996</cx:pt>
          <cx:pt idx="378">0.0578098434610885</cx:pt>
          <cx:pt idx="379">0.028639807977728599</cx:pt>
          <cx:pt idx="380">-0.053623467610255403</cx:pt>
          <cx:pt idx="381">-0.0598778278488932</cx:pt>
          <cx:pt idx="382">-0.0341402909189343</cx:pt>
          <cx:pt idx="383">-0.0328237263146684</cx:pt>
          <cx:pt idx="384">-0.084939191985985998</cx:pt>
          <cx:pt idx="385">-0.083359219288163103</cx:pt>
          <cx:pt idx="386">-0.051174944376620901</cx:pt>
          <cx:pt idx="387">-0.0304270756818961</cx:pt>
          <cx:pt idx="388">-0.027270345670677799</cx:pt>
          <cx:pt idx="389">-0.023579736674115701</cx:pt>
          <cx:pt idx="390">-0.0073499880880418898</cx:pt>
          <cx:pt idx="391">-0.000490342580358613</cx:pt>
          <cx:pt idx="392">-0.00030133696680243599</cx:pt>
          <cx:pt idx="393">0.000170740158908331</cx:pt>
          <cx:pt idx="394">-0.0021199640416445301</cx:pt>
          <cx:pt idx="395">-0.0039206725058349304</cx:pt>
          <cx:pt idx="396">-0.018833370375254701</cx:pt>
          <cx:pt idx="397">0.0124186988662619</cx:pt>
          <cx:pt idx="398">0.058379101923867201</cx:pt>
          <cx:pt idx="399">0.067601016237021999</cx:pt>
          <cx:pt idx="400">0.097142405137398996</cx:pt>
          <cx:pt idx="401">0.049178238782884</cx:pt>
          <cx:pt idx="402">0.038455528236823897</cx:pt>
          <cx:pt idx="403">0.0528643475299998</cx:pt>
          <cx:pt idx="404">0.025034376596659299</cx:pt>
          <cx:pt idx="405">0.043328509382462299</cx:pt>
          <cx:pt idx="406">0.10540845509416499</cx:pt>
          <cx:pt idx="407">0.011690982572780799</cx:pt>
          <cx:pt idx="408">-0.0026057031220827298</cx:pt>
          <cx:pt idx="409">-0.011902083446545199</cx:pt>
          <cx:pt idx="410">-0.077072241469939698</cx:pt>
          <cx:pt idx="411">-0.107942752999696</cx:pt>
          <cx:pt idx="412">-0.14029159803118799</cx:pt>
          <cx:pt idx="413">-0.106000796940738</cx:pt>
          <cx:pt idx="414">-0.059522633783281799</cx:pt>
          <cx:pt idx="415">-0.063115908590513706</cx:pt>
          <cx:pt idx="416">-0.032141248773402901</cx:pt>
          <cx:pt idx="417">-0.016298140956847701</cx:pt>
          <cx:pt idx="418">-0.0045714464961160396</cx:pt>
          <cx:pt idx="419">0.00021224009151235801</cx:pt>
          <cx:pt idx="420">0.000462233638942013</cx:pt>
          <cx:pt idx="421">-9.7764692573346296e-05</cx:pt>
          <cx:pt idx="422">0.00235451172314967</cx:pt>
          <cx:pt idx="423">-0.0040165809442813203</cx:pt>
          <cx:pt idx="424">-0.0247662578073834</cx:pt>
          <cx:pt idx="425">-0.0155621565179436</cx:pt>
          <cx:pt idx="426">0.0082442075382138796</cx:pt>
          <cx:pt idx="427">0.040106501210688497</cx:pt>
          <cx:pt idx="428">0.021974039387940899</cx:pt>
          <cx:pt idx="429">0.020805115849243501</cx:pt>
          <cx:pt idx="430">0.023704682270479199</cx:pt>
          <cx:pt idx="431">-0.0079250403257164204</cx:pt>
          <cx:pt idx="432">0.0071715496437071199</cx:pt>
          <cx:pt idx="433">0.069801116585477205</cx:pt>
          <cx:pt idx="434">0.12587108415234399</cx:pt>
          <cx:pt idx="435">-0.036664776134496202</cx:pt>
          <cx:pt idx="436">-0.011881355693272901</cx:pt>
          <cx:pt idx="437">-0.059265822763671698</cx:pt>
          <cx:pt idx="438">-0.0905405679405549</cx:pt>
          <cx:pt idx="439">-0.14988797192464301</cx:pt>
          <cx:pt idx="440">-0.151250802214451</cx:pt>
          <cx:pt idx="441">-0.118672674445111</cx:pt>
          <cx:pt idx="442">-0.064613579752009195</cx:pt>
          <cx:pt idx="443">-0.041843604196648301</cx:pt>
          <cx:pt idx="444">-0.026488059559792301</cx:pt>
          <cx:pt idx="445">-0.011006477115525101</cx:pt>
          <cx:pt idx="446">-0.0048928008571942801</cx:pt>
          <cx:pt idx="447">-0.0016093911222237699</cx:pt>
          <cx:pt idx="448">-0.00026799132353720601</cx:pt>
          <cx:pt idx="449">-0.00041632574801242798</cx:pt>
          <cx:pt idx="450">-0.00028559214480640101</cx:pt>
          <cx:pt idx="451">-0.0060943942087372397</cx:pt>
          <cx:pt idx="452">-0.031755361788764001</cx:pt>
          <cx:pt idx="453">-0.030128775697823702</cx:pt>
          <cx:pt idx="454">-0.044765034205404203</cx:pt>
          <cx:pt idx="455">-0.0501514848871705</cx:pt>
          <cx:pt idx="456">-0.078999006430432506</cx:pt>
          <cx:pt idx="457">-0.0105210860095061</cx:pt>
          <cx:pt idx="458">0.00041003895688318699</cx:pt>
          <cx:pt idx="459">-0.0076158663597121201</cx:pt>
          <cx:pt idx="460">-0.00062699530338328105</cx:pt>
          <cx:pt idx="461">0.062046089590384899</cx:pt>
          <cx:pt idx="462">0.093190341879228894</cx:pt>
          <cx:pt idx="463">0.014289567737564599</cx:pt>
          <cx:pt idx="464">-0.018281733905777899</cx:pt>
          <cx:pt idx="465">-0.057790096578781001</cx:pt>
          <cx:pt idx="466">-0.0447295544928136</cx:pt>
          <cx:pt idx="467">-0.103862632950159</cx:pt>
          <cx:pt idx="468">-0.13153645808669101</cx:pt>
          <cx:pt idx="469">-0.090573223939781303</cx:pt>
          <cx:pt idx="470">-0.061882584317994697</cx:pt>
          <cx:pt idx="471">-0.035279426887925</cx:pt>
          <cx:pt idx="472">-0.014261389901256499</cx:pt>
          <cx:pt idx="473">-0.011498114613089701</cx:pt>
          <cx:pt idx="474">-0.0088267463893684905</cx:pt>
          <cx:pt idx="475">-0.00315732877793445</cx:pt>
          <cx:pt idx="476">8.6131522994098203e-05</cx:pt>
          <cx:pt idx="477">0.00062090999751869102</cx:pt>
          <cx:pt idx="478">-0.0021866643557486702</cx:pt>
          <cx:pt idx="479">-0.010853660198876</cx:pt>
          <cx:pt idx="480">-0.0290867468592814</cx:pt>
          <cx:pt idx="481">-0.0289424651672762</cx:pt>
          <cx:pt idx="482">-0.040281730005473602</cx:pt>
          <cx:pt idx="483">-0.068940748007146405</cx:pt>
          <cx:pt idx="484">-0.070024998550920398</cx:pt>
          <cx:pt idx="485">-0.045559086536683002</cx:pt>
          <cx:pt idx="486">0.013772898243607201</cx:pt>
          <cx:pt idx="487">0.0288823019221017</cx:pt>
          <cx:pt idx="488">-0.025114823452460099</cx:pt>
          <cx:pt idx="489">0.0101022786402806</cx:pt>
          <cx:pt idx="490">0.0861076841053455</cx:pt>
          <cx:pt idx="491">-0.023081335125863099</cx:pt>
          <cx:pt idx="492">0.0225794856884057</cx:pt>
          <cx:pt idx="493">-0.038278573840816697</cx:pt>
          <cx:pt idx="494">-0.015503944937796501</cx:pt>
          <cx:pt idx="495">-0.042950368331075101</cx:pt>
          <cx:pt idx="496">-0.048290497232716299</cx:pt>
          <cx:pt idx="497">-0.0382865500970744</cx:pt>
          <cx:pt idx="498">-0.038498675606953803</cx:pt>
          <cx:pt idx="499">-0.0288532012596458</cx:pt>
          <cx:pt idx="500">-0.016348033498843399</cx:pt>
          <cx:pt idx="501">-0.021528539852678202</cx:pt>
          <cx:pt idx="502">-0.0081718769125371793</cx:pt>
          <cx:pt idx="503">-0.00054286631985988698</cx:pt>
          <cx:pt idx="504">-0.00024998192815125001</cx:pt>
          <cx:pt idx="505">-6.2147005147570494e-05</cx:pt>
          <cx:pt idx="506">-0.0026758111851338299</cx:pt>
          <cx:pt idx="507">-0.0170034256423485</cx:pt>
          <cx:pt idx="508">-0.032481841563435601</cx:pt>
          <cx:pt idx="509">-0.024735468948420301</cx:pt>
          <cx:pt idx="510">-0.0334866412284597</cx:pt>
          <cx:pt idx="511">-0.079123682537109705</cx:pt>
          <cx:pt idx="512">-0.072969308014548095</cx:pt>
          <cx:pt idx="513">-0.0228408852136869</cx:pt>
          <cx:pt idx="514">0.026470853866306598</cx:pt>
          <cx:pt idx="515">-0.021625006230115901</cx:pt>
          <cx:pt idx="516">-0.047121731104232602</cx:pt>
          <cx:pt idx="517">0.00572923602845434</cx:pt>
          <cx:pt idx="518">0.018589700339846301</cx:pt>
          <cx:pt idx="519">-0.0039730030208520398</cx:pt>
          <cx:pt idx="520">0.020286714409818</cx:pt>
          <cx:pt idx="521">0.024368631036956499</cx:pt>
          <cx:pt idx="522">-0.012148650285195401</cx:pt>
          <cx:pt idx="523">0.0090134971384872292</cx:pt>
          <cx:pt idx="524">0.0107841739675911</cx:pt>
          <cx:pt idx="525">-0.031015709776038101</cx:pt>
          <cx:pt idx="526">-0.0380887444121632</cx:pt>
          <cx:pt idx="527">-0.033415244304677301</cx:pt>
          <cx:pt idx="528">-0.0024699185424317698</cx:pt>
          <cx:pt idx="529">-0.0057636434483444004</cx:pt>
          <cx:pt idx="530">-0.0030578744131350899</cx:pt>
          <cx:pt idx="531">0.00033177916786680703</cx:pt>
          <cx:pt idx="532">-0.00023865173597318901</cx:pt>
          <cx:pt idx="533">-0.00057467368240057305</cx:pt>
          <cx:pt idx="534">-0.0037152181932695199</cx:pt>
          <cx:pt idx="535">-0.020215579223096601</cx:pt>
          <cx:pt idx="536">-0.039541631090641897</cx:pt>
          <cx:pt idx="537">-0.037939308907126802</cx:pt>
          <cx:pt idx="538">-0.043095849972384803</cx:pt>
          <cx:pt idx="539">-0.085903170418390198</cx:pt>
          <cx:pt idx="540">-0.0514229830188766</cx:pt>
          <cx:pt idx="541">-0.0092373698627835708</cx:pt>
          <cx:pt idx="542">0.0027440289927777501</cx:pt>
          <cx:pt idx="543">-0.046004091634723403</cx:pt>
          <cx:pt idx="544">-0.060354176740140902</cx:pt>
          <cx:pt idx="545">0.010211598272603</cx:pt>
          <cx:pt idx="546">0.042841779158119403</cx:pt>
          <cx:pt idx="547">0.038446591613360802</cx:pt>
          <cx:pt idx="548">0.052909441141513698</cx:pt>
          <cx:pt idx="549">0.063356340926010404</cx:pt>
          <cx:pt idx="550">0.0177419666024153</cx:pt>
          <cx:pt idx="551">0.0088678519875075995</cx:pt>
          <cx:pt idx="552">0.017737066319641399</cx:pt>
          <cx:pt idx="553">-0.0268994498014699</cx:pt>
          <cx:pt idx="554">-0.0091364067595097308</cx:pt>
          <cx:pt idx="555">0.0070310208345455202</cx:pt>
          <cx:pt idx="556">0.016459677842352999</cx:pt>
          <cx:pt idx="557">-0.00043609720821825501</cx:pt>
          <cx:pt idx="558">-0.0022345638086513999</cx:pt>
          <cx:pt idx="559">9.9132434087562105e-05</cx:pt>
          <cx:pt idx="560">-0.000185979017856816</cx:pt>
          <cx:pt idx="561">-0.00035791045892876399</cx:pt>
          <cx:pt idx="562">-0.0019006110082946</cx:pt>
          <cx:pt idx="563">-0.018159850033669399</cx:pt>
          <cx:pt idx="564">-0.045534920258748002</cx:pt>
          <cx:pt idx="565">-0.0334552777747767</cx:pt>
          <cx:pt idx="566">-0.038891455504410297</cx:pt>
          <cx:pt idx="567">-0.045622080555176601</cx:pt>
          <cx:pt idx="568">-0.027338902649258701</cx:pt>
          <cx:pt idx="569">-0.020476612884992501</cx:pt>
          <cx:pt idx="570">0.0111366494688369</cx:pt>
          <cx:pt idx="571">0.0235477078297225</cx:pt>
          <cx:pt idx="572">-0.010534135739163199</cx:pt>
          <cx:pt idx="573">-0.044579328721645599</cx:pt>
          <cx:pt idx="574">-0.0048795749144348996</cx:pt>
          <cx:pt idx="575">0.0689281427039133</cx:pt>
          <cx:pt idx="576">0.058174029623921403</cx:pt>
          <cx:pt idx="577">0.049540547984466297</cx:pt>
          <cx:pt idx="578">0.029682679254877799</cx:pt>
          <cx:pt idx="579">0.011658661168890401</cx:pt>
          <cx:pt idx="580">0.00378367375543969</cx:pt>
          <cx:pt idx="581">0.0064064477088756804</cx:pt>
          <cx:pt idx="582">0.025391552726404198</cx:pt>
          <cx:pt idx="583">0.0087340485684284305</cx:pt>
          <cx:pt idx="584">0.0027692464531688999</cx:pt>
          <cx:pt idx="585">-0.0024131401720406801</cx:pt>
          <cx:pt idx="586">-0.00076395742142089005</cx:pt>
          <cx:pt idx="587">0.00052822180762865996</cx:pt>
          <cx:pt idx="588">-0.00101182781414388</cx:pt>
          <cx:pt idx="589">0.00021682883082864399</cx:pt>
          <cx:pt idx="590">-2.93814509427347e-05</cx:pt>
          <cx:pt idx="591">-0.0096099088659479595</cx:pt>
          <cx:pt idx="592">-0.024607897557962399</cx:pt>
          <cx:pt idx="593">-0.0146833323010035</cx:pt>
          <cx:pt idx="594">0.0021124808237678499</cx:pt>
          <cx:pt idx="595">0.014768133499871199</cx:pt>
          <cx:pt idx="596">-0.013285796177173801</cx:pt>
          <cx:pt idx="597">-0.0044459515373274101</cx:pt>
          <cx:pt idx="598">-0.037926286233238599</cx:pt>
          <cx:pt idx="599">0.037987383868243199</cx:pt>
          <cx:pt idx="600">0.0085426927182678299</cx:pt>
          <cx:pt idx="601">0.035275511867000599</cx:pt>
          <cx:pt idx="602">0.0175906457727989</cx:pt>
          <cx:pt idx="603">0.083713563812153599</cx:pt>
          <cx:pt idx="604">0.064395112150391107</cx:pt>
          <cx:pt idx="605">0.081621939340441096</cx:pt>
          <cx:pt idx="606">0.0338737997148457</cx:pt>
          <cx:pt idx="607">0.018297600887395099</cx:pt>
          <cx:pt idx="608">0.028213259211304201</cx:pt>
          <cx:pt idx="609">0.039691729560100399</cx:pt>
          <cx:pt idx="610">0.049948416859459999</cx:pt>
          <cx:pt idx="611">0.0025553296423105202</cx:pt>
          <cx:pt idx="612">-0.0043685110067049901</cx:pt>
          <cx:pt idx="613">-0.0011371184333184201</cx:pt>
          <cx:pt idx="614">9.3189334340995094e-05</cx:pt>
          <cx:pt idx="615">-0.000129090431604324</cx:pt>
          <cx:pt idx="616">-0.00040534095435277602</cx:pt>
          <cx:pt idx="617">0.00074154497092727002</cx:pt>
          <cx:pt idx="618">-0.00117725445554831</cx:pt>
          <cx:pt idx="619">-0.0047378963950413799</cx:pt>
          <cx:pt idx="620">-0.0028483967661144301</cx:pt>
          <cx:pt idx="621">-0.000598686221347951</cx:pt>
          <cx:pt idx="622">0.0135351969740788</cx:pt>
          <cx:pt idx="623">0.028549639175765099</cx:pt>
          <cx:pt idx="624">-0.018191942930658699</cx:pt>
          <cx:pt idx="625">0.0010050687517803201</cx:pt>
          <cx:pt idx="626">-0.0189778084591102</cx:pt>
          <cx:pt idx="627">0.038853653227336402</cx:pt>
          <cx:pt idx="628">-0.00366540087262061</cx:pt>
          <cx:pt idx="629">0.053554403742429903</cx:pt>
          <cx:pt idx="630">0.035267051765580502</cx:pt>
          <cx:pt idx="631">0.069182495282056694</cx:pt>
          <cx:pt idx="632">0.055734047323394299</cx:pt>
          <cx:pt idx="633">0.060371489273679101</cx:pt>
          <cx:pt idx="634">0.0624269322381217</cx:pt>
          <cx:pt idx="635">0.0669747257069708</cx:pt>
          <cx:pt idx="636">0.055906952717557898</cx:pt>
          <cx:pt idx="637">0.057158367912018303</cx:pt>
          <cx:pt idx="638">0.029304653586110601</cx:pt>
          <cx:pt idx="639">-0.010108354534723101</cx:pt>
          <cx:pt idx="640">-0.00132801869527241</cx:pt>
          <cx:pt idx="641">-0.00098859408708782889</cx:pt>
          <cx:pt idx="642">-0.00098013129829660202</cx:pt>
          <cx:pt idx="643">0.00073488473302241902</cx:pt>
          <cx:pt idx="644">-0.00015522354440669799</cx:pt>
          <cx:pt idx="645">0.00062363713808273895</cx:pt>
          <cx:pt idx="646">-0.00028996297466000499</cx:pt>
          <cx:pt idx="647">-0.0025029500081071802</cx:pt>
          <cx:pt idx="648">-0.00123280653357914</cx:pt>
          <cx:pt idx="649">-0.018810577479302801</cx:pt>
          <cx:pt idx="650">-0.021290976469645999</cx:pt>
          <cx:pt idx="651">-0.018589221584528599</cx:pt>
          <cx:pt idx="652">-0.0096020654706682196</cx:pt>
          <cx:pt idx="653">0.0069392459713149401</cx:pt>
          <cx:pt idx="654">-0.0200176326755554</cx:pt>
          <cx:pt idx="655">0.019911952564890999</cx:pt>
          <cx:pt idx="656">0.031973555278809802</cx:pt>
          <cx:pt idx="657">0.0499931230053796</cx:pt>
          <cx:pt idx="658">0.014631910930447399</cx:pt>
          <cx:pt idx="659">0.026962379734655401</cx:pt>
          <cx:pt idx="660">0.061741499792622397</cx:pt>
          <cx:pt idx="661">0.060144225091976797</cx:pt>
          <cx:pt idx="662">0.081594326880170695</cx:pt>
          <cx:pt idx="663">0.066933780716247102</cx:pt>
          <cx:pt idx="664">0.051849665668399401</cx:pt>
          <cx:pt idx="665">0.0312176581039725</cx:pt>
          <cx:pt idx="666">0.010018096595133299</cx:pt>
          <cx:pt idx="667">-0.0091642594046698993</cx:pt>
          <cx:pt idx="668">-0.0058643924880856296</cx:pt>
          <cx:pt idx="669">-0.00069612964658629902</cx:pt>
          <cx:pt idx="670">-0.0011658694375773701</cx:pt>
          <cx:pt idx="671">-0.00026055628384645801</cx:pt>
          <cx:pt idx="672">-0.00034336414494920398</cx:pt>
          <cx:pt idx="673">0.00061837390071262804</cx:pt>
          <cx:pt idx="674">-0.000120674241380398</cx:pt>
          <cx:pt idx="675">-0.0010237772481544</cx:pt>
          <cx:pt idx="676">-0.0136024186687201</cx:pt>
          <cx:pt idx="677">-0.0357430958739159</cx:pt>
          <cx:pt idx="678">-0.046857989422962397</cx:pt>
          <cx:pt idx="679">-0.042827315488647003</cx:pt>
          <cx:pt idx="680">-0.014257286011419399</cx:pt>
          <cx:pt idx="681">0.067175260771385206</cx:pt>
          <cx:pt idx="682">0.04329447409889</cx:pt>
          <cx:pt idx="683">0.068365289950613306</cx:pt>
          <cx:pt idx="684">0.025672930268392801</cx:pt>
          <cx:pt idx="685">-0.036144602303728603</cx:pt>
          <cx:pt idx="686">-0.028252056887618799</cx:pt>
          <cx:pt idx="687">-0.0424897006120806</cx:pt>
          <cx:pt idx="688">0.0091855506967996308</cx:pt>
          <cx:pt idx="689">0.00240076154614854</cx:pt>
          <cx:pt idx="690">0.041221150253444597</cx:pt>
          <cx:pt idx="691">0.029684292945617901</cx:pt>
          <cx:pt idx="692">0.0074703016309557498</cx:pt>
          <cx:pt idx="693">0.0015060833320231801</cx:pt>
          <cx:pt idx="694">-0.0061021611852767098</cx:pt>
          <cx:pt idx="695">-0.0070104390819045199</cx:pt>
          <cx:pt idx="696">-0.000851615895118059</cx:pt>
          <cx:pt idx="697">-0.000114010977390763</cx:pt>
          <cx:pt idx="698">-0.00029544985168069898</cx:pt>
          <cx:pt idx="699">-0.00018801964854883599</cx:pt>
          <cx:pt idx="700">-0.00053149101770854398</cx:pt>
          <cx:pt idx="701">0.000227934398479671</cx:pt>
          <cx:pt idx="702">0.00053879141635798796</cx:pt>
          <cx:pt idx="703">-0.00085929309333138203</cx:pt>
          <cx:pt idx="704">-0.016054747206508301</cx:pt>
          <cx:pt idx="705">-0.026961555976147501</cx:pt>
          <cx:pt idx="706">-0.029862886960051498</cx:pt>
          <cx:pt idx="707">-0.045617814935592298</cx:pt>
          <cx:pt idx="708">-0.031379739124210999</cx:pt>
          <cx:pt idx="709">0.0085521126492690003</cx:pt>
          <cx:pt idx="710">0.031160539801109399</cx:pt>
          <cx:pt idx="711">-0.022242206318688701</cx:pt>
          <cx:pt idx="712">-0.0048729295796746501</cx:pt>
          <cx:pt idx="713">-0.020421487694949399</cx:pt>
          <cx:pt idx="714">-0.020465623420971499</cx:pt>
          <cx:pt idx="715">-0.016274546748911801</cx:pt>
          <cx:pt idx="716">-0.0098108847583061806</cx:pt>
          <cx:pt idx="717">0.012330373040952299</cx:pt>
          <cx:pt idx="718">0.014237817109364601</cx:pt>
          <cx:pt idx="719">0.0052544837042843096</cx:pt>
          <cx:pt idx="720">-0.00133428541207924</cx:pt>
          <cx:pt idx="721">-0.00123922813947591</cx:pt>
          <cx:pt idx="722">-0.00514206646983027</cx:pt>
          <cx:pt idx="723">-0.0017003081308658199</cx:pt>
          <cx:pt idx="724">0.0010618129437771</cx:pt>
          <cx:pt idx="725">-0.00123053551670764</cx:pt>
          <cx:pt idx="726">-0.00041931910377581599</cx:pt>
          <cx:pt idx="727">-1.73468207629433e-05</cx:pt>
          <cx:pt idx="728">9.9842785795786795e-05</cx:pt>
          <cx:pt idx="729">0.000166064933329678</cx:pt>
          <cx:pt idx="730">-0.00012864395203931699</cx:pt>
          <cx:pt idx="731">-1.8372679093637101e-05</cx:pt>
          <cx:pt idx="732">-0.000175048766132926</cx:pt>
          <cx:pt idx="733">-0.0032494556089096402</cx:pt>
          <cx:pt idx="734">-0.0086970033990185699</cx:pt>
          <cx:pt idx="735">-0.011207702497665201</cx:pt>
          <cx:pt idx="736">-0.018339316625218899</cx:pt>
          <cx:pt idx="737">-0.024192360868937099</cx:pt>
          <cx:pt idx="738">-0.011284397148636801</cx:pt>
          <cx:pt idx="739">-0.0047868013215384897</cx:pt>
          <cx:pt idx="740">-0.0100226749155874</cx:pt>
          <cx:pt idx="741">-0.0469953274248604</cx:pt>
          <cx:pt idx="742">-0.042086717644387699</cx:pt>
          <cx:pt idx="743">-0.0028453334889968502</cx:pt>
          <cx:pt idx="744">0.0096770185414541601</cx:pt>
          <cx:pt idx="745">0.0061242122740040403</cx:pt>
          <cx:pt idx="746">-0.0087123399247718905</cx:pt>
          <cx:pt idx="747">-0.018986558586324399</cx:pt>
          <cx:pt idx="748">-0.0067576016675231897</cx:pt>
          <cx:pt idx="749">-0.0027959408456565099</cx:pt>
          <cx:pt idx="750">-0.0014596323019161</cx:pt>
          <cx:pt idx="751">6.7412631592909399e-05</cx:pt>
          <cx:pt idx="752">-0.000393112689451726</cx:pt>
          <cx:pt idx="753">-2.7778283018007599e-06</cx:pt>
          <cx:pt idx="754">-4.1214930187811598e-05</cx:pt>
          <cx:pt idx="755">0.000300102369153103</cx:pt>
          <cx:pt idx="756">6.3087748277319895e-05</cx:pt>
          <cx:pt idx="757">-0.00076507967693422504</cx:pt>
          <cx:pt idx="758">0.00025511041872382798</cx:pt>
          <cx:pt idx="759">0.000163785090365076</cx:pt>
          <cx:pt idx="760">0.0014904870805571499</cx:pt>
          <cx:pt idx="761">0.00065758855172519002</cx:pt>
          <cx:pt idx="762">-7.76398234990155e-05</cx:pt>
          <cx:pt idx="763">-0.00093145893566611297</cx:pt>
          <cx:pt idx="764">-0.0018425414521682599</cx:pt>
          <cx:pt idx="765">-0.00044248878140231302</cx:pt>
          <cx:pt idx="766">-0.0050155879924709702</cx:pt>
          <cx:pt idx="767">-0.0018209031760413701</cx:pt>
          <cx:pt idx="768">-0.00078384913315529103</cx:pt>
          <cx:pt idx="769">-0.0038849085747110698</cx:pt>
          <cx:pt idx="770">-0.0036630914513800898</cx:pt>
          <cx:pt idx="771">-0.00158847920554096</cx:pt>
          <cx:pt idx="772">-0.0042420446728519403</cx:pt>
          <cx:pt idx="773">-0.0088054127113373695</cx:pt>
          <cx:pt idx="774">-0.019356266369509399</cx:pt>
          <cx:pt idx="775">-0.0036406037894376598</cx:pt>
          <cx:pt idx="776">0.00070613258718196402</cx:pt>
          <cx:pt idx="777">-0.0015735674858332999</cx:pt>
          <cx:pt idx="778">-0.00014092708158892301</cx:pt>
          <cx:pt idx="779">-0.00032575067810717802</cx:pt>
          <cx:pt idx="780">-0.00044108322282427199</cx:pt>
          <cx:pt idx="781">0.000168243042893011</cx:pt>
          <cx:pt idx="782">-0.000187050338115632</cx:pt>
          <cx:pt idx="783">-0.00048010280069964899</cx:pt>
        </cx:lvl>
      </cx:numDim>
    </cx:data>
    <cx:data id="190">
      <cx:numDim type="val">
        <cx:f>'001_WA_F - 副本'!$GI$1:$GI$784</cx:f>
        <cx:lvl ptCount="784" formatCode="0.00E+00">
          <cx:pt idx="0">3.7753309716047899e-06</cx:pt>
          <cx:pt idx="1">0.00028510262694247701</cx:pt>
          <cx:pt idx="2">-0.00020505970813406899</cx:pt>
          <cx:pt idx="3">-0.00066324558023461895</cx:pt>
          <cx:pt idx="4">-0.00018680965308825599</cx:pt>
          <cx:pt idx="5">0.00041352467082576101</cx:pt>
          <cx:pt idx="6">-0.000431584356415445</cx:pt>
          <cx:pt idx="7">0.00015420098464456099</cx:pt>
          <cx:pt idx="8">-0.000757933962235355</cx:pt>
          <cx:pt idx="9">-0.000342125689779276</cx:pt>
          <cx:pt idx="10">0.000185484587761243</cx:pt>
          <cx:pt idx="11">-5.4584988607645201e-06</cx:pt>
          <cx:pt idx="12">-0.00048353527388747802</cx:pt>
          <cx:pt idx="13">0.000200125913690578</cx:pt>
          <cx:pt idx="14">0.00047670475310535103</cx:pt>
          <cx:pt idx="15">-0.00068751904438724999</cx:pt>
          <cx:pt idx="16">-0.00042529073285736999</cx:pt>
          <cx:pt idx="17">-0.000104914871168109</cx:pt>
          <cx:pt idx="18">-9.01492153467553e-05</cx:pt>
          <cx:pt idx="19">0.00014890220757264599</cx:pt>
          <cx:pt idx="20">-0.00057119326183318199</cx:pt>
          <cx:pt idx="21">0.00055622547766569501</cx:pt>
          <cx:pt idx="22">0.000106058468608127</cx:pt>
          <cx:pt idx="23">-0.00043448076938897397</cx:pt>
          <cx:pt idx="24">-0.0010780444400233099</cx:pt>
          <cx:pt idx="25">0.00040368195946933702</cx:pt>
          <cx:pt idx="26">8.4381718690862496e-05</cx:pt>
          <cx:pt idx="27">0.000218592577261499</cx:pt>
          <cx:pt idx="28">0.000112735369603149</cx:pt>
          <cx:pt idx="29">-0.00014368424425186601</cx:pt>
          <cx:pt idx="30">-0.00073305545199036997</cx:pt>
          <cx:pt idx="31">-0.00051386160162303904</cx:pt>
          <cx:pt idx="32">-0.00047142674360046402</cx:pt>
          <cx:pt idx="33">-0.00058370797676036501</cx:pt>
          <cx:pt idx="34">-0.00034544775762535999</cx:pt>
          <cx:pt idx="35">0.00054400046215433498</cx:pt>
          <cx:pt idx="36">-0.00047527603060050001</cx:pt>
          <cx:pt idx="37">0.00034097752670258401</cx:pt>
          <cx:pt idx="38">-0.0010922620343113401</cx:pt>
          <cx:pt idx="39">0.00068371621002262701</cx:pt>
          <cx:pt idx="40">-9.9726876313487798e-05</cx:pt>
          <cx:pt idx="41">0.00054046364828942001</cx:pt>
          <cx:pt idx="42">-0.0013644904931450501</cx:pt>
          <cx:pt idx="43">-0.00021111640150903399</cx:pt>
          <cx:pt idx="44">-0.000445126615235591</cx:pt>
          <cx:pt idx="45">-0.00018864883940344099</cx:pt>
          <cx:pt idx="46">-0.000121682356805696</cx:pt>
          <cx:pt idx="47">0.00068030034244867998</cx:pt>
          <cx:pt idx="48">0.0010614612348210199</cx:pt>
          <cx:pt idx="49">0.00062887516861914305</cx:pt>
          <cx:pt idx="50">0.00097272570710156602</cx:pt>
          <cx:pt idx="51">7.9723732756620797e-05</cx:pt>
          <cx:pt idx="52">-0.00078888068504886805</cx:pt>
          <cx:pt idx="53">0.00103195626903101</cx:pt>
          <cx:pt idx="54">0.000444383906806416</cx:pt>
          <cx:pt idx="55">-0.00063568013601845899</cx:pt>
          <cx:pt idx="56">-0.000146902240334745</cx:pt>
          <cx:pt idx="57">0.00062812905492952301</cx:pt>
          <cx:pt idx="58">0.00039163537422292298</cx:pt>
          <cx:pt idx="59">-0.00044805200413196902</cx:pt>
          <cx:pt idx="60">-0.00087249033712550098</cx:pt>
          <cx:pt idx="61">-0.000175831021374367</cx:pt>
          <cx:pt idx="62">0.000376549069702787</cx:pt>
          <cx:pt idx="63">-2.2621657620296301e-07</cx:pt>
          <cx:pt idx="64">0.000199844466953695</cx:pt>
          <cx:pt idx="65">-0.00030373488309583198</cx:pt>
          <cx:pt idx="66">0.000343600314538673</cx:pt>
          <cx:pt idx="67">-0.0030556050211476599</cx:pt>
          <cx:pt idx="68">-0.0068954733846864798</cx:pt>
          <cx:pt idx="69">-0.0133120541918529</cx:pt>
          <cx:pt idx="70">-0.018695908763410998</cx:pt>
          <cx:pt idx="71">-0.0139033224851518</cx:pt>
          <cx:pt idx="72">-0.0155736874938122</cx:pt>
          <cx:pt idx="73">-0.0091165771883463705</cx:pt>
          <cx:pt idx="74">0.00315384007300646</cx:pt>
          <cx:pt idx="75">-0.00260366321471538</cx:pt>
          <cx:pt idx="76">-0.0037271058433530901</cx:pt>
          <cx:pt idx="77">-0.0018223283116230401</cx:pt>
          <cx:pt idx="78">-0.0010123405773103001</cx:pt>
          <cx:pt idx="79">1.47574408902218e-05</cx:pt>
          <cx:pt idx="80">0.00013326322114909299</cx:pt>
          <cx:pt idx="81">4.5400098700056001e-05</cx:pt>
          <cx:pt idx="82">-0.00038306301893972598</cx:pt>
          <cx:pt idx="83">0.00098104900811776699</cx:pt>
          <cx:pt idx="84">-0.000205079718791179</cx:pt>
          <cx:pt idx="85">-7.3219516865006403e-06</cx:pt>
          <cx:pt idx="86">0.000119388212449309</cx:pt>
          <cx:pt idx="87">-0.00032364183672433701</cx:pt>
          <cx:pt idx="88">-0.00089714576974128397</cx:pt>
          <cx:pt idx="89">0.00087950097689607799</cx:pt>
          <cx:pt idx="90">0.0017277105716098199</cx:pt>
          <cx:pt idx="91">0.0020990285267493899</cx:pt>
          <cx:pt idx="92">-0.00056638686132051697</cx:pt>
          <cx:pt idx="93">-0.019223397556211601</cx:pt>
          <cx:pt idx="94">-0.0185775089026496</cx:pt>
          <cx:pt idx="95">-0.0057339931647780798</cx:pt>
          <cx:pt idx="96">0.0049922672998907796</cx:pt>
          <cx:pt idx="97">-0.0098257856893277495</cx:pt>
          <cx:pt idx="98">-0.0027547335055918701</cx:pt>
          <cx:pt idx="99">0.0268646614471344</cx:pt>
          <cx:pt idx="100">0.021679760397363999</cx:pt>
          <cx:pt idx="101">0.019203247346302299</cx:pt>
          <cx:pt idx="102">0.0124758065699702</cx:pt>
          <cx:pt idx="103">3.5591485337951603e-05</cx:pt>
          <cx:pt idx="104">-0.0111929424293132</cx:pt>
          <cx:pt idx="105">-0.013101198200923699</cx:pt>
          <cx:pt idx="106">-0.022391551147468401</cx:pt>
          <cx:pt idx="107">-0.015791666080766199</cx:pt>
          <cx:pt idx="108">-0.0031133275441742598</cx:pt>
          <cx:pt idx="109">-0.00055996864750045895</cx:pt>
          <cx:pt idx="110">0.00074194257333881695</cx:pt>
          <cx:pt idx="111">8.2220612663109598e-05</cx:pt>
          <cx:pt idx="112">0.00026099772602866401</cx:pt>
          <cx:pt idx="113">5.4043360609019802e-05</cx:pt>
          <cx:pt idx="114">-0.00029383542061255102</cx:pt>
          <cx:pt idx="115">0.0017792039847624101</cx:pt>
          <cx:pt idx="116">0.00120334376396071</cx:pt>
          <cx:pt idx="117">-0.0024733473931974098</cx:pt>
          <cx:pt idx="118">-0.00267118951180682</cx:pt>
          <cx:pt idx="119">0.0121778005454687</cx:pt>
          <cx:pt idx="120">0.020884738585845102</cx:pt>
          <cx:pt idx="121">0.0028293041719944399</cx:pt>
          <cx:pt idx="122">-0.0062225725510160904</cx:pt>
          <cx:pt idx="123">0.030947025871464098</cx:pt>
          <cx:pt idx="124">0.00579275206710635</cx:pt>
          <cx:pt idx="125">0.0233376272457929</cx:pt>
          <cx:pt idx="126">0.050145969894251102</cx:pt>
          <cx:pt idx="127">0.0869947700763916</cx:pt>
          <cx:pt idx="128">0.0027242262106653</cx:pt>
          <cx:pt idx="129">0.016818555925121</cx:pt>
          <cx:pt idx="130">0.0279325511316783</cx:pt>
          <cx:pt idx="131">-0.0429677850994803</cx:pt>
          <cx:pt idx="132">-0.059723372156296597</cx:pt>
          <cx:pt idx="133">-0.012638767909910399</cx:pt>
          <cx:pt idx="134">-0.0024382107401206298</cx:pt>
          <cx:pt idx="135">-0.0068615820637010399</cx:pt>
          <cx:pt idx="136">0.016486890049737</cx:pt>
          <cx:pt idx="137">0.0212540114188139</cx:pt>
          <cx:pt idx="138">0.011970417428964999</cx:pt>
          <cx:pt idx="139">-4.57687338986689e-06</cx:pt>
          <cx:pt idx="140">0.00010051617563006299</cx:pt>
          <cx:pt idx="141">0.000472456360201293</cx:pt>
          <cx:pt idx="142">-4.0795832091131401e-05</cx:pt>
          <cx:pt idx="143">0.0048597355968397803</cx:pt>
          <cx:pt idx="144">0.0094956106389594199</cx:pt>
          <cx:pt idx="145">0.0092188163965015706</cx:pt>
          <cx:pt idx="146">0.0040452882776753499</cx:pt>
          <cx:pt idx="147">-0.00019203652091138101</cx:pt>
          <cx:pt idx="148">-0.0095922439241861706</cx:pt>
          <cx:pt idx="149">-0.0125485515884514</cx:pt>
          <cx:pt idx="150">0.0134442926810916</cx:pt>
          <cx:pt idx="151">0.023962550734288199</cx:pt>
          <cx:pt idx="152">0.010595646095599201</cx:pt>
          <cx:pt idx="153">0.088786389655305706</cx:pt>
          <cx:pt idx="154">0.083703916647396501</cx:pt>
          <cx:pt idx="155">-0.0132836433251955</cx:pt>
          <cx:pt idx="156">-0.019378993198793201</cx:pt>
          <cx:pt idx="157">-0.00488108612857115</cx:pt>
          <cx:pt idx="158">-0.024874765291439799</cx:pt>
          <cx:pt idx="159">-0.056673557337168202</cx:pt>
          <cx:pt idx="160">-0.036885603555930901</cx:pt>
          <cx:pt idx="161">-0.0461895305486116</cx:pt>
          <cx:pt idx="162">0.0050747080866107601</cx:pt>
          <cx:pt idx="163">0.016865633557579699</cx:pt>
          <cx:pt idx="164">0.035495708455698202</cx:pt>
          <cx:pt idx="165">0.0261649655859576</cx:pt>
          <cx:pt idx="166">0.0036426963443330798</cx:pt>
          <cx:pt idx="167">-0.00047200122656600299</cx:pt>
          <cx:pt idx="168">-0.00034341208491490201</cx:pt>
          <cx:pt idx="169">-0.00026165357210485599</cx:pt>
          <cx:pt idx="170">0.0054350264879209501</cx:pt>
          <cx:pt idx="171">0.018260525996532301</cx:pt>
          <cx:pt idx="172">0.019864902425665999</cx:pt>
          <cx:pt idx="173">0.0102648170606899</cx:pt>
          <cx:pt idx="174">-0.013226190384932199</cx:pt>
          <cx:pt idx="175">-0.053978675619229699</cx:pt>
          <cx:pt idx="176">-0.036538680049593097</cx:pt>
          <cx:pt idx="177">-0.042526266386924097</cx:pt>
          <cx:pt idx="178">0.028708200565750699</cx:pt>
          <cx:pt idx="179">0.0092475256761331993</cx:pt>
          <cx:pt idx="180">-0.0020470974301368999</cx:pt>
          <cx:pt idx="181">0.026016312889949201</cx:pt>
          <cx:pt idx="182">-0.0093046114944718896</cx:pt>
          <cx:pt idx="183">-0.022286890550058398</cx:pt>
          <cx:pt idx="184">-0.023485966772507399</cx:pt>
          <cx:pt idx="185">-0.042183848209243903</cx:pt>
          <cx:pt idx="186">-0.035286547624243603</cx:pt>
          <cx:pt idx="187">-0.117233922547665</cx:pt>
          <cx:pt idx="188">-0.051232032483701097</cx:pt>
          <cx:pt idx="189">-0.0065545247216907097</cx:pt>
          <cx:pt idx="190">0.00071617492594942204</cx:pt>
          <cx:pt idx="191">-0.029304503380334902</cx:pt>
          <cx:pt idx="192">0.0015246805994972</cx:pt>
          <cx:pt idx="193">0.0090513278946731598</cx:pt>
          <cx:pt idx="194">-0.0034733795367723301</cx:pt>
          <cx:pt idx="195">0.0016724177496756001</cx:pt>
          <cx:pt idx="196">-0.00035048898676727302</cx:pt>
          <cx:pt idx="197">-0.00013099446698256601</cx:pt>
          <cx:pt idx="198">0.016906802920113002</cx:pt>
          <cx:pt idx="199">0.0273274267248752</cx:pt>
          <cx:pt idx="200">0.025547101735859699</cx:pt>
          <cx:pt idx="201">0.0138228998957856</cx:pt>
          <cx:pt idx="202">-0.00159696587690956</cx:pt>
          <cx:pt idx="203">-0.0021899458083041402</cx:pt>
          <cx:pt idx="204">-0.019138792517298601</cx:pt>
          <cx:pt idx="205">-0.0077189467417697003</cx:pt>
          <cx:pt idx="206">0.081756966029261496</cx:pt>
          <cx:pt idx="207">0.095341367365557303</cx:pt>
          <cx:pt idx="208">0.111025243682274</cx:pt>
          <cx:pt idx="209">0.0062632294740299502</cx:pt>
          <cx:pt idx="210">-0.051958658858795199</cx:pt>
          <cx:pt idx="211">-0.16803082160967001</cx:pt>
          <cx:pt idx="212">-0.052471683107154499</cx:pt>
          <cx:pt idx="213">0.022650917536966599</cx:pt>
          <cx:pt idx="214">-0.0036660453153034098</cx:pt>
          <cx:pt idx="215">-0.014844352777941799</cx:pt>
          <cx:pt idx="216">0.015763251906936601</cx:pt>
          <cx:pt idx="217">-0.00033298727406169101</cx:pt>
          <cx:pt idx="218">-0.0126445448721644</cx:pt>
          <cx:pt idx="219">-0.016928852124815499</cx:pt>
          <cx:pt idx="220">-0.0078182413004934705</cx:pt>
          <cx:pt idx="221">-0.0011453271775500901</cx:pt>
          <cx:pt idx="222">-0.00271641890124999</cx:pt>
          <cx:pt idx="223">0.0010035125226442801</cx:pt>
          <cx:pt idx="224">0.00060466973897446903</cx:pt>
          <cx:pt idx="225">0.00061527545357243599</cx:pt>
          <cx:pt idx="226">0.012033660001400499</cx:pt>
          <cx:pt idx="227">0.022975419113503301</cx:pt>
          <cx:pt idx="228">0.022005278382324699</cx:pt>
          <cx:pt idx="229">0.0369563013559248</cx:pt>
          <cx:pt idx="230">0.0060508650167030997</cx:pt>
          <cx:pt idx="231">-0.0148814719858213</cx:pt>
          <cx:pt idx="232">-0.026105037201427199</cx:pt>
          <cx:pt idx="233">0.051926950968195502</cx:pt>
          <cx:pt idx="234">0.065807504477276998</cx:pt>
          <cx:pt idx="235">0.15267311936825201</cx:pt>
          <cx:pt idx="236">0.164224610667216</cx:pt>
          <cx:pt idx="237">0.044971257311072897</cx:pt>
          <cx:pt idx="238">-0.0114679045602082</cx:pt>
          <cx:pt idx="239">0.0049190238589686399</cx:pt>
          <cx:pt idx="240">0.090145952413800995</cx:pt>
          <cx:pt idx="241">0.085262417738138405</cx:pt>
          <cx:pt idx="242">0.0282662539825702</cx:pt>
          <cx:pt idx="243">0.037581603323748103</cx:pt>
          <cx:pt idx="244">0.0695484448415878</cx:pt>
          <cx:pt idx="245">0.031146313382574401</cx:pt>
          <cx:pt idx="246">0.0300507558544576</cx:pt>
          <cx:pt idx="247">0.065610618579179797</cx:pt>
          <cx:pt idx="248">0.071787863772949406</cx:pt>
          <cx:pt idx="249">0.038994179686655903</cx:pt>
          <cx:pt idx="250">-0.0014997511233009299</cx:pt>
          <cx:pt idx="251">0.00068731685067094904</cx:pt>
          <cx:pt idx="252">-4.1679998514895203e-05</cx:pt>
          <cx:pt idx="253">0.00141115298965989</cx:pt>
          <cx:pt idx="254">0.0072362748840058199</cx:pt>
          <cx:pt idx="255">0.0156183434526604</cx:pt>
          <cx:pt idx="256">0.027476841179865499</cx:pt>
          <cx:pt idx="257">0.0030506591248662201</cx:pt>
          <cx:pt idx="258">0.0041647056806938801</cx:pt>
          <cx:pt idx="259">-0.017800090972644299</cx:pt>
          <cx:pt idx="260">-0.037134854829815697</cx:pt>
          <cx:pt idx="261">0.028424212326986401</cx:pt>
          <cx:pt idx="262">0.105610936661585</cx:pt>
          <cx:pt idx="263">0.159917519483537</cx:pt>
          <cx:pt idx="264">0.17139839933085799</cx:pt>
          <cx:pt idx="265">0.086103008020524299</cx:pt>
          <cx:pt idx="266">0.087093555730148597</cx:pt>
          <cx:pt idx="267">0.056529574031537397</cx:pt>
          <cx:pt idx="268">0.012511247077027301</cx:pt>
          <cx:pt idx="269">0.0636110776963493</cx:pt>
          <cx:pt idx="270">0.13813959665536699</cx:pt>
          <cx:pt idx="271">0.053153762752576203</cx:pt>
          <cx:pt idx="272">0.026501213550391998</cx:pt>
          <cx:pt idx="273">0.074936337951088297</cx:pt>
          <cx:pt idx="274">0.069684874983024295</cx:pt>
          <cx:pt idx="275">0.086603822947375703</cx:pt>
          <cx:pt idx="276">0.10269293593011999</cx:pt>
          <cx:pt idx="277">0.054819157874142002</cx:pt>
          <cx:pt idx="278">0.0023753535826029799</cx:pt>
          <cx:pt idx="279">0.00062069522456230397</cx:pt>
          <cx:pt idx="280">-0.00030667170788704098</cx:pt>
          <cx:pt idx="281">0.00022780108023136501</cx:pt>
          <cx:pt idx="282">0.0081572126041796703</cx:pt>
          <cx:pt idx="283">0.020241968273102401</cx:pt>
          <cx:pt idx="284">0.0098546639450871696</cx:pt>
          <cx:pt idx="285">-0.0227610542460445</cx:pt>
          <cx:pt idx="286">-0.0239380226676103</cx:pt>
          <cx:pt idx="287">-0.066438697229570701</cx:pt>
          <cx:pt idx="288">0.0163251614636283</cx:pt>
          <cx:pt idx="289">0.068424605028969201</cx:pt>
          <cx:pt idx="290">0.173883624938655</cx:pt>
          <cx:pt idx="291">0.26619781020969102</cx:pt>
          <cx:pt idx="292">0.14345826554761101</cx:pt>
          <cx:pt idx="293">0.069172922122096595</cx:pt>
          <cx:pt idx="294">-0.050204173529017099</cx:pt>
          <cx:pt idx="295">-0.096307263492681094</cx:pt>
          <cx:pt idx="296">-0.067385922553832397</cx:pt>
          <cx:pt idx="297">-0.0067386596549977003</cx:pt>
          <cx:pt idx="298">0.127136951058471</cx:pt>
          <cx:pt idx="299">0.00432792318926824</cx:pt>
          <cx:pt idx="300">0.099562801309944493</cx:pt>
          <cx:pt idx="301">0.083724885539886704</cx:pt>
          <cx:pt idx="302">0.064607794264342405</cx:pt>
          <cx:pt idx="303">0.032799196121851899</cx:pt>
          <cx:pt idx="304">0.062376747304679597</cx:pt>
          <cx:pt idx="305">0.0421231978329763</cx:pt>
          <cx:pt idx="306">0.012167827257206</cx:pt>
          <cx:pt idx="307">0.00084973426028923796</cx:pt>
          <cx:pt idx="308">0.00148638651484925</cx:pt>
          <cx:pt idx="309">7.8924899564484106e-05</cx:pt>
          <cx:pt idx="310">0.0078639709980207403</cx:pt>
          <cx:pt idx="311">0.021420505773667699</cx:pt>
          <cx:pt idx="312">-0.021745772650900299</cx:pt>
          <cx:pt idx="313">-0.021811758888933799</cx:pt>
          <cx:pt idx="314">-0.0251467337327708</cx:pt>
          <cx:pt idx="315">-0.052371398471360499</cx:pt>
          <cx:pt idx="316">-0.033549884149864297</cx:pt>
          <cx:pt idx="317">-0.018482159032862901</cx:pt>
          <cx:pt idx="318">0.114597363236984</cx:pt>
          <cx:pt idx="319">0.198227446096014</cx:pt>
          <cx:pt idx="320">0.090661670240718195</cx:pt>
          <cx:pt idx="321">-0.0141783031725047</cx:pt>
          <cx:pt idx="322">-0.162830173430556</cx:pt>
          <cx:pt idx="323">-0.23335041494151401</cx:pt>
          <cx:pt idx="324">-0.208613754377375</cx:pt>
          <cx:pt idx="325">-0.035625976152283002</cx:pt>
          <cx:pt idx="326">0.055032186491109997</cx:pt>
          <cx:pt idx="327">-0.0186196225516067</cx:pt>
          <cx:pt idx="328">0.035813512562847503</cx:pt>
          <cx:pt idx="329">-0.044915215058911398</cx:pt>
          <cx:pt idx="330">0.022865432745079801</cx:pt>
          <cx:pt idx="331">0.044304527827123102</cx:pt>
          <cx:pt idx="332">0.030245171328077001</cx:pt>
          <cx:pt idx="333">0.0062222484546411499</cx:pt>
          <cx:pt idx="334">0.010439085703335399</cx:pt>
          <cx:pt idx="335">0.00041191460081933199</cx:pt>
          <cx:pt idx="336">0.00024998561239081898</cx:pt>
          <cx:pt idx="337">0.000272632886233002</cx:pt>
          <cx:pt idx="338">0.00079918884951435702</cx:pt>
          <cx:pt idx="339">0.0051849794160546102</cx:pt>
          <cx:pt idx="340">-0.036480997329693003</cx:pt>
          <cx:pt idx="341">-0.031220860743631701</cx:pt>
          <cx:pt idx="342">0.00399289410564789</cx:pt>
          <cx:pt idx="343">0.029750053577941301</cx:pt>
          <cx:pt idx="344">0.00163777064995103</cx:pt>
          <cx:pt idx="345">0.0243152918689531</cx:pt>
          <cx:pt idx="346">0.10235020712741</cx:pt>
          <cx:pt idx="347">0.038796393412269203</cx:pt>
          <cx:pt idx="348">-0.042425539763066497</cx:pt>
          <cx:pt idx="349">-0.111847709088497</cx:pt>
          <cx:pt idx="350">-0.13789869047167</cx:pt>
          <cx:pt idx="351">-0.167762233527049</cx:pt>
          <cx:pt idx="352">-0.121032816340137</cx:pt>
          <cx:pt idx="353">-0.0756657094677637</cx:pt>
          <cx:pt idx="354">-0.015748456767400498</cx:pt>
          <cx:pt idx="355">-0.0611207436983012</cx:pt>
          <cx:pt idx="356">-0.00060588010024931497</cx:pt>
          <cx:pt idx="357">-0.074133758623030496</cx:pt>
          <cx:pt idx="358">-0.0074589488695872</cx:pt>
          <cx:pt idx="359">0.025111965624750002</cx:pt>
          <cx:pt idx="360">0.030048408864487602</cx:pt>
          <cx:pt idx="361">-0.0041995555457902903</cx:pt>
          <cx:pt idx="362">0.0053678465827823501</cx:pt>
          <cx:pt idx="363">-0.00070329390783446398</cx:pt>
          <cx:pt idx="364">-0.000667808831863444</cx:pt>
          <cx:pt idx="365">-0.00030501046573465601</cx:pt>
          <cx:pt idx="366">-0.00050576142523799399</cx:pt>
          <cx:pt idx="367">-0.00082251337762445902</cx:pt>
          <cx:pt idx="368">-0.059348955399814503</cx:pt>
          <cx:pt idx="369">-0.0062226942940154803</cx:pt>
          <cx:pt idx="370">0.029792083465236801</cx:pt>
          <cx:pt idx="371">0.139605201648133</cx:pt>
          <cx:pt idx="372">0.0389667636028036</cx:pt>
          <cx:pt idx="373">0.056766881328963202</cx:pt>
          <cx:pt idx="374">0.038986195404807397</cx:pt>
          <cx:pt idx="375">-0.042691135282248403</cx:pt>
          <cx:pt idx="376">-0.0052030656820638002</cx:pt>
          <cx:pt idx="377">-0.057288430631096399</cx:pt>
          <cx:pt idx="378">-0.059559035115120298</cx:pt>
          <cx:pt idx="379">-0.105515009827598</cx:pt>
          <cx:pt idx="380">-0.102274678671537</cx:pt>
          <cx:pt idx="381">-0.126666578771717</cx:pt>
          <cx:pt idx="382">-0.102108313928148</cx:pt>
          <cx:pt idx="383">-0.063137907465222701</cx:pt>
          <cx:pt idx="384">-0.0059936926769357099</cx:pt>
          <cx:pt idx="385">-0.040051587307768199</cx:pt>
          <cx:pt idx="386">-0.072116060655655595</cx:pt>
          <cx:pt idx="387">0.024673271886962101</cx:pt>
          <cx:pt idx="388">0.068067537677831996</cx:pt>
          <cx:pt idx="389">-0.0049531500388248001</cx:pt>
          <cx:pt idx="390">0.00052053316707581705</cx:pt>
          <cx:pt idx="391">0.00028201134113186801</cx:pt>
          <cx:pt idx="392">7.5602975021368099e-05</cx:pt>
          <cx:pt idx="393">0.0033648080948284302</cx:pt>
          <cx:pt idx="394">0.0035451846914770499</cx:pt>
          <cx:pt idx="395">-0.0028293121529958699</cx:pt>
          <cx:pt idx="396">-0.054358533764287197</cx:pt>
          <cx:pt idx="397">-0.0116416396085204</cx:pt>
          <cx:pt idx="398">0.079632094987914903</cx:pt>
          <cx:pt idx="399">0.14795081045136699</cx:pt>
          <cx:pt idx="400">0.066361448570278203</cx:pt>
          <cx:pt idx="401">0.084824209215882601</cx:pt>
          <cx:pt idx="402">0.085485116162260497</cx:pt>
          <cx:pt idx="403">-0.046075685767212403</cx:pt>
          <cx:pt idx="404">-0.0096025943868465694</cx:pt>
          <cx:pt idx="405">-0.023004206916897901</cx:pt>
          <cx:pt idx="406">0.046260222876860602</cx:pt>
          <cx:pt idx="407">-0.012801539173185401</cx:pt>
          <cx:pt idx="408">-0.097816549300558997</cx:pt>
          <cx:pt idx="409">-0.083130406095423701</cx:pt>
          <cx:pt idx="410">-0.056199957936645402</cx:pt>
          <cx:pt idx="411">-0.077655939373133101</cx:pt>
          <cx:pt idx="412">-0.054045663261409603</cx:pt>
          <cx:pt idx="413">-0.034699136359316499</cx:pt>
          <cx:pt idx="414">-0.064581061452430005</cx:pt>
          <cx:pt idx="415">0.068987868645066105</cx:pt>
          <cx:pt idx="416">0.074217499084479194</cx:pt>
          <cx:pt idx="417">-0.0066971279240807596</cx:pt>
          <cx:pt idx="418">-0.0014044086296433999</cx:pt>
          <cx:pt idx="419">-0.00087746263429209798</cx:pt>
          <cx:pt idx="420">0.00042616694012908402</cx:pt>
          <cx:pt idx="421">0.0060721193518687303</cx:pt>
          <cx:pt idx="422">0.0059707327358576104</cx:pt>
          <cx:pt idx="423">-0.0019283586941285899</cx:pt>
          <cx:pt idx="424">-0.0138577623935779</cx:pt>
          <cx:pt idx="425">0.023321351469119799</cx:pt>
          <cx:pt idx="426">0.093796917629321602</cx:pt>
          <cx:pt idx="427">0.064337735936076099</cx:pt>
          <cx:pt idx="428">0.0044053715268209401</cx:pt>
          <cx:pt idx="429">0.078185676673623597</cx:pt>
          <cx:pt idx="430">0.062976086990621793</cx:pt>
          <cx:pt idx="431">-0.0196962985489543</cx:pt>
          <cx:pt idx="432">-0.0024070606899558298</cx:pt>
          <cx:pt idx="433">-0.047148079199097297</cx:pt>
          <cx:pt idx="434">-0.040871697564765497</cx:pt>
          <cx:pt idx="435">-0.0040870505786379597</cx:pt>
          <cx:pt idx="436">-0.093291045457292901</cx:pt>
          <cx:pt idx="437">-0.077806431168511797</cx:pt>
          <cx:pt idx="438">-0.0034656854150321801</cx:pt>
          <cx:pt idx="439">-0.031016157602091102</cx:pt>
          <cx:pt idx="440">-0.056062862689453</cx:pt>
          <cx:pt idx="441">0.0042954332642202902</cx:pt>
          <cx:pt idx="442">-0.0024737257143690201</cx:pt>
          <cx:pt idx="443">0.059111812064542003</cx:pt>
          <cx:pt idx="444">0.057351253729660899</cx:pt>
          <cx:pt idx="445">-0.011982922450773301</cx:pt>
          <cx:pt idx="446">-0.0010564477269938801</cx:pt>
          <cx:pt idx="447">-0.00036644168183816201</cx:pt>
          <cx:pt idx="448">1.7174232336452701e-05</cx:pt>
          <cx:pt idx="449">0.0030894250377171699</cx:pt>
          <cx:pt idx="450">0.013272678435448101</cx:pt>
          <cx:pt idx="451">0.0108848497806249</cx:pt>
          <cx:pt idx="452">-0.010592569154479399</cx:pt>
          <cx:pt idx="453">0.023795596356571899</cx:pt>
          <cx:pt idx="454">-0.0194864903409241</cx:pt>
          <cx:pt idx="455">0.022987949945688799</cx:pt>
          <cx:pt idx="456">0.022795633840962001</cx:pt>
          <cx:pt idx="457">0.0385406966226952</cx:pt>
          <cx:pt idx="458">-0.00132479046540649</cx:pt>
          <cx:pt idx="459">-0.064925126289607102</cx:pt>
          <cx:pt idx="460">-0.058437926155542497</cx:pt>
          <cx:pt idx="461">-0.092086650356036998</cx:pt>
          <cx:pt idx="462">-0.104333926221402</cx:pt>
          <cx:pt idx="463">-0.124677761072364</cx:pt>
          <cx:pt idx="464">-0.17882592915308501</cx:pt>
          <cx:pt idx="465">-0.075895760515251195</cx:pt>
          <cx:pt idx="466">0.036390331654336</cx:pt>
          <cx:pt idx="467">-0.0154930076815954</cx:pt>
          <cx:pt idx="468">-0.063649580086099403</cx:pt>
          <cx:pt idx="469">-0.0052549541485198102</cx:pt>
          <cx:pt idx="470">0.0029615728188194801</cx:pt>
          <cx:pt idx="471">0.032289247320808803</cx:pt>
          <cx:pt idx="472">0.040914162199458599</cx:pt>
          <cx:pt idx="473">-0.0253762587201781</cx:pt>
          <cx:pt idx="474">-0.0051888201300515496</cx:pt>
          <cx:pt idx="475">0.000178744234210094</cx:pt>
          <cx:pt idx="476">0.00033051607399856503</cx:pt>
          <cx:pt idx="477">0.0010541110190366899</cx:pt>
          <cx:pt idx="478">0.0104648701481643</cx:pt>
          <cx:pt idx="479">0.0220090979831289</cx:pt>
          <cx:pt idx="480">-0.035321859406792</cx:pt>
          <cx:pt idx="481">-0.046889123657820601</cx:pt>
          <cx:pt idx="482">-0.083436925892024297</cx:pt>
          <cx:pt idx="483">-0.076779223702344801</cx:pt>
          <cx:pt idx="484">-0.12061378047617199</cx:pt>
          <cx:pt idx="485">-0.163839813703374</cx:pt>
          <cx:pt idx="486">-0.121711425666629</cx:pt>
          <cx:pt idx="487">-0.15007355069079401</cx:pt>
          <cx:pt idx="488">-0.21082059922101201</cx:pt>
          <cx:pt idx="489">-0.203205831131025</cx:pt>
          <cx:pt idx="490">-0.13463030253914199</cx:pt>
          <cx:pt idx="491">-0.139201718268092</cx:pt>
          <cx:pt idx="492">-0.22451460029098799</cx:pt>
          <cx:pt idx="493">0.0097693630232717592</cx:pt>
          <cx:pt idx="494">0.042982431024417997</cx:pt>
          <cx:pt idx="495">-0.037196463292833298</cx:pt>
          <cx:pt idx="496">0.0095179594062182703</cx:pt>
          <cx:pt idx="497">-0.038901053492309899</cx:pt>
          <cx:pt idx="498">-0.0116734488833652</cx:pt>
          <cx:pt idx="499">-0.00092526141241484601</cx:pt>
          <cx:pt idx="500">-0.014338066335662999</cx:pt>
          <cx:pt idx="501">-0.020950636856945998</cx:pt>
          <cx:pt idx="502">-0.0031147290116839699</cx:pt>
          <cx:pt idx="503">-4.7932420596668499e-06</cx:pt>
          <cx:pt idx="504">0.00027360284085239299</cx:pt>
          <cx:pt idx="505">0.00027954075694686499</cx:pt>
          <cx:pt idx="506">0.0068661363024659101</cx:pt>
          <cx:pt idx="507">0.0243368164493434</cx:pt>
          <cx:pt idx="508">-0.034974570203604498</cx:pt>
          <cx:pt idx="509">-0.054123162192751699</cx:pt>
          <cx:pt idx="510">-0.109102032406485</cx:pt>
          <cx:pt idx="511">-0.150323320454156</cx:pt>
          <cx:pt idx="512">-0.201360520777039</cx:pt>
          <cx:pt idx="513">-0.25161450425992099</cx:pt>
          <cx:pt idx="514">-0.22732881231242799</cx:pt>
          <cx:pt idx="515">-0.17073569705984101</cx:pt>
          <cx:pt idx="516">-0.225713532562828</cx:pt>
          <cx:pt idx="517">-0.23245422603149399</cx:pt>
          <cx:pt idx="518">-0.14045687597966</cx:pt>
          <cx:pt idx="519">-0.087856608172678999</cx:pt>
          <cx:pt idx="520">-0.020104561736630201</cx:pt>
          <cx:pt idx="521">0.075714337119191996</cx:pt>
          <cx:pt idx="522">0.094700345336199102</cx:pt>
          <cx:pt idx="523">-0.0012641564733161599</cx:pt>
          <cx:pt idx="524">0.0072755979232217299</cx:pt>
          <cx:pt idx="525">-0.021216982124861301</cx:pt>
          <cx:pt idx="526">0.0142257813802983</cx:pt>
          <cx:pt idx="527">-0.028002788909796201</cx:pt>
          <cx:pt idx="528">-0.043912903599228899</cx:pt>
          <cx:pt idx="529">-0.0093874739907144795</cx:pt>
          <cx:pt idx="530">-0.0025138970573449098</cx:pt>
          <cx:pt idx="531">-0.00053660232037267398</cx:pt>
          <cx:pt idx="532">-0.00023947637292642799</cx:pt>
          <cx:pt idx="533">-0.00011226519160759901</cx:pt>
          <cx:pt idx="534">0.0063133905727949299</cx:pt>
          <cx:pt idx="535">0.0231155895539653</cx:pt>
          <cx:pt idx="536">0.0027385621406882401</cx:pt>
          <cx:pt idx="537">0.0126200218502933</cx:pt>
          <cx:pt idx="538">-0.083061613780029006</cx:pt>
          <cx:pt idx="539">-0.12907161991378999</cx:pt>
          <cx:pt idx="540">-0.12419608799564601</cx:pt>
          <cx:pt idx="541">-0.16104731438615699</cx:pt>
          <cx:pt idx="542">-0.192500925000577</cx:pt>
          <cx:pt idx="543">-0.21840902073452001</cx:pt>
          <cx:pt idx="544">-0.122977206231154</cx:pt>
          <cx:pt idx="545">-0.138479322541991</cx:pt>
          <cx:pt idx="546">-0.089400972874172105</cx:pt>
          <cx:pt idx="547">-0.049772825279920899</cx:pt>
          <cx:pt idx="548">0.043981321962247202</cx:pt>
          <cx:pt idx="549">0.0595893104822511</cx:pt>
          <cx:pt idx="550">0.047757460590820901</cx:pt>
          <cx:pt idx="551">-0.014560743725295399</cx:pt>
          <cx:pt idx="552">0.0037225528404306102</cx:pt>
          <cx:pt idx="553">-0.062339999473552697</cx:pt>
          <cx:pt idx="554">-0.026669928279182901</cx:pt>
          <cx:pt idx="555">-0.035907332020536697</cx:pt>
          <cx:pt idx="556">-0.023508490869212501</cx:pt>
          <cx:pt idx="557">-0.0088867324470815207</cx:pt>
          <cx:pt idx="558">-0.0013961573042525701</cx:pt>
          <cx:pt idx="559">0.00010833652720200999</cx:pt>
          <cx:pt idx="560">0.00046046576564169898</cx:pt>
          <cx:pt idx="561">0.00091656949051066399</cx:pt>
          <cx:pt idx="562">0.0048377076433865403</cx:pt>
          <cx:pt idx="563">0.0206044008042803</cx:pt>
          <cx:pt idx="564">0.023835303397210201</cx:pt>
          <cx:pt idx="565">0.019221988199664499</cx:pt>
          <cx:pt idx="566">-0.0573088781850448</cx:pt>
          <cx:pt idx="567">-0.0983066147671664</cx:pt>
          <cx:pt idx="568">-0.038781301604429302</cx:pt>
          <cx:pt idx="569">-0.074469940278483401</cx:pt>
          <cx:pt idx="570">-0.10985700227008</cx:pt>
          <cx:pt idx="571">-0.12243895525167001</cx:pt>
          <cx:pt idx="572">-0.0387926431690565</cx:pt>
          <cx:pt idx="573">-0.019105316304758101</cx:pt>
          <cx:pt idx="574">0.0139805945460862</cx:pt>
          <cx:pt idx="575">0.031625581441214599</cx:pt>
          <cx:pt idx="576">-0.038895522694636399</cx:pt>
          <cx:pt idx="577">0.0154736368464521</cx:pt>
          <cx:pt idx="578">-0.018644085469952401</cx:pt>
          <cx:pt idx="579">0.0200674610201407</cx:pt>
          <cx:pt idx="580">-0.0194320354806151</cx:pt>
          <cx:pt idx="581">-0.057621997744942997</cx:pt>
          <cx:pt idx="582">-0.044459436747591903</cx:pt>
          <cx:pt idx="583">-0.032727725827420298</cx:pt>
          <cx:pt idx="584">-0.019470098975727799</cx:pt>
          <cx:pt idx="585">-0.0043934310250266602</cx:pt>
          <cx:pt idx="586">-0.00088184541893309505</cx:pt>
          <cx:pt idx="587">-0.000215454912423237</cx:pt>
          <cx:pt idx="588">-0.0010220263255892399</cx:pt>
          <cx:pt idx="589">-9.1925824286165594e-05</cx:pt>
          <cx:pt idx="590">0.0039317315960354501</cx:pt>
          <cx:pt idx="591">0.0205897780098112</cx:pt>
          <cx:pt idx="592">0.034306317159971997</cx:pt>
          <cx:pt idx="593">0.029573713983193601</cx:pt>
          <cx:pt idx="594">-0.028555491726116999</cx:pt>
          <cx:pt idx="595">-0.053478933149677201</cx:pt>
          <cx:pt idx="596">-0.030279370967854099</cx:pt>
          <cx:pt idx="597">-0.071942867074358596</cx:pt>
          <cx:pt idx="598">-0.035188141320683701</cx:pt>
          <cx:pt idx="599">0.055415352556495601</cx:pt>
          <cx:pt idx="600">0.131860813289261</cx:pt>
          <cx:pt idx="601">0.13490635711585799</cx:pt>
          <cx:pt idx="602">0.104090967842196</cx:pt>
          <cx:pt idx="603">0.066564896181168107</cx:pt>
          <cx:pt idx="604">0.052227540931911703</cx:pt>
          <cx:pt idx="605">-0.0091565568854492102</cx:pt>
          <cx:pt idx="606">0.0251014947573493</cx:pt>
          <cx:pt idx="607">-0.048395700348101901</cx:pt>
          <cx:pt idx="608">-0.040422039318977698</cx:pt>
          <cx:pt idx="609">-0.039166312707253799</cx:pt>
          <cx:pt idx="610">-0.047766562898610601</cx:pt>
          <cx:pt idx="611">-0.030918249628676599</cx:pt>
          <cx:pt idx="612">-0.0129036186115429</cx:pt>
          <cx:pt idx="613">-0.00530452036585039</cx:pt>
          <cx:pt idx="614">-0.00045832939209889198</cx:pt>
          <cx:pt idx="615">0.00057583657900896104</cx:pt>
          <cx:pt idx="616">-0.00035023429906124099</cx:pt>
          <cx:pt idx="617">0.00035391871083695098</cx:pt>
          <cx:pt idx="618">0.0045948884003506</cx:pt>
          <cx:pt idx="619">0.0133039355442582</cx:pt>
          <cx:pt idx="620">0.0018387086585638301</cx:pt>
          <cx:pt idx="621">0.0239596273661597</cx:pt>
          <cx:pt idx="622">-0.0169946114983952</cx:pt>
          <cx:pt idx="623">-0.029844523142262099</cx:pt>
          <cx:pt idx="624">-0.023502498234747999</cx:pt>
          <cx:pt idx="625">-0.053509742819756602</cx:pt>
          <cx:pt idx="626">-0.027656539450689001</cx:pt>
          <cx:pt idx="627">0.113056175411858</cx:pt>
          <cx:pt idx="628">0.140517160508348</cx:pt>
          <cx:pt idx="629">0.085189479941101307</cx:pt>
          <cx:pt idx="630">0.032546327125826301</cx:pt>
          <cx:pt idx="631">0.059592449786477</cx:pt>
          <cx:pt idx="632">0.031492551332832797</cx:pt>
          <cx:pt idx="633">0.069570936712994594</cx:pt>
          <cx:pt idx="634">-0.038908880941597002</cx:pt>
          <cx:pt idx="635">-0.103608303920475</cx:pt>
          <cx:pt idx="636">-0.055385133888330301</cx:pt>
          <cx:pt idx="637">-0.064059307123055798</cx:pt>
          <cx:pt idx="638">-0.041626431336560903</cx:pt>
          <cx:pt idx="639">-0.0138976650178091</cx:pt>
          <cx:pt idx="640">-0.0151443864360874</cx:pt>
          <cx:pt idx="641">-0.0097045237158138002</cx:pt>
          <cx:pt idx="642">0.00012076487907049399</cx:pt>
          <cx:pt idx="643">-0.00034186147881493898</cx:pt>
          <cx:pt idx="644">0.000106431589179993</cx:pt>
          <cx:pt idx="645">-0.00058357154048178895</cx:pt>
          <cx:pt idx="646">0.00159408752647132</cx:pt>
          <cx:pt idx="647">0.0091103873254190296</cx:pt>
          <cx:pt idx="648">0.024862218646480201</cx:pt>
          <cx:pt idx="649">0.035476391086735497</cx:pt>
          <cx:pt idx="650">0.064926526843817597</cx:pt>
          <cx:pt idx="651">0.037314850105101598</cx:pt>
          <cx:pt idx="652">0.024457120615789099</cx:pt>
          <cx:pt idx="653">0.018696096421481699</cx:pt>
          <cx:pt idx="654">0.11808903271632799</cx:pt>
          <cx:pt idx="655">0.134049973585216</cx:pt>
          <cx:pt idx="656">0.166207614667535</cx:pt>
          <cx:pt idx="657">0.075862820965910294</cx:pt>
          <cx:pt idx="658">0.073679461153467601</cx:pt>
          <cx:pt idx="659">0.013313243943048499</cx:pt>
          <cx:pt idx="660">-0.0091734448993565001</cx:pt>
          <cx:pt idx="661">-0.031874110130719703</cx:pt>
          <cx:pt idx="662">-0.092072014269633698</cx:pt>
          <cx:pt idx="663">-0.067572397876472803</cx:pt>
          <cx:pt idx="664">-0.023883838332071101</cx:pt>
          <cx:pt idx="665">-0.0456250470093372</cx:pt>
          <cx:pt idx="666">-0.043904946791438297</cx:pt>
          <cx:pt idx="667">-0.014600174381066901</cx:pt>
          <cx:pt idx="668">-0.0042644849539271003</cx:pt>
          <cx:pt idx="669">-0.0109844534796944</cx:pt>
          <cx:pt idx="670">0.000312044839796234</cx:pt>
          <cx:pt idx="671">-1.14341565554564e-05</cx:pt>
          <cx:pt idx="672">0.00048316640992513202</cx:pt>
          <cx:pt idx="673">6.7680805160401204e-05</cx:pt>
          <cx:pt idx="674">0.0034006899655945298</cx:pt>
          <cx:pt idx="675">0.0070329013747892598</cx:pt>
          <cx:pt idx="676">0.017354605426657801</cx:pt>
          <cx:pt idx="677">0.029096981658781499</cx:pt>
          <cx:pt idx="678">0.060780930712267499</cx:pt>
          <cx:pt idx="679">0.097721001262070395</cx:pt>
          <cx:pt idx="680">0.0843001278624054</cx:pt>
          <cx:pt idx="681">0.099580080698379606</cx:pt>
          <cx:pt idx="682">0.13463130283833999</cx:pt>
          <cx:pt idx="683">0.140768188318495</cx:pt>
          <cx:pt idx="684">0.174920875418067</cx:pt>
          <cx:pt idx="685">0.044267224879006299</cx:pt>
          <cx:pt idx="686">0.0326459440652688</cx:pt>
          <cx:pt idx="687">-0.00435460038916991</cx:pt>
          <cx:pt idx="688">-0.029388086166967201</cx:pt>
          <cx:pt idx="689">0.0241059386195452</cx:pt>
          <cx:pt idx="690">0.024866675489368599</cx:pt>
          <cx:pt idx="691">0.0098335853254984708</cx:pt>
          <cx:pt idx="692">-0.0104892475064692</cx:pt>
          <cx:pt idx="693">-0.0024870166841004298</cx:pt>
          <cx:pt idx="694">-0.0065022446198798297</cx:pt>
          <cx:pt idx="695">-0.0069181571381191596</cx:pt>
          <cx:pt idx="696">-0.0023353291970767301</cx:pt>
          <cx:pt idx="697">-0.0041352751221528199</cx:pt>
          <cx:pt idx="698">0.000214503984594439</cx:pt>
          <cx:pt idx="699">-0.00027596888866827902</cx:pt>
          <cx:pt idx="700">-0.00031940175455225599</cx:pt>
          <cx:pt idx="701">-0.00038433512040910199</cx:pt>
          <cx:pt idx="702">3.8844388631657898e-05</cx:pt>
          <cx:pt idx="703">-7.91297816581489e-05</cx:pt>
          <cx:pt idx="704">-0.0016591789920832099</cx:pt>
          <cx:pt idx="705">-0.0093157296192592706</cx:pt>
          <cx:pt idx="706">0.00171372750673794</cx:pt>
          <cx:pt idx="707">0.028926907213737502</cx:pt>
          <cx:pt idx="708">0.034606760345726101</cx:pt>
          <cx:pt idx="709">0.016316258812196598</cx:pt>
          <cx:pt idx="710">-0.00556776135415896</cx:pt>
          <cx:pt idx="711">0.089159499036917597</cx:pt>
          <cx:pt idx="712">0.13829016611964501</cx:pt>
          <cx:pt idx="713">0.057202404678146898</cx:pt>
          <cx:pt idx="714">-0.0084335771624419898</cx:pt>
          <cx:pt idx="715">0.0038496040821609399</cx:pt>
          <cx:pt idx="716">0.052871272789383902</cx:pt>
          <cx:pt idx="717">0.082573153763965096</cx:pt>
          <cx:pt idx="718">0.037345764895547501</cx:pt>
          <cx:pt idx="719">0.022949472959051899</cx:pt>
          <cx:pt idx="720">0.017012751347743701</cx:pt>
          <cx:pt idx="721">0.018520895491350799</cx:pt>
          <cx:pt idx="722">0.0099298206827174596</cx:pt>
          <cx:pt idx="723">0.0048818241095186501</cx:pt>
          <cx:pt idx="724">0.0051094220300983003</cx:pt>
          <cx:pt idx="725">4.2250680816893398e-05</cx:pt>
          <cx:pt idx="726">0.00023694316657141501</cx:pt>
          <cx:pt idx="727">-0.000117704746563209</cx:pt>
          <cx:pt idx="728">-0.00055643967483135198</cx:pt>
          <cx:pt idx="729">-0.00023519516479684899</cx:pt>
          <cx:pt idx="730">0.00065822701475441497</cx:pt>
          <cx:pt idx="731">-0.00045224626167230899</cx:pt>
          <cx:pt idx="732">0.00056705959386252499</cx:pt>
          <cx:pt idx="733">-0.0039536585650467504</cx:pt>
          <cx:pt idx="734">-0.0112425824525393</cx:pt>
          <cx:pt idx="735">-0.0049762188174534601</cx:pt>
          <cx:pt idx="736">-0.00167382025131788</cx:pt>
          <cx:pt idx="737">-0.019710625327967499</cx:pt>
          <cx:pt idx="738">-0.022677278294885</cx:pt>
          <cx:pt idx="739">-0.020555258823528599</cx:pt>
          <cx:pt idx="740">-0.0171639572402369</cx:pt>
          <cx:pt idx="741">-0.0072617391482038803</cx:pt>
          <cx:pt idx="742">-0.00177929112963307</cx:pt>
          <cx:pt idx="743">0.039420972276578002</cx:pt>
          <cx:pt idx="744">0.056099325764617597</cx:pt>
          <cx:pt idx="745">0.0521650116235488</cx:pt>
          <cx:pt idx="746">0.037289061969744602</cx:pt>
          <cx:pt idx="747">0.045769180530192403</cx:pt>
          <cx:pt idx="748">0.023994382607199299</cx:pt>
          <cx:pt idx="749">0.0115790188129092</cx:pt>
          <cx:pt idx="750">0.0061180781973868802</cx:pt>
          <cx:pt idx="751">-0.00033410865377145798</cx:pt>
          <cx:pt idx="752">0.000119222416271558</cx:pt>
          <cx:pt idx="753">-0.00052949352753819002</cx:pt>
          <cx:pt idx="754">0.00018857289557174699</cx:pt>
          <cx:pt idx="755">0.000524222088446168</cx:pt>
          <cx:pt idx="756">0.00016508207152304499</cx:pt>
          <cx:pt idx="757">-0.00036380399819202199</cx:pt>
          <cx:pt idx="758">-0.00082217184547711802</cx:pt>
          <cx:pt idx="759">9.1871689621972898e-06</cx:pt>
          <cx:pt idx="760">0.00053927031493833095</cx:pt>
          <cx:pt idx="761">-6.1165974614416096e-05</cx:pt>
          <cx:pt idx="762">8.03960089191793e-05</cx:pt>
          <cx:pt idx="763">-8.42826494719686e-05</cx:pt>
          <cx:pt idx="764">0.0015067497961512499</cx:pt>
          <cx:pt idx="765">0.0023830198764295701</cx:pt>
          <cx:pt idx="766">0.0031591894223771001</cx:pt>
          <cx:pt idx="767">0.0054715784921438599</cx:pt>
          <cx:pt idx="768">0.0031876166044311799</cx:pt>
          <cx:pt idx="769">0.0023957308195338301</cx:pt>
          <cx:pt idx="770">-0.0066674573170149003</cx:pt>
          <cx:pt idx="771">-0.00561718487345638</cx:pt>
          <cx:pt idx="772">0.0043729451707583298</cx:pt>
          <cx:pt idx="773">0.0096185136155975404</cx:pt>
          <cx:pt idx="774">0.011563975337690701</cx:pt>
          <cx:pt idx="775">-0.00058840989273615401</cx:pt>
          <cx:pt idx="776">0.00115678586138328</cx:pt>
          <cx:pt idx="777">0.0030264248184048198</cx:pt>
          <cx:pt idx="778">0.0030777046726681101</cx:pt>
          <cx:pt idx="779">0.00090983254158764698</cx:pt>
          <cx:pt idx="780">0.000377964990594609</cx:pt>
          <cx:pt idx="781">-0.00048671832594926001</cx:pt>
          <cx:pt idx="782">-0.00036084214701453401</cx:pt>
          <cx:pt idx="783">0.00031640485574458999</cx:pt>
        </cx:lvl>
      </cx:numDim>
    </cx:data>
    <cx:data id="191">
      <cx:numDim type="val">
        <cx:f>'001_WA_F - 副本'!$GJ$1:$GJ$784</cx:f>
        <cx:lvl ptCount="784" formatCode="G/通用格式">
          <cx:pt idx="0">-0.00040825776198270098</cx:pt>
          <cx:pt idx="1">2.17018662495252e-05</cx:pt>
          <cx:pt idx="2">-0.0010897841539265301</cx:pt>
          <cx:pt idx="3">-0.00060111343319963395</cx:pt>
          <cx:pt idx="4">2.7164974506175601e-05</cx:pt>
          <cx:pt idx="5">0.00019236518965514199</cx:pt>
          <cx:pt idx="6">-0.00036168965877272702</cx:pt>
          <cx:pt idx="7">0.00064027799372910505</cx:pt>
          <cx:pt idx="8">0.00046980038554504498</cx:pt>
          <cx:pt idx="9">0.00026404949410754202</cx:pt>
          <cx:pt idx="10">0.00079353472218019405</cx:pt>
          <cx:pt idx="11">2.5924843446414699e-05</cx:pt>
          <cx:pt idx="12">0.00069305184428916904</cx:pt>
          <cx:pt idx="13">-0.00050599180476602098</cx:pt>
          <cx:pt idx="14">-0.00020861772410250099</cx:pt>
          <cx:pt idx="15">0.00025412600858107999</cx:pt>
          <cx:pt idx="16">-0.00036190079736795</cx:pt>
          <cx:pt idx="17">7.1433592825563005e-05</cx:pt>
          <cx:pt idx="18">-2.4804645395135201e-05</cx:pt>
          <cx:pt idx="19">0.00043681927396586699</cx:pt>
          <cx:pt idx="20">-0.00028055039294624397</cx:pt>
          <cx:pt idx="21">0.000258952399736327</cx:pt>
          <cx:pt idx="22">-2.1654438877619301e-05</cx:pt>
          <cx:pt idx="23">7.1753710893119804e-05</cx:pt>
          <cx:pt idx="24">0.00039485421720537298</cx:pt>
          <cx:pt idx="25">-0.00052022034811241699</cx:pt>
          <cx:pt idx="26">-3.3639184403184299e-05</cx:pt>
          <cx:pt idx="27">-0.000435651030811959</cx:pt>
          <cx:pt idx="28">0.00055968098627238896</cx:pt>
          <cx:pt idx="29">0.00018452003898430399</cx:pt>
          <cx:pt idx="30">2.0006241057658699e-05</cx:pt>
          <cx:pt idx="31">0.00013379189741702201</cx:pt>
          <cx:pt idx="32">0.000105419419426615</cx:pt>
          <cx:pt idx="33">0.00049676259204130301</cx:pt>
          <cx:pt idx="34">-0.00059376134921423299</cx:pt>
          <cx:pt idx="35">0.00081618522074376797</cx:pt>
          <cx:pt idx="36">-2.10381134968318e-05</cx:pt>
          <cx:pt idx="37">-0.00016816135252122001</cx:pt>
          <cx:pt idx="38">0.00045611188107464698</cx:pt>
          <cx:pt idx="39">-0.00020928715408914301</cx:pt>
          <cx:pt idx="40">0.00058942971895094602</cx:pt>
          <cx:pt idx="41">0.00040241437785776599</cx:pt>
          <cx:pt idx="42">0.00032393922703580501</cx:pt>
          <cx:pt idx="43">-0.00010737658724565299</cx:pt>
          <cx:pt idx="44">-0.00066522784858841005</cx:pt>
          <cx:pt idx="45">0.000154011439344256</cx:pt>
          <cx:pt idx="46">-0.00020923534889690301</cx:pt>
          <cx:pt idx="47">0.00036087713747440502</cx:pt>
          <cx:pt idx="48">0.00057059542885439202</cx:pt>
          <cx:pt idx="49">0.00054547362035022701</cx:pt>
          <cx:pt idx="50">0.00059435795935310098</cx:pt>
          <cx:pt idx="51">3.3729207078597402e-05</cx:pt>
          <cx:pt idx="52">0.00025022099646156203</cx:pt>
          <cx:pt idx="53">7.1386623258494006e-05</cx:pt>
          <cx:pt idx="54">-0.0005072307749263</cx:pt>
          <cx:pt idx="55">-6.52547666825231e-05</cx:pt>
          <cx:pt idx="56">9.1122957007425901e-05</cx:pt>
          <cx:pt idx="57">-0.00019909156896417499</cx:pt>
          <cx:pt idx="58">0.000314983131921706</cx:pt>
          <cx:pt idx="59">-0.00012920689203831199</cx:pt>
          <cx:pt idx="60">-0.00018966101381507399</cx:pt>
          <cx:pt idx="61">0.00059879283321540998</cx:pt>
          <cx:pt idx="62">-0.000117647988587916</cx:pt>
          <cx:pt idx="63">0.00096283159269591105</cx:pt>
          <cx:pt idx="64">0.0017181129834924801</cx:pt>
          <cx:pt idx="65">0.00049136723864476697</cx:pt>
          <cx:pt idx="66">0.00047457066005033498</cx:pt>
          <cx:pt idx="67">-6.0203574785249798e-05</cx:pt>
          <cx:pt idx="68">0.0068504083594836604</cx:pt>
          <cx:pt idx="69">0.0082446420690556604</cx:pt>
          <cx:pt idx="70">0.00155589175516832</cx:pt>
          <cx:pt idx="71">-0.00207467666668067</cx:pt>
          <cx:pt idx="72">-0.0129467538874578</cx:pt>
          <cx:pt idx="73">-0.019045073900305999</cx:pt>
          <cx:pt idx="74">-0.0079499867697863796</cx:pt>
          <cx:pt idx="75">-0.0081672833202683596</cx:pt>
          <cx:pt idx="76">-0.0037320797509703399</cx:pt>
          <cx:pt idx="77">-0.0010115750977723</cx:pt>
          <cx:pt idx="78">9.5752544004611297e-05</cx:pt>
          <cx:pt idx="79">-0.00016930444738757599</cx:pt>
          <cx:pt idx="80">0.00012369374406065499</cx:pt>
          <cx:pt idx="81">-0.00055140232198014599</cx:pt>
          <cx:pt idx="82">-0.00036448189811363299</cx:pt>
          <cx:pt idx="83">0.00018433791107367001</cx:pt>
          <cx:pt idx="84">0.00035868839555479098</cx:pt>
          <cx:pt idx="85">-0.0010643979477454599</cx:pt>
          <cx:pt idx="86">0.00015446207023910101</cx:pt>
          <cx:pt idx="87">-0.00060743830367566401</cx:pt>
          <cx:pt idx="88">-0.00018402946374853699</cx:pt>
          <cx:pt idx="89">-0.00277496960009831</cx:pt>
          <cx:pt idx="90">-0.00267041771473619</cx:pt>
          <cx:pt idx="91">-0.0024026115349154698</cx:pt>
          <cx:pt idx="92">-0.0059025188365973199</cx:pt>
          <cx:pt idx="93">-0.012292491696015401</cx:pt>
          <cx:pt idx="94">-0.0046125001977084601</cx:pt>
          <cx:pt idx="95">0.00478139599932425</cx:pt>
          <cx:pt idx="96">0.0061631974407531098</cx:pt>
          <cx:pt idx="97">0.025193247070125501</cx:pt>
          <cx:pt idx="98">0.010159275702563701</cx:pt>
          <cx:pt idx="99">-0.020995626564912401</cx:pt>
          <cx:pt idx="100">-0.0080249733304069305</cx:pt>
          <cx:pt idx="101">-0.00149663381630326</cx:pt>
          <cx:pt idx="102">-0.026403527382946199</cx:pt>
          <cx:pt idx="103">-0.017996590850810699</cx:pt>
          <cx:pt idx="104">-0.0122185151592322</cx:pt>
          <cx:pt idx="105">-0.015009038184651</cx:pt>
          <cx:pt idx="106">-0.00549153369820505</cx:pt>
          <cx:pt idx="107">-0.00188245801843255</cx:pt>
          <cx:pt idx="108">-0.0020862455849354599</cx:pt>
          <cx:pt idx="109">0.0010670552975137</cx:pt>
          <cx:pt idx="110">0.00028250212063654298</cx:pt>
          <cx:pt idx="111">-0.00047670205697014601</cx:pt>
          <cx:pt idx="112">-0.000104488516257147</cx:pt>
          <cx:pt idx="113">0.000303580224012949</cx:pt>
          <cx:pt idx="114">-0.000852429057418133</cx:pt>
          <cx:pt idx="115">0.000113772342738384</cx:pt>
          <cx:pt idx="116">-0.00041032701459543298</cx:pt>
          <cx:pt idx="117">-0.0086304077617670692</cx:pt>
          <cx:pt idx="118">-0.0054314698236812798</cx:pt>
          <cx:pt idx="119">0.0124673178882433</cx:pt>
          <cx:pt idx="120">0.0051579953594335396</cx:pt>
          <cx:pt idx="121">0.0044534749367035999</cx:pt>
          <cx:pt idx="122">0.0067844100787095201</cx:pt>
          <cx:pt idx="123">0.0513058761227565</cx:pt>
          <cx:pt idx="124">0.057449175632772902</cx:pt>
          <cx:pt idx="125">0.041128215151565201</cx:pt>
          <cx:pt idx="126">0.0176669681513307</cx:pt>
          <cx:pt idx="127">0.036223156241630902</cx:pt>
          <cx:pt idx="128">0.061581313211738098</cx:pt>
          <cx:pt idx="129">0.061491984591564602</cx:pt>
          <cx:pt idx="130">0.021612771616686399</cx:pt>
          <cx:pt idx="131">-0.016611222109426099</cx:pt>
          <cx:pt idx="132">-0.014141696802942199</cx:pt>
          <cx:pt idx="133">-0.012597915277621099</cx:pt>
          <cx:pt idx="134">-0.0145231884587434</cx:pt>
          <cx:pt idx="135">-0.026134824703482301</cx:pt>
          <cx:pt idx="136">-0.025793623871664999</cx:pt>
          <cx:pt idx="137">-0.012085813980102</cx:pt>
          <cx:pt idx="138">0.000327351663768896</cx:pt>
          <cx:pt idx="139">0.00075458974399453997</cx:pt>
          <cx:pt idx="140">0.00017110067840121</cx:pt>
          <cx:pt idx="141">0.00038380627395626999</cx:pt>
          <cx:pt idx="142">0.000268446411371142</cx:pt>
          <cx:pt idx="143">-0.00033503149140620399</cx:pt>
          <cx:pt idx="144">-0.00335061723489306</cx:pt>
          <cx:pt idx="145">-0.0274611215999538</cx:pt>
          <cx:pt idx="146">-0.014313057349653701</cx:pt>
          <cx:pt idx="147">0.036683407897273902</cx:pt>
          <cx:pt idx="148">0.013872725133216499</cx:pt>
          <cx:pt idx="149">0.0089561428192479493</cx:pt>
          <cx:pt idx="150">0.051431330771793897</cx:pt>
          <cx:pt idx="151">0.083599665464417799</cx:pt>
          <cx:pt idx="152">0.034230478910136398</cx:pt>
          <cx:pt idx="153">-0.0068114949652214197</cx:pt>
          <cx:pt idx="154">0.058889944992676801</cx:pt>
          <cx:pt idx="155">0.11345761696112799</cx:pt>
          <cx:pt idx="156">0.068880465862282594</cx:pt>
          <cx:pt idx="157">0.0824616998654841</cx:pt>
          <cx:pt idx="158">0.040078135839200897</cx:pt>
          <cx:pt idx="159">0.035882387799676202</cx:pt>
          <cx:pt idx="160">0.062617205950677907</cx:pt>
          <cx:pt idx="161">0.068925015833656803</cx:pt>
          <cx:pt idx="162">0.026675976284676502</cx:pt>
          <cx:pt idx="163">-0.0143570931411919</cx:pt>
          <cx:pt idx="164">0.0013046832634359201</cx:pt>
          <cx:pt idx="165">0.026115356138478998</cx:pt>
          <cx:pt idx="166">0.016509140109640399</cx:pt>
          <cx:pt idx="167">-9.1885567122946998e-05</cx:pt>
          <cx:pt idx="168">6.3395620947207896e-06</cx:pt>
          <cx:pt idx="169">-0.00028394966675115703</cx:pt>
          <cx:pt idx="170">-0.0046250362583370097</cx:pt>
          <cx:pt idx="171">-0.0088583882650901408</cx:pt>
          <cx:pt idx="172">-0.0115282904405911</cx:pt>
          <cx:pt idx="173">-0.021438343909055201</cx:pt>
          <cx:pt idx="174">-0.018884223092055601</cx:pt>
          <cx:pt idx="175">0.018717907156626301</cx:pt>
          <cx:pt idx="176">0.041709855766889799</cx:pt>
          <cx:pt idx="177">0.047517316784403199</cx:pt>
          <cx:pt idx="178">0.052508983638462597</cx:pt>
          <cx:pt idx="179">0.024327665781316</cx:pt>
          <cx:pt idx="180">0.026815428961899299</cx:pt>
          <cx:pt idx="181">0.014838325855172</cx:pt>
          <cx:pt idx="182">0.088307966750195893</cx:pt>
          <cx:pt idx="183">0.120134660038314</cx:pt>
          <cx:pt idx="184">0.084604237916541605</cx:pt>
          <cx:pt idx="185">0.125554433819661</cx:pt>
          <cx:pt idx="186">0.082467610293012902</cx:pt>
          <cx:pt idx="187">0.077215761440806496</cx:pt>
          <cx:pt idx="188">0.0356278119978896</cx:pt>
          <cx:pt idx="189">0.012130240231170099</cx:pt>
          <cx:pt idx="190">0.0023268099308333999</cx:pt>
          <cx:pt idx="191">0.0147423574986261</cx:pt>
          <cx:pt idx="192">0.0226456832668895</cx:pt>
          <cx:pt idx="193">0.046058180902784303</cx:pt>
          <cx:pt idx="194">0.0026694068098423898</cx:pt>
          <cx:pt idx="195">-0.00035374446721354001</cx:pt>
          <cx:pt idx="196">1.0006258152865499e-05</cx:pt>
          <cx:pt idx="197">0.0013358555982535599</cx:pt>
          <cx:pt idx="198">-0.018234001712179301</cx:pt>
          <cx:pt idx="199">-0.0217211479457084</cx:pt>
          <cx:pt idx="200">-0.00026429053560613299</cx:pt>
          <cx:pt idx="201">0.021235749731393101</cx:pt>
          <cx:pt idx="202">-0.0132432680557524</cx:pt>
          <cx:pt idx="203">-0.00625790502004677</cx:pt>
          <cx:pt idx="204">0.035664014347630398</cx:pt>
          <cx:pt idx="205">0.020353589226266199</cx:pt>
          <cx:pt idx="206">0.0044543020981874897</cx:pt>
          <cx:pt idx="207">-0.021133124926925401</cx:pt>
          <cx:pt idx="208">-0.0322930170184796</cx:pt>
          <cx:pt idx="209">0.060476658059085302</cx:pt>
          <cx:pt idx="210">0.042593149499376697</cx:pt>
          <cx:pt idx="211">0.15948070069468501</cx:pt>
          <cx:pt idx="212">0.11757247855368499</cx:pt>
          <cx:pt idx="213">0.073786862541471696</cx:pt>
          <cx:pt idx="214">0.102363340926568</cx:pt>
          <cx:pt idx="215">-0.0032818285287644698</cx:pt>
          <cx:pt idx="216">-0.057775695094636301</cx:pt>
          <cx:pt idx="217">0.027735955363057799</cx:pt>
          <cx:pt idx="218">0.029454246246279299</cx:pt>
          <cx:pt idx="219">0.019353301620881801</cx:pt>
          <cx:pt idx="220">0.00309806568354544</cx:pt>
          <cx:pt idx="221">0.032581021777704701</cx:pt>
          <cx:pt idx="222">0.0036319774309898898</cx:pt>
          <cx:pt idx="223">-0.00040591092531926099</cx:pt>
          <cx:pt idx="224">-5.4720215288351197e-05</cx:pt>
          <cx:pt idx="225">-0.00057058340865074502</cx:pt>
          <cx:pt idx="226">-0.014060685683684199</cx:pt>
          <cx:pt idx="227">-0.012640959883778899</cx:pt>
          <cx:pt idx="228">0.031798840960626802</cx:pt>
          <cx:pt idx="229">-0.014496372374506499</cx:pt>
          <cx:pt idx="230">0.020083599468521</cx:pt>
          <cx:pt idx="231">0.0185549229221681</cx:pt>
          <cx:pt idx="232">-0.0294430108196468</cx:pt>
          <cx:pt idx="233">-0.0054287706035401097</cx:pt>
          <cx:pt idx="234">-0.017576195623360501</cx:pt>
          <cx:pt idx="235">-0.031432778835815099</cx:pt>
          <cx:pt idx="236">-0.010086298425797601</cx:pt>
          <cx:pt idx="237">0.017717670005620099</cx:pt>
          <cx:pt idx="238">0.031393708473320403</cx:pt>
          <cx:pt idx="239">0.0345701099784275</cx:pt>
          <cx:pt idx="240">0.141345814338391</cx:pt>
          <cx:pt idx="241">0.11749597347759599</cx:pt>
          <cx:pt idx="242">0.0087189570662061493</cx:pt>
          <cx:pt idx="243">0.0046297540321120602</cx:pt>
          <cx:pt idx="244">0.048640877021718397</cx:pt>
          <cx:pt idx="245">0.044075024449121897</cx:pt>
          <cx:pt idx="246">0.00064145709693240601</cx:pt>
          <cx:pt idx="247">0.048134256889888198</cx:pt>
          <cx:pt idx="248">0.0360917252600347</cx:pt>
          <cx:pt idx="249">0.047864968834658302</cx:pt>
          <cx:pt idx="250">0.011678869218744101</cx:pt>
          <cx:pt idx="251">-0.000303959605911732</cx:pt>
          <cx:pt idx="252">8.9415447053794698e-07</cx:pt>
          <cx:pt idx="253">-0.000116851423719116</cx:pt>
          <cx:pt idx="254">0.00301624490066755</cx:pt>
          <cx:pt idx="255">0.00325607095335424</cx:pt>
          <cx:pt idx="256">-0.0198241782777124</cx:pt>
          <cx:pt idx="257">-0.017627588689902</cx:pt>
          <cx:pt idx="258">-0.0027991471406032501</cx:pt>
          <cx:pt idx="259">-0.0086893857531757501</cx:pt>
          <cx:pt idx="260">-0.015704074660096198</cx:pt>
          <cx:pt idx="261">-0.039664576421599901</cx:pt>
          <cx:pt idx="262">0.014575316843227701</cx:pt>
          <cx:pt idx="263">-0.017266692603999101</cx:pt>
          <cx:pt idx="264">-0.043617949875489198</cx:pt>
          <cx:pt idx="265">-0.0039961716072366496</cx:pt>
          <cx:pt idx="266">-0.091984569811541503</cx:pt>
          <cx:pt idx="267">-0.057748152756257103</cx:pt>
          <cx:pt idx="268">-0.044782867934470297</cx:pt>
          <cx:pt idx="269">-0.050295527270382001</cx:pt>
          <cx:pt idx="270">-0.017089415422664199</cx:pt>
          <cx:pt idx="271">-0.022039694639324699</cx:pt>
          <cx:pt idx="272">0.023554788799661702</cx:pt>
          <cx:pt idx="273">-0.063259879066733096</cx:pt>
          <cx:pt idx="274">-0.0120664815643001</cx:pt>
          <cx:pt idx="275">0.106480302127391</cx:pt>
          <cx:pt idx="276">0.103962330080374</cx:pt>
          <cx:pt idx="277">0.049466164045355303</cx:pt>
          <cx:pt idx="278">0.0136314435600558</cx:pt>
          <cx:pt idx="279">0.0015350666535329</cx:pt>
          <cx:pt idx="280">0.000319694881804986</cx:pt>
          <cx:pt idx="281">0.00027011231071722802</cx:pt>
          <cx:pt idx="282">-0.00047519549277108</cx:pt>
          <cx:pt idx="283">0.0109947459762529</cx:pt>
          <cx:pt idx="284">-0.028479973756911199</cx:pt>
          <cx:pt idx="285">-0.0106458126811485</cx:pt>
          <cx:pt idx="286">0.01104854496655</cx:pt>
          <cx:pt idx="287">-0.0103109530531312</cx:pt>
          <cx:pt idx="288">-0.052240052241454699</cx:pt>
          <cx:pt idx="289">-0.024250557965079099</cx:pt>
          <cx:pt idx="290">0.033347978767129097</cx:pt>
          <cx:pt idx="291">-0.0079910832653100096</cx:pt>
          <cx:pt idx="292">-0.0136672723859401</cx:pt>
          <cx:pt idx="293">-0.034866317229798501</cx:pt>
          <cx:pt idx="294">-0.051005805399610901</cx:pt>
          <cx:pt idx="295">-0.088554192201406298</cx:pt>
          <cx:pt idx="296">-0.076212177339093704</cx:pt>
          <cx:pt idx="297">-0.0949858215040634</cx:pt>
          <cx:pt idx="298">-0.0115847736025541</cx:pt>
          <cx:pt idx="299">-0.037286659816498098</cx:pt>
          <cx:pt idx="300">-0.0029880516787900002</cx:pt>
          <cx:pt idx="301">-0.060393391590276201</cx:pt>
          <cx:pt idx="302">0.038700573202531403</cx:pt>
          <cx:pt idx="303">0.091255566330392598</cx:pt>
          <cx:pt idx="304">0.085285464265456898</cx:pt>
          <cx:pt idx="305">0.0163942330499613</cx:pt>
          <cx:pt idx="306">0.0087041807212283294</cx:pt>
          <cx:pt idx="307">0.00017285349051651</cx:pt>
          <cx:pt idx="308">-4.5452027244515202e-05</cx:pt>
          <cx:pt idx="309">-0.00083111022173280305</cx:pt>
          <cx:pt idx="310">-0.0032717606382230398</cx:pt>
          <cx:pt idx="311">0.0159246543511521</cx:pt>
          <cx:pt idx="312">-0.0099264783805736705</cx:pt>
          <cx:pt idx="313">-0.0690003534604616</cx:pt>
          <cx:pt idx="314">-0.045142158313304599</cx:pt>
          <cx:pt idx="315">-0.018841785863657898</cx:pt>
          <cx:pt idx="316">-0.045243539774978699</cx:pt>
          <cx:pt idx="317">-0.0030428958452895401</cx:pt>
          <cx:pt idx="318">0.016271226383212201</cx:pt>
          <cx:pt idx="319">0.0622163936668714</cx:pt>
          <cx:pt idx="320">0.096104709763703403</cx:pt>
          <cx:pt idx="321">0.122368474445185</cx:pt>
          <cx:pt idx="322">0.0240072262568123</cx:pt>
          <cx:pt idx="323">-0.0144813817631074</cx:pt>
          <cx:pt idx="324">-0.081011746331453804</cx:pt>
          <cx:pt idx="325">-0.051494148278450502</cx:pt>
          <cx:pt idx="326">-0.00247796502998742</cx:pt>
          <cx:pt idx="327">0.0096673238970833401</cx:pt>
          <cx:pt idx="328">-0.078828000337630696</cx:pt>
          <cx:pt idx="329">-0.031910359741020897</cx:pt>
          <cx:pt idx="330">-0.023153319510617099</cx:pt>
          <cx:pt idx="331">0.00025190006683856203</cx:pt>
          <cx:pt idx="332">0.021700383385968199</cx:pt>
          <cx:pt idx="333">0.0050728461856941603</cx:pt>
          <cx:pt idx="334">0.0051736271662972903</cx:pt>
          <cx:pt idx="335">0.00069640027347668901</cx:pt>
          <cx:pt idx="336">-0.00010334822318490099</cx:pt>
          <cx:pt idx="337">-0.00069288459155855599</cx:pt>
          <cx:pt idx="338">-0.0032332803511954901</cx:pt>
          <cx:pt idx="339">0.0256889356004153</cx:pt>
          <cx:pt idx="340">-0.031045940207616401</cx:pt>
          <cx:pt idx="341">-0.075550539264317304</cx:pt>
          <cx:pt idx="342">-0.0278754851836347</cx:pt>
          <cx:pt idx="343">0.0311561364206198</cx:pt>
          <cx:pt idx="344">0.0054633762847257896</cx:pt>
          <cx:pt idx="345">0.077654588633448304</cx:pt>
          <cx:pt idx="346">0.024500181366281699</cx:pt>
          <cx:pt idx="347">0.092355953757133499</cx:pt>
          <cx:pt idx="348">0.038157660609246503</cx:pt>
          <cx:pt idx="349">0.045578826494561998</cx:pt>
          <cx:pt idx="350">-0.0449195076171717</cx:pt>
          <cx:pt idx="351">-0.031402608348020403</cx:pt>
          <cx:pt idx="352">-0.10359702225515501</cx:pt>
          <cx:pt idx="353">0.040595469206817898</cx:pt>
          <cx:pt idx="354">0.0082381850763643492</cx:pt>
          <cx:pt idx="355">0.046017526814508498</cx:pt>
          <cx:pt idx="356">0.0015539876824459001</cx:pt>
          <cx:pt idx="357">-0.030025719254356702</cx:pt>
          <cx:pt idx="358">-0.066001499710412095</cx:pt>
          <cx:pt idx="359">-0.026887515419686099</cx:pt>
          <cx:pt idx="360">-0.010063968418689</cx:pt>
          <cx:pt idx="361">-0.0022633667204098799</cx:pt>
          <cx:pt idx="362">-0.00136393877100813</cx:pt>
          <cx:pt idx="363">4.3274679464547397e-05</cx:pt>
          <cx:pt idx="364">-0.000276467191295962</cx:pt>
          <cx:pt idx="365">0.00097877157290274198</cx:pt>
          <cx:pt idx="366">-0.0011811268034797001</cx:pt>
          <cx:pt idx="367">0.0237733412625857</cx:pt>
          <cx:pt idx="368">-0.033132871823241997</cx:pt>
          <cx:pt idx="369">-0.042584988609357</cx:pt>
          <cx:pt idx="370">-0.0150475805931535</cx:pt>
          <cx:pt idx="371">0.041369682487960698</cx:pt>
          <cx:pt idx="372">0.062128833596063103</cx:pt>
          <cx:pt idx="373">0.11153254015205501</cx:pt>
          <cx:pt idx="374">0.0561801401564994</cx:pt>
          <cx:pt idx="375">0.047353849357302601</cx:pt>
          <cx:pt idx="376">-0.025302670880919899</cx:pt>
          <cx:pt idx="377">-0.0096632425185850992</cx:pt>
          <cx:pt idx="378">-0.0483242369957263</cx:pt>
          <cx:pt idx="379">-0.056706524131561499</cx:pt>
          <cx:pt idx="380">-0.122905696731702</cx:pt>
          <cx:pt idx="381">-0.029320864527878899</cx:pt>
          <cx:pt idx="382">0.077802317421952399</cx:pt>
          <cx:pt idx="383">0.0158064631282138</cx:pt>
          <cx:pt idx="384">-0.031449234350996502</cx:pt>
          <cx:pt idx="385">-0.076222839586170099</cx:pt>
          <cx:pt idx="386">-0.067279742009877894</cx:pt>
          <cx:pt idx="387">-0.0382449077009933</cx:pt>
          <cx:pt idx="388">-0.025815015757431298</cx:pt>
          <cx:pt idx="389">-0.0051044455297015699</cx:pt>
          <cx:pt idx="390">-0.0035990745383138799</cx:pt>
          <cx:pt idx="391">-0.00087158673182193599</cx:pt>
          <cx:pt idx="392">0.000462656114647248</cx:pt>
          <cx:pt idx="393">-0.000654026958597685</cx:pt>
          <cx:pt idx="394">-0.00207325738153073</cx:pt>
          <cx:pt idx="395">0.0059910889124554102</cx:pt>
          <cx:pt idx="396">-0.0100165243515939</cx:pt>
          <cx:pt idx="397">-0.032736325923472198</cx:pt>
          <cx:pt idx="398">-0.0029186609245108099</cx:pt>
          <cx:pt idx="399">0.013350747899217801</cx:pt>
          <cx:pt idx="400">-0.031894304118723397</cx:pt>
          <cx:pt idx="401">0.0059462142698779499</cx:pt>
          <cx:pt idx="402">0.00108826748729403</cx:pt>
          <cx:pt idx="403">-0.035117872013066202</cx:pt>
          <cx:pt idx="404">-0.046541064467756202</cx:pt>
          <cx:pt idx="405">0.025082481633289699</cx:pt>
          <cx:pt idx="406">-0.050167135703197398</cx:pt>
          <cx:pt idx="407">-0.042914311548605102</cx:pt>
          <cx:pt idx="408">-0.098882003285163805</cx:pt>
          <cx:pt idx="409">0.016540751821733299</cx:pt>
          <cx:pt idx="410">0.00279933677394656</cx:pt>
          <cx:pt idx="411">-0.096548178474817198</cx:pt>
          <cx:pt idx="412">-0.071815777257342603</cx:pt>
          <cx:pt idx="413">-0.057545902269562202</cx:pt>
          <cx:pt idx="414">-0.095536174921578995</cx:pt>
          <cx:pt idx="415">-0.053382631708021003</cx:pt>
          <cx:pt idx="416">-0.023507685504679899</cx:pt>
          <cx:pt idx="417">-0.0083273054315066604</cx:pt>
          <cx:pt idx="418">-0.0038991699087413401</cx:pt>
          <cx:pt idx="419">-4.7100823417261702e-05</cx:pt>
          <cx:pt idx="420">0.00047173237024010701</cx:pt>
          <cx:pt idx="421">-0.0015777795140876</cx:pt>
          <cx:pt idx="422">-0.0021340237935305699</cx:pt>
          <cx:pt idx="423">-0.0081900604313264094</cx:pt>
          <cx:pt idx="424">-0.0107612742131539</cx:pt>
          <cx:pt idx="425">-0.0080321708056571902</cx:pt>
          <cx:pt idx="426">0.022457885161546499</cx:pt>
          <cx:pt idx="427">0.0014762877273770999</cx:pt>
          <cx:pt idx="428">-0.0444207001599407</cx:pt>
          <cx:pt idx="429">-0.050046509891863399</cx:pt>
          <cx:pt idx="430">-0.060009125768201499</cx:pt>
          <cx:pt idx="431">0.00239465254000828</cx:pt>
          <cx:pt idx="432">0.049367801005297203</cx:pt>
          <cx:pt idx="433">-0.0150996768292306</cx:pt>
          <cx:pt idx="434">-0.057802481134958297</cx:pt>
          <cx:pt idx="435">-0.101806617210002</cx:pt>
          <cx:pt idx="436">-0.062367259005339203</cx:pt>
          <cx:pt idx="437">-0.125314821775249</cx:pt>
          <cx:pt idx="438">-0.028085552880795998</cx:pt>
          <cx:pt idx="439">-0.081476318246035795</cx:pt>
          <cx:pt idx="440">-0.055764760561138001</cx:pt>
          <cx:pt idx="441">-0.038512642802012102</cx:pt>
          <cx:pt idx="442">-0.087333867902615506</cx:pt>
          <cx:pt idx="443">-0.0461017845342599</cx:pt>
          <cx:pt idx="444">-0.0033996012433642098</cx:pt>
          <cx:pt idx="445">-0.015609207500839901</cx:pt>
          <cx:pt idx="446">-0.015073312082392499</cx:pt>
          <cx:pt idx="447">0.00028819305193595099</cx:pt>
          <cx:pt idx="448">0.00076380536575093095</cx:pt>
          <cx:pt idx="449">-0.00086030443848888203</cx:pt>
          <cx:pt idx="450">-0.0016403303811998999</cx:pt>
          <cx:pt idx="451">-0.0090758609330707507</cx:pt>
          <cx:pt idx="452">0.0020787349682977602</cx:pt>
          <cx:pt idx="453">0.00107451275074533</cx:pt>
          <cx:pt idx="454">-0.021287710616367299</cx:pt>
          <cx:pt idx="455">-0.0079667449787359096</cx:pt>
          <cx:pt idx="456">-0.042462757800943399</cx:pt>
          <cx:pt idx="457">-0.031261101712636102</cx:pt>
          <cx:pt idx="458">0.035252794396689699</cx:pt>
          <cx:pt idx="459">0.026657709196123602</cx:pt>
          <cx:pt idx="460">0.047109591144164298</cx:pt>
          <cx:pt idx="461">-0.0066555879639325598</cx:pt>
          <cx:pt idx="462">-0.088684347628893406</cx:pt>
          <cx:pt idx="463">-0.143864837148729</cx:pt>
          <cx:pt idx="464">-0.13095708031519801</cx:pt>
          <cx:pt idx="465">-0.104787318916122</cx:pt>
          <cx:pt idx="466">-0.068505898477273799</cx:pt>
          <cx:pt idx="467">-0.0299702677847377</cx:pt>
          <cx:pt idx="468">0.00058085539093363596</cx:pt>
          <cx:pt idx="469">-0.0059886278750144297</cx:pt>
          <cx:pt idx="470">-0.055556602362554601</cx:pt>
          <cx:pt idx="471">-0.0493988282502641</cx:pt>
          <cx:pt idx="472">-0.036853807452788601</cx:pt>
          <cx:pt idx="473">-0.024269799658068799</cx:pt>
          <cx:pt idx="474">-0.014807668377388301</cx:pt>
          <cx:pt idx="475">-0.00021093901158284199</cx:pt>
          <cx:pt idx="476">0.00025963571745092498</cx:pt>
          <cx:pt idx="477">-0.000128225190858679</cx:pt>
          <cx:pt idx="478">-0.0080734992390820593</cx:pt>
          <cx:pt idx="479">-0.0092030964035349407</cx:pt>
          <cx:pt idx="480">0.0201942372966896</cx:pt>
          <cx:pt idx="481">-0.0019425748901701499</cx:pt>
          <cx:pt idx="482">-0.011268439900510799</cx:pt>
          <cx:pt idx="483">-0.040010156609444798</cx:pt>
          <cx:pt idx="484">-0.062055751066464597</cx:pt>
          <cx:pt idx="485">0.0138199642412484</cx:pt>
          <cx:pt idx="486">0.025433436361378001</cx:pt>
          <cx:pt idx="487">0.085899798314033798</cx:pt>
          <cx:pt idx="488">0.089057430803081802</cx:pt>
          <cx:pt idx="489">-0.021711169719448802</cx:pt>
          <cx:pt idx="490">-0.079007881430272403</cx:pt>
          <cx:pt idx="491">-0.133770722270554</cx:pt>
          <cx:pt idx="492">-0.0541724497920099</cx:pt>
          <cx:pt idx="493">-0.0035228886133591201</cx:pt>
          <cx:pt idx="494">-0.0502679794763293</cx:pt>
          <cx:pt idx="495">-0.0021690882016509</cx:pt>
          <cx:pt idx="496">0.0153814489134135</cx:pt>
          <cx:pt idx="497">0.012691155924176</cx:pt>
          <cx:pt idx="498">-0.0113261059295912</cx:pt>
          <cx:pt idx="499">-0.0230731300861521</cx:pt>
          <cx:pt idx="500">-0.032519563241578703</cx:pt>
          <cx:pt idx="501">-0.031229805017067</cx:pt>
          <cx:pt idx="502">-0.012348702755914801</cx:pt>
          <cx:pt idx="503">-0.00037062614238534899</cx:pt>
          <cx:pt idx="504">-0.00059036206406402403</cx:pt>
          <cx:pt idx="505">0.000165819399197095</cx:pt>
          <cx:pt idx="506">-0.0028921491466890898</cx:pt>
          <cx:pt idx="507">-0.0112667254308953</cx:pt>
          <cx:pt idx="508">0.017116650680284499</cx:pt>
          <cx:pt idx="509">-0.015647811912157601</cx:pt>
          <cx:pt idx="510">-0.035658207078048502</cx:pt>
          <cx:pt idx="511">-0.0292552621975668</cx:pt>
          <cx:pt idx="512">-0.00023538614959836099</cx:pt>
          <cx:pt idx="513">-8.6181918868625997e-05</cx:pt>
          <cx:pt idx="514">0.0170671541958629</cx:pt>
          <cx:pt idx="515">0.034356570576701197</cx:pt>
          <cx:pt idx="516">0.049196792110481502</cx:pt>
          <cx:pt idx="517">-0.107982640537877</cx:pt>
          <cx:pt idx="518">-0.22869508743055</cx:pt>
          <cx:pt idx="519">-0.095117485801855195</cx:pt>
          <cx:pt idx="520">-0.0308915936552304</cx:pt>
          <cx:pt idx="521">-0.033553522199723601</cx:pt>
          <cx:pt idx="522">0.0011821012394372301</cx:pt>
          <cx:pt idx="523">0.011804312634801001</cx:pt>
          <cx:pt idx="524">0.0202155804345313</cx:pt>
          <cx:pt idx="525">0.048795945077681403</cx:pt>
          <cx:pt idx="526">0.046924053922935298</cx:pt>
          <cx:pt idx="527">-0.0087399734115797805</cx:pt>
          <cx:pt idx="528">-0.0088055937038738104</cx:pt>
          <cx:pt idx="529">-0.017377282305002299</cx:pt>
          <cx:pt idx="530">-0.0049855610010618697</cx:pt>
          <cx:pt idx="531">-0.0015499222844401</cx:pt>
          <cx:pt idx="532">-0.00041332688385553303</cx:pt>
          <cx:pt idx="533">6.1280221653224496e-06</cx:pt>
          <cx:pt idx="534">0.0026541969046874701</cx:pt>
          <cx:pt idx="535">0.0019966206577743</cx:pt>
          <cx:pt idx="536">0.015440744644159499</cx:pt>
          <cx:pt idx="537">-0.0257482798359524</cx:pt>
          <cx:pt idx="538">-0.022988144571990402</cx:pt>
          <cx:pt idx="539">-0.0144710996918754</cx:pt>
          <cx:pt idx="540">-0.015753046755485601</cx:pt>
          <cx:pt idx="541">-0.111742242353585</cx:pt>
          <cx:pt idx="542">-0.036672971110471998</cx:pt>
          <cx:pt idx="543">-0.054972600297986</cx:pt>
          <cx:pt idx="544">-0.064247045761681595</cx:pt>
          <cx:pt idx="545">-0.080411230095610894</cx:pt>
          <cx:pt idx="546">-0.21031048594350599</cx:pt>
          <cx:pt idx="547">-0.109892216264808</cx:pt>
          <cx:pt idx="548">-0.063733918067529802</cx:pt>
          <cx:pt idx="549">0.025740819284617199</cx:pt>
          <cx:pt idx="550">0.042028292628301003</cx:pt>
          <cx:pt idx="551">0.063033342810827994</cx:pt>
          <cx:pt idx="552">0.084544427169161704</cx:pt>
          <cx:pt idx="553">0.106914522770967</cx:pt>
          <cx:pt idx="554">0.082492346166606501</cx:pt>
          <cx:pt idx="555">0.0085797481778472698</cx:pt>
          <cx:pt idx="556">-0.028292242829103201</cx:pt>
          <cx:pt idx="557">-0.016401058996275</cx:pt>
          <cx:pt idx="558">0.0011724819947371401</cx:pt>
          <cx:pt idx="559">-0.00092363352213332603</cx:pt>
          <cx:pt idx="560">0.000590326612280098</cx:pt>
          <cx:pt idx="561">0.00034296544275822899</cx:pt>
          <cx:pt idx="562">0.0027654378171414499</cx:pt>
          <cx:pt idx="563">0.020426800050032699</cx:pt>
          <cx:pt idx="564">0.033702153111112902</cx:pt>
          <cx:pt idx="565">-0.00193901069385315</cx:pt>
          <cx:pt idx="566">0.0032366911281848801</cx:pt>
          <cx:pt idx="567">-0.0173174669380734</cx:pt>
          <cx:pt idx="568">-0.015277365213804</cx:pt>
          <cx:pt idx="569">-0.026756435112237201</cx:pt>
          <cx:pt idx="570">-0.0174176130335073</cx:pt>
          <cx:pt idx="571">-0.021754818637586298</cx:pt>
          <cx:pt idx="572">-0.0129299312322532</cx:pt>
          <cx:pt idx="573">-0.017017079809767199</cx:pt>
          <cx:pt idx="574">-0.076353076369807996</cx:pt>
          <cx:pt idx="575">-0.0118085112768929</cx:pt>
          <cx:pt idx="576">0.0020360781586307099</cx:pt>
          <cx:pt idx="577">0.0536302742665071</cx:pt>
          <cx:pt idx="578">0.035272994106237597</cx:pt>
          <cx:pt idx="579">0.046145390002162598</cx:pt>
          <cx:pt idx="580">0.044333117004164299</cx:pt>
          <cx:pt idx="581">0.0602545508154302</cx:pt>
          <cx:pt idx="582">0.0572707085632366</cx:pt>
          <cx:pt idx="583">0.012453412171319501</cx:pt>
          <cx:pt idx="584">-0.0353220043669107</cx:pt>
          <cx:pt idx="585">-0.014418453689837799</cx:pt>
          <cx:pt idx="586">-5.7492523586782903e-05</cx:pt>
          <cx:pt idx="587">-0.00048846898768062103</cx:pt>
          <cx:pt idx="588">0.00080435348823102001</cx:pt>
          <cx:pt idx="589">-0.00048697680070250898</cx:pt>
          <cx:pt idx="590">0.0036022826925933399</cx:pt>
          <cx:pt idx="591">0.0264395099574335</cx:pt>
          <cx:pt idx="592">0.029519567383850701</cx:pt>
          <cx:pt idx="593">-0.021924501287696699</cx:pt>
          <cx:pt idx="594">-0.0036695691590719701</cx:pt>
          <cx:pt idx="595">-0.0053696318474558101</cx:pt>
          <cx:pt idx="596">-0.019563115702935001</cx:pt>
          <cx:pt idx="597">-0.0042917820554970697</cx:pt>
          <cx:pt idx="598">-0.066999623392259802</cx:pt>
          <cx:pt idx="599">0.016561605021309898</cx:pt>
          <cx:pt idx="600">-0.025062162282211899</cx:pt>
          <cx:pt idx="601">0.072119974655923902</cx:pt>
          <cx:pt idx="602">0.093886685580382295</cx:pt>
          <cx:pt idx="603">0.033257543043206002</cx:pt>
          <cx:pt idx="604">0.056018747676990499</cx:pt>
          <cx:pt idx="605">0.080480906784846207</cx:pt>
          <cx:pt idx="606">0.00298153002124592</cx:pt>
          <cx:pt idx="607">0.039314713761979703</cx:pt>
          <cx:pt idx="608">-0.010722808045365901</cx:pt>
          <cx:pt idx="609">-0.0267035934356494</cx:pt>
          <cx:pt idx="610">0.061207376827398997</cx:pt>
          <cx:pt idx="611">0.024249520248053099</cx:pt>
          <cx:pt idx="612">-0.015276874608641199</cx:pt>
          <cx:pt idx="613">-0.0107210074470414</cx:pt>
          <cx:pt idx="614">0.00016937224288666601</cx:pt>
          <cx:pt idx="615">-0.00061067063332328195</cx:pt>
          <cx:pt idx="616">-0.00063789636317591902</cx:pt>
          <cx:pt idx="617">4.5498233225710002e-05</cx:pt>
          <cx:pt idx="618">0.0061816848059366601</cx:pt>
          <cx:pt idx="619">0.030231919618188</cx:pt>
          <cx:pt idx="620">0.026925622487506899</cx:pt>
          <cx:pt idx="621">0.031567060971910303</cx:pt>
          <cx:pt idx="622">0.037009225536409</cx:pt>
          <cx:pt idx="623">0.058109915401525998</cx:pt>
          <cx:pt idx="624">0.0217135828269341</cx:pt>
          <cx:pt idx="625">0.046978587871325597</cx:pt>
          <cx:pt idx="626">0.045453631364837203</cx:pt>
          <cx:pt idx="627">0.14716770660812301</cx:pt>
          <cx:pt idx="628">0.13427734770402999</cx:pt>
          <cx:pt idx="629">0.121150236421345</cx:pt>
          <cx:pt idx="630">0.0839357915061896</cx:pt>
          <cx:pt idx="631">0.106905077526949</cx:pt>
          <cx:pt idx="632">0.11622097423425699</cx:pt>
          <cx:pt idx="633">0.097871926003980203</cx:pt>
          <cx:pt idx="634">0.049568125336795298</cx:pt>
          <cx:pt idx="635">0.00205869843079593</cx:pt>
          <cx:pt idx="636">-0.0079349638491078792</cx:pt>
          <cx:pt idx="637">0.0101724008327804</cx:pt>
          <cx:pt idx="638">0.049936751509924798</cx:pt>
          <cx:pt idx="639">0.0335184375943939</cx:pt>
          <cx:pt idx="640">0.0036549440008710899</cx:pt>
          <cx:pt idx="641">-0.00062551627655128795</cx:pt>
          <cx:pt idx="642">-9.6697082517648096e-05</cx:pt>
          <cx:pt idx="643">-3.9793971115265503e-05</cx:pt>
          <cx:pt idx="644">-0.0010821924983410701</cx:pt>
          <cx:pt idx="645">0.00042638138343826799</cx:pt>
          <cx:pt idx="646">0.0036774311786553601</cx:pt>
          <cx:pt idx="647">0.015681251806250698</cx:pt>
          <cx:pt idx="648">0.020909974464884701</cx:pt>
          <cx:pt idx="649">0.045349812113406801</cx:pt>
          <cx:pt idx="650">0.030463749623994101</cx:pt>
          <cx:pt idx="651">0.11751410191398901</cx:pt>
          <cx:pt idx="652">0.15814100402336301</cx:pt>
          <cx:pt idx="653">0.150201304251389</cx:pt>
          <cx:pt idx="654">0.175102697523638</cx:pt>
          <cx:pt idx="655">0.21814651134527099</cx:pt>
          <cx:pt idx="656">0.13297733317378099</cx:pt>
          <cx:pt idx="657">0.138094845494866</cx:pt>
          <cx:pt idx="658">0.12122107581141001</cx:pt>
          <cx:pt idx="659">0.091823119849826704</cx:pt>
          <cx:pt idx="660">0.12670252373684801</cx:pt>
          <cx:pt idx="661">0.099774834352736</cx:pt>
          <cx:pt idx="662">0.060132617728124699</cx:pt>
          <cx:pt idx="663">0.014498135874006401</cx:pt>
          <cx:pt idx="664">0.032749919953665399</cx:pt>
          <cx:pt idx="665">0.020128801374636102</cx:pt>
          <cx:pt idx="666">0.053169581054282503</cx:pt>
          <cx:pt idx="667">0.037688722998028799</cx:pt>
          <cx:pt idx="668">0.010917816470596199</cx:pt>
          <cx:pt idx="669">0.0051854127148224802</cx:pt>
          <cx:pt idx="670">-0.0021209762945752801</cx:pt>
          <cx:pt idx="671">-0.00028409985331314498</cx:pt>
          <cx:pt idx="672">-1.32138132123377e-05</cx:pt>
          <cx:pt idx="673">2.4433484268161201e-05</cx:pt>
          <cx:pt idx="674">-0.00200110841905537</cx:pt>
          <cx:pt idx="675">0.0034492295905567999</cx:pt>
          <cx:pt idx="676">-0.0112607160708218</cx:pt>
          <cx:pt idx="677">-0.0040096623570328397</cx:pt>
          <cx:pt idx="678">0.029745680739097901</cx:pt>
          <cx:pt idx="679">0.069391673248305794</cx:pt>
          <cx:pt idx="680">0.072937789089482202</cx:pt>
          <cx:pt idx="681">0.090492214279300806</cx:pt>
          <cx:pt idx="682">0.047153295786021301</cx:pt>
          <cx:pt idx="683">0.070633021837366194</cx:pt>
          <cx:pt idx="684">0.16043787209593199</cx:pt>
          <cx:pt idx="685">0.10913291081319999</cx:pt>
          <cx:pt idx="686">0.043727677744035298</cx:pt>
          <cx:pt idx="687">0.0216130993413307</cx:pt>
          <cx:pt idx="688">0.070283176475786399</cx:pt>
          <cx:pt idx="689">0.041031175135735197</cx:pt>
          <cx:pt idx="690">0.066201059183679203</cx:pt>
          <cx:pt idx="691">0.0386981500567109</cx:pt>
          <cx:pt idx="692">0.050107639561396099</cx:pt>
          <cx:pt idx="693">-0.0021447863887479198</cx:pt>
          <cx:pt idx="694">0.0056561346598036901</cx:pt>
          <cx:pt idx="695">0.0078790551581957805</cx:pt>
          <cx:pt idx="696">0.0090879000626562997</cx:pt>
          <cx:pt idx="697">0.0017175723563428</cx:pt>
          <cx:pt idx="698">0.00025523763200116002</cx:pt>
          <cx:pt idx="699">-0.00012890909324026999</cx:pt>
          <cx:pt idx="700">0.00056235859224995004</cx:pt>
          <cx:pt idx="701">0.00021102107512486199</cx:pt>
          <cx:pt idx="702">0.00062382643885894697</cx:pt>
          <cx:pt idx="703">-7.0061851562162194e-05</cx:pt>
          <cx:pt idx="704">-0.017223006015949501</cx:pt>
          <cx:pt idx="705">-0.027090452480503201</cx:pt>
          <cx:pt idx="706">0.028389419563790302</cx:pt>
          <cx:pt idx="707">0.0317882642679524</cx:pt>
          <cx:pt idx="708">0.0100479097531868</cx:pt>
          <cx:pt idx="709">0.0133285753257203</cx:pt>
          <cx:pt idx="710">0.061019457447416603</cx:pt>
          <cx:pt idx="711">0.052434618811548699</cx:pt>
          <cx:pt idx="712">0.0733287844031624</cx:pt>
          <cx:pt idx="713">0.077062279444292295</cx:pt>
          <cx:pt idx="714">0.0132803868622146</cx:pt>
          <cx:pt idx="715">0.040093482069391298</cx:pt>
          <cx:pt idx="716">0.043763652498530398</cx:pt>
          <cx:pt idx="717">0.036172801083190098</cx:pt>
          <cx:pt idx="718">0.0174346189462442</cx:pt>
          <cx:pt idx="719">0.045175250134337902</cx:pt>
          <cx:pt idx="720">0.0296931063680465</cx:pt>
          <cx:pt idx="721">0.0178628408820307</cx:pt>
          <cx:pt idx="722">0.010301172383050399</cx:pt>
          <cx:pt idx="723">-0.0011926537590333699</cx:pt>
          <cx:pt idx="724">0.000100041079929922</cx:pt>
          <cx:pt idx="725">-0.00078963903554716305</cx:pt>
          <cx:pt idx="726">-5.5656244878709497e-05</cx:pt>
          <cx:pt idx="727">-0.00078829181035220102</cx:pt>
          <cx:pt idx="728">-0.00018215220135091699</cx:pt>
          <cx:pt idx="729">4.7428696259612499e-05</cx:pt>
          <cx:pt idx="730">0.000405045997625947</cx:pt>
          <cx:pt idx="731">-8.1673344615759501e-05</cx:pt>
          <cx:pt idx="732">-0.000423229585763276</cx:pt>
          <cx:pt idx="733">0.00025673986421652503</cx:pt>
          <cx:pt idx="734">-0.0044687752736758896</cx:pt>
          <cx:pt idx="735">-0.0125429181834658</cx:pt>
          <cx:pt idx="736">-0.011095291777530899</cx:pt>
          <cx:pt idx="737">-0.011550160725756001</cx:pt>
          <cx:pt idx="738">-0.0055162623048031203</cx:pt>
          <cx:pt idx="739">0.0074468087492133399</cx:pt>
          <cx:pt idx="740">0.010886754983467599</cx:pt>
          <cx:pt idx="741">0.0033124850059069902</cx:pt>
          <cx:pt idx="742">-0.033774188966064399</cx:pt>
          <cx:pt idx="743">-0.024203753172012399</cx:pt>
          <cx:pt idx="744">0.0097058997390009599</cx:pt>
          <cx:pt idx="745">-0.00476297812982583</cx:pt>
          <cx:pt idx="746">-0.0179891484770358</cx:pt>
          <cx:pt idx="747">-0.0075699734387719196</cx:pt>
          <cx:pt idx="748">0.00064878847417457804</cx:pt>
          <cx:pt idx="749">0.0040356691659357196</cx:pt>
          <cx:pt idx="750">0.0025108916925012</cx:pt>
          <cx:pt idx="751">0.00049947553968157903</cx:pt>
          <cx:pt idx="752">5.8138739121934797e-05</cx:pt>
          <cx:pt idx="753">0.00042825491526238897</cx:pt>
          <cx:pt idx="754">0.00095896425502512805</cx:pt>
          <cx:pt idx="755">0.000105147326706986</cx:pt>
          <cx:pt idx="756">-0.00086507765559029897</cx:pt>
          <cx:pt idx="757">0.00042905954812116198</cx:pt>
          <cx:pt idx="758">0.00026332366001518301</cx:pt>
          <cx:pt idx="759">-0.00035381961774192002</cx:pt>
          <cx:pt idx="760">-0.00026158153196389198</cx:pt>
          <cx:pt idx="761">-0.00014115906062509801</cx:pt>
          <cx:pt idx="762">-0.00105292169738495</cx:pt>
          <cx:pt idx="763">-0.00014857854243596099</cx:pt>
          <cx:pt idx="764">-3.5834937945468102e-05</cx:pt>
          <cx:pt idx="765">-0.00083726718357592805</cx:pt>
          <cx:pt idx="766">-0.00016502622216352599</cx:pt>
          <cx:pt idx="767">-0.0010505027890481799</cx:pt>
          <cx:pt idx="768">-0.0032792312768429102</cx:pt>
          <cx:pt idx="769">-0.0089530334584629803</cx:pt>
          <cx:pt idx="770">-0.0099160207924161008</cx:pt>
          <cx:pt idx="771">-0.0044713058783333003</cx:pt>
          <cx:pt idx="772">-0.0026681058876786498</cx:pt>
          <cx:pt idx="773">-0.0026936521379065702</cx:pt>
          <cx:pt idx="774">-0.000644490404015869</cx:pt>
          <cx:pt idx="775">-0.00078705372362256195</cx:pt>
          <cx:pt idx="776">0.00013104930330042099</cx:pt>
          <cx:pt idx="777">-0.00078951523293185096</cx:pt>
          <cx:pt idx="778">-0.00032048617838684098</cx:pt>
          <cx:pt idx="779">0.00039285455438070301</cx:pt>
          <cx:pt idx="780">0.00061623512131170702</cx:pt>
          <cx:pt idx="781">0.00028518785622578602</cx:pt>
          <cx:pt idx="782">-0.00027496829373417202</cx:pt>
          <cx:pt idx="783">0.00025426610664084802</cx:pt>
        </cx:lvl>
      </cx:numDim>
    </cx:data>
    <cx:data id="192">
      <cx:numDim type="val">
        <cx:f>'001_WA_F - 副本'!$GK$1:$GK$784</cx:f>
        <cx:lvl ptCount="784" formatCode="G/通用格式">
          <cx:pt idx="0">-0.000343302127544753</cx:pt>
          <cx:pt idx="1">-0.00056453287212911195</cx:pt>
          <cx:pt idx="2">0.00073353250405922303</cx:pt>
          <cx:pt idx="3">-0.00051174233079169095</cx:pt>
          <cx:pt idx="4">0.000114799187395915</cx:pt>
          <cx:pt idx="5">0.00083513583865923102</cx:pt>
          <cx:pt idx="6">-3.11970010499482e-05</cx:pt>
          <cx:pt idx="7">-0.000208370803904011</cx:pt>
          <cx:pt idx="8">-7.8022848604526702e-05</cx:pt>
          <cx:pt idx="9">5.8248562833051699e-05</cx:pt>
          <cx:pt idx="10">-0.00067594264186859399</cx:pt>
          <cx:pt idx="11">-0.00092419132646409002</cx:pt>
          <cx:pt idx="12">5.8797474377968601e-05</cx:pt>
          <cx:pt idx="13">0.00068065872030005203</cx:pt>
          <cx:pt idx="14">-7.9331106355527402e-05</cx:pt>
          <cx:pt idx="15">0.00063621034144775604</cx:pt>
          <cx:pt idx="16">-0.00081051608522053696</cx:pt>
          <cx:pt idx="17">0.00058030816687641598</cx:pt>
          <cx:pt idx="18">-9.5656658992938296e-06</cx:pt>
          <cx:pt idx="19">6.7264879621458095e-05</cx:pt>
          <cx:pt idx="20">-0.00059160306194326997</cx:pt>
          <cx:pt idx="21">-0.00075802222719906101</cx:pt>
          <cx:pt idx="22">-0.00064469912314551797</cx:pt>
          <cx:pt idx="23">0.00035254840552275302</cx:pt>
          <cx:pt idx="24">-0.00029590735067848</cx:pt>
          <cx:pt idx="25">0.00067787315404979295</cx:pt>
          <cx:pt idx="26">-8.6097765376335294e-05</cx:pt>
          <cx:pt idx="27">0.00018606318753076699</cx:pt>
          <cx:pt idx="28">-0.000256114509346264</cx:pt>
          <cx:pt idx="29">-0.00034347104414403102</cx:pt>
          <cx:pt idx="30">8.1156201865735899e-05</cx:pt>
          <cx:pt idx="31">0.00060248036337613102</cx:pt>
          <cx:pt idx="32">-0.0001164671711243</cx:pt>
          <cx:pt idx="33">2.2990055549351101e-05</cx:pt>
          <cx:pt idx="34">-0.00272762824296305</cx:pt>
          <cx:pt idx="35">-0.0058581273830795397</cx:pt>
          <cx:pt idx="36">-0.00448939878124057</cx:pt>
          <cx:pt idx="37">-0.000851194493001978</cx:pt>
          <cx:pt idx="38">-0.0011726280582319199</cx:pt>
          <cx:pt idx="39">-0.00092109069275440902</cx:pt>
          <cx:pt idx="40">-0.0037451164333956598</cx:pt>
          <cx:pt idx="41">-0.0033328663062216</cx:pt>
          <cx:pt idx="42">-0.00198623621130524</cx:pt>
          <cx:pt idx="43">-0.00123303570848115</cx:pt>
          <cx:pt idx="44">-0.0048877354288711598</cx:pt>
          <cx:pt idx="45">-0.00291232642023064</cx:pt>
          <cx:pt idx="46">-0.00049091515101451597</cx:pt>
          <cx:pt idx="47">-0.00052560407903595805</cx:pt>
          <cx:pt idx="48">-0.00026336708944487498</cx:pt>
          <cx:pt idx="49">-0.00092007726767545401</cx:pt>
          <cx:pt idx="50">-0.00091000520065758405</cx:pt>
          <cx:pt idx="51">-0.00048454435453391698</cx:pt>
          <cx:pt idx="52">7.1268642210340296e-05</cx:pt>
          <cx:pt idx="53">0.000224532146629981</cx:pt>
          <cx:pt idx="54">-0.00046596954933926602</cx:pt>
          <cx:pt idx="55">-0.00031153243123295001</cx:pt>
          <cx:pt idx="56">-0.00053897850672923601</cx:pt>
          <cx:pt idx="57">0.00082405554297389401</cx:pt>
          <cx:pt idx="58">0.00023857480813884799</cx:pt>
          <cx:pt idx="59">0.00063281275014494905</cx:pt>
          <cx:pt idx="60">0.00013511846298701699</cx:pt>
          <cx:pt idx="61">0.00012572837138204101</cx:pt>
          <cx:pt idx="62">-0.00154618798774251</cx:pt>
          <cx:pt idx="63">-0.0085628263451428092</cx:pt>
          <cx:pt idx="64">-0.0097737104746411507</cx:pt>
          <cx:pt idx="65">-0.00526596964318539</cx:pt>
          <cx:pt idx="66">-0.0060342737478316297</cx:pt>
          <cx:pt idx="67">-0.0020522011644960002</cx:pt>
          <cx:pt idx="68">-0.017226204815892699</cx:pt>
          <cx:pt idx="69">-0.022021212976025901</cx:pt>
          <cx:pt idx="70">-0.0166978534319688</cx:pt>
          <cx:pt idx="71">-0.016172024385487899</cx:pt>
          <cx:pt idx="72">-0.026800219495316999</cx:pt>
          <cx:pt idx="73">-0.0267511153642855</cx:pt>
          <cx:pt idx="74">-0.0109600911610419</cx:pt>
          <cx:pt idx="75">0.00051230131748165398</cx:pt>
          <cx:pt idx="76">0.0027293936167879702</cx:pt>
          <cx:pt idx="77">0.00286540649946373</cx:pt>
          <cx:pt idx="78">0.00086169266735029195</cx:pt>
          <cx:pt idx="79">0.0012431514325805799</cx:pt>
          <cx:pt idx="80">0.00042652932036492901</cx:pt>
          <cx:pt idx="81">0.00029492017987069701</cx:pt>
          <cx:pt idx="82">-0.00092973647633087699</cx:pt>
          <cx:pt idx="83">0.000119136677204203</cx:pt>
          <cx:pt idx="84">8.3931278978455497e-05</cx:pt>
          <cx:pt idx="85">-0.00042269029174416402</cx:pt>
          <cx:pt idx="86">0.00022746513806607899</cx:pt>
          <cx:pt idx="87">-0.000374361989380649</cx:pt>
          <cx:pt idx="88">-0.0022097572788740199</cx:pt>
          <cx:pt idx="89">-0.0015260523215467601</cx:pt>
          <cx:pt idx="90">-8.7926246413655795e-05</cx:pt>
          <cx:pt idx="91">-0.0064275982125688701</cx:pt>
          <cx:pt idx="92">-0.022283303136815698</cx:pt>
          <cx:pt idx="93">-0.029649916330730601</cx:pt>
          <cx:pt idx="94">-0.014551837890825099</cx:pt>
          <cx:pt idx="95">0.0081340376479677994</cx:pt>
          <cx:pt idx="96">-0.038959433878806397</cx:pt>
          <cx:pt idx="97">-0.063021156843871898</cx:pt>
          <cx:pt idx="98">-0.063130237411867102</cx:pt>
          <cx:pt idx="99">-0.057771513986889803</cx:pt>
          <cx:pt idx="100">-0.068493487960249899</cx:pt>
          <cx:pt idx="101">-0.11344819099302</cx:pt>
          <cx:pt idx="102">-0.103947888906257</cx:pt>
          <cx:pt idx="103">-0.010227565271539099</cx:pt>
          <cx:pt idx="104">0.0071716770717519997</cx:pt>
          <cx:pt idx="105">0.011464064029027899</cx:pt>
          <cx:pt idx="106">0.0112441359363809</cx:pt>
          <cx:pt idx="107">0.017977390061314401</cx:pt>
          <cx:pt idx="108">0.0153548836398919</cx:pt>
          <cx:pt idx="109">0.0021039808416631902</cx:pt>
          <cx:pt idx="110">0.00035192367647645902</cx:pt>
          <cx:pt idx="111">-0.00030695539760919701</cx:pt>
          <cx:pt idx="112">0.000102556293236611</cx:pt>
          <cx:pt idx="113">-0.00041175544877644399</cx:pt>
          <cx:pt idx="114">0.000392214642525582</cx:pt>
          <cx:pt idx="115">-0.00018169384437202699</cx:pt>
          <cx:pt idx="116">-0.0014867446317389</cx:pt>
          <cx:pt idx="117">0.0057962636984483602</cx:pt>
          <cx:pt idx="118">0.016110996467516299</cx:pt>
          <cx:pt idx="119">0.0065145342723401198</cx:pt>
          <cx:pt idx="120">0.012309876399595699</cx:pt>
          <cx:pt idx="121">0.00815408441179768</cx:pt>
          <cx:pt idx="122">0.0258147974377121</cx:pt>
          <cx:pt idx="123">0.027579326730007299</cx:pt>
          <cx:pt idx="124">0.043000128684619401</cx:pt>
          <cx:pt idx="125">-0.020304971872109001</cx:pt>
          <cx:pt idx="126">-0.14442836847829901</cx:pt>
          <cx:pt idx="127">-0.16720484822822301</cx:pt>
          <cx:pt idx="128">-0.180154333218014</cx:pt>
          <cx:pt idx="129">-0.155681017328405</cx:pt>
          <cx:pt idx="130">-0.110998393674321</cx:pt>
          <cx:pt idx="131">-0.0054584385754005097</cx:pt>
          <cx:pt idx="132">0.0120696205347558</cx:pt>
          <cx:pt idx="133">0.037862865119827602</cx:pt>
          <cx:pt idx="134">0.052255845898923098</cx:pt>
          <cx:pt idx="135">0.0500182726464014</cx:pt>
          <cx:pt idx="136">0.018584505446768599</cx:pt>
          <cx:pt idx="137">-0.0091408429711913094</cx:pt>
          <cx:pt idx="138">-0.0076383275193462599</cx:pt>
          <cx:pt idx="139">0.00035010136979273399</cx:pt>
          <cx:pt idx="140">3.4634916151348999e-05</cx:pt>
          <cx:pt idx="141">-0.00039528773016545699</cx:pt>
          <cx:pt idx="142">0.00049381321838818596</cx:pt>
          <cx:pt idx="143">0.00138173193057826</cx:pt>
          <cx:pt idx="144">-0.0079079456949824305</cx:pt>
          <cx:pt idx="145">0.017320332216843801</cx:pt>
          <cx:pt idx="146">0.048750584842937802</cx:pt>
          <cx:pt idx="147">0.077249830536613204</cx:pt>
          <cx:pt idx="148">0.097597697770906502</cx:pt>
          <cx:pt idx="149">0.11855460378439001</cx:pt>
          <cx:pt idx="150">0.14116663355553699</cx:pt>
          <cx:pt idx="151">0.084171937895002102</cx:pt>
          <cx:pt idx="152">0.0305143918483665</cx:pt>
          <cx:pt idx="153">-0.11996705710086999</cx:pt>
          <cx:pt idx="154">-0.25977820168827598</cx:pt>
          <cx:pt idx="155">-0.27988696615198499</cx:pt>
          <cx:pt idx="156">-0.171177023101695</cx:pt>
          <cx:pt idx="157">-0.028878288298255499</cx:pt>
          <cx:pt idx="158">0.0505104546857537</cx:pt>
          <cx:pt idx="159">0.107288449309953</cx:pt>
          <cx:pt idx="160">0.102401152479351</cx:pt>
          <cx:pt idx="161">0.067923064430199201</cx:pt>
          <cx:pt idx="162">0.0211158244079186</cx:pt>
          <cx:pt idx="163">0.044741359152805901</cx:pt>
          <cx:pt idx="164">0.018119697912166201</cx:pt>
          <cx:pt idx="165">-0.0159547347460476</cx:pt>
          <cx:pt idx="166">-0.019062114145327901</cx:pt>
          <cx:pt idx="167">0.0013625003587508101</cx:pt>
          <cx:pt idx="168">-0.00057779792538709802</cx:pt>
          <cx:pt idx="169">0.00030314323381452901</cx:pt>
          <cx:pt idx="170">0.00026617706254832799</cx:pt>
          <cx:pt idx="171">0.00037719120807357999</cx:pt>
          <cx:pt idx="172">-0.0086277066768861901</cx:pt>
          <cx:pt idx="173">0.038523063808605901</cx:pt>
          <cx:pt idx="174">0.060114608900862301</cx:pt>
          <cx:pt idx="175">0.088525890193828297</cx:pt>
          <cx:pt idx="176">0.1436124952135</cx:pt>
          <cx:pt idx="177">0.14837935416835901</cx:pt>
          <cx:pt idx="178">0.0031486181249312799</cx:pt>
          <cx:pt idx="179">0.048266732534134403</cx:pt>
          <cx:pt idx="180">-0.0093423572384785693</cx:pt>
          <cx:pt idx="181">-0.16069018687401301</cx:pt>
          <cx:pt idx="182">-0.31405179346644402</cx:pt>
          <cx:pt idx="183">-0.33466809245260998</cx:pt>
          <cx:pt idx="184">-0.11623936777179</cx:pt>
          <cx:pt idx="185">0.042791264824604797</cx:pt>
          <cx:pt idx="186">0.13119505290144401</cx:pt>
          <cx:pt idx="187">0.213375271066475</cx:pt>
          <cx:pt idx="188">0.19776638978685801</cx:pt>
          <cx:pt idx="189">0.14521089625115699</cx:pt>
          <cx:pt idx="190">0.079836626572103803</cx:pt>
          <cx:pt idx="191">0.078709738341114693</cx:pt>
          <cx:pt idx="192">0.013127744174957601</cx:pt>
          <cx:pt idx="193">0.0031173843873958701</cx:pt>
          <cx:pt idx="194">0.0053944969293564203</cx:pt>
          <cx:pt idx="195">0.0063622133968492898</cx:pt>
          <cx:pt idx="196">0.00085797681121695297</cx:pt>
          <cx:pt idx="197">0.00026548464703323197</cx:pt>
          <cx:pt idx="198">0.0025827306232421498</cx:pt>
          <cx:pt idx="199">0.0048465737521027003</cx:pt>
          <cx:pt idx="200">-0.0043049662948026401</cx:pt>
          <cx:pt idx="201">0.0052501714229570501</cx:pt>
          <cx:pt idx="202">0.018117872670677</cx:pt>
          <cx:pt idx="203">-0.0147326574750491</cx:pt>
          <cx:pt idx="204">0.051755471512453403</cx:pt>
          <cx:pt idx="205">0.065512595271687304</cx:pt>
          <cx:pt idx="206">0.030832266616403099</cx:pt>
          <cx:pt idx="207">0.022811403228908799</cx:pt>
          <cx:pt idx="208">-0.0093316521263785701</cx:pt>
          <cx:pt idx="209">-0.224280542781437</cx:pt>
          <cx:pt idx="210">-0.38030041124502501</cx:pt>
          <cx:pt idx="211">-0.25136023403393798</cx:pt>
          <cx:pt idx="212">-0.0466403382212544</cx:pt>
          <cx:pt idx="213">0.130868897195002</cx:pt>
          <cx:pt idx="214">0.15742618695765601</cx:pt>
          <cx:pt idx="215">0.15753358468235601</cx:pt>
          <cx:pt idx="216">0.086476502859438004</cx:pt>
          <cx:pt idx="217">0.135599030543645</cx:pt>
          <cx:pt idx="218">0.107958370939867</cx:pt>
          <cx:pt idx="219">0.052591811601800001</cx:pt>
          <cx:pt idx="220">0.028352569450308202</cx:pt>
          <cx:pt idx="221">0.018511473863324</cx:pt>
          <cx:pt idx="222">0.010080981582813999</cx:pt>
          <cx:pt idx="223">0.0034242950550660602</cx:pt>
          <cx:pt idx="224">0.00027750789171224801</cx:pt>
          <cx:pt idx="225">-0.00024790302289280901</cx:pt>
          <cx:pt idx="226">0.0093225851435836393</cx:pt>
          <cx:pt idx="227">0.00260939520124339</cx:pt>
          <cx:pt idx="228">-0.018036628206538601</cx:pt>
          <cx:pt idx="229">-0.013737526619686</cx:pt>
          <cx:pt idx="230">-0.046363052121611299</cx:pt>
          <cx:pt idx="231">-0.0350747669718591</cx:pt>
          <cx:pt idx="232">-0.023475704813238799</cx:pt>
          <cx:pt idx="233">0.10540684050557</cx:pt>
          <cx:pt idx="234">0.094281261125196497</cx:pt>
          <cx:pt idx="235">-0.0149474750022369</cx:pt>
          <cx:pt idx="236">0.0037037408000523599</cx:pt>
          <cx:pt idx="237">-0.25088647416497201</cx:pt>
          <cx:pt idx="238">-0.32576611099174901</cx:pt>
          <cx:pt idx="239">-0.22876565248089301</cx:pt>
          <cx:pt idx="240">0.091556091241878301</cx:pt>
          <cx:pt idx="241">0.25276956421376301</cx:pt>
          <cx:pt idx="242">0.11519838970541101</cx:pt>
          <cx:pt idx="243">0.054930156378213801</cx:pt>
          <cx:pt idx="244">0.0129448503936019</cx:pt>
          <cx:pt idx="245">0.038225900923043503</cx:pt>
          <cx:pt idx="246">-0.0066088180541741303</cx:pt>
          <cx:pt idx="247">-0.0091281717932959004</cx:pt>
          <cx:pt idx="248">0.0076293788845774096</cx:pt>
          <cx:pt idx="249">0.031780959411301102</cx:pt>
          <cx:pt idx="250">-0.0088005543693524604</cx:pt>
          <cx:pt idx="251">-0.00134731677691266</cx:pt>
          <cx:pt idx="252">0.00014431613052862699</cx:pt>
          <cx:pt idx="253">-0.00074452470341912198</cx:pt>
          <cx:pt idx="254">-0.00308132566834062</cx:pt>
          <cx:pt idx="255">-0.0050502941296121304</cx:pt>
          <cx:pt idx="256">-0.0051875036935326302</cx:pt>
          <cx:pt idx="257">-0.0096749542871229308</cx:pt>
          <cx:pt idx="258">-0.096566126395839294</cx:pt>
          <cx:pt idx="259">-0.107318216934255</cx:pt>
          <cx:pt idx="260">0.0033950963391376002</cx:pt>
          <cx:pt idx="261">0.10855433010153499</cx:pt>
          <cx:pt idx="262">0.100911025860703</cx:pt>
          <cx:pt idx="263">0.047651660575934902</cx:pt>
          <cx:pt idx="264">-0.0102572443050419</cx:pt>
          <cx:pt idx="265">-0.247388994821819</cx:pt>
          <cx:pt idx="266">-0.36052329237915798</cx:pt>
          <cx:pt idx="267">-0.14734883157652801</cx:pt>
          <cx:pt idx="268">0.175676680196102</cx:pt>
          <cx:pt idx="269">0.17382232330046701</cx:pt>
          <cx:pt idx="270">0.079345932812680695</cx:pt>
          <cx:pt idx="271">0.086325185209208496</cx:pt>
          <cx:pt idx="272">0.0175774697039262</cx:pt>
          <cx:pt idx="273">0.00025297275654497301</cx:pt>
          <cx:pt idx="274">-0.034079841007646501</cx:pt>
          <cx:pt idx="275">-0.031568920697612003</cx:pt>
          <cx:pt idx="276">0.043181391149603801</cx:pt>
          <cx:pt idx="277">0.0059145387234688903</cx:pt>
          <cx:pt idx="278">-0.011940140831470301</cx:pt>
          <cx:pt idx="279">0.000460326466791862</cx:pt>
          <cx:pt idx="280">-0.00021469118435835701</cx:pt>
          <cx:pt idx="281">-0.00017361873170440101</cx:pt>
          <cx:pt idx="282">0.0030243442131014601</cx:pt>
          <cx:pt idx="283">-0.0029358026080471898</cx:pt>
          <cx:pt idx="284">0.0040099419511592299</cx:pt>
          <cx:pt idx="285">-0.0012207207153472799</cx:pt>
          <cx:pt idx="286">-0.18247469429951199</cx:pt>
          <cx:pt idx="287">-0.079424086168648794</cx:pt>
          <cx:pt idx="288">0.079800666860111794</cx:pt>
          <cx:pt idx="289">0.087767571587560905</cx:pt>
          <cx:pt idx="290">0.075884125555508497</cx:pt>
          <cx:pt idx="291">0.021341011231830801</cx:pt>
          <cx:pt idx="292">0.0130733993230639</cx:pt>
          <cx:pt idx="293">-0.281524394629312</cx:pt>
          <cx:pt idx="294">-0.305378720896121</cx:pt>
          <cx:pt idx="295">-0.039733607246035398</cx:pt>
          <cx:pt idx="296">0.102531928830268</cx:pt>
          <cx:pt idx="297">0.168783833715653</cx:pt>
          <cx:pt idx="298">0.113349994173985</cx:pt>
          <cx:pt idx="299">0.079665407283879899</cx:pt>
          <cx:pt idx="300">-0.030707471388641099</cx:pt>
          <cx:pt idx="301">-0.026630179315278099</cx:pt>
          <cx:pt idx="302">-0.054230594006572201</cx:pt>
          <cx:pt idx="303">-0.069601467653216897</cx:pt>
          <cx:pt idx="304">0.021978853746601301</cx:pt>
          <cx:pt idx="305">-0.0134078410452403</cx:pt>
          <cx:pt idx="306">-0.0066200952073283397</cx:pt>
          <cx:pt idx="307">0.00015872325432598599</cx:pt>
          <cx:pt idx="308">0.00030892525873521098</cx:pt>
          <cx:pt idx="309">-0.0023023613099600001</cx:pt>
          <cx:pt idx="310">0.0036560691052385098</cx:pt>
          <cx:pt idx="311">-0.00339009982242509</cx:pt>
          <cx:pt idx="312">-0.015934061713064499</cx:pt>
          <cx:pt idx="313">-0.022244789528304599</cx:pt>
          <cx:pt idx="314">-0.0891133050096128</cx:pt>
          <cx:pt idx="315">-0.0044334099159112498</cx:pt>
          <cx:pt idx="316">0.10812782218988</cx:pt>
          <cx:pt idx="317">0.059652417203942501</cx:pt>
          <cx:pt idx="318">0.035274638512803699</cx:pt>
          <cx:pt idx="319">-0.0097801246627167993</cx:pt>
          <cx:pt idx="320">-0.057311107124278102</cx:pt>
          <cx:pt idx="321">-0.300902764402185</cx:pt>
          <cx:pt idx="322">-0.135465339902725</cx:pt>
          <cx:pt idx="323">0.0149717752342365</cx:pt>
          <cx:pt idx="324">0.188630629888319</cx:pt>
          <cx:pt idx="325">0.037156213672284798</cx:pt>
          <cx:pt idx="326">0.043563167162140697</cx:pt>
          <cx:pt idx="327">-0.019379770478228898</cx:pt>
          <cx:pt idx="328">-0.067100472993736199</cx:pt>
          <cx:pt idx="329">0.010467961722997699</cx:pt>
          <cx:pt idx="330">-0.051132870940048501</cx:pt>
          <cx:pt idx="331">-0.0826862849117347</cx:pt>
          <cx:pt idx="332">-0.0480881445275518</cx:pt>
          <cx:pt idx="333">-0.010364867944643001</cx:pt>
          <cx:pt idx="334">-0.0039612935503580103</cx:pt>
          <cx:pt idx="335">-0.00068390309497576296</cx:pt>
          <cx:pt idx="336">3.1357958351412101e-06</cx:pt>
          <cx:pt idx="337">9.4547358685907501e-05</cx:pt>
          <cx:pt idx="338">0.010408893833027099</cx:pt>
          <cx:pt idx="339">-0.0071822977131838599</cx:pt>
          <cx:pt idx="340">-0.010912817859640499</cx:pt>
          <cx:pt idx="341">-0.0229702054419797</cx:pt>
          <cx:pt idx="342">-0.021801437049978001</cx:pt>
          <cx:pt idx="343">-0.038400997813685701</cx:pt>
          <cx:pt idx="344">-0.071328920034913104</cx:pt>
          <cx:pt idx="345">-0.12133718255775</cx:pt>
          <cx:pt idx="346">0.078506221829660897</cx:pt>
          <cx:pt idx="347">0.069229171287416097</cx:pt>
          <cx:pt idx="348">-0.050410063620621302</cx:pt>
          <cx:pt idx="349">-0.120459924819111</cx:pt>
          <cx:pt idx="350">-0.026463334026740198</cx:pt>
          <cx:pt idx="351">0.0276588199884856</cx:pt>
          <cx:pt idx="352">0.039800372968304</cx:pt>
          <cx:pt idx="353">0.0354143513756177</cx:pt>
          <cx:pt idx="354">-0.0047225290739218101</cx:pt>
          <cx:pt idx="355">-0.14941017053206601</cx:pt>
          <cx:pt idx="356">-0.064108247811390795</cx:pt>
          <cx:pt idx="357">0.0067805582519358601</cx:pt>
          <cx:pt idx="358">-0.0068690423461697202</cx:pt>
          <cx:pt idx="359">-0.066480865387176694</cx:pt>
          <cx:pt idx="360">-0.032867744817892397</cx:pt>
          <cx:pt idx="361">-0.0106536064756678</cx:pt>
          <cx:pt idx="362">-0.0061785187289198603</cx:pt>
          <cx:pt idx="363">-0.00082298460798739699</cx:pt>
          <cx:pt idx="364">0.000115671966546743</cx:pt>
          <cx:pt idx="365">0.0016326774102260399</cx:pt>
          <cx:pt idx="366">-0.00044397179690554598</cx:pt>
          <cx:pt idx="367">0.00388806538103705</cx:pt>
          <cx:pt idx="368">0.0259496782691182</cx:pt>
          <cx:pt idx="369">0.019323916433714401</cx:pt>
          <cx:pt idx="370">0.00024164407875879401</cx:pt>
          <cx:pt idx="371">-0.068424821389517304</cx:pt>
          <cx:pt idx="372">-0.056559882480523398</cx:pt>
          <cx:pt idx="373">-0.118628842343519</cx:pt>
          <cx:pt idx="374">0.093950228768289096</cx:pt>
          <cx:pt idx="375">0.062131297885854399</cx:pt>
          <cx:pt idx="376">-0.058807612448782499</cx:pt>
          <cx:pt idx="377">-0.0570893585439326</cx:pt>
          <cx:pt idx="378">-0.067529756056266294</cx:pt>
          <cx:pt idx="379">-0.0273327848771697</cx:pt>
          <cx:pt idx="380">-0.025056482139504399</cx:pt>
          <cx:pt idx="381">0.028215700953311999</cx:pt>
          <cx:pt idx="382">0.0149690064321</cx:pt>
          <cx:pt idx="383">-0.099019530105293199</cx:pt>
          <cx:pt idx="384">0.00378959286770633</cx:pt>
          <cx:pt idx="385">0.088015896105522407</cx:pt>
          <cx:pt idx="386">0.022295717992072001</cx:pt>
          <cx:pt idx="387">-0.086094508030035599</cx:pt>
          <cx:pt idx="388">-0.036001069519613897</cx:pt>
          <cx:pt idx="389">-0.023598452866378201</cx:pt>
          <cx:pt idx="390">-0.0151755241290462</cx:pt>
          <cx:pt idx="391">-0.00126767699957419</cx:pt>
          <cx:pt idx="392">4.3520314714212302e-05</cx:pt>
          <cx:pt idx="393">0.0011656226694061499</cx:pt>
          <cx:pt idx="394">-0.00016003975645137501</cx:pt>
          <cx:pt idx="395">0.0106145917730804</cx:pt>
          <cx:pt idx="396">0.027476003667820801</cx:pt>
          <cx:pt idx="397">0.093982961406837498</cx:pt>
          <cx:pt idx="398">0.033930204083929098</cx:pt>
          <cx:pt idx="399">0.0131347258767569</cx:pt>
          <cx:pt idx="400">-0.0139646593348388</cx:pt>
          <cx:pt idx="401">0.020865025959188498</cx:pt>
          <cx:pt idx="402">0.111547474337957</cx:pt>
          <cx:pt idx="403">0.070990736745738997</cx:pt>
          <cx:pt idx="404">-0.021987945125423899</cx:pt>
          <cx:pt idx="405">-0.036371578948519702</cx:pt>
          <cx:pt idx="406">0.034175445243526198</cx:pt>
          <cx:pt idx="407">0.0098938320521911299</cx:pt>
          <cx:pt idx="408">0.0550076335874813</cx:pt>
          <cx:pt idx="409">0.050176023329894903</cx:pt>
          <cx:pt idx="410">-0.028798930479601199</cx:pt>
          <cx:pt idx="411">0.138455843553171</cx:pt>
          <cx:pt idx="412">0.081838848209959403</cx:pt>
          <cx:pt idx="413">0.098128525294001803</cx:pt>
          <cx:pt idx="414">-0.0220693392125497</cx:pt>
          <cx:pt idx="415">-0.088347278353911096</cx:pt>
          <cx:pt idx="416">-0.049528442380485198</cx:pt>
          <cx:pt idx="417">-0.027025595508436799</cx:pt>
          <cx:pt idx="418">-0.0118678739187197</cx:pt>
          <cx:pt idx="419">0.000154322720122757</cx:pt>
          <cx:pt idx="420">-0.00018961829148076399</cx:pt>
          <cx:pt idx="421">-0.00034009486650884399</cx:pt>
          <cx:pt idx="422">0.0015433138033307901</cx:pt>
          <cx:pt idx="423">0.030661595316012501</cx:pt>
          <cx:pt idx="424">0.065366924690203096</cx:pt>
          <cx:pt idx="425">-0.021759791603768099</cx:pt>
          <cx:pt idx="426">-0.047280748938026598</cx:pt>
          <cx:pt idx="427">0.020385648004944901</cx:pt>
          <cx:pt idx="428">0.049309822731486597</cx:pt>
          <cx:pt idx="429">0.0570693575651521</cx:pt>
          <cx:pt idx="430">0.092144743957517594</cx:pt>
          <cx:pt idx="431">0.065354230997986706</cx:pt>
          <cx:pt idx="432">0.077133081820833602</cx:pt>
          <cx:pt idx="433">0.095036692957690405</cx:pt>
          <cx:pt idx="434">0.086705390822409703</cx:pt>
          <cx:pt idx="435">-0.032752469448847299</cx:pt>
          <cx:pt idx="436">-0.015678945988043501</cx:pt>
          <cx:pt idx="437">0.043108674438681403</cx:pt>
          <cx:pt idx="438">0.0055435588933528297</cx:pt>
          <cx:pt idx="439">0.078660317093265</cx:pt>
          <cx:pt idx="440">0.026559447083431699</cx:pt>
          <cx:pt idx="441">0.062331340051822802</cx:pt>
          <cx:pt idx="442">0.00186902268751916</cx:pt>
          <cx:pt idx="443">-0.033268812322097899</cx:pt>
          <cx:pt idx="444">-0.057113376329354398</cx:pt>
          <cx:pt idx="445">-0.027925768420439399</cx:pt>
          <cx:pt idx="446">0.0100429256915515</cx:pt>
          <cx:pt idx="447">-0.00022099750531799899</cx:pt>
          <cx:pt idx="448">0.00048005019209650601</cx:pt>
          <cx:pt idx="449">0.00033789042820466197</cx:pt>
          <cx:pt idx="450">0.0017250419875606399</cx:pt>
          <cx:pt idx="451">0.028214531970191699</cx:pt>
          <cx:pt idx="452">0.025760272191692201</cx:pt>
          <cx:pt idx="453">-0.096208007033685497</cx:pt>
          <cx:pt idx="454">0.0136129617089628</cx:pt>
          <cx:pt idx="455">-0.049308089793106101</cx:pt>
          <cx:pt idx="456">0.025108097240545399</cx:pt>
          <cx:pt idx="457">0.0476393990124988</cx:pt>
          <cx:pt idx="458">-0.015743007210723602</cx:pt>
          <cx:pt idx="459">-0.028298760010087999</cx:pt>
          <cx:pt idx="460">0.117087628089371</cx:pt>
          <cx:pt idx="461">0.062296119945070699</cx:pt>
          <cx:pt idx="462">0.038020610947452099</cx:pt>
          <cx:pt idx="463">0.041323593106892598</cx:pt>
          <cx:pt idx="464">0.0613543259671811</cx:pt>
          <cx:pt idx="465">0.025841384570800902</cx:pt>
          <cx:pt idx="466">0.0318538527521302</cx:pt>
          <cx:pt idx="467">0.056511136256974098</cx:pt>
          <cx:pt idx="468">0.048128239526274499</cx:pt>
          <cx:pt idx="469">0.066540635041447194</cx:pt>
          <cx:pt idx="470">-0.062998595872617497</cx:pt>
          <cx:pt idx="471">-0.077277841012946102</cx:pt>
          <cx:pt idx="472">-0.048546101941528703</cx:pt>
          <cx:pt idx="473">-0.020346663499773002</cx:pt>
          <cx:pt idx="474">-0.00567957877636633</cx:pt>
          <cx:pt idx="475">0.00014445391873745499</cx:pt>
          <cx:pt idx="476">-2.7684819901385999e-06</cx:pt>
          <cx:pt idx="477">0.000217366830438121</cx:pt>
          <cx:pt idx="478">0.0125376513614468</cx:pt>
          <cx:pt idx="479">0.032498082632412599</cx:pt>
          <cx:pt idx="480">0.033343894976912203</cx:pt>
          <cx:pt idx="481">-0.034224980730515199</cx:pt>
          <cx:pt idx="482">-0.0296883060428214</cx:pt>
          <cx:pt idx="483">-0.038663954908860099</cx:pt>
          <cx:pt idx="484">-0.0027142999630586301</cx:pt>
          <cx:pt idx="485">-0.0090448466754388095</cx:pt>
          <cx:pt idx="486">0.048424699142145901</cx:pt>
          <cx:pt idx="487">0.077490650905258904</cx:pt>
          <cx:pt idx="488">0.0065173619535793502</cx:pt>
          <cx:pt idx="489">-0.057900748505266698</cx:pt>
          <cx:pt idx="490">-0.0130639588897226</cx:pt>
          <cx:pt idx="491">0.026672311072982301</cx:pt>
          <cx:pt idx="492">0.075127877552113698</cx:pt>
          <cx:pt idx="493">0.066845663303340894</cx:pt>
          <cx:pt idx="494">0.13374850358880699</cx:pt>
          <cx:pt idx="495">0.028322522251059801</cx:pt>
          <cx:pt idx="496">-0.0283309014949614</cx:pt>
          <cx:pt idx="497">0.027963171477032998</cx:pt>
          <cx:pt idx="498">-0.041605754873832702</cx:pt>
          <cx:pt idx="499">-0.036094366859155902</cx:pt>
          <cx:pt idx="500">-0.0081661554147669391</cx:pt>
          <cx:pt idx="501">0.0015624244445370001</cx:pt>
          <cx:pt idx="502">0.00045971477387012901</cx:pt>
          <cx:pt idx="503">-0.00036896031977568102</cx:pt>
          <cx:pt idx="504">0.00026391050311298998</cx:pt>
          <cx:pt idx="505">-0.000395455732311792</cx:pt>
          <cx:pt idx="506">0.0040372866990117896</cx:pt>
          <cx:pt idx="507">0.037684200493217197</cx:pt>
          <cx:pt idx="508">0.013855360524963001</cx:pt>
          <cx:pt idx="509">-0.019672342163083899</cx:pt>
          <cx:pt idx="510">-0.012053631492651</cx:pt>
          <cx:pt idx="511">-0.0128642585527025</cx:pt>
          <cx:pt idx="512">-0.0143777156472013</cx:pt>
          <cx:pt idx="513">-0.032949497979357999</cx:pt>
          <cx:pt idx="514">-0.0098525991554700692</cx:pt>
          <cx:pt idx="515">0.0288901106393008</cx:pt>
          <cx:pt idx="516">-0.00096390419181845296</cx:pt>
          <cx:pt idx="517">-0.0272307061783102</cx:pt>
          <cx:pt idx="518">0.030410232857037402</cx:pt>
          <cx:pt idx="519">-0.041339540345828998</cx:pt>
          <cx:pt idx="520">-0.013917506130383899</cx:pt>
          <cx:pt idx="521">0.011899325315550199</cx:pt>
          <cx:pt idx="522">-0.0115586880404548</cx:pt>
          <cx:pt idx="523">-0.070316002439463302</cx:pt>
          <cx:pt idx="524">-0.083675223166485499</cx:pt>
          <cx:pt idx="525">-0.018181021965971898</cx:pt>
          <cx:pt idx="526">-0.0416376321540642</cx:pt>
          <cx:pt idx="527">-0.039491798230193699</cx:pt>
          <cx:pt idx="528">-0.0110147208088298</cx:pt>
          <cx:pt idx="529">-0.0031808910621301399</cx:pt>
          <cx:pt idx="530">-0.0020376674311135099</cx:pt>
          <cx:pt idx="531">-0.00048705555770713098</cx:pt>
          <cx:pt idx="532">0.00117663253281891</cx:pt>
          <cx:pt idx="533">0.00021193916218690799</cx:pt>
          <cx:pt idx="534">-0.0032135681007507502</cx:pt>
          <cx:pt idx="535">0.037194346787949598</cx:pt>
          <cx:pt idx="536">-0.0028999971214280001</cx:pt>
          <cx:pt idx="537">-0.0280736225293306</cx:pt>
          <cx:pt idx="538">-0.0293175326606612</cx:pt>
          <cx:pt idx="539">0.012898197184585901</cx:pt>
          <cx:pt idx="540">-0.0015368537109817101</cx:pt>
          <cx:pt idx="541">0.015877281317107399</cx:pt>
          <cx:pt idx="542">-0.0621416635948316</cx:pt>
          <cx:pt idx="543">-0.054640292890925798</cx:pt>
          <cx:pt idx="544">-0.13850058151720701</cx:pt>
          <cx:pt idx="545">-0.013021879792812</cx:pt>
          <cx:pt idx="546">0.025295751187434601</cx:pt>
          <cx:pt idx="547">-0.017897796566191601</cx:pt>
          <cx:pt idx="548">-0.069381126030314502</cx:pt>
          <cx:pt idx="549">-0.069266171993845493</cx:pt>
          <cx:pt idx="550">-0.084520270605253495</cx:pt>
          <cx:pt idx="551">-0.111846387020255</cx:pt>
          <cx:pt idx="552">-0.055120175231831103</cx:pt>
          <cx:pt idx="553">-0.0114254059814196</cx:pt>
          <cx:pt idx="554">-0.019855652312663102</cx:pt>
          <cx:pt idx="555">-0.013091533369144599</cx:pt>
          <cx:pt idx="556">-0.0073127485058725903</cx:pt>
          <cx:pt idx="557">-0.0106820364651075</cx:pt>
          <cx:pt idx="558">-0.000289975784823731</cx:pt>
          <cx:pt idx="559">0.00025436125723071599</cx:pt>
          <cx:pt idx="560">-0.00010573671952909</cx:pt>
          <cx:pt idx="561">0.00038132363848825498</cx:pt>
          <cx:pt idx="562">-0.0018110991683934199</cx:pt>
          <cx:pt idx="563">0.0113644506851651</cx:pt>
          <cx:pt idx="564">-0.0101775590618884</cx:pt>
          <cx:pt idx="565">-0.037123727311866403</cx:pt>
          <cx:pt idx="566">-0.039857811234171203</cx:pt>
          <cx:pt idx="567">0.028209482948193702</cx:pt>
          <cx:pt idx="568">-0.0023748447828240002</cx:pt>
          <cx:pt idx="569">0.0026681794507538801</cx:pt>
          <cx:pt idx="570">-0.0038590889887281398</cx:pt>
          <cx:pt idx="571">-0.070420058516094203</cx:pt>
          <cx:pt idx="572">-0.0129969909781581</cx:pt>
          <cx:pt idx="573">0.00736720627408184</cx:pt>
          <cx:pt idx="574">0.013645469192896499</cx:pt>
          <cx:pt idx="575">0.042028159629870103</cx:pt>
          <cx:pt idx="576">0.030093063575764099</cx:pt>
          <cx:pt idx="577">-0.0335610095883105</cx:pt>
          <cx:pt idx="578">-0.031729096370801797</cx:pt>
          <cx:pt idx="579">-0.033237054950936699</cx:pt>
          <cx:pt idx="580">0.0042924287371527503</cx:pt>
          <cx:pt idx="581">0.025222851392939599</cx:pt>
          <cx:pt idx="582">0.017623414108758499</cx:pt>
          <cx:pt idx="583">-0.00401342822335046</cx:pt>
          <cx:pt idx="584">1.2538681324950801e-05</cx:pt>
          <cx:pt idx="585">-0.0146284218468816</cx:pt>
          <cx:pt idx="586">4.6168593749259702e-05</cx:pt>
          <cx:pt idx="587">-0.000168640698864733</cx:pt>
          <cx:pt idx="588">-0.00040319926615096902</cx:pt>
          <cx:pt idx="589">3.5208282767118997e-05</cx:pt>
          <cx:pt idx="590">-0.0013627283034617201</cx:pt>
          <cx:pt idx="591">-0.00101840309601369</cx:pt>
          <cx:pt idx="592">0.00101929207183044</cx:pt>
          <cx:pt idx="593">-0.0077563505318703997</cx:pt>
          <cx:pt idx="594">-0.015332292173823399</cx:pt>
          <cx:pt idx="595">0.0082223731276175292</cx:pt>
          <cx:pt idx="596">0.052683897534751702</cx:pt>
          <cx:pt idx="597">0.0029559103984885698</cx:pt>
          <cx:pt idx="598">-0.0327875781514387</cx:pt>
          <cx:pt idx="599">-0.015874370240720199</cx:pt>
          <cx:pt idx="600">-0.032232167104548501</cx:pt>
          <cx:pt idx="601">0.036146781670669398</cx:pt>
          <cx:pt idx="602">0.0152578416520463</cx:pt>
          <cx:pt idx="603">0.091133772497368301</cx:pt>
          <cx:pt idx="604">0.027256050252410301</cx:pt>
          <cx:pt idx="605">-0.034509271669788698</cx:pt>
          <cx:pt idx="606">-0.061876210204690002</cx:pt>
          <cx:pt idx="607">-0.034921324050917101</cx:pt>
          <cx:pt idx="608">0.024312473572440398</cx:pt>
          <cx:pt idx="609">0.017563739904299699</cx:pt>
          <cx:pt idx="610">0.0218798759486451</cx:pt>
          <cx:pt idx="611">0.010620051437694501</cx:pt>
          <cx:pt idx="612">0.0018551607676360301</cx:pt>
          <cx:pt idx="613">-0.0138131935392427</cx:pt>
          <cx:pt idx="614">-0.00084635499566861603</cx:pt>
          <cx:pt idx="615">0.000204574170227221</cx:pt>
          <cx:pt idx="616">0.00022675622327648299</cx:pt>
          <cx:pt idx="617">-0.00038561600357395599</cx:pt>
          <cx:pt idx="618">-0.00095369384623172199</cx:pt>
          <cx:pt idx="619">-0.0066488700808588</cx:pt>
          <cx:pt idx="620">-0.0128687683461522</cx:pt>
          <cx:pt idx="621">-0.00330483575881579</cx:pt>
          <cx:pt idx="622">0.00248554365833448</cx:pt>
          <cx:pt idx="623">0.0117927511155018</cx:pt>
          <cx:pt idx="624">0.016275065753662301</cx:pt>
          <cx:pt idx="625">-0.0046643423617979901</cx:pt>
          <cx:pt idx="626">-0.055278608799499099</cx:pt>
          <cx:pt idx="627">-0.044364702703754602</cx:pt>
          <cx:pt idx="628">-0.021673802668562999</cx:pt>
          <cx:pt idx="629">-0.012201124851830499</cx:pt>
          <cx:pt idx="630">0.0322682264370713</cx:pt>
          <cx:pt idx="631">0.077326896444560103</cx:pt>
          <cx:pt idx="632">0.0143345158480174</cx:pt>
          <cx:pt idx="633">-0.034366268575635101</cx:pt>
          <cx:pt idx="634">-0.084137055766406094</cx:pt>
          <cx:pt idx="635">-0.0075088195261989099</cx:pt>
          <cx:pt idx="636">0.0184633047363718</cx:pt>
          <cx:pt idx="637">0.064098652864711295</cx:pt>
          <cx:pt idx="638">0.045907838047307699</cx:pt>
          <cx:pt idx="639">0.00769671977933518</cx:pt>
          <cx:pt idx="640">-0.0051627195340980302</cx:pt>
          <cx:pt idx="641">-0.0073294431634084002</cx:pt>
          <cx:pt idx="642">-0.00033850645525059701</cx:pt>
          <cx:pt idx="643">-2.11116472051523e-05</cx:pt>
          <cx:pt idx="644">-0.00049616019668257804</cx:pt>
          <cx:pt idx="645">8.3405617439542601e-05</cx:pt>
          <cx:pt idx="646">-0.0010441014698931799</cx:pt>
          <cx:pt idx="647">-0.0035247929377738899</cx:pt>
          <cx:pt idx="648">-0.013072835201341801</cx:pt>
          <cx:pt idx="649">-0.01251476968933</cx:pt>
          <cx:pt idx="650">0.018694385619038901</cx:pt>
          <cx:pt idx="651">0.028968708187038401</cx:pt>
          <cx:pt idx="652">0.0097979640315316602</cx:pt>
          <cx:pt idx="653">-0.025939031353053501</cx:pt>
          <cx:pt idx="654">-0.111637153636638</cx:pt>
          <cx:pt idx="655">-0.091365974271735803</cx:pt>
          <cx:pt idx="656">-0.025195260235635699</cx:pt>
          <cx:pt idx="657">-0.0227812612133317</cx:pt>
          <cx:pt idx="658">0.082242484750959993</cx:pt>
          <cx:pt idx="659">0.047069112259977501</cx:pt>
          <cx:pt idx="660">0.132500444442476</cx:pt>
          <cx:pt idx="661">0.066018567997535499</cx:pt>
          <cx:pt idx="662">-0.014034390785093</cx:pt>
          <cx:pt idx="663">-0.060180906843632198</cx:pt>
          <cx:pt idx="664">-0.049265470195772397</cx:pt>
          <cx:pt idx="665">0.052331779582067597</cx:pt>
          <cx:pt idx="666">0.051742301220130599</cx:pt>
          <cx:pt idx="667">0.000342646635486487</cx:pt>
          <cx:pt idx="668">-0.023206094516176199</cx:pt>
          <cx:pt idx="669">-0.00159193398933208</cx:pt>
          <cx:pt idx="670">-0.00064832751759755095</cx:pt>
          <cx:pt idx="671">-8.32666716215476e-05</cx:pt>
          <cx:pt idx="672">-0.00014399879056723901</cx:pt>
          <cx:pt idx="673">0.00043675222931718199</cx:pt>
          <cx:pt idx="674">0.000233770643248073</cx:pt>
          <cx:pt idx="675">-0.00069084682518771997</cx:pt>
          <cx:pt idx="676">-0.00098895721972480904</cx:pt>
          <cx:pt idx="677">0.0021332161753945902</cx:pt>
          <cx:pt idx="678">0.00065773838864011298</cx:pt>
          <cx:pt idx="679">-0.00600840386484472</cx:pt>
          <cx:pt idx="680">-0.035941752108991101</cx:pt>
          <cx:pt idx="681">-0.048506975829388801</cx:pt>
          <cx:pt idx="682">-0.10348838692682701</cx:pt>
          <cx:pt idx="683">-0.095054049859555304</cx:pt>
          <cx:pt idx="684">-0.087103788581617395</cx:pt>
          <cx:pt idx="685">0.087871744571118404</cx:pt>
          <cx:pt idx="686">0.104032016564442</cx:pt>
          <cx:pt idx="687">0.048276304302672102</cx:pt>
          <cx:pt idx="688">0.10132469929106599</cx:pt>
          <cx:pt idx="689">0.0864687228834157</cx:pt>
          <cx:pt idx="690">-0.00049869599601016904</cx:pt>
          <cx:pt idx="691">-0.093714541195719606</cx:pt>
          <cx:pt idx="692">-0.064550309899765901</cx:pt>
          <cx:pt idx="693">0.0091032543229651007</cx:pt>
          <cx:pt idx="694">0.0323482648294421</cx:pt>
          <cx:pt idx="695">0.0080108399110537503</cx:pt>
          <cx:pt idx="696">-0.0041202038414101302</cx:pt>
          <cx:pt idx="697">-0.00012641567734370801</cx:pt>
          <cx:pt idx="698">-0.00039457775400063299</cx:pt>
          <cx:pt idx="699">0.00053757419900611505</cx:pt>
          <cx:pt idx="700">8.8586987328230602e-05</cx:pt>
          <cx:pt idx="701">0.000121698608176014</cx:pt>
          <cx:pt idx="702">-0.00043108719224356501</cx:pt>
          <cx:pt idx="703">0.00067273963508731498</cx:pt>
          <cx:pt idx="704">0.00149589740303579</cx:pt>
          <cx:pt idx="705">-0.0014657958216820299</cx:pt>
          <cx:pt idx="706">-0.0081178723700763705</cx:pt>
          <cx:pt idx="707">-0.028731538029055301</cx:pt>
          <cx:pt idx="708">-0.049884350230381999</cx:pt>
          <cx:pt idx="709">-0.066902897487570903</cx:pt>
          <cx:pt idx="710">-0.076493183794669697</cx:pt>
          <cx:pt idx="711">-0.044625454818138198</cx:pt>
          <cx:pt idx="712">-0.103219497914234</cx:pt>
          <cx:pt idx="713">-0.022811536023076499</cx:pt>
          <cx:pt idx="714">0.033011331521075403</cx:pt>
          <cx:pt idx="715">0.037681611972864702</cx:pt>
          <cx:pt idx="716">0.035507572781122897</cx:pt>
          <cx:pt idx="717">0.0135335480597811</cx:pt>
          <cx:pt idx="718">-0.0063528733963143496</cx:pt>
          <cx:pt idx="719">-0.143287080824088</cx:pt>
          <cx:pt idx="720">-0.087399282383717206</cx:pt>
          <cx:pt idx="721">-0.037340167110458303</cx:pt>
          <cx:pt idx="722">-0.0064341556018359903</cx:pt>
          <cx:pt idx="723">-0.0047923214968306803</cx:pt>
          <cx:pt idx="724">-0.0045477067105686502</cx:pt>
          <cx:pt idx="725">0.00028453701982742</cx:pt>
          <cx:pt idx="726">3.46877217437888e-05</cx:pt>
          <cx:pt idx="727">-0.00045855363395450098</cx:pt>
          <cx:pt idx="728">-0.00063702932647735199</cx:pt>
          <cx:pt idx="729">0.00010045057075438701</cx:pt>
          <cx:pt idx="730">0.000428402991236732</cx:pt>
          <cx:pt idx="731">0.00013248873410095201</cx:pt>
          <cx:pt idx="732">0.0014890619099032301</cx:pt>
          <cx:pt idx="733">-0.00070518687412039196</cx:pt>
          <cx:pt idx="734">-0.0021450372933929799</cx:pt>
          <cx:pt idx="735">-0.00656635264524823</cx:pt>
          <cx:pt idx="736">-0.0250570976060637</cx:pt>
          <cx:pt idx="737">-0.033242711211420001</cx:pt>
          <cx:pt idx="738">-0.048246289607225497</cx:pt>
          <cx:pt idx="739">-0.048636077249939798</cx:pt>
          <cx:pt idx="740">-0.062362152665190698</cx:pt>
          <cx:pt idx="741">-0.078494246359414793</cx:pt>
          <cx:pt idx="742">-0.090614498270501401</cx:pt>
          <cx:pt idx="743">-0.060362814573787803</cx:pt>
          <cx:pt idx="744">-0.092673986170730402</cx:pt>
          <cx:pt idx="745">-0.117937707131821</cx:pt>
          <cx:pt idx="746">-0.079253227154608294</cx:pt>
          <cx:pt idx="747">-0.079730930297178301</cx:pt>
          <cx:pt idx="748">-0.037389184270431301</cx:pt>
          <cx:pt idx="749">-0.014290463591468299</cx:pt>
          <cx:pt idx="750">-0.0051089389576808603</cx:pt>
          <cx:pt idx="751">0.00031621732944739898</cx:pt>
          <cx:pt idx="752">-0.00031926206782573299</cx:pt>
          <cx:pt idx="753">-0.00057896359852789103</cx:pt>
          <cx:pt idx="754">0.000303917222923956</cx:pt>
          <cx:pt idx="755">-0.00021172418760215001</cx:pt>
          <cx:pt idx="756">-0.00024254643887126101</cx:pt>
          <cx:pt idx="757">-0.00057447499420068202</cx:pt>
          <cx:pt idx="758">-0.00025877965021457299</cx:pt>
          <cx:pt idx="759">-0.00027931227102558401</cx:pt>
          <cx:pt idx="760">0.00071175042448861703</cx:pt>
          <cx:pt idx="761">-2.2039074893542099e-05</cx:pt>
          <cx:pt idx="762">-0.0022029513898916202</cx:pt>
          <cx:pt idx="763">-0.0087966369433322301</cx:pt>
          <cx:pt idx="764">-0.0090443164387760192</cx:pt>
          <cx:pt idx="765">-0.0025972748353901799</cx:pt>
          <cx:pt idx="766">-0.0040735006692073803</cx:pt>
          <cx:pt idx="767">-0.0021833640563200898</cx:pt>
          <cx:pt idx="768">0.0017198416465298899</cx:pt>
          <cx:pt idx="769">-0.0022973255775067501</cx:pt>
          <cx:pt idx="770">-0.015398796119217699</cx:pt>
          <cx:pt idx="771">-0.0052393444125684802</cx:pt>
          <cx:pt idx="772">-0.0089314730821663194</cx:pt>
          <cx:pt idx="773">-0.0072701288477614702</cx:pt>
          <cx:pt idx="774">-0.010448543204388599</cx:pt>
          <cx:pt idx="775">-0.0046382715943009299</cx:pt>
          <cx:pt idx="776">-0.00061388642730895602</cx:pt>
          <cx:pt idx="777">-0.00341131267202141</cx:pt>
          <cx:pt idx="778">-0.0022105147988800101</cx:pt>
          <cx:pt idx="779">-0.000100402810928753</cx:pt>
          <cx:pt idx="780">0.00044580249048226502</cx:pt>
          <cx:pt idx="781">0.00019606940262870899</cx:pt>
          <cx:pt idx="782">3.4315101794976297e-05</cx:pt>
          <cx:pt idx="783">-0.000116547522266264</cx:pt>
        </cx:lvl>
      </cx:numDim>
    </cx:data>
    <cx:data id="193">
      <cx:numDim type="val">
        <cx:f>'001_WA_F - 副本'!$GL$1:$GL$784</cx:f>
        <cx:lvl ptCount="784" formatCode="G/通用格式">
          <cx:pt idx="0">0.00078066026434366704</cx:pt>
          <cx:pt idx="1">0.00014348699233205999</cx:pt>
          <cx:pt idx="2">-0.00016756524446577499</cx:pt>
          <cx:pt idx="3">-0.00046476087617241797</cx:pt>
          <cx:pt idx="4">-7.0110178380331696e-05</cx:pt>
          <cx:pt idx="5">-0.00013500257593107299</cx:pt>
          <cx:pt idx="6">-0.00013871269288604599</cx:pt>
          <cx:pt idx="7">-0.00076051928138229905</cx:pt>
          <cx:pt idx="8">-0.00044417339914356501</cx:pt>
          <cx:pt idx="9">-0.00021357548295380599</cx:pt>
          <cx:pt idx="10">0.00046339782499817302</cx:pt>
          <cx:pt idx="11">-0.00040536555926848301</cx:pt>
          <cx:pt idx="12">8.3545169585028502e-05</cx:pt>
          <cx:pt idx="13">-0.00034932505295414101</cx:pt>
          <cx:pt idx="14">-0.00019581627857609101</cx:pt>
          <cx:pt idx="15">-4.39803957196354e-05</cx:pt>
          <cx:pt idx="16">0.000748559118291252</cx:pt>
          <cx:pt idx="17">-0.000102805555986347</cx:pt>
          <cx:pt idx="18">0.00047614080435785198</cx:pt>
          <cx:pt idx="19">-5.9034748418225002e-05</cx:pt>
          <cx:pt idx="20">-0.00053099313642263404</cx:pt>
          <cx:pt idx="21">1.7295521823560199e-05</cx:pt>
          <cx:pt idx="22">-0.00058567734207410098</cx:pt>
          <cx:pt idx="23">0.00028967995868822699</cx:pt>
          <cx:pt idx="24">-5.9124117789256903e-05</cx:pt>
          <cx:pt idx="25">0.0003205129463712</cx:pt>
          <cx:pt idx="26">0.00067576585391907005</cx:pt>
          <cx:pt idx="27">-0.00045494867090610801</cx:pt>
          <cx:pt idx="28">-0.00055130723843109498</cx:pt>
          <cx:pt idx="29">0.000608327627031623</cx:pt>
          <cx:pt idx="30">0.00065331749723511598</cx:pt>
          <cx:pt idx="31">-0.00044564701472373398</cx:pt>
          <cx:pt idx="32">-8.3628632127682995e-05</cx:pt>
          <cx:pt idx="33">0.00055785385061901595</cx:pt>
          <cx:pt idx="34">0.00096969941618142003</cx:pt>
          <cx:pt idx="35">0.00070392069343787995</cx:pt>
          <cx:pt idx="36">-0.00112698238494568</cx:pt>
          <cx:pt idx="37">-0.00052598446952408396</cx:pt>
          <cx:pt idx="38">-0.00046069995243235099</cx:pt>
          <cx:pt idx="39">-0.00181328494358393</cx:pt>
          <cx:pt idx="40">-0.00026263701463114197</cx:pt>
          <cx:pt idx="41">-0.00087094481077254796</cx:pt>
          <cx:pt idx="42">-0.00040178860530891598</cx:pt>
          <cx:pt idx="43">-0.00091509677917562995</cx:pt>
          <cx:pt idx="44">0.00249488630859014</cx:pt>
          <cx:pt idx="45">0.00051493587438334102</cx:pt>
          <cx:pt idx="46">-0.0015367991746136299</cx:pt>
          <cx:pt idx="47">0.000178393856884478</cx:pt>
          <cx:pt idx="48">-0.00073209800722684503</cx:pt>
          <cx:pt idx="49">-0.00037344065920751101</cx:pt>
          <cx:pt idx="50">7.3756500624185204e-05</cx:pt>
          <cx:pt idx="51">0.000281559360970645</cx:pt>
          <cx:pt idx="52">0.00035877779853754399</cx:pt>
          <cx:pt idx="53">0.00049845183087729396</cx:pt>
          <cx:pt idx="54">-0.00026754664178711202</cx:pt>
          <cx:pt idx="55">-0.00069878635257974704</cx:pt>
          <cx:pt idx="56">0.00069112582797466898</cx:pt>
          <cx:pt idx="57">-7.5539720599677594e-05</cx:pt>
          <cx:pt idx="58">0.00049791626430671003</cx:pt>
          <cx:pt idx="59">0.00067751221199902198</cx:pt>
          <cx:pt idx="60">-0.00036932614339425899</cx:pt>
          <cx:pt idx="61">4.8340162171512603e-06</cx:pt>
          <cx:pt idx="62">-0.000210302108527652</cx:pt>
          <cx:pt idx="63">-0.00089386386756987895</cx:pt>
          <cx:pt idx="64">-0.0013348836404363199</cx:pt>
          <cx:pt idx="65">-0.0024979521238420901</cx:pt>
          <cx:pt idx="66">-0.0048755313596120699</cx:pt>
          <cx:pt idx="67">-0.0104966106378545</cx:pt>
          <cx:pt idx="68">-0.0114894488021022</cx:pt>
          <cx:pt idx="69">-0.028456999766732199</cx:pt>
          <cx:pt idx="70">-0.0186839537554488</cx:pt>
          <cx:pt idx="71">-0.011017531145404999</cx:pt>
          <cx:pt idx="72">-0.010256037177958701</cx:pt>
          <cx:pt idx="73">-0.0095718625740512497</cx:pt>
          <cx:pt idx="74">-0.014835451826019501</cx:pt>
          <cx:pt idx="75">-0.0101233084261751</cx:pt>
          <cx:pt idx="76">-0.0054620809030772504</cx:pt>
          <cx:pt idx="77">-0.0055619106588128599</cx:pt>
          <cx:pt idx="78">-0.0023599422642665399</cx:pt>
          <cx:pt idx="79">-0.00030785355698602303</cx:pt>
          <cx:pt idx="80">0.0022947248525589099</cx:pt>
          <cx:pt idx="81">0.0017881277773762101</cx:pt>
          <cx:pt idx="82">-0.00040215110985398502</cx:pt>
          <cx:pt idx="83">0.000220815915434102</cx:pt>
          <cx:pt idx="84">0.00048735015817448398</cx:pt>
          <cx:pt idx="85">0.00044308351853307302</cx:pt>
          <cx:pt idx="86">0.000119179558081868</cx:pt>
          <cx:pt idx="87">0.00060629703003056202</cx:pt>
          <cx:pt idx="88">0.00059716615599868001</cx:pt>
          <cx:pt idx="89">0.00132270041001031</cx:pt>
          <cx:pt idx="90">9.4864898556078995e-05</cx:pt>
          <cx:pt idx="91">0.0048031528751266298</cx:pt>
          <cx:pt idx="92">0.0070024828772788398</cx:pt>
          <cx:pt idx="93">0.0122132350378598</cx:pt>
          <cx:pt idx="94">0.0045458886021431796</cx:pt>
          <cx:pt idx="95">-0.0048526132907061297</cx:pt>
          <cx:pt idx="96">-0.013596621209542499</cx:pt>
          <cx:pt idx="97">-0.017610922173030501</cx:pt>
          <cx:pt idx="98">-0.045131293276807503</cx:pt>
          <cx:pt idx="99">-0.030209404058856401</cx:pt>
          <cx:pt idx="100">-0.035091731972433697</cx:pt>
          <cx:pt idx="101">-0.0213215427716246</cx:pt>
          <cx:pt idx="102">-0.0230487259655506</cx:pt>
          <cx:pt idx="103">-0.021722819346689501</cx:pt>
          <cx:pt idx="104">-0.0084646490101029006</cx:pt>
          <cx:pt idx="105">-0.0085390884285618893</cx:pt>
          <cx:pt idx="106">-0.0050946728880110603</cx:pt>
          <cx:pt idx="107">0.00021249916272881699</cx:pt>
          <cx:pt idx="108">0.0017743894114956001</cx:pt>
          <cx:pt idx="109">0.00151706335260594</cx:pt>
          <cx:pt idx="110">-0.00100832815181072</cx:pt>
          <cx:pt idx="111">0.00049674750150771195</cx:pt>
          <cx:pt idx="112">0.00051968556121603999</cx:pt>
          <cx:pt idx="113">-2.2873337392816599e-05</cx:pt>
          <cx:pt idx="114">0.00013468305206214799</cx:pt>
          <cx:pt idx="115">0.00052926679196539401</cx:pt>
          <cx:pt idx="116">0.0010029460751684899</cx:pt>
          <cx:pt idx="117">-0.0044710048124049001</cx:pt>
          <cx:pt idx="118">-0.00091890814765318305</cx:pt>
          <cx:pt idx="119">0.0104180595640263</cx:pt>
          <cx:pt idx="120">0.029481889358875701</cx:pt>
          <cx:pt idx="121">0.0490241072877231</cx:pt>
          <cx:pt idx="122">0.038585958162554598</cx:pt>
          <cx:pt idx="123">0.029817410207363001</cx:pt>
          <cx:pt idx="124">-0.011868168911406501</cx:pt>
          <cx:pt idx="125">-0.079420805917614301</cx:pt>
          <cx:pt idx="126">-0.087111628502570607</cx:pt>
          <cx:pt idx="127">-0.055277618083758702</cx:pt>
          <cx:pt idx="128">-0.050338722036282098</cx:pt>
          <cx:pt idx="129">-0.049829166265029402</cx:pt>
          <cx:pt idx="130">-0.023909886513982698</cx:pt>
          <cx:pt idx="131">-0.023728893547570299</cx:pt>
          <cx:pt idx="132">-0.016086296626162001</cx:pt>
          <cx:pt idx="133">-0.00934951803159512</cx:pt>
          <cx:pt idx="134">-0.0135995217734567</cx:pt>
          <cx:pt idx="135">-0.00090412152946011705</cx:pt>
          <cx:pt idx="136">0.0029593425845800899</cx:pt>
          <cx:pt idx="137">0.00194408372981104</cx:pt>
          <cx:pt idx="138">0.00071301285834451402</cx:pt>
          <cx:pt idx="139">0.00062632511137496497</cx:pt>
          <cx:pt idx="140">0.000363524682400318</cx:pt>
          <cx:pt idx="141">-5.8182099958988501e-05</cx:pt>
          <cx:pt idx="142">-0.000185102126946726</cx:pt>
          <cx:pt idx="143">0.00069064384966946403</cx:pt>
          <cx:pt idx="144">-0.000215190598179277</cx:pt>
          <cx:pt idx="145">-0.00600497990640631</cx:pt>
          <cx:pt idx="146">0.0071299237259477696</cx:pt>
          <cx:pt idx="147">0.022073237916861398</cx:pt>
          <cx:pt idx="148">-0.0057453032630780804</cx:pt>
          <cx:pt idx="149">0.0021766446255078401</cx:pt>
          <cx:pt idx="150">0.00085711565227495799</cx:pt>
          <cx:pt idx="151">0.0101794976594866</cx:pt>
          <cx:pt idx="152">-0.092916721642316596</cx:pt>
          <cx:pt idx="153">-0.15307990953672401</cx:pt>
          <cx:pt idx="154">-0.112797561548747</cx:pt>
          <cx:pt idx="155">-0.076958053465900303</cx:pt>
          <cx:pt idx="156">-0.053784594181467499</cx:pt>
          <cx:pt idx="157">-0.061022677421494899</cx:pt>
          <cx:pt idx="158">-0.0221803784791017</cx:pt>
          <cx:pt idx="159">0.0097498610788854401</cx:pt>
          <cx:pt idx="160">0.0049650463410697903</cx:pt>
          <cx:pt idx="161">-0.0081712574719874</cx:pt>
          <cx:pt idx="162">-0.0158881517594778</cx:pt>
          <cx:pt idx="163">-0.0083634712134817903</cx:pt>
          <cx:pt idx="164">-0.00046979829190439302</cx:pt>
          <cx:pt idx="165">0.000392796046898771</cx:pt>
          <cx:pt idx="166">0.000200254684581494</cx:pt>
          <cx:pt idx="167">-0.00019750259201487401</cx:pt>
          <cx:pt idx="168">-0.00015839370919716299</cx:pt>
          <cx:pt idx="169">-0.00088204239426940096</cx:pt>
          <cx:pt idx="170">0.0026167493703280402</cx:pt>
          <cx:pt idx="171">0.0050730809167278601</cx:pt>
          <cx:pt idx="172">0.0047739422718375002</cx:pt>
          <cx:pt idx="173">-0.016046008327651899</cx:pt>
          <cx:pt idx="174">-0.0030233334693725899</cx:pt>
          <cx:pt idx="175">-0.0221917759315532</cx:pt>
          <cx:pt idx="176">-0.0123777145254752</cx:pt>
          <cx:pt idx="177">0.020716826320391301</cx:pt>
          <cx:pt idx="178">-0.030939262371550001</cx:pt>
          <cx:pt idx="179">-0.0655961666105455</cx:pt>
          <cx:pt idx="180">-0.137537917455065</cx:pt>
          <cx:pt idx="181">-0.083713716455618398</cx:pt>
          <cx:pt idx="182">-0.061052985091608197</cx:pt>
          <cx:pt idx="183">-0.050377556920335902</cx:pt>
          <cx:pt idx="184">-0.088370827747935907</cx:pt>
          <cx:pt idx="185">-0.0561991510320108</cx:pt>
          <cx:pt idx="186">-0.062143192047488402</cx:pt>
          <cx:pt idx="187">-0.066572481860093596</cx:pt>
          <cx:pt idx="188">-0.042894887262518902</cx:pt>
          <cx:pt idx="189">-0.038271371931085998</cx:pt>
          <cx:pt idx="190">-0.033918158204589502</cx:pt>
          <cx:pt idx="191">-0.0253390499517448</cx:pt>
          <cx:pt idx="192">0.00044066394443875099</cx:pt>
          <cx:pt idx="193">-0.0055222521267829497</cx:pt>
          <cx:pt idx="194">-0.0015813879932727801</cx:pt>
          <cx:pt idx="195">-0.00027854012950864</cx:pt>
          <cx:pt idx="196">-0.00033381102644335802</cx:pt>
          <cx:pt idx="197">0.00033305537239049899</cx:pt>
          <cx:pt idx="198">0.0032902947630802201</cx:pt>
          <cx:pt idx="199">0.0085913737859124699</cx:pt>
          <cx:pt idx="200">0.016829568881015101</cx:pt>
          <cx:pt idx="201">-0.010948281254790601</cx:pt>
          <cx:pt idx="202">-0.0015150082824557599</cx:pt>
          <cx:pt idx="203">-0.0074579193430392397</cx:pt>
          <cx:pt idx="204">0.0320651853542471</cx:pt>
          <cx:pt idx="205">0.0104927771134465</cx:pt>
          <cx:pt idx="206">-0.038797435403253998</cx:pt>
          <cx:pt idx="207">-0.031947940392263001</cx:pt>
          <cx:pt idx="208">0.013289031340990701</cx:pt>
          <cx:pt idx="209">0.118832976317363</cx:pt>
          <cx:pt idx="210">0.0420355512665943</cx:pt>
          <cx:pt idx="211">-0.0349457665039246</cx:pt>
          <cx:pt idx="212">-0.116425395853496</cx:pt>
          <cx:pt idx="213">-0.105079544856301</cx:pt>
          <cx:pt idx="214">-0.134967541469448</cx:pt>
          <cx:pt idx="215">-0.0574006165560738</cx:pt>
          <cx:pt idx="216">-0.014697942858158401</cx:pt>
          <cx:pt idx="217">-0.049659176227319898</cx:pt>
          <cx:pt idx="218">-0.049260804320651497</cx:pt>
          <cx:pt idx="219">-0.049587961073283199</cx:pt>
          <cx:pt idx="220">-0.012668540456864399</cx:pt>
          <cx:pt idx="221">-0.016217592975926801</cx:pt>
          <cx:pt idx="222">-0.00428849856562889</cx:pt>
          <cx:pt idx="223">0.00101058691881711</cx:pt>
          <cx:pt idx="224">0.000177187219723188</cx:pt>
          <cx:pt idx="225">3.3831415092154301e-06</cx:pt>
          <cx:pt idx="226">0.0028707355256245301</cx:pt>
          <cx:pt idx="227">0.0130754059492314</cx:pt>
          <cx:pt idx="228">0.030288590833640799</cx:pt>
          <cx:pt idx="229">-0.00389555361425607</cx:pt>
          <cx:pt idx="230">-0.0040801034317212801</cx:pt>
          <cx:pt idx="231">-0.0124576558199782</cx:pt>
          <cx:pt idx="232">0.0034450964015542</cx:pt>
          <cx:pt idx="233">-0.014226033121977099</cx:pt>
          <cx:pt idx="234">0.057219605628073399</cx:pt>
          <cx:pt idx="235">0.080816755505905599</cx:pt>
          <cx:pt idx="236">0.11709215099989</cx:pt>
          <cx:pt idx="237">0.17773644973775901</cx:pt>
          <cx:pt idx="238">0.125692578019064</cx:pt>
          <cx:pt idx="239">0.078898590343160394</cx:pt>
          <cx:pt idx="240">0.0060052048908648603</cx:pt>
          <cx:pt idx="241">-0.051804078870935598</cx:pt>
          <cx:pt idx="242">-0.0418470157535238</cx:pt>
          <cx:pt idx="243">-0.0089136704242654893</cx:pt>
          <cx:pt idx="244">-0.0122520172531684</cx:pt>
          <cx:pt idx="245">-0.040275011016158803</cx:pt>
          <cx:pt idx="246">-0.0127679784786982</cx:pt>
          <cx:pt idx="247">-0.032316592216555098</cx:pt>
          <cx:pt idx="248">-0.0256331750985214</cx:pt>
          <cx:pt idx="249">-0.020843346493748499</cx:pt>
          <cx:pt idx="250">0.00011112439466177399</cx:pt>
          <cx:pt idx="251">-0.000215208376382143</cx:pt>
          <cx:pt idx="252">0.00060819617684641596</cx:pt>
          <cx:pt idx="253">0.00081492333489910005</cx:pt>
          <cx:pt idx="254">0.0039590812071861299</cx:pt>
          <cx:pt idx="255">0.0174552355844016</cx:pt>
          <cx:pt idx="256">0.0409407207816882</cx:pt>
          <cx:pt idx="257">0.021967600898401999</cx:pt>
          <cx:pt idx="258">0.035848991596622998</cx:pt>
          <cx:pt idx="259">0.00337711957587025</cx:pt>
          <cx:pt idx="260">0.0027822106676956798</cx:pt>
          <cx:pt idx="261">0.027260856368764699</cx:pt>
          <cx:pt idx="262">0.125430832969366</cx:pt>
          <cx:pt idx="263">0.13111000405148801</cx:pt>
          <cx:pt idx="264">0.17049087814839201</cx:pt>
          <cx:pt idx="265">0.195004421848679</cx:pt>
          <cx:pt idx="266">0.13785181096692301</cx:pt>
          <cx:pt idx="267">0.102036161792515</cx:pt>
          <cx:pt idx="268">0.10516478350365301</cx:pt>
          <cx:pt idx="269">-0.0046295470845335203</cx:pt>
          <cx:pt idx="270">0.0143288603992531</cx:pt>
          <cx:pt idx="271">0.021747186821327098</cx:pt>
          <cx:pt idx="272">0.00241437966017999</cx:pt>
          <cx:pt idx="273">-0.038983798188358301</cx:pt>
          <cx:pt idx="274">-0.0020037474809924101</cx:pt>
          <cx:pt idx="275">-0.018576916173996101</cx:pt>
          <cx:pt idx="276">-0.0332926356368273</cx:pt>
          <cx:pt idx="277">-0.0095589425256209695</cx:pt>
          <cx:pt idx="278">0.00385903415203771</cx:pt>
          <cx:pt idx="279">0.0066587898034516698</cx:pt>
          <cx:pt idx="280">0.00093204530120134397</cx:pt>
          <cx:pt idx="281">0.0010084134620317201</cx:pt>
          <cx:pt idx="282">0.0043061008259353099</cx:pt>
          <cx:pt idx="283">0.026379961758577299</cx:pt>
          <cx:pt idx="284">0.028752759772535601</cx:pt>
          <cx:pt idx="285">0.034657559308552702</cx:pt>
          <cx:pt idx="286">0.071914868592366801</cx:pt>
          <cx:pt idx="287">0.0079952384224438403</cx:pt>
          <cx:pt idx="288">0.037635338831843501</cx:pt>
          <cx:pt idx="289">0.079437244013400493</cx:pt>
          <cx:pt idx="290">0.10506465587929199</cx:pt>
          <cx:pt idx="291">0.10312782062640501</cx:pt>
          <cx:pt idx="292">0.084181833514261104</cx:pt>
          <cx:pt idx="293">0.088499497903923197</cx:pt>
          <cx:pt idx="294">0.091426798191078296</cx:pt>
          <cx:pt idx="295">0.10155216051023699</cx:pt>
          <cx:pt idx="296">0.121751075807778</cx:pt>
          <cx:pt idx="297">-0.0019208375652399101</cx:pt>
          <cx:pt idx="298">0.025093977869728501</cx:pt>
          <cx:pt idx="299">0.0215869257313193</cx:pt>
          <cx:pt idx="300">-0.029212612915905802</cx:pt>
          <cx:pt idx="301">-0.077860165873877799</cx:pt>
          <cx:pt idx="302">0.0019897590059220699</cx:pt>
          <cx:pt idx="303">0.018636277621923499</cx:pt>
          <cx:pt idx="304">-0.0093186843259381903</cx:pt>
          <cx:pt idx="305">0.0068396886055358697</cx:pt>
          <cx:pt idx="306">0.0063364571452926002</cx:pt>
          <cx:pt idx="307">0.00240029257057707</cx:pt>
          <cx:pt idx="308">9.0078777679981204e-05</cx:pt>
          <cx:pt idx="309">0.0014847425109826</cx:pt>
          <cx:pt idx="310">0.0023201223122835701</cx:pt>
          <cx:pt idx="311">0.015306795157831</cx:pt>
          <cx:pt idx="312">0.019303303725325401</cx:pt>
          <cx:pt idx="313">0.029377678803441401</cx:pt>
          <cx:pt idx="314">0.042016230084397602</cx:pt>
          <cx:pt idx="315">0.0037629884653517902</cx:pt>
          <cx:pt idx="316">0.0076741771117006799</cx:pt>
          <cx:pt idx="317">0.018772694682384499</cx:pt>
          <cx:pt idx="318">0.0022969306301301798</cx:pt>
          <cx:pt idx="319">0.051938850176016002</cx:pt>
          <cx:pt idx="320">0.0101635669429364</cx:pt>
          <cx:pt idx="321">-0.042271816181375599</cx:pt>
          <cx:pt idx="322">-0.00057265522564253204</cx:pt>
          <cx:pt idx="323">0.064377241149772904</cx:pt>
          <cx:pt idx="324">0.023515983446350398</cx:pt>
          <cx:pt idx="325">-0.0094808880231241795</cx:pt>
          <cx:pt idx="326">0.069481633761045894</cx:pt>
          <cx:pt idx="327">0.031556557077441497</cx:pt>
          <cx:pt idx="328">-0.038551528018329499</cx:pt>
          <cx:pt idx="329">-0.074169470641408303</cx:pt>
          <cx:pt idx="330">-0.0030478624308063799</cx:pt>
          <cx:pt idx="331">0.0046736728388719201</cx:pt>
          <cx:pt idx="332">0.0068090052550986704</cx:pt>
          <cx:pt idx="333">-0.0030024767066996502</cx:pt>
          <cx:pt idx="334">5.8212059318341799e-06</cx:pt>
          <cx:pt idx="335">0.00040643821608484502</cx:pt>
          <cx:pt idx="336">0.00106235956246116</cx:pt>
          <cx:pt idx="337">0.00137617112532617</cx:pt>
          <cx:pt idx="338">0.0028995611371746498</cx:pt>
          <cx:pt idx="339">-0.011868796664840701</cx:pt>
          <cx:pt idx="340">0.00086179165890609103</cx:pt>
          <cx:pt idx="341">-0.0020314023347080398</cx:pt>
          <cx:pt idx="342">0.00622255059125077</cx:pt>
          <cx:pt idx="343">-0.00081817589411744597</cx:pt>
          <cx:pt idx="344">-0.065068598010629794</cx:pt>
          <cx:pt idx="345">-0.047549023778815903</cx:pt>
          <cx:pt idx="346">-0.097302104226726305</cx:pt>
          <cx:pt idx="347">-0.090777416375830505</cx:pt>
          <cx:pt idx="348">-0.11945044525239799</cx:pt>
          <cx:pt idx="349">-0.058847927402088801</cx:pt>
          <cx:pt idx="350">0.0038962245959769299</cx:pt>
          <cx:pt idx="351">0.033384864422211502</cx:pt>
          <cx:pt idx="352">-0.0085367099804928501</cx:pt>
          <cx:pt idx="353">0.040575206701830999</cx:pt>
          <cx:pt idx="354">0.092605859625124104</cx:pt>
          <cx:pt idx="355">0.078714315208105096</cx:pt>
          <cx:pt idx="356">-0.0097546118324708699</cx:pt>
          <cx:pt idx="357">-0.0258655428311729</cx:pt>
          <cx:pt idx="358">-0.0038743803616684801</cx:pt>
          <cx:pt idx="359">-0.0043648441259917401</cx:pt>
          <cx:pt idx="360">-0.0066712256046619796</cx:pt>
          <cx:pt idx="361">-0.0032733290234587399</cx:pt>
          <cx:pt idx="362">0.0034013689023153098</cx:pt>
          <cx:pt idx="363">0.00053844695399456698</cx:pt>
          <cx:pt idx="364">-3.1327331734652897e-05</cx:pt>
          <cx:pt idx="365">0.0013462268447991799</cx:pt>
          <cx:pt idx="366">0.00256312282438195</cx:pt>
          <cx:pt idx="367">-0.023436881728739499</cx:pt>
          <cx:pt idx="368">-0.053562883187362298</cx:pt>
          <cx:pt idx="369">-0.057128894789705599</cx:pt>
          <cx:pt idx="370">-0.055019819497603498</cx:pt>
          <cx:pt idx="371">-0.043360453853528901</cx:pt>
          <cx:pt idx="372">-0.075222095563534902</cx:pt>
          <cx:pt idx="373">-0.0548135706188538</cx:pt>
          <cx:pt idx="374">-0.11349702463477999</cx:pt>
          <cx:pt idx="375">-0.088819151810045502</cx:pt>
          <cx:pt idx="376">-0.068961168077749005</cx:pt>
          <cx:pt idx="377">-0.033222492971379899</cx:pt>
          <cx:pt idx="378">0.028868957334930799</cx:pt>
          <cx:pt idx="379">-0.019815850631825199</cx:pt>
          <cx:pt idx="380">-0.00270207928592014</cx:pt>
          <cx:pt idx="381">-0.0014448615345075001</cx:pt>
          <cx:pt idx="382">0.050009388401289802</cx:pt>
          <cx:pt idx="383">0.0032133353981645199</cx:pt>
          <cx:pt idx="384">-0.022892792589595898</cx:pt>
          <cx:pt idx="385">-0.015364052385029</cx:pt>
          <cx:pt idx="386">-0.020512601506998799</cx:pt>
          <cx:pt idx="387">-0.032574807771662398</cx:pt>
          <cx:pt idx="388">-0.0051136935249110997</cx:pt>
          <cx:pt idx="389">-0.0083983318075349402</cx:pt>
          <cx:pt idx="390">0.0022208365845953599</cx:pt>
          <cx:pt idx="391">-0.00031401229820769</cx:pt>
          <cx:pt idx="392">7.6013350936729497e-05</cx:pt>
          <cx:pt idx="393">0.0013334644635167199</cx:pt>
          <cx:pt idx="394">0.00091482468383524197</cx:pt>
          <cx:pt idx="395">-0.016851379305441502</cx:pt>
          <cx:pt idx="396">-0.067666712544569199</cx:pt>
          <cx:pt idx="397">-0.107754579209143</cx:pt>
          <cx:pt idx="398">-0.056245065108750499</cx:pt>
          <cx:pt idx="399">-0.0507833020856625</cx:pt>
          <cx:pt idx="400">-0.079491519300457905</cx:pt>
          <cx:pt idx="401">-0.048753301970420999</cx:pt>
          <cx:pt idx="402">-0.067972717939588104</cx:pt>
          <cx:pt idx="403">-0.0078371046172920292</cx:pt>
          <cx:pt idx="404">0.0081523256548597101</cx:pt>
          <cx:pt idx="405">0.0085368658254082793</cx:pt>
          <cx:pt idx="406">-0.031589931345104898</cx:pt>
          <cx:pt idx="407">0.019972528884056599</cx:pt>
          <cx:pt idx="408">-0.040797600756084199</cx:pt>
          <cx:pt idx="409">-0.0200663544757455</cx:pt>
          <cx:pt idx="410">0.033275918991761202</cx:pt>
          <cx:pt idx="411">-0.034061846952437899</cx:pt>
          <cx:pt idx="412">0.0156973445187913</cx:pt>
          <cx:pt idx="413">0.0288495843528403</cx:pt>
          <cx:pt idx="414">0.00097141085396907105</cx:pt>
          <cx:pt idx="415">-0.015691637164820998</cx:pt>
          <cx:pt idx="416">0.0346196976376534</cx:pt>
          <cx:pt idx="417">-0.0061278618351938404</cx:pt>
          <cx:pt idx="418">0.0012904793525914801</cx:pt>
          <cx:pt idx="419">-0.0010862183036086199</cx:pt>
          <cx:pt idx="420">-0.00061326534158551399</cx:pt>
          <cx:pt idx="421">-1.16893174873828e-05</cx:pt>
          <cx:pt idx="422">0.00067668471368928799</cx:pt>
          <cx:pt idx="423">-0.019548181131894899</cx:pt>
          <cx:pt idx="424">-0.044968976841553703</cx:pt>
          <cx:pt idx="425">-0.0320853673829073</cx:pt>
          <cx:pt idx="426">0.019057584908364199</cx:pt>
          <cx:pt idx="427">-0.0027656125667184202</cx:pt>
          <cx:pt idx="428">-0.00206618809440445</cx:pt>
          <cx:pt idx="429">-0.069130727242179293</cx:pt>
          <cx:pt idx="430">-0.074127403831163702</cx:pt>
          <cx:pt idx="431">-0.0252911981879144</cx:pt>
          <cx:pt idx="432">0.017000699628395802</cx:pt>
          <cx:pt idx="433">0.042435229790474698</cx:pt>
          <cx:pt idx="434">0.042504586797836599</cx:pt>
          <cx:pt idx="435">0.026595463716722799</cx:pt>
          <cx:pt idx="436">-0.081471521527716403</cx:pt>
          <cx:pt idx="437">-0.069212633780586799</cx:pt>
          <cx:pt idx="438">-0.0570731931469542</cx:pt>
          <cx:pt idx="439">-0.0136519841816772</cx:pt>
          <cx:pt idx="440">0.049203001789099601</cx:pt>
          <cx:pt idx="441">0.0286281005570099</cx:pt>
          <cx:pt idx="442">-0.019007614783348999</cx:pt>
          <cx:pt idx="443">-0.0060869533195121702</cx:pt>
          <cx:pt idx="444">0.025892351444726101</cx:pt>
          <cx:pt idx="445">-0.011166558040679401</cx:pt>
          <cx:pt idx="446">-0.011232411028704099</cx:pt>
          <cx:pt idx="447">0.00025232706034158898</cx:pt>
          <cx:pt idx="448">8.6243618920341695e-06</cx:pt>
          <cx:pt idx="449">0.00042675679890898598</cx:pt>
          <cx:pt idx="450">0.00076124184960018899</cx:pt>
          <cx:pt idx="451">-0.0080356261133792493</cx:pt>
          <cx:pt idx="452">-0.028659587976386298</cx:pt>
          <cx:pt idx="453">0.0129954198551852</cx:pt>
          <cx:pt idx="454">0.032551598746890502</cx:pt>
          <cx:pt idx="455">0.0551884982904223</cx:pt>
          <cx:pt idx="456">-0.0040938946737258397</cx:pt>
          <cx:pt idx="457">-0.075918456241963694</cx:pt>
          <cx:pt idx="458">-0.052494356351210303</cx:pt>
          <cx:pt idx="459">0.0074754174079322997</cx:pt>
          <cx:pt idx="460">0.051235550025651298</cx:pt>
          <cx:pt idx="461">0.050483091693299897</cx:pt>
          <cx:pt idx="462">-0.0152747834849782</cx:pt>
          <cx:pt idx="463">-0.040475647716677998</cx:pt>
          <cx:pt idx="464">-0.14714341776019199</cx:pt>
          <cx:pt idx="465">-0.11766593274589</cx:pt>
          <cx:pt idx="466">-0.069804210612790907</cx:pt>
          <cx:pt idx="467">-0.015975416787025101</cx:pt>
          <cx:pt idx="468">0.0037811914509662901</cx:pt>
          <cx:pt idx="469">0.0023933003146039199</cx:pt>
          <cx:pt idx="470">0.013781076394985299</cx:pt>
          <cx:pt idx="471">0.0042072784061602296</cx:pt>
          <cx:pt idx="472">-0.010733160927177099</cx:pt>
          <cx:pt idx="473">-0.017680844795094599</cx:pt>
          <cx:pt idx="474">-0.0054124346895960199</cx:pt>
          <cx:pt idx="475">0.00093127363374666098</cx:pt>
          <cx:pt idx="476">7.9801846748370602e-05</cx:pt>
          <cx:pt idx="477">0.00065009793035647001</cx:pt>
          <cx:pt idx="478">-0.0018736975550218101</cx:pt>
          <cx:pt idx="479">0.0060299858255605798</cx:pt>
          <cx:pt idx="480">-0.0165795097320952</cx:pt>
          <cx:pt idx="481">0.025054237542450002</cx:pt>
          <cx:pt idx="482">0.068346490179029995</cx:pt>
          <cx:pt idx="483">0.074352443148624006</cx:pt>
          <cx:pt idx="484">0.0077931182418221204</cx:pt>
          <cx:pt idx="485">-0.0294460462264837</cx:pt>
          <cx:pt idx="486">0.0152765295880542</cx:pt>
          <cx:pt idx="487">0.046655850819926598</cx:pt>
          <cx:pt idx="488">0.088814762484936097</cx:pt>
          <cx:pt idx="489">0.040490471065280198</cx:pt>
          <cx:pt idx="490">-0.0190642065908306</cx:pt>
          <cx:pt idx="491">-0.044779315734892397</cx:pt>
          <cx:pt idx="492">-0.13590106527773799</cx:pt>
          <cx:pt idx="493">-0.0623170286992175</cx:pt>
          <cx:pt idx="494">-0.111606905578557</cx:pt>
          <cx:pt idx="495">-0.011212379915646799</cx:pt>
          <cx:pt idx="496">-0.0021347351056199598</cx:pt>
          <cx:pt idx="497">-0.0019135565934255299</cx:pt>
          <cx:pt idx="498">0.0116981035271339</cx:pt>
          <cx:pt idx="499">-0.0063264321014854597</cx:pt>
          <cx:pt idx="500">-0.0088876637009764892</cx:pt>
          <cx:pt idx="501">-0.0067873331047765698</cx:pt>
          <cx:pt idx="502">-0.00056268388662270702</cx:pt>
          <cx:pt idx="503">0.00128491119263613</cx:pt>
          <cx:pt idx="504">0.00026163027576364201</cx:pt>
          <cx:pt idx="505">-0.00041725534836375402</cx:pt>
          <cx:pt idx="506">-0.0013545988678341</cx:pt>
          <cx:pt idx="507">0.0103992317441917</cx:pt>
          <cx:pt idx="508">-0.00365208989042213</cx:pt>
          <cx:pt idx="509">0.033481723601605499</cx:pt>
          <cx:pt idx="510">0.0692960131366816</cx:pt>
          <cx:pt idx="511">0.054424796937606497</cx:pt>
          <cx:pt idx="512">0.0115867277890558</cx:pt>
          <cx:pt idx="513">0.0092433488300819894</cx:pt>
          <cx:pt idx="514">0.039383549529087798</cx:pt>
          <cx:pt idx="515">0.105582939104765</cx:pt>
          <cx:pt idx="516">0.048038388320104201</cx:pt>
          <cx:pt idx="517">-0.0226529702915759</cx:pt>
          <cx:pt idx="518">-0.059294684417745498</cx:pt>
          <cx:pt idx="519">-0.032351170107649103</cx:pt>
          <cx:pt idx="520">-0.058049098769173198</cx:pt>
          <cx:pt idx="521">-0.0155933462466683</cx:pt>
          <cx:pt idx="522">-0.00260366391947262</cx:pt>
          <cx:pt idx="523">0.040153665739963797</cx:pt>
          <cx:pt idx="524">0.0127908019785482</cx:pt>
          <cx:pt idx="525">0.038375400979469503</cx:pt>
          <cx:pt idx="526">0.043187440459452803</cx:pt>
          <cx:pt idx="527">-0.011639550258019301</cx:pt>
          <cx:pt idx="528">-0.0100776679252655</cx:pt>
          <cx:pt idx="529">-0.010264026136654499</cx:pt>
          <cx:pt idx="530">0.0024138722509868902</cx:pt>
          <cx:pt idx="531">5.6185419837055703e-05</cx:pt>
          <cx:pt idx="532">0.00029020041292449701</cx:pt>
          <cx:pt idx="533">-0.000137628924485734</cx:pt>
          <cx:pt idx="534">-0.0011251519470288299</cx:pt>
          <cx:pt idx="535">0.0025124601044645999</cx:pt>
          <cx:pt idx="536">0.00156153244584561</cx:pt>
          <cx:pt idx="537">0.0099896247279564893</cx:pt>
          <cx:pt idx="538">0.012245226832609301</cx:pt>
          <cx:pt idx="539">0.0190288461631536</cx:pt>
          <cx:pt idx="540">0.015153068395600801</cx:pt>
          <cx:pt idx="541">0.0025855926846960601</cx:pt>
          <cx:pt idx="542">0.0099372732911915205</cx:pt>
          <cx:pt idx="543">-0.0036153794723805901</cx:pt>
          <cx:pt idx="544">-0.010196875054922399</cx:pt>
          <cx:pt idx="545">-0.048597344082859602</cx:pt>
          <cx:pt idx="546">-0.0085257156875459695</cx:pt>
          <cx:pt idx="547">0.0065349907502430101</cx:pt>
          <cx:pt idx="548">0.047786126983235498</cx:pt>
          <cx:pt idx="549">0.018129393755548201</cx:pt>
          <cx:pt idx="550">0.049129868201409001</cx:pt>
          <cx:pt idx="551">0.057371780212222299</cx:pt>
          <cx:pt idx="552">0.0096740742040161108</cx:pt>
          <cx:pt idx="553">0.0219367222725435</cx:pt>
          <cx:pt idx="554">0.038853143051936302</cx:pt>
          <cx:pt idx="555">0.00037106065181679698</cx:pt>
          <cx:pt idx="556">-0.020047381875329999</cx:pt>
          <cx:pt idx="557">-0.0083554616067454401</cx:pt>
          <cx:pt idx="558">0.0027576986241939598</cx:pt>
          <cx:pt idx="559">-0.00059672780797399199</cx:pt>
          <cx:pt idx="560">-0.00079384837434282398</cx:pt>
          <cx:pt idx="561">0.00027260289736638301</cx:pt>
          <cx:pt idx="562">-0.0019900885535017701</cx:pt>
          <cx:pt idx="563">0.0067233632258680599</cx:pt>
          <cx:pt idx="564">0.015299794569040501</cx:pt>
          <cx:pt idx="565">-0.0056620164024188801</cx:pt>
          <cx:pt idx="566">-0.0203804311999605</cx:pt>
          <cx:pt idx="567">0.00517403549631464</cx:pt>
          <cx:pt idx="568">0.035331877508399001</cx:pt>
          <cx:pt idx="569">0.00029915561817118298</cx:pt>
          <cx:pt idx="570">0.0051280351089909504</cx:pt>
          <cx:pt idx="571">-0.080327500867888493</cx:pt>
          <cx:pt idx="572">-0.134566724846618</cx:pt>
          <cx:pt idx="573">-0.099741827792083695</cx:pt>
          <cx:pt idx="574">-0.031867475537432702</cx:pt>
          <cx:pt idx="575">-0.0102726844849492</cx:pt>
          <cx:pt idx="576">0.031219064057255299</cx:pt>
          <cx:pt idx="577">0.00950096161454584</cx:pt>
          <cx:pt idx="578">0.00375272234652471</cx:pt>
          <cx:pt idx="579">0.0104190810389778</cx:pt>
          <cx:pt idx="580">-0.0140509046881678</cx:pt>
          <cx:pt idx="581">-0.015787637392947401</cx:pt>
          <cx:pt idx="582">0.0186244108761194</cx:pt>
          <cx:pt idx="583">0.022288482756495899</cx:pt>
          <cx:pt idx="584">-0.0082331100410119092</cx:pt>
          <cx:pt idx="585">0.0037179662527860899</cx:pt>
          <cx:pt idx="586">-0.00042621596489769503</cx:pt>
          <cx:pt idx="587">-0.00049465584571629397</cx:pt>
          <cx:pt idx="588">0.00028325600731927698</cx:pt>
          <cx:pt idx="589">0.000108630606898483</cx:pt>
          <cx:pt idx="590">-0.00082198309046536597</cx:pt>
          <cx:pt idx="591">0.00899784270560792</cx:pt>
          <cx:pt idx="592">0.011352303595987399</cx:pt>
          <cx:pt idx="593">-0.0084578153298394097</cx:pt>
          <cx:pt idx="594">-0.018801148681316</cx:pt>
          <cx:pt idx="595">-0.011550973255817601</cx:pt>
          <cx:pt idx="596">-0.045620352307681203</cx:pt>
          <cx:pt idx="597">-0.043813355525452902</cx:pt>
          <cx:pt idx="598">-0.027174856391752499</cx:pt>
          <cx:pt idx="599">-0.082035589236911705</cx:pt>
          <cx:pt idx="600">-0.084724518079466696</cx:pt>
          <cx:pt idx="601">-0.069431350724652799</cx:pt>
          <cx:pt idx="602">-0.032940368873078198</cx:pt>
          <cx:pt idx="603">-0.0131320704286712</cx:pt>
          <cx:pt idx="604">0.023586164233651601</cx:pt>
          <cx:pt idx="605">0.0092310973215643001</cx:pt>
          <cx:pt idx="606">0.0166261908894462</cx:pt>
          <cx:pt idx="607">-0.025159918298272101</cx:pt>
          <cx:pt idx="608">-0.035833099349838901</cx:pt>
          <cx:pt idx="609">-0.023939824825379801</cx:pt>
          <cx:pt idx="610">-0.000288250698377474</cx:pt>
          <cx:pt idx="611">0.0052763484502793903</cx:pt>
          <cx:pt idx="612">-0.0045593951359853904</cx:pt>
          <cx:pt idx="613">0.0034915992909155202</cx:pt>
          <cx:pt idx="614">0.00092706940672700601</cx:pt>
          <cx:pt idx="615">0.00058295150286868296</cx:pt>
          <cx:pt idx="616">-0.00033311020558638701</cx:pt>
          <cx:pt idx="617">0.0011876408172256899</cx:pt>
          <cx:pt idx="618">0.00155014485325521</cx:pt>
          <cx:pt idx="619">0.0070750935818111498</cx:pt>
          <cx:pt idx="620">0.0073808850605914704</cx:pt>
          <cx:pt idx="621">-0.00021943878193599799</cx:pt>
          <cx:pt idx="622">-0.0021253787226673498</cx:pt>
          <cx:pt idx="623">-0.025910664915469599</cx:pt>
          <cx:pt idx="624">-0.0611285247977802</cx:pt>
          <cx:pt idx="625">-0.063719193930260307</cx:pt>
          <cx:pt idx="626">-0.0604908544769137</cx:pt>
          <cx:pt idx="627">-0.0897103897481</cx:pt>
          <cx:pt idx="628">-0.015731859033128501</cx:pt>
          <cx:pt idx="629">-0.024381188095828201</cx:pt>
          <cx:pt idx="630">-0.0141234443770735</cx:pt>
          <cx:pt idx="631">-0.027713153349995901</cx:pt>
          <cx:pt idx="632">0.025820755335006499</cx:pt>
          <cx:pt idx="633">0.029470173645581701</cx:pt>
          <cx:pt idx="634">-0.00092434063302478803</cx:pt>
          <cx:pt idx="635">-0.082851785057767705</cx:pt>
          <cx:pt idx="636">-0.022981897203121202</cx:pt>
          <cx:pt idx="637">-0.021466920675495601</cx:pt>
          <cx:pt idx="638">-1.170058532968e-05</cx:pt>
          <cx:pt idx="639">0.015697979868808599</cx:pt>
          <cx:pt idx="640">0.0105686351849495</cx:pt>
          <cx:pt idx="641">0.0063804543079655999</cx:pt>
          <cx:pt idx="642">0.00054119249125227098</cx:pt>
          <cx:pt idx="643">-2.9658256984889599e-05</cx:pt>
          <cx:pt idx="644">-0.00015739501736249001</cx:pt>
          <cx:pt idx="645">0.00040559297720363802</cx:pt>
          <cx:pt idx="646">0.00051329701091406296</cx:pt>
          <cx:pt idx="647">0.0035985634679425401</cx:pt>
          <cx:pt idx="648">0.0030193575512137698</cx:pt>
          <cx:pt idx="649">0.0014542445290054999</cx:pt>
          <cx:pt idx="650">0.0117203658944752</cx:pt>
          <cx:pt idx="651">-0.011996130297315499</cx:pt>
          <cx:pt idx="652">-0.053639052089737897</cx:pt>
          <cx:pt idx="653">-0.065811350222375095</cx:pt>
          <cx:pt idx="654">-0.045418863463453599</cx:pt>
          <cx:pt idx="655">-0.0260799573405977</cx:pt>
          <cx:pt idx="656">-0.018863881678410199</cx:pt>
          <cx:pt idx="657">0.021711923202479999</cx:pt>
          <cx:pt idx="658">0.018322244535152701</cx:pt>
          <cx:pt idx="659">-0.00186919999804068</cx:pt>
          <cx:pt idx="660">0.0052022371434380403</cx:pt>
          <cx:pt idx="661">0.0049172890836315496</cx:pt>
          <cx:pt idx="662">-0.026711526500972301</cx:pt>
          <cx:pt idx="663">-0.088218017364405002</cx:pt>
          <cx:pt idx="664">-0.051673687342560497</cx:pt>
          <cx:pt idx="665">-0.041833118846194603</cx:pt>
          <cx:pt idx="666">-0.014153398033782899</cx:pt>
          <cx:pt idx="667">0.026095113879336301</cx:pt>
          <cx:pt idx="668">0.024488231118565702</cx:pt>
          <cx:pt idx="669">0.0031842463303123499</cx:pt>
          <cx:pt idx="670">0.00019750267032547301</cx:pt>
          <cx:pt idx="671">-0.00066258834071375298</cx:pt>
          <cx:pt idx="672">0.000511887194810877</cx:pt>
          <cx:pt idx="673">-0.00073822522893101099</cx:pt>
          <cx:pt idx="674">0.000201410278451193</cx:pt>
          <cx:pt idx="675">0.00172743457055949</cx:pt>
          <cx:pt idx="676">0.0066055049567937396</cx:pt>
          <cx:pt idx="677">0.00134597327093174</cx:pt>
          <cx:pt idx="678">-0.0079517453673817306</cx:pt>
          <cx:pt idx="679">-0.024411058322667101</cx:pt>
          <cx:pt idx="680">-0.036257792010935999</cx:pt>
          <cx:pt idx="681">-0.0262525217617724</cx:pt>
          <cx:pt idx="682">-0.0099608678964309</cx:pt>
          <cx:pt idx="683">-0.045274083872735398</cx:pt>
          <cx:pt idx="684">-0.0263616436272796</cx:pt>
          <cx:pt idx="685">0.033360751959940302</cx:pt>
          <cx:pt idx="686">0.066198544347029306</cx:pt>
          <cx:pt idx="687">0.020145786977320099</cx:pt>
          <cx:pt idx="688">0.041990292479102097</cx:pt>
          <cx:pt idx="689">0.039239002746118801</cx:pt>
          <cx:pt idx="690">-0.0096705954424621595</cx:pt>
          <cx:pt idx="691">-0.039665187501538197</cx:pt>
          <cx:pt idx="692">-0.0191342404015791</cx:pt>
          <cx:pt idx="693">-0.019107871867179899</cx:pt>
          <cx:pt idx="694">-0.010410126114520401</cx:pt>
          <cx:pt idx="695">0.012685932631823001</cx:pt>
          <cx:pt idx="696">0.0050974887365003996</cx:pt>
          <cx:pt idx="697">-0.00019869522725695699</cx:pt>
          <cx:pt idx="698">-0.00012299063676602799</cx:pt>
          <cx:pt idx="699">0.00025225459549226502</cx:pt>
          <cx:pt idx="700">0.00055494781547180203</cx:pt>
          <cx:pt idx="701">-0.000270368790193813</cx:pt>
          <cx:pt idx="702">-0.00010143615580001</cx:pt>
          <cx:pt idx="703">-0.00018180089409194699</cx:pt>
          <cx:pt idx="704">-0.0012140923976261</cx:pt>
          <cx:pt idx="705">-0.011582348984066401</cx:pt>
          <cx:pt idx="706">-0.0031718356015313399</cx:pt>
          <cx:pt idx="707">0.0038182783624154302</cx:pt>
          <cx:pt idx="708">0.020120624060796701</cx:pt>
          <cx:pt idx="709">0.0189113634904211</cx:pt>
          <cx:pt idx="710">0.035144079505499699</cx:pt>
          <cx:pt idx="711">0.011643791548681301</cx:pt>
          <cx:pt idx="712">0.040992746574142098</cx:pt>
          <cx:pt idx="713">0.0149447263207343</cx:pt>
          <cx:pt idx="714">0.0136449667883876</cx:pt>
          <cx:pt idx="715">0.019660005567669898</cx:pt>
          <cx:pt idx="716">0.105313754862842</cx:pt>
          <cx:pt idx="717">0.082373687707282303</cx:pt>
          <cx:pt idx="718">0.042924382736854901</cx:pt>
          <cx:pt idx="719">0.079491039908737002</cx:pt>
          <cx:pt idx="720">0.043235304521740597</cx:pt>
          <cx:pt idx="721">0.015960885924366799</cx:pt>
          <cx:pt idx="722">-0.0045086632946080302</cx:pt>
          <cx:pt idx="723">0.00107587470524468</cx:pt>
          <cx:pt idx="724">0.0018589535224696101</cx:pt>
          <cx:pt idx="725">-0.00059107862673442595</cx:pt>
          <cx:pt idx="726">0.00026530244435217298</cx:pt>
          <cx:pt idx="727">-0.00068527940236500298</cx:pt>
          <cx:pt idx="728">0.00030278303185570697</cx:pt>
          <cx:pt idx="729">0.00032876671309271002</cx:pt>
          <cx:pt idx="730">-0.00027747334463030799</cx:pt>
          <cx:pt idx="731">0.000185231226501955</cx:pt>
          <cx:pt idx="732">-0.0055592353207994201</cx:pt>
          <cx:pt idx="733">-0.018482809852249302</cx:pt>
          <cx:pt idx="734">-0.017349373277456701</cx:pt>
          <cx:pt idx="735">-0.00054195027157928405</cx:pt>
          <cx:pt idx="736">0.0104802590796411</cx:pt>
          <cx:pt idx="737">0.0152258768959725</cx:pt>
          <cx:pt idx="738">0.0251649688882849</cx:pt>
          <cx:pt idx="739">0.030514619649501001</cx:pt>
          <cx:pt idx="740">0.044166308091301502</cx:pt>
          <cx:pt idx="741">0.066981002716550594</cx:pt>
          <cx:pt idx="742">0.085914821697178304</cx:pt>
          <cx:pt idx="743">0.058658374265726503</cx:pt>
          <cx:pt idx="744">0.074521449352148994</cx:pt>
          <cx:pt idx="745">0.084960061053279301</cx:pt>
          <cx:pt idx="746">0.042765828485377098</cx:pt>
          <cx:pt idx="747">0.034672779091576303</cx:pt>
          <cx:pt idx="748">0.016894144912373499</cx:pt>
          <cx:pt idx="749">0.0116527224827688</cx:pt>
          <cx:pt idx="750">0.0063606889322664903</cx:pt>
          <cx:pt idx="751">0.00076658155845972303</cx:pt>
          <cx:pt idx="752">-0.00029274776982064901</cx:pt>
          <cx:pt idx="753">-0.00025191727303875599</cx:pt>
          <cx:pt idx="754">-2.1167216242156e-05</cx:pt>
          <cx:pt idx="755">-0.00052335259185788696</cx:pt>
          <cx:pt idx="756">-0.000104910648083819</cx:pt>
          <cx:pt idx="757">-0.00053883429998299501</cx:pt>
          <cx:pt idx="758">-0.00053934288707881096</cx:pt>
          <cx:pt idx="759">-0.000231033385488568</cx:pt>
          <cx:pt idx="760">0.00027208895585551499</cx:pt>
          <cx:pt idx="761">0.00026407726015803101</cx:pt>
          <cx:pt idx="762">-0.000207590178943961</cx:pt>
          <cx:pt idx="763">0.00138701197602956</cx:pt>
          <cx:pt idx="764">0.00071109017888158798</cx:pt>
          <cx:pt idx="765">0.00022450345372749801</cx:pt>
          <cx:pt idx="766">2.2402578216553701e-05</cx:pt>
          <cx:pt idx="767">0.00108409710610621</cx:pt>
          <cx:pt idx="768">0.0066920641463148701</cx:pt>
          <cx:pt idx="769">0.0030525778921436401</cx:pt>
          <cx:pt idx="770">0.0105283696674433</cx:pt>
          <cx:pt idx="771">0.0058334784616473597</cx:pt>
          <cx:pt idx="772">0.0041058166157334998</cx:pt>
          <cx:pt idx="773">0.0057115214606986197</cx:pt>
          <cx:pt idx="774">0.0098608400329527196</cx:pt>
          <cx:pt idx="775">0.0022392268582481999</cx:pt>
          <cx:pt idx="776">-0.0017070245598906201</cx:pt>
          <cx:pt idx="777">0.00174892168535015</cx:pt>
          <cx:pt idx="778">0.00169885674909623</cx:pt>
          <cx:pt idx="779">0.00043580258630959901</cx:pt>
          <cx:pt idx="780">0.000656145159988003</cx:pt>
          <cx:pt idx="781">0.00070351135845150901</cx:pt>
          <cx:pt idx="782">0.00034656823979210599</cx:pt>
          <cx:pt idx="783">0.00042627115452567799</cx:pt>
        </cx:lvl>
      </cx:numDim>
    </cx:data>
    <cx:data id="194">
      <cx:numDim type="val">
        <cx:f>'001_WA_F - 副本'!$GM$1:$GM$784</cx:f>
        <cx:lvl ptCount="784" formatCode="G/通用格式">
          <cx:pt idx="0">-0.00063200813144262901</cx:pt>
          <cx:pt idx="1">-0.0011588890830461799</cx:pt>
          <cx:pt idx="2">0.00034899282248818201</cx:pt>
          <cx:pt idx="3">0.00062166722482378297</cx:pt>
          <cx:pt idx="4">0.000752620013663808</cx:pt>
          <cx:pt idx="5">0.000205128193315029</cx:pt>
          <cx:pt idx="6">-0.00087417349451520798</cx:pt>
          <cx:pt idx="7">0.00029140068908944998</cx:pt>
          <cx:pt idx="8">-4.2874656871699202e-05</cx:pt>
          <cx:pt idx="9">-0.00051672238376002805</cx:pt>
          <cx:pt idx="10">-0.000209105514189523</cx:pt>
          <cx:pt idx="11">0.000780248519458839</cx:pt>
          <cx:pt idx="12">0.00068123612558157205</cx:pt>
          <cx:pt idx="13">-0.00056215918765348998</cx:pt>
          <cx:pt idx="14">-2.77422910449462e-05</cx:pt>
          <cx:pt idx="15">0.000254067515263859</cx:pt>
          <cx:pt idx="16">-0.00046162466899660301</cx:pt>
          <cx:pt idx="17">-0.00076512472844542003</cx:pt>
          <cx:pt idx="18">-0.00057518012308666305</cx:pt>
          <cx:pt idx="19">-2.5461130469091001e-05</cx:pt>
          <cx:pt idx="20">0.00051717136580967799</cx:pt>
          <cx:pt idx="21">-0.00013828028527200899</cx:pt>
          <cx:pt idx="22">-4.1265042540843297e-05</cx:pt>
          <cx:pt idx="23">0.00058739637575142402</cx:pt>
          <cx:pt idx="24">9.9589452657926304e-05</cx:pt>
          <cx:pt idx="25">0.00055662396156601996</cx:pt>
          <cx:pt idx="26">-0.00029389478555116101</cx:pt>
          <cx:pt idx="27">1.2612862315924e-06</cx:pt>
          <cx:pt idx="28">0.00038415677011984802</cx:pt>
          <cx:pt idx="29">-0.00076394037137149005</cx:pt>
          <cx:pt idx="30">5.6837244132374199e-05</cx:pt>
          <cx:pt idx="31">0.00078547025200400601</cx:pt>
          <cx:pt idx="32">-9.7144536062657903e-05</cx:pt>
          <cx:pt idx="33">0.00066311284795995897</cx:pt>
          <cx:pt idx="34">-0.00048750236198492002</cx:pt>
          <cx:pt idx="35">-0.000208717616473336</cx:pt>
          <cx:pt idx="36">4.5273499997826798e-05</cx:pt>
          <cx:pt idx="37">0.00038508100399433102</cx:pt>
          <cx:pt idx="38">0.0021333854067252501</cx:pt>
          <cx:pt idx="39">0.0018598100534090399</cx:pt>
          <cx:pt idx="40">0.0020303939607808101</cx:pt>
          <cx:pt idx="41">0.00084519101682530896</cx:pt>
          <cx:pt idx="42">0.00639062797254609</cx:pt>
          <cx:pt idx="43">0.0065881064879883596</cx:pt>
          <cx:pt idx="44">-0.0029465775941069998</cx:pt>
          <cx:pt idx="45">0.00228691040585801</cx:pt>
          <cx:pt idx="46">0.0013875804599987199</cx:pt>
          <cx:pt idx="47">0.00147401506851185</cx:pt>
          <cx:pt idx="48">0.0019345918260388899</cx:pt>
          <cx:pt idx="49">0.0015135207415119601</cx:pt>
          <cx:pt idx="50">-5.3921905488466502e-05</cx:pt>
          <cx:pt idx="51">-5.4943233823779301e-05</cx:pt>
          <cx:pt idx="52">-2.6482483454576799e-05</cx:pt>
          <cx:pt idx="53">-0.00040180555533594702</cx:pt>
          <cx:pt idx="54">0.00028819369269153099</cx:pt>
          <cx:pt idx="55">0.000529298378456816</cx:pt>
          <cx:pt idx="56">-3.5705378894628502e-06</cx:pt>
          <cx:pt idx="57">-6.9695070464545294e-05</cx:pt>
          <cx:pt idx="58">0.00034636777429754501</cx:pt>
          <cx:pt idx="59">-0.00012043743324910901</cx:pt>
          <cx:pt idx="60">-0.000236873000970524</cx:pt>
          <cx:pt idx="61">0.000747860318434171</cx:pt>
          <cx:pt idx="62">0.00038909789350046798</cx:pt>
          <cx:pt idx="63">0.00084790384634529496</cx:pt>
          <cx:pt idx="64">-0.0037516948420154</cx:pt>
          <cx:pt idx="65">-0.0119203548937531</cx:pt>
          <cx:pt idx="66">-0.0085465503382053006</cx:pt>
          <cx:pt idx="67">-0.0019964532592848202</cx:pt>
          <cx:pt idx="68">0.00201515148806161</cx:pt>
          <cx:pt idx="69">0.0080455360167805204</cx:pt>
          <cx:pt idx="70">0.0048960041723772304</cx:pt>
          <cx:pt idx="71">0.021597307565972799</cx:pt>
          <cx:pt idx="72">0.035098087159948901</cx:pt>
          <cx:pt idx="73">0.029575623420418501</cx:pt>
          <cx:pt idx="74">0.032885250591548697</cx:pt>
          <cx:pt idx="75">0.040123311386798803</cx:pt>
          <cx:pt idx="76">0.0279556885679275</cx:pt>
          <cx:pt idx="77">0.0209902008187112</cx:pt>
          <cx:pt idx="78">0.0112644011657366</cx:pt>
          <cx:pt idx="79">0.00304559614457971</cx:pt>
          <cx:pt idx="80">-0.0012589362830623401</cx:pt>
          <cx:pt idx="81">-0.00111180785529568</cx:pt>
          <cx:pt idx="82">-0.00021171211414753701</cx:pt>
          <cx:pt idx="83">0.00052697788245050197</cx:pt>
          <cx:pt idx="84">-0.000160826518343417</cx:pt>
          <cx:pt idx="85">-0.00044229764835157601</cx:pt>
          <cx:pt idx="86">-0.00032588683792766199</cx:pt>
          <cx:pt idx="87">0.00056636255211745001</cx:pt>
          <cx:pt idx="88">0.00146984078661627</cx:pt>
          <cx:pt idx="89">-0.00064369030275774903</cx:pt>
          <cx:pt idx="90">0.00021867699237578</cx:pt>
          <cx:pt idx="91">-0.00053505479073907196</cx:pt>
          <cx:pt idx="92">-0.0057193294757038101</cx:pt>
          <cx:pt idx="93">-0.0134717899453716</cx:pt>
          <cx:pt idx="94">-0.021512324974783</cx:pt>
          <cx:pt idx="95">-0.035250814303823</cx:pt>
          <cx:pt idx="96">-0.042977886901148801</cx:pt>
          <cx:pt idx="97">-0.0520047024064869</cx:pt>
          <cx:pt idx="98">-0.039815697751219098</cx:pt>
          <cx:pt idx="99">-0.016682129084527701</cx:pt>
          <cx:pt idx="100">0.019711590769292402</cx:pt>
          <cx:pt idx="101">0.0546160860057366</cx:pt>
          <cx:pt idx="102">0.080422776349322003</cx:pt>
          <cx:pt idx="103">0.0605191901248818</cx:pt>
          <cx:pt idx="104">0.045688251798737901</cx:pt>
          <cx:pt idx="105">0.044287607988553301</cx:pt>
          <cx:pt idx="106">0.038807975890097497</cx:pt>
          <cx:pt idx="107">0.030536520432248599</cx:pt>
          <cx:pt idx="108">0.0096108950600785597</cx:pt>
          <cx:pt idx="109">-0.0062811588650950202</cx:pt>
          <cx:pt idx="110">-0.00202663532632164</cx:pt>
          <cx:pt idx="111">-0.000156679428106304</cx:pt>
          <cx:pt idx="112">-0.00020572234176715099</cx:pt>
          <cx:pt idx="113">-0.000424590427725637</cx:pt>
          <cx:pt idx="114">-0.00195282272040134</cx:pt>
          <cx:pt idx="115">-0.00077842651403960703</cx:pt>
          <cx:pt idx="116">0.00119221586666068</cx:pt>
          <cx:pt idx="117">-0.0035056927320120598</cx:pt>
          <cx:pt idx="118">-0.0115138028461202</cx:pt>
          <cx:pt idx="119">-0.023210221945249</cx:pt>
          <cx:pt idx="120">-0.047665073641579098</cx:pt>
          <cx:pt idx="121">-0.065568319096244998</cx:pt>
          <cx:pt idx="122">-0.096777705794195895</cx:pt>
          <cx:pt idx="123">-0.157090396224141</cx:pt>
          <cx:pt idx="124">-0.178657987268558</cx:pt>
          <cx:pt idx="125">-0.165770544816397</cx:pt>
          <cx:pt idx="126">-0.0587174743563443</cx:pt>
          <cx:pt idx="127">-0.00058357279356920999</cx:pt>
          <cx:pt idx="128">0.068508053945431399</cx:pt>
          <cx:pt idx="129">0.094488304150987704</cx:pt>
          <cx:pt idx="130">0.090081212259114599</cx:pt>
          <cx:pt idx="131">0.077299842410008202</cx:pt>
          <cx:pt idx="132">0.050417029356240199</cx:pt>
          <cx:pt idx="133">0.062369124243712298</cx:pt>
          <cx:pt idx="134">0.038693218577571603</cx:pt>
          <cx:pt idx="135">0.037594036627662399</cx:pt>
          <cx:pt idx="136">0.000495827575299303</cx:pt>
          <cx:pt idx="137">-0.0105945324625838</cx:pt>
          <cx:pt idx="138">-0.0035917062119032901</cx:pt>
          <cx:pt idx="139">0.00188434977317429</cx:pt>
          <cx:pt idx="140">-0.00020679275332086299</cx:pt>
          <cx:pt idx="141">-0.00043626559426379401</cx:pt>
          <cx:pt idx="142">-0.000680576183655464</cx:pt>
          <cx:pt idx="143">-0.00036722783475131503</cx:pt>
          <cx:pt idx="144">-0.0044384911071916498</cx:pt>
          <cx:pt idx="145">-0.015993176439505399</cx:pt>
          <cx:pt idx="146">-0.030470292519528298</cx:pt>
          <cx:pt idx="147">-0.056616024163518797</cx:pt>
          <cx:pt idx="148">-0.084431403385731296</cx:pt>
          <cx:pt idx="149">-0.109795126243435</cx:pt>
          <cx:pt idx="150">-0.19387112016670299</cx:pt>
          <cx:pt idx="151">-0.21555571967687601</cx:pt>
          <cx:pt idx="152">-0.157203166917224</cx:pt>
          <cx:pt idx="153">-0.11745678797445699</cx:pt>
          <cx:pt idx="154">-0.056467350196194102</cx:pt>
          <cx:pt idx="155">0.027883757047673301</cx:pt>
          <cx:pt idx="156">0.0351270698691898</cx:pt>
          <cx:pt idx="157">0.092623655351744494</cx:pt>
          <cx:pt idx="158">0.075257183708704101</cx:pt>
          <cx:pt idx="159">0.100798259879084</cx:pt>
          <cx:pt idx="160">0.079298858013064605</cx:pt>
          <cx:pt idx="161">0.069058344577556496</cx:pt>
          <cx:pt idx="162">0.058516100089437098</cx:pt>
          <cx:pt idx="163">0.045339349186467003</cx:pt>
          <cx:pt idx="164">0.017659317115749501</cx:pt>
          <cx:pt idx="165">0.0049032503791578298</cx:pt>
          <cx:pt idx="166">0.0053509542078801304</cx:pt>
          <cx:pt idx="167">0.0030943758740278799</cx:pt>
          <cx:pt idx="168">-0.00053622218424212301</cx:pt>
          <cx:pt idx="169">-0.00030130960388827699</cx:pt>
          <cx:pt idx="170">-0.00098735052534085601</cx:pt>
          <cx:pt idx="171">-0.0019473236947271601</cx:pt>
          <cx:pt idx="172">-0.0121612585436244</cx:pt>
          <cx:pt idx="173">-0.0233701644564474</cx:pt>
          <cx:pt idx="174">-0.0510102477026751</cx:pt>
          <cx:pt idx="175">-0.058101580214353798</cx:pt>
          <cx:pt idx="176">-0.066482148989231299</cx:pt>
          <cx:pt idx="177">-0.136315263459279</cx:pt>
          <cx:pt idx="178">-0.177600324440497</cx:pt>
          <cx:pt idx="179">-0.120929110088728</cx:pt>
          <cx:pt idx="180">-0.0254408544414048</cx:pt>
          <cx:pt idx="181">-0.018785723566466898</cx:pt>
          <cx:pt idx="182">0.0819085383182237</cx:pt>
          <cx:pt idx="183">0.084784490515024194</cx:pt>
          <cx:pt idx="184">0.00943709966543556</cx:pt>
          <cx:pt idx="185">0.0082139246860523703</cx:pt>
          <cx:pt idx="186">0.016162560747344502</cx:pt>
          <cx:pt idx="187">-0.0064485083994762502</cx:pt>
          <cx:pt idx="188">0.040273358534809199</cx:pt>
          <cx:pt idx="189">0.032499201143573103</cx:pt>
          <cx:pt idx="190">0.088473358712192696</cx:pt>
          <cx:pt idx="191">0.092109055127190101</cx:pt>
          <cx:pt idx="192">0.0339156662205553</cx:pt>
          <cx:pt idx="193">0.013664812178455299</cx:pt>
          <cx:pt idx="194">0.0080238028376226692</cx:pt>
          <cx:pt idx="195">0.0041823622758892804</cx:pt>
          <cx:pt idx="196">5.7777989754919102e-05</cx:pt>
          <cx:pt idx="197">-0.0010839641704611499</cx:pt>
          <cx:pt idx="198">-0.0049834385543967201</cx:pt>
          <cx:pt idx="199">-0.0083120684624062094</cx:pt>
          <cx:pt idx="200">-0.0210924682072949</cx:pt>
          <cx:pt idx="201">-0.030464076895132301</cx:pt>
          <cx:pt idx="202">-0.052779624533647103</cx:pt>
          <cx:pt idx="203">-0.055805661035048797</cx:pt>
          <cx:pt idx="204">-0.11987195156564399</cx:pt>
          <cx:pt idx="205">-0.102550185283762</cx:pt>
          <cx:pt idx="206">-0.083955100300699595</cx:pt>
          <cx:pt idx="207">-0.0115936523661081</cx:pt>
          <cx:pt idx="208">0.0283960308261666</cx:pt>
          <cx:pt idx="209">0.041961246739680901</cx:pt>
          <cx:pt idx="210">0.17668840671242</cx:pt>
          <cx:pt idx="211">0.115803009077316</cx:pt>
          <cx:pt idx="212">-0.13129822376108599</cx:pt>
          <cx:pt idx="213">-0.107775082368457</cx:pt>
          <cx:pt idx="214">-0.027449703353720701</cx:pt>
          <cx:pt idx="215">-0.0135417093374414</cx:pt>
          <cx:pt idx="216">-0.032369641992448399</cx:pt>
          <cx:pt idx="217">0.00521263993872374</cx:pt>
          <cx:pt idx="218">0.0971673859619019</cx:pt>
          <cx:pt idx="219">0.13167215620390199</cx:pt>
          <cx:pt idx="220">0.055740469310973997</cx:pt>
          <cx:pt idx="221">0.014657988284815999</cx:pt>
          <cx:pt idx="222">0.014658920127481</cx:pt>
          <cx:pt idx="223">0.00074545783573844702</cx:pt>
          <cx:pt idx="224">-7.8566706494687805e-05</cx:pt>
          <cx:pt idx="225">-0.00079645211160214605</cx:pt>
          <cx:pt idx="226">-0.00338229158075347</cx:pt>
          <cx:pt idx="227">-0.0102006917878639</cx:pt>
          <cx:pt idx="228">-0.0267112687234441</cx:pt>
          <cx:pt idx="229">-0.037649411345187803</cx:pt>
          <cx:pt idx="230">-0.029311001433083801</cx:pt>
          <cx:pt idx="231">-0.041355304446022603</cx:pt>
          <cx:pt idx="232">-0.089122473599494795</cx:pt>
          <cx:pt idx="233">-0.087544323519229195</cx:pt>
          <cx:pt idx="234">-0.070578278500880998</cx:pt>
          <cx:pt idx="235">-0.00388742316505524</cx:pt>
          <cx:pt idx="236">0.016111355342472499</cx:pt>
          <cx:pt idx="237">0.095409510518327897</cx:pt>
          <cx:pt idx="238">0.120702004957167</cx:pt>
          <cx:pt idx="239">-0.040285980545020902</cx:pt>
          <cx:pt idx="240">-0.137511552558999</cx:pt>
          <cx:pt idx="241">-0.124310379238292</cx:pt>
          <cx:pt idx="242">-0.035608144634058897</cx:pt>
          <cx:pt idx="243">-0.017240215912956401</cx:pt>
          <cx:pt idx="244">-0.103085461922843</cx:pt>
          <cx:pt idx="245">-0.020867959028551201</cx:pt>
          <cx:pt idx="246">0.042113315784142701</cx:pt>
          <cx:pt idx="247">0.085837810463497394</cx:pt>
          <cx:pt idx="248">0.079394916583164304</cx:pt>
          <cx:pt idx="249">0.033566052930286902</cx:pt>
          <cx:pt idx="250">0.0114653255310338</cx:pt>
          <cx:pt idx="251">0.00055295397744756897</cx:pt>
          <cx:pt idx="252">-1.21979857314241e-05</cx:pt>
          <cx:pt idx="253">-0.0023667076538006</cx:pt>
          <cx:pt idx="254">-0.0040506459302961399</cx:pt>
          <cx:pt idx="255">-0.0142840728555909</cx:pt>
          <cx:pt idx="256">-0.031552405740325702</cx:pt>
          <cx:pt idx="257">-0.0497331631608878</cx:pt>
          <cx:pt idx="258">-0.035616902681626303</cx:pt>
          <cx:pt idx="259">-0.035457947217118799</cx:pt>
          <cx:pt idx="260">-0.0807998593424607</cx:pt>
          <cx:pt idx="261">-0.047320312944243902</cx:pt>
          <cx:pt idx="262">0.0093233280583507501</cx:pt>
          <cx:pt idx="263">0.030771164207608701</cx:pt>
          <cx:pt idx="264">-0.0058424180239801896</cx:pt>
          <cx:pt idx="265">0.057048745486675399</cx:pt>
          <cx:pt idx="266">-0.0090528438257262093</cx:pt>
          <cx:pt idx="267">-0.010643708569815899</cx:pt>
          <cx:pt idx="268">0.0022520048911768399</cx:pt>
          <cx:pt idx="269">-0.121746118208402</cx:pt>
          <cx:pt idx="270">-0.0498887584649262</cx:pt>
          <cx:pt idx="271">-0.079626775483727694</cx:pt>
          <cx:pt idx="272">-0.119040241724561</cx:pt>
          <cx:pt idx="273">-0.0254524006402022</cx:pt>
          <cx:pt idx="274">0.013468698076024899</cx:pt>
          <cx:pt idx="275">0.058100393579625001</cx:pt>
          <cx:pt idx="276">0.0511533950209863</cx:pt>
          <cx:pt idx="277">0.0068278111846336899</cx:pt>
          <cx:pt idx="278">-0.0124111072858222</cx:pt>
          <cx:pt idx="279">-0.022977585370685699</cx:pt>
          <cx:pt idx="280">-0.000198710016044854</cx:pt>
          <cx:pt idx="281">-2.862505446826e-06</cx:pt>
          <cx:pt idx="282">-0.0060091973909071001</cx:pt>
          <cx:pt idx="283">-0.018547180248020399</cx:pt>
          <cx:pt idx="284">-0.032383978141636703</cx:pt>
          <cx:pt idx="285">-0.046785931659700901</cx:pt>
          <cx:pt idx="286">-0.0667888623392663</cx:pt>
          <cx:pt idx="287">-0.061689772409583898</cx:pt>
          <cx:pt idx="288">-0.071449797413120103</cx:pt>
          <cx:pt idx="289">-0.068861045785497496</cx:pt>
          <cx:pt idx="290">-0.0080782735723595404</cx:pt>
          <cx:pt idx="291">0.021785552945505899</cx:pt>
          <cx:pt idx="292">0.025669499073705599</cx:pt>
          <cx:pt idx="293">-0.019143027026885799</cx:pt>
          <cx:pt idx="294">-0.033789638542772997</cx:pt>
          <cx:pt idx="295">-0.035129816180479001</cx:pt>
          <cx:pt idx="296">-0.075304663072793002</cx:pt>
          <cx:pt idx="297">-0.098292641304648307</cx:pt>
          <cx:pt idx="298">-0.051740237272356403</cx:pt>
          <cx:pt idx="299">-0.058970100963328699</cx:pt>
          <cx:pt idx="300">-0.111751730241245</cx:pt>
          <cx:pt idx="301">-0.047647308282584899</cx:pt>
          <cx:pt idx="302">-0.0276505440966743</cx:pt>
          <cx:pt idx="303">-0.013642209056324401</cx:pt>
          <cx:pt idx="304">-0.031803146269213503</cx:pt>
          <cx:pt idx="305">-0.022751086801097099</cx:pt>
          <cx:pt idx="306">-0.0127299341863622</cx:pt>
          <cx:pt idx="307">-0.0069065750235885398</cx:pt>
          <cx:pt idx="308">0.00040060001324812702</cx:pt>
          <cx:pt idx="309">-0.0020034890913724198</cx:pt>
          <cx:pt idx="310">-0.0066560903986630903</cx:pt>
          <cx:pt idx="311">-0.021893609290501201</cx:pt>
          <cx:pt idx="312">-0.032356863288588202</cx:pt>
          <cx:pt idx="313">-0.0358721047716258</cx:pt>
          <cx:pt idx="314">-0.0559580859017169</cx:pt>
          <cx:pt idx="315">-0.094590172937678602</cx:pt>
          <cx:pt idx="316">-0.10303552201402701</cx:pt>
          <cx:pt idx="317">-0.045718957821583403</cx:pt>
          <cx:pt idx="318">-0.021273158998824999</cx:pt>
          <cx:pt idx="319">-0.049446911574194098</cx:pt>
          <cx:pt idx="320">0.0149059433183282</cx:pt>
          <cx:pt idx="321">-0.0129570315803503</cx:pt>
          <cx:pt idx="322">-0.063203965868493098</cx:pt>
          <cx:pt idx="323">-0.038901509872891801</cx:pt>
          <cx:pt idx="324">0.00048888121763412495</cx:pt>
          <cx:pt idx="325">-0.087363069278926106</cx:pt>
          <cx:pt idx="326">-0.024830763540472901</cx:pt>
          <cx:pt idx="327">-0.0162643639007992</cx:pt>
          <cx:pt idx="328">-0.043592044394493802</cx:pt>
          <cx:pt idx="329">-0.067580814478197707</cx:pt>
          <cx:pt idx="330">-0.0519054540811296</cx:pt>
          <cx:pt idx="331">-0.0404193434914863</cx:pt>
          <cx:pt idx="332">-0.024743426650226798</cx:pt>
          <cx:pt idx="333">3.0103543858754899e-05</cx:pt>
          <cx:pt idx="334">0.0128918814990084</cx:pt>
          <cx:pt idx="335">-0.0026718862608940798</cx:pt>
          <cx:pt idx="336">-0.00068222855252174602</cx:pt>
          <cx:pt idx="337">-0.00025043945460596402</cx:pt>
          <cx:pt idx="338">-0.0043179800083601502</cx:pt>
          <cx:pt idx="339">-0.0179898455201307</cx:pt>
          <cx:pt idx="340">-0.0277472105359307</cx:pt>
          <cx:pt idx="341">-0.038171704535757703</cx:pt>
          <cx:pt idx="342">-0.042267143227020403</cx:pt>
          <cx:pt idx="343">-0.069855392532321203</cx:pt>
          <cx:pt idx="344">-0.0587415801154485</cx:pt>
          <cx:pt idx="345">-0.016183591161283799</cx:pt>
          <cx:pt idx="346">-0.0116253963818659</cx:pt>
          <cx:pt idx="347">0.080749738113360295</cx:pt>
          <cx:pt idx="348">0.11724937861967499</cx:pt>
          <cx:pt idx="349">0.17852539370738699</cx:pt>
          <cx:pt idx="350">0.111972543996568</cx:pt>
          <cx:pt idx="351">0.033399072303229298</cx:pt>
          <cx:pt idx="352">0.0308194560656131</cx:pt>
          <cx:pt idx="353">-0.045831181625998897</cx:pt>
          <cx:pt idx="354">-0.093750686927794299</cx:pt>
          <cx:pt idx="355">-0.056697477446754199</cx:pt>
          <cx:pt idx="356">0.012126092976328899</cx:pt>
          <cx:pt idx="357">-0.023668235876208699</cx:pt>
          <cx:pt idx="358">-0.046724516519067803</cx:pt>
          <cx:pt idx="359">-0.026995772554151198</cx:pt>
          <cx:pt idx="360">-0.021789562549286001</cx:pt>
          <cx:pt idx="361">-0.031536783270668597</cx:pt>
          <cx:pt idx="362">-0.019953454052238102</cx:pt>
          <cx:pt idx="363">-0.0070570465410558798</cx:pt>
          <cx:pt idx="364">-0.00050584937580234904</cx:pt>
          <cx:pt idx="365">0.000114307188276</cx:pt>
          <cx:pt idx="366">-0.00347463546852272</cx:pt>
          <cx:pt idx="367">-0.0116171549744776</cx:pt>
          <cx:pt idx="368">-0.022476269088994399</cx:pt>
          <cx:pt idx="369">-0.028928398516498598</cx:pt>
          <cx:pt idx="370">-0.0270198924203272</cx:pt>
          <cx:pt idx="371">-0.016206008914896802</cx:pt>
          <cx:pt idx="372">-0.017505053197432102</cx:pt>
          <cx:pt idx="373">0.0557636199976424</cx:pt>
          <cx:pt idx="374">0.019083242999332801</cx:pt>
          <cx:pt idx="375">0.071396181722355706</cx:pt>
          <cx:pt idx="376">0.135575618050229</cx:pt>
          <cx:pt idx="377">0.064021942663840301</cx:pt>
          <cx:pt idx="378">0.16191058360546601</cx:pt>
          <cx:pt idx="379">0.11486067361784</cx:pt>
          <cx:pt idx="380">-0.0060628663818831398</cx:pt>
          <cx:pt idx="381">-0.023446744144279798</cx:pt>
          <cx:pt idx="382">-0.082613535317920497</cx:pt>
          <cx:pt idx="383">-0.041782580494217902</cx:pt>
          <cx:pt idx="384">0.00887058651395016</cx:pt>
          <cx:pt idx="385">-0.077894788681024202</cx:pt>
          <cx:pt idx="386">-0.096251155500008095</cx:pt>
          <cx:pt idx="387">-0.067352719416456694</cx:pt>
          <cx:pt idx="388">-0.054391194413063303</cx:pt>
          <cx:pt idx="389">-0.037825578511743597</cx:pt>
          <cx:pt idx="390">-0.020637835828120302</cx:pt>
          <cx:pt idx="391">-0.0021394780464763898</cx:pt>
          <cx:pt idx="392">0.00044810003149629699</cx:pt>
          <cx:pt idx="393">-0.00053272424611618997</cx:pt>
          <cx:pt idx="394">-0.00030776463925739201</cx:pt>
          <cx:pt idx="395">-0.00249522810762655</cx:pt>
          <cx:pt idx="396">-0.016006638513930901</cx:pt>
          <cx:pt idx="397">-0.00110186820379755</cx:pt>
          <cx:pt idx="398">-0.031248228986403299</cx:pt>
          <cx:pt idx="399">-0.000121546762383117</cx:pt>
          <cx:pt idx="400">0.0222020546405363</cx:pt>
          <cx:pt idx="401">0.0105704859185928</cx:pt>
          <cx:pt idx="402">-0.025867737393816901</cx:pt>
          <cx:pt idx="403">-0.054688498873752101</cx:pt>
          <cx:pt idx="404">-0.025899762208537999</cx:pt>
          <cx:pt idx="405">0.106724319109993</cx:pt>
          <cx:pt idx="406">0.18254290280704799</cx:pt>
          <cx:pt idx="407">0.031639426558050597</cx:pt>
          <cx:pt idx="408">-0.025818574842569199</cx:pt>
          <cx:pt idx="409">-0.117018265232814</cx:pt>
          <cx:pt idx="410">-0.11388144977917999</cx:pt>
          <cx:pt idx="411">-0.0098647265545449003</cx:pt>
          <cx:pt idx="412">-0.0127918953395624</cx:pt>
          <cx:pt idx="413">-0.096791941595255698</cx:pt>
          <cx:pt idx="414">-0.092074954008042803</cx:pt>
          <cx:pt idx="415">-0.0704574442544703</cx:pt>
          <cx:pt idx="416">-0.0456014192689667</cx:pt>
          <cx:pt idx="417">-0.020422963892379398</cx:pt>
          <cx:pt idx="418">-0.0106434663727765</cx:pt>
          <cx:pt idx="419">-0.0010364473769268201</cx:pt>
          <cx:pt idx="420">-0.000303973524935074</cx:pt>
          <cx:pt idx="421">-0.00034008308826837902</cx:pt>
          <cx:pt idx="422">0.00115780084480744</cx:pt>
          <cx:pt idx="423">-0.0027562097586701002</cx:pt>
          <cx:pt idx="424">-0.0137272752413904</cx:pt>
          <cx:pt idx="425">-0.0086453522941049906</cx:pt>
          <cx:pt idx="426">-0.018512466548772401</cx:pt>
          <cx:pt idx="427">0.028762671204291702</cx:pt>
          <cx:pt idx="428">0.00024274668172052301</cx:pt>
          <cx:pt idx="429">-0.0137977986599185</cx:pt>
          <cx:pt idx="430">-0.0718028333689332</cx:pt>
          <cx:pt idx="431">-0.11047150655341099</cx:pt>
          <cx:pt idx="432">-0.075426749406160204</cx:pt>
          <cx:pt idx="433">0.116404100786485</cx:pt>
          <cx:pt idx="434">0.17872234501652801</cx:pt>
          <cx:pt idx="435">0.035116425837873402</cx:pt>
          <cx:pt idx="436">-0.020807435729251401</cx:pt>
          <cx:pt idx="437">-0.102876166896486</cx:pt>
          <cx:pt idx="438">-0.0756181273264242</cx:pt>
          <cx:pt idx="439">0.0066807330822071702</cx:pt>
          <cx:pt idx="440">-0.016378068263314699</cx:pt>
          <cx:pt idx="441">-0.048233529827409499</cx:pt>
          <cx:pt idx="442">-0.0599906000722632</cx:pt>
          <cx:pt idx="443">-0.0484635771006897</cx:pt>
          <cx:pt idx="444">-0.034658717991746503</cx:pt>
          <cx:pt idx="445">-0.014946658879169799</cx:pt>
          <cx:pt idx="446">-0.010122894496522599</cx:pt>
          <cx:pt idx="447">-0.00090670592096680905</cx:pt>
          <cx:pt idx="448">-0.00026117383856846999</cx:pt>
          <cx:pt idx="449">0.00051472575548668098</cx:pt>
          <cx:pt idx="450">-0.000152616495307815</cx:pt>
          <cx:pt idx="451">-0.0077327972869090603</cx:pt>
          <cx:pt idx="452">-0.023554276270756101</cx:pt>
          <cx:pt idx="453">-0.0153696697083171</cx:pt>
          <cx:pt idx="454">0.0069458032454744103</cx:pt>
          <cx:pt idx="455">0.020702030474359701</cx:pt>
          <cx:pt idx="456">-0.032069162441689898</cx:pt>
          <cx:pt idx="457">-0.016039198636921</cx:pt>
          <cx:pt idx="458">-0.095000550187583299</cx:pt>
          <cx:pt idx="459">-0.105818236912018</cx:pt>
          <cx:pt idx="460">0.0075783835831695701</cx:pt>
          <cx:pt idx="461">0.031975630248553197</cx:pt>
          <cx:pt idx="462">0.088722053718697402</cx:pt>
          <cx:pt idx="463">0.067640688617078601</cx:pt>
          <cx:pt idx="464">-0.0749188934754976</cx:pt>
          <cx:pt idx="465">-0.096926032288714103</cx:pt>
          <cx:pt idx="466">-0.036457474675892901</cx:pt>
          <cx:pt idx="467">-0.0071698532474073796</cx:pt>
          <cx:pt idx="468">-0.0122226064245031</cx:pt>
          <cx:pt idx="469">-0.023037855847995801</cx:pt>
          <cx:pt idx="470">-0.0240021393074859</cx:pt>
          <cx:pt idx="471">-0.036065192947833197</cx:pt>
          <cx:pt idx="472">-0.0256875229547983</cx:pt>
          <cx:pt idx="473">-0.0192859818660422</cx:pt>
          <cx:pt idx="474">-0.0131178245819335</cx:pt>
          <cx:pt idx="475">-0.00071697326396555697</cx:pt>
          <cx:pt idx="476">-0.00034503010855626898</cx:pt>
          <cx:pt idx="477">-0.00068653329262020901</cx:pt>
          <cx:pt idx="478">-0.0019135133598270301</cx:pt>
          <cx:pt idx="479">-0.011653087118621</cx:pt>
          <cx:pt idx="480">-0.023258679481037301</cx:pt>
          <cx:pt idx="481">-0.0309667356264379</cx:pt>
          <cx:pt idx="482">-0.019488981195706499</cx:pt>
          <cx:pt idx="483">-0.0098380121995037401</cx:pt>
          <cx:pt idx="484">-0.00099898353353855009</cx:pt>
          <cx:pt idx="485">-0.022130468010639399</cx:pt>
          <cx:pt idx="486">-0.041092494816908</cx:pt>
          <cx:pt idx="487">-0.030858462247304</cx:pt>
          <cx:pt idx="488">0.022478409242328499</cx:pt>
          <cx:pt idx="489">-0.00086033680955773699</cx:pt>
          <cx:pt idx="490">0.11989526420841</cx:pt>
          <cx:pt idx="491">0.068942448678078402</cx:pt>
          <cx:pt idx="492">-0.053982256023375502</cx:pt>
          <cx:pt idx="493">-0.121331531480105</cx:pt>
          <cx:pt idx="494">0.00057211656285750595</cx:pt>
          <cx:pt idx="495">0.024413968205687499</cx:pt>
          <cx:pt idx="496">0.0243226502850897</cx:pt>
          <cx:pt idx="497">-0.0035335476740360099</cx:pt>
          <cx:pt idx="498">-0.033493454502587401</cx:pt>
          <cx:pt idx="499">-0.037376904623910301</cx:pt>
          <cx:pt idx="500">-0.031233142180001901</cx:pt>
          <cx:pt idx="501">-0.027494011195275999</cx:pt>
          <cx:pt idx="502">-0.0128187098862853</cx:pt>
          <cx:pt idx="503">-0.0012493513937448799</cx:pt>
          <cx:pt idx="504">3.2557891325671298e-05</cx:pt>
          <cx:pt idx="505">0.00015710617050641499</cx:pt>
          <cx:pt idx="506">-0.0059630910024903302</cx:pt>
          <cx:pt idx="507">-0.020279656799452601</cx:pt>
          <cx:pt idx="508">-0.026372407380760202</cx:pt>
          <cx:pt idx="509">-0.025575569810675401</cx:pt>
          <cx:pt idx="510">-0.028172734607772799</cx:pt>
          <cx:pt idx="511">-0.0060252531956379697</cx:pt>
          <cx:pt idx="512">-0.00089677984842964598</cx:pt>
          <cx:pt idx="513">0.028457981872736099</cx:pt>
          <cx:pt idx="514">0.0150631485176272</cx:pt>
          <cx:pt idx="515">0.0123353310087678</cx:pt>
          <cx:pt idx="516">0.039452560721074399</cx:pt>
          <cx:pt idx="517">0.058640236007495697</cx:pt>
          <cx:pt idx="518">0.130903179690564</cx:pt>
          <cx:pt idx="519">0.014583567518407701</cx:pt>
          <cx:pt idx="520">-0.075120903561114699</cx:pt>
          <cx:pt idx="521">-0.044921421374331402</cx:pt>
          <cx:pt idx="522">0.0085589343637597799</cx:pt>
          <cx:pt idx="523">0.0067642811137676997</cx:pt>
          <cx:pt idx="524">-0.0051180176478934298</cx:pt>
          <cx:pt idx="525">-0.071337827645527194</cx:pt>
          <cx:pt idx="526">-0.106114354460404</cx:pt>
          <cx:pt idx="527">-0.072074541435897296</cx:pt>
          <cx:pt idx="528">-0.035020285204763503</cx:pt>
          <cx:pt idx="529">-0.0159429590165753</cx:pt>
          <cx:pt idx="530">-0.0039027515059831199</cx:pt>
          <cx:pt idx="531">0.00017336313767874501</cx:pt>
          <cx:pt idx="532">-0.00023381702424715299</cx:pt>
          <cx:pt idx="533">-0.0033371568453275202</cx:pt>
          <cx:pt idx="534">-0.0079378556013883304</cx:pt>
          <cx:pt idx="535">-0.026905254869919199</cx:pt>
          <cx:pt idx="536">-0.021311586805446099</cx:pt>
          <cx:pt idx="537">-0.025509303934242999</cx:pt>
          <cx:pt idx="538">-0.038010393310900302</cx:pt>
          <cx:pt idx="539">-0.0301363475087356</cx:pt>
          <cx:pt idx="540">0.024415528560347</cx:pt>
          <cx:pt idx="541">0.072238097037522597</cx:pt>
          <cx:pt idx="542">0.047736861322628298</cx:pt>
          <cx:pt idx="543">0.041666898860393799</cx:pt>
          <cx:pt idx="544">0.050637772084200602</cx:pt>
          <cx:pt idx="545">0.010341610613772799</cx:pt>
          <cx:pt idx="546">0.0182562321376483</cx:pt>
          <cx:pt idx="547">-0.0493018226011918</cx:pt>
          <cx:pt idx="548">-0.0142432946091396</cx:pt>
          <cx:pt idx="549">0.0038071834481756598</cx:pt>
          <cx:pt idx="550">-0.053633715040302898</cx:pt>
          <cx:pt idx="551">-0.012517911052981801</cx:pt>
          <cx:pt idx="552">-0.050663312984282602</cx:pt>
          <cx:pt idx="553">-0.10759238135468099</cx:pt>
          <cx:pt idx="554">-0.110073692589674</cx:pt>
          <cx:pt idx="555">-0.047058277889949797</cx:pt>
          <cx:pt idx="556">-0.012285364568473799</cx:pt>
          <cx:pt idx="557">-0.012019537260034499</cx:pt>
          <cx:pt idx="558">-0.0037738493413545099</cx:pt>
          <cx:pt idx="559">0.00016273318397341799</cx:pt>
          <cx:pt idx="560">-0.00033132332352524502</cx:pt>
          <cx:pt idx="561">-3.83460891256588e-05</cx:pt>
          <cx:pt idx="562">-0.00344454159649084</cx:pt>
          <cx:pt idx="563">-0.027919961983866998</cx:pt>
          <cx:pt idx="564">-0.0313406083021361</cx:pt>
          <cx:pt idx="565">-0.0140292605147428</cx:pt>
          <cx:pt idx="566">-0.052747871987212397</cx:pt>
          <cx:pt idx="567">-0.046646052262684701</cx:pt>
          <cx:pt idx="568">-0.037959865429932002</cx:pt>
          <cx:pt idx="569">-0.049708953487897098</cx:pt>
          <cx:pt idx="570">0.0075463857561753498</cx:pt>
          <cx:pt idx="571">0.064711950964095294</cx:pt>
          <cx:pt idx="572">0.038696841866949397</cx:pt>
          <cx:pt idx="573">-0.096753607734043096</cx:pt>
          <cx:pt idx="574">-0.045422862973608202</cx:pt>
          <cx:pt idx="575">-0.0248802178827859</cx:pt>
          <cx:pt idx="576">-0.074211696022906004</cx:pt>
          <cx:pt idx="577">0.0062998542502151001</cx:pt>
          <cx:pt idx="578">-0.041571302413216001</cx:pt>
          <cx:pt idx="579">0.0127926336568493</cx:pt>
          <cx:pt idx="580">-0.067813991664896295</cx:pt>
          <cx:pt idx="581">-0.104804453928058</cx:pt>
          <cx:pt idx="582">-0.0789168211960454</cx:pt>
          <cx:pt idx="583">-0.032611565932174402</cx:pt>
          <cx:pt idx="584">-0.012546847674974699</cx:pt>
          <cx:pt idx="585">-0.0081731899726856707</cx:pt>
          <cx:pt idx="586">-0.00084941789032778599</cx:pt>
          <cx:pt idx="587">-0.00033289718458602899</cx:pt>
          <cx:pt idx="588">0.00085365898000721403</cx:pt>
          <cx:pt idx="589">-0.000329462359806458</cx:pt>
          <cx:pt idx="590">-0.0017945604292640301</cx:pt>
          <cx:pt idx="591">-0.017904171310714301</cx:pt>
          <cx:pt idx="592">-0.0146118260370955</cx:pt>
          <cx:pt idx="593">-0.0282947848805685</cx:pt>
          <cx:pt idx="594">-0.053962405821332701</cx:pt>
          <cx:pt idx="595">-0.102471042707084</cx:pt>
          <cx:pt idx="596">-0.086032893111573402</cx:pt>
          <cx:pt idx="597">-0.014965196598276999</cx:pt>
          <cx:pt idx="598">-0.037046748972547699</cx:pt>
          <cx:pt idx="599">0.108927376310618</cx:pt>
          <cx:pt idx="600">0.050076961148511102</cx:pt>
          <cx:pt idx="601">0.035077655369907902</cx:pt>
          <cx:pt idx="602">-0.0243826987086233</cx:pt>
          <cx:pt idx="603">-0.080760911422701295</cx:pt>
          <cx:pt idx="604">-0.0829830342705382</cx:pt>
          <cx:pt idx="605">-0.0036331637777176802</cx:pt>
          <cx:pt idx="606">-0.016123293450533201</cx:pt>
          <cx:pt idx="607">-0.0122708888906058</cx:pt>
          <cx:pt idx="608">-0.056570271769520702</cx:pt>
          <cx:pt idx="609">-0.0601304910848822</cx:pt>
          <cx:pt idx="610">-0.026268307142853602</cx:pt>
          <cx:pt idx="611">-0.018882870916787399</cx:pt>
          <cx:pt idx="612">-0.0024806308104142398</cx:pt>
          <cx:pt idx="613">-0.0030010363147650598</cx:pt>
          <cx:pt idx="614">-0.000243468548717441</cx:pt>
          <cx:pt idx="615">-0.00050530327306905003</cx:pt>
          <cx:pt idx="616">-0.00022590173871604499</cx:pt>
          <cx:pt idx="617">0.00032260516333701102</cx:pt>
          <cx:pt idx="618">-0.0019177024661057799</cx:pt>
          <cx:pt idx="619">-0.0145535358570009</cx:pt>
          <cx:pt idx="620">-0.0096911879874378194</cx:pt>
          <cx:pt idx="621">-0.017884481145698801</cx:pt>
          <cx:pt idx="622">-0.020762073533824602</cx:pt>
          <cx:pt idx="623">-0.056765491781124999</cx:pt>
          <cx:pt idx="624">-0.0432608257356435</cx:pt>
          <cx:pt idx="625">-0.029217925352058801</cx:pt>
          <cx:pt idx="626">0.019170399338095102</cx:pt>
          <cx:pt idx="627">0.098805055783778406</cx:pt>
          <cx:pt idx="628">0.061499284523924801</cx:pt>
          <cx:pt idx="629">0.069988073169179696</cx:pt>
          <cx:pt idx="630">0.049088398361555298</cx:pt>
          <cx:pt idx="631">-0.035294109877692298</cx:pt>
          <cx:pt idx="632">-0.0715331285031892</cx:pt>
          <cx:pt idx="633">-0.022110319187376298</cx:pt>
          <cx:pt idx="634">0.0129562741252534</cx:pt>
          <cx:pt idx="635">-0.015515170622951401</cx:pt>
          <cx:pt idx="636">-0.040482406787853698</cx:pt>
          <cx:pt idx="637">-0.033965126504935501</cx:pt>
          <cx:pt idx="638">-0.015235485580089201</cx:pt>
          <cx:pt idx="639">-0.012030564023311799</cx:pt>
          <cx:pt idx="640">-0.0017303613390728301</cx:pt>
          <cx:pt idx="641">0.00041341494997661698</cx:pt>
          <cx:pt idx="642">-0.00080494185117050104</cx:pt>
          <cx:pt idx="643">-0.000389887226797144</cx:pt>
          <cx:pt idx="644">-0.00057912295627534</cx:pt>
          <cx:pt idx="645">-0.00034562478846271298</cx:pt>
          <cx:pt idx="646">-0.00091253687757854199</cx:pt>
          <cx:pt idx="647">-0.016048297426341899</cx:pt>
          <cx:pt idx="648">-0.027415377010134401</cx:pt>
          <cx:pt idx="649">-0.019991263149959498</cx:pt>
          <cx:pt idx="650">-0.0063966654704486602</cx:pt>
          <cx:pt idx="651">0.026615237871783499</cx:pt>
          <cx:pt idx="652">0.086561734632766493</cx:pt>
          <cx:pt idx="653">0.106587503310432</cx:pt>
          <cx:pt idx="654">0.078830516432993603</cx:pt>
          <cx:pt idx="655">0.042575231406707097</cx:pt>
          <cx:pt idx="656">0.096115985073436605</cx:pt>
          <cx:pt idx="657">0.15064358321924601</cx:pt>
          <cx:pt idx="658">0.122698060623156</cx:pt>
          <cx:pt idx="659">0.063217159976820703</cx:pt>
          <cx:pt idx="660">0.0024395608036789701</cx:pt>
          <cx:pt idx="661">-0.017401906905634399</cx:pt>
          <cx:pt idx="662">-0.0080128628210674492</cx:pt>
          <cx:pt idx="663">-1.4897182424464299e-05</cx:pt>
          <cx:pt idx="664">-0.020567773794195401</cx:pt>
          <cx:pt idx="665">-0.017787992244883501</cx:pt>
          <cx:pt idx="666">-0.012796841742111599</cx:pt>
          <cx:pt idx="667">-0.0136507028584317</cx:pt>
          <cx:pt idx="668">-0.00331853202486368</cx:pt>
          <cx:pt idx="669">0.00063929015041360295</cx:pt>
          <cx:pt idx="670">-0.00043398526158155</cx:pt>
          <cx:pt idx="671">-0.0011783121621907499</cx:pt>
          <cx:pt idx="672">-0.00018919956040399101</cx:pt>
          <cx:pt idx="673">-0.000118199281662179</cx:pt>
          <cx:pt idx="674">-8.4773171123376804e-05</cx:pt>
          <cx:pt idx="675">-0.0078539259640674902</cx:pt>
          <cx:pt idx="676">-0.019168238449882899</cx:pt>
          <cx:pt idx="677">-0.0323538223514028</cx:pt>
          <cx:pt idx="678">-0.037188060824510497</cx:pt>
          <cx:pt idx="679">-0.035440613060731402</cx:pt>
          <cx:pt idx="680">0.018737001735757999</cx:pt>
          <cx:pt idx="681">0.093845674141014093</cx:pt>
          <cx:pt idx="682">0.079557683227368406</cx:pt>
          <cx:pt idx="683">0.0278544757696246</cx:pt>
          <cx:pt idx="684">0.043506077518138703</cx:pt>
          <cx:pt idx="685">0.044714304618654097</cx:pt>
          <cx:pt idx="686">0.10028149987503</cx:pt>
          <cx:pt idx="687">0.041378281358476703</cx:pt>
          <cx:pt idx="688">-0.0020247615950220298</cx:pt>
          <cx:pt idx="689">-0.0541869404498172</cx:pt>
          <cx:pt idx="690">-0.029383339779644899</cx:pt>
          <cx:pt idx="691">-0.010965917869154299</cx:pt>
          <cx:pt idx="692">-0.0083924289565645502</cx:pt>
          <cx:pt idx="693">0.0037743711279727699</cx:pt>
          <cx:pt idx="694">-0.0022576288480557201</cx:pt>
          <cx:pt idx="695">-0.0062754890578897299</cx:pt>
          <cx:pt idx="696">-0.0021884720006961102</cx:pt>
          <cx:pt idx="697">0.000349891354969372</cx:pt>
          <cx:pt idx="698">-0.00017256325089624601</cx:pt>
          <cx:pt idx="699">0.00014123311563446801</cx:pt>
          <cx:pt idx="700">-0.00045908003849263898</cx:pt>
          <cx:pt idx="701">0.00056321409836778801</cx:pt>
          <cx:pt idx="702">0.00042564912978945902</cx:pt>
          <cx:pt idx="703">-0.000109990826933587</cx:pt>
          <cx:pt idx="704">-0.017145739168135801</cx:pt>
          <cx:pt idx="705">-0.029539941742177299</cx:pt>
          <cx:pt idx="706">-0.028602040334307102</cx:pt>
          <cx:pt idx="707">-0.0333187885149826</cx:pt>
          <cx:pt idx="708">-0.031941722287136397</cx:pt>
          <cx:pt idx="709">0.00063665846277454299</cx:pt>
          <cx:pt idx="710">0.0074720329122966497</cx:pt>
          <cx:pt idx="711">-0.0040304372222225004</cx:pt>
          <cx:pt idx="712">-0.018801437585274201</cx:pt>
          <cx:pt idx="713">0.0035297137377449002</cx:pt>
          <cx:pt idx="714">0.055049680364353197</cx:pt>
          <cx:pt idx="715">-0.0288000234459697</cx:pt>
          <cx:pt idx="716">-0.057258701203618402</cx:pt>
          <cx:pt idx="717">-0.040015305849297501</cx:pt>
          <cx:pt idx="718">-0.0093625800251178597</cx:pt>
          <cx:pt idx="719">0.00081383425255354203</cx:pt>
          <cx:pt idx="720">0.0028850895625387699</cx:pt>
          <cx:pt idx="721">0.00050546581121375597</cx:pt>
          <cx:pt idx="722">-0.00248566210794868</cx:pt>
          <cx:pt idx="723">-0.0011880851759195499</cx:pt>
          <cx:pt idx="724">-0.00062661158600505102</cx:pt>
          <cx:pt idx="725">0.000114028875110472</cx:pt>
          <cx:pt idx="726">0.00046058288984273499</cx:pt>
          <cx:pt idx="727">-8.0372906911007903e-05</cx:pt>
          <cx:pt idx="728">0.00068308660630706397</cx:pt>
          <cx:pt idx="729">0.000131427121571911</cx:pt>
          <cx:pt idx="730">-0.00037542304048603499</cx:pt>
          <cx:pt idx="731">0.000102216229471795</cx:pt>
          <cx:pt idx="732">0.0022194031721135001</cx:pt>
          <cx:pt idx="733">-0.000235834464927315</cx:pt>
          <cx:pt idx="734">-0.00303145384607632</cx:pt>
          <cx:pt idx="735">-4.4489630707441698e-05</cx:pt>
          <cx:pt idx="736">-0.010873224292985701</cx:pt>
          <cx:pt idx="737">-0.0274823355191538</cx:pt>
          <cx:pt idx="738">-0.030608889487247999</cx:pt>
          <cx:pt idx="739">-0.0460288043621188</cx:pt>
          <cx:pt idx="740">-0.037138770459497303</cx:pt>
          <cx:pt idx="741">-0.069978875745249802</cx:pt>
          <cx:pt idx="742">-0.055080686130083698</cx:pt>
          <cx:pt idx="743">-0.026125702700429802</cx:pt>
          <cx:pt idx="744">-0.0011581354466289699</cx:pt>
          <cx:pt idx="745">-0.0038946546525331898</cx:pt>
          <cx:pt idx="746">-0.00244442165483193</cx:pt>
          <cx:pt idx="747">0.0013925843438685</cx:pt>
          <cx:pt idx="748">0.0014201995980425699</cx:pt>
          <cx:pt idx="749">-0.0027390967869760298</cx:pt>
          <cx:pt idx="750">-0.0023916765236407702</cx:pt>
          <cx:pt idx="751">-0.00069937667869778898</cx:pt>
          <cx:pt idx="752">0.00059011240099326697</cx:pt>
          <cx:pt idx="753">-0.00052614714852385004</cx:pt>
          <cx:pt idx="754">0.000359559798458933</cx:pt>
          <cx:pt idx="755">-0.00046282057714909898</cx:pt>
          <cx:pt idx="756">-0.00036222079341358701</cx:pt>
          <cx:pt idx="757">-0.00017979295634580801</cx:pt>
          <cx:pt idx="758">0.00091936726839759704</cx:pt>
          <cx:pt idx="759">0.00026341414706414299</cx:pt>
          <cx:pt idx="760">0.00039640268668619799</cx:pt>
          <cx:pt idx="761">-0.00063268862842096897</cx:pt>
          <cx:pt idx="762">0.00043818963700559699</cx:pt>
          <cx:pt idx="763">0.00118468189676272</cx:pt>
          <cx:pt idx="764">-0.0015230217319926399</cx:pt>
          <cx:pt idx="765">-0.0017023773164162701</cx:pt>
          <cx:pt idx="766">-0.00754933412132207</cx:pt>
          <cx:pt idx="767">5.3640386190024297e-05</cx:pt>
          <cx:pt idx="768">-0.0023290531870249999</cx:pt>
          <cx:pt idx="769">-0.0055861637233283901</cx:pt>
          <cx:pt idx="770">-0.0044160839202330004</cx:pt>
          <cx:pt idx="771">-0.0027081365280117002</cx:pt>
          <cx:pt idx="772">-0.00144809595168912</cx:pt>
          <cx:pt idx="773">-0.00054197548617368897</cx:pt>
          <cx:pt idx="774">-0.0015576595877017001</cx:pt>
          <cx:pt idx="775">-0.00074006702454743902</cx:pt>
          <cx:pt idx="776">0.00044877548344263098</cx:pt>
          <cx:pt idx="777">-0.0025641917613937102</cx:pt>
          <cx:pt idx="778">-0.0013713741592416399</cx:pt>
          <cx:pt idx="779">-0.00053323840807157697</cx:pt>
          <cx:pt idx="780">-0.00051017762068280095</cx:pt>
          <cx:pt idx="781">6.9263844325404898e-05</cx:pt>
          <cx:pt idx="782">0.00054814570021235304</cx:pt>
          <cx:pt idx="783">-6.8074308922773198e-05</cx:pt>
        </cx:lvl>
      </cx:numDim>
    </cx:data>
    <cx:data id="195">
      <cx:numDim type="val">
        <cx:f>'001_WA_F - 副本'!$GN$1:$GN$784</cx:f>
        <cx:lvl ptCount="784" formatCode="G/通用格式">
          <cx:pt idx="0">-0.00069039721494170705</cx:pt>
          <cx:pt idx="1">-0.000206878409668821</cx:pt>
          <cx:pt idx="2">-0.00030051194348725701</cx:pt>
          <cx:pt idx="3">0.000442013826194964</cx:pt>
          <cx:pt idx="4">5.3621227688847398e-05</cx:pt>
          <cx:pt idx="5">0.00077573465873311399</cx:pt>
          <cx:pt idx="6">-0.00031585015188202899</cx:pt>
          <cx:pt idx="7">-0.000120539065553393</cx:pt>
          <cx:pt idx="8">-0.00019933971835467</cx:pt>
          <cx:pt idx="9">8.5411120961917795e-05</cx:pt>
          <cx:pt idx="10">-0.00057942998889053598</cx:pt>
          <cx:pt idx="11">0.00027014299462219501</cx:pt>
          <cx:pt idx="12">0.000532295082137287</cx:pt>
          <cx:pt idx="13">-0.00071059063505430904</cx:pt>
          <cx:pt idx="14">-8.5328729554185205e-05</cx:pt>
          <cx:pt idx="15">-0.00010789951893255701</cx:pt>
          <cx:pt idx="16">-8.0016165365557403e-05</cx:pt>
          <cx:pt idx="17">-0.000433978208110647</cx:pt>
          <cx:pt idx="18">-0.00054268002831813498</cx:pt>
          <cx:pt idx="19">0.00052169342206834202</cx:pt>
          <cx:pt idx="20">-0.00074265033304563998</cx:pt>
          <cx:pt idx="21">0.00042267954133527698</cx:pt>
          <cx:pt idx="22">-0.000213737388815073</cx:pt>
          <cx:pt idx="23">-0.00017573131761781</cx:pt>
          <cx:pt idx="24">0.00018682871021059299</cx:pt>
          <cx:pt idx="25">-5.17972214636395e-05</cx:pt>
          <cx:pt idx="26">-0.00034604753808510597</cx:pt>
          <cx:pt idx="27">-0.000142256850678115</cx:pt>
          <cx:pt idx="28">-0.00047934397108818699</cx:pt>
          <cx:pt idx="29">0.000254901214991892</cx:pt>
          <cx:pt idx="30">-6.6733911785336794e-05</cx:pt>
          <cx:pt idx="31">-0.00015899534417991801</cx:pt>
          <cx:pt idx="32">-1.6928732092509601e-05</cx:pt>
          <cx:pt idx="33">-0.00036290023867110798</cx:pt>
          <cx:pt idx="34">-9.1026647197086903e-05</cx:pt>
          <cx:pt idx="35">0.00010499146967837999</cx:pt>
          <cx:pt idx="36">-0.0012048928053049999</cx:pt>
          <cx:pt idx="37">-0.000469933478299299</cx:pt>
          <cx:pt idx="38">-0.00072181441888365095</cx:pt>
          <cx:pt idx="39">-0.0034180656550140799</cx:pt>
          <cx:pt idx="40">-0.0024230107369710798</cx:pt>
          <cx:pt idx="41">-0.00128839067841059</cx:pt>
          <cx:pt idx="42">-0.0012040577039090701</cx:pt>
          <cx:pt idx="43">-0.00083526080916221303</cx:pt>
          <cx:pt idx="44">0.00412504461585015</cx:pt>
          <cx:pt idx="45">0.00072980555066058498</cx:pt>
          <cx:pt idx="46">-0.00066518560899021502</cx:pt>
          <cx:pt idx="47">-0.00018391068582986799</cx:pt>
          <cx:pt idx="48">-0.00096497542457581003</cx:pt>
          <cx:pt idx="49">-0.00357942719102078</cx:pt>
          <cx:pt idx="50">-0.00024893473394196002</cx:pt>
          <cx:pt idx="51">-0.00011736091053828199</cx:pt>
          <cx:pt idx="52">0.00085108602493413595</cx:pt>
          <cx:pt idx="53">-0.000103870168037131</cx:pt>
          <cx:pt idx="54">0.00014046305095629199</cx:pt>
          <cx:pt idx="55">0.000238912450202927</cx:pt>
          <cx:pt idx="56">-0.000184552714580973</cx:pt>
          <cx:pt idx="57">0.00019269419744081699</cx:pt>
          <cx:pt idx="58">-2.51508719626518e-05</cx:pt>
          <cx:pt idx="59">-0.00033675302793338002</cx:pt>
          <cx:pt idx="60">0.00011812173115188</cx:pt>
          <cx:pt idx="61">-0.000239983621836003</cx:pt>
          <cx:pt idx="62">-0.00044979627945626501</cx:pt>
          <cx:pt idx="63">-0.0015816923716337099</cx:pt>
          <cx:pt idx="64">0.0025124305628056701</cx:pt>
          <cx:pt idx="65">0.0108977928509238</cx:pt>
          <cx:pt idx="66">0.0091063698989996503</cx:pt>
          <cx:pt idx="67">0.0019623091765810499</cx:pt>
          <cx:pt idx="68">0.00305142195389852</cx:pt>
          <cx:pt idx="69">0.0079434926822465699</cx:pt>
          <cx:pt idx="70">0.012311351733499201</cx:pt>
          <cx:pt idx="71">0.0046081871394274398</cx:pt>
          <cx:pt idx="72">0.0053283122446382497</cx:pt>
          <cx:pt idx="73">-0.0040724112848293499</cx:pt>
          <cx:pt idx="74">-0.010853387840798499</cx:pt>
          <cx:pt idx="75">-0.015757771569981</cx:pt>
          <cx:pt idx="76">-0.0068241936422176403</cx:pt>
          <cx:pt idx="77">-0.0082222129716511497</cx:pt>
          <cx:pt idx="78">-0.0055048755605219398</cx:pt>
          <cx:pt idx="79">-0.00102518889565758</cx:pt>
          <cx:pt idx="80">0.00299146188548293</cx:pt>
          <cx:pt idx="81">0.0015623578985631899</cx:pt>
          <cx:pt idx="82">0.00052388417593402404</cx:pt>
          <cx:pt idx="83">-0.00019493701535556901</cx:pt>
          <cx:pt idx="84">-0.00034497101873102602</cx:pt>
          <cx:pt idx="85">-0.00014202397175965101</cx:pt>
          <cx:pt idx="86">0.00028158032919365299</cx:pt>
          <cx:pt idx="87">0.00044026555083995802</cx:pt>
          <cx:pt idx="88">0.00071593594242183296</cx:pt>
          <cx:pt idx="89">0.00080871853264885497</cx:pt>
          <cx:pt idx="90">-0.00099369668533986306</cx:pt>
          <cx:pt idx="91">-0.0014699926800324501</cx:pt>
          <cx:pt idx="92">0.0057227267228802999</cx:pt>
          <cx:pt idx="93">0.020288636443682999</cx:pt>
          <cx:pt idx="94">0.020887066475616001</cx:pt>
          <cx:pt idx="95">0.028287365616543599</cx:pt>
          <cx:pt idx="96">0.0407537458160643</cx:pt>
          <cx:pt idx="97">0.016645440166947099</cx:pt>
          <cx:pt idx="98">0.0154145722637335</cx:pt>
          <cx:pt idx="99">0.0107661337243049</cx:pt>
          <cx:pt idx="100">0.0195278770602355</cx:pt>
          <cx:pt idx="101">0.0096897134049058406</cx:pt>
          <cx:pt idx="102">0.00317251900334841</cx:pt>
          <cx:pt idx="103">-0.0105949009003296</cx:pt>
          <cx:pt idx="104">-0.0282458859707958</cx:pt>
          <cx:pt idx="105">-0.020388363752921398</cx:pt>
          <cx:pt idx="106">-0.0123626088185278</cx:pt>
          <cx:pt idx="107">-0.0089563461856586504</cx:pt>
          <cx:pt idx="108">-0.000371594108436451</cx:pt>
          <cx:pt idx="109">0.000376589404483064</cx:pt>
          <cx:pt idx="110">-0.00083099385855153404</cx:pt>
          <cx:pt idx="111">-0.00020281161190085101</cx:pt>
          <cx:pt idx="112">0.00033380823511164098</cx:pt>
          <cx:pt idx="113">0.00054316397650643804</cx:pt>
          <cx:pt idx="114">3.0764295740357902e-05</cx:pt>
          <cx:pt idx="115">-0.00089736973554160903</cx:pt>
          <cx:pt idx="116">-0.00037088064316533298</cx:pt>
          <cx:pt idx="117">0.0023233293891282598</cx:pt>
          <cx:pt idx="118">0.0090397014219747995</cx:pt>
          <cx:pt idx="119">0.017104585883338599</cx:pt>
          <cx:pt idx="120">0.046118133926850803</cx:pt>
          <cx:pt idx="121">0.055115428015782099</cx:pt>
          <cx:pt idx="122">0.077324357613542796</cx:pt>
          <cx:pt idx="123">0.085062067044473597</cx:pt>
          <cx:pt idx="124">0.050983430203333201</cx:pt>
          <cx:pt idx="125">-0.0058707069161953</cx:pt>
          <cx:pt idx="126">-0.00046232419744544098</cx:pt>
          <cx:pt idx="127">0.0082943700114634106</cx:pt>
          <cx:pt idx="128">0.0032455972187961698</cx:pt>
          <cx:pt idx="129">-0.023263417287049299</cx:pt>
          <cx:pt idx="130">0.000121161617937111</cx:pt>
          <cx:pt idx="131">0.0064438292796158599</cx:pt>
          <cx:pt idx="132">-0.00048551396376027501</cx:pt>
          <cx:pt idx="133">-0.0188079923901209</cx:pt>
          <cx:pt idx="134">-0.0199916357629208</cx:pt>
          <cx:pt idx="135">-0.023090139157311299</cx:pt>
          <cx:pt idx="136">-0.0078172577531108595</cx:pt>
          <cx:pt idx="137">-0.00224513574181729</cx:pt>
          <cx:pt idx="138">-0.00023678111237030101</cx:pt>
          <cx:pt idx="139">-0.00064393882091136096</cx:pt>
          <cx:pt idx="140">0.000353043637634244</cx:pt>
          <cx:pt idx="141">-0.00038269979227295901</cx:pt>
          <cx:pt idx="142">2.4104762688309401e-05</cx:pt>
          <cx:pt idx="143">-0.00137869117669699</cx:pt>
          <cx:pt idx="144">-0.0053116996207963401</cx:pt>
          <cx:pt idx="145">-0.0080807446088839892</cx:pt>
          <cx:pt idx="146">0.00674037909796128</cx:pt>
          <cx:pt idx="147">0.039828744218502098</cx:pt>
          <cx:pt idx="148">0.040542925232393098</cx:pt>
          <cx:pt idx="149">0.025401927393714899</cx:pt>
          <cx:pt idx="150">0.043191814748560799</cx:pt>
          <cx:pt idx="151">0.037995145296939897</cx:pt>
          <cx:pt idx="152">0.033526920918164803</cx:pt>
          <cx:pt idx="153">-0.00770474228267221</cx:pt>
          <cx:pt idx="154">-0.042184099216492799</cx:pt>
          <cx:pt idx="155">-0.0148833971639866</cx:pt>
          <cx:pt idx="156">-0.00635116732218331</cx:pt>
          <cx:pt idx="157">-0.0134046332993805</cx:pt>
          <cx:pt idx="158">-0.0072027874918273701</cx:pt>
          <cx:pt idx="159">0.0038379411007383999</cx:pt>
          <cx:pt idx="160">0.0060085412190708396</cx:pt>
          <cx:pt idx="161">0.0082092590263199792</cx:pt>
          <cx:pt idx="162">-0.0027769098323136201</cx:pt>
          <cx:pt idx="163">-0.021670637528050801</cx:pt>
          <cx:pt idx="164">-0.0149465839836732</cx:pt>
          <cx:pt idx="165">-0.0035185405992552198</cx:pt>
          <cx:pt idx="166">-0.00086767515904300396</cx:pt>
          <cx:pt idx="167">-0.00041803269986897802</cx:pt>
          <cx:pt idx="168">0.00056430494590175705</cx:pt>
          <cx:pt idx="169">-0.00046103091428397499</cx:pt>
          <cx:pt idx="170">-0.00011865270065944601</cx:pt>
          <cx:pt idx="171">0.00183820119489975</cx:pt>
          <cx:pt idx="172">-0.0024531986989153598</cx:pt>
          <cx:pt idx="173">-0.0091323534413179606</cx:pt>
          <cx:pt idx="174">0.010214598365370701</cx:pt>
          <cx:pt idx="175">0.036023028797902402</cx:pt>
          <cx:pt idx="176">0.0074037465808746298</cx:pt>
          <cx:pt idx="177">-0.011313542275543501</cx:pt>
          <cx:pt idx="178">0.0151202435159655</cx:pt>
          <cx:pt idx="179">0.033997899981073901</cx:pt>
          <cx:pt idx="180">0.0095969292609342192</cx:pt>
          <cx:pt idx="181">-0.0041501088797314097</cx:pt>
          <cx:pt idx="182">-0.039788294560609297</cx:pt>
          <cx:pt idx="183">-0.025709153742103901</cx:pt>
          <cx:pt idx="184">-0.0245903346294075</cx:pt>
          <cx:pt idx="185">-0.022673736138182601</cx:pt>
          <cx:pt idx="186">-0.00970744334576263</cx:pt>
          <cx:pt idx="187">-0.0105351189055117</cx:pt>
          <cx:pt idx="188">-0.033121517069861203</cx:pt>
          <cx:pt idx="189">-0.014081914061215801</cx:pt>
          <cx:pt idx="190">0.0014604866897468399</cx:pt>
          <cx:pt idx="191">-0.0204140596775307</cx:pt>
          <cx:pt idx="192">-0.0194451776588275</cx:pt>
          <cx:pt idx="193">-0.0032327397454021299</cx:pt>
          <cx:pt idx="194">-0.00063481585671094497</cx:pt>
          <cx:pt idx="195">-0.00073197807125588204</cx:pt>
          <cx:pt idx="196">-0.00067230475710639405</cx:pt>
          <cx:pt idx="197">0.00029552803054349903</cx:pt>
          <cx:pt idx="198">3.9517147795184302e-05</cx:pt>
          <cx:pt idx="199">0.0046689745284515197</cx:pt>
          <cx:pt idx="200">0.0079733190048442999</cx:pt>
          <cx:pt idx="201">0.0057694180572732999</cx:pt>
          <cx:pt idx="202">0.018247618271052101</cx:pt>
          <cx:pt idx="203">0.016592226290134699</cx:pt>
          <cx:pt idx="204">-0.00736198807913915</cx:pt>
          <cx:pt idx="205">-0.0076775142399754899</cx:pt>
          <cx:pt idx="206">0.044581208720549097</cx:pt>
          <cx:pt idx="207">0.062478550239604899</cx:pt>
          <cx:pt idx="208">0.036227750422930999</cx:pt>
          <cx:pt idx="209">0.033346581003047999</cx:pt>
          <cx:pt idx="210">0.00065271734761225097</cx:pt>
          <cx:pt idx="211">-0.025506163067253101</cx:pt>
          <cx:pt idx="212">-0.00015958224632990099</cx:pt>
          <cx:pt idx="213">-0.031624216495375397</cx:pt>
          <cx:pt idx="214">-0.023101149825948099</cx:pt>
          <cx:pt idx="215">-0.0348127215242547</cx:pt>
          <cx:pt idx="216">-0.0082239363847533397</cx:pt>
          <cx:pt idx="217">0.0033192286640158202</cx:pt>
          <cx:pt idx="218">0.019564318410369999</cx:pt>
          <cx:pt idx="219">-0.022416590246563901</cx:pt>
          <cx:pt idx="220">-0.0066689932875242299</cx:pt>
          <cx:pt idx="221">-0.0039649057972379201</cx:pt>
          <cx:pt idx="222">0.00070368213803353205</cx:pt>
          <cx:pt idx="223">0.000106162839052116</cx:pt>
          <cx:pt idx="224">-0.00022519758731236899</cx:pt>
          <cx:pt idx="225">8.9351327550577704e-05</cx:pt>
          <cx:pt idx="226">0.00029424175564572703</cx:pt>
          <cx:pt idx="227">0.0075326994172811102</cx:pt>
          <cx:pt idx="228">0.0092324475312879802</cx:pt>
          <cx:pt idx="229">-0.0036812531047169402</cx:pt>
          <cx:pt idx="230">-0.0161685286960002</cx:pt>
          <cx:pt idx="231">-0.019719294621921402</cx:pt>
          <cx:pt idx="232">-0.027776027119995099</cx:pt>
          <cx:pt idx="233">0.00324876807881726</cx:pt>
          <cx:pt idx="234">0.073844780425329201</cx:pt>
          <cx:pt idx="235">0.049641615749494099</cx:pt>
          <cx:pt idx="236">0.029614196903806501</cx:pt>
          <cx:pt idx="237">0.029359719433675598</cx:pt>
          <cx:pt idx="238">0.040269846330927402</cx:pt>
          <cx:pt idx="239">0.030516163999852301</cx:pt>
          <cx:pt idx="240">0.0094689417329023202</cx:pt>
          <cx:pt idx="241">0.0082395373985418296</cx:pt>
          <cx:pt idx="242">0.00033974299379325101</cx:pt>
          <cx:pt idx="243">-0.0065696053622913801</cx:pt>
          <cx:pt idx="244">-0.00133060508186336</cx:pt>
          <cx:pt idx="245">0.0139215206049907</cx:pt>
          <cx:pt idx="246">0.030932497600925202</cx:pt>
          <cx:pt idx="247">0.0030500144835875998</cx:pt>
          <cx:pt idx="248">-0.018839432046934699</cx:pt>
          <cx:pt idx="249">-0.0084611154115087905</cx:pt>
          <cx:pt idx="250">0.0011157107220355401</cx:pt>
          <cx:pt idx="251">0.000728596489522571</cx:pt>
          <cx:pt idx="252">-7.2245419418816704e-05</cx:pt>
          <cx:pt idx="253">1.7325137683498601e-06</cx:pt>
          <cx:pt idx="254">0.0014753772696654999</cx:pt>
          <cx:pt idx="255">0.00199061658488022</cx:pt>
          <cx:pt idx="256">-0.0022939823836234099</cx:pt>
          <cx:pt idx="257">-0.034605744841040599</cx:pt>
          <cx:pt idx="258">-0.056809641224139097</cx:pt>
          <cx:pt idx="259">-0.048999862287009498</cx:pt>
          <cx:pt idx="260">-0.040791350065168798</cx:pt>
          <cx:pt idx="261">-0.036057417984258898</cx:pt>
          <cx:pt idx="262">0.0053794360154695497</cx:pt>
          <cx:pt idx="263">0.0101824353233365</cx:pt>
          <cx:pt idx="264">0.0033219637522110702</cx:pt>
          <cx:pt idx="265">0.0104410185138867</cx:pt>
          <cx:pt idx="266">0.035309449091736403</cx:pt>
          <cx:pt idx="267">-0.0077300302192101003</cx:pt>
          <cx:pt idx="268">-0.012604664739608499</cx:pt>
          <cx:pt idx="269">0.00311050230537372</cx:pt>
          <cx:pt idx="270">0.0028626093361427702</cx:pt>
          <cx:pt idx="271">-0.017320510329492798</cx:pt>
          <cx:pt idx="272">-0.016545273436589999</cx:pt>
          <cx:pt idx="273">0.0087937269125054791</cx:pt>
          <cx:pt idx="274">0.037110543090008899</cx:pt>
          <cx:pt idx="275">-0.012453837883101899</cx:pt>
          <cx:pt idx="276">-0.030390684906051901</cx:pt>
          <cx:pt idx="277">-0.0038112834634744601</cx:pt>
          <cx:pt idx="278">0.00075199987296844302</cx:pt>
          <cx:pt idx="279">0.00045846609333391599</cx:pt>
          <cx:pt idx="280">-0.00053520921716447795</cx:pt>
          <cx:pt idx="281">6.64997233232283e-05</cx:pt>
          <cx:pt idx="282">-0.00021909318644094901</cx:pt>
          <cx:pt idx="283">-0.0015111820934287799</cx:pt>
          <cx:pt idx="284">-0.0144930356238087</cx:pt>
          <cx:pt idx="285">-0.0527304517171054</cx:pt>
          <cx:pt idx="286">-0.074097246189050794</cx:pt>
          <cx:pt idx="287">-0.083518311129195499</cx:pt>
          <cx:pt idx="288">-0.080865722870565801</cx:pt>
          <cx:pt idx="289">-0.0871316811369785</cx:pt>
          <cx:pt idx="290">-0.072256194969449503</cx:pt>
          <cx:pt idx="291">-0.050476383226090597</cx:pt>
          <cx:pt idx="292">-0.039477944511158602</cx:pt>
          <cx:pt idx="293">-0.055568520099592601</cx:pt>
          <cx:pt idx="294">-0.060278691326475099</cx:pt>
          <cx:pt idx="295">-0.0656251237673698</cx:pt>
          <cx:pt idx="296">0.023821569624156401</cx:pt>
          <cx:pt idx="297">-0.0136447906322851</cx:pt>
          <cx:pt idx="298">-0.035058209057261501</cx:pt>
          <cx:pt idx="299">-0.0221616069795601</cx:pt>
          <cx:pt idx="300">-0.00050457017370907596</cx:pt>
          <cx:pt idx="301">0.0147455260532887</cx:pt>
          <cx:pt idx="302">0.017444337392186201</cx:pt>
          <cx:pt idx="303">-0.028526026490160901</cx:pt>
          <cx:pt idx="304">-0.025310789536884402</cx:pt>
          <cx:pt idx="305">-0.00154814704375022</cx:pt>
          <cx:pt idx="306">-0.00043671428528357101</cx:pt>
          <cx:pt idx="307">-0.00024995557257950502</cx:pt>
          <cx:pt idx="308">-0.00031533281633393099</cx:pt>
          <cx:pt idx="309">0.00131214835894335</cx:pt>
          <cx:pt idx="310">-0.00152736432417807</cx:pt>
          <cx:pt idx="311">-0.0083291737376005506</cx:pt>
          <cx:pt idx="312">-0.027516341861964801</cx:pt>
          <cx:pt idx="313">-0.059690325066780701</cx:pt>
          <cx:pt idx="314">-0.062352076242566098</cx:pt>
          <cx:pt idx="315">-0.092010152560036099</cx:pt>
          <cx:pt idx="316">-0.079338086464894403</cx:pt>
          <cx:pt idx="317">-0.0871965919710746</cx:pt>
          <cx:pt idx="318">-0.076999132902899198</cx:pt>
          <cx:pt idx="319">-0.02839492614687</cx:pt>
          <cx:pt idx="320">-0.069520259555921005</cx:pt>
          <cx:pt idx="321">-0.085736742446874598</cx:pt>
          <cx:pt idx="322">-0.085369721503653101</cx:pt>
          <cx:pt idx="323">-0.0574731569294301</cx:pt>
          <cx:pt idx="324">-0.015335750663733799</cx:pt>
          <cx:pt idx="325">-0.077427453582973094</cx:pt>
          <cx:pt idx="326">-0.064845169556965607</cx:pt>
          <cx:pt idx="327">0.0089265940056862496</cx:pt>
          <cx:pt idx="328">0.0363694810857529</cx:pt>
          <cx:pt idx="329">-0.0061824211784290602</cx:pt>
          <cx:pt idx="330">0.0027760829508206601</cx:pt>
          <cx:pt idx="331">-0.0322756790588241</cx:pt>
          <cx:pt idx="332">-0.0199213894610531</cx:pt>
          <cx:pt idx="333">-0.0015569202490750601</cx:pt>
          <cx:pt idx="334">-0.0031560344680260401</cx:pt>
          <cx:pt idx="335">0.00073936337862216502</cx:pt>
          <cx:pt idx="336">-0.00013146429337935599</cx:pt>
          <cx:pt idx="337">-0.000425115244436995</cx:pt>
          <cx:pt idx="338">-0.0020247345403533799</cx:pt>
          <cx:pt idx="339">-0.0114594429453297</cx:pt>
          <cx:pt idx="340">-0.032202157741685097</cx:pt>
          <cx:pt idx="341">-0.043634923768298098</cx:pt>
          <cx:pt idx="342">-0.0524969587425781</cx:pt>
          <cx:pt idx="343">-0.066706088293461197</cx:pt>
          <cx:pt idx="344">-0.0306173233155544</cx:pt>
          <cx:pt idx="345">-0.020459415155281602</cx:pt>
          <cx:pt idx="346">0.035548661123883003</cx:pt>
          <cx:pt idx="347">0.0210078357250141</cx:pt>
          <cx:pt idx="348">-0.012815053863235599</cx:pt>
          <cx:pt idx="349">-0.056169625259100103</cx:pt>
          <cx:pt idx="350">-0.066745520279413204</cx:pt>
          <cx:pt idx="351">-0.075116228950381406</cx:pt>
          <cx:pt idx="352">-0.059909301093977803</cx:pt>
          <cx:pt idx="353">-0.098862328683996706</cx:pt>
          <cx:pt idx="354">-0.0558332775456689</cx:pt>
          <cx:pt idx="355">0.0077151803162898097</cx:pt>
          <cx:pt idx="356">0.014113555264452101</cx:pt>
          <cx:pt idx="357">-0.0077890813951261503</cx:pt>
          <cx:pt idx="358">-0.015531112274036901</cx:pt>
          <cx:pt idx="359">-0.030833839612074799</cx:pt>
          <cx:pt idx="360">-0.0076359228124059601</cx:pt>
          <cx:pt idx="361">0.00962703272905935</cx:pt>
          <cx:pt idx="362">0.0019486881080539101</cx:pt>
          <cx:pt idx="363">-0.00045097792086014798</cx:pt>
          <cx:pt idx="364">0.00085888118409601299</cx:pt>
          <cx:pt idx="365">-0.00095103124945027399</cx:pt>
          <cx:pt idx="366">-0.00093014321666204402</cx:pt>
          <cx:pt idx="367">-0.00548491103581265</cx:pt>
          <cx:pt idx="368">-0.01787028505478</cx:pt>
          <cx:pt idx="369">-0.021601161906059398</cx:pt>
          <cx:pt idx="370">0.00028553326433293697</cx:pt>
          <cx:pt idx="371">0.0014114527872440201</cx:pt>
          <cx:pt idx="372">0.0048909687995954999</cx:pt>
          <cx:pt idx="373">0.0131552713475932</cx:pt>
          <cx:pt idx="374">0.070106852816490803</cx:pt>
          <cx:pt idx="375">0.108004013957849</cx:pt>
          <cx:pt idx="376">0.073704375130898003</cx:pt>
          <cx:pt idx="377">0.043630197076420602</cx:pt>
          <cx:pt idx="378">-0.022741574631139998</cx:pt>
          <cx:pt idx="379">-0.043051801595005802</cx:pt>
          <cx:pt idx="380">-0.067397792550398697</cx:pt>
          <cx:pt idx="381">-0.0619560632405192</cx:pt>
          <cx:pt idx="382">-0.019509194451224701</cx:pt>
          <cx:pt idx="383">-0.013342568393778601</cx:pt>
          <cx:pt idx="384">0.0031550022280975301</cx:pt>
          <cx:pt idx="385">-0.015888310260595399</cx:pt>
          <cx:pt idx="386">-0.019170859518267601</cx:pt>
          <cx:pt idx="387">-0.0188952431778561</cx:pt>
          <cx:pt idx="388">0.010396032485427699</cx:pt>
          <cx:pt idx="389">0.012842205340421299</cx:pt>
          <cx:pt idx="390">0.0023982932106784201</cx:pt>
          <cx:pt idx="391">0.00056727367689468101</cx:pt>
          <cx:pt idx="392">-0.000223356512751145</cx:pt>
          <cx:pt idx="393">0.00043898448086096802</cx:pt>
          <cx:pt idx="394">0.00053958746790973798</cx:pt>
          <cx:pt idx="395">-0.00041757670014810601</cx:pt>
          <cx:pt idx="396">0.0070229986787128801</cx:pt>
          <cx:pt idx="397">0.0031749082815334</cx:pt>
          <cx:pt idx="398">0.048477778298001602</cx:pt>
          <cx:pt idx="399">0.055204450228747898</cx:pt>
          <cx:pt idx="400">0.033817713804832901</cx:pt>
          <cx:pt idx="401">0.048022247268545301</cx:pt>
          <cx:pt idx="402">0.065146475259866998</cx:pt>
          <cx:pt idx="403">0.10023352755007101</cx:pt>
          <cx:pt idx="404">0.11973297473250601</cx:pt>
          <cx:pt idx="405">0.090653347605012397</cx:pt>
          <cx:pt idx="406">0.040207592905311403</cx:pt>
          <cx:pt idx="407">-0.023854389112370301</cx:pt>
          <cx:pt idx="408">-0.034673863107059097</cx:pt>
          <cx:pt idx="409">-0.0086452795912622896</cx:pt>
          <cx:pt idx="410">0.010581112735520501</cx:pt>
          <cx:pt idx="411">0.00171466570583373</cx:pt>
          <cx:pt idx="412">-0.039400404665422502</cx:pt>
          <cx:pt idx="413">-0.024191232830832701</cx:pt>
          <cx:pt idx="414">-0.020861739682428802</cx:pt>
          <cx:pt idx="415">-0.022892253224853502</cx:pt>
          <cx:pt idx="416">0.0083864560053676599</cx:pt>
          <cx:pt idx="417">0.010671216054955799</cx:pt>
          <cx:pt idx="418">0.00572927977676048</cx:pt>
          <cx:pt idx="419">-0.00012553088749931701</cx:pt>
          <cx:pt idx="420">0.00052861921170477798</cx:pt>
          <cx:pt idx="421">0.0023242495140399998</cx:pt>
          <cx:pt idx="422">-0.00034410673064539499</cx:pt>
          <cx:pt idx="423">0.0114771319700435</cx:pt>
          <cx:pt idx="424">0.026420529453860701</cx:pt>
          <cx:pt idx="425">0.0406749792091032</cx:pt>
          <cx:pt idx="426">0.076374962189466503</cx:pt>
          <cx:pt idx="427">0.029824739815096601</cx:pt>
          <cx:pt idx="428">-0.00061532608047235103</cx:pt>
          <cx:pt idx="429">0.026172311783192299</cx:pt>
          <cx:pt idx="430">0.0264599895539223</cx:pt>
          <cx:pt idx="431">0.026590422463201601</cx:pt>
          <cx:pt idx="432">0.019296651075039601</cx:pt>
          <cx:pt idx="433">0.042857453642001699</cx:pt>
          <cx:pt idx="434">-0.0073509935166941901</cx:pt>
          <cx:pt idx="435">-0.032400447528430902</cx:pt>
          <cx:pt idx="436">-0.035789726434759903</cx:pt>
          <cx:pt idx="437">0.012498159187171801</cx:pt>
          <cx:pt idx="438">0.049402698576368399</cx:pt>
          <cx:pt idx="439">-0.011437222173164599</cx:pt>
          <cx:pt idx="440">-0.044979033038967997</cx:pt>
          <cx:pt idx="441">-0.033775280130360498</cx:pt>
          <cx:pt idx="442">-0.030762098551907601</cx:pt>
          <cx:pt idx="443">0.00087478751754141502</cx:pt>
          <cx:pt idx="444">0.022712768330899601</cx:pt>
          <cx:pt idx="445">0.017390096747890701</cx:pt>
          <cx:pt idx="446">0.0115361191089954</cx:pt>
          <cx:pt idx="447">0.00148510782152501</cx:pt>
          <cx:pt idx="448">-0.00037070515131802997</cx:pt>
          <cx:pt idx="449">0.00117044572415297</cx:pt>
          <cx:pt idx="450">0.00187893330442452</cx:pt>
          <cx:pt idx="451">0.020005225319906499</cx:pt>
          <cx:pt idx="452">0.029229586730410501</cx:pt>
          <cx:pt idx="453">0.066422228451490803</cx:pt>
          <cx:pt idx="454">0.055789870883548899</cx:pt>
          <cx:pt idx="455">0.031058893179341799</cx:pt>
          <cx:pt idx="456">0.0081977101696058801</cx:pt>
          <cx:pt idx="457">0.018776627844424201</cx:pt>
          <cx:pt idx="458">0.011328234598217701</cx:pt>
          <cx:pt idx="459">-0.0133944989452998</cx:pt>
          <cx:pt idx="460">-0.0385523348844794</cx:pt>
          <cx:pt idx="461">-0.049093069232541198</cx:pt>
          <cx:pt idx="462">-0.0167091561402509</cx:pt>
          <cx:pt idx="463">-0.0075798318817022602</cx:pt>
          <cx:pt idx="464">-0.000227811831578768</cx:pt>
          <cx:pt idx="465">0.0234998987651816</cx:pt>
          <cx:pt idx="466">0.0089506230648568191</cx:pt>
          <cx:pt idx="467">-0.0132832636745917</cx:pt>
          <cx:pt idx="468">-0.029827816055256199</cx:pt>
          <cx:pt idx="469">-0.0066292083006986597</cx:pt>
          <cx:pt idx="470">-0.0053941281401224004</cx:pt>
          <cx:pt idx="471">0.01170427898505</cx:pt>
          <cx:pt idx="472">0.0241314436941415</cx:pt>
          <cx:pt idx="473">0.036413750451220098</cx:pt>
          <cx:pt idx="474">0.022873420244282901</cx:pt>
          <cx:pt idx="475">0.0033770917482534501</cx:pt>
          <cx:pt idx="476">-0.00014700849108289</cx:pt>
          <cx:pt idx="477">-2.2619381999923801e-05</cx:pt>
          <cx:pt idx="478">0.0053715586901446899</cx:pt>
          <cx:pt idx="479">0.031454083683754297</cx:pt>
          <cx:pt idx="480">0.036530260882143499</cx:pt>
          <cx:pt idx="481">0.046764884915918799</cx:pt>
          <cx:pt idx="482">0.046435255649530598</cx:pt>
          <cx:pt idx="483">-0.0057536292467703799</cx:pt>
          <cx:pt idx="484">-0.0040442710249373702</cx:pt>
          <cx:pt idx="485">-0.0076009214575400502</cx:pt>
          <cx:pt idx="486">0.013236232449859499</cx:pt>
          <cx:pt idx="487">0.036031060738269297</cx:pt>
          <cx:pt idx="488">0.022915652380474601</cx:pt>
          <cx:pt idx="489">0.012850165738645201</cx:pt>
          <cx:pt idx="490">0.015727680662756101</cx:pt>
          <cx:pt idx="491">0.0140870301226006</cx:pt>
          <cx:pt idx="492">0.0066049837660726802</cx:pt>
          <cx:pt idx="493">-0.030455675322187702</cx:pt>
          <cx:pt idx="494">-0.020852545024425299</cx:pt>
          <cx:pt idx="495">-0.019921149181076101</cx:pt>
          <cx:pt idx="496">-0.040783576280731398</cx:pt>
          <cx:pt idx="497">-0.0128036261667391</cx:pt>
          <cx:pt idx="498">-0.0013778755221412599</cx:pt>
          <cx:pt idx="499">-0.0023076732442475802</cx:pt>
          <cx:pt idx="500">0.017347769126534698</cx:pt>
          <cx:pt idx="501">0.031891402654100301</cx:pt>
          <cx:pt idx="502">0.0091152597432231797</cx:pt>
          <cx:pt idx="503">0.0012106788269133099</cx:pt>
          <cx:pt idx="504">0.000152123255180485</cx:pt>
          <cx:pt idx="505">-0.00051376771395508704</cx:pt>
          <cx:pt idx="506">0.0046925710192117697</cx:pt>
          <cx:pt idx="507">0.040606451292823198</cx:pt>
          <cx:pt idx="508">0.034349837944265202</cx:pt>
          <cx:pt idx="509">0.026306318280958401</cx:pt>
          <cx:pt idx="510">0.0277741305658761</cx:pt>
          <cx:pt idx="511">-0.0013282918842766501</cx:pt>
          <cx:pt idx="512">-0.0115521582752198</cx:pt>
          <cx:pt idx="513">0.023353776191903201</cx:pt>
          <cx:pt idx="514">0.023802530985230198</cx:pt>
          <cx:pt idx="515">0.044973014773310997</cx:pt>
          <cx:pt idx="516">0.039597729736631303</cx:pt>
          <cx:pt idx="517">0.030088470998391199</cx:pt>
          <cx:pt idx="518">0.025842235391439702</cx:pt>
          <cx:pt idx="519">0.0201107425508859</cx:pt>
          <cx:pt idx="520">0.046139865226007701</cx:pt>
          <cx:pt idx="521">0.0067385140958138101</cx:pt>
          <cx:pt idx="522">0.0119171171649721</cx:pt>
          <cx:pt idx="523">0.057112155868196797</cx:pt>
          <cx:pt idx="524">0.020744065457317499</cx:pt>
          <cx:pt idx="525">0.032512964473788999</cx:pt>
          <cx:pt idx="526">0.038976404426937901</cx:pt>
          <cx:pt idx="527">0.019925976140693299</cx:pt>
          <cx:pt idx="528">0.033103344977934997</cx:pt>
          <cx:pt idx="529">0.0206769142533401</cx:pt>
          <cx:pt idx="530">0.0054265550635518196</cx:pt>
          <cx:pt idx="531">0.00243555385720025</cx:pt>
          <cx:pt idx="532">0.000198778461498146</cx:pt>
          <cx:pt idx="533">0.00037188542492677602</cx:pt>
          <cx:pt idx="534">0.0011216333356227101</cx:pt>
          <cx:pt idx="535">0.0209558556266944</cx:pt>
          <cx:pt idx="536">0.0271508949500593</cx:pt>
          <cx:pt idx="537">0.018013571180491399</cx:pt>
          <cx:pt idx="538">0.0095650342668955994</cx:pt>
          <cx:pt idx="539">-0.012131726616543799</cx:pt>
          <cx:pt idx="540">-0.035725587679186703</cx:pt>
          <cx:pt idx="541">-0.0096414704734185692</cx:pt>
          <cx:pt idx="542">-0.026449530616164799</cx:pt>
          <cx:pt idx="543">-0.014453341806712299</cx:pt>
          <cx:pt idx="544">-0.020451029298295498</cx:pt>
          <cx:pt idx="545">0.0023594551597907101</cx:pt>
          <cx:pt idx="546">0.0116009556948683</cx:pt>
          <cx:pt idx="547">0.042706429620881899</cx:pt>
          <cx:pt idx="548">0.058704983163135403</cx:pt>
          <cx:pt idx="549">0.051423944675694201</cx:pt>
          <cx:pt idx="550">0.025727226585042898</cx:pt>
          <cx:pt idx="551">0.0152124474586302</cx:pt>
          <cx:pt idx="552">0.0082459920262322305</cx:pt>
          <cx:pt idx="553">0.025853266268697401</cx:pt>
          <cx:pt idx="554">0.031459965143665801</cx:pt>
          <cx:pt idx="555">0.035144668228834899</cx:pt>
          <cx:pt idx="556">0.025812771554785299</cx:pt>
          <cx:pt idx="557">0.025315651492758998</cx:pt>
          <cx:pt idx="558">0.0107825744917735</cx:pt>
          <cx:pt idx="559">0.00098376369730266799</cx:pt>
          <cx:pt idx="560">0.00032070403472030801</cx:pt>
          <cx:pt idx="561">-0.0015246165150583401</cx:pt>
          <cx:pt idx="562">0.0018106131544961099</cx:pt>
          <cx:pt idx="563">0.029780271660354699</cx:pt>
          <cx:pt idx="564">0.0286790235388583</cx:pt>
          <cx:pt idx="565">0.014047771055707601</cx:pt>
          <cx:pt idx="566">-0.0050298486220896801</cx:pt>
          <cx:pt idx="567">-0.0059520341958405696</cx:pt>
          <cx:pt idx="568">-0.0064989302859255202</cx:pt>
          <cx:pt idx="569">-0.018627243531088199</cx:pt>
          <cx:pt idx="570">-0.017499633693053501</cx:pt>
          <cx:pt idx="571">-0.0094837337494719006</cx:pt>
          <cx:pt idx="572">-0.026707222577610001</cx:pt>
          <cx:pt idx="573">-0.029944869887249301</cx:pt>
          <cx:pt idx="574">-0.0051149091799191802</cx:pt>
          <cx:pt idx="575">0.00121516062795994</cx:pt>
          <cx:pt idx="576">0.044522448990084</cx:pt>
          <cx:pt idx="577">0.069996911054981195</cx:pt>
          <cx:pt idx="578">0.055981111609004298</cx:pt>
          <cx:pt idx="579">-0.0026909824588000498</cx:pt>
          <cx:pt idx="580">0.017972500257409402</cx:pt>
          <cx:pt idx="581">0.033691883818630197</cx:pt>
          <cx:pt idx="582">0.022929270321739401</cx:pt>
          <cx:pt idx="583">0.033214012747448098</cx:pt>
          <cx:pt idx="584">0.020840717884375699</cx:pt>
          <cx:pt idx="585">0.014930630309017401</cx:pt>
          <cx:pt idx="586">0.0040495656910712703</cx:pt>
          <cx:pt idx="587">-1.94364361220623e-05</cx:pt>
          <cx:pt idx="588">-0.00040790336353280102</cx:pt>
          <cx:pt idx="589">0.000133447540265346</cx:pt>
          <cx:pt idx="590">0.00260912216429759</cx:pt>
          <cx:pt idx="591">0.0290698360555545</cx:pt>
          <cx:pt idx="592">0.028079467876967301</cx:pt>
          <cx:pt idx="593">-0.0142542392511927</cx:pt>
          <cx:pt idx="594">-0.024946955492363601</cx:pt>
          <cx:pt idx="595">-0.039636614866119101</cx:pt>
          <cx:pt idx="596">-0.023137706068042201</cx:pt>
          <cx:pt idx="597">-0.016942631358165101</cx:pt>
          <cx:pt idx="598">0.020947016380044901</cx:pt>
          <cx:pt idx="599">0.0044725031045152698</cx:pt>
          <cx:pt idx="600">-0.017245719372591398</cx:pt>
          <cx:pt idx="601">-0.0706687547483449</cx:pt>
          <cx:pt idx="602">-0.060034627523283403</cx:pt>
          <cx:pt idx="603">-0.035091087406223097</cx:pt>
          <cx:pt idx="604">-0.016583837665149401</cx:pt>
          <cx:pt idx="605">0.028661163001606899</cx:pt>
          <cx:pt idx="606">0.059519440395201302</cx:pt>
          <cx:pt idx="607">0.0312770880938366</cx:pt>
          <cx:pt idx="608">0.032607684391251099</cx:pt>
          <cx:pt idx="609">0.0467639821349723</cx:pt>
          <cx:pt idx="610">0.031389021035530901</cx:pt>
          <cx:pt idx="611">0.048935105680280297</cx:pt>
          <cx:pt idx="612">0.0192217262443132</cx:pt>
          <cx:pt idx="613">0.0078086159275504797</cx:pt>
          <cx:pt idx="614">0.00155512002750873</cx:pt>
          <cx:pt idx="615">-0.00033304698710923</cx:pt>
          <cx:pt idx="616">0.00063754095358499799</cx:pt>
          <cx:pt idx="617">0.00057469273728815405</cx:pt>
          <cx:pt idx="618">0.0037402635944381799</cx:pt>
          <cx:pt idx="619">0.0176075577130839</cx:pt>
          <cx:pt idx="620">0.0222183963551533</cx:pt>
          <cx:pt idx="621">0.0044381810049231498</cx:pt>
          <cx:pt idx="622">-0.026018798326602598</cx:pt>
          <cx:pt idx="623">-0.0534093270642607</cx:pt>
          <cx:pt idx="624">-0.042640989847407398</cx:pt>
          <cx:pt idx="625">-0.022881480146575501</cx:pt>
          <cx:pt idx="626">0.0177185334659214</cx:pt>
          <cx:pt idx="627">-0.0161119467298927</cx:pt>
          <cx:pt idx="628">-0.034078043791404299</cx:pt>
          <cx:pt idx="629">-0.048512644439134098</cx:pt>
          <cx:pt idx="630">-0.028336467884789201</cx:pt>
          <cx:pt idx="631">-0.0198533774327058</cx:pt>
          <cx:pt idx="632">-0.063264342688925196</cx:pt>
          <cx:pt idx="633">-0.015673813800852501</cx:pt>
          <cx:pt idx="634">0.021181042406957399</cx:pt>
          <cx:pt idx="635">0.0190196973837129</cx:pt>
          <cx:pt idx="636">0.0246442197067227</cx:pt>
          <cx:pt idx="637">0.0301115887324984</cx:pt>
          <cx:pt idx="638">0.0137843052308327</cx:pt>
          <cx:pt idx="639">0.025629277660233801</cx:pt>
          <cx:pt idx="640">0.0059317387285653701</cx:pt>
          <cx:pt idx="641">0.000224372497074098</cx:pt>
          <cx:pt idx="642">-0.0022641463477075701</cx:pt>
          <cx:pt idx="643">-0.000143781651105313</cx:pt>
          <cx:pt idx="644">0.00072235791506433797</cx:pt>
          <cx:pt idx="645">-0.00048157920515240298</cx:pt>
          <cx:pt idx="646">0.0022984706192342099</cx:pt>
          <cx:pt idx="647">0.0095360440777600905</cx:pt>
          <cx:pt idx="648">0.0107507948654403</cx:pt>
          <cx:pt idx="649">0.0063636324484808203</cx:pt>
          <cx:pt idx="650">-0.0211318405501832</cx:pt>
          <cx:pt idx="651">-0.020059745053383701</cx:pt>
          <cx:pt idx="652">-0.042355749832868397</cx:pt>
          <cx:pt idx="653">-0.046037299275452102</cx:pt>
          <cx:pt idx="654">-0.0400139871717866</cx:pt>
          <cx:pt idx="655">-0.048360346243474503</cx:pt>
          <cx:pt idx="656">-0.040926146531977202</cx:pt>
          <cx:pt idx="657">-0.031976750056127601</cx:pt>
          <cx:pt idx="658">-0.022307761915338901</cx:pt>
          <cx:pt idx="659">-0.035098877516785303</cx:pt>
          <cx:pt idx="660">-0.059695554713917298</cx:pt>
          <cx:pt idx="661">-0.061584971115291903</cx:pt>
          <cx:pt idx="662">-0.052062097809946299</cx:pt>
          <cx:pt idx="663">-0.0149035115104408</cx:pt>
          <cx:pt idx="664">-0.017192721273686502</cx:pt>
          <cx:pt idx="665">0.0027117894012824301</cx:pt>
          <cx:pt idx="666">0.0014968756023554699</cx:pt>
          <cx:pt idx="667">0.0036613019762452401</cx:pt>
          <cx:pt idx="668">-0.00226592611709638</cx:pt>
          <cx:pt idx="669">-0.0024915228828806799</cx:pt>
          <cx:pt idx="670">-0.000854113012854997</cx:pt>
          <cx:pt idx="671">0.00024708324961143801</cx:pt>
          <cx:pt idx="672">-0.00010831688948407601</cx:pt>
          <cx:pt idx="673">-0.00072911794601819503</cx:pt>
          <cx:pt idx="674">0.00034048295901370598</cx:pt>
          <cx:pt idx="675">-0.0014980213653761299</cx:pt>
          <cx:pt idx="676">9.1540296173636093e-05</cx:pt>
          <cx:pt idx="677">-9.4172599642411604e-05</cx:pt>
          <cx:pt idx="678">-0.0017555983511855699</cx:pt>
          <cx:pt idx="679">0.00072512410158917496</cx:pt>
          <cx:pt idx="680">-0.0035353216439888702</cx:pt>
          <cx:pt idx="681">-0.0033404654218007401</cx:pt>
          <cx:pt idx="682">0.00594811867470768</cx:pt>
          <cx:pt idx="683">0.00665225848221944</cx:pt>
          <cx:pt idx="684">-0.011218236327252801</cx:pt>
          <cx:pt idx="685">-0.0254287974904806</cx:pt>
          <cx:pt idx="686">-0.018580848095731999</cx:pt>
          <cx:pt idx="687">-0.024508320276149902</cx:pt>
          <cx:pt idx="688">-0.0398538695887245</cx:pt>
          <cx:pt idx="689">-0.0303524144450096</cx:pt>
          <cx:pt idx="690">-0.033664989853646798</cx:pt>
          <cx:pt idx="691">-0.021649301601191499</cx:pt>
          <cx:pt idx="692">-0.019341096595959801</cx:pt>
          <cx:pt idx="693">-0.0067010897572663897</cx:pt>
          <cx:pt idx="694">-0.0033882645558134901</cx:pt>
          <cx:pt idx="695">-0.0085811037295683793</cx:pt>
          <cx:pt idx="696">0.000429404025347147</cx:pt>
          <cx:pt idx="697">0.00038933093346452298</cx:pt>
          <cx:pt idx="698">0.00089041647040867999</cx:pt>
          <cx:pt idx="699">-0.00029446025025498597</cx:pt>
          <cx:pt idx="700">-0.00068364053983318196</cx:pt>
          <cx:pt idx="701">-0.00018349986951922799</cx:pt>
          <cx:pt idx="702">6.7721876616654199e-06</cx:pt>
          <cx:pt idx="703">-0.000800525757581177</cx:pt>
          <cx:pt idx="704">0.00058775802985175602</cx:pt>
          <cx:pt idx="705">0.0011299459819469899</cx:pt>
          <cx:pt idx="706">0.0048934167141953299</cx:pt>
          <cx:pt idx="707">0.0076857328313325503</cx:pt>
          <cx:pt idx="708">0.00887601753139549</cx:pt>
          <cx:pt idx="709">0.0093909788095825498</cx:pt>
          <cx:pt idx="710">0.019499440602289999</cx:pt>
          <cx:pt idx="711">0.0199250300992918</cx:pt>
          <cx:pt idx="712">0.0012989591666923001</cx:pt>
          <cx:pt idx="713">0.0027112485227902602</cx:pt>
          <cx:pt idx="714">0.0082877883793518892</cx:pt>
          <cx:pt idx="715">-0.0061370013705249297</cx:pt>
          <cx:pt idx="716">-0.0096346075093815698</cx:pt>
          <cx:pt idx="717">-0.0187126579011965</cx:pt>
          <cx:pt idx="718">-0.024448344036984499</cx:pt>
          <cx:pt idx="719">-0.021684125806506999</cx:pt>
          <cx:pt idx="720">-0.0217498261615203</cx:pt>
          <cx:pt idx="721">-0.012639706971761699</cx:pt>
          <cx:pt idx="722">-0.0082085362174227003</cx:pt>
          <cx:pt idx="723">-0.0040233181395791301</cx:pt>
          <cx:pt idx="724">-0.0016819343693256501</cx:pt>
          <cx:pt idx="725">0.00036589196204499198</cx:pt>
          <cx:pt idx="726">0.00023097725791245099</cx:pt>
          <cx:pt idx="727">2.3955637492353499e-05</cx:pt>
          <cx:pt idx="728">0.000157570035497336</cx:pt>
          <cx:pt idx="729">0.00082534460463683105</cx:pt>
          <cx:pt idx="730">-0.00021234233799772</cx:pt>
          <cx:pt idx="731">-0.00018657987267918001</cx:pt>
          <cx:pt idx="732">-0.00110114839775673</cx:pt>
          <cx:pt idx="733">-0.0050387460306295</cx:pt>
          <cx:pt idx="734">-0.0050659742037853098</cx:pt>
          <cx:pt idx="735">-0.0010316753012516401</cx:pt>
          <cx:pt idx="736">-0.0024876628592633799</cx:pt>
          <cx:pt idx="737">0.00087829342373322704</cx:pt>
          <cx:pt idx="738">0.0026120860305760998</cx:pt>
          <cx:pt idx="739">0.00167642121952532</cx:pt>
          <cx:pt idx="740">-0.0077533081226674903</cx:pt>
          <cx:pt idx="741">-0.010117969435304399</cx:pt>
          <cx:pt idx="742">-0.0072614851780781597</cx:pt>
          <cx:pt idx="743">-0.0068428153962747998</cx:pt>
          <cx:pt idx="744">-0.0021561868360454898</cx:pt>
          <cx:pt idx="745">-0.0019008731774214701</cx:pt>
          <cx:pt idx="746">-0.0027199895762376699</cx:pt>
          <cx:pt idx="747">-0.00060186392343037005</cx:pt>
          <cx:pt idx="748">-0.00165908747429879</cx:pt>
          <cx:pt idx="749">-0.00082939074294643197</cx:pt>
          <cx:pt idx="750">0.00069483908132437404</cx:pt>
          <cx:pt idx="751">0.00025470127000939199</cx:pt>
          <cx:pt idx="752">0.000108756389208069</cx:pt>
          <cx:pt idx="753">5.9389794419962901e-05</cx:pt>
          <cx:pt idx="754">-1.1177149998891301e-06</cx:pt>
          <cx:pt idx="755">8.9453108578296608e-06</cx:pt>
          <cx:pt idx="756">-4.5061895898661102e-06</cx:pt>
          <cx:pt idx="757">0.000248597636658945</cx:pt>
          <cx:pt idx="758">-0.00015525284317434399</cx:pt>
          <cx:pt idx="759">-0.00062588342199490705</cx:pt>
          <cx:pt idx="760">-0.00080752127879459804</cx:pt>
          <cx:pt idx="761">-9.3874807982878997e-05</cx:pt>
          <cx:pt idx="762">0.000462543081487055</cx:pt>
          <cx:pt idx="763">0.000662883200397562</cx:pt>
          <cx:pt idx="764">6.8417720158647904e-05</cx:pt>
          <cx:pt idx="765">-0.0010111705884336599</cx:pt>
          <cx:pt idx="766">-0.00069318336917263104</cx:pt>
          <cx:pt idx="767">0.00018463046402547001</cx:pt>
          <cx:pt idx="768">-0.0013370648335169701</cx:pt>
          <cx:pt idx="769">-0.00015678258138731801</cx:pt>
          <cx:pt idx="770">-0.00012513023037183401</cx:pt>
          <cx:pt idx="771">0.00052257624126332797</cx:pt>
          <cx:pt idx="772">0.00021265674300088901</cx:pt>
          <cx:pt idx="773">0.00038713241895458402</cx:pt>
          <cx:pt idx="774">-4.0667738328480598e-05</cx:pt>
          <cx:pt idx="775">-7.6472582056881503e-05</cx:pt>
          <cx:pt idx="776">0.00059944162714566996</cx:pt>
          <cx:pt idx="777">-8.0836132551316396e-05</cx:pt>
          <cx:pt idx="778">-0.00032525543277795701</cx:pt>
          <cx:pt idx="779">-6.6082306993279195e-05</cx:pt>
          <cx:pt idx="780">0.00030866924203395198</cx:pt>
          <cx:pt idx="781">0.00056992500095945603</cx:pt>
          <cx:pt idx="782">0.0015406922297084599</cx:pt>
          <cx:pt idx="783">-5.0409247246799502e-05</cx:pt>
        </cx:lvl>
      </cx:numDim>
    </cx:data>
    <cx:data id="196">
      <cx:numDim type="val">
        <cx:f>'001_WA_F - 副本'!$GO$1:$GO$784</cx:f>
        <cx:lvl ptCount="784" formatCode="G/通用格式">
          <cx:pt idx="0">0.00052049073465710899</cx:pt>
          <cx:pt idx="1">0.0001401792639638</cx:pt>
          <cx:pt idx="2">0.00053333522680167696</cx:pt>
          <cx:pt idx="3">-0.00045748262671072303</cx:pt>
          <cx:pt idx="4">-7.7803738982003398e-05</cx:pt>
          <cx:pt idx="5">0.00049681029383418104</cx:pt>
          <cx:pt idx="6">-0.00014885302081145199</cx:pt>
          <cx:pt idx="7">-0.0011945610223729199</cx:pt>
          <cx:pt idx="8">-4.9046193503551897e-05</cx:pt>
          <cx:pt idx="9">-0.00025888365606344701</cx:pt>
          <cx:pt idx="10">0.00092924452504845195</cx:pt>
          <cx:pt idx="11">-0.0010004707143952999</cx:pt>
          <cx:pt idx="12">0.00086825707352652102</cx:pt>
          <cx:pt idx="13">-9.0762833285147002e-05</cx:pt>
          <cx:pt idx="14">-0.00018831742608277599</cx:pt>
          <cx:pt idx="15">-0.00057990798093379996</cx:pt>
          <cx:pt idx="16">0.000515009391818376</cx:pt>
          <cx:pt idx="17">-0.000170718506947971</cx:pt>
          <cx:pt idx="18">0.00032535657247034799</cx:pt>
          <cx:pt idx="19">-4.8411877891043702e-05</cx:pt>
          <cx:pt idx="20">1.6944354117872401e-05</cx:pt>
          <cx:pt idx="21">-0.00034039434465133302</cx:pt>
          <cx:pt idx="22">-0.00022327010296143099</cx:pt>
          <cx:pt idx="23">-0.00027616024065040998</cx:pt>
          <cx:pt idx="24">0.00035252423888547802</cx:pt>
          <cx:pt idx="25">-0.00036732877834941399</cx:pt>
          <cx:pt idx="26">0.00078599392646994896</cx:pt>
          <cx:pt idx="27">0.00025181962825283601</cx:pt>
          <cx:pt idx="28">0.00037201596243695599</cx:pt>
          <cx:pt idx="29">-0.00026454293679575202</cx:pt>
          <cx:pt idx="30">0.00049195911637052003</cx:pt>
          <cx:pt idx="31">0.00056787662984128203</cx:pt>
          <cx:pt idx="32">6.1463973152743506e-05</cx:pt>
          <cx:pt idx="33">0.000292097528122048</cx:pt>
          <cx:pt idx="34">-0.00039375898920444602</cx:pt>
          <cx:pt idx="35">-0.00080327811325001499</cx:pt>
          <cx:pt idx="36">0.00106042542006201</cx:pt>
          <cx:pt idx="37">0.0011659513700642899</cx:pt>
          <cx:pt idx="38">0.00143303536711051</cx:pt>
          <cx:pt idx="39">0.00176030746936757</cx:pt>
          <cx:pt idx="40">0.00089711023789110895</cx:pt>
          <cx:pt idx="41">0.00146388709389602</cx:pt>
          <cx:pt idx="42">0.000736796608464486</cx:pt>
          <cx:pt idx="43">-0.00083102416308152103</cx:pt>
          <cx:pt idx="44">0.00111926836940088</cx:pt>
          <cx:pt idx="45">0.0011551370391875201</cx:pt>
          <cx:pt idx="46">0.00093727413098178205</cx:pt>
          <cx:pt idx="47">-0.00020393673902240899</cx:pt>
          <cx:pt idx="48">7.0033903066282898e-05</cx:pt>
          <cx:pt idx="49">-0.00067367414109798895</cx:pt>
          <cx:pt idx="50">0.00034226845073601298</cx:pt>
          <cx:pt idx="51">-9.4680606122018294e-05</cx:pt>
          <cx:pt idx="52">0.00095416654672465296</cx:pt>
          <cx:pt idx="53">0.00038434896570171902</cx:pt>
          <cx:pt idx="54">0.00049621524959535702</cx:pt>
          <cx:pt idx="55">-0.00035354267895369598</cx:pt>
          <cx:pt idx="56">-0.00052461517848786802</cx:pt>
          <cx:pt idx="57">0.00042692103787158101</cx:pt>
          <cx:pt idx="58">2.09133721458115e-05</cx:pt>
          <cx:pt idx="59">0.00083345677831340905</cx:pt>
          <cx:pt idx="60">0.00028791988219652501</cx:pt>
          <cx:pt idx="61">-0.00059610624123717401</cx:pt>
          <cx:pt idx="62">-0.00069349001112140496</cx:pt>
          <cx:pt idx="63">0.00040004619980353698</cx:pt>
          <cx:pt idx="64">0.0028961007616875199</cx:pt>
          <cx:pt idx="65">0.0053908225392225702</cx:pt>
          <cx:pt idx="66">0.0049931804842793404</cx:pt>
          <cx:pt idx="67">0.0055421259807673304</cx:pt>
          <cx:pt idx="68">0.00751027439983795</cx:pt>
          <cx:pt idx="69">0.0080288140852682807</cx:pt>
          <cx:pt idx="70">0.010180494767898399</cx:pt>
          <cx:pt idx="71">0.0063425886129967902</cx:pt>
          <cx:pt idx="72">0.0054901501676075399</cx:pt>
          <cx:pt idx="73">0.0079481217521266394</cx:pt>
          <cx:pt idx="74">0.0066479577181148197</cx:pt>
          <cx:pt idx="75">0.0023248322086566798</cx:pt>
          <cx:pt idx="76">0.0062669869152295003</cx:pt>
          <cx:pt idx="77">0.0048759335045861297</cx:pt>
          <cx:pt idx="78">0.0029865557247180799</cx:pt>
          <cx:pt idx="79">0.00123405934736075</cx:pt>
          <cx:pt idx="80">0.000137712168210344</cx:pt>
          <cx:pt idx="81">0.00044660458358506099</cx:pt>
          <cx:pt idx="82">0.00051758716486757696</cx:pt>
          <cx:pt idx="83">0.00026037895827752902</cx:pt>
          <cx:pt idx="84">0.00042838860747334602</cx:pt>
          <cx:pt idx="85">0.00043373460009474599</cx:pt>
          <cx:pt idx="86">0.000119633147253804</cx:pt>
          <cx:pt idx="87">-0.00137183507508883</cx:pt>
          <cx:pt idx="88">-0.00067020740403826099</cx:pt>
          <cx:pt idx="89">-0.00122669338884742</cx:pt>
          <cx:pt idx="90">-0.00129185153179049</cx:pt>
          <cx:pt idx="91">0.0019357254944277599</cx:pt>
          <cx:pt idx="92">0.0050675657277858902</cx:pt>
          <cx:pt idx="93">0.0090778606144633605</cx:pt>
          <cx:pt idx="94">0.0117694978313698</cx:pt>
          <cx:pt idx="95">0.018007533096908699</cx:pt>
          <cx:pt idx="96">0.011106560588427</cx:pt>
          <cx:pt idx="97">0.0046660036551154803</cx:pt>
          <cx:pt idx="98">0.0052150953685674902</cx:pt>
          <cx:pt idx="99">0.00365065228701372</cx:pt>
          <cx:pt idx="100">0.0087540210705960297</cx:pt>
          <cx:pt idx="101">0.000541757833212088</cx:pt>
          <cx:pt idx="102">-0.00035716758485601001</cx:pt>
          <cx:pt idx="103">0.00078448943418940804</cx:pt>
          <cx:pt idx="104">0.0032712080522698198</cx:pt>
          <cx:pt idx="105">0.0124837444181036</cx:pt>
          <cx:pt idx="106">0.010109179457633399</cx:pt>
          <cx:pt idx="107">0.0079459739155793505</cx:pt>
          <cx:pt idx="108">0.0022544043284803798</cx:pt>
          <cx:pt idx="109">-0.00047315628772794501</cx:pt>
          <cx:pt idx="110">0.00043529260600792997</cx:pt>
          <cx:pt idx="111">-0.00043369787209037998</cx:pt>
          <cx:pt idx="112">-0.00060426793114115704</cx:pt>
          <cx:pt idx="113">-0.00049392221458018201</cx:pt>
          <cx:pt idx="114">-0.00093152952952530897</cx:pt>
          <cx:pt idx="115">-0.00032651605724612999</cx:pt>
          <cx:pt idx="116">-0.00175429610510937</cx:pt>
          <cx:pt idx="117">-0.0056304155659668703</cx:pt>
          <cx:pt idx="118">-0.0038246346555842301</cx:pt>
          <cx:pt idx="119">-0.00024423547639369401</cx:pt>
          <cx:pt idx="120">-0.0040707770964239897</cx:pt>
          <cx:pt idx="121">0.0010245566755073901</cx:pt>
          <cx:pt idx="122">0.0094508470209151395</cx:pt>
          <cx:pt idx="123">0.014223931639260201</cx:pt>
          <cx:pt idx="124">0.021859295644604801</cx:pt>
          <cx:pt idx="125">0.0123259654871452</cx:pt>
          <cx:pt idx="126">0.0079586329432601698</cx:pt>
          <cx:pt idx="127">0.0039210167235346899</cx:pt>
          <cx:pt idx="128">0.013045390432166499</cx:pt>
          <cx:pt idx="129">0.0038129700418166202</cx:pt>
          <cx:pt idx="130">-0.0107287257644964</cx:pt>
          <cx:pt idx="131">-0.0147183025527246</cx:pt>
          <cx:pt idx="132">-0.0071035820634323303</cx:pt>
          <cx:pt idx="133">-0.0056594583777155299</cx:pt>
          <cx:pt idx="134">-0.0031081754742138101</cx:pt>
          <cx:pt idx="135">-0.00051035839598466697</cx:pt>
          <cx:pt idx="136">-0.00184035367388908</cx:pt>
          <cx:pt idx="137">-0.00098920479555230701</cx:pt>
          <cx:pt idx="138">-0.00054931823297049503</cx:pt>
          <cx:pt idx="139">0.00028550708478927201</cx:pt>
          <cx:pt idx="140">-0.00021977069674325401</cx:pt>
          <cx:pt idx="141">-0.000107347119119509</cx:pt>
          <cx:pt idx="142">0.00078739701998164601</cx:pt>
          <cx:pt idx="143">-0.00051384081502443401</cx:pt>
          <cx:pt idx="144">-0.0047803608890832202</cx:pt>
          <cx:pt idx="145">-0.0127303827902824</cx:pt>
          <cx:pt idx="146">-0.0093655280427407898</cx:pt>
          <cx:pt idx="147">-0.0043480427515948496</cx:pt>
          <cx:pt idx="148">-0.0037880928253485298</cx:pt>
          <cx:pt idx="149">-0.0035329686530359001</cx:pt>
          <cx:pt idx="150">-0.0037720157301848098</cx:pt>
          <cx:pt idx="151">0.0154600418030558</cx:pt>
          <cx:pt idx="152">0.036031359543942598</cx:pt>
          <cx:pt idx="153">0.019114888729103899</cx:pt>
          <cx:pt idx="154">0.0216791273975964</cx:pt>
          <cx:pt idx="155">0.020520789737583998</cx:pt>
          <cx:pt idx="156">0.032923267313146903</cx:pt>
          <cx:pt idx="157">0.028034217248874602</cx:pt>
          <cx:pt idx="158">0.0069504167045644502</cx:pt>
          <cx:pt idx="159">-0.0032526156243093299</cx:pt>
          <cx:pt idx="160">-0.00065577168065444099</cx:pt>
          <cx:pt idx="161">0.0012992209748434499</cx:pt>
          <cx:pt idx="162">-0.0068233948979589303</cx:pt>
          <cx:pt idx="163">-0.00158837723724154</cx:pt>
          <cx:pt idx="164">-0.0013505711694842899</cx:pt>
          <cx:pt idx="165">0.0022376916671829898</cx:pt>
          <cx:pt idx="166">-0.00012554870025588801</cx:pt>
          <cx:pt idx="167">-0.00071567554216288298</cx:pt>
          <cx:pt idx="168">8.9658615826553002e-05</cx:pt>
          <cx:pt idx="169">-0.000207155185007778</cx:pt>
          <cx:pt idx="170">-0.000945164099298538</cx:pt>
          <cx:pt idx="171">-0.0039828613294137297</cx:pt>
          <cx:pt idx="172">-0.00588757818107161</cx:pt>
          <cx:pt idx="173">-0.011285479137275</cx:pt>
          <cx:pt idx="174">-0.014000654570942499</cx:pt>
          <cx:pt idx="175">-0.011648766601772199</cx:pt>
          <cx:pt idx="176">-0.0093759274033274401</cx:pt>
          <cx:pt idx="177">-0.0038651382148331098</cx:pt>
          <cx:pt idx="178">-0.022738442467120298</cx:pt>
          <cx:pt idx="179">-0.0085633997037384106</cx:pt>
          <cx:pt idx="180">0.012662049929939899</cx:pt>
          <cx:pt idx="181">0.0101210077399663</cx:pt>
          <cx:pt idx="182">-0.0037097686225884001</cx:pt>
          <cx:pt idx="183">0.0089275367559681993</cx:pt>
          <cx:pt idx="184">0.0162615828248165</cx:pt>
          <cx:pt idx="185">0.0179815573924293</cx:pt>
          <cx:pt idx="186">-0.0059054652114535096</cx:pt>
          <cx:pt idx="187">0.010396098593348099</cx:pt>
          <cx:pt idx="188">-0.0072794767011966598</cx:pt>
          <cx:pt idx="189">-0.0030947221274782899</cx:pt>
          <cx:pt idx="190">0.0074808446783240796</cx:pt>
          <cx:pt idx="191">0.0098982009344364894</cx:pt>
          <cx:pt idx="192">-0.0024779495048764901</cx:pt>
          <cx:pt idx="193">-0.00059112167253972498</cx:pt>
          <cx:pt idx="194">-0.00150806941355363</cx:pt>
          <cx:pt idx="195">-0.00121805699465757</cx:pt>
          <cx:pt idx="196">-0.00047171050529999501</cx:pt>
          <cx:pt idx="197">-0.00044139174139343098</cx:pt>
          <cx:pt idx="198">-0.0012680787897120301</cx:pt>
          <cx:pt idx="199">-0.0045073611558071602</cx:pt>
          <cx:pt idx="200">-0.0042929409546158901</cx:pt>
          <cx:pt idx="201">-0.0060071732368510303</cx:pt>
          <cx:pt idx="202">-0.0097490351679465504</cx:pt>
          <cx:pt idx="203">-0.019599433689360901</cx:pt>
          <cx:pt idx="204">-0.0121457227236324</cx:pt>
          <cx:pt idx="205">-0.010074755894722899</cx:pt>
          <cx:pt idx="206">-0.023819979832219201</cx:pt>
          <cx:pt idx="207">-0.018354058599977401</cx:pt>
          <cx:pt idx="208">-0.012087159967481401</cx:pt>
          <cx:pt idx="209">0.0050722337269145301</cx:pt>
          <cx:pt idx="210">-0.0085024138648587804</cx:pt>
          <cx:pt idx="211">0.0165434307250477</cx:pt>
          <cx:pt idx="212">0.0036888975555546301</cx:pt>
          <cx:pt idx="213">0.0086705335855758806</cx:pt>
          <cx:pt idx="214">0.0088869708286268192</cx:pt>
          <cx:pt idx="215">0.0063648784910059096</cx:pt>
          <cx:pt idx="216">-0.0076791387195017796</cx:pt>
          <cx:pt idx="217">0.0021659519564467002</cx:pt>
          <cx:pt idx="218">0.011156578742254199</cx:pt>
          <cx:pt idx="219">0.00999189740149861</cx:pt>
          <cx:pt idx="220">0.0090667491872105099</cx:pt>
          <cx:pt idx="221">-0.0033261581108769999</cx:pt>
          <cx:pt idx="222">-0.00052286732166392596</cx:pt>
          <cx:pt idx="223">7.6390318167302799e-05</cx:pt>
          <cx:pt idx="224">-0.00045221278806553998</cx:pt>
          <cx:pt idx="225">0.00036092132410653203</cx:pt>
          <cx:pt idx="226">-0.000616921060418135</cx:pt>
          <cx:pt idx="227">-0.0038585827468057099</cx:pt>
          <cx:pt idx="228">-0.0074934806056049198</cx:pt>
          <cx:pt idx="229">-0.00990883996548899</cx:pt>
          <cx:pt idx="230">-0.010434964952305399</cx:pt>
          <cx:pt idx="231">-0.022831860863092902</cx:pt>
          <cx:pt idx="232">-0.034327215113409998</cx:pt>
          <cx:pt idx="233">-0.024093954296082701</cx:pt>
          <cx:pt idx="234">-0.022180306478702502</cx:pt>
          <cx:pt idx="235">-0.0209597911202631</cx:pt>
          <cx:pt idx="236">-0.0074975739588220101</cx:pt>
          <cx:pt idx="237">0.014296803290631901</cx:pt>
          <cx:pt idx="238">0.00636778560554155</cx:pt>
          <cx:pt idx="239">0.0074041547304039904</cx:pt>
          <cx:pt idx="240">0.0040282601777333702</cx:pt>
          <cx:pt idx="241">-8.8823196893578806e-05</cx:pt>
          <cx:pt idx="242">0.0045112460984736797</cx:pt>
          <cx:pt idx="243">0.0061955306191386304</cx:pt>
          <cx:pt idx="244">-0.0099253299124377001</cx:pt>
          <cx:pt idx="245">-0.0053532470645441498</cx:pt>
          <cx:pt idx="246">0.0039241978229836898</cx:pt>
          <cx:pt idx="247">0.0041290806369890199</cx:pt>
          <cx:pt idx="248">0.0084408498767127495</cx:pt>
          <cx:pt idx="249">2.1791334183976599e-05</cx:pt>
          <cx:pt idx="250">0.00054691351193621998</cx:pt>
          <cx:pt idx="251">0.000240676299008537</cx:pt>
          <cx:pt idx="252">1.01165457375159e-06</cx:pt>
          <cx:pt idx="253">-0.00057433193286920503</cx:pt>
          <cx:pt idx="254">-0.00095313982086054705</cx:pt>
          <cx:pt idx="255">-0.0018840118502562999</cx:pt>
          <cx:pt idx="256">-0.0112848272021417</cx:pt>
          <cx:pt idx="257">-0.0145262216033702</cx:pt>
          <cx:pt idx="258">-0.014829792054211701</cx:pt>
          <cx:pt idx="259">-0.033526946670456199</cx:pt>
          <cx:pt idx="260">-0.042025164304652203</cx:pt>
          <cx:pt idx="261">-0.024475218960599399</cx:pt>
          <cx:pt idx="262">-0.027572363799266201</cx:pt>
          <cx:pt idx="263">-0.0194571632298777</cx:pt>
          <cx:pt idx="264">0.0087206802655167004</cx:pt>
          <cx:pt idx="265">0.0170736559599707</cx:pt>
          <cx:pt idx="266">0.0055058450586616698</cx:pt>
          <cx:pt idx="267">-0.015773866160117798</cx:pt>
          <cx:pt idx="268">-0.0098604012528287002</cx:pt>
          <cx:pt idx="269">0.0032314643812465299</cx:pt>
          <cx:pt idx="270">-0.00076360331784250705</cx:pt>
          <cx:pt idx="271">-0.0061957739077539301</cx:pt>
          <cx:pt idx="272">0.0018717759172371499</cx:pt>
          <cx:pt idx="273">0.0031710328417954899</cx:pt>
          <cx:pt idx="274">0.0031227332182656399</cx:pt>
          <cx:pt idx="275">0.0112363583007645</cx:pt>
          <cx:pt idx="276">0.0035814323743353499</cx:pt>
          <cx:pt idx="277">-0.0063851333978545101</cx:pt>
          <cx:pt idx="278">-0.0030240552750777001</cx:pt>
          <cx:pt idx="279">-0.0025066557021348498</cx:pt>
          <cx:pt idx="280">6.1609581342174296e-05</cx:pt>
          <cx:pt idx="281">-0.00022419123589499299</cx:pt>
          <cx:pt idx="282">-0.0026977674905371502</cx:pt>
          <cx:pt idx="283">-0.0030471662436851198</cx:pt>
          <cx:pt idx="284">-0.0087025557005387302</cx:pt>
          <cx:pt idx="285">-0.0067586670978803196</cx:pt>
          <cx:pt idx="286">-0.0079632204977825999</cx:pt>
          <cx:pt idx="287">-0.017989951785451899</cx:pt>
          <cx:pt idx="288">-0.033936221469373397</cx:pt>
          <cx:pt idx="289">-0.014678599955164301</cx:pt>
          <cx:pt idx="290">-0.0040407264078479001</cx:pt>
          <cx:pt idx="291">0.010036675967828999</cx:pt>
          <cx:pt idx="292">0.023320070094543802</cx:pt>
          <cx:pt idx="293">0.0047215051236453899</cx:pt>
          <cx:pt idx="294">-0.0079549900753469599</cx:pt>
          <cx:pt idx="295">-0.0464944291095764</cx:pt>
          <cx:pt idx="296">-0.021919555389631001</cx:pt>
          <cx:pt idx="297">-0.0087304186006122893</cx:pt>
          <cx:pt idx="298">-0.0091527069272157504</cx:pt>
          <cx:pt idx="299">-0.010124075538370801</cx:pt>
          <cx:pt idx="300">-0.020287530263963599</cx:pt>
          <cx:pt idx="301">-0.0061624525340812598</cx:pt>
          <cx:pt idx="302">0.000693221703491832</cx:pt>
          <cx:pt idx="303">0.0108013045070833</cx:pt>
          <cx:pt idx="304">-0.0043324814858006003</cx:pt>
          <cx:pt idx="305">-0.0151414889812055</cx:pt>
          <cx:pt idx="306">-0.0042664986693171803</cx:pt>
          <cx:pt idx="307">-0.0010549549854676299</cx:pt>
          <cx:pt idx="308">-0.000156830298556689</cx:pt>
          <cx:pt idx="309">-0.00041119632800161601</cx:pt>
          <cx:pt idx="310">-0.0022703408908672802</cx:pt>
          <cx:pt idx="311">-0.0054638056154983298</cx:pt>
          <cx:pt idx="312">-0.0080450889454397392</cx:pt>
          <cx:pt idx="313">0.0030707964923074099</cx:pt>
          <cx:pt idx="314">0.0079107971445291792</cx:pt>
          <cx:pt idx="315">0.00071131068990845105</cx:pt>
          <cx:pt idx="316">-0.0188272935399619</cx:pt>
          <cx:pt idx="317">0.015707203632215901</cx:pt>
          <cx:pt idx="318">0.018161074937876501</cx:pt>
          <cx:pt idx="319">0.016559435843029002</cx:pt>
          <cx:pt idx="320">0.0056302105309055401</cx:pt>
          <cx:pt idx="321">-0.021339549071148201</cx:pt>
          <cx:pt idx="322">-0.034232817383445399</cx:pt>
          <cx:pt idx="323">-0.061187826655383401</cx:pt>
          <cx:pt idx="324">-0.022702255439513399</cx:pt>
          <cx:pt idx="325">-0.031044379407134601</cx:pt>
          <cx:pt idx="326">-0.031046882801159002</cx:pt>
          <cx:pt idx="327">-0.00288124070863255</cx:pt>
          <cx:pt idx="328">-0.0268898866101882</cx:pt>
          <cx:pt idx="329">-0.00058142958016667203</cx:pt>
          <cx:pt idx="330">-0.00069058049478405096</cx:pt>
          <cx:pt idx="331">0.0080962434866069799</cx:pt>
          <cx:pt idx="332">0.00080742529419498897</cx:pt>
          <cx:pt idx="333">-0.00485122427459288</cx:pt>
          <cx:pt idx="334">-0.00067471639649445002</cx:pt>
          <cx:pt idx="335">-0.000100612883147522</cx:pt>
          <cx:pt idx="336">0.00052086005541689205</cx:pt>
          <cx:pt idx="337">0.00010867061677419</cx:pt>
          <cx:pt idx="338">-0.0010263633530099899</cx:pt>
          <cx:pt idx="339">-0.0035882541902392201</cx:pt>
          <cx:pt idx="340">-0.0044475466328716901</cx:pt>
          <cx:pt idx="341">0.013101279366143701</cx:pt>
          <cx:pt idx="342">0.0092840946384888396</cx:pt>
          <cx:pt idx="343">-0.00122231159785599</cx:pt>
          <cx:pt idx="344">-0.0078204646009290401</cx:pt>
          <cx:pt idx="345">0.0040565596345985104</cx:pt>
          <cx:pt idx="346">0.0060491151936651897</cx:pt>
          <cx:pt idx="347">0.0045067993614830602</cx:pt>
          <cx:pt idx="348">-0.020495342650793499</cx:pt>
          <cx:pt idx="349">-0.033631693396203102</cx:pt>
          <cx:pt idx="350">-0.048555784571792</cx:pt>
          <cx:pt idx="351">-0.043168993694814403</cx:pt>
          <cx:pt idx="352">-0.026258796318346999</cx:pt>
          <cx:pt idx="353">-0.018026316294536299</cx:pt>
          <cx:pt idx="354">-0.023199930706298201</cx:pt>
          <cx:pt idx="355">0.0020224869115158801</cx:pt>
          <cx:pt idx="356">0.00330254318310661</cx:pt>
          <cx:pt idx="357">0.0137777384924445</cx:pt>
          <cx:pt idx="358">0.0098844313658236205</cx:pt>
          <cx:pt idx="359">0.0085516170409869596</cx:pt>
          <cx:pt idx="360">0.0058158698654650898</cx:pt>
          <cx:pt idx="361">-0.0034784984821857302</cx:pt>
          <cx:pt idx="362">-0.00264390099260661</cx:pt>
          <cx:pt idx="363">-0.0010095326113016201</cx:pt>
          <cx:pt idx="364">0.00040963902339113901</cx:pt>
          <cx:pt idx="365">0.000146511508737948</cx:pt>
          <cx:pt idx="366">-0.00067887021839637296</cx:pt>
          <cx:pt idx="367">-0.0036954822834209802</cx:pt>
          <cx:pt idx="368">-0.0045523535707821198</cx:pt>
          <cx:pt idx="369">0.011463460057438001</cx:pt>
          <cx:pt idx="370">0.0161591112769955</cx:pt>
          <cx:pt idx="371">0.0095021756908026805</cx:pt>
          <cx:pt idx="372">0.018021789529878901</cx:pt>
          <cx:pt idx="373">0.014298216406745499</cx:pt>
          <cx:pt idx="374">0.0066491386856951697</cx:pt>
          <cx:pt idx="375">-0.0049368968658635498</cx:pt>
          <cx:pt idx="376">-0.016561573797899101</cx:pt>
          <cx:pt idx="377">-0.0269917429774305</cx:pt>
          <cx:pt idx="378">-0.0219683916528952</cx:pt>
          <cx:pt idx="379">-0.0010272158291473601</cx:pt>
          <cx:pt idx="380">-0.0139897249820275</cx:pt>
          <cx:pt idx="381">-0.0170300561286434</cx:pt>
          <cx:pt idx="382">-0.0099116741714144006</cx:pt>
          <cx:pt idx="383">0.000606735584680063</cx:pt>
          <cx:pt idx="384">0.0053582956250916199</cx:pt>
          <cx:pt idx="385">0.010795513120676</cx:pt>
          <cx:pt idx="386">0.019109877468103501</cx:pt>
          <cx:pt idx="387">0.00283378835448149</cx:pt>
          <cx:pt idx="388">-0.0046138292133845</cx:pt>
          <cx:pt idx="389">-0.0010439742107618</cx:pt>
          <cx:pt idx="390">-0.0011514539006711199</cx:pt>
          <cx:pt idx="391">0.00032989189350691198</cx:pt>
          <cx:pt idx="392">-6.4802606965559906e-05</cx:pt>
          <cx:pt idx="393">-8.4190562722258498e-05</cx:pt>
          <cx:pt idx="394">-0.00065690543291031399</cx:pt>
          <cx:pt idx="395">0.00104336063943211</cx:pt>
          <cx:pt idx="396">0.00164711206794893</cx:pt>
          <cx:pt idx="397">0.0236579356561285</cx:pt>
          <cx:pt idx="398">0.0224554744376242</cx:pt>
          <cx:pt idx="399">0.017518090226939901</cx:pt>
          <cx:pt idx="400">0.020816900886502</cx:pt>
          <cx:pt idx="401">0.024580102294869101</cx:pt>
          <cx:pt idx="402">0.0091360468406718603</cx:pt>
          <cx:pt idx="403">0.0127629554876306</cx:pt>
          <cx:pt idx="404">-0.011205055950070601</cx:pt>
          <cx:pt idx="405">0.00412890094302178</cx:pt>
          <cx:pt idx="406">0.011716427056523799</cx:pt>
          <cx:pt idx="407">0.000445038588499667</cx:pt>
          <cx:pt idx="408">0.0068878163506313197</cx:pt>
          <cx:pt idx="409">-0.0169073170100268</cx:pt>
          <cx:pt idx="410">-0.0241760191573239</cx:pt>
          <cx:pt idx="411">-0.0033519900440362</cx:pt>
          <cx:pt idx="412">-0.020583422616372402</cx:pt>
          <cx:pt idx="413">-0.0073408186830489098</cx:pt>
          <cx:pt idx="414">0.00098463220357093706</cx:pt>
          <cx:pt idx="415">-0.0117446426476437</cx:pt>
          <cx:pt idx="416">-0.0024338574554269598</cx:pt>
          <cx:pt idx="417">0.00307855353390124</cx:pt>
          <cx:pt idx="418">0.00066206997768783102</cx:pt>
          <cx:pt idx="419">0.00045601921328815997</cx:pt>
          <cx:pt idx="420">0.00037320602423023702</cx:pt>
          <cx:pt idx="421">-0.00093625316938084405</cx:pt>
          <cx:pt idx="422">-0.00052309608485814896</cx:pt>
          <cx:pt idx="423">0.0086763796765603092</cx:pt>
          <cx:pt idx="424">0.0085147410447428198</cx:pt>
          <cx:pt idx="425">0.017947313675965599</cx:pt>
          <cx:pt idx="426">0.0083497612955876592</cx:pt>
          <cx:pt idx="427">0.0062288326939305104</cx:pt>
          <cx:pt idx="428">0.0155843040940624</cx:pt>
          <cx:pt idx="429">0.0401187680644721</cx:pt>
          <cx:pt idx="430">0.0270612813958147</cx:pt>
          <cx:pt idx="431">0.017392585524994699</cx:pt>
          <cx:pt idx="432">0.0163728666541572</cx:pt>
          <cx:pt idx="433">0.0356602999475586</cx:pt>
          <cx:pt idx="434">0.031767896555563703</cx:pt>
          <cx:pt idx="435">0.0119339363118994</cx:pt>
          <cx:pt idx="436">0.016508866168200201</cx:pt>
          <cx:pt idx="437">-0.0076366894557437304</cx:pt>
          <cx:pt idx="438">-0.0077429375087395202</cx:pt>
          <cx:pt idx="439">-0.0063902422489401098</cx:pt>
          <cx:pt idx="440">-0.031814012806363597</cx:pt>
          <cx:pt idx="441">-0.023561970372753101</cx:pt>
          <cx:pt idx="442">-0.0055632791417358704</cx:pt>
          <cx:pt idx="443">-0.00734637106472467</cx:pt>
          <cx:pt idx="444">0.0019078173054423099</cx:pt>
          <cx:pt idx="445">0.0092145262355770308</cx:pt>
          <cx:pt idx="446">0.0040692128797481502</cx:pt>
          <cx:pt idx="447">0.0010052378259544101</cx:pt>
          <cx:pt idx="448">-0.00055962128643298405</cx:pt>
          <cx:pt idx="449">-0.00088894716299850397</cx:pt>
          <cx:pt idx="450">-0.00083545209585481799</cx:pt>
          <cx:pt idx="451">0.0086780417126774197</cx:pt>
          <cx:pt idx="452">0.0030593173396822101</cx:pt>
          <cx:pt idx="453">0.0079706023181622503</cx:pt>
          <cx:pt idx="454">0.013721794144519499</cx:pt>
          <cx:pt idx="455">0.0038487216196628898</cx:pt>
          <cx:pt idx="456">0.00301872454196831</cx:pt>
          <cx:pt idx="457">0.025664740399524499</cx:pt>
          <cx:pt idx="458">0.037809689607019199</cx:pt>
          <cx:pt idx="459">0.035021655022153202</cx:pt>
          <cx:pt idx="460">0.045311588870690103</cx:pt>
          <cx:pt idx="461">0.046731612229942703</cx:pt>
          <cx:pt idx="462">0.024033274817581302</cx:pt>
          <cx:pt idx="463">0.024801668365764001</cx:pt>
          <cx:pt idx="464">0.0230949988885405</cx:pt>
          <cx:pt idx="465">0.019045737047836599</cx:pt>
          <cx:pt idx="466">-0.0035346658683349198</cx:pt>
          <cx:pt idx="467">-0.00271028464448412</cx:pt>
          <cx:pt idx="468">-0.00467633085778463</cx:pt>
          <cx:pt idx="469">-0.0013173803684002601</cx:pt>
          <cx:pt idx="470">-0.00319988995436663</cx:pt>
          <cx:pt idx="471">-0.0033532653786091898</cx:pt>
          <cx:pt idx="472">0.00100433785478221</cx:pt>
          <cx:pt idx="473">0.013155459804002401</cx:pt>
          <cx:pt idx="474">0.0053083102864267401</cx:pt>
          <cx:pt idx="475">0.00049423838945373199</cx:pt>
          <cx:pt idx="476">-0.000227158806130375</cx:pt>
          <cx:pt idx="477">-0.000522024276686408</cx:pt>
          <cx:pt idx="478">0.0013888606527618799</cx:pt>
          <cx:pt idx="479">0.0034961476162038399</cx:pt>
          <cx:pt idx="480">0.0082450025210316497</cx:pt>
          <cx:pt idx="481">0.010815642649512999</cx:pt>
          <cx:pt idx="482">0.0070109224767807799</cx:pt>
          <cx:pt idx="483">-0.0042438130108145801</cx:pt>
          <cx:pt idx="484">0.0066038215845943696</cx:pt>
          <cx:pt idx="485">0.018939591672467702</cx:pt>
          <cx:pt idx="486">0.021170034498297598</cx:pt>
          <cx:pt idx="487">0.036413499149542498</cx:pt>
          <cx:pt idx="488">0.040072745300620903</cx:pt>
          <cx:pt idx="489">0.038765969321434099</cx:pt>
          <cx:pt idx="490">0.0162785208139151</cx:pt>
          <cx:pt idx="491">0.0127800664408358</cx:pt>
          <cx:pt idx="492">0.0289643355285371</cx:pt>
          <cx:pt idx="493">0.016918577585517399</cx:pt>
          <cx:pt idx="494">-0.0092664137013665493</cx:pt>
          <cx:pt idx="495">-0.0087092469059635892</cx:pt>
          <cx:pt idx="496">-0.0014890535893447199</cx:pt>
          <cx:pt idx="497">0.00702788603171657</cx:pt>
          <cx:pt idx="498">0.00455193583752804</cx:pt>
          <cx:pt idx="499">0.0056932702649522002</cx:pt>
          <cx:pt idx="500">0.0040156890864666396</cx:pt>
          <cx:pt idx="501">0.0078346227471053596</cx:pt>
          <cx:pt idx="502">0.0026122247489759201</cx:pt>
          <cx:pt idx="503">-5.6261663815224403e-05</cx:pt>
          <cx:pt idx="504">0.00016340408298735901</cx:pt>
          <cx:pt idx="505">0.00030634944680965203</cx:pt>
          <cx:pt idx="506">0.00070521903527745997</cx:pt>
          <cx:pt idx="507">0.00019313897852727701</cx:pt>
          <cx:pt idx="508">0.0091170131220033694</cx:pt>
          <cx:pt idx="509">0.017875194957264501</cx:pt>
          <cx:pt idx="510">0.024043878133451799</cx:pt>
          <cx:pt idx="511">0.018143561706193401</cx:pt>
          <cx:pt idx="512">0.017368011265152899</cx:pt>
          <cx:pt idx="513">0.022026074967347199</cx:pt>
          <cx:pt idx="514">0.0114700820296301</cx:pt>
          <cx:pt idx="515">0.018442000951010801</cx:pt>
          <cx:pt idx="516">0.025603463349335099</cx:pt>
          <cx:pt idx="517">0.017730866338799799</cx:pt>
          <cx:pt idx="518">0.012039045357079199</cx:pt>
          <cx:pt idx="519">0.0037879420162019199</cx:pt>
          <cx:pt idx="520">0.0089986398465893604</cx:pt>
          <cx:pt idx="521">-0.00114640666173522</cx:pt>
          <cx:pt idx="522">-0.0022511620876567201</cx:pt>
          <cx:pt idx="523">0.0032351908443782199</cx:pt>
          <cx:pt idx="524">0.0083129313835742097</cx:pt>
          <cx:pt idx="525">0.015280594022683501</cx:pt>
          <cx:pt idx="526">0.0152589635333822</cx:pt>
          <cx:pt idx="527">0.014021471589419901</cx:pt>
          <cx:pt idx="528">0.0099571958573356403</cx:pt>
          <cx:pt idx="529">-0.00017597413027920601</cx:pt>
          <cx:pt idx="530">0.00036684748089920198</cx:pt>
          <cx:pt idx="531">-0.000507361096886349</cx:pt>
          <cx:pt idx="532">-0.00035533398048964298</cx:pt>
          <cx:pt idx="533">0.00073586561396716199</cx:pt>
          <cx:pt idx="534">-0.0020849030436344701</cx:pt>
          <cx:pt idx="535">-0.0065226156753692499</cx:pt>
          <cx:pt idx="536">0.0043123420455850898</cx:pt>
          <cx:pt idx="537">0.0122169948001954</cx:pt>
          <cx:pt idx="538">0.0138934241272208</cx:pt>
          <cx:pt idx="539">0.020096600291757898</cx:pt>
          <cx:pt idx="540">0.0063246580031772201</cx:pt>
          <cx:pt idx="541">0.0059509809350019498</cx:pt>
          <cx:pt idx="542">0.0097569999711145296</cx:pt>
          <cx:pt idx="543">0.0027091466191677301</cx:pt>
          <cx:pt idx="544">-0.0139603982191753</cx:pt>
          <cx:pt idx="545">-0.0114263834932255</cx:pt>
          <cx:pt idx="546">-0.0097256154517785399</cx:pt>
          <cx:pt idx="547">0.0067079827632317898</cx:pt>
          <cx:pt idx="548">0.013467401491810801</cx:pt>
          <cx:pt idx="549">0.0146273580416496</cx:pt>
          <cx:pt idx="550">0.0158264373551909</cx:pt>
          <cx:pt idx="551">0.0120149766872273</cx:pt>
          <cx:pt idx="552">0.0044854454641001197</cx:pt>
          <cx:pt idx="553">0.017175115158750299</cx:pt>
          <cx:pt idx="554">0.018856391441794899</cx:pt>
          <cx:pt idx="555">0.022857490527412198</cx:pt>
          <cx:pt idx="556">0.0083180939562490907</cx:pt>
          <cx:pt idx="557">-0.00253981787003123</cx:pt>
          <cx:pt idx="558">0.0016420909831623999</cx:pt>
          <cx:pt idx="559">0.00026594809081899898</cx:pt>
          <cx:pt idx="560">0.00031572790084089702</cx:pt>
          <cx:pt idx="561">0.00055411239745778299</cx:pt>
          <cx:pt idx="562">-0.00022110532755107099</cx:pt>
          <cx:pt idx="563">-0.0030151347318392199</cx:pt>
          <cx:pt idx="564">0.0021980122189804402</cx:pt>
          <cx:pt idx="565">0.00556945871041297</cx:pt>
          <cx:pt idx="566">0.0056693678358655398</cx:pt>
          <cx:pt idx="567">0.019472363019638499</cx:pt>
          <cx:pt idx="568">0.0068393959932498303</cx:pt>
          <cx:pt idx="569">-0.012767844031953199</cx:pt>
          <cx:pt idx="570">-0.0053052488958800102</cx:pt>
          <cx:pt idx="571">-0.0077686046725628502</cx:pt>
          <cx:pt idx="572">-0.013702915184431201</cx:pt>
          <cx:pt idx="573">-0.030577740288524301</cx:pt>
          <cx:pt idx="574">-0.0206734324122324</cx:pt>
          <cx:pt idx="575">0.0096399402654639196</cx:pt>
          <cx:pt idx="576">0.016620528398485501</cx:pt>
          <cx:pt idx="577">0.0074552325437373104</cx:pt>
          <cx:pt idx="578">0.0131949556369646</cx:pt>
          <cx:pt idx="579">0.0092774592300679005</cx:pt>
          <cx:pt idx="580">0.016131166236518699</cx:pt>
          <cx:pt idx="581">0.025965445923137601</cx:pt>
          <cx:pt idx="582">0.024407269993217101</cx:pt>
          <cx:pt idx="583">0.023233535250071699</cx:pt>
          <cx:pt idx="584">0.0081462547854305404</cx:pt>
          <cx:pt idx="585">-0.0032948596384120201</cx:pt>
          <cx:pt idx="586">0.00082380745377649801</cx:pt>
          <cx:pt idx="587">-0.00020193758593961301</cx:pt>
          <cx:pt idx="588">-0.000232952392807673</cx:pt>
          <cx:pt idx="589">0.000223566820788318</cx:pt>
          <cx:pt idx="590">-0.00094813886159767402</cx:pt>
          <cx:pt idx="591">-0.00047829905560000399</cx:pt>
          <cx:pt idx="592">0.0044135619374562401</cx:pt>
          <cx:pt idx="593">0.0041918505225573104</cx:pt>
          <cx:pt idx="594">0.0032547867026292798</cx:pt>
          <cx:pt idx="595">0.0119731433617624</cx:pt>
          <cx:pt idx="596">0.012630731438595499</cx:pt>
          <cx:pt idx="597">0.0089798722056058395</cx:pt>
          <cx:pt idx="598">-0.0019425395986910599</cx:pt>
          <cx:pt idx="599">0.0054093314313334003</cx:pt>
          <cx:pt idx="600">-0.0012359398545551199</cx:pt>
          <cx:pt idx="601">-0.0171890218740701</cx:pt>
          <cx:pt idx="602">-0.0199068616882053</cx:pt>
          <cx:pt idx="603">-0.020038541694026399</cx:pt>
          <cx:pt idx="604">-0.0138833961148078</cx:pt>
          <cx:pt idx="605">0.0072297549929065397</cx:pt>
          <cx:pt idx="606">0.0033955524675543399</cx:pt>
          <cx:pt idx="607">0.014215457025826401</cx:pt>
          <cx:pt idx="608">0.0153361209592737</cx:pt>
          <cx:pt idx="609">0.020981076106697898</cx:pt>
          <cx:pt idx="610">0.033819590451316897</cx:pt>
          <cx:pt idx="611">0.028792790787693999</cx:pt>
          <cx:pt idx="612">0.0052573401163220797</cx:pt>
          <cx:pt idx="613">-0.00467062766170944</cx:pt>
          <cx:pt idx="614">0.00048582436106570797</cx:pt>
          <cx:pt idx="615">0.000440047843395416</cx:pt>
          <cx:pt idx="616">7.9545652371513403e-05</cx:pt>
          <cx:pt idx="617">-0.00039036079359084302</cx:pt>
          <cx:pt idx="618">0.000780228055433344</cx:pt>
          <cx:pt idx="619">0.00177338073220248</cx:pt>
          <cx:pt idx="620">0.0064497697132737796</cx:pt>
          <cx:pt idx="621">0.0024531373191285801</cx:pt>
          <cx:pt idx="622">0.0012398001587774999</cx:pt>
          <cx:pt idx="623">0.0074980897389918498</cx:pt>
          <cx:pt idx="624">0.0059346090385382303</cx:pt>
          <cx:pt idx="625">0.0012009800058036301</cx:pt>
          <cx:pt idx="626">0.0099193648596114705</cx:pt>
          <cx:pt idx="627">0.019303868664138801</cx:pt>
          <cx:pt idx="628">0.011246945793412301</cx:pt>
          <cx:pt idx="629">-0.0106940953967056</cx:pt>
          <cx:pt idx="630">-0.029289542088062399</cx:pt>
          <cx:pt idx="631">-0.027654399505649699</cx:pt>
          <cx:pt idx="632">-0.020375894179995701</cx:pt>
          <cx:pt idx="633">-0.0180310382562919</cx:pt>
          <cx:pt idx="634">-0.00585003635486966</cx:pt>
          <cx:pt idx="635">0.0212465057049551</cx:pt>
          <cx:pt idx="636">0.0188202757115234</cx:pt>
          <cx:pt idx="637">0.024179597861582299</cx:pt>
          <cx:pt idx="638">0.025516527807742499</cx:pt>
          <cx:pt idx="639">0.013830977259019699</cx:pt>
          <cx:pt idx="640">0.0030975065786804498</cx:pt>
          <cx:pt idx="641">-0.0045010026434531098</cx:pt>
          <cx:pt idx="642">-0.000231402583061863</cx:pt>
          <cx:pt idx="643">-0.00035831841866260702</cx:pt>
          <cx:pt idx="644">-0.00055299535622194205</cx:pt>
          <cx:pt idx="645">6.0748517650934001e-05</cx:pt>
          <cx:pt idx="646">0.00018332792548295701</cx:pt>
          <cx:pt idx="647">0.00090533623312567498</cx:pt>
          <cx:pt idx="648">-0.0013602874966263799</cx:pt>
          <cx:pt idx="649">-0.0104406603729362</cx:pt>
          <cx:pt idx="650">-0.0215509643087279</cx:pt>
          <cx:pt idx="651">-0.0103646069737875</cx:pt>
          <cx:pt idx="652">0.0072988165557846202</cx:pt>
          <cx:pt idx="653">0.0012336089335358701</cx:pt>
          <cx:pt idx="654">0.0073810532319981501</cx:pt>
          <cx:pt idx="655">0.016574559007952201</cx:pt>
          <cx:pt idx="656">0.0014862988010961901</cx:pt>
          <cx:pt idx="657">0.0016273185270106901</cx:pt>
          <cx:pt idx="658">-0.0070009703160551998</cx:pt>
          <cx:pt idx="659">0.0102042603314878</cx:pt>
          <cx:pt idx="660">0.0040782460095757696</cx:pt>
          <cx:pt idx="661">-0.0021700820040730399</cx:pt>
          <cx:pt idx="662">0.0180024524766003</cx:pt>
          <cx:pt idx="663">0.0141170275666113</cx:pt>
          <cx:pt idx="664">0.016784563356720301</cx:pt>
          <cx:pt idx="665">0.0227530881553057</cx:pt>
          <cx:pt idx="666">0.017287177281021901</cx:pt>
          <cx:pt idx="667">0.0079217086312286106</cx:pt>
          <cx:pt idx="668">-0.00022813725898555501</cx:pt>
          <cx:pt idx="669">-0.0030428024836198198</cx:pt>
          <cx:pt idx="670">-0.00083130770638169401</cx:pt>
          <cx:pt idx="671">9.9839964851982399e-05</cx:pt>
          <cx:pt idx="672">-0.00047853571266858499</cx:pt>
          <cx:pt idx="673">-0.00053637829553882801</cx:pt>
          <cx:pt idx="674">0.000114429472622764</cx:pt>
          <cx:pt idx="675">-0.00157530597594086</cx:pt>
          <cx:pt idx="676">-0.0068035033859642604</cx:pt>
          <cx:pt idx="677">-0.015437618419659601</cx:pt>
          <cx:pt idx="678">-0.021866579955919799</cx:pt>
          <cx:pt idx="679">-0.017474725066605201</cx:pt>
          <cx:pt idx="680">-0.0066723083087767698</cx:pt>
          <cx:pt idx="681">0.0038864609018253202</cx:pt>
          <cx:pt idx="682">0.0024098290079840501</cx:pt>
          <cx:pt idx="683">0.012434022410254</cx:pt>
          <cx:pt idx="684">0.00352995571680634</cx:pt>
          <cx:pt idx="685">0.019398744434227799</cx:pt>
          <cx:pt idx="686">0.023629051622806499</cx:pt>
          <cx:pt idx="687">0.017991179424162101</cx:pt>
          <cx:pt idx="688">0.0200742817530296</cx:pt>
          <cx:pt idx="689">-0.010437299411154</cx:pt>
          <cx:pt idx="690">0.0031567882033436</cx:pt>
          <cx:pt idx="691">0.00598896415653588</cx:pt>
          <cx:pt idx="692">0.0063511464590185404</cx:pt>
          <cx:pt idx="693">0.0042900774520381003</cx:pt>
          <cx:pt idx="694">0.0065933798612586702</cx:pt>
          <cx:pt idx="695">0.0037073707836081599</cx:pt>
          <cx:pt idx="696">0.00029375969683819998</cx:pt>
          <cx:pt idx="697">0.00094630598102727302</cx:pt>
          <cx:pt idx="698">-0.00036485193233359701</cx:pt>
          <cx:pt idx="699">0.00015254711930367599</cx:pt>
          <cx:pt idx="700">0.000124200820483407</cx:pt>
          <cx:pt idx="701">-0.00024512902359397201</cx:pt>
          <cx:pt idx="702">-0.00031049762405460998</cx:pt>
          <cx:pt idx="703">-0.00063029610776174801</cx:pt>
          <cx:pt idx="704">-0.0045231162196856601</cx:pt>
          <cx:pt idx="705">-0.0099881435020059191</cx:pt>
          <cx:pt idx="706">-0.00359717201881702</cx:pt>
          <cx:pt idx="707">-0.0041220100819325499</cx:pt>
          <cx:pt idx="708">-0.0088176324899218797</cx:pt>
          <cx:pt idx="709">-0.0105883342961871</cx:pt>
          <cx:pt idx="710">-0.0090230164945151094</cx:pt>
          <cx:pt idx="711">-0.018207619146727801</cx:pt>
          <cx:pt idx="712">-0.023921356234254901</cx:pt>
          <cx:pt idx="713">-0.00382573079746008</cx:pt>
          <cx:pt idx="714">0.0099379106770022992</cx:pt>
          <cx:pt idx="715">0.0085059636964428097</cx:pt>
          <cx:pt idx="716">0.0082126622301080497</cx:pt>
          <cx:pt idx="717">-0.0043077448042193297</cx:pt>
          <cx:pt idx="718">-0.0067772958615366996</cx:pt>
          <cx:pt idx="719">-0.0090295489893039999</cx:pt>
          <cx:pt idx="720">-0.00500482764741311</cx:pt>
          <cx:pt idx="721">-0.00115169378269664</cx:pt>
          <cx:pt idx="722">-4.7031745674697699e-05</cx:pt>
          <cx:pt idx="723">0.00078943639869932</cx:pt>
          <cx:pt idx="724">-0.00100225047488762</cx:pt>
          <cx:pt idx="725">0.00073349622688916602</cx:pt>
          <cx:pt idx="726">0.00057876783757092602</cx:pt>
          <cx:pt idx="727">1.8139042844072701e-05</cx:pt>
          <cx:pt idx="728">0.00049817622778450504</cx:pt>
          <cx:pt idx="729">0.00065221578074756701</cx:pt>
          <cx:pt idx="730">-0.00029347138054124398</cx:pt>
          <cx:pt idx="731">-0.00029856089676176702</cx:pt>
          <cx:pt idx="732">0.00118372286079529</cx:pt>
          <cx:pt idx="733">0.00019438981484216501</cx:pt>
          <cx:pt idx="734">0.00111862563283327</cx:pt>
          <cx:pt idx="735">-0.00138016541780512</cx:pt>
          <cx:pt idx="736">-0.0053372011361362704</cx:pt>
          <cx:pt idx="737">-0.0086532119556777393</cx:pt>
          <cx:pt idx="738">-0.0079610656608633899</cx:pt>
          <cx:pt idx="739">-0.0034206768719660199</cx:pt>
          <cx:pt idx="740">0.0020233579011065201</cx:pt>
          <cx:pt idx="741">0.0010392884321131499</cx:pt>
          <cx:pt idx="742">-0.0051597593430900302</cx:pt>
          <cx:pt idx="743">-0.0090580375170570097</cx:pt>
          <cx:pt idx="744">-0.0066635899296926303</cx:pt>
          <cx:pt idx="745">-0.010779977628862999</cx:pt>
          <cx:pt idx="746">-0.0058020049907902896</cx:pt>
          <cx:pt idx="747">-0.0052129234489423802</cx:pt>
          <cx:pt idx="748">-0.00147436001213631</cx:pt>
          <cx:pt idx="749">-0.00018511668443876601</cx:pt>
          <cx:pt idx="750">-0.00216490061541114</cx:pt>
          <cx:pt idx="751">-0.00029903977976169702</cx:pt>
          <cx:pt idx="752">-0.00082290842082092695</cx:pt>
          <cx:pt idx="753">0.00080722632235929201</cx:pt>
          <cx:pt idx="754">-0.000180916471011209</cx:pt>
          <cx:pt idx="755">8.9582227231721802e-06</cx:pt>
          <cx:pt idx="756">0.000111188875350991</cx:pt>
          <cx:pt idx="757">0.00083808709567437505</cx:pt>
          <cx:pt idx="758">0.00035003244816135602</cx:pt>
          <cx:pt idx="759">0.00023644356088322401</cx:pt>
          <cx:pt idx="760">0.00045079721328393702</cx:pt>
          <cx:pt idx="761">0.000196094320265463</cx:pt>
          <cx:pt idx="762">-2.9223983808995601e-05</cx:pt>
          <cx:pt idx="763">-0.00069489111361360203</cx:pt>
          <cx:pt idx="764">-0.00080060316108116196</cx:pt>
          <cx:pt idx="765">0.00033064392148635601</cx:pt>
          <cx:pt idx="766">-0.00030576322410029802</cx:pt>
          <cx:pt idx="767">0.000179879482916912</cx:pt>
          <cx:pt idx="768">4.22552458867878e-05</cx:pt>
          <cx:pt idx="769">-0.00049912095732365799</cx:pt>
          <cx:pt idx="770">-0.00100328170824788</cx:pt>
          <cx:pt idx="771">-0.0012357225688321501</cx:pt>
          <cx:pt idx="772">-0.00078300740865849502</cx:pt>
          <cx:pt idx="773">-0.00131383366168968</cx:pt>
          <cx:pt idx="774">-0.0031753000462163799</cx:pt>
          <cx:pt idx="775">-0.00046901182690292198</cx:pt>
          <cx:pt idx="776">0.00135906528380309</cx:pt>
          <cx:pt idx="777">-0.0013814949612473799</cx:pt>
          <cx:pt idx="778">-0.0026648444523185298</cx:pt>
          <cx:pt idx="779">-0.0010498809878314399</cx:pt>
          <cx:pt idx="780">0.00033922013862909903</cx:pt>
          <cx:pt idx="781">-0.000445142660536202</cx:pt>
          <cx:pt idx="782">-0.00018017865306958099</cx:pt>
          <cx:pt idx="783">-2.9631315024141099e-05</cx:pt>
        </cx:lvl>
      </cx:numDim>
    </cx:data>
    <cx:data id="197">
      <cx:numDim type="val">
        <cx:f>'001_WA_F - 副本'!$GP$1:$GP$784</cx:f>
        <cx:lvl ptCount="784" formatCode="G/通用格式">
          <cx:pt idx="0">0.0010673303725050301</cx:pt>
          <cx:pt idx="1">0.00032406163023317999</cx:pt>
          <cx:pt idx="2">0.000537488058654214</cx:pt>
          <cx:pt idx="3">-0.000100207865445669</cx:pt>
          <cx:pt idx="4">-0.00045690388733165199</cx:pt>
          <cx:pt idx="5">6.5859840531960203e-05</cx:pt>
          <cx:pt idx="6">-0.00014399103198765601</cx:pt>
          <cx:pt idx="7">0.00022581613562306</cx:pt>
          <cx:pt idx="8">4.9965158630909999e-07</cx:pt>
          <cx:pt idx="9">0.00025626213115634598</cx:pt>
          <cx:pt idx="10">4.2613215841741997e-06</cx:pt>
          <cx:pt idx="11">6.1711903800207695e-05</cx:pt>
          <cx:pt idx="12">-0.000326480882597379</cx:pt>
          <cx:pt idx="13">-0.00025290046333034498</cx:pt>
          <cx:pt idx="14">0.00013623761037917501</cx:pt>
          <cx:pt idx="15">0.00013224139318076099</cx:pt>
          <cx:pt idx="16">0.000115757239866295</cx:pt>
          <cx:pt idx="17">-0.00042919171754449902</cx:pt>
          <cx:pt idx="18">-0.00036562327263908598</cx:pt>
          <cx:pt idx="19">0.00027212005744503998</cx:pt>
          <cx:pt idx="20">-0.00017361738769528699</cx:pt>
          <cx:pt idx="21">-0.00037000896984045302</cx:pt>
          <cx:pt idx="22">-0.000249556936838854</cx:pt>
          <cx:pt idx="23">7.0541012525110399e-05</cx:pt>
          <cx:pt idx="24">-0.00035453261864343098</cx:pt>
          <cx:pt idx="25">-0.000472499594280377</cx:pt>
          <cx:pt idx="26">-9.6008875177944404e-05</cx:pt>
          <cx:pt idx="27">0.00027897305322555001</cx:pt>
          <cx:pt idx="28">-2.9843531056371999e-05</cx:pt>
          <cx:pt idx="29">6.3309544748405794e-05</cx:pt>
          <cx:pt idx="30">-0.000109065612016273</cx:pt>
          <cx:pt idx="31">-0.00035632668078443199</cx:pt>
          <cx:pt idx="32">-0.000186747055452752</cx:pt>
          <cx:pt idx="33">0.00020861320552040399</cx:pt>
          <cx:pt idx="34">0.00027217549296126002</cx:pt>
          <cx:pt idx="35">-0.000332122009520174</cx:pt>
          <cx:pt idx="36">-0.00081256538745765701</cx:pt>
          <cx:pt idx="37">-0.000189267730315684</cx:pt>
          <cx:pt idx="38">-0.00082782859589845099</cx:pt>
          <cx:pt idx="39">-0.00097825498463033908</cx:pt>
          <cx:pt idx="40">-0.00068744088274004197</cx:pt>
          <cx:pt idx="41">-0.00113485217556544</cx:pt>
          <cx:pt idx="42">-0.00059255130930356201</cx:pt>
          <cx:pt idx="43">0.000246498269846684</cx:pt>
          <cx:pt idx="44">0.00042503937482078801</cx:pt>
          <cx:pt idx="45">-0.0010339059350847201</cx:pt>
          <cx:pt idx="46">6.2907707898555203e-05</cx:pt>
          <cx:pt idx="47">-1.6775918080869199e-05</cx:pt>
          <cx:pt idx="48">-0.00046443309122368799</cx:pt>
          <cx:pt idx="49">-0.00079946570993556505</cx:pt>
          <cx:pt idx="50">0.000176695418626147</cx:pt>
          <cx:pt idx="51">-0.00022484452344573701</cx:pt>
          <cx:pt idx="52">-0.00058174524188415002</cx:pt>
          <cx:pt idx="53">0.00098323954074156991</cx:pt>
          <cx:pt idx="54">0.00048602739212509697</cx:pt>
          <cx:pt idx="55">0.00039704359392655803</cx:pt>
          <cx:pt idx="56">-0.00017271283628702099</cx:pt>
          <cx:pt idx="57">0.000548438994850343</cx:pt>
          <cx:pt idx="58">9.8268925284210202e-05</cx:pt>
          <cx:pt idx="59">8.7984498163293701e-05</cx:pt>
          <cx:pt idx="60">3.3585511584785803e-05</cx:pt>
          <cx:pt idx="61">-0.00082289967887709395</cx:pt>
          <cx:pt idx="62">-0.00035601463481009</cx:pt>
          <cx:pt idx="63">-0.00050038250389800704</cx:pt>
          <cx:pt idx="64">-0.0012803608157376501</cx:pt>
          <cx:pt idx="65">-0.0031973750790020802</cx:pt>
          <cx:pt idx="66">-0.0063527285184721404</cx:pt>
          <cx:pt idx="67">-0.0061874361455896204</cx:pt>
          <cx:pt idx="68">-0.00785630248265075</cx:pt>
          <cx:pt idx="69">-0.0089169402244103999</cx:pt>
          <cx:pt idx="70">-0.012760319028946801</cx:pt>
          <cx:pt idx="71">-0.010446023344965199</cx:pt>
          <cx:pt idx="72">-0.0097609349978261695</cx:pt>
          <cx:pt idx="73">-0.0033955819484402</cx:pt>
          <cx:pt idx="74">0.0013644371367995301</cx:pt>
          <cx:pt idx="75">-0.0025652724083999501</cx:pt>
          <cx:pt idx="76">-0.00107605832805237</cx:pt>
          <cx:pt idx="77">-0.0014219026787191901</cx:pt>
          <cx:pt idx="78">-0.00078915393537024102</cx:pt>
          <cx:pt idx="79">-0.00038555147495564901</cx:pt>
          <cx:pt idx="80">1.34315906539988e-05</cx:pt>
          <cx:pt idx="81">-0.000102629354604921</cx:pt>
          <cx:pt idx="82">0.00013671778783459399</cx:pt>
          <cx:pt idx="83">-0.00074562970872138197</cx:pt>
          <cx:pt idx="84">-0.000134376302141758</cx:pt>
          <cx:pt idx="85">-0.000217251033945788</cx:pt>
          <cx:pt idx="86">0.00089610189319576697</cx:pt>
          <cx:pt idx="87">-0.0004802131865472</cx:pt>
          <cx:pt idx="88">-9.2395048488678905e-05</cx:pt>
          <cx:pt idx="89">5.1101618149420401e-05</cx:pt>
          <cx:pt idx="90">-0.00028458642781646799</cx:pt>
          <cx:pt idx="91">-0.0020681318677088401</cx:pt>
          <cx:pt idx="92">-0.0060969347627086402</cx:pt>
          <cx:pt idx="93">-0.0119427836535426</cx:pt>
          <cx:pt idx="94">-0.017627302523008401</cx:pt>
          <cx:pt idx="95">-0.0139678757190964</cx:pt>
          <cx:pt idx="96">-0.0142216223314227</cx:pt>
          <cx:pt idx="97">-0.033173484757911702</cx:pt>
          <cx:pt idx="98">-0.034635507589580297</cx:pt>
          <cx:pt idx="99">-0.029919946585365301</cx:pt>
          <cx:pt idx="100">-0.026511331551256099</cx:pt>
          <cx:pt idx="101">-0.000151006764371871</cx:pt>
          <cx:pt idx="102">-0.0037963225144685198</cx:pt>
          <cx:pt idx="103">-0.0328443334381864</cx:pt>
          <cx:pt idx="104">-0.016892070584858698</cx:pt>
          <cx:pt idx="105">-0.0094152463015059005</cx:pt>
          <cx:pt idx="106">-0.0088110344289326695</cx:pt>
          <cx:pt idx="107">-0.0038167927591734301</cx:pt>
          <cx:pt idx="108">-0.0031318473151517902</cx:pt>
          <cx:pt idx="109">-0.00067875759546323297</cx:pt>
          <cx:pt idx="110">-0.00080895428473423897</cx:pt>
          <cx:pt idx="111">0.000155706026645483</cx:pt>
          <cx:pt idx="112">-0.00020585174145317699</cx:pt>
          <cx:pt idx="113">-0.000183651800017639</cx:pt>
          <cx:pt idx="114">0.00051125285912505204</cx:pt>
          <cx:pt idx="115">0.0013422260644659499</cx:pt>
          <cx:pt idx="116">0.0033047416007259199</cx:pt>
          <cx:pt idx="117">0.00184295381698579</cx:pt>
          <cx:pt idx="118">-0.0028893394872632401</cx:pt>
          <cx:pt idx="119">-0.0027270011003089102</cx:pt>
          <cx:pt idx="120">-0.0020712454186908999</cx:pt>
          <cx:pt idx="121">-0.00492368706418624</cx:pt>
          <cx:pt idx="122">-0.016105888964746198</cx:pt>
          <cx:pt idx="123">0.0094595615845439393</cx:pt>
          <cx:pt idx="124">-0.012284669773638001</cx:pt>
          <cx:pt idx="125">-0.0125183119241068</cx:pt>
          <cx:pt idx="126">0.00326547773652208</cx:pt>
          <cx:pt idx="127">-0.0033834190611347998</cx:pt>
          <cx:pt idx="128">0.014733825578026201</cx:pt>
          <cx:pt idx="129">0.0190866122644325</cx:pt>
          <cx:pt idx="130">0.020945724856584701</cx:pt>
          <cx:pt idx="131">0.00895192290317425</cx:pt>
          <cx:pt idx="132">0.0029983380540724502</cx:pt>
          <cx:pt idx="133">0.020354959293138099</cx:pt>
          <cx:pt idx="134">0.0172355480022045</cx:pt>
          <cx:pt idx="135">0.010425522638831199</cx:pt>
          <cx:pt idx="136">0.00281503063763705</cx:pt>
          <cx:pt idx="137">0.0086049283507999095</cx:pt>
          <cx:pt idx="138">0.0027417888339273302</cx:pt>
          <cx:pt idx="139">-0.00029723026413727601</cx:pt>
          <cx:pt idx="140">0.00046939768734838798</cx:pt>
          <cx:pt idx="141">-0.00029143770270910702</cx:pt>
          <cx:pt idx="142">-0.00025654883301490299</cx:pt>
          <cx:pt idx="143">0.00025684868893406502</cx:pt>
          <cx:pt idx="144">0.0078137951168682201</cx:pt>
          <cx:pt idx="145">0.022283223399564799</cx:pt>
          <cx:pt idx="146">0.022190943311167399</cx:pt>
          <cx:pt idx="147">0.012456373504551199</cx:pt>
          <cx:pt idx="148">0.0157992368426336</cx:pt>
          <cx:pt idx="149">0.021091332493904599</cx:pt>
          <cx:pt idx="150">0.013879802281826399</cx:pt>
          <cx:pt idx="151">0.024302400273534999</cx:pt>
          <cx:pt idx="152">0.043634810520981698</cx:pt>
          <cx:pt idx="153">0.030649360131921599</cx:pt>
          <cx:pt idx="154">0.0098649794105541595</cx:pt>
          <cx:pt idx="155">-0.0019335614058809199</cx:pt>
          <cx:pt idx="156">0.017964675231517398</cx:pt>
          <cx:pt idx="157">0.034623719599198299</cx:pt>
          <cx:pt idx="158">0.0051437610226325904</cx:pt>
          <cx:pt idx="159">0.0049350005905540199</cx:pt>
          <cx:pt idx="160">0.014435844109356199</cx:pt>
          <cx:pt idx="161">-0.011912086248379</cx:pt>
          <cx:pt idx="162">-0.0041436396574962104</cx:pt>
          <cx:pt idx="163">0.0057900089701536997</cx:pt>
          <cx:pt idx="164">0.0085929353015419801</cx:pt>
          <cx:pt idx="165">0.013209747096790601</cx:pt>
          <cx:pt idx="166">-0.00053164808214758595</cx:pt>
          <cx:pt idx="167">8.8464446833383796e-06</cx:pt>
          <cx:pt idx="168">-0.00053930822264857097</cx:pt>
          <cx:pt idx="169">-9.2526069885238494e-05</cx:pt>
          <cx:pt idx="170">0.0018733264329628401</cx:pt>
          <cx:pt idx="171">0.00030562502155748699</cx:pt>
          <cx:pt idx="172">0.010624076427026201</cx:pt>
          <cx:pt idx="173">0.025845635597282101</cx:pt>
          <cx:pt idx="174">0.020175300819386999</cx:pt>
          <cx:pt idx="175">0.015905832542966701</cx:pt>
          <cx:pt idx="176">0.0431082648288688</cx:pt>
          <cx:pt idx="177">0.027759537000270201</cx:pt>
          <cx:pt idx="178">0.017534974636881001</cx:pt>
          <cx:pt idx="179">0.061491144250346803</cx:pt>
          <cx:pt idx="180">0.035560185236392698</cx:pt>
          <cx:pt idx="181">0.038229397445122403</cx:pt>
          <cx:pt idx="182">0.034114090435246998</cx:pt>
          <cx:pt idx="183">0.0309283603509963</cx:pt>
          <cx:pt idx="184">0.029142892447128602</cx:pt>
          <cx:pt idx="185">0.024386509765652899</cx:pt>
          <cx:pt idx="186">-0.0127352072297949</cx:pt>
          <cx:pt idx="187">-0.0025158359614773102</cx:pt>
          <cx:pt idx="188">-0.00603532439519683</cx:pt>
          <cx:pt idx="189">-0.039649820035028198</cx:pt>
          <cx:pt idx="190">-0.041668015230282497</cx:pt>
          <cx:pt idx="191">-0.0037753816185779701</cx:pt>
          <cx:pt idx="192">0.025872356674854002</cx:pt>
          <cx:pt idx="193">0.0062968866464044098</cx:pt>
          <cx:pt idx="194">-0.0015466168106095901</cx:pt>
          <cx:pt idx="195">-0.0031906618564557501</cx:pt>
          <cx:pt idx="196">-0.00029565094936954397</cx:pt>
          <cx:pt idx="197">-0.00035707821931763001</cx:pt>
          <cx:pt idx="198">0.0020802578833566498</cx:pt>
          <cx:pt idx="199">0.0022921399774901798</cx:pt>
          <cx:pt idx="200">0.00075913621156119097</cx:pt>
          <cx:pt idx="201">-0.0079233054990988008</cx:pt>
          <cx:pt idx="202">-0.015668489964258299</cx:pt>
          <cx:pt idx="203">-0.027036701947793</cx:pt>
          <cx:pt idx="204">-0.014614130183375</cx:pt>
          <cx:pt idx="205">0.011165874366084299</cx:pt>
          <cx:pt idx="206">-0.0267291617694905</cx:pt>
          <cx:pt idx="207">-0.00324288280237657</cx:pt>
          <cx:pt idx="208">0.0516885316855498</cx:pt>
          <cx:pt idx="209">0.029562912067212101</cx:pt>
          <cx:pt idx="210">0.028732051058397799</cx:pt>
          <cx:pt idx="211">-0.0308224907968951</cx:pt>
          <cx:pt idx="212">0.0026322757756927001</cx:pt>
          <cx:pt idx="213">-0.025906413943741699</cx:pt>
          <cx:pt idx="214">-0.0556861003334631</cx:pt>
          <cx:pt idx="215">-0.043103583933555303</cx:pt>
          <cx:pt idx="216">-0.0495392367232627</cx:pt>
          <cx:pt idx="217">-0.047459945107953698</cx:pt>
          <cx:pt idx="218">-0.055132856384646899</cx:pt>
          <cx:pt idx="219">-0.026961163517076</cx:pt>
          <cx:pt idx="220">-0.0137793940805038</cx:pt>
          <cx:pt idx="221">-0.0040913136687248898</cx:pt>
          <cx:pt idx="222">0.00161081759465721</cx:pt>
          <cx:pt idx="223">-0.0013002448170636499</cx:pt>
          <cx:pt idx="224">8.4905447917110304e-05</cx:pt>
          <cx:pt idx="225">-0.00071365876707740804</cx:pt>
          <cx:pt idx="226">0.0025527216645310998</cx:pt>
          <cx:pt idx="227">0.0041318864317534303</cx:pt>
          <cx:pt idx="228">-0.012210534557458999</cx:pt>
          <cx:pt idx="229">-0.034761567194748502</cx:pt>
          <cx:pt idx="230">-0.040702465710699701</cx:pt>
          <cx:pt idx="231">-0.049195827389109402</cx:pt>
          <cx:pt idx="232">0.014598421578523001</cx:pt>
          <cx:pt idx="233">0.010150670312517301</cx:pt>
          <cx:pt idx="234">-0.053247391034461702</cx:pt>
          <cx:pt idx="235">-0.030399205737057199</cx:pt>
          <cx:pt idx="236">0.0018733577629069099</cx:pt>
          <cx:pt idx="237">0.038914233810306099</cx:pt>
          <cx:pt idx="238">-0.0050564205072082804</cx:pt>
          <cx:pt idx="239">0.038542412947917902</cx:pt>
          <cx:pt idx="240">0.0089029156080460692</cx:pt>
          <cx:pt idx="241">-0.0140339775355699</cx:pt>
          <cx:pt idx="242">0.0269172791387461</cx:pt>
          <cx:pt idx="243">0.0032541472626191302</cx:pt>
          <cx:pt idx="244">-0.058916588967282697</cx:pt>
          <cx:pt idx="245">-0.040561370353479301</cx:pt>
          <cx:pt idx="246">-0.027706197114800699</cx:pt>
          <cx:pt idx="247">-0.032539184309924502</cx:pt>
          <cx:pt idx="248">0.022689908217772201</cx:pt>
          <cx:pt idx="249">0.025236922104882101</cx:pt>
          <cx:pt idx="250">0.0035134477653425201</cx:pt>
          <cx:pt idx="251">0.0014657954013031201</cx:pt>
          <cx:pt idx="252">-0.00042070942423869101</cx:pt>
          <cx:pt idx="253">-0.00024091394134665499</cx:pt>
          <cx:pt idx="254">0.00309176289066043</cx:pt>
          <cx:pt idx="255">0.0053972044039376802</cx:pt>
          <cx:pt idx="256">-0.0172887501089285</cx:pt>
          <cx:pt idx="257">-0.032090565375675201</cx:pt>
          <cx:pt idx="258">-0.022873652558252501</cx:pt>
          <cx:pt idx="259">-0.0302469408154615</cx:pt>
          <cx:pt idx="260">-0.0074651757683829902</cx:pt>
          <cx:pt idx="261">0.030266938499284201</cx:pt>
          <cx:pt idx="262">-0.0032176296372339402</cx:pt>
          <cx:pt idx="263">-0.029970675495525002</cx:pt>
          <cx:pt idx="264">-0.017366351041664601</cx:pt>
          <cx:pt idx="265">-0.020378063685364899</cx:pt>
          <cx:pt idx="266">0.0013859754172638301</cx:pt>
          <cx:pt idx="267">0.0228962920811005</cx:pt>
          <cx:pt idx="268">0.0439130493875554</cx:pt>
          <cx:pt idx="269">0.077052898169814102</cx:pt>
          <cx:pt idx="270">0.0278639679290772</cx:pt>
          <cx:pt idx="271">0.039907401992465397</cx:pt>
          <cx:pt idx="272">0.029382169764109501</cx:pt>
          <cx:pt idx="273">0.0046229742896972403</cx:pt>
          <cx:pt idx="274">0.024416733601895502</cx:pt>
          <cx:pt idx="275">-0.0024356587443445199</cx:pt>
          <cx:pt idx="276">0.0277406120457853</cx:pt>
          <cx:pt idx="277">0.026013561921941</cx:pt>
          <cx:pt idx="278">0.0129897069029249</cx:pt>
          <cx:pt idx="279">0.00444673695417415</cx:pt>
          <cx:pt idx="280">3.7391337133287102e-05</cx:pt>
          <cx:pt idx="281">-7.6435995693180001e-05</cx:pt>
          <cx:pt idx="282">0.00299417029865209</cx:pt>
          <cx:pt idx="283">0.0035502109161398999</cx:pt>
          <cx:pt idx="284">-0.011933165667606599</cx:pt>
          <cx:pt idx="285">-0.019846474376313799</cx:pt>
          <cx:pt idx="286">-0.043186236889063902</cx:pt>
          <cx:pt idx="287">-0.055180304331647001</cx:pt>
          <cx:pt idx="288">-0.043767793642332298</cx:pt>
          <cx:pt idx="289">-0.016007122897001898</cx:pt>
          <cx:pt idx="290">-0.029950760974889301</cx:pt>
          <cx:pt idx="291">-0.031076354034773799</cx:pt>
          <cx:pt idx="292">-0.017579368990122701</cx:pt>
          <cx:pt idx="293">-0.041521658042888598</cx:pt>
          <cx:pt idx="294">-0.022310255450008799</cx:pt>
          <cx:pt idx="295">0.0129059557361084</cx:pt>
          <cx:pt idx="296">0.039724724522833002</cx:pt>
          <cx:pt idx="297">0.016882855324324299</cx:pt>
          <cx:pt idx="298">0.010131202028577301</cx:pt>
          <cx:pt idx="299">0.065016677426569303</cx:pt>
          <cx:pt idx="300">0.104940376377459</cx:pt>
          <cx:pt idx="301">0.053830966762069797</cx:pt>
          <cx:pt idx="302">0.071463955909974106</cx:pt>
          <cx:pt idx="303">0.078310631116379703</cx:pt>
          <cx:pt idx="304">0.056844429070431898</cx:pt>
          <cx:pt idx="305">0.059151196163055197</cx:pt>
          <cx:pt idx="306">0.0139811050102848</cx:pt>
          <cx:pt idx="307">0.00122515429877516</cx:pt>
          <cx:pt idx="308">0.0011342469966293899</cx:pt>
          <cx:pt idx="309">0.00080154356702415695</cx:pt>
          <cx:pt idx="310">0.0042328375606336798</cx:pt>
          <cx:pt idx="311">0.0010181599001827201</cx:pt>
          <cx:pt idx="312">-0.0052963427160881999</cx:pt>
          <cx:pt idx="313">-0.016764232587822701</cx:pt>
          <cx:pt idx="314">-0.017166709574268</cx:pt>
          <cx:pt idx="315">-0.041559132257518401</cx:pt>
          <cx:pt idx="316">-0.018918653102967101</cx:pt>
          <cx:pt idx="317">-0.0154388857928205</cx:pt>
          <cx:pt idx="318">-0.046037386093349002</cx:pt>
          <cx:pt idx="319">-0.0285943407291986</cx:pt>
          <cx:pt idx="320">-0.017949726323006499</cx:pt>
          <cx:pt idx="321">-0.0037660644732431</cx:pt>
          <cx:pt idx="322">0.0082411237624526595</cx:pt>
          <cx:pt idx="323">0.036275473114714601</cx:pt>
          <cx:pt idx="324">0.038075773504890803</cx:pt>
          <cx:pt idx="325">0.0478627127220803</cx:pt>
          <cx:pt idx="326">0.037662277943086603</cx:pt>
          <cx:pt idx="327">0.049682471317224197</cx:pt>
          <cx:pt idx="328">0.093870454644036094</cx:pt>
          <cx:pt idx="329">0.063812611924928195</cx:pt>
          <cx:pt idx="330">0.0858475613004136</cx:pt>
          <cx:pt idx="331">0.088530332915733298</cx:pt>
          <cx:pt idx="332">0.067308266925112797</cx:pt>
          <cx:pt idx="333">0.044990326040788897</cx:pt>
          <cx:pt idx="334">0.0065639374030556103</cx:pt>
          <cx:pt idx="335">-0.000121261043528323</cx:pt>
          <cx:pt idx="336">0.00043743343739817002</cx:pt>
          <cx:pt idx="337">0.00022378121285878899</cx:pt>
          <cx:pt idx="338">0.0024761339663188098</cx:pt>
          <cx:pt idx="339">-0.0011715246566932</cx:pt>
          <cx:pt idx="340">0.0097175706980939698</cx:pt>
          <cx:pt idx="341">-0.013008823871371001</cx:pt>
          <cx:pt idx="342">-0.026915882585961299</cx:pt>
          <cx:pt idx="343">-0.0093449783217390992</cx:pt>
          <cx:pt idx="344">0.00116036437535843</cx:pt>
          <cx:pt idx="345">-0.0067243719785319497</cx:pt>
          <cx:pt idx="346">-0.0220478402453207</cx:pt>
          <cx:pt idx="347">0.0035630611333629702</cx:pt>
          <cx:pt idx="348">0.025201965266596401</cx:pt>
          <cx:pt idx="349">0.041587086175696203</cx:pt>
          <cx:pt idx="350">0.023562864620672599</cx:pt>
          <cx:pt idx="351">0.0128497344785241</cx:pt>
          <cx:pt idx="352">0.019788525143449601</cx:pt>
          <cx:pt idx="353">-0.016619287229537798</cx:pt>
          <cx:pt idx="354">0.016398672242121101</cx:pt>
          <cx:pt idx="355">-0.0251622983506576</cx:pt>
          <cx:pt idx="356">0.037214056212241602</cx:pt>
          <cx:pt idx="357">0.00616086449558928</cx:pt>
          <cx:pt idx="358">-0.0038365603594977</cx:pt>
          <cx:pt idx="359">0.0155266191226138</cx:pt>
          <cx:pt idx="360">-0.0010113378825960201</cx:pt>
          <cx:pt idx="361">0.011106769137731599</cx:pt>
          <cx:pt idx="362">0.00234748047470123</cx:pt>
          <cx:pt idx="363">-0.000859338619166627</cx:pt>
          <cx:pt idx="364">0.000160088362599648</cx:pt>
          <cx:pt idx="365">6.4950842372646199e-05</cx:pt>
          <cx:pt idx="366">-0.0015618039068928001</cx:pt>
          <cx:pt idx="367">-0.0010242220332896399</cx:pt>
          <cx:pt idx="368">0.0081107987980499393</cx:pt>
          <cx:pt idx="369">-0.00903490285473048</cx:pt>
          <cx:pt idx="370">-0.036490075219780503</cx:pt>
          <cx:pt idx="371">0.0048638833185606096</cx:pt>
          <cx:pt idx="372">0.025467270825594301</cx:pt>
          <cx:pt idx="373">0.037756261539976098</cx:pt>
          <cx:pt idx="374">0.023530580211790299</cx:pt>
          <cx:pt idx="375">0.0223029627856569</cx:pt>
          <cx:pt idx="376">0.041112193073242903</cx:pt>
          <cx:pt idx="377">0.026723501687479199</cx:pt>
          <cx:pt idx="378">0.0043161578372093003</cx:pt>
          <cx:pt idx="379">0.0043360946637655499</cx:pt>
          <cx:pt idx="380">-0.028075241059847</cx:pt>
          <cx:pt idx="381">-0.082608839914899104</cx:pt>
          <cx:pt idx="382">-0.090396502863781897</cx:pt>
          <cx:pt idx="383">-0.024910065109251901</cx:pt>
          <cx:pt idx="384">-0.0039451544760471802</cx:pt>
          <cx:pt idx="385">-0.027072266604083201</cx:pt>
          <cx:pt idx="386">-0.036897279038655799</cx:pt>
          <cx:pt idx="387">-0.0189957310927578</cx:pt>
          <cx:pt idx="388">-0.023355602053775099</cx:pt>
          <cx:pt idx="389">-0.014652223099341</cx:pt>
          <cx:pt idx="390">-0.015696657118351599</cx:pt>
          <cx:pt idx="391">-0.000339328438526288</cx:pt>
          <cx:pt idx="392">0.00064205786056138997</cx:pt>
          <cx:pt idx="393">0.000292735182038785</cx:pt>
          <cx:pt idx="394">-0.00082198851482065101</cx:pt>
          <cx:pt idx="395">-3.8935986148751498e-05</cx:pt>
          <cx:pt idx="396">0.0019573882452309202</cx:pt>
          <cx:pt idx="397">-0.036293746731282002</cx:pt>
          <cx:pt idx="398">-0.040280413400179897</cx:pt>
          <cx:pt idx="399">-0.013952183264247599</cx:pt>
          <cx:pt idx="400">0.0299513122708924</cx:pt>
          <cx:pt idx="401">0.075199201143454297</cx:pt>
          <cx:pt idx="402">0.072787872386986405</cx:pt>
          <cx:pt idx="403">0.088673132514063294</cx:pt>
          <cx:pt idx="404">0.052314811165289403</cx:pt>
          <cx:pt idx="405">0.046800387639846598</cx:pt>
          <cx:pt idx="406">0.0156075153403917</cx:pt>
          <cx:pt idx="407">-0.0039640787349319801</cx:pt>
          <cx:pt idx="408">-0.042554779256332602</cx:pt>
          <cx:pt idx="409">-0.075610582834575696</cx:pt>
          <cx:pt idx="410">-0.0461875151653117</cx:pt>
          <cx:pt idx="411">-0.0180826817106821</cx:pt>
          <cx:pt idx="412">-0.040684215600767203</cx:pt>
          <cx:pt idx="413">-0.055972603325087397</cx:pt>
          <cx:pt idx="414">-0.054027944999435598</cx:pt>
          <cx:pt idx="415">-0.044136249173501202</cx:pt>
          <cx:pt idx="416">-0.037662584648030399</cx:pt>
          <cx:pt idx="417">-0.020421042473320501</cx:pt>
          <cx:pt idx="418">-0.0090326486575137699</cx:pt>
          <cx:pt idx="419">0.000134228778150042</cx:pt>
          <cx:pt idx="420">0.00013975662915260899</cx:pt>
          <cx:pt idx="421">0.00157229033778032</cx:pt>
          <cx:pt idx="422">8.2327811957135302e-05</cx:pt>
          <cx:pt idx="423">0.000443668691175084</cx:pt>
          <cx:pt idx="424">-0.0052576287957702998</cx:pt>
          <cx:pt idx="425">-0.0240116580888441</cx:pt>
          <cx:pt idx="426">-0.038301146685315597</cx:pt>
          <cx:pt idx="427">-0.0490935503907938</cx:pt>
          <cx:pt idx="428">-0.036033941534039202</cx:pt>
          <cx:pt idx="429">0.042058571560227798</cx:pt>
          <cx:pt idx="430">0.158087607709958</cx:pt>
          <cx:pt idx="431">0.183575502057165</cx:pt>
          <cx:pt idx="432">0.14186585040178301</cx:pt>
          <cx:pt idx="433">0.0329632453984222</cx:pt>
          <cx:pt idx="434">-0.053187487343280798</cx:pt>
          <cx:pt idx="435">-0.046337317790940601</cx:pt>
          <cx:pt idx="436">-0.029876515334886201</cx:pt>
          <cx:pt idx="437">-0.020914369501434001</cx:pt>
          <cx:pt idx="438">-0.0223033157323872</cx:pt>
          <cx:pt idx="439">-0.043724149780679497</cx:pt>
          <cx:pt idx="440">-0.042312453710138399</cx:pt>
          <cx:pt idx="441">-0.038421894967875299</cx:pt>
          <cx:pt idx="442">-0.045019911394402298</cx:pt>
          <cx:pt idx="443">-0.038052927233731597</cx:pt>
          <cx:pt idx="444">-0.037128928931684402</cx:pt>
          <cx:pt idx="445">-0.021363090704545899</cx:pt>
          <cx:pt idx="446">-0.0028265624446207499</cx:pt>
          <cx:pt idx="447">-0.0022548739106344699</cx:pt>
          <cx:pt idx="448">0.000295826737452169</cx:pt>
          <cx:pt idx="449">0.00042691889896740402</cx:pt>
          <cx:pt idx="450">0.00075656073539285998</cx:pt>
          <cx:pt idx="451">0.00082597990323590199</cx:pt>
          <cx:pt idx="452">0.00170744002312062</cx:pt>
          <cx:pt idx="453">-0.024514317438813001</cx:pt>
          <cx:pt idx="454">-0.086347942573851894</cx:pt>
          <cx:pt idx="455">-0.11102171539634</cx:pt>
          <cx:pt idx="456">-0.13508378501093599</cx:pt>
          <cx:pt idx="457">-0.057074936412315799</cx:pt>
          <cx:pt idx="458">0.050933276439641399</cx:pt>
          <cx:pt idx="459">0.108567813728916</cx:pt>
          <cx:pt idx="460">0.121333473424486</cx:pt>
          <cx:pt idx="461">0.077244155960904698</cx:pt>
          <cx:pt idx="462">0.0076440453859186602</cx:pt>
          <cx:pt idx="463">0.0092047849701342895</cx:pt>
          <cx:pt idx="464">-0.0155661347917185</cx:pt>
          <cx:pt idx="465">-0.052247093836683398</cx:pt>
          <cx:pt idx="466">-0.054852322648957202</cx:pt>
          <cx:pt idx="467">-0.045778087311403599</cx:pt>
          <cx:pt idx="468">-0.044197488256412801</cx:pt>
          <cx:pt idx="469">-0.058507781621508603</cx:pt>
          <cx:pt idx="470">-0.0590789206137158</cx:pt>
          <cx:pt idx="471">-0.038795627523008198</cx:pt>
          <cx:pt idx="472">-0.040413154004966097</cx:pt>
          <cx:pt idx="473">-0.0293569168668553</cx:pt>
          <cx:pt idx="474">-0.017473745956984001</cx:pt>
          <cx:pt idx="475">-0.00411930798892793</cx:pt>
          <cx:pt idx="476">-0.00014173589538642799</cx:pt>
          <cx:pt idx="477">2.7130437002555602e-05</cx:pt>
          <cx:pt idx="478">-0.00083869273191398898</cx:pt>
          <cx:pt idx="479">-0.00061305827109924395</cx:pt>
          <cx:pt idx="480">-0.00804333461837832</cx:pt>
          <cx:pt idx="481">-0.034468238421545401</cx:pt>
          <cx:pt idx="482">-0.10225418774008101</cx:pt>
          <cx:pt idx="483">-0.16859506530736901</cx:pt>
          <cx:pt idx="484">-0.172512045412367</cx:pt>
          <cx:pt idx="485">-0.14397262757336499</cx:pt>
          <cx:pt idx="486">-0.095077294142010396</cx:pt>
          <cx:pt idx="487">-0.044666706243229402</cx:pt>
          <cx:pt idx="488">0.013059605907367801</cx:pt>
          <cx:pt idx="489">0.046755559334297501</cx:pt>
          <cx:pt idx="490">0.030358251733323099</cx:pt>
          <cx:pt idx="491">0.042421687136057699</cx:pt>
          <cx:pt idx="492">-0.024222130306642602</cx:pt>
          <cx:pt idx="493">-0.067080415124363704</cx:pt>
          <cx:pt idx="494">-0.0186470351793236</cx:pt>
          <cx:pt idx="495">-0.039796063464244101</cx:pt>
          <cx:pt idx="496">-0.028693971642481102</cx:pt>
          <cx:pt idx="497">-0.055623209420439003</cx:pt>
          <cx:pt idx="498">-0.062894129945510704</cx:pt>
          <cx:pt idx="499">-0.042382791156115901</cx:pt>
          <cx:pt idx="500">-0.036257323489423399</cx:pt>
          <cx:pt idx="501">-0.019293265909967799</cx:pt>
          <cx:pt idx="502">-0.0039780961594200002</cx:pt>
          <cx:pt idx="503">-0.00073373600032428403</cx:pt>
          <cx:pt idx="504">-0.00073620840109729602</cx:pt>
          <cx:pt idx="505">0.00049443527263704704</cx:pt>
          <cx:pt idx="506">0.00082026072942404304</cx:pt>
          <cx:pt idx="507">-0.0073570251088768803</cx:pt>
          <cx:pt idx="508">-0.012666701133766599</cx:pt>
          <cx:pt idx="509">-0.0420507521013209</cx:pt>
          <cx:pt idx="510">-0.086802074969693402</cx:pt>
          <cx:pt idx="511">-0.12516007306034399</cx:pt>
          <cx:pt idx="512">-0.14144873237152999</cx:pt>
          <cx:pt idx="513">-0.15275621015263899</cx:pt>
          <cx:pt idx="514">-0.12908803285602999</cx:pt>
          <cx:pt idx="515">-0.0383381545288079</cx:pt>
          <cx:pt idx="516">0.010010631456674799</cx:pt>
          <cx:pt idx="517">0.022080774094845601</cx:pt>
          <cx:pt idx="518">-0.0146532971223846</cx:pt>
          <cx:pt idx="519">-0.024450237092697402</cx:pt>
          <cx:pt idx="520">0.0151736583495198</cx:pt>
          <cx:pt idx="521">0.011890762716201099</cx:pt>
          <cx:pt idx="522">-0.0110997596669866</cx:pt>
          <cx:pt idx="523">-0.026923626863477799</cx:pt>
          <cx:pt idx="524">-0.048430890393400101</cx:pt>
          <cx:pt idx="525">-0.085793832753421104</cx:pt>
          <cx:pt idx="526">-0.060567916876991298</cx:pt>
          <cx:pt idx="527">-0.042752546050225798</cx:pt>
          <cx:pt idx="528">-0.030294674130533002</cx:pt>
          <cx:pt idx="529">-0.0054373207914555199</cx:pt>
          <cx:pt idx="530">0.00154486341807406</cx:pt>
          <cx:pt idx="531">0.00016939038272606799</cx:pt>
          <cx:pt idx="532">-0.00055593096184780404</cx:pt>
          <cx:pt idx="533">0.00032409406410855199</cx:pt>
          <cx:pt idx="534">0.00094709266109408601</cx:pt>
          <cx:pt idx="535">0.00114195346621644</cx:pt>
          <cx:pt idx="536">0.0097523455982482</cx:pt>
          <cx:pt idx="537">-0.029949887047736899</cx:pt>
          <cx:pt idx="538">-0.039160447104311297</cx:pt>
          <cx:pt idx="539">-0.0205645459635906</cx:pt>
          <cx:pt idx="540">-0.058649449865683601</cx:pt>
          <cx:pt idx="541">-0.096716473740889805</cx:pt>
          <cx:pt idx="542">-0.104683534013082</cx:pt>
          <cx:pt idx="543">-0.082301790178904696</cx:pt>
          <cx:pt idx="544">-0.097821201798902704</cx:pt>
          <cx:pt idx="545">-0.069000561928833207</cx:pt>
          <cx:pt idx="546">-0.0250139213272828</cx:pt>
          <cx:pt idx="547">0.0060886215893192399</cx:pt>
          <cx:pt idx="548">0.052382563715294303</cx:pt>
          <cx:pt idx="549">0.023224025979075101</cx:pt>
          <cx:pt idx="550">0.014102141302241401</cx:pt>
          <cx:pt idx="551">-0.013010724263598001</cx:pt>
          <cx:pt idx="552">-0.092129537127539504</cx:pt>
          <cx:pt idx="553">-0.085753506635541807</cx:pt>
          <cx:pt idx="554">-0.049651139937799502</cx:pt>
          <cx:pt idx="555">-0.037473211944269197</cx:pt>
          <cx:pt idx="556">-0.020797552558022299</cx:pt>
          <cx:pt idx="557">-0.0029673129542332</cx:pt>
          <cx:pt idx="558">-0.00042602687187309101</cx:pt>
          <cx:pt idx="559">-0.00066841053797573604</cx:pt>
          <cx:pt idx="560">-7.1180339705482405e-05</cx:pt>
          <cx:pt idx="561">-0.00107689707972315</cx:pt>
          <cx:pt idx="562">0.0029301739107196099</cx:pt>
          <cx:pt idx="563">0.0084787760168075592</cx:pt>
          <cx:pt idx="564">0.032038319725274898</cx:pt>
          <cx:pt idx="565">0.0058147261287919303</cx:pt>
          <cx:pt idx="566">0.035458460704921098</cx:pt>
          <cx:pt idx="567">0.032237990881820201</cx:pt>
          <cx:pt idx="568">0.0463692801794824</cx:pt>
          <cx:pt idx="569">0.0083601176865438203</cx:pt>
          <cx:pt idx="570">-0.042447098379605697</cx:pt>
          <cx:pt idx="571">-0.061307014985648403</cx:pt>
          <cx:pt idx="572">-0.15806943642257801</cx:pt>
          <cx:pt idx="573">-0.096636264185801901</cx:pt>
          <cx:pt idx="574">-0.069295484869449697</cx:pt>
          <cx:pt idx="575">0.0011972733707673201</cx:pt>
          <cx:pt idx="576">-0.021814630194968199</cx:pt>
          <cx:pt idx="577">-0.0013331630413429699</cx:pt>
          <cx:pt idx="578">0.0258341515328404</cx:pt>
          <cx:pt idx="579">0.021948121935845701</cx:pt>
          <cx:pt idx="580">-0.046600961864538597</cx:pt>
          <cx:pt idx="581">-0.066769993565571895</cx:pt>
          <cx:pt idx="582">-0.036090799768002203</cx:pt>
          <cx:pt idx="583">-0.029366403480605201</cx:pt>
          <cx:pt idx="584">-0.019690799609470799</cx:pt>
          <cx:pt idx="585">-0.0073140480302368903</cx:pt>
          <cx:pt idx="586">-0.00062444704288182698</cx:pt>
          <cx:pt idx="587">-0.00033073674667399199</cx:pt>
          <cx:pt idx="588">0.00044228478871098301</cx:pt>
          <cx:pt idx="589">-0.00029679591243929001</cx:pt>
          <cx:pt idx="590">0.0042972426768904896</cx:pt>
          <cx:pt idx="591">0.0056350240366166296</cx:pt>
          <cx:pt idx="592">0.025462676230389399</cx:pt>
          <cx:pt idx="593">0.045283313119787401</cx:pt>
          <cx:pt idx="594">0.0560059300904635</cx:pt>
          <cx:pt idx="595">0.10740151220786801</cx:pt>
          <cx:pt idx="596">0.097554676794891604</cx:pt>
          <cx:pt idx="597">0.058789890204464901</cx:pt>
          <cx:pt idx="598">0.027287669163586801</cx:pt>
          <cx:pt idx="599">-0.035473474517919601</cx:pt>
          <cx:pt idx="600">-0.082588967722005996</cx:pt>
          <cx:pt idx="601">-0.129349617885191</cx:pt>
          <cx:pt idx="602">-0.074990604702823593</cx:pt>
          <cx:pt idx="603">0.0087467791124855292</cx:pt>
          <cx:pt idx="604">0.0033469804817206701</cx:pt>
          <cx:pt idx="605">0.025048464742158601</cx:pt>
          <cx:pt idx="606">0.0093037801610034096</cx:pt>
          <cx:pt idx="607">-0.034006826036400102</cx:pt>
          <cx:pt idx="608">-0.032461991319328698</cx:pt>
          <cx:pt idx="609">-0.0395625432828733</cx:pt>
          <cx:pt idx="610">-0.038302142829705101</cx:pt>
          <cx:pt idx="611">-0.018815111991002598</cx:pt>
          <cx:pt idx="612">-0.0081252377633881708</cx:pt>
          <cx:pt idx="613">-0.0039442744166931004</cx:pt>
          <cx:pt idx="614">-0.00163540762021635</cx:pt>
          <cx:pt idx="615">-0.000304133828724428</cx:pt>
          <cx:pt idx="616">-0.00042646309630358698</cx:pt>
          <cx:pt idx="617">0.00020575052885204301</cx:pt>
          <cx:pt idx="618">-0.000791563131001483</cx:pt>
          <cx:pt idx="619">0.0028902910585873998</cx:pt>
          <cx:pt idx="620">0.0152078923866727</cx:pt>
          <cx:pt idx="621">0.039347218505496502</cx:pt>
          <cx:pt idx="622">0.047098137322506201</cx:pt>
          <cx:pt idx="623">0.087212426992411898</cx:pt>
          <cx:pt idx="624">0.102144321464867</cx:pt>
          <cx:pt idx="625">0.074545556430281296</cx:pt>
          <cx:pt idx="626">0.0535601646278843</cx:pt>
          <cx:pt idx="627">0.021164640679810699</cx:pt>
          <cx:pt idx="628">-0.017697148208988801</cx:pt>
          <cx:pt idx="629">-0.027783968831499299</cx:pt>
          <cx:pt idx="630">-0.037867672290865698</cx:pt>
          <cx:pt idx="631">0.0082708602135933007</cx:pt>
          <cx:pt idx="632">-0.015835987748580999</cx:pt>
          <cx:pt idx="633">0.012830657705944701</cx:pt>
          <cx:pt idx="634">-0.0119281749608277</cx:pt>
          <cx:pt idx="635">-0.046591640592400299</cx:pt>
          <cx:pt idx="636">-0.0386840364236044</cx:pt>
          <cx:pt idx="637">-0.044642888750649097</cx:pt>
          <cx:pt idx="638">-0.035661232794089101</cx:pt>
          <cx:pt idx="639">-0.0141158503719921</cx:pt>
          <cx:pt idx="640">-0.0054871939330499797</cx:pt>
          <cx:pt idx="641">-0.0017711774270193501</cx:pt>
          <cx:pt idx="642">-0.00063375490821194699</cx:pt>
          <cx:pt idx="643">-0.00034009870740387099</cx:pt>
          <cx:pt idx="644">-0.00021389430851150899</cx:pt>
          <cx:pt idx="645">4.1591326945314797e-05</cx:pt>
          <cx:pt idx="646">0.00025084799827637102</cx:pt>
          <cx:pt idx="647">0.0016421214090734299</cx:pt>
          <cx:pt idx="648">0.0122042091248621</cx:pt>
          <cx:pt idx="649">0.024895798181838302</cx:pt>
          <cx:pt idx="650">0.038608630081863098</cx:pt>
          <cx:pt idx="651">0.047439044796771503</cx:pt>
          <cx:pt idx="652">0.084684072349523506</cx:pt>
          <cx:pt idx="653">0.086683735778288806</cx:pt>
          <cx:pt idx="654">0.060470008629981399</cx:pt>
          <cx:pt idx="655">0.048757083384934799</cx:pt>
          <cx:pt idx="656">0.0066662851095276102</cx:pt>
          <cx:pt idx="657">0.00077012152265380795</cx:pt>
          <cx:pt idx="658">-0.0105210707466665</cx:pt>
          <cx:pt idx="659">-0.0141200131024547</cx:pt>
          <cx:pt idx="660">-0.035345677220552901</cx:pt>
          <cx:pt idx="661">0.0045280793900591299</cx:pt>
          <cx:pt idx="662">-0.022055635773548798</cx:pt>
          <cx:pt idx="663">-0.033960524028500902</cx:pt>
          <cx:pt idx="664">-0.017629110436748401</cx:pt>
          <cx:pt idx="665">-0.030068022167491201</cx:pt>
          <cx:pt idx="666">-0.0144265594909093</cx:pt>
          <cx:pt idx="667">-0.0079704001080127696</cx:pt>
          <cx:pt idx="668">-0.0028194824991646999</cx:pt>
          <cx:pt idx="669">-0.00043597572364224298</cx:pt>
          <cx:pt idx="670">0.00054978389906419503</cx:pt>
          <cx:pt idx="671">-0.00032928989771853902</cx:pt>
          <cx:pt idx="672">0.00039923289333766802</cx:pt>
          <cx:pt idx="673">-0.00086800460696566503</cx:pt>
          <cx:pt idx="674">0.00199703700453862</cx:pt>
          <cx:pt idx="675">0.0070589151818934498</cx:pt>
          <cx:pt idx="676">0.018200421250323898</cx:pt>
          <cx:pt idx="677">0.025751535411116799</cx:pt>
          <cx:pt idx="678">0.023996305927282101</cx:pt>
          <cx:pt idx="679">0.0290481980793907</cx:pt>
          <cx:pt idx="680">0.049601801508446501</cx:pt>
          <cx:pt idx="681">0.033769678967585599</cx:pt>
          <cx:pt idx="682">0.016223765026154701</cx:pt>
          <cx:pt idx="683">-0.021376327100002899</cx:pt>
          <cx:pt idx="684">-0.0289581294325112</cx:pt>
          <cx:pt idx="685">-0.036094961576275897</cx:pt>
          <cx:pt idx="686">-0.043918924482401298</cx:pt>
          <cx:pt idx="687">-0.046351682988526897</cx:pt>
          <cx:pt idx="688">-0.0511402312863476</cx:pt>
          <cx:pt idx="689">-0.028694612596593901</cx:pt>
          <cx:pt idx="690">-0.047137747951506499</cx:pt>
          <cx:pt idx="691">-0.0324312605566646</cx:pt>
          <cx:pt idx="692">-0.0089607989786334493</cx:pt>
          <cx:pt idx="693">-0.0062415833491098402</cx:pt>
          <cx:pt idx="694">0.004981380299156</cx:pt>
          <cx:pt idx="695">0.0070563480129216599</cx:pt>
          <cx:pt idx="696">-0.0015617341953509799</cx:pt>
          <cx:pt idx="697">-0.0020525552701607</cx:pt>
          <cx:pt idx="698">-0.00041321193219599002</cx:pt>
          <cx:pt idx="699">0.000287989328700029</cx:pt>
          <cx:pt idx="700">6.1933148594082695e-05</cx:pt>
          <cx:pt idx="701">-0.00024032037136705099</cx:pt>
          <cx:pt idx="702">7.7199735873698298e-05</cx:pt>
          <cx:pt idx="703">0.0010547196002407399</cx:pt>
          <cx:pt idx="704">0.0058480349189613404</cx:pt>
          <cx:pt idx="705">0.018299042631521899</cx:pt>
          <cx:pt idx="706">0.0038554009409723401</cx:pt>
          <cx:pt idx="707">0.016338357041841899</cx:pt>
          <cx:pt idx="708">0.029148296047162198</cx:pt>
          <cx:pt idx="709">0.0019955486330443398</cx:pt>
          <cx:pt idx="710">-0.0289263988666731</cx:pt>
          <cx:pt idx="711">-0.020459979227719902</cx:pt>
          <cx:pt idx="712">-0.0063930967030058896</cx:pt>
          <cx:pt idx="713">0.013844968111836701</cx:pt>
          <cx:pt idx="714">0.019875442862817599</cx:pt>
          <cx:pt idx="715">0.021272149085716199</cx:pt>
          <cx:pt idx="716">0.030311980741664898</cx:pt>
          <cx:pt idx="717">0.0026632496998709502</cx:pt>
          <cx:pt idx="718">-0.0190852149234833</cx:pt>
          <cx:pt idx="719">0.0079709292296121208</cx:pt>
          <cx:pt idx="720">0.0086222603903317093</cx:pt>
          <cx:pt idx="721">0.00500499141269585</cx:pt>
          <cx:pt idx="722">0.0086278487500270895</cx:pt>
          <cx:pt idx="723">0.0027573516112566398</cx:pt>
          <cx:pt idx="724">0.00054564684834731698</cx:pt>
          <cx:pt idx="725">-0.00016359017128684999</cx:pt>
          <cx:pt idx="726">-0.00066516735007953799</cx:pt>
          <cx:pt idx="727">7.2196028443104396e-05</cx:pt>
          <cx:pt idx="728">0.00022446267405705299</cx:pt>
          <cx:pt idx="729">-0.00019794163566190501</cx:pt>
          <cx:pt idx="730">-1.64224649774688e-05</cx:pt>
          <cx:pt idx="731">0.00043841178475633298</cx:pt>
          <cx:pt idx="732">0.00049824558413696896</cx:pt>
          <cx:pt idx="733">0.0091525985583332803</cx:pt>
          <cx:pt idx="734">0.011763945424825799</cx:pt>
          <cx:pt idx="735">0.0135544197201658</cx:pt>
          <cx:pt idx="736">0.016067610845160001</cx:pt>
          <cx:pt idx="737">0.023502475117237</cx:pt>
          <cx:pt idx="738">0.026814796152778399</cx:pt>
          <cx:pt idx="739">0.0316338353994573</cx:pt>
          <cx:pt idx="740">0.043328491117447201</cx:pt>
          <cx:pt idx="741">0.047355787577094001</cx:pt>
          <cx:pt idx="742">0.048950247514495997</cx:pt>
          <cx:pt idx="743">0.038079429752843903</cx:pt>
          <cx:pt idx="744">0.043856554207953098</cx:pt>
          <cx:pt idx="745">0.0379814499027726</cx:pt>
          <cx:pt idx="746">0.0237956075286524</cx:pt>
          <cx:pt idx="747">0.018477526462548799</cx:pt>
          <cx:pt idx="748">0.011857728481567799</cx:pt>
          <cx:pt idx="749">0.00623103727394994</cx:pt>
          <cx:pt idx="750">0.00109229167613603</cx:pt>
          <cx:pt idx="751">-0.00073335669647566003</cx:pt>
          <cx:pt idx="752">0.00023800726380692001</cx:pt>
          <cx:pt idx="753">0.000192385332365211</cx:pt>
          <cx:pt idx="754">0.000561778717406825</cx:pt>
          <cx:pt idx="755">0.00088099531646760904</cx:pt>
          <cx:pt idx="756">0.000540537906390007</cx:pt>
          <cx:pt idx="757">-0.00056512868134750503</cx:pt>
          <cx:pt idx="758">0.00021337958789260101</cx:pt>
          <cx:pt idx="759">-0.00038101146007871102</cx:pt>
          <cx:pt idx="760">7.4159404248392199e-05</cx:pt>
          <cx:pt idx="761">0.00018389522104253399</cx:pt>
          <cx:pt idx="762">0.00057781239932660296</cx:pt>
          <cx:pt idx="763">0.000103954469435627</cx:pt>
          <cx:pt idx="764">0.00031568164500227398</cx:pt>
          <cx:pt idx="765">0.00085580904380747904</cx:pt>
          <cx:pt idx="766">0.00066578412072146201</cx:pt>
          <cx:pt idx="767">0.0034415063605089499</cx:pt>
          <cx:pt idx="768">0.0043409765077215903</cx:pt>
          <cx:pt idx="769">0.0034046807962345802</cx:pt>
          <cx:pt idx="770">0.0083019975851699197</cx:pt>
          <cx:pt idx="771">0.0051429271835687802</cx:pt>
          <cx:pt idx="772">0.0027162911221922498</cx:pt>
          <cx:pt idx="773">0.0046055950579702003</cx:pt>
          <cx:pt idx="774">0.0091493670046390793</cx:pt>
          <cx:pt idx="775">0.0016389186501949099</cx:pt>
          <cx:pt idx="776">0.00090415959019903003</cx:pt>
          <cx:pt idx="777">0.00053675791578728196</cx:pt>
          <cx:pt idx="778">0.00065200825453406498</cx:pt>
          <cx:pt idx="779">-8.2870883626444893e-05</cx:pt>
          <cx:pt idx="780">0.00020604470919671799</cx:pt>
          <cx:pt idx="781">0.0015170904544335</cx:pt>
          <cx:pt idx="782">7.5103042055489505e-05</cx:pt>
          <cx:pt idx="783">0.00051069063498534702</cx:pt>
        </cx:lvl>
      </cx:numDim>
    </cx:data>
    <cx:data id="198">
      <cx:numDim type="val">
        <cx:f>'001_WA_F - 副本'!$GQ$1:$GQ$784</cx:f>
        <cx:lvl ptCount="784" formatCode="G/通用格式">
          <cx:pt idx="0">0.000177084484197687</cx:pt>
          <cx:pt idx="1">0.0011102654672018901</cx:pt>
          <cx:pt idx="2">-0.00061764092461925098</cx:pt>
          <cx:pt idx="3">1.24363611710627e-05</cx:pt>
          <cx:pt idx="4">0.00058468429531690301</cx:pt>
          <cx:pt idx="5">-0.00065897254850241695</cx:pt>
          <cx:pt idx="6">1.8354172669199601e-05</cx:pt>
          <cx:pt idx="7">0.00060712938328772901</cx:pt>
          <cx:pt idx="8">0.00053799571990861697</cx:pt>
          <cx:pt idx="9">-0.00013586041232782701</cx:pt>
          <cx:pt idx="10">0.00026612117423830301</cx:pt>
          <cx:pt idx="11">-0.00025788798229355698</cx:pt>
          <cx:pt idx="12">0.00043189555843901</cx:pt>
          <cx:pt idx="13">0.00024194266492166301</cx:pt>
          <cx:pt idx="14">0.00033594576453356399</cx:pt>
          <cx:pt idx="15">-5.6066928517818603e-05</cx:pt>
          <cx:pt idx="16">0.00031761968403187698</cx:pt>
          <cx:pt idx="17">0.00026281111590667402</cx:pt>
          <cx:pt idx="18">-0.00041658826241635998</cx:pt>
          <cx:pt idx="19">-0.00034483410203236902</cx:pt>
          <cx:pt idx="20">0.000183225001343703</cx:pt>
          <cx:pt idx="21">-0.00026913338534344299</cx:pt>
          <cx:pt idx="22">-0.000339203378086844</cx:pt>
          <cx:pt idx="23">-0.00029597182903542399</cx:pt>
          <cx:pt idx="24">0.000303758275836089</cx:pt>
          <cx:pt idx="25">0.00076005031271184499</cx:pt>
          <cx:pt idx="26">0.000108953382368893</cx:pt>
          <cx:pt idx="27">9.3013759981404006e-05</cx:pt>
          <cx:pt idx="28">-0.00024810416693987102</cx:pt>
          <cx:pt idx="29">0.00066837765206763399</cx:pt>
          <cx:pt idx="30">-0.00033114394809143999</cx:pt>
          <cx:pt idx="31">-0.000209598226868331</cx:pt>
          <cx:pt idx="32">1.2301699839557801e-06</cx:pt>
          <cx:pt idx="33">0.00026144605715834298</cx:pt>
          <cx:pt idx="34">0.0011343961341964801</cx:pt>
          <cx:pt idx="35">0.00040756085134781999</cx:pt>
          <cx:pt idx="36">0.000118041382554043</cx:pt>
          <cx:pt idx="37">-0.00028187361339550499</cx:pt>
          <cx:pt idx="38">-0.000363832130715152</cx:pt>
          <cx:pt idx="39">-0.00061339032824851204</cx:pt>
          <cx:pt idx="40">0.00063038340752274405</cx:pt>
          <cx:pt idx="41">0.00095298772100798701</cx:pt>
          <cx:pt idx="42">-0.00071184254273994204</cx:pt>
          <cx:pt idx="43">0.00071266699672645803</cx:pt>
          <cx:pt idx="44">0.0034189492548197401</cx:pt>
          <cx:pt idx="45">0.00072636189566670098</cx:pt>
          <cx:pt idx="46">-0.00029776981001455898</cx:pt>
          <cx:pt idx="47">0.00074360361981606904</cx:pt>
          <cx:pt idx="48">-0.000181259900092195</cx:pt>
          <cx:pt idx="49">-0.00035685463499190702</cx:pt>
          <cx:pt idx="50">-3.3462061984547797e-05</cx:pt>
          <cx:pt idx="51">0.00046261824886877599</cx:pt>
          <cx:pt idx="52">0.000239432080375399</cx:pt>
          <cx:pt idx="53">0.00021599901853102001</cx:pt>
          <cx:pt idx="54">0.00041377710088595399</cx:pt>
          <cx:pt idx="55">-0.00018399178547121701</cx:pt>
          <cx:pt idx="56">0.000188017049138301</cx:pt>
          <cx:pt idx="57">-1.5177636207503499e-05</cx:pt>
          <cx:pt idx="58">-0.00031655445331743402</cx:pt>
          <cx:pt idx="59">0.00068326522739605301</cx:pt>
          <cx:pt idx="60">0.00054022497359597105</cx:pt>
          <cx:pt idx="61">-0.00066952378366048003</cx:pt>
          <cx:pt idx="62">1.7223937250521501e-05</cx:pt>
          <cx:pt idx="63">-0.0010451978481101</cx:pt>
          <cx:pt idx="64">-0.0022098752025640801</cx:pt>
          <cx:pt idx="65">-0.0062312199873953101</cx:pt>
          <cx:pt idx="66">-0.0041269169785403802</cx:pt>
          <cx:pt idx="67">-0.00649280981704851</cx:pt>
          <cx:pt idx="68">-0.0052985334970499804</cx:pt>
          <cx:pt idx="69">-0.0090176792232970204</cx:pt>
          <cx:pt idx="70">-0.015938319377501901</cx:pt>
          <cx:pt idx="71">-0.017609109119759801</cx:pt>
          <cx:pt idx="72">-0.022869244226192399</cx:pt>
          <cx:pt idx="73">-0.0291583208596525</cx:pt>
          <cx:pt idx="74">-0.019056800171721899</cx:pt>
          <cx:pt idx="75">-0.0108378896916645</cx:pt>
          <cx:pt idx="76">-0.0106510425134236</cx:pt>
          <cx:pt idx="77">-0.0072311092351608703</cx:pt>
          <cx:pt idx="78">-0.0040655709571644997</cx:pt>
          <cx:pt idx="79">-0.0021033665608799598</cx:pt>
          <cx:pt idx="80">-0.00050952879815171397</cx:pt>
          <cx:pt idx="81">-0.00079723815190689399</cx:pt>
          <cx:pt idx="82">0.000789221106228189</cx:pt>
          <cx:pt idx="83">0.00030350991955102</cx:pt>
          <cx:pt idx="84">0.00033448570655483702</cx:pt>
          <cx:pt idx="85">-0.00074332451025516002</cx:pt>
          <cx:pt idx="86">-0.00046045048421069698</cx:pt>
          <cx:pt idx="87">0.0011144770633672301</cx:pt>
          <cx:pt idx="88">5.5621281324209501e-05</cx:pt>
          <cx:pt idx="89">-0.00025359599605732301</cx:pt>
          <cx:pt idx="90">-0.0026662518947247198</cx:pt>
          <cx:pt idx="91">-0.0065347709203882999</cx:pt>
          <cx:pt idx="92">-0.0079198645706117406</cx:pt>
          <cx:pt idx="93">-0.0081858706434819392</cx:pt>
          <cx:pt idx="94">-0.0032472111585869598</cx:pt>
          <cx:pt idx="95">0.0059606844910856296</cx:pt>
          <cx:pt idx="96">0.0059315281484531796</cx:pt>
          <cx:pt idx="97">0.0072528611500626101</cx:pt>
          <cx:pt idx="98">-0.0033399071367268699</cx:pt>
          <cx:pt idx="99">-0.0305561757908011</cx:pt>
          <cx:pt idx="100">-0.023408457015900101</cx:pt>
          <cx:pt idx="101">-0.0080070587856222401</cx:pt>
          <cx:pt idx="102">-0.034680206470470099</cx:pt>
          <cx:pt idx="103">-0.019501738907341699</cx:pt>
          <cx:pt idx="104">-0.0098996422594731896</cx:pt>
          <cx:pt idx="105">-0.025697588332685602</cx:pt>
          <cx:pt idx="106">-0.025815561580305998</cx:pt>
          <cx:pt idx="107">-0.014233596141223799</cx:pt>
          <cx:pt idx="108">-0.0057041663298596701</cx:pt>
          <cx:pt idx="109">0.00142856841074985</cx:pt>
          <cx:pt idx="110">0.000285593372143484</cx:pt>
          <cx:pt idx="111">0.00071848238122830695</cx:pt>
          <cx:pt idx="112">-0.000151819866210252</cx:pt>
          <cx:pt idx="113">-0.00049689088942730995</cx:pt>
          <cx:pt idx="114">-0.00074528202857508598</cx:pt>
          <cx:pt idx="115">0.000474326063301006</cx:pt>
          <cx:pt idx="116">-0.000266681803682077</cx:pt>
          <cx:pt idx="117">-0.0020192461447850699</cx:pt>
          <cx:pt idx="118">-0.0022816297878731902</cx:pt>
          <cx:pt idx="119">0.0057754942562892502</cx:pt>
          <cx:pt idx="120">0.0083558206833958797</cx:pt>
          <cx:pt idx="121">0.023605564906964902</cx:pt>
          <cx:pt idx="122">0.021394818286607099</cx:pt>
          <cx:pt idx="123">0.044024428201015597</cx:pt>
          <cx:pt idx="124">0.030824986247278301</cx:pt>
          <cx:pt idx="125">0.029121190878483701</cx:pt>
          <cx:pt idx="126">0.0074884037315948301</cx:pt>
          <cx:pt idx="127">0.0018110952444416</cx:pt>
          <cx:pt idx="128">-0.033367996768846497</cx:pt>
          <cx:pt idx="129">-0.010131543448679401</cx:pt>
          <cx:pt idx="130">-0.013937914300828099</cx:pt>
          <cx:pt idx="131">-0.034636703105759697</cx:pt>
          <cx:pt idx="132">-0.031823177931361399</cx:pt>
          <cx:pt idx="133">-0.036682963951838198</cx:pt>
          <cx:pt idx="134">-0.038763566226942103</cx:pt>
          <cx:pt idx="135">-0.0295412428180605</cx:pt>
          <cx:pt idx="136">-0.010066040480129899</cx:pt>
          <cx:pt idx="137">0.00061816272379566501</cx:pt>
          <cx:pt idx="138">0.0031734544654942799</cx:pt>
          <cx:pt idx="139">0.00055187142093827404</cx:pt>
          <cx:pt idx="140">0.00065083054711005098</cx:pt>
          <cx:pt idx="141">-0.00034368671444533699</cx:pt>
          <cx:pt idx="142">0.00059547221328543802</cx:pt>
          <cx:pt idx="143">-8.6495323964178703e-05</cx:pt>
          <cx:pt idx="144">0.0036173344378420702</cx:pt>
          <cx:pt idx="145">0.0042068289782442097</cx:pt>
          <cx:pt idx="146">0.012541902671463699</cx:pt>
          <cx:pt idx="147">0.0090522595618789097</cx:pt>
          <cx:pt idx="148">0.0013162745101025399</cx:pt>
          <cx:pt idx="149">0.0121402814893877</cx:pt>
          <cx:pt idx="150">0.018177118539021899</cx:pt>
          <cx:pt idx="151">0.022821749692035102</cx:pt>
          <cx:pt idx="152">0.0278396658345232</cx:pt>
          <cx:pt idx="153">0.060800453800328599</cx:pt>
          <cx:pt idx="154">0.085168824302218199</cx:pt>
          <cx:pt idx="155">0.064590072458266007</cx:pt>
          <cx:pt idx="156">-0.038177800063832097</cx:pt>
          <cx:pt idx="157">-0.0648706867768339</cx:pt>
          <cx:pt idx="158">-0.020180264061706098</cx:pt>
          <cx:pt idx="159">-0.053721472846988999</cx:pt>
          <cx:pt idx="160">-0.039557377031047503</cx:pt>
          <cx:pt idx="161">-0.017992867154183901</cx:pt>
          <cx:pt idx="162">-0.017754764585992899</cx:pt>
          <cx:pt idx="163">-0.0241424789014241</cx:pt>
          <cx:pt idx="164">-0.010346653439128399</cx:pt>
          <cx:pt idx="165">-0.0017415064332730701</cx:pt>
          <cx:pt idx="166">-0.00065102707876189402</cx:pt>
          <cx:pt idx="167">-0.00045053505631049599</cx:pt>
          <cx:pt idx="168">-7.3135691802469501e-05</cx:pt>
          <cx:pt idx="169">-0.00053602499244495105</cx:pt>
          <cx:pt idx="170">0.00067928953463967901</cx:pt>
          <cx:pt idx="171">0.0044176161174741702</cx:pt>
          <cx:pt idx="172">0.0091417145473331601</cx:pt>
          <cx:pt idx="173">0.014544668011450299</cx:pt>
          <cx:pt idx="174">0.0082414466184370806</cx:pt>
          <cx:pt idx="175">-0.0189004994329568</cx:pt>
          <cx:pt idx="176">-0.0079880346387172594</cx:pt>
          <cx:pt idx="177">-0.031605358047239102</cx:pt>
          <cx:pt idx="178">-0.022740315631099</cx:pt>
          <cx:pt idx="179">-0.0113918600293946</cx:pt>
          <cx:pt idx="180">-0.027403975935476801</cx:pt>
          <cx:pt idx="181">0.068671061470501199</cx:pt>
          <cx:pt idx="182">0.047619425271589702</cx:pt>
          <cx:pt idx="183">-0.0098654478817098192</cx:pt>
          <cx:pt idx="184">-0.039267268625826898</cx:pt>
          <cx:pt idx="185">-0.076895854135675401</cx:pt>
          <cx:pt idx="186">-0.023812946953594101</cx:pt>
          <cx:pt idx="187">-0.047794787278696502</cx:pt>
          <cx:pt idx="188">-0.016515368442939798</cx:pt>
          <cx:pt idx="189">0.053255726845306599</cx:pt>
          <cx:pt idx="190">0.027236030925161799</cx:pt>
          <cx:pt idx="191">-0.0034489839455516401</cx:pt>
          <cx:pt idx="192">-0.0182170806748259</cx:pt>
          <cx:pt idx="193">-0.0127683025105479</cx:pt>
          <cx:pt idx="194">-0.0041326756818395403</cx:pt>
          <cx:pt idx="195">-0.0011597949273343699</cx:pt>
          <cx:pt idx="196">-0.00024560278841396902</cx:pt>
          <cx:pt idx="197">0.00073965085011508803</cx:pt>
          <cx:pt idx="198">0.0054640099189040801</cx:pt>
          <cx:pt idx="199">0.0085862264309308593</cx:pt>
          <cx:pt idx="200">0.0069609219641034899</cx:pt>
          <cx:pt idx="201">0.0043644912638472104</cx:pt>
          <cx:pt idx="202">-0.00084435810799536701</cx:pt>
          <cx:pt idx="203">-0.00341392751703245</cx:pt>
          <cx:pt idx="204">-0.00297617294627423</cx:pt>
          <cx:pt idx="205">-0.014175420622533101</cx:pt>
          <cx:pt idx="206">-0.016974808342500401</cx:pt>
          <cx:pt idx="207">-0.018471931005057701</cx:pt>
          <cx:pt idx="208">-0.0030055492658657701</cx:pt>
          <cx:pt idx="209">0.019783392506350601</cx:pt>
          <cx:pt idx="210">-0.0075974388458765803</cx:pt>
          <cx:pt idx="211">-0.035744362284106997</cx:pt>
          <cx:pt idx="212">-0.0163028190346419</cx:pt>
          <cx:pt idx="213">-4.6515572154418202e-05</cx:pt>
          <cx:pt idx="214">0.012113348986072201</cx:pt>
          <cx:pt idx="215">0.027442335369895501</cx:pt>
          <cx:pt idx="216">-0.0111542898957145</cx:pt>
          <cx:pt idx="217">-0.0092736238228371404</cx:pt>
          <cx:pt idx="218">0.0204426812470348</cx:pt>
          <cx:pt idx="219">0.017043774136495798</cx:pt>
          <cx:pt idx="220">-0.015992570841384599</cx:pt>
          <cx:pt idx="221">-0.0112109445466769</cx:pt>
          <cx:pt idx="222">-0.0091754046418512699</cx:pt>
          <cx:pt idx="223">-0.00043455712891520497</cx:pt>
          <cx:pt idx="224">0.0012892448469933599</cx:pt>
          <cx:pt idx="225">0.0018470243659209501</cx:pt>
          <cx:pt idx="226">0.0026307671081838898</cx:pt>
          <cx:pt idx="227">0.0030834330158027701</cx:pt>
          <cx:pt idx="228">-0.0024242297083059902</cx:pt>
          <cx:pt idx="229">-0.010941824371313</cx:pt>
          <cx:pt idx="230">-0.0028634482695088699</cx:pt>
          <cx:pt idx="231">-0.0098035688396684896</cx:pt>
          <cx:pt idx="232">-0.0033234759910975701</cx:pt>
          <cx:pt idx="233">-0.0066816708582833799</cx:pt>
          <cx:pt idx="234">0.0055566157196211604</cx:pt>
          <cx:pt idx="235">-0.024250813559958</cx:pt>
          <cx:pt idx="236">0.0130821518453655</cx:pt>
          <cx:pt idx="237">0.011451609468756001</cx:pt>
          <cx:pt idx="238">0.034442608840139097</cx:pt>
          <cx:pt idx="239">0.069075442801245501</cx:pt>
          <cx:pt idx="240">0.117740073429613</cx:pt>
          <cx:pt idx="241">0.077280805554877999</cx:pt>
          <cx:pt idx="242">0.073071887474207897</cx:pt>
          <cx:pt idx="243">0.067187431292507704</cx:pt>
          <cx:pt idx="244">0.027436484047468599</cx:pt>
          <cx:pt idx="245">-0.0115433160353632</cx:pt>
          <cx:pt idx="246">0.0135018696288924</cx:pt>
          <cx:pt idx="247">0.0058270444451842896</cx:pt>
          <cx:pt idx="248">-0.024542801785225301</cx:pt>
          <cx:pt idx="249">-0.017058752665482201</cx:pt>
          <cx:pt idx="250">-0.00599446607729953</cx:pt>
          <cx:pt idx="251">0.00021234368297408599</cx:pt>
          <cx:pt idx="252">-0.00060709993416868495</cx:pt>
          <cx:pt idx="253">0.0010429095836799701</cx:pt>
          <cx:pt idx="254">0.0027273952675265201</cx:pt>
          <cx:pt idx="255">0.0031863116890220402</cx:pt>
          <cx:pt idx="256">-0.00309800947731624</cx:pt>
          <cx:pt idx="257">-0.015076377124611001</cx:pt>
          <cx:pt idx="258">-0.014642590058932099</cx:pt>
          <cx:pt idx="259">-0.013105492899466701</cx:pt>
          <cx:pt idx="260">-0.018000821074948999</cx:pt>
          <cx:pt idx="261">-0.028813599007825</cx:pt>
          <cx:pt idx="262">0.0082400311960060604</cx:pt>
          <cx:pt idx="263">-0.0148515679284007</cx:pt>
          <cx:pt idx="264">-0.0082769899583538305</cx:pt>
          <cx:pt idx="265">0.018790947100794202</cx:pt>
          <cx:pt idx="266">0.042755109630621402</cx:pt>
          <cx:pt idx="267">0.062086392861933702</cx:pt>
          <cx:pt idx="268">0.11244794434968999</cx:pt>
          <cx:pt idx="269">0.086930934852294306</cx:pt>
          <cx:pt idx="270">0.043283253899665003</cx:pt>
          <cx:pt idx="271">0.081877112300847293</cx:pt>
          <cx:pt idx="272">0.081502303779676197</cx:pt>
          <cx:pt idx="273">0.016182525057332</cx:pt>
          <cx:pt idx="274">0.021103538151789801</cx:pt>
          <cx:pt idx="275">0.0141958400773228</cx:pt>
          <cx:pt idx="276">-0.00061008004299730595</cx:pt>
          <cx:pt idx="277">-0.00363026599743098</cx:pt>
          <cx:pt idx="278">-0.00511625900463877</cx:pt>
          <cx:pt idx="279">0.00079716201550989005</cx:pt>
          <cx:pt idx="280">6.0527826407290502e-06</cx:pt>
          <cx:pt idx="281">0.00072599589110834998</cx:pt>
          <cx:pt idx="282">0.0068422177012678002</cx:pt>
          <cx:pt idx="283">0.0095905201792826997</cx:pt>
          <cx:pt idx="284">-0.0105481954111527</cx:pt>
          <cx:pt idx="285">-0.0222494988861851</cx:pt>
          <cx:pt idx="286">-0.016541819915827701</cx:pt>
          <cx:pt idx="287">-0.011222060497643399</cx:pt>
          <cx:pt idx="288">0.0064857113414022701</cx:pt>
          <cx:pt idx="289">-0.0087269845254457599</cx:pt>
          <cx:pt idx="290">0.00670868903077846</cx:pt>
          <cx:pt idx="291">-0.0124102536567529</cx:pt>
          <cx:pt idx="292">-0.045533183201937201</cx:pt>
          <cx:pt idx="293">0.0099348734505381297</cx:pt>
          <cx:pt idx="294">0.039635447585275103</cx:pt>
          <cx:pt idx="295">0.056588463983833999</cx:pt>
          <cx:pt idx="296">0.120929280823492</cx:pt>
          <cx:pt idx="297">0.090785140780294094</cx:pt>
          <cx:pt idx="298">0.048243282754295597</cx:pt>
          <cx:pt idx="299">0.034329516060899498</cx:pt>
          <cx:pt idx="300">0.052044925353896702</cx:pt>
          <cx:pt idx="301">0.019160065264773499</cx:pt>
          <cx:pt idx="302">0.057613593941987999</cx:pt>
          <cx:pt idx="303">0.0070297289872068196</cx:pt>
          <cx:pt idx="304">-0.0064791960065464201</cx:pt>
          <cx:pt idx="305">-0.0041803783052178599</cx:pt>
          <cx:pt idx="306">-0.0050830475911512202</cx:pt>
          <cx:pt idx="307">-0.00037569508718238002</cx:pt>
          <cx:pt idx="308">-0.00043887180751965099</cx:pt>
          <cx:pt idx="309">0.0020319177682247402</cx:pt>
          <cx:pt idx="310">0.0080558475722334998</cx:pt>
          <cx:pt idx="311">0.016891654952137</cx:pt>
          <cx:pt idx="312">-0.0034224108835753898</cx:pt>
          <cx:pt idx="313">-0.037248840131275697</cx:pt>
          <cx:pt idx="314">-0.021117849034064499</cx:pt>
          <cx:pt idx="315">0.0089144855512480106</cx:pt>
          <cx:pt idx="316">0.0085970605610163706</cx:pt>
          <cx:pt idx="317">-0.0119915030003333</cx:pt>
          <cx:pt idx="318">0.0158100816290981</cx:pt>
          <cx:pt idx="319">0.034513185799191097</cx:pt>
          <cx:pt idx="320">0.0043644569620196697</cx:pt>
          <cx:pt idx="321">0.028244599071485001</cx:pt>
          <cx:pt idx="322">-0.0016898796262492001</cx:pt>
          <cx:pt idx="323">0.0375555023383847</cx:pt>
          <cx:pt idx="324">0.0143634935191866</cx:pt>
          <cx:pt idx="325">0.047618930022672097</cx:pt>
          <cx:pt idx="326">0.042946922095764797</cx:pt>
          <cx:pt idx="327">0.032506315125505801</cx:pt>
          <cx:pt idx="328">0.064728173713983206</cx:pt>
          <cx:pt idx="329">0.026123682687045801</cx:pt>
          <cx:pt idx="330">0.039106476131695302</cx:pt>
          <cx:pt idx="331">0.0020174581693981602</cx:pt>
          <cx:pt idx="332">-0.0056637697598745399</cx:pt>
          <cx:pt idx="333">-0.0049167381437328697</cx:pt>
          <cx:pt idx="334">0.00062452654241458702</cx:pt>
          <cx:pt idx="335">0.000230687883349274</cx:pt>
          <cx:pt idx="336">-8.0443294746855695e-05</cx:pt>
          <cx:pt idx="337">0.0012499257746169899</cx:pt>
          <cx:pt idx="338">0.00406689801779434</cx:pt>
          <cx:pt idx="339">0.0148522554869962</cx:pt>
          <cx:pt idx="340">0.00716476419293831</cx:pt>
          <cx:pt idx="341">0.0057005079683905904</cx:pt>
          <cx:pt idx="342">0.0173912816974982</cx:pt>
          <cx:pt idx="343">0.017315795977882801</cx:pt>
          <cx:pt idx="344">-0.01941716094511</cx:pt>
          <cx:pt idx="345">-0.00032026447235882199</cx:pt>
          <cx:pt idx="346">0.016834524289715901</cx:pt>
          <cx:pt idx="347">0.016058828686118</cx:pt>
          <cx:pt idx="348">0.0152210882763931</cx:pt>
          <cx:pt idx="349">-0.0216190111754971</cx:pt>
          <cx:pt idx="350">-0.043565727175790797</cx:pt>
          <cx:pt idx="351">-0.0293678763093548</cx:pt>
          <cx:pt idx="352">-0.012695893279235501</cx:pt>
          <cx:pt idx="353">0.0161315041383507</cx:pt>
          <cx:pt idx="354">0.0447361764592498</cx:pt>
          <cx:pt idx="355">0.065540063584046196</cx:pt>
          <cx:pt idx="356">0.039841136627471199</cx:pt>
          <cx:pt idx="357">0.023629652658512801</cx:pt>
          <cx:pt idx="358">0.031410839894197101</cx:pt>
          <cx:pt idx="359">-0.0046938627368144298</cx:pt>
          <cx:pt idx="360">-0.0112925805105373</cx:pt>
          <cx:pt idx="361">-0.0148749169849861</cx:pt>
          <cx:pt idx="362">-0.00122618690285028</cx:pt>
          <cx:pt idx="363">-0.00012548262568553</cx:pt>
          <cx:pt idx="364">8.5401870309395695e-05</cx:pt>
          <cx:pt idx="365">0.00076338557574246704</cx:pt>
          <cx:pt idx="366">0.0033849717877661402</cx:pt>
          <cx:pt idx="367">0.00141613773194999</cx:pt>
          <cx:pt idx="368">0.018464774476077299</cx:pt>
          <cx:pt idx="369">0.044042639397147601</cx:pt>
          <cx:pt idx="370">0.0245482783380855</cx:pt>
          <cx:pt idx="371">0.037676674498563399</cx:pt>
          <cx:pt idx="372">0.0065367124312782398</cx:pt>
          <cx:pt idx="373">-0.039938793751962902</cx:pt>
          <cx:pt idx="374">-0.017343507687319199</cx:pt>
          <cx:pt idx="375">-0.035874234123289099</cx:pt>
          <cx:pt idx="376">-0.0068080675552672498</cx:pt>
          <cx:pt idx="377">-0.056593876624769703</cx:pt>
          <cx:pt idx="378">-0.042436142731735203</cx:pt>
          <cx:pt idx="379">-0.046048845284841398</cx:pt>
          <cx:pt idx="380">-0.0211246069705593</cx:pt>
          <cx:pt idx="381">0.00110093401076244</cx:pt>
          <cx:pt idx="382">0.020748375085529</cx:pt>
          <cx:pt idx="383">0.028206942419659299</cx:pt>
          <cx:pt idx="384">-0.0146029108885133</cx:pt>
          <cx:pt idx="385">0.057165784201140803</cx:pt>
          <cx:pt idx="386">0.042136924419164397</cx:pt>
          <cx:pt idx="387">0.0060134953304063999</cx:pt>
          <cx:pt idx="388">0.0041731718107726797</cx:pt>
          <cx:pt idx="389">-0.0160900063308189</cx:pt>
          <cx:pt idx="390">-0.00288387578091344</cx:pt>
          <cx:pt idx="391">-0.00037776507572702498</cx:pt>
          <cx:pt idx="392">-0.00034761124863016599</cx:pt>
          <cx:pt idx="393">0.00081318795407583303</cx:pt>
          <cx:pt idx="394">0.0018886619356945401</cx:pt>
          <cx:pt idx="395">-0.0047909283167874399</cx:pt>
          <cx:pt idx="396">0.0065288139758026102</cx:pt>
          <cx:pt idx="397">0.031322276068619398</cx:pt>
          <cx:pt idx="398">0.016912871656436301</cx:pt>
          <cx:pt idx="399">0.028359430616491599</cx:pt>
          <cx:pt idx="400">-0.0077171457909502097</cx:pt>
          <cx:pt idx="401">-0.018114544769745101</cx:pt>
          <cx:pt idx="402">-0.034635238937137103</cx:pt>
          <cx:pt idx="403">-0.019985791300726901</cx:pt>
          <cx:pt idx="404">0.00116266609824404</cx:pt>
          <cx:pt idx="405">-0.024811655477826301</cx:pt>
          <cx:pt idx="406">-0.038893283677771</cx:pt>
          <cx:pt idx="407">-0.027941055734050702</cx:pt>
          <cx:pt idx="408">-0.082983837777407907</cx:pt>
          <cx:pt idx="409">-0.0063715269169170204</cx:pt>
          <cx:pt idx="410">0.0369584787171022</cx:pt>
          <cx:pt idx="411">0.045155492364850697</cx:pt>
          <cx:pt idx="412">0.048207824233433498</cx:pt>
          <cx:pt idx="413">0.064554803710880002</cx:pt>
          <cx:pt idx="414">0.034382829551626803</cx:pt>
          <cx:pt idx="415">0.025301096491668</cx:pt>
          <cx:pt idx="416">0.039605977330925399</cx:pt>
          <cx:pt idx="417">-0.016815119588323098</cx:pt>
          <cx:pt idx="418">-0.0025151254977918299</cx:pt>
          <cx:pt idx="419">0.00086598964592315899</cx:pt>
          <cx:pt idx="420">0.00079048048345087296</cx:pt>
          <cx:pt idx="421">0.00019956640793052899</cx:pt>
          <cx:pt idx="422">-0.00124491538473391</cx:pt>
          <cx:pt idx="423">-0.0154981367940547</cx:pt>
          <cx:pt idx="424">-0.0077414121209042602</cx:pt>
          <cx:pt idx="425">0.0297354844979071</cx:pt>
          <cx:pt idx="426">0.030518491868108701</cx:pt>
          <cx:pt idx="427">0.015055634776491101</cx:pt>
          <cx:pt idx="428">-0.024788776121538299</cx:pt>
          <cx:pt idx="429">-0.0012782502933655</cx:pt>
          <cx:pt idx="430">-0.024360515302866901</cx:pt>
          <cx:pt idx="431">-0.072531909314723794</cx:pt>
          <cx:pt idx="432">-0.056859509644069502</cx:pt>
          <cx:pt idx="433">-0.067134575538034896</cx:pt>
          <cx:pt idx="434">-0.104333953213168</cx:pt>
          <cx:pt idx="435">-0.0298815661833709</cx:pt>
          <cx:pt idx="436">-0.0556450926078184</cx:pt>
          <cx:pt idx="437">-0.036788110273495399</cx:pt>
          <cx:pt idx="438">0.0042275145065650598</cx:pt>
          <cx:pt idx="439">0.0388726892373654</cx:pt>
          <cx:pt idx="440">0.057468972648519301</cx:pt>
          <cx:pt idx="441">0.043012116799812497</cx:pt>
          <cx:pt idx="442">0.023235672398090299</cx:pt>
          <cx:pt idx="443">0.038896612803723203</cx:pt>
          <cx:pt idx="444">0.0404900323961144</cx:pt>
          <cx:pt idx="445">-0.011776543864455801</cx:pt>
          <cx:pt idx="446">-0.0027707711971013699</cx:pt>
          <cx:pt idx="447">-0.00038090591103160802</cx:pt>
          <cx:pt idx="448">0.00039654402895303201</cx:pt>
          <cx:pt idx="449">-0.00068968784243689295</cx:pt>
          <cx:pt idx="450">-0.00068487108453349</cx:pt>
          <cx:pt idx="451">-0.019436979935019999</cx:pt>
          <cx:pt idx="452">-0.000386068065828517</cx:pt>
          <cx:pt idx="453">0.025327578771669201</cx:pt>
          <cx:pt idx="454">0.0059394187433581798</cx:pt>
          <cx:pt idx="455">0.0144987995974538</cx:pt>
          <cx:pt idx="456">-0.0082757654260682302</cx:pt>
          <cx:pt idx="457">-0.016698349828268601</cx:pt>
          <cx:pt idx="458">-0.012758541514630101</cx:pt>
          <cx:pt idx="459">-0.066819977834464403</cx:pt>
          <cx:pt idx="460">-0.081155989476067295</cx:pt>
          <cx:pt idx="461">-0.110939058579021</cx:pt>
          <cx:pt idx="462">-0.10031365876546</cx:pt>
          <cx:pt idx="463">-0.039061972275608897</cx:pt>
          <cx:pt idx="464">-0.026436036233023302</cx:pt>
          <cx:pt idx="465">-0.0126521389331918</cx:pt>
          <cx:pt idx="466">-0.039179708388546397</cx:pt>
          <cx:pt idx="467">-0.011636809626525101</cx:pt>
          <cx:pt idx="468">0.018836809989134499</cx:pt>
          <cx:pt idx="469">0.010007936149217401</cx:pt>
          <cx:pt idx="470">0.036283605754007298</cx:pt>
          <cx:pt idx="471">0.0130409260523389</cx:pt>
          <cx:pt idx="472">0.0060571138726215898</cx:pt>
          <cx:pt idx="473">-0.0174622655260806</cx:pt>
          <cx:pt idx="474">-0.00365395342355063</cx:pt>
          <cx:pt idx="475">0.00053288990112837899</cx:pt>
          <cx:pt idx="476">0.00013024197082646199</cx:pt>
          <cx:pt idx="477">0.00034286519206111601</cx:pt>
          <cx:pt idx="478">-0.00221156734950272</cx:pt>
          <cx:pt idx="479">-0.012709196622450901</cx:pt>
          <cx:pt idx="480">-0.0107813689754848</cx:pt>
          <cx:pt idx="481">-0.0165909533355897</cx:pt>
          <cx:pt idx="482">-0.0073536950400455098</cx:pt>
          <cx:pt idx="483">0.00156976664609005</cx:pt>
          <cx:pt idx="484">-0.0034554303239826899</cx:pt>
          <cx:pt idx="485">-0.0021543274610488598</cx:pt>
          <cx:pt idx="486">-0.0233765677692905</cx:pt>
          <cx:pt idx="487">-0.044660124711350599</cx:pt>
          <cx:pt idx="488">-0.056128279618333998</cx:pt>
          <cx:pt idx="489">-0.089248786530290905</cx:pt>
          <cx:pt idx="490">-0.087460444915179597</cx:pt>
          <cx:pt idx="491">-0.054790821280704699</cx:pt>
          <cx:pt idx="492">-0.015265452428819101</cx:pt>
          <cx:pt idx="493">0.020294653648439999</cx:pt>
          <cx:pt idx="494">-0.045403185060062697</cx:pt>
          <cx:pt idx="495">-0.0080410274012408193</cx:pt>
          <cx:pt idx="496">-0.0026688623326757898</cx:pt>
          <cx:pt idx="497">-0.0039586773576862</cx:pt>
          <cx:pt idx="498">0.030754983312347099</cx:pt>
          <cx:pt idx="499">0.0116311387542118</cx:pt>
          <cx:pt idx="500">0.00261293685503858</cx:pt>
          <cx:pt idx="501">-0.0134456352753505</cx:pt>
          <cx:pt idx="502">-0.00118177579369769</cx:pt>
          <cx:pt idx="503">0.0035549980445188701</cx:pt>
          <cx:pt idx="504">0.00075860125872281197</cx:pt>
          <cx:pt idx="505">-0.000363037397224769</cx:pt>
          <cx:pt idx="506">0.00066467810710375299</cx:pt>
          <cx:pt idx="507">-0.017401553385413299</cx:pt>
          <cx:pt idx="508">-0.040352993264926001</cx:pt>
          <cx:pt idx="509">-0.028754413678120101</cx:pt>
          <cx:pt idx="510">-0.019657877184195899</cx:pt>
          <cx:pt idx="511">-0.0068804251649604697</cx:pt>
          <cx:pt idx="512">0.044648261603001102</cx:pt>
          <cx:pt idx="513">0.052187955215427899</cx:pt>
          <cx:pt idx="514">0.0553864057537541</cx:pt>
          <cx:pt idx="515">0.059931882723487401</cx:pt>
          <cx:pt idx="516">-0.015768520018831399</cx:pt>
          <cx:pt idx="517">-0.065069611240462705</cx:pt>
          <cx:pt idx="518">-0.054429188435624297</cx:pt>
          <cx:pt idx="519">-0.0191669757749434</cx:pt>
          <cx:pt idx="520">0.031222185680922599</cx:pt>
          <cx:pt idx="521">0.024234371096959501</cx:pt>
          <cx:pt idx="522">0.028800886043043799</cx:pt>
          <cx:pt idx="523">0.01138264190776</cx:pt>
          <cx:pt idx="524">-0.012385135867911099</cx:pt>
          <cx:pt idx="525">0.0096656169598746903</cx:pt>
          <cx:pt idx="526">0.029968622229346601</cx:pt>
          <cx:pt idx="527">-0.0017194414139681401</cx:pt>
          <cx:pt idx="528">0.0050537311119637799</cx:pt>
          <cx:pt idx="529">-0.0093430180641209497</cx:pt>
          <cx:pt idx="530">-0.00033221051974924402</cx:pt>
          <cx:pt idx="531">-0.00066189009794338598</cx:pt>
          <cx:pt idx="532">0.00026490680215516898</cx:pt>
          <cx:pt idx="533">0.0015825377610024999</cx:pt>
          <cx:pt idx="534">0.0040621312765798398</cx:pt>
          <cx:pt idx="535">-0.0111159216577795</cx:pt>
          <cx:pt idx="536">-0.031997249066741597</cx:pt>
          <cx:pt idx="537">-0.0191552404881392</cx:pt>
          <cx:pt idx="538">-0.021233634529185801</cx:pt>
          <cx:pt idx="539">-0.0122812966487025</cx:pt>
          <cx:pt idx="540">0.049741114277573703</cx:pt>
          <cx:pt idx="541">0.073191323519549295</cx:pt>
          <cx:pt idx="542">0.070406813365219104</cx:pt>
          <cx:pt idx="543">0.0536925163967088</cx:pt>
          <cx:pt idx="544">0.077291724417382704</cx:pt>
          <cx:pt idx="545">-0.0027846998627273898</cx:pt>
          <cx:pt idx="546">-0.026714503886807101</cx:pt>
          <cx:pt idx="547">-0.0090823878934340498</cx:pt>
          <cx:pt idx="548">0.00087988141667463002</cx:pt>
          <cx:pt idx="549">0.0339521593464732</cx:pt>
          <cx:pt idx="550">0.0257875752063404</cx:pt>
          <cx:pt idx="551">0.0147375607074333</cx:pt>
          <cx:pt idx="552">0.024960985200010902</cx:pt>
          <cx:pt idx="553">0.0059519186957869598</cx:pt>
          <cx:pt idx="554">0.00182082735753712</cx:pt>
          <cx:pt idx="555">-0.020954429475348899</cx:pt>
          <cx:pt idx="556">-0.0045872103427702102</cx:pt>
          <cx:pt idx="557">-0.0079023020082524004</cx:pt>
          <cx:pt idx="558">0.00088461498819221505</cx:pt>
          <cx:pt idx="559">0.00039918810676308598</cx:pt>
          <cx:pt idx="560">-0.00028231760251176598</cx:pt>
          <cx:pt idx="561">0.0013241866081556101</cx:pt>
          <cx:pt idx="562">0.00075794966946657501</cx:pt>
          <cx:pt idx="563">0.00138944753476855</cx:pt>
          <cx:pt idx="564">-0.011258804470629699</cx:pt>
          <cx:pt idx="565">-0.0068410885470681897</cx:pt>
          <cx:pt idx="566">-0.023647348843191099</cx:pt>
          <cx:pt idx="567">-0.025988296256326399</cx:pt>
          <cx:pt idx="568">0.035229750907443298</cx:pt>
          <cx:pt idx="569">0.043647170813338299</cx:pt>
          <cx:pt idx="570">0.067832263701374101</cx:pt>
          <cx:pt idx="571">0.052647417610639097</cx:pt>
          <cx:pt idx="572">0.042874380960532303</cx:pt>
          <cx:pt idx="573">0.0096771969147224305</cx:pt>
          <cx:pt idx="574">-0.00014340807381450001</cx:pt>
          <cx:pt idx="575">-0.031100810982046201</cx:pt>
          <cx:pt idx="576">-0.023803610138162599</cx:pt>
          <cx:pt idx="577">0.0045938691098849696</cx:pt>
          <cx:pt idx="578">-0.021991244543068399</cx:pt>
          <cx:pt idx="579">0.00042163817676779198</cx:pt>
          <cx:pt idx="580">-0.019195888974170301</cx:pt>
          <cx:pt idx="581">-0.027789094455791599</cx:pt>
          <cx:pt idx="582">-0.047760819903916299</cx:pt>
          <cx:pt idx="583">-0.036739943187878502</cx:pt>
          <cx:pt idx="584">-0.013797410075512001</cx:pt>
          <cx:pt idx="585">-0.0039990949073830098</cx:pt>
          <cx:pt idx="586">0.00085710752914975902</cx:pt>
          <cx:pt idx="587">-0.00067612846621966901</cx:pt>
          <cx:pt idx="588">-0.00073858238943151503</cx:pt>
          <cx:pt idx="589">0.00037462460538089</cx:pt>
          <cx:pt idx="590">-8.3015890722853294e-05</cx:pt>
          <cx:pt idx="591">0.0035816611112018701</cx:pt>
          <cx:pt idx="592">-0.0053402053563930104</cx:pt>
          <cx:pt idx="593">-0.019839434394560401</cx:pt>
          <cx:pt idx="594">-0.028852340685890401</cx:pt>
          <cx:pt idx="595">-0.0235255687831935</cx:pt>
          <cx:pt idx="596">-0.0135657088322824</cx:pt>
          <cx:pt idx="597">-0.0261505349272293</cx:pt>
          <cx:pt idx="598">0.018129234869210802</cx:pt>
          <cx:pt idx="599">-0.010776835607035301</cx:pt>
          <cx:pt idx="600">0.026563613472506499</cx:pt>
          <cx:pt idx="601">0.00223396655279665</cx:pt>
          <cx:pt idx="602">0.0058044016837140496</cx:pt>
          <cx:pt idx="603">0.0115496665088547</cx:pt>
          <cx:pt idx="604">0.0040821801150905303</cx:pt>
          <cx:pt idx="605">-0.000137530029926558</cx:pt>
          <cx:pt idx="606">-0.025769557824745399</cx:pt>
          <cx:pt idx="607">-0.029306122112632799</cx:pt>
          <cx:pt idx="608">-0.060600813399051802</cx:pt>
          <cx:pt idx="609">-0.068591077446592805</cx:pt>
          <cx:pt idx="610">-0.058682626551163602</cx:pt>
          <cx:pt idx="611">-0.036482922092896303</cx:pt>
          <cx:pt idx="612">-0.017911809025822002</cx:pt>
          <cx:pt idx="613">-0.0053602594985699302</cx:pt>
          <cx:pt idx="614">0.0031314296543335099</cx:pt>
          <cx:pt idx="615">0.00024235235258228901</cx:pt>
          <cx:pt idx="616">0.00020514970628359499</cx:pt>
          <cx:pt idx="617">-0.000509543542438685</cx:pt>
          <cx:pt idx="618">0.00065866590794811698</cx:pt>
          <cx:pt idx="619">0.0041648776643082499</cx:pt>
          <cx:pt idx="620">-0.00359101408894714</cx:pt>
          <cx:pt idx="621">-0.0019044605248224301</cx:pt>
          <cx:pt idx="622">0.017183258711282401</cx:pt>
          <cx:pt idx="623">-0.0034100706863636702</cx:pt>
          <cx:pt idx="624">-0.0019190021731977001</cx:pt>
          <cx:pt idx="625">-0.0093055191614712894</cx:pt>
          <cx:pt idx="626">0.0119760643693477</cx:pt>
          <cx:pt idx="627">-0.0082347901309391801</cx:pt>
          <cx:pt idx="628">0.060313361778262402</cx:pt>
          <cx:pt idx="629">0.066204664181310699</cx:pt>
          <cx:pt idx="630">0.075243474407610006</cx:pt>
          <cx:pt idx="631">0.041110285289195803</cx:pt>
          <cx:pt idx="632">0.020755428880388699</cx:pt>
          <cx:pt idx="633">0.02914466792173</cx:pt>
          <cx:pt idx="634">-0.0110369694896594</cx:pt>
          <cx:pt idx="635">-0.0549081690491664</cx:pt>
          <cx:pt idx="636">-0.063163987281486603</cx:pt>
          <cx:pt idx="637">-0.0744466834231505</cx:pt>
          <cx:pt idx="638">-0.038946975734027799</cx:pt>
          <cx:pt idx="639">-0.0135142851080833</cx:pt>
          <cx:pt idx="640">-0.00491281343658011</cx:pt>
          <cx:pt idx="641">-0.0019949178047751798</cx:pt>
          <cx:pt idx="642">0.00055453648950713503</cx:pt>
          <cx:pt idx="643">-0.00080305896337879898</cx:pt>
          <cx:pt idx="644">5.6670799316795503e-05</cx:pt>
          <cx:pt idx="645">-0.00034572260777940701</cx:pt>
          <cx:pt idx="646">-0.00013655208502774601</cx:pt>
          <cx:pt idx="647">0.0012841081582464001</cx:pt>
          <cx:pt idx="648">-0.0025156057022770002</cx:pt>
          <cx:pt idx="649">0.014837760252649001</cx:pt>
          <cx:pt idx="650">0.042176611693923401</cx:pt>
          <cx:pt idx="651">0.036508181416701202</cx:pt>
          <cx:pt idx="652">-0.019336404457874198</cx:pt>
          <cx:pt idx="653">-0.060409022868246398</cx:pt>
          <cx:pt idx="654">-0.0134674496731575</cx:pt>
          <cx:pt idx="655">0.026657137026309299</cx:pt>
          <cx:pt idx="656">0.025960854814543698</cx:pt>
          <cx:pt idx="657">0.045698702616441801</cx:pt>
          <cx:pt idx="658">0.039746934325811299</cx:pt>
          <cx:pt idx="659">0.031053066980964401</cx:pt>
          <cx:pt idx="660">0.0236053813404613</cx:pt>
          <cx:pt idx="661">0.033647886399967297</cx:pt>
          <cx:pt idx="662">-0.036600798977586703</cx:pt>
          <cx:pt idx="663">-0.065438040083365498</cx:pt>
          <cx:pt idx="664">-0.064026535107711793</cx:pt>
          <cx:pt idx="665">-0.049765596762696297</cx:pt>
          <cx:pt idx="666">-0.0286492642272561</cx:pt>
          <cx:pt idx="667">-0.00562022268142447</cx:pt>
          <cx:pt idx="668">0.0047092495410902</cx:pt>
          <cx:pt idx="669">-0.0014199417050408201</cx:pt>
          <cx:pt idx="670">-0.00034405305996058102</cx:pt>
          <cx:pt idx="671">2.37785623836702e-05</cx:pt>
          <cx:pt idx="672">0.00045745430562114698</cx:pt>
          <cx:pt idx="673">6.9400434145403499e-05</cx:pt>
          <cx:pt idx="674">0.00068561527406580801</cx:pt>
          <cx:pt idx="675">0.0030523460382943898</cx:pt>
          <cx:pt idx="676">0.0105545555983272</cx:pt>
          <cx:pt idx="677">0.0279800525476404</cx:pt>
          <cx:pt idx="678">0.032310555629801202</cx:pt>
          <cx:pt idx="679">0.032196139296900801</cx:pt>
          <cx:pt idx="680">-0.0082129488064863806</cx:pt>
          <cx:pt idx="681">-0.0560456366420473</cx:pt>
          <cx:pt idx="682">-0.023494189042724899</cx:pt>
          <cx:pt idx="683">-0.033903012667797897</cx:pt>
          <cx:pt idx="684">-0.012321101249648501</cx:pt>
          <cx:pt idx="685">0.018628403946984302</cx:pt>
          <cx:pt idx="686">0.0097668109791169393</cx:pt>
          <cx:pt idx="687">0.0209645402743351</cx:pt>
          <cx:pt idx="688">0.025569746962082699</cx:pt>
          <cx:pt idx="689">-0.0039426783897923501</cx:pt>
          <cx:pt idx="690">-0.0373333156088482</cx:pt>
          <cx:pt idx="691">-0.0418857490779578</cx:pt>
          <cx:pt idx="692">-0.024035194211660602</cx:pt>
          <cx:pt idx="693">-0.028515293374445</cx:pt>
          <cx:pt idx="694">-0.014208451410264399</cx:pt>
          <cx:pt idx="695">-0.0039716885206022099</cx:pt>
          <cx:pt idx="696">-0.00019625218795976001</cx:pt>
          <cx:pt idx="697">-0.000100166061837566</cx:pt>
          <cx:pt idx="698">5.2416198683833702e-05</cx:pt>
          <cx:pt idx="699">-8.4838220530751405e-05</cx:pt>
          <cx:pt idx="700">0.00027343889416081899</cx:pt>
          <cx:pt idx="701">-0.00038191457937254301</cx:pt>
          <cx:pt idx="702">-0.00066979134385962901</cx:pt>
          <cx:pt idx="703">0.00059397379329575301</cx:pt>
          <cx:pt idx="704">0.00342325851090668</cx:pt>
          <cx:pt idx="705">0.00250804413613517</cx:pt>
          <cx:pt idx="706">0.0039712736112428601</cx:pt>
          <cx:pt idx="707">0.016021406581355799</cx:pt>
          <cx:pt idx="708">0.0034841211942656801</cx:pt>
          <cx:pt idx="709">0.0024419919715240501</cx:pt>
          <cx:pt idx="710">0.013483719221137501</cx:pt>
          <cx:pt idx="711">0.0200503733186542</cx:pt>
          <cx:pt idx="712">0.0051198547978989198</cx:pt>
          <cx:pt idx="713">0.0113194771628363</cx:pt>
          <cx:pt idx="714">0.0142526127687945</cx:pt>
          <cx:pt idx="715">-0.016987705874366099</cx:pt>
          <cx:pt idx="716">-0.0077266131306408803</cx:pt>
          <cx:pt idx="717">-0.028967470415026599</cx:pt>
          <cx:pt idx="718">-0.020052134339989501</cx:pt>
          <cx:pt idx="719">0.0031078695871862602</cx:pt>
          <cx:pt idx="720">-0.000435947768143721</cx:pt>
          <cx:pt idx="721">-0.0027420328495810298</cx:pt>
          <cx:pt idx="722">-0.0021501130582642501</cx:pt>
          <cx:pt idx="723">-0.00149593476448525</cx:pt>
          <cx:pt idx="724">-0.00018066250113585799</cx:pt>
          <cx:pt idx="725">0.00089720220638627303</cx:pt>
          <cx:pt idx="726">1.0815712696606901e-05</cx:pt>
          <cx:pt idx="727">-0.00019211848239397301</cx:pt>
          <cx:pt idx="728">-0.00088170270098347997</cx:pt>
          <cx:pt idx="729">-0.000117852194001134</cx:pt>
          <cx:pt idx="730">-0.00027799924448452401</cx:pt>
          <cx:pt idx="731">0.000163498621319374</cx:pt>
          <cx:pt idx="732">-0.0019504407074301901</cx:pt>
          <cx:pt idx="733">-0.0059414493001973797</cx:pt>
          <cx:pt idx="734">-0.0027230725051502502</cx:pt>
          <cx:pt idx="735">0.0048726199383295104</cx:pt>
          <cx:pt idx="736">0.0150840330117935</cx:pt>
          <cx:pt idx="737">0.0136205988675043</cx:pt>
          <cx:pt idx="738">0.0132520846555121</cx:pt>
          <cx:pt idx="739">0.0041739489045197796</cx:pt>
          <cx:pt idx="740">0.0072813080813437601</cx:pt>
          <cx:pt idx="741">0.028671848570687799</cx:pt>
          <cx:pt idx="742">0.030935004221862201</cx:pt>
          <cx:pt idx="743">0.00226468758728576</cx:pt>
          <cx:pt idx="744">0.0166020274477734</cx:pt>
          <cx:pt idx="745">0.0196130505569964</cx:pt>
          <cx:pt idx="746">0.0066397895414199099</cx:pt>
          <cx:pt idx="747">0.00323733279430316</cx:pt>
          <cx:pt idx="748">0.00017842872433737299</cx:pt>
          <cx:pt idx="749">0.0039924729160183397</cx:pt>
          <cx:pt idx="750">0.0035639317900479799</cx:pt>
          <cx:pt idx="751">-0.00027917779521632001</cx:pt>
          <cx:pt idx="752">-0.00020105499331938201</cx:pt>
          <cx:pt idx="753">0.00073278150884640702</cx:pt>
          <cx:pt idx="754">-0.00041138889869408399</cx:pt>
          <cx:pt idx="755">0.000178668029326766</cx:pt>
          <cx:pt idx="756">0.00022049025220449901</cx:pt>
          <cx:pt idx="757">0.00057334100352939802</cx:pt>
          <cx:pt idx="758">0.00033345598635098897</cx:pt>
          <cx:pt idx="759">0.00010527942195594601</cx:pt>
          <cx:pt idx="760">0.00063966385415637796</cx:pt>
          <cx:pt idx="761">0.00108313517410816</cx:pt>
          <cx:pt idx="762">0.0015708505512518601</cx:pt>
          <cx:pt idx="763">0.0036621928203394798</cx:pt>
          <cx:pt idx="764">0.0028089042356941899</cx:pt>
          <cx:pt idx="765">-0.000375445868101314</cx:pt>
          <cx:pt idx="766">0.0031325302992460898</cx:pt>
          <cx:pt idx="767">0.0023328639133180702</cx:pt>
          <cx:pt idx="768">0.0016051157713082901</cx:pt>
          <cx:pt idx="769">0.0021073559161995702</cx:pt>
          <cx:pt idx="770">0.0047927731999339498</cx:pt>
          <cx:pt idx="771">0.0041178994236559796</cx:pt>
          <cx:pt idx="772">0.0045993416501434702</cx:pt>
          <cx:pt idx="773">0.0058173407674853503</cx:pt>
          <cx:pt idx="774">0.0084530207201337498</cx:pt>
          <cx:pt idx="775">0.0027141084997737998</cx:pt>
          <cx:pt idx="776">0.00093731704011300104</cx:pt>
          <cx:pt idx="777">0.0012503232626793401</cx:pt>
          <cx:pt idx="778">0.0025227571519594399</cx:pt>
          <cx:pt idx="779">0.00129132748663174</cx:pt>
          <cx:pt idx="780">-0.00030972101407674698</cx:pt>
          <cx:pt idx="781">0.00038529915901306701</cx:pt>
          <cx:pt idx="782">0.00038102974188192001</cx:pt>
          <cx:pt idx="783">0.00032160988880190202</cx:pt>
        </cx:lvl>
      </cx:numDim>
    </cx:data>
    <cx:data id="199">
      <cx:numDim type="val">
        <cx:f>'001_WA_F - 副本'!$GR$1:$GR$784</cx:f>
        <cx:lvl ptCount="784" formatCode="0.00E+00">
          <cx:pt idx="0">4.51927880319071e-05</cx:pt>
          <cx:pt idx="1">0.000173114333141764</cx:pt>
          <cx:pt idx="2">-0.00010586112844142799</cx:pt>
          <cx:pt idx="3">0.00015273638192744401</cx:pt>
          <cx:pt idx="4">-0.00050279662760628</cx:pt>
          <cx:pt idx="5">-0.00065423398955385698</cx:pt>
          <cx:pt idx="6">2.2178405076060101e-05</cx:pt>
          <cx:pt idx="7">0.00037221401161522901</cx:pt>
          <cx:pt idx="8">-0.00031475198631281402</cx:pt>
          <cx:pt idx="9">-0.00034274926786270602</cx:pt>
          <cx:pt idx="10">9.4264753319648703e-05</cx:pt>
          <cx:pt idx="11">0.000268967284765304</cx:pt>
          <cx:pt idx="12">2.26195189783847e-05</cx:pt>
          <cx:pt idx="13">-0.0014497522080193</cx:pt>
          <cx:pt idx="14">-2.12991569110339e-05</cx:pt>
          <cx:pt idx="15">-0.000156650517909099</cx:pt>
          <cx:pt idx="16">0.00022082122260496501</cx:pt>
          <cx:pt idx="17">-5.1525681970458097e-05</cx:pt>
          <cx:pt idx="18">-0.00021793922135461701</cx:pt>
          <cx:pt idx="19">0.00034807713459155201</cx:pt>
          <cx:pt idx="20">0.00056279401846831101</cx:pt>
          <cx:pt idx="21">2.4135687708666e-05</cx:pt>
          <cx:pt idx="22">-0.00025091918389310398</cx:pt>
          <cx:pt idx="23">2.60567400895619e-05</cx:pt>
          <cx:pt idx="24">-0.00019154593933391799</cx:pt>
          <cx:pt idx="25">-0.00038208338027298597</cx:pt>
          <cx:pt idx="26">0.000541959477658838</cx:pt>
          <cx:pt idx="27">0.00022251444532403201</cx:pt>
          <cx:pt idx="28">0.00032847593288349799</cx:pt>
          <cx:pt idx="29">-0.00028816000875203998</cx:pt>
          <cx:pt idx="30">-0.00054627200974217201</cx:pt>
          <cx:pt idx="31">0.000149784046388367</cx:pt>
          <cx:pt idx="32">0.00023751285596784001</cx:pt>
          <cx:pt idx="33">-0.00018411885862055499</cx:pt>
          <cx:pt idx="34">-0.00165573095271115</cx:pt>
          <cx:pt idx="35">-0.0037214726550155201</cx:pt>
          <cx:pt idx="36">-0.0029260304019284198</cx:pt>
          <cx:pt idx="37">-0.0016383930417486899</cx:pt>
          <cx:pt idx="38">-0.0016987109277104399</cx:pt>
          <cx:pt idx="39">-0.0022887488929169502</cx:pt>
          <cx:pt idx="40">-0.0049458893078827603</cx:pt>
          <cx:pt idx="41">-0.0031845869875902701</cx:pt>
          <cx:pt idx="42">2.9964976257649599e-06</cx:pt>
          <cx:pt idx="43">-0.00236848437510677</cx:pt>
          <cx:pt idx="44">-0.00123231750560401</cx:pt>
          <cx:pt idx="45">-0.00097403591001642403</cx:pt>
          <cx:pt idx="46">-0.0015760028226046599</cx:pt>
          <cx:pt idx="47">-0.0014289480673109699</cx:pt>
          <cx:pt idx="48">-0.000978827910271985</cx:pt>
          <cx:pt idx="49">-0.0019063855946297901</cx:pt>
          <cx:pt idx="50">-0.00081953206315567002</cx:pt>
          <cx:pt idx="51">-0.0022378802683164401</cx:pt>
          <cx:pt idx="52">-0.000215692684517587</cx:pt>
          <cx:pt idx="53">6.5077559981552597e-05</cx:pt>
          <cx:pt idx="54">-3.8753472327388798e-06</cx:pt>
          <cx:pt idx="55">-7.7303150253019203e-05</cx:pt>
          <cx:pt idx="56">0.00034978016579167</cx:pt>
          <cx:pt idx="57">-0.00019588011134398701</cx:pt>
          <cx:pt idx="58">0.000158709101750015</cx:pt>
          <cx:pt idx="59">-0.00058357443298119398</cx:pt>
          <cx:pt idx="60">-0.00046486941587675699</cx:pt>
          <cx:pt idx="61">-5.7623162520772902e-05</cx:pt>
          <cx:pt idx="62">-0.000876359896335917</cx:pt>
          <cx:pt idx="63">-0.0057421034231017803</cx:pt>
          <cx:pt idx="64">-0.0063909046701362097</cx:pt>
          <cx:pt idx="65">-0.0074446458278167298</cx:pt>
          <cx:pt idx="66">-0.016668846561055599</cx:pt>
          <cx:pt idx="67">-0.0194828674909477</cx:pt>
          <cx:pt idx="68">-0.021483235875394802</cx:pt>
          <cx:pt idx="69">-0.019348203772925801</cx:pt>
          <cx:pt idx="70">-0.0151312781871927</cx:pt>
          <cx:pt idx="71">-0.0148969559096722</cx:pt>
          <cx:pt idx="72">-0.018704346407323699</cx:pt>
          <cx:pt idx="73">-0.0091628189704747905</cx:pt>
          <cx:pt idx="74">-0.0060866088626086801</cx:pt>
          <cx:pt idx="75">-0.0060718417520299398</cx:pt>
          <cx:pt idx="76">-0.0049829653765716903</cx:pt>
          <cx:pt idx="77">-0.0044944656111908102</cx:pt>
          <cx:pt idx="78">-0.0036681132937184998</cx:pt>
          <cx:pt idx="79">-0.0024734051518717098</cx:pt>
          <cx:pt idx="80">-0.00044337526398467502</cx:pt>
          <cx:pt idx="81">-0.00039704718060958299</cx:pt>
          <cx:pt idx="82">0.00033425356704218302</cx:pt>
          <cx:pt idx="83">-0.00041359029447563</cx:pt>
          <cx:pt idx="84">0.000179378264520906</cx:pt>
          <cx:pt idx="85">0.00018103005927871401</cx:pt>
          <cx:pt idx="86">0.00047692564717225302</cx:pt>
          <cx:pt idx="87">-0.0010018412538675399</cx:pt>
          <cx:pt idx="88">-0.00017950896275095699</cx:pt>
          <cx:pt idx="89">-0.00037238869638551601</cx:pt>
          <cx:pt idx="90">-0.0046953068795876299</cx:pt>
          <cx:pt idx="91">-0.0068198568741807703</cx:pt>
          <cx:pt idx="92">-0.015647672295948399</cx:pt>
          <cx:pt idx="93">-0.0285574261599915</cx:pt>
          <cx:pt idx="94">-0.039053553333124498</cx:pt>
          <cx:pt idx="95">-0.044907892783319997</cx:pt>
          <cx:pt idx="96">-0.066387429595529499</cx:pt>
          <cx:pt idx="97">-0.068875875162307407</cx:pt>
          <cx:pt idx="98">-0.052701275896893301</cx:pt>
          <cx:pt idx="99">-0.042796535456789499</cx:pt>
          <cx:pt idx="100">-0.0285883919109674</cx:pt>
          <cx:pt idx="101">-0.0102038651358987</cx:pt>
          <cx:pt idx="102">-0.00985361528191709</cx:pt>
          <cx:pt idx="103">-0.0080526977350265892</cx:pt>
          <cx:pt idx="104">0.00067403162313827195</cx:pt>
          <cx:pt idx="105">0.0080471232409237408</cx:pt>
          <cx:pt idx="106">0.0059314261992527003</cx:pt>
          <cx:pt idx="107">-0.0040946462358425499</cx:pt>
          <cx:pt idx="108">-0.00208052881931236</cx:pt>
          <cx:pt idx="109">0.0055639662779261197</cx:pt>
          <cx:pt idx="110">0.00090199005729110499</cx:pt>
          <cx:pt idx="111">0.00079540077166427299</cx:pt>
          <cx:pt idx="112">0.00064498797885569796</cx:pt>
          <cx:pt idx="113">8.2891956997058601e-05</cx:pt>
          <cx:pt idx="114">-0.00029289333889976103</cx:pt>
          <cx:pt idx="115">0.0011564908483217399</cx:pt>
          <cx:pt idx="116">0.00072126552511428497</cx:pt>
          <cx:pt idx="117">-0.0064544211918202404</cx:pt>
          <cx:pt idx="118">-0.0072163712610759604</cx:pt>
          <cx:pt idx="119">-0.00865425899323727</cx:pt>
          <cx:pt idx="120">-0.034158646592434297</cx:pt>
          <cx:pt idx="121">-0.050973224999792503</cx:pt>
          <cx:pt idx="122">-0.056158280650468899</cx:pt>
          <cx:pt idx="123">-0.035349749409465198</cx:pt>
          <cx:pt idx="124">-0.055897691631559103</cx:pt>
          <cx:pt idx="125">-0.070641941649328896</cx:pt>
          <cx:pt idx="126">-0.051563434470691401</cx:pt>
          <cx:pt idx="127">-0.024540550479465</cx:pt>
          <cx:pt idx="128">0.00211813240065024</cx:pt>
          <cx:pt idx="129">0.021282647501698899</cx:pt>
          <cx:pt idx="130">0.0034568168278299302</cx:pt>
          <cx:pt idx="131">-0.017946509628676499</cx:pt>
          <cx:pt idx="132">-0.0040778796288202003</cx:pt>
          <cx:pt idx="133">0.013394587449379399</cx:pt>
          <cx:pt idx="134">0.0085476542751029595</cx:pt>
          <cx:pt idx="135">0.0117646058575799</cx:pt>
          <cx:pt idx="136">0.017899888035063899</cx:pt>
          <cx:pt idx="137">0.018305121958633</cx:pt>
          <cx:pt idx="138">0.0071953886705972102</cx:pt>
          <cx:pt idx="139">-0.00046967261561918001</cx:pt>
          <cx:pt idx="140">-0.00018888055696698601</cx:pt>
          <cx:pt idx="141">-0.000118008116507517</cx:pt>
          <cx:pt idx="142">0.00045384549904528402</cx:pt>
          <cx:pt idx="143">-0.00016579692092106099</cx:pt>
          <cx:pt idx="144">0.0019842387777691101</cx:pt>
          <cx:pt idx="145">0.0037973794486177198</cx:pt>
          <cx:pt idx="146">-0.0019931982879128301</cx:pt>
          <cx:pt idx="147">-0.025350521364081099</cx:pt>
          <cx:pt idx="148">-0.036819843453718699</cx:pt>
          <cx:pt idx="149">-0.032397027283507497</cx:pt>
          <cx:pt idx="150">-0.0476979354025545</cx:pt>
          <cx:pt idx="151">0.0035987128151322</cx:pt>
          <cx:pt idx="152">0.0121344254653104</cx:pt>
          <cx:pt idx="153">-0.019944538710424502</cx:pt>
          <cx:pt idx="154">-0.041513532552243097</cx:pt>
          <cx:pt idx="155">-0.069369406909088493</cx:pt>
          <cx:pt idx="156">-0.032390395881148198</cx:pt>
          <cx:pt idx="157">-0.035319776528907901</cx:pt>
          <cx:pt idx="158">-0.055807127608418897</cx:pt>
          <cx:pt idx="159">-0.0609479161361881</cx:pt>
          <cx:pt idx="160">-0.019731380874755299</cx:pt>
          <cx:pt idx="161">0.0048282715058570198</cx:pt>
          <cx:pt idx="162">0.0049100296493635003</cx:pt>
          <cx:pt idx="163">0.0067027804015463302</cx:pt>
          <cx:pt idx="164">0.020279102551846898</cx:pt>
          <cx:pt idx="165">0.0091369294845405902</cx:pt>
          <cx:pt idx="166">0.00026544654378090601</cx:pt>
          <cx:pt idx="167">0.000226953903676984</cx:pt>
          <cx:pt idx="168">-0.00044794809002265203</cx:pt>
          <cx:pt idx="169">0.00023353456111091899</cx:pt>
          <cx:pt idx="170">0.00145793612037904</cx:pt>
          <cx:pt idx="171">0.00310805552795885</cx:pt>
          <cx:pt idx="172">0.0073518316984340498</cx:pt>
          <cx:pt idx="173">0.011558941030278901</cx:pt>
          <cx:pt idx="174">0.0109818547576159</cx:pt>
          <cx:pt idx="175">-0.015209332342711299</cx:pt>
          <cx:pt idx="176">-0.0083676798167661003</cx:pt>
          <cx:pt idx="177">0.0096704455585986497</cx:pt>
          <cx:pt idx="178">-0.016323917702533101</cx:pt>
          <cx:pt idx="179">0.0071800615892357901</cx:pt>
          <cx:pt idx="180">0.0164185753882767</cx:pt>
          <cx:pt idx="181">0.014681766462678301</cx:pt>
          <cx:pt idx="182">-0.0083607542009999803</cx:pt>
          <cx:pt idx="183">-0.0064556370416498504</cx:pt>
          <cx:pt idx="184">0.020923403253086701</cx:pt>
          <cx:pt idx="185">0.0361426197492885</cx:pt>
          <cx:pt idx="186">-0.0101445708770646</cx:pt>
          <cx:pt idx="187">0.0025802172914639698</cx:pt>
          <cx:pt idx="188">0.015359528177679899</cx:pt>
          <cx:pt idx="189">0.021835228635007399</cx:pt>
          <cx:pt idx="190">0.025600744909398399</cx:pt>
          <cx:pt idx="191">0.034526942437664097</cx:pt>
          <cx:pt idx="192">0.021155136139699299</cx:pt>
          <cx:pt idx="193">0.016197033849322501</cx:pt>
          <cx:pt idx="194">-0.0021238873205931502</cx:pt>
          <cx:pt idx="195">-0.0064645003364774698</cx:pt>
          <cx:pt idx="196">-0.000181469224094865</cx:pt>
          <cx:pt idx="197">-0.00130454525836338</cx:pt>
          <cx:pt idx="198">0.0071129829968025696</cx:pt>
          <cx:pt idx="199">0.0074947342661090804</cx:pt>
          <cx:pt idx="200">0.0026490295170670999</cx:pt>
          <cx:pt idx="201">0.0063804056305787104</cx:pt>
          <cx:pt idx="202">0.037789785731526998</cx:pt>
          <cx:pt idx="203">0.020407979514345399</cx:pt>
          <cx:pt idx="204">0.0239237335074781</cx:pt>
          <cx:pt idx="205">0.025569977172278598</cx:pt>
          <cx:pt idx="206">0.0057000603456263798</cx:pt>
          <cx:pt idx="207">0.0022290811933767399</cx:pt>
          <cx:pt idx="208">0.041659204714933597</cx:pt>
          <cx:pt idx="209">0.033957017381076697</cx:pt>
          <cx:pt idx="210">-0.0189655084751718</cx:pt>
          <cx:pt idx="211">0.0117467580104212</cx:pt>
          <cx:pt idx="212">0.048798729487364197</cx:pt>
          <cx:pt idx="213">0.096658054546013297</cx:pt>
          <cx:pt idx="214">0.051005859929181697</cx:pt>
          <cx:pt idx="215">0.041785060021475702</cx:pt>
          <cx:pt idx="216">0.022294402514889899</cx:pt>
          <cx:pt idx="217">0.025525902740641902</cx:pt>
          <cx:pt idx="218">0.018575207213627098</cx:pt>
          <cx:pt idx="219">0.044415749186363103</cx:pt>
          <cx:pt idx="220">0.023963747633928799</cx:pt>
          <cx:pt idx="221">0.0195826946865536</cx:pt>
          <cx:pt idx="222">-0.00083066072247847602</cx:pt>
          <cx:pt idx="223">-0.0032305630195811601</cx:pt>
          <cx:pt idx="224">-0.00073435169638317102</cx:pt>
          <cx:pt idx="225">-0.00035090267119214401</cx:pt>
          <cx:pt idx="226">0.0056153657037471697</cx:pt>
          <cx:pt idx="227">0.0087852618825036196</cx:pt>
          <cx:pt idx="228">0.00805488592257474</cx:pt>
          <cx:pt idx="229">0.033797514282497797</cx:pt>
          <cx:pt idx="230">0.067354807502964298</cx:pt>
          <cx:pt idx="231">0.042262809904930497</cx:pt>
          <cx:pt idx="232">0.056857698433339703</cx:pt>
          <cx:pt idx="233">0.034832217601644101</cx:pt>
          <cx:pt idx="234">0.038159573120829099</cx:pt>
          <cx:pt idx="235">0.0566246184018682</cx:pt>
          <cx:pt idx="236">0.066359279627747597</cx:pt>
          <cx:pt idx="237">0.058727940842800599</cx:pt>
          <cx:pt idx="238">0.038256119807988903</cx:pt>
          <cx:pt idx="239">0.037868140863993101</cx:pt>
          <cx:pt idx="240">0.043911516145844098</cx:pt>
          <cx:pt idx="241">0.022629758629550301</cx:pt>
          <cx:pt idx="242">0.057985154712407498</cx:pt>
          <cx:pt idx="243">0.012669992454432601</cx:pt>
          <cx:pt idx="244">0.00348275299479254</cx:pt>
          <cx:pt idx="245">-0.0013464360589461801</cx:pt>
          <cx:pt idx="246">0.0129995830144736</cx:pt>
          <cx:pt idx="247">0.050940447085245803</cx:pt>
          <cx:pt idx="248">0.064640300474738094</cx:pt>
          <cx:pt idx="249">0.034308871510210601</cx:pt>
          <cx:pt idx="250">0.0057430646321604004</cx:pt>
          <cx:pt idx="251">0.00081524640878014401</cx:pt>
          <cx:pt idx="252">0.00053829358913258095</cx:pt>
          <cx:pt idx="253">0.00121859097073099</cx:pt>
          <cx:pt idx="254">0.0037870593889413702</cx:pt>
          <cx:pt idx="255">0.0098764002958524801</cx:pt>
          <cx:pt idx="256">0.0137794016075622</cx:pt>
          <cx:pt idx="257">0.022706466119859402</cx:pt>
          <cx:pt idx="258">0.057757840201715302</cx:pt>
          <cx:pt idx="259">0.014961111211846999</cx:pt>
          <cx:pt idx="260">0.0062796824123014499</cx:pt>
          <cx:pt idx="261">0.017702201185157199</cx:pt>
          <cx:pt idx="262">0.025771894293431501</cx:pt>
          <cx:pt idx="263">0.040599374251663101</cx:pt>
          <cx:pt idx="264">0.038139926137428802</cx:pt>
          <cx:pt idx="265">0.032403309762717797</cx:pt>
          <cx:pt idx="266">0.034569253773067</cx:pt>
          <cx:pt idx="267">0.0095671984146517199</cx:pt>
          <cx:pt idx="268">0.0063111159386613604</cx:pt>
          <cx:pt idx="269">0.00016392026200123</cx:pt>
          <cx:pt idx="270">-0.0064292160513373699</cx:pt>
          <cx:pt idx="271">-0.0090535165829794401</cx:pt>
          <cx:pt idx="272">0.0157674119968742</cx:pt>
          <cx:pt idx="273">0.0060224434929765499</cx:pt>
          <cx:pt idx="274">0.044088169601983501</cx:pt>
          <cx:pt idx="275">0.0588163038509062</cx:pt>
          <cx:pt idx="276">0.052283938027604102</cx:pt>
          <cx:pt idx="277">0.036282644552350599</cx:pt>
          <cx:pt idx="278">0.0097250888524470103</cx:pt>
          <cx:pt idx="279">0.0015013407532439101</cx:pt>
          <cx:pt idx="280">2.9742861286122901e-05</cx:pt>
          <cx:pt idx="281">0.00084949463416130301</cx:pt>
          <cx:pt idx="282">0.0051155293208947801</cx:pt>
          <cx:pt idx="283">0.0080465553389860202</cx:pt>
          <cx:pt idx="284">0.025403649193337</cx:pt>
          <cx:pt idx="285">0.011957790466519199</cx:pt>
          <cx:pt idx="286">0.019759906214684</cx:pt>
          <cx:pt idx="287">-0.00178808572639927</cx:pt>
          <cx:pt idx="288">0.000210023345090921</cx:pt>
          <cx:pt idx="289">0.018527755145022601</cx:pt>
          <cx:pt idx="290">0.021993240389317398</cx:pt>
          <cx:pt idx="291">-0.035312833502866597</cx:pt>
          <cx:pt idx="292">-0.026765481168719199</cx:pt>
          <cx:pt idx="293">-0.031301546945739701</cx:pt>
          <cx:pt idx="294">-0.00065523581181758895</cx:pt>
          <cx:pt idx="295">-0.031089004749715401</cx:pt>
          <cx:pt idx="296">-0.033769251920482302</cx:pt>
          <cx:pt idx="297">-0.077015679333036199</cx:pt>
          <cx:pt idx="298">-0.015580655031807699</cx:pt>
          <cx:pt idx="299">0.0088170431372294692</cx:pt>
          <cx:pt idx="300">0.0180970948600781</cx:pt>
          <cx:pt idx="301">0.00183903684574292</cx:pt>
          <cx:pt idx="302">0.038341993112048202</cx:pt>
          <cx:pt idx="303">0.058429219634980697</cx:pt>
          <cx:pt idx="304">0.042539167866517701</cx:pt>
          <cx:pt idx="305">0.025177189085376299</cx:pt>
          <cx:pt idx="306">0.0089117646061186492</cx:pt>
          <cx:pt idx="307">0.00083184880333332005</cx:pt>
          <cx:pt idx="308">0.00043464967944345002</cx:pt>
          <cx:pt idx="309">0.000458407499786584</cx:pt>
          <cx:pt idx="310">0.0073511632406584202</cx:pt>
          <cx:pt idx="311">0.015047493933727099</cx:pt>
          <cx:pt idx="312">0.040335647718057498</cx:pt>
          <cx:pt idx="313">0.0278219652767016</cx:pt>
          <cx:pt idx="314">0.020674519053259</cx:pt>
          <cx:pt idx="315">0.0315097588937878</cx:pt>
          <cx:pt idx="316">0.033884811823503697</cx:pt>
          <cx:pt idx="317">0.021812273692225801</cx:pt>
          <cx:pt idx="318">0.0154081399415615</cx:pt>
          <cx:pt idx="319">0.016428191526849</cx:pt>
          <cx:pt idx="320">0.0090365259934123698</cx:pt>
          <cx:pt idx="321">0.0050711796255776603</cx:pt>
          <cx:pt idx="322">0.028906032810368999</cx:pt>
          <cx:pt idx="323">0.012340613409940601</cx:pt>
          <cx:pt idx="324">-0.071449790231210494</cx:pt>
          <cx:pt idx="325">-0.059254470620717703</cx:pt>
          <cx:pt idx="326">-0.0114721484382903</cx:pt>
          <cx:pt idx="327">-0.019042039327065101</cx:pt>
          <cx:pt idx="328">-0.012041349942424</cx:pt>
          <cx:pt idx="329">0.0023825971913811399</cx:pt>
          <cx:pt idx="330">0.036832924765629098</cx:pt>
          <cx:pt idx="331">0.041121825529140198</cx:pt>
          <cx:pt idx="332">0.033932647480714603</cx:pt>
          <cx:pt idx="333">0.0201452691049415</cx:pt>
          <cx:pt idx="334">0.012860285269519</cx:pt>
          <cx:pt idx="335">0.00085139115372552196</cx:pt>
          <cx:pt idx="336">0.00090721810702147599</cx:pt>
          <cx:pt idx="337">0.00042117715691203199</cx:pt>
          <cx:pt idx="338">0.0050837484424141504</cx:pt>
          <cx:pt idx="339">0.0177969401608431</cx:pt>
          <cx:pt idx="340">0.047822915737267699</cx:pt>
          <cx:pt idx="341">0.038427390134806602</cx:pt>
          <cx:pt idx="342">0.0154266867375013</cx:pt>
          <cx:pt idx="343">0.036090234934679097</cx:pt>
          <cx:pt idx="344">0.048708209301281502</cx:pt>
          <cx:pt idx="345">0.0078253027855608292</cx:pt>
          <cx:pt idx="346">0.0085785487258170194</cx:pt>
          <cx:pt idx="347">0.034545349238788201</cx:pt>
          <cx:pt idx="348">0.0044164477571351397</cx:pt>
          <cx:pt idx="349">0.0019695943009720102</cx:pt>
          <cx:pt idx="350">-0.017273035360879801</cx:pt>
          <cx:pt idx="351">0.0089895881525884694</cx:pt>
          <cx:pt idx="352">-0.067260825534225605</cx:pt>
          <cx:pt idx="353">-0.036786747843736298</cx:pt>
          <cx:pt idx="354">0.022814987388593898</cx:pt>
          <cx:pt idx="355">0.0150570239244927</cx:pt>
          <cx:pt idx="356">0.0029987615038490302</cx:pt>
          <cx:pt idx="357">0.030040292595909301</cx:pt>
          <cx:pt idx="358">0.034968676809480799</cx:pt>
          <cx:pt idx="359">0.024466376211325799</cx:pt>
          <cx:pt idx="360">-0.00084036056002859095</cx:pt>
          <cx:pt idx="361">0.0106766691802033</cx:pt>
          <cx:pt idx="362">0.011678988457173099</cx:pt>
          <cx:pt idx="363">-9.4595623464856305e-05</cx:pt>
          <cx:pt idx="364">-0.00036365275236628901</cx:pt>
          <cx:pt idx="365">0.00141327989619143</cx:pt>
          <cx:pt idx="366">0.0037996432391830702</cx:pt>
          <cx:pt idx="367">0.0102890569036381</cx:pt>
          <cx:pt idx="368">0.041418370312496698</cx:pt>
          <cx:pt idx="369">0.0347583130636933</cx:pt>
          <cx:pt idx="370">-0.0087055952971115194</cx:pt>
          <cx:pt idx="371">0.0405304379488318</cx:pt>
          <cx:pt idx="372">0.061764667683679497</cx:pt>
          <cx:pt idx="373">0.0485673717871207</cx:pt>
          <cx:pt idx="374">0.0521581600509992</cx:pt>
          <cx:pt idx="375">0.0621135602437888</cx:pt>
          <cx:pt idx="376">0.024719007568773401</cx:pt>
          <cx:pt idx="377">0.016408997028407198</cx:pt>
          <cx:pt idx="378">0.031748307849080101</cx:pt>
          <cx:pt idx="379">0.018843194416017301</cx:pt>
          <cx:pt idx="380">-0.0323312456763774</cx:pt>
          <cx:pt idx="381">-0.057720484289013801</cx:pt>
          <cx:pt idx="382">-0.0054887423039573996</cx:pt>
          <cx:pt idx="383">0.00357601231196167</cx:pt>
          <cx:pt idx="384">0.041527775222038897</cx:pt>
          <cx:pt idx="385">0.038491688653127597</cx:pt>
          <cx:pt idx="386">0.0255634559578072</cx:pt>
          <cx:pt idx="387">-0.0138017354268768</cx:pt>
          <cx:pt idx="388">-0.019252460680046699</cx:pt>
          <cx:pt idx="389">-0.000138470964238802</cx:pt>
          <cx:pt idx="390">-0.00088517062442733895</cx:pt>
          <cx:pt idx="391">-0.0012872679208565799</cx:pt>
          <cx:pt idx="392">-0.00026479379035574698</cx:pt>
          <cx:pt idx="393">0.00012842352779412301</cx:pt>
          <cx:pt idx="394">0.00082261713531158202</cx:pt>
          <cx:pt idx="395">0.0058884046373691703</cx:pt>
          <cx:pt idx="396">0.022601075513916401</cx:pt>
          <cx:pt idx="397">0.0219176975546665</cx:pt>
          <cx:pt idx="398">0.016955371151010201</cx:pt>
          <cx:pt idx="399">0.037415689943749698</cx:pt>
          <cx:pt idx="400">0.042905096454522298</cx:pt>
          <cx:pt idx="401">0.065718327582676594</cx:pt>
          <cx:pt idx="402">0.083149556943014402</cx:pt>
          <cx:pt idx="403">0.038435597911023897</cx:pt>
          <cx:pt idx="404">0.012319245888683401</cx:pt>
          <cx:pt idx="405">0.0093352799866865902</cx:pt>
          <cx:pt idx="406">0.030722510439240298</cx:pt>
          <cx:pt idx="407">0.0024897599638047702</cx:pt>
          <cx:pt idx="408">-0.048139853154888397</cx:pt>
          <cx:pt idx="409">-0.0378077780996336</cx:pt>
          <cx:pt idx="410">-0.0152864622955834</cx:pt>
          <cx:pt idx="411">0.021472972887924099</cx:pt>
          <cx:pt idx="412">0.035265137037708699</cx:pt>
          <cx:pt idx="413">0.0058951914635210498</cx:pt>
          <cx:pt idx="414">0.0121221628305933</cx:pt>
          <cx:pt idx="415">-0.00162310596855653</cx:pt>
          <cx:pt idx="416">-0.0259140241465994</cx:pt>
          <cx:pt idx="417">-0.011700618803913499</cx:pt>
          <cx:pt idx="418">-0.0044661551795528703</cx:pt>
          <cx:pt idx="419">-0.00013638627324986699</cx:pt>
          <cx:pt idx="420">0.00021455742453878901</cx:pt>
          <cx:pt idx="421">0.00014941446621136501</cx:pt>
          <cx:pt idx="422">-0.00051429607085296404</cx:pt>
          <cx:pt idx="423">0.0028701746054149201</cx:pt>
          <cx:pt idx="424">0.0048650467934121802</cx:pt>
          <cx:pt idx="425">0.0022235418561974999</cx:pt>
          <cx:pt idx="426">0.0136048521941056</cx:pt>
          <cx:pt idx="427">0.0277361836354783</cx:pt>
          <cx:pt idx="428">0.0484447634996421</cx:pt>
          <cx:pt idx="429">0.068188639703185103</cx:pt>
          <cx:pt idx="430">0.074355696227477494</cx:pt>
          <cx:pt idx="431">0.042709458036995898</cx:pt>
          <cx:pt idx="432">-0.020964953388831298</cx:pt>
          <cx:pt idx="433">0.00048674767170490599</cx:pt>
          <cx:pt idx="434">0.056463786115447001</cx:pt>
          <cx:pt idx="435">0.014835442404483</cx:pt>
          <cx:pt idx="436">-0.032603198877344197</cx:pt>
          <cx:pt idx="437">0.0013175526059375599</cx:pt>
          <cx:pt idx="438">-0.023281523551484801</cx:pt>
          <cx:pt idx="439">-0.0057448083321642402</cx:pt>
          <cx:pt idx="440">0.0093937789237833799</cx:pt>
          <cx:pt idx="441">0.020896043202432098</cx:pt>
          <cx:pt idx="442">0.020942918265967399</cx:pt>
          <cx:pt idx="443">-3.4876332988467098e-05</cx:pt>
          <cx:pt idx="444">-0.026864677606246602</cx:pt>
          <cx:pt idx="445">-0.024533037731118802</cx:pt>
          <cx:pt idx="446">-0.0073483038845807303</cx:pt>
          <cx:pt idx="447">-0.0044273601911113203</cx:pt>
          <cx:pt idx="448">-0.00069560580659113499</cx:pt>
          <cx:pt idx="449">-4.2774321451124102e-05</cx:pt>
          <cx:pt idx="450">8.9820697393679796e-05</cx:pt>
          <cx:pt idx="451">-0.0026049121674434901</cx:pt>
          <cx:pt idx="452">-0.013216768456364001</cx:pt>
          <cx:pt idx="453">-0.022693251792429901</cx:pt>
          <cx:pt idx="454">-0.0140439819347472</cx:pt>
          <cx:pt idx="455">-0.00010737650265032</cx:pt>
          <cx:pt idx="456">0.016700800622716099</cx:pt>
          <cx:pt idx="457">0.025704100769599201</cx:pt>
          <cx:pt idx="458">0.022888593257049301</cx:pt>
          <cx:pt idx="459">-0.0142391627453836</cx:pt>
          <cx:pt idx="460">0.010534163704608</cx:pt>
          <cx:pt idx="461">0.080601173639580803</cx:pt>
          <cx:pt idx="462">0.017800728659061901</cx:pt>
          <cx:pt idx="463">-0.0089770417690808804</cx:pt>
          <cx:pt idx="464">0.0044671432315439999</cx:pt>
          <cx:pt idx="465">0.0047082147939435997</cx:pt>
          <cx:pt idx="466">-0.023124827944712802</cx:pt>
          <cx:pt idx="467">-0.044364078022956499</cx:pt>
          <cx:pt idx="468">0.0166755974867293</cx:pt>
          <cx:pt idx="469">0.011935029012144299</cx:pt>
          <cx:pt idx="470">0.019236371002616898</cx:pt>
          <cx:pt idx="471">-0.0060046655100482703</cx:pt>
          <cx:pt idx="472">-0.012262076422324899</cx:pt>
          <cx:pt idx="473">-0.031449125589253897</cx:pt>
          <cx:pt idx="474">-0.0127599780237678</cx:pt>
          <cx:pt idx="475">-0.0039461491533009504</cx:pt>
          <cx:pt idx="476">-0.00071527240135498601</cx:pt>
          <cx:pt idx="477">0.00066535098830767104</cx:pt>
          <cx:pt idx="478">-0.0030429822129108101</cx:pt>
          <cx:pt idx="479">-0.0120629707427978</cx:pt>
          <cx:pt idx="480">-0.038971373957369097</cx:pt>
          <cx:pt idx="481">-0.039329151852993703</cx:pt>
          <cx:pt idx="482">-0.013434410414313499</cx:pt>
          <cx:pt idx="483">-0.016289375861914399</cx:pt>
          <cx:pt idx="484">-0.0091065366357077192</cx:pt>
          <cx:pt idx="485">0.011155429990437201</cx:pt>
          <cx:pt idx="486">-0.0013504050408572701</cx:pt>
          <cx:pt idx="487">-0.0040430617306789103</cx:pt>
          <cx:pt idx="488">-0.0029919403161520999</cx:pt>
          <cx:pt idx="489">0.059174618594639898</cx:pt>
          <cx:pt idx="490">0.0078170059273949596</cx:pt>
          <cx:pt idx="491">0.0066940681597451703</cx:pt>
          <cx:pt idx="492">0.042002220293474002</cx:pt>
          <cx:pt idx="493">0.0258469779634245</cx:pt>
          <cx:pt idx="494">-0.019952881726848601</cx:pt>
          <cx:pt idx="495">-0.035811528927274197</cx:pt>
          <cx:pt idx="496">0.0270656542799627</cx:pt>
          <cx:pt idx="497">0.018513039578498099</cx:pt>
          <cx:pt idx="498">0.026092671337051201</cx:pt>
          <cx:pt idx="499">-0.00081872725580781503</cx:pt>
          <cx:pt idx="500">-0.010847284216461899</cx:pt>
          <cx:pt idx="501">-0.031687052931825901</cx:pt>
          <cx:pt idx="502">-0.0040214362405248004</cx:pt>
          <cx:pt idx="503">2.22961800405915e-05</cx:pt>
          <cx:pt idx="504">-0.00072946034771457298</cx:pt>
          <cx:pt idx="505">0.00031219780536609299</cx:pt>
          <cx:pt idx="506">-0.00170180115636909</cx:pt>
          <cx:pt idx="507">-0.020622895591813298</cx:pt>
          <cx:pt idx="508">-0.051719202193440297</cx:pt>
          <cx:pt idx="509">-0.038161738516180002</cx:pt>
          <cx:pt idx="510">-0.0117300759507696</cx:pt>
          <cx:pt idx="511">-0.021408012705634898</cx:pt>
          <cx:pt idx="512">-0.026908705217997701</cx:pt>
          <cx:pt idx="513">-0.036174360395638899</cx:pt>
          <cx:pt idx="514">-0.014913729552282399</cx:pt>
          <cx:pt idx="515">-0.0260799609117458</cx:pt>
          <cx:pt idx="516">-0.0051675755294047403</cx:pt>
          <cx:pt idx="517">0.029316368475549501</cx:pt>
          <cx:pt idx="518">-0.020338576666918899</cx:pt>
          <cx:pt idx="519">-0.027338599398302701</cx:pt>
          <cx:pt idx="520">-0.0057695229537287999</cx:pt>
          <cx:pt idx="521">0.0033099209478467798</cx:pt>
          <cx:pt idx="522">-0.043755238899583999</cx:pt>
          <cx:pt idx="523">-0.0383561941613259</cx:pt>
          <cx:pt idx="524">-0.0089266920809317005</cx:pt>
          <cx:pt idx="525">-0.0114273556799012</cx:pt>
          <cx:pt idx="526">0.0068476109682699803</cx:pt>
          <cx:pt idx="527">-0.0263644595473491</cx:pt>
          <cx:pt idx="528">-0.031893866101739603</cx:pt>
          <cx:pt idx="529">-0.022465110651427402</cx:pt>
          <cx:pt idx="530">0.00064476412814537304</cx:pt>
          <cx:pt idx="531">-0.00022036181431676999</cx:pt>
          <cx:pt idx="532">-4.7074194728074503e-05</cx:pt>
          <cx:pt idx="533">0.0013059602098860401</cx:pt>
          <cx:pt idx="534">0.0012321429952765401</cx:pt>
          <cx:pt idx="535">-0.0210058713521343</cx:pt>
          <cx:pt idx="536">-0.051337413310763698</cx:pt>
          <cx:pt idx="537">-0.052337318997594799</cx:pt>
          <cx:pt idx="538">-0.033341680198617003</cx:pt>
          <cx:pt idx="539">-0.021408915604724799</cx:pt>
          <cx:pt idx="540">-0.016564742235594201</cx:pt>
          <cx:pt idx="541">-0.027597949426176899</cx:pt>
          <cx:pt idx="542">-0.022479119414562099</cx:pt>
          <cx:pt idx="543">-0.060521848384786997</cx:pt>
          <cx:pt idx="544">0.0068637626889469601</cx:pt>
          <cx:pt idx="545">0.020377952899724799</cx:pt>
          <cx:pt idx="546">-0.032515320807377297</cx:pt>
          <cx:pt idx="547">-0.0286303766049479</cx:pt>
          <cx:pt idx="548">-0.033238967444857</cx:pt>
          <cx:pt idx="549">-0.0017926433333348799</cx:pt>
          <cx:pt idx="550">-0.0225061030163323</cx:pt>
          <cx:pt idx="551">-0.0075666251398829503</cx:pt>
          <cx:pt idx="552">-0.043567137915597201</cx:pt>
          <cx:pt idx="553">-0.039057875009204698</cx:pt>
          <cx:pt idx="554">-0.016766250497403198</cx:pt>
          <cx:pt idx="555">-0.022317772591598499</cx:pt>
          <cx:pt idx="556">-0.018393223987311899</cx:pt>
          <cx:pt idx="557">-0.020149409602315999</cx:pt>
          <cx:pt idx="558">-0.0052904083830926504</cx:pt>
          <cx:pt idx="559">8.2142049554573594e-05</cx:pt>
          <cx:pt idx="560">-0.000238855974859412</cx:pt>
          <cx:pt idx="561">0.00058739310678915897</cx:pt>
          <cx:pt idx="562">-0.00114824265495237</cx:pt>
          <cx:pt idx="563">-0.017155932067615402</cx:pt>
          <cx:pt idx="564">-0.043965243404404102</cx:pt>
          <cx:pt idx="565">-0.042333861145371202</cx:pt>
          <cx:pt idx="566">-0.034703185324580797</cx:pt>
          <cx:pt idx="567">-0.022453155084664601</cx:pt>
          <cx:pt idx="568">0.0116093068954192</cx:pt>
          <cx:pt idx="569">-0.023843398412680801</cx:pt>
          <cx:pt idx="570">-0.041353695939673099</cx:pt>
          <cx:pt idx="571">-0.042092437253762501</cx:pt>
          <cx:pt idx="572">-0.0030464635997521899</cx:pt>
          <cx:pt idx="573">0.043911179145365201</cx:pt>
          <cx:pt idx="574">-0.010595954920932</cx:pt>
          <cx:pt idx="575">-0.0028436182073010101</cx:pt>
          <cx:pt idx="576">-0.0314745128036951</cx:pt>
          <cx:pt idx="577">0.0068216046190017598</cx:pt>
          <cx:pt idx="578">-0.0071946229222775602</cx:pt>
          <cx:pt idx="579">0.0215642985105126</cx:pt>
          <cx:pt idx="580">-0.0143039594960955</cx:pt>
          <cx:pt idx="581">-0.0121144803286282</cx:pt>
          <cx:pt idx="582">0.0074836642817884703</cx:pt>
          <cx:pt idx="583">0.0036204844329044499</cx:pt>
          <cx:pt idx="584">-0.0033950401589595302</cx:pt>
          <cx:pt idx="585">-0.0058691567573132299</cx:pt>
          <cx:pt idx="586">-0.0019444006800704401</cx:pt>
          <cx:pt idx="587">-0.00025240973097083501</cx:pt>
          <cx:pt idx="588">0.000234773621365862</cx:pt>
          <cx:pt idx="589">-0.00010196108549203401</cx:pt>
          <cx:pt idx="590">-7.9926686964302196e-05</cx:pt>
          <cx:pt idx="591">-0.012796758982009399</cx:pt>
          <cx:pt idx="592">-0.0260950869259211</cx:pt>
          <cx:pt idx="593">-0.019741582232953601</cx:pt>
          <cx:pt idx="594">-0.018528029236220999</cx:pt>
          <cx:pt idx="595">0.012546385764660399</cx:pt>
          <cx:pt idx="596">-0.0143592254526762</cx:pt>
          <cx:pt idx="597">-0.0175697374058006</cx:pt>
          <cx:pt idx="598">-0.045869508756313397</cx:pt>
          <cx:pt idx="599">-0.024220987812495199</cx:pt>
          <cx:pt idx="600">0.0050586051308702902</cx:pt>
          <cx:pt idx="601">-0.018174292751828899</cx:pt>
          <cx:pt idx="602">-0.067716009221807497</cx:pt>
          <cx:pt idx="603">-0.043125130072497499</cx:pt>
          <cx:pt idx="604">-0.032276589720322497</cx:pt>
          <cx:pt idx="605">-0.0211638054686288</cx:pt>
          <cx:pt idx="606">-0.00367487996538227</cx:pt>
          <cx:pt idx="607">0.0028606542198678698</cx:pt>
          <cx:pt idx="608">-0.0070406951084421897</cx:pt>
          <cx:pt idx="609">-0.0099508085979953496</cx:pt>
          <cx:pt idx="610">-0.012914291515477801</cx:pt>
          <cx:pt idx="611">-0.0088830261792177193</cx:pt>
          <cx:pt idx="612">-0.0040228444948511204</cx:pt>
          <cx:pt idx="613">-0.00034338593884815599</cx:pt>
          <cx:pt idx="614">-0.0035755036883149001</cx:pt>
          <cx:pt idx="615">9.0852724209347795e-05</cx:pt>
          <cx:pt idx="616">-0.00038403449470100298</cx:pt>
          <cx:pt idx="617">-0.0010481060036776799</cx:pt>
          <cx:pt idx="618">-0.0024098523725456498</cx:pt>
          <cx:pt idx="619">-0.0098530096587267999</cx:pt>
          <cx:pt idx="620">-0.0048939100289010903</cx:pt>
          <cx:pt idx="621">-0.0051378867196450097</cx:pt>
          <cx:pt idx="622">-0.0081739154577872598</cx:pt>
          <cx:pt idx="623">0.0129918864791327</cx:pt>
          <cx:pt idx="624">-0.0090948234763294899</cx:pt>
          <cx:pt idx="625">-0.016996554231015398</cx:pt>
          <cx:pt idx="626">-0.025381327467318499</cx:pt>
          <cx:pt idx="627">-0.00219951427681493</cx:pt>
          <cx:pt idx="628">-0.0206813129697235</cx:pt>
          <cx:pt idx="629">-0.056244953892497403</cx:pt>
          <cx:pt idx="630">-0.018598921895682199</cx:pt>
          <cx:pt idx="631">-0.041044072390573401</cx:pt>
          <cx:pt idx="632">-0.0050552559854452903</cx:pt>
          <cx:pt idx="633">-0.0095604807622303393</cx:pt>
          <cx:pt idx="634">-0.0131103675984778</cx:pt>
          <cx:pt idx="635">-0.0113242888481104</cx:pt>
          <cx:pt idx="636">-0.024230692023397501</cx:pt>
          <cx:pt idx="637">-0.0292251671786747</cx:pt>
          <cx:pt idx="638">-0.0075244434231863597</cx:pt>
          <cx:pt idx="639">-0.0033733424582578701</cx:pt>
          <cx:pt idx="640">0.00318045775660714</cx:pt>
          <cx:pt idx="641">0.0046038362377476202</cx:pt>
          <cx:pt idx="642">0.0015060322654637599</cx:pt>
          <cx:pt idx="643">0.00051465402628905299</cx:pt>
          <cx:pt idx="644">0.00023992987900905199</cx:pt>
          <cx:pt idx="645">-0.00084046754878461195</cx:pt>
          <cx:pt idx="646">-0.0020858406798557401</cx:pt>
          <cx:pt idx="647">-0.0046157403808875699</cx:pt>
          <cx:pt idx="648">0.0024201808367032302</cx:pt>
          <cx:pt idx="649">0.0099240488426896208</cx:pt>
          <cx:pt idx="650">0.013168681235238301</cx:pt>
          <cx:pt idx="651">0.0142100618027309</cx:pt>
          <cx:pt idx="652">0.00090998554052793598</cx:pt>
          <cx:pt idx="653">-0.0145901366662131</cx:pt>
          <cx:pt idx="654">-0.0204994235746906</cx:pt>
          <cx:pt idx="655">-0.020638732884208401</cx:pt>
          <cx:pt idx="656">-0.028696681269853998</cx:pt>
          <cx:pt idx="657">-0.019459562977647001</cx:pt>
          <cx:pt idx="658">-0.0024792075481872302</cx:pt>
          <cx:pt idx="659">0.012070740135483199</cx:pt>
          <cx:pt idx="660">0.036483545053678901</cx:pt>
          <cx:pt idx="661">-0.00316961751775617</cx:pt>
          <cx:pt idx="662">-0.0124946290320359</cx:pt>
          <cx:pt idx="663">-0.0147927040662163</cx:pt>
          <cx:pt idx="664">-0.020061260169015899</cx:pt>
          <cx:pt idx="665">-0.014640753132292199</cx:pt>
          <cx:pt idx="666">-0.0082885387135077093</cx:pt>
          <cx:pt idx="667">0.00123417166082867</cx:pt>
          <cx:pt idx="668">0.00384915483235367</cx:pt>
          <cx:pt idx="669">0.00382644873560285</cx:pt>
          <cx:pt idx="670">0.0014261891298695999</cx:pt>
          <cx:pt idx="671">-0.00059096136177981605</cx:pt>
          <cx:pt idx="672">-0.00075935379180618599</cx:pt>
          <cx:pt idx="673">0.00059469194032465305</cx:pt>
          <cx:pt idx="674">0.00043473368917074502</cx:pt>
          <cx:pt idx="675">0.0014620627702538499</cx:pt>
          <cx:pt idx="676">0.0069663785937713902</cx:pt>
          <cx:pt idx="677">0.021456918019369099</cx:pt>
          <cx:pt idx="678">0.017444352152068202</cx:pt>
          <cx:pt idx="679">0.0080629430018713203</cx:pt>
          <cx:pt idx="680">0.010616336857085301</cx:pt>
          <cx:pt idx="681">0.0042173073828843501</cx:pt>
          <cx:pt idx="682">0.028498959497139899</cx:pt>
          <cx:pt idx="683">0.046949204740292398</cx:pt>
          <cx:pt idx="684">0.034997997967965197</cx:pt>
          <cx:pt idx="685">0.038957764753836402</cx:pt>
          <cx:pt idx="686">0.0109091689940807</cx:pt>
          <cx:pt idx="687">0.0086971803262944902</cx:pt>
          <cx:pt idx="688">-0.00139028991054001</cx:pt>
          <cx:pt idx="689">-0.041084339741167597</cx:pt>
          <cx:pt idx="690">-0.0307530984367855</cx:pt>
          <cx:pt idx="691">0.0081318452681782404</cx:pt>
          <cx:pt idx="692">0.0062324575767022704</cx:pt>
          <cx:pt idx="693">0.0054347415981744404</cx:pt>
          <cx:pt idx="694">0.0047632587499598401</cx:pt>
          <cx:pt idx="695">0.0044652940595461196</cx:pt>
          <cx:pt idx="696">-0.0051058606825058498</cx:pt>
          <cx:pt idx="697">-0.0033291352457579799</cx:pt>
          <cx:pt idx="698">3.3237606125276503e-05</cx:pt>
          <cx:pt idx="699">0.000138746997953555</cx:pt>
          <cx:pt idx="700">0.00059807070774353004</cx:pt>
          <cx:pt idx="701">0.00038124153448886201</cx:pt>
          <cx:pt idx="702">0.00054814665671784602</cx:pt>
          <cx:pt idx="703">0.0010115560410237799</cx:pt>
          <cx:pt idx="704">0.0047024507810590702</cx:pt>
          <cx:pt idx="705">0.0122646777517697</cx:pt>
          <cx:pt idx="706">0.0058517708991882803</cx:pt>
          <cx:pt idx="707">0.0099040453389130801</cx:pt>
          <cx:pt idx="708">0.0145735001749576</cx:pt>
          <cx:pt idx="709">0.015492652888410501</cx:pt>
          <cx:pt idx="710">0.021683096046565001</cx:pt>
          <cx:pt idx="711">0.032239449781230799</cx:pt>
          <cx:pt idx="712">0.0287530646309434</cx:pt>
          <cx:pt idx="713">0.022853222063406099</cx:pt>
          <cx:pt idx="714">0.033743936568076997</cx:pt>
          <cx:pt idx="715">0.036282158403109298</cx:pt>
          <cx:pt idx="716">0.040021326016170401</cx:pt>
          <cx:pt idx="717">0.023167514831288798</cx:pt>
          <cx:pt idx="718">0.020537909659079801</cx:pt>
          <cx:pt idx="719">0.033387259012782597</cx:pt>
          <cx:pt idx="720">0.0268794079354851</cx:pt>
          <cx:pt idx="721">0.0134537068142461</cx:pt>
          <cx:pt idx="722">0.0025771724415237902</cx:pt>
          <cx:pt idx="723">0.00086052257292798604</cx:pt>
          <cx:pt idx="724">0.00065661563191397095</cx:pt>
          <cx:pt idx="725">-0.00058430635821179403</cx:pt>
          <cx:pt idx="726">-0.00024505194079528899</cx:pt>
          <cx:pt idx="727">-0.00059674433058003705</cx:pt>
          <cx:pt idx="728">0.00030677503589541101</cx:pt>
          <cx:pt idx="729">-7.5354666582737504e-05</cx:pt>
          <cx:pt idx="730">-0.00034513193242446298</cx:pt>
          <cx:pt idx="731">-0.000143641402651239</cx:pt>
          <cx:pt idx="732">0.00041091947263433899</cx:pt>
          <cx:pt idx="733">0.0025979967651422898</cx:pt>
          <cx:pt idx="734">0.0054283371492237897</cx:pt>
          <cx:pt idx="735">0.0087082465008485894</cx:pt>
          <cx:pt idx="736">0.0137855576368903</cx:pt>
          <cx:pt idx="737">0.023841411191044801</cx:pt>
          <cx:pt idx="738">0.0196018775545546</cx:pt>
          <cx:pt idx="739">0.021921973173742299</cx:pt>
          <cx:pt idx="740">0.034568012348281302</cx:pt>
          <cx:pt idx="741">0.047852013754828102</cx:pt>
          <cx:pt idx="742">0.052050917559198197</cx:pt>
          <cx:pt idx="743">0.029946190544195499</cx:pt>
          <cx:pt idx="744">0.027988648777806699</cx:pt>
          <cx:pt idx="745">0.033937314611981399</cx:pt>
          <cx:pt idx="746">0.025780854845195701</cx:pt>
          <cx:pt idx="747">0.020046689409204101</cx:pt>
          <cx:pt idx="748">0.014713595066312099</cx:pt>
          <cx:pt idx="749">0.0089751076982460092</cx:pt>
          <cx:pt idx="750">0.0047275618185478596</cx:pt>
          <cx:pt idx="751">8.9105379738017894e-05</cx:pt>
          <cx:pt idx="752">0.00079094716634402803</cx:pt>
          <cx:pt idx="753">-0.000185653419881362</cx:pt>
          <cx:pt idx="754">-3.4635955480230698e-05</cx:pt>
          <cx:pt idx="755">-1.9388780022634199e-05</cx:pt>
          <cx:pt idx="756">-0.0010947832092955999</cx:pt>
          <cx:pt idx="757">-0.00056665003034717402</cx:pt>
          <cx:pt idx="758">-0.00034571736340605899</cx:pt>
          <cx:pt idx="759">-0.00062846636454757198</cx:pt>
          <cx:pt idx="760">0.00012499782640201801</cx:pt>
          <cx:pt idx="761">-0.00054318510197895497</cx:pt>
          <cx:pt idx="762">0.00056113651649877501</cx:pt>
          <cx:pt idx="763">0.00161554564164187</cx:pt>
          <cx:pt idx="764">0.00141284020260306</cx:pt>
          <cx:pt idx="765">0.0020562847337174499</cx:pt>
          <cx:pt idx="766">0.0024911828844602101</cx:pt>
          <cx:pt idx="767">0.00051203386838451204</cx:pt>
          <cx:pt idx="768">0.0022135729782267301</cx:pt>
          <cx:pt idx="769">0.0042515529675262202</cx:pt>
          <cx:pt idx="770">0.0071004703386002002</cx:pt>
          <cx:pt idx="771">0.0051159298771775996</cx:pt>
          <cx:pt idx="772">0.00379239065758466</cx:pt>
          <cx:pt idx="773">0.00394403127881771</cx:pt>
          <cx:pt idx="774">0.00379859879756158</cx:pt>
          <cx:pt idx="775">0.0031152958057735101</cx:pt>
          <cx:pt idx="776">0.0020565145861319999</cx:pt>
          <cx:pt idx="777">0.00226362144940763</cx:pt>
          <cx:pt idx="778">0.0030950064421294502</cx:pt>
          <cx:pt idx="779">0.00061069771406651598</cx:pt>
          <cx:pt idx="780">0.00034869583299599601</cx:pt>
          <cx:pt idx="781">0.00096324600609757097</cx:pt>
          <cx:pt idx="782">-0.0016708860224358699</cx:pt>
          <cx:pt idx="783">0.00046824391778393497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sz="1800" b="0" i="0" baseline="0" dirty="0">
                <a:effectLst/>
              </a:rPr>
              <a:t>Weight values distribution (original)</a:t>
            </a:r>
            <a:endParaRPr lang="en-US" sz="1400" dirty="0">
              <a:effectLst/>
            </a:endParaRPr>
          </a:p>
        </cx:rich>
      </cx:tx>
    </cx:title>
    <cx:plotArea>
      <cx:plotAreaRegion>
        <cx:series layoutId="clusteredColumn" uniqueId="{E68A33BD-2B1D-4C76-8AED-8B6CCA982402}" formatIdx="0">
          <cx:dataId val="0"/>
          <cx:layoutPr>
            <cx:binning intervalClosed="r">
              <cx:binCount val="10"/>
            </cx:binning>
          </cx:layoutPr>
        </cx:series>
        <cx:series layoutId="clusteredColumn" hidden="1" uniqueId="{8793C958-9702-4765-A7AA-FAE39F46C668}" formatIdx="1">
          <cx:dataId val="1"/>
          <cx:layoutPr>
            <cx:binning intervalClosed="r"/>
          </cx:layoutPr>
        </cx:series>
        <cx:series layoutId="clusteredColumn" hidden="1" uniqueId="{0E118F69-96A1-47FD-8D13-E732A0B5AD4D}" formatIdx="2">
          <cx:dataId val="2"/>
          <cx:layoutPr>
            <cx:binning intervalClosed="r"/>
          </cx:layoutPr>
        </cx:series>
        <cx:series layoutId="clusteredColumn" hidden="1" uniqueId="{5294B823-7FDD-4CD3-A511-5E14C51DB907}" formatIdx="3">
          <cx:dataId val="3"/>
          <cx:layoutPr>
            <cx:binning intervalClosed="r"/>
          </cx:layoutPr>
        </cx:series>
        <cx:series layoutId="clusteredColumn" hidden="1" uniqueId="{495BB6DB-45FD-4188-9B79-68D2BC2D6B8B}" formatIdx="4">
          <cx:dataId val="4"/>
          <cx:layoutPr>
            <cx:binning intervalClosed="r"/>
          </cx:layoutPr>
        </cx:series>
        <cx:series layoutId="clusteredColumn" hidden="1" uniqueId="{6F03FF20-8F09-49DF-A3FE-4D79D8D07A55}" formatIdx="5">
          <cx:dataId val="5"/>
          <cx:layoutPr>
            <cx:binning intervalClosed="r"/>
          </cx:layoutPr>
        </cx:series>
        <cx:series layoutId="clusteredColumn" hidden="1" uniqueId="{204CDE6A-A59F-4588-A69C-B75D5A0E803E}" formatIdx="6">
          <cx:dataId val="6"/>
          <cx:layoutPr>
            <cx:binning intervalClosed="r"/>
          </cx:layoutPr>
        </cx:series>
        <cx:series layoutId="clusteredColumn" hidden="1" uniqueId="{638E26CF-83C8-46F2-BAC9-9915F861E7A7}" formatIdx="7">
          <cx:dataId val="7"/>
          <cx:layoutPr>
            <cx:binning intervalClosed="r"/>
          </cx:layoutPr>
        </cx:series>
        <cx:series layoutId="clusteredColumn" hidden="1" uniqueId="{2FC15392-6626-4F3A-B6F8-71FB0FA500AA}" formatIdx="8">
          <cx:dataId val="8"/>
          <cx:layoutPr>
            <cx:binning intervalClosed="r"/>
          </cx:layoutPr>
        </cx:series>
        <cx:series layoutId="clusteredColumn" hidden="1" uniqueId="{89E2F881-E064-4AC8-977F-395C83F31EB1}" formatIdx="9">
          <cx:dataId val="9"/>
          <cx:layoutPr>
            <cx:binning intervalClosed="r"/>
          </cx:layoutPr>
        </cx:series>
        <cx:series layoutId="clusteredColumn" hidden="1" uniqueId="{CD58CA83-DD3F-486B-9B82-578EC033243D}" formatIdx="10">
          <cx:dataId val="10"/>
          <cx:layoutPr>
            <cx:binning intervalClosed="r"/>
          </cx:layoutPr>
        </cx:series>
        <cx:series layoutId="clusteredColumn" hidden="1" uniqueId="{FB4D43BC-D323-42EF-AB09-A0D39DCD80A3}" formatIdx="11">
          <cx:dataId val="11"/>
          <cx:layoutPr>
            <cx:binning intervalClosed="r"/>
          </cx:layoutPr>
        </cx:series>
        <cx:series layoutId="clusteredColumn" hidden="1" uniqueId="{A3E538F5-194D-4393-829D-10C10BD0841A}" formatIdx="12">
          <cx:dataId val="12"/>
          <cx:layoutPr>
            <cx:binning intervalClosed="r"/>
          </cx:layoutPr>
        </cx:series>
        <cx:series layoutId="clusteredColumn" hidden="1" uniqueId="{5C4A73B3-B614-4C25-A1D1-435F3C47510D}" formatIdx="13">
          <cx:dataId val="13"/>
          <cx:layoutPr>
            <cx:binning intervalClosed="r"/>
          </cx:layoutPr>
        </cx:series>
        <cx:series layoutId="clusteredColumn" hidden="1" uniqueId="{208BC598-EF7D-41A1-A163-56131FCEAACA}" formatIdx="14">
          <cx:dataId val="14"/>
          <cx:layoutPr>
            <cx:binning intervalClosed="r"/>
          </cx:layoutPr>
        </cx:series>
        <cx:series layoutId="clusteredColumn" hidden="1" uniqueId="{FD3CF65D-147A-4D6A-8072-45239BE56759}" formatIdx="15">
          <cx:dataId val="15"/>
          <cx:layoutPr>
            <cx:binning intervalClosed="r"/>
          </cx:layoutPr>
        </cx:series>
        <cx:series layoutId="clusteredColumn" hidden="1" uniqueId="{EFCC3174-4BFA-4EBE-86D1-0FABAE1095F4}" formatIdx="16">
          <cx:dataId val="16"/>
          <cx:layoutPr>
            <cx:binning intervalClosed="r"/>
          </cx:layoutPr>
        </cx:series>
        <cx:series layoutId="clusteredColumn" hidden="1" uniqueId="{CEBC7733-B776-45CA-8EBD-9D6C8B4A5A26}" formatIdx="17">
          <cx:dataId val="17"/>
          <cx:layoutPr>
            <cx:binning intervalClosed="r"/>
          </cx:layoutPr>
        </cx:series>
        <cx:series layoutId="clusteredColumn" hidden="1" uniqueId="{D0DEA597-DC13-488B-9468-8801BFC8F3A3}" formatIdx="18">
          <cx:dataId val="18"/>
          <cx:layoutPr>
            <cx:binning intervalClosed="r"/>
          </cx:layoutPr>
        </cx:series>
        <cx:series layoutId="clusteredColumn" hidden="1" uniqueId="{9A5CD6C8-8540-4F32-88E8-FCDC47EC638A}" formatIdx="19">
          <cx:dataId val="19"/>
          <cx:layoutPr>
            <cx:binning intervalClosed="r"/>
          </cx:layoutPr>
        </cx:series>
        <cx:series layoutId="clusteredColumn" hidden="1" uniqueId="{0AE1C245-356B-4C9B-B9B3-2372C7349490}" formatIdx="20">
          <cx:dataId val="20"/>
          <cx:layoutPr>
            <cx:binning intervalClosed="r"/>
          </cx:layoutPr>
        </cx:series>
        <cx:series layoutId="clusteredColumn" hidden="1" uniqueId="{7BDC2BD2-11B6-4B9C-952A-480CA2E58FCE}" formatIdx="21">
          <cx:dataId val="21"/>
          <cx:layoutPr>
            <cx:binning intervalClosed="r"/>
          </cx:layoutPr>
        </cx:series>
        <cx:series layoutId="clusteredColumn" hidden="1" uniqueId="{EC5CB5BD-B80D-4FB1-A12A-25A438043850}" formatIdx="22">
          <cx:dataId val="22"/>
          <cx:layoutPr>
            <cx:binning intervalClosed="r"/>
          </cx:layoutPr>
        </cx:series>
        <cx:series layoutId="clusteredColumn" hidden="1" uniqueId="{45B9028C-87A0-4DF5-BB0C-D34AF55A3FEB}" formatIdx="23">
          <cx:dataId val="23"/>
          <cx:layoutPr>
            <cx:binning intervalClosed="r"/>
          </cx:layoutPr>
        </cx:series>
        <cx:series layoutId="clusteredColumn" hidden="1" uniqueId="{D2D94D31-F67B-498C-958B-B85D246B3E1C}" formatIdx="24">
          <cx:dataId val="24"/>
          <cx:layoutPr>
            <cx:binning intervalClosed="r"/>
          </cx:layoutPr>
        </cx:series>
        <cx:series layoutId="clusteredColumn" hidden="1" uniqueId="{A0D42CA4-589E-47CE-96BA-32EA2EA9D20B}" formatIdx="25">
          <cx:dataId val="25"/>
          <cx:layoutPr>
            <cx:binning intervalClosed="r"/>
          </cx:layoutPr>
        </cx:series>
        <cx:series layoutId="clusteredColumn" hidden="1" uniqueId="{2A920185-4A48-4233-81F6-D2E12079FB77}" formatIdx="26">
          <cx:dataId val="26"/>
          <cx:layoutPr>
            <cx:binning intervalClosed="r"/>
          </cx:layoutPr>
        </cx:series>
        <cx:series layoutId="clusteredColumn" hidden="1" uniqueId="{E77B78A3-4E83-4F65-8378-F6202E45A81F}" formatIdx="27">
          <cx:dataId val="27"/>
          <cx:layoutPr>
            <cx:binning intervalClosed="r"/>
          </cx:layoutPr>
        </cx:series>
        <cx:series layoutId="clusteredColumn" hidden="1" uniqueId="{94419C27-2081-47E0-9A11-0E9764E9ADAD}" formatIdx="28">
          <cx:dataId val="28"/>
          <cx:layoutPr>
            <cx:binning intervalClosed="r"/>
          </cx:layoutPr>
        </cx:series>
        <cx:series layoutId="clusteredColumn" hidden="1" uniqueId="{179B8748-C90C-4D1D-BEC6-FF5099942915}" formatIdx="29">
          <cx:dataId val="29"/>
          <cx:layoutPr>
            <cx:binning intervalClosed="r"/>
          </cx:layoutPr>
        </cx:series>
        <cx:series layoutId="clusteredColumn" hidden="1" uniqueId="{933032F0-156D-4367-B5A3-B54D2C298CC3}" formatIdx="30">
          <cx:dataId val="30"/>
          <cx:layoutPr>
            <cx:binning intervalClosed="r"/>
          </cx:layoutPr>
        </cx:series>
        <cx:series layoutId="clusteredColumn" hidden="1" uniqueId="{83626B63-D200-4A84-BE25-8E30EFDEFECA}" formatIdx="31">
          <cx:dataId val="31"/>
          <cx:layoutPr>
            <cx:binning intervalClosed="r"/>
          </cx:layoutPr>
        </cx:series>
        <cx:series layoutId="clusteredColumn" hidden="1" uniqueId="{6D8FADD9-43E6-457B-86E8-8429C47C0765}" formatIdx="32">
          <cx:dataId val="32"/>
          <cx:layoutPr>
            <cx:binning intervalClosed="r"/>
          </cx:layoutPr>
        </cx:series>
        <cx:series layoutId="clusteredColumn" hidden="1" uniqueId="{ABFDD35F-1E0B-4994-8C8F-7252AE4AB83E}" formatIdx="33">
          <cx:dataId val="33"/>
          <cx:layoutPr>
            <cx:binning intervalClosed="r"/>
          </cx:layoutPr>
        </cx:series>
        <cx:series layoutId="clusteredColumn" hidden="1" uniqueId="{4A3955FC-AC5F-49F6-8255-2A2805383466}" formatIdx="34">
          <cx:dataId val="34"/>
          <cx:layoutPr>
            <cx:binning intervalClosed="r"/>
          </cx:layoutPr>
        </cx:series>
        <cx:series layoutId="clusteredColumn" hidden="1" uniqueId="{70D384A5-1C20-4F3F-8515-2A880E6885A6}" formatIdx="35">
          <cx:dataId val="35"/>
          <cx:layoutPr>
            <cx:binning intervalClosed="r"/>
          </cx:layoutPr>
        </cx:series>
        <cx:series layoutId="clusteredColumn" hidden="1" uniqueId="{E0D36420-2AD9-46C1-9CD3-DF582942000F}" formatIdx="36">
          <cx:dataId val="36"/>
          <cx:layoutPr>
            <cx:binning intervalClosed="r"/>
          </cx:layoutPr>
        </cx:series>
        <cx:series layoutId="clusteredColumn" hidden="1" uniqueId="{CE165716-D986-4C6D-9D29-4F4F5181F8D5}" formatIdx="37">
          <cx:dataId val="37"/>
          <cx:layoutPr>
            <cx:binning intervalClosed="r"/>
          </cx:layoutPr>
        </cx:series>
        <cx:series layoutId="clusteredColumn" hidden="1" uniqueId="{1833245C-E59B-4FA6-97A3-CCF2BD414257}" formatIdx="38">
          <cx:dataId val="38"/>
          <cx:layoutPr>
            <cx:binning intervalClosed="r"/>
          </cx:layoutPr>
        </cx:series>
        <cx:series layoutId="clusteredColumn" hidden="1" uniqueId="{549A36DE-0DD1-4F34-A043-DE17CB3B7730}" formatIdx="39">
          <cx:dataId val="39"/>
          <cx:layoutPr>
            <cx:binning intervalClosed="r"/>
          </cx:layoutPr>
        </cx:series>
        <cx:series layoutId="clusteredColumn" hidden="1" uniqueId="{2BEA98C3-FF5B-41B5-BF49-406505C8FD86}" formatIdx="40">
          <cx:dataId val="40"/>
          <cx:layoutPr>
            <cx:binning intervalClosed="r"/>
          </cx:layoutPr>
        </cx:series>
        <cx:series layoutId="clusteredColumn" hidden="1" uniqueId="{45009208-5AD4-4B1C-8FE3-B1F642E2090C}" formatIdx="41">
          <cx:dataId val="41"/>
          <cx:layoutPr>
            <cx:binning intervalClosed="r"/>
          </cx:layoutPr>
        </cx:series>
        <cx:series layoutId="clusteredColumn" hidden="1" uniqueId="{1C039A52-2FBE-4595-B75B-75B5A0297B02}" formatIdx="42">
          <cx:dataId val="42"/>
          <cx:layoutPr>
            <cx:binning intervalClosed="r"/>
          </cx:layoutPr>
        </cx:series>
        <cx:series layoutId="clusteredColumn" hidden="1" uniqueId="{E7489582-2D6C-46E6-8296-99C2DF58ED91}" formatIdx="43">
          <cx:dataId val="43"/>
          <cx:layoutPr>
            <cx:binning intervalClosed="r"/>
          </cx:layoutPr>
        </cx:series>
        <cx:series layoutId="clusteredColumn" hidden="1" uniqueId="{8A8FEB9D-F650-4CFA-9DB0-8DC31807B4F7}" formatIdx="44">
          <cx:dataId val="44"/>
          <cx:layoutPr>
            <cx:binning intervalClosed="r"/>
          </cx:layoutPr>
        </cx:series>
        <cx:series layoutId="clusteredColumn" hidden="1" uniqueId="{29194AF1-6F7D-431D-915C-0118009A479C}" formatIdx="45">
          <cx:dataId val="45"/>
          <cx:layoutPr>
            <cx:binning intervalClosed="r"/>
          </cx:layoutPr>
        </cx:series>
        <cx:series layoutId="clusteredColumn" hidden="1" uniqueId="{6615681E-706B-4679-AE6A-14718285EEB5}" formatIdx="46">
          <cx:dataId val="46"/>
          <cx:layoutPr>
            <cx:binning intervalClosed="r"/>
          </cx:layoutPr>
        </cx:series>
        <cx:series layoutId="clusteredColumn" hidden="1" uniqueId="{7246E8B1-00EB-406A-AADD-F83619D909C1}" formatIdx="47">
          <cx:dataId val="47"/>
          <cx:layoutPr>
            <cx:binning intervalClosed="r"/>
          </cx:layoutPr>
        </cx:series>
        <cx:series layoutId="clusteredColumn" hidden="1" uniqueId="{59B398AB-8860-412D-BCC6-5F4855C5AB9B}" formatIdx="48">
          <cx:dataId val="48"/>
          <cx:layoutPr>
            <cx:binning intervalClosed="r"/>
          </cx:layoutPr>
        </cx:series>
        <cx:series layoutId="clusteredColumn" hidden="1" uniqueId="{A7AD274B-E468-48AE-B8D0-C9562C3144D6}" formatIdx="49">
          <cx:dataId val="49"/>
          <cx:layoutPr>
            <cx:binning intervalClosed="r"/>
          </cx:layoutPr>
        </cx:series>
        <cx:series layoutId="clusteredColumn" hidden="1" uniqueId="{612E7A05-A133-4EC3-B2FF-81174AB5B036}" formatIdx="50">
          <cx:dataId val="50"/>
          <cx:layoutPr>
            <cx:binning intervalClosed="r"/>
          </cx:layoutPr>
        </cx:series>
        <cx:series layoutId="clusteredColumn" hidden="1" uniqueId="{8D5EDCA5-EAFD-4C6A-B6F7-504541130B9B}" formatIdx="51">
          <cx:dataId val="51"/>
          <cx:layoutPr>
            <cx:binning intervalClosed="r"/>
          </cx:layoutPr>
        </cx:series>
        <cx:series layoutId="clusteredColumn" hidden="1" uniqueId="{B13EC544-60EB-4C69-A201-DC356F4294B2}" formatIdx="52">
          <cx:dataId val="52"/>
          <cx:layoutPr>
            <cx:binning intervalClosed="r"/>
          </cx:layoutPr>
        </cx:series>
        <cx:series layoutId="clusteredColumn" hidden="1" uniqueId="{49FBF071-A2D4-4478-A216-4F02297C7E1F}" formatIdx="53">
          <cx:dataId val="53"/>
          <cx:layoutPr>
            <cx:binning intervalClosed="r"/>
          </cx:layoutPr>
        </cx:series>
        <cx:series layoutId="clusteredColumn" hidden="1" uniqueId="{FAC965A7-3EE0-40F3-82DF-85BAE23B3DDD}" formatIdx="54">
          <cx:dataId val="54"/>
          <cx:layoutPr>
            <cx:binning intervalClosed="r"/>
          </cx:layoutPr>
        </cx:series>
        <cx:series layoutId="clusteredColumn" hidden="1" uniqueId="{E62BBDC5-E1EB-48A5-98FE-EFC168585598}" formatIdx="55">
          <cx:dataId val="55"/>
          <cx:layoutPr>
            <cx:binning intervalClosed="r"/>
          </cx:layoutPr>
        </cx:series>
        <cx:series layoutId="clusteredColumn" hidden="1" uniqueId="{5AE13CF9-EFAD-4507-9FED-150F55B53316}" formatIdx="56">
          <cx:dataId val="56"/>
          <cx:layoutPr>
            <cx:binning intervalClosed="r"/>
          </cx:layoutPr>
        </cx:series>
        <cx:series layoutId="clusteredColumn" hidden="1" uniqueId="{72F04D23-C61F-485F-B6AB-7FE7A8B4CE08}" formatIdx="57">
          <cx:dataId val="57"/>
          <cx:layoutPr>
            <cx:binning intervalClosed="r"/>
          </cx:layoutPr>
        </cx:series>
        <cx:series layoutId="clusteredColumn" hidden="1" uniqueId="{22F3C0D1-0124-46A7-A4EC-AB50428E4B9B}" formatIdx="58">
          <cx:dataId val="58"/>
          <cx:layoutPr>
            <cx:binning intervalClosed="r"/>
          </cx:layoutPr>
        </cx:series>
        <cx:series layoutId="clusteredColumn" hidden="1" uniqueId="{32E1A82F-CF52-49D6-9FD4-5D16D415F0B3}" formatIdx="59">
          <cx:dataId val="59"/>
          <cx:layoutPr>
            <cx:binning intervalClosed="r"/>
          </cx:layoutPr>
        </cx:series>
        <cx:series layoutId="clusteredColumn" hidden="1" uniqueId="{B34D9598-2B8C-4E0E-A7BF-3077721E780C}" formatIdx="60">
          <cx:dataId val="60"/>
          <cx:layoutPr>
            <cx:binning intervalClosed="r"/>
          </cx:layoutPr>
        </cx:series>
        <cx:series layoutId="clusteredColumn" hidden="1" uniqueId="{C48CCFC3-8B8E-4713-8568-DD8789D08739}" formatIdx="61">
          <cx:dataId val="61"/>
          <cx:layoutPr>
            <cx:binning intervalClosed="r"/>
          </cx:layoutPr>
        </cx:series>
        <cx:series layoutId="clusteredColumn" hidden="1" uniqueId="{185DCCFA-E8A5-4607-919E-DC8ABDFA559E}" formatIdx="62">
          <cx:dataId val="62"/>
          <cx:layoutPr>
            <cx:binning intervalClosed="r"/>
          </cx:layoutPr>
        </cx:series>
        <cx:series layoutId="clusteredColumn" hidden="1" uniqueId="{3427E9FC-8745-48C3-8D15-563AC0860752}" formatIdx="63">
          <cx:dataId val="63"/>
          <cx:layoutPr>
            <cx:binning intervalClosed="r"/>
          </cx:layoutPr>
        </cx:series>
        <cx:series layoutId="clusteredColumn" hidden="1" uniqueId="{631CEA02-5846-40C8-AD2A-CFB4635A4C1D}" formatIdx="64">
          <cx:dataId val="64"/>
          <cx:layoutPr>
            <cx:binning intervalClosed="r"/>
          </cx:layoutPr>
        </cx:series>
        <cx:series layoutId="clusteredColumn" hidden="1" uniqueId="{90349368-E909-4960-8A5A-D3E8E3683459}" formatIdx="65">
          <cx:dataId val="65"/>
          <cx:layoutPr>
            <cx:binning intervalClosed="r"/>
          </cx:layoutPr>
        </cx:series>
        <cx:series layoutId="clusteredColumn" hidden="1" uniqueId="{2CB6A5F7-E52D-4EBC-AD97-F5B1D1F157E6}" formatIdx="66">
          <cx:dataId val="66"/>
          <cx:layoutPr>
            <cx:binning intervalClosed="r"/>
          </cx:layoutPr>
        </cx:series>
        <cx:series layoutId="clusteredColumn" hidden="1" uniqueId="{995F618F-062B-4C0D-95D4-9E5196C65AF7}" formatIdx="67">
          <cx:dataId val="67"/>
          <cx:layoutPr>
            <cx:binning intervalClosed="r"/>
          </cx:layoutPr>
        </cx:series>
        <cx:series layoutId="clusteredColumn" hidden="1" uniqueId="{3A6B9B01-2679-43DF-B56D-7AD357D8D1E8}" formatIdx="68">
          <cx:dataId val="68"/>
          <cx:layoutPr>
            <cx:binning intervalClosed="r"/>
          </cx:layoutPr>
        </cx:series>
        <cx:series layoutId="clusteredColumn" hidden="1" uniqueId="{5AAAFFAE-F80C-4900-BCE4-42F6ED785998}" formatIdx="69">
          <cx:dataId val="69"/>
          <cx:layoutPr>
            <cx:binning intervalClosed="r"/>
          </cx:layoutPr>
        </cx:series>
        <cx:series layoutId="clusteredColumn" hidden="1" uniqueId="{B1E8CDDB-E38A-4FAD-8813-B1703F241FBD}" formatIdx="70">
          <cx:dataId val="70"/>
          <cx:layoutPr>
            <cx:binning intervalClosed="r"/>
          </cx:layoutPr>
        </cx:series>
        <cx:series layoutId="clusteredColumn" hidden="1" uniqueId="{C355978E-9571-42A4-8D74-162B6A47F7A3}" formatIdx="71">
          <cx:dataId val="71"/>
          <cx:layoutPr>
            <cx:binning intervalClosed="r"/>
          </cx:layoutPr>
        </cx:series>
        <cx:series layoutId="clusteredColumn" hidden="1" uniqueId="{B47DC6DE-BE4E-46D7-A27F-072C9ED57C57}" formatIdx="72">
          <cx:dataId val="72"/>
          <cx:layoutPr>
            <cx:binning intervalClosed="r"/>
          </cx:layoutPr>
        </cx:series>
        <cx:series layoutId="clusteredColumn" hidden="1" uniqueId="{0FDD11EA-4C43-4A81-827B-988A97FED249}" formatIdx="73">
          <cx:dataId val="73"/>
          <cx:layoutPr>
            <cx:binning intervalClosed="r"/>
          </cx:layoutPr>
        </cx:series>
        <cx:series layoutId="clusteredColumn" hidden="1" uniqueId="{41D2A05E-74ED-4582-983D-B8CDBF48DC25}" formatIdx="74">
          <cx:dataId val="74"/>
          <cx:layoutPr>
            <cx:binning intervalClosed="r"/>
          </cx:layoutPr>
        </cx:series>
        <cx:series layoutId="clusteredColumn" hidden="1" uniqueId="{504D1A9D-271B-445C-BDDA-9274514E5A10}" formatIdx="75">
          <cx:dataId val="75"/>
          <cx:layoutPr>
            <cx:binning intervalClosed="r"/>
          </cx:layoutPr>
        </cx:series>
        <cx:series layoutId="clusteredColumn" hidden="1" uniqueId="{5BC37243-6E9E-4FC5-9129-2C9CF3EE58C0}" formatIdx="76">
          <cx:dataId val="76"/>
          <cx:layoutPr>
            <cx:binning intervalClosed="r"/>
          </cx:layoutPr>
        </cx:series>
        <cx:series layoutId="clusteredColumn" hidden="1" uniqueId="{A315F59E-B389-4FFC-BCE0-E62A6771123C}" formatIdx="77">
          <cx:dataId val="77"/>
          <cx:layoutPr>
            <cx:binning intervalClosed="r"/>
          </cx:layoutPr>
        </cx:series>
        <cx:series layoutId="clusteredColumn" hidden="1" uniqueId="{D94FF44F-C095-4094-91E9-D708E3B9DDDE}" formatIdx="78">
          <cx:dataId val="78"/>
          <cx:layoutPr>
            <cx:binning intervalClosed="r"/>
          </cx:layoutPr>
        </cx:series>
        <cx:series layoutId="clusteredColumn" hidden="1" uniqueId="{186781F0-BD70-48DA-BF11-102127E2A292}" formatIdx="79">
          <cx:dataId val="79"/>
          <cx:layoutPr>
            <cx:binning intervalClosed="r"/>
          </cx:layoutPr>
        </cx:series>
        <cx:series layoutId="clusteredColumn" hidden="1" uniqueId="{2FB14C97-1219-4245-8B95-4546878D734A}" formatIdx="80">
          <cx:dataId val="80"/>
          <cx:layoutPr>
            <cx:binning intervalClosed="r"/>
          </cx:layoutPr>
        </cx:series>
        <cx:series layoutId="clusteredColumn" hidden="1" uniqueId="{D220E4CC-ED37-4721-BE04-864AD2EF6334}" formatIdx="81">
          <cx:dataId val="81"/>
          <cx:layoutPr>
            <cx:binning intervalClosed="r"/>
          </cx:layoutPr>
        </cx:series>
        <cx:series layoutId="clusteredColumn" hidden="1" uniqueId="{2633AFAB-31FA-4FF8-A74B-544211E04117}" formatIdx="82">
          <cx:dataId val="82"/>
          <cx:layoutPr>
            <cx:binning intervalClosed="r"/>
          </cx:layoutPr>
        </cx:series>
        <cx:series layoutId="clusteredColumn" hidden="1" uniqueId="{7C8EBFD7-1C82-41DB-986E-ECEA801534DB}" formatIdx="83">
          <cx:dataId val="83"/>
          <cx:layoutPr>
            <cx:binning intervalClosed="r"/>
          </cx:layoutPr>
        </cx:series>
        <cx:series layoutId="clusteredColumn" hidden="1" uniqueId="{F37B5A12-EA1A-4366-93E8-1412DE27E53A}" formatIdx="84">
          <cx:dataId val="84"/>
          <cx:layoutPr>
            <cx:binning intervalClosed="r"/>
          </cx:layoutPr>
        </cx:series>
        <cx:series layoutId="clusteredColumn" hidden="1" uniqueId="{CCBF6AAE-A4BE-4981-BDAE-4B624C6E1737}" formatIdx="85">
          <cx:dataId val="85"/>
          <cx:layoutPr>
            <cx:binning intervalClosed="r"/>
          </cx:layoutPr>
        </cx:series>
        <cx:series layoutId="clusteredColumn" hidden="1" uniqueId="{7EBAC13C-6D6E-44D9-8D5D-59B9B31364D8}" formatIdx="86">
          <cx:dataId val="86"/>
          <cx:layoutPr>
            <cx:binning intervalClosed="r"/>
          </cx:layoutPr>
        </cx:series>
        <cx:series layoutId="clusteredColumn" hidden="1" uniqueId="{406F8923-A6C7-4A70-BC01-8A5C4FE30CC7}" formatIdx="87">
          <cx:dataId val="87"/>
          <cx:layoutPr>
            <cx:binning intervalClosed="r"/>
          </cx:layoutPr>
        </cx:series>
        <cx:series layoutId="clusteredColumn" hidden="1" uniqueId="{5A945FCC-65F4-47F0-A01E-2AEE9252C37A}" formatIdx="88">
          <cx:dataId val="88"/>
          <cx:layoutPr>
            <cx:binning intervalClosed="r"/>
          </cx:layoutPr>
        </cx:series>
        <cx:series layoutId="clusteredColumn" hidden="1" uniqueId="{96DE3364-3906-496C-ABC9-E3B0806AE826}" formatIdx="89">
          <cx:dataId val="89"/>
          <cx:layoutPr>
            <cx:binning intervalClosed="r"/>
          </cx:layoutPr>
        </cx:series>
        <cx:series layoutId="clusteredColumn" hidden="1" uniqueId="{84DEA637-C923-4758-9752-D97B9C4D7E86}" formatIdx="90">
          <cx:dataId val="90"/>
          <cx:layoutPr>
            <cx:binning intervalClosed="r"/>
          </cx:layoutPr>
        </cx:series>
        <cx:series layoutId="clusteredColumn" hidden="1" uniqueId="{A844856B-A9DB-40B2-877E-25A4E05C87C8}" formatIdx="91">
          <cx:dataId val="91"/>
          <cx:layoutPr>
            <cx:binning intervalClosed="r"/>
          </cx:layoutPr>
        </cx:series>
        <cx:series layoutId="clusteredColumn" hidden="1" uniqueId="{74B16709-3D11-4165-BE3A-3BA1F3EED9B5}" formatIdx="92">
          <cx:dataId val="92"/>
          <cx:layoutPr>
            <cx:binning intervalClosed="r"/>
          </cx:layoutPr>
        </cx:series>
        <cx:series layoutId="clusteredColumn" hidden="1" uniqueId="{89781963-E084-4E3E-8137-3F3E2A43B83A}" formatIdx="93">
          <cx:dataId val="93"/>
          <cx:layoutPr>
            <cx:binning intervalClosed="r"/>
          </cx:layoutPr>
        </cx:series>
        <cx:series layoutId="clusteredColumn" hidden="1" uniqueId="{FFAD02F6-1F01-44E6-8475-9C90032DF123}" formatIdx="94">
          <cx:dataId val="94"/>
          <cx:layoutPr>
            <cx:binning intervalClosed="r"/>
          </cx:layoutPr>
        </cx:series>
        <cx:series layoutId="clusteredColumn" hidden="1" uniqueId="{90905BD4-926B-4E0A-96B6-9AF963210078}" formatIdx="95">
          <cx:dataId val="95"/>
          <cx:layoutPr>
            <cx:binning intervalClosed="r"/>
          </cx:layoutPr>
        </cx:series>
        <cx:series layoutId="clusteredColumn" hidden="1" uniqueId="{9CADE09E-F83B-455A-9D7C-0C79A81FE89F}" formatIdx="96">
          <cx:dataId val="96"/>
          <cx:layoutPr>
            <cx:binning intervalClosed="r"/>
          </cx:layoutPr>
        </cx:series>
        <cx:series layoutId="clusteredColumn" hidden="1" uniqueId="{810165B4-5C88-4991-981E-74F89BBE5C4D}" formatIdx="97">
          <cx:dataId val="97"/>
          <cx:layoutPr>
            <cx:binning intervalClosed="r"/>
          </cx:layoutPr>
        </cx:series>
        <cx:series layoutId="clusteredColumn" hidden="1" uniqueId="{9D8AB78F-D8E7-4511-83A7-70B6F0DA3CBF}" formatIdx="98">
          <cx:dataId val="98"/>
          <cx:layoutPr>
            <cx:binning intervalClosed="r"/>
          </cx:layoutPr>
        </cx:series>
        <cx:series layoutId="clusteredColumn" hidden="1" uniqueId="{294FAD02-0447-476D-B102-5733C54B7731}" formatIdx="99">
          <cx:dataId val="99"/>
          <cx:layoutPr>
            <cx:binning intervalClosed="r"/>
          </cx:layoutPr>
        </cx:series>
        <cx:series layoutId="clusteredColumn" hidden="1" uniqueId="{D8D28179-22C6-4F70-95D1-9F6D36FD6008}" formatIdx="100">
          <cx:dataId val="100"/>
          <cx:layoutPr>
            <cx:binning intervalClosed="r"/>
          </cx:layoutPr>
        </cx:series>
        <cx:series layoutId="clusteredColumn" hidden="1" uniqueId="{F34248B3-2843-41F6-B644-8BEF1F4EC6B4}" formatIdx="101">
          <cx:dataId val="101"/>
          <cx:layoutPr>
            <cx:binning intervalClosed="r"/>
          </cx:layoutPr>
        </cx:series>
        <cx:series layoutId="clusteredColumn" hidden="1" uniqueId="{D2765CEE-6638-4774-933B-AAE01702BF4E}" formatIdx="102">
          <cx:dataId val="102"/>
          <cx:layoutPr>
            <cx:binning intervalClosed="r"/>
          </cx:layoutPr>
        </cx:series>
        <cx:series layoutId="clusteredColumn" hidden="1" uniqueId="{1FA14C33-1BBA-4008-996D-F7A410021ACC}" formatIdx="103">
          <cx:dataId val="103"/>
          <cx:layoutPr>
            <cx:binning intervalClosed="r"/>
          </cx:layoutPr>
        </cx:series>
        <cx:series layoutId="clusteredColumn" hidden="1" uniqueId="{E95D1ED9-33D3-4809-AE00-A537AC2E76F9}" formatIdx="104">
          <cx:dataId val="104"/>
          <cx:layoutPr>
            <cx:binning intervalClosed="r"/>
          </cx:layoutPr>
        </cx:series>
        <cx:series layoutId="clusteredColumn" hidden="1" uniqueId="{EB34B979-4F05-479C-909B-9146CE110950}" formatIdx="105">
          <cx:dataId val="105"/>
          <cx:layoutPr>
            <cx:binning intervalClosed="r"/>
          </cx:layoutPr>
        </cx:series>
        <cx:series layoutId="clusteredColumn" hidden="1" uniqueId="{03122A44-C75E-4179-83A9-0CF42197A51F}" formatIdx="106">
          <cx:dataId val="106"/>
          <cx:layoutPr>
            <cx:binning intervalClosed="r"/>
          </cx:layoutPr>
        </cx:series>
        <cx:series layoutId="clusteredColumn" hidden="1" uniqueId="{7ADF8CD8-F7F8-4325-A8D9-6CFF347DE3BF}" formatIdx="107">
          <cx:dataId val="107"/>
          <cx:layoutPr>
            <cx:binning intervalClosed="r"/>
          </cx:layoutPr>
        </cx:series>
        <cx:series layoutId="clusteredColumn" hidden="1" uniqueId="{F0B96510-147D-4404-8881-CA781AB5EBBC}" formatIdx="108">
          <cx:dataId val="108"/>
          <cx:layoutPr>
            <cx:binning intervalClosed="r"/>
          </cx:layoutPr>
        </cx:series>
        <cx:series layoutId="clusteredColumn" hidden="1" uniqueId="{D1232938-42EE-456D-A498-A6E0695123F7}" formatIdx="109">
          <cx:dataId val="109"/>
          <cx:layoutPr>
            <cx:binning intervalClosed="r"/>
          </cx:layoutPr>
        </cx:series>
        <cx:series layoutId="clusteredColumn" hidden="1" uniqueId="{5D745C81-8ABD-4172-BDDF-71445184DE39}" formatIdx="110">
          <cx:dataId val="110"/>
          <cx:layoutPr>
            <cx:binning intervalClosed="r"/>
          </cx:layoutPr>
        </cx:series>
        <cx:series layoutId="clusteredColumn" hidden="1" uniqueId="{8064170C-3C14-4211-9A3C-6D938735B5F2}" formatIdx="111">
          <cx:dataId val="111"/>
          <cx:layoutPr>
            <cx:binning intervalClosed="r"/>
          </cx:layoutPr>
        </cx:series>
        <cx:series layoutId="clusteredColumn" hidden="1" uniqueId="{C08775B1-FFCA-4FBC-8E21-340209285945}" formatIdx="112">
          <cx:dataId val="112"/>
          <cx:layoutPr>
            <cx:binning intervalClosed="r"/>
          </cx:layoutPr>
        </cx:series>
        <cx:series layoutId="clusteredColumn" hidden="1" uniqueId="{673FB4B8-24F3-4001-88E2-452C7483E0DA}" formatIdx="113">
          <cx:dataId val="113"/>
          <cx:layoutPr>
            <cx:binning intervalClosed="r"/>
          </cx:layoutPr>
        </cx:series>
        <cx:series layoutId="clusteredColumn" hidden="1" uniqueId="{3D57E5ED-77C4-4C28-B03C-CB8E176BF367}" formatIdx="114">
          <cx:dataId val="114"/>
          <cx:layoutPr>
            <cx:binning intervalClosed="r"/>
          </cx:layoutPr>
        </cx:series>
        <cx:series layoutId="clusteredColumn" hidden="1" uniqueId="{F7D6C368-EC0E-4A82-AAF2-FD74FE272DC1}" formatIdx="115">
          <cx:dataId val="115"/>
          <cx:layoutPr>
            <cx:binning intervalClosed="r"/>
          </cx:layoutPr>
        </cx:series>
        <cx:series layoutId="clusteredColumn" hidden="1" uniqueId="{C5CDB13F-C2CE-46C6-A1DE-3B0BDF185FF5}" formatIdx="116">
          <cx:dataId val="116"/>
          <cx:layoutPr>
            <cx:binning intervalClosed="r"/>
          </cx:layoutPr>
        </cx:series>
        <cx:series layoutId="clusteredColumn" hidden="1" uniqueId="{B23613E5-D7E0-486E-A506-521A7FB31F53}" formatIdx="117">
          <cx:dataId val="117"/>
          <cx:layoutPr>
            <cx:binning intervalClosed="r"/>
          </cx:layoutPr>
        </cx:series>
        <cx:series layoutId="clusteredColumn" hidden="1" uniqueId="{FB47FFD8-BD4A-447E-A53D-9BB252A03FA3}" formatIdx="118">
          <cx:dataId val="118"/>
          <cx:layoutPr>
            <cx:binning intervalClosed="r"/>
          </cx:layoutPr>
        </cx:series>
        <cx:series layoutId="clusteredColumn" hidden="1" uniqueId="{BEF2EF1A-9995-4097-9E0C-44C2B23DBB1D}" formatIdx="119">
          <cx:dataId val="119"/>
          <cx:layoutPr>
            <cx:binning intervalClosed="r"/>
          </cx:layoutPr>
        </cx:series>
        <cx:series layoutId="clusteredColumn" hidden="1" uniqueId="{34EB2565-0EB6-4B1B-9532-192F224782BF}" formatIdx="120">
          <cx:dataId val="120"/>
          <cx:layoutPr>
            <cx:binning intervalClosed="r"/>
          </cx:layoutPr>
        </cx:series>
        <cx:series layoutId="clusteredColumn" hidden="1" uniqueId="{5C34BEE5-EECE-4CEE-BC57-59104358F5B5}" formatIdx="121">
          <cx:dataId val="121"/>
          <cx:layoutPr>
            <cx:binning intervalClosed="r"/>
          </cx:layoutPr>
        </cx:series>
        <cx:series layoutId="clusteredColumn" hidden="1" uniqueId="{252C00F7-0927-4663-B32D-FC262978319C}" formatIdx="122">
          <cx:dataId val="122"/>
          <cx:layoutPr>
            <cx:binning intervalClosed="r"/>
          </cx:layoutPr>
        </cx:series>
        <cx:series layoutId="clusteredColumn" hidden="1" uniqueId="{79030D7E-282E-4A73-B0C1-0F125282C7EE}" formatIdx="123">
          <cx:dataId val="123"/>
          <cx:layoutPr>
            <cx:binning intervalClosed="r"/>
          </cx:layoutPr>
        </cx:series>
        <cx:series layoutId="clusteredColumn" hidden="1" uniqueId="{E2B23923-2971-4840-A541-B4F5830BAD78}" formatIdx="124">
          <cx:dataId val="124"/>
          <cx:layoutPr>
            <cx:binning intervalClosed="r"/>
          </cx:layoutPr>
        </cx:series>
        <cx:series layoutId="clusteredColumn" hidden="1" uniqueId="{1FC5F5F5-974B-45FE-B09D-FA895E5706FB}" formatIdx="125">
          <cx:dataId val="125"/>
          <cx:layoutPr>
            <cx:binning intervalClosed="r"/>
          </cx:layoutPr>
        </cx:series>
        <cx:series layoutId="clusteredColumn" hidden="1" uniqueId="{6E2774C4-5971-4833-83C1-F2075E7E8B85}" formatIdx="126">
          <cx:dataId val="126"/>
          <cx:layoutPr>
            <cx:binning intervalClosed="r"/>
          </cx:layoutPr>
        </cx:series>
        <cx:series layoutId="clusteredColumn" hidden="1" uniqueId="{3FE33656-1CDF-4D86-B85A-B66922076E50}" formatIdx="127">
          <cx:dataId val="127"/>
          <cx:layoutPr>
            <cx:binning intervalClosed="r"/>
          </cx:layoutPr>
        </cx:series>
        <cx:series layoutId="clusteredColumn" hidden="1" uniqueId="{D5D09985-A90C-4187-99C1-94DC254F4F16}" formatIdx="128">
          <cx:dataId val="128"/>
          <cx:layoutPr>
            <cx:binning intervalClosed="r"/>
          </cx:layoutPr>
        </cx:series>
        <cx:series layoutId="clusteredColumn" hidden="1" uniqueId="{353E5FFD-8DF8-4B54-A228-FEE1D6866BD6}" formatIdx="129">
          <cx:dataId val="129"/>
          <cx:layoutPr>
            <cx:binning intervalClosed="r"/>
          </cx:layoutPr>
        </cx:series>
        <cx:series layoutId="clusteredColumn" hidden="1" uniqueId="{43BA1F58-BBBB-4A15-8F51-94BF0176294E}" formatIdx="130">
          <cx:dataId val="130"/>
          <cx:layoutPr>
            <cx:binning intervalClosed="r"/>
          </cx:layoutPr>
        </cx:series>
        <cx:series layoutId="clusteredColumn" hidden="1" uniqueId="{2307A26B-FA83-496C-BB5A-72010267776A}" formatIdx="131">
          <cx:dataId val="131"/>
          <cx:layoutPr>
            <cx:binning intervalClosed="r"/>
          </cx:layoutPr>
        </cx:series>
        <cx:series layoutId="clusteredColumn" hidden="1" uniqueId="{99CFC394-A94B-4079-BFBD-C685A6D18307}" formatIdx="132">
          <cx:dataId val="132"/>
          <cx:layoutPr>
            <cx:binning intervalClosed="r"/>
          </cx:layoutPr>
        </cx:series>
        <cx:series layoutId="clusteredColumn" hidden="1" uniqueId="{2379ED0B-0257-4035-B57B-231DA75A053A}" formatIdx="133">
          <cx:dataId val="133"/>
          <cx:layoutPr>
            <cx:binning intervalClosed="r"/>
          </cx:layoutPr>
        </cx:series>
        <cx:series layoutId="clusteredColumn" hidden="1" uniqueId="{F02A6FCB-7DDA-4D07-9177-BF8CA4397D60}" formatIdx="134">
          <cx:dataId val="134"/>
          <cx:layoutPr>
            <cx:binning intervalClosed="r"/>
          </cx:layoutPr>
        </cx:series>
        <cx:series layoutId="clusteredColumn" hidden="1" uniqueId="{F35D9F58-F83C-4031-AD51-58C271424D6A}" formatIdx="135">
          <cx:dataId val="135"/>
          <cx:layoutPr>
            <cx:binning intervalClosed="r"/>
          </cx:layoutPr>
        </cx:series>
        <cx:series layoutId="clusteredColumn" hidden="1" uniqueId="{F8F00846-11DC-41DB-A420-FB86EFB1445B}" formatIdx="136">
          <cx:dataId val="136"/>
          <cx:layoutPr>
            <cx:binning intervalClosed="r"/>
          </cx:layoutPr>
        </cx:series>
        <cx:series layoutId="clusteredColumn" hidden="1" uniqueId="{6842F4F1-8486-4D6B-A237-646979E40A94}" formatIdx="137">
          <cx:dataId val="137"/>
          <cx:layoutPr>
            <cx:binning intervalClosed="r"/>
          </cx:layoutPr>
        </cx:series>
        <cx:series layoutId="clusteredColumn" hidden="1" uniqueId="{5CFE0656-35A9-4CF3-9D06-304E07EAD154}" formatIdx="138">
          <cx:dataId val="138"/>
          <cx:layoutPr>
            <cx:binning intervalClosed="r"/>
          </cx:layoutPr>
        </cx:series>
        <cx:series layoutId="clusteredColumn" hidden="1" uniqueId="{76B5E811-6BE5-4D2E-A1B7-8DEC99BEBE1C}" formatIdx="139">
          <cx:dataId val="139"/>
          <cx:layoutPr>
            <cx:binning intervalClosed="r"/>
          </cx:layoutPr>
        </cx:series>
        <cx:series layoutId="clusteredColumn" hidden="1" uniqueId="{87D8339B-4CD8-4F59-969B-2364430F5D1B}" formatIdx="140">
          <cx:dataId val="140"/>
          <cx:layoutPr>
            <cx:binning intervalClosed="r"/>
          </cx:layoutPr>
        </cx:series>
        <cx:series layoutId="clusteredColumn" hidden="1" uniqueId="{81087508-3283-480B-A91A-1AF468AF3EC8}" formatIdx="141">
          <cx:dataId val="141"/>
          <cx:layoutPr>
            <cx:binning intervalClosed="r"/>
          </cx:layoutPr>
        </cx:series>
        <cx:series layoutId="clusteredColumn" hidden="1" uniqueId="{0F6196F8-89B0-4DD9-8184-9D81EE4DAF7C}" formatIdx="142">
          <cx:dataId val="142"/>
          <cx:layoutPr>
            <cx:binning intervalClosed="r"/>
          </cx:layoutPr>
        </cx:series>
        <cx:series layoutId="clusteredColumn" hidden="1" uniqueId="{0BED0DE3-1A7A-42AD-A877-72EBE346037F}" formatIdx="143">
          <cx:dataId val="143"/>
          <cx:layoutPr>
            <cx:binning intervalClosed="r"/>
          </cx:layoutPr>
        </cx:series>
        <cx:series layoutId="clusteredColumn" hidden="1" uniqueId="{6496E186-3679-4AD2-9A62-9C67E35F1C91}" formatIdx="144">
          <cx:dataId val="144"/>
          <cx:layoutPr>
            <cx:binning intervalClosed="r"/>
          </cx:layoutPr>
        </cx:series>
        <cx:series layoutId="clusteredColumn" hidden="1" uniqueId="{8BF3245C-2613-4532-997E-945FE386B8FE}" formatIdx="145">
          <cx:dataId val="145"/>
          <cx:layoutPr>
            <cx:binning intervalClosed="r"/>
          </cx:layoutPr>
        </cx:series>
        <cx:series layoutId="clusteredColumn" hidden="1" uniqueId="{004D6BCC-AD58-4126-8557-28C6D9FACB58}" formatIdx="146">
          <cx:dataId val="146"/>
          <cx:layoutPr>
            <cx:binning intervalClosed="r"/>
          </cx:layoutPr>
        </cx:series>
        <cx:series layoutId="clusteredColumn" hidden="1" uniqueId="{31AC518E-955E-4CB0-9B8C-D9FD60468C85}" formatIdx="147">
          <cx:dataId val="147"/>
          <cx:layoutPr>
            <cx:binning intervalClosed="r"/>
          </cx:layoutPr>
        </cx:series>
        <cx:series layoutId="clusteredColumn" hidden="1" uniqueId="{CECEB64C-E9B1-42C9-9235-7255BB1753E0}" formatIdx="148">
          <cx:dataId val="148"/>
          <cx:layoutPr>
            <cx:binning intervalClosed="r"/>
          </cx:layoutPr>
        </cx:series>
        <cx:series layoutId="clusteredColumn" hidden="1" uniqueId="{C4072E57-60BF-48C6-982B-B8B6579E2C6F}" formatIdx="149">
          <cx:dataId val="149"/>
          <cx:layoutPr>
            <cx:binning intervalClosed="r"/>
          </cx:layoutPr>
        </cx:series>
        <cx:series layoutId="clusteredColumn" hidden="1" uniqueId="{7FDDF0D8-B3AD-44FB-9BAC-46242DB26F55}" formatIdx="150">
          <cx:dataId val="150"/>
          <cx:layoutPr>
            <cx:binning intervalClosed="r"/>
          </cx:layoutPr>
        </cx:series>
        <cx:series layoutId="clusteredColumn" hidden="1" uniqueId="{29EC9D48-A207-44DB-A5DB-0D3ADC75CB00}" formatIdx="151">
          <cx:dataId val="151"/>
          <cx:layoutPr>
            <cx:binning intervalClosed="r"/>
          </cx:layoutPr>
        </cx:series>
        <cx:series layoutId="clusteredColumn" hidden="1" uniqueId="{B4218F5F-6E37-471A-A449-4A5D318CD2D8}" formatIdx="152">
          <cx:dataId val="152"/>
          <cx:layoutPr>
            <cx:binning intervalClosed="r"/>
          </cx:layoutPr>
        </cx:series>
        <cx:series layoutId="clusteredColumn" hidden="1" uniqueId="{474A9920-D37E-4198-96CE-377CC140FDFB}" formatIdx="153">
          <cx:dataId val="153"/>
          <cx:layoutPr>
            <cx:binning intervalClosed="r"/>
          </cx:layoutPr>
        </cx:series>
        <cx:series layoutId="clusteredColumn" hidden="1" uniqueId="{4FA6F587-15A3-4242-AACA-2B85BB5283E3}" formatIdx="154">
          <cx:dataId val="154"/>
          <cx:layoutPr>
            <cx:binning intervalClosed="r"/>
          </cx:layoutPr>
        </cx:series>
        <cx:series layoutId="clusteredColumn" hidden="1" uniqueId="{2586D743-C4F3-4992-85B5-AE9CB4A68AAC}" formatIdx="155">
          <cx:dataId val="155"/>
          <cx:layoutPr>
            <cx:binning intervalClosed="r"/>
          </cx:layoutPr>
        </cx:series>
        <cx:series layoutId="clusteredColumn" hidden="1" uniqueId="{232BB4A2-243D-419F-8830-1704C04846CF}" formatIdx="156">
          <cx:dataId val="156"/>
          <cx:layoutPr>
            <cx:binning intervalClosed="r"/>
          </cx:layoutPr>
        </cx:series>
        <cx:series layoutId="clusteredColumn" hidden="1" uniqueId="{B15F13E7-F1E3-4F74-B1F1-5917D2A163F7}" formatIdx="157">
          <cx:dataId val="157"/>
          <cx:layoutPr>
            <cx:binning intervalClosed="r"/>
          </cx:layoutPr>
        </cx:series>
        <cx:series layoutId="clusteredColumn" hidden="1" uniqueId="{C634269F-8CDC-417E-8C2B-6CB26554941C}" formatIdx="158">
          <cx:dataId val="158"/>
          <cx:layoutPr>
            <cx:binning intervalClosed="r"/>
          </cx:layoutPr>
        </cx:series>
        <cx:series layoutId="clusteredColumn" hidden="1" uniqueId="{115EB0EB-9B24-4E6E-BA81-CADF5657B57D}" formatIdx="159">
          <cx:dataId val="159"/>
          <cx:layoutPr>
            <cx:binning intervalClosed="r"/>
          </cx:layoutPr>
        </cx:series>
        <cx:series layoutId="clusteredColumn" hidden="1" uniqueId="{A1B206E3-19CB-4568-A883-8BB70488F000}" formatIdx="160">
          <cx:dataId val="160"/>
          <cx:layoutPr>
            <cx:binning intervalClosed="r"/>
          </cx:layoutPr>
        </cx:series>
        <cx:series layoutId="clusteredColumn" hidden="1" uniqueId="{1D5463F3-6AD1-4C82-A0E9-A20DE00155D5}" formatIdx="161">
          <cx:dataId val="161"/>
          <cx:layoutPr>
            <cx:binning intervalClosed="r"/>
          </cx:layoutPr>
        </cx:series>
        <cx:series layoutId="clusteredColumn" hidden="1" uniqueId="{930371BB-3808-4C12-99D2-B01898A5239B}" formatIdx="162">
          <cx:dataId val="162"/>
          <cx:layoutPr>
            <cx:binning intervalClosed="r"/>
          </cx:layoutPr>
        </cx:series>
        <cx:series layoutId="clusteredColumn" hidden="1" uniqueId="{D32CE622-1818-400D-B3A2-0AA1CB2EC70D}" formatIdx="163">
          <cx:dataId val="163"/>
          <cx:layoutPr>
            <cx:binning intervalClosed="r"/>
          </cx:layoutPr>
        </cx:series>
        <cx:series layoutId="clusteredColumn" hidden="1" uniqueId="{22A04494-5D45-40BC-AF38-F0C9A914A9AE}" formatIdx="164">
          <cx:dataId val="164"/>
          <cx:layoutPr>
            <cx:binning intervalClosed="r"/>
          </cx:layoutPr>
        </cx:series>
        <cx:series layoutId="clusteredColumn" hidden="1" uniqueId="{4B5A3265-A87C-4DA0-AF92-7FD2937975BE}" formatIdx="165">
          <cx:dataId val="165"/>
          <cx:layoutPr>
            <cx:binning intervalClosed="r"/>
          </cx:layoutPr>
        </cx:series>
        <cx:series layoutId="clusteredColumn" hidden="1" uniqueId="{833A29C9-FCB4-471A-88A8-3BA4796966CC}" formatIdx="166">
          <cx:dataId val="166"/>
          <cx:layoutPr>
            <cx:binning intervalClosed="r"/>
          </cx:layoutPr>
        </cx:series>
        <cx:series layoutId="clusteredColumn" hidden="1" uniqueId="{F7FD72C1-E584-4014-B01B-9B5EF23AB5AB}" formatIdx="167">
          <cx:dataId val="167"/>
          <cx:layoutPr>
            <cx:binning intervalClosed="r"/>
          </cx:layoutPr>
        </cx:series>
        <cx:series layoutId="clusteredColumn" hidden="1" uniqueId="{5AAC70EF-973B-42D4-A9EA-BF1FBC099EE2}" formatIdx="168">
          <cx:dataId val="168"/>
          <cx:layoutPr>
            <cx:binning intervalClosed="r"/>
          </cx:layoutPr>
        </cx:series>
        <cx:series layoutId="clusteredColumn" hidden="1" uniqueId="{445AB2D1-C0C4-433E-9779-56EC279DB2DB}" formatIdx="169">
          <cx:dataId val="169"/>
          <cx:layoutPr>
            <cx:binning intervalClosed="r"/>
          </cx:layoutPr>
        </cx:series>
        <cx:series layoutId="clusteredColumn" hidden="1" uniqueId="{8DAE4059-1BB5-4621-83F2-07BD74B7C088}" formatIdx="170">
          <cx:dataId val="170"/>
          <cx:layoutPr>
            <cx:binning intervalClosed="r"/>
          </cx:layoutPr>
        </cx:series>
        <cx:series layoutId="clusteredColumn" hidden="1" uniqueId="{AAF07A3E-006F-4497-AB3B-5ED8BEC9A7A1}" formatIdx="171">
          <cx:dataId val="171"/>
          <cx:layoutPr>
            <cx:binning intervalClosed="r"/>
          </cx:layoutPr>
        </cx:series>
        <cx:series layoutId="clusteredColumn" hidden="1" uniqueId="{44EB5410-D68C-484F-8EA8-AF220750EB9C}" formatIdx="172">
          <cx:dataId val="172"/>
          <cx:layoutPr>
            <cx:binning intervalClosed="r"/>
          </cx:layoutPr>
        </cx:series>
        <cx:series layoutId="clusteredColumn" hidden="1" uniqueId="{22101BA4-308F-4A18-A18F-32690260BDC2}" formatIdx="173">
          <cx:dataId val="173"/>
          <cx:layoutPr>
            <cx:binning intervalClosed="r"/>
          </cx:layoutPr>
        </cx:series>
        <cx:series layoutId="clusteredColumn" hidden="1" uniqueId="{6D052B3A-D283-4A11-85A5-C0D484B6E351}" formatIdx="174">
          <cx:dataId val="174"/>
          <cx:layoutPr>
            <cx:binning intervalClosed="r"/>
          </cx:layoutPr>
        </cx:series>
        <cx:series layoutId="clusteredColumn" hidden="1" uniqueId="{10596F2C-23C5-4F11-ADDF-0F751E92DC18}" formatIdx="175">
          <cx:dataId val="175"/>
          <cx:layoutPr>
            <cx:binning intervalClosed="r"/>
          </cx:layoutPr>
        </cx:series>
        <cx:series layoutId="clusteredColumn" hidden="1" uniqueId="{8434F5E7-76A1-40AA-B6B6-54781A26EEA6}" formatIdx="176">
          <cx:dataId val="176"/>
          <cx:layoutPr>
            <cx:binning intervalClosed="r"/>
          </cx:layoutPr>
        </cx:series>
        <cx:series layoutId="clusteredColumn" hidden="1" uniqueId="{7DF84E31-DF27-4BCF-81B1-F6EFE9BBE396}" formatIdx="177">
          <cx:dataId val="177"/>
          <cx:layoutPr>
            <cx:binning intervalClosed="r"/>
          </cx:layoutPr>
        </cx:series>
        <cx:series layoutId="clusteredColumn" hidden="1" uniqueId="{670DBA91-124F-4A71-A170-C5E0A4E0CE3E}" formatIdx="178">
          <cx:dataId val="178"/>
          <cx:layoutPr>
            <cx:binning intervalClosed="r"/>
          </cx:layoutPr>
        </cx:series>
        <cx:series layoutId="clusteredColumn" hidden="1" uniqueId="{2E875C09-50BC-4F05-A3C8-049C2E935521}" formatIdx="179">
          <cx:dataId val="179"/>
          <cx:layoutPr>
            <cx:binning intervalClosed="r"/>
          </cx:layoutPr>
        </cx:series>
        <cx:series layoutId="clusteredColumn" hidden="1" uniqueId="{B61053D1-6E78-4980-A92E-F5F91D6FF08B}" formatIdx="180">
          <cx:dataId val="180"/>
          <cx:layoutPr>
            <cx:binning intervalClosed="r"/>
          </cx:layoutPr>
        </cx:series>
        <cx:series layoutId="clusteredColumn" hidden="1" uniqueId="{170A9C02-88CE-4297-8923-4DBE0EBD8EF8}" formatIdx="181">
          <cx:dataId val="181"/>
          <cx:layoutPr>
            <cx:binning intervalClosed="r"/>
          </cx:layoutPr>
        </cx:series>
        <cx:series layoutId="clusteredColumn" hidden="1" uniqueId="{2B9E141C-6783-40D2-B62D-74137B2D82E1}" formatIdx="182">
          <cx:dataId val="182"/>
          <cx:layoutPr>
            <cx:binning intervalClosed="r"/>
          </cx:layoutPr>
        </cx:series>
        <cx:series layoutId="clusteredColumn" hidden="1" uniqueId="{12B21AE1-4C87-4607-8B93-619D78B1A2C4}" formatIdx="183">
          <cx:dataId val="183"/>
          <cx:layoutPr>
            <cx:binning intervalClosed="r"/>
          </cx:layoutPr>
        </cx:series>
        <cx:series layoutId="clusteredColumn" hidden="1" uniqueId="{11F7698E-7E3D-4F82-B5FD-77294CE2E0B9}" formatIdx="184">
          <cx:dataId val="184"/>
          <cx:layoutPr>
            <cx:binning intervalClosed="r"/>
          </cx:layoutPr>
        </cx:series>
        <cx:series layoutId="clusteredColumn" hidden="1" uniqueId="{374893E1-A525-4232-B3BD-2B670BDCC32C}" formatIdx="185">
          <cx:dataId val="185"/>
          <cx:layoutPr>
            <cx:binning intervalClosed="r"/>
          </cx:layoutPr>
        </cx:series>
        <cx:series layoutId="clusteredColumn" hidden="1" uniqueId="{4D23BAE2-9020-4729-A97C-051C3150EC23}" formatIdx="186">
          <cx:dataId val="186"/>
          <cx:layoutPr>
            <cx:binning intervalClosed="r"/>
          </cx:layoutPr>
        </cx:series>
        <cx:series layoutId="clusteredColumn" hidden="1" uniqueId="{6E80FCCD-7BFF-4443-A529-E2DCE87D629B}" formatIdx="187">
          <cx:dataId val="187"/>
          <cx:layoutPr>
            <cx:binning intervalClosed="r"/>
          </cx:layoutPr>
        </cx:series>
        <cx:series layoutId="clusteredColumn" hidden="1" uniqueId="{702FBF90-031C-48C4-BB3E-C4A1E0EB63C4}" formatIdx="188">
          <cx:dataId val="188"/>
          <cx:layoutPr>
            <cx:binning intervalClosed="r"/>
          </cx:layoutPr>
        </cx:series>
        <cx:series layoutId="clusteredColumn" hidden="1" uniqueId="{31906AEB-E810-4F9A-BDD8-AD7A68D162E9}" formatIdx="189">
          <cx:dataId val="189"/>
          <cx:layoutPr>
            <cx:binning intervalClosed="r"/>
          </cx:layoutPr>
        </cx:series>
        <cx:series layoutId="clusteredColumn" hidden="1" uniqueId="{EF3AE906-EC09-4822-BAE7-69272DC9844E}" formatIdx="190">
          <cx:dataId val="190"/>
          <cx:layoutPr>
            <cx:binning intervalClosed="r"/>
          </cx:layoutPr>
        </cx:series>
        <cx:series layoutId="clusteredColumn" hidden="1" uniqueId="{3994D0D9-D18F-4D4F-8AB1-13FC82CEEDCB}" formatIdx="191">
          <cx:dataId val="191"/>
          <cx:layoutPr>
            <cx:binning intervalClosed="r"/>
          </cx:layoutPr>
        </cx:series>
        <cx:series layoutId="clusteredColumn" hidden="1" uniqueId="{1FD23F91-7843-4856-B47F-E0303257711B}" formatIdx="192">
          <cx:dataId val="192"/>
          <cx:layoutPr>
            <cx:binning intervalClosed="r"/>
          </cx:layoutPr>
        </cx:series>
        <cx:series layoutId="clusteredColumn" hidden="1" uniqueId="{5AB7C0D8-DCF9-4A83-8462-AEF3E5FC514A}" formatIdx="193">
          <cx:dataId val="193"/>
          <cx:layoutPr>
            <cx:binning intervalClosed="r"/>
          </cx:layoutPr>
        </cx:series>
        <cx:series layoutId="clusteredColumn" hidden="1" uniqueId="{83FB4998-5338-4204-90A2-40A4879786AB}" formatIdx="194">
          <cx:dataId val="194"/>
          <cx:layoutPr>
            <cx:binning intervalClosed="r"/>
          </cx:layoutPr>
        </cx:series>
        <cx:series layoutId="clusteredColumn" hidden="1" uniqueId="{BC78B22B-208E-4858-BE28-B9616CBB479A}" formatIdx="195">
          <cx:dataId val="195"/>
          <cx:layoutPr>
            <cx:binning intervalClosed="r"/>
          </cx:layoutPr>
        </cx:series>
        <cx:series layoutId="clusteredColumn" hidden="1" uniqueId="{46C77C07-8480-435E-A468-3F0DC56D7139}" formatIdx="196">
          <cx:dataId val="196"/>
          <cx:layoutPr>
            <cx:binning intervalClosed="r"/>
          </cx:layoutPr>
        </cx:series>
        <cx:series layoutId="clusteredColumn" hidden="1" uniqueId="{79A4E36A-EA8B-439D-968A-6521FC842976}" formatIdx="197">
          <cx:dataId val="197"/>
          <cx:layoutPr>
            <cx:binning intervalClosed="r"/>
          </cx:layoutPr>
        </cx:series>
        <cx:series layoutId="clusteredColumn" hidden="1" uniqueId="{1EADA9E0-CA52-4B11-9476-920CAE11C350}" formatIdx="198">
          <cx:dataId val="198"/>
          <cx:layoutPr>
            <cx:binning intervalClosed="r"/>
          </cx:layoutPr>
        </cx:series>
        <cx:series layoutId="clusteredColumn" hidden="1" uniqueId="{5901746F-F332-41B7-A9C4-E8D9CD8FA684}" formatIdx="199">
          <cx:dataId val="199"/>
          <cx:layoutPr>
            <cx:binning intervalClosed="r"/>
          </cx:layoutPr>
        </cx:series>
      </cx:plotAreaRegion>
      <cx:axis id="0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hartEx6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Sheet2!$A$1:$A$1084</cx:f>
        <cx:lvl ptCount="1084" formatCode="G/通用格式">
          <cx:pt idx="0">0.0011566108357900699</cx:pt>
          <cx:pt idx="1">0.00045577101213141599</cx:pt>
          <cx:pt idx="2">-0.000107961910750216</cx:pt>
          <cx:pt idx="3">-9.5509160934613898e-05</cx:pt>
          <cx:pt idx="4">0.00025687428323869799</cx:pt>
          <cx:pt idx="5">0.00063486601229670596</cx:pt>
          <cx:pt idx="6">-0.00033178494322156</cx:pt>
          <cx:pt idx="7">-3.9838901766656604e-06</cx:pt>
          <cx:pt idx="8">0.00049186457570999102</cx:pt>
          <cx:pt idx="9">0.00031307281960359898</cx:pt>
          <cx:pt idx="10">0.00073463237669220698</cx:pt>
          <cx:pt idx="11">-0.00058962790427722299</cx:pt>
          <cx:pt idx="12">-0.00059684353688788095</cx:pt>
          <cx:pt idx="13">0.00057454983169942097</cx:pt>
          <cx:pt idx="14">-0.000106019620755002</cx:pt>
          <cx:pt idx="15">0.00082384106648031698</cx:pt>
          <cx:pt idx="16">4.0834189950998103e-05</cx:pt>
          <cx:pt idx="17">0.00016463907251729499</cx:pt>
          <cx:pt idx="18">0.000112244728042377</cx:pt>
          <cx:pt idx="19">0.000106059285413148</cx:pt>
          <cx:pt idx="20">0.00031343226199980699</cx:pt>
          <cx:pt idx="21">-0.00061954654354542602</cx:pt>
          <cx:pt idx="22">-0.00028795121282756698</cx:pt>
          <cx:pt idx="23">0.00060943174146533402</cx:pt>
          <cx:pt idx="24">0.00055640313612341497</cx:pt>
          <cx:pt idx="25">-0.00014011126618145299</cx:pt>
          <cx:pt idx="26">0.00018904142296461001</cx:pt>
          <cx:pt idx="27">-0.00026820333439099401</cx:pt>
          <cx:pt idx="28">-0.00080046886036701996</cx:pt>
          <cx:pt idx="29">6.75411152299549e-05</cx:pt>
          <cx:pt idx="30">0.00022416794742941801</cx:pt>
          <cx:pt idx="31">0.000243380595790543</cx:pt>
          <cx:pt idx="32">0.000230849863665988</cx:pt>
          <cx:pt idx="33">-0.00015085609497456399</cx:pt>
          <cx:pt idx="34">0.00125696468229344</cx:pt>
          <cx:pt idx="35">0.0027168551370871201</cx:pt>
          <cx:pt idx="36">0.0042574941087488404</cx:pt>
          <cx:pt idx="37">0.00111256310498092</cx:pt>
          <cx:pt idx="38">0.00268655870707722</cx:pt>
          <cx:pt idx="39">0.0063404232540863904</cx:pt>
          <cx:pt idx="40">0.0053795344607957202</cx:pt>
          <cx:pt idx="41">0.00363256109168523</cx:pt>
          <cx:pt idx="42">0.00200157898806825</cx:pt>
          <cx:pt idx="43">0.00102966727865725</cx:pt>
          <cx:pt idx="44">0.0052131730376260097</cx:pt>
          <cx:pt idx="45">0.0031534105560597899</cx:pt>
          <cx:pt idx="46">0.00222960676422876</cx:pt>
          <cx:pt idx="47">0.00188033420085702</cx:pt>
          <cx:pt idx="48">0.0014457500764369401</cx:pt>
          <cx:pt idx="49">0.00197157261648045</cx:pt>
          <cx:pt idx="50">0.00065281383325336304</cx:pt>
          <cx:pt idx="51">0.00098234366533015696</cx:pt>
          <cx:pt idx="52">-0.00061213232522016302</cx:pt>
          <cx:pt idx="53">-0.00037263292157353501</cx:pt>
          <cx:pt idx="54">-0.00035913493165498498</cx:pt>
          <cx:pt idx="55">0.00015667836609747701</cx:pt>
          <cx:pt idx="56">-0.00034502894441806599</cx:pt>
          <cx:pt idx="57">0.00074521634653067204</cx:pt>
          <cx:pt idx="58">0.00027075116075507999</cx:pt>
          <cx:pt idx="59">-0.000138113682162482</cx:pt>
          <cx:pt idx="60">0.00028831741309039599</cx:pt>
          <cx:pt idx="61">0.000550400026332228</cx:pt>
          <cx:pt idx="62">0.00260819269227738</cx:pt>
          <cx:pt idx="63">0.0070535640884316301</cx:pt>
          <cx:pt idx="64">0.013397898675845701</cx:pt>
          <cx:pt idx="65">0.0170381076719879</cx:pt>
          <cx:pt idx="66">0.021675472501329798</cx:pt>
          <cx:pt idx="67">0.025413293822381999</cx:pt>
          <cx:pt idx="68">0.0247324702409309</cx:pt>
          <cx:pt idx="69">0.0042815731687751999</cx:pt>
          <cx:pt idx="70">0.0212470352604304</cx:pt>
          <cx:pt idx="71">0.02175396477068</cx:pt>
          <cx:pt idx="72">0.020422841721562501</cx:pt>
          <cx:pt idx="73">0.020245155105284001</cx:pt>
          <cx:pt idx="74">0.026792287556986399</cx:pt>
          <cx:pt idx="75">0.0153664964642546</cx:pt>
          <cx:pt idx="76">0.017374803982950101</cx:pt>
          <cx:pt idx="77">0.0171419475360624</cx:pt>
          <cx:pt idx="78">0.0092017618958311707</cx:pt>
          <cx:pt idx="79">0.0034476409174868999</cx:pt>
          <cx:pt idx="80">-0.00030850022602189902</cx:pt>
          <cx:pt idx="81">-0.00073319618667952099</cx:pt>
          <cx:pt idx="82">7.2238743378675004e-05</cx:pt>
          <cx:pt idx="83">-0.00072488561732461795</cx:pt>
          <cx:pt idx="84">0.00091868829493456003</cx:pt>
          <cx:pt idx="85">4.7523313077029503e-05</cx:pt>
          <cx:pt idx="86">-0.0016878953842744101</cx:pt>
          <cx:pt idx="87">8.7631199952420102e-05</cx:pt>
          <cx:pt idx="88">0.00095032419939395599</cx:pt>
          <cx:pt idx="89">-0.00036662503464870099</cx:pt>
          <cx:pt idx="90">0.0042327575850330803</cx:pt>
          <cx:pt idx="91">0.0085683199824348796</cx:pt>
          <cx:pt idx="92">0.018326696775527201</cx:pt>
          <cx:pt idx="93">0.039440664453528</cx:pt>
          <cx:pt idx="94">0.038052636910283197</cx:pt>
          <cx:pt idx="95">0.0480302933526034</cx:pt>
          <cx:pt idx="96">0.027207645969308799</cx:pt>
          <cx:pt idx="97">0.0347059558735043</cx:pt>
          <cx:pt idx="98">0.030115047081539802</cx:pt>
          <cx:pt idx="99">0.029140152837497699</cx:pt>
          <cx:pt idx="100">0.031749549275279898</cx:pt>
          <cx:pt idx="101">-0.00108650052791771</cx:pt>
          <cx:pt idx="102">0.0079039154805728498</cx:pt>
          <cx:pt idx="103">0.014472089020760401</cx:pt>
          <cx:pt idx="104">0.017132761009350201</cx:pt>
          <cx:pt idx="105">0.026936156773964</cx:pt>
          <cx:pt idx="106">0.016906747624182501</cx:pt>
          <cx:pt idx="107">0.0112178676212906</cx:pt>
          <cx:pt idx="108">0.0041030607130613404</cx:pt>
          <cx:pt idx="109">-0.00236341712264453</cx:pt>
          <cx:pt idx="110">0.00025206819249552802</cx:pt>
          <cx:pt idx="111">-0.00064455927004483898</cx:pt>
          <cx:pt idx="112">-0.00024253475581255499</cx:pt>
          <cx:pt idx="113">-0.00051373348906988002</cx:pt>
          <cx:pt idx="114">-0.0052960414204630303</cx:pt>
          <cx:pt idx="115">-0.00067279288112674705</cx:pt>
          <cx:pt idx="116">-0.00020647655117454999</cx:pt>
          <cx:pt idx="117">-1.2650025646007e-06</cx:pt>
          <cx:pt idx="118">0.0041463209597307196</cx:pt>
          <cx:pt idx="119">0.0085766486653605298</cx:pt>
          <cx:pt idx="120">0.0073283942306084301</cx:pt>
          <cx:pt idx="121">0.022886625885826</cx:pt>
          <cx:pt idx="122">0.032673647282271401</cx:pt>
          <cx:pt idx="123">0.023325475292786901</cx:pt>
          <cx:pt idx="124">0.0282660123397214</cx:pt>
          <cx:pt idx="125">0.00048548072175914702</cx:pt>
          <cx:pt idx="126">0.014001099803989701</cx:pt>
          <cx:pt idx="127">0.021996067572770599</cx:pt>
          <cx:pt idx="128">0.0301981036108517</cx:pt>
          <cx:pt idx="129">-0.0078928364905005398</cx:pt>
          <cx:pt idx="130">-0.030212909210971799</cx:pt>
          <cx:pt idx="131">-0.017615928140666801</cx:pt>
          <cx:pt idx="132">-0.016876662426698899</cx:pt>
          <cx:pt idx="133">-0.024040260269943901</cx:pt>
          <cx:pt idx="134">-0.024134009797676499</cx:pt>
          <cx:pt idx="135">-0.0091043529304184502</cx:pt>
          <cx:pt idx="136">-0.0021173335381800399</cx:pt>
          <cx:pt idx="137">-0.0077595972833394101</cx:pt>
          <cx:pt idx="138">-0.0025680697050241398</cx:pt>
          <cx:pt idx="139">0.00056059247944356303</cx:pt>
          <cx:pt idx="140">0.00022977460185764101</cx:pt>
          <cx:pt idx="141">0.00027781033599359999</cx:pt>
          <cx:pt idx="142">0.00012601047907430499</cx:pt>
          <cx:pt idx="143">-0.00065240292446705798</cx:pt>
          <cx:pt idx="144">-0.00226325759350544</cx:pt>
          <cx:pt idx="145">-0.0215983815966539</cx:pt>
          <cx:pt idx="146">-0.017736343285828699</cx:pt>
          <cx:pt idx="147">-0.0069725489543849698</cx:pt>
          <cx:pt idx="148">-0.0075048944814895104</cx:pt>
          <cx:pt idx="149">-0.023867876340603101</cx:pt>
          <cx:pt idx="150">-0.028171907644686901</cx:pt>
          <cx:pt idx="151">-0.0115436262759062</cx:pt>
          <cx:pt idx="152">-0.010796856784124301</cx:pt>
          <cx:pt idx="153">-0.0147801133293277</cx:pt>
          <cx:pt idx="154">0.035623584836755401</cx:pt>
          <cx:pt idx="155">0.047889262295939698</cx:pt>
          <cx:pt idx="156">0.0552097386617076</cx:pt>
          <cx:pt idx="157">0.031394278641896603</cx:pt>
          <cx:pt idx="158">0.0016383466771179699</cx:pt>
          <cx:pt idx="159">-0.0054790566974674904</cx:pt>
          <cx:pt idx="160">-0.00054891581994421298</cx:pt>
          <cx:pt idx="161">-0.017273988192011501</cx:pt>
          <cx:pt idx="162">-0.0184345880165411</cx:pt>
          <cx:pt idx="163">-0.0037264032180924301</cx:pt>
          <cx:pt idx="164">-0.0061727812977602804</cx:pt>
          <cx:pt idx="165">0.000617458562712713</cx:pt>
          <cx:pt idx="166">0.00281959604039345</cx:pt>
          <cx:pt idx="167">0.00089599915462732405</cx:pt>
          <cx:pt idx="168">-0.00027129093954534098</cx:pt>
          <cx:pt idx="169">2.4107507839452699e-06</cx:pt>
          <cx:pt idx="170">0.00040766125531468403</cx:pt>
          <cx:pt idx="171">-0.0047269233400844797</cx:pt>
          <cx:pt idx="172">-0.0042599152959554203</cx:pt>
          <cx:pt idx="173">-0.0170537819859988</cx:pt>
          <cx:pt idx="174">-0.031621640256927701</cx:pt>
          <cx:pt idx="175">-0.0155273480249652</cx:pt>
          <cx:pt idx="176">-0.019636253025435702</cx:pt>
          <cx:pt idx="177">-0.047134256997014803</cx:pt>
          <cx:pt idx="178">-0.082437447684492293</cx:pt>
          <cx:pt idx="179">-0.0365970947915637</cx:pt>
          <cx:pt idx="180">-0.044573484759909403</cx:pt>
          <cx:pt idx="181">-0.056468224541775601</cx:pt>
          <cx:pt idx="182">-0.057824017645473902</cx:pt>
          <cx:pt idx="183">-0.0336810184431766</cx:pt>
          <cx:pt idx="184">-0.013455281521768</cx:pt>
          <cx:pt idx="185">-0.018562861401115498</cx:pt>
          <cx:pt idx="186">-0.058853802659372997</cx:pt>
          <cx:pt idx="187">-0.033362716380695101</cx:pt>
          <cx:pt idx="188">-0.0574920501701379</cx:pt>
          <cx:pt idx="189">-0.036464303395441197</cx:pt>
          <cx:pt idx="190">-0.016940413196603599</cx:pt>
          <cx:pt idx="191">-0.0019990406000600499</cx:pt>
          <cx:pt idx="192">-0.00090574868168979896</cx:pt>
          <cx:pt idx="193">-7.8080673349684697e-06</cx:pt>
          <cx:pt idx="194">0.00056687655104755905</cx:pt>
          <cx:pt idx="195">0.0012912454249696501</cx:pt>
          <cx:pt idx="196">0.00026243948878810602</cx:pt>
          <cx:pt idx="197">-0.00096005911878860903</cx:pt>
          <cx:pt idx="198">0.0027045530965386201</cx:pt>
          <cx:pt idx="199">-0.0016975587480196775</cx:pt>
          <cx:pt idx="200">-0.0011458084549949275</cx:pt>
          <cx:pt idx="201">-0.0033338022872169502</cx:pt>
          <cx:pt idx="202">-0.0070832714857605754</cx:pt>
          <cx:pt idx="203">-0.011281394172594725</cx:pt>
          <cx:pt idx="204">-0.0085257434377017747</cx:pt>
          <cx:pt idx="205">-0.0097356732832035251</cx:pt>
          <cx:pt idx="206">-0.0123450970270024</cx:pt>
          <cx:pt idx="207">-0.0080686141059582005</cx:pt>
          <cx:pt idx="208">-0.012994719748276375</cx:pt>
          <cx:pt idx="209">-0.0046712770106472753</cx:pt>
          <cx:pt idx="210">-0.015656674514400799</cx:pt>
          <cx:pt idx="211">-0.0028140630304106999</cx:pt>
          <cx:pt idx="212">-0.0049326695071537753</cx:pt>
          <cx:pt idx="213">-0.0057521478691713503</cx:pt>
          <cx:pt idx="214">-0.006803568151297225</cx:pt>
          <cx:pt idx="215">-0.014066143074301376</cx:pt>
          <cx:pt idx="216">-0.016366772472355975</cx:pt>
          <cx:pt idx="217">-0.0075435372507015501</cx:pt>
          <cx:pt idx="218">-0.0055765757179136004</cx:pt>
          <cx:pt idx="219">-0.0043559901182613752</cx:pt>
          <cx:pt idx="220">-0.0003039105748636375</cx:pt>
          <cx:pt idx="221">-0.0014718836091521875</cx:pt>
          <cx:pt idx="222">0.00021471432099465351</cx:pt>
          <cx:pt idx="223">0.00018184619987475476</cx:pt>
          <cx:pt idx="224">-3.3162392958165253e-05</cx:pt>
          <cx:pt idx="225">7.26483535218955e-05</cx:pt>
          <cx:pt idx="226">0.0002759074136439175</cx:pt>
          <cx:pt idx="227">-0.0017446174753596325</cx:pt>
          <cx:pt idx="228">-0.002554300413544125</cx:pt>
          <cx:pt idx="229">-0.0081440779084567001</cx:pt>
          <cx:pt idx="230">-0.0084912745980283005</cx:pt>
          <cx:pt idx="231">-0.015140872638060176</cx:pt>
          <cx:pt idx="232">-0.016406221413802876</cx:pt>
          <cx:pt idx="233">-0.0093814965337043997</cx:pt>
          <cx:pt idx="234">-0.011826274271676601</cx:pt>
          <cx:pt idx="235">-0.0049355430624209752</cx:pt>
          <cx:pt idx="236">0.00491229419561145</cx:pt>
          <cx:pt idx="237">0.0029195022256464751</cx:pt>
          <cx:pt idx="238">-0.0051360155294206252</cx:pt>
          <cx:pt idx="239">-0.0019069068376081925</cx:pt>
          <cx:pt idx="240">0.0067648106085817002</cx:pt>
          <cx:pt idx="241">0.0076577418415715746</cx:pt>
          <cx:pt idx="242">0.000229902111076986</cx:pt>
          <cx:pt idx="243">-0.00296168049991655</cx:pt>
          <cx:pt idx="244">-0.012417710152547374</cx:pt>
          <cx:pt idx="245">-0.0024574928635449677</cx:pt>
          <cx:pt idx="246">-0.0062629570270038501</cx:pt>
          <cx:pt idx="247">-0.012252260338946174</cx:pt>
          <cx:pt idx="248">-0.0038480808831744999</cx:pt>
          <cx:pt idx="249">-0.0016229126686016901</cx:pt>
          <cx:pt idx="250">-0.00040163692716758753</cx:pt>
          <cx:pt idx="251">-9.4124145130155e-05</cx:pt>
          <cx:pt idx="252">0.00012012479795537124</cx:pt>
          <cx:pt idx="253">-0.00035404501039774</cx:pt>
          <cx:pt idx="254">-0.00022651555895074799</cx:pt>
          <cx:pt idx="255">-0.0016100144167431575</cx:pt>
          <cx:pt idx="256">-0.006054572919579425</cx:pt>
          <cx:pt idx="257">-0.010753141013572951</cx:pt>
          <cx:pt idx="258">-0.0088619527656011495</cx:pt>
          <cx:pt idx="259">-0.0131752339991782</cx:pt>
          <cx:pt idx="260">-0.017463588719480949</cx:pt>
          <cx:pt idx="261">-0.0062982741412629002</cx:pt>
          <cx:pt idx="262">-0.0082366555333551993</cx:pt>
          <cx:pt idx="263">-0.00179575253241437</cx:pt>
          <cx:pt idx="264">0.0068538354316771254</cx:pt>
          <cx:pt idx="265">-0.0015567785655327075</cx:pt>
          <cx:pt idx="266">-0.0038260613733494251</cx:pt>
          <cx:pt idx="267">0.001300456196542045</cx:pt>
          <cx:pt idx="268">0.0084679618364356998</cx:pt>
          <cx:pt idx="269">0.015794340661508699</cx:pt>
          <cx:pt idx="270">0.0070097173499246998</cx:pt>
          <cx:pt idx="271">0.00063267458809903752</cx:pt>
          <cx:pt idx="272">0.0034767871952840002</cx:pt>
          <cx:pt idx="273">-0.00037677357980053252</cx:pt>
          <cx:pt idx="274">-0.011836280272957625</cx:pt>
          <cx:pt idx="275">-0.0072959571478216252</cx:pt>
          <cx:pt idx="276">-0.0019957997359150476</cx:pt>
          <cx:pt idx="277">-0.0039782501444767752</cx:pt>
          <cx:pt idx="278">-0.0034041073900548001</cx:pt>
          <cx:pt idx="279">-0.0032295291259336</cx:pt>
          <cx:pt idx="280">0.00022623866772359026</cx:pt>
          <cx:pt idx="281">-0.0002887372509495475</cx:pt>
          <cx:pt idx="282">-0.0011763086726564074</cx:pt>
          <cx:pt idx="283">0.00077154321932305751</cx:pt>
          <cx:pt idx="284">-0.0031425690291089249</cx:pt>
          <cx:pt idx="285">3.922610680968325e-05</cx:pt>
          <cx:pt idx="286">0.0027572092383648752</cx:pt>
          <cx:pt idx="287">-0.00069737016486797246</cx:pt>
          <cx:pt idx="288">-0.0083206962148364254</cx:pt>
          <cx:pt idx="289">-0.00039357772635943</cx:pt>
          <cx:pt idx="290">-0.0014070436228357775</cx:pt>
          <cx:pt idx="291">0.0080025894289001507</cx:pt>
          <cx:pt idx="292">0.0052686838028823497</cx:pt>
          <cx:pt idx="293">-0.013497131353906875</cx:pt>
          <cx:pt idx="294">-0.0094729744945079002</cx:pt>
          <cx:pt idx="295">-0.0089874463265359507</cx:pt>
          <cx:pt idx="296">-0.0079113366165228741</cx:pt>
          <cx:pt idx="297">-0.005843052447844675</cx:pt>
          <cx:pt idx="298">-0.0031079696645962252</cx:pt>
          <cx:pt idx="299">0.00058398697260650899</cx:pt>
          <cx:pt idx="300">-0.0245101577585096</cx:pt>
          <cx:pt idx="301">-0.0069989342718794296</cx:pt>
          <cx:pt idx="302">-0.026004892772858699</cx:pt>
          <cx:pt idx="303">0.012334527842249201</cx:pt>
          <cx:pt idx="304">-0.0137602839383785</cx:pt>
          <cx:pt idx="305">-0.030505771304277899</cx:pt>
          <cx:pt idx="306">-0.0123940262856323</cx:pt>
          <cx:pt idx="307">-0.00335286999606745</cx:pt>
          <cx:pt idx="308">-0.00058161719255753295</cx:pt>
          <cx:pt idx="309">-0.000799632231711501</cx:pt>
          <cx:pt idx="310">-0.00160388644416508</cx:pt>
          <cx:pt idx="311">-0.00019093347004999999</cx:pt>
          <cx:pt idx="312">0.0014262483420934701</cx:pt>
          <cx:pt idx="313">0.0229256843541931</cx:pt>
          <cx:pt idx="314">0.051053400312508497</cx:pt>
          <cx:pt idx="315">0.0288843044858185</cx:pt>
          <cx:pt idx="316">-0.025488562256490599</cx:pt>
          <cx:pt idx="317">-0.000519611486855524</cx:pt>
          <cx:pt idx="318">0.00078350782064474001</cx:pt>
          <cx:pt idx="319">0.0115038085377836</cx:pt>
          <cx:pt idx="320">-0.0407705398482794</cx:pt>
          <cx:pt idx="321">-0.114562739028367</cx:pt>
          <cx:pt idx="322">-0.096790263466144402</cx:pt>
          <cx:pt idx="323">-0.119727790558398</cx:pt>
          <cx:pt idx="324">-0.077885661503477199</cx:pt>
          <cx:pt idx="325">-0.059074839427943102</cx:pt>
          <cx:pt idx="326">-0.025514514159042798</cx:pt>
          <cx:pt idx="327">0.031729751590111599</cx:pt>
          <cx:pt idx="328">-0.024454108723957001</cx:pt>
          <cx:pt idx="329">0.0134244761830012</cx:pt>
          <cx:pt idx="330">0.015068434181985399</cx:pt>
          <cx:pt idx="331">0.029224045010724901</cx:pt>
          <cx:pt idx="332">0.0079856074147204494</cx:pt>
          <cx:pt idx="333">-0.0062094920887976702</cx:pt>
          <cx:pt idx="334">-0.0033906861071777601</cx:pt>
          <cx:pt idx="335">-0.0016331906848729501</cx:pt>
          <cx:pt idx="336">-0.00030003363456072</cx:pt>
          <cx:pt idx="337">0.000237646138137153</cx:pt>
          <cx:pt idx="338">0.00013765564061708101</cx:pt>
          <cx:pt idx="339">-0.0018307378159008101</cx:pt>
          <cx:pt idx="340">0.0108818771943916</cx:pt>
          <cx:pt idx="341">0.041621939022746399</cx:pt>
          <cx:pt idx="342">0.043093416400787801</cx:pt>
          <cx:pt idx="343">0.014716933474302901</cx:pt>
          <cx:pt idx="344">-0.030287844204421099</cx:pt>
          <cx:pt idx="345">-0.0073697188178932903</cx:pt>
          <cx:pt idx="346">0.010254975848115201</cx:pt>
          <cx:pt idx="347">-0.023097847894516702</cx:pt>
          <cx:pt idx="348">-0.112445532566993</cx:pt>
          <cx:pt idx="349">-0.13946510530068401</cx:pt>
          <cx:pt idx="350">-0.133351835363271</cx:pt>
          <cx:pt idx="351">-0.17068058949808501</cx:pt>
          <cx:pt idx="352">-0.109399291348133</cx:pt>
          <cx:pt idx="353">-0.059069289646892197</cx:pt>
          <cx:pt idx="354">-0.040385043444116697</cx:pt>
          <cx:pt idx="355">0.027892680033474501</cx:pt>
          <cx:pt idx="356">0.0080818717266242096</cx:pt>
          <cx:pt idx="357">0.054483094196486802</cx:pt>
          <cx:pt idx="358">0.053346867221407003</cx:pt>
          <cx:pt idx="359">0.050507991677220102</cx:pt>
          <cx:pt idx="360">0.015494495161996901</cx:pt>
          <cx:pt idx="361">-0.0118537680493841</cx:pt>
          <cx:pt idx="362">-0.011925859740912001</cx:pt>
          <cx:pt idx="363">-0.0048838449165906402</cx:pt>
          <cx:pt idx="364">0.000206331911912801</cx:pt>
          <cx:pt idx="365">0.00086242117342669395</cx:pt>
          <cx:pt idx="366">-0.00042166511049689098</cx:pt>
          <cx:pt idx="367">-0.00041334426168110799</cx:pt>
          <cx:pt idx="368">0.0077279025567827198</cx:pt>
          <cx:pt idx="369">0.046294220781612203</cx:pt>
          <cx:pt idx="370">0.049616816485136599</cx:pt>
          <cx:pt idx="371">0.035418589104075998</cx:pt>
          <cx:pt idx="372">0.029509329035643898</cx:pt>
          <cx:pt idx="373">0.034685157041759902</cx:pt>
          <cx:pt idx="374">0.044693142154374997</cx:pt>
          <cx:pt idx="375">-0.050728592092249301</cx:pt>
          <cx:pt idx="376">-0.10321389234113</cx:pt>
          <cx:pt idx="377">-0.107031374669776</cx:pt>
          <cx:pt idx="378">-0.094519569675588402</cx:pt>
          <cx:pt idx="379">-0.082746857686068306</cx:pt>
          <cx:pt idx="380">-0.059690207240860299</cx:pt>
          <cx:pt idx="381">-0.046574031434199498</cx:pt>
          <cx:pt idx="382">-0.0086598911717825008</cx:pt>
          <cx:pt idx="383">0.0291053400996753</cx:pt>
          <cx:pt idx="384">0.017215893648802501</cx:pt>
          <cx:pt idx="385">0.068992691282798099</cx:pt>
          <cx:pt idx="386">0.081103005179536294</cx:pt>
          <cx:pt idx="387">0.056214935359900797</cx:pt>
          <cx:pt idx="388">-0.0066437559180917601</cx:pt>
          <cx:pt idx="389">-0.0090871534460414596</cx:pt>
          <cx:pt idx="390">-0.0033151092172006001</cx:pt>
          <cx:pt idx="391">-0.0011273962268742699</cx:pt>
          <cx:pt idx="392">-0.00087229429745685203</cx:pt>
          <cx:pt idx="393">-0.00022239215384671599</cx:pt>
          <cx:pt idx="394">3.1695181036366e-05</cx:pt>
          <cx:pt idx="395">0.0120323689968961</cx:pt>
          <cx:pt idx="396">0.0270780825868196</cx:pt>
          <cx:pt idx="397">0.044355656334111301</cx:pt>
          <cx:pt idx="398">0.040175810488462999</cx:pt>
          <cx:pt idx="399">0.0236321339202781</cx:pt>
          <cx:pt idx="400">0.050776643730414101</cx:pt>
          <cx:pt idx="401">0.078857112053439898</cx:pt>
          <cx:pt idx="402">0.058347668633590401</cx:pt>
          <cx:pt idx="403">0.0266432219872835</cx:pt>
          <cx:pt idx="404">-0.065335491158300396</cx:pt>
          <cx:pt idx="405">-0.017965529312076699</cx:pt>
          <cx:pt idx="406">-0.015657608418229101</cx:pt>
          <cx:pt idx="407">-0.014430836630725599</cx:pt>
          <cx:pt idx="408">0.010542555970819399</cx:pt>
          <cx:pt idx="409">-0.020658543130609601</cx:pt>
          <cx:pt idx="410">-0.0162954837611438</cx:pt>
          <cx:pt idx="411">-0.0097362555569435599</cx:pt>
          <cx:pt idx="412">-0.00716688216815439</cx:pt>
          <cx:pt idx="413">0.056259672997179003</cx:pt>
          <cx:pt idx="414">0.051290946131137903</cx:pt>
          <cx:pt idx="415">0.0092204543896151504</cx:pt>
          <cx:pt idx="416">0.011927255278765999</cx:pt>
          <cx:pt idx="417">0.0102153066234155</cx:pt>
          <cx:pt idx="418">-0.00125043235663281</cx:pt>
          <cx:pt idx="419">4.37673157439902e-07</cx:pt>
          <cx:pt idx="420">0.00013961260240254999</cx:pt>
          <cx:pt idx="421">-0.00155605951093813</cx:pt>
          <cx:pt idx="422">-0.00073056551559848803</cx:pt>
          <cx:pt idx="423">0.021914638818388898</cx:pt>
          <cx:pt idx="424">0.035798607370618601</cx:pt>
          <cx:pt idx="425">0.056068155929820597</cx:pt>
          <cx:pt idx="426">0.0230117794640044</cx:pt>
          <cx:pt idx="427">0.0343144747317276</cx:pt>
          <cx:pt idx="428">0.061708772120571298</cx:pt>
          <cx:pt idx="429">0.083619460959606498</cx:pt>
          <cx:pt idx="430">0.056132503521515303</cx:pt>
          <cx:pt idx="431">0.038081272773240603</cx:pt>
          <cx:pt idx="432">0.055541305660169397</cx:pt>
          <cx:pt idx="433">0.091006237386740796</cx:pt>
          <cx:pt idx="434">0.063911466592134994</cx:pt>
          <cx:pt idx="435">0.047382928953304398</cx:pt>
          <cx:pt idx="436">0.072700217999457903</cx:pt>
          <cx:pt idx="437">0.017082263303928601</cx:pt>
          <cx:pt idx="438">0.0051474626271539401</cx:pt>
          <cx:pt idx="439">-0.0245674245489306</cx:pt>
          <cx:pt idx="440">-0.0492634604105191</cx:pt>
          <cx:pt idx="441">-0.020259507063768799</cx:pt>
          <cx:pt idx="442">-0.0140647939725777</cx:pt>
          <cx:pt idx="443">-0.0015093389415894499</cx:pt>
          <cx:pt idx="444">0.024161626281974598</cx:pt>
          <cx:pt idx="445">0.027065774981664001</cx:pt>
          <cx:pt idx="446">0.0027563761706471202</cx:pt>
          <cx:pt idx="447">0.00069276730020657905</cx:pt>
          <cx:pt idx="448">-0.00027953626971612399</cx:pt>
          <cx:pt idx="449">-0.00069345832210157901</cx:pt>
          <cx:pt idx="450">-0.00171910566589561</cx:pt>
          <cx:pt idx="451">0.0156265426314025</cx:pt>
          <cx:pt idx="452">0.0270739279886422</cx:pt>
          <cx:pt idx="453">0.055494074858237201</cx:pt>
          <cx:pt idx="454">0.048370783544073703</cx:pt>
          <cx:pt idx="455">0.0272480824258063</cx:pt>
          <cx:pt idx="456">-0.0013874877910697999</cx:pt>
          <cx:pt idx="457">0.029057492614496801</cx:pt>
          <cx:pt idx="458">0.050857191466098399</cx:pt>
          <cx:pt idx="459">0.102665094682395</cx:pt>
          <cx:pt idx="460">0.14396910899857501</cx:pt>
          <cx:pt idx="461">0.125870157593475</cx:pt>
          <cx:pt idx="462">0.072861884800264301</cx:pt>
          <cx:pt idx="463">0.066113727739601905</cx:pt>
          <cx:pt idx="464">0.088938893942101804</cx:pt>
          <cx:pt idx="465">0.071708923404188094</cx:pt>
          <cx:pt idx="466">-0.0111858902893515</cx:pt>
          <cx:pt idx="467">-0.0309115694762052</cx:pt>
          <cx:pt idx="468">-0.022457587075665999</cx:pt>
          <cx:pt idx="469">-0.00764511618327405</cx:pt>
          <cx:pt idx="470">0.0047832550756306798</cx:pt>
          <cx:pt idx="471">0.0072804652479826603</cx:pt>
          <cx:pt idx="472">0.0078178247743967595</cx:pt>
          <cx:pt idx="473">0.038045560594232197</cx:pt>
          <cx:pt idx="474">0.0051329332914149296</cx:pt>
          <cx:pt idx="475">0.0011463425150641201</cx:pt>
          <cx:pt idx="476">-0.00045116328579104001</cx:pt>
          <cx:pt idx="477">2.24962581368012e-05</cx:pt>
          <cx:pt idx="478">0.0042311161810399296</cx:pt>
          <cx:pt idx="479">0.0064024731355775801</cx:pt>
          <cx:pt idx="480">0.0279308908012782</cx:pt>
          <cx:pt idx="481">0.034305472531935798</cx:pt>
          <cx:pt idx="482">0.020793713545597899</cx:pt>
          <cx:pt idx="483">0.011239991388517299</cx:pt>
          <cx:pt idx="484">-0.0068919900433227496</cx:pt>
          <cx:pt idx="485">-0.011271814417128601</cx:pt>
          <cx:pt idx="486">0.0475603020364746</cx:pt>
          <cx:pt idx="487">0.048677147276932502</cx:pt>
          <cx:pt idx="488">0.099182268151335601</cx:pt>
          <cx:pt idx="489">0.072078724148230397</cx:pt>
          <cx:pt idx="490">0.020025698692055401</cx:pt>
          <cx:pt idx="491">0.033598537855781999</cx:pt>
          <cx:pt idx="492">0.067659681425156395</cx:pt>
          <cx:pt idx="493">0.053915759568348098</cx:pt>
          <cx:pt idx="494">-0.0123765606594987</cx:pt>
          <cx:pt idx="495">-0.044043745358052701</cx:pt>
          <cx:pt idx="496">-0.041581174317462798</cx:pt>
          <cx:pt idx="497">0.0086401367908208095</cx:pt>
          <cx:pt idx="498">0.0067947813143294502</cx:pt>
          <cx:pt idx="499">0.014093242162398</cx:pt>
          <cx:pt idx="500">0.0095372993578501097</cx:pt>
          <cx:pt idx="501">0.025136324699641499</cx:pt>
          <cx:pt idx="502">0.00189643649321659</cx:pt>
          <cx:pt idx="503">0.0012083047049056201</cx:pt>
          <cx:pt idx="504">0.000337951056767836</cx:pt>
          <cx:pt idx="505">-0.00048538301911253202</cx:pt>
          <cx:pt idx="506">0.0021584064837622198</cx:pt>
          <cx:pt idx="507">-0.0027672911047000501</cx:pt>
          <cx:pt idx="508">0.020143933965104301</cx:pt>
          <cx:pt idx="509">0.024344520641293201</cx:pt>
          <cx:pt idx="510">0.0287467503132059</cx:pt>
          <cx:pt idx="511">0.020466827841150899</cx:pt>
          <cx:pt idx="512">0.0021005366700483801</cx:pt>
          <cx:pt idx="513">0.029010335597816701</cx:pt>
          <cx:pt idx="514">0.054567977694930901</cx:pt>
          <cx:pt idx="515">0.025497600470059601</cx:pt>
          <cx:pt idx="516">0.097577229849260594</cx:pt>
          <cx:pt idx="517">0.040829714648533001</cx:pt>
          <cx:pt idx="518">0.038525441740040002</cx:pt>
          <cx:pt idx="519">0.0118575823769547</cx:pt>
          <cx:pt idx="520">9.6204386801794498e-06</cx:pt>
          <cx:pt idx="521">0.0021493632888247398</cx:pt>
          <cx:pt idx="522">-0.024553046308723198</cx:pt>
          <cx:pt idx="523">-0.039884354487478298</cx:pt>
          <cx:pt idx="524">-0.041265342506778997</cx:pt>
          <cx:pt idx="525">0.0034975352774701601</cx:pt>
          <cx:pt idx="526">0.0112251935276576</cx:pt>
          <cx:pt idx="527">0.028780016412374501</cx:pt>
          <cx:pt idx="528">0.031618136813170397</cx:pt>
          <cx:pt idx="529">0.0208566582284937</cx:pt>
          <cx:pt idx="530">0.000271777000787572</cx:pt>
          <cx:pt idx="531">0.00045448044880957701</cx:pt>
          <cx:pt idx="532">-0.00034835468975576199</cx:pt>
          <cx:pt idx="533">0.00061255480451904098</cx:pt>
          <cx:pt idx="534">-0.0026491140280356499</cx:pt>
          <cx:pt idx="535">-0.0071256246962843302</cx:pt>
          <cx:pt idx="536">-0.00171327251460628</cx:pt>
          <cx:pt idx="537">0.000387817534524731</cx:pt>
          <cx:pt idx="538">0.0066032773156065603</cx:pt>
          <cx:pt idx="539">0.030785486555425401</cx:pt>
          <cx:pt idx="540">0.0118048232792655</cx:pt>
          <cx:pt idx="541">0.0131923915241132</cx:pt>
          <cx:pt idx="542">0.050736814232830101</cx:pt>
          <cx:pt idx="543">0.040407777205814802</cx:pt>
          <cx:pt idx="544">0.057428640386407902</cx:pt>
          <cx:pt idx="545">0.0310417192400055</cx:pt>
          <cx:pt idx="546">0.032991735556196701</cx:pt>
          <cx:pt idx="547">0.029473651648223801</cx:pt>
          <cx:pt idx="548">0.020249822346583402</cx:pt>
          <cx:pt idx="549">0.048862319879799998</cx:pt>
          <cx:pt idx="550">0.034221038132414602</cx:pt>
          <cx:pt idx="551">-0.0223612829739539</cx:pt>
          <cx:pt idx="552">-0.015481863466005601</cx:pt>
          <cx:pt idx="553">0.0072897426447298798</cx:pt>
          <cx:pt idx="554">0.016393209436043998</cx:pt>
          <cx:pt idx="555">0.043236555752247899</cx:pt>
          <cx:pt idx="556">0.030004727346371898</cx:pt>
          <cx:pt idx="557">0.015672630676585399</cx:pt>
          <cx:pt idx="558">0.0029046803379467702</cx:pt>
          <cx:pt idx="559">-0.000404829952759752</cx:pt>
          <cx:pt idx="560">-0.00031466318634453298</cx:pt>
          <cx:pt idx="561">-0.00067892294781412101</cx:pt>
          <cx:pt idx="562">-0.00073154337115364902</cx:pt>
          <cx:pt idx="563">0.0019847475135365599</cx:pt>
          <cx:pt idx="564">-0.00030748967630716298</cx:pt>
          <cx:pt idx="565">-0.012908991039051399</cx:pt>
          <cx:pt idx="566">-0.0200291977426371</cx:pt>
          <cx:pt idx="567">0.0096499328604493506</cx:pt>
          <cx:pt idx="568">0.0259639761001485</cx:pt>
          <cx:pt idx="569">0.014523488107496599</cx:pt>
          <cx:pt idx="570">0.011756373242869701</cx:pt>
          <cx:pt idx="571">0.023738171744777499</cx:pt>
          <cx:pt idx="572">0.015280983601249999</cx:pt>
          <cx:pt idx="573">-0.0391932744847895</cx:pt>
          <cx:pt idx="574">-0.024986975018351201</cx:pt>
          <cx:pt idx="575">0.064360295517975896</cx:pt>
          <cx:pt idx="576">0.050116213735434401</cx:pt>
          <cx:pt idx="577">0.051623786652150103</cx:pt>
          <cx:pt idx="578">0.054212317223989198</cx:pt>
          <cx:pt idx="579">-0.0017535775780632499</cx:pt>
          <cx:pt idx="580">-0.00060517983771033097</cx:pt>
          <cx:pt idx="581">0.037569040861672398</cx:pt>
          <cx:pt idx="582">0.042545430878950699</cx:pt>
          <cx:pt idx="583">0.036988809988881197</cx:pt>
          <cx:pt idx="584">0.023501126163508801</cx:pt>
          <cx:pt idx="585">0.0084757065517413709</cx:pt>
          <cx:pt idx="586">0.00164929787588931</cx:pt>
          <cx:pt idx="587">-0.000390994982287494</cx:pt>
          <cx:pt idx="588">2.4220353751891798e-05</cx:pt>
          <cx:pt idx="589">-0.00039709620723634798</cx:pt>
          <cx:pt idx="590">0.00107898276712261</cx:pt>
          <cx:pt idx="591">0.0047565375497566603</cx:pt>
          <cx:pt idx="592">0.0031661805278608902</cx:pt>
          <cx:pt idx="593">-0.024317583748815801</cx:pt>
          <cx:pt idx="594">-0.025225857212861798</cx:pt>
          <cx:pt idx="595">-0.0031071413277965099</cx:pt>
          <cx:pt idx="596">0.024823649609754399</cx:pt>
          <cx:pt idx="597">0.026183956668933701</cx:pt>
          <cx:pt idx="598">0.017720139182587101</cx:pt>
          <cx:pt idx="599">0.029387338710795002</cx:pt>
          <cx:pt idx="600">0.031929792507551</cx:pt>
          <cx:pt idx="601">0.0149254943376326</cx:pt>
          <cx:pt idx="602">0.038619874649277103</cx:pt>
          <cx:pt idx="603">0.034611748446495498</cx:pt>
          <cx:pt idx="604">0.038547160937899103</cx:pt>
          <cx:pt idx="605">0.068495590733182496</cx:pt>
          <cx:pt idx="606">0.047416204006823198</cx:pt>
          <cx:pt idx="607">0.028472358925137199</cx:pt>
          <cx:pt idx="608">0.016186303119705401</cx:pt>
          <cx:pt idx="609">0.030937391489768901</cx:pt>
          <cx:pt idx="610">0.068907750129280104</cx:pt>
          <cx:pt idx="611">0.047779064477363999</cx:pt>
          <cx:pt idx="612">0.0137497213452534</cx:pt>
          <cx:pt idx="613">0.0010276125690231301</cx:pt>
          <cx:pt idx="614">0.000740756951365577</cx:pt>
          <cx:pt idx="615">0.000201605437020041</cx:pt>
          <cx:pt idx="616">-2.3715123969674799e-05</cx:pt>
          <cx:pt idx="617">0.000466009264401485</cx:pt>
          <cx:pt idx="618">0.0020412478518284801</cx:pt>
          <cx:pt idx="619">0.0079676190101756906</cx:pt>
          <cx:pt idx="620">0.0111023298064662</cx:pt>
          <cx:pt idx="621">-0.011892866132358</cx:pt>
          <cx:pt idx="622">-0.034304515491230002</cx:pt>
          <cx:pt idx="623">-0.030670118445029499</cx:pt>
          <cx:pt idx="624">-0.0138244255352307</cx:pt>
          <cx:pt idx="625">-0.0088654883070056392</cx:pt>
          <cx:pt idx="626">0.0035985190242853599</cx:pt>
          <cx:pt idx="627">0.020017421993585</cx:pt>
          <cx:pt idx="628">0.0266120380287099</cx:pt>
          <cx:pt idx="629">0.0046084989278268396</cx:pt>
          <cx:pt idx="630">-0.0053240121804450204</cx:pt>
          <cx:pt idx="631">0.0266129903742768</cx:pt>
          <cx:pt idx="632">0.024729091319225599</cx:pt>
          <cx:pt idx="633">-0.0048396698529288304</cx:pt>
          <cx:pt idx="634">0.0014740735240930101</cx:pt>
          <cx:pt idx="635">0.023271080125410501</cx:pt>
          <cx:pt idx="636">0.020465141309072</cx:pt>
          <cx:pt idx="637">0.022956153412733198</cx:pt>
          <cx:pt idx="638">0.045433755137313701</cx:pt>
          <cx:pt idx="639">0.017269503578586899</cx:pt>
          <cx:pt idx="640">0.00187525101213402</cx:pt>
          <cx:pt idx="641">-0.00225337555568411</cx:pt>
          <cx:pt idx="642">-0.0020691982875024701</cx:pt>
          <cx:pt idx="643">-5.0313479391645598e-06</cx:pt>
          <cx:pt idx="644">-0.00144710232138841</cx:pt>
          <cx:pt idx="645">-0.00080318392732571596</cx:pt>
          <cx:pt idx="646">-0.00065566134412111603</cx:pt>
          <cx:pt idx="647">0.0039123292657593702</cx:pt>
          <cx:pt idx="648">0.00099344385623550296</cx:pt>
          <cx:pt idx="649">-0.0215909465610199</cx:pt>
          <cx:pt idx="650">-0.078915483533803704</cx:pt>
          <cx:pt idx="651">-0.081850614459898802</cx:pt>
          <cx:pt idx="652">-0.0061138488756558402</cx:pt>
          <cx:pt idx="653">-0.0063185476759888802</cx:pt>
          <cx:pt idx="654">0.0088280885226665797</cx:pt>
          <cx:pt idx="655">-0.00174757872344405</cx:pt>
          <cx:pt idx="656">-0.0120276120011954</cx:pt>
          <cx:pt idx="657">-0.0062074263612271197</cx:pt>
          <cx:pt idx="658">0.020483518996354599</cx:pt>
          <cx:pt idx="659">0.0224665274680763</cx:pt>
          <cx:pt idx="660">-0.015916666551319601</cx:pt>
          <cx:pt idx="661">-0.032112071375269197</cx:pt>
          <cx:pt idx="662">0.018883302477048201</cx:pt>
          <cx:pt idx="663">0.0091738800059687799</cx:pt>
          <cx:pt idx="664">0.017315148490744101</cx:pt>
          <cx:pt idx="665">0.0277963647492434</cx:pt>
          <cx:pt idx="666">0.029368123179350801</cx:pt>
          <cx:pt idx="667">0.010670522555845101</cx:pt>
          <cx:pt idx="668">-0.0067875771974180302</cx:pt>
          <cx:pt idx="669">-0.0021001338073229799</cx:pt>
          <cx:pt idx="670">-0.0016738810824210399</cx:pt>
          <cx:pt idx="671">-0.000215293620796067</cx:pt>
          <cx:pt idx="672">0.00018532759876006101</cx:pt>
          <cx:pt idx="673">-0.00011820914535983201</cx:pt>
          <cx:pt idx="674">-0.00039645068522127101</cx:pt>
          <cx:pt idx="675">-0.0030651194098208</cx:pt>
          <cx:pt idx="676">-0.0096187026029626501</cx:pt>
          <cx:pt idx="677">-0.034362529524703103</cx:pt>
          <cx:pt idx="678">-0.068762363201078994</cx:pt>
          <cx:pt idx="679">-0.064037690020019106</cx:pt>
          <cx:pt idx="680">-0.047526365783232098</cx:pt>
          <cx:pt idx="681">-0.018720303178137498</cx:pt>
          <cx:pt idx="682">-0.0086266227695778099</cx:pt>
          <cx:pt idx="683">0.0011320886307324401</cx:pt>
          <cx:pt idx="684">-0.042863157165675798</cx:pt>
          <cx:pt idx="685">-0.0039014013290490398</cx:pt>
          <cx:pt idx="686">0.0074939746882226703</cx:pt>
          <cx:pt idx="687">-0.0087585603104689408</cx:pt>
          <cx:pt idx="688">0.017126068014309399</cx:pt>
          <cx:pt idx="689">-0.0230796064716359</cx:pt>
          <cx:pt idx="690">0.0188616281093952</cx:pt>
          <cx:pt idx="691">0.015641003764510601</cx:pt>
          <cx:pt idx="692">0.0087439148042201698</cx:pt>
          <cx:pt idx="693">-0.0098379306178644401</cx:pt>
          <cx:pt idx="694">-0.00146162101186921</cx:pt>
          <cx:pt idx="695">0.0030211180726008001</cx:pt>
          <cx:pt idx="696">-0.00089787576784514198</cx:pt>
          <cx:pt idx="697">0.0028553970795155001</cx:pt>
          <cx:pt idx="698">-0.00055063764963090005</cx:pt>
          <cx:pt idx="699">-0.00094082502004818095</cx:pt>
          <cx:pt idx="700">2.47274366458789e-05</cx:pt>
          <cx:pt idx="701">-0.00028716091727298598</cx:pt>
          <cx:pt idx="702">-0.00059551609468766302</cx:pt>
          <cx:pt idx="703">-0.0018185720183109099</cx:pt>
          <cx:pt idx="704">-0.000264957734304282</cx:pt>
          <cx:pt idx="705">-0.00483361620399155</cx:pt>
          <cx:pt idx="706">-0.0032224542152306901</cx:pt>
          <cx:pt idx="707">-0.0131707625378741</cx:pt>
          <cx:pt idx="708">-0.0213957634861171</cx:pt>
          <cx:pt idx="709">-0.032336714468570699</cx:pt>
          <cx:pt idx="710">-0.034078373664287398</cx:pt>
          <cx:pt idx="711">-0.051150116531207303</cx:pt>
          <cx:pt idx="712">-0.067443520468245394</cx:pt>
          <cx:pt idx="713">-0.0053657402959659904</cx:pt>
          <cx:pt idx="714">-0.0117162444698401</cx:pt>
          <cx:pt idx="715">-0.0087531060132689503</cx:pt>
          <cx:pt idx="716">0.0139502733054645</cx:pt>
          <cx:pt idx="717">-0.00840325203980191</cx:pt>
          <cx:pt idx="718">0.0047882318816433603</cx:pt>
          <cx:pt idx="719">0.0080424416695382694</cx:pt>
          <cx:pt idx="720">0.00041638593746811699</cx:pt>
          <cx:pt idx="721">-0.0022997937718548999</cx:pt>
          <cx:pt idx="722">-0.0033170315011108601</cx:pt>
          <cx:pt idx="723">0.00183305104131957</cx:pt>
          <cx:pt idx="724">-0.0010442799893066899</cx:pt>
          <cx:pt idx="725">0.00017833004352214301</cx:pt>
          <cx:pt idx="726">-0.00022617529562278001</cx:pt>
          <cx:pt idx="727">0.00017080184380169301</cx:pt>
          <cx:pt idx="728">-0.00046769097113649499</cx:pt>
          <cx:pt idx="729">0.00012905411905636701</cx:pt>
          <cx:pt idx="730">-0.00036277291141532502</cx:pt>
          <cx:pt idx="731">0.00056402590252869101</cx:pt>
          <cx:pt idx="732">0.0023232526070306298</cx:pt>
          <cx:pt idx="733">0.0096755694604062307</cx:pt>
          <cx:pt idx="734">0.014724924788002899</cx:pt>
          <cx:pt idx="735">0.00300963172226107</cx:pt>
          <cx:pt idx="736">0.0051552931216271997</cx:pt>
          <cx:pt idx="737">-0.0033621986475802302</cx:pt>
          <cx:pt idx="738">-0.0121812172179309</cx:pt>
          <cx:pt idx="739">-0.0028008913173564898</cx:pt>
          <cx:pt idx="740">0.020191052190879799</cx:pt>
          <cx:pt idx="741">0.0145873068060717</cx:pt>
          <cx:pt idx="742">-0.0123819805039217</cx:pt>
          <cx:pt idx="743">-0.021191637861141099</cx:pt>
          <cx:pt idx="744">-0.00056652977130683803</cx:pt>
          <cx:pt idx="745">-0.0052796970753319801</cx:pt>
          <cx:pt idx="746">-0.000109997765882431</cx:pt>
          <cx:pt idx="747">-0.00035098052499675899</cx:pt>
          <cx:pt idx="748">-0.00063078597298079698</cx:pt>
          <cx:pt idx="749">-0.00124276941556963</cx:pt>
          <cx:pt idx="750">-0.0054553582780109298</cx:pt>
          <cx:pt idx="751">0.0014425794366334399</cx:pt>
          <cx:pt idx="752">0.00028129349252513901</cx:pt>
          <cx:pt idx="753">1.3093189885195299e-06</cx:pt>
          <cx:pt idx="754">0.00017273886847598901</cx:pt>
          <cx:pt idx="755">-0.00035793908310688199</cx:pt>
          <cx:pt idx="756">0.00015965935636560899</cx:pt>
          <cx:pt idx="757">0.00074338764532253302</cx:pt>
          <cx:pt idx="758">-0.00038912097588430502</cx:pt>
          <cx:pt idx="759">9.8139010921423003e-05</cx:pt>
          <cx:pt idx="760">-0.00020856955537357699</cx:pt>
          <cx:pt idx="761">0.00032524656679273201</cx:pt>
          <cx:pt idx="762">0.00018403322174581299</cx:pt>
          <cx:pt idx="763">-0.00052767879918390001</cx:pt>
          <cx:pt idx="764">-0.00156647562705811</cx:pt>
          <cx:pt idx="765">-0.00038668773543534102</cx:pt>
          <cx:pt idx="766">0.0027635241305788501</cx:pt>
          <cx:pt idx="767">-0.0028761683901410299</cx:pt>
          <cx:pt idx="768">-0.00178975374907139</cx:pt>
          <cx:pt idx="769">-0.0028161455436390898</cx:pt>
          <cx:pt idx="770">-0.0013619754981881399</cx:pt>
          <cx:pt idx="771">-0.0047986698645633603</cx:pt>
          <cx:pt idx="772">-0.00318286261805047</cx:pt>
          <cx:pt idx="773">-0.0049967356567869404</cx:pt>
          <cx:pt idx="774">-0.0090895032060408706</cx:pt>
          <cx:pt idx="775">-0.00181821557915473</cx:pt>
          <cx:pt idx="776">0.00082704371694928495</cx:pt>
          <cx:pt idx="777">-0.00297668946177226</cx:pt>
          <cx:pt idx="778">-0.0068382422258731201</cx:pt>
          <cx:pt idx="779">-0.00114818229275991</cx:pt>
          <cx:pt idx="780">0.00018241607265934799</cx:pt>
          <cx:pt idx="781">-0.00018855767443189001</cx:pt>
          <cx:pt idx="782">-0.00034672468424815902</cx:pt>
          <cx:pt idx="783">5.8594336257405799e-05</cx:pt>
          <cx:pt idx="784">-0.0016975587480196775</cx:pt>
          <cx:pt idx="785">-0.0011458084549949275</cx:pt>
          <cx:pt idx="786">-0.0033338022872169502</cx:pt>
          <cx:pt idx="787">-0.0070832714857605754</cx:pt>
          <cx:pt idx="788">-0.011281394172594725</cx:pt>
          <cx:pt idx="789">-0.0085257434377017747</cx:pt>
          <cx:pt idx="790">-0.0097356732832035251</cx:pt>
          <cx:pt idx="791">-0.0123450970270024</cx:pt>
          <cx:pt idx="792">-0.0080686141059582005</cx:pt>
          <cx:pt idx="793">-0.012994719748276375</cx:pt>
          <cx:pt idx="794">-0.0046712770106472753</cx:pt>
          <cx:pt idx="795">-0.015656674514400799</cx:pt>
          <cx:pt idx="796">-0.0028140630304106999</cx:pt>
          <cx:pt idx="797">-0.0049326695071537753</cx:pt>
          <cx:pt idx="798">-0.0057521478691713503</cx:pt>
          <cx:pt idx="799">-0.006803568151297225</cx:pt>
          <cx:pt idx="800">-0.014066143074301376</cx:pt>
          <cx:pt idx="801">-0.016366772472355975</cx:pt>
          <cx:pt idx="802">-0.0075435372507015501</cx:pt>
          <cx:pt idx="803">-0.0055765757179136004</cx:pt>
          <cx:pt idx="804">-0.0043559901182613752</cx:pt>
          <cx:pt idx="805">-0.0003039105748636375</cx:pt>
          <cx:pt idx="806">-0.0014718836091521875</cx:pt>
          <cx:pt idx="807">0.00021471432099465351</cx:pt>
          <cx:pt idx="808">0.00018184619987475476</cx:pt>
          <cx:pt idx="809">-3.3162392958165253e-05</cx:pt>
          <cx:pt idx="810">7.26483535218955e-05</cx:pt>
          <cx:pt idx="811">0.0002759074136439175</cx:pt>
          <cx:pt idx="812">-0.0017446174753596325</cx:pt>
          <cx:pt idx="813">-0.002554300413544125</cx:pt>
          <cx:pt idx="814">-0.0081440779084567001</cx:pt>
          <cx:pt idx="815">-0.0084912745980283005</cx:pt>
          <cx:pt idx="816">-0.015140872638060176</cx:pt>
          <cx:pt idx="817">-0.016406221413802876</cx:pt>
          <cx:pt idx="818">-0.0093814965337043997</cx:pt>
          <cx:pt idx="819">-0.011826274271676601</cx:pt>
          <cx:pt idx="820">-0.0049355430624209752</cx:pt>
          <cx:pt idx="821">0.00491229419561145</cx:pt>
          <cx:pt idx="822">0.0029195022256464751</cx:pt>
          <cx:pt idx="823">-0.0051360155294206252</cx:pt>
          <cx:pt idx="824">-0.0019069068376081925</cx:pt>
          <cx:pt idx="825">0.0067648106085817002</cx:pt>
          <cx:pt idx="826">0.0076577418415715746</cx:pt>
          <cx:pt idx="827">0.000229902111076986</cx:pt>
          <cx:pt idx="828">-0.00296168049991655</cx:pt>
          <cx:pt idx="829">-0.012417710152547374</cx:pt>
          <cx:pt idx="830">-0.0024574928635449677</cx:pt>
          <cx:pt idx="831">-0.0062629570270038501</cx:pt>
          <cx:pt idx="832">-0.012252260338946174</cx:pt>
          <cx:pt idx="833">-0.0038480808831744999</cx:pt>
          <cx:pt idx="834">-0.0016229126686016901</cx:pt>
          <cx:pt idx="835">-0.00040163692716758753</cx:pt>
          <cx:pt idx="836">-9.4124145130155e-05</cx:pt>
          <cx:pt idx="837">0.00012012479795537124</cx:pt>
          <cx:pt idx="838">-0.00035404501039774</cx:pt>
          <cx:pt idx="839">-0.00022651555895074799</cx:pt>
          <cx:pt idx="840">-0.0016100144167431575</cx:pt>
          <cx:pt idx="841">-0.006054572919579425</cx:pt>
          <cx:pt idx="842">-0.010753141013572951</cx:pt>
          <cx:pt idx="843">-0.0088619527656011495</cx:pt>
          <cx:pt idx="844">-0.0131752339991782</cx:pt>
          <cx:pt idx="845">-0.017463588719480949</cx:pt>
          <cx:pt idx="846">-0.0062982741412629002</cx:pt>
          <cx:pt idx="847">-0.0082366555333551993</cx:pt>
          <cx:pt idx="848">-0.00179575253241437</cx:pt>
          <cx:pt idx="849">0.0068538354316771254</cx:pt>
          <cx:pt idx="850">-0.0015567785655327075</cx:pt>
          <cx:pt idx="851">-0.0038260613733494251</cx:pt>
          <cx:pt idx="852">0.001300456196542045</cx:pt>
          <cx:pt idx="853">0.0084679618364356998</cx:pt>
          <cx:pt idx="854">0.015794340661508699</cx:pt>
          <cx:pt idx="855">0.0070097173499246998</cx:pt>
          <cx:pt idx="856">0.00063267458809903752</cx:pt>
          <cx:pt idx="857">0.0034767871952840002</cx:pt>
          <cx:pt idx="858">-0.00037677357980053252</cx:pt>
          <cx:pt idx="859">-0.011836280272957625</cx:pt>
          <cx:pt idx="860">-0.0072959571478216252</cx:pt>
          <cx:pt idx="861">-0.0019957997359150476</cx:pt>
          <cx:pt idx="862">-0.0039782501444767752</cx:pt>
          <cx:pt idx="863">-0.0034041073900548001</cx:pt>
          <cx:pt idx="864">-0.0032295291259336</cx:pt>
          <cx:pt idx="865">0.00022623866772359026</cx:pt>
          <cx:pt idx="866">-0.0002887372509495475</cx:pt>
          <cx:pt idx="867">-0.0011763086726564074</cx:pt>
          <cx:pt idx="868">0.00077154321932305751</cx:pt>
          <cx:pt idx="869">-0.0031425690291089249</cx:pt>
          <cx:pt idx="870">3.922610680968325e-05</cx:pt>
          <cx:pt idx="871">0.0027572092383648752</cx:pt>
          <cx:pt idx="872">-0.00069737016486797246</cx:pt>
          <cx:pt idx="873">-0.0083206962148364254</cx:pt>
          <cx:pt idx="874">-0.00039357772635943</cx:pt>
          <cx:pt idx="875">-0.0014070436228357775</cx:pt>
          <cx:pt idx="876">0.0080025894289001507</cx:pt>
          <cx:pt idx="877">0.0052686838028823497</cx:pt>
          <cx:pt idx="878">-0.013497131353906875</cx:pt>
          <cx:pt idx="879">-0.0094729744945079002</cx:pt>
          <cx:pt idx="880">-0.0089874463265359507</cx:pt>
          <cx:pt idx="881">-0.0079113366165228741</cx:pt>
          <cx:pt idx="882">-0.005843052447844675</cx:pt>
          <cx:pt idx="883">-0.0031079696645962252</cx:pt>
          <cx:pt idx="884">-0.0016975587480196775</cx:pt>
          <cx:pt idx="885">-0.0011458084549949275</cx:pt>
          <cx:pt idx="886">-0.0033338022872169502</cx:pt>
          <cx:pt idx="887">-0.0070832714857605754</cx:pt>
          <cx:pt idx="888">-0.011281394172594725</cx:pt>
          <cx:pt idx="889">-0.0085257434377017747</cx:pt>
          <cx:pt idx="890">-0.0097356732832035251</cx:pt>
          <cx:pt idx="891">-0.0123450970270024</cx:pt>
          <cx:pt idx="892">-0.0080686141059582005</cx:pt>
          <cx:pt idx="893">-0.012994719748276375</cx:pt>
          <cx:pt idx="894">-0.0046712770106472753</cx:pt>
          <cx:pt idx="895">-0.015656674514400799</cx:pt>
          <cx:pt idx="896">-0.0028140630304106999</cx:pt>
          <cx:pt idx="897">-0.0049326695071537753</cx:pt>
          <cx:pt idx="898">-0.0057521478691713503</cx:pt>
          <cx:pt idx="899">-0.006803568151297225</cx:pt>
          <cx:pt idx="900">-0.014066143074301376</cx:pt>
          <cx:pt idx="901">-0.016366772472355975</cx:pt>
          <cx:pt idx="902">-0.0075435372507015501</cx:pt>
          <cx:pt idx="903">-0.0055765757179136004</cx:pt>
          <cx:pt idx="904">-0.0043559901182613752</cx:pt>
          <cx:pt idx="905">-0.0003039105748636375</cx:pt>
          <cx:pt idx="906">-0.0014718836091521875</cx:pt>
          <cx:pt idx="907">0.00021471432099465351</cx:pt>
          <cx:pt idx="908">0.00018184619987475476</cx:pt>
          <cx:pt idx="909">-3.3162392958165253e-05</cx:pt>
          <cx:pt idx="910">7.26483535218955e-05</cx:pt>
          <cx:pt idx="911">0.0002759074136439175</cx:pt>
          <cx:pt idx="912">-0.0017446174753596325</cx:pt>
          <cx:pt idx="913">-0.002554300413544125</cx:pt>
          <cx:pt idx="914">-0.0081440779084567001</cx:pt>
          <cx:pt idx="915">-0.0084912745980283005</cx:pt>
          <cx:pt idx="916">-0.015140872638060176</cx:pt>
          <cx:pt idx="917">-0.016406221413802876</cx:pt>
          <cx:pt idx="918">-0.0093814965337043997</cx:pt>
          <cx:pt idx="919">-0.011826274271676601</cx:pt>
          <cx:pt idx="920">-0.0049355430624209752</cx:pt>
          <cx:pt idx="921">0.00491229419561145</cx:pt>
          <cx:pt idx="922">0.0029195022256464751</cx:pt>
          <cx:pt idx="923">-0.0051360155294206252</cx:pt>
          <cx:pt idx="924">-0.0019069068376081925</cx:pt>
          <cx:pt idx="925">0.0067648106085817002</cx:pt>
          <cx:pt idx="926">0.0076577418415715746</cx:pt>
          <cx:pt idx="927">0.000229902111076986</cx:pt>
          <cx:pt idx="928">-0.00296168049991655</cx:pt>
          <cx:pt idx="929">-0.012417710152547374</cx:pt>
          <cx:pt idx="930">-0.0024574928635449677</cx:pt>
          <cx:pt idx="931">-0.0062629570270038501</cx:pt>
          <cx:pt idx="932">-0.012252260338946174</cx:pt>
          <cx:pt idx="933">-0.0038480808831744999</cx:pt>
          <cx:pt idx="934">-0.0016229126686016901</cx:pt>
          <cx:pt idx="935">-0.00040163692716758753</cx:pt>
          <cx:pt idx="936">-9.4124145130155e-05</cx:pt>
          <cx:pt idx="937">0.00012012479795537124</cx:pt>
          <cx:pt idx="938">-0.00035404501039774</cx:pt>
          <cx:pt idx="939">-0.00022651555895074799</cx:pt>
          <cx:pt idx="940">-0.0016100144167431575</cx:pt>
          <cx:pt idx="941">-0.006054572919579425</cx:pt>
          <cx:pt idx="942">-0.010753141013572951</cx:pt>
          <cx:pt idx="943">-0.0088619527656011495</cx:pt>
          <cx:pt idx="944">-0.0131752339991782</cx:pt>
          <cx:pt idx="945">-0.017463588719480949</cx:pt>
          <cx:pt idx="946">-0.0062982741412629002</cx:pt>
          <cx:pt idx="947">-0.0082366555333551993</cx:pt>
          <cx:pt idx="948">-0.00179575253241437</cx:pt>
          <cx:pt idx="949">0.0068538354316771254</cx:pt>
          <cx:pt idx="950">-0.0015567785655327075</cx:pt>
          <cx:pt idx="951">-0.0038260613733494251</cx:pt>
          <cx:pt idx="952">0.001300456196542045</cx:pt>
          <cx:pt idx="953">0.0084679618364356998</cx:pt>
          <cx:pt idx="954">0.015794340661508699</cx:pt>
          <cx:pt idx="955">0.0070097173499246998</cx:pt>
          <cx:pt idx="956">0.00063267458809903752</cx:pt>
          <cx:pt idx="957">0.0034767871952840002</cx:pt>
          <cx:pt idx="958">-0.00037677357980053252</cx:pt>
          <cx:pt idx="959">-0.011836280272957625</cx:pt>
          <cx:pt idx="960">-0.0072959571478216252</cx:pt>
          <cx:pt idx="961">-0.0019957997359150476</cx:pt>
          <cx:pt idx="962">-0.0039782501444767752</cx:pt>
          <cx:pt idx="963">-0.0034041073900548001</cx:pt>
          <cx:pt idx="964">-0.0032295291259336</cx:pt>
          <cx:pt idx="965">0.00022623866772359026</cx:pt>
          <cx:pt idx="966">-0.0002887372509495475</cx:pt>
          <cx:pt idx="967">-0.0011763086726564074</cx:pt>
          <cx:pt idx="968">0.00077154321932305751</cx:pt>
          <cx:pt idx="969">-0.0031425690291089249</cx:pt>
          <cx:pt idx="970">3.922610680968325e-05</cx:pt>
          <cx:pt idx="971">0.0027572092383648752</cx:pt>
          <cx:pt idx="972">-0.00069737016486797246</cx:pt>
          <cx:pt idx="973">-0.0083206962148364254</cx:pt>
          <cx:pt idx="974">-0.00039357772635943</cx:pt>
          <cx:pt idx="975">-0.0014070436228357775</cx:pt>
          <cx:pt idx="976">0.0080025894289001507</cx:pt>
          <cx:pt idx="977">0.0052686838028823497</cx:pt>
          <cx:pt idx="978">-0.013497131353906875</cx:pt>
          <cx:pt idx="979">-0.0094729744945079002</cx:pt>
          <cx:pt idx="980">-0.0089874463265359507</cx:pt>
          <cx:pt idx="981">-0.0079113366165228741</cx:pt>
          <cx:pt idx="982">-0.005843052447844675</cx:pt>
          <cx:pt idx="983">-0.0031079696645962252</cx:pt>
          <cx:pt idx="984">-0.0016975587480196775</cx:pt>
          <cx:pt idx="985">-0.0011458084549949275</cx:pt>
          <cx:pt idx="986">-0.0033338022872169502</cx:pt>
          <cx:pt idx="987">-0.0070832714857605754</cx:pt>
          <cx:pt idx="988">-0.011281394172594725</cx:pt>
          <cx:pt idx="989">-0.0085257434377017747</cx:pt>
          <cx:pt idx="990">-0.0097356732832035251</cx:pt>
          <cx:pt idx="991">-0.0123450970270024</cx:pt>
          <cx:pt idx="992">-0.0080686141059582005</cx:pt>
          <cx:pt idx="993">-0.012994719748276375</cx:pt>
          <cx:pt idx="994">-0.0046712770106472753</cx:pt>
          <cx:pt idx="995">-0.015656674514400799</cx:pt>
          <cx:pt idx="996">-0.0028140630304106999</cx:pt>
          <cx:pt idx="997">-0.0049326695071537753</cx:pt>
          <cx:pt idx="998">-0.0057521478691713503</cx:pt>
          <cx:pt idx="999">-0.006803568151297225</cx:pt>
          <cx:pt idx="1000">-0.014066143074301376</cx:pt>
          <cx:pt idx="1001">-0.016366772472355975</cx:pt>
          <cx:pt idx="1002">-0.0075435372507015501</cx:pt>
          <cx:pt idx="1003">-0.0055765757179136004</cx:pt>
          <cx:pt idx="1004">-0.0043559901182613752</cx:pt>
          <cx:pt idx="1005">-0.0003039105748636375</cx:pt>
          <cx:pt idx="1006">-0.0014718836091521875</cx:pt>
          <cx:pt idx="1007">0.00021471432099465351</cx:pt>
          <cx:pt idx="1008">0.00018184619987475476</cx:pt>
          <cx:pt idx="1009">-3.3162392958165253e-05</cx:pt>
          <cx:pt idx="1010">7.26483535218955e-05</cx:pt>
          <cx:pt idx="1011">0.0002759074136439175</cx:pt>
          <cx:pt idx="1012">-0.0017446174753596325</cx:pt>
          <cx:pt idx="1013">-0.002554300413544125</cx:pt>
          <cx:pt idx="1014">-0.0081440779084567001</cx:pt>
          <cx:pt idx="1015">-0.0084912745980283005</cx:pt>
          <cx:pt idx="1016">-0.015140872638060176</cx:pt>
          <cx:pt idx="1017">-0.016406221413802876</cx:pt>
          <cx:pt idx="1018">-0.0093814965337043997</cx:pt>
          <cx:pt idx="1019">-0.011826274271676601</cx:pt>
          <cx:pt idx="1020">-0.0049355430624209752</cx:pt>
          <cx:pt idx="1021">0.00491229419561145</cx:pt>
          <cx:pt idx="1022">0.0029195022256464751</cx:pt>
          <cx:pt idx="1023">-0.0051360155294206252</cx:pt>
          <cx:pt idx="1024">-0.0019069068376081925</cx:pt>
          <cx:pt idx="1025">0.0067648106085817002</cx:pt>
          <cx:pt idx="1026">0.0076577418415715746</cx:pt>
          <cx:pt idx="1027">0.000229902111076986</cx:pt>
          <cx:pt idx="1028">-0.00296168049991655</cx:pt>
          <cx:pt idx="1029">-0.012417710152547374</cx:pt>
          <cx:pt idx="1030">-0.0024574928635449677</cx:pt>
          <cx:pt idx="1031">-0.0062629570270038501</cx:pt>
          <cx:pt idx="1032">-0.012252260338946174</cx:pt>
          <cx:pt idx="1033">-0.0038480808831744999</cx:pt>
          <cx:pt idx="1034">-0.0016229126686016901</cx:pt>
          <cx:pt idx="1035">-0.00040163692716758753</cx:pt>
          <cx:pt idx="1036">-9.4124145130155e-05</cx:pt>
          <cx:pt idx="1037">0.00012012479795537124</cx:pt>
          <cx:pt idx="1038">-0.00035404501039774</cx:pt>
          <cx:pt idx="1039">-0.00022651555895074799</cx:pt>
          <cx:pt idx="1040">-0.0016100144167431575</cx:pt>
          <cx:pt idx="1041">-0.006054572919579425</cx:pt>
          <cx:pt idx="1042">-0.010753141013572951</cx:pt>
          <cx:pt idx="1043">-0.0088619527656011495</cx:pt>
          <cx:pt idx="1044">-0.0131752339991782</cx:pt>
          <cx:pt idx="1045">-0.017463588719480949</cx:pt>
          <cx:pt idx="1046">-0.0062982741412629002</cx:pt>
          <cx:pt idx="1047">-0.0082366555333551993</cx:pt>
          <cx:pt idx="1048">-0.00179575253241437</cx:pt>
          <cx:pt idx="1049">0.0068538354316771254</cx:pt>
          <cx:pt idx="1050">-0.0015567785655327075</cx:pt>
          <cx:pt idx="1051">-0.0038260613733494251</cx:pt>
          <cx:pt idx="1052">0.001300456196542045</cx:pt>
          <cx:pt idx="1053">0.0084679618364356998</cx:pt>
          <cx:pt idx="1054">0.015794340661508699</cx:pt>
          <cx:pt idx="1055">0.0070097173499246998</cx:pt>
          <cx:pt idx="1056">0.00063267458809903752</cx:pt>
          <cx:pt idx="1057">0.0034767871952840002</cx:pt>
          <cx:pt idx="1058">-0.00037677357980053252</cx:pt>
          <cx:pt idx="1059">-0.011836280272957625</cx:pt>
          <cx:pt idx="1060">-0.0072959571478216252</cx:pt>
          <cx:pt idx="1061">-0.0019957997359150476</cx:pt>
          <cx:pt idx="1062">-0.0039782501444767752</cx:pt>
          <cx:pt idx="1063">-0.0034041073900548001</cx:pt>
          <cx:pt idx="1064">-0.0032295291259336</cx:pt>
          <cx:pt idx="1065">0.00022623866772359026</cx:pt>
          <cx:pt idx="1066">-0.0002887372509495475</cx:pt>
          <cx:pt idx="1067">-0.0011763086726564074</cx:pt>
          <cx:pt idx="1068">0.00077154321932305751</cx:pt>
          <cx:pt idx="1069">-0.0031425690291089249</cx:pt>
          <cx:pt idx="1070">3.922610680968325e-05</cx:pt>
          <cx:pt idx="1071">0.0027572092383648752</cx:pt>
          <cx:pt idx="1072">-0.00069737016486797246</cx:pt>
          <cx:pt idx="1073">-0.0083206962148364254</cx:pt>
          <cx:pt idx="1074">-0.00039357772635943</cx:pt>
          <cx:pt idx="1075">-0.0014070436228357775</cx:pt>
          <cx:pt idx="1076">0.0080025894289001507</cx:pt>
          <cx:pt idx="1077">0.0052686838028823497</cx:pt>
          <cx:pt idx="1078">-0.013497131353906875</cx:pt>
          <cx:pt idx="1079">-0.0094729744945079002</cx:pt>
          <cx:pt idx="1080">-0.0089874463265359507</cx:pt>
          <cx:pt idx="1081">-0.0079113366165228741</cx:pt>
          <cx:pt idx="1082">-0.005843052447844675</cx:pt>
          <cx:pt idx="1083">-0.0031079696645962252</cx:pt>
        </cx:lvl>
      </cx:numDim>
    </cx:data>
    <cx:data id="1">
      <cx:numDim type="val">
        <cx:f>Sheet2!$B$1:$B$1084</cx:f>
        <cx:lvl ptCount="1084" formatCode="G/通用格式">
          <cx:pt idx="0">-0.000349246461338075</cx:pt>
          <cx:pt idx="1">0.000219009760241143</cx:pt>
          <cx:pt idx="2">0.00050445564051870004</cx:pt>
          <cx:pt idx="3">-0.00054114209003986303</cx:pt>
          <cx:pt idx="4">-0.00028421744073875801</cx:pt>
          <cx:pt idx="5">-0.00063902611427564798</cx:pt>
          <cx:pt idx="6">-0.000430114924401574</cx:pt>
          <cx:pt idx="7">-0.000233251788298103</cx:pt>
          <cx:pt idx="8">4.79251476881221e-05</cx:pt>
          <cx:pt idx="9">-0.00025632277180042301</cx:pt>
          <cx:pt idx="10">-0.00073633496713011303</cx:pt>
          <cx:pt idx="11">-0.00045182145752163401</cx:pt>
          <cx:pt idx="12">-0.000100309942448003</cx:pt>
          <cx:pt idx="13">0.00056051501207559501</cx:pt>
          <cx:pt idx="14">-0.00079537357023199101</cx:pt>
          <cx:pt idx="15">0.00026109210948642702</cx:pt>
          <cx:pt idx="16">-0.00091015008358837698</cx:pt>
          <cx:pt idx="17">-1.33819074967154e-05</cx:pt>
          <cx:pt idx="18">-0.000642513611837235</cx:pt>
          <cx:pt idx="19">-0.00035407586077535201</cx:pt>
          <cx:pt idx="20">1.40651248264539e-05</cx:pt>
          <cx:pt idx="21">0.00011837466031587099</cx:pt>
          <cx:pt idx="22">-7.8222974347051696e-07</cx:pt>
          <cx:pt idx="23">0.00014032591707987101</cx:pt>
          <cx:pt idx="24">2.28428133888568e-05</cx:pt>
          <cx:pt idx="25">0.000141262612372472</cx:pt>
          <cx:pt idx="26">0.00021606966978128701</cx:pt>
          <cx:pt idx="27">-0.000431378004176275</cx:pt>
          <cx:pt idx="28">-0.000145221312989773</cx:pt>
          <cx:pt idx="29">-0.00088632781382262302</cx:pt>
          <cx:pt idx="30">-0.00020800467302158399</cx:pt>
          <cx:pt idx="31">0.00039761292173953001</cx:pt>
          <cx:pt idx="32">-0.00049210301893524695</cx:pt>
          <cx:pt idx="33">-0.00047170403392031999</cx:pt>
          <cx:pt idx="34">-0.00032643476219798199</cx:pt>
          <cx:pt idx="35">-0.00017248528564258399</cx:pt>
          <cx:pt idx="36">-0.000146602500047321</cx:pt>
          <cx:pt idx="37">2.4479890896436098e-05</cx:pt>
          <cx:pt idx="38">0.00031950107684212498</cx:pt>
          <cx:pt idx="39">-0.00126395027456879</cx:pt>
          <cx:pt idx="40">-0.0013357198614923501</cx:pt>
          <cx:pt idx="41">0.00152618202144333</cx:pt>
          <cx:pt idx="42">0.0018705238865806099</cx:pt>
          <cx:pt idx="43">-0.00033461437712314901</cx:pt>
          <cx:pt idx="44">-0.0040569873351404802</cx:pt>
          <cx:pt idx="45">-0.00041640182234303199</cx:pt>
          <cx:pt idx="46">0.00138449423211645</cx:pt>
          <cx:pt idx="47">0.00091216789383105103</cx:pt>
          <cx:pt idx="48">0.0021018337847901998</cx:pt>
          <cx:pt idx="49">0.0055476868516069902</cx:pt>
          <cx:pt idx="50">-0.00046215921063413998</cx:pt>
          <cx:pt idx="51">-0.00073142576083786695</cx:pt>
          <cx:pt idx="52">1.1410673491357501e-05</cx:pt>
          <cx:pt idx="53">0.00026136571748189898</cx:pt>
          <cx:pt idx="54">-0.00080903854237399998</cx:pt>
          <cx:pt idx="55">0.00024278691548821301</cx:pt>
          <cx:pt idx="56">0.00071268235263594699</cx:pt>
          <cx:pt idx="57">-0.00087820984568072295</cx:pt>
          <cx:pt idx="58">-0.000205728454918106</cx:pt>
          <cx:pt idx="59">0.00013166005055484099</cx:pt>
          <cx:pt idx="60">-0.00026392751854119101</cx:pt>
          <cx:pt idx="61">6.8490762355930896e-05</cx:pt>
          <cx:pt idx="62">-0.000449497700215365</cx:pt>
          <cx:pt idx="63">-0.00055629931321478105</cx:pt>
          <cx:pt idx="64">-0.00134527338580451</cx:pt>
          <cx:pt idx="65">-0.0053933288261847397</cx:pt>
          <cx:pt idx="66">-0.0063578019069945703</cx:pt>
          <cx:pt idx="67">0.0054574340937525298</cx:pt>
          <cx:pt idx="68">0.0135699243529764</cx:pt>
          <cx:pt idx="69">0.0192309457448476</cx:pt>
          <cx:pt idx="70">0.0214966390056728</cx:pt>
          <cx:pt idx="71">0.0128817662379718</cx:pt>
          <cx:pt idx="72">0.00146423775623841</cx:pt>
          <cx:pt idx="73">0.0078076393494442998</cx:pt>
          <cx:pt idx="74">0.0187631102619326</cx:pt>
          <cx:pt idx="75">0.030012168974047501</cx:pt>
          <cx:pt idx="76">0.0150810533014241</cx:pt>
          <cx:pt idx="77">0.016551678837556899</cx:pt>
          <cx:pt idx="78">0.0085420773681691899</cx:pt>
          <cx:pt idx="79">0.0023078118382689099</cx:pt>
          <cx:pt idx="80">0.00171598643721146</cx:pt>
          <cx:pt idx="81">-0.000234473444273443</cx:pt>
          <cx:pt idx="82">0.000170235371207439</cx:pt>
          <cx:pt idx="83">-0.00054463417937078201</cx:pt>
          <cx:pt idx="84">0.00025315282110899398</cx:pt>
          <cx:pt idx="85">0.000126872305071151</cx:pt>
          <cx:pt idx="86">8.5635551668995305e-05</cx:pt>
          <cx:pt idx="87">-0.00060994187713689005</cx:pt>
          <cx:pt idx="88">0.00149663091108801</cx:pt>
          <cx:pt idx="89">-0.00112927806865881</cx:pt>
          <cx:pt idx="90">-0.00056190607835983396</cx:pt>
          <cx:pt idx="91">-0.00173589935903023</cx:pt>
          <cx:pt idx="92">-0.0054897091224415297</cx:pt>
          <cx:pt idx="93">-0.00517294786387687</cx:pt>
          <cx:pt idx="94">-0.021491072954160001</cx:pt>
          <cx:pt idx="95">-0.0134733168373979</cx:pt>
          <cx:pt idx="96">-0.0251036960240805</cx:pt>
          <cx:pt idx="97">-0.00275966798929603</cx:pt>
          <cx:pt idx="98">0.0076043280807496201</cx:pt>
          <cx:pt idx="99">0.015820648230004501</cx:pt>
          <cx:pt idx="100">0.00077189208607318703</cx:pt>
          <cx:pt idx="101">-0.0069771576268352698</cx:pt>
          <cx:pt idx="102">0.045053051915619299</cx:pt>
          <cx:pt idx="103">0.051220931751676503</cx:pt>
          <cx:pt idx="104">0.0423001135798802</cx:pt>
          <cx:pt idx="105">0.048714747988748301</cx:pt>
          <cx:pt idx="106">0.0326621878838163</cx:pt>
          <cx:pt idx="107">0.014171889338930399</cx:pt>
          <cx:pt idx="108">0.0085597988360949992</cx:pt>
          <cx:pt idx="109">0.00283190176622452</cx:pt>
          <cx:pt idx="110">0.00070674400018121803</cx:pt>
          <cx:pt idx="111">-0.0010659340288395401</cx:pt>
          <cx:pt idx="112">0.000347577163326055</cx:pt>
          <cx:pt idx="113">-0.0015166920405031399</cx:pt>
          <cx:pt idx="114">0.00081177226273141702</cx:pt>
          <cx:pt idx="115">0.00018939982468200401</cx:pt>
          <cx:pt idx="116">-0.0019971105358300299</cx:pt>
          <cx:pt idx="117">-0.015533374093144</cx:pt>
          <cx:pt idx="118">-0.0349991451799362</cx:pt>
          <cx:pt idx="119">-0.050907238746391401</cx:pt>
          <cx:pt idx="120">-0.064881603489818598</cx:pt>
          <cx:pt idx="121">-0.0054800719088922397</cx:pt>
          <cx:pt idx="122">-0.0104421722344338</cx:pt>
          <cx:pt idx="123">0.012729229583690301</cx:pt>
          <cx:pt idx="124">0.047893500117166199</cx:pt>
          <cx:pt idx="125">0.014384687755368299</cx:pt>
          <cx:pt idx="126">-0.00310973371900194</cx:pt>
          <cx:pt idx="127">-0.0123884954866775</cx:pt>
          <cx:pt idx="128">0.0027174189617744401</cx:pt>
          <cx:pt idx="129">0.018330225558008301</cx:pt>
          <cx:pt idx="130">0.077700467104206805</cx:pt>
          <cx:pt idx="131">0.075659958987926504</cx:pt>
          <cx:pt idx="132">0.060213961702402702</cx:pt>
          <cx:pt idx="133">0.076993022466318797</cx:pt>
          <cx:pt idx="134">0.060914913576270102</cx:pt>
          <cx:pt idx="135">0.057787513723611503</cx:pt>
          <cx:pt idx="136">0.032956575525044801</cx:pt>
          <cx:pt idx="137">0.0086719426133574501</cx:pt>
          <cx:pt idx="138">0.00050931478101990204</cx:pt>
          <cx:pt idx="139">3.2135873689421303e-05</cx:pt>
          <cx:pt idx="140">0.00025414347768518901</cx:pt>
          <cx:pt idx="141">-0.000158714925358737</cx:pt>
          <cx:pt idx="142">-0.00016744147643463301</cx:pt>
          <cx:pt idx="143">-0.0021641004575559202</cx:pt>
          <cx:pt idx="144">-0.0196157443501844</cx:pt>
          <cx:pt idx="145">-0.046143016188378398</cx:pt>
          <cx:pt idx="146">-0.082705575241529897</cx:pt>
          <cx:pt idx="147">-0.10247465729706499</cx:pt>
          <cx:pt idx="148">-0.096331986704594599</cx:pt>
          <cx:pt idx="149">-0.012871834633776001</cx:pt>
          <cx:pt idx="150">0.029923743967161399</cx:pt>
          <cx:pt idx="151">0.123481205558148</cx:pt>
          <cx:pt idx="152">0.094723787498514095</cx:pt>
          <cx:pt idx="153">0.075813005475701703</cx:pt>
          <cx:pt idx="154">0.060698920146501197</cx:pt>
          <cx:pt idx="155">0.037257743427287403</cx:pt>
          <cx:pt idx="156">0.0407374996774807</cx:pt>
          <cx:pt idx="157">0.109362065657581</cx:pt>
          <cx:pt idx="158">0.087109994032920093</cx:pt>
          <cx:pt idx="159">0.045207953792193299</cx:pt>
          <cx:pt idx="160">0.0268804297937375</cx:pt>
          <cx:pt idx="161">0.053828920079053301</cx:pt>
          <cx:pt idx="162">0.039250316592450402</cx:pt>
          <cx:pt idx="163">0.040523756669873297</cx:pt>
          <cx:pt idx="164">0.029829773555604601</cx:pt>
          <cx:pt idx="165">0.0058414919553485397</cx:pt>
          <cx:pt idx="166">0.00087461635118711296</cx:pt>
          <cx:pt idx="167">0.00057862645901103702</cx:pt>
          <cx:pt idx="168">-0.00062571508228504097</cx:pt>
          <cx:pt idx="169">0.00070295657944200102</cx:pt>
          <cx:pt idx="170">0.00156790136016511</cx:pt>
          <cx:pt idx="171">-0.0159452411263609</cx:pt>
          <cx:pt idx="172">-0.042536274512072002</cx:pt>
          <cx:pt idx="173">-0.052270141039411903</cx:pt>
          <cx:pt idx="174">-0.099446118357573499</cx:pt>
          <cx:pt idx="175">-0.11566971692004301</cx:pt>
          <cx:pt idx="176">-0.119347185735019</cx:pt>
          <cx:pt idx="177">-0.059007088177770603</cx:pt>
          <cx:pt idx="178">0.044288182734086003</cx:pt>
          <cx:pt idx="179">0.112742092753311</cx:pt>
          <cx:pt idx="180">0.087683087994548797</cx:pt>
          <cx:pt idx="181">0.0113588594895799</cx:pt>
          <cx:pt idx="182">0.019932430402169</cx:pt>
          <cx:pt idx="183">0.021716486477034402</cx:pt>
          <cx:pt idx="184">0.018229374224512401</cx:pt>
          <cx:pt idx="185">0.047025383863242301</cx:pt>
          <cx:pt idx="186">0.074908489272831294</cx:pt>
          <cx:pt idx="187">0.044757872577034001</cx:pt>
          <cx:pt idx="188">0.036412766749934503</cx:pt>
          <cx:pt idx="189">0.025665197976591898</cx:pt>
          <cx:pt idx="190">0.024708863083183801</cx:pt>
          <cx:pt idx="191">0.032620205886980398</cx:pt>
          <cx:pt idx="192">0.027470187743185499</cx:pt>
          <cx:pt idx="193">0.026351513962866301</cx:pt>
          <cx:pt idx="194">0.00653338015172547</cx:pt>
          <cx:pt idx="195">0.0020123941815283399</cx:pt>
          <cx:pt idx="196">-0.00084877702201913597</cx:pt>
          <cx:pt idx="197">-0.00124588760288061</cx:pt>
          <cx:pt idx="198">-0.00125513354882314</cx:pt>
          <cx:pt idx="199">-0.0079388357962256254</cx:pt>
          <cx:pt idx="200">-0.011355896143216426</cx:pt>
          <cx:pt idx="201">-0.013353591030664851</cx:pt>
          <cx:pt idx="202">-0.023690146490343001</cx:pt>
          <cx:pt idx="203">-0.0295679497259725</cx:pt>
          <cx:pt idx="204">-0.025990699878791001</cx:pt>
          <cx:pt idx="205">-0.0051064422198979003</cx:pt>
          <cx:pt idx="206">0.01161751669396475</cx:pt>
          <cx:pt idx="207">0.014771226839551024</cx:pt>
          <cx:pt idx="208">-0.0053930357991738001</cx:pt>
          <cx:pt idx="209">-0.01025624516484425</cx:pt>
          <cx:pt idx="210">0.0025792144145094999</cx:pt>
          <cx:pt idx="211">0.011686488459125226</cx:pt>
          <cx:pt idx="212">-4.9030116834811997e-05</cx:pt>
          <cx:pt idx="213">0.015891004143461174</cx:pt>
          <cx:pt idx="214">0.014305261116940251</cx:pt>
          <cx:pt idx="215">0.020660195712554175</cx:pt>
          <cx:pt idx="216">0.022454635016063925</cx:pt>
          <cx:pt idx="217">0.0156087458445085</cx:pt>
          <cx:pt idx="218">0.0096764896248441746</cx:pt>
          <cx:pt idx="219">0.0099777003349871499</cx:pt>
          <cx:pt idx="220">0.0054987613195974748</cx:pt>
          <cx:pt idx="221">0.0053820174168643002</cx:pt>
          <cx:pt idx="222">0.0015208000163330624</cx:pt>
          <cx:pt idx="223">8.5919725773226743e-05</cx:pt>
          <cx:pt idx="224">0.00029011964874695501</cx:pt>
          <cx:pt idx="225">-3.2024500432498999e-05</cx:pt>
          <cx:pt idx="226">-0.0011304681428617575</cx:pt>
          <cx:pt idx="227">-0.0052726333881443497</cx:pt>
          <cx:pt idx="228">-0.0081936979897179758</cx:pt>
          <cx:pt idx="229">-0.0074973516703685751</cx:pt>
          <cx:pt idx="230">-0.010685737743562474</cx:pt>
          <cx:pt idx="231">-0.018629778537907274</cx:pt>
          <cx:pt idx="232">-0.012215547799048324</cx:pt>
          <cx:pt idx="233">0.0055810999090863999</cx:pt>
          <cx:pt idx="234">-0.00097487499462856997</cx:pt>
          <cx:pt idx="235">0.013659337978504601</cx:pt>
          <cx:pt idx="236">-0.00027350816629802998</cx:pt>
          <cx:pt idx="237">-0.025116403825575</cx:pt>
          <cx:pt idx="238">-0.014361327286273101</cx:pt>
          <cx:pt idx="239">-0.0026815687877269749</cx:pt>
          <cx:pt idx="240">-0.019912159239663826</cx:pt>
          <cx:pt idx="241">-0.0061776762714309498</cx:pt>
          <cx:pt idx="242">0.00079574482968659246</cx:pt>
          <cx:pt idx="243">-0.0031395036305194501</cx:pt>
          <cx:pt idx="244">-0.0085452017150724254</cx:pt>
          <cx:pt idx="245">-0.0047036612983098001</cx:pt>
          <cx:pt idx="246">-0.0083971054786931999</cx:pt>
          <cx:pt idx="247">-0.0048429785495210254</cx:pt>
          <cx:pt idx="248">0.003902479510490775</cx:pt>
          <cx:pt idx="249">0.0032456564213353251</cx:pt>
          <cx:pt idx="250">9.4986784273989495e-07</cx:pt>
          <cx:pt idx="251">-0.00010408692183733375</cx:pt>
          <cx:pt idx="252">-7.1034456561351996e-05</cx:pt>
          <cx:pt idx="253">-0.00017691726282209174</cx:pt>
          <cx:pt idx="254">-0.001024962408812105</cx:pt>
          <cx:pt idx="255">-0.0052295617867456502</cx:pt>
          <cx:pt idx="256">-0.0078759729727515496</cx:pt>
          <cx:pt idx="257">-0.01028253337599655</cx:pt>
          <cx:pt idx="258">-0.012460931093130375</cx:pt>
          <cx:pt idx="259">-0.019107396697488451</cx:pt>
          <cx:pt idx="260">-0.01458803146468495</cx:pt>
          <cx:pt idx="261">0.003047337064901675</cx:pt>
          <cx:pt idx="262">-0.0082754684306844753</cx:pt>
          <cx:pt idx="263">0.015917246936930449</cx:pt>
          <cx:pt idx="264">0.0055300138132294502</cx:pt>
          <cx:pt idx="265">-0.024041092435006801</cx:pt>
          <cx:pt idx="266">-0.02764060732791275</cx:pt>
          <cx:pt idx="267">-0.020057402441736299</cx:pt>
          <cx:pt idx="268">-0.036299990604515248</cx:pt>
          <cx:pt idx="269">-0.044395975274752003</cx:pt>
          <cx:pt idx="270">-0.034038632502909998</cx:pt>
          <cx:pt idx="271">-0.047059004116627251</cx:pt>
          <cx:pt idx="272">-0.032154290106368</cx:pt>
          <cx:pt idx="273">-0.030876838688684499</cx:pt>
          <cx:pt idx="274">-0.027035340061931</cx:pt>
          <cx:pt idx="275">-0.016628772710016199</cx:pt>
          <cx:pt idx="276">-0.0038719818559736002</cx:pt>
          <cx:pt idx="277">-0.0013245795924379099</cx:pt>
          <cx:pt idx="278">-0.00092944396419271998</cx:pt>
          <cx:pt idx="279">-1.7432937405917499e-05</cx:pt>
          <cx:pt idx="280">-5.5929218681593502e-06</cx:pt>
          <cx:pt idx="281">-0.00015816201171175374</cx:pt>
          <cx:pt idx="282">-0.00111520042933263</cx:pt>
          <cx:pt idx="283">-0.0061057966907972754</cx:pt>
          <cx:pt idx="284">-0.0094634487742921245</cx:pt>
          <cx:pt idx="285">-0.017975303210817851</cx:pt>
          <cx:pt idx="286">-0.023353006559161098</cx:pt>
          <cx:pt idx="287">-0.013920784855161074</cx:pt>
          <cx:pt idx="288">-0.01115478981149565</cx:pt>
          <cx:pt idx="289">0.0058902470608962754</cx:pt>
          <cx:pt idx="290">-0.00158466078546586</cx:pt>
          <cx:pt idx="291">0.0099476094960683995</cx:pt>
          <cx:pt idx="292">0.020161705220939775</cx:pt>
          <cx:pt idx="293">-0.022099894446800349</cx:pt>
          <cx:pt idx="294">-0.0265329150090645</cx:pt>
          <cx:pt idx="295">-0.001716812690599295</cx:pt>
          <cx:pt idx="296">-0.030974646858134499</cx:pt>
          <cx:pt idx="297">-0.034766063706868751</cx:pt>
          <cx:pt idx="298">-0.04243648124431925</cx:pt>
          <cx:pt idx="299">-0.19026692483251201</cx:pt>
          <cx:pt idx="300">-0.17643246509928301</cx:pt>
          <cx:pt idx="301">-0.16617421094366999</cx:pt>
          <cx:pt idx="302">-0.136767221268939</cx:pt>
          <cx:pt idx="303">-0.077661297845748406</cx:pt>
          <cx:pt idx="304">-0.029108519335594801</cx:pt>
          <cx:pt idx="305">-0.0091028935907057004</cx:pt>
          <cx:pt idx="306">-0.0049911303261911599</cx:pt>
          <cx:pt idx="307">-0.00047194558722147602</cx:pt>
          <cx:pt idx="308">-0.00041649481169895398</cx:pt>
          <cx:pt idx="309">-0.0027523069614212802</cx:pt>
          <cx:pt idx="310">-0.0088707128411958606</cx:pt>
          <cx:pt idx="311">-0.023366946074461801</cx:pt>
          <cx:pt idx="312">-0.049374153582918599</cx:pt>
          <cx:pt idx="313">-0.065448491586182905</cx:pt>
          <cx:pt idx="314">-0.057665080983457802</cx:pt>
          <cx:pt idx="315">-0.017066199514177101</cx:pt>
          <cx:pt idx="316">-0.038226566705338798</cx:pt>
          <cx:pt idx="317">0.0260313662269612</cx:pt>
          <cx:pt idx="318">0.0540807238639643</cx:pt>
          <cx:pt idx="319">0.0525191501422827</cx:pt>
          <cx:pt idx="320">0.0877779270486507</cx:pt>
          <cx:pt idx="321">-0.093755086108728194</cx:pt>
          <cx:pt idx="322">-0.067540119473892601</cx:pt>
          <cx:pt idx="323">0.038660197973014301</cx:pt>
          <cx:pt idx="324">0.035790893019340402</cx:pt>
          <cx:pt idx="325">0.0124156361490764</cx:pt>
          <cx:pt idx="326">-0.030046542947059801</cx:pt>
          <cx:pt idx="327">-0.12866705413406501</cx:pt>
          <cx:pt idx="328">-0.13786242395686199</cx:pt>
          <cx:pt idx="329">-0.13549338286335999</cx:pt>
          <cx:pt idx="330">-0.120114829956102</cx:pt>
          <cx:pt idx="331">-0.052726107755009702</cx:pt>
          <cx:pt idx="332">-0.030590845060383499</cx:pt>
          <cx:pt idx="333">-0.0117606990029499</cx:pt>
          <cx:pt idx="334">-0.0034660249135178402</cx:pt>
          <cx:pt idx="335">-0.00037112909158796501</cx:pt>
          <cx:pt idx="336">0.00043756742117031399</cx:pt>
          <cx:pt idx="337">-0.0023159130966042499</cx:pt>
          <cx:pt idx="338">-0.0062808756579440603</cx:pt>
          <cx:pt idx="339">-0.0255059365665114</cx:pt>
          <cx:pt idx="340">-0.046661242911458997</cx:pt>
          <cx:pt idx="341">-0.062136146487535897</cx:pt>
          <cx:pt idx="342">-0.054499883973279199</cx:pt>
          <cx:pt idx="343">-0.078229094229893006</cx:pt>
          <cx:pt idx="344">-0.048229792020859301</cx:pt>
          <cx:pt idx="345">-0.0148359256416561</cx:pt>
          <cx:pt idx="346">0.039462086601337903</cx:pt>
          <cx:pt idx="347">0.062883838375686299</cx:pt>
          <cx:pt idx="348">0.034820236342686703</cx:pt>
          <cx:pt idx="349">-0.065249725889474197</cx:pt>
          <cx:pt idx="350">-0.066192927318250994</cx:pt>
          <cx:pt idx="351">0.0177351779574829</cx:pt>
          <cx:pt idx="352">0.024798904907764201</cx:pt>
          <cx:pt idx="353">0.079738978114137493</cx:pt>
          <cx:pt idx="354">0.033981765735610403</cx:pt>
          <cx:pt idx="355">-0.039359193167736603</cx:pt>
          <cx:pt idx="356">-0.074902618941159904</cx:pt>
          <cx:pt idx="357">-0.079494553332444595</cx:pt>
          <cx:pt idx="358">-0.065147781667995397</cx:pt>
          <cx:pt idx="359">-0.034935331874719103</cx:pt>
          <cx:pt idx="360">-0.0236169155659493</cx:pt>
          <cx:pt idx="361">-0.017081011482936101</cx:pt>
          <cx:pt idx="362">-0.0093171899562597606</cx:pt>
          <cx:pt idx="363">-0.0016401217172316101</cx:pt>
          <cx:pt idx="364">-0.000147367010128712</cx:pt>
          <cx:pt idx="365">0.000345904930750993</cx:pt>
          <cx:pt idx="366">-0.0014999347193945601</cx:pt>
          <cx:pt idx="367">-0.017807079045208701</cx:pt>
          <cx:pt idx="368">-0.028616444164491502</cx:pt>
          <cx:pt idx="369">-0.0470155469605626</cx:pt>
          <cx:pt idx="370">-0.0704812145699448</cx:pt>
          <cx:pt idx="371">-0.069503277445912906</cx:pt>
          <cx:pt idx="372">-0.066335518377294705</cx:pt>
          <cx:pt idx="373">-0.048304717260001101</cx:pt>
          <cx:pt idx="374">0.0084823892734251002</cx:pt>
          <cx:pt idx="375">-0.0046723104681435802</cx:pt>
          <cx:pt idx="376">0.057311184302386499</cx:pt>
          <cx:pt idx="377">-0.058884626968440303</cx:pt>
          <cx:pt idx="378">-0.088555989863347701</cx:pt>
          <cx:pt idx="379">-0.0048748930203884201</cx:pt>
          <cx:pt idx="380">0.040389492594468897</cx:pt>
          <cx:pt idx="381">0.097379618749243696</cx:pt>
          <cx:pt idx="382">0.046604526795588998</cx:pt>
          <cx:pt idx="383">0.037401589834754903</cx:pt>
          <cx:pt idx="384">-0.019564678552708801</cx:pt>
          <cx:pt idx="385">-0.031925438952993802</cx:pt>
          <cx:pt idx="386">-0.042372369568589599</cx:pt>
          <cx:pt idx="387">-0.033550959626734503</cx:pt>
          <cx:pt idx="388">-0.0338309638777477</cx:pt>
          <cx:pt idx="389">-0.026908862433654899</cx:pt>
          <cx:pt idx="390">-0.015522406104241</cx:pt>
          <cx:pt idx="391">-0.0036900677747246</cx:pt>
          <cx:pt idx="392">-0.000241508827131729</cx:pt>
          <cx:pt idx="393">-0.00036277656222603898</cx:pt>
          <cx:pt idx="394">-0.00118169413621605</cx:pt>
          <cx:pt idx="395">-0.0050518888778859896</cx:pt>
          <cx:pt idx="396">-0.0097021525859322093</cx:pt>
          <cx:pt idx="397">-0.019099130120701701</cx:pt>
          <cx:pt idx="398">-0.057018479308318999</cx:pt>
          <cx:pt idx="399">-0.033218738289853</cx:pt>
          <cx:pt idx="400">-0.0258141680283616</cx:pt>
          <cx:pt idx="401">-0.046799864450790797</cx:pt>
          <cx:pt idx="402">-0.0045379623854474704</cx:pt>
          <cx:pt idx="403">-0.0044042544157015103</cx:pt>
          <cx:pt idx="404">-0.073316145309290801</cx:pt>
          <cx:pt idx="405">-0.111040811101995</cx:pt>
          <cx:pt idx="406">-0.10838970294700701</cx:pt>
          <cx:pt idx="407">-0.023533248896597098</cx:pt>
          <cx:pt idx="408">0.072746193179393098</cx:pt>
          <cx:pt idx="409">0.063348797393538395</cx:pt>
          <cx:pt idx="410">0.091064240540208397</cx:pt>
          <cx:pt idx="411">0.053453674308555903</cx:pt>
          <cx:pt idx="412">0.0149292740646409</cx:pt>
          <cx:pt idx="413">-0.028007923164823801</cx:pt>
          <cx:pt idx="414">-0.056543337030730299</cx:pt>
          <cx:pt idx="415">-0.048989095566449002</cx:pt>
          <cx:pt idx="416">-0.040338217828894699</cx:pt>
          <cx:pt idx="417">-0.034086164565902098</cx:pt>
          <cx:pt idx="418">-0.0144795127635369</cx:pt>
          <cx:pt idx="419">-4.8438927378715297e-05</cx:pt>
          <cx:pt idx="420">-0.000456586681968849</cx:pt>
          <cx:pt idx="421">-0.00140585934447884</cx:pt>
          <cx:pt idx="422">0.0010613133519484801</cx:pt>
          <cx:pt idx="423">0.00193786649404486</cx:pt>
          <cx:pt idx="424">-0.00626161641893987</cx:pt>
          <cx:pt idx="425">-0.014052631982347999</cx:pt>
          <cx:pt idx="426">-0.036513546055101702</cx:pt>
          <cx:pt idx="427">0.0206817857836489</cx:pt>
          <cx:pt idx="428">0.0101165264043729</cx:pt>
          <cx:pt idx="429">-0.0221385631766143</cx:pt>
          <cx:pt idx="430">0.031933460130447899</cx:pt>
          <cx:pt idx="431">-0.0078519142301159608</cx:pt>
          <cx:pt idx="432">-0.057041841767863699</cx:pt>
          <cx:pt idx="433">-0.097799653420112695</cx:pt>
          <cx:pt idx="434">-0.108605814610011</cx:pt>
          <cx:pt idx="435">-0.101075268184038</cx:pt>
          <cx:pt idx="436">0.053838970849810201</cx:pt>
          <cx:pt idx="437">0.115868010657611</cx:pt>
          <cx:pt idx="438">0.049153043460382198</cx:pt>
          <cx:pt idx="439">-0.016950371236678599</cx:pt>
          <cx:pt idx="440">-0.0107081804272587</cx:pt>
          <cx:pt idx="441">0.000999311946520787</cx:pt>
          <cx:pt idx="442">-0.064593037348984694</cx:pt>
          <cx:pt idx="443">-0.056597954762679398</cx:pt>
          <cx:pt idx="444">-0.063234096590386799</cx:pt>
          <cx:pt idx="445">-0.0458402701329612</cx:pt>
          <cx:pt idx="446">-0.021067798851803401</cx:pt>
          <cx:pt idx="447">-0.0023402459124873798</cx:pt>
          <cx:pt idx="448">-0.00037208521192502898</cx:pt>
          <cx:pt idx="449">-0.0013440037620152999</cx:pt>
          <cx:pt idx="450">-0.00281109940269251</cx:pt>
          <cx:pt idx="451">-0.0028298545011374702</cx:pt>
          <cx:pt idx="452">-0.0168957476502146</cx:pt>
          <cx:pt idx="453">-0.0253173358724273</cx:pt>
          <cx:pt idx="454">-0.0077276596639711797</cx:pt>
          <cx:pt idx="455">0.035529373572877401</cx:pt>
          <cx:pt idx="456">0.044882191548462499</cx:pt>
          <cx:pt idx="457">0.00366509815677347</cx:pt>
          <cx:pt idx="458">0.017115753787518301</cx:pt>
          <cx:pt idx="459">0.0102216733443363</cx:pt>
          <cx:pt idx="460">-0.00743564190346248</cx:pt>
          <cx:pt idx="461">-0.0219158136587215</cx:pt>
          <cx:pt idx="462">-0.0795512178271362</cx:pt>
          <cx:pt idx="463">-0.051437248001419598</cx:pt>
          <cx:pt idx="464">0.041167125768086101</cx:pt>
          <cx:pt idx="465">0.083877412630983098</cx:pt>
          <cx:pt idx="466">0.012581485600298</cx:pt>
          <cx:pt idx="467">-0.013322739203282899</cx:pt>
          <cx:pt idx="468">0.0255070938788842</cx:pt>
          <cx:pt idx="469">0.0096648835632137907</cx:pt>
          <cx:pt idx="470">-0.035676477564185002</cx:pt>
          <cx:pt idx="471">-0.051137911948677499</cx:pt>
          <cx:pt idx="472">-0.062311791452048203</cx:pt>
          <cx:pt idx="473">-0.047934351631941298</cx:pt>
          <cx:pt idx="474">-0.029267437202801699</cx:pt>
          <cx:pt idx="475">-0.0048766371445846104</cx:pt>
          <cx:pt idx="476">-8.7275489646844304e-05</cx:pt>
          <cx:pt idx="477">9.3169615566034603e-05</cx:pt>
          <cx:pt idx="478">-0.0057049942504976796</cx:pt>
          <cx:pt idx="479">-0.0089083342810610099</cx:pt>
          <cx:pt idx="480">-0.0195329259361323</cx:pt>
          <cx:pt idx="481">-0.0255553550784237</cx:pt>
          <cx:pt idx="482">0.026695249636716</cx:pt>
          <cx:pt idx="483">0.055546987497029</cx:pt>
          <cx:pt idx="484">0.0065232076115159703</cx:pt>
          <cx:pt idx="485">0.0018052294626245901</cx:pt>
          <cx:pt idx="486">0.073577673490195103</cx:pt>
          <cx:pt idx="487">0.043443101798529497</cx:pt>
          <cx:pt idx="488">0.050976185613894297</cx:pt>
          <cx:pt idx="489">0.039400438111436301</cx:pt>
          <cx:pt idx="490">-0.0197663490599083</cx:pt>
          <cx:pt idx="491">-0.044893072207847003</cx:pt>
          <cx:pt idx="492">0.017716311737739202</cx:pt>
          <cx:pt idx="493">0.10640869898376</cx:pt>
          <cx:pt idx="494">0.071599396098221205</cx:pt>
          <cx:pt idx="495">0.016868553987390501</cx:pt>
          <cx:pt idx="496">0.057073249246750397</cx:pt>
          <cx:pt idx="497">0.016548346555079599</cx:pt>
          <cx:pt idx="498">-0.022665334507028401</cx:pt>
          <cx:pt idx="499">-0.039516294278941599</cx:pt>
          <cx:pt idx="500">-0.043857767082730897</cx:pt>
          <cx:pt idx="501">-0.042292609089231603</cx:pt>
          <cx:pt idx="502">-0.014703232593516</cx:pt>
          <cx:pt idx="503">-0.0022882126205964401</cx:pt>
          <cx:pt idx="504">0.00018180695786201899</cx:pt>
          <cx:pt idx="505">-5.2599634844506997e-05</cx:pt>
          <cx:pt idx="506">-0.0067666047271839197</cx:pt>
          <cx:pt idx="507">-0.015775471399843501</cx:pt>
          <cx:pt idx="508">-0.0079938553581369101</cx:pt>
          <cx:pt idx="509">-0.014254115084560001</cx:pt>
          <cx:pt idx="510">0.049511061453088499</cx:pt>
          <cx:pt idx="511">0.040764886148919897</cx:pt>
          <cx:pt idx="512">-0.0069686736851869704</cx:pt>
          <cx:pt idx="513">0.024778477414365702</cx:pt>
          <cx:pt idx="514">0.034585321681764897</cx:pt>
          <cx:pt idx="515">0.0572435436227847</cx:pt>
          <cx:pt idx="516">0.043908198089707903</cx:pt>
          <cx:pt idx="517">0.0138142466107532</cx:pt>
          <cx:pt idx="518">-0.045023007172756702</cx:pt>
          <cx:pt idx="519">-0.076016367187240405</cx:pt>
          <cx:pt idx="520">0.0419018011550071</cx:pt>
          <cx:pt idx="521">0.103428701525366</cx:pt>
          <cx:pt idx="522">0.022354912589354899</cx:pt>
          <cx:pt idx="523">0.032994934788622303</cx:pt>
          <cx:pt idx="524">0.0307991977185193</cx:pt>
          <cx:pt idx="525">-0.067930051616212794</cx:pt>
          <cx:pt idx="526">-0.048727501060807803</cx:pt>
          <cx:pt idx="527">-0.038582636223283402</cx:pt>
          <cx:pt idx="528">-0.042917702625492403</cx:pt>
          <cx:pt idx="529">-0.027532850540261299</cx:pt>
          <cx:pt idx="530">-0.00476513613085472</cx:pt>
          <cx:pt idx="531">-0.00255282822977511</cx:pt>
          <cx:pt idx="532">-0.00026476071161061002</cx:pt>
          <cx:pt idx="533">-0.00083017779309270303</cx:pt>
          <cx:pt idx="534">-0.0059603975323919102</cx:pt>
          <cx:pt idx="535">-0.0159043043162202</cx:pt>
          <cx:pt idx="536">-0.010522188810699201</cx:pt>
          <cx:pt idx="537">0.0077037149543987601</cx:pt>
          <cx:pt idx="538">0.0406422413652106</cx:pt>
          <cx:pt idx="539">0.0140435203874763</cx:pt>
          <cx:pt idx="540">0.024555657196972801</cx:pt>
          <cx:pt idx="541">0.0253058731185224</cx:pt>
          <cx:pt idx="542">0.032577168593483703</cx:pt>
          <cx:pt idx="543">0.039531723397052999</cx:pt>
          <cx:pt idx="544">0.062937694832958399</cx:pt>
          <cx:pt idx="545">-0.0086943385692956395</cx:pt>
          <cx:pt idx="546">-0.0554695752259994</cx:pt>
          <cx:pt idx="547">-0.0338488345089379</cx:pt>
          <cx:pt idx="548">0.039509295210569201</cx:pt>
          <cx:pt idx="549">0.042439855158438101</cx:pt>
          <cx:pt idx="550">0.020693892328872501</cx:pt>
          <cx:pt idx="551">0.026243807094002501</cx:pt>
          <cx:pt idx="552">-0.0026939110575056298</cx:pt>
          <cx:pt idx="553">-0.066284186814289603</cx:pt>
          <cx:pt idx="554">-0.0112828064391717</cx:pt>
          <cx:pt idx="555">-0.026545399781480201</cx:pt>
          <cx:pt idx="556">-0.0090853186930679106</cx:pt>
          <cx:pt idx="557">-0.019095672609509801</cx:pt>
          <cx:pt idx="558">-0.0059210405651643604</cx:pt>
          <cx:pt idx="559">0.00019757948395130099</cx:pt>
          <cx:pt idx="560">-2.6700071470400299e-05</cx:pt>
          <cx:pt idx="561">-3.02311817038407e-05</cx:pt>
          <cx:pt idx="562">-0.0035594453677508398</cx:pt>
          <cx:pt idx="563">-0.0140687597914763</cx:pt>
          <cx:pt idx="564">-0.0141113526767349</cx:pt>
          <cx:pt idx="565">0.0093619102292719393</cx:pt>
          <cx:pt idx="566">-0.0067999441016503804</cx:pt>
          <cx:pt idx="567">-0.032800808437218699</cx:pt>
          <cx:pt idx="568">0.0057521982644967596</cx:pt>
          <cx:pt idx="569">0.0016419819371192299</cx:pt>
          <cx:pt idx="570">-0.023447594009690799</cx:pt>
          <cx:pt idx="571">-0.024181315569909601</cx:pt>
          <cx:pt idx="572">0.0035211369155697101</cx:pt>
          <cx:pt idx="573">-0.028543987542291299</cx:pt>
          <cx:pt idx="574">-0.037309405893320997</cx:pt>
          <cx:pt idx="575">0.0210441041463546</cx:pt>
          <cx:pt idx="576">0.033099836817765599</cx:pt>
          <cx:pt idx="577">0.0301718267928455</cx:pt>
          <cx:pt idx="578">0.034731810838069602</cx:pt>
          <cx:pt idx="579">0.075395277447695794</cx:pt>
          <cx:pt idx="580">-0.034077548994634298</cx:pt>
          <cx:pt idx="581">-0.055198493879967697</cx:pt>
          <cx:pt idx="582">-0.0071223587239655599</cx:pt>
          <cx:pt idx="583">-0.010058604464649</cx:pt>
          <cx:pt idx="584">-0.00089345283622146705</cx:pt>
          <cx:pt idx="585">0.00013089618548750901</cx:pt>
          <cx:pt idx="586">-0.00134126310351186</cx:pt>
          <cx:pt idx="587">1.02029289453449e-05</cx:pt>
          <cx:pt idx="588">1.8798212632222599e-05</cx:pt>
          <cx:pt idx="589">-0.00017867265085766201</cx:pt>
          <cx:pt idx="590">-0.0023822124140556299</cx:pt>
          <cx:pt idx="591">-0.011310520684623199</cx:pt>
          <cx:pt idx="592">-0.0024246864627645698</cx:pt>
          <cx:pt idx="593">0.0213966381459414</cx:pt>
          <cx:pt idx="594">-0.032808664931232301</cx:pt>
          <cx:pt idx="595">-0.048203235657440599</cx:pt>
          <cx:pt idx="596">-0.043162121539267899</cx:pt>
          <cx:pt idx="597">-0.038566615556196698</cx:pt>
          <cx:pt idx="598">-0.053580845693333601</cx:pt>
          <cx:pt idx="599">0.0103197851743164</cx:pt>
          <cx:pt idx="600">0.032334591750641802</cx:pt>
          <cx:pt idx="601">-0.014377308175761</cx:pt>
          <cx:pt idx="602">-0.029050405759406501</cx:pt>
          <cx:pt idx="603">0.0053715024656713004</cx:pt>
          <cx:pt idx="604">0.029876156144403299</cx:pt>
          <cx:pt idx="605">0.065792442416670302</cx:pt>
          <cx:pt idx="606">0.073674021918134297</cx:pt>
          <cx:pt idx="607">-0.0090608392911000896</cx:pt>
          <cx:pt idx="608">-0.044946055430926599</cx:pt>
          <cx:pt idx="609">-0.032215949908441302</cx:pt>
          <cx:pt idx="610">-0.0135628541650369</cx:pt>
          <cx:pt idx="611">-0.010422221349826399</cx:pt>
          <cx:pt idx="612">0.0055003540268220201</cx:pt>
          <cx:pt idx="613">0.0062067383265980497</cx:pt>
          <cx:pt idx="614">0.00031634015054567301</cx:pt>
          <cx:pt idx="615">-0.00029632927865791902</cx:pt>
          <cx:pt idx="616">9.0696461797256e-06</cx:pt>
          <cx:pt idx="617">-0.000198902592604439</cx:pt>
          <cx:pt idx="618">-0.00183419046675584</cx:pt>
          <cx:pt idx="619">-0.0023250304486983398</cx:pt>
          <cx:pt idx="620">-0.010349837996590699</cx:pt>
          <cx:pt idx="621">-0.0065001014477984601</cx:pt>
          <cx:pt idx="622">-0.046479789724415202</cx:pt>
          <cx:pt idx="623">-0.074777643218123802</cx:pt>
          <cx:pt idx="624">-0.073703493225396099</cx:pt>
          <cx:pt idx="625">-0.077020027105949407</cx:pt>
          <cx:pt idx="626">-0.082243100301458594</cx:pt>
          <cx:pt idx="627">-0.050117513815837102</cx:pt>
          <cx:pt idx="628">-0.058616853004373699</cx:pt>
          <cx:pt idx="629">-0.062791884651538399</cx:pt>
          <cx:pt idx="630">-0.044039212445637799</cx:pt>
          <cx:pt idx="631">0.024526966483384201</cx:pt>
          <cx:pt idx="632">0.11240894232803</cx:pt>
          <cx:pt idx="633">0.079758198008964498</cx:pt>
          <cx:pt idx="634">0.0288689341289689</cx:pt>
          <cx:pt idx="635">-0.012480852291164</cx:pt>
          <cx:pt idx="636">-0.0157616180687804</cx:pt>
          <cx:pt idx="637">-0.013357908179824299</cx:pt>
          <cx:pt idx="638">-0.029838373933682601</cx:pt>
          <cx:pt idx="639">-0.0100330359427651</cx:pt>
          <cx:pt idx="640">0.0032218101597659898</cx:pt>
          <cx:pt idx="641">0.0075125290739983001</cx:pt>
          <cx:pt idx="642">0.0041697406553515403</cx:pt>
          <cx:pt idx="643">-0.00020993557903203501</cx:pt>
          <cx:pt idx="644">0.00017561874575006901</cx:pt>
          <cx:pt idx="645">-0.000132309747520423</cx:pt>
          <cx:pt idx="646">-0.0010027573650565401</cx:pt>
          <cx:pt idx="647">-0.0018267208197112301</cx:pt>
          <cx:pt idx="648">-0.00115067549541599</cx:pt>
          <cx:pt idx="649">-0.0081295221434067692</cx:pt>
          <cx:pt idx="650">-0.0033193485256388898</cx:pt>
          <cx:pt idx="651">-0.022297151457813399</cx:pt>
          <cx:pt idx="652">-0.0046841230239409101</cx:pt>
          <cx:pt idx="653">-0.0157832360897972</cx:pt>
          <cx:pt idx="654">-0.023860236047958099</cx:pt>
          <cx:pt idx="655">-0.039810643166848202</cx:pt>
          <cx:pt idx="656">-0.0063377594916704198</cx:pt>
          <cx:pt idx="657">-0.028474205926571801</cx:pt>
          <cx:pt idx="658">0.052118441173602002</cx:pt>
          <cx:pt idx="659">0.078167439988690496</cx:pt>
          <cx:pt idx="660">0.087103323549683601</cx:pt>
          <cx:pt idx="661">0.0088027471945949804</cx:pt>
          <cx:pt idx="662">0.0019606429132668301</cx:pt>
          <cx:pt idx="663">-0.0047818522002664203</cx:pt>
          <cx:pt idx="664">0.00235964138463946</cx:pt>
          <cx:pt idx="665">0.00053151437418455104</cx:pt>
          <cx:pt idx="666">-0.0128583294815964</cx:pt>
          <cx:pt idx="667">-0.00050577986002603502</cx:pt>
          <cx:pt idx="668">0.0046222870503599498</cx:pt>
          <cx:pt idx="669">0.0076404464774477796</cx:pt>
          <cx:pt idx="670">0.0026711250533440201</cx:pt>
          <cx:pt idx="671">1.8226852333821999e-05</cx:pt>
          <cx:pt idx="672">3.12106748729497e-05</cx:pt>
          <cx:pt idx="673">0.00031484609172024802</cx:pt>
          <cx:pt idx="674">0.00076958233151417298</cx:pt>
          <cx:pt idx="675">-0.00229464602751511</cx:pt>
          <cx:pt idx="676">-0.0081486597761080103</cx:pt>
          <cx:pt idx="677">-0.00296096233876045</cx:pt>
          <cx:pt idx="678">-0.0041512648072747097</cx:pt>
          <cx:pt idx="679">0.0086500689899533592</cx:pt>
          <cx:pt idx="680">0.027183600408224901</cx:pt>
          <cx:pt idx="681">0.0314366005396811</cx:pt>
          <cx:pt idx="682">0.0147285783939389</cx:pt>
          <cx:pt idx="683">-0.028926929206180899</cx:pt>
          <cx:pt idx="684">-0.0505126732217583</cx:pt>
          <cx:pt idx="685">-0.042186007284449697</cx:pt>
          <cx:pt idx="686">-0.040949662337451599</cx:pt>
          <cx:pt idx="687">0.013022716724808101</cx:pt>
          <cx:pt idx="688">0.033064041234217099</cx:pt>
          <cx:pt idx="689">-0.022537041870380699</cx:pt>
          <cx:pt idx="690">-0.031075827732378498</cx:pt>
          <cx:pt idx="691">-0.0273383989205058</cx:pt>
          <cx:pt idx="692">0.010608500342481701</cx:pt>
          <cx:pt idx="693">-0.0075578384525946604</cx:pt>
          <cx:pt idx="694">0.0022443566056005101</cx:pt>
          <cx:pt idx="695">-0.00156936833733004</cx:pt>
          <cx:pt idx="696">-0.0038238545743641498</cx:pt>
          <cx:pt idx="697">-0.0022836426969066498</cx:pt>
          <cx:pt idx="698">-0.00026563675008598099</cx:pt>
          <cx:pt idx="699">-9.8665178148624194e-05</cx:pt>
          <cx:pt idx="700">4.1902216223450399e-05</cx:pt>
          <cx:pt idx="701">2.01881456653555e-05</cx:pt>
          <cx:pt idx="702">-0.00014995437623853601</cx:pt>
          <cx:pt idx="703">0.00049035415118975801</cx:pt>
          <cx:pt idx="704">-0.0038570123805057302</cx:pt>
          <cx:pt idx="705">-0.0031319985564019701</cx:pt>
          <cx:pt idx="706">-0.00060058520788910496</cx:pt>
          <cx:pt idx="707">0.0032188219804474101</cx:pt>
          <cx:pt idx="708">-0.0054987410831363699</cx:pt>
          <cx:pt idx="709">-0.020957018424458199</cx:pt>
          <cx:pt idx="710">-0.042764629863532598</cx:pt>
          <cx:pt idx="711">-0.054188471903334097</cx:pt>
          <cx:pt idx="712">-0.044070630925956297</cx:pt>
          <cx:pt idx="713">-0.027825298901849701</cx:pt>
          <cx:pt idx="714">-0.018226982329708399</cx:pt>
          <cx:pt idx="715">0.015841493888934199</cx:pt>
          <cx:pt idx="716">0.00052737501769122995</cx:pt>
          <cx:pt idx="717">0.014133624761410399</cx:pt>
          <cx:pt idx="718">0.020110138027319199</cx:pt>
          <cx:pt idx="719">-0.0069758132099500903</cx:pt>
          <cx:pt idx="720">-0.00062373328753461202</cx:pt>
          <cx:pt idx="721">-0.00108821684975278</cx:pt>
          <cx:pt idx="722">0.0050686498706980403</cx:pt>
          <cx:pt idx="723">0.0022226546694197099</cx:pt>
          <cx:pt idx="724">-0.00048808426543607699</cx:pt>
          <cx:pt idx="725">-0.00062880932215195597</cx:pt>
          <cx:pt idx="726">-0.00035462194209030302</cx:pt>
          <cx:pt idx="727">0.00085045140754965603</cx:pt>
          <cx:pt idx="728">0.000241964627781334</cx:pt>
          <cx:pt idx="729">0.00012553628187652601</cx:pt>
          <cx:pt idx="730">0.00033535470656094598</cx:pt>
          <cx:pt idx="731">-0.00061533222286048398</cx:pt>
          <cx:pt idx="732">0.00141858485675524</cx:pt>
          <cx:pt idx="733">0.0020634193890731898</cx:pt>
          <cx:pt idx="734">0.00176803473312339</cx:pt>
          <cx:pt idx="735">0.00140698283893792</cx:pt>
          <cx:pt idx="736">0.0028301967013307102</cx:pt>
          <cx:pt idx="737">0.0021924144096427101</cx:pt>
          <cx:pt idx="738">0.00429600827227853</cx:pt>
          <cx:pt idx="739">-0.0011014718163845701</cx:pt>
          <cx:pt idx="740">0.00134405726849217</cx:pt>
          <cx:pt idx="741">0.0057714020487221801</cx:pt>
          <cx:pt idx="742">0.00949000311306601</cx:pt>
          <cx:pt idx="743">0.017360650069403301</cx:pt>
          <cx:pt idx="744">-0.0057044715717358098</cx:pt>
          <cx:pt idx="745">-0.0014171704750719301</cx:pt>
          <cx:pt idx="746">0.00049213859964363296</cx:pt>
          <cx:pt idx="747">-0.0141367124802471</cx:pt>
          <cx:pt idx="748">-0.00430512861165217</cx:pt>
          <cx:pt idx="749">-0.0050015217299088496</cx:pt>
          <cx:pt idx="750">-0.0027409982817204002</cx:pt>
          <cx:pt idx="751">-0.00035522986260397201</cx:pt>
          <cx:pt idx="752">0.000930612405906606</cx:pt>
          <cx:pt idx="753">-0.00049106232824906498</cx:pt>
          <cx:pt idx="754">-0.00015870422575559699</cx:pt>
          <cx:pt idx="755">0.00092199540270093596</cx:pt>
          <cx:pt idx="756">0.00134841581637839</cx:pt>
          <cx:pt idx="757">3.8057100767804798e-05</cx:pt>
          <cx:pt idx="758">0.00031025471059250898</cx:pt>
          <cx:pt idx="759">0.000129345241485058</cx:pt>
          <cx:pt idx="760">-0.00104257098189818</cx:pt>
          <cx:pt idx="761">0.00019250975110801801</cx:pt>
          <cx:pt idx="762">-0.000144424771348132</cx:pt>
          <cx:pt idx="763">-0.00082070286348041898</cx:pt>
          <cx:pt idx="764">-1.48442346443157e-06</cx:pt>
          <cx:pt idx="765">-0.00054956179894287199</cx:pt>
          <cx:pt idx="766">-0.00054891597524191996</cx:pt>
          <cx:pt idx="767">-0.00015074114746754799</cx:pt>
          <cx:pt idx="768">-0.0018356336148887</cx:pt>
          <cx:pt idx="769">-0.0043744553190859401</cx:pt>
          <cx:pt idx="770">0.00305827552711316</cx:pt>
          <cx:pt idx="771">0.0019386836827343099</cx:pt>
          <cx:pt idx="772">-0.0014911280368002601</cx:pt>
          <cx:pt idx="773">-0.0033180440982032299</cx:pt>
          <cx:pt idx="774">-0.0025464599881980599</cx:pt>
          <cx:pt idx="775">-0.00113810924175387</cx:pt>
          <cx:pt idx="776">0.000427816699382324</cx:pt>
          <cx:pt idx="777">-0.0029792987498525299</cx:pt>
          <cx:pt idx="778">-0.0017532789936792899</cx:pt>
          <cx:pt idx="779">-0.00014504328205096399</cx:pt>
          <cx:pt idx="780">-0.00032795366561963902</cx:pt>
          <cx:pt idx="781">-0.000514347645561005</cx:pt>
          <cx:pt idx="782">3.1813896576809399e-05</cx:pt>
          <cx:pt idx="783">8.4633036046548397e-05</cx:pt>
          <cx:pt idx="784">-0.0079388357962256254</cx:pt>
          <cx:pt idx="785">-0.011355896143216426</cx:pt>
          <cx:pt idx="786">-0.013353591030664851</cx:pt>
          <cx:pt idx="787">-0.023690146490343001</cx:pt>
          <cx:pt idx="788">-0.0295679497259725</cx:pt>
          <cx:pt idx="789">-0.025990699878791001</cx:pt>
          <cx:pt idx="790">-0.0051064422198979003</cx:pt>
          <cx:pt idx="791">0.01161751669396475</cx:pt>
          <cx:pt idx="792">0.014771226839551024</cx:pt>
          <cx:pt idx="793">-0.0053930357991738001</cx:pt>
          <cx:pt idx="794">-0.01025624516484425</cx:pt>
          <cx:pt idx="795">0.0025792144145094999</cx:pt>
          <cx:pt idx="796">0.011686488459125226</cx:pt>
          <cx:pt idx="797">-4.9030116834811997e-05</cx:pt>
          <cx:pt idx="798">0.015891004143461174</cx:pt>
          <cx:pt idx="799">0.014305261116940251</cx:pt>
          <cx:pt idx="800">0.020660195712554175</cx:pt>
          <cx:pt idx="801">0.022454635016063925</cx:pt>
          <cx:pt idx="802">0.0156087458445085</cx:pt>
          <cx:pt idx="803">0.0096764896248441746</cx:pt>
          <cx:pt idx="804">0.0099777003349871499</cx:pt>
          <cx:pt idx="805">0.0054987613195974748</cx:pt>
          <cx:pt idx="806">0.0053820174168643002</cx:pt>
          <cx:pt idx="807">0.0015208000163330624</cx:pt>
          <cx:pt idx="808">8.5919725773226743e-05</cx:pt>
          <cx:pt idx="809">0.00029011964874695501</cx:pt>
          <cx:pt idx="810">-3.2024500432498999e-05</cx:pt>
          <cx:pt idx="811">-0.0011304681428617575</cx:pt>
          <cx:pt idx="812">-0.0052726333881443497</cx:pt>
          <cx:pt idx="813">-0.0081936979897179758</cx:pt>
          <cx:pt idx="814">-0.0074973516703685751</cx:pt>
          <cx:pt idx="815">-0.010685737743562474</cx:pt>
          <cx:pt idx="816">-0.018629778537907274</cx:pt>
          <cx:pt idx="817">-0.012215547799048324</cx:pt>
          <cx:pt idx="818">0.0055810999090863999</cx:pt>
          <cx:pt idx="819">-0.00097487499462856997</cx:pt>
          <cx:pt idx="820">0.013659337978504601</cx:pt>
          <cx:pt idx="821">-0.00027350816629802998</cx:pt>
          <cx:pt idx="822">-0.025116403825575</cx:pt>
          <cx:pt idx="823">-0.014361327286273101</cx:pt>
          <cx:pt idx="824">-0.0026815687877269749</cx:pt>
          <cx:pt idx="825">-0.019912159239663826</cx:pt>
          <cx:pt idx="826">-0.0061776762714309498</cx:pt>
          <cx:pt idx="827">0.00079574482968659246</cx:pt>
          <cx:pt idx="828">-0.0031395036305194501</cx:pt>
          <cx:pt idx="829">-0.0085452017150724254</cx:pt>
          <cx:pt idx="830">-0.0047036612983098001</cx:pt>
          <cx:pt idx="831">-0.0083971054786931999</cx:pt>
          <cx:pt idx="832">-0.0048429785495210254</cx:pt>
          <cx:pt idx="833">0.003902479510490775</cx:pt>
          <cx:pt idx="834">0.0032456564213353251</cx:pt>
          <cx:pt idx="835">9.4986784273989495e-07</cx:pt>
          <cx:pt idx="836">-0.00010408692183733375</cx:pt>
          <cx:pt idx="837">-7.1034456561351996e-05</cx:pt>
          <cx:pt idx="838">-0.00017691726282209174</cx:pt>
          <cx:pt idx="839">-0.001024962408812105</cx:pt>
          <cx:pt idx="840">-0.0052295617867456502</cx:pt>
          <cx:pt idx="841">-0.0078759729727515496</cx:pt>
          <cx:pt idx="842">-0.01028253337599655</cx:pt>
          <cx:pt idx="843">-0.012460931093130375</cx:pt>
          <cx:pt idx="844">-0.019107396697488451</cx:pt>
          <cx:pt idx="845">-0.01458803146468495</cx:pt>
          <cx:pt idx="846">0.003047337064901675</cx:pt>
          <cx:pt idx="847">-0.0082754684306844753</cx:pt>
          <cx:pt idx="848">0.015917246936930449</cx:pt>
          <cx:pt idx="849">0.0055300138132294502</cx:pt>
          <cx:pt idx="850">-0.024041092435006801</cx:pt>
          <cx:pt idx="851">-0.02764060732791275</cx:pt>
          <cx:pt idx="852">-0.020057402441736299</cx:pt>
          <cx:pt idx="853">-0.036299990604515248</cx:pt>
          <cx:pt idx="854">-0.044395975274752003</cx:pt>
          <cx:pt idx="855">-0.034038632502909998</cx:pt>
          <cx:pt idx="856">-0.047059004116627251</cx:pt>
          <cx:pt idx="857">-0.032154290106368</cx:pt>
          <cx:pt idx="858">-0.030876838688684499</cx:pt>
          <cx:pt idx="859">-0.027035340061931</cx:pt>
          <cx:pt idx="860">-0.016628772710016199</cx:pt>
          <cx:pt idx="861">-0.0038719818559736002</cx:pt>
          <cx:pt idx="862">-0.0013245795924379099</cx:pt>
          <cx:pt idx="863">-0.00092944396419271998</cx:pt>
          <cx:pt idx="864">-1.7432937405917499e-05</cx:pt>
          <cx:pt idx="865">-5.5929218681593502e-06</cx:pt>
          <cx:pt idx="866">-0.00015816201171175374</cx:pt>
          <cx:pt idx="867">-0.00111520042933263</cx:pt>
          <cx:pt idx="868">-0.0061057966907972754</cx:pt>
          <cx:pt idx="869">-0.0094634487742921245</cx:pt>
          <cx:pt idx="870">-0.017975303210817851</cx:pt>
          <cx:pt idx="871">-0.023353006559161098</cx:pt>
          <cx:pt idx="872">-0.013920784855161074</cx:pt>
          <cx:pt idx="873">-0.01115478981149565</cx:pt>
          <cx:pt idx="874">0.0058902470608962754</cx:pt>
          <cx:pt idx="875">-0.00158466078546586</cx:pt>
          <cx:pt idx="876">0.0099476094960683995</cx:pt>
          <cx:pt idx="877">0.020161705220939775</cx:pt>
          <cx:pt idx="878">-0.022099894446800349</cx:pt>
          <cx:pt idx="879">-0.0265329150090645</cx:pt>
          <cx:pt idx="880">-0.001716812690599295</cx:pt>
          <cx:pt idx="881">-0.030974646858134499</cx:pt>
          <cx:pt idx="882">-0.034766063706868751</cx:pt>
          <cx:pt idx="883">-0.04243648124431925</cx:pt>
          <cx:pt idx="884">-0.0079388357962256254</cx:pt>
          <cx:pt idx="885">-0.011355896143216426</cx:pt>
          <cx:pt idx="886">-0.013353591030664851</cx:pt>
          <cx:pt idx="887">-0.023690146490343001</cx:pt>
          <cx:pt idx="888">-0.0295679497259725</cx:pt>
          <cx:pt idx="889">-0.025990699878791001</cx:pt>
          <cx:pt idx="890">-0.0051064422198979003</cx:pt>
          <cx:pt idx="891">0.01161751669396475</cx:pt>
          <cx:pt idx="892">0.014771226839551024</cx:pt>
          <cx:pt idx="893">-0.0053930357991738001</cx:pt>
          <cx:pt idx="894">-0.01025624516484425</cx:pt>
          <cx:pt idx="895">0.0025792144145094999</cx:pt>
          <cx:pt idx="896">0.011686488459125226</cx:pt>
          <cx:pt idx="897">-4.9030116834811997e-05</cx:pt>
          <cx:pt idx="898">0.015891004143461174</cx:pt>
          <cx:pt idx="899">0.014305261116940251</cx:pt>
          <cx:pt idx="900">0.020660195712554175</cx:pt>
          <cx:pt idx="901">0.022454635016063925</cx:pt>
          <cx:pt idx="902">0.0156087458445085</cx:pt>
          <cx:pt idx="903">0.0096764896248441746</cx:pt>
          <cx:pt idx="904">0.0099777003349871499</cx:pt>
          <cx:pt idx="905">0.0054987613195974748</cx:pt>
          <cx:pt idx="906">0.0053820174168643002</cx:pt>
          <cx:pt idx="907">0.0015208000163330624</cx:pt>
          <cx:pt idx="908">8.5919725773226743e-05</cx:pt>
          <cx:pt idx="909">0.00029011964874695501</cx:pt>
          <cx:pt idx="910">-3.2024500432498999e-05</cx:pt>
          <cx:pt idx="911">-0.0011304681428617575</cx:pt>
          <cx:pt idx="912">-0.0052726333881443497</cx:pt>
          <cx:pt idx="913">-0.0081936979897179758</cx:pt>
          <cx:pt idx="914">-0.0074973516703685751</cx:pt>
          <cx:pt idx="915">-0.010685737743562474</cx:pt>
          <cx:pt idx="916">-0.018629778537907274</cx:pt>
          <cx:pt idx="917">-0.012215547799048324</cx:pt>
          <cx:pt idx="918">0.0055810999090863999</cx:pt>
          <cx:pt idx="919">-0.00097487499462856997</cx:pt>
          <cx:pt idx="920">0.013659337978504601</cx:pt>
          <cx:pt idx="921">-0.00027350816629802998</cx:pt>
          <cx:pt idx="922">-0.025116403825575</cx:pt>
          <cx:pt idx="923">-0.014361327286273101</cx:pt>
          <cx:pt idx="924">-0.0026815687877269749</cx:pt>
          <cx:pt idx="925">-0.019912159239663826</cx:pt>
          <cx:pt idx="926">-0.0061776762714309498</cx:pt>
          <cx:pt idx="927">0.00079574482968659246</cx:pt>
          <cx:pt idx="928">-0.0031395036305194501</cx:pt>
          <cx:pt idx="929">-0.0085452017150724254</cx:pt>
          <cx:pt idx="930">-0.0047036612983098001</cx:pt>
          <cx:pt idx="931">-0.0083971054786931999</cx:pt>
          <cx:pt idx="932">-0.0048429785495210254</cx:pt>
          <cx:pt idx="933">0.003902479510490775</cx:pt>
          <cx:pt idx="934">0.0032456564213353251</cx:pt>
          <cx:pt idx="935">9.4986784273989495e-07</cx:pt>
          <cx:pt idx="936">-0.00010408692183733375</cx:pt>
          <cx:pt idx="937">-7.1034456561351996e-05</cx:pt>
          <cx:pt idx="938">-0.00017691726282209174</cx:pt>
          <cx:pt idx="939">-0.001024962408812105</cx:pt>
          <cx:pt idx="940">-0.0052295617867456502</cx:pt>
          <cx:pt idx="941">-0.0078759729727515496</cx:pt>
          <cx:pt idx="942">-0.01028253337599655</cx:pt>
          <cx:pt idx="943">-0.012460931093130375</cx:pt>
          <cx:pt idx="944">-0.019107396697488451</cx:pt>
          <cx:pt idx="945">-0.01458803146468495</cx:pt>
          <cx:pt idx="946">0.003047337064901675</cx:pt>
          <cx:pt idx="947">-0.0082754684306844753</cx:pt>
          <cx:pt idx="948">0.015917246936930449</cx:pt>
          <cx:pt idx="949">0.0055300138132294502</cx:pt>
          <cx:pt idx="950">-0.024041092435006801</cx:pt>
          <cx:pt idx="951">-0.02764060732791275</cx:pt>
          <cx:pt idx="952">-0.020057402441736299</cx:pt>
          <cx:pt idx="953">-0.036299990604515248</cx:pt>
          <cx:pt idx="954">-0.044395975274752003</cx:pt>
          <cx:pt idx="955">-0.034038632502909998</cx:pt>
          <cx:pt idx="956">-0.047059004116627251</cx:pt>
          <cx:pt idx="957">-0.032154290106368</cx:pt>
          <cx:pt idx="958">-0.030876838688684499</cx:pt>
          <cx:pt idx="959">-0.027035340061931</cx:pt>
          <cx:pt idx="960">-0.016628772710016199</cx:pt>
          <cx:pt idx="961">-0.0038719818559736002</cx:pt>
          <cx:pt idx="962">-0.0013245795924379099</cx:pt>
          <cx:pt idx="963">-0.00092944396419271998</cx:pt>
          <cx:pt idx="964">-1.7432937405917499e-05</cx:pt>
          <cx:pt idx="965">-5.5929218681593502e-06</cx:pt>
          <cx:pt idx="966">-0.00015816201171175374</cx:pt>
          <cx:pt idx="967">-0.00111520042933263</cx:pt>
          <cx:pt idx="968">-0.0061057966907972754</cx:pt>
          <cx:pt idx="969">-0.0094634487742921245</cx:pt>
          <cx:pt idx="970">-0.017975303210817851</cx:pt>
          <cx:pt idx="971">-0.023353006559161098</cx:pt>
          <cx:pt idx="972">-0.013920784855161074</cx:pt>
          <cx:pt idx="973">-0.01115478981149565</cx:pt>
          <cx:pt idx="974">0.0058902470608962754</cx:pt>
          <cx:pt idx="975">-0.00158466078546586</cx:pt>
          <cx:pt idx="976">0.0099476094960683995</cx:pt>
          <cx:pt idx="977">0.020161705220939775</cx:pt>
          <cx:pt idx="978">-0.022099894446800349</cx:pt>
          <cx:pt idx="979">-0.0265329150090645</cx:pt>
          <cx:pt idx="980">-0.001716812690599295</cx:pt>
          <cx:pt idx="981">-0.030974646858134499</cx:pt>
          <cx:pt idx="982">-0.034766063706868751</cx:pt>
          <cx:pt idx="983">-0.04243648124431925</cx:pt>
          <cx:pt idx="984">-0.0079388357962256254</cx:pt>
          <cx:pt idx="985">-0.011355896143216426</cx:pt>
          <cx:pt idx="986">-0.013353591030664851</cx:pt>
          <cx:pt idx="987">-0.023690146490343001</cx:pt>
          <cx:pt idx="988">-0.0295679497259725</cx:pt>
          <cx:pt idx="989">-0.025990699878791001</cx:pt>
          <cx:pt idx="990">-0.0051064422198979003</cx:pt>
          <cx:pt idx="991">0.01161751669396475</cx:pt>
          <cx:pt idx="992">0.014771226839551024</cx:pt>
          <cx:pt idx="993">-0.0053930357991738001</cx:pt>
          <cx:pt idx="994">-0.01025624516484425</cx:pt>
          <cx:pt idx="995">0.0025792144145094999</cx:pt>
          <cx:pt idx="996">0.011686488459125226</cx:pt>
          <cx:pt idx="997">-4.9030116834811997e-05</cx:pt>
          <cx:pt idx="998">0.015891004143461174</cx:pt>
          <cx:pt idx="999">0.014305261116940251</cx:pt>
          <cx:pt idx="1000">0.020660195712554175</cx:pt>
          <cx:pt idx="1001">0.022454635016063925</cx:pt>
          <cx:pt idx="1002">0.0156087458445085</cx:pt>
          <cx:pt idx="1003">0.0096764896248441746</cx:pt>
          <cx:pt idx="1004">0.0099777003349871499</cx:pt>
          <cx:pt idx="1005">0.0054987613195974748</cx:pt>
          <cx:pt idx="1006">0.0053820174168643002</cx:pt>
          <cx:pt idx="1007">0.0015208000163330624</cx:pt>
          <cx:pt idx="1008">8.5919725773226743e-05</cx:pt>
          <cx:pt idx="1009">0.00029011964874695501</cx:pt>
          <cx:pt idx="1010">-3.2024500432498999e-05</cx:pt>
          <cx:pt idx="1011">-0.0011304681428617575</cx:pt>
          <cx:pt idx="1012">-0.0052726333881443497</cx:pt>
          <cx:pt idx="1013">-0.0081936979897179758</cx:pt>
          <cx:pt idx="1014">-0.0074973516703685751</cx:pt>
          <cx:pt idx="1015">-0.010685737743562474</cx:pt>
          <cx:pt idx="1016">-0.018629778537907274</cx:pt>
          <cx:pt idx="1017">-0.012215547799048324</cx:pt>
          <cx:pt idx="1018">0.0055810999090863999</cx:pt>
          <cx:pt idx="1019">-0.00097487499462856997</cx:pt>
          <cx:pt idx="1020">0.013659337978504601</cx:pt>
          <cx:pt idx="1021">-0.00027350816629802998</cx:pt>
          <cx:pt idx="1022">-0.025116403825575</cx:pt>
          <cx:pt idx="1023">-0.014361327286273101</cx:pt>
          <cx:pt idx="1024">-0.0026815687877269749</cx:pt>
          <cx:pt idx="1025">-0.019912159239663826</cx:pt>
          <cx:pt idx="1026">-0.0061776762714309498</cx:pt>
          <cx:pt idx="1027">0.00079574482968659246</cx:pt>
          <cx:pt idx="1028">-0.0031395036305194501</cx:pt>
          <cx:pt idx="1029">-0.0085452017150724254</cx:pt>
          <cx:pt idx="1030">-0.0047036612983098001</cx:pt>
          <cx:pt idx="1031">-0.0083971054786931999</cx:pt>
          <cx:pt idx="1032">-0.0048429785495210254</cx:pt>
          <cx:pt idx="1033">0.003902479510490775</cx:pt>
          <cx:pt idx="1034">0.0032456564213353251</cx:pt>
          <cx:pt idx="1035">9.4986784273989495e-07</cx:pt>
          <cx:pt idx="1036">-0.00010408692183733375</cx:pt>
          <cx:pt idx="1037">-7.1034456561351996e-05</cx:pt>
          <cx:pt idx="1038">-0.00017691726282209174</cx:pt>
          <cx:pt idx="1039">-0.001024962408812105</cx:pt>
          <cx:pt idx="1040">-0.0052295617867456502</cx:pt>
          <cx:pt idx="1041">-0.0078759729727515496</cx:pt>
          <cx:pt idx="1042">-0.01028253337599655</cx:pt>
          <cx:pt idx="1043">-0.012460931093130375</cx:pt>
          <cx:pt idx="1044">-0.019107396697488451</cx:pt>
          <cx:pt idx="1045">-0.01458803146468495</cx:pt>
          <cx:pt idx="1046">0.003047337064901675</cx:pt>
          <cx:pt idx="1047">-0.0082754684306844753</cx:pt>
          <cx:pt idx="1048">0.015917246936930449</cx:pt>
          <cx:pt idx="1049">0.0055300138132294502</cx:pt>
          <cx:pt idx="1050">-0.024041092435006801</cx:pt>
          <cx:pt idx="1051">-0.02764060732791275</cx:pt>
          <cx:pt idx="1052">-0.020057402441736299</cx:pt>
          <cx:pt idx="1053">-0.036299990604515248</cx:pt>
          <cx:pt idx="1054">-0.044395975274752003</cx:pt>
          <cx:pt idx="1055">-0.034038632502909998</cx:pt>
          <cx:pt idx="1056">-0.047059004116627251</cx:pt>
          <cx:pt idx="1057">-0.032154290106368</cx:pt>
          <cx:pt idx="1058">-0.030876838688684499</cx:pt>
          <cx:pt idx="1059">-0.027035340061931</cx:pt>
          <cx:pt idx="1060">-0.016628772710016199</cx:pt>
          <cx:pt idx="1061">-0.0038719818559736002</cx:pt>
          <cx:pt idx="1062">-0.0013245795924379099</cx:pt>
          <cx:pt idx="1063">-0.00092944396419271998</cx:pt>
          <cx:pt idx="1064">-1.7432937405917499e-05</cx:pt>
          <cx:pt idx="1065">-5.5929218681593502e-06</cx:pt>
          <cx:pt idx="1066">-0.00015816201171175374</cx:pt>
          <cx:pt idx="1067">-0.00111520042933263</cx:pt>
          <cx:pt idx="1068">-0.0061057966907972754</cx:pt>
          <cx:pt idx="1069">-0.0094634487742921245</cx:pt>
          <cx:pt idx="1070">-0.017975303210817851</cx:pt>
          <cx:pt idx="1071">-0.023353006559161098</cx:pt>
          <cx:pt idx="1072">-0.013920784855161074</cx:pt>
          <cx:pt idx="1073">-0.01115478981149565</cx:pt>
          <cx:pt idx="1074">0.0058902470608962754</cx:pt>
          <cx:pt idx="1075">-0.00158466078546586</cx:pt>
          <cx:pt idx="1076">0.0099476094960683995</cx:pt>
          <cx:pt idx="1077">0.020161705220939775</cx:pt>
          <cx:pt idx="1078">-0.022099894446800349</cx:pt>
          <cx:pt idx="1079">-0.0265329150090645</cx:pt>
          <cx:pt idx="1080">-0.001716812690599295</cx:pt>
          <cx:pt idx="1081">-0.030974646858134499</cx:pt>
          <cx:pt idx="1082">-0.034766063706868751</cx:pt>
          <cx:pt idx="1083">-0.04243648124431925</cx:pt>
        </cx:lvl>
      </cx:numDim>
    </cx:data>
    <cx:data id="2">
      <cx:numDim type="val">
        <cx:f>Sheet2!$C$1:$C$1084</cx:f>
        <cx:lvl ptCount="1084" formatCode="G/通用格式">
          <cx:pt idx="0">0.00042972457836660502</cx:pt>
          <cx:pt idx="1">-0.00046426162448984199</cx:pt>
          <cx:pt idx="2">7.1446499051372106e-05</cx:pt>
          <cx:pt idx="3">-0.00054455226324304402</cx:pt>
          <cx:pt idx="4">-0.00037803867817343199</cx:pt>
          <cx:pt idx="5">6.5878136277680799e-05</cx:pt>
          <cx:pt idx="6">0.00034773481942998902</cx:pt>
          <cx:pt idx="7">0.00054348243256285898</cx:pt>
          <cx:pt idx="8">-0.00032638282540873301</cx:pt>
          <cx:pt idx="9">0.00010188035983586801</cx:pt>
          <cx:pt idx="10">-0.00073987683986205999</cx:pt>
          <cx:pt idx="11">0.00063480817264240899</cx:pt>
          <cx:pt idx="12">-0.000320369816137742</cx:pt>
          <cx:pt idx="13">-0.0010748425457728799</cx:pt>
          <cx:pt idx="14">-5.1779741837632298e-05</cx:pt>
          <cx:pt idx="15">-0.00075839380201214799</cx:pt>
          <cx:pt idx="16">-0.00041180717513724502</cx:pt>
          <cx:pt idx="17">-0.000136393559008198</cx:pt>
          <cx:pt idx="18">3.76526644719429e-05</cx:pt>
          <cx:pt idx="19">-0.000112985328168191</cx:pt>
          <cx:pt idx="20">0.00018007629930600301</cx:pt>
          <cx:pt idx="21">5.17503835286905e-05</cx:pt>
          <cx:pt idx="22">0.00037912964041548499</cx:pt>
          <cx:pt idx="23">0.00045000051145030901</cx:pt>
          <cx:pt idx="24">-0.00055044055893572704</cx:pt>
          <cx:pt idx="25">7.4296466500973994e-05</cx:pt>
          <cx:pt idx="26">1.25608304874511e-05</cx:pt>
          <cx:pt idx="27">-0.00045131853608797699</cx:pt>
          <cx:pt idx="28">-0.000487659977832615</cx:pt>
          <cx:pt idx="29">7.4181502904589595e-05</cx:pt>
          <cx:pt idx="30">0.00036149674418121399</cx:pt>
          <cx:pt idx="31">-0.00047902672554709399</cx:pt>
          <cx:pt idx="32">0.00061103050581923603</cx:pt>
          <cx:pt idx="33">-0.00013969894490694799</cx:pt>
          <cx:pt idx="34">-0.00047863972910546702</cx:pt>
          <cx:pt idx="35">-0.00060186200458886997</cx:pt>
          <cx:pt idx="36">-0.00069422205093454205</cx:pt>
          <cx:pt idx="37">-0.00025815823620551899</cx:pt>
          <cx:pt idx="38">-0.00053642111663774203</cx:pt>
          <cx:pt idx="39">-0.00057261691758438604</cx:pt>
          <cx:pt idx="40">-0.00127800241510881</cx:pt>
          <cx:pt idx="41">-0.000407754517950337</cx:pt>
          <cx:pt idx="42">-0.00099401028540674992</cx:pt>
          <cx:pt idx="43">-0.00113048065520593</cx:pt>
          <cx:pt idx="44">0.00051114304513233497</cx:pt>
          <cx:pt idx="45">-0.00103764041722245</cx:pt>
          <cx:pt idx="46">-0.00016135851268519999</cx:pt>
          <cx:pt idx="47">-0.000406771703186671</cx:pt>
          <cx:pt idx="48">0.000245496196347829</cx:pt>
          <cx:pt idx="49">-6.3089443718972798e-05</cx:pt>
          <cx:pt idx="50">-0.000414582703222315</cx:pt>
          <cx:pt idx="51">-7.3711114115682506e-05</cx:pt>
          <cx:pt idx="52">0.0010194676423689801</cx:pt>
          <cx:pt idx="53">0.00056162787881326596</cx:pt>
          <cx:pt idx="54">-0.0013261052524036799</cx:pt>
          <cx:pt idx="55">0.00026537896278264498</cx:pt>
          <cx:pt idx="56">-0.00049424798367941696</cx:pt>
          <cx:pt idx="57">0.000672667268460168</cx:pt>
          <cx:pt idx="58">0.00016256974100922999</cx:pt>
          <cx:pt idx="59">0.00019097238719677299</cx:pt>
          <cx:pt idx="60">1.02378291786649e-05</cx:pt>
          <cx:pt idx="61">-0.000233695666733312</cx:pt>
          <cx:pt idx="62">8.3997251619522095e-05</cx:pt>
          <cx:pt idx="63">7.3252979467264398e-05</cx:pt>
          <cx:pt idx="64">-0.0023295635708593201</cx:pt>
          <cx:pt idx="65">-0.0020178832128608499</cx:pt>
          <cx:pt idx="66">-0.00347630393310192</cx:pt>
          <cx:pt idx="67">-0.00385833974866856</cx:pt>
          <cx:pt idx="68">-0.0048136817226315798</cx:pt>
          <cx:pt idx="69">-0.00530801692889055</cx:pt>
          <cx:pt idx="70">-0.0064296178045416602</cx:pt>
          <cx:pt idx="71">-0.0044598131122232203</cx:pt>
          <cx:pt idx="72">-0.0044372674307620102</cx:pt>
          <cx:pt idx="73">-0.0039454201593157904</cx:pt>
          <cx:pt idx="74">-0.00217243380671861</cx:pt>
          <cx:pt idx="75">-0.0015262330289982601</cx:pt>
          <cx:pt idx="76">-0.00065635818971010896</cx:pt>
          <cx:pt idx="77">-0.00087870199557433897</cx:pt>
          <cx:pt idx="78">-0.00044805339918466098</cx:pt>
          <cx:pt idx="79">0.00087389458334155296</cx:pt>
          <cx:pt idx="80">-0.00037678870239130199</cx:pt>
          <cx:pt idx="81">-0.00072904122258408402</cx:pt>
          <cx:pt idx="82">-9.4867972364344206e-05</cx:pt>
          <cx:pt idx="83">-0.00043503117264580499</cx:pt>
          <cx:pt idx="84">-0.00017844821481786101</cx:pt>
          <cx:pt idx="85">-0.00060734096749587502</cx:pt>
          <cx:pt idx="86">0.00085622185137608996</cx:pt>
          <cx:pt idx="87">-5.6019124529594102e-05</cx:pt>
          <cx:pt idx="88">6.1435682721433095e-05</cx:pt>
          <cx:pt idx="89">3.1481297271950903e-05</cx:pt>
          <cx:pt idx="90">-0.00034155638699798999</cx:pt>
          <cx:pt idx="91">-0.00041105116792170801</cx:pt>
          <cx:pt idx="92">-0.0028243996188845998</cx:pt>
          <cx:pt idx="93">-0.00401523707200934</cx:pt>
          <cx:pt idx="94">-0.0057167434628375901</cx:pt>
          <cx:pt idx="95">-0.0042507826605053499</cx:pt>
          <cx:pt idx="96">-0.0123241221038924</cx:pt>
          <cx:pt idx="97">-0.0212022482041767</cx:pt>
          <cx:pt idx="98">-0.017979773583155102</cx:pt>
          <cx:pt idx="99">-0.016229061592992301</cx:pt>
          <cx:pt idx="100">-0.0109280731038408</cx:pt>
          <cx:pt idx="101">-0.0023311629886745501</cx:pt>
          <cx:pt idx="102">0.0090696511071497593</cx:pt>
          <cx:pt idx="103">0.000999344774391219</cx:pt>
          <cx:pt idx="104">-0.00063651088135011698</cx:pt>
          <cx:pt idx="105">-0.00044933378056652402</cx:pt>
          <cx:pt idx="106">0.0022749522764679599</cx:pt>
          <cx:pt idx="107">0.0038723008978925901</cx:pt>
          <cx:pt idx="108">0.00015538385306510099</cx:pt>
          <cx:pt idx="109">-0.000115309995887836</cx:pt>
          <cx:pt idx="110">-0.00038788162468491498</cx:pt>
          <cx:pt idx="111">0.00054970494510190497</cx:pt>
          <cx:pt idx="112">0.000134162671624764</cx:pt>
          <cx:pt idx="113">0.00015068734146139699</cx:pt>
          <cx:pt idx="114">0.00238735641698332</cx:pt>
          <cx:pt idx="115">0.00024624730408894099</cx:pt>
          <cx:pt idx="116">0.00043866718168540002</cx:pt>
          <cx:pt idx="117">0.0011202627893962</cx:pt>
          <cx:pt idx="118">-0.00124361378689921</cx:pt>
          <cx:pt idx="119">-0.0056197689342282597</cx:pt>
          <cx:pt idx="120">-0.0116114473629649</cx:pt>
          <cx:pt idx="121">-0.015363210039620901</cx:pt>
          <cx:pt idx="122">-0.0142089606722189</cx:pt>
          <cx:pt idx="123">-0.0071347735022343501</cx:pt>
          <cx:pt idx="124">-0.0067496431583005702</cx:pt>
          <cx:pt idx="125">-0.0091321196289220492</cx:pt>
          <cx:pt idx="126">-0.023229556816931899</cx:pt>
          <cx:pt idx="127">-0.0120145945115209</cx:pt>
          <cx:pt idx="128">0.00288971596117074</cx:pt>
          <cx:pt idx="129">0.0078944061012558003</cx:pt>
          <cx:pt idx="130">0.012484923281341801</cx:pt>
          <cx:pt idx="131">0.0041084829224907202</cx:pt>
          <cx:pt idx="132">0.00165229877627456</cx:pt>
          <cx:pt idx="133">0.015054866339734199</cx:pt>
          <cx:pt idx="134">0.0165772645511327</cx:pt>
          <cx:pt idx="135">0.0073794512251833299</cx:pt>
          <cx:pt idx="136">-0.00194252504780185</cx:pt>
          <cx:pt idx="137">-0.000366718478410258</cx:pt>
          <cx:pt idx="138">0.00024205093328484101</cx:pt>
          <cx:pt idx="139">-0.00023120748081446499</cx:pt>
          <cx:pt idx="140">-0.00061707129832461497</cx:pt>
          <cx:pt idx="141">0.00026537674815099</cx:pt>
          <cx:pt idx="142">-2.8465276797309699e-05</cx:pt>
          <cx:pt idx="143">0.00094982195519971099</cx:pt>
          <cx:pt idx="144">0.00084940565715208201</cx:pt>
          <cx:pt idx="145">0.010322872722804299</cx:pt>
          <cx:pt idx="146">0.0058049743221295896</cx:pt>
          <cx:pt idx="147">-0.0095577893079374608</cx:pt>
          <cx:pt idx="148">-0.0053833617851570996</cx:pt>
          <cx:pt idx="149">0.0071621866190077601</cx:pt>
          <cx:pt idx="150">-0.0067182283114783099</cx:pt>
          <cx:pt idx="151">0.012543550402305301</cx:pt>
          <cx:pt idx="152">0.028796201665243101</cx:pt>
          <cx:pt idx="153">0.0046352726737160501</cx:pt>
          <cx:pt idx="154">-0.0083734017085965607</cx:pt>
          <cx:pt idx="155">-0.0120892844890414</cx:pt>
          <cx:pt idx="156">-0.018047862340215302</cx:pt>
          <cx:pt idx="157">0.0092777319404731499</cx:pt>
          <cx:pt idx="158">0.012783236185172899</cx:pt>
          <cx:pt idx="159">0.0092647135884431908</cx:pt>
          <cx:pt idx="160">-0.00171419428537242</cx:pt>
          <cx:pt idx="161">0.0070303345853529398</cx:pt>
          <cx:pt idx="162">0.014637561555566199</cx:pt>
          <cx:pt idx="163">0.0034338389291631798</cx:pt>
          <cx:pt idx="164">-0.0016471945518373801</cx:pt>
          <cx:pt idx="165">-0.00037221057038207403</cx:pt>
          <cx:pt idx="166">-0.0030142897349492402</cx:pt>
          <cx:pt idx="167">0.00085546356175915795</cx:pt>
          <cx:pt idx="168">0.00063685311029103796</cx:pt>
          <cx:pt idx="169">-7.5498209521513096e-06</cx:pt>
          <cx:pt idx="170">-0.00072755449727229902</cx:pt>
          <cx:pt idx="171">-0.00071775316157084797</cx:pt>
          <cx:pt idx="172">7.05452691319769e-05</cx:pt>
          <cx:pt idx="173">0.0060904572651747499</cx:pt>
          <cx:pt idx="174">0.0097286095655756601</cx:pt>
          <cx:pt idx="175">0.0038152221489699198</cx:pt>
          <cx:pt idx="176">0.0097231326335836792</cx:pt>
          <cx:pt idx="177">0.0022616143589593799</cx:pt>
          <cx:pt idx="178">-0.00351532651106663</cx:pt>
          <cx:pt idx="179">0.036277783494912001</cx:pt>
          <cx:pt idx="180">0.031288464587724302</cx:pt>
          <cx:pt idx="181">0.0234282150083223</cx:pt>
          <cx:pt idx="182">0.0238752733622444</cx:pt>
          <cx:pt idx="183">0.024622759111403599</cx:pt>
          <cx:pt idx="184">0.030737946995363901</cx:pt>
          <cx:pt idx="185">0.021573726175697101</cx:pt>
          <cx:pt idx="186">0.0144270036958539</cx:pt>
          <cx:pt idx="187">0.0239809899512409</cx:pt>
          <cx:pt idx="188">0.019849420435298401</cx:pt>
          <cx:pt idx="189">0.0125245716395141</cx:pt>
          <cx:pt idx="190">0.012148936839810999</cx:pt>
          <cx:pt idx="191">0.010171056572540299</cx:pt>
          <cx:pt idx="192">-0.0031647153692882599</cx:pt>
          <cx:pt idx="193">-0.0046472700057819897</cx:pt>
          <cx:pt idx="194">-0.0033150496756373</cx:pt>
          <cx:pt idx="195">-0.0028736080438352802</cx:pt>
          <cx:pt idx="196">0.000101030586602002</cx:pt>
          <cx:pt idx="197">-0.00032443730878255802</cx:pt>
          <cx:pt idx="198">0.0032620787971155201</cx:pt>
          <cx:pt idx="199">0.00052652899178747253</cx:pt>
          <cx:pt idx="200">-0.00074372588462373254</cx:pt>
          <cx:pt idx="201">-0.001861870703365245</cx:pt>
          <cx:pt idx="202">0.0011184398527248275</cx:pt>
          <cx:pt idx="203">-0.0023018779189570926</cx:pt>
          <cx:pt idx="204">-0.0060621437369072252</cx:pt>
          <cx:pt idx="205">0.00079085822731684002</cx:pt>
          <cx:pt idx="206">0.0018611919423157</cx:pt>
          <cx:pt idx="207">0.0078323475484742243</cx:pt>
          <cx:pt idx="208">0.0096692568398094748</cx:pt>
          <cx:pt idx="209">0.0037635571828141998</cx:pt>
          <cx:pt idx="210">-4.8167281565453497e-05</cx:pt>
          <cx:pt idx="211">0.0030258601665450499</cx:pt>
          <cx:pt idx="212">0.0081784344587161242</cx:pt>
          <cx:pt idx="213">0.0053997378405809</cx:pt>
          <cx:pt idx="214">0.0030626532438640251</cx:pt>
          <cx:pt idx="215">0.0074513298045048252</cx:pt>
          <cx:pt idx="216">0.0040686626681488251</cx:pt>
          <cx:pt idx="217">0.0038320048612161999</cx:pt>
          <cx:pt idx="218">0.0039276563310779999</cx:pt>
          <cx:pt idx="219">0.0041510962842130003</cx:pt>
          <cx:pt idx="220">7.3161753347215745e-05</cx:pt>
          <cx:pt idx="221">-0.0016769927655208849</cx:pt>
          <cx:pt idx="222">-0.00098022261475555505</cx:pt>
          <cx:pt idx="223">-0.00082338097140373248</cx:pt>
          <cx:pt idx="224">-0.00022194159808017175</cx:pt>
          <cx:pt idx="225">-2.488265246048995e-05</cx:pt>
          <cx:pt idx="226">0.00064376097491317</cx:pt>
          <cx:pt idx="227">-0.00042009874609297249</cx:pt>
          <cx:pt idx="228">-0.0020098754668327976</cx:pt>
          <cx:pt idx="229">-0.002151191450198345</cx:pt>
          <cx:pt idx="230">0.0012885631811182751</cx:pt>
          <cx:pt idx="231">-0.0011262944255785775</cx:pt>
          <cx:pt idx="232">0.0041120805151769252</cx:pt>
          <cx:pt idx="233">0.0032369518442748502</cx:pt>
          <cx:pt idx="234">0.0020970815668961526</cx:pt>
          <cx:pt idx="235">0.0040458025958754751</cx:pt>
          <cx:pt idx="236">0.00072641712983385497</cx:pt>
          <cx:pt idx="237">0.0022018840299821325</cx:pt>
          <cx:pt idx="238">0.00016447530998492624</cx:pt>
          <cx:pt idx="239">0.0058772120791909747</cx:pt>
          <cx:pt idx="240">-0.0022090010171868348</cx:pt>
          <cx:pt idx="241">-0.0067803665317342247</cx:pt>
          <cx:pt idx="242">0.0042831185268893497</cx:pt>
          <cx:pt idx="243">0.0036903180383672249</cx:pt>
          <cx:pt idx="244">-0.0019783228219209699</cx:pt>
          <cx:pt idx="245">0.0055542878221657753</cx:pt>
          <cx:pt idx="246">0.0036536711443216499</cx:pt>
          <cx:pt idx="247">0.0012487803623930775</cx:pt>
          <cx:pt idx="248">0.00063492789891214001</cx:pt>
          <cx:pt idx="249">0.00082890032793826751</cx:pt>
          <cx:pt idx="250">-0.00033130170732773002</cx:pt>
          <cx:pt idx="251">4.1100893331746999e-05</cx:pt>
          <cx:pt idx="252">0.00011578282828360424</cx:pt>
          <cx:pt idx="253">-3.0355490605318499e-05</cx:pt>
          <cx:pt idx="254">-0.00035996126325552502</cx:pt>
          <cx:pt idx="255">-0.0010886813147756825</cx:pt>
          <cx:pt idx="256">-0.0016213208921115299</cx:pt>
          <cx:pt idx="257">-0.0010694313653167875</cx:pt>
          <cx:pt idx="258">0.0026300770638792749</cx:pt>
          <cx:pt idx="259">0.001260052702933245</cx:pt>
          <cx:pt idx="260">0.00195298863009625</cx:pt>
          <cx:pt idx="261">0.0013299297908131225</cx:pt>
          <cx:pt idx="262">-0.0035237404182144249</cx:pt>
          <cx:pt idx="263">-0.0016057709232280999</cx:pt>
          <cx:pt idx="264">-0.0033598673170284251</cx:pt>
          <cx:pt idx="265">0.0010579420036634199</cx:pt>
          <cx:pt idx="266">-0.00051816128982056745</cx:pt>
          <cx:pt idx="267">0.0015671966116204874</cx:pt>
          <cx:pt idx="268">-0.00188424267854895</cx:pt>
          <cx:pt idx="269">-0.0020586962395176748</cx:pt>
          <cx:pt idx="270">-0.0018516601059158275</cx:pt>
          <cx:pt idx="271">0.0031787483440737</cx:pt>
          <cx:pt idx="272">0.0030156729876356248</cx:pt>
          <cx:pt idx="273">0.0071725533448441002</cx:pt>
          <cx:pt idx="274">0.006577398744848275</cx:pt>
          <cx:pt idx="275">0.0025857055873615251</cx:pt>
          <cx:pt idx="276">-0.001302227365510695</cx:pt>
          <cx:pt idx="277">-0.00085013704883840505</cx:pt>
          <cx:pt idx="278">8.7004626604356248e-05</cx:pt>
          <cx:pt idx="279">0.0002672530200826775</cx:pt>
          <cx:pt idx="280">-6.0084386960578498e-05</cx:pt>
          <cx:pt idx="281">0.00025272579508024001</cx:pt>
          <cx:pt idx="282">-0.00016181010203318699</cx:pt>
          <cx:pt idx="283">-0.0016489745456933424</cx:pt>
          <cx:pt idx="284">-0.00054000063185638504</cx:pt>
          <cx:pt idx="285">0.0012234600175645475</cx:pt>
          <cx:pt idx="286">-0.001034390046266845</cx:pt>
          <cx:pt idx="287">-0.0024704323805084276</cx:pt>
          <cx:pt idx="288">-0.0053113665991380253</cx:pt>
          <cx:pt idx="289">-0.0058184488322227503</cx:pt>
          <cx:pt idx="290">-0.0095252136511123006</cx:pt>
          <cx:pt idx="291">-0.0038103570954455498</cx:pt>
          <cx:pt idx="292">-0.0023234213669346975</cx:pt>
          <cx:pt idx="293">-0.0093521326735458744</cx:pt>
          <cx:pt idx="294">-0.0082706925899692502</cx:pt>
          <cx:pt idx="295">-0.0093768148413456744</cx:pt>
          <cx:pt idx="296">-0.0052354663160915499</cx:pt>
          <cx:pt idx="297">-0.0072599557470198499</cx:pt>
          <cx:pt idx="298">-0.0027425720097261248</cx:pt>
          <cx:pt idx="299">0.012819618359463899</cx:pt>
          <cx:pt idx="300">0.0103856055943739</cx:pt>
          <cx:pt idx="301">-0.0043614614916403002</cx:pt>
          <cx:pt idx="302">0.0274473864653643</cx:pt>
          <cx:pt idx="303">0.021972020769643101</cx:pt>
          <cx:pt idx="304">-0.0025162821137508502</cx:pt>
          <cx:pt idx="305">-0.0019848415775571599</cx:pt>
          <cx:pt idx="306">0.00024814546533493602</cx:pt>
          <cx:pt idx="307">0.00053941234317551998</cx:pt>
          <cx:pt idx="308">0.00049354002646962195</cx:pt>
          <cx:pt idx="309">-0.00052229030795118703</cx:pt>
          <cx:pt idx="310">0.00133882887310619</cx:pt>
          <cx:pt idx="311">-0.0039702489693083801</cx:pt>
          <cx:pt idx="312">-0.0017851878186550001</cx:pt>
          <cx:pt idx="313">0.0093828830257306796</cx:pt>
          <cx:pt idx="314">-0.00341876758757927</cx:pt>
          <cx:pt idx="315">-0.0050413136448047204</cx:pt>
          <cx:pt idx="316">-0.0070124323673045998</cx:pt>
          <cx:pt idx="317">-0.0118309332818786</cx:pt>
          <cx:pt idx="318">-0.00379299405874799</cx:pt>
          <cx:pt idx="319">-0.013919987203317</cx:pt>
          <cx:pt idx="320">-0.022606412268144301</cx:pt>
          <cx:pt idx="321">-0.061012971202355</cx:pt>
          <cx:pt idx="322">-0.035598391009467802</cx:pt>
          <cx:pt idx="323">-0.019269251989048702</cx:pt>
          <cx:pt idx="324">0.0020421200155631902</cx:pt>
          <cx:pt idx="325">-0.0076776398876567398</cx:pt>
          <cx:pt idx="326">-0.0156148852432214</cx:pt>
          <cx:pt idx="327">-0.0055505036373857701</cx:pt>
          <cx:pt idx="328">0.0041702705491816197</cx:pt>
          <cx:pt idx="329">-0.0055071715312923798</cx:pt>
          <cx:pt idx="330">0.011078974013242499</cx:pt>
          <cx:pt idx="331">0.0168183306621074</cx:pt>
          <cx:pt idx="332">0.0109532061448944</cx:pt>
          <cx:pt idx="333">0.0016763290517280401</cx:pt>
          <cx:pt idx="334">0.00166706521828593</cx:pt>
          <cx:pt idx="335">-0.00106388083746696</cx:pt>
          <cx:pt idx="336">-1.71561772589712e-05</cx:pt>
          <cx:pt idx="337">0.00055005444255770697</cx:pt>
          <cx:pt idx="338">0.0020448773003448502</cx:pt>
          <cx:pt idx="339">-0.0063663599431435297</cx:pt>
          <cx:pt idx="340">0.0081385239904197895</cx:pt>
          <cx:pt idx="341">0.010695898381637901</cx:pt>
          <cx:pt idx="342">-0.0046949637832358398</cx:pt>
          <cx:pt idx="343">-0.0043271128223102001</cx:pt>
          <cx:pt idx="344">-0.0080680319613204293</cx:pt>
          <cx:pt idx="345">-0.0265473651782758</cx:pt>
          <cx:pt idx="346">-0.020177414335387101</cx:pt>
          <cx:pt idx="347">-0.0382084066649837</cx:pt>
          <cx:pt idx="348">-0.047210441968060998</cx:pt>
          <cx:pt idx="349">-0.024912685237147</cx:pt>
          <cx:pt idx="350">-0.0057449960694199399</cx:pt>
          <cx:pt idx="351">0.029112544354969801</cx:pt>
          <cx:pt idx="352">0.028439103051444099</cx:pt>
          <cx:pt idx="353">0.0041057264985218398</cx:pt>
          <cx:pt idx="354">-0.0042126175208029798</cx:pt>
          <cx:pt idx="355">-0.0108699598935271</cx:pt>
          <cx:pt idx="356">-0.00424965977771616</cx:pt>
          <cx:pt idx="357">0.017105715027637899</cx:pt>
          <cx:pt idx="358">0.018223840578390899</cx:pt>
          <cx:pt idx="359">0.0237643978339361</cx:pt>
          <cx:pt idx="360">0.0043291872194870301</cx:pt>
          <cx:pt idx="361">0.00146002590090727</cx:pt>
          <cx:pt idx="362">0.0029878142250944401</cx:pt>
          <cx:pt idx="363">-0.00010925588360488101</cx:pt>
          <cx:pt idx="364">0.0011369281989453001</cx:pt>
          <cx:pt idx="365">0.000327907548082946</cx:pt>
          <cx:pt idx="366">2.2608884016536e-05</cx:pt>
          <cx:pt idx="367">-0.0057813170745090701</cx:pt>
          <cx:pt idx="368">0.0085239805711924497</cx:pt>
          <cx:pt idx="369">0.0074703409664685499</cx:pt>
          <cx:pt idx="370">-0.0056788696383594101</cx:pt>
          <cx:pt idx="371">0.0080533772500217607</cx:pt>
          <cx:pt idx="372">0.0045023679246414001</cx:pt>
          <cx:pt idx="373">-0.0060653773664682501</cx:pt>
          <cx:pt idx="374">-0.017105078362486599</cx:pt>
          <cx:pt idx="375">-0.0221744678718949</cx:pt>
          <cx:pt idx="376">-0.019695435233731601</cx:pt>
          <cx:pt idx="377">0.0055695833024107001</cx:pt>
          <cx:pt idx="378">0.050048638088155802</cx:pt>
          <cx:pt idx="379">0.062786876701437802</cx:pt>
          <cx:pt idx="380">0.0162415947703816</cx:pt>
          <cx:pt idx="381">0.0108389722740195</cx:pt>
          <cx:pt idx="382">0.0032434591078134701</cx:pt>
          <cx:pt idx="383">0.0057878636648112398</cx:pt>
          <cx:pt idx="384">0.013504281049978899</cx:pt>
          <cx:pt idx="385">0.015799698634489399</cx:pt>
          <cx:pt idx="386">0.024549020583169798</cx:pt>
          <cx:pt idx="387">0.0089536137896320707</cx:pt>
          <cx:pt idx="388">-0.0099321551488763295</cx:pt>
          <cx:pt idx="389">-0.0050396628785440104</cx:pt>
          <cx:pt idx="390">-0.0054668356064039598</cx:pt>
          <cx:pt idx="391">2.64679009401355e-05</cx:pt>
          <cx:pt idx="392">-0.00029266885973249602</cx:pt>
          <cx:pt idx="393">-0.000394481182873536</cx:pt>
          <cx:pt idx="394">5.4785397441644101e-05</cx:pt>
          <cx:pt idx="395">-0.00166611066207593</cx:pt>
          <cx:pt idx="396">0.00685633825240677</cx:pt>
          <cx:pt idx="397">0.00278017228845208</cx:pt>
          <cx:pt idx="398">-0.016885123293217799</cx:pt>
          <cx:pt idx="399">0.00331051040733754</cx:pt>
          <cx:pt idx="400">0.0089275466090100002</cx:pt>
          <cx:pt idx="401">0.02435376479622</cx:pt>
          <cx:pt idx="402">0.0058225139076824297</cx:pt>
          <cx:pt idx="403">-0.0083768242447470193</cx:pt>
          <cx:pt idx="404">0.023326978729924699</cx:pt>
          <cx:pt idx="405">0.031811301202810401</cx:pt>
          <cx:pt idx="406">0.067612170274304897</cx:pt>
          <cx:pt idx="407">0.063425382623035306</cx:pt>
          <cx:pt idx="408">0.017078470357675801</cx:pt>
          <cx:pt idx="409">0.0065956166684952499</cx:pt>
          <cx:pt idx="410">0.0023734529626117402</cx:pt>
          <cx:pt idx="411">0.024720288226724601</cx:pt>
          <cx:pt idx="412">-0.0011200972188645901</cx:pt>
          <cx:pt idx="413">-0.00182701300297592</cx:pt>
          <cx:pt idx="414">0.0155653977035934</cx:pt>
          <cx:pt idx="415">-0.00029531020100921602</cx:pt>
          <cx:pt idx="416">-0.0238544481141361</cx:pt>
          <cx:pt idx="417">-0.0098027830903012394</cx:pt>
          <cx:pt idx="418">-0.0047436637919907503</cx:pt>
          <cx:pt idx="419">-6.2657278392659504e-05</cx:pt>
          <cx:pt idx="420">0.00039096972179973897</cx:pt>
          <cx:pt idx="421">-0.00045567364015760301</cx:pt>
          <cx:pt idx="422">0.00028770586411790697</cx:pt>
          <cx:pt idx="423">0.00032125214666326102</cx:pt>
          <cx:pt idx="424">0.00580432289951346</cx:pt>
          <cx:pt idx="425">-0.011612295108105899</cx:pt>
          <cx:pt idx="426">-0.032078684673787702</cx:pt>
          <cx:pt idx="427">-0.00688084836631525</cx:pt>
          <cx:pt idx="428">0.0021260222546053802</cx:pt>
          <cx:pt idx="429">0.024153823473487799</cx:pt>
          <cx:pt idx="430">0.0095347915559812393</cx:pt>
          <cx:pt idx="431">0.0067011775052099702</cx:pt>
          <cx:pt idx="432">0.0141856573587778</cx:pt>
          <cx:pt idx="433">0.059200326478207103</cx:pt>
          <cx:pt idx="434">0.069771341380307203</cx:pt>
          <cx:pt idx="435">0.047662836812517297</cx:pt>
          <cx:pt idx="436">0.034384685544286399</cx:pt>
          <cx:pt idx="437">0.028040365154028399</cx:pt>
          <cx:pt idx="438">-0.00299854888563227</cx:pt>
          <cx:pt idx="439">-0.026356671331903898</cx:pt>
          <cx:pt idx="440">-0.036088725684991801</cx:pt>
          <cx:pt idx="441">-0.0065696480433485201</cx:pt>
          <cx:pt idx="442">0.026771982709880002</cx:pt>
          <cx:pt idx="443">-0.0072872104064616002</cx:pt>
          <cx:pt idx="444">-0.018784952806936199</cx:pt>
          <cx:pt idx="445">-0.0097770187384203008</cx:pt>
          <cx:pt idx="446">-0.00162468705943883</cx:pt>
          <cx:pt idx="447">0.00038317785633028902</cx:pt>
          <cx:pt idx="448">-0.000547305435869455</cx:pt>
          <cx:pt idx="449">-3.6328521989878698e-05</cx:pt>
          <cx:pt idx="450">-0.00057718139153695104</cx:pt>
          <cx:pt idx="451">-0.0039032485353340499</cx:pt>
          <cx:pt idx="452">-0.00403086741656755</cx:pt>
          <cx:pt idx="453">-0.019280479878694998</cx:pt>
          <cx:pt idx="454">-0.015280366497256601</cx:pt>
          <cx:pt idx="455">-0.016406910961285499</cx:pt>
          <cx:pt idx="456">-0.0101051858396419</cx:pt>
          <cx:pt idx="457">-0.0103880019571281</cx:pt>
          <cx:pt idx="458">-0.011941406746865999</cx:pt>
          <cx:pt idx="459">-0.000191078342609226</cx:pt>
          <cx:pt idx="460">0.040947924269701702</cx:pt>
          <cx:pt idx="461">0.050068252574039303</cx:pt>
          <cx:pt idx="462">0.040670930473501503</cx:pt>
          <cx:pt idx="463">0.035140731302165398</cx:pt>
          <cx:pt idx="464">0.023137396403498101</cx:pt>
          <cx:pt idx="465">-0.011186430109873901</cx:pt>
          <cx:pt idx="466">-0.024576213972996301</cx:pt>
          <cx:pt idx="467">-0.033550834889928501</cx:pt>
          <cx:pt idx="468">-0.032367220854103998</cx:pt>
          <cx:pt idx="469">-0.0131179333581345</cx:pt>
          <cx:pt idx="470">0.0147756103702363</cx:pt>
          <cx:pt idx="471">-0.0016109505526148201</cx:pt>
          <cx:pt idx="472">-0.014762787699849501</cx:pt>
          <cx:pt idx="473">-0.0119362370027685</cx:pt>
          <cx:pt idx="474">-0.0049478936819034704</cx:pt>
          <cx:pt idx="475">-0.00083451497928359103</cx:pt>
          <cx:pt idx="476">0.00055467870505435102</cx:pt>
          <cx:pt idx="477">-0.00091167571031112895</cx:pt>
          <cx:pt idx="478">-0.00078364516228481397</cx:pt>
          <cx:pt idx="479">-0.0065569651113627303</cx:pt>
          <cx:pt idx="480">-0.0144387278033139</cx:pt>
          <cx:pt idx="481">-0.0221739066334905</cx:pt>
          <cx:pt idx="482">-0.021800578638400001</cx:pt>
          <cx:pt idx="483">-0.0247398428136862</cx:pt>
          <cx:pt idx="484">-0.024907064180129199</cx:pt>
          <cx:pt idx="485">-0.048048285385878298</cx:pt>
          <cx:pt idx="486">-0.047972911487820798</cx:pt>
          <cx:pt idx="487">7.9559361997921305e-05</cx:pt>
          <cx:pt idx="488">0.010887916409415299</cx:pt>
          <cx:pt idx="489">0.0124881834387607</cx:pt>
          <cx:pt idx="490">-0.00056541691190430804</cx:pt>
          <cx:pt idx="491">-0.0086210407620856203</cx:pt>
          <cx:pt idx="492">-0.017224299045497299</cx:pt>
          <cx:pt idx="493">-0.043013002876922099</cx:pt>
          <cx:pt idx="494">-0.033647087961073199</cx:pt>
          <cx:pt idx="495">-0.043221542597864003</cx:pt>
          <cx:pt idx="496">-0.020674539434577401</cx:pt>
          <cx:pt idx="497">-0.0015454821543631799</cx:pt>
          <cx:pt idx="498">0.0089980782529531702</cx:pt>
          <cx:pt idx="499">-0.00032808576205812899</cx:pt>
          <cx:pt idx="500">-0.0087062784165738306</cx:pt>
          <cx:pt idx="501">-0.0023837990966103098</cx:pt>
          <cx:pt idx="502">-0.00066300809472668199</cx:pt>
          <cx:pt idx="503">4.5959968920931699e-05</cx:pt>
          <cx:pt idx="504">-0.00048328886050450398</cx:pt>
          <cx:pt idx="505">-0.00018733597318664201</cx:pt>
          <cx:pt idx="506">-0.00080025847729075399</cx:pt>
          <cx:pt idx="507">-0.0085351899026778495</cx:pt>
          <cx:pt idx="508">-0.021483377573498399</cx:pt>
          <cx:pt idx="509">-0.0124773928243669</cx:pt>
          <cx:pt idx="510">-0.018053810657223699</cx:pt>
          <cx:pt idx="511">-0.041508187877792202</cx:pt>
          <cx:pt idx="512">-0.056153127132337</cx:pt>
          <cx:pt idx="513">-0.070889579926401394</cx:pt>
          <cx:pt idx="514">-0.043956672455345402</cx:pt>
          <cx:pt idx="515">-0.0147782518479538</cx:pt>
          <cx:pt idx="516">-0.018842035469122501</cx:pt>
          <cx:pt idx="517">0.0102971240515268</cx:pt>
          <cx:pt idx="518">-0.0106714709508986</cx:pt>
          <cx:pt idx="519">-0.029918852777926899</cx:pt>
          <cx:pt idx="520">-0.0220396112886341</cx:pt>
          <cx:pt idx="521">-0.038202995046476999</cx:pt>
          <cx:pt idx="522">-0.0345749882964577</cx:pt>
          <cx:pt idx="523">-0.055391800619091297</cx:pt>
          <cx:pt idx="524">-0.019117777397894099</cx:pt>
          <cx:pt idx="525">-0.0108193595457281</cx:pt>
          <cx:pt idx="526">-0.0146484466461785</cx:pt>
          <cx:pt idx="527">-0.018862788576983099</cx:pt>
          <cx:pt idx="528">-0.0115944529783715</cx:pt>
          <cx:pt idx="529">-0.0027498887859895198</cx:pt>
          <cx:pt idx="530">0.0019977493970962401</cx:pt>
          <cx:pt idx="531">-0.00010298299136852199</cx:pt>
          <cx:pt idx="532">0.00021172324051936401</cx:pt>
          <cx:pt idx="533">2.8788061148642701e-05</cx:pt>
          <cx:pt idx="534">-8.3159289478135101e-05</cx:pt>
          <cx:pt idx="535">-0.0079044023668619103</cx:pt>
          <cx:pt idx="536">-0.0117191219733833</cx:pt>
          <cx:pt idx="537">-0.0083702318374953392</cx:pt>
          <cx:pt idx="538">-0.0031332024598290202</cx:pt>
          <cx:pt idx="539">-0.032228685238332201</cx:pt>
          <cx:pt idx="540">-0.051062546063955799</cx:pt>
          <cx:pt idx="541">-0.055818948300914502</cx:pt>
          <cx:pt idx="542">-0.053858712246107401</cx:pt>
          <cx:pt idx="543">-0.052169436565632103</cx:pt>
          <cx:pt idx="544">-0.033371323527906498</cx:pt>
          <cx:pt idx="545">-0.037690265506471102</cx:pt>
          <cx:pt idx="546">-0.028818298416872602</cx:pt>
          <cx:pt idx="547">-0.00270053679045378</cx:pt>
          <cx:pt idx="548">-0.024338659418201299</cx:pt>
          <cx:pt idx="549">-0.0239470734302368</cx:pt>
          <cx:pt idx="550">-0.036382357425860302</cx:pt>
          <cx:pt idx="551">-0.0348456534506403</cx:pt>
          <cx:pt idx="552">-0.035590407259812898</cx:pt>
          <cx:pt idx="553">-0.0264875716507528</cx:pt>
          <cx:pt idx="554">-0.0250366949534588</cx:pt>
          <cx:pt idx="555">-0.016906786116519999</cx:pt>
          <cx:pt idx="556">-0.011742965529958901</cx:pt>
          <cx:pt idx="557">-0.0046006676294761796</cx:pt>
          <cx:pt idx="558">-0.00068432194612546302</cx:pt>
          <cx:pt idx="559">0.00063112038659738701</cx:pt>
          <cx:pt idx="560">0.000291430242274335</cx:pt>
          <cx:pt idx="561">-7.1699257544658105e-05</cx:pt>
          <cx:pt idx="562">-0.0011093914358255299</cx:pt>
          <cx:pt idx="563">-0.0078585798136028492</cx:pt>
          <cx:pt idx="564">-0.004929690963272</cx:pt>
          <cx:pt idx="565">0.0030124814599127902</cx:pt>
          <cx:pt idx="566">-0.00072645561362092402</cx:pt>
          <cx:pt idx="567">-0.0052969522145406003</cx:pt>
          <cx:pt idx="568">-0.024493371655210101</cx:pt>
          <cx:pt idx="569">-0.045033869367853398</cx:pt>
          <cx:pt idx="570">-0.032523654748049302</cx:pt>
          <cx:pt idx="571">-0.016078859830390702</cx:pt>
          <cx:pt idx="572">-0.016851600827130001</cx:pt>
          <cx:pt idx="573">-0.029829625247240199</cx:pt>
          <cx:pt idx="574">-0.015427892474827801</cx:pt>
          <cx:pt idx="575">0.00751547635854062</cx:pt>
          <cx:pt idx="576">-0.013650705344678901</cx:pt>
          <cx:pt idx="577">-0.0177417200885619</cx:pt>
          <cx:pt idx="578">-0.013908833151570901</cx:pt>
          <cx:pt idx="579">-0.0098415091316425597</cx:pt>
          <cx:pt idx="580">-0.025361162835467702</cx:pt>
          <cx:pt idx="581">-0.014165802965899</cx:pt>
          <cx:pt idx="582">-0.0049242853756583903</cx:pt>
          <cx:pt idx="583">-0.0087139607423826499</cx:pt>
          <cx:pt idx="584">-0.0084372838689116998</cx:pt>
          <cx:pt idx="585">-0.0085129556928721806</cx:pt>
          <cx:pt idx="586">2.55839809501995e-05</cx:pt>
          <cx:pt idx="587">-0.00028170244376852702</cx:pt>
          <cx:pt idx="588">-0.00053708983024139704</cx:pt>
          <cx:pt idx="589">4.0911759909263297e-05</cx:pt>
          <cx:pt idx="590">-0.00039968264256585198</cx:pt>
          <cx:pt idx="591">-0.0043919929461035297</cx:pt>
          <cx:pt idx="592">0.0031138535597153901</cx:pt>
          <cx:pt idx="593">0.012813224055218</cx:pt>
          <cx:pt idx="594">0.026240717749936499</cx:pt>
          <cx:pt idx="595">0.032350040076435799</cx:pt>
          <cx:pt idx="596">0.0253809719103315</cx:pt>
          <cx:pt idx="597">0.013974574045234001</cx:pt>
          <cx:pt idx="598">0.024022420678771101</cx:pt>
          <cx:pt idx="599">0.021212616016028401</cx:pt>
          <cx:pt idx="600">0.00521823442212136</cx:pt>
          <cx:pt idx="601">-0.029711539753383399</cx:pt>
          <cx:pt idx="602">-0.00758271072784496</cx:pt>
          <cx:pt idx="603">0.016181280029353401</cx:pt>
          <cx:pt idx="604">-0.0099623981800584308</cx:pt>
          <cx:pt idx="605">-0.027759163238390099</cx:pt>
          <cx:pt idx="606">-0.023854912874489698</cx:pt>
          <cx:pt idx="607">-0.029738414531449601</cx:pt>
          <cx:pt idx="608">-0.0135304484418743</cx:pt>
          <cx:pt idx="609">-0.012654747819299201</cx:pt>
          <cx:pt idx="610">-0.013450339838173</cx:pt>
          <cx:pt idx="611">-0.0130286730510017</cx:pt>
          <cx:pt idx="612">-0.0087917913130879499</cx:pt>
          <cx:pt idx="613">-0.0072127112346333701</cx:pt>
          <cx:pt idx="614">-0.00219545727745792</cx:pt>
          <cx:pt idx="615">-7.9558201776133995e-05</cx:pt>
          <cx:pt idx="616">-6.1246746812658795e-05</cx:pt>
          <cx:pt idx="617">-5.4654394694283498e-05</cx:pt>
          <cx:pt idx="618">-0.0013174449441140899</cx:pt>
          <cx:pt idx="619">-0.0050923401769535004</cx:pt>
          <cx:pt idx="620">0.0053911963825314701</cx:pt>
          <cx:pt idx="621">0.020549051135276601</cx:pt>
          <cx:pt idx="622">0.039972275777006898</cx:pt>
          <cx:pt idx="623">0.049600897819548601</cx:pt>
          <cx:pt idx="624">0.042648981095603403</cx:pt>
          <cx:pt idx="625">0.033358592825415097</cx:pt>
          <cx:pt idx="626">0.040677199867602098</cx:pt>
          <cx:pt idx="627">0.036478899505522203</cx:pt>
          <cx:pt idx="628">0.0084642047286246896</cx:pt>
          <cx:pt idx="629">0.0078935045967730606</cx:pt>
          <cx:pt idx="630">0.0251628406013421</cx:pt>
          <cx:pt idx="631">0.0117446201410782</cx:pt>
          <cx:pt idx="632">-0.0266892550707644</cx:pt>
          <cx:pt idx="633">-0.043524152744400801</cx:pt>
          <cx:pt idx="634">-0.042943109957517198</cx:pt>
          <cx:pt idx="635">-0.034949855469512001</cx:pt>
          <cx:pt idx="636">-0.0271710851309463</cx:pt>
          <cx:pt idx="637">-0.023272425011465901</cx:pt>
          <cx:pt idx="638">-0.015315177952854199</cx:pt>
          <cx:pt idx="639">-0.015147271866331699</cx:pt>
          <cx:pt idx="640">-0.0062980062654215199</cx:pt>
          <cx:pt idx="641">-0.0044312123190856298</cx:pt>
          <cx:pt idx="642">-0.00043928327440507597</cx:pt>
          <cx:pt idx="643">0.00031853566096118699</cx:pt>
          <cx:pt idx="644">5.5092401726392102e-05</cx:pt>
          <cx:pt idx="645">-0.000236619908832842</cx:pt>
          <cx:pt idx="646">-0.00035378468914650402</cx:pt>
          <cx:pt idx="647">-0.0066487019298783799</cx:pt>
          <cx:pt idx="648">-0.0068809157000628302</cx:pt>
          <cx:pt idx="649">0.0074922793507806104</cx:pt>
          <cx:pt idx="650">0.0287501515733612</cx:pt>
          <cx:pt idx="651">0.027589857734960199</cx:pt>
          <cx:pt idx="652">0.027551626153053101</cx:pt>
          <cx:pt idx="653">0.021208799472720301</cx:pt>
          <cx:pt idx="654">0.016267345987660099</cx:pt>
          <cx:pt idx="655">0.0093097041101590505</cx:pt>
          <cx:pt idx="656">0.0128049604970324</cx:pt>
          <cx:pt idx="657">0.0376239409339321</cx:pt>
          <cx:pt idx="658">0.0079780064771764799</cx:pt>
          <cx:pt idx="659">-0.0074226005015876704</cx:pt>
          <cx:pt idx="660">-0.026319853031456199</cx:pt>
          <cx:pt idx="661">-0.044128166855290203</cx:pt>
          <cx:pt idx="662">-0.038787456786727098</cx:pt>
          <cx:pt idx="663">-0.034042564945797299</cx:pt>
          <cx:pt idx="664">-0.022837331029013402</cx:pt>
          <cx:pt idx="665">-0.0089206260568188804</cx:pt>
          <cx:pt idx="666">-0.010172853114047999</cx:pt>
          <cx:pt idx="667">-0.0116728453566033</cx:pt>
          <cx:pt idx="668">-0.0018638390867054299</cx:pt>
          <cx:pt idx="669">-0.00095474856331645701</cx:pt>
          <cx:pt idx="670">0.00023846081686887901</cx:pt>
          <cx:pt idx="671">0.000217634764835218</cx:pt>
          <cx:pt idx="672">-4.51219807762224e-05</cx:pt>
          <cx:pt idx="673">0.00052570645014454796</cx:pt>
          <cx:pt idx="674">-0.00084826975750158004</cx:pt>
          <cx:pt idx="675">-0.00060448208390082297</cx:pt>
          <cx:pt idx="676">-0.000179629923208252</cx:pt>
          <cx:pt idx="677">0.0058246498026016998</cx:pt>
          <cx:pt idx="678">0.010176653668674001</cx:pt>
          <cx:pt idx="679">0.0085330982096775004</cx:pt>
          <cx:pt idx="680">0.0183297738434487</cx:pt>
          <cx:pt idx="681">0.0063725004049361399</cx:pt>
          <cx:pt idx="682">0.0118139462872404</cx:pt>
          <cx:pt idx="683">0.0022672116142881502</cx:pt>
          <cx:pt idx="684">-0.0073722381825312398</cx:pt>
          <cx:pt idx="685">0.0087080070873098697</cx:pt>
          <cx:pt idx="686">-0.010031484519965999</cx:pt>
          <cx:pt idx="687">-0.0053654438917004697</cx:pt>
          <cx:pt idx="688">-0.024950498076266502</cx:pt>
          <cx:pt idx="689">-0.043326547084328301</cx:pt>
          <cx:pt idx="690">-0.036927433737141101</cx:pt>
          <cx:pt idx="691">-0.015703540457051</cx:pt>
          <cx:pt idx="692">-0.0083345813116046993</cx:pt>
          <cx:pt idx="693">-0.0067001236382128399</cx:pt>
          <cx:pt idx="694">-0.0070182735929075297</cx:pt>
          <cx:pt idx="695">-0.0042014144971051302</cx:pt>
          <cx:pt idx="696">-0.00359979136633903</cx:pt>
          <cx:pt idx="697">-0.00076377199140536796</cx:pt>
          <cx:pt idx="698">-0.00046687654258222098</cx:pt>
          <cx:pt idx="699">-0.00053612692893069804</cx:pt>
          <cx:pt idx="700">0.00056698375373828204</cx:pt>
          <cx:pt idx="701">0.000433909605552884</cx:pt>
          <cx:pt idx="702">-0.00056927185932446802</cx:pt>
          <cx:pt idx="703">0.00029612915433566698</cx:pt>
          <cx:pt idx="704">0.00185072150186265</cx:pt>
          <cx:pt idx="705">0.0059202329037417499</cx:pt>
          <cx:pt idx="706">-0.0035112687634800801</cx:pt>
          <cx:pt idx="707">-0.00043854455713106499</cx:pt>
          <cx:pt idx="708">0.012662687350391199</cx:pt>
          <cx:pt idx="709">0.0110218466548727</cx:pt>
          <cx:pt idx="710">-0.0047989519021851904</cx:pt>
          <cx:pt idx="711">-0.0033866137138279201</cx:pt>
          <cx:pt idx="712">-0.0085288418891741897</cx:pt>
          <cx:pt idx="713">-0.0067607629244261797</cx:pt>
          <cx:pt idx="714">0.0011055205877553299</cx:pt>
          <cx:pt idx="715">-0.017280742335651599</cx:pt>
          <cx:pt idx="716">-0.0149490295308167</cx:pt>
          <cx:pt idx="717">-0.018732128052934199</cx:pt>
          <cx:pt idx="718">-0.012186326999061199</cx:pt>
          <cx:pt idx="719">-0.00342383962478341</cx:pt>
          <cx:pt idx="720">0.000222930490563419</cx:pt>
          <cx:pt idx="721">-0.0015799881347704</cx:pt>
          <cx:pt idx="722">-0.0025238211739382599</cx:pt>
          <cx:pt idx="723">-0.0021527524110074299</cx:pt>
          <cx:pt idx="724">-0.0017353953162249701</cx:pt>
          <cx:pt idx="725">7.5692604276500494e-05</cx:pt>
          <cx:pt idx="726">-0.00062318001623181405</cx:pt>
          <cx:pt idx="727">-0.000306823793532835</cx:pt>
          <cx:pt idx="728">-2.5390078864242799e-05</cx:pt>
          <cx:pt idx="729">-0.00017112189299826999</cx:pt>
          <cx:pt idx="730">-0.00038890064604823099</cx:pt>
          <cx:pt idx="731">0.00046367288004362</cx:pt>
          <cx:pt idx="732">0.00020485568028345499</cx:pt>
          <cx:pt idx="733">-0.00045731718824820901</cx:pt>
          <cx:pt idx="734">0.0018887602202847301</cx:pt>
          <cx:pt idx="735">0.0047810795223538803</cx:pt>
          <cx:pt idx="736">0.0089261872661738108</cx:pt>
          <cx:pt idx="737">0.0105858766789704</cx:pt>
          <cx:pt idx="738">0.0072005586065090402</cx:pt>
          <cx:pt idx="739">0.0048810761454719598</cx:pt>
          <cx:pt idx="740">0.0046374934099770596</cx:pt>
          <cx:pt idx="741">0.0075924565638588</cx:pt>
          <cx:pt idx="742">0.015148747915131201</cx:pt>
          <cx:pt idx="743">0.014272481533313</cx:pt>
          <cx:pt idx="744">0.011452101570996499</cx:pt>
          <cx:pt idx="745">0.0095021891316241693</cx:pt>
          <cx:pt idx="746">0.0101500333522301</cx:pt>
          <cx:pt idx="747">0.0062367551741276898</cx:pt>
          <cx:pt idx="748">0.0035151851667013698</cx:pt>
          <cx:pt idx="749">0.00095359160021898795</cx:pt>
          <cx:pt idx="750">0.000321262978413496</cx:pt>
          <cx:pt idx="751">-0.00016759541601893801</cx:pt>
          <cx:pt idx="752">-0.00018576489627029099</cx:pt>
          <cx:pt idx="753">6.8458480103272406e-05</cx:pt>
          <cx:pt idx="754">-0.00028908604347747003</cx:pt>
          <cx:pt idx="755">-0.00038244415142468801</cx:pt>
          <cx:pt idx="756">0.000241842194760472</cx:pt>
          <cx:pt idx="757">0.00052622905726570804</cx:pt>
          <cx:pt idx="758">0.00032203516559634602</cx:pt>
          <cx:pt idx="759">-0.000118989166996942</cx:pt>
          <cx:pt idx="760">-0.00081479973497094798</cx:pt>
          <cx:pt idx="761">-0.00018198170406807899</cx:pt>
          <cx:pt idx="762">0.00048833605759868702</cx:pt>
          <cx:pt idx="763">0.000479633746004024</cx:pt>
          <cx:pt idx="764">0.00089163445481216805</cx:pt>
          <cx:pt idx="765">-0.000130765310853396</cx:pt>
          <cx:pt idx="766">0.000101520568464728</cx:pt>
          <cx:pt idx="767">0.00090606132921498502</cx:pt>
          <cx:pt idx="768">0.0010550960648678801</cx:pt>
          <cx:pt idx="769">0.00089613178812643997</cx:pt>
          <cx:pt idx="770">0.00348327301431823</cx:pt>
          <cx:pt idx="771">0.00224888275544063</cx:pt>
          <cx:pt idx="772">0.00061143229501059502</cx:pt>
          <cx:pt idx="773">0.00126173317089463</cx:pt>
          <cx:pt idx="774">0.0031803154071984399</cx:pt>
          <cx:pt idx="775">0.00114685326213274</cx:pt>
          <cx:pt idx="776">0.00042292924368487198</cx:pt>
          <cx:pt idx="777">-0.00025268349663757099</cx:pt>
          <cx:pt idx="778">0.00097255612196022498</cx:pt>
          <cx:pt idx="779">-0.00032597210171659701</cx:pt>
          <cx:pt idx="780">-0.000103269356610959</cx:pt>
          <cx:pt idx="781">-0.00013883069766115199</cx:pt>
          <cx:pt idx="782">0.00058127208472756999</cx:pt>
          <cx:pt idx="783">0.00044107856042728701</cx:pt>
          <cx:pt idx="784">0.00052652899178747253</cx:pt>
          <cx:pt idx="785">-0.00074372588462373254</cx:pt>
          <cx:pt idx="786">-0.001861870703365245</cx:pt>
          <cx:pt idx="787">0.0011184398527248275</cx:pt>
          <cx:pt idx="788">-0.0023018779189570926</cx:pt>
          <cx:pt idx="789">-0.0060621437369072252</cx:pt>
          <cx:pt idx="790">0.00079085822731684002</cx:pt>
          <cx:pt idx="791">0.0018611919423157</cx:pt>
          <cx:pt idx="792">0.0078323475484742243</cx:pt>
          <cx:pt idx="793">0.0096692568398094748</cx:pt>
          <cx:pt idx="794">0.0037635571828141998</cx:pt>
          <cx:pt idx="795">-4.8167281565453497e-05</cx:pt>
          <cx:pt idx="796">0.0030258601665450499</cx:pt>
          <cx:pt idx="797">0.0081784344587161242</cx:pt>
          <cx:pt idx="798">0.0053997378405809</cx:pt>
          <cx:pt idx="799">0.0030626532438640251</cx:pt>
          <cx:pt idx="800">0.0074513298045048252</cx:pt>
          <cx:pt idx="801">0.0040686626681488251</cx:pt>
          <cx:pt idx="802">0.0038320048612161999</cx:pt>
          <cx:pt idx="803">0.0039276563310779999</cx:pt>
          <cx:pt idx="804">0.0041510962842130003</cx:pt>
          <cx:pt idx="805">7.3161753347215745e-05</cx:pt>
          <cx:pt idx="806">-0.0016769927655208849</cx:pt>
          <cx:pt idx="807">-0.00098022261475555505</cx:pt>
          <cx:pt idx="808">-0.00082338097140373248</cx:pt>
          <cx:pt idx="809">-0.00022194159808017175</cx:pt>
          <cx:pt idx="810">-2.488265246048995e-05</cx:pt>
          <cx:pt idx="811">0.00064376097491317</cx:pt>
          <cx:pt idx="812">-0.00042009874609297249</cx:pt>
          <cx:pt idx="813">-0.0020098754668327976</cx:pt>
          <cx:pt idx="814">-0.002151191450198345</cx:pt>
          <cx:pt idx="815">0.0012885631811182751</cx:pt>
          <cx:pt idx="816">-0.0011262944255785775</cx:pt>
          <cx:pt idx="817">0.0041120805151769252</cx:pt>
          <cx:pt idx="818">0.0032369518442748502</cx:pt>
          <cx:pt idx="819">0.0020970815668961526</cx:pt>
          <cx:pt idx="820">0.0040458025958754751</cx:pt>
          <cx:pt idx="821">0.00072641712983385497</cx:pt>
          <cx:pt idx="822">0.0022018840299821325</cx:pt>
          <cx:pt idx="823">0.00016447530998492624</cx:pt>
          <cx:pt idx="824">0.0058772120791909747</cx:pt>
          <cx:pt idx="825">-0.0022090010171868348</cx:pt>
          <cx:pt idx="826">-0.0067803665317342247</cx:pt>
          <cx:pt idx="827">0.0042831185268893497</cx:pt>
          <cx:pt idx="828">0.0036903180383672249</cx:pt>
          <cx:pt idx="829">-0.0019783228219209699</cx:pt>
          <cx:pt idx="830">0.0055542878221657753</cx:pt>
          <cx:pt idx="831">0.0036536711443216499</cx:pt>
          <cx:pt idx="832">0.0012487803623930775</cx:pt>
          <cx:pt idx="833">0.00063492789891214001</cx:pt>
          <cx:pt idx="834">0.00082890032793826751</cx:pt>
          <cx:pt idx="835">-0.00033130170732773002</cx:pt>
          <cx:pt idx="836">4.1100893331746999e-05</cx:pt>
          <cx:pt idx="837">0.00011578282828360424</cx:pt>
          <cx:pt idx="838">-3.0355490605318499e-05</cx:pt>
          <cx:pt idx="839">-0.00035996126325552502</cx:pt>
          <cx:pt idx="840">-0.0010886813147756825</cx:pt>
          <cx:pt idx="841">-0.0016213208921115299</cx:pt>
          <cx:pt idx="842">-0.0010694313653167875</cx:pt>
          <cx:pt idx="843">0.0026300770638792749</cx:pt>
          <cx:pt idx="844">0.001260052702933245</cx:pt>
          <cx:pt idx="845">0.00195298863009625</cx:pt>
          <cx:pt idx="846">0.0013299297908131225</cx:pt>
          <cx:pt idx="847">-0.0035237404182144249</cx:pt>
          <cx:pt idx="848">-0.0016057709232280999</cx:pt>
          <cx:pt idx="849">-0.0033598673170284251</cx:pt>
          <cx:pt idx="850">0.0010579420036634199</cx:pt>
          <cx:pt idx="851">-0.00051816128982056745</cx:pt>
          <cx:pt idx="852">0.0015671966116204874</cx:pt>
          <cx:pt idx="853">-0.00188424267854895</cx:pt>
          <cx:pt idx="854">-0.0020586962395176748</cx:pt>
          <cx:pt idx="855">-0.0018516601059158275</cx:pt>
          <cx:pt idx="856">0.0031787483440737</cx:pt>
          <cx:pt idx="857">0.0030156729876356248</cx:pt>
          <cx:pt idx="858">0.0071725533448441002</cx:pt>
          <cx:pt idx="859">0.006577398744848275</cx:pt>
          <cx:pt idx="860">0.0025857055873615251</cx:pt>
          <cx:pt idx="861">-0.001302227365510695</cx:pt>
          <cx:pt idx="862">-0.00085013704883840505</cx:pt>
          <cx:pt idx="863">8.7004626604356248e-05</cx:pt>
          <cx:pt idx="864">0.0002672530200826775</cx:pt>
          <cx:pt idx="865">-6.0084386960578498e-05</cx:pt>
          <cx:pt idx="866">0.00025272579508024001</cx:pt>
          <cx:pt idx="867">-0.00016181010203318699</cx:pt>
          <cx:pt idx="868">-0.0016489745456933424</cx:pt>
          <cx:pt idx="869">-0.00054000063185638504</cx:pt>
          <cx:pt idx="870">0.0012234600175645475</cx:pt>
          <cx:pt idx="871">-0.001034390046266845</cx:pt>
          <cx:pt idx="872">-0.0024704323805084276</cx:pt>
          <cx:pt idx="873">-0.0053113665991380253</cx:pt>
          <cx:pt idx="874">-0.0058184488322227503</cx:pt>
          <cx:pt idx="875">-0.0095252136511123006</cx:pt>
          <cx:pt idx="876">-0.0038103570954455498</cx:pt>
          <cx:pt idx="877">-0.0023234213669346975</cx:pt>
          <cx:pt idx="878">-0.0093521326735458744</cx:pt>
          <cx:pt idx="879">-0.0082706925899692502</cx:pt>
          <cx:pt idx="880">-0.0093768148413456744</cx:pt>
          <cx:pt idx="881">-0.0052354663160915499</cx:pt>
          <cx:pt idx="882">-0.0072599557470198499</cx:pt>
          <cx:pt idx="883">-0.0027425720097261248</cx:pt>
          <cx:pt idx="884">0.00052652899178747253</cx:pt>
          <cx:pt idx="885">-0.00074372588462373254</cx:pt>
          <cx:pt idx="886">-0.001861870703365245</cx:pt>
          <cx:pt idx="887">0.0011184398527248275</cx:pt>
          <cx:pt idx="888">-0.0023018779189570926</cx:pt>
          <cx:pt idx="889">-0.0060621437369072252</cx:pt>
          <cx:pt idx="890">0.00079085822731684002</cx:pt>
          <cx:pt idx="891">0.0018611919423157</cx:pt>
          <cx:pt idx="892">0.0078323475484742243</cx:pt>
          <cx:pt idx="893">0.0096692568398094748</cx:pt>
          <cx:pt idx="894">0.0037635571828141998</cx:pt>
          <cx:pt idx="895">-4.8167281565453497e-05</cx:pt>
          <cx:pt idx="896">0.0030258601665450499</cx:pt>
          <cx:pt idx="897">0.0081784344587161242</cx:pt>
          <cx:pt idx="898">0.0053997378405809</cx:pt>
          <cx:pt idx="899">0.0030626532438640251</cx:pt>
          <cx:pt idx="900">0.0074513298045048252</cx:pt>
          <cx:pt idx="901">0.0040686626681488251</cx:pt>
          <cx:pt idx="902">0.0038320048612161999</cx:pt>
          <cx:pt idx="903">0.0039276563310779999</cx:pt>
          <cx:pt idx="904">0.0041510962842130003</cx:pt>
          <cx:pt idx="905">7.3161753347215745e-05</cx:pt>
          <cx:pt idx="906">-0.0016769927655208849</cx:pt>
          <cx:pt idx="907">-0.00098022261475555505</cx:pt>
          <cx:pt idx="908">-0.00082338097140373248</cx:pt>
          <cx:pt idx="909">-0.00022194159808017175</cx:pt>
          <cx:pt idx="910">-2.488265246048995e-05</cx:pt>
          <cx:pt idx="911">0.00064376097491317</cx:pt>
          <cx:pt idx="912">-0.00042009874609297249</cx:pt>
          <cx:pt idx="913">-0.0020098754668327976</cx:pt>
          <cx:pt idx="914">-0.002151191450198345</cx:pt>
          <cx:pt idx="915">0.0012885631811182751</cx:pt>
          <cx:pt idx="916">-0.0011262944255785775</cx:pt>
          <cx:pt idx="917">0.0041120805151769252</cx:pt>
          <cx:pt idx="918">0.0032369518442748502</cx:pt>
          <cx:pt idx="919">0.0020970815668961526</cx:pt>
          <cx:pt idx="920">0.0040458025958754751</cx:pt>
          <cx:pt idx="921">0.00072641712983385497</cx:pt>
          <cx:pt idx="922">0.0022018840299821325</cx:pt>
          <cx:pt idx="923">0.00016447530998492624</cx:pt>
          <cx:pt idx="924">0.0058772120791909747</cx:pt>
          <cx:pt idx="925">-0.0022090010171868348</cx:pt>
          <cx:pt idx="926">-0.0067803665317342247</cx:pt>
          <cx:pt idx="927">0.0042831185268893497</cx:pt>
          <cx:pt idx="928">0.0036903180383672249</cx:pt>
          <cx:pt idx="929">-0.0019783228219209699</cx:pt>
          <cx:pt idx="930">0.0055542878221657753</cx:pt>
          <cx:pt idx="931">0.0036536711443216499</cx:pt>
          <cx:pt idx="932">0.0012487803623930775</cx:pt>
          <cx:pt idx="933">0.00063492789891214001</cx:pt>
          <cx:pt idx="934">0.00082890032793826751</cx:pt>
          <cx:pt idx="935">-0.00033130170732773002</cx:pt>
          <cx:pt idx="936">4.1100893331746999e-05</cx:pt>
          <cx:pt idx="937">0.00011578282828360424</cx:pt>
          <cx:pt idx="938">-3.0355490605318499e-05</cx:pt>
          <cx:pt idx="939">-0.00035996126325552502</cx:pt>
          <cx:pt idx="940">-0.0010886813147756825</cx:pt>
          <cx:pt idx="941">-0.0016213208921115299</cx:pt>
          <cx:pt idx="942">-0.0010694313653167875</cx:pt>
          <cx:pt idx="943">0.0026300770638792749</cx:pt>
          <cx:pt idx="944">0.001260052702933245</cx:pt>
          <cx:pt idx="945">0.00195298863009625</cx:pt>
          <cx:pt idx="946">0.0013299297908131225</cx:pt>
          <cx:pt idx="947">-0.0035237404182144249</cx:pt>
          <cx:pt idx="948">-0.0016057709232280999</cx:pt>
          <cx:pt idx="949">-0.0033598673170284251</cx:pt>
          <cx:pt idx="950">0.0010579420036634199</cx:pt>
          <cx:pt idx="951">-0.00051816128982056745</cx:pt>
          <cx:pt idx="952">0.0015671966116204874</cx:pt>
          <cx:pt idx="953">-0.00188424267854895</cx:pt>
          <cx:pt idx="954">-0.0020586962395176748</cx:pt>
          <cx:pt idx="955">-0.0018516601059158275</cx:pt>
          <cx:pt idx="956">0.0031787483440737</cx:pt>
          <cx:pt idx="957">0.0030156729876356248</cx:pt>
          <cx:pt idx="958">0.0071725533448441002</cx:pt>
          <cx:pt idx="959">0.006577398744848275</cx:pt>
          <cx:pt idx="960">0.0025857055873615251</cx:pt>
          <cx:pt idx="961">-0.001302227365510695</cx:pt>
          <cx:pt idx="962">-0.00085013704883840505</cx:pt>
          <cx:pt idx="963">8.7004626604356248e-05</cx:pt>
          <cx:pt idx="964">0.0002672530200826775</cx:pt>
          <cx:pt idx="965">-6.0084386960578498e-05</cx:pt>
          <cx:pt idx="966">0.00025272579508024001</cx:pt>
          <cx:pt idx="967">-0.00016181010203318699</cx:pt>
          <cx:pt idx="968">-0.0016489745456933424</cx:pt>
          <cx:pt idx="969">-0.00054000063185638504</cx:pt>
          <cx:pt idx="970">0.0012234600175645475</cx:pt>
          <cx:pt idx="971">-0.001034390046266845</cx:pt>
          <cx:pt idx="972">-0.0024704323805084276</cx:pt>
          <cx:pt idx="973">-0.0053113665991380253</cx:pt>
          <cx:pt idx="974">-0.0058184488322227503</cx:pt>
          <cx:pt idx="975">-0.0095252136511123006</cx:pt>
          <cx:pt idx="976">-0.0038103570954455498</cx:pt>
          <cx:pt idx="977">-0.0023234213669346975</cx:pt>
          <cx:pt idx="978">-0.0093521326735458744</cx:pt>
          <cx:pt idx="979">-0.0082706925899692502</cx:pt>
          <cx:pt idx="980">-0.0093768148413456744</cx:pt>
          <cx:pt idx="981">-0.0052354663160915499</cx:pt>
          <cx:pt idx="982">-0.0072599557470198499</cx:pt>
          <cx:pt idx="983">-0.0027425720097261248</cx:pt>
          <cx:pt idx="984">0.00052652899178747253</cx:pt>
          <cx:pt idx="985">-0.00074372588462373254</cx:pt>
          <cx:pt idx="986">-0.001861870703365245</cx:pt>
          <cx:pt idx="987">0.0011184398527248275</cx:pt>
          <cx:pt idx="988">-0.0023018779189570926</cx:pt>
          <cx:pt idx="989">-0.0060621437369072252</cx:pt>
          <cx:pt idx="990">0.00079085822731684002</cx:pt>
          <cx:pt idx="991">0.0018611919423157</cx:pt>
          <cx:pt idx="992">0.0078323475484742243</cx:pt>
          <cx:pt idx="993">0.0096692568398094748</cx:pt>
          <cx:pt idx="994">0.0037635571828141998</cx:pt>
          <cx:pt idx="995">-4.8167281565453497e-05</cx:pt>
          <cx:pt idx="996">0.0030258601665450499</cx:pt>
          <cx:pt idx="997">0.0081784344587161242</cx:pt>
          <cx:pt idx="998">0.0053997378405809</cx:pt>
          <cx:pt idx="999">0.0030626532438640251</cx:pt>
          <cx:pt idx="1000">0.0074513298045048252</cx:pt>
          <cx:pt idx="1001">0.0040686626681488251</cx:pt>
          <cx:pt idx="1002">0.0038320048612161999</cx:pt>
          <cx:pt idx="1003">0.0039276563310779999</cx:pt>
          <cx:pt idx="1004">0.0041510962842130003</cx:pt>
          <cx:pt idx="1005">7.3161753347215745e-05</cx:pt>
          <cx:pt idx="1006">-0.0016769927655208849</cx:pt>
          <cx:pt idx="1007">-0.00098022261475555505</cx:pt>
          <cx:pt idx="1008">-0.00082338097140373248</cx:pt>
          <cx:pt idx="1009">-0.00022194159808017175</cx:pt>
          <cx:pt idx="1010">-2.488265246048995e-05</cx:pt>
          <cx:pt idx="1011">0.00064376097491317</cx:pt>
          <cx:pt idx="1012">-0.00042009874609297249</cx:pt>
          <cx:pt idx="1013">-0.0020098754668327976</cx:pt>
          <cx:pt idx="1014">-0.002151191450198345</cx:pt>
          <cx:pt idx="1015">0.0012885631811182751</cx:pt>
          <cx:pt idx="1016">-0.0011262944255785775</cx:pt>
          <cx:pt idx="1017">0.0041120805151769252</cx:pt>
          <cx:pt idx="1018">0.0032369518442748502</cx:pt>
          <cx:pt idx="1019">0.0020970815668961526</cx:pt>
          <cx:pt idx="1020">0.0040458025958754751</cx:pt>
          <cx:pt idx="1021">0.00072641712983385497</cx:pt>
          <cx:pt idx="1022">0.0022018840299821325</cx:pt>
          <cx:pt idx="1023">0.00016447530998492624</cx:pt>
          <cx:pt idx="1024">0.0058772120791909747</cx:pt>
          <cx:pt idx="1025">-0.0022090010171868348</cx:pt>
          <cx:pt idx="1026">-0.0067803665317342247</cx:pt>
          <cx:pt idx="1027">0.0042831185268893497</cx:pt>
          <cx:pt idx="1028">0.0036903180383672249</cx:pt>
          <cx:pt idx="1029">-0.0019783228219209699</cx:pt>
          <cx:pt idx="1030">0.0055542878221657753</cx:pt>
          <cx:pt idx="1031">0.0036536711443216499</cx:pt>
          <cx:pt idx="1032">0.0012487803623930775</cx:pt>
          <cx:pt idx="1033">0.00063492789891214001</cx:pt>
          <cx:pt idx="1034">0.00082890032793826751</cx:pt>
          <cx:pt idx="1035">-0.00033130170732773002</cx:pt>
          <cx:pt idx="1036">4.1100893331746999e-05</cx:pt>
          <cx:pt idx="1037">0.00011578282828360424</cx:pt>
          <cx:pt idx="1038">-3.0355490605318499e-05</cx:pt>
          <cx:pt idx="1039">-0.00035996126325552502</cx:pt>
          <cx:pt idx="1040">-0.0010886813147756825</cx:pt>
          <cx:pt idx="1041">-0.0016213208921115299</cx:pt>
          <cx:pt idx="1042">-0.0010694313653167875</cx:pt>
          <cx:pt idx="1043">0.0026300770638792749</cx:pt>
          <cx:pt idx="1044">0.001260052702933245</cx:pt>
          <cx:pt idx="1045">0.00195298863009625</cx:pt>
          <cx:pt idx="1046">0.0013299297908131225</cx:pt>
          <cx:pt idx="1047">-0.0035237404182144249</cx:pt>
          <cx:pt idx="1048">-0.0016057709232280999</cx:pt>
          <cx:pt idx="1049">-0.0033598673170284251</cx:pt>
          <cx:pt idx="1050">0.0010579420036634199</cx:pt>
          <cx:pt idx="1051">-0.00051816128982056745</cx:pt>
          <cx:pt idx="1052">0.0015671966116204874</cx:pt>
          <cx:pt idx="1053">-0.00188424267854895</cx:pt>
          <cx:pt idx="1054">-0.0020586962395176748</cx:pt>
          <cx:pt idx="1055">-0.0018516601059158275</cx:pt>
          <cx:pt idx="1056">0.0031787483440737</cx:pt>
          <cx:pt idx="1057">0.0030156729876356248</cx:pt>
          <cx:pt idx="1058">0.0071725533448441002</cx:pt>
          <cx:pt idx="1059">0.006577398744848275</cx:pt>
          <cx:pt idx="1060">0.0025857055873615251</cx:pt>
          <cx:pt idx="1061">-0.001302227365510695</cx:pt>
          <cx:pt idx="1062">-0.00085013704883840505</cx:pt>
          <cx:pt idx="1063">8.7004626604356248e-05</cx:pt>
          <cx:pt idx="1064">0.0002672530200826775</cx:pt>
          <cx:pt idx="1065">-6.0084386960578498e-05</cx:pt>
          <cx:pt idx="1066">0.00025272579508024001</cx:pt>
          <cx:pt idx="1067">-0.00016181010203318699</cx:pt>
          <cx:pt idx="1068">-0.0016489745456933424</cx:pt>
          <cx:pt idx="1069">-0.00054000063185638504</cx:pt>
          <cx:pt idx="1070">0.0012234600175645475</cx:pt>
          <cx:pt idx="1071">-0.001034390046266845</cx:pt>
          <cx:pt idx="1072">-0.0024704323805084276</cx:pt>
          <cx:pt idx="1073">-0.0053113665991380253</cx:pt>
          <cx:pt idx="1074">-0.0058184488322227503</cx:pt>
          <cx:pt idx="1075">-0.0095252136511123006</cx:pt>
          <cx:pt idx="1076">-0.0038103570954455498</cx:pt>
          <cx:pt idx="1077">-0.0023234213669346975</cx:pt>
          <cx:pt idx="1078">-0.0093521326735458744</cx:pt>
          <cx:pt idx="1079">-0.0082706925899692502</cx:pt>
          <cx:pt idx="1080">-0.0093768148413456744</cx:pt>
          <cx:pt idx="1081">-0.0052354663160915499</cx:pt>
          <cx:pt idx="1082">-0.0072599557470198499</cx:pt>
          <cx:pt idx="1083">-0.0027425720097261248</cx:pt>
        </cx:lvl>
      </cx:numDim>
    </cx:data>
    <cx:data id="3">
      <cx:numDim type="val">
        <cx:f>Sheet2!$D$1:$D$1084</cx:f>
        <cx:lvl ptCount="1084" formatCode="G/通用格式">
          <cx:pt idx="0">-0.00025042030327062102</cx:pt>
          <cx:pt idx="1">0.000470134141004343</cx:pt>
          <cx:pt idx="2">-6.8212923998496806e-05</cx:pt>
          <cx:pt idx="3">0.00039788414106643201</cx:pt>
          <cx:pt idx="4">0.00021961986159034499</cx:pt>
          <cx:pt idx="5">-0.00101583772225495</cx:pt>
          <cx:pt idx="6">0.00061039712247049104</cx:pt>
          <cx:pt idx="7">-0.00029277366366156898</cx:pt>
          <cx:pt idx="8">0.00057272476830544296</cx:pt>
          <cx:pt idx="9">0.00044528322214670098</cx:pt>
          <cx:pt idx="10">0.00038141636158040801</cx:pt>
          <cx:pt idx="11">0.00025581492269553298</cx:pt>
          <cx:pt idx="12">-0.00029603493678416698</cx:pt>
          <cx:pt idx="13">-0.00063083825583794598</cx:pt>
          <cx:pt idx="14">0.00033373656518990801</cx:pt>
          <cx:pt idx="15">0.00045812652407403699</cx:pt>
          <cx:pt idx="16">0.00041912482544876999</cx:pt>
          <cx:pt idx="17">0.00021676649678067499</cx:pt>
          <cx:pt idx="18">0.00042796003196559398</cx:pt>
          <cx:pt idx="19">-0.00084938776265830603</cx:pt>
          <cx:pt idx="20">-0.000435327927928522</cx:pt>
          <cx:pt idx="21">-0.00041496175678805598</cx:pt>
          <cx:pt idx="22">0.00017974074809829</cx:pt>
          <cx:pt idx="23">0.00035764693476668299</cx:pt>
          <cx:pt idx="24">-0.000112946616908038</cx:pt>
          <cx:pt idx="25">-0.00030825732353928302</cx:pt>
          <cx:pt idx="26">0.00034477469258442802</cx:pt>
          <cx:pt idx="27">-0.00010925596018237</cx:pt>
          <cx:pt idx="28">0.00063653411357360702</cx:pt>
          <cx:pt idx="29">-0.00022192106407016601</cx:pt>
          <cx:pt idx="30">0.00016696948798166299</cx:pt>
          <cx:pt idx="31">-0.00042513600273462698</cx:pt>
          <cx:pt idx="32">-0.00027557419824555902</cx:pt>
          <cx:pt idx="33">-0.00028461954681395399</cx:pt>
          <cx:pt idx="34">0.00039587189758728402</cx:pt>
          <cx:pt idx="35">4.2394587750644901e-05</cx:pt>
          <cx:pt idx="36">-6.8142212704870602e-05</cx:pt>
          <cx:pt idx="37">3.2440217542857899e-06</cx:pt>
          <cx:pt idx="38">-0.00082076053525890601</cx:pt>
          <cx:pt idx="39">-0.00273131565991896</cx:pt>
          <cx:pt idx="40">-0.00033311894396172701</cx:pt>
          <cx:pt idx="41">0.00017983999270746801</cx:pt>
          <cx:pt idx="42">3.0150859910530499e-05</cx:pt>
          <cx:pt idx="43">-0.00052841177166428196</cx:pt>
          <cx:pt idx="44">0.0024143431328252098</cx:pt>
          <cx:pt idx="45">0.000705623462313318</cx:pt>
          <cx:pt idx="46">-0.00059854262420624895</cx:pt>
          <cx:pt idx="47">-0.00072818294115752102</cx:pt>
          <cx:pt idx="48">-0.0020320078169578401</cx:pt>
          <cx:pt idx="49">-0.0037747946096777902</cx:pt>
          <cx:pt idx="50">-0.00063415286573064496</cx:pt>
          <cx:pt idx="51">-0.00016058982144287701</cx:pt>
          <cx:pt idx="52">0.000479880899091923</cx:pt>
          <cx:pt idx="53">-6.0600843734119703e-05</cx:pt>
          <cx:pt idx="54">-0.000194268422975991</cx:pt>
          <cx:pt idx="55">-0.000107257271144066</cx:pt>
          <cx:pt idx="56">-5.5219910595872097e-05</cx:pt>
          <cx:pt idx="57">-0.00019262689184584901</cx:pt>
          <cx:pt idx="58">7.0146751025171796e-05</cx:pt>
          <cx:pt idx="59">-0.00027680394611640901</cx:pt>
          <cx:pt idx="60">-0.00083340482358216996</cx:pt>
          <cx:pt idx="61">0.00066082537256374296</cx:pt>
          <cx:pt idx="62">-0.00018773048713763299</cx:pt>
          <cx:pt idx="63">0.00055935278800522503</cx:pt>
          <cx:pt idx="64">-0.00080605069135322803</cx:pt>
          <cx:pt idx="65">-0.000297173927218125</cx:pt>
          <cx:pt idx="66">-0.0050078829166291501</cx:pt>
          <cx:pt idx="67">-0.0039615682643698398</cx:pt>
          <cx:pt idx="68">0.00770418195154789</cx:pt>
          <cx:pt idx="69">0.010748868229250599</cx:pt>
          <cx:pt idx="70">0.0032979141252005</cx:pt>
          <cx:pt idx="71">0.0079208338050934801</cx:pt>
          <cx:pt idx="72">0.019322281497185199</cx:pt>
          <cx:pt idx="73">0.0080010440489809292</cx:pt>
          <cx:pt idx="74">-0.0092497407672802994</cx:pt>
          <cx:pt idx="75">-0.016326332308904401</cx:pt>
          <cx:pt idx="76">-0.0062224729073230498</cx:pt>
          <cx:pt idx="77">-0.010566532901104601</cx:pt>
          <cx:pt idx="78">-0.0062602831065275899</cx:pt>
          <cx:pt idx="79">-0.0014389610888602699</cx:pt>
          <cx:pt idx="80">-0.00028530287023874302</cx:pt>
          <cx:pt idx="81">-0.00067266913887900105</cx:pt>
          <cx:pt idx="82">-0.00061970190859175799</cx:pt>
          <cx:pt idx="83">-0.000332403101184066</cx:pt>
          <cx:pt idx="84">0.00026170229415006899</cx:pt>
          <cx:pt idx="85">-0.000110152861694788</cx:pt>
          <cx:pt idx="86">0.00019091272832729301</cx:pt>
          <cx:pt idx="87">-8.8909274255092607e-05</cx:pt>
          <cx:pt idx="88">-0.00078179161037737397</cx:pt>
          <cx:pt idx="89">-0.00179896085813318</cx:pt>
          <cx:pt idx="90">-0.0014272373101011501</cx:pt>
          <cx:pt idx="91">0.00069457314688129497</cx:pt>
          <cx:pt idx="92">0.000424609464867691</cx:pt>
          <cx:pt idx="93">0.00191298490314685</cx:pt>
          <cx:pt idx="94">0.0032124664314551101</cx:pt>
          <cx:pt idx="95">0.019119817256851399</cx:pt>
          <cx:pt idx="96">0.0353696873175579</cx:pt>
          <cx:pt idx="97">0.022726989782536601</cx:pt>
          <cx:pt idx="98">0.021072435035509301</cx:pt>
          <cx:pt idx="99">0.028473071426840101</cx:pt>
          <cx:pt idx="100">0.054723681541039598</cx:pt>
          <cx:pt idx="101">0.049228582134860602</cx:pt>
          <cx:pt idx="102">0.027704790956689498</cx:pt>
          <cx:pt idx="103">0.0034937287530804502</cx:pt>
          <cx:pt idx="104">-0.0125696300566135</cx:pt>
          <cx:pt idx="105">-0.026239909360809499</cx:pt>
          <cx:pt idx="106">-0.017257109279241799</cx:pt>
          <cx:pt idx="107">-0.0116245554444803</cx:pt>
          <cx:pt idx="108">-0.0046599613961029298</cx:pt>
          <cx:pt idx="109">0.00157827204035238</cx:pt>
          <cx:pt idx="110">0.000225970632899036</cx:pt>
          <cx:pt idx="111">6.1793839917507096e-05</cx:pt>
          <cx:pt idx="112">0.00057434563523332002</cx:pt>
          <cx:pt idx="113">0.000291334906942904</cx:pt>
          <cx:pt idx="114">6.8613286328489607e-05</cx:pt>
          <cx:pt idx="115">-4.7672984274833398e-05</cx:pt>
          <cx:pt idx="116">-0.0010060333850865301</cx:pt>
          <cx:pt idx="117">-0.0031973886339711302</cx:pt>
          <cx:pt idx="118">0.0037036593523336299</cx:pt>
          <cx:pt idx="119">0.0076300322993240596</cx:pt>
          <cx:pt idx="120">0.00641087150351653</cx:pt>
          <cx:pt idx="121">0.0182578214396617</cx:pt>
          <cx:pt idx="122">0.040018837813680597</cx:pt>
          <cx:pt idx="123">0.0313973441828811</cx:pt>
          <cx:pt idx="124">0.020095691062999198</cx:pt>
          <cx:pt idx="125">0.00421938958090379</cx:pt>
          <cx:pt idx="126">0.034351344273732001</cx:pt>
          <cx:pt idx="127">0.063414203538200001</cx:pt>
          <cx:pt idx="128">0.115265532632816</cx:pt>
          <cx:pt idx="129">0.11909054416758599</cx:pt>
          <cx:pt idx="130">0.093567509879521005</cx:pt>
          <cx:pt idx="131">0.069056889616295303</cx:pt>
          <cx:pt idx="132">0.054562218160384902</cx:pt>
          <cx:pt idx="133">0.0052005057297640099</cx:pt>
          <cx:pt idx="134">-0.0040019576595038504</cx:pt>
          <cx:pt idx="135">-0.026737590120089399</cx:pt>
          <cx:pt idx="136">-0.0205627130623839</cx:pt>
          <cx:pt idx="137">-0.0028973098210663501</cx:pt>
          <cx:pt idx="138">-0.0018985216005774901</cx:pt>
          <cx:pt idx="139">-0.00198998665996302</cx:pt>
          <cx:pt idx="140">6.2115907976483304e-05</cx:pt>
          <cx:pt idx="141">0.00085204129813077104</cx:pt>
          <cx:pt idx="142">-8.6454008017265206e-05</cx:pt>
          <cx:pt idx="143">-0.00077252260364748496</cx:pt>
          <cx:pt idx="144">-0.0022436846202733601</cx:pt>
          <cx:pt idx="145">-0.0047343328944924297</cx:pt>
          <cx:pt idx="146">0.0030437285196727301</cx:pt>
          <cx:pt idx="147">0.0084949220693019394</cx:pt>
          <cx:pt idx="148">-0.0010514405871129499</cx:pt>
          <cx:pt idx="149">0.018044778023474602</cx:pt>
          <cx:pt idx="150">0.024697330345577102</cx:pt>
          <cx:pt idx="151">0.0153498150698893</cx:pt>
          <cx:pt idx="152">0.0375734742957438</cx:pt>
          <cx:pt idx="153">0.0186075376184404</cx:pt>
          <cx:pt idx="154">0.0064647255442696798</cx:pt>
          <cx:pt idx="155">0.060136390138455099</cx:pt>
          <cx:pt idx="156">0.12654079045113401</cx:pt>
          <cx:pt idx="157">0.0724300473675345</cx:pt>
          <cx:pt idx="158">0.066717553846687594</cx:pt>
          <cx:pt idx="159">0.065957106907119603</cx:pt>
          <cx:pt idx="160">0.051911785794528501</cx:pt>
          <cx:pt idx="161">0.0619587583884256</cx:pt>
          <cx:pt idx="162">0.029936235719545901</cx:pt>
          <cx:pt idx="163">0.0065203648252858898</cx:pt>
          <cx:pt idx="164">-0.0095964186257104303</cx:pt>
          <cx:pt idx="165">-0.012494196031382699</cx:pt>
          <cx:pt idx="166">-0.0071885452132869499</cx:pt>
          <cx:pt idx="167">-0.0021677694707908</cx:pt>
          <cx:pt idx="168">0.00059632826325783797</cx:pt>
          <cx:pt idx="169">-0.000237447469231024</cx:pt>
          <cx:pt idx="170">-0.00109839574049817</cx:pt>
          <cx:pt idx="171">-0.00092935582476166899</cx:pt>
          <cx:pt idx="172">-0.00347662500223314</cx:pt>
          <cx:pt idx="173">0.00012428859338690701</cx:pt>
          <cx:pt idx="174">-0.0029888822478667202</cx:pt>
          <cx:pt idx="175">-0.0095167849135355202</cx:pt>
          <cx:pt idx="176">-0.032540776760897602</cx:pt>
          <cx:pt idx="177">0.011032533533779599</cx:pt>
          <cx:pt idx="178">0.011205554394693401</cx:pt>
          <cx:pt idx="179">0.013553530972736099</cx:pt>
          <cx:pt idx="180">0.0135923702298103</cx:pt>
          <cx:pt idx="181">-0.014483128211168201</cx:pt>
          <cx:pt idx="182">-0.0231321930988477</cx:pt>
          <cx:pt idx="183">-0.019624884977771501</cx:pt>
          <cx:pt idx="184">0.034325580376673402</cx:pt>
          <cx:pt idx="185">0.043009391653542103</cx:pt>
          <cx:pt idx="186">0.045652285967470001</cx:pt>
          <cx:pt idx="187">0.031226779080636799</cx:pt>
          <cx:pt idx="188">0.025686749495003901</cx:pt>
          <cx:pt idx="189">0.044267205889114897</cx:pt>
          <cx:pt idx="190">0.041524730403491097</cx:pt>
          <cx:pt idx="191">0.0080054988418186094</cx:pt>
          <cx:pt idx="192">0.0114775881111617</cx:pt>
          <cx:pt idx="193">-0.0098566812210243698</cx:pt>
          <cx:pt idx="194">-0.0016694414053217499</cx:pt>
          <cx:pt idx="195">-0.0011507134509067</cx:pt>
          <cx:pt idx="196">-8.5946604724290899e-05</cx:pt>
          <cx:pt idx="197">0.00050237379744605295</cx:pt>
          <cx:pt idx="198">-0.00034906028160034601</cx:pt>
          <cx:pt idx="199">0.00014236536520327925</cx:pt>
          <cx:pt idx="200">-0.001582092040191095</cx:pt>
          <cx:pt idx="201">-0.0033536898092972</cx:pt>
          <cx:pt idx="202">-0.0042269769138728501</cx:pt>
          <cx:pt idx="203">-0.0069222961858530999</cx:pt>
          <cx:pt idx="204">-0.00048390862575817001</cx:pt>
          <cx:pt idx="205">0.0037504962464359501</cx:pt>
          <cx:pt idx="206">0.0051057027072092254</cx:pt>
          <cx:pt idx="207">-0.00088213060957275248</cx:pt>
          <cx:pt idx="208">-0.011587491506293649</cx:pt>
          <cx:pt idx="209">-0.021213761360394351</cx:pt>
          <cx:pt idx="210">-0.01648924429461945</cx:pt>
          <cx:pt idx="211">-0.0097359665973524995</cx:pt>
          <cx:pt idx="212">-0.0032022596491009751</cx:pt>
          <cx:pt idx="213">0.0063225870333616747</cx:pt>
          <cx:pt idx="214">0.011652649127919175</cx:pt>
          <cx:pt idx="215">0.0065620160059384749</cx:pt>
          <cx:pt idx="216">0.0042224820546536502</cx:pt>
          <cx:pt idx="217">0.0067385676280262751</cx:pt>
          <cx:pt idx="218">0.013553673069442549</cx:pt>
          <cx:pt idx="219">0.0047487673821371996</cx:pt>
          <cx:pt idx="220">0.0045200084742260498</cx:pt>
          <cx:pt idx="221">-9.0224061750791243e-05</cx:pt>
          <cx:pt idx="222">-0.00066708537679567505</cx:pt>
          <cx:pt idx="223">-7.7235885875972745e-05</cx:pt>
          <cx:pt idx="224">0.00010425475996230025</cx:pt>
          <cx:pt idx="225">-5.8173441782170498e-05</cx:pt>
          <cx:pt idx="226">-0.00032375390904039751</cx:pt>
          <cx:pt idx="227">-0.00017376076433309225</cx:pt>
          <cx:pt idx="228">-0.0029341372069714498</cx:pt>
          <cx:pt idx="229">-0.0057548812823878751</cx:pt>
          <cx:pt idx="230">-0.0076518250832352253</cx:pt>
          <cx:pt idx="231">-0.0041345722130711002</cx:pt>
          <cx:pt idx="232">0.0014325877631530175</cx:pt>
          <cx:pt idx="233">-0.00038909704411722748</cx:pt>
          <cx:pt idx="234">-0.003385859181657575</cx:pt>
          <cx:pt idx="235">-0.012956518014455975</cx:pt>
          <cx:pt idx="236">-0.023710582316592524</cx:pt>
          <cx:pt idx="237">-0.026750263501829252</cx:pt>
          <cx:pt idx="238">-0.0138186552115911</cx:pt>
          <cx:pt idx="239">-0.0084062822928192005</cx:pt>
          <cx:pt idx="240">-0.0051205676968026246</cx:pt>
          <cx:pt idx="241">0.003405228784765975</cx:pt>
          <cx:pt idx="242">0.0087021039595216246</cx:pt>
          <cx:pt idx="243">0.0029505250580385499</cx:pt>
          <cx:pt idx="244">0.0034680690746636748</cx:pt>
          <cx:pt idx="245">-0.00031724258938589249</cx:pt>
          <cx:pt idx="246">0.01223073371578505</cx:pt>
          <cx:pt idx="247">0.01194029959147495</cx:pt>
          <cx:pt idx="248">7.2070056334232248e-05</cx:pt>
          <cx:pt idx="249">-0.0030292964385294249</cx:pt>
          <cx:pt idx="250">-0.0001517458673901635</cx:pt>
          <cx:pt idx="251">7.8612764207249998e-05</cx:pt>
          <cx:pt idx="252">0.00017874049017235476</cx:pt>
          <cx:pt idx="253">-1.335494858935835e-05</cx:pt>
          <cx:pt idx="254">-0.00011370195699200775</cx:pt>
          <cx:pt idx="255">1.2293582129754974e-05</cx:pt>
          <cx:pt idx="256">-0.00324580263167395</cx:pt>
          <cx:pt idx="257">-0.0078781745925345491</cx:pt>
          <cx:pt idx="258">-0.0091449542815617742</cx:pt>
          <cx:pt idx="259">-0.0026596478654084999</cx:pt>
          <cx:pt idx="260">0.0016775936138228649</cx:pt>
          <cx:pt idx="261">-0.010737580111555151</cx:pt>
          <cx:pt idx="262">-0.011475665598582926</cx:pt>
          <cx:pt idx="263">-0.017697508418592175</cx:pt>
          <cx:pt idx="264">-0.022924852914253075</cx:pt>
          <cx:pt idx="265">-0.019961486559384151</cx:pt>
          <cx:pt idx="266">-0.018949329749898925</cx:pt>
          <cx:pt idx="267">-0.01496274153261495</cx:pt>
          <cx:pt idx="268">-0.009580027577615325</cx:pt>
          <cx:pt idx="269">-0.0018180958249212225</cx:pt>
          <cx:pt idx="270">0.007622758363778525</cx:pt>
          <cx:pt idx="271">-0.00084406524944345002</cx:pt>
          <cx:pt idx="272">-0.0076857398846024248</cx:pt>
          <cx:pt idx="273">0.0036148789464442999</cx:pt>
          <cx:pt idx="274">0.016357844986553099</cx:pt>
          <cx:pt idx="275">0.0032879263166917748</cx:pt>
          <cx:pt idx="276">-0.0061966131561520003</cx:pt>
          <cx:pt idx="277">-0.00093462283421538749</cx:pt>
          <cx:pt idx="278">9.0093585664117754e-05</cx:pt>
          <cx:pt idx="279">-7.5616629160453502e-05</cx:pt>
          <cx:pt idx="280">-0.00012914433289768149</cx:pt>
          <cx:pt idx="281">-7.5525821507782244e-05</cx:pt>
          <cx:pt idx="282">-2.8148343522970251e-05</cx:pt>
          <cx:pt idx="283">-0.000225794015205668</cx:pt>
          <cx:pt idx="284">-0.0044766168298235997</cx:pt>
          <cx:pt idx="285">-0.010377584309548851</cx:pt>
          <cx:pt idx="286">-0.0098985274536383498</cx:pt>
          <cx:pt idx="287">-0.0067431241836355751</cx:pt>
          <cx:pt idx="288">-0.0045343862664914501</cx:pt>
          <cx:pt idx="289">-0.0085091601329422995</cx:pt>
          <cx:pt idx="290">-0.018433133703268673</cx:pt>
          <cx:pt idx="291">-0.018135060931289824</cx:pt>
          <cx:pt idx="292">-0.020357379610079551</cx:pt>
          <cx:pt idx="293">-0.0141786152802963</cx:pt>
          <cx:pt idx="294">-0.021997889241591673</cx:pt>
          <cx:pt idx="295">-0.020076915195705449</cx:pt>
          <cx:pt idx="296">0.001612184997920475</cx:pt>
          <cx:pt idx="297">0.0031392061981456</cx:pt>
          <cx:pt idx="298">-0.0012285667414709751</cx:pt>
          <cx:pt idx="299">-0.017467253577629901</cx:pt>
          <cx:pt idx="300">-0.0273792548456844</cx:pt>
          <cx:pt idx="301">0.0164008608221182</cx:pt>
          <cx:pt idx="302">0.034741244427856303</cx:pt>
          <cx:pt idx="303">-0.026358366787618</cx:pt>
          <cx:pt idx="304">-0.023223935009085501</cx:pt>
          <cx:pt idx="305">-0.00191718123131642</cx:pt>
          <cx:pt idx="306">-0.00028710967568097798</cx:pt>
          <cx:pt idx="307">0.00085578529004477202</cx:pt>
          <cx:pt idx="308">-0.00032206155096509202</cx:pt>
          <cx:pt idx="309">-0.00047140859659349302</cx:pt>
          <cx:pt idx="310">-0.0010386863713253999</cx:pt>
          <cx:pt idx="311">-0.0049874326840555596</cx:pt>
          <cx:pt idx="312">-0.025480446747959299</cx:pt>
          <cx:pt idx="313">-0.047888040228387198</cx:pt>
          <cx:pt idx="314">-0.035933032712831797</cx:pt>
          <cx:pt idx="315">-0.048262633658452202</cx:pt>
          <cx:pt idx="316">-0.034529105064957398</cx:pt>
          <cx:pt idx="317">-0.039612739819769503</cx:pt>
          <cx:pt idx="318">-0.039415805944101497</cx:pt>
          <cx:pt idx="319">-0.069183857639235596</cx:pt>
          <cx:pt idx="320">-0.077358395425535506</cx:pt>
          <cx:pt idx="321">-0.033359981922671998</cx:pt>
          <cx:pt idx="322">-0.059778210127533697</cx:pt>
          <cx:pt idx="323">-0.033984313294329098</cx:pt>
          <cx:pt idx="324">-0.029887693892233801</cx:pt>
          <cx:pt idx="325">-0.0153264207438857</cx:pt>
          <cx:pt idx="326">-0.045760936243392197</cx:pt>
          <cx:pt idx="327">-0.011375886532935</cx:pt>
          <cx:pt idx="328">0.0068400345951434797</cx:pt>
          <cx:pt idx="329">-0.0182976089449732</cx:pt>
          <cx:pt idx="330">0.0224091403034994</cx:pt>
          <cx:pt idx="331">-0.018028544260460699</cx:pt>
          <cx:pt idx="332">-0.022417271793130501</cx:pt>
          <cx:pt idx="333">-0.0021554232069983499</cx:pt>
          <cx:pt idx="334">-0.000112475054502137</cx:pt>
          <cx:pt idx="335">-0.00051849737691827505</cx:pt>
          <cx:pt idx="336">6.6606177896284203e-05</cx:pt>
          <cx:pt idx="337">-0.00026394395475834399</cx:pt>
          <cx:pt idx="338">-0.00084268103905835797</cx:pt>
          <cx:pt idx="339">-0.0072824901811872501</cx:pt>
          <cx:pt idx="340">-0.028141469427833899</cx:pt>
          <cx:pt idx="341">-0.032887126760744498</cx:pt>
          <cx:pt idx="342">-0.018753080259231301</cx:pt>
          <cx:pt idx="343">-0.032257837880236603</cx:pt>
          <cx:pt idx="344">-0.025732782124773</cx:pt>
          <cx:pt idx="345">-0.016478850150266199</cx:pt>
          <cx:pt idx="346">0.011331295936711399</cx:pt>
          <cx:pt idx="347">-0.031040456880253201</cx:pt>
          <cx:pt idx="348">-0.041330664425188297</cx:pt>
          <cx:pt idx="349">-0.062119797428655199</cx:pt>
          <cx:pt idx="350">-0.042271979848162902</cx:pt>
          <cx:pt idx="351">-0.060676537020586799</cx:pt>
          <cx:pt idx="352">-0.046576148960948097</cx:pt>
          <cx:pt idx="353">-0.057720030964147698</cx:pt>
          <cx:pt idx="354">-0.0047732134740766704</cx:pt>
          <cx:pt idx="355">-0.0037905686133039001</cx:pt>
          <cx:pt idx="356">0.00558878580161853</cx:pt>
          <cx:pt idx="357">-0.0065530962613761399</cx:pt>
          <cx:pt idx="358">0.0062038345107748296</cx:pt>
          <cx:pt idx="359">-0.022705889497905099</cx:pt>
          <cx:pt idx="360">-0.013685036274646199</cx:pt>
          <cx:pt idx="361">0.00106330621567369</cx:pt>
          <cx:pt idx="362">-0.00023777058755369899</cx:pt>
          <cx:pt idx="363">0.00041394537888059702</cx:pt>
          <cx:pt idx="364">-0.00047565940007074999</cx:pt>
          <cx:pt idx="365">-0.00072524829083247502</cx:pt>
          <cx:pt idx="366">-0.00080745811597715197</cx:pt>
          <cx:pt idx="367">-0.0032749073893322601</cx:pt>
          <cx:pt idx="368">-0.015472703143992199</cx:pt>
          <cx:pt idx="369">-0.0075787619913674099</cx:pt>
          <cx:pt idx="370">-0.0063894184428588104</cx:pt>
          <cx:pt idx="371">-0.016017537336014</cx:pt>
          <cx:pt idx="372">-0.035956896396117898</cx:pt>
          <cx:pt idx="373">-0.037733527919159897</cx:pt>
          <cx:pt idx="374">-0.0132193210725616</cx:pt>
          <cx:pt idx="375">-0.0234222246358873</cx:pt>
          <cx:pt idx="376">-0.064489110885503201</cx:pt>
          <cx:pt idx="377">-0.047256375160831698</cx:pt>
          <cx:pt idx="378">-0.048497127398536802</cx:pt>
          <cx:pt idx="379">-0.036242878073393298</cx:pt>
          <cx:pt idx="380">-0.065925041330978706</cx:pt>
          <cx:pt idx="381">-0.027669872293535701</cx:pt>
          <cx:pt idx="382">-0.019859659722717499</cx:pt>
          <cx:pt idx="383">-0.016206452644740601</cx:pt>
          <cx:pt idx="384">0.00080966643313379501</cx:pt>
          <cx:pt idx="385">-0.0019791581351098</cx:pt>
          <cx:pt idx="386">0.0116207291146294</cx:pt>
          <cx:pt idx="387">-0.022606644203080999</cx:pt>
          <cx:pt idx="388">-0.0085086600755322397</cx:pt>
          <cx:pt idx="389">0.0020987889835634601</cx:pt>
          <cx:pt idx="390">0.000775956674027742</cx:pt>
          <cx:pt idx="391">0.00037195898696729601</cx:pt>
          <cx:pt idx="392">0.00025638823751187001</cx:pt>
          <cx:pt idx="393">9.2670894575679299e-05</cx:pt>
          <cx:pt idx="394">-0.00027649094218009398</cx:pt>
          <cx:pt idx="395">-0.00080153288607466501</cx:pt>
          <cx:pt idx="396">0.0074728882759168003</cx:pt>
          <cx:pt idx="397">0.0136423024619985</cx:pt>
          <cx:pt idx="398">0.017135479539090202</cx:pt>
          <cx:pt idx="399">0.0015724267713844301</cx:pt>
          <cx:pt idx="400">-0.0280015680511898</cx:pt>
          <cx:pt idx="401">-0.020566301959562199</cx:pt>
          <cx:pt idx="402">-0.030179156562993099</cx:pt>
          <cx:pt idx="403">-0.055171291747091303</cx:pt>
          <cx:pt idx="404">-0.030496758028589002</cx:pt>
          <cx:pt idx="405">-0.027152777662437299</cx:pt>
          <cx:pt idx="406">-0.0048455424181751703</cx:pt>
          <cx:pt idx="407">-0.046164386366090097</cx:pt>
          <cx:pt idx="408">-0.0231587076072724</cx:pt>
          <cx:pt idx="409">-0.027556002491734299</cx:pt>
          <cx:pt idx="410">-0.0414758279893278</cx:pt>
          <cx:pt idx="411">-0.0170979353324291</cx:pt>
          <cx:pt idx="412">-0.028404828470884901</cx:pt>
          <cx:pt idx="413">0.0168653179555288</cx:pt>
          <cx:pt idx="414">0.016770716699535702</cx:pt>
          <cx:pt idx="415">0.0026726120807179102</cx:pt>
          <cx:pt idx="416">-0.0023706925196906401</cx:pt>
          <cx:pt idx="417">0.0018035791127187801</cx:pt>
          <cx:pt idx="418">0.0044893304429844396</cx:pt>
          <cx:pt idx="419">-0.00072346246835740399</cx:pt>
          <cx:pt idx="420">-0.00018452997609572701</cx:pt>
          <cx:pt idx="421">0.00149903504954112</cx:pt>
          <cx:pt idx="422">0.0013346843372916101</cx:pt>
          <cx:pt idx="423">0.0125586712438331</cx:pt>
          <cx:pt idx="424">0.027324158091756302</cx:pt>
          <cx:pt idx="425">0.044517513232118298</cx:pt>
          <cx:pt idx="426">0.042796788254402397</cx:pt>
          <cx:pt idx="427">-0.037461247748346797</cx:pt>
          <cx:pt idx="428">-0.031409915154798199</cx:pt>
          <cx:pt idx="429">-0.0061552352556164501</cx:pt>
          <cx:pt idx="430">-0.00085525617551683098</cx:pt>
          <cx:pt idx="431">-0.036110827832718101</cx:pt>
          <cx:pt idx="432">-0.033837526318370698</cx:pt>
          <cx:pt idx="433">0.016245736132921299</cx:pt>
          <cx:pt idx="434">0.0118338591503961</cx:pt>
          <cx:pt idx="435">-0.026685513008354499</cx:pt>
          <cx:pt idx="436">-0.035420067833638103</cx:pt>
          <cx:pt idx="437">-0.0403845196593796</cx:pt>
          <cx:pt idx="438">0.0059311573054677104</cx:pt>
          <cx:pt idx="439">-0.0149009394328173</cx:pt>
          <cx:pt idx="440">-0.0248574472221311</cx:pt>
          <cx:pt idx="441">-0.00048643888334398401</cx:pt>
          <cx:pt idx="442">-0.00265464209334164</cx:pt>
          <cx:pt idx="443">0.00176905949556353</cx:pt>
          <cx:pt idx="444">0.0029004727868422301</cx:pt>
          <cx:pt idx="445">0.0017229392255302099</cx:pt>
          <cx:pt idx="446">0.0028195598552072398</cx:pt>
          <cx:pt idx="447">-0.00057149638623618204</cx:pt>
          <cx:pt idx="448">-0.00023136347422254101</cx:pt>
          <cx:pt idx="449">0.00227741833264083</cx:pt>
          <cx:pt idx="450">0.0025510259463934898</cx:pt>
          <cx:pt idx="451">0.0237753166750727</cx:pt>
          <cx:pt idx="452">0.028451803173018701</cx:pt>
          <cx:pt idx="453">0.051070877863446697</cx:pt>
          <cx:pt idx="454">0.030311897651470798</cx:pt>
          <cx:pt idx="455">-0.0050498691895627702</cx:pt>
          <cx:pt idx="456">-0.0012870286295673401</cx:pt>
          <cx:pt idx="457">0.049909001920719703</cx:pt>
          <cx:pt idx="458">0.062795183338713201</cx:pt>
          <cx:pt idx="459">0.0634381928367104</cx:pt>
          <cx:pt idx="460">0.058212045637565803</cx:pt>
          <cx:pt idx="461">0.0291930871660286</cx:pt>
          <cx:pt idx="462">0.0059666393903282898</cx:pt>
          <cx:pt idx="463">-0.036314020123472103</cx:pt>
          <cx:pt idx="464">-0.045967394769212397</cx:pt>
          <cx:pt idx="465">-0.032673398671916098</cx:pt>
          <cx:pt idx="466">-0.0053190859616492597</cx:pt>
          <cx:pt idx="467">0.015119447110188301</cx:pt>
          <cx:pt idx="468">-0.00101355914146265</cx:pt>
          <cx:pt idx="469">-0.0086276596254449799</cx:pt>
          <cx:pt idx="470">-0.0128829633727396</cx:pt>
          <cx:pt idx="471">-0.0063088943415425197</cx:pt>
          <cx:pt idx="472">0.0148516122535199</cx:pt>
          <cx:pt idx="473">0.0081929306714221498</cx:pt>
          <cx:pt idx="474">0.0032031966684696201</cx:pt>
          <cx:pt idx="475">-2.2232036533271899e-06</cx:pt>
          <cx:pt idx="476">0.000451416941082232</cx:pt>
          <cx:pt idx="477">0.000171897147837881</cx:pt>
          <cx:pt idx="478">0.0039444008264058099</cx:pt>
          <cx:pt idx="479">0.0306664626569958</cx:pt>
          <cx:pt idx="480">0.032082459579696902</cx:pt>
          <cx:pt idx="481">0.0416918030900576</cx:pt>
          <cx:pt idx="482">0.041517989064279698</cx:pt>
          <cx:pt idx="483">0.0082505273717835993</cx:pt>
          <cx:pt idx="484">0.050280716276008601</cx:pt>
          <cx:pt idx="485">0.059430717973355598</cx:pt>
          <cx:pt idx="486">0.095402670840798898</cx:pt>
          <cx:pt idx="487">0.14899922996062701</cx:pt>
          <cx:pt idx="488">0.099006217654180106</cx:pt>
          <cx:pt idx="489">0.042202759042359102</cx:pt>
          <cx:pt idx="490">-0.021192662281405199</cx:pt>
          <cx:pt idx="491">-0.061295475544906997</cx:pt>
          <cx:pt idx="492">-0.056186708433696803</cx:pt>
          <cx:pt idx="493">-0.065959727181779906</cx:pt>
          <cx:pt idx="494">-0.026976827501603601</cx:pt>
          <cx:pt idx="495">0.0106481593832652</cx:pt>
          <cx:pt idx="496">-0.029553551035370801</cx:pt>
          <cx:pt idx="497">-0.035986609618904097</cx:pt>
          <cx:pt idx="498">-0.017729431333131099</cx:pt>
          <cx:pt idx="499">-0.0082956898617652999</cx:pt>
          <cx:pt idx="500">0.012595919966336</cx:pt>
          <cx:pt idx="501">0.013347537692942901</cx:pt>
          <cx:pt idx="502">0.0029786938930598601</cx:pt>
          <cx:pt idx="503">0.00018168520760824901</cx:pt>
          <cx:pt idx="504">0.00023721630019134799</cx:pt>
          <cx:pt idx="505">-0.000103509855372935</cx:pt>
          <cx:pt idx="506">0.00117579227616694</cx:pt>
          <cx:pt idx="507">0.038464171610177997</cx:pt>
          <cx:pt idx="508">0.016538214771438998</cx:pt>
          <cx:pt idx="509">0.019013450368788199</cx:pt>
          <cx:pt idx="510">0.0312786305114486</cx:pt>
          <cx:pt idx="511">0.044513577143434797</cx:pt>
          <cx:pt idx="512">0.054873863010117298</cx:pt>
          <cx:pt idx="513">0.0928787569485688</cx:pt>
          <cx:pt idx="514">0.099687369636457093</cx:pt>
          <cx:pt idx="515">0.109415469917871</cx:pt>
          <cx:pt idx="516">0.084827171940680193</cx:pt>
          <cx:pt idx="517">0.037169801780053399</cx:pt>
          <cx:pt idx="518">-0.0311963163793187</cx:pt>
          <cx:pt idx="519">-0.059199967006398797</cx:pt>
          <cx:pt idx="520">-0.00365340102381929</cx:pt>
          <cx:pt idx="521">-0.031720341883657702</cx:pt>
          <cx:pt idx="522">-0.010674060257532701</cx:pt>
          <cx:pt idx="523">0.033849089980605603</cx:pt>
          <cx:pt idx="524">-0.016449621910025799</cx:pt>
          <cx:pt idx="525">-0.0178895807217931</cx:pt>
          <cx:pt idx="526">0.0011308092948284</cx:pt>
          <cx:pt idx="527">-0.0069570503734334901</cx:pt>
          <cx:pt idx="528">0.0139545694408374</cx:pt>
          <cx:pt idx="529">0.0071081491669486201</cx:pt>
          <cx:pt idx="530">0.0014819520965845001</cx:pt>
          <cx:pt idx="531">0.00065808578244736296</cx:pt>
          <cx:pt idx="532">5.6632089223902798e-05</cx:pt>
          <cx:pt idx="533">-0.00086066704701489704</cx:pt>
          <cx:pt idx="534">-0.00128567242518786</cx:pt>
          <cx:pt idx="535">0.0152946510588744</cx:pt>
          <cx:pt idx="536">0.0125496004590072</cx:pt>
          <cx:pt idx="537">0.025302005918726899</cx:pt>
          <cx:pt idx="538">0.048762043322368401</cx:pt>
          <cx:pt idx="539">0.0522411866654909</cx:pt>
          <cx:pt idx="540">0.00112359401216638</cx:pt>
          <cx:pt idx="541">0.052377581240357497</cx:pt>
          <cx:pt idx="542">0.11061854639523699</cx:pt>
          <cx:pt idx="543">0.096476113371477601</cx:pt>
          <cx:pt idx="544">0.0255430781064469</cx:pt>
          <cx:pt idx="545">-0.0045216335162779099</cx:pt>
          <cx:pt idx="546">-0.060771355583356002</cx:pt>
          <cx:pt idx="547">-0.037252912684003103</cx:pt>
          <cx:pt idx="548">0.030470806256324898</cx:pt>
          <cx:pt idx="549">0.0438549286973927</cx:pt>
          <cx:pt idx="550">0.014272035145951101</cx:pt>
          <cx:pt idx="551">0.0138290735663064</cx:pt>
          <cx:pt idx="552">-0.024555113733113601</cx:pt>
          <cx:pt idx="553">-0.0094832695779980998</cx:pt>
          <cx:pt idx="554">0.0047290659199081403</cx:pt>
          <cx:pt idx="555">0.0092995086238800706</cx:pt>
          <cx:pt idx="556">0.0077241846892986002</cx:pt>
          <cx:pt idx="557">0.0032079816125050401</cx:pt>
          <cx:pt idx="558">0.0016911556877865601</cx:pt>
          <cx:pt idx="559">1.9160706274969501e-05</cx:pt>
          <cx:pt idx="560">0.000112454349673585</cx:pt>
          <cx:pt idx="561">-0.00068953263242538297</cx:pt>
          <cx:pt idx="562">-0.0013295675095194701</cx:pt>
          <cx:pt idx="563">0.011009238345632499</cx:pt>
          <cx:pt idx="564">0.0033517456303938601</cx:pt>
          <cx:pt idx="565">0.010191008467731201</cx:pt>
          <cx:pt idx="566">0.044581114162181197</cx:pt>
          <cx:pt idx="567">0.057463890058985299</cx:pt>
          <cx:pt idx="568">0.046183185581833298</cx:pt>
          <cx:pt idx="569">0.0557059098852613</cx:pt>
          <cx:pt idx="570">0.053103277263598099</cx:pt>
          <cx:pt idx="571">0.042797218791569301</cx:pt>
          <cx:pt idx="572">-0.036056974989032799</cx:pt>
          <cx:pt idx="573">-0.072044157334139505</cx:pt>
          <cx:pt idx="574">-0.048973971008665997</cx:pt>
          <cx:pt idx="575">-0.018230244333859402</cx:pt>
          <cx:pt idx="576">0.083494343087555795</cx:pt>
          <cx:pt idx="577">0.106931557133183</cx:pt>
          <cx:pt idx="578">0.053040310509345399</cx:pt>
          <cx:pt idx="579">0.011274592224624701</cx:pt>
          <cx:pt idx="580">-0.0072905357121399198</cx:pt>
          <cx:pt idx="581">0.0060622511440737497</cx:pt>
          <cx:pt idx="582">0.0088480100899189697</cx:pt>
          <cx:pt idx="583">0.025204225873340699</cx:pt>
          <cx:pt idx="584">0.010527702431752</cx:pt>
          <cx:pt idx="585">0.00119749847893907</cx:pt>
          <cx:pt idx="586">0.00050860274575387796</cx:pt>
          <cx:pt idx="587">-0.00053129189559276795</cx:pt>
          <cx:pt idx="588">0.000308004927469253</cx:pt>
          <cx:pt idx="589">-0.00032254078448217297</cx:pt>
          <cx:pt idx="590">0.0018383823299257</cx:pt>
          <cx:pt idx="591">0.0072573894416389602</cx:pt>
          <cx:pt idx="592">0.00203819523438541</cx:pt>
          <cx:pt idx="593">-0.015589665291282501</cx:pt>
          <cx:pt idx="594">0.0047537350716298499</cx:pt>
          <cx:pt idx="595">0.019865556309115601</cx:pt>
          <cx:pt idx="596">0.047114600432465001</cx:pt>
          <cx:pt idx="597">0.0236706757558105</cx:pt>
          <cx:pt idx="598">0.014590638359320901</cx:pt>
          <cx:pt idx="599">-0.067376199025182104</cx:pt>
          <cx:pt idx="600">-0.091519618161369706</cx:pt>
          <cx:pt idx="601">-0.10096047775096199</cx:pt>
          <cx:pt idx="602">-0.0598516454441676</cx:pt>
          <cx:pt idx="603">0.018014575163954601</cx:pt>
          <cx:pt idx="604">0.0928850588906414</cx:pt>
          <cx:pt idx="605">0.10604444791877</cx:pt>
          <cx:pt idx="606">0.064329250591179804</cx:pt>
          <cx:pt idx="607">0.044346944181800602</cx:pt>
          <cx:pt idx="608">0.018972341072977399</cx:pt>
          <cx:pt idx="609">0.031563719277406303</cx:pt>
          <cx:pt idx="610">0.027475099959206401</cx:pt>
          <cx:pt idx="611">0.036511503472130898</cx:pt>
          <cx:pt idx="612">0.0096909985960954605</cx:pt>
          <cx:pt idx="613">0.0023296742909801101</cx:pt>
          <cx:pt idx="614">3.02223714769154e-05</cx:pt>
          <cx:pt idx="615">-0.00020433209685752501</cx:pt>
          <cx:pt idx="616">0.00032752957732762599</cx:pt>
          <cx:pt idx="617">2.0866253708369698e-05</cx:pt>
          <cx:pt idx="618">0.0016068658490828</cx:pt>
          <cx:pt idx="619">0.00308588939067081</cx:pt>
          <cx:pt idx="620">0.0027366036722011201</cx:pt>
          <cx:pt idx="621">0.021213799036376602</cx:pt>
          <cx:pt idx="622">-0.010251033180562299</cx:pt>
          <cx:pt idx="623">0.0049192722955553299</cx:pt>
          <cx:pt idx="624">0.035264012107486503</cx:pt>
          <cx:pt idx="625">0.0270273312604144</cx:pt>
          <cx:pt idx="626">0.0092940448826995693</cx:pt>
          <cx:pt idx="627">-0.032736791332015597</cx:pt>
          <cx:pt idx="628">-0.070469060877785802</cx:pt>
          <cx:pt idx="629">-0.0493931003454448</cx:pt>
          <cx:pt idx="630">0.0084951521652958401</cx:pt>
          <cx:pt idx="631">0.028098600254426901</cx:pt>
          <cx:pt idx="632">0.043274789067488897</cx:pt>
          <cx:pt idx="633">0.074328434182856395</cx:pt>
          <cx:pt idx="634">0.027626453143647301</cx:pt>
          <cx:pt idx="635">0.015691812593030801</cx:pt>
          <cx:pt idx="636">0.018506625847612299</cx:pt>
          <cx:pt idx="637">0.0134944383112544</cx:pt>
          <cx:pt idx="638">0.0132979307513561</cx:pt>
          <cx:pt idx="639">0.022767743245243902</cx:pt>
          <cx:pt idx="640">0.00657561599837715</cx:pt>
          <cx:pt idx="641">-0.0010039197824062</cx:pt>
          <cx:pt idx="642">0.00056934291548665504</cx:pt>
          <cx:pt idx="643">-0.00062852035553512297</cx:pt>
          <cx:pt idx="644">-0.00042239582717251798</cx:pt>
          <cx:pt idx="645">-6.4014240486822405e-05</cx:pt>
          <cx:pt idx="646">0.00120177719193468</cx:pt>
          <cx:pt idx="647">0.00239567604938593</cx:pt>
          <cx:pt idx="648">0.0013510235149287099</cx:pt>
          <cx:pt idx="649">0.018347843235761802</cx:pt>
          <cx:pt idx="650">0.00623536767946542</cx:pt>
          <cx:pt idx="651">-0.010495975969945601</cx:pt>
          <cx:pt idx="652">0.0016574235944224901</cx:pt>
          <cx:pt idx="653">0.012869366565166299</cx:pt>
          <cx:pt idx="654">-0.0073465319263244901</cx:pt>
          <cx:pt idx="655">-0.027989242019455102</cx:pt>
          <cx:pt idx="656">-0.037483951777884397</cx:pt>
          <cx:pt idx="657">-0.046833263837208199</cx:pt>
          <cx:pt idx="658">-0.046888640321852498</cx:pt>
          <cx:pt idx="659">-0.0187258328050353</cx:pt>
          <cx:pt idx="660">-0.021450434478500899</cx:pt>
          <cx:pt idx="661">-0.017882009437935501</cx:pt>
          <cx:pt idx="662">-0.0212964610497565</cx:pt>
          <cx:pt idx="663">-0.0100278252309088</cx:pt>
          <cx:pt idx="664">-0.0094350136728007794</cx:pt>
          <cx:pt idx="665">-0.00247053184468503</cx:pt>
          <cx:pt idx="666">0.0021316692711580401</cx:pt>
          <cx:pt idx="667">0.0062702690077466204</cx:pt>
          <cx:pt idx="668">0.00357848377324743</cx:pt>
          <cx:pt idx="669">-0.0017774045037734999</cx:pt>
          <cx:pt idx="670">-0.00076459912046067499</cx:pt>
          <cx:pt idx="671">-0.00011071838138996799</cx:pt>
          <cx:pt idx="672">-4.4718297399008999e-05</cx:pt>
          <cx:pt idx="673">-0.00015931536093267799</cx:pt>
          <cx:pt idx="674">-0.00022870044664456899</cx:pt>
          <cx:pt idx="675">0.00115974357776305</cx:pt>
          <cx:pt idx="676">0.00764440163744086</cx:pt>
          <cx:pt idx="677">0.0040711200076770397</cx:pt>
          <cx:pt idx="678">-0.017857988058145799</cx:pt>
          <cx:pt idx="679">-0.018101642317319099</cx:pt>
          <cx:pt idx="680">-0.020772108472352401</cx:pt>
          <cx:pt idx="681">-0.026389698329226399</cx:pt>
          <cx:pt idx="682">-0.033866648679767103</cx:pt>
          <cx:pt idx="683">-0.040073779423606501</cx:pt>
          <cx:pt idx="684">-0.028461358423211101</cx:pt>
          <cx:pt idx="685">-0.030110673657123801</cx:pt>
          <cx:pt idx="686">-0.0225516890720232</cx:pt>
          <cx:pt idx="687">-0.022478666807868201</cx:pt>
          <cx:pt idx="688">-0.0177017724667109</cx:pt>
          <cx:pt idx="689">-0.0040995460264196398</cx:pt>
          <cx:pt idx="690">-0.0053604954854128903</cx:pt>
          <cx:pt idx="691">-0.016366346842071201</cx:pt>
          <cx:pt idx="692">-0.015084235630260999</cx:pt>
          <cx:pt idx="693">-0.0059087657848103199</cx:pt>
          <cx:pt idx="694">-0.0014590849655434601</cx:pt>
          <cx:pt idx="695">-0.0010713655179023999</cx:pt>
          <cx:pt idx="696">0.00091273767396066695</cx:pt>
          <cx:pt idx="697">-0.00057736932722872295</cx:pt>
          <cx:pt idx="698">-0.000166517205252225</cx:pt>
          <cx:pt idx="699">-8.3657364698081903e-05</cx:pt>
          <cx:pt idx="700">-0.00027211406320683799</cx:pt>
          <cx:pt idx="701">-0.00061544643604970997</cx:pt>
          <cx:pt idx="702">-0.00059436662481678201</cx:pt>
          <cx:pt idx="703">0.0023889406070639698</cx:pt>
          <cx:pt idx="704">0.0045785138452368304</cx:pt>
          <cx:pt idx="705">-0.0035028021121558299</cx:pt>
          <cx:pt idx="706">-0.018321221698437001</cx:pt>
          <cx:pt idx="707">-0.018998694218674301</cx:pt>
          <cx:pt idx="708">-0.0078345045334772094</cx:pt>
          <cx:pt idx="709">-0.00452604357987296</cx:pt>
          <cx:pt idx="710">-0.0041399602813313001</cx:pt>
          <cx:pt idx="711">-0.0056041909776238397</cx:pt>
          <cx:pt idx="712">-0.0046133120404985304</cx:pt>
          <cx:pt idx="713">-0.0067629730824454396</cx:pt>
          <cx:pt idx="714">-0.0063277425711445699</cx:pt>
          <cx:pt idx="715">-0.0070161765379768296</cx:pt>
          <cx:pt idx="716">-0.0055136054701296197</cx:pt>
          <cx:pt idx="717">-0.0075530626001381503</cx:pt>
          <cx:pt idx="718">-0.0072886066219351201</cx:pt>
          <cx:pt idx="719">-0.0078069658823806303</cx:pt>
          <cx:pt idx="720">-0.0054566734454393404</cx:pt>
          <cx:pt idx="721">-0.0040209397179011997</cx:pt>
          <cx:pt idx="722">-0.00294156126065253</cx:pt>
          <cx:pt idx="723">-0.0010410422897155201</cx:pt>
          <cx:pt idx="724">-0.00021944866211849601</cx:pt>
          <cx:pt idx="725">0.00070148436525778804</cx:pt>
          <cx:pt idx="726">-0.00038285168493128901</cx:pt>
          <cx:pt idx="727">-2.3675222591415101e-05</cx:pt>
          <cx:pt idx="728">0.00022100061500202899</cx:pt>
          <cx:pt idx="729">0.00081058332740795895</cx:pt>
          <cx:pt idx="730">-0.00031817477456910802</cx:pt>
          <cx:pt idx="731">-0.00012352218060395699</cx:pt>
          <cx:pt idx="732">0.00016670202279974299</cx:pt>
          <cx:pt idx="733">-0.0058237973004666502</cx:pt>
          <cx:pt idx="734">-0.0054385972574440304</cx:pt>
          <cx:pt idx="735">3.7529773048658499e-05</cx:pt>
          <cx:pt idx="736">-0.00092549132751926103</cx:pt>
          <cx:pt idx="737">-0.00013628681540134299</cx:pt>
          <cx:pt idx="738">-0.00060556523994030598</cx:pt>
          <cx:pt idx="739">-0.00053863969627142695</cx:pt>
          <cx:pt idx="740">-4.4950322752116199e-05</cx:pt>
          <cx:pt idx="741">-0.00096709353686979204</cx:pt>
          <cx:pt idx="742">-0.00057321405089672396</cx:pt>
          <cx:pt idx="743">-6.0431167773692201e-05</cx:pt>
          <cx:pt idx="744">-6.8550266547502801e-07</cx:pt>
          <cx:pt idx="745">0.00027649164240748698</cx:pt>
          <cx:pt idx="746">2.5661573660444201e-05</cx:pt>
          <cx:pt idx="747">-0.00166541908077261</cx:pt>
          <cx:pt idx="748">8.2265080796982494e-05</cx:pt>
          <cx:pt idx="749">0.00040710991141037302</cx:pt>
          <cx:pt idx="750">0.00037980859083538299</cx:pt>
          <cx:pt idx="751">-0.000336037224809132</cx:pt>
          <cx:pt idx="752">-0.000167950847352518</cx:pt>
          <cx:pt idx="753">-9.6317361250599604e-05</cx:pt>
          <cx:pt idx="754">-0.00044113724093858302</cx:pt>
          <cx:pt idx="755">2.7669414419794399e-05</cx:pt>
          <cx:pt idx="756">0.00035147832820751001</cx:pt>
          <cx:pt idx="757">0.00071375405637074795</cx:pt>
          <cx:pt idx="758">-0.00067515612631271105</cx:pt>
          <cx:pt idx="759">0.00042189838125187299</cx:pt>
          <cx:pt idx="760">-0.00017100098607044799</cx:pt>
          <cx:pt idx="761">0.00048185585675392399</cx:pt>
          <cx:pt idx="762">-3.5965183736002601e-05</cx:pt>
          <cx:pt idx="763">-2.9669751169686701e-05</cx:pt>
          <cx:pt idx="764">-0.00039125690150990501</cx:pt>
          <cx:pt idx="765">-0.00070736839884850402</cx:pt>
          <cx:pt idx="766">-0.000435497922512545</cx:pt>
          <cx:pt idx="767">-0.00040288557935268</cx:pt>
          <cx:pt idx="768">0.00037069654247686302</cx:pt>
          <cx:pt idx="769">0.00074551840451281899</cx:pt>
          <cx:pt idx="770">-0.00031509841821248101</cx:pt>
          <cx:pt idx="771">0.00069156246946241301</cx:pt>
          <cx:pt idx="772">0.00049673405529372498</cx:pt>
          <cx:pt idx="773">-0.00094134360618259498</cx:pt>
          <cx:pt idx="774">0.000428546789730757</cx:pt>
          <cx:pt idx="775">-0.00028571368688936298</cx:pt>
          <cx:pt idx="776">0.00078758748494306397</cx:pt>
          <cx:pt idx="777">-0.00072538009634590301</cx:pt>
          <cx:pt idx="778">-0.00083284606122016396</cx:pt>
          <cx:pt idx="779">-0.000108000155661242</cx:pt>
          <cx:pt idx="780">0.00024868648911146902</cx:pt>
          <cx:pt idx="781">0.000215863069914095</cx:pt>
          <cx:pt idx="782">0.00042186950989104899</cx:pt>
          <cx:pt idx="783">-0.00013941742019957999</cx:pt>
          <cx:pt idx="784">0.00014236536520327925</cx:pt>
          <cx:pt idx="785">-0.001582092040191095</cx:pt>
          <cx:pt idx="786">-0.0033536898092972</cx:pt>
          <cx:pt idx="787">-0.0042269769138728501</cx:pt>
          <cx:pt idx="788">-0.0069222961858530999</cx:pt>
          <cx:pt idx="789">-0.00048390862575817001</cx:pt>
          <cx:pt idx="790">0.0037504962464359501</cx:pt>
          <cx:pt idx="791">0.0051057027072092254</cx:pt>
          <cx:pt idx="792">-0.00088213060957275248</cx:pt>
          <cx:pt idx="793">-0.011587491506293649</cx:pt>
          <cx:pt idx="794">-0.021213761360394351</cx:pt>
          <cx:pt idx="795">-0.01648924429461945</cx:pt>
          <cx:pt idx="796">-0.0097359665973524995</cx:pt>
          <cx:pt idx="797">-0.0032022596491009751</cx:pt>
          <cx:pt idx="798">0.0063225870333616747</cx:pt>
          <cx:pt idx="799">0.011652649127919175</cx:pt>
          <cx:pt idx="800">0.0065620160059384749</cx:pt>
          <cx:pt idx="801">0.0042224820546536502</cx:pt>
          <cx:pt idx="802">0.0067385676280262751</cx:pt>
          <cx:pt idx="803">0.013553673069442549</cx:pt>
          <cx:pt idx="804">0.0047487673821371996</cx:pt>
          <cx:pt idx="805">0.0045200084742260498</cx:pt>
          <cx:pt idx="806">-9.0224061750791243e-05</cx:pt>
          <cx:pt idx="807">-0.00066708537679567505</cx:pt>
          <cx:pt idx="808">-7.7235885875972745e-05</cx:pt>
          <cx:pt idx="809">0.00010425475996230025</cx:pt>
          <cx:pt idx="810">-5.8173441782170498e-05</cx:pt>
          <cx:pt idx="811">-0.00032375390904039751</cx:pt>
          <cx:pt idx="812">-0.00017376076433309225</cx:pt>
          <cx:pt idx="813">-0.0029341372069714498</cx:pt>
          <cx:pt idx="814">-0.0057548812823878751</cx:pt>
          <cx:pt idx="815">-0.0076518250832352253</cx:pt>
          <cx:pt idx="816">-0.0041345722130711002</cx:pt>
          <cx:pt idx="817">0.0014325877631530175</cx:pt>
          <cx:pt idx="818">-0.00038909704411722748</cx:pt>
          <cx:pt idx="819">-0.003385859181657575</cx:pt>
          <cx:pt idx="820">-0.012956518014455975</cx:pt>
          <cx:pt idx="821">-0.023710582316592524</cx:pt>
          <cx:pt idx="822">-0.026750263501829252</cx:pt>
          <cx:pt idx="823">-0.0138186552115911</cx:pt>
          <cx:pt idx="824">-0.0084062822928192005</cx:pt>
          <cx:pt idx="825">-0.0051205676968026246</cx:pt>
          <cx:pt idx="826">0.003405228784765975</cx:pt>
          <cx:pt idx="827">0.0087021039595216246</cx:pt>
          <cx:pt idx="828">0.0029505250580385499</cx:pt>
          <cx:pt idx="829">0.0034680690746636748</cx:pt>
          <cx:pt idx="830">-0.00031724258938589249</cx:pt>
          <cx:pt idx="831">0.01223073371578505</cx:pt>
          <cx:pt idx="832">0.01194029959147495</cx:pt>
          <cx:pt idx="833">7.2070056334232248e-05</cx:pt>
          <cx:pt idx="834">-0.0030292964385294249</cx:pt>
          <cx:pt idx="835">-0.0001517458673901635</cx:pt>
          <cx:pt idx="836">7.8612764207249998e-05</cx:pt>
          <cx:pt idx="837">0.00017874049017235476</cx:pt>
          <cx:pt idx="838">-1.335494858935835e-05</cx:pt>
          <cx:pt idx="839">-0.00011370195699200775</cx:pt>
          <cx:pt idx="840">1.2293582129754974e-05</cx:pt>
          <cx:pt idx="841">-0.00324580263167395</cx:pt>
          <cx:pt idx="842">-0.0078781745925345491</cx:pt>
          <cx:pt idx="843">-0.0091449542815617742</cx:pt>
          <cx:pt idx="844">-0.0026596478654084999</cx:pt>
          <cx:pt idx="845">0.0016775936138228649</cx:pt>
          <cx:pt idx="846">-0.010737580111555151</cx:pt>
          <cx:pt idx="847">-0.011475665598582926</cx:pt>
          <cx:pt idx="848">-0.017697508418592175</cx:pt>
          <cx:pt idx="849">-0.022924852914253075</cx:pt>
          <cx:pt idx="850">-0.019961486559384151</cx:pt>
          <cx:pt idx="851">-0.018949329749898925</cx:pt>
          <cx:pt idx="852">-0.01496274153261495</cx:pt>
          <cx:pt idx="853">-0.009580027577615325</cx:pt>
          <cx:pt idx="854">-0.0018180958249212225</cx:pt>
          <cx:pt idx="855">0.007622758363778525</cx:pt>
          <cx:pt idx="856">-0.00084406524944345002</cx:pt>
          <cx:pt idx="857">-0.0076857398846024248</cx:pt>
          <cx:pt idx="858">0.0036148789464442999</cx:pt>
          <cx:pt idx="859">0.016357844986553099</cx:pt>
          <cx:pt idx="860">0.0032879263166917748</cx:pt>
          <cx:pt idx="861">-0.0061966131561520003</cx:pt>
          <cx:pt idx="862">-0.00093462283421538749</cx:pt>
          <cx:pt idx="863">9.0093585664117754e-05</cx:pt>
          <cx:pt idx="864">-7.5616629160453502e-05</cx:pt>
          <cx:pt idx="865">-0.00012914433289768149</cx:pt>
          <cx:pt idx="866">-7.5525821507782244e-05</cx:pt>
          <cx:pt idx="867">-2.8148343522970251e-05</cx:pt>
          <cx:pt idx="868">-0.000225794015205668</cx:pt>
          <cx:pt idx="869">-0.0044766168298235997</cx:pt>
          <cx:pt idx="870">-0.010377584309548851</cx:pt>
          <cx:pt idx="871">-0.0098985274536383498</cx:pt>
          <cx:pt idx="872">-0.0067431241836355751</cx:pt>
          <cx:pt idx="873">-0.0045343862664914501</cx:pt>
          <cx:pt idx="874">-0.0085091601329422995</cx:pt>
          <cx:pt idx="875">-0.018433133703268673</cx:pt>
          <cx:pt idx="876">-0.018135060931289824</cx:pt>
          <cx:pt idx="877">-0.020357379610079551</cx:pt>
          <cx:pt idx="878">-0.0141786152802963</cx:pt>
          <cx:pt idx="879">-0.021997889241591673</cx:pt>
          <cx:pt idx="880">-0.020076915195705449</cx:pt>
          <cx:pt idx="881">0.001612184997920475</cx:pt>
          <cx:pt idx="882">0.0031392061981456</cx:pt>
          <cx:pt idx="883">-0.0012285667414709751</cx:pt>
          <cx:pt idx="884">0.00014236536520327925</cx:pt>
          <cx:pt idx="885">-0.001582092040191095</cx:pt>
          <cx:pt idx="886">-0.0033536898092972</cx:pt>
          <cx:pt idx="887">-0.0042269769138728501</cx:pt>
          <cx:pt idx="888">-0.0069222961858530999</cx:pt>
          <cx:pt idx="889">-0.00048390862575817001</cx:pt>
          <cx:pt idx="890">0.0037504962464359501</cx:pt>
          <cx:pt idx="891">0.0051057027072092254</cx:pt>
          <cx:pt idx="892">-0.00088213060957275248</cx:pt>
          <cx:pt idx="893">-0.011587491506293649</cx:pt>
          <cx:pt idx="894">-0.021213761360394351</cx:pt>
          <cx:pt idx="895">-0.01648924429461945</cx:pt>
          <cx:pt idx="896">-0.0097359665973524995</cx:pt>
          <cx:pt idx="897">-0.0032022596491009751</cx:pt>
          <cx:pt idx="898">0.0063225870333616747</cx:pt>
          <cx:pt idx="899">0.011652649127919175</cx:pt>
          <cx:pt idx="900">0.0065620160059384749</cx:pt>
          <cx:pt idx="901">0.0042224820546536502</cx:pt>
          <cx:pt idx="902">0.0067385676280262751</cx:pt>
          <cx:pt idx="903">0.013553673069442549</cx:pt>
          <cx:pt idx="904">0.0047487673821371996</cx:pt>
          <cx:pt idx="905">0.0045200084742260498</cx:pt>
          <cx:pt idx="906">-9.0224061750791243e-05</cx:pt>
          <cx:pt idx="907">-0.00066708537679567505</cx:pt>
          <cx:pt idx="908">-7.7235885875972745e-05</cx:pt>
          <cx:pt idx="909">0.00010425475996230025</cx:pt>
          <cx:pt idx="910">-5.8173441782170498e-05</cx:pt>
          <cx:pt idx="911">-0.00032375390904039751</cx:pt>
          <cx:pt idx="912">-0.00017376076433309225</cx:pt>
          <cx:pt idx="913">-0.0029341372069714498</cx:pt>
          <cx:pt idx="914">-0.0057548812823878751</cx:pt>
          <cx:pt idx="915">-0.0076518250832352253</cx:pt>
          <cx:pt idx="916">-0.0041345722130711002</cx:pt>
          <cx:pt idx="917">0.0014325877631530175</cx:pt>
          <cx:pt idx="918">-0.00038909704411722748</cx:pt>
          <cx:pt idx="919">-0.003385859181657575</cx:pt>
          <cx:pt idx="920">-0.012956518014455975</cx:pt>
          <cx:pt idx="921">-0.023710582316592524</cx:pt>
          <cx:pt idx="922">-0.026750263501829252</cx:pt>
          <cx:pt idx="923">-0.0138186552115911</cx:pt>
          <cx:pt idx="924">-0.0084062822928192005</cx:pt>
          <cx:pt idx="925">-0.0051205676968026246</cx:pt>
          <cx:pt idx="926">0.003405228784765975</cx:pt>
          <cx:pt idx="927">0.0087021039595216246</cx:pt>
          <cx:pt idx="928">0.0029505250580385499</cx:pt>
          <cx:pt idx="929">0.0034680690746636748</cx:pt>
          <cx:pt idx="930">-0.00031724258938589249</cx:pt>
          <cx:pt idx="931">0.01223073371578505</cx:pt>
          <cx:pt idx="932">0.01194029959147495</cx:pt>
          <cx:pt idx="933">7.2070056334232248e-05</cx:pt>
          <cx:pt idx="934">-0.0030292964385294249</cx:pt>
          <cx:pt idx="935">-0.0001517458673901635</cx:pt>
          <cx:pt idx="936">7.8612764207249998e-05</cx:pt>
          <cx:pt idx="937">0.00017874049017235476</cx:pt>
          <cx:pt idx="938">-1.335494858935835e-05</cx:pt>
          <cx:pt idx="939">-0.00011370195699200775</cx:pt>
          <cx:pt idx="940">1.2293582129754974e-05</cx:pt>
          <cx:pt idx="941">-0.00324580263167395</cx:pt>
          <cx:pt idx="942">-0.0078781745925345491</cx:pt>
          <cx:pt idx="943">-0.0091449542815617742</cx:pt>
          <cx:pt idx="944">-0.0026596478654084999</cx:pt>
          <cx:pt idx="945">0.0016775936138228649</cx:pt>
          <cx:pt idx="946">-0.010737580111555151</cx:pt>
          <cx:pt idx="947">-0.011475665598582926</cx:pt>
          <cx:pt idx="948">-0.017697508418592175</cx:pt>
          <cx:pt idx="949">-0.022924852914253075</cx:pt>
          <cx:pt idx="950">-0.019961486559384151</cx:pt>
          <cx:pt idx="951">-0.018949329749898925</cx:pt>
          <cx:pt idx="952">-0.01496274153261495</cx:pt>
          <cx:pt idx="953">-0.009580027577615325</cx:pt>
          <cx:pt idx="954">-0.0018180958249212225</cx:pt>
          <cx:pt idx="955">0.007622758363778525</cx:pt>
          <cx:pt idx="956">-0.00084406524944345002</cx:pt>
          <cx:pt idx="957">-0.0076857398846024248</cx:pt>
          <cx:pt idx="958">0.0036148789464442999</cx:pt>
          <cx:pt idx="959">0.016357844986553099</cx:pt>
          <cx:pt idx="960">0.0032879263166917748</cx:pt>
          <cx:pt idx="961">-0.0061966131561520003</cx:pt>
          <cx:pt idx="962">-0.00093462283421538749</cx:pt>
          <cx:pt idx="963">9.0093585664117754e-05</cx:pt>
          <cx:pt idx="964">-7.5616629160453502e-05</cx:pt>
          <cx:pt idx="965">-0.00012914433289768149</cx:pt>
          <cx:pt idx="966">-7.5525821507782244e-05</cx:pt>
          <cx:pt idx="967">-2.8148343522970251e-05</cx:pt>
          <cx:pt idx="968">-0.000225794015205668</cx:pt>
          <cx:pt idx="969">-0.0044766168298235997</cx:pt>
          <cx:pt idx="970">-0.010377584309548851</cx:pt>
          <cx:pt idx="971">-0.0098985274536383498</cx:pt>
          <cx:pt idx="972">-0.0067431241836355751</cx:pt>
          <cx:pt idx="973">-0.0045343862664914501</cx:pt>
          <cx:pt idx="974">-0.0085091601329422995</cx:pt>
          <cx:pt idx="975">-0.018433133703268673</cx:pt>
          <cx:pt idx="976">-0.018135060931289824</cx:pt>
          <cx:pt idx="977">-0.020357379610079551</cx:pt>
          <cx:pt idx="978">-0.0141786152802963</cx:pt>
          <cx:pt idx="979">-0.021997889241591673</cx:pt>
          <cx:pt idx="980">-0.020076915195705449</cx:pt>
          <cx:pt idx="981">0.001612184997920475</cx:pt>
          <cx:pt idx="982">0.0031392061981456</cx:pt>
          <cx:pt idx="983">-0.0012285667414709751</cx:pt>
          <cx:pt idx="984">0.00014236536520327925</cx:pt>
          <cx:pt idx="985">-0.001582092040191095</cx:pt>
          <cx:pt idx="986">-0.0033536898092972</cx:pt>
          <cx:pt idx="987">-0.0042269769138728501</cx:pt>
          <cx:pt idx="988">-0.0069222961858530999</cx:pt>
          <cx:pt idx="989">-0.00048390862575817001</cx:pt>
          <cx:pt idx="990">0.0037504962464359501</cx:pt>
          <cx:pt idx="991">0.0051057027072092254</cx:pt>
          <cx:pt idx="992">-0.00088213060957275248</cx:pt>
          <cx:pt idx="993">-0.011587491506293649</cx:pt>
          <cx:pt idx="994">-0.021213761360394351</cx:pt>
          <cx:pt idx="995">-0.01648924429461945</cx:pt>
          <cx:pt idx="996">-0.0097359665973524995</cx:pt>
          <cx:pt idx="997">-0.0032022596491009751</cx:pt>
          <cx:pt idx="998">0.0063225870333616747</cx:pt>
          <cx:pt idx="999">0.011652649127919175</cx:pt>
          <cx:pt idx="1000">0.0065620160059384749</cx:pt>
          <cx:pt idx="1001">0.0042224820546536502</cx:pt>
          <cx:pt idx="1002">0.0067385676280262751</cx:pt>
          <cx:pt idx="1003">0.013553673069442549</cx:pt>
          <cx:pt idx="1004">0.0047487673821371996</cx:pt>
          <cx:pt idx="1005">0.0045200084742260498</cx:pt>
          <cx:pt idx="1006">-9.0224061750791243e-05</cx:pt>
          <cx:pt idx="1007">-0.00066708537679567505</cx:pt>
          <cx:pt idx="1008">-7.7235885875972745e-05</cx:pt>
          <cx:pt idx="1009">0.00010425475996230025</cx:pt>
          <cx:pt idx="1010">-5.8173441782170498e-05</cx:pt>
          <cx:pt idx="1011">-0.00032375390904039751</cx:pt>
          <cx:pt idx="1012">-0.00017376076433309225</cx:pt>
          <cx:pt idx="1013">-0.0029341372069714498</cx:pt>
          <cx:pt idx="1014">-0.0057548812823878751</cx:pt>
          <cx:pt idx="1015">-0.0076518250832352253</cx:pt>
          <cx:pt idx="1016">-0.0041345722130711002</cx:pt>
          <cx:pt idx="1017">0.0014325877631530175</cx:pt>
          <cx:pt idx="1018">-0.00038909704411722748</cx:pt>
          <cx:pt idx="1019">-0.003385859181657575</cx:pt>
          <cx:pt idx="1020">-0.012956518014455975</cx:pt>
          <cx:pt idx="1021">-0.023710582316592524</cx:pt>
          <cx:pt idx="1022">-0.026750263501829252</cx:pt>
          <cx:pt idx="1023">-0.0138186552115911</cx:pt>
          <cx:pt idx="1024">-0.0084062822928192005</cx:pt>
          <cx:pt idx="1025">-0.0051205676968026246</cx:pt>
          <cx:pt idx="1026">0.003405228784765975</cx:pt>
          <cx:pt idx="1027">0.0087021039595216246</cx:pt>
          <cx:pt idx="1028">0.0029505250580385499</cx:pt>
          <cx:pt idx="1029">0.0034680690746636748</cx:pt>
          <cx:pt idx="1030">-0.00031724258938589249</cx:pt>
          <cx:pt idx="1031">0.01223073371578505</cx:pt>
          <cx:pt idx="1032">0.01194029959147495</cx:pt>
          <cx:pt idx="1033">7.2070056334232248e-05</cx:pt>
          <cx:pt idx="1034">-0.0030292964385294249</cx:pt>
          <cx:pt idx="1035">-0.0001517458673901635</cx:pt>
          <cx:pt idx="1036">7.8612764207249998e-05</cx:pt>
          <cx:pt idx="1037">0.00017874049017235476</cx:pt>
          <cx:pt idx="1038">-1.335494858935835e-05</cx:pt>
          <cx:pt idx="1039">-0.00011370195699200775</cx:pt>
          <cx:pt idx="1040">1.2293582129754974e-05</cx:pt>
          <cx:pt idx="1041">-0.00324580263167395</cx:pt>
          <cx:pt idx="1042">-0.0078781745925345491</cx:pt>
          <cx:pt idx="1043">-0.0091449542815617742</cx:pt>
          <cx:pt idx="1044">-0.0026596478654084999</cx:pt>
          <cx:pt idx="1045">0.0016775936138228649</cx:pt>
          <cx:pt idx="1046">-0.010737580111555151</cx:pt>
          <cx:pt idx="1047">-0.011475665598582926</cx:pt>
          <cx:pt idx="1048">-0.017697508418592175</cx:pt>
          <cx:pt idx="1049">-0.022924852914253075</cx:pt>
          <cx:pt idx="1050">-0.019961486559384151</cx:pt>
          <cx:pt idx="1051">-0.018949329749898925</cx:pt>
          <cx:pt idx="1052">-0.01496274153261495</cx:pt>
          <cx:pt idx="1053">-0.009580027577615325</cx:pt>
          <cx:pt idx="1054">-0.0018180958249212225</cx:pt>
          <cx:pt idx="1055">0.007622758363778525</cx:pt>
          <cx:pt idx="1056">-0.00084406524944345002</cx:pt>
          <cx:pt idx="1057">-0.0076857398846024248</cx:pt>
          <cx:pt idx="1058">0.0036148789464442999</cx:pt>
          <cx:pt idx="1059">0.016357844986553099</cx:pt>
          <cx:pt idx="1060">0.0032879263166917748</cx:pt>
          <cx:pt idx="1061">-0.0061966131561520003</cx:pt>
          <cx:pt idx="1062">-0.00093462283421538749</cx:pt>
          <cx:pt idx="1063">9.0093585664117754e-05</cx:pt>
          <cx:pt idx="1064">-7.5616629160453502e-05</cx:pt>
          <cx:pt idx="1065">-0.00012914433289768149</cx:pt>
          <cx:pt idx="1066">-7.5525821507782244e-05</cx:pt>
          <cx:pt idx="1067">-2.8148343522970251e-05</cx:pt>
          <cx:pt idx="1068">-0.000225794015205668</cx:pt>
          <cx:pt idx="1069">-0.0044766168298235997</cx:pt>
          <cx:pt idx="1070">-0.010377584309548851</cx:pt>
          <cx:pt idx="1071">-0.0098985274536383498</cx:pt>
          <cx:pt idx="1072">-0.0067431241836355751</cx:pt>
          <cx:pt idx="1073">-0.0045343862664914501</cx:pt>
          <cx:pt idx="1074">-0.0085091601329422995</cx:pt>
          <cx:pt idx="1075">-0.018433133703268673</cx:pt>
          <cx:pt idx="1076">-0.018135060931289824</cx:pt>
          <cx:pt idx="1077">-0.020357379610079551</cx:pt>
          <cx:pt idx="1078">-0.0141786152802963</cx:pt>
          <cx:pt idx="1079">-0.021997889241591673</cx:pt>
          <cx:pt idx="1080">-0.020076915195705449</cx:pt>
          <cx:pt idx="1081">0.001612184997920475</cx:pt>
          <cx:pt idx="1082">0.0031392061981456</cx:pt>
          <cx:pt idx="1083">-0.0012285667414709751</cx:pt>
        </cx:lvl>
      </cx:numDim>
    </cx:data>
    <cx:data id="4">
      <cx:numDim type="val">
        <cx:f>Sheet2!$E$1:$E$1084</cx:f>
        <cx:lvl ptCount="1084" formatCode="G/通用格式">
          <cx:pt idx="0">-0.00061104353881985898</cx:pt>
          <cx:pt idx="1">0.00028957823010219503</cx:pt>
          <cx:pt idx="2">-0.000493669695476394</cx:pt>
          <cx:pt idx="3">0.00035963343030546101</cx:pt>
          <cx:pt idx="4">0.00046387265379161898</cx:pt>
          <cx:pt idx="5">0.00095585115711400005</cx:pt>
          <cx:pt idx="6">0.00013226591214814701</cx:pt>
          <cx:pt idx="7">-0.00034750904279133398</cx:pt>
          <cx:pt idx="8">0.00050605615493506798</cx:pt>
          <cx:pt idx="9">8.2261114782359999e-05</cx:pt>
          <cx:pt idx="10">-0.00020743477999425399</cx:pt>
          <cx:pt idx="11">0.000308925434050523</cx:pt>
          <cx:pt idx="12">-0.000121776890307697</cx:pt>
          <cx:pt idx="13">-0.00012319189287292301</cx:pt>
          <cx:pt idx="14">-7.3186819955195606e-05</cx:pt>
          <cx:pt idx="15">-0.00059650020043071599</cx:pt>
          <cx:pt idx="16">-0.00032352603460550502</cx:pt>
          <cx:pt idx="17">0.00026134620719175602</cx:pt>
          <cx:pt idx="18">0.00060169442243428097</cx:pt>
          <cx:pt idx="19">0.00027852301963112098</cx:pt>
          <cx:pt idx="20">-0.00056203743964801497</cx:pt>
          <cx:pt idx="21">0.00051999640867415496</cx:pt>
          <cx:pt idx="22">-0.00059372149431202801</cx:pt>
          <cx:pt idx="23">-0.00033137565508175503</cx:pt>
          <cx:pt idx="24">0.00040133771444242399</cx:pt>
          <cx:pt idx="25">0.00045265013054499698</cx:pt>
          <cx:pt idx="26">1.8387618948160999e-05</cx:pt>
          <cx:pt idx="27">0.0011050830231782601</cx:pt>
          <cx:pt idx="28">-0.00045372262641794501</cx:pt>
          <cx:pt idx="29">6.6184279270762699e-05</cx:pt>
          <cx:pt idx="30">-8.2913238295163506e-05</cx:pt>
          <cx:pt idx="31">-0.00068088928627826201</cx:pt>
          <cx:pt idx="32">-0.00017652942772497201</cx:pt>
          <cx:pt idx="33">1.8061585387874e-05</cx:pt>
          <cx:pt idx="34">-0.0011253157735275699</cx:pt>
          <cx:pt idx="35">-0.0022252511121129302</cx:pt>
          <cx:pt idx="36">-0.00223596594692968</cx:pt>
          <cx:pt idx="37">-0.0013445897396786701</cx:pt>
          <cx:pt idx="38">-0.0010091039114684501</cx:pt>
          <cx:pt idx="39">-0.00134854673030816</cx:pt>
          <cx:pt idx="40">-0.0044770816644505301</cx:pt>
          <cx:pt idx="41">-0.0027278526351543898</cx:pt>
          <cx:pt idx="42">-0.00049535635944545199</cx:pt>
          <cx:pt idx="43">-0.00077256921191195095</cx:pt>
          <cx:pt idx="44">-0.00135520578245818</cx:pt>
          <cx:pt idx="45">-0.000206262445907982</cx:pt>
          <cx:pt idx="46">0.00049982067968356301</cx:pt>
          <cx:pt idx="47">-0.00036552729281484598</cx:pt>
          <cx:pt idx="48">-0.00047580939005127697</cx:pt>
          <cx:pt idx="49">-0.00078519539280897104</cx:pt>
          <cx:pt idx="50">-0.0010980762470505999</cx:pt>
          <cx:pt idx="51">-0.00057342972427736896</cx:pt>
          <cx:pt idx="52">-2.0963630277490202e-05</cx:pt>
          <cx:pt idx="53">-5.6063878277612601e-06</cx:pt>
          <cx:pt idx="54">0.00068963652986112902</cx:pt>
          <cx:pt idx="55">0.00034335127607360998</cx:pt>
          <cx:pt idx="56">0.00032742680546108798</cx:pt>
          <cx:pt idx="57">0.00024700916384361502</cx:pt>
          <cx:pt idx="58">0.00046752322758279101</cx:pt>
          <cx:pt idx="59">-0.00077788379464127698</cx:pt>
          <cx:pt idx="60">0.00066921812712512105</cx:pt>
          <cx:pt idx="61">-0.00035614756246923099</cx:pt>
          <cx:pt idx="62">-0.00065003797618777895</cx:pt>
          <cx:pt idx="63">-0.0039111600754868402</cx:pt>
          <cx:pt idx="64">-0.0053252937755097996</cx:pt>
          <cx:pt idx="65">-0.00372640976518943</cx:pt>
          <cx:pt idx="66">-0.010012630368188001</cx:pt>
          <cx:pt idx="67">-0.011732045695957399</cx:pt>
          <cx:pt idx="68">-0.0128920677453149</cx:pt>
          <cx:pt idx="69">-0.0111313550729795</cx:pt>
          <cx:pt idx="70">-0.0111399346214941</cx:pt>
          <cx:pt idx="71">-0.0094108657433238999</cx:pt>
          <cx:pt idx="72">-0.0074355685293641099</cx:pt>
          <cx:pt idx="73">-0.0043810085092392597</cx:pt>
          <cx:pt idx="74">-0.0041155499100101302</cx:pt>
          <cx:pt idx="75">-0.0040980827856103201</cx:pt>
          <cx:pt idx="76">-0.00171036940414182</cx:pt>
          <cx:pt idx="77">-0.00040270511678794401</cx:pt>
          <cx:pt idx="78">-0.0015022054516451301</cx:pt>
          <cx:pt idx="79">-0.0010726809158129399</cx:pt>
          <cx:pt idx="80">2.44774639069852e-05</cx:pt>
          <cx:pt idx="81">-0.00025805086028621001</cx:pt>
          <cx:pt idx="82">0.00020858038174624799</cx:pt>
          <cx:pt idx="83">-0.00039671513875891599</cx:pt>
          <cx:pt idx="84">0.00054301544474933999</cx:pt>
          <cx:pt idx="85">0.00121098186103272</cx:pt>
          <cx:pt idx="86">3.9247683788284403e-05</cx:pt>
          <cx:pt idx="87">-0.00052103877368056203</cx:pt>
          <cx:pt idx="88">0.000267036405289059</cx:pt>
          <cx:pt idx="89">0.00031230006530870501</cx:pt>
          <cx:pt idx="90">-0.0024068975767570799</cx:pt>
          <cx:pt idx="91">-0.0051647489145040699</cx:pt>
          <cx:pt idx="92">-0.0070149236273349298</cx:pt>
          <cx:pt idx="93">-0.0111487653479311</cx:pt>
          <cx:pt idx="94">-0.0147557954944397</cx:pt>
          <cx:pt idx="95">-0.019556649022987802</cx:pt>
          <cx:pt idx="96">-0.024882821499948901</cx:pt>
          <cx:pt idx="97">-0.034775153817901597</cx:pt>
          <cx:pt idx="98">-0.035500397639731403</cx:pt>
          <cx:pt idx="99">-0.035041111824663698</cx:pt>
          <cx:pt idx="100">-0.0200189906998752</cx:pt>
          <cx:pt idx="101">-0.0095840524479545199</cx:pt>
          <cx:pt idx="102">-0.0029442072552499999</cx:pt>
          <cx:pt idx="103">-0.00096318874804913698</cx:pt>
          <cx:pt idx="104">-0.0021929003080156601</cx:pt>
          <cx:pt idx="105">-0.00045320671256551999</cx:pt>
          <cx:pt idx="106">0.00047814593336715198</cx:pt>
          <cx:pt idx="107">0.00141120066530728</cx:pt>
          <cx:pt idx="108">0.00022880185782351</cx:pt>
          <cx:pt idx="109">-0.00036922550091136403</cx:pt>
          <cx:pt idx="110">-0.00092853369294095</cx:pt>
          <cx:pt idx="111">0.000115405682037236</cx:pt>
          <cx:pt idx="112">-0.0010581923123430201</cx:pt>
          <cx:pt idx="113">-3.7197478441590799e-05</cx:pt>
          <cx:pt idx="114">0.00032824315847036398</cx:pt>
          <cx:pt idx="115">-0.00034224173100052798</cx:pt>
          <cx:pt idx="116">0.00018959846575086899</cx:pt>
          <cx:pt idx="117">-0.0021855235300493698</cx:pt>
          <cx:pt idx="118">-0.0076363247571303999</cx:pt>
          <cx:pt idx="119">-0.0095746319748950606</cx:pt>
          <cx:pt idx="120">-0.012578835191153</cx:pt>
          <cx:pt idx="121">-0.0170281838488874</cx:pt>
          <cx:pt idx="122">-0.019669602433858801</cx:pt>
          <cx:pt idx="123">-0.016434020553550099</cx:pt>
          <cx:pt idx="124">-0.026595262449000501</cx:pt>
          <cx:pt idx="125">-0.040350164941291899</cx:pt>
          <cx:pt idx="126">-0.061888598910024198</cx:pt>
          <cx:pt idx="127">-0.047266395143888099</cx:pt>
          <cx:pt idx="128">-0.021561731811844901</cx:pt>
          <cx:pt idx="129">-0.0048924405203217896</cx:pt>
          <cx:pt idx="130">0.0049048867689606198</cx:pt>
          <cx:pt idx="131">-0.0029156476964310001</cx:pt>
          <cx:pt idx="132">-0.0018275097644464299</cx:pt>
          <cx:pt idx="133">0.0039172572008676701</cx:pt>
          <cx:pt idx="134">0.0078643220921870392</cx:pt>
          <cx:pt idx="135">0.012255900769572101</cx:pt>
          <cx:pt idx="136">0.0079924455166573705</cx:pt>
          <cx:pt idx="137">0.00120699747512633</cx:pt>
          <cx:pt idx="138">-3.0666616099257502e-05</cx:pt>
          <cx:pt idx="139">-0.00036235442397218099</cx:pt>
          <cx:pt idx="140">0.00029742889962198501</cx:pt>
          <cx:pt idx="141">0.00038702133927339598</cx:pt>
          <cx:pt idx="142">-0.00020324285595840901</cx:pt>
          <cx:pt idx="143">-0.00081223739030293</cx:pt>
          <cx:pt idx="144">-0.00094958691427276295</cx:pt>
          <cx:pt idx="145">-0.0045196396351876601</cx:pt>
          <cx:pt idx="146">-0.0126844664692814</cx:pt>
          <cx:pt idx="147">-0.022577768703851201</cx:pt>
          <cx:pt idx="148">-0.0143546706666069</cx:pt>
          <cx:pt idx="149">-0.0081859784103868894</cx:pt>
          <cx:pt idx="150">-0.0090529903308169905</cx:pt>
          <cx:pt idx="151">0.00708591365958586</cx:pt>
          <cx:pt idx="152">-0.00388395443705518</cx:pt>
          <cx:pt idx="153">0.0102314713582045</cx:pt>
          <cx:pt idx="154">-0.00142789043407797</cx:pt>
          <cx:pt idx="155">-0.041203891277233701</cx:pt>
          <cx:pt idx="156">-0.0536045518608676</cx:pt>
          <cx:pt idx="157">-0.0075261536013340796</cx:pt>
          <cx:pt idx="158">0.0031178005180182299</cx:pt>
          <cx:pt idx="159">-0.0130795625916349</cx:pt>
          <cx:pt idx="160">-0.0042559814720116197</cx:pt>
          <cx:pt idx="161">-0.0045132630036357601</cx:pt>
          <cx:pt idx="162">0.0076534999933480499</cx:pt>
          <cx:pt idx="163">0.0147268552912887</cx:pt>
          <cx:pt idx="164">0.0095781573136943694</cx:pt>
          <cx:pt idx="165">0.0013187886918883901</cx:pt>
          <cx:pt idx="166">-0.00038020495146644598</cx:pt>
          <cx:pt idx="167">-0.00055703915638825505</cx:pt>
          <cx:pt idx="168">-0.00034679817601339602</cx:pt>
          <cx:pt idx="169">-0.00015154795834529199</cx:pt>
          <cx:pt idx="170">0.00065541833851340801</cx:pt>
          <cx:pt idx="171">-0.00029125974011443798</cx:pt>
          <cx:pt idx="172">-0.00062843480162962399</cx:pt>
          <cx:pt idx="173">-0.0119146735974405</cx:pt>
          <cx:pt idx="174">-0.0124218269228111</cx:pt>
          <cx:pt idx="175">-0.021726313555266101</cx:pt>
          <cx:pt idx="176">-0.0061317541597424299</cx:pt>
          <cx:pt idx="177">0.0070108041365739603</cx:pt>
          <cx:pt idx="178">0.013560015333285999</cx:pt>
          <cx:pt idx="179">0.0080931228770068208</cx:pt>
          <cx:pt idx="180">0.010307759382826</cx:pt>
          <cx:pt idx="181">0.041367373695825098</cx:pt>
          <cx:pt idx="182">0.045971984103253503</cx:pt>
          <cx:pt idx="183">0.068270046762601205</cx:pt>
          <cx:pt idx="184">0.050163904044443902</cx:pt>
          <cx:pt idx="185">0.070517175925220194</cx:pt>
          <cx:pt idx="186">0.0329017729907079</cx:pt>
          <cx:pt idx="187">-0.026199281675106999</cx:pt>
          <cx:pt idx="188">-0.039579195054308597</cx:pt>
          <cx:pt idx="189">-0.029362488596193701</cx:pt>
          <cx:pt idx="190">-0.019944868705689699</cx:pt>
          <cx:pt idx="191">-0.0029567957670033501</cx:pt>
          <cx:pt idx="192">0.0032291322490160101</cx:pt>
          <cx:pt idx="193">-0.00017492668604886499</cx:pt>
          <cx:pt idx="194">-0.00034856587312300001</cx:pt>
          <cx:pt idx="195">-0.00032646859650937901</cx:pt>
          <cx:pt idx="196">0.00016067408940851201</cx:pt>
          <cx:pt idx="197">-0.000205757645616048</cx:pt>
          <cx:pt idx="198">0.0015265713939821401</cx:pt>
          <cx:pt idx="199">0.000186158980198182</cx:pt>
          <cx:pt idx="200">-0.001317017211500775</cx:pt>
          <cx:pt idx="201">-0.0050197773937000504</cx:pt>
          <cx:pt idx="202">-0.00473165885913785</cx:pt>
          <cx:pt idx="203">-0.0058655250894453503</cx:pt>
          <cx:pt idx="204">-0.0017250566893326526</cx:pt>
          <cx:pt idx="205">-0.0014523407774568199</cx:pt>
          <cx:pt idx="206">-0.00019947362494435349</cx:pt>
          <cx:pt idx="207">0.0069917045240418746</cx:pt>
          <cx:pt idx="208">0.01488680216412</cx:pt>
          <cx:pt idx="209">0.021475746885699001</cx:pt>
          <cx:pt idx="210">0.021189582158634077</cx:pt>
          <cx:pt idx="211">0.017113118961579327</cx:pt>
          <cx:pt idx="212">0.0079490800564402248</cx:pt>
          <cx:pt idx="213">0.0031844035828619251</cx:pt>
          <cx:pt idx="214">-0.0055528128463972247</cx:pt>
          <cx:pt idx="215">-0.014448908390565025</cx:pt>
          <cx:pt idx="216">-0.0138522907316301</cx:pt>
          <cx:pt idx="217">-0.013225784066161175</cx:pt>
          <cx:pt idx="218">-0.011549497133293726</cx:pt>
          <cx:pt idx="219">-0.0038308558973366752</cx:pt>
          <cx:pt idx="220">-0.0019603410843816275</cx:pt>
          <cx:pt idx="221">-0.00250386315325075</cx:pt>
          <cx:pt idx="222">-0.00048320571737584748</cx:pt>
          <cx:pt idx="223">-8.1981387956456497e-05</cx:pt>
          <cx:pt idx="224">-9.7605035882689247e-05</cx:pt>
          <cx:pt idx="225">-5.8689946864198999e-05</cx:pt>
          <cx:pt idx="226">0.00043334257064286252</cx:pt>
          <cx:pt idx="227">0.00038044095640635001</cx:pt>
          <cx:pt idx="228">-0.00098836628546387006</cx:pt>
          <cx:pt idx="229">-0.0040624820824695252</cx:pt>
          <cx:pt idx="230">-0.0033579427438105249</cx:pt>
          <cx:pt idx="231">-0.004001011433113575</cx:pt>
          <cx:pt idx="232">0.0029934941698577999</cx:pt>
          <cx:pt idx="233">-0.00065103965543750002</cx:pt>
          <cx:pt idx="234">0.0056388267564388746</cx:pt>
          <cx:pt idx="235">0.020178610164051598</cx:pt>
          <cx:pt idx="236">0.016358935123573073</cx:pt>
          <cx:pt idx="237">0.015635398881396999</cx:pt>
          <cx:pt idx="238">0.0052775578325325754</cx:pt>
          <cx:pt idx="239">-0.00047296262419643749</cx:pt>
          <cx:pt idx="240">-0.0088939610038616997</cx:pt>
          <cx:pt idx="241">-0.014263647633120401</cx:pt>
          <cx:pt idx="242">-0.0038805855329294252</cx:pt>
          <cx:pt idx="243">-0.011998184238406699</cx:pt>
          <cx:pt idx="244">-0.0125997310706888</cx:pt>
          <cx:pt idx="245">-0.0070966068000030752</cx:pt>
          <cx:pt idx="246">-0.0093542595811517745</cx:pt>
          <cx:pt idx="247">-0.0086132875698987504</cx:pt>
          <cx:pt idx="248">-0.0035065742296862749</cx:pt>
          <cx:pt idx="249">-0.0034368527250295748</cx:pt>
          <cx:pt idx="250">-0.00064738404824761248</cx:pt>
          <cx:pt idx="251">-2.8390925862464249e-05</cx:pt>
          <cx:pt idx="252">1.3904362237847075e-05</cx:pt>
          <cx:pt idx="253">9.2675599508844995e-05</cx:pt>
          <cx:pt idx="254">0.00013432455446041075</cx:pt>
          <cx:pt idx="255">0.00072922459658470503</cx:pt>
          <cx:pt idx="256">-0.0019174311033115575</cx:pt>
          <cx:pt idx="257">-0.0035992170641539248</cx:pt>
          <cx:pt idx="258">-3.87700437640205e-05</cx:pt>
          <cx:pt idx="259">-0.0060436354171763251</cx:pt>
          <cx:pt idx="260">0.0019590030916799899</cx:pt>
          <cx:pt idx="261">0.010660668106791249</cx:pt>
          <cx:pt idx="262">0.0093246590531104994</cx:pt>
          <cx:pt idx="263">0.0096830846549233497</cx:pt>
          <cx:pt idx="264">0.010477087048213774</cx:pt>
          <cx:pt idx="265">0.0060648061803065499</cx:pt>
          <cx:pt idx="266">-0.010028613065497575</cx:pt>
          <cx:pt idx="267">-0.012936608758379925</cx:pt>
          <cx:pt idx="268">-0.01530545545363605</cx:pt>
          <cx:pt idx="269">-0.0039246375254792503</cx:pt>
          <cx:pt idx="270">-0.0022310529595369099</cx:pt>
          <cx:pt idx="271">-0.0064964285752937001</cx:pt>
          <cx:pt idx="272">-0.00084922347601995248</cx:pt>
          <cx:pt idx="273">-0.00498520903360065</cx:pt>
          <cx:pt idx="274">-0.0095541783733031505</cx:pt>
          <cx:pt idx="275">-0.01064388232828105</cx:pt>
          <cx:pt idx="276">-0.0095290348460843992</cx:pt>
          <cx:pt idx="277">-0.0040814391077214499</cx:pt>
          <cx:pt idx="278">0.00017512140083592124</cx:pt>
          <cx:pt idx="279">0.00083793599870979254</cx:pt>
          <cx:pt idx="280">0.000152793802869784</cx:pt>
          <cx:pt idx="281">8.1241494668642247e-05</cx:pt>
          <cx:pt idx="282">0.00027032710594927502</cx:pt>
          <cx:pt idx="283">0.00048573807794614248</cx:pt>
          <cx:pt idx="284">-0.00081538809691181246</cx:pt>
          <cx:pt idx="285">-0.0023926153605828451</cx:pt>
          <cx:pt idx="286">-0.0013233616309086551</cx:pt>
          <cx:pt idx="287">-0.0049411674812368253</cx:pt>
          <cx:pt idx="288">0.0037313443261864998</cx:pt>
          <cx:pt idx="289">0.012548623669485</cx:pt>
          <cx:pt idx="290">-0.00102518280212938</cx:pt>
          <cx:pt idx="291">-0.00081535214863283248</cx:pt>
          <cx:pt idx="292">0.00093117256381209995</cx:pt>
          <cx:pt idx="293">-0.007302711058487025</cx:pt>
          <cx:pt idx="294">-0.011142399739120524</cx:pt>
          <cx:pt idx="295">-0.0090711886475858001</cx:pt>
          <cx:pt idx="296">0.00083829178702510255</cx:pt>
          <cx:pt idx="297">-0.00042971954455906501</cx:pt>
          <cx:pt idx="298">0.001611214297819195</cx:pt>
          <cx:pt idx="299">0.0149992921536421</cx:pt>
          <cx:pt idx="300">0.0150091173346835</cx:pt>
          <cx:pt idx="301">-0.032368141613348403</cx:pt>
          <cx:pt idx="302">-0.037795175180197198</cx:pt>
          <cx:pt idx="303">-0.0346588371067474</cx:pt>
          <cx:pt idx="304">-0.0291294866596951</cx:pt>
          <cx:pt idx="305">-0.0072702916709247497</cx:pt>
          <cx:pt idx="306">-3.0283127104211299e-05</cx:pt>
          <cx:pt idx="307">0.00072374575732933296</cx:pt>
          <cx:pt idx="308">-0.000235432641013912</cx:pt>
          <cx:pt idx="309">9.1817051950129303e-05</cx:pt>
          <cx:pt idx="310">0.0024096157796176</cx:pt>
          <cx:pt idx="311">0.0055837816022492699</cx:pt>
          <cx:pt idx="312">0.0060967925944992703</cx:pt>
          <cx:pt idx="313">0.0023216422669728501</cx:pt>
          <cx:pt idx="314">0.0116257427448552</cx:pt>
          <cx:pt idx="315">0.011868900151514501</cx:pt>
          <cx:pt idx="316">0.035216984558760003</cx:pt>
          <cx:pt idx="317">0.0144847750917164</cx:pt>
          <cx:pt idx="318">-0.016816174321858099</cx:pt>
          <cx:pt idx="319">-0.0149893711339601</cx:pt>
          <cx:pt idx="320">0.00497932040930561</cx:pt>
          <cx:pt idx="321">-0.0292600699869991</cx:pt>
          <cx:pt idx="322">-0.016063905325033601</cx:pt>
          <cx:pt idx="323">0.040572901720034402</cx:pt>
          <cx:pt idx="324">0.0740281345737481</cx:pt>
          <cx:pt idx="325">0.041846040236569397</cx:pt>
          <cx:pt idx="326">0.02754965898206</cx:pt>
          <cx:pt idx="327">0.033080518924676901</cx:pt>
          <cx:pt idx="328">0.027182942971401999</cx:pt>
          <cx:pt idx="329">0.0030285507893277599</cx:pt>
          <cx:pt idx="330">-0.0143552059987869</cx:pt>
          <cx:pt idx="331">-0.034695193551208398</cx:pt>
          <cx:pt idx="332">-0.028545715053776101</cx:pt>
          <cx:pt idx="333">-0.0122845956736046</cx:pt>
          <cx:pt idx="334">-0.0033019528958482601</cx:pt>
          <cx:pt idx="335">-0.00050308598631001696</cx:pt>
          <cx:pt idx="336">0.00024618094542831097</cx:pt>
          <cx:pt idx="337">-9.8804467283149699e-05</cx:pt>
          <cx:pt idx="338">0.0021231659950822698</cx:pt>
          <cx:pt idx="339">0.0038645917469770602</cx:pt>
          <cx:pt idx="340">0.0138219811484984</cx:pt>
          <cx:pt idx="341">-6.2839219047265202e-05</cx:pt>
          <cx:pt idx="342">8.7547175573329794e-05</cx:pt>
          <cx:pt idx="343">0.016268623959260001</cx:pt>
          <cx:pt idx="344">0.0021025279909475201</cx:pt>
          <cx:pt idx="345">-0.0045858985826594603</cx:pt>
          <cx:pt idx="346">-0.041569799673804697</cx:pt>
          <cx:pt idx="347">-0.0348324484562334</cx:pt>
          <cx:pt idx="348">-0.0292803719794596</cx:pt>
          <cx:pt idx="349">0.0074838026470014501</cx:pt>
          <cx:pt idx="350">0.0096971503467511103</cx:pt>
          <cx:pt idx="351">0.068598201392201005</cx:pt>
          <cx:pt idx="352">0.060897284421375202</cx:pt>
          <cx:pt idx="353">0.028733658017579301</cx:pt>
          <cx:pt idx="354">0.0226211056340056</cx:pt>
          <cx:pt idx="355">0.016141519157615199</cx:pt>
          <cx:pt idx="356">0.020757115491176099</cx:pt>
          <cx:pt idx="357">0.0050584880513907804</cx:pt>
          <cx:pt idx="358">-0.019700495853192002</cx:pt>
          <cx:pt idx="359">-0.0315124648789906</cx:pt>
          <cx:pt idx="360">-0.034465369232053303</cx:pt>
          <cx:pt idx="361">-0.0076068331453466899</cx:pt>
          <cx:pt idx="362">-0.0029879964407900101</cx:pt>
          <cx:pt idx="363">0.00076727393997763995</cx:pt>
          <cx:pt idx="364">0.00080730995381271</cx:pt>
          <cx:pt idx="365">0.00066456039418047398</cx:pt>
          <cx:pt idx="366">-0.00020997400124929099</cx:pt>
          <cx:pt idx="367">0.00032808513649158901</cx:pt>
          <cx:pt idx="368">0.011363040207169601</cx:pt>
          <cx:pt idx="369">-0.0120601602044268</cx:pt>
          <cx:pt idx="370">-0.012292768647685699</cx:pt>
          <cx:pt idx="371">0.023471280501930199</cx:pt>
          <cx:pt idx="372">0.0102452392087328</cx:pt>
          <cx:pt idx="373">-0.015815205290794901</cx:pt>
          <cx:pt idx="374">-0.0215924948445529</cx:pt>
          <cx:pt idx="375">-0.033743201802866801</cx:pt>
          <cx:pt idx="376">-0.00043733931019012502</cx:pt>
          <cx:pt idx="377">0.030024641212395401</cx:pt>
          <cx:pt idx="378">0.022280528905682499</cx:pt>
          <cx:pt idx="379">0.056382616022186201</cx:pt>
          <cx:pt idx="380">0.069741972443188902</cx:pt>
          <cx:pt idx="381">0.0254516087570936</cx:pt>
          <cx:pt idx="382">-0.0060572404856409998</cx:pt>
          <cx:pt idx="383">-0.010962898818984599</cx:pt>
          <cx:pt idx="384">0.0144138030369902</cx:pt>
          <cx:pt idx="385">-0.021276050635550801</cx:pt>
          <cx:pt idx="386">-0.0435494235290209</cx:pt>
          <cx:pt idx="387">-0.056595678811314498</cx:pt>
          <cx:pt idx="388">-0.047222058025728098</cx:pt>
          <cx:pt idx="389">-0.0122864527458537</cx:pt>
          <cx:pt idx="390">-0.00636479053176195</cx:pt>
          <cx:pt idx="391">-1.3780126539429801e-07</cx:pt>
          <cx:pt idx="392">-0.00067161080403754401</cx:pt>
          <cx:pt idx="393">-0.00020471802823028901</cx:pt>
          <cx:pt idx="394">-2.9804888222614601e-05</cx:pt>
          <cx:pt idx="395">0.0041185471810520104</cx:pt>
          <cx:pt idx="396">0.0127658191257808</cx:pt>
          <cx:pt idx="397">-0.026217985666282299</cx:pt>
          <cx:pt idx="398">-0.011629924452790701</cx:pt>
          <cx:pt idx="399">0.022566979255492801</cx:pt>
          <cx:pt idx="400">0.0020711490680348798</cx:pt>
          <cx:pt idx="401">-0.021206523037301299</cx:pt>
          <cx:pt idx="402">-0.00045964750542709502</cx:pt>
          <cx:pt idx="403">-0.0141689458791232</cx:pt>
          <cx:pt idx="404">0.0059317578192453696</cx:pt>
          <cx:pt idx="405">0.0196210409059836</cx:pt>
          <cx:pt idx="406">-0.0201255888151037</cx:pt>
          <cx:pt idx="407">0.055317995963613399</cx:pt>
          <cx:pt idx="408">0.038025603837187803</cx:pt>
          <cx:pt idx="409">-0.0015037844735150401</cx:pt>
          <cx:pt idx="410">-0.019097779518940899</cx:pt>
          <cx:pt idx="411">-0.0058617292974567099</cx:pt>
          <cx:pt idx="412">-0.00056200995751733596</cx:pt>
          <cx:pt idx="413">-0.0451545455473671</cx:pt>
          <cx:pt idx="414">-0.059158662089741097</cx:pt>
          <cx:pt idx="415">-0.0621587878263739</cx:pt>
          <cx:pt idx="416">-0.045078558814088301</cx:pt>
          <cx:pt idx="417">-0.011350363031747</cx:pt>
          <cx:pt idx="418">-0.0041171263710110999</cx:pt>
          <cx:pt idx="419">4.2291363050667199e-05</cx:pt>
          <cx:pt idx="420">0.00071279009368203699</cx:pt>
          <cx:pt idx="421">-1.5856014517907101e-05</cx:pt>
          <cx:pt idx="422">-0.00103780844672266</cx:pt>
          <cx:pt idx="423">0.0051541013355453098</cx:pt>
          <cx:pt idx="424">0.0117805497195386</cx:pt>
          <cx:pt idx="425">-0.017990564329918898</cx:pt>
          <cx:pt idx="426">-0.013749535428777101</cx:pt>
          <cx:pt idx="427">0.0099441557937745492</cx:pt>
          <cx:pt idx="428">0.0169269408687986</cx:pt>
          <cx:pt idx="429">-0.0111890429826015</cx:pt>
          <cx:pt idx="430">0.0076604453642232099</cx:pt>
          <cx:pt idx="431">0.018101332907479398</cx:pt>
          <cx:pt idx="432">0.0056133844267130797</cx:pt>
          <cx:pt idx="433">-0.0034299602240554701</cx:pt>
          <cx:pt idx="434">-0.00190989113668124</cx:pt>
          <cx:pt idx="435">0.055073151535021403</cx:pt>
          <cx:pt idx="436">0.034772885614023197</cx:pt>
          <cx:pt idx="437">6.6381622278350295e-05</cx:pt>
          <cx:pt idx="438">-0.035707074969811299</cx:pt>
          <cx:pt idx="439">-0.0202692326021215</cx:pt>
          <cx:pt idx="440">-0.022018700249863299</cx:pt>
          <cx:pt idx="441">-0.026550407692047799</cx:pt>
          <cx:pt idx="442">-0.035581143755647499</cx:pt>
          <cx:pt idx="443">-0.0376676080651447</cx:pt>
          <cx:pt idx="444">-0.035581800958625898</cx:pt>
          <cx:pt idx="445">-0.019194733944273599</cx:pt>
          <cx:pt idx="446">-0.0041288765535284202</cx:pt>
          <cx:pt idx="447">-0.00079681342272515995</cx:pt>
          <cx:pt idx="448">-0.000404655804712238</cx:pt>
          <cx:pt idx="449">6.92835310269492e-05</cx:pt>
          <cx:pt idx="450">-0.0010056778848755101</cx:pt>
          <cx:pt idx="451">-0.00098500430096171696</cx:pt>
          <cx:pt idx="452">0.00340696831276565</cx:pt>
          <cx:pt idx="453">-0.0124642749901917</cx:pt>
          <cx:pt idx="454">-0.018847631495278599</cx:pt>
          <cx:pt idx="455">-0.0045228809660791498</cx:pt>
          <cx:pt idx="456">0.010425430780431601</cx:pt>
          <cx:pt idx="457">0.0028312020160647</cx:pt>
          <cx:pt idx="458">0.030387913731289101</cx:pt>
          <cx:pt idx="459">0.067403290356083695</cx:pt>
          <cx:pt idx="460">0.067418726900629597</cx:pt>
          <cx:pt idx="461">0.044249297325435998</cx:pt>
          <cx:pt idx="462">-0.0023107616163689599</cx:pt>
          <cx:pt idx="463">0.0374624274622994</cx:pt>
          <cx:pt idx="464">-0.010855523625619</cx:pt>
          <cx:pt idx="465">-0.039001468920880099</cx:pt>
          <cx:pt idx="466">-0.043404671805655298</cx:pt>
          <cx:pt idx="467">-0.033719273013267097</cx:pt>
          <cx:pt idx="468">-0.0075416543714997997</cx:pt>
          <cx:pt idx="469">-0.016925572756648001</cx:pt>
          <cx:pt idx="470">-0.021377846250707402</cx:pt>
          <cx:pt idx="471">-0.027377880288185601</cx:pt>
          <cx:pt idx="472">-0.031665310782593603</cx:pt>
          <cx:pt idx="473">-0.019352399653924601</cx:pt>
          <cx:pt idx="474">-0.0052143094715232999</cx:pt>
          <cx:pt idx="475">0.000366804854097111</cx:pt>
          <cx:pt idx="476">0.000209086022301993</cx:pt>
          <cx:pt idx="477">-0.00024442229081527399</cx:pt>
          <cx:pt idx="478">-0.00240593898605024</cx:pt>
          <cx:pt idx="479">-0.0081480935634814494</cx:pt>
          <cx:pt idx="480">-0.013484415404881401</cx:pt>
          <cx:pt idx="481">-0.017870322742018999</cx:pt>
          <cx:pt idx="482">-0.018893344256422001</cx:pt>
          <cx:pt idx="483">-4.0150430468585697e-05</cx:pt>
          <cx:pt idx="484">0.012321395640907199</cx:pt>
          <cx:pt idx="485">0.0040370256081929201</cx:pt>
          <cx:pt idx="486">0.048264953549376502</cx:pt>
          <cx:pt idx="487">0.079656147823678594</cx:pt>
          <cx:pt idx="488">0.085411938717426403</cx:pt>
          <cx:pt idx="489">0.063085993574289997</cx:pt>
          <cx:pt idx="490">0.00476326791181693</cx:pt>
          <cx:pt idx="491">0.046141417544751998</cx:pt>
          <cx:pt idx="492">-0.0328787206070437</cx:pt>
          <cx:pt idx="493">-0.073371196208248404</cx:pt>
          <cx:pt idx="494">-0.057803320989669803</cx:pt>
          <cx:pt idx="495">-0.046023691173548202</cx:pt>
          <cx:pt idx="496">-0.016494601447743201</cx:pt>
          <cx:pt idx="497">-0.0185884468535089</cx:pt>
          <cx:pt idx="498">-0.030989524646954002</cx:pt>
          <cx:pt idx="499">-0.040780120730420998</cx:pt>
          <cx:pt idx="500">-0.033041275203084197</cx:pt>
          <cx:pt idx="501">-0.0113161044651991</cx:pt>
          <cx:pt idx="502">-0.0038359378729482599</cx:pt>
          <cx:pt idx="503">1.98498674652231e-05</cx:pt>
          <cx:pt idx="504">0.00028836135011917801</cx:pt>
          <cx:pt idx="505">9.8227111619561501e-05</cx:pt>
          <cx:pt idx="506">-0.00091046590570047399</cx:pt>
          <cx:pt idx="507">-0.012715743512249</cx:pt>
          <cx:pt idx="508">-0.019088116454542201</cx:pt>
          <cx:pt idx="509">-0.021858620677128699</cx:pt>
          <cx:pt idx="510">-0.031689898321318397</cx:pt>
          <cx:pt idx="511">-0.0259763083567572</cx:pt>
          <cx:pt idx="512">-0.0102202440522558</cx:pt>
          <cx:pt idx="513">-0.0143670762203043</cx:pt>
          <cx:pt idx="514">-0.0059314366177892902</cx:pt>
          <cx:pt idx="515">0.031621878411092597</cx:pt>
          <cx:pt idx="516">-0.0025380209754536699</cx:pt>
          <cx:pt idx="517">0.0069320720180488802</cx:pt>
          <cx:pt idx="518">0.0010622172783140401</cx:pt>
          <cx:pt idx="519">-0.0010826702819557599</cx:pt>
          <cx:pt idx="520">-0.0409452317252052</cx:pt>
          <cx:pt idx="521">-0.0621134775549484</cx:pt>
          <cx:pt idx="522">-0.0607094972187378</cx:pt>
          <cx:pt idx="523">-0.038544551204252597</cx:pt>
          <cx:pt idx="524">-0.00033426140018747</cx:pt>
          <cx:pt idx="525">-0.00084174373915349096</cx:pt>
          <cx:pt idx="526">-0.0243959654393326</cx:pt>
          <cx:pt idx="527">-0.038641766367818797</cx:pt>
          <cx:pt idx="528">-0.029461325550277698</cx:pt>
          <cx:pt idx="529">-0.0060036391055774503</cx:pt>
          <cx:pt idx="530">0.00011659869180923101</cx:pt>
          <cx:pt idx="531">0.00024231036864019701</cx:pt>
          <cx:pt idx="532">8.0017448660651399e-05</cx:pt>
          <cx:pt idx="533">-0.00096252870944018296</cx:pt>
          <cx:pt idx="534">-0.000773099867223778</cx:pt>
          <cx:pt idx="535">-0.0120088482100304</cx:pt>
          <cx:pt idx="536">-0.0179165818012826</cx:pt>
          <cx:pt idx="537">-0.028834645590219098</cx:pt>
          <cx:pt idx="538">-0.045732918821099103</cx:pt>
          <cx:pt idx="539">-0.051213149711942699</cx:pt>
          <cx:pt idx="540">-0.053837429291807702</cx:pt>
          <cx:pt idx="541">-0.070221705182864205</cx:pt>
          <cx:pt idx="542">-0.062235745513046697</cx:pt>
          <cx:pt idx="543">-0.062737927094096105</cx:pt>
          <cx:pt idx="544">-0.062877189974796396</cx:pt>
          <cx:pt idx="545">-0.054061880349263097</cx:pt>
          <cx:pt idx="546">0.00134224788137674</cx:pt>
          <cx:pt idx="547">-0.017501694736135401</cx:pt>
          <cx:pt idx="548">-0.035739235507746499</cx:pt>
          <cx:pt idx="549">-0.039440316214908601</cx:pt>
          <cx:pt idx="550">-0.035007890976766702</cx:pt>
          <cx:pt idx="551">-0.0052608594940455099</cx:pt>
          <cx:pt idx="552">0.00741077927489916</cx:pt>
          <cx:pt idx="553">0.0053405382803868497</cx:pt>
          <cx:pt idx="554">-0.012764298589206901</cx:pt>
          <cx:pt idx="555">-0.0309689380695072</cx:pt>
          <cx:pt idx="556">-0.023121031982029899</cx:pt>
          <cx:pt idx="557">-0.0027923925623482698</cx:pt>
          <cx:pt idx="558">-0.00134201154545229</cx:pt>
          <cx:pt idx="559">-0.00016810642231724799</cx:pt>
          <cx:pt idx="560">-0.00016393419941022601</cx:pt>
          <cx:pt idx="561">0.00067408843504984997</cx:pt>
          <cx:pt idx="562">-0.00069460010659331303</cx:pt>
          <cx:pt idx="563">-0.0093616041854728393</cx:pt>
          <cx:pt idx="564">-0.018777684499691898</cx:pt>
          <cx:pt idx="565">-0.031527117956423101</cx:pt>
          <cx:pt idx="566">-0.055969931747303803</cx:pt>
          <cx:pt idx="567">-0.061175948043060702</cx:pt>
          <cx:pt idx="568">-0.062393613072678503</cx:pt>
          <cx:pt idx="569">-0.086771762261920404</cx:pt>
          <cx:pt idx="570">-0.092828277842714094</cx:pt>
          <cx:pt idx="571">-0.118534315547676</cx:pt>
          <cx:pt idx="572">-0.112676583997059</cx:pt>
          <cx:pt idx="573">-0.038909293800401097</cx:pt>
          <cx:pt idx="574">-0.0210831643884258</cx:pt>
          <cx:pt idx="575">-0.0263331354065502</cx:pt>
          <cx:pt idx="576">-0.034486644174059999</cx:pt>
          <cx:pt idx="577">-0.043903146906713701</cx:pt>
          <cx:pt idx="578">-0.044847496844905098</cx:pt>
          <cx:pt idx="579">-0.0173999406796564</cx:pt>
          <cx:pt idx="580">0.0091645610375016093</cx:pt>
          <cx:pt idx="581">0.0084558802358221698</cx:pt>
          <cx:pt idx="582">0.0092602400600798798</cx:pt>
          <cx:pt idx="583">-0.0134414240051245</cx:pt>
          <cx:pt idx="584">-0.0040018031939079097</cx:pt>
          <cx:pt idx="585">0.0027957680513677301</cx:pt>
          <cx:pt idx="586">-0.0018933845237714901</cx:pt>
          <cx:pt idx="587">0.00084688422485552505</cx:pt>
          <cx:pt idx="588">-0.000165874824070328</cx:pt>
          <cx:pt idx="589">1.3662481730728999e-05</cx:pt>
          <cx:pt idx="590">-0.001091968195502</cx:pt>
          <cx:pt idx="591">-0.0061354281042029502</cx:pt>
          <cx:pt idx="592">-0.0133302148737427</cx:pt>
          <cx:pt idx="593">-0.018068252523218</cx:pt>
          <cx:pt idx="594">-0.034328085629352099</cx:pt>
          <cx:pt idx="595">-0.048336618432916298</cx:pt>
          <cx:pt idx="596">-0.057943123119955399</cx:pt>
          <cx:pt idx="597">-0.070053629969689196</cx:pt>
          <cx:pt idx="598">-0.064479257786837704</cx:pt>
          <cx:pt idx="599">-0.092396748982465193</cx:pt>
          <cx:pt idx="600">-0.045851901055574601</cx:pt>
          <cx:pt idx="601">-0.030764917520135798</cx:pt>
          <cx:pt idx="602">-0.011605113773095199</cx:pt>
          <cx:pt idx="603">-0.0277540702063418</cx:pt>
          <cx:pt idx="604">-0.047163137436758297</cx:pt>
          <cx:pt idx="605">-0.076318528029106894</cx:pt>
          <cx:pt idx="606">-0.028868335836512299</cx:pt>
          <cx:pt idx="607">-0.030819001256803001</cx:pt>
          <cx:pt idx="608">0.00011487088852608299</cx:pt>
          <cx:pt idx="609">0.018608448071994101</cx:pt>
          <cx:pt idx="610">0.0070706257901457696</cx:pt>
          <cx:pt idx="611">-0.0081986141766612099</cx:pt>
          <cx:pt idx="612">0.0034054261334272801</cx:pt>
          <cx:pt idx="613">-0.00103905047539492</cx:pt>
          <cx:pt idx="614">-0.0019723211957662101</cx:pt>
          <cx:pt idx="615">-0.00097392722456474796</cx:pt>
          <cx:pt idx="616">0.00095356037969963902</cx:pt>
          <cx:pt idx="617">-0.000445858700087151</cx:pt>
          <cx:pt idx="618">-0.00283004041645846</cx:pt>
          <cx:pt idx="619">-0.0057551205460298202</cx:pt>
          <cx:pt idx="620">-0.0110120409360579</cx:pt>
          <cx:pt idx="621">-0.016180552710550501</cx:pt>
          <cx:pt idx="622">-0.019393693285316899</cx:pt>
          <cx:pt idx="623">-0.032177422928402803</cx:pt>
          <cx:pt idx="624">-0.0214059208647705</cx:pt>
          <cx:pt idx="625">-0.041997916283029402</cx:pt>
          <cx:pt idx="626">-0.022953764094911299</cx:pt>
          <cx:pt idx="627">-0.0232314135301066</cx:pt>
          <cx:pt idx="628">0.0091597938388726895</cx:pt>
          <cx:pt idx="629">-0.0122444012526952</cx:pt>
          <cx:pt idx="630">-0.0092168639444861495</cx:pt>
          <cx:pt idx="631">-0.046695519086428897</cx:pt>
          <cx:pt idx="632">-0.077501229764087895</cx:pt>
          <cx:pt idx="633">-0.062890026713359207</cx:pt>
          <cx:pt idx="634">-0.040174902182191101</cx:pt>
          <cx:pt idx="635">-0.038937033023384797</cx:pt>
          <cx:pt idx="636">0.00358216953735173</cx:pt>
          <cx:pt idx="637">0.0021642450689138199</cx:pt>
          <cx:pt idx="638">0.0062332829853377399</cx:pt>
          <cx:pt idx="639">0.0019988891562892201</cx:pt>
          <cx:pt idx="640">0.0019077007568438799</cx:pt>
          <cx:pt idx="641">0.00255876276827023</cx:pt>
          <cx:pt idx="642">0.00024992208357953102</cx:pt>
          <cx:pt idx="643">0.000252478327620977</cx:pt>
          <cx:pt idx="644">-0.000274774195542452</cx:pt>
          <cx:pt idx="645">-0.000385049364427661</cx:pt>
          <cx:pt idx="646">-0.0014980353493011501</cx:pt>
          <cx:pt idx="647">-0.0040762797125280699</cx:pt>
          <cx:pt idx="648">-0.0083280576840339508</cx:pt>
          <cx:pt idx="649">-0.0071470569766329097</cx:pt>
          <cx:pt idx="650">-0.0066051402287515002</cx:pt>
          <cx:pt idx="651">-0.019582517794527101</cx:pt>
          <cx:pt idx="652">0.0056971428056332802</cx:pt>
          <cx:pt idx="653">-0.017448742692409799</cx:pt>
          <cx:pt idx="654">0.0086374529637838308</cx:pt>
          <cx:pt idx="655">0.0067648890422130903</cx:pt>
          <cx:pt idx="656">-0.0027683397407571599</cx:pt>
          <cx:pt idx="657">-0.021298781121425001</cx:pt>
          <cx:pt idx="658">-0.012272298136648201</cx:pt>
          <cx:pt idx="659">-0.033315679362259903</cx:pt>
          <cx:pt idx="660">-0.042328412513448203</cx:pt>
          <cx:pt idx="661">-0.033540735659646798</cx:pt>
          <cx:pt idx="662">-0.030689379707814001</cx:pt>
          <cx:pt idx="663">-0.021637203993542999</cx:pt>
          <cx:pt idx="664">0.0154765464876177</cx:pt>
          <cx:pt idx="665">0.0078353654065007206</cx:pt>
          <cx:pt idx="666">0.0089945718856061108</cx:pt>
          <cx:pt idx="667">0.0100045736581131</cx:pt>
          <cx:pt idx="668">0.0093370516825941798</cx:pt>
          <cx:pt idx="669">0.0022850997397040398</cx:pt>
          <cx:pt idx="670">-0.00058382280615084704</cx:pt>
          <cx:pt idx="671">-0.00046229081290690799</cx:pt>
          <cx:pt idx="672">-6.5376970309414406e-05</cx:pt>
          <cx:pt idx="673">0.00066868319256151198</cx:pt>
          <cx:pt idx="674">-0.00057051169473076304</cx:pt>
          <cx:pt idx="675">-0.00099364580646936289</cx:pt>
          <cx:pt idx="676">0.0037644178274410301</cx:pt>
          <cx:pt idx="677">0.0080877044379611199</cx:pt>
          <cx:pt idx="678">0.0061234154803249596</cx:pt>
          <cx:pt idx="679">0.017180741577220798</cx:pt>
          <cx:pt idx="680">0.042540755030276302</cx:pt>
          <cx:pt idx="681">0.021015424328758602</cx:pt>
          <cx:pt idx="682">0.030342063266181801</cx:pt>
          <cx:pt idx="683">0.0071787850333472599</cx:pt>
          <cx:pt idx="684">-0.0064400444591970699</cx:pt>
          <cx:pt idx="685">0.00642761050058156</cx:pt>
          <cx:pt idx="686">-0.0069597867062068004</cx:pt>
          <cx:pt idx="687">-0.0053852252230198704</cx:pt>
          <cx:pt idx="688">0.0079655192952824399</cx:pt>
          <cx:pt idx="689">-0.0039729151782328899</cx:pt>
          <cx:pt idx="690">-0.035666704290178701</cx:pt>
          <cx:pt idx="691">-0.020151499664221799</cx:pt>
          <cx:pt idx="692">0.021299267254979298</cx:pt>
          <cx:pt idx="693">0.025279407204879301</cx:pt>
          <cx:pt idx="694">0.018159676844830799</cx:pt>
          <cx:pt idx="695">0.0176396307705288</cx:pt>
          <cx:pt idx="696">-0.00148188427709052</cx:pt>
          <cx:pt idx="697">-0.0014838118333814899</cx:pt>
          <cx:pt idx="698">-0.00018861383836646701</cx:pt>
          <cx:pt idx="699">-0.00054880601418408597</cx:pt>
          <cx:pt idx="700">-0.00018677075728248699</cx:pt>
          <cx:pt idx="701">-0.00073915306533241004</cx:pt>
          <cx:pt idx="702">0.00060419152696180201</cx:pt>
          <cx:pt idx="703">-0.00043138881809184801</cx:pt>
          <cx:pt idx="704">0.0040544641824274601</cx:pt>
          <cx:pt idx="705">0.010876734372506899</cx:pt>
          <cx:pt idx="706">0.0064720669876825497</cx:pt>
          <cx:pt idx="707">0.014261454688508099</cx:pt>
          <cx:pt idx="708">0.024957367803114899</cx:pt>
          <cx:pt idx="709">0.0221937857806121</cx:pt>
          <cx:pt idx="710">0.020383415013894301</cx:pt>
          <cx:pt idx="711">0.0036987328989256398</cx:pt>
          <cx:pt idx="712">0.0095070249381809593</cx:pt>
          <cx:pt idx="713">0.022446070557451198</cx:pt>
          <cx:pt idx="714">0.018890218075796002</cx:pt>
          <cx:pt idx="715">0.0089251670507071307</cx:pt>
          <cx:pt idx="716">0.024389689388177399</cx:pt>
          <cx:pt idx="717">0.0014580052612808</cx:pt>
          <cx:pt idx="718">-0.010162150871673801</cx:pt>
          <cx:pt idx="719">0.0148976177372058</cx:pt>
          <cx:pt idx="720">0.021469687666793701</cx:pt>
          <cx:pt idx="721">0.0126433695563278</cx:pt>
          <cx:pt idx="722">0.0010301070626097201</cx:pt>
          <cx:pt idx="723">-0.00084536328260198805</cx:pt>
          <cx:pt idx="724">-0.00223778334252767</cx:pt>
          <cx:pt idx="725">0.00024872216052328102</cx:pt>
          <cx:pt idx="726">0.000116514769238929</cx:pt>
          <cx:pt idx="727">-0.00022703425536383699</cx:pt>
          <cx:pt idx="728">-0.00018485191198700499</cx:pt>
          <cx:pt idx="729">-0.00035417297144897799</cx:pt>
          <cx:pt idx="730">0.00019431228883816501</cx:pt>
          <cx:pt idx="731">-0.00015282798741839999</cx:pt>
          <cx:pt idx="732">0.00088163184113714595</cx:pt>
          <cx:pt idx="733">0.0080401239623994203</cx:pt>
          <cx:pt idx="734">0.011503222688016001</cx:pt>
          <cx:pt idx="735">0.0094435274571963504</cx:pt>
          <cx:pt idx="736">0.017039855462213298</cx:pt>
          <cx:pt idx="737">0.029287842540716098</cx:pt>
          <cx:pt idx="738">0.0306230084220778</cx:pt>
          <cx:pt idx="739">0.021735334219839801</cx:pt>
          <cx:pt idx="740">0.035327364004728599</cx:pt>
          <cx:pt idx="741">0.032598548485000899</cx:pt>
          <cx:pt idx="742">0.0455905384186156</cx:pt>
          <cx:pt idx="743">0.034104096392361498</cx:pt>
          <cx:pt idx="744">0.039316502264923399</cx:pt>
          <cx:pt idx="745">0.035147409390801201</cx:pt>
          <cx:pt idx="746">0.0148970735647098</cx:pt>
          <cx:pt idx="747">0.0107389943749258</cx:pt>
          <cx:pt idx="748">0.0099977640932086796</cx:pt>
          <cx:pt idx="749">0.0095574127160580093</cx:pt>
          <cx:pt idx="750">0.0045017298963482399</cx:pt>
          <cx:pt idx="751">0.00072178757629701</cx:pt>
          <cx:pt idx="752">-2.1891462360370999e-05</cx:pt>
          <cx:pt idx="753">-0.00051071799841193402</cx:pt>
          <cx:pt idx="754">-0.000418672147265326</cx:pt>
          <cx:pt idx="755">-0.00102920485723968</cx:pt>
          <cx:pt idx="756">3.40142283587444e-05</cx:pt>
          <cx:pt idx="757">0.00042966613586175798</cx:pt>
          <cx:pt idx="758">0.00032629580607456402</cx:pt>
          <cx:pt idx="759">0.00084218460489885805</cx:pt>
          <cx:pt idx="760">-1.3592059908701501e-05</cx:pt>
          <cx:pt idx="761">0.000224041956219425</cx:pt>
          <cx:pt idx="762">0.00067399431265420398</cx:pt>
          <cx:pt idx="763">0.00089334464228594103</cx:pt>
          <cx:pt idx="764">0.000742038243701184</cx:pt>
          <cx:pt idx="765">0.00137684827646805</cx:pt>
          <cx:pt idx="766">-0.0034925331216994798</cx:pt>
          <cx:pt idx="767">0.00056717266743221801</cx:pt>
          <cx:pt idx="768">0.0031268324343944999</cx:pt>
          <cx:pt idx="769">0.0023726689603626901</cx:pt>
          <cx:pt idx="770">0.0103243950727821</cx:pt>
          <cx:pt idx="771">0.00400003222773101</cx:pt>
          <cx:pt idx="772">0.0028190980850370398</cx:pt>
          <cx:pt idx="773">0.0020298038231962201</cx:pt>
          <cx:pt idx="774">0.0012511513816081501</cx:pt>
          <cx:pt idx="775">0.000527101395244544</cx:pt>
          <cx:pt idx="776">0.00131836092042785</cx:pt>
          <cx:pt idx="777">0.00027177843386585099</cx:pt>
          <cx:pt idx="778">0.0028940726822294601</cx:pt>
          <cx:pt idx="779">-0.00032869365632482301</cx:pt>
          <cx:pt idx="780">-0.00081225190623756801</cx:pt>
          <cx:pt idx="781">-0.00044751712301215599</cx:pt>
          <cx:pt idx="782">-0.00070084492699420205</cx:pt>
          <cx:pt idx="783">0.00041976381842499799</cx:pt>
          <cx:pt idx="784">0.000186158980198182</cx:pt>
          <cx:pt idx="785">-0.001317017211500775</cx:pt>
          <cx:pt idx="786">-0.0050197773937000504</cx:pt>
          <cx:pt idx="787">-0.00473165885913785</cx:pt>
          <cx:pt idx="788">-0.0058655250894453503</cx:pt>
          <cx:pt idx="789">-0.0017250566893326526</cx:pt>
          <cx:pt idx="790">-0.0014523407774568199</cx:pt>
          <cx:pt idx="791">-0.00019947362494435349</cx:pt>
          <cx:pt idx="792">0.0069917045240418746</cx:pt>
          <cx:pt idx="793">0.01488680216412</cx:pt>
          <cx:pt idx="794">0.021475746885699001</cx:pt>
          <cx:pt idx="795">0.021189582158634077</cx:pt>
          <cx:pt idx="796">0.017113118961579327</cx:pt>
          <cx:pt idx="797">0.0079490800564402248</cx:pt>
          <cx:pt idx="798">0.0031844035828619251</cx:pt>
          <cx:pt idx="799">-0.0055528128463972247</cx:pt>
          <cx:pt idx="800">-0.014448908390565025</cx:pt>
          <cx:pt idx="801">-0.0138522907316301</cx:pt>
          <cx:pt idx="802">-0.013225784066161175</cx:pt>
          <cx:pt idx="803">-0.011549497133293726</cx:pt>
          <cx:pt idx="804">-0.0038308558973366752</cx:pt>
          <cx:pt idx="805">-0.0019603410843816275</cx:pt>
          <cx:pt idx="806">-0.00250386315325075</cx:pt>
          <cx:pt idx="807">-0.00048320571737584748</cx:pt>
          <cx:pt idx="808">-8.1981387956456497e-05</cx:pt>
          <cx:pt idx="809">-9.7605035882689247e-05</cx:pt>
          <cx:pt idx="810">-5.8689946864198999e-05</cx:pt>
          <cx:pt idx="811">0.00043334257064286252</cx:pt>
          <cx:pt idx="812">0.00038044095640635001</cx:pt>
          <cx:pt idx="813">-0.00098836628546387006</cx:pt>
          <cx:pt idx="814">-0.0040624820824695252</cx:pt>
          <cx:pt idx="815">-0.0033579427438105249</cx:pt>
          <cx:pt idx="816">-0.004001011433113575</cx:pt>
          <cx:pt idx="817">0.0029934941698577999</cx:pt>
          <cx:pt idx="818">-0.00065103965543750002</cx:pt>
          <cx:pt idx="819">0.0056388267564388746</cx:pt>
          <cx:pt idx="820">0.020178610164051598</cx:pt>
          <cx:pt idx="821">0.016358935123573073</cx:pt>
          <cx:pt idx="822">0.015635398881396999</cx:pt>
          <cx:pt idx="823">0.0052775578325325754</cx:pt>
          <cx:pt idx="824">-0.00047296262419643749</cx:pt>
          <cx:pt idx="825">-0.0088939610038616997</cx:pt>
          <cx:pt idx="826">-0.014263647633120401</cx:pt>
          <cx:pt idx="827">-0.0038805855329294252</cx:pt>
          <cx:pt idx="828">-0.011998184238406699</cx:pt>
          <cx:pt idx="829">-0.0125997310706888</cx:pt>
          <cx:pt idx="830">-0.0070966068000030752</cx:pt>
          <cx:pt idx="831">-0.0093542595811517745</cx:pt>
          <cx:pt idx="832">-0.0086132875698987504</cx:pt>
          <cx:pt idx="833">-0.0035065742296862749</cx:pt>
          <cx:pt idx="834">-0.0034368527250295748</cx:pt>
          <cx:pt idx="835">-0.00064738404824761248</cx:pt>
          <cx:pt idx="836">-2.8390925862464249e-05</cx:pt>
          <cx:pt idx="837">1.3904362237847075e-05</cx:pt>
          <cx:pt idx="838">9.2675599508844995e-05</cx:pt>
          <cx:pt idx="839">0.00013432455446041075</cx:pt>
          <cx:pt idx="840">0.00072922459658470503</cx:pt>
          <cx:pt idx="841">-0.0019174311033115575</cx:pt>
          <cx:pt idx="842">-0.0035992170641539248</cx:pt>
          <cx:pt idx="843">-3.87700437640205e-05</cx:pt>
          <cx:pt idx="844">-0.0060436354171763251</cx:pt>
          <cx:pt idx="845">0.0019590030916799899</cx:pt>
          <cx:pt idx="846">0.010660668106791249</cx:pt>
          <cx:pt idx="847">0.0093246590531104994</cx:pt>
          <cx:pt idx="848">0.0096830846549233497</cx:pt>
          <cx:pt idx="849">0.010477087048213774</cx:pt>
          <cx:pt idx="850">0.0060648061803065499</cx:pt>
          <cx:pt idx="851">-0.010028613065497575</cx:pt>
          <cx:pt idx="852">-0.012936608758379925</cx:pt>
          <cx:pt idx="853">-0.01530545545363605</cx:pt>
          <cx:pt idx="854">-0.0039246375254792503</cx:pt>
          <cx:pt idx="855">-0.0022310529595369099</cx:pt>
          <cx:pt idx="856">-0.0064964285752937001</cx:pt>
          <cx:pt idx="857">-0.00084922347601995248</cx:pt>
          <cx:pt idx="858">-0.00498520903360065</cx:pt>
          <cx:pt idx="859">-0.0095541783733031505</cx:pt>
          <cx:pt idx="860">-0.01064388232828105</cx:pt>
          <cx:pt idx="861">-0.0095290348460843992</cx:pt>
          <cx:pt idx="862">-0.0040814391077214499</cx:pt>
          <cx:pt idx="863">0.00017512140083592124</cx:pt>
          <cx:pt idx="864">0.00083793599870979254</cx:pt>
          <cx:pt idx="865">0.000152793802869784</cx:pt>
          <cx:pt idx="866">8.1241494668642247e-05</cx:pt>
          <cx:pt idx="867">0.00027032710594927502</cx:pt>
          <cx:pt idx="868">0.00048573807794614248</cx:pt>
          <cx:pt idx="869">-0.00081538809691181246</cx:pt>
          <cx:pt idx="870">-0.0023926153605828451</cx:pt>
          <cx:pt idx="871">-0.0013233616309086551</cx:pt>
          <cx:pt idx="872">-0.0049411674812368253</cx:pt>
          <cx:pt idx="873">0.0037313443261864998</cx:pt>
          <cx:pt idx="874">0.012548623669485</cx:pt>
          <cx:pt idx="875">-0.00102518280212938</cx:pt>
          <cx:pt idx="876">-0.00081535214863283248</cx:pt>
          <cx:pt idx="877">0.00093117256381209995</cx:pt>
          <cx:pt idx="878">-0.007302711058487025</cx:pt>
          <cx:pt idx="879">-0.011142399739120524</cx:pt>
          <cx:pt idx="880">-0.0090711886475858001</cx:pt>
          <cx:pt idx="881">0.00083829178702510255</cx:pt>
          <cx:pt idx="882">-0.00042971954455906501</cx:pt>
          <cx:pt idx="883">0.001611214297819195</cx:pt>
          <cx:pt idx="884">0.000186158980198182</cx:pt>
          <cx:pt idx="885">-0.001317017211500775</cx:pt>
          <cx:pt idx="886">-0.0050197773937000504</cx:pt>
          <cx:pt idx="887">-0.00473165885913785</cx:pt>
          <cx:pt idx="888">-0.0058655250894453503</cx:pt>
          <cx:pt idx="889">-0.0017250566893326526</cx:pt>
          <cx:pt idx="890">-0.0014523407774568199</cx:pt>
          <cx:pt idx="891">-0.00019947362494435349</cx:pt>
          <cx:pt idx="892">0.0069917045240418746</cx:pt>
          <cx:pt idx="893">0.01488680216412</cx:pt>
          <cx:pt idx="894">0.021475746885699001</cx:pt>
          <cx:pt idx="895">0.021189582158634077</cx:pt>
          <cx:pt idx="896">0.017113118961579327</cx:pt>
          <cx:pt idx="897">0.0079490800564402248</cx:pt>
          <cx:pt idx="898">0.0031844035828619251</cx:pt>
          <cx:pt idx="899">-0.0055528128463972247</cx:pt>
          <cx:pt idx="900">-0.014448908390565025</cx:pt>
          <cx:pt idx="901">-0.0138522907316301</cx:pt>
          <cx:pt idx="902">-0.013225784066161175</cx:pt>
          <cx:pt idx="903">-0.011549497133293726</cx:pt>
          <cx:pt idx="904">-0.0038308558973366752</cx:pt>
          <cx:pt idx="905">-0.0019603410843816275</cx:pt>
          <cx:pt idx="906">-0.00250386315325075</cx:pt>
          <cx:pt idx="907">-0.00048320571737584748</cx:pt>
          <cx:pt idx="908">-8.1981387956456497e-05</cx:pt>
          <cx:pt idx="909">-9.7605035882689247e-05</cx:pt>
          <cx:pt idx="910">-5.8689946864198999e-05</cx:pt>
          <cx:pt idx="911">0.00043334257064286252</cx:pt>
          <cx:pt idx="912">0.00038044095640635001</cx:pt>
          <cx:pt idx="913">-0.00098836628546387006</cx:pt>
          <cx:pt idx="914">-0.0040624820824695252</cx:pt>
          <cx:pt idx="915">-0.0033579427438105249</cx:pt>
          <cx:pt idx="916">-0.004001011433113575</cx:pt>
          <cx:pt idx="917">0.0029934941698577999</cx:pt>
          <cx:pt idx="918">-0.00065103965543750002</cx:pt>
          <cx:pt idx="919">0.0056388267564388746</cx:pt>
          <cx:pt idx="920">0.020178610164051598</cx:pt>
          <cx:pt idx="921">0.016358935123573073</cx:pt>
          <cx:pt idx="922">0.015635398881396999</cx:pt>
          <cx:pt idx="923">0.0052775578325325754</cx:pt>
          <cx:pt idx="924">-0.00047296262419643749</cx:pt>
          <cx:pt idx="925">-0.0088939610038616997</cx:pt>
          <cx:pt idx="926">-0.014263647633120401</cx:pt>
          <cx:pt idx="927">-0.0038805855329294252</cx:pt>
          <cx:pt idx="928">-0.011998184238406699</cx:pt>
          <cx:pt idx="929">-0.0125997310706888</cx:pt>
          <cx:pt idx="930">-0.0070966068000030752</cx:pt>
          <cx:pt idx="931">-0.0093542595811517745</cx:pt>
          <cx:pt idx="932">-0.0086132875698987504</cx:pt>
          <cx:pt idx="933">-0.0035065742296862749</cx:pt>
          <cx:pt idx="934">-0.0034368527250295748</cx:pt>
          <cx:pt idx="935">-0.00064738404824761248</cx:pt>
          <cx:pt idx="936">-2.8390925862464249e-05</cx:pt>
          <cx:pt idx="937">1.3904362237847075e-05</cx:pt>
          <cx:pt idx="938">9.2675599508844995e-05</cx:pt>
          <cx:pt idx="939">0.00013432455446041075</cx:pt>
          <cx:pt idx="940">0.00072922459658470503</cx:pt>
          <cx:pt idx="941">-0.0019174311033115575</cx:pt>
          <cx:pt idx="942">-0.0035992170641539248</cx:pt>
          <cx:pt idx="943">-3.87700437640205e-05</cx:pt>
          <cx:pt idx="944">-0.0060436354171763251</cx:pt>
          <cx:pt idx="945">0.0019590030916799899</cx:pt>
          <cx:pt idx="946">0.010660668106791249</cx:pt>
          <cx:pt idx="947">0.0093246590531104994</cx:pt>
          <cx:pt idx="948">0.0096830846549233497</cx:pt>
          <cx:pt idx="949">0.010477087048213774</cx:pt>
          <cx:pt idx="950">0.0060648061803065499</cx:pt>
          <cx:pt idx="951">-0.010028613065497575</cx:pt>
          <cx:pt idx="952">-0.012936608758379925</cx:pt>
          <cx:pt idx="953">-0.01530545545363605</cx:pt>
          <cx:pt idx="954">-0.0039246375254792503</cx:pt>
          <cx:pt idx="955">-0.0022310529595369099</cx:pt>
          <cx:pt idx="956">-0.0064964285752937001</cx:pt>
          <cx:pt idx="957">-0.00084922347601995248</cx:pt>
          <cx:pt idx="958">-0.00498520903360065</cx:pt>
          <cx:pt idx="959">-0.0095541783733031505</cx:pt>
          <cx:pt idx="960">-0.01064388232828105</cx:pt>
          <cx:pt idx="961">-0.0095290348460843992</cx:pt>
          <cx:pt idx="962">-0.0040814391077214499</cx:pt>
          <cx:pt idx="963">0.00017512140083592124</cx:pt>
          <cx:pt idx="964">0.00083793599870979254</cx:pt>
          <cx:pt idx="965">0.000152793802869784</cx:pt>
          <cx:pt idx="966">8.1241494668642247e-05</cx:pt>
          <cx:pt idx="967">0.00027032710594927502</cx:pt>
          <cx:pt idx="968">0.00048573807794614248</cx:pt>
          <cx:pt idx="969">-0.00081538809691181246</cx:pt>
          <cx:pt idx="970">-0.0023926153605828451</cx:pt>
          <cx:pt idx="971">-0.0013233616309086551</cx:pt>
          <cx:pt idx="972">-0.0049411674812368253</cx:pt>
          <cx:pt idx="973">0.0037313443261864998</cx:pt>
          <cx:pt idx="974">0.012548623669485</cx:pt>
          <cx:pt idx="975">-0.00102518280212938</cx:pt>
          <cx:pt idx="976">-0.00081535214863283248</cx:pt>
          <cx:pt idx="977">0.00093117256381209995</cx:pt>
          <cx:pt idx="978">-0.007302711058487025</cx:pt>
          <cx:pt idx="979">-0.011142399739120524</cx:pt>
          <cx:pt idx="980">-0.0090711886475858001</cx:pt>
          <cx:pt idx="981">0.00083829178702510255</cx:pt>
          <cx:pt idx="982">-0.00042971954455906501</cx:pt>
          <cx:pt idx="983">0.001611214297819195</cx:pt>
          <cx:pt idx="984">0.000186158980198182</cx:pt>
          <cx:pt idx="985">-0.001317017211500775</cx:pt>
          <cx:pt idx="986">-0.0050197773937000504</cx:pt>
          <cx:pt idx="987">-0.00473165885913785</cx:pt>
          <cx:pt idx="988">-0.0058655250894453503</cx:pt>
          <cx:pt idx="989">-0.0017250566893326526</cx:pt>
          <cx:pt idx="990">-0.0014523407774568199</cx:pt>
          <cx:pt idx="991">-0.00019947362494435349</cx:pt>
          <cx:pt idx="992">0.0069917045240418746</cx:pt>
          <cx:pt idx="993">0.01488680216412</cx:pt>
          <cx:pt idx="994">0.021475746885699001</cx:pt>
          <cx:pt idx="995">0.021189582158634077</cx:pt>
          <cx:pt idx="996">0.017113118961579327</cx:pt>
          <cx:pt idx="997">0.0079490800564402248</cx:pt>
          <cx:pt idx="998">0.0031844035828619251</cx:pt>
          <cx:pt idx="999">-0.0055528128463972247</cx:pt>
          <cx:pt idx="1000">-0.014448908390565025</cx:pt>
          <cx:pt idx="1001">-0.0138522907316301</cx:pt>
          <cx:pt idx="1002">-0.013225784066161175</cx:pt>
          <cx:pt idx="1003">-0.011549497133293726</cx:pt>
          <cx:pt idx="1004">-0.0038308558973366752</cx:pt>
          <cx:pt idx="1005">-0.0019603410843816275</cx:pt>
          <cx:pt idx="1006">-0.00250386315325075</cx:pt>
          <cx:pt idx="1007">-0.00048320571737584748</cx:pt>
          <cx:pt idx="1008">-8.1981387956456497e-05</cx:pt>
          <cx:pt idx="1009">-9.7605035882689247e-05</cx:pt>
          <cx:pt idx="1010">-5.8689946864198999e-05</cx:pt>
          <cx:pt idx="1011">0.00043334257064286252</cx:pt>
          <cx:pt idx="1012">0.00038044095640635001</cx:pt>
          <cx:pt idx="1013">-0.00098836628546387006</cx:pt>
          <cx:pt idx="1014">-0.0040624820824695252</cx:pt>
          <cx:pt idx="1015">-0.0033579427438105249</cx:pt>
          <cx:pt idx="1016">-0.004001011433113575</cx:pt>
          <cx:pt idx="1017">0.0029934941698577999</cx:pt>
          <cx:pt idx="1018">-0.00065103965543750002</cx:pt>
          <cx:pt idx="1019">0.0056388267564388746</cx:pt>
          <cx:pt idx="1020">0.020178610164051598</cx:pt>
          <cx:pt idx="1021">0.016358935123573073</cx:pt>
          <cx:pt idx="1022">0.015635398881396999</cx:pt>
          <cx:pt idx="1023">0.0052775578325325754</cx:pt>
          <cx:pt idx="1024">-0.00047296262419643749</cx:pt>
          <cx:pt idx="1025">-0.0088939610038616997</cx:pt>
          <cx:pt idx="1026">-0.014263647633120401</cx:pt>
          <cx:pt idx="1027">-0.0038805855329294252</cx:pt>
          <cx:pt idx="1028">-0.011998184238406699</cx:pt>
          <cx:pt idx="1029">-0.0125997310706888</cx:pt>
          <cx:pt idx="1030">-0.0070966068000030752</cx:pt>
          <cx:pt idx="1031">-0.0093542595811517745</cx:pt>
          <cx:pt idx="1032">-0.0086132875698987504</cx:pt>
          <cx:pt idx="1033">-0.0035065742296862749</cx:pt>
          <cx:pt idx="1034">-0.0034368527250295748</cx:pt>
          <cx:pt idx="1035">-0.00064738404824761248</cx:pt>
          <cx:pt idx="1036">-2.8390925862464249e-05</cx:pt>
          <cx:pt idx="1037">1.3904362237847075e-05</cx:pt>
          <cx:pt idx="1038">9.2675599508844995e-05</cx:pt>
          <cx:pt idx="1039">0.00013432455446041075</cx:pt>
          <cx:pt idx="1040">0.00072922459658470503</cx:pt>
          <cx:pt idx="1041">-0.0019174311033115575</cx:pt>
          <cx:pt idx="1042">-0.0035992170641539248</cx:pt>
          <cx:pt idx="1043">-3.87700437640205e-05</cx:pt>
          <cx:pt idx="1044">-0.0060436354171763251</cx:pt>
          <cx:pt idx="1045">0.0019590030916799899</cx:pt>
          <cx:pt idx="1046">0.010660668106791249</cx:pt>
          <cx:pt idx="1047">0.0093246590531104994</cx:pt>
          <cx:pt idx="1048">0.0096830846549233497</cx:pt>
          <cx:pt idx="1049">0.010477087048213774</cx:pt>
          <cx:pt idx="1050">0.0060648061803065499</cx:pt>
          <cx:pt idx="1051">-0.010028613065497575</cx:pt>
          <cx:pt idx="1052">-0.012936608758379925</cx:pt>
          <cx:pt idx="1053">-0.01530545545363605</cx:pt>
          <cx:pt idx="1054">-0.0039246375254792503</cx:pt>
          <cx:pt idx="1055">-0.0022310529595369099</cx:pt>
          <cx:pt idx="1056">-0.0064964285752937001</cx:pt>
          <cx:pt idx="1057">-0.00084922347601995248</cx:pt>
          <cx:pt idx="1058">-0.00498520903360065</cx:pt>
          <cx:pt idx="1059">-0.0095541783733031505</cx:pt>
          <cx:pt idx="1060">-0.01064388232828105</cx:pt>
          <cx:pt idx="1061">-0.0095290348460843992</cx:pt>
          <cx:pt idx="1062">-0.0040814391077214499</cx:pt>
          <cx:pt idx="1063">0.00017512140083592124</cx:pt>
          <cx:pt idx="1064">0.00083793599870979254</cx:pt>
          <cx:pt idx="1065">0.000152793802869784</cx:pt>
          <cx:pt idx="1066">8.1241494668642247e-05</cx:pt>
          <cx:pt idx="1067">0.00027032710594927502</cx:pt>
          <cx:pt idx="1068">0.00048573807794614248</cx:pt>
          <cx:pt idx="1069">-0.00081538809691181246</cx:pt>
          <cx:pt idx="1070">-0.0023926153605828451</cx:pt>
          <cx:pt idx="1071">-0.0013233616309086551</cx:pt>
          <cx:pt idx="1072">-0.0049411674812368253</cx:pt>
          <cx:pt idx="1073">0.0037313443261864998</cx:pt>
          <cx:pt idx="1074">0.012548623669485</cx:pt>
          <cx:pt idx="1075">-0.00102518280212938</cx:pt>
          <cx:pt idx="1076">-0.00081535214863283248</cx:pt>
          <cx:pt idx="1077">0.00093117256381209995</cx:pt>
          <cx:pt idx="1078">-0.007302711058487025</cx:pt>
          <cx:pt idx="1079">-0.011142399739120524</cx:pt>
          <cx:pt idx="1080">-0.0090711886475858001</cx:pt>
          <cx:pt idx="1081">0.00083829178702510255</cx:pt>
          <cx:pt idx="1082">-0.00042971954455906501</cx:pt>
          <cx:pt idx="1083">0.001611214297819195</cx:pt>
        </cx:lvl>
      </cx:numDim>
    </cx:data>
    <cx:data id="5">
      <cx:numDim type="val">
        <cx:f>Sheet2!$F$1:$F$1084</cx:f>
        <cx:lvl ptCount="1084" formatCode="0.00E+00">
          <cx:pt idx="0">-8.6771183103952397e-05</cx:pt>
          <cx:pt idx="1">-9.2368938325303694e-05</cx:pt>
          <cx:pt idx="2">0.00048834357042946096</cx:pt>
          <cx:pt idx="3">0.000141390615125637</cx:pt>
          <cx:pt idx="4">-0.000334544074101806</cx:pt>
          <cx:pt idx="5">-0.00040722623197959797</cx:pt>
          <cx:pt idx="6">0.00035243198399374001</cx:pt>
          <cx:pt idx="7">0.00032895532507437098</cx:pt>
          <cx:pt idx="8">-5.5604023009544199e-05</cx:pt>
          <cx:pt idx="9">-0.00063701385986064099</cx:pt>
          <cx:pt idx="10">0.00026006413202521602</cx:pt>
          <cx:pt idx="11">0.00062801121885679395</cx:pt>
          <cx:pt idx="12">0.000467318916884243</cx:pt>
          <cx:pt idx="13">0.00055017147268110098</cx:pt>
          <cx:pt idx="14">0.000119199294961532</cx:pt>
          <cx:pt idx="15">-0.00042003302373257298</cx:pt>
          <cx:pt idx="16">0.00033341826369007302</cx:pt>
          <cx:pt idx="17">-0.000256347358398627</cx:pt>
          <cx:pt idx="18">0.00020607820333033499</cx:pt>
          <cx:pt idx="19">-4.4953712543231403e-05</cx:pt>
          <cx:pt idx="20">0.00058239067488071599</cx:pt>
          <cx:pt idx="21">0.00029800893484718799</cx:pt>
          <cx:pt idx="22">0.00050949960260173301</cx:pt>
          <cx:pt idx="23">-0.00048874113949704098</cx:pt>
          <cx:pt idx="24">-0.000117118493043419</cx:pt>
          <cx:pt idx="25">-0.00053587409364110202</cx:pt>
          <cx:pt idx="26">-0.00052507294152117799</cx:pt>
          <cx:pt idx="27">-0.00035479696478505398</cx:pt>
          <cx:pt idx="28">-4.7333442874218202e-06</cx:pt>
          <cx:pt idx="29">8.7574937859410005e-05</cx:pt>
          <cx:pt idx="30">-0.00030021513653399098</cx:pt>
          <cx:pt idx="31">0.00023622032087339701</cx:pt>
          <cx:pt idx="32">-0.00024851217707800102</cx:pt>
          <cx:pt idx="33">-0.00066778240339406502</cx:pt>
          <cx:pt idx="34">0.00079895163462507797</cx:pt>
          <cx:pt idx="35">0.00019874753075747401</cx:pt>
          <cx:pt idx="36">0.00095791838692083802</cx:pt>
          <cx:pt idx="37">-0.00015246454434405699</cx:pt>
          <cx:pt idx="38">-0.00041336435910238801</cx:pt>
          <cx:pt idx="39">0.00090433087168676797</cx:pt>
          <cx:pt idx="40">0.0026132356629918201</cx:pt>
          <cx:pt idx="41">0.0023765243086034801</cx:pt>
          <cx:pt idx="42">-0.00015629755891824999</cx:pt>
          <cx:pt idx="43">0.00080197735882854505</cx:pt>
          <cx:pt idx="44">0.00297643317196297</cx:pt>
          <cx:pt idx="45">0.0014533024912749301</cx:pt>
          <cx:pt idx="46">0.00058609959508160398</cx:pt>
          <cx:pt idx="47">0.00050617733594332298</cx:pt>
          <cx:pt idx="48">-0.000274276371982891</cx:pt>
          <cx:pt idx="49">0.00073251509729999997</cx:pt>
          <cx:pt idx="50">-0.00016840737128623001</cx:pt>
          <cx:pt idx="51">-0.00019507269335104999</cx:pt>
          <cx:pt idx="52">-0.00042543635956264898</cx:pt>
          <cx:pt idx="53">-0.000313537392835654</cx:pt>
          <cx:pt idx="54">0.00038370789663219102</cx:pt>
          <cx:pt idx="55">0.000217751297360448</cx:pt>
          <cx:pt idx="56">0.000202588701780304</cx:pt>
          <cx:pt idx="57">0.00013978894742936899</cx:pt>
          <cx:pt idx="58">0.00013449977910757501</cx:pt>
          <cx:pt idx="59">0.00071011535874241499</cx:pt>
          <cx:pt idx="60">0.0010342143064159101</cx:pt>
          <cx:pt idx="61">0.00051263543870190195</cx:pt>
          <cx:pt idx="62">-0.00203138578282202</cx:pt>
          <cx:pt idx="63">-0.00116459900450552</cx:pt>
          <cx:pt idx="64">-0.0031817941669405499</cx:pt>
          <cx:pt idx="65">-0.0060987114622996401</cx:pt>
          <cx:pt idx="66">-0.0047123740916072401</cx:pt>
          <cx:pt idx="67">-0.011267903147495</cx:pt>
          <cx:pt idx="68">-0.00909760916369084</cx:pt>
          <cx:pt idx="69">-0.0137005387031946</cx:pt>
          <cx:pt idx="70">-0.030178144698755301</cx:pt>
          <cx:pt idx="71">-0.031040168699146199</cx:pt>
          <cx:pt idx="72">-0.045330132477612597</cx:pt>
          <cx:pt idx="73">-0.060546443879872298</cx:pt>
          <cx:pt idx="74">-0.0310620973189637</cx:pt>
          <cx:pt idx="75">-0.019949778783014599</cx:pt>
          <cx:pt idx="76">-0.019644582448431099</cx:pt>
          <cx:pt idx="77">-0.012159269163411699</cx:pt>
          <cx:pt idx="78">-0.0059921542293679599</cx:pt>
          <cx:pt idx="79">-0.0030035165428276998</cx:pt>
          <cx:pt idx="80">-0.000214320908264206</cx:pt>
          <cx:pt idx="81">0.0010615765799514201</cx:pt>
          <cx:pt idx="82">0.000440971380603664</cx:pt>
          <cx:pt idx="83">0.00061271190282003699</cx:pt>
          <cx:pt idx="84">-0.00014141305320445501</cx:pt>
          <cx:pt idx="85">0.00031669456049753002</cx:pt>
          <cx:pt idx="86">-0.00054740320989763195</cx:pt>
          <cx:pt idx="87">0.0029777390380762801</cx:pt>
          <cx:pt idx="88">-0.0023740061132649501</cx:pt>
          <cx:pt idx="89">-0.0055775658230799796</cx:pt>
          <cx:pt idx="90">-0.0064270040255077201</cx:pt>
          <cx:pt idx="91">-0.0094657186469346202</cx:pt>
          <cx:pt idx="92">-0.018719233000584</cx:pt>
          <cx:pt idx="93">-0.0451266515226268</cx:pt>
          <cx:pt idx="94">-0.0171858335362053</cx:pt>
          <cx:pt idx="95">-0.019014865989656099</cx:pt>
          <cx:pt idx="96">-0.026628721523309001</cx:pt>
          <cx:pt idx="97">-0.0014457901362722599</cx:pt>
          <cx:pt idx="98">0.031625187170384497</cx:pt>
          <cx:pt idx="99">0.023151193107517301</cx:pt>
          <cx:pt idx="100">0.00563026604602392</cx:pt>
          <cx:pt idx="101">-0.0030820620416739299</cx:pt>
          <cx:pt idx="102">-0.054441949262319697</cx:pt>
          <cx:pt idx="103">-0.041322851619762603</cx:pt>
          <cx:pt idx="104">-0.0310694482096062</cx:pt>
          <cx:pt idx="105">-0.045293032257473997</cx:pt>
          <cx:pt idx="106">-0.037580726032358201</cx:pt>
          <cx:pt idx="107">-0.0195584251191213</cx:pt>
          <cx:pt idx="108">-0.0059067855464475204</cx:pt>
          <cx:pt idx="109">-0.00037977810284726602</cx:pt>
          <cx:pt idx="110">0.00041914546078586102</cx:pt>
          <cx:pt idx="111">0.00037656162854259501</cx:pt>
          <cx:pt idx="112">-0.000144887190001095</cx:pt>
          <cx:pt idx="113">0.00041539818085023402</cx:pt>
          <cx:pt idx="114">0.00051592960504482797</cx:pt>
          <cx:pt idx="115">0.00030384773898244999</cx:pt>
          <cx:pt idx="116">-7.7570327493670696e-05</cx:pt>
          <cx:pt idx="117">-0.0087004700525760408</cx:pt>
          <cx:pt idx="118">-0.0086238620994568797</cx:pt>
          <cx:pt idx="119">-0.00391781988468109</cx:pt>
          <cx:pt idx="120">-0.023841089687053701</cx:pt>
          <cx:pt idx="121">-0.037261434083578099</cx:pt>
          <cx:pt idx="122">-0.025944834780187401</cx:pt>
          <cx:pt idx="123">0.0107902629076918</cx:pt>
          <cx:pt idx="124">-0.0186800445554016</cx:pt>
          <cx:pt idx="125">0.0494276539349928</cx:pt>
          <cx:pt idx="126">0.056936074080485198</cx:pt>
          <cx:pt idx="127">0.097268312931343998</cx:pt>
          <cx:pt idx="128">0.056360489587849297</cx:pt>
          <cx:pt idx="129">0.088645984176783696</cx:pt>
          <cx:pt idx="130">0.057217254016687598</cx:pt>
          <cx:pt idx="131">-0.025783171202018802</cx:pt>
          <cx:pt idx="132">-0.0192584939153327</cx:pt>
          <cx:pt idx="133">-0.046254760225520802</cx:pt>
          <cx:pt idx="134">-0.034144463259333499</cx:pt>
          <cx:pt idx="135">-0.051539120982923403</cx:pt>
          <cx:pt idx="136">-0.032214041755200699</cx:pt>
          <cx:pt idx="137">-0.011043331562232601</cx:pt>
          <cx:pt idx="138">-0.00031392305525824901</cx:pt>
          <cx:pt idx="139">0.00031188091270464998</cx:pt>
          <cx:pt idx="140">0.00065151276247762903</cx:pt>
          <cx:pt idx="141">-0.00038512355888174001</cx:pt>
          <cx:pt idx="142">-0.00037554797716152401</cx:pt>
          <cx:pt idx="143">-6.8188521223391994e-05</cx:pt>
          <cx:pt idx="144">0.00190710789321521</cx:pt>
          <cx:pt idx="145">-0.0114422638306814</cx:pt>
          <cx:pt idx="146">-0.015699484721437999</cx:pt>
          <cx:pt idx="147">-0.030503230293004901</cx:pt>
          <cx:pt idx="148">-0.041347885095622601</cx:pt>
          <cx:pt idx="149">-0.055504916599982801</cx:pt>
          <cx:pt idx="150">-0.054420128236780302</cx:pt>
          <cx:pt idx="151">-0.045159645298249201</cx:pt>
          <cx:pt idx="152">-0.018618596720302399</cx:pt>
          <cx:pt idx="153">0.054883996323738103</cx:pt>
          <cx:pt idx="154">0.062251554919730397</cx:pt>
          <cx:pt idx="155">0.156390891710633</cx:pt>
          <cx:pt idx="156">0.095671935821954698</cx:pt>
          <cx:pt idx="157">0.093116822813456304</cx:pt>
          <cx:pt idx="158">0.090511460502567101</cx:pt>
          <cx:pt idx="159">-0.0156100266234496</cx:pt>
          <cx:pt idx="160">0.0104440555231458</cx:pt>
          <cx:pt idx="161">-0.0053410134590962301</cx:pt>
          <cx:pt idx="162">-0.012659950656367601</cx:pt>
          <cx:pt idx="163">-0.051780543647461701</cx:pt>
          <cx:pt idx="164">-0.036394528176469397</cx:pt>
          <cx:pt idx="165">-0.0060579099646505402</cx:pt>
          <cx:pt idx="166">-0.00063180850332430897</cx:pt>
          <cx:pt idx="167">8.6033611686270206e-05</cx:pt>
          <cx:pt idx="168">-0.000415145622190678</cx:pt>
          <cx:pt idx="169">-0.000460943764586089</cx:pt>
          <cx:pt idx="170">0.00043195163871171798</cx:pt>
          <cx:pt idx="171">0.010166921628125899</cx:pt>
          <cx:pt idx="172">0.0071681146057328299</cx:pt>
          <cx:pt idx="173">-0.016371849515855501</cx:pt>
          <cx:pt idx="174">-0.025372326242858501</cx:pt>
          <cx:pt idx="175">-0.057675027353791902</cx:pt>
          <cx:pt idx="176">-0.052107734050940602</cx:pt>
          <cx:pt idx="177">-0.107204604700339</cx:pt>
          <cx:pt idx="178">-0.061187972582354699</cx:pt>
          <cx:pt idx="179">0.0038234765336231601</cx:pt>
          <cx:pt idx="180">0.028721211775760799</cx:pt>
          <cx:pt idx="181">0.042764980128335503</cx:pt>
          <cx:pt idx="182">0.044275996068214397</cx:pt>
          <cx:pt idx="183">0.031644569646323797</cx:pt>
          <cx:pt idx="184">0.066144686920160803</cx:pt>
          <cx:pt idx="185">0.14663178935068699</cx:pt>
          <cx:pt idx="186">0.20752071142637599</cx:pt>
          <cx:pt idx="187">0.0540224287555311</cx:pt>
          <cx:pt idx="188">0.059481492694108899</cx:pt>
          <cx:pt idx="189">0.110110070647968</cx:pt>
          <cx:pt idx="190">0.0126202939975561</cx:pt>
          <cx:pt idx="191">-0.077191559892839504</cx:pt>
          <cx:pt idx="192">-0.067642841864423903</cx:pt>
          <cx:pt idx="193">-0.026758440907134199</cx:pt>
          <cx:pt idx="194">-0.0099721142351884996</cx:pt>
          <cx:pt idx="195">-0.00164787502328553</cx:pt>
          <cx:pt idx="196">0.00061054047654780297</cx:pt>
          <cx:pt idx="197">0.00099304458719698201</cx:pt>
          <cx:pt idx="198">0.000209586231892927</cx:pt>
          <cx:pt idx="199">0.0020557595446575477</cx:pt>
          <cx:pt idx="200">-0.0029349741447048752</cx:pt>
          <cx:pt idx="201">-0.0117221470911668</cx:pt>
          <cx:pt idx="202">-0.017223338022921475</cx:pt>
          <cx:pt idx="203">-0.014404355140202951</cx:pt>
          <cx:pt idx="204">-0.018428229708475526</cx:pt>
          <cx:pt idx="205">-0.0068358353303948748</cx:pt>
          <cx:pt idx="206">0.0059892567767532252</cx:pt>
          <cx:pt idx="207">0.0031334557616251751</cx:pt>
          <cx:pt idx="208">0.0026246350091453999</cx:pt>
          <cx:pt idx="209">-0.012423981537355425</cx:pt>
          <cx:pt idx="210">0.0027913931195721249</cx:pt>
          <cx:pt idx="211">0.011239208536650926</cx:pt>
          <cx:pt idx="212">0.014247262427117151</cx:pt>
          <cx:pt idx="213">0.042864335410267247</cx:pt>
          <cx:pt idx="214">0.059904230458440247</cx:pt>
          <cx:pt idx="215">0.030412457653828499</cx:pt>
          <cx:pt idx="216">0.0089748546987806245</cx:pt>
          <cx:pt idx="217">0.0025587351257704001</cx:pt>
          <cx:pt idx="218">0.00097225883202300999</cx:pt>
          <cx:pt idx="219">-0.010096805528525175</cx:pt>
          <cx:pt idx="220">-0.017733729221514425</cx:pt>
          <cx:pt idx="221">-0.0067446773637625003</cx:pt>
          <cx:pt idx="222">-0.004279492946318725</cx:pt>
          <cx:pt idx="223">-0.00018257725955405949</cx:pt>
          <cx:pt idx="224">0.00051318713034841004</cx:pt>
          <cx:pt idx="225">0.00065344538692506751</cx:pt>
          <cx:pt idx="226">-0.00078747933173233745</cx:pt>
          <cx:pt idx="227">-0.0017046958678625999</cx:pt>
          <cx:pt idx="228">-0.010975795862218651</cx:pt>
          <cx:pt idx="229">-0.01466479278103805</cx:pt>
          <cx:pt idx="230">-0.016547429316231026</cx:pt>
          <cx:pt idx="231">-0.0082089103562804997</cx:pt>
          <cx:pt idx="232">-0.0040556849762466247</cx:pt>
          <cx:pt idx="233">0.0028324193490012</cx:pt>
          <cx:pt idx="234">-0.0017858164192209949</cx:pt>
          <cx:pt idx="235">-0.023717249848686176</cx:pt>
          <cx:pt idx="236">-0.010462274241138251</cx:pt>
          <cx:pt idx="237">-0.025619801931712999</cx:pt>
          <cx:pt idx="238">0.0012111978552190226</cx:pt>
          <cx:pt idx="239">0.0107124266401998</cx:pt>
          <cx:pt idx="240">0.031740374721372748</cx:pt>
          <cx:pt idx="241">0.023668265753498726</cx:pt>
          <cx:pt idx="242">0.042734841586321501</cx:pt>
          <cx:pt idx="243">0.037967320804953249</cx:pt>
          <cx:pt idx="244">0.027998470350638249</cx:pt>
          <cx:pt idx="245">0.0075841573401930502</cx:pt>
          <cx:pt idx="246">-0.00083924086216881247</cx:pt>
          <cx:pt idx="247">0.00841285690721825</cx:pt>
          <cx:pt idx="248">-0.013272351827676474</cx:pt>
          <cx:pt idx="249">-0.0083611626186871242</cx:pt>
          <cx:pt idx="250">-0.0034683356324522502</cx:pt>
          <cx:pt idx="251">-0.00032659184779121249</cx:pt>
          <cx:pt idx="252">-0.00015855473533468026</cx:pt>
          <cx:pt idx="253">0.00095222488425227253</cx:pt>
          <cx:pt idx="254">-0.00066548610401388005</cx:pt>
          <cx:pt idx="255">-0.0018970117546688149</cx:pt>
          <cx:pt idx="256">-0.0082102273214706006</cx:pt>
          <cx:pt idx="257">-0.012226967570398326</cx:pt>
          <cx:pt idx="258">-0.01294196610482355</cx:pt>
          <cx:pt idx="259">0.0010685741275157975</cx:pt>
          <cx:pt idx="260">-0.0025468300167711998</cx:pt>
          <cx:pt idx="261">-0.016874456005248326</cx:pt>
          <cx:pt idx="262">-0.023757692620061575</cx:pt>
          <cx:pt idx="263">-0.04179065452762</cx:pt>
          <cx:pt idx="264">-0.036770457709823248</cx:pt>
          <cx:pt idx="265">-0.043067332959871002</cx:pt>
          <cx:pt idx="266">-0.039154601803165753</cx:pt>
          <cx:pt idx="267">-0.021827178856646475</cx:pt>
          <cx:pt idx="268">-0.0134980563974806</cx:pt>
          <cx:pt idx="269">0.0047762920784612251</cx:pt>
          <cx:pt idx="270">0.0221360259851297</cx:pt>
          <cx:pt idx="271">0.05104342938640475</cx:pt>
          <cx:pt idx="272">0.051122252573449253</cx:pt>
          <cx:pt idx="273">0.020020002358196273</cx:pt>
          <cx:pt idx="274">0.00042797713848188998</cx:pt>
          <cx:pt idx="275">0.011239877845061299</cx:pt>
          <cx:pt idx="276">-0.0038172212815607001</cx:pt>
          <cx:pt idx="277">-0.0063691258232111501</cx:pt>
          <cx:pt idx="278">-0.0032303922046024499</cx:pt>
          <cx:pt idx="279">-0.00013064507777668375</cx:pt>
          <cx:pt idx="280">0.00027392436518359749</cx:pt>
          <cx:pt idx="281">0.0005408084954526</cx:pt>
          <cx:pt idx="282">0.0020470310633146625</cx:pt>
          <cx:pt idx="283">0.0027725194906750498</cx:pt>
          <cx:pt idx="284">-0.0053766756164159999</cx:pt>
          <cx:pt idx="285">-0.0098496615773554751</cx:pt>
          <cx:pt idx="286">-0.013534868327251676</cx:pt>
          <cx:pt idx="287">0.00042047403978358002</cx:pt>
          <cx:pt idx="288">-0.0033509052589053251</cx:pt>
          <cx:pt idx="289">-0.016523515184437024</cx:pt>
          <cx:pt idx="290">-0.028807864898607</cx:pt>
          <cx:pt idx="291">-0.024582871719891524</cx:pt>
          <cx:pt idx="292">-0.0390246231317345</cx:pt>
          <cx:pt idx="293">-0.033850340588601251</cx:pt>
          <cx:pt idx="294">-0.035516648578513499</cx:pt>
          <cx:pt idx="295">-0.034011563837817997</cx:pt>
          <cx:pt idx="296">-0.021466295702950576</cx:pt>
          <cx:pt idx="297">0.011559512562080401</cx:pt>
          <cx:pt idx="298">0.029051963850948</cx:pt>
          <cx:pt idx="299">0.113728346262247</cx:pt>
          <cx:pt idx="300">0.17140062864403699</cx:pt>
          <cx:pt idx="301">0.12713579848671699</cx:pt>
          <cx:pt idx="302">0.096669585367111205</cx:pt>
          <cx:pt idx="303">0.023479315709442498</cx:pt>
          <cx:pt idx="304">-0.028769872022858599</cx:pt>
          <cx:pt idx="305">-0.036724819134970998</cx:pt>
          <cx:pt idx="306">-0.0220417286990344</cx:pt>
          <cx:pt idx="307">0.00042172317582863002</cx:pt>
          <cx:pt idx="308">0.00027364014026427103</cx:pt>
          <cx:pt idx="309">0.0050543055745961903</cx:pt>
          <cx:pt idx="310">0.0183243340663766</cx:pt>
          <cx:pt idx="311">0.0264466942252536</cx:pt>
          <cx:pt idx="312">-0.0146430486588328</cx:pt>
          <cx:pt idx="313">-0.052881399171861701</cx:pt>
          <cx:pt idx="314">-0.0290112291559004</cx:pt>
          <cx:pt idx="315">0.032859887708306397</cx:pt>
          <cx:pt idx="316">0.00291425065977124</cx:pt>
          <cx:pt idx="317">-0.042999682787646001</cx:pt>
          <cx:pt idx="318">0.0126154632471637</cx:pt>
          <cx:pt idx="319">-0.0081659753506010402</cx:pt>
          <cx:pt idx="320">-0.103194621764243</cx:pt>
          <cx:pt idx="321">-0.060594020240243997</cx:pt>
          <cx:pt idx="322">-0.15616094704435901</cx:pt>
          <cx:pt idx="323">-0.205591248611558</cx:pt>
          <cx:pt idx="324">-0.21114933148131601</cx:pt>
          <cx:pt idx="325">0.00082908524175853596</cx:pt>
          <cx:pt idx="326">0.069623506712049393</cx:pt>
          <cx:pt idx="327">0.087925474963439498</cx:pt>
          <cx:pt idx="328">0.19069775229785299</cx:pt>
          <cx:pt idx="329">0.13912299727504601</cx:pt>
          <cx:pt idx="330">0.103040230572677</cx:pt>
          <cx:pt idx="331">0.0120904763691108</cx:pt>
          <cx:pt idx="332">-0.026426761543351201</cx:pt>
          <cx:pt idx="333">-0.027514657857588099</cx:pt>
          <cx:pt idx="334">-0.0086947564843514596</cx:pt>
          <cx:pt idx="335">-4.5432571395582299e-05</cx:pt>
          <cx:pt idx="336">-0.00036153276520624903</cx:pt>
          <cx:pt idx="337">0.000115393222191274</cx:pt>
          <cx:pt idx="338">0.0059634468198765901</cx:pt>
          <cx:pt idx="339">0.030019515059020899</cx:pt>
          <cx:pt idx="340">-0.0027238568480290101</cx:pt>
          <cx:pt idx="341">-0.018525623851473098</cx:pt>
          <cx:pt idx="342">0.0297042470428137</cx:pt>
          <cx:pt idx="343">0.0067877321749205497</cx:pt>
          <cx:pt idx="344">-0.0140838268264018</cx:pt>
          <cx:pt idx="345">0.0631031573146527</cx:pt>
          <cx:pt idx="346">0.094471545101562304</cx:pt>
          <cx:pt idx="347">0.036657107467527303</cx:pt>
          <cx:pt idx="348">-0.0059340262364648202</cx:pt>
          <cx:pt idx="349">-0.086364975629049601</cx:pt>
          <cx:pt idx="350">-0.144608591184608</cx:pt>
          <cx:pt idx="351">-0.16824809912116001</cx:pt>
          <cx:pt idx="352">-0.118290394084345</cx:pt>
          <cx:pt idx="353">-0.0030147908771741001</cx:pt>
          <cx:pt idx="354">0.062025075375590301</cx:pt>
          <cx:pt idx="355">0.135217510985955</cx:pt>
          <cx:pt idx="356">0.102836703436945</cx:pt>
          <cx:pt idx="357">0.080044772873435602</cx:pt>
          <cx:pt idx="358">0.086480752243927705</cx:pt>
          <cx:pt idx="359">0.0128388205144498</cx:pt>
          <cx:pt idx="360">0.0168120277859484</cx:pt>
          <cx:pt idx="361">-0.021963391867249899</cx:pt>
          <cx:pt idx="362">-0.00549745993200747</cx:pt>
          <cx:pt idx="363">-9.6498728495546002e-05</cx:pt>
          <cx:pt idx="364">2.0568989984277001e-06</cx:pt>
          <cx:pt idx="365">-0.00024875493633748699</cx:pt>
          <cx:pt idx="366">0.0037496400311431699</cx:pt>
          <cx:pt idx="367">0.016950746822068399</cx:pt>
          <cx:pt idx="368">-0.0033265847153426298</cx:pt>
          <cx:pt idx="369">0.034599971262185801</cx:pt>
          <cx:pt idx="370">0.040356950361154498</cx:pt>
          <cx:pt idx="371">0.0069138442393208398</cx:pt>
          <cx:pt idx="372">0.00222013804453784</cx:pt>
          <cx:pt idx="373">0.048458987634771099</cx:pt>
          <cx:pt idx="374">0.106378678025473</cx:pt>
          <cx:pt idx="375">0.0116578140532358</cx:pt>
          <cx:pt idx="376">-0.040637381381758</cx:pt>
          <cx:pt idx="377">-0.099383163834587104</cx:pt>
          <cx:pt idx="378">-0.043020460219903099</cx:pt>
          <cx:pt idx="379">-0.122230411172568</cx:pt>
          <cx:pt idx="380">-0.015961305651091599</cx:pt>
          <cx:pt idx="381">-0.050371439740294302</cx:pt>
          <cx:pt idx="382">0.0077160736454293301</cx:pt>
          <cx:pt idx="383">0.075301898973298698</cx:pt>
          <cx:pt idx="384">0.038044821298802101</cx:pt>
          <cx:pt idx="385">0.085947132325298797</cx:pt>
          <cx:pt idx="386">0.0274826876532046</cx:pt>
          <cx:pt idx="387">-0.0099325938803597798</cx:pt>
          <cx:pt idx="388">0.0527750634118632</cx:pt>
          <cx:pt idx="389">-0.011321610948704101</cx:pt>
          <cx:pt idx="390">-0.0035162288732194001</cx:pt>
          <cx:pt idx="391">1.30028381209838e-05</cx:pt>
          <cx:pt idx="392">-0.00025587474419682998</cx:pt>
          <cx:pt idx="393">-0.0016112654044115301</cx:pt>
          <cx:pt idx="394">0.00087425081717621301</cx:pt>
          <cx:pt idx="395">-0.00040685838973197397</cx:pt>
          <cx:pt idx="396">-0.0248871731751696</cx:pt>
          <cx:pt idx="397">0.0378579328970617</cx:pt>
          <cx:pt idx="398">0.0154220362332999</cx:pt>
          <cx:pt idx="399">0.046342432576356</cx:pt>
          <cx:pt idx="400">0.0025201743602279499</cx:pt>
          <cx:pt idx="401">0.0313506221682954</cx:pt>
          <cx:pt idx="402">0.019295427218900801</cx:pt>
          <cx:pt idx="403">0.00379517858940425</cx:pt>
          <cx:pt idx="404">0.031363016980247099</cx:pt>
          <cx:pt idx="405">0.046217103629856697</cx:pt>
          <cx:pt idx="406">0.034424103902777399</cx:pt>
          <cx:pt idx="407">-0.0252523060742443</cx:pt>
          <cx:pt idx="408">-0.118377254047025</cx:pt>
          <cx:pt idx="409">-0.101655425931198</cx:pt>
          <cx:pt idx="410">-0.027290891998286201</cx:pt>
          <cx:pt idx="411">0.017812679452603699</cx:pt>
          <cx:pt idx="412">0.053893175481335799</cx:pt>
          <cx:pt idx="413">0.0849653938334472</cx:pt>
          <cx:pt idx="414">0.00629140745938493</cx:pt>
          <cx:pt idx="415">-0.0103959659223157</cx:pt>
          <cx:pt idx="416">0.045642239218291997</cx:pt>
          <cx:pt idx="417">-0.0082332602976391694</cx:pt>
          <cx:pt idx="418">-0.0033875611122795501</cx:pt>
          <cx:pt idx="419">0.00018119982648166099</cx:pt>
          <cx:pt idx="420">-5.9249145924264698e-05</cx:pt>
          <cx:pt idx="421">0.000169272131429594</cx:pt>
          <cx:pt idx="422">-0.0014680776848041701</cx:pt>
          <cx:pt idx="423">-0.0299543636028714</cx:pt>
          <cx:pt idx="424">-0.031783180731667603</cx:pt>
          <cx:pt idx="425">0.0309743807100985</cx:pt>
          <cx:pt idx="426">0.039895562368976401</cx:pt>
          <cx:pt idx="427">0.0496028361392555</cx:pt>
          <cx:pt idx="428">-0.088894520176385702</cx:pt>
          <cx:pt idx="429">0.0072699319061965703</cx:pt>
          <cx:pt idx="430">0.0219808995186037</cx:pt>
          <cx:pt idx="431">-0.029538517210092999</cx:pt>
          <cx:pt idx="432">0.037424335350838903</cx:pt>
          <cx:pt idx="433">0.0124102370050964</cx:pt>
          <cx:pt idx="434">-0.081136946589008593</cx:pt>
          <cx:pt idx="435">-0.0657338521066443</cx:pt>
          <cx:pt idx="436">-0.137917137002916</cx:pt>
          <cx:pt idx="437">-0.069185519333230402</cx:pt>
          <cx:pt idx="438">0.016470644992115001</cx:pt>
          <cx:pt idx="439">0.024775594964539301</cx:pt>
          <cx:pt idx="440">0.014145634363247899</cx:pt>
          <cx:pt idx="441">0.013357857954134999</cx:pt>
          <cx:pt idx="442">0.0096226020425546899</cx:pt>
          <cx:pt idx="443">-0.00173645360568663</cx:pt>
          <cx:pt idx="444">0.033500250743875998</cx:pt>
          <cx:pt idx="445">-0.0093069453742371105</cx:pt>
          <cx:pt idx="446">-0.0034508233172165699</cx:pt>
          <cx:pt idx="447">0.00017138577446425</cx:pt>
          <cx:pt idx="448">9.26874151343512e-05</cx:pt>
          <cx:pt idx="449">-0.00018429797778479</cx:pt>
          <cx:pt idx="450">0.0029339928493941798</cx:pt>
          <cx:pt idx="451">-0.0337488479610994</cx:pt>
          <cx:pt idx="452">-0.0012010292304163101</cx:pt>
          <cx:pt idx="453">0.033118099440304298</cx:pt>
          <cx:pt idx="454">-0.0024219187189382201</cx:pt>
          <cx:pt idx="455">-0.0286929961306637</cx:pt>
          <cx:pt idx="456">-0.096883714125039294</cx:pt>
          <cx:pt idx="457">-0.052821762752213001</cx:pt>
          <cx:pt idx="458">0.0064368340391536202</cx:pt>
          <cx:pt idx="459">-0.053954656059497501</cx:pt>
          <cx:pt idx="460">-0.113419480466685</cx:pt>
          <cx:pt idx="461">-0.14016965290230199</cx:pt>
          <cx:pt idx="462">-0.114797314182244</cx:pt>
          <cx:pt idx="463">-0.10387174130035901</cx:pt>
          <cx:pt idx="464">-0.115019960611255</cx:pt>
          <cx:pt idx="465">-0.022347641379378301</cx:pt>
          <cx:pt idx="466">-0.028641122327679</cx:pt>
          <cx:pt idx="467">-0.067102949198111994</cx:pt>
          <cx:pt idx="468">-0.029898799193053899</cx:pt>
          <cx:pt idx="469">-0.041492667693370698</cx:pt>
          <cx:pt idx="470">0.0140556075393183</cx:pt>
          <cx:pt idx="471">-0.041359853255255902</cx:pt>
          <cx:pt idx="472">-0.00340698289732386</cx:pt>
          <cx:pt idx="473">-0.0120307517979815</cx:pt>
          <cx:pt idx="474">-0.0024751570831479299</cx:pt>
          <cx:pt idx="475">-0.00057448457263289704</cx:pt>
          <cx:pt idx="476">-7.3638722980103697e-05</cx:pt>
          <cx:pt idx="477">-0.00033966404531214899</cx:pt>
          <cx:pt idx="478">-0.0072450438015047502</cx:pt>
          <cx:pt idx="479">-0.0418538226509464</cx:pt>
          <cx:pt idx="480">0.0073807521391881402</cx:pt>
          <cx:pt idx="481">-0.038530102802105198</cx:pt>
          <cx:pt idx="482">-0.032546398049045099</cx:pt>
          <cx:pt idx="483">-0.054359384635165799</cx:pt>
          <cx:pt idx="484">-0.032040341383214002</cx:pt>
          <cx:pt idx="485">0.012302372970573201</cx:pt>
          <cx:pt idx="486">0.017443330624507099</cx:pt>
          <cx:pt idx="487">-0.0584244267887888</cx:pt>
          <cx:pt idx="488">-0.19116360265410801</cx:pt>
          <cx:pt idx="489">-0.18414509148663</cx:pt>
          <cx:pt idx="490">-0.15617590321597699</cx:pt>
          <cx:pt idx="491">-0.100026584317662</cx:pt>
          <cx:pt idx="492">-0.051059995621043103</cx:pt>
          <cx:pt idx="493">-0.047556891391992998</cx:pt>
          <cx:pt idx="494">-0.111191935608807</cx:pt>
          <cx:pt idx="495">-0.060307095312436297</cx:pt>
          <cx:pt idx="496">-0.024651317582531501</cx:pt>
          <cx:pt idx="497">-0.033918532394076502</cx:pt>
          <cx:pt idx="498">-0.00013272642354868601</cx:pt>
          <cx:pt idx="499">-0.037883557160234498</cx:pt>
          <cx:pt idx="500">-0.0051573129403034096</cx:pt>
          <cx:pt idx="501">-0.0067846625017798697</cx:pt>
          <cx:pt idx="502">-0.0011325395441342801</cx:pt>
          <cx:pt idx="503">0.00084062291060086702</cx:pt>
          <cx:pt idx="504">0.00145544009127726</cx:pt>
          <cx:pt idx="505">0.00041495208847524997</cx:pt>
          <cx:pt idx="506">0.00022854231003399401</cx:pt>
          <cx:pt idx="507">-0.053465396536222599</cx:pt>
          <cx:pt idx="508">-0.045206436200267201</cx:pt>
          <cx:pt idx="509">-0.040115091158818998</cx:pt>
          <cx:pt idx="510">-0.082023144168397594</cx:pt>
          <cx:pt idx="511">-0.0622803306819458</cx:pt>
          <cx:pt idx="512">0.0602585907686791</cx:pt>
          <cx:pt idx="513">0.095227513507665701</cx:pt>
          <cx:pt idx="514">0.068463330178006904</cx:pt>
          <cx:pt idx="515">-0.030873318933177098</cx:pt>
          <cx:pt idx="516">-0.17912280522144799</cx:pt>
          <cx:pt idx="517">-0.196732976589195</cx:pt>
          <cx:pt idx="518">-0.117545216769886</cx:pt>
          <cx:pt idx="519">-0.0157994607307957</cx:pt>
          <cx:pt idx="520">0.0076240701010841802</cx:pt>
          <cx:pt idx="521">0.0052144730120798803</cx:pt>
          <cx:pt idx="522">0.026673139516231601</cx:pt>
          <cx:pt idx="523">-0.0039286360422444997</cx:pt>
          <cx:pt idx="524">0.021396788916576901</cx:pt>
          <cx:pt idx="525">-0.0044139602034697304</cx:pt>
          <cx:pt idx="526">-0.0022868722843176199</cx:pt>
          <cx:pt idx="527">-0.036674897310881797</cx:pt>
          <cx:pt idx="528">-0.016732364001836801</cx:pt>
          <cx:pt idx="529">-0.01488468987851</cx:pt>
          <cx:pt idx="530">-0.00168828023602287</cx:pt>
          <cx:pt idx="531">-0.00046669179535005403</cx:pt>
          <cx:pt idx="532">-0.00057516189646651997</cx:pt>
          <cx:pt idx="533">0.0027615847890086801</cx:pt>
          <cx:pt idx="534">0.0094266741193780798</cx:pt>
          <cx:pt idx="535">-0.0341656703117202</cx:pt>
          <cx:pt idx="536">-0.036337118198598299</cx:pt>
          <cx:pt idx="537">-0.0097339996277443306</cx:pt>
          <cx:pt idx="538">-0.042904026876593102</cx:pt>
          <cx:pt idx="539">-0.073699549275558704</cx:pt>
          <cx:pt idx="540">0.0785414246938788</cx:pt>
          <cx:pt idx="541">0.095813373507947303</cx:pt>
          <cx:pt idx="542">0.039877705608757197</cx:pt>
          <cx:pt idx="543">-0.030518216863534599</cx:pt>
          <cx:pt idx="544">0.035837370833551901</cx:pt>
          <cx:pt idx="545">-0.0531685849927803</cx:pt>
          <cx:pt idx="546">-0.085051635335093398</cx:pt>
          <cx:pt idx="547">-0.097121731837561898</cx:pt>
          <cx:pt idx="548">-0.081901649437701299</cx:pt>
          <cx:pt idx="549">0.012965815771147899</cx:pt>
          <cx:pt idx="550">-0.0035987082332515799</cx:pt>
          <cx:pt idx="551">0.0038711415865580602</cx:pt>
          <cx:pt idx="552">0.047224606440301999</cx:pt>
          <cx:pt idx="553">-0.030100013904630199</cx:pt>
          <cx:pt idx="554">-0.039327998566903999</cx:pt>
          <cx:pt idx="555">-0.0573636981929228</cx:pt>
          <cx:pt idx="556">-0.038424728298896101</cx:pt>
          <cx:pt idx="557">-0.017974884808076699</cx:pt>
          <cx:pt idx="558">-0.00073909740021215202</cx:pt>
          <cx:pt idx="559">-0.000155169173639585</cx:pt>
          <cx:pt idx="560">0.00017461592141808599</cx:pt>
          <cx:pt idx="561">0.0036837232514803199</cx:pt>
          <cx:pt idx="562">0.0076986727983826197</cx:pt>
          <cx:pt idx="563">0.00194582582809742</cx:pt>
          <cx:pt idx="564">-0.011416000835732401</cx:pt>
          <cx:pt idx="565">0.031976190534901</cx:pt>
          <cx:pt idx="566">-0.0081949012520506296</cx:pt>
          <cx:pt idx="567">-0.074596520855562801</cx:pt>
          <cx:pt idx="568">-0.029820294012540199</cx:pt>
          <cx:pt idx="569">-0.0083953769489763398</cx:pt>
          <cx:pt idx="570">0.024723016910025201</cx:pt>
          <cx:pt idx="571">0.077355415970479499</cx:pt>
          <cx:pt idx="572">0.16873830765778899</cx:pt>
          <cx:pt idx="573">0.10454827550864899</cx:pt>
          <cx:pt idx="574">-0.041980978634582999</cx:pt>
          <cx:pt idx="575">-0.124679258307096</cx:pt>
          <cx:pt idx="576">-0.117670142846506</cx:pt>
          <cx:pt idx="577">-0.048262390330135602</cx:pt>
          <cx:pt idx="578">-0.0934954554741773</cx:pt>
          <cx:pt idx="579">-0.0111320407027173</cx:pt>
          <cx:pt idx="580">-0.0544740142894585</cx:pt>
          <cx:pt idx="581">-0.072013144710237995</cx:pt>
          <cx:pt idx="582">-0.12573555675651299</cx:pt>
          <cx:pt idx="583">-0.083260380098480302</cx:pt>
          <cx:pt idx="584">-0.032400334171940798</cx:pt>
          <cx:pt idx="585">-0.0108512397754029</cx:pt>
          <cx:pt idx="586">0.000206557319081886</cx:pt>
          <cx:pt idx="587">0.00025360179716135998</cx:pt>
          <cx:pt idx="588">0.00030460668907527098</cx:pt>
          <cx:pt idx="589">0.00048047890820354698</cx:pt>
          <cx:pt idx="590">0.010026621970460701</cx:pt>
          <cx:pt idx="591">0.015899381597828499</cx:pt>
          <cx:pt idx="592">-0.0035116394494493801</cx:pt>
          <cx:pt idx="593">-0.028445396769355698</cx:pt>
          <cx:pt idx="594">-0.0128245988774419</cx:pt>
          <cx:pt idx="595">-0.0569248098813196</cx:pt>
          <cx:pt idx="596">-0.083118456868915697</cx:pt>
          <cx:pt idx="597">-0.074988148991129197</cx:pt>
          <cx:pt idx="598">0.0023407226529602899</cx:pt>
          <cx:pt idx="599">0.038207443509980697</cx:pt>
          <cx:pt idx="600">0.19257486301199001</cx:pt>
          <cx:pt idx="601">0.102502263987559</cx:pt>
          <cx:pt idx="602">-0.040671052022409102</cx:pt>
          <cx:pt idx="603">-0.036815977105016898</cx:pt>
          <cx:pt idx="604">-0.054506606508043197</cx:pt>
          <cx:pt idx="605">-0.123565692924821</cx:pt>
          <cx:pt idx="606">-0.090166210861304302</cx:pt>
          <cx:pt idx="607">-0.085556127369890697</cx:pt>
          <cx:pt idx="608">-0.146865534428957</cx:pt>
          <cx:pt idx="609">-0.14417185658697099</cx:pt>
          <cx:pt idx="610">-0.112778446536368</cx:pt>
          <cx:pt idx="611">-0.048427523718191298</cx:pt>
          <cx:pt idx="612">-0.0166194117261113</cx:pt>
          <cx:pt idx="613">-0.0042745619371996899</cx:pt>
          <cx:pt idx="614">0.00579231674976728</cx:pt>
          <cx:pt idx="615">-0.00030754905806793398</cx:pt>
          <cx:pt idx="616">-0.00026207661769303201</cx:pt>
          <cx:pt idx="617">0.00016853159802210799</cx:pt>
          <cx:pt idx="618">0.0057058057875636996</cx:pt>
          <cx:pt idx="619">0.00712119349259587</cx:pt>
          <cx:pt idx="620">-0.023258138245380301</cx:pt>
          <cx:pt idx="621">-0.0253955436728148</cx:pt>
          <cx:pt idx="622">0.0347716646380044</cx:pt>
          <cx:pt idx="623">0.0177207035770801</cx:pt>
          <cx:pt idx="624">0.027869511688526898</cx:pt>
          <cx:pt idx="625">0.068113019161884197</cx:pt>
          <cx:pt idx="626">0.097259608987251001</cx:pt>
          <cx:pt idx="627">0.087775847318171896</cx:pt>
          <cx:pt idx="628">0.12192191651067399</cx:pt>
          <cx:pt idx="629">0.040925460917997203</cx:pt>
          <cx:pt idx="630">-0.0031694273710050698</cx:pt>
          <cx:pt idx="631">-0.0056963272475715997</cx:pt>
          <cx:pt idx="632">-0.012525860156702</cx:pt>
          <cx:pt idx="633">-0.00054945142146360702</cx:pt>
          <cx:pt idx="634">-0.0342526637308831</cx:pt>
          <cx:pt idx="635">-0.101773786417032</cx:pt>
          <cx:pt idx="636">-0.15049513360556699</cx:pt>
          <cx:pt idx="637">-0.15861435068381899</cx:pt>
          <cx:pt idx="638">-0.078732101464007206</cx:pt>
          <cx:pt idx="639">-0.014107196727797399</cx:pt>
          <cx:pt idx="640">0.00069398575542532195</cx:pt>
          <cx:pt idx="641">-0.0020306317434834499</cx:pt>
          <cx:pt idx="642">0.000108732496314842</cx:pt>
          <cx:pt idx="643">0.000168741890356656</cx:pt>
          <cx:pt idx="644">3.8545777537148901e-05</cx:pt>
          <cx:pt idx="645">0.000225355468403543</cx:pt>
          <cx:pt idx="646">0.00094567838605629504</cx:pt>
          <cx:pt idx="647">-0.0017993834108953001</cx:pt>
          <cx:pt idx="648">-0.019936597899503399</cx:pt>
          <cx:pt idx="649">-0.0035851049034263198</cx:pt>
          <cx:pt idx="650">0.061736709232864902</cx:pt>
          <cx:pt idx="651">0.0493898493092872</cx:pt>
          <cx:pt idx="652">-0.029538944754375199</cx:pt>
          <cx:pt idx="653">0.0010642347479462601</cx:pt>
          <cx:pt idx="654">0.092886594749238993</cx:pt>
          <cx:pt idx="655">0.139562251103482</cx:pt>
          <cx:pt idx="656">0.069045104131802496</cx:pt>
          <cx:pt idx="657">-0.020473076605557101</cx:pt>
          <cx:pt idx="658">-0.032612859633145003</cx:pt>
          <cx:pt idx="659">-0.0232085952221005</cx:pt>
          <cx:pt idx="660">-0.0349463804811459</cx:pt>
          <cx:pt idx="661">0.00123673142200207</cx:pt>
          <cx:pt idx="662">-0.086825964568834804</cx:pt>
          <cx:pt idx="663">-0.113423415838487</cx:pt>
          <cx:pt idx="664">-0.145093609979705</cx:pt>
          <cx:pt idx="665">-0.096328076963217296</cx:pt>
          <cx:pt idx="666">-0.034817013552248401</cx:pt>
          <cx:pt idx="667">-0.0081520011435419603</cx:pt>
          <cx:pt idx="668">0.012717967512060901</cx:pt>
          <cx:pt idx="669">-0.0016905951537064901</cx:pt>
          <cx:pt idx="670">-0.00050047862419103095</cx:pt>
          <cx:pt idx="671">-9.1952813889537895e-05</cx:pt>
          <cx:pt idx="672">9.30011241474929e-06</cx:pt>
          <cx:pt idx="673">-0.000423441708814564</cx:pt>
          <cx:pt idx="674">0.00063446240950535999</cx:pt>
          <cx:pt idx="675">0.0029780407628319399</cx:pt>
          <cx:pt idx="676">0.019146229450368701</cx:pt>
          <cx:pt idx="677">0.037119415522947098</cx:pt>
          <cx:pt idx="678">0.0397080188129975</cx:pt>
          <cx:pt idx="679">0.0022707521326840998</cx:pt>
          <cx:pt idx="680">-0.0098119821662487304</cx:pt>
          <cx:pt idx="681">-0.0097163380060178006</cx:pt>
          <cx:pt idx="682">0.068364760045000306</cx:pt>
          <cx:pt idx="683">0.059433965106665897</cx:pt>
          <cx:pt idx="684">0.079360959383392493</cx:pt>
          <cx:pt idx="685">-0.0073382678027550099</cx:pt>
          <cx:pt idx="686">-0.0563033181266651</cx:pt>
          <cx:pt idx="687">-0.0030521956520188202</cx:pt>
          <cx:pt idx="688">-0.00980222156174064</cx:pt>
          <cx:pt idx="689">-0.0013629703146162599</cx:pt>
          <cx:pt idx="690">-0.053668841241623098</cx:pt>
          <cx:pt idx="691">-0.072117097508216405</cx:pt>
          <cx:pt idx="692">-0.061579959131618997</cx:pt>
          <cx:pt idx="693">-0.037050585554124403</cx:pt>
          <cx:pt idx="694">-0.017397686851193101</cx:pt>
          <cx:pt idx="695">-0.0076700861077179001</cx:pt>
          <cx:pt idx="696">0.00186732951451009</cx:pt>
          <cx:pt idx="697">-0.000800333532145708</cx:pt>
          <cx:pt idx="698">-0.00034805994258935299</cx:pt>
          <cx:pt idx="699">0.00028815970694064699</cx:pt>
          <cx:pt idx="700">-6.7496923186848696e-05</cx:pt>
          <cx:pt idx="701">0.00024630969542316101</cx:pt>
          <cx:pt idx="702">6.4245010971356601e-05</cx:pt>
          <cx:pt idx="703">0.0011708986800617899</cx:pt>
          <cx:pt idx="704">0.0133300915718873</cx:pt>
          <cx:pt idx="705">0.0030774560370164699</cx:pt>
          <cx:pt idx="706">-0.0084015693909256107</cx:pt>
          <cx:pt idx="707">0.00854492773618825</cx:pt>
          <cx:pt idx="708">0.0252961016593286</cx:pt>
          <cx:pt idx="709">0.075048471384801099</cx:pt>
          <cx:pt idx="710">0.091600246150964806</cx:pt>
          <cx:pt idx="711">0.087733238924930401</cx:pt>
          <cx:pt idx="712">0.013943417050773101</cx:pt>
          <cx:pt idx="713">-0.021035354102410801</cx:pt>
          <cx:pt idx="714">0.00193164006914009</cx:pt>
          <cx:pt idx="715">-0.00172699069865585</cx:pt>
          <cx:pt idx="716">0.022339578637729601</cx:pt>
          <cx:pt idx="717">-0.0127548105698617</cx:pt>
          <cx:pt idx="718">-0.022094301822908499</cx:pt>
          <cx:pt idx="719">-0.0065093317397330102</cx:pt>
          <cx:pt idx="720">-0.016905608872263701</cx:pt>
          <cx:pt idx="721">-0.013454011591987799</cx:pt>
          <cx:pt idx="722">-0.0057563889598382196</cx:pt>
          <cx:pt idx="723">-0.00083898604491041296</cx:pt>
          <cx:pt idx="724">0.0025107923911841501</cx:pt>
          <cx:pt idx="725">-6.6249718866590297e-07</cx:pt>
          <cx:pt idx="726">-0.00025431774626301899</cx:pt>
          <cx:pt idx="727">0.00018215812175408701</cx:pt>
          <cx:pt idx="728">0.00054222996348467895</cx:pt>
          <cx:pt idx="729">0.00022945459334110699</cx:pt>
          <cx:pt idx="730">0.00066564444068395597</cx:pt>
          <cx:pt idx="731">7.9504160823967699e-05</cx:pt>
          <cx:pt idx="732">-0.0059497741832860501</cx:pt>
          <cx:pt idx="733">-0.024643422869309099</cx:pt>
          <cx:pt idx="734">-0.022371941255237501</cx:pt>
          <cx:pt idx="735">-0.00132677301597637</cx:pt>
          <cx:pt idx="736">0.019310250140523198</cx:pt>
          <cx:pt idx="737">0.0264097629674909</cx:pt>
          <cx:pt idx="738">0.020517563819240501</cx:pt>
          <cx:pt idx="739">-0.0176858745212152</cx:pt>
          <cx:pt idx="740">-0.049709429685763702</cx:pt>
          <cx:pt idx="741">-0.0246516925559488</cx:pt>
          <cx:pt idx="742">0.010892475115125</cx:pt>
          <cx:pt idx="743">0.023126711208134899</cx:pt>
          <cx:pt idx="744">0.043376126154791</cx:pt>
          <cx:pt idx="745">0.035047050493372103</cx:pt>
          <cx:pt idx="746">0.016514648575318099</cx:pt>
          <cx:pt idx="747">0.0061744574603420496</cx:pt>
          <cx:pt idx="748">-0.0043729651101448502</cx:pt>
          <cx:pt idx="749">-0.00055086861451631298</cx:pt>
          <cx:pt idx="750">0.0044849369495196601</cx:pt>
          <cx:pt idx="751">0.00027937852165467702</cx:pt>
          <cx:pt idx="752">0.00062316660407181501</cx:pt>
          <cx:pt idx="753">-7.8487838228842805e-05</cx:pt>
          <cx:pt idx="754">0.00030233196753529502</cx:pt>
          <cx:pt idx="755">0.000345333130564549</cx:pt>
          <cx:pt idx="756">0.00016494654586860299</cx:pt>
          <cx:pt idx="757">-0.00010634094125499899</cx:pt>
          <cx:pt idx="758">0.00024867665286804302</cx:pt>
          <cx:pt idx="759">0.00043598460871180198</cx:pt>
          <cx:pt idx="760">0.00028457290279579502</cx:pt>
          <cx:pt idx="761">9.6515222321039501e-05</cx:pt>
          <cx:pt idx="762">0.00011762967585530301</cx:pt>
          <cx:pt idx="763">0.00074818132013579699</cx:pt>
          <cx:pt idx="764">0.0017495340049671401</cx:pt>
          <cx:pt idx="765">0.0012282197343649001</cx:pt>
          <cx:pt idx="766">0.0012875457711593</cx:pt>
          <cx:pt idx="767">0.00072262475351197195</cx:pt>
          <cx:pt idx="768">-0.00051261904293971804</cx:pt>
          <cx:pt idx="769">0.0021715044584232701</cx:pt>
          <cx:pt idx="770">0.0023008799802960301</cx:pt>
          <cx:pt idx="771">0.0016612994477806699</cx:pt>
          <cx:pt idx="772">0.0109738523771173</cx:pt>
          <cx:pt idx="773">0.011188902681092501</cx:pt>
          <cx:pt idx="774">0.012854638425277299</cx:pt>
          <cx:pt idx="775">0.00431119384613935</cx:pt>
          <cx:pt idx="776">0.00174446025232689</cx:pt>
          <cx:pt idx="777">0.00151277969350572</cx:pt>
          <cx:pt idx="778">0.0014787233848651299</cx:pt>
          <cx:pt idx="779">-1.52289270127753e-05</cx:pt>
          <cx:pt idx="780">0.000105953598461289</cx:pt>
          <cx:pt idx="781">0.00053861641651109396</cx:pt>
          <cx:pt idx="782">-0.00034639263122429598</cx:pt>
          <cx:pt idx="783">0.00013528878457939701</cx:pt>
          <cx:pt idx="784">0.0020557595446575477</cx:pt>
          <cx:pt idx="785">-0.0029349741447048752</cx:pt>
          <cx:pt idx="786">-0.0117221470911668</cx:pt>
          <cx:pt idx="787">-0.017223338022921475</cx:pt>
          <cx:pt idx="788">-0.014404355140202951</cx:pt>
          <cx:pt idx="789">-0.018428229708475526</cx:pt>
          <cx:pt idx="790">-0.0068358353303948748</cx:pt>
          <cx:pt idx="791">0.0059892567767532252</cx:pt>
          <cx:pt idx="792">0.0031334557616251751</cx:pt>
          <cx:pt idx="793">0.0026246350091453999</cx:pt>
          <cx:pt idx="794">-0.012423981537355425</cx:pt>
          <cx:pt idx="795">0.0027913931195721249</cx:pt>
          <cx:pt idx="796">0.011239208536650926</cx:pt>
          <cx:pt idx="797">0.014247262427117151</cx:pt>
          <cx:pt idx="798">0.042864335410267247</cx:pt>
          <cx:pt idx="799">0.059904230458440247</cx:pt>
          <cx:pt idx="800">0.030412457653828499</cx:pt>
          <cx:pt idx="801">0.0089748546987806245</cx:pt>
          <cx:pt idx="802">0.0025587351257704001</cx:pt>
          <cx:pt idx="803">0.00097225883202300999</cx:pt>
          <cx:pt idx="804">-0.010096805528525175</cx:pt>
          <cx:pt idx="805">-0.017733729221514425</cx:pt>
          <cx:pt idx="806">-0.0067446773637625003</cx:pt>
          <cx:pt idx="807">-0.004279492946318725</cx:pt>
          <cx:pt idx="808">-0.00018257725955405949</cx:pt>
          <cx:pt idx="809">0.00051318713034841004</cx:pt>
          <cx:pt idx="810">0.00065344538692506751</cx:pt>
          <cx:pt idx="811">-0.00078747933173233745</cx:pt>
          <cx:pt idx="812">-0.0017046958678625999</cx:pt>
          <cx:pt idx="813">-0.010975795862218651</cx:pt>
          <cx:pt idx="814">-0.01466479278103805</cx:pt>
          <cx:pt idx="815">-0.016547429316231026</cx:pt>
          <cx:pt idx="816">-0.0082089103562804997</cx:pt>
          <cx:pt idx="817">-0.0040556849762466247</cx:pt>
          <cx:pt idx="818">0.0028324193490012</cx:pt>
          <cx:pt idx="819">-0.0017858164192209949</cx:pt>
          <cx:pt idx="820">-0.023717249848686176</cx:pt>
          <cx:pt idx="821">-0.010462274241138251</cx:pt>
          <cx:pt idx="822">-0.025619801931712999</cx:pt>
          <cx:pt idx="823">0.0012111978552190226</cx:pt>
          <cx:pt idx="824">0.0107124266401998</cx:pt>
          <cx:pt idx="825">0.031740374721372748</cx:pt>
          <cx:pt idx="826">0.023668265753498726</cx:pt>
          <cx:pt idx="827">0.042734841586321501</cx:pt>
          <cx:pt idx="828">0.037967320804953249</cx:pt>
          <cx:pt idx="829">0.027998470350638249</cx:pt>
          <cx:pt idx="830">0.0075841573401930502</cx:pt>
          <cx:pt idx="831">-0.00083924086216881247</cx:pt>
          <cx:pt idx="832">0.00841285690721825</cx:pt>
          <cx:pt idx="833">-0.013272351827676474</cx:pt>
          <cx:pt idx="834">-0.0083611626186871242</cx:pt>
          <cx:pt idx="835">-0.0034683356324522502</cx:pt>
          <cx:pt idx="836">-0.00032659184779121249</cx:pt>
          <cx:pt idx="837">-0.00015855473533468026</cx:pt>
          <cx:pt idx="838">0.00095222488425227253</cx:pt>
          <cx:pt idx="839">-0.00066548610401388005</cx:pt>
          <cx:pt idx="840">-0.0018970117546688149</cx:pt>
          <cx:pt idx="841">-0.0082102273214706006</cx:pt>
          <cx:pt idx="842">-0.012226967570398326</cx:pt>
          <cx:pt idx="843">-0.01294196610482355</cx:pt>
          <cx:pt idx="844">0.0010685741275157975</cx:pt>
          <cx:pt idx="845">-0.0025468300167711998</cx:pt>
          <cx:pt idx="846">-0.016874456005248326</cx:pt>
          <cx:pt idx="847">-0.023757692620061575</cx:pt>
          <cx:pt idx="848">-0.04179065452762</cx:pt>
          <cx:pt idx="849">-0.036770457709823248</cx:pt>
          <cx:pt idx="850">-0.043067332959871002</cx:pt>
          <cx:pt idx="851">-0.039154601803165753</cx:pt>
          <cx:pt idx="852">-0.021827178856646475</cx:pt>
          <cx:pt idx="853">-0.0134980563974806</cx:pt>
          <cx:pt idx="854">0.0047762920784612251</cx:pt>
          <cx:pt idx="855">0.0221360259851297</cx:pt>
          <cx:pt idx="856">0.05104342938640475</cx:pt>
          <cx:pt idx="857">0.051122252573449253</cx:pt>
          <cx:pt idx="858">0.020020002358196273</cx:pt>
          <cx:pt idx="859">0.00042797713848188998</cx:pt>
          <cx:pt idx="860">0.011239877845061299</cx:pt>
          <cx:pt idx="861">-0.0038172212815607001</cx:pt>
          <cx:pt idx="862">-0.0063691258232111501</cx:pt>
          <cx:pt idx="863">-0.0032303922046024499</cx:pt>
          <cx:pt idx="864">-0.00013064507777668375</cx:pt>
          <cx:pt idx="865">0.00027392436518359749</cx:pt>
          <cx:pt idx="866">0.0005408084954526</cx:pt>
          <cx:pt idx="867">0.0020470310633146625</cx:pt>
          <cx:pt idx="868">0.0027725194906750498</cx:pt>
          <cx:pt idx="869">-0.0053766756164159999</cx:pt>
          <cx:pt idx="870">-0.0098496615773554751</cx:pt>
          <cx:pt idx="871">-0.013534868327251676</cx:pt>
          <cx:pt idx="872">0.00042047403978358002</cx:pt>
          <cx:pt idx="873">-0.0033509052589053251</cx:pt>
          <cx:pt idx="874">-0.016523515184437024</cx:pt>
          <cx:pt idx="875">-0.028807864898607</cx:pt>
          <cx:pt idx="876">-0.024582871719891524</cx:pt>
          <cx:pt idx="877">-0.0390246231317345</cx:pt>
          <cx:pt idx="878">-0.033850340588601251</cx:pt>
          <cx:pt idx="879">-0.035516648578513499</cx:pt>
          <cx:pt idx="880">-0.034011563837817997</cx:pt>
          <cx:pt idx="881">-0.021466295702950576</cx:pt>
          <cx:pt idx="882">0.011559512562080401</cx:pt>
          <cx:pt idx="883">0.029051963850948</cx:pt>
          <cx:pt idx="884">0.0020557595446575477</cx:pt>
          <cx:pt idx="885">-0.0029349741447048752</cx:pt>
          <cx:pt idx="886">-0.0117221470911668</cx:pt>
          <cx:pt idx="887">-0.017223338022921475</cx:pt>
          <cx:pt idx="888">-0.014404355140202951</cx:pt>
          <cx:pt idx="889">-0.018428229708475526</cx:pt>
          <cx:pt idx="890">-0.0068358353303948748</cx:pt>
          <cx:pt idx="891">0.0059892567767532252</cx:pt>
          <cx:pt idx="892">0.0031334557616251751</cx:pt>
          <cx:pt idx="893">0.0026246350091453999</cx:pt>
          <cx:pt idx="894">-0.012423981537355425</cx:pt>
          <cx:pt idx="895">0.0027913931195721249</cx:pt>
          <cx:pt idx="896">0.011239208536650926</cx:pt>
          <cx:pt idx="897">0.014247262427117151</cx:pt>
          <cx:pt idx="898">0.042864335410267247</cx:pt>
          <cx:pt idx="899">0.059904230458440247</cx:pt>
          <cx:pt idx="900">0.030412457653828499</cx:pt>
          <cx:pt idx="901">0.0089748546987806245</cx:pt>
          <cx:pt idx="902">0.0025587351257704001</cx:pt>
          <cx:pt idx="903">0.00097225883202300999</cx:pt>
          <cx:pt idx="904">-0.010096805528525175</cx:pt>
          <cx:pt idx="905">-0.017733729221514425</cx:pt>
          <cx:pt idx="906">-0.0067446773637625003</cx:pt>
          <cx:pt idx="907">-0.004279492946318725</cx:pt>
          <cx:pt idx="908">-0.00018257725955405949</cx:pt>
          <cx:pt idx="909">0.00051318713034841004</cx:pt>
          <cx:pt idx="910">0.00065344538692506751</cx:pt>
          <cx:pt idx="911">-0.00078747933173233745</cx:pt>
          <cx:pt idx="912">-0.0017046958678625999</cx:pt>
          <cx:pt idx="913">-0.010975795862218651</cx:pt>
          <cx:pt idx="914">-0.01466479278103805</cx:pt>
          <cx:pt idx="915">-0.016547429316231026</cx:pt>
          <cx:pt idx="916">-0.0082089103562804997</cx:pt>
          <cx:pt idx="917">-0.0040556849762466247</cx:pt>
          <cx:pt idx="918">0.0028324193490012</cx:pt>
          <cx:pt idx="919">-0.0017858164192209949</cx:pt>
          <cx:pt idx="920">-0.023717249848686176</cx:pt>
          <cx:pt idx="921">-0.010462274241138251</cx:pt>
          <cx:pt idx="922">-0.025619801931712999</cx:pt>
          <cx:pt idx="923">0.0012111978552190226</cx:pt>
          <cx:pt idx="924">0.0107124266401998</cx:pt>
          <cx:pt idx="925">0.031740374721372748</cx:pt>
          <cx:pt idx="926">0.023668265753498726</cx:pt>
          <cx:pt idx="927">0.042734841586321501</cx:pt>
          <cx:pt idx="928">0.037967320804953249</cx:pt>
          <cx:pt idx="929">0.027998470350638249</cx:pt>
          <cx:pt idx="930">0.0075841573401930502</cx:pt>
          <cx:pt idx="931">-0.00083924086216881247</cx:pt>
          <cx:pt idx="932">0.00841285690721825</cx:pt>
          <cx:pt idx="933">-0.013272351827676474</cx:pt>
          <cx:pt idx="934">-0.0083611626186871242</cx:pt>
          <cx:pt idx="935">-0.0034683356324522502</cx:pt>
          <cx:pt idx="936">-0.00032659184779121249</cx:pt>
          <cx:pt idx="937">-0.00015855473533468026</cx:pt>
          <cx:pt idx="938">0.00095222488425227253</cx:pt>
          <cx:pt idx="939">-0.00066548610401388005</cx:pt>
          <cx:pt idx="940">-0.0018970117546688149</cx:pt>
          <cx:pt idx="941">-0.0082102273214706006</cx:pt>
          <cx:pt idx="942">-0.012226967570398326</cx:pt>
          <cx:pt idx="943">-0.01294196610482355</cx:pt>
          <cx:pt idx="944">0.0010685741275157975</cx:pt>
          <cx:pt idx="945">-0.0025468300167711998</cx:pt>
          <cx:pt idx="946">-0.016874456005248326</cx:pt>
          <cx:pt idx="947">-0.023757692620061575</cx:pt>
          <cx:pt idx="948">-0.04179065452762</cx:pt>
          <cx:pt idx="949">-0.036770457709823248</cx:pt>
          <cx:pt idx="950">-0.043067332959871002</cx:pt>
          <cx:pt idx="951">-0.039154601803165753</cx:pt>
          <cx:pt idx="952">-0.021827178856646475</cx:pt>
          <cx:pt idx="953">-0.0134980563974806</cx:pt>
          <cx:pt idx="954">0.0047762920784612251</cx:pt>
          <cx:pt idx="955">0.0221360259851297</cx:pt>
          <cx:pt idx="956">0.05104342938640475</cx:pt>
          <cx:pt idx="957">0.051122252573449253</cx:pt>
          <cx:pt idx="958">0.020020002358196273</cx:pt>
          <cx:pt idx="959">0.00042797713848188998</cx:pt>
          <cx:pt idx="960">0.011239877845061299</cx:pt>
          <cx:pt idx="961">-0.0038172212815607001</cx:pt>
          <cx:pt idx="962">-0.0063691258232111501</cx:pt>
          <cx:pt idx="963">-0.0032303922046024499</cx:pt>
          <cx:pt idx="964">-0.00013064507777668375</cx:pt>
          <cx:pt idx="965">0.00027392436518359749</cx:pt>
          <cx:pt idx="966">0.0005408084954526</cx:pt>
          <cx:pt idx="967">0.0020470310633146625</cx:pt>
          <cx:pt idx="968">0.0027725194906750498</cx:pt>
          <cx:pt idx="969">-0.0053766756164159999</cx:pt>
          <cx:pt idx="970">-0.0098496615773554751</cx:pt>
          <cx:pt idx="971">-0.013534868327251676</cx:pt>
          <cx:pt idx="972">0.00042047403978358002</cx:pt>
          <cx:pt idx="973">-0.0033509052589053251</cx:pt>
          <cx:pt idx="974">-0.016523515184437024</cx:pt>
          <cx:pt idx="975">-0.028807864898607</cx:pt>
          <cx:pt idx="976">-0.024582871719891524</cx:pt>
          <cx:pt idx="977">-0.0390246231317345</cx:pt>
          <cx:pt idx="978">-0.033850340588601251</cx:pt>
          <cx:pt idx="979">-0.035516648578513499</cx:pt>
          <cx:pt idx="980">-0.034011563837817997</cx:pt>
          <cx:pt idx="981">-0.021466295702950576</cx:pt>
          <cx:pt idx="982">0.011559512562080401</cx:pt>
          <cx:pt idx="983">0.029051963850948</cx:pt>
          <cx:pt idx="984">0.0020557595446575477</cx:pt>
          <cx:pt idx="985">-0.0029349741447048752</cx:pt>
          <cx:pt idx="986">-0.0117221470911668</cx:pt>
          <cx:pt idx="987">-0.017223338022921475</cx:pt>
          <cx:pt idx="988">-0.014404355140202951</cx:pt>
          <cx:pt idx="989">-0.018428229708475526</cx:pt>
          <cx:pt idx="990">-0.0068358353303948748</cx:pt>
          <cx:pt idx="991">0.0059892567767532252</cx:pt>
          <cx:pt idx="992">0.0031334557616251751</cx:pt>
          <cx:pt idx="993">0.0026246350091453999</cx:pt>
          <cx:pt idx="994">-0.012423981537355425</cx:pt>
          <cx:pt idx="995">0.0027913931195721249</cx:pt>
          <cx:pt idx="996">0.011239208536650926</cx:pt>
          <cx:pt idx="997">0.014247262427117151</cx:pt>
          <cx:pt idx="998">0.042864335410267247</cx:pt>
          <cx:pt idx="999">0.059904230458440247</cx:pt>
          <cx:pt idx="1000">0.030412457653828499</cx:pt>
          <cx:pt idx="1001">0.0089748546987806245</cx:pt>
          <cx:pt idx="1002">0.0025587351257704001</cx:pt>
          <cx:pt idx="1003">0.00097225883202300999</cx:pt>
          <cx:pt idx="1004">-0.010096805528525175</cx:pt>
          <cx:pt idx="1005">-0.017733729221514425</cx:pt>
          <cx:pt idx="1006">-0.0067446773637625003</cx:pt>
          <cx:pt idx="1007">-0.004279492946318725</cx:pt>
          <cx:pt idx="1008">-0.00018257725955405949</cx:pt>
          <cx:pt idx="1009">0.00051318713034841004</cx:pt>
          <cx:pt idx="1010">0.00065344538692506751</cx:pt>
          <cx:pt idx="1011">-0.00078747933173233745</cx:pt>
          <cx:pt idx="1012">-0.0017046958678625999</cx:pt>
          <cx:pt idx="1013">-0.010975795862218651</cx:pt>
          <cx:pt idx="1014">-0.01466479278103805</cx:pt>
          <cx:pt idx="1015">-0.016547429316231026</cx:pt>
          <cx:pt idx="1016">-0.0082089103562804997</cx:pt>
          <cx:pt idx="1017">-0.0040556849762466247</cx:pt>
          <cx:pt idx="1018">0.0028324193490012</cx:pt>
          <cx:pt idx="1019">-0.0017858164192209949</cx:pt>
          <cx:pt idx="1020">-0.023717249848686176</cx:pt>
          <cx:pt idx="1021">-0.010462274241138251</cx:pt>
          <cx:pt idx="1022">-0.025619801931712999</cx:pt>
          <cx:pt idx="1023">0.0012111978552190226</cx:pt>
          <cx:pt idx="1024">0.0107124266401998</cx:pt>
          <cx:pt idx="1025">0.031740374721372748</cx:pt>
          <cx:pt idx="1026">0.023668265753498726</cx:pt>
          <cx:pt idx="1027">0.042734841586321501</cx:pt>
          <cx:pt idx="1028">0.037967320804953249</cx:pt>
          <cx:pt idx="1029">0.027998470350638249</cx:pt>
          <cx:pt idx="1030">0.0075841573401930502</cx:pt>
          <cx:pt idx="1031">-0.00083924086216881247</cx:pt>
          <cx:pt idx="1032">0.00841285690721825</cx:pt>
          <cx:pt idx="1033">-0.013272351827676474</cx:pt>
          <cx:pt idx="1034">-0.0083611626186871242</cx:pt>
          <cx:pt idx="1035">-0.0034683356324522502</cx:pt>
          <cx:pt idx="1036">-0.00032659184779121249</cx:pt>
          <cx:pt idx="1037">-0.00015855473533468026</cx:pt>
          <cx:pt idx="1038">0.00095222488425227253</cx:pt>
          <cx:pt idx="1039">-0.00066548610401388005</cx:pt>
          <cx:pt idx="1040">-0.0018970117546688149</cx:pt>
          <cx:pt idx="1041">-0.0082102273214706006</cx:pt>
          <cx:pt idx="1042">-0.012226967570398326</cx:pt>
          <cx:pt idx="1043">-0.01294196610482355</cx:pt>
          <cx:pt idx="1044">0.0010685741275157975</cx:pt>
          <cx:pt idx="1045">-0.0025468300167711998</cx:pt>
          <cx:pt idx="1046">-0.016874456005248326</cx:pt>
          <cx:pt idx="1047">-0.023757692620061575</cx:pt>
          <cx:pt idx="1048">-0.04179065452762</cx:pt>
          <cx:pt idx="1049">-0.036770457709823248</cx:pt>
          <cx:pt idx="1050">-0.043067332959871002</cx:pt>
          <cx:pt idx="1051">-0.039154601803165753</cx:pt>
          <cx:pt idx="1052">-0.021827178856646475</cx:pt>
          <cx:pt idx="1053">-0.0134980563974806</cx:pt>
          <cx:pt idx="1054">0.0047762920784612251</cx:pt>
          <cx:pt idx="1055">0.0221360259851297</cx:pt>
          <cx:pt idx="1056">0.05104342938640475</cx:pt>
          <cx:pt idx="1057">0.051122252573449253</cx:pt>
          <cx:pt idx="1058">0.020020002358196273</cx:pt>
          <cx:pt idx="1059">0.00042797713848188998</cx:pt>
          <cx:pt idx="1060">0.011239877845061299</cx:pt>
          <cx:pt idx="1061">-0.0038172212815607001</cx:pt>
          <cx:pt idx="1062">-0.0063691258232111501</cx:pt>
          <cx:pt idx="1063">-0.0032303922046024499</cx:pt>
          <cx:pt idx="1064">-0.00013064507777668375</cx:pt>
          <cx:pt idx="1065">0.00027392436518359749</cx:pt>
          <cx:pt idx="1066">0.0005408084954526</cx:pt>
          <cx:pt idx="1067">0.0020470310633146625</cx:pt>
          <cx:pt idx="1068">0.0027725194906750498</cx:pt>
          <cx:pt idx="1069">-0.0053766756164159999</cx:pt>
          <cx:pt idx="1070">-0.0098496615773554751</cx:pt>
          <cx:pt idx="1071">-0.013534868327251676</cx:pt>
          <cx:pt idx="1072">0.00042047403978358002</cx:pt>
          <cx:pt idx="1073">-0.0033509052589053251</cx:pt>
          <cx:pt idx="1074">-0.016523515184437024</cx:pt>
          <cx:pt idx="1075">-0.028807864898607</cx:pt>
          <cx:pt idx="1076">-0.024582871719891524</cx:pt>
          <cx:pt idx="1077">-0.0390246231317345</cx:pt>
          <cx:pt idx="1078">-0.033850340588601251</cx:pt>
          <cx:pt idx="1079">-0.035516648578513499</cx:pt>
          <cx:pt idx="1080">-0.034011563837817997</cx:pt>
          <cx:pt idx="1081">-0.021466295702950576</cx:pt>
          <cx:pt idx="1082">0.011559512562080401</cx:pt>
          <cx:pt idx="1083">0.029051963850948</cx:pt>
        </cx:lvl>
      </cx:numDim>
    </cx:data>
    <cx:data id="6">
      <cx:numDim type="val">
        <cx:f>Sheet2!$G$1:$G$1084</cx:f>
        <cx:lvl ptCount="1084" formatCode="G/通用格式">
          <cx:pt idx="0">-0.00074781515664964398</cx:pt>
          <cx:pt idx="1">-0.00020092538654600001</cx:pt>
          <cx:pt idx="2">-0.00018922415755906499</cx:pt>
          <cx:pt idx="3">0.00079506385745239602</cx:pt>
          <cx:pt idx="4">8.3221447391769798e-05</cx:pt>
          <cx:pt idx="5">-2.2009153092569101e-05</cx:pt>
          <cx:pt idx="6">-0.00067708643732384795</cx:pt>
          <cx:pt idx="7">6.1018824396286897e-05</cx:pt>
          <cx:pt idx="8">0.00022372163023254101</cx:pt>
          <cx:pt idx="9">2.1909857856419699e-05</cx:pt>
          <cx:pt idx="10">-0.00013559238070658301</cx:pt>
          <cx:pt idx="11">-6.7248517733833999e-05</cx:pt>
          <cx:pt idx="12">-0.000525061966085561</cx:pt>
          <cx:pt idx="13">-0.00011128909682391299</cx:pt>
          <cx:pt idx="14">-0.00023440268851574901</cx:pt>
          <cx:pt idx="15">0.00038038514257707402</cx:pt>
          <cx:pt idx="16">0.00029318703076875097</cx:pt>
          <cx:pt idx="17">0.000259469568587297</cx:pt>
          <cx:pt idx="18">-0.00085782392122838401</cx:pt>
          <cx:pt idx="19">0.000118993329507764</cx:pt>
          <cx:pt idx="20">-0.00028579938642433599</cx:pt>
          <cx:pt idx="21">0.00035800742363327497</cx:pt>
          <cx:pt idx="22">0.00012988851429665001</cx:pt>
          <cx:pt idx="23">0.00016042890112002</cx:pt>
          <cx:pt idx="24">0.00013722606379427301</cx:pt>
          <cx:pt idx="25">-0.00014452816472093299</cx:pt>
          <cx:pt idx="26">-0.00059101055767262097</cx:pt>
          <cx:pt idx="27">-0.00034173768744633602</cx:pt>
          <cx:pt idx="28">0.00111933737031096</cx:pt>
          <cx:pt idx="29">0.00056359242923807804</cx:pt>
          <cx:pt idx="30">0.00058738197569393102</cx:pt>
          <cx:pt idx="31">-0.00024082720894194501</cx:pt>
          <cx:pt idx="32">-0.00083606991786512705</cx:pt>
          <cx:pt idx="33">-0.00026426213643866399</cx:pt>
          <cx:pt idx="34">-0.00071943495118364999</cx:pt>
          <cx:pt idx="35">-0.0021830180945160999</cx:pt>
          <cx:pt idx="36">-0.0033103537760191199</cx:pt>
          <cx:pt idx="37">-0.0018720304315739799</cx:pt>
          <cx:pt idx="38">-0.00080182627411732102</cx:pt>
          <cx:pt idx="39">-0.000889872091875851</cx:pt>
          <cx:pt idx="40">-0.0023999645955935702</cx:pt>
          <cx:pt idx="41">-0.00132100601435373</cx:pt>
          <cx:pt idx="42">8.3545324684754804e-05</cx:pt>
          <cx:pt idx="43">-0.0024974074611701798</cx:pt>
          <cx:pt idx="44">-0.00094706055300896198</cx:pt>
          <cx:pt idx="45">-0.00046715134414146599</cx:pt>
          <cx:pt idx="46">-0.00068367023537063199</cx:pt>
          <cx:pt idx="47">-0.00127655985055008</cx:pt>
          <cx:pt idx="48">-0.00099912444106286711</cx:pt>
          <cx:pt idx="49">-0.00036162354283981302</cx:pt>
          <cx:pt idx="50">0.00010594029113673599</cx:pt>
          <cx:pt idx="51">-0.000323445893226582</cx:pt>
          <cx:pt idx="52">-0.00044768756570674799</cx:pt>
          <cx:pt idx="53">1.9802703034442102e-06</cx:pt>
          <cx:pt idx="54">-0.00021640893794267599</cx:pt>
          <cx:pt idx="55">0.00024761878498520299</cx:pt>
          <cx:pt idx="56">0.00073358338533571299</cx:pt>
          <cx:pt idx="57">0.00019749583541912901</cx:pt>
          <cx:pt idx="58">0.00057263182698538099</cx:pt>
          <cx:pt idx="59">0.00046802084493514901</cx:pt>
          <cx:pt idx="60">-0.000371982455545715</cx:pt>
          <cx:pt idx="61">0.00032027755289423598</cx:pt>
          <cx:pt idx="62">-0.0020121799499346299</cx:pt>
          <cx:pt idx="63">-0.0032141584563910599</cx:pt>
          <cx:pt idx="64">-0.0046952579646574802</cx:pt>
          <cx:pt idx="65">-0.0034040605284632098</cx:pt>
          <cx:pt idx="66">-0.0072217735970646598</cx:pt>
          <cx:pt idx="67">-0.0090699078811500595</cx:pt>
          <cx:pt idx="68">-0.0111570528925272</cx:pt>
          <cx:pt idx="69">-0.0114723113489557</cx:pt>
          <cx:pt idx="70">-0.010919369033558401</cx:pt>
          <cx:pt idx="71">-0.0095171533788636492</cx:pt>
          <cx:pt idx="72">-0.0053392631559845997</cx:pt>
          <cx:pt idx="73">-0.00551555186190744</cx:pt>
          <cx:pt idx="74">-0.0065659623003234101</cx:pt>
          <cx:pt idx="75">-0.0062904236574015801</cx:pt>
          <cx:pt idx="76">-0.00278816112113617</cx:pt>
          <cx:pt idx="77">-0.0023100219905978301</cx:pt>
          <cx:pt idx="78">-0.0019045609606539</cx:pt>
          <cx:pt idx="79">-0.00090762340663525399</cx:pt>
          <cx:pt idx="80">0.000107990583533274</cx:pt>
          <cx:pt idx="81">-8.7413858593723596e-05</cx:pt>
          <cx:pt idx="82">0.00051431976007221703</cx:pt>
          <cx:pt idx="83">-0.000123641041082135</cx:pt>
          <cx:pt idx="84">-0.00041880474261167397</cx:pt>
          <cx:pt idx="85">0.00052792432092507301</cx:pt>
          <cx:pt idx="86">0.000106807455780816</cx:pt>
          <cx:pt idx="87">-0.00052204241229497595</cx:pt>
          <cx:pt idx="88">-0.0010710498156772501</cx:pt>
          <cx:pt idx="89">-0.00076735250789206305</cx:pt>
          <cx:pt idx="90">-0.0023529580892700601</cx:pt>
          <cx:pt idx="91">-0.0054110233545096803</cx:pt>
          <cx:pt idx="92">-0.0098450730577175193</cx:pt>
          <cx:pt idx="93">-0.00972191139449885</cx:pt>
          <cx:pt idx="94">-0.0107526692182459</cx:pt>
          <cx:pt idx="95">-0.01156158889736</cx:pt>
          <cx:pt idx="96">-0.026858121241192801</cx:pt>
          <cx:pt idx="97">-0.035348840018916</cx:pt>
          <cx:pt idx="98">-0.030191266690046299</cx:pt>
          <cx:pt idx="99">-0.019096307508400301</cx:pt>
          <cx:pt idx="100">-0.0133645533524773</cx:pt>
          <cx:pt idx="101">-0.0107477397729116</cx:pt>
          <cx:pt idx="102">-0.0137325813944513</cx:pt>
          <cx:pt idx="103">-0.0117910505515123</cx:pt>
          <cx:pt idx="104">-0.0097905491595835</cx:pt>
          <cx:pt idx="105">-0.0030101136245810501</cx:pt>
          <cx:pt idx="106">5.2096408700520798e-05</cx:pt>
          <cx:pt idx="107">0.00124129889516609</cx:pt>
          <cx:pt idx="108">0.00068925580695956498</cx:pt>
          <cx:pt idx="109">-0.00020058818411727199</cx:pt>
          <cx:pt idx="110">-0.000184891212193506</cx:pt>
          <cx:pt idx="111">0.00063007212121446497</cx:pt>
          <cx:pt idx="112">-0.00047157150373532098</cx:pt>
          <cx:pt idx="113">-0.00026773776484813799</cx:pt>
          <cx:pt idx="114">-0.00032129648731301502</cx:pt>
          <cx:pt idx="115">8.2099708601756402e-05</cx:pt>
          <cx:pt idx="116">-9.4001755161774594e-05</cx:pt>
          <cx:pt idx="117">-0.0051227128185908199</cx:pt>
          <cx:pt idx="118">-0.0065824960174907703</cx:pt>
          <cx:pt idx="119">-0.0058250793545765499</cx:pt>
          <cx:pt idx="120">-0.0129016580645994</cx:pt>
          <cx:pt idx="121">-0.0134790548432881</cx:pt>
          <cx:pt idx="122">-0.0027114680771181498</cx:pt>
          <cx:pt idx="123">0.0038237005404684801</cx:pt>
          <cx:pt idx="124">0.0055366915350355504</cx:pt>
          <cx:pt idx="125">-0.0070674463383487499</cx:pt>
          <cx:pt idx="126">-0.019915231269040198</cx:pt>
          <cx:pt idx="127">-0.015759927216131099</cx:pt>
          <cx:pt idx="128">-0.013724010034056801</cx:pt>
          <cx:pt idx="129">-0.0024615599225555002</cx:pt>
          <cx:pt idx="130">-0.0097726378938782204</cx:pt>
          <cx:pt idx="131">-0.013266195001265701</cx:pt>
          <cx:pt idx="132">-0.0037976065477862801</cx:pt>
          <cx:pt idx="133">-0.00057852926860058897</cx:pt>
          <cx:pt idx="134">0.0019121306658291799</cx:pt>
          <cx:pt idx="135">0.0066480028583065197</cx:pt>
          <cx:pt idx="136">0.0044710239797572096</cx:pt>
          <cx:pt idx="137">0.0026059591411402398</cx:pt>
          <cx:pt idx="138">0.00087144685693193004</cx:pt>
          <cx:pt idx="139">-0.00053520910525099198</cx:pt>
          <cx:pt idx="140">-0.00029460139030089498</cx:pt>
          <cx:pt idx="141">-0.00021928134234036899</cx:pt>
          <cx:pt idx="142">0.00031847235457244002</cx:pt>
          <cx:pt idx="143">-0.00093340190262092</cx:pt>
          <cx:pt idx="144">-0.00028978458831371601</cx:pt>
          <cx:pt idx="145">-0.00082915254753485696</cx:pt>
          <cx:pt idx="146">0.00073948113172536201</cx:pt>
          <cx:pt idx="147">-0.0069675276603658803</cx:pt>
          <cx:pt idx="148">0.0022285389609474301</cx:pt>
          <cx:pt idx="149">0.0094322141926352406</cx:pt>
          <cx:pt idx="150">0.013974632722267399</cx:pt>
          <cx:pt idx="151">0.039036997500729899</cx:pt>
          <cx:pt idx="152">0.037843287158280101</cx:pt>
          <cx:pt idx="153">0.020450528477367402</cx:pt>
          <cx:pt idx="154">0.0080611857608595093</cx:pt>
          <cx:pt idx="155">-0.010007882810780799</cx:pt>
          <cx:pt idx="156">-0.032563547257359597</cx:pt>
          <cx:pt idx="157">-0.0198940839898804</cx:pt>
          <cx:pt idx="158">-0.0117555012639694</cx:pt>
          <cx:pt idx="159">-0.022404746117614401</cx:pt>
          <cx:pt idx="160">-0.0074695110118839702</cx:pt>
          <cx:pt idx="161">0.0060965986650681203</cx:pt>
          <cx:pt idx="162">0.0059401706247102998</cx:pt>
          <cx:pt idx="163">0.0078069993203166797</cx:pt>
          <cx:pt idx="164">0.0025924421716749498</cx:pt>
          <cx:pt idx="165">-0.00081235474390660802</cx:pt>
          <cx:pt idx="166">-0.00172241388995337</cx:pt>
          <cx:pt idx="167">0.00050514305231484104</cx:pt>
          <cx:pt idx="168">-0.00026227148005081801</cx:pt>
          <cx:pt idx="169">-0.00053592048492381102</cx:pt>
          <cx:pt idx="170">-0.000117960310050544</cx:pt>
          <cx:pt idx="171">-0.00063316186502890997</cx:pt>
          <cx:pt idx="172">5.9790879128598703e-05</cx:pt>
          <cx:pt idx="173">-0.0022860323931469199</cx:pt>
          <cx:pt idx="174">8.7222316032061902e-05</cx:pt>
          <cx:pt idx="175">-0.0038004249117438802</cx:pt>
          <cx:pt idx="176">0.0090408205192272096</cx:pt>
          <cx:pt idx="177">0.028690811853729601</cx:pt>
          <cx:pt idx="178">0.0255587702092748</cx:pt>
          <cx:pt idx="179">0.030793311707168002</cx:pt>
          <cx:pt idx="180">0.0244089884041656</cx:pt>
          <cx:pt idx="181">0.036707790786174997</cx:pt>
          <cx:pt idx="182">0.029041630504329698</cx:pt>
          <cx:pt idx="183">0.027676294739409701</cx:pt>
          <cx:pt idx="184">0.032861909986743598</cx:pt>
          <cx:pt idx="185">0.023830226228848901</cx:pt>
          <cx:pt idx="186">-0.0035842218779029</cx:pt>
          <cx:pt idx="187">-0.0100836301994899</cx:pt>
          <cx:pt idx="188">-0.0069918786080234302</cx:pt>
          <cx:pt idx="189">0.0113747265059895</cx:pt>
          <cx:pt idx="190">0.0025061310820384199</cx:pt>
          <cx:pt idx="191">0.0044764082639120401</cx:pt>
          <cx:pt idx="192">-0.0089762575627719797</cx:pt>
          <cx:pt idx="193">-0.0065990095283519502</cx:pt>
          <cx:pt idx="194">-0.0021311979701882601</cx:pt>
          <cx:pt idx="195">-0.00057186718461973995</cx:pt>
          <cx:pt idx="196">-0.00062911376756804303</cx:pt>
          <cx:pt idx="197">0.00033485911504825501</cx:pt>
          <cx:pt idx="198">0.0036814960971557902</cx:pt>
          <cx:pt idx="199">0.00073319429312675253</cx:pt>
          <cx:pt idx="200">-0.001460848713493005</cx:pt>
          <cx:pt idx="201">-0.0030669383491836</cx:pt>
          <cx:pt idx="202">0.00062147164534929003</cx:pt>
          <cx:pt idx="203">-0.0038444614689220249</cx:pt>
          <cx:pt idx="204">0.00011606494921146425</cx:pt>
          <cx:pt idx="205">0.0043729112720264753</cx:pt>
          <cx:pt idx="206">0.0012734766317908999</cx:pt>
          <cx:pt idx="207">0.00160073729493224</cx:pt>
          <cx:pt idx="208">0.0060064882009035498</cx:pt>
          <cx:pt idx="209">0.0090434060940904008</cx:pt>
          <cx:pt idx="210">0.00089032166248588496</cx:pt>
          <cx:pt idx="211">0.0038415327902631999</cx:pt>
          <cx:pt idx="212">0.0048822329692900001</cx:pt>
          <cx:pt idx="213">0.0047048585081591</cx:pt>
          <cx:pt idx="214">0.00244185195995677</cx:pt>
          <cx:pt idx="215">-0.0015235120332563275</cx:pt>
          <cx:pt idx="216">-0.00052492269234891001</cx:pt>
          <cx:pt idx="217">0.0013568767112233724</cx:pt>
          <cx:pt idx="218">-0.0013968442187098349</cx:pt>
          <cx:pt idx="219">-0.00097076062448142998</cx:pt>
          <cx:pt idx="220">-0.00204319642299513</cx:pt>
          <cx:pt idx="221">-0.0025475440017116999</cx:pt>
          <cx:pt idx="222">-0.00083030892645674995</cx:pt>
          <cx:pt idx="223">-0.0003029734812756825</cx:pt>
          <cx:pt idx="224">-1.8425911874961225e-05</cx:pt>
          <cx:pt idx="225">0.00014496953987825999</cx:pt>
          <cx:pt idx="226">0.000718353586773045</cx:pt>
          <cx:pt idx="227">0.00069623639474971255</cx:pt>
          <cx:pt idx="228">-0.0012629724097672425</cx:pt>
          <cx:pt idx="229">-0.0022641059772333652</cx:pt>
          <cx:pt idx="230">-0.00038259399226296751</cx:pt>
          <cx:pt idx="231">-0.0049575636659054748</cx:pt>
          <cx:pt idx="232">0.0053823741584737</cx:pt>
          <cx:pt idx="233">0.0019219788588133949</cx:pt>
          <cx:pt idx="234">0.001170883786278205</cx:pt>
          <cx:pt idx="235">0.0052633178649328502</cx:pt>
          <cx:pt idx="236">0.0033401776198963501</cx:pt>
          <cx:pt idx="237">0.0029167584912375998</cx:pt>
          <cx:pt idx="238">-1.8887212632920376e-05</cx:pt>
          <cx:pt idx="239">0.00064294492371547998</cx:pt>
          <cx:pt idx="240">0.0018179595342153951</cx:pt>
          <cx:pt idx="241">-0.00025944455772982001</cx:pt>
          <cx:pt idx="242">0.0070431024721596498</cx:pt>
          <cx:pt idx="243">0.002292052184128885</cx:pt>
          <cx:pt idx="244">-0.0019968330322312974</cx:pt>
          <cx:pt idx="245">3.0015158620824999e-06</cx:pt>
          <cx:pt idx="246">-0.0029566580521335748</cx:pt>
          <cx:pt idx="247">-0.0057124261109622251</cx:pt>
          <cx:pt idx="248">-0.0041383234538453504</cx:pt>
          <cx:pt idx="249">-0.0030560661043580249</cx:pt>
          <cx:pt idx="250">-0.00031087520487820002</cx:pt>
          <cx:pt idx="251">-7.3456095683708755e-05</cx:pt>
          <cx:pt idx="252">1.6591415851992575e-05</cx:pt>
          <cx:pt idx="253">0.000133602585097533</cx:pt>
          <cx:pt idx="254">0.0004101489455078325</cx:pt>
          <cx:pt idx="255">0.00069445608479924746</cx:pt>
          <cx:pt idx="256">-0.0016018430358957475</cx:pt>
          <cx:pt idx="257">-0.00315045329748135</cx:pt>
          <cx:pt idx="258">0.00010082385117699576</cx:pt>
          <cx:pt idx="259">-0.0042777409047858499</cx:pt>
          <cx:pt idx="260">-0.000107189217332945</cx:pt>
          <cx:pt idx="261">0.00045764276579511999</cx:pt>
          <cx:pt idx="262">0.0010566435275280799</cx:pt>
          <cx:pt idx="263">0.00138246804596023</cx:pt>
          <cx:pt idx="264">0.0018943547797126124</cx:pt>
          <cx:pt idx="265">0.00017438713427343075</cx:pt>
          <cx:pt idx="266">0.0015939960398100076</cx:pt>
          <cx:pt idx="267">0.0015216781207786074</cx:pt>
          <cx:pt idx="268">0.0021792140152839552</cx:pt>
          <cx:pt idx="269">0.0079495459857473003</cx:pt>
          <cx:pt idx="270">0.007366909450368225</cx:pt>
          <cx:pt idx="271">0.0067466428257758502</cx:pt>
          <cx:pt idx="272">0.0057633255664094997</cx:pt>
          <cx:pt idx="273">0.0016615123378610501</cx:pt>
          <cx:pt idx="274">-0.00092443295675480254</cx:pt>
          <cx:pt idx="275">-0.0041723986016922246</cx:pt>
          <cx:pt idx="276">-0.0069967735329341746</cx:pt>
          <cx:pt idx="277">-0.003479827558456675</cx:pt>
          <cx:pt idx="278">-0.00052829087671495004</cx:pt>
          <cx:pt idx="279">0.000344165892895545</cx:pt>
          <cx:pt idx="280">0.000180778922021363</cx:pt>
          <cx:pt idx="281">-1.35532731164078e-05</cx:pt>
          <cx:pt idx="282">0.0005201759928868475</cx:pt>
          <cx:pt idx="283">0.00010013500239720899</cx:pt>
          <cx:pt idx="284">-0.00204243370816394</cx:pt>
          <cx:pt idx="285">-0.001362647263279345</cx:pt>
          <cx:pt idx="286">-0.0014643094954629951</cx:pt>
          <cx:pt idx="287">-0.0018770196776932201</cx:pt>
          <cx:pt idx="288">-0.00051471772246027502</cx:pt>
          <cx:pt idx="289">0.0018340714375340501</cx:pt>
          <cx:pt idx="290">-0.0049480403130867249</cx:pt>
          <cx:pt idx="291">-0.0056101283431108746</cx:pt>
          <cx:pt idx="292">-0.0018026318145307925</cx:pt>
          <cx:pt idx="293">0.00026709891494322747</cx:pt>
          <cx:pt idx="294">0.00093097499058933495</cx:pt>
          <cx:pt idx="295">-0.00069333490705228754</cx:pt>
          <cx:pt idx="296">0.0056279331427902752</cx:pt>
          <cx:pt idx="297">0.0055527715868728504</cx:pt>
          <cx:pt idx="298">0.0068041834343784751</cx:pt>
          <cx:pt idx="299">0.026339705814535298</cx:pt>
          <cx:pt idx="300">0.0160798086707797</cx:pt>
          <cx:pt idx="301">-0.0075961427047484603</cx:pt>
          <cx:pt idx="302">-0.0073910159746140604</cx:pt>
          <cx:pt idx="303">-0.016879369513822198</cx:pt>
          <cx:pt idx="304">-0.028361696311675601</cx:pt>
          <cx:pt idx="305">-0.0130643486922838</cx:pt>
          <cx:pt idx="306">-0.0024151462519564301</cx:pt>
          <cx:pt idx="307">0.0011026965858620401</cx:pt>
          <cx:pt idx="308">-0.00028446854679118098</cx:pt>
          <cx:pt idx="309">0.00055599592748759995</cx:pt>
          <cx:pt idx="310">0.0024914332742760402</cx:pt>
          <cx:pt idx="311">0.00079579291457151805</cx:pt>
          <cx:pt idx="312">0.0013394723636526401</cx:pt>
          <cx:pt idx="313">0.0062547008869899097</cx:pt>
          <cx:pt idx="314">0.0097955915740015401</cx:pt>
          <cx:pt idx="315">0.0062077474906336097</cx:pt>
          <cx:pt idx="316">0.0070558070180384899</cx:pt>
          <cx:pt idx="317">0.00095472268585850505</cx:pt>
          <cx:pt idx="318">-0.011938417303953701</cx:pt>
          <cx:pt idx="319">-0.0047943484893551097</cx:pt>
          <cx:pt idx="320">0.023642436065242699</cx:pt>
          <cx:pt idx="321">0.0089920234290802904</cx:pt>
          <cx:pt idx="322">0.0152750089216959</cx:pt>
          <cx:pt idx="323">0.016560419127766599</cx:pt>
          <cx:pt idx="324">0.018305464382766701</cx:pt>
          <cx:pt idx="325">0.029616332984740899</cx:pt>
          <cx:pt idx="326">0.019299139573121599</cx:pt>
          <cx:pt idx="327">0.0143400099794249</cx:pt>
          <cx:pt idx="328">0.012629709083447099</cx:pt>
          <cx:pt idx="329">0.0026987781706995801</cx:pt>
          <cx:pt idx="330">-0.0037225429877928099</cx:pt>
          <cx:pt idx="331">-0.0240994281372338</cx:pt>
          <cx:pt idx="332">-0.0243989415405646</cx:pt>
          <cx:pt idx="333">-0.0095829807174723104</cx:pt>
          <cx:pt idx="334">-0.00169233763932997</cx:pt>
          <cx:pt idx="335">-0.00053387890568503901</cx:pt>
          <cx:pt idx="336">0.00073543322439748602</cx:pt>
          <cx:pt idx="337">-0.00049267684695796995</cx:pt>
          <cx:pt idx="338">0.00094351142659831696</cx:pt>
          <cx:pt idx="339">0.0013991384268472399</cx:pt>
          <cx:pt idx="340">0.016429335480839899</cx:pt>
          <cx:pt idx="341">0.019989160419094099</cx:pt>
          <cx:pt idx="342">0.0047288713247191898</cx:pt>
          <cx:pt idx="343">-0.0015000369894397</cx:pt>
          <cx:pt idx="344">-0.0096244515588407697</cx:pt>
          <cx:pt idx="345">-0.0287152582171472</cx:pt>
          <cx:pt idx="346">-0.035423681673215003</cx:pt>
          <cx:pt idx="347">-0.019543953304868099</cx:pt>
          <cx:pt idx="348">-0.0037979280762640501</cx:pt>
          <cx:pt idx="349">0.010101578175045599</cx:pt>
          <cx:pt idx="350">0.0121299091509686</cx:pt>
          <cx:pt idx="351">0.035156293825852503</cx:pt>
          <cx:pt idx="352">0.019389174235067901</cx:pt>
          <cx:pt idx="353">0.021388644398944799</cx:pt>
          <cx:pt idx="354">0.0112896936491547</cx:pt>
          <cx:pt idx="355">0.0080267564241062201</cx:pt>
          <cx:pt idx="356">-0.0031638664253196402</cx:pt>
          <cx:pt idx="357">0.0095115431333692001</cx:pt>
          <cx:pt idx="358">0.0067465363058697202</cx:pt>
          <cx:pt idx="359">-0.015466472191279</cx:pt>
          <cx:pt idx="360">-0.0260659018078131</cx:pt>
          <cx:pt idx="361">-0.0067134493773579797</cx:pt>
          <cx:pt idx="362">-0.00038852134167552703</cx:pt>
          <cx:pt idx="363">-2.8653163619058099e-05</cx:pt>
          <cx:pt idx="364">-0.000189637249420538</cx:pt>
          <cx:pt idx="365">2.8714550789389398e-05</cx:pt>
          <cx:pt idx="366">0.00107812739379176</cx:pt>
          <cx:pt idx="367">0.0011928224242525199</cx:pt>
          <cx:pt idx="368">0.027305136471366901</cx:pt>
          <cx:pt idx="369">0.021064158779084501</cx:pt>
          <cx:pt idx="370">-0.00108246574374616</cx:pt>
          <cx:pt idx="371">0.0097259894891499506</cx:pt>
          <cx:pt idx="372">0.0054674633368052301</cx:pt>
          <cx:pt idx="373">-0.028598450753251601</cx:pt>
          <cx:pt idx="374">-0.012184347257287099</cx:pt>
          <cx:pt idx="375">-0.0066466954272549096</cx:pt>
          <cx:pt idx="376">0.000378501395534272</cx:pt>
          <cx:pt idx="377">0.0025702297780553799</cx:pt>
          <cx:pt idx="378">0.018297224701723899</cx:pt>
          <cx:pt idx="379">0.030019498273656499</cx:pt>
          <cx:pt idx="380">0.024323979424968799</cx:pt>
          <cx:pt idx="381">0.010790607266402999</cx:pt>
          <cx:pt idx="382">0.0013465438383513701</cx:pt>
          <cx:pt idx="383">-0.0135896409072502</cx:pt>
          <cx:pt idx="384">0.0040043256689671998</cx:pt>
          <cx:pt idx="385">0.0234691922553894</cx:pt>
          <cx:pt idx="386">0.016901327829924099</cx:pt>
          <cx:pt idx="387">-0.021274307978247399</cx:pt>
          <cx:pt idx="388">-0.031437665536556997</cx:pt>
          <cx:pt idx="389">-0.0067276108624373396</cx:pt>
          <cx:pt idx="390">-0.0029317330616261501</cx:pt>
          <cx:pt idx="391">-0.000135597654485135</cx:pt>
          <cx:pt idx="392">-0.0010118996378423099</cx:pt>
          <cx:pt idx="393">0.00026734950400375898</cx:pt>
          <cx:pt idx="394">-0.00070288447969980503</cx:pt>
          <cx:pt idx="395">0.0051195644046458898</cx:pt>
          <cx:pt idx="396">0.026634347482915301</cx:pt>
          <cx:pt idx="397">0.014351957591400901</cx:pt>
          <cx:pt idx="398">0.0061255010492458203</cx:pt>
          <cx:pt idx="399">0.015064417692035301</cx:pt>
          <cx:pt idx="400">-0.011427588363289</cx:pt>
          <cx:pt idx="401">-0.0280196447055444</cx:pt>
          <cx:pt idx="402">-0.020332901641102699</cx:pt>
          <cx:pt idx="403">0.0020839275657327698</cx:pt>
          <cx:pt idx="404">0.0209938482523324</cx:pt>
          <cx:pt idx="405">0.0074366105321156603</cx:pt>
          <cx:pt idx="406">-0.0034879551887156998</cx:pt>
          <cx:pt idx="407">0.014008921108772599</cx:pt>
          <cx:pt idx="408">0.0065014634270351996</cx:pt>
          <cx:pt idx="409">0.0064712386796649196</cx:pt>
          <cx:pt idx="410">-0.00845944715640028</cx:pt>
          <cx:pt idx="411">-0.00148011471077673</cx:pt>
          <cx:pt idx="412">0.0052951070937631598</cx:pt>
          <cx:pt idx="413">0.0064282316641993097</cx:pt>
          <cx:pt idx="414">0.0023418434229921701</cx:pt>
          <cx:pt idx="415">-0.027960031158831399</cx:pt>
          <cx:pt idx="416">-0.031400996505126698</cx:pt>
          <cx:pt idx="417">-0.0101596466619625</cx:pt>
          <cx:pt idx="418">-0.0025786907225671301</cx:pt>
          <cx:pt idx="419">-0.00068744069304108003</cx:pt>
          <cx:pt idx="420">4.7891602114623398e-05</cx:pt>
          <cx:pt idx="421">-0.000455266939411511</cx:pt>
          <cx:pt idx="422">-0.0011869312947327499</cx:pt>
          <cx:pt idx="423">0.0072566104480523003</cx:pt>
          <cx:pt idx="424">0.019360568404820401</cx:pt>
          <cx:pt idx="425">0.0050373259903699402</cx:pt>
          <cx:pt idx="426">-0.0041786165695387196</cx:pt>
          <cx:pt idx="427">-0.0102997895255682</cx:pt>
          <cx:pt idx="428">-0.0161439245458939</cx:pt>
          <cx:pt idx="429">-0.015240804859717599</cx:pt>
          <cx:pt idx="430">0.0021992292384683202</cx:pt>
          <cx:pt idx="431">0.0162467097862867</cx:pt>
          <cx:pt idx="432">0.0034620061968625099</cx:pt>
          <cx:pt idx="433">0.0035933084691402201</cx:pt>
          <cx:pt idx="434">0.0086669277093520992</cx:pt>
          <cx:pt idx="435">0.031542479282902297</cx:pt>
          <cx:pt idx="436">0.021740896623318701</cx:pt>
          <cx:pt idx="437">0.032709438746103103</cx:pt>
          <cx:pt idx="438">-0.00041657893496221097</cx:pt>
          <cx:pt idx="439">-0.0075674392542111196</cx:pt>
          <cx:pt idx="440">-0.0020140045804138101</cx:pt>
          <cx:pt idx="441">0.00012828764639027601</cx:pt>
          <cx:pt idx="442">0.0050899536083484501</cx:pt>
          <cx:pt idx="443">-0.019323306524803199</cx:pt>
          <cx:pt idx="444">-0.0260097990184559</cx:pt>
          <cx:pt idx="445">-0.0151844033437153</cx:pt>
          <cx:pt idx="446">-0.00084750931303607501</cx:pt>
          <cx:pt idx="447">0.00036140693558270602</cx:pt>
          <cx:pt idx="448">4.3028102987045299e-05</cx:pt>
          <cx:pt idx="449">-0.00072425633456508001</cx:pt>
          <cx:pt idx="450">-0.00043476149861675301</cx:pt>
          <cx:pt idx="451">0.00109450974008006</cx:pt>
          <cx:pt idx="452">0.0079574401125369499</cx:pt>
          <cx:pt idx="453">0.00091540028094268505</cx:pt>
          <cx:pt idx="454">-0.014993617635781199</cx:pt>
          <cx:pt idx="455">-0.021789615065057999</cx:pt>
          <cx:pt idx="456">-0.0120887737651187</cx:pt>
          <cx:pt idx="457">-0.017864862205082301</cx:pt>
          <cx:pt idx="458">0.012247152453634299</cx:pt>
          <cx:pt idx="459">0.023328457644624</cx:pt>
          <cx:pt idx="460">0.0185721599210148</cx:pt>
          <cx:pt idx="461">0.016281529956986101</cx:pt>
          <cx:pt idx="462">0.011129798556719001</cx:pt>
          <cx:pt idx="463">0.026681534596928499</cx:pt>
          <cx:pt idx="464">0.028493404626031199</cx:pt>
          <cx:pt idx="465">0.038461158968994998</cx:pt>
          <cx:pt idx="466">0.0054372947401225297</cx:pt>
          <cx:pt idx="467">-0.021433815416119498</cx:pt>
          <cx:pt idx="468">0.0025023890059997999</cx:pt>
          <cx:pt idx="469">-0.0032919266101998699</cx:pt>
          <cx:pt idx="470">-0.0031675728017592501</cx:pt>
          <cx:pt idx="471">-0.0206131148965818</cx:pt>
          <cx:pt idx="472">-0.025968075200349602</cx:pt>
          <cx:pt idx="473">-0.0147811077832996</cx:pt>
          <cx:pt idx="474">-0.00145741711704438</cx:pt>
          <cx:pt idx="475">8.7476427409812702e-05</cx:pt>
          <cx:pt idx="476">-0.00044452586697623698</cx:pt>
          <cx:pt idx="477">0.00086308492479233502</cx:pt>
          <cx:pt idx="478">-0.0018355344543536699</cx:pt>
          <cx:pt idx="479">-0.0052154287445486296</cx:pt>
          <cx:pt idx="480">-0.0035061464496494899</cx:pt>
          <cx:pt idx="481">-0.0065759133497574002</cx:pt>
          <cx:pt idx="482">-0.023367545245772</cx:pt>
          <cx:pt idx="483">-0.028256311883515801</cx:pt>
          <cx:pt idx="484">-0.00167530903134303</cx:pt>
          <cx:pt idx="485">0.0068652631972611197</cx:pt>
          <cx:pt idx="486">0.0029646580495482698</cx:pt>
          <cx:pt idx="487">0.0104324311902093</cx:pt>
          <cx:pt idx="488">0.0084566434807276294</cx:pt>
          <cx:pt idx="489">0.0043891764527720601</cx:pt>
          <cx:pt idx="490">-0.0080612282701515593</cx:pt>
          <cx:pt idx="491">0.0150964032955129</cx:pt>
          <cx:pt idx="492">0.020051942791147599</cx:pt>
          <cx:pt idx="493">0.024184775469499899</cx:pt>
          <cx:pt idx="494">-0.0089758672723561396</cx:pt>
          <cx:pt idx="495">-0.021731844121830799</cx:pt>
          <cx:pt idx="496">-0.00807731807140925</cx:pt>
          <cx:pt idx="497">-0.00109954783213815</cx:pt>
          <cx:pt idx="498">-0.0050052936368568902</cx:pt>
          <cx:pt idx="499">-0.014559544335322701</cx:pt>
          <cx:pt idx="500">-0.021447188095225399</cx:pt>
          <cx:pt idx="501">-0.010640866549470201</cx:pt>
          <cx:pt idx="502">-0.00047660827528602098</cx:pt>
          <cx:pt idx="503">-0.00026467625317831098</cx:pt>
          <cx:pt idx="504">0.000409437543870714</cx:pt>
          <cx:pt idx="505">-8.0141886462228103e-05</cx:pt>
          <cx:pt idx="506">-0.00058893913141784798</cx:pt>
          <cx:pt idx="507">-0.0083490623485451797</cx:pt>
          <cx:pt idx="508">-0.0099886590265952993</cx:pt>
          <cx:pt idx="509">-0.0019578226586143901</cx:pt>
          <cx:pt idx="510">-0.0048190035023213404</cx:pt>
          <cx:pt idx="511">-0.017449144226864801</cx:pt>
          <cx:pt idx="512">-0.00216921094307721</cx:pt>
          <cx:pt idx="513">-0.00755584125995279</cx:pt>
          <cx:pt idx="514">0.002609232508566</cx:pt>
          <cx:pt idx="515">0.016983775714006499</cx:pt>
          <cx:pt idx="516">-0.0097726122204015893</cx:pt>
          <cx:pt idx="517">-0.0084882272547544095</cx:pt>
          <cx:pt idx="518">0.00028150537647704998</cx:pt>
          <cx:pt idx="519">-0.0040084595565918497</cx:pt>
          <cx:pt idx="520">0.00607660555826052</cx:pt>
          <cx:pt idx="521">0.0147626380479323</cx:pt>
          <cx:pt idx="522">0.00143333177939213</cx:pt>
          <cx:pt idx="523">0.0087439587870295904</cx:pt>
          <cx:pt idx="524">0.0132779097800204</cx:pt>
          <cx:pt idx="525">0.0098368808506682694</cx:pt>
          <cx:pt idx="526">-0.011790188778806899</cx:pt>
          <cx:pt idx="527">-0.030283737496206001</cx:pt>
          <cx:pt idx="528">-0.0254446216212461</cx:pt>
          <cx:pt idx="529">-0.0098999566818299203</cx:pt>
          <cx:pt idx="530">0.00110835279189399</cx:pt>
          <cx:pt idx="531">0.00033873017204277101</cx:pt>
          <cx:pt idx="532">0.00049199842265593</cx:pt>
          <cx:pt idx="533">5.2907195284780602e-05</cx:pt>
          <cx:pt idx="534">0.000165060364203384</cx:pt>
          <cx:pt idx="535">-0.0055639721015004698</cx:pt>
          <cx:pt idx="536">-0.0094648683874111201</cx:pt>
          <cx:pt idx="537">-0.00142110532027836</cx:pt>
          <cx:pt idx="538">-0.0053634058352946597</cx:pt>
          <cx:pt idx="539">-0.0053225604297165302</cx:pt>
          <cx:pt idx="540">0.00090983260397719005</cx:pt>
          <cx:pt idx="541">-0.0020344563775552701</cx:pt>
          <cx:pt idx="542">0.0056227610960820499</cx:pt>
          <cx:pt idx="543">0.0093411510155795505</cx:pt>
          <cx:pt idx="544">-0.00144779940592039</cx:pt>
          <cx:pt idx="545">-0.013706371496564101</cx:pt>
          <cx:pt idx="546">-0.0076245437795524401</cx:pt>
          <cx:pt idx="547">-0.0047662790384567898</cx:pt>
          <cx:pt idx="548">0.0043684281430079897</cx:pt>
          <cx:pt idx="549">0.0076399811315992997</cx:pt>
          <cx:pt idx="550">0.00444117095868902</cx:pt>
          <cx:pt idx="551">0.011267836450426699</cx:pt>
          <cx:pt idx="552">0.0078303053882282699</cx:pt>
          <cx:pt idx="553">-0.0036083605811220599</cx:pt>
          <cx:pt idx="554">-0.019469589034382999</cx:pt>
          <cx:pt idx="555">-0.028307620846591199</cx:pt>
          <cx:pt idx="556">-0.018887677293584999</cx:pt>
          <cx:pt idx="557">-0.0116387542614091</cx:pt>
          <cx:pt idx="558">-0.00043818772601383503</cx:pt>
          <cx:pt idx="559">-0.000270621394961455</cx:pt>
          <cx:pt idx="560">0.000174635324484584</cx:pt>
          <cx:pt idx="561">0.000162769806715017</cx:pt>
          <cx:pt idx="562">-0.0016013832222309501</cx:pt>
          <cx:pt idx="563">-0.0062894299969241899</cx:pt>
          <cx:pt idx="564">-0.0106445687951314</cx:pt>
          <cx:pt idx="565">-0.0144694515045578</cx:pt>
          <cx:pt idx="566">-0.021315893025983801</cx:pt>
          <cx:pt idx="567">-0.0041880270116415102</cx:pt>
          <cx:pt idx="568">0.0122512471869231</cx:pt>
          <cx:pt idx="569">-0.0084822047655185601</cx:pt>
          <cx:pt idx="570">-0.0069425657554849302</cx:pt>
          <cx:pt idx="571">-0.011184434186395</cx:pt>
          <cx:pt idx="572">-0.0171482756917106</cx:pt>
          <cx:pt idx="573">-0.012092122595997601</cx:pt>
          <cx:pt idx="574">-0.0242782079829598</cx:pt>
          <cx:pt idx="575">-0.033247583092807897</cx:pt>
          <cx:pt idx="576">-0.0016260377371034201</cx:pt>
          <cx:pt idx="577">-0.0137606050524127</cx:pt>
          <cx:pt idx="578">-0.028234565095279399</cx:pt>
          <cx:pt idx="579">-0.0083063325431285504</cx:pt>
          <cx:pt idx="580">-0.0036386623225293101</cx:pt>
          <cx:pt idx="581">-0.0064168815261520301</cx:pt>
          <cx:pt idx="582">-0.013160143063483501</cx:pt>
          <cx:pt idx="583">-0.015083738730639999</cx:pt>
          <cx:pt idx="584">-0.0080220616087211295</cx:pt>
          <cx:pt idx="585">-0.0080315219585338701</cx:pt>
          <cx:pt idx="586">-0.00043500363457121702</cx:pt>
          <cx:pt idx="587">0.00040962961304730802</cx:pt>
          <cx:pt idx="588">0.00047236414636344601</cx:pt>
          <cx:pt idx="589">-0.00030214744401998702</cx:pt>
          <cx:pt idx="590">-0.000497131538969032</cx:pt>
          <cx:pt idx="591">-0.0069530738424027601</cx:pt>
          <cx:pt idx="592">-0.0079900865404860799</cx:pt>
          <cx:pt idx="593">-0.010516557685217399</cx:pt>
          <cx:pt idx="594">-0.012575874290540801</cx:pt>
          <cx:pt idx="595">-0.0090925606697461105</cx:pt>
          <cx:pt idx="596">0.0047537191766823701</cx:pt>
          <cx:pt idx="597">-0.00296072474138017</cx:pt>
          <cx:pt idx="598">0.0017450729462626</cx:pt>
          <cx:pt idx="599">-0.0087848351705353007</cx:pt>
          <cx:pt idx="600">-0.0090127739087575206</cx:pt>
          <cx:pt idx="601">-0.022196097851831999</cx:pt>
          <cx:pt idx="602">-0.036504983944895597</cx:pt>
          <cx:pt idx="603">-0.040608032807264903</cx:pt>
          <cx:pt idx="604">-0.0140183109459413</cx:pt>
          <cx:pt idx="605">-0.021096652638244</cx:pt>
          <cx:pt idx="606">-0.036736446678679799</cx:pt>
          <cx:pt idx="607">-0.025506948172102601</cx:pt>
          <cx:pt idx="608">-0.0089040179789905798</cx:pt>
          <cx:pt idx="609">-0.0040479239365519204</cx:pt>
          <cx:pt idx="610">-0.0153096348818413</cx:pt>
          <cx:pt idx="611">-0.0106950383378023</cx:pt>
          <cx:pt idx="612">-0.0089827077071659902</cx:pt>
          <cx:pt idx="613">-0.0088901056947389701</cx:pt>
          <cx:pt idx="614">-0.0013462371865849601</cx:pt>
          <cx:pt idx="615">0.000425652067149186</cx:pt>
          <cx:pt idx="616">-0.000107848829837998</cx:pt>
          <cx:pt idx="617">-0.00048618588390711301</cx:pt>
          <cx:pt idx="618">-0.0017962099128670001</cx:pt>
          <cx:pt idx="619">-0.00467585627143629</cx:pt>
          <cx:pt idx="620">-0.0059563178519661001</cx:pt>
          <cx:pt idx="621">-0.0078347403587294903</cx:pt>
          <cx:pt idx="622">-0.0017563174289125</cx:pt>
          <cx:pt idx="623">-0.0041703714728722396</cx:pt>
          <cx:pt idx="624">-0.0093413941398959605</cx:pt>
          <cx:pt idx="625">-0.019008195997771999</cx:pt>
          <cx:pt idx="626">0.00586060547507853</cx:pt>
          <cx:pt idx="627">0.0123101911322618</cx:pt>
          <cx:pt idx="628">0.0041023756768837896</cx:pt>
          <cx:pt idx="629">-0.015975124393642501</cx:pt>
          <cx:pt idx="630">-0.0090330058638552098</cx:pt>
          <cx:pt idx="631">-0.0354727542834819</cx:pt>
          <cx:pt idx="632">-0.018368544397956502</cx:pt>
          <cx:pt idx="633">-0.0407943358941322</cx:pt>
          <cx:pt idx="634">-0.039014658334854499</cx:pt>
          <cx:pt idx="635">-0.0218526344263015</cx:pt>
          <cx:pt idx="636">-0.0097477611048273401</cx:pt>
          <cx:pt idx="637">-0.014633537049556999</cx:pt>
          <cx:pt idx="638">-0.00074270759275707899</cx:pt>
          <cx:pt idx="639">-0.0055581762428394696</cx:pt>
          <cx:pt idx="640">-0.0078820421133944905</cx:pt>
          <cx:pt idx="641">-0.0050881888321531099</cx:pt>
          <cx:pt idx="642">-0.0011697715568463299</cx:pt>
          <cx:pt idx="643">-0.00035236652351946498</cx:pt>
          <cx:pt idx="644">-0.00081335810176508098</cx:pt>
          <cx:pt idx="645">-7.8438899382998005e-05</cx:pt>
          <cx:pt idx="646">-0.000971477002620641</cx:pt>
          <cx:pt idx="647">-0.00327578080525589</cx:pt>
          <cx:pt idx="648">-0.0058664290272190198</cx:pt>
          <cx:pt idx="649">-0.00243344513883778</cx:pt>
          <cx:pt idx="650">0.00370126787805604</cx:pt>
          <cx:pt idx="651">0.00432072851330153</cx:pt>
          <cx:pt idx="652">-0.0089129043538016903</cx:pt>
          <cx:pt idx="653">-0.0300604499514153</cx:pt>
          <cx:pt idx="654">-0.014032165343737701</cx:pt>
          <cx:pt idx="655">0.017665243300863599</cx:pt>
          <cx:pt idx="656">0.017842454662551101</cx:pt>
          <cx:pt idx="657">0.0076196501508068596</cx:pt>
          <cx:pt idx="658">-0.00014562631376627399</cx:pt>
          <cx:pt idx="659">-0.0052566002521979502</cx:pt>
          <cx:pt idx="660">-0.0109873293980653</cx:pt>
          <cx:pt idx="661">-0.017817303205667399</cx:pt>
          <cx:pt idx="662">-0.0185499963878452</cx:pt>
          <cx:pt idx="663">-0.0167591104705733</cx:pt>
          <cx:pt idx="664">0.000371146226395155</cx:pt>
          <cx:pt idx="665">0.0067712672432066997</cx:pt>
          <cx:pt idx="666">-0.00052747156651363695</cx:pt>
          <cx:pt idx="667">-0.0038625880438312799</cx:pt>
          <cx:pt idx="668">-0.0026110301428205001</cx:pt>
          <cx:pt idx="669">-0.0037717131654648101</cx:pt>
          <cx:pt idx="670">0.00033828193980669298</cx:pt>
          <cx:pt idx="671">1.44618521542803e-05</cx:pt>
          <cx:pt idx="672">4.4484939010937199e-05</cx:pt>
          <cx:pt idx="673">0.00045245877163166903</cx:pt>
          <cx:pt idx="674">0.00023465783270323</cx:pt>
          <cx:pt idx="675">-0.00103731613236646</cx:pt>
          <cx:pt idx="676">0.00338571936153191</cx:pt>
          <cx:pt idx="677">0.0110094735013047</cx:pt>
          <cx:pt idx="678">0.0132348247384543</cx:pt>
          <cx:pt idx="679">0.0116991856046776</cx:pt>
          <cx:pt idx="680">0.012135410068799301</cx:pt>
          <cx:pt idx="681">-0.0077142130556876803</cx:pt>
          <cx:pt idx="682">0.00144865846767505</cx:pt>
          <cx:pt idx="683">0.0012252940593167399</cx:pt>
          <cx:pt idx="684">0.00135321509997634</cx:pt>
          <cx:pt idx="685">0.0101537474018476</cx:pt>
          <cx:pt idx="686">-0.0062389663096737904</cx:pt>
          <cx:pt idx="687">0.0017441377102990401</cx:pt>
          <cx:pt idx="688">0.00551940145814395</cx:pt>
          <cx:pt idx="689">-0.0127913786329536</cx:pt>
          <cx:pt idx="690">-0.0125066636413615</cx:pt>
          <cx:pt idx="691">0.0054736091330111897</cx:pt>
          <cx:pt idx="692">0.013746007345030901</cx:pt>
          <cx:pt idx="693">0.0098059643640765297</cx:pt>
          <cx:pt idx="694">0.0053774826714308999</cx:pt>
          <cx:pt idx="695">0.0025100142945167401</cx:pt>
          <cx:pt idx="696">-0.0036832302017936499</cx:pt>
          <cx:pt idx="697">-0.0014351671912871599</cx:pt>
          <cx:pt idx="698">-0.00073081459329119405</cx:pt>
          <cx:pt idx="699">0.000248476777212594</cx:pt>
          <cx:pt idx="700">2.8736524286915701e-06</cx:pt>
          <cx:pt idx="701">0.00024577820775424099</cx:pt>
          <cx:pt idx="702">0.000262398643410093</cx:pt>
          <cx:pt idx="703">0.00077650876076300302</cx:pt>
          <cx:pt idx="704">0.0030735366866648899</cx:pt>
          <cx:pt idx="705">0.0062669992295380098</cx:pt>
          <cx:pt idx="706">0.0059811268923534002</cx:pt>
          <cx:pt idx="707">0.0059317851195253004</cx:pt>
          <cx:pt idx="708">0.011025306592090001</cx:pt>
          <cx:pt idx="709">0.0121578897973531</cx:pt>
          <cx:pt idx="710">0.010557771687255</cx:pt>
          <cx:pt idx="711">0.0041323022982816997</cx:pt>
          <cx:pt idx="712">-0.0130562819811187</cx:pt>
          <cx:pt idx="713">-0.0034839237828290601</cx:pt>
          <cx:pt idx="714">0.010078876907617201</cx:pt>
          <cx:pt idx="715">0.0043945316738025902</cx:pt>
          <cx:pt idx="716">0.0109792224190757</cx:pt>
          <cx:pt idx="717">0.0020799716888377901</cx:pt>
          <cx:pt idx="718">0.0030046916522775899</cx:pt>
          <cx:pt idx="719">0.0043848949520506704</cx:pt>
          <cx:pt idx="720">0.0074415376022458199</cx:pt>
          <cx:pt idx="721">0.00156874933257424</cx:pt>
          <cx:pt idx="722">-0.0072727688848372796</cx:pt>
          <cx:pt idx="723">-0.0061250336836755799</cx:pt>
          <cx:pt idx="724">-0.0036846723835891101</cx:pt>
          <cx:pt idx="725">8.2106343147888701e-05</cx:pt>
          <cx:pt idx="726">-0.00073159928517870702</cx:pt>
          <cx:pt idx="727">0.00070845381112594902</cx:pt>
          <cx:pt idx="728">-0.00022749363095218901</cx:pt>
          <cx:pt idx="729">1.9908228208642301e-05</cx:pt>
          <cx:pt idx="730">0.00068015523486323801</cx:pt>
          <cx:pt idx="731">0.00088707499092702301</cx:pt>
          <cx:pt idx="732">-0.000253848496781806</cx:pt>
          <cx:pt idx="733">0.000937687138274384</cx:pt>
          <cx:pt idx="734">0.0049318562110511896</cx:pt>
          <cx:pt idx="735">0.0083302739763805901</cx:pt>
          <cx:pt idx="736">0.013374812698177901</cx:pt>
          <cx:pt idx="737">0.018189605383578</cx:pt>
          <cx:pt idx="738">0.0138779266124386</cx:pt>
          <cx:pt idx="739">0.0093767035421990896</cx:pt>
          <cx:pt idx="740">0.0164617173962903</cx:pt>
          <cx:pt idx="741">0.0217965738860273</cx:pt>
          <cx:pt idx="742">0.0284991600769351</cx:pt>
          <cx:pt idx="743">0.0141200080697688</cx:pt>
          <cx:pt idx="744">0.011377032572691501</cx:pt>
          <cx:pt idx="745">0.010570777414133399</cx:pt>
          <cx:pt idx="746">0.0134239054851961</cx:pt>
          <cx:pt idx="747">0.0060335811970636602</cx:pt>
          <cx:pt idx="748">0.0055710763102162298</cx:pt>
          <cx:pt idx="749">0.0072599698161255896</cx:pt>
          <cx:pt idx="750">0.0028912840462172401</cx:pt>
          <cx:pt idx="751">0.00062526527296193003</cx:pt>
          <cx:pt idx="752">-0.00052027877436460705</cx:pt>
          <cx:pt idx="753">5.5830460648212499e-05</cx:pt>
          <cx:pt idx="754">0.00017860155706825301</cx:pt>
          <cx:pt idx="755">-0.00026740819711645002</cx:pt>
          <cx:pt idx="756">-0.00061414242678098005</cx:pt>
          <cx:pt idx="757">-0.00019977460586827699</cx:pt>
          <cx:pt idx="758">-8.5760841422628301e-05</cx:pt>
          <cx:pt idx="759">9.7176793747716906e-05</cx:pt>
          <cx:pt idx="760">0.00069734817806881098</cx:pt>
          <cx:pt idx="761">0.00059368520467690503</cx:pt>
          <cx:pt idx="762">0.00051051831619334902</cx:pt>
          <cx:pt idx="763">0.0012500088904541999</cx:pt>
          <cx:pt idx="764">0.00070358681452634597</cx:pt>
          <cx:pt idx="765">0.00034774237179882199</cx:pt>
          <cx:pt idx="766">-0.00018042001949553901</cx:pt>
          <cx:pt idx="767">0.00028708656221166799</cx:pt>
          <cx:pt idx="768">0.0012106973988879599</cx:pt>
          <cx:pt idx="769">0.00273851412968304</cx:pt>
          <cx:pt idx="770">0.0059066467332930198</cx:pt>
          <cx:pt idx="771">0.0046519406579949001</cx:pt>
          <cx:pt idx="772">0.0037553873928322301</cx:pt>
          <cx:pt idx="773">0.00257657548762025</cx:pt>
          <cx:pt idx="774">0.0050930904899957599</cx:pt>
          <cx:pt idx="775">0.0025988621679495002</cx:pt>
          <cx:pt idx="776">0.00178633341718297</cx:pt>
          <cx:pt idx="777">0.00038648312123613899</cx:pt>
          <cx:pt idx="778">0.0012857256827284501</cx:pt>
          <cx:pt idx="779">0.00084081245040133702</cx:pt>
          <cx:pt idx="780">0.00089208919624382804</cx:pt>
          <cx:pt idx="781">0.00016375590827094299</cx:pt>
          <cx:pt idx="782">0.00035714139713729701</cx:pt>
          <cx:pt idx="783">-0.00024010010027464699</cx:pt>
          <cx:pt idx="784">0.00073319429312675253</cx:pt>
          <cx:pt idx="785">-0.001460848713493005</cx:pt>
          <cx:pt idx="786">-0.0030669383491836</cx:pt>
          <cx:pt idx="787">0.00062147164534929003</cx:pt>
          <cx:pt idx="788">-0.0038444614689220249</cx:pt>
          <cx:pt idx="789">0.00011606494921146425</cx:pt>
          <cx:pt idx="790">0.0043729112720264753</cx:pt>
          <cx:pt idx="791">0.0012734766317908999</cx:pt>
          <cx:pt idx="792">0.00160073729493224</cx:pt>
          <cx:pt idx="793">0.0060064882009035498</cx:pt>
          <cx:pt idx="794">0.0090434060940904008</cx:pt>
          <cx:pt idx="795">0.00089032166248588496</cx:pt>
          <cx:pt idx="796">0.0038415327902631999</cx:pt>
          <cx:pt idx="797">0.0048822329692900001</cx:pt>
          <cx:pt idx="798">0.0047048585081591</cx:pt>
          <cx:pt idx="799">0.00244185195995677</cx:pt>
          <cx:pt idx="800">-0.0015235120332563275</cx:pt>
          <cx:pt idx="801">-0.00052492269234891001</cx:pt>
          <cx:pt idx="802">0.0013568767112233724</cx:pt>
          <cx:pt idx="803">-0.0013968442187098349</cx:pt>
          <cx:pt idx="804">-0.00097076062448142998</cx:pt>
          <cx:pt idx="805">-0.00204319642299513</cx:pt>
          <cx:pt idx="806">-0.0025475440017116999</cx:pt>
          <cx:pt idx="807">-0.00083030892645674995</cx:pt>
          <cx:pt idx="808">-0.0003029734812756825</cx:pt>
          <cx:pt idx="809">-1.8425911874961225e-05</cx:pt>
          <cx:pt idx="810">0.00014496953987825999</cx:pt>
          <cx:pt idx="811">0.000718353586773045</cx:pt>
          <cx:pt idx="812">0.00069623639474971255</cx:pt>
          <cx:pt idx="813">-0.0012629724097672425</cx:pt>
          <cx:pt idx="814">-0.0022641059772333652</cx:pt>
          <cx:pt idx="815">-0.00038259399226296751</cx:pt>
          <cx:pt idx="816">-0.0049575636659054748</cx:pt>
          <cx:pt idx="817">0.0053823741584737</cx:pt>
          <cx:pt idx="818">0.0019219788588133949</cx:pt>
          <cx:pt idx="819">0.001170883786278205</cx:pt>
          <cx:pt idx="820">0.0052633178649328502</cx:pt>
          <cx:pt idx="821">0.0033401776198963501</cx:pt>
          <cx:pt idx="822">0.0029167584912375998</cx:pt>
          <cx:pt idx="823">-1.8887212632920376e-05</cx:pt>
          <cx:pt idx="824">0.00064294492371547998</cx:pt>
          <cx:pt idx="825">0.0018179595342153951</cx:pt>
          <cx:pt idx="826">-0.00025944455772982001</cx:pt>
          <cx:pt idx="827">0.0070431024721596498</cx:pt>
          <cx:pt idx="828">0.002292052184128885</cx:pt>
          <cx:pt idx="829">-0.0019968330322312974</cx:pt>
          <cx:pt idx="830">3.0015158620824999e-06</cx:pt>
          <cx:pt idx="831">-0.0029566580521335748</cx:pt>
          <cx:pt idx="832">-0.0057124261109622251</cx:pt>
          <cx:pt idx="833">-0.0041383234538453504</cx:pt>
          <cx:pt idx="834">-0.0030560661043580249</cx:pt>
          <cx:pt idx="835">-0.00031087520487820002</cx:pt>
          <cx:pt idx="836">-7.3456095683708755e-05</cx:pt>
          <cx:pt idx="837">1.6591415851992575e-05</cx:pt>
          <cx:pt idx="838">0.000133602585097533</cx:pt>
          <cx:pt idx="839">0.0004101489455078325</cx:pt>
          <cx:pt idx="840">0.00069445608479924746</cx:pt>
          <cx:pt idx="841">-0.0016018430358957475</cx:pt>
          <cx:pt idx="842">-0.00315045329748135</cx:pt>
          <cx:pt idx="843">0.00010082385117699576</cx:pt>
          <cx:pt idx="844">-0.0042777409047858499</cx:pt>
          <cx:pt idx="845">-0.000107189217332945</cx:pt>
          <cx:pt idx="846">0.00045764276579511999</cx:pt>
          <cx:pt idx="847">0.0010566435275280799</cx:pt>
          <cx:pt idx="848">0.00138246804596023</cx:pt>
          <cx:pt idx="849">0.0018943547797126124</cx:pt>
          <cx:pt idx="850">0.00017438713427343075</cx:pt>
          <cx:pt idx="851">0.0015939960398100076</cx:pt>
          <cx:pt idx="852">0.0015216781207786074</cx:pt>
          <cx:pt idx="853">0.0021792140152839552</cx:pt>
          <cx:pt idx="854">0.0079495459857473003</cx:pt>
          <cx:pt idx="855">0.007366909450368225</cx:pt>
          <cx:pt idx="856">0.0067466428257758502</cx:pt>
          <cx:pt idx="857">0.0057633255664094997</cx:pt>
          <cx:pt idx="858">0.0016615123378610501</cx:pt>
          <cx:pt idx="859">-0.00092443295675480254</cx:pt>
          <cx:pt idx="860">-0.0041723986016922246</cx:pt>
          <cx:pt idx="861">-0.0069967735329341746</cx:pt>
          <cx:pt idx="862">-0.003479827558456675</cx:pt>
          <cx:pt idx="863">-0.00052829087671495004</cx:pt>
          <cx:pt idx="864">0.000344165892895545</cx:pt>
          <cx:pt idx="865">0.000180778922021363</cx:pt>
          <cx:pt idx="866">-1.35532731164078e-05</cx:pt>
          <cx:pt idx="867">0.0005201759928868475</cx:pt>
          <cx:pt idx="868">0.00010013500239720899</cx:pt>
          <cx:pt idx="869">-0.00204243370816394</cx:pt>
          <cx:pt idx="870">-0.001362647263279345</cx:pt>
          <cx:pt idx="871">-0.0014643094954629951</cx:pt>
          <cx:pt idx="872">-0.0018770196776932201</cx:pt>
          <cx:pt idx="873">-0.00051471772246027502</cx:pt>
          <cx:pt idx="874">0.0018340714375340501</cx:pt>
          <cx:pt idx="875">-0.0049480403130867249</cx:pt>
          <cx:pt idx="876">-0.0056101283431108746</cx:pt>
          <cx:pt idx="877">-0.0018026318145307925</cx:pt>
          <cx:pt idx="878">0.00026709891494322747</cx:pt>
          <cx:pt idx="879">0.00093097499058933495</cx:pt>
          <cx:pt idx="880">-0.00069333490705228754</cx:pt>
          <cx:pt idx="881">0.0056279331427902752</cx:pt>
          <cx:pt idx="882">0.0055527715868728504</cx:pt>
          <cx:pt idx="883">0.0068041834343784751</cx:pt>
          <cx:pt idx="884">0.00073319429312675253</cx:pt>
          <cx:pt idx="885">-0.001460848713493005</cx:pt>
          <cx:pt idx="886">-0.0030669383491836</cx:pt>
          <cx:pt idx="887">0.00062147164534929003</cx:pt>
          <cx:pt idx="888">-0.0038444614689220249</cx:pt>
          <cx:pt idx="889">0.00011606494921146425</cx:pt>
          <cx:pt idx="890">0.0043729112720264753</cx:pt>
          <cx:pt idx="891">0.0012734766317908999</cx:pt>
          <cx:pt idx="892">0.00160073729493224</cx:pt>
          <cx:pt idx="893">0.0060064882009035498</cx:pt>
          <cx:pt idx="894">0.0090434060940904008</cx:pt>
          <cx:pt idx="895">0.00089032166248588496</cx:pt>
          <cx:pt idx="896">0.0038415327902631999</cx:pt>
          <cx:pt idx="897">0.0048822329692900001</cx:pt>
          <cx:pt idx="898">0.0047048585081591</cx:pt>
          <cx:pt idx="899">0.00244185195995677</cx:pt>
          <cx:pt idx="900">-0.0015235120332563275</cx:pt>
          <cx:pt idx="901">-0.00052492269234891001</cx:pt>
          <cx:pt idx="902">0.0013568767112233724</cx:pt>
          <cx:pt idx="903">-0.0013968442187098349</cx:pt>
          <cx:pt idx="904">-0.00097076062448142998</cx:pt>
          <cx:pt idx="905">-0.00204319642299513</cx:pt>
          <cx:pt idx="906">-0.0025475440017116999</cx:pt>
          <cx:pt idx="907">-0.00083030892645674995</cx:pt>
          <cx:pt idx="908">-0.0003029734812756825</cx:pt>
          <cx:pt idx="909">-1.8425911874961225e-05</cx:pt>
          <cx:pt idx="910">0.00014496953987825999</cx:pt>
          <cx:pt idx="911">0.000718353586773045</cx:pt>
          <cx:pt idx="912">0.00069623639474971255</cx:pt>
          <cx:pt idx="913">-0.0012629724097672425</cx:pt>
          <cx:pt idx="914">-0.0022641059772333652</cx:pt>
          <cx:pt idx="915">-0.00038259399226296751</cx:pt>
          <cx:pt idx="916">-0.0049575636659054748</cx:pt>
          <cx:pt idx="917">0.0053823741584737</cx:pt>
          <cx:pt idx="918">0.0019219788588133949</cx:pt>
          <cx:pt idx="919">0.001170883786278205</cx:pt>
          <cx:pt idx="920">0.0052633178649328502</cx:pt>
          <cx:pt idx="921">0.0033401776198963501</cx:pt>
          <cx:pt idx="922">0.0029167584912375998</cx:pt>
          <cx:pt idx="923">-1.8887212632920376e-05</cx:pt>
          <cx:pt idx="924">0.00064294492371547998</cx:pt>
          <cx:pt idx="925">0.0018179595342153951</cx:pt>
          <cx:pt idx="926">-0.00025944455772982001</cx:pt>
          <cx:pt idx="927">0.0070431024721596498</cx:pt>
          <cx:pt idx="928">0.002292052184128885</cx:pt>
          <cx:pt idx="929">-0.0019968330322312974</cx:pt>
          <cx:pt idx="930">3.0015158620824999e-06</cx:pt>
          <cx:pt idx="931">-0.0029566580521335748</cx:pt>
          <cx:pt idx="932">-0.0057124261109622251</cx:pt>
          <cx:pt idx="933">-0.0041383234538453504</cx:pt>
          <cx:pt idx="934">-0.0030560661043580249</cx:pt>
          <cx:pt idx="935">-0.00031087520487820002</cx:pt>
          <cx:pt idx="936">-7.3456095683708755e-05</cx:pt>
          <cx:pt idx="937">1.6591415851992575e-05</cx:pt>
          <cx:pt idx="938">0.000133602585097533</cx:pt>
          <cx:pt idx="939">0.0004101489455078325</cx:pt>
          <cx:pt idx="940">0.00069445608479924746</cx:pt>
          <cx:pt idx="941">-0.0016018430358957475</cx:pt>
          <cx:pt idx="942">-0.00315045329748135</cx:pt>
          <cx:pt idx="943">0.00010082385117699576</cx:pt>
          <cx:pt idx="944">-0.0042777409047858499</cx:pt>
          <cx:pt idx="945">-0.000107189217332945</cx:pt>
          <cx:pt idx="946">0.00045764276579511999</cx:pt>
          <cx:pt idx="947">0.0010566435275280799</cx:pt>
          <cx:pt idx="948">0.00138246804596023</cx:pt>
          <cx:pt idx="949">0.0018943547797126124</cx:pt>
          <cx:pt idx="950">0.00017438713427343075</cx:pt>
          <cx:pt idx="951">0.0015939960398100076</cx:pt>
          <cx:pt idx="952">0.0015216781207786074</cx:pt>
          <cx:pt idx="953">0.0021792140152839552</cx:pt>
          <cx:pt idx="954">0.0079495459857473003</cx:pt>
          <cx:pt idx="955">0.007366909450368225</cx:pt>
          <cx:pt idx="956">0.0067466428257758502</cx:pt>
          <cx:pt idx="957">0.0057633255664094997</cx:pt>
          <cx:pt idx="958">0.0016615123378610501</cx:pt>
          <cx:pt idx="959">-0.00092443295675480254</cx:pt>
          <cx:pt idx="960">-0.0041723986016922246</cx:pt>
          <cx:pt idx="961">-0.0069967735329341746</cx:pt>
          <cx:pt idx="962">-0.003479827558456675</cx:pt>
          <cx:pt idx="963">-0.00052829087671495004</cx:pt>
          <cx:pt idx="964">0.000344165892895545</cx:pt>
          <cx:pt idx="965">0.000180778922021363</cx:pt>
          <cx:pt idx="966">-1.35532731164078e-05</cx:pt>
          <cx:pt idx="967">0.0005201759928868475</cx:pt>
          <cx:pt idx="968">0.00010013500239720899</cx:pt>
          <cx:pt idx="969">-0.00204243370816394</cx:pt>
          <cx:pt idx="970">-0.001362647263279345</cx:pt>
          <cx:pt idx="971">-0.0014643094954629951</cx:pt>
          <cx:pt idx="972">-0.0018770196776932201</cx:pt>
          <cx:pt idx="973">-0.00051471772246027502</cx:pt>
          <cx:pt idx="974">0.0018340714375340501</cx:pt>
          <cx:pt idx="975">-0.0049480403130867249</cx:pt>
          <cx:pt idx="976">-0.0056101283431108746</cx:pt>
          <cx:pt idx="977">-0.0018026318145307925</cx:pt>
          <cx:pt idx="978">0.00026709891494322747</cx:pt>
          <cx:pt idx="979">0.00093097499058933495</cx:pt>
          <cx:pt idx="980">-0.00069333490705228754</cx:pt>
          <cx:pt idx="981">0.0056279331427902752</cx:pt>
          <cx:pt idx="982">0.0055527715868728504</cx:pt>
          <cx:pt idx="983">0.0068041834343784751</cx:pt>
          <cx:pt idx="984">0.00073319429312675253</cx:pt>
          <cx:pt idx="985">-0.001460848713493005</cx:pt>
          <cx:pt idx="986">-0.0030669383491836</cx:pt>
          <cx:pt idx="987">0.00062147164534929003</cx:pt>
          <cx:pt idx="988">-0.0038444614689220249</cx:pt>
          <cx:pt idx="989">0.00011606494921146425</cx:pt>
          <cx:pt idx="990">0.0043729112720264753</cx:pt>
          <cx:pt idx="991">0.0012734766317908999</cx:pt>
          <cx:pt idx="992">0.00160073729493224</cx:pt>
          <cx:pt idx="993">0.0060064882009035498</cx:pt>
          <cx:pt idx="994">0.0090434060940904008</cx:pt>
          <cx:pt idx="995">0.00089032166248588496</cx:pt>
          <cx:pt idx="996">0.0038415327902631999</cx:pt>
          <cx:pt idx="997">0.0048822329692900001</cx:pt>
          <cx:pt idx="998">0.0047048585081591</cx:pt>
          <cx:pt idx="999">0.00244185195995677</cx:pt>
          <cx:pt idx="1000">-0.0015235120332563275</cx:pt>
          <cx:pt idx="1001">-0.00052492269234891001</cx:pt>
          <cx:pt idx="1002">0.0013568767112233724</cx:pt>
          <cx:pt idx="1003">-0.0013968442187098349</cx:pt>
          <cx:pt idx="1004">-0.00097076062448142998</cx:pt>
          <cx:pt idx="1005">-0.00204319642299513</cx:pt>
          <cx:pt idx="1006">-0.0025475440017116999</cx:pt>
          <cx:pt idx="1007">-0.00083030892645674995</cx:pt>
          <cx:pt idx="1008">-0.0003029734812756825</cx:pt>
          <cx:pt idx="1009">-1.8425911874961225e-05</cx:pt>
          <cx:pt idx="1010">0.00014496953987825999</cx:pt>
          <cx:pt idx="1011">0.000718353586773045</cx:pt>
          <cx:pt idx="1012">0.00069623639474971255</cx:pt>
          <cx:pt idx="1013">-0.0012629724097672425</cx:pt>
          <cx:pt idx="1014">-0.0022641059772333652</cx:pt>
          <cx:pt idx="1015">-0.00038259399226296751</cx:pt>
          <cx:pt idx="1016">-0.0049575636659054748</cx:pt>
          <cx:pt idx="1017">0.0053823741584737</cx:pt>
          <cx:pt idx="1018">0.0019219788588133949</cx:pt>
          <cx:pt idx="1019">0.001170883786278205</cx:pt>
          <cx:pt idx="1020">0.0052633178649328502</cx:pt>
          <cx:pt idx="1021">0.0033401776198963501</cx:pt>
          <cx:pt idx="1022">0.0029167584912375998</cx:pt>
          <cx:pt idx="1023">-1.8887212632920376e-05</cx:pt>
          <cx:pt idx="1024">0.00064294492371547998</cx:pt>
          <cx:pt idx="1025">0.0018179595342153951</cx:pt>
          <cx:pt idx="1026">-0.00025944455772982001</cx:pt>
          <cx:pt idx="1027">0.0070431024721596498</cx:pt>
          <cx:pt idx="1028">0.002292052184128885</cx:pt>
          <cx:pt idx="1029">-0.0019968330322312974</cx:pt>
          <cx:pt idx="1030">3.0015158620824999e-06</cx:pt>
          <cx:pt idx="1031">-0.0029566580521335748</cx:pt>
          <cx:pt idx="1032">-0.0057124261109622251</cx:pt>
          <cx:pt idx="1033">-0.0041383234538453504</cx:pt>
          <cx:pt idx="1034">-0.0030560661043580249</cx:pt>
          <cx:pt idx="1035">-0.00031087520487820002</cx:pt>
          <cx:pt idx="1036">-7.3456095683708755e-05</cx:pt>
          <cx:pt idx="1037">1.6591415851992575e-05</cx:pt>
          <cx:pt idx="1038">0.000133602585097533</cx:pt>
          <cx:pt idx="1039">0.0004101489455078325</cx:pt>
          <cx:pt idx="1040">0.00069445608479924746</cx:pt>
          <cx:pt idx="1041">-0.0016018430358957475</cx:pt>
          <cx:pt idx="1042">-0.00315045329748135</cx:pt>
          <cx:pt idx="1043">0.00010082385117699576</cx:pt>
          <cx:pt idx="1044">-0.0042777409047858499</cx:pt>
          <cx:pt idx="1045">-0.000107189217332945</cx:pt>
          <cx:pt idx="1046">0.00045764276579511999</cx:pt>
          <cx:pt idx="1047">0.0010566435275280799</cx:pt>
          <cx:pt idx="1048">0.00138246804596023</cx:pt>
          <cx:pt idx="1049">0.0018943547797126124</cx:pt>
          <cx:pt idx="1050">0.00017438713427343075</cx:pt>
          <cx:pt idx="1051">0.0015939960398100076</cx:pt>
          <cx:pt idx="1052">0.0015216781207786074</cx:pt>
          <cx:pt idx="1053">0.0021792140152839552</cx:pt>
          <cx:pt idx="1054">0.0079495459857473003</cx:pt>
          <cx:pt idx="1055">0.007366909450368225</cx:pt>
          <cx:pt idx="1056">0.0067466428257758502</cx:pt>
          <cx:pt idx="1057">0.0057633255664094997</cx:pt>
          <cx:pt idx="1058">0.0016615123378610501</cx:pt>
          <cx:pt idx="1059">-0.00092443295675480254</cx:pt>
          <cx:pt idx="1060">-0.0041723986016922246</cx:pt>
          <cx:pt idx="1061">-0.0069967735329341746</cx:pt>
          <cx:pt idx="1062">-0.003479827558456675</cx:pt>
          <cx:pt idx="1063">-0.00052829087671495004</cx:pt>
          <cx:pt idx="1064">0.000344165892895545</cx:pt>
          <cx:pt idx="1065">0.000180778922021363</cx:pt>
          <cx:pt idx="1066">-1.35532731164078e-05</cx:pt>
          <cx:pt idx="1067">0.0005201759928868475</cx:pt>
          <cx:pt idx="1068">0.00010013500239720899</cx:pt>
          <cx:pt idx="1069">-0.00204243370816394</cx:pt>
          <cx:pt idx="1070">-0.001362647263279345</cx:pt>
          <cx:pt idx="1071">-0.0014643094954629951</cx:pt>
          <cx:pt idx="1072">-0.0018770196776932201</cx:pt>
          <cx:pt idx="1073">-0.00051471772246027502</cx:pt>
          <cx:pt idx="1074">0.0018340714375340501</cx:pt>
          <cx:pt idx="1075">-0.0049480403130867249</cx:pt>
          <cx:pt idx="1076">-0.0056101283431108746</cx:pt>
          <cx:pt idx="1077">-0.0018026318145307925</cx:pt>
          <cx:pt idx="1078">0.00026709891494322747</cx:pt>
          <cx:pt idx="1079">0.00093097499058933495</cx:pt>
          <cx:pt idx="1080">-0.00069333490705228754</cx:pt>
          <cx:pt idx="1081">0.0056279331427902752</cx:pt>
          <cx:pt idx="1082">0.0055527715868728504</cx:pt>
          <cx:pt idx="1083">0.0068041834343784751</cx:pt>
        </cx:lvl>
      </cx:numDim>
    </cx:data>
    <cx:data id="7">
      <cx:numDim type="val">
        <cx:f>Sheet2!$H$1:$H$1084</cx:f>
        <cx:lvl ptCount="1084" formatCode="G/通用格式">
          <cx:pt idx="0">0.00059644573769594797</cx:pt>
          <cx:pt idx="1">0.00029080958719831401</cx:pt>
          <cx:pt idx="2">-0.000455193787521059</cx:pt>
          <cx:pt idx="3">-2.67000945063519e-05</cx:pt>
          <cx:pt idx="4">0.000632969669226079</cx:pt>
          <cx:pt idx="5">-0.00052506555196276501</cx:pt>
          <cx:pt idx="6">-8.6720363994892397e-05</cx:pt>
          <cx:pt idx="7">0.00067161136672390603</cx:pt>
          <cx:pt idx="8">3.1597493360202602e-05</cx:pt>
          <cx:pt idx="9">0.00053022614625252199</cx:pt>
          <cx:pt idx="10">0.000582453866051709</cx:pt>
          <cx:pt idx="11">-0.00055651706265286204</cx:pt>
          <cx:pt idx="12">-0.00030529489843433101</cx:pt>
          <cx:pt idx="13">0.00079539304940024695</cx:pt>
          <cx:pt idx="14">-0.00051156045405344099</cx:pt>
          <cx:pt idx="15">0.00019744516800786199</cx:pt>
          <cx:pt idx="16">-9.2286026449462294e-05</cx:pt>
          <cx:pt idx="17">0.00028452463622091799</cx:pt>
          <cx:pt idx="18">-0.00047873048926638101</cx:pt>
          <cx:pt idx="19">-0.00070886309987471603</cx:pt>
          <cx:pt idx="20">-0.00085690596990677201</cx:pt>
          <cx:pt idx="21">2.0027076476737002e-05</cx:pt>
          <cx:pt idx="22">-1.40784470207606e-05</cx:pt>
          <cx:pt idx="23">6.3140435678924695e-05</cx:pt>
          <cx:pt idx="24">0.00062456585797858596</cx:pt>
          <cx:pt idx="25">0.00022540498378359499</cx:pt>
          <cx:pt idx="26">0.00015956178527598699</cx:pt>
          <cx:pt idx="27">-0.000102454459478932</cx:pt>
          <cx:pt idx="28">0.000137453671958652</cx:pt>
          <cx:pt idx="29">-9.4936659826304001e-05</cx:pt>
          <cx:pt idx="30">0.00050831043773668803</cx:pt>
          <cx:pt idx="31">0.0007944023624742</cx:pt>
          <cx:pt idx="32">-0.00026086532362413697</cx:pt>
          <cx:pt idx="33">-0.00048004945881021402</cx:pt>
          <cx:pt idx="34">0.00058438495253675701</cx:pt>
          <cx:pt idx="35">0.00067275995329359704</cx:pt>
          <cx:pt idx="36">0.0023407791553323198</cx:pt>
          <cx:pt idx="37">0.00079293754634101395</cx:pt>
          <cx:pt idx="38">0.0010326976865800001</cx:pt>
          <cx:pt idx="39">0.0015479326176876401</cx:pt>
          <cx:pt idx="40">0.0016926437862149</cx:pt>
          <cx:pt idx="41">0.00248428008081597</cx:pt>
          <cx:pt idx="42">0.0016284024561257499</cx:pt>
          <cx:pt idx="43">0.00174610437453392</cx:pt>
          <cx:pt idx="44">0.0028533097258474798</cx:pt>
          <cx:pt idx="45">0.00124327554533411</cx:pt>
          <cx:pt idx="46">0.00084903046869705704</cx:pt>
          <cx:pt idx="47">0.00078637899440852396</cx:pt>
          <cx:pt idx="48">-0.000147318902253414</cx:pt>
          <cx:pt idx="49">0.00090170594932963296</cx:pt>
          <cx:pt idx="50">0.00066081299520043496</cx:pt>
          <cx:pt idx="51">4.7628634364788203e-05</cx:pt>
          <cx:pt idx="52">0.00055047731198861101</cx:pt>
          <cx:pt idx="53">0.00107409025746108</cx:pt>
          <cx:pt idx="54">0.000417279177763184</cx:pt>
          <cx:pt idx="55">0.00022020080023011301</cx:pt>
          <cx:pt idx="56">-0.00036850266354115902</cx:pt>
          <cx:pt idx="57">0.00031282361593806498</cx:pt>
          <cx:pt idx="58">-0.00024946554732660698</cx:pt>
          <cx:pt idx="59">-0.000105084551124863</cx:pt>
          <cx:pt idx="60">-0.00014031503452775599</cx:pt>
          <cx:pt idx="61">-0.000333619214319443</cx:pt>
          <cx:pt idx="62">0.00066960149728909199</cx:pt>
          <cx:pt idx="63">0.0029085577146799602</cx:pt>
          <cx:pt idx="64">0.0063427427018742898</cx:pt>
          <cx:pt idx="65">0.0077456784796461602</cx:pt>
          <cx:pt idx="66">0.0078970332816279895</cx:pt>
          <cx:pt idx="67">0.0101435033702872</cx:pt>
          <cx:pt idx="68">0.0058033290338673502</cx:pt>
          <cx:pt idx="69">-0.0040319781652360803</cx:pt>
          <cx:pt idx="70">0.0080457137821841208</cx:pt>
          <cx:pt idx="71">0.0078944440691426105</cx:pt>
          <cx:pt idx="72">0.0070378231462023197</cx:pt>
          <cx:pt idx="73">0.0067118787010067103</cx:pt>
          <cx:pt idx="74">0.0085249304167785197</cx:pt>
          <cx:pt idx="75">0.0035022952404979999</cx:pt>
          <cx:pt idx="76">0.0025832136788764399</cx:pt>
          <cx:pt idx="77">0.0020785051256814401</cx:pt>
          <cx:pt idx="78">0.0019035200918732201</cx:pt>
          <cx:pt idx="79">0.00054834262120683202</cx:pt>
          <cx:pt idx="80">0.00063389444324775</cx:pt>
          <cx:pt idx="81">0.00014975689900706299</cx:pt>
          <cx:pt idx="82">-4.3665203069969202e-05</cx:pt>
          <cx:pt idx="83">0.00024990882709085698</cx:pt>
          <cx:pt idx="84">0.00063950137212402398</cx:pt>
          <cx:pt idx="85">-0.00084885308126259604</cx:pt>
          <cx:pt idx="86">-0.00098270723589631397</cx:pt>
          <cx:pt idx="87">-0.000415599308394533</cx:pt>
          <cx:pt idx="88">3.2365705900058803e-05</cx:pt>
          <cx:pt idx="89">-0.00129060397517412</cx:pt>
          <cx:pt idx="90">-0.000150866628330095</cx:pt>
          <cx:pt idx="91">-1.3595319620821e-05</cx:pt>
          <cx:pt idx="92">0.00518095834062938</cx:pt>
          <cx:pt idx="93">0.0192242324430421</cx:pt>
          <cx:pt idx="94">0.0133678290096522</cx:pt>
          <cx:pt idx="95">0.013230038635669499</cx:pt>
          <cx:pt idx="96">0.0029584813762469999</cx:pt>
          <cx:pt idx="97">0.00065072097242739699</cx:pt>
          <cx:pt idx="98">-0.0058431414361318204</cx:pt>
          <cx:pt idx="99">-4.4838834736264499e-05</cx:pt>
          <cx:pt idx="100">0.013551161683095799</cx:pt>
          <cx:pt idx="101">0.0039362968219751699</cx:pt>
          <cx:pt idx="102">-0.00330157467918558</cx:pt>
          <cx:pt idx="103">-0.0031695872411996</cx:pt>
          <cx:pt idx="104">-0.0107106784232304</cx:pt>
          <cx:pt idx="105">-0.0033191525752311901</cx:pt>
          <cx:pt idx="106">-0.00148233597757402</cx:pt>
          <cx:pt idx="107">0.0044749370641122702</cx:pt>
          <cx:pt idx="108">0.00064412797211719499</cx:pt>
          <cx:pt idx="109">-0.00137601501484361</cx:pt>
          <cx:pt idx="110">-0.00020935026053515499</cx:pt>
          <cx:pt idx="111">4.68120905015431e-05</cx:pt>
          <cx:pt idx="112">-4.6902345462304697e-05</cx:pt>
          <cx:pt idx="113">-0.00026394337855120302</cx:pt>
          <cx:pt idx="114">-0.00228987807376747</cx:pt>
          <cx:pt idx="115">-0.00042237114978564699</cx:pt>
          <cx:pt idx="116">-0.00039473239409434501</cx:pt>
          <cx:pt idx="117">-0.0033820510535592101</cx:pt>
          <cx:pt idx="118">-0.0037122417110498299</cx:pt>
          <cx:pt idx="119">0.0053694492246941497</cx:pt>
          <cx:pt idx="120">0.0055828789484334103</cx:pt>
          <cx:pt idx="121">0.016682905379137501</cx:pt>
          <cx:pt idx="122">0.014143026851471299</cx:pt>
          <cx:pt idx="123">0.0064958299279252799</cx:pt>
          <cx:pt idx="124">-0.013257732520509101</cx:pt>
          <cx:pt idx="125">-0.0308546435526896</cx:pt>
          <cx:pt idx="126">-0.0030849844379741498</cx:pt>
          <cx:pt idx="127">0.0040287706341215401</cx:pt>
          <cx:pt idx="128">0.0356209667651049</cx:pt>
          <cx:pt idx="129">0.044365870391090502</cx:pt>
          <cx:pt idx="130">-0.021024002157737701</cx:pt>
          <cx:pt idx="131">-0.0135006195619637</cx:pt>
          <cx:pt idx="132">-0.0097917115139987392</cx:pt>
          <cx:pt idx="133">-0.0073171127650646399</cx:pt>
          <cx:pt idx="134">-0.0139675584634265</cx:pt>
          <cx:pt idx="135">-0.012302454815465901</cx:pt>
          <cx:pt idx="136">0.0019905467106189302</cx:pt>
          <cx:pt idx="137">0.00140019948182099</cx:pt>
          <cx:pt idx="138">0.00111348765620384</cx:pt>
          <cx:pt idx="139">-0.00016015409102376101</cx:pt>
          <cx:pt idx="140">0.00052363611575564504</cx:pt>
          <cx:pt idx="141">-0.00021581193407431201</cx:pt>
          <cx:pt idx="142">0.00033859915716222998</cx:pt>
          <cx:pt idx="143">-0.0017489822212772401</cx:pt>
          <cx:pt idx="144">-0.0049002538016271998</cx:pt>
          <cx:pt idx="145">-0.019641596133275801</cx:pt>
          <cx:pt idx="146">-0.0229129078298504</cx:pt>
          <cx:pt idx="147">0.0043819888970154904</cx:pt>
          <cx:pt idx="148">0.00092395986045410296</cx:pt>
          <cx:pt idx="149">-0.0069990175956726203</cx:pt>
          <cx:pt idx="150">-0.0077709505387931598</cx:pt>
          <cx:pt idx="151">-0.033593937585698702</cx:pt>
          <cx:pt idx="152">-0.035833197777904398</cx:pt>
          <cx:pt idx="153">-0.037000442581909702</cx:pt>
          <cx:pt idx="154">-0.012883773750126001</cx:pt>
          <cx:pt idx="155">-0.00119126458085337</cx:pt>
          <cx:pt idx="156">0.017954344496141202</cx:pt>
          <cx:pt idx="157">0.020012723608762599</cx:pt>
          <cx:pt idx="158">-0.023203847324880001</cx:pt>
          <cx:pt idx="159">-0.019924080837941002</cx:pt>
          <cx:pt idx="160">-0.017549962937214499</cx:pt>
          <cx:pt idx="161">0.014122197627543499</cx:pt>
          <cx:pt idx="162">0.0074678311460864497</cx:pt>
          <cx:pt idx="163">-0.0029035948653586999</cx:pt>
          <cx:pt idx="164">0.0025050252372603998</cx:pt>
          <cx:pt idx="165">0.0077200557146111298</cx:pt>
          <cx:pt idx="166">0.0070159981148729001</cx:pt>
          <cx:pt idx="167">3.0289727091519498e-06</cx:pt>
          <cx:pt idx="168">-0.000221931529509615</cx:pt>
          <cx:pt idx="169">-7.4883930252591803e-05</cx:pt>
          <cx:pt idx="170">-0.00173216990927908</cx:pt>
          <cx:pt idx="171">-0.0045461602793915199</cx:pt>
          <cx:pt idx="172">-0.0074657020956320798</cx:pt>
          <cx:pt idx="173">-0.0223641502582375</cx:pt>
          <cx:pt idx="174">-0.030148518329240301</cx:pt>
          <cx:pt idx="175">0.0025752313067455598</cx:pt>
          <cx:pt idx="176">-0.0029090540733211299</cx:pt>
          <cx:pt idx="177">-0.019772672070054401</cx:pt>
          <cx:pt idx="178">-0.050643929515632798</cx:pt>
          <cx:pt idx="179">-0.034601740106697698</cx:pt>
          <cx:pt idx="180">-0.0012582654792714001</cx:pt>
          <cx:pt idx="181">-0.0038805285683033998</cx:pt>
          <cx:pt idx="182">-0.014055473570141501</cx:pt>
          <cx:pt idx="183">-0.016282738044704401</cx:pt>
          <cx:pt idx="184">-0.0094026801038242895</cx:pt>
          <cx:pt idx="185">-0.0139682722962914</cx:pt>
          <cx:pt idx="186">-0.0143372284712068</cx:pt>
          <cx:pt idx="187">-0.00045574603385393797</cx:pt>
          <cx:pt idx="188">-0.025200093247404201</cx:pt>
          <cx:pt idx="189">-0.0153846059029681</cx:pt>
          <cx:pt idx="190">-0.0062027432608549298</cx:pt>
          <cx:pt idx="191">0.0037014692902800099</cx:pt>
          <cx:pt idx="192">0.0018711836004813799</cx:pt>
          <cx:pt idx="193">0.016977783500342299</cx:pt>
          <cx:pt idx="194">0.0016306632778408201</cx:pt>
          <cx:pt idx="195">0.00044789481443635099</cx:pt>
          <cx:pt idx="196">0.00032379320208486502</cx:pt>
          <cx:pt idx="197">-0.00024963651270068499</cx:pt>
          <cx:pt idx="198">-0.0062601421382809299</cx:pt>
          <cx:pt idx="199">-0.0031594117072463249</cx:pt>
          <cx:pt idx="200">-0.0023048044277808027</cx:pt>
          <cx:pt idx="201">-0.00177855525003204</cx:pt>
          <cx:pt idx="202">-0.0078260690866443754</cx:pt>
          <cx:pt idx="203">-0.0041015993284884752</cx:pt>
          <cx:pt idx="204">-0.00312154922533695</cx:pt>
          <cx:pt idx="205">-0.00751413815152895</cx:pt>
          <cx:pt idx="206">-0.010439777052527049</cx:pt>
          <cx:pt idx="207">-0.0048900222116188751</cx:pt>
          <cx:pt idx="208">0.00343794712648715</cx:pt>
          <cx:pt idx="209">0.0021886669952555626</cx:pt>
          <cx:pt idx="210">-0.010456192383389925</cx:pt>
          <cx:pt idx="211">0.005652495000013075</cx:pt>
          <cx:pt idx="212">-0.010459172594376899</cx:pt>
          <cx:pt idx="213">-0.020490279675713024</cx:pt>
          <cx:pt idx="214">-0.00048094364035794999</cx:pt>
          <cx:pt idx="215">-0.0084296741696564502</cx:pt>
          <cx:pt idx="216">-0.0095636886330576001</cx:pt>
          <cx:pt idx="217">0.0015971611730107901</cx:pt>
          <cx:pt idx="218">0.00463052567227805</cx:pt>
          <cx:pt idx="219">-0.003076112607070925</cx:pt>
          <cx:pt idx="220">-0.00065220472083121002</cx:pt>
          <cx:pt idx="221">0.0041683798075205754</cx:pt>
          <cx:pt idx="222">0.00035922701726960751</cx:pt>
          <cx:pt idx="223">0.00030213948991289252</cx:pt>
          <cx:pt idx="224">-4.2551125771476248e-05</cx:pt>
          <cx:pt idx="225">-9.9064146100389747e-05</cx:pt>
          <cx:pt idx="226">-0.00071694386109504504</cx:pt>
          <cx:pt idx="227">-0.0018960393580591049</cx:pt>
          <cx:pt idx="228">-0.0015127844519476851</cx:pt>
          <cx:pt idx="229">-0.0035034095775383252</cx:pt>
          <cx:pt idx="230">-0.0029073990182006499</cx:pt>
          <cx:pt idx="231">-0.0040324188985955247</cx:pt>
          <cx:pt idx="232">-0.0102419830010392</cx:pt>
          <cx:pt idx="233">-0.010213988251278625</cx:pt>
          <cx:pt idx="234">-0.012712082663371925</cx:pt>
          <cx:pt idx="235">-0.00086647568435799997</cx:pt>
          <cx:pt idx="236">0.00677829401675585</cx:pt>
          <cx:pt idx="237">0.00044683728490684497</cx:pt>
          <cx:pt idx="238">-0.014816257668600025</cx:pt>
          <cx:pt idx="239">-0.0092929330619072499</cx:pt>
          <cx:pt idx="240">-0.0080323881097167753</cx:pt>
          <cx:pt idx="241">-0.011656051652551749</cx:pt>
          <cx:pt idx="242">-0.0088234871140870502</cx:pt>
          <cx:pt idx="243">0.0015515748559724899</cx:pt>
          <cx:pt idx="244">0.0033228728360798002</cx:pt>
          <cx:pt idx="245">0.0041775109282286499</cx:pt>
          <cx:pt idx="246">-0.00079154236350796505</cx:pt>
          <cx:pt idx="247">-0.00067708160416101999</cx:pt>
          <cx:pt idx="248">0.00044025074719345001</cx:pt>
          <cx:pt idx="249">0.0013150361013183176</cx:pt>
          <cx:pt idx="250">0.00051670364383482495</cx:pt>
          <cx:pt idx="251">-6.2547700487752245e-05</cx:pt>
          <cx:pt idx="252">-0.0001145717844874675</cx:pt>
          <cx:pt idx="253">-0.00027953368629126248</cx:pt>
          <cx:pt idx="254">0.000157834333754244</cx:pt>
          <cx:pt idx="255">0.00043599305617330751</cx:pt>
          <cx:pt idx="256">-0.003365509456503575</cx:pt>
          <cx:pt idx="257">-0.0021460013771529424</cx:pt>
          <cx:pt idx="258">-0.0055332709935254753</cx:pt>
          <cx:pt idx="259">-6.2312907633580255e-05</cx:pt>
          <cx:pt idx="260">-0.0013351629787734525</cx:pt>
          <cx:pt idx="261">-0.0038865014152713248</cx:pt>
          <cx:pt idx="262">0.0031338074817992248</cx:pt>
          <cx:pt idx="263">0.0090713445098623748</cx:pt>
          <cx:pt idx="264">0.00041095684575723999</cx:pt>
          <cx:pt idx="265">-0.010021513488395126</cx:pt>
          <cx:pt idx="266">-0.023708108042804724</cx:pt>
          <cx:pt idx="267">-0.017860530780518649</cx:pt>
          <cx:pt idx="268">-0.0069536766723325002</cx:pt>
          <cx:pt idx="269">-0.0035335262752440501</cx:pt>
          <cx:pt idx="270">-0.0033105605013438251</cx:pt>
          <cx:pt idx="271">0.00079216401834291002</cx:pt>
          <cx:pt idx="272">-0.0050225004355570748</cx:pt>
          <cx:pt idx="273">-0.001298843410151175</cx:pt>
          <cx:pt idx="274">0.0023153718979588575</cx:pt>
          <cx:pt idx="275">0.0065603224975307253</cx:pt>
          <cx:pt idx="276">0.0038458345527843749</cx:pt>
          <cx:pt idx="277">-0.00083980806141865005</cx:pt>
          <cx:pt idx="278">-0.0020323112158710226</cx:pt>
          <cx:pt idx="279">-0.0033943065450973749</cx:pt>
          <cx:pt idx="280">0.00026966300586423749</cx:pt>
          <cx:pt idx="281">-2.450382644588645e-05</cx:pt>
          <cx:pt idx="282">-0.0002144667768196495</cx:pt>
          <cx:pt idx="283">0.0015834879936007849</cx:pt>
          <cx:pt idx="284">-0.00386016138307435</cx:pt>
          <cx:pt idx="285">-0.0020556800238840877</cx:pt>
          <cx:pt idx="286">0.0053040402037181503</cx:pt>
          <cx:pt idx="287">0.0096831413001284995</cx:pt>
          <cx:pt idx="288">0.0024724084809891523</cx:pt>
          <cx:pt idx="289">0.0049483274451126253</cx:pt>
          <cx:pt idx="290">0.013340414468354451</cx:pt>
          <cx:pt idx="291">0.0130896991894083</cx:pt>
          <cx:pt idx="292">0.0017809015897602551</cx:pt>
          <cx:pt idx="293">-0.011717524137743475</cx:pt>
          <cx:pt idx="294">-0.019894961912554226</cx:pt>
          <cx:pt idx="295">-0.020641398458989425</cx:pt>
          <cx:pt idx="296">-0.0023238972118097101</cx:pt>
          <cx:pt idx="297">-0.0049641334791128248</cx:pt>
          <cx:pt idx="298">0.0029238062672243001</cx:pt>
          <cx:pt idx="299">-0.0082765276592411206</cx:pt>
          <cx:pt idx="300">-0.039651002219947003</cx:pt>
          <cx:pt idx="301">-0.0117591198384149</cx:pt>
          <cx:pt idx="302">0.0010588111299707199</cx:pt>
          <cx:pt idx="303">0.018969702172101699</cx:pt>
          <cx:pt idx="304">0.0074129192948467204</cx:pt>
          <cx:pt idx="305">-0.011370651723993999</cx:pt>
          <cx:pt idx="306">-0.0076885264966215297</cx:pt>
          <cx:pt idx="307">-0.00228590351746116</cx:pt>
          <cx:pt idx="308">0.00068763650436924303</cx:pt>
          <cx:pt idx="309">-0.000288117763134354</cx:pt>
          <cx:pt idx="310">-0.0018622987091742899</cx:pt>
          <cx:pt idx="311">-0.0043275282601014497</cx:pt>
          <cx:pt idx="312">-0.010585609708261501</cx:pt>
          <cx:pt idx="313">-0.0088148343279166805</cx:pt>
          <cx:pt idx="314">0.017356286909196699</cx:pt>
          <cx:pt idx="315">0.022643012245728799</cx:pt>
          <cx:pt idx="316">0.0076123780842627699</cx:pt>
          <cx:pt idx="317">0.036124274380674601</cx:pt>
          <cx:pt idx="318">0.036280694021690603</cx:pt>
          <cx:pt idx="319">0.036239508014937402</cx:pt>
          <cx:pt idx="320">0.047394470247842199</cx:pt>
          <cx:pt idx="321">0.018408844373945101</cx:pt>
          <cx:pt idx="322">-0.042140964858819401</cx:pt>
          <cx:pt idx="323">-0.046468204544239</cx:pt>
          <cx:pt idx="324">-0.020786589485385702</cx:pt>
          <cx:pt idx="325">0.00205650551526296</cx:pt>
          <cx:pt idx="326">-0.010771735942363501</cx:pt>
          <cx:pt idx="327">0.0026698270746874598</cx:pt>
          <cx:pt idx="328">-0.037350631610517299</cx:pt>
          <cx:pt idx="329">-0.039158569960828803</cx:pt>
          <cx:pt idx="330">-0.030426064341205199</cx:pt>
          <cx:pt idx="331">0.0020813477411310002</cx:pt>
          <cx:pt idx="332">0.0148582823328545</cx:pt>
          <cx:pt idx="333">0.00276508318224025</cx:pt>
          <cx:pt idx="334">0.0023283443089609701</cx:pt>
          <cx:pt idx="335">-0.00056695792791821805</cx:pt>
          <cx:pt idx="336">-0.00017670695937351699</cx:pt>
          <cx:pt idx="337">-0.00079764061922464895</cx:pt>
          <cx:pt idx="338">-0.00055295845123115399</cx:pt>
          <cx:pt idx="339">-0.00370251305966179</cx:pt>
          <cx:pt idx="340">-0.0096876623921286504</cx:pt>
          <cx:pt idx="341">-0.00231688100093575</cx:pt>
          <cx:pt idx="342">0.0049043383232506999</cx:pt>
          <cx:pt idx="343">0.0068933445632673304</cx:pt>
          <cx:pt idx="344">-0.0026147730925347402</cx:pt>
          <cx:pt idx="345">0.024665752601679799</cx:pt>
          <cx:pt idx="346">0.027193079653479401</cx:pt>
          <cx:pt idx="347">0.066874553803889195</cx:pt>
          <cx:pt idx="348">0.0269080131875306</cx:pt>
          <cx:pt idx="349">0.011245212030236</cx:pt>
          <cx:pt idx="350">-0.019890778211701699</cx:pt>
          <cx:pt idx="351">-0.0063439207019183597</cx:pt>
          <cx:pt idx="352">-0.016039146442157301</cx:pt>
          <cx:pt idx="353">0.0075648746378257203</cx:pt>
          <cx:pt idx="354">-0.041991918400265997</cx:pt>
          <cx:pt idx="355">0.0049803525077543598</cx:pt>
          <cx:pt idx="356">-0.0482643155421877</cx:pt>
          <cx:pt idx="357">-0.039274468889510201</cx:pt>
          <cx:pt idx="358">-0.023892404891925199</cx:pt>
          <cx:pt idx="359">0.0085784520483150207</cx:pt>
          <cx:pt idx="360">0.0156033786028951</cx:pt>
          <cx:pt idx="361">-0.0066393950121799499</cx:pt>
          <cx:pt idx="362">-0.0046213137117259396</cx:pt>
          <cx:pt idx="363">-0.00121080166860697</cx:pt>
          <cx:pt idx="364">0.00034705330906151997</cx:pt>
          <cx:pt idx="365">0.00049058648237851603</cx:pt>
          <cx:pt idx="366">-0.00019353674865111301</cx:pt>
          <cx:pt idx="367">-0.0050338608817940503</cx:pt>
          <cx:pt idx="368">-0.019222668344708399</cx:pt>
          <cx:pt idx="369">-0.022901343232720701</cx:pt>
          <cx:pt idx="370">-0.031494062681718303</cx:pt>
          <cx:pt idx="371">-0.033036109061787299</cx:pt>
          <cx:pt idx="372">-0.0086673009981078995</cx:pt>
          <cx:pt idx="373">0.0104509961089815</cx:pt>
          <cx:pt idx="374">0.0025224635435298999</cx:pt>
          <cx:pt idx="375">0.056446295394269402</cx:pt>
          <cx:pt idx="376">0.0236881554546996</cx:pt>
          <cx:pt idx="377">0.0243237728814188</cx:pt>
          <cx:pt idx="378">0.0041224171969924299</cx:pt>
          <cx:pt idx="379">0.0177549546012448</cx:pt>
          <cx:pt idx="380">0.0145731708013581</cx:pt>
          <cx:pt idx="381">-0.0198843274135443</cx:pt>
          <cx:pt idx="382">0.0148082411483262</cx:pt>
          <cx:pt idx="383">-0.0085217768230115096</cx:pt>
          <cx:pt idx="384">-0.026532212395039102</cx:pt>
          <cx:pt idx="385">-0.0100817375774557</cx:pt>
          <cx:pt idx="386">-0.0013360255226419801</cx:pt>
          <cx:pt idx="387">0.0095928850173620395</cx:pt>
          <cx:pt idx="388">0.0076809093183943401</cx:pt>
          <cx:pt idx="389">0.0024908859036379201</cx:pt>
          <cx:pt idx="390">0.00610780717072942</cx:pt>
          <cx:pt idx="391">0.00054373728344203696</cx:pt>
          <cx:pt idx="392">-0.00026060519416767002</cx:pt>
          <cx:pt idx="393">-0.00082042063750071702</cx:pt>
          <cx:pt idx="394">-0.00040372283917867601</cx:pt>
          <cx:pt idx="395">-0.0021184063300324599</cx:pt>
          <cx:pt idx="396">-0.018552228978161799</cx:pt>
          <cx:pt idx="397">-0.031635727384475502</cx:pt>
          <cx:pt idx="398">-0.0215146889626259</cx:pt>
          <cx:pt idx="399">-0.034725368378722497</cx:pt>
          <cx:pt idx="400">-0.0412156253273381</cx:pt>
          <cx:pt idx="401">-0.063855768328656096</cx:pt>
          <cx:pt idx="402">-0.039267827002007399</cx:pt>
          <cx:pt idx="403">-0.0061923515943105101</cx:pt>
          <cx:pt idx="404">-0.0236574702589613</cx:pt>
          <cx:pt idx="405">0.031954978676839399</cx:pt>
          <cx:pt idx="406">0.0062612622953752096</cx:pt>
          <cx:pt idx="407">-0.015134644314480101</cx:pt>
          <cx:pt idx="408">0.00223198072313223</cx:pt>
          <cx:pt idx="409">-0.0097416429997648993</cx:pt>
          <cx:pt idx="410">0.021763801451110801</cx:pt>
          <cx:pt idx="411">-0.025825964787618699</cx:pt>
          <cx:pt idx="412">-0.0280178079169019</cx:pt>
          <cx:pt idx="413">-0.0117691558228924</cx:pt>
          <cx:pt idx="414">-0.0112251569521744</cx:pt>
          <cx:pt idx="415">0.0055783977915764404</cx:pt>
          <cx:pt idx="416">0.016171813381004301</cx:pt>
          <cx:pt idx="417">0.00830059556998115</cx:pt>
          <cx:pt idx="418">0.00379209972436226</cx:pt>
          <cx:pt idx="419">-0.000338013264296391</cx:pt>
          <cx:pt idx="420">-0.00035603017207515102</cx:pt>
          <cx:pt idx="421">-0.00061990731279192805</cx:pt>
          <cx:pt idx="422">-0.00011887754522385101</cx:pt>
          <cx:pt idx="423">-0.0025511179241022399</cx:pt>
          <cx:pt idx="424">-0.016653817098537999</cx:pt>
          <cx:pt idx="425">-0.026367496910905699</cx:pt>
          <cx:pt idx="426">-0.024773087396403499</cx:pt>
          <cx:pt idx="427">-0.019678819261607</cx:pt>
          <cx:pt idx="428">-0.042143796084554201</cx:pt>
          <cx:pt idx="429">-0.074767125982629704</cx:pt>
          <cx:pt idx="430">-0.072264648679105301</cx:pt>
          <cx:pt idx="431">-0.015773507062479101</cx:pt>
          <cx:pt idx="432">0.0137166300606758</cx:pt>
          <cx:pt idx="433">0.046454311080638598</cx:pt>
          <cx:pt idx="434">0.0300401679610958</cx:pt>
          <cx:pt idx="435">0.0051947068817374603</cx:pt>
          <cx:pt idx="436">0.0111188754860976</cx:pt>
          <cx:pt idx="437">-0.0299897924514584</cx:pt>
          <cx:pt idx="438">0.010670015882776</cx:pt>
          <cx:pt idx="439">-0.015764180700936999</cx:pt>
          <cx:pt idx="440">-0.042389305541883297</cx:pt>
          <cx:pt idx="441">-0.040372382501881098</cx:pt>
          <cx:pt idx="442">-0.028224240168270499</cx:pt>
          <cx:pt idx="443">-0.000317009207932676</cx:pt>
          <cx:pt idx="444">0.0112944206730434</cx:pt>
          <cx:pt idx="445">0.011713381170957</cx:pt>
          <cx:pt idx="446">0.00110613935088858</cx:pt>
          <cx:pt idx="447">0.00134223823334454</cx:pt>
          <cx:pt idx="448">-0.000140078600004024</cx:pt>
          <cx:pt idx="449">-4.2332735310682203e-05</cx:pt>
          <cx:pt idx="450">-0.0012712931419926301</cx:pt>
          <cx:pt idx="451">-0.0018350362298623401</cx:pt>
          <cx:pt idx="452">-0.0084302817563871296</cx:pt>
          <cx:pt idx="453">-0.015486040728105201</cx:pt>
          <cx:pt idx="454">-0.0324599278266905</cx:pt>
          <cx:pt idx="455">-0.038217180546470803</cx:pt>
          <cx:pt idx="456">-0.055904623250394303</cx:pt>
          <cx:pt idx="457">-0.079069188977095597</cx:pt>
          <cx:pt idx="458">-0.061701615169403798</cx:pt>
          <cx:pt idx="459">0.00356056402090395</cx:pt>
          <cx:pt idx="460">0.068064266975330107</cx:pt>
          <cx:pt idx="461">0.065622289720743299</cx:pt>
          <cx:pt idx="462">0.073490193927787703</cx:pt>
          <cx:pt idx="463">0.0094859015739260297</cx:pt>
          <cx:pt idx="464">0.00148688308176566</cx:pt>
          <cx:pt idx="465">-0.025675362683566901</cx:pt>
          <cx:pt idx="466">-0.0090036634820412909</cx:pt>
          <cx:pt idx="467">0.010664655075972499</cx:pt>
          <cx:pt idx="468">-0.023182394682048298</cx:pt>
          <cx:pt idx="469">-0.0574128643806796</cx:pt>
          <cx:pt idx="470">-0.0399773440807875</cx:pt>
          <cx:pt idx="471">-0.0077460044280423298</cx:pt>
          <cx:pt idx="472">-0.00031118934379922798</cx:pt>
          <cx:pt idx="473">0.0079699907096628698</cx:pt>
          <cx:pt idx="474">-0.0013143712845572399</cx:pt>
          <cx:pt idx="475">0.00059626256951183804</cx:pt>
          <cx:pt idx="476">0.00056060619229206796</cx:pt>
          <cx:pt idx="477">3.7492086411521099e-05</cx:pt>
          <cx:pt idx="478">-0.00073597006319845197</cx:pt>
          <cx:pt idx="479">-0.0015428551200695299</cx:pt>
          <cx:pt idx="480">-0.0063695515773703098</cx:pt>
          <cx:pt idx="481">-0.0106467676354622</cx:pt>
          <cx:pt idx="482">-0.032896814155244501</cx:pt>
          <cx:pt idx="483">-0.048754869740072697</cx:pt>
          <cx:pt idx="484">-0.078013635181930593</cx:pt>
          <cx:pt idx="485">-0.10343770584968499</cx:pt>
          <cx:pt idx="486">-0.037122480518751798</cx:pt>
          <cx:pt idx="487">0.0682302877512619</cx:pt>
          <cx:pt idx="488">0.097379518259646705</cx:pt>
          <cx:pt idx="489">0.064148004387616794</cx:pt>
          <cx:pt idx="490">0.0038808669988574401</cx:pt>
          <cx:pt idx="491">-0.031047218331033799</cx:pt>
          <cx:pt idx="492">-0.0093076635769301294</cx:pt>
          <cx:pt idx="493">-0.021970745466707301</cx:pt>
          <cx:pt idx="494">-0.0083082569965333402</cx:pt>
          <cx:pt idx="495">0.014268087673051801</cx:pt>
          <cx:pt idx="496">-0.0182324634387835</cx:pt>
          <cx:pt idx="497">-0.044794160648215703</cx:pt>
          <cx:pt idx="498">-0.033221530961402602</cx:pt>
          <cx:pt idx="499">-0.011601367766563699</cx:pt>
          <cx:pt idx="500">-0.00145595917408134</cx:pt>
          <cx:pt idx="501">-0.00080863162371727095</cx:pt>
          <cx:pt idx="502">-0.0028592051215554802</cx:pt>
          <cx:pt idx="503">-0.00054651183835084996</cx:pt>
          <cx:pt idx="504">-1.5100286506674299e-05</cx:pt>
          <cx:pt idx="505">-0.00048599748391097</cx:pt>
          <cx:pt idx="506">-0.0018256119061996301</cx:pt>
          <cx:pt idx="507">-0.00279778622150539</cx:pt>
          <cx:pt idx="508">-0.0056735266124757202</cx:pt>
          <cx:pt idx="509">-0.0080783283434801099</cx:pt>
          <cx:pt idx="510">-0.0314011506746334</cx:pt>
          <cx:pt idx="511">-0.055429857585340303</cx:pt>
          <cx:pt idx="512">-0.088989942768967406</cx:pt>
          <cx:pt idx="513">-0.082818326963238501</cx:pt>
          <cx:pt idx="514">0.040320035949841397</cx:pt>
          <cx:pt idx="515">0.080693955541730297</cx:pt>
          <cx:pt idx="516">0.115987321476595</cx:pt>
          <cx:pt idx="517">0.026186209064465501</cx:pt>
          <cx:pt idx="518">-0.072313800457760397</cx:pt>
          <cx:pt idx="519">-0.018337029970215701</cx:pt>
          <cx:pt idx="520">-0.055859708127820797</cx:pt>
          <cx:pt idx="521">-0.050178390742685201</cx:pt>
          <cx:pt idx="522">-0.017707244742958799</cx:pt>
          <cx:pt idx="523">-0.0161047051129127</cx:pt>
          <cx:pt idx="524">-0.040957370352339401</cx:pt>
          <cx:pt idx="525">-0.040161792231939802</cx:pt>
          <cx:pt idx="526">-0.017564531139763501</cx:pt>
          <cx:pt idx="527">6.3209664838331493e-05</cx:pt>
          <cx:pt idx="528">0.0079564290614379894</cx:pt>
          <cx:pt idx="529">0.00358097706671815</cx:pt>
          <cx:pt idx="530">-0.00105634040715161</cx:pt>
          <cx:pt idx="531">-0.00037894176278141799</cx:pt>
          <cx:pt idx="532">0.00022141679823308201</cx:pt>
          <cx:pt idx="533">-0.0010559298377698801</cx:pt>
          <cx:pt idx="534">-0.00039618955221973199</cx:pt>
          <cx:pt idx="535">-0.0043197729850751</cx:pt>
          <cx:pt idx="536">-0.0073660823260484403</cx:pt>
          <cx:pt idx="537">-0.019079191767627599</cx:pt>
          <cx:pt idx="538">-0.032268001811250398</cx:pt>
          <cx:pt idx="539">-0.057550665309028998</cx:pt>
          <cx:pt idx="540">-0.079286155416509005</cx:pt>
          <cx:pt idx="541">-0.065170635324408893</cx:pt>
          <cx:pt idx="542">0.081801003435962805</cx:pt>
          <cx:pt idx="543">0.100616653640362</cx:pt>
          <cx:pt idx="544">0.071411773753753099</cx:pt>
          <cx:pt idx="545">-0.00243838112348821</cx:pt>
          <cx:pt idx="546">-0.052326889722811</cx:pt>
          <cx:pt idx="547">-0.0509428742663754</cx:pt>
          <cx:pt idx="548">-0.050196492653835703</cx:pt>
          <cx:pt idx="549">-0.021446953444678701</cx:pt>
          <cx:pt idx="550">0.0224315772618984</cx:pt>
          <cx:pt idx="551">-0.0090893243604880693</cx:pt>
          <cx:pt idx="552">-0.031061493834374201</cx:pt>
          <cx:pt idx="553">-0.041455591651434899</cx:pt>
          <cx:pt idx="554">-0.014244843775623701</cx:pt>
          <cx:pt idx="555">0.00350544843445456</cx:pt>
          <cx:pt idx="556">0.0034958825213632998</cx:pt>
          <cx:pt idx="557">0.0033418078002243</cx:pt>
          <cx:pt idx="558">0.00054805249549421395</cx:pt>
          <cx:pt idx="559">0.00032403774248006902</cx:pt>
          <cx:pt idx="560">0.00049914347940149502</cx:pt>
          <cx:pt idx="561">-0.00064413557948332103</cx:pt>
          <cx:pt idx="562">0.00062067363196929403</cx:pt>
          <cx:pt idx="563">0.000239230161183011</cx:pt>
          <cx:pt idx="564">-0.0039938448207295502</cx:pt>
          <cx:pt idx="565">-0.0111398055745705</cx:pt>
          <cx:pt idx="566">-0.021829917969780399</cx:pt>
          <cx:pt idx="567">-0.050215652072331397</cx:pt>
          <cx:pt idx="568">-0.076482058067076697</cx:pt>
          <cx:pt idx="569">-0.0276652339427087</cx:pt>
          <cx:pt idx="570">0.095862655810913702</cx:pt>
          <cx:pt idx="571">0.131677937556434</cx:pt>
          <cx:pt idx="572">0.074603463863116296</cx:pt>
          <cx:pt idx="573">0.0093207298986231202</cx:pt>
          <cx:pt idx="574">-0.015674374052257599</cx:pt>
          <cx:pt idx="575">0.011223349569272401</cx:pt>
          <cx:pt idx="576">-0.0044794848619847203</cx:pt>
          <cx:pt idx="577">0.0029580840051540601</cx:pt>
          <cx:pt idx="578">0.0370879953707395</cx:pt>
          <cx:pt idx="579">-0.018618903831317399</cx:pt>
          <cx:pt idx="580">-0.031202557424300399</cx:pt>
          <cx:pt idx="581">-0.030195019866882802</cx:pt>
          <cx:pt idx="582">-0.016692011366271998</cx:pt>
          <cx:pt idx="583">-0.0016401861042389201</cx:pt>
          <cx:pt idx="584">0.0010778582369757701</cx:pt>
          <cx:pt idx="585">0.0040721080871732301</cx:pt>
          <cx:pt idx="586">-0.00054073555122517605</cx:pt>
          <cx:pt idx="587">0.00067613892658767297</cx:pt>
          <cx:pt idx="588">0.00031389182445941101</cx:pt>
          <cx:pt idx="589">0.00036764022886511498</cx:pt>
          <cx:pt idx="590">0.00142978424106855</cx:pt>
          <cx:pt idx="591">0.0012343243595472899</cx:pt>
          <cx:pt idx="592">-0.00228982711828647</cx:pt>
          <cx:pt idx="593">-0.012000274168487399</cx:pt>
          <cx:pt idx="594">-0.019663745449531801</cx:pt>
          <cx:pt idx="595">-0.048510670856670997</cx:pt>
          <cx:pt idx="596">-0.052320729098901599</cx:pt>
          <cx:pt idx="597">-0.0104186855517115</cx:pt>
          <cx:pt idx="598">0.011503704767519799</cx:pt>
          <cx:pt idx="599">0.073570628918736697</cx:pt>
          <cx:pt idx="600">0.056385037840892202</cx:pt>
          <cx:pt idx="601">0.080724472592710594</cx:pt>
          <cx:pt idx="602">0.051453019181650302</cx:pt>
          <cx:pt idx="603">0.041606855077856199</cx:pt>
          <cx:pt idx="604">-0.00071540663205004503</cx:pt>
          <cx:pt idx="605">0.0475559525081998</cx:pt>
          <cx:pt idx="606">0.0103486676652675</cx:pt>
          <cx:pt idx="607">0.0049402903027521497</cx:pt>
          <cx:pt idx="608">-0.039101115107232402</cx:pt>
          <cx:pt idx="609">-0.0287714478229745</cx:pt>
          <cx:pt idx="610">0.0121601572990133</cx:pt>
          <cx:pt idx="611">0.0066278098347173804</cx:pt>
          <cx:pt idx="612">0.0016608237700807399</cx:pt>
          <cx:pt idx="613">0.0020932241169982499</cx:pt>
          <cx:pt idx="614">0.00020170611584663701</cx:pt>
          <cx:pt idx="615">-0.00033110595956536699</cx:pt>
          <cx:pt idx="616">0.00055041725623155495</cx:pt>
          <cx:pt idx="617">0.00071014527327320899</cx:pt>
          <cx:pt idx="618">0.00075057203822533405</cx:pt>
          <cx:pt idx="619">0.0032991879524220898</cx:pt>
          <cx:pt idx="620">0.0057352346832717001</cx:pt>
          <cx:pt idx="621">-0.0065598414478915297</cx:pt>
          <cx:pt idx="622">-0.021543407468072099</cx:pt>
          <cx:pt idx="623">-0.025036957627993999</cx:pt>
          <cx:pt idx="624">-0.046388195675742601</cx:pt>
          <cx:pt idx="625">-0.0380778369669088</cx:pt>
          <cx:pt idx="626">-0.0318133725010145</cx:pt>
          <cx:pt idx="627">0.020358096790938401</cx:pt>
          <cx:pt idx="628">0.033402528963226402</cx:pt>
          <cx:pt idx="629">0.044618247895125002</cx:pt>
          <cx:pt idx="630">0.054362595848319602</cx:pt>
          <cx:pt idx="631">0.072686234282483705</cx:pt>
          <cx:pt idx="632">0.042098264421717498</cx:pt>
          <cx:pt idx="633">0.025918679147737302</cx:pt>
          <cx:pt idx="634">0.010769591835809601</cx:pt>
          <cx:pt idx="635">-0.0054626744976581203</cx:pt>
          <cx:pt idx="636">-0.015000595152151699</cx:pt>
          <cx:pt idx="637">0.0030513481923742898</cx:pt>
          <cx:pt idx="638">0.0148682073680944</cx:pt>
          <cx:pt idx="639">0.00389427389348901</cx:pt>
          <cx:pt idx="640">0.0035695174315434298</cx:pt>
          <cx:pt idx="641">0.0033732923313647598</cx:pt>
          <cx:pt idx="642">0.00029573078038582998</cx:pt>
          <cx:pt idx="643">-0.00052686524140058795</cx:pt>
          <cx:pt idx="644">0.00040099515073508502</cx:pt>
          <cx:pt idx="645">0.00047632090520768498</cx:pt>
          <cx:pt idx="646">7.7918044766960004e-05</cx:pt>
          <cx:pt idx="647">0.0030705876542398802</cx:pt>
          <cx:pt idx="648">0.0052652344568702002</cx:pt>
          <cx:pt idx="649">-0.00476013277969439</cx:pt>
          <cx:pt idx="650">-0.0257358558229983</cx:pt>
          <cx:pt idx="651">-0.027461275328443901</cx:pt>
          <cx:pt idx="652">-0.026751628206922499</cx:pt>
          <cx:pt idx="653">-0.044784311094074797</cx:pt>
          <cx:pt idx="654">-0.029262905923660099</cx:pt>
          <cx:pt idx="655">0.0089723201642990802</cx:pt>
          <cx:pt idx="656">0.032065449653165802</cx:pt>
          <cx:pt idx="657">0.065801556598613503</cx:pt>
          <cx:pt idx="658">0.072522898892595694</cx:pt>
          <cx:pt idx="659">0.071605561978226595</cx:pt>
          <cx:pt idx="660">0.064822130722142005</cx:pt>
          <cx:pt idx="661">0.035313234249644797</cx:pt>
          <cx:pt idx="662">0.050240476039287503</cx:pt>
          <cx:pt idx="663">0.013462981372902401</cx:pt>
          <cx:pt idx="664">0.015190963759164001</cx:pt>
          <cx:pt idx="665">0.019192994823545601</cx:pt>
          <cx:pt idx="666">0.019823888347185702</cx:pt>
          <cx:pt idx="667">0.00588181779736297</cx:pt>
          <cx:pt idx="668">0.0032674478065282601</cx:pt>
          <cx:pt idx="669">0.0040897513212918698</cx:pt>
          <cx:pt idx="670">-0.00022801170639540899</cx:pt>
          <cx:pt idx="671">-0.00080640503306410197</cx:pt>
          <cx:pt idx="672">-0.00068481688126483301</cx:pt>
          <cx:pt idx="673">-0.00050222081716557202</cx:pt>
          <cx:pt idx="674">-0.00029562532838482301</cx:pt>
          <cx:pt idx="675">-0.00054286146734728897</cx:pt>
          <cx:pt idx="676">-0.0049709574152872601</cx:pt>
          <cx:pt idx="677">-0.0126313039365041</cx:pt>
          <cx:pt idx="678">-0.015726243821094801</cx:pt>
          <cx:pt idx="679">-0.0336973733901689</cx:pt>
          <cx:pt idx="680">-0.039373810904264103</cx:pt>
          <cx:pt idx="681">-0.030898357382002101</cx:pt>
          <cx:pt idx="682">-0.050295910429658301</cx:pt>
          <cx:pt idx="683">-0.015500191301237001</cx:pt>
          <cx:pt idx="684">0.059728376337593599</cx:pt>
          <cx:pt idx="685">0.054274089398592303</cx:pt>
          <cx:pt idx="686">0.057811038510420298</cx:pt>
          <cx:pt idx="687">0.066889328027089204</cx:pt>
          <cx:pt idx="688">0.082206874436840993</cx:pt>
          <cx:pt idx="689">0.0204320832752663</cx:pt>
          <cx:pt idx="690">0.030975793658129702</cx:pt>
          <cx:pt idx="691">0.0194224576380576</cx:pt>
          <cx:pt idx="692">0.0173813510050328</cx:pt>
          <cx:pt idx="693">-0.0013382558416864801</cx:pt>
          <cx:pt idx="694">-0.00082607902454227204</cx:pt>
          <cx:pt idx="695">-0.0024557126022647499</cx:pt>
          <cx:pt idx="696">0.0050865376540121</cx:pt>
          <cx:pt idx="697">0.00149671171128777</cx:pt>
          <cx:pt idx="698">0.00045713012058768099</cx:pt>
          <cx:pt idx="699">9.8517201703560801e-05</cx:pt>
          <cx:pt idx="700">0.00025818063073751002</cx:pt>
          <cx:pt idx="701">-0.00027775809870099298</cx:pt>
          <cx:pt idx="702">0.000118121296467595</cx:pt>
          <cx:pt idx="703">-0.00095084823114942102</cx:pt>
          <cx:pt idx="704">-0.00392858546022658</cx:pt>
          <cx:pt idx="705">-0.0084832531259040195</cx:pt>
          <cx:pt idx="706">-0.0044667153146558903</cx:pt>
          <cx:pt idx="707">-0.015826554035970199</cx:pt>
          <cx:pt idx="708">-0.032155929754770801</cx:pt>
          <cx:pt idx="709">-0.018459549176609399</cx:pt>
          <cx:pt idx="710">0.0183928235050646</cx:pt>
          <cx:pt idx="711">0.0038226871011364399</cx:pt>
          <cx:pt idx="712">-0.018531949059682501</cx:pt>
          <cx:pt idx="713">-0.019201107745419201</cx:pt>
          <cx:pt idx="714">0.00368964112857586</cx:pt>
          <cx:pt idx="715">0.020955799084727899</cx:pt>
          <cx:pt idx="716">0.0265295111008567</cx:pt>
          <cx:pt idx="717">0.048724886872747501</cx:pt>
          <cx:pt idx="718">0.035658001122544303</cx:pt>
          <cx:pt idx="719">0.020175318718674298</cx:pt>
          <cx:pt idx="720">0.0075205987564914397</cx:pt>
          <cx:pt idx="721">-0.0019723949934427501</cx:pt>
          <cx:pt idx="722">-0.0073327255145085</cx:pt>
          <cx:pt idx="723">-0.0044037051571861902</cx:pt>
          <cx:pt idx="724">-0.000675077710677056</cx:pt>
          <cx:pt idx="725">5.1782424396856301e-05</cx:pt>
          <cx:pt idx="726">0.00062831842306720301</cx:pt>
          <cx:pt idx="727">-0.000320377680521804</cx:pt>
          <cx:pt idx="728">0.00059727993545016897</cx:pt>
          <cx:pt idx="729">-0.00030490902397577798</cx:pt>
          <cx:pt idx="730">0.0010518469243000199</cx:pt>
          <cx:pt idx="731">-9.3061133555952405e-06</cx:pt>
          <cx:pt idx="732">-0.00052122979016178605</cx:pt>
          <cx:pt idx="733">-0.00168616857905505</cx:pt>
          <cx:pt idx="734">-0.00326497144223368</cx:pt>
          <cx:pt idx="735">-0.0051104109181761203</cx:pt>
          <cx:pt idx="736">-0.0063096706388768202</cx:pt>
          <cx:pt idx="737">-0.0087212805037521109</cx:pt>
          <cx:pt idx="738">-0.0069636485982147202</cx:pt>
          <cx:pt idx="739">-0.0018293783421556801</cx:pt>
          <cx:pt idx="740">-0.00094241922958679598</cx:pt>
          <cx:pt idx="741">-0.0102156642050799</cx:pt>
          <cx:pt idx="742">-0.019270347589889301</cx:pt>
          <cx:pt idx="743">-0.0064255838127576202</cx:pt>
          <cx:pt idx="744">0.0055070973210763503</cx:pt>
          <cx:pt idx="745">0.00771276196731897</cx:pt>
          <cx:pt idx="746">-0.0030784339137803801</cx:pt>
          <cx:pt idx="747">-0.0051549369287484997</cx:pt>
          <cx:pt idx="748">-0.00057124016637010301</cx:pt>
          <cx:pt idx="749">-0.000405946085522324</cx:pt>
          <cx:pt idx="750">-0.00108705079531673</cx:pt>
          <cx:pt idx="751">-0.00061548995128389095</cx:pt>
          <cx:pt idx="752">-0.00039858986110550198</cx:pt>
          <cx:pt idx="753">-0.000147823368197673</cx:pt>
          <cx:pt idx="754">0.000214871032251004</cx:pt>
          <cx:pt idx="755">-8.2182965242125005e-05</cx:pt>
          <cx:pt idx="756">0.00024081621621948801</cx:pt>
          <cx:pt idx="757">0.000200889438792886</cx:pt>
          <cx:pt idx="758">-0.00055998563939084001</cx:pt>
          <cx:pt idx="759">9.5866539553470905e-05</cx:pt>
          <cx:pt idx="760">1.8111954161022101e-05</cx:pt>
          <cx:pt idx="761">0.000237923903677057</cx:pt>
          <cx:pt idx="762">3.70935921723592e-06</cx:pt>
          <cx:pt idx="763">-0.00096679475030215199</cx:pt>
          <cx:pt idx="764">0.00052982306253907202</cx:pt>
          <cx:pt idx="765">-0.000104592197857485</cx:pt>
          <cx:pt idx="766">-0.00086044104029927996</cx:pt>
          <cx:pt idx="767">0.000120794438781582</cx:pt>
          <cx:pt idx="768">-0.00059241638166961401</cx:pt>
          <cx:pt idx="769">-0.0029115642377825698</cx:pt>
          <cx:pt idx="770">-0.0022451065338482102</cx:pt>
          <cx:pt idx="771">0.000132594206221682</cx:pt>
          <cx:pt idx="772">-0.00150096671229302</cx:pt>
          <cx:pt idx="773">-0.00245671928997285</cx:pt>
          <cx:pt idx="774">-0.0065737719645734298</cx:pt>
          <cx:pt idx="775">-0.00039773906655625701</cx:pt>
          <cx:pt idx="776">-0.00011270497210407401</cx:pt>
          <cx:pt idx="777">0.00075120667273837198</cx:pt>
          <cx:pt idx="778">0.000440461780255631</cx:pt>
          <cx:pt idx="779">-6.5024843757612505e-05</cx:pt>
          <cx:pt idx="780">0.00046447025190745098</cx:pt>
          <cx:pt idx="781">-0.00048437399921984301</cx:pt>
          <cx:pt idx="782">-0.00045689357619851901</cx:pt>
          <cx:pt idx="783">6.64471834220023e-05</cx:pt>
          <cx:pt idx="784">-0.0031594117072463249</cx:pt>
          <cx:pt idx="785">-0.0023048044277808027</cx:pt>
          <cx:pt idx="786">-0.00177855525003204</cx:pt>
          <cx:pt idx="787">-0.0078260690866443754</cx:pt>
          <cx:pt idx="788">-0.0041015993284884752</cx:pt>
          <cx:pt idx="789">-0.00312154922533695</cx:pt>
          <cx:pt idx="790">-0.00751413815152895</cx:pt>
          <cx:pt idx="791">-0.010439777052527049</cx:pt>
          <cx:pt idx="792">-0.0048900222116188751</cx:pt>
          <cx:pt idx="793">0.00343794712648715</cx:pt>
          <cx:pt idx="794">0.0021886669952555626</cx:pt>
          <cx:pt idx="795">-0.010456192383389925</cx:pt>
          <cx:pt idx="796">0.005652495000013075</cx:pt>
          <cx:pt idx="797">-0.010459172594376899</cx:pt>
          <cx:pt idx="798">-0.020490279675713024</cx:pt>
          <cx:pt idx="799">-0.00048094364035794999</cx:pt>
          <cx:pt idx="800">-0.0084296741696564502</cx:pt>
          <cx:pt idx="801">-0.0095636886330576001</cx:pt>
          <cx:pt idx="802">0.0015971611730107901</cx:pt>
          <cx:pt idx="803">0.00463052567227805</cx:pt>
          <cx:pt idx="804">-0.003076112607070925</cx:pt>
          <cx:pt idx="805">-0.00065220472083121002</cx:pt>
          <cx:pt idx="806">0.0041683798075205754</cx:pt>
          <cx:pt idx="807">0.00035922701726960751</cx:pt>
          <cx:pt idx="808">0.00030213948991289252</cx:pt>
          <cx:pt idx="809">-4.2551125771476248e-05</cx:pt>
          <cx:pt idx="810">-9.9064146100389747e-05</cx:pt>
          <cx:pt idx="811">-0.00071694386109504504</cx:pt>
          <cx:pt idx="812">-0.0018960393580591049</cx:pt>
          <cx:pt idx="813">-0.0015127844519476851</cx:pt>
          <cx:pt idx="814">-0.0035034095775383252</cx:pt>
          <cx:pt idx="815">-0.0029073990182006499</cx:pt>
          <cx:pt idx="816">-0.0040324188985955247</cx:pt>
          <cx:pt idx="817">-0.0102419830010392</cx:pt>
          <cx:pt idx="818">-0.010213988251278625</cx:pt>
          <cx:pt idx="819">-0.012712082663371925</cx:pt>
          <cx:pt idx="820">-0.00086647568435799997</cx:pt>
          <cx:pt idx="821">0.00677829401675585</cx:pt>
          <cx:pt idx="822">0.00044683728490684497</cx:pt>
          <cx:pt idx="823">-0.014816257668600025</cx:pt>
          <cx:pt idx="824">-0.0092929330619072499</cx:pt>
          <cx:pt idx="825">-0.0080323881097167753</cx:pt>
          <cx:pt idx="826">-0.011656051652551749</cx:pt>
          <cx:pt idx="827">-0.0088234871140870502</cx:pt>
          <cx:pt idx="828">0.0015515748559724899</cx:pt>
          <cx:pt idx="829">0.0033228728360798002</cx:pt>
          <cx:pt idx="830">0.0041775109282286499</cx:pt>
          <cx:pt idx="831">-0.00079154236350796505</cx:pt>
          <cx:pt idx="832">-0.00067708160416101999</cx:pt>
          <cx:pt idx="833">0.00044025074719345001</cx:pt>
          <cx:pt idx="834">0.0013150361013183176</cx:pt>
          <cx:pt idx="835">0.00051670364383482495</cx:pt>
          <cx:pt idx="836">-6.2547700487752245e-05</cx:pt>
          <cx:pt idx="837">-0.0001145717844874675</cx:pt>
          <cx:pt idx="838">-0.00027953368629126248</cx:pt>
          <cx:pt idx="839">0.000157834333754244</cx:pt>
          <cx:pt idx="840">0.00043599305617330751</cx:pt>
          <cx:pt idx="841">-0.003365509456503575</cx:pt>
          <cx:pt idx="842">-0.0021460013771529424</cx:pt>
          <cx:pt idx="843">-0.0055332709935254753</cx:pt>
          <cx:pt idx="844">-6.2312907633580255e-05</cx:pt>
          <cx:pt idx="845">-0.0013351629787734525</cx:pt>
          <cx:pt idx="846">-0.0038865014152713248</cx:pt>
          <cx:pt idx="847">0.0031338074817992248</cx:pt>
          <cx:pt idx="848">0.0090713445098623748</cx:pt>
          <cx:pt idx="849">0.00041095684575723999</cx:pt>
          <cx:pt idx="850">-0.010021513488395126</cx:pt>
          <cx:pt idx="851">-0.023708108042804724</cx:pt>
          <cx:pt idx="852">-0.017860530780518649</cx:pt>
          <cx:pt idx="853">-0.0069536766723325002</cx:pt>
          <cx:pt idx="854">-0.0035335262752440501</cx:pt>
          <cx:pt idx="855">-0.0033105605013438251</cx:pt>
          <cx:pt idx="856">0.00079216401834291002</cx:pt>
          <cx:pt idx="857">-0.0050225004355570748</cx:pt>
          <cx:pt idx="858">-0.001298843410151175</cx:pt>
          <cx:pt idx="859">0.0023153718979588575</cx:pt>
          <cx:pt idx="860">0.0065603224975307253</cx:pt>
          <cx:pt idx="861">0.0038458345527843749</cx:pt>
          <cx:pt idx="862">-0.00083980806141865005</cx:pt>
          <cx:pt idx="863">-0.0020323112158710226</cx:pt>
          <cx:pt idx="864">-0.0033943065450973749</cx:pt>
          <cx:pt idx="865">0.00026966300586423749</cx:pt>
          <cx:pt idx="866">-2.450382644588645e-05</cx:pt>
          <cx:pt idx="867">-0.0002144667768196495</cx:pt>
          <cx:pt idx="868">0.0015834879936007849</cx:pt>
          <cx:pt idx="869">-0.00386016138307435</cx:pt>
          <cx:pt idx="870">-0.0020556800238840877</cx:pt>
          <cx:pt idx="871">0.0053040402037181503</cx:pt>
          <cx:pt idx="872">0.0096831413001284995</cx:pt>
          <cx:pt idx="873">0.0024724084809891523</cx:pt>
          <cx:pt idx="874">0.0049483274451126253</cx:pt>
          <cx:pt idx="875">0.013340414468354451</cx:pt>
          <cx:pt idx="876">0.0130896991894083</cx:pt>
          <cx:pt idx="877">0.0017809015897602551</cx:pt>
          <cx:pt idx="878">-0.011717524137743475</cx:pt>
          <cx:pt idx="879">-0.019894961912554226</cx:pt>
          <cx:pt idx="880">-0.020641398458989425</cx:pt>
          <cx:pt idx="881">-0.0023238972118097101</cx:pt>
          <cx:pt idx="882">-0.0049641334791128248</cx:pt>
          <cx:pt idx="883">0.0029238062672243001</cx:pt>
          <cx:pt idx="884">-0.0031594117072463249</cx:pt>
          <cx:pt idx="885">-0.0023048044277808027</cx:pt>
          <cx:pt idx="886">-0.00177855525003204</cx:pt>
          <cx:pt idx="887">-0.0078260690866443754</cx:pt>
          <cx:pt idx="888">-0.0041015993284884752</cx:pt>
          <cx:pt idx="889">-0.00312154922533695</cx:pt>
          <cx:pt idx="890">-0.00751413815152895</cx:pt>
          <cx:pt idx="891">-0.010439777052527049</cx:pt>
          <cx:pt idx="892">-0.0048900222116188751</cx:pt>
          <cx:pt idx="893">0.00343794712648715</cx:pt>
          <cx:pt idx="894">0.0021886669952555626</cx:pt>
          <cx:pt idx="895">-0.010456192383389925</cx:pt>
          <cx:pt idx="896">0.005652495000013075</cx:pt>
          <cx:pt idx="897">-0.010459172594376899</cx:pt>
          <cx:pt idx="898">-0.020490279675713024</cx:pt>
          <cx:pt idx="899">-0.00048094364035794999</cx:pt>
          <cx:pt idx="900">-0.0084296741696564502</cx:pt>
          <cx:pt idx="901">-0.0095636886330576001</cx:pt>
          <cx:pt idx="902">0.0015971611730107901</cx:pt>
          <cx:pt idx="903">0.00463052567227805</cx:pt>
          <cx:pt idx="904">-0.003076112607070925</cx:pt>
          <cx:pt idx="905">-0.00065220472083121002</cx:pt>
          <cx:pt idx="906">0.0041683798075205754</cx:pt>
          <cx:pt idx="907">0.00035922701726960751</cx:pt>
          <cx:pt idx="908">0.00030213948991289252</cx:pt>
          <cx:pt idx="909">-4.2551125771476248e-05</cx:pt>
          <cx:pt idx="910">-9.9064146100389747e-05</cx:pt>
          <cx:pt idx="911">-0.00071694386109504504</cx:pt>
          <cx:pt idx="912">-0.0018960393580591049</cx:pt>
          <cx:pt idx="913">-0.0015127844519476851</cx:pt>
          <cx:pt idx="914">-0.0035034095775383252</cx:pt>
          <cx:pt idx="915">-0.0029073990182006499</cx:pt>
          <cx:pt idx="916">-0.0040324188985955247</cx:pt>
          <cx:pt idx="917">-0.0102419830010392</cx:pt>
          <cx:pt idx="918">-0.010213988251278625</cx:pt>
          <cx:pt idx="919">-0.012712082663371925</cx:pt>
          <cx:pt idx="920">-0.00086647568435799997</cx:pt>
          <cx:pt idx="921">0.00677829401675585</cx:pt>
          <cx:pt idx="922">0.00044683728490684497</cx:pt>
          <cx:pt idx="923">-0.014816257668600025</cx:pt>
          <cx:pt idx="924">-0.0092929330619072499</cx:pt>
          <cx:pt idx="925">-0.0080323881097167753</cx:pt>
          <cx:pt idx="926">-0.011656051652551749</cx:pt>
          <cx:pt idx="927">-0.0088234871140870502</cx:pt>
          <cx:pt idx="928">0.0015515748559724899</cx:pt>
          <cx:pt idx="929">0.0033228728360798002</cx:pt>
          <cx:pt idx="930">0.0041775109282286499</cx:pt>
          <cx:pt idx="931">-0.00079154236350796505</cx:pt>
          <cx:pt idx="932">-0.00067708160416101999</cx:pt>
          <cx:pt idx="933">0.00044025074719345001</cx:pt>
          <cx:pt idx="934">0.0013150361013183176</cx:pt>
          <cx:pt idx="935">0.00051670364383482495</cx:pt>
          <cx:pt idx="936">-6.2547700487752245e-05</cx:pt>
          <cx:pt idx="937">-0.0001145717844874675</cx:pt>
          <cx:pt idx="938">-0.00027953368629126248</cx:pt>
          <cx:pt idx="939">0.000157834333754244</cx:pt>
          <cx:pt idx="940">0.00043599305617330751</cx:pt>
          <cx:pt idx="941">-0.003365509456503575</cx:pt>
          <cx:pt idx="942">-0.0021460013771529424</cx:pt>
          <cx:pt idx="943">-0.0055332709935254753</cx:pt>
          <cx:pt idx="944">-6.2312907633580255e-05</cx:pt>
          <cx:pt idx="945">-0.0013351629787734525</cx:pt>
          <cx:pt idx="946">-0.0038865014152713248</cx:pt>
          <cx:pt idx="947">0.0031338074817992248</cx:pt>
          <cx:pt idx="948">0.0090713445098623748</cx:pt>
          <cx:pt idx="949">0.00041095684575723999</cx:pt>
          <cx:pt idx="950">-0.010021513488395126</cx:pt>
          <cx:pt idx="951">-0.023708108042804724</cx:pt>
          <cx:pt idx="952">-0.017860530780518649</cx:pt>
          <cx:pt idx="953">-0.0069536766723325002</cx:pt>
          <cx:pt idx="954">-0.0035335262752440501</cx:pt>
          <cx:pt idx="955">-0.0033105605013438251</cx:pt>
          <cx:pt idx="956">0.00079216401834291002</cx:pt>
          <cx:pt idx="957">-0.0050225004355570748</cx:pt>
          <cx:pt idx="958">-0.001298843410151175</cx:pt>
          <cx:pt idx="959">0.0023153718979588575</cx:pt>
          <cx:pt idx="960">0.0065603224975307253</cx:pt>
          <cx:pt idx="961">0.0038458345527843749</cx:pt>
          <cx:pt idx="962">-0.00083980806141865005</cx:pt>
          <cx:pt idx="963">-0.0020323112158710226</cx:pt>
          <cx:pt idx="964">-0.0033943065450973749</cx:pt>
          <cx:pt idx="965">0.00026966300586423749</cx:pt>
          <cx:pt idx="966">-2.450382644588645e-05</cx:pt>
          <cx:pt idx="967">-0.0002144667768196495</cx:pt>
          <cx:pt idx="968">0.0015834879936007849</cx:pt>
          <cx:pt idx="969">-0.00386016138307435</cx:pt>
          <cx:pt idx="970">-0.0020556800238840877</cx:pt>
          <cx:pt idx="971">0.0053040402037181503</cx:pt>
          <cx:pt idx="972">0.0096831413001284995</cx:pt>
          <cx:pt idx="973">0.0024724084809891523</cx:pt>
          <cx:pt idx="974">0.0049483274451126253</cx:pt>
          <cx:pt idx="975">0.013340414468354451</cx:pt>
          <cx:pt idx="976">0.0130896991894083</cx:pt>
          <cx:pt idx="977">0.0017809015897602551</cx:pt>
          <cx:pt idx="978">-0.011717524137743475</cx:pt>
          <cx:pt idx="979">-0.019894961912554226</cx:pt>
          <cx:pt idx="980">-0.020641398458989425</cx:pt>
          <cx:pt idx="981">-0.0023238972118097101</cx:pt>
          <cx:pt idx="982">-0.0049641334791128248</cx:pt>
          <cx:pt idx="983">0.0029238062672243001</cx:pt>
          <cx:pt idx="984">-0.0031594117072463249</cx:pt>
          <cx:pt idx="985">-0.0023048044277808027</cx:pt>
          <cx:pt idx="986">-0.00177855525003204</cx:pt>
          <cx:pt idx="987">-0.0078260690866443754</cx:pt>
          <cx:pt idx="988">-0.0041015993284884752</cx:pt>
          <cx:pt idx="989">-0.00312154922533695</cx:pt>
          <cx:pt idx="990">-0.00751413815152895</cx:pt>
          <cx:pt idx="991">-0.010439777052527049</cx:pt>
          <cx:pt idx="992">-0.0048900222116188751</cx:pt>
          <cx:pt idx="993">0.00343794712648715</cx:pt>
          <cx:pt idx="994">0.0021886669952555626</cx:pt>
          <cx:pt idx="995">-0.010456192383389925</cx:pt>
          <cx:pt idx="996">0.005652495000013075</cx:pt>
          <cx:pt idx="997">-0.010459172594376899</cx:pt>
          <cx:pt idx="998">-0.020490279675713024</cx:pt>
          <cx:pt idx="999">-0.00048094364035794999</cx:pt>
          <cx:pt idx="1000">-0.0084296741696564502</cx:pt>
          <cx:pt idx="1001">-0.0095636886330576001</cx:pt>
          <cx:pt idx="1002">0.0015971611730107901</cx:pt>
          <cx:pt idx="1003">0.00463052567227805</cx:pt>
          <cx:pt idx="1004">-0.003076112607070925</cx:pt>
          <cx:pt idx="1005">-0.00065220472083121002</cx:pt>
          <cx:pt idx="1006">0.0041683798075205754</cx:pt>
          <cx:pt idx="1007">0.00035922701726960751</cx:pt>
          <cx:pt idx="1008">0.00030213948991289252</cx:pt>
          <cx:pt idx="1009">-4.2551125771476248e-05</cx:pt>
          <cx:pt idx="1010">-9.9064146100389747e-05</cx:pt>
          <cx:pt idx="1011">-0.00071694386109504504</cx:pt>
          <cx:pt idx="1012">-0.0018960393580591049</cx:pt>
          <cx:pt idx="1013">-0.0015127844519476851</cx:pt>
          <cx:pt idx="1014">-0.0035034095775383252</cx:pt>
          <cx:pt idx="1015">-0.0029073990182006499</cx:pt>
          <cx:pt idx="1016">-0.0040324188985955247</cx:pt>
          <cx:pt idx="1017">-0.0102419830010392</cx:pt>
          <cx:pt idx="1018">-0.010213988251278625</cx:pt>
          <cx:pt idx="1019">-0.012712082663371925</cx:pt>
          <cx:pt idx="1020">-0.00086647568435799997</cx:pt>
          <cx:pt idx="1021">0.00677829401675585</cx:pt>
          <cx:pt idx="1022">0.00044683728490684497</cx:pt>
          <cx:pt idx="1023">-0.014816257668600025</cx:pt>
          <cx:pt idx="1024">-0.0092929330619072499</cx:pt>
          <cx:pt idx="1025">-0.0080323881097167753</cx:pt>
          <cx:pt idx="1026">-0.011656051652551749</cx:pt>
          <cx:pt idx="1027">-0.0088234871140870502</cx:pt>
          <cx:pt idx="1028">0.0015515748559724899</cx:pt>
          <cx:pt idx="1029">0.0033228728360798002</cx:pt>
          <cx:pt idx="1030">0.0041775109282286499</cx:pt>
          <cx:pt idx="1031">-0.00079154236350796505</cx:pt>
          <cx:pt idx="1032">-0.00067708160416101999</cx:pt>
          <cx:pt idx="1033">0.00044025074719345001</cx:pt>
          <cx:pt idx="1034">0.0013150361013183176</cx:pt>
          <cx:pt idx="1035">0.00051670364383482495</cx:pt>
          <cx:pt idx="1036">-6.2547700487752245e-05</cx:pt>
          <cx:pt idx="1037">-0.0001145717844874675</cx:pt>
          <cx:pt idx="1038">-0.00027953368629126248</cx:pt>
          <cx:pt idx="1039">0.000157834333754244</cx:pt>
          <cx:pt idx="1040">0.00043599305617330751</cx:pt>
          <cx:pt idx="1041">-0.003365509456503575</cx:pt>
          <cx:pt idx="1042">-0.0021460013771529424</cx:pt>
          <cx:pt idx="1043">-0.0055332709935254753</cx:pt>
          <cx:pt idx="1044">-6.2312907633580255e-05</cx:pt>
          <cx:pt idx="1045">-0.0013351629787734525</cx:pt>
          <cx:pt idx="1046">-0.0038865014152713248</cx:pt>
          <cx:pt idx="1047">0.0031338074817992248</cx:pt>
          <cx:pt idx="1048">0.0090713445098623748</cx:pt>
          <cx:pt idx="1049">0.00041095684575723999</cx:pt>
          <cx:pt idx="1050">-0.010021513488395126</cx:pt>
          <cx:pt idx="1051">-0.023708108042804724</cx:pt>
          <cx:pt idx="1052">-0.017860530780518649</cx:pt>
          <cx:pt idx="1053">-0.0069536766723325002</cx:pt>
          <cx:pt idx="1054">-0.0035335262752440501</cx:pt>
          <cx:pt idx="1055">-0.0033105605013438251</cx:pt>
          <cx:pt idx="1056">0.00079216401834291002</cx:pt>
          <cx:pt idx="1057">-0.0050225004355570748</cx:pt>
          <cx:pt idx="1058">-0.001298843410151175</cx:pt>
          <cx:pt idx="1059">0.0023153718979588575</cx:pt>
          <cx:pt idx="1060">0.0065603224975307253</cx:pt>
          <cx:pt idx="1061">0.0038458345527843749</cx:pt>
          <cx:pt idx="1062">-0.00083980806141865005</cx:pt>
          <cx:pt idx="1063">-0.0020323112158710226</cx:pt>
          <cx:pt idx="1064">-0.0033943065450973749</cx:pt>
          <cx:pt idx="1065">0.00026966300586423749</cx:pt>
          <cx:pt idx="1066">-2.450382644588645e-05</cx:pt>
          <cx:pt idx="1067">-0.0002144667768196495</cx:pt>
          <cx:pt idx="1068">0.0015834879936007849</cx:pt>
          <cx:pt idx="1069">-0.00386016138307435</cx:pt>
          <cx:pt idx="1070">-0.0020556800238840877</cx:pt>
          <cx:pt idx="1071">0.0053040402037181503</cx:pt>
          <cx:pt idx="1072">0.0096831413001284995</cx:pt>
          <cx:pt idx="1073">0.0024724084809891523</cx:pt>
          <cx:pt idx="1074">0.0049483274451126253</cx:pt>
          <cx:pt idx="1075">0.013340414468354451</cx:pt>
          <cx:pt idx="1076">0.0130896991894083</cx:pt>
          <cx:pt idx="1077">0.0017809015897602551</cx:pt>
          <cx:pt idx="1078">-0.011717524137743475</cx:pt>
          <cx:pt idx="1079">-0.019894961912554226</cx:pt>
          <cx:pt idx="1080">-0.020641398458989425</cx:pt>
          <cx:pt idx="1081">-0.0023238972118097101</cx:pt>
          <cx:pt idx="1082">-0.0049641334791128248</cx:pt>
          <cx:pt idx="1083">0.0029238062672243001</cx:pt>
        </cx:lvl>
      </cx:numDim>
    </cx:data>
    <cx:data id="8">
      <cx:numDim type="val">
        <cx:f>Sheet2!$I$1:$I$1084</cx:f>
        <cx:lvl ptCount="1084" formatCode="G/通用格式">
          <cx:pt idx="0">-0.00051323705867461599</cx:pt>
          <cx:pt idx="1">1.8893031299024699e-05</cx:pt>
          <cx:pt idx="2">-0.00033701368658174799</cx:pt>
          <cx:pt idx="3">-0.000126062903606441</cx:pt>
          <cx:pt idx="4">-4.8781498582338101e-05</cx:pt>
          <cx:pt idx="5">0.000214325937726196</cx:pt>
          <cx:pt idx="6">0.00014303595929735099</cx:pt>
          <cx:pt idx="7">-0.00034533143083731297</cx:pt>
          <cx:pt idx="8">-0.00027602345085712401</cx:pt>
          <cx:pt idx="9">0.00019256477618859701</cx:pt>
          <cx:pt idx="10">-0.00033197043071087398</cx:pt>
          <cx:pt idx="11">0.00027106315715793601</cx:pt>
          <cx:pt idx="12">-0.00065865972057135695</cx:pt>
          <cx:pt idx="13">-8.1438217305367197e-05</cx:pt>
          <cx:pt idx="14">-0.00123666294582194</cx:pt>
          <cx:pt idx="15">-0.00061623906971066897</cx:pt>
          <cx:pt idx="16">-0.00038406355621524902</cx:pt>
          <cx:pt idx="17">0.000121537333216306</cx:pt>
          <cx:pt idx="18">0.00040371405522783598</cx:pt>
          <cx:pt idx="19">-7.2201846279778103e-05</cx:pt>
          <cx:pt idx="20">0.00027060987996626798</cx:pt>
          <cx:pt idx="21">-0.000117495880527292</cx:pt>
          <cx:pt idx="22">-0.00050129524777460901</cx:pt>
          <cx:pt idx="23">-0.000150713059672506</cx:pt>
          <cx:pt idx="24">0.00018141988499524499</cx:pt>
          <cx:pt idx="25">-1.01712122057262e-05</cx:pt>
          <cx:pt idx="26">-0.00018434338049065499</cx:pt>
          <cx:pt idx="27">2.5673550555848899e-05</cx:pt>
          <cx:pt idx="28">-0.00050048753521397696</cx:pt>
          <cx:pt idx="29">-0.000104293646875718</cx:pt>
          <cx:pt idx="30">0.000184032385262197</cx:pt>
          <cx:pt idx="31">-4.8932117258330099e-05</cx:pt>
          <cx:pt idx="32">3.2862182135518898e-05</cx:pt>
          <cx:pt idx="33">-0.00044914119830933701</cx:pt>
          <cx:pt idx="34">0.000105962795393121</cx:pt>
          <cx:pt idx="35">0.0017236866427161001</cx:pt>
          <cx:pt idx="36">0.001242500086768</cx:pt>
          <cx:pt idx="37">0.00153505657611525</cx:pt>
          <cx:pt idx="38">0.0023959752291620399</cx:pt>
          <cx:pt idx="39">0.0020072776366334799</cx:pt>
          <cx:pt idx="40">0.0037305230362454402</cx:pt>
          <cx:pt idx="41">0.0026028180223862702</cx:pt>
          <cx:pt idx="42">0.00091833874250522103</cx:pt>
          <cx:pt idx="43">0.0017472299611874199</cx:pt>
          <cx:pt idx="44">0.0017591775702520799</cx:pt>
          <cx:pt idx="45">0.00119600335559365</cx:pt>
          <cx:pt idx="46">0.00089590969537423602</cx:pt>
          <cx:pt idx="47">0.0013722651207560799</cx:pt>
          <cx:pt idx="48">0.00156969689297036</cx:pt>
          <cx:pt idx="49">-0.00035835103654673599</cx:pt>
          <cx:pt idx="50">0.0010503921323551</cx:pt>
          <cx:pt idx="51">0.00041086708333305197</cx:pt>
          <cx:pt idx="52">-0.000207624561551887</cx:pt>
          <cx:pt idx="53">-0.00017355796406624699</cx:pt>
          <cx:pt idx="54">-0.00048114102530782802</cx:pt>
          <cx:pt idx="55">0.00099251484468591096</cx:pt>
          <cx:pt idx="56">-4.6062226768218102e-05</cx:pt>
          <cx:pt idx="57">-0.00101276646769719</cx:pt>
          <cx:pt idx="58">0.00034068517243743902</cx:pt>
          <cx:pt idx="59">0.00090132825571815603</cx:pt>
          <cx:pt idx="60">3.6797268152328501e-05</cx:pt>
          <cx:pt idx="61">-0.000281600285951796</cx:pt>
          <cx:pt idx="62">0.00066480230178497498</cx:pt>
          <cx:pt idx="63">0.00284246246685638</cx:pt>
          <cx:pt idx="64">0.00608423084958704</cx:pt>
          <cx:pt idx="65">0.0078114415302579596</cx:pt>
          <cx:pt idx="66">0.0111612677344218</cx:pt>
          <cx:pt idx="67">0.012588327917703101</cx:pt>
          <cx:pt idx="68">0.0135688432855199</cx:pt>
          <cx:pt idx="69">0.0089844381401684194</cx:pt>
          <cx:pt idx="70">0.014124464125787399</cx:pt>
          <cx:pt idx="71">0.011729997329441799</cx:pt>
          <cx:pt idx="72">0.0125368469456892</cx:pt>
          <cx:pt idx="73">0.0144932253433995</cx:pt>
          <cx:pt idx="74">0.015017383220840201</cx:pt>
          <cx:pt idx="75">0.0093718524783332393</cx:pt>
          <cx:pt idx="76">0.011022393740530901</cx:pt>
          <cx:pt idx="77">0.0077453247187185903</cx:pt>
          <cx:pt idx="78">0.0047628129195466298</cx:pt>
          <cx:pt idx="79">0.0017637528938755</cx:pt>
          <cx:pt idx="80">0.000750177619996356</cx:pt>
          <cx:pt idx="81">-0.00071214491365890597</cx:pt>
          <cx:pt idx="82">-0.00017964553800028501</cx:pt>
          <cx:pt idx="83">-1.34324827527246e-06</cx:pt>
          <cx:pt idx="84">-0.00020184806635481701</cx:pt>
          <cx:pt idx="85">-8.9936545206647001e-05</cx:pt>
          <cx:pt idx="86">-0.00058297082917003302</cx:pt>
          <cx:pt idx="87">0.0005509759146163</cx:pt>
          <cx:pt idx="88">0.00094251040371632103</cx:pt>
          <cx:pt idx="89">-0.00074670792881390198</cx:pt>
          <cx:pt idx="90">0.00089433417235190596</cx:pt>
          <cx:pt idx="91">0.0029594309141997999</cx:pt>
          <cx:pt idx="92">0.0070814310178626697</cx:pt>
          <cx:pt idx="93">0.014433924720041</cx:pt>
          <cx:pt idx="94">0.019006333814891301</cx:pt>
          <cx:pt idx="95">0.0213570573424849</cx:pt>
          <cx:pt idx="96">0.0150685672558852</cx:pt>
          <cx:pt idx="97">0.016310946168894499</cx:pt>
          <cx:pt idx="98">0.0103974733080486</cx:pt>
          <cx:pt idx="99">0.0094790481717050498</cx:pt>
          <cx:pt idx="100">0.018520303704062602</cx:pt>
          <cx:pt idx="101">0.016086488018489799</cx:pt>
          <cx:pt idx="102">0.020163622999294101</cx:pt>
          <cx:pt idx="103">0.016827415000338599</cx:pt>
          <cx:pt idx="104">0.014388170194946599</cx:pt>
          <cx:pt idx="105">0.019405835786526798</cx:pt>
          <cx:pt idx="106">0.0136089898797692</cx:pt>
          <cx:pt idx="107">0.0085558716008945802</cx:pt>
          <cx:pt idx="108">0.0030177038808763398</cx:pt>
          <cx:pt idx="109">-0.00058815888024777796</cx:pt>
          <cx:pt idx="110">-0.00034068710873873899</cx:pt>
          <cx:pt idx="111">-0.000252772734255088</cx:pt>
          <cx:pt idx="112">5.9641591812080103e-05</cx:pt>
          <cx:pt idx="113">0.00094640035621026302</cx:pt>
          <cx:pt idx="114">-0.00093827394739140404</cx:pt>
          <cx:pt idx="115">-0.00080471883431143</cx:pt>
          <cx:pt idx="116">-0.000320525236723863</cx:pt>
          <cx:pt idx="117">-0.0038008056165585199</cx:pt>
          <cx:pt idx="118">-0.0030861426692272201</cx:pt>
          <cx:pt idx="119">-0.0028510718007084199</cx:pt>
          <cx:pt idx="120">-0.0040955079736876097</cx:pt>
          <cx:pt idx="121">0.010084551307543699</cx:pt>
          <cx:pt idx="122">0.021210139893226499</cx:pt>
          <cx:pt idx="123">0.027742605409250099</cx:pt>
          <cx:pt idx="124">0.032038634143671203</cx:pt>
          <cx:pt idx="125">0.0050372810788392704</cx:pt>
          <cx:pt idx="126">0.0148060264925022</cx:pt>
          <cx:pt idx="127">0.0134608747181329</cx:pt>
          <cx:pt idx="128">0.029265067641076999</cx:pt>
          <cx:pt idx="129">0.022038210634503098</cx:pt>
          <cx:pt idx="130">-0.0027694731992359898</cx:pt>
          <cx:pt idx="131">-0.0112663716023002</cx:pt>
          <cx:pt idx="132">-0.005915165898027</cx:pt>
          <cx:pt idx="133">-0.0018902763057413101</cx:pt>
          <cx:pt idx="134">-0.0100398401102685</cx:pt>
          <cx:pt idx="135">-0.0075177768716804599</cx:pt>
          <cx:pt idx="136">-0.0029347568407684598</cx:pt>
          <cx:pt idx="137">0.00078197806776142301</cx:pt>
          <cx:pt idx="138">0.00054817791699126098</cx:pt>
          <cx:pt idx="139">-0.000392829711530322</cx:pt>
          <cx:pt idx="140">-7.7328371557166303e-05</cx:pt>
          <cx:pt idx="141">0.00023653155264614199</cx:pt>
          <cx:pt idx="142">0.00033054796896031698</cx:pt>
          <cx:pt idx="143">-0.0010168577819178</cx:pt>
          <cx:pt idx="144">-0.00304835225508356</cx:pt>
          <cx:pt idx="145">-0.0155270121503644</cx:pt>
          <cx:pt idx="146">-0.014404400761245899</cx:pt>
          <cx:pt idx="147">-0.0062289614106762602</cx:pt>
          <cx:pt idx="148">-0.0037973147583511102</cx:pt>
          <cx:pt idx="149">0.0063609043573069303</cx:pt>
          <cx:pt idx="150">0.0071407203409132002</cx:pt>
          <cx:pt idx="151">0.019283183585713001</cx:pt>
          <cx:pt idx="152">0.032437150987911299</cx:pt>
          <cx:pt idx="153">0.00201690106685449</cx:pt>
          <cx:pt idx="154">0.0101799749210057</cx:pt>
          <cx:pt idx="155">0.0042423065026793803</cx:pt>
          <cx:pt idx="156">0.016543991582237402</cx:pt>
          <cx:pt idx="157">0.021847679354586199</cx:pt>
          <cx:pt idx="158">-0.0090494482212997301</cx:pt>
          <cx:pt idx="159">0.0050853355092145801</cx:pt>
          <cx:pt idx="160">0.0085680757651984008</cx:pt>
          <cx:pt idx="161">0.0183552757759349</cx:pt>
          <cx:pt idx="162">-0.00096789224946538296</cx:pt>
          <cx:pt idx="163">-0.0072310602644008104</cx:pt>
          <cx:pt idx="164">-0.00230005508270021</cx:pt>
          <cx:pt idx="165">0.0055073089599014099</cx:pt>
          <cx:pt idx="166">0.0021887460684069699</cx:pt>
          <cx:pt idx="167">0.000116123355079118</cx:pt>
          <cx:pt idx="168">0.00089497744018703096</cx:pt>
          <cx:pt idx="169">-0.00025024682519455801</cx:pt>
          <cx:pt idx="170">0.00031229002023846</cx:pt>
          <cx:pt idx="171">-0.0035424563350582501</cx:pt>
          <cx:pt idx="172">-0.0054828796172445597</cx:pt>
          <cx:pt idx="173">-0.013050053719049701</cx:pt>
          <cx:pt idx="174">-0.023000325670814101</cx:pt>
          <cx:pt idx="175">-0.0099104543519337</cx:pt>
          <cx:pt idx="176">-0.00066201587173162304</cx:pt>
          <cx:pt idx="177">0.0060565298880879597</cx:pt>
          <cx:pt idx="178">-0.0135894270308758</cx:pt>
          <cx:pt idx="179">-0.0099302295480271294</cx:pt>
          <cx:pt idx="180">0.0054421637723243597</cx:pt>
          <cx:pt idx="181">-0.0035380798079329601</cx:pt>
          <cx:pt idx="182">-0.0183564315898605</cx:pt>
          <cx:pt idx="183">-0.0035963188972830502</cx:pt>
          <cx:pt idx="184">0.0041451233077566402</cx:pt>
          <cx:pt idx="185">0.0080024458994490105</cx:pt>
          <cx:pt idx="186">-0.019117965138976199</cx:pt>
          <cx:pt idx="187">0.0079436074837342802</cx:pt>
          <cx:pt idx="188">-0.013519917179701999</cx:pt>
          <cx:pt idx="189">0.00070249611628787098</cx:pt>
          <cx:pt idx="190">0.0133666782501554</cx:pt>
          <cx:pt idx="191">0.0106908719614394</cx:pt>
          <cx:pt idx="192">-0.00056021517423451297</cx:pt>
          <cx:pt idx="193">0.00972544715920046</cx:pt>
          <cx:pt idx="194">-0.00052733591622136904</cx:pt>
          <cx:pt idx="195">-0.00068031174343594005</cx:pt>
          <cx:pt idx="196">-6.5578055721156897e-05</cx:pt>
          <cx:pt idx="197">-6.2965173213123699e-05</cx:pt>
          <cx:pt idx="198">-0.00110217171660338</cx:pt>
          <cx:pt idx="199">-0.0018483488068542549</cx:pt>
          <cx:pt idx="200">-0.00061867116689656753</cx:pt>
          <cx:pt idx="201">-0.00056056366924064254</cx:pt>
          <cx:pt idx="202">-0.0040651475852675504</cx:pt>
          <cx:pt idx="203">-0.006021927051179125</cx:pt>
          <cx:pt idx="204">0.00049682225425041755</cx:pt>
          <cx:pt idx="205">0.00077664119625776753</cx:pt>
          <cx:pt idx="206">-0.0021382287640600351</cx:pt>
          <cx:pt idx="207">-0.002689691133257175</cx:pt>
          <cx:pt idx="208">-2.6766880454968749e-06</cx:pt>
          <cx:pt idx="209">0.0029225553122706749</cx:pt>
          <cx:pt idx="210">-0.0042869327132384746</cx:pt>
          <cx:pt idx="211">0.0034709696248915998</cx:pt>
          <cx:pt idx="212">-0.00044387319748790999</cx:pt>
          <cx:pt idx="213">0.0010289413847024474</cx:pt>
          <cx:pt idx="214">0.0043525987267344001</cx:pt>
          <cx:pt idx="215">-0.00078388941088224746</cx:pt>
          <cx:pt idx="216">-0.0067325344495715251</cx:pt>
          <cx:pt idx="217">0.002513839398312275</cx:pt>
          <cx:pt idx="218">0.0054862943513444996</cx:pt>
          <cx:pt idx="219">0.0029432222498112751</cx:pt>
          <cx:pt idx="220">0.00334920953805345</cx:pt>
          <cx:pt idx="221">0.0026911667536155749</cx:pt>
          <cx:pt idx="222">-5.2448597844343248e-05</cx:pt>
          <cx:pt idx="223">-0.000324573947614855</cx:pt>
          <cx:pt idx="224">8.5473618795789497e-05</cx:pt>
          <cx:pt idx="225">2.5404523957372501e-05</cx:pt>
          <cx:pt idx="226">-0.00023319336379111399</cx:pt>
          <cx:pt idx="227">-0.00099336442315970503</cx:pt>
          <cx:pt idx="228">-0.00085819485684668752</cx:pt>
          <cx:pt idx="229">-0.0023095315970890801</cx:pt>
          <cx:pt idx="230">-0.0024882984603451699</cx:pt>
          <cx:pt idx="231">-0.0049106498589116497</cx:pt>
          <cx:pt idx="232">-0.0044601110930473998</cx:pt>
          <cx:pt idx="233">0.00032916218429129498</cx:pt>
          <cx:pt idx="234">0.0033731926102412999</cx:pt>
          <cx:pt idx="235">0.0028808380944740251</cx:pt>
          <cx:pt idx="236">0.0042627629549896002</cx:pt>
          <cx:pt idx="237">0.0068459129686722501</cx:pt>
          <cx:pt idx="238">-0.0040892309435220254</cx:pt>
          <cx:pt idx="239">-0.0044960151405809253</cx:pt>
          <cx:pt idx="240">0.0017314754121024974</cx:pt>
          <cx:pt idx="241">0.00087940581688889755</cx:pt>
          <cx:pt idx="242">0.002746325102598925</cx:pt>
          <cx:pt idx="243">0.003808000304231</cx:pt>
          <cx:pt idx="244">-0.0016625877753170301</cx:pt>
          <cx:pt idx="245">0.0022410038649877399</cx:pt>
          <cx:pt idx="246">0.0041098905258724503</cx:pt>
          <cx:pt idx="247">0.0044773206966399253</cx:pt>
          <cx:pt idx="248">0.0035929281151317249</cx:pt>
          <cx:pt idx="249">0.0025598828506292501</cx:pt>
          <cx:pt idx="250">0.001104206045916825</cx:pt>
          <cx:pt idx="251">2.4231537800228151e-05</cx:pt>
          <cx:pt idx="252">-9.7862399638048747e-05</cx:pt>
          <cx:pt idx="253">-0.00032286666316568751</cx:pt>
          <cx:pt idx="254">-8.4515491707427501e-05</cx:pt>
          <cx:pt idx="255">2.0324594259791824e-05</cx:pt>
          <cx:pt idx="256">-0.0027569056986052999</cx:pt>
          <cx:pt idx="257">-0.0043871792621230504</cx:pt>
          <cx:pt idx="258">-0.0034805385074013749</cx:pt>
          <cx:pt idx="259">-0.0069565525024605501</cx:pt>
          <cx:pt idx="260">-0.0023145826672007225</cx:pt>
          <cx:pt idx="261">0.0045381065715668746</cx:pt>
          <cx:pt idx="262">0.0032133623904679999</cx:pt>
          <cx:pt idx="263">0.00038739999539533497</cx:pt>
          <cx:pt idx="264">0.0010466967695150775</cx:pt>
          <cx:pt idx="265">-0.00092829724487729001</cx:pt>
          <cx:pt idx="266">-0.0083857392482013255</cx:pt>
          <cx:pt idx="267">-0.0087041414035992255</cx:pt>
          <cx:pt idx="268">-0.0063366195649323751</cx:pt>
          <cx:pt idx="269">-0.0025981551342678</cx:pt>
          <cx:pt idx="270">-0.0014412804434018925</cx:pt>
          <cx:pt idx="271">0.00032548751169994751</cx:pt>
          <cx:pt idx="272">0.0036441972593073998</cx:pt>
          <cx:pt idx="273">0.0014515488921230176</cx:pt>
          <cx:pt idx="274">0.0039929199334109251</cx:pt>
          <cx:pt idx="275">0.0073006474809648751</cx:pt>
          <cx:pt idx="276">0.0054417329862466749</cx:pt>
          <cx:pt idx="277">0.0012330218318090951</cx:pt>
          <cx:pt idx="278">-8.4003076077168994e-05</cx:pt>
          <cx:pt idx="279">-0.0015191185802775225</cx:pt>
          <cx:pt idx="280">2.6932307821092e-05</cx:pt>
          <cx:pt idx="281">-0.000322826222900625</cx:pt>
          <cx:pt idx="282">-0.0011812872732999424</cx:pt>
          <cx:pt idx="283">-0.0010051785025488526</cx:pt>
          <cx:pt idx="284">-0.00262244779386935</cx:pt>
          <cx:pt idx="285">-0.0022484758523055948</cx:pt>
          <cx:pt idx="286">0.00041810645786333</cx:pt>
          <cx:pt idx="287">0.00070606730191647999</cx:pt>
          <cx:pt idx="288">0.0019910477937497275</cx:pt>
          <cx:pt idx="289">0.0054573581688496997</cx:pt>
          <cx:pt idx="290">0.0048545911024030748</cx:pt>
          <cx:pt idx="291">0.0031404998651631249</cx:pt>
          <cx:pt idx="292">0.0020129848258717926</cx:pt>
          <cx:pt idx="293">-0.0049639242873030752</cx:pt>
          <cx:pt idx="294">-0.0019304430660452799</cx:pt>
          <cx:pt idx="295">-0.013985691800367775</cx:pt>
          <cx:pt idx="296">-0.0087123735102973502</cx:pt>
          <cx:pt idx="297">-0.0077901779200415999</cx:pt>
          <cx:pt idx="298">-0.0023274841159099473</cx:pt>
          <cx:pt idx="299">-0.0043648562700439198</cx:pt>
          <cx:pt idx="300">-0.010908574834887001</cx:pt>
          <cx:pt idx="301">-0.0010930713765441801</cx:pt>
          <cx:pt idx="302">0.0042584010801624897</cx:pt>
          <cx:pt idx="303">0.034539138547303699</cx:pt>
          <cx:pt idx="304">0.013560567650217299</cx:pt>
          <cx:pt idx="305">-0.011145815489324</cx:pt>
          <cx:pt idx="306">-0.0018353096791741299</cx:pt>
          <cx:pt idx="307">-0.0018793554578910199</cx:pt>
          <cx:pt idx="308">0.00052506785997184096</cx:pt>
          <cx:pt idx="309">-0.00077254659707267498</cx:pt>
          <cx:pt idx="310">-0.0074228126815946904</cx:pt>
          <cx:pt idx="311">-0.0078677087321236596</cx:pt>
          <cx:pt idx="312">-0.0047213060751744697</cx:pt>
          <cx:pt idx="313">-0.00166014338894581</cx:pt>
          <cx:pt idx="314">0.0151749239221983</cx:pt>
          <cx:pt idx="315">0.028602674491859301</cx:pt>
          <cx:pt idx="316">0.021194244924077801</cx:pt>
          <cx:pt idx="317">0.036340391714567301</cx:pt>
          <cx:pt idx="318">0.0041834862790836001</cx:pt>
          <cx:pt idx="319">0.020219550266238499</cx:pt>
          <cx:pt idx="320">0.0095894392640238496</cx:pt>
          <cx:pt idx="321">-0.016050119088712799</cx:pt>
          <cx:pt idx="322">-0.011752955435923799</cx:pt>
          <cx:pt idx="323">-0.046351109395653997</cx:pt>
          <cx:pt idx="324">-0.039814252178901097</cx:pt>
          <cx:pt idx="325">-0.054247761652916497</cx:pt>
          <cx:pt idx="326">-0.029179490078530199</cx:pt>
          <cx:pt idx="327">0.0029777171470995499</cx:pt>
          <cx:pt idx="328">-0.012471144255434699</cx:pt>
          <cx:pt idx="329">0.0048985869826318196</cx:pt>
          <cx:pt idx="330">-0.0052107485052506298</cx:pt>
          <cx:pt idx="331">0.029673902699760901</cx:pt>
          <cx:pt idx="332">0.030564896996834099</cx:pt>
          <cx:pt idx="333">0.0069548221350020697</cx:pt>
          <cx:pt idx="334">0.0046243362995783202</cx:pt>
          <cx:pt idx="335">-0.00058537136754281802</cx:pt>
          <cx:pt idx="336">1.0142992522347499e-05</cx:pt>
          <cx:pt idx="337">-0.0012782518436674599</cx:pt>
          <cx:pt idx="338">-0.0038037645800536699</cx:pt>
          <cx:pt idx="339">-0.0052919033092012702</cx:pt>
          <cx:pt idx="340">-0.0062598724320924899</cx:pt>
          <cx:pt idx="341">0.0042466281907061502</cx:pt>
          <cx:pt idx="342">0.023299083792081801</cx:pt>
          <cx:pt idx="343">0.021160085967941101</cx:pt>
          <cx:pt idx="344">-0.0054941543226568598</cx:pt>
          <cx:pt idx="345">0.0055617836166590101</cx:pt>
          <cx:pt idx="346">-0.012340760104641701</cx:pt>
          <cx:pt idx="347">0.010754693824294901</cx:pt>
          <cx:pt idx="348">-0.000329830577191555</cx:pt>
          <cx:pt idx="349">1.1700450513710099e-05</cx:pt>
          <cx:pt idx="350">-0.020742041270343001</cx:pt>
          <cx:pt idx="351">-0.024490882829395599</cx:pt>
          <cx:pt idx="352">-0.033921227704142999</cx:pt>
          <cx:pt idx="353">-0.023461191302424501</cx:pt>
          <cx:pt idx="354">-0.025865186811536999</cx:pt>
          <cx:pt idx="355">0.028053137951555999</cx:pt>
          <cx:pt idx="356">0.0214792522303206</cx:pt>
          <cx:pt idx="357">0.024588424253172501</cx:pt>
          <cx:pt idx="358">0.00526361545843916</cx:pt>
          <cx:pt idx="359">0.032096354139409498</cx:pt>
          <cx:pt idx="360">0.028926297099041799</cx:pt>
          <cx:pt idx="361">0.00042974588295058102</cx:pt>
          <cx:pt idx="362">-0.00016768844454553901</cx:pt>
          <cx:pt idx="363">-0.0012883964884829601</cx:pt>
          <cx:pt idx="364">9.1170686366421499e-05</cx:pt>
          <cx:pt idx="365">-0.00061621705319458097</cx:pt>
          <cx:pt idx="366">-0.00184039721681044</cx:pt>
          <cx:pt idx="367">-0.0056692804439524196</cx:pt>
          <cx:pt idx="368">-0.0099196229949261201</cx:pt>
          <cx:pt idx="369">0.0122018700767996</cx:pt>
          <cx:pt idx="370">0.024102593858824201</cx:pt>
          <cx:pt idx="371">0.019755252358258198</cx:pt>
          <cx:pt idx="372">0.0060642857521055402</cx:pt>
          <cx:pt idx="373">0.0032791703466798299</cx:pt>
          <cx:pt idx="374">-0.0039775016900823103</cx:pt>
          <cx:pt idx="375">0.0283340661513579</cx:pt>
          <cx:pt idx="376">0.039022158289479497</cx:pt>
          <cx:pt idx="377">0.029687183805410501</cx:pt>
          <cx:pt idx="378">0.0110442721147536</cx:pt>
          <cx:pt idx="379">0.027322288334679801</cx:pt>
          <cx:pt idx="380">-0.0138714965449138</cx:pt>
          <cx:pt idx="381">-0.027259107542603599</cx:pt>
          <cx:pt idx="382">0.013690494699620401</cx:pt>
          <cx:pt idx="383">0.039417775962727497</cx:pt>
          <cx:pt idx="384">0.0178886452683862</cx:pt>
          <cx:pt idx="385">0.0032068944205178398</cx:pt>
          <cx:pt idx="386">0.01106417848723</cx:pt>
          <cx:pt idx="387">0.015185082707947601</cx:pt>
          <cx:pt idx="388">0.0049164482475298702</cx:pt>
          <cx:pt idx="389">0.0012796148938324899</cx:pt>
          <cx:pt idx="390">0.0037566310449183402</cx:pt>
          <cx:pt idx="391">0.00145310334443763</cx:pt>
          <cx:pt idx="392">0.00036404683048732998</cx:pt>
          <cx:pt idx="393">-0.00036363780979132697</cx:pt>
          <cx:pt idx="394">-0.00126437446638201</cx:pt>
          <cx:pt idx="395">-0.0037385475280948899</cx:pt>
          <cx:pt idx="396">-0.0046846664440103204</cx:pt>
          <cx:pt idx="397">0.0253985258991801</cx:pt>
          <cx:pt idx="398">0.030090243610495199</cx:pt>
          <cx:pt idx="399">0.0087108671286156604</cx:pt>
          <cx:pt idx="400">-0.0116574027349485</cx:pt>
          <cx:pt idx="401">-0.0104883796932057</cx:pt>
          <cx:pt idx="402">0.0218102203599152</cx:pt>
          <cx:pt idx="403">0.058098011164710701</cx:pt>
          <cx:pt idx="404">0.042159276825403498</cx:pt>
          <cx:pt idx="405">0.053749834539781202</cx:pt>
          <cx:pt idx="406">0.0361166100313614</cx:pt>
          <cx:pt idx="407">0.013103966525715801</cx:pt>
          <cx:pt idx="408">0.00055507514795576595</cx:pt>
          <cx:pt idx="409">-0.0056144994563532401</cx:pt>
          <cx:pt idx="410">-0.0024819285649259298</cx:pt>
          <cx:pt idx="411">-0.0037857936409994302</cx:pt>
          <cx:pt idx="412">-0.0231648395438264</cx:pt>
          <cx:pt idx="413">-0.020749245198344899</cx:pt>
          <cx:pt idx="414">-0.015966326133063299</cx:pt>
          <cx:pt idx="415">-0.013768168244105599</cx:pt>
          <cx:pt idx="416">0.0023876980853936801</cx:pt>
          <cx:pt idx="417">0.0052738270560390597</cx:pt>
          <cx:pt idx="418">0.00109603418760866</cx:pt>
          <cx:pt idx="419">0.00032042128664716498</cx:pt>
          <cx:pt idx="420">-2.4285215061407601e-07</cx:pt>
          <cx:pt idx="421">-0.00040428340047928398</cx:pt>
          <cx:pt idx="422">-0.00012097655839413</cx:pt>
          <cx:pt idx="423">0.00052985960422701102</cx:pt>
          <cx:pt idx="424">-0.010635993849162299</cx:pt>
          <cx:pt idx="425">0.013185793855917199</cx:pt>
          <cx:pt idx="426">0.0096018816409373705</cx:pt>
          <cx:pt idx="427">0.0054326819842042597</cx:pt>
          <cx:pt idx="428">0.0072856760367590902</cx:pt>
          <cx:pt idx="429">0.0260142551178658</cx:pt>
          <cx:pt idx="430">0.015735976994445299</cx:pt>
          <cx:pt idx="431">0.034321075589092802</cx:pt>
          <cx:pt idx="432">0.038667148388868901</cx:pt>
          <cx:pt idx="433">0.062056143839317603</cx:pt>
          <cx:pt idx="434">0.045766694679802898</cx:pt>
          <cx:pt idx="435">-0.0087923439188560999</cx:pt>
          <cx:pt idx="436">0.0082730738034308103</cx:pt>
          <cx:pt idx="437">-0.018393668557655899</cx:pt>
          <cx:pt idx="438">0.0017802060443134599</cx:pt>
          <cx:pt idx="439">-0.0165167786884605</cx:pt>
          <cx:pt idx="440">-0.043435913380405297</cx:pt>
          <cx:pt idx="441">-0.050399045357201397</cx:pt>
          <cx:pt idx="442">-0.037851255909519502</cx:pt>
          <cx:pt idx="443">-0.0167029395099152</cx:pt>
          <cx:pt idx="444">0.0064015948365599897</cx:pt>
          <cx:pt idx="445">0.010378619297169</cx:pt>
          <cx:pt idx="446">0.00097599535239500305</cx:pt>
          <cx:pt idx="447">-0.00057568888394952803</cx:pt>
          <cx:pt idx="448">-0.00048276172355418999</cx:pt>
          <cx:pt idx="449">-0.00051138078924837995</cx:pt>
          <cx:pt idx="450">-0.00131634392328402</cx:pt>
          <cx:pt idx="451">-9.4178411752806403e-05</cx:pt>
          <cx:pt idx="452">-0.015029229526498201</cx:pt>
          <cx:pt idx="453">-0.0093607185715257404</cx:pt>
          <cx:pt idx="454">-0.0033051333062109399</cx:pt>
          <cx:pt idx="455">-0.0076430174921734099</cx:pt>
          <cx:pt idx="456">-0.014962387402872999</cx:pt>
          <cx:pt idx="457">0.0109330114727599</cx:pt>
          <cx:pt idx="458">0.029259685375383902</cx:pt>
          <cx:pt idx="459">0.033463756199303897</cx:pt>
          <cx:pt idx="460">0.052767440166827002</cx:pt>
          <cx:pt idx="461">0.048112853462631999</cx:pt>
          <cx:pt idx="462">0.021526313154552099</cx:pt>
          <cx:pt idx="463">0.0036242501485003399</cx:pt>
          <cx:pt idx="464">0.00289116093682114</cx:pt>
          <cx:pt idx="465">-0.0022903993715969401</cx:pt>
          <cx:pt idx="466">-0.012737174697313801</cx:pt>
          <cx:pt idx="467">-0.027085348334092301</cx:pt>
          <cx:pt idx="468">-0.032684806724951498</cx:pt>
          <cx:pt idx="469">-0.036990750693245499</cx:pt>
          <cx:pt idx="470">-0.032318507327028602</cx:pt>
          <cx:pt idx="471">-0.0025394688849187299</cx:pt>
          <cx:pt idx="472">0.0041245364033149403</cx:pt>
          <cx:pt idx="473">0.015715948213712399</cx:pt>
          <cx:pt idx="474">0.0035387635755597798</cx:pt>
          <cx:pt idx="475">0.00070483743424677302</cx:pt>
          <cx:pt idx="476">-0.00023942101130654801</cx:pt>
          <cx:pt idx="477">0.000192309827353408</cx:pt>
          <cx:pt idx="478">-0.00079036596403049802</cx:pt>
          <cx:pt idx="479">-0.0033587964891702098</cx:pt>
          <cx:pt idx="480">-0.0052131564595445197</cx:pt>
          <cx:pt idx="481">-0.0066367689773870198</cx:pt>
          <cx:pt idx="482">-0.0055135463816966502</cx:pt>
          <cx:pt idx="483">-0.0112473604275448</cx:pt>
          <cx:pt idx="484">-0.0065493103995893399</cx:pt>
          <cx:pt idx="485">0.0052619782703539402</cx:pt>
          <cx:pt idx="486">0.0055440679886632899</cx:pt>
          <cx:pt idx="487">0.033842832117714099</cx:pt>
          <cx:pt idx="488">0.037217848703155698</cx:pt>
          <cx:pt idx="489">0.016821362645144299</cx:pt>
          <cx:pt idx="490">-0.0062578321102201399</cx:pt>
          <cx:pt idx="491">-0.021428719465611999</cx:pt>
          <cx:pt idx="492">0.0090882592908228896</cx:pt>
          <cx:pt idx="493">0.0029593886710137401</cx:pt>
          <cx:pt idx="494">-0.023210058941600199</cx:pt>
          <cx:pt idx="495">-0.015613699694690199</cx:pt>
          <cx:pt idx="496">-0.0131731138259387</cx:pt>
          <cx:pt idx="497">-0.014020090311452999</cx:pt>
          <cx:pt idx="498">-0.012402509497118601</cx:pt>
          <cx:pt idx="499">0.0101653906280465</cx:pt>
          <cx:pt idx="500">0.0079637802403930997</cx:pt>
          <cx:pt idx="501">0.0058383842445885199</cx:pt>
          <cx:pt idx="502">0.00127750263058357</cx:pt>
          <cx:pt idx="503">1.47222076590517e-05</cx:pt>
          <cx:pt idx="504">0.00029802942170998898</cx:pt>
          <cx:pt idx="505">-0.00073947775234401401</cx:pt>
          <cx:pt idx="506">-0.00072542667266636905</cx:pt>
          <cx:pt idx="507">-0.0071787597305226396</cx:pt>
          <cx:pt idx="508">-0.00144214213720346</cx:pt>
          <cx:pt idx="509">0.010256185275028799</cx:pt>
          <cx:pt idx="510">0.019467550226801401</cx:pt>
          <cx:pt idx="511">0.0093430271044023603</cx:pt>
          <cx:pt idx="512">-0.00081807465084976299</cx:pt>
          <cx:pt idx="513">0.00066419915533253901</cx:pt>
          <cx:pt idx="514">0.0178043868964705</cx:pt>
          <cx:pt idx="515">0.016279825879841999</cx:pt>
          <cx:pt idx="516">0.018491276895418199</cx:pt>
          <cx:pt idx="517">-0.0103947627334344</cx:pt>
          <cx:pt idx="518">-0.030961390825725101</cx:pt>
          <cx:pt idx="519">-0.0127215173198533</cx:pt>
          <cx:pt idx="520">-0.029564622568481701</cx:pt>
          <cx:pt idx="521">-0.0099558267970231099</cx:pt>
          <cx:pt idx="522">-0.0039606856779994103</cx:pt>
          <cx:pt idx="523">-0.0085573868309673506</cx:pt>
          <cx:pt idx="524">0.0045959762285433404</cx:pt>
          <cx:pt idx="525">-0.0034417625311720002</cx:pt>
          <cx:pt idx="526">0.0115690808209565</cx:pt>
          <cx:pt idx="527">0.019303370858722899</cx:pt>
          <cx:pt idx="528">0.0117347879078234</cx:pt>
          <cx:pt idx="529">0.0013639082454726199</cx:pt>
          <cx:pt idx="530">-0.00027560414186616398</cx:pt>
          <cx:pt idx="531">0.00091816052318281001</cx:pt>
          <cx:pt idx="532">-0.00059995824179373905</cx:pt>
          <cx:pt idx="533">-0.00076989630821324101</cx:pt>
          <cx:pt idx="534">-0.0010245485802513499</cx:pt>
          <cx:pt idx="535">-0.010942113645351199</cx:pt>
          <cx:pt idx="536">-0.0011230686489454001</cx:pt>
          <cx:pt idx="537">0.0055669878864438799</cx:pt>
          <cx:pt idx="538">0.0132231907162263</cx:pt>
          <cx:pt idx="539">0.012897076653243101</cx:pt>
          <cx:pt idx="540">0.0012543582081444801</cx:pt>
          <cx:pt idx="541">-0.0071261097895816902</cx:pt>
          <cx:pt idx="542">0.025414899459882699</cx:pt>
          <cx:pt idx="543">0.00159517364301562</cx:pt>
          <cx:pt idx="544">-0.015725902205128799</cx:pt>
          <cx:pt idx="545">-0.0220351385827273</cx:pt>
          <cx:pt idx="546">-0.0310971349370955</cx:pt>
          <cx:pt idx="547">0.00186993936256615</cx:pt>
          <cx:pt idx="548">-0.010828614888282399</cx:pt>
          <cx:pt idx="549">0.035082913776161601</cx:pt>
          <cx:pt idx="550">0.022332225138308601</cx:pt>
          <cx:pt idx="551">0.0055372145241591401</cx:pt>
          <cx:pt idx="552">-0.00087794674640247704</cx:pt>
          <cx:pt idx="553">0.017701819623527602</cx:pt>
          <cx:pt idx="554">0.031211027935174201</cx:pt>
          <cx:pt idx="555">0.027696151914153699</cx:pt>
          <cx:pt idx="556">0.0082186964569815404</cx:pt>
          <cx:pt idx="557">-0.0010593620611010399</cx:pt>
          <cx:pt idx="558">0.0019396432204680601</cx:pt>
          <cx:pt idx="559">1.35869631889608e-05</cx:pt>
          <cx:pt idx="560">0.00044116746624920202</cx:pt>
          <cx:pt idx="561">0.00014709485278006001</cx:pt>
          <cx:pt idx="562">-0.00105048368541202</cx:pt>
          <cx:pt idx="563">-0.0051712070269410403</cx:pt>
          <cx:pt idx="564">0.0039506107030978796</cx:pt>
          <cx:pt idx="565">0.011665971486468</cx:pt>
          <cx:pt idx="566">0.013066287312726899</cx:pt>
          <cx:pt idx="567">0.021208682100036701</cx:pt>
          <cx:pt idx="568">0.0066590986708635197</cx:pt>
          <cx:pt idx="569">-0.01373791652264</cx:pt>
          <cx:pt idx="570">0.0061334163125510996</cx:pt>
          <cx:pt idx="571">0.0099037413374626904</cx:pt>
          <cx:pt idx="572">-0.0079999056359755499</cx:pt>
          <cx:pt idx="573">-0.031113241542789199</cx:pt>
          <cx:pt idx="574">-0.019299447695308398</cx:pt>
          <cx:pt idx="575">0.026625076977435502</cx:pt>
          <cx:pt idx="576">0.0013394000085609</cx:pt>
          <cx:pt idx="577">0.0095472832507605392</cx:pt>
          <cx:pt idx="578">0.013611334186412499</cx:pt>
          <cx:pt idx="579">-0.0091782736820659599</cx:pt>
          <cx:pt idx="580">0.0078648075193940709</cx:pt>
          <cx:pt idx="581">0.029884984682470202</cx:pt>
          <cx:pt idx="582">0.033783712752215402</cx:pt>
          <cx:pt idx="583">0.021282630251711</cx:pt>
          <cx:pt idx="584">0.00057612091374746501</cx:pt>
          <cx:pt idx="585">-0.0021339243078365099</cx:pt>
          <cx:pt idx="586">0.00074734092762653904</cx:pt>
          <cx:pt idx="587">-0.00018031963437242801</cx:pt>
          <cx:pt idx="588">0.00075548308483278602</cx:pt>
          <cx:pt idx="589">0.00110004766334194</cx:pt>
          <cx:pt idx="590">0.00123074975612697</cx:pt>
          <cx:pt idx="591">-0.00077698484291893603</cx:pt>
          <cx:pt idx="592">0.010334625892761899</cx:pt>
          <cx:pt idx="593">0.0067650744762883103</cx:pt>
          <cx:pt idx="594">0.016267178629451599</cx:pt>
          <cx:pt idx="595">0.0269227005965294</cx:pt>
          <cx:pt idx="596">0.0109918559909529</cx:pt>
          <cx:pt idx="597">0.018185708703069701</cx:pt>
          <cx:pt idx="598">-0.0044101493536537802</cx:pt>
          <cx:pt idx="599">0.0220920665540601</cx:pt>
          <cx:pt idx="600">0.00383972120786154</cx:pt>
          <cx:pt idx="601">0.0069359552103018902</cx:pt>
          <cx:pt idx="602">0.0030133702791304202</cx:pt>
          <cx:pt idx="603">0.0018871023431626299</cx:pt>
          <cx:pt idx="604">-0.016619290123270399</cx:pt>
          <cx:pt idx="605">0.027882528174228701</cx:pt>
          <cx:pt idx="606">-0.0070851770437284798</cx:pt>
          <cx:pt idx="607">0.0026552077931847498</cx:pt>
          <cx:pt idx="608">0.00684827891084873</cx:pt>
          <cx:pt idx="609">0.013193328899080901</cx:pt>
          <cx:pt idx="610">0.036051892800241299</cx:pt>
          <cx:pt idx="611">0.018533270657796901</cx:pt>
          <cx:pt idx="612">-0.0026811677327206801</cx:pt>
          <cx:pt idx="613">-0.0038244106523644401</cx:pt>
          <cx:pt idx="614">0.00071288818301476898</cx:pt>
          <cx:pt idx="615">-0.00051041036576162995</cx:pt>
          <cx:pt idx="616">0.0010409423576224</cx:pt>
          <cx:pt idx="617">-0.00064228446584418204</cx:pt>
          <cx:pt idx="618">0.00095092508039333796</cx:pt>
          <cx:pt idx="619">0.00121724808154392</cx:pt>
          <cx:pt idx="620">0.00961966704081757</cx:pt>
          <cx:pt idx="621">0.0068379182528956603</cx:pt>
          <cx:pt idx="622">0.0207514818964884</cx:pt>
          <cx:pt idx="623">0.032599185472818301</cx:pt>
          <cx:pt idx="624">0.015259069018899601</cx:pt>
          <cx:pt idx="625">0.019747822655453901</cx:pt>
          <cx:pt idx="626">0.0046295630743161198</cx:pt>
          <cx:pt idx="627">0.0196856367803484</cx:pt>
          <cx:pt idx="628">0.0093826012847757993</cx:pt>
          <cx:pt idx="629">0.0083426624237672199</cx:pt>
          <cx:pt idx="630">-0.0022183962020476699</cx:pt>
          <cx:pt idx="631">-0.019877683266095299</cx:pt>
          <cx:pt idx="632">-0.014497940986381099</cx:pt>
          <cx:pt idx="633">-0.0064165398560883302</cx:pt>
          <cx:pt idx="634">-0.0071601247090887499</cx:pt>
          <cx:pt idx="635">0.013550322520965399</cx:pt>
          <cx:pt idx="636">0.0132868254290354</cx:pt>
          <cx:pt idx="637">0.0140167176543524</cx:pt>
          <cx:pt idx="638">0.0220716358819022</cx:pt>
          <cx:pt idx="639">0.0065210385498249996</cx:pt>
          <cx:pt idx="640">0.00045380706480998</cx:pt>
          <cx:pt idx="641">-0.0026803832157143602</cx:pt>
          <cx:pt idx="642">0.00021774256198717901</cx:pt>
          <cx:pt idx="643">-0.00061417713714141599</cx:pt>
          <cx:pt idx="644">-0.00102532907823321</cx:pt>
          <cx:pt idx="645">0.00045384573642902998</cx:pt>
          <cx:pt idx="646">-0.00049747285091768202</cx:pt>
          <cx:pt idx="647">0.00161285895702315</cx:pt>
          <cx:pt idx="648">-0.00189861758523698</cx:pt>
          <cx:pt idx="649">-0.0114996455970654</cx:pt>
          <cx:pt idx="650">-0.026348910555400899</cx:pt>
          <cx:pt idx="651">-0.0098934855457390898</cx:pt>
          <cx:pt idx="652">0.023674106956928599</cx:pt>
          <cx:pt idx="653">0.020960940677627101</cx:pt>
          <cx:pt idx="654">0.0147811118550324</cx:pt>
          <cx:pt idx="655">0.0193636988495892</cx:pt>
          <cx:pt idx="656">0.0049340222580177596</cx:pt>
          <cx:pt idx="657">0.028611363361796899</cx:pt>
          <cx:pt idx="658">0.0101211467185899</cx:pt>
          <cx:pt idx="659">0.00897446736188693</cx:pt>
          <cx:pt idx="660">0.014892144241649001</cx:pt>
          <cx:pt idx="661">0.0053663142649480397</cx:pt>
          <cx:pt idx="662">0.029279864261603301</cx:pt>
          <cx:pt idx="663">0.025836603434291901</cx:pt>
          <cx:pt idx="664">0.0219148275743806</cx:pt>
          <cx:pt idx="665">0.019827926772917299</cx:pt>
          <cx:pt idx="666">0.0180883812583611</cx:pt>
          <cx:pt idx="667">0.0088579332329718</cx:pt>
          <cx:pt idx="668">-0.0019086308539125101</cx:pt>
          <cx:pt idx="669">-0.00050013014688644203</cx:pt>
          <cx:pt idx="670">-0.00034661498877295601</cx:pt>
          <cx:pt idx="671">-0.00060521715313826597</cx:pt>
          <cx:pt idx="672">-0.00078304623063000405</cx:pt>
          <cx:pt idx="673">0.00024691217985782699</cx:pt>
          <cx:pt idx="674">1.3340939203537101e-05</cx:pt>
          <cx:pt idx="675">-0.0010197973891397001</cx:pt>
          <cx:pt idx="676">-0.0114764833013404</cx:pt>
          <cx:pt idx="677">-0.022664981684421499</cx:pt>
          <cx:pt idx="678">-0.029656308250512398</cx:pt>
          <cx:pt idx="679">-0.0254569768738401</cx:pt>
          <cx:pt idx="680">-0.00086732251738754699</cx:pt>
          <cx:pt idx="681">0.021421713495777601</cx:pt>
          <cx:pt idx="682">0.032450659276772598</cx:pt>
          <cx:pt idx="683">0.037101770282037802</cx:pt>
          <cx:pt idx="684">0.035417118125717698</cx:pt>
          <cx:pt idx="685">0.050359865339462899</cx:pt>
          <cx:pt idx="686">0.038683393709173099</cx:pt>
          <cx:pt idx="687">0.0271287220938175</cx:pt>
          <cx:pt idx="688">0.030706244659803799</cx:pt>
          <cx:pt idx="689">-0.0045458075877738103</cx:pt>
          <cx:pt idx="690">0.015090385334852701</cx:pt>
          <cx:pt idx="691">0.019043739230211701</cx:pt>
          <cx:pt idx="692">0.0126607038213163</cx:pt>
          <cx:pt idx="693">0.00021539754987019401</cx:pt>
          <cx:pt idx="694">0.00086151397446638004</cx:pt>
          <cx:pt idx="695">0.00088450588944902903</cx:pt>
          <cx:pt idx="696">0.00120181188788304</cx:pt>
          <cx:pt idx="697">0.00064051443027300702</cx:pt>
          <cx:pt idx="698">-0.00037330421556466597</cx:pt>
          <cx:pt idx="699">0.00012976477414251101</cx:pt>
          <cx:pt idx="700">-0.00059532869064526104</cx:pt>
          <cx:pt idx="701">-7.1761471152785804e-06</cx:pt>
          <cx:pt idx="702">0.00040928644248994299</cx:pt>
          <cx:pt idx="703">-0.0011262435438433201</cx:pt>
          <cx:pt idx="704">-0.0098931858331272899</cx:pt>
          <cx:pt idx="705">-0.0162459786513812</cx:pt>
          <cx:pt idx="706">-0.0074571745879710204</cx:pt>
          <cx:pt idx="707">-0.0096403264365424596</cx:pt>
          <cx:pt idx="708">-0.0146264699483516</cx:pt>
          <cx:pt idx="709">-0.0067972759820814597</cx:pt>
          <cx:pt idx="710">0.0084431926915038199</cx:pt>
          <cx:pt idx="711">-0.0077613946943643703</cx:pt>
          <cx:pt idx="712">-0.0097935437699038091</cx:pt>
          <cx:pt idx="713">0.0084041336064433307</cx:pt>
          <cx:pt idx="714">0.019240373700498602</cx:pt>
          <cx:pt idx="715">0.024404424910060299</cx:pt>
          <cx:pt idx="716">0.0216153294116752</cx:pt>
          <cx:pt idx="717">0.017035138307676001</cx:pt>
          <cx:pt idx="718">0.00655938912549017</cx:pt>
          <cx:pt idx="719">0.0089421487230424406</cx:pt>
          <cx:pt idx="720">0.0059694597278560904</cx:pt>
          <cx:pt idx="721">0.000219502252827845</cx:pt>
          <cx:pt idx="722">-0.0025044293670990901</cx:pt>
          <cx:pt idx="723">-0.0010318026120400899</cx:pt>
          <cx:pt idx="724">-0.00092235757911986302</cx:pt>
          <cx:pt idx="725">-0.00123745190551802</cx:pt>
          <cx:pt idx="726">0.00014808688863962301</cx:pt>
          <cx:pt idx="727">0.00052422011284705</cx:pt>
          <cx:pt idx="728">0.00052593972674149002</cx:pt>
          <cx:pt idx="729">-0.00083726482662719703</cx:pt>
          <cx:pt idx="730">0.00012106093961945099</cx:pt>
          <cx:pt idx="731">0.00057690034608766296</cx:pt>
          <cx:pt idx="732">0.000340534740564887</cx:pt>
          <cx:pt idx="733">-0.00049274789382980496</cx:pt>
          <cx:pt idx="734">-0.00064490702657764298</cx:pt>
          <cx:pt idx="735">-0.0035221193287184901</cx:pt>
          <cx:pt idx="736">-0.0068504021848694602</cx:pt>
          <cx:pt idx="737">-0.0101239380770101</cx:pt>
          <cx:pt idx="738">-0.0101327669055824</cx:pt>
          <cx:pt idx="739">-0.000840511433525328</cx:pt>
          <cx:pt idx="740">0.0033204312031802998</cx:pt>
          <cx:pt idx="741">0.0067548074375319298</cx:pt>
          <cx:pt idx="742">0.00187528874086563</cx:pt>
          <cx:pt idx="743">-0.012615133152782201</cx:pt>
          <cx:pt idx="744">-0.00074277767293212801</cx:pt>
          <cx:pt idx="745">0.0032079706972366101</cx:pt>
          <cx:pt idx="746">0.0022169116171900198</cx:pt>
          <cx:pt idx="747">0.00078965008369219101</cx:pt>
          <cx:pt idx="748">0.0041705037435489202</cx:pt>
          <cx:pt idx="749">0.000166780706220006</cx:pt>
          <cx:pt idx="750">-0.0029694829740085698</cx:pt>
          <cx:pt idx="751">0.000278769328299923</cx:pt>
          <cx:pt idx="752">3.2476396757344303e-05</cx:pt>
          <cx:pt idx="753">-0.00024562678633790899</cx:pt>
          <cx:pt idx="754">5.6078497878456603e-05</cx:pt>
          <cx:pt idx="755">-0.00064906587330257901</cx:pt>
          <cx:pt idx="756">-0.00086440709618518198</cx:pt>
          <cx:pt idx="757">-0.00075264763223541003</cx:pt>
          <cx:pt idx="758">-0.00014939386901545099</cx:pt>
          <cx:pt idx="759">-0.00087503781828150902</cx:pt>
          <cx:pt idx="760">8.5533956350429495e-05</cx:pt>
          <cx:pt idx="761">-6.89328468500598e-05</cx:pt>
          <cx:pt idx="762">-0.00049638820968936999</cx:pt>
          <cx:pt idx="763">0.00027140001537772799</cx:pt>
          <cx:pt idx="764">-0.000636521287584915</cx:pt>
          <cx:pt idx="765">0.000115180804134674</cx:pt>
          <cx:pt idx="766">0.00030749637563390699</cx:pt>
          <cx:pt idx="767">0.00011670798657773701</cx:pt>
          <cx:pt idx="768">-0.00122597739334674</cx:pt>
          <cx:pt idx="769">-0.0011437739130993</cx:pt>
          <cx:pt idx="770">-0.0016701099818124199</cx:pt>
          <cx:pt idx="771">-0.0027903197383030301</cx:pt>
          <cx:pt idx="772">-0.0033006219318463099</cx:pt>
          <cx:pt idx="773">-0.0035207881919457002</cx:pt>
          <cx:pt idx="774">-0.0046289287080635896</cx:pt>
          <cx:pt idx="775">0.00052484897556433999</cx:pt>
          <cx:pt idx="776">0.0010675644808066599</cx:pt>
          <cx:pt idx="777">-0.0015827580473056701</cx:pt>
          <cx:pt idx="778">-0.0029724237511922799</cx:pt>
          <cx:pt idx="779">0.00015325110176082099</cx:pt>
          <cx:pt idx="780">0.00071402227079223101</cx:pt>
          <cx:pt idx="781">-5.3682750574608703e-05</cx:pt>
          <cx:pt idx="782">-0.00038664694077924502</cx:pt>
          <cx:pt idx="783">0.000219867939499039</cx:pt>
          <cx:pt idx="784">-0.0018483488068542549</cx:pt>
          <cx:pt idx="785">-0.00061867116689656753</cx:pt>
          <cx:pt idx="786">-0.00056056366924064254</cx:pt>
          <cx:pt idx="787">-0.0040651475852675504</cx:pt>
          <cx:pt idx="788">-0.006021927051179125</cx:pt>
          <cx:pt idx="789">0.00049682225425041755</cx:pt>
          <cx:pt idx="790">0.00077664119625776753</cx:pt>
          <cx:pt idx="791">-0.0021382287640600351</cx:pt>
          <cx:pt idx="792">-0.002689691133257175</cx:pt>
          <cx:pt idx="793">-2.6766880454968749e-06</cx:pt>
          <cx:pt idx="794">0.0029225553122706749</cx:pt>
          <cx:pt idx="795">-0.0042869327132384746</cx:pt>
          <cx:pt idx="796">0.0034709696248915998</cx:pt>
          <cx:pt idx="797">-0.00044387319748790999</cx:pt>
          <cx:pt idx="798">0.0010289413847024474</cx:pt>
          <cx:pt idx="799">0.0043525987267344001</cx:pt>
          <cx:pt idx="800">-0.00078388941088224746</cx:pt>
          <cx:pt idx="801">-0.0067325344495715251</cx:pt>
          <cx:pt idx="802">0.002513839398312275</cx:pt>
          <cx:pt idx="803">0.0054862943513444996</cx:pt>
          <cx:pt idx="804">0.0029432222498112751</cx:pt>
          <cx:pt idx="805">0.00334920953805345</cx:pt>
          <cx:pt idx="806">0.0026911667536155749</cx:pt>
          <cx:pt idx="807">-5.2448597844343248e-05</cx:pt>
          <cx:pt idx="808">-0.000324573947614855</cx:pt>
          <cx:pt idx="809">8.5473618795789497e-05</cx:pt>
          <cx:pt idx="810">2.5404523957372501e-05</cx:pt>
          <cx:pt idx="811">-0.00023319336379111399</cx:pt>
          <cx:pt idx="812">-0.00099336442315970503</cx:pt>
          <cx:pt idx="813">-0.00085819485684668752</cx:pt>
          <cx:pt idx="814">-0.0023095315970890801</cx:pt>
          <cx:pt idx="815">-0.0024882984603451699</cx:pt>
          <cx:pt idx="816">-0.0049106498589116497</cx:pt>
          <cx:pt idx="817">-0.0044601110930473998</cx:pt>
          <cx:pt idx="818">0.00032916218429129498</cx:pt>
          <cx:pt idx="819">0.0033731926102412999</cx:pt>
          <cx:pt idx="820">0.0028808380944740251</cx:pt>
          <cx:pt idx="821">0.0042627629549896002</cx:pt>
          <cx:pt idx="822">0.0068459129686722501</cx:pt>
          <cx:pt idx="823">-0.0040892309435220254</cx:pt>
          <cx:pt idx="824">-0.0044960151405809253</cx:pt>
          <cx:pt idx="825">0.0017314754121024974</cx:pt>
          <cx:pt idx="826">0.00087940581688889755</cx:pt>
          <cx:pt idx="827">0.002746325102598925</cx:pt>
          <cx:pt idx="828">0.003808000304231</cx:pt>
          <cx:pt idx="829">-0.0016625877753170301</cx:pt>
          <cx:pt idx="830">0.0022410038649877399</cx:pt>
          <cx:pt idx="831">0.0041098905258724503</cx:pt>
          <cx:pt idx="832">0.0044773206966399253</cx:pt>
          <cx:pt idx="833">0.0035929281151317249</cx:pt>
          <cx:pt idx="834">0.0025598828506292501</cx:pt>
          <cx:pt idx="835">0.001104206045916825</cx:pt>
          <cx:pt idx="836">2.4231537800228151e-05</cx:pt>
          <cx:pt idx="837">-9.7862399638048747e-05</cx:pt>
          <cx:pt idx="838">-0.00032286666316568751</cx:pt>
          <cx:pt idx="839">-8.4515491707427501e-05</cx:pt>
          <cx:pt idx="840">2.0324594259791824e-05</cx:pt>
          <cx:pt idx="841">-0.0027569056986052999</cx:pt>
          <cx:pt idx="842">-0.0043871792621230504</cx:pt>
          <cx:pt idx="843">-0.0034805385074013749</cx:pt>
          <cx:pt idx="844">-0.0069565525024605501</cx:pt>
          <cx:pt idx="845">-0.0023145826672007225</cx:pt>
          <cx:pt idx="846">0.0045381065715668746</cx:pt>
          <cx:pt idx="847">0.0032133623904679999</cx:pt>
          <cx:pt idx="848">0.00038739999539533497</cx:pt>
          <cx:pt idx="849">0.0010466967695150775</cx:pt>
          <cx:pt idx="850">-0.00092829724487729001</cx:pt>
          <cx:pt idx="851">-0.0083857392482013255</cx:pt>
          <cx:pt idx="852">-0.0087041414035992255</cx:pt>
          <cx:pt idx="853">-0.0063366195649323751</cx:pt>
          <cx:pt idx="854">-0.0025981551342678</cx:pt>
          <cx:pt idx="855">-0.0014412804434018925</cx:pt>
          <cx:pt idx="856">0.00032548751169994751</cx:pt>
          <cx:pt idx="857">0.0036441972593073998</cx:pt>
          <cx:pt idx="858">0.0014515488921230176</cx:pt>
          <cx:pt idx="859">0.0039929199334109251</cx:pt>
          <cx:pt idx="860">0.0073006474809648751</cx:pt>
          <cx:pt idx="861">0.0054417329862466749</cx:pt>
          <cx:pt idx="862">0.0012330218318090951</cx:pt>
          <cx:pt idx="863">-8.4003076077168994e-05</cx:pt>
          <cx:pt idx="864">-0.0015191185802775225</cx:pt>
          <cx:pt idx="865">2.6932307821092e-05</cx:pt>
          <cx:pt idx="866">-0.000322826222900625</cx:pt>
          <cx:pt idx="867">-0.0011812872732999424</cx:pt>
          <cx:pt idx="868">-0.0010051785025488526</cx:pt>
          <cx:pt idx="869">-0.00262244779386935</cx:pt>
          <cx:pt idx="870">-0.0022484758523055948</cx:pt>
          <cx:pt idx="871">0.00041810645786333</cx:pt>
          <cx:pt idx="872">0.00070606730191647999</cx:pt>
          <cx:pt idx="873">0.0019910477937497275</cx:pt>
          <cx:pt idx="874">0.0054573581688496997</cx:pt>
          <cx:pt idx="875">0.0048545911024030748</cx:pt>
          <cx:pt idx="876">0.0031404998651631249</cx:pt>
          <cx:pt idx="877">0.0020129848258717926</cx:pt>
          <cx:pt idx="878">-0.0049639242873030752</cx:pt>
          <cx:pt idx="879">-0.0019304430660452799</cx:pt>
          <cx:pt idx="880">-0.013985691800367775</cx:pt>
          <cx:pt idx="881">-0.0087123735102973502</cx:pt>
          <cx:pt idx="882">-0.0077901779200415999</cx:pt>
          <cx:pt idx="883">-0.0023274841159099473</cx:pt>
          <cx:pt idx="884">-0.0018483488068542549</cx:pt>
          <cx:pt idx="885">-0.00061867116689656753</cx:pt>
          <cx:pt idx="886">-0.00056056366924064254</cx:pt>
          <cx:pt idx="887">-0.0040651475852675504</cx:pt>
          <cx:pt idx="888">-0.006021927051179125</cx:pt>
          <cx:pt idx="889">0.00049682225425041755</cx:pt>
          <cx:pt idx="890">0.00077664119625776753</cx:pt>
          <cx:pt idx="891">-0.0021382287640600351</cx:pt>
          <cx:pt idx="892">-0.002689691133257175</cx:pt>
          <cx:pt idx="893">-2.6766880454968749e-06</cx:pt>
          <cx:pt idx="894">0.0029225553122706749</cx:pt>
          <cx:pt idx="895">-0.0042869327132384746</cx:pt>
          <cx:pt idx="896">0.0034709696248915998</cx:pt>
          <cx:pt idx="897">-0.00044387319748790999</cx:pt>
          <cx:pt idx="898">0.0010289413847024474</cx:pt>
          <cx:pt idx="899">0.0043525987267344001</cx:pt>
          <cx:pt idx="900">-0.00078388941088224746</cx:pt>
          <cx:pt idx="901">-0.0067325344495715251</cx:pt>
          <cx:pt idx="902">0.002513839398312275</cx:pt>
          <cx:pt idx="903">0.0054862943513444996</cx:pt>
          <cx:pt idx="904">0.0029432222498112751</cx:pt>
          <cx:pt idx="905">0.00334920953805345</cx:pt>
          <cx:pt idx="906">0.0026911667536155749</cx:pt>
          <cx:pt idx="907">-5.2448597844343248e-05</cx:pt>
          <cx:pt idx="908">-0.000324573947614855</cx:pt>
          <cx:pt idx="909">8.5473618795789497e-05</cx:pt>
          <cx:pt idx="910">2.5404523957372501e-05</cx:pt>
          <cx:pt idx="911">-0.00023319336379111399</cx:pt>
          <cx:pt idx="912">-0.00099336442315970503</cx:pt>
          <cx:pt idx="913">-0.00085819485684668752</cx:pt>
          <cx:pt idx="914">-0.0023095315970890801</cx:pt>
          <cx:pt idx="915">-0.0024882984603451699</cx:pt>
          <cx:pt idx="916">-0.0049106498589116497</cx:pt>
          <cx:pt idx="917">-0.0044601110930473998</cx:pt>
          <cx:pt idx="918">0.00032916218429129498</cx:pt>
          <cx:pt idx="919">0.0033731926102412999</cx:pt>
          <cx:pt idx="920">0.0028808380944740251</cx:pt>
          <cx:pt idx="921">0.0042627629549896002</cx:pt>
          <cx:pt idx="922">0.0068459129686722501</cx:pt>
          <cx:pt idx="923">-0.0040892309435220254</cx:pt>
          <cx:pt idx="924">-0.0044960151405809253</cx:pt>
          <cx:pt idx="925">0.0017314754121024974</cx:pt>
          <cx:pt idx="926">0.00087940581688889755</cx:pt>
          <cx:pt idx="927">0.002746325102598925</cx:pt>
          <cx:pt idx="928">0.003808000304231</cx:pt>
          <cx:pt idx="929">-0.0016625877753170301</cx:pt>
          <cx:pt idx="930">0.0022410038649877399</cx:pt>
          <cx:pt idx="931">0.0041098905258724503</cx:pt>
          <cx:pt idx="932">0.0044773206966399253</cx:pt>
          <cx:pt idx="933">0.0035929281151317249</cx:pt>
          <cx:pt idx="934">0.0025598828506292501</cx:pt>
          <cx:pt idx="935">0.001104206045916825</cx:pt>
          <cx:pt idx="936">2.4231537800228151e-05</cx:pt>
          <cx:pt idx="937">-9.7862399638048747e-05</cx:pt>
          <cx:pt idx="938">-0.00032286666316568751</cx:pt>
          <cx:pt idx="939">-8.4515491707427501e-05</cx:pt>
          <cx:pt idx="940">2.0324594259791824e-05</cx:pt>
          <cx:pt idx="941">-0.0027569056986052999</cx:pt>
          <cx:pt idx="942">-0.0043871792621230504</cx:pt>
          <cx:pt idx="943">-0.0034805385074013749</cx:pt>
          <cx:pt idx="944">-0.0069565525024605501</cx:pt>
          <cx:pt idx="945">-0.0023145826672007225</cx:pt>
          <cx:pt idx="946">0.0045381065715668746</cx:pt>
          <cx:pt idx="947">0.0032133623904679999</cx:pt>
          <cx:pt idx="948">0.00038739999539533497</cx:pt>
          <cx:pt idx="949">0.0010466967695150775</cx:pt>
          <cx:pt idx="950">-0.00092829724487729001</cx:pt>
          <cx:pt idx="951">-0.0083857392482013255</cx:pt>
          <cx:pt idx="952">-0.0087041414035992255</cx:pt>
          <cx:pt idx="953">-0.0063366195649323751</cx:pt>
          <cx:pt idx="954">-0.0025981551342678</cx:pt>
          <cx:pt idx="955">-0.0014412804434018925</cx:pt>
          <cx:pt idx="956">0.00032548751169994751</cx:pt>
          <cx:pt idx="957">0.0036441972593073998</cx:pt>
          <cx:pt idx="958">0.0014515488921230176</cx:pt>
          <cx:pt idx="959">0.0039929199334109251</cx:pt>
          <cx:pt idx="960">0.0073006474809648751</cx:pt>
          <cx:pt idx="961">0.0054417329862466749</cx:pt>
          <cx:pt idx="962">0.0012330218318090951</cx:pt>
          <cx:pt idx="963">-8.4003076077168994e-05</cx:pt>
          <cx:pt idx="964">-0.0015191185802775225</cx:pt>
          <cx:pt idx="965">2.6932307821092e-05</cx:pt>
          <cx:pt idx="966">-0.000322826222900625</cx:pt>
          <cx:pt idx="967">-0.0011812872732999424</cx:pt>
          <cx:pt idx="968">-0.0010051785025488526</cx:pt>
          <cx:pt idx="969">-0.00262244779386935</cx:pt>
          <cx:pt idx="970">-0.0022484758523055948</cx:pt>
          <cx:pt idx="971">0.00041810645786333</cx:pt>
          <cx:pt idx="972">0.00070606730191647999</cx:pt>
          <cx:pt idx="973">0.0019910477937497275</cx:pt>
          <cx:pt idx="974">0.0054573581688496997</cx:pt>
          <cx:pt idx="975">0.0048545911024030748</cx:pt>
          <cx:pt idx="976">0.0031404998651631249</cx:pt>
          <cx:pt idx="977">0.0020129848258717926</cx:pt>
          <cx:pt idx="978">-0.0049639242873030752</cx:pt>
          <cx:pt idx="979">-0.0019304430660452799</cx:pt>
          <cx:pt idx="980">-0.013985691800367775</cx:pt>
          <cx:pt idx="981">-0.0087123735102973502</cx:pt>
          <cx:pt idx="982">-0.0077901779200415999</cx:pt>
          <cx:pt idx="983">-0.0023274841159099473</cx:pt>
          <cx:pt idx="984">-0.0018483488068542549</cx:pt>
          <cx:pt idx="985">-0.00061867116689656753</cx:pt>
          <cx:pt idx="986">-0.00056056366924064254</cx:pt>
          <cx:pt idx="987">-0.0040651475852675504</cx:pt>
          <cx:pt idx="988">-0.006021927051179125</cx:pt>
          <cx:pt idx="989">0.00049682225425041755</cx:pt>
          <cx:pt idx="990">0.00077664119625776753</cx:pt>
          <cx:pt idx="991">-0.0021382287640600351</cx:pt>
          <cx:pt idx="992">-0.002689691133257175</cx:pt>
          <cx:pt idx="993">-2.6766880454968749e-06</cx:pt>
          <cx:pt idx="994">0.0029225553122706749</cx:pt>
          <cx:pt idx="995">-0.0042869327132384746</cx:pt>
          <cx:pt idx="996">0.0034709696248915998</cx:pt>
          <cx:pt idx="997">-0.00044387319748790999</cx:pt>
          <cx:pt idx="998">0.0010289413847024474</cx:pt>
          <cx:pt idx="999">0.0043525987267344001</cx:pt>
          <cx:pt idx="1000">-0.00078388941088224746</cx:pt>
          <cx:pt idx="1001">-0.0067325344495715251</cx:pt>
          <cx:pt idx="1002">0.002513839398312275</cx:pt>
          <cx:pt idx="1003">0.0054862943513444996</cx:pt>
          <cx:pt idx="1004">0.0029432222498112751</cx:pt>
          <cx:pt idx="1005">0.00334920953805345</cx:pt>
          <cx:pt idx="1006">0.0026911667536155749</cx:pt>
          <cx:pt idx="1007">-5.2448597844343248e-05</cx:pt>
          <cx:pt idx="1008">-0.000324573947614855</cx:pt>
          <cx:pt idx="1009">8.5473618795789497e-05</cx:pt>
          <cx:pt idx="1010">2.5404523957372501e-05</cx:pt>
          <cx:pt idx="1011">-0.00023319336379111399</cx:pt>
          <cx:pt idx="1012">-0.00099336442315970503</cx:pt>
          <cx:pt idx="1013">-0.00085819485684668752</cx:pt>
          <cx:pt idx="1014">-0.0023095315970890801</cx:pt>
          <cx:pt idx="1015">-0.0024882984603451699</cx:pt>
          <cx:pt idx="1016">-0.0049106498589116497</cx:pt>
          <cx:pt idx="1017">-0.0044601110930473998</cx:pt>
          <cx:pt idx="1018">0.00032916218429129498</cx:pt>
          <cx:pt idx="1019">0.0033731926102412999</cx:pt>
          <cx:pt idx="1020">0.0028808380944740251</cx:pt>
          <cx:pt idx="1021">0.0042627629549896002</cx:pt>
          <cx:pt idx="1022">0.0068459129686722501</cx:pt>
          <cx:pt idx="1023">-0.0040892309435220254</cx:pt>
          <cx:pt idx="1024">-0.0044960151405809253</cx:pt>
          <cx:pt idx="1025">0.0017314754121024974</cx:pt>
          <cx:pt idx="1026">0.00087940581688889755</cx:pt>
          <cx:pt idx="1027">0.002746325102598925</cx:pt>
          <cx:pt idx="1028">0.003808000304231</cx:pt>
          <cx:pt idx="1029">-0.0016625877753170301</cx:pt>
          <cx:pt idx="1030">0.0022410038649877399</cx:pt>
          <cx:pt idx="1031">0.0041098905258724503</cx:pt>
          <cx:pt idx="1032">0.0044773206966399253</cx:pt>
          <cx:pt idx="1033">0.0035929281151317249</cx:pt>
          <cx:pt idx="1034">0.0025598828506292501</cx:pt>
          <cx:pt idx="1035">0.001104206045916825</cx:pt>
          <cx:pt idx="1036">2.4231537800228151e-05</cx:pt>
          <cx:pt idx="1037">-9.7862399638048747e-05</cx:pt>
          <cx:pt idx="1038">-0.00032286666316568751</cx:pt>
          <cx:pt idx="1039">-8.4515491707427501e-05</cx:pt>
          <cx:pt idx="1040">2.0324594259791824e-05</cx:pt>
          <cx:pt idx="1041">-0.0027569056986052999</cx:pt>
          <cx:pt idx="1042">-0.0043871792621230504</cx:pt>
          <cx:pt idx="1043">-0.0034805385074013749</cx:pt>
          <cx:pt idx="1044">-0.0069565525024605501</cx:pt>
          <cx:pt idx="1045">-0.0023145826672007225</cx:pt>
          <cx:pt idx="1046">0.0045381065715668746</cx:pt>
          <cx:pt idx="1047">0.0032133623904679999</cx:pt>
          <cx:pt idx="1048">0.00038739999539533497</cx:pt>
          <cx:pt idx="1049">0.0010466967695150775</cx:pt>
          <cx:pt idx="1050">-0.00092829724487729001</cx:pt>
          <cx:pt idx="1051">-0.0083857392482013255</cx:pt>
          <cx:pt idx="1052">-0.0087041414035992255</cx:pt>
          <cx:pt idx="1053">-0.0063366195649323751</cx:pt>
          <cx:pt idx="1054">-0.0025981551342678</cx:pt>
          <cx:pt idx="1055">-0.0014412804434018925</cx:pt>
          <cx:pt idx="1056">0.00032548751169994751</cx:pt>
          <cx:pt idx="1057">0.0036441972593073998</cx:pt>
          <cx:pt idx="1058">0.0014515488921230176</cx:pt>
          <cx:pt idx="1059">0.0039929199334109251</cx:pt>
          <cx:pt idx="1060">0.0073006474809648751</cx:pt>
          <cx:pt idx="1061">0.0054417329862466749</cx:pt>
          <cx:pt idx="1062">0.0012330218318090951</cx:pt>
          <cx:pt idx="1063">-8.4003076077168994e-05</cx:pt>
          <cx:pt idx="1064">-0.0015191185802775225</cx:pt>
          <cx:pt idx="1065">2.6932307821092e-05</cx:pt>
          <cx:pt idx="1066">-0.000322826222900625</cx:pt>
          <cx:pt idx="1067">-0.0011812872732999424</cx:pt>
          <cx:pt idx="1068">-0.0010051785025488526</cx:pt>
          <cx:pt idx="1069">-0.00262244779386935</cx:pt>
          <cx:pt idx="1070">-0.0022484758523055948</cx:pt>
          <cx:pt idx="1071">0.00041810645786333</cx:pt>
          <cx:pt idx="1072">0.00070606730191647999</cx:pt>
          <cx:pt idx="1073">0.0019910477937497275</cx:pt>
          <cx:pt idx="1074">0.0054573581688496997</cx:pt>
          <cx:pt idx="1075">0.0048545911024030748</cx:pt>
          <cx:pt idx="1076">0.0031404998651631249</cx:pt>
          <cx:pt idx="1077">0.0020129848258717926</cx:pt>
          <cx:pt idx="1078">-0.0049639242873030752</cx:pt>
          <cx:pt idx="1079">-0.0019304430660452799</cx:pt>
          <cx:pt idx="1080">-0.013985691800367775</cx:pt>
          <cx:pt idx="1081">-0.0087123735102973502</cx:pt>
          <cx:pt idx="1082">-0.0077901779200415999</cx:pt>
          <cx:pt idx="1083">-0.0023274841159099473</cx:pt>
        </cx:lvl>
      </cx:numDim>
    </cx:data>
    <cx:data id="9">
      <cx:numDim type="val">
        <cx:f>Sheet2!$J$1:$J$1084</cx:f>
        <cx:lvl ptCount="1084" formatCode="G/通用格式">
          <cx:pt idx="0">-0.000148851103862798</cx:pt>
          <cx:pt idx="1">0.00083508981246824905</cx:pt>
          <cx:pt idx="2">-5.7720849552506797e-05</cx:pt>
          <cx:pt idx="3">0.00056310749110853001</cx:pt>
          <cx:pt idx="4">-5.9251879104750203e-05</cx:pt>
          <cx:pt idx="5">2.5514198130479799e-05</cx:pt>
          <cx:pt idx="6">-4.94385016200744e-05</cx:pt>
          <cx:pt idx="7">0.00055678545972770498</cx:pt>
          <cx:pt idx="8">1.9566714982353899e-05</cx:pt>
          <cx:pt idx="9">7.8678077835555297e-05</cx:pt>
          <cx:pt idx="10">-0.00021726335753513099</cx:pt>
          <cx:pt idx="11">-0.00016470242238386299</cx:pt>
          <cx:pt idx="12">-0.00056972567846162703</cx:pt>
          <cx:pt idx="13">-0.00039274910848353901</cx:pt>
          <cx:pt idx="14">-0.00020224814430525701</cx:pt>
          <cx:pt idx="15">0.000149542969772649</cx:pt>
          <cx:pt idx="16">-8.4848722336814194e-05</cx:pt>
          <cx:pt idx="17">-0.000111180992862148</cx:pt>
          <cx:pt idx="18">-0.00012835094181253999</cx:pt>
          <cx:pt idx="19">0.00061870223395003399</cx:pt>
          <cx:pt idx="20">0.00036520177218895102</cx:pt>
          <cx:pt idx="21">-0.00016016887300113501</cx:pt>
          <cx:pt idx="22">-0.000108894504750997</cx:pt>
          <cx:pt idx="23">1.8735050680397802e-05</cx:pt>
          <cx:pt idx="24">-2.04040049731116e-05</cx:pt>
          <cx:pt idx="25">0.00068594694054311799</cx:pt>
          <cx:pt idx="26">-8.0178901908949695e-05</cx:pt>
          <cx:pt idx="27">-0.00050955778450632004</cx:pt>
          <cx:pt idx="28">0.000213520640907817</cx:pt>
          <cx:pt idx="29">-8.8168791708301606e-05</cx:pt>
          <cx:pt idx="30">0.00034726609708642602</cx:pt>
          <cx:pt idx="31">0.00056367838342463305</cx:pt>
          <cx:pt idx="32">0.00039807040124747301</cx:pt>
          <cx:pt idx="33">0.00022924612297270101</cx:pt>
          <cx:pt idx="34">-0.0023506067443633</cx:pt>
          <cx:pt idx="35">-0.0053325036368553399</cx:pt>
          <cx:pt idx="36">-0.0044588791311112397</cx:pt>
          <cx:pt idx="37">-0.00110926187533657</cx:pt>
          <cx:pt idx="38">-0.00148144709450485</cx:pt>
          <cx:pt idx="39">-0.0028484659857591198</cx:pt>
          <cx:pt idx="40">-0.0044965751197406003</cx:pt>
          <cx:pt idx="41">-0.0029371166958286599</cx:pt>
          <cx:pt idx="42">0.00083988675598954297</cx:pt>
          <cx:pt idx="43">-0.0027991068346118401</cx:pt>
          <cx:pt idx="44">-0.0027284475924429798</cx:pt>
          <cx:pt idx="45">-0.0015123827319327</cx:pt>
          <cx:pt idx="46">-0.00123479024428267</cx:pt>
          <cx:pt idx="47">-0.00226929800574392</cx:pt>
          <cx:pt idx="48">-0.00181691208657428</cx:pt>
          <cx:pt idx="49">-0.0011749544078363901</cx:pt>
          <cx:pt idx="50">-0.0017275117829465799</cx:pt>
          <cx:pt idx="51">-0.0010266203630696</cx:pt>
          <cx:pt idx="52">-0.000177727138678791</cx:pt>
          <cx:pt idx="53">0.000494722254054435</cx:pt>
          <cx:pt idx="54">0.00067531724017684601</cx:pt>
          <cx:pt idx="55">-4.1358158251020997e-05</cx:pt>
          <cx:pt idx="56">0.000462563406502983</cx:pt>
          <cx:pt idx="57">0.000116647111331626</cx:pt>
          <cx:pt idx="58">-8.0000630855377194e-05</cx:pt>
          <cx:pt idx="59">-0.000454489249682821</cx:pt>
          <cx:pt idx="60">-0.00021532234480496699</cx:pt>
          <cx:pt idx="61">-0.00079176244652091096</cx:pt>
          <cx:pt idx="62">-0.00305418188574341</cx:pt>
          <cx:pt idx="63">-0.0084085291481378194</cx:pt>
          <cx:pt idx="64">-0.0092728193711592993</cx:pt>
          <cx:pt idx="65">-0.0065720411179291498</cx:pt>
          <cx:pt idx="66">-0.018637615062203901</cx:pt>
          <cx:pt idx="67">-0.0209702014472577</cx:pt>
          <cx:pt idx="68">-0.022214161385478898</cx:pt>
          <cx:pt idx="69">-0.018931038941453801</cx:pt>
          <cx:pt idx="70">-0.014509794646467299</cx:pt>
          <cx:pt idx="71">-0.016371930241939399</cx:pt>
          <cx:pt idx="72">-0.019130399576348399</cx:pt>
          <cx:pt idx="73">-0.0081840829135430507</cx:pt>
          <cx:pt idx="74">-0.0093829315640646897</cx:pt>
          <cx:pt idx="75">-0.0074227430016171898</cx:pt>
          <cx:pt idx="76">-0.00422257432578716</cx:pt>
          <cx:pt idx="77">-0.0035725861862527398</cx:pt>
          <cx:pt idx="78">-0.00381806791667582</cx:pt>
          <cx:pt idx="79">-0.0016985106709303901</cx:pt>
          <cx:pt idx="80">-9.58364553562651e-05</cx:pt>
          <cx:pt idx="81">-0.00045178696812072597</cx:pt>
          <cx:pt idx="82">0.00083996092608859204</cx:pt>
          <cx:pt idx="83">0.000276033014225445</cx:pt>
          <cx:pt idx="84">0.00030253945891138703</cx:pt>
          <cx:pt idx="85">-0.00094033427484991401</cx:pt>
          <cx:pt idx="86">0.00033885259149201802</cx:pt>
          <cx:pt idx="87">-0.00266139897932576</cx:pt>
          <cx:pt idx="88">-0.00085951923043140204</cx:pt>
          <cx:pt idx="89">-0.0019663154672514998</cx:pt>
          <cx:pt idx="90">-0.00613252924703189</cx:pt>
          <cx:pt idx="91">-0.0082720378200644099</cx:pt>
          <cx:pt idx="92">-0.0138473075841205</cx:pt>
          <cx:pt idx="93">-0.023258390964397399</cx:pt>
          <cx:pt idx="94">-0.031841889890372503</cx:pt>
          <cx:pt idx="95">-0.033473568331201603</cx:pt>
          <cx:pt idx="96">-0.049216727386570298</cx:pt>
          <cx:pt idx="97">-0.063596445696192799</cx:pt>
          <cx:pt idx="98">-0.051718622216362101</cx:pt>
          <cx:pt idx="99">-0.043385319841019503</cx:pt>
          <cx:pt idx="100">-0.023636409233941998</cx:pt>
          <cx:pt idx="101">-0.0150428743176681</cx:pt>
          <cx:pt idx="102">-0.017066657561423799</cx:pt>
          <cx:pt idx="103">-0.0170280843914489</cx:pt>
          <cx:pt idx="104">-0.0129376064419269</cx:pt>
          <cx:pt idx="105">0.00021896697231607601</cx:pt>
          <cx:pt idx="106">0.0013047230476874901</cx:pt>
          <cx:pt idx="107">-0.0051060466740660802</cx:pt>
          <cx:pt idx="108">-0.00089646188385649004</cx:pt>
          <cx:pt idx="109">0.0049895321473418996</cx:pt>
          <cx:pt idx="110">0.00063238043509935898</cx:pt>
          <cx:pt idx="111">-0.000147691841549618</cx:pt>
          <cx:pt idx="112">0.00056761169352671998</cx:pt>
          <cx:pt idx="113">0.00059296971938977295</cx:pt>
          <cx:pt idx="114">-0.00044234600388527002</cx:pt>
          <cx:pt idx="115">0.0012792708321094799</cx:pt>
          <cx:pt idx="116">0.0012745137686090899</cx:pt>
          <cx:pt idx="117">-0.0067703435067121096</cx:pt>
          <cx:pt idx="118">-0.0092844741077858107</cx:pt>
          <cx:pt idx="119">-0.0071413607611769498</cx:pt>
          <cx:pt idx="120">-0.021648574069919602</cx:pt>
          <cx:pt idx="121">-0.034585207308439503</cx:pt>
          <cx:pt idx="122">-0.035866306486436503</cx:pt>
          <cx:pt idx="123">-0.022348563400348301</cx:pt>
          <cx:pt idx="124">-0.0333676882984736</cx:pt>
          <cx:pt idx="125">-0.052143849888685201</cx:pt>
          <cx:pt idx="126">-0.0491046578231987</cx:pt>
          <cx:pt idx="127">-0.034519874106434298</cx:pt>
          <cx:pt idx="128">-0.0224722484199751</cx:pt>
          <cx:pt idx="129">-0.0044693045654490404</cx:pt>
          <cx:pt idx="130">-0.016742014022047801</cx:pt>
          <cx:pt idx="131">-0.033453093800795898</cx:pt>
          <cx:pt idx="132">-0.015447942122297701</cx:pt>
          <cx:pt idx="133">-0.0033379332695287799</cx:pt>
          <cx:pt idx="134">0.00287052633407975</cx:pt>
          <cx:pt idx="135">0.0116856608129232</cx:pt>
          <cx:pt idx="136">0.017871061802850901</cx:pt>
          <cx:pt idx="137">0.0154073646938994</cx:pt>
          <cx:pt idx="138">0.0057217453005086504</cx:pt>
          <cx:pt idx="139">-0.00085191046664451296</cx:pt>
          <cx:pt idx="140">-0.00034257283531460598</cx:pt>
          <cx:pt idx="141">-0.00022022623636309101</cx:pt>
          <cx:pt idx="142">0.00060794047027091895</cx:pt>
          <cx:pt idx="143">-0.000255217223536616</cx:pt>
          <cx:pt idx="144">0.0028256686091741499</cx:pt>
          <cx:pt idx="145">0.00307344611327918</cx:pt>
          <cx:pt idx="146">-0.00331065582087428</cx:pt>
          <cx:pt idx="147">-0.016018975250689901</cx:pt>
          <cx:pt idx="148">-0.020850744902780299</cx:pt>
          <cx:pt idx="149">-0.016276927150537399</cx:pt>
          <cx:pt idx="150">-0.029931411480469201</cx:pt>
          <cx:pt idx="151">0.0190737331907791</cx:pt>
          <cx:pt idx="152">0.028512367272630901</cx:pt>
          <cx:pt idx="153">-0.015048446069438099</cx:pt>
          <cx:pt idx="154">-0.0362454667016412</cx:pt>
          <cx:pt idx="155">-0.076442621268875799</cx:pt>
          <cx:pt idx="156">-0.052959720032798897</cx:pt>
          <cx:pt idx="157">-0.0445129027750783</cx:pt>
          <cx:pt idx="158">-0.058897961454305398</cx:pt>
          <cx:pt idx="159">-0.064795460997330606</cx:pt>
          <cx:pt idx="160">-0.017979509741147901</cx:pt>
          <cx:pt idx="161">-0.010087908729910401</cx:pt>
          <cx:pt idx="162">-0.000616725668111826</cx:pt>
          <cx:pt idx="163">0.0132430465570058</cx:pt>
          <cx:pt idx="164">0.013143643072528599</cx:pt>
          <cx:pt idx="165">0.0051517837223578602</cx:pt>
          <cx:pt idx="166">0.00099526525223204098</cx:pt>
          <cx:pt idx="167">0.000421919487241124</cx:pt>
          <cx:pt idx="168">0.000334000088646393</cx:pt>
          <cx:pt idx="169">-0.00039616555294792603</cx:pt>
          <cx:pt idx="170">0.00077460383528420303</cx:pt>
          <cx:pt idx="171">0.0020483307373862598</cx:pt>
          <cx:pt idx="172">0.0055748653538323402</cx:pt>
          <cx:pt idx="173">0.0067832135972973797</cx:pt>
          <cx:pt idx="174">0.0040397950198682404</cx:pt>
          <cx:pt idx="175">-0.0147846581782736</cx:pt>
          <cx:pt idx="176">-0.0027968542045276202</cx:pt>
          <cx:pt idx="177">0.024552650569978698</cx:pt>
          <cx:pt idx="178">-0.0111002413789339</cx:pt>
          <cx:pt idx="179">0.0068893365285968696</cx:pt>
          <cx:pt idx="180">0.0076634599692493198</cx:pt>
          <cx:pt idx="181">0.00356604027565435</cx:pt>
          <cx:pt idx="182">-0.014368043860250901</cx:pt>
          <cx:pt idx="183">0.00164131543157836</cx:pt>
          <cx:pt idx="184">0.0117553121090242</cx:pt>
          <cx:pt idx="185">0.037211020377576398</cx:pt>
          <cx:pt idx="186">-0.0037750322463559502</cx:pt>
          <cx:pt idx="187">0.0058647268092596296</cx:pt>
          <cx:pt idx="188">0.0088056089657900707</cx:pt>
          <cx:pt idx="189">0.00486497595444249</cx:pt>
          <cx:pt idx="190">0.0172305453615447</cx:pt>
          <cx:pt idx="191">0.039496811094382599</cx:pt>
          <cx:pt idx="192">0.0196658304920042</cx:pt>
          <cx:pt idx="193">0.0084907956210865995</cx:pt>
          <cx:pt idx="194">-0.00076128351290598501</cx:pt>
          <cx:pt idx="195">-0.00448563570932953</cx:pt>
          <cx:pt idx="196">0.00120604471090999</cx:pt>
          <cx:pt idx="197">-0.00055611081850886004</cx:pt>
          <cx:pt idx="198">0.0036789100852698902</cx:pt>
          <cx:pt idx="199">0.00079279789484690754</cx:pt>
          <cx:pt idx="200">-0.00024860088712987349</cx:pt>
          <cx:pt idx="201">-0.00090095712989081748</cx:pt>
          <cx:pt idx="202">0.0023598421649747123</cx:pt>
          <cx:pt idx="203">-0.0024514177882371752</cx:pt>
          <cx:pt idx="204">0.0052232553867848502</cx:pt>
          <cx:pt idx="205">0.0067118132573739248</cx:pt>
          <cx:pt idx="206">0.00048757972264996252</cx:pt>
          <cx:pt idx="207">0.0041925559503820254</cx:pt>
          <cx:pt idx="208">0.0123437357642093</cx:pt>
          <cx:pt idx="209">0.01132577984510375</cx:pt>
          <cx:pt idx="210">0.0045881940201288754</cx:pt>
          <cx:pt idx="211">0.0122429773966034</cx:pt>
          <cx:pt idx="212">0.012889611914412576</cx:pt>
          <cx:pt idx="213">0.019662316342873399</cx:pt>
          <cx:pt idx="214">0.0082466517195523507</cx:pt>
          <cx:pt idx="215">0.0093210461384608499</cx:pt>
          <cx:pt idx="216">0.0039337249107178496</cx:pt>
          <cx:pt idx="217">0.0024300857813872225</cx:pt>
          <cx:pt idx="218">0.00085920840834611753</cx:pt>
          <cx:pt idx="219">0.0090986948642393251</cx:pt>
          <cx:pt idx="220">0.0059648962866902496</cx:pt>
          <cx:pt idx="221">0.0022130671488387751</cx:pt>
          <cx:pt idx="222">0.00020937773146580325</cx:pt>
          <cx:pt idx="223">-0.00047364465280001251</cx:pt>
          <cx:pt idx="224">-0.0005029975447978025</cx:pt>
          <cx:pt idx="225">-0.0001036562129989235</cx:pt>
          <cx:pt idx="226">0.00095063625466119495</cx:pt>
          <cx:pt idx="227">0.0012519828924557426</cx:pt>
          <cx:pt idx="228">0.00038920276436749498</cx:pt>
          <cx:pt idx="229">0.0024263144527934726</cx:pt>
          <cx:pt idx="230">0.0047002207045648003</cx:pt>
          <cx:pt idx="231">0.0019557423312457725</cx:pt>
          <cx:pt idx="232">0.0130708662366906</cx:pt>
          <cx:pt idx="233">0.0080223016150377992</cx:pt>
          <cx:pt idx="234">0.0036371836868402002</cx:pt>
          <cx:pt idx="235">0.013797036591509274</cx:pt>
          <cx:pt idx="236">0.015136863780288674</cx:pt>
          <cx:pt idx="237">0.016023667461023176</cx:pt>
          <cx:pt idx="238">0.01294208172311515</cx:pt>
          <cx:pt idx="239">0.013003218467184399</cx:pt>
          <cx:pt idx="240">0.018740666121689276</cx:pt>
          <cx:pt idx="241">0.0065505019875699002</cx:pt>
          <cx:pt idx="242">0.010078494092345574</cx:pt>
          <cx:pt idx="243">0.0025881502021280998</cx:pt>
          <cx:pt idx="244">0.00334151784787595</cx:pt>
          <cx:pt idx="245">0.0033338583263991502</cx:pt>
          <cx:pt idx="246">0.0015165467982471751</cx:pt>
          <cx:pt idx="247">0.0047304784405415249</cx:pt>
          <cx:pt idx="248">0.012100975670722051</cx:pt>
          <cx:pt idx="249">0.0062036465773816253</cx:pt>
          <cx:pt idx="250">0.0012571514965000251</cx:pt>
          <cx:pt idx="251">0.00020602321261456699</cx:pt>
          <cx:pt idx="252">0.000135054118030702</cx:pt>
          <cx:pt idx="253">-8.0641845859030245e-06</cx:pt>
          <cx:pt idx="254">0.00053511270412223753</cx:pt>
          <cx:pt idx="255">0.001068626266907865</cx:pt>
          <cx:pt idx="256">-0.00045527600299041001</cx:pt>
          <cx:pt idx="257">-0.00096870926634764001</cx:pt>
          <cx:pt idx="258">0.0073566502977322002</cx:pt>
          <cx:pt idx="259">0.00057781764234135502</cx:pt>
          <cx:pt idx="260">0.0044267238534086498</cx:pt>
          <cx:pt idx="261">0.0051638335547769497</cx:pt>
          <cx:pt idx="262">-5.412510824652325e-05</cx:pt>
          <cx:pt idx="263">0.0060975028652495503</cx:pt>
          <cx:pt idx="264">0.010076197286825</cx:pt>
          <cx:pt idx="265">0.01264919960928255</cx:pt>
          <cx:pt idx="266">0.0124394480215779</cx:pt>
          <cx:pt idx="267">0.008655802852881575</cx:pt>
          <cx:pt idx="268">0.010899352286671625</cx:pt>
          <cx:pt idx="269">0.0080548445408616508</cx:pt>
          <cx:pt idx="270">0.0035483616124900252</cx:pt>
          <cx:pt idx="271">-0.00071972223053844251</cx:pt>
          <cx:pt idx="272">0.0061953615832830754</cx:pt>
          <cx:pt idx="273">0.00331554829645795</cx:pt>
          <cx:pt idx="274">0.0044899661590275001</cx:pt>
          <cx:pt idx="275">0.0032155328226616499</cx:pt>
          <cx:pt idx="276">0.003561044034890925</cx:pt>
          <cx:pt idx="277">0.0044158399854421996</cx:pt>
          <cx:pt idx="278">0.0011671401146362826</cx:pt>
          <cx:pt idx="279">0.00032959082469808499</cx:pt>
          <cx:pt idx="280">-0.00010079380488592224</cx:pt>
          <cx:pt idx="281">0.00048352456750871752</cx:pt>
          <cx:pt idx="282">0.00076713978785357504</cx:pt>
          <cx:pt idx="283">0.00089960085075765505</cx:pt>
          <cx:pt idx="284">0.00053220700034057754</cx:pt>
          <cx:pt idx="285">-0.00085926920969903002</cx:pt>
          <cx:pt idx="286">0.0012753863990652774</cx:pt>
          <cx:pt idx="287">0.00013219341882282076</cx:pt>
          <cx:pt idx="288">0.00064296850240165245</cx:pt>
          <cx:pt idx="289">0.0021983145457659648</cx:pt>
          <cx:pt idx="290">-0.004467484145657525</cx:pt>
          <cx:pt idx="291">-0.0091974457668415749</cx:pt>
          <cx:pt idx="292">-0.0015039921263337449</cx:pt>
          <cx:pt idx="293">-0.006457464832428525</cx:pt>
          <cx:pt idx="294">-0.0021038338176113474</cx:pt>
          <cx:pt idx="295">-0.0040265911028342753</cx:pt>
          <cx:pt idx="296">-0.0038750520517224002</cx:pt>
          <cx:pt idx="297">-0.013343943879218775</cx:pt>
          <cx:pt idx="298">-0.0043931318799178996</cx:pt>
          <cx:pt idx="299">0.0036876643642938002</cx:pt>
          <cx:pt idx="300">0.0111277195956179</cx:pt>
          <cx:pt idx="301">-0.012216808743817</cx:pt>
          <cx:pt idx="302">0.0050038610799070004</cx:pt>
          <cx:pt idx="303">0.011208955849453001</cx:pt>
          <cx:pt idx="304">0.0067786978773253801</cx:pt>
          <cx:pt idx="305">0.0124826080202415</cx:pt>
          <cx:pt idx="306">0.0020873431349973</cx:pt>
          <cx:pt idx="307">0.00055528965740720998</cx:pt>
          <cx:pt idx="308">-2.16725665421829e-05</cx:pt>
          <cx:pt idx="309">-0.00058413486201848702</cx:pt>
          <cx:pt idx="310">0.0039594338750094799</cx:pt>
          <cx:pt idx="311">0.0038408383023666899</cx:pt>
          <cx:pt idx="312">0.0123305563612231</cx:pt>
          <cx:pt idx="313">0.016931952686045901</cx:pt>
          <cx:pt idx="314">0.028201409370116701</cx:pt>
          <cx:pt idx="315">0.014887575397055699</cx:pt>
          <cx:pt idx="316">0.0110498238987971</cx:pt>
          <cx:pt idx="317">0.0031235679481488999</cx:pt>
          <cx:pt idx="318">-0.0224150028548709</cx:pt>
          <cx:pt idx="319">-0.0150017430303495</cx:pt>
          <cx:pt idx="320">0.0034665063749890201</cx:pt>
          <cx:pt idx="321">-0.0177096002652554</cx:pt>
          <cx:pt idx="322">0.012699335049539901</cx:pt>
          <cx:pt idx="323">0.0127691514635167</cx:pt>
          <cx:pt idx="324">-0.0433046045470796</cx:pt>
          <cx:pt idx="325">-0.050676675176431998</cx:pt>
          <cx:pt idx="326">-0.0318937419346043</cx:pt>
          <cx:pt idx="327">-0.020694195948909099</cx:pt>
          <cx:pt idx="328">-0.014472179764966</cx:pt>
          <cx:pt idx="329">-0.014927311894026501</cx:pt>
          <cx:pt idx="330">0.0090204035624253699</cx:pt>
          <cx:pt idx="331">0.001559554822585</cx:pt>
          <cx:pt idx="332">-0.00144383880821926</cx:pt>
          <cx:pt idx="333">0.0042327494245833399</cx:pt>
          <cx:pt idx="334">0.0071437779264272704</cx:pt>
          <cx:pt idx="335">0.00045222534559867397</cx:pt>
          <cx:pt idx="336">3.8562565359614099e-05</cx:pt>
          <cx:pt idx="337">0.00125511025231537</cx:pt>
          <cx:pt idx="338">0.0025070401865482099</cx:pt>
          <cx:pt idx="339">0.00127550143900189</cx:pt>
          <cx:pt idx="340">0.026267407598919702</cx:pt>
          <cx:pt idx="341">0.034352075116646903</cx:pt>
          <cx:pt idx="342">0.030387347934079701</cx:pt>
          <cx:pt idx="343">0.023096227898777001</cx:pt>
          <cx:pt idx="344">0.017748926696831299</cx:pt>
          <cx:pt idx="345">-0.025758091870442701</cx:pt>
          <cx:pt idx="346">-0.019117727262700699</cx:pt>
          <cx:pt idx="347">0.00353906084240192</cx:pt>
          <cx:pt idx="348">-0.013984753694574701</cx:pt>
          <cx:pt idx="349">-0.0026666404846443898</cx:pt>
          <cx:pt idx="350">-0.00337210711002331</cx:pt>
          <cx:pt idx="351">0.012115845885042701</cx:pt>
          <cx:pt idx="352">-0.0534187334753288</cx:pt>
          <cx:pt idx="353">-0.053311620605806999</cx:pt>
          <cx:pt idx="354">-0.0050312920983584704</cx:pt>
          <cx:pt idx="355">-0.0078387255524419493</cx:pt>
          <cx:pt idx="356">-0.023911139633187101</cx:pt>
          <cx:pt idx="357">0.0045306385830799004</cx:pt>
          <cx:pt idx="358">0.0252324554979136</cx:pt>
          <cx:pt idx="359">0.01026143656283</cx:pt>
          <cx:pt idx="360">-0.021449587052694501</cx:pt>
          <cx:pt idx="361">0.00152336963871016</cx:pt>
          <cx:pt idx="362">0.0042710238097706304</cx:pt>
          <cx:pt idx="363">-0.00070639958359529505</cx:pt>
          <cx:pt idx="364">0.000131902526906304</cx:pt>
          <cx:pt idx="365">-0.00026917771201720897</cx:pt>
          <cx:pt idx="366">0.00066629924320689004</cx:pt>
          <cx:pt idx="367">1.2852839044581101e-05</cx:pt>
          <cx:pt idx="368">0.0283836264956592</cx:pt>
          <cx:pt idx="369">0.034892587668181201</cx:pt>
          <cx:pt idx="370">0.0151947787604891</cx:pt>
          <cx:pt idx="371">0.047846692286984703</cx:pt>
          <cx:pt idx="372">0.057642554805708998</cx:pt>
          <cx:pt idx="373">0.015847295714167799</cx:pt>
          <cx:pt idx="374">0.023004369628837701</cx:pt>
          <cx:pt idx="375">0.020419920585061001</cx:pt>
          <cx:pt idx="376">0.00076360564534998904</cx:pt>
          <cx:pt idx="377">0.0051884384583468996</cx:pt>
          <cx:pt idx="378">0.024669183204519701</cx:pt>
          <cx:pt idx="379">0.0139108797214562</cx:pt>
          <cx:pt idx="380">-0.019615290844069599</cx:pt>
          <cx:pt idx="381">-0.045112377361253397</cx:pt>
          <cx:pt idx="382">-0.0092765207329582201</cx:pt>
          <cx:pt idx="383">-0.015216936334353601</cx:pt>
          <cx:pt idx="384">0.0100065261861492</cx:pt>
          <cx:pt idx="385">0.022228993785439799</cx:pt>
          <cx:pt idx="386">0.015893062061689001</cx:pt>
          <cx:pt idx="387">-0.024133577457379402</cx:pt>
          <cx:pt idx="388">-0.037338100418390703</cx:pt>
          <cx:pt idx="389">-0.0085494250307042892</cx:pt>
          <cx:pt idx="390">-0.00391892837158351</cx:pt>
          <cx:pt idx="391">-0.00091853335993698595</cx:pt>
          <cx:pt idx="392">-0.00032261597185841498</cx:pt>
          <cx:pt idx="393">0.00038472949427272702</cx:pt>
          <cx:pt idx="394">-0.00036692664912704899</cx:pt>
          <cx:pt idx="395">0.00707245737302864</cx:pt>
          <cx:pt idx="396">0.026987220971816502</cx:pt>
          <cx:pt idx="397">0.034542889867619303</cx:pt>
          <cx:pt idx="398">0.040558382336317998</cx:pt>
          <cx:pt idx="399">0.044681277749344897</cx:pt>
          <cx:pt idx="400">0.037456069072165997</cx:pt>
          <cx:pt idx="401">0.0318702323741651</cx:pt>
          <cx:pt idx="402">0.040431911293903201</cx:pt>
          <cx:pt idx="403">0.0157476010752092</cx:pt>
          <cx:pt idx="404">-0.0103436020252954</cx:pt>
          <cx:pt idx="405">0.0024949122926079602</cx:pt>
          <cx:pt idx="406">0.022654439786106002</cx:pt>
          <cx:pt idx="407">-0.0064591990689325997</cx:pt>
          <cx:pt idx="408">-0.041329049677101701</cx:pt>
          <cx:pt idx="409">-0.051106144453716099</cx:pt>
          <cx:pt idx="410">-0.020179876236824001</cx:pt>
          <cx:pt idx="411">0.010250926621855099</cx:pt>
          <cx:pt idx="412">0.0237317576853672</cx:pt>
          <cx:pt idx="413">0.0132710262455954</cx:pt>
          <cx:pt idx="414">0.0143642373943067</cx:pt>
          <cx:pt idx="415">-0.015991225655407799</cx:pt>
          <cx:pt idx="416">-0.040421464656122202</cx:pt>
          <cx:pt idx="417">-0.0164970390803309</cx:pt>
          <cx:pt idx="418">-0.0041415131800996898</cx:pt>
          <cx:pt idx="419">-1.0532563199735001e-05</cx:pt>
          <cx:pt idx="420">0.00046251272500141399</cx:pt>
          <cx:pt idx="421">-0.00029765760303406198</cx:pt>
          <cx:pt idx="422">-0.000320309538408546</cx:pt>
          <cx:pt idx="423">0.0073733175547007696</cx:pt>
          <cx:pt idx="424">0.025624461342881901</cx:pt>
          <cx:pt idx="425">0.033012649419708003</cx:pt>
          <cx:pt idx="426">0.042446907720158501</cx:pt>
          <cx:pt idx="427">0.0281689994554702</cx:pt>
          <cx:pt idx="428">0.044624851884712102</cx:pt>
          <cx:pt idx="429">0.039329359417614798</cx:pt>
          <cx:pt idx="430">0.055878307319390301</cx:pt>
          <cx:pt idx="431">0.0498305837182383</cx:pt>
          <cx:pt idx="432">-0.0077374082674375498</cx:pt>
          <cx:pt idx="433">-0.0063762083449855501</cx:pt>
          <cx:pt idx="434">0.033459799228944202</cx:pt>
          <cx:pt idx="435">-0.018303810150496001</cx:pt>
          <cx:pt idx="436">-0.052473063797565701</cx:pt>
          <cx:pt idx="437">-0.019104325874439599</cx:pt>
          <cx:pt idx="438">-0.0039480166843442101</cx:pt>
          <cx:pt idx="439">0.0048236275709199403</cx:pt>
          <cx:pt idx="440">0.015942119333739499</cx:pt>
          <cx:pt idx="441">0.016798671998684699</cx:pt>
          <cx:pt idx="442">0.023491308397319301</cx:pt>
          <cx:pt idx="443">-0.0023649412496275701</cx:pt>
          <cx:pt idx="444">-0.035768084554405999</cx:pt>
          <cx:pt idx="445">-0.028146484907601198</cx:pt>
          <cx:pt idx="446">-0.0052670769827376897</cx:pt>
          <cx:pt idx="447">-0.0028815210686982898</cx:pt>
          <cx:pt idx="448">-0.00015071166204438501</cx:pt>
          <cx:pt idx="449">-0.00025979520085068602</cx:pt>
          <cx:pt idx="450">-0.00044618340606300398</cx:pt>
          <cx:pt idx="451">0.00190202896489838</cx:pt>
          <cx:pt idx="452">0.00089421670935239603</cx:pt>
          <cx:pt idx="453">0.0035016188743501198</cx:pt>
          <cx:pt idx="454">0.0087465351286328593</cx:pt>
          <cx:pt idx="455">0.0046569701188942398</cx:pt>
          <cx:pt idx="456">0.017678869588056902</cx:pt>
          <cx:pt idx="457">0.0137749490959989</cx:pt>
          <cx:pt idx="458">0.0325431080448116</cx:pt>
          <cx:pt idx="459">0.020832493703935001</cx:pt>
          <cx:pt idx="460">0.020674443659696298</cx:pt>
          <cx:pt idx="461">0.0446824433726681</cx:pt>
          <cx:pt idx="462">-0.034884966994410703</cx:pt>
          <cx:pt idx="463">-0.0364138481526241</cx:pt>
          <cx:pt idx="464">-0.035630502285103498</cx:pt>
          <cx:pt idx="465">-0.0041647469137388801</cx:pt>
          <cx:pt idx="466">0.00342319405302699</cx:pt>
          <cx:pt idx="467">-0.029619914277555601</cx:pt>
          <cx:pt idx="468">0.0256597880455838</cx:pt>
          <cx:pt idx="469">0.0037173759761029101</cx:pt>
          <cx:pt idx="470">0.0074429392783222801</cx:pt>
          <cx:pt idx="471">-0.014460273079256699</cx:pt>
          <cx:pt idx="472">-0.019568890362153601</cx:pt>
          <cx:pt idx="473">-0.035308426343173702</cx:pt>
          <cx:pt idx="474">-0.0112154380132905</cx:pt>
          <cx:pt idx="475">-0.0029890012397988802</cx:pt>
          <cx:pt idx="476">-0.00035844328169668698</cx:pt>
          <cx:pt idx="477">-0.00014739462877295901</cx:pt>
          <cx:pt idx="478">-0.00247051030057352</cx:pt>
          <cx:pt idx="479">-0.0062074806449091396</cx:pt>
          <cx:pt idx="480">-0.0240664305557549</cx:pt>
          <cx:pt idx="481">-0.025122908734930002</cx:pt>
          <cx:pt idx="482">-0.0053620050576457003</cx:pt>
          <cx:pt idx="483">-0.0020230726211286402</cx:pt>
          <cx:pt idx="484">0.0220918542810008</cx:pt>
          <cx:pt idx="485">0.026199200798225099</cx:pt>
          <cx:pt idx="486">0.0152364391618334</cx:pt>
          <cx:pt idx="487">-0.00580501988569832</cx:pt>
          <cx:pt idx="488">-0.021271485840243201</cx:pt>
          <cx:pt idx="489">0.0121666423950043</cx:pt>
          <cx:pt idx="490">-0.0310007596296718</cx:pt>
          <cx:pt idx="491">0.0058527405211176104</cx:pt>
          <cx:pt idx="492">0.0257336772398849</cx:pt>
          <cx:pt idx="493">0.0280149340490961</cx:pt>
          <cx:pt idx="494">0.0074038264035486802</cx:pt>
          <cx:pt idx="495">-0.033364804243474502</cx:pt>
          <cx:pt idx="496">-0.0013042231838554701</cx:pt>
          <cx:pt idx="497">-0.0059164758223603604</cx:pt>
          <cx:pt idx="498">0.0044113925498744802</cx:pt>
          <cx:pt idx="499">-0.0117113981573573</cx:pt>
          <cx:pt idx="500">-0.018815918918133601</cx:pt>
          <cx:pt idx="501">-0.031759413723190702</cx:pt>
          <cx:pt idx="502">-0.0034164543712866002</cx:pt>
          <cx:pt idx="503">-0.00084503294810502495</cx:pt>
          <cx:pt idx="504">0.00028137525764202902</cx:pt>
          <cx:pt idx="505">8.3175658482109594e-05</cx:pt>
          <cx:pt idx="506">-0.0015458704120089701</cx:pt>
          <cx:pt idx="507">-0.018412794132741599</cx:pt>
          <cx:pt idx="508">-0.038721316157714201</cx:pt>
          <cx:pt idx="509">-0.0302768351508667</cx:pt>
          <cx:pt idx="510">-0.0071348846696694702</cx:pt>
          <cx:pt idx="511">0.0040158529469714998</cx:pt>
          <cx:pt idx="512">0.024399554487696502</cx:pt>
          <cx:pt idx="513">0.0076623415535890102</cx:pt>
          <cx:pt idx="514">-0.018715435019741301</cx:pt>
          <cx:pt idx="515">-0.0076938127239272701</cx:pt>
          <cx:pt idx="516">-0.00036754552530216802</cx:pt>
          <cx:pt idx="517">0.031944943160232497</cx:pt>
          <cx:pt idx="518">0.0184564400739799</cx:pt>
          <cx:pt idx="519">0.000375727045348967</cx:pt>
          <cx:pt idx="520">0.0163702029456466</cx:pt>
          <cx:pt idx="521">0.0227425964419944</cx:pt>
          <cx:pt idx="522">-0.025499536867459701</cx:pt>
          <cx:pt idx="523">-0.034423714811621903</cx:pt>
          <cx:pt idx="524">-0.018834584807473399</cx:pt>
          <cx:pt idx="525">-0.0080557804164799393</cx:pt>
          <cx:pt idx="526">0.00078470465273066899</cx:pt>
          <cx:pt idx="527">-0.022265687132081401</cx:pt>
          <cx:pt idx="528">-0.0304872818483365</cx:pt>
          <cx:pt idx="529">-0.022387015104022499</cx:pt>
          <cx:pt idx="530">0.00045289303501594799</cx:pt>
          <cx:pt idx="531">0.00033803822081045502</cx:pt>
          <cx:pt idx="532">0.00033244490028558002</cx:pt>
          <cx:pt idx="533">-9.1417193982420603e-05</cx:pt>
          <cx:pt idx="534">-0.00028301765249894999</cx:pt>
          <cx:pt idx="535">-0.022411846506552299</cx:pt>
          <cx:pt idx="536">-0.042899536599497898</cx:pt>
          <cx:pt idx="537">-0.042520258502126602</cx:pt>
          <cx:pt idx="538">-0.028180830437841201</cx:pt>
          <cx:pt idx="539">-0.0045551008420165904</cx:pt>
          <cx:pt idx="540">0.0107882641551323</cx:pt>
          <cx:pt idx="541">-0.0064397150568157998</cx:pt>
          <cx:pt idx="542">-0.0145021084508834</cx:pt>
          <cx:pt idx="543">-0.013581452122593899</cx:pt>
          <cx:pt idx="544">0.024235592593782301</cx:pt>
          <cx:pt idx="545">0.0276803074822871</cx:pt>
          <cx:pt idx="546">0.0174428199796259</cx:pt>
          <cx:pt idx="547">-0.014354227015838199</cx:pt>
          <cx:pt idx="548">-0.019729538853397802</cx:pt>
          <cx:pt idx="549">-0.0086766401822322304</cx:pt>
          <cx:pt idx="550">-0.0051943170169700802</cx:pt>
          <cx:pt idx="551">-0.010459756805730001</cx:pt>
          <cx:pt idx="552">-0.0264775792991894</cx:pt>
          <cx:pt idx="553">-0.0217876265906147</cx:pt>
          <cx:pt idx="554">-0.018891389907316598</cx:pt>
          <cx:pt idx="555">-0.0137851839156896</cx:pt>
          <cx:pt idx="556">-0.0119861901304815</cx:pt>
          <cx:pt idx="557">-0.021093822875774899</cx:pt>
          <cx:pt idx="558">-0.0044403731853460103</cx:pt>
          <cx:pt idx="559">-0.00014928281473751699</cx:pt>
          <cx:pt idx="560">-0.00015773895573745699</cx:pt>
          <cx:pt idx="561">-0.000126570374434545</cx:pt>
          <cx:pt idx="562">-0.0016322287150787201</cx:pt>
          <cx:pt idx="563">-0.020249065165476501</cx:pt>
          <cx:pt idx="564">-0.044337525149646902</cx:pt>
          <cx:pt idx="565">-0.045799347232112098</cx:pt>
          <cx:pt idx="566">-0.0397423781033584</cx:pt>
          <cx:pt idx="567">-0.038030291628994399</cx:pt>
          <cx:pt idx="568">-0.0137520759765863</cx:pt>
          <cx:pt idx="569">-0.038361815026989397</cx:pt>
          <cx:pt idx="570">-0.041655418873883597</cx:pt>
          <cx:pt idx="571">-0.0305531755768923</cx:pt>
          <cx:pt idx="572">-0.0072223981083713298</cx:pt>
          <cx:pt idx="573">0.024908102946866101</cx:pt>
          <cx:pt idx="574">-0.0110031075170969</cx:pt>
          <cx:pt idx="575">-0.026703065803004598</cx:pt>
          <cx:pt idx="576">-0.018308715603453801</cx:pt>
          <cx:pt idx="577">0.00085283460065147497</cx:pt>
          <cx:pt idx="578">-0.026195088723841201</cx:pt>
          <cx:pt idx="579">-0.0083655445064812206</cx:pt>
          <cx:pt idx="580">-0.015136409971557199</cx:pt>
          <cx:pt idx="581">-0.016414591903736099</cx:pt>
          <cx:pt idx="582">-0.00430189707713622</cx:pt>
          <cx:pt idx="583">0.0073707304025521399</cx:pt>
          <cx:pt idx="584">0.00496257150304535</cx:pt>
          <cx:pt idx="585">-0.0067168907270673903</cx:pt>
          <cx:pt idx="586">-0.0023367961505240801</cx:pt>
          <cx:pt idx="587">0.000157685517762606</cx:pt>
          <cx:pt idx="588">0.00049086360362857401</cx:pt>
          <cx:pt idx="589">-0.00037407898617596399</cx:pt>
          <cx:pt idx="590">-0.0019249355594249001</cx:pt>
          <cx:pt idx="591">-0.0143942186757159</cx:pt>
          <cx:pt idx="592">-0.027938375611012201</cx:pt>
          <cx:pt idx="593">-0.031522248807611702</cx:pt>
          <cx:pt idx="594">-0.032724456409880101</cx:pt>
          <cx:pt idx="595">-0.015349167497809299</cx:pt>
          <cx:pt idx="596">-0.044112573462892997</cx:pt>
          <cx:pt idx="597">-0.057684040185210103</cx:pt>
          <cx:pt idx="598">-0.059867474843070201</cx:pt>
          <cx:pt idx="599">-0.0464150548155755</cx:pt>
          <cx:pt idx="600">-0.015854148728728801</cx:pt>
          <cx:pt idx="601">-0.040937994418345697</cx:pt>
          <cx:pt idx="602">-0.0702195005892952</cx:pt>
          <cx:pt idx="603">-0.055278995010179098</cx:pt>
          <cx:pt idx="604">-0.025825349656381402</cx:pt>
          <cx:pt idx="605">-0.030772054561519199</cx:pt>
          <cx:pt idx="606">-0.035309917565167097</cx:pt>
          <cx:pt idx="607">-0.014200311064112899</cx:pt>
          <cx:pt idx="608">-0.0024911265321328098</cx:pt>
          <cx:pt idx="609">-0.00314220444669619</cx:pt>
          <cx:pt idx="610">-0.0073867432327893402</cx:pt>
          <cx:pt idx="611">0.0036279853054513398</cx:pt>
          <cx:pt idx="612">0.0101921426332454</cx:pt>
          <cx:pt idx="613">-0.0017433142859519201</cx:pt>
          <cx:pt idx="614">-0.0054558768388212903</cx:pt>
          <cx:pt idx="615">0.00032871483661230301</cx:pt>
          <cx:pt idx="616">-0.000110960511544136</cx:pt>
          <cx:pt idx="617">-7.9757624616472601e-05</cx:pt>
          <cx:pt idx="618">-0.0020041220440810701</cx:pt>
          <cx:pt idx="619">-0.0093777266291101193</cx:pt>
          <cx:pt idx="620">-0.010319732681073</cx:pt>
          <cx:pt idx="621">-0.020574195488295199</cx:pt>
          <cx:pt idx="622">-0.0299707455583791</cx:pt>
          <cx:pt idx="623">-0.024385620882254901</cx:pt>
          <cx:pt idx="624">-0.042200613188986998</cx:pt>
          <cx:pt idx="625">-0.053725829506683899</cx:pt>
          <cx:pt idx="626">-0.037887564413754599</cx:pt>
          <cx:pt idx="627">-0.0164546655662598</cx:pt>
          <cx:pt idx="628">-0.012650619631154001</cx:pt>
          <cx:pt idx="629">-0.057249816509930399</cx:pt>
          <cx:pt idx="630">-0.048077713625570298</cx:pt>
          <cx:pt idx="631">-0.077918928989143696</cx:pt>
          <cx:pt idx="632">-0.026963179997650698</cx:pt>
          <cx:pt idx="633">-0.028014096977865902</cx:pt>
          <cx:pt idx="634">-0.022655006659324801</cx:pt>
          <cx:pt idx="635">-0.0090600309865854402</cx:pt>
          <cx:pt idx="636">0.0015619906807756499</cx:pt>
          <cx:pt idx="637">-0.0088877447433552692</cx:pt>
          <cx:pt idx="638">0.0052962924622974999</cx:pt>
          <cx:pt idx="639">0.0138341440433859</cx:pt>
          <cx:pt idx="640">0.018472978530134299</cx:pt>
          <cx:pt idx="641">0.00384496573084485</cx:pt>
          <cx:pt idx="642">0.0020560675884692902</cx:pt>
          <cx:pt idx="643">-0.00058522900740179396</cx:pt>
          <cx:pt idx="644">-0.000131805048243062</cx:pt>
          <cx:pt idx="645">-0.00051801243062106104</cx:pt>
          <cx:pt idx="646">-0.0010470417428430599</cx:pt>
          <cx:pt idx="647">-0.00322652716337551</cx:pt>
          <cx:pt idx="648">-0.0019994350730040901</cx:pt>
          <cx:pt idx="649">-0.00013209665374835201</cx:pt>
          <cx:pt idx="650">-0.0080440793340006804</cx:pt>
          <cx:pt idx="651">-0.013682543722499</cx:pt>
          <cx:pt idx="652">-0.022658322199094898</cx:pt>
          <cx:pt idx="653">-0.042928627641272699</cx:pt>
          <cx:pt idx="654">-0.018564548378959898</cx:pt>
          <cx:pt idx="655">0.00072592660381579598</cx:pt>
          <cx:pt idx="656">-0.0064396947777570299</cx:pt>
          <cx:pt idx="657">-0.0259337750202502</cx:pt>
          <cx:pt idx="658">-0.030659755229212601</cx:pt>
          <cx:pt idx="659">-0.030816416610010298</cx:pt>
          <cx:pt idx="660">0.0085342220828873803</cx:pt>
          <cx:pt idx="661">0.0082471005639546697</cx:pt>
          <cx:pt idx="662">0.00082432479500210698</cx:pt>
          <cx:pt idx="663">0.0027921709343080498</cx:pt>
          <cx:pt idx="664">0.0049093712339512204</cx:pt>
          <cx:pt idx="665">0.0064424386750294299</cx:pt>
          <cx:pt idx="666">0.00762450476813309</cx:pt>
          <cx:pt idx="667">0.013035457466720701</cx:pt>
          <cx:pt idx="668">0.019900176619454198</cx:pt>
          <cx:pt idx="669">0.0044418338162469598</cx:pt>
          <cx:pt idx="670">0.00040565956559592199</cx:pt>
          <cx:pt idx="671">2.7033058629844401e-05</cx:pt>
          <cx:pt idx="672">-9.9608735229102696e-05</cx:pt>
          <cx:pt idx="673">-0.00012616925937641101</cx:pt>
          <cx:pt idx="674">-0.000475837501169301</cx:pt>
          <cx:pt idx="675">0.00194352896130421</cx:pt>
          <cx:pt idx="676">0.0082229070559653207</cx:pt>
          <cx:pt idx="677">0.014335391629086199</cx:pt>
          <cx:pt idx="678">0.010252716772493901</cx:pt>
          <cx:pt idx="679">0.00780773340955706</cx:pt>
          <cx:pt idx="680">0.0139950498379974</cx:pt>
          <cx:pt idx="681">0.0062048316824740296</cx:pt>
          <cx:pt idx="682">0.024893203648567199</cx:pt>
          <cx:pt idx="683">0.052245926435538798</cx:pt>
          <cx:pt idx="684">0.041882377703426399</cx:pt>
          <cx:pt idx="685">0.0364037734023323</cx:pt>
          <cx:pt idx="686">0.00178722854878807</cx:pt>
          <cx:pt idx="687">-0.0185724428214477</cx:pt>
          <cx:pt idx="688">0.00079132091763375097</cx:pt>
          <cx:pt idx="689">-0.018246439216468499</cx:pt>
          <cx:pt idx="690">-0.013154444295493299</cx:pt>
          <cx:pt idx="691">0.0150919268268869</cx:pt>
          <cx:pt idx="692">0.024823690676683201</cx:pt>
          <cx:pt idx="693">0.018178001000531199</cx:pt>
          <cx:pt idx="694">0.0145283200506607</cx:pt>
          <cx:pt idx="695">0.0120978355192192</cx:pt>
          <cx:pt idx="696">-0.0046770121912748097</cx:pt>
          <cx:pt idx="697">-0.0030403299978186298</cx:pt>
          <cx:pt idx="698">-0.00033562711235960802</cx:pt>
          <cx:pt idx="699">0.00085767562487302801</cx:pt>
          <cx:pt idx="700">-0.00039493917147693798</cx:pt>
          <cx:pt idx="701">0.00039037362838039298</cx:pt>
          <cx:pt idx="702">-1.40799109404594e-05</cx:pt>
          <cx:pt idx="703">-0.00077070805653789995</cx:pt>
          <cx:pt idx="704">0.0033654927073723398</cx:pt>
          <cx:pt idx="705">0.0114072006061868</cx:pt>
          <cx:pt idx="706">0.0092108341321428602</cx:pt>
          <cx:pt idx="707">0.0143879831995046</cx:pt>
          <cx:pt idx="708">0.025716987644753699</cx:pt>
          <cx:pt idx="709">0.029920653570147601</cx:pt>
          <cx:pt idx="710">0.037878893649073798</cx:pt>
          <cx:pt idx="711">0.033947618358089598</cx:pt>
          <cx:pt idx="712">0.025783141687288302</cx:pt>
          <cx:pt idx="713">0.031532421653511299</cx:pt>
          <cx:pt idx="714">0.030971447539227401</cx:pt>
          <cx:pt idx="715">0.020416110284434401</cx:pt>
          <cx:pt idx="716">0.032383073923903001</cx:pt>
          <cx:pt idx="717">0.016241929585787102</cx:pt>
          <cx:pt idx="718">0.016300164271042701</cx:pt>
          <cx:pt idx="719">0.029635315855876702</cx:pt>
          <cx:pt idx="720">0.030181672678794201</cx:pt>
          <cx:pt idx="721">0.0186253863756254</cx:pt>
          <cx:pt idx="722">0.0044315611974750898</cx:pt>
          <cx:pt idx="723">0.0032075836206043899</cx:pt>
          <cx:pt idx="724">-9.8418301005763899e-05</cx:pt>
          <cx:pt idx="725">0.00066649884828504297</cx:pt>
          <cx:pt idx="726">-0.00049490169103341198</cx:pt>
          <cx:pt idx="727">-0.00025704448627530599</cx:pt>
          <cx:pt idx="728">0.00024865808966324999</cx:pt>
          <cx:pt idx="729">0.000209659476582179</cx:pt>
          <cx:pt idx="730">-0.000225737845244271</cx:pt>
          <cx:pt idx="731">-0.00045742399239377001</cx:pt>
          <cx:pt idx="732">0.00076305696191069597</cx:pt>
          <cx:pt idx="733">0.0081868633070731507</cx:pt>
          <cx:pt idx="734">0.0105669375163724</cx:pt>
          <cx:pt idx="735">0.012158523780155601</cx:pt>
          <cx:pt idx="736">0.019075071449166502</cx:pt>
          <cx:pt idx="737">0.027062500038439598</cx:pt>
          <cx:pt idx="738">0.026476671199216401</cx:pt>
          <cx:pt idx="739">0.024257628774937499</cx:pt>
          <cx:pt idx="740">0.037446675631195803</cx:pt>
          <cx:pt idx="741">0.039111549946705799</cx:pt>
          <cx:pt idx="742">0.042946063421031501</cx:pt>
          <cx:pt idx="743">0.022730299590883501</cx:pt>
          <cx:pt idx="744">0.027978154355287901</cx:pt>
          <cx:pt idx="745">0.030831158443619201</cx:pt>
          <cx:pt idx="746">0.023403335344689202</cx:pt>
          <cx:pt idx="747">0.011953713971418801</cx:pt>
          <cx:pt idx="748">0.011292354650673599</cx:pt>
          <cx:pt idx="749">0.0088100180643475908</cx:pt>
          <cx:pt idx="750">0.0028439810400848601</cx:pt>
          <cx:pt idx="751">0.000398145962154497</cx:pt>
          <cx:pt idx="752">-0.00048097745299162202</cx:pt>
          <cx:pt idx="753">0.00023045431046309601</cx:pt>
          <cx:pt idx="754">0.000684594639820112</cx:pt>
          <cx:pt idx="755">-2.7200998126671599e-05</cx:pt>
          <cx:pt idx="756">0.000238118787912952</cx:pt>
          <cx:pt idx="757">0.00064587030387372305</cx:pt>
          <cx:pt idx="758">0.00015247457680816101</cx:pt>
          <cx:pt idx="759">-0.00057333667537256801</cx:pt>
          <cx:pt idx="760">0.0014091625960146799</cx:pt>
          <cx:pt idx="761">-0.00048733500600414199</cx:pt>
          <cx:pt idx="762">-6.5437228249606399e-06</cx:pt>
          <cx:pt idx="763">0.00151568992517404</cx:pt>
          <cx:pt idx="764">0.00091027464049612801</cx:pt>
          <cx:pt idx="765">0.00058524645969110104</cx:pt>
          <cx:pt idx="766">0.00096937509544002098</cx:pt>
          <cx:pt idx="767">5.97201610318985e-05</cx:pt>
          <cx:pt idx="768">0.000945026597692095</cx:pt>
          <cx:pt idx="769">0.0020616129690086602</cx:pt>
          <cx:pt idx="770">0.0075002178344565802</cx:pt>
          <cx:pt idx="771">0.0070588335876986498</cx:pt>
          <cx:pt idx="772">0.0034386997967830201</cx:pt>
          <cx:pt idx="773">0.0026935812541807299</cx:pt>
          <cx:pt idx="774">0.0052731359237259403</cx:pt>
          <cx:pt idx="775">0.0029809442970375002</cx:pt>
          <cx:pt idx="776">0.00258699564400716</cx:pt>
          <cx:pt idx="777">-0.00023207722745953601</cx:pt>
          <cx:pt idx="778">0.00092172417217294199</cx:pt>
          <cx:pt idx="779">0.00013732262926377601</cx:pt>
          <cx:pt idx="780">-0.000613371572045938</cx:pt>
          <cx:pt idx="781">0.00068081342026950599</cx:pt>
          <cx:pt idx="782">-0.00032788176275985498</cx:pt>
          <cx:pt idx="783">0.00022689617179185399</cx:pt>
          <cx:pt idx="784">0.00079279789484690754</cx:pt>
          <cx:pt idx="785">-0.00024860088712987349</cx:pt>
          <cx:pt idx="786">-0.00090095712989081748</cx:pt>
          <cx:pt idx="787">0.0023598421649747123</cx:pt>
          <cx:pt idx="788">-0.0024514177882371752</cx:pt>
          <cx:pt idx="789">0.0052232553867848502</cx:pt>
          <cx:pt idx="790">0.0067118132573739248</cx:pt>
          <cx:pt idx="791">0.00048757972264996252</cx:pt>
          <cx:pt idx="792">0.0041925559503820254</cx:pt>
          <cx:pt idx="793">0.0123437357642093</cx:pt>
          <cx:pt idx="794">0.01132577984510375</cx:pt>
          <cx:pt idx="795">0.0045881940201288754</cx:pt>
          <cx:pt idx="796">0.0122429773966034</cx:pt>
          <cx:pt idx="797">0.012889611914412576</cx:pt>
          <cx:pt idx="798">0.019662316342873399</cx:pt>
          <cx:pt idx="799">0.0082466517195523507</cx:pt>
          <cx:pt idx="800">0.0093210461384608499</cx:pt>
          <cx:pt idx="801">0.0039337249107178496</cx:pt>
          <cx:pt idx="802">0.0024300857813872225</cx:pt>
          <cx:pt idx="803">0.00085920840834611753</cx:pt>
          <cx:pt idx="804">0.0090986948642393251</cx:pt>
          <cx:pt idx="805">0.0059648962866902496</cx:pt>
          <cx:pt idx="806">0.0022130671488387751</cx:pt>
          <cx:pt idx="807">0.00020937773146580325</cx:pt>
          <cx:pt idx="808">-0.00047364465280001251</cx:pt>
          <cx:pt idx="809">-0.0005029975447978025</cx:pt>
          <cx:pt idx="810">-0.0001036562129989235</cx:pt>
          <cx:pt idx="811">0.00095063625466119495</cx:pt>
          <cx:pt idx="812">0.0012519828924557426</cx:pt>
          <cx:pt idx="813">0.00038920276436749498</cx:pt>
          <cx:pt idx="814">0.0024263144527934726</cx:pt>
          <cx:pt idx="815">0.0047002207045648003</cx:pt>
          <cx:pt idx="816">0.0019557423312457725</cx:pt>
          <cx:pt idx="817">0.0130708662366906</cx:pt>
          <cx:pt idx="818">0.0080223016150377992</cx:pt>
          <cx:pt idx="819">0.0036371836868402002</cx:pt>
          <cx:pt idx="820">0.013797036591509274</cx:pt>
          <cx:pt idx="821">0.015136863780288674</cx:pt>
          <cx:pt idx="822">0.016023667461023176</cx:pt>
          <cx:pt idx="823">0.01294208172311515</cx:pt>
          <cx:pt idx="824">0.013003218467184399</cx:pt>
          <cx:pt idx="825">0.018740666121689276</cx:pt>
          <cx:pt idx="826">0.0065505019875699002</cx:pt>
          <cx:pt idx="827">0.010078494092345574</cx:pt>
          <cx:pt idx="828">0.0025881502021280998</cx:pt>
          <cx:pt idx="829">0.00334151784787595</cx:pt>
          <cx:pt idx="830">0.0033338583263991502</cx:pt>
          <cx:pt idx="831">0.0015165467982471751</cx:pt>
          <cx:pt idx="832">0.0047304784405415249</cx:pt>
          <cx:pt idx="833">0.012100975670722051</cx:pt>
          <cx:pt idx="834">0.0062036465773816253</cx:pt>
          <cx:pt idx="835">0.0012571514965000251</cx:pt>
          <cx:pt idx="836">0.00020602321261456699</cx:pt>
          <cx:pt idx="837">0.000135054118030702</cx:pt>
          <cx:pt idx="838">-8.0641845859030245e-06</cx:pt>
          <cx:pt idx="839">0.00053511270412223753</cx:pt>
          <cx:pt idx="840">0.001068626266907865</cx:pt>
          <cx:pt idx="841">-0.00045527600299041001</cx:pt>
          <cx:pt idx="842">-0.00096870926634764001</cx:pt>
          <cx:pt idx="843">0.0073566502977322002</cx:pt>
          <cx:pt idx="844">0.00057781764234135502</cx:pt>
          <cx:pt idx="845">0.0044267238534086498</cx:pt>
          <cx:pt idx="846">0.0051638335547769497</cx:pt>
          <cx:pt idx="847">-5.412510824652325e-05</cx:pt>
          <cx:pt idx="848">0.0060975028652495503</cx:pt>
          <cx:pt idx="849">0.010076197286825</cx:pt>
          <cx:pt idx="850">0.01264919960928255</cx:pt>
          <cx:pt idx="851">0.0124394480215779</cx:pt>
          <cx:pt idx="852">0.008655802852881575</cx:pt>
          <cx:pt idx="853">0.010899352286671625</cx:pt>
          <cx:pt idx="854">0.0080548445408616508</cx:pt>
          <cx:pt idx="855">0.0035483616124900252</cx:pt>
          <cx:pt idx="856">-0.00071972223053844251</cx:pt>
          <cx:pt idx="857">0.0061953615832830754</cx:pt>
          <cx:pt idx="858">0.00331554829645795</cx:pt>
          <cx:pt idx="859">0.0044899661590275001</cx:pt>
          <cx:pt idx="860">0.0032155328226616499</cx:pt>
          <cx:pt idx="861">0.003561044034890925</cx:pt>
          <cx:pt idx="862">0.0044158399854421996</cx:pt>
          <cx:pt idx="863">0.0011671401146362826</cx:pt>
          <cx:pt idx="864">0.00032959082469808499</cx:pt>
          <cx:pt idx="865">-0.00010079380488592224</cx:pt>
          <cx:pt idx="866">0.00048352456750871752</cx:pt>
          <cx:pt idx="867">0.00076713978785357504</cx:pt>
          <cx:pt idx="868">0.00089960085075765505</cx:pt>
          <cx:pt idx="869">0.00053220700034057754</cx:pt>
          <cx:pt idx="870">-0.00085926920969903002</cx:pt>
          <cx:pt idx="871">0.0012753863990652774</cx:pt>
          <cx:pt idx="872">0.00013219341882282076</cx:pt>
          <cx:pt idx="873">0.00064296850240165245</cx:pt>
          <cx:pt idx="874">0.0021983145457659648</cx:pt>
          <cx:pt idx="875">-0.004467484145657525</cx:pt>
          <cx:pt idx="876">-0.0091974457668415749</cx:pt>
          <cx:pt idx="877">-0.0015039921263337449</cx:pt>
          <cx:pt idx="878">-0.006457464832428525</cx:pt>
          <cx:pt idx="879">-0.0021038338176113474</cx:pt>
          <cx:pt idx="880">-0.0040265911028342753</cx:pt>
          <cx:pt idx="881">-0.0038750520517224002</cx:pt>
          <cx:pt idx="882">-0.013343943879218775</cx:pt>
          <cx:pt idx="883">-0.0043931318799178996</cx:pt>
          <cx:pt idx="884">0.00079279789484690754</cx:pt>
          <cx:pt idx="885">-0.00024860088712987349</cx:pt>
          <cx:pt idx="886">-0.00090095712989081748</cx:pt>
          <cx:pt idx="887">0.0023598421649747123</cx:pt>
          <cx:pt idx="888">-0.0024514177882371752</cx:pt>
          <cx:pt idx="889">0.0052232553867848502</cx:pt>
          <cx:pt idx="890">0.0067118132573739248</cx:pt>
          <cx:pt idx="891">0.00048757972264996252</cx:pt>
          <cx:pt idx="892">0.0041925559503820254</cx:pt>
          <cx:pt idx="893">0.0123437357642093</cx:pt>
          <cx:pt idx="894">0.01132577984510375</cx:pt>
          <cx:pt idx="895">0.0045881940201288754</cx:pt>
          <cx:pt idx="896">0.0122429773966034</cx:pt>
          <cx:pt idx="897">0.012889611914412576</cx:pt>
          <cx:pt idx="898">0.019662316342873399</cx:pt>
          <cx:pt idx="899">0.0082466517195523507</cx:pt>
          <cx:pt idx="900">0.0093210461384608499</cx:pt>
          <cx:pt idx="901">0.0039337249107178496</cx:pt>
          <cx:pt idx="902">0.0024300857813872225</cx:pt>
          <cx:pt idx="903">0.00085920840834611753</cx:pt>
          <cx:pt idx="904">0.0090986948642393251</cx:pt>
          <cx:pt idx="905">0.0059648962866902496</cx:pt>
          <cx:pt idx="906">0.0022130671488387751</cx:pt>
          <cx:pt idx="907">0.00020937773146580325</cx:pt>
          <cx:pt idx="908">-0.00047364465280001251</cx:pt>
          <cx:pt idx="909">-0.0005029975447978025</cx:pt>
          <cx:pt idx="910">-0.0001036562129989235</cx:pt>
          <cx:pt idx="911">0.00095063625466119495</cx:pt>
          <cx:pt idx="912">0.0012519828924557426</cx:pt>
          <cx:pt idx="913">0.00038920276436749498</cx:pt>
          <cx:pt idx="914">0.0024263144527934726</cx:pt>
          <cx:pt idx="915">0.0047002207045648003</cx:pt>
          <cx:pt idx="916">0.0019557423312457725</cx:pt>
          <cx:pt idx="917">0.0130708662366906</cx:pt>
          <cx:pt idx="918">0.0080223016150377992</cx:pt>
          <cx:pt idx="919">0.0036371836868402002</cx:pt>
          <cx:pt idx="920">0.013797036591509274</cx:pt>
          <cx:pt idx="921">0.015136863780288674</cx:pt>
          <cx:pt idx="922">0.016023667461023176</cx:pt>
          <cx:pt idx="923">0.01294208172311515</cx:pt>
          <cx:pt idx="924">0.013003218467184399</cx:pt>
          <cx:pt idx="925">0.018740666121689276</cx:pt>
          <cx:pt idx="926">0.0065505019875699002</cx:pt>
          <cx:pt idx="927">0.010078494092345574</cx:pt>
          <cx:pt idx="928">0.0025881502021280998</cx:pt>
          <cx:pt idx="929">0.00334151784787595</cx:pt>
          <cx:pt idx="930">0.0033338583263991502</cx:pt>
          <cx:pt idx="931">0.0015165467982471751</cx:pt>
          <cx:pt idx="932">0.0047304784405415249</cx:pt>
          <cx:pt idx="933">0.012100975670722051</cx:pt>
          <cx:pt idx="934">0.0062036465773816253</cx:pt>
          <cx:pt idx="935">0.0012571514965000251</cx:pt>
          <cx:pt idx="936">0.00020602321261456699</cx:pt>
          <cx:pt idx="937">0.000135054118030702</cx:pt>
          <cx:pt idx="938">-8.0641845859030245e-06</cx:pt>
          <cx:pt idx="939">0.00053511270412223753</cx:pt>
          <cx:pt idx="940">0.001068626266907865</cx:pt>
          <cx:pt idx="941">-0.00045527600299041001</cx:pt>
          <cx:pt idx="942">-0.00096870926634764001</cx:pt>
          <cx:pt idx="943">0.0073566502977322002</cx:pt>
          <cx:pt idx="944">0.00057781764234135502</cx:pt>
          <cx:pt idx="945">0.0044267238534086498</cx:pt>
          <cx:pt idx="946">0.0051638335547769497</cx:pt>
          <cx:pt idx="947">-5.412510824652325e-05</cx:pt>
          <cx:pt idx="948">0.0060975028652495503</cx:pt>
          <cx:pt idx="949">0.010076197286825</cx:pt>
          <cx:pt idx="950">0.01264919960928255</cx:pt>
          <cx:pt idx="951">0.0124394480215779</cx:pt>
          <cx:pt idx="952">0.008655802852881575</cx:pt>
          <cx:pt idx="953">0.010899352286671625</cx:pt>
          <cx:pt idx="954">0.0080548445408616508</cx:pt>
          <cx:pt idx="955">0.0035483616124900252</cx:pt>
          <cx:pt idx="956">-0.00071972223053844251</cx:pt>
          <cx:pt idx="957">0.0061953615832830754</cx:pt>
          <cx:pt idx="958">0.00331554829645795</cx:pt>
          <cx:pt idx="959">0.0044899661590275001</cx:pt>
          <cx:pt idx="960">0.0032155328226616499</cx:pt>
          <cx:pt idx="961">0.003561044034890925</cx:pt>
          <cx:pt idx="962">0.0044158399854421996</cx:pt>
          <cx:pt idx="963">0.0011671401146362826</cx:pt>
          <cx:pt idx="964">0.00032959082469808499</cx:pt>
          <cx:pt idx="965">-0.00010079380488592224</cx:pt>
          <cx:pt idx="966">0.00048352456750871752</cx:pt>
          <cx:pt idx="967">0.00076713978785357504</cx:pt>
          <cx:pt idx="968">0.00089960085075765505</cx:pt>
          <cx:pt idx="969">0.00053220700034057754</cx:pt>
          <cx:pt idx="970">-0.00085926920969903002</cx:pt>
          <cx:pt idx="971">0.0012753863990652774</cx:pt>
          <cx:pt idx="972">0.00013219341882282076</cx:pt>
          <cx:pt idx="973">0.00064296850240165245</cx:pt>
          <cx:pt idx="974">0.0021983145457659648</cx:pt>
          <cx:pt idx="975">-0.004467484145657525</cx:pt>
          <cx:pt idx="976">-0.0091974457668415749</cx:pt>
          <cx:pt idx="977">-0.0015039921263337449</cx:pt>
          <cx:pt idx="978">-0.006457464832428525</cx:pt>
          <cx:pt idx="979">-0.0021038338176113474</cx:pt>
          <cx:pt idx="980">-0.0040265911028342753</cx:pt>
          <cx:pt idx="981">-0.0038750520517224002</cx:pt>
          <cx:pt idx="982">-0.013343943879218775</cx:pt>
          <cx:pt idx="983">-0.0043931318799178996</cx:pt>
          <cx:pt idx="984">0.00079279789484690754</cx:pt>
          <cx:pt idx="985">-0.00024860088712987349</cx:pt>
          <cx:pt idx="986">-0.00090095712989081748</cx:pt>
          <cx:pt idx="987">0.0023598421649747123</cx:pt>
          <cx:pt idx="988">-0.0024514177882371752</cx:pt>
          <cx:pt idx="989">0.0052232553867848502</cx:pt>
          <cx:pt idx="990">0.0067118132573739248</cx:pt>
          <cx:pt idx="991">0.00048757972264996252</cx:pt>
          <cx:pt idx="992">0.0041925559503820254</cx:pt>
          <cx:pt idx="993">0.0123437357642093</cx:pt>
          <cx:pt idx="994">0.01132577984510375</cx:pt>
          <cx:pt idx="995">0.0045881940201288754</cx:pt>
          <cx:pt idx="996">0.0122429773966034</cx:pt>
          <cx:pt idx="997">0.012889611914412576</cx:pt>
          <cx:pt idx="998">0.019662316342873399</cx:pt>
          <cx:pt idx="999">0.0082466517195523507</cx:pt>
          <cx:pt idx="1000">0.0093210461384608499</cx:pt>
          <cx:pt idx="1001">0.0039337249107178496</cx:pt>
          <cx:pt idx="1002">0.0024300857813872225</cx:pt>
          <cx:pt idx="1003">0.00085920840834611753</cx:pt>
          <cx:pt idx="1004">0.0090986948642393251</cx:pt>
          <cx:pt idx="1005">0.0059648962866902496</cx:pt>
          <cx:pt idx="1006">0.0022130671488387751</cx:pt>
          <cx:pt idx="1007">0.00020937773146580325</cx:pt>
          <cx:pt idx="1008">-0.00047364465280001251</cx:pt>
          <cx:pt idx="1009">-0.0005029975447978025</cx:pt>
          <cx:pt idx="1010">-0.0001036562129989235</cx:pt>
          <cx:pt idx="1011">0.00095063625466119495</cx:pt>
          <cx:pt idx="1012">0.0012519828924557426</cx:pt>
          <cx:pt idx="1013">0.00038920276436749498</cx:pt>
          <cx:pt idx="1014">0.0024263144527934726</cx:pt>
          <cx:pt idx="1015">0.0047002207045648003</cx:pt>
          <cx:pt idx="1016">0.0019557423312457725</cx:pt>
          <cx:pt idx="1017">0.0130708662366906</cx:pt>
          <cx:pt idx="1018">0.0080223016150377992</cx:pt>
          <cx:pt idx="1019">0.0036371836868402002</cx:pt>
          <cx:pt idx="1020">0.013797036591509274</cx:pt>
          <cx:pt idx="1021">0.015136863780288674</cx:pt>
          <cx:pt idx="1022">0.016023667461023176</cx:pt>
          <cx:pt idx="1023">0.01294208172311515</cx:pt>
          <cx:pt idx="1024">0.013003218467184399</cx:pt>
          <cx:pt idx="1025">0.018740666121689276</cx:pt>
          <cx:pt idx="1026">0.0065505019875699002</cx:pt>
          <cx:pt idx="1027">0.010078494092345574</cx:pt>
          <cx:pt idx="1028">0.0025881502021280998</cx:pt>
          <cx:pt idx="1029">0.00334151784787595</cx:pt>
          <cx:pt idx="1030">0.0033338583263991502</cx:pt>
          <cx:pt idx="1031">0.0015165467982471751</cx:pt>
          <cx:pt idx="1032">0.0047304784405415249</cx:pt>
          <cx:pt idx="1033">0.012100975670722051</cx:pt>
          <cx:pt idx="1034">0.0062036465773816253</cx:pt>
          <cx:pt idx="1035">0.0012571514965000251</cx:pt>
          <cx:pt idx="1036">0.00020602321261456699</cx:pt>
          <cx:pt idx="1037">0.000135054118030702</cx:pt>
          <cx:pt idx="1038">-8.0641845859030245e-06</cx:pt>
          <cx:pt idx="1039">0.00053511270412223753</cx:pt>
          <cx:pt idx="1040">0.001068626266907865</cx:pt>
          <cx:pt idx="1041">-0.00045527600299041001</cx:pt>
          <cx:pt idx="1042">-0.00096870926634764001</cx:pt>
          <cx:pt idx="1043">0.0073566502977322002</cx:pt>
          <cx:pt idx="1044">0.00057781764234135502</cx:pt>
          <cx:pt idx="1045">0.0044267238534086498</cx:pt>
          <cx:pt idx="1046">0.0051638335547769497</cx:pt>
          <cx:pt idx="1047">-5.412510824652325e-05</cx:pt>
          <cx:pt idx="1048">0.0060975028652495503</cx:pt>
          <cx:pt idx="1049">0.010076197286825</cx:pt>
          <cx:pt idx="1050">0.01264919960928255</cx:pt>
          <cx:pt idx="1051">0.0124394480215779</cx:pt>
          <cx:pt idx="1052">0.008655802852881575</cx:pt>
          <cx:pt idx="1053">0.010899352286671625</cx:pt>
          <cx:pt idx="1054">0.0080548445408616508</cx:pt>
          <cx:pt idx="1055">0.0035483616124900252</cx:pt>
          <cx:pt idx="1056">-0.00071972223053844251</cx:pt>
          <cx:pt idx="1057">0.0061953615832830754</cx:pt>
          <cx:pt idx="1058">0.00331554829645795</cx:pt>
          <cx:pt idx="1059">0.0044899661590275001</cx:pt>
          <cx:pt idx="1060">0.0032155328226616499</cx:pt>
          <cx:pt idx="1061">0.003561044034890925</cx:pt>
          <cx:pt idx="1062">0.0044158399854421996</cx:pt>
          <cx:pt idx="1063">0.0011671401146362826</cx:pt>
          <cx:pt idx="1064">0.00032959082469808499</cx:pt>
          <cx:pt idx="1065">-0.00010079380488592224</cx:pt>
          <cx:pt idx="1066">0.00048352456750871752</cx:pt>
          <cx:pt idx="1067">0.00076713978785357504</cx:pt>
          <cx:pt idx="1068">0.00089960085075765505</cx:pt>
          <cx:pt idx="1069">0.00053220700034057754</cx:pt>
          <cx:pt idx="1070">-0.00085926920969903002</cx:pt>
          <cx:pt idx="1071">0.0012753863990652774</cx:pt>
          <cx:pt idx="1072">0.00013219341882282076</cx:pt>
          <cx:pt idx="1073">0.00064296850240165245</cx:pt>
          <cx:pt idx="1074">0.0021983145457659648</cx:pt>
          <cx:pt idx="1075">-0.004467484145657525</cx:pt>
          <cx:pt idx="1076">-0.0091974457668415749</cx:pt>
          <cx:pt idx="1077">-0.0015039921263337449</cx:pt>
          <cx:pt idx="1078">-0.006457464832428525</cx:pt>
          <cx:pt idx="1079">-0.0021038338176113474</cx:pt>
          <cx:pt idx="1080">-0.0040265911028342753</cx:pt>
          <cx:pt idx="1081">-0.0038750520517224002</cx:pt>
          <cx:pt idx="1082">-0.013343943879218775</cx:pt>
          <cx:pt idx="1083">-0.0043931318799178996</cx:pt>
        </cx:lvl>
      </cx:numDim>
    </cx:data>
    <cx:data id="10">
      <cx:numDim type="val">
        <cx:f>Sheet2!$K$1:$K$1084</cx:f>
        <cx:lvl ptCount="1084" formatCode="0.00E+00">
          <cx:pt idx="0">5.6109188761643598e-05</cx:pt>
          <cx:pt idx="1">0.0013243141249134401</cx:pt>
          <cx:pt idx="2">-0.00053667296226322903</cx:pt>
          <cx:pt idx="3">8.5664594371488901e-05</cx:pt>
          <cx:pt idx="4">-0.000113311408257612</cx:pt>
          <cx:pt idx="5">-0.00027460376493080999</cx:pt>
          <cx:pt idx="6">0.00070774014508367803</cx:pt>
          <cx:pt idx="7">0.00057661037250703495</cx:pt>
          <cx:pt idx="8">0.00067526881870512098</cx:pt>
          <cx:pt idx="9">0.000320270935319935</cx:pt>
          <cx:pt idx="10">0.00047746050749000599</cx:pt>
          <cx:pt idx="11">-0.00067372026546289802</cx:pt>
          <cx:pt idx="12">0.00019119702823454401</cx:pt>
          <cx:pt idx="13">0.00081566812480375595</cx:pt>
          <cx:pt idx="14">-0.000120864313968155</cx:pt>
          <cx:pt idx="15">0.000260697409030807</cx:pt>
          <cx:pt idx="16">2.74787561725806e-05</cx:pt>
          <cx:pt idx="17">-0.00033419663810548201</cx:pt>
          <cx:pt idx="18">-0.00018920995693802399</cx:pt>
          <cx:pt idx="19">-0.00035814087297931097</cx:pt>
          <cx:pt idx="20">-0.00035228778932410999</cx:pt>
          <cx:pt idx="21">0.00048196718551668202</cx:pt>
          <cx:pt idx="22">0.00068948035277328597</cx:pt>
          <cx:pt idx="23">-0.00056745156576929997</cx:pt>
          <cx:pt idx="24">0.000167989612139082</cx:pt>
          <cx:pt idx="25">0.00012095630009644001</cx:pt>
          <cx:pt idx="26">0.00036076496708284302</cx:pt>
          <cx:pt idx="27">-0.000106285057587463</cx:pt>
          <cx:pt idx="28">-2.2270575433201599e-05</cx:pt>
          <cx:pt idx="29">0.00012350365297135999</cx:pt>
          <cx:pt idx="30">-0.00082772097208115905</cx:pt>
          <cx:pt idx="31">-0.00095720121509480902</cx:pt>
          <cx:pt idx="32">0.00070500366406070296</cx:pt>
          <cx:pt idx="33">0.00074339968916942395</cx:pt>
          <cx:pt idx="34">1.8701804366317001e-05</cx:pt>
          <cx:pt idx="35">-0.000164340233994892</cx:pt>
          <cx:pt idx="36">6.8484034929973698e-05</cx:pt>
          <cx:pt idx="37">-0.00029238243235655398</cx:pt>
          <cx:pt idx="38">0.00039930021301475102</cx:pt>
          <cx:pt idx="39">0.0021805064615558799</cx:pt>
          <cx:pt idx="40">0.0017113340936507899</cx:pt>
          <cx:pt idx="41">0.0010544137548425499</cx:pt>
          <cx:pt idx="42">0.0045029527095083498</cx:pt>
          <cx:pt idx="43">0.0036552491879278102</cx:pt>
          <cx:pt idx="44">-0.0035852095433063498</cx:pt>
          <cx:pt idx="45">0.00053826147249727303</cx:pt>
          <cx:pt idx="46">0.0014006742185280099</cx:pt>
          <cx:pt idx="47">0.0012594104464321099</cx:pt>
          <cx:pt idx="48">0.0018019713156922201</cx:pt>
          <cx:pt idx="49">0.00084230219975054798</cx:pt>
          <cx:pt idx="50">-3.7996238494887901e-05</cx:pt>
          <cx:pt idx="51">0.00099296797966948592</cx:pt>
          <cx:pt idx="52">-0.00049152697717710296</cx:pt>
          <cx:pt idx="53">-0.00018863974984832999</cx:pt>
          <cx:pt idx="54">0.000201674690875668</cx:pt>
          <cx:pt idx="55">-2.3318257328158201e-05</cx:pt>
          <cx:pt idx="56">-0.00122606956317375</cx:pt>
          <cx:pt idx="57">-0.00036572814968000001</cx:pt>
          <cx:pt idx="58">-0.00020506939027767199</cx:pt>
          <cx:pt idx="59">0.00047658704090441098</cx:pt>
          <cx:pt idx="60">-0.00056027533410138203</cx:pt>
          <cx:pt idx="61">0.00018951825162762199</cx:pt>
          <cx:pt idx="62">-0.00040180951505511899</cx:pt>
          <cx:pt idx="63">0.00059584152585123002</cx:pt>
          <cx:pt idx="64">-0.0028332798567357602</cx:pt>
          <cx:pt idx="65">-0.0095486810183652293</cx:pt>
          <cx:pt idx="66">-0.0045829091363831899</cx:pt>
          <cx:pt idx="67">0.0047281958126696097</cx:pt>
          <cx:pt idx="68">0.0110918025637919</cx:pt>
          <cx:pt idx="69">0.0188510406402831</cx:pt>
          <cx:pt idx="70">0.0075326425818661603</cx:pt>
          <cx:pt idx="71">0.025239208718202601</cx:pt>
          <cx:pt idx="72">0.041948130512508203</cx:pt>
          <cx:pt idx="73">0.029254900766373299</cx:pt>
          <cx:pt idx="74">0.035439231003760403</cx:pt>
          <cx:pt idx="75">0.038296569028784401</cx:pt>
          <cx:pt idx="76">0.0202162236584972</cx:pt>
          <cx:pt idx="77">0.0124003929646602</cx:pt>
          <cx:pt idx="78">0.0070990151404071696</cx:pt>
          <cx:pt idx="79">0.00238920892831751</cx:pt>
          <cx:pt idx="80">-0.00075314582962968005</cx:pt>
          <cx:pt idx="81">-0.00151444615444955</cx:pt>
          <cx:pt idx="82">-0.000221506042633517</cx:pt>
          <cx:pt idx="83">0.00063654003603245697</cx:pt>
          <cx:pt idx="84">-0.00051823138591646596</cx:pt>
          <cx:pt idx="85">0.00026903650179723701</cx:pt>
          <cx:pt idx="86">-0.00035724721109662801</cx:pt>
          <cx:pt idx="87">0.00077025429596873796</cx:pt>
          <cx:pt idx="88">0.00088978711968078401</cx:pt>
          <cx:pt idx="89">-0.00176203514048195</cx:pt>
          <cx:pt idx="90">-0.00125416645520258</cx:pt>
          <cx:pt idx="91">-0.00066058676361697196</cx:pt>
          <cx:pt idx="92">-0.0025202880841693502</cx:pt>
          <cx:pt idx="93">-0.00486330681393573</cx:pt>
          <cx:pt idx="94">-0.0087069494997100497</cx:pt>
          <cx:pt idx="95">-0.0154358678498045</cx:pt>
          <cx:pt idx="96">-0.014614981143431099</cx:pt>
          <cx:pt idx="97">0.0122148120426249</cx:pt>
          <cx:pt idx="98">0.0039493209746604904</cx:pt>
          <cx:pt idx="99">0.021499414661059701</cx:pt>
          <cx:pt idx="100">0.027339263787156499</cx:pt>
          <cx:pt idx="101">0.033209482706476202</cx:pt>
          <cx:pt idx="102">0.0509537330331222</cx:pt>
          <cx:pt idx="103">0.034377601697904901</cx:pt>
          <cx:pt idx="104">0.0081145920407764</cx:pt>
          <cx:pt idx="105">0.030443650706829101</cx:pt>
          <cx:pt idx="106">0.032941078159586697</cx:pt>
          <cx:pt idx="107">0.0217792073195445</cx:pt>
          <cx:pt idx="108">0.0071069777313791903</cx:pt>
          <cx:pt idx="109">-0.0040621233507284801</cx:pt>
          <cx:pt idx="110">-0.00058928633765439496</cx:pt>
          <cx:pt idx="111">-0.000322618172056863</cx:pt>
          <cx:pt idx="112">-0.00068701117690754304</cx:pt>
          <cx:pt idx="113">0.00102806913580046</cx:pt>
          <cx:pt idx="114">-0.00078025841452984896</cx:pt>
          <cx:pt idx="115">-0.0010266668790783399</cx:pt>
          <cx:pt idx="116">0.00067846211333104497</cx:pt>
          <cx:pt idx="117">0.0029324466394920201</cx:pt>
          <cx:pt idx="118">-0.0024271385265950199</cx:pt>
          <cx:pt idx="119">-0.0049230509622914202</cx:pt>
          <cx:pt idx="120">-0.023566385803788299</cx:pt>
          <cx:pt idx="121">-0.029667639811433399</cx:pt>
          <cx:pt idx="122">-0.0397084476518344</cx:pt>
          <cx:pt idx="123">-0.063331098994913404</cx:pt>
          <cx:pt idx="124">-0.052609897261133798</cx:pt>
          <cx:pt idx="125">-0.058054940986534999</cx:pt>
          <cx:pt idx="126">-0.00649628646160136</cx:pt>
          <cx:pt idx="127">0.0332264016406724</cx:pt>
          <cx:pt idx="128">0.0578824198705261</cx:pt>
          <cx:pt idx="129">0.037728380866801497</cx:pt>
          <cx:pt idx="130">0.0366613941370365</cx:pt>
          <cx:pt idx="131">0.0350674617641921</cx:pt>
          <cx:pt idx="132">0.0096949003117397202</cx:pt>
          <cx:pt idx="133">0.0186326301198151</cx:pt>
          <cx:pt idx="134">0.024879062706997301</cx:pt>
          <cx:pt idx="135">0.024148844958167302</cx:pt>
          <cx:pt idx="136">-0.000227347482799995</cx:pt>
          <cx:pt idx="137">-0.0076604803495376001</cx:pt>
          <cx:pt idx="138">-0.00391350168646179</cx:pt>
          <cx:pt idx="139">-3.2013029340043199e-05</cx:pt>
          <cx:pt idx="140">-0.00016673076497991299</cx:pt>
          <cx:pt idx="141">-0.00020707002992907401</cx:pt>
          <cx:pt idx="142">0.000318361179193832</cx:pt>
          <cx:pt idx="143">-0.0016461199044738</cx:pt>
          <cx:pt idx="144">-0.0066824478825910803</cx:pt>
          <cx:pt idx="145">-0.0081093298321245708</cx:pt>
          <cx:pt idx="146">-0.021318591687910601</cx:pt>
          <cx:pt idx="147">-0.033409333774040303</cx:pt>
          <cx:pt idx="148">-0.058823884323939001</cx:pt>
          <cx:pt idx="149">-0.074309518412563502</cx:pt>
          <cx:pt idx="150">-0.094031344164444003</cx:pt>
          <cx:pt idx="151">-0.11400098582063301</cx:pt>
          <cx:pt idx="152">-0.090418570589353195</cx:pt>
          <cx:pt idx="153">-0.092414373187911097</cx:pt>
          <cx:pt idx="154">-0.041026166930681403</cx:pt>
          <cx:pt idx="155">0.037757627175015698</cx:pt>
          <cx:pt idx="156">0.050726917594382102</cx:pt>
          <cx:pt idx="157">0.013153895038572399</cx:pt>
          <cx:pt idx="158">0.0054056671897240198</cx:pt>
          <cx:pt idx="159">0.068042528931610904</cx:pt>
          <cx:pt idx="160">0.040982195452804501</cx:pt>
          <cx:pt idx="161">0.0129897210262918</cx:pt>
          <cx:pt idx="162">0.021672476523229199</cx:pt>
          <cx:pt idx="163">0.019952190128087799</cx:pt>
          <cx:pt idx="164">0.0043168483677581597</cx:pt>
          <cx:pt idx="165">0.0014389035151334999</cx:pt>
          <cx:pt idx="166">0.0019994060048882699</cx:pt>
          <cx:pt idx="167">0.00102339229827932</cx:pt>
          <cx:pt idx="168">-0.00063478675043276305</cx:pt>
          <cx:pt idx="169">-4.5842528623901203e-05</cx:pt>
          <cx:pt idx="170">-0.00119073176611019</cx:pt>
          <cx:pt idx="171">-0.0073735312090247897</cx:pt>
          <cx:pt idx="172">-0.015774060065186699</cx:pt>
          <cx:pt idx="173">-0.015723031053521699</cx:pt>
          <cx:pt idx="174">-0.039081177802690097</cx:pt>
          <cx:pt idx="175">-0.052007701338265898</cx:pt>
          <cx:pt idx="176">-0.073206317871610901</cx:pt>
          <cx:pt idx="177">-0.10253179289168</cx:pt>
          <cx:pt idx="178">-0.109860970051066</cx:pt>
          <cx:pt idx="179">-0.047343603370877299</cx:pt>
          <cx:pt idx="180">0.0018845485204994699</cx:pt>
          <cx:pt idx="181">0.0063310365327397004</cx:pt>
          <cx:pt idx="182">0.071673945478313905</cx:pt>
          <cx:pt idx="183">0.062753188572435503</cx:pt>
          <cx:pt idx="184">-0.0092539261300210503</cx:pt>
          <cx:pt idx="185">-0.037121291741494998</cx:pt>
          <cx:pt idx="186">-0.037581597348609198</cx:pt>
          <cx:pt idx="187">-0.035607420771952197</cx:pt>
          <cx:pt idx="188">-0.0028522800619333998</cx:pt>
          <cx:pt idx="189">-0.025431916528332599</cx:pt>
          <cx:pt idx="190">0.0115868008423918</cx:pt>
          <cx:pt idx="191">0.032600567711040501</cx:pt>
          <cx:pt idx="192">0.015161930312116099</cx:pt>
          <cx:pt idx="193">0.0094516108244040997</cx:pt>
          <cx:pt idx="194">0.00233301604231185</cx:pt>
          <cx:pt idx="195">0.00173260258032219</cx:pt>
          <cx:pt idx="196">-0.00059734981379720199</cx:pt>
          <cx:pt idx="197">-0.00054454950680902202</cx:pt>
          <cx:pt idx="198">-0.0042158521332068197</cx:pt>
          <cx:pt idx="199">-0.0024966824485419298</cx:pt>
          <cx:pt idx="200">-0.0064875396354740246</cx:pt>
          <cx:pt idx="201">-0.0077621497631928747</cx:pt>
          <cx:pt idx="202">-0.011640065925157076</cx:pt>
          <cx:pt idx="203">-0.011912389955737301</cx:pt>
          <cx:pt idx="204">-0.024266169963834273</cx:pt>
          <cx:pt idx="205">-0.017835824044932624</cx:pt>
          <cx:pt idx="206">-0.0045648560295348754</cx:pt>
          <cx:pt idx="207">0.0023299760654616024</cx:pt>
          <cx:pt idx="208">0.017519526265669251</cx:pt>
          <cx:pt idx="209">0.02312211446001575</cx:pt>
          <cx:pt idx="210">0.033593689098140998</cx:pt>
          <cx:pt idx="211">0.023633453972483901</cx:pt>
          <cx:pt idx="212">-0.010492096940233075</cx:pt>
          <cx:pt idx="213">-0.015710330051148975</cx:pt>
          <cx:pt idx="214">-0.015999466262153376</cx:pt>
          <cx:pt idx="215">-0.015358771836866</cx:pt>
          <cx:pt idx="216">-0.0136213939505527</cx:pt>
          <cx:pt idx="217">-0.010252155182354976</cx:pt>
          <cx:pt idx="218">0.0031974346475700248</cx:pt>
          <cx:pt idx="219">0.0067319286343080001</cx:pt>
          <cx:pt idx="220">0.0044397634971588247</cx:pt>
          <cx:pt idx="221">0.0025706268984440998</cx:pt>
          <cx:pt idx="222">0.00084659225776923495</cx:pt>
          <cx:pt idx="223">0.00014452244053637876</cx:pt>
          <cx:pt idx="224">-4.606525366459075e-05</cx:pt>
          <cx:pt idx="225">-0.00017783761642983651</cx:pt>
          <cx:pt idx="226">-0.0008916182649182675</cx:pt>
          <cx:pt idx="227">-0.0021161631997056326</cx:pt>
          <cx:pt idx="228">-0.00741504179948815</cx:pt>
          <cx:pt idx="229">-0.0093802255288158252</cx:pt>
          <cx:pt idx="230">-0.0031250922154454751</cx:pt>
          <cx:pt idx="231">-0.0028370127737463</cx:pt>
          <cx:pt idx="232">-0.010195501164563249</cx:pt>
          <cx:pt idx="233">-5.9858452564343248e-05</cx:pt>
          <cx:pt idx="234">-0.002317953231397195</cx:pt>
          <cx:pt idx="235">0.0078673836715876001</cx:pt>
          <cx:pt idx="236">0.025403987892657749</cx:pt>
          <cx:pt idx="237">0.024576330111781324</cx:pt>
          <cx:pt idx="238">0.010937218235949699</cx:pt>
          <cx:pt idx="239">-0.0076464415699476753</cx:pt>
          <cx:pt idx="240">-0.016402292176403651</cx:pt>
          <cx:pt idx="241">-0.024908076379551825</cx:pt>
          <cx:pt idx="242">-0.01940025850208045</cx:pt>
          <cx:pt idx="243">-0.013982931487824575</cx:pt>
          <cx:pt idx="244">-0.022898823225749525</cx:pt>
          <cx:pt idx="245">-0.010077822049638649</cx:pt>
          <cx:pt idx="246">-0.0044027255164001246</cx:pt>
          <cx:pt idx="247">6.5311396941155254e-06</cx:pt>
          <cx:pt idx="248">0.0057234813081561003</cx:pt>
          <cx:pt idx="249">0.0025909678152823</cx:pt>
          <cx:pt idx="250">0.00066642894532211502</cx:pt>
          <cx:pt idx="251">-0.00012548280874446775</cx:pt>
          <cx:pt idx="252">-2.4490399916431799e-05</cx:pt>
          <cx:pt idx="253">-0.00035880212316219997</cx:pt>
          <cx:pt idx="254">-0.0011564114659478526</cx:pt>
          <cx:pt idx="255">-0.0031406811296235751</cx:pt>
          <cx:pt idx="256">-0.0078448696073353252</cx:pt>
          <cx:pt idx="257">-0.012588567971051325</cx:pt>
          <cx:pt idx="258">-0.0014992546918274174</cx:pt>
          <cx:pt idx="259">8.9429614462433003e-05</cx:pt>
          <cx:pt idx="260">-2.3419364900545598e-05</cx:pt>
          <cx:pt idx="261">0.014290019096921625</cx:pt>
          <cx:pt idx="262">0.0087939209042518004</cx:pt>
          <cx:pt idx="263">0.01515294725150945</cx:pt>
          <cx:pt idx="264">0.0027504795262886751</cx:pt>
          <cx:pt idx="265">-0.001997589823123075</cx:pt>
          <cx:pt idx="266">-0.0152762947761037</cx:pt>
          <cx:pt idx="267">-0.012328219032487601</cx:pt>
          <cx:pt idx="268">-0.0046065569635798248</cx:pt>
          <cx:pt idx="269">-0.022388664519146902</cx:pt>
          <cx:pt idx="270">-0.026998535334286498</cx:pt>
          <cx:pt idx="271">-0.027322449463684999</cx:pt>
          <cx:pt idx="272">-0.027007654350231249</cx:pt>
          <cx:pt idx="273">-0.011093690979614174</cx:pt>
          <cx:pt idx="274">-0.0076033453187813503</cx:pt>
          <cx:pt idx="275">-0.0027687111742552249</cx:pt>
          <cx:pt idx="276">0.00065784179816725998</cx:pt>
          <cx:pt idx="277">0.00062649049931723995</cx:pt>
          <cx:pt idx="278">0.00087547223720179247</cx:pt>
          <cx:pt idx="279">-0.00024026286790194176</cx:pt>
          <cx:pt idx="280">7.4555742007788756e-05</cx:pt>
          <cx:pt idx="281">-4.3962420714791249e-05</cx:pt>
          <cx:pt idx="282">-0.0013835951871508274</cx:pt>
          <cx:pt idx="283">-0.003754406850950675</cx:pt>
          <cx:pt idx="284">-0.00799824522910615</cx:pt>
          <cx:pt idx="285">-0.0138706305513332</cx:pt>
          <cx:pt idx="286">-0.010256230863186725</cx:pt>
          <cx:pt idx="287">-0.003184710397237475</cx:pt>
          <cx:pt idx="288">0.00053026735045703748</cx:pt>
          <cx:pt idx="289">0.0010627645617520701</cx:pt>
          <cx:pt idx="290">0.0061234273088097502</cx:pt>
          <cx:pt idx="291">0.0049815612308291499</cx:pt>
          <cx:pt idx="292">0.0066903141887676753</cx:pt>
          <cx:pt idx="293">-0.0056386321729521753</cx:pt>
          <cx:pt idx="294">-0.01378097750546445</cx:pt>
          <cx:pt idx="295">-0.017071269497223176</cx:pt>
          <cx:pt idx="296">-0.0146925676975962</cx:pt>
          <cx:pt idx="297">-0.0152998032834386</cx:pt>
          <cx:pt idx="298">-0.025646671970404249</cx:pt>
          <cx:pt idx="299">-0.084880106325285504</cx:pt>
          <cx:pt idx="300">-0.089934914514128203</cx:pt>
          <cx:pt idx="301">-0.046132326802095502</cx:pt>
          <cx:pt idx="302">-0.038855671531855498</cx:pt>
          <cx:pt idx="303">-0.021869935661314802</cx:pt>
          <cx:pt idx="304">-0.021487188930447799</cx:pt>
          <cx:pt idx="305">-0.00154786264547063</cx:pt>
          <cx:pt idx="306">-0.00011056952839407799</cx:pt>
          <cx:pt idx="307">1.2947791582936599e-05</cx:pt>
          <cx:pt idx="308">-0.00059358199725007097</cx:pt>
          <cx:pt idx="309">-0.001397840329857</cx:pt>
          <cx:pt idx="310">-0.0061901346401498003</cx:pt>
          <cx:pt idx="311">-0.016819573956812502</cx:pt>
          <cx:pt idx="312">-0.035088485317519097</cx:pt>
          <cx:pt idx="313">-0.046523443706041501</cx:pt>
          <cx:pt idx="314">-0.048785708958736497</cx:pt>
          <cx:pt idx="315">-0.045752070862217803</cx:pt>
          <cx:pt idx="316">-0.061931583760780402</cx:pt>
          <cx:pt idx="317">-0.0171746171223035</cx:pt>
          <cx:pt idx="318">0.014641262348656901</cx:pt>
          <cx:pt idx="319">-0.045516783532504497</cx:pt>
          <cx:pt idx="320">0.027520021490007401</cx:pt>
          <cx:pt idx="321">0.022829047888402301</cx:pt>
          <cx:pt idx="322">-0.0312046648464556</cx:pt>
          <cx:pt idx="323">-0.054279650619537302</cx:pt>
          <cx:pt idx="324">0.0031129170795773098</cx:pt>
          <cx:pt idx="325">-0.0441973749635622</cx:pt>
          <cx:pt idx="326">-0.072023218237093706</cx:pt>
          <cx:pt idx="327">-0.018990858573593099</cx:pt>
          <cx:pt idx="328">-0.0150536970099979</cx:pt>
          <cx:pt idx="329">-0.0119629393591353</cx:pt>
          <cx:pt idx="330">-0.030829844614079199</cx:pt>
          <cx:pt idx="331">-0.025898949179159102</cx:pt>
          <cx:pt idx="332">-0.016664848671068901</cx:pt>
          <cx:pt idx="333">0.00839979644015818</cx:pt>
          <cx:pt idx="334">0.00589738085836327</cx:pt>
          <cx:pt idx="335">-0.00023517011477478699</cx:pt>
          <cx:pt idx="336">-0.00050290186668939401</cx:pt>
          <cx:pt idx="337">-0.00075667869270417505</cx:pt>
          <cx:pt idx="338">-0.0036412546825449299</cx:pt>
          <cx:pt idx="339">-0.019774994659602502</cx:pt>
          <cx:pt idx="340">-0.032719053355538603</cx:pt>
          <cx:pt idx="341">-0.048151184222642598</cx:pt>
          <cx:pt idx="342">-0.0441573897613146</cx:pt>
          <cx:pt idx="343">-0.0376174614267063</cx:pt>
          <cx:pt idx="344">-0.035592587534936701</cx:pt>
          <cx:pt idx="345">-0.00676526842164199</cx:pt>
          <cx:pt idx="346">0.0155283787172469</cx:pt>
          <cx:pt idx="347">0.055781051820772198</cx:pt>
          <cx:pt idx="348">0.081808727040058399</cx:pt>
          <cx:pt idx="349">0.090822362292171305</cx:pt>
          <cx:pt idx="350">0.039822052496812803</cx:pt>
          <cx:pt idx="351">0.0116656267777878</cx:pt>
          <cx:pt idx="352">0.0083800695487249999</cx:pt>
          <cx:pt idx="353">-0.0480294613803363</cx:pt>
          <cx:pt idx="354">-0.0506709756130614</cx:pt>
          <cx:pt idx="355">-0.0107239818798234</cx:pt>
          <cx:pt idx="356">0.030413434937488999</cx:pt>
          <cx:pt idx="357">0.0081844112296449705</cx:pt>
          <cx:pt idx="358">-0.0256079344977365</cx:pt>
          <cx:pt idx="359">-0.0155079804371882</cx:pt>
          <cx:pt idx="360">-0.016183840562884601</cx:pt>
          <cx:pt idx="361">-0.00753981316153893</cx:pt>
          <cx:pt idx="362">-0.0047094391993466999</cx:pt>
          <cx:pt idx="363">-0.0017814994751942899</cx:pt>
          <cx:pt idx="364">0.00013931361467547199</cx:pt>
          <cx:pt idx="365">-0.00013142624992114601</cx:pt>
          <cx:pt idx="366">-0.00186714625312302</cx:pt>
          <cx:pt idx="367">-0.012965713895960801</cx:pt>
          <cx:pt idx="368">-0.027522247908259301</cx:pt>
          <cx:pt idx="369">-0.043945202273108601</cx:pt>
          <cx:pt idx="370">-0.0278141331440117</cx:pt>
          <cx:pt idx="371">0.00078750033827220496</cx:pt>
          <cx:pt idx="372">0.0065999825447384001</cx:pt>
          <cx:pt idx="373">0.021650078813436301</cx:pt>
          <cx:pt idx="374">-0.0052097998207143196</cx:pt>
          <cx:pt idx="375">0.031001943596089699</cx:pt>
          <cx:pt idx="376">0.0579178419964071</cx:pt>
          <cx:pt idx="377">-0.0129138501486486</cx:pt>
          <cx:pt idx="378">0.054485748147545303</cx:pt>
          <cx:pt idx="379">0.059953816563348798</cx:pt>
          <cx:pt idx="380">-0.0085043798543115098</cx:pt>
          <cx:pt idx="381">-0.061581357923239703</cx:pt>
          <cx:pt idx="382">-0.041628646331466901</cx:pt>
          <cx:pt idx="383">0.000181907669198716</cx:pt>
          <cx:pt idx="384">0.0224913949105475</cx:pt>
          <cx:pt idx="385">-0.020443568182757499</cx:pt>
          <cx:pt idx="386">-0.030555980034430899</cx:pt>
          <cx:pt idx="387">-0.032076962398801499</cx:pt>
          <cx:pt idx="388">-0.036504527151539498</cx:pt>
          <cx:pt idx="389">-0.0188658755711054</cx:pt>
          <cx:pt idx="390">-0.0084577276043636702</cx:pt>
          <cx:pt idx="391">-0.00038643990255915901</cx:pt>
          <cx:pt idx="392">-0.00036636958790097699</cx:pt>
          <cx:pt idx="393">-0.00069477443998618496</cx:pt>
          <cx:pt idx="394">-0.00097084736470156305</cx:pt>
          <cx:pt idx="395">-0.00011821991330846601</cx:pt>
          <cx:pt idx="396">-0.0114986657954016</cx:pt>
          <cx:pt idx="397">-0.0074304244143749802</cx:pt>
          <cx:pt idx="398">-0.0108242981464674</cx:pt>
          <cx:pt idx="399">0.0066464255214444797</cx:pt>
          <cx:pt idx="400">0.027900833563067901</cx:pt>
          <cx:pt idx="401">-0.011908688711522701</cx:pt>
          <cx:pt idx="402">-0.019245329017437401</cx:pt>
          <cx:pt idx="403">-0.0193282854623857</cx:pt>
          <cx:pt idx="404">-0.075589711462492895</cx:pt>
          <cx:pt idx="405">-0.050752093385919503</cx:pt>
          <cx:pt idx="406">0.070331503191005507</cx:pt>
          <cx:pt idx="407">0.0277528279164076</cx:pt>
          <cx:pt idx="408">-0.00124015335745432</cx:pt>
          <cx:pt idx="409">-0.077963144617468796</cx:pt>
          <cx:pt idx="410">-0.029840290240580498</cx:pt>
          <cx:pt idx="411">-0.0143649402320819</cx:pt>
          <cx:pt idx="412">0.0023418871059818699</cx:pt>
          <cx:pt idx="413">-0.019616910295450901</cx:pt>
          <cx:pt idx="414">-0.0207513618585334</cx:pt>
          <cx:pt idx="415">-0.0347015581479432</cx:pt>
          <cx:pt idx="416">-0.026069956283732699</cx:pt>
          <cx:pt idx="417">-0.0126345393570312</cx:pt>
          <cx:pt idx="418">-0.0088477940017954292</cx:pt>
          <cx:pt idx="419">-0.00033967728886836801</cx:pt>
          <cx:pt idx="420">0.00047073571779169599</cx:pt>
          <cx:pt idx="421">-0.00079997988694380804</cx:pt>
          <cx:pt idx="422">-0.00053908293173852496</cx:pt>
          <cx:pt idx="423">0.000584311211190428</cx:pt>
          <cx:pt idx="424">-0.0077672283773113898</cx:pt>
          <cx:pt idx="425">-0.0040838375927663498</cx:pt>
          <cx:pt idx="426">-0.0087051136802417696</cx:pt>
          <cx:pt idx="427">0.047135299815473999</cx:pt>
          <cx:pt idx="428">0.039083862915169403</cx:pt>
          <cx:pt idx="429">0.00236988119776191</cx:pt>
          <cx:pt idx="430">-0.027733583235243501</cx:pt>
          <cx:pt idx="431">-0.067062708903682794</cx:pt>
          <cx:pt idx="432">-0.13816133789787</cx:pt>
          <cx:pt idx="433">-0.016652950441880501</cx:pt>
          <cx:pt idx="434">0.12994200950332699</cx:pt>
          <cx:pt idx="435">0.016623010155466598</cx:pt>
          <cx:pt idx="436">0.0135212145322495</cx:pt>
          <cx:pt idx="437">-0.034197478997009999</cx:pt>
          <cx:pt idx="438">-0.0012397792272679799</cx:pt>
          <cx:pt idx="439">-0.013661847785692899</cx:pt>
          <cx:pt idx="440">-0.00349342372604825</cx:pt>
          <cx:pt idx="441">0.0030741049727189499</cx:pt>
          <cx:pt idx="442">-0.020672980230460599</cx:pt>
          <cx:pt idx="443">-0.027675822046152002</cx:pt>
          <cx:pt idx="444">-0.026019462646681001</cx:pt>
          <cx:pt idx="445">-0.0154882380087613</cx:pt>
          <cx:pt idx="446">-0.012793473775739399</cx:pt>
          <cx:pt idx="447">-0.0027642577929506001</cx:pt>
          <cx:pt idx="448">-0.00067614352435167496</cx:pt>
          <cx:pt idx="449">-9.0216561077522894e-05</cx:pt>
          <cx:pt idx="450">-0.0018897031187338599</cx:pt>
          <cx:pt idx="451">-0.0021846012057974702</cx:pt>
          <cx:pt idx="452">-0.0138133635857843</cx:pt>
          <cx:pt idx="453">-0.023994847241219499</cx:pt>
          <cx:pt idx="454">0.0045919993136991199</cx:pt>
          <cx:pt idx="455">0.043935487349761299</cx:pt>
          <cx:pt idx="456">0.025556190315886702</cx:pt>
          <cx:pt idx="457">0.036641741498986899</cx:pt>
          <cx:pt idx="458">-0.034774667145852298</cx:pt>
          <cx:pt idx="459">-0.079231613727354405</cx:pt>
          <cx:pt idx="460">-0.077767856045641001</cx:pt>
          <cx:pt idx="461">-0.0104547954273822</cx:pt>
          <cx:pt idx="462">0.099243984484568101</cx:pt>
          <cx:pt idx="463">0.068824687141124594</cx:pt>
          <cx:pt idx="464">0.019595538322164999</cx:pt>
          <cx:pt idx="465">-0.048592109595118602</cx:pt>
          <cx:pt idx="466">0.00307697048314526</cx:pt>
          <cx:pt idx="467">-0.0027401703912258001</cx:pt>
          <cx:pt idx="468">-0.0013711448813333799</cx:pt>
          <cx:pt idx="469">-0.017793429532410501</cx:pt>
          <cx:pt idx="470">-0.040758554924288197</cx:pt>
          <cx:pt idx="471">-0.035550331902054602</cx:pt>
          <cx:pt idx="472">-0.026625254985938901</cx:pt>
          <cx:pt idx="473">-0.020730854201688399</cx:pt>
          <cx:pt idx="474">-0.018642697134412099</cx:pt>
          <cx:pt idx="475">-0.0055837231279398398</cx:pt>
          <cx:pt idx="476">-0.00085604679303751203</cx:pt>
          <cx:pt idx="477">-0.00016667229722919401</cx:pt>
          <cx:pt idx="478">-0.00146545457290424</cx:pt>
          <cx:pt idx="479">-0.0068253530551100096</cx:pt>
          <cx:pt idx="480">-0.0098727031002365795</cx:pt>
          <cx:pt idx="481">-0.011249999854278599</cx:pt>
          <cx:pt idx="482">0.0074236650118281204</cx:pt>
          <cx:pt idx="483">0.015758629454511501</cx:pt>
          <cx:pt idx="484">0.034979920257108499</cx:pt>
          <cx:pt idx="485">0.013897551298707501</cx:pt>
          <cx:pt idx="486">-0.033496035753569998</cx:pt>
          <cx:pt idx="487">-0.088778316507291205</cx:pt>
          <cx:pt idx="488">-0.077646542719328401</cx:pt>
          <cx:pt idx="489">-0.0066537569478439902</cx:pt>
          <cx:pt idx="490">0.080756824323341997</cx:pt>
          <cx:pt idx="491">0.113863952591815</cx:pt>
          <cx:pt idx="492">0.058727783906487703</cx:pt>
          <cx:pt idx="493">-0.044950325095312799</cx:pt>
          <cx:pt idx="494">-0.00448653130121831</cx:pt>
          <cx:pt idx="495">0.017731502792712801</cx:pt>
          <cx:pt idx="496">0.031040748795571199</cx:pt>
          <cx:pt idx="497">-0.0121456592498054</cx:pt>
          <cx:pt idx="498">-0.028489472843302499</cx:pt>
          <cx:pt idx="499">-0.020975862676794702</cx:pt>
          <cx:pt idx="500">-0.0228062585927322</cx:pt>
          <cx:pt idx="501">-0.0306957071927111</cx:pt>
          <cx:pt idx="502">-0.0095917125181943091</cx:pt>
          <cx:pt idx="503">-0.00028265264942765498</cx:pt>
          <cx:pt idx="504">-0.00010333401949187601</cx:pt>
          <cx:pt idx="505">0.00019856060811045001</cx:pt>
          <cx:pt idx="506">-0.00373426233405747</cx:pt>
          <cx:pt idx="507">-0.0096885959169456196</cx:pt>
          <cx:pt idx="508">-0.0114979428556931</cx:pt>
          <cx:pt idx="509">-0.0081989255426923504</cx:pt>
          <cx:pt idx="510">-0.0180594367497709</cx:pt>
          <cx:pt idx="511">0.015329618655608101</cx:pt>
          <cx:pt idx="512">0.0262152510799624</cx:pt>
          <cx:pt idx="513">0.0172833053268685</cx:pt>
          <cx:pt idx="514">-0.056916633036942499</cx:pt>
          <cx:pt idx="515">-0.093725224322528902</cx:pt>
          <cx:pt idx="516">-0.060069780214622601</cx:pt>
          <cx:pt idx="517">0.011896219128329799</cx:pt>
          <cx:pt idx="518">0.055082544512575903</cx:pt>
          <cx:pt idx="519">0.058304824974414103</cx:pt>
          <cx:pt idx="520">0.042500152444729301</cx:pt>
          <cx:pt idx="521">0.0133412265687637</cx:pt>
          <cx:pt idx="522">-0.014033684294553201</cx:pt>
          <cx:pt idx="523">0.0072345483571530896</cx:pt>
          <cx:pt idx="524">0.00144689410472506</cx:pt>
          <cx:pt idx="525">-0.033808756074252197</cx:pt>
          <cx:pt idx="526">-0.034691939835210898</cx:pt>
          <cx:pt idx="527">-0.0144537398057059</cx:pt>
          <cx:pt idx="528">-0.0146333488581395</cx:pt>
          <cx:pt idx="529">-0.011240556172353301</cx:pt>
          <cx:pt idx="530">-0.0025508779600083801</cx:pt>
          <cx:pt idx="531">-0.00093766366865097003</cx:pt>
          <cx:pt idx="532">3.6938885603443597e-05</cx:pt>
          <cx:pt idx="533">-0.0021540298605506</cx:pt>
          <cx:pt idx="534">-0.0054661326835908899</cx:pt>
          <cx:pt idx="535">-0.0135394561541138</cx:pt>
          <cx:pt idx="536">-0.0147147919719086</cx:pt>
          <cx:pt idx="537">-0.0126476110016694</cx:pt>
          <cx:pt idx="538">-0.028828399647045099</cx:pt>
          <cx:pt idx="539">-0.0077465007155045201</cx:pt>
          <cx:pt idx="540">0.050881067305547097</cx:pt>
          <cx:pt idx="541">0.029083650799063498</cx:pt>
          <cx:pt idx="542">-0.015303975646817</cx:pt>
          <cx:pt idx="543">-0.023558059598593799</cx:pt>
          <cx:pt idx="544">0.000760834524254536</cx:pt>
          <cx:pt idx="545">0.0151305875387966</cx:pt>
          <cx:pt idx="546">0.0108267915911919</cx:pt>
          <cx:pt idx="547">0.048940455016734698</cx:pt>
          <cx:pt idx="548">0.103257552424869</cx:pt>
          <cx:pt idx="549">0.064579627630101694</cx:pt>
          <cx:pt idx="550">-0.030112355271356299</cx:pt>
          <cx:pt idx="551">-0.00090530271169666403</cx:pt>
          <cx:pt idx="552">0.0018628446406636699</cx:pt>
          <cx:pt idx="553">-0.01783751474656</cx:pt>
          <cx:pt idx="554">-0.0068406387700818303</cx:pt>
          <cx:pt idx="555">0.00076055928472069999</cx:pt>
          <cx:pt idx="556">-0.0041946436108220297</cx:pt>
          <cx:pt idx="557">-0.0073800342751404501</cx:pt>
          <cx:pt idx="558">-0.00533570088630928</cx:pt>
          <cx:pt idx="559">-0.0012521750084816001</cx:pt>
          <cx:pt idx="560">0.00067038207475215398</cx:pt>
          <cx:pt idx="561">-0.00044648747814411802</cx:pt>
          <cx:pt idx="562">-0.0020033727214281102</cx:pt>
          <cx:pt idx="563">-0.0149829835174534</cx:pt>
          <cx:pt idx="564">-0.0229290878876993</cx:pt>
          <cx:pt idx="565">-0.0247976623317968</cx:pt>
          <cx:pt idx="566">-0.0389832886724579</cx:pt>
          <cx:pt idx="567">-0.039115870809696897</cx:pt>
          <cx:pt idx="568">-0.0085133009498898592</cx:pt>
          <cx:pt idx="569">-0.0285019447704048</cx:pt>
          <cx:pt idx="570">-0.031776278279444702</cx:pt>
          <cx:pt idx="571">-0.0045132318472756103</cx:pt>
          <cx:pt idx="572">0.0115042373094403</cx:pt>
          <cx:pt idx="573">-0.036815462746571499</cx:pt>
          <cx:pt idx="574">0.0111942227576152</cx:pt>
          <cx:pt idx="575">0.084529013531470104</cx:pt>
          <cx:pt idx="576">0.076564713482518504</cx:pt>
          <cx:pt idx="577">0.066422902770765402</cx:pt>
          <cx:pt idx="578">0.0213174909760817</cx:pt>
          <cx:pt idx="579">0.016448976369645998</cx:pt>
          <cx:pt idx="580">0.0026862353667983499</cx:pt>
          <cx:pt idx="581">0.0032074995446399099</cx:pt>
          <cx:pt idx="582">-0.0083740367388782395</cx:pt>
          <cx:pt idx="583">-0.0153760098391132</cx:pt>
          <cx:pt idx="584">-0.0060573205070147398</cx:pt>
          <cx:pt idx="585">-0.0053044407468626096</cx:pt>
          <cx:pt idx="586">-0.0018302229788891601</cx:pt>
          <cx:pt idx="587">0.00037002674385572102</cx:pt>
          <cx:pt idx="588">-7.1459531899102498e-06</cx:pt>
          <cx:pt idx="589">-0.00023101203029966301</cx:pt>
          <cx:pt idx="590">-0.00125175116394015</cx:pt>
          <cx:pt idx="591">-0.010989759550140201</cx:pt>
          <cx:pt idx="592">-0.0091554687862325304</cx:pt>
          <cx:pt idx="593">-0.015710738635845801</cx:pt>
          <cx:pt idx="594">-0.0265257869918374</cx:pt>
          <cx:pt idx="595">-0.056320041990261499</cx:pt>
          <cx:pt idx="596">-0.0493571453547966</cx:pt>
          <cx:pt idx="597">-0.022426471260169101</cx:pt>
          <cx:pt idx="598">-0.063657917588109902</cx:pt>
          <cx:pt idx="599">0.013022120083617699</cx:pt>
          <cx:pt idx="600">0.068442881924109897</cx:pt>
          <cx:pt idx="601">0.065774059438333102</cx:pt>
          <cx:pt idx="602">0.040548945056165103</cx:pt>
          <cx:pt idx="603">0.020808243462299199</cx:pt>
          <cx:pt idx="604">-0.00080889920817728202</cx:pt>
          <cx:pt idx="605">0.0562459085483481</cx:pt>
          <cx:pt idx="606">-0.0049307017704128498</cx:pt>
          <cx:pt idx="607">0.0055971987508453003</cx:pt>
          <cx:pt idx="608">0.0122938178447444</cx:pt>
          <cx:pt idx="609">-0.012567959432311</cx:pt>
          <cx:pt idx="610">-0.010592526927749601</cx:pt>
          <cx:pt idx="611">-0.0172748146084249</cx:pt>
          <cx:pt idx="612">-0.0054451311981482996</cx:pt>
          <cx:pt idx="613">-0.0014587943468988599</cx:pt>
          <cx:pt idx="614">-0.00260186512844807</cx:pt>
          <cx:pt idx="615">0.000358711443927093</cx:pt>
          <cx:pt idx="616">-0.00037514107816894599</cx:pt>
          <cx:pt idx="617">-0.00033346745340010798</cx:pt>
          <cx:pt idx="618">-0.000232730507015524</cx:pt>
          <cx:pt idx="619">-0.00715559215623068</cx:pt>
          <cx:pt idx="620">-0.00129277486859669</cx:pt>
          <cx:pt idx="621">-0.012810881668494201</cx:pt>
          <cx:pt idx="622">-0.021372929843402801</cx:pt>
          <cx:pt idx="623">-0.049516994961013597</cx:pt>
          <cx:pt idx="624">-0.0434304627821121</cx:pt>
          <cx:pt idx="625">-0.066419324202302704</cx:pt>
          <cx:pt idx="626">-0.079785242752091798</cx:pt>
          <cx:pt idx="627">-0.033012961803976899</cx:pt>
          <cx:pt idx="628">0.016421930274403002</cx:pt>
          <cx:pt idx="629">0.0092785442442387695</cx:pt>
          <cx:pt idx="630">-0.017930798819231</cx:pt>
          <cx:pt idx="631">0.0031958078910264199</cx:pt>
          <cx:pt idx="632">0.028338612535459901</cx:pt>
          <cx:pt idx="633">0.014090893654768601</cx:pt>
          <cx:pt idx="634">0.014622220899132</cx:pt>
          <cx:pt idx="635">0.00546224884087763</cx:pt>
          <cx:pt idx="636">-0.0109114401169778</cx:pt>
          <cx:pt idx="637">-0.0140469959920456</cx:pt>
          <cx:pt idx="638">-0.0088742104074629197</cx:pt>
          <cx:pt idx="639">-0.015755759715898401</cx:pt>
          <cx:pt idx="640">-0.00162207097573479</cx:pt>
          <cx:pt idx="641">1.45444860434426e-05</cx:pt>
          <cx:pt idx="642">-0.00018288140476863701</cx:pt>
          <cx:pt idx="643">-0.000419563957353381</cx:pt>
          <cx:pt idx="644">0.00042282800051234899</cx:pt>
          <cx:pt idx="645">-0.00052988437079031002</cx:pt>
          <cx:pt idx="646">-0.00070971944015041095</cx:pt>
          <cx:pt idx="647">-0.0047117196073227898</cx:pt>
          <cx:pt idx="648">-0.0084995395070948197</cx:pt>
          <cx:pt idx="649">-0.011971082820288</cx:pt>
          <cx:pt idx="650">-0.018198226508504198</cx:pt>
          <cx:pt idx="651">-0.031883956089818602</cx:pt>
          <cx:pt idx="652">-0.0250735582227237</cx:pt>
          <cx:pt idx="653">-0.0207266310088947</cx:pt>
          <cx:pt idx="654">-0.069310371504103102</cx:pt>
          <cx:pt idx="655">-0.085059233432311698</cx:pt>
          <cx:pt idx="656">0.0064682014052605003</cx:pt>
          <cx:pt idx="657">-0.026137760435011901</cx:pt>
          <cx:pt idx="658">-0.0286087303598332</cx:pt>
          <cx:pt idx="659">0.031930809850021197</cx:pt>
          <cx:pt idx="660">0.0589967382580752</cx:pt>
          <cx:pt idx="661">0.018014714694561999</cx:pt>
          <cx:pt idx="662">0.0220763864059988</cx:pt>
          <cx:pt idx="663">-0.0044255818415416103</cx:pt>
          <cx:pt idx="664">-0.0100690414269866</cx:pt>
          <cx:pt idx="665">-0.0117880722997038</cx:pt>
          <cx:pt idx="666">-0.0055661496777180703</cx:pt>
          <cx:pt idx="667">-0.011770139249239401</cx:pt>
          <cx:pt idx="668">-0.0042704171339205997</cx:pt>
          <cx:pt idx="669">-0.00056833625686164297</cx:pt>
          <cx:pt idx="670">0.00023056837884084</cx:pt>
          <cx:pt idx="671">0.00033772599588281798</cx:pt>
          <cx:pt idx="672">2.4163110004414398e-06</cx:pt>
          <cx:pt idx="673">0.000371717294645376</cx:pt>
          <cx:pt idx="674">0.00059639291181482704</cx:pt>
          <cx:pt idx="675">-0.00067690435717975201</cx:pt>
          <cx:pt idx="676">-0.0024735066236970899</cx:pt>
          <cx:pt idx="677">-0.0080642248878679997</cx:pt>
          <cx:pt idx="678">-0.017951975561685402</cx:pt>
          <cx:pt idx="679">-0.026054048060862599</cx:pt>
          <cx:pt idx="680">-0.023057283233666299</cx:pt>
          <cx:pt idx="681">-0.012628678736049399</cx:pt>
          <cx:pt idx="682">-0.0183499794560463</cx:pt>
          <cx:pt idx="683">-0.0216749022395176</cx:pt>
          <cx:pt idx="684">-0.0009860562956398851</cx:pt>
          <cx:pt idx="685">-0.054291699294138303</cx:pt>
          <cx:pt idx="686">-0.0293504594050682</cx:pt>
          <cx:pt idx="687">0.054766431684158297</cx:pt>
          <cx:pt idx="688">0.073645486576269001</cx:pt>
          <cx:pt idx="689">0.0047180168597404501</cx:pt>
          <cx:pt idx="690">-1.21946131783786e-05</cx:pt>
          <cx:pt idx="691">-0.0151077341949367</cx:pt>
          <cx:pt idx="692">-0.0116710546761564</cx:pt>
          <cx:pt idx="693">-0.0131062560403168</cx:pt>
          <cx:pt idx="694">-0.0085447004243185392</cx:pt>
          <cx:pt idx="695">-0.0046575162371867602</cx:pt>
          <cx:pt idx="696">-0.00405095425394803</cx:pt>
          <cx:pt idx="697">-0.001079544169794</cx:pt>
          <cx:pt idx="698">-0.00052809146010356002</cx:pt>
          <cx:pt idx="699">0.00027607049893538899</cx:pt>
          <cx:pt idx="700">5.2127416006071399e-06</cx:pt>
          <cx:pt idx="701">0.00063620659553076603</cx:pt>
          <cx:pt idx="702">-0.00017791824163749501</cx:pt>
          <cx:pt idx="703">-0.00073757602291685698</cx:pt>
          <cx:pt idx="704">-0.00280459497284175</cx:pt>
          <cx:pt idx="705">-0.0042941943235307997</cx:pt>
          <cx:pt idx="706">-0.00327753935174986</cx:pt>
          <cx:pt idx="707">-0.0056032830816929403</cx:pt>
          <cx:pt idx="708">-0.010008616913578801</cx:pt>
          <cx:pt idx="709">-0.0183077107078767</cx:pt>
          <cx:pt idx="710">-0.032798173072160097</cx:pt>
          <cx:pt idx="711">-0.036253250764294101</cx:pt>
          <cx:pt idx="712">-0.0279491028048762</cx:pt>
          <cx:pt idx="713">-0.0141786374411639</cx:pt>
          <cx:pt idx="714">0.019531538683495199</cx:pt>
          <cx:pt idx="715">0.0261540408390139</cx:pt>
          <cx:pt idx="716">0.033005555434160699</cx:pt>
          <cx:pt idx="717">0.034154612888619901</cx:pt>
          <cx:pt idx="718">0.0158043148597799</cx:pt>
          <cx:pt idx="719">0.0028705464817135999</cx:pt>
          <cx:pt idx="720">0.0012179153507844401</cx:pt>
          <cx:pt idx="721">0.00030698304987113699</cx:pt>
          <cx:pt idx="722">-0.00037554703137217499</cx:pt>
          <cx:pt idx="723">3.9082448823537702e-06</cx:pt>
          <cx:pt idx="724">-0.00055057588083271903</cx:pt>
          <cx:pt idx="725">-0.000141503281102239</cx:pt>
          <cx:pt idx="726">-0.00052320087377935305</cx:pt>
          <cx:pt idx="727">0.000578836623175577</cx:pt>
          <cx:pt idx="728">-0.000106355463086751</cx:pt>
          <cx:pt idx="729">0.00091282638131833004</cx:pt>
          <cx:pt idx="730">0.00043208580357856498</cx:pt>
          <cx:pt idx="731">-0.00036985194312475601</cx:pt>
          <cx:pt idx="732">0.00069027638911108101</cx:pt>
          <cx:pt idx="733">-9.2704312078499706e-05</cx:pt>
          <cx:pt idx="734">-0.0011372513708218901</cx:pt>
          <cx:pt idx="735">-0.00033699190062441698</cx:pt>
          <cx:pt idx="736">-0.00513685594378203</cx:pt>
          <cx:pt idx="737">-0.0121013275661966</cx:pt>
          <cx:pt idx="738">-0.0051713992881019001</cx:pt>
          <cx:pt idx="739">-0.0061066440510541796</cx:pt>
          <cx:pt idx="740">-0.0071474673614976298</cx:pt>
          <cx:pt idx="741">-0.048873621551955702</cx:pt>
          <cx:pt idx="742">-0.035170002102621202</cx:pt>
          <cx:pt idx="743">0.0074619714990266303</cx:pt>
          <cx:pt idx="744">0.0192934459124647</cx:pt>
          <cx:pt idx="745">0.0132742812618355</cx:pt>
          <cx:pt idx="746">0.0042763148599795501</cx:pt>
          <cx:pt idx="747">-0.0037079064959184799</cx:pt>
          <cx:pt idx="748">-0.00321200280107518</cx:pt>
          <cx:pt idx="749">-0.0033703109691149702</cx:pt>
          <cx:pt idx="750">-0.0021047245658282199</cx:pt>
          <cx:pt idx="751">-0.00035834652139764999</cx:pt>
          <cx:pt idx="752">0.000286715584573798</cx:pt>
          <cx:pt idx="753">-0.00030527006476304899</cx:pt>
          <cx:pt idx="754">-1.3891199276149099e-05</cx:pt>
          <cx:pt idx="755">-9.6284650783552402e-05</cx:pt>
          <cx:pt idx="756">-0.00011916820498134601</cx:pt>
          <cx:pt idx="757">0.000878032956626955</cx:pt>
          <cx:pt idx="758">0.00035399748465819503</cx:pt>
          <cx:pt idx="759">-0.00024095611338238301</cx:pt>
          <cx:pt idx="760">-0.000297292933256711</cx:pt>
          <cx:pt idx="761">0.00052193697585983497</cx:pt>
          <cx:pt idx="762">-0.00022568832087690801</cx:pt>
          <cx:pt idx="763">-0.00051160383682635096</cx:pt>
          <cx:pt idx="764">-0.00156065968610546</cx:pt>
          <cx:pt idx="765">-0.0017271169260799999</cx:pt>
          <cx:pt idx="766">-0.00312244204440913</cx:pt>
          <cx:pt idx="767">0.00032358519712190798</cx:pt>
          <cx:pt idx="768">-0.00049578067719675302</cx:pt>
          <cx:pt idx="769">-0.0026047555906716798</cx:pt>
          <cx:pt idx="770">0.00044850111658560599</cx:pt>
          <cx:pt idx="771">0.0025810444104776</cx:pt>
          <cx:pt idx="772">0.00050341658258135004</cx:pt>
          <cx:pt idx="773">-0.0019432704764227799</cx:pt>
          <cx:pt idx="774">-0.0014092097249015501</cx:pt>
          <cx:pt idx="775">-0.00026220357789968299</cx:pt>
          <cx:pt idx="776">-0.00044191516421519301</cx:pt>
          <cx:pt idx="777">-0.0010400061129206301</cx:pt>
          <cx:pt idx="778">3.85203258027671e-05</cx:pt>
          <cx:pt idx="779">-0.00065862827080766402</cx:pt>
          <cx:pt idx="780">0.000453246611729692</cx:pt>
          <cx:pt idx="781">0.00137556405461941</cx:pt>
          <cx:pt idx="782">-0.00028181889318114198</cx:pt>
          <cx:pt idx="783">-6.06229334370074e-05</cx:pt>
          <cx:pt idx="784">-0.0024966824485419298</cx:pt>
          <cx:pt idx="785">-0.0064875396354740246</cx:pt>
          <cx:pt idx="786">-0.0077621497631928747</cx:pt>
          <cx:pt idx="787">-0.011640065925157076</cx:pt>
          <cx:pt idx="788">-0.011912389955737301</cx:pt>
          <cx:pt idx="789">-0.024266169963834273</cx:pt>
          <cx:pt idx="790">-0.017835824044932624</cx:pt>
          <cx:pt idx="791">-0.0045648560295348754</cx:pt>
          <cx:pt idx="792">0.0023299760654616024</cx:pt>
          <cx:pt idx="793">0.017519526265669251</cx:pt>
          <cx:pt idx="794">0.02312211446001575</cx:pt>
          <cx:pt idx="795">0.033593689098140998</cx:pt>
          <cx:pt idx="796">0.023633453972483901</cx:pt>
          <cx:pt idx="797">-0.010492096940233075</cx:pt>
          <cx:pt idx="798">-0.015710330051148975</cx:pt>
          <cx:pt idx="799">-0.015999466262153376</cx:pt>
          <cx:pt idx="800">-0.015358771836866</cx:pt>
          <cx:pt idx="801">-0.0136213939505527</cx:pt>
          <cx:pt idx="802">-0.010252155182354976</cx:pt>
          <cx:pt idx="803">0.0031974346475700248</cx:pt>
          <cx:pt idx="804">0.0067319286343080001</cx:pt>
          <cx:pt idx="805">0.0044397634971588247</cx:pt>
          <cx:pt idx="806">0.0025706268984440998</cx:pt>
          <cx:pt idx="807">0.00084659225776923495</cx:pt>
          <cx:pt idx="808">0.00014452244053637876</cx:pt>
          <cx:pt idx="809">-4.606525366459075e-05</cx:pt>
          <cx:pt idx="810">-0.00017783761642983651</cx:pt>
          <cx:pt idx="811">-0.0008916182649182675</cx:pt>
          <cx:pt idx="812">-0.0021161631997056326</cx:pt>
          <cx:pt idx="813">-0.00741504179948815</cx:pt>
          <cx:pt idx="814">-0.0093802255288158252</cx:pt>
          <cx:pt idx="815">-0.0031250922154454751</cx:pt>
          <cx:pt idx="816">-0.0028370127737463</cx:pt>
          <cx:pt idx="817">-0.010195501164563249</cx:pt>
          <cx:pt idx="818">-5.9858452564343248e-05</cx:pt>
          <cx:pt idx="819">-0.002317953231397195</cx:pt>
          <cx:pt idx="820">0.0078673836715876001</cx:pt>
          <cx:pt idx="821">0.025403987892657749</cx:pt>
          <cx:pt idx="822">0.024576330111781324</cx:pt>
          <cx:pt idx="823">0.010937218235949699</cx:pt>
          <cx:pt idx="824">-0.0076464415699476753</cx:pt>
          <cx:pt idx="825">-0.016402292176403651</cx:pt>
          <cx:pt idx="826">-0.024908076379551825</cx:pt>
          <cx:pt idx="827">-0.01940025850208045</cx:pt>
          <cx:pt idx="828">-0.013982931487824575</cx:pt>
          <cx:pt idx="829">-0.022898823225749525</cx:pt>
          <cx:pt idx="830">-0.010077822049638649</cx:pt>
          <cx:pt idx="831">-0.0044027255164001246</cx:pt>
          <cx:pt idx="832">6.5311396941155254e-06</cx:pt>
          <cx:pt idx="833">0.0057234813081561003</cx:pt>
          <cx:pt idx="834">0.0025909678152823</cx:pt>
          <cx:pt idx="835">0.00066642894532211502</cx:pt>
          <cx:pt idx="836">-0.00012548280874446775</cx:pt>
          <cx:pt idx="837">-2.4490399916431799e-05</cx:pt>
          <cx:pt idx="838">-0.00035880212316219997</cx:pt>
          <cx:pt idx="839">-0.0011564114659478526</cx:pt>
          <cx:pt idx="840">-0.0031406811296235751</cx:pt>
          <cx:pt idx="841">-0.0078448696073353252</cx:pt>
          <cx:pt idx="842">-0.012588567971051325</cx:pt>
          <cx:pt idx="843">-0.0014992546918274174</cx:pt>
          <cx:pt idx="844">8.9429614462433003e-05</cx:pt>
          <cx:pt idx="845">-2.3419364900545598e-05</cx:pt>
          <cx:pt idx="846">0.014290019096921625</cx:pt>
          <cx:pt idx="847">0.0087939209042518004</cx:pt>
          <cx:pt idx="848">0.01515294725150945</cx:pt>
          <cx:pt idx="849">0.0027504795262886751</cx:pt>
          <cx:pt idx="850">-0.001997589823123075</cx:pt>
          <cx:pt idx="851">-0.0152762947761037</cx:pt>
          <cx:pt idx="852">-0.012328219032487601</cx:pt>
          <cx:pt idx="853">-0.0046065569635798248</cx:pt>
          <cx:pt idx="854">-0.022388664519146902</cx:pt>
          <cx:pt idx="855">-0.026998535334286498</cx:pt>
          <cx:pt idx="856">-0.027322449463684999</cx:pt>
          <cx:pt idx="857">-0.027007654350231249</cx:pt>
          <cx:pt idx="858">-0.011093690979614174</cx:pt>
          <cx:pt idx="859">-0.0076033453187813503</cx:pt>
          <cx:pt idx="860">-0.0027687111742552249</cx:pt>
          <cx:pt idx="861">0.00065784179816725998</cx:pt>
          <cx:pt idx="862">0.00062649049931723995</cx:pt>
          <cx:pt idx="863">0.00087547223720179247</cx:pt>
          <cx:pt idx="864">-0.00024026286790194176</cx:pt>
          <cx:pt idx="865">7.4555742007788756e-05</cx:pt>
          <cx:pt idx="866">-4.3962420714791249e-05</cx:pt>
          <cx:pt idx="867">-0.0013835951871508274</cx:pt>
          <cx:pt idx="868">-0.003754406850950675</cx:pt>
          <cx:pt idx="869">-0.00799824522910615</cx:pt>
          <cx:pt idx="870">-0.0138706305513332</cx:pt>
          <cx:pt idx="871">-0.010256230863186725</cx:pt>
          <cx:pt idx="872">-0.003184710397237475</cx:pt>
          <cx:pt idx="873">0.00053026735045703748</cx:pt>
          <cx:pt idx="874">0.0010627645617520701</cx:pt>
          <cx:pt idx="875">0.0061234273088097502</cx:pt>
          <cx:pt idx="876">0.0049815612308291499</cx:pt>
          <cx:pt idx="877">0.0066903141887676753</cx:pt>
          <cx:pt idx="878">-0.0056386321729521753</cx:pt>
          <cx:pt idx="879">-0.01378097750546445</cx:pt>
          <cx:pt idx="880">-0.017071269497223176</cx:pt>
          <cx:pt idx="881">-0.0146925676975962</cx:pt>
          <cx:pt idx="882">-0.0152998032834386</cx:pt>
          <cx:pt idx="883">-0.025646671970404249</cx:pt>
          <cx:pt idx="884">-0.0024966824485419298</cx:pt>
          <cx:pt idx="885">-0.0064875396354740246</cx:pt>
          <cx:pt idx="886">-0.0077621497631928747</cx:pt>
          <cx:pt idx="887">-0.011640065925157076</cx:pt>
          <cx:pt idx="888">-0.011912389955737301</cx:pt>
          <cx:pt idx="889">-0.024266169963834273</cx:pt>
          <cx:pt idx="890">-0.017835824044932624</cx:pt>
          <cx:pt idx="891">-0.0045648560295348754</cx:pt>
          <cx:pt idx="892">0.0023299760654616024</cx:pt>
          <cx:pt idx="893">0.017519526265669251</cx:pt>
          <cx:pt idx="894">0.02312211446001575</cx:pt>
          <cx:pt idx="895">0.033593689098140998</cx:pt>
          <cx:pt idx="896">0.023633453972483901</cx:pt>
          <cx:pt idx="897">-0.010492096940233075</cx:pt>
          <cx:pt idx="898">-0.015710330051148975</cx:pt>
          <cx:pt idx="899">-0.015999466262153376</cx:pt>
          <cx:pt idx="900">-0.015358771836866</cx:pt>
          <cx:pt idx="901">-0.0136213939505527</cx:pt>
          <cx:pt idx="902">-0.010252155182354976</cx:pt>
          <cx:pt idx="903">0.0031974346475700248</cx:pt>
          <cx:pt idx="904">0.0067319286343080001</cx:pt>
          <cx:pt idx="905">0.0044397634971588247</cx:pt>
          <cx:pt idx="906">0.0025706268984440998</cx:pt>
          <cx:pt idx="907">0.00084659225776923495</cx:pt>
          <cx:pt idx="908">0.00014452244053637876</cx:pt>
          <cx:pt idx="909">-4.606525366459075e-05</cx:pt>
          <cx:pt idx="910">-0.00017783761642983651</cx:pt>
          <cx:pt idx="911">-0.0008916182649182675</cx:pt>
          <cx:pt idx="912">-0.0021161631997056326</cx:pt>
          <cx:pt idx="913">-0.00741504179948815</cx:pt>
          <cx:pt idx="914">-0.0093802255288158252</cx:pt>
          <cx:pt idx="915">-0.0031250922154454751</cx:pt>
          <cx:pt idx="916">-0.0028370127737463</cx:pt>
          <cx:pt idx="917">-0.010195501164563249</cx:pt>
          <cx:pt idx="918">-5.9858452564343248e-05</cx:pt>
          <cx:pt idx="919">-0.002317953231397195</cx:pt>
          <cx:pt idx="920">0.0078673836715876001</cx:pt>
          <cx:pt idx="921">0.025403987892657749</cx:pt>
          <cx:pt idx="922">0.024576330111781324</cx:pt>
          <cx:pt idx="923">0.010937218235949699</cx:pt>
          <cx:pt idx="924">-0.0076464415699476753</cx:pt>
          <cx:pt idx="925">-0.016402292176403651</cx:pt>
          <cx:pt idx="926">-0.024908076379551825</cx:pt>
          <cx:pt idx="927">-0.01940025850208045</cx:pt>
          <cx:pt idx="928">-0.013982931487824575</cx:pt>
          <cx:pt idx="929">-0.022898823225749525</cx:pt>
          <cx:pt idx="930">-0.010077822049638649</cx:pt>
          <cx:pt idx="931">-0.0044027255164001246</cx:pt>
          <cx:pt idx="932">6.5311396941155254e-06</cx:pt>
          <cx:pt idx="933">0.0057234813081561003</cx:pt>
          <cx:pt idx="934">0.0025909678152823</cx:pt>
          <cx:pt idx="935">0.00066642894532211502</cx:pt>
          <cx:pt idx="936">-0.00012548280874446775</cx:pt>
          <cx:pt idx="937">-2.4490399916431799e-05</cx:pt>
          <cx:pt idx="938">-0.00035880212316219997</cx:pt>
          <cx:pt idx="939">-0.0011564114659478526</cx:pt>
          <cx:pt idx="940">-0.0031406811296235751</cx:pt>
          <cx:pt idx="941">-0.0078448696073353252</cx:pt>
          <cx:pt idx="942">-0.012588567971051325</cx:pt>
          <cx:pt idx="943">-0.0014992546918274174</cx:pt>
          <cx:pt idx="944">8.9429614462433003e-05</cx:pt>
          <cx:pt idx="945">-2.3419364900545598e-05</cx:pt>
          <cx:pt idx="946">0.014290019096921625</cx:pt>
          <cx:pt idx="947">0.0087939209042518004</cx:pt>
          <cx:pt idx="948">0.01515294725150945</cx:pt>
          <cx:pt idx="949">0.0027504795262886751</cx:pt>
          <cx:pt idx="950">-0.001997589823123075</cx:pt>
          <cx:pt idx="951">-0.0152762947761037</cx:pt>
          <cx:pt idx="952">-0.012328219032487601</cx:pt>
          <cx:pt idx="953">-0.0046065569635798248</cx:pt>
          <cx:pt idx="954">-0.022388664519146902</cx:pt>
          <cx:pt idx="955">-0.026998535334286498</cx:pt>
          <cx:pt idx="956">-0.027322449463684999</cx:pt>
          <cx:pt idx="957">-0.027007654350231249</cx:pt>
          <cx:pt idx="958">-0.011093690979614174</cx:pt>
          <cx:pt idx="959">-0.0076033453187813503</cx:pt>
          <cx:pt idx="960">-0.0027687111742552249</cx:pt>
          <cx:pt idx="961">0.00065784179816725998</cx:pt>
          <cx:pt idx="962">0.00062649049931723995</cx:pt>
          <cx:pt idx="963">0.00087547223720179247</cx:pt>
          <cx:pt idx="964">-0.00024026286790194176</cx:pt>
          <cx:pt idx="965">7.4555742007788756e-05</cx:pt>
          <cx:pt idx="966">-4.3962420714791249e-05</cx:pt>
          <cx:pt idx="967">-0.0013835951871508274</cx:pt>
          <cx:pt idx="968">-0.003754406850950675</cx:pt>
          <cx:pt idx="969">-0.00799824522910615</cx:pt>
          <cx:pt idx="970">-0.0138706305513332</cx:pt>
          <cx:pt idx="971">-0.010256230863186725</cx:pt>
          <cx:pt idx="972">-0.003184710397237475</cx:pt>
          <cx:pt idx="973">0.00053026735045703748</cx:pt>
          <cx:pt idx="974">0.0010627645617520701</cx:pt>
          <cx:pt idx="975">0.0061234273088097502</cx:pt>
          <cx:pt idx="976">0.0049815612308291499</cx:pt>
          <cx:pt idx="977">0.0066903141887676753</cx:pt>
          <cx:pt idx="978">-0.0056386321729521753</cx:pt>
          <cx:pt idx="979">-0.01378097750546445</cx:pt>
          <cx:pt idx="980">-0.017071269497223176</cx:pt>
          <cx:pt idx="981">-0.0146925676975962</cx:pt>
          <cx:pt idx="982">-0.0152998032834386</cx:pt>
          <cx:pt idx="983">-0.025646671970404249</cx:pt>
          <cx:pt idx="984">-0.0024966824485419298</cx:pt>
          <cx:pt idx="985">-0.0064875396354740246</cx:pt>
          <cx:pt idx="986">-0.0077621497631928747</cx:pt>
          <cx:pt idx="987">-0.011640065925157076</cx:pt>
          <cx:pt idx="988">-0.011912389955737301</cx:pt>
          <cx:pt idx="989">-0.024266169963834273</cx:pt>
          <cx:pt idx="990">-0.017835824044932624</cx:pt>
          <cx:pt idx="991">-0.0045648560295348754</cx:pt>
          <cx:pt idx="992">0.0023299760654616024</cx:pt>
          <cx:pt idx="993">0.017519526265669251</cx:pt>
          <cx:pt idx="994">0.02312211446001575</cx:pt>
          <cx:pt idx="995">0.033593689098140998</cx:pt>
          <cx:pt idx="996">0.023633453972483901</cx:pt>
          <cx:pt idx="997">-0.010492096940233075</cx:pt>
          <cx:pt idx="998">-0.015710330051148975</cx:pt>
          <cx:pt idx="999">-0.015999466262153376</cx:pt>
          <cx:pt idx="1000">-0.015358771836866</cx:pt>
          <cx:pt idx="1001">-0.0136213939505527</cx:pt>
          <cx:pt idx="1002">-0.010252155182354976</cx:pt>
          <cx:pt idx="1003">0.0031974346475700248</cx:pt>
          <cx:pt idx="1004">0.0067319286343080001</cx:pt>
          <cx:pt idx="1005">0.0044397634971588247</cx:pt>
          <cx:pt idx="1006">0.0025706268984440998</cx:pt>
          <cx:pt idx="1007">0.00084659225776923495</cx:pt>
          <cx:pt idx="1008">0.00014452244053637876</cx:pt>
          <cx:pt idx="1009">-4.606525366459075e-05</cx:pt>
          <cx:pt idx="1010">-0.00017783761642983651</cx:pt>
          <cx:pt idx="1011">-0.0008916182649182675</cx:pt>
          <cx:pt idx="1012">-0.0021161631997056326</cx:pt>
          <cx:pt idx="1013">-0.00741504179948815</cx:pt>
          <cx:pt idx="1014">-0.0093802255288158252</cx:pt>
          <cx:pt idx="1015">-0.0031250922154454751</cx:pt>
          <cx:pt idx="1016">-0.0028370127737463</cx:pt>
          <cx:pt idx="1017">-0.010195501164563249</cx:pt>
          <cx:pt idx="1018">-5.9858452564343248e-05</cx:pt>
          <cx:pt idx="1019">-0.002317953231397195</cx:pt>
          <cx:pt idx="1020">0.0078673836715876001</cx:pt>
          <cx:pt idx="1021">0.025403987892657749</cx:pt>
          <cx:pt idx="1022">0.024576330111781324</cx:pt>
          <cx:pt idx="1023">0.010937218235949699</cx:pt>
          <cx:pt idx="1024">-0.0076464415699476753</cx:pt>
          <cx:pt idx="1025">-0.016402292176403651</cx:pt>
          <cx:pt idx="1026">-0.024908076379551825</cx:pt>
          <cx:pt idx="1027">-0.01940025850208045</cx:pt>
          <cx:pt idx="1028">-0.013982931487824575</cx:pt>
          <cx:pt idx="1029">-0.022898823225749525</cx:pt>
          <cx:pt idx="1030">-0.010077822049638649</cx:pt>
          <cx:pt idx="1031">-0.0044027255164001246</cx:pt>
          <cx:pt idx="1032">6.5311396941155254e-06</cx:pt>
          <cx:pt idx="1033">0.0057234813081561003</cx:pt>
          <cx:pt idx="1034">0.0025909678152823</cx:pt>
          <cx:pt idx="1035">0.00066642894532211502</cx:pt>
          <cx:pt idx="1036">-0.00012548280874446775</cx:pt>
          <cx:pt idx="1037">-2.4490399916431799e-05</cx:pt>
          <cx:pt idx="1038">-0.00035880212316219997</cx:pt>
          <cx:pt idx="1039">-0.0011564114659478526</cx:pt>
          <cx:pt idx="1040">-0.0031406811296235751</cx:pt>
          <cx:pt idx="1041">-0.0078448696073353252</cx:pt>
          <cx:pt idx="1042">-0.012588567971051325</cx:pt>
          <cx:pt idx="1043">-0.0014992546918274174</cx:pt>
          <cx:pt idx="1044">8.9429614462433003e-05</cx:pt>
          <cx:pt idx="1045">-2.3419364900545598e-05</cx:pt>
          <cx:pt idx="1046">0.014290019096921625</cx:pt>
          <cx:pt idx="1047">0.0087939209042518004</cx:pt>
          <cx:pt idx="1048">0.01515294725150945</cx:pt>
          <cx:pt idx="1049">0.0027504795262886751</cx:pt>
          <cx:pt idx="1050">-0.001997589823123075</cx:pt>
          <cx:pt idx="1051">-0.0152762947761037</cx:pt>
          <cx:pt idx="1052">-0.012328219032487601</cx:pt>
          <cx:pt idx="1053">-0.0046065569635798248</cx:pt>
          <cx:pt idx="1054">-0.022388664519146902</cx:pt>
          <cx:pt idx="1055">-0.026998535334286498</cx:pt>
          <cx:pt idx="1056">-0.027322449463684999</cx:pt>
          <cx:pt idx="1057">-0.027007654350231249</cx:pt>
          <cx:pt idx="1058">-0.011093690979614174</cx:pt>
          <cx:pt idx="1059">-0.0076033453187813503</cx:pt>
          <cx:pt idx="1060">-0.0027687111742552249</cx:pt>
          <cx:pt idx="1061">0.00065784179816725998</cx:pt>
          <cx:pt idx="1062">0.00062649049931723995</cx:pt>
          <cx:pt idx="1063">0.00087547223720179247</cx:pt>
          <cx:pt idx="1064">-0.00024026286790194176</cx:pt>
          <cx:pt idx="1065">7.4555742007788756e-05</cx:pt>
          <cx:pt idx="1066">-4.3962420714791249e-05</cx:pt>
          <cx:pt idx="1067">-0.0013835951871508274</cx:pt>
          <cx:pt idx="1068">-0.003754406850950675</cx:pt>
          <cx:pt idx="1069">-0.00799824522910615</cx:pt>
          <cx:pt idx="1070">-0.0138706305513332</cx:pt>
          <cx:pt idx="1071">-0.010256230863186725</cx:pt>
          <cx:pt idx="1072">-0.003184710397237475</cx:pt>
          <cx:pt idx="1073">0.00053026735045703748</cx:pt>
          <cx:pt idx="1074">0.0010627645617520701</cx:pt>
          <cx:pt idx="1075">0.0061234273088097502</cx:pt>
          <cx:pt idx="1076">0.0049815612308291499</cx:pt>
          <cx:pt idx="1077">0.0066903141887676753</cx:pt>
          <cx:pt idx="1078">-0.0056386321729521753</cx:pt>
          <cx:pt idx="1079">-0.01378097750546445</cx:pt>
          <cx:pt idx="1080">-0.017071269497223176</cx:pt>
          <cx:pt idx="1081">-0.0146925676975962</cx:pt>
          <cx:pt idx="1082">-0.0152998032834386</cx:pt>
          <cx:pt idx="1083">-0.025646671970404249</cx:pt>
        </cx:lvl>
      </cx:numDim>
    </cx:data>
    <cx:data id="11">
      <cx:numDim type="val">
        <cx:f>Sheet2!$L$1:$L$1084</cx:f>
        <cx:lvl ptCount="1084" formatCode="G/通用格式">
          <cx:pt idx="0">0.000332786127025616</cx:pt>
          <cx:pt idx="1">-0.000431572872239838</cx:pt>
          <cx:pt idx="2">0.00012336302455226401</cx:pt>
          <cx:pt idx="3">0.00057834141800526897</cx:pt>
          <cx:pt idx="4">0.00047717374566482498</cx:pt>
          <cx:pt idx="5">-4.95104347325484e-05</cx:pt>
          <cx:pt idx="6">-0.00018425421116081999</cx:pt>
          <cx:pt idx="7">1.06873508306047e-06</cx:pt>
          <cx:pt idx="8">-0.000114250330212026</cx:pt>
          <cx:pt idx="9">-0.000297355671473528</cx:pt>
          <cx:pt idx="10">-0.00021354875496145301</cx:pt>
          <cx:pt idx="11">-0.00039848975223245398</cx:pt>
          <cx:pt idx="12">-0.00075531747691814097</cx:pt>
          <cx:pt idx="13">-0.00048761299488151702</cx:pt>
          <cx:pt idx="14">0.000523530007779878</cx:pt>
          <cx:pt idx="15">-0.00035113994062831898</cx:pt>
          <cx:pt idx="16">-0.00023271158266891101</cx:pt>
          <cx:pt idx="17">-1.8657645976621499e-05</cx:pt>
          <cx:pt idx="18">-2.4844811490406899e-05</cx:pt>
          <cx:pt idx="19">0.000251657385712739</cx:pt>
          <cx:pt idx="20">-0.00013480013180570301</cx:pt>
          <cx:pt idx="21">-0.00035816225461556402</cx:pt>
          <cx:pt idx="22">0.00057332179835509602</cx:pt>
          <cx:pt idx="23">0.00094438310908167395</cx:pt>
          <cx:pt idx="24">-0.00086311831685545004</cx:pt>
          <cx:pt idx="25">0.00046560489473632599</cx:pt>
          <cx:pt idx="26">0.00032929463300309899</cx:pt>
          <cx:pt idx="27">0.000114575545937497</cx:pt>
          <cx:pt idx="28">-0.00026113567937496602</cx:pt>
          <cx:pt idx="29">1.9941429127752898e-05</cx:pt>
          <cx:pt idx="30">0.00050737825883176901</cx:pt>
          <cx:pt idx="31">-0.00044752641613277799</cx:pt>
          <cx:pt idx="32">5.1181910592762702e-06</cx:pt>
          <cx:pt idx="33">0.00025684694457027099</cx:pt>
          <cx:pt idx="34">2.58756846760447e-05</cx:pt>
          <cx:pt idx="35">6.2417834574570797e-05</cx:pt>
          <cx:pt idx="36">-0.00081078579918240695</cx:pt>
          <cx:pt idx="37">-0.00071374541355499505</cx:pt>
          <cx:pt idx="38">-0.00045967747909583199</cx:pt>
          <cx:pt idx="39">-0.0014889874912334001</cx:pt>
          <cx:pt idx="40">-0.00053198381640686895</cx:pt>
          <cx:pt idx="41">-0.00072539353847223898</cx:pt>
          <cx:pt idx="42">-0.000118890073250605</cx:pt>
          <cx:pt idx="43">9.26747871015792e-05</cx:pt>
          <cx:pt idx="44">0.0015618087534961099</cx:pt>
          <cx:pt idx="45">-0.00031164713800351402</cx:pt>
          <cx:pt idx="46">-0.00046869578260555998</cx:pt>
          <cx:pt idx="47">-0.00017679706561836599</cx:pt>
          <cx:pt idx="48">-0.00089640516034684699</cx:pt>
          <cx:pt idx="49">-0.00016883856391368001</cx:pt>
          <cx:pt idx="50">-0.00023013900221179799</cx:pt>
          <cx:pt idx="51">0.000101418296819638</cx:pt>
          <cx:pt idx="52">-7.5397791847095404e-05</cx:pt>
          <cx:pt idx="53">0.00037715813083911</cx:pt>
          <cx:pt idx="54">0.00056435666889035696</cx:pt>
          <cx:pt idx="55">-0.00045175354331757398</cx:pt>
          <cx:pt idx="56">-0.00025631439159580401</cx:pt>
          <cx:pt idx="57">0.00020305287238601801</cx:pt>
          <cx:pt idx="58">-0.00051657784654096401</cx:pt>
          <cx:pt idx="59">0.00036795106556181898</cx:pt>
          <cx:pt idx="60">-6.0689360396116102e-05</cx:pt>
          <cx:pt idx="61">6.9859257497360006e-05</cx:pt>
          <cx:pt idx="62">-3.9803784658686101e-05</cx:pt>
          <cx:pt idx="63">-0.00053392786037749799</cx:pt>
          <cx:pt idx="64">-0.00114145807552631</cx:pt>
          <cx:pt idx="65">-0.0020645436372494302</cx:pt>
          <cx:pt idx="66">-0.0027462070882498702</cx:pt>
          <cx:pt idx="67">-0.00058592320463615602</cx:pt>
          <cx:pt idx="68">0.0012940880123628699</cx:pt>
          <cx:pt idx="69">0.0077044140213804197</cx:pt>
          <cx:pt idx="70">-0.0039707847969940096</cx:pt>
          <cx:pt idx="71">-0.0056174355623500299</cx:pt>
          <cx:pt idx="72">-0.0058395836793387196</cx:pt>
          <cx:pt idx="73">0.0024659670080677001</cx:pt>
          <cx:pt idx="74">-0.00111140140558371</cx:pt>
          <cx:pt idx="75">-0.0042349147843530098</cx:pt>
          <cx:pt idx="76">-0.0040400301315825504</cx:pt>
          <cx:pt idx="77">-0.0038823654238998601</cx:pt>
          <cx:pt idx="78">-0.0018073430262131301</cx:pt>
          <cx:pt idx="79">-0.00033620302298241201</cx:pt>
          <cx:pt idx="80">-1.8670034983503201e-05</cx:pt>
          <cx:pt idx="81">0.00073823901004589805</cx:pt>
          <cx:pt idx="82">0.00029265487676854399</cx:pt>
          <cx:pt idx="83">0.00010897043897767501</cx:pt>
          <cx:pt idx="84">1.30682033761079e-05</cx:pt>
          <cx:pt idx="85">0.00048124975662629601</cx:pt>
          <cx:pt idx="86">0.00014750522247902899</cx:pt>
          <cx:pt idx="87">-0.00011947095010027</cx:pt>
          <cx:pt idx="88">-0.00021549884359621201</cx:pt>
          <cx:pt idx="89">-0.00251707642767093</cx:pt>
          <cx:pt idx="90">-0.0026492924114015098</cx:pt>
          <cx:pt idx="91">-0.0040590879340376496</cx:pt>
          <cx:pt idx="92">-0.0068297285874839297</cx:pt>
          <cx:pt idx="93">-0.0140866448262617</cx:pt>
          <cx:pt idx="94">-0.017961234659720798</cx:pt>
          <cx:pt idx="95">-0.0016216636845744099</cx:pt>
          <cx:pt idx="96">0.0087668173033916899</cx:pt>
          <cx:pt idx="97">-0.0144039967074848</cx:pt>
          <cx:pt idx="98">-0.033866469265333397</cx:pt>
          <cx:pt idx="99">-0.020142407050360599</cx:pt>
          <cx:pt idx="100">-0.018899349810418801</cx:pt>
          <cx:pt idx="101">-0.0014837624879438199</cx:pt>
          <cx:pt idx="102">0.00135724569585905</cx:pt>
          <cx:pt idx="103">-0.0020681219632439399</cx:pt>
          <cx:pt idx="104">-0.014753528964177301</cx:pt>
          <cx:pt idx="105">-0.0122211909431313</cx:pt>
          <cx:pt idx="106">-0.0052219140756138002</cx:pt>
          <cx:pt idx="107">-0.00354761009172811</cx:pt>
          <cx:pt idx="108">-0.0013156307832716499</cx:pt>
          <cx:pt idx="109">0.00060927248718763301</cx:pt>
          <cx:pt idx="110">0.00015855155883376899</cx:pt>
          <cx:pt idx="111">-0.00052299331958720503</cx:pt>
          <cx:pt idx="112">-0.00044855007327741499</cx:pt>
          <cx:pt idx="113">0.00025232643399175002</cx:pt>
          <cx:pt idx="114">0.00044896050713816099</cx:pt>
          <cx:pt idx="115">-0.00078772598784421905</cx:pt>
          <cx:pt idx="116">-0.00052602931433854403</cx:pt>
          <cx:pt idx="117">0.0010695373482119701</cx:pt>
          <cx:pt idx="118">0.0078331130940903996</cx:pt>
          <cx:pt idx="119">0.0140350881090922</cx:pt>
          <cx:pt idx="120">0.0048214032687226701</cx:pt>
          <cx:pt idx="121">-0.014554190357250399</cx:pt>
          <cx:pt idx="122">-0.026976490938465599</cx:pt>
          <cx:pt idx="123">-0.021622090760961499</cx:pt>
          <cx:pt idx="124">-0.00050349608369898002</cx:pt>
          <cx:pt idx="125">0.038950170155987597</cx:pt>
          <cx:pt idx="126">0.025757197237611999</cx:pt>
          <cx:pt idx="127">0.034473935559396103</cx:pt>
          <cx:pt idx="128">0.038100826691848097</cx:pt>
          <cx:pt idx="129">0.021271103688117399</cx:pt>
          <cx:pt idx="130">0.0242595162187772</cx:pt>
          <cx:pt idx="131">0.0213159682747757</cx:pt>
          <cx:pt idx="132">0.0025363812698694899</cx:pt>
          <cx:pt idx="133">-0.0081279843800389599</cx:pt>
          <cx:pt idx="134">-0.012951352232964701</cx:pt>
          <cx:pt idx="135">-0.012503840053406099</cx:pt>
          <cx:pt idx="136">-0.0135215780197419</cx:pt>
          <cx:pt idx="137">-0.0025133424197740801</cx:pt>
          <cx:pt idx="138">0.00016470144768329699</cx:pt>
          <cx:pt idx="139">-2.9824497785224401e-05</cx:pt>
          <cx:pt idx="140">-0.00028189697348840199</cx:pt>
          <cx:pt idx="141">0.00062619680003458695</cx:pt>
          <cx:pt idx="142">-0.00032047874878601699</cx:pt>
          <cx:pt idx="143">-0.00017537190901090901</cx:pt>
          <cx:pt idx="144">-0.0016839187604722201</cx:pt>
          <cx:pt idx="145">-0.0030212710763967</cx:pt>
          <cx:pt idx="146">-0.0140949243869316</cx:pt>
          <cx:pt idx="147">-0.0052484100358826703</cx:pt>
          <cx:pt idx="148">0.00075468973508768398</cx:pt>
          <cx:pt idx="149">0.019100354642255901</cx:pt>
          <cx:pt idx="150">0.017780866445423898</cx:pt>
          <cx:pt idx="151">0.00173056240391924</cx:pt>
          <cx:pt idx="152">0.0065979385854237401</cx:pt>
          <cx:pt idx="153">0.042914224634832701</cx:pt>
          <cx:pt idx="154">0.037448646675885697</cx:pt>
          <cx:pt idx="155">0.0096282840357711005</cx:pt>
          <cx:pt idx="156">0.017994785907815902</cx:pt>
          <cx:pt idx="157">-0.027284177718559</cx:pt>
          <cx:pt idx="158">-0.018897396198218699</cx:pt>
          <cx:pt idx="159">0.032877190553361801</cx:pt>
          <cx:pt idx="160">-0.0113765005316504</cx:pt>
          <cx:pt idx="161">-0.0020177212091875398</cx:pt>
          <cx:pt idx="162">0.0015085139134870299</cx:pt>
          <cx:pt idx="163">-0.0119630219147038</cx:pt>
          <cx:pt idx="164">-0.012622031679719699</cx:pt>
          <cx:pt idx="165">-0.0042983315154600599</cx:pt>
          <cx:pt idx="166">0.00015265676278689201</cx:pt>
          <cx:pt idx="167">-0.00075329972668038798</cx:pt>
          <cx:pt idx="168">-0.00030574181023477798</cx:pt>
          <cx:pt idx="169">-0.000193448239336386</cx:pt>
          <cx:pt idx="170">-0.00142479562259775</cx:pt>
          <cx:pt idx="171">-0.0015390914522004401</cx:pt>
          <cx:pt idx="172">-0.013789906489807401</cx:pt>
          <cx:pt idx="173">-0.030651357728723901</cx:pt>
          <cx:pt idx="174">-0.050556462672011103</cx:pt>
          <cx:pt idx="175">-0.034214959501894897</cx:pt>
          <cx:pt idx="176">0.0093200671865110492</cx:pt>
          <cx:pt idx="177">0.028360947075425198</cx:pt>
          <cx:pt idx="178">0.045082605048594702</cx:pt>
          <cx:pt idx="179">0.037671871810012303</cx:pt>
          <cx:pt idx="180">0.091247109947630994</cx:pt>
          <cx:pt idx="181">0.059400523349012503</cx:pt>
          <cx:pt idx="182">0.051953180551428599</cx:pt>
          <cx:pt idx="183">-0.016661473583342499</cx:pt>
          <cx:pt idx="184">-0.00061076030199420895</cx:pt>
          <cx:pt idx="185">0.028819159944963299</cx:pt>
          <cx:pt idx="186">-0.022500576373812801</cx:pt>
          <cx:pt idx="187">0.0232454935599943</cx:pt>
          <cx:pt idx="188">-0.0141586617264129</cx:pt>
          <cx:pt idx="189">-0.0025656055532737401</cx:pt>
          <cx:pt idx="190">-4.8687109859385698e-05</cx:pt>
          <cx:pt idx="191">-0.0115412041497494</cx:pt>
          <cx:pt idx="192">-0.0097127070716971995</cx:pt>
          <cx:pt idx="193">-0.0069576147912497697</cx:pt>
          <cx:pt idx="194">-0.0013046065799489899</cx:pt>
          <cx:pt idx="195">-0.00029555112467476798</cx:pt>
          <cx:pt idx="196">0.000109964267833937</cx:pt>
          <cx:pt idx="197">0.00067461489560274304</cx:pt>
          <cx:pt idx="198">-0.0033933601435002501</cx:pt>
          <cx:pt idx="199">-0.00055142795153374996</cx:pt>
          <cx:pt idx="200">-0.0016566411966714774</cx:pt>
          <cx:pt idx="201">-0.0081172661742999006</cx:pt>
          <cx:pt idx="202">-0.013843980779370374</cx:pt>
          <cx:pt idx="203">-0.0082547851983534246</cx:pt>
          <cx:pt idx="204">0.0062206045659591253</cx:pt>
          <cx:pt idx="205">0.0140172131848661</cx:pt>
          <cx:pt idx="206">0.011454015246236574</cx:pt>
          <cx:pt idx="207">0.010684194091291075</cx:pt>
          <cx:pt idx="208">0.015192854118550375</cx:pt>
          <cx:pt idx="209">0.0151362028073524</cx:pt>
          <cx:pt idx="210">0.0084208843218733006</cx:pt>
          <cx:pt idx="211">0.013887765260635626</cx:pt>
          <cx:pt idx="212">0.0070900559244560998</cx:pt>
          <cx:pt idx="213">0.0054088168313870246</cx:pt>
          <cx:pt idx="214">0.013743024458902251</cx:pt>
          <cx:pt idx="215">0.022336842121284676</cx:pt>
          <cx:pt idx="216">0.0019424507844530425</cx:pt>
          <cx:pt idx="217">0.0030295950243459748</cx:pt>
          <cx:pt idx="218">0.0034052728112007251</cx:pt>
          <cx:pt idx="219">-0.0045538186743108748</cx:pt>
          <cx:pt idx="220">-0.0035799681578091501</cx:pt>
          <cx:pt idx="221">-0.003095330549940975</cx:pt>
          <cx:pt idx="222">-0.0003005729943537625</cx:pt>
          <cx:pt idx="223">2.4567256436904501e-05</cx:pt>
          <cx:pt idx="224">-0.000111622693143429</cx:pt>
          <cx:pt idx="225">3.6025505177655501e-05</cx:pt>
          <cx:pt idx="226">7.2010456811412993e-05</cx:pt>
          <cx:pt idx="227">-0.0015285537285299276</cx:pt>
          <cx:pt idx="228">0.0010496791568840925</cx:pt>
          <cx:pt idx="229">-0.0033389501210033248</cx:pt>
          <cx:pt idx="230">-0.0087222275087057502</cx:pt>
          <cx:pt idx="231">0.0035169269944837502</cx:pt>
          <cx:pt idx="232">0.010574722374767099</cx:pt>
          <cx:pt idx="233">0.0062296828304449752</cx:pt>
          <cx:pt idx="234">0.014801238633135301</cx:pt>
          <cx:pt idx="235">0.0097195004439000008</cx:pt>
          <cx:pt idx="236">0.0117853624159662</cx:pt>
          <cx:pt idx="237">0.017741860925549975</cx:pt>
          <cx:pt idx="238">0.030534442809377001</cx:pt>
          <cx:pt idx="239">0.014610086609534676</cx:pt>
          <cx:pt idx="240">0.0079707315227435759</cx:pt>
          <cx:pt idx="241">0.0078400066778447491</cx:pt>
          <cx:pt idx="242">0.0099185187861190495</cx:pt>
          <cx:pt idx="243">0.020468084176277074</cx:pt>
          <cx:pt idx="244">0.0034764981400809501</cx:pt>
          <cx:pt idx="245">-0.003112767372068725</cx:pt>
          <cx:pt idx="246">0.00448706174894325</cx:pt>
          <cx:pt idx="247">0.0024558425188613551</cx:pt>
          <cx:pt idx="248">-0.0033905373918476501</cx:pt>
          <cx:pt idx="249">-0.0017011589139803026</cx:pt>
          <cx:pt idx="250">0.00014338484553050375</cx:pt>
          <cx:pt idx="251">-8.2599683741414994e-05</cx:pt>
          <cx:pt idx="252">5.9229355620256004e-07</cx:pt>
          <cx:pt idx="253">7.9973615198319494e-05</cx:pt>
          <cx:pt idx="254">-0.000902067553518465</cx:pt>
          <cx:pt idx="255">-0.0026305260417078501</cx:pt>
          <cx:pt idx="256">0.0071515058663172253</cx:pt>
          <cx:pt idx="257">0.0149445002624968</cx:pt>
          <cx:pt idx="258">0.00088311886198320249</cx:pt>
          <cx:pt idx="259">0.010878850443367951</cx:pt>
          <cx:pt idx="260">0.0063871771409211749</cx:pt>
          <cx:pt idx="261">-0.0053736771411301504</cx:pt>
          <cx:pt idx="262">0.0059629574093707002</cx:pt>
          <cx:pt idx="263">-0.002443718760402835</cx:pt>
          <cx:pt idx="264">0.0046753989812326003</cx:pt>
          <cx:pt idx="265">-0.013158141120313174</cx:pt>
          <cx:pt idx="266">-0.019478416404671076</cx:pt>
          <cx:pt idx="267">-0.014531849628944774</cx:pt>
          <cx:pt idx="268">-0.0081780222881213758</cx:pt>
          <cx:pt idx="269">-0.0044110902118578502</cx:pt>
          <cx:pt idx="270">0.0022975181544618874</cx:pt>
          <cx:pt idx="271">0.0079444382519618245</cx:pt>
          <cx:pt idx="272">-0.0051980942194897748</cx:pt>
          <cx:pt idx="273">-0.0098751611904449744</cx:pt>
          <cx:pt idx="274">0.0021159382701903774</cx:pt>
          <cx:pt idx="275">0.0027653021097020498</cx:pt>
          <cx:pt idx="276">-0.0023878717973919625</cx:pt>
          <cx:pt idx="277">-0.00069787120062601501</cx:pt>
          <cx:pt idx="278">0.00055868161685012003</cx:pt>
          <cx:pt idx="279">-2.9163527609387751e-05</cx:pt>
          <cx:pt idx="280">9.8472673792576504e-05</cx:pt>
          <cx:pt idx="281">0.00015888505816156876</cx:pt>
          <cx:pt idx="282">-2.5017739339905749e-05</cx:pt>
          <cx:pt idx="283">-0.00047250669105958248</cx:pt>
          <cx:pt idx="284">0.0090871674485495501</cx:pt>
          <cx:pt idx="285">0.016804279056893624</cx:pt>
          <cx:pt idx="286">0.014294490303834151</cx:pt>
          <cx:pt idx="287">0.0098848192124664745</cx:pt>
          <cx:pt idx="288">0.012121860000603625</cx:pt>
          <cx:pt idx="289">-0.0068926526993574504</cx:pt>
          <cx:pt idx="290">0.00019975884478800525</cx:pt>
          <cx:pt idx="291">-0.00048350226019051499</cx:pt>
          <cx:pt idx="292">-0.02149221643572765</cx:pt>
          <cx:pt idx="293">-0.053571359838898998</cx:pt>
          <cx:pt idx="294">-0.063275300379847493</cx:pt>
          <cx:pt idx="295">-0.030305864931799251</cx:pt>
          <cx:pt idx="296">-0.0081722292737520259</cx:pt>
          <cx:pt idx="297">0.0031265508739426249</cx:pt>
          <cx:pt idx="298">-0.0015196892027098574</cx:pt>
          <cx:pt idx="299">0.046183280442192602</cx:pt>
          <cx:pt idx="300">-0.039832280880178698</cx:pt>
          <cx:pt idx="301">-0.034670448365818202</cx:pt>
          <cx:pt idx="302">-0.016426501183959399</cx:pt>
          <cx:pt idx="303">-0.0067323870107464301</cx:pt>
          <cx:pt idx="304">-0.00168752363945844</cx:pt>
          <cx:pt idx="305">-0.0079362781916864598</cx:pt>
          <cx:pt idx="306">-0.0040162772272225502</cx:pt>
          <cx:pt idx="307">0.00032676219236833797</cx:pt>
          <cx:pt idx="308">-0.000615248896911895</cx:pt>
          <cx:pt idx="309">-7.3616524534762096e-05</cx:pt>
          <cx:pt idx="310">0.0021079087716952402</cx:pt>
          <cx:pt idx="311">0.0053443628132530596</cx:pt>
          <cx:pt idx="312">0.028544090309978499</cx:pt>
          <cx:pt idx="313">0.059037211974864903</cx:pt>
          <cx:pt idx="314">0.061701885282616997</cx:pt>
          <cx:pt idx="315">0.053791496611916498</cx:pt>
          <cx:pt idx="316">0.045608466144811899</cx:pt>
          <cx:pt idx="317">0.00254794099591298</cx:pt>
          <cx:pt idx="318">0.03827232827365</cx:pt>
          <cx:pt idx="319">0.058144518982078897</cx:pt>
          <cx:pt idx="320">-0.083519684508441897</cx:pt>
          <cx:pt idx="321">-0.25136574272914503</cx:pt>
          <cx:pt idx="322">-0.17519563379420899</cx:pt>
          <cx:pt idx="323">-0.082750158214975805</cx:pt>
          <cx:pt idx="324">-0.018453417724645899</cx:pt>
          <cx:pt idx="325">-0.0039374866426596404</cx:pt>
          <cx:pt idx="326">-0.023119397580643301</cx:pt>
          <cx:pt idx="327">0.035867816530542398</cx:pt>
          <cx:pt idx="328">-0.032880871835144002</cx:pt>
          <cx:pt idx="329">-0.0433842832716805</cx:pt>
          <cx:pt idx="330">-0.0410963988731382</cx:pt>
          <cx:pt idx="331">-0.021442058700956401</cx:pt>
          <cx:pt idx="332">-0.0064239827244049197</cx:pt>
          <cx:pt idx="333">-0.0031377612591476198</cx:pt>
          <cx:pt idx="334">-0.00491720401953468</cx:pt>
          <cx:pt idx="335">1.14307008136708e-05</cx:pt>
          <cx:pt idx="336">-2.49466625643373e-06</cx:pt>
          <cx:pt idx="337">0.00051159105792969103</cx:pt>
          <cx:pt idx="338">0.00049748587120621805</cx:pt>
          <cx:pt idx="339">0.00207140543542758</cx:pt>
          <cx:pt idx="340">0.0194273962496152</cx:pt>
          <cx:pt idx="341">0.024483727443566</cx:pt>
          <cx:pt idx="342">0.016502757188455099</cx:pt>
          <cx:pt idx="343">0.051765705178779903</cx:pt>
          <cx:pt idx="344">0.028101871381573999</cx:pt>
          <cx:pt idx="345">0.015987552684957301</cx:pt>
          <cx:pt idx="346">0.031450133464846999</cx:pt>
          <cx:pt idx="347">-0.042548580091285503</cx:pt>
          <cx:pt idx="348">-0.16059407565733799</cx:pt>
          <cx:pt idx="349">-0.22274970500868199</cx:pt>
          <cx:pt idx="350">-0.123587862488544</cx:pt>
          <cx:pt idx="351">-0.038716940304976098</cx:pt>
          <cx:pt idx="352">0.032486430527804998</cx:pt>
          <cx:pt idx="353">-0.010937025664219399</cx:pt>
          <cx:pt idx="354">-0.083439557197099307</cx:pt>
          <cx:pt idx="355">-0.047309433712520499</cx:pt>
          <cx:pt idx="356">-0.051027273375320703</cx:pt>
          <cx:pt idx="357">-0.044597025099887999</cx:pt>
          <cx:pt idx="358">-0.064714516175158596</cx:pt>
          <cx:pt idx="359">-0.038055893295122399</cx:pt>
          <cx:pt idx="360">-0.0052400587597933503</cx:pt>
          <cx:pt idx="361">0.0055091021675018103</cx:pt>
          <cx:pt idx="362">0.0019316667623149499</cx:pt>
          <cx:pt idx="363">-0.00011851562460995</cx:pt>
          <cx:pt idx="364">-0.000141595581436463</cx:pt>
          <cx:pt idx="365">0.00032124985130946299</cx:pt>
          <cx:pt idx="366">0.00098813847147408694</cx:pt>
          <cx:pt idx="367">0.00092179601003959904</cx:pt>
          <cx:pt idx="368">-0.010166303707360699</cx:pt>
          <cx:pt idx="369">-0.018630490299035699</cx:pt>
          <cx:pt idx="370">0.0104613526730404</cx:pt>
          <cx:pt idx="371">0.0249541765341731</cx:pt>
          <cx:pt idx="372">0.0059923184865151103</cx:pt>
          <cx:pt idx="373">0.017971241227411401</cx:pt>
          <cx:pt idx="374">-0.049756027430669703</cx:pt>
          <cx:pt idx="375">-0.124099453239472</cx:pt>
          <cx:pt idx="376">-0.21371287489040899</cx:pt>
          <cx:pt idx="377">-0.160357901831328</cx:pt>
          <cx:pt idx="378">-0.088489871197163894</cx:pt>
          <cx:pt idx="379">-0.042635912274780599</cx:pt>
          <cx:pt idx="380">-0.026561033598304199</cx:pt>
          <cx:pt idx="381">-0.030049583923720799</cx:pt>
          <cx:pt idx="382">-0.079846950417045107</cx:pt>
          <cx:pt idx="383">-0.055136155153152601</cx:pt>
          <cx:pt idx="384">-0.058154702489877502</cx:pt>
          <cx:pt idx="385">-0.046329608324741499</cx:pt>
          <cx:pt idx="386">-0.050885858282310903</cx:pt>
          <cx:pt idx="387">-0.0496512927395504</cx:pt>
          <cx:pt idx="388">-0.0151610813265336</cx:pt>
          <cx:pt idx="389">0.0050383256444253696</cx:pt>
          <cx:pt idx="390">0.0030521989319701099</cx:pt>
          <cx:pt idx="391">-0.00059743748131423297</cx:pt>
          <cx:pt idx="392">0.000654337813392684</cx:pt>
          <cx:pt idx="393">-0.00054019982561304895</cx:pt>
          <cx:pt idx="394">0.00130008435974739</cx:pt>
          <cx:pt idx="395">-0.00169696639842023</cx:pt>
          <cx:pt idx="396">-0.029813322930019402</cx:pt>
          <cx:pt idx="397">-0.053375371063283099</cx:pt>
          <cx:pt idx="398">-0.014546161975864599</cx:pt>
          <cx:pt idx="399">-0.0013916841460624801</cx:pt>
          <cx:pt idx="400">-0.033534564720552502</cx:pt>
          <cx:pt idx="401">-0.020368046856286799</cx:pt>
          <cx:pt idx="402">-0.095834838739827399</cx:pt>
          <cx:pt idx="403">-0.158863577040811</cx:pt>
          <cx:pt idx="404">-0.182318742605422</cx:pt>
          <cx:pt idx="405">-0.15602954513363301</cx:pt>
          <cx:pt idx="406">-0.105119731829987</cx:pt>
          <cx:pt idx="407">-0.028794396330663601</cx:pt>
          <cx:pt idx="408">-0.036551905707112697</cx:pt>
          <cx:pt idx="409">-0.042942677302517301</cx:pt>
          <cx:pt idx="410">-0.041663574091638199</cx:pt>
          <cx:pt idx="411">-0.047330137306606797</cx:pt>
          <cx:pt idx="412">-0.094782994415028604</cx:pt>
          <cx:pt idx="413">-0.0405365485163749</cx:pt>
          <cx:pt idx="414">-0.046527494052098099</cx:pt>
          <cx:pt idx="415">-0.062221351441961198</cx:pt>
          <cx:pt idx="416">-0.022892374424002899</cx:pt>
          <cx:pt idx="417">0.00282285315577612</cx:pt>
          <cx:pt idx="418">0.00268169924880966</cx:pt>
          <cx:pt idx="419">-0.00056521326857902096</cx:pt>
          <cx:pt idx="420">-0.00039160725177385001</cx:pt>
          <cx:pt idx="421">-0.00056785178974903296</cx:pt>
          <cx:pt idx="422">-0.00126813454331002</cx:pt>
          <cx:pt idx="423">-0.00449229584288925</cx:pt>
          <cx:pt idx="424">-0.026894449992904901</cx:pt>
          <cx:pt idx="425">-0.0531102940754467</cx:pt>
          <cx:pt idx="426">-0.044465850801138698</cx:pt>
          <cx:pt idx="427">-0.052774150057948097</cx:pt>
          <cx:pt idx="428">-0.049414478067664303</cx:pt>
          <cx:pt idx="429">-0.072576491657897396</cx:pt>
          <cx:pt idx="430">-0.13248314738872899</cx:pt>
          <cx:pt idx="431">-0.17582004035756499</cx:pt>
          <cx:pt idx="432">-0.13912413425442099</cx:pt>
          <cx:pt idx="433">-0.13408526337645901</cx:pt>
          <cx:pt idx="434">-0.0878044841977456</cx:pt>
          <cx:pt idx="435">-0.044887534133094799</cx:pt>
          <cx:pt idx="436">-0.0290305551171346</cx:pt>
          <cx:pt idx="437">-0.059696247143244903</cx:pt>
          <cx:pt idx="438">-0.057288290710976103</cx:pt>
          <cx:pt idx="439">-0.071713219277419998</cx:pt>
          <cx:pt idx="440">-0.084264244551748801</cx:pt>
          <cx:pt idx="441">-0.053688088944032299</cx:pt>
          <cx:pt idx="442">-0.065714592235252098</cx:pt>
          <cx:pt idx="443">-0.0642159691216726</cx:pt>
          <cx:pt idx="444">-0.018718605181844601</cx:pt>
          <cx:pt idx="445">0.00370017926698165</cx:pt>
          <cx:pt idx="446">0.0040296656327710404</cx:pt>
          <cx:pt idx="447">0.0018639770028471699</cx:pt>
          <cx:pt idx="448">0.00016293824331210999</cx:pt>
          <cx:pt idx="449">-0.000289665681377846</cx:pt>
          <cx:pt idx="450">-0.00166848000212671</cx:pt>
          <cx:pt idx="451">-0.00050112879340015405</cx:pt>
          <cx:pt idx="452">-0.022650924300722099</cx:pt>
          <cx:pt idx="453">-0.038409164472648402</cx:pt>
          <cx:pt idx="454">-0.042138940186051597</cx:pt>
          <cx:pt idx="455">-0.093664460940059105</cx:pt>
          <cx:pt idx="456">-0.093188300625302894</cx:pt>
          <cx:pt idx="457">-0.121238767766463</cx:pt>
          <cx:pt idx="458">-0.13224848143315099</cx:pt>
          <cx:pt idx="459">-0.11024043915927501</cx:pt>
          <cx:pt idx="460">-0.093409021116235696</cx:pt>
          <cx:pt idx="461">-0.069326918517455302</cx:pt>
          <cx:pt idx="462">-0.015386488392378101</cx:pt>
          <cx:pt idx="463">-0.015636968380756001</cx:pt>
          <cx:pt idx="464">0.031878287100673003</cx:pt>
          <cx:pt idx="465">-0.0086386722451962401</cx:pt>
          <cx:pt idx="466">-0.0600788556365262</cx:pt>
          <cx:pt idx="467">-0.0298150885726387</cx:pt>
          <cx:pt idx="468">-0.088072918048932095</cx:pt>
          <cx:pt idx="469">-0.059261673951127698</cx:pt>
          <cx:pt idx="470">-0.054391874449078302</cx:pt>
          <cx:pt idx="471">-0.035676702679515102</cx:pt>
          <cx:pt idx="472">-0.0114825445364546</cx:pt>
          <cx:pt idx="473">0.012410527927705899</cx:pt>
          <cx:pt idx="474">0.00913227927312181</cx:pt>
          <cx:pt idx="475">0.0027597820892813298</cx:pt>
          <cx:pt idx="476">-0.00035666698021686298</cx:pt>
          <cx:pt idx="477">0.00012683928392807201</cx:pt>
          <cx:pt idx="478">-0.00115257081802913</cx:pt>
          <cx:pt idx="479">0.00124141018242076</cx:pt>
          <cx:pt idx="480">-0.0165217966084183</cx:pt>
          <cx:pt idx="481">-0.042404471091785301</cx:pt>
          <cx:pt idx="482">-0.066716646358598697</cx:pt>
          <cx:pt idx="483">-0.10630373523988999</cx:pt>
          <cx:pt idx="484">-0.086982971251158003</cx:pt>
          <cx:pt idx="485">-0.075194694365836506</cx:pt>
          <cx:pt idx="486">-0.063964304709431097</cx:pt>
          <cx:pt idx="487">-0.066105586776419603</cx:pt>
          <cx:pt idx="488">-0.065293675334818904</cx:pt>
          <cx:pt idx="489">-0.0098073659799779497</cx:pt>
          <cx:pt idx="490">0.055335631757888103</cx:pt>
          <cx:pt idx="491">0.060486373494938503</cx:pt>
          <cx:pt idx="492">0.054216435003338698</cx:pt>
          <cx:pt idx="493">0.0192345297710717</cx:pt>
          <cx:pt idx="494">0.0140760487793047</cx:pt>
          <cx:pt idx="495">0.0194016165090681</cx:pt>
          <cx:pt idx="496">-0.057162218035021702</cx:pt>
          <cx:pt idx="497">-0.038705408063290397</cx:pt>
          <cx:pt idx="498">-0.036342632571659698</cx:pt>
          <cx:pt idx="499">-0.0267362087583514</cx:pt>
          <cx:pt idx="500">0.0022456175304671399</cx:pt>
          <cx:pt idx="501">0.018565972005031201</cx:pt>
          <cx:pt idx="502">0.0048397357178565602</cx:pt>
          <cx:pt idx="503">-6.3427447283576604e-06</cx:pt>
          <cx:pt idx="504">0.00064387682852709203</cx:pt>
          <cx:pt idx="505">0.0010252224914615801</cx:pt>
          <cx:pt idx="506">-0.0017758237543580499</cx:pt>
          <cx:pt idx="507">0.0056458622499004404</cx:pt>
          <cx:pt idx="508">-0.022440010484099202</cx:pt>
          <cx:pt idx="509">-0.049740199845632202</cx:pt>
          <cx:pt idx="510">-0.0725799459288584</cx:pt>
          <cx:pt idx="511">-0.092528346560894398</cx:pt>
          <cx:pt idx="512">-0.080514854464942401</cx:pt>
          <cx:pt idx="513">-0.038729917740561198</cx:pt>
          <cx:pt idx="514">-0.0046501244107360496</cx:pt>
          <cx:pt idx="515">-0.032616444060954597</cx:pt>
          <cx:pt idx="516">-0.036860474074763797</cx:pt>
          <cx:pt idx="517">-0.00380855180569626</cx:pt>
          <cx:pt idx="518">0.038243215270602003</cx:pt>
          <cx:pt idx="519">0.059320591043841298</cx:pt>
          <cx:pt idx="520">0.014028404370290799</cx:pt>
          <cx:pt idx="521">-0.0094109679988227894</cx:pt>
          <cx:pt idx="522">0.024087176744239401</cx:pt>
          <cx:pt idx="523">-0.028719249450304501</cx:pt>
          <cx:pt idx="524">-0.061928693166797402</cx:pt>
          <cx:pt idx="525">-0.036839501447747801</cx:pt>
          <cx:pt idx="526">-0.0153784557597449</cx:pt>
          <cx:pt idx="527">0.0144037702081621</cx:pt>
          <cx:pt idx="528">0.023175744899924501</cx:pt>
          <cx:pt idx="529">0.014160769392185</cx:pt>
          <cx:pt idx="530">0.0035245007359223199</cx:pt>
          <cx:pt idx="531">0.00032719561861352901</cx:pt>
          <cx:pt idx="532">-0.00016852171526755499</cx:pt>
          <cx:pt idx="533">-0.00034701484201757799</cx:pt>
          <cx:pt idx="534">-0.00096396234031395395</cx:pt>
          <cx:pt idx="535">-0.00067969556008893998</cx:pt>
          <cx:pt idx="536">-0.0297669585368978</cx:pt>
          <cx:pt idx="537">-0.079970418517997299</cx:pt>
          <cx:pt idx="538">-0.081985578859316496</cx:pt>
          <cx:pt idx="539">-0.075734993689518401</cx:pt>
          <cx:pt idx="540">-0.062428164230674599</cx:pt>
          <cx:pt idx="541">-0.029100523435947</cx:pt>
          <cx:pt idx="542">-0.0076459880813974203</cx:pt>
          <cx:pt idx="543">0.0076976534770512601</cx:pt>
          <cx:pt idx="544">-0.020186209991546501</cx:pt>
          <cx:pt idx="545">0.0105042426935849</cx:pt>
          <cx:pt idx="546">0.038969519087378703</cx:pt>
          <cx:pt idx="547">0.060638400615671002</cx:pt>
          <cx:pt idx="548">0.013025806812712201</cx:pt>
          <cx:pt idx="549">0.020420457669217001</cx:pt>
          <cx:pt idx="550">0.0139020644607919</cx:pt>
          <cx:pt idx="551">0.0056536294018335901</cx:pt>
          <cx:pt idx="552">-0.020896477311716798</cx:pt>
          <cx:pt idx="553">-0.0073626753871962099</cx:pt>
          <cx:pt idx="554">0.0041359075446574202</cx:pt>
          <cx:pt idx="555">0.042330540830489399</cx:pt>
          <cx:pt idx="556">0.0144696634880197</cx:pt>
          <cx:pt idx="557">0.0107886628278967</cx:pt>
          <cx:pt idx="558">0.00281182830832268</cx:pt>
          <cx:pt idx="559">-3.0321757932721501e-05</cx:pt>
          <cx:pt idx="560">0.00037368974898987399</cx:pt>
          <cx:pt idx="561">-0.00093749078538267602</cx:pt>
          <cx:pt idx="562">0.00117831587165552</cx:pt>
          <cx:pt idx="563">0.0095028705243096895</cx:pt>
          <cx:pt idx="564">-0.0086116978311594709</cx:pt>
          <cx:pt idx="565">-0.0554659547804622</cx:pt>
          <cx:pt idx="566">-0.035893344181954098</cx:pt>
          <cx:pt idx="567">-0.0620475707244404</cx:pt>
          <cx:pt idx="568">-0.061110565526664003</cx:pt>
          <cx:pt idx="569">-0.0166970726511344</cx:pt>
          <cx:pt idx="570">0.055727598753918098</cx:pt>
          <cx:pt idx="571">0.095197335046086795</cx:pt>
          <cx:pt idx="572">0.0905723608277995</cx:pt>
          <cx:pt idx="573">0.0339217531310365</cx:pt>
          <cx:pt idx="574">0.070834688182801905</cx:pt>
          <cx:pt idx="575">0.059449693562791901</cx:pt>
          <cx:pt idx="576">0.033787235603002098</cx:pt>
          <cx:pt idx="577">0.062016061910335603</cx:pt>
          <cx:pt idx="578">0.043418461274828402</cx:pt>
          <cx:pt idx="579">0.043178924958389001</cx:pt>
          <cx:pt idx="580">0.0449444691309029</cx:pt>
          <cx:pt idx="581">0.036755157650412901</cx:pt>
          <cx:pt idx="582">0.030858279868400802</cx:pt>
          <cx:pt idx="583">0.051426716420211703</cx:pt>
          <cx:pt idx="584">0.0227457309547625</cx:pt>
          <cx:pt idx="585">0.0081662070626066004</cx:pt>
          <cx:pt idx="586">0.0020986226172861199</cx:pt>
          <cx:pt idx="587">0.00028557902223638298</cx:pt>
          <cx:pt idx="588">2.1214738799978599e-05</cx:pt>
          <cx:pt idx="589">-8.2043494661086195e-05</cx:pt>
          <cx:pt idx="590">0.0048365335146096002</cx:pt>
          <cx:pt idx="591">0.0071198355376941597</cx:pt>
          <cx:pt idx="592">-0.0021259838287949299</cx:pt>
          <cx:pt idx="593">-0.011340376378172</cx:pt>
          <cx:pt idx="594">-0.013754174833679401</cx:pt>
          <cx:pt idx="595">-0.043726656017668397</cx:pt>
          <cx:pt idx="596">-0.041126394997744099</cx:pt>
          <cx:pt idx="597">0.00089134951864839598</cx:pt>
          <cx:pt idx="598">0.075672024759737</cx:pt>
          <cx:pt idx="599">0.055218823986498501</cx:pt>
          <cx:pt idx="600">0.020730298715392101</cx:pt>
          <cx:pt idx="601">0.058180818042493698</cx:pt>
          <cx:pt idx="602">0.060000323246755298</cx:pt>
          <cx:pt idx="603">0.054285874550535997</cx:pt>
          <cx:pt idx="604">0.039964637423185803</cx:pt>
          <cx:pt idx="605">0.078046167177684395</cx:pt>
          <cx:pt idx="606">0.088099410524518598</cx:pt>
          <cx:pt idx="607">0.062745812459171796</cx:pt>
          <cx:pt idx="608">0.040879525247298903</cx:pt>
          <cx:pt idx="609">0.036682086880524503</cx:pt>
          <cx:pt idx="610">0.040645100938833903</cx:pt>
          <cx:pt idx="611">0.050356527941099599</cx:pt>
          <cx:pt idx="612">0.0230147610339047</cx:pt>
          <cx:pt idx="613">0.0126190751150475</cx:pt>
          <cx:pt idx="614">0.00034308727956996402</cx:pt>
          <cx:pt idx="615">0.00026975519955891398</cx:pt>
          <cx:pt idx="616">-2.53605182076192e-06</cx:pt>
          <cx:pt idx="617">-0.00012315175653463401</cx:pt>
          <cx:pt idx="618">0.0048170017253325202</cx:pt>
          <cx:pt idx="619">-0.00148998838870726</cx:pt>
          <cx:pt idx="620">0.0027023662245132499</cx:pt>
          <cx:pt idx="621">0.017722585389326698</cx:pt>
          <cx:pt idx="622">0.028941429883051501</cx:pt>
          <cx:pt idx="623">0.051333794269920199</cx:pt>
          <cx:pt idx="624">0.056642583292533397</cx:pt>
          <cx:pt idx="625">0.062585945105877699</cx:pt>
          <cx:pt idx="626">0.028806152597911899</cx:pt>
          <cx:pt idx="627">0.032628985767101402</cx:pt>
          <cx:pt idx="628">-0.018050222870235</cx:pt>
          <cx:pt idx="629">0.0266274617232789</cx:pt>
          <cx:pt idx="630">0.068892460624634597</cx:pt>
          <cx:pt idx="631">0.0033850999856723601</cx:pt>
          <cx:pt idx="632">-0.0075182086905816103</cx:pt>
          <cx:pt idx="633">0.048159162407032101</cx:pt>
          <cx:pt idx="634">0.054033138623290497</cx:pt>
          <cx:pt idx="635">0.037961627393208998</cx:pt>
          <cx:pt idx="636">0.011991516707254299</cx:pt>
          <cx:pt idx="637">0.031427309300727499</cx:pt>
          <cx:pt idx="638">0.0307538588390662</cx:pt>
          <cx:pt idx="639">0.035553383179189102</cx:pt>
          <cx:pt idx="640">0.017366742983459901</cx:pt>
          <cx:pt idx="641">0.0081953935433699797</cx:pt>
          <cx:pt idx="642">-0.00026982958940463103</cx:pt>
          <cx:pt idx="643">0.00039449488457669001</cx:pt>
          <cx:pt idx="644">-5.7539467930396402e-05</cx:pt>
          <cx:pt idx="645">5.8175884132321701e-05</cx:pt>
          <cx:pt idx="646">0.00064286558047772205</cx:pt>
          <cx:pt idx="647">-0.0086168061180693107</cx:pt>
          <cx:pt idx="648">-0.017161274078275401</cx:pt>
          <cx:pt idx="649">-0.0056952632458514797</cx:pt>
          <cx:pt idx="650">0.0110065751267042</cx:pt>
          <cx:pt idx="651">0.040886939268539799</cx:pt>
          <cx:pt idx="652">0.0494658960679022</cx:pt>
          <cx:pt idx="653">0.062633044854121397</cx:pt>
          <cx:pt idx="654">0.0121388381380891</cx:pt>
          <cx:pt idx="655">0.0038423355949913302</cx:pt>
          <cx:pt idx="656">-0.0105841518585938</cx:pt>
          <cx:pt idx="657">0.038497597693207097</cx:pt>
          <cx:pt idx="658">0.0090659137474350202</cx:pt>
          <cx:pt idx="659">0.013764326846080701</cx:pt>
          <cx:pt idx="660">0.022562495903060101</cx:pt>
          <cx:pt idx="661">0.0142814141138551</cx:pt>
          <cx:pt idx="662">0.049401223665018201</cx:pt>
          <cx:pt idx="663">0.076066203741097502</cx:pt>
          <cx:pt idx="664">0.0206553245659329</cx:pt>
          <cx:pt idx="665">0.033457450807707401</cx:pt>
          <cx:pt idx="666">0.0351427115550084</cx:pt>
          <cx:pt idx="667">0.0325353074218694</cx:pt>
          <cx:pt idx="668">0.0098508096762189995</cx:pt>
          <cx:pt idx="669">0.0040831479782886303</cx:pt>
          <cx:pt idx="670">6.0243551283912298e-05</cx:pt>
          <cx:pt idx="671">-0.00068805016872148996</cx:pt>
          <cx:pt idx="672">0.00049160128568588699</cx:pt>
          <cx:pt idx="673">-0.000837814087620103</cx:pt>
          <cx:pt idx="674">-0.00076436336545758596</cx:pt>
          <cx:pt idx="675">-0.0064083387216253597</cx:pt>
          <cx:pt idx="676">-0.0041967116554207503</cx:pt>
          <cx:pt idx="677">0.0030728678394431799</cx:pt>
          <cx:pt idx="678">-0.020443925400201499</cx:pt>
          <cx:pt idx="679">-0.049556338319743397</cx:pt>
          <cx:pt idx="680">-0.0125802186691305</cx:pt>
          <cx:pt idx="681">-0.0012262101188807301</cx:pt>
          <cx:pt idx="682">-0.024508287639442201</cx:pt>
          <cx:pt idx="683">-0.0020808932225546699</cx:pt>
          <cx:pt idx="684">0.0016337668216184599</cx:pt>
          <cx:pt idx="685">-0.0133023825624478</cx:pt>
          <cx:pt idx="686">-0.013246546776233201</cx:pt>
          <cx:pt idx="687">0.0121897972200241</cx:pt>
          <cx:pt idx="688">-0.027918641486505601</cx:pt>
          <cx:pt idx="689">0.032184347851918899</cx:pt>
          <cx:pt idx="690">0.054680397973279303</cx:pt>
          <cx:pt idx="691">0.060889387232563701</cx:pt>
          <cx:pt idx="692">0.0164909575030073</cx:pt>
          <cx:pt idx="693">0.021122775192438201</cx:pt>
          <cx:pt idx="694">0.016409305321446799</cx:pt>
          <cx:pt idx="695">0.014928407656103201</cx:pt>
          <cx:pt idx="696">0.013497325543387799</cx:pt>
          <cx:pt idx="697">0.0029177742073648598</cx:pt>
          <cx:pt idx="698">0.00030637086798982198</cx:pt>
          <cx:pt idx="699">6.4291909953281601e-05</cx:pt>
          <cx:pt idx="700">-0.00042919853383804099</cx:pt>
          <cx:pt idx="701">-0.00081210089726477198</cx:pt>
          <cx:pt idx="702">-8.2034322377410405e-05</cx:pt>
          <cx:pt idx="703">-0.00047814307707802999</cx:pt>
          <cx:pt idx="704">-0.00458958479167917</cx:pt>
          <cx:pt idx="705">-0.0185121392419344</cx:pt>
          <cx:pt idx="706">-0.018744593916104401</cx:pt>
          <cx:pt idx="707">0.00032274890228527003</cx:pt>
          <cx:pt idx="708">0.024915071142404599</cx:pt>
          <cx:pt idx="709">0.0178230944139664</cx:pt>
          <cx:pt idx="710">-0.0030237683251667698</cx:pt>
          <cx:pt idx="711">0.0039981094663770096</cx:pt>
          <cx:pt idx="712">0.0099087104929698293</cx:pt>
          <cx:pt idx="713">-0.017784268954623501</cx:pt>
          <cx:pt idx="714">0.0256253591552521</cx:pt>
          <cx:pt idx="715">-0.000124139503471209</cx:pt>
          <cx:pt idx="716">0.0167265676614505</cx:pt>
          <cx:pt idx="717">0.0219090967584771</cx:pt>
          <cx:pt idx="718">0.027626964089678602</cx:pt>
          <cx:pt idx="719">0.017712442646577599</cx:pt>
          <cx:pt idx="720">0.004153350344388</cx:pt>
          <cx:pt idx="721">-0.000564222607754948</cx:pt>
          <cx:pt idx="722">-0.0055932642068416902</cx:pt>
          <cx:pt idx="723">-0.0020912300142133999</cx:pt>
          <cx:pt idx="724">-0.000230740597775707</cx:pt>
          <cx:pt idx="725">0.000111197928002154</cx:pt>
          <cx:pt idx="726">0.00078355110321904503</cx:pt>
          <cx:pt idx="727">0.00071383430289401304</cx:pt>
          <cx:pt idx="728">-0.00026455113255277097</cx:pt>
          <cx:pt idx="729">-0.00055650785807183801</cx:pt>
          <cx:pt idx="730">-0.000258713368124735</cx:pt>
          <cx:pt idx="731">-4.8667475692649002e-05</cx:pt>
          <cx:pt idx="732">-0.0043856749186141301</cx:pt>
          <cx:pt idx="733">-0.018684780623258301</cx:pt>
          <cx:pt idx="734">-0.017999237324852001</cx:pt>
          <cx:pt idx="735">0.00339115520070115</cx:pt>
          <cx:pt idx="736">0.013687609756793799</cx:pt>
          <cx:pt idx="737">0.0050306771526908798</cx:pt>
          <cx:pt idx="738">-0.00983901855718264</cx:pt>
          <cx:pt idx="739">-0.0173070472593055</cx:pt>
          <cx:pt idx="740">0.0029389140384957699</cx:pt>
          <cx:pt idx="741">0.017334481840427698</cx:pt>
          <cx:pt idx="742">0.0179501248597277</cx:pt>
          <cx:pt idx="743">0.0018962844333006599</cx:pt>
          <cx:pt idx="744">0.011775475674707599</cx:pt>
          <cx:pt idx="745">0.0040025110960287998</cx:pt>
          <cx:pt idx="746">0.0172860528478457</cx:pt>
          <cx:pt idx="747">0.016429159324815701</cx:pt>
          <cx:pt idx="748">0.0050117051526247097</cx:pt>
          <cx:pt idx="749">0.00048905930442548603</cx:pt>
          <cx:pt idx="750">0.00042785536640750101</cx:pt>
          <cx:pt idx="751">-9.6336747821246097e-05</cx:pt>
          <cx:pt idx="752">-0.00027612613066180301</cx:pt>
          <cx:pt idx="753">0.00018228253648479699</cx:pt>
          <cx:pt idx="754">-0.00012848300928334101</cx:pt>
          <cx:pt idx="755">0.000162226265898598</cx:pt>
          <cx:pt idx="756">-0.00049462262242912095</cx:pt>
          <cx:pt idx="757">-0.00043515590640742303</cx:pt>
          <cx:pt idx="758">0.000222155013834272</cx:pt>
          <cx:pt idx="759">0.00090637602158635398</cx:pt>
          <cx:pt idx="760">0.00037774255268305598</cx:pt>
          <cx:pt idx="761">-0.00026651994799234999</cx:pt>
          <cx:pt idx="762">0.0017071622271669299</cx:pt>
          <cx:pt idx="763">0.0010441639430570401</cx:pt>
          <cx:pt idx="764">0.0013822412732010199</cx:pt>
          <cx:pt idx="765">0.00139263744154207</cx:pt>
          <cx:pt idx="766">0.00133567563258711</cx:pt>
          <cx:pt idx="767">0.0010065300635468499</cx:pt>
          <cx:pt idx="768">0.0031271025211881899</cx:pt>
          <cx:pt idx="769">0.0023359880685550698</cx:pt>
          <cx:pt idx="770">0.0020880882249282502</cx:pt>
          <cx:pt idx="771">0.0030903418710989</cx:pt>
          <cx:pt idx="772">0.0012583053507900001</cx:pt>
          <cx:pt idx="773">0.00078487634097120895</cx:pt>
          <cx:pt idx="774">0.0011033626956248701</cx:pt>
          <cx:pt idx="775">0.0014681458487389</cx:pt>
          <cx:pt idx="776">-0.00125686963557621</cx:pt>
          <cx:pt idx="777">-0.0012407062766825699</cx:pt>
          <cx:pt idx="778">-0.00046347483334540301</cx:pt>
          <cx:pt idx="779">-0.00073808044639961498</cx:pt>
          <cx:pt idx="780">-0.000101148040834306</cx:pt>
          <cx:pt idx="781">-0.00100545360744234</cx:pt>
          <cx:pt idx="782">6.0057297205688097e-05</cx:pt>
          <cx:pt idx="783">0.00075451108271402099</cx:pt>
          <cx:pt idx="784">-0.00055142795153374996</cx:pt>
          <cx:pt idx="785">-0.0016566411966714774</cx:pt>
          <cx:pt idx="786">-0.0081172661742999006</cx:pt>
          <cx:pt idx="787">-0.013843980779370374</cx:pt>
          <cx:pt idx="788">-0.0082547851983534246</cx:pt>
          <cx:pt idx="789">0.0062206045659591253</cx:pt>
          <cx:pt idx="790">0.0140172131848661</cx:pt>
          <cx:pt idx="791">0.011454015246236574</cx:pt>
          <cx:pt idx="792">0.010684194091291075</cx:pt>
          <cx:pt idx="793">0.015192854118550375</cx:pt>
          <cx:pt idx="794">0.0151362028073524</cx:pt>
          <cx:pt idx="795">0.0084208843218733006</cx:pt>
          <cx:pt idx="796">0.013887765260635626</cx:pt>
          <cx:pt idx="797">0.0070900559244560998</cx:pt>
          <cx:pt idx="798">0.0054088168313870246</cx:pt>
          <cx:pt idx="799">0.013743024458902251</cx:pt>
          <cx:pt idx="800">0.022336842121284676</cx:pt>
          <cx:pt idx="801">0.0019424507844530425</cx:pt>
          <cx:pt idx="802">0.0030295950243459748</cx:pt>
          <cx:pt idx="803">0.0034052728112007251</cx:pt>
          <cx:pt idx="804">-0.0045538186743108748</cx:pt>
          <cx:pt idx="805">-0.0035799681578091501</cx:pt>
          <cx:pt idx="806">-0.003095330549940975</cx:pt>
          <cx:pt idx="807">-0.0003005729943537625</cx:pt>
          <cx:pt idx="808">2.4567256436904501e-05</cx:pt>
          <cx:pt idx="809">-0.000111622693143429</cx:pt>
          <cx:pt idx="810">3.6025505177655501e-05</cx:pt>
          <cx:pt idx="811">7.2010456811412993e-05</cx:pt>
          <cx:pt idx="812">-0.0015285537285299276</cx:pt>
          <cx:pt idx="813">0.0010496791568840925</cx:pt>
          <cx:pt idx="814">-0.0033389501210033248</cx:pt>
          <cx:pt idx="815">-0.0087222275087057502</cx:pt>
          <cx:pt idx="816">0.0035169269944837502</cx:pt>
          <cx:pt idx="817">0.010574722374767099</cx:pt>
          <cx:pt idx="818">0.0062296828304449752</cx:pt>
          <cx:pt idx="819">0.014801238633135301</cx:pt>
          <cx:pt idx="820">0.0097195004439000008</cx:pt>
          <cx:pt idx="821">0.0117853624159662</cx:pt>
          <cx:pt idx="822">0.017741860925549975</cx:pt>
          <cx:pt idx="823">0.030534442809377001</cx:pt>
          <cx:pt idx="824">0.014610086609534676</cx:pt>
          <cx:pt idx="825">0.0079707315227435759</cx:pt>
          <cx:pt idx="826">0.0078400066778447491</cx:pt>
          <cx:pt idx="827">0.0099185187861190495</cx:pt>
          <cx:pt idx="828">0.020468084176277074</cx:pt>
          <cx:pt idx="829">0.0034764981400809501</cx:pt>
          <cx:pt idx="830">-0.003112767372068725</cx:pt>
          <cx:pt idx="831">0.00448706174894325</cx:pt>
          <cx:pt idx="832">0.0024558425188613551</cx:pt>
          <cx:pt idx="833">-0.0033905373918476501</cx:pt>
          <cx:pt idx="834">-0.0017011589139803026</cx:pt>
          <cx:pt idx="835">0.00014338484553050375</cx:pt>
          <cx:pt idx="836">-8.2599683741414994e-05</cx:pt>
          <cx:pt idx="837">5.9229355620256004e-07</cx:pt>
          <cx:pt idx="838">7.9973615198319494e-05</cx:pt>
          <cx:pt idx="839">-0.000902067553518465</cx:pt>
          <cx:pt idx="840">-0.0026305260417078501</cx:pt>
          <cx:pt idx="841">0.0071515058663172253</cx:pt>
          <cx:pt idx="842">0.0149445002624968</cx:pt>
          <cx:pt idx="843">0.00088311886198320249</cx:pt>
          <cx:pt idx="844">0.010878850443367951</cx:pt>
          <cx:pt idx="845">0.0063871771409211749</cx:pt>
          <cx:pt idx="846">-0.0053736771411301504</cx:pt>
          <cx:pt idx="847">0.0059629574093707002</cx:pt>
          <cx:pt idx="848">-0.002443718760402835</cx:pt>
          <cx:pt idx="849">0.0046753989812326003</cx:pt>
          <cx:pt idx="850">-0.013158141120313174</cx:pt>
          <cx:pt idx="851">-0.019478416404671076</cx:pt>
          <cx:pt idx="852">-0.014531849628944774</cx:pt>
          <cx:pt idx="853">-0.0081780222881213758</cx:pt>
          <cx:pt idx="854">-0.0044110902118578502</cx:pt>
          <cx:pt idx="855">0.0022975181544618874</cx:pt>
          <cx:pt idx="856">0.0079444382519618245</cx:pt>
          <cx:pt idx="857">-0.0051980942194897748</cx:pt>
          <cx:pt idx="858">-0.0098751611904449744</cx:pt>
          <cx:pt idx="859">0.0021159382701903774</cx:pt>
          <cx:pt idx="860">0.0027653021097020498</cx:pt>
          <cx:pt idx="861">-0.0023878717973919625</cx:pt>
          <cx:pt idx="862">-0.00069787120062601501</cx:pt>
          <cx:pt idx="863">0.00055868161685012003</cx:pt>
          <cx:pt idx="864">-2.9163527609387751e-05</cx:pt>
          <cx:pt idx="865">9.8472673792576504e-05</cx:pt>
          <cx:pt idx="866">0.00015888505816156876</cx:pt>
          <cx:pt idx="867">-2.5017739339905749e-05</cx:pt>
          <cx:pt idx="868">-0.00047250669105958248</cx:pt>
          <cx:pt idx="869">0.0090871674485495501</cx:pt>
          <cx:pt idx="870">0.016804279056893624</cx:pt>
          <cx:pt idx="871">0.014294490303834151</cx:pt>
          <cx:pt idx="872">0.0098848192124664745</cx:pt>
          <cx:pt idx="873">0.012121860000603625</cx:pt>
          <cx:pt idx="874">-0.0068926526993574504</cx:pt>
          <cx:pt idx="875">0.00019975884478800525</cx:pt>
          <cx:pt idx="876">-0.00048350226019051499</cx:pt>
          <cx:pt idx="877">-0.02149221643572765</cx:pt>
          <cx:pt idx="878">-0.053571359838898998</cx:pt>
          <cx:pt idx="879">-0.063275300379847493</cx:pt>
          <cx:pt idx="880">-0.030305864931799251</cx:pt>
          <cx:pt idx="881">-0.0081722292737520259</cx:pt>
          <cx:pt idx="882">0.0031265508739426249</cx:pt>
          <cx:pt idx="883">-0.0015196892027098574</cx:pt>
          <cx:pt idx="884">-0.00055142795153374996</cx:pt>
          <cx:pt idx="885">-0.0016566411966714774</cx:pt>
          <cx:pt idx="886">-0.0081172661742999006</cx:pt>
          <cx:pt idx="887">-0.013843980779370374</cx:pt>
          <cx:pt idx="888">-0.0082547851983534246</cx:pt>
          <cx:pt idx="889">0.0062206045659591253</cx:pt>
          <cx:pt idx="890">0.0140172131848661</cx:pt>
          <cx:pt idx="891">0.011454015246236574</cx:pt>
          <cx:pt idx="892">0.010684194091291075</cx:pt>
          <cx:pt idx="893">0.015192854118550375</cx:pt>
          <cx:pt idx="894">0.0151362028073524</cx:pt>
          <cx:pt idx="895">0.0084208843218733006</cx:pt>
          <cx:pt idx="896">0.013887765260635626</cx:pt>
          <cx:pt idx="897">0.0070900559244560998</cx:pt>
          <cx:pt idx="898">0.0054088168313870246</cx:pt>
          <cx:pt idx="899">0.013743024458902251</cx:pt>
          <cx:pt idx="900">0.022336842121284676</cx:pt>
          <cx:pt idx="901">0.0019424507844530425</cx:pt>
          <cx:pt idx="902">0.0030295950243459748</cx:pt>
          <cx:pt idx="903">0.0034052728112007251</cx:pt>
          <cx:pt idx="904">-0.0045538186743108748</cx:pt>
          <cx:pt idx="905">-0.0035799681578091501</cx:pt>
          <cx:pt idx="906">-0.003095330549940975</cx:pt>
          <cx:pt idx="907">-0.0003005729943537625</cx:pt>
          <cx:pt idx="908">2.4567256436904501e-05</cx:pt>
          <cx:pt idx="909">-0.000111622693143429</cx:pt>
          <cx:pt idx="910">3.6025505177655501e-05</cx:pt>
          <cx:pt idx="911">7.2010456811412993e-05</cx:pt>
          <cx:pt idx="912">-0.0015285537285299276</cx:pt>
          <cx:pt idx="913">0.0010496791568840925</cx:pt>
          <cx:pt idx="914">-0.0033389501210033248</cx:pt>
          <cx:pt idx="915">-0.0087222275087057502</cx:pt>
          <cx:pt idx="916">0.0035169269944837502</cx:pt>
          <cx:pt idx="917">0.010574722374767099</cx:pt>
          <cx:pt idx="918">0.0062296828304449752</cx:pt>
          <cx:pt idx="919">0.014801238633135301</cx:pt>
          <cx:pt idx="920">0.0097195004439000008</cx:pt>
          <cx:pt idx="921">0.0117853624159662</cx:pt>
          <cx:pt idx="922">0.017741860925549975</cx:pt>
          <cx:pt idx="923">0.030534442809377001</cx:pt>
          <cx:pt idx="924">0.014610086609534676</cx:pt>
          <cx:pt idx="925">0.0079707315227435759</cx:pt>
          <cx:pt idx="926">0.0078400066778447491</cx:pt>
          <cx:pt idx="927">0.0099185187861190495</cx:pt>
          <cx:pt idx="928">0.020468084176277074</cx:pt>
          <cx:pt idx="929">0.0034764981400809501</cx:pt>
          <cx:pt idx="930">-0.003112767372068725</cx:pt>
          <cx:pt idx="931">0.00448706174894325</cx:pt>
          <cx:pt idx="932">0.0024558425188613551</cx:pt>
          <cx:pt idx="933">-0.0033905373918476501</cx:pt>
          <cx:pt idx="934">-0.0017011589139803026</cx:pt>
          <cx:pt idx="935">0.00014338484553050375</cx:pt>
          <cx:pt idx="936">-8.2599683741414994e-05</cx:pt>
          <cx:pt idx="937">5.9229355620256004e-07</cx:pt>
          <cx:pt idx="938">7.9973615198319494e-05</cx:pt>
          <cx:pt idx="939">-0.000902067553518465</cx:pt>
          <cx:pt idx="940">-0.0026305260417078501</cx:pt>
          <cx:pt idx="941">0.0071515058663172253</cx:pt>
          <cx:pt idx="942">0.0149445002624968</cx:pt>
          <cx:pt idx="943">0.00088311886198320249</cx:pt>
          <cx:pt idx="944">0.010878850443367951</cx:pt>
          <cx:pt idx="945">0.0063871771409211749</cx:pt>
          <cx:pt idx="946">-0.0053736771411301504</cx:pt>
          <cx:pt idx="947">0.0059629574093707002</cx:pt>
          <cx:pt idx="948">-0.002443718760402835</cx:pt>
          <cx:pt idx="949">0.0046753989812326003</cx:pt>
          <cx:pt idx="950">-0.013158141120313174</cx:pt>
          <cx:pt idx="951">-0.019478416404671076</cx:pt>
          <cx:pt idx="952">-0.014531849628944774</cx:pt>
          <cx:pt idx="953">-0.0081780222881213758</cx:pt>
          <cx:pt idx="954">-0.0044110902118578502</cx:pt>
          <cx:pt idx="955">0.0022975181544618874</cx:pt>
          <cx:pt idx="956">0.0079444382519618245</cx:pt>
          <cx:pt idx="957">-0.0051980942194897748</cx:pt>
          <cx:pt idx="958">-0.0098751611904449744</cx:pt>
          <cx:pt idx="959">0.0021159382701903774</cx:pt>
          <cx:pt idx="960">0.0027653021097020498</cx:pt>
          <cx:pt idx="961">-0.0023878717973919625</cx:pt>
          <cx:pt idx="962">-0.00069787120062601501</cx:pt>
          <cx:pt idx="963">0.00055868161685012003</cx:pt>
          <cx:pt idx="964">-2.9163527609387751e-05</cx:pt>
          <cx:pt idx="965">9.8472673792576504e-05</cx:pt>
          <cx:pt idx="966">0.00015888505816156876</cx:pt>
          <cx:pt idx="967">-2.5017739339905749e-05</cx:pt>
          <cx:pt idx="968">-0.00047250669105958248</cx:pt>
          <cx:pt idx="969">0.0090871674485495501</cx:pt>
          <cx:pt idx="970">0.016804279056893624</cx:pt>
          <cx:pt idx="971">0.014294490303834151</cx:pt>
          <cx:pt idx="972">0.0098848192124664745</cx:pt>
          <cx:pt idx="973">0.012121860000603625</cx:pt>
          <cx:pt idx="974">-0.0068926526993574504</cx:pt>
          <cx:pt idx="975">0.00019975884478800525</cx:pt>
          <cx:pt idx="976">-0.00048350226019051499</cx:pt>
          <cx:pt idx="977">-0.02149221643572765</cx:pt>
          <cx:pt idx="978">-0.053571359838898998</cx:pt>
          <cx:pt idx="979">-0.063275300379847493</cx:pt>
          <cx:pt idx="980">-0.030305864931799251</cx:pt>
          <cx:pt idx="981">-0.0081722292737520259</cx:pt>
          <cx:pt idx="982">0.0031265508739426249</cx:pt>
          <cx:pt idx="983">-0.0015196892027098574</cx:pt>
          <cx:pt idx="984">-0.00055142795153374996</cx:pt>
          <cx:pt idx="985">-0.0016566411966714774</cx:pt>
          <cx:pt idx="986">-0.0081172661742999006</cx:pt>
          <cx:pt idx="987">-0.013843980779370374</cx:pt>
          <cx:pt idx="988">-0.0082547851983534246</cx:pt>
          <cx:pt idx="989">0.0062206045659591253</cx:pt>
          <cx:pt idx="990">0.0140172131848661</cx:pt>
          <cx:pt idx="991">0.011454015246236574</cx:pt>
          <cx:pt idx="992">0.010684194091291075</cx:pt>
          <cx:pt idx="993">0.015192854118550375</cx:pt>
          <cx:pt idx="994">0.0151362028073524</cx:pt>
          <cx:pt idx="995">0.0084208843218733006</cx:pt>
          <cx:pt idx="996">0.013887765260635626</cx:pt>
          <cx:pt idx="997">0.0070900559244560998</cx:pt>
          <cx:pt idx="998">0.0054088168313870246</cx:pt>
          <cx:pt idx="999">0.013743024458902251</cx:pt>
          <cx:pt idx="1000">0.022336842121284676</cx:pt>
          <cx:pt idx="1001">0.0019424507844530425</cx:pt>
          <cx:pt idx="1002">0.0030295950243459748</cx:pt>
          <cx:pt idx="1003">0.0034052728112007251</cx:pt>
          <cx:pt idx="1004">-0.0045538186743108748</cx:pt>
          <cx:pt idx="1005">-0.0035799681578091501</cx:pt>
          <cx:pt idx="1006">-0.003095330549940975</cx:pt>
          <cx:pt idx="1007">-0.0003005729943537625</cx:pt>
          <cx:pt idx="1008">2.4567256436904501e-05</cx:pt>
          <cx:pt idx="1009">-0.000111622693143429</cx:pt>
          <cx:pt idx="1010">3.6025505177655501e-05</cx:pt>
          <cx:pt idx="1011">7.2010456811412993e-05</cx:pt>
          <cx:pt idx="1012">-0.0015285537285299276</cx:pt>
          <cx:pt idx="1013">0.0010496791568840925</cx:pt>
          <cx:pt idx="1014">-0.0033389501210033248</cx:pt>
          <cx:pt idx="1015">-0.0087222275087057502</cx:pt>
          <cx:pt idx="1016">0.0035169269944837502</cx:pt>
          <cx:pt idx="1017">0.010574722374767099</cx:pt>
          <cx:pt idx="1018">0.0062296828304449752</cx:pt>
          <cx:pt idx="1019">0.014801238633135301</cx:pt>
          <cx:pt idx="1020">0.0097195004439000008</cx:pt>
          <cx:pt idx="1021">0.0117853624159662</cx:pt>
          <cx:pt idx="1022">0.017741860925549975</cx:pt>
          <cx:pt idx="1023">0.030534442809377001</cx:pt>
          <cx:pt idx="1024">0.014610086609534676</cx:pt>
          <cx:pt idx="1025">0.0079707315227435759</cx:pt>
          <cx:pt idx="1026">0.0078400066778447491</cx:pt>
          <cx:pt idx="1027">0.0099185187861190495</cx:pt>
          <cx:pt idx="1028">0.020468084176277074</cx:pt>
          <cx:pt idx="1029">0.0034764981400809501</cx:pt>
          <cx:pt idx="1030">-0.003112767372068725</cx:pt>
          <cx:pt idx="1031">0.00448706174894325</cx:pt>
          <cx:pt idx="1032">0.0024558425188613551</cx:pt>
          <cx:pt idx="1033">-0.0033905373918476501</cx:pt>
          <cx:pt idx="1034">-0.0017011589139803026</cx:pt>
          <cx:pt idx="1035">0.00014338484553050375</cx:pt>
          <cx:pt idx="1036">-8.2599683741414994e-05</cx:pt>
          <cx:pt idx="1037">5.9229355620256004e-07</cx:pt>
          <cx:pt idx="1038">7.9973615198319494e-05</cx:pt>
          <cx:pt idx="1039">-0.000902067553518465</cx:pt>
          <cx:pt idx="1040">-0.0026305260417078501</cx:pt>
          <cx:pt idx="1041">0.0071515058663172253</cx:pt>
          <cx:pt idx="1042">0.0149445002624968</cx:pt>
          <cx:pt idx="1043">0.00088311886198320249</cx:pt>
          <cx:pt idx="1044">0.010878850443367951</cx:pt>
          <cx:pt idx="1045">0.0063871771409211749</cx:pt>
          <cx:pt idx="1046">-0.0053736771411301504</cx:pt>
          <cx:pt idx="1047">0.0059629574093707002</cx:pt>
          <cx:pt idx="1048">-0.002443718760402835</cx:pt>
          <cx:pt idx="1049">0.0046753989812326003</cx:pt>
          <cx:pt idx="1050">-0.013158141120313174</cx:pt>
          <cx:pt idx="1051">-0.019478416404671076</cx:pt>
          <cx:pt idx="1052">-0.014531849628944774</cx:pt>
          <cx:pt idx="1053">-0.0081780222881213758</cx:pt>
          <cx:pt idx="1054">-0.0044110902118578502</cx:pt>
          <cx:pt idx="1055">0.0022975181544618874</cx:pt>
          <cx:pt idx="1056">0.0079444382519618245</cx:pt>
          <cx:pt idx="1057">-0.0051980942194897748</cx:pt>
          <cx:pt idx="1058">-0.0098751611904449744</cx:pt>
          <cx:pt idx="1059">0.0021159382701903774</cx:pt>
          <cx:pt idx="1060">0.0027653021097020498</cx:pt>
          <cx:pt idx="1061">-0.0023878717973919625</cx:pt>
          <cx:pt idx="1062">-0.00069787120062601501</cx:pt>
          <cx:pt idx="1063">0.00055868161685012003</cx:pt>
          <cx:pt idx="1064">-2.9163527609387751e-05</cx:pt>
          <cx:pt idx="1065">9.8472673792576504e-05</cx:pt>
          <cx:pt idx="1066">0.00015888505816156876</cx:pt>
          <cx:pt idx="1067">-2.5017739339905749e-05</cx:pt>
          <cx:pt idx="1068">-0.00047250669105958248</cx:pt>
          <cx:pt idx="1069">0.0090871674485495501</cx:pt>
          <cx:pt idx="1070">0.016804279056893624</cx:pt>
          <cx:pt idx="1071">0.014294490303834151</cx:pt>
          <cx:pt idx="1072">0.0098848192124664745</cx:pt>
          <cx:pt idx="1073">0.012121860000603625</cx:pt>
          <cx:pt idx="1074">-0.0068926526993574504</cx:pt>
          <cx:pt idx="1075">0.00019975884478800525</cx:pt>
          <cx:pt idx="1076">-0.00048350226019051499</cx:pt>
          <cx:pt idx="1077">-0.02149221643572765</cx:pt>
          <cx:pt idx="1078">-0.053571359838898998</cx:pt>
          <cx:pt idx="1079">-0.063275300379847493</cx:pt>
          <cx:pt idx="1080">-0.030305864931799251</cx:pt>
          <cx:pt idx="1081">-0.0081722292737520259</cx:pt>
          <cx:pt idx="1082">0.0031265508739426249</cx:pt>
          <cx:pt idx="1083">-0.0015196892027098574</cx:pt>
        </cx:lvl>
      </cx:numDim>
    </cx:data>
    <cx:data id="12">
      <cx:numDim type="val">
        <cx:f>Sheet2!$M$1:$M$1084</cx:f>
        <cx:lvl ptCount="1084" formatCode="G/通用格式">
          <cx:pt idx="0">-0.00028626213177284802</cx:pt>
          <cx:pt idx="1">0.00021084142515453701</cx:pt>
          <cx:pt idx="2">0.00019071596854480501</cx:pt>
          <cx:pt idx="3">-5.1682927079343202e-05</cx:pt>
          <cx:pt idx="4">-0.00031287395019990901</cx:pt>
          <cx:pt idx="5">-0.000196837863421683</cx:pt>
          <cx:pt idx="6">-4.7037852431645402e-05</cx:pt>
          <cx:pt idx="7">0.00026717088745613701</cx:pt>
          <cx:pt idx="8">-0.00038771630403455299</cx:pt>
          <cx:pt idx="9">-0.00039038159637569701</cx:pt>
          <cx:pt idx="10">-0.000646320273708747</cx:pt>
          <cx:pt idx="11">-0.00048400845466288798</cx:pt>
          <cx:pt idx="12">0.00040743014118105997</cx:pt>
          <cx:pt idx="13">-0.00017553826858923</cx:pt>
          <cx:pt idx="14">-0.00014452424644432899</cx:pt>
          <cx:pt idx="15">0.00012276170675860001</cx:pt>
          <cx:pt idx="16">0.00053036682350577897</cx:pt>
          <cx:pt idx="17">-0.00013979403020660601</cx:pt>
          <cx:pt idx="18">-0.00012293989998943001</cx:pt>
          <cx:pt idx="19">0.00108461548590233</cx:pt>
          <cx:pt idx="20">-8.2410538751156906e-05</cx:pt>
          <cx:pt idx="21">0.00013121194506299799</cx:pt>
          <cx:pt idx="22">-0.00056488694637406897</cx:pt>
          <cx:pt idx="23">-0.000755033351507732</cx:pt>
          <cx:pt idx="24">-0.000772590068833382</cx:pt>
          <cx:pt idx="25">4.4033405518386798e-05</cx:pt>
          <cx:pt idx="26">0.00033545033541654599</cx:pt>
          <cx:pt idx="27">-0.00057478709818768097</cx:pt>
          <cx:pt idx="28">-0.00021663520346572001</cx:pt>
          <cx:pt idx="29">0.00013825017320296101</cx:pt>
          <cx:pt idx="30">0.000121028880960061</cx:pt>
          <cx:pt idx="31">-0.000130301121968694</cx:pt>
          <cx:pt idx="32">3.1634538791493099e-05</cx:pt>
          <cx:pt idx="33">-0.000296408263668577</cx:pt>
          <cx:pt idx="34">0.0032822038633990901</cx:pt>
          <cx:pt idx="35">0.0066973859895881104</cx:pt>
          <cx:pt idx="36">0.00592039534523654</cx:pt>
          <cx:pt idx="37">0.0022813306076540098</cx:pt>
          <cx:pt idx="38">0.0028342634882938</cx:pt>
          <cx:pt idx="39">0.0044607665200868604</cx:pt>
          <cx:pt idx="40">0.0051502714946408496</cx:pt>
          <cx:pt idx="41">0.0037511921739815201</cx:pt>
          <cx:pt idx="42">9.0540110943818999e-06</cx:pt>
          <cx:pt idx="43">0.0046721932948242204</cx:pt>
          <cx:pt idx="44">0.0091468296659220905</cx:pt>
          <cx:pt idx="45">0.0051763679001588904</cx:pt>
          <cx:pt idx="46">0.0033172706675209701</cx:pt>
          <cx:pt idx="47">0.00354499691161669</cx:pt>
          <cx:pt idx="48">0.0023342948487097598</cx:pt>
          <cx:pt idx="49">0.0020052021399859202</cx:pt>
          <cx:pt idx="50">0.0016031897970303301</cx:pt>
          <cx:pt idx="51">0.00028875015094044401</cx:pt>
          <cx:pt idx="52">0.000301053789265855</cx:pt>
          <cx:pt idx="53">-0.000275077604010568</cx:pt>
          <cx:pt idx="54">-0.00012884692176304101</cx:pt>
          <cx:pt idx="55">-0.00070330253974860296</cx:pt>
          <cx:pt idx="56">-3.4215558798353798e-05</cx:pt>
          <cx:pt idx="57">0.00028355645396413101</cx:pt>
          <cx:pt idx="58">-0.00037244238194048798</cx:pt>
          <cx:pt idx="59">0.00073901284105922502</cx:pt>
          <cx:pt idx="60">-0.00011021314085522401</cx:pt>
          <cx:pt idx="61">0.000209332479556466</cx:pt>
          <cx:pt idx="62">0.0036165870651138198</cx:pt>
          <cx:pt idx="63">0.0129324417683029</cx:pt>
          <cx:pt idx="64">0.021431245769217001</cx:pt>
          <cx:pt idx="65">0.031466907928144099</cx:pt>
          <cx:pt idx="66">0.041460608185818003</cx:pt>
          <cx:pt idx="67">0.049282759464958199</cx:pt>
          <cx:pt idx="68">0.037973553435393902</cx:pt>
          <cx:pt idx="69">0.00036485840777442802</cx:pt>
          <cx:pt idx="70">0.037915526011876401</cx:pt>
          <cx:pt idx="71">0.042107850010671702</cx:pt>
          <cx:pt idx="72">0.033826488837787903</cx:pt>
          <cx:pt idx="73">0.020138582398381202</cx:pt>
          <cx:pt idx="74">0.0224924502698685</cx:pt>
          <cx:pt idx="75">0.010427624392681301</cx:pt>
          <cx:pt idx="76">0.0154184671159885</cx:pt>
          <cx:pt idx="77">0.0172929706484111</cx:pt>
          <cx:pt idx="78">0.0109778833124561</cx:pt>
          <cx:pt idx="79">0.0027622158516132801</cx:pt>
          <cx:pt idx="80">2.8221338114299399e-05</cx:pt>
          <cx:pt idx="81">-0.00056086957940350301</cx:pt>
          <cx:pt idx="82">0.00039579712713397298</cx:pt>
          <cx:pt idx="83">-0.00048437914087154198</cx:pt>
          <cx:pt idx="84">0.000172768668064577</cx:pt>
          <cx:pt idx="85">-0.00054139188316493605</cx:pt>
          <cx:pt idx="86">-0.0029491270824124902</cx:pt>
          <cx:pt idx="87">0.0012678165274537601</cx:pt>
          <cx:pt idx="88">0.0043170337752102403</cx:pt>
          <cx:pt idx="89">0.0058829922279423101</cx:pt>
          <cx:pt idx="90">0.0130232990810926</cx:pt>
          <cx:pt idx="91">0.0098085538547238605</cx:pt>
          <cx:pt idx="92">0.0235408238601915</cx:pt>
          <cx:pt idx="93">0.068666484294463107</cx:pt>
          <cx:pt idx="94">0.072003529022906396</cx:pt>
          <cx:pt idx="95">0.073486302378801105</cx:pt>
          <cx:pt idx="96">0.049870651354361098</cx:pt>
          <cx:pt idx="97">0.0219104894790173</cx:pt>
          <cx:pt idx="98">-0.016655348163237799</cx:pt>
          <cx:pt idx="99">0.0080405746984723997</cx:pt>
          <cx:pt idx="100">0.0192683214284926</cx:pt>
          <cx:pt idx="101">-0.061884922390499801</cx:pt>
          <cx:pt idx="102">-0.050907991545250199</cx:pt>
          <cx:pt idx="103">-0.0050596593724481801</cx:pt>
          <cx:pt idx="104">0.0023426265176452201</cx:pt>
          <cx:pt idx="105">0.024041855820979698</cx:pt>
          <cx:pt idx="106">0.015832710600956</cx:pt>
          <cx:pt idx="107">0.022366245003751201</cx:pt>
          <cx:pt idx="108">0.0142392368335363</cx:pt>
          <cx:pt idx="109">0.0012112049310780901</cx:pt>
          <cx:pt idx="110">0.000184250494531017</cx:pt>
          <cx:pt idx="111">0.00021038240150648901</cx:pt>
          <cx:pt idx="112">-0.00066979068822174399</cx:pt>
          <cx:pt idx="113">0.00026589250896417099</cx:pt>
          <cx:pt idx="114">-0.0067954165670271599</cx:pt>
          <cx:pt idx="115">-0.0023743790457606299</cx:pt>
          <cx:pt idx="116">0.0041157933600707904</cx:pt>
          <cx:pt idx="117">0.022563643346171499</cx:pt>
          <cx:pt idx="118">0.014757501891441</cx:pt>
          <cx:pt idx="119">-0.0011984562491380499</cx:pt>
          <cx:pt idx="120">0.031009062978525001</cx:pt>
          <cx:pt idx="121">0.079629940644883199</cx:pt>
          <cx:pt idx="122">0.056737289642843601</cx:pt>
          <cx:pt idx="123">0.0241316117936877</cx:pt>
          <cx:pt idx="124">0.0136603924522783</cx:pt>
          <cx:pt idx="125">-0.103254746697808</cx:pt>
          <cx:pt idx="126">-0.12847153716701201</cx:pt>
          <cx:pt idx="127">-0.108657076018094</cx:pt>
          <cx:pt idx="128">-0.055821802957604798</cx:pt>
          <cx:pt idx="129">-0.036502611055436798</cx:pt>
          <cx:pt idx="130">-0.0396947527354417</cx:pt>
          <cx:pt idx="131">-0.0050603046641855397</cx:pt>
          <cx:pt idx="132">-0.0059252328122107603</cx:pt>
          <cx:pt idx="133">-0.022441713735287899</cx:pt>
          <cx:pt idx="134">-0.0177354642867294</cx:pt>
          <cx:pt idx="135">0.0094485029125751796</cx:pt>
          <cx:pt idx="136">0.013681444955189101</cx:pt>
          <cx:pt idx="137">-0.0046994147177669698</cx:pt>
          <cx:pt idx="138">-0.0012254172626536</cx:pt>
          <cx:pt idx="139">0.0023475637071507698</cx:pt>
          <cx:pt idx="140">-0.00082841863453456295</cx:pt>
          <cx:pt idx="141">0.00085132086647996203</cx:pt>
          <cx:pt idx="142">-0.00082925673569897299</cx:pt>
          <cx:pt idx="143">0.0018481134175157301</cx:pt>
          <cx:pt idx="144">0.020119886013427998</cx:pt>
          <cx:pt idx="145">0.0109655990712039</cx:pt>
          <cx:pt idx="146">0.0011471540669082899</cx:pt>
          <cx:pt idx="147">-0.0046905889384129098</cx:pt>
          <cx:pt idx="148">0.034686482566992201</cx:pt>
          <cx:pt idx="149">0.0038988098439945501</cx:pt>
          <cx:pt idx="150">-0.0163797366531197</cx:pt>
          <cx:pt idx="151">-0.072669543430090494</cx:pt>
          <cx:pt idx="152">-0.0593920844762688</cx:pt>
          <cx:pt idx="153">-0.094415581143462199</cx:pt>
          <cx:pt idx="154">-0.0434145533431975</cx:pt>
          <cx:pt idx="155">-0.049081551357711299</cx:pt>
          <cx:pt idx="156">-0.0202513188402682</cx:pt>
          <cx:pt idx="157">-0.019519938760513299</cx:pt>
          <cx:pt idx="158">-0.013092205631362199</cx:pt>
          <cx:pt idx="159">0.0089441168306828005</cx:pt>
          <cx:pt idx="160">0.026808888780204699</cx:pt>
          <cx:pt idx="161">-0.0015122389739125101</cx:pt>
          <cx:pt idx="162">-0.010875086326986701</cx:pt>
          <cx:pt idx="163">0.00606853593175189</cx:pt>
          <cx:pt idx="164">-0.0051556510785345702</cx:pt>
          <cx:pt idx="165">0.011801724353926899</cx:pt>
          <cx:pt idx="166">0.0081716806756968793</cx:pt>
          <cx:pt idx="167">0.0036356015390283901</cx:pt>
          <cx:pt idx="168">0.00035808154559859598</cx:pt>
          <cx:pt idx="169">-0.00046549123621382899</cx:pt>
          <cx:pt idx="170">-7.3341070309867196e-05</cx:pt>
          <cx:pt idx="171">0.014696747493075099</cx:pt>
          <cx:pt idx="172">0.033885601422933002</cx:pt>
          <cx:pt idx="173">0.034353806801272001</cx:pt>
          <cx:pt idx="174">0.0082456533347280304</cx:pt>
          <cx:pt idx="175">-0.031103616345575898</cx:pt>
          <cx:pt idx="176">-0.0052445739592987799</cx:pt>
          <cx:pt idx="177">-0.059722463632368203</cx:pt>
          <cx:pt idx="178">-0.095163474776218906</cx:pt>
          <cx:pt idx="179">-0.078574423746336802</cx:pt>
          <cx:pt idx="180">-0.115469495520754</cx:pt>
          <cx:pt idx="181">-0.084151488033574903</cx:pt>
          <cx:pt idx="182">-0.055891603109176902</cx:pt>
          <cx:pt idx="183">-0.030406562506022802</cx:pt>
          <cx:pt idx="184">-0.0057457038150941497</cx:pt>
          <cx:pt idx="185">-0.097980883602609703</cx:pt>
          <cx:pt idx="186">-0.099707384853067696</cx:pt>
          <cx:pt idx="187">-0.085580744789689397</cx:pt>
          <cx:pt idx="188">-0.053226082646730698</cx:pt>
          <cx:pt idx="189">-0.018243195953951099</cx:pt>
          <cx:pt idx="190">-0.018153130902755402</cx:pt>
          <cx:pt idx="191">-0.017356581389006101</cx:pt>
          <cx:pt idx="192">-0.014769663856151499</cx:pt>
          <cx:pt idx="193">0.014558674013683499</cx:pt>
          <cx:pt idx="194">0.0155297827798119</cx:pt>
          <cx:pt idx="195">0.0133885467043134</cx:pt>
          <cx:pt idx="196">0.00013060886456059599</cx:pt>
          <cx:pt idx="197">-0.00054440599758072796</cx:pt>
          <cx:pt idx="198">-0.00062263772620691795</cx:pt>
          <cx:pt idx="199">0.001456481471722295</cx:pt>
          <cx:pt idx="200">0.0089282931666013754</cx:pt>
          <cx:pt idx="201">0.0039643482231215997</cx:pt>
          <cx:pt idx="202">-0.0088463213715623754</cx:pt>
          <cx:pt idx="203">-0.0069731722545201503</cx:pt>
          <cx:pt idx="204">0.0083270745187767996</cx:pt>
          <cx:pt idx="205">-0.0090985461293594007</cx:pt>
          <cx:pt idx="206">-0.0138562485059442</cx:pt>
          <cx:pt idx="207">-0.014969710305142174</cx:pt>
          <cx:pt idx="208">-0.0202133810693081</cx:pt>
          <cx:pt idx="209">-0.026656085616552</cx:pt>
          <cx:pt idx="210">-0.017259392766393249</cx:pt>
          <cx:pt idx="211">-0.0063764687671242996</cx:pt>
          <cx:pt idx="212">-0.0074302990745166502</cx:pt>
          <cx:pt idx="213">-0.0066322484076469001</cx:pt>
          <cx:pt idx="214">-0.016028014956578324</cx:pt>
          <cx:pt idx="215">-0.02860994630834025</cx:pt>
          <cx:pt idx="216">-0.004136103732556475</cx:pt>
          <cx:pt idx="217">-0.0061999616805399503</cx:pt>
          <cx:pt idx="218">-0.010480128564631574</cx:pt>
          <cx:pt idx="219">-0.0112674952993443</cx:pt>
          <cx:pt idx="220">0.0024125541594931352</cx:pt>
          <cx:pt idx="221">0.0089318061591403004</cx:pt>
          <cx:pt idx="222">0.004172575596194425</cx:pt>
          <cx:pt idx="223">0.0021076915429194027</cx:pt>
          <cx:pt idx="224">0.00102469725964635</cx:pt>
          <cx:pt idx="225">5.248327537350375e-05</cx:pt>
          <cx:pt idx="226">0.00013406823824231451</cx:pt>
          <cx:pt idx="227">-0.0008663901835684575</cx:pt>
          <cx:pt idx="228">0.003597885015517725</cx:pt>
          <cx:pt idx="229">0.0077003853916579254</cx:pt>
          <cx:pt idx="230">0.003060967579210875</cx:pt>
          <cx:pt idx="231">0.0022814837908379524</cx:pt>
          <cx:pt idx="232">0.0064738537375973251</cx:pt>
          <cx:pt idx="233">-2.3237512295730198e-05</cx:pt>
          <cx:pt idx="234">-0.0083015148269318002</cx:pt>
          <cx:pt idx="235">-0.025884023548377998</cx:pt>
          <cx:pt idx="236">-0.028985917102941749</cx:pt>
          <cx:pt idx="237">-0.024398525199158975</cx:pt>
          <cx:pt idx="238">-0.0050586246147388998</cx:pt>
          <cx:pt idx="239">-0.004392927605341</cx:pt>
          <cx:pt idx="240">-0.0069700808091894498</cx:pt>
          <cx:pt idx="241">0.0017644964248277151</cx:pt>
          <cx:pt idx="242">0.0023622864535343025</cx:pt>
          <cx:pt idx="243">-0.0062158783190194499</cx:pt>
          <cx:pt idx="244">0.003900225781145425</cx:pt>
          <cx:pt idx="245">-0.0041693518689487003</cx:pt>
          <cx:pt idx="246">-0.016104486698495051</cx:pt>
          <cx:pt idx="247">-0.014978463113844525</cx:pt>
          <cx:pt idx="248">-0.010691004196439676</cx:pt>
          <cx:pt idx="249">-0.0037429103912846001</cx:pt>
          <cx:pt idx="250">-0.00082162675634563499</cx:pt>
          <cx:pt idx="251">-0.00021077038238731576</cx:pt>
          <cx:pt idx="252">0.00019580215915032101</cx:pt>
          <cx:pt idx="253">-0.00018573391853170951</cx:pt>
          <cx:pt idx="254">-0.00070847550389430505</cx:pt>
          <cx:pt idx="255">-0.0027172054145001498</cx:pt>
          <cx:pt idx="256">-0.0034913285572063749</cx:pt>
          <cx:pt idx="257">0.00057370529896776502</cx:pt>
          <cx:pt idx="258">-0.0064972799061079247</cx:pt>
          <cx:pt idx="259">0.0094857056880017498</cx:pt>
          <cx:pt idx="260">-0.00348745288832115</cx:pt>
          <cx:pt idx="261">-0.0086734631625786252</cx:pt>
          <cx:pt idx="262">-0.018149112639657024</cx:pt>
          <cx:pt idx="263">-0.029170760595110749</cx:pt>
          <cx:pt idx="264">-0.027187971559317001</cx:pt>
          <cx:pt idx="265">-0.016831660605053974</cx:pt>
          <cx:pt idx="266">0.0025717944297801252</cx:pt>
          <cx:pt idx="267">0.013411386484964176</cx:pt>
          <cx:pt idx="268">0.0070706515944802747</cx:pt>
          <cx:pt idx="269">0.0090071631000671008</cx:pt>
          <cx:pt idx="270">0.00013762820751049375</cx:pt>
          <cx:pt idx="271">-0.010546257793005651</cx:pt>
          <cx:pt idx="272">0.0094263259425777998</cx:pt>
          <cx:pt idx="273">0.00095648802394687499</cx:pt>
          <cx:pt idx="274">-0.012391599721276051</cx:pt>
          <cx:pt idx="275">-0.013955586256962825</cx:pt>
          <cx:pt idx="276">-0.0046367498889170753</cx:pt>
          <cx:pt idx="277">-0.010860299781137325</cx:pt>
          <cx:pt idx="278">-0.0047659043364124002</cx:pt>
          <cx:pt idx="279">-0.0025596041294837502</cx:pt>
          <cx:pt idx="280">-0.000104367855287923</cx:pt>
          <cx:pt idx="281">-0.00017668385878504526</cx:pt>
          <cx:pt idx="282">-0.0018661757436550775</cx:pt>
          <cx:pt idx="283">-0.0055047256497943748</cx:pt>
          <cx:pt idx="284">-0.0017262110564693226</cx:pt>
          <cx:pt idx="285">0.0011460969546770051</cx:pt>
          <cx:pt idx="286">0.0050953938531788003</cx:pt>
          <cx:pt idx="287">0.0122749782615575</cx:pt>
          <cx:pt idx="288">0.0028858966211513749</cx:pt>
          <cx:pt idx="289">-0.0082150019376439256</cx:pt>
          <cx:pt idx="290">-0.025246015386002501</cx:pt>
          <cx:pt idx="291">-0.024299514635238349</cx:pt>
          <cx:pt idx="292">-0.023713910939850851</cx:pt>
          <cx:pt idx="293">-0.016615452483435902</cx:pt>
          <cx:pt idx="294">0.0047430299145572504</cx:pt>
          <cx:pt idx="295">0.021588866714292675</cx:pt>
          <cx:pt idx="296">0.011570152065935174</cx:pt>
          <cx:pt idx="297">0.012953617806085</cx:pt>
          <cx:pt idx="298">-0.01422241853197825</cx:pt>
          <cx:pt idx="299">-0.0805384930102718</cx:pt>
          <cx:pt idx="300">0.0019861078645783399</cx:pt>
          <cx:pt idx="301">0.051695162657114102</cx:pt>
          <cx:pt idx="302">-0.010469663319109399</cx:pt>
          <cx:pt idx="303">-0.020799153460723301</cx:pt>
          <cx:pt idx="304">-0.024161885674576299</cx:pt>
          <cx:pt idx="305">-0.044034571570534101</cx:pt>
          <cx:pt idx="306">-0.015964955038000599</cx:pt>
          <cx:pt idx="307">-0.00372970800691698</cx:pt>
          <cx:pt idx="308">-0.00073702318510708001</cx:pt>
          <cx:pt idx="309">0.0014300144383097</cx:pt>
          <cx:pt idx="310">-0.0154751106853044</cx:pt>
          <cx:pt idx="311">-0.0228840322797574</cx:pt>
          <cx:pt idx="312">-0.0197815092986833</cx:pt>
          <cx:pt idx="313">-0.0058688658559021703</cx:pt>
          <cx:pt idx="314">0.0445544103467111</cx:pt>
          <cx:pt idx="315">0.044677044715271397</cx:pt>
          <cx:pt idx="316">0.0496976349511144</cx:pt>
          <cx:pt idx="317">-0.043678291460602502</cx:pt>
          <cx:pt idx="318">-0.088558687803199504</cx:pt>
          <cx:pt idx="319">-0.10709071193448499</cx:pt>
          <cx:pt idx="320">-0.107788364598085</cx:pt>
          <cx:pt idx="321">-0.052107951292897803</cx:pt>
          <cx:pt idx="322">0.056367810390284399</cx:pt>
          <cx:pt idx="323">0.024974046702871702</cx:pt>
          <cx:pt idx="324">0.067552108256569807</cx:pt>
          <cx:pt idx="325">-0.0149544704180568</cx:pt>
          <cx:pt idx="326">-0.054299916396625403</cx:pt>
          <cx:pt idx="327">-0.0132196471507618</cx:pt>
          <cx:pt idx="328">0.037388808522567797</cx:pt>
          <cx:pt idx="329">0.056371231467985797</cx:pt>
          <cx:pt idx="330">0.017256440180309401</cx:pt>
          <cx:pt idx="331">0.0105745998653092</cx:pt>
          <cx:pt idx="332">-6.8828006196521905e-05</cx:pt>
          <cx:pt idx="333">-0.0182588272083134</cx:pt>
          <cx:pt idx="334">-0.016619312123685202</cx:pt>
          <cx:pt idx="335">-0.0020157266449619001</cx:pt>
          <cx:pt idx="336">0.000525974082809287</cx:pt>
          <cx:pt idx="337">-0.00039162755277518199</cx:pt>
          <cx:pt idx="338">-0.0094112558321428202</cx:pt>
          <cx:pt idx="339">-0.023382085434947599</cx:pt>
          <cx:pt idx="340">-0.043474127319496597</cx:pt>
          <cx:pt idx="341">-0.022953342561813798</cx:pt>
          <cx:pt idx="342">0.039437227910791697</cx:pt>
          <cx:pt idx="343">0.059897514849158798</cx:pt>
          <cx:pt idx="344">0.016980514582499901</cx:pt>
          <cx:pt idx="345">-0.043016139868606897</cx:pt>
          <cx:pt idx="346">-0.0059222675861943398</cx:pt>
          <cx:pt idx="347">-0.0097690960645580496</cx:pt>
          <cx:pt idx="348">-0.0069471427115336097</cx:pt>
          <cx:pt idx="349">0.075237467102905201</cx:pt>
          <cx:pt idx="350">0.098579306549394397</cx:pt>
          <cx:pt idx="351">-0.035942160714758399</cx:pt>
          <cx:pt idx="352">0.0257689722087849</cx:pt>
          <cx:pt idx="353">-0.0397291935211068</cx:pt>
          <cx:pt idx="354">-0.022741154400668099</cx:pt>
          <cx:pt idx="355">0.042995810648061197</cx:pt>
          <cx:pt idx="356">0.044417913541314899</cx:pt>
          <cx:pt idx="357">0.0428073391318071</cx:pt>
          <cx:pt idx="358">0.0239638393200436</cx:pt>
          <cx:pt idx="359">0.021911901651284201</cx:pt>
          <cx:pt idx="360">0.044209898505439403</cx:pt>
          <cx:pt idx="361">-0.011195186121492199</cx:pt>
          <cx:pt idx="362">-0.017847147719493198</cx:pt>
          <cx:pt idx="363">-0.0038340466256077499</cx:pt>
          <cx:pt idx="364">-0.0002511537906942</cx:pt>
          <cx:pt idx="365">-0.00014654912982404699</cx:pt>
          <cx:pt idx="366">-0.0033472906559880002</cx:pt>
          <cx:pt idx="367">-0.010516198959610999</cx:pt>
          <cx:pt idx="368">-0.031959066928822999</cx:pt>
          <cx:pt idx="369">0.014368283251626399</cx:pt>
          <cx:pt idx="370">0.0643293715162854</cx:pt>
          <cx:pt idx="371">0.024688924656549701</cx:pt>
          <cx:pt idx="372">0.061795443725395402</cx:pt>
          <cx:pt idx="373">-0.019205474442292099</cx:pt>
          <cx:pt idx="374">0.0048850337578233496</cx:pt>
          <cx:pt idx="375">0.0160889853502061</cx:pt>
          <cx:pt idx="376">0.121999789915824</cx:pt>
          <cx:pt idx="377">0.16968399848337301</cx:pt>
          <cx:pt idx="378">0.044484078243323899</cx:pt>
          <cx:pt idx="379">0.0049799052886445698</cx:pt>
          <cx:pt idx="380">-0.0278033338926407</cx:pt>
          <cx:pt idx="381">-0.069501931527952795</cx:pt>
          <cx:pt idx="382">0.065410246469807101</cx:pt>
          <cx:pt idx="383">0.064028427154710799</cx:pt>
          <cx:pt idx="384">0.0061217678636247301</cx:pt>
          <cx:pt idx="385">-0.0053546781602222104</cx:pt>
          <cx:pt idx="386">0.036990769322003403</cx:pt>
          <cx:pt idx="387">0.084368060472726603</cx:pt>
          <cx:pt idx="388">0.050653114909246399</cx:pt>
          <cx:pt idx="389">0.0047496941777753704</cx:pt>
          <cx:pt idx="390">0.0070667056016236098</cx:pt>
          <cx:pt idx="391">0.0019922629637633702</cx:pt>
          <cx:pt idx="392">-0.00033406408484644499</cx:pt>
          <cx:pt idx="393">-1.25242191012504e-05</cx:pt>
          <cx:pt idx="394">-0.0012150890026252201</cx:pt>
          <cx:pt idx="395">0.0020012438804850501</cx:pt>
          <cx:pt idx="396">-0.0053637264184626899</cx:pt>
          <cx:pt idx="397">0.017654625184684102</cx:pt>
          <cx:pt idx="398">0.0486362335815183</cx:pt>
          <cx:pt idx="399">0.049901974205332503</cx:pt>
          <cx:pt idx="400">0.050286310907823997</cx:pt>
          <cx:pt idx="401">-0.00029473533755558701</cx:pt>
          <cx:pt idx="402">-0.012155006696955699</cx:pt>
          <cx:pt idx="403">0.078914433495140698</cx:pt>
          <cx:pt idx="404">0.128030519943542</cx:pt>
          <cx:pt idx="405">0.15600582158697501</cx:pt>
          <cx:pt idx="406">0.055058929847716299</cx:pt>
          <cx:pt idx="407">0.019901169666124999</cx:pt>
          <cx:pt idx="408">0.059198116552241498</cx:pt>
          <cx:pt idx="409">0.044327234058256497</cx:pt>
          <cx:pt idx="410">0.078697817968310907</cx:pt>
          <cx:pt idx="411">0.0277937881154347</cx:pt>
          <cx:pt idx="412">-0.059376422660808198</cx:pt>
          <cx:pt idx="413">-0.0308618830183288</cx:pt>
          <cx:pt idx="414">0.031648713560998798</cx:pt>
          <cx:pt idx="415">0.055435247033525301</cx:pt>
          <cx:pt idx="416">0.065550131873889597</cx:pt>
          <cx:pt idx="417">0.030927517931572598</cx:pt>
          <cx:pt idx="418">0.0038925243762524299</cx:pt>
          <cx:pt idx="419">-0.00147245244360156</cx:pt>
          <cx:pt idx="420">-0.00022023371987019201</cx:pt>
          <cx:pt idx="421">-0.00044611237716034302</cx:pt>
          <cx:pt idx="422">0.0020928090494772402</cx:pt>
          <cx:pt idx="423">0.0103979998678783</cx:pt>
          <cx:pt idx="424">-0.029582625960201801</cx:pt>
          <cx:pt idx="425">-0.022672167814194</cx:pt>
          <cx:pt idx="426">0.017161728127850301</cx:pt>
          <cx:pt idx="427">0.025066181963592501</cx:pt>
          <cx:pt idx="428">-0.0369016672580285</cx:pt>
          <cx:pt idx="429">-0.056519325386011898</cx:pt>
          <cx:pt idx="430">-0.0449408121181544</cx:pt>
          <cx:pt idx="431">-0.0442935101709966</cx:pt>
          <cx:pt idx="432">0.0441588352210796</cx:pt>
          <cx:pt idx="433">0.074664027710671405</cx:pt>
          <cx:pt idx="434">0.0311443177072038</cx:pt>
          <cx:pt idx="435">0.058015464629432897</cx:pt>
          <cx:pt idx="436">0.071538948959428902</cx:pt>
          <cx:pt idx="437">0.070570945261774001</cx:pt>
          <cx:pt idx="438">0.075176798380610296</cx:pt>
          <cx:pt idx="439">0.013833057241304399</cx:pt>
          <cx:pt idx="440">-0.059507254760667101</cx:pt>
          <cx:pt idx="441">-0.065744403176628302</cx:pt>
          <cx:pt idx="442">0.0068870275663656597</cx:pt>
          <cx:pt idx="443">0.048773511430770501</cx:pt>
          <cx:pt idx="444">0.072281396121628705</cx:pt>
          <cx:pt idx="445">0.057034218657535198</cx:pt>
          <cx:pt idx="446">0.0115424512861073</cx:pt>
          <cx:pt idx="447">0.0067055005930936303</cx:pt>
          <cx:pt idx="448">0.00021773171858028</cx:pt>
          <cx:pt idx="449">-6.9055634714214803e-05</cx:pt>
          <cx:pt idx="450">0.00101596454277137</cx:pt>
          <cx:pt idx="451">-0.00056239956481396501</cx:pt>
          <cx:pt idx="452">-0.0561603960665428</cx:pt>
          <cx:pt idx="453">-0.030851529303758399</cx:pt>
          <cx:pt idx="454">0.019890624606840199</cx:pt>
          <cx:pt idx="455">0.025098534187939</cx:pt>
          <cx:pt idx="456">-0.055043765500728398</cx:pt>
          <cx:pt idx="457">-0.039785148803187002</cx:pt>
          <cx:pt idx="458">-0.030522262539208499</cx:pt>
          <cx:pt idx="459">-0.0049430813895893003</cx:pt>
          <cx:pt idx="460">0.0114053385736042</cx:pt>
          <cx:pt idx="461">0.016868651846628498</cx:pt>
          <cx:pt idx="462">0.048516638000105999</cx:pt>
          <cx:pt idx="463">0.108806282075571</cx:pt>
          <cx:pt idx="464">0.126571780235848</cx:pt>
          <cx:pt idx="465">0.17390818296639701</cx:pt>
          <cx:pt idx="466">0.0824400976655906</cx:pt>
          <cx:pt idx="467">-0.0033529990014357501</cx:pt>
          <cx:pt idx="468">-0.035752866203034701</cx:pt>
          <cx:pt idx="469">0.00092188212440659197</cx:pt>
          <cx:pt idx="470">0.036430162279199402</cx:pt>
          <cx:pt idx="471">0.059226853478763698</cx:pt>
          <cx:pt idx="472">0.029399521355288401</cx:pt>
          <cx:pt idx="473">0.0671304429703697</cx:pt>
          <cx:pt idx="474">0.015699808422922502</cx:pt>
          <cx:pt idx="475">0.00014347298492360999</cx:pt>
          <cx:pt idx="476">-0.00096049127897020604</cx:pt>
          <cx:pt idx="477">0.00040925662624866901</cx:pt>
          <cx:pt idx="478">0.0083996180555407293</cx:pt>
          <cx:pt idx="479">-0.0078683951398835893</cx:pt>
          <cx:pt idx="480">-0.036166179867046601</cx:pt>
          <cx:pt idx="481">-0.016482069754694101</cx:pt>
          <cx:pt idx="482">-0.00040236789915894998</cx:pt>
          <cx:pt idx="483">0.0253127684720812</cx:pt>
          <cx:pt idx="484">0.0138481670582472</cx:pt>
          <cx:pt idx="485">-0.017732069880365402</cx:pt>
          <cx:pt idx="486">-0.0366331559016023</cx:pt>
          <cx:pt idx="487">0.028899774777106601</cx:pt>
          <cx:pt idx="488">0.055663388153850503</cx:pt>
          <cx:pt idx="489">0.0261275630908765</cx:pt>
          <cx:pt idx="490">0.034633250283921502</cx:pt>
          <cx:pt idx="491">0.044214075735259997</cx:pt>
          <cx:pt idx="492">0.121438734640337</cx:pt>
          <cx:pt idx="493">0.140604027049271</cx:pt>
          <cx:pt idx="494">0.13570433809744301</cx:pt>
          <cx:pt idx="495">-0.019026646136764601</cx:pt>
          <cx:pt idx="496">-0.0199196802117176</cx:pt>
          <cx:pt idx="497">0.024482075185372501</cx:pt>
          <cx:pt idx="498">-0.026880946455682501</cx:pt>
          <cx:pt idx="499">-0.0034943090833447002</cx:pt>
          <cx:pt idx="500">-0.0022334652259441501</cx:pt>
          <cx:pt idx="501">0.037802528433525599</cx:pt>
          <cx:pt idx="502">0.000151802580628918</cx:pt>
          <cx:pt idx="503">0.00215376606885104</cx:pt>
          <cx:pt idx="504">-0.00026043142790044</cx:pt>
          <cx:pt idx="505">0.00069495766206872499</cx:pt>
          <cx:pt idx="506">0.0055110264590312501</cx:pt>
          <cx:pt idx="507">-0.0022664375062447701</cx:pt>
          <cx:pt idx="508">0.0062763659903145603</cx:pt>
          <cx:pt idx="509">-0.017990583609486799</cx:pt>
          <cx:pt idx="510">-0.036887854993096797</cx:pt>
          <cx:pt idx="511">0.048053537780620902</cx:pt>
          <cx:pt idx="512">0.039406562244971501</cx:pt>
          <cx:pt idx="513">0.018639225652279899</cx:pt>
          <cx:pt idx="514">-0.0292434336806273</cx:pt>
          <cx:pt idx="515">-0.0040472152312356104</cx:pt>
          <cx:pt idx="516">0.066182797565415993</cx:pt>
          <cx:pt idx="517">0.066438461453910705</cx:pt>
          <cx:pt idx="518">0.090016804374130996</cx:pt>
          <cx:pt idx="519">0.071265407789927598</cx:pt>
          <cx:pt idx="520">0.118254869240833</cx:pt>
          <cx:pt idx="521">0.093352094181758896</cx:pt>
          <cx:pt idx="522">0.103284309196624</cx:pt>
          <cx:pt idx="523">0.024750075467918801</cx:pt>
          <cx:pt idx="524">-0.034525851041411398</cx:pt>
          <cx:pt idx="525">-0.039257543440965499</cx:pt>
          <cx:pt idx="526">-0.047277878963368797</cx:pt>
          <cx:pt idx="527">0.020447332461861801</cx:pt>
          <cx:pt idx="528">0.016885452302683901</cx:pt>
          <cx:pt idx="529">0.0224088851172079</cx:pt>
          <cx:pt idx="530">0.00064875577744374295</cx:pt>
          <cx:pt idx="531">0.00083042294303116199</cx:pt>
          <cx:pt idx="532">-0.00018307791917260101</cx:pt>
          <cx:pt idx="533">-0.00092212870072293598</cx:pt>
          <cx:pt idx="534">0.000109007433400116</cx:pt>
          <cx:pt idx="535">0.0105956774029478</cx:pt>
          <cx:pt idx="536">0.031548815536668801</cx:pt>
          <cx:pt idx="537">0.00321557153595362</cx:pt>
          <cx:pt idx="538">-0.025440773078933099</cx:pt>
          <cx:pt idx="539">0.0193298427853161</cx:pt>
          <cx:pt idx="540">0.023877516576479501</cx:pt>
          <cx:pt idx="541">-0.0030420501279738998</cx:pt>
          <cx:pt idx="542">-0.039990546831663698</cx:pt>
          <cx:pt idx="543">-0.0275458496627062</cx:pt>
          <cx:pt idx="544">0.010414186057772799</cx:pt>
          <cx:pt idx="545">0.013575973777942099</cx:pt>
          <cx:pt idx="546">0.14756658121207</cx:pt>
          <cx:pt idx="547">0.14258744887803401</cx:pt>
          <cx:pt idx="548">0.083508513815767002</cx:pt>
          <cx:pt idx="549">0.081173839853467197</cx:pt>
          <cx:pt idx="550">0.079476976327284496</cx:pt>
          <cx:pt idx="551">0.017722927625943699</cx:pt>
          <cx:pt idx="552">0.0098480108511992195</cx:pt>
          <cx:pt idx="553">-0.0091839940117597503</cx:pt>
          <cx:pt idx="554">-0.013617865780632401</cx:pt>
          <cx:pt idx="555">-0.0036984606598823499</cx:pt>
          <cx:pt idx="556">0.0055784833095442101</cx:pt>
          <cx:pt idx="557">0.015176405195848799</cx:pt>
          <cx:pt idx="558">0.011393221484397699</cx:pt>
          <cx:pt idx="559">-0.00040989042219276002</cx:pt>
          <cx:pt idx="560">0.00012735073017870201</cx:pt>
          <cx:pt idx="561">0.00034157103431467901</cx:pt>
          <cx:pt idx="562">0.0069982334382117</cx:pt>
          <cx:pt idx="563">0.021044976684824999</cx:pt>
          <cx:pt idx="564">0.0269999282585031</cx:pt>
          <cx:pt idx="565">0.0105963627039047</cx:pt>
          <cx:pt idx="566">-0.049367613437396998</cx:pt>
          <cx:pt idx="567">0.0220641751675364</cx:pt>
          <cx:pt idx="568">0.020760381701877498</cx:pt>
          <cx:pt idx="569">-0.045815657554128898</cx:pt>
          <cx:pt idx="570">-0.015273622393493501</cx:pt>
          <cx:pt idx="571">-0.0108037429879312</cx:pt>
          <cx:pt idx="572">-0.020881634096450798</cx:pt>
          <cx:pt idx="573">-0.040204075180810199</cx:pt>
          <cx:pt idx="574">0.015158019672332801</cx:pt>
          <cx:pt idx="575">0.027296130518787501</cx:pt>
          <cx:pt idx="576">0.0155524412949589</cx:pt>
          <cx:pt idx="577">0.022892663320398701</cx:pt>
          <cx:pt idx="578">0.047422336175853903</cx:pt>
          <cx:pt idx="579">-0.028138307660031801</cx:pt>
          <cx:pt idx="580">0.0277170311065945</cx:pt>
          <cx:pt idx="581">0.013624058034973401</cx:pt>
          <cx:pt idx="582">-0.0150298456365418</cx:pt>
          <cx:pt idx="583">-0.034109540959898599</cx:pt>
          <cx:pt idx="584">-0.029944959828144199</cx:pt>
          <cx:pt idx="585">0.0023023654981513199</cx:pt>
          <cx:pt idx="586">0.0054383060637374202</cx:pt>
          <cx:pt idx="587">0.00044627251395358802</cx:pt>
          <cx:pt idx="588">-0.00023664706426907299</cx:pt>
          <cx:pt idx="589">-0.00031797239726189902</cx:pt>
          <cx:pt idx="590">0.0105369331269394</cx:pt>
          <cx:pt idx="591">0.022425307294344901</cx:pt>
          <cx:pt idx="592">0.019798346582700199</cx:pt>
          <cx:pt idx="593">0.041280145536247197</cx:pt>
          <cx:pt idx="594">0.0185101848523175</cx:pt>
          <cx:pt idx="595">-0.022609385339684099</cx:pt>
          <cx:pt idx="596">-0.040094326065927097</cx:pt>
          <cx:pt idx="597">-0.0440240256313165</cx:pt>
          <cx:pt idx="598">-0.0185668408160438</cx:pt>
          <cx:pt idx="599">-0.058239114404031303</cx:pt>
          <cx:pt idx="600">-0.056339022178869699</cx:pt>
          <cx:pt idx="601">-0.050476462975740703</cx:pt>
          <cx:pt idx="602">-0.066877298344372796</cx:pt>
          <cx:pt idx="603">-0.12427007835777</cx:pt>
          <cx:pt idx="604">-0.079622504541236802</cx:pt>
          <cx:pt idx="605">-0.016116284880523302</cx:pt>
          <cx:pt idx="606">-0.0155151074750453</cx:pt>
          <cx:pt idx="607">-0.046747081885911597</cx:pt>
          <cx:pt idx="608">-0.035651837434031303</cx:pt>
          <cx:pt idx="609">-0.014945929140638199</cx:pt>
          <cx:pt idx="610">-0.010392425628820701</cx:pt>
          <cx:pt idx="611">-0.0321755279539407</cx:pt>
          <cx:pt idx="612">-0.049349447610797403</cx:pt>
          <cx:pt idx="613">0.0050519425556960701</cx:pt>
          <cx:pt idx="614">0.012816720420703399</cx:pt>
          <cx:pt idx="615">0.000707041762963054</cx:pt>
          <cx:pt idx="616">-0.00032379761831029399</cx:pt>
          <cx:pt idx="617">-0.00029831683861338801</cx:pt>
          <cx:pt idx="618">0.00066419758743967302</cx:pt>
          <cx:pt idx="619">0.0028458064596746302</cx:pt>
          <cx:pt idx="620">-0.0075148701867211801</cx:pt>
          <cx:pt idx="621">-0.016055040677422201</cx:pt>
          <cx:pt idx="622">-0.0203528514812415</cx:pt>
          <cx:pt idx="623">-0.046758569484256898</cx:pt>
          <cx:pt idx="624">-0.073210473231448706</cx:pt>
          <cx:pt idx="625">-0.048010848876412902</cx:pt>
          <cx:pt idx="626">-0.0422794265848822</cx:pt>
          <cx:pt idx="627">-0.101311184054532</cx:pt>
          <cx:pt idx="628">-0.085915949979563894</cx:pt>
          <cx:pt idx="629">-0.070408046009152001</cx:pt>
          <cx:pt idx="630">-0.14613364790434399</cx:pt>
          <cx:pt idx="631">-0.15667402452309601</cx:pt>
          <cx:pt idx="632">-0.159233813633193</cx:pt>
          <cx:pt idx="633">-0.120201436837835</cx:pt>
          <cx:pt idx="634">-0.100447490547961</cx:pt>
          <cx:pt idx="635">-0.081230242840069397</cx:pt>
          <cx:pt idx="636">-0.038386383900608598</cx:pt>
          <cx:pt idx="637">0.00765964314618507</cx:pt>
          <cx:pt idx="638">0.00046194598337258601</cx:pt>
          <cx:pt idx="639">-0.050645563523350701</cx:pt>
          <cx:pt idx="640">-0.037728141816071301</cx:pt>
          <cx:pt idx="641">-0.0055084817135203096</cx:pt>
          <cx:pt idx="642">-0.00124315402224864</cx:pt>
          <cx:pt idx="643">0.00012915830153005099</cx:pt>
          <cx:pt idx="644">0.00036235408909669298</cx:pt>
          <cx:pt idx="645">0.00019153518612381301</cx:pt>
          <cx:pt idx="646">-0.000367490112349199</cx:pt>
          <cx:pt idx="647">0.00242935905138013</cx:pt>
          <cx:pt idx="648">-0.012648795957329</cx:pt>
          <cx:pt idx="649">-0.044747168633397401</cx:pt>
          <cx:pt idx="650">-0.060851800441706502</cx:pt>
          <cx:pt idx="651">-0.073907457647548594</cx:pt>
          <cx:pt idx="652">-0.082735712653917604</cx:pt>
          <cx:pt idx="653">-0.098799610012158201</cx:pt>
          <cx:pt idx="654">-0.090625619701886095</cx:pt>
          <cx:pt idx="655">-0.10045546844405399</cx:pt>
          <cx:pt idx="656">-0.055597747460995502</cx:pt>
          <cx:pt idx="657">-0.123086846138229</cx:pt>
          <cx:pt idx="658">-0.133219072914387</cx:pt>
          <cx:pt idx="659">-0.16967496489550701</cx:pt>
          <cx:pt idx="660">-0.17754824228494301</cx:pt>
          <cx:pt idx="661">-0.17836936304525799</cx:pt>
          <cx:pt idx="662">-0.101950749060711</cx:pt>
          <cx:pt idx="663">-0.067219526467210203</cx:pt>
          <cx:pt idx="664">-0.025453646826210499</cx:pt>
          <cx:pt idx="665">0.031634035132929998</cx:pt>
          <cx:pt idx="666">0.0225483669719138</cx:pt>
          <cx:pt idx="667">-0.017917577688698099</cx:pt>
          <cx:pt idx="668">-0.039808300784968803</cx:pt>
          <cx:pt idx="669">-0.0061240272628996497</cx:pt>
          <cx:pt idx="670">-0.00092026648866203997</cx:pt>
          <cx:pt idx="671">-0.00047198930029213298</cx:pt>
          <cx:pt idx="672">0.000473441664826129</cx:pt>
          <cx:pt idx="673">2.6953167278218601e-05</cx:pt>
          <cx:pt idx="674">-0.00020241878613951601</cx:pt>
          <cx:pt idx="675">-0.00131609779824758</cx:pt>
          <cx:pt idx="676">-0.00924347436903733</cx:pt>
          <cx:pt idx="677">-0.032928330221560199</cx:pt>
          <cx:pt idx="678">-0.065739172452098801</cx:pt>
          <cx:pt idx="679">-0.064814291036459207</cx:pt>
          <cx:pt idx="680">-0.093685491026554102</cx:pt>
          <cx:pt idx="681">-0.091624259154474294</cx:pt>
          <cx:pt idx="682">-0.080366199598727206</cx:pt>
          <cx:pt idx="683">-0.054463529390545697</cx:pt>
          <cx:pt idx="684">-0.048016827167486301</cx:pt>
          <cx:pt idx="685">-0.083997457112725396</cx:pt>
          <cx:pt idx="686">-0.084728564236595402</cx:pt>
          <cx:pt idx="687">-0.087952246161860495</cx:pt>
          <cx:pt idx="688">-0.074387743081035601</cx:pt>
          <cx:pt idx="689">-0.051921836822809798</cx:pt>
          <cx:pt idx="690">-0.039059502035643102</cx:pt>
          <cx:pt idx="691">-0.020406388070086701</cx:pt>
          <cx:pt idx="692">-0.0092054431204382607</cx:pt>
          <cx:pt idx="693">0.0247319210551812</cx:pt>
          <cx:pt idx="694">0.0244354986143735</cx:pt>
          <cx:pt idx="695">-0.000111840243542746</cx:pt>
          <cx:pt idx="696">0.0020551227688408199</cx:pt>
          <cx:pt idx="697">0.00054121547043936699</cx:pt>
          <cx:pt idx="698">0.00041114885195108798</cx:pt>
          <cx:pt idx="699">-0.00090547364216673901</cx:pt>
          <cx:pt idx="700">-0.000187394616302596</cx:pt>
          <cx:pt idx="701">-0.000116104714938362</cx:pt>
          <cx:pt idx="702">0.00053726873274547197</cx:pt>
          <cx:pt idx="703">-0.00110823653750886</cx:pt>
          <cx:pt idx="704">-0.0024754165777401802</cx:pt>
          <cx:pt idx="705">-0.0073367752016668796</cx:pt>
          <cx:pt idx="706">-0.016919485680249601</cx:pt>
          <cx:pt idx="707">-0.035183363325881498</cx:pt>
          <cx:pt idx="708">-0.060548710934068897</cx:pt>
          <cx:pt idx="709">-0.054105618972079897</cx:pt>
          <cx:pt idx="710">-0.032100851908884197</cx:pt>
          <cx:pt idx="711">-0.026063102776774299</cx:pt>
          <cx:pt idx="712">-0.028563250969235902</cx:pt>
          <cx:pt idx="713">-0.056544172734702101</cx:pt>
          <cx:pt idx="714">-0.071094080683754599</cx:pt>
          <cx:pt idx="715">-0.031473218039253299</cx:pt>
          <cx:pt idx="716">-0.046640545135191502</cx:pt>
          <cx:pt idx="717">-0.028952101299046198</cx:pt>
          <cx:pt idx="718">-0.043758141246909202</cx:pt>
          <cx:pt idx="719">-0.082068647475566497</cx:pt>
          <cx:pt idx="720">-0.047801317415204297</cx:pt>
          <cx:pt idx="721">-0.00068771803286243405</cx:pt>
          <cx:pt idx="722">0.0152274233315337</cx:pt>
          <cx:pt idx="723">0.014614951302261999</cx:pt>
          <cx:pt idx="724">0.0041821655800047498</cx:pt>
          <cx:pt idx="725">-0.00047451727583566901</cx:pt>
          <cx:pt idx="726">0.000477950898583284</cx:pt>
          <cx:pt idx="727">-0.00053550058712177595</cx:pt>
          <cx:pt idx="728">-0.00038628672615117799</cx:pt>
          <cx:pt idx="729">-0.00062604474491523201</cx:pt>
          <cx:pt idx="730">4.41065944316338e-05</cx:pt>
          <cx:pt idx="731">0.00094385212324837604</cx:pt>
          <cx:pt idx="732">0.00078605614840347097</cx:pt>
          <cx:pt idx="733">-0.0047399429056436898</cx:pt>
          <cx:pt idx="734">-0.0058281164236557003</cx:pt>
          <cx:pt idx="735">-0.0060630517301582896</cx:pt>
          <cx:pt idx="736">-0.017406054281259499</cx:pt>
          <cx:pt idx="737">-0.0156215410984967</cx:pt>
          <cx:pt idx="738">-0.00035492753115460798</cx:pt>
          <cx:pt idx="739">0.0043627991395340003</cx:pt>
          <cx:pt idx="740">-0.0071834083186935998</cx:pt>
          <cx:pt idx="741">-0.0225114403086497</cx:pt>
          <cx:pt idx="742">-0.024084512732289901</cx:pt>
          <cx:pt idx="743">-0.030403153547685299</cx:pt>
          <cx:pt idx="744">-0.027424111836218599</cx:pt>
          <cx:pt idx="745">-0.0298433786830225</cx:pt>
          <cx:pt idx="746">-0.027360826531042701</cx:pt>
          <cx:pt idx="747">-0.0254728760519424</cx:pt>
          <cx:pt idx="748">-0.0171596493853023</cx:pt>
          <cx:pt idx="749">-0.0123654577187322</cx:pt>
          <cx:pt idx="750">-0.0068538720235653897</cx:pt>
          <cx:pt idx="751">0.00067863779015438902</cx:pt>
          <cx:pt idx="752">-0.00048448611786603498</cx:pt>
          <cx:pt idx="753">-0.000112586495554997</cx:pt>
          <cx:pt idx="754">0.00049696256507250397</cx:pt>
          <cx:pt idx="755">0.000162087047995413</cx:pt>
          <cx:pt idx="756">-0.000107671582858148</cx:pt>
          <cx:pt idx="757">-0.00077315350900039495</cx:pt>
          <cx:pt idx="758">8.2547085585678797e-05</cx:pt>
          <cx:pt idx="759">-0.00061030776020289904</cx:pt>
          <cx:pt idx="760">-0.00047311356521938599</cx:pt>
          <cx:pt idx="761">0.00086319806762236704</cx:pt>
          <cx:pt idx="762">-0.00127194116868474</cx:pt>
          <cx:pt idx="763">-0.0024883673397022399</cx:pt>
          <cx:pt idx="764">-0.0033124502609629199</cx:pt>
          <cx:pt idx="765">-0.0016199116594344299</cx:pt>
          <cx:pt idx="766">-0.0024771148143819702</cx:pt>
          <cx:pt idx="767">-0.00127278666897128</cx:pt>
          <cx:pt idx="768">-0.00133334219036918</cx:pt>
          <cx:pt idx="769">-0.0038101020134059102</cx:pt>
          <cx:pt idx="770">-0.0060761984966445099</cx:pt>
          <cx:pt idx="771">-0.00398915343588261</cx:pt>
          <cx:pt idx="772">-0.0049716312308225197</cx:pt>
          <cx:pt idx="773">-0.0094231065226945097</cx:pt>
          <cx:pt idx="774">-0.017327240527665499</cx:pt>
          <cx:pt idx="775">-0.0045963172067275699</cx:pt>
          <cx:pt idx="776">-0.00036188143246707998</cx:pt>
          <cx:pt idx="777">-0.0020862726496755401</cx:pt>
          <cx:pt idx="778">-0.0055552085434149899</cx:pt>
          <cx:pt idx="779">-0.0011587397139348199</cx:pt>
          <cx:pt idx="780">0.00034159148747445401</cx:pt>
          <cx:pt idx="781">0.00053801956988980195</cx:pt>
          <cx:pt idx="782">-0.000595396746897303</cx:pt>
          <cx:pt idx="783">6.9386517416496695e-05</cx:pt>
          <cx:pt idx="784">0.001456481471722295</cx:pt>
          <cx:pt idx="785">0.0089282931666013754</cx:pt>
          <cx:pt idx="786">0.0039643482231215997</cx:pt>
          <cx:pt idx="787">-0.0088463213715623754</cx:pt>
          <cx:pt idx="788">-0.0069731722545201503</cx:pt>
          <cx:pt idx="789">0.0083270745187767996</cx:pt>
          <cx:pt idx="790">-0.0090985461293594007</cx:pt>
          <cx:pt idx="791">-0.0138562485059442</cx:pt>
          <cx:pt idx="792">-0.014969710305142174</cx:pt>
          <cx:pt idx="793">-0.0202133810693081</cx:pt>
          <cx:pt idx="794">-0.026656085616552</cx:pt>
          <cx:pt idx="795">-0.017259392766393249</cx:pt>
          <cx:pt idx="796">-0.0063764687671242996</cx:pt>
          <cx:pt idx="797">-0.0074302990745166502</cx:pt>
          <cx:pt idx="798">-0.0066322484076469001</cx:pt>
          <cx:pt idx="799">-0.016028014956578324</cx:pt>
          <cx:pt idx="800">-0.02860994630834025</cx:pt>
          <cx:pt idx="801">-0.004136103732556475</cx:pt>
          <cx:pt idx="802">-0.0061999616805399503</cx:pt>
          <cx:pt idx="803">-0.010480128564631574</cx:pt>
          <cx:pt idx="804">-0.0112674952993443</cx:pt>
          <cx:pt idx="805">0.0024125541594931352</cx:pt>
          <cx:pt idx="806">0.0089318061591403004</cx:pt>
          <cx:pt idx="807">0.004172575596194425</cx:pt>
          <cx:pt idx="808">0.0021076915429194027</cx:pt>
          <cx:pt idx="809">0.00102469725964635</cx:pt>
          <cx:pt idx="810">5.248327537350375e-05</cx:pt>
          <cx:pt idx="811">0.00013406823824231451</cx:pt>
          <cx:pt idx="812">-0.0008663901835684575</cx:pt>
          <cx:pt idx="813">0.003597885015517725</cx:pt>
          <cx:pt idx="814">0.0077003853916579254</cx:pt>
          <cx:pt idx="815">0.003060967579210875</cx:pt>
          <cx:pt idx="816">0.0022814837908379524</cx:pt>
          <cx:pt idx="817">0.0064738537375973251</cx:pt>
          <cx:pt idx="818">-2.3237512295730198e-05</cx:pt>
          <cx:pt idx="819">-0.0083015148269318002</cx:pt>
          <cx:pt idx="820">-0.025884023548377998</cx:pt>
          <cx:pt idx="821">-0.028985917102941749</cx:pt>
          <cx:pt idx="822">-0.024398525199158975</cx:pt>
          <cx:pt idx="823">-0.0050586246147388998</cx:pt>
          <cx:pt idx="824">-0.004392927605341</cx:pt>
          <cx:pt idx="825">-0.0069700808091894498</cx:pt>
          <cx:pt idx="826">0.0017644964248277151</cx:pt>
          <cx:pt idx="827">0.0023622864535343025</cx:pt>
          <cx:pt idx="828">-0.0062158783190194499</cx:pt>
          <cx:pt idx="829">0.003900225781145425</cx:pt>
          <cx:pt idx="830">-0.0041693518689487003</cx:pt>
          <cx:pt idx="831">-0.016104486698495051</cx:pt>
          <cx:pt idx="832">-0.014978463113844525</cx:pt>
          <cx:pt idx="833">-0.010691004196439676</cx:pt>
          <cx:pt idx="834">-0.0037429103912846001</cx:pt>
          <cx:pt idx="835">-0.00082162675634563499</cx:pt>
          <cx:pt idx="836">-0.00021077038238731576</cx:pt>
          <cx:pt idx="837">0.00019580215915032101</cx:pt>
          <cx:pt idx="838">-0.00018573391853170951</cx:pt>
          <cx:pt idx="839">-0.00070847550389430505</cx:pt>
          <cx:pt idx="840">-0.0027172054145001498</cx:pt>
          <cx:pt idx="841">-0.0034913285572063749</cx:pt>
          <cx:pt idx="842">0.00057370529896776502</cx:pt>
          <cx:pt idx="843">-0.0064972799061079247</cx:pt>
          <cx:pt idx="844">0.0094857056880017498</cx:pt>
          <cx:pt idx="845">-0.00348745288832115</cx:pt>
          <cx:pt idx="846">-0.0086734631625786252</cx:pt>
          <cx:pt idx="847">-0.018149112639657024</cx:pt>
          <cx:pt idx="848">-0.029170760595110749</cx:pt>
          <cx:pt idx="849">-0.027187971559317001</cx:pt>
          <cx:pt idx="850">-0.016831660605053974</cx:pt>
          <cx:pt idx="851">0.0025717944297801252</cx:pt>
          <cx:pt idx="852">0.013411386484964176</cx:pt>
          <cx:pt idx="853">0.0070706515944802747</cx:pt>
          <cx:pt idx="854">0.0090071631000671008</cx:pt>
          <cx:pt idx="855">0.00013762820751049375</cx:pt>
          <cx:pt idx="856">-0.010546257793005651</cx:pt>
          <cx:pt idx="857">0.0094263259425777998</cx:pt>
          <cx:pt idx="858">0.00095648802394687499</cx:pt>
          <cx:pt idx="859">-0.012391599721276051</cx:pt>
          <cx:pt idx="860">-0.013955586256962825</cx:pt>
          <cx:pt idx="861">-0.0046367498889170753</cx:pt>
          <cx:pt idx="862">-0.010860299781137325</cx:pt>
          <cx:pt idx="863">-0.0047659043364124002</cx:pt>
          <cx:pt idx="864">-0.0025596041294837502</cx:pt>
          <cx:pt idx="865">-0.000104367855287923</cx:pt>
          <cx:pt idx="866">-0.00017668385878504526</cx:pt>
          <cx:pt idx="867">-0.0018661757436550775</cx:pt>
          <cx:pt idx="868">-0.0055047256497943748</cx:pt>
          <cx:pt idx="869">-0.0017262110564693226</cx:pt>
          <cx:pt idx="870">0.0011460969546770051</cx:pt>
          <cx:pt idx="871">0.0050953938531788003</cx:pt>
          <cx:pt idx="872">0.0122749782615575</cx:pt>
          <cx:pt idx="873">0.0028858966211513749</cx:pt>
          <cx:pt idx="874">-0.0082150019376439256</cx:pt>
          <cx:pt idx="875">-0.025246015386002501</cx:pt>
          <cx:pt idx="876">-0.024299514635238349</cx:pt>
          <cx:pt idx="877">-0.023713910939850851</cx:pt>
          <cx:pt idx="878">-0.016615452483435902</cx:pt>
          <cx:pt idx="879">0.0047430299145572504</cx:pt>
          <cx:pt idx="880">0.021588866714292675</cx:pt>
          <cx:pt idx="881">0.011570152065935174</cx:pt>
          <cx:pt idx="882">0.012953617806085</cx:pt>
          <cx:pt idx="883">-0.01422241853197825</cx:pt>
          <cx:pt idx="884">0.001456481471722295</cx:pt>
          <cx:pt idx="885">0.0089282931666013754</cx:pt>
          <cx:pt idx="886">0.0039643482231215997</cx:pt>
          <cx:pt idx="887">-0.0088463213715623754</cx:pt>
          <cx:pt idx="888">-0.0069731722545201503</cx:pt>
          <cx:pt idx="889">0.0083270745187767996</cx:pt>
          <cx:pt idx="890">-0.0090985461293594007</cx:pt>
          <cx:pt idx="891">-0.0138562485059442</cx:pt>
          <cx:pt idx="892">-0.014969710305142174</cx:pt>
          <cx:pt idx="893">-0.0202133810693081</cx:pt>
          <cx:pt idx="894">-0.026656085616552</cx:pt>
          <cx:pt idx="895">-0.017259392766393249</cx:pt>
          <cx:pt idx="896">-0.0063764687671242996</cx:pt>
          <cx:pt idx="897">-0.0074302990745166502</cx:pt>
          <cx:pt idx="898">-0.0066322484076469001</cx:pt>
          <cx:pt idx="899">-0.016028014956578324</cx:pt>
          <cx:pt idx="900">-0.02860994630834025</cx:pt>
          <cx:pt idx="901">-0.004136103732556475</cx:pt>
          <cx:pt idx="902">-0.0061999616805399503</cx:pt>
          <cx:pt idx="903">-0.010480128564631574</cx:pt>
          <cx:pt idx="904">-0.0112674952993443</cx:pt>
          <cx:pt idx="905">0.0024125541594931352</cx:pt>
          <cx:pt idx="906">0.0089318061591403004</cx:pt>
          <cx:pt idx="907">0.004172575596194425</cx:pt>
          <cx:pt idx="908">0.0021076915429194027</cx:pt>
          <cx:pt idx="909">0.00102469725964635</cx:pt>
          <cx:pt idx="910">5.248327537350375e-05</cx:pt>
          <cx:pt idx="911">0.00013406823824231451</cx:pt>
          <cx:pt idx="912">-0.0008663901835684575</cx:pt>
          <cx:pt idx="913">0.003597885015517725</cx:pt>
          <cx:pt idx="914">0.0077003853916579254</cx:pt>
          <cx:pt idx="915">0.003060967579210875</cx:pt>
          <cx:pt idx="916">0.0022814837908379524</cx:pt>
          <cx:pt idx="917">0.0064738537375973251</cx:pt>
          <cx:pt idx="918">-2.3237512295730198e-05</cx:pt>
          <cx:pt idx="919">-0.0083015148269318002</cx:pt>
          <cx:pt idx="920">-0.025884023548377998</cx:pt>
          <cx:pt idx="921">-0.028985917102941749</cx:pt>
          <cx:pt idx="922">-0.024398525199158975</cx:pt>
          <cx:pt idx="923">-0.0050586246147388998</cx:pt>
          <cx:pt idx="924">-0.004392927605341</cx:pt>
          <cx:pt idx="925">-0.0069700808091894498</cx:pt>
          <cx:pt idx="926">0.0017644964248277151</cx:pt>
          <cx:pt idx="927">0.0023622864535343025</cx:pt>
          <cx:pt idx="928">-0.0062158783190194499</cx:pt>
          <cx:pt idx="929">0.003900225781145425</cx:pt>
          <cx:pt idx="930">-0.0041693518689487003</cx:pt>
          <cx:pt idx="931">-0.016104486698495051</cx:pt>
          <cx:pt idx="932">-0.014978463113844525</cx:pt>
          <cx:pt idx="933">-0.010691004196439676</cx:pt>
          <cx:pt idx="934">-0.0037429103912846001</cx:pt>
          <cx:pt idx="935">-0.00082162675634563499</cx:pt>
          <cx:pt idx="936">-0.00021077038238731576</cx:pt>
          <cx:pt idx="937">0.00019580215915032101</cx:pt>
          <cx:pt idx="938">-0.00018573391853170951</cx:pt>
          <cx:pt idx="939">-0.00070847550389430505</cx:pt>
          <cx:pt idx="940">-0.0027172054145001498</cx:pt>
          <cx:pt idx="941">-0.0034913285572063749</cx:pt>
          <cx:pt idx="942">0.00057370529896776502</cx:pt>
          <cx:pt idx="943">-0.0064972799061079247</cx:pt>
          <cx:pt idx="944">0.0094857056880017498</cx:pt>
          <cx:pt idx="945">-0.00348745288832115</cx:pt>
          <cx:pt idx="946">-0.0086734631625786252</cx:pt>
          <cx:pt idx="947">-0.018149112639657024</cx:pt>
          <cx:pt idx="948">-0.029170760595110749</cx:pt>
          <cx:pt idx="949">-0.027187971559317001</cx:pt>
          <cx:pt idx="950">-0.016831660605053974</cx:pt>
          <cx:pt idx="951">0.0025717944297801252</cx:pt>
          <cx:pt idx="952">0.013411386484964176</cx:pt>
          <cx:pt idx="953">0.0070706515944802747</cx:pt>
          <cx:pt idx="954">0.0090071631000671008</cx:pt>
          <cx:pt idx="955">0.00013762820751049375</cx:pt>
          <cx:pt idx="956">-0.010546257793005651</cx:pt>
          <cx:pt idx="957">0.0094263259425777998</cx:pt>
          <cx:pt idx="958">0.00095648802394687499</cx:pt>
          <cx:pt idx="959">-0.012391599721276051</cx:pt>
          <cx:pt idx="960">-0.013955586256962825</cx:pt>
          <cx:pt idx="961">-0.0046367498889170753</cx:pt>
          <cx:pt idx="962">-0.010860299781137325</cx:pt>
          <cx:pt idx="963">-0.0047659043364124002</cx:pt>
          <cx:pt idx="964">-0.0025596041294837502</cx:pt>
          <cx:pt idx="965">-0.000104367855287923</cx:pt>
          <cx:pt idx="966">-0.00017668385878504526</cx:pt>
          <cx:pt idx="967">-0.0018661757436550775</cx:pt>
          <cx:pt idx="968">-0.0055047256497943748</cx:pt>
          <cx:pt idx="969">-0.0017262110564693226</cx:pt>
          <cx:pt idx="970">0.0011460969546770051</cx:pt>
          <cx:pt idx="971">0.0050953938531788003</cx:pt>
          <cx:pt idx="972">0.0122749782615575</cx:pt>
          <cx:pt idx="973">0.0028858966211513749</cx:pt>
          <cx:pt idx="974">-0.0082150019376439256</cx:pt>
          <cx:pt idx="975">-0.025246015386002501</cx:pt>
          <cx:pt idx="976">-0.024299514635238349</cx:pt>
          <cx:pt idx="977">-0.023713910939850851</cx:pt>
          <cx:pt idx="978">-0.016615452483435902</cx:pt>
          <cx:pt idx="979">0.0047430299145572504</cx:pt>
          <cx:pt idx="980">0.021588866714292675</cx:pt>
          <cx:pt idx="981">0.011570152065935174</cx:pt>
          <cx:pt idx="982">0.012953617806085</cx:pt>
          <cx:pt idx="983">-0.01422241853197825</cx:pt>
          <cx:pt idx="984">0.001456481471722295</cx:pt>
          <cx:pt idx="985">0.0089282931666013754</cx:pt>
          <cx:pt idx="986">0.0039643482231215997</cx:pt>
          <cx:pt idx="987">-0.0088463213715623754</cx:pt>
          <cx:pt idx="988">-0.0069731722545201503</cx:pt>
          <cx:pt idx="989">0.0083270745187767996</cx:pt>
          <cx:pt idx="990">-0.0090985461293594007</cx:pt>
          <cx:pt idx="991">-0.0138562485059442</cx:pt>
          <cx:pt idx="992">-0.014969710305142174</cx:pt>
          <cx:pt idx="993">-0.0202133810693081</cx:pt>
          <cx:pt idx="994">-0.026656085616552</cx:pt>
          <cx:pt idx="995">-0.017259392766393249</cx:pt>
          <cx:pt idx="996">-0.0063764687671242996</cx:pt>
          <cx:pt idx="997">-0.0074302990745166502</cx:pt>
          <cx:pt idx="998">-0.0066322484076469001</cx:pt>
          <cx:pt idx="999">-0.016028014956578324</cx:pt>
          <cx:pt idx="1000">-0.02860994630834025</cx:pt>
          <cx:pt idx="1001">-0.004136103732556475</cx:pt>
          <cx:pt idx="1002">-0.0061999616805399503</cx:pt>
          <cx:pt idx="1003">-0.010480128564631574</cx:pt>
          <cx:pt idx="1004">-0.0112674952993443</cx:pt>
          <cx:pt idx="1005">0.0024125541594931352</cx:pt>
          <cx:pt idx="1006">0.0089318061591403004</cx:pt>
          <cx:pt idx="1007">0.004172575596194425</cx:pt>
          <cx:pt idx="1008">0.0021076915429194027</cx:pt>
          <cx:pt idx="1009">0.00102469725964635</cx:pt>
          <cx:pt idx="1010">5.248327537350375e-05</cx:pt>
          <cx:pt idx="1011">0.00013406823824231451</cx:pt>
          <cx:pt idx="1012">-0.0008663901835684575</cx:pt>
          <cx:pt idx="1013">0.003597885015517725</cx:pt>
          <cx:pt idx="1014">0.0077003853916579254</cx:pt>
          <cx:pt idx="1015">0.003060967579210875</cx:pt>
          <cx:pt idx="1016">0.0022814837908379524</cx:pt>
          <cx:pt idx="1017">0.0064738537375973251</cx:pt>
          <cx:pt idx="1018">-2.3237512295730198e-05</cx:pt>
          <cx:pt idx="1019">-0.0083015148269318002</cx:pt>
          <cx:pt idx="1020">-0.025884023548377998</cx:pt>
          <cx:pt idx="1021">-0.028985917102941749</cx:pt>
          <cx:pt idx="1022">-0.024398525199158975</cx:pt>
          <cx:pt idx="1023">-0.0050586246147388998</cx:pt>
          <cx:pt idx="1024">-0.004392927605341</cx:pt>
          <cx:pt idx="1025">-0.0069700808091894498</cx:pt>
          <cx:pt idx="1026">0.0017644964248277151</cx:pt>
          <cx:pt idx="1027">0.0023622864535343025</cx:pt>
          <cx:pt idx="1028">-0.0062158783190194499</cx:pt>
          <cx:pt idx="1029">0.003900225781145425</cx:pt>
          <cx:pt idx="1030">-0.0041693518689487003</cx:pt>
          <cx:pt idx="1031">-0.016104486698495051</cx:pt>
          <cx:pt idx="1032">-0.014978463113844525</cx:pt>
          <cx:pt idx="1033">-0.010691004196439676</cx:pt>
          <cx:pt idx="1034">-0.0037429103912846001</cx:pt>
          <cx:pt idx="1035">-0.00082162675634563499</cx:pt>
          <cx:pt idx="1036">-0.00021077038238731576</cx:pt>
          <cx:pt idx="1037">0.00019580215915032101</cx:pt>
          <cx:pt idx="1038">-0.00018573391853170951</cx:pt>
          <cx:pt idx="1039">-0.00070847550389430505</cx:pt>
          <cx:pt idx="1040">-0.0027172054145001498</cx:pt>
          <cx:pt idx="1041">-0.0034913285572063749</cx:pt>
          <cx:pt idx="1042">0.00057370529896776502</cx:pt>
          <cx:pt idx="1043">-0.0064972799061079247</cx:pt>
          <cx:pt idx="1044">0.0094857056880017498</cx:pt>
          <cx:pt idx="1045">-0.00348745288832115</cx:pt>
          <cx:pt idx="1046">-0.0086734631625786252</cx:pt>
          <cx:pt idx="1047">-0.018149112639657024</cx:pt>
          <cx:pt idx="1048">-0.029170760595110749</cx:pt>
          <cx:pt idx="1049">-0.027187971559317001</cx:pt>
          <cx:pt idx="1050">-0.016831660605053974</cx:pt>
          <cx:pt idx="1051">0.0025717944297801252</cx:pt>
          <cx:pt idx="1052">0.013411386484964176</cx:pt>
          <cx:pt idx="1053">0.0070706515944802747</cx:pt>
          <cx:pt idx="1054">0.0090071631000671008</cx:pt>
          <cx:pt idx="1055">0.00013762820751049375</cx:pt>
          <cx:pt idx="1056">-0.010546257793005651</cx:pt>
          <cx:pt idx="1057">0.0094263259425777998</cx:pt>
          <cx:pt idx="1058">0.00095648802394687499</cx:pt>
          <cx:pt idx="1059">-0.012391599721276051</cx:pt>
          <cx:pt idx="1060">-0.013955586256962825</cx:pt>
          <cx:pt idx="1061">-0.0046367498889170753</cx:pt>
          <cx:pt idx="1062">-0.010860299781137325</cx:pt>
          <cx:pt idx="1063">-0.0047659043364124002</cx:pt>
          <cx:pt idx="1064">-0.0025596041294837502</cx:pt>
          <cx:pt idx="1065">-0.000104367855287923</cx:pt>
          <cx:pt idx="1066">-0.00017668385878504526</cx:pt>
          <cx:pt idx="1067">-0.0018661757436550775</cx:pt>
          <cx:pt idx="1068">-0.0055047256497943748</cx:pt>
          <cx:pt idx="1069">-0.0017262110564693226</cx:pt>
          <cx:pt idx="1070">0.0011460969546770051</cx:pt>
          <cx:pt idx="1071">0.0050953938531788003</cx:pt>
          <cx:pt idx="1072">0.0122749782615575</cx:pt>
          <cx:pt idx="1073">0.0028858966211513749</cx:pt>
          <cx:pt idx="1074">-0.0082150019376439256</cx:pt>
          <cx:pt idx="1075">-0.025246015386002501</cx:pt>
          <cx:pt idx="1076">-0.024299514635238349</cx:pt>
          <cx:pt idx="1077">-0.023713910939850851</cx:pt>
          <cx:pt idx="1078">-0.016615452483435902</cx:pt>
          <cx:pt idx="1079">0.0047430299145572504</cx:pt>
          <cx:pt idx="1080">0.021588866714292675</cx:pt>
          <cx:pt idx="1081">0.011570152065935174</cx:pt>
          <cx:pt idx="1082">0.012953617806085</cx:pt>
          <cx:pt idx="1083">-0.01422241853197825</cx:pt>
        </cx:lvl>
      </cx:numDim>
    </cx:data>
    <cx:data id="13">
      <cx:numDim type="val">
        <cx:f>Sheet2!$N$1:$N$1084</cx:f>
        <cx:lvl ptCount="1084" formatCode="0.00E+00">
          <cx:pt idx="0">-9.6625224114623795e-05</cx:pt>
          <cx:pt idx="1">-0.00063096819983143101</cx:pt>
          <cx:pt idx="2">0.00053990826121407204</cx:pt>
          <cx:pt idx="3">8.13108528406491e-05</cx:pt>
          <cx:pt idx="4">-0.00039209600926498102</cx:pt>
          <cx:pt idx="5">-1.4874343276342e-05</cx:pt>
          <cx:pt idx="6">0.00076713424258339797</cx:pt>
          <cx:pt idx="7">-0.00039129077883238902</cx:pt>
          <cx:pt idx="8">-0.00060163141214012404</cx:pt>
          <cx:pt idx="9">-0.00074206212129174795</cx:pt>
          <cx:pt idx="10">0.00036719291277709199</cx:pt>
          <cx:pt idx="11">-0.000104193554977092</cx:pt>
          <cx:pt idx="12">-9.9546795849890003e-05</cx:pt>
          <cx:pt idx="13">-0.00012674319045648399</cx:pt>
          <cx:pt idx="14">-0.00085177069600492596</cx:pt>
          <cx:pt idx="15">-0.00015240012399861801</cx:pt>
          <cx:pt idx="16">0.00011148351332235101</cx:pt>
          <cx:pt idx="17">-0.000461373737921106</cx:pt>
          <cx:pt idx="18">-0.000375125404428061</cx:pt>
          <cx:pt idx="19">-0.00057299716609221702</cx:pt>
          <cx:pt idx="20">0.00044727084894044598</cx:pt>
          <cx:pt idx="21">0.00086895012662731503</cx:pt>
          <cx:pt idx="22">0.00043137940312274099</cx:pt>
          <cx:pt idx="23">-0.00019474538008850301</cx:pt>
          <cx:pt idx="24">0.00056941741503805298</cx:pt>
          <cx:pt idx="25">-0.00053866329462626695</cx:pt>
          <cx:pt idx="26">-1.64509804479518e-05</cx:pt>
          <cx:pt idx="27">-0.00058188606020112099</cx:pt>
          <cx:pt idx="28">0.00019751215779943601</cx:pt>
          <cx:pt idx="29">-0.00034587159672793799</cx:pt>
          <cx:pt idx="30">-0.00042177975217545398</cx:pt>
          <cx:pt idx="31">0.00040969296243540499</cx:pt>
          <cx:pt idx="32">6.8320380391446999e-06</cx:pt>
          <cx:pt idx="33">0.000181449948368895</cx:pt>
          <cx:pt idx="34">-0.0059118109040856596</cx:pt>
          <cx:pt idx="35">-0.0119223549802239</cx:pt>
          <cx:pt idx="36">-0.0088845069811074005</cx:pt>
          <cx:pt idx="37">-0.0035778808256399499</cx:pt>
          <cx:pt idx="38">-0.00042589771274261699</cx:pt>
          <cx:pt idx="39">-0.0012472895364744501</cx:pt>
          <cx:pt idx="40">-0.0064335182470919303</cx:pt>
          <cx:pt idx="41">-0.0030625221014923998</cx:pt>
          <cx:pt idx="42">0.0014986620494014001</cx:pt>
          <cx:pt idx="43">-0.0025753921923647302</cx:pt>
          <cx:pt idx="44">-0.0027201225154990399</cx:pt>
          <cx:pt idx="45">-0.0027257097089290398</cx:pt>
          <cx:pt idx="46">-0.00111954827307432</cx:pt>
          <cx:pt idx="47">-0.0014665707152188301</cx:pt>
          <cx:pt idx="48">-0.00017933813622198199</cx:pt>
          <cx:pt idx="49">0.000209496944357242</cx:pt>
          <cx:pt idx="50">-0.00176725369629195</cx:pt>
          <cx:pt idx="51">-0.0023857453904955498</cx:pt>
          <cx:pt idx="52">-0.00027147423617328298</cx:pt>
          <cx:pt idx="53">9.6736629579021596e-05</cx:pt>
          <cx:pt idx="54">0.00068489487882664396</cx:pt>
          <cx:pt idx="55">0.00086658000922765698</cx:pt>
          <cx:pt idx="56">0.000282087450455273</cx:pt>
          <cx:pt idx="57">-0.000518911901242189</cx:pt>
          <cx:pt idx="58">0.00025029250361112101</cx:pt>
          <cx:pt idx="59">-9.2703678712631598e-05</cx:pt>
          <cx:pt idx="60">-9.7085464987560496e-05</cx:pt>
          <cx:pt idx="61">-0.00039947882380461902</cx:pt>
          <cx:pt idx="62">-0.0040122612779593999</cx:pt>
          <cx:pt idx="63">-0.015316076476184499</cx:pt>
          <cx:pt idx="64">-0.016321131481891901</cx:pt>
          <cx:pt idx="65">-0.0120881612401487</cx:pt>
          <cx:pt idx="66">-0.029338084485352099</cx:pt>
          <cx:pt idx="67">-0.033425790991167298</cx:pt>
          <cx:pt idx="68">-0.036151584651015103</cx:pt>
          <cx:pt idx="69">-0.021606289339227799</cx:pt>
          <cx:pt idx="70">-0.0064420788719073297</cx:pt>
          <cx:pt idx="71">-0.00209122865988192</cx:pt>
          <cx:pt idx="72">-0.0015223975884841999</cx:pt>
          <cx:pt idx="73">0.010031892493236201</cx:pt>
          <cx:pt idx="74">-0.00186342551950958</cx:pt>
          <cx:pt idx="75">-0.0085414997062042905</cx:pt>
          <cx:pt idx="76">-0.0074390304614979901</cx:pt>
          <cx:pt idx="77">-0.00304562366854624</cx:pt>
          <cx:pt idx="78">-0.0020556971781214598</cx:pt>
          <cx:pt idx="79">-0.00161702138302095</cx:pt>
          <cx:pt idx="80">-0.00057649985041942603</cx:pt>
          <cx:pt idx="81">-0.00012014802476947999</cx:pt>
          <cx:pt idx="82">-0.00074062401264751796</cx:pt>
          <cx:pt idx="83">-9.8772532692031906e-05</cx:pt>
          <cx:pt idx="84">0.00048790379952189003</cx:pt>
          <cx:pt idx="85">0.00022350226163484101</cx:pt>
          <cx:pt idx="86">9.3978287060964108e-06</cx:pt>
          <cx:pt idx="87">-0.00081781707580666095</cx:pt>
          <cx:pt idx="88">-0.0025489022290603501</cx:pt>
          <cx:pt idx="89">-0.00079304114003883499</cx:pt>
          <cx:pt idx="90">-0.0055186002795960497</cx:pt>
          <cx:pt idx="91">-0.0024817079624923199</cx:pt>
          <cx:pt idx="92">-0.010611312213555799</cx:pt>
          <cx:pt idx="93">-0.0367759753510397</cx:pt>
          <cx:pt idx="94">-0.036087056253465803</cx:pt>
          <cx:pt idx="95">-0.051334770778372597</cx:pt>
          <cx:pt idx="96">-0.078115509586255599</cx:pt>
          <cx:pt idx="97">-0.068474841618287402</cx:pt>
          <cx:pt idx="98">-0.0362203422407118</cx:pt>
          <cx:pt idx="99">-0.0218639069247119</cx:pt>
          <cx:pt idx="100">0.034456100403223902</cx:pt>
          <cx:pt idx="101">0.053908040660439499</cx:pt>
          <cx:pt idx="102">0.059944382162656601</cx:pt>
          <cx:pt idx="103">0.035997471163058702</cx:pt>
          <cx:pt idx="104">0.018165713903109899</cx:pt>
          <cx:pt idx="105">0.017544272228892099</cx:pt>
          <cx:pt idx="106">0.011344131957058899</cx:pt>
          <cx:pt idx="107">0.0082688867348679508</cx:pt>
          <cx:pt idx="108">0.0051069138687496402</cx:pt>
          <cx:pt idx="109">-0.00028366085651519902</cx:pt>
          <cx:pt idx="110">0.000168816210138251</cx:pt>
          <cx:pt idx="111">-0.00091900237811801903</cx:pt>
          <cx:pt idx="112">0.00031668605036635301</cx:pt>
          <cx:pt idx="113">0.00052903992477750298</cx:pt>
          <cx:pt idx="114">-5.8582215728365102e-06</cx:pt>
          <cx:pt idx="115">-0.00020114957914508499</cx:pt>
          <cx:pt idx="116">-0.000438262268766474</cx:pt>
          <cx:pt idx="117">-0.0203611551912262</cx:pt>
          <cx:pt idx="118">-0.033882015267290899</cx:pt>
          <cx:pt idx="119">-0.023066169201171102</cx:pt>
          <cx:pt idx="120">-0.037861426753642902</cx:pt>
          <cx:pt idx="121">-0.033658955639455798</cx:pt>
          <cx:pt idx="122">-0.029700405609185299</cx:pt>
          <cx:pt idx="123">0.042617559399893798</cx:pt>
          <cx:pt idx="124">0.072949806177726298</cx:pt>
          <cx:pt idx="125">0.062261939881171</cx:pt>
          <cx:pt idx="126">0.066685058653246199</cx:pt>
          <cx:pt idx="127">0.074712473893808307</cx:pt>
          <cx:pt idx="128">0.030554623092242401</cx:pt>
          <cx:pt idx="129">0.057023759418344901</cx:pt>
          <cx:pt idx="130">0.076023597738958004</cx:pt>
          <cx:pt idx="131">0.076281185532233994</cx:pt>
          <cx:pt idx="132">0.073194201687244803</cx:pt>
          <cx:pt idx="133">0.055949351383213101</cx:pt>
          <cx:pt idx="134">0.067595717795544102</cx:pt>
          <cx:pt idx="135">0.068436904088279599</cx:pt>
          <cx:pt idx="136">0.041266869061654901</cx:pt>
          <cx:pt idx="137">0.0088598061090887897</cx:pt>
          <cx:pt idx="138">-0.0011937076000647401</cx:pt>
          <cx:pt idx="139">-8.3952679655711294e-05</cx:pt>
          <cx:pt idx="140">0.00050026839345995895</cx:pt>
          <cx:pt idx="141">-0.00066496496079161401</cx:pt>
          <cx:pt idx="142">-0.00076505879526443199</cx:pt>
          <cx:pt idx="143">-0.0072044851037788397</cx:pt>
          <cx:pt idx="144">-0.033003078191620898</cx:pt>
          <cx:pt idx="145">-0.011888359064623899</cx:pt>
          <cx:pt idx="146">-0.0131116232013245</cx:pt>
          <cx:pt idx="147">-0.0094032851944057996</cx:pt>
          <cx:pt idx="148">0.037624271939383801</cx:pt>
          <cx:pt idx="149">0.079583966929593006</cx:pt>
          <cx:pt idx="150">0.092467065745543503</cx:pt>
          <cx:pt idx="151">0.106325213961836</cx:pt>
          <cx:pt idx="152">0.011964888063414199</cx:pt>
          <cx:pt idx="153">-0.018701282674336302</cx:pt>
          <cx:pt idx="154">-0.040239512502592598</cx:pt>
          <cx:pt idx="155">0.020962682947684101</cx:pt>
          <cx:pt idx="156">0.024483952068722999</cx:pt>
          <cx:pt idx="157">0.0178498087936655</cx:pt>
          <cx:pt idx="158">0.022977012095241101</cx:pt>
          <cx:pt idx="159">-0.040099431201539401</cx:pt>
          <cx:pt idx="160">-0.029332553173226101</cx:pt>
          <cx:pt idx="161">0.00130408644436902</cx:pt>
          <cx:pt idx="162">0.031187881218836901</cx:pt>
          <cx:pt idx="163">0.060492824225750898</cx:pt>
          <cx:pt idx="164">0.048426798657533299</cx:pt>
          <cx:pt idx="165">0.0122045032275203</cx:pt>
          <cx:pt idx="166">-0.00063981908290806195</cx:pt>
          <cx:pt idx="167">0.000131605803833423</cx:pt>
          <cx:pt idx="168">-0.00034153112410253799</cx:pt>
          <cx:pt idx="169">0.000406510717281842</cx:pt>
          <cx:pt idx="170">-0.00117176248485865</cx:pt>
          <cx:pt idx="171">-0.021866695252602202</cx:pt>
          <cx:pt idx="172">-0.049482989916505203</cx:pt>
          <cx:pt idx="173">0.021188959984110901</cx:pt>
          <cx:pt idx="174">0.0084690478622048097</cx:pt>
          <cx:pt idx="175">0.074605885909100195</cx:pt>
          <cx:pt idx="176">0.082880267101935898</cx:pt>
          <cx:pt idx="177">0.067821737465528706</cx:pt>
          <cx:pt idx="178">0.013338011007190601</cx:pt>
          <cx:pt idx="179">0.0270478486248273</cx:pt>
          <cx:pt idx="180">0.0070577972471949201</cx:pt>
          <cx:pt idx="181">0.0085578903358400592</cx:pt>
          <cx:pt idx="182">-0.058273582075015699</cx:pt>
          <cx:pt idx="183">-0.0032312786127987199</cx:pt>
          <cx:pt idx="184">0.114923554651873</cx:pt>
          <cx:pt idx="185">0.0040304962324570403</cx:pt>
          <cx:pt idx="186">-0.052627446066469297</cx:pt>
          <cx:pt idx="187">-0.046659288678111498</cx:pt>
          <cx:pt idx="188">-0.076677169930415998</cx:pt>
          <cx:pt idx="189">-0.048972409773205397</cx:pt>
          <cx:pt idx="190">-0.0107932773026119</cx:pt>
          <cx:pt idx="191">0.031534569070163103</cx:pt>
          <cx:pt idx="192">0.026111115076991001</cx:pt>
          <cx:pt idx="193">0.018068854032628898</cx:pt>
          <cx:pt idx="194">0.00294058420314018</cx:pt>
          <cx:pt idx="195">0.00077446172754567198</cx:pt>
          <cx:pt idx="196">-0.00042729687681709899</cx:pt>
          <cx:pt idx="197">-0.00016791836750658501</cx:pt>
          <cx:pt idx="198">-0.00132380215689766</cx:pt>
          <cx:pt idx="199">-0.00733017716593155</cx:pt>
          <cx:pt idx="200">-0.015505938018006701</cx:pt>
          <cx:pt idx="201">0.0136638613129277</cx:pt>
          <cx:pt idx="202">0.0088212851679274496</cx:pt>
          <cx:pt idx="203">0.0092715636871546249</cx:pt>
          <cx:pt idx="204">0.0085741562850641505</cx:pt>
          <cx:pt idx="205">0.006310314572004325</cx:pt>
          <cx:pt idx="206">0.0011965990370615799</cx:pt>
          <cx:pt idx="207">-0.0019269760881394425</cx:pt>
          <cx:pt idx="208">0.001488568208864915</cx:pt>
          <cx:pt idx="209">-0.020587261789134424</cx:pt>
          <cx:pt idx="210">-0.0047308004157955753</cx:pt>
          <cx:pt idx="211">0.026634323088657999</cx:pt>
          <cx:pt idx="212">0.0287265829326315</cx:pt>
          <cx:pt idx="213">0.018263144377600276</cx:pt>
          <cx:pt idx="214">-0.014994609516463</cx:pt>
          <cx:pt idx="215">-0.0077940687002041502</cx:pt>
          <cx:pt idx="216">-0.010795630687294925</cx:pt>
          <cx:pt idx="217">-0.0021804711464928198</cx:pt>
          <cx:pt idx="218">0.0026185665735494251</cx:pt>
          <cx:pt idx="219">-0.00029533972373394499</cx:pt>
          <cx:pt idx="220">0.0022522860003597023</cx:pt>
          <cx:pt idx="221">0.0055948951587102003</cx:pt>
          <cx:pt idx="222">0.0013187171664071876</cx:pt>
          <cx:pt idx="223">0.00025674992084651749</cx:pt>
          <cx:pt idx="224">9.3203077503435251e-05</cx:pt>
          <cx:pt idx="225">-0.00022892453518130675</cx:pt>
          <cx:pt idx="226">0.0007427711443323225</cx:pt>
          <cx:pt idx="227">-0.0027942192997432</cx:pt>
          <cx:pt idx="228">-0.013884511282721276</cx:pt>
          <cx:pt idx="229">0.0093699806308678996</cx:pt>
          <cx:pt idx="230">0.01366300341838785</cx:pt>
          <cx:pt idx="231">0.016097050448041651</cx:pt>
          <cx:pt idx="232">0.036454878507561503</cx:pt>
          <cx:pt idx="233">0.0140142965379472</cx:pt>
          <cx:pt idx="234">-0.00098698779344121501</cx:pt>
          <cx:pt idx="235">0.0074925696867763998</cx:pt>
          <cx:pt idx="236">-0.025850155102732749</cx:pt>
          <cx:pt idx="237">-0.046230718019897747</cx:pt>
          <cx:pt idx="238">-0.0069587238938636498</cx:pt>
          <cx:pt idx="239">0.024507162834445251</cx:pt>
          <cx:pt idx="240">0.0051443534621085996</cx:pt>
          <cx:pt idx="241">0.012558441447058975</cx:pt>
          <cx:pt idx="242">-0.013706282093952899</cx:pt>
          <cx:pt idx="243">-0.021905074925149624</cx:pt>
          <cx:pt idx="244">-0.010198852245407701</cx:pt>
          <cx:pt idx="245">0.0085969352918509254</cx:pt>
          <cx:pt idx="246">-0.0127773289414019</cx:pt>
          <cx:pt idx="247">-0.01032535034565615</cx:pt>
          <cx:pt idx="248">0.0054274696774796001</cx:pt>
          <cx:pt idx="249">0.0072313938127184499</cx:pt>
          <cx:pt idx="250">0.00021247908948630374</cx:pt>
          <cx:pt idx="251">-0.0001595720129362675</cx:pt>
          <cx:pt idx="252">0.00010269976526174425</cx:pt>
          <cx:pt idx="253">-0.00026485524727777501</cx:pt>
          <cx:pt idx="254">0.0024080703174937002</cx:pt>
          <cx:pt idx="255">0.00063947115430664999</cx:pt>
          <cx:pt idx="256">-0.019048321434691401</cx:pt>
          <cx:pt idx="257">-0.01834313311664415</cx:pt>
          <cx:pt idx="258">0.0054891667553667997</cx:pt>
          <cx:pt idx="259">0.018231992314648227</cx:pt>
          <cx:pt idx="260">0.029773364389133</cx:pt>
          <cx:pt idx="261">0.025198030862295748</cx:pt>
          <cx:pt idx="262">0.021777627176442198</cx:pt>
          <cx:pt idx="263">0.011880748703671151</cx:pt>
          <cx:pt idx="264">-0.052918560126450499</cx:pt>
          <cx:pt idx="265">-0.038795030808437748</cx:pt>
          <cx:pt idx="266">-0.0076840512595443</cx:pt>
          <cx:pt idx="267">0.0081474604530304504</cx:pt>
          <cx:pt idx="268">0.00027310302761513247</cx:pt>
          <cx:pt idx="269">0.0039051824001826501</cx:pt>
          <cx:pt idx="270">-0.0089037403810220007</cx:pt>
          <cx:pt idx="271">-0.019279846969369175</cx:pt>
          <cx:pt idx="272">-0.0078820135076948742</cx:pt>
          <cx:pt idx="273">0.0059738884954896</cx:pt>
          <cx:pt idx="274">-0.026360383816434251</cx:pt>
          <cx:pt idx="275">-0.017768601234641301</cx:pt>
          <cx:pt idx="276">-0.0040230129461016496</cx:pt>
          <cx:pt idx="277">-0.0010871698701351775</cx:pt>
          <cx:pt idx="278">-0.001510778062517155</cx:pt>
          <cx:pt idx="279">-7.6045567872708753e-06</cx:pt>
          <cx:pt idx="280">2.6998900446327999e-05</cx:pt>
          <cx:pt idx="281">-0.00038048146169827001</cx:pt>
          <cx:pt idx="282">0.00077627273978620999</cx:pt>
          <cx:pt idx="283">-0.0021103882423036549</cx:pt>
          <cx:pt idx="284">-0.021122588231816276</cx:pt>
          <cx:pt idx="285">-0.0072573997678311497</cx:pt>
          <cx:pt idx="286">0.0061938261766740499</cx:pt>
          <cx:pt idx="287">0.0294131553849665</cx:pt>
          <cx:pt idx="288">0.043114783302911248</cx:pt>
          <cx:pt idx="289">0.049493303391703498</cx:pt>
          <cx:pt idx="290">0.020499056341235299</cx:pt>
          <cx:pt idx="291">-0.03449115483752975</cx:pt>
          <cx:pt idx="292">-0.056617585839328251</cx:pt>
          <cx:pt idx="293">-0.056980912726801003</cx:pt>
          <cx:pt idx="294">-0.0267410960531985</cx:pt>
          <cx:pt idx="295">0.021141265712523824</cx:pt>
          <cx:pt idx="296">0.0037960520859158498</cx:pt>
          <cx:pt idx="297">-0.0027407161073927</cx:pt>
          <cx:pt idx="298">-0.019392118723755774</cx:pt>
          <cx:pt idx="299">-0.13938750977072401</cx:pt>
          <cx:pt idx="300">-0.13710025353862901</cx:pt>
          <cx:pt idx="301">-0.049909162221514702</cx:pt>
          <cx:pt idx="302">-0.069764995980365202</cx:pt>
          <cx:pt idx="303">-0.077187719661583706</cx:pt>
          <cx:pt idx="304">-0.048459425079863602</cx:pt>
          <cx:pt idx="305">-0.015516097369037</cx:pt>
          <cx:pt idx="306">-0.0067509291691194998</cx:pt>
          <cx:pt idx="307">8.2258474025408194e-06</cx:pt>
          <cx:pt idx="308">-0.00040847815905684201</cx:pt>
          <cx:pt idx="309">-0.0022793734865116299</cx:pt>
          <cx:pt idx="310">-0.0087307195995761696</cx:pt>
          <cx:pt idx="311">-0.034734442557123303</cx:pt>
          <cx:pt idx="312">-0.075417288066782204</cx:pt>
          <cx:pt idx="313">0.054375492035967997</cx:pt>
          <cx:pt idx="314">0.11554787195873201</cx:pt>
          <cx:pt idx="315">0.17920790024498001</cx:pt>
          <cx:pt idx="316">0.129627276123611</cx:pt>
          <cx:pt idx="317">0.18493272328000099</cx:pt>
          <cx:pt idx="318">0.081339543302234196</cx:pt>
          <cx:pt idx="319">-0.111571694832945</cx:pt>
          <cx:pt idx="320">-0.120899187579891</cx:pt>
          <cx:pt idx="321">-0.177724634991381</cx:pt>
          <cx:pt idx="322">-0.055659878543548598</cx:pt>
          <cx:pt idx="323">0.12720482552883999</cx:pt>
          <cx:pt idx="324">0.145827740576633</cx:pt>
          <cx:pt idx="325">0.108056110819132</cx:pt>
          <cx:pt idx="326">-0.069139168038047399</cx:pt>
          <cx:pt idx="327">-0.21988664609192199</cx:pt>
          <cx:pt idx="328">-0.10026380186787399</cx:pt>
          <cx:pt idx="329">0.0082905115723047491</cx:pt>
          <cx:pt idx="330">0.017612991021003999</cx:pt>
          <cx:pt idx="331">-0.0160704397930207</cx:pt>
          <cx:pt idx="332">-0.069632142561991295</cx:pt>
          <cx:pt idx="333">-0.028534899117862899</cx:pt>
          <cx:pt idx="334">-0.0066466178757136904</cx:pt>
          <cx:pt idx="335">0.000179720215366279</cx:pt>
          <cx:pt idx="336">0.00029425940751150398</cx:pt>
          <cx:pt idx="337">-0.0020464795239678898</cx:pt>
          <cx:pt idx="338">-0.0066279846902290796</cx:pt>
          <cx:pt idx="339">-0.026601814095645999</cx:pt>
          <cx:pt idx="340">0.044393172333481598</cx:pt>
          <cx:pt idx="341">0.11322085196003601</cx:pt>
          <cx:pt idx="342">0.144961451486083</cx:pt>
          <cx:pt idx="343">0.101818663336017</cx:pt>
          <cx:pt idx="344">0.142359826646627</cx:pt>
          <cx:pt idx="345">0.049688270725846903</cx:pt>
          <cx:pt idx="346">0.043519155526108098</cx:pt>
          <cx:pt idx="347">-0.156107543159341</cx:pt>
          <cx:pt idx="348">-0.16350276125426999</cx:pt>
          <cx:pt idx="349">-0.17873691680067799</cx:pt>
          <cx:pt idx="350">-0.16965030003543</cx:pt>
          <cx:pt idx="351">0.0073409610467130198</cx:pt>
          <cx:pt idx="352">0.085623058011259898</cx:pt>
          <cx:pt idx="353">0.0806143446734741</cx:pt>
          <cx:pt idx="354">-0.052687356539687598</cx:pt>
          <cx:pt idx="355">-0.109546296449737</cx:pt>
          <cx:pt idx="356">-0.052218782555628597</cx:pt>
          <cx:pt idx="357">0.025712546977733501</cx:pt>
          <cx:pt idx="358">0.11064570307947599</cx:pt>
          <cx:pt idx="359">0.089322725640679307</cx:pt>
          <cx:pt idx="360">-0.042003734274399997</cx:pt>
          <cx:pt idx="361">-0.0339701371012942</cx:pt>
          <cx:pt idx="362">-0.0074406291697864304</cx:pt>
          <cx:pt idx="363">0.000117717039118946</cx:pt>
          <cx:pt idx="364">7.90399606754782e-05</cx:pt>
          <cx:pt idx="365">-0.00099351107277570005</cx:pt>
          <cx:pt idx="366">-0.0041733669614489096</cx:pt>
          <cx:pt idx="367">-0.011655647820807601</cx:pt>
          <cx:pt idx="368">0.113784042282647</cx:pt>
          <cx:pt idx="369">0.15325766332923901</cx:pt>
          <cx:pt idx="370">0.116448526672704</cx:pt>
          <cx:pt idx="371">0.074674336010321099</cx:pt>
          <cx:pt idx="372">0.12524012570277199</cx:pt>
          <cx:pt idx="373">0.053592856457756501</cx:pt>
          <cx:pt idx="374">0.028360470996466099</cx:pt>
          <cx:pt idx="375">-0.099346483636856095</cx:pt>
          <cx:pt idx="376">-0.176409367183125</cx:pt>
          <cx:pt idx="377">-0.242550219386058</cx:pt>
          <cx:pt idx="378">-0.31485552267748002</cx:pt>
          <cx:pt idx="379">-0.15813311209554901</cx:pt>
          <cx:pt idx="380">-0.0131841993585722</cx:pt>
          <cx:pt idx="381">0.13299958263609499</cx:pt>
          <cx:pt idx="382">0.0101344660455387</cx:pt>
          <cx:pt idx="383">-0.109817879208108</cx:pt>
          <cx:pt idx="384">-0.051360111629030897</cx:pt>
          <cx:pt idx="385">0.053314387146274803</cx:pt>
          <cx:pt idx="386">0.12898937860354201</cx:pt>
          <cx:pt idx="387">0.085233050171158703</cx:pt>
          <cx:pt idx="388">-0.016304270376316099</cx:pt>
          <cx:pt idx="389">-0.029112252380337999</cx:pt>
          <cx:pt idx="390">-0.0080011754983675999</cx:pt>
          <cx:pt idx="391">0.00035178781616074099</cx:pt>
          <cx:pt idx="392">0.00044471000225858602</cx:pt>
          <cx:pt idx="393">0.00037806215365809799</cx:pt>
          <cx:pt idx="394">-0.00242551385474872</cx:pt>
          <cx:pt idx="395">0.015964902613220401</cx:pt>
          <cx:pt idx="396">0.13862375974027899</cx:pt>
          <cx:pt idx="397">0.16949883381289699</cx:pt>
          <cx:pt idx="398">0.13443660082247499</cx:pt>
          <cx:pt idx="399">0.117504063745157</cx:pt>
          <cx:pt idx="400">0.11701848136660099</cx:pt>
          <cx:pt idx="401">0.115370001757366</cx:pt>
          <cx:pt idx="402">0.056957764533823098</cx:pt>
          <cx:pt idx="403">0.0094431682780615599</cx:pt>
          <cx:pt idx="404">-0.079494391659621397</cx:pt>
          <cx:pt idx="405">-0.188980167134147</cx:pt>
          <cx:pt idx="406">-0.22647389075900901</cx:pt>
          <cx:pt idx="407">-0.15099972236793499</cx:pt>
          <cx:pt idx="408">0.058441968499828703</cx:pt>
          <cx:pt idx="409">0.11079224477302101</cx:pt>
          <cx:pt idx="410">0.087662855040740104</cx:pt>
          <cx:pt idx="411">-0.014677052582677</cx:pt>
          <cx:pt idx="412">0.0076517662823048999</cx:pt>
          <cx:pt idx="413">-0.026570491697586199</cx:pt>
          <cx:pt idx="414">0.086401906197366998</cx:pt>
          <cx:pt idx="415">0.066018532483744993</cx:pt>
          <cx:pt idx="416">-0.016867814010797701</cx:pt>
          <cx:pt idx="417">-0.035484542300350599</cx:pt>
          <cx:pt idx="418">-0.0081754197845318299</cx:pt>
          <cx:pt idx="419">-0.00014246027546000001</cx:pt>
          <cx:pt idx="420">0.00019529296079174701</cx:pt>
          <cx:pt idx="421">0.00068685230726071302</cx:pt>
          <cx:pt idx="422">0.0032909426809130701</cx:pt>
          <cx:pt idx="423">0.039333942026395202</cx:pt>
          <cx:pt idx="424">0.13144150833134899</cx:pt>
          <cx:pt idx="425">0.10666630870874499</cx:pt>
          <cx:pt idx="426">0.066456928373231</cx:pt>
          <cx:pt idx="427">0.087634631092388393</cx:pt>
          <cx:pt idx="428">0.096352864756422005</cx:pt>
          <cx:pt idx="429">0.100056912360516</cx:pt>
          <cx:pt idx="430">0.0453348107448103</cx:pt>
          <cx:pt idx="431">0.0512102532213091</cx:pt>
          <cx:pt idx="432">0.040475279085853397</cx:pt>
          <cx:pt idx="433">-0.050702318377816601</cx:pt>
          <cx:pt idx="434">-0.208960061537455</cx:pt>
          <cx:pt idx="435">-0.22161439503829</cx:pt>
          <cx:pt idx="436">-0.052552150508315</cx:pt>
          <cx:pt idx="437">0.0070304743929111603</cx:pt>
          <cx:pt idx="438">0.0092690338306329993</cx:pt>
          <cx:pt idx="439">0.0166954248837697</cx:pt>
          <cx:pt idx="440">-0.0111326214078779</cx:pt>
          <cx:pt idx="441">0.014351434122644099</cx:pt>
          <cx:pt idx="442">0.060545938229577601</cx:pt>
          <cx:pt idx="443">0.013892345115865699</cx:pt>
          <cx:pt idx="444">-0.044010160074526197</cx:pt>
          <cx:pt idx="445">-0.036808986906372299</cx:pt>
          <cx:pt idx="446">0.0071927256399905897</cx:pt>
          <cx:pt idx="447">-0.0061206203662520003</cx:pt>
          <cx:pt idx="448">-0.000219347695869468</cx:pt>
          <cx:pt idx="449">0.00086819209913766102</cx:pt>
          <cx:pt idx="450">0.0025636829140622901</cx:pt>
          <cx:pt idx="451">0.0201507240171547</cx:pt>
          <cx:pt idx="452">0.033916278627102801</cx:pt>
          <cx:pt idx="453">0.0283785440944028</cx:pt>
          <cx:pt idx="454">0.037369600572044602</cx:pt>
          <cx:pt idx="455">0.021659884679116399</cx:pt>
          <cx:pt idx="456">0.110217215812451</cx:pt>
          <cx:pt idx="457">0.071973674303528107</cx:pt>
          <cx:pt idx="458">-0.042889701706096101</cx:pt>
          <cx:pt idx="459">0.0083460104096430201</cx:pt>
          <cx:pt idx="460">0.0054738512272095299</cx:pt>
          <cx:pt idx="461">-0.026477466438142899</cx:pt>
          <cx:pt idx="462">-0.12989425230245299</cx:pt>
          <cx:pt idx="463">-0.165907175074957</cx:pt>
          <cx:pt idx="464">-0.064754554594561101</cx:pt>
          <cx:pt idx="465">0.019115106203591099</cx:pt>
          <cx:pt idx="466">0.048388953550782703</cx:pt>
          <cx:pt idx="467">-0.00628263962192186</cx:pt>
          <cx:pt idx="468">0.027090169819296801</cx:pt>
          <cx:pt idx="469">0.050906448687655197</cx:pt>
          <cx:pt idx="470">0.085709177462790095</cx:pt>
          <cx:pt idx="471">-0.0148576925669671</cx:pt>
          <cx:pt idx="472">0.0029279456087154599</cx:pt>
          <cx:pt idx="473">-0.026525913350897198</cx:pt>
          <cx:pt idx="474">-0.0111430434687372</cx:pt>
          <cx:pt idx="475">-0.010974373515490399</cx:pt>
          <cx:pt idx="476">-0.000123418148879797</cx:pt>
          <cx:pt idx="477">0.000434524971738016</cx:pt>
          <cx:pt idx="478">0.0014704395947027001</cx:pt>
          <cx:pt idx="479">-0.00322393318378836</cx:pt>
          <cx:pt idx="480">-0.0106505951960675</cx:pt>
          <cx:pt idx="481">-0.0080172150015452599</cx:pt>
          <cx:pt idx="482">-0.025841953027993199</cx:pt>
          <cx:pt idx="483">-0.039775691529955103</cx:pt>
          <cx:pt idx="484">0.0470904279010858</cx:pt>
          <cx:pt idx="485">0.0419393648853814</cx:pt>
          <cx:pt idx="486">0.035858758000949703</cx:pt>
          <cx:pt idx="487">-0.021804133268321101</cx:pt>
          <cx:pt idx="488">-0.016516231451859101</cx:pt>
          <cx:pt idx="489">-0.14743587099099001</cx:pt>
          <cx:pt idx="490">-0.23252792692843299</cx:pt>
          <cx:pt idx="491">-0.235407498716422</cx:pt>
          <cx:pt idx="492">-0.097419184617260998</cx:pt>
          <cx:pt idx="493">0.043326881838976698</cx:pt>
          <cx:pt idx="494">0.18997128644018199</cx:pt>
          <cx:pt idx="495">0.0570775197371855</cx:pt>
          <cx:pt idx="496">0.078016974559741895</cx:pt>
          <cx:pt idx="497">0.037376568089153302</cx:pt>
          <cx:pt idx="498">0.052952965991109102</cx:pt>
          <cx:pt idx="499">0.0207110996291942</cx:pt>
          <cx:pt idx="500">0.045282679336117203</cx:pt>
          <cx:pt idx="501">-0.010642701027757299</cx:pt>
          <cx:pt idx="502">-0.0046197048752931796</cx:pt>
          <cx:pt idx="503">-0.00205102254684134</cx:pt>
          <cx:pt idx="504">0.00042396476070294203</cx:pt>
          <cx:pt idx="505">-0.00045020332299777402</cx:pt>
          <cx:pt idx="506">-0.00079169088703375</cx:pt>
          <cx:pt idx="507">-0.00852422115637466</cx:pt>
          <cx:pt idx="508">-0.0208194013753949</cx:pt>
          <cx:pt idx="509">-0.024048898909075599</cx:pt>
          <cx:pt idx="510">-0.0290931576280056</cx:pt>
          <cx:pt idx="511">-0.084153452980859897</cx:pt>
          <cx:pt idx="512">-0.015437289121450501</cx:pt>
          <cx:pt idx="513">0.0055845730873304899</cx:pt>
          <cx:pt idx="514">0.0540348841841993</cx:pt>
          <cx:pt idx="515">0.061509076707358501</cx:pt>
          <cx:pt idx="516">-0.065346216846732794</cx:pt>
          <cx:pt idx="517">-0.19270140635432001</cx:pt>
          <cx:pt idx="518">-0.24482183014052</cx:pt>
          <cx:pt idx="519">-0.26278118676880602</cx:pt>
          <cx:pt idx="520">-0.100105846394655</cx:pt>
          <cx:pt idx="521">0.10283619341789001</cx:pt>
          <cx:pt idx="522">0.15688541464639599</cx:pt>
          <cx:pt idx="523">0.071384770855602103</cx:pt>
          <cx:pt idx="524">0.010179081185440199</cx:pt>
          <cx:pt idx="525">0.096558199429236005</cx:pt>
          <cx:pt idx="526">0.054616606012774599</cx:pt>
          <cx:pt idx="527">0.00132900296174927</cx:pt>
          <cx:pt idx="528">0.077039139648898594</cx:pt>
          <cx:pt idx="529">-0.020160884797235299</cx:pt>
          <cx:pt idx="530">-0.0058463921925526298</cx:pt>
          <cx:pt idx="531">-0.0015288191094889401</cx:pt>
          <cx:pt idx="532">0.00026449882014770398</cx:pt>
          <cx:pt idx="533">-0.00067133627005174304</cx:pt>
          <cx:pt idx="534">0.0061691287260565303</cx:pt>
          <cx:pt idx="535">-0.0036773711559811798</cx:pt>
          <cx:pt idx="536">-0.023702425024713199</cx:pt>
          <cx:pt idx="537">-0.026268074906498001</cx:pt>
          <cx:pt idx="538">-0.040797602156747798</cx:pt>
          <cx:pt idx="539">-0.028301234664948799</cx:pt>
          <cx:pt idx="540">0.071435199166670502</cx:pt>
          <cx:pt idx="541">0.057481551515017902</cx:pt>
          <cx:pt idx="542">0.106735969055523</cx:pt>
          <cx:pt idx="543">0.101440385677565</cx:pt>
          <cx:pt idx="544">-0.0176674955185816</cx:pt>
          <cx:pt idx="545">-0.16538609570812299</cx:pt>
          <cx:pt idx="546">-0.185008466606358</cx:pt>
          <cx:pt idx="547">-0.22455759308070899</cx:pt>
          <cx:pt idx="548">-0.107986653712372</cx:pt>
          <cx:pt idx="549">0.057291288517708497</cx:pt>
          <cx:pt idx="550">0.18149691268896001</cx:pt>
          <cx:pt idx="551">0.111166981857622</cx:pt>
          <cx:pt idx="552">0.10142682944699501</cx:pt>
          <cx:pt idx="553">0.071130040777195105</cx:pt>
          <cx:pt idx="554">0.031015086778827802</cx:pt>
          <cx:pt idx="555">0.031339134856748697</cx:pt>
          <cx:pt idx="556">0.076629287748324004</cx:pt>
          <cx:pt idx="557">-0.022613262964519799</cx:pt>
          <cx:pt idx="558">-0.0038693617470309701</cx:pt>
          <cx:pt idx="559">-0.000139569720426272</cx:pt>
          <cx:pt idx="560">-4.2895363475471403e-05</cx:pt>
          <cx:pt idx="561">-0.00046320943802281102</cx:pt>
          <cx:pt idx="562">0.0020306280536577098</cx:pt>
          <cx:pt idx="563">-0.0206444570071973</cx:pt>
          <cx:pt idx="564">-0.0344318051443539</cx:pt>
          <cx:pt idx="565">0.011036739922062</cx:pt>
          <cx:pt idx="566">0.0087735914565332702</cx:pt>
          <cx:pt idx="567">-0.035106189540889003</cx:pt>
          <cx:pt idx="568">0.038519201754572199</cx:pt>
          <cx:pt idx="569">0.068680488342167695</cx:pt>
          <cx:pt idx="570">0.065579242545581604</cx:pt>
          <cx:pt idx="571">0.032643415762014599</cx:pt>
          <cx:pt idx="572">0.00157825762335473</cx:pt>
          <cx:pt idx="573">-0.103693317768334</cx:pt>
          <cx:pt idx="574">-0.14612438502182801</cx:pt>
          <cx:pt idx="575">-0.14104065143720501</cx:pt>
          <cx:pt idx="576">-0.031838820292966599</cx:pt>
          <cx:pt idx="577">0.15651199434935401</cx:pt>
          <cx:pt idx="578">0.14109585203205299</cx:pt>
          <cx:pt idx="579">0.102407583434296</cx:pt>
          <cx:pt idx="580">0.043779382453708597</cx:pt>
          <cx:pt idx="581">0.0147333039375225</cx:pt>
          <cx:pt idx="582">0.039300598633743897</cx:pt>
          <cx:pt idx="583">0.0216365823543835</cx:pt>
          <cx:pt idx="584">0.065438586088047701</cx:pt>
          <cx:pt idx="585">8.2985854095429302e-05</cx:pt>
          <cx:pt idx="586">-0.0037050672964548401</cx:pt>
          <cx:pt idx="587">-0.00012719147402084999</cx:pt>
          <cx:pt idx="588">0.00025158322405528202</cx:pt>
          <cx:pt idx="589">0.000379655462804931</cx:pt>
          <cx:pt idx="590">-0.00477376981968525</cx:pt>
          <cx:pt idx="591">-0.033665460958983401</cx:pt>
          <cx:pt idx="592">-0.034487202356920398</cx:pt>
          <cx:pt idx="593">0.030920968404097499</cx:pt>
          <cx:pt idx="594">0.0433690496800615</cx:pt>
          <cx:pt idx="595">-0.00079935111300393803</cx:pt>
          <cx:pt idx="596">-0.0075361128172765903</cx:pt>
          <cx:pt idx="597">0.057018359326733097</cx:pt>
          <cx:pt idx="598">0.090519485243598499</cx:pt>
          <cx:pt idx="599">0.0139020365226179</cx:pt>
          <cx:pt idx="600">0.0082556573214911701</cx:pt>
          <cx:pt idx="601">-0.101846901822179</cx:pt>
          <cx:pt idx="602">-0.15777129282413899</cx:pt>
          <cx:pt idx="603">-0.086561223238848004</cx:pt>
          <cx:pt idx="604">0.016020075984443001</cx:pt>
          <cx:pt idx="605">0.111567577004881</cx:pt>
          <cx:pt idx="606">0.098856377533616202</cx:pt>
          <cx:pt idx="607">0.030096119306644901</cx:pt>
          <cx:pt idx="608">0.0433990397290024</cx:pt>
          <cx:pt idx="609">0.085610638961925306</cx:pt>
          <cx:pt idx="610">0.029476162175412601</cx:pt>
          <cx:pt idx="611">0.024603117721736501</cx:pt>
          <cx:pt idx="612">0.067402797534724196</cx:pt>
          <cx:pt idx="613">0.0027345785355733202</cx:pt>
          <cx:pt idx="614">-0.0014374103539767399</cx:pt>
          <cx:pt idx="615">1.2849719084516301e-05</cx:pt>
          <cx:pt idx="616">0.00044562303307204301</cx:pt>
          <cx:pt idx="617">-0.00026094001062839203</cx:pt>
          <cx:pt idx="618">-0.0050175190956264996</cx:pt>
          <cx:pt idx="619">-0.028467866385396799</cx:pt>
          <cx:pt idx="620">-0.038628666514926899</cx:pt>
          <cx:pt idx="621">-0.040423252429007503</cx:pt>
          <cx:pt idx="622">-0.046896193924105802</cx:pt>
          <cx:pt idx="623">-0.057826823814631202</cx:pt>
          <cx:pt idx="624">-0.056763001348412098</cx:pt>
          <cx:pt idx="625">-0.040640835798716801</cx:pt>
          <cx:pt idx="626">-0.0024804223305247802</cx:pt>
          <cx:pt idx="627">-0.042395042761459299</cx:pt>
          <cx:pt idx="628">-0.072771005394672295</cx:pt>
          <cx:pt idx="629">-0.0980480348564743</cx:pt>
          <cx:pt idx="630">-0.12167327278026301</cx:pt>
          <cx:pt idx="631">-0.0546869623229021</cx:pt>
          <cx:pt idx="632">0.122056338807241</cx:pt>
          <cx:pt idx="633">0.10683106232902</cx:pt>
          <cx:pt idx="634">0.13098508302796399</cx:pt>
          <cx:pt idx="635">0.14534168923934501</cx:pt>
          <cx:pt idx="636">0.14133368576052299</cx:pt>
          <cx:pt idx="637">0.109509492517778</cx:pt>
          <cx:pt idx="638">0.0312003547788147</cx:pt>
          <cx:pt idx="639">0.030770478030330398</cx:pt>
          <cx:pt idx="640">0.0398555825335032</cx:pt>
          <cx:pt idx="641">0.00717259146703602</cx:pt>
          <cx:pt idx="642">0.0062707227097101399</cx:pt>
          <cx:pt idx="643">0.000230588748514839</cx:pt>
          <cx:pt idx="644">-0.00033422906547742401</cx:pt>
          <cx:pt idx="645">0.000377951609593428</cx:pt>
          <cx:pt idx="646">-0.0018053570357954799</cx:pt>
          <cx:pt idx="647">-0.0038367168378572901</cx:pt>
          <cx:pt idx="648">-0.013015990181752901</cx:pt>
          <cx:pt idx="649">-0.025572916039831702</cx:pt>
          <cx:pt idx="650">-0.050511335940851797</cx:pt>
          <cx:pt idx="651">-0.082422365067769801</cx:pt>
          <cx:pt idx="652">-0.069691747501214804</cx:pt>
          <cx:pt idx="653">-0.025482642976227099</cx:pt>
          <cx:pt idx="654">0.0346885719039393</cx:pt>
          <cx:pt idx="655">-0.012914767809465801</cx:pt>
          <cx:pt idx="656">-0.061784329425039898</cx:pt>
          <cx:pt idx="657">-0.074294589427653296</cx:pt>
          <cx:pt idx="658">-0.040091640906994998</cx:pt>
          <cx:pt idx="659">-0.032846502398582098</cx:pt>
          <cx:pt idx="660">0.033070740601070701</cx:pt>
          <cx:pt idx="661">0.0804405949690956</cx:pt>
          <cx:pt idx="662">0.079946114438410903</cx:pt>
          <cx:pt idx="663">0.0849116405820068</cx:pt>
          <cx:pt idx="664">0.15404799713575501</cx:pt>
          <cx:pt idx="665">0.13253019610464001</cx:pt>
          <cx:pt idx="666">0.0044913173045743396</cx:pt>
          <cx:pt idx="667">0.0028551114269319499</cx:pt>
          <cx:pt idx="668">0.040209846958472802</cx:pt>
          <cx:pt idx="669">0.0070868243584552302</cx:pt>
          <cx:pt idx="670">0.0042502765532458804</cx:pt>
          <cx:pt idx="671">-0.00020962432477554801</cx:pt>
          <cx:pt idx="672">-0.00032789231685914503</cx:pt>
          <cx:pt idx="673">0.000464119992754189</cx:pt>
          <cx:pt idx="674">-0.00067215316962944904</cx:pt>
          <cx:pt idx="675">-0.00061023069489618998</cx:pt>
          <cx:pt idx="676">-0.0037768708023644599</cx:pt>
          <cx:pt idx="677">-0.0073659215881399396</cx:pt>
          <cx:pt idx="678">-0.017754293590747001</cx:pt>
          <cx:pt idx="679">-0.0383426704017166</cx:pt>
          <cx:pt idx="680">-0.046991110329918602</cx:pt>
          <cx:pt idx="681">-0.0067862535610025403</cx:pt>
          <cx:pt idx="682">0.057273009268750702</cx:pt>
          <cx:pt idx="683">0.025020787023682101</cx:pt>
          <cx:pt idx="684">-0.031523052895936501</cx:pt>
          <cx:pt idx="685">-0.068838144098387205</cx:pt>
          <cx:pt idx="686">-0.134627752976476</cx:pt>
          <cx:pt idx="687">-0.090619902686967596</cx:pt>
          <cx:pt idx="688">0.019785800501868199</cx:pt>
          <cx:pt idx="689">0.040407592043038398</cx:pt>
          <cx:pt idx="690">0.0340049202681997</cx:pt>
          <cx:pt idx="691">0.123507435351478</cx:pt>
          <cx:pt idx="692">0.164769423708924</cx:pt>
          <cx:pt idx="693">0.15746057748843101</cx:pt>
          <cx:pt idx="694">0.0742017285343608</cx:pt>
          <cx:pt idx="695">0.0311928045530146</cx:pt>
          <cx:pt idx="696">-0.0060477424040799596</cx:pt>
          <cx:pt idx="697">-0.0083346901858915093</cx:pt>
          <cx:pt idx="698">-0.0010369150985898199</cx:pt>
          <cx:pt idx="699">-2.1552895586372701e-05</cx:pt>
          <cx:pt idx="700">0.00056901387268284498</cx:pt>
          <cx:pt idx="701">0.0012913675043197501</cx:pt>
          <cx:pt idx="702">0.000238751164797438</cx:pt>
          <cx:pt idx="703">0.0011827097064547301</cx:pt>
          <cx:pt idx="704">0.0013335076260673001</cx:pt>
          <cx:pt idx="705">0.0020578024726785201</cx:pt>
          <cx:pt idx="706">-0.00179189167553491</cx:pt>
          <cx:pt idx="707">-0.0062071442765259197</cx:pt>
          <cx:pt idx="708">-0.0125847230722937</cx:pt>
          <cx:pt idx="709">-0.0088676528449472599</cx:pt>
          <cx:pt idx="710">-0.026821486020602098</cx:pt>
          <cx:pt idx="711">-0.044379754355977297</cx:pt>
          <cx:pt idx="712">-0.065771545937825193</cx:pt>
          <cx:pt idx="713">-0.042338134141442399</cx:pt>
          <cx:pt idx="714">-0.041957890911948001</cx:pt>
          <cx:pt idx="715">-0.0365543003654554</cx:pt>
          <cx:pt idx="716">-0.0120331025224273</cx:pt>
          <cx:pt idx="717">0.063526550596587503</cx:pt>
          <cx:pt idx="718">0.10223590125354599</cx:pt>
          <cx:pt idx="719">0.026354253773312901</cx:pt>
          <cx:pt idx="720">0.054737823426710498</cx:pt>
          <cx:pt idx="721">0.057244168340811898</cx:pt>
          <cx:pt idx="722">0.0297339764306386</cx:pt>
          <cx:pt idx="723">0.0082896226001791806</cx:pt>
          <cx:pt idx="724">-0.00074099303226525298</cx:pt>
          <cx:pt idx="725">-0.00140775817851188</cx:pt>
          <cx:pt idx="726">-0.0014575882305785401</cx:pt>
          <cx:pt idx="727">-0.00048582470174621001</cx:pt>
          <cx:pt idx="728">0.00026942150590791999</cx:pt>
          <cx:pt idx="729">-0.00026654892014838698</cx:pt>
          <cx:pt idx="730">0.00024858094053510703</cx:pt>
          <cx:pt idx="731">-0.00034901519307162899</cx:pt>
          <cx:pt idx="732">0.00047106712767873502</cx:pt>
          <cx:pt idx="733">0.0018078533225198</cx:pt>
          <cx:pt idx="734">0.00292198939834912</cx:pt>
          <cx:pt idx="735">0.0026217259162750399</cx:pt>
          <cx:pt idx="736">0.0059825046176702201</cx:pt>
          <cx:pt idx="737">0.0070623055846478298</cx:pt>
          <cx:pt idx="738">0.0092973564697406696</cx:pt>
          <cx:pt idx="739">0.010200713724326399</cx:pt>
          <cx:pt idx="740">0.0174457608768139</cx:pt>
          <cx:pt idx="741">0.015217861837149699</cx:pt>
          <cx:pt idx="742">0.0026865210071241302</cx:pt>
          <cx:pt idx="743">-0.015653109945404201</cx:pt>
          <cx:pt idx="744">-0.030274451948824801</cx:pt>
          <cx:pt idx="745">-0.0059565509430906599</cx:pt>
          <cx:pt idx="746">0.015504894896957701</cx:pt>
          <cx:pt idx="747">0.0092391235620154898</cx:pt>
          <cx:pt idx="748">0.021897333260320499</cx:pt>
          <cx:pt idx="749">0.019717024374638101</cx:pt>
          <cx:pt idx="750">0.0047918960689498098</cx:pt>
          <cx:pt idx="751">0.000180239004202946</cx:pt>
          <cx:pt idx="752">-0.000210780202757853</cx:pt>
          <cx:pt idx="753">-0.00060768463646144002</cx:pt>
          <cx:pt idx="754">-7.3034356648639596e-05</cx:pt>
          <cx:pt idx="755">0.00020021827506007601</cx:pt>
          <cx:pt idx="756">0.00026003007197930198</cx:pt>
          <cx:pt idx="757">0.000339547502803209</cx:pt>
          <cx:pt idx="758">0.00020589865291853701</cx:pt>
          <cx:pt idx="759">9.4880857095042495e-05</cx:pt>
          <cx:pt idx="760">3.1301824368352597e-05</cx:pt>
          <cx:pt idx="761">-0.00085319104288096202</cx:pt>
          <cx:pt idx="762">8.0995931285764996e-05</cx:pt>
          <cx:pt idx="763">0.00042471118511325701</cx:pt>
          <cx:pt idx="764">-0.00067953385428445195</cx:pt>
          <cx:pt idx="765">-0.00156741965472497</cx:pt>
          <cx:pt idx="766">0.00029962015266234003</cx:pt>
          <cx:pt idx="767">-0.000586323179148764</cx:pt>
          <cx:pt idx="768">-0.0022641323947830698</cx:pt>
          <cx:pt idx="769">-0.0010196841234694899</cx:pt>
          <cx:pt idx="770">0.0029678795963393998</cx:pt>
          <cx:pt idx="771">-0.0024930614238785698</cx:pt>
          <cx:pt idx="772">-0.00328679031579292</cx:pt>
          <cx:pt idx="773">-0.0037192318254250399</cx:pt>
          <cx:pt idx="774">-0.00077427322488008896</cx:pt>
          <cx:pt idx="775">0.0039086346951491997</cx:pt>
          <cx:pt idx="776">0.0082981180658382499</cx:pt>
          <cx:pt idx="777">0.00442109392382383</cx:pt>
          <cx:pt idx="778">0.0110569102978939</cx:pt>
          <cx:pt idx="779">0.00056759018434430098</cx:pt>
          <cx:pt idx="780">7.4435757258178704e-05</cx:pt>
          <cx:pt idx="781">4.2896116316495299e-05</cx:pt>
          <cx:pt idx="782">0.000200717182859333</cx:pt>
          <cx:pt idx="783">-0.00019314723122777701</cx:pt>
          <cx:pt idx="784">-0.00733017716593155</cx:pt>
          <cx:pt idx="785">-0.015505938018006701</cx:pt>
          <cx:pt idx="786">0.0136638613129277</cx:pt>
          <cx:pt idx="787">0.0088212851679274496</cx:pt>
          <cx:pt idx="788">0.0092715636871546249</cx:pt>
          <cx:pt idx="789">0.0085741562850641505</cx:pt>
          <cx:pt idx="790">0.006310314572004325</cx:pt>
          <cx:pt idx="791">0.0011965990370615799</cx:pt>
          <cx:pt idx="792">-0.0019269760881394425</cx:pt>
          <cx:pt idx="793">0.001488568208864915</cx:pt>
          <cx:pt idx="794">-0.020587261789134424</cx:pt>
          <cx:pt idx="795">-0.0047308004157955753</cx:pt>
          <cx:pt idx="796">0.026634323088657999</cx:pt>
          <cx:pt idx="797">0.0287265829326315</cx:pt>
          <cx:pt idx="798">0.018263144377600276</cx:pt>
          <cx:pt idx="799">-0.014994609516463</cx:pt>
          <cx:pt idx="800">-0.0077940687002041502</cx:pt>
          <cx:pt idx="801">-0.010795630687294925</cx:pt>
          <cx:pt idx="802">-0.0021804711464928198</cx:pt>
          <cx:pt idx="803">0.0026185665735494251</cx:pt>
          <cx:pt idx="804">-0.00029533972373394499</cx:pt>
          <cx:pt idx="805">0.0022522860003597023</cx:pt>
          <cx:pt idx="806">0.0055948951587102003</cx:pt>
          <cx:pt idx="807">0.0013187171664071876</cx:pt>
          <cx:pt idx="808">0.00025674992084651749</cx:pt>
          <cx:pt idx="809">9.3203077503435251e-05</cx:pt>
          <cx:pt idx="810">-0.00022892453518130675</cx:pt>
          <cx:pt idx="811">0.0007427711443323225</cx:pt>
          <cx:pt idx="812">-0.0027942192997432</cx:pt>
          <cx:pt idx="813">-0.013884511282721276</cx:pt>
          <cx:pt idx="814">0.0093699806308678996</cx:pt>
          <cx:pt idx="815">0.01366300341838785</cx:pt>
          <cx:pt idx="816">0.016097050448041651</cx:pt>
          <cx:pt idx="817">0.036454878507561503</cx:pt>
          <cx:pt idx="818">0.0140142965379472</cx:pt>
          <cx:pt idx="819">-0.00098698779344121501</cx:pt>
          <cx:pt idx="820">0.0074925696867763998</cx:pt>
          <cx:pt idx="821">-0.025850155102732749</cx:pt>
          <cx:pt idx="822">-0.046230718019897747</cx:pt>
          <cx:pt idx="823">-0.0069587238938636498</cx:pt>
          <cx:pt idx="824">0.024507162834445251</cx:pt>
          <cx:pt idx="825">0.0051443534621085996</cx:pt>
          <cx:pt idx="826">0.012558441447058975</cx:pt>
          <cx:pt idx="827">-0.013706282093952899</cx:pt>
          <cx:pt idx="828">-0.021905074925149624</cx:pt>
          <cx:pt idx="829">-0.010198852245407701</cx:pt>
          <cx:pt idx="830">0.0085969352918509254</cx:pt>
          <cx:pt idx="831">-0.0127773289414019</cx:pt>
          <cx:pt idx="832">-0.01032535034565615</cx:pt>
          <cx:pt idx="833">0.0054274696774796001</cx:pt>
          <cx:pt idx="834">0.0072313938127184499</cx:pt>
          <cx:pt idx="835">0.00021247908948630374</cx:pt>
          <cx:pt idx="836">-0.0001595720129362675</cx:pt>
          <cx:pt idx="837">0.00010269976526174425</cx:pt>
          <cx:pt idx="838">-0.00026485524727777501</cx:pt>
          <cx:pt idx="839">0.0024080703174937002</cx:pt>
          <cx:pt idx="840">0.00063947115430664999</cx:pt>
          <cx:pt idx="841">-0.019048321434691401</cx:pt>
          <cx:pt idx="842">-0.01834313311664415</cx:pt>
          <cx:pt idx="843">0.0054891667553667997</cx:pt>
          <cx:pt idx="844">0.018231992314648227</cx:pt>
          <cx:pt idx="845">0.029773364389133</cx:pt>
          <cx:pt idx="846">0.025198030862295748</cx:pt>
          <cx:pt idx="847">0.021777627176442198</cx:pt>
          <cx:pt idx="848">0.011880748703671151</cx:pt>
          <cx:pt idx="849">-0.052918560126450499</cx:pt>
          <cx:pt idx="850">-0.038795030808437748</cx:pt>
          <cx:pt idx="851">-0.0076840512595443</cx:pt>
          <cx:pt idx="852">0.0081474604530304504</cx:pt>
          <cx:pt idx="853">0.00027310302761513247</cx:pt>
          <cx:pt idx="854">0.0039051824001826501</cx:pt>
          <cx:pt idx="855">-0.0089037403810220007</cx:pt>
          <cx:pt idx="856">-0.019279846969369175</cx:pt>
          <cx:pt idx="857">-0.0078820135076948742</cx:pt>
          <cx:pt idx="858">0.0059738884954896</cx:pt>
          <cx:pt idx="859">-0.026360383816434251</cx:pt>
          <cx:pt idx="860">-0.017768601234641301</cx:pt>
          <cx:pt idx="861">-0.0040230129461016496</cx:pt>
          <cx:pt idx="862">-0.0010871698701351775</cx:pt>
          <cx:pt idx="863">-0.001510778062517155</cx:pt>
          <cx:pt idx="864">-7.6045567872708753e-06</cx:pt>
          <cx:pt idx="865">2.6998900446327999e-05</cx:pt>
          <cx:pt idx="866">-0.00038048146169827001</cx:pt>
          <cx:pt idx="867">0.00077627273978620999</cx:pt>
          <cx:pt idx="868">-0.0021103882423036549</cx:pt>
          <cx:pt idx="869">-0.021122588231816276</cx:pt>
          <cx:pt idx="870">-0.0072573997678311497</cx:pt>
          <cx:pt idx="871">0.0061938261766740499</cx:pt>
          <cx:pt idx="872">0.0294131553849665</cx:pt>
          <cx:pt idx="873">0.043114783302911248</cx:pt>
          <cx:pt idx="874">0.049493303391703498</cx:pt>
          <cx:pt idx="875">0.020499056341235299</cx:pt>
          <cx:pt idx="876">-0.03449115483752975</cx:pt>
          <cx:pt idx="877">-0.056617585839328251</cx:pt>
          <cx:pt idx="878">-0.056980912726801003</cx:pt>
          <cx:pt idx="879">-0.0267410960531985</cx:pt>
          <cx:pt idx="880">0.021141265712523824</cx:pt>
          <cx:pt idx="881">0.0037960520859158498</cx:pt>
          <cx:pt idx="882">-0.0027407161073927</cx:pt>
          <cx:pt idx="883">-0.019392118723755774</cx:pt>
          <cx:pt idx="884">-0.00733017716593155</cx:pt>
          <cx:pt idx="885">-0.015505938018006701</cx:pt>
          <cx:pt idx="886">0.0136638613129277</cx:pt>
          <cx:pt idx="887">0.0088212851679274496</cx:pt>
          <cx:pt idx="888">0.0092715636871546249</cx:pt>
          <cx:pt idx="889">0.0085741562850641505</cx:pt>
          <cx:pt idx="890">0.006310314572004325</cx:pt>
          <cx:pt idx="891">0.0011965990370615799</cx:pt>
          <cx:pt idx="892">-0.0019269760881394425</cx:pt>
          <cx:pt idx="893">0.001488568208864915</cx:pt>
          <cx:pt idx="894">-0.020587261789134424</cx:pt>
          <cx:pt idx="895">-0.0047308004157955753</cx:pt>
          <cx:pt idx="896">0.026634323088657999</cx:pt>
          <cx:pt idx="897">0.0287265829326315</cx:pt>
          <cx:pt idx="898">0.018263144377600276</cx:pt>
          <cx:pt idx="899">-0.014994609516463</cx:pt>
          <cx:pt idx="900">-0.0077940687002041502</cx:pt>
          <cx:pt idx="901">-0.010795630687294925</cx:pt>
          <cx:pt idx="902">-0.0021804711464928198</cx:pt>
          <cx:pt idx="903">0.0026185665735494251</cx:pt>
          <cx:pt idx="904">-0.00029533972373394499</cx:pt>
          <cx:pt idx="905">0.0022522860003597023</cx:pt>
          <cx:pt idx="906">0.0055948951587102003</cx:pt>
          <cx:pt idx="907">0.0013187171664071876</cx:pt>
          <cx:pt idx="908">0.00025674992084651749</cx:pt>
          <cx:pt idx="909">9.3203077503435251e-05</cx:pt>
          <cx:pt idx="910">-0.00022892453518130675</cx:pt>
          <cx:pt idx="911">0.0007427711443323225</cx:pt>
          <cx:pt idx="912">-0.0027942192997432</cx:pt>
          <cx:pt idx="913">-0.013884511282721276</cx:pt>
          <cx:pt idx="914">0.0093699806308678996</cx:pt>
          <cx:pt idx="915">0.01366300341838785</cx:pt>
          <cx:pt idx="916">0.016097050448041651</cx:pt>
          <cx:pt idx="917">0.036454878507561503</cx:pt>
          <cx:pt idx="918">0.0140142965379472</cx:pt>
          <cx:pt idx="919">-0.00098698779344121501</cx:pt>
          <cx:pt idx="920">0.0074925696867763998</cx:pt>
          <cx:pt idx="921">-0.025850155102732749</cx:pt>
          <cx:pt idx="922">-0.046230718019897747</cx:pt>
          <cx:pt idx="923">-0.0069587238938636498</cx:pt>
          <cx:pt idx="924">0.024507162834445251</cx:pt>
          <cx:pt idx="925">0.0051443534621085996</cx:pt>
          <cx:pt idx="926">0.012558441447058975</cx:pt>
          <cx:pt idx="927">-0.013706282093952899</cx:pt>
          <cx:pt idx="928">-0.021905074925149624</cx:pt>
          <cx:pt idx="929">-0.010198852245407701</cx:pt>
          <cx:pt idx="930">0.0085969352918509254</cx:pt>
          <cx:pt idx="931">-0.0127773289414019</cx:pt>
          <cx:pt idx="932">-0.01032535034565615</cx:pt>
          <cx:pt idx="933">0.0054274696774796001</cx:pt>
          <cx:pt idx="934">0.0072313938127184499</cx:pt>
          <cx:pt idx="935">0.00021247908948630374</cx:pt>
          <cx:pt idx="936">-0.0001595720129362675</cx:pt>
          <cx:pt idx="937">0.00010269976526174425</cx:pt>
          <cx:pt idx="938">-0.00026485524727777501</cx:pt>
          <cx:pt idx="939">0.0024080703174937002</cx:pt>
          <cx:pt idx="940">0.00063947115430664999</cx:pt>
          <cx:pt idx="941">-0.019048321434691401</cx:pt>
          <cx:pt idx="942">-0.01834313311664415</cx:pt>
          <cx:pt idx="943">0.0054891667553667997</cx:pt>
          <cx:pt idx="944">0.018231992314648227</cx:pt>
          <cx:pt idx="945">0.029773364389133</cx:pt>
          <cx:pt idx="946">0.025198030862295748</cx:pt>
          <cx:pt idx="947">0.021777627176442198</cx:pt>
          <cx:pt idx="948">0.011880748703671151</cx:pt>
          <cx:pt idx="949">-0.052918560126450499</cx:pt>
          <cx:pt idx="950">-0.038795030808437748</cx:pt>
          <cx:pt idx="951">-0.0076840512595443</cx:pt>
          <cx:pt idx="952">0.0081474604530304504</cx:pt>
          <cx:pt idx="953">0.00027310302761513247</cx:pt>
          <cx:pt idx="954">0.0039051824001826501</cx:pt>
          <cx:pt idx="955">-0.0089037403810220007</cx:pt>
          <cx:pt idx="956">-0.019279846969369175</cx:pt>
          <cx:pt idx="957">-0.0078820135076948742</cx:pt>
          <cx:pt idx="958">0.0059738884954896</cx:pt>
          <cx:pt idx="959">-0.026360383816434251</cx:pt>
          <cx:pt idx="960">-0.017768601234641301</cx:pt>
          <cx:pt idx="961">-0.0040230129461016496</cx:pt>
          <cx:pt idx="962">-0.0010871698701351775</cx:pt>
          <cx:pt idx="963">-0.001510778062517155</cx:pt>
          <cx:pt idx="964">-7.6045567872708753e-06</cx:pt>
          <cx:pt idx="965">2.6998900446327999e-05</cx:pt>
          <cx:pt idx="966">-0.00038048146169827001</cx:pt>
          <cx:pt idx="967">0.00077627273978620999</cx:pt>
          <cx:pt idx="968">-0.0021103882423036549</cx:pt>
          <cx:pt idx="969">-0.021122588231816276</cx:pt>
          <cx:pt idx="970">-0.0072573997678311497</cx:pt>
          <cx:pt idx="971">0.0061938261766740499</cx:pt>
          <cx:pt idx="972">0.0294131553849665</cx:pt>
          <cx:pt idx="973">0.043114783302911248</cx:pt>
          <cx:pt idx="974">0.049493303391703498</cx:pt>
          <cx:pt idx="975">0.020499056341235299</cx:pt>
          <cx:pt idx="976">-0.03449115483752975</cx:pt>
          <cx:pt idx="977">-0.056617585839328251</cx:pt>
          <cx:pt idx="978">-0.056980912726801003</cx:pt>
          <cx:pt idx="979">-0.0267410960531985</cx:pt>
          <cx:pt idx="980">0.021141265712523824</cx:pt>
          <cx:pt idx="981">0.0037960520859158498</cx:pt>
          <cx:pt idx="982">-0.0027407161073927</cx:pt>
          <cx:pt idx="983">-0.019392118723755774</cx:pt>
          <cx:pt idx="984">-0.00733017716593155</cx:pt>
          <cx:pt idx="985">-0.015505938018006701</cx:pt>
          <cx:pt idx="986">0.0136638613129277</cx:pt>
          <cx:pt idx="987">0.0088212851679274496</cx:pt>
          <cx:pt idx="988">0.0092715636871546249</cx:pt>
          <cx:pt idx="989">0.0085741562850641505</cx:pt>
          <cx:pt idx="990">0.006310314572004325</cx:pt>
          <cx:pt idx="991">0.0011965990370615799</cx:pt>
          <cx:pt idx="992">-0.0019269760881394425</cx:pt>
          <cx:pt idx="993">0.001488568208864915</cx:pt>
          <cx:pt idx="994">-0.020587261789134424</cx:pt>
          <cx:pt idx="995">-0.0047308004157955753</cx:pt>
          <cx:pt idx="996">0.026634323088657999</cx:pt>
          <cx:pt idx="997">0.0287265829326315</cx:pt>
          <cx:pt idx="998">0.018263144377600276</cx:pt>
          <cx:pt idx="999">-0.014994609516463</cx:pt>
          <cx:pt idx="1000">-0.0077940687002041502</cx:pt>
          <cx:pt idx="1001">-0.010795630687294925</cx:pt>
          <cx:pt idx="1002">-0.0021804711464928198</cx:pt>
          <cx:pt idx="1003">0.0026185665735494251</cx:pt>
          <cx:pt idx="1004">-0.00029533972373394499</cx:pt>
          <cx:pt idx="1005">0.0022522860003597023</cx:pt>
          <cx:pt idx="1006">0.0055948951587102003</cx:pt>
          <cx:pt idx="1007">0.0013187171664071876</cx:pt>
          <cx:pt idx="1008">0.00025674992084651749</cx:pt>
          <cx:pt idx="1009">9.3203077503435251e-05</cx:pt>
          <cx:pt idx="1010">-0.00022892453518130675</cx:pt>
          <cx:pt idx="1011">0.0007427711443323225</cx:pt>
          <cx:pt idx="1012">-0.0027942192997432</cx:pt>
          <cx:pt idx="1013">-0.013884511282721276</cx:pt>
          <cx:pt idx="1014">0.0093699806308678996</cx:pt>
          <cx:pt idx="1015">0.01366300341838785</cx:pt>
          <cx:pt idx="1016">0.016097050448041651</cx:pt>
          <cx:pt idx="1017">0.036454878507561503</cx:pt>
          <cx:pt idx="1018">0.0140142965379472</cx:pt>
          <cx:pt idx="1019">-0.00098698779344121501</cx:pt>
          <cx:pt idx="1020">0.0074925696867763998</cx:pt>
          <cx:pt idx="1021">-0.025850155102732749</cx:pt>
          <cx:pt idx="1022">-0.046230718019897747</cx:pt>
          <cx:pt idx="1023">-0.0069587238938636498</cx:pt>
          <cx:pt idx="1024">0.024507162834445251</cx:pt>
          <cx:pt idx="1025">0.0051443534621085996</cx:pt>
          <cx:pt idx="1026">0.012558441447058975</cx:pt>
          <cx:pt idx="1027">-0.013706282093952899</cx:pt>
          <cx:pt idx="1028">-0.021905074925149624</cx:pt>
          <cx:pt idx="1029">-0.010198852245407701</cx:pt>
          <cx:pt idx="1030">0.0085969352918509254</cx:pt>
          <cx:pt idx="1031">-0.0127773289414019</cx:pt>
          <cx:pt idx="1032">-0.01032535034565615</cx:pt>
          <cx:pt idx="1033">0.0054274696774796001</cx:pt>
          <cx:pt idx="1034">0.0072313938127184499</cx:pt>
          <cx:pt idx="1035">0.00021247908948630374</cx:pt>
          <cx:pt idx="1036">-0.0001595720129362675</cx:pt>
          <cx:pt idx="1037">0.00010269976526174425</cx:pt>
          <cx:pt idx="1038">-0.00026485524727777501</cx:pt>
          <cx:pt idx="1039">0.0024080703174937002</cx:pt>
          <cx:pt idx="1040">0.00063947115430664999</cx:pt>
          <cx:pt idx="1041">-0.019048321434691401</cx:pt>
          <cx:pt idx="1042">-0.01834313311664415</cx:pt>
          <cx:pt idx="1043">0.0054891667553667997</cx:pt>
          <cx:pt idx="1044">0.018231992314648227</cx:pt>
          <cx:pt idx="1045">0.029773364389133</cx:pt>
          <cx:pt idx="1046">0.025198030862295748</cx:pt>
          <cx:pt idx="1047">0.021777627176442198</cx:pt>
          <cx:pt idx="1048">0.011880748703671151</cx:pt>
          <cx:pt idx="1049">-0.052918560126450499</cx:pt>
          <cx:pt idx="1050">-0.038795030808437748</cx:pt>
          <cx:pt idx="1051">-0.0076840512595443</cx:pt>
          <cx:pt idx="1052">0.0081474604530304504</cx:pt>
          <cx:pt idx="1053">0.00027310302761513247</cx:pt>
          <cx:pt idx="1054">0.0039051824001826501</cx:pt>
          <cx:pt idx="1055">-0.0089037403810220007</cx:pt>
          <cx:pt idx="1056">-0.019279846969369175</cx:pt>
          <cx:pt idx="1057">-0.0078820135076948742</cx:pt>
          <cx:pt idx="1058">0.0059738884954896</cx:pt>
          <cx:pt idx="1059">-0.026360383816434251</cx:pt>
          <cx:pt idx="1060">-0.017768601234641301</cx:pt>
          <cx:pt idx="1061">-0.0040230129461016496</cx:pt>
          <cx:pt idx="1062">-0.0010871698701351775</cx:pt>
          <cx:pt idx="1063">-0.001510778062517155</cx:pt>
          <cx:pt idx="1064">-7.6045567872708753e-06</cx:pt>
          <cx:pt idx="1065">2.6998900446327999e-05</cx:pt>
          <cx:pt idx="1066">-0.00038048146169827001</cx:pt>
          <cx:pt idx="1067">0.00077627273978620999</cx:pt>
          <cx:pt idx="1068">-0.0021103882423036549</cx:pt>
          <cx:pt idx="1069">-0.021122588231816276</cx:pt>
          <cx:pt idx="1070">-0.0072573997678311497</cx:pt>
          <cx:pt idx="1071">0.0061938261766740499</cx:pt>
          <cx:pt idx="1072">0.0294131553849665</cx:pt>
          <cx:pt idx="1073">0.043114783302911248</cx:pt>
          <cx:pt idx="1074">0.049493303391703498</cx:pt>
          <cx:pt idx="1075">0.020499056341235299</cx:pt>
          <cx:pt idx="1076">-0.03449115483752975</cx:pt>
          <cx:pt idx="1077">-0.056617585839328251</cx:pt>
          <cx:pt idx="1078">-0.056980912726801003</cx:pt>
          <cx:pt idx="1079">-0.0267410960531985</cx:pt>
          <cx:pt idx="1080">0.021141265712523824</cx:pt>
          <cx:pt idx="1081">0.0037960520859158498</cx:pt>
          <cx:pt idx="1082">-0.0027407161073927</cx:pt>
          <cx:pt idx="1083">-0.019392118723755774</cx:pt>
        </cx:lvl>
      </cx:numDim>
    </cx:data>
    <cx:data id="14">
      <cx:numDim type="val">
        <cx:f>Sheet2!$O$1:$O$1084</cx:f>
        <cx:lvl ptCount="1084" formatCode="G/通用格式">
          <cx:pt idx="0">-0.00032730938874961601</cx:pt>
          <cx:pt idx="1">-9.9809845119368197e-05</cx:pt>
          <cx:pt idx="2">-0.00089612265127787295</cx:pt>
          <cx:pt idx="3">0.00070226393207798105</cx:pt>
          <cx:pt idx="4">-1.58683178235922e-05</cx:pt>
          <cx:pt idx="5">-0.00025655771470265901</cx:pt>
          <cx:pt idx="6">-0.000204329243118455</cx:pt>
          <cx:pt idx="7">-0.00032442318096770697</cx:pt>
          <cx:pt idx="8">-2.1941859912154601e-05</cx:pt>
          <cx:pt idx="9">-0.00015439510151594901</cx:pt>
          <cx:pt idx="10">0.00053426104509652402</cx:pt>
          <cx:pt idx="11">-0.00058058782311575701</cx:pt>
          <cx:pt idx="12">0.00070046807812184796</cx:pt>
          <cx:pt idx="13">-0.000148781225985832</cx:pt>
          <cx:pt idx="14">0.00089979053279549699</cx:pt>
          <cx:pt idx="15">-0.000585016501671494</cx:pt>
          <cx:pt idx="16">-8.4962316065150198e-05</cx:pt>
          <cx:pt idx="17">0.00060401710525795696</cx:pt>
          <cx:pt idx="18">-0.00028431804439997202</cx:pt>
          <cx:pt idx="19">-0.000104778234841272</cx:pt>
          <cx:pt idx="20">0.00027185225668420303</cx:pt>
          <cx:pt idx="21">0.00021410799335251201</cx:pt>
          <cx:pt idx="22">0.000175759318127994</cx:pt>
          <cx:pt idx="23">-0.000478350087438747</cx:pt>
          <cx:pt idx="24">-0.00015234670934011099</cx:pt>
          <cx:pt idx="25">-2.1840352648287698e-05</cx:pt>
          <cx:pt idx="26">-0.0011378251264252</cx:pt>
          <cx:pt idx="27">-5.4081023504376301e-05</cx:pt>
          <cx:pt idx="28">-0.00012960381839848299</cx:pt>
          <cx:pt idx="29">-0.00014232142201697301</cx:pt>
          <cx:pt idx="30">0.00024010000427464101</cx:pt>
          <cx:pt idx="31">-0.000243099698521366</cx:pt>
          <cx:pt idx="32">-6.6641442048025396e-05</cx:pt>
          <cx:pt idx="33">0.00054266912140936397</cx:pt>
          <cx:pt idx="34">0.00016025368748934601</cx:pt>
          <cx:pt idx="35">0.00090232888003526296</cx:pt>
          <cx:pt idx="36">0.00061081567505276695</cx:pt>
          <cx:pt idx="37">0.000277526751135296</cx:pt>
          <cx:pt idx="38">0.00072237502361029203</cx:pt>
          <cx:pt idx="39">0.00044236755517670798</cx:pt>
          <cx:pt idx="40">9.3873355832598101e-05</cx:pt>
          <cx:pt idx="41">0.00067976978217091602</cx:pt>
          <cx:pt idx="42">0.00046301795608293502</cx:pt>
          <cx:pt idx="43">-0.00018662962937398799</cx:pt>
          <cx:pt idx="44">-9.4820973160604404e-05</cx:pt>
          <cx:pt idx="45">0.00064778679129104497</cx:pt>
          <cx:pt idx="46">0.00072865443740350797</cx:pt>
          <cx:pt idx="47">0.00033883002580255202</cx:pt>
          <cx:pt idx="48">-0.000209134194503908</cx:pt>
          <cx:pt idx="49">0.00074626586573796805</cx:pt>
          <cx:pt idx="50">-0.00070682194508075601</cx:pt>
          <cx:pt idx="51">0.00015774279807507401</cx:pt>
          <cx:pt idx="52">0.00042194317464708801</cx:pt>
          <cx:pt idx="53">-0.00019546509841383801</cx:pt>
          <cx:pt idx="54">-3.5728316817208902e-05</cx:pt>
          <cx:pt idx="55">-0.00044019783752120698</cx:pt>
          <cx:pt idx="56">-3.1940032831508201e-06</cx:pt>
          <cx:pt idx="57">-0.00045216398812344998</cx:pt>
          <cx:pt idx="58">0.00029885807717483601</cx:pt>
          <cx:pt idx="59">-0.00061326983366780303</cx:pt>
          <cx:pt idx="60">-0.00075136552071318496</cx:pt>
          <cx:pt idx="61">9.8540730543260395e-05</cx:pt>
          <cx:pt idx="62">0.00057294847619424201</cx:pt>
          <cx:pt idx="63">0.00058802337818782797</cx:pt>
          <cx:pt idx="64">0.00097273853846489996</cx:pt>
          <cx:pt idx="65">0.0003435053450184</cx:pt>
          <cx:pt idx="66">-6.8616487359428498e-05</cx:pt>
          <cx:pt idx="67">-0.00021987906551521801</cx:pt>
          <cx:pt idx="68">-0.00042271330314570799</cx:pt>
          <cx:pt idx="69">-0.0022037394594740202</cx:pt>
          <cx:pt idx="70">-0.00231338081291137</cx:pt>
          <cx:pt idx="71">-0.0041644499229287002</cx:pt>
          <cx:pt idx="72">-0.0053809958714882301</cx:pt>
          <cx:pt idx="73">-0.0043071505235605101</cx:pt>
          <cx:pt idx="74">-0.00074534959807347396</cx:pt>
          <cx:pt idx="75">0.00078920445678778203</cx:pt>
          <cx:pt idx="76">0.0010233713575903401</cx:pt>
          <cx:pt idx="77">-0.000353557993855832</cx:pt>
          <cx:pt idx="78">0.000172792846965623</cx:pt>
          <cx:pt idx="79">0.00038061590617429999</cx:pt>
          <cx:pt idx="80">0.00049938950687403898</cx:pt>
          <cx:pt idx="81">-0.00038039629150880702</cx:pt>
          <cx:pt idx="82">-7.4983400180357205e-05</cx:pt>
          <cx:pt idx="83">0.00081396101138751797</cx:pt>
          <cx:pt idx="84">-0.000140013393562021</cx:pt>
          <cx:pt idx="85">0.00039899943928433502</cx:pt>
          <cx:pt idx="86">0.00031330057955392598</cx:pt>
          <cx:pt idx="87">-0.00148961153181007</cx:pt>
          <cx:pt idx="88">0.00068597974049263496</cx:pt>
          <cx:pt idx="89">0.000185056129990964</cx:pt>
          <cx:pt idx="90">0.0012236185140737301</cx:pt>
          <cx:pt idx="91">0.00144947156352577</cx:pt>
          <cx:pt idx="92">-0.00025169405133660397</cx:pt>
          <cx:pt idx="93">-0.0066206092277928501</cx:pt>
          <cx:pt idx="94">-0.0040807448587811398</cx:pt>
          <cx:pt idx="95">-0.00194545164721417</cx:pt>
          <cx:pt idx="96">0.0054695895229735</cx:pt>
          <cx:pt idx="97">0.0149089139733504</cx:pt>
          <cx:pt idx="98">0.0238213924099278</cx:pt>
          <cx:pt idx="99">0.013268783862531599</cx:pt>
          <cx:pt idx="100">-0.0095248886232118506</cx:pt>
          <cx:pt idx="101">-0.013647201452727801</cx:pt>
          <cx:pt idx="102">-0.00119501753084378</cx:pt>
          <cx:pt idx="103">0.00096105743217867595</cx:pt>
          <cx:pt idx="104">-0.0037820115661984502</cx:pt>
          <cx:pt idx="105">-0.010532599799061799</cx:pt>
          <cx:pt idx="106">-0.012405559252201199</cx:pt>
          <cx:pt idx="107">-0.0080826200376429604</cx:pt>
          <cx:pt idx="108">-0.000231910290711629</cx:pt>
          <cx:pt idx="109">0.00192295729325689</cx:pt>
          <cx:pt idx="110">0.0010500660454536099</cx:pt>
          <cx:pt idx="111">0.00035429755568558202</cx:pt>
          <cx:pt idx="112">1.0667336160102101e-05</cx:pt>
          <cx:pt idx="113">-0.000280085769596674</cx:pt>
          <cx:pt idx="114">0.000438134425724699</cx:pt>
          <cx:pt idx="115">-6.0727469087703498e-05</cx:pt>
          <cx:pt idx="116">0.0026440907205177002</cx:pt>
          <cx:pt idx="117">-0.0056508209053077298</cx:pt>
          <cx:pt idx="118">-0.017283501838551301</cx:pt>
          <cx:pt idx="119">-0.022972559783783</cx:pt>
          <cx:pt idx="120">-0.014034644454974699</cx:pt>
          <cx:pt idx="121">0.017972890367599699</cx:pt>
          <cx:pt idx="122">0.0014915733681649</cx:pt>
          <cx:pt idx="123">0.021498758401160799</cx:pt>
          <cx:pt idx="124">0.018731615766149401</cx:pt>
          <cx:pt idx="125">0.010686498486858501</cx:pt>
          <cx:pt idx="126">-0.0054627256569054899</cx:pt>
          <cx:pt idx="127">0.053955220899055599</cx:pt>
          <cx:pt idx="128">0.110339040526214</cx:pt>
          <cx:pt idx="129">0.103106973462969</cx:pt>
          <cx:pt idx="130">0.060563900482982401</cx:pt>
          <cx:pt idx="131">0.00118632453077876</cx:pt>
          <cx:pt idx="132">0.0044979294510922698</cx:pt>
          <cx:pt idx="133">0.0341657668846976</cx:pt>
          <cx:pt idx="134">0.054154416923068903</cx:pt>
          <cx:pt idx="135">0.040795985622474003</cx:pt>
          <cx:pt idx="136">0.033470656388155502</cx:pt>
          <cx:pt idx="137">0.0083972440140872399</cx:pt>
          <cx:pt idx="138">0.00084660391554881897</cx:pt>
          <cx:pt idx="139">0.00046743799702806798</cx:pt>
          <cx:pt idx="140">-0.00026194413114611199</cx:pt>
          <cx:pt idx="141">0.00060653073283177105</cx:pt>
          <cx:pt idx="142">0.00040949166679963298</cx:pt>
          <cx:pt idx="143">-0.00216487405449323</cx:pt>
          <cx:pt idx="144">-0.0132643416274403</cx:pt>
          <cx:pt idx="145">-0.024673667429148199</cx:pt>
          <cx:pt idx="146">-0.052656024132050699</cx:pt>
          <cx:pt idx="147">-0.021087292281915401</cx:pt>
          <cx:pt idx="148">0.00043208637378408499</cx:pt>
          <cx:pt idx="149">-0.031226044201860498</cx:pt>
          <cx:pt idx="150">-0.0050853774287837597</cx:pt>
          <cx:pt idx="151">0.0078223423072617104</cx:pt>
          <cx:pt idx="152">0.00339110964973141</cx:pt>
          <cx:pt idx="153">0.0440602320838979</cx:pt>
          <cx:pt idx="154">0.0253653977357206</cx:pt>
          <cx:pt idx="155">0.0108253053115707</cx:pt>
          <cx:pt idx="156">0.12928086678577599</cx:pt>
          <cx:pt idx="157">0.14992301949262499</cx:pt>
          <cx:pt idx="158">0.096004525570405494</cx:pt>
          <cx:pt idx="159">0.035641354363623298</cx:pt>
          <cx:pt idx="160">0.077755824923322697</cx:pt>
          <cx:pt idx="161">0.088991183041249006</cx:pt>
          <cx:pt idx="162">0.114466818989737</cx:pt>
          <cx:pt idx="163">0.0857033217165519</cx:pt>
          <cx:pt idx="164">0.047140123663285197</cx:pt>
          <cx:pt idx="165">0.0108803341241933</cx:pt>
          <cx:pt idx="166">0.0020728955028548502</cx:pt>
          <cx:pt idx="167">-0.00010359596127416599</cx:pt>
          <cx:pt idx="168">-2.7168307466111e-05</cx:pt>
          <cx:pt idx="169">0.00014487703697583999</cx:pt>
          <cx:pt idx="170">0.0028049974924971499</cx:pt>
          <cx:pt idx="171">-0.0079619601181017807</cx:pt>
          <cx:pt idx="172">-0.0163343710839556</cx:pt>
          <cx:pt idx="173">-0.031605341371745699</cx:pt>
          <cx:pt idx="174">-0.043348195603757703</cx:pt>
          <cx:pt idx="175">0.021690336181794698</cx:pt>
          <cx:pt idx="176">0.0114647430499517</cx:pt>
          <cx:pt idx="177">0.0273994188034427</cx:pt>
          <cx:pt idx="178">0.102622368444761</cx:pt>
          <cx:pt idx="179">0.094394596975773501</cx:pt>
          <cx:pt idx="180">0.052710708705301999</cx:pt>
          <cx:pt idx="181">0.036120100148203799</cx:pt>
          <cx:pt idx="182">0.079142340241327894</cx:pt>
          <cx:pt idx="183">0.080172772297513906</cx:pt>
          <cx:pt idx="184">0.056307990262552898</cx:pt>
          <cx:pt idx="185">0.15790820438362499</cx:pt>
          <cx:pt idx="186">0.17809012948043701</cx:pt>
          <cx:pt idx="187">0.135846879769046</cx:pt>
          <cx:pt idx="188">0.094940480045872494</cx:pt>
          <cx:pt idx="189">0.134160556992098</cx:pt>
          <cx:pt idx="190">0.093014370871223204</cx:pt>
          <cx:pt idx="191">0.0513568678694417</cx:pt>
          <cx:pt idx="192">0.038829043140412099</cx:pt>
          <cx:pt idx="193">0.0117313039096159</cx:pt>
          <cx:pt idx="194">0.0033565055666091698</cx:pt>
          <cx:pt idx="195">6.2781695471356293e-05</cx:pt>
          <cx:pt idx="196">-0.00039409763684824801</cx:pt>
          <cx:pt idx="197">-0.00034407553221620199</cx:pt>
          <cx:pt idx="198">-0.00090207039481488905</cx:pt>
          <cx:pt idx="199">-0.0027587092321708748</cx:pt>
          <cx:pt idx="200">-0.0048621325974000503</cx:pt>
          <cx:pt idx="201">-0.0039670821073204002</cx:pt>
          <cx:pt idx="202">-0.003430347658556725</cx:pt>
          <cx:pt idx="203">0.013516295988042999</cx:pt>
          <cx:pt idx="204">0.0034527501052599749</cx:pt>
          <cx:pt idx="205">0.01520861937225085</cx:pt>
          <cx:pt idx="206">0.024509891438601626</cx:pt>
          <cx:pt idx="207">0.01918560984981265</cx:pt>
          <cx:pt idx="208">0.014716481071349525</cx:pt>
          <cx:pt idx="209">0.018896896750581951</cx:pt>
          <cx:pt idx="210">0.042869743760856747</cx:pt>
          <cx:pt idx="211">0.051919318062749749</cx:pt>
          <cx:pt idx="212">0.057826983382739748</cx:pt>
          <cx:pt idx="213">0.062863201907675248</cx:pt>
          <cx:pt idx="214">0.054504186802869253</cx:pt>
          <cx:pt idx="215">0.051379525873765999</cx:pt>
          <cx:pt idx="216">0.033537987579888753</cx:pt>
          <cx:pt idx="217">0.025216010354362502</cx:pt>
          <cx:pt idx="218">0.025894744195645501</cx:pt>
          <cx:pt idx="219">0.016965172921015573</cx:pt>
          <cx:pt idx="220">0.0070140911968957003</cx:pt>
          <cx:pt idx="221">0.0023590184564250649</cx:pt>
          <cx:pt idx="222">0.00098948204578080999</cx:pt>
          <cx:pt idx="223">-8.2198104714099996e-06</cx:pt>
          <cx:pt idx="224">-3.8972150292970002e-06</cx:pt>
          <cx:pt idx="225">-0.00013584518224359001</cx:pt>
          <cx:pt idx="226">-0.00087546095985648498</cx:pt>
          <cx:pt idx="227">-0.0022424174039655151</cx:pt>
          <cx:pt idx="228">-0.0062239909426113999</cx:pt>
          <cx:pt idx="229">-0.0087781241218142497</cx:pt>
          <cx:pt idx="230">-0.006769412023273625</cx:pt>
          <cx:pt idx="231">0.00046266596439954001</cx:pt>
          <cx:pt idx="232">-0.00030058171970958253</cx:pt>
          <cx:pt idx="233">0.021457378427874374</cx:pt>
          <cx:pt idx="234">0.0016645485386750825</cx:pt>
          <cx:pt idx="235">0.012838692267496375</cx:pt>
          <cx:pt idx="236">0.019064324151585151</cx:pt>
          <cx:pt idx="237">0.0047170259145717002</cx:pt>
          <cx:pt idx="238">0.0059238749085024998</cx:pt>
          <cx:pt idx="239">0.028949731465586999</cx:pt>
          <cx:pt idx="240">0.044983473691602251</cx:pt>
          <cx:pt idx="241">0.027059458896785502</cx:pt>
          <cx:pt idx="242">0.024637193349253801</cx:pt>
          <cx:pt idx="243">0.011480936048645125</cx:pt>
          <cx:pt idx="244">-0.0043078248593065747</cx:pt>
          <cx:pt idx="245">-0.01633324593926945</cx:pt>
          <cx:pt idx="246">0.0079990928347781747</cx:pt>
          <cx:pt idx="247">0.010900573289143451</cx:pt>
          <cx:pt idx="248">0.0089949329455380998</cx:pt>
          <cx:pt idx="249">0.0018991415441564025</cx:pt>
          <cx:pt idx="250">0.000577220451881765</cx:pt>
          <cx:pt idx="251">-4.2372470332152999e-05</cx:pt>
          <cx:pt idx="252">-0.0001095268549179405</cx:pt>
          <cx:pt idx="253">-1.5914994444405725e-05</cx:pt>
          <cx:pt idx="254">-0.00012636734375958176</cx:pt>
          <cx:pt idx="255">-0.0043026932818539254</cx:pt>
          <cx:pt idx="256">-0.0040182001921674248</cx:pt>
          <cx:pt idx="257">-0.0073453647815893003</cx:pt>
          <cx:pt idx="258">-0.0065745714623537998</cx:pt>
          <cx:pt idx="259">-0.011290558983215125</cx:pt>
          <cx:pt idx="260">0.0081809241554414505</cx:pt>
          <cx:pt idx="261">0.01401791447081025</cx:pt>
          <cx:pt idx="262">0.00099477331263717744</cx:pt>
          <cx:pt idx="263">0.0038693801800709499</cx:pt>
          <cx:pt idx="264">0.0046386653441212247</cx:pt>
          <cx:pt idx="265">-0.0048336962140700501</cx:pt>
          <cx:pt idx="266">-0.047553919853035503</cx:pt>
          <cx:pt idx="267">-0.05345756255596075</cx:pt>
          <cx:pt idx="268">-0.059860172064791002</cx:pt>
          <cx:pt idx="269">-0.053698736081043502</cx:pt>
          <cx:pt idx="270">-0.017065563480144826</cx:pt>
          <cx:pt idx="271">-0.016876217415901076</cx:pt>
          <cx:pt idx="272">-0.027753887126905751</cx:pt>
          <cx:pt idx="273">-0.045016063173274751</cx:pt>
          <cx:pt idx="274">-0.011716381672499301</cx:pt>
          <cx:pt idx="275">-0.010043223408710699</cx:pt>
          <cx:pt idx="276">0.0045894556265297501</cx:pt>
          <cx:pt idx="277">0.003501891700411125</cx:pt>
          <cx:pt idx="278">0.00058194701635331755</cx:pt>
          <cx:pt idx="279">-9.9799439082503996e-05</cx:pt>
          <cx:pt idx="280">0.00014785268958580525</cx:pt>
          <cx:pt idx="281">-0.00015213809320152076</cx:pt>
          <cx:pt idx="282">0.00043473541746129248</cx:pt>
          <cx:pt idx="283">-0.0019896772399605701</cx:pt>
          <cx:pt idx="284">0.00250558891470075</cx:pt>
          <cx:pt idx="285">-0.00076620182719503002</cx:pt>
          <cx:pt idx="286">-0.0078711330151160497</cx:pt>
          <cx:pt idx="287">-0.016338533149630224</cx:pt>
          <cx:pt idx="288">0.01487170768579205</cx:pt>
          <cx:pt idx="289">0.016631531919249223</cx:pt>
          <cx:pt idx="290">0.0063029767102974503</cx:pt>
          <cx:pt idx="291">-0.0075817050152057249</cx:pt>
          <cx:pt idx="292">0.0080486007706381257</cx:pt>
          <cx:pt idx="293">-0.03510437720318875</cx:pt>
          <cx:pt idx="294">-0.069967002243357751</cx:pt>
          <cx:pt idx="295">-0.068620765283355256</cx:pt>
          <cx:pt idx="296">-0.076889206030559001</cx:pt>
          <cx:pt idx="297">-0.073515264931166752</cx:pt>
          <cx:pt idx="298">-0.034154913484943747</cx:pt>
          <cx:pt idx="299">-0.134850812282927</cx:pt>
          <cx:pt idx="300">-0.105356440864229</cx:pt>
          <cx:pt idx="301">-0.10756931950188001</cx:pt>
          <cx:pt idx="302">-0.092180260044069096</cx:pt>
          <cx:pt idx="303">-0.088497614804143102</cx:pt>
          <cx:pt idx="304">-0.0047525018820041998</cx:pt>
          <cx:pt idx="305">0.0068951183598370798</cx:pt>
          <cx:pt idx="306">0.0034732378687862202</cx:pt>
          <cx:pt idx="307">0.0014622411598887301</cx:pt>
          <cx:pt idx="308">0.00016467189919808499</cx:pt>
          <cx:pt idx="309">-0.00017032757275537699</cx:pt>
          <cx:pt idx="310">-0.00102768116937732</cx:pt>
          <cx:pt idx="311">-0.0046365893626527203</cx:pt>
          <cx:pt idx="312">0.012404071523945801</cx:pt>
          <cx:pt idx="313">-0.033940780541339199</cx:pt>
          <cx:pt idx="314">-0.027390331992757099</cx:pt>
          <cx:pt idx="315">-0.071045952122418904</cx:pt>
          <cx:pt idx="316">0.0137172619637388</cx:pt>
          <cx:pt idx="317">-0.011474937377486</cx:pt>
          <cx:pt idx="318">0.042474247653499102</cx:pt>
          <cx:pt idx="319">0.011773097473777101</cx:pt>
          <cx:pt idx="320">0.012511748569759101</cx:pt>
          <cx:pt idx="321">-0.040340370511831598</cx:pt>
          <cx:pt idx="322">-0.016872241020137801</cx:pt>
          <cx:pt idx="323">-0.0026666420988844201</cx:pt>
          <cx:pt idx="324">-0.088687688681257495</cx:pt>
          <cx:pt idx="325">-0.13192652508484701</cx:pt>
          <cx:pt idx="326">-0.108362727518776</cx:pt>
          <cx:pt idx="327">-0.111434433412946</cx:pt>
          <cx:pt idx="328">-0.11979115494378401</cx:pt>
          <cx:pt idx="329">-0.12149155230198901</cx:pt>
          <cx:pt idx="330">-0.14287047408966599</cx:pt>
          <cx:pt idx="331">-0.077640087051466106</cx:pt>
          <cx:pt idx="332">-0.019977549775937801</cx:pt>
          <cx:pt idx="333">0.0058192856267720002</cx:pt>
          <cx:pt idx="334">0.0011735181477739399</cx:pt>
          <cx:pt idx="335">0.00144375630951109</cx:pt>
          <cx:pt idx="336">4.5326368830041201e-05</cx:pt>
          <cx:pt idx="337">2.7639455164947698e-05</cx:pt>
          <cx:pt idx="338">-0.0013281349904092599</cx:pt>
          <cx:pt idx="339">0.0026902256396408399</cx:pt>
          <cx:pt idx="340">0.0022802552481987698</cx:pt>
          <cx:pt idx="341">-0.042002974112708702</cx:pt>
          <cx:pt idx="342">0.0109335766618846</cx:pt>
          <cx:pt idx="343">-0.0217441752909476</cx:pt>
          <cx:pt idx="344">-0.0024224970208935699</cx:pt>
          <cx:pt idx="345">-0.0205740231165886</cx:pt>
          <cx:pt idx="346">0.0247846127887974</cx:pt>
          <cx:pt idx="347">0.0047601239683303098</cx:pt>
          <cx:pt idx="348">-0.042497217457307203</cx:pt>
          <cx:pt idx="349">0.031802965505516798</cx:pt>
          <cx:pt idx="350">0.060427247147778501</cx:pt>
          <cx:pt idx="351">0.022101908301448599</cx:pt>
          <cx:pt idx="352">-0.091164663670784296</cx:pt>
          <cx:pt idx="353">-0.097866058285929494</cx:pt>
          <cx:pt idx="354">-0.074364960608041902</cx:pt>
          <cx:pt idx="355">-0.116197387444171</cx:pt>
          <cx:pt idx="356">-0.031126977328150299</cx:pt>
          <cx:pt idx="357">-0.083089656499604606</cx:pt>
          <cx:pt idx="358">-0.12707708611148699</cx:pt>
          <cx:pt idx="359">-0.044550150144357599</cx:pt>
          <cx:pt idx="360">-0.015025508413775999</cx:pt>
          <cx:pt idx="361">-0.0027298571819652901</cx:pt>
          <cx:pt idx="362">0.00029159703962416901</cx:pt>
          <cx:pt idx="363">0.00058878911077987403</cx:pt>
          <cx:pt idx="364">-0.00016324145189964201</cx:pt>
          <cx:pt idx="365">-0.00015811735980697899</cx:pt>
          <cx:pt idx="366">-0.0021112720531223498</cx:pt>
          <cx:pt idx="367">0.0038551212316944301</cx:pt>
          <cx:pt idx="368">-0.015783489047558299</cx:pt>
          <cx:pt idx="369">-0.0103606156596939</cx:pt>
          <cx:pt idx="370">0.034316941638329698</cx:pt>
          <cx:pt idx="371">0.044662934790419599</cx:pt>
          <cx:pt idx="372">-0.132642531304006</cx:pt>
          <cx:pt idx="373">-0.0754908918394539</cx:pt>
          <cx:pt idx="374">-0.036961574348136197</cx:pt>
          <cx:pt idx="375">-0.040747999805620799</cx:pt>
          <cx:pt idx="376">-0.0083251336650893605</cx:pt>
          <cx:pt idx="377">0.076070438763341103</cx:pt>
          <cx:pt idx="378">0.034952634375649203</cx:pt>
          <cx:pt idx="379">-0.066694339658357402</cx:pt>
          <cx:pt idx="380">-0.176390353100251</cx:pt>
          <cx:pt idx="381">-0.093033289681290807</cx:pt>
          <cx:pt idx="382">-0.042256447285840701</cx:pt>
          <cx:pt idx="383">-0.092191943599999299</cx:pt>
          <cx:pt idx="384">-0.094609843040689395</cx:pt>
          <cx:pt idx="385">-0.093912389465493296</cx:pt>
          <cx:pt idx="386">-0.106283292131537</cx:pt>
          <cx:pt idx="387">-0.024477914194694899</cx:pt>
          <cx:pt idx="388">0.0139424502929664</cx:pt>
          <cx:pt idx="389">0.00063588809291581397</cx:pt>
          <cx:pt idx="390">-1.6131568305824501e-05</cx:pt>
          <cx:pt idx="391">-0.00031002803808160499</cx:pt>
          <cx:pt idx="392">-0.00038562050866902301</cx:pt>
          <cx:pt idx="393">0.0021633109903910598</cx:pt>
          <cx:pt idx="394">7.1231958463491296e-05</cx:pt>
          <cx:pt idx="395">-0.0057269201099914603</cx:pt>
          <cx:pt idx="396">-0.0129285504492285</cx:pt>
          <cx:pt idx="397">-0.00404160244552781</cx:pt>
          <cx:pt idx="398">0.0801739835868788</cx:pt>
          <cx:pt idx="399">0.0574958392910161</cx:pt>
          <cx:pt idx="400">-0.049604341939869699</cx:pt>
          <cx:pt idx="401">-0.117529678164479</cx:pt>
          <cx:pt idx="402">-0.058997213429588503</cx:pt>
          <cx:pt idx="403">-0.109567194857563</cx:pt>
          <cx:pt idx="404">-0.113325837650852</cx:pt>
          <cx:pt idx="405">-0.0064480044536802204</cx:pt>
          <cx:pt idx="406">0.020555144750385401</cx:pt>
          <cx:pt idx="407">-0.049368887019807101</cx:pt>
          <cx:pt idx="408">-0.10519288621348601</cx:pt>
          <cx:pt idx="409">-0.049460465967249699</cx:pt>
          <cx:pt idx="410">0.035668102525114397</cx:pt>
          <cx:pt idx="411">-0.032617512298302502</cx:pt>
          <cx:pt idx="412">-0.107483696601694</cx:pt>
          <cx:pt idx="413">-0.110516172509474</cx:pt>
          <cx:pt idx="414">-0.100281277270685</cx:pt>
          <cx:pt idx="415">-0.00020370746005821401</cx:pt>
          <cx:pt idx="416">0.0147041756633291</cx:pt>
          <cx:pt idx="417">-0.00309394412833763</cx:pt>
          <cx:pt idx="418">-0.0012018349407486801</cx:pt>
          <cx:pt idx="419">9.6497591432310998e-05</cx:pt>
          <cx:pt idx="420">-0.000235736545825382</cx:pt>
          <cx:pt idx="421">0.0036247541357184499</cx:pt>
          <cx:pt idx="422">0.0023295565433716502</cx:pt>
          <cx:pt idx="423">-0.019180470939436201</cx:pt>
          <cx:pt idx="424">-0.029418668880705899</cx:pt>
          <cx:pt idx="425">0.017738669666508899</cx:pt>
          <cx:pt idx="426">0.055251098575324301</cx:pt>
          <cx:pt idx="427">0.079142951783257504</cx:pt>
          <cx:pt idx="428">0.056548606606845499</cx:pt>
          <cx:pt idx="429">-0.0057143013686387304</cx:pt>
          <cx:pt idx="430">0.00058722681802486501</cx:pt>
          <cx:pt idx="431">-0.043556867184865199</cx:pt>
          <cx:pt idx="432">-0.082856577562675005</cx:pt>
          <cx:pt idx="433">-0.10134726799263299</cx:pt>
          <cx:pt idx="434">-0.097930643069777001</cx:pt>
          <cx:pt idx="435">-0.048038490766923098</cx:pt>
          <cx:pt idx="436">-0.043523826072390102</cx:pt>
          <cx:pt idx="437">-0.030319939252339199</cx:pt>
          <cx:pt idx="438">-0.030397006880758401</cx:pt>
          <cx:pt idx="439">-0.039693600966531899</cx:pt>
          <cx:pt idx="440">-0.064297079933798004</cx:pt>
          <cx:pt idx="441">-0.014115096245071001</cx:pt>
          <cx:pt idx="442">-0.069352756611717206</cx:pt>
          <cx:pt idx="443">0.0146641001421622</cx:pt>
          <cx:pt idx="444">0.020177720083329999</cx:pt>
          <cx:pt idx="445">-0.017040599855335001</cx:pt>
          <cx:pt idx="446">-0.0013942674257990399</cx:pt>
          <cx:pt idx="447">0.00088408511794571402</cx:pt>
          <cx:pt idx="448">-0.00076652848546161399</cx:pt>
          <cx:pt idx="449">0.0018045178230269199</cx:pt>
          <cx:pt idx="450">0.0050544700512740702</cx:pt>
          <cx:pt idx="451">-0.0063378815888804896</cx:pt>
          <cx:pt idx="452">-0.017661237653812601</cx:pt>
          <cx:pt idx="453">0.0072724014423166698</cx:pt>
          <cx:pt idx="454">-0.013077465607088201</cx:pt>
          <cx:pt idx="455">0.035338046164338097</cx:pt>
          <cx:pt idx="456">0.057273309891769597</cx:pt>
          <cx:pt idx="457">0.029517278206112899</cx:pt>
          <cx:pt idx="458">0.030261393095689398</cx:pt>
          <cx:pt idx="459">-0.051651620027789502</cx:pt>
          <cx:pt idx="460">-0.027493609775447</cx:pt>
          <cx:pt idx="461">-0.057382247048154499</cx:pt>
          <cx:pt idx="462">-0.084575504091716894</cx:pt>
          <cx:pt idx="463">-0.091479091629624101</cx:pt>
          <cx:pt idx="464">-0.036271515687856498</cx:pt>
          <cx:pt idx="465">-0.0522614006114267</cx:pt>
          <cx:pt idx="466">-0.138212029175562</cx:pt>
          <cx:pt idx="467">-0.078028433483480403</cx:pt>
          <cx:pt idx="468">-0.060295152356636003</cx:pt>
          <cx:pt idx="469">0.0108074062840256</cx:pt>
          <cx:pt idx="470">0.0077336306275060203</cx:pt>
          <cx:pt idx="471">0.027336230209716601</cx:pt>
          <cx:pt idx="472">0.022490928301410799</cx:pt>
          <cx:pt idx="473">-0.0204039590256779</cx:pt>
          <cx:pt idx="474">-0.0037357715427077699</cx:pt>
          <cx:pt idx="475">-0.00110121065767954</cx:pt>
          <cx:pt idx="476">-0.000158968667354199</cx:pt>
          <cx:pt idx="477">0.00055414007395225605</cx:pt>
          <cx:pt idx="478">0.00645833044658188</cx:pt>
          <cx:pt idx="479">0.0224539289475892</cx:pt>
          <cx:pt idx="480">0.0031448448918722301</cx:pt>
          <cx:pt idx="481">-0.0087089679079014205</cx:pt>
          <cx:pt idx="482">-0.0050131382783681596</cx:pt>
          <cx:pt idx="483">0.0423644903522266</cx:pt>
          <cx:pt idx="484">-0.0336859002829124</cx:pt>
          <cx:pt idx="485">-0.052599858446949498</cx:pt>
          <cx:pt idx="486">0.0384630981070547</cx:pt>
          <cx:pt idx="487">-0.028719742241465802</cx:pt>
          <cx:pt idx="488">-0.0146690983137085</cx:pt>
          <cx:pt idx="489">-0.025275845271450999</cx:pt>
          <cx:pt idx="490">-0.00129883190673718</cx:pt>
          <cx:pt idx="491">-0.0034793650193350699</cx:pt>
          <cx:pt idx="492">-0.058316990000130603</cx:pt>
          <cx:pt idx="493">-0.097030338093605104</cx:pt>
          <cx:pt idx="494">-0.039897391878706903</cx:pt>
          <cx:pt idx="495">0.0316726144369004</cx:pt>
          <cx:pt idx="496">-0.065207094473164903</cx:pt>
          <cx:pt idx="497">-0.0027314217598458901</cx:pt>
          <cx:pt idx="498">0.039175547268192099</cx:pt>
          <cx:pt idx="499">0.021075105233605701</cx:pt>
          <cx:pt idx="500">0.0161665257780969</cx:pt>
          <cx:pt idx="501">-0.0083450480627158593</cx:pt>
          <cx:pt idx="502">-0.000954263480228853</cx:pt>
          <cx:pt idx="503">-0.00055846496427690003</cx:pt>
          <cx:pt idx="504">-0.00017920344449347099</cx:pt>
          <cx:pt idx="505">0.000171908276883206</cx:pt>
          <cx:pt idx="506">0.0027190815795684101</cx:pt>
          <cx:pt idx="507">0.0228415261304388</cx:pt>
          <cx:pt idx="508">0.029400218376709499</cx:pt>
          <cx:pt idx="509">-0.029217530150913398</cx:pt>
          <cx:pt idx="510">-0.015907857081150799</cx:pt>
          <cx:pt idx="511">0.024482142361997999</cx:pt>
          <cx:pt idx="512">-0.041723311599415502</cx:pt>
          <cx:pt idx="513">-0.0818493707820626</cx:pt>
          <cx:pt idx="514">-0.0804461205676896</cx:pt>
          <cx:pt idx="515">-0.129153986833941</cx:pt>
          <cx:pt idx="516">-0.091327949003260397</cx:pt>
          <cx:pt idx="517">-0.148367218343256</cx:pt>
          <cx:pt idx="518">-0.15157378744514399</cx:pt>
          <cx:pt idx="519">-0.089116403105832798</cx:pt>
          <cx:pt idx="520">-0.018472883646956401</cx:pt>
          <cx:pt idx="521">-0.111013723387241</cx:pt>
          <cx:pt idx="522">-0.057868206416030403</cx:pt>
          <cx:pt idx="523">0.091333704693557602</cx:pt>
          <cx:pt idx="524">0.059301104814628497</cx:pt>
          <cx:pt idx="525">0.00895530238604118</cx:pt>
          <cx:pt idx="526">0.038266991466045799</cx:pt>
          <cx:pt idx="527">0.023060813375448901</cx:pt>
          <cx:pt idx="528">0.0071030536900440998</cx:pt>
          <cx:pt idx="529">0.0027736210236388001</cx:pt>
          <cx:pt idx="530">-0.00178389102438228</cx:pt>
          <cx:pt idx="531">-0.00093963888731513198</cx:pt>
          <cx:pt idx="532">0.00018375334439981101</cx:pt>
          <cx:pt idx="533">-0.000368482099766682</cx:pt>
          <cx:pt idx="534">0.0019496485925916899</cx:pt>
          <cx:pt idx="535">0.0069610946999500503</cx:pt>
          <cx:pt idx="536">0.037009024389622801</cx:pt>
          <cx:pt idx="537">-0.022945908023614701</cx:pt>
          <cx:pt idx="538">-0.028590100916036899</cx:pt>
          <cx:pt idx="539">0.0148542932284024</cx:pt>
          <cx:pt idx="540">-0.031689033196720701</cx:pt>
          <cx:pt idx="541">-0.100462943103967</cx:pt>
          <cx:pt idx="542">-0.110316222918699</cx:pt>
          <cx:pt idx="543">-0.069311769491582603</cx:pt>
          <cx:pt idx="544">-0.092513407553966101</cx:pt>
          <cx:pt idx="545">-0.20010530666031001</cx:pt>
          <cx:pt idx="546">-0.178406014490718</cx:pt>
          <cx:pt idx="547">-0.14881926655202499</cx:pt>
          <cx:pt idx="548">-0.061856100672412602</cx:pt>
          <cx:pt idx="549">-0.053631177168987999</cx:pt>
          <cx:pt idx="550">0.0012777982543534501</cx:pt>
          <cx:pt idx="551">0.084783485576021805</cx:pt>
          <cx:pt idx="552">0.095199705083261296</cx:pt>
          <cx:pt idx="553">0.022068664662926601</cx:pt>
          <cx:pt idx="554">0.072868451739016099</cx:pt>
          <cx:pt idx="555">0.0192127833587682</cx:pt>
          <cx:pt idx="556">0.013737489026463901</cx:pt>
          <cx:pt idx="557">0.012139664284907301</cx:pt>
          <cx:pt idx="558">-0.00033790232334393703</cx:pt>
          <cx:pt idx="559">0.00017087168620942401</cx:pt>
          <cx:pt idx="560">8.5908718517190493e-05</cx:pt>
          <cx:pt idx="561">0.00016660573632365101</cx:pt>
          <cx:pt idx="562">0.000475804136951004</cx:pt>
          <cx:pt idx="563">0.00675072001992073</cx:pt>
          <cx:pt idx="564">0.0266078584006391</cx:pt>
          <cx:pt idx="565">-0.0095427387386192598</cx:pt>
          <cx:pt idx="566">-0.026406748250746601</cx:pt>
          <cx:pt idx="567">0.00113893601663358</cx:pt>
          <cx:pt idx="568">0.045490960887383303</cx:pt>
          <cx:pt idx="569">0.013279483244952</cx:pt>
          <cx:pt idx="570">-0.063423125363885294</cx:pt>
          <cx:pt idx="571">-0.076996657184303</cx:pt>
          <cx:pt idx="572">-0.082555140883394898</cx:pt>
          <cx:pt idx="573">-0.087912771103800899</cx:pt>
          <cx:pt idx="574">-0.127675648258646</cx:pt>
          <cx:pt idx="575">-0.0100465843768752</cx:pt>
          <cx:pt idx="576">-0.017426810768507901</cx:pt>
          <cx:pt idx="577">-0.032066996247790198</cx:pt>
          <cx:pt idx="578">0.0051911050403895403</cx:pt>
          <cx:pt idx="579">0.115540175075106</cx:pt>
          <cx:pt idx="580">0.027823179919118</cx:pt>
          <cx:pt idx="581">0.0148866095787037</cx:pt>
          <cx:pt idx="582">0.071477044962498404</cx:pt>
          <cx:pt idx="583">0.036030773380214702</cx:pt>
          <cx:pt idx="584">0.0132651965147842</cx:pt>
          <cx:pt idx="585">0.018106888342127699</cx:pt>
          <cx:pt idx="586">-5.48675871898363e-05</cx:pt>
          <cx:pt idx="587">0.00049182173648241502</cx:pt>
          <cx:pt idx="588">-0.00089037844783535804</cx:pt>
          <cx:pt idx="589">0.00048109176675525202</cx:pt>
          <cx:pt idx="590">0.0015902448787196699</cx:pt>
          <cx:pt idx="591">0.013665642372029401</cx:pt>
          <cx:pt idx="592">0.0378222441249964</cx:pt>
          <cx:pt idx="593">-0.023568077404009301</cx:pt>
          <cx:pt idx="594">-0.027520053576078101</cx:pt>
          <cx:pt idx="595">-0.0031020649611315002</cx:pt>
          <cx:pt idx="596">0.032290753047823403</cx:pt>
          <cx:pt idx="597">-0.016722776845231699</cx:pt>
          <cx:pt idx="598">-0.010300783146594</cx:pt>
          <cx:pt idx="599">-0.020437696379673902</cx:pt>
          <cx:pt idx="600">-0.0136556565523229</cx:pt>
          <cx:pt idx="601">-0.011816378489520199</cx:pt>
          <cx:pt idx="602">0.0045696846175620198</cx:pt>
          <cx:pt idx="603">0.039472845613713801</cx:pt>
          <cx:pt idx="604">-0.014380798462518701</cx:pt>
          <cx:pt idx="605">-0.067357311809966694</cx:pt>
          <cx:pt idx="606">0.022166694101463699</cx:pt>
          <cx:pt idx="607">0.095020618177229094</cx:pt>
          <cx:pt idx="608">0.041714943765908397</cx:pt>
          <cx:pt idx="609">0.028809943150625902</cx:pt>
          <cx:pt idx="610">0.064215412955663007</cx:pt>
          <cx:pt idx="611">0.041754092527443998</cx:pt>
          <cx:pt idx="612">0.031699374753956198</cx:pt>
          <cx:pt idx="613">0.027621150440067101</cx:pt>
          <cx:pt idx="614">-6.0422942082192603e-05</cx:pt>
          <cx:pt idx="615">0.00033366788767501498</cx:pt>
          <cx:pt idx="616">-4.3023749516453803e-05</cx:pt>
          <cx:pt idx="617">0.00039985448647157201</cx:pt>
          <cx:pt idx="618">0.0025185521003863801</cx:pt>
          <cx:pt idx="619">0.028798731078255899</cx:pt>
          <cx:pt idx="620">0.021945306693728</cx:pt>
          <cx:pt idx="621">-0.0088060343749177001</cx:pt>
          <cx:pt idx="622">-0.0290923072746061</cx:pt>
          <cx:pt idx="623">-0.021145617408995</cx:pt>
          <cx:pt idx="624">0.022500459556352902</cx:pt>
          <cx:pt idx="625">-0.0312773085379357</cx:pt>
          <cx:pt idx="626">-0.10198236842227799</cx:pt>
          <cx:pt idx="627">0.0070298216282587899</cx:pt>
          <cx:pt idx="628">0.032754852193011802</cx:pt>
          <cx:pt idx="629">-0.023113610524262099</cx:pt>
          <cx:pt idx="630">0.0151640922809356</cx:pt>
          <cx:pt idx="631">0.072202743802109601</cx:pt>
          <cx:pt idx="632">0.0207521966979081</cx:pt>
          <cx:pt idx="633">0.051010678324602203</cx:pt>
          <cx:pt idx="634">0.048631159425177199</cx:pt>
          <cx:pt idx="635">0.036745084668450702</cx:pt>
          <cx:pt idx="636">0.053982803590964197</cx:pt>
          <cx:pt idx="637">0.053694872777634101</cx:pt>
          <cx:pt idx="638">0.043745573709666898</cx:pt>
          <cx:pt idx="639">0.056550710676841698</cx:pt>
          <cx:pt idx="640">0.0261402532396941</cx:pt>
          <cx:pt idx="641">0.029896843090932601</cx:pt>
          <cx:pt idx="642">0.00035841180788301</cx:pt>
          <cx:pt idx="643">0.000114615297651516</cx:pt>
          <cx:pt idx="644">-8.5162601438724706e-05</cx:pt>
          <cx:pt idx="645">0.00036589556973071598</cx:pt>
          <cx:pt idx="646">0.0015050205671787199</cx:pt>
          <cx:pt idx="647">0.021910894252139001</cx:pt>
          <cx:pt idx="648">0.0393748358010369</cx:pt>
          <cx:pt idx="649">0.045665470060535097</cx:pt>
          <cx:pt idx="650">0.038280897502181201</cx:pt>
          <cx:pt idx="651">0.022437077048831699</cx:pt>
          <cx:pt idx="652">0.0181091561663617</cx:pt>
          <cx:pt idx="653">0.057664011622002097</cx:pt>
          <cx:pt idx="654">0.023033620976651702</cx:pt>
          <cx:pt idx="655">0.032637746248013202</cx:pt>
          <cx:pt idx="656">0.087271007560211902</cx:pt>
          <cx:pt idx="657">0.075314826983480104</cx:pt>
          <cx:pt idx="658">0.101992225032422</cx:pt>
          <cx:pt idx="659">0.052323081598553298</cx:pt>
          <cx:pt idx="660">0.0025729484133897901</cx:pt>
          <cx:pt idx="661">0.067626464293277802</cx:pt>
          <cx:pt idx="662">0.021265992812949001</cx:pt>
          <cx:pt idx="663">0.0299386896675395</cx:pt>
          <cx:pt idx="664">0.055830713309476303</cx:pt>
          <cx:pt idx="665">0.0078461477669447208</cx:pt>
          <cx:pt idx="666">0.024333399111340501</cx:pt>
          <cx:pt idx="667">0.042433549594877003</cx:pt>
          <cx:pt idx="668">0.029672820744898</cx:pt>
          <cx:pt idx="669">0.022018022180053699</cx:pt>
          <cx:pt idx="670">0.00099520281296578404</cx:pt>
          <cx:pt idx="671">0.00083065207016816498</cx:pt>
          <cx:pt idx="672">1.2177658451447601e-05</cx:pt>
          <cx:pt idx="673">0.00029612034083029002</cx:pt>
          <cx:pt idx="674">0.00057518800664068997</cx:pt>
          <cx:pt idx="675">0.0023452392396329002</cx:pt>
          <cx:pt idx="676">0.0010684905712385301</cx:pt>
          <cx:pt idx="677">0.020158003809616801</cx:pt>
          <cx:pt idx="678">0.047250935870958501</cx:pt>
          <cx:pt idx="679">0.100725482596793</cx:pt>
          <cx:pt idx="680">0.054983949577683398</cx:pt>
          <cx:pt idx="681">0.097171970727083001</cx:pt>
          <cx:pt idx="682">0.063362375271790505</cx:pt>
          <cx:pt idx="683">0.078953929344825799</cx:pt>
          <cx:pt idx="684">0.11225075092998001</cx:pt>
          <cx:pt idx="685">0.042434816820657598</cx:pt>
          <cx:pt idx="686">0.043532888693319997</cx:pt>
          <cx:pt idx="687">0.059476578811645003</cx:pt>
          <cx:pt idx="688">0.026857149612428799</cx:pt>
          <cx:pt idx="689">0.061030795112639702</cx:pt>
          <cx:pt idx="690">0.077048485045150106</cx:pt>
          <cx:pt idx="691">-0.0320227098845276</cx:pt>
          <cx:pt idx="692">0.0404958373665084</cx:pt>
          <cx:pt idx="693">-0.010624556908022199</cx:pt>
          <cx:pt idx="694">0.00332338463977394</cx:pt>
          <cx:pt idx="695">-0.00108461402878636</cx:pt>
          <cx:pt idx="696">0.0063620995657950397</cx:pt>
          <cx:pt idx="697">0.000367964999370241</cx:pt>
          <cx:pt idx="698">-0.000291933246870562</cx:pt>
          <cx:pt idx="699">0.00015895974864625501</cx:pt>
          <cx:pt idx="700">0.00084498643613622505</cx:pt>
          <cx:pt idx="701">0.00014467773826671901</cx:pt>
          <cx:pt idx="702">0.00078592289929938798</cx:pt>
          <cx:pt idx="703">1.4660792486823599e-05</cx:pt>
          <cx:pt idx="704">-0.0032207192972634</cx:pt>
          <cx:pt idx="705">-0.012248257831751</cx:pt>
          <cx:pt idx="706">0.031536870123068002</cx:pt>
          <cx:pt idx="707">0.067010371442072406</cx:pt>
          <cx:pt idx="708">0.059597250975289298</cx:pt>
          <cx:pt idx="709">0.061019030439223999</cx:pt>
          <cx:pt idx="710">0.042934598874313501</cx:pt>
          <cx:pt idx="711">0.085282801226102795</cx:pt>
          <cx:pt idx="712">0.15291836623145999</cx:pt>
          <cx:pt idx="713">0.149950666941015</cx:pt>
          <cx:pt idx="714">0.087614508141557607</cx:pt>
          <cx:pt idx="715">0.099879589213059797</cx:pt>
          <cx:pt idx="716">0.072692084543901497</cx:pt>
          <cx:pt idx="717">0.0270913102288779</cx:pt>
          <cx:pt idx="718">0.019948390045367199</cx:pt>
          <cx:pt idx="719">0.061998116742525797</cx:pt>
          <cx:pt idx="720">0.059978017313894898</cx:pt>
          <cx:pt idx="721">0.061118732114659201</cx:pt>
          <cx:pt idx="722">0.0628729734907265</cx:pt>
          <cx:pt idx="723">0.017686883247533799</cx:pt>
          <cx:pt idx="724">0.0060145059374524003</cx:pt>
          <cx:pt idx="725">0.00012003028845613</cx:pt>
          <cx:pt idx="726">-0.000214667492854243</cx:pt>
          <cx:pt idx="727">-0.00055103589498617801</cx:pt>
          <cx:pt idx="728">0.00028227090024774402</cx:pt>
          <cx:pt idx="729">0.00012701703370659301</cx:pt>
          <cx:pt idx="730">-0.00025713461399475799</cx:pt>
          <cx:pt idx="731">-1.1357781661350099e-05</cx:pt>
          <cx:pt idx="732">7.3685145473309095e-05</cx:pt>
          <cx:pt idx="733">0.00096355789455148896</cx:pt>
          <cx:pt idx="734">2.0606454368064599e-05</cx:pt>
          <cx:pt idx="735">-0.0058307736054715098</cx:pt>
          <cx:pt idx="736">-0.012087795054635499</cx:pt>
          <cx:pt idx="737">-0.018853592106533298</cx:pt>
          <cx:pt idx="738">-0.018648859816634999</cx:pt>
          <cx:pt idx="739">-0.019982383289195702</cx:pt>
          <cx:pt idx="740">-0.019711183874523901</cx:pt>
          <cx:pt idx="741">-0.017477786881963001</cx:pt>
          <cx:pt idx="742">-0.015589516251685399</cx:pt>
          <cx:pt idx="743">-0.0094005383529881803</cx:pt>
          <cx:pt idx="744">-0.0033929611119005998</cx:pt>
          <cx:pt idx="745">-0.0184484935342198</cx:pt>
          <cx:pt idx="746">-0.0057245859600964996</cx:pt>
          <cx:pt idx="747">0.0066457529949722196</cx:pt>
          <cx:pt idx="748">0.011219080489841901</cx:pt>
          <cx:pt idx="749">0.0121965282293649</cx:pt>
          <cx:pt idx="750">0.0057665874597048802</cx:pt>
          <cx:pt idx="751">0.00042946907033283399</cx:pt>
          <cx:pt idx="752">-0.00058878118221618303</cx:pt>
          <cx:pt idx="753">-4.9626967206501097e-05</cx:pt>
          <cx:pt idx="754">0.00058436293457891496</cx:pt>
          <cx:pt idx="755">0.00084909470512031695</cx:pt>
          <cx:pt idx="756">-0.00065201150053701296</cx:pt>
          <cx:pt idx="757">-0.00036529627267760498</cx:pt>
          <cx:pt idx="758">-0.00068326718577617796</cx:pt>
          <cx:pt idx="759">0.00037026686718638499</cx:pt>
          <cx:pt idx="760">9.3854811622773695e-05</cx:pt>
          <cx:pt idx="761">-0.00021301699004919701</cx:pt>
          <cx:pt idx="762">-0.00035088085365883001</cx:pt>
          <cx:pt idx="763">-0.00034800885900577598</cx:pt>
          <cx:pt idx="764">-0.00072607135582606502</cx:pt>
          <cx:pt idx="765">-0.000391744506026615</cx:pt>
          <cx:pt idx="766">-0.00024638155064503201</cx:pt>
          <cx:pt idx="767">-0.00143076368546197</cx:pt>
          <cx:pt idx="768">-0.00140340805292044</cx:pt>
          <cx:pt idx="769">-0.00306387917106556</cx:pt>
          <cx:pt idx="770">-0.0050425791667317501</cx:pt>
          <cx:pt idx="771">-0.0033932016379628499</cx:pt>
          <cx:pt idx="772">-0.0016594845939774999</cx:pt>
          <cx:pt idx="773">-0.00077596414105458899</cx:pt>
          <cx:pt idx="774">-0.00090815877224100102</cx:pt>
          <cx:pt idx="775">-0.00138930066700381</cx:pt>
          <cx:pt idx="776">-0.00034408098334173998</cx:pt>
          <cx:pt idx="777">0.00049034756861969302</cx:pt>
          <cx:pt idx="778">0.00024775771452246402</cx:pt>
          <cx:pt idx="779">0.00015907782928787099</cx:pt>
          <cx:pt idx="780">-0.000420628827192667</cx:pt>
          <cx:pt idx="781">0.00015364490062825601</cx:pt>
          <cx:pt idx="782">0.00018059289528709501</cx:pt>
          <cx:pt idx="783">1.4917020948077099e-05</cx:pt>
          <cx:pt idx="784">-0.0027587092321708748</cx:pt>
          <cx:pt idx="785">-0.0048621325974000503</cx:pt>
          <cx:pt idx="786">-0.0039670821073204002</cx:pt>
          <cx:pt idx="787">-0.003430347658556725</cx:pt>
          <cx:pt idx="788">0.013516295988042999</cx:pt>
          <cx:pt idx="789">0.0034527501052599749</cx:pt>
          <cx:pt idx="790">0.01520861937225085</cx:pt>
          <cx:pt idx="791">0.024509891438601626</cx:pt>
          <cx:pt idx="792">0.01918560984981265</cx:pt>
          <cx:pt idx="793">0.014716481071349525</cx:pt>
          <cx:pt idx="794">0.018896896750581951</cx:pt>
          <cx:pt idx="795">0.042869743760856747</cx:pt>
          <cx:pt idx="796">0.051919318062749749</cx:pt>
          <cx:pt idx="797">0.057826983382739748</cx:pt>
          <cx:pt idx="798">0.062863201907675248</cx:pt>
          <cx:pt idx="799">0.054504186802869253</cx:pt>
          <cx:pt idx="800">0.051379525873765999</cx:pt>
          <cx:pt idx="801">0.033537987579888753</cx:pt>
          <cx:pt idx="802">0.025216010354362502</cx:pt>
          <cx:pt idx="803">0.025894744195645501</cx:pt>
          <cx:pt idx="804">0.016965172921015573</cx:pt>
          <cx:pt idx="805">0.0070140911968957003</cx:pt>
          <cx:pt idx="806">0.0023590184564250649</cx:pt>
          <cx:pt idx="807">0.00098948204578080999</cx:pt>
          <cx:pt idx="808">-8.2198104714099996e-06</cx:pt>
          <cx:pt idx="809">-3.8972150292970002e-06</cx:pt>
          <cx:pt idx="810">-0.00013584518224359001</cx:pt>
          <cx:pt idx="811">-0.00087546095985648498</cx:pt>
          <cx:pt idx="812">-0.0022424174039655151</cx:pt>
          <cx:pt idx="813">-0.0062239909426113999</cx:pt>
          <cx:pt idx="814">-0.0087781241218142497</cx:pt>
          <cx:pt idx="815">-0.006769412023273625</cx:pt>
          <cx:pt idx="816">0.00046266596439954001</cx:pt>
          <cx:pt idx="817">-0.00030058171970958253</cx:pt>
          <cx:pt idx="818">0.021457378427874374</cx:pt>
          <cx:pt idx="819">0.0016645485386750825</cx:pt>
          <cx:pt idx="820">0.012838692267496375</cx:pt>
          <cx:pt idx="821">0.019064324151585151</cx:pt>
          <cx:pt idx="822">0.0047170259145717002</cx:pt>
          <cx:pt idx="823">0.0059238749085024998</cx:pt>
          <cx:pt idx="824">0.028949731465586999</cx:pt>
          <cx:pt idx="825">0.044983473691602251</cx:pt>
          <cx:pt idx="826">0.027059458896785502</cx:pt>
          <cx:pt idx="827">0.024637193349253801</cx:pt>
          <cx:pt idx="828">0.011480936048645125</cx:pt>
          <cx:pt idx="829">-0.0043078248593065747</cx:pt>
          <cx:pt idx="830">-0.01633324593926945</cx:pt>
          <cx:pt idx="831">0.0079990928347781747</cx:pt>
          <cx:pt idx="832">0.010900573289143451</cx:pt>
          <cx:pt idx="833">0.0089949329455380998</cx:pt>
          <cx:pt idx="834">0.0018991415441564025</cx:pt>
          <cx:pt idx="835">0.000577220451881765</cx:pt>
          <cx:pt idx="836">-4.2372470332152999e-05</cx:pt>
          <cx:pt idx="837">-0.0001095268549179405</cx:pt>
          <cx:pt idx="838">-1.5914994444405725e-05</cx:pt>
          <cx:pt idx="839">-0.00012636734375958176</cx:pt>
          <cx:pt idx="840">-0.0043026932818539254</cx:pt>
          <cx:pt idx="841">-0.0040182001921674248</cx:pt>
          <cx:pt idx="842">-0.0073453647815893003</cx:pt>
          <cx:pt idx="843">-0.0065745714623537998</cx:pt>
          <cx:pt idx="844">-0.011290558983215125</cx:pt>
          <cx:pt idx="845">0.0081809241554414505</cx:pt>
          <cx:pt idx="846">0.01401791447081025</cx:pt>
          <cx:pt idx="847">0.00099477331263717744</cx:pt>
          <cx:pt idx="848">0.0038693801800709499</cx:pt>
          <cx:pt idx="849">0.0046386653441212247</cx:pt>
          <cx:pt idx="850">-0.0048336962140700501</cx:pt>
          <cx:pt idx="851">-0.047553919853035503</cx:pt>
          <cx:pt idx="852">-0.05345756255596075</cx:pt>
          <cx:pt idx="853">-0.059860172064791002</cx:pt>
          <cx:pt idx="854">-0.053698736081043502</cx:pt>
          <cx:pt idx="855">-0.017065563480144826</cx:pt>
          <cx:pt idx="856">-0.016876217415901076</cx:pt>
          <cx:pt idx="857">-0.027753887126905751</cx:pt>
          <cx:pt idx="858">-0.045016063173274751</cx:pt>
          <cx:pt idx="859">-0.011716381672499301</cx:pt>
          <cx:pt idx="860">-0.010043223408710699</cx:pt>
          <cx:pt idx="861">0.0045894556265297501</cx:pt>
          <cx:pt idx="862">0.003501891700411125</cx:pt>
          <cx:pt idx="863">0.00058194701635331755</cx:pt>
          <cx:pt idx="864">-9.9799439082503996e-05</cx:pt>
          <cx:pt idx="865">0.00014785268958580525</cx:pt>
          <cx:pt idx="866">-0.00015213809320152076</cx:pt>
          <cx:pt idx="867">0.00043473541746129248</cx:pt>
          <cx:pt idx="868">-0.0019896772399605701</cx:pt>
          <cx:pt idx="869">0.00250558891470075</cx:pt>
          <cx:pt idx="870">-0.00076620182719503002</cx:pt>
          <cx:pt idx="871">-0.0078711330151160497</cx:pt>
          <cx:pt idx="872">-0.016338533149630224</cx:pt>
          <cx:pt idx="873">0.01487170768579205</cx:pt>
          <cx:pt idx="874">0.016631531919249223</cx:pt>
          <cx:pt idx="875">0.0063029767102974503</cx:pt>
          <cx:pt idx="876">-0.0075817050152057249</cx:pt>
          <cx:pt idx="877">0.0080486007706381257</cx:pt>
          <cx:pt idx="878">-0.03510437720318875</cx:pt>
          <cx:pt idx="879">-0.069967002243357751</cx:pt>
          <cx:pt idx="880">-0.068620765283355256</cx:pt>
          <cx:pt idx="881">-0.076889206030559001</cx:pt>
          <cx:pt idx="882">-0.073515264931166752</cx:pt>
          <cx:pt idx="883">-0.034154913484943747</cx:pt>
          <cx:pt idx="884">-0.0027587092321708748</cx:pt>
          <cx:pt idx="885">-0.0048621325974000503</cx:pt>
          <cx:pt idx="886">-0.0039670821073204002</cx:pt>
          <cx:pt idx="887">-0.003430347658556725</cx:pt>
          <cx:pt idx="888">0.013516295988042999</cx:pt>
          <cx:pt idx="889">0.0034527501052599749</cx:pt>
          <cx:pt idx="890">0.01520861937225085</cx:pt>
          <cx:pt idx="891">0.024509891438601626</cx:pt>
          <cx:pt idx="892">0.01918560984981265</cx:pt>
          <cx:pt idx="893">0.014716481071349525</cx:pt>
          <cx:pt idx="894">0.018896896750581951</cx:pt>
          <cx:pt idx="895">0.042869743760856747</cx:pt>
          <cx:pt idx="896">0.051919318062749749</cx:pt>
          <cx:pt idx="897">0.057826983382739748</cx:pt>
          <cx:pt idx="898">0.062863201907675248</cx:pt>
          <cx:pt idx="899">0.054504186802869253</cx:pt>
          <cx:pt idx="900">0.051379525873765999</cx:pt>
          <cx:pt idx="901">0.033537987579888753</cx:pt>
          <cx:pt idx="902">0.025216010354362502</cx:pt>
          <cx:pt idx="903">0.025894744195645501</cx:pt>
          <cx:pt idx="904">0.016965172921015573</cx:pt>
          <cx:pt idx="905">0.0070140911968957003</cx:pt>
          <cx:pt idx="906">0.0023590184564250649</cx:pt>
          <cx:pt idx="907">0.00098948204578080999</cx:pt>
          <cx:pt idx="908">-8.2198104714099996e-06</cx:pt>
          <cx:pt idx="909">-3.8972150292970002e-06</cx:pt>
          <cx:pt idx="910">-0.00013584518224359001</cx:pt>
          <cx:pt idx="911">-0.00087546095985648498</cx:pt>
          <cx:pt idx="912">-0.0022424174039655151</cx:pt>
          <cx:pt idx="913">-0.0062239909426113999</cx:pt>
          <cx:pt idx="914">-0.0087781241218142497</cx:pt>
          <cx:pt idx="915">-0.006769412023273625</cx:pt>
          <cx:pt idx="916">0.00046266596439954001</cx:pt>
          <cx:pt idx="917">-0.00030058171970958253</cx:pt>
          <cx:pt idx="918">0.021457378427874374</cx:pt>
          <cx:pt idx="919">0.0016645485386750825</cx:pt>
          <cx:pt idx="920">0.012838692267496375</cx:pt>
          <cx:pt idx="921">0.019064324151585151</cx:pt>
          <cx:pt idx="922">0.0047170259145717002</cx:pt>
          <cx:pt idx="923">0.0059238749085024998</cx:pt>
          <cx:pt idx="924">0.028949731465586999</cx:pt>
          <cx:pt idx="925">0.044983473691602251</cx:pt>
          <cx:pt idx="926">0.027059458896785502</cx:pt>
          <cx:pt idx="927">0.024637193349253801</cx:pt>
          <cx:pt idx="928">0.011480936048645125</cx:pt>
          <cx:pt idx="929">-0.0043078248593065747</cx:pt>
          <cx:pt idx="930">-0.01633324593926945</cx:pt>
          <cx:pt idx="931">0.0079990928347781747</cx:pt>
          <cx:pt idx="932">0.010900573289143451</cx:pt>
          <cx:pt idx="933">0.0089949329455380998</cx:pt>
          <cx:pt idx="934">0.0018991415441564025</cx:pt>
          <cx:pt idx="935">0.000577220451881765</cx:pt>
          <cx:pt idx="936">-4.2372470332152999e-05</cx:pt>
          <cx:pt idx="937">-0.0001095268549179405</cx:pt>
          <cx:pt idx="938">-1.5914994444405725e-05</cx:pt>
          <cx:pt idx="939">-0.00012636734375958176</cx:pt>
          <cx:pt idx="940">-0.0043026932818539254</cx:pt>
          <cx:pt idx="941">-0.0040182001921674248</cx:pt>
          <cx:pt idx="942">-0.0073453647815893003</cx:pt>
          <cx:pt idx="943">-0.0065745714623537998</cx:pt>
          <cx:pt idx="944">-0.011290558983215125</cx:pt>
          <cx:pt idx="945">0.0081809241554414505</cx:pt>
          <cx:pt idx="946">0.01401791447081025</cx:pt>
          <cx:pt idx="947">0.00099477331263717744</cx:pt>
          <cx:pt idx="948">0.0038693801800709499</cx:pt>
          <cx:pt idx="949">0.0046386653441212247</cx:pt>
          <cx:pt idx="950">-0.0048336962140700501</cx:pt>
          <cx:pt idx="951">-0.047553919853035503</cx:pt>
          <cx:pt idx="952">-0.05345756255596075</cx:pt>
          <cx:pt idx="953">-0.059860172064791002</cx:pt>
          <cx:pt idx="954">-0.053698736081043502</cx:pt>
          <cx:pt idx="955">-0.017065563480144826</cx:pt>
          <cx:pt idx="956">-0.016876217415901076</cx:pt>
          <cx:pt idx="957">-0.027753887126905751</cx:pt>
          <cx:pt idx="958">-0.045016063173274751</cx:pt>
          <cx:pt idx="959">-0.011716381672499301</cx:pt>
          <cx:pt idx="960">-0.010043223408710699</cx:pt>
          <cx:pt idx="961">0.0045894556265297501</cx:pt>
          <cx:pt idx="962">0.003501891700411125</cx:pt>
          <cx:pt idx="963">0.00058194701635331755</cx:pt>
          <cx:pt idx="964">-9.9799439082503996e-05</cx:pt>
          <cx:pt idx="965">0.00014785268958580525</cx:pt>
          <cx:pt idx="966">-0.00015213809320152076</cx:pt>
          <cx:pt idx="967">0.00043473541746129248</cx:pt>
          <cx:pt idx="968">-0.0019896772399605701</cx:pt>
          <cx:pt idx="969">0.00250558891470075</cx:pt>
          <cx:pt idx="970">-0.00076620182719503002</cx:pt>
          <cx:pt idx="971">-0.0078711330151160497</cx:pt>
          <cx:pt idx="972">-0.016338533149630224</cx:pt>
          <cx:pt idx="973">0.01487170768579205</cx:pt>
          <cx:pt idx="974">0.016631531919249223</cx:pt>
          <cx:pt idx="975">0.0063029767102974503</cx:pt>
          <cx:pt idx="976">-0.0075817050152057249</cx:pt>
          <cx:pt idx="977">0.0080486007706381257</cx:pt>
          <cx:pt idx="978">-0.03510437720318875</cx:pt>
          <cx:pt idx="979">-0.069967002243357751</cx:pt>
          <cx:pt idx="980">-0.068620765283355256</cx:pt>
          <cx:pt idx="981">-0.076889206030559001</cx:pt>
          <cx:pt idx="982">-0.073515264931166752</cx:pt>
          <cx:pt idx="983">-0.034154913484943747</cx:pt>
          <cx:pt idx="984">-0.0027587092321708748</cx:pt>
          <cx:pt idx="985">-0.0048621325974000503</cx:pt>
          <cx:pt idx="986">-0.0039670821073204002</cx:pt>
          <cx:pt idx="987">-0.003430347658556725</cx:pt>
          <cx:pt idx="988">0.013516295988042999</cx:pt>
          <cx:pt idx="989">0.0034527501052599749</cx:pt>
          <cx:pt idx="990">0.01520861937225085</cx:pt>
          <cx:pt idx="991">0.024509891438601626</cx:pt>
          <cx:pt idx="992">0.01918560984981265</cx:pt>
          <cx:pt idx="993">0.014716481071349525</cx:pt>
          <cx:pt idx="994">0.018896896750581951</cx:pt>
          <cx:pt idx="995">0.042869743760856747</cx:pt>
          <cx:pt idx="996">0.051919318062749749</cx:pt>
          <cx:pt idx="997">0.057826983382739748</cx:pt>
          <cx:pt idx="998">0.062863201907675248</cx:pt>
          <cx:pt idx="999">0.054504186802869253</cx:pt>
          <cx:pt idx="1000">0.051379525873765999</cx:pt>
          <cx:pt idx="1001">0.033537987579888753</cx:pt>
          <cx:pt idx="1002">0.025216010354362502</cx:pt>
          <cx:pt idx="1003">0.025894744195645501</cx:pt>
          <cx:pt idx="1004">0.016965172921015573</cx:pt>
          <cx:pt idx="1005">0.0070140911968957003</cx:pt>
          <cx:pt idx="1006">0.0023590184564250649</cx:pt>
          <cx:pt idx="1007">0.00098948204578080999</cx:pt>
          <cx:pt idx="1008">-8.2198104714099996e-06</cx:pt>
          <cx:pt idx="1009">-3.8972150292970002e-06</cx:pt>
          <cx:pt idx="1010">-0.00013584518224359001</cx:pt>
          <cx:pt idx="1011">-0.00087546095985648498</cx:pt>
          <cx:pt idx="1012">-0.0022424174039655151</cx:pt>
          <cx:pt idx="1013">-0.0062239909426113999</cx:pt>
          <cx:pt idx="1014">-0.0087781241218142497</cx:pt>
          <cx:pt idx="1015">-0.006769412023273625</cx:pt>
          <cx:pt idx="1016">0.00046266596439954001</cx:pt>
          <cx:pt idx="1017">-0.00030058171970958253</cx:pt>
          <cx:pt idx="1018">0.021457378427874374</cx:pt>
          <cx:pt idx="1019">0.0016645485386750825</cx:pt>
          <cx:pt idx="1020">0.012838692267496375</cx:pt>
          <cx:pt idx="1021">0.019064324151585151</cx:pt>
          <cx:pt idx="1022">0.0047170259145717002</cx:pt>
          <cx:pt idx="1023">0.0059238749085024998</cx:pt>
          <cx:pt idx="1024">0.028949731465586999</cx:pt>
          <cx:pt idx="1025">0.044983473691602251</cx:pt>
          <cx:pt idx="1026">0.027059458896785502</cx:pt>
          <cx:pt idx="1027">0.024637193349253801</cx:pt>
          <cx:pt idx="1028">0.011480936048645125</cx:pt>
          <cx:pt idx="1029">-0.0043078248593065747</cx:pt>
          <cx:pt idx="1030">-0.01633324593926945</cx:pt>
          <cx:pt idx="1031">0.0079990928347781747</cx:pt>
          <cx:pt idx="1032">0.010900573289143451</cx:pt>
          <cx:pt idx="1033">0.0089949329455380998</cx:pt>
          <cx:pt idx="1034">0.0018991415441564025</cx:pt>
          <cx:pt idx="1035">0.000577220451881765</cx:pt>
          <cx:pt idx="1036">-4.2372470332152999e-05</cx:pt>
          <cx:pt idx="1037">-0.0001095268549179405</cx:pt>
          <cx:pt idx="1038">-1.5914994444405725e-05</cx:pt>
          <cx:pt idx="1039">-0.00012636734375958176</cx:pt>
          <cx:pt idx="1040">-0.0043026932818539254</cx:pt>
          <cx:pt idx="1041">-0.0040182001921674248</cx:pt>
          <cx:pt idx="1042">-0.0073453647815893003</cx:pt>
          <cx:pt idx="1043">-0.0065745714623537998</cx:pt>
          <cx:pt idx="1044">-0.011290558983215125</cx:pt>
          <cx:pt idx="1045">0.0081809241554414505</cx:pt>
          <cx:pt idx="1046">0.01401791447081025</cx:pt>
          <cx:pt idx="1047">0.00099477331263717744</cx:pt>
          <cx:pt idx="1048">0.0038693801800709499</cx:pt>
          <cx:pt idx="1049">0.0046386653441212247</cx:pt>
          <cx:pt idx="1050">-0.0048336962140700501</cx:pt>
          <cx:pt idx="1051">-0.047553919853035503</cx:pt>
          <cx:pt idx="1052">-0.05345756255596075</cx:pt>
          <cx:pt idx="1053">-0.059860172064791002</cx:pt>
          <cx:pt idx="1054">-0.053698736081043502</cx:pt>
          <cx:pt idx="1055">-0.017065563480144826</cx:pt>
          <cx:pt idx="1056">-0.016876217415901076</cx:pt>
          <cx:pt idx="1057">-0.027753887126905751</cx:pt>
          <cx:pt idx="1058">-0.045016063173274751</cx:pt>
          <cx:pt idx="1059">-0.011716381672499301</cx:pt>
          <cx:pt idx="1060">-0.010043223408710699</cx:pt>
          <cx:pt idx="1061">0.0045894556265297501</cx:pt>
          <cx:pt idx="1062">0.003501891700411125</cx:pt>
          <cx:pt idx="1063">0.00058194701635331755</cx:pt>
          <cx:pt idx="1064">-9.9799439082503996e-05</cx:pt>
          <cx:pt idx="1065">0.00014785268958580525</cx:pt>
          <cx:pt idx="1066">-0.00015213809320152076</cx:pt>
          <cx:pt idx="1067">0.00043473541746129248</cx:pt>
          <cx:pt idx="1068">-0.0019896772399605701</cx:pt>
          <cx:pt idx="1069">0.00250558891470075</cx:pt>
          <cx:pt idx="1070">-0.00076620182719503002</cx:pt>
          <cx:pt idx="1071">-0.0078711330151160497</cx:pt>
          <cx:pt idx="1072">-0.016338533149630224</cx:pt>
          <cx:pt idx="1073">0.01487170768579205</cx:pt>
          <cx:pt idx="1074">0.016631531919249223</cx:pt>
          <cx:pt idx="1075">0.0063029767102974503</cx:pt>
          <cx:pt idx="1076">-0.0075817050152057249</cx:pt>
          <cx:pt idx="1077">0.0080486007706381257</cx:pt>
          <cx:pt idx="1078">-0.03510437720318875</cx:pt>
          <cx:pt idx="1079">-0.069967002243357751</cx:pt>
          <cx:pt idx="1080">-0.068620765283355256</cx:pt>
          <cx:pt idx="1081">-0.076889206030559001</cx:pt>
          <cx:pt idx="1082">-0.073515264931166752</cx:pt>
          <cx:pt idx="1083">-0.034154913484943747</cx:pt>
        </cx:lvl>
      </cx:numDim>
    </cx:data>
    <cx:data id="15">
      <cx:numDim type="val">
        <cx:f>Sheet2!$P$1:$P$1084</cx:f>
        <cx:lvl ptCount="1084" formatCode="G/通用格式">
          <cx:pt idx="0">-0.00019030784435659399</cx:pt>
          <cx:pt idx="1">0.000628075776256626</cx:pt>
          <cx:pt idx="2">-0.000218615951756165</cx:pt>
          <cx:pt idx="3">-8.6601429911456498e-05</cx:pt>
          <cx:pt idx="4">0.00053669503271839896</cx:pt>
          <cx:pt idx="5">-0.00058218668722619603</cx:pt>
          <cx:pt idx="6">0.00036085649172524402</cx:pt>
          <cx:pt idx="7">0.000100528403567983</cx:pt>
          <cx:pt idx="8">0.00038580656427753999</cx:pt>
          <cx:pt idx="9">-0.00035176566678214098</cx:pt>
          <cx:pt idx="10">-0.00085666104681412299</cx:pt>
          <cx:pt idx="11">-0.00082338970093797498</cx:pt>
          <cx:pt idx="12">-0.00027267787453897502</cx:pt>
          <cx:pt idx="13">-0.00068004398936420403</cx:pt>
          <cx:pt idx="14">5.8487427318094203e-05</cx:pt>
          <cx:pt idx="15">2.39879212590204e-05</cx:pt>
          <cx:pt idx="16">2.29330234017348e-05</cx:pt>
          <cx:pt idx="17">0.000200418422595388</cx:pt>
          <cx:pt idx="18">0.00057563273754937896</cx:pt>
          <cx:pt idx="19">0.00016641016003618599</cx:pt>
          <cx:pt idx="20">5.1399784885912002e-05</cx:pt>
          <cx:pt idx="21">0.00013560088488206</cx:pt>
          <cx:pt idx="22">-0.000120876864467225</cx:pt>
          <cx:pt idx="23">0.000633797144104276</cx:pt>
          <cx:pt idx="24">-6.8130176300845301e-05</cx:pt>
          <cx:pt idx="25">-0.00034019345993609499</cx:pt>
          <cx:pt idx="26">0.00020636140571479101</cx:pt>
          <cx:pt idx="27">0.00065848283212488696</cx:pt>
          <cx:pt idx="28">-0.00039091074804745098</cx:pt>
          <cx:pt idx="29">0.000215151251363673</cx:pt>
          <cx:pt idx="30">0.00059580713711325105</cx:pt>
          <cx:pt idx="31">-0.000106955424091812</cx:pt>
          <cx:pt idx="32">-0.00024600617536311298</cx:pt>
          <cx:pt idx="33">-6.1595457585245596e-05</cx:pt>
          <cx:pt idx="34">-0.00073803762350118003</cx:pt>
          <cx:pt idx="35">-0.00038944130480121403</cx:pt>
          <cx:pt idx="36">-0.00061092352466436</cx:pt>
          <cx:pt idx="37">-0.00047874340432778399</cx:pt>
          <cx:pt idx="38">-0.00114729810753061</cx:pt>
          <cx:pt idx="39">-0.00040979433748349297</cx:pt>
          <cx:pt idx="40">-0.00072627991586948597</cx:pt>
          <cx:pt idx="41">-0.00082211427426948298</cx:pt>
          <cx:pt idx="42">-0.00059021522384730197</cx:pt>
          <cx:pt idx="43">1.47967901085769e-06</cx:pt>
          <cx:pt idx="44">-0.00178130848256073</cx:pt>
          <cx:pt idx="45">-0.00038325056632204402</cx:pt>
          <cx:pt idx="46">-0.000150819947487056</cx:pt>
          <cx:pt idx="47">-1.7813603365479301e-05</cx:pt>
          <cx:pt idx="48">0.00065717158574493402</cx:pt>
          <cx:pt idx="49">-0.00067631411471307098</cx:pt>
          <cx:pt idx="50">8.4318215692297104e-06</cx:pt>
          <cx:pt idx="51">-0.00062094513927310599</cx:pt>
          <cx:pt idx="52">0.000137592759453125</cx:pt>
          <cx:pt idx="53">-8.3410693534144098e-05</cx:pt>
          <cx:pt idx="54">-0.00055705736739840295</cx:pt>
          <cx:pt idx="55">-0.00043831644986288301</cx:pt>
          <cx:pt idx="56">0.00023954294954063799</cx:pt>
          <cx:pt idx="57">-0.00052264453094868601</cx:pt>
          <cx:pt idx="58">1.1234987864788101e-05</cx:pt>
          <cx:pt idx="59">-0.00022128372303788701</cx:pt>
          <cx:pt idx="60">-0.00017245073416964</cx:pt>
          <cx:pt idx="61">-0.00029716736613583301</cx:pt>
          <cx:pt idx="62">-0.000536321962721251</cx:pt>
          <cx:pt idx="63">-0.00067082991910639598</cx:pt>
          <cx:pt idx="64">-0.00184569169498078</cx:pt>
          <cx:pt idx="65">-0.0033424595071428502</cx:pt>
          <cx:pt idx="66">-0.0060619539575630203</cx:pt>
          <cx:pt idx="67">-0.0064271885335147596</cx:pt>
          <cx:pt idx="68">-0.00696769413496194</cx:pt>
          <cx:pt idx="69">-0.0104409848522675</cx:pt>
          <cx:pt idx="70">-0.0150058881388597</cx:pt>
          <cx:pt idx="71">-0.010073928484700701</cx:pt>
          <cx:pt idx="72">-0.0102178616441033</cx:pt>
          <cx:pt idx="73">-0.0062818572872801598</cx:pt>
          <cx:pt idx="74">-0.0032682733790408802</cx:pt>
          <cx:pt idx="75">-0.00389102302569635</cx:pt>
          <cx:pt idx="76">-0.00210343431266832</cx:pt>
          <cx:pt idx="77">-0.0014255843100814301</cx:pt>
          <cx:pt idx="78">-0.00068336998428309001</cx:pt>
          <cx:pt idx="79">-0.00067151752548145203</cx:pt>
          <cx:pt idx="80">8.9566022946180996e-05</cx:pt>
          <cx:pt idx="81">-9.7641766780088299e-05</cx:pt>
          <cx:pt idx="82">0.00032472867816866601</cx:pt>
          <cx:pt idx="83">-0.00036130803099634201</cx:pt>
          <cx:pt idx="84">-7.4921874717263299e-05</cx:pt>
          <cx:pt idx="85">-0.00041725336584444</cx:pt>
          <cx:pt idx="86">0.00044837783175210298</cx:pt>
          <cx:pt idx="87">0.00014664111084582699</cx:pt>
          <cx:pt idx="88">-0.00051732674178772101</cx:pt>
          <cx:pt idx="89">-0.00024888029026800298</cx:pt>
          <cx:pt idx="90">-0.00115918224221907</cx:pt>
          <cx:pt idx="91">-0.00115196422587603</cx:pt>
          <cx:pt idx="92">-0.0050462584541472299</cx:pt>
          <cx:pt idx="93">-0.0086027228447114207</cx:pt>
          <cx:pt idx="94">-0.0141437193154729</cx:pt>
          <cx:pt idx="95">-0.021943929147461901</cx:pt>
          <cx:pt idx="96">-0.029112360645673099</cx:pt>
          <cx:pt idx="97">-0.034569149411653899</cx:pt>
          <cx:pt idx="98">-0.022658575843606601</cx:pt>
          <cx:pt idx="99">-0.030367394615387799</cx:pt>
          <cx:pt idx="100">-0.043629436189263703</cx:pt>
          <cx:pt idx="101">-0.020951428891542199</cx:pt>
          <cx:pt idx="102">0.0081061933765728903</cx:pt>
          <cx:pt idx="103">-0.0071021635855185996</cx:pt>
          <cx:pt idx="104">-0.0028450847188710598</cx:pt>
          <cx:pt idx="105">0.0074901503031039301</cx:pt>
          <cx:pt idx="106">0.011121292436972401</cx:pt>
          <cx:pt idx="107">0.0052767243363040497</cx:pt>
          <cx:pt idx="108">-0.00114141597822591</cx:pt>
          <cx:pt idx="109">-0.00047749445032184299</cx:pt>
          <cx:pt idx="110">-0.00024740500809352701</cx:pt>
          <cx:pt idx="111">0.00017781379490120199</cx:pt>
          <cx:pt idx="112">-0.000635276031970584</cx:pt>
          <cx:pt idx="113">-0.000322791912297564</cx:pt>
          <cx:pt idx="114">0.0028659142165217599</cx:pt>
          <cx:pt idx="115">0.00050538908856281504</cx:pt>
          <cx:pt idx="116">0.00142757419854413</cx:pt>
          <cx:pt idx="117">0.00170558126255207</cx:pt>
          <cx:pt idx="118">2.8895805116355401e-05</cx:pt>
          <cx:pt idx="119">-0.0033434952405726401</cx:pt>
          <cx:pt idx="120">-0.0062453748405349903</cx:pt>
          <cx:pt idx="121">-0.0111563279000019</cx:pt>
          <cx:pt idx="122">-0.017980577926314099</cx:pt>
          <cx:pt idx="123">-0.012601729947350799</cx:pt>
          <cx:pt idx="124">-0.0098682215325986006</cx:pt>
          <cx:pt idx="125">0.00179480009984214</cx:pt>
          <cx:pt idx="126">-0.015820292192775798</cx:pt>
          <cx:pt idx="127">0.013079556211508799</cx:pt>
          <cx:pt idx="128">0.0219894175511916</cx:pt>
          <cx:pt idx="129">0.0231848951272626</cx:pt>
          <cx:pt idx="130">0.025681791771954999</cx:pt>
          <cx:pt idx="131">0.0023355455335317202</cx:pt>
          <cx:pt idx="132">-0.000833812194976566</cx:pt>
          <cx:pt idx="133">0.022457741385706501</cx:pt>
          <cx:pt idx="134">0.021505104850215399</cx:pt>
          <cx:pt idx="135">0.0147064044265393</cx:pt>
          <cx:pt idx="136">0.0082510785607803096</cx:pt>
          <cx:pt idx="137">0.01026232278429</cx:pt>
          <cx:pt idx="138">0.0050470523772768398</cx:pt>
          <cx:pt idx="139">-0.00020533724799792701</cx:pt>
          <cx:pt idx="140">0.000359829318283982</cx:pt>
          <cx:pt idx="141">0.00026836798130790498</cx:pt>
          <cx:pt idx="142">0.000198261432538076</cx:pt>
          <cx:pt idx="143">0.000129553486300556</cx:pt>
          <cx:pt idx="144">0.0040439692985491504</cx:pt>
          <cx:pt idx="145">0.021500760468187701</cx:pt>
          <cx:pt idx="146">0.016392621612189601</cx:pt>
          <cx:pt idx="147">0.0029526278548590401</cx:pt>
          <cx:pt idx="148">0.0079481179140725392</cx:pt>
          <cx:pt idx="149">0.014125341604474401</cx:pt>
          <cx:pt idx="150">0.0042475954339912204</cx:pt>
          <cx:pt idx="151">0.057177506514529401</cx:pt>
          <cx:pt idx="152">0.097146068560986204</cx:pt>
          <cx:pt idx="153">0.066584286149040398</cx:pt>
          <cx:pt idx="154">0.016531464537436098</cx:pt>
          <cx:pt idx="155">-0.0056970224278043401</cx:pt>
          <cx:pt idx="156">-0.0190224263383721</cx:pt>
          <cx:pt idx="157">0.0171774745314082</cx:pt>
          <cx:pt idx="158">-0.00711258331871162</cx:pt>
          <cx:pt idx="159">0.000197577958284581</cx:pt>
          <cx:pt idx="160">-0.017666267382796599</cx:pt>
          <cx:pt idx="161">-0.0131700243728388</cx:pt>
          <cx:pt idx="162">-0.0031678543135757798</cx:pt>
          <cx:pt idx="163">-0.0048847379916445001</cx:pt>
          <cx:pt idx="164">0.0075905327303658699</cx:pt>
          <cx:pt idx="165">0.0086428456944736397</cx:pt>
          <cx:pt idx="166">-0.0040135244733650001</cx:pt>
          <cx:pt idx="167">-0.00196852603802388</cx:pt>
          <cx:pt idx="168">0.00014455959582975101</cx:pt>
          <cx:pt idx="169">-3.4673017596027701e-05</cx:pt>
          <cx:pt idx="170">0.00166619621722598</cx:pt>
          <cx:pt idx="171">-0.00050883488627911802</cx:pt>
          <cx:pt idx="172">0.0041694888134468496</cx:pt>
          <cx:pt idx="173">0.016820528785649901</cx:pt>
          <cx:pt idx="174">0.015290725760410399</cx:pt>
          <cx:pt idx="175">0.011245132968222601</cx:pt>
          <cx:pt idx="176">0.020925479362975199</cx:pt>
          <cx:pt idx="177">0.018510294802889599</cx:pt>
          <cx:pt idx="178">0.021273716764528602</cx:pt>
          <cx:pt idx="179">0.087871776037784496</cx:pt>
          <cx:pt idx="180">0.073869702353422398</cx:pt>
          <cx:pt idx="181">0.043424004377129601</cx:pt>
          <cx:pt idx="182">0.0066449164534707703</cx:pt>
          <cx:pt idx="183">0.0038197711268694299</cx:pt>
          <cx:pt idx="184">0.0042654529024656399</cx:pt>
          <cx:pt idx="185">0.0030067231551194899</cx:pt>
          <cx:pt idx="186">0.0141817537546288</cx:pt>
          <cx:pt idx="187">0.036739895071474703</cx:pt>
          <cx:pt idx="188">0.013377895779027101</cx:pt>
          <cx:pt idx="189">-0.0086006783391691898</cx:pt>
          <cx:pt idx="190">-0.0032652161064750298</cx:pt>
          <cx:pt idx="191">0.022882724571139799</cx:pt>
          <cx:pt idx="192">0.011716560892780401</cx:pt>
          <cx:pt idx="193">0.0026122905980680302</cx:pt>
          <cx:pt idx="194">-0.0037467675741924499</cx:pt>
          <cx:pt idx="195">-0.0076829319872889603</cx:pt>
          <cx:pt idx="196">-0.00034006024852596</cx:pt>
          <cx:pt idx="197">-0.000110598333329177</cx:pt>
          <cx:pt idx="198">0.0087691505458956896</cx:pt>
          <cx:pt idx="199">0.00160204741059727</cx:pt>
          <cx:pt idx="200">-0.00014958389132525051</cx:pt>
          <cx:pt idx="201">-0.0031001466598495498</cx:pt>
          <cx:pt idx="202">-0.00025026686404193502</cx:pt>
          <cx:pt idx="203">-0.002312456113142485</cx:pt>
          <cx:pt idx="204">-0.0091946997240143994</cx:pt>
          <cx:pt idx="205">0.0024501275630533751</cx:pt>
          <cx:pt idx="206">0.0058831840094713999</cx:pt>
          <cx:pt idx="207">0.0061366568066563753</cx:pt>
          <cx:pt idx="208">0.0072971924696504254</cx:pt>
          <cx:pt idx="209">0.0015037607777915001</cx:pt>
          <cx:pt idx="210">-0.0038594699680405751</cx:pt>
          <cx:pt idx="211">-0.0059155650071214001</cx:pt>
          <cx:pt idx="212">-0.003220178329907725</cx:pt>
          <cx:pt idx="213">0.00015755921063619451</cx:pt>
          <cx:pt idx="214">0.0042624095139283747</cx:pt>
          <cx:pt idx="215">0.011494116478155649</cx:pt>
          <cx:pt idx="216">0.0016185729228668075</cx:pt>
          <cx:pt idx="217">-0.003506030069847925</cx:pt>
          <cx:pt idx="218">0.00083816006930340255</cx:pt>
          <cx:pt idx="219">0.0093846731867522001</cx:pt>
          <cx:pt idx="220">0.0040505323894433499</cx:pt>
          <cx:pt idx="221">0.00061538739713023246</cx:pt>
          <cx:pt idx="222">0.00018827663829212225</cx:pt>
          <cx:pt idx="223">-0.0011018497115388101</cx:pt>
          <cx:pt idx="224">-5.9009211719706e-05</cx:pt>
          <cx:pt idx="225">0.000105062970134593</cx:pt>
          <cx:pt idx="226">0.0013386958607670299</cx:pt>
          <cx:pt idx="227">0.0011761760065048925</cx:pt>
          <cx:pt idx="228">-0.0030224575498568251</cx:pt>
          <cx:pt idx="229">-0.0052628410202737999</cx:pt>
          <cx:pt idx="230">-0.00199139914075917</cx:pt>
          <cx:pt idx="231">-0.0088013652722760995</cx:pt>
          <cx:pt idx="232">-0.0040445408951166502</cx:pt>
          <cx:pt idx="233">0.00649423283135295</cx:pt>
          <cx:pt idx="234">0.0043532080100037746</cx:pt>
          <cx:pt idx="235">0.0021896442397201349</cx:pt>
          <cx:pt idx="236">0.00429707599487795</cx:pt>
          <cx:pt idx="237">0.0097825318646138758</cx:pt>
          <cx:pt idx="238">0.0054822246640073499</cx:pt>
          <cx:pt idx="239">0.0090749334308130748</cx:pt>
          <cx:pt idx="240">-0.0068579781663011749</cx:pt>
          <cx:pt idx="241">-0.0044911416790325252</cx:pt>
          <cx:pt idx="242">0.015443087622927076</cx:pt>
          <cx:pt idx="243">0.0096861134098140001</cx:pt>
          <cx:pt idx="244">-0.0049423636619598246</cx:pt>
          <cx:pt idx="245">-0.001816678288214665</cx:pt>
          <cx:pt idx="246">0.0041876318238046502</cx:pt>
          <cx:pt idx="247">0.0093211850856123758</cx:pt>
          <cx:pt idx="248">0.016104463125159452</cx:pt>
          <cx:pt idx="249">0.0097071015691709752</cx:pt>
          <cx:pt idx="250">0.0027861850599660751</cx:pt>
          <cx:pt idx="251">2.9841419624967248e-05</cx:pt>
          <cx:pt idx="252">0.00020114736342155751</cx:pt>
          <cx:pt idx="253">0.00021543901521777975</cx:pt>
          <cx:pt idx="254">9.9864486742925497e-05</cx:pt>
          <cx:pt idx="255">-0.00054803366319106995</cx:pt>
          <cx:pt idx="256">-0.0022194079240226501</cx:pt>
          <cx:pt idx="257">-0.0051796928864739997</cx:pt>
          <cx:pt idx="258">-0.0025747071228553</cx:pt>
          <cx:pt idx="259">-0.0083500879775040004</cx:pt>
          <cx:pt idx="260">-0.0071452788627154751</cx:pt>
          <cx:pt idx="261">0.001727830593857545</cx:pt>
          <cx:pt idx="262">-0.0070587870063198999</cx:pt>
          <cx:pt idx="263">-0.0071317340606678499</cx:pt>
          <cx:pt idx="264">-0.0019616085940703</cx:pt>
          <cx:pt idx="265">0.0095857167415231755</cx:pt>
          <cx:pt idx="266">0.0088506342959484997</cx:pt>
          <cx:pt idx="267">-0.0032891352072927501</cx:pt>
          <cx:pt idx="268">-0.0019835454042200474</cx:pt>
          <cx:pt idx="269">0.014985936238883824</cx:pt>
          <cx:pt idx="270">0.0111646767670087</cx:pt>
          <cx:pt idx="271">0.0088692524861329752</cx:pt>
          <cx:pt idx="272">0.0063483781924364747</cx:pt>
          <cx:pt idx="273">0.0096859567827825756</cx:pt>
          <cx:pt idx="274">0.016759585062324851</cx:pt>
          <cx:pt idx="275">0.01226518411956435</cx:pt>
          <cx:pt idx="276">0.011736831419271249</cx:pt>
          <cx:pt idx="277">0.009108160662250675</cx:pt>
          <cx:pt idx="278">0.0032190875467445999</cx:pt>
          <cx:pt idx="279">0.00055189039544033746</cx:pt>
          <cx:pt idx="280">5.7144943336081498e-05</cx:pt>
          <cx:pt idx="281">0.000108054824884612</cx:pt>
          <cx:pt idx="282">0.00077555915826880496</cx:pt>
          <cx:pt idx="283">-0.00049174782871890498</cx:pt>
          <cx:pt idx="284">0.000202546665133289</cx:pt>
          <cx:pt idx="285">-0.0047799274677867752</cx:pt>
          <cx:pt idx="286">-0.0089130416800927998</cx:pt>
          <cx:pt idx="287">-0.013227075041808325</cx:pt>
          <cx:pt idx="288">-0.013315986915808899</cx:pt>
          <cx:pt idx="289">-0.0090628478344629247</cx:pt>
          <cx:pt idx="290">-0.0062420788896109247</cx:pt>
          <cx:pt idx="291">-0.0089548043976214256</cx:pt>
          <cx:pt idx="292">-0.001893268922657485</cx:pt>
          <cx:pt idx="293">-0.0042666470749035748</cx:pt>
          <cx:pt idx="294">-0.00084988628923403755</cx:pt>
          <cx:pt idx="295">-0.013003294371900301</cx:pt>
          <cx:pt idx="296">-0.0046137900954936247</cx:pt>
          <cx:pt idx="297">0.0040505083194017997</cx:pt>
          <cx:pt idx="298">0.0022453774936836775</cx:pt>
          <cx:pt idx="299">0.013159635451330301</cx:pt>
          <cx:pt idx="300">0.041457735478397303</cx:pt>
          <cx:pt idx="301">0.025193448658381901</cx:pt>
          <cx:pt idx="302">0.0656918152228749</cx:pt>
          <cx:pt idx="303">0.084665959686562098</cx:pt>
          <cx:pt idx="304">0.050987430104491298</cx:pt>
          <cx:pt idx="305">0.032052983386837097</cx:pt>
          <cx:pt idx="306">0.0100224767850277</cx:pt>
          <cx:pt idx="307">0.00074395011282339597</cx:pt>
          <cx:pt idx="308">0.000393067813304082</cx:pt>
          <cx:pt idx="309">-0.00016111361724393001</cx:pt>
          <cx:pt idx="310">0.00620182253144347</cx:pt>
          <cx:pt idx="311">0.0016535261439999901</cx:pt>
          <cx:pt idx="312">0.000256284771553197</cx:pt>
          <cx:pt idx="313">-0.019257979021220499</cx:pt>
          <cx:pt idx="314">-0.0139081318702481</cx:pt>
          <cx:pt idx="315">-0.029138026875707799</cx:pt>
          <cx:pt idx="316">0.00084517634667977603</cx:pt>
          <cx:pt idx="317">0.0116683477563193</cx:pt>
          <cx:pt idx="318">0.0069912372927513804</cx:pt>
          <cx:pt idx="319">-0.023558841348094699</cx:pt>
          <cx:pt idx="320">-0.020426753901081202</cx:pt>
          <cx:pt idx="321">-0.034336457926588397</cx:pt>
          <cx:pt idx="322">-0.0328395831142477</cx:pt>
          <cx:pt idx="323">-0.048915545008705298</cx:pt>
          <cx:pt idx="324">-0.0104848423265816</cx:pt>
          <cx:pt idx="325">0.023803078638132798</cx:pt>
          <cx:pt idx="326">-0.024340271362834801</cx:pt>
          <cx:pt idx="327">-0.042242636191714103</cx:pt>
          <cx:pt idx="328">0.0160354561837305</cx:pt>
          <cx:pt idx="329">0.021703328275520101</cx:pt>
          <cx:pt idx="330">0.042152681958453599</cx:pt>
          <cx:pt idx="331">0.081854382758161495</cx:pt>
          <cx:pt idx="332">0.0755509397521551</cx:pt>
          <cx:pt idx="333">0.035340579270926098</cx:pt>
          <cx:pt idx="334">0.01554491105109</cx:pt>
          <cx:pt idx="335">0.00160235264941463</cx:pt>
          <cx:pt idx="336">0.000295541163520525</cx:pt>
          <cx:pt idx="337">7.32997804545807e-05</cx:pt>
          <cx:pt idx="338">0.0055335149669361898</cx:pt>
          <cx:pt idx="339">0.00215805349625563</cx:pt>
          <cx:pt idx="340">0.0073865483820790504</cx:pt>
          <cx:pt idx="341">0.0036164553661800899</cx:pt>
          <cx:pt idx="342">-0.012856177857746599</cx:pt>
          <cx:pt idx="343">-0.016142823151757</cx:pt>
          <cx:pt idx="344">0.0143907343613084</cx:pt>
          <cx:pt idx="345">-0.00093460446058584703</cx:pt>
          <cx:pt idx="346">-0.0116095969453342</cx:pt>
          <cx:pt idx="347">-0.0287526297409769</cx:pt>
          <cx:pt idx="348">-0.051841164635532497</cx:pt>
          <cx:pt idx="349">-0.022417690296849001</cx:pt>
          <cx:pt idx="350">-0.032054851577507898</cx:pt>
          <cx:pt idx="351">-0.020596066885956599</cx:pt>
          <cx:pt idx="352">0.0144332211488204</cx:pt>
          <cx:pt idx="353">0.0225905260081544</cx:pt>
          <cx:pt idx="354">-0.0247500137279455</cx:pt>
          <cx:pt idx="355">-0.0532956004408131</cx:pt>
          <cx:pt idx="356">0.022413996913452802</cx:pt>
          <cx:pt idx="357">0.029418214066432701</cx:pt>
          <cx:pt idx="358">0.0171026159889743</cx:pt>
          <cx:pt idx="359">0.049180218769601901</cx:pt>
          <cx:pt idx="360">0.029447456321960001</cx:pt>
          <cx:pt idx="361">0.016332145825801302</cx:pt>
          <cx:pt idx="362">0.0092821174844683503</cx:pt>
          <cx:pt idx="363">0.00056998808599742598</cx:pt>
          <cx:pt idx="364">-3.4539245843646197e-05</cx:pt>
          <cx:pt idx="365">-0.00062810416120656501</cx:pt>
          <cx:pt idx="366">0.00154977122970677</cx:pt>
          <cx:pt idx="367">-0.00147698660998834</cx:pt>
          <cx:pt idx="368">0.0011982789920269501</cx:pt>
          <cx:pt idx="369">-0.0083116335036832294</cx:pt>
          <cx:pt idx="370">-0.031221642444809902</cx:pt>
          <cx:pt idx="371">-0.018097200372713299</cx:pt>
          <cx:pt idx="372">0.00276721859543089</cx:pt>
          <cx:pt idx="373">0.042851704772511601</cx:pt>
          <cx:pt idx="374">0.020459137452780999</cx:pt>
          <cx:pt idx="375">0.0044254850818303401</cx:pt>
          <cx:pt idx="376">0.00013476120084376399</cx:pt>
          <cx:pt idx="377">0.0064956111408152597</cx:pt>
          <cx:pt idx="378">0.0179523789673308</cx:pt>
          <cx:pt idx="379">0.0135839237584197</cx:pt>
          <cx:pt idx="380">-0.0058931160975346404</cx:pt>
          <cx:pt idx="381">-0.000141422453647273</cx:pt>
          <cx:pt idx="382">-0.037584016473958301</cx:pt>
          <cx:pt idx="383">-0.0012725948993014399</cx:pt>
          <cx:pt idx="384">0.042338023387237501</cx:pt>
          <cx:pt idx="385">0.018843093141271101</cx:pt>
          <cx:pt idx="386">-0.0010146262203689701</cx:pt>
          <cx:pt idx="387">0.000405627887382063</cx:pt>
          <cx:pt idx="388">-0.0047110474669108801</cx:pt>
          <cx:pt idx="389">-0.00328906265350373</cx:pt>
          <cx:pt idx="390">-0.0077576083015206097</cx:pt>
          <cx:pt idx="391">-0.000188711902574259</cx:pt>
          <cx:pt idx="392">-0.000178294358745949</cx:pt>
          <cx:pt idx="393">-0.000165582005388084</cx:pt>
          <cx:pt idx="394">7.4881652290310704e-05</cx:pt>
          <cx:pt idx="395">-0.0022953368786847502</cx:pt>
          <cx:pt idx="396">-0.0046381037883805503</cx:pt>
          <cx:pt idx="397">-0.019856399703962701</cx:pt>
          <cx:pt idx="398">-0.054579507491457201</cx:pt>
          <cx:pt idx="399">-0.041434266165189498</cx:pt>
          <cx:pt idx="400">-0.016816687469963201</cx:pt>
          <cx:pt idx="401">0.067694253511549604</cx:pt>
          <cx:pt idx="402">0.0727172734695027</cx:pt>
          <cx:pt idx="403">0.0356355277839632</cx:pt>
          <cx:pt idx="404">0.065954228966636705</cx:pt>
          <cx:pt idx="405">0.0612180096202177</cx:pt>
          <cx:pt idx="406">0.0633956729943497</cx:pt>
          <cx:pt idx="407">0.040832584094956999</cx:pt>
          <cx:pt idx="408">-0.00048780493197397802</cx:pt>
          <cx:pt idx="409">0.011097605491977001</cx:pt>
          <cx:pt idx="410">-0.0117523641118377</cx:pt>
          <cx:pt idx="411">0.043332681046763299</cx:pt>
          <cx:pt idx="412">-0.0170842966705172</cx:pt>
          <cx:pt idx="413">-0.022340561481588701</cx:pt>
          <cx:pt idx="414">-0.0121848145981805</cx:pt>
          <cx:pt idx="415">-0.0212879798619919</cx:pt>
          <cx:pt idx="416">-0.036110483481568097</cx:pt>
          <cx:pt idx="417">-0.012469528806760499</cx:pt>
          <cx:pt idx="418">-0.0078413240745453406</cx:pt>
          <cx:pt idx="419">-0.00099958835169986805</cx:pt>
          <cx:pt idx="420">0.000176323292672316</cx:pt>
          <cx:pt idx="421">-0.000145145036051179</cx:pt>
          <cx:pt idx="422">0.0010913628238489099</cx:pt>
          <cx:pt idx="423">0.0010557081869960599</cx:pt>
          <cx:pt idx="424">-0.00447220638313951</cx:pt>
          <cx:pt idx="425">-0.026498428347261301</cx:pt>
          <cx:pt idx="426">-0.059567920186479897</cx:pt>
          <cx:pt idx="427">-0.047023796422001898</cx:pt>
          <cx:pt idx="428">-0.040942787606386699</cx:pt>
          <cx:pt idx="429">0.030921912318657201</cx:pt>
          <cx:pt idx="430">0.074487627759918199</cx:pt>
          <cx:pt idx="431">0.043610389184291998</cx:pt>
          <cx:pt idx="432">0.043597160199743898</cx:pt>
          <cx:pt idx="433">0.102395945461964</cx:pt>
          <cx:pt idx="434">0.10680733720015601</cx:pt>
          <cx:pt idx="435">0.034477767187786001</cx:pt>
          <cx:pt idx="436">0.020269331589160899</cx:pt>
          <cx:pt idx="437">0.057288567759711598</cx:pt>
          <cx:pt idx="438">0.0188301396159367</cx:pt>
          <cx:pt idx="439">-0.036046694271314801</cx:pt>
          <cx:pt idx="440">-0.0506135939119082</cx:pt>
          <cx:pt idx="441">-0.031366883283780997</cx:pt>
          <cx:pt idx="442">-0.0109055490471261</cx:pt>
          <cx:pt idx="443">-0.038511319402008297</cx:pt>
          <cx:pt idx="444">-0.045088872702008301</cx:pt>
          <cx:pt idx="445">-0.016968572042548698</cx:pt>
          <cx:pt idx="446">-0.0030890241504490401</cx:pt>
          <cx:pt idx="447">-4.5141906409551901e-05</cx:pt>
          <cx:pt idx="448">1.78813707842813e-05</cx:pt>
          <cx:pt idx="449">-5.0004453426389403e-05</cx:pt>
          <cx:pt idx="450">0.000486949144943052</cx:pt>
          <cx:pt idx="451">0.00130382740057287</cx:pt>
          <cx:pt idx="452">0.00087825071385294997</cx:pt>
          <cx:pt idx="453">-0.0148899788765204</cx:pt>
          <cx:pt idx="454">-0.0318100352174207</cx:pt>
          <cx:pt idx="455">-0.061056742869520203</cx:pt>
          <cx:pt idx="456">-0.086572110525364204</cx:pt>
          <cx:pt idx="457">-0.029314378947841901</cx:pt>
          <cx:pt idx="458">-0.013751386178309399</cx:pt>
          <cx:pt idx="459">-0.020006530604947399</cx:pt>
          <cx:pt idx="460">0.050269007931287898</cx:pt>
          <cx:pt idx="461">0.102929132643379</cx:pt>
          <cx:pt idx="462">0.0635587498287426</cx:pt>
          <cx:pt idx="463">0.035390209507897702</cx:pt>
          <cx:pt idx="464">0.027413745422803899</cx:pt>
          <cx:pt idx="465">-0.0073954608344064896</cx:pt>
          <cx:pt idx="466">-0.048312337797420703</cx:pt>
          <cx:pt idx="467">-0.074972481495557103</cx:pt>
          <cx:pt idx="468">-0.077542952657454395</cx:pt>
          <cx:pt idx="469">-0.056915264227056298</cx:pt>
          <cx:pt idx="470">-0.035540842767697201</cx:pt>
          <cx:pt idx="471">-0.047165711843995199</cx:pt>
          <cx:pt idx="472">-0.044738011453909897</cx:pt>
          <cx:pt idx="473">-0.026553144756907499</cx:pt>
          <cx:pt idx="474">-0.012090795379734599</cx:pt>
          <cx:pt idx="475">-0.00066827874265222196</cx:pt>
          <cx:pt idx="476">-9.8508163683928105e-05</cx:pt>
          <cx:pt idx="477">-0.00049076658473621703</cx:pt>
          <cx:pt idx="478">0.000384406950944503</cx:pt>
          <cx:pt idx="479">0.0011337057817426401</cx:pt>
          <cx:pt idx="480">-0.0043145739102095097</cx:pt>
          <cx:pt idx="481">-0.0107981127647164</cx:pt>
          <cx:pt idx="482">-0.0267615275001277</cx:pt>
          <cx:pt idx="483">-0.080382890085610004</cx:pt>
          <cx:pt idx="484">-0.096538694575783804</cx:pt>
          <cx:pt idx="485">-0.068631947419992304</cx:pt>
          <cx:pt idx="486">-0.064563995292580306</cx:pt>
          <cx:pt idx="487">-0.0081980854810680594</cx:pt>
          <cx:pt idx="488">0.0055910879485733898</cx:pt>
          <cx:pt idx="489">0.047494793695150798</cx:pt>
          <cx:pt idx="490">0.028350530983130701</cx:pt>
          <cx:pt idx="491">0.0056583152132304798</cx:pt>
          <cx:pt idx="492">-0.0051379052467045204</cx:pt>
          <cx:pt idx="493">-0.039613498095692402</cx:pt>
          <cx:pt idx="494">-0.045953210309091198</cx:pt>
          <cx:pt idx="495">-0.065853612347839499</cx:pt>
          <cx:pt idx="496">-0.040152804387975097</cx:pt>
          <cx:pt idx="497">-0.023513104553954299</cx:pt>
          <cx:pt idx="498">-0.026057388806807601</cx:pt>
          <cx:pt idx="499">-0.0204191736962335</cx:pt>
          <cx:pt idx="500">-0.0100718905235807</cx:pt>
          <cx:pt idx="501">-0.00092700316371374203</cx:pt>
          <cx:pt idx="502">0.00083684919671144897</cx:pt>
          <cx:pt idx="503">-0.00026636659794626502</cx:pt>
          <cx:pt idx="504">-0.00040615356888383302</cx:pt>
          <cx:pt idx="505">0.00084389389632258404</cx:pt>
          <cx:pt idx="506">0.00141576310939166</cx:pt>
          <cx:pt idx="507">-0.00644252340484052</cx:pt>
          <cx:pt idx="508">-0.016506397646079599</cx:pt>
          <cx:pt idx="509">-0.0079501700127897097</cx:pt>
          <cx:pt idx="510">-0.0082155162380569604</cx:pt>
          <cx:pt idx="511">-0.053811823960262399</cx:pt>
          <cx:pt idx="512">-0.081298893689448801</cx:pt>
          <cx:pt idx="513">-0.086627532001872995</cx:pt>
          <cx:pt idx="514">-0.041041020279159401</cx:pt>
          <cx:pt idx="515">0.0106298397021107</cx:pt>
          <cx:pt idx="516">-0.0030307290163804298</cx:pt>
          <cx:pt idx="517">0.036469244408157103</cx:pt>
          <cx:pt idx="518">-0.0078553750045942498</cx:pt>
          <cx:pt idx="519">-0.038199975855029503</cx:pt>
          <cx:pt idx="520">-0.032965052860680397</cx:pt>
          <cx:pt idx="521">0.00096963856216702505</cx:pt>
          <cx:pt idx="522">-0.0087793806086137096</cx:pt>
          <cx:pt idx="523">-0.047611471910008502</cx:pt>
          <cx:pt idx="524">-0.042094418548225397</cx:pt>
          <cx:pt idx="525">-0.055980714512773998</cx:pt>
          <cx:pt idx="526">-0.0485607466067862</cx:pt>
          <cx:pt idx="527">-0.041983062505436299</cx:pt>
          <cx:pt idx="528">-0.018344880469251298</cx:pt>
          <cx:pt idx="529">-0.0043689377186906997</cx:pt>
          <cx:pt idx="530">0.0026017741681563702</cx:pt>
          <cx:pt idx="531">-0.000258131470194033</cx:pt>
          <cx:pt idx="532">0.00010194399783392499</cx:pt>
          <cx:pt idx="533">-0.00027833110749240901</cx:pt>
          <cx:pt idx="534">0.00034845038885301802</cx:pt>
          <cx:pt idx="535">-0.0085657421883410904</cx:pt>
          <cx:pt idx="536">-0.011170486496317999</cx:pt>
          <cx:pt idx="537">-0.015806586354435499</cx:pt>
          <cx:pt idx="538">0.0069220833448204299</cx:pt>
          <cx:pt idx="539">-0.0093117123698766395</cx:pt>
          <cx:pt idx="540">-0.021144180713147699</cx:pt>
          <cx:pt idx="541">-0.0295176114543792</cx:pt>
          <cx:pt idx="542">-0.053029706511301303</cx:pt>
          <cx:pt idx="543">-0.051127823279888997</cx:pt>
          <cx:pt idx="544">-0.047028142561147797</cx:pt>
          <cx:pt idx="545">-0.0580485627148375</cx:pt>
          <cx:pt idx="546">-0.043445706126626397</cx:pt>
          <cx:pt idx="547">-0.021333145946428898</cx:pt>
          <cx:pt idx="548">-0.048689533078592799</cx:pt>
          <cx:pt idx="549">0.0078066748915395796</cx:pt>
          <cx:pt idx="550">0.00270102207535501</cx:pt>
          <cx:pt idx="551">-0.040293995997557501</cx:pt>
          <cx:pt idx="552">-0.090556493001487104</cx:pt>
          <cx:pt idx="553">-0.075507131280857107</cx:pt>
          <cx:pt idx="554">-0.055300467948432103</cx:pt>
          <cx:pt idx="555">-0.040278934067302402</cx:pt>
          <cx:pt idx="556">-0.0246902668193026</cx:pt>
          <cx:pt idx="557">-0.0051209477431136902</cx:pt>
          <cx:pt idx="558">-0.00024178498309406301</cx:pt>
          <cx:pt idx="559">0.00046819335671961299</cx:pt>
          <cx:pt idx="560">-0.00019922183214418699</cx:pt>
          <cx:pt idx="561">-0.000354541620249904</cx:pt>
          <cx:pt idx="562">-0.0017507638131898299</cx:pt>
          <cx:pt idx="563">-0.011853837532924299</cx:pt>
          <cx:pt idx="564">-0.0074457923869587304</cx:pt>
          <cx:pt idx="565">0.00066884450947152696</cx:pt>
          <cx:pt idx="566">0.0062924992298713798</cx:pt>
          <cx:pt idx="567">0.0140307488350121</cx:pt>
          <cx:pt idx="568">-0.0050948504515232404</cx:pt>
          <cx:pt idx="569">-0.020497326185051099</cx:pt>
          <cx:pt idx="570">0.00017396245912040199</cx:pt>
          <cx:pt idx="571">0.015759500267331601</cx:pt>
          <cx:pt idx="572">-0.0199783808053479</cx:pt>
          <cx:pt idx="573">-0.036304069007373603</cx:pt>
          <cx:pt idx="574">-0.046165150845183703</cx:pt>
          <cx:pt idx="575">-0.028218768257372399</cx:pt>
          <cx:pt idx="576">-0.0672012063991307</cx:pt>
          <cx:pt idx="577">-0.0030864208525818301</cx:pt>
          <cx:pt idx="578">0.024371764420885799</cx:pt>
          <cx:pt idx="579">-0.0081587478523006303</cx:pt>
          <cx:pt idx="580">-0.085581707713607097</cx:pt>
          <cx:pt idx="581">-0.069648277406127501</cx:pt>
          <cx:pt idx="582">-0.041564618944474302</cx:pt>
          <cx:pt idx="583">-0.029302775140821899</cx:pt>
          <cx:pt idx="584">-0.017149066315473201</cx:pt>
          <cx:pt idx="585">-0.0059551013379202803</cx:pt>
          <cx:pt idx="586">-0.0012786773611450199</cx:pt>
          <cx:pt idx="587">5.4085835408563e-05</cx:pt>
          <cx:pt idx="588">-0.000460212745081055</cx:pt>
          <cx:pt idx="589">0.00018433781848369599</cx:pt>
          <cx:pt idx="590">-0.00064624309325136899</cx:pt>
          <cx:pt idx="591">-0.0073604228240656197</cx:pt>
          <cx:pt idx="592">0.0073486720876879599</cx:pt>
          <cx:pt idx="593">0.025803789337854099</cx:pt>
          <cx:pt idx="594">0.040327578493945297</cx:pt>
          <cx:pt idx="595">0.048393660090060103</cx:pt>
          <cx:pt idx="596">0.0020455488689159499</cx:pt>
          <cx:pt idx="597">0.0156743964960546</cx:pt>
          <cx:pt idx="598">0.027840061648968</cx:pt>
          <cx:pt idx="599">0.051438984437750197</cx:pt>
          <cx:pt idx="600">0.0126811549503534</cx:pt>
          <cx:pt idx="601">-0.049524453427597502</cx:pt>
          <cx:pt idx="602">-0.0517345272673723</cx:pt>
          <cx:pt idx="603">-0.0159000892510591</cx:pt>
          <cx:pt idx="604">-0.049849807719081297</cx:pt>
          <cx:pt idx="605">-0.0214741360297371</cx:pt>
          <cx:pt idx="606">-0.0093425551150331399</cx:pt>
          <cx:pt idx="607">-0.049855582139465601</cx:pt>
          <cx:pt idx="608">-0.073264559460569603</cx:pt>
          <cx:pt idx="609">-0.060008860503809797</cx:pt>
          <cx:pt idx="610">-0.039089718052219197</cx:pt>
          <cx:pt idx="611">-0.025630127234968301</cx:pt>
          <cx:pt idx="612">-0.0079064937039286399</cx:pt>
          <cx:pt idx="613">-0.0040057361428920499</cx:pt>
          <cx:pt idx="614">-0.0015215207731670601</cx:pt>
          <cx:pt idx="615">0.00048611188658536102</cx:pt>
          <cx:pt idx="616">0.00031350447455874401</cx:pt>
          <cx:pt idx="617">-0.00064029472490241502</cx:pt>
          <cx:pt idx="618">-0.0013023550149231301</cx:pt>
          <cx:pt idx="619">-0.00551819428285586</cx:pt>
          <cx:pt idx="620">0.013288181159589799</cx:pt>
          <cx:pt idx="621">0.035557377956888903</cx:pt>
          <cx:pt idx="622">0.0538471086395131</cx:pt>
          <cx:pt idx="623">0.059624207893850797</cx:pt>
          <cx:pt idx="624">0.022653894771733001</cx:pt>
          <cx:pt idx="625">0.011603145867208399</cx:pt>
          <cx:pt idx="626">0.0270332240276028</cx:pt>
          <cx:pt idx="627">0.051146152384558198</cx:pt>
          <cx:pt idx="628">-0.0123980303904439</cx:pt>
          <cx:pt idx="629">-0.0174048517970119</cx:pt>
          <cx:pt idx="630">0.019607478419581902</cx:pt>
          <cx:pt idx="631">-0.011000065041050101</cx:pt>
          <cx:pt idx="632">-0.045867455237939399</cx:pt>
          <cx:pt idx="633">-0.031536402141727302</cx:pt>
          <cx:pt idx="634">-0.034921527853790303</cx:pt>
          <cx:pt idx="635">-0.060748926097415099</cx:pt>
          <cx:pt idx="636">-0.077436227670277205</cx:pt>
          <cx:pt idx="637">-0.0601487311137439</cx:pt>
          <cx:pt idx="638">-0.035589982477369698</cx:pt>
          <cx:pt idx="639">-0.020883099220624101</cx:pt>
          <cx:pt idx="640">-0.0048985697794324398</cx:pt>
          <cx:pt idx="641">-0.00057624969708432205</cx:pt>
          <cx:pt idx="642">0.00028917304347400298</cx:pt>
          <cx:pt idx="643">-0.00034816132967151501</cx:pt>
          <cx:pt idx="644">0.0010560282416168601</cx:pt>
          <cx:pt idx="645">-0.00050010225740182998</cx:pt>
          <cx:pt idx="646">-0.00058256156821548399</cx:pt>
          <cx:pt idx="647">-0.0102919903772599</cx:pt>
          <cx:pt idx="648">0.0013855297603613201</cx:pt>
          <cx:pt idx="649">0.027689996318265301</cx:pt>
          <cx:pt idx="650">0.048943049598331102</cx:pt>
          <cx:pt idx="651">0.035642440387683501</cx:pt>
          <cx:pt idx="652">0.0124715384705245</cx:pt>
          <cx:pt idx="653">0.00243986879417468</cx:pt>
          <cx:pt idx="654">-0.010485119741831901</cx:pt>
          <cx:pt idx="655">0.0055871002692572799</cx:pt>
          <cx:pt idx="656">0.013657527686096601</cx:pt>
          <cx:pt idx="657">0.047744375023582197</cx:pt>
          <cx:pt idx="658">0.030614019978982401</cx:pt>
          <cx:pt idx="659">0.0034415600761050799</cx:pt>
          <cx:pt idx="660">-0.017826502555304699</cx:pt>
          <cx:pt idx="661">-0.027652722904411901</cx:pt>
          <cx:pt idx="662">-0.038011177679749299</cx:pt>
          <cx:pt idx="663">-0.0559886167679087</cx:pt>
          <cx:pt idx="664">-0.058341756867190599</cx:pt>
          <cx:pt idx="665">-0.043023387087959698</cx:pt>
          <cx:pt idx="666">-0.0232523943304128</cx:pt>
          <cx:pt idx="667">-0.019243710383526302</cx:pt>
          <cx:pt idx="668">-0.0027533484005922001</cx:pt>
          <cx:pt idx="669">0.00012048000786927701</cx:pt>
          <cx:pt idx="670">0.00024225594700057201</cx:pt>
          <cx:pt idx="671">-0.00046100796582295198</cx:pt>
          <cx:pt idx="672">-6.1209979528298496e-05</cx:pt>
          <cx:pt idx="673">0.00025019275481074298</cx:pt>
          <cx:pt idx="674">0.00074143667680047997</cx:pt>
          <cx:pt idx="675">0.00065421712437019601</cx:pt>
          <cx:pt idx="676">0.0043574369866636103</cx:pt>
          <cx:pt idx="677">0.018750373667580301</cx:pt>
          <cx:pt idx="678">0.021076867664819698</cx:pt>
          <cx:pt idx="679">0.018042411480617498</cx:pt>
          <cx:pt idx="680">0.037618876992810198</cx:pt>
          <cx:pt idx="681">0.028505761113479501</cx:pt>
          <cx:pt idx="682">0.044324327908627503</cx:pt>
          <cx:pt idx="683">0.037794872177018601</cx:pt>
          <cx:pt idx="684">-0.0035940612769281201</cx:pt>
          <cx:pt idx="685">0.0033115989382998898</cx:pt>
          <cx:pt idx="686">-0.020932093629916802</cx:pt>
          <cx:pt idx="687">-0.033334297037578599</cx:pt>
          <cx:pt idx="688">-0.041070611254243598</cx:pt>
          <cx:pt idx="689">-0.048811467627913101</cx:pt>
          <cx:pt idx="690">-0.035392204227548303</cx:pt>
          <cx:pt idx="691">-0.016829391060046502</cx:pt>
          <cx:pt idx="692">-0.028621998462063598</cx:pt>
          <cx:pt idx="693">-0.022923282943060098</cx:pt>
          <cx:pt idx="694">-0.0136748350633188</cx:pt>
          <cx:pt idx="695">-0.0072509225693928297</cx:pt>
          <cx:pt idx="696">-0.00597229274852223</cx:pt>
          <cx:pt idx="697">-0.0028710797286426101</cx:pt>
          <cx:pt idx="698">-0.00029641443716934901</cx:pt>
          <cx:pt idx="699">-0.00017471979729052699</cx:pt>
          <cx:pt idx="700">7.5537696514500595e-05</cx:pt>
          <cx:pt idx="701">-0.00092637800141224798</cx:pt>
          <cx:pt idx="702">-0.000201220035850853</cx:pt>
          <cx:pt idx="703">0.00170074288417312</cx:pt>
          <cx:pt idx="704">0.0042872246757493602</cx:pt>
          <cx:pt idx="705">0.0167029367962203</cx:pt>
          <cx:pt idx="706">0.0019609655586060701</cx:pt>
          <cx:pt idx="707">0.0047517338564619796</cx:pt>
          <cx:pt idx="708">0.0218507614717884</cx:pt>
          <cx:pt idx="709">0.0214042182441995</cx:pt>
          <cx:pt idx="710">-0.0021661570657361402</cx:pt>
          <cx:pt idx="711">0.0012639272274691401</cx:pt>
          <cx:pt idx="712">-0.0044538075725780602</cx:pt>
          <cx:pt idx="713">-0.0121247874869197</cx:pt>
          <cx:pt idx="714">-0.0058130336313465597</cx:pt>
          <cx:pt idx="715">-0.025159557332928802</cx:pt>
          <cx:pt idx="716">-0.0134079906094734</cx:pt>
          <cx:pt idx="717">-0.00070696988469787605</cx:pt>
          <cx:pt idx="718">0.00429653248339305</cx:pt>
          <cx:pt idx="719">-0.0025647895808242499</cx:pt>
          <cx:pt idx="720">-0.0056583307573886601</cx:pt>
          <cx:pt idx="721">-0.0040125173872281898</cx:pt>
          <cx:pt idx="722">-0.00213676508574336</cx:pt>
          <cx:pt idx="723">7.9521563102223202e-05</cx:pt>
          <cx:pt idx="724">0.00025303108942310301</cx:pt>
          <cx:pt idx="725">-0.000242702668254064</cx:pt>
          <cx:pt idx="726">-0.00027998738432664699</cx:pt>
          <cx:pt idx="727">-0.00036245982485306398</cx:pt>
          <cx:pt idx="728">8.0558741054817401e-05</cx:pt>
          <cx:pt idx="729">6.5984051221661499e-05</cx:pt>
          <cx:pt idx="730">7.9939439639896897e-05</cx:pt>
          <cx:pt idx="731">-8.5603384016949506e-05</cx:pt>
          <cx:pt idx="732">0.000125068256887565</cx:pt>
          <cx:pt idx="733">0.0080765934141965694</cx:pt>
          <cx:pt idx="734">0.0102035073138726</cx:pt>
          <cx:pt idx="735">0.0118047351659344</cx:pt>
          <cx:pt idx="736">0.014483346654780399</cx:pt>
          <cx:pt idx="737">0.020133426603077501</cx:pt>
          <cx:pt idx="738">0.016728896191329199</cx:pt>
          <cx:pt idx="739">0.0154553316444856</cx:pt>
          <cx:pt idx="740">0.019690801298468098</cx:pt>
          <cx:pt idx="741">0.026467895626963701</cx:pt>
          <cx:pt idx="742">0.042407476008426301</cx:pt>
          <cx:pt idx="743">0.030292697312178301</cx:pt>
          <cx:pt idx="744">0.0234239182840556</cx:pt>
          <cx:pt idx="745">0.023429795285143398</cx:pt>
          <cx:pt idx="746">0.0217444533426213</cx:pt>
          <cx:pt idx="747">0.0121287993427213</cx:pt>
          <cx:pt idx="748">0.0064199500162041498</cx:pt>
          <cx:pt idx="749">0.0030933132244448901</cx:pt>
          <cx:pt idx="750">0.00056098059437377805</cx:pt>
          <cx:pt idx="751">7.8617767756197399e-05</cx:pt>
          <cx:pt idx="752">-0.00041946553145809199</cx:pt>
          <cx:pt idx="753">0.000695133544074544</cx:pt>
          <cx:pt idx="754">-0.00054489259268839505</cx:pt>
          <cx:pt idx="755">-0.00011355086150709201</cx:pt>
          <cx:pt idx="756">-0.00038068515531510699</cx:pt>
          <cx:pt idx="757">-6.1968805025620398e-05</cx:pt>
          <cx:pt idx="758">0.00030105621439785902</cx:pt>
          <cx:pt idx="759">0.000666792286738619</cx:pt>
          <cx:pt idx="760">-0.00093101298545700197</cx:pt>
          <cx:pt idx="761">0.00050509812919548097</cx:pt>
          <cx:pt idx="762">0.00044179194911057</cx:pt>
          <cx:pt idx="763">0.00048826810202987802</cx:pt>
          <cx:pt idx="764">0.00025042474476185301</cx:pt>
          <cx:pt idx="765">0.00064185719688390601</cx:pt>
          <cx:pt idx="766">0.00205956218258759</cx:pt>
          <cx:pt idx="767">0.0017933029491716201</cx:pt>
          <cx:pt idx="768">0.00301835365839947</cx:pt>
          <cx:pt idx="769">0.0027057378224046701</cx:pt>
          <cx:pt idx="770">0.0094891685952391506</cx:pt>
          <cx:pt idx="771">0.0058318206596106297</cx:pt>
          <cx:pt idx="772">0.0035403029032831899</cx:pt>
          <cx:pt idx="773">0.0040688368360919797</cx:pt>
          <cx:pt idx="774">0.0072977583517066296</cx:pt>
          <cx:pt idx="775">0.0028919923734565798</cx:pt>
          <cx:pt idx="776">-0.00013162472285328599</cx:pt>
          <cx:pt idx="777">1.9115934793215398e-05</cx:pt>
          <cx:pt idx="778">-0.000285889734818954</cx:pt>
          <cx:pt idx="779">-0.000170864665408281</cx:pt>
          <cx:pt idx="780">-6.9581859561624796e-05</cx:pt>
          <cx:pt idx="781">0.00013808789648108401</cx:pt>
          <cx:pt idx="782">0.00065966581354965704</cx:pt>
          <cx:pt idx="783">0.00017206010797769699</cx:pt>
          <cx:pt idx="784">0.00160204741059727</cx:pt>
          <cx:pt idx="785">-0.00014958389132525051</cx:pt>
          <cx:pt idx="786">-0.0031001466598495498</cx:pt>
          <cx:pt idx="787">-0.00025026686404193502</cx:pt>
          <cx:pt idx="788">-0.002312456113142485</cx:pt>
          <cx:pt idx="789">-0.0091946997240143994</cx:pt>
          <cx:pt idx="790">0.0024501275630533751</cx:pt>
          <cx:pt idx="791">0.0058831840094713999</cx:pt>
          <cx:pt idx="792">0.0061366568066563753</cx:pt>
          <cx:pt idx="793">0.0072971924696504254</cx:pt>
          <cx:pt idx="794">0.0015037607777915001</cx:pt>
          <cx:pt idx="795">-0.0038594699680405751</cx:pt>
          <cx:pt idx="796">-0.0059155650071214001</cx:pt>
          <cx:pt idx="797">-0.003220178329907725</cx:pt>
          <cx:pt idx="798">0.00015755921063619451</cx:pt>
          <cx:pt idx="799">0.0042624095139283747</cx:pt>
          <cx:pt idx="800">0.011494116478155649</cx:pt>
          <cx:pt idx="801">0.0016185729228668075</cx:pt>
          <cx:pt idx="802">-0.003506030069847925</cx:pt>
          <cx:pt idx="803">0.00083816006930340255</cx:pt>
          <cx:pt idx="804">0.0093846731867522001</cx:pt>
          <cx:pt idx="805">0.0040505323894433499</cx:pt>
          <cx:pt idx="806">0.00061538739713023246</cx:pt>
          <cx:pt idx="807">0.00018827663829212225</cx:pt>
          <cx:pt idx="808">-0.0011018497115388101</cx:pt>
          <cx:pt idx="809">-5.9009211719706e-05</cx:pt>
          <cx:pt idx="810">0.000105062970134593</cx:pt>
          <cx:pt idx="811">0.0013386958607670299</cx:pt>
          <cx:pt idx="812">0.0011761760065048925</cx:pt>
          <cx:pt idx="813">-0.0030224575498568251</cx:pt>
          <cx:pt idx="814">-0.0052628410202737999</cx:pt>
          <cx:pt idx="815">-0.00199139914075917</cx:pt>
          <cx:pt idx="816">-0.0088013652722760995</cx:pt>
          <cx:pt idx="817">-0.0040445408951166502</cx:pt>
          <cx:pt idx="818">0.00649423283135295</cx:pt>
          <cx:pt idx="819">0.0043532080100037746</cx:pt>
          <cx:pt idx="820">0.0021896442397201349</cx:pt>
          <cx:pt idx="821">0.00429707599487795</cx:pt>
          <cx:pt idx="822">0.0097825318646138758</cx:pt>
          <cx:pt idx="823">0.0054822246640073499</cx:pt>
          <cx:pt idx="824">0.0090749334308130748</cx:pt>
          <cx:pt idx="825">-0.0068579781663011749</cx:pt>
          <cx:pt idx="826">-0.0044911416790325252</cx:pt>
          <cx:pt idx="827">0.015443087622927076</cx:pt>
          <cx:pt idx="828">0.0096861134098140001</cx:pt>
          <cx:pt idx="829">-0.0049423636619598246</cx:pt>
          <cx:pt idx="830">-0.001816678288214665</cx:pt>
          <cx:pt idx="831">0.0041876318238046502</cx:pt>
          <cx:pt idx="832">0.0093211850856123758</cx:pt>
          <cx:pt idx="833">0.016104463125159452</cx:pt>
          <cx:pt idx="834">0.0097071015691709752</cx:pt>
          <cx:pt idx="835">0.0027861850599660751</cx:pt>
          <cx:pt idx="836">2.9841419624967248e-05</cx:pt>
          <cx:pt idx="837">0.00020114736342155751</cx:pt>
          <cx:pt idx="838">0.00021543901521777975</cx:pt>
          <cx:pt idx="839">9.9864486742925497e-05</cx:pt>
          <cx:pt idx="840">-0.00054803366319106995</cx:pt>
          <cx:pt idx="841">-0.0022194079240226501</cx:pt>
          <cx:pt idx="842">-0.0051796928864739997</cx:pt>
          <cx:pt idx="843">-0.0025747071228553</cx:pt>
          <cx:pt idx="844">-0.0083500879775040004</cx:pt>
          <cx:pt idx="845">-0.0071452788627154751</cx:pt>
          <cx:pt idx="846">0.001727830593857545</cx:pt>
          <cx:pt idx="847">-0.0070587870063198999</cx:pt>
          <cx:pt idx="848">-0.0071317340606678499</cx:pt>
          <cx:pt idx="849">-0.0019616085940703</cx:pt>
          <cx:pt idx="850">0.0095857167415231755</cx:pt>
          <cx:pt idx="851">0.0088506342959484997</cx:pt>
          <cx:pt idx="852">-0.0032891352072927501</cx:pt>
          <cx:pt idx="853">-0.0019835454042200474</cx:pt>
          <cx:pt idx="854">0.014985936238883824</cx:pt>
          <cx:pt idx="855">0.0111646767670087</cx:pt>
          <cx:pt idx="856">0.0088692524861329752</cx:pt>
          <cx:pt idx="857">0.0063483781924364747</cx:pt>
          <cx:pt idx="858">0.0096859567827825756</cx:pt>
          <cx:pt idx="859">0.016759585062324851</cx:pt>
          <cx:pt idx="860">0.01226518411956435</cx:pt>
          <cx:pt idx="861">0.011736831419271249</cx:pt>
          <cx:pt idx="862">0.009108160662250675</cx:pt>
          <cx:pt idx="863">0.0032190875467445999</cx:pt>
          <cx:pt idx="864">0.00055189039544033746</cx:pt>
          <cx:pt idx="865">5.7144943336081498e-05</cx:pt>
          <cx:pt idx="866">0.000108054824884612</cx:pt>
          <cx:pt idx="867">0.00077555915826880496</cx:pt>
          <cx:pt idx="868">-0.00049174782871890498</cx:pt>
          <cx:pt idx="869">0.000202546665133289</cx:pt>
          <cx:pt idx="870">-0.0047799274677867752</cx:pt>
          <cx:pt idx="871">-0.0089130416800927998</cx:pt>
          <cx:pt idx="872">-0.013227075041808325</cx:pt>
          <cx:pt idx="873">-0.013315986915808899</cx:pt>
          <cx:pt idx="874">-0.0090628478344629247</cx:pt>
          <cx:pt idx="875">-0.0062420788896109247</cx:pt>
          <cx:pt idx="876">-0.0089548043976214256</cx:pt>
          <cx:pt idx="877">-0.001893268922657485</cx:pt>
          <cx:pt idx="878">-0.0042666470749035748</cx:pt>
          <cx:pt idx="879">-0.00084988628923403755</cx:pt>
          <cx:pt idx="880">-0.013003294371900301</cx:pt>
          <cx:pt idx="881">-0.0046137900954936247</cx:pt>
          <cx:pt idx="882">0.0040505083194017997</cx:pt>
          <cx:pt idx="883">0.0022453774936836775</cx:pt>
          <cx:pt idx="884">0.00160204741059727</cx:pt>
          <cx:pt idx="885">-0.00014958389132525051</cx:pt>
          <cx:pt idx="886">-0.0031001466598495498</cx:pt>
          <cx:pt idx="887">-0.00025026686404193502</cx:pt>
          <cx:pt idx="888">-0.002312456113142485</cx:pt>
          <cx:pt idx="889">-0.0091946997240143994</cx:pt>
          <cx:pt idx="890">0.0024501275630533751</cx:pt>
          <cx:pt idx="891">0.0058831840094713999</cx:pt>
          <cx:pt idx="892">0.0061366568066563753</cx:pt>
          <cx:pt idx="893">0.0072971924696504254</cx:pt>
          <cx:pt idx="894">0.0015037607777915001</cx:pt>
          <cx:pt idx="895">-0.0038594699680405751</cx:pt>
          <cx:pt idx="896">-0.0059155650071214001</cx:pt>
          <cx:pt idx="897">-0.003220178329907725</cx:pt>
          <cx:pt idx="898">0.00015755921063619451</cx:pt>
          <cx:pt idx="899">0.0042624095139283747</cx:pt>
          <cx:pt idx="900">0.011494116478155649</cx:pt>
          <cx:pt idx="901">0.0016185729228668075</cx:pt>
          <cx:pt idx="902">-0.003506030069847925</cx:pt>
          <cx:pt idx="903">0.00083816006930340255</cx:pt>
          <cx:pt idx="904">0.0093846731867522001</cx:pt>
          <cx:pt idx="905">0.0040505323894433499</cx:pt>
          <cx:pt idx="906">0.00061538739713023246</cx:pt>
          <cx:pt idx="907">0.00018827663829212225</cx:pt>
          <cx:pt idx="908">-0.0011018497115388101</cx:pt>
          <cx:pt idx="909">-5.9009211719706e-05</cx:pt>
          <cx:pt idx="910">0.000105062970134593</cx:pt>
          <cx:pt idx="911">0.0013386958607670299</cx:pt>
          <cx:pt idx="912">0.0011761760065048925</cx:pt>
          <cx:pt idx="913">-0.0030224575498568251</cx:pt>
          <cx:pt idx="914">-0.0052628410202737999</cx:pt>
          <cx:pt idx="915">-0.00199139914075917</cx:pt>
          <cx:pt idx="916">-0.0088013652722760995</cx:pt>
          <cx:pt idx="917">-0.0040445408951166502</cx:pt>
          <cx:pt idx="918">0.00649423283135295</cx:pt>
          <cx:pt idx="919">0.0043532080100037746</cx:pt>
          <cx:pt idx="920">0.0021896442397201349</cx:pt>
          <cx:pt idx="921">0.00429707599487795</cx:pt>
          <cx:pt idx="922">0.0097825318646138758</cx:pt>
          <cx:pt idx="923">0.0054822246640073499</cx:pt>
          <cx:pt idx="924">0.0090749334308130748</cx:pt>
          <cx:pt idx="925">-0.0068579781663011749</cx:pt>
          <cx:pt idx="926">-0.0044911416790325252</cx:pt>
          <cx:pt idx="927">0.015443087622927076</cx:pt>
          <cx:pt idx="928">0.0096861134098140001</cx:pt>
          <cx:pt idx="929">-0.0049423636619598246</cx:pt>
          <cx:pt idx="930">-0.001816678288214665</cx:pt>
          <cx:pt idx="931">0.0041876318238046502</cx:pt>
          <cx:pt idx="932">0.0093211850856123758</cx:pt>
          <cx:pt idx="933">0.016104463125159452</cx:pt>
          <cx:pt idx="934">0.0097071015691709752</cx:pt>
          <cx:pt idx="935">0.0027861850599660751</cx:pt>
          <cx:pt idx="936">2.9841419624967248e-05</cx:pt>
          <cx:pt idx="937">0.00020114736342155751</cx:pt>
          <cx:pt idx="938">0.00021543901521777975</cx:pt>
          <cx:pt idx="939">9.9864486742925497e-05</cx:pt>
          <cx:pt idx="940">-0.00054803366319106995</cx:pt>
          <cx:pt idx="941">-0.0022194079240226501</cx:pt>
          <cx:pt idx="942">-0.0051796928864739997</cx:pt>
          <cx:pt idx="943">-0.0025747071228553</cx:pt>
          <cx:pt idx="944">-0.0083500879775040004</cx:pt>
          <cx:pt idx="945">-0.0071452788627154751</cx:pt>
          <cx:pt idx="946">0.001727830593857545</cx:pt>
          <cx:pt idx="947">-0.0070587870063198999</cx:pt>
          <cx:pt idx="948">-0.0071317340606678499</cx:pt>
          <cx:pt idx="949">-0.0019616085940703</cx:pt>
          <cx:pt idx="950">0.0095857167415231755</cx:pt>
          <cx:pt idx="951">0.0088506342959484997</cx:pt>
          <cx:pt idx="952">-0.0032891352072927501</cx:pt>
          <cx:pt idx="953">-0.0019835454042200474</cx:pt>
          <cx:pt idx="954">0.014985936238883824</cx:pt>
          <cx:pt idx="955">0.0111646767670087</cx:pt>
          <cx:pt idx="956">0.0088692524861329752</cx:pt>
          <cx:pt idx="957">0.0063483781924364747</cx:pt>
          <cx:pt idx="958">0.0096859567827825756</cx:pt>
          <cx:pt idx="959">0.016759585062324851</cx:pt>
          <cx:pt idx="960">0.01226518411956435</cx:pt>
          <cx:pt idx="961">0.011736831419271249</cx:pt>
          <cx:pt idx="962">0.009108160662250675</cx:pt>
          <cx:pt idx="963">0.0032190875467445999</cx:pt>
          <cx:pt idx="964">0.00055189039544033746</cx:pt>
          <cx:pt idx="965">5.7144943336081498e-05</cx:pt>
          <cx:pt idx="966">0.000108054824884612</cx:pt>
          <cx:pt idx="967">0.00077555915826880496</cx:pt>
          <cx:pt idx="968">-0.00049174782871890498</cx:pt>
          <cx:pt idx="969">0.000202546665133289</cx:pt>
          <cx:pt idx="970">-0.0047799274677867752</cx:pt>
          <cx:pt idx="971">-0.0089130416800927998</cx:pt>
          <cx:pt idx="972">-0.013227075041808325</cx:pt>
          <cx:pt idx="973">-0.013315986915808899</cx:pt>
          <cx:pt idx="974">-0.0090628478344629247</cx:pt>
          <cx:pt idx="975">-0.0062420788896109247</cx:pt>
          <cx:pt idx="976">-0.0089548043976214256</cx:pt>
          <cx:pt idx="977">-0.001893268922657485</cx:pt>
          <cx:pt idx="978">-0.0042666470749035748</cx:pt>
          <cx:pt idx="979">-0.00084988628923403755</cx:pt>
          <cx:pt idx="980">-0.013003294371900301</cx:pt>
          <cx:pt idx="981">-0.0046137900954936247</cx:pt>
          <cx:pt idx="982">0.0040505083194017997</cx:pt>
          <cx:pt idx="983">0.0022453774936836775</cx:pt>
          <cx:pt idx="984">0.00160204741059727</cx:pt>
          <cx:pt idx="985">-0.00014958389132525051</cx:pt>
          <cx:pt idx="986">-0.0031001466598495498</cx:pt>
          <cx:pt idx="987">-0.00025026686404193502</cx:pt>
          <cx:pt idx="988">-0.002312456113142485</cx:pt>
          <cx:pt idx="989">-0.0091946997240143994</cx:pt>
          <cx:pt idx="990">0.0024501275630533751</cx:pt>
          <cx:pt idx="991">0.0058831840094713999</cx:pt>
          <cx:pt idx="992">0.0061366568066563753</cx:pt>
          <cx:pt idx="993">0.0072971924696504254</cx:pt>
          <cx:pt idx="994">0.0015037607777915001</cx:pt>
          <cx:pt idx="995">-0.0038594699680405751</cx:pt>
          <cx:pt idx="996">-0.0059155650071214001</cx:pt>
          <cx:pt idx="997">-0.003220178329907725</cx:pt>
          <cx:pt idx="998">0.00015755921063619451</cx:pt>
          <cx:pt idx="999">0.0042624095139283747</cx:pt>
          <cx:pt idx="1000">0.011494116478155649</cx:pt>
          <cx:pt idx="1001">0.0016185729228668075</cx:pt>
          <cx:pt idx="1002">-0.003506030069847925</cx:pt>
          <cx:pt idx="1003">0.00083816006930340255</cx:pt>
          <cx:pt idx="1004">0.0093846731867522001</cx:pt>
          <cx:pt idx="1005">0.0040505323894433499</cx:pt>
          <cx:pt idx="1006">0.00061538739713023246</cx:pt>
          <cx:pt idx="1007">0.00018827663829212225</cx:pt>
          <cx:pt idx="1008">-0.0011018497115388101</cx:pt>
          <cx:pt idx="1009">-5.9009211719706e-05</cx:pt>
          <cx:pt idx="1010">0.000105062970134593</cx:pt>
          <cx:pt idx="1011">0.0013386958607670299</cx:pt>
          <cx:pt idx="1012">0.0011761760065048925</cx:pt>
          <cx:pt idx="1013">-0.0030224575498568251</cx:pt>
          <cx:pt idx="1014">-0.0052628410202737999</cx:pt>
          <cx:pt idx="1015">-0.00199139914075917</cx:pt>
          <cx:pt idx="1016">-0.0088013652722760995</cx:pt>
          <cx:pt idx="1017">-0.0040445408951166502</cx:pt>
          <cx:pt idx="1018">0.00649423283135295</cx:pt>
          <cx:pt idx="1019">0.0043532080100037746</cx:pt>
          <cx:pt idx="1020">0.0021896442397201349</cx:pt>
          <cx:pt idx="1021">0.00429707599487795</cx:pt>
          <cx:pt idx="1022">0.0097825318646138758</cx:pt>
          <cx:pt idx="1023">0.0054822246640073499</cx:pt>
          <cx:pt idx="1024">0.0090749334308130748</cx:pt>
          <cx:pt idx="1025">-0.0068579781663011749</cx:pt>
          <cx:pt idx="1026">-0.0044911416790325252</cx:pt>
          <cx:pt idx="1027">0.015443087622927076</cx:pt>
          <cx:pt idx="1028">0.0096861134098140001</cx:pt>
          <cx:pt idx="1029">-0.0049423636619598246</cx:pt>
          <cx:pt idx="1030">-0.001816678288214665</cx:pt>
          <cx:pt idx="1031">0.0041876318238046502</cx:pt>
          <cx:pt idx="1032">0.0093211850856123758</cx:pt>
          <cx:pt idx="1033">0.016104463125159452</cx:pt>
          <cx:pt idx="1034">0.0097071015691709752</cx:pt>
          <cx:pt idx="1035">0.0027861850599660751</cx:pt>
          <cx:pt idx="1036">2.9841419624967248e-05</cx:pt>
          <cx:pt idx="1037">0.00020114736342155751</cx:pt>
          <cx:pt idx="1038">0.00021543901521777975</cx:pt>
          <cx:pt idx="1039">9.9864486742925497e-05</cx:pt>
          <cx:pt idx="1040">-0.00054803366319106995</cx:pt>
          <cx:pt idx="1041">-0.0022194079240226501</cx:pt>
          <cx:pt idx="1042">-0.0051796928864739997</cx:pt>
          <cx:pt idx="1043">-0.0025747071228553</cx:pt>
          <cx:pt idx="1044">-0.0083500879775040004</cx:pt>
          <cx:pt idx="1045">-0.0071452788627154751</cx:pt>
          <cx:pt idx="1046">0.001727830593857545</cx:pt>
          <cx:pt idx="1047">-0.0070587870063198999</cx:pt>
          <cx:pt idx="1048">-0.0071317340606678499</cx:pt>
          <cx:pt idx="1049">-0.0019616085940703</cx:pt>
          <cx:pt idx="1050">0.0095857167415231755</cx:pt>
          <cx:pt idx="1051">0.0088506342959484997</cx:pt>
          <cx:pt idx="1052">-0.0032891352072927501</cx:pt>
          <cx:pt idx="1053">-0.0019835454042200474</cx:pt>
          <cx:pt idx="1054">0.014985936238883824</cx:pt>
          <cx:pt idx="1055">0.0111646767670087</cx:pt>
          <cx:pt idx="1056">0.0088692524861329752</cx:pt>
          <cx:pt idx="1057">0.0063483781924364747</cx:pt>
          <cx:pt idx="1058">0.0096859567827825756</cx:pt>
          <cx:pt idx="1059">0.016759585062324851</cx:pt>
          <cx:pt idx="1060">0.01226518411956435</cx:pt>
          <cx:pt idx="1061">0.011736831419271249</cx:pt>
          <cx:pt idx="1062">0.009108160662250675</cx:pt>
          <cx:pt idx="1063">0.0032190875467445999</cx:pt>
          <cx:pt idx="1064">0.00055189039544033746</cx:pt>
          <cx:pt idx="1065">5.7144943336081498e-05</cx:pt>
          <cx:pt idx="1066">0.000108054824884612</cx:pt>
          <cx:pt idx="1067">0.00077555915826880496</cx:pt>
          <cx:pt idx="1068">-0.00049174782871890498</cx:pt>
          <cx:pt idx="1069">0.000202546665133289</cx:pt>
          <cx:pt idx="1070">-0.0047799274677867752</cx:pt>
          <cx:pt idx="1071">-0.0089130416800927998</cx:pt>
          <cx:pt idx="1072">-0.013227075041808325</cx:pt>
          <cx:pt idx="1073">-0.013315986915808899</cx:pt>
          <cx:pt idx="1074">-0.0090628478344629247</cx:pt>
          <cx:pt idx="1075">-0.0062420788896109247</cx:pt>
          <cx:pt idx="1076">-0.0089548043976214256</cx:pt>
          <cx:pt idx="1077">-0.001893268922657485</cx:pt>
          <cx:pt idx="1078">-0.0042666470749035748</cx:pt>
          <cx:pt idx="1079">-0.00084988628923403755</cx:pt>
          <cx:pt idx="1080">-0.013003294371900301</cx:pt>
          <cx:pt idx="1081">-0.0046137900954936247</cx:pt>
          <cx:pt idx="1082">0.0040505083194017997</cx:pt>
          <cx:pt idx="1083">0.0022453774936836775</cx:pt>
        </cx:lvl>
      </cx:numDim>
    </cx:data>
    <cx:data id="16">
      <cx:numDim type="val">
        <cx:f>Sheet2!$Q$1:$Q$1084</cx:f>
        <cx:lvl ptCount="1084" formatCode="G/通用格式">
          <cx:pt idx="0">0.00064969523552428296</cx:pt>
          <cx:pt idx="1">-9.5045412404031198e-06</cx:pt>
          <cx:pt idx="2">0.00024910659108304999</cx:pt>
          <cx:pt idx="3">-0.00037745912777905098</cx:pt>
          <cx:pt idx="4">-0.00071209202105772403</cx:pt>
          <cx:pt idx="5">-0.00028996174896838301</cx:pt>
          <cx:pt idx="6">-0.00018087514953809701</cx:pt>
          <cx:pt idx="7">0.0010755019810393799</cx:pt>
          <cx:pt idx="8">0.00035120692272622199</cx:pt>
          <cx:pt idx="9">0.00053879615748411301</cx:pt>
          <cx:pt idx="10">-0.00024121160232662</cx:pt>
          <cx:pt idx="11">0.00048779560378355599</cx:pt>
          <cx:pt idx="12">5.5997501824248103e-05</cx:pt>
          <cx:pt idx="13">-7.2841679239186505e-05</cx:pt>
          <cx:pt idx="14">-0.00060231515350847998</cx:pt>
          <cx:pt idx="15">0.00024382047237860499</cx:pt>
          <cx:pt idx="16">0.00091180116311994101</cx:pt>
          <cx:pt idx="17">-0.00013499686088485401</cx:pt>
          <cx:pt idx="18">0.00017823238056399301</cx:pt>
          <cx:pt idx="19">0.00056044077745751096</cx:pt>
          <cx:pt idx="20">-0.00035093360995563201</cx:pt>
          <cx:pt idx="21">-0.00098781525018990608</cx:pt>
          <cx:pt idx="22">0.00046617437572218798</cx:pt>
          <cx:pt idx="23">-3.5488589026569398e-05</cx:pt>
          <cx:pt idx="24">-0.00022084804935334999</cx:pt>
          <cx:pt idx="25">-0.00018216899122323901</cx:pt>
          <cx:pt idx="26">-0.00047216668959476101</cx:pt>
          <cx:pt idx="27">5.1474140147660399e-05</cx:pt>
          <cx:pt idx="28">-0.00019033161436060199</cx:pt>
          <cx:pt idx="29">0.00050393080522703</cx:pt>
          <cx:pt idx="30">0.00063033710977843202</cx:pt>
          <cx:pt idx="31">-5.35094997629585e-05</cx:pt>
          <cx:pt idx="32">-2.95800092733799e-05</cx:pt>
          <cx:pt idx="33">-0.000170515491616107</cx:pt>
          <cx:pt idx="34">0.00036175445271214598</cx:pt>
          <cx:pt idx="35">0.000169713116617542</cx:pt>
          <cx:pt idx="36">0.000112395201572224</cx:pt>
          <cx:pt idx="37">0.00058093545101088801</cx:pt>
          <cx:pt idx="38">0.000314098195480559</cx:pt>
          <cx:pt idx="39">-0.000407775013233961</cx:pt>
          <cx:pt idx="40">0.000602690512768768</cx:pt>
          <cx:pt idx="41">-0.00034227997504912398</cx:pt>
          <cx:pt idx="42">-0.0017765575488847801</cx:pt>
          <cx:pt idx="43">-0.0036236530341464601</cx:pt>
          <cx:pt idx="44">0.000172460567932583</cx:pt>
          <cx:pt idx="45">0.00062017218808023498</cx:pt>
          <cx:pt idx="46">-0.00014187700614630999</cx:pt>
          <cx:pt idx="47">0.00102381331906937</cx:pt>
          <cx:pt idx="48">0.00084728724793757895</cx:pt>
          <cx:pt idx="49">0.0021783191201049899</cx:pt>
          <cx:pt idx="50">-0.00157289461224146</cx:pt>
          <cx:pt idx="51">-2.56177898707744e-05</cx:pt>
          <cx:pt idx="52">0.00026187433511510601</cx:pt>
          <cx:pt idx="53">-0.00049867759229099196</cx:pt>
          <cx:pt idx="54">0.00038117296671327702</cx:pt>
          <cx:pt idx="55">-4.1347045460675396e-06</cx:pt>
          <cx:pt idx="56">0.00028636742817341701</cx:pt>
          <cx:pt idx="57">0.00076204323579969499</cx:pt>
          <cx:pt idx="58">0.00087192253203900196</cx:pt>
          <cx:pt idx="59">0.00161755732224745</cx:pt>
          <cx:pt idx="60">0.0012223698800279601</cx:pt>
          <cx:pt idx="61">-0.00041970691977071</cx:pt>
          <cx:pt idx="62">-2.7038179192008201e-05</cx:pt>
          <cx:pt idx="63">0.00091814116541318004</cx:pt>
          <cx:pt idx="64">0.00034932420614687602</cx:pt>
          <cx:pt idx="65">0.0011786529279324801</cx:pt>
          <cx:pt idx="66">0.00133503013536606</cx:pt>
          <cx:pt idx="67">0.0011335611851480999</cx:pt>
          <cx:pt idx="68">0.00260679243257477</cx:pt>
          <cx:pt idx="69">0.0030790233947869099</cx:pt>
          <cx:pt idx="70">-0.0025081612017690299</cx:pt>
          <cx:pt idx="71">-0.0047971769219378804</cx:pt>
          <cx:pt idx="72">0.000130248127968221</cx:pt>
          <cx:pt idx="73">-0.0034046000291545098</cx:pt>
          <cx:pt idx="74">-0.00177244460175884</cx:pt>
          <cx:pt idx="75">0.00056768055897396595</cx:pt>
          <cx:pt idx="76">-0.0020080994564279598</cx:pt>
          <cx:pt idx="77">-0.00036137553745233002</cx:pt>
          <cx:pt idx="78">0.00068561320877702698</cx:pt>
          <cx:pt idx="79">-0.000236251915490841</cx:pt>
          <cx:pt idx="80">-0.00062692414519702395</cx:pt>
          <cx:pt idx="81">-0.000107739372093531</cx:pt>
          <cx:pt idx="82">-0.000630937625722697</cx:pt>
          <cx:pt idx="83">0.00047885284004462798</cx:pt>
          <cx:pt idx="84">-0.000474286120351863</cx:pt>
          <cx:pt idx="85">0.00017795648262170299</cx:pt>
          <cx:pt idx="86">6.0049097974240199e-05</cx:pt>
          <cx:pt idx="87">0.0032532984440594099</cx:pt>
          <cx:pt idx="88">0.0015633678445009999</cx:pt>
          <cx:pt idx="89">-0.000684786730798451</cx:pt>
          <cx:pt idx="90">-0.0024935004779648999</cx:pt>
          <cx:pt idx="91">-0.012018788255117799</cx:pt>
          <cx:pt idx="92">-0.011918471909822001</cx:pt>
          <cx:pt idx="93">-0.0043755689738190001</cx:pt>
          <cx:pt idx="94">-0.0061708466841665704</cx:pt>
          <cx:pt idx="95">-0.0074573911457399399</cx:pt>
          <cx:pt idx="96">-0.0043189536259473802</cx:pt>
          <cx:pt idx="97">0.0041923619460967898</cx:pt>
          <cx:pt idx="98">-0.000430688505844086</cx:pt>
          <cx:pt idx="99">-0.0077180111046221099</cx:pt>
          <cx:pt idx="100">-0.00119669285134062</cx:pt>
          <cx:pt idx="101">0.0075881475472403901</cx:pt>
          <cx:pt idx="102">0.0143195567988457</cx:pt>
          <cx:pt idx="103">0.021881429095905298</cx:pt>
          <cx:pt idx="104">0.0100709497135258</cx:pt>
          <cx:pt idx="105">0.00024085101693434901</cx:pt>
          <cx:pt idx="106">-0.0075637043712439601</cx:pt>
          <cx:pt idx="107">0.0033194368861728398</cx:pt>
          <cx:pt idx="108">0.0033788204932363002</cx:pt>
          <cx:pt idx="109">-0.0043042881118754098</cx:pt>
          <cx:pt idx="110">0.00017508828065716201</cx:pt>
          <cx:pt idx="111">0.000266058059662504</cx:pt>
          <cx:pt idx="112">-0.000299054162475059</cx:pt>
          <cx:pt idx="113">0.00063487798829945405</cx:pt>
          <cx:pt idx="114">0.000106112326654479</cx:pt>
          <cx:pt idx="115">-0.00040752313608459798</cx:pt>
          <cx:pt idx="116">0.00038803003929977799</cx:pt>
          <cx:pt idx="117">-0.0016101599251419</cx:pt>
          <cx:pt idx="118">-0.0080586763159576896</cx:pt>
          <cx:pt idx="119">-0.012617886731513</cx:pt>
          <cx:pt idx="120">-0.018047584820275599</cx:pt>
          <cx:pt idx="121">-0.018769072331451201</cx:pt>
          <cx:pt idx="122">-0.0121024614556473</cx:pt>
          <cx:pt idx="123">-0.022246794724611899</cx:pt>
          <cx:pt idx="124">-0.041242635510044798</cx:pt>
          <cx:pt idx="125">-0.044279503071139599</cx:pt>
          <cx:pt idx="126">-0.040051773260760599</cx:pt>
          <cx:pt idx="127">-0.030332006540632998</cx:pt>
          <cx:pt idx="128">-0.012642486073594399</cx:pt>
          <cx:pt idx="129">0.0095517793797460799</cx:pt>
          <cx:pt idx="130">0.034492150509973202</cx:pt>
          <cx:pt idx="131">0.035128403054570198</cx:pt>
          <cx:pt idx="132">-0.0017900805983139499</cx:pt>
          <cx:pt idx="133">-0.0174750405021089</cx:pt>
          <cx:pt idx="134">-0.0085593366893561302</cx:pt>
          <cx:pt idx="135">0.0063987118915412597</cx:pt>
          <cx:pt idx="136">0.010217072809555101</cx:pt>
          <cx:pt idx="137">-0.010209336599944401</cx:pt>
          <cx:pt idx="138">-0.00362586649635613</cx:pt>
          <cx:pt idx="139">0.00089683298991634895</cx:pt>
          <cx:pt idx="140">-0.00032989091107208198</cx:pt>
          <cx:pt idx="141">-0.00086582857671268598</cx:pt>
          <cx:pt idx="142">0.000189499597753397</cx:pt>
          <cx:pt idx="143">0.00023368109326668801</cx:pt>
          <cx:pt idx="144">-0.00222150228480264</cx:pt>
          <cx:pt idx="145">-0.00713845680181818</cx:pt>
          <cx:pt idx="146">-0.015086802617560501</cx:pt>
          <cx:pt idx="147">-0.018792228606328801</cx:pt>
          <cx:pt idx="148">-0.024917835548158299</cx:pt>
          <cx:pt idx="149">-0.035012529515142901</cx:pt>
          <cx:pt idx="150">-0.012622796754827199</cx:pt>
          <cx:pt idx="151">-0.0310033266838124</cx:pt>
          <cx:pt idx="152">-0.058269033984190997</cx:pt>
          <cx:pt idx="153">-0.029745286193310801</cx:pt>
          <cx:pt idx="154">-0.041764540912407</cx:pt>
          <cx:pt idx="155">-0.043371112052504199</cx:pt>
          <cx:pt idx="156">-0.041124266204343098</cx:pt>
          <cx:pt idx="157">0.033724972493612698</cx:pt>
          <cx:pt idx="158">0.066438732950294593</cx:pt>
          <cx:pt idx="159">0.101852011178934</cx:pt>
          <cx:pt idx="160">0.082353517055719402</cx:pt>
          <cx:pt idx="161">0.0397708716942052</cx:pt>
          <cx:pt idx="162">0.0080105490305465796</cx:pt>
          <cx:pt idx="163">0.0092953129647618</cx:pt>
          <cx:pt idx="164">0.0263437400759273</cx:pt>
          <cx:pt idx="165">0.0098817287787944207</cx:pt>
          <cx:pt idx="166">0.0068768011725341797</cx:pt>
          <cx:pt idx="167">0.0019790636554750398</cx:pt>
          <cx:pt idx="168">0.00065861817659287804</cx:pt>
          <cx:pt idx="169">0.00062789762224185904</cx:pt>
          <cx:pt idx="170">0.00076610616102753301</cx:pt>
          <cx:pt idx="171">-0.00043774372429711001</cx:pt>
          <cx:pt idx="172">-0.0035880534811365602</cx:pt>
          <cx:pt idx="173">-0.0077312760199816297</cx:pt>
          <cx:pt idx="174">-0.0202894668276004</cx:pt>
          <cx:pt idx="175">-0.032773377528415998</cx:pt>
          <cx:pt idx="176">-0.036717681405583097</cx:pt>
          <cx:pt idx="177">-0.045440087929041299</cx:pt>
          <cx:pt idx="178">-0.033173232928958997</cx:pt>
          <cx:pt idx="179">-0.0324318743729229</cx:pt>
          <cx:pt idx="180">-0.042799303763535197</cx:pt>
          <cx:pt idx="181">-0.016555983294557201</cx:pt>
          <cx:pt idx="182">-0.040166022333738297</cx:pt>
          <cx:pt idx="183">-0.069877414100880594</cx:pt>
          <cx:pt idx="184">-0.058608994729486399</cx:pt>
          <cx:pt idx="185">0.0105069014729619</cx:pt>
          <cx:pt idx="186">0.028080621027125299</cx:pt>
          <cx:pt idx="187">0.093415593360721597</cx:pt>
          <cx:pt idx="188">0.114174413277442</cx:pt>
          <cx:pt idx="189">0.124462583891744</cx:pt>
          <cx:pt idx="190">0.059328199628129498</cx:pt>
          <cx:pt idx="191">0.00930792533261212</cx:pt>
          <cx:pt idx="192">0.0135182089773156</cx:pt>
          <cx:pt idx="193">0.014378074156611499</cx:pt>
          <cx:pt idx="194">0.0048402773011498304</cx:pt>
          <cx:pt idx="195">0.0049630698338032101</cx:pt>
          <cx:pt idx="196">8.9321441368401402e-06</cx:pt>
          <cx:pt idx="197">-0.00039045362615846202</cx:pt>
          <cx:pt idx="198">0.00059323723375118002</cx:pt>
          <cx:pt idx="199">-0.00012519808205413774</cx:pt>
          <cx:pt idx="200">-0.00046522946607263752</cx:pt>
          <cx:pt idx="201">-0.00081809658855174752</cx:pt>
          <cx:pt idx="202">-0.003582293407842975</cx:pt>
          <cx:pt idx="203">-0.0058459836510204753</cx:pt>
          <cx:pt idx="204">-0.0113027657950784</cx:pt>
          <cx:pt idx="205">-0.0089091390894016492</cx:pt>
          <cx:pt idx="206">-0.0069953126809971251</cx:pt>
          <cx:pt idx="207">-0.0067290299183956999</cx:pt>
          <cx:pt idx="208">-0.016456963046841477</cx:pt>
          <cx:pt idx="209">-0.0094828242692458001</cx:pt>
          <cx:pt idx="210">-0.0099127527251327251</cx:pt>
          <cx:pt idx="211">-0.0047081200278074496</cx:pt>
          <cx:pt idx="212">-0.0053818685615262497</cx:pt>
          <cx:pt idx="213">0.0047433777191722747</cx:pt>
          <cx:pt idx="214">0.019930761375902051</cx:pt>
          <cx:pt idx="215">0.024624293939259349</cx:pt>
          <cx:pt idx="216">0.021238940727613526</cx:pt>
          <cx:pt idx="217">0.02724464717020925</cx:pt>
          <cx:pt idx="218">0.025477800688812249</cx:pt>
          <cx:pt idx="219">0.017568988314686101</cx:pt>
          <cx:pt idx="220">0.00667587688346305</cx:pt>
          <cx:pt idx="221">0.0037601843362825502</cx:pt>
          <cx:pt idx="222">0.00055080867719513001</cx:pt>
          <cx:pt idx="223">0.00082105726056699998</cx:pt>
          <cx:pt idx="224">-5.7101722514855251e-05</cx:pt>
          <cx:pt idx="225">-0.00021233660918863975</cx:pt>
          <cx:pt idx="226">-0.00017457054336485125</cx:pt>
          <cx:pt idx="227">-0.00074977632956904996</cx:pt>
          <cx:pt idx="228">-0.0010411299266425524</cx:pt>
          <cx:pt idx="229">-6.1584900767963996e-07</cx:pt>
          <cx:pt idx="230">-1.7935958553181474e-05</cx:pt>
          <cx:pt idx="231">-0.0066808023463915001</cx:pt>
          <cx:pt idx="232">-0.0115722400660577</cx:pt>
          <cx:pt idx="233">-0.013000057422790324</cx:pt>
          <cx:pt idx="234">-0.010840499132393475</cx:pt>
          <cx:pt idx="235">-0.01163404114694455</cx:pt>
          <cx:pt idx="236">-0.0067570506715488501</cx:pt>
          <cx:pt idx="237">-0.0024951569978111849</cx:pt>
          <cx:pt idx="238">0.0029902113841174748</cx:pt>
          <cx:pt idx="239">0.0010577067689535951</cx:pt>
          <cx:pt idx="240">0.014898922143823575</cx:pt>
          <cx:pt idx="241">0.0052336226824015253</cx:pt>
          <cx:pt idx="242">-0.0010996284678469225</cx:pt>
          <cx:pt idx="243">0.0110050624372644</cx:pt>
          <cx:pt idx="244">0.017841196987712575</cx:pt>
          <cx:pt idx="245">0.0257001548194245</cx:pt>
          <cx:pt idx="246">0.024360943629224752</cx:pt>
          <cx:pt idx="247">0.0162891579119228</cx:pt>
          <cx:pt idx="248">0.0045288489373314497</cx:pt>
          <cx:pt idx="249">0.0023984969791544623</cx:pt>
          <cx:pt idx="250">9.92796766916675e-05</cx:pt>
          <cx:pt idx="251">0.00042802560286701999</cx:pt>
          <cx:pt idx="252">1.6108633323510076e-05</cx:pt>
          <cx:pt idx="253">-0.00012606388486914076</cx:pt>
          <cx:pt idx="254">-9.5375738330952001e-05</cx:pt>
          <cx:pt idx="255">-0.0013719102724973975</cx:pt>
          <cx:pt idx="256">-0.0010017898754015951</cx:pt>
          <cx:pt idx="257">-0.0013114269319997875</cx:pt>
          <cx:pt idx="258">-0.0038488388646914749</cx:pt>
          <cx:pt idx="259">-0.0088342669944122994</cx:pt>
          <cx:pt idx="260">-0.011839270610094524</cx:pt>
          <cx:pt idx="261">-0.012617655213696025</cx:pt>
          <cx:pt idx="262">-0.012122951586433549</cx:pt>
          <cx:pt idx="263">-0.018075203175251475</cx:pt>
          <cx:pt idx="264">-0.011672287640472749</cx:pt>
          <cx:pt idx="265">-0.0040802280622087</cx:pt>
          <cx:pt idx="266">0.0034730944737536998</cx:pt>
          <cx:pt idx="267">0.0093459638338048746</cx:pt>
          <cx:pt idx="268">0.0040472410507196247</cx:pt>
          <cx:pt idx="269">-0.0076333697068750499</cx:pt>
          <cx:pt idx="270">-0.014461295103984076</cx:pt>
          <cx:pt idx="271">-0.00048180492775808749</cx:pt>
          <cx:pt idx="272">0.020177621811305599</cx:pt>
          <cx:pt idx="273">0.015200792056434275</cx:pt>
          <cx:pt idx="274">0.012390628288481824</cx:pt>
          <cx:pt idx="275">0.020873056765998176</cx:pt>
          <cx:pt idx="276">0.0159208440081729</cx:pt>
          <cx:pt idx="277">0.0049293336318354001</cx:pt>
          <cx:pt idx="278">0.00070752568161863748</cx:pt>
          <cx:pt idx="279">0.000168847169970777</cx:pt>
          <cx:pt idx="280">-6.0734520836149002e-05</cx:pt>
          <cx:pt idx="281">0.00011132136601684625</cx:pt>
          <cx:pt idx="282">-0.00030838916173727749</cx:pt>
          <cx:pt idx="283">-0.00071575902767791752</cx:pt>
          <cx:pt idx="284">-0.00160509632170404</cx:pt>
          <cx:pt idx="285">-0.0020140150170613724</cx:pt>
          <cx:pt idx="286">-0.003397458912496975</cx:pt>
          <cx:pt idx="287">-0.0014926663142601974</cx:pt>
          <cx:pt idx="288">-0.0043299071997402504</cx:pt>
          <cx:pt idx="289">-0.0087600763423548497</cx:pt>
          <cx:pt idx="290">-0.018990940413807077</cx:pt>
          <cx:pt idx="291">-0.017020559304271848</cx:pt>
          <cx:pt idx="292">-0.0017123226598234674</cx:pt>
          <cx:pt idx="293">0.0046330654891330253</cx:pt>
          <cx:pt idx="294">0.013958710028718124</cx:pt>
          <cx:pt idx="295">0.01512829360853715</cx:pt>
          <cx:pt idx="296">0.0012010691638072524</cx:pt>
          <cx:pt idx="297">-0.014666203087546724</cx:pt>
          <cx:pt idx="298">-0.018549631469649476</cx:pt>
          <cx:pt idx="299">-0.023846052690388</cx:pt>
          <cx:pt idx="300">0.066861017488412305</cx:pt>
          <cx:pt idx="301">0.068014191174047403</cx:pt>
          <cx:pt idx="302">0.093483791050333803</cx:pt>
          <cx:pt idx="303">0.080568646213515602</cx:pt>
          <cx:pt idx="304">0.059744035851780397</cx:pt>
          <cx:pt idx="305">0.0148958833510033</cx:pt>
          <cx:pt idx="306">0.0058284229107037804</cx:pt>
          <cx:pt idx="307">0.00042183053766393003</cx:pt>
          <cx:pt idx="308">-0.00025309155936321698</cx:pt>
          <cx:pt idx="309">0.00014423872764141599</cx:pt>
          <cx:pt idx="310">-0.00141516711837623</cx:pt>
          <cx:pt idx="311">-0.00076139885470012702</cx:pt>
          <cx:pt idx="312">-0.0027153171599204398</cx:pt>
          <cx:pt idx="313">-0.036705674992590497</cx:pt>
          <cx:pt idx="314">-0.020102804639049801</cx:pt>
          <cx:pt idx="315">0.036842248466667803</cx:pt>
          <cx:pt idx="316">0.00706059551701741</cx:pt>
          <cx:pt idx="317">-0.0570700180956588</cx:pt>
          <cx:pt idx="318">-0.088035011594127202</cx:pt>
          <cx:pt idx="319">-0.052439518361561903</cx:pt>
          <cx:pt idx="320">-0.030153150796363999</cx:pt>
          <cx:pt idx="321">0.0011866656032561501</cx:pt>
          <cx:pt idx="322">0.024070685306293499</cx:pt>
          <cx:pt idx="323">-0.019139665557423</cx:pt>
          <cx:pt idx="324">-0.070168569068680894</cx:pt>
          <cx:pt idx="325">-0.14952291722771099</cx:pt>
          <cx:pt idx="326">-0.093465442631274098</cx:pt>
          <cx:pt idx="327">-0.011203369970977</cx:pt>
          <cx:pt idx="328">0.020819697133939101</cx:pt>
          <cx:pt idx="329">0.044096898133926699</cx:pt>
          <cx:pt idx="330">0.0396194177205361</cx:pt>
          <cx:pt idx="331">0.059470290794399402</cx:pt>
          <cx:pt idx="332">0.028439817094095699</cx:pt>
          <cx:pt idx="333">0.0081072590397241705</cx:pt>
          <cx:pt idx="334">0.0040464060715842999</cx:pt>
          <cx:pt idx="335">4.2794193222718997e-05</cx:pt>
          <cx:pt idx="336">-0.000203090897555882</cx:pt>
          <cx:pt idx="337">-0.00054288984149737597</cx:pt>
          <cx:pt idx="338">-0.00062337909853562602</cx:pt>
          <cx:pt idx="339">-0.0013071473844125201</cx:pt>
          <cx:pt idx="340">-0.0069311240259301698</cx:pt>
          <cx:pt idx="341">-0.034352119527852699</cx:pt>
          <cx:pt idx="342">0.0048705863465455402</cx:pt>
          <cx:pt idx="343">0.011594891313183199</cx:pt>
          <cx:pt idx="344">-0.0155132134092717</cx:pt>
          <cx:pt idx="345">-0.028100555485971498</cx:pt>
          <cx:pt idx="346">-0.055903518155358198</cx:pt>
          <cx:pt idx="347">-0.028208519101006999</cx:pt>
          <cx:pt idx="348">-0.0044714746112024997</cx:pt>
          <cx:pt idx="349">0.038897876728171701</cx:pt>
          <cx:pt idx="350">0.027659896282197401</cx:pt>
          <cx:pt idx="351">-0.025945484851599698</cx:pt>
          <cx:pt idx="352">-0.118255731000259</cx:pt>
          <cx:pt idx="353">-0.107506706746596</cx:pt>
          <cx:pt idx="354">-0.067746641075869501</cx:pt>
          <cx:pt idx="355">-0.034244442774753699</cx:pt>
          <cx:pt idx="356">-0.0092992872412520407</cx:pt>
          <cx:pt idx="357">0.0037853450556749298</cx:pt>
          <cx:pt idx="358">0.019576979357218399</cx:pt>
          <cx:pt idx="359">0.045915114023456403</cx:pt>
          <cx:pt idx="360">0.0210276174706663</cx:pt>
          <cx:pt idx="361">0.0024938615846362699</cx:pt>
          <cx:pt idx="362">0.00072132737830806403</cx:pt>
          <cx:pt idx="363">-0.000323558080059356</cx:pt>
          <cx:pt idx="364">-0.00015831480723091899</cx:pt>
          <cx:pt idx="365">-0.00031871474016512602</cx:pt>
          <cx:pt idx="366">-0.0010569019352528301</cx:pt>
          <cx:pt idx="367">-0.00090515012389917496</cx:pt>
          <cx:pt idx="368">0.0046606402097617997</cx:pt>
          <cx:pt idx="369">0.0032452673366859899</cx:pt>
          <cx:pt idx="370">0.035530023835354099</cx:pt>
          <cx:pt idx="371">0.018132413421407499</cx:pt>
          <cx:pt idx="372">0.0079586446330000508</cx:pt>
          <cx:pt idx="373">-0.020620689731249101</cx:pt>
          <cx:pt idx="374">-0.019124836497648599</cx:pt>
          <cx:pt idx="375">-0.016556929895361901</cx:pt>
          <cx:pt idx="376">0.031758679083440003</cx:pt>
          <cx:pt idx="377">0.043248194266417003</cx:pt>
          <cx:pt idx="378">-0.0092529320371073798</cx:pt>
          <cx:pt idx="379">-0.054815599312342499</cx:pt>
          <cx:pt idx="380">-0.11107809413354799</cx:pt>
          <cx:pt idx="381">-0.083648934170545197</cx:pt>
          <cx:pt idx="382">-0.049754658697571702</cx:pt>
          <cx:pt idx="383">-0.062577754935440905</cx:pt>
          <cx:pt idx="384">-0.076820796577479894</cx:pt>
          <cx:pt idx="385">-0.028372868380797799</cx:pt>
          <cx:pt idx="386">0.020482139595602401</cx:pt>
          <cx:pt idx="387">0.062683766571044894</cx:pt>
          <cx:pt idx="388">0.0173159451443348</cx:pt>
          <cx:pt idx="389">0.0059482283023010903</cx:pt>
          <cx:pt idx="390">-0.00070746894594995102</cx:pt>
          <cx:pt idx="391">0.00045131836487703801</cx:pt>
          <cx:pt idx="392">-9.1213904574241204e-05</cx:pt>
          <cx:pt idx="393">0.00091739382684974196</cx:pt>
          <cx:pt idx="394">-0.00053173920855023105</cx:pt>
          <cx:pt idx="395">-0.0028600655439985599</cx:pt>
          <cx:pt idx="396">0.0068814181478749504</cx:pt>
          <cx:pt idx="397">0.032254921386822601</cx:pt>
          <cx:pt idx="398">0.0217025536429672</cx:pt>
          <cx:pt idx="399">0.025895212501550701</cx:pt>
          <cx:pt idx="400">-0.011151369300081799</cx:pt>
          <cx:pt idx="401">-0.0048616781986390899</cx:pt>
          <cx:pt idx="402">0.0074329906868124702</cx:pt>
          <cx:pt idx="403">0.018002857756402799</cx:pt>
          <cx:pt idx="404">0.0204327401027646</cx:pt>
          <cx:pt idx="405">0.035402404354274601</cx:pt>
          <cx:pt idx="406">-0.0182550865884482</cx:pt>
          <cx:pt idx="407">-0.029656171972185199</cx:pt>
          <cx:pt idx="408">-0.078965502698921997</cx:pt>
          <cx:pt idx="409">-0.055818499378927598</cx:pt>
          <cx:pt idx="410">-0.093529429557014696</cx:pt>
          <cx:pt idx="411">-0.097496609104569198</cx:pt>
          <cx:pt idx="412">-0.044680496485224597</cx:pt>
          <cx:pt idx="413">-0.015109196421663199</cx:pt>
          <cx:pt idx="414">0.0096411719963302393</cx:pt>
          <cx:pt idx="415">0.038127487868632799</cx:pt>
          <cx:pt idx="416">0.016026855252620001</cx:pt>
          <cx:pt idx="417">0.0046265150489238098</cx:pt>
          <cx:pt idx="418">-0.00112568931776922</cx:pt>
          <cx:pt idx="419">-0.00045338584406077402</cx:pt>
          <cx:pt idx="420">-0.00031372518492558499</cx:pt>
          <cx:pt idx="421">0.000604264048011653</cx:pt>
          <cx:pt idx="422">0.00052451279839314704</cx:pt>
          <cx:pt idx="423">-0.0095577983853805896</cx:pt>
          <cx:pt idx="424">-0.00087786175522029403</cx:pt>
          <cx:pt idx="425">0.0081233514681807797</cx:pt>
          <cx:pt idx="426">0.00049886069231126296</cx:pt>
          <cx:pt idx="427">-0.0115727235001269</cx:pt>
          <cx:pt idx="428">-0.022109973566595002</cx:pt>
          <cx:pt idx="429">-0.0015980264511496101</cx:pt>
          <cx:pt idx="430">-0.00105782725562697</cx:pt>
          <cx:pt idx="431">0.022966491776700099</cx:pt>
          <cx:pt idx="432">0.036288198609221799</cx:pt>
          <cx:pt idx="433">-0.0121271870506555</cx:pt>
          <cx:pt idx="434">-0.0063381195587847803</cx:pt>
          <cx:pt idx="435">0.020662483960453702</cx:pt>
          <cx:pt idx="436">-0.0190853693973853</cx:pt>
          <cx:pt idx="437">-0.065528223318282897</cx:pt>
          <cx:pt idx="438">-0.12861325787733499</cx:pt>
          <cx:pt idx="439">-0.094468113080487803</cx:pt>
          <cx:pt idx="440">-0.0528461313820155</cx:pt>
          <cx:pt idx="441">-0.0348134369439611</cx:pt>
          <cx:pt idx="442">0.012049251209338099</cx:pt>
          <cx:pt idx="443">0.055756467215904097</cx:pt>
          <cx:pt idx="444">0.035169551914034397</cx:pt>
          <cx:pt idx="445">6.3669258976215001e-05</cx:pt>
          <cx:pt idx="446">-0.0015333109168734101</cx:pt>
          <cx:pt idx="447">-0.00025404531380733499</cx:pt>
          <cx:pt idx="448">-0.00017511137514563299</cx:pt>
          <cx:pt idx="449">-0.00067701149841596902</cx:pt>
          <cx:pt idx="450">0.00107636835167371</cx:pt>
          <cx:pt idx="451">-0.012133856451960001</cx:pt>
          <cx:pt idx="452">0.0073825469332041999</cx:pt>
          <cx:pt idx="453">0.019508598177499701</cx:pt>
          <cx:pt idx="454">0.0160514555106137</cx:pt>
          <cx:pt idx="455">0.0112796379080827</cx:pt>
          <cx:pt idx="456">0.0048985056144053296</cx:pt>
          <cx:pt idx="457">-0.00495991705558962</cx:pt>
          <cx:pt idx="458">0.055773792030275299</cx:pt>
          <cx:pt idx="459">-0.0068505056146397798</cx:pt>
          <cx:pt idx="460">-0.0321030314505171</cx:pt>
          <cx:pt idx="461">-0.016953533397006199</cx:pt>
          <cx:pt idx="462">0.035786526626538299</cx:pt>
          <cx:pt idx="463">0.061604482941129003</cx:pt>
          <cx:pt idx="464">-0.043181929670337398</cx:pt>
          <cx:pt idx="465">-0.084549778028384107</cx:pt>
          <cx:pt idx="466">-0.082400301837928194</cx:pt>
          <cx:pt idx="467">-0.075917040513519302</cx:pt>
          <cx:pt idx="468">-0.0433999774081738</cx:pt>
          <cx:pt idx="469">-0.032436581978857397</cx:pt>
          <cx:pt idx="470">0.0149941231022748</cx:pt>
          <cx:pt idx="471">0.042875841285607903</cx:pt>
          <cx:pt idx="472">0.0051215370841642804</cx:pt>
          <cx:pt idx="473">-0.0063219941565318396</cx:pt>
          <cx:pt idx="474">0.0021567358716042101</cx:pt>
          <cx:pt idx="475">4.8130360098132297e-05</cx:pt>
          <cx:pt idx="476">0.00032640591241012401</cx:pt>
          <cx:pt idx="477">0.000449177729672761</cx:pt>
          <cx:pt idx="478">-0.00027719903809738403</cx:pt>
          <cx:pt idx="479">-0.0118395862513408</cx:pt>
          <cx:pt idx="480">0.021880632606678201</cx:pt>
          <cx:pt idx="481">0.022047074930573</cx:pt>
          <cx:pt idx="482">0.0477029572860935</cx:pt>
          <cx:pt idx="483">0.060213256043259798</cx:pt>
          <cx:pt idx="484">-0.0038142078092414699</cx:pt>
          <cx:pt idx="485">0.041934051150486602</cx:pt>
          <cx:pt idx="486">0.027774759094903598</cx:pt>
          <cx:pt idx="487">-0.080573223854792694</cx:pt>
          <cx:pt idx="488">-0.090321679139161906</cx:pt>
          <cx:pt idx="489">-0.029377497066844199</cx:pt>
          <cx:pt idx="490">0.058462194612676703</cx:pt>
          <cx:pt idx="491">0.061206010995623901</cx:pt>
          <cx:pt idx="492">-0.065508567340788304</cx:pt>
          <cx:pt idx="493">-0.087256507842847206</cx:pt>
          <cx:pt idx="494">-0.057421243195975698</cx:pt>
          <cx:pt idx="495">-0.0163757740612296</cx:pt>
          <cx:pt idx="496">-0.050801001280858002</cx:pt>
          <cx:pt idx="497">-0.032173167864517599</cx:pt>
          <cx:pt idx="498">0.017499594037753901</cx:pt>
          <cx:pt idx="499">0.022764959713006301</cx:pt>
          <cx:pt idx="500">-0.0121224285833743</cx:pt>
          <cx:pt idx="501">-0.0224396235076532</cx:pt>
          <cx:pt idx="502">-3.6047466626384399e-05</cx:pt>
          <cx:pt idx="503">0.00031791620954396699</cx:pt>
          <cx:pt idx="504">0.00014236523212833601</cx:pt>
          <cx:pt idx="505">-4.5717756342791297e-05</cx:pt>
          <cx:pt idx="506">0.00054184206123640999</cx:pt>
          <cx:pt idx="507">-0.0090819919729827597</cx:pt>
          <cx:pt idx="508">0.046140010265430402</cx:pt>
          <cx:pt idx="509">0.029352931580736302</cx:pt>
          <cx:pt idx="510">0.051915299349709197</cx:pt>
          <cx:pt idx="511">0.070999576773175005</cx:pt>
          <cx:pt idx="512">0.054085688744648197</cx:pt>
          <cx:pt idx="513">0.035784064780742302</cx:pt>
          <cx:pt idx="514">-0.033675058912020397</cx:pt>
          <cx:pt idx="515">-0.099284480889562599</cx:pt>
          <cx:pt idx="516">-0.107765872218301</cx:pt>
          <cx:pt idx="517">-0.047560863685336602</cx:pt>
          <cx:pt idx="518">0.041240590544093202</cx:pt>
          <cx:pt idx="519">0.051204299718396601</cx:pt>
          <cx:pt idx="520">0.0058502309697365997</cx:pt>
          <cx:pt idx="521">-0.033014023913762999</cx:pt>
          <cx:pt idx="522">0.00343958523705569</cx:pt>
          <cx:pt idx="523">-0.023663194955128</cx:pt>
          <cx:pt idx="524">-0.044632280937172697</cx:pt>
          <cx:pt idx="525">-0.020487826088618499</cx:pt>
          <cx:pt idx="526">0.0028611343929035899</cx:pt>
          <cx:pt idx="527">-0.00687130576780722</cx:pt>
          <cx:pt idx="528">-0.0268450858571871</cx:pt>
          <cx:pt idx="529">-0.026035911012356399</cx:pt>
          <cx:pt idx="530">-0.00082200527615304401</cx:pt>
          <cx:pt idx="531">0.00075200585838885103</cx:pt>
          <cx:pt idx="532">0.00034643251243614103</cx:pt>
          <cx:pt idx="533">0.00036177633310321598</cx:pt>
          <cx:pt idx="534">0.00161462084913772</cx:pt>
          <cx:pt idx="535">0.0029434202365880699</cx:pt>
          <cx:pt idx="536">0.030792507021188499</cx:pt>
          <cx:pt idx="537">0.049785314058168599</cx:pt>
          <cx:pt idx="538">0.060582683354786698</cx:pt>
          <cx:pt idx="539">0.082203701065738197</cx:pt>
          <cx:pt idx="540">0.075244255184436101</cx:pt>
          <cx:pt idx="541">0.0354104735734357</cx:pt>
          <cx:pt idx="542">-0.037229645396505903</cx:pt>
          <cx:pt idx="543">-0.086585800389251497</cx:pt>
          <cx:pt idx="544">-0.0495810203868806</cx:pt>
          <cx:pt idx="545">0.0054169376154486696</cx:pt>
          <cx:pt idx="546">0.049638737748627301</cx:pt>
          <cx:pt idx="547">0.01556052862155</cx:pt>
          <cx:pt idx="548">-0.0061031218940593998</cx:pt>
          <cx:pt idx="549">-0.0054236620626985999</cx:pt>
          <cx:pt idx="550">-0.0019340092672428301</cx:pt>
          <cx:pt idx="551">-0.0135702232263629</cx:pt>
          <cx:pt idx="552">-0.018166250190890298</cx:pt>
          <cx:pt idx="553">-0.0041973260043760702</cx:pt>
          <cx:pt idx="554">0.0032375166768435501</cx:pt>
          <cx:pt idx="555">-0.023324355891117799</cx:pt>
          <cx:pt idx="556">-0.027580453485836799</cx:pt>
          <cx:pt idx="557">-0.024541835430831199</cx:pt>
          <cx:pt idx="558">-0.00108785426015819</cx:pt>
          <cx:pt idx="559">-0.00091959660101252497</cx:pt>
          <cx:pt idx="560">0.000390331158873557</cx:pt>
          <cx:pt idx="561">-0.00025310440434608399</cx:pt>
          <cx:pt idx="562">0.0044632210866674604</cx:pt>
          <cx:pt idx="563">0.0247653508094779</cx:pt>
          <cx:pt idx="564">0.0144980114921294</cx:pt>
          <cx:pt idx="565">0.0278719965274342</cx:pt>
          <cx:pt idx="566">0.077602407106083501</cx:pt>
          <cx:pt idx="567">0.12796943805758301</cx:pt>
          <cx:pt idx="568">0.14761060222984601</cx:pt>
          <cx:pt idx="569">0.093323080499545699</cx:pt>
          <cx:pt idx="570">0.033913198410012703</cx:pt>
          <cx:pt idx="571">-0.040711919718317398</cx:pt>
          <cx:pt idx="572">-0.020266660179273199</cx:pt>
          <cx:pt idx="573">-0.0069594324920587702</cx:pt>
          <cx:pt idx="574">-0.017774186603375201</cx:pt>
          <cx:pt idx="575">-0.025430679143279799</cx:pt>
          <cx:pt idx="576">-0.043366212337082301</cx:pt>
          <cx:pt idx="577">-0.030116102279757501</cx:pt>
          <cx:pt idx="578">-0.058886085997117102</cx:pt>
          <cx:pt idx="579">-0.048637917486890697</cx:pt>
          <cx:pt idx="580">-0.029477816406206999</cx:pt>
          <cx:pt idx="581">-0.0091623190552395997</cx:pt>
          <cx:pt idx="582">-0.019369294818543902</cx:pt>
          <cx:pt idx="583">-0.033656829022067902</cx:pt>
          <cx:pt idx="584">-0.0290086247112211</cx:pt>
          <cx:pt idx="585">-0.016266423378830198</cx:pt>
          <cx:pt idx="586">-0.00083591040522176005</cx:pt>
          <cx:pt idx="587">0.000267939871103505</cx:pt>
          <cx:pt idx="588">0.00046706737190203097</cx:pt>
          <cx:pt idx="589">0.00103707288840053</cx:pt>
          <cx:pt idx="590">0.0091988727866482104</cx:pt>
          <cx:pt idx="591">0.0296347476507571</cx:pt>
          <cx:pt idx="592">0.0068263146705607796</cx:pt>
          <cx:pt idx="593">0.0110854969807918</cx:pt>
          <cx:pt idx="594">0.033979163069858001</cx:pt>
          <cx:pt idx="595">0.066710067723967606</cx:pt>
          <cx:pt idx="596">0.110051330950087</cx:pt>
          <cx:pt idx="597">0.073031281507403303</cx:pt>
          <cx:pt idx="598">0.0522507595188485</cx:pt>
          <cx:pt idx="599">0.0073821839020580598</cx:pt>
          <cx:pt idx="600">0.0135528951019201</cx:pt>
          <cx:pt idx="601">-0.0478529202237288</cx:pt>
          <cx:pt idx="602">-0.041469679113226701</cx:pt>
          <cx:pt idx="603">-0.0090002233761400097</cx:pt>
          <cx:pt idx="604">-0.0400413125571445</cx:pt>
          <cx:pt idx="605">-0.032110481928749102</cx:pt>
          <cx:pt idx="606">-0.0395361786957266</cx:pt>
          <cx:pt idx="607">-0.034928763081764</cx:pt>
          <cx:pt idx="608">-0.0507242982167199</cx:pt>
          <cx:pt idx="609">-0.051892292819372403</cx:pt>
          <cx:pt idx="610">-0.034835403604676303</cx:pt>
          <cx:pt idx="611">-0.0277732740377604</cx:pt>
          <cx:pt idx="612">-0.027131256534962199</cx:pt>
          <cx:pt idx="613">-0.0048695401484386298</cx:pt>
          <cx:pt idx="614">0.00021457160317659801</cx:pt>
          <cx:pt idx="615">-0.00044395169340605002</cx:pt>
          <cx:pt idx="616">-0.00015529532970595501</cx:pt>
          <cx:pt idx="617">-0.000337021024857653</cx:pt>
          <cx:pt idx="618">0.0032925169647603399</cx:pt>
          <cx:pt idx="619">0.026985746262905601</cx:pt>
          <cx:pt idx="620">0.0076600905584283899</cx:pt>
          <cx:pt idx="621">0.0080332550260214901</cx:pt>
          <cx:pt idx="622">0.037215021472630498</cx:pt>
          <cx:pt idx="623">0.050853778772411103</cx:pt>
          <cx:pt idx="624">0.041934803600142401</cx:pt>
          <cx:pt idx="625">0.059968728680934898</cx:pt>
          <cx:pt idx="626">0.083782647530083507</cx:pt>
          <cx:pt idx="627">0.0799848592629685</cx:pt>
          <cx:pt idx="628">0.087423741044422298</cx:pt>
          <cx:pt idx="629">0.0017486877352525701</cx:pt>
          <cx:pt idx="630">-0.033642142045116001</cx:pt>
          <cx:pt idx="631">-0.0069646756611083001</cx:pt>
          <cx:pt idx="632">-0.0081040306711038807</cx:pt>
          <cx:pt idx="633">0.0137583708237681</cx:pt>
          <cx:pt idx="634">-0.0079648003937339302</cx:pt>
          <cx:pt idx="635">-0.034181055259185203</cx:pt>
          <cx:pt idx="636">-0.073801245613625693</cx:pt>
          <cx:pt idx="637">-0.070584375604806002</cx:pt>
          <cx:pt idx="638">-0.036356070133636099</cx:pt>
          <cx:pt idx="639">-0.019483157113767</cx:pt>
          <cx:pt idx="640">-0.0035668804591142498</cx:pt>
          <cx:pt idx="641">-0.000612705392678886</cx:pt>
          <cx:pt idx="642">-0.00021646065340415001</cx:pt>
          <cx:pt idx="643">0.00067156488002974399</cx:pt>
          <cx:pt idx="644">0.00017089263071570499</cx:pt>
          <cx:pt idx="645">0.00029027074173921798</cx:pt>
          <cx:pt idx="646">0.00196745769280541</cx:pt>
          <cx:pt idx="647">0.0136264132460186</cx:pt>
          <cx:pt idx="648">0.0072684244633366103</cx:pt>
          <cx:pt idx="649">0.0093436687652049804</cx:pt>
          <cx:pt idx="650">0.036040875343778998</cx:pt>
          <cx:pt idx="651">0.040598580224536197</cx:pt>
          <cx:pt idx="652">0.018165481098507699</cx:pt>
          <cx:pt idx="653">0.017764517666261002</cx:pt>
          <cx:pt idx="654">0.069850738430460593</cx:pt>
          <cx:pt idx="655">0.0465578136623927</cx:pt>
          <cx:pt idx="656">0.021387084540804902</cx:pt>
          <cx:pt idx="657">-0.0287822420878882</cx:pt>
          <cx:pt idx="658">-0.019876537670664999</cx:pt>
          <cx:pt idx="659">-0.00047025217987298402</cx:pt>
          <cx:pt idx="660">-0.00595144777569889</cx:pt>
          <cx:pt idx="661">-0.016319609154409699</cx:pt>
          <cx:pt idx="662">-0.043765553710266199</cx:pt>
          <cx:pt idx="663">-0.054772318172919499</cx:pt>
          <cx:pt idx="664">-0.0693930708508044</cx:pt>
          <cx:pt idx="665">-0.0260516167031342</cx:pt>
          <cx:pt idx="666">-0.0074244447151093898</cx:pt>
          <cx:pt idx="667">-0.00067360300192372501</cx:pt>
          <cx:pt idx="668">-0.00114695984005366</cx:pt>
          <cx:pt idx="669">-0.00093896783451222405</cx:pt>
          <cx:pt idx="670">-0.0013055602419811199</cx:pt>
          <cx:pt idx="671">0.00052411307520012097</cx:pt>
          <cx:pt idx="672">-0.00029375402420732502</cx:pt>
          <cx:pt idx="673">0.00024371759262609301</cx:pt>
          <cx:pt idx="674">0.00097803334008568499</cx:pt>
          <cx:pt idx="675">0.0011383477156010999</cx:pt>
          <cx:pt idx="676">-0.00379117523229895</cx:pt>
          <cx:pt idx="677">0.0016365274421738601</cx:pt>
          <cx:pt idx="678">0.0078534382427670798</cx:pt>
          <cx:pt idx="679">0.0048106975737260797</cx:pt>
          <cx:pt idx="680">0.0094987594955341596</cx:pt>
          <cx:pt idx="681">0.026424709058032202</cx:pt>
          <cx:pt idx="682">0.048932967079232503</cx:pt>
          <cx:pt idx="683">0.0200699234783362</cx:pt>
          <cx:pt idx="684">0.024593645565753899</cx:pt>
          <cx:pt idx="685">-0.0064003299564410901</cx:pt>
          <cx:pt idx="686">-0.0168914866997684</cx:pt>
          <cx:pt idx="687">0.0100886524461643</cx:pt>
          <cx:pt idx="688">-0.0061193698439928699</cx:pt>
          <cx:pt idx="689">-0.025895933715785</cx:pt>
          <cx:pt idx="690">-0.023706360650524901</cx:pt>
          <cx:pt idx="691">-0.035906887560427501</cx:pt>
          <cx:pt idx="692">-0.0084945369092139095</cx:pt>
          <cx:pt idx="693">-0.011418618202287</cx:pt>
          <cx:pt idx="694">-0.00515022600525482</cx:pt>
          <cx:pt idx="695">0.0016450805070417601</cx:pt>
          <cx:pt idx="696">0.00024779016793391798</cx:pt>
          <cx:pt idx="697">-0.00024348977236663999</cx:pt>
          <cx:pt idx="698">9.3756235348490494e-06</cx:pt>
          <cx:pt idx="699">-0.00017144699248148099</cx:pt>
          <cx:pt idx="700">-5.4732837015971701e-05</cx:pt>
          <cx:pt idx="701">-0.00017750757151098801</cx:pt>
          <cx:pt idx="702">0.00020839043886872901</cx:pt>
          <cx:pt idx="703">-0.0011024723267012799</cx:pt>
          <cx:pt idx="704">-0.0099035286454509392</cx:pt>
          <cx:pt idx="705">-0.0310170669419093</cx:pt>
          <cx:pt idx="706">-0.017025121950547301</cx:pt>
          <cx:pt idx="707">-0.016823586357521601</cx:pt>
          <cx:pt idx="708">-0.026832763220446101</cx:pt>
          <cx:pt idx="709">-0.023778976156210899</cx:pt>
          <cx:pt idx="710">-0.0103167041727041</cx:pt>
          <cx:pt idx="711">-0.0123684385751117</cx:pt>
          <cx:pt idx="712">-0.0107083883973233</cx:pt>
          <cx:pt idx="713">0.0072681196107848896</cx:pt>
          <cx:pt idx="714">-0.0015306757245117601</cx:pt>
          <cx:pt idx="715">0.0036069569950345302</cx:pt>
          <cx:pt idx="716">-0.0043038779214477803</cx:pt>
          <cx:pt idx="717">-0.023868825511573301</cx:pt>
          <cx:pt idx="718">-0.026808194325386399</cx:pt>
          <cx:pt idx="719">-0.0090160451645382705</cx:pt>
          <cx:pt idx="720">-0.00172560065551022</cx:pt>
          <cx:pt idx="721">-0.00220921988043711</cx:pt>
          <cx:pt idx="722">-0.00123047525048891</cx:pt>
          <cx:pt idx="723">0.00080295357785974001</cx:pt>
          <cx:pt idx="724">0.000309254012692899</cx:pt>
          <cx:pt idx="725">-0.00073449893444220101</cx:pt>
          <cx:pt idx="726">-0.00081795598124630696</cx:pt>
          <cx:pt idx="727">0.00029694430762998002</cx:pt>
          <cx:pt idx="728">-0.00056987110179952801</cx:pt>
          <cx:pt idx="729">0.00014089408630474099</cx:pt>
          <cx:pt idx="730">0.00063231500661243504</cx:pt>
          <cx:pt idx="731">-0.00025569230359043401</cx:pt>
          <cx:pt idx="732">0.000145837487338493</cx:pt>
          <cx:pt idx="733">-0.0111973602490843</cx:pt>
          <cx:pt idx="734">-0.0142507371179729</cx:pt>
          <cx:pt idx="735">-0.016876305516476502</cx:pt>
          <cx:pt idx="736">-0.0188725067334258</cx:pt>
          <cx:pt idx="737">-0.0238834370982977</cx:pt>
          <cx:pt idx="738">-0.026565295484180601</cx:pt>
          <cx:pt idx="739">-0.0143355445795319</cx:pt>
          <cx:pt idx="740">-0.0030484540633615199</cx:pt>
          <cx:pt idx="741">-0.0013172927561549801</cx:pt>
          <cx:pt idx="742">-0.0074286042373911997</cx:pt>
          <cx:pt idx="743">-0.0076260266066918202</cx:pt>
          <cx:pt idx="744">-0.00012921482909516001</cx:pt>
          <cx:pt idx="745">-0.0100594788798946</cx:pt>
          <cx:pt idx="746">-0.0085241212084774202</cx:pt>
          <cx:pt idx="747">-0.0023324303520264001</cx:pt>
          <cx:pt idx="748">5.9476826613912998e-05</cx:pt>
          <cx:pt idx="749">-0.00082775173074159099</cx:pt>
          <cx:pt idx="750">-0.00045252245720308498</cx:pt>
          <cx:pt idx="751">-0.00068371161838548804</cx:pt>
          <cx:pt idx="752">0.000884850248515116</cx:pt>
          <cx:pt idx="753">-0.00053226232120095497</cx:pt>
          <cx:pt idx="754">0.00053302969113144295</cx:pt>
          <cx:pt idx="755">0.00023868587546925499</cx:pt>
          <cx:pt idx="756">9.1931373073494702e-05</cx:pt>
          <cx:pt idx="757">0.000333435425173485</cx:pt>
          <cx:pt idx="758">-0.00058168697165152095</cx:pt>
          <cx:pt idx="759">-6.6370231893126801e-05</cx:pt>
          <cx:pt idx="760">-8.5117480884509301e-05</cx:pt>
          <cx:pt idx="761">0.000136641305886941</cx:pt>
          <cx:pt idx="762">-0.00038858346229241899</cx:pt>
          <cx:pt idx="763">0.00048077497379931999</cx:pt>
          <cx:pt idx="764">-0.00038466809506070601</cx:pt>
          <cx:pt idx="765">-0.0016924062750608101</cx:pt>
          <cx:pt idx="766">-5.4296918533981502e-06</cx:pt>
          <cx:pt idx="767">0.00021684266499098699</cx:pt>
          <cx:pt idx="768">0.00024119647640952901</cx:pt>
          <cx:pt idx="769">-0.00084075659356729396</cx:pt>
          <cx:pt idx="770">-0.00219625830027661</cx:pt>
          <cx:pt idx="771">-0.00045236847918216701</cx:pt>
          <cx:pt idx="772">-0.000822088633412817</cx:pt>
          <cx:pt idx="773">-6.4603348813531801e-05</cx:pt>
          <cx:pt idx="774">1.82090122427207e-05</cx:pt>
          <cx:pt idx="775">0.00042917428034902101</cx:pt>
          <cx:pt idx="776">0.000171333347374853</cx:pt>
          <cx:pt idx="777">-0.00050150111042123705</cx:pt>
          <cx:pt idx="778">-0.00065987340040713405</cx:pt>
          <cx:pt idx="779">-2.3699427966251201e-05</cx:pt>
          <cx:pt idx="780">-0.00013419363909350501</cx:pt>
          <cx:pt idx="781">-0.000103721428245297</cx:pt>
          <cx:pt idx="782">-0.00035257417131623</cx:pt>
          <cx:pt idx="783">-0.000152573625305327</cx:pt>
          <cx:pt idx="784">-0.00012519808205413774</cx:pt>
          <cx:pt idx="785">-0.00046522946607263752</cx:pt>
          <cx:pt idx="786">-0.00081809658855174752</cx:pt>
          <cx:pt idx="787">-0.003582293407842975</cx:pt>
          <cx:pt idx="788">-0.0058459836510204753</cx:pt>
          <cx:pt idx="789">-0.0113027657950784</cx:pt>
          <cx:pt idx="790">-0.0089091390894016492</cx:pt>
          <cx:pt idx="791">-0.0069953126809971251</cx:pt>
          <cx:pt idx="792">-0.0067290299183956999</cx:pt>
          <cx:pt idx="793">-0.016456963046841477</cx:pt>
          <cx:pt idx="794">-0.0094828242692458001</cx:pt>
          <cx:pt idx="795">-0.0099127527251327251</cx:pt>
          <cx:pt idx="796">-0.0047081200278074496</cx:pt>
          <cx:pt idx="797">-0.0053818685615262497</cx:pt>
          <cx:pt idx="798">0.0047433777191722747</cx:pt>
          <cx:pt idx="799">0.019930761375902051</cx:pt>
          <cx:pt idx="800">0.024624293939259349</cx:pt>
          <cx:pt idx="801">0.021238940727613526</cx:pt>
          <cx:pt idx="802">0.02724464717020925</cx:pt>
          <cx:pt idx="803">0.025477800688812249</cx:pt>
          <cx:pt idx="804">0.017568988314686101</cx:pt>
          <cx:pt idx="805">0.00667587688346305</cx:pt>
          <cx:pt idx="806">0.0037601843362825502</cx:pt>
          <cx:pt idx="807">0.00055080867719513001</cx:pt>
          <cx:pt idx="808">0.00082105726056699998</cx:pt>
          <cx:pt idx="809">-5.7101722514855251e-05</cx:pt>
          <cx:pt idx="810">-0.00021233660918863975</cx:pt>
          <cx:pt idx="811">-0.00017457054336485125</cx:pt>
          <cx:pt idx="812">-0.00074977632956904996</cx:pt>
          <cx:pt idx="813">-0.0010411299266425524</cx:pt>
          <cx:pt idx="814">-6.1584900767963996e-07</cx:pt>
          <cx:pt idx="815">-1.7935958553181474e-05</cx:pt>
          <cx:pt idx="816">-0.0066808023463915001</cx:pt>
          <cx:pt idx="817">-0.0115722400660577</cx:pt>
          <cx:pt idx="818">-0.013000057422790324</cx:pt>
          <cx:pt idx="819">-0.010840499132393475</cx:pt>
          <cx:pt idx="820">-0.01163404114694455</cx:pt>
          <cx:pt idx="821">-0.0067570506715488501</cx:pt>
          <cx:pt idx="822">-0.0024951569978111849</cx:pt>
          <cx:pt idx="823">0.0029902113841174748</cx:pt>
          <cx:pt idx="824">0.0010577067689535951</cx:pt>
          <cx:pt idx="825">0.014898922143823575</cx:pt>
          <cx:pt idx="826">0.0052336226824015253</cx:pt>
          <cx:pt idx="827">-0.0010996284678469225</cx:pt>
          <cx:pt idx="828">0.0110050624372644</cx:pt>
          <cx:pt idx="829">0.017841196987712575</cx:pt>
          <cx:pt idx="830">0.0257001548194245</cx:pt>
          <cx:pt idx="831">0.024360943629224752</cx:pt>
          <cx:pt idx="832">0.0162891579119228</cx:pt>
          <cx:pt idx="833">0.0045288489373314497</cx:pt>
          <cx:pt idx="834">0.0023984969791544623</cx:pt>
          <cx:pt idx="835">9.92796766916675e-05</cx:pt>
          <cx:pt idx="836">0.00042802560286701999</cx:pt>
          <cx:pt idx="837">1.6108633323510076e-05</cx:pt>
          <cx:pt idx="838">-0.00012606388486914076</cx:pt>
          <cx:pt idx="839">-9.5375738330952001e-05</cx:pt>
          <cx:pt idx="840">-0.0013719102724973975</cx:pt>
          <cx:pt idx="841">-0.0010017898754015951</cx:pt>
          <cx:pt idx="842">-0.0013114269319997875</cx:pt>
          <cx:pt idx="843">-0.0038488388646914749</cx:pt>
          <cx:pt idx="844">-0.0088342669944122994</cx:pt>
          <cx:pt idx="845">-0.011839270610094524</cx:pt>
          <cx:pt idx="846">-0.012617655213696025</cx:pt>
          <cx:pt idx="847">-0.012122951586433549</cx:pt>
          <cx:pt idx="848">-0.018075203175251475</cx:pt>
          <cx:pt idx="849">-0.011672287640472749</cx:pt>
          <cx:pt idx="850">-0.0040802280622087</cx:pt>
          <cx:pt idx="851">0.0034730944737536998</cx:pt>
          <cx:pt idx="852">0.0093459638338048746</cx:pt>
          <cx:pt idx="853">0.0040472410507196247</cx:pt>
          <cx:pt idx="854">-0.0076333697068750499</cx:pt>
          <cx:pt idx="855">-0.014461295103984076</cx:pt>
          <cx:pt idx="856">-0.00048180492775808749</cx:pt>
          <cx:pt idx="857">0.020177621811305599</cx:pt>
          <cx:pt idx="858">0.015200792056434275</cx:pt>
          <cx:pt idx="859">0.012390628288481824</cx:pt>
          <cx:pt idx="860">0.020873056765998176</cx:pt>
          <cx:pt idx="861">0.0159208440081729</cx:pt>
          <cx:pt idx="862">0.0049293336318354001</cx:pt>
          <cx:pt idx="863">0.00070752568161863748</cx:pt>
          <cx:pt idx="864">0.000168847169970777</cx:pt>
          <cx:pt idx="865">-6.0734520836149002e-05</cx:pt>
          <cx:pt idx="866">0.00011132136601684625</cx:pt>
          <cx:pt idx="867">-0.00030838916173727749</cx:pt>
          <cx:pt idx="868">-0.00071575902767791752</cx:pt>
          <cx:pt idx="869">-0.00160509632170404</cx:pt>
          <cx:pt idx="870">-0.0020140150170613724</cx:pt>
          <cx:pt idx="871">-0.003397458912496975</cx:pt>
          <cx:pt idx="872">-0.0014926663142601974</cx:pt>
          <cx:pt idx="873">-0.0043299071997402504</cx:pt>
          <cx:pt idx="874">-0.0087600763423548497</cx:pt>
          <cx:pt idx="875">-0.018990940413807077</cx:pt>
          <cx:pt idx="876">-0.017020559304271848</cx:pt>
          <cx:pt idx="877">-0.0017123226598234674</cx:pt>
          <cx:pt idx="878">0.0046330654891330253</cx:pt>
          <cx:pt idx="879">0.013958710028718124</cx:pt>
          <cx:pt idx="880">0.01512829360853715</cx:pt>
          <cx:pt idx="881">0.0012010691638072524</cx:pt>
          <cx:pt idx="882">-0.014666203087546724</cx:pt>
          <cx:pt idx="883">-0.018549631469649476</cx:pt>
          <cx:pt idx="884">-0.00012519808205413774</cx:pt>
          <cx:pt idx="885">-0.00046522946607263752</cx:pt>
          <cx:pt idx="886">-0.00081809658855174752</cx:pt>
          <cx:pt idx="887">-0.003582293407842975</cx:pt>
          <cx:pt idx="888">-0.0058459836510204753</cx:pt>
          <cx:pt idx="889">-0.0113027657950784</cx:pt>
          <cx:pt idx="890">-0.0089091390894016492</cx:pt>
          <cx:pt idx="891">-0.0069953126809971251</cx:pt>
          <cx:pt idx="892">-0.0067290299183956999</cx:pt>
          <cx:pt idx="893">-0.016456963046841477</cx:pt>
          <cx:pt idx="894">-0.0094828242692458001</cx:pt>
          <cx:pt idx="895">-0.0099127527251327251</cx:pt>
          <cx:pt idx="896">-0.0047081200278074496</cx:pt>
          <cx:pt idx="897">-0.0053818685615262497</cx:pt>
          <cx:pt idx="898">0.0047433777191722747</cx:pt>
          <cx:pt idx="899">0.019930761375902051</cx:pt>
          <cx:pt idx="900">0.024624293939259349</cx:pt>
          <cx:pt idx="901">0.021238940727613526</cx:pt>
          <cx:pt idx="902">0.02724464717020925</cx:pt>
          <cx:pt idx="903">0.025477800688812249</cx:pt>
          <cx:pt idx="904">0.017568988314686101</cx:pt>
          <cx:pt idx="905">0.00667587688346305</cx:pt>
          <cx:pt idx="906">0.0037601843362825502</cx:pt>
          <cx:pt idx="907">0.00055080867719513001</cx:pt>
          <cx:pt idx="908">0.00082105726056699998</cx:pt>
          <cx:pt idx="909">-5.7101722514855251e-05</cx:pt>
          <cx:pt idx="910">-0.00021233660918863975</cx:pt>
          <cx:pt idx="911">-0.00017457054336485125</cx:pt>
          <cx:pt idx="912">-0.00074977632956904996</cx:pt>
          <cx:pt idx="913">-0.0010411299266425524</cx:pt>
          <cx:pt idx="914">-6.1584900767963996e-07</cx:pt>
          <cx:pt idx="915">-1.7935958553181474e-05</cx:pt>
          <cx:pt idx="916">-0.0066808023463915001</cx:pt>
          <cx:pt idx="917">-0.0115722400660577</cx:pt>
          <cx:pt idx="918">-0.013000057422790324</cx:pt>
          <cx:pt idx="919">-0.010840499132393475</cx:pt>
          <cx:pt idx="920">-0.01163404114694455</cx:pt>
          <cx:pt idx="921">-0.0067570506715488501</cx:pt>
          <cx:pt idx="922">-0.0024951569978111849</cx:pt>
          <cx:pt idx="923">0.0029902113841174748</cx:pt>
          <cx:pt idx="924">0.0010577067689535951</cx:pt>
          <cx:pt idx="925">0.014898922143823575</cx:pt>
          <cx:pt idx="926">0.0052336226824015253</cx:pt>
          <cx:pt idx="927">-0.0010996284678469225</cx:pt>
          <cx:pt idx="928">0.0110050624372644</cx:pt>
          <cx:pt idx="929">0.017841196987712575</cx:pt>
          <cx:pt idx="930">0.0257001548194245</cx:pt>
          <cx:pt idx="931">0.024360943629224752</cx:pt>
          <cx:pt idx="932">0.0162891579119228</cx:pt>
          <cx:pt idx="933">0.0045288489373314497</cx:pt>
          <cx:pt idx="934">0.0023984969791544623</cx:pt>
          <cx:pt idx="935">9.92796766916675e-05</cx:pt>
          <cx:pt idx="936">0.00042802560286701999</cx:pt>
          <cx:pt idx="937">1.6108633323510076e-05</cx:pt>
          <cx:pt idx="938">-0.00012606388486914076</cx:pt>
          <cx:pt idx="939">-9.5375738330952001e-05</cx:pt>
          <cx:pt idx="940">-0.0013719102724973975</cx:pt>
          <cx:pt idx="941">-0.0010017898754015951</cx:pt>
          <cx:pt idx="942">-0.0013114269319997875</cx:pt>
          <cx:pt idx="943">-0.0038488388646914749</cx:pt>
          <cx:pt idx="944">-0.0088342669944122994</cx:pt>
          <cx:pt idx="945">-0.011839270610094524</cx:pt>
          <cx:pt idx="946">-0.012617655213696025</cx:pt>
          <cx:pt idx="947">-0.012122951586433549</cx:pt>
          <cx:pt idx="948">-0.018075203175251475</cx:pt>
          <cx:pt idx="949">-0.011672287640472749</cx:pt>
          <cx:pt idx="950">-0.0040802280622087</cx:pt>
          <cx:pt idx="951">0.0034730944737536998</cx:pt>
          <cx:pt idx="952">0.0093459638338048746</cx:pt>
          <cx:pt idx="953">0.0040472410507196247</cx:pt>
          <cx:pt idx="954">-0.0076333697068750499</cx:pt>
          <cx:pt idx="955">-0.014461295103984076</cx:pt>
          <cx:pt idx="956">-0.00048180492775808749</cx:pt>
          <cx:pt idx="957">0.020177621811305599</cx:pt>
          <cx:pt idx="958">0.015200792056434275</cx:pt>
          <cx:pt idx="959">0.012390628288481824</cx:pt>
          <cx:pt idx="960">0.020873056765998176</cx:pt>
          <cx:pt idx="961">0.0159208440081729</cx:pt>
          <cx:pt idx="962">0.0049293336318354001</cx:pt>
          <cx:pt idx="963">0.00070752568161863748</cx:pt>
          <cx:pt idx="964">0.000168847169970777</cx:pt>
          <cx:pt idx="965">-6.0734520836149002e-05</cx:pt>
          <cx:pt idx="966">0.00011132136601684625</cx:pt>
          <cx:pt idx="967">-0.00030838916173727749</cx:pt>
          <cx:pt idx="968">-0.00071575902767791752</cx:pt>
          <cx:pt idx="969">-0.00160509632170404</cx:pt>
          <cx:pt idx="970">-0.0020140150170613724</cx:pt>
          <cx:pt idx="971">-0.003397458912496975</cx:pt>
          <cx:pt idx="972">-0.0014926663142601974</cx:pt>
          <cx:pt idx="973">-0.0043299071997402504</cx:pt>
          <cx:pt idx="974">-0.0087600763423548497</cx:pt>
          <cx:pt idx="975">-0.018990940413807077</cx:pt>
          <cx:pt idx="976">-0.017020559304271848</cx:pt>
          <cx:pt idx="977">-0.0017123226598234674</cx:pt>
          <cx:pt idx="978">0.0046330654891330253</cx:pt>
          <cx:pt idx="979">0.013958710028718124</cx:pt>
          <cx:pt idx="980">0.01512829360853715</cx:pt>
          <cx:pt idx="981">0.0012010691638072524</cx:pt>
          <cx:pt idx="982">-0.014666203087546724</cx:pt>
          <cx:pt idx="983">-0.018549631469649476</cx:pt>
          <cx:pt idx="984">-0.00012519808205413774</cx:pt>
          <cx:pt idx="985">-0.00046522946607263752</cx:pt>
          <cx:pt idx="986">-0.00081809658855174752</cx:pt>
          <cx:pt idx="987">-0.003582293407842975</cx:pt>
          <cx:pt idx="988">-0.0058459836510204753</cx:pt>
          <cx:pt idx="989">-0.0113027657950784</cx:pt>
          <cx:pt idx="990">-0.0089091390894016492</cx:pt>
          <cx:pt idx="991">-0.0069953126809971251</cx:pt>
          <cx:pt idx="992">-0.0067290299183956999</cx:pt>
          <cx:pt idx="993">-0.016456963046841477</cx:pt>
          <cx:pt idx="994">-0.0094828242692458001</cx:pt>
          <cx:pt idx="995">-0.0099127527251327251</cx:pt>
          <cx:pt idx="996">-0.0047081200278074496</cx:pt>
          <cx:pt idx="997">-0.0053818685615262497</cx:pt>
          <cx:pt idx="998">0.0047433777191722747</cx:pt>
          <cx:pt idx="999">0.019930761375902051</cx:pt>
          <cx:pt idx="1000">0.024624293939259349</cx:pt>
          <cx:pt idx="1001">0.021238940727613526</cx:pt>
          <cx:pt idx="1002">0.02724464717020925</cx:pt>
          <cx:pt idx="1003">0.025477800688812249</cx:pt>
          <cx:pt idx="1004">0.017568988314686101</cx:pt>
          <cx:pt idx="1005">0.00667587688346305</cx:pt>
          <cx:pt idx="1006">0.0037601843362825502</cx:pt>
          <cx:pt idx="1007">0.00055080867719513001</cx:pt>
          <cx:pt idx="1008">0.00082105726056699998</cx:pt>
          <cx:pt idx="1009">-5.7101722514855251e-05</cx:pt>
          <cx:pt idx="1010">-0.00021233660918863975</cx:pt>
          <cx:pt idx="1011">-0.00017457054336485125</cx:pt>
          <cx:pt idx="1012">-0.00074977632956904996</cx:pt>
          <cx:pt idx="1013">-0.0010411299266425524</cx:pt>
          <cx:pt idx="1014">-6.1584900767963996e-07</cx:pt>
          <cx:pt idx="1015">-1.7935958553181474e-05</cx:pt>
          <cx:pt idx="1016">-0.0066808023463915001</cx:pt>
          <cx:pt idx="1017">-0.0115722400660577</cx:pt>
          <cx:pt idx="1018">-0.013000057422790324</cx:pt>
          <cx:pt idx="1019">-0.010840499132393475</cx:pt>
          <cx:pt idx="1020">-0.01163404114694455</cx:pt>
          <cx:pt idx="1021">-0.0067570506715488501</cx:pt>
          <cx:pt idx="1022">-0.0024951569978111849</cx:pt>
          <cx:pt idx="1023">0.0029902113841174748</cx:pt>
          <cx:pt idx="1024">0.0010577067689535951</cx:pt>
          <cx:pt idx="1025">0.014898922143823575</cx:pt>
          <cx:pt idx="1026">0.0052336226824015253</cx:pt>
          <cx:pt idx="1027">-0.0010996284678469225</cx:pt>
          <cx:pt idx="1028">0.0110050624372644</cx:pt>
          <cx:pt idx="1029">0.017841196987712575</cx:pt>
          <cx:pt idx="1030">0.0257001548194245</cx:pt>
          <cx:pt idx="1031">0.024360943629224752</cx:pt>
          <cx:pt idx="1032">0.0162891579119228</cx:pt>
          <cx:pt idx="1033">0.0045288489373314497</cx:pt>
          <cx:pt idx="1034">0.0023984969791544623</cx:pt>
          <cx:pt idx="1035">9.92796766916675e-05</cx:pt>
          <cx:pt idx="1036">0.00042802560286701999</cx:pt>
          <cx:pt idx="1037">1.6108633323510076e-05</cx:pt>
          <cx:pt idx="1038">-0.00012606388486914076</cx:pt>
          <cx:pt idx="1039">-9.5375738330952001e-05</cx:pt>
          <cx:pt idx="1040">-0.0013719102724973975</cx:pt>
          <cx:pt idx="1041">-0.0010017898754015951</cx:pt>
          <cx:pt idx="1042">-0.0013114269319997875</cx:pt>
          <cx:pt idx="1043">-0.0038488388646914749</cx:pt>
          <cx:pt idx="1044">-0.0088342669944122994</cx:pt>
          <cx:pt idx="1045">-0.011839270610094524</cx:pt>
          <cx:pt idx="1046">-0.012617655213696025</cx:pt>
          <cx:pt idx="1047">-0.012122951586433549</cx:pt>
          <cx:pt idx="1048">-0.018075203175251475</cx:pt>
          <cx:pt idx="1049">-0.011672287640472749</cx:pt>
          <cx:pt idx="1050">-0.0040802280622087</cx:pt>
          <cx:pt idx="1051">0.0034730944737536998</cx:pt>
          <cx:pt idx="1052">0.0093459638338048746</cx:pt>
          <cx:pt idx="1053">0.0040472410507196247</cx:pt>
          <cx:pt idx="1054">-0.0076333697068750499</cx:pt>
          <cx:pt idx="1055">-0.014461295103984076</cx:pt>
          <cx:pt idx="1056">-0.00048180492775808749</cx:pt>
          <cx:pt idx="1057">0.020177621811305599</cx:pt>
          <cx:pt idx="1058">0.015200792056434275</cx:pt>
          <cx:pt idx="1059">0.012390628288481824</cx:pt>
          <cx:pt idx="1060">0.020873056765998176</cx:pt>
          <cx:pt idx="1061">0.0159208440081729</cx:pt>
          <cx:pt idx="1062">0.0049293336318354001</cx:pt>
          <cx:pt idx="1063">0.00070752568161863748</cx:pt>
          <cx:pt idx="1064">0.000168847169970777</cx:pt>
          <cx:pt idx="1065">-6.0734520836149002e-05</cx:pt>
          <cx:pt idx="1066">0.00011132136601684625</cx:pt>
          <cx:pt idx="1067">-0.00030838916173727749</cx:pt>
          <cx:pt idx="1068">-0.00071575902767791752</cx:pt>
          <cx:pt idx="1069">-0.00160509632170404</cx:pt>
          <cx:pt idx="1070">-0.0020140150170613724</cx:pt>
          <cx:pt idx="1071">-0.003397458912496975</cx:pt>
          <cx:pt idx="1072">-0.0014926663142601974</cx:pt>
          <cx:pt idx="1073">-0.0043299071997402504</cx:pt>
          <cx:pt idx="1074">-0.0087600763423548497</cx:pt>
          <cx:pt idx="1075">-0.018990940413807077</cx:pt>
          <cx:pt idx="1076">-0.017020559304271848</cx:pt>
          <cx:pt idx="1077">-0.0017123226598234674</cx:pt>
          <cx:pt idx="1078">0.0046330654891330253</cx:pt>
          <cx:pt idx="1079">0.013958710028718124</cx:pt>
          <cx:pt idx="1080">0.01512829360853715</cx:pt>
          <cx:pt idx="1081">0.0012010691638072524</cx:pt>
          <cx:pt idx="1082">-0.014666203087546724</cx:pt>
          <cx:pt idx="1083">-0.018549631469649476</cx:pt>
        </cx:lvl>
      </cx:numDim>
    </cx:data>
    <cx:data id="17">
      <cx:numDim type="val">
        <cx:f>Sheet2!$R$1:$R$1084</cx:f>
        <cx:lvl ptCount="1084" formatCode="G/通用格式">
          <cx:pt idx="0">-0.00048569039005667201</cx:pt>
          <cx:pt idx="1">-5.0728615011779201e-05</cx:pt>
          <cx:pt idx="2">4.8201260634761001e-05</cx:pt>
          <cx:pt idx="3">4.4470068475396299e-05</cx:pt>
          <cx:pt idx="4">0.0010527380266945</cx:pt>
          <cx:pt idx="5">0.000508963956640566</cx:pt>
          <cx:pt idx="6">-0.00020015966320887599</cx:pt>
          <cx:pt idx="7">0.00021884359947180201</cx:pt>
          <cx:pt idx="8">-0.000375243442869601</cx:pt>
          <cx:pt idx="9">-1.71046676283892e-06</cx:pt>
          <cx:pt idx="10">-0.00024346020782454301</cx:pt>
          <cx:pt idx="11">-0.00097586485243841099</cx:pt>
          <cx:pt idx="12">-2.97913020310755e-05</cx:pt>
          <cx:pt idx="13">-0.0010272978598585101</cx:pt>
          <cx:pt idx="14">4.2804584907994e-05</cx:pt>
          <cx:pt idx="15">-1.4785832457637e-05</cx:pt>
          <cx:pt idx="16">-0.00054951560573177397</cx:pt>
          <cx:pt idx="17">4.9843228895032597e-05</cx:pt>
          <cx:pt idx="18">0.00060228956378075699</cx:pt>
          <cx:pt idx="19">0.000133103698050678</cx:pt>
          <cx:pt idx="20">0.000253165445928271</cx:pt>
          <cx:pt idx="21">0.00035739896576901102</cx:pt>
          <cx:pt idx="22">0.00039899602976768499</cx:pt>
          <cx:pt idx="23">0.00012867028778429501</cx:pt>
          <cx:pt idx="24">0.000119742509282862</cx:pt>
          <cx:pt idx="25">0.00079298117152094296</cx:pt>
          <cx:pt idx="26">-0.00047335923583371401</cx:pt>
          <cx:pt idx="27">-0.00023764152940510401</cx:pt>
          <cx:pt idx="28">-0.000380404354827117</cx:pt>
          <cx:pt idx="29">-0.00039539448661253898</cx:pt>
          <cx:pt idx="30">0.00057335566716935199</cx:pt>
          <cx:pt idx="31">0.00025928769526509297</cx:pt>
          <cx:pt idx="32">-0.00033031700870480701</cx:pt>
          <cx:pt idx="33">0.00021391286077620701</cx:pt>
          <cx:pt idx="34">-0.000596099069447511</cx:pt>
          <cx:pt idx="35">-0.00043223340414793199</cx:pt>
          <cx:pt idx="36">-0.0013720872442213299</cx:pt>
          <cx:pt idx="37">-0.0011360927718921999</cx:pt>
          <cx:pt idx="38">-0.00135725154366029</cx:pt>
          <cx:pt idx="39">-0.0024812950079699599</cx:pt>
          <cx:pt idx="40">-0.0015037418962030799</cx:pt>
          <cx:pt idx="41">-0.0022342254466823199</cx:pt>
          <cx:pt idx="42">0.0013673080807458</cx:pt>
          <cx:pt idx="43">0.0025740158528782002</cx:pt>
          <cx:pt idx="44">-0.0018328450234516699</cx:pt>
          <cx:pt idx="45">-0.00094461925900962305</cx:pt>
          <cx:pt idx="46">-0.00057121185339203799</cx:pt>
          <cx:pt idx="47">-0.00092810533728780297</cx:pt>
          <cx:pt idx="48">-0.00080892114564467404</cx:pt>
          <cx:pt idx="49">-0.0016814077330986701</cx:pt>
          <cx:pt idx="50">-0.00060913811521526903</cx:pt>
          <cx:pt idx="51">0.00020592895791041101</cx:pt>
          <cx:pt idx="52">0.000455820879550571</cx:pt>
          <cx:pt idx="53">0.00029073796714443702</cx:pt>
          <cx:pt idx="54">0.00015944845218509199</cx:pt>
          <cx:pt idx="55">-0.00019226243470251301</cx:pt>
          <cx:pt idx="56">-0.00025239816667547201</cx:pt>
          <cx:pt idx="57">0.00055501014867639703</cx:pt>
          <cx:pt idx="58">-0.00014895445390364099</cx:pt>
          <cx:pt idx="59">0.00075977037788728602</cx:pt>
          <cx:pt idx="60">-0.00027286739153246399</cx:pt>
          <cx:pt idx="61">0.00012976291340664899</cx:pt>
          <cx:pt idx="62">-0.00057570759398362298</cx:pt>
          <cx:pt idx="63">-0.00054869433789657895</cx:pt>
          <cx:pt idx="64">-0.0023033346074842502</cx:pt>
          <cx:pt idx="65">-0.0033155749304933698</cx:pt>
          <cx:pt idx="66">-0.0089544573937512095</cx:pt>
          <cx:pt idx="67">-0.0124682647023936</cx:pt>
          <cx:pt idx="68">-0.012733626755858001</cx:pt>
          <cx:pt idx="69">-0.0140632014602477</cx:pt>
          <cx:pt idx="70">-0.016662186153769399</cx:pt>
          <cx:pt idx="71">-0.0209779238967534</cx:pt>
          <cx:pt idx="72">-0.0215656425340871</cx:pt>
          <cx:pt idx="73">-0.016399432531121999</cx:pt>
          <cx:pt idx="74">-0.0076045841397659499</cx:pt>
          <cx:pt idx="75">-0.00731072032095846</cx:pt>
          <cx:pt idx="76">-0.0041343809203294802</cx:pt>
          <cx:pt idx="77">-0.0034134968942458699</cx:pt>
          <cx:pt idx="78">-0.0025104735811908702</cx:pt>
          <cx:pt idx="79">-0.0010702214981086599</cx:pt>
          <cx:pt idx="80">-0.00090116097857064099</cx:pt>
          <cx:pt idx="81">0.000374413073185534</cx:pt>
          <cx:pt idx="82">0.00033750329914386502</cx:pt>
          <cx:pt idx="83">0.00029478398824383102</cx:pt>
          <cx:pt idx="84">0.00015073952937066701</cx:pt>
          <cx:pt idx="85">0.000132582074353965</cx:pt>
          <cx:pt idx="86">0.00020067884401061301</cx:pt>
          <cx:pt idx="87">-0.00047310352173320102</cx:pt>
          <cx:pt idx="88">0.00113053872944766</cx:pt>
          <cx:pt idx="89">0.0010526359476922601</cx:pt>
          <cx:pt idx="90">-0.0011260106483472799</cx:pt>
          <cx:pt idx="91">-0.00174557714170176</cx:pt>
          <cx:pt idx="92">-0.0044021582035464399</cx:pt>
          <cx:pt idx="93">-0.0043696754559317298</cx:pt>
          <cx:pt idx="94">-0.0091898823463764899</cx:pt>
          <cx:pt idx="95">-0.0228752772063597</cx:pt>
          <cx:pt idx="96">-0.018609282451489802</cx:pt>
          <cx:pt idx="97">-0.026059244518420201</cx:pt>
          <cx:pt idx="98">-0.00131657422043899</cx:pt>
          <cx:pt idx="99">0.0067244945498229</cx:pt>
          <cx:pt idx="100">-0.025686399985242601</cx:pt>
          <cx:pt idx="101">-0.0080530356255782698</cx:pt>
          <cx:pt idx="102">0.033555301701458103</cx:pt>
          <cx:pt idx="103">0.00127199931114745</cx:pt>
          <cx:pt idx="104">0.019108308388871599</cx:pt>
          <cx:pt idx="105">0.0061284692973691199</cx:pt>
          <cx:pt idx="106">-0.0064031102758448097</cx:pt>
          <cx:pt idx="107">0.0073005277247913001</cx:pt>
          <cx:pt idx="108">0.0045651663231502399</cx:pt>
          <cx:pt idx="109">0.00077842281535222201</cx:pt>
          <cx:pt idx="110">-0.00024681977587183402</cx:pt>
          <cx:pt idx="111">-6.9104441294426099e-05</cx:pt>
          <cx:pt idx="112">0.00060665416771613805</cx:pt>
          <cx:pt idx="113">0.000178143828010013</cx:pt>
          <cx:pt idx="114">0.0018216686615938301</cx:pt>
          <cx:pt idx="115">0.00056418237641046496</cx:pt>
          <cx:pt idx="116">0.00025305538186292601</cx:pt>
          <cx:pt idx="117">0.0034777658016139899</cx:pt>
          <cx:pt idx="118">0.00423565332063249</cx:pt>
          <cx:pt idx="119">0.0027006088219756301</cx:pt>
          <cx:pt idx="120">0.0023298791350117101</cx:pt>
          <cx:pt idx="121">-0.016011963505556</cx:pt>
          <cx:pt idx="122">-0.028150948131102301</cx:pt>
          <cx:pt idx="123">-0.016006745055886899</cx:pt>
          <cx:pt idx="124">-0.0153607252203174</cx:pt>
          <cx:pt idx="125">0.047058387785915</cx:pt>
          <cx:pt idx="126">0.0679493444232252</cx:pt>
          <cx:pt idx="127">0.057969278570924501</cx:pt>
          <cx:pt idx="128">0.056079518133001799</cx:pt>
          <cx:pt idx="129">0.036525599763764002</cx:pt>
          <cx:pt idx="130">0.0167297337612103</cx:pt>
          <cx:pt idx="131">-0.00530412818806132</cx:pt>
          <cx:pt idx="132">-0.0099026810604377503</cx:pt>
          <cx:pt idx="133">0.038473694830751297</cx:pt>
          <cx:pt idx="134">0.0230057131076182</cx:pt>
          <cx:pt idx="135">0.0245451394859349</cx:pt>
          <cx:pt idx="136">0.034754103919678099</cx:pt>
          <cx:pt idx="137">0.0092598166420422307</cx:pt>
          <cx:pt idx="138">0.00094410916185546495</cx:pt>
          <cx:pt idx="139">-0.00073848377074557496</cx:pt>
          <cx:pt idx="140">0.00015753169981184601</cx:pt>
          <cx:pt idx="141">0.00055339601088080998</cx:pt>
          <cx:pt idx="142">-0.000196176840006843</cx:pt>
          <cx:pt idx="143">0.0016884113492820999</cx:pt>
          <cx:pt idx="144">0.0010693693927197</cx:pt>
          <cx:pt idx="145">0.0122947529263617</cx:pt>
          <cx:pt idx="146">0.0060883631547838397</cx:pt>
          <cx:pt idx="147">-0.0113210044036145</cx:pt>
          <cx:pt idx="148">-0.045234426190426703</cx:pt>
          <cx:pt idx="149">-0.049815030707705502</cx:pt>
          <cx:pt idx="150">-0.051833128570437099</cx:pt>
          <cx:pt idx="151">-0.0373292438196123</cx:pt>
          <cx:pt idx="152">-0.0071918544737002797</cx:pt>
          <cx:pt idx="153">0.024126669391380199</cx:pt>
          <cx:pt idx="154">-0.029092527413833499</cx:pt>
          <cx:pt idx="155">-0.034830465566227299</cx:pt>
          <cx:pt idx="156">-0.050697254768641002</cx:pt>
          <cx:pt idx="157">0.0253991171229172</cx:pt>
          <cx:pt idx="158">0.034219595955098298</cx:pt>
          <cx:pt idx="159">0.0312222585588708</cx:pt>
          <cx:pt idx="160">0.047971804859599503</cx:pt>
          <cx:pt idx="161">0.050083049588680102</cx:pt>
          <cx:pt idx="162">0.023987629911469001</cx:pt>
          <cx:pt idx="163">0.013117070539478101</cx:pt>
          <cx:pt idx="164">0.022731524544636599</cx:pt>
          <cx:pt idx="165">0.0087498289450283796</cx:pt>
          <cx:pt idx="166">0.0036518387488896601</cx:pt>
          <cx:pt idx="167">-0.00058507003717739097</cx:pt>
          <cx:pt idx="168">0.00018951784686763599</cx:pt>
          <cx:pt idx="169">-0.00058431616511419996</cx:pt>
          <cx:pt idx="170">0.00075062325658344499</cx:pt>
          <cx:pt idx="171">-0.0012884479629597901</cx:pt>
          <cx:pt idx="172">0.00015999246886407801</cx:pt>
          <cx:pt idx="173">0.0035337450872221302</cx:pt>
          <cx:pt idx="174">-0.0117307220740023</cx:pt>
          <cx:pt idx="175">-0.055330798146200698</cx:pt>
          <cx:pt idx="176">-0.067230726787227496</cx:pt>
          <cx:pt idx="177">-0.066259740236865997</cx:pt>
          <cx:pt idx="178">-0.10439376154161401</cx:pt>
          <cx:pt idx="179">-0.102957466815079</cx:pt>
          <cx:pt idx="180">-0.107858538556388</cx:pt>
          <cx:pt idx="181">-0.069908014864570697</cx:pt>
          <cx:pt idx="182">-0.056977439973208102</cx:pt>
          <cx:pt idx="183">-0.0030762019061332298</cx:pt>
          <cx:pt idx="184">0.075322911844714902</cx:pt>
          <cx:pt idx="185">0.158327529517028</cx:pt>
          <cx:pt idx="186">0.17541521917172101</cx:pt>
          <cx:pt idx="187">0.082583004386936998</cx:pt>
          <cx:pt idx="188">0.11261145617924399</cx:pt>
          <cx:pt idx="189">0.073608834847823698</cx:pt>
          <cx:pt idx="190">-0.0040574677413869904</cx:pt>
          <cx:pt idx="191">0.027410702564877001</cx:pt>
          <cx:pt idx="192">0.043676493537630902</cx:pt>
          <cx:pt idx="193">0.026747913239031099</cx:pt>
          <cx:pt idx="194">0.0064104251816188397</cx:pt>
          <cx:pt idx="195">2.7953170582027499e-05</cx:pt>
          <cx:pt idx="196">-0.00063865569348570703</cx:pt>
          <cx:pt idx="197">-0.000109648022355009</cx:pt>
          <cx:pt idx="198">0.0012451728809829</cx:pt>
          <cx:pt idx="199">-0.00071980191508624251</cx:pt>
          <cx:pt idx="200">-0.00055345839271170501</cx:pt>
          <cx:pt idx="201">0.00018261578109868599</cx:pt>
          <cx:pt idx="202">-0.0099209592632118742</cx:pt>
          <cx:pt idx="203">-0.018531217043824901</cx:pt>
          <cx:pt idx="204">-0.021881173993140275</cx:pt>
          <cx:pt idx="205">-0.02687365913013175</cx:pt>
          <cx:pt idx="206">-0.035352171201712503</cx:pt>
          <cx:pt idx="207">-0.036844365045865503</cx:pt>
          <cx:pt idx="208">-0.013978323787335</cx:pt>
          <cx:pt idx="209">-0.0078190813917079754</cx:pt>
          <cx:pt idx="210">0.027032797005531749</cx:pt>
          <cx:pt idx="211">0.048675855434579252</cx:pt>
          <cx:pt idx="212">0.035534199922894749</cx:pt>
          <cx:pt idx="213">0.013983374300590675</cx:pt>
          <cx:pt idx="214">0.031646653232500752</cx:pt>
          <cx:pt idx="215">0.026092328332838501</cx:pt>
          <cx:pt idx="216">0.0187636392262348</cx:pt>
          <cx:pt idx="217">0.0050749343898944003</cx:pt>
          <cx:pt idx="218">-0.010695163244501701</cx:pt>
          <cx:pt idx="219">-0.0076165725416940501</cx:pt>
          <cx:pt idx="220">-0.0053891148185643252</cx:pt>
          <cx:pt idx="221">0.0025427326280578499</cx:pt>
          <cx:pt idx="222">0.00062080065381075003</cx:pt>
          <cx:pt idx="223">0.00019985334941096476</cx:pt>
          <cx:pt idx="224">5.0479066417765502e-05</cx:pt>
          <cx:pt idx="225">0.00022905379590621976</cx:pt>
          <cx:pt idx="226">0.00055719484332848246</cx:pt>
          <cx:pt idx="227">0.003791290903339625</cx:pt>
          <cx:pt idx="228">0.0052596911886730246</cx:pt>
          <cx:pt idx="229">0.0063007945334716499</cx:pt>
          <cx:pt idx="230">0.00085768459957070997</cx:pt>
          <cx:pt idx="231">-0.012391921928660451</cx:pt>
          <cx:pt idx="232">-0.013736662399542699</cx:pt>
          <cx:pt idx="233">-0.028516605068366001</cx:pt>
          <cx:pt idx="234">-0.031876448573584751</cx:pt>
          <cx:pt idx="235">-0.018076353030056776</cx:pt>
          <cx:pt idx="236">-0.012543989485387749</cx:pt>
          <cx:pt idx="237">0.01274537596845395</cx:pt>
          <cx:pt idx="238">0.0047041486846693247</cx:pt>
          <cx:pt idx="239">0.024367804789121227</cx:pt>
          <cx:pt idx="240">0.011435061060666975</cx:pt>
          <cx:pt idx="241">0.00088081255975206005</cx:pt>
          <cx:pt idx="242">0.0051015626004517504</cx:pt>
          <cx:pt idx="243">0.014781299464924225</cx:pt>
          <cx:pt idx="244">0.0026680433166270498</cx:pt>
          <cx:pt idx="245">0.010714495946099925</cx:pt>
          <cx:pt idx="246">-0.0019565215224821701</cx:pt>
          <cx:pt idx="247">-0.025386292532465</cx:pt>
          <cx:pt idx="248">-0.0084224854018163497</cx:pt>
          <cx:pt idx="249">-0.00036330407544464999</cx:pt>
          <cx:pt idx="250">0.0015087205044907251</cx:pt>
          <cx:pt idx="251">0.00011409861577567075</cx:pt>
          <cx:pt idx="252">0.00022179511424848974</cx:pt>
          <cx:pt idx="253">0.00027368008820940999</cx:pt>
          <cx:pt idx="254">0.0029120917817890249</cx:pt>
          <cx:pt idx="255">0.0075387798564679753</cx:pt>
          <cx:pt idx="256">0.0015926693244295875</cx:pt>
          <cx:pt idx="257">-0.0012751719008538276</cx:pt>
          <cx:pt idx="258">-0.0031583209777921498</cx:pt>
          <cx:pt idx="259">-0.014183159658077576</cx:pt>
          <cx:pt idx="260">-0.018309634505501625</cx:pt>
          <cx:pt idx="261">-0.0099919543862050757</cx:pt>
          <cx:pt idx="262">-0.0179845268005966</cx:pt>
          <cx:pt idx="263">-0.0065082221034039253</cx:pt>
          <cx:pt idx="264">-0.014778493075371725</cx:pt>
          <cx:pt idx="265">0.0097781475961616002</cx:pt>
          <cx:pt idx="266">-0.0026378209091301248</cx:pt>
          <cx:pt idx="267">-0.019923660453238599</cx:pt>
          <cx:pt idx="268">-0.034225298006254248</cx:pt>
          <cx:pt idx="269">-0.016953546197318974</cx:pt>
          <cx:pt idx="270">-0.036770360034933752</cx:pt>
          <cx:pt idx="271">-0.019561390584286451</cx:pt>
          <cx:pt idx="272">0.0068799536414584752</cx:pt>
          <cx:pt idx="273">0.0024725969370592423</cx:pt>
          <cx:pt idx="274">0.0089173446347987507</cx:pt>
          <cx:pt idx="275">-0.019768210410534452</cx:pt>
          <cx:pt idx="276">-0.0069331948511724747</cx:pt>
          <cx:pt idx="277">0.0016276438454796199</cx:pt>
          <cx:pt idx="278">0.0011752102351849476</cx:pt>
          <cx:pt idx="279">-0.00046178993691906001</cx:pt>
          <cx:pt idx="280">-1.447433324498015e-05</cx:pt>
          <cx:pt idx="281">0.00031840844212667501</cx:pt>
          <cx:pt idx="282">0.00152218585244522</cx:pt>
          <cx:pt idx="283">0.0064126961774553003</cx:pt>
          <cx:pt idx="284">0.0022400975901629575</cx:pt>
          <cx:pt idx="285">-0.0059717965971705497</cx:pt>
          <cx:pt idx="286">-0.014653647606589149</cx:pt>
          <cx:pt idx="287">-0.012695048623842849</cx:pt>
          <cx:pt idx="288">-0.0089169168003788244</cx:pt>
          <cx:pt idx="289">-0.0063462949561973753</cx:pt>
          <cx:pt idx="290">-0.0061052721050801253</cx:pt>
          <cx:pt idx="291">0.0077967556854849247</cx:pt>
          <cx:pt idx="292">0.003061142618106825</cx:pt>
          <cx:pt idx="293">-0.016833896269920625</cx:pt>
          <cx:pt idx="294">-0.010751713535911801</cx:pt>
          <cx:pt idx="295">-0.04417858785180425</cx:pt>
          <cx:pt idx="296">-0.024582979843921226</cx:pt>
          <cx:pt idx="297">-0.030490073603657748</cx:pt>
          <cx:pt idx="298">-0.023467272764838325</cx:pt>
          <cx:pt idx="299">-0.086960475089332107</cx:pt>
          <cx:pt idx="300">0.045079814852450703</cx:pt>
          <cx:pt idx="301">0.0166015169086959</cx:pt>
          <cx:pt idx="302">0.044889741141111703</cx:pt>
          <cx:pt idx="303">0.017957865750708599</cx:pt>
          <cx:pt idx="304">0.0050800559055454199</cx:pt>
          <cx:pt idx="305">0.020745019247073501</cx:pt>
          <cx:pt idx="306">0.0071971722922042104</cx:pt>
          <cx:pt idx="307">8.5449969867281797e-05</cx:pt>
          <cx:pt idx="308">-0.000777822828129524</cx:pt>
          <cx:pt idx="309">0.0013205810639874899</cx:pt>
          <cx:pt idx="310">0.0042152183035316796</cx:pt>
          <cx:pt idx="311">0.0067930993595981502</cx:pt>
          <cx:pt idx="312">0.0111481846082538</cx:pt>
          <cx:pt idx="313">-0.0134098100113406</cx:pt>
          <cx:pt idx="314">-0.015486340369617799</cx:pt>
          <cx:pt idx="315">-0.0126363048419064</cx:pt>
          <cx:pt idx="316">-0.017179677336986599</cx:pt>
          <cx:pt idx="317">-0.027973522279508101</cx:pt>
          <cx:pt idx="318">-0.022867950961413398</cx:pt>
          <cx:pt idx="319">-0.049731620988337701</cx:pt>
          <cx:pt idx="320">-0.18187523461310401</cx:pt>
          <cx:pt idx="321">-0.16791376656536799</cx:pt>
          <cx:pt idx="322">-0.052556698183212902</cx:pt>
          <cx:pt idx="323">0.026460361969774301</cx:pt>
          <cx:pt idx="324">0.083016947210255501</cx:pt>
          <cx:pt idx="325">0.080239168492561297</cx:pt>
          <cx:pt idx="326">0.071448720295597304</cx:pt>
          <cx:pt idx="327">-0.0097227297560069301</cx:pt>
          <cx:pt idx="328">0.095773587337879107</cx:pt>
          <cx:pt idx="329">0.024283678892231202</cx:pt>
          <cx:pt idx="330">0.042012841296467103</cx:pt>
          <cx:pt idx="331">0.0347791054247054</cx:pt>
          <cx:pt idx="332">0.025447059146719499</cx:pt>
          <cx:pt idx="333">0.025959239128411998</cx:pt>
          <cx:pt idx="334">0.019946525833698599</cx:pt>
          <cx:pt idx="335">0.00031047866662902698</cx:pt>
          <cx:pt idx="336">0.00018181519946536699</cx:pt>
          <cx:pt idx="337">0.0017540998786324401</cx:pt>
          <cx:pt idx="338">0.0019609725377497298</cx:pt>
          <cx:pt idx="339">0.000119784534445739</cx:pt>
          <cx:pt idx="340">0.0154624296078136</cx:pt>
          <cx:pt idx="341">-0.0042798111827542801</cx:pt>
          <cx:pt idx="342">-0.012962581725981699</cx:pt>
          <cx:pt idx="343">-0.00150906643413885</cx:pt>
          <cx:pt idx="344">-0.084727449024990797</cx:pt>
          <cx:pt idx="345">-0.045552648351504701</cx:pt>
          <cx:pt idx="346">-0.0473710687294146</cx:pt>
          <cx:pt idx="347">-0.11570557828618699</cx:pt>
          <cx:pt idx="348">-0.21107923333165299</cx:pt>
          <cx:pt idx="349">-0.058876107127683902</cx:pt>
          <cx:pt idx="350">0.094262467763973401</cx:pt>
          <cx:pt idx="351">0.173335243514457</cx:pt>
          <cx:pt idx="352">0.090048142042221904</cx:pt>
          <cx:pt idx="353">0.15747940966382201</cx:pt>
          <cx:pt idx="354">0.150464904018629</cx:pt>
          <cx:pt idx="355">0.12985933355271201</cx:pt>
          <cx:pt idx="356">0.12688965554342499</cx:pt>
          <cx:pt idx="357">0.033649260823332298</cx:pt>
          <cx:pt idx="358">0.012758511731746301</cx:pt>
          <cx:pt idx="359">-0.016676684989689699</cx:pt>
          <cx:pt idx="360">-0.018416347231013</cx:pt>
          <cx:pt idx="361">0.0141379842352801</cx:pt>
          <cx:pt idx="362">0.017703313055839599</cx:pt>
          <cx:pt idx="363">0.00041257248478302199</cx:pt>
          <cx:pt idx="364">-0.00036623425037835802</cx:pt>
          <cx:pt idx="365">0.00060938339524446803</cx:pt>
          <cx:pt idx="366">-0.0035750976753845601</cx:pt>
          <cx:pt idx="367">0.0024858048519307602</cx:pt>
          <cx:pt idx="368">0.00523186807625085</cx:pt>
          <cx:pt idx="369">-0.0196920004421333</cx:pt>
          <cx:pt idx="370">-0.056301760925704103</cx:pt>
          <cx:pt idx="371">-0.035635447176597501</cx:pt>
          <cx:pt idx="372">-0.0450603648401873</cx:pt>
          <cx:pt idx="373">-0.050629860510509501</cx:pt>
          <cx:pt idx="374">-0.072078986111136403</cx:pt>
          <cx:pt idx="375">-0.11289629734354199</cx:pt>
          <cx:pt idx="376">-0.055210437138753302</cx:pt>
          <cx:pt idx="377">0.046868283830571802</cx:pt>
          <cx:pt idx="378">0.161593878327249</cx:pt>
          <cx:pt idx="379">0.15151699322593701</cx:pt>
          <cx:pt idx="380">0.062059012319594702</cx:pt>
          <cx:pt idx="381">0.120637850505162</cx:pt>
          <cx:pt idx="382">0.0652507599503582</cx:pt>
          <cx:pt idx="383">0.117910726749083</cx:pt>
          <cx:pt idx="384">0.0666119335143283</cx:pt>
          <cx:pt idx="385">-0.042382999860627199</cx:pt>
          <cx:pt idx="386">-0.103399391232258</cx:pt>
          <cx:pt idx="387">-0.094384636433498204</cx:pt>
          <cx:pt idx="388">-0.051618890892799897</cx:pt>
          <cx:pt idx="389">0.0027153874321754002</cx:pt>
          <cx:pt idx="390">0.010344885976688801</cx:pt>
          <cx:pt idx="391">-0.00039087433767343401</cx:pt>
          <cx:pt idx="392">0.00037959108028860002</cx:pt>
          <cx:pt idx="393">0.00083677370655200296</cx:pt>
          <cx:pt idx="394">-0.00172550839540026</cx:pt>
          <cx:pt idx="395">0.0068012203519132799</cx:pt>
          <cx:pt idx="396">-0.0029859568031619702</cx:pt>
          <cx:pt idx="397">-0.040297706772265698</cx:pt>
          <cx:pt idx="398">-0.059315149116753299</cx:pt>
          <cx:pt idx="399">-0.076849147615563398</cx:pt>
          <cx:pt idx="400">-0.066582351645964599</cx:pt>
          <cx:pt idx="401">-0.011364582518231799</cx:pt>
          <cx:pt idx="402">-0.03025222098518</cx:pt>
          <cx:pt idx="403">-0.124970018844495</cx:pt>
          <cx:pt idx="404">-0.047712955203620698</cx:pt>
          <cx:pt idx="405">0.099467514771541601</cx:pt>
          <cx:pt idx="406">0.13222002019683901</cx:pt>
          <cx:pt idx="407">0.092047892055107605</cx:pt>
          <cx:pt idx="408">0.047764781153069702</cx:pt>
          <cx:pt idx="409">0.036549609915073097</cx:pt>
          <cx:pt idx="410">0.0080847471594346597</cx:pt>
          <cx:pt idx="411">0.016710592519125302</cx:pt>
          <cx:pt idx="412">-0.0025391100210350702</cx:pt>
          <cx:pt idx="413">-0.087595014182779804</cx:pt>
          <cx:pt idx="414">-0.11691040404481901</cx:pt>
          <cx:pt idx="415">-0.093292450876657801</cx:pt>
          <cx:pt idx="416">-0.038766533146551999</cx:pt>
          <cx:pt idx="417">-0.0047249876753677998</cx:pt>
          <cx:pt idx="418">-0.00151781151631152</cx:pt>
          <cx:pt idx="419">0.00055540514325350099</cx:pt>
          <cx:pt idx="420">-0.00025792251861414002</cx:pt>
          <cx:pt idx="421">0.0017975060144603001</cx:pt>
          <cx:pt idx="422">0.0014802210683409901</cx:pt>
          <cx:pt idx="423">0.00047618009248566001</cx:pt>
          <cx:pt idx="424">-0.0084709530541855396</cx:pt>
          <cx:pt idx="425">-0.0280614190825914</cx:pt>
          <cx:pt idx="426">-2.1180023343186701e-05</cx:pt>
          <cx:pt idx="427">0.0112775146968311</cx:pt>
          <cx:pt idx="428">0.022759074468882399</cx:pt>
          <cx:pt idx="429">-0.088199664666187394</cx:pt>
          <cx:pt idx="430">-0.069224419652654204</cx:pt>
          <cx:pt idx="431">-0.0823259750325777</cx:pt>
          <cx:pt idx="432">-0.079198254339847798</cx:pt>
          <cx:pt idx="433">0.079780918092357295</cx:pt>
          <cx:pt idx="434">0.045452301648365299</cx:pt>
          <cx:pt idx="435">0.016467624101745501</cx:pt>
          <cx:pt idx="436">0.044409696262220903</cx:pt>
          <cx:pt idx="437">0.023861044442822301</cx:pt>
          <cx:pt idx="438">0.094198036093855603</cx:pt>
          <cx:pt idx="439">0.038848519511817302</cx:pt>
          <cx:pt idx="440">-0.0119178587547841</cx:pt>
          <cx:pt idx="441">-0.11054291980981901</cx:pt>
          <cx:pt idx="442">-0.081760213913032107</cx:pt>
          <cx:pt idx="443">-0.072683859322844296</cx:pt>
          <cx:pt idx="444">-0.033610313574794902</cx:pt>
          <cx:pt idx="445">-0.010328134872077101</cx:pt>
          <cx:pt idx="446">-0.0031511367421479999</cx:pt>
          <cx:pt idx="447">0.00026715302771498201</cx:pt>
          <cx:pt idx="448">-0.000161045478853191</cx:pt>
          <cx:pt idx="449">0.00127123931593709</cx:pt>
          <cx:pt idx="450">0.0031856984141463199</cx:pt>
          <cx:pt idx="451">0.0094634701070419793</cx:pt>
          <cx:pt idx="452">0.024668362759581799</cx:pt>
          <cx:pt idx="453">-0.034789530447313401</cx:pt>
          <cx:pt idx="454">-0.020875619687237699</cx:pt>
          <cx:pt idx="455">0.035282507768462999</cx:pt>
          <cx:pt idx="456">-0.0210476972158667</cx:pt>
          <cx:pt idx="457">-0.0352976926121343</cx:pt>
          <cx:pt idx="458">-0.022784634623668899</cx:pt>
          <cx:pt idx="459">-0.046140582270524998</cx:pt>
          <cx:pt idx="460">-0.033125580428307301</cx:pt>
          <cx:pt idx="461">0.021456561574592199</cx:pt>
          <cx:pt idx="462">-0.032839809818990401</cx:pt>
          <cx:pt idx="463">-0.030160911061333898</cx:pt>
          <cx:pt idx="464">0.0117055853656914</cx:pt>
          <cx:pt idx="465">0.019240324020917299</cx:pt>
          <cx:pt idx="466">0.049547024659332903</cx:pt>
          <cx:pt idx="467">-0.015411786795011</cx:pt>
          <cx:pt idx="468">-0.071246168064731497</cx:pt>
          <cx:pt idx="469">-0.152323930398302</cx:pt>
          <cx:pt idx="470">-0.10652647860202701</cx:pt>
          <cx:pt idx="471">-0.0606362530152958</cx:pt>
          <cx:pt idx="472">-0.030161661424088802</cx:pt>
          <cx:pt idx="473">-0.0153955852282711</cx:pt>
          <cx:pt idx="474">-0.0035086419119921401</cx:pt>
          <cx:pt idx="475">-0.00053060734179875097</cx:pt>
          <cx:pt idx="476">0.00014097295683659201</cx:pt>
          <cx:pt idx="477">0.000131361142053063</cx:pt>
          <cx:pt idx="478">-0.0038962980055858398</cx:pt>
          <cx:pt idx="479">0.0156030799279582</cx:pt>
          <cx:pt idx="480">0.017121388683206801</cx:pt>
          <cx:pt idx="481">-0.037336031602384398</cx:pt>
          <cx:pt idx="482">0.00025636469812660701</cx:pt>
          <cx:pt idx="483">0.0149341685229451</cx:pt>
          <cx:pt idx="484">-0.040197732994378101</cx:pt>
          <cx:pt idx="485">-0.0587098607711979</cx:pt>
          <cx:pt idx="486">-0.0622380663558363</cx:pt>
          <cx:pt idx="487">-0.0040289270311607899</cx:pt>
          <cx:pt idx="488">-0.0104227565153937</cx:pt>
          <cx:pt idx="489">-0.052743534543959698</cx:pt>
          <cx:pt idx="490">-0.038081124791012</cx:pt>
          <cx:pt idx="491">0.0346166408893726</cx:pt>
          <cx:pt idx="492">0.046462790086224802</cx:pt>
          <cx:pt idx="493">0.068829982305297202</cx:pt>
          <cx:pt idx="494">0.042756120447607897</cx:pt>
          <cx:pt idx="495">-0.029019995466223799</cx:pt>
          <cx:pt idx="496">-0.075910642248022103</cx:pt>
          <cx:pt idx="497">-0.13858409168359501</cx:pt>
          <cx:pt idx="498">-0.112626824094889</cx:pt>
          <cx:pt idx="499">-0.063210642660061905</cx:pt>
          <cx:pt idx="500">-0.031010404805912901</cx:pt>
          <cx:pt idx="501">-0.0143599056410007</cx:pt>
          <cx:pt idx="502">-0.0017381103919775699</cx:pt>
          <cx:pt idx="503">-0.0013370420166664699</cx:pt>
          <cx:pt idx="504">-0.00026957561218095402</cx:pt>
          <cx:pt idx="505">0.000464737652556171</cx:pt>
          <cx:pt idx="506">0.00229190143687944</cx:pt>
          <cx:pt idx="507">-0.00269015067780351</cx:pt>
          <cx:pt idx="508">-0.00225212366881049</cx:pt>
          <cx:pt idx="509">-0.0080380544929335405</cx:pt>
          <cx:pt idx="510">0.013975982899631</cx:pt>
          <cx:pt idx="511">0.0045295794900722299</cx:pt>
          <cx:pt idx="512">-0.0149399163715119</cx:pt>
          <cx:pt idx="513">-0.079666055483889706</cx:pt>
          <cx:pt idx="514">-0.062422354203130401</cx:pt>
          <cx:pt idx="515">-0.036007424300870498</cx:pt>
          <cx:pt idx="516">-0.095743191742848205</cx:pt>
          <cx:pt idx="517">0.000313448336580907</cx:pt>
          <cx:pt idx="518">0.0280422706936772</cx:pt>
          <cx:pt idx="519">0.045132212783520698</cx:pt>
          <cx:pt idx="520">0.12696567995581901</cx:pt>
          <cx:pt idx="521">0.062389214647230601</cx:pt>
          <cx:pt idx="522">0.014649247037751299</cx:pt>
          <cx:pt idx="523">-0.079579769933244601</cx:pt>
          <cx:pt idx="524">-0.105738173159149</cx:pt>
          <cx:pt idx="525">-0.14303481152512901</cx:pt>
          <cx:pt idx="526">-0.10489077455968999</cx:pt>
          <cx:pt idx="527">-0.073232173830739503</cx:pt>
          <cx:pt idx="528">-0.037145649944825401</cx:pt>
          <cx:pt idx="529">-0.0105678389306397</cx:pt>
          <cx:pt idx="530">0.00062340710724433502</cx:pt>
          <cx:pt idx="531">-0.00075440538980262896</cx:pt>
          <cx:pt idx="532">0.00131419704018437</cx:pt>
          <cx:pt idx="533">-0.000104686484345459</cx:pt>
          <cx:pt idx="534">0.0033218269935505898</cx:pt>
          <cx:pt idx="535">-0.013150686670788499</cx:pt>
          <cx:pt idx="536">-0.0073497040783526597</cx:pt>
          <cx:pt idx="537">0.0104703501069409</cx:pt>
          <cx:pt idx="538">0.038411676228230898</cx:pt>
          <cx:pt idx="539">0.0373818609538469</cx:pt>
          <cx:pt idx="540">-0.0284723544702759</cx:pt>
          <cx:pt idx="541">-0.153889864233238</cx:pt>
          <cx:pt idx="542">-0.13831448240064001</cx:pt>
          <cx:pt idx="543">-0.162261587995912</cx:pt>
          <cx:pt idx="544">-0.080293247242728294</cx:pt>
          <cx:pt idx="545">0.0025998105104027701</cx:pt>
          <cx:pt idx="546">0.0273920441909387</cx:pt>
          <cx:pt idx="547">0.082693122882703599</cx:pt>
          <cx:pt idx="548">0.094529267989201707</cx:pt>
          <cx:pt idx="549">0.111974761460314</cx:pt>
          <cx:pt idx="550">0.024517421071249601</cx:pt>
          <cx:pt idx="551">-0.112707815455606</cx:pt>
          <cx:pt idx="552">-0.14070117610678301</cx:pt>
          <cx:pt idx="553">-0.12970427720703401</cx:pt>
          <cx:pt idx="554">-0.086204369956631804</cx:pt>
          <cx:pt idx="555">-0.0527104797456708</cx:pt>
          <cx:pt idx="556">-0.031413721391718399</cx:pt>
          <cx:pt idx="557">-0.0084691966032427492</cx:pt>
          <cx:pt idx="558">-0.00094551384167368901</cx:pt>
          <cx:pt idx="559">-0.00027572691089138799</cx:pt>
          <cx:pt idx="560">-0.00070771721337484401</cx:pt>
          <cx:pt idx="561">0.00043071970147044399</cx:pt>
          <cx:pt idx="562">-0.0079798116787690894</cx:pt>
          <cx:pt idx="563">-0.0182549228104887</cx:pt>
          <cx:pt idx="564">0.001609551802851</cx:pt>
          <cx:pt idx="565">0.0275337886514554</cx:pt>
          <cx:pt idx="566">0.088410590839171799</cx:pt>
          <cx:pt idx="567">0.043203005910077599</cx:pt>
          <cx:pt idx="568">0.0064587136538193602</cx:pt>
          <cx:pt idx="569">-0.0596444012098786</cx:pt>
          <cx:pt idx="570">-0.043219051782745398</cx:pt>
          <cx:pt idx="571">-0.051403971468587002</cx:pt>
          <cx:pt idx="572">-0.084120182258200199</cx:pt>
          <cx:pt idx="573">0.0115989005354629</cx:pt>
          <cx:pt idx="574">0.0176739003693538</cx:pt>
          <cx:pt idx="575">0.046789575505610401</cx:pt>
          <cx:pt idx="576">0.028074935263861501</cx:pt>
          <cx:pt idx="577">0.066948843449938497</cx:pt>
          <cx:pt idx="578">-0.018438894274039101</cx:pt>
          <cx:pt idx="579">-0.12222855259431201</cx:pt>
          <cx:pt idx="580">-0.15262524347925499</cx:pt>
          <cx:pt idx="581">-0.111625574952916</cx:pt>
          <cx:pt idx="582">-0.057439018738094601</cx:pt>
          <cx:pt idx="583">-0.0364838920625127</cx:pt>
          <cx:pt idx="584">-0.024215281614382401</cx:pt>
          <cx:pt idx="585">-0.0089522586904305802</cx:pt>
          <cx:pt idx="586">-0.0013530391398757201</cx:pt>
          <cx:pt idx="587">2.85726625414259e-05</cx:pt>
          <cx:pt idx="588">0.00030720518276351099</cx:pt>
          <cx:pt idx="589">0.00057063531279215004</cx:pt>
          <cx:pt idx="590">-0.022024141717352799</cx:pt>
          <cx:pt idx="591">-0.0188729080280364</cx:pt>
          <cx:pt idx="592">-0.020027606310831302</cx:pt>
          <cx:pt idx="593">0.0094206137896734495</cx:pt>
          <cx:pt idx="594">0.088998768967034805</cx:pt>
          <cx:pt idx="595">0.107384872123551</cx:pt>
          <cx:pt idx="596">0.0080532961909428897</cx:pt>
          <cx:pt idx="597">0.010375905789089101</cx:pt>
          <cx:pt idx="598">-0.024507340879628199</cx:pt>
          <cx:pt idx="599">-0.051795171075634402</cx:pt>
          <cx:pt idx="600">-0.046505122758793802</cx:pt>
          <cx:pt idx="601">0.0024813342593784401</cx:pt>
          <cx:pt idx="602">0.0521197111617379</cx:pt>
          <cx:pt idx="603">0.0125123736524392</cx:pt>
          <cx:pt idx="604">-0.054650307439200303</cx:pt>
          <cx:pt idx="605">-0.058149030111896101</cx:pt>
          <cx:pt idx="606">-0.161187035330354</cx:pt>
          <cx:pt idx="607">-0.15653498836597099</cx:pt>
          <cx:pt idx="608">-0.115198144938364</cx:pt>
          <cx:pt idx="609">-0.085800300082618894</cx:pt>
          <cx:pt idx="610">-0.054726653430602797</cx:pt>
          <cx:pt idx="611">-0.033511991647940102</cx:pt>
          <cx:pt idx="612">-0.012360495719514799</cx:pt>
          <cx:pt idx="613">-0.0012844494993966399</cx:pt>
          <cx:pt idx="614">-0.0032047770250520002</cx:pt>
          <cx:pt idx="615">0.00053835556492767497</cx:pt>
          <cx:pt idx="616">-0.000294761887269332</cx:pt>
          <cx:pt idx="617">0.00103132091836448</cx:pt>
          <cx:pt idx="618">-0.0105299823536375</cx:pt>
          <cx:pt idx="619">-0.0055739807612527302</cx:pt>
          <cx:pt idx="620">-0.0057633938695462496</cx:pt>
          <cx:pt idx="621">0.021709332754816901</cx:pt>
          <cx:pt idx="622">0.076531777364346201</cx:pt>
          <cx:pt idx="623">0.074278333062717597</cx:pt>
          <cx:pt idx="624">0.0261230983252871</cx:pt>
          <cx:pt idx="625">0.0084498908001712902</cx:pt>
          <cx:pt idx="626">-0.00270595790582441</cx:pt>
          <cx:pt idx="627">0.043663384624194598</cx:pt>
          <cx:pt idx="628">0.026741231857480199</cx:pt>
          <cx:pt idx="629">0.066041989226596806</cx:pt>
          <cx:pt idx="630">0.062432194939009103</cx:pt>
          <cx:pt idx="631">-0.050209616255028698</cx:pt>
          <cx:pt idx="632">-0.177138607476095</cx:pt>
          <cx:pt idx="633">-0.171143479016863</cx:pt>
          <cx:pt idx="634">-0.18230213704454001</cx:pt>
          <cx:pt idx="635">-0.14136334864505901</cx:pt>
          <cx:pt idx="636">-0.102167456867926</cx:pt>
          <cx:pt idx="637">-0.079415459758507903</cx:pt>
          <cx:pt idx="638">-0.046864052632552403</cx:pt>
          <cx:pt idx="639">-0.022337573084927499</cx:pt>
          <cx:pt idx="640">-0.0078570314640216497</cx:pt>
          <cx:pt idx="641">-0.00089826259474643996</cx:pt>
          <cx:pt idx="642">-0.00131856706289289</cx:pt>
          <cx:pt idx="643">-0.00010161518410070799</cx:pt>
          <cx:pt idx="644">-0.00035291739638767199</cx:pt>
          <cx:pt idx="645">-0.00036982471622437098</cx:pt>
          <cx:pt idx="646">-2.05842477719993e-05</cx:pt>
          <cx:pt idx="647">9.3085518565334005e-05</cx:pt>
          <cx:pt idx="648">-0.00223260503698213</cx:pt>
          <cx:pt idx="649">0.0214810753788914</cx:pt>
          <cx:pt idx="650">0.010751306178026601</cx:pt>
          <cx:pt idx="651">0.030815870168779201</cx:pt>
          <cx:pt idx="652">0.072615628800180895</cx:pt>
          <cx:pt idx="653">0.011195864163669401</cx:pt>
          <cx:pt idx="654">0.041311179231526399</cx:pt>
          <cx:pt idx="655">0.0108146772272913</cx:pt>
          <cx:pt idx="656">-0.066030580415163603</cx:pt>
          <cx:pt idx="657">0.014160759865517699</cx:pt>
          <cx:pt idx="658">-0.0090778011904200998</cx:pt>
          <cx:pt idx="659">-0.057576535098003298</cx:pt>
          <cx:pt idx="660">-0.12915106042786401</cx:pt>
          <cx:pt idx="661">-0.084247019868735104</cx:pt>
          <cx:pt idx="662">-0.13543919907353</cx:pt>
          <cx:pt idx="663">-0.11526710473263301</cx:pt>
          <cx:pt idx="664">-0.068472203151434596</cx:pt>
          <cx:pt idx="665">-0.051935904031341899</cx:pt>
          <cx:pt idx="666">-0.021247572488273699</cx:pt>
          <cx:pt idx="667">-0.010903558938174299</cx:pt>
          <cx:pt idx="668">0.000454430943043658</cx:pt>
          <cx:pt idx="669">-0.00109012501970243</cx:pt>
          <cx:pt idx="670">7.6662174982109103e-05</cx:pt>
          <cx:pt idx="671">2.41331236305882e-05</cx:pt>
          <cx:pt idx="672">0.000152498822922831</cx:pt>
          <cx:pt idx="673">-0.000741251907116994</cx:pt>
          <cx:pt idx="674">-0.00031080031458874499</cx:pt>
          <cx:pt idx="675">0.0062185868428480404</cx:pt>
          <cx:pt idx="676">0.0032412851767207201</cx:pt>
          <cx:pt idx="677">-0.000270390802634894</cx:pt>
          <cx:pt idx="678">0.016348363654968699</cx:pt>
          <cx:pt idx="679">0.059330465476725498</cx:pt>
          <cx:pt idx="680">0.054765935773597098</cx:pt>
          <cx:pt idx="681">0.015819341736826999</cx:pt>
          <cx:pt idx="682">0.00093992325411412195</cx:pt>
          <cx:pt idx="683">-0.0154562196839386</cx:pt>
          <cx:pt idx="684">0.040917517674659898</cx:pt>
          <cx:pt idx="685">0.038798664622250102</cx:pt>
          <cx:pt idx="686">-0.044090942038888997</cx:pt>
          <cx:pt idx="687">-0.083213348500735904</cx:pt>
          <cx:pt idx="688">-0.082350760502911194</cx:pt>
          <cx:pt idx="689">-0.082191658735644199</cx:pt>
          <cx:pt idx="690">-0.090225670915495895</cx:pt>
          <cx:pt idx="691">-0.071449703159349898</cx:pt>
          <cx:pt idx="692">-0.044004842595988497</cx:pt>
          <cx:pt idx="693">-0.036748961015590401</cx:pt>
          <cx:pt idx="694">-0.0203446882091032</cx:pt>
          <cx:pt idx="695">-0.0045123255048197097</cx:pt>
          <cx:pt idx="696">-0.00491098681526794</cx:pt>
          <cx:pt idx="697">-0.0044998107879415097</cx:pt>
          <cx:pt idx="698">-0.00042999434171156698</cx:pt>
          <cx:pt idx="699">0.00086997221406528698</cx:pt>
          <cx:pt idx="700">-5.3752631074763003e-06</cx:pt>
          <cx:pt idx="701">0.000205265791317251</cx:pt>
          <cx:pt idx="702">-0.00014887268674995601</cx:pt>
          <cx:pt idx="703">-0.0017663235375136399</cx:pt>
          <cx:pt idx="704">-0.020598282006066702</cx:pt>
          <cx:pt idx="705">-0.0084393125787524097</cx:pt>
          <cx:pt idx="706">0.0098832909714716803</cx:pt>
          <cx:pt idx="707">0.045117000886589501</cx:pt>
          <cx:pt idx="708">0.096748839745552401</cx:pt>
          <cx:pt idx="709">0.057626745469612897</cx:pt>
          <cx:pt idx="710">0.060703763712987802</cx:pt>
          <cx:pt idx="711">0.052716963968040501</cx:pt>
          <cx:pt idx="712">0.089885705792531301</cx:pt>
          <cx:pt idx="713">0.095662829434152399</cx:pt>
          <cx:pt idx="714">0.047337579771965101</cx:pt>
          <cx:pt idx="715">-0.030368235696611501</cx:pt>
          <cx:pt idx="716">0.036493866230530601</cx:pt>
          <cx:pt idx="717">0.0317381414674065</cx:pt>
          <cx:pt idx="718">-0.00058286550933104296</cx:pt>
          <cx:pt idx="719">0.00097333359663800197</cx:pt>
          <cx:pt idx="720">-0.0029400539665885199</cx:pt>
          <cx:pt idx="721">-0.0018653328757237599</cx:pt>
          <cx:pt idx="722">-0.0066562365272528302</cx:pt>
          <cx:pt idx="723">-0.00126686853664573</cx:pt>
          <cx:pt idx="724">-0.00026404087553927801</cx:pt>
          <cx:pt idx="725">-0.00035968775069219501</cx:pt>
          <cx:pt idx="726">-0.00059754478468589795</cx:pt>
          <cx:pt idx="727">0.00014289849585026601</cx:pt>
          <cx:pt idx="728">0.00040297752748317899</cx:pt>
          <cx:pt idx="729">5.8903730976265603e-05</cx:pt>
          <cx:pt idx="730">-3.3993935490780602e-05</cx:pt>
          <cx:pt idx="731">-0.00022682480248176299</cx:pt>
          <cx:pt idx="732">-0.0015800061030651999</cx:pt>
          <cx:pt idx="733">0.014743230346918001</cx:pt>
          <cx:pt idx="734">0.027803825883010599</cx:pt>
          <cx:pt idx="735">0.034112610316455898</cx:pt>
          <cx:pt idx="736">0.065696165298156695</cx:pt>
          <cx:pt idx="737">0.083119709466998107</cx:pt>
          <cx:pt idx="738">0.096315560344272896</cx:pt>
          <cx:pt idx="739">0.11800997790835401</cx:pt>
          <cx:pt idx="740">0.117338238670046</cx:pt>
          <cx:pt idx="741">0.090642848000712595</cx:pt>
          <cx:pt idx="742">0.088908569136618404</cx:pt>
          <cx:pt idx="743">0.038915536842853801</cx:pt>
          <cx:pt idx="744">0.051828689174885499</cx:pt>
          <cx:pt idx="745">0.046343738911289199</cx:pt>
          <cx:pt idx="746">0.028641803396461801</cx:pt>
          <cx:pt idx="747">0.0139297903256529</cx:pt>
          <cx:pt idx="748">0.0085471226979683193</cx:pt>
          <cx:pt idx="749">0.0044336391337248503</cx:pt>
          <cx:pt idx="750">0.0022179807170750999</cx:pt>
          <cx:pt idx="751">0.00038685323046738697</cx:pt>
          <cx:pt idx="752">-0.00026645862931912097</cx:pt>
          <cx:pt idx="753">9.7094951008724802e-05</cx:pt>
          <cx:pt idx="754">-0.00032139172684549701</cx:pt>
          <cx:pt idx="755">0.00027666695520083402</cx:pt>
          <cx:pt idx="756">0.00076139009260365502</cx:pt>
          <cx:pt idx="757">0.000153910292815311</cx:pt>
          <cx:pt idx="758">2.7059498797493299e-05</cx:pt>
          <cx:pt idx="759">3.49665642174574e-05</cx:pt>
          <cx:pt idx="760">9.9068342646084595e-05</cx:pt>
          <cx:pt idx="761">0.00019143627213232599</cx:pt>
          <cx:pt idx="762">8.3531126759786299e-05</cx:pt>
          <cx:pt idx="763">-0.00012873547172013099</cx:pt>
          <cx:pt idx="764">-0.00109006923606522</cx:pt>
          <cx:pt idx="765">-0.0018978468246889199</cx:pt>
          <cx:pt idx="766">-0.0117153763353685</cx:pt>
          <cx:pt idx="767">-0.0021936841348557199</cx:pt>
          <cx:pt idx="768">0.0054845334971576698</cx:pt>
          <cx:pt idx="769">0.0046006139970234897</cx:pt>
          <cx:pt idx="770">0.0254946057771347</cx:pt>
          <cx:pt idx="771">0.0084575022989539506</cx:pt>
          <cx:pt idx="772">0.0052814216725036896</cx:pt>
          <cx:pt idx="773">0.0039155525472265003</cx:pt>
          <cx:pt idx="774">0.00343271924953491</cx:pt>
          <cx:pt idx="775">0.0021581961653215401</cx:pt>
          <cx:pt idx="776">0.00070370703371956298</cx:pt>
          <cx:pt idx="777">0.00052690789802099097</cx:pt>
          <cx:pt idx="778">0.00047738106158029103</cx:pt>
          <cx:pt idx="779">0.00076345375869549302</cx:pt>
          <cx:pt idx="780">0.00027592225368177497</cx:pt>
          <cx:pt idx="781">-0.00021954399600273799</cx:pt>
          <cx:pt idx="782">0.000125334212787246</cx:pt>
          <cx:pt idx="783">0.00025896801798863602</cx:pt>
          <cx:pt idx="784">-0.00071980191508624251</cx:pt>
          <cx:pt idx="785">-0.00055345839271170501</cx:pt>
          <cx:pt idx="786">0.00018261578109868599</cx:pt>
          <cx:pt idx="787">-0.0099209592632118742</cx:pt>
          <cx:pt idx="788">-0.018531217043824901</cx:pt>
          <cx:pt idx="789">-0.021881173993140275</cx:pt>
          <cx:pt idx="790">-0.02687365913013175</cx:pt>
          <cx:pt idx="791">-0.035352171201712503</cx:pt>
          <cx:pt idx="792">-0.036844365045865503</cx:pt>
          <cx:pt idx="793">-0.013978323787335</cx:pt>
          <cx:pt idx="794">-0.0078190813917079754</cx:pt>
          <cx:pt idx="795">0.027032797005531749</cx:pt>
          <cx:pt idx="796">0.048675855434579252</cx:pt>
          <cx:pt idx="797">0.035534199922894749</cx:pt>
          <cx:pt idx="798">0.013983374300590675</cx:pt>
          <cx:pt idx="799">0.031646653232500752</cx:pt>
          <cx:pt idx="800">0.026092328332838501</cx:pt>
          <cx:pt idx="801">0.0187636392262348</cx:pt>
          <cx:pt idx="802">0.0050749343898944003</cx:pt>
          <cx:pt idx="803">-0.010695163244501701</cx:pt>
          <cx:pt idx="804">-0.0076165725416940501</cx:pt>
          <cx:pt idx="805">-0.0053891148185643252</cx:pt>
          <cx:pt idx="806">0.0025427326280578499</cx:pt>
          <cx:pt idx="807">0.00062080065381075003</cx:pt>
          <cx:pt idx="808">0.00019985334941096476</cx:pt>
          <cx:pt idx="809">5.0479066417765502e-05</cx:pt>
          <cx:pt idx="810">0.00022905379590621976</cx:pt>
          <cx:pt idx="811">0.00055719484332848246</cx:pt>
          <cx:pt idx="812">0.003791290903339625</cx:pt>
          <cx:pt idx="813">0.0052596911886730246</cx:pt>
          <cx:pt idx="814">0.0063007945334716499</cx:pt>
          <cx:pt idx="815">0.00085768459957070997</cx:pt>
          <cx:pt idx="816">-0.012391921928660451</cx:pt>
          <cx:pt idx="817">-0.013736662399542699</cx:pt>
          <cx:pt idx="818">-0.028516605068366001</cx:pt>
          <cx:pt idx="819">-0.031876448573584751</cx:pt>
          <cx:pt idx="820">-0.018076353030056776</cx:pt>
          <cx:pt idx="821">-0.012543989485387749</cx:pt>
          <cx:pt idx="822">0.01274537596845395</cx:pt>
          <cx:pt idx="823">0.0047041486846693247</cx:pt>
          <cx:pt idx="824">0.024367804789121227</cx:pt>
          <cx:pt idx="825">0.011435061060666975</cx:pt>
          <cx:pt idx="826">0.00088081255975206005</cx:pt>
          <cx:pt idx="827">0.0051015626004517504</cx:pt>
          <cx:pt idx="828">0.014781299464924225</cx:pt>
          <cx:pt idx="829">0.0026680433166270498</cx:pt>
          <cx:pt idx="830">0.010714495946099925</cx:pt>
          <cx:pt idx="831">-0.0019565215224821701</cx:pt>
          <cx:pt idx="832">-0.025386292532465</cx:pt>
          <cx:pt idx="833">-0.0084224854018163497</cx:pt>
          <cx:pt idx="834">-0.00036330407544464999</cx:pt>
          <cx:pt idx="835">0.0015087205044907251</cx:pt>
          <cx:pt idx="836">0.00011409861577567075</cx:pt>
          <cx:pt idx="837">0.00022179511424848974</cx:pt>
          <cx:pt idx="838">0.00027368008820940999</cx:pt>
          <cx:pt idx="839">0.0029120917817890249</cx:pt>
          <cx:pt idx="840">0.0075387798564679753</cx:pt>
          <cx:pt idx="841">0.0015926693244295875</cx:pt>
          <cx:pt idx="842">-0.0012751719008538276</cx:pt>
          <cx:pt idx="843">-0.0031583209777921498</cx:pt>
          <cx:pt idx="844">-0.014183159658077576</cx:pt>
          <cx:pt idx="845">-0.018309634505501625</cx:pt>
          <cx:pt idx="846">-0.0099919543862050757</cx:pt>
          <cx:pt idx="847">-0.0179845268005966</cx:pt>
          <cx:pt idx="848">-0.0065082221034039253</cx:pt>
          <cx:pt idx="849">-0.014778493075371725</cx:pt>
          <cx:pt idx="850">0.0097781475961616002</cx:pt>
          <cx:pt idx="851">-0.0026378209091301248</cx:pt>
          <cx:pt idx="852">-0.019923660453238599</cx:pt>
          <cx:pt idx="853">-0.034225298006254248</cx:pt>
          <cx:pt idx="854">-0.016953546197318974</cx:pt>
          <cx:pt idx="855">-0.036770360034933752</cx:pt>
          <cx:pt idx="856">-0.019561390584286451</cx:pt>
          <cx:pt idx="857">0.0068799536414584752</cx:pt>
          <cx:pt idx="858">0.0024725969370592423</cx:pt>
          <cx:pt idx="859">0.0089173446347987507</cx:pt>
          <cx:pt idx="860">-0.019768210410534452</cx:pt>
          <cx:pt idx="861">-0.0069331948511724747</cx:pt>
          <cx:pt idx="862">0.0016276438454796199</cx:pt>
          <cx:pt idx="863">0.0011752102351849476</cx:pt>
          <cx:pt idx="864">-0.00046178993691906001</cx:pt>
          <cx:pt idx="865">-1.447433324498015e-05</cx:pt>
          <cx:pt idx="866">0.00031840844212667501</cx:pt>
          <cx:pt idx="867">0.00152218585244522</cx:pt>
          <cx:pt idx="868">0.0064126961774553003</cx:pt>
          <cx:pt idx="869">0.0022400975901629575</cx:pt>
          <cx:pt idx="870">-0.0059717965971705497</cx:pt>
          <cx:pt idx="871">-0.014653647606589149</cx:pt>
          <cx:pt idx="872">-0.012695048623842849</cx:pt>
          <cx:pt idx="873">-0.0089169168003788244</cx:pt>
          <cx:pt idx="874">-0.0063462949561973753</cx:pt>
          <cx:pt idx="875">-0.0061052721050801253</cx:pt>
          <cx:pt idx="876">0.0077967556854849247</cx:pt>
          <cx:pt idx="877">0.003061142618106825</cx:pt>
          <cx:pt idx="878">-0.016833896269920625</cx:pt>
          <cx:pt idx="879">-0.010751713535911801</cx:pt>
          <cx:pt idx="880">-0.04417858785180425</cx:pt>
          <cx:pt idx="881">-0.024582979843921226</cx:pt>
          <cx:pt idx="882">-0.030490073603657748</cx:pt>
          <cx:pt idx="883">-0.023467272764838325</cx:pt>
          <cx:pt idx="884">-0.00071980191508624251</cx:pt>
          <cx:pt idx="885">-0.00055345839271170501</cx:pt>
          <cx:pt idx="886">0.00018261578109868599</cx:pt>
          <cx:pt idx="887">-0.0099209592632118742</cx:pt>
          <cx:pt idx="888">-0.018531217043824901</cx:pt>
          <cx:pt idx="889">-0.021881173993140275</cx:pt>
          <cx:pt idx="890">-0.02687365913013175</cx:pt>
          <cx:pt idx="891">-0.035352171201712503</cx:pt>
          <cx:pt idx="892">-0.036844365045865503</cx:pt>
          <cx:pt idx="893">-0.013978323787335</cx:pt>
          <cx:pt idx="894">-0.0078190813917079754</cx:pt>
          <cx:pt idx="895">0.027032797005531749</cx:pt>
          <cx:pt idx="896">0.048675855434579252</cx:pt>
          <cx:pt idx="897">0.035534199922894749</cx:pt>
          <cx:pt idx="898">0.013983374300590675</cx:pt>
          <cx:pt idx="899">0.031646653232500752</cx:pt>
          <cx:pt idx="900">0.026092328332838501</cx:pt>
          <cx:pt idx="901">0.0187636392262348</cx:pt>
          <cx:pt idx="902">0.0050749343898944003</cx:pt>
          <cx:pt idx="903">-0.010695163244501701</cx:pt>
          <cx:pt idx="904">-0.0076165725416940501</cx:pt>
          <cx:pt idx="905">-0.0053891148185643252</cx:pt>
          <cx:pt idx="906">0.0025427326280578499</cx:pt>
          <cx:pt idx="907">0.00062080065381075003</cx:pt>
          <cx:pt idx="908">0.00019985334941096476</cx:pt>
          <cx:pt idx="909">5.0479066417765502e-05</cx:pt>
          <cx:pt idx="910">0.00022905379590621976</cx:pt>
          <cx:pt idx="911">0.00055719484332848246</cx:pt>
          <cx:pt idx="912">0.003791290903339625</cx:pt>
          <cx:pt idx="913">0.0052596911886730246</cx:pt>
          <cx:pt idx="914">0.0063007945334716499</cx:pt>
          <cx:pt idx="915">0.00085768459957070997</cx:pt>
          <cx:pt idx="916">-0.012391921928660451</cx:pt>
          <cx:pt idx="917">-0.013736662399542699</cx:pt>
          <cx:pt idx="918">-0.028516605068366001</cx:pt>
          <cx:pt idx="919">-0.031876448573584751</cx:pt>
          <cx:pt idx="920">-0.018076353030056776</cx:pt>
          <cx:pt idx="921">-0.012543989485387749</cx:pt>
          <cx:pt idx="922">0.01274537596845395</cx:pt>
          <cx:pt idx="923">0.0047041486846693247</cx:pt>
          <cx:pt idx="924">0.024367804789121227</cx:pt>
          <cx:pt idx="925">0.011435061060666975</cx:pt>
          <cx:pt idx="926">0.00088081255975206005</cx:pt>
          <cx:pt idx="927">0.0051015626004517504</cx:pt>
          <cx:pt idx="928">0.014781299464924225</cx:pt>
          <cx:pt idx="929">0.0026680433166270498</cx:pt>
          <cx:pt idx="930">0.010714495946099925</cx:pt>
          <cx:pt idx="931">-0.0019565215224821701</cx:pt>
          <cx:pt idx="932">-0.025386292532465</cx:pt>
          <cx:pt idx="933">-0.0084224854018163497</cx:pt>
          <cx:pt idx="934">-0.00036330407544464999</cx:pt>
          <cx:pt idx="935">0.0015087205044907251</cx:pt>
          <cx:pt idx="936">0.00011409861577567075</cx:pt>
          <cx:pt idx="937">0.00022179511424848974</cx:pt>
          <cx:pt idx="938">0.00027368008820940999</cx:pt>
          <cx:pt idx="939">0.0029120917817890249</cx:pt>
          <cx:pt idx="940">0.0075387798564679753</cx:pt>
          <cx:pt idx="941">0.0015926693244295875</cx:pt>
          <cx:pt idx="942">-0.0012751719008538276</cx:pt>
          <cx:pt idx="943">-0.0031583209777921498</cx:pt>
          <cx:pt idx="944">-0.014183159658077576</cx:pt>
          <cx:pt idx="945">-0.018309634505501625</cx:pt>
          <cx:pt idx="946">-0.0099919543862050757</cx:pt>
          <cx:pt idx="947">-0.0179845268005966</cx:pt>
          <cx:pt idx="948">-0.0065082221034039253</cx:pt>
          <cx:pt idx="949">-0.014778493075371725</cx:pt>
          <cx:pt idx="950">0.0097781475961616002</cx:pt>
          <cx:pt idx="951">-0.0026378209091301248</cx:pt>
          <cx:pt idx="952">-0.019923660453238599</cx:pt>
          <cx:pt idx="953">-0.034225298006254248</cx:pt>
          <cx:pt idx="954">-0.016953546197318974</cx:pt>
          <cx:pt idx="955">-0.036770360034933752</cx:pt>
          <cx:pt idx="956">-0.019561390584286451</cx:pt>
          <cx:pt idx="957">0.0068799536414584752</cx:pt>
          <cx:pt idx="958">0.0024725969370592423</cx:pt>
          <cx:pt idx="959">0.0089173446347987507</cx:pt>
          <cx:pt idx="960">-0.019768210410534452</cx:pt>
          <cx:pt idx="961">-0.0069331948511724747</cx:pt>
          <cx:pt idx="962">0.0016276438454796199</cx:pt>
          <cx:pt idx="963">0.0011752102351849476</cx:pt>
          <cx:pt idx="964">-0.00046178993691906001</cx:pt>
          <cx:pt idx="965">-1.447433324498015e-05</cx:pt>
          <cx:pt idx="966">0.00031840844212667501</cx:pt>
          <cx:pt idx="967">0.00152218585244522</cx:pt>
          <cx:pt idx="968">0.0064126961774553003</cx:pt>
          <cx:pt idx="969">0.0022400975901629575</cx:pt>
          <cx:pt idx="970">-0.0059717965971705497</cx:pt>
          <cx:pt idx="971">-0.014653647606589149</cx:pt>
          <cx:pt idx="972">-0.012695048623842849</cx:pt>
          <cx:pt idx="973">-0.0089169168003788244</cx:pt>
          <cx:pt idx="974">-0.0063462949561973753</cx:pt>
          <cx:pt idx="975">-0.0061052721050801253</cx:pt>
          <cx:pt idx="976">0.0077967556854849247</cx:pt>
          <cx:pt idx="977">0.003061142618106825</cx:pt>
          <cx:pt idx="978">-0.016833896269920625</cx:pt>
          <cx:pt idx="979">-0.010751713535911801</cx:pt>
          <cx:pt idx="980">-0.04417858785180425</cx:pt>
          <cx:pt idx="981">-0.024582979843921226</cx:pt>
          <cx:pt idx="982">-0.030490073603657748</cx:pt>
          <cx:pt idx="983">-0.023467272764838325</cx:pt>
          <cx:pt idx="984">-0.00071980191508624251</cx:pt>
          <cx:pt idx="985">-0.00055345839271170501</cx:pt>
          <cx:pt idx="986">0.00018261578109868599</cx:pt>
          <cx:pt idx="987">-0.0099209592632118742</cx:pt>
          <cx:pt idx="988">-0.018531217043824901</cx:pt>
          <cx:pt idx="989">-0.021881173993140275</cx:pt>
          <cx:pt idx="990">-0.02687365913013175</cx:pt>
          <cx:pt idx="991">-0.035352171201712503</cx:pt>
          <cx:pt idx="992">-0.036844365045865503</cx:pt>
          <cx:pt idx="993">-0.013978323787335</cx:pt>
          <cx:pt idx="994">-0.0078190813917079754</cx:pt>
          <cx:pt idx="995">0.027032797005531749</cx:pt>
          <cx:pt idx="996">0.048675855434579252</cx:pt>
          <cx:pt idx="997">0.035534199922894749</cx:pt>
          <cx:pt idx="998">0.013983374300590675</cx:pt>
          <cx:pt idx="999">0.031646653232500752</cx:pt>
          <cx:pt idx="1000">0.026092328332838501</cx:pt>
          <cx:pt idx="1001">0.0187636392262348</cx:pt>
          <cx:pt idx="1002">0.0050749343898944003</cx:pt>
          <cx:pt idx="1003">-0.010695163244501701</cx:pt>
          <cx:pt idx="1004">-0.0076165725416940501</cx:pt>
          <cx:pt idx="1005">-0.0053891148185643252</cx:pt>
          <cx:pt idx="1006">0.0025427326280578499</cx:pt>
          <cx:pt idx="1007">0.00062080065381075003</cx:pt>
          <cx:pt idx="1008">0.00019985334941096476</cx:pt>
          <cx:pt idx="1009">5.0479066417765502e-05</cx:pt>
          <cx:pt idx="1010">0.00022905379590621976</cx:pt>
          <cx:pt idx="1011">0.00055719484332848246</cx:pt>
          <cx:pt idx="1012">0.003791290903339625</cx:pt>
          <cx:pt idx="1013">0.0052596911886730246</cx:pt>
          <cx:pt idx="1014">0.0063007945334716499</cx:pt>
          <cx:pt idx="1015">0.00085768459957070997</cx:pt>
          <cx:pt idx="1016">-0.012391921928660451</cx:pt>
          <cx:pt idx="1017">-0.013736662399542699</cx:pt>
          <cx:pt idx="1018">-0.028516605068366001</cx:pt>
          <cx:pt idx="1019">-0.031876448573584751</cx:pt>
          <cx:pt idx="1020">-0.018076353030056776</cx:pt>
          <cx:pt idx="1021">-0.012543989485387749</cx:pt>
          <cx:pt idx="1022">0.01274537596845395</cx:pt>
          <cx:pt idx="1023">0.0047041486846693247</cx:pt>
          <cx:pt idx="1024">0.024367804789121227</cx:pt>
          <cx:pt idx="1025">0.011435061060666975</cx:pt>
          <cx:pt idx="1026">0.00088081255975206005</cx:pt>
          <cx:pt idx="1027">0.0051015626004517504</cx:pt>
          <cx:pt idx="1028">0.014781299464924225</cx:pt>
          <cx:pt idx="1029">0.0026680433166270498</cx:pt>
          <cx:pt idx="1030">0.010714495946099925</cx:pt>
          <cx:pt idx="1031">-0.0019565215224821701</cx:pt>
          <cx:pt idx="1032">-0.025386292532465</cx:pt>
          <cx:pt idx="1033">-0.0084224854018163497</cx:pt>
          <cx:pt idx="1034">-0.00036330407544464999</cx:pt>
          <cx:pt idx="1035">0.0015087205044907251</cx:pt>
          <cx:pt idx="1036">0.00011409861577567075</cx:pt>
          <cx:pt idx="1037">0.00022179511424848974</cx:pt>
          <cx:pt idx="1038">0.00027368008820940999</cx:pt>
          <cx:pt idx="1039">0.0029120917817890249</cx:pt>
          <cx:pt idx="1040">0.0075387798564679753</cx:pt>
          <cx:pt idx="1041">0.0015926693244295875</cx:pt>
          <cx:pt idx="1042">-0.0012751719008538276</cx:pt>
          <cx:pt idx="1043">-0.0031583209777921498</cx:pt>
          <cx:pt idx="1044">-0.014183159658077576</cx:pt>
          <cx:pt idx="1045">-0.018309634505501625</cx:pt>
          <cx:pt idx="1046">-0.0099919543862050757</cx:pt>
          <cx:pt idx="1047">-0.0179845268005966</cx:pt>
          <cx:pt idx="1048">-0.0065082221034039253</cx:pt>
          <cx:pt idx="1049">-0.014778493075371725</cx:pt>
          <cx:pt idx="1050">0.0097781475961616002</cx:pt>
          <cx:pt idx="1051">-0.0026378209091301248</cx:pt>
          <cx:pt idx="1052">-0.019923660453238599</cx:pt>
          <cx:pt idx="1053">-0.034225298006254248</cx:pt>
          <cx:pt idx="1054">-0.016953546197318974</cx:pt>
          <cx:pt idx="1055">-0.036770360034933752</cx:pt>
          <cx:pt idx="1056">-0.019561390584286451</cx:pt>
          <cx:pt idx="1057">0.0068799536414584752</cx:pt>
          <cx:pt idx="1058">0.0024725969370592423</cx:pt>
          <cx:pt idx="1059">0.0089173446347987507</cx:pt>
          <cx:pt idx="1060">-0.019768210410534452</cx:pt>
          <cx:pt idx="1061">-0.0069331948511724747</cx:pt>
          <cx:pt idx="1062">0.0016276438454796199</cx:pt>
          <cx:pt idx="1063">0.0011752102351849476</cx:pt>
          <cx:pt idx="1064">-0.00046178993691906001</cx:pt>
          <cx:pt idx="1065">-1.447433324498015e-05</cx:pt>
          <cx:pt idx="1066">0.00031840844212667501</cx:pt>
          <cx:pt idx="1067">0.00152218585244522</cx:pt>
          <cx:pt idx="1068">0.0064126961774553003</cx:pt>
          <cx:pt idx="1069">0.0022400975901629575</cx:pt>
          <cx:pt idx="1070">-0.0059717965971705497</cx:pt>
          <cx:pt idx="1071">-0.014653647606589149</cx:pt>
          <cx:pt idx="1072">-0.012695048623842849</cx:pt>
          <cx:pt idx="1073">-0.0089169168003788244</cx:pt>
          <cx:pt idx="1074">-0.0063462949561973753</cx:pt>
          <cx:pt idx="1075">-0.0061052721050801253</cx:pt>
          <cx:pt idx="1076">0.0077967556854849247</cx:pt>
          <cx:pt idx="1077">0.003061142618106825</cx:pt>
          <cx:pt idx="1078">-0.016833896269920625</cx:pt>
          <cx:pt idx="1079">-0.010751713535911801</cx:pt>
          <cx:pt idx="1080">-0.04417858785180425</cx:pt>
          <cx:pt idx="1081">-0.024582979843921226</cx:pt>
          <cx:pt idx="1082">-0.030490073603657748</cx:pt>
          <cx:pt idx="1083">-0.023467272764838325</cx:pt>
        </cx:lvl>
      </cx:numDim>
    </cx:data>
    <cx:data id="18">
      <cx:numDim type="val">
        <cx:f>Sheet2!$S$1:$S$1084</cx:f>
        <cx:lvl ptCount="1084" formatCode="G/通用格式">
          <cx:pt idx="0">-0.00094215102990097895</cx:pt>
          <cx:pt idx="1">0.000148310174162223</cx:pt>
          <cx:pt idx="2">0.00026211637236955799</cx:pt>
          <cx:pt idx="3">0.000409552757878017</cx:pt>
          <cx:pt idx="4">-0.00065060943886532604</cx:pt>
          <cx:pt idx="5">9.8240489377804795e-05</cx:pt>
          <cx:pt idx="6">-0.00029833395519384602</cx:pt>
          <cx:pt idx="7">-0.0011666541949592599</cx:pt>
          <cx:pt idx="8">0.00015209413895660699</cx:pt>
          <cx:pt idx="9">0.00060944585708916301</cx:pt>
          <cx:pt idx="10">-0.00055867786817941198</cx:pt>
          <cx:pt idx="11">-0.000280479685616049</cx:pt>
          <cx:pt idx="12">0.00051301933342959196</cx:pt>
          <cx:pt idx="13">-0.000161160413723089</cx:pt>
          <cx:pt idx="14">0.000161340636215965</cx:pt>
          <cx:pt idx="15">-0.00057585487242550195</cx:pt>
          <cx:pt idx="16">-0.00017743935159841601</cx:pt>
          <cx:pt idx="17">0.00033632416736374698</cx:pt>
          <cx:pt idx="18">0.00059377404560714798</cx:pt>
          <cx:pt idx="19">-0.00047747337333740598</cx:pt>
          <cx:pt idx="20">-6.9497756500418693e-05</cx:pt>
          <cx:pt idx="21">-0.00017727173550257999</cx:pt>
          <cx:pt idx="22">-0.00041029257397874998</cx:pt>
          <cx:pt idx="23">0.00020275361345673101</cx:pt>
          <cx:pt idx="24">0.00068148394069496505</cx:pt>
          <cx:pt idx="25">0.00076849534515349</cx:pt>
          <cx:pt idx="26">0.00017340462760811399</cx:pt>
          <cx:pt idx="27">0.00063882435062214804</cx:pt>
          <cx:pt idx="28">0.00010388455425064399</cx:pt>
          <cx:pt idx="29">0.00033681798463287301</cx:pt>
          <cx:pt idx="30">-0.00050627058933129304</cx:pt>
          <cx:pt idx="31">0.00021546103733554599</cx:pt>
          <cx:pt idx="32">-0.00019924055763999201</cx:pt>
          <cx:pt idx="33">0.00047377304495266998</cx:pt>
          <cx:pt idx="34">0.00041281366715077299</cx:pt>
          <cx:pt idx="35">0.00139358249149186</cx:pt>
          <cx:pt idx="36">0.00027762910076653601</cx:pt>
          <cx:pt idx="37">0.00066571816108072302</cx:pt>
          <cx:pt idx="38">0.00165971826260873</cx:pt>
          <cx:pt idx="39">0.0049818945033455299</cx:pt>
          <cx:pt idx="40">0.00095387447051250196</cx:pt>
          <cx:pt idx="41">0.00299373284934961</cx:pt>
          <cx:pt idx="42">0.00080063025979560504</cx:pt>
          <cx:pt idx="43">-2.2094054275491201e-05</cx:pt>
          <cx:pt idx="44">-0.00117461780458397</cx:pt>
          <cx:pt idx="45">0.00059982703650243501</cx:pt>
          <cx:pt idx="46">0.00169433177714746</cx:pt>
          <cx:pt idx="47">0.0024331571295841798</cx:pt>
          <cx:pt idx="48">0.0025900611652132301</cx:pt>
          <cx:pt idx="49">0.0048688744795506401</cx:pt>
          <cx:pt idx="50">1.1378642017262299e-06</cx:pt>
          <cx:pt idx="51">0.00072510118291884296</cx:pt>
          <cx:pt idx="52">-0.00019353910145509401</cx:pt>
          <cx:pt idx="53">0.000332996464743157</cx:pt>
          <cx:pt idx="54">-0.00055326865493423704</cx:pt>
          <cx:pt idx="55">0.00033357324491962499</cx:pt>
          <cx:pt idx="56">0.00120042606408438</cx:pt>
          <cx:pt idx="57">0.00029331392903218101</cx:pt>
          <cx:pt idx="58">0.00031792691742509201</cx:pt>
          <cx:pt idx="59">-3.3190811090722701e-05</cx:pt>
          <cx:pt idx="60">0.000150948918042776</cx:pt>
          <cx:pt idx="61">2.2631210558847699e-05</cx:pt>
          <cx:pt idx="62">0.00023714673958549201</cx:pt>
          <cx:pt idx="63">0.0027252467053279299</cx:pt>
          <cx:pt idx="64">0.0024631452589143799</cx:pt>
          <cx:pt idx="65">-0.00041904666457766299</cx:pt>
          <cx:pt idx="66">0.00062030807246396199</cx:pt>
          <cx:pt idx="67">0.0105699192131593</cx:pt>
          <cx:pt idx="68">0.018756241057555901</cx:pt>
          <cx:pt idx="69">0.0083861322311811707</cx:pt>
          <cx:pt idx="70">0.0096503556993414192</cx:pt>
          <cx:pt idx="71">0.0093977808221040599</cx:pt>
          <cx:pt idx="72">0.013200538252807901</cx:pt>
          <cx:pt idx="73">0.0144623150160139</cx:pt>
          <cx:pt idx="74">0.018711884722003701</cx:pt>
          <cx:pt idx="75">0.024202328494685999</cx:pt>
          <cx:pt idx="76">0.0152948566754586</cx:pt>
          <cx:pt idx="77">0.017137117049674699</cx:pt>
          <cx:pt idx="78">0.011330907491514801</cx:pt>
          <cx:pt idx="79">0.0034613402327996002</cx:pt>
          <cx:pt idx="80">0.00080690338052603796</cx:pt>
          <cx:pt idx="81">-0.000627691588706016</cx:pt>
          <cx:pt idx="82">8.4835603303906002e-06</cx:pt>
          <cx:pt idx="83">0.00073783896378340399</cx:pt>
          <cx:pt idx="84">5.77321627910238e-05</cx:pt>
          <cx:pt idx="85">0.000236428260836827</cx:pt>
          <cx:pt idx="86">-0.0020692560857559</cx:pt>
          <cx:pt idx="87">0.00065110797458201898</cx:pt>
          <cx:pt idx="88">0.0013344848919591801</cx:pt>
          <cx:pt idx="89">-0.00011334541955496401</cx:pt>
          <cx:pt idx="90">-0.00054579738165774403</cx:pt>
          <cx:pt idx="91">0.00153907664895402</cx:pt>
          <cx:pt idx="92">0.0043765692510367602</cx:pt>
          <cx:pt idx="93">0.0083181860895518208</cx:pt>
          <cx:pt idx="94">-0.0110396966505205</cx:pt>
          <cx:pt idx="95">0.017176184122800201</cx:pt>
          <cx:pt idx="96">-0.0013048020677146699</cx:pt>
          <cx:pt idx="97">-0.0054102839692134804</cx:pt>
          <cx:pt idx="98">0.0216034148115406</cx:pt>
          <cx:pt idx="99">0.045315481656662701</cx:pt>
          <cx:pt idx="100">0.028927375237852201</cx:pt>
          <cx:pt idx="101">-0.0228557467187793</cx:pt>
          <cx:pt idx="102">-0.01798879600864</cx:pt>
          <cx:pt idx="103">0.032961070926658301</cx:pt>
          <cx:pt idx="104">0.063008234279446698</cx:pt>
          <cx:pt idx="105">0.0567870332879339</cx:pt>
          <cx:pt idx="106">0.027107292461162599</cx:pt>
          <cx:pt idx="107">0.023081740713280501</cx:pt>
          <cx:pt idx="108">0.0119947604638407</cx:pt>
          <cx:pt idx="109">-0.0064997812611769096</cx:pt>
          <cx:pt idx="110">-0.0013121720544465401</cx:pt>
          <cx:pt idx="111">3.7789185041344999e-05</cx:pt>
          <cx:pt idx="112">-0.000102286868079627</cx:pt>
          <cx:pt idx="113">0.00022343704979600499</cx:pt>
          <cx:pt idx="114">-0.00687880774915073</cx:pt>
          <cx:pt idx="115">-0.0017620211256466299</cx:pt>
          <cx:pt idx="116">-0.00087606985548374704</cx:pt>
          <cx:pt idx="117">-0.0049639369344614097</cx:pt>
          <cx:pt idx="118">-0.0113318964276868</cx:pt>
          <cx:pt idx="119">-0.013201462351521601</cx:pt>
          <cx:pt idx="120">-0.0087369479832352208</cx:pt>
          <cx:pt idx="121">-0.0121387689247715</cx:pt>
          <cx:pt idx="122">-0.031453803588415999</cx:pt>
          <cx:pt idx="123">-0.060095224961937102</cx:pt>
          <cx:pt idx="124">-0.029338678197781999</cx:pt>
          <cx:pt idx="125">-0.022360090079654699</cx:pt>
          <cx:pt idx="126">-0.050002858061562003</cx:pt>
          <cx:pt idx="127">-0.048504610429580701</cx:pt>
          <cx:pt idx="128">-0.040795258574474497</cx:pt>
          <cx:pt idx="129">-0.074484610959360806</cx:pt>
          <cx:pt idx="130">-0.057137636218814299</cx:pt>
          <cx:pt idx="131">0.039845862663578098</cx:pt>
          <cx:pt idx="132">0.052259807562610998</cx:pt>
          <cx:pt idx="133">0.043448611238784199</cx:pt>
          <cx:pt idx="134">0.04436063323983</cx:pt>
          <cx:pt idx="135">0.026346898498085601</cx:pt>
          <cx:pt idx="136">-0.027655806741301199</cx:pt>
          <cx:pt idx="137">-0.0264229133665571</cx:pt>
          <cx:pt idx="138">-0.0077429592283499099</cx:pt>
          <cx:pt idx="139">0.0031818932018203602</cx:pt>
          <cx:pt idx="140">7.2643263740246306e-05</cx:pt>
          <cx:pt idx="141">-0.00020495081720110301</cx:pt>
          <cx:pt idx="142">-0.00096412330224809797</cx:pt>
          <cx:pt idx="143">-0.0012600084523766101</cx:pt>
          <cx:pt idx="144">-0.00614523767552931</cx:pt>
          <cx:pt idx="145">-0.019072753817720899</cx:pt>
          <cx:pt idx="146">-0.02852665182203</cx:pt>
          <cx:pt idx="147">-0.024201738040163401</cx:pt>
          <cx:pt idx="148">-0.037673868219055502</cx:pt>
          <cx:pt idx="149">-0.043539530655689503</cx:pt>
          <cx:pt idx="150">-0.071157108931016094</cx:pt>
          <cx:pt idx="151">-0.094941060184253703</cx:pt>
          <cx:pt idx="152">-0.066454787713474406</cx:pt>
          <cx:pt idx="153">0.058375082818257998</cx:pt>
          <cx:pt idx="154">0.076547230676567005</cx:pt>
          <cx:pt idx="155">0.043981808825126298</cx:pt>
          <cx:pt idx="156">-0.021348509623670901</cx:pt>
          <cx:pt idx="157">0.0044830203767755299</cx:pt>
          <cx:pt idx="158">0.026959684096867598</cx:pt>
          <cx:pt idx="159">0.0068666745161599799</cx:pt>
          <cx:pt idx="160">-0.0215903611730708</cx:pt>
          <cx:pt idx="161">-0.083104265993569099</cx:pt>
          <cx:pt idx="162">-0.0390133587641514</cx:pt>
          <cx:pt idx="163">0.016084131772854698</cx:pt>
          <cx:pt idx="164">0.00330630004575187</cx:pt>
          <cx:pt idx="165">0.0063221588884316404</cx:pt>
          <cx:pt idx="166">0.0086426969104817092</cx:pt>
          <cx:pt idx="167">0.0052353196438145498</cx:pt>
          <cx:pt idx="168">6.8582039176220605e-05</cx:pt>
          <cx:pt idx="169">-0.00010496446745335199</cx:pt>
          <cx:pt idx="170">-0.0012476285954118301</cx:pt>
          <cx:pt idx="171">-0.0097552569154417297</cx:pt>
          <cx:pt idx="172">-0.011057255635001401</cx:pt>
          <cx:pt idx="173">-0.00608791177234625</cx:pt>
          <cx:pt idx="174">-0.039080606195264503</cx:pt>
          <cx:pt idx="175">-0.031587128315112303</cx:pt>
          <cx:pt idx="176">-0.059896052606050999</cx:pt>
          <cx:pt idx="177">-0.077975414052514194</cx:pt>
          <cx:pt idx="178">-0.118431961743102</cx:pt>
          <cx:pt idx="179">-0.112819959227315</cx:pt>
          <cx:pt idx="180">-0.023852485061359702</cx:pt>
          <cx:pt idx="181">-0.016657007969297501</cx:pt>
          <cx:pt idx="182">0.0053602174728334404</cx:pt>
          <cx:pt idx="183">0.0095420364529723491</cx:pt>
          <cx:pt idx="184">-0.0090805134023138993</cx:pt>
          <cx:pt idx="185">-0.0315492504810772</cx:pt>
          <cx:pt idx="186">-0.116665235918449</cx:pt>
          <cx:pt idx="187">-0.084874699217140706</cx:pt>
          <cx:pt idx="188">-0.0634570215312876</cx:pt>
          <cx:pt idx="189">-0.044529575545642297</cx:pt>
          <cx:pt idx="190">0.018817682306524999</cx:pt>
          <cx:pt idx="191">0.027656250638523099</cx:pt>
          <cx:pt idx="192">0.032640183551286103</cx:pt>
          <cx:pt idx="193">0.00380382166934046</cx:pt>
          <cx:pt idx="194">0.014341782798257501</cx:pt>
          <cx:pt idx="195">0.01258390634327</cx:pt>
          <cx:pt idx="196">0.00020908752905026299</cx:pt>
          <cx:pt idx="197">-0.0016190283205063001</cx:pt>
          <cx:pt idx="198">-0.0010917811024027801</cx:pt>
          <cx:pt idx="199">-0.0015742131715418251</cx:pt>
          <cx:pt idx="200">-0.0031795535277532</cx:pt>
          <cx:pt idx="201">-0.0046739353608279003</cx:pt>
          <cx:pt idx="202">-0.015741902808096325</cx:pt>
          <cx:pt idx="203">-0.019898944020664625</cx:pt>
          <cx:pt idx="204">-0.018260676466379151</cx:pt>
          <cx:pt idx="205">-0.0186486949622694</cx:pt>
          <cx:pt idx="206">-0.049635192504681749</cx:pt>
          <cx:pt idx="207">-0.033892877013770001</cx:pt>
          <cx:pt idx="208">-0.041646901449749252</cx:pt>
          <cx:pt idx="209">-0.026756315932809249</cx:pt>
          <cx:pt idx="210">0.0047613801864937501</cx:pt>
          <cx:pt idx="211">0.0093169915956168008</cx:pt>
          <cx:pt idx="212">0.0057523104452053249</cx:pt>
          <cx:pt idx="213">0.023792690353878727</cx:pt>
          <cx:pt idx="214">-0.00018112763228983724</cx:pt>
          <cx:pt idx="215">-0.023736125722917573</cx:pt>
          <cx:pt idx="216">-0.0073486268213636503</cx:pt>
          <cx:pt idx="217">0.013250509491850275</cx:pt>
          <cx:pt idx="218">0.020648190429993676</cx:pt>
          <cx:pt idx="219">0.022417910841972127</cx:pt>
          <cx:pt idx="220">0.012489926081920901</cx:pt>
          <cx:pt idx="221">-0.00050543372990316505</cx:pt>
          <cx:pt idx="222">0.0053070604015791247</cx:pt>
          <cx:pt idx="223">0.001861862952599295</cx:pt>
          <cx:pt idx="224">0.00058495704860482751</cx:pt>
          <cx:pt idx="225">-4.9036449728116499e-05</cx:pt>
          <cx:pt idx="226">0.00040047677449347248</cx:pt>
          <cx:pt idx="227">-0.0010371996018342974</cx:pt>
          <cx:pt idx="228">-0.0055090815204290747</cx:pt>
          <cx:pt idx="229">-0.0096410453189293005</cx:pt>
          <cx:pt idx="230">-0.018809529786288848</cx:pt>
          <cx:pt idx="231">-0.023236968713498025</cx:pt>
          <cx:pt idx="232">-0.020408164875611874</cx:pt>
          <cx:pt idx="233">-0.021979010101004198</cx:pt>
          <cx:pt idx="234">-0.051829160857468248</cx:pt>
          <cx:pt idx="235">-0.041786780072575497</cx:pt>
          <cx:pt idx="236">-0.031619098016051748</cx:pt>
          <cx:pt idx="237">-0.020233501530582652</cx:pt>
          <cx:pt idx="238">0.0043880100490714747</cx:pt>
          <cx:pt idx="239">0.028825786283321001</cx:pt>
          <cx:pt idx="240">0.02342183520279285</cx:pt>
          <cx:pt idx="241">0.021977118877082875</cx:pt>
          <cx:pt idx="242">-0.016377965816068075</cx:pt>
          <cx:pt idx="243">-0.033807208832072999</cx:pt>
          <cx:pt idx="244">-0.014707857640345224</cx:pt>
          <cx:pt idx="245">0.0012831546577357225</cx:pt>
          <cx:pt idx="246">0.0019080981378421049</cx:pt>
          <cx:pt idx="247">-0.0070665413861215002</cx:pt>
          <cx:pt idx="248">-0.0020927734060580201</cx:pt>
          <cx:pt idx="249">-0.0045533928969735751</cx:pt>
          <cx:pt idx="250">0.00043846447378131502</cx:pt>
          <cx:pt idx="251">-0.00030446462004074998</cx:pt>
          <cx:pt idx="252">-9.6879607075570998e-05</cx:pt>
          <cx:pt idx="253">-0.00037564673194016997</cx:pt>
          <cx:pt idx="254">6.8547703515709253e-06</cx:pt>
          <cx:pt idx="255">-0.0028496550523761498</cx:pt>
          <cx:pt idx="256">-0.0089086977851516244</cx:pt>
          <cx:pt idx="257">-0.015871517901095224</cx:pt>
          <cx:pt idx="258">-0.023989059821762498</cx:pt>
          <cx:pt idx="259">-0.021697412661567349</cx:pt>
          <cx:pt idx="260">-0.017348070035343176</cx:pt>
          <cx:pt idx="261">-0.025221723984746751</cx:pt>
          <cx:pt idx="262">-0.038773917770343003</cx:pt>
          <cx:pt idx="263">-0.03755227557538425</cx:pt>
          <cx:pt idx="264">0.00075403337476435245</cx:pt>
          <cx:pt idx="265">-0.0059044279856111754</cx:pt>
          <cx:pt idx="266">0.023499750636366449</cx:pt>
          <cx:pt idx="267">0.03353938190907875</cx:pt>
          <cx:pt idx="268">-0.0022143257843332373</cx:pt>
          <cx:pt idx="269">-0.017487339822048226</cx:pt>
          <cx:pt idx="270">-0.016837839193637023</cx:pt>
          <cx:pt idx="271">-0.0067184398669490001</cx:pt>
          <cx:pt idx="272">-0.0082639081860480246</cx:pt>
          <cx:pt idx="273">-0.022756008182778825</cx:pt>
          <cx:pt idx="274">-0.0229205966791542</cx:pt>
          <cx:pt idx="275">-0.015922582083417802</cx:pt>
          <cx:pt idx="276">-0.013051443513565726</cx:pt>
          <cx:pt idx="277">-0.011154996190914175</cx:pt>
          <cx:pt idx="278">-0.0010559578275561325</cx:pt>
          <cx:pt idx="279">-0.00025696522976106998</cx:pt>
          <cx:pt idx="280">4.5082932323834e-05</cx:pt>
          <cx:pt idx="281">-0.00031564433005685252</cx:pt>
          <cx:pt idx="282">-0.0010375117794930925</cx:pt>
          <cx:pt idx="283">-0.0053693773416693498</cx:pt>
          <cx:pt idx="284">-0.012447997502036874</cx:pt>
          <cx:pt idx="285">-0.023488468459934152</cx:pt>
          <cx:pt idx="286">-0.033416928588219499</cx:pt>
          <cx:pt idx="287">-0.011324211482048926</cx:pt>
          <cx:pt idx="288">-0.00255108108776805</cx:pt>
          <cx:pt idx="289">-0.0081962553213092496</cx:pt>
          <cx:pt idx="290">-0.039665657679422248</cx:pt>
          <cx:pt idx="291">-0.016901751711803276</cx:pt>
          <cx:pt idx="292">-0.0030643566129357749</cx:pt>
          <cx:pt idx="293">0.013264122749645524</cx:pt>
          <cx:pt idx="294">-0.0013238174065868</cx:pt>
          <cx:pt idx="295">0.0117814818912473</cx:pt>
          <cx:pt idx="296">-0.025477801465471999</cx:pt>
          <cx:pt idx="297">-0.014262118878655625</cx:pt>
          <cx:pt idx="298">-0.016558712560763651</cx:pt>
          <cx:pt idx="299">-0.019506603031334099</cx:pt>
          <cx:pt idx="300">-0.090896924452917305</cx:pt>
          <cx:pt idx="301">-0.16481803054159599</cx:pt>
          <cx:pt idx="302">-0.117913509516812</cx:pt>
          <cx:pt idx="303">-0.131473340609296</cx:pt>
          <cx:pt idx="304">-0.077454378016552305</cx:pt>
          <cx:pt idx="305">-0.035107582121837198</cx:pt>
          <cx:pt idx="306">-0.012754682034857299</cx:pt>
          <cx:pt idx="307">-0.00188077998381035</cx:pt>
          <cx:pt idx="308">-0.00059955348248100096</cx:pt>
          <cx:pt idx="309">-0.0024163280118508299</cx:pt>
          <cx:pt idx="310">-0.013324558882234201</cx:pt>
          <cx:pt idx="311">-0.032974317714377401</cx:pt>
          <cx:pt idx="312">-0.090331387784269704</cx:pt>
          <cx:pt idx="313">-0.106187625083963</cx:pt>
          <cx:pt idx="314">-0.083872433164135701</cx:pt>
          <cx:pt idx="315">-0.064751228250053597</cx:pt>
          <cx:pt idx="316">-0.0095782862031654706</cx:pt>
          <cx:pt idx="317">-0.035449266661541697</cx:pt>
          <cx:pt idx="318">-0.070339542916927497</cx:pt>
          <cx:pt idx="319">-0.036506296587922697</cx:pt>
          <cx:pt idx="320">0.086622362877439796</cx:pt>
          <cx:pt idx="321">-0.014776936791898799</cx:pt>
          <cx:pt idx="322">-0.10767363713005899</cx:pt>
          <cx:pt idx="323">-0.0928696019213235</cx:pt>
          <cx:pt idx="324">-0.023980446716996302</cx:pt>
          <cx:pt idx="325">0.027004580805673001</cx:pt>
          <cx:pt idx="326">-0.031456472677594098</cx:pt>
          <cx:pt idx="327">0.0166944307958873</cx:pt>
          <cx:pt idx="328">-0.116613227100814</cx:pt>
          <cx:pt idx="329">-0.14281195886166501</cx:pt>
          <cx:pt idx="330">-0.123378432163378</cx:pt>
          <cx:pt idx="331">-0.11070146920349901</cx:pt>
          <cx:pt idx="332">-0.104768761669948</cx:pt>
          <cx:pt idx="333">-0.060451190282598398</cx:pt>
          <cx:pt idx="334">-0.032872973096249897</cx:pt>
          <cx:pt idx="335">-0.0017478448516412199</cx:pt>
          <cx:pt idx="336">-0.000237237710333121</cx:pt>
          <cx:pt idx="337">-0.0015790960284396099</cx:pt>
          <cx:pt idx="338">-0.0079187778359853904</cx:pt>
          <cx:pt idx="339">-0.041175858561576101</cx:pt>
          <cx:pt idx="340">-0.091201488238911194</cx:pt>
          <cx:pt idx="341">-0.081580704157536099</cx:pt>
          <cx:pt idx="342">-0.059439760167598499</cx:pt>
          <cx:pt idx="343">-0.094875929540971696</cx:pt>
          <cx:pt idx="344">-0.0589260096710418</cx:pt>
          <cx:pt idx="345">-0.0395423585256926</cx:pt>
          <cx:pt idx="346">0.072199953595035601</cx:pt>
          <cx:pt idx="347">0.16797794890780299</cx:pt>
          <cx:pt idx="348">0.195952400934162</cx:pt>
          <cx:pt idx="349">0.042867622643826798</cx:pt>
          <cx:pt idx="350">0.041193384709718901</cx:pt>
          <cx:pt idx="351">-0.028931166693101099</cx:pt>
          <cx:pt idx="352">-0.037826305517569499</cx:pt>
          <cx:pt idx="353">0.0149541570085226</cx:pt>
          <cx:pt idx="354">0.093733779837060299</cx:pt>
          <cx:pt idx="355">0.035212615083468499</cx:pt>
          <cx:pt idx="356">-0.114943684198044</cx:pt>
          <cx:pt idx="357">-0.139797053163219</cx:pt>
          <cx:pt idx="358">-0.088517438572355001</cx:pt>
          <cx:pt idx="359">-0.095560320720500705</cx:pt>
          <cx:pt idx="360">-0.075576536725450602</cx:pt>
          <cx:pt idx="361">-0.053551956786381999</cx:pt>
          <cx:pt idx="362">-0.033871716624771897</cx:pt>
          <cx:pt idx="363">-0.00352762150019802</cx:pt>
          <cx:pt idx="364">-0.00060714042564507804</cx:pt>
          <cx:pt idx="365">0.000150059548889581</cx:pt>
          <cx:pt idx="366">-0.0074081446916080696</cx:pt>
          <cx:pt idx="367">-0.035076428683133203</cx:pt>
          <cx:pt idx="368">-0.0656002233909114</cx:pt>
          <cx:pt idx="369">-0.0550829808355194</cx:pt>
          <cx:pt idx="370">-0.0444548778551569</cx:pt>
          <cx:pt idx="371">-0.075022159886892606</cx:pt>
          <cx:pt idx="372">-0.026916335201800399</cx:pt>
          <cx:pt idx="373">0.0081405585527331292</cx:pt>
          <cx:pt idx="374">0.18889618797576599</cx:pt>
          <cx:pt idx="375">0.13294807824017599</cx:pt>
          <cx:pt idx="376">0.15720826389376399</cx:pt>
          <cx:pt idx="377">0.069583732095986103</cx:pt>
          <cx:pt idx="378">-0.019799351518567099</cx:pt>
          <cx:pt idx="379">-0.091429513440757601</cx:pt>
          <cx:pt idx="380">-0.019359964544724599</cx:pt>
          <cx:pt idx="381">0.14682019467684601</cx:pt>
          <cx:pt idx="382">0.114865320188182</cx:pt>
          <cx:pt idx="383">0.036985757698052298</cx:pt>
          <cx:pt idx="384">-0.059275668898543799</cx:pt>
          <cx:pt idx="385">-0.113556642257392</cx:pt>
          <cx:pt idx="386">-0.076579862048251401</cx:pt>
          <cx:pt idx="387">-0.081168435892115906</cx:pt>
          <cx:pt idx="388">-0.090300693614249999</cx:pt>
          <cx:pt idx="389">-0.066694563142166194</cx:pt>
          <cx:pt idx="390">-0.036021889988785902</cx:pt>
          <cx:pt idx="391">-0.0045220490883682999</cx:pt>
          <cx:pt idx="392">0.000215667717510462</cx:pt>
          <cx:pt idx="393">-0.000674173422960553</cx:pt>
          <cx:pt idx="394">-0.0036736422048493302</cx:pt>
          <cx:pt idx="395">-0.013630654353673499</cx:pt>
          <cx:pt idx="396">-0.031047983012091801</cx:pt>
          <cx:pt idx="397">-0.0193233154851436</cx:pt>
          <cx:pt idx="398">-0.067716073442209701</cx:pt>
          <cx:pt idx="399">-0.0122991511411355</cx:pt>
          <cx:pt idx="400">0.072082273272985595</cx:pt>
          <cx:pt idx="401">0.096457688206850398</cx:pt>
          <cx:pt idx="402">0.159454769106221</cx:pt>
          <cx:pt idx="403">0.14332846645279201</cx:pt>
          <cx:pt idx="404">0.10948907880914301</cx:pt>
          <cx:pt idx="405">0.066575218865655497</cx:pt>
          <cx:pt idx="406">-0.080026044948967701</cx:pt>
          <cx:pt idx="407">-0.089576457145189997</cx:pt>
          <cx:pt idx="408">0.030623301709746802</cx:pt>
          <cx:pt idx="409">0.18792455918584999</cx:pt>
          <cx:pt idx="410">0.099822866375694097</cx:pt>
          <cx:pt idx="411">0.070357030557903905</cx:pt>
          <cx:pt idx="412">0.0100371877411691</cx:pt>
          <cx:pt idx="413">-0.042800759574373202</cx:pt>
          <cx:pt idx="414">-0.070356917866004398</cx:pt>
          <cx:pt idx="415">-0.101642762395157</cx:pt>
          <cx:pt idx="416">-0.061982862313205898</cx:pt>
          <cx:pt idx="417">-0.035831963635674299</cx:pt>
          <cx:pt idx="418">-0.014569150856043</cx:pt>
          <cx:pt idx="419">-0.00053555960155557295</cx:pt>
          <cx:pt idx="420">-0.00102383498146239</cx:pt>
          <cx:pt idx="421">-0.00031078775656920098</cx:pt>
          <cx:pt idx="422">0.0015523392853753501</cx:pt>
          <cx:pt idx="423">0.0069473194353225597</cx:pt>
          <cx:pt idx="424">0.0085070633261763</cx:pt>
          <cx:pt idx="425">-0.052284439266368797</cx:pt>
          <cx:pt idx="426">-0.112909431564004</cx:pt>
          <cx:pt idx="427">0.016006381234108101</cx:pt>
          <cx:pt idx="428">0.083211714514218299</cx:pt>
          <cx:pt idx="429">0.112645943870422</cx:pt>
          <cx:pt idx="430">0.17448192855105199</cx:pt>
          <cx:pt idx="431">0.110035739404218</cx:pt>
          <cx:pt idx="432">0.141369486158334</cx:pt>
          <cx:pt idx="433">-0.033452188809172799</cx:pt>
          <cx:pt idx="434">-0.0695651656297957</cx:pt>
          <cx:pt idx="435">-0.046114522065261801</cx:pt>
          <cx:pt idx="436">0.10874420269631301</cx:pt>
          <cx:pt idx="437">0.24966708428340401</cx:pt>
          <cx:pt idx="438">0.13443024110922899</cx:pt>
          <cx:pt idx="439">0.075228235632192594</cx:pt>
          <cx:pt idx="440">0.018840259765818799</cx:pt>
          <cx:pt idx="441">0.0083274763627217696</cx:pt>
          <cx:pt idx="442">-0.032491120345298601</cx:pt>
          <cx:pt idx="443">-0.051612146300619603</cx:pt>
          <cx:pt idx="444">-0.0452263228216052</cx:pt>
          <cx:pt idx="445">-0.021170385760586</cx:pt>
          <cx:pt idx="446">-0.010378207665239701</cx:pt>
          <cx:pt idx="447">0.00111561268987516</cx:pt>
          <cx:pt idx="448">0.00062294532768709097</cx:pt>
          <cx:pt idx="449">-0.00043975371431798299</cx:pt>
          <cx:pt idx="450">0.00050775183309879305</cx:pt>
          <cx:pt idx="451">0.0057921767635626901</cx:pt>
          <cx:pt idx="452">-0.0086082200958960894</cx:pt>
          <cx:pt idx="453">-0.041965509269914901</cx:pt>
          <cx:pt idx="454">-0.13567322942351201</cx:pt>
          <cx:pt idx="455">-0.028992177944823502</cx:pt>
          <cx:pt idx="456">0.049865404668860698</cx:pt>
          <cx:pt idx="457">0.061259344559310001</cx:pt>
          <cx:pt idx="458">0.113690705343307</cx:pt>
          <cx:pt idx="459">0.19051610307639799</cx:pt>
          <cx:pt idx="460">0.171730872923406</cx:pt>
          <cx:pt idx="461">0.013306830748863199</cx:pt>
          <cx:pt idx="462">-0.054597479435425297</cx:pt>
          <cx:pt idx="463">0.039880066157576201</cx:pt>
          <cx:pt idx="464">0.19976591478494399</cx:pt>
          <cx:pt idx="465">0.24403828424573801</cx:pt>
          <cx:pt idx="466">0.070311373358256907</cx:pt>
          <cx:pt idx="467">0.076451035091247496</cx:pt>
          <cx:pt idx="468">0.034257143017858302</cx:pt>
          <cx:pt idx="469">-0.00113604055904065</cx:pt>
          <cx:pt idx="470">-0.047735987653927801</cx:pt>
          <cx:pt idx="471">-0.051694187098937798</cx:pt>
          <cx:pt idx="472">-0.041055109768748398</cx:pt>
          <cx:pt idx="473">-0.018520749847677299</cx:pt>
          <cx:pt idx="474">-0.0074423769964977399</cx:pt>
          <cx:pt idx="475">-0.00053959427449914695</cx:pt>
          <cx:pt idx="476">-0.00042668827242509799</cx:pt>
          <cx:pt idx="477">0.000371375987123956</cx:pt>
          <cx:pt idx="478">0.0046105691230810802</cx:pt>
          <cx:pt idx="479">0.0016140665327053899</cx:pt>
          <cx:pt idx="480">0.012055197450058</cx:pt>
          <cx:pt idx="481">-0.017980215559992001</cx:pt>
          <cx:pt idx="482">-0.117580644264309</cx:pt>
          <cx:pt idx="483">-0.065386173294041394</cx:pt>
          <cx:pt idx="484">-0.0044472915682054297</cx:pt>
          <cx:pt idx="485">0.076890575223142799</cx:pt>
          <cx:pt idx="486">0.13712814325612899</cx:pt>
          <cx:pt idx="487">0.084002780142156702</cx:pt>
          <cx:pt idx="488">0.054703124778464902</cx:pt>
          <cx:pt idx="489">0.020369548401231299</cx:pt>
          <cx:pt idx="490">0.013564769439644299</cx:pt>
          <cx:pt idx="491">0.087653739197380301</cx:pt>
          <cx:pt idx="492">0.170547892259373</cx:pt>
          <cx:pt idx="493">0.12085396719616499</cx:pt>
          <cx:pt idx="494">0.075561816247606398</cx:pt>
          <cx:pt idx="495">0.062619147990258098</cx:pt>
          <cx:pt idx="496">-0.027449133096744401</cx:pt>
          <cx:pt idx="497">-0.0305802451786828</cx:pt>
          <cx:pt idx="498">-0.048458905603342699</cx:pt>
          <cx:pt idx="499">-0.024422181079699502</cx:pt>
          <cx:pt idx="500">-0.032980903249408097</cx:pt>
          <cx:pt idx="501">-0.034842616241740398</cx:pt>
          <cx:pt idx="502">-0.00831714542043001</cx:pt>
          <cx:pt idx="503">-0.00051085310579244395</cx:pt>
          <cx:pt idx="504">-0.00054605500958182702</cx:pt>
          <cx:pt idx="505">1.2377253827651901e-05</cx:pt>
          <cx:pt idx="506">0.0010663528587178299</cx:pt>
          <cx:pt idx="507">-0.0022036536258258502</cx:pt>
          <cx:pt idx="508">0.0041806443268572304</cx:pt>
          <cx:pt idx="509">0.00292597881458321</cx:pt>
          <cx:pt idx="510">-0.068787022792253794</cx:pt>
          <cx:pt idx="511">-0.088164548597429504</cx:pt>
          <cx:pt idx="512">-0.037523943103304098</cx:pt>
          <cx:pt idx="513">0.00137901970387978</cx:pt>
          <cx:pt idx="514">-0.0189594791778178</cx:pt>
          <cx:pt idx="515">0.0097804233560036206</cx:pt>
          <cx:pt idx="516">-0.0052773697838771304</cx:pt>
          <cx:pt idx="517">-0.0074446689946440197</cx:pt>
          <cx:pt idx="518">0.065296280352249395</cx:pt>
          <cx:pt idx="519">0.076426353443894507</cx:pt>
          <cx:pt idx="520">0.109926367854513</cx:pt>
          <cx:pt idx="521">-0.00153815895356353</cx:pt>
          <cx:pt idx="522">-0.026823236402194701</cx:pt>
          <cx:pt idx="523">-0.0013089338470858301</cx:pt>
          <cx:pt idx="524">-0.077068181802596794</cx:pt>
          <cx:pt idx="525">-0.077169160810594703</cx:pt>
          <cx:pt idx="526">-0.098425360957700894</cx:pt>
          <cx:pt idx="527">-0.031575215381370501</cx:pt>
          <cx:pt idx="528">-0.035448825415299597</cx:pt>
          <cx:pt idx="529">-0.032017210245103699</cx:pt>
          <cx:pt idx="530">-0.00205137284164803</cx:pt>
          <cx:pt idx="531">-0.000267542486167647</cx:pt>
          <cx:pt idx="532">0.00078495842458497296</cx:pt>
          <cx:pt idx="533">-0.0026480600757411601</cx:pt>
          <cx:pt idx="534">-0.0029487579230828799</cx:pt>
          <cx:pt idx="535">-0.0093574672786865994</cx:pt>
          <cx:pt idx="536">-0.0066074340673490202</cx:pt>
          <cx:pt idx="537">-0.0154974004074974</cx:pt>
          <cx:pt idx="538">-0.028357332870521099</cx:pt>
          <cx:pt idx="539">-0.059078093227757297</cx:pt>
          <cx:pt idx="540">-0.054590135889334201</cx:pt>
          <cx:pt idx="541">-0.063954072841794302</cx:pt>
          <cx:pt idx="542">-0.057501966153967403</cx:pt>
          <cx:pt idx="543">0.023433840869490401</cx:pt>
          <cx:pt idx="544">0.019240196316162399</cx:pt>
          <cx:pt idx="545">-0.077936642196207107</cx:pt>
          <cx:pt idx="546">0.0350168718258978</cx:pt>
          <cx:pt idx="547">0.042935909815835997</cx:pt>
          <cx:pt idx="548">0.034195849096572299</cx:pt>
          <cx:pt idx="549">-0.0824656077822674</cx:pt>
          <cx:pt idx="550">-0.036504860991701603</cx:pt>
          <cx:pt idx="551">-0.012906642393639801</cx:pt>
          <cx:pt idx="552">-0.036654243595256097</cx:pt>
          <cx:pt idx="553">-0.040345622265739602</cx:pt>
          <cx:pt idx="554">-0.073754438337273895</cx:pt>
          <cx:pt idx="555">-0.028184928756677399</cx:pt>
          <cx:pt idx="556">-0.019215146310955399</cx:pt>
          <cx:pt idx="557">-0.020780498651939601</cx:pt>
          <cx:pt idx="558">-0.00079808913858564099</cx:pt>
          <cx:pt idx="559">0.00029883673346466902</cx:pt>
          <cx:pt idx="560">-0.00041643985310832801</cx:pt>
          <cx:pt idx="561">0.00029125506050416302</cx:pt>
          <cx:pt idx="562">-0.0028101715679841699</cx:pt>
          <cx:pt idx="563">-0.020545871276381699</cx:pt>
          <cx:pt idx="564">-0.040852277303250799</cx:pt>
          <cx:pt idx="565">-0.062598456492029206</cx:pt>
          <cx:pt idx="566">-0.016545052434243</cx:pt>
          <cx:pt idx="567">-0.0081882457216846793</cx:pt>
          <cx:pt idx="568">-0.047277266918446303</cx:pt>
          <cx:pt idx="569">-0.024880178866364899</cx:pt>
          <cx:pt idx="570">-0.0096616434666857102</cx:pt>
          <cx:pt idx="571">0.0091592438186679902</cx:pt>
          <cx:pt idx="572">-0.034306387068333798</cx:pt>
          <cx:pt idx="573">-0.061239711902198901</cx:pt>
          <cx:pt idx="574">-0.0013251257502702499</cx:pt>
          <cx:pt idx="575">-0.049676424203813602</cx:pt>
          <cx:pt idx="576">0.026521179652828599</cx:pt>
          <cx:pt idx="577">-0.0904094758877</cx:pt>
          <cx:pt idx="578">-0.070617628184670406</cx:pt>
          <cx:pt idx="579">-0.043507538487711703</cx:pt>
          <cx:pt idx="580">-0.049572087846991499</cx:pt>
          <cx:pt idx="581">-0.056655811434845799</cx:pt>
          <cx:pt idx="582">-0.060533140700062701</cx:pt>
          <cx:pt idx="583">-0.023982433818715499</cx:pt>
          <cx:pt idx="584">-0.0146458507266013</cx:pt>
          <cx:pt idx="585">-0.0079863535525060807</cx:pt>
          <cx:pt idx="586">-0.0011675740584392101</cx:pt>
          <cx:pt idx="587">-0.0010208374909731501</cx:pt>
          <cx:pt idx="588">0.000217956226116975</cx:pt>
          <cx:pt idx="589">-0.00027619994490456603</cx:pt>
          <cx:pt idx="590">-0.0040574997227083697</cx:pt>
          <cx:pt idx="591">-0.0143263949776564</cx:pt>
          <cx:pt idx="592">-0.044400832217867399</cx:pt>
          <cx:pt idx="593">-0.0050449540742770003</cx:pt>
          <cx:pt idx="594">-0.014978412639653599</cx:pt>
          <cx:pt idx="595">-0.035462669509854897</cx:pt>
          <cx:pt idx="596">-0.033232637856444897</cx:pt>
          <cx:pt idx="597">-0.057525875690432</cx:pt>
          <cx:pt idx="598">-0.037349210794505698</cx:pt>
          <cx:pt idx="599">-0.074708857138596499</cx:pt>
          <cx:pt idx="600">-0.038996789064039299</cx:pt>
          <cx:pt idx="601">-0.046311418384295103</cx:pt>
          <cx:pt idx="602">-0.017587751843054601</cx:pt>
          <cx:pt idx="603">-0.048045798559699503</cx:pt>
          <cx:pt idx="604">0.0079346926235</cx:pt>
          <cx:pt idx="605">-0.024991884474397701</cx:pt>
          <cx:pt idx="606">-0.046123237139561603</cx:pt>
          <cx:pt idx="607">-0.0134373744643594</cx:pt>
          <cx:pt idx="608">0.0044085770520825296</cx:pt>
          <cx:pt idx="609">-0.028008107551790201</cx:pt>
          <cx:pt idx="610">-0.0103251367034056</cx:pt>
          <cx:pt idx="611">-0.00859910537901213</cx:pt>
          <cx:pt idx="612">-0.0095438543612050702</cx:pt>
          <cx:pt idx="613">-0.00099113264757250109</cx:pt>
          <cx:pt idx="614">0.0046562437552842197</cx:pt>
          <cx:pt idx="615">0.00073643751970580904</cx:pt>
          <cx:pt idx="616">0.00032741095518629002</cx:pt>
          <cx:pt idx="617">5.5213933831331599e-05</cx:pt>
          <cx:pt idx="618">-0.0013586172920227299</cx:pt>
          <cx:pt idx="619">-0.0044809402521507101</cx:pt>
          <cx:pt idx="620">-0.0332659271741527</cx:pt>
          <cx:pt idx="621">-0.048625671555839897</cx:pt>
          <cx:pt idx="622">-0.012647442826289899</cx:pt>
          <cx:pt idx="623">-0.034360993764333297</cx:pt>
          <cx:pt idx="624">-0.063443820686921101</cx:pt>
          <cx:pt idx="625">-0.091193395804854804</cx:pt>
          <cx:pt idx="626">-0.0030698892979289798</cx:pt>
          <cx:pt idx="627">-0.090048620051420294</cx:pt>
          <cx:pt idx="628">-0.065895106376546594</cx:pt>
          <cx:pt idx="629">-0.15120973509965299</cx:pt>
          <cx:pt idx="630">-0.104912501496326</cx:pt>
          <cx:pt idx="631">-0.033584750542745498</cx:pt>
          <cx:pt idx="632">0.0601696492035197</cx:pt>
          <cx:pt idx="633">-0.0137423203087037</cx:pt>
          <cx:pt idx="634">-0.017474694281139899</cx:pt>
          <cx:pt idx="635">0.037195778105270597</cx:pt>
          <cx:pt idx="636">0.0042983890859364503</cx:pt>
          <cx:pt idx="637">0.029311490958094599</cx:pt>
          <cx:pt idx="638">-0.0026764642715382701</cx:pt>
          <cx:pt idx="639">-0.0053595452186854199</cx:pt>
          <cx:pt idx="640">-0.0021915634237998998</cx:pt>
          <cx:pt idx="641">0.0022954024567727899</cx:pt>
          <cx:pt idx="642">0.00027043378236749798</cx:pt>
          <cx:pt idx="643">0.00030630045629356301</cx:pt>
          <cx:pt idx="644">0.00016083041950232699</cx:pt>
          <cx:pt idx="645">0.00026904200519004999</cx:pt>
          <cx:pt idx="646">-0.00061675030914421696</cx:pt>
          <cx:pt idx="647">-0.00156792719839313</cx:pt>
          <cx:pt idx="648">-0.010020728604378699</cx:pt>
          <cx:pt idx="649">-0.042212076514462099</cx:pt>
          <cx:pt idx="650">-0.014455199387698001</cx:pt>
          <cx:pt idx="651">0.0043661187347976797</cx:pt>
          <cx:pt idx="652">-0.0037152655520567499</cx:pt>
          <cx:pt idx="653">-0.038155894055967997</cx:pt>
          <cx:pt idx="654">-0.037212851381554703</cx:pt>
          <cx:pt idx="655">-0.077377488476641998</cx:pt>
          <cx:pt idx="656">-0.062868581697005904</cx:pt>
          <cx:pt idx="657">-0.076479418547842806</cx:pt>
          <cx:pt idx="658">0.0268603323167282</cx:pt>
          <cx:pt idx="659">0.029199140187080499</cx:pt>
          <cx:pt idx="660">0.00378805199053213</cx:pt>
          <cx:pt idx="661">0.0100111214077481</cx:pt>
          <cx:pt idx="662">0.022741217058167</cx:pt>
          <cx:pt idx="663">0.028204880583548201</cx:pt>
          <cx:pt idx="664">0.014154672217829499</cx:pt>
          <cx:pt idx="665">0.030095691729129199</cx:pt>
          <cx:pt idx="666">0.0031717758721230499</cx:pt>
          <cx:pt idx="667">0.0063482907230670302</cx:pt>
          <cx:pt idx="668">-0.00181722242461668</cx:pt>
          <cx:pt idx="669">0.0021989863629045701</cx:pt>
          <cx:pt idx="670">0.000696014065286225</cx:pt>
          <cx:pt idx="671">-0.00058742554704223902</cx:pt>
          <cx:pt idx="672">-5.3239909021254198e-06</cx:pt>
          <cx:pt idx="673">-0.00049591070817996499</cx:pt>
          <cx:pt idx="674">-0.00041162872038276802</cx:pt>
          <cx:pt idx="675">-0.0018338018081781599</cx:pt>
          <cx:pt idx="676">-0.00073261818555914301</cx:pt>
          <cx:pt idx="677">-0.0024681813080079601</cx:pt>
          <cx:pt idx="678">-0.0082564153402099501</cx:pt>
          <cx:pt idx="679">-0.0101458342434663</cx:pt>
          <cx:pt idx="680">-0.0355390381141674</cx:pt>
          <cx:pt idx="681">-0.049225386415744601</cx:pt>
          <cx:pt idx="682">-0.105910031692939</cx:pt>
          <cx:pt idx="683">-0.066389487437352304</cx:pt>
          <cx:pt idx="684">-0.027198997779985901</cx:pt>
          <cx:pt idx="685">0.0101356183344011</cx:pt>
          <cx:pt idx="686">0.022266401115215401</cx:pt>
          <cx:pt idx="687">-0.0057092043997207702</cx:pt>
          <cx:pt idx="688">0.0131620401022963</cx:pt>
          <cx:pt idx="689">0.0295991727271494</cx:pt>
          <cx:pt idx="690">0.052753869052926103</cx:pt>
          <cx:pt idx="691">0.022752141928101099</cx:pt>
          <cx:pt idx="692">0.025105768650594499</cx:pt>
          <cx:pt idx="693">0.00142702741048362</cx:pt>
          <cx:pt idx="694">0.00053327687290835298</cx:pt>
          <cx:pt idx="695">-0.00118050637995894</cx:pt>
          <cx:pt idx="696">-0.0011278929654217401</cx:pt>
          <cx:pt idx="697">0.0015036485435366499</cx:pt>
          <cx:pt idx="698">-0.00047979262263079099</cx:pt>
          <cx:pt idx="699">3.6635364447292099e-05</cx:pt>
          <cx:pt idx="700">0.000410733165862043</cx:pt>
          <cx:pt idx="701">0.000533209551681914</cx:pt>
          <cx:pt idx="702">-0.000147026788948807</cx:pt>
          <cx:pt idx="703">-0.00013355240054237799</cx:pt>
          <cx:pt idx="704">0.0014827163499219001</cx:pt>
          <cx:pt idx="705">0.0044898752748007299</cx:pt>
          <cx:pt idx="706">0.0060302792715880996</cx:pt>
          <cx:pt idx="707">0.019019808607663499</cx:pt>
          <cx:pt idx="708">0.0157965237483579</cx:pt>
          <cx:pt idx="709">-0.00076376829663136298</cx:pt>
          <cx:pt idx="710">-0.014472878387127901</cx:pt>
          <cx:pt idx="711">-0.00194243554256802</cx:pt>
          <cx:pt idx="712">-0.049756458610881599</cx:pt>
          <cx:pt idx="713">-0.025122245341449901</cx:pt>
          <cx:pt idx="714">-0.0284626922821292</cx:pt>
          <cx:pt idx="715">-0.039674680701844399</cx:pt>
          <cx:pt idx="716">-0.046469274104568997</cx:pt>
          <cx:pt idx="717">-0.020003881561031899</cx:pt>
          <cx:pt idx="718">0.0082781436583027092</cx:pt>
          <cx:pt idx="719">-0.026700606863536001</cx:pt>
          <cx:pt idx="720">-0.020789048042351901</cx:pt>
          <cx:pt idx="721">-0.0072714094730055301</cx:pt>
          <cx:pt idx="722">0.00171230634234107</cx:pt>
          <cx:pt idx="723">0.00175722150831866</cx:pt>
          <cx:pt idx="724">-0.00123605186499579</cx:pt>
          <cx:pt idx="725">0.00157636983727174</cx:pt>
          <cx:pt idx="726">-0.00022455712433062</cx:pt>
          <cx:pt idx="727">-0.000213553076521145</cx:pt>
          <cx:pt idx="728">-0.00012231797474886001</cx:pt>
          <cx:pt idx="729">6.4726716599862596e-05</cx:pt>
          <cx:pt idx="730">-0.00022579417096078001</cx:pt>
          <cx:pt idx="731">0.00040691344739050801</cx:pt>
          <cx:pt idx="732">0.0035319635746912099</cx:pt>
          <cx:pt idx="733">0.0029551660023758898</cx:pt>
          <cx:pt idx="734">0.0097115185963129701</cx:pt>
          <cx:pt idx="735">0.0150456979686747</cx:pt>
          <cx:pt idx="736">0.0030491777594299301</cx:pt>
          <cx:pt idx="737">-0.0042007959921196896</cx:pt>
          <cx:pt idx="738">0.0060493660993779699</cx:pt>
          <cx:pt idx="739">0.012753721443889501</cx:pt>
          <cx:pt idx="740">0.0152485384337336</cx:pt>
          <cx:pt idx="741">0.0026560887405745102</cx:pt>
          <cx:pt idx="742">-0.011788392699193</cx:pt>
          <cx:pt idx="743">-0.0064122759858627996</cx:pt>
          <cx:pt idx="744">-0.012496199088271801</cx:pt>
          <cx:pt idx="745">-0.034684471018299301</cx:pt>
          <cx:pt idx="746">-0.010852579549965101</cx:pt>
          <cx:pt idx="747">-0.0117668675757602</cx:pt>
          <cx:pt idx="748">-0.0107296700108658</cx:pt>
          <cx:pt idx="749">-0.0090666151784543608</cx:pt>
          <cx:pt idx="750">-0.0038932811354631999</cx:pt>
          <cx:pt idx="751">-0.000340349989657985</cx:pt>
          <cx:pt idx="752">7.6655851686862098e-05</cx:pt>
          <cx:pt idx="753">-4.0074062122382497e-05</cx:pt>
          <cx:pt idx="754">9.4538493481936401e-06</cx:pt>
          <cx:pt idx="755">8.8212612912038995e-05</cx:pt>
          <cx:pt idx="756">-9.8240244482380393e-05</cx:pt>
          <cx:pt idx="757">-4.5120180603720999e-05</cx:pt>
          <cx:pt idx="758">0.00036140824149998198</cx:pt>
          <cx:pt idx="759">6.5145413245171197e-05</cx:pt>
          <cx:pt idx="760">0.00080824852444780096</cx:pt>
          <cx:pt idx="761">0.00047397581207650903</cx:pt>
          <cx:pt idx="762">-0.00141904006166716</cx:pt>
          <cx:pt idx="763">-0.00186467733820918</cx:pt>
          <cx:pt idx="764">-0.0027320597719404198</cx:pt>
          <cx:pt idx="765">-0.00145490702322522</cx:pt>
          <cx:pt idx="766">-0.0031094277068251402</cx:pt>
          <cx:pt idx="767">-0.00186961587417286</cx:pt>
          <cx:pt idx="768">-0.00120698500495918</cx:pt>
          <cx:pt idx="769">-0.0058787845227196399</cx:pt>
          <cx:pt idx="770">-4.1233738920835499e-05</cx:pt>
          <cx:pt idx="771">0.00028229941296606999</cx:pt>
          <cx:pt idx="772">-0.0050758076555235798</cx:pt>
          <cx:pt idx="773">-0.0055601303895041997</cx:pt>
          <cx:pt idx="774">-0.00294939934468629</cx:pt>
          <cx:pt idx="775">-0.0023191841500637901</cx:pt>
          <cx:pt idx="776">-0.00026948824678925003</cx:pt>
          <cx:pt idx="777">-0.0028335213948174199</cx:pt>
          <cx:pt idx="778">-0.0022929457266717798</cx:pt>
          <cx:pt idx="779">0.000672998360863498</cx:pt>
          <cx:pt idx="780">-0.000130492874764503</cx:pt>
          <cx:pt idx="781">-2.4697750505729599e-05</cx:pt>
          <cx:pt idx="782">-0.00085587396526579801</cx:pt>
          <cx:pt idx="783">0.00063943746689446696</cx:pt>
          <cx:pt idx="784">-0.0015742131715418251</cx:pt>
          <cx:pt idx="785">-0.0031795535277532</cx:pt>
          <cx:pt idx="786">-0.0046739353608279003</cx:pt>
          <cx:pt idx="787">-0.015741902808096325</cx:pt>
          <cx:pt idx="788">-0.019898944020664625</cx:pt>
          <cx:pt idx="789">-0.018260676466379151</cx:pt>
          <cx:pt idx="790">-0.0186486949622694</cx:pt>
          <cx:pt idx="791">-0.049635192504681749</cx:pt>
          <cx:pt idx="792">-0.033892877013770001</cx:pt>
          <cx:pt idx="793">-0.041646901449749252</cx:pt>
          <cx:pt idx="794">-0.026756315932809249</cx:pt>
          <cx:pt idx="795">0.0047613801864937501</cx:pt>
          <cx:pt idx="796">0.0093169915956168008</cx:pt>
          <cx:pt idx="797">0.0057523104452053249</cx:pt>
          <cx:pt idx="798">0.023792690353878727</cx:pt>
          <cx:pt idx="799">-0.00018112763228983724</cx:pt>
          <cx:pt idx="800">-0.023736125722917573</cx:pt>
          <cx:pt idx="801">-0.0073486268213636503</cx:pt>
          <cx:pt idx="802">0.013250509491850275</cx:pt>
          <cx:pt idx="803">0.020648190429993676</cx:pt>
          <cx:pt idx="804">0.022417910841972127</cx:pt>
          <cx:pt idx="805">0.012489926081920901</cx:pt>
          <cx:pt idx="806">-0.00050543372990316505</cx:pt>
          <cx:pt idx="807">0.0053070604015791247</cx:pt>
          <cx:pt idx="808">0.001861862952599295</cx:pt>
          <cx:pt idx="809">0.00058495704860482751</cx:pt>
          <cx:pt idx="810">-4.9036449728116499e-05</cx:pt>
          <cx:pt idx="811">0.00040047677449347248</cx:pt>
          <cx:pt idx="812">-0.0010371996018342974</cx:pt>
          <cx:pt idx="813">-0.0055090815204290747</cx:pt>
          <cx:pt idx="814">-0.0096410453189293005</cx:pt>
          <cx:pt idx="815">-0.018809529786288848</cx:pt>
          <cx:pt idx="816">-0.023236968713498025</cx:pt>
          <cx:pt idx="817">-0.020408164875611874</cx:pt>
          <cx:pt idx="818">-0.021979010101004198</cx:pt>
          <cx:pt idx="819">-0.051829160857468248</cx:pt>
          <cx:pt idx="820">-0.041786780072575497</cx:pt>
          <cx:pt idx="821">-0.031619098016051748</cx:pt>
          <cx:pt idx="822">-0.020233501530582652</cx:pt>
          <cx:pt idx="823">0.0043880100490714747</cx:pt>
          <cx:pt idx="824">0.028825786283321001</cx:pt>
          <cx:pt idx="825">0.02342183520279285</cx:pt>
          <cx:pt idx="826">0.021977118877082875</cx:pt>
          <cx:pt idx="827">-0.016377965816068075</cx:pt>
          <cx:pt idx="828">-0.033807208832072999</cx:pt>
          <cx:pt idx="829">-0.014707857640345224</cx:pt>
          <cx:pt idx="830">0.0012831546577357225</cx:pt>
          <cx:pt idx="831">0.0019080981378421049</cx:pt>
          <cx:pt idx="832">-0.0070665413861215002</cx:pt>
          <cx:pt idx="833">-0.0020927734060580201</cx:pt>
          <cx:pt idx="834">-0.0045533928969735751</cx:pt>
          <cx:pt idx="835">0.00043846447378131502</cx:pt>
          <cx:pt idx="836">-0.00030446462004074998</cx:pt>
          <cx:pt idx="837">-9.6879607075570998e-05</cx:pt>
          <cx:pt idx="838">-0.00037564673194016997</cx:pt>
          <cx:pt idx="839">6.8547703515709253e-06</cx:pt>
          <cx:pt idx="840">-0.0028496550523761498</cx:pt>
          <cx:pt idx="841">-0.0089086977851516244</cx:pt>
          <cx:pt idx="842">-0.015871517901095224</cx:pt>
          <cx:pt idx="843">-0.023989059821762498</cx:pt>
          <cx:pt idx="844">-0.021697412661567349</cx:pt>
          <cx:pt idx="845">-0.017348070035343176</cx:pt>
          <cx:pt idx="846">-0.025221723984746751</cx:pt>
          <cx:pt idx="847">-0.038773917770343003</cx:pt>
          <cx:pt idx="848">-0.03755227557538425</cx:pt>
          <cx:pt idx="849">0.00075403337476435245</cx:pt>
          <cx:pt idx="850">-0.0059044279856111754</cx:pt>
          <cx:pt idx="851">0.023499750636366449</cx:pt>
          <cx:pt idx="852">0.03353938190907875</cx:pt>
          <cx:pt idx="853">-0.0022143257843332373</cx:pt>
          <cx:pt idx="854">-0.017487339822048226</cx:pt>
          <cx:pt idx="855">-0.016837839193637023</cx:pt>
          <cx:pt idx="856">-0.0067184398669490001</cx:pt>
          <cx:pt idx="857">-0.0082639081860480246</cx:pt>
          <cx:pt idx="858">-0.022756008182778825</cx:pt>
          <cx:pt idx="859">-0.0229205966791542</cx:pt>
          <cx:pt idx="860">-0.015922582083417802</cx:pt>
          <cx:pt idx="861">-0.013051443513565726</cx:pt>
          <cx:pt idx="862">-0.011154996190914175</cx:pt>
          <cx:pt idx="863">-0.0010559578275561325</cx:pt>
          <cx:pt idx="864">-0.00025696522976106998</cx:pt>
          <cx:pt idx="865">4.5082932323834e-05</cx:pt>
          <cx:pt idx="866">-0.00031564433005685252</cx:pt>
          <cx:pt idx="867">-0.0010375117794930925</cx:pt>
          <cx:pt idx="868">-0.0053693773416693498</cx:pt>
          <cx:pt idx="869">-0.012447997502036874</cx:pt>
          <cx:pt idx="870">-0.023488468459934152</cx:pt>
          <cx:pt idx="871">-0.033416928588219499</cx:pt>
          <cx:pt idx="872">-0.011324211482048926</cx:pt>
          <cx:pt idx="873">-0.00255108108776805</cx:pt>
          <cx:pt idx="874">-0.0081962553213092496</cx:pt>
          <cx:pt idx="875">-0.039665657679422248</cx:pt>
          <cx:pt idx="876">-0.016901751711803276</cx:pt>
          <cx:pt idx="877">-0.0030643566129357749</cx:pt>
          <cx:pt idx="878">0.013264122749645524</cx:pt>
          <cx:pt idx="879">-0.0013238174065868</cx:pt>
          <cx:pt idx="880">0.0117814818912473</cx:pt>
          <cx:pt idx="881">-0.025477801465471999</cx:pt>
          <cx:pt idx="882">-0.014262118878655625</cx:pt>
          <cx:pt idx="883">-0.016558712560763651</cx:pt>
          <cx:pt idx="884">-0.0015742131715418251</cx:pt>
          <cx:pt idx="885">-0.0031795535277532</cx:pt>
          <cx:pt idx="886">-0.0046739353608279003</cx:pt>
          <cx:pt idx="887">-0.015741902808096325</cx:pt>
          <cx:pt idx="888">-0.019898944020664625</cx:pt>
          <cx:pt idx="889">-0.018260676466379151</cx:pt>
          <cx:pt idx="890">-0.0186486949622694</cx:pt>
          <cx:pt idx="891">-0.049635192504681749</cx:pt>
          <cx:pt idx="892">-0.033892877013770001</cx:pt>
          <cx:pt idx="893">-0.041646901449749252</cx:pt>
          <cx:pt idx="894">-0.026756315932809249</cx:pt>
          <cx:pt idx="895">0.0047613801864937501</cx:pt>
          <cx:pt idx="896">0.0093169915956168008</cx:pt>
          <cx:pt idx="897">0.0057523104452053249</cx:pt>
          <cx:pt idx="898">0.023792690353878727</cx:pt>
          <cx:pt idx="899">-0.00018112763228983724</cx:pt>
          <cx:pt idx="900">-0.023736125722917573</cx:pt>
          <cx:pt idx="901">-0.0073486268213636503</cx:pt>
          <cx:pt idx="902">0.013250509491850275</cx:pt>
          <cx:pt idx="903">0.020648190429993676</cx:pt>
          <cx:pt idx="904">0.022417910841972127</cx:pt>
          <cx:pt idx="905">0.012489926081920901</cx:pt>
          <cx:pt idx="906">-0.00050543372990316505</cx:pt>
          <cx:pt idx="907">0.0053070604015791247</cx:pt>
          <cx:pt idx="908">0.001861862952599295</cx:pt>
          <cx:pt idx="909">0.00058495704860482751</cx:pt>
          <cx:pt idx="910">-4.9036449728116499e-05</cx:pt>
          <cx:pt idx="911">0.00040047677449347248</cx:pt>
          <cx:pt idx="912">-0.0010371996018342974</cx:pt>
          <cx:pt idx="913">-0.0055090815204290747</cx:pt>
          <cx:pt idx="914">-0.0096410453189293005</cx:pt>
          <cx:pt idx="915">-0.018809529786288848</cx:pt>
          <cx:pt idx="916">-0.023236968713498025</cx:pt>
          <cx:pt idx="917">-0.020408164875611874</cx:pt>
          <cx:pt idx="918">-0.021979010101004198</cx:pt>
          <cx:pt idx="919">-0.051829160857468248</cx:pt>
          <cx:pt idx="920">-0.041786780072575497</cx:pt>
          <cx:pt idx="921">-0.031619098016051748</cx:pt>
          <cx:pt idx="922">-0.020233501530582652</cx:pt>
          <cx:pt idx="923">0.0043880100490714747</cx:pt>
          <cx:pt idx="924">0.028825786283321001</cx:pt>
          <cx:pt idx="925">0.02342183520279285</cx:pt>
          <cx:pt idx="926">0.021977118877082875</cx:pt>
          <cx:pt idx="927">-0.016377965816068075</cx:pt>
          <cx:pt idx="928">-0.033807208832072999</cx:pt>
          <cx:pt idx="929">-0.014707857640345224</cx:pt>
          <cx:pt idx="930">0.0012831546577357225</cx:pt>
          <cx:pt idx="931">0.0019080981378421049</cx:pt>
          <cx:pt idx="932">-0.0070665413861215002</cx:pt>
          <cx:pt idx="933">-0.0020927734060580201</cx:pt>
          <cx:pt idx="934">-0.0045533928969735751</cx:pt>
          <cx:pt idx="935">0.00043846447378131502</cx:pt>
          <cx:pt idx="936">-0.00030446462004074998</cx:pt>
          <cx:pt idx="937">-9.6879607075570998e-05</cx:pt>
          <cx:pt idx="938">-0.00037564673194016997</cx:pt>
          <cx:pt idx="939">6.8547703515709253e-06</cx:pt>
          <cx:pt idx="940">-0.0028496550523761498</cx:pt>
          <cx:pt idx="941">-0.0089086977851516244</cx:pt>
          <cx:pt idx="942">-0.015871517901095224</cx:pt>
          <cx:pt idx="943">-0.023989059821762498</cx:pt>
          <cx:pt idx="944">-0.021697412661567349</cx:pt>
          <cx:pt idx="945">-0.017348070035343176</cx:pt>
          <cx:pt idx="946">-0.025221723984746751</cx:pt>
          <cx:pt idx="947">-0.038773917770343003</cx:pt>
          <cx:pt idx="948">-0.03755227557538425</cx:pt>
          <cx:pt idx="949">0.00075403337476435245</cx:pt>
          <cx:pt idx="950">-0.0059044279856111754</cx:pt>
          <cx:pt idx="951">0.023499750636366449</cx:pt>
          <cx:pt idx="952">0.03353938190907875</cx:pt>
          <cx:pt idx="953">-0.0022143257843332373</cx:pt>
          <cx:pt idx="954">-0.017487339822048226</cx:pt>
          <cx:pt idx="955">-0.016837839193637023</cx:pt>
          <cx:pt idx="956">-0.0067184398669490001</cx:pt>
          <cx:pt idx="957">-0.0082639081860480246</cx:pt>
          <cx:pt idx="958">-0.022756008182778825</cx:pt>
          <cx:pt idx="959">-0.0229205966791542</cx:pt>
          <cx:pt idx="960">-0.015922582083417802</cx:pt>
          <cx:pt idx="961">-0.013051443513565726</cx:pt>
          <cx:pt idx="962">-0.011154996190914175</cx:pt>
          <cx:pt idx="963">-0.0010559578275561325</cx:pt>
          <cx:pt idx="964">-0.00025696522976106998</cx:pt>
          <cx:pt idx="965">4.5082932323834e-05</cx:pt>
          <cx:pt idx="966">-0.00031564433005685252</cx:pt>
          <cx:pt idx="967">-0.0010375117794930925</cx:pt>
          <cx:pt idx="968">-0.0053693773416693498</cx:pt>
          <cx:pt idx="969">-0.012447997502036874</cx:pt>
          <cx:pt idx="970">-0.023488468459934152</cx:pt>
          <cx:pt idx="971">-0.033416928588219499</cx:pt>
          <cx:pt idx="972">-0.011324211482048926</cx:pt>
          <cx:pt idx="973">-0.00255108108776805</cx:pt>
          <cx:pt idx="974">-0.0081962553213092496</cx:pt>
          <cx:pt idx="975">-0.039665657679422248</cx:pt>
          <cx:pt idx="976">-0.016901751711803276</cx:pt>
          <cx:pt idx="977">-0.0030643566129357749</cx:pt>
          <cx:pt idx="978">0.013264122749645524</cx:pt>
          <cx:pt idx="979">-0.0013238174065868</cx:pt>
          <cx:pt idx="980">0.0117814818912473</cx:pt>
          <cx:pt idx="981">-0.025477801465471999</cx:pt>
          <cx:pt idx="982">-0.014262118878655625</cx:pt>
          <cx:pt idx="983">-0.016558712560763651</cx:pt>
          <cx:pt idx="984">-0.0015742131715418251</cx:pt>
          <cx:pt idx="985">-0.0031795535277532</cx:pt>
          <cx:pt idx="986">-0.0046739353608279003</cx:pt>
          <cx:pt idx="987">-0.015741902808096325</cx:pt>
          <cx:pt idx="988">-0.019898944020664625</cx:pt>
          <cx:pt idx="989">-0.018260676466379151</cx:pt>
          <cx:pt idx="990">-0.0186486949622694</cx:pt>
          <cx:pt idx="991">-0.049635192504681749</cx:pt>
          <cx:pt idx="992">-0.033892877013770001</cx:pt>
          <cx:pt idx="993">-0.041646901449749252</cx:pt>
          <cx:pt idx="994">-0.026756315932809249</cx:pt>
          <cx:pt idx="995">0.0047613801864937501</cx:pt>
          <cx:pt idx="996">0.0093169915956168008</cx:pt>
          <cx:pt idx="997">0.0057523104452053249</cx:pt>
          <cx:pt idx="998">0.023792690353878727</cx:pt>
          <cx:pt idx="999">-0.00018112763228983724</cx:pt>
          <cx:pt idx="1000">-0.023736125722917573</cx:pt>
          <cx:pt idx="1001">-0.0073486268213636503</cx:pt>
          <cx:pt idx="1002">0.013250509491850275</cx:pt>
          <cx:pt idx="1003">0.020648190429993676</cx:pt>
          <cx:pt idx="1004">0.022417910841972127</cx:pt>
          <cx:pt idx="1005">0.012489926081920901</cx:pt>
          <cx:pt idx="1006">-0.00050543372990316505</cx:pt>
          <cx:pt idx="1007">0.0053070604015791247</cx:pt>
          <cx:pt idx="1008">0.001861862952599295</cx:pt>
          <cx:pt idx="1009">0.00058495704860482751</cx:pt>
          <cx:pt idx="1010">-4.9036449728116499e-05</cx:pt>
          <cx:pt idx="1011">0.00040047677449347248</cx:pt>
          <cx:pt idx="1012">-0.0010371996018342974</cx:pt>
          <cx:pt idx="1013">-0.0055090815204290747</cx:pt>
          <cx:pt idx="1014">-0.0096410453189293005</cx:pt>
          <cx:pt idx="1015">-0.018809529786288848</cx:pt>
          <cx:pt idx="1016">-0.023236968713498025</cx:pt>
          <cx:pt idx="1017">-0.020408164875611874</cx:pt>
          <cx:pt idx="1018">-0.021979010101004198</cx:pt>
          <cx:pt idx="1019">-0.051829160857468248</cx:pt>
          <cx:pt idx="1020">-0.041786780072575497</cx:pt>
          <cx:pt idx="1021">-0.031619098016051748</cx:pt>
          <cx:pt idx="1022">-0.020233501530582652</cx:pt>
          <cx:pt idx="1023">0.0043880100490714747</cx:pt>
          <cx:pt idx="1024">0.028825786283321001</cx:pt>
          <cx:pt idx="1025">0.02342183520279285</cx:pt>
          <cx:pt idx="1026">0.021977118877082875</cx:pt>
          <cx:pt idx="1027">-0.016377965816068075</cx:pt>
          <cx:pt idx="1028">-0.033807208832072999</cx:pt>
          <cx:pt idx="1029">-0.014707857640345224</cx:pt>
          <cx:pt idx="1030">0.0012831546577357225</cx:pt>
          <cx:pt idx="1031">0.0019080981378421049</cx:pt>
          <cx:pt idx="1032">-0.0070665413861215002</cx:pt>
          <cx:pt idx="1033">-0.0020927734060580201</cx:pt>
          <cx:pt idx="1034">-0.0045533928969735751</cx:pt>
          <cx:pt idx="1035">0.00043846447378131502</cx:pt>
          <cx:pt idx="1036">-0.00030446462004074998</cx:pt>
          <cx:pt idx="1037">-9.6879607075570998e-05</cx:pt>
          <cx:pt idx="1038">-0.00037564673194016997</cx:pt>
          <cx:pt idx="1039">6.8547703515709253e-06</cx:pt>
          <cx:pt idx="1040">-0.0028496550523761498</cx:pt>
          <cx:pt idx="1041">-0.0089086977851516244</cx:pt>
          <cx:pt idx="1042">-0.015871517901095224</cx:pt>
          <cx:pt idx="1043">-0.023989059821762498</cx:pt>
          <cx:pt idx="1044">-0.021697412661567349</cx:pt>
          <cx:pt idx="1045">-0.017348070035343176</cx:pt>
          <cx:pt idx="1046">-0.025221723984746751</cx:pt>
          <cx:pt idx="1047">-0.038773917770343003</cx:pt>
          <cx:pt idx="1048">-0.03755227557538425</cx:pt>
          <cx:pt idx="1049">0.00075403337476435245</cx:pt>
          <cx:pt idx="1050">-0.0059044279856111754</cx:pt>
          <cx:pt idx="1051">0.023499750636366449</cx:pt>
          <cx:pt idx="1052">0.03353938190907875</cx:pt>
          <cx:pt idx="1053">-0.0022143257843332373</cx:pt>
          <cx:pt idx="1054">-0.017487339822048226</cx:pt>
          <cx:pt idx="1055">-0.016837839193637023</cx:pt>
          <cx:pt idx="1056">-0.0067184398669490001</cx:pt>
          <cx:pt idx="1057">-0.0082639081860480246</cx:pt>
          <cx:pt idx="1058">-0.022756008182778825</cx:pt>
          <cx:pt idx="1059">-0.0229205966791542</cx:pt>
          <cx:pt idx="1060">-0.015922582083417802</cx:pt>
          <cx:pt idx="1061">-0.013051443513565726</cx:pt>
          <cx:pt idx="1062">-0.011154996190914175</cx:pt>
          <cx:pt idx="1063">-0.0010559578275561325</cx:pt>
          <cx:pt idx="1064">-0.00025696522976106998</cx:pt>
          <cx:pt idx="1065">4.5082932323834e-05</cx:pt>
          <cx:pt idx="1066">-0.00031564433005685252</cx:pt>
          <cx:pt idx="1067">-0.0010375117794930925</cx:pt>
          <cx:pt idx="1068">-0.0053693773416693498</cx:pt>
          <cx:pt idx="1069">-0.012447997502036874</cx:pt>
          <cx:pt idx="1070">-0.023488468459934152</cx:pt>
          <cx:pt idx="1071">-0.033416928588219499</cx:pt>
          <cx:pt idx="1072">-0.011324211482048926</cx:pt>
          <cx:pt idx="1073">-0.00255108108776805</cx:pt>
          <cx:pt idx="1074">-0.0081962553213092496</cx:pt>
          <cx:pt idx="1075">-0.039665657679422248</cx:pt>
          <cx:pt idx="1076">-0.016901751711803276</cx:pt>
          <cx:pt idx="1077">-0.0030643566129357749</cx:pt>
          <cx:pt idx="1078">0.013264122749645524</cx:pt>
          <cx:pt idx="1079">-0.0013238174065868</cx:pt>
          <cx:pt idx="1080">0.0117814818912473</cx:pt>
          <cx:pt idx="1081">-0.025477801465471999</cx:pt>
          <cx:pt idx="1082">-0.014262118878655625</cx:pt>
          <cx:pt idx="1083">-0.016558712560763651</cx:pt>
        </cx:lvl>
      </cx:numDim>
    </cx:data>
    <cx:data id="19">
      <cx:numDim type="val">
        <cx:f>Sheet2!$T$1:$T$1084</cx:f>
        <cx:lvl ptCount="1084" formatCode="G/通用格式">
          <cx:pt idx="0">0.00054759481945144701</cx:pt>
          <cx:pt idx="1">0.000104184586399074</cx:pt>
          <cx:pt idx="2">-0.000112725332473741</cx:pt>
          <cx:pt idx="3">0.00084915414775989597</cx:pt>
          <cx:pt idx="4">-2.80553486947195e-05</cx:pt>
          <cx:pt idx="5">-0.00012212362624272499</cx:pt>
          <cx:pt idx="6">0.00036279425478222298</cx:pt>
          <cx:pt idx="7">0.00041897188429673</cx:pt>
          <cx:pt idx="8">-0.00038250837205969901</cx:pt>
          <cx:pt idx="9">0.00037267750333534798</cx:pt>
          <cx:pt idx="10">-0.00025735424536499899</cx:pt>
          <cx:pt idx="11">0.00036509683742499402</cx:pt>
          <cx:pt idx="12">-0.00048857281153140398</cx:pt>
          <cx:pt idx="13">0.00012682133434532299</cx:pt>
          <cx:pt idx="14">4.9195494140883999e-05</cx:pt>
          <cx:pt idx="15">3.7438925574796399e-06</cx:pt>
          <cx:pt idx="16">-0.00036483477560102901</cx:pt>
          <cx:pt idx="17">0.00052577480757393504</cx:pt>
          <cx:pt idx="18">0.00035201843001798401</cx:pt>
          <cx:pt idx="19">-8.56804643695277e-05</cx:pt>
          <cx:pt idx="20">-0.000195353886356109</cx:pt>
          <cx:pt idx="21">0.00063691428485836295</cx:pt>
          <cx:pt idx="22">-0.00093939923432677505</cx:pt>
          <cx:pt idx="23">-0.00025603100009248899</cx:pt>
          <cx:pt idx="24">0.00125086164329619</cx:pt>
          <cx:pt idx="25">-0.00043029150641719899</cx:pt>
          <cx:pt idx="26">1.6113949555010701e-05</cx:pt>
          <cx:pt idx="27">0.00039692476259043199</cx:pt>
          <cx:pt idx="28">-8.3859623770287902e-05</cx:pt>
          <cx:pt idx="29">1.7518075036314799e-05</cx:pt>
          <cx:pt idx="30">-0.00097703000776989198</cx:pt>
          <cx:pt idx="31">-8.7530897619938802e-07</cx:pt>
          <cx:pt idx="32">-0.000423542149831351</cx:pt>
          <cx:pt idx="33">0.00031707779890084497</cx:pt>
          <cx:pt idx="34">0.00017955831341108099</cx:pt>
          <cx:pt idx="35">0.00206630959317265</cx:pt>
          <cx:pt idx="36">0.0015514179270171801</cx:pt>
          <cx:pt idx="37">0.000438056695838396</cx:pt>
          <cx:pt idx="38">-0.00018522047220129799</cx:pt>
          <cx:pt idx="39">0.00036738024295030099</cx:pt>
          <cx:pt idx="40">0.000149476069395187</cx:pt>
          <cx:pt idx="41">4.5477471012359099e-05</cx:pt>
          <cx:pt idx="42">0.00039427871583808501</cx:pt>
          <cx:pt idx="43">-0.00068080613842972997</cx:pt>
          <cx:pt idx="44">0.000161742015645242</cx:pt>
          <cx:pt idx="45">0.00015226031473999501</cx:pt>
          <cx:pt idx="46">-7.6027383784474004e-05</cx:pt>
          <cx:pt idx="47">0.00052445277815635002</cx:pt>
          <cx:pt idx="48">0.00096644000718894198</cx:pt>
          <cx:pt idx="49">-0.00034083858232636599</cx:pt>
          <cx:pt idx="50">0.00011885888626583099</cx:pt>
          <cx:pt idx="51">0.00031783308304832202</cx:pt>
          <cx:pt idx="52">-0.00041270860869870799</cx:pt>
          <cx:pt idx="53">0.000164665964913425</cx:pt>
          <cx:pt idx="54">-0.00023786644100050601</cx:pt>
          <cx:pt idx="55">-0.000100166134881447</cx:pt>
          <cx:pt idx="56">0.00034881985802800601</cx:pt>
          <cx:pt idx="57">7.2025715012494907e-05</cx:pt>
          <cx:pt idx="58">-0.00016227655812269901</cx:pt>
          <cx:pt idx="59">8.1905130910782099e-06</cx:pt>
          <cx:pt idx="60">-0.00052487218187498405</cx:pt>
          <cx:pt idx="61">-6.1400722968050296e-06</cx:pt>
          <cx:pt idx="62">0.00052135887872877798</cx:pt>
          <cx:pt idx="63">0.00328498160901775</cx:pt>
          <cx:pt idx="64">-0.00022013963943025701</cx:pt>
          <cx:pt idx="65">-0.0092265441788662306</cx:pt>
          <cx:pt idx="66">-0.0057155369811134702</cx:pt>
          <cx:pt idx="67">-0.0037625108668880901</cx:pt>
          <cx:pt idx="68">-0.0047771605541636203</cx:pt>
          <cx:pt idx="69">0.00088435840347437296</cx:pt>
          <cx:pt idx="70">-0.0030058518934624502</cx:pt>
          <cx:pt idx="71">-0.0028626307541675501</cx:pt>
          <cx:pt idx="72">0.00029734624024932698</cx:pt>
          <cx:pt idx="73">-0.000133877255172027</cx:pt>
          <cx:pt idx="74">-0.000734012154753396</cx:pt>
          <cx:pt idx="75">-0.00031905402819489698</cx:pt>
          <cx:pt idx="76">0.00034734804709038003</cx:pt>
          <cx:pt idx="77">0.000249392689551615</cx:pt>
          <cx:pt idx="78">-0.0013259765900668901</cx:pt>
          <cx:pt idx="79">-0.00069086029793661804</cx:pt>
          <cx:pt idx="80">0.00022519055607771101</cx:pt>
          <cx:pt idx="81">-6.0312005658309001e-05</cx:pt>
          <cx:pt idx="82">0.00027238042828394901</cx:pt>
          <cx:pt idx="83">9.5622484959839803e-06</cx:pt>
          <cx:pt idx="84">0.000320912188369208</cx:pt>
          <cx:pt idx="85">-0.000217408494743327</cx:pt>
          <cx:pt idx="86">0.00057094758711868205</cx:pt>
          <cx:pt idx="87">-0.00026632030785967402</cx:pt>
          <cx:pt idx="88">0.00022230514119864699</cx:pt>
          <cx:pt idx="89">0.000485475191502136</cx:pt>
          <cx:pt idx="90">0.00143593169687719</cx:pt>
          <cx:pt idx="91">0.0126419265560197</cx:pt>
          <cx:pt idx="92">0.0140338219860627</cx:pt>
          <cx:pt idx="93">-0.00782528922572495</cx:pt>
          <cx:pt idx="94">-0.0080675932298543106</cx:pt>
          <cx:pt idx="95">-0.0116161637695233</cx:pt>
          <cx:pt idx="96">0.0083482115554523104</cx:pt>
          <cx:pt idx="97">0.018831325891577801</cx:pt>
          <cx:pt idx="98">-0.0025109662239820702</cx:pt>
          <cx:pt idx="99">-0.00085859756797789703</cx:pt>
          <cx:pt idx="100">0.0100498172585444</cx:pt>
          <cx:pt idx="101">0.011806584428242501</cx:pt>
          <cx:pt idx="102">0.0090653028411887809</cx:pt>
          <cx:pt idx="103">0.00149774510697604</cx:pt>
          <cx:pt idx="104">-0.00290113153002736</cx:pt>
          <cx:pt idx="105">-0.00117440288693595</cx:pt>
          <cx:pt idx="106">-0.0022469382897318101</cx:pt>
          <cx:pt idx="107">-0.00109851785298943</cx:pt>
          <cx:pt idx="108">-6.4196128357408002e-06</cx:pt>
          <cx:pt idx="109">-4.9418130488039699e-05</cx:pt>
          <cx:pt idx="110">0.00045568348931075502</cx:pt>
          <cx:pt idx="111">0.00101340610225984</cx:pt>
          <cx:pt idx="112">-9.2133716836421704e-05</cx:pt>
          <cx:pt idx="113">6.2149090907379095e-05</cx:pt>
          <cx:pt idx="114">-0.00025086534589090399</cx:pt>
          <cx:pt idx="115">0.0011229988001698499</cx:pt>
          <cx:pt idx="116">0.00193897493271047</cx:pt>
          <cx:pt idx="117">-0.0036431200039467701</cx:pt>
          <cx:pt idx="118">-0.00145816773539822</cx:pt>
          <cx:pt idx="119">0.0117909721183889</cx:pt>
          <cx:pt idx="120">-0.0030868965790499699</cx:pt>
          <cx:pt idx="121">-0.0145966187174241</cx:pt>
          <cx:pt idx="122">0.010370064391042599</cx:pt>
          <cx:pt idx="123">0.016088405075089601</cx:pt>
          <cx:pt idx="124">0.0055217116024832702</cx:pt>
          <cx:pt idx="125">-0.022045315039503601</cx:pt>
          <cx:pt idx="126">-0.0061658867477006303</cx:pt>
          <cx:pt idx="127">0.025135045027948999</cx:pt>
          <cx:pt idx="128">0.00829931337248648</cx:pt>
          <cx:pt idx="129">0.0061331685029034199</cx:pt>
          <cx:pt idx="130">0.0237192709617506</cx:pt>
          <cx:pt idx="131">0.0182910943775892</cx:pt>
          <cx:pt idx="132">-0.00129853243423053</cx:pt>
          <cx:pt idx="133">-0.00175633230980415</cx:pt>
          <cx:pt idx="134">-0.0040184546760832799</cx:pt>
          <cx:pt idx="135">0.0012125525100659699</cx:pt>
          <cx:pt idx="136">0.00125118903561</cx:pt>
          <cx:pt idx="137">0.00084911272532943503</cx:pt>
          <cx:pt idx="138">0.000346695695288695</cx:pt>
          <cx:pt idx="139">0.0010947439957211401</cx:pt>
          <cx:pt idx="140">-0.00029480432722676502</cx:pt>
          <cx:pt idx="141">-0.000384108598676028</cx:pt>
          <cx:pt idx="142">-7.9575102934598802e-05</cx:pt>
          <cx:pt idx="143">0.0041637463140820896</cx:pt>
          <cx:pt idx="144">0.0088947683129976599</cx:pt>
          <cx:pt idx="145">0.0058152354429450003</cx:pt>
          <cx:pt idx="146">0.017574702968594699</cx:pt>
          <cx:pt idx="147">0.027464282393040499</cx:pt>
          <cx:pt idx="148">-0.028680524273237099</cx:pt>
          <cx:pt idx="149">-0.023546334110481699</cx:pt>
          <cx:pt idx="150">-0.0082620754906683191</cx:pt>
          <cx:pt idx="151">0.060569171522993799</cx:pt>
          <cx:pt idx="152">0.0051698545942767604</cx:pt>
          <cx:pt idx="153">-0.0228975762817046</cx:pt>
          <cx:pt idx="154">-0.0134637188436019</cx:pt>
          <cx:pt idx="155">0.00295715300753314</cx:pt>
          <cx:pt idx="156">0.0224844083417912</cx:pt>
          <cx:pt idx="157">0.027046744708298799</cx:pt>
          <cx:pt idx="158">0.060003288547099701</cx:pt>
          <cx:pt idx="159">0.0551070808049006</cx:pt>
          <cx:pt idx="160">0.0291620784776635</cx:pt>
          <cx:pt idx="161">0.0038292044313492698</cx:pt>
          <cx:pt idx="162">-0.0015067353252843699</cx:pt>
          <cx:pt idx="163">-0.0030680066335174402</cx:pt>
          <cx:pt idx="164">0.00033399337826131798</cx:pt>
          <cx:pt idx="165">0.00053096125913851895</cx:pt>
          <cx:pt idx="166">0.0016446599686458299</cx:pt>
          <cx:pt idx="167">-0.00018375440340140099</cx:pt>
          <cx:pt idx="168">-0.00015164163031172601</cx:pt>
          <cx:pt idx="169">0.00020742975314917101</cx:pt>
          <cx:pt idx="170">0.00315561368225163</cx:pt>
          <cx:pt idx="171">0.00361445744984189</cx:pt>
          <cx:pt idx="172">0.00613557688212347</cx:pt>
          <cx:pt idx="173">0.0131075435733335</cx:pt>
          <cx:pt idx="174">0.042623060378908999</cx:pt>
          <cx:pt idx="175">0.032629902948819497</cx:pt>
          <cx:pt idx="176">-0.0127201460605143</cx:pt>
          <cx:pt idx="177">0.0050282878627575904</cx:pt>
          <cx:pt idx="178">0.070645012993364301</cx:pt>
          <cx:pt idx="179">0.092501327625984994</cx:pt>
          <cx:pt idx="180">0.0240963823989402</cx:pt>
          <cx:pt idx="181">-0.00657152400977923</cx:pt>
          <cx:pt idx="182">-0.0026030646028904901</cx:pt>
          <cx:pt idx="183">0.0509444376082301</cx:pt>
          <cx:pt idx="184">0.0280708784223163</cx:pt>
          <cx:pt idx="185">0.00647518063027956</cx:pt>
          <cx:pt idx="186">0.029612998003866499</cx:pt>
          <cx:pt idx="187">0.0146192641527358</cx:pt>
          <cx:pt idx="188">0.0060252074677734297</cx:pt>
          <cx:pt idx="189">-0.0074990443025854097</cx:pt>
          <cx:pt idx="190">-0.0086145052269268208</cx:pt>
          <cx:pt idx="191">-0.0149482840507846</cx:pt>
          <cx:pt idx="192">-0.0073726187150790004</cx:pt>
          <cx:pt idx="193">0.0029444777152102001</cx:pt>
          <cx:pt idx="194">0.00138641258818349</cx:pt>
          <cx:pt idx="195">-0.00065864513557949795</cx:pt>
          <cx:pt idx="196">0.00056128108847167905</cx:pt>
          <cx:pt idx="197">0.000294327197498689</cx:pt>
          <cx:pt idx="198">-0.0049940925491639898</cx:pt>
          <cx:pt idx="199">-0.0018162924687274301</cx:pt>
          <cx:pt idx="200">0.0019699367322623127</cx:pt>
          <cx:pt idx="201">0.0068420817117932501</cx:pt>
          <cx:pt idx="202">0.011826771127647824</cx:pt>
          <cx:pt idx="203">0.011092125667934724</cx:pt>
          <cx:pt idx="204">0.014842275278135525</cx:pt>
          <cx:pt idx="205">0.014058977671087675</cx:pt>
          <cx:pt idx="206">0.02845645629963325</cx:pt>
          <cx:pt idx="207">0.016139831544114799</cx:pt>
          <cx:pt idx="208">0.001774955734154035</cx:pt>
          <cx:pt idx="209">-0.00071205276186888755</cx:pt>
          <cx:pt idx="210">0.012393130299152875</cx:pt>
          <cx:pt idx="211">0.0085886989228477258</cx:pt>
          <cx:pt idx="212">-0.0040592614527228503</cx:pt>
          <cx:pt idx="213">-0.0151853815727277</cx:pt>
          <cx:pt idx="214">-0.003966201419427275</cx:pt>
          <cx:pt idx="215">-0.00547976617225955</cx:pt>
          <cx:pt idx="216">-0.00051918149782663502</cx:pt>
          <cx:pt idx="217">-0.0069771452161151749</cx:pt>
          <cx:pt idx="218">-0.0022280551750073099</cx:pt>
          <cx:pt idx="219">-0.0032864210332884751</cx:pt>
          <cx:pt idx="220">-0.0036542731148069751</cx:pt>
          <cx:pt idx="221">-0.000257624267667825</cx:pt>
          <cx:pt idx="222">0.00079844542055640996</cx:pt>
          <cx:pt idx="223">0.00013657523302048225</cx:pt>
          <cx:pt idx="224">-2.3490566960934174e-05</cx:pt>
          <cx:pt idx="225">-0.00011361532323065799</cx:pt>
          <cx:pt idx="226">-0.0016303576329440525</cx:pt>
          <cx:pt idx="227">-0.00090323227490829254</cx:pt>
          <cx:pt idx="228">0.0010953575585616649</cx:pt>
          <cx:pt idx="229">-0.0014524508545785174</cx:pt>
          <cx:pt idx="230">0.006693866016189075</cx:pt>
          <cx:pt idx="231">0.01103115855429865</cx:pt>
          <cx:pt idx="232">0.020674388321484299</cx:pt>
          <cx:pt idx="233">0.01929711298017725</cx:pt>
          <cx:pt idx="234">0.0046185369302299247</cx:pt>
          <cx:pt idx="235">-0.00072766245739860002</cx:pt>
          <cx:pt idx="236">0.0058440679432155999</cx:pt>
          <cx:pt idx="237">0.015971376739854101</cx:pt>
          <cx:pt idx="238">0.012941999782398425</cx:pt>
          <cx:pt idx="239">0.0089479119266522994</cx:pt>
          <cx:pt idx="240">-0.0073793052343501747</cx:pt>
          <cx:pt idx="241">-0.020078932291620725</cx:pt>
          <cx:pt idx="242">-0.01576647670957965</cx:pt>
          <cx:pt idx="243">-0.010134528889914399</cx:pt>
          <cx:pt idx="244">-0.010554488531457049</cx:pt>
          <cx:pt idx="245">-0.010484668417725775</cx:pt>
          <cx:pt idx="246">-0.0026953369455956998</cx:pt>
          <cx:pt idx="247">-0.0046840643028835749</cx:pt>
          <cx:pt idx="248">-0.0034457400686297248</cx:pt>
          <cx:pt idx="249">-4.09440087890925e-05</cx:pt>
          <cx:pt idx="250">0.00070619799640048251</cx:pt>
          <cx:pt idx="251">-4.3313539159042502e-05</cx:pt>
          <cx:pt idx="252">-4.5166451394808246e-06</cx:pt>
          <cx:pt idx="253">2.77084752033415e-05</cx:pt>
          <cx:pt idx="254">-0.00029352160072429749</cx:pt>
          <cx:pt idx="255">-4.0075030843473498e-05</cx:pt>
          <cx:pt idx="256">0.0020588209197027799</cx:pt>
          <cx:pt idx="257">-0.00241394484865925</cx:pt>
          <cx:pt idx="258">0.010570814083615725</cx:pt>
          <cx:pt idx="259">0.018203052887931826</cx:pt>
          <cx:pt idx="260">0.0217807027085242</cx:pt>
          <cx:pt idx="261">0.018588688811911301</cx:pt>
          <cx:pt idx="262">-0.0036465665890603252</cx:pt>
          <cx:pt idx="263">0.0072444490008802247</cx:pt>
          <cx:pt idx="264">0.0057183980989568249</cx:pt>
          <cx:pt idx="265">0.0043632983691113247</cx:pt>
          <cx:pt idx="266">-0.0077278975642702504</cx:pt>
          <cx:pt idx="267">-0.0058095791649077997</cx:pt>
          <cx:pt idx="268">-0.007695228610653475</cx:pt>
          <cx:pt idx="269">-0.010124361789223124</cx:pt>
          <cx:pt idx="270">-0.010270677597969751</cx:pt>
          <cx:pt idx="271">-0.0118933206566456</cx:pt>
          <cx:pt idx="272">-0.0072376198011281003</cx:pt>
          <cx:pt idx="273">-0.010223834175487825</cx:pt>
          <cx:pt idx="274">-0.0094342586741451746</cx:pt>
          <cx:pt idx="275">-0.0078585217125631494</cx:pt>
          <cx:pt idx="276">-0.0028280951381276249</cx:pt>
          <cx:pt idx="277">0.00049028583246400498</cx:pt>
          <cx:pt idx="278">0.00010473198638957975</cx:pt>
          <cx:pt idx="279">-0.00043474059123509748</cx:pt>
          <cx:pt idx="280">-3.4094287265151502e-05</cx:pt>
          <cx:pt idx="281">-4.4920460781423248e-05</cx:pt>
          <cx:pt idx="282">-0.00075932447710011497</cx:pt>
          <cx:pt idx="283">0.0055310964436012496</cx:pt>
          <cx:pt idx="284">0.0048450090121695752</cx:pt>
          <cx:pt idx="285">0.00080699760270894249</cx:pt>
          <cx:pt idx="286">0.0085709612595218244</cx:pt>
          <cx:pt idx="287">0.012070824814979749</cx:pt>
          <cx:pt idx="288">0.013330067087992999</cx:pt>
          <cx:pt idx="289">0.013743215584084026</cx:pt>
          <cx:pt idx="290">0.00043867596892357502</cx:pt>
          <cx:pt idx="291">0.0027959447949993748</cx:pt>
          <cx:pt idx="292">-0.011188633677872876</cx:pt>
          <cx:pt idx="293">-0.019463457756518074</cx:pt>
          <cx:pt idx="294">-0.021274867119434</cx:pt>
          <cx:pt idx="295">-0.019952898280194576</cx:pt>
          <cx:pt idx="296">-0.018162096789979949</cx:pt>
          <cx:pt idx="297">0.0011059437262162951</cx:pt>
          <cx:pt idx="298">-0.0015552824241692399</cx:pt>
          <cx:pt idx="299">-0.016107577441261098</cx:pt>
          <cx:pt idx="300">0.0028851180719852302</cx:pt>
          <cx:pt idx="301">-0.0462046173559462</cx:pt>
          <cx:pt idx="302">-0.045623170478496899</cx:pt>
          <cx:pt idx="303">-0.027660556786587898</cx:pt>
          <cx:pt idx="304">-0.017911604583618301</cx:pt>
          <cx:pt idx="305">-0.00097191884199665599</cx:pt>
          <cx:pt idx="306">0.00071680256957034195</cx:pt>
          <cx:pt idx="307">-9.5598528620835502e-05</cx:pt>
          <cx:pt idx="308">0.00077457597712769896</cx:pt>
          <cx:pt idx="309">-4.6317614329349602e-06</cx:pt>
          <cx:pt idx="310">-0.00105833627158995</cx:pt>
          <cx:pt idx="311">0.0224840850813906</cx:pt>
          <cx:pt idx="312">0.0210542311142678</cx:pt>
          <cx:pt idx="313">-0.020429857705189299</cx:pt>
          <cx:pt idx="314">-0.0062962223775750803</cx:pt>
          <cx:pt idx="315">-0.00573494895390219</cx:pt>
          <cx:pt idx="316">0.0037447775199520501</cx:pt>
          <cx:pt idx="317">0.0018314596409288301</cx:pt>
          <cx:pt idx="318">-0.0750839344699092</cx:pt>
          <cx:pt idx="319">-0.063815410395137398</cx:pt>
          <cx:pt idx="320">-0.036861666899134303</cx:pt>
          <cx:pt idx="321">-0.0283467941459568</cx:pt>
          <cx:pt idx="322">-0.040298949349068802</cx:pt>
          <cx:pt idx="323">-0.065663667443347104</cx:pt>
          <cx:pt idx="324">-0.065903509225730003</cx:pt>
          <cx:pt idx="325">8.8784961108101697e-05</cx:pt>
          <cx:pt idx="326">-0.016769337560387398</cx:pt>
          <cx:pt idx="327">-0.0109622238425251</cx:pt>
          <cx:pt idx="328">-0.048005315638617201</cx:pt>
          <cx:pt idx="329">-0.099602947546853698</cx:pt>
          <cx:pt idx="330">-0.072666414650768604</cx:pt>
          <cx:pt idx="331">-0.033540418392481397</cx:pt>
          <cx:pt idx="332">-0.016263285411713398</cx:pt>
          <cx:pt idx="333">-0.0024365319777796199</cx:pt>
          <cx:pt idx="334">0.000107817625437578</cx:pt>
          <cx:pt idx="335">0.00033655533421331901</cx:pt>
          <cx:pt idx="336">-0.000221270798463477</cx:pt>
          <cx:pt idx="337">-0.0012545238895284301</cx:pt>
          <cx:pt idx="338">-0.00061248465570150205</cx:pt>
          <cx:pt idx="339">0.0100074686236187</cx:pt>
          <cx:pt idx="340">-0.00062523874240189199</cx:pt>
          <cx:pt idx="341">-0.019602651414080199</cx:pt>
          <cx:pt idx="342">-0.00153085009653408</cx:pt>
          <cx:pt idx="343">-0.0154262898553477</cx:pt>
          <cx:pt idx="344">-0.0079429150971522793</cx:pt>
          <cx:pt idx="345">-0.0042226463863366502</cx:pt>
          <cx:pt idx="346">-0.044884225484147701</cx:pt>
          <cx:pt idx="347">-0.012995756819616001</cx:pt>
          <cx:pt idx="348">0.065111185452224093</cx:pt>
          <cx:pt idx="349">0.038799730470869598</cx:pt>
          <cx:pt idx="350">0.018909171791776799</cx:pt>
          <cx:pt idx="351">0.0168909388125346</cx:pt>
          <cx:pt idx="352">0.00070955241931794496</cx:pt>
          <cx:pt idx="353">0.0144527846406195</cx:pt>
          <cx:pt idx="354">0.036123435689658499</cx:pt>
          <cx:pt idx="355">-0.0081510691780992701</cx:pt>
          <cx:pt idx="356">-0.053377728545942499</cx:pt>
          <cx:pt idx="357">-0.076452782406588801</cx:pt>
          <cx:pt idx="358">-0.071576494810823593</cx:pt>
          <cx:pt idx="359">-0.029861867274011401</cx:pt>
          <cx:pt idx="360">-0.020424395645723299</cx:pt>
          <cx:pt idx="361">-0.0055569223893859303</cx:pt>
          <cx:pt idx="362">0.00095605472250536296</cx:pt>
          <cx:pt idx="363">-0.00059296071337804003</cx:pt>
          <cx:pt idx="364">-0.00026858076333870201</cx:pt>
          <cx:pt idx="365">-0.00165674973193693</cx:pt>
          <cx:pt idx="366">-0.00039804927600007602</cx:pt>
          <cx:pt idx="367">0.00060510455775304695</cx:pt>
          <cx:pt idx="368">-0.0276860048327747</cx:pt>
          <cx:pt idx="369">-0.038882654739827903</cx:pt>
          <cx:pt idx="370">-0.0081429822052998604</cx:pt>
          <cx:pt idx="371">0.03738282470116</cx:pt>
          <cx:pt idx="372">-0.0097368513820216204</cx:pt>
          <cx:pt idx="373">0.018415228539836199</cx:pt>
          <cx:pt idx="374">-0.0108327306128474</cx:pt>
          <cx:pt idx="375">0.00023923849435762199</cx:pt>
          <cx:pt idx="376">0.064102742032136603</cx:pt>
          <cx:pt idx="377">0.034433963512123897</cx:pt>
          <cx:pt idx="378">0.047745229331458701</cx:pt>
          <cx:pt idx="379">0.0065509133700266996</cx:pt>
          <cx:pt idx="380">0.056804583674018902</cx:pt>
          <cx:pt idx="381">0.026965994920668899</cx:pt>
          <cx:pt idx="382">0.0240946571461878</cx:pt>
          <cx:pt idx="383">-0.049374492477203803</cx:pt>
          <cx:pt idx="384">-0.044821508536298099</cx:pt>
          <cx:pt idx="385">-0.072929890102823802</cx:pt>
          <cx:pt idx="386">-0.072413435964297806</cx:pt>
          <cx:pt idx="387">-0.030891976229324401</cx:pt>
          <cx:pt idx="388">-0.0078091284860513201</cx:pt>
          <cx:pt idx="389">-0.0060503077659901702</cx:pt>
          <cx:pt idx="390">-0.00013192366415374599</cx:pt>
          <cx:pt idx="391">-0.00068767921766693196</cx:pt>
          <cx:pt idx="392">0.00122572846411603</cx:pt>
          <cx:pt idx="393">0.00066070417067719798</cx:pt>
          <cx:pt idx="394">-0.00025300597851545198</cx:pt>
          <cx:pt idx="395">-0.0066496096677642101</cx:pt>
          <cx:pt idx="396">-0.0311742826645727</cx:pt>
          <cx:pt idx="397">-0.060446115006232398</cx:pt>
          <cx:pt idx="398">-0.0076364018281139699</cx:pt>
          <cx:pt idx="399">0.0319204588937562</cx:pt>
          <cx:pt idx="400">0.0131981942906805</cx:pt>
          <cx:pt idx="401">0.018552344341564001</cx:pt>
          <cx:pt idx="402">0.042946018661965901</cx:pt>
          <cx:pt idx="403">0.000650496356397555</cx:pt>
          <cx:pt idx="404">0.0047329864983453301</cx:pt>
          <cx:pt idx="405">0.0196701463920117</cx:pt>
          <cx:pt idx="406">0.035529328422003098</cx:pt>
          <cx:pt idx="407">0.053646588008555103</cx:pt>
          <cx:pt idx="408">0.063830804744274494</cx:pt>
          <cx:pt idx="409">0.015647873329647701</cx:pt>
          <cx:pt idx="410">-0.029192023451813699</cx:pt>
          <cx:pt idx="411">-0.090373995768125701</cx:pt>
          <cx:pt idx="412">-0.0595775944015043</cx:pt>
          <cx:pt idx="413">-0.0321118848325651</cx:pt>
          <cx:pt idx="414">-0.045623035126884197</cx:pt>
          <cx:pt idx="415">-0.025742557139898498</cx:pt>
          <cx:pt idx="416">0.0029453607929906499</cx:pt>
          <cx:pt idx="417">-0.00057064543044210703</cx:pt>
          <cx:pt idx="418">-0.0034457413819571499</cx:pt>
          <cx:pt idx="419">-0.000124959968400731</cx:pt>
          <cx:pt idx="420">-0.00044347671498258398</cx:pt>
          <cx:pt idx="421">0.00209456661130347</cx:pt>
          <cx:pt idx="422">0.00122603939204171</cx:pt>
          <cx:pt idx="423">-0.016648055491642399</cx:pt>
          <cx:pt idx="424">-0.036742290587965999</cx:pt>
          <cx:pt idx="425">-0.042357851113193797</cx:pt>
          <cx:pt idx="426">-0.020413589785911498</cx:pt>
          <cx:pt idx="427">0.027868392879108798</cx:pt>
          <cx:pt idx="428">-0.0058479566820166303</cx:pt>
          <cx:pt idx="429">0.024493052377761799</cx:pt>
          <cx:pt idx="430">0.036752888176259102</cx:pt>
          <cx:pt idx="431">0.030282805128522401</cx:pt>
          <cx:pt idx="432">0.0396508715283082</cx:pt>
          <cx:pt idx="433">0.041990282884062098</cx:pt>
          <cx:pt idx="434">0.087761661625095105</cx:pt>
          <cx:pt idx="435">0.080311755937767695</cx:pt>
          <cx:pt idx="436">0.085247412268627906</cx:pt>
          <cx:pt idx="437">0.053540040363873102</cx:pt>
          <cx:pt idx="438">-0.0042982005008913504</cx:pt>
          <cx:pt idx="439">-0.056882509527036197</cx:pt>
          <cx:pt idx="440">-0.010892562197600901</cx:pt>
          <cx:pt idx="441">0.048451551075034301</cx:pt>
          <cx:pt idx="442">0.019208131211351901</cx:pt>
          <cx:pt idx="443">-0.0085968319605746208</cx:pt>
          <cx:pt idx="444">0.0093868501064500003</cx:pt>
          <cx:pt idx="445">-0.0051032643228410904</cx:pt>
          <cx:pt idx="446">-0.0104268641392096</cx:pt>
          <cx:pt idx="447">-0.0016684426760773001</cx:pt>
          <cx:pt idx="448">0.00096385695620218202</cx:pt>
          <cx:pt idx="449">0.00098061315753630906</cx:pt>
          <cx:pt idx="450">0.0034077428010692102</cx:pt>
          <cx:pt idx="451">-0.0098507467584105293</cx:pt>
          <cx:pt idx="452">-0.035739573873439102</cx:pt>
          <cx:pt idx="453">-0.036291544416266697</cx:pt>
          <cx:pt idx="454">-0.029281859191236801</cx:pt>
          <cx:pt idx="455">-0.0073826074292758096</cx:pt>
          <cx:pt idx="456">-0.030370527858640198</cx:pt>
          <cx:pt idx="457">-0.014342127316894399</cx:pt>
          <cx:pt idx="458">-0.0047221735650236204</cx:pt>
          <cx:pt idx="459">0.042055309835286499</cx:pt>
          <cx:pt idx="460">0.073877870028541806</cx:pt>
          <cx:pt idx="461">0.086293269432862502</cx:pt>
          <cx:pt idx="462">0.043053341236163202</cx:pt>
          <cx:pt idx="463">0.027145454617032098</cx:pt>
          <cx:pt idx="464">-0.0081283698491558896</cx:pt>
          <cx:pt idx="465">-0.022737589658608299</cx:pt>
          <cx:pt idx="466">0.045963990040562702</cx:pt>
          <cx:pt idx="467">0.042271679086127403</cx:pt>
          <cx:pt idx="468">0.029157262729736001</cx:pt>
          <cx:pt idx="469">0.089672045884799795</cx:pt>
          <cx:pt idx="470">0.072706090714279498</cx:pt>
          <cx:pt idx="471">0.015739675312128502</cx:pt>
          <cx:pt idx="472">0.0094763258499158103</cx:pt>
          <cx:pt idx="473">-0.013918177536233501</cx:pt>
          <cx:pt idx="474">-0.0122743258430824</cx:pt>
          <cx:pt idx="475">-0.0038189875426641101</cx:pt>
          <cx:pt idx="476">8.8872763201108904e-05</cx:pt>
          <cx:pt idx="477">-0.00049391427018977401</cx:pt>
          <cx:pt idx="478">0.0014451759439706501</cx:pt>
          <cx:pt idx="479">0.0037748922355068299</cx:pt>
          <cx:pt idx="480">-0.022043110579333801</cx:pt>
          <cx:pt idx="481">-0.033823307386659</cx:pt>
          <cx:pt idx="482">-0.019110757091824099</cx:pt>
          <cx:pt idx="483">-0.013044177368241301</cx:pt>
          <cx:pt idx="484">-0.013863712534636301</cx:pt>
          <cx:pt idx="485">-0.034397613521227603</cx:pt>
          <cx:pt idx="486">-0.018762509640406402</cx:pt>
          <cx:pt idx="487">-0.00061520852728300102</cx:pt>
          <cx:pt idx="488">0.048396662632594102</cx:pt>
          <cx:pt idx="489">0.039595260288981901</cx:pt>
          <cx:pt idx="490">0.036091869165226602</cx:pt>
          <cx:pt idx="491">-0.0054654085358497003</cx:pt>
          <cx:pt idx="492">-0.0487181540547032</cx:pt>
          <cx:pt idx="493">-0.039238595152051803</cx:pt>
          <cx:pt idx="494">-0.0079381301566284704</cx:pt>
          <cx:pt idx="495">0.056219007700413597</cx:pt>
          <cx:pt idx="496">0.0524075483540761</cx:pt>
          <cx:pt idx="497">0.077559734817017001</cx:pt>
          <cx:pt idx="498">0.059690852458477502</cx:pt>
          <cx:pt idx="499">0.020297397376619501</cx:pt>
          <cx:pt idx="500">-0.022337265184918301</cx:pt>
          <cx:pt idx="501">-0.022313464842583199</cx:pt>
          <cx:pt idx="502">-0.0066148055812127902</cx:pt>
          <cx:pt idx="503">-0.00024303837156892499</cx:pt>
          <cx:pt idx="504">-0.00042686333637531203</cx:pt>
          <cx:pt idx="505">0.000113541075267823</cx:pt>
          <cx:pt idx="506">0.0012833102111678501</cx:pt>
          <cx:pt idx="507">0.00737414449099802</cx:pt>
          <cx:pt idx="508">-0.0034052128360680099</cx:pt>
          <cx:pt idx="509">-0.0215101946985734</cx:pt>
          <cx:pt idx="510">-0.036500477531784502</cx:pt>
          <cx:pt idx="511">-0.054231051989446201</cx:pt>
          <cx:pt idx="512">-0.0464509796176363</cx:pt>
          <cx:pt idx="513">-0.043193040313367501</cx:pt>
          <cx:pt idx="514">-0.05550347083216</cx:pt>
          <cx:pt idx="515">-0.086721903915413595</cx:pt>
          <cx:pt idx="516">-0.083072972426241107</cx:pt>
          <cx:pt idx="517">-0.047927289926295802</cx:pt>
          <cx:pt idx="518">-0.0398774498362627</cx:pt>
          <cx:pt idx="519">-0.076201874797783994</cx:pt>
          <cx:pt idx="520">-0.060544133843917103</cx:pt>
          <cx:pt idx="521">-0.044660067475734901</cx:pt>
          <cx:pt idx="522">-0.0499446997177024</cx:pt>
          <cx:pt idx="523">0.098438557052760306</cx:pt>
          <cx:pt idx="524">0.0867227532491881</cx:pt>
          <cx:pt idx="525">0.088344223159773402</cx:pt>
          <cx:pt idx="526">0.066808894552346704</cx:pt>
          <cx:pt idx="527">0.043072186791242799</cx:pt>
          <cx:pt idx="528">0.0026235971971850102</cx:pt>
          <cx:pt idx="529">-0.0090294841335678399</cx:pt>
          <cx:pt idx="530">-0.0027050971593739698</cx:pt>
          <cx:pt idx="531">-0.00099368290172933906</cx:pt>
          <cx:pt idx="532">0.00047201312835503398</cx:pt>
          <cx:pt idx="533">3.2037441258195102e-05</cx:pt>
          <cx:pt idx="534">-0.00026518455757082302</cx:pt>
          <cx:pt idx="535">0.0040273959840643504</cx:pt>
          <cx:pt idx="536">0.0158455991215787</cx:pt>
          <cx:pt idx="537">0.0118227152054491</cx:pt>
          <cx:pt idx="538">-0.040096718077438302</cx:pt>
          <cx:pt idx="539">-0.065014936611656707</cx:pt>
          <cx:pt idx="540">-0.047169052945773497</cx:pt>
          <cx:pt idx="541">-0.054795544074301997</cx:pt>
          <cx:pt idx="542">-0.046184609674920697</cx:pt>
          <cx:pt idx="543">-0.070124003189499004</cx:pt>
          <cx:pt idx="544">-0.055247610409750098</cx:pt>
          <cx:pt idx="545">-0.048918363984338499</cx:pt>
          <cx:pt idx="546">-0.064155892697371597</cx:pt>
          <cx:pt idx="547">-0.087345005781556198</cx:pt>
          <cx:pt idx="548">-0.058511343708280199</cx:pt>
          <cx:pt idx="549">-0.056561410161084</cx:pt>
          <cx:pt idx="550">-0.023073670348097899</cx:pt>
          <cx:pt idx="551">0.098401746864146294</cx:pt>
          <cx:pt idx="552">0.073735764852064706</cx:pt>
          <cx:pt idx="553">0.101984307055414</cx:pt>
          <cx:pt idx="554">0.082241123303102695</cx:pt>
          <cx:pt idx="555">0.0310894036062292</cx:pt>
          <cx:pt idx="556">0.0028741071671218401</cx:pt>
          <cx:pt idx="557">-0.0036083843112872699</cx:pt>
          <cx:pt idx="558">-0.0039171042195392898</cx:pt>
          <cx:pt idx="559">-0.00017588218280093301</cx:pt>
          <cx:pt idx="560">-0.00026584351944383802</cx:pt>
          <cx:pt idx="561">-0.00018535245396571301</cx:pt>
          <cx:pt idx="562">-0.00053546447457505301</cx:pt>
          <cx:pt idx="563">0.0070182282294334397</cx:pt>
          <cx:pt idx="564">0.038657081102600702</cx:pt>
          <cx:pt idx="565">0.025256130586072699</cx:pt>
          <cx:pt idx="566">-0.014124534876275499</cx:pt>
          <cx:pt idx="567">-0.051513286662074602</cx:pt>
          <cx:pt idx="568">-0.018126439621005599</cx:pt>
          <cx:pt idx="569">-0.0462315865406141</cx:pt>
          <cx:pt idx="570">-0.069760120434560494</cx:pt>
          <cx:pt idx="571">-0.045658086934248797</cx:pt>
          <cx:pt idx="572">-0.060786359985909803</cx:pt>
          <cx:pt idx="573">-0.021032664727869299</cx:pt>
          <cx:pt idx="574">-0.0178080191515411</cx:pt>
          <cx:pt idx="575">-0.0040827413444191997</cx:pt>
          <cx:pt idx="576">-0.0035753308627631802</cx:pt>
          <cx:pt idx="577">-0.059736655292304597</cx:pt>
          <cx:pt idx="578">-0.0042417396802474803</cx:pt>
          <cx:pt idx="579">0.056575104948338097</cx:pt>
          <cx:pt idx="580">0.093431004422608405</cx:pt>
          <cx:pt idx="581">0.0892601363402548</cx:pt>
          <cx:pt idx="582">0.078878083488259698</cx:pt>
          <cx:pt idx="583">0.017638521965735399</cx:pt>
          <cx:pt idx="584">-0.0131224578232317</cx:pt>
          <cx:pt idx="585">0.00267437497276631</cx:pt>
          <cx:pt idx="586">-0.0026579815461336099</cx:pt>
          <cx:pt idx="587">-0.00044789674352726898</cx:pt>
          <cx:pt idx="588">-0.00025118358842363998</cx:pt>
          <cx:pt idx="589">-9.31454431372004e-05</cx:pt>
          <cx:pt idx="590">0.0023284719846869799</cx:pt>
          <cx:pt idx="591">0.0151446440901728</cx:pt>
          <cx:pt idx="592">0.042075728965540203</cx:pt>
          <cx:pt idx="593">0.039043980284508097</cx:pt>
          <cx:pt idx="594">0.017596309856644302</cx:pt>
          <cx:pt idx="595">0.018290983124297801</cx:pt>
          <cx:pt idx="596">-0.0109091321993132</cx:pt>
          <cx:pt idx="597">-0.067222652405721298</cx:pt>
          <cx:pt idx="598">-0.076526785467076197</cx:pt>
          <cx:pt idx="599">-0.0419249869120168</cx:pt>
          <cx:pt idx="600">-0.043238522078277601</cx:pt>
          <cx:pt idx="601">-0.070165619833299206</cx:pt>
          <cx:pt idx="602">-0.054238122470973898</cx:pt>
          <cx:pt idx="603">0.0088588056632304107</cx:pt>
          <cx:pt idx="604">0.0064445299437408902</cx:pt>
          <cx:pt idx="605">-0.041674052103634798</cx:pt>
          <cx:pt idx="606">0.015595473673166001</cx:pt>
          <cx:pt idx="607">0.016932662140017402</cx:pt>
          <cx:pt idx="608">0.10602984139381701</cx:pt>
          <cx:pt idx="609">0.083637070000220401</cx:pt>
          <cx:pt idx="610">0.037386127121686402</cx:pt>
          <cx:pt idx="611">-0.0083990934385576692</cx:pt>
          <cx:pt idx="612">0.0049605001770081196</cx:pt>
          <cx:pt idx="613">0.016207703972537901</cx:pt>
          <cx:pt idx="614">-0.00064373444085563702</cx:pt>
          <cx:pt idx="615">5.2037066454885699e-05</cx:pt>
          <cx:pt idx="616">-0.00016960518493131199</cx:pt>
          <cx:pt idx="617">6.4370405953818199e-06</cx:pt>
          <cx:pt idx="618">0.00050319342534599701</cx:pt>
          <cx:pt idx="619">0.0114270142319856</cx:pt>
          <cx:pt idx="620">0.028255236927529001</cx:pt>
          <cx:pt idx="621">0.035872052119145501</cx:pt>
          <cx:pt idx="622">0.028345938054109999</cx:pt>
          <cx:pt idx="623">0.044634932326731901</cx:pt>
          <cx:pt idx="624">0.026271351730757099</cx:pt>
          <cx:pt idx="625">-0.028610629426104602</cx:pt>
          <cx:pt idx="626">-0.036919010452987601</cx:pt>
          <cx:pt idx="627">-0.0178113492501763</cx:pt>
          <cx:pt idx="628">-0.039135926494562698</cx:pt>
          <cx:pt idx="629">-0.082728043706421103</cx:pt>
          <cx:pt idx="630">-0.091113083703055403</cx:pt>
          <cx:pt idx="631">-0.029611798976317098</cx:pt>
          <cx:pt idx="632">-0.026563281852562001</cx:pt>
          <cx:pt idx="633">0.038743495402763797</cx:pt>
          <cx:pt idx="634">0.049610855921588398</cx:pt>
          <cx:pt idx="635">0.0067920455053983603</cx:pt>
          <cx:pt idx="636">0.071527271292273306</cx:pt>
          <cx:pt idx="637">0.021422534688912299</cx:pt>
          <cx:pt idx="638">0.0289596531455108</cx:pt>
          <cx:pt idx="639">0.020497479037663201</cx:pt>
          <cx:pt idx="640">0.018112889773565399</cx:pt>
          <cx:pt idx="641">0.018896052922989199</cx:pt>
          <cx:pt idx="642">0.0052845264311320904</cx:pt>
          <cx:pt idx="643">0.00029029511437075</cx:pt>
          <cx:pt idx="644">0.00023074072913808899</cx:pt>
          <cx:pt idx="645">0.000309600158749492</cx:pt>
          <cx:pt idx="646">0.00281655294538338</cx:pt>
          <cx:pt idx="647">0.0056584543562123897</cx:pt>
          <cx:pt idx="648">0.015863891296118999</cx:pt>
          <cx:pt idx="649">0.0332020028458841</cx:pt>
          <cx:pt idx="650">0.042174014327241903</cx:pt>
          <cx:pt idx="651">0.059504221650733498</cx:pt>
          <cx:pt idx="652">0.050906442979362303</cx:pt>
          <cx:pt idx="653">0.029240365815570799</cx:pt>
          <cx:pt idx="654">0.024618714149507798</cx:pt>
          <cx:pt idx="655">0.0065461416584123196</cx:pt>
          <cx:pt idx="656">-0.044566091090835501</cx:pt>
          <cx:pt idx="657">-0.0075847330888091404</cx:pt>
          <cx:pt idx="658">-0.0369503947536855</cx:pt>
          <cx:pt idx="659">-0.0148818284120042</cx:pt>
          <cx:pt idx="660">-0.031411288483576098</cx:pt>
          <cx:pt idx="661">0.030883851380625899</cx:pt>
          <cx:pt idx="662">0.026528462104310001</cx:pt>
          <cx:pt idx="663">-0.0039928303483115699</cx:pt>
          <cx:pt idx="664">0.044822734613143102</cx:pt>
          <cx:pt idx="665">-0.0025247808827921002</cx:pt>
          <cx:pt idx="666">0.00379575322465676</cx:pt>
          <cx:pt idx="667">0.027093039034955801</cx:pt>
          <cx:pt idx="668">0.02333124584399</cx:pt>
          <cx:pt idx="669">0.0177712251113765</cx:pt>
          <cx:pt idx="670">0.0039852274372311602</cx:pt>
          <cx:pt idx="671">-0.000374001922639411</cx:pt>
          <cx:pt idx="672">-0.000106859606653502</cx:pt>
          <cx:pt idx="673">-0.000502508897209262</cx:pt>
          <cx:pt idx="674">0.0016605203592688399</cx:pt>
          <cx:pt idx="675">0.0058586178543388297</cx:pt>
          <cx:pt idx="676">0.0113268545064309</cx:pt>
          <cx:pt idx="677">0.016461746525434001</cx:pt>
          <cx:pt idx="678">0.031373814733449398</cx:pt>
          <cx:pt idx="679">0.053971230489457303</cx:pt>
          <cx:pt idx="680">0.075248358079827701</cx:pt>
          <cx:pt idx="681">0.094823202701869003</cx:pt>
          <cx:pt idx="682">0.062527986717182599</cx:pt>
          <cx:pt idx="683">0.043861946509615501</cx:pt>
          <cx:pt idx="684">0.011525981781379599</cx:pt>
          <cx:pt idx="685">0.023293566488249599</cx:pt>
          <cx:pt idx="686">0.034793995393976401</cx:pt>
          <cx:pt idx="687">-0.0084849581156096598</cx:pt>
          <cx:pt idx="688">-0.0117125408078392</cx:pt>
          <cx:pt idx="689">-0.0070378633410561704</cx:pt>
          <cx:pt idx="690">-0.039747271542088999</cx:pt>
          <cx:pt idx="691">-0.038049109780789001</cx:pt>
          <cx:pt idx="692">0.0096198354325495103</cx:pt>
          <cx:pt idx="693">0.0030608624690406198</cx:pt>
          <cx:pt idx="694">-0.0033425355804293502</cx:pt>
          <cx:pt idx="695">0.0143090260425058</cx:pt>
          <cx:pt idx="696">0.0024952939050702102</cx:pt>
          <cx:pt idx="697">-0.00068257972444399503</cx:pt>
          <cx:pt idx="698">-0.00095190448555996805</cx:pt>
          <cx:pt idx="699">9.9715068963399e-05</cx:pt>
          <cx:pt idx="700">0.000233245532248377</cx:pt>
          <cx:pt idx="701">-0.00037070399979760902</cx:pt>
          <cx:pt idx="702">0.00015470585098490699</cx:pt>
          <cx:pt idx="703">-0.00062734934983429795</cx:pt>
          <cx:pt idx="704">0.00032660068004996499</cx:pt>
          <cx:pt idx="705">0.0035885572686455</cx:pt>
          <cx:pt idx="706">0.013972779152253499</cx:pt>
          <cx:pt idx="707">0.0227884278515878</cx:pt>
          <cx:pt idx="708">0.0364743609412524</cx:pt>
          <cx:pt idx="709">0.059327052130069301</cx:pt>
          <cx:pt idx="710">0.068497323268547197</cx:pt>
          <cx:pt idx="711">0.043674192955888799</cx:pt>
          <cx:pt idx="712">0.069635962035846793</cx:pt>
          <cx:pt idx="713">0.088980496672147899</cx:pt>
          <cx:pt idx="714">0.010964974167812801</cx:pt>
          <cx:pt idx="715">0.0013492141867000899</cx:pt>
          <cx:pt idx="716">-0.0027925059714104402</cx:pt>
          <cx:pt idx="717">-0.029572730886461101</cx:pt>
          <cx:pt idx="718">-0.031881274342991997</cx:pt>
          <cx:pt idx="719">0.0601433208490001</cx:pt>
          <cx:pt idx="720">0.038447286084206403</cx:pt>
          <cx:pt idx="721">0.024309754181637999</cx:pt>
          <cx:pt idx="722">0.0095458521217703894</cx:pt>
          <cx:pt idx="723">0.0111470567303354</cx:pt>
          <cx:pt idx="724">0.00627378907033793</cx:pt>
          <cx:pt idx="725">0.00042795450004823202</cx:pt>
          <cx:pt idx="726">0.00090519123071210899</cx:pt>
          <cx:pt idx="727">-0.00024425947808937601</cx:pt>
          <cx:pt idx="728">7.8290596686062496e-05</cx:pt>
          <cx:pt idx="729">5.5076568450153599e-05</cx:pt>
          <cx:pt idx="730">-0.00045520032282353901</cx:pt>
          <cx:pt idx="731">0.00041070810345124402</cx:pt>
          <cx:pt idx="732">0.00028913381065562402</cx:pt>
          <cx:pt idx="733">0.00050778706390286802</cx:pt>
          <cx:pt idx="734">0.00103956487514125</cx:pt>
          <cx:pt idx="735">0.00080029472594329604</cx:pt>
          <cx:pt idx="736">0.00155796440664747</cx:pt>
          <cx:pt idx="737">0.00053229817957732898</cx:pt>
          <cx:pt idx="738">0.00062819413149189604</cx:pt>
          <cx:pt idx="739">-0.0038122773979368399</cx:pt>
          <cx:pt idx="740">0.0127703560401463</cx:pt>
          <cx:pt idx="741">0.031565361650767898</cx:pt>
          <cx:pt idx="742">0.016660153355995199</cx:pt>
          <cx:pt idx="743">0.025304991158584401</cx:pt>
          <cx:pt idx="744">0.041355947459813198</cx:pt>
          <cx:pt idx="745">0.044340134574872798</cx:pt>
          <cx:pt idx="746">0.0096175784713804294</cx:pt>
          <cx:pt idx="747">0.0099895366465294708</cx:pt>
          <cx:pt idx="748">0.0106290844359627</cx:pt>
          <cx:pt idx="749">0.0064174651924530897</cx:pt>
          <cx:pt idx="750">0.0023992698149816502</cx:pt>
          <cx:pt idx="751">0.00075292244164948299</cx:pt>
          <cx:pt idx="752">-0.00014201397577797399</cx:pt>
          <cx:pt idx="753">0.000221979374582681</cx:pt>
          <cx:pt idx="754">0.00046244853287529301</cx:pt>
          <cx:pt idx="755">-0.00077752639267102098</cx:pt>
          <cx:pt idx="756">0.00014327008623481001</cx:pt>
          <cx:pt idx="757">0.00042625100049280902</cx:pt>
          <cx:pt idx="758">-0.000227933336386944</cx:pt>
          <cx:pt idx="759">-0.00074169935106657996</cx:pt>
          <cx:pt idx="760">-0.00036350544427437897</cx:pt>
          <cx:pt idx="761">0.0010207633558267299</cx:pt>
          <cx:pt idx="762">-0.00037464335038301999</cx:pt>
          <cx:pt idx="763">-0.00029136640999649697</cx:pt>
          <cx:pt idx="764">-0.00072854820203103901</cx:pt>
          <cx:pt idx="765">-0.00086983374562145204</cx:pt>
          <cx:pt idx="766">-0.0020313802035170402</cx:pt>
          <cx:pt idx="767">-0.00091719424619244303</cx:pt>
          <cx:pt idx="768">2.04826919793188e-07</cx:pt>
          <cx:pt idx="769">-0.0014739705197494501</cx:pt>
          <cx:pt idx="770">-0.00330878889161781</cx:pt>
          <cx:pt idx="771">-0.00036004029814250998</cx:pt>
          <cx:pt idx="772">-0.0014962661089618801</cx:pt>
          <cx:pt idx="773">-0.0012484718786548001</cx:pt>
          <cx:pt idx="774">-0.0049241992692720601</cx:pt>
          <cx:pt idx="775">-0.0047650462788879399</cx:pt>
          <cx:pt idx="776">-0.0030232739585198498</cx:pt>
          <cx:pt idx="777">-0.00047986437601662402</cx:pt>
          <cx:pt idx="778">-0.00025894012624558802</cx:pt>
          <cx:pt idx="779">-0.00051536340020552998</cx:pt>
          <cx:pt idx="780">-0.00041899655195698699</cx:pt>
          <cx:pt idx="781">0.000187231241857808</cx:pt>
          <cx:pt idx="782">-0.00065668403662333397</cx:pt>
          <cx:pt idx="783">-0.000253010786666246</cx:pt>
          <cx:pt idx="784">-0.0018162924687274301</cx:pt>
          <cx:pt idx="785">0.0019699367322623127</cx:pt>
          <cx:pt idx="786">0.0068420817117932501</cx:pt>
          <cx:pt idx="787">0.011826771127647824</cx:pt>
          <cx:pt idx="788">0.011092125667934724</cx:pt>
          <cx:pt idx="789">0.014842275278135525</cx:pt>
          <cx:pt idx="790">0.014058977671087675</cx:pt>
          <cx:pt idx="791">0.02845645629963325</cx:pt>
          <cx:pt idx="792">0.016139831544114799</cx:pt>
          <cx:pt idx="793">0.001774955734154035</cx:pt>
          <cx:pt idx="794">-0.00071205276186888755</cx:pt>
          <cx:pt idx="795">0.012393130299152875</cx:pt>
          <cx:pt idx="796">0.0085886989228477258</cx:pt>
          <cx:pt idx="797">-0.0040592614527228503</cx:pt>
          <cx:pt idx="798">-0.0151853815727277</cx:pt>
          <cx:pt idx="799">-0.003966201419427275</cx:pt>
          <cx:pt idx="800">-0.00547976617225955</cx:pt>
          <cx:pt idx="801">-0.00051918149782663502</cx:pt>
          <cx:pt idx="802">-0.0069771452161151749</cx:pt>
          <cx:pt idx="803">-0.0022280551750073099</cx:pt>
          <cx:pt idx="804">-0.0032864210332884751</cx:pt>
          <cx:pt idx="805">-0.0036542731148069751</cx:pt>
          <cx:pt idx="806">-0.000257624267667825</cx:pt>
          <cx:pt idx="807">0.00079844542055640996</cx:pt>
          <cx:pt idx="808">0.00013657523302048225</cx:pt>
          <cx:pt idx="809">-2.3490566960934174e-05</cx:pt>
          <cx:pt idx="810">-0.00011361532323065799</cx:pt>
          <cx:pt idx="811">-0.0016303576329440525</cx:pt>
          <cx:pt idx="812">-0.00090323227490829254</cx:pt>
          <cx:pt idx="813">0.0010953575585616649</cx:pt>
          <cx:pt idx="814">-0.0014524508545785174</cx:pt>
          <cx:pt idx="815">0.006693866016189075</cx:pt>
          <cx:pt idx="816">0.01103115855429865</cx:pt>
          <cx:pt idx="817">0.020674388321484299</cx:pt>
          <cx:pt idx="818">0.01929711298017725</cx:pt>
          <cx:pt idx="819">0.0046185369302299247</cx:pt>
          <cx:pt idx="820">-0.00072766245739860002</cx:pt>
          <cx:pt idx="821">0.0058440679432155999</cx:pt>
          <cx:pt idx="822">0.015971376739854101</cx:pt>
          <cx:pt idx="823">0.012941999782398425</cx:pt>
          <cx:pt idx="824">0.0089479119266522994</cx:pt>
          <cx:pt idx="825">-0.0073793052343501747</cx:pt>
          <cx:pt idx="826">-0.020078932291620725</cx:pt>
          <cx:pt idx="827">-0.01576647670957965</cx:pt>
          <cx:pt idx="828">-0.010134528889914399</cx:pt>
          <cx:pt idx="829">-0.010554488531457049</cx:pt>
          <cx:pt idx="830">-0.010484668417725775</cx:pt>
          <cx:pt idx="831">-0.0026953369455956998</cx:pt>
          <cx:pt idx="832">-0.0046840643028835749</cx:pt>
          <cx:pt idx="833">-0.0034457400686297248</cx:pt>
          <cx:pt idx="834">-4.09440087890925e-05</cx:pt>
          <cx:pt idx="835">0.00070619799640048251</cx:pt>
          <cx:pt idx="836">-4.3313539159042502e-05</cx:pt>
          <cx:pt idx="837">-4.5166451394808246e-06</cx:pt>
          <cx:pt idx="838">2.77084752033415e-05</cx:pt>
          <cx:pt idx="839">-0.00029352160072429749</cx:pt>
          <cx:pt idx="840">-4.0075030843473498e-05</cx:pt>
          <cx:pt idx="841">0.0020588209197027799</cx:pt>
          <cx:pt idx="842">-0.00241394484865925</cx:pt>
          <cx:pt idx="843">0.010570814083615725</cx:pt>
          <cx:pt idx="844">0.018203052887931826</cx:pt>
          <cx:pt idx="845">0.0217807027085242</cx:pt>
          <cx:pt idx="846">0.018588688811911301</cx:pt>
          <cx:pt idx="847">-0.0036465665890603252</cx:pt>
          <cx:pt idx="848">0.0072444490008802247</cx:pt>
          <cx:pt idx="849">0.0057183980989568249</cx:pt>
          <cx:pt idx="850">0.0043632983691113247</cx:pt>
          <cx:pt idx="851">-0.0077278975642702504</cx:pt>
          <cx:pt idx="852">-0.0058095791649077997</cx:pt>
          <cx:pt idx="853">-0.007695228610653475</cx:pt>
          <cx:pt idx="854">-0.010124361789223124</cx:pt>
          <cx:pt idx="855">-0.010270677597969751</cx:pt>
          <cx:pt idx="856">-0.0118933206566456</cx:pt>
          <cx:pt idx="857">-0.0072376198011281003</cx:pt>
          <cx:pt idx="858">-0.010223834175487825</cx:pt>
          <cx:pt idx="859">-0.0094342586741451746</cx:pt>
          <cx:pt idx="860">-0.0078585217125631494</cx:pt>
          <cx:pt idx="861">-0.0028280951381276249</cx:pt>
          <cx:pt idx="862">0.00049028583246400498</cx:pt>
          <cx:pt idx="863">0.00010473198638957975</cx:pt>
          <cx:pt idx="864">-0.00043474059123509748</cx:pt>
          <cx:pt idx="865">-3.4094287265151502e-05</cx:pt>
          <cx:pt idx="866">-4.4920460781423248e-05</cx:pt>
          <cx:pt idx="867">-0.00075932447710011497</cx:pt>
          <cx:pt idx="868">0.0055310964436012496</cx:pt>
          <cx:pt idx="869">0.0048450090121695752</cx:pt>
          <cx:pt idx="870">0.00080699760270894249</cx:pt>
          <cx:pt idx="871">0.0085709612595218244</cx:pt>
          <cx:pt idx="872">0.012070824814979749</cx:pt>
          <cx:pt idx="873">0.013330067087992999</cx:pt>
          <cx:pt idx="874">0.013743215584084026</cx:pt>
          <cx:pt idx="875">0.00043867596892357502</cx:pt>
          <cx:pt idx="876">0.0027959447949993748</cx:pt>
          <cx:pt idx="877">-0.011188633677872876</cx:pt>
          <cx:pt idx="878">-0.019463457756518074</cx:pt>
          <cx:pt idx="879">-0.021274867119434</cx:pt>
          <cx:pt idx="880">-0.019952898280194576</cx:pt>
          <cx:pt idx="881">-0.018162096789979949</cx:pt>
          <cx:pt idx="882">0.0011059437262162951</cx:pt>
          <cx:pt idx="883">-0.0015552824241692399</cx:pt>
          <cx:pt idx="884">-0.0018162924687274301</cx:pt>
          <cx:pt idx="885">0.0019699367322623127</cx:pt>
          <cx:pt idx="886">0.0068420817117932501</cx:pt>
          <cx:pt idx="887">0.011826771127647824</cx:pt>
          <cx:pt idx="888">0.011092125667934724</cx:pt>
          <cx:pt idx="889">0.014842275278135525</cx:pt>
          <cx:pt idx="890">0.014058977671087675</cx:pt>
          <cx:pt idx="891">0.02845645629963325</cx:pt>
          <cx:pt idx="892">0.016139831544114799</cx:pt>
          <cx:pt idx="893">0.001774955734154035</cx:pt>
          <cx:pt idx="894">-0.00071205276186888755</cx:pt>
          <cx:pt idx="895">0.012393130299152875</cx:pt>
          <cx:pt idx="896">0.0085886989228477258</cx:pt>
          <cx:pt idx="897">-0.0040592614527228503</cx:pt>
          <cx:pt idx="898">-0.0151853815727277</cx:pt>
          <cx:pt idx="899">-0.003966201419427275</cx:pt>
          <cx:pt idx="900">-0.00547976617225955</cx:pt>
          <cx:pt idx="901">-0.00051918149782663502</cx:pt>
          <cx:pt idx="902">-0.0069771452161151749</cx:pt>
          <cx:pt idx="903">-0.0022280551750073099</cx:pt>
          <cx:pt idx="904">-0.0032864210332884751</cx:pt>
          <cx:pt idx="905">-0.0036542731148069751</cx:pt>
          <cx:pt idx="906">-0.000257624267667825</cx:pt>
          <cx:pt idx="907">0.00079844542055640996</cx:pt>
          <cx:pt idx="908">0.00013657523302048225</cx:pt>
          <cx:pt idx="909">-2.3490566960934174e-05</cx:pt>
          <cx:pt idx="910">-0.00011361532323065799</cx:pt>
          <cx:pt idx="911">-0.0016303576329440525</cx:pt>
          <cx:pt idx="912">-0.00090323227490829254</cx:pt>
          <cx:pt idx="913">0.0010953575585616649</cx:pt>
          <cx:pt idx="914">-0.0014524508545785174</cx:pt>
          <cx:pt idx="915">0.006693866016189075</cx:pt>
          <cx:pt idx="916">0.01103115855429865</cx:pt>
          <cx:pt idx="917">0.020674388321484299</cx:pt>
          <cx:pt idx="918">0.01929711298017725</cx:pt>
          <cx:pt idx="919">0.0046185369302299247</cx:pt>
          <cx:pt idx="920">-0.00072766245739860002</cx:pt>
          <cx:pt idx="921">0.0058440679432155999</cx:pt>
          <cx:pt idx="922">0.015971376739854101</cx:pt>
          <cx:pt idx="923">0.012941999782398425</cx:pt>
          <cx:pt idx="924">0.0089479119266522994</cx:pt>
          <cx:pt idx="925">-0.0073793052343501747</cx:pt>
          <cx:pt idx="926">-0.020078932291620725</cx:pt>
          <cx:pt idx="927">-0.01576647670957965</cx:pt>
          <cx:pt idx="928">-0.010134528889914399</cx:pt>
          <cx:pt idx="929">-0.010554488531457049</cx:pt>
          <cx:pt idx="930">-0.010484668417725775</cx:pt>
          <cx:pt idx="931">-0.0026953369455956998</cx:pt>
          <cx:pt idx="932">-0.0046840643028835749</cx:pt>
          <cx:pt idx="933">-0.0034457400686297248</cx:pt>
          <cx:pt idx="934">-4.09440087890925e-05</cx:pt>
          <cx:pt idx="935">0.00070619799640048251</cx:pt>
          <cx:pt idx="936">-4.3313539159042502e-05</cx:pt>
          <cx:pt idx="937">-4.5166451394808246e-06</cx:pt>
          <cx:pt idx="938">2.77084752033415e-05</cx:pt>
          <cx:pt idx="939">-0.00029352160072429749</cx:pt>
          <cx:pt idx="940">-4.0075030843473498e-05</cx:pt>
          <cx:pt idx="941">0.0020588209197027799</cx:pt>
          <cx:pt idx="942">-0.00241394484865925</cx:pt>
          <cx:pt idx="943">0.010570814083615725</cx:pt>
          <cx:pt idx="944">0.018203052887931826</cx:pt>
          <cx:pt idx="945">0.0217807027085242</cx:pt>
          <cx:pt idx="946">0.018588688811911301</cx:pt>
          <cx:pt idx="947">-0.0036465665890603252</cx:pt>
          <cx:pt idx="948">0.0072444490008802247</cx:pt>
          <cx:pt idx="949">0.0057183980989568249</cx:pt>
          <cx:pt idx="950">0.0043632983691113247</cx:pt>
          <cx:pt idx="951">-0.0077278975642702504</cx:pt>
          <cx:pt idx="952">-0.0058095791649077997</cx:pt>
          <cx:pt idx="953">-0.007695228610653475</cx:pt>
          <cx:pt idx="954">-0.010124361789223124</cx:pt>
          <cx:pt idx="955">-0.010270677597969751</cx:pt>
          <cx:pt idx="956">-0.0118933206566456</cx:pt>
          <cx:pt idx="957">-0.0072376198011281003</cx:pt>
          <cx:pt idx="958">-0.010223834175487825</cx:pt>
          <cx:pt idx="959">-0.0094342586741451746</cx:pt>
          <cx:pt idx="960">-0.0078585217125631494</cx:pt>
          <cx:pt idx="961">-0.0028280951381276249</cx:pt>
          <cx:pt idx="962">0.00049028583246400498</cx:pt>
          <cx:pt idx="963">0.00010473198638957975</cx:pt>
          <cx:pt idx="964">-0.00043474059123509748</cx:pt>
          <cx:pt idx="965">-3.4094287265151502e-05</cx:pt>
          <cx:pt idx="966">-4.4920460781423248e-05</cx:pt>
          <cx:pt idx="967">-0.00075932447710011497</cx:pt>
          <cx:pt idx="968">0.0055310964436012496</cx:pt>
          <cx:pt idx="969">0.0048450090121695752</cx:pt>
          <cx:pt idx="970">0.00080699760270894249</cx:pt>
          <cx:pt idx="971">0.0085709612595218244</cx:pt>
          <cx:pt idx="972">0.012070824814979749</cx:pt>
          <cx:pt idx="973">0.013330067087992999</cx:pt>
          <cx:pt idx="974">0.013743215584084026</cx:pt>
          <cx:pt idx="975">0.00043867596892357502</cx:pt>
          <cx:pt idx="976">0.0027959447949993748</cx:pt>
          <cx:pt idx="977">-0.011188633677872876</cx:pt>
          <cx:pt idx="978">-0.019463457756518074</cx:pt>
          <cx:pt idx="979">-0.021274867119434</cx:pt>
          <cx:pt idx="980">-0.019952898280194576</cx:pt>
          <cx:pt idx="981">-0.018162096789979949</cx:pt>
          <cx:pt idx="982">0.0011059437262162951</cx:pt>
          <cx:pt idx="983">-0.0015552824241692399</cx:pt>
          <cx:pt idx="984">-0.0018162924687274301</cx:pt>
          <cx:pt idx="985">0.0019699367322623127</cx:pt>
          <cx:pt idx="986">0.0068420817117932501</cx:pt>
          <cx:pt idx="987">0.011826771127647824</cx:pt>
          <cx:pt idx="988">0.011092125667934724</cx:pt>
          <cx:pt idx="989">0.014842275278135525</cx:pt>
          <cx:pt idx="990">0.014058977671087675</cx:pt>
          <cx:pt idx="991">0.02845645629963325</cx:pt>
          <cx:pt idx="992">0.016139831544114799</cx:pt>
          <cx:pt idx="993">0.001774955734154035</cx:pt>
          <cx:pt idx="994">-0.00071205276186888755</cx:pt>
          <cx:pt idx="995">0.012393130299152875</cx:pt>
          <cx:pt idx="996">0.0085886989228477258</cx:pt>
          <cx:pt idx="997">-0.0040592614527228503</cx:pt>
          <cx:pt idx="998">-0.0151853815727277</cx:pt>
          <cx:pt idx="999">-0.003966201419427275</cx:pt>
          <cx:pt idx="1000">-0.00547976617225955</cx:pt>
          <cx:pt idx="1001">-0.00051918149782663502</cx:pt>
          <cx:pt idx="1002">-0.0069771452161151749</cx:pt>
          <cx:pt idx="1003">-0.0022280551750073099</cx:pt>
          <cx:pt idx="1004">-0.0032864210332884751</cx:pt>
          <cx:pt idx="1005">-0.0036542731148069751</cx:pt>
          <cx:pt idx="1006">-0.000257624267667825</cx:pt>
          <cx:pt idx="1007">0.00079844542055640996</cx:pt>
          <cx:pt idx="1008">0.00013657523302048225</cx:pt>
          <cx:pt idx="1009">-2.3490566960934174e-05</cx:pt>
          <cx:pt idx="1010">-0.00011361532323065799</cx:pt>
          <cx:pt idx="1011">-0.0016303576329440525</cx:pt>
          <cx:pt idx="1012">-0.00090323227490829254</cx:pt>
          <cx:pt idx="1013">0.0010953575585616649</cx:pt>
          <cx:pt idx="1014">-0.0014524508545785174</cx:pt>
          <cx:pt idx="1015">0.006693866016189075</cx:pt>
          <cx:pt idx="1016">0.01103115855429865</cx:pt>
          <cx:pt idx="1017">0.020674388321484299</cx:pt>
          <cx:pt idx="1018">0.01929711298017725</cx:pt>
          <cx:pt idx="1019">0.0046185369302299247</cx:pt>
          <cx:pt idx="1020">-0.00072766245739860002</cx:pt>
          <cx:pt idx="1021">0.0058440679432155999</cx:pt>
          <cx:pt idx="1022">0.015971376739854101</cx:pt>
          <cx:pt idx="1023">0.012941999782398425</cx:pt>
          <cx:pt idx="1024">0.0089479119266522994</cx:pt>
          <cx:pt idx="1025">-0.0073793052343501747</cx:pt>
          <cx:pt idx="1026">-0.020078932291620725</cx:pt>
          <cx:pt idx="1027">-0.01576647670957965</cx:pt>
          <cx:pt idx="1028">-0.010134528889914399</cx:pt>
          <cx:pt idx="1029">-0.010554488531457049</cx:pt>
          <cx:pt idx="1030">-0.010484668417725775</cx:pt>
          <cx:pt idx="1031">-0.0026953369455956998</cx:pt>
          <cx:pt idx="1032">-0.0046840643028835749</cx:pt>
          <cx:pt idx="1033">-0.0034457400686297248</cx:pt>
          <cx:pt idx="1034">-4.09440087890925e-05</cx:pt>
          <cx:pt idx="1035">0.00070619799640048251</cx:pt>
          <cx:pt idx="1036">-4.3313539159042502e-05</cx:pt>
          <cx:pt idx="1037">-4.5166451394808246e-06</cx:pt>
          <cx:pt idx="1038">2.77084752033415e-05</cx:pt>
          <cx:pt idx="1039">-0.00029352160072429749</cx:pt>
          <cx:pt idx="1040">-4.0075030843473498e-05</cx:pt>
          <cx:pt idx="1041">0.0020588209197027799</cx:pt>
          <cx:pt idx="1042">-0.00241394484865925</cx:pt>
          <cx:pt idx="1043">0.010570814083615725</cx:pt>
          <cx:pt idx="1044">0.018203052887931826</cx:pt>
          <cx:pt idx="1045">0.0217807027085242</cx:pt>
          <cx:pt idx="1046">0.018588688811911301</cx:pt>
          <cx:pt idx="1047">-0.0036465665890603252</cx:pt>
          <cx:pt idx="1048">0.0072444490008802247</cx:pt>
          <cx:pt idx="1049">0.0057183980989568249</cx:pt>
          <cx:pt idx="1050">0.0043632983691113247</cx:pt>
          <cx:pt idx="1051">-0.0077278975642702504</cx:pt>
          <cx:pt idx="1052">-0.0058095791649077997</cx:pt>
          <cx:pt idx="1053">-0.007695228610653475</cx:pt>
          <cx:pt idx="1054">-0.010124361789223124</cx:pt>
          <cx:pt idx="1055">-0.010270677597969751</cx:pt>
          <cx:pt idx="1056">-0.0118933206566456</cx:pt>
          <cx:pt idx="1057">-0.0072376198011281003</cx:pt>
          <cx:pt idx="1058">-0.010223834175487825</cx:pt>
          <cx:pt idx="1059">-0.0094342586741451746</cx:pt>
          <cx:pt idx="1060">-0.0078585217125631494</cx:pt>
          <cx:pt idx="1061">-0.0028280951381276249</cx:pt>
          <cx:pt idx="1062">0.00049028583246400498</cx:pt>
          <cx:pt idx="1063">0.00010473198638957975</cx:pt>
          <cx:pt idx="1064">-0.00043474059123509748</cx:pt>
          <cx:pt idx="1065">-3.4094287265151502e-05</cx:pt>
          <cx:pt idx="1066">-4.4920460781423248e-05</cx:pt>
          <cx:pt idx="1067">-0.00075932447710011497</cx:pt>
          <cx:pt idx="1068">0.0055310964436012496</cx:pt>
          <cx:pt idx="1069">0.0048450090121695752</cx:pt>
          <cx:pt idx="1070">0.00080699760270894249</cx:pt>
          <cx:pt idx="1071">0.0085709612595218244</cx:pt>
          <cx:pt idx="1072">0.012070824814979749</cx:pt>
          <cx:pt idx="1073">0.013330067087992999</cx:pt>
          <cx:pt idx="1074">0.013743215584084026</cx:pt>
          <cx:pt idx="1075">0.00043867596892357502</cx:pt>
          <cx:pt idx="1076">0.0027959447949993748</cx:pt>
          <cx:pt idx="1077">-0.011188633677872876</cx:pt>
          <cx:pt idx="1078">-0.019463457756518074</cx:pt>
          <cx:pt idx="1079">-0.021274867119434</cx:pt>
          <cx:pt idx="1080">-0.019952898280194576</cx:pt>
          <cx:pt idx="1081">-0.018162096789979949</cx:pt>
          <cx:pt idx="1082">0.0011059437262162951</cx:pt>
          <cx:pt idx="1083">-0.0015552824241692399</cx:pt>
        </cx:lvl>
      </cx:numDim>
    </cx:data>
    <cx:data id="20">
      <cx:numDim type="val">
        <cx:f>Sheet2!$U$1:$U$1084</cx:f>
        <cx:lvl ptCount="1084" formatCode="0.00E+00">
          <cx:pt idx="0">2.68888574291595e-05</cx:pt>
          <cx:pt idx="1">-0.000249473078233584</cx:pt>
          <cx:pt idx="2">0.000233011598305721</cx:pt>
          <cx:pt idx="3">0.00021498868742376499</cx:pt>
          <cx:pt idx="4">-0.00024503623258161002</cx:pt>
          <cx:pt idx="5">-0.00030878350116128199</cx:pt>
          <cx:pt idx="6">-9.0290360392687906e-05</cx:pt>
          <cx:pt idx="7">-0.00023034909406393801</cx:pt>
          <cx:pt idx="8">0.00060529398470118595</cx:pt>
          <cx:pt idx="9">0.000119461010166699</cx:pt>
          <cx:pt idx="10">-0.00077800741522578599</cx:pt>
          <cx:pt idx="11">0.00070124917357553896</cx:pt>
          <cx:pt idx="12">0.00034416747506974102</cx:pt>
          <cx:pt idx="13">0.00048555058985716898</cx:pt>
          <cx:pt idx="14">-6.2352510149295395e-05</cx:pt>
          <cx:pt idx="15">0.00032331103129093101</cx:pt>
          <cx:pt idx="16">-0.000722244911919156</cx:pt>
          <cx:pt idx="17">-0.00083619006606430095</cx:pt>
          <cx:pt idx="18">-0.000557237601632506</cx:pt>
          <cx:pt idx="19">-0.000956176160052464</cx:pt>
          <cx:pt idx="20">6.1363691734388006e-05</cx:pt>
          <cx:pt idx="21">0.00074185496089819198</cx:pt>
          <cx:pt idx="22">0.00058210938158409595</cx:pt>
          <cx:pt idx="23">-0.00034443473709991498</cx:pt>
          <cx:pt idx="24">-0.00049039468221523397</cx:pt>
          <cx:pt idx="25">0.00039646700197440801</cx:pt>
          <cx:pt idx="26">-0.00023939765941549001</cx:pt>
          <cx:pt idx="27">-0.00070149780290940003</cx:pt>
          <cx:pt idx="28">0.00027943339565491702</cx:pt>
          <cx:pt idx="29">-0.00018374579657668601</cx:pt>
          <cx:pt idx="30">-0.00021491043006814699</cx:pt>
          <cx:pt idx="31">0.00020583948455204799</cx:pt>
          <cx:pt idx="32">0.00057009762446413295</cx:pt>
          <cx:pt idx="33">0.00052384752724091599</cx:pt>
          <cx:pt idx="34">-7.6649494261194395e-05</cx:pt>
          <cx:pt idx="35">0.000170390395911036</cx:pt>
          <cx:pt idx="36">0.000436741740764277</cx:pt>
          <cx:pt idx="37">0.00019306076357310199</cx:pt>
          <cx:pt idx="38">0.00024952842688221301</cx:pt>
          <cx:pt idx="39">-0.00042105647530860303</cx:pt>
          <cx:pt idx="40">0.00055559445600266702</cx:pt>
          <cx:pt idx="41">0.00047153263087555398</cx:pt>
          <cx:pt idx="42">-0.0012429919391223</cx:pt>
          <cx:pt idx="43">-0.00014562466218545701</cx:pt>
          <cx:pt idx="44">5.6204648391411301e-05</cx:pt>
          <cx:pt idx="45">-2.8969639737143698e-05</cx:pt>
          <cx:pt idx="46">0.00069369385763907803</cx:pt>
          <cx:pt idx="47">-0.00018928809054759101</cx:pt>
          <cx:pt idx="48">-0.00046639454070286602</cx:pt>
          <cx:pt idx="49">0.00040662658344354298</cx:pt>
          <cx:pt idx="50">-4.48930334707054e-05</cx:pt>
          <cx:pt idx="51">-0.00025698973972921598</cx:pt>
          <cx:pt idx="52">-0.00017604292519048201</cx:pt>
          <cx:pt idx="53">0.00054968194473833498</cx:pt>
          <cx:pt idx="54">0.00047503572792794802</cx:pt>
          <cx:pt idx="55">-0.00085699969312308995</cx:pt>
          <cx:pt idx="56">-0.00025884037352711601</cx:pt>
          <cx:pt idx="57">-0.00056592825220149704</cx:pt>
          <cx:pt idx="58">-0.000147735108491682</cx:pt>
          <cx:pt idx="59">-0.00068661221792282396</cx:pt>
          <cx:pt idx="60">-0.00046217163361127498</cx:pt>
          <cx:pt idx="61">-0.00068315005424463005</cx:pt>
          <cx:pt idx="62">0.00064021909878486801</cx:pt>
          <cx:pt idx="63">0.00063451226883224797</cx:pt>
          <cx:pt idx="64">0.0016495582157326301</cx:pt>
          <cx:pt idx="65">-0.0021839608019538501</cx:pt>
          <cx:pt idx="66">-0.00032349719355043101</cx:pt>
          <cx:pt idx="67">-0.0041090049738711698</cx:pt>
          <cx:pt idx="68">-0.0055425136761986203</cx:pt>
          <cx:pt idx="69">-0.0078992421342644892</cx:pt>
          <cx:pt idx="70">-0.0200274228725227</cx:pt>
          <cx:pt idx="71">-0.015113322106901</cx:pt>
          <cx:pt idx="72">-0.012700151523818801</cx:pt>
          <cx:pt idx="73">-0.0162244064321212</cx:pt>
          <cx:pt idx="74">-0.0013320851806543699</cx:pt>
          <cx:pt idx="75">0.0028522174224187898</cx:pt>
          <cx:pt idx="76">0.00233429613774736</cx:pt>
          <cx:pt idx="77">0.0019118706958712701</cx:pt>
          <cx:pt idx="78">0.00035208824860923299</cx:pt>
          <cx:pt idx="79">0.000460313217357223</cx:pt>
          <cx:pt idx="80">-4.9324427624562101e-05</cx:pt>
          <cx:pt idx="81">0.00028882103773350602</cx:pt>
          <cx:pt idx="82">-0.00043468739029619901</cx:pt>
          <cx:pt idx="83">0.00036582113652858998</cx:pt>
          <cx:pt idx="84">0.00032752608838851799</cx:pt>
          <cx:pt idx="85">-0.00037945668120488099</cx:pt>
          <cx:pt idx="86">-0.00030138449527741801</cx:pt>
          <cx:pt idx="87">0.00041336687596815698</cx:pt>
          <cx:pt idx="88">0.00028428637908929199</cx:pt>
          <cx:pt idx="89">-0.00137362341996274</cx:pt>
          <cx:pt idx="90">0.00015425272566982101</cx:pt>
          <cx:pt idx="91">0.00059546563842633002</cx:pt>
          <cx:pt idx="92">-0.00095380853955784502</cx:pt>
          <cx:pt idx="93">-0.0076636855019002704</cx:pt>
          <cx:pt idx="94">0.017974132942745701</cx:pt>
          <cx:pt idx="95">0.0248671232470913</cx:pt>
          <cx:pt idx="96">0.040469026113093602</cx:pt>
          <cx:pt idx="97">0.073705591096740006</cx:pt>
          <cx:pt idx="98">0.053252209707595297</cx:pt>
          <cx:pt idx="99">0.033424474558874803</cx:pt>
          <cx:pt idx="100">0.011979411792861199</cx:pt>
          <cx:pt idx="101">0.0068598187739330298</cx:pt>
          <cx:pt idx="102">0.020901514374051099</cx:pt>
          <cx:pt idx="103">0.0076336242643189403</cx:pt>
          <cx:pt idx="104">-0.0036731940484626699</cx:pt>
          <cx:pt idx="105">-0.010011250558514999</cx:pt>
          <cx:pt idx="106">-0.012193011038013001</cx:pt>
          <cx:pt idx="107">-0.0069529049546563299</cx:pt>
          <cx:pt idx="108">-0.0028290685589377001</cx:pt>
          <cx:pt idx="109">-0.00054858249358559496</cx:pt>
          <cx:pt idx="110">-0.00011951330805841599</cx:pt>
          <cx:pt idx="111">-0.000450914216023211</cx:pt>
          <cx:pt idx="112">-3.6941699489787301e-07</cx:pt>
          <cx:pt idx="113">-0.00056490200100957203</cx:pt>
          <cx:pt idx="114">-0.00013453053641524401</cx:pt>
          <cx:pt idx="115">-5.9992286875051903e-05</cx:pt>
          <cx:pt idx="116">-0.0016372635482671</cx:pt>
          <cx:pt idx="117">-0.010861266423383999</cx:pt>
          <cx:pt idx="118">-0.018412811273951502</cx:pt>
          <cx:pt idx="119">0.0035058066588608198</cx:pt>
          <cx:pt idx="120">0.017543256636478301</cx:pt>
          <cx:pt idx="121">0.0566299576221495</cx:pt>
          <cx:pt idx="122">0.043835514009617597</cx:pt>
          <cx:pt idx="123">0.097820566629263306</cx:pt>
          <cx:pt idx="124">0.064181042584336601</cx:pt>
          <cx:pt idx="125">0.024633671019549701</cx:pt>
          <cx:pt idx="126">-0.0130677144317003</cx:pt>
          <cx:pt idx="127">0.025381346825709299</cx:pt>
          <cx:pt idx="128">0.041262760306052103</cx:pt>
          <cx:pt idx="129">0.053822371326050999</cx:pt>
          <cx:pt idx="130">0.058306882860535897</cx:pt>
          <cx:pt idx="131">-0.0029780701763985999</cx:pt>
          <cx:pt idx="132">-0.012289127252384</cx:pt>
          <cx:pt idx="133">-0.0060530018842584899</cx:pt>
          <cx:pt idx="134">0.011969457936571001</cx:pt>
          <cx:pt idx="135">0.0047311845769982602</cx:pt>
          <cx:pt idx="136">0.0065273900372848498</cx:pt>
          <cx:pt idx="137">0.00284932483018743</cx:pt>
          <cx:pt idx="138">-1.2245711090567501e-05</cx:pt>
          <cx:pt idx="139">-0.00018488935004719499</cx:pt>
          <cx:pt idx="140">0.00061728846909547103</cx:pt>
          <cx:pt idx="141">0.00079898650282251996</cx:pt>
          <cx:pt idx="142">-0.000381031440842651</cx:pt>
          <cx:pt idx="143">-0.00330984283892196</cx:pt>
          <cx:pt idx="144">-0.0150510460668967</cx:pt>
          <cx:pt idx="145">-0.0118758975183834</cx:pt>
          <cx:pt idx="146">-0.0125905951538961</cx:pt>
          <cx:pt idx="147">0.0229603464927878</cx:pt>
          <cx:pt idx="148">0.046639039199839201</cx:pt>
          <cx:pt idx="149">0.047650127686936203</cx:pt>
          <cx:pt idx="150">0.0520409678148753</cx:pt>
          <cx:pt idx="151">0.039889164518301497</cx:pt>
          <cx:pt idx="152">0.032749526935528503</cx:pt>
          <cx:pt idx="153">-0.015941508601836001</cx:pt>
          <cx:pt idx="154">-0.065221871520896299</cx:pt>
          <cx:pt idx="155">-0.045944900453020902</cx:pt>
          <cx:pt idx="156">-0.0063768825854011602</cx:pt>
          <cx:pt idx="157">-0.0066404320288043798</cx:pt>
          <cx:pt idx="158">0.0566890549632856</cx:pt>
          <cx:pt idx="159">0.0078247882971148493</cx:pt>
          <cx:pt idx="160">0.020383597495601799</cx:pt>
          <cx:pt idx="161">0.030318015100211398</cx:pt>
          <cx:pt idx="162">0.033945376480234803</cx:pt>
          <cx:pt idx="163">0.028599383309862701</cx:pt>
          <cx:pt idx="164">0.0095058211539629199</cx:pt>
          <cx:pt idx="165">0.0035828156049226702</cx:pt>
          <cx:pt idx="166">0.00083689187890955904</cx:pt>
          <cx:pt idx="167">0.000743387937896456</cx:pt>
          <cx:pt idx="168">0.00042408868479407998</cx:pt>
          <cx:pt idx="169">-0.00027111851445335501</cx:pt>
          <cx:pt idx="170">0.001369088673984</cx:pt>
          <cx:pt idx="171">-0.0095756623029356596</cx:pt>
          <cx:pt idx="172">-0.029964574700113</cx:pt>
          <cx:pt idx="173">0.00165438131252573</cx:pt>
          <cx:pt idx="174">-0.0019586555549315002</cx:pt>
          <cx:pt idx="175">0.032915649836570103</cx:pt>
          <cx:pt idx="176">0.012232230522929601</cx:pt>
          <cx:pt idx="177">-0.065325876697969298</cx:pt>
          <cx:pt idx="178">0.099513331796898294</cx:pt>
          <cx:pt idx="179">0.081854020245851603</cx:pt>
          <cx:pt idx="180">-0.056972664995127098</cx:pt>
          <cx:pt idx="181">-0.103248303195366</cx:pt>
          <cx:pt idx="182">-0.0054565793378763697</cx:pt>
          <cx:pt idx="183">0.0419020643122993</cx:pt>
          <cx:pt idx="184">0.038514937070378397</cx:pt>
          <cx:pt idx="185">-0.0061077514947668297</cx:pt>
          <cx:pt idx="186">0.049499103268757498</cx:pt>
          <cx:pt idx="187">-0.027487898205876701</cx:pt>
          <cx:pt idx="188">-0.0291047277039602</cx:pt>
          <cx:pt idx="189">0.057871750921194197</cx:pt>
          <cx:pt idx="190">0.039081628323359298</cx:pt>
          <cx:pt idx="191">0.014550827958642799</cx:pt>
          <cx:pt idx="192">0.0146679262858589</cx:pt>
          <cx:pt idx="193">0.00371640581695143</cx:pt>
          <cx:pt idx="194">-5.4430048058665397e-05</cx:pt>
          <cx:pt idx="195">-0.000171192632993452</cx:pt>
          <cx:pt idx="196">-0.00037453545778714701</cx:pt>
          <cx:pt idx="197">0.00084536128303095695</cx:pt>
          <cx:pt idx="198">-0.00055307848168869504</cx:pt>
          <cx:pt idx="199">-0.0056991926189155252</cx:pt>
          <cx:pt idx="200">-0.012262869152805</cx:pt>
          <cx:pt idx="201">-4.1595635865301003e-05</cx:pt>
          <cx:pt idx="202">-0.0040447384980841997</cx:pt>
          <cx:pt idx="203">0.0084840079144772994</cx:pt>
          <cx:pt idx="204">-0.010493082098020474</cx:pt>
          <cx:pt idx="205">0.0093103036379332746</cx:pt>
          <cx:pt idx="206">0.05488905183488775</cx:pt>
          <cx:pt idx="207">0.060798280444582499</cx:pt>
          <cx:pt idx="208">0.0074906324662533247</cx:pt>
          <cx:pt idx="209">-0.010377676328390074</cx:pt>
          <cx:pt idx="210">0.017090616088603999</cx:pt>
          <cx:pt idx="211">0.0080834182125865753</cx:pt>
          <cx:pt idx="212">0.023522551509034224</cx:pt>
          <cx:pt idx="213">0.014772336091675924</cx:pt>
          <cx:pt idx="214">-0.0002525592321125325</cx:pt>
          <cx:pt idx="215">0.010099523960415449</cx:pt>
          <cx:pt idx="216">0.00080242952036951995</cx:pt>
          <cx:pt idx="217">-0.0060642076360175497</cx:pt>
          <cx:pt idx="218">-0.0023815258517361376</cx:pt>
          <cx:pt idx="219">0.0044158375758917246</cx:pt>
          <cx:pt idx="220">0.0077405848001758249</cx:pt>
          <cx:pt idx="221">0.0016062812902828425</cx:pt>
          <cx:pt idx="222">4.6469418611446002e-05</cx:pt>
          <cx:pt idx="223">-4.3585842267349253e-05</cx:pt>
          <cx:pt idx="224">3.3381491354057503e-05</cx:pt>
          <cx:pt idx="225">8.5507781852723006e-05</cx:pt>
          <cx:pt idx="226">0.00060501277577839003</cx:pt>
          <cx:pt idx="227">-0.0034981508876170248</cx:pt>
          <cx:pt idx="228">-0.012227548341628675</cx:pt>
          <cx:pt idx="229">-0.003014447122862</cx:pt>
          <cx:pt idx="230">-0.014150037460447875</cx:pt>
          <cx:pt idx="231">0.0027338486238057502</cx:pt>
          <cx:pt idx="232">0.0087536415250239752</cx:pt>
          <cx:pt idx="233">0.024538690443830877</cx:pt>
          <cx:pt idx="234">0.043648366610816752</cx:pt>
          <cx:pt idx="235">0.052979087454587001</cx:pt>
          <cx:pt idx="236">0.014374466698177201</cx:pt>
          <cx:pt idx="237">-0.015117816736574001</cx:pt>
          <cx:pt idx="238">-0.00070788487673094998</cx:pt>
          <cx:pt idx="239">0.012584340263602875</cx:pt>
          <cx:pt idx="240">0.020778474660739576</cx:pt>
          <cx:pt idx="241">0.015912336526441799</cx:pt>
          <cx:pt idx="242">-0.0039196006312382254</cx:pt>
          <cx:pt idx="243">-0.0075649870339846497</cx:pt>
          <cx:pt idx="244">0.0070662314372695748</cx:pt>
          <cx:pt idx="245">0.0013649825291292899</cx:pt>
          <cx:pt idx="246">-0.0043300143220853498</cx:pt>
          <cx:pt idx="247">0.0012622001456112674</cx:pt>
          <cx:pt idx="248">0.010761622369114675</cx:pt>
          <cx:pt idx="249">0.0038067865214831248</cx:pt>
          <cx:pt idx="250">0.00043300224863260998</cx:pt>
          <cx:pt idx="251">6.7871780303365502e-05</cx:pt>
          <cx:pt idx="252">0.00014301043543918699</cx:pt>
          <cx:pt idx="253">4.8484680457482751e-05</cx:pt>
          <cx:pt idx="254">-0.00024756994750756801</cx:pt>
          <cx:pt idx="255">-0.002891627174669475</cx:pt>
          <cx:pt idx="256">-0.0069430089034404749</cx:pt>
          <cx:pt idx="257">-0.0077555780690672753</cx:pt>
          <cx:pt idx="258">-0.0053880490216949746</cx:pt>
          <cx:pt idx="259">0.0068948577804948752</cx:pt>
          <cx:pt idx="260">0.014601133482292025</cx:pt>
          <cx:pt idx="261">0.015042170379209</cx:pt>
          <cx:pt idx="262">0.054015094689455249</cx:pt>
          <cx:pt idx="263">0.060530501627626999</cx:pt>
          <cx:pt idx="264">0.017783267503564501</cx:pt>
          <cx:pt idx="265">-0.00607713828491745</cx:pt>
          <cx:pt idx="266">-0.028752597934234</cx:pt>
          <cx:pt idx="267">-0.01262743316640535</cx:pt>
          <cx:pt idx="268">-0.021036999766994975</cx:pt>
          <cx:pt idx="269">-0.0128109953288531</cx:pt>
          <cx:pt idx="270">-0.0069862384630173498</cx:pt>
          <cx:pt idx="271">-0.011525560885285925</cx:pt>
          <cx:pt idx="272">-0.017865602296555327</cx:pt>
          <cx:pt idx="273">-0.0016259035863157374</cx:pt>
          <cx:pt idx="274">-0.0090465024175385746</cx:pt>
          <cx:pt idx="275">-0.00314481328696505</cx:pt>
          <cx:pt idx="276">0.0103884874918245</cx:pt>
          <cx:pt idx="277">0.0060407235899394502</cx:pt>
          <cx:pt idx="278">0.000891304985931525</cx:pt>
          <cx:pt idx="279">0.00012634783151949675</cx:pt>
          <cx:pt idx="280">0.00010049042197475625</cx:pt>
          <cx:pt idx="281">-8.6328720146170999e-05</cx:pt>
          <cx:pt idx="282">-0.00047537185010898</cx:pt>
          <cx:pt idx="283">-0.0014291482213247926</cx:pt>
          <cx:pt idx="284">-0.0014520022562364799</cx:pt>
          <cx:pt idx="285">-0.002030407240086025</cx:pt>
          <cx:pt idx="286">0.013716554374947725</cx:pt>
          <cx:pt idx="287">-0.0018976593883223401</cx:pt>
          <cx:pt idx="288">0.026746868158603752</cx:pt>
          <cx:pt idx="289">0.046182790180000002</cx:pt>
          <cx:pt idx="290">0.053864783471387997</cx:pt>
          <cx:pt idx="291">0.038156780448495749</cx:pt>
          <cx:pt idx="292">0.0019624391988652726</cx:pt>
          <cx:pt idx="293">-0.034312332504417752</cx:pt>
          <cx:pt idx="294">-0.053339938448200001</cx:pt>
          <cx:pt idx="295">-0.036802097257190747</cx:pt>
          <cx:pt idx="296">-0.018171880812986374</cx:pt>
          <cx:pt idx="297">-0.0121152161202132</cx:pt>
          <cx:pt idx="298">-0.0012949471809833475</cx:pt>
          <cx:pt idx="299">-0.076670150590425298</cx:pt>
          <cx:pt idx="300">-0.071871827590033799</cx:pt>
          <cx:pt idx="301">-0.0047398665373144201</cx:pt>
          <cx:pt idx="302">-0.017120430496143899</cx:pt>
          <cx:pt idx="303">-0.035019930122526403</cx:pt>
          <cx:pt idx="304">0.023190658333721099</cx:pt>
          <cx:pt idx="305">0.0060517714996949998</cx:pt>
          <cx:pt idx="306">0.0030317835282560098</cx:pt>
          <cx:pt idx="307">0.00139237098937528</cx:pt>
          <cx:pt idx="308">-7.9900346621283194e-05</cx:pt>
          <cx:pt idx="309">0.00074155195933929498</cx:pt>
          <cx:pt idx="310">-0.0028521566618102999</cx:pt>
          <cx:pt idx="311">-0.013758103323675301</cx:pt>
          <cx:pt idx="312">-0.012883779595345</cx:pt>
          <cx:pt idx="313">0.015502799915461401</cx:pt>
          <cx:pt idx="314">0.12592399599666201</cx:pt>
          <cx:pt idx="315">0.016373468793382799</cx:pt>
          <cx:pt idx="316">0.050238183701069097</cx:pt>
          <cx:pt idx="317">0.077991369473600497</cx:pt>
          <cx:pt idx="318">0.155630709346749</cx:pt>
          <cx:pt idx="319">0.0025865800702362602</cx:pt>
          <cx:pt idx="320">-0.153224792560022</cx:pt>
          <cx:pt idx="321">-0.233140460912275</cx:pt>
          <cx:pt idx="322">-0.19567881443461899</cx:pt>
          <cx:pt idx="323">-0.10159587738852199</cx:pt>
          <cx:pt idx="324">-0.0218284749099532</cx:pt>
          <cx:pt idx="325">-0.018882262868779101</cx:pt>
          <cx:pt idx="326">0.0054766155088880096</cx:pt>
          <cx:pt idx="327">-0.114295238522358</cx:pt>
          <cx:pt idx="328">-0.10651051101445599</cx:pt>
          <cx:pt idx="329">-0.053445960785675803</cx:pt>
          <cx:pt idx="330">-0.035160885612174397</cx:pt>
          <cx:pt idx="331">0.0082160684936886802</cx:pt>
          <cx:pt idx="332">0.046392512385449801</cx:pt>
          <cx:pt idx="333">-0.0025175761677965901</cx:pt>
          <cx:pt idx="334">0.0011087657361825399</cx:pt>
          <cx:pt idx="335">0.00129803692978745</cx:pt>
          <cx:pt idx="336">0.000237175700519981</cx:pt>
          <cx:pt idx="337">-5.9004265883602203e-05</cx:pt>
          <cx:pt idx="338">-0.0025543538571232301</cx:pt>
          <cx:pt idx="339">-0.0128198811395505</cx:pt>
          <cx:pt idx="340">0.0136767626083892</cx:pt>
          <cx:pt idx="341">0.0095330601733562299</cx:pt>
          <cx:pt idx="342">0.15774152525532401</cx:pt>
          <cx:pt idx="343">0.111635064037204</cx:pt>
          <cx:pt idx="344">0.12832054308646501</cx:pt>
          <cx:pt idx="345">0.083925999662184406</cx:pt>
          <cx:pt idx="346">0.078276400847583194</cx:pt>
          <cx:pt idx="347">-0.064739064053158504</cx:pt>
          <cx:pt idx="348">-0.196143684033424</cx:pt>
          <cx:pt idx="349">-0.18947734500650101</cx:pt>
          <cx:pt idx="350">-0.14818339603665401</cx:pt>
          <cx:pt idx="351">-0.13140897410588401</cx:pt>
          <cx:pt idx="352">-0.086853111095474098</cx:pt>
          <cx:pt idx="353">-0.069557624769840204</cx:pt>
          <cx:pt idx="354">-0.051597307135823202</cx:pt>
          <cx:pt idx="355">-0.051999826813633597</cx:pt>
          <cx:pt idx="356">0.0062070245549584596</cx:pt>
          <cx:pt idx="357">-0.024907919291585499</cx:pt>
          <cx:pt idx="358">-0.031464473891054098</cx:pt>
          <cx:pt idx="359">0.047063438004543101</cx:pt>
          <cx:pt idx="360">0.029466225354584399</cx:pt>
          <cx:pt idx="361">-0.013131897246677999</cx:pt>
          <cx:pt idx="362">0.00013796142623208701</cx:pt>
          <cx:pt idx="363">0.000295299098617295</cx:pt>
          <cx:pt idx="364">0.00030567321270853098</cx:pt>
          <cx:pt idx="365">0.00056768329715149897</cx:pt>
          <cx:pt idx="366">-0.000597813574582046</cx:pt>
          <cx:pt idx="367">0.0010391260280309901</cx:pt>
          <cx:pt idx="368">0.039833743516241797</cx:pt>
          <cx:pt idx="369">0.044771950918240197</cx:pt>
          <cx:pt idx="370">0.071710612427499404</cx:pt>
          <cx:pt idx="371">0.0769870953672743</cx:pt>
          <cx:pt idx="372">0.051464631199660903</cx:pt>
          <cx:pt idx="373">0.070859667593301395</cx:pt>
          <cx:pt idx="374">0.036194966262332498</cx:pt>
          <cx:pt idx="375">-0.172148600697519</cx:pt>
          <cx:pt idx="376">-0.136142725889805</cx:pt>
          <cx:pt idx="377">-0.069734840427283395</cx:pt>
          <cx:pt idx="378">-0.075924325206868301</cx:pt>
          <cx:pt idx="379">-0.163954788843651</cx:pt>
          <cx:pt idx="380">-0.214969430705618</cx:pt>
          <cx:pt idx="381">-0.128110785163107</cx:pt>
          <cx:pt idx="382">-0.106674070560056</cx:pt>
          <cx:pt idx="383">-0.10104346238251299</cx:pt>
          <cx:pt idx="384">-0.093442560808531</cx:pt>
          <cx:pt idx="385">-0.0145236734530476</cx:pt>
          <cx:pt idx="386">0.0041771516059128499</cx:pt>
          <cx:pt idx="387">0.042820915116066803</cx:pt>
          <cx:pt idx="388">0.049134413090545302</cx:pt>
          <cx:pt idx="389">-0.0016835613711140901</cx:pt>
          <cx:pt idx="390">-0.00014253449090721301</cx:pt>
          <cx:pt idx="391">-0.00030051503039242599</cx:pt>
          <cx:pt idx="392">-0.00046848160998541702</cx:pt>
          <cx:pt idx="393">0.00253089010022373</cx:pt>
          <cx:pt idx="394">0.0032466350395493801</cx:pt>
          <cx:pt idx="395">-7.5891492898348e-05</cx:pt>
          <cx:pt idx="396">0.025736370765143401</cx:pt>
          <cx:pt idx="397">0.058037933997316597</cx:pt>
          <cx:pt idx="398">0.0209849962289364</cx:pt>
          <cx:pt idx="399">0.042061361007270502</cx:pt>
          <cx:pt idx="400">0.022577578916196699</cx:pt>
          <cx:pt idx="401">0.000194523611830567</cx:pt>
          <cx:pt idx="402">0.00359258946629852</cx:pt>
          <cx:pt idx="403">-0.14021766115515599</cx:pt>
          <cx:pt idx="404">-0.13192541973385999</cx:pt>
          <cx:pt idx="405">-0.0061074988534712896</cx:pt>
          <cx:pt idx="406">0.041986589566050801</cx:pt>
          <cx:pt idx="407">-0.036962589321009397</cx:pt>
          <cx:pt idx="408">-0.074394461977888293</cx:pt>
          <cx:pt idx="409">-0.103042889231936</cx:pt>
          <cx:pt idx="410">-0.082139235118574905</cx:pt>
          <cx:pt idx="411">-0.122912455928846</cx:pt>
          <cx:pt idx="412">-0.082568267895377703</cx:pt>
          <cx:pt idx="413">-0.034761610503413802</cx:pt>
          <cx:pt idx="414">-0.0157235671187178</cx:pt>
          <cx:pt idx="415">0.094363282581238897</cx:pt>
          <cx:pt idx="416">0.057362321188280399</cx:pt>
          <cx:pt idx="417">-0.013008711146333399</cx:pt>
          <cx:pt idx="418">-0.00337877856067113</cx:pt>
          <cx:pt idx="419">-0.000158730448222728</cx:pt>
          <cx:pt idx="420">-0.00052614702155696599</cx:pt>
          <cx:pt idx="421">0.0035791234161849901</cx:pt>
          <cx:pt idx="422">0.0030373432665389802</cx:pt>
          <cx:pt idx="423">0.00152717885651463</cx:pt>
          <cx:pt idx="424">-0.00194109782744973</cx:pt>
          <cx:pt idx="425">0.043753654407939699</cx:pt>
          <cx:pt idx="426">-0.0014404804713797901</cx:pt>
          <cx:pt idx="427">0.0258205913323982</cx:pt>
          <cx:pt idx="428">-0.0226502345238313</cx:pt>
          <cx:pt idx="429">-0.0236722289274016</cx:pt>
          <cx:pt idx="430">-0.031445698354664001</cx:pt>
          <cx:pt idx="431">-0.16667410788572001</cx:pt>
          <cx:pt idx="432">-0.15520277251138501</cx:pt>
          <cx:pt idx="433">-0.030720906614529399</cx:pt>
          <cx:pt idx="434">-0.101105640661417</cx:pt>
          <cx:pt idx="435">-0.112696319478103</cx:pt>
          <cx:pt idx="436">-0.100775346404959</cx:pt>
          <cx:pt idx="437">-0.12798545445574899</cx:pt>
          <cx:pt idx="438">-0.0709517198742836</cx:pt>
          <cx:pt idx="439">-0.12935748175841499</cx:pt>
          <cx:pt idx="440">-0.0849442364249091</cx:pt>
          <cx:pt idx="441">0.0048980653762858298</cx:pt>
          <cx:pt idx="442">-0.046016441889222999</cx:pt>
          <cx:pt idx="443">0.082869835450181895</cx:pt>
          <cx:pt idx="444">0.036532245092372802</cx:pt>
          <cx:pt idx="445">-0.028623871838348199</cx:pt>
          <cx:pt idx="446">-0.0047581421909203498</cx:pt>
          <cx:pt idx="447">0.00038567694274219198</cx:pt>
          <cx:pt idx="448">-0.00033642211873265003</cx:pt>
          <cx:pt idx="449">0.00161606183405912</cx:pt>
          <cx:pt idx="450">0.0042468292099027598</cx:pt>
          <cx:pt idx="451">0.0054361107224606001</cx:pt>
          <cx:pt idx="452">-0.0175721605810574</cx:pt>
          <cx:pt idx="453">0.033134367010106802</cx:pt>
          <cx:pt idx="454">-0.049058764969344901</cx:pt>
          <cx:pt idx="455">-0.0046921924088592602</cx:pt>
          <cx:pt idx="456">0.0049687962432055401</cx:pt>
          <cx:pt idx="457">-0.027425145316710201</cx:pt>
          <cx:pt idx="458">-0.034016565383088997</cx:pt>
          <cx:pt idx="459">-0.15970403772008199</cx:pt>
          <cx:pt idx="460">-0.18013744088022501</cx:pt>
          <cx:pt idx="461">-0.098473578205740306</cx:pt>
          <cx:pt idx="462">-0.107372359156366</cx:pt>
          <cx:pt idx="463">-0.15010418862119401</cx:pt>
          <cx:pt idx="464">-0.18372050948294699</cx:pt>
          <cx:pt idx="465">-0.14840771817293899</cx:pt>
          <cx:pt idx="466">-0.20735518482947099</cx:pt>
          <cx:pt idx="467">-0.15026339013866299</cx:pt>
          <cx:pt idx="468">-0.036178528003150197</cx:pt>
          <cx:pt idx="469">-0.0073084030287564302</cx:pt>
          <cx:pt idx="470">0.0116381225251643</cx:pt>
          <cx:pt idx="471">0.061272755440793497</cx:pt>
          <cx:pt idx="472">0.048160757238960399</cx:pt>
          <cx:pt idx="473">-0.023511018220094899</cx:pt>
          <cx:pt idx="474">-0.0024721924093943802</cx:pt>
          <cx:pt idx="475">0.00133981607403357</cx:pt>
          <cx:pt idx="476">0.000103917614950081</cx:pt>
          <cx:pt idx="477">0.00066214544495776502</cx:pt>
          <cx:pt idx="478">0.0037236857715062101</cx:pt>
          <cx:pt idx="479">0.0094098466630661501</cx:pt>
          <cx:pt idx="480">-0.012886736030720001</cx:pt>
          <cx:pt idx="481">-0.0022708146551843598</cx:pt>
          <cx:pt idx="482">-0.041530384809682901</cx:pt>
          <cx:pt idx="483">-0.018096760741335399</cx:pt>
          <cx:pt idx="484">-0.060974719975586497</cx:pt>
          <cx:pt idx="485">-0.081301705420216905</cx:pt>
          <cx:pt idx="486">0.0028872323620619598</cx:pt>
          <cx:pt idx="487">-0.073052467668551502</cx:pt>
          <cx:pt idx="488">-0.0596391792515856</cx:pt>
          <cx:pt idx="489">-0.132523609743046</cx:pt>
          <cx:pt idx="490">-0.10478772686191901</cx:pt>
          <cx:pt idx="491">-0.17204755498193799</cx:pt>
          <cx:pt idx="492">-0.24445317671355399</cx:pt>
          <cx:pt idx="493">-0.20999616394994999</cx:pt>
          <cx:pt idx="494">-0.18950800134071899</cx:pt>
          <cx:pt idx="495">-0.050097981116002402</cx:pt>
          <cx:pt idx="496">0.0180186238499595</cx:pt>
          <cx:pt idx="497">-0.031743171554069999</cx:pt>
          <cx:pt idx="498">0.046040777835591899</cx:pt>
          <cx:pt idx="499">0.068897751467785498</cx:pt>
          <cx:pt idx="500">0.0571448346061652</cx:pt>
          <cx:pt idx="501">-0.010026617031794499</cx:pt>
          <cx:pt idx="502">-0.0056039250154842199</cx:pt>
          <cx:pt idx="503">-0.00078250944909253098</cx:pt>
          <cx:pt idx="504">-0.00066109535886113005</cx:pt>
          <cx:pt idx="505">-0.00018158240008697699</cx:pt>
          <cx:pt idx="506">0.0020762516025950601</cx:pt>
          <cx:pt idx="507">0.0079169348306283496</cx:pt>
          <cx:pt idx="508">-0.019073749832702901</cx:pt>
          <cx:pt idx="509">-0.052424349158350703</cx:pt>
          <cx:pt idx="510">-0.079142825492724694</cx:pt>
          <cx:pt idx="511">-0.088256477294055904</cx:pt>
          <cx:pt idx="512">-0.066941218863617299</cx:pt>
          <cx:pt idx="513">-0.067578435198905801</cx:pt>
          <cx:pt idx="514">-0.0251844846395032</cx:pt>
          <cx:pt idx="515">-0.0430113321786951</cx:pt>
          <cx:pt idx="516">-0.0668726775577307</cx:pt>
          <cx:pt idx="517">-0.161089656387986</cx:pt>
          <cx:pt idx="518">-0.21253092304357801</cx:pt>
          <cx:pt idx="519">-0.214204677244902</cx:pt>
          <cx:pt idx="520">-0.15277762940404799</cx:pt>
          <cx:pt idx="521">-0.12560518667502099</cx:pt>
          <cx:pt idx="522">-0.047226109273583901</cx:pt>
          <cx:pt idx="523">0.072977420475853497</cx:pt>
          <cx:pt idx="524">0.083836695314214393</cx:pt>
          <cx:pt idx="525">0.070430036863772805</cx:pt>
          <cx:pt idx="526">0.097959143494535703</cx:pt>
          <cx:pt idx="527">0.075538243633932606</cx:pt>
          <cx:pt idx="528">0.045594788345779</cx:pt>
          <cx:pt idx="529">-0.00070917465490943595</cx:pt>
          <cx:pt idx="530">-0.0057884330014495904</cx:pt>
          <cx:pt idx="531">-0.0026927919106948801</cx:pt>
          <cx:pt idx="532">-0.00043063774061099402</cx:pt>
          <cx:pt idx="533">0.00048041945038205299</cx:pt>
          <cx:pt idx="534">0.00166208577632018</cx:pt>
          <cx:pt idx="535">0.0023416597030376401</cx:pt>
          <cx:pt idx="536">0.0137189450307589</cx:pt>
          <cx:pt idx="537">-0.036239846019603401</cx:pt>
          <cx:pt idx="538">-0.070589305038002495</cx:pt>
          <cx:pt idx="539">-0.053984765043645903</cx:pt>
          <cx:pt idx="540">-0.050171090337944098</cx:pt>
          <cx:pt idx="541">-0.055672427824870703</cx:pt>
          <cx:pt idx="542">-0.046720006933534799</cx:pt>
          <cx:pt idx="543">-0.022790403249290599</cx:pt>
          <cx:pt idx="544">-0.021425742866375799</cx:pt>
          <cx:pt idx="545">-0.22953144855285901</cx:pt>
          <cx:pt idx="546">-0.28681546395256002</cx:pt>
          <cx:pt idx="547">-0.23668722136791201</cx:pt>
          <cx:pt idx="548">-0.069345699286669296</cx:pt>
          <cx:pt idx="549">0.118072808380956</cx:pt>
          <cx:pt idx="550">0.091275085916777396</cx:pt>
          <cx:pt idx="551">0.110712231370949</cx:pt>
          <cx:pt idx="552">0.170165203229872</cx:pt>
          <cx:pt idx="553">0.079604246495741604</cx:pt>
          <cx:pt idx="554">0.075513619361333606</cx:pt>
          <cx:pt idx="555">0.032480470971063699</cx:pt>
          <cx:pt idx="556">0.052659290614313903</cx:pt>
          <cx:pt idx="557">0.019639833022565799</cx:pt>
          <cx:pt idx="558">-0.0013956368364989201</cx:pt>
          <cx:pt idx="559">1.77398231770018e-05</cx:pt>
          <cx:pt idx="560">0.00033946041147304003</cx:pt>
          <cx:pt idx="561">0.00083594362950041503</cx:pt>
          <cx:pt idx="562">0.00065166702313060299</cx:pt>
          <cx:pt idx="563">-0.0020999373079998102</cx:pt>
          <cx:pt idx="564">0.0020538582890462899</cx:pt>
          <cx:pt idx="565">-0.0052234597241187699</cx:pt>
          <cx:pt idx="566">-0.060218451313691697</cx:pt>
          <cx:pt idx="567">-0.056987248052228698</cx:pt>
          <cx:pt idx="568">0.0011412464095193499</cx:pt>
          <cx:pt idx="569">0.0195578365708306</cx:pt>
          <cx:pt idx="570">-0.0592061970716267</cx:pt>
          <cx:pt idx="571">-0.074532436550958897</cx:pt>
          <cx:pt idx="572">-0.039765483420451303</cx:pt>
          <cx:pt idx="573">-0.075652517855839499</cx:pt>
          <cx:pt idx="574">-0.160889593751497</cx:pt>
          <cx:pt idx="575">-0.038961343036636502</cx:pt>
          <cx:pt idx="576">0.139850235869837</cx:pt>
          <cx:pt idx="577">0.22594520391655701</cx:pt>
          <cx:pt idx="578">0.12155139764348701</cx:pt>
          <cx:pt idx="579">0.114446751314493</cx:pt>
          <cx:pt idx="580">0.071155617813792094</cx:pt>
          <cx:pt idx="581">0.044769493209110299</cx:pt>
          <cx:pt idx="582">0.042934992897270999</cx:pt>
          <cx:pt idx="583">0.038130380912085197</cx:pt>
          <cx:pt idx="584">0.037198037338861699</cx:pt>
          <cx:pt idx="585">0.039693059611624698</cx:pt>
          <cx:pt idx="586">0.000176071505781626</cx:pt>
          <cx:pt idx="587">-0.000489783334177471</cx:pt>
          <cx:pt idx="588">0.000235343625491214</cx:pt>
          <cx:pt idx="589">0.00056274632325281095</cx:pt>
          <cx:pt idx="590">0.0028005676449411698</cx:pt>
          <cx:pt idx="591">-0.00120616379324848</cx:pt>
          <cx:pt idx="592">0.014022462337315101</cx:pt>
          <cx:pt idx="593">-0.0089823685173342997</cx:pt>
          <cx:pt idx="594">-0.0123858077501741</cx:pt>
          <cx:pt idx="595">-0.040602369250114803</cx:pt>
          <cx:pt idx="596">0.019995843928212301</cx:pt>
          <cx:pt idx="597">0.0099596604404778803</cx:pt>
          <cx:pt idx="598">0.033402859084073699</cx:pt>
          <cx:pt idx="599">-0.025445732360358801</cx:pt>
          <cx:pt idx="600">-0.014419497881580401</cx:pt>
          <cx:pt idx="601">0.0382008014319326</cx:pt>
          <cx:pt idx="602">0.081275579295682104</cx:pt>
          <cx:pt idx="603">0.16319439043436099</cx:pt>
          <cx:pt idx="604">0.233820130905041</cx:pt>
          <cx:pt idx="605">0.082848892626225704</cx:pt>
          <cx:pt idx="606">0.080192536851749402</cx:pt>
          <cx:pt idx="607">0.053813317302622198</cx:pt>
          <cx:pt idx="608">0.065021610068844299</cx:pt>
          <cx:pt idx="609">0.080722143356079107</cx:pt>
          <cx:pt idx="610">0.054722159836903803</cx:pt>
          <cx:pt idx="611">0.038437991166118603</cx:pt>
          <cx:pt idx="612">0.053700075666761299</cx:pt>
          <cx:pt idx="613">0.054072592055288901</cx:pt>
          <cx:pt idx="614">0.00091735715710545998</cx:pt>
          <cx:pt idx="615">-0.00068197557415302496</cx:pt>
          <cx:pt idx="616">0.00046036354296711299</cx:pt>
          <cx:pt idx="617">4.3167201475241703e-06</cx:pt>
          <cx:pt idx="618">0.0012691013133008799</cx:pt>
          <cx:pt idx="619">-0.0050132310235293199</cx:pt>
          <cx:pt idx="620">-0.0121959907444195</cx:pt>
          <cx:pt idx="621">-0.016034806582048401</cx:pt>
          <cx:pt idx="622">-0.011424298283474001</cx:pt>
          <cx:pt idx="623">-0.037035136180757003</cx:pt>
          <cx:pt idx="624">0.016960045788923399</cx:pt>
          <cx:pt idx="625">0.015926845804678302</cx:pt>
          <cx:pt idx="626">-0.061347011868232597</cx:pt>
          <cx:pt idx="627">-0.065842748429164294</cx:pt>
          <cx:pt idx="628">-0.078014757941139906</cx:pt>
          <cx:pt idx="629">-0.0087771940638855395</cx:pt>
          <cx:pt idx="630">0.0405268669490867</cx:pt>
          <cx:pt idx="631">0.168488802587417</cx:pt>
          <cx:pt idx="632">0.20857663916595001</cx:pt>
          <cx:pt idx="633">0.132920278844811</cx:pt>
          <cx:pt idx="634">0.113256853296613</cx:pt>
          <cx:pt idx="635">0.080960908165882001</cx:pt>
          <cx:pt idx="636">0.041288779153981402</cx:pt>
          <cx:pt idx="637">0.047547076819130001</cx:pt>
          <cx:pt idx="638">0.048828238694321902</cx:pt>
          <cx:pt idx="639">0.054493126534527002</cx:pt>
          <cx:pt idx="640">0.025990407922655102</cx:pt>
          <cx:pt idx="641">0.041541058412855901</cx:pt>
          <cx:pt idx="642">0.0047259964621666102</cx:pt>
          <cx:pt idx="643">0.00057978005385731402</cx:pt>
          <cx:pt idx="644">-0.00057776168378844003</cx:pt>
          <cx:pt idx="645">0.000504779893942281</cx:pt>
          <cx:pt idx="646">0.0012492123137181599</cx:pt>
          <cx:pt idx="647">0.0032296651213966901</cx:pt>
          <cx:pt idx="648">-0.00646349985125201</cx:pt>
          <cx:pt idx="649">-0.0055376912822885397</cx:pt>
          <cx:pt idx="650">-0.000198573462869423</cx:pt>
          <cx:pt idx="651">-0.042974165627179102</cx:pt>
          <cx:pt idx="652">-0.036642089163996201</cx:pt>
          <cx:pt idx="653">-0.017657273165379499</cx:pt>
          <cx:pt idx="654">-0.013829857941784899</cx:pt>
          <cx:pt idx="655">0.00086522876455637796</cx:pt>
          <cx:pt idx="656">0.00160965015318358</cx:pt>
          <cx:pt idx="657">0.061877855289723102</cx:pt>
          <cx:pt idx="658">0.189375946208343</cx:pt>
          <cx:pt idx="659">0.15435954441065999</cx:pt>
          <cx:pt idx="660">0.083841130948451803</cx:pt>
          <cx:pt idx="661">0.098488960145710694</cx:pt>
          <cx:pt idx="662">0.0142829665012676</cx:pt>
          <cx:pt idx="663">0.060230352458347999</cx:pt>
          <cx:pt idx="664">0.015435288111998799</cx:pt>
          <cx:pt idx="665">0.0088551262894746401</cx:pt>
          <cx:pt idx="666">0.00627307564415983</cx:pt>
          <cx:pt idx="667">0.017320664073778001</cx:pt>
          <cx:pt idx="668">0.023436604002882899</cx:pt>
          <cx:pt idx="669">0.0232952940719982</cx:pt>
          <cx:pt idx="670">0.0032934290496251599</cx:pt>
          <cx:pt idx="671">0.00064867429264702696</cx:pt>
          <cx:pt idx="672">0.00061702320991926097</cx:pt>
          <cx:pt idx="673">-0.000148251987504346</cx:pt>
          <cx:pt idx="674">0.000213303949520063</cx:pt>
          <cx:pt idx="675">0.0022486814489988301</cx:pt>
          <cx:pt idx="676">-0.0062654900522232399</cx:pt>
          <cx:pt idx="677">-0.0080668393481838595</cx:pt>
          <cx:pt idx="678">-0.0048710711553854504</cx:pt>
          <cx:pt idx="679">0.0092588921189227704</cx:pt>
          <cx:pt idx="680">-0.024761561442683901</cx:pt>
          <cx:pt idx="681">-0.031408334287215997</cx:pt>
          <cx:pt idx="682">-0.0069476129942073099</cx:pt>
          <cx:pt idx="683">-0.020254521631334399</cx:pt>
          <cx:pt idx="684">0.044674634551191202</cx:pt>
          <cx:pt idx="685">0.089133295593587306</cx:pt>
          <cx:pt idx="686">0.093640351673308295</cx:pt>
          <cx:pt idx="687">0.14093990203002901</cx:pt>
          <cx:pt idx="688">0.090377900784565104</cx:pt>
          <cx:pt idx="689">0.12535599211454601</cx:pt>
          <cx:pt idx="690">0.081020624415761994</cx:pt>
          <cx:pt idx="691">0.050008044937296402</cx:pt>
          <cx:pt idx="692">0.051248191158283302</cx:pt>
          <cx:pt idx="693">0.049031276846557698</cx:pt>
          <cx:pt idx="694">0.0239422248974356</cx:pt>
          <cx:pt idx="695">-0.0053284173373079804</cx:pt>
          <cx:pt idx="696">-0.0031578383048374101</cx:pt>
          <cx:pt idx="697">-0.0025826360096939702</cx:pt>
          <cx:pt idx="698">-0.00027820156163695602</cx:pt>
          <cx:pt idx="699">8.1837973311109304e-05</cx:pt>
          <cx:pt idx="700">-0.00058918428556982796</cx:pt>
          <cx:pt idx="701">-0.000428677290967156</cx:pt>
          <cx:pt idx="702">-0.00034784348380105301</cx:pt>
          <cx:pt idx="703">0.00018850600466329399</cx:pt>
          <cx:pt idx="704">-0.00123949324388286</cx:pt>
          <cx:pt idx="705">-0.0103210139167724</cx:pt>
          <cx:pt idx="706">-0.0094532125534990893</cx:pt>
          <cx:pt idx="707">-0.0077455877984190296</cx:pt>
          <cx:pt idx="708">-0.00029896075873395698</cx:pt>
          <cx:pt idx="709">-0.025607773111223</cx:pt>
          <cx:pt idx="710">-0.0105564305481972</cx:pt>
          <cx:pt idx="711">0.068872131785302299</cx:pt>
          <cx:pt idx="712">0.110608266162234</cx:pt>
          <cx:pt idx="713">0.089036255836573097</cx:pt>
          <cx:pt idx="714">0.026829883148808902</cx:pt>
          <cx:pt idx="715">0.0074371710342925898</cx:pt>
          <cx:pt idx="716">0.043609555367002797</cx:pt>
          <cx:pt idx="717">0.052226666163426298</cx:pt>
          <cx:pt idx="718">0.029202963099373699</cx:pt>
          <cx:pt idx="719">0.055532398605508702</cx:pt>
          <cx:pt idx="720">0.034618552739179</cx:pt>
          <cx:pt idx="721">0.038847839191576999</cx:pt>
          <cx:pt idx="722">0.036579158844575799</cx:pt>
          <cx:pt idx="723">0.010997005487609899</cx:pt>
          <cx:pt idx="724">0.0063210759725648401</cx:pt>
          <cx:pt idx="725">-0.00091620349968159198</cx:pt>
          <cx:pt idx="726">0.00045746527123425001</cx:pt>
          <cx:pt idx="727">0.000109372499244284</cx:pt>
          <cx:pt idx="728">-1.48549367628831e-05</cx:pt>
          <cx:pt idx="729">-0.00059117718535065705</cx:pt>
          <cx:pt idx="730">-3.8708800589482603e-05</cx:pt>
          <cx:pt idx="731">0.00054401557582567503</cx:pt>
          <cx:pt idx="732">-0.00031733061385285001</cx:pt>
          <cx:pt idx="733">-3.5932532211629199e-05</cx:pt>
          <cx:pt idx="734">-0.0011326872834748201</cx:pt>
          <cx:pt idx="735">-0.0045656121308221302</cx:pt>
          <cx:pt idx="736">-0.011651246832341099</cx:pt>
          <cx:pt idx="737">-0.017147274842077499</cx:pt>
          <cx:pt idx="738">-0.0067483121584189197</cx:pt>
          <cx:pt idx="739">-0.0052813309683232296</cx:pt>
          <cx:pt idx="740">-0.0024866106596402198</cx:pt>
          <cx:pt idx="741">-0.00488699646875204</cx:pt>
          <cx:pt idx="742">0.0018237833994684399</cx:pt>
          <cx:pt idx="743">0.0278733950653961</cx:pt>
          <cx:pt idx="744">0.022322425272040401</cx:pt>
          <cx:pt idx="745">0.0015063728809960801</cx:pt>
          <cx:pt idx="746">0.011101523886045401</cx:pt>
          <cx:pt idx="747">0.042965824628259298</cx:pt>
          <cx:pt idx="748">0.0253932177926482</cx:pt>
          <cx:pt idx="749">0.015449522913582</cx:pt>
          <cx:pt idx="750">0.012813387049261099</cx:pt>
          <cx:pt idx="751">0.0010228452012476499</cx:pt>
          <cx:pt idx="752">-0.00076119542206261098</cx:pt>
          <cx:pt idx="753">0.00017992009055021801</cx:pt>
          <cx:pt idx="754">-0.00044967145739372301</cx:pt>
          <cx:pt idx="755">0.00016918241811741101</cx:pt>
          <cx:pt idx="756">0.000206647316454823</cx:pt>
          <cx:pt idx="757">0.00037425779706355298</cx:pt>
          <cx:pt idx="758">0.00017128345753018</cx:pt>
          <cx:pt idx="759">-2.7712876414936499e-05</cx:pt>
          <cx:pt idx="760">2.88774849338907e-05</cx:pt>
          <cx:pt idx="761">0.00059669630312475898</cx:pt>
          <cx:pt idx="762">0.000210083159056201</cx:pt>
          <cx:pt idx="763">-0.00012709387309782101</cx:pt>
          <cx:pt idx="764">-0.000138962162710655</cx:pt>
          <cx:pt idx="765">-0.00051778597195417696</cx:pt>
          <cx:pt idx="766">-0.00095605028564517305</cx:pt>
          <cx:pt idx="767">-0.00031544435634058102</cx:pt>
          <cx:pt idx="768">-0.0011589642243422301</cx:pt>
          <cx:pt idx="769">-0.0027943423310870302</cx:pt>
          <cx:pt idx="770">-0.0038426577749000601</cx:pt>
          <cx:pt idx="771">-0.00166646797483948</cx:pt>
          <cx:pt idx="772">-0.00028174895165953098</cx:pt>
          <cx:pt idx="773">0.00216101743902204</cx:pt>
          <cx:pt idx="774">-0.0021294739667577799</cx:pt>
          <cx:pt idx="775">-0.0012265111670672099</cx:pt>
          <cx:pt idx="776">0.00098221870892027403</cx:pt>
          <cx:pt idx="777">0.0059488380216521199</cx:pt>
          <cx:pt idx="778">0.0096000779361538995</cx:pt>
          <cx:pt idx="779">0.0011246130868940399</cx:pt>
          <cx:pt idx="780">-2.2134957191878001e-05</cx:pt>
          <cx:pt idx="781">0.00014498280962114301</cx:pt>
          <cx:pt idx="782">0.000162658895424716</cx:pt>
          <cx:pt idx="783">0.00060781769671880903</cx:pt>
          <cx:pt idx="784">-0.0056991926189155252</cx:pt>
          <cx:pt idx="785">-0.012262869152805</cx:pt>
          <cx:pt idx="786">-4.1595635865301003e-05</cx:pt>
          <cx:pt idx="787">-0.0040447384980841997</cx:pt>
          <cx:pt idx="788">0.0084840079144772994</cx:pt>
          <cx:pt idx="789">-0.010493082098020474</cx:pt>
          <cx:pt idx="790">0.0093103036379332746</cx:pt>
          <cx:pt idx="791">0.05488905183488775</cx:pt>
          <cx:pt idx="792">0.060798280444582499</cx:pt>
          <cx:pt idx="793">0.0074906324662533247</cx:pt>
          <cx:pt idx="794">-0.010377676328390074</cx:pt>
          <cx:pt idx="795">0.017090616088603999</cx:pt>
          <cx:pt idx="796">0.0080834182125865753</cx:pt>
          <cx:pt idx="797">0.023522551509034224</cx:pt>
          <cx:pt idx="798">0.014772336091675924</cx:pt>
          <cx:pt idx="799">-0.0002525592321125325</cx:pt>
          <cx:pt idx="800">0.010099523960415449</cx:pt>
          <cx:pt idx="801">0.00080242952036951995</cx:pt>
          <cx:pt idx="802">-0.0060642076360175497</cx:pt>
          <cx:pt idx="803">-0.0023815258517361376</cx:pt>
          <cx:pt idx="804">0.0044158375758917246</cx:pt>
          <cx:pt idx="805">0.0077405848001758249</cx:pt>
          <cx:pt idx="806">0.0016062812902828425</cx:pt>
          <cx:pt idx="807">4.6469418611446002e-05</cx:pt>
          <cx:pt idx="808">-4.3585842267349253e-05</cx:pt>
          <cx:pt idx="809">3.3381491354057503e-05</cx:pt>
          <cx:pt idx="810">8.5507781852723006e-05</cx:pt>
          <cx:pt idx="811">0.00060501277577839003</cx:pt>
          <cx:pt idx="812">-0.0034981508876170248</cx:pt>
          <cx:pt idx="813">-0.012227548341628675</cx:pt>
          <cx:pt idx="814">-0.003014447122862</cx:pt>
          <cx:pt idx="815">-0.014150037460447875</cx:pt>
          <cx:pt idx="816">0.0027338486238057502</cx:pt>
          <cx:pt idx="817">0.0087536415250239752</cx:pt>
          <cx:pt idx="818">0.024538690443830877</cx:pt>
          <cx:pt idx="819">0.043648366610816752</cx:pt>
          <cx:pt idx="820">0.052979087454587001</cx:pt>
          <cx:pt idx="821">0.014374466698177201</cx:pt>
          <cx:pt idx="822">-0.015117816736574001</cx:pt>
          <cx:pt idx="823">-0.00070788487673094998</cx:pt>
          <cx:pt idx="824">0.012584340263602875</cx:pt>
          <cx:pt idx="825">0.020778474660739576</cx:pt>
          <cx:pt idx="826">0.015912336526441799</cx:pt>
          <cx:pt idx="827">-0.0039196006312382254</cx:pt>
          <cx:pt idx="828">-0.0075649870339846497</cx:pt>
          <cx:pt idx="829">0.0070662314372695748</cx:pt>
          <cx:pt idx="830">0.0013649825291292899</cx:pt>
          <cx:pt idx="831">-0.0043300143220853498</cx:pt>
          <cx:pt idx="832">0.0012622001456112674</cx:pt>
          <cx:pt idx="833">0.010761622369114675</cx:pt>
          <cx:pt idx="834">0.0038067865214831248</cx:pt>
          <cx:pt idx="835">0.00043300224863260998</cx:pt>
          <cx:pt idx="836">6.7871780303365502e-05</cx:pt>
          <cx:pt idx="837">0.00014301043543918699</cx:pt>
          <cx:pt idx="838">4.8484680457482751e-05</cx:pt>
          <cx:pt idx="839">-0.00024756994750756801</cx:pt>
          <cx:pt idx="840">-0.002891627174669475</cx:pt>
          <cx:pt idx="841">-0.0069430089034404749</cx:pt>
          <cx:pt idx="842">-0.0077555780690672753</cx:pt>
          <cx:pt idx="843">-0.0053880490216949746</cx:pt>
          <cx:pt idx="844">0.0068948577804948752</cx:pt>
          <cx:pt idx="845">0.014601133482292025</cx:pt>
          <cx:pt idx="846">0.015042170379209</cx:pt>
          <cx:pt idx="847">0.054015094689455249</cx:pt>
          <cx:pt idx="848">0.060530501627626999</cx:pt>
          <cx:pt idx="849">0.017783267503564501</cx:pt>
          <cx:pt idx="850">-0.00607713828491745</cx:pt>
          <cx:pt idx="851">-0.028752597934234</cx:pt>
          <cx:pt idx="852">-0.01262743316640535</cx:pt>
          <cx:pt idx="853">-0.021036999766994975</cx:pt>
          <cx:pt idx="854">-0.0128109953288531</cx:pt>
          <cx:pt idx="855">-0.0069862384630173498</cx:pt>
          <cx:pt idx="856">-0.011525560885285925</cx:pt>
          <cx:pt idx="857">-0.017865602296555327</cx:pt>
          <cx:pt idx="858">-0.0016259035863157374</cx:pt>
          <cx:pt idx="859">-0.0090465024175385746</cx:pt>
          <cx:pt idx="860">-0.00314481328696505</cx:pt>
          <cx:pt idx="861">0.0103884874918245</cx:pt>
          <cx:pt idx="862">0.0060407235899394502</cx:pt>
          <cx:pt idx="863">0.000891304985931525</cx:pt>
          <cx:pt idx="864">0.00012634783151949675</cx:pt>
          <cx:pt idx="865">0.00010049042197475625</cx:pt>
          <cx:pt idx="866">-8.6328720146170999e-05</cx:pt>
          <cx:pt idx="867">-0.00047537185010898</cx:pt>
          <cx:pt idx="868">-0.0014291482213247926</cx:pt>
          <cx:pt idx="869">-0.0014520022562364799</cx:pt>
          <cx:pt idx="870">-0.002030407240086025</cx:pt>
          <cx:pt idx="871">0.013716554374947725</cx:pt>
          <cx:pt idx="872">-0.0018976593883223401</cx:pt>
          <cx:pt idx="873">0.026746868158603752</cx:pt>
          <cx:pt idx="874">0.046182790180000002</cx:pt>
          <cx:pt idx="875">0.053864783471387997</cx:pt>
          <cx:pt idx="876">0.038156780448495749</cx:pt>
          <cx:pt idx="877">0.0019624391988652726</cx:pt>
          <cx:pt idx="878">-0.034312332504417752</cx:pt>
          <cx:pt idx="879">-0.053339938448200001</cx:pt>
          <cx:pt idx="880">-0.036802097257190747</cx:pt>
          <cx:pt idx="881">-0.018171880812986374</cx:pt>
          <cx:pt idx="882">-0.0121152161202132</cx:pt>
          <cx:pt idx="883">-0.0012949471809833475</cx:pt>
          <cx:pt idx="884">-0.0056991926189155252</cx:pt>
          <cx:pt idx="885">-0.012262869152805</cx:pt>
          <cx:pt idx="886">-4.1595635865301003e-05</cx:pt>
          <cx:pt idx="887">-0.0040447384980841997</cx:pt>
          <cx:pt idx="888">0.0084840079144772994</cx:pt>
          <cx:pt idx="889">-0.010493082098020474</cx:pt>
          <cx:pt idx="890">0.0093103036379332746</cx:pt>
          <cx:pt idx="891">0.05488905183488775</cx:pt>
          <cx:pt idx="892">0.060798280444582499</cx:pt>
          <cx:pt idx="893">0.0074906324662533247</cx:pt>
          <cx:pt idx="894">-0.010377676328390074</cx:pt>
          <cx:pt idx="895">0.017090616088603999</cx:pt>
          <cx:pt idx="896">0.0080834182125865753</cx:pt>
          <cx:pt idx="897">0.023522551509034224</cx:pt>
          <cx:pt idx="898">0.014772336091675924</cx:pt>
          <cx:pt idx="899">-0.0002525592321125325</cx:pt>
          <cx:pt idx="900">0.010099523960415449</cx:pt>
          <cx:pt idx="901">0.00080242952036951995</cx:pt>
          <cx:pt idx="902">-0.0060642076360175497</cx:pt>
          <cx:pt idx="903">-0.0023815258517361376</cx:pt>
          <cx:pt idx="904">0.0044158375758917246</cx:pt>
          <cx:pt idx="905">0.0077405848001758249</cx:pt>
          <cx:pt idx="906">0.0016062812902828425</cx:pt>
          <cx:pt idx="907">4.6469418611446002e-05</cx:pt>
          <cx:pt idx="908">-4.3585842267349253e-05</cx:pt>
          <cx:pt idx="909">3.3381491354057503e-05</cx:pt>
          <cx:pt idx="910">8.5507781852723006e-05</cx:pt>
          <cx:pt idx="911">0.00060501277577839003</cx:pt>
          <cx:pt idx="912">-0.0034981508876170248</cx:pt>
          <cx:pt idx="913">-0.012227548341628675</cx:pt>
          <cx:pt idx="914">-0.003014447122862</cx:pt>
          <cx:pt idx="915">-0.014150037460447875</cx:pt>
          <cx:pt idx="916">0.0027338486238057502</cx:pt>
          <cx:pt idx="917">0.0087536415250239752</cx:pt>
          <cx:pt idx="918">0.024538690443830877</cx:pt>
          <cx:pt idx="919">0.043648366610816752</cx:pt>
          <cx:pt idx="920">0.052979087454587001</cx:pt>
          <cx:pt idx="921">0.014374466698177201</cx:pt>
          <cx:pt idx="922">-0.015117816736574001</cx:pt>
          <cx:pt idx="923">-0.00070788487673094998</cx:pt>
          <cx:pt idx="924">0.012584340263602875</cx:pt>
          <cx:pt idx="925">0.020778474660739576</cx:pt>
          <cx:pt idx="926">0.015912336526441799</cx:pt>
          <cx:pt idx="927">-0.0039196006312382254</cx:pt>
          <cx:pt idx="928">-0.0075649870339846497</cx:pt>
          <cx:pt idx="929">0.0070662314372695748</cx:pt>
          <cx:pt idx="930">0.0013649825291292899</cx:pt>
          <cx:pt idx="931">-0.0043300143220853498</cx:pt>
          <cx:pt idx="932">0.0012622001456112674</cx:pt>
          <cx:pt idx="933">0.010761622369114675</cx:pt>
          <cx:pt idx="934">0.0038067865214831248</cx:pt>
          <cx:pt idx="935">0.00043300224863260998</cx:pt>
          <cx:pt idx="936">6.7871780303365502e-05</cx:pt>
          <cx:pt idx="937">0.00014301043543918699</cx:pt>
          <cx:pt idx="938">4.8484680457482751e-05</cx:pt>
          <cx:pt idx="939">-0.00024756994750756801</cx:pt>
          <cx:pt idx="940">-0.002891627174669475</cx:pt>
          <cx:pt idx="941">-0.0069430089034404749</cx:pt>
          <cx:pt idx="942">-0.0077555780690672753</cx:pt>
          <cx:pt idx="943">-0.0053880490216949746</cx:pt>
          <cx:pt idx="944">0.0068948577804948752</cx:pt>
          <cx:pt idx="945">0.014601133482292025</cx:pt>
          <cx:pt idx="946">0.015042170379209</cx:pt>
          <cx:pt idx="947">0.054015094689455249</cx:pt>
          <cx:pt idx="948">0.060530501627626999</cx:pt>
          <cx:pt idx="949">0.017783267503564501</cx:pt>
          <cx:pt idx="950">-0.00607713828491745</cx:pt>
          <cx:pt idx="951">-0.028752597934234</cx:pt>
          <cx:pt idx="952">-0.01262743316640535</cx:pt>
          <cx:pt idx="953">-0.021036999766994975</cx:pt>
          <cx:pt idx="954">-0.0128109953288531</cx:pt>
          <cx:pt idx="955">-0.0069862384630173498</cx:pt>
          <cx:pt idx="956">-0.011525560885285925</cx:pt>
          <cx:pt idx="957">-0.017865602296555327</cx:pt>
          <cx:pt idx="958">-0.0016259035863157374</cx:pt>
          <cx:pt idx="959">-0.0090465024175385746</cx:pt>
          <cx:pt idx="960">-0.00314481328696505</cx:pt>
          <cx:pt idx="961">0.0103884874918245</cx:pt>
          <cx:pt idx="962">0.0060407235899394502</cx:pt>
          <cx:pt idx="963">0.000891304985931525</cx:pt>
          <cx:pt idx="964">0.00012634783151949675</cx:pt>
          <cx:pt idx="965">0.00010049042197475625</cx:pt>
          <cx:pt idx="966">-8.6328720146170999e-05</cx:pt>
          <cx:pt idx="967">-0.00047537185010898</cx:pt>
          <cx:pt idx="968">-0.0014291482213247926</cx:pt>
          <cx:pt idx="969">-0.0014520022562364799</cx:pt>
          <cx:pt idx="970">-0.002030407240086025</cx:pt>
          <cx:pt idx="971">0.013716554374947725</cx:pt>
          <cx:pt idx="972">-0.0018976593883223401</cx:pt>
          <cx:pt idx="973">0.026746868158603752</cx:pt>
          <cx:pt idx="974">0.046182790180000002</cx:pt>
          <cx:pt idx="975">0.053864783471387997</cx:pt>
          <cx:pt idx="976">0.038156780448495749</cx:pt>
          <cx:pt idx="977">0.0019624391988652726</cx:pt>
          <cx:pt idx="978">-0.034312332504417752</cx:pt>
          <cx:pt idx="979">-0.053339938448200001</cx:pt>
          <cx:pt idx="980">-0.036802097257190747</cx:pt>
          <cx:pt idx="981">-0.018171880812986374</cx:pt>
          <cx:pt idx="982">-0.0121152161202132</cx:pt>
          <cx:pt idx="983">-0.0012949471809833475</cx:pt>
          <cx:pt idx="984">-0.0056991926189155252</cx:pt>
          <cx:pt idx="985">-0.012262869152805</cx:pt>
          <cx:pt idx="986">-4.1595635865301003e-05</cx:pt>
          <cx:pt idx="987">-0.0040447384980841997</cx:pt>
          <cx:pt idx="988">0.0084840079144772994</cx:pt>
          <cx:pt idx="989">-0.010493082098020474</cx:pt>
          <cx:pt idx="990">0.0093103036379332746</cx:pt>
          <cx:pt idx="991">0.05488905183488775</cx:pt>
          <cx:pt idx="992">0.060798280444582499</cx:pt>
          <cx:pt idx="993">0.0074906324662533247</cx:pt>
          <cx:pt idx="994">-0.010377676328390074</cx:pt>
          <cx:pt idx="995">0.017090616088603999</cx:pt>
          <cx:pt idx="996">0.0080834182125865753</cx:pt>
          <cx:pt idx="997">0.023522551509034224</cx:pt>
          <cx:pt idx="998">0.014772336091675924</cx:pt>
          <cx:pt idx="999">-0.0002525592321125325</cx:pt>
          <cx:pt idx="1000">0.010099523960415449</cx:pt>
          <cx:pt idx="1001">0.00080242952036951995</cx:pt>
          <cx:pt idx="1002">-0.0060642076360175497</cx:pt>
          <cx:pt idx="1003">-0.0023815258517361376</cx:pt>
          <cx:pt idx="1004">0.0044158375758917246</cx:pt>
          <cx:pt idx="1005">0.0077405848001758249</cx:pt>
          <cx:pt idx="1006">0.0016062812902828425</cx:pt>
          <cx:pt idx="1007">4.6469418611446002e-05</cx:pt>
          <cx:pt idx="1008">-4.3585842267349253e-05</cx:pt>
          <cx:pt idx="1009">3.3381491354057503e-05</cx:pt>
          <cx:pt idx="1010">8.5507781852723006e-05</cx:pt>
          <cx:pt idx="1011">0.00060501277577839003</cx:pt>
          <cx:pt idx="1012">-0.0034981508876170248</cx:pt>
          <cx:pt idx="1013">-0.012227548341628675</cx:pt>
          <cx:pt idx="1014">-0.003014447122862</cx:pt>
          <cx:pt idx="1015">-0.014150037460447875</cx:pt>
          <cx:pt idx="1016">0.0027338486238057502</cx:pt>
          <cx:pt idx="1017">0.0087536415250239752</cx:pt>
          <cx:pt idx="1018">0.024538690443830877</cx:pt>
          <cx:pt idx="1019">0.043648366610816752</cx:pt>
          <cx:pt idx="1020">0.052979087454587001</cx:pt>
          <cx:pt idx="1021">0.014374466698177201</cx:pt>
          <cx:pt idx="1022">-0.015117816736574001</cx:pt>
          <cx:pt idx="1023">-0.00070788487673094998</cx:pt>
          <cx:pt idx="1024">0.012584340263602875</cx:pt>
          <cx:pt idx="1025">0.020778474660739576</cx:pt>
          <cx:pt idx="1026">0.015912336526441799</cx:pt>
          <cx:pt idx="1027">-0.0039196006312382254</cx:pt>
          <cx:pt idx="1028">-0.0075649870339846497</cx:pt>
          <cx:pt idx="1029">0.0070662314372695748</cx:pt>
          <cx:pt idx="1030">0.0013649825291292899</cx:pt>
          <cx:pt idx="1031">-0.0043300143220853498</cx:pt>
          <cx:pt idx="1032">0.0012622001456112674</cx:pt>
          <cx:pt idx="1033">0.010761622369114675</cx:pt>
          <cx:pt idx="1034">0.0038067865214831248</cx:pt>
          <cx:pt idx="1035">0.00043300224863260998</cx:pt>
          <cx:pt idx="1036">6.7871780303365502e-05</cx:pt>
          <cx:pt idx="1037">0.00014301043543918699</cx:pt>
          <cx:pt idx="1038">4.8484680457482751e-05</cx:pt>
          <cx:pt idx="1039">-0.00024756994750756801</cx:pt>
          <cx:pt idx="1040">-0.002891627174669475</cx:pt>
          <cx:pt idx="1041">-0.0069430089034404749</cx:pt>
          <cx:pt idx="1042">-0.0077555780690672753</cx:pt>
          <cx:pt idx="1043">-0.0053880490216949746</cx:pt>
          <cx:pt idx="1044">0.0068948577804948752</cx:pt>
          <cx:pt idx="1045">0.014601133482292025</cx:pt>
          <cx:pt idx="1046">0.015042170379209</cx:pt>
          <cx:pt idx="1047">0.054015094689455249</cx:pt>
          <cx:pt idx="1048">0.060530501627626999</cx:pt>
          <cx:pt idx="1049">0.017783267503564501</cx:pt>
          <cx:pt idx="1050">-0.00607713828491745</cx:pt>
          <cx:pt idx="1051">-0.028752597934234</cx:pt>
          <cx:pt idx="1052">-0.01262743316640535</cx:pt>
          <cx:pt idx="1053">-0.021036999766994975</cx:pt>
          <cx:pt idx="1054">-0.0128109953288531</cx:pt>
          <cx:pt idx="1055">-0.0069862384630173498</cx:pt>
          <cx:pt idx="1056">-0.011525560885285925</cx:pt>
          <cx:pt idx="1057">-0.017865602296555327</cx:pt>
          <cx:pt idx="1058">-0.0016259035863157374</cx:pt>
          <cx:pt idx="1059">-0.0090465024175385746</cx:pt>
          <cx:pt idx="1060">-0.00314481328696505</cx:pt>
          <cx:pt idx="1061">0.0103884874918245</cx:pt>
          <cx:pt idx="1062">0.0060407235899394502</cx:pt>
          <cx:pt idx="1063">0.000891304985931525</cx:pt>
          <cx:pt idx="1064">0.00012634783151949675</cx:pt>
          <cx:pt idx="1065">0.00010049042197475625</cx:pt>
          <cx:pt idx="1066">-8.6328720146170999e-05</cx:pt>
          <cx:pt idx="1067">-0.00047537185010898</cx:pt>
          <cx:pt idx="1068">-0.0014291482213247926</cx:pt>
          <cx:pt idx="1069">-0.0014520022562364799</cx:pt>
          <cx:pt idx="1070">-0.002030407240086025</cx:pt>
          <cx:pt idx="1071">0.013716554374947725</cx:pt>
          <cx:pt idx="1072">-0.0018976593883223401</cx:pt>
          <cx:pt idx="1073">0.026746868158603752</cx:pt>
          <cx:pt idx="1074">0.046182790180000002</cx:pt>
          <cx:pt idx="1075">0.053864783471387997</cx:pt>
          <cx:pt idx="1076">0.038156780448495749</cx:pt>
          <cx:pt idx="1077">0.0019624391988652726</cx:pt>
          <cx:pt idx="1078">-0.034312332504417752</cx:pt>
          <cx:pt idx="1079">-0.053339938448200001</cx:pt>
          <cx:pt idx="1080">-0.036802097257190747</cx:pt>
          <cx:pt idx="1081">-0.018171880812986374</cx:pt>
          <cx:pt idx="1082">-0.0121152161202132</cx:pt>
          <cx:pt idx="1083">-0.0012949471809833475</cx:pt>
        </cx:lvl>
      </cx:numDim>
    </cx:data>
    <cx:data id="21">
      <cx:numDim type="val">
        <cx:f>Sheet2!$V$1:$V$1084</cx:f>
        <cx:lvl ptCount="1084" formatCode="G/通用格式">
          <cx:pt idx="0">0.00033616164224311603</cx:pt>
          <cx:pt idx="1">0.000429132552590264</cx:pt>
          <cx:pt idx="2">0.00033548479510595199</cx:pt>
          <cx:pt idx="3">-0.00051217293954501902</cx:pt>
          <cx:pt idx="4">0.000320115183288253</cx:pt>
          <cx:pt idx="5">0.00036129993160512397</cx:pt>
          <cx:pt idx="6">-0.00016832518679551499</cx:pt>
          <cx:pt idx="7">4.9203017914747197e-05</cx:pt>
          <cx:pt idx="8">-0.00058919084571774005</cx:pt>
          <cx:pt idx="9">-0.00062521304923656904</cx:pt>
          <cx:pt idx="10">-8.8695450856809301e-05</cx:pt>
          <cx:pt idx="11">0.00037149538527322002</cx:pt>
          <cx:pt idx="12">-0.00053410304925615196</cx:pt>
          <cx:pt idx="13">0.00028421765948009799</cx:pt>
          <cx:pt idx="14">-0.00079558385260366604</cx:pt>
          <cx:pt idx="15">0.00038355228051495502</cx:pt>
          <cx:pt idx="16">0.00031668458000921602</cx:pt>
          <cx:pt idx="17">-0.000182159091663399</cx:pt>
          <cx:pt idx="18">-0.00034583415081165401</cx:pt>
          <cx:pt idx="19">-0.00124392788682101</cx:pt>
          <cx:pt idx="20">-0.00022315173696782001</cx:pt>
          <cx:pt idx="21">0.00095691995521921902</cx:pt>
          <cx:pt idx="22">1.23717466925475e-05</cx:pt>
          <cx:pt idx="23">-0.00018407578905955</cx:pt>
          <cx:pt idx="24">-6.6201820165303401e-05</cx:pt>
          <cx:pt idx="25">0.00040630918595423599</cx:pt>
          <cx:pt idx="26">5.4939717242186498e-05</cx:pt>
          <cx:pt idx="27">0.000107111866092007</cx:pt>
          <cx:pt idx="28">-0.00077542027854634005</cx:pt>
          <cx:pt idx="29">-0.00094399205606345298</cx:pt>
          <cx:pt idx="30">0.00021603534028209899</cx:pt>
          <cx:pt idx="31">0.000336308981546554</cx:pt>
          <cx:pt idx="32">4.88743026883724e-05</cx:pt>
          <cx:pt idx="33">-2.4171134457937602e-05</cx:pt>
          <cx:pt idx="34">-0.00029269637375811002</cx:pt>
          <cx:pt idx="35">0.00026952898034184898</cx:pt>
          <cx:pt idx="36">0.0016233105639425201</cx:pt>
          <cx:pt idx="37">0.00056770502249650699</cx:pt>
          <cx:pt idx="38">-0.00040759404436970702</cx:pt>
          <cx:pt idx="39">-0.0019661345193949702</cx:pt>
          <cx:pt idx="40">1.3693080064015201e-05</cx:pt>
          <cx:pt idx="41">0.00110391724048115</cx:pt>
          <cx:pt idx="42">-0.0030531310283516901</cx:pt>
          <cx:pt idx="43">-0.0040724192428511297</cx:pt>
          <cx:pt idx="44">0.00017375443104835299</cx:pt>
          <cx:pt idx="45">0.00216655709985296</cx:pt>
          <cx:pt idx="46">0.0024335287570947202</cx:pt>
          <cx:pt idx="47">0.00045237316665096099</cx:pt>
          <cx:pt idx="48">-2.58086687504545e-05</cx:pt>
          <cx:pt idx="49">0.000185480709667847</cx:pt>
          <cx:pt idx="50">-0.00042075301874217502</cx:pt>
          <cx:pt idx="51">0.00040950691453060399</cx:pt>
          <cx:pt idx="52">-0.00043126076564768299</cx:pt>
          <cx:pt idx="53">-0.00018390674074687</cx:pt>
          <cx:pt idx="54">0.00032218732796747998</cx:pt>
          <cx:pt idx="55">0.00027184895245236198</cx:pt>
          <cx:pt idx="56">-0.00089628509407280502</cx:pt>
          <cx:pt idx="57">-0.000305706521828415</cx:pt>
          <cx:pt idx="58">-0.00093653903527562401</cx:pt>
          <cx:pt idx="59">-0.00062240504564440495</cx:pt>
          <cx:pt idx="60">0.00070227783106118001</cx:pt>
          <cx:pt idx="61">0.00072773608989161096</cx:pt>
          <cx:pt idx="62">0.00022707503690434799</cx:pt>
          <cx:pt idx="63">0.0010249207564800001</cx:pt>
          <cx:pt idx="64">0.0025325169092982902</cx:pt>
          <cx:pt idx="65">-3.4915323859409397e-05</cx:pt>
          <cx:pt idx="66">-0.0035424798507227</cx:pt>
          <cx:pt idx="67">-0.00571309118641868</cx:pt>
          <cx:pt idx="68">-0.0050038888014643998</cx:pt>
          <cx:pt idx="69">-0.0125210218112057</cx:pt>
          <cx:pt idx="70">-0.016734799645762102</cx:pt>
          <cx:pt idx="71">-0.0272420603686368</cx:pt>
          <cx:pt idx="72">-0.018347226167608598</cx:pt>
          <cx:pt idx="73">-0.0155291189916164</cx:pt>
          <cx:pt idx="74">0.0019073428171957399</cx:pt>
          <cx:pt idx="75">-0.0118090957409908</cx:pt>
          <cx:pt idx="76">-0.0085948584475942207</cx:pt>
          <cx:pt idx="77">-0.0045054780109690801</cx:pt>
          <cx:pt idx="78">-0.0031102450080263701</cx:pt>
          <cx:pt idx="79">-0.00156936695281306</cx:pt>
          <cx:pt idx="80">-0.00055806458592351298</cx:pt>
          <cx:pt idx="81">-0.00021409996353264699</cx:pt>
          <cx:pt idx="82">0.00018145833514782899</cx:pt>
          <cx:pt idx="83">0.00027831818110008198</cx:pt>
          <cx:pt idx="84">0.000900723009471977</cx:pt>
          <cx:pt idx="85">0.000243396627762201</cx:pt>
          <cx:pt idx="86">-0.00083512033366787595</cx:pt>
          <cx:pt idx="87">-0.000106098558176181</cx:pt>
          <cx:pt idx="88">0.0020638420234482401</cx:pt>
          <cx:pt idx="89">0.0016601958178152801</cx:pt>
          <cx:pt idx="90">0.0022789845336694701</cx:pt>
          <cx:pt idx="91">0.00020943260256911601</cx:pt>
          <cx:pt idx="92">0.00131066424923766</cx:pt>
          <cx:pt idx="93">-0.00165297715250991</cx:pt>
          <cx:pt idx="94">-0.0078769655534731298</cx:pt>
          <cx:pt idx="95">0.00271774152642722</cx:pt>
          <cx:pt idx="96">0.016535384660952002</cx:pt>
          <cx:pt idx="97">0.0153359650789586</cx:pt>
          <cx:pt idx="98">0.019931527688800101</cx:pt>
          <cx:pt idx="99">-0.0047814261777143702</cx:pt>
          <cx:pt idx="100">-0.017272282245956502</cx:pt>
          <cx:pt idx="101">-0.0016785095144685</cx:pt>
          <cx:pt idx="102">0.0201528688166695</cx:pt>
          <cx:pt idx="103">0.011496085658270001</cx:pt>
          <cx:pt idx="104">0.037249954794156999</cx:pt>
          <cx:pt idx="105">-0.00063667882028406702</cx:pt>
          <cx:pt idx="106">-0.033284651838673997</cx:pt>
          <cx:pt idx="107">-0.0239851439732068</cx:pt>
          <cx:pt idx="108">-0.0067516512283173997</cx:pt>
          <cx:pt idx="109">0.0090196866575599603</cx:pt>
          <cx:pt idx="110">0.0031548708332879601</cx:pt>
          <cx:pt idx="111">0.00098941009693809994</cx:pt>
          <cx:pt idx="112">-0.00050939621362779098</cx:pt>
          <cx:pt idx="113">-7.5617363790694703e-05</cx:pt>
          <cx:pt idx="114">-0.0031604522253597801</cx:pt>
          <cx:pt idx="115">-0.0010095550653290799</cx:pt>
          <cx:pt idx="116">-0.00020317233424619501</cx:pt>
          <cx:pt idx="117">-0.0015780122051402101</cx:pt>
          <cx:pt idx="118">-0.0049541908410346801</cx:pt>
          <cx:pt idx="119">0.00179955532402711</cx:pt>
          <cx:pt idx="120">-0.0096692199390085807</cx:pt>
          <cx:pt idx="121">-0.0108856564687318</cx:pt>
          <cx:pt idx="122">-0.0115657663161471</cx:pt>
          <cx:pt idx="123">0.0037566243383835999</cx:pt>
          <cx:pt idx="124">0.0057695385553700801</cx:pt>
          <cx:pt idx="125">0.054102109513638599</cx:pt>
          <cx:pt idx="126">0.0330508848545241</cx:pt>
          <cx:pt idx="127">0.056684087619939802</cx:pt>
          <cx:pt idx="128">0.053887404171764498</cx:pt>
          <cx:pt idx="129">0.072701167185620405</cx:pt>
          <cx:pt idx="130">0.055059583205304997</cx:pt>
          <cx:pt idx="131">0.037659153385637197</cx:pt>
          <cx:pt idx="132">0.015133095195256401</cx:pt>
          <cx:pt idx="133">0.015138317146334301</cx:pt>
          <cx:pt idx="134">-0.018572170802268601</cx:pt>
          <cx:pt idx="135">-0.0122020183624719</cx:pt>
          <cx:pt idx="136">0.030815043013401398</cx:pt>
          <cx:pt idx="137">0.0181422154623813</cx:pt>
          <cx:pt idx="138">0.0011139015684364</cx:pt>
          <cx:pt idx="139">-0.00086966097460185903</cx:pt>
          <cx:pt idx="140">0.00010657552506734501</cx:pt>
          <cx:pt idx="141">-0.00035647161338717902</cx:pt>
          <cx:pt idx="142">-0.00038682189531330898</cx:pt>
          <cx:pt idx="143">0.0031748088087033902</cx:pt>
          <cx:pt idx="144">-0.00160094621081627</cx:pt>
          <cx:pt idx="145">-0.0091878789388601997</cx:pt>
          <cx:pt idx="146">-0.0137335462781004</cx:pt>
          <cx:pt idx="147">-0.013103287279281299</cx:pt>
          <cx:pt idx="148">-0.036575420661983597</cx:pt>
          <cx:pt idx="149">-0.042486017352410303</cx:pt>
          <cx:pt idx="150">-0.016728017946299401</cx:pt>
          <cx:pt idx="151">-0.00882035863609258</cx:pt>
          <cx:pt idx="152">0.011580839807606901</cx:pt>
          <cx:pt idx="153">0.045312070464277397</cx:pt>
          <cx:pt idx="154">0.021765429771247801</cx:pt>
          <cx:pt idx="155">0.064522953793205898</cx:pt>
          <cx:pt idx="156">0.10482316920120401</cx:pt>
          <cx:pt idx="157">0.091215879450513002</cx:pt>
          <cx:pt idx="158">0.0043850236862755</cx:pt>
          <cx:pt idx="159">0.0026763810947935899</cx:pt>
          <cx:pt idx="160">0.071782750132974402</cx:pt>
          <cx:pt idx="161">0.037371388932007102</cx:pt>
          <cx:pt idx="162">0.021474147684026199</cx:pt>
          <cx:pt idx="163">-0.016414300030994401</cx:pt>
          <cx:pt idx="164">0.012136970758609899</cx:pt>
          <cx:pt idx="165">0.0050002913086307204</cx:pt>
          <cx:pt idx="166">0.00676445044158529</cx:pt>
          <cx:pt idx="167">-0.00019767465329828499</cx:pt>
          <cx:pt idx="168">0.00054476270292097497</cx:pt>
          <cx:pt idx="169">0.00016588078732278599</cx:pt>
          <cx:pt idx="170">6.0619427515071199e-05</cx:pt>
          <cx:pt idx="171">-7.8738463861941497e-05</cx:pt>
          <cx:pt idx="172">-0.0024709946882731201</cx:pt>
          <cx:pt idx="173">-0.0045078656251674896</cx:pt>
          <cx:pt idx="174">-0.017420104114860599</cx:pt>
          <cx:pt idx="175">-0.032087388136171201</cx:pt>
          <cx:pt idx="176">-0.0131316337015788</cx:pt>
          <cx:pt idx="177">-0.048476699043060803</cx:pt>
          <cx:pt idx="178">-0.062234145494596098</cx:pt>
          <cx:pt idx="179">-0.058893833308705602</cx:pt>
          <cx:pt idx="180">-0.027259679723623999</cx:pt>
          <cx:pt idx="181">0.011948557839788199</cx:pt>
          <cx:pt idx="182">0.0136603751714813</cx:pt>
          <cx:pt idx="183">-0.034645754979062401</cx:pt>
          <cx:pt idx="184">0.043927128163391303</cx:pt>
          <cx:pt idx="185">0.0051448098238415299</cx:pt>
          <cx:pt idx="186">-0.0140075744240755</cx:pt>
          <cx:pt idx="187">0.0088343649342480304</cx:pt>
          <cx:pt idx="188">0.047881706634194103</cx:pt>
          <cx:pt idx="189">0.081671377699014697</cx:pt>
          <cx:pt idx="190">0.068339242126715993</cx:pt>
          <cx:pt idx="191">0.017042821779160899</cx:pt>
          <cx:pt idx="192">0.0112006917878348</cx:pt>
          <cx:pt idx="193">0.00192186743652228</cx:pt>
          <cx:pt idx="194">0.0097557138795065206</cx:pt>
          <cx:pt idx="195">-0.0031829789057135401</cx:pt>
          <cx:pt idx="196">-1.9640209985910501e-05</cx:pt>
          <cx:pt idx="197">0.00046308016934337498</cx:pt>
          <cx:pt idx="198">-0.000631061722075769</cx:pt>
          <cx:pt idx="199">1.28780551465832e-05</cx:pt>
          <cx:pt idx="200">-0.0028680880151853499</cx:pt>
          <cx:pt idx="201">-0.0029305787455033501</cx:pt>
          <cx:pt idx="202">-0.0039914691611806002</cx:pt>
          <cx:pt idx="203">-0.011510641368470825</cx:pt>
          <cx:pt idx="204">-0.0064570872417079751</cx:pt>
          <cx:pt idx="205">-0.01256031702381335</cx:pt>
          <cx:pt idx="206">-0.011897189867947675</cx:pt>
          <cx:pt idx="207">0.00320789872807065</cx:pt>
          <cx:pt idx="208">-0.010753946246006001</cx:pt>
          <cx:pt idx="209">-0.013935894063202324</cx:pt>
          <cx:pt idx="210">-0.010757527393861224</cx:pt>
          <cx:pt idx="211">-0.0048430991882342997</cx:pt>
          <cx:pt idx="212">-0.0035169936357211749</cx:pt>
          <cx:pt idx="213">-0.012123404226066951</cx:pt>
          <cx:pt idx="214">-0.011401839435614449</cx:pt>
          <cx:pt idx="215">-0.010253689197299975</cx:pt>
          <cx:pt idx="216">0.0052134315837864247</cx:pt>
          <cx:pt idx="217">0.0093663853203907743</cx:pt>
          <cx:pt idx="218">0.0139643189582966</cx:pt>
          <cx:pt idx="219">0.013954017056588875</cx:pt>
          <cx:pt idx="220">0.0025535353785524498</cx:pt>
          <cx:pt idx="221">0.0097560754082097242</cx:pt>
          <cx:pt idx="222">0.0030542890097535998</cx:pt>
          <cx:pt idx="223">-0.00035755979442881253</cx:pt>
          <cx:pt idx="224">-7.6283250567188256e-05</cx:pt>
          <cx:pt idx="225">-1.033373398585575e-05</cx:pt>
          <cx:pt idx="226">7.8697478997440503e-06</cx:pt>
          <cx:pt idx="227">-0.00073665246780372747</cx:pt>
          <cx:pt idx="228">-0.0057360408445485504</cx:pt>
          <cx:pt idx="229">-0.0053306960616064502</cx:pt>
          <cx:pt idx="230">-0.0051610882917135746</cx:pt>
          <cx:pt idx="231">-0.013494367879306125</cx:pt>
          <cx:pt idx="232">-0.015633644074129125</cx:pt>
          <cx:pt idx="233">-0.012911540792548226</cx:pt>
          <cx:pt idx="234">0.0015203452621659649</cx:pt>
          <cx:pt idx="235">0.0018035787949695599</cx:pt>
          <cx:pt idx="236">-0.0054006542868629496</cx:pt>
          <cx:pt idx="237">-0.022164411084815025</cx:pt>
          <cx:pt idx="238">-0.013191446919734749</cx:pt>
          <cx:pt idx="239">0.0016593029964722724</cx:pt>
          <cx:pt idx="240">-0.016841304467150476</cx:pt>
          <cx:pt idx="241">-0.02761786372184475</cx:pt>
          <cx:pt idx="242">-0.003986141270621725</cx:pt>
          <cx:pt idx="243">0.0069892359461942001</cx:pt>
          <cx:pt idx="244">0.0129350997839018</cx:pt>
          <cx:pt idx="245">0.0153293230139783</cx:pt>
          <cx:pt idx="246">0.011637084401917575</cx:pt>
          <cx:pt idx="247">0.0232216030531016</cx:pt>
          <cx:pt idx="248">0.024731937857620026</cx:pt>
          <cx:pt idx="249">0.020520637099261677</cx:pt>
          <cx:pt idx="250">0.0044751656666464504</cx:pt>
          <cx:pt idx="251">0.00034250898154730252</cx:pt>
          <cx:pt idx="252">8.2507453062730495e-05</cx:pt>
          <cx:pt idx="253">-8.7138116402407005e-05</cx:pt>
          <cx:pt idx="254">-0.00017286351503640899</cx:pt>
          <cx:pt idx="255">-0.0011408107605322801</cx:pt>
          <cx:pt idx="256">-0.0060265086411237503</cx:pt>
          <cx:pt idx="257">-0.0073504946181058252</cx:pt>
          <cx:pt idx="258">-0.010349871603342074</cx:pt>
          <cx:pt idx="259">-0.0107974173854119</cx:pt>
          <cx:pt idx="260">-0.020943580017953174</cx:pt>
          <cx:pt idx="261">-0.012326607659716301</cx:pt>
          <cx:pt idx="262">-0.0031207696687263749</cx:pt>
          <cx:pt idx="263">2.8856080788805251e-05</cx:pt>
          <cx:pt idx="264">-0.015073066884370675</cx:pt>
          <cx:pt idx="265">-0.014520806361293074</cx:pt>
          <cx:pt idx="266">-0.0036827302920228499</cx:pt>
          <cx:pt idx="267">-0.015627112160623274</cx:pt>
          <cx:pt idx="268">-0.022673800958285775</cx:pt>
          <cx:pt idx="269">-0.018112993042903099</cx:pt>
          <cx:pt idx="270">-0.013768537245586675</cx:pt>
          <cx:pt idx="271">-0.0059539936610758749</cx:pt>
          <cx:pt idx="272">-0.0031485358080703498</cx:pt>
          <cx:pt idx="273">-0.01098926359742545</cx:pt>
          <cx:pt idx="274">0.013331010296914926</cx:pt>
          <cx:pt idx="275">0.027339089400442749</cx:pt>
          <cx:pt idx="276">0.035142029657062999</cx:pt>
          <cx:pt idx="277">0.025749839019162502</cx:pt>
          <cx:pt idx="278">0.0055306144157932753</cx:pt>
          <cx:pt idx="279">0.00053930145398021253</cx:pt>
          <cx:pt idx="280">-0.000122123571612556</cx:pt>
          <cx:pt idx="281">-0.00026759070278592251</cx:pt>
          <cx:pt idx="282">-0.00029363312999759251</cx:pt>
          <cx:pt idx="283">-0.00057630184718943003</cx:pt>
          <cx:pt idx="284">-0.0058894702350929251</cx:pt>
          <cx:pt idx="285">-0.01015991875781175</cx:pt>
          <cx:pt idx="286">-0.016821091838076577</cx:pt>
          <cx:pt idx="287">-0.01358977118301135</cx:pt>
          <cx:pt idx="288">-0.0153428629722189</cx:pt>
          <cx:pt idx="289">-0.0025369832826263499</cx:pt>
          <cx:pt idx="290">-0.0031993473281611748</cx:pt>
          <cx:pt idx="291">0.000955181761497445</cx:pt>
          <cx:pt idx="292">0.0097692002861057246</cx:pt>
          <cx:pt idx="293">0.015097808260999575</cx:pt>
          <cx:pt idx="294">0.012318961668421301</cx:pt>
          <cx:pt idx="295">-0.0045916072372316</cx:pt>
          <cx:pt idx="296">-0.0063213616319190502</cx:pt>
          <cx:pt idx="297">-0.0306231207588635</cx:pt>
          <cx:pt idx="298">-0.021966204208085375</cx:pt>
          <cx:pt idx="299">-0.13142399210310099</cx:pt>
          <cx:pt idx="300">-0.089063689303502197</cx:pt>
          <cx:pt idx="301">-0.0701153658538822</cx:pt>
          <cx:pt idx="302">0.027340936388773301</cx:pt>
          <cx:pt idx="303">0.070782840935347105</cx:pt>
          <cx:pt idx="304">0.115033902188237</cx:pt>
          <cx:pt idx="305">0.081772273697811093</cx:pt>
          <cx:pt idx="306">0.020529135006522502</cx:pt>
          <cx:pt idx="307">0.0011162428513278001</cx:pt>
          <cx:pt idx="308">-0.00048931263818507498</cx:pt>
          <cx:pt idx="309">-0.00105587036915533</cx:pt>
          <cx:pt idx="310">-0.0027075302722427801</cx:pt>
          <cx:pt idx="311">-0.0020727931347856998</cx:pt>
          <cx:pt idx="312">-0.0265781964892567</cx:pt>
          <cx:pt idx="313">-0.053354387013853199</cx:pt>
          <cx:pt idx="314">-0.05665751405187</cx:pt>
          <cx:pt idx="315">-0.034429161874001801</cx:pt>
          <cx:pt idx="316">-0.0292615206561413</cx:pt>
          <cx:pt idx="317">-0.040418763826074303</cx:pt>
          <cx:pt idx="318">-0.030300040996671398</cx:pt>
          <cx:pt idx="319">0.0230232116208344</cx:pt>
          <cx:pt idx="320">0.052444891246475701</cx:pt>
          <cx:pt idx="321">0.067598107639213201</cx:pt>
          <cx:pt idx="322">-0.00399891729274274</cx:pt>
          <cx:pt idx="323">-0.029589467065510001</cx:pt>
          <cx:pt idx="324">-0.068428875010327905</cx:pt>
          <cx:pt idx="325">-0.051331176274634599</cx:pt>
          <cx:pt idx="326">-0.087188504776380696</cx:pt>
          <cx:pt idx="327">-0.16360279923717799</cx:pt>
          <cx:pt idx="328">-0.141423929695082</cx:pt>
          <cx:pt idx="329">-0.11349653324196</cx:pt>
          <cx:pt idx="330">-0.0689584852641945</cx:pt>
          <cx:pt idx="331">-0.012767359592953101</cx:pt>
          <cx:pt idx="332">0.018844725887099699</cx:pt>
          <cx:pt idx="333">0.022332184923880199</cx:pt>
          <cx:pt idx="334">0.00929285141533291</cx:pt>
          <cx:pt idx="335">0.00077222361938832996</cx:pt>
          <cx:pt idx="336">-0.00029335061528344198</cx:pt>
          <cx:pt idx="337">-0.000141569360868233</cx:pt>
          <cx:pt idx="338">-0.00268766953870092</cx:pt>
          <cx:pt idx="339">-0.00157066031831689</cx:pt>
          <cx:pt idx="340">-0.024113370705274501</cx:pt>
          <cx:pt idx="341">-0.032964469424795299</cx:pt>
          <cx:pt idx="342">-0.047313616629626</cx:pt>
          <cx:pt idx="343">-0.043540562444687902</cx:pt>
          <cx:pt idx="344">-0.054149847337696302</cx:pt>
          <cx:pt idx="345">-0.039616378055542502</cx:pt>
          <cx:pt idx="346">0.019186338821193302</cx:pt>
          <cx:pt idx="347">-0.0046737871705430098</cx:pt>
          <cx:pt idx="348">0.0243831835595157</cx:pt>
          <cx:pt idx="349">0.010208254057445</cx:pt>
          <cx:pt idx="350">0.0078363234822851797</cx:pt>
          <cx:pt idx="351">0.026938920354300702</cx:pt>
          <cx:pt idx="352">-0.0209029349536838</cx:pt>
          <cx:pt idx="353">-0.019891698976957299</cx:pt>
          <cx:pt idx="354">-0.073546249602475106</cx:pt>
          <cx:pt idx="355">-0.079703106889115902</cx:pt>
          <cx:pt idx="356">-0.090897605995365394</cx:pt>
          <cx:pt idx="357">-0.128290761304132</cx:pt>
          <cx:pt idx="358">-0.084589222699106903</cx:pt>
          <cx:pt idx="359">-0.032160893361253599</cx:pt>
          <cx:pt idx="360">-0.0072059580241233502</cx:pt>
          <cx:pt idx="361">-0.0010183212581399901</cx:pt>
          <cx:pt idx="362">0.0046527596939725697</cx:pt>
          <cx:pt idx="363">-0.00023409214067356699</cx:pt>
          <cx:pt idx="364">-0.00038105455354283502</cx:pt>
          <cx:pt idx="365">-0.00019237806292060801</cx:pt>
          <cx:pt idx="366">-0.0023635823120818299</cx:pt>
          <cx:pt idx="367">0.0057100961856124503</cx:pt>
          <cx:pt idx="368">-0.014773287736700801</cx:pt>
          <cx:pt idx="369">-0.016138327680649801</cx:pt>
          <cx:pt idx="370">-0.0556799100815073</cx:pt>
          <cx:pt idx="371">-0.063295408352399898</cx:pt>
          <cx:pt idx="372">-0.083079231309390197</cx:pt>
          <cx:pt idx="373">-0.013335341518036401</cx:pt>
          <cx:pt idx="374">0.0106683097213758</cx:pt>
          <cx:pt idx="375">0.0171792430759178</cx:pt>
          <cx:pt idx="376">0.055562827473142798</cx:pt>
          <cx:pt idx="377">0.02671111350943</cx:pt>
          <cx:pt idx="378">0.0619569084561125</cx:pt>
          <cx:pt idx="379">0.054549311766449497</cx:pt>
          <cx:pt idx="380">0.039517776751004</cx:pt>
          <cx:pt idx="381">0.021224269254023698</cx:pt>
          <cx:pt idx="382">-0.0079746395241656297</cx:pt>
          <cx:pt idx="383">0.0047508597760882202</cx:pt>
          <cx:pt idx="384">-0.075683522454737695</cx:pt>
          <cx:pt idx="385">-0.079767560895552495</cx:pt>
          <cx:pt idx="386">-0.081563660967220106</cx:pt>
          <cx:pt idx="387">-0.013897086309408601</cx:pt>
          <cx:pt idx="388">0.0014748794101227399</cx:pt>
          <cx:pt idx="389">-0.0021495717623875102</cx:pt>
          <cx:pt idx="390">6.7792571808657299e-05</cx:pt>
          <cx:pt idx="391">-0.000112764273217989</cx:pt>
          <cx:pt idx="392">-9.8170801043208602e-05</cx:pt>
          <cx:pt idx="393">0.0016401186877916701</cx:pt>
          <cx:pt idx="394">-0.000297958609485261</cx:pt>
          <cx:pt idx="395">0.0083526871612119493</cx:pt>
          <cx:pt idx="396">-0.0064084792339179899</cx:pt>
          <cx:pt idx="397">-0.028901015752316898</cx:pt>
          <cx:pt idx="398">-0.087569920786190095</cx:pt>
          <cx:pt idx="399">-0.118089065822111</cx:pt>
          <cx:pt idx="400">-0.12272145797159</cx:pt>
          <cx:pt idx="401">-0.024018558910343098</cx:pt>
          <cx:pt idx="402">0.013598750593925299</cx:pt>
          <cx:pt idx="403">-0.0059969680337320502</cx:pt>
          <cx:pt idx="404">-0.0449497563746823</cx:pt>
          <cx:pt idx="405">0.011332273358440101</cx:pt>
          <cx:pt idx="406">0.055658519399502802</cx:pt>
          <cx:pt idx="407">0.035613272229144698</cx:pt>
          <cx:pt idx="408">0.016435453285274002</cx:pt>
          <cx:pt idx="409">0.043132608222163298</cx:pt>
          <cx:pt idx="410">0.068171792405961995</cx:pt>
          <cx:pt idx="411">0.017067750308181799</cx:pt>
          <cx:pt idx="412">-0.0422050232584169</cx:pt>
          <cx:pt idx="413">-0.057916517802585499</cx:pt>
          <cx:pt idx="414">-0.077053430645221396</cx:pt>
          <cx:pt idx="415">-0.018935035545344901</cx:pt>
          <cx:pt idx="416">-0.0106943427324064</cx:pt>
          <cx:pt idx="417">-0.0081678387266715304</cx:pt>
          <cx:pt idx="418">-0.0036702772183383301</cx:pt>
          <cx:pt idx="419">0.00070988961854751096</cx:pt>
          <cx:pt idx="420">0.00036758677184444501</cx:pt>
          <cx:pt idx="421">0.0028891647404706402</cx:pt>
          <cx:pt idx="422">0.0041575485123153001</cx:pt>
          <cx:pt idx="423">-0.0058690368703429099</cx:pt>
          <cx:pt idx="424">-0.0031293806062893501</cx:pt>
          <cx:pt idx="425">-0.0149636097870081</cx:pt>
          <cx:pt idx="426">-0.082530444755517296</cx:pt>
          <cx:pt idx="427">-0.123722643793561</cx:pt>
          <cx:pt idx="428">-0.135493822245321</cx:pt>
          <cx:pt idx="429">-0.111208362060452</cx:pt>
          <cx:pt idx="430">-0.12524370039221</cx:pt>
          <cx:pt idx="431">-0.14947554659923901</cx:pt>
          <cx:pt idx="432">-0.040447708946230801</cx:pt>
          <cx:pt idx="433">-0.016223928906212701</cx:pt>
          <cx:pt idx="434">0.0129073252483071</cx:pt>
          <cx:pt idx="435">-0.0015861352934058799</cx:pt>
          <cx:pt idx="436">0.017457226665206702</cx:pt>
          <cx:pt idx="437">0.089767875645797301</cx:pt>
          <cx:pt idx="438">0.087280500609345696</cx:pt>
          <cx:pt idx="439">0.034878878442632398</cx:pt>
          <cx:pt idx="440">0.0022291777404811401</cx:pt>
          <cx:pt idx="441">-0.0533352735042796</cx:pt>
          <cx:pt idx="442">-0.040789295053087801</cx:pt>
          <cx:pt idx="443">-0.0053561387773147203</cx:pt>
          <cx:pt idx="444">-0.0029055219745639598</cx:pt>
          <cx:pt idx="445">-0.0105615061149888</cx:pt>
          <cx:pt idx="446">-0.0036760507711062298</cx:pt>
          <cx:pt idx="447">-0.000845881090266372</cx:pt>
          <cx:pt idx="448">2.5040795787990999e-05</cx:pt>
          <cx:pt idx="449">0.0014150830499591999</cx:pt>
          <cx:pt idx="450">0.0066580248433755996</cx:pt>
          <cx:pt idx="451">0.0044203492275061004</cx:pt>
          <cx:pt idx="452">0.030070661012708801</cx:pt>
          <cx:pt idx="453">0.036914951261396302</cx:pt>
          <cx:pt idx="454">-0.0156654479356611</cx:pt>
          <cx:pt idx="455">-0.060304418637334697</cx:pt>
          <cx:pt idx="456">-0.10045077380937199</cx:pt>
          <cx:pt idx="457">-0.15426004662647499</cx:pt>
          <cx:pt idx="458">-0.155251312605245</cx:pt>
          <cx:pt idx="459">-0.14323066571843601</cx:pt>
          <cx:pt idx="460">-0.072378905868423798</cx:pt>
          <cx:pt idx="461">-0.020570362274406</cx:pt>
          <cx:pt idx="462">-0.034264570282334497</cx:pt>
          <cx:pt idx="463">0.016449472009522501</cx:pt>
          <cx:pt idx="464">0.031358726932751699</cx:pt>
          <cx:pt idx="465">0.132317183902044</cx:pt>
          <cx:pt idx="466">0.057611964333198401</cx:pt>
          <cx:pt idx="467">0.032022108324099602</cx:pt>
          <cx:pt idx="468">0.034587967513743302</cx:pt>
          <cx:pt idx="469">-0.052049141775406101</cx:pt>
          <cx:pt idx="470">-0.0319981624880726</cx:pt>
          <cx:pt idx="471">-0.0100450062525062</cx:pt>
          <cx:pt idx="472">-0.0022531463427767099</cx:pt>
          <cx:pt idx="473">-0.011983720752321301</cx:pt>
          <cx:pt idx="474">-0.0070181841482263602</cx:pt>
          <cx:pt idx="475">-0.00096597158161140296</cx:pt>
          <cx:pt idx="476">-0.00027907377785182003</cx:pt>
          <cx:pt idx="477">-2.7654599683664498e-05</cx:pt>
          <cx:pt idx="478">0.00121413727187646</cx:pt>
          <cx:pt idx="479">0.0170350863515287</cx:pt>
          <cx:pt idx="480">0.0560576700105304</cx:pt>
          <cx:pt idx="481">0.074210839289759398</cx:pt>
          <cx:pt idx="482">0.062726196817259106</cx:pt>
          <cx:pt idx="483">0.030182959829403899</cx:pt>
          <cx:pt idx="484">-0.026419635592423701</cx:pt>
          <cx:pt idx="485">-0.068486937510309306</cx:pt>
          <cx:pt idx="486">-0.11289515627791399</cx:pt>
          <cx:pt idx="487">-0.087073622943229095</cx:pt>
          <cx:pt idx="488">-0.075507035853354901</cx:pt>
          <cx:pt idx="489">-0.058554959019382603</cx:pt>
          <cx:pt idx="490">-0.108898865374723</cx:pt>
          <cx:pt idx="491">-0.0126027294009874</cx:pt>
          <cx:pt idx="492">0.092052304613872996</cx:pt>
          <cx:pt idx="493">0.126288016441581</cx:pt>
          <cx:pt idx="494">0.037644576366545897</cx:pt>
          <cx:pt idx="495">0.0100581649313403</cx:pt>
          <cx:pt idx="496">-0.021516123435356499</cx:pt>
          <cx:pt idx="497">-0.055761306012887701</cx:pt>
          <cx:pt idx="498">-0.061922876354460303</cx:pt>
          <cx:pt idx="499">-0.044521900354049099</cx:pt>
          <cx:pt idx="500">-0.029978115861856999</cx:pt>
          <cx:pt idx="501">-0.015429848520393899</cx:pt>
          <cx:pt idx="502">-0.0049202041655774902</cx:pt>
          <cx:pt idx="503">0.00012639478217855399</cx:pt>
          <cx:pt idx="504">0.00022376756459318301</cx:pt>
          <cx:pt idx="505">0.00047946037810460402</cx:pt>
          <cx:pt idx="506">0.000555231909504752</cx:pt>
          <cx:pt idx="507">0.0163213913978589</cx:pt>
          <cx:pt idx="508">0.062742732107780905</cx:pt>
          <cx:pt idx="509">0.0750224366768866</cx:pt>
          <cx:pt idx="510">0.097815724739993504</cx:pt>
          <cx:pt idx="511">0.11225720697474301</cx:pt>
          <cx:pt idx="512">0.098395862782354099</cx:pt>
          <cx:pt idx="513">0.021376383356545899</cx:pt>
          <cx:pt idx="514">0.047626256323436103</cx:pt>
          <cx:pt idx="515">0.066027186839061502</cx:pt>
          <cx:pt idx="516">0.015935828903394001</cx:pt>
          <cx:pt idx="517">-0.016852473128812599</cx:pt>
          <cx:pt idx="518">-0.015827689902840301</cx:pt>
          <cx:pt idx="519">0.049188485428112903</cx:pt>
          <cx:pt idx="520">0.068018914435527197</cx:pt>
          <cx:pt idx="521">0.048017979236904498</cx:pt>
          <cx:pt idx="522">0.00034447757324268302</cx:pt>
          <cx:pt idx="523">-0.032715182864897101</cx:pt>
          <cx:pt idx="524">-0.097211300923828597</cx:pt>
          <cx:pt idx="525">-0.095993936551105705</cx:pt>
          <cx:pt idx="526">-0.068906077359124504</cx:pt>
          <cx:pt idx="527">-0.059429445959738397</cx:pt>
          <cx:pt idx="528">-0.043091684394909603</cx:pt>
          <cx:pt idx="529">-0.014981410991116099</cx:pt>
          <cx:pt idx="530">-0.00262853407949674</cx:pt>
          <cx:pt idx="531">-0.00121405802434192</cx:pt>
          <cx:pt idx="532">0.000171323769284027</cx:pt>
          <cx:pt idx="533">0.000955662555268927</cx:pt>
          <cx:pt idx="534">0.00403819527943874</cx:pt>
          <cx:pt idx="535">0.020912542928287099</cx:pt>
          <cx:pt idx="536">0.054820713309711999</cx:pt>
          <cx:pt idx="537">0.063090716309190401</cx:pt>
          <cx:pt idx="538">0.069277783823466901</cx:pt>
          <cx:pt idx="539">0.052697698958775303</cx:pt>
          <cx:pt idx="540">0.113371466231576</cx:pt>
          <cx:pt idx="541">0.054523509776937498</cx:pt>
          <cx:pt idx="542">0.090375056453769004</cx:pt>
          <cx:pt idx="543">0.039777093541334602</cx:pt>
          <cx:pt idx="544">0.0192018502071441</cx:pt>
          <cx:pt idx="545">0.052491733565567703</cx:pt>
          <cx:pt idx="546">0.047487313755133799</cx:pt>
          <cx:pt idx="547">0.0453565195484045</cx:pt>
          <cx:pt idx="548">-0.017169680066006301</cx:pt>
          <cx:pt idx="549">-0.0090766572203592293</cx:pt>
          <cx:pt idx="550">0.0128167534900134</cx:pt>
          <cx:pt idx="551">-0.077982398229365701</cx:pt>
          <cx:pt idx="552">-0.092958602182740505</cx:pt>
          <cx:pt idx="553">-0.096078741980225493</cx:pt>
          <cx:pt idx="554">-0.071025946543771395</cx:pt>
          <cx:pt idx="555">-0.055202186069509197</cx:pt>
          <cx:pt idx="556">-0.0224377679680045</cx:pt>
          <cx:pt idx="557">-0.0140846710990244</cx:pt>
          <cx:pt idx="558">-0.0036903079996438298</cx:pt>
          <cx:pt idx="559">-0.00078607676846694104</cx:pt>
          <cx:pt idx="560">-0.00029542937204878798</cx:pt>
          <cx:pt idx="561">0.00094951343876568701</cx:pt>
          <cx:pt idx="562">-0.00034776474926007399</cx:pt>
          <cx:pt idx="563">0.013038234372346901</cx:pt>
          <cx:pt idx="564">0.045120411653746702</cx:pt>
          <cx:pt idx="565">0.088633805820631698</cx:pt>
          <cx:pt idx="566">0.044728674989596498</cx:pt>
          <cx:pt idx="567">-0.000792034323918184</cx:pt>
          <cx:pt idx="568">0.081899371209509797</cx:pt>
          <cx:pt idx="569">0.10976433236978</cx:pt>
          <cx:pt idx="570">0.104078413056494</cx:pt>
          <cx:pt idx="571">0.065061800509765996</cx:pt>
          <cx:pt idx="572">0.0207256336124888</cx:pt>
          <cx:pt idx="573">0.094726937668276806</cx:pt>
          <cx:pt idx="574">0.0179412456452566</cx:pt>
          <cx:pt idx="575">-0.016244187051633999</cx:pt>
          <cx:pt idx="576">-0.084121683045321902</cx:pt>
          <cx:pt idx="577">-0.061954608282562398</cx:pt>
          <cx:pt idx="578">-0.10746086474260901</cx:pt>
          <cx:pt idx="579">-0.117344985563004</cx:pt>
          <cx:pt idx="580">-0.107194476451289</cx:pt>
          <cx:pt idx="581">-0.078413042874709502</cx:pt>
          <cx:pt idx="582">-0.0599902953901729</cx:pt>
          <cx:pt idx="583">-0.049041260976863198</cx:pt>
          <cx:pt idx="584">-0.0150443263562341</cx:pt>
          <cx:pt idx="585">-0.0043675055133814899</cx:pt>
          <cx:pt idx="586">-0.0025361646313591798</cx:pt>
          <cx:pt idx="587">-0.00078908950340518405</cx:pt>
          <cx:pt idx="588">1.4908535111401199e-05</cx:pt>
          <cx:pt idx="589">-0.00093759087278713095</cx:pt>
          <cx:pt idx="590">-0.0074281484829031201</cx:pt>
          <cx:pt idx="591">-0.0047701457101464798</cx:pt>
          <cx:pt idx="592">-0.0038487534303200599</cx:pt>
          <cx:pt idx="593">0.021680076593963</cx:pt>
          <cx:pt idx="594">-0.016679416725563299</cx:pt>
          <cx:pt idx="595">0.0233188014265765</cx:pt>
          <cx:pt idx="596">0.038972430761610499</cx:pt>
          <cx:pt idx="597">0.061540113239963702</cx:pt>
          <cx:pt idx="598">0.043680502124462603</cx:pt>
          <cx:pt idx="599">0.071593052930363901</cx:pt>
          <cx:pt idx="600">0.064737836925649203</cx:pt>
          <cx:pt idx="601">0.059544981844928499</cx:pt>
          <cx:pt idx="602">0.035796649252797803</cx:pt>
          <cx:pt idx="603">-0.027654091839967702</cx:pt>
          <cx:pt idx="604">-0.077757794368615393</cx:pt>
          <cx:pt idx="605">-0.061681553813202103</cx:pt>
          <cx:pt idx="606">-0.10858900725897799</cx:pt>
          <cx:pt idx="607">-0.075313178525170596</cx:pt>
          <cx:pt idx="608">-0.0522251364901734</cx:pt>
          <cx:pt idx="609">-0.043281935422765198</cx:pt>
          <cx:pt idx="610">-0.030740746868461299</cx:pt>
          <cx:pt idx="611">-0.026721469870536401</cx:pt>
          <cx:pt idx="612">-0.012597022787454001</cx:pt>
          <cx:pt idx="613">-0.0019769185928650802</cx:pt>
          <cx:pt idx="614">-0.0012803469124960901</cx:pt>
          <cx:pt idx="615">-9.1937000589920295e-06</cx:pt>
          <cx:pt idx="616">-0.00101763609892476</cx:pt>
          <cx:pt idx="617">-0.00073246232100934803</cx:pt>
          <cx:pt idx="618">0.00056589024856754295</cx:pt>
          <cx:pt idx="619">0.00454193425262842</cx:pt>
          <cx:pt idx="620">-0.0102643912126498</cx:pt>
          <cx:pt idx="621">-0.030894521080118899</cx:pt>
          <cx:pt idx="622">-0.052647338523446899</cx:pt>
          <cx:pt idx="623">-0.034593608197772803</cx:pt>
          <cx:pt idx="624">-0.0083574508559004397</cx:pt>
          <cx:pt idx="625">0.033226857831708402</cx:pt>
          <cx:pt idx="626">0.047962251476674198</cx:pt>
          <cx:pt idx="627">0.103530910767526</cx:pt>
          <cx:pt idx="628">0.097123340572876402</cx:pt>
          <cx:pt idx="629">0.12200026820078499</cx:pt>
          <cx:pt idx="630">0.080660873416675799</cx:pt>
          <cx:pt idx="631">0.043579675702410399</cx:pt>
          <cx:pt idx="632">0.00089274712483927298</cx:pt>
          <cx:pt idx="633">-0.020290854955661901</cx:pt>
          <cx:pt idx="634">-0.064775988078547703</cx:pt>
          <cx:pt idx="635">-0.010716534145130199</cx:pt>
          <cx:pt idx="636">-0.034637506406732597</cx:pt>
          <cx:pt idx="637">-0.039915765441439599</cx:pt>
          <cx:pt idx="638">-0.0144594538810089</cx:pt>
          <cx:pt idx="639">-0.0094705596648331208</cx:pt>
          <cx:pt idx="640">-0.0069259414873273396</cx:pt>
          <cx:pt idx="641">-0.0036215249156542899</cx:pt>
          <cx:pt idx="642">4.7489470562161901e-05</cx:pt>
          <cx:pt idx="643">4.1650726406813298e-05</cx:pt>
          <cx:pt idx="644">4.1183553656761098e-05</cx:pt>
          <cx:pt idx="645">0.00122435330197227</cx:pt>
          <cx:pt idx="646">0.0027964573336663199</cx:pt>
          <cx:pt idx="647">0.020448322233135301</cx:pt>
          <cx:pt idx="648">0.0163399072634338</cx:pt>
          <cx:pt idx="649">-0.021712794327614901</cx:pt>
          <cx:pt idx="650">-0.0581735080854099</cx:pt>
          <cx:pt idx="651">-0.026684632595369798</cx:pt>
          <cx:pt idx="652">-0.0190955779718264</cx:pt>
          <cx:pt idx="653">-0.00215202305390007</cx:pt>
          <cx:pt idx="654">0.046674793432263099</cx:pt>
          <cx:pt idx="655">0.036668223879469303</cx:pt>
          <cx:pt idx="656">-0.0179172750809314</cx:pt>
          <cx:pt idx="657">-0.012890178907901499</cx:pt>
          <cx:pt idx="658">0.016223342559971699</cx:pt>
          <cx:pt idx="659">-0.0083915758358198301</cx:pt>
          <cx:pt idx="660">-0.041254214884953302</cx:pt>
          <cx:pt idx="661">-0.0487835652448134</cx:pt>
          <cx:pt idx="662">-0.0185072391299737</cx:pt>
          <cx:pt idx="663">-0.020580224754933901</cx:pt>
          <cx:pt idx="664">-0.022375640297481899</cx:pt>
          <cx:pt idx="665">-0.025863927277549902</cx:pt>
          <cx:pt idx="666">-0.0140827411555739</cx:pt>
          <cx:pt idx="667">-0.0036436820976476401</cx:pt>
          <cx:pt idx="668">-0.0021887144484718699</cx:pt>
          <cx:pt idx="669">-0.00189169186762898</cx:pt>
          <cx:pt idx="670">-0.0021717246279203098</cx:pt>
          <cx:pt idx="671">0.000164083537212792</cx:pt>
          <cx:pt idx="672">0.00023061589647990199</cx:pt>
          <cx:pt idx="673">0.00033918914346826699</cx:pt>
          <cx:pt idx="674">0.00026449546405590498</cx:pt>
          <cx:pt idx="675">0.0133859044054836</cx:pt>
          <cx:pt idx="676">0.0016007586401217001</cx:pt>
          <cx:pt idx="677">-0.0153588260869656</cx:pt>
          <cx:pt idx="678">-0.0259097362714217</cx:pt>
          <cx:pt idx="679">0.00097664826233481001</cx:pt>
          <cx:pt idx="680">-0.023886256974456802</cx:pt>
          <cx:pt idx="681">-0.035230749938005103</cx:pt>
          <cx:pt idx="682">-0.098816693058459096</cx:pt>
          <cx:pt idx="683">-0.095107734929764598</cx:pt>
          <cx:pt idx="684">-0.0398752999246898</cx:pt>
          <cx:pt idx="685">-0.0139575414691135</cx:pt>
          <cx:pt idx="686">-0.023948604545668498</cx:pt>
          <cx:pt idx="687">-0.033085128012475602</cx:pt>
          <cx:pt idx="688">-0.0411835691454744</cx:pt>
          <cx:pt idx="689">-0.035872205074053198</cx:pt>
          <cx:pt idx="690">-0.0079736549442658393</cx:pt>
          <cx:pt idx="691">-0.0205432351465487</cx:pt>
          <cx:pt idx="692">-0.019076597188296102</cx:pt>
          <cx:pt idx="693">-0.020144919367430701</cx:pt>
          <cx:pt idx="694">-0.011969875707443</cx:pt>
          <cx:pt idx="695">-0.00112623813776982</cx:pt>
          <cx:pt idx="696">-0.00063935883850083596</cx:pt>
          <cx:pt idx="697">-0.00063143853410363405</cx:pt>
          <cx:pt idx="698">0.00097529209473547402</cx:pt>
          <cx:pt idx="699">-0.00016821009669336099</cx:pt>
          <cx:pt idx="700">0.00050605934687357804</cx:pt>
          <cx:pt idx="701">-0.00031345966216942599</cx:pt>
          <cx:pt idx="702">-8.4012405419119806e-05</cx:pt>
          <cx:pt idx="703">-0.0010548305060214601</cx:pt>
          <cx:pt idx="704">-0.0028269936644559801</cx:pt>
          <cx:pt idx="705">-0.0136534408063056</cx:pt>
          <cx:pt idx="706">-0.014750864625798299</cx:pt>
          <cx:pt idx="707">-0.015681257738124801</cx:pt>
          <cx:pt idx="708">-0.038967259017297001</cx:pt>
          <cx:pt idx="709">-0.046255539001145998</cx:pt>
          <cx:pt idx="710">-0.067837961165568006</cx:pt>
          <cx:pt idx="711">-0.054781731554686797</cx:pt>
          <cx:pt idx="712">-0.047323812627671401</cx:pt>
          <cx:pt idx="713">-0.033911050450681497</cx:pt>
          <cx:pt idx="714">-0.029302841602020398</cx:pt>
          <cx:pt idx="715">-0.0146327181674651</cx:pt>
          <cx:pt idx="716">-0.010640430583299099</cx:pt>
          <cx:pt idx="717">-0.0099657891118382896</cx:pt>
          <cx:pt idx="718">-0.0045385439002396796</cx:pt>
          <cx:pt idx="719">-0.0045944972446573</cx:pt>
          <cx:pt idx="720">-0.0071468053197229998</cx:pt>
          <cx:pt idx="721">-0.0060897560259261596</cx:pt>
          <cx:pt idx="722">-0.00089292527548892196</cx:pt>
          <cx:pt idx="723">-0.0034517587771960602</cx:pt>
          <cx:pt idx="724">-0.000142297963626307</cx:pt>
          <cx:pt idx="725">-0.00015997963327900899</cx:pt>
          <cx:pt idx="726">0.00095943454046106295</cx:pt>
          <cx:pt idx="727">0.00025696935153071601</cx:pt>
          <cx:pt idx="728">-0.00026712441974623098</cx:pt>
          <cx:pt idx="729">-0.00079687937473308496</cx:pt>
          <cx:pt idx="730">-0.00054218534650835601</cx:pt>
          <cx:pt idx="731">-0.00011303350380156201</cx:pt>
          <cx:pt idx="732">0.00048174762758906398</cx:pt>
          <cx:pt idx="733">-0.0055465370474365797</cx:pt>
          <cx:pt idx="734">-0.00911474170458078</cx:pt>
          <cx:pt idx="735">-0.015512270430359699</cx:pt>
          <cx:pt idx="736">-0.020579099254325599</cx:pt>
          <cx:pt idx="737">-0.0273402296302999</cx:pt>
          <cx:pt idx="738">-0.035081656998886698</cx:pt>
          <cx:pt idx="739">-0.029654485316386901</cx:pt>
          <cx:pt idx="740">-0.027880091497376299</cx:pt>
          <cx:pt idx="741">-0.026063179261413001</cx:pt>
          <cx:pt idx="742">-0.025851856805238101</cx:pt>
          <cx:pt idx="743">-0.0172622883568379</cx:pt>
          <cx:pt idx="744">-0.010260271651355899</cx:pt>
          <cx:pt idx="745">-0.0102048742384927</cx:pt>
          <cx:pt idx="746">-0.0065777258320514499</cx:pt>
          <cx:pt idx="747">-0.0029960820318590499</cx:pt>
          <cx:pt idx="748">0.00031583926776353497</cx:pt>
          <cx:pt idx="749">-0.000104520592770706</cx:pt>
          <cx:pt idx="750">-0.00063672109709902601</cx:pt>
          <cx:pt idx="751">-0.00028397632886981898</cx:pt>
          <cx:pt idx="752">0.00014443788050309399</cx:pt>
          <cx:pt idx="753">0.00044866665076642303</cx:pt>
          <cx:pt idx="754">-0.000238785403956757</cx:pt>
          <cx:pt idx="755">4.3191566484721999e-05</cx:pt>
          <cx:pt idx="756">0.00070733855533030101</cx:pt>
          <cx:pt idx="757">0.00023396026232156799</cx:pt>
          <cx:pt idx="758">-0.00022003380884823799</cx:pt>
          <cx:pt idx="759">7.1207344604764603e-05</cx:pt>
          <cx:pt idx="760">0.00018394332487076199</cx:pt>
          <cx:pt idx="761">0.00053282492217163896</cx:pt>
          <cx:pt idx="762">-0.000330504100314746</cx:pt>
          <cx:pt idx="763">-0.00092688377665762502</cx:pt>
          <cx:pt idx="764">0.000171151405648431</cx:pt>
          <cx:pt idx="765">-0.000691034163203203</cx:pt>
          <cx:pt idx="766">-0.00055985338421519603</cx:pt>
          <cx:pt idx="767">-0.00076195645949305205</cx:pt>
          <cx:pt idx="768">-0.0017215700764583401</cx:pt>
          <cx:pt idx="769">-0.0025103484831535202</cx:pt>
          <cx:pt idx="770">-0.0039054672876808702</cx:pt>
          <cx:pt idx="771">-0.00240639761678739</cx:pt>
          <cx:pt idx="772">-0.00117612483427243</cx:pt>
          <cx:pt idx="773">-0.00068794127687649598</cx:pt>
          <cx:pt idx="774">-0.00024469390788738098</cx:pt>
          <cx:pt idx="775">0.00039808754650169702</cx:pt>
          <cx:pt idx="776">0.00014702201507859499</cx:pt>
          <cx:pt idx="777">-0.0014248921758485799</cx:pt>
          <cx:pt idx="778">-0.0010310853954644901</cx:pt>
          <cx:pt idx="779">-0.00071759223654884103</cx:pt>
          <cx:pt idx="780">-0.00084987548788280202</cx:pt>
          <cx:pt idx="781">4.7545191587271001e-06</cx:pt>
          <cx:pt idx="782">-0.000157235258232309</cx:pt>
          <cx:pt idx="783">-0.000342852728729776</cx:pt>
          <cx:pt idx="784">1.28780551465832e-05</cx:pt>
          <cx:pt idx="785">-0.0028680880151853499</cx:pt>
          <cx:pt idx="786">-0.0029305787455033501</cx:pt>
          <cx:pt idx="787">-0.0039914691611806002</cx:pt>
          <cx:pt idx="788">-0.011510641368470825</cx:pt>
          <cx:pt idx="789">-0.0064570872417079751</cx:pt>
          <cx:pt idx="790">-0.01256031702381335</cx:pt>
          <cx:pt idx="791">-0.011897189867947675</cx:pt>
          <cx:pt idx="792">0.00320789872807065</cx:pt>
          <cx:pt idx="793">-0.010753946246006001</cx:pt>
          <cx:pt idx="794">-0.013935894063202324</cx:pt>
          <cx:pt idx="795">-0.010757527393861224</cx:pt>
          <cx:pt idx="796">-0.0048430991882342997</cx:pt>
          <cx:pt idx="797">-0.0035169936357211749</cx:pt>
          <cx:pt idx="798">-0.012123404226066951</cx:pt>
          <cx:pt idx="799">-0.011401839435614449</cx:pt>
          <cx:pt idx="800">-0.010253689197299975</cx:pt>
          <cx:pt idx="801">0.0052134315837864247</cx:pt>
          <cx:pt idx="802">0.0093663853203907743</cx:pt>
          <cx:pt idx="803">0.0139643189582966</cx:pt>
          <cx:pt idx="804">0.013954017056588875</cx:pt>
          <cx:pt idx="805">0.0025535353785524498</cx:pt>
          <cx:pt idx="806">0.0097560754082097242</cx:pt>
          <cx:pt idx="807">0.0030542890097535998</cx:pt>
          <cx:pt idx="808">-0.00035755979442881253</cx:pt>
          <cx:pt idx="809">-7.6283250567188256e-05</cx:pt>
          <cx:pt idx="810">-1.033373398585575e-05</cx:pt>
          <cx:pt idx="811">7.8697478997440503e-06</cx:pt>
          <cx:pt idx="812">-0.00073665246780372747</cx:pt>
          <cx:pt idx="813">-0.0057360408445485504</cx:pt>
          <cx:pt idx="814">-0.0053306960616064502</cx:pt>
          <cx:pt idx="815">-0.0051610882917135746</cx:pt>
          <cx:pt idx="816">-0.013494367879306125</cx:pt>
          <cx:pt idx="817">-0.015633644074129125</cx:pt>
          <cx:pt idx="818">-0.012911540792548226</cx:pt>
          <cx:pt idx="819">0.0015203452621659649</cx:pt>
          <cx:pt idx="820">0.0018035787949695599</cx:pt>
          <cx:pt idx="821">-0.0054006542868629496</cx:pt>
          <cx:pt idx="822">-0.022164411084815025</cx:pt>
          <cx:pt idx="823">-0.013191446919734749</cx:pt>
          <cx:pt idx="824">0.0016593029964722724</cx:pt>
          <cx:pt idx="825">-0.016841304467150476</cx:pt>
          <cx:pt idx="826">-0.02761786372184475</cx:pt>
          <cx:pt idx="827">-0.003986141270621725</cx:pt>
          <cx:pt idx="828">0.0069892359461942001</cx:pt>
          <cx:pt idx="829">0.0129350997839018</cx:pt>
          <cx:pt idx="830">0.0153293230139783</cx:pt>
          <cx:pt idx="831">0.011637084401917575</cx:pt>
          <cx:pt idx="832">0.0232216030531016</cx:pt>
          <cx:pt idx="833">0.024731937857620026</cx:pt>
          <cx:pt idx="834">0.020520637099261677</cx:pt>
          <cx:pt idx="835">0.0044751656666464504</cx:pt>
          <cx:pt idx="836">0.00034250898154730252</cx:pt>
          <cx:pt idx="837">8.2507453062730495e-05</cx:pt>
          <cx:pt idx="838">-8.7138116402407005e-05</cx:pt>
          <cx:pt idx="839">-0.00017286351503640899</cx:pt>
          <cx:pt idx="840">-0.0011408107605322801</cx:pt>
          <cx:pt idx="841">-0.0060265086411237503</cx:pt>
          <cx:pt idx="842">-0.0073504946181058252</cx:pt>
          <cx:pt idx="843">-0.010349871603342074</cx:pt>
          <cx:pt idx="844">-0.0107974173854119</cx:pt>
          <cx:pt idx="845">-0.020943580017953174</cx:pt>
          <cx:pt idx="846">-0.012326607659716301</cx:pt>
          <cx:pt idx="847">-0.0031207696687263749</cx:pt>
          <cx:pt idx="848">2.8856080788805251e-05</cx:pt>
          <cx:pt idx="849">-0.015073066884370675</cx:pt>
          <cx:pt idx="850">-0.014520806361293074</cx:pt>
          <cx:pt idx="851">-0.0036827302920228499</cx:pt>
          <cx:pt idx="852">-0.015627112160623274</cx:pt>
          <cx:pt idx="853">-0.022673800958285775</cx:pt>
          <cx:pt idx="854">-0.018112993042903099</cx:pt>
          <cx:pt idx="855">-0.013768537245586675</cx:pt>
          <cx:pt idx="856">-0.0059539936610758749</cx:pt>
          <cx:pt idx="857">-0.0031485358080703498</cx:pt>
          <cx:pt idx="858">-0.01098926359742545</cx:pt>
          <cx:pt idx="859">0.013331010296914926</cx:pt>
          <cx:pt idx="860">0.027339089400442749</cx:pt>
          <cx:pt idx="861">0.035142029657062999</cx:pt>
          <cx:pt idx="862">0.025749839019162502</cx:pt>
          <cx:pt idx="863">0.0055306144157932753</cx:pt>
          <cx:pt idx="864">0.00053930145398021253</cx:pt>
          <cx:pt idx="865">-0.000122123571612556</cx:pt>
          <cx:pt idx="866">-0.00026759070278592251</cx:pt>
          <cx:pt idx="867">-0.00029363312999759251</cx:pt>
          <cx:pt idx="868">-0.00057630184718943003</cx:pt>
          <cx:pt idx="869">-0.0058894702350929251</cx:pt>
          <cx:pt idx="870">-0.01015991875781175</cx:pt>
          <cx:pt idx="871">-0.016821091838076577</cx:pt>
          <cx:pt idx="872">-0.01358977118301135</cx:pt>
          <cx:pt idx="873">-0.0153428629722189</cx:pt>
          <cx:pt idx="874">-0.0025369832826263499</cx:pt>
          <cx:pt idx="875">-0.0031993473281611748</cx:pt>
          <cx:pt idx="876">0.000955181761497445</cx:pt>
          <cx:pt idx="877">0.0097692002861057246</cx:pt>
          <cx:pt idx="878">0.015097808260999575</cx:pt>
          <cx:pt idx="879">0.012318961668421301</cx:pt>
          <cx:pt idx="880">-0.0045916072372316</cx:pt>
          <cx:pt idx="881">-0.0063213616319190502</cx:pt>
          <cx:pt idx="882">-0.0306231207588635</cx:pt>
          <cx:pt idx="883">-0.021966204208085375</cx:pt>
          <cx:pt idx="884">1.28780551465832e-05</cx:pt>
          <cx:pt idx="885">-0.0028680880151853499</cx:pt>
          <cx:pt idx="886">-0.0029305787455033501</cx:pt>
          <cx:pt idx="887">-0.0039914691611806002</cx:pt>
          <cx:pt idx="888">-0.011510641368470825</cx:pt>
          <cx:pt idx="889">-0.0064570872417079751</cx:pt>
          <cx:pt idx="890">-0.01256031702381335</cx:pt>
          <cx:pt idx="891">-0.011897189867947675</cx:pt>
          <cx:pt idx="892">0.00320789872807065</cx:pt>
          <cx:pt idx="893">-0.010753946246006001</cx:pt>
          <cx:pt idx="894">-0.013935894063202324</cx:pt>
          <cx:pt idx="895">-0.010757527393861224</cx:pt>
          <cx:pt idx="896">-0.0048430991882342997</cx:pt>
          <cx:pt idx="897">-0.0035169936357211749</cx:pt>
          <cx:pt idx="898">-0.012123404226066951</cx:pt>
          <cx:pt idx="899">-0.011401839435614449</cx:pt>
          <cx:pt idx="900">-0.010253689197299975</cx:pt>
          <cx:pt idx="901">0.0052134315837864247</cx:pt>
          <cx:pt idx="902">0.0093663853203907743</cx:pt>
          <cx:pt idx="903">0.0139643189582966</cx:pt>
          <cx:pt idx="904">0.013954017056588875</cx:pt>
          <cx:pt idx="905">0.0025535353785524498</cx:pt>
          <cx:pt idx="906">0.0097560754082097242</cx:pt>
          <cx:pt idx="907">0.0030542890097535998</cx:pt>
          <cx:pt idx="908">-0.00035755979442881253</cx:pt>
          <cx:pt idx="909">-7.6283250567188256e-05</cx:pt>
          <cx:pt idx="910">-1.033373398585575e-05</cx:pt>
          <cx:pt idx="911">7.8697478997440503e-06</cx:pt>
          <cx:pt idx="912">-0.00073665246780372747</cx:pt>
          <cx:pt idx="913">-0.0057360408445485504</cx:pt>
          <cx:pt idx="914">-0.0053306960616064502</cx:pt>
          <cx:pt idx="915">-0.0051610882917135746</cx:pt>
          <cx:pt idx="916">-0.013494367879306125</cx:pt>
          <cx:pt idx="917">-0.015633644074129125</cx:pt>
          <cx:pt idx="918">-0.012911540792548226</cx:pt>
          <cx:pt idx="919">0.0015203452621659649</cx:pt>
          <cx:pt idx="920">0.0018035787949695599</cx:pt>
          <cx:pt idx="921">-0.0054006542868629496</cx:pt>
          <cx:pt idx="922">-0.022164411084815025</cx:pt>
          <cx:pt idx="923">-0.013191446919734749</cx:pt>
          <cx:pt idx="924">0.0016593029964722724</cx:pt>
          <cx:pt idx="925">-0.016841304467150476</cx:pt>
          <cx:pt idx="926">-0.02761786372184475</cx:pt>
          <cx:pt idx="927">-0.003986141270621725</cx:pt>
          <cx:pt idx="928">0.0069892359461942001</cx:pt>
          <cx:pt idx="929">0.0129350997839018</cx:pt>
          <cx:pt idx="930">0.0153293230139783</cx:pt>
          <cx:pt idx="931">0.011637084401917575</cx:pt>
          <cx:pt idx="932">0.0232216030531016</cx:pt>
          <cx:pt idx="933">0.024731937857620026</cx:pt>
          <cx:pt idx="934">0.020520637099261677</cx:pt>
          <cx:pt idx="935">0.0044751656666464504</cx:pt>
          <cx:pt idx="936">0.00034250898154730252</cx:pt>
          <cx:pt idx="937">8.2507453062730495e-05</cx:pt>
          <cx:pt idx="938">-8.7138116402407005e-05</cx:pt>
          <cx:pt idx="939">-0.00017286351503640899</cx:pt>
          <cx:pt idx="940">-0.0011408107605322801</cx:pt>
          <cx:pt idx="941">-0.0060265086411237503</cx:pt>
          <cx:pt idx="942">-0.0073504946181058252</cx:pt>
          <cx:pt idx="943">-0.010349871603342074</cx:pt>
          <cx:pt idx="944">-0.0107974173854119</cx:pt>
          <cx:pt idx="945">-0.020943580017953174</cx:pt>
          <cx:pt idx="946">-0.012326607659716301</cx:pt>
          <cx:pt idx="947">-0.0031207696687263749</cx:pt>
          <cx:pt idx="948">2.8856080788805251e-05</cx:pt>
          <cx:pt idx="949">-0.015073066884370675</cx:pt>
          <cx:pt idx="950">-0.014520806361293074</cx:pt>
          <cx:pt idx="951">-0.0036827302920228499</cx:pt>
          <cx:pt idx="952">-0.015627112160623274</cx:pt>
          <cx:pt idx="953">-0.022673800958285775</cx:pt>
          <cx:pt idx="954">-0.018112993042903099</cx:pt>
          <cx:pt idx="955">-0.013768537245586675</cx:pt>
          <cx:pt idx="956">-0.0059539936610758749</cx:pt>
          <cx:pt idx="957">-0.0031485358080703498</cx:pt>
          <cx:pt idx="958">-0.01098926359742545</cx:pt>
          <cx:pt idx="959">0.013331010296914926</cx:pt>
          <cx:pt idx="960">0.027339089400442749</cx:pt>
          <cx:pt idx="961">0.035142029657062999</cx:pt>
          <cx:pt idx="962">0.025749839019162502</cx:pt>
          <cx:pt idx="963">0.0055306144157932753</cx:pt>
          <cx:pt idx="964">0.00053930145398021253</cx:pt>
          <cx:pt idx="965">-0.000122123571612556</cx:pt>
          <cx:pt idx="966">-0.00026759070278592251</cx:pt>
          <cx:pt idx="967">-0.00029363312999759251</cx:pt>
          <cx:pt idx="968">-0.00057630184718943003</cx:pt>
          <cx:pt idx="969">-0.0058894702350929251</cx:pt>
          <cx:pt idx="970">-0.01015991875781175</cx:pt>
          <cx:pt idx="971">-0.016821091838076577</cx:pt>
          <cx:pt idx="972">-0.01358977118301135</cx:pt>
          <cx:pt idx="973">-0.0153428629722189</cx:pt>
          <cx:pt idx="974">-0.0025369832826263499</cx:pt>
          <cx:pt idx="975">-0.0031993473281611748</cx:pt>
          <cx:pt idx="976">0.000955181761497445</cx:pt>
          <cx:pt idx="977">0.0097692002861057246</cx:pt>
          <cx:pt idx="978">0.015097808260999575</cx:pt>
          <cx:pt idx="979">0.012318961668421301</cx:pt>
          <cx:pt idx="980">-0.0045916072372316</cx:pt>
          <cx:pt idx="981">-0.0063213616319190502</cx:pt>
          <cx:pt idx="982">-0.0306231207588635</cx:pt>
          <cx:pt idx="983">-0.021966204208085375</cx:pt>
          <cx:pt idx="984">1.28780551465832e-05</cx:pt>
          <cx:pt idx="985">-0.0028680880151853499</cx:pt>
          <cx:pt idx="986">-0.0029305787455033501</cx:pt>
          <cx:pt idx="987">-0.0039914691611806002</cx:pt>
          <cx:pt idx="988">-0.011510641368470825</cx:pt>
          <cx:pt idx="989">-0.0064570872417079751</cx:pt>
          <cx:pt idx="990">-0.01256031702381335</cx:pt>
          <cx:pt idx="991">-0.011897189867947675</cx:pt>
          <cx:pt idx="992">0.00320789872807065</cx:pt>
          <cx:pt idx="993">-0.010753946246006001</cx:pt>
          <cx:pt idx="994">-0.013935894063202324</cx:pt>
          <cx:pt idx="995">-0.010757527393861224</cx:pt>
          <cx:pt idx="996">-0.0048430991882342997</cx:pt>
          <cx:pt idx="997">-0.0035169936357211749</cx:pt>
          <cx:pt idx="998">-0.012123404226066951</cx:pt>
          <cx:pt idx="999">-0.011401839435614449</cx:pt>
          <cx:pt idx="1000">-0.010253689197299975</cx:pt>
          <cx:pt idx="1001">0.0052134315837864247</cx:pt>
          <cx:pt idx="1002">0.0093663853203907743</cx:pt>
          <cx:pt idx="1003">0.0139643189582966</cx:pt>
          <cx:pt idx="1004">0.013954017056588875</cx:pt>
          <cx:pt idx="1005">0.0025535353785524498</cx:pt>
          <cx:pt idx="1006">0.0097560754082097242</cx:pt>
          <cx:pt idx="1007">0.0030542890097535998</cx:pt>
          <cx:pt idx="1008">-0.00035755979442881253</cx:pt>
          <cx:pt idx="1009">-7.6283250567188256e-05</cx:pt>
          <cx:pt idx="1010">-1.033373398585575e-05</cx:pt>
          <cx:pt idx="1011">7.8697478997440503e-06</cx:pt>
          <cx:pt idx="1012">-0.00073665246780372747</cx:pt>
          <cx:pt idx="1013">-0.0057360408445485504</cx:pt>
          <cx:pt idx="1014">-0.0053306960616064502</cx:pt>
          <cx:pt idx="1015">-0.0051610882917135746</cx:pt>
          <cx:pt idx="1016">-0.013494367879306125</cx:pt>
          <cx:pt idx="1017">-0.015633644074129125</cx:pt>
          <cx:pt idx="1018">-0.012911540792548226</cx:pt>
          <cx:pt idx="1019">0.0015203452621659649</cx:pt>
          <cx:pt idx="1020">0.0018035787949695599</cx:pt>
          <cx:pt idx="1021">-0.0054006542868629496</cx:pt>
          <cx:pt idx="1022">-0.022164411084815025</cx:pt>
          <cx:pt idx="1023">-0.013191446919734749</cx:pt>
          <cx:pt idx="1024">0.0016593029964722724</cx:pt>
          <cx:pt idx="1025">-0.016841304467150476</cx:pt>
          <cx:pt idx="1026">-0.02761786372184475</cx:pt>
          <cx:pt idx="1027">-0.003986141270621725</cx:pt>
          <cx:pt idx="1028">0.0069892359461942001</cx:pt>
          <cx:pt idx="1029">0.0129350997839018</cx:pt>
          <cx:pt idx="1030">0.0153293230139783</cx:pt>
          <cx:pt idx="1031">0.011637084401917575</cx:pt>
          <cx:pt idx="1032">0.0232216030531016</cx:pt>
          <cx:pt idx="1033">0.024731937857620026</cx:pt>
          <cx:pt idx="1034">0.020520637099261677</cx:pt>
          <cx:pt idx="1035">0.0044751656666464504</cx:pt>
          <cx:pt idx="1036">0.00034250898154730252</cx:pt>
          <cx:pt idx="1037">8.2507453062730495e-05</cx:pt>
          <cx:pt idx="1038">-8.7138116402407005e-05</cx:pt>
          <cx:pt idx="1039">-0.00017286351503640899</cx:pt>
          <cx:pt idx="1040">-0.0011408107605322801</cx:pt>
          <cx:pt idx="1041">-0.0060265086411237503</cx:pt>
          <cx:pt idx="1042">-0.0073504946181058252</cx:pt>
          <cx:pt idx="1043">-0.010349871603342074</cx:pt>
          <cx:pt idx="1044">-0.0107974173854119</cx:pt>
          <cx:pt idx="1045">-0.020943580017953174</cx:pt>
          <cx:pt idx="1046">-0.012326607659716301</cx:pt>
          <cx:pt idx="1047">-0.0031207696687263749</cx:pt>
          <cx:pt idx="1048">2.8856080788805251e-05</cx:pt>
          <cx:pt idx="1049">-0.015073066884370675</cx:pt>
          <cx:pt idx="1050">-0.014520806361293074</cx:pt>
          <cx:pt idx="1051">-0.0036827302920228499</cx:pt>
          <cx:pt idx="1052">-0.015627112160623274</cx:pt>
          <cx:pt idx="1053">-0.022673800958285775</cx:pt>
          <cx:pt idx="1054">-0.018112993042903099</cx:pt>
          <cx:pt idx="1055">-0.013768537245586675</cx:pt>
          <cx:pt idx="1056">-0.0059539936610758749</cx:pt>
          <cx:pt idx="1057">-0.0031485358080703498</cx:pt>
          <cx:pt idx="1058">-0.01098926359742545</cx:pt>
          <cx:pt idx="1059">0.013331010296914926</cx:pt>
          <cx:pt idx="1060">0.027339089400442749</cx:pt>
          <cx:pt idx="1061">0.035142029657062999</cx:pt>
          <cx:pt idx="1062">0.025749839019162502</cx:pt>
          <cx:pt idx="1063">0.0055306144157932753</cx:pt>
          <cx:pt idx="1064">0.00053930145398021253</cx:pt>
          <cx:pt idx="1065">-0.000122123571612556</cx:pt>
          <cx:pt idx="1066">-0.00026759070278592251</cx:pt>
          <cx:pt idx="1067">-0.00029363312999759251</cx:pt>
          <cx:pt idx="1068">-0.00057630184718943003</cx:pt>
          <cx:pt idx="1069">-0.0058894702350929251</cx:pt>
          <cx:pt idx="1070">-0.01015991875781175</cx:pt>
          <cx:pt idx="1071">-0.016821091838076577</cx:pt>
          <cx:pt idx="1072">-0.01358977118301135</cx:pt>
          <cx:pt idx="1073">-0.0153428629722189</cx:pt>
          <cx:pt idx="1074">-0.0025369832826263499</cx:pt>
          <cx:pt idx="1075">-0.0031993473281611748</cx:pt>
          <cx:pt idx="1076">0.000955181761497445</cx:pt>
          <cx:pt idx="1077">0.0097692002861057246</cx:pt>
          <cx:pt idx="1078">0.015097808260999575</cx:pt>
          <cx:pt idx="1079">0.012318961668421301</cx:pt>
          <cx:pt idx="1080">-0.0045916072372316</cx:pt>
          <cx:pt idx="1081">-0.0063213616319190502</cx:pt>
          <cx:pt idx="1082">-0.0306231207588635</cx:pt>
          <cx:pt idx="1083">-0.021966204208085375</cx:pt>
        </cx:lvl>
      </cx:numDim>
    </cx:data>
    <cx:data id="22">
      <cx:numDim type="val">
        <cx:f>Sheet2!$W$1:$W$1084</cx:f>
        <cx:lvl ptCount="1084" formatCode="G/通用格式">
          <cx:pt idx="0">-0.00039046966044160798</cx:pt>
          <cx:pt idx="1">-0.00021570863797521999</cx:pt>
          <cx:pt idx="2">-0.00044295361848024602</cx:pt>
          <cx:pt idx="3">-0.00044312570933263099</cx:pt>
          <cx:pt idx="4">0.00100783889969892</cx:pt>
          <cx:pt idx="5">0.00032446905303462202</cx:pt>
          <cx:pt idx="6">-0.00035133411475563302</cx:pt>
          <cx:pt idx="7">8.1344749296657597e-05</cx:pt>
          <cx:pt idx="8">0.00033810592645959302</cx:pt>
          <cx:pt idx="9">0.00048693064036315302</cx:pt>
          <cx:pt idx="10">5.3422740569188199e-05</cx:pt>
          <cx:pt idx="11">0.00056262877022790697</cx:pt>
          <cx:pt idx="12">0.000858131070564291</cx:pt>
          <cx:pt idx="13">9.8498794292274603e-05</cx:pt>
          <cx:pt idx="14">-0.00065661223613261801</cx:pt>
          <cx:pt idx="15">0.000144510137871911</cx:pt>
          <cx:pt idx="16">0.0011342057591660799</cx:pt>
          <cx:pt idx="17">-0.00031467629565283301</cx:pt>
          <cx:pt idx="18">0.00024520843375618501</cx:pt>
          <cx:pt idx="19">0.000162087733133987</cx:pt>
          <cx:pt idx="20">0.00046333673382278499</cx:pt>
          <cx:pt idx="21">0.00037956969510909502</cx:pt>
          <cx:pt idx="22">0.00017626378630779699</cx:pt>
          <cx:pt idx="23">-0.00078703708945223195</cx:pt>
          <cx:pt idx="24">0.00032528693829903302</cx:pt>
          <cx:pt idx="25">0.00027012193018239602</cx:pt>
          <cx:pt idx="26">0.000242980693410928</cx:pt>
          <cx:pt idx="27">-0.00019313625072026701</cx:pt>
          <cx:pt idx="28">0.000205154456482491</cx:pt>
          <cx:pt idx="29">0.00034334036215352199</cx:pt>
          <cx:pt idx="30">-0.00019581227690991499</cx:pt>
          <cx:pt idx="31">-0.00060368884501071105</cx:pt>
          <cx:pt idx="32">0.00061826304872776995</cx:pt>
          <cx:pt idx="33">-0.00060664821522629696</cx:pt>
          <cx:pt idx="34">-8.1681158278777894e-05</cx:pt>
          <cx:pt idx="35">0.0014812010833629</cx:pt>
          <cx:pt idx="36">0.00093390727488309999</cx:pt>
          <cx:pt idx="37">0.00064245074898425399</cx:pt>
          <cx:pt idx="38">0.00068800045692634401</cx:pt>
          <cx:pt idx="39">0.0017818748623818299</cx:pt>
          <cx:pt idx="40">0.0011728063728477301</cx:pt>
          <cx:pt idx="41">0.0011260993422189101</cx:pt>
          <cx:pt idx="42">-0.000200007676113369</cx:pt>
          <cx:pt idx="43">5.05188009667378e-05</cx:pt>
          <cx:pt idx="44">0.0011265158295689899</cx:pt>
          <cx:pt idx="45">0.00153361281359847</cx:pt>
          <cx:pt idx="46">0.00095456785076657505</cx:pt>
          <cx:pt idx="47">0.00146379881556003</cx:pt>
          <cx:pt idx="48">0.00056712028351781497</cx:pt>
          <cx:pt idx="49">0.000595997545124246</cx:pt>
          <cx:pt idx="50">0.000710002589792314</cx:pt>
          <cx:pt idx="51">0.00027137509253071797</cx:pt>
          <cx:pt idx="52">7.2987280096199099e-06</cx:pt>
          <cx:pt idx="53">-0.00017966367014556501</cx:pt>
          <cx:pt idx="54">-0.00038179529851428999</cx:pt>
          <cx:pt idx="55">-8.8014992340145401e-05</cx:pt>
          <cx:pt idx="56">8.1864559558698897e-05</cx:pt>
          <cx:pt idx="57">0.00084724731886969603</cx:pt>
          <cx:pt idx="58">-0.00096758483888717995</cx:pt>
          <cx:pt idx="59">-0.00037305720988461499</cx:pt>
          <cx:pt idx="60">0.00018972712386448401</cx:pt>
          <cx:pt idx="61">4.0050295342653197e-05</cx:pt>
          <cx:pt idx="62">0.00161221602914856</cx:pt>
          <cx:pt idx="63">0.0024256112160657502</cx:pt>
          <cx:pt idx="64">0.0036778216274321002</cx:pt>
          <cx:pt idx="65">0.0044902729149039096</cx:pt>
          <cx:pt idx="66">0.0069262632091206004</cx:pt>
          <cx:pt idx="67">0.0084365732801654006</cx:pt>
          <cx:pt idx="68">0.0062050916135179997</cx:pt>
          <cx:pt idx="69">-0.0048913398915348396</cx:pt>
          <cx:pt idx="70">0.00061038416758980299</cx:pt>
          <cx:pt idx="71">0.0024297425200074199</cx:pt>
          <cx:pt idx="72">0.0031777377873406002</cx:pt>
          <cx:pt idx="73">0.00140043470560376</cx:pt>
          <cx:pt idx="74">0.0050419038319100802</cx:pt>
          <cx:pt idx="75">-0.00045224435446734</cx:pt>
          <cx:pt idx="76">0.00131455371645712</cx:pt>
          <cx:pt idx="77">0.0015483969925622601</cx:pt>
          <cx:pt idx="78">0.0024900043319187998</cx:pt>
          <cx:pt idx="79">-0.00015730397335710899</cx:pt>
          <cx:pt idx="80">-0.00052522301114149702</cx:pt>
          <cx:pt idx="81">-0.00043501047395747098</cx:pt>
          <cx:pt idx="82">4.63363472371705e-05</cx:pt>
          <cx:pt idx="83">0.00043396535519205201</cx:pt>
          <cx:pt idx="84">-0.000381880264366503</cx:pt>
          <cx:pt idx="85">-5.6228881989653103e-05</cx:pt>
          <cx:pt idx="86">0.00075814142987780202</cx:pt>
          <cx:pt idx="87">-0.000708295910785846</cx:pt>
          <cx:pt idx="88">0.00080830400379332701</cx:pt>
          <cx:pt idx="89">-0.00040680682250730598</cx:pt>
          <cx:pt idx="90">0.0013742774340223299</cx:pt>
          <cx:pt idx="91">0.0014847587724943999</cx:pt>
          <cx:pt idx="92">0.00400549736403699</cx:pt>
          <cx:pt idx="93">0.012388200648142601</cx:pt>
          <cx:pt idx="94">0.0090901904564443092</cx:pt>
          <cx:pt idx="95">0.0129586919254275</cx:pt>
          <cx:pt idx="96">0.0042589202766906298</cx:pt>
          <cx:pt idx="97">0.012508592416640501</cx:pt>
          <cx:pt idx="98">0.0074114580463044699</cx:pt>
          <cx:pt idx="99">-0.00053236005689662397</cx:pt>
          <cx:pt idx="100">0.0037394222290856901</cx:pt>
          <cx:pt idx="101">-0.00136170993905947</cx:pt>
          <cx:pt idx="102">-0.0087271289009757096</cx:pt>
          <cx:pt idx="103">-0.0106901552271749</cx:pt>
          <cx:pt idx="104">-0.011848584772173799</cx:pt>
          <cx:pt idx="105">-0.0042068034644620203</cx:pt>
          <cx:pt idx="106">-0.0016354389600562499</cx:pt>
          <cx:pt idx="107">-0.0010665460897648399</cx:pt>
          <cx:pt idx="108">-0.00060358377482309803</cx:pt>
          <cx:pt idx="109">3.6702735745366001e-05</cx:pt>
          <cx:pt idx="110">0.00063630035821615695</cx:pt>
          <cx:pt idx="111">0.00066445859546809404</cx:pt>
          <cx:pt idx="112">0.00036605397796908497</cx:pt>
          <cx:pt idx="113">7.1265291142578798e-05</cx:pt>
          <cx:pt idx="114">-0.000342301745885706</cx:pt>
          <cx:pt idx="115">-0.00037905502277356103</cx:pt>
          <cx:pt idx="116">0.0017520641377315399</cx:pt>
          <cx:pt idx="117">0.0010290827541215501</cx:pt>
          <cx:pt idx="118">0.0021725166073679201</cx:pt>
          <cx:pt idx="119">0.0027782182637825698</cx:pt>
          <cx:pt idx="120">0.0072234555186360804</cx:pt>
          <cx:pt idx="121">0.019697259221320301</cx:pt>
          <cx:pt idx="122">0.010598975293427</cx:pt>
          <cx:pt idx="123">0.0079509717073399499</cx:pt>
          <cx:pt idx="124">0.014954987893095</cx:pt>
          <cx:pt idx="125">0.0073107708868638301</cx:pt>
          <cx:pt idx="126">0.00549961095121595</cx:pt>
          <cx:pt idx="127">-0.00207700517481908</cx:pt>
          <cx:pt idx="128">0.00170431581345381</cx:pt>
          <cx:pt idx="129">0.0038126130606570001</cx:pt>
          <cx:pt idx="130">-0.015066145194446001</cx:pt>
          <cx:pt idx="131">-0.016820421524336798</cx:pt>
          <cx:pt idx="132">-0.0156994420173714</cx:pt>
          <cx:pt idx="133">-0.0170810204460695</cx:pt>
          <cx:pt idx="134">-0.018513119402110499</cx:pt>
          <cx:pt idx="135">-0.0149878723871878</cx:pt>
          <cx:pt idx="136">-0.010358910726218499</cx:pt>
          <cx:pt idx="137">-0.0012827710270731699</cx:pt>
          <cx:pt idx="138">0.00044387747520443902</cx:pt>
          <cx:pt idx="139">-0.00035767147443096597</cx:pt>
          <cx:pt idx="140">0.00018213071742682801</cx:pt>
          <cx:pt idx="141">-6.5960660342970394e-05</cx:pt>
          <cx:pt idx="142">-0.00149943770686485</cx:pt>
          <cx:pt idx="143">-0.00153897985563906</cx:pt>
          <cx:pt idx="144">0.00049395755446553799</cx:pt>
          <cx:pt idx="145">-0.0055795059806910598</cx:pt>
          <cx:pt idx="146">-0.0032306523407960499</cx:pt>
          <cx:pt idx="147">0.0020528119052763598</cx:pt>
          <cx:pt idx="148">0.0063553749107637903</cx:pt>
          <cx:pt idx="149">0.00024711426534377201</cx:pt>
          <cx:pt idx="150">0.0087616039590634708</cx:pt>
          <cx:pt idx="151">0.014604138332752901</cx:pt>
          <cx:pt idx="152">0.012712946845358199</cx:pt>
          <cx:pt idx="153">0.027954118678081299</cx:pt>
          <cx:pt idx="154">0.033380035604976203</cx:pt>
          <cx:pt idx="155">0.038260972682503301</cx:pt>
          <cx:pt idx="156">0.0087197970769593604</cx:pt>
          <cx:pt idx="157">-0.0017913985400615201</cx:pt>
          <cx:pt idx="158">-0.0105026867269676</cx:pt>
          <cx:pt idx="159">-0.0239108758051979</cx:pt>
          <cx:pt idx="160">-0.012931536737086699</cx:pt>
          <cx:pt idx="161">-0.0156220215571097</cx:pt>
          <cx:pt idx="162">-0.017937770128405799</cx:pt>
          <cx:pt idx="163">-0.0180121941235485</cx:pt>
          <cx:pt idx="164">-0.014129819669591299</cx:pt>
          <cx:pt idx="165">-0.0021689792813231802</cx:pt>
          <cx:pt idx="166">-0.00045089064237066601</cx:pt>
          <cx:pt idx="167">0.000240653496883081</cx:pt>
          <cx:pt idx="168">0.00031124589601771698</cx:pt>
          <cx:pt idx="169">-0.00040103115037947698</cx:pt>
          <cx:pt idx="170">0.00030149060248340899</cx:pt>
          <cx:pt idx="171">-0.00137694226385997</cx:pt>
          <cx:pt idx="172">-0.0009817105190663021</cx:pt>
          <cx:pt idx="173">-0.0065412613283841901</cx:pt>
          <cx:pt idx="174">-0.0132152170610034</cx:pt>
          <cx:pt idx="175">-0.00120776740574445</cx:pt>
          <cx:pt idx="176">-0.0057703283856210602</cx:pt>
          <cx:pt idx="177">-0.019680705680802098</cx:pt>
          <cx:pt idx="178">0.0011213181232700899</cx:pt>
          <cx:pt idx="179">0.026562813631363501</cx:pt>
          <cx:pt idx="180">0.024008885869792398</cx:pt>
          <cx:pt idx="181">0.028614376901282199</cx:pt>
          <cx:pt idx="182">0.026655903403270301</cx:pt>
          <cx:pt idx="183">0.0222106519207073</cx:pt>
          <cx:pt idx="184">0.0062927249131526598</cx:pt>
          <cx:pt idx="185">-0.018377406970222401</cx:pt>
          <cx:pt idx="186">-0.016128688046281699</cx:pt>
          <cx:pt idx="187">-0.027386173083221901</cx:pt>
          <cx:pt idx="188">-0.032032706574366097</cx:pt>
          <cx:pt idx="189">-0.023855163876186899</cx:pt>
          <cx:pt idx="190">-0.019675690693162901</cx:pt>
          <cx:pt idx="191">-0.0151844002863056</cx:pt>
          <cx:pt idx="192">-0.0076877586150382498</cx:pt>
          <cx:pt idx="193">-0.0024507060144344198</cx:pt>
          <cx:pt idx="194">-0.00095162177659465701</cx:pt>
          <cx:pt idx="195">0.00043841723204393601</cx:pt>
          <cx:pt idx="196">0.00019042235243083</cx:pt>
          <cx:pt idx="197">-0.00052737461190641003</cx:pt>
          <cx:pt idx="198">0.000670916555567729</cx:pt>
          <cx:pt idx="199">-0.0012381558546901924</cx:pt>
          <cx:pt idx="200">-0.00088114565092487754</cx:pt>
          <cx:pt idx="201">-0.0015192058081956775</cx:pt>
          <cx:pt idx="202">-0.0037058364850301251</cx:pt>
          <cx:pt idx="203">-0.003376929347176275</cx:pt>
          <cx:pt idx="204">-0.0040734222478422</cx:pt>
          <cx:pt idx="205">-0.00074750781720078752</cx:pt>
          <cx:pt idx="206">0.0035742795933472</cx:pt>
          <cx:pt idx="207">0.0095347663600719255</cx:pt>
          <cx:pt idx="208">0.0060195035866247503</cx:pt>
          <cx:pt idx="209">0.0060633789700530998</cx:pt>
          <cx:pt idx="210">0.0018677866833706599</cx:pt>
          <cx:pt idx="211">0.002121529414161705</cx:pt>
          <cx:pt idx="212">-0.0043169905730602249</cx:pt>
          <cx:pt idx="213">-0.0076021301389898746</cx:pt>
          <cx:pt idx="214">-0.0054481439031082999</cx:pt>
          <cx:pt idx="215">-0.0096252182205547009</cx:pt>
          <cx:pt idx="216">-0.0090479453673958498</cx:pt>
          <cx:pt idx="217">-0.0073079809427943248</cx:pt>
          <cx:pt idx="218">-0.0060417840944625998</cx:pt>
          <cx:pt idx="219">-0.0048602133123514003</cx:pt>
          <cx:pt idx="220">-0.0021919356967798477</cx:pt>
          <cx:pt idx="221">-0.0010212524061621526</cx:pt>
          <cx:pt idx="222">8.8831672990516753e-05</cx:pt>
          <cx:pt idx="223">-7.4111223711842246e-05</cx:pt>
          <cx:pt idx="224">0.0002900544933611</cx:pt>
          <cx:pt idx="225">-4.1813671549110497e-05</cx:pt>
          <cx:pt idx="226">-0.000114202568294172</cx:pt>
          <cx:pt idx="227">-0.00085302504546250755</cx:pt>
          <cx:pt idx="228">-0.00097622406748661746</cx:pt>
          <cx:pt idx="229">-0.0027861487075697502</cx:pt>
          <cx:pt idx="230">-0.0015130914333938851</cx:pt>
          <cx:pt idx="231">-0.0037491832484008499</cx:pt>
          <cx:pt idx="232">-0.0010825076665706974</cx:pt>
          <cx:pt idx="233">0.0021389894245285399</cx:pt>
          <cx:pt idx="234">0.0037663429131617751</cx:pt>
          <cx:pt idx="235">0.0058505707979339752</cx:pt>
          <cx:pt idx="236">0.0022125545631229348</cx:pt>
          <cx:pt idx="237">-0.0021776078512328852</cx:pt>
          <cx:pt idx="238">-0.0024464206891846225</cx:pt>
          <cx:pt idx="239">-0.0029687430332123749</cx:pt>
          <cx:pt idx="240">0.00051763563212225505</cx:pt>
          <cx:pt idx="241">-0.00062347429568391502</cx:pt>
          <cx:pt idx="242">0.0012943791000073225</cx:pt>
          <cx:pt idx="243">0.00031835814237821249</cx:pt>
          <cx:pt idx="244">-0.0037158627773126</cx:pt>
          <cx:pt idx="245">-0.0034177441664684752</cx:pt>
          <cx:pt idx="246">-0.0052696719509823502</cx:pt>
          <cx:pt idx="247">-0.0053926635394392249</cx:pt>
          <cx:pt idx="248">-0.0031776445265536248</cx:pt>
          <cx:pt idx="249">-0.0017770552292007825</cx:pt>
          <cx:pt idx="250">-4.0763244369753249e-05</cx:pt>
          <cx:pt idx="251">0.000107957363827288</cx:pt>
          <cx:pt idx="252">9.6705386317533996e-05</cx:pt>
          <cx:pt idx="253">-8.7795128931621004e-05</cx:pt>
          <cx:pt idx="254">7.0159587649033252e-05</cx:pt>
          <cx:pt idx="255">-0.0001006849940115015</cx:pt>
          <cx:pt idx="256">-0.0023915295225902023</cx:pt>
          <cx:pt idx="257">-0.0024296056848854049</cx:pt>
          <cx:pt idx="258">-0.0034279908218848251</cx:pt>
          <cx:pt idx="259">-0.0005681118016251475</cx:pt>
          <cx:pt idx="260">-0.0002888610524938025</cx:pt>
          <cx:pt idx="261">0.0029485255219574499</cx:pt>
          <cx:pt idx="262">0.0066217498151247747</cx:pt>
          <cx:pt idx="263">0.00040311320640608751</cx:pt>
          <cx:pt idx="264">-0.0050596808686493248</cx:pt>
          <cx:pt idx="265">-0.0020710075978665875</cx:pt>
          <cx:pt idx="266">-0.0056510363989060253</cx:pt>
          <cx:pt idx="267">-0.0061248577614373004</cx:pt>
          <cx:pt idx="268">-0.0017339828831160575</cx:pt>
          <cx:pt idx="269">0.0047650708876780749</cx:pt>
          <cx:pt idx="270">0.0065916798917020252</cx:pt>
          <cx:pt idx="271">0.0021254383274080376</cx:pt>
          <cx:pt idx="272">0.0007325429649152525</cx:pt>
          <cx:pt idx="273">-0.0015921839668190049</cx:pt>
          <cx:pt idx="274">-0.0044387423142683499</cx:pt>
          <cx:pt idx="275">-0.0047651083515959248</cx:pt>
          <cx:pt idx="276">-0.0026863163020581001</cx:pt>
          <cx:pt idx="277">-0.0011855339778683825</cx:pt>
          <cx:pt idx="278">-0.0011920457200124425</cx:pt>
          <cx:pt idx="279">-0.00064709611304729505</cx:pt>
          <cx:pt idx="280">1.8126374968872174e-05</cx:pt>
          <cx:pt idx="281">-6.2387019569545756e-05</cx:pt>
          <cx:pt idx="282">-0.00021143398320044325</cx:pt>
          <cx:pt idx="283">-0.00010181984499962975</cx:pt>
          <cx:pt idx="284">-0.0009486022948670675</cx:pt>
          <cx:pt idx="285">0.0016464257675913624</cx:pt>
          <cx:pt idx="286">0.0036912138923297748</cx:pt>
          <cx:pt idx="287">0.0046057196271417997</cx:pt>
          <cx:pt idx="288">0.0023340298973930649</cx:pt>
          <cx:pt idx="289">0.0028895799835768252</cx:pt>
          <cx:pt idx="290">-0.0015629865590950924</cx:pt>
          <cx:pt idx="291">-0.0045179663913676752</cx:pt>
          <cx:pt idx="292">-0.0077971286794214249</cx:pt>
          <cx:pt idx="293">-0.0049338944814381249</cx:pt>
          <cx:pt idx="294">-0.0055886223882740749</cx:pt>
          <cx:pt idx="295">-0.0044742581666023752</cx:pt>
          <cx:pt idx="296">0.0059506144090163502</cx:pt>
          <cx:pt idx="297">0.011000322306850925</cx:pt>
          <cx:pt idx="298">0.0074133019903933001</cx:pt>
          <cx:pt idx="299">0.00169269134993871</cx:pt>
          <cx:pt idx="300">-0.015930735633636998</cx:pt>
          <cx:pt idx="301">-0.00735842364736</cx:pt>
          <cx:pt idx="302">-0.0039295010155904102</cx:pt>
          <cx:pt idx="303">-0.0100611754996084</cx:pt>
          <cx:pt idx="304">-0.0116975003739942</cx:pt>
          <cx:pt idx="305">-0.0079418885006391996</cx:pt>
          <cx:pt idx="306">-0.0040192865043262001</cx:pt>
          <cx:pt idx="307">0.000142387311003509</cx:pt>
          <cx:pt idx="308">-0.00039601372526589001</cx:pt>
          <cx:pt idx="309">-0.000468272555077297</cx:pt>
          <cx:pt idx="310">-0.0016134179646603</cx:pt>
          <cx:pt idx="311">-0.000229975736824066</cx:pt>
          <cx:pt idx="312">0.0020694634130370699</cx:pt>
          <cx:pt idx="313">0.0063890069010127002</cx:pt>
          <cx:pt idx="314">0.018010454225637199</cx:pt>
          <cx:pt idx="315">0.025662813864798399</cx:pt>
          <cx:pt idx="316">0.017370507893086001</cx:pt>
          <cx:pt idx="317">0.0057954797460890804</cx:pt>
          <cx:pt idx="318">-0.016183891583054201</cx:pt>
          <cx:pt idx="319">-0.0308604478740712</cx:pt>
          <cx:pt idx="320">-0.0210119948915134</cx:pt>
          <cx:pt idx="321">-0.018562372730439401</cx:pt>
          <cx:pt idx="322">-0.0287836171861761</cx:pt>
          <cx:pt idx="323">0.0014255936618110599</cx:pt>
          <cx:pt idx="324">0.047596036314281498</cx:pt>
          <cx:pt idx="325">0.066974657790490097</cx:pt>
          <cx:pt idx="326">0.037159559764525202</cx:pt>
          <cx:pt idx="327">0.0076143664611721604</cx:pt>
          <cx:pt idx="328">-0.0056174419888199998</cx:pt>
          <cx:pt idx="329">0.011792203337756799</cx:pt>
          <cx:pt idx="330">0.0017517583685776701</cx:pt>
          <cx:pt idx="331">-0.0024457585274868898</cx:pt>
          <cx:pt idx="332">7.0833994164046704e-05</cx:pt>
          <cx:pt idx="333">-0.0026807528112658</cx:pt>
          <cx:pt idx="334">-0.00125199028703853</cx:pt>
          <cx:pt idx="335">-0.00062813483804701495</cx:pt>
          <cx:pt idx="336">0.00049290912296807499</cx:pt>
          <cx:pt idx="337">-4.7174953682560397e-06</cx:pt>
          <cx:pt idx="338">-0.00091946548191675396</cx:pt>
          <cx:pt idx="339">0.00064207957875937597</cx:pt>
          <cx:pt idx="340">0.00930471252173771</cx:pt>
          <cx:pt idx="341">0.013077396830148099</cx:pt>
          <cx:pt idx="342">0.019350935696039101</cx:pt>
          <cx:pt idx="343">0.0112209486975559</cx:pt>
          <cx:pt idx="344">-0.0044925334373763998</cx:pt>
          <cx:pt idx="345">0.01555215115371</cx:pt>
          <cx:pt idx="346">-0.0229341635842077</cx:pt>
          <cx:pt idx="347">-0.031597890023088299</cx:pt>
          <cx:pt idx="348">-0.041440707461530099</cx:pt>
          <cx:pt idx="349">-0.037532572121936898</cx:pt>
          <cx:pt idx="350">-0.027466586592359701</cx:pt>
          <cx:pt idx="351">-0.0057408966395142398</cx:pt>
          <cx:pt idx="352">0.030610377285013299</cx:pt>
          <cx:pt idx="353">0.0460825051870477</cx:pt>
          <cx:pt idx="354">0.016631048909444501</cx:pt>
          <cx:pt idx="355">0.0147346392319057</cx:pt>
          <cx:pt idx="356">-0.00048127771443598802</cx:pt>
          <cx:pt idx="357">0.016461942505623901</cx:pt>
          <cx:pt idx="358">0.0118835526290594</cx:pt>
          <cx:pt idx="359">0.0076083398728311801</cx:pt>
          <cx:pt idx="360">0.0113497459645551</cx:pt>
          <cx:pt idx="361">-0.0024589311908651901</cx:pt>
          <cx:pt idx="362">-0.0015370873318871</cx:pt>
          <cx:pt idx="363">0.000133854455751839</cx:pt>
          <cx:pt idx="364">-0.00033013534573051199</cx:pt>
          <cx:pt idx="365">5.2206206910107897e-05</cx:pt>
          <cx:pt idx="366">-0.00067075243542828397</cx:pt>
          <cx:pt idx="367">0.00510011365841754</cx:pt>
          <cx:pt idx="368">0.016032656845194299</cx:pt>
          <cx:pt idx="369">0.016165255044687799</cx:pt>
          <cx:pt idx="370">0.0104875694325018</cx:pt>
          <cx:pt idx="371">-0.0018800037879189899</cx:pt>
          <cx:pt idx="372">-0.019380685679491701</cx:pt>
          <cx:pt idx="373">0.0021547293376232598</cx:pt>
          <cx:pt idx="374">-0.0064199469212389499</cx:pt>
          <cx:pt idx="375">-0.023583940270351302</cx:pt>
          <cx:pt idx="376">-0.035732472608439099</cx:pt>
          <cx:pt idx="377">-0.037393693209313399</cx:pt>
          <cx:pt idx="378">-0.0172577228524338</cx:pt>
          <cx:pt idx="379">-0.00019866253297588701</cx:pt>
          <cx:pt idx="380">0.0050680919009962796</cx:pt>
          <cx:pt idx="381">-0.0062747133952366797</cx:pt>
          <cx:pt idx="382">0.013398965187923899</cx:pt>
          <cx:pt idx="383">0.0192876118592217</cx:pt>
          <cx:pt idx="384">0.00159298387968004</cx:pt>
          <cx:pt idx="385">0.021216584757538501</cx:pt>
          <cx:pt idx="386">0.023070107026637601</cx:pt>
          <cx:pt idx="387">0.016847842769578899</cx:pt>
          <cx:pt idx="388">0.0063601791408636399</cx:pt>
          <cx:pt idx="389">0.00054398519244537103</cx:pt>
          <cx:pt idx="390">-0.00067123566133120102</cx:pt>
          <cx:pt idx="391">0.00061462572267032803</cx:pt>
          <cx:pt idx="392">0.00026891149386331199</cx:pt>
          <cx:pt idx="393">0.00010210592399312701</cx:pt>
          <cx:pt idx="394">-0.00105885881776482</cx:pt>
          <cx:pt idx="395">0.0065519645609742197</cx:pt>
          <cx:pt idx="396">0.0159213282877834</cx:pt>
          <cx:pt idx="397">0.016055486688332898</cx:pt>
          <cx:pt idx="398">0.0093987318246640094</cx:pt>
          <cx:pt idx="399">0.00111696113092086</cx:pt>
          <cx:pt idx="400">-0.0077215276775473704</cx:pt>
          <cx:pt idx="401">-0.00297453223581505</cx:pt>
          <cx:pt idx="402">-0.0067516129028167404</cx:pt>
          <cx:pt idx="403">-0.00012270050824878301</cx:pt>
          <cx:pt idx="404">-0.017048938449728799</cx:pt>
          <cx:pt idx="405">-0.00812903938427895</cx:pt>
          <cx:pt idx="406">-0.022170354955746201</cx:pt>
          <cx:pt idx="407">-0.014544446023607899</cx:pt>
          <cx:pt idx="408">-0.018881218449052301</cx:pt>
          <cx:pt idx="409">-0.018273477263074499</cx:pt>
          <cx:pt idx="410">0.021427765999024</cx:pt>
          <cx:pt idx="411">-0.0015940838737479399</cx:pt>
          <cx:pt idx="412">0.0071567873915241503</cx:pt>
          <cx:pt idx="413">0.028020912774729699</cx:pt>
          <cx:pt idx="414">0.015492375540706101</cx:pt>
          <cx:pt idx="415">0.00186989696984009</cx:pt>
          <cx:pt idx="416">0.013611726875889</cx:pt>
          <cx:pt idx="417">0.0029808826221508198</cx:pt>
          <cx:pt idx="418">-0.00011683793306834999</cx:pt>
          <cx:pt idx="419">-0.00079393540293049502</cx:pt>
          <cx:pt idx="420">-9.7630303078248695e-05</cx:pt>
          <cx:pt idx="421">7.1571181681276598e-07</cx:pt>
          <cx:pt idx="422">-0.0016294152789935101</cx:pt>
          <cx:pt idx="423">0.0056503114173695902</cx:pt>
          <cx:pt idx="424">0.0069386603966597399</cx:pt>
          <cx:pt idx="425">0.021264230260567799</cx:pt>
          <cx:pt idx="426">0.010208412150771499</cx:pt>
          <cx:pt idx="427">0.011998588771705201</cx:pt>
          <cx:pt idx="428">0.0045713480263751402</cx:pt>
          <cx:pt idx="429">0.0033382388887383502</cx:pt>
          <cx:pt idx="430">-0.0041177241481934997</cx:pt>
          <cx:pt idx="431">-0.0074315284612431198</cx:pt>
          <cx:pt idx="432">-0.00039991705842943399</cx:pt>
          <cx:pt idx="433">0.0067997795105929904</cx:pt>
          <cx:pt idx="434">-0.020413991523147199</cx:pt>
          <cx:pt idx="435">-0.032665317176777703</cx:pt>
          <cx:pt idx="436">-0.018638142111283298</cx:pt>
          <cx:pt idx="437">-0.01029910205194</cx:pt>
          <cx:pt idx="438">0.00013337937458279901</cx:pt>
          <cx:pt idx="439">-0.0033775733740395901</cx:pt>
          <cx:pt idx="440">0.00433348516941485</cx:pt>
          <cx:pt idx="441">0.0038031442554346201</cx:pt>
          <cx:pt idx="442">-0.0027940190561063201</cx:pt>
          <cx:pt idx="443">0.00188698355135711</cx:pt>
          <cx:pt idx="444">0.011796998816407601</cx:pt>
          <cx:pt idx="445">0.0077215913377156201</cx:pt>
          <cx:pt idx="446">-0.00061130469880517997</cx:pt>
          <cx:pt idx="447">-0.000969757156222071</cx:pt>
          <cx:pt idx="448">0.00011416819100031099</cx:pt>
          <cx:pt idx="449">-6.9896243739215005e-05</cx:pt>
          <cx:pt idx="450">-0.00050717548217155996</cx:pt>
          <cx:pt idx="451">0.0030104202877963</cx:pt>
          <cx:pt idx="452">0.0174338433510813</cx:pt>
          <cx:pt idx="453">0.025846345316050099</cx:pt>
          <cx:pt idx="454">0.013571068931779499</cx:pt>
          <cx:pt idx="455">0.0136280211672002</cx:pt>
          <cx:pt idx="456">-0.0042408505128900802</cx:pt>
          <cx:pt idx="457">-0.0203973809421856</cx:pt>
          <cx:pt idx="458">-0.0111119459794096</cx:pt>
          <cx:pt idx="459">0.0145570720499373</cx:pt>
          <cx:pt idx="460">0.016407586021700699</cx:pt>
          <cx:pt idx="461">-0.0077169578076250996</cx:pt>
          <cx:pt idx="462">-0.019334322439665499</cx:pt>
          <cx:pt idx="463">-0.030617841216753101</cx:pt>
          <cx:pt idx="464">0.0072991825259131797</cx:pt>
          <cx:pt idx="465">-0.0031519176817824701</cx:pt>
          <cx:pt idx="466">-0.0256655642194701</cx:pt>
          <cx:pt idx="467">-0.027674373714829802</cx:pt>
          <cx:pt idx="468">0.0063510701027522298</cx:pt>
          <cx:pt idx="469">-0.0028266099102645598</cx:pt>
          <cx:pt idx="470">0.0045766451966805502</cx:pt>
          <cx:pt idx="471">0.0064084268395300098</cx:pt>
          <cx:pt idx="472">-0.0016662101305312299</cx:pt>
          <cx:pt idx="473">0.010438783304118199</cx:pt>
          <cx:pt idx="474">6.7334528432686202e-05</cx:pt>
          <cx:pt idx="475">0.00033295943878193301</cx:pt>
          <cx:pt idx="476">0.000271659570425608</cx:pt>
          <cx:pt idx="477">-0.00027545500123895498</cx:pt>
          <cx:pt idx="478">0.00023956842539210699</cx:pt>
          <cx:pt idx="479">0.000555786631960623</cx:pt>
          <cx:pt idx="480">0.016767165498123598</cx:pt>
          <cx:pt idx="481">0.018403681979152899</cx:pt>
          <cx:pt idx="482">0.0036001410125078201</cx:pt>
          <cx:pt idx="483">0.0045884601396267398</cx:pt>
          <cx:pt idx="484">-0.0175408949296815</cx:pt>
          <cx:pt idx="485">-0.021983538863934501</cx:pt>
          <cx:pt idx="486">-0.00097245209563710203</cx:pt>
          <cx:pt idx="487">0.0140848702351617</cx:pt>
          <cx:pt idx="488">0.017567529467370301</cx:pt>
          <cx:pt idx="489">-0.00267013989472365</cx:pt>
          <cx:pt idx="490">-0.024181398388517</cx:pt>
          <cx:pt idx="491">-0.0269552103084892</cx:pt>
          <cx:pt idx="492">0.0059563322019514</cx:pt>
          <cx:pt idx="493">0.0026293442564353001</cx:pt>
          <cx:pt idx="494">-0.034275856795254897</cx:pt>
          <cx:pt idx="495">-0.030577211061384599</cx:pt>
          <cx:pt idx="496">-0.0042593920943372098</cx:pt>
          <cx:pt idx="497">0.0064446283654739402</cx:pt>
          <cx:pt idx="498">0.0093864860560913393</cx:pt>
          <cx:pt idx="499">0.0100149191739296</cx:pt>
          <cx:pt idx="500">0.0033336346343833399</cx:pt>
          <cx:pt idx="501">0.0091693380907617392</cx:pt>
          <cx:pt idx="502">3.2392025905685797e-05</cx:pt>
          <cx:pt idx="503">0.00049257803041602595</cx:pt>
          <cx:pt idx="504">-0.00076545951665067398</cx:pt>
          <cx:pt idx="505">0.00039215192003184501</cx:pt>
          <cx:pt idx="506">0.00044298203100098999</cx:pt>
          <cx:pt idx="507">-0.0037930787971270398</cx:pt>
          <cx:pt idx="508">0.0054177119949941899</cx:pt>
          <cx:pt idx="509">0.0071855894826185302</cx:pt>
          <cx:pt idx="510">-0.0051866872196601101</cx:pt>
          <cx:pt idx="511">-0.0038783345594695299</cx:pt>
          <cx:pt idx="512">-0.020203828291628201</cx:pt>
          <cx:pt idx="513">-0.015951185491895201</cx:pt>
          <cx:pt idx="514">0.018324243379553101</cx:pt>
          <cx:pt idx="515">0.028065159568784501</cx:pt>
          <cx:pt idx="516">0.029201420506170701</cx:pt>
          <cx:pt idx="517">-0.0063260991533220798</cx:pt>
          <cx:pt idx="518">-0.034554718496373503</cx:pt>
          <cx:pt idx="519">-0.020202449580127801</cx:pt>
          <cx:pt idx="520">-0.0039706798827793804</cx:pt>
          <cx:pt idx="521">-0.0082740510329022705</cx:pt>
          <cx:pt idx="522">-0.011043128899721999</cx:pt>
          <cx:pt idx="523">-0.024268758925083699</cx:pt>
          <cx:pt idx="524">-0.011195599432474701</cx:pt>
          <cx:pt idx="525">0.0010831276799392101</cx:pt>
          <cx:pt idx="526">0.016486371008675098</cx:pt>
          <cx:pt idx="527">0.0075511597769692797</cx:pt>
          <cx:pt idx="528">0.00508753416716126</cx:pt>
          <cx:pt idx="529">0.0079785436068486992</cx:pt>
          <cx:pt idx="530">0.00098451793240813905</cx:pt>
          <cx:pt idx="531">-0.000156875549781235</cx:pt>
          <cx:pt idx="532">-0.00016240964994964</cx:pt>
          <cx:pt idx="533">0.00013525106058525</cx:pt>
          <cx:pt idx="534">-0.00050865899788075995</cx:pt>
          <cx:pt idx="535">-0.00309743318144337</cx:pt>
          <cx:pt idx="536">0.0019915026545443098</cx:pt>
          <cx:pt idx="537">0.00029054619207577199</cx:pt>
          <cx:pt idx="538">-0.012682630579396399</cx:pt>
          <cx:pt idx="539">-0.0126614608482637</cx:pt>
          <cx:pt idx="540">-0.012214887914660799</cx:pt>
          <cx:pt idx="541">-0.0079465612843545499</cx:pt>
          <cx:pt idx="542">0.032074704522235903</cx:pt>
          <cx:pt idx="543">0.032369577401274101</cx:pt>
          <cx:pt idx="544">0.029775472560350801</cx:pt>
          <cx:pt idx="545">-0.0174417482715832</cx:pt>
          <cx:pt idx="546">-0.035436007752741298</cx:pt>
          <cx:pt idx="547">-0.010360130872796001</cx:pt>
          <cx:pt idx="548">0.0054682405096739203</cx:pt>
          <cx:pt idx="549">0.0054644058682240702</cx:pt>
          <cx:pt idx="550">0.0134637506428857</cx:pt>
          <cx:pt idx="551">-0.011551369856030801</cx:pt>
          <cx:pt idx="552">0.0031689095452854502</cx:pt>
          <cx:pt idx="553">0.0108538331937753</cx:pt>
          <cx:pt idx="554">0.0178929920730958</cx:pt>
          <cx:pt idx="555">-0.00056804367152248005</cx:pt>
          <cx:pt idx="556">-0.0034202297578896498</cx:pt>
          <cx:pt idx="557">0.00207526801948068</cx:pt>
          <cx:pt idx="558">0.00101963697616479</cx:pt>
          <cx:pt idx="559">-3.6182332977177498e-06</cx:pt>
          <cx:pt idx="560">0.00047903310696180201</cx:pt>
          <cx:pt idx="561">-0.00038455174679767401</cx:pt>
          <cx:pt idx="562">0.0017758650709789601</cx:pt>
          <cx:pt idx="563">0.00038355846396899499</cx:pt>
          <cx:pt idx="564">0.0050016589790212104</cx:pt>
          <cx:pt idx="565">0.011699705779008701</cx:pt>
          <cx:pt idx="566">-0.013899230729386799</cx:pt>
          <cx:pt idx="567">-0.0214930189043115</cx:pt>
          <cx:pt idx="568">-0.017628481771572502</cx:pt>
          <cx:pt idx="569">-0.00410559480580301</cx:pt>
          <cx:pt idx="570">0.020651141017817499</cx:pt>
          <cx:pt idx="571">0.030624973284343601</cx:pt>
          <cx:pt idx="572">0.015388467155631099</cx:pt>
          <cx:pt idx="573">-0.0083619338529454194</cx:pt>
          <cx:pt idx="574">-0.00277273757546748</cx:pt>
          <cx:pt idx="575">0.014451065845962599</cx:pt>
          <cx:pt idx="576">0.0203571352227233</cx:pt>
          <cx:pt idx="577">0.0105510800373891</cx:pt>
          <cx:pt idx="578">0.0075840735666427</cx:pt>
          <cx:pt idx="579">-0.00800451031748514</cx:pt>
          <cx:pt idx="580">-0.0054093730656686002</cx:pt>
          <cx:pt idx="581">-0.0016391088750078401</cx:pt>
          <cx:pt idx="582">-0.0021011456898365199</cx:pt>
          <cx:pt idx="583">-0.0038753118974010499</cx:pt>
          <cx:pt idx="584">-0.0030674817009051702</cx:pt>
          <cx:pt idx="585">0.00029120049450802999</cx:pt>
          <cx:pt idx="586">0.00035365252110728702</cx:pt>
          <cx:pt idx="587">0.00086654569601515798</cx:pt>
          <cx:pt idx="588">-0.00047281808791565399</cx:pt>
          <cx:pt idx="589">-0.000168381486662589</cx:pt>
          <cx:pt idx="590">0.00068069063425830198</cx:pt>
          <cx:pt idx="591">0.0026131901392142999</cx:pt>
          <cx:pt idx="592">0.0073023512894304296</cx:pt>
          <cx:pt idx="593">0.0011405105303601199</cx:pt>
          <cx:pt idx="594">-0.0043615144028455403</cx:pt>
          <cx:pt idx="595">-0.014343568612471</cx:pt>
          <cx:pt idx="596">-0.012948381871277601</cx:pt>
          <cx:pt idx="597">0.010770654271052</cx:pt>
          <cx:pt idx="598">0.00765295506669575</cx:pt>
          <cx:pt idx="599">0.0070389490687270597</cx:pt>
          <cx:pt idx="600">0.0036079670673171702</cx:pt>
          <cx:pt idx="601">0.018647169931281099</cx:pt>
          <cx:pt idx="602">0.034887245668503798</cx:pt>
          <cx:pt idx="603">0.020526958535578</cx:pt>
          <cx:pt idx="604">0.0072146520448400399</cx:pt>
          <cx:pt idx="605">0.00632835994689102</cx:pt>
          <cx:pt idx="606">-0.0061708200015513298</cx:pt>
          <cx:pt idx="607">-0.0091932514515543993</cx:pt>
          <cx:pt idx="608">-0.014767306380385</cx:pt>
          <cx:pt idx="609">-0.022196424450852102</cx:pt>
          <cx:pt idx="610">0.0016877264454252599</cx:pt>
          <cx:pt idx="611">0.0030613888907385701</cx:pt>
          <cx:pt idx="612">-0.0039891462802498397</cx:pt>
          <cx:pt idx="613">-0.0032878553145308498</cx:pt>
          <cx:pt idx="614">0.00274884964061674</cx:pt>
          <cx:pt idx="615">-0.0010543553426672399</cx:pt>
          <cx:pt idx="616">0.00043060433253034399</cx:pt>
          <cx:pt idx="617">0.00099537548373828809</cx:pt>
          <cx:pt idx="618">0.000364434497381954</cx:pt>
          <cx:pt idx="619">0.0032863245743320999</cx:pt>
          <cx:pt idx="620">0.0044471416362621497</cx:pt>
          <cx:pt idx="621">0.0016511122808374999</cx:pt>
          <cx:pt idx="622">-0.0066147286389071401</cx:pt>
          <cx:pt idx="623">-0.0092179120380145307</cx:pt>
          <cx:pt idx="624">-0.0030675539812015499</cx:pt>
          <cx:pt idx="625">0.0012866224974319601</cx:pt>
          <cx:pt idx="626">0.00238167811280246</cx:pt>
          <cx:pt idx="627">-0.0127802766693428</cx:pt>
          <cx:pt idx="628">0.0077851755527131297</cx:pt>
          <cx:pt idx="629">0.026267952383491801</cx:pt>
          <cx:pt idx="630">0.032484577657504198</cx:pt>
          <cx:pt idx="631">0.018746313986460102</cx:pt>
          <cx:pt idx="632">0.010373407413522001</cx:pt>
          <cx:pt idx="633">-0.0021491777140859201</cx:pt>
          <cx:pt idx="634">-0.00351357950777866</cx:pt>
          <cx:pt idx="635">-0.0106987797990033</cx:pt>
          <cx:pt idx="636">-0.0117089234187924</cx:pt>
          <cx:pt idx="637">-0.011231788215790101</cx:pt>
          <cx:pt idx="638">0.0020585968446352899</cx:pt>
          <cx:pt idx="639">-0.0050847655421164799</cx:pt>
          <cx:pt idx="640">-0.0071795176350693104</cx:pt>
          <cx:pt idx="641">-0.0031762200264510098</cx:pt>
          <cx:pt idx="642">-0.00095449056928056605</cx:pt>
          <cx:pt idx="643">-0.00023782484163865301</cx:pt>
          <cx:pt idx="644">0.00017448716591652</cx:pt>
          <cx:pt idx="645">-0.00055862105433911104</cx:pt>
          <cx:pt idx="646">-0.00037637270549058602</cx:pt>
          <cx:pt idx="647">0.00181935133379465</cx:pt>
          <cx:pt idx="648">0.00146266552297552</cx:pt>
          <cx:pt idx="649">-0.0032426386106344501</cx:pt>
          <cx:pt idx="650">-0.013260594863595199</cx:pt>
          <cx:pt idx="651">-0.013941510798941899</cx:pt>
          <cx:pt idx="652">-0.00092628999485058305</cx:pt>
          <cx:pt idx="653">-0.0010221585801238899</cx:pt>
          <cx:pt idx="654">-0.00214906735906694</cx:pt>
          <cx:pt idx="655">0.00635785829500471</cx:pt>
          <cx:pt idx="656">0.025032558599658299</cx:pt>
          <cx:pt idx="657">0.0235186968760903</cx:pt>
          <cx:pt idx="658">0.031316967582397701</cx:pt>
          <cx:pt idx="659">0.016841499991075499</cx:pt>
          <cx:pt idx="660">0.00035252835360601302</cx:pt>
          <cx:pt idx="661">-0.00066382755465269603</cx:pt>
          <cx:pt idx="662">-0.0065858578331116002</cx:pt>
          <cx:pt idx="663">-0.018684509855389199</cx:pt>
          <cx:pt idx="664">-0.00327645455006393</cx:pt>
          <cx:pt idx="665">0.0017528064766690399</cx:pt>
          <cx:pt idx="666">0.0053565302736476202</cx:pt>
          <cx:pt idx="667">-0.00078104965876073598</cx:pt>
          <cx:pt idx="668">-0.0033519290869933401</cx:pt>
          <cx:pt idx="669">-0.00310401435829638</cx:pt>
          <cx:pt idx="670">-0.00049809076171730498</cx:pt>
          <cx:pt idx="671">-0.00077276599818306595</cx:pt>
          <cx:pt idx="672">2.8228178399835501e-05</cx:pt>
          <cx:pt idx="673">0.00054102796135458505</cx:pt>
          <cx:pt idx="674">0.00032222673009023398</cx:pt>
          <cx:pt idx="675">-0.00064611627153600404</cx:pt>
          <cx:pt idx="676">-0.0035148693189096399</cx:pt>
          <cx:pt idx="677">-0.0078660517905383698</cx:pt>
          <cx:pt idx="678">-0.0147771561021938</cx:pt>
          <cx:pt idx="679">-0.014535103512052399</cx:pt>
          <cx:pt idx="680">-0.010493249904511399</cx:pt>
          <cx:pt idx="681">-0.013619060085348401</cx:pt>
          <cx:pt idx="682">-0.0155275107057365</cx:pt>
          <cx:pt idx="683">-0.0124074122286326</cx:pt>
          <cx:pt idx="684">0.010019274421890999</cx:pt>
          <cx:pt idx="685">0.0221828170322197</cx:pt>
          <cx:pt idx="686">0.0156938942581791</cx:pt>
          <cx:pt idx="687">0.011032561312554499</cx:pt>
          <cx:pt idx="688">0.0080204381982846192</cx:pt>
          <cx:pt idx="689">-0.0129059799618191</cx:pt>
          <cx:pt idx="690">-0.0085195551030065007</cx:pt>
          <cx:pt idx="691">-0.0053431606527967199</cx:pt>
          <cx:pt idx="692">0.0037908858527137801</cx:pt>
          <cx:pt idx="693">-0.0026462141995452198</cx:pt>
          <cx:pt idx="694">0.000233419451497524</cx:pt>
          <cx:pt idx="695">0.0021661242839250599</cx:pt>
          <cx:pt idx="696">0.0022418786131446801</cx:pt>
          <cx:pt idx="697">0.00127499273143404</cx:pt>
          <cx:pt idx="698">-8.4889862772854604e-05</cx:pt>
          <cx:pt idx="699">7.0829926733754402e-05</cx:pt>
          <cx:pt idx="700">0.00035226760437136602</cx:pt>
          <cx:pt idx="701">0.00035797820711678098</cx:pt>
          <cx:pt idx="702">0.00034549356849014102</cx:pt>
          <cx:pt idx="703">-0.00103648277171408</cx:pt>
          <cx:pt idx="704">-0.00121741778748427</cx:pt>
          <cx:pt idx="705">-0.0030499186772665401</cx:pt>
          <cx:pt idx="706">-0.0040193164769764499</cx:pt>
          <cx:pt idx="707">-0.0074651296685585497</cx:pt>
          <cx:pt idx="708">-0.0090907093282427305</cx:pt>
          <cx:pt idx="709">-0.0091457364375997496</cx:pt>
          <cx:pt idx="710">-0.013798105497616901</cx:pt>
          <cx:pt idx="711">-0.026657036250848899</cx:pt>
          <cx:pt idx="712">-0.025863548063904299</cx:pt>
          <cx:pt idx="713">-0.00640968754456898</cx:pt>
          <cx:pt idx="714">0.0029902634067839702</cx:pt>
          <cx:pt idx="715">-0.00061845757032300095</cx:pt>
          <cx:pt idx="716">-0.0085543281002995308</cx:pt>
          <cx:pt idx="717">-0.0037349089571181902</cx:pt>
          <cx:pt idx="718">-0.00057103909074976997</cx:pt>
          <cx:pt idx="719">0.0062157849631024002</cx:pt>
          <cx:pt idx="720">0.0051282028172500698</cx:pt>
          <cx:pt idx="721">0.00222751152546013</cx:pt>
          <cx:pt idx="722">-1.96843976621188e-05</cx:pt>
          <cx:pt idx="723">-0.0014647006715933499</cx:pt>
          <cx:pt idx="724">-0.00039061389691149201</cx:pt>
          <cx:pt idx="725">0.00088408311461063102</cx:pt>
          <cx:pt idx="726">0.00041874913201162602</cx:pt>
          <cx:pt idx="727">9.9598761229817697e-05</cx:pt>
          <cx:pt idx="728">-0.00035087404227230701</cx:pt>
          <cx:pt idx="729">-0.00019608365188567101</cx:pt>
          <cx:pt idx="730">0.000468410635418833</cx:pt>
          <cx:pt idx="731">-0.00035333645809316501</cx:pt>
          <cx:pt idx="732">8.85760290673132e-05</cx:pt>
          <cx:pt idx="733">0.00088229664522652496</cx:pt>
          <cx:pt idx="734">0.000718582363172578</cx:pt>
          <cx:pt idx="735">-0.0017474106803418499</cx:pt>
          <cx:pt idx="736">-0.00232762566741458</cx:pt>
          <cx:pt idx="737">-0.00139189707189361</cx:pt>
          <cx:pt idx="738">-0.0030458648288865702</cx:pt>
          <cx:pt idx="739">-0.0071697022634734896</cx:pt>
          <cx:pt idx="740">-0.00076562568783703497</cx:pt>
          <cx:pt idx="741">0.0017154531247464101</cx:pt>
          <cx:pt idx="742">0.0023113088997346802</cx:pt>
          <cx:pt idx="743">-0.00022968551224677601</cx:pt>
          <cx:pt idx="744">0.0030556444585529202</cx:pt>
          <cx:pt idx="745">0.0016069421699143</cx:pt>
          <cx:pt idx="746">0.0051049097602478997</cx:pt>
          <cx:pt idx="747">0.0047736099693849498</cx:pt>
          <cx:pt idx="748">0.00100636067148235</cx:pt>
          <cx:pt idx="749">0.0010945241000604399</cx:pt>
          <cx:pt idx="750">-0.00056316827998690905</cx:pt>
          <cx:pt idx="751">0.00098631506440974011</cx:pt>
          <cx:pt idx="752">0.000233252229949897</cx:pt>
          <cx:pt idx="753">0.000296715209274607</cx:pt>
          <cx:pt idx="754">-8.8648841734814698e-05</cx:pt>
          <cx:pt idx="755">0.00016937250568671501</cx:pt>
          <cx:pt idx="756">0.00046091325392677102</cx:pt>
          <cx:pt idx="757">-0.00014588702271804601</cx:pt>
          <cx:pt idx="758">0.000303011832768952</cx:pt>
          <cx:pt idx="759">0.000768950778640154</cx:pt>
          <cx:pt idx="760">-0.00090688343751505395</cx:pt>
          <cx:pt idx="761">-0.000336920579440521</cx:pt>
          <cx:pt idx="762">0.000113504915933661</cx:pt>
          <cx:pt idx="763">-0.00127149827796364</cx:pt>
          <cx:pt idx="764">-0.00057370715636365305</cx:pt>
          <cx:pt idx="765">-0.00143185567854329</cx:pt>
          <cx:pt idx="766">-0.00135450780133032</cx:pt>
          <cx:pt idx="767">0.000353620985430118</cx:pt>
          <cx:pt idx="768">-0.00094720556382388895</cx:pt>
          <cx:pt idx="769">-0.00052915264033454295</cx:pt>
          <cx:pt idx="770">-0.00050307057653713595</cx:pt>
          <cx:pt idx="771">-0.000242055001151553</cx:pt>
          <cx:pt idx="772">-0.00126229670528829</cx:pt>
          <cx:pt idx="773">-0.00068143110651155796</cx:pt>
          <cx:pt idx="774">0.00074545409684261303</cx:pt>
          <cx:pt idx="775">0.0013504212061251999</cx:pt>
          <cx:pt idx="776">0.00109447436159366</cx:pt>
          <cx:pt idx="777">-0.0015233605868581099</cx:pt>
          <cx:pt idx="778">-0.00026412981461016599</cx:pt>
          <cx:pt idx="779">-8.5323043287612206e-05</cx:pt>
          <cx:pt idx="780">-0.00066751572409671101</cx:pt>
          <cx:pt idx="781">-0.00055311505363840304</cx:pt>
          <cx:pt idx="782">-0.00014814390810929601</cx:pt>
          <cx:pt idx="783">-0.00073129598802591702</cx:pt>
          <cx:pt idx="784">-0.0012381558546901924</cx:pt>
          <cx:pt idx="785">-0.00088114565092487754</cx:pt>
          <cx:pt idx="786">-0.0015192058081956775</cx:pt>
          <cx:pt idx="787">-0.0037058364850301251</cx:pt>
          <cx:pt idx="788">-0.003376929347176275</cx:pt>
          <cx:pt idx="789">-0.0040734222478422</cx:pt>
          <cx:pt idx="790">-0.00074750781720078752</cx:pt>
          <cx:pt idx="791">0.0035742795933472</cx:pt>
          <cx:pt idx="792">0.0095347663600719255</cx:pt>
          <cx:pt idx="793">0.0060195035866247503</cx:pt>
          <cx:pt idx="794">0.0060633789700530998</cx:pt>
          <cx:pt idx="795">0.0018677866833706599</cx:pt>
          <cx:pt idx="796">0.002121529414161705</cx:pt>
          <cx:pt idx="797">-0.0043169905730602249</cx:pt>
          <cx:pt idx="798">-0.0076021301389898746</cx:pt>
          <cx:pt idx="799">-0.0054481439031082999</cx:pt>
          <cx:pt idx="800">-0.0096252182205547009</cx:pt>
          <cx:pt idx="801">-0.0090479453673958498</cx:pt>
          <cx:pt idx="802">-0.0073079809427943248</cx:pt>
          <cx:pt idx="803">-0.0060417840944625998</cx:pt>
          <cx:pt idx="804">-0.0048602133123514003</cx:pt>
          <cx:pt idx="805">-0.0021919356967798477</cx:pt>
          <cx:pt idx="806">-0.0010212524061621526</cx:pt>
          <cx:pt idx="807">8.8831672990516753e-05</cx:pt>
          <cx:pt idx="808">-7.4111223711842246e-05</cx:pt>
          <cx:pt idx="809">0.0002900544933611</cx:pt>
          <cx:pt idx="810">-4.1813671549110497e-05</cx:pt>
          <cx:pt idx="811">-0.000114202568294172</cx:pt>
          <cx:pt idx="812">-0.00085302504546250755</cx:pt>
          <cx:pt idx="813">-0.00097622406748661746</cx:pt>
          <cx:pt idx="814">-0.0027861487075697502</cx:pt>
          <cx:pt idx="815">-0.0015130914333938851</cx:pt>
          <cx:pt idx="816">-0.0037491832484008499</cx:pt>
          <cx:pt idx="817">-0.0010825076665706974</cx:pt>
          <cx:pt idx="818">0.0021389894245285399</cx:pt>
          <cx:pt idx="819">0.0037663429131617751</cx:pt>
          <cx:pt idx="820">0.0058505707979339752</cx:pt>
          <cx:pt idx="821">0.0022125545631229348</cx:pt>
          <cx:pt idx="822">-0.0021776078512328852</cx:pt>
          <cx:pt idx="823">-0.0024464206891846225</cx:pt>
          <cx:pt idx="824">-0.0029687430332123749</cx:pt>
          <cx:pt idx="825">0.00051763563212225505</cx:pt>
          <cx:pt idx="826">-0.00062347429568391502</cx:pt>
          <cx:pt idx="827">0.0012943791000073225</cx:pt>
          <cx:pt idx="828">0.00031835814237821249</cx:pt>
          <cx:pt idx="829">-0.0037158627773126</cx:pt>
          <cx:pt idx="830">-0.0034177441664684752</cx:pt>
          <cx:pt idx="831">-0.0052696719509823502</cx:pt>
          <cx:pt idx="832">-0.0053926635394392249</cx:pt>
          <cx:pt idx="833">-0.0031776445265536248</cx:pt>
          <cx:pt idx="834">-0.0017770552292007825</cx:pt>
          <cx:pt idx="835">-4.0763244369753249e-05</cx:pt>
          <cx:pt idx="836">0.000107957363827288</cx:pt>
          <cx:pt idx="837">9.6705386317533996e-05</cx:pt>
          <cx:pt idx="838">-8.7795128931621004e-05</cx:pt>
          <cx:pt idx="839">7.0159587649033252e-05</cx:pt>
          <cx:pt idx="840">-0.0001006849940115015</cx:pt>
          <cx:pt idx="841">-0.0023915295225902023</cx:pt>
          <cx:pt idx="842">-0.0024296056848854049</cx:pt>
          <cx:pt idx="843">-0.0034279908218848251</cx:pt>
          <cx:pt idx="844">-0.0005681118016251475</cx:pt>
          <cx:pt idx="845">-0.0002888610524938025</cx:pt>
          <cx:pt idx="846">0.0029485255219574499</cx:pt>
          <cx:pt idx="847">0.0066217498151247747</cx:pt>
          <cx:pt idx="848">0.00040311320640608751</cx:pt>
          <cx:pt idx="849">-0.0050596808686493248</cx:pt>
          <cx:pt idx="850">-0.0020710075978665875</cx:pt>
          <cx:pt idx="851">-0.0056510363989060253</cx:pt>
          <cx:pt idx="852">-0.0061248577614373004</cx:pt>
          <cx:pt idx="853">-0.0017339828831160575</cx:pt>
          <cx:pt idx="854">0.0047650708876780749</cx:pt>
          <cx:pt idx="855">0.0065916798917020252</cx:pt>
          <cx:pt idx="856">0.0021254383274080376</cx:pt>
          <cx:pt idx="857">0.0007325429649152525</cx:pt>
          <cx:pt idx="858">-0.0015921839668190049</cx:pt>
          <cx:pt idx="859">-0.0044387423142683499</cx:pt>
          <cx:pt idx="860">-0.0047651083515959248</cx:pt>
          <cx:pt idx="861">-0.0026863163020581001</cx:pt>
          <cx:pt idx="862">-0.0011855339778683825</cx:pt>
          <cx:pt idx="863">-0.0011920457200124425</cx:pt>
          <cx:pt idx="864">-0.00064709611304729505</cx:pt>
          <cx:pt idx="865">1.8126374968872174e-05</cx:pt>
          <cx:pt idx="866">-6.2387019569545756e-05</cx:pt>
          <cx:pt idx="867">-0.00021143398320044325</cx:pt>
          <cx:pt idx="868">-0.00010181984499962975</cx:pt>
          <cx:pt idx="869">-0.0009486022948670675</cx:pt>
          <cx:pt idx="870">0.0016464257675913624</cx:pt>
          <cx:pt idx="871">0.0036912138923297748</cx:pt>
          <cx:pt idx="872">0.0046057196271417997</cx:pt>
          <cx:pt idx="873">0.0023340298973930649</cx:pt>
          <cx:pt idx="874">0.0028895799835768252</cx:pt>
          <cx:pt idx="875">-0.0015629865590950924</cx:pt>
          <cx:pt idx="876">-0.0045179663913676752</cx:pt>
          <cx:pt idx="877">-0.0077971286794214249</cx:pt>
          <cx:pt idx="878">-0.0049338944814381249</cx:pt>
          <cx:pt idx="879">-0.0055886223882740749</cx:pt>
          <cx:pt idx="880">-0.0044742581666023752</cx:pt>
          <cx:pt idx="881">0.0059506144090163502</cx:pt>
          <cx:pt idx="882">0.011000322306850925</cx:pt>
          <cx:pt idx="883">0.0074133019903933001</cx:pt>
          <cx:pt idx="884">-0.0012381558546901924</cx:pt>
          <cx:pt idx="885">-0.00088114565092487754</cx:pt>
          <cx:pt idx="886">-0.0015192058081956775</cx:pt>
          <cx:pt idx="887">-0.0037058364850301251</cx:pt>
          <cx:pt idx="888">-0.003376929347176275</cx:pt>
          <cx:pt idx="889">-0.0040734222478422</cx:pt>
          <cx:pt idx="890">-0.00074750781720078752</cx:pt>
          <cx:pt idx="891">0.0035742795933472</cx:pt>
          <cx:pt idx="892">0.0095347663600719255</cx:pt>
          <cx:pt idx="893">0.0060195035866247503</cx:pt>
          <cx:pt idx="894">0.0060633789700530998</cx:pt>
          <cx:pt idx="895">0.0018677866833706599</cx:pt>
          <cx:pt idx="896">0.002121529414161705</cx:pt>
          <cx:pt idx="897">-0.0043169905730602249</cx:pt>
          <cx:pt idx="898">-0.0076021301389898746</cx:pt>
          <cx:pt idx="899">-0.0054481439031082999</cx:pt>
          <cx:pt idx="900">-0.0096252182205547009</cx:pt>
          <cx:pt idx="901">-0.0090479453673958498</cx:pt>
          <cx:pt idx="902">-0.0073079809427943248</cx:pt>
          <cx:pt idx="903">-0.0060417840944625998</cx:pt>
          <cx:pt idx="904">-0.0048602133123514003</cx:pt>
          <cx:pt idx="905">-0.0021919356967798477</cx:pt>
          <cx:pt idx="906">-0.0010212524061621526</cx:pt>
          <cx:pt idx="907">8.8831672990516753e-05</cx:pt>
          <cx:pt idx="908">-7.4111223711842246e-05</cx:pt>
          <cx:pt idx="909">0.0002900544933611</cx:pt>
          <cx:pt idx="910">-4.1813671549110497e-05</cx:pt>
          <cx:pt idx="911">-0.000114202568294172</cx:pt>
          <cx:pt idx="912">-0.00085302504546250755</cx:pt>
          <cx:pt idx="913">-0.00097622406748661746</cx:pt>
          <cx:pt idx="914">-0.0027861487075697502</cx:pt>
          <cx:pt idx="915">-0.0015130914333938851</cx:pt>
          <cx:pt idx="916">-0.0037491832484008499</cx:pt>
          <cx:pt idx="917">-0.0010825076665706974</cx:pt>
          <cx:pt idx="918">0.0021389894245285399</cx:pt>
          <cx:pt idx="919">0.0037663429131617751</cx:pt>
          <cx:pt idx="920">0.0058505707979339752</cx:pt>
          <cx:pt idx="921">0.0022125545631229348</cx:pt>
          <cx:pt idx="922">-0.0021776078512328852</cx:pt>
          <cx:pt idx="923">-0.0024464206891846225</cx:pt>
          <cx:pt idx="924">-0.0029687430332123749</cx:pt>
          <cx:pt idx="925">0.00051763563212225505</cx:pt>
          <cx:pt idx="926">-0.00062347429568391502</cx:pt>
          <cx:pt idx="927">0.0012943791000073225</cx:pt>
          <cx:pt idx="928">0.00031835814237821249</cx:pt>
          <cx:pt idx="929">-0.0037158627773126</cx:pt>
          <cx:pt idx="930">-0.0034177441664684752</cx:pt>
          <cx:pt idx="931">-0.0052696719509823502</cx:pt>
          <cx:pt idx="932">-0.0053926635394392249</cx:pt>
          <cx:pt idx="933">-0.0031776445265536248</cx:pt>
          <cx:pt idx="934">-0.0017770552292007825</cx:pt>
          <cx:pt idx="935">-4.0763244369753249e-05</cx:pt>
          <cx:pt idx="936">0.000107957363827288</cx:pt>
          <cx:pt idx="937">9.6705386317533996e-05</cx:pt>
          <cx:pt idx="938">-8.7795128931621004e-05</cx:pt>
          <cx:pt idx="939">7.0159587649033252e-05</cx:pt>
          <cx:pt idx="940">-0.0001006849940115015</cx:pt>
          <cx:pt idx="941">-0.0023915295225902023</cx:pt>
          <cx:pt idx="942">-0.0024296056848854049</cx:pt>
          <cx:pt idx="943">-0.0034279908218848251</cx:pt>
          <cx:pt idx="944">-0.0005681118016251475</cx:pt>
          <cx:pt idx="945">-0.0002888610524938025</cx:pt>
          <cx:pt idx="946">0.0029485255219574499</cx:pt>
          <cx:pt idx="947">0.0066217498151247747</cx:pt>
          <cx:pt idx="948">0.00040311320640608751</cx:pt>
          <cx:pt idx="949">-0.0050596808686493248</cx:pt>
          <cx:pt idx="950">-0.0020710075978665875</cx:pt>
          <cx:pt idx="951">-0.0056510363989060253</cx:pt>
          <cx:pt idx="952">-0.0061248577614373004</cx:pt>
          <cx:pt idx="953">-0.0017339828831160575</cx:pt>
          <cx:pt idx="954">0.0047650708876780749</cx:pt>
          <cx:pt idx="955">0.0065916798917020252</cx:pt>
          <cx:pt idx="956">0.0021254383274080376</cx:pt>
          <cx:pt idx="957">0.0007325429649152525</cx:pt>
          <cx:pt idx="958">-0.0015921839668190049</cx:pt>
          <cx:pt idx="959">-0.0044387423142683499</cx:pt>
          <cx:pt idx="960">-0.0047651083515959248</cx:pt>
          <cx:pt idx="961">-0.0026863163020581001</cx:pt>
          <cx:pt idx="962">-0.0011855339778683825</cx:pt>
          <cx:pt idx="963">-0.0011920457200124425</cx:pt>
          <cx:pt idx="964">-0.00064709611304729505</cx:pt>
          <cx:pt idx="965">1.8126374968872174e-05</cx:pt>
          <cx:pt idx="966">-6.2387019569545756e-05</cx:pt>
          <cx:pt idx="967">-0.00021143398320044325</cx:pt>
          <cx:pt idx="968">-0.00010181984499962975</cx:pt>
          <cx:pt idx="969">-0.0009486022948670675</cx:pt>
          <cx:pt idx="970">0.0016464257675913624</cx:pt>
          <cx:pt idx="971">0.0036912138923297748</cx:pt>
          <cx:pt idx="972">0.0046057196271417997</cx:pt>
          <cx:pt idx="973">0.0023340298973930649</cx:pt>
          <cx:pt idx="974">0.0028895799835768252</cx:pt>
          <cx:pt idx="975">-0.0015629865590950924</cx:pt>
          <cx:pt idx="976">-0.0045179663913676752</cx:pt>
          <cx:pt idx="977">-0.0077971286794214249</cx:pt>
          <cx:pt idx="978">-0.0049338944814381249</cx:pt>
          <cx:pt idx="979">-0.0055886223882740749</cx:pt>
          <cx:pt idx="980">-0.0044742581666023752</cx:pt>
          <cx:pt idx="981">0.0059506144090163502</cx:pt>
          <cx:pt idx="982">0.011000322306850925</cx:pt>
          <cx:pt idx="983">0.0074133019903933001</cx:pt>
          <cx:pt idx="984">-0.0012381558546901924</cx:pt>
          <cx:pt idx="985">-0.00088114565092487754</cx:pt>
          <cx:pt idx="986">-0.0015192058081956775</cx:pt>
          <cx:pt idx="987">-0.0037058364850301251</cx:pt>
          <cx:pt idx="988">-0.003376929347176275</cx:pt>
          <cx:pt idx="989">-0.0040734222478422</cx:pt>
          <cx:pt idx="990">-0.00074750781720078752</cx:pt>
          <cx:pt idx="991">0.0035742795933472</cx:pt>
          <cx:pt idx="992">0.0095347663600719255</cx:pt>
          <cx:pt idx="993">0.0060195035866247503</cx:pt>
          <cx:pt idx="994">0.0060633789700530998</cx:pt>
          <cx:pt idx="995">0.0018677866833706599</cx:pt>
          <cx:pt idx="996">0.002121529414161705</cx:pt>
          <cx:pt idx="997">-0.0043169905730602249</cx:pt>
          <cx:pt idx="998">-0.0076021301389898746</cx:pt>
          <cx:pt idx="999">-0.0054481439031082999</cx:pt>
          <cx:pt idx="1000">-0.0096252182205547009</cx:pt>
          <cx:pt idx="1001">-0.0090479453673958498</cx:pt>
          <cx:pt idx="1002">-0.0073079809427943248</cx:pt>
          <cx:pt idx="1003">-0.0060417840944625998</cx:pt>
          <cx:pt idx="1004">-0.0048602133123514003</cx:pt>
          <cx:pt idx="1005">-0.0021919356967798477</cx:pt>
          <cx:pt idx="1006">-0.0010212524061621526</cx:pt>
          <cx:pt idx="1007">8.8831672990516753e-05</cx:pt>
          <cx:pt idx="1008">-7.4111223711842246e-05</cx:pt>
          <cx:pt idx="1009">0.0002900544933611</cx:pt>
          <cx:pt idx="1010">-4.1813671549110497e-05</cx:pt>
          <cx:pt idx="1011">-0.000114202568294172</cx:pt>
          <cx:pt idx="1012">-0.00085302504546250755</cx:pt>
          <cx:pt idx="1013">-0.00097622406748661746</cx:pt>
          <cx:pt idx="1014">-0.0027861487075697502</cx:pt>
          <cx:pt idx="1015">-0.0015130914333938851</cx:pt>
          <cx:pt idx="1016">-0.0037491832484008499</cx:pt>
          <cx:pt idx="1017">-0.0010825076665706974</cx:pt>
          <cx:pt idx="1018">0.0021389894245285399</cx:pt>
          <cx:pt idx="1019">0.0037663429131617751</cx:pt>
          <cx:pt idx="1020">0.0058505707979339752</cx:pt>
          <cx:pt idx="1021">0.0022125545631229348</cx:pt>
          <cx:pt idx="1022">-0.0021776078512328852</cx:pt>
          <cx:pt idx="1023">-0.0024464206891846225</cx:pt>
          <cx:pt idx="1024">-0.0029687430332123749</cx:pt>
          <cx:pt idx="1025">0.00051763563212225505</cx:pt>
          <cx:pt idx="1026">-0.00062347429568391502</cx:pt>
          <cx:pt idx="1027">0.0012943791000073225</cx:pt>
          <cx:pt idx="1028">0.00031835814237821249</cx:pt>
          <cx:pt idx="1029">-0.0037158627773126</cx:pt>
          <cx:pt idx="1030">-0.0034177441664684752</cx:pt>
          <cx:pt idx="1031">-0.0052696719509823502</cx:pt>
          <cx:pt idx="1032">-0.0053926635394392249</cx:pt>
          <cx:pt idx="1033">-0.0031776445265536248</cx:pt>
          <cx:pt idx="1034">-0.0017770552292007825</cx:pt>
          <cx:pt idx="1035">-4.0763244369753249e-05</cx:pt>
          <cx:pt idx="1036">0.000107957363827288</cx:pt>
          <cx:pt idx="1037">9.6705386317533996e-05</cx:pt>
          <cx:pt idx="1038">-8.7795128931621004e-05</cx:pt>
          <cx:pt idx="1039">7.0159587649033252e-05</cx:pt>
          <cx:pt idx="1040">-0.0001006849940115015</cx:pt>
          <cx:pt idx="1041">-0.0023915295225902023</cx:pt>
          <cx:pt idx="1042">-0.0024296056848854049</cx:pt>
          <cx:pt idx="1043">-0.0034279908218848251</cx:pt>
          <cx:pt idx="1044">-0.0005681118016251475</cx:pt>
          <cx:pt idx="1045">-0.0002888610524938025</cx:pt>
          <cx:pt idx="1046">0.0029485255219574499</cx:pt>
          <cx:pt idx="1047">0.0066217498151247747</cx:pt>
          <cx:pt idx="1048">0.00040311320640608751</cx:pt>
          <cx:pt idx="1049">-0.0050596808686493248</cx:pt>
          <cx:pt idx="1050">-0.0020710075978665875</cx:pt>
          <cx:pt idx="1051">-0.0056510363989060253</cx:pt>
          <cx:pt idx="1052">-0.0061248577614373004</cx:pt>
          <cx:pt idx="1053">-0.0017339828831160575</cx:pt>
          <cx:pt idx="1054">0.0047650708876780749</cx:pt>
          <cx:pt idx="1055">0.0065916798917020252</cx:pt>
          <cx:pt idx="1056">0.0021254383274080376</cx:pt>
          <cx:pt idx="1057">0.0007325429649152525</cx:pt>
          <cx:pt idx="1058">-0.0015921839668190049</cx:pt>
          <cx:pt idx="1059">-0.0044387423142683499</cx:pt>
          <cx:pt idx="1060">-0.0047651083515959248</cx:pt>
          <cx:pt idx="1061">-0.0026863163020581001</cx:pt>
          <cx:pt idx="1062">-0.0011855339778683825</cx:pt>
          <cx:pt idx="1063">-0.0011920457200124425</cx:pt>
          <cx:pt idx="1064">-0.00064709611304729505</cx:pt>
          <cx:pt idx="1065">1.8126374968872174e-05</cx:pt>
          <cx:pt idx="1066">-6.2387019569545756e-05</cx:pt>
          <cx:pt idx="1067">-0.00021143398320044325</cx:pt>
          <cx:pt idx="1068">-0.00010181984499962975</cx:pt>
          <cx:pt idx="1069">-0.0009486022948670675</cx:pt>
          <cx:pt idx="1070">0.0016464257675913624</cx:pt>
          <cx:pt idx="1071">0.0036912138923297748</cx:pt>
          <cx:pt idx="1072">0.0046057196271417997</cx:pt>
          <cx:pt idx="1073">0.0023340298973930649</cx:pt>
          <cx:pt idx="1074">0.0028895799835768252</cx:pt>
          <cx:pt idx="1075">-0.0015629865590950924</cx:pt>
          <cx:pt idx="1076">-0.0045179663913676752</cx:pt>
          <cx:pt idx="1077">-0.0077971286794214249</cx:pt>
          <cx:pt idx="1078">-0.0049338944814381249</cx:pt>
          <cx:pt idx="1079">-0.0055886223882740749</cx:pt>
          <cx:pt idx="1080">-0.0044742581666023752</cx:pt>
          <cx:pt idx="1081">0.0059506144090163502</cx:pt>
          <cx:pt idx="1082">0.011000322306850925</cx:pt>
          <cx:pt idx="1083">0.0074133019903933001</cx:pt>
        </cx:lvl>
      </cx:numDim>
    </cx:data>
    <cx:data id="23">
      <cx:numDim type="val">
        <cx:f>Sheet2!$X$1:$X$1084</cx:f>
        <cx:lvl ptCount="1084" formatCode="G/通用格式">
          <cx:pt idx="0">0.00020498632141611201</cx:pt>
          <cx:pt idx="1">0.0010632102706931599</cx:pt>
          <cx:pt idx="2">0.00051323203743741804</cx:pt>
          <cx:pt idx="3">-0.00041162165905515402</cx:pt>
          <cx:pt idx="4">-0.00054366114037378798</cx:pt>
          <cx:pt idx="5">-0.000857931307821007</cx:pt>
          <cx:pt idx="6">0.000189603078987737</cx:pt>
          <cx:pt idx="7">0.00036915310257747602</cx:pt>
          <cx:pt idx="8">6.9658536167212695e-05</cx:pt>
          <cx:pt idx="9">0.00045600388317918502</cx:pt>
          <cx:pt idx="10">-0.00030433571982197203</cx:pt>
          <cx:pt idx="11">-0.00040367879091630601</cx:pt>
          <cx:pt idx="12">-0.00058342984263513799</cx:pt>
          <cx:pt idx="13">0.00012162366591130599</cx:pt>
          <cx:pt idx="14">0.00016045799170234901</cx:pt>
          <cx:pt idx="15">-0.000102119436523437</cx:pt>
          <cx:pt idx="16">-0.00052271245735082295</cx:pt>
          <cx:pt idx="17">0.00024238684054855099</cx:pt>
          <cx:pt idx="18">-0.00019943940609445099</cx:pt>
          <cx:pt idx="19">0.00033582816281637002</cx:pt>
          <cx:pt idx="20">-0.00137020637565717</cx:pt>
          <cx:pt idx="21">-0.00047974503561887998</cx:pt>
          <cx:pt idx="22">-0.00062661879270250098</cx:pt>
          <cx:pt idx="23">0.00020226670741108901</cx:pt>
          <cx:pt idx="24">-0.00072208608927593098</cx:pt>
          <cx:pt idx="25">-0.000142352395897631</cx:pt>
          <cx:pt idx="26">0.00040413093530635498</cx:pt>
          <cx:pt idx="27">0.00020438868446400201</cx:pt>
          <cx:pt idx="28">0.000216456484954585</cx:pt>
          <cx:pt idx="29">-0.00082047093614387803</cx:pt>
          <cx:pt idx="30">-1.6851904415369499e-05</cx:pt>
          <cx:pt idx="31">0.00030716973190720502</cx:pt>
          <cx:pt idx="32">-6.7056681261708099e-06</cx:pt>
          <cx:pt idx="33">0.000212319282154971</cx:pt>
          <cx:pt idx="34">-0.0066644569888586903</cx:pt>
          <cx:pt idx="35">-0.0136130084291667</cx:pt>
          <cx:pt idx="36">-0.0110825868954487</cx:pt>
          <cx:pt idx="37">-0.0039342217127740498</cx:pt>
          <cx:pt idx="38">-0.0016839126174873599</cx:pt>
          <cx:pt idx="39">-0.00082037291590669802</cx:pt>
          <cx:pt idx="40">-0.0074822286488693398</cx:pt>
          <cx:pt idx="41">-0.0058048696091307804</cx:pt>
          <cx:pt idx="42">-0.0012285522070425599</cx:pt>
          <cx:pt idx="43">-0.0076525916441353998</cx:pt>
          <cx:pt idx="44">-0.0073020388457984498</cx:pt>
          <cx:pt idx="45">-0.0048608660688286799</cx:pt>
          <cx:pt idx="46">-0.0040205519613092898</cx:pt>
          <cx:pt idx="47">-0.0043363982875771001</cx:pt>
          <cx:pt idx="48">-0.00291472489717456</cx:pt>
          <cx:pt idx="49">-0.00061854257316972504</cx:pt>
          <cx:pt idx="50">-0.00276733340052114</cx:pt>
          <cx:pt idx="51">-0.00071853457307519597</cx:pt>
          <cx:pt idx="52">0.00035890529663346201</cx:pt>
          <cx:pt idx="53">0.00061030890589803199</cx:pt>
          <cx:pt idx="54">-0.00020029694020560601</cx:pt>
          <cx:pt idx="55">-0.00064928502191915702</cx:pt>
          <cx:pt idx="56">-0.00047076208866902699</cx:pt>
          <cx:pt idx="57">-0.0004679743130147</cx:pt>
          <cx:pt idx="58">5.47324824509313e-05</cx:pt>
          <cx:pt idx="59">0.00021422187592726199</cx:pt>
          <cx:pt idx="60">0.00056307651371433</cx:pt>
          <cx:pt idx="61">-0.000220585131184816</cx:pt>
          <cx:pt idx="62">-0.0051119921633015503</cx:pt>
          <cx:pt idx="63">-0.0193684755298805</cx:pt>
          <cx:pt idx="64">-0.021917639329934499</cx:pt>
          <cx:pt idx="65">-0.012807522638528</cx:pt>
          <cx:pt idx="66">-0.019650070395117101</cx:pt>
          <cx:pt idx="67">-0.020369933525735798</cx:pt>
          <cx:pt idx="68">-0.034344767727934197</cx:pt>
          <cx:pt idx="69">-0.032411985065152797</cx:pt>
          <cx:pt idx="70">-0.0227604655192729</cx:pt>
          <cx:pt idx="71">-0.031077647324577101</cx:pt>
          <cx:pt idx="72">-0.0286048387140913</cx:pt>
          <cx:pt idx="73">-0.0120506186456257</cx:pt>
          <cx:pt idx="74">-0.020046918036615</cx:pt>
          <cx:pt idx="75">-0.0119945751170737</cx:pt>
          <cx:pt idx="76">-0.0062192241056002601</cx:pt>
          <cx:pt idx="77">-0.0040520458626108298</cx:pt>
          <cx:pt idx="78">-0.00344270518048691</cx:pt>
          <cx:pt idx="79">-0.0021214334494823999</cx:pt>
          <cx:pt idx="80">-0.00042360718244352399</cx:pt>
          <cx:pt idx="81">0.00042347883843713903</cx:pt>
          <cx:pt idx="82">-0.00014167045656489301</cx:pt>
          <cx:pt idx="83">-0.00071253346807765498</cx:pt>
          <cx:pt idx="84">0.00078482092348279402</cx:pt>
          <cx:pt idx="85">8.4083622356086304e-05</cx:pt>
          <cx:pt idx="86">0.00015248067554474</cx:pt>
          <cx:pt idx="87">-0.00076761270199202504</cx:pt>
          <cx:pt idx="88">-0.0034107376591005702</cx:pt>
          <cx:pt idx="89">-0.0029002630989876398</cx:pt>
          <cx:pt idx="90">-0.013778802266190601</cx:pt>
          <cx:pt idx="91">-0.0263198221404938</cx:pt>
          <cx:pt idx="92">-0.043083163209808102</cx:pt>
          <cx:pt idx="93">-0.048505350143272202</cx:pt>
          <cx:pt idx="94">-0.043442590249585002</cx:pt>
          <cx:pt idx="95">-0.048750059506402502</cx:pt>
          <cx:pt idx="96">-0.083056653076381798</cx:pt>
          <cx:pt idx="97">-0.112394527905852</cx:pt>
          <cx:pt idx="98">-0.0978337119172355</cx:pt>
          <cx:pt idx="99">-0.10207357019537</cx:pt>
          <cx:pt idx="100">-0.042395670463270002</cx:pt>
          <cx:pt idx="101">-0.013229653804130201</cx:pt>
          <cx:pt idx="102">-0.037793103280342098</cx:pt>
          <cx:pt idx="103">-0.035373425853023603</cx:pt>
          <cx:pt idx="104">-0.028623463145258401</cx:pt>
          <cx:pt idx="105">-0.0097776245717827795</cx:pt>
          <cx:pt idx="106">-4.9746593448359601e-05</cx:pt>
          <cx:pt idx="107">0.0012935766495782901</cx:pt>
          <cx:pt idx="108">0.00054731122211383902</cx:pt>
          <cx:pt idx="109">0.0003384709470798</cx:pt>
          <cx:pt idx="110">-0.00049989090593079697</cx:pt>
          <cx:pt idx="111">0.000233428846069448</cx:pt>
          <cx:pt idx="112">-0.00032452176838505597</cx:pt>
          <cx:pt idx="113">0.0013052991457195499</cx:pt>
          <cx:pt idx="114">-9.0376697628677594e-05</cx:pt>
          <cx:pt idx="115">-0.00031201960249980902</cx:pt>
          <cx:pt idx="116">-0.0017406088583433699</cx:pt>
          <cx:pt idx="117">-0.0212604533715328</cx:pt>
          <cx:pt idx="118">-0.036830029331662503</cx:pt>
          <cx:pt idx="119">-0.042178053559328701</cx:pt>
          <cx:pt idx="120">-0.063240416005088104</cx:pt>
          <cx:pt idx="121">-0.066646709950486605</cx:pt>
          <cx:pt idx="122">-0.060958008349062301</cx:pt>
          <cx:pt idx="123">-0.027798485884967299</cx:pt>
          <cx:pt idx="124">-0.016189167054479502</cx:pt>
          <cx:pt idx="125">-0.039262947639459103</cx:pt>
          <cx:pt idx="126">-0.067819515590684998</cx:pt>
          <cx:pt idx="127">-0.033608001315837098</cx:pt>
          <cx:pt idx="128">-0.0080731154640721805</cx:pt>
          <cx:pt idx="129">-0.017246779606239101</cx:pt>
          <cx:pt idx="130">0.00126633188955621</cx:pt>
          <cx:pt idx="131">0.0165599035989356</cx:pt>
          <cx:pt idx="132">0.0234307919408373</cx:pt>
          <cx:pt idx="133">0.020009304001387899</cx:pt>
          <cx:pt idx="134">0.034105283262220003</cx:pt>
          <cx:pt idx="135">0.027346446023955098</cx:pt>
          <cx:pt idx="136">0.0180113483469963</cx:pt>
          <cx:pt idx="137">0.0064665478593540996</cx:pt>
          <cx:pt idx="138">-0.0020795927986650901</cx:pt>
          <cx:pt idx="139">-0.00060841147121690697</cx:pt>
          <cx:pt idx="140">-0.00035701998358352401</cx:pt>
          <cx:pt idx="141">-0.00041365488105771898</cx:pt>
          <cx:pt idx="142">9.4345461550660896e-05</cx:pt>
          <cx:pt idx="143">-0.0024277084054139999</cx:pt>
          <cx:pt idx="144">-0.0219451889990286</cx:pt>
          <cx:pt idx="145">-0.0288516247978216</cx:pt>
          <cx:pt idx="146">-0.040928331706543301</cx:pt>
          <cx:pt idx="147">-0.051306883683755501</cx:pt>
          <cx:pt idx="148">0.0051759236711982201</cx:pt>
          <cx:pt idx="149">0.0062319220853882702</cx:pt>
          <cx:pt idx="150">-0.028048810326281499</cx:pt>
          <cx:pt idx="151">-0.050592424318056002</cx:pt>
          <cx:pt idx="152">-0.025442104185799199</cx:pt>
          <cx:pt idx="153">-0.055658023281067698</cx:pt>
          <cx:pt idx="154">-0.084502143133144997</cx:pt>
          <cx:pt idx="155">-0.0301458478768496</cx:pt>
          <cx:pt idx="156">-0.040306845625356302</cx:pt>
          <cx:pt idx="157">-0.00703583543338227</cx:pt>
          <cx:pt idx="158">0.014169977545667499</cx:pt>
          <cx:pt idx="159">-0.0138095311091407</cx:pt>
          <cx:pt idx="160">-0.024894541075144098</cx:pt>
          <cx:pt idx="161">-0.0056575092645844097</cx:pt>
          <cx:pt idx="162">0.0235559790735477</cx:pt>
          <cx:pt idx="163">0.027798511842137</cx:pt>
          <cx:pt idx="164">0.00899319964127363</cx:pt>
          <cx:pt idx="165">-0.0049857057412753996</cx:pt>
          <cx:pt idx="166">-0.0010892438991601399</cx:pt>
          <cx:pt idx="167">-0.00012324390613495799</cx:pt>
          <cx:pt idx="168">0.00021369816452096501</cx:pt>
          <cx:pt idx="169">-0.00016625016289568601</cx:pt>
          <cx:pt idx="170">0.0041819342556006899</cx:pt>
          <cx:pt idx="171">0.011240670385919201</cx:pt>
          <cx:pt idx="172">0.00317443777505028</cx:pt>
          <cx:pt idx="173">0.00671291540155177</cx:pt>
          <cx:pt idx="174">-0.0051927478130967299</cx:pt>
          <cx:pt idx="175">-0.0019569677589899798</cx:pt>
          <cx:pt idx="176">0.041201378815885002</cx:pt>
          <cx:pt idx="177">-0.0205666892949555</cx:pt>
          <cx:pt idx="178">-0.0800487535330862</cx:pt>
          <cx:pt idx="179">-0.093818565601165402</cx:pt>
          <cx:pt idx="180">-0.035079257779738998</cx:pt>
          <cx:pt idx="181">-0.0376227011503582</cx:pt>
          <cx:pt idx="182">-0.071727163749922301</cx:pt>
          <cx:pt idx="183">-0.023604540428857498</cx:pt>
          <cx:pt idx="184">0.050905777599849898</cx:pt>
          <cx:pt idx="185">0.033064346216745297</cx:pt>
          <cx:pt idx="186">-0.0020182438704480299</cx:pt>
          <cx:pt idx="187">-0.055208451501038001</cx:pt>
          <cx:pt idx="188">-0.088280979493917</cx:pt>
          <cx:pt idx="189">-0.0108952359205572</cx:pt>
          <cx:pt idx="190">0.0085459331649002292</cx:pt>
          <cx:pt idx="191">0.038633860001496101</cx:pt>
          <cx:pt idx="192">0.0043348697674645198</cx:pt>
          <cx:pt idx="193">-0.0052042022459201</cx:pt>
          <cx:pt idx="194">-0.000431953438590794</cx:pt>
          <cx:pt idx="195">-0.00033171949501421399</cx:pt>
          <cx:pt idx="196">0.00097635442718421196</cx:pt>
          <cx:pt idx="197">-0.00071037039461245804</cx:pt>
          <cx:pt idx="198">0.0150868840947633</cx:pt>
          <cx:pt idx="199">0.0096549362380401755</cx:pt>
          <cx:pt idx="200">-0.0015906026556274874</cx:pt>
          <cx:pt idx="201">-0.0018878345780636099</cx:pt>
          <cx:pt idx="202">0.018628358597176375</cx:pt>
          <cx:pt idx="203">0.0147015624550061</cx:pt>
          <cx:pt idx="204">0.0086371538349103247</cx:pt>
          <cx:pt idx="205">0.0075244914711713254</cx:pt>
          <cx:pt idx="206">-0.01555026868025905</cx:pt>
          <cx:pt idx="207">-0.023353267637845825</cx:pt>
          <cx:pt idx="208">-0.019787121783330527</cx:pt>
          <cx:pt idx="209">-0.022968664742454126</cx:pt>
          <cx:pt idx="210">-0.0075984847898665246</cx:pt>
          <cx:pt idx="211">0.011934331459448401</cx:pt>
          <cx:pt idx="212">0.0099511355318153</cx:pt>
          <cx:pt idx="213">0.031361277908867752</cx:pt>
          <cx:pt idx="214">0.011753881336688849</cx:pt>
          <cx:pt idx="215">0.00015176733499338549</cx:pt>
          <cx:pt idx="216">-0.012107107493359574</cx:pt>
          <cx:pt idx="217">-0.00021972918487403925</cx:pt>
          <cx:pt idx="218">0.0089467392081629508</cx:pt>
          <cx:pt idx="219">0.010697705576753074</cx:pt>
          <cx:pt idx="220">0.00140073303344944</cx:pt>
          <cx:pt idx="221">0.0011669656092348425</cx:pt>
          <cx:pt idx="222">0.00023142221011882724</cx:pt>
          <cx:pt idx="223">-5.2405199570740498e-05</cx:pt>
          <cx:pt idx="224">-0.00056585560659673246</cx:pt>
          <cx:pt idx="225">0.00015922750453129276</cx:pt>
          <cx:pt idx="226">0.0061756939599925753</cx:pt>
          <cx:pt idx="227">0.0095165189937724999</cx:pt>
          <cx:pt idx="228">-0.00415369485576825</cx:pt>
          <cx:pt idx="229">0.013929390012108476</cx:pt>
          <cx:pt idx="230">0.010535839423000576</cx:pt>
          <cx:pt idx="231">0.0081084666580592494</cx:pt>
          <cx:pt idx="232">0.031683803757868251</cx:pt>
          <cx:pt idx="233">0.0196395092048719</cx:pt>
          <cx:pt idx="234">0.0146910694625396</cx:pt>
          <cx:pt idx="235">0.0020978412360147798</cx:pt>
          <cx:pt idx="236">-0.0018946682358757625</cx:pt>
          <cx:pt idx="237">-0.015626827572403974</cx:pt>
          <cx:pt idx="238">-0.001431610953952205</cx:pt>
          <cx:pt idx="239">0.036103080481463247</cx:pt>
          <cx:pt idx="240">0.035202049082124251</cx:pt>
          <cx:pt idx="241">0.019112433323926651</cx:pt>
          <cx:pt idx="242">-0.0040668392731715748</cx:pt>
          <cx:pt idx="243">-0.0390471570337265</cx:pt>
          <cx:pt idx="244">-0.012656904135244475</cx:pt>
          <cx:pt idx="245">-2.03543961711268e-06</cx:pt>
          <cx:pt idx="246">0.0023945209411935374</cx:pt>
          <cx:pt idx="247">0.0046987042950003754</cx:pt>
          <cx:pt idx="248">-0.0017980887639839824</cx:pt>
          <cx:pt idx="249">-0.004051111431171925</cx:pt>
          <cx:pt idx="250">-0.0018522381993299399</cx:pt>
          <cx:pt idx="251">-1.28696192140128e-05</cx:pt>
          <cx:pt idx="252">8.7839505686856007e-05</cx:pt>
          <cx:pt idx="253">0.0003783964294302975</cx:pt>
          <cx:pt idx="254">0.0046562094508217503</cx:pt>
          <cx:pt idx="255">0.0094899659196785759</cx:pt>
          <cx:pt idx="256">0.0078926754256472744</cx:pt>
          <cx:pt idx="257">0.00361480981160205</cx:pt>
          <cx:pt idx="258">0.00045216380773277747</cx:pt>
          <cx:pt idx="259">-0.0023888152275312975</cx:pt>
          <cx:pt idx="260">0.018514130584752899</cx:pt>
          <cx:pt idx="261">0.0091091606762866758</cx:pt>
          <cx:pt idx="262">0.0067444216481673249</cx:pt>
          <cx:pt idx="263">0.0026376388344473501</cx:pt>
          <cx:pt idx="264">0.015397938796632475</cx:pt>
          <cx:pt idx="265">-0.0228474396275757</cx:pt>
          <cx:pt idx="266">-0.0033781272798108501</cx:pt>
          <cx:pt idx="267">0.024756640263821451</cx:pt>
          <cx:pt idx="268">0.020354935156950651</cx:pt>
          <cx:pt idx="269">0.0090462026206955242</cx:pt>
          <cx:pt idx="270">-0.014758811200943226</cx:pt>
          <cx:pt idx="271">-0.031568758242069499</cx:pt>
          <cx:pt idx="272">-0.0140180163894546</cx:pt>
          <cx:pt idx="273">0.0096439364665221756</cx:pt>
          <cx:pt idx="274">0.00434312105858135</cx:pt>
          <cx:pt idx="275">-0.0012445457968396751</cx:pt>
          <cx:pt idx="276">-0.0082990872182228496</cx:pt>
          <cx:pt idx="277">-0.0046243032577143002</cx:pt>
          <cx:pt idx="278">-0.0014593702748965274</cx:pt>
          <cx:pt idx="279">-6.8163862828327494e-05</cx:pt>
          <cx:pt idx="280">5.5013654010344751e-05</cx:pt>
          <cx:pt idx="281">0.00089071481205231246</cx:pt>
          <cx:pt idx="282">0.0056117986964910752</cx:pt>
          <cx:pt idx="283">0.0043205158214046253</cx:pt>
          <cx:pt idx="284">0.0061454087543201252</cx:pt>
          <cx:pt idx="285">-0.0066442835182874251</cx:pt>
          <cx:pt idx="286">-0.010092391508262525</cx:pt>
          <cx:pt idx="287">-0.0040607044934754003</cx:pt>
          <cx:pt idx="288">0.018975620892604773</cx:pt>
          <cx:pt idx="289">0.024864625845888048</cx:pt>
          <cx:pt idx="290">-0.00087092565251767004</cx:pt>
          <cx:pt idx="291">0.011695491919298674</cx:pt>
          <cx:pt idx="292">0.0035105477000483749</cx:pt>
          <cx:pt idx="293">-0.011486459799028126</cx:pt>
          <cx:pt idx="294">0.0094877418494738758</cx:pt>
          <cx:pt idx="295">0.024625217931670901</cx:pt>
          <cx:pt idx="296">0.022378486600072574</cx:pt>
          <cx:pt idx="297">4.9019019128630997e-05</cx:pt>
          <cx:pt idx="298">-0.010036629190543225</cx:pt>
          <cx:pt idx="299">-0.058592276628257403</cx:pt>
          <cx:pt idx="300">-0.033949022192224503</cx:pt>
          <cx:pt idx="301">0.022747075299644402</cx:pt>
          <cx:pt idx="302">0.0178334240497432</cx:pt>
          <cx:pt idx="303">-0.050806888933875999</cx:pt>
          <cx:pt idx="304">-0.060604574277306901</cx:pt>
          <cx:pt idx="305">-0.0185521050361101</cx:pt>
          <cx:pt idx="306">-0.0133872904569122</cx:pt>
          <cx:pt idx="307">-0.00028505434282231798</cx:pt>
          <cx:pt idx="308">5.8202624380540397e-05</cx:pt>
          <cx:pt idx="309">0.0038114871391421402</cx:pt>
          <cx:pt idx="310">0.0252832241682657</cx:pt>
          <cx:pt idx="311">0.029097720049419799</cx:pt>
          <cx:pt idx="312">0.0040089113860675698</cx:pt>
          <cx:pt idx="313">-0.0077095817875565903</cx:pt>
          <cx:pt idx="314">-0.00541786888663585</cx:pt>
          <cx:pt idx="315">0.0135652084550594</cx:pt>
          <cx:pt idx="316">0.080747319576652807</cx:pt>
          <cx:pt idx="317">0.092674407673547093</cx:pt>
          <cx:pt idx="318">0.091940318430656198</cx:pt>
          <cx:pt idx="319">0.076386937605938607</cx:pt>
          <cx:pt idx="320">0.033028195256210202</cx:pt>
          <cx:pt idx="321">-0.044023820603562899</cx:pt>
          <cx:pt idx="322">-0.050897950554474901</cx:pt>
          <cx:pt idx="323">0.0554492583032982</cx:pt>
          <cx:pt idx="324">0.095753008391602695</cx:pt>
          <cx:pt idx="325">0.0836631141551369</cx:pt>
          <cx:pt idx="326">-0.041711704208350603</cx:pt>
          <cx:pt idx="327">-0.068171980191099796</cx:pt>
          <cx:pt idx="328">0.0049626400279887102</cx:pt>
          <cx:pt idx="329">0.0141901298130935</cx:pt>
          <cx:pt idx="330">-0.0070194085378085403</cx:pt>
          <cx:pt idx="331">-0.071458114267833106</cx:pt>
          <cx:pt idx="332">-0.090060113825682395</cx:pt>
          <cx:pt idx="333">-0.026181126453576099</cx:pt>
          <cx:pt idx="334">-0.0093702057412092497</cx:pt>
          <cx:pt idx="335">-0.00070242036572978905</cx:pt>
          <cx:pt idx="336">0.00050746075686627804</cx:pt>
          <cx:pt idx="337">0.0034896026674185198</cx:pt>
          <cx:pt idx="338">0.016586910599718899</cx:pt>
          <cx:pt idx="339">0.029452136978584099</cx:pt>
          <cx:pt idx="340">0.0056943784321676497</cx:pt>
          <cx:pt idx="341">-0.017572333414673999</cx:pt>
          <cx:pt idx="342">-0.061592905061111002</cx:pt>
          <cx:pt idx="343">-0.024692695104772702</cx:pt>
          <cx:pt idx="344">0.071969284376280807</cx:pt>
          <cx:pt idx="345">0.020822081920871802</cx:pt>
          <cx:pt idx="346">0.050106020153705799</cx:pt>
          <cx:pt idx="347">0.063108631533556003</cx:pt>
          <cx:pt idx="348">0.036381823466715903</cx:pt>
          <cx:pt idx="349">-0.087478139589207096</cx:pt>
          <cx:pt idx="350">-0.095879587177271602</cx:pt>
          <cx:pt idx="351">0.038818335463837499</cx:pt>
          <cx:pt idx="352">0.15835488127945899</cx:pt>
          <cx:pt idx="353">0.039441141555812603</cx:pt>
          <cx:pt idx="354">0.040767029276979699</cx:pt>
          <cx:pt idx="355">-0.074229968268411703</cx:pt>
          <cx:pt idx="356">-0.0051305614298450403</cx:pt>
          <cx:pt idx="357">-0.0455538430546472</cx:pt>
          <cx:pt idx="358">-0.011733657622950099</cx:pt>
          <cx:pt idx="359">-0.075424469235238795</cx:pt>
          <cx:pt idx="360">-0.075263694500511999</cx:pt>
          <cx:pt idx="361">-0.019159222348269601</cx:pt>
          <cx:pt idx="362">-0.0022580084243025399</cx:pt>
          <cx:pt idx="363">0.00064909814572589898</cx:pt>
          <cx:pt idx="364">-9.6439436252841295e-05</cx:pt>
          <cx:pt idx="365">0.00023913014828647199</cx:pt>
          <cx:pt idx="366">0.010165417805692399</cx:pt>
          <cx:pt idx="367">0.014224500703831701</cx:pt>
          <cx:pt idx="368">0.036432153330462798</cx:pt>
          <cx:pt idx="369">0.026964445775181999</cx:pt>
          <cx:pt idx="370">-0.028956053816315101</cx:pt>
          <cx:pt idx="371">-0.00216667177854962</cx:pt>
          <cx:pt idx="372">0.0073517805780546402</cx:pt>
          <cx:pt idx="373">-0.0110140386919343</cx:pt>
          <cx:pt idx="374">0.0822737093822975</cx:pt>
          <cx:pt idx="375">-0.0058612663450808402</cx:pt>
          <cx:pt idx="376">-0.085643335350731001</cx:pt>
          <cx:pt idx="377">-0.19299413372128801</cx:pt>
          <cx:pt idx="378">-0.193037486428179</cx:pt>
          <cx:pt idx="379">-0.042423676912616302</cx:pt>
          <cx:pt idx="380">0.11781734189986599</cx:pt>
          <cx:pt idx="381">0.0743556205682077</cx:pt>
          <cx:pt idx="382">-0.016357938926716501</cx:pt>
          <cx:pt idx="383">-0.095855459354290198</cx:pt>
          <cx:pt idx="384">-0.023153076504198199</cx:pt>
          <cx:pt idx="385">0.023539949935707401</cx:pt>
          <cx:pt idx="386">0.0139677587997665</cx:pt>
          <cx:pt idx="387">-0.073237247960640794</cx:pt>
          <cx:pt idx="388">-0.064908860308014404</cx:pt>
          <cx:pt idx="389">-0.011353755782312</cx:pt>
          <cx:pt idx="390">-0.0036644054752626698</cx:pt>
          <cx:pt idx="391">-0.0015448101062509999</cx:pt>
          <cx:pt idx="392">-0.00032534539190740599</cx:pt>
          <cx:pt idx="393">0.00020768573996399</cx:pt>
          <cx:pt idx="394">0.0042260459722057398</cx:pt>
          <cx:pt idx="395">0.0064317153787273196</cx:pt>
          <cx:pt idx="396">0.017256186069801099</cx:pt>
          <cx:pt idx="397">0.0339120922976964</cx:pt>
          <cx:pt idx="398">-0.040385112518635399</cx:pt>
          <cx:pt idx="399">0.013602345179616599</cx:pt>
          <cx:pt idx="400">0.010621128512619</cx:pt>
          <cx:pt idx="401">0.049458054627632503</cx:pt>
          <cx:pt idx="402">0.082356576538116899</cx:pt>
          <cx:pt idx="403">-0.0062514562153134301</cx:pt>
          <cx:pt idx="404">-0.070098022658119902</cx:pt>
          <cx:pt idx="405">-0.166471019954715</cx:pt>
          <cx:pt idx="406">-0.16280336536694401</cx:pt>
          <cx:pt idx="407">-0.058377632330282897</cx:pt>
          <cx:pt idx="408">0.097713532060122801</cx:pt>
          <cx:pt idx="409">0.101357600639081</cx:pt>
          <cx:pt idx="410">0.017908902896587899</cx:pt>
          <cx:pt idx="411">0.0339092903906415</cx:pt>
          <cx:pt idx="412">0.0231111987682504</cx:pt>
          <cx:pt idx="413">-0.0040965082892033501</cx:pt>
          <cx:pt idx="414">0.0054884465182911402</cx:pt>
          <cx:pt idx="415">-0.0049198338326639102</cx:pt>
          <cx:pt idx="416">-0.0417351604951961</cx:pt>
          <cx:pt idx="417">-0.017457962336643498</cx:pt>
          <cx:pt idx="418">-0.0060249553494016901</cx:pt>
          <cx:pt idx="419">-3.5229885426552299e-05</cx:pt>
          <cx:pt idx="420">0.00032641459904037798</cx:pt>
          <cx:pt idx="421">-0.00094585192686043296</cx:pt>
          <cx:pt idx="422">0.00145933969958935</cx:pt>
          <cx:pt idx="423">0.0216940811150119</cx:pt>
          <cx:pt idx="424">0.020802232739310401</cx:pt>
          <cx:pt idx="425">-0.012956426440477301</cx:pt>
          <cx:pt idx="426">-0.036344521444612199</cx:pt>
          <cx:pt idx="427">0.00022935104630837901</cx:pt>
          <cx:pt idx="428">-0.019076086730308601</cx:pt>
          <cx:pt idx="429">0.0074976060819705696</cx:pt>
          <cx:pt idx="430">0.073352319047069098</cx:pt>
          <cx:pt idx="431">-0.034765196247911898</cx:pt>
          <cx:pt idx="432">-0.155079693899314</cx:pt>
          <cx:pt idx="433">-0.142660341617321</cx:pt>
          <cx:pt idx="434">-0.14901528507221001</cx:pt>
          <cx:pt idx="435">-0.011320496729256</cx:pt>
          <cx:pt idx="436">0.052952967507461701</cx:pt>
          <cx:pt idx="437">0.19701106242993299</cx:pt>
          <cx:pt idx="438">0.0169351382331</cx:pt>
          <cx:pt idx="439">0.060685977967553498</cx:pt>
          <cx:pt idx="440">0.042950220275390603</cx:pt>
          <cx:pt idx="441">0.046814281485704101</cx:pt>
          <cx:pt idx="442">0.052541084391029003</cx:pt>
          <cx:pt idx="443">-0.00081770485512817101</cx:pt>
          <cx:pt idx="444">-0.069231378949620004</cx:pt>
          <cx:pt idx="445">-0.058451250683636498</cx:pt>
          <cx:pt idx="446">-0.018545852500811599</cx:pt>
          <cx:pt idx="447">-0.0083517601777416007</cx:pt>
          <cx:pt idx="448">-0.00040372331510087398</cx:pt>
          <cx:pt idx="449">0.000185310155680647</cx:pt>
          <cx:pt idx="450">-0.00048075681421748102</cx:pt>
          <cx:pt idx="451">-0.0049204896633399499</cx:pt>
          <cx:pt idx="452">0.014997025162011899</cx:pt>
          <cx:pt idx="453">-0.029495914633230601</cx:pt>
          <cx:pt idx="454">0.045786230726053902</cx:pt>
          <cx:pt idx="455">0.085439114403196598</cx:pt>
          <cx:pt idx="456">0.082945875948139805</cx:pt>
          <cx:pt idx="457">-0.0093679409097932095</cx:pt>
          <cx:pt idx="458">-0.0271782093008976</cx:pt>
          <cx:pt idx="459">-0.031938400032176802</cx:pt>
          <cx:pt idx="460">-0.025497700590462299</cx:pt>
          <cx:pt idx="461">-0.117451637480257</cx:pt>
          <cx:pt idx="462">-0.102315081790185</cx:pt>
          <cx:pt idx="463">0.14426117322618201</cx:pt>
          <cx:pt idx="464">0.13709448993283499</cx:pt>
          <cx:pt idx="465">0.22178268782139199</cx:pt>
          <cx:pt idx="466">0.072583457238237906</cx:pt>
          <cx:pt idx="467">0.015271893774333099</cx:pt>
          <cx:pt idx="468">0.048992673800621098</cx:pt>
          <cx:pt idx="469">0.032143998664296701</cx:pt>
          <cx:pt idx="470">0.0142519989898343</cx:pt>
          <cx:pt idx="471">0.034100084115111298</cx:pt>
          <cx:pt idx="472">-0.030896581969341402</cx:pt>
          <cx:pt idx="473">-0.051701068368421997</cx:pt>
          <cx:pt idx="474">-0.020485308696153899</cx:pt>
          <cx:pt idx="475">-0.0010528406357413599</cx:pt>
          <cx:pt idx="476">0.00075796608597780799</cx:pt>
          <cx:pt idx="477">-0.00020457180622014101</cx:pt>
          <cx:pt idx="478">-0.0069080850741602001</cx:pt>
          <cx:pt idx="479">-0.032968518884135198</cx:pt>
          <cx:pt idx="480">-0.0268521087599023</cx:pt>
          <cx:pt idx="481">-0.040144257338282897</cx:pt>
          <cx:pt idx="482">0.015764101323863699</cx:pt>
          <cx:pt idx="483">0.043213335615089797</cx:pt>
          <cx:pt idx="484">0.058237292307722101</cx:pt>
          <cx:pt idx="485">0.0411495918104237</cx:pt>
          <cx:pt idx="486">0.043914420933940199</cx:pt>
          <cx:pt idx="487">-0.028170284733700798</cx:pt>
          <cx:pt idx="488">-0.090860567064461495</cx:pt>
          <cx:pt idx="489">-0.176878301435654</cx:pt>
          <cx:pt idx="490">-0.076881602054401602</cx:pt>
          <cx:pt idx="491">0.158321702823048</cx:pt>
          <cx:pt idx="492">0.19253691929851099</cx:pt>
          <cx:pt idx="493">0.17014826389188401</cx:pt>
          <cx:pt idx="494">0.049713209858615298</cx:pt>
          <cx:pt idx="495">-0.047711937211011198</cx:pt>
          <cx:pt idx="496">0.0096106319081965402</cx:pt>
          <cx:pt idx="497">-0.0045915618125629198</cx:pt>
          <cx:pt idx="498">0.057877830544483103</cx:pt>
          <cx:pt idx="499">0.0074452507585767696</cx:pt>
          <cx:pt idx="500">-0.029571017102499202</cx:pt>
          <cx:pt idx="501">-0.041967874957910503</cx:pt>
          <cx:pt idx="502">-0.0111531269744541</cx:pt>
          <cx:pt idx="503">-0.0021701482267401902</cx:pt>
          <cx:pt idx="504">0.000407654053605218</cx:pt>
          <cx:pt idx="505">-0.000102355205727802</cx:pt>
          <cx:pt idx="506">-0.0083877038421834894</cx:pt>
          <cx:pt idx="507">-0.027671097090922098</cx:pt>
          <cx:pt idx="508">-0.036925809506091298</cx:pt>
          <cx:pt idx="509">-0.022915816308791099</cx:pt>
          <cx:pt idx="510">0.00045135641228556998</cx:pt>
          <cx:pt idx="511">0.036939424570882201</cx:pt>
          <cx:pt idx="512">0.020168776718596199</cx:pt>
          <cx:pt idx="513">-0.016440419070860999</cx:pt>
          <cx:pt idx="514">-0.0295746770224951</cx:pt>
          <cx:pt idx="515">-0.094633470626098795</cx:pt>
          <cx:pt idx="516">-0.22505115990288899</cx:pt>
          <cx:pt idx="517">-0.20369822185994099</cx:pt>
          <cx:pt idx="518">0.0213918939364003</cx:pt>
          <cx:pt idx="519">0.12730776482360601</cx:pt>
          <cx:pt idx="520">0.10960192022302701</cx:pt>
          <cx:pt idx="521">0.101791453437323</cx:pt>
          <cx:pt idx="522">-0.0175983676879626</cx:pt>
          <cx:pt idx="523">-0.056818341698629801</cx:pt>
          <cx:pt idx="524">-0.010221184551627601</cx:pt>
          <cx:pt idx="525">-0.014482545201247501</cx:pt>
          <cx:pt idx="526">0.0027902614842299201</cx:pt>
          <cx:pt idx="527">-0.058356524503922799</cx:pt>
          <cx:pt idx="528">-0.049057869619809</cx:pt>
          <cx:pt idx="529">-0.020487661490979699</cx:pt>
          <cx:pt idx="530">-0.0019304091395613301</cx:pt>
          <cx:pt idx="531">-0.00023216025829821799</cx:pt>
          <cx:pt idx="532">-0.00045400078409532998</cx:pt>
          <cx:pt idx="533">0.00060207244671490405</cx:pt>
          <cx:pt idx="534">0.00027023569231547298</cx:pt>
          <cx:pt idx="535">-0.015913491683132799</cx:pt>
          <cx:pt idx="536">-0.023451187495034199</cx:pt>
          <cx:pt idx="537">0.0024320921266809199</cx:pt>
          <cx:pt idx="538">-0.0050998385628782004</cx:pt>
          <cx:pt idx="539">0.0133570447314322</cx:pt>
          <cx:pt idx="540">0.027286284764116601</cx:pt>
          <cx:pt idx="541">0.0247954310561673</cx:pt>
          <cx:pt idx="542">-0.040863140605504999</cx:pt>
          <cx:pt idx="543">-0.128172327414878</cx:pt>
          <cx:pt idx="544">-0.25272625591572301</cx:pt>
          <cx:pt idx="545">-0.191223437415521</cx:pt>
          <cx:pt idx="546">0.094908779440443</cx:pt>
          <cx:pt idx="547">0.14265017911715999</cx:pt>
          <cx:pt idx="548">-0.024698319125170801</cx:pt>
          <cx:pt idx="549">-0.0043191429094823703</cx:pt>
          <cx:pt idx="550">-0.091219441939927606</cx:pt>
          <cx:pt idx="551">-0.052328110353955903</cx:pt>
          <cx:pt idx="552">-0.068059348583837095</cx:pt>
          <cx:pt idx="553">-0.080066394655271503</cx:pt>
          <cx:pt idx="554">-0.13136289340702301</cx:pt>
          <cx:pt idx="555">-0.093076654296738004</cx:pt>
          <cx:pt idx="556">-0.033744851014189302</cx:pt>
          <cx:pt idx="557">-0.0153847949227166</cx:pt>
          <cx:pt idx="558">-0.0036524216872418601</cx:pt>
          <cx:pt idx="559">-0.0010137055598563899</cx:pt>
          <cx:pt idx="560">-0.00063715195899951595</cx:pt>
          <cx:pt idx="561">-0.000169854428604546</cx:pt>
          <cx:pt idx="562">-0.0022115725518673099</cx:pt>
          <cx:pt idx="563">-0.024694818083130898</cx:pt>
          <cx:pt idx="564">-0.023662409364692299</cx:pt>
          <cx:pt idx="565">-0.017674345081292099</cx:pt>
          <cx:pt idx="566">-0.0350399008356942</cx:pt>
          <cx:pt idx="567">-0.043629366916459897</cx:pt>
          <cx:pt idx="568">-0.0557790100338365</cx:pt>
          <cx:pt idx="569">-0.11651881842577901</cx:pt>
          <cx:pt idx="570">-0.12900130776108501</cx:pt>
          <cx:pt idx="571">-0.16042309979545299</cx:pt>
          <cx:pt idx="572">-0.183041064047926</cx:pt>
          <cx:pt idx="573">-0.10601649097603499</cx:pt>
          <cx:pt idx="574">0.18160390762392201</cx:pt>
          <cx:pt idx="575">0.11290145114104901</cx:pt>
          <cx:pt idx="576">-0.0038665075533229698</cx:pt>
          <cx:pt idx="577">-0.0061627352113651501</cx:pt>
          <cx:pt idx="578">-0.13545642321863599</cx:pt>
          <cx:pt idx="579">-0.103715937757675</cx:pt>
          <cx:pt idx="580">-0.095444211586239003</cx:pt>
          <cx:pt idx="581">-0.10541782509683401</cx:pt>
          <cx:pt idx="582">-0.13480137981877399</cx:pt>
          <cx:pt idx="583">-0.10008337485897401</cx:pt>
          <cx:pt idx="584">-0.0149357862400327</cx:pt>
          <cx:pt idx="585">-0.00191804206367411</cx:pt>
          <cx:pt idx="586">-0.0021879819832928801</cx:pt>
          <cx:pt idx="587">-0.00075108571665245805</cx:pt>
          <cx:pt idx="588">0.00031795011229923101</cx:pt>
          <cx:pt idx="589">0.0011508681602106199</cx:pt>
          <cx:pt idx="590">-0.0027767813754252199</cx:pt>
          <cx:pt idx="591">-0.025179623908596498</cx:pt>
          <cx:pt idx="592">-0.026301349440121202</cx:pt>
          <cx:pt idx="593">-0.042506736886990498</cx:pt>
          <cx:pt idx="594">-0.079355651359700893</cx:pt>
          <cx:pt idx="595">-0.108144120968168</cx:pt>
          <cx:pt idx="596">-0.10427262168623801</cx:pt>
          <cx:pt idx="597">-0.128880627938427</cx:pt>
          <cx:pt idx="598">-0.098337708217333897</cx:pt>
          <cx:pt idx="599">-0.0886824178112251</cx:pt>
          <cx:pt idx="600">-0.053379556961657797</cx:pt>
          <cx:pt idx="601">0.098218271622536393</cx:pt>
          <cx:pt idx="602">0.15996893595429801</cx:pt>
          <cx:pt idx="603">0.031419681621768399</cx:pt>
          <cx:pt idx="604">0.033848908083933801</cx:pt>
          <cx:pt idx="605">-0.023996808884776601</cx:pt>
          <cx:pt idx="606">-0.1075807893809</cx:pt>
          <cx:pt idx="607">-0.111936289267787</cx:pt>
          <cx:pt idx="608">-0.065508211595716598</cx:pt>
          <cx:pt idx="609">-0.031760566176378298</cx:pt>
          <cx:pt idx="610">-0.102922927289572</cx:pt>
          <cx:pt idx="611">-0.066658574273984098</cx:pt>
          <cx:pt idx="612">-0.0097742822464697496</cx:pt>
          <cx:pt idx="613">-0.00329222512836679</cx:pt>
          <cx:pt idx="614">-0.0049057636775850198</cx:pt>
          <cx:pt idx="615">-0.00071059489175767405</cx:pt>
          <cx:pt idx="616">0.00043643825712144603</cx:pt>
          <cx:pt idx="617">0.000304287454700556</cx:pt>
          <cx:pt idx="618">-0.0043798762851145704</cx:pt>
          <cx:pt idx="619">-0.0208652685374957</cx:pt>
          <cx:pt idx="620">-0.039480522143948399</cx:pt>
          <cx:pt idx="621">-0.047139626979666199</cx:pt>
          <cx:pt idx="622">-0.070630165988260801</cx:pt>
          <cx:pt idx="623">-0.10074812379591699</cx:pt>
          <cx:pt idx="624">-0.068009060310557201</cx:pt>
          <cx:pt idx="625">-0.072989066210116402</cx:pt>
          <cx:pt idx="626">-0.080066042453959499</cx:pt>
          <cx:pt idx="627">-0.0921027590332687</cx:pt>
          <cx:pt idx="628">-0.020159654631760698</cx:pt>
          <cx:pt idx="629">0.132617235911234</cx:pt>
          <cx:pt idx="630">0.165610779213925</cx:pt>
          <cx:pt idx="631">0.089587167263372097</cx:pt>
          <cx:pt idx="632">0.099687784204693805</cx:pt>
          <cx:pt idx="633">0.0116748386981806</cx:pt>
          <cx:pt idx="634">-0.053028857627094701</cx:pt>
          <cx:pt idx="635">-0.0045595363669692296</cx:pt>
          <cx:pt idx="636">-0.038236132230171201</cx:pt>
          <cx:pt idx="637">-0.068547543086625196</cx:pt>
          <cx:pt idx="638">-0.078449880912397796</cx:pt>
          <cx:pt idx="639">-0.044442899144616702</cx:pt>
          <cx:pt idx="640">-0.014760158954687</cx:pt>
          <cx:pt idx="641">-0.0086083262811089099</cx:pt>
          <cx:pt idx="642">-0.00042126893676328102</cx:pt>
          <cx:pt idx="643">-0.000161591554333869</cx:pt>
          <cx:pt idx="644">-0.00062119740801472995</cx:pt>
          <cx:pt idx="645">0.00032376320811300401</cx:pt>
          <cx:pt idx="646">-0.0044503803485065599</cx:pt>
          <cx:pt idx="647">-0.0079223909393514105</cx:pt>
          <cx:pt idx="648">-0.0222155702345368</cx:pt>
          <cx:pt idx="649">-0.033764627689208598</cx:pt>
          <cx:pt idx="650">-0.045148667406434598</cx:pt>
          <cx:pt idx="651">-0.109567688780825</cx:pt>
          <cx:pt idx="652">-0.113376513027515</cx:pt>
          <cx:pt idx="653">-0.117526809314156</cx:pt>
          <cx:pt idx="654">-0.076706728614715294</cx:pt>
          <cx:pt idx="655">-0.077120140075977395</cx:pt>
          <cx:pt idx="656">0.065935028666501597</cx:pt>
          <cx:pt idx="657">0.11168883828458</cx:pt>
          <cx:pt idx="658">0.160573865971537</cx:pt>
          <cx:pt idx="659">0.113529015345012</cx:pt>
          <cx:pt idx="660">0.12699352247114301</cx:pt>
          <cx:pt idx="661">0.089829587889339105</cx:pt>
          <cx:pt idx="662">-0.0185241187298508</cx:pt>
          <cx:pt idx="663">-0.00123001573987318</cx:pt>
          <cx:pt idx="664">-0.040504338903190697</cx:pt>
          <cx:pt idx="665">-0.036965399008586801</cx:pt>
          <cx:pt idx="666">-0.072701825741775805</cx:pt>
          <cx:pt idx="667">-0.041564120348212101</cx:pt>
          <cx:pt idx="668">-0.016648885085483699</cx:pt>
          <cx:pt idx="669">-0.010586869845502301</cx:pt>
          <cx:pt idx="670">3.1212174557141099e-05</cx:pt>
          <cx:pt idx="671">0.000200526049730203</cx:pt>
          <cx:pt idx="672">0.00044980490756497997</cx:pt>
          <cx:pt idx="673">0.00047723148723597102</cx:pt>
          <cx:pt idx="674">-0.0017489450337911301</cx:pt>
          <cx:pt idx="675">-0.0039361625520887402</cx:pt>
          <cx:pt idx="676">-0.0060800270858023401</cx:pt>
          <cx:pt idx="677">-0.013074016131595499</cx:pt>
          <cx:pt idx="678">-0.0417506071047552</cx:pt>
          <cx:pt idx="679">-0.095852085866848305</cx:pt>
          <cx:pt idx="680">-0.11637997115986</cx:pt>
          <cx:pt idx="681">-0.130361831692686</cx:pt>
          <cx:pt idx="682">-0.066854658131955902</cx:pt>
          <cx:pt idx="683">-0.0013339426028904601</cx:pt>
          <cx:pt idx="684">-0.059055959423358999</cx:pt>
          <cx:pt idx="685">0.0355365357254726</cx:pt>
          <cx:pt idx="686">-0.0022324142174822998</cx:pt>
          <cx:pt idx="687">0.0746549612156268</cx:pt>
          <cx:pt idx="688">0.15262952709246999</cx:pt>
          <cx:pt idx="689">0.083401744978709294</cx:pt>
          <cx:pt idx="690">-0.044083150712719302</cx:pt>
          <cx:pt idx="691">0.032673854330093698</cx:pt>
          <cx:pt idx="692">0.0071601683627877197</cx:pt>
          <cx:pt idx="693">-0.0078475227968290706</cx:pt>
          <cx:pt idx="694">-0.021198148036943198</cx:pt>
          <cx:pt idx="695">-0.018186011186449299</cx:pt>
          <cx:pt idx="696">-0.0118188896016178</cx:pt>
          <cx:pt idx="697">-0.0035797249005820298</cx:pt>
          <cx:pt idx="698">-0.00050924316437894897</cx:pt>
          <cx:pt idx="699">9.2229490843818797e-05</cx:pt>
          <cx:pt idx="700">-6.3031072824506394e-05</cx:pt>
          <cx:pt idx="701">-0.00099021158678142093</cx:pt>
          <cx:pt idx="702">-0.00018047775941447199</cx:pt>
          <cx:pt idx="703">-0.00087447174288116797</cx:pt>
          <cx:pt idx="704">-0.0050045648460721303</cx:pt>
          <cx:pt idx="705">-0.0078386646397172292</cx:pt>
          <cx:pt idx="706">-0.025794047654529199</cx:pt>
          <cx:pt idx="707">-0.043942367425760902</cx:pt>
          <cx:pt idx="708">-0.042490943476591499</cx:pt>
          <cx:pt idx="709">-0.034195527512208702</cx:pt>
          <cx:pt idx="710">-0.0789111407786562</cx:pt>
          <cx:pt idx="711">-0.020072173999260302</cx:pt>
          <cx:pt idx="712">-0.016594107132841301</cx:pt>
          <cx:pt idx="713">0.026103779962274198</cx:pt>
          <cx:pt idx="714">0.054439824861190499</cx:pt>
          <cx:pt idx="715">0.075176803622888796</cx:pt>
          <cx:pt idx="716">0.069626734859300501</cx:pt>
          <cx:pt idx="717">0.0210898632216635</cx:pt>
          <cx:pt idx="718">0.0144781336790032</cx:pt>
          <cx:pt idx="719">-0.035574102454992103</cx:pt>
          <cx:pt idx="720">-0.028087455411108402</cx:pt>
          <cx:pt idx="721">-0.026027721217647799</cx:pt>
          <cx:pt idx="722">-0.019955819975987301</cx:pt>
          <cx:pt idx="723">-0.0037871947303763399</cx:pt>
          <cx:pt idx="724">-0.00227617360141368</cx:pt>
          <cx:pt idx="725">-3.3399351797608402e-05</cx:pt>
          <cx:pt idx="726">-0.00046843560109335398</cx:pt>
          <cx:pt idx="727">0.00028796798091258898</cx:pt>
          <cx:pt idx="728">7.8310108564268294e-05</cx:pt>
          <cx:pt idx="729">-0.00032825370707660498</cx:pt>
          <cx:pt idx="730">8.1105188736376805e-05</cx:pt>
          <cx:pt idx="731">0.00064005330906642297</cx:pt>
          <cx:pt idx="732">-0.00068053149784564704</cx:pt>
          <cx:pt idx="733">-0.001800649593906</cx:pt>
          <cx:pt idx="734">-0.00020210806597901701</cx:pt>
          <cx:pt idx="735">0.010770250618920899</cx:pt>
          <cx:pt idx="736">0.0169186912766866</cx:pt>
          <cx:pt idx="737">0.0146838046078992</cx:pt>
          <cx:pt idx="738">-0.010197931979462799</cx:pt>
          <cx:pt idx="739">-0.0207584714830444</cx:pt>
          <cx:pt idx="740">-0.0093596957776588604</cx:pt>
          <cx:pt idx="741">0.0288707387688922</cx:pt>
          <cx:pt idx="742">0.042994345754944797</cx:pt>
          <cx:pt idx="743">0.022267982836091198</cx:pt>
          <cx:pt idx="744">-0.0051487536604641702</cx:pt>
          <cx:pt idx="745">-0.0116431197204434</cx:pt>
          <cx:pt idx="746">0.0199589472345203</cx:pt>
          <cx:pt idx="747">0.020444320985444499</cx:pt>
          <cx:pt idx="748">0.0057102115911171697</cx:pt>
          <cx:pt idx="749">-8.0660445787723403e-05</cx:pt>
          <cx:pt idx="750">-0.0016495760971922699</cx:pt>
          <cx:pt idx="751">-0.0012481539323352701</cx:pt>
          <cx:pt idx="752">0.000403246881961833</cx:pt>
          <cx:pt idx="753">0.00044164877734861001</cx:pt>
          <cx:pt idx="754">0.000194725160209651</cx:pt>
          <cx:pt idx="755">0.00061632730300024995</cx:pt>
          <cx:pt idx="756">7.6307636354429898e-05</cx:pt>
          <cx:pt idx="757">0.00034649593014761198</cx:pt>
          <cx:pt idx="758">0.0010878642980443401</cx:pt>
          <cx:pt idx="759">0.000229436615744575</cx:pt>
          <cx:pt idx="760">0.00020133528342431599</cx:pt>
          <cx:pt idx="761">0.00056609946829403401</cx:pt>
          <cx:pt idx="762">0.00073476356181546604</cx:pt>
          <cx:pt idx="763">-0.00083340855423552401</cx:pt>
          <cx:pt idx="764">0.0011805838623057099</cx:pt>
          <cx:pt idx="765">0.0054989493697941601</cx:pt>
          <cx:pt idx="766">0.0062378606726848796</cx:pt>
          <cx:pt idx="767">0.00571065301014171</cx:pt>
          <cx:pt idx="768">0.0044892480673411998</cx:pt>
          <cx:pt idx="769">0.0141100034211995</cx:pt>
          <cx:pt idx="770">0.00740013950363434</cx:pt>
          <cx:pt idx="771">0.0031075506949954299</cx:pt>
          <cx:pt idx="772">0.0103014791524693</cx:pt>
          <cx:pt idx="773">0.015008095936018999</cx:pt>
          <cx:pt idx="774">0.014583186052708299</cx:pt>
          <cx:pt idx="775">0.0092630335215325502</cx:pt>
          <cx:pt idx="776">0.0041796057136492303</cx:pt>
          <cx:pt idx="777">0.0049764895329368697</cx:pt>
          <cx:pt idx="778">0.0041825500483546</cx:pt>
          <cx:pt idx="779">-0.000102201743346452</cx:pt>
          <cx:pt idx="780">0.00062322649372102896</cx:pt>
          <cx:pt idx="781">-0.00058835738624360098</cx:pt>
          <cx:pt idx="782">-0.00065265652107861401</cx:pt>
          <cx:pt idx="783">0.00037359744301279998</cx:pt>
          <cx:pt idx="784">0.0096549362380401755</cx:pt>
          <cx:pt idx="785">-0.0015906026556274874</cx:pt>
          <cx:pt idx="786">-0.0018878345780636099</cx:pt>
          <cx:pt idx="787">0.018628358597176375</cx:pt>
          <cx:pt idx="788">0.0147015624550061</cx:pt>
          <cx:pt idx="789">0.0086371538349103247</cx:pt>
          <cx:pt idx="790">0.0075244914711713254</cx:pt>
          <cx:pt idx="791">-0.01555026868025905</cx:pt>
          <cx:pt idx="792">-0.023353267637845825</cx:pt>
          <cx:pt idx="793">-0.019787121783330527</cx:pt>
          <cx:pt idx="794">-0.022968664742454126</cx:pt>
          <cx:pt idx="795">-0.0075984847898665246</cx:pt>
          <cx:pt idx="796">0.011934331459448401</cx:pt>
          <cx:pt idx="797">0.0099511355318153</cx:pt>
          <cx:pt idx="798">0.031361277908867752</cx:pt>
          <cx:pt idx="799">0.011753881336688849</cx:pt>
          <cx:pt idx="800">0.00015176733499338549</cx:pt>
          <cx:pt idx="801">-0.012107107493359574</cx:pt>
          <cx:pt idx="802">-0.00021972918487403925</cx:pt>
          <cx:pt idx="803">0.0089467392081629508</cx:pt>
          <cx:pt idx="804">0.010697705576753074</cx:pt>
          <cx:pt idx="805">0.00140073303344944</cx:pt>
          <cx:pt idx="806">0.0011669656092348425</cx:pt>
          <cx:pt idx="807">0.00023142221011882724</cx:pt>
          <cx:pt idx="808">-5.2405199570740498e-05</cx:pt>
          <cx:pt idx="809">-0.00056585560659673246</cx:pt>
          <cx:pt idx="810">0.00015922750453129276</cx:pt>
          <cx:pt idx="811">0.0061756939599925753</cx:pt>
          <cx:pt idx="812">0.0095165189937724999</cx:pt>
          <cx:pt idx="813">-0.00415369485576825</cx:pt>
          <cx:pt idx="814">0.013929390012108476</cx:pt>
          <cx:pt idx="815">0.010535839423000576</cx:pt>
          <cx:pt idx="816">0.0081084666580592494</cx:pt>
          <cx:pt idx="817">0.031683803757868251</cx:pt>
          <cx:pt idx="818">0.0196395092048719</cx:pt>
          <cx:pt idx="819">0.0146910694625396</cx:pt>
          <cx:pt idx="820">0.0020978412360147798</cx:pt>
          <cx:pt idx="821">-0.0018946682358757625</cx:pt>
          <cx:pt idx="822">-0.015626827572403974</cx:pt>
          <cx:pt idx="823">-0.001431610953952205</cx:pt>
          <cx:pt idx="824">0.036103080481463247</cx:pt>
          <cx:pt idx="825">0.035202049082124251</cx:pt>
          <cx:pt idx="826">0.019112433323926651</cx:pt>
          <cx:pt idx="827">-0.0040668392731715748</cx:pt>
          <cx:pt idx="828">-0.0390471570337265</cx:pt>
          <cx:pt idx="829">-0.012656904135244475</cx:pt>
          <cx:pt idx="830">-2.03543961711268e-06</cx:pt>
          <cx:pt idx="831">0.0023945209411935374</cx:pt>
          <cx:pt idx="832">0.0046987042950003754</cx:pt>
          <cx:pt idx="833">-0.0017980887639839824</cx:pt>
          <cx:pt idx="834">-0.004051111431171925</cx:pt>
          <cx:pt idx="835">-0.0018522381993299399</cx:pt>
          <cx:pt idx="836">-1.28696192140128e-05</cx:pt>
          <cx:pt idx="837">8.7839505686856007e-05</cx:pt>
          <cx:pt idx="838">0.0003783964294302975</cx:pt>
          <cx:pt idx="839">0.0046562094508217503</cx:pt>
          <cx:pt idx="840">0.0094899659196785759</cx:pt>
          <cx:pt idx="841">0.0078926754256472744</cx:pt>
          <cx:pt idx="842">0.00361480981160205</cx:pt>
          <cx:pt idx="843">0.00045216380773277747</cx:pt>
          <cx:pt idx="844">-0.0023888152275312975</cx:pt>
          <cx:pt idx="845">0.018514130584752899</cx:pt>
          <cx:pt idx="846">0.0091091606762866758</cx:pt>
          <cx:pt idx="847">0.0067444216481673249</cx:pt>
          <cx:pt idx="848">0.0026376388344473501</cx:pt>
          <cx:pt idx="849">0.015397938796632475</cx:pt>
          <cx:pt idx="850">-0.0228474396275757</cx:pt>
          <cx:pt idx="851">-0.0033781272798108501</cx:pt>
          <cx:pt idx="852">0.024756640263821451</cx:pt>
          <cx:pt idx="853">0.020354935156950651</cx:pt>
          <cx:pt idx="854">0.0090462026206955242</cx:pt>
          <cx:pt idx="855">-0.014758811200943226</cx:pt>
          <cx:pt idx="856">-0.031568758242069499</cx:pt>
          <cx:pt idx="857">-0.0140180163894546</cx:pt>
          <cx:pt idx="858">0.0096439364665221756</cx:pt>
          <cx:pt idx="859">0.00434312105858135</cx:pt>
          <cx:pt idx="860">-0.0012445457968396751</cx:pt>
          <cx:pt idx="861">-0.0082990872182228496</cx:pt>
          <cx:pt idx="862">-0.0046243032577143002</cx:pt>
          <cx:pt idx="863">-0.0014593702748965274</cx:pt>
          <cx:pt idx="864">-6.8163862828327494e-05</cx:pt>
          <cx:pt idx="865">5.5013654010344751e-05</cx:pt>
          <cx:pt idx="866">0.00089071481205231246</cx:pt>
          <cx:pt idx="867">0.0056117986964910752</cx:pt>
          <cx:pt idx="868">0.0043205158214046253</cx:pt>
          <cx:pt idx="869">0.0061454087543201252</cx:pt>
          <cx:pt idx="870">-0.0066442835182874251</cx:pt>
          <cx:pt idx="871">-0.010092391508262525</cx:pt>
          <cx:pt idx="872">-0.0040607044934754003</cx:pt>
          <cx:pt idx="873">0.018975620892604773</cx:pt>
          <cx:pt idx="874">0.024864625845888048</cx:pt>
          <cx:pt idx="875">-0.00087092565251767004</cx:pt>
          <cx:pt idx="876">0.011695491919298674</cx:pt>
          <cx:pt idx="877">0.0035105477000483749</cx:pt>
          <cx:pt idx="878">-0.011486459799028126</cx:pt>
          <cx:pt idx="879">0.0094877418494738758</cx:pt>
          <cx:pt idx="880">0.024625217931670901</cx:pt>
          <cx:pt idx="881">0.022378486600072574</cx:pt>
          <cx:pt idx="882">4.9019019128630997e-05</cx:pt>
          <cx:pt idx="883">-0.010036629190543225</cx:pt>
          <cx:pt idx="884">0.0096549362380401755</cx:pt>
          <cx:pt idx="885">-0.0015906026556274874</cx:pt>
          <cx:pt idx="886">-0.0018878345780636099</cx:pt>
          <cx:pt idx="887">0.018628358597176375</cx:pt>
          <cx:pt idx="888">0.0147015624550061</cx:pt>
          <cx:pt idx="889">0.0086371538349103247</cx:pt>
          <cx:pt idx="890">0.0075244914711713254</cx:pt>
          <cx:pt idx="891">-0.01555026868025905</cx:pt>
          <cx:pt idx="892">-0.023353267637845825</cx:pt>
          <cx:pt idx="893">-0.019787121783330527</cx:pt>
          <cx:pt idx="894">-0.022968664742454126</cx:pt>
          <cx:pt idx="895">-0.0075984847898665246</cx:pt>
          <cx:pt idx="896">0.011934331459448401</cx:pt>
          <cx:pt idx="897">0.0099511355318153</cx:pt>
          <cx:pt idx="898">0.031361277908867752</cx:pt>
          <cx:pt idx="899">0.011753881336688849</cx:pt>
          <cx:pt idx="900">0.00015176733499338549</cx:pt>
          <cx:pt idx="901">-0.012107107493359574</cx:pt>
          <cx:pt idx="902">-0.00021972918487403925</cx:pt>
          <cx:pt idx="903">0.0089467392081629508</cx:pt>
          <cx:pt idx="904">0.010697705576753074</cx:pt>
          <cx:pt idx="905">0.00140073303344944</cx:pt>
          <cx:pt idx="906">0.0011669656092348425</cx:pt>
          <cx:pt idx="907">0.00023142221011882724</cx:pt>
          <cx:pt idx="908">-5.2405199570740498e-05</cx:pt>
          <cx:pt idx="909">-0.00056585560659673246</cx:pt>
          <cx:pt idx="910">0.00015922750453129276</cx:pt>
          <cx:pt idx="911">0.0061756939599925753</cx:pt>
          <cx:pt idx="912">0.0095165189937724999</cx:pt>
          <cx:pt idx="913">-0.00415369485576825</cx:pt>
          <cx:pt idx="914">0.013929390012108476</cx:pt>
          <cx:pt idx="915">0.010535839423000576</cx:pt>
          <cx:pt idx="916">0.0081084666580592494</cx:pt>
          <cx:pt idx="917">0.031683803757868251</cx:pt>
          <cx:pt idx="918">0.0196395092048719</cx:pt>
          <cx:pt idx="919">0.0146910694625396</cx:pt>
          <cx:pt idx="920">0.0020978412360147798</cx:pt>
          <cx:pt idx="921">-0.0018946682358757625</cx:pt>
          <cx:pt idx="922">-0.015626827572403974</cx:pt>
          <cx:pt idx="923">-0.001431610953952205</cx:pt>
          <cx:pt idx="924">0.036103080481463247</cx:pt>
          <cx:pt idx="925">0.035202049082124251</cx:pt>
          <cx:pt idx="926">0.019112433323926651</cx:pt>
          <cx:pt idx="927">-0.0040668392731715748</cx:pt>
          <cx:pt idx="928">-0.0390471570337265</cx:pt>
          <cx:pt idx="929">-0.012656904135244475</cx:pt>
          <cx:pt idx="930">-2.03543961711268e-06</cx:pt>
          <cx:pt idx="931">0.0023945209411935374</cx:pt>
          <cx:pt idx="932">0.0046987042950003754</cx:pt>
          <cx:pt idx="933">-0.0017980887639839824</cx:pt>
          <cx:pt idx="934">-0.004051111431171925</cx:pt>
          <cx:pt idx="935">-0.0018522381993299399</cx:pt>
          <cx:pt idx="936">-1.28696192140128e-05</cx:pt>
          <cx:pt idx="937">8.7839505686856007e-05</cx:pt>
          <cx:pt idx="938">0.0003783964294302975</cx:pt>
          <cx:pt idx="939">0.0046562094508217503</cx:pt>
          <cx:pt idx="940">0.0094899659196785759</cx:pt>
          <cx:pt idx="941">0.0078926754256472744</cx:pt>
          <cx:pt idx="942">0.00361480981160205</cx:pt>
          <cx:pt idx="943">0.00045216380773277747</cx:pt>
          <cx:pt idx="944">-0.0023888152275312975</cx:pt>
          <cx:pt idx="945">0.018514130584752899</cx:pt>
          <cx:pt idx="946">0.0091091606762866758</cx:pt>
          <cx:pt idx="947">0.0067444216481673249</cx:pt>
          <cx:pt idx="948">0.0026376388344473501</cx:pt>
          <cx:pt idx="949">0.015397938796632475</cx:pt>
          <cx:pt idx="950">-0.0228474396275757</cx:pt>
          <cx:pt idx="951">-0.0033781272798108501</cx:pt>
          <cx:pt idx="952">0.024756640263821451</cx:pt>
          <cx:pt idx="953">0.020354935156950651</cx:pt>
          <cx:pt idx="954">0.0090462026206955242</cx:pt>
          <cx:pt idx="955">-0.014758811200943226</cx:pt>
          <cx:pt idx="956">-0.031568758242069499</cx:pt>
          <cx:pt idx="957">-0.0140180163894546</cx:pt>
          <cx:pt idx="958">0.0096439364665221756</cx:pt>
          <cx:pt idx="959">0.00434312105858135</cx:pt>
          <cx:pt idx="960">-0.0012445457968396751</cx:pt>
          <cx:pt idx="961">-0.0082990872182228496</cx:pt>
          <cx:pt idx="962">-0.0046243032577143002</cx:pt>
          <cx:pt idx="963">-0.0014593702748965274</cx:pt>
          <cx:pt idx="964">-6.8163862828327494e-05</cx:pt>
          <cx:pt idx="965">5.5013654010344751e-05</cx:pt>
          <cx:pt idx="966">0.00089071481205231246</cx:pt>
          <cx:pt idx="967">0.0056117986964910752</cx:pt>
          <cx:pt idx="968">0.0043205158214046253</cx:pt>
          <cx:pt idx="969">0.0061454087543201252</cx:pt>
          <cx:pt idx="970">-0.0066442835182874251</cx:pt>
          <cx:pt idx="971">-0.010092391508262525</cx:pt>
          <cx:pt idx="972">-0.0040607044934754003</cx:pt>
          <cx:pt idx="973">0.018975620892604773</cx:pt>
          <cx:pt idx="974">0.024864625845888048</cx:pt>
          <cx:pt idx="975">-0.00087092565251767004</cx:pt>
          <cx:pt idx="976">0.011695491919298674</cx:pt>
          <cx:pt idx="977">0.0035105477000483749</cx:pt>
          <cx:pt idx="978">-0.011486459799028126</cx:pt>
          <cx:pt idx="979">0.0094877418494738758</cx:pt>
          <cx:pt idx="980">0.024625217931670901</cx:pt>
          <cx:pt idx="981">0.022378486600072574</cx:pt>
          <cx:pt idx="982">4.9019019128630997e-05</cx:pt>
          <cx:pt idx="983">-0.010036629190543225</cx:pt>
          <cx:pt idx="984">0.0096549362380401755</cx:pt>
          <cx:pt idx="985">-0.0015906026556274874</cx:pt>
          <cx:pt idx="986">-0.0018878345780636099</cx:pt>
          <cx:pt idx="987">0.018628358597176375</cx:pt>
          <cx:pt idx="988">0.0147015624550061</cx:pt>
          <cx:pt idx="989">0.0086371538349103247</cx:pt>
          <cx:pt idx="990">0.0075244914711713254</cx:pt>
          <cx:pt idx="991">-0.01555026868025905</cx:pt>
          <cx:pt idx="992">-0.023353267637845825</cx:pt>
          <cx:pt idx="993">-0.019787121783330527</cx:pt>
          <cx:pt idx="994">-0.022968664742454126</cx:pt>
          <cx:pt idx="995">-0.0075984847898665246</cx:pt>
          <cx:pt idx="996">0.011934331459448401</cx:pt>
          <cx:pt idx="997">0.0099511355318153</cx:pt>
          <cx:pt idx="998">0.031361277908867752</cx:pt>
          <cx:pt idx="999">0.011753881336688849</cx:pt>
          <cx:pt idx="1000">0.00015176733499338549</cx:pt>
          <cx:pt idx="1001">-0.012107107493359574</cx:pt>
          <cx:pt idx="1002">-0.00021972918487403925</cx:pt>
          <cx:pt idx="1003">0.0089467392081629508</cx:pt>
          <cx:pt idx="1004">0.010697705576753074</cx:pt>
          <cx:pt idx="1005">0.00140073303344944</cx:pt>
          <cx:pt idx="1006">0.0011669656092348425</cx:pt>
          <cx:pt idx="1007">0.00023142221011882724</cx:pt>
          <cx:pt idx="1008">-5.2405199570740498e-05</cx:pt>
          <cx:pt idx="1009">-0.00056585560659673246</cx:pt>
          <cx:pt idx="1010">0.00015922750453129276</cx:pt>
          <cx:pt idx="1011">0.0061756939599925753</cx:pt>
          <cx:pt idx="1012">0.0095165189937724999</cx:pt>
          <cx:pt idx="1013">-0.00415369485576825</cx:pt>
          <cx:pt idx="1014">0.013929390012108476</cx:pt>
          <cx:pt idx="1015">0.010535839423000576</cx:pt>
          <cx:pt idx="1016">0.0081084666580592494</cx:pt>
          <cx:pt idx="1017">0.031683803757868251</cx:pt>
          <cx:pt idx="1018">0.0196395092048719</cx:pt>
          <cx:pt idx="1019">0.0146910694625396</cx:pt>
          <cx:pt idx="1020">0.0020978412360147798</cx:pt>
          <cx:pt idx="1021">-0.0018946682358757625</cx:pt>
          <cx:pt idx="1022">-0.015626827572403974</cx:pt>
          <cx:pt idx="1023">-0.001431610953952205</cx:pt>
          <cx:pt idx="1024">0.036103080481463247</cx:pt>
          <cx:pt idx="1025">0.035202049082124251</cx:pt>
          <cx:pt idx="1026">0.019112433323926651</cx:pt>
          <cx:pt idx="1027">-0.0040668392731715748</cx:pt>
          <cx:pt idx="1028">-0.0390471570337265</cx:pt>
          <cx:pt idx="1029">-0.012656904135244475</cx:pt>
          <cx:pt idx="1030">-2.03543961711268e-06</cx:pt>
          <cx:pt idx="1031">0.0023945209411935374</cx:pt>
          <cx:pt idx="1032">0.0046987042950003754</cx:pt>
          <cx:pt idx="1033">-0.0017980887639839824</cx:pt>
          <cx:pt idx="1034">-0.004051111431171925</cx:pt>
          <cx:pt idx="1035">-0.0018522381993299399</cx:pt>
          <cx:pt idx="1036">-1.28696192140128e-05</cx:pt>
          <cx:pt idx="1037">8.7839505686856007e-05</cx:pt>
          <cx:pt idx="1038">0.0003783964294302975</cx:pt>
          <cx:pt idx="1039">0.0046562094508217503</cx:pt>
          <cx:pt idx="1040">0.0094899659196785759</cx:pt>
          <cx:pt idx="1041">0.0078926754256472744</cx:pt>
          <cx:pt idx="1042">0.00361480981160205</cx:pt>
          <cx:pt idx="1043">0.00045216380773277747</cx:pt>
          <cx:pt idx="1044">-0.0023888152275312975</cx:pt>
          <cx:pt idx="1045">0.018514130584752899</cx:pt>
          <cx:pt idx="1046">0.0091091606762866758</cx:pt>
          <cx:pt idx="1047">0.0067444216481673249</cx:pt>
          <cx:pt idx="1048">0.0026376388344473501</cx:pt>
          <cx:pt idx="1049">0.015397938796632475</cx:pt>
          <cx:pt idx="1050">-0.0228474396275757</cx:pt>
          <cx:pt idx="1051">-0.0033781272798108501</cx:pt>
          <cx:pt idx="1052">0.024756640263821451</cx:pt>
          <cx:pt idx="1053">0.020354935156950651</cx:pt>
          <cx:pt idx="1054">0.0090462026206955242</cx:pt>
          <cx:pt idx="1055">-0.014758811200943226</cx:pt>
          <cx:pt idx="1056">-0.031568758242069499</cx:pt>
          <cx:pt idx="1057">-0.0140180163894546</cx:pt>
          <cx:pt idx="1058">0.0096439364665221756</cx:pt>
          <cx:pt idx="1059">0.00434312105858135</cx:pt>
          <cx:pt idx="1060">-0.0012445457968396751</cx:pt>
          <cx:pt idx="1061">-0.0082990872182228496</cx:pt>
          <cx:pt idx="1062">-0.0046243032577143002</cx:pt>
          <cx:pt idx="1063">-0.0014593702748965274</cx:pt>
          <cx:pt idx="1064">-6.8163862828327494e-05</cx:pt>
          <cx:pt idx="1065">5.5013654010344751e-05</cx:pt>
          <cx:pt idx="1066">0.00089071481205231246</cx:pt>
          <cx:pt idx="1067">0.0056117986964910752</cx:pt>
          <cx:pt idx="1068">0.0043205158214046253</cx:pt>
          <cx:pt idx="1069">0.0061454087543201252</cx:pt>
          <cx:pt idx="1070">-0.0066442835182874251</cx:pt>
          <cx:pt idx="1071">-0.010092391508262525</cx:pt>
          <cx:pt idx="1072">-0.0040607044934754003</cx:pt>
          <cx:pt idx="1073">0.018975620892604773</cx:pt>
          <cx:pt idx="1074">0.024864625845888048</cx:pt>
          <cx:pt idx="1075">-0.00087092565251767004</cx:pt>
          <cx:pt idx="1076">0.011695491919298674</cx:pt>
          <cx:pt idx="1077">0.0035105477000483749</cx:pt>
          <cx:pt idx="1078">-0.011486459799028126</cx:pt>
          <cx:pt idx="1079">0.0094877418494738758</cx:pt>
          <cx:pt idx="1080">0.024625217931670901</cx:pt>
          <cx:pt idx="1081">0.022378486600072574</cx:pt>
          <cx:pt idx="1082">4.9019019128630997e-05</cx:pt>
          <cx:pt idx="1083">-0.010036629190543225</cx:pt>
        </cx:lvl>
      </cx:numDim>
    </cx:data>
    <cx:data id="24">
      <cx:numDim type="val">
        <cx:f>Sheet2!$Y$1:$Y$1084</cx:f>
        <cx:lvl ptCount="1084" formatCode="0.00E+00">
          <cx:pt idx="0">9.6260173772605697e-05</cx:pt>
          <cx:pt idx="1">-0.00035162088825879001</cx:pt>
          <cx:pt idx="2">0.00034823457017542201</cx:pt>
          <cx:pt idx="3">0.000166345239067044</cx:pt>
          <cx:pt idx="4">-2.7859279512425099e-05</cx:pt>
          <cx:pt idx="5">0.00022556027458106299</cx:pt>
          <cx:pt idx="6">-0.00034152103824855798</cx:pt>
          <cx:pt idx="7">0.00039548061259140097</cx:pt>
          <cx:pt idx="8">-0.000200915323141991</cx:pt>
          <cx:pt idx="9">0.000205072660438156</cx:pt>
          <cx:pt idx="10">0.00024077578126466999</cx:pt>
          <cx:pt idx="11">0.00010449135036009999</cx:pt>
          <cx:pt idx="12">-0.00046077010301974702</cx:pt>
          <cx:pt idx="13">8.0111474456961897e-05</cx:pt>
          <cx:pt idx="14">-0.00025680113015426001</cx:pt>
          <cx:pt idx="15">0.00034810294899043602</cx:pt>
          <cx:pt idx="16">0.00054287907328974397</cx:pt>
          <cx:pt idx="17">-0.00051903430098520803</cx:pt>
          <cx:pt idx="18">-0.00028278251013370202</cx:pt>
          <cx:pt idx="19">0.00084071758497484997</cx:pt>
          <cx:pt idx="20">0.00062920990800540897</cx:pt>
          <cx:pt idx="21">0.00047215730058976999</cx:pt>
          <cx:pt idx="22">0.00016908461064404101</cx:pt>
          <cx:pt idx="23">0.000100337636764486</cx:pt>
          <cx:pt idx="24">-0.00015858400534722201</cx:pt>
          <cx:pt idx="25">8.9098084398925802e-05</cx:pt>
          <cx:pt idx="26">0.00038896397626385002</cx:pt>
          <cx:pt idx="27">-0.000111602604571222</cx:pt>
          <cx:pt idx="28">0.00055557730622439699</cx:pt>
          <cx:pt idx="29">0.00037848076327793797</cx:pt>
          <cx:pt idx="30">-0.000331961812825736</cx:pt>
          <cx:pt idx="31">-6.2145309173842e-05</cx:pt>
          <cx:pt idx="32">-8.5909150717381006e-05</cx:pt>
          <cx:pt idx="33">-0.000379091445931651</cx:pt>
          <cx:pt idx="34">-0.00016094916488278201</cx:pt>
          <cx:pt idx="35">-0.000838815081105905</cx:pt>
          <cx:pt idx="36">-0.000946470545043919</cx:pt>
          <cx:pt idx="37">-0.000683536924143742</cx:pt>
          <cx:pt idx="38">3.4244088971487302e-05</cx:pt>
          <cx:pt idx="39">8.1395442367402694e-05</cx:pt>
          <cx:pt idx="40">-0.00022870044269369599</cx:pt>
          <cx:pt idx="41">-0.00101844229036437</cx:pt>
          <cx:pt idx="42">-0.00071770850255243202</cx:pt>
          <cx:pt idx="43">0.00067199905495792997</cx:pt>
          <cx:pt idx="44">0.0035634652629102899</cx:pt>
          <cx:pt idx="45">0.00065658244552751197</cx:pt>
          <cx:pt idx="46">-0.00084046938477968201</cx:pt>
          <cx:pt idx="47">-0.0010616593100946799</cx:pt>
          <cx:pt idx="48">-1.65155864909758e-05</cx:pt>
          <cx:pt idx="49">-0.00117091202640347</cx:pt>
          <cx:pt idx="50">-6.9830858027533098e-05</cx:pt>
          <cx:pt idx="51">0.00018093683253858899</cx:pt>
          <cx:pt idx="52">-0.00086324690088023003</cx:pt>
          <cx:pt idx="53">0.00019300342394727799</cx:pt>
          <cx:pt idx="54">6.7898383555584706e-05</cx:pt>
          <cx:pt idx="55">0.00068477163947541601</cx:pt>
          <cx:pt idx="56">0.00072145496899826103</cx:pt>
          <cx:pt idx="57">6.3224419248061306e-05</cx:pt>
          <cx:pt idx="58">-0.00054466768479319099</cx:pt>
          <cx:pt idx="59">-0.000341472529475028</cx:pt>
          <cx:pt idx="60">0.00016252010341899899</cx:pt>
          <cx:pt idx="61">0.00015926487772229499</cx:pt>
          <cx:pt idx="62">9.5403098302373899e-05</cx:pt>
          <cx:pt idx="63">9.3497817118454804e-06</cx:pt>
          <cx:pt idx="64">9.8240489776675794e-05</cx:pt>
          <cx:pt idx="65">-0.00070713744364011297</cx:pt>
          <cx:pt idx="66">0.0020650548910950599</cx:pt>
          <cx:pt idx="67">0.00726089599195868</cx:pt>
          <cx:pt idx="68">0.0104755317066632</cx:pt>
          <cx:pt idx="69">-0.0031539407374590301</cx:pt>
          <cx:pt idx="70">-0.0016777028562972101</cx:pt>
          <cx:pt idx="71">0.00033830880210325702</cx:pt>
          <cx:pt idx="72">-0.0014743787754150999</cx:pt>
          <cx:pt idx="73">-0.0058361561122408003</cx:pt>
          <cx:pt idx="74">-0.0094232166308935994</cx:pt>
          <cx:pt idx="75">-0.023184977910973001</cx:pt>
          <cx:pt idx="76">-0.0096386543311589405</cx:pt>
          <cx:pt idx="77">-0.0058487161847745198</cx:pt>
          <cx:pt idx="78">-0.00199906645581011</cx:pt>
          <cx:pt idx="79">-0.0012575790972495699</cx:pt>
          <cx:pt idx="80">0.00104372300537302</cx:pt>
          <cx:pt idx="81">0.00052024799312485096</cx:pt>
          <cx:pt idx="82">9.2636643981444097e-05</cx:pt>
          <cx:pt idx="83">-0.000105078381922506</cx:pt>
          <cx:pt idx="84">-6.6661338841924799e-06</cx:pt>
          <cx:pt idx="85">-0.00039275285974868399</cx:pt>
          <cx:pt idx="86">0.00074326290373055704</cx:pt>
          <cx:pt idx="87">-0.00068027730703048596</cx:pt>
          <cx:pt idx="88">-0.00027928519011675301</cx:pt>
          <cx:pt idx="89">-0.0039411157182283703</cx:pt>
          <cx:pt idx="90">-0.0043410234816980402</cx:pt>
          <cx:pt idx="91">-0.0047260848072541604</cx:pt>
          <cx:pt idx="92">-0.0049945709017339699</cx:pt>
          <cx:pt idx="93">-0.0074037925092400201</cx:pt>
          <cx:pt idx="94">-0.019275656037783001</cx:pt>
          <cx:pt idx="95">0.0073050896596831404</cx:pt>
          <cx:pt idx="96">0.0174916502682801</cx:pt>
          <cx:pt idx="97">0.013999294818880599</cx:pt>
          <cx:pt idx="98">-0.0049494707226591201</cx:pt>
          <cx:pt idx="99">-0.0036430646144092801</cx:pt>
          <cx:pt idx="100">0.018056614167394101</cx:pt>
          <cx:pt idx="101">0.0086870621873964896</cx:pt>
          <cx:pt idx="102">-0.015769460773044201</cx:pt>
          <cx:pt idx="103">-0.0216576526451242</cx:pt>
          <cx:pt idx="104">-0.025738621637723301</cx:pt>
          <cx:pt idx="105">-0.010705045223985901</cx:pt>
          <cx:pt idx="106">0.0051652763703366501</cx:pt>
          <cx:pt idx="107">0.0018327783125504701</cx:pt>
          <cx:pt idx="108">-0.00131117322871404</cx:pt>
          <cx:pt idx="109">0.000338275598239169</cx:pt>
          <cx:pt idx="110">-2.1685284900498199e-05</cx:pt>
          <cx:pt idx="111">-4.4065276000320898e-05</cx:pt>
          <cx:pt idx="112">-0.00073121802029928499</cx:pt>
          <cx:pt idx="113">-0.00015729530581083101</cx:pt>
          <cx:pt idx="114">0.0023079853037916201</cx:pt>
          <cx:pt idx="115">0.0012456857051506901</cx:pt>
          <cx:pt idx="116">-0.000672258286369928</cx:pt>
          <cx:pt idx="117">-0.00060710428474896499</cx:pt>
          <cx:pt idx="118">0.0085632153529471393</cx:pt>
          <cx:pt idx="119">0.019151696639964601</cx:pt>
          <cx:pt idx="120">0.0082277706074736692</cx:pt>
          <cx:pt idx="121">-0.0031947853942382001</cx:pt>
          <cx:pt idx="122">-0.0059900025750271001</cx:pt>
          <cx:pt idx="123">0.00099951953797620496</cx:pt>
          <cx:pt idx="124">0.0467271234967504</cx:pt>
          <cx:pt idx="125">0.085431773161157507</cx:pt>
          <cx:pt idx="126">0.061256137022437901</cx:pt>
          <cx:pt idx="127">0.045267186085832099</cx:pt>
          <cx:pt idx="128">0.0164930276936066</cx:pt>
          <cx:pt idx="129">0.030736520233399001</cx:pt>
          <cx:pt idx="130">0.049408522704713798</cx:pt>
          <cx:pt idx="131">0.042411427356362698</cx:pt>
          <cx:pt idx="132">0.027514583718644299</cx:pt>
          <cx:pt idx="133">-0.0142534359281311</cx:pt>
          <cx:pt idx="134">0.000335958429817566</cx:pt>
          <cx:pt idx="135">-0.0128435137434517</cx:pt>
          <cx:pt idx="136">-0.017634915272377399</cx:pt>
          <cx:pt idx="137">-0.00393861294526712</cx:pt>
          <cx:pt idx="138">-0.00102757302600748</cx:pt>
          <cx:pt idx="139">-0.00222513145957004</cx:pt>
          <cx:pt idx="140">1.21761379189626e-05</cx:pt>
          <cx:pt idx="141">0.000240926626264375</cx:pt>
          <cx:pt idx="142">0.00081000188243964899</cx:pt>
          <cx:pt idx="143">0.000292612699094645</cx:pt>
          <cx:pt idx="144">0.00032699371165487899</cx:pt>
          <cx:pt idx="145">0.000913946323500641</cx:pt>
          <cx:pt idx="146">0.0079709685814838196</cx:pt>
          <cx:pt idx="147">0.014745423346472501</cx:pt>
          <cx:pt idx="148">-0.0086964381177210698</cx:pt>
          <cx:pt idx="149">-0.017721988307268299</cx:pt>
          <cx:pt idx="150">0.0073048919311098004</cx:pt>
          <cx:pt idx="151">0.016784723863819101</cx:pt>
          <cx:pt idx="152">0.033213161771056501</cx:pt>
          <cx:pt idx="153">0.038440664819358102</cx:pt>
          <cx:pt idx="154">0.032128594575135297</cx:pt>
          <cx:pt idx="155">0.024055123037009098</cx:pt>
          <cx:pt idx="156">0.050556199153799698</cx:pt>
          <cx:pt idx="157">-0.0058065075465322099</cx:pt>
          <cx:pt idx="158">0.015409955234120899</cx:pt>
          <cx:pt idx="159">0.047843114772879898</cx:pt>
          <cx:pt idx="160">0.0083759503867151894</cx:pt>
          <cx:pt idx="161">-0.011845701071185899</cx:pt>
          <cx:pt idx="162">-0.0151374242419986</cx:pt>
          <cx:pt idx="163">-0.0210152471528386</cx:pt>
          <cx:pt idx="164">-0.0105957695565407</cx:pt>
          <cx:pt idx="165">-0.00062149948633885696</cx:pt>
          <cx:pt idx="166">-0.0056955528949324498</cx:pt>
          <cx:pt idx="167">-0.0029145126003789902</cx:pt>
          <cx:pt idx="168">-9.6732699228012992e-06</cx:pt>
          <cx:pt idx="169">-0.00015560230048051299</cx:pt>
          <cx:pt idx="170">-0.00065881334079844595</cx:pt>
          <cx:pt idx="171">-0.0027677222996717798</cx:pt>
          <cx:pt idx="172">0.00021576829597600499</cx:pt>
          <cx:pt idx="173">-0.0052129643883573901</cx:pt>
          <cx:pt idx="174">-0.029605921022225</cx:pt>
          <cx:pt idx="175">-0.044333759289763401</cx:pt>
          <cx:pt idx="176">-0.045521486951480901</cx:pt>
          <cx:pt idx="177">-0.013708557205909499</cx:pt>
          <cx:pt idx="178">-0.0087616806708635496</cx:pt>
          <cx:pt idx="179">-0.0099716334388012303</cx:pt>
          <cx:pt idx="180">0.045063520981630398</cx:pt>
          <cx:pt idx="181">0.075362274877448496</cx:pt>
          <cx:pt idx="182">0.079117865375615298</cx:pt>
          <cx:pt idx="183">0.028963829846590499</cx:pt>
          <cx:pt idx="184">0.032708704794426197</cx:pt>
          <cx:pt idx="185">-0.0051214900335077003</cx:pt>
          <cx:pt idx="186">0.012403810595873701</cx:pt>
          <cx:pt idx="187">0.024095762757597301</cx:pt>
          <cx:pt idx="188">-0.0031384752839699499</cx:pt>
          <cx:pt idx="189">-0.028197615439735101</cx:pt>
          <cx:pt idx="190">-0.021719765945926901</cx:pt>
          <cx:pt idx="191">-0.025903131986776198</cx:pt>
          <cx:pt idx="192">-0.017892250579337798</cx:pt>
          <cx:pt idx="193">-0.0090753532856486692</cx:pt>
          <cx:pt idx="194">-0.00030383475634379099</cx:pt>
          <cx:pt idx="195">-0.00015007866298501001</cx:pt>
          <cx:pt idx="196">-0.00034339313317488301</cx:pt>
          <cx:pt idx="197">0.00072558943386363903</cx:pt>
          <cx:pt idx="198">0.0012251452924807199</cx:pt>
          <cx:pt idx="199">-3.3069402781258749e-05</cx:pt>
          <cx:pt idx="200">0.00038802820263790749</cx:pt>
          <cx:pt idx="201">-0.003491561724725375</cx:pt>
          <cx:pt idx="202">-0.017825399439282526</cx:pt>
          <cx:pt idx="203">-0.0156431396495719</cx:pt>
          <cx:pt idx="204">-0.0061123932868042252</cx:pt>
          <cx:pt idx="205">-0.0001836187710472165</cx:pt>
          <cx:pt idx="206">0.00094037511349394755</cx:pt>
          <cx:pt idx="207">0.0015015919181398849</cx:pt>
          <cx:pt idx="208">0.00053151428026713249</cx:pt>
          <cx:pt idx="209">0.0072346232368549496</cx:pt>
          <cx:pt idx="210">-0.0065024936718241248</cx:pt>
          <cx:pt idx="211">0.0039503520369577752</cx:pt>
          <cx:pt idx="212">0.017237979415200898</cx:pt>
          <cx:pt idx="213">0.00990298872059555</cx:pt>
          <cx:pt idx="214">0.0069478286383784496</cx:pt>
          <cx:pt idx="215">0.011073836135900775</cx:pt>
          <cx:pt idx="216">-0.0076004917142411246</cx:pt>
          <cx:pt idx="217">-0.0037027273248495252</cx:pt>
          <cx:pt idx="218">0.0012252357692074749</cx:pt>
          <cx:pt idx="219">-0.0084696215714423258</cx:pt>
          <cx:pt idx="220">-0.0075801182891515502</cx:pt>
          <cx:pt idx="221">-0.0056939692950908746</cx:pt>
          <cx:pt idx="222">-0.0002717330594762525</cx:pt>
          <cx:pt idx="223">-2.2241079223673824e-05</cx:pt>
          <cx:pt idx="224">0.000172173296945313</cx:pt>
          <cx:pt idx="225">0.00025056684001636753</cx:pt>
          <cx:pt idx="226">0.00027498851267939751</cx:pt>
          <cx:pt idx="227">0.00058805295014201253</cx:pt>
          <cx:pt idx="228">0.0014723694479474826</cx:pt>
          <cx:pt idx="229">-0.0048221424133557999</cx:pt>
          <cx:pt idx="230">-0.01683833071047635</cx:pt>
          <cx:pt idx="231">-0.010580169867529949</cx:pt>
          <cx:pt idx="232">-0.0019751496956563726</cx:pt>
          <cx:pt idx="233">0.0046136510666965249</cx:pt>
          <cx:pt idx="234">0.010107426077679576</cx:pt>
          <cx:pt idx="235">0.011949982232969576</cx:pt>
          <cx:pt idx="236">-2.1569163306599976e-05</cx:pt>
          <cx:pt idx="237">-0.010082409153371901</cx:pt>
          <cx:pt idx="238">-0.00774003416124065</cx:pt>
          <cx:pt idx="239">-0.0029958309570325501</cx:pt>
          <cx:pt idx="240">0.025316103196007252</cx:pt>
          <cx:pt idx="241">0.022574992724181151</cx:pt>
          <cx:pt idx="242">0.010344393299344825</cx:pt>
          <cx:pt idx="243">0.0010237744372089701</cx:pt>
          <cx:pt idx="244">-0.010931731368522799</cx:pt>
          <cx:pt idx="245">-0.0089489735411048994</cx:pt>
          <cx:pt idx="246">0.0049883856145095749</cx:pt>
          <cx:pt idx="247">-0.0048027070407629501</cx:pt>
          <cx:pt idx="248">-0.0096855504636385245</cx:pt>
          <cx:pt idx="249">-0.0041002481534876253</cx:pt>
          <cx:pt idx="250">0.0001669737323350075</cx:pt>
          <cx:pt idx="251">9.3059429545538507e-05</cx:pt>
          <cx:pt idx="252">-5.3071978140341253e-05</cx:pt>
          <cx:pt idx="253">-9.2857347667236494e-05</cx:pt>
          <cx:pt idx="254">0.00076031953860494252</cx:pt>
          <cx:pt idx="255">0.0019357549531479924</cx:pt>
          <cx:pt idx="256">0.00081805452210116246</cx:pt>
          <cx:pt idx="257">0.0010389665601034776</cx:pt>
          <cx:pt idx="258">-0.0076976126340846497</cx:pt>
          <cx:pt idx="259">-0.0010404972657706349</cx:pt>
          <cx:pt idx="260">0.0063143791185311998</cx:pt>
          <cx:pt idx="261">0.0092841235902178746</cx:pt>
          <cx:pt idx="262">0.016733870161453002</cx:pt>
          <cx:pt idx="263">0.013309795212857125</cx:pt>
          <cx:pt idx="264">0.011557802773794226</cx:pt>
          <cx:pt idx="265">-0.02295672546136315</cx:pt>
          <cx:pt idx="266">-0.043875455433075999</cx:pt>
          <cx:pt idx="267">-0.022107014080163526</cx:pt>
          <cx:pt idx="268">0.0090270873859338505</cx:pt>
          <cx:pt idx="269">0.0065731057859303747</cx:pt>
          <cx:pt idx="270">0.0026207922018338498</cx:pt>
          <cx:pt idx="271">-0.016674932251705625</cx:pt>
          <cx:pt idx="272">-0.024151709685768949</cx:pt>
          <cx:pt idx="273">-0.0082779538467270507</cx:pt>
          <cx:pt idx="274">0.0012968105935191575</cx:pt>
          <cx:pt idx="275">-0.0014885432408489226</cx:pt>
          <cx:pt idx="276">-0.006124991306844625</cx:pt>
          <cx:pt idx="277">0.00049565600764986503</cx:pt>
          <cx:pt idx="278">0.0016492224767408799</cx:pt>
          <cx:pt idx="279">0.001486451251947315</cx:pt>
          <cx:pt idx="280">0.00021308541837078575</cx:pt>
          <cx:pt idx="281">0.00015610679953449375</cx:pt>
          <cx:pt idx="282">0.00074520325151640498</cx:pt>
          <cx:pt idx="283">0.0014580730729247949</cx:pt>
          <cx:pt idx="284">0.0024939027341610801</cx:pt>
          <cx:pt idx="285">0.003065547150649375</cx:pt>
          <cx:pt idx="286">0.0020522007355220427</cx:pt>
          <cx:pt idx="287">0.0014797874969155825</cx:pt>
          <cx:pt idx="288">0.010028203046923475</cx:pt>
          <cx:pt idx="289">0.0033162763432804249</cx:pt>
          <cx:pt idx="290">0.0041630966930617502</cx:pt>
          <cx:pt idx="291">-0.0013875888668649775</cx:pt>
          <cx:pt idx="292">-0.0021744973811292875</cx:pt>
          <cx:pt idx="293">-0.031066989286510749</cx:pt>
          <cx:pt idx="294">-0.048291027987559</cx:pt>
          <cx:pt idx="295">-0.017730149316808299</cx:pt>
          <cx:pt idx="296">0.0050394295316092</cx:pt>
          <cx:pt idx="297">0.0121599493577458</cx:pt>
          <cx:pt idx="298">-0.0063796164561248248</cx:pt>
          <cx:pt idx="299">-0.075949989609868193</cx:pt>
          <cx:pt idx="300">-0.092337054796813894</cx:pt>
          <cx:pt idx="301">-0.033093191708382499</cx:pt>
          <cx:pt idx="302">-0.0078871290108389596</cx:pt>
          <cx:pt idx="303">-0.0116454380140842</cx:pt>
          <cx:pt idx="304">-0.0043920264915787398</cx:pt>
          <cx:pt idx="305">0.0058828699082116203</cx:pt>
          <cx:pt idx="306">0.00212607086018344</cx:pt>
          <cx:pt idx="307">0.0011130962952709</cx:pt>
          <cx:pt idx="308">-0.00068369215490520798</cx:pt>
          <cx:pt idx="309">6.8606831966876305e-05</cx:pt>
          <cx:pt idx="310">0.0015447510794734001</cx:pt>
          <cx:pt idx="311">0.000419950391397028</cx:pt>
          <cx:pt idx="312">0.0056263092651707</cx:pt>
          <cx:pt idx="313">0.0098745844590226693</cx:pt>
          <cx:pt idx="314">0.0050577560907645704</cx:pt>
          <cx:pt idx="315">-0.0210049112545195</cx:pt>
          <cx:pt idx="316">-0.00238555801003722</cx:pt>
          <cx:pt idx="317">-0.029660368976153401</cx:pt>
          <cx:pt idx="318">-0.068043819149297594</cx:pt>
          <cx:pt idx="319">-0.0420334743923318</cx:pt>
          <cx:pt idx="320">-0.0514905168492788</cx:pt>
          <cx:pt idx="321">-0.14348742501155301</cx:pt>
          <cx:pt idx="322">-0.099965107709053397</cx:pt>
          <cx:pt idx="323">-0.024474822313951299</cx:pt>
          <cx:pt idx="324">0.019580355585668299</cx:pt>
          <cx:pt idx="325">0.015695593210078101</cx:pt>
          <cx:pt idx="326">-0.034296752144366498</cx:pt>
          <cx:pt idx="327">-0.054301668769687901</cx:pt>
          <cx:pt idx="328">-0.028092892664671399</cx:pt>
          <cx:pt idx="329">-0.012547354083594</cx:pt>
          <cx:pt idx="330">-0.0032218037826440798</cx:pt>
          <cx:pt idx="331">-0.0070943934465689503</cx:pt>
          <cx:pt idx="332">-0.0038130294255178201</cx:pt>
          <cx:pt idx="333">-0.00149528130064345</cx:pt>
          <cx:pt idx="334">-0.0050406975184206096</cx:pt>
          <cx:pt idx="335">-0.00037627678025227098</cx:pt>
          <cx:pt idx="336">0.00030435267467946201</cx:pt>
          <cx:pt idx="337">-0.00015806026366229199</cx:pt>
          <cx:pt idx="338">0.00031532300481596501</cx:pt>
          <cx:pt idx="339">-0.0039960497041391296</cx:pt>
          <cx:pt idx="340">-0.0077438298522319402</cx:pt>
          <cx:pt idx="341">-0.028896390614052799</cx:pt>
          <cx:pt idx="342">-0.041567975594386901</cx:pt>
          <cx:pt idx="343">-0.0422908644146942</cx:pt>
          <cx:pt idx="344">-0.037322574294005602</cx:pt>
          <cx:pt idx="345">-0.061916797470764201</cx:pt>
          <cx:pt idx="346">-0.11917473010230401</cx:pt>
          <cx:pt idx="347">-0.112450484817878</cx:pt>
          <cx:pt idx="348">-0.0977380994363308</cx:pt>
          <cx:pt idx="349">-0.125170095855896</cx:pt>
          <cx:pt idx="350">-0.043378059469036702</cx:pt>
          <cx:pt idx="351">0.0063632966136682899</cx:pt>
          <cx:pt idx="352">0.055797614239140099</cx:pt>
          <cx:pt idx="353">0.033047428136573097</cx:pt>
          <cx:pt idx="354">0.00098814262085011309</cx:pt>
          <cx:pt idx="355">-0.046651590739971098</cx:pt>
          <cx:pt idx="356">-0.027863670694639402</cx:pt>
          <cx:pt idx="357">-0.0170844320687202</cx:pt>
          <cx:pt idx="358">-0.042429470224414102</cx:pt>
          <cx:pt idx="359">-0.024026485757724099</cx:pt>
          <cx:pt idx="360">-0.0042966229039843699</cx:pt>
          <cx:pt idx="361">0.0086457793683282907</cx:pt>
          <cx:pt idx="362">0.00325064384256846</cx:pt>
          <cx:pt idx="363">0.000980918086917979</cx:pt>
          <cx:pt idx="364">-0.00028416289257385101</cx:pt>
          <cx:pt idx="365">0.00020487663165565101</cx:pt>
          <cx:pt idx="366">-0.000134195769034014</cx:pt>
          <cx:pt idx="367">-0.0047476211418034401</cx:pt>
          <cx:pt idx="368">-0.019543810435965401</cx:pt>
          <cx:pt idx="369">-0.051187165848292797</cx:pt>
          <cx:pt idx="370">-0.070851095782167806</cx:pt>
          <cx:pt idx="371">-0.079805265735252304</cx:pt>
          <cx:pt idx="372">-0.085171026207198297</cx:pt>
          <cx:pt idx="373">-0.110315955659725</cx:pt>
          <cx:pt idx="374">-0.14285702553707</cx:pt>
          <cx:pt idx="375">-0.12531137849572099</cx:pt>
          <cx:pt idx="376">-0.082127868208180896</cx:pt>
          <cx:pt idx="377">0.0116130746268045</cx:pt>
          <cx:pt idx="378">0.0084083191847943509</cx:pt>
          <cx:pt idx="379">0.019546377263193599</cx:pt>
          <cx:pt idx="380">0.074387954004883197</cx:pt>
          <cx:pt idx="381">0.027468620160626799</cx:pt>
          <cx:pt idx="382">0.027207129901021102</cx:pt>
          <cx:pt idx="383">-0.035164502418317901</cx:pt>
          <cx:pt idx="384">-0.046600011489303803</cx:pt>
          <cx:pt idx="385">-0.017321542788873899</cx:pt>
          <cx:pt idx="386">-0.029964848056736899</cx:pt>
          <cx:pt idx="387">-0.036867000992133699</cx:pt>
          <cx:pt idx="388">-0.0057363832720378804</cx:pt>
          <cx:pt idx="389">0.0110678359303752</cx:pt>
          <cx:pt idx="390">0.0055441392133338003</cx:pt>
          <cx:pt idx="391">0.000313324500360568</cx:pt>
          <cx:pt idx="392">-0.00014718763757141701</cx:pt>
          <cx:pt idx="393">0.00021048074081797899</cx:pt>
          <cx:pt idx="394">0.00093815599509383305</cx:pt>
          <cx:pt idx="395">-0.0052994559938712204</cx:pt>
          <cx:pt idx="396">-0.025271241077544301</cx:pt>
          <cx:pt idx="397">-0.069265785523288895</cx:pt>
          <cx:pt idx="398">-0.083990046821050005</cx:pt>
          <cx:pt idx="399">-0.080225419173917803</cx:pt>
          <cx:pt idx="400">-0.098461900922295606</cx:pt>
          <cx:pt idx="401">-0.116364605016565</cx:pt>
          <cx:pt idx="402">-0.10536236757381399</cx:pt>
          <cx:pt idx="403">-0.069856603818671495</cx:pt>
          <cx:pt idx="404">-0.0283639415549631</cx:pt>
          <cx:pt idx="405">-0.0223482284505849</cx:pt>
          <cx:pt idx="406">-0.034383421271789803</cx:pt>
          <cx:pt idx="407">-0.013823367044825801</cx:pt>
          <cx:pt idx="408">0.050280648297731198</cx:pt>
          <cx:pt idx="409">-0.0075626820084712301</cx:pt>
          <cx:pt idx="410">-0.016282109902847001</cx:pt>
          <cx:pt idx="411">-0.0547808964098523</cx:pt>
          <cx:pt idx="412">-0.072169800941244103</cx:pt>
          <cx:pt idx="413">-0.023164868177976899</cx:pt>
          <cx:pt idx="414">-0.027489761584542399</cx:pt>
          <cx:pt idx="415">-0.041386184143771799</cx:pt>
          <cx:pt idx="416">-0.015542975521457499</cx:pt>
          <cx:pt idx="417">0.00731338425862481</cx:pt>
          <cx:pt idx="418">0.00415139472184469</cx:pt>
          <cx:pt idx="419">0.00023392637150087601</cx:pt>
          <cx:pt idx="420">-0.000476553784042226</cx:pt>
          <cx:pt idx="421">-0.00034495223076774198</cx:pt>
          <cx:pt idx="422">0.00015897585396498101</cx:pt>
          <cx:pt idx="423">-0.0056366742900862601</cx:pt>
          <cx:pt idx="424">-0.029019659340761599</cx:pt>
          <cx:pt idx="425">-0.0703922597488153</cx:pt>
          <cx:pt idx="426">-0.072928662785197301</cx:pt>
          <cx:pt idx="427">-0.083314877525599795</cx:pt>
          <cx:pt idx="428">-0.066724351774441304</cx:pt>
          <cx:pt idx="429">-0.043486149532550901</cx:pt>
          <cx:pt idx="430">0.0094262272936248698</cx:pt>
          <cx:pt idx="431">0.0254156116705192</cx:pt>
          <cx:pt idx="432">0.0065576928883000303</cx:pt>
          <cx:pt idx="433">-0.025092379564861499</cx:pt>
          <cx:pt idx="434">-0.049020674350791299</cx:pt>
          <cx:pt idx="435">-0.0045998327759748901</cx:pt>
          <cx:pt idx="436">0.031778439297094598</cx:pt>
          <cx:pt idx="437">-0.062054090804780103</cx:pt>
          <cx:pt idx="438">-0.0945481313807775</cx:pt>
          <cx:pt idx="439">-0.093880391146570402</cx:pt>
          <cx:pt idx="440">-0.081812227822391004</cx:pt>
          <cx:pt idx="441">-0.031322673749489598</cx:pt>
          <cx:pt idx="442">-0.026534825672157699</cx:pt>
          <cx:pt idx="443">-0.031912150623349698</cx:pt>
          <cx:pt idx="444">-0.011256089200671801</cx:pt>
          <cx:pt idx="445">0.0078775824171531603</cx:pt>
          <cx:pt idx="446">0.0038935800055235701</cx:pt>
          <cx:pt idx="447">0.0046640871229477803</cx:pt>
          <cx:pt idx="448">0.0010250542424649399</cx:pt>
          <cx:pt idx="449">-0.00034889275176408599</cx:pt>
          <cx:pt idx="450">-0.00071714533726726498</cx:pt>
          <cx:pt idx="451">-0.0021593220672940102</cx:pt>
          <cx:pt idx="452">-0.0160903497549237</cx:pt>
          <cx:pt idx="453">-0.0449640673118804</cx:pt>
          <cx:pt idx="454">-0.044443141558628302</cx:pt>
          <cx:pt idx="455">-0.059819827513174502</cx:pt>
          <cx:pt idx="456">-0.029804236323671299</cx:pt>
          <cx:pt idx="457">0.0073920548072984099</cx:pt>
          <cx:pt idx="458">0.050218100339466699</cx:pt>
          <cx:pt idx="459">0.091910069197123107</cx:pt>
          <cx:pt idx="460">0.052292341530867197</cx:pt>
          <cx:pt idx="461">0.042797160872461298</cx:pt>
          <cx:pt idx="462">-0.023258897726172699</cx:pt>
          <cx:pt idx="463">-0.034340792728176597</cx:pt>
          <cx:pt idx="464">-0.0173416361257402</cx:pt>
          <cx:pt idx="465">-0.062102430364054398</cx:pt>
          <cx:pt idx="466">-0.098204733785844503</cx:pt>
          <cx:pt idx="467">-0.073025772991945806</cx:pt>
          <cx:pt idx="468">-0.075810488415626001</cx:pt>
          <cx:pt idx="469">-0.0267717316809435</cx:pt>
          <cx:pt idx="470">-0.0050356683202286397</cx:pt>
          <cx:pt idx="471">-0.012672664301024201</cx:pt>
          <cx:pt idx="472">-0.0068875813705285699</cx:pt>
          <cx:pt idx="473">0.019477159104244999</cx:pt>
          <cx:pt idx="474">0.0154555494226796</cx:pt>
          <cx:pt idx="475">0.0088768461549633901</cx:pt>
          <cx:pt idx="476">0.00060218258637243297</cx:pt>
          <cx:pt idx="477">-0.00064740465635525495</cx:pt>
          <cx:pt idx="478">-0.00025186592881764101</cx:pt>
          <cx:pt idx="479">0.0022420180455046401</cx:pt>
          <cx:pt idx="480">-0.0037701899862492799</cx:pt>
          <cx:pt idx="481">-0.022520571485892302</cx:pt>
          <cx:pt idx="482">-0.029322307276919601</cx:pt>
          <cx:pt idx="483">0.00196467482330678</cx:pt>
          <cx:pt idx="484">0.018413793197843802</cx:pt>
          <cx:pt idx="485">0.0219567466534723</cx:pt>
          <cx:pt idx="486">0.060572647212074102</cx:pt>
          <cx:pt idx="487">0.071406319516977901</cx:pt>
          <cx:pt idx="488">0.0271203078257643</cx:pt>
          <cx:pt idx="489">0.036125719306625698</cx:pt>
          <cx:pt idx="490">0.011060084966128</cx:pt>
          <cx:pt idx="491">-0.022911750415203099</cx:pt>
          <cx:pt idx="492">-0.043710263306114903</cx:pt>
          <cx:pt idx="493">-0.10301494020973601</cx:pt>
          <cx:pt idx="494">-0.11344010228948399</cx:pt>
          <cx:pt idx="495">-0.084980436626302905</cx:pt>
          <cx:pt idx="496">-0.064444414492243696</cx:pt>
          <cx:pt idx="497">-0.020636757813389101</cx:pt>
          <cx:pt idx="498">0.0115167987358578</cx:pt>
          <cx:pt idx="499">0.00377758097121891</cx:pt>
          <cx:pt idx="500">0.0154186268692868</cx:pt>
          <cx:pt idx="501">0.027252406642689599</cx:pt>
          <cx:pt idx="502">0.0081928218468850494</cx:pt>
          <cx:pt idx="503">0.00030059103509987999</cx:pt>
          <cx:pt idx="504">-0.00030175012465866901</cx:pt>
          <cx:pt idx="505">4.17280195543785e-05</cx:pt>
          <cx:pt idx="506">-0.00210011515225049</cx:pt>
          <cx:pt idx="507">0.011496613965670401</cx:pt>
          <cx:pt idx="508">-0.0032258399799931499</cx:pt>
          <cx:pt idx="509">-0.016660540983092199</cx:pt>
          <cx:pt idx="510">-0.00733537978642317</cx:pt>
          <cx:pt idx="511">0.058935703304482799</cx:pt>
          <cx:pt idx="512">0.045185456412939001</cx:pt>
          <cx:pt idx="513">0.022350706144635</cx:pt>
          <cx:pt idx="514">0.0575565949745942</cx:pt>
          <cx:pt idx="515">0.059501147396582903</cx:pt>
          <cx:pt idx="516">0.0527399295157778</cx:pt>
          <cx:pt idx="517">-0.011787582248118499</cx:pt>
          <cx:pt idx="518">-0.024622799971138299</cx:pt>
          <cx:pt idx="519">-0.070896608951999299</cx:pt>
          <cx:pt idx="520">-0.078019514571059795</cx:pt>
          <cx:pt idx="521">-0.0820332563456007</cx:pt>
          <cx:pt idx="522">-0.041724903566708299</cx:pt>
          <cx:pt idx="523">-0.052406170081602303</cx:pt>
          <cx:pt idx="524">-0.059731677864249898</cx:pt>
          <cx:pt idx="525">-0.00806541904339967</cx:pt>
          <cx:pt idx="526">0.028828283890929798</cx:pt>
          <cx:pt idx="527">0.029550301025972999</cx:pt>
          <cx:pt idx="528">0.0215170756212393</cx:pt>
          <cx:pt idx="529">0.019589277458536999</cx:pt>
          <cx:pt idx="530">0.00317139912553845</cx:pt>
          <cx:pt idx="531">0.00064580395518846101</cx:pt>
          <cx:pt idx="532">-7.6033854605004001e-05</cx:pt>
          <cx:pt idx="533">3.1225905636311299e-06</cx:pt>
          <cx:pt idx="534">-0.0034787269284458498</cx:pt>
          <cx:pt idx="535">0.0092722114737784703</cx:pt>
          <cx:pt idx="536">0.0060836999626782797</cx:pt>
          <cx:pt idx="537">-0.0084508451508782494</cx:pt>
          <cx:pt idx="538">0.024540676235011102</cx:pt>
          <cx:pt idx="539">0.069074559300204993</cx:pt>
          <cx:pt idx="540">0.040912005280133099</cx:pt>
          <cx:pt idx="541">0.066042378391318504</cx:pt>
          <cx:pt idx="542">0.076275001419276303</cx:pt>
          <cx:pt idx="543">0.060538596408907699</cx:pt>
          <cx:pt idx="544">0.0038520727998511998</cx:pt>
          <cx:pt idx="545">0.023175541068669699</cx:pt>
          <cx:pt idx="546">-0.059207257318639503</cx:pt>
          <cx:pt idx="547">-0.085694009440745803</cx:pt>
          <cx:pt idx="548">-0.076097248885895794</cx:pt>
          <cx:pt idx="549">-0.054973423879103797</cx:pt>
          <cx:pt idx="550">-0.017058891760518499</cx:pt>
          <cx:pt idx="551">-0.012577274872693601</cx:pt>
          <cx:pt idx="552">-0.019080152397787899</cx:pt>
          <cx:pt idx="553">-0.00372265981767615</cx:pt>
          <cx:pt idx="554">0.014523128553213501</cx:pt>
          <cx:pt idx="555">0.040530903830836601</cx:pt>
          <cx:pt idx="556">0.011686781821790599</cx:pt>
          <cx:pt idx="557">0.0140250438469307</cx:pt>
          <cx:pt idx="558">0.0055461427523354999</cx:pt>
          <cx:pt idx="559">1.7105712639837302e-05</cx:pt>
          <cx:pt idx="560">-0.00018520610283274001</cx:pt>
          <cx:pt idx="561">-0.00099908127870258897</cx:pt>
          <cx:pt idx="562">-0.00161195984492107</cx:pt>
          <cx:pt idx="563">0.015275694809232101</cx:pt>
          <cx:pt idx="564">0.027300853558101499</cx:pt>
          <cx:pt idx="565">0.018144869825268702</cx:pt>
          <cx:pt idx="566">0.0594789774187773</cx:pt>
          <cx:pt idx="567">0.089523591778174497</cx:pt>
          <cx:pt idx="568">0.070077592502195404</cx:pt>
          <cx:pt idx="569">0.058053366189639001</cx:pt>
          <cx:pt idx="570">0.082373820940692705</cx:pt>
          <cx:pt idx="571">0.094864189524999198</cx:pt>
          <cx:pt idx="572">0.074676667119616194</cx:pt>
          <cx:pt idx="573">0.024197043155731401</cx:pt>
          <cx:pt idx="574">-0.017122557143342699</cx:pt>
          <cx:pt idx="575">-0.0390962873749729</cx:pt>
          <cx:pt idx="576">0.011331877071960201</cx:pt>
          <cx:pt idx="577">0.035588100908276403</cx:pt>
          <cx:pt idx="578">0.030585276820215501</cx:pt>
          <cx:pt idx="579">0.024672073386346</cx:pt>
          <cx:pt idx="580">0.022870055895102399</cx:pt>
          <cx:pt idx="581">0.0128828657970662</cx:pt>
          <cx:pt idx="582">0.021554079972107301</cx:pt>
          <cx:pt idx="583">0.039056951547739797</cx:pt>
          <cx:pt idx="584">0.020485007456313101</cx:pt>
          <cx:pt idx="585">0.0122391363896276</cx:pt>
          <cx:pt idx="586">0.0039800622933715297</cx:pt>
          <cx:pt idx="587">0.00023556496487301399</cx:pt>
          <cx:pt idx="588">0.00027637650134018898</cx:pt>
          <cx:pt idx="589">0.000281761453748262</cx:pt>
          <cx:pt idx="590">0.0025119566502694399</cx:pt>
          <cx:pt idx="591">0.010947070700532101</cx:pt>
          <cx:pt idx="592">0.024909258496232298</cx:pt>
          <cx:pt idx="593">0.0372784080220964</cx:pt>
          <cx:pt idx="594">0.035464490423007797</cx:pt>
          <cx:pt idx="595">0.049430560613414998</cx:pt>
          <cx:pt idx="596">0.025549598071960201</cx:pt>
          <cx:pt idx="597">0.046677206453662398</cx:pt>
          <cx:pt idx="598">0.042916189614182303</cx:pt>
          <cx:pt idx="599">0.043688315459206602</cx:pt>
          <cx:pt idx="600">0.040540707547676198</cx:pt>
          <cx:pt idx="601">0.0061005229641475003</cx:pt>
          <cx:pt idx="602">0.0098908966292279906</cx:pt>
          <cx:pt idx="603">-0.039256895329477001</cx:pt>
          <cx:pt idx="604">-0.018155151344739998</cx:pt>
          <cx:pt idx="605">0.050146312493103702</cx:pt>
          <cx:pt idx="606">0.065774942356834398</cx:pt>
          <cx:pt idx="607">0.058255860065918597</cx:pt>
          <cx:pt idx="608">0.050066588272144899</cx:pt>
          <cx:pt idx="609">0.052371184693181402</cx:pt>
          <cx:pt idx="610">0.0535396818940252</cx:pt>
          <cx:pt idx="611">0.036901892260165298</cx:pt>
          <cx:pt idx="612">0.017740129107577399</cx:pt>
          <cx:pt idx="613">0.0069448991166696297</cx:pt>
          <cx:pt idx="614">0.00074742796306890603</cx:pt>
          <cx:pt idx="615">0.00054680441296874104</cx:pt>
          <cx:pt idx="616">-0.00029387537402030998</cx:pt>
          <cx:pt idx="617">-0.00051335098535351697</cx:pt>
          <cx:pt idx="618">0.0055580037859622698</cx:pt>
          <cx:pt idx="619">0.000813591008264231</cx:pt>
          <cx:pt idx="620">0.013902685527972299</cx:pt>
          <cx:pt idx="621">0.045181875609263497</cx:pt>
          <cx:pt idx="622">0.021130472973935902</cx:pt>
          <cx:pt idx="623">0.036754003822442503</cx:pt>
          <cx:pt idx="624">0.029510271089728</cx:pt>
          <cx:pt idx="625">0.0171570651888929</cx:pt>
          <cx:pt idx="626">-0.0043831830380513196</cx:pt>
          <cx:pt idx="627">-0.0022966941431728899</cx:pt>
          <cx:pt idx="628">-0.042806757956522903</cx:pt>
          <cx:pt idx="629">-0.0337115208164772</cx:pt>
          <cx:pt idx="630">-0.0286843922068079</cx:pt>
          <cx:pt idx="631">-0.083325419222511798</cx:pt>
          <cx:pt idx="632">-0.0092249047334869005</cx:pt>
          <cx:pt idx="633">0.021737942204856399</cx:pt>
          <cx:pt idx="634">0.035093106644237898</cx:pt>
          <cx:pt idx="635">0.061898225658165003</cx:pt>
          <cx:pt idx="636">0.057401435194155498</cx:pt>
          <cx:pt idx="637">0.071568859149574393</cx:pt>
          <cx:pt idx="638">0.031316994025394999</cx:pt>
          <cx:pt idx="639">0.0180632095803928</cx:pt>
          <cx:pt idx="640">0.0098271503943004896</cx:pt>
          <cx:pt idx="641">0.00061379119358578903</cx:pt>
          <cx:pt idx="642">-0.00083707585876283401</cx:pt>
          <cx:pt idx="643">-0.00012166561322675201</cx:pt>
          <cx:pt idx="644">7.29628006120582e-05</cx:pt>
          <cx:pt idx="645">-0.00038229548051496099</cx:pt>
          <cx:pt idx="646">0.00171988656383487</cx:pt>
          <cx:pt idx="647">-0.0051984141501970598</cx:pt>
          <cx:pt idx="648">-0.0090686431594960704</cx:pt>
          <cx:pt idx="649">0.0043137426665144796</cx:pt>
          <cx:pt idx="650">0.0101445583565959</cx:pt>
          <cx:pt idx="651">-0.0045606407843600399</cx:pt>
          <cx:pt idx="652">-0.021896289849671801</cx:pt>
          <cx:pt idx="653">-0.032949732454778002</cx:pt>
          <cx:pt idx="654">-0.013531703182768501</cx:pt>
          <cx:pt idx="655">0.018192869318446801</cx:pt>
          <cx:pt idx="656">0.015772972086400199</cx:pt>
          <cx:pt idx="657">-0.051719387453447799</cx:pt>
          <cx:pt idx="658">-0.088152593449637801</cx:pt>
          <cx:pt idx="659">-0.062910004091839902</cx:pt>
          <cx:pt idx="660">-0.0179757705218304</cx:pt>
          <cx:pt idx="661">-0.0092746076753281101</cx:pt>
          <cx:pt idx="662">0.026637193033065502</cx:pt>
          <cx:pt idx="663">0.036673862943185899</cx:pt>
          <cx:pt idx="664">0.023598895205583101</cx:pt>
          <cx:pt idx="665">0.017821537634894701</cx:pt>
          <cx:pt idx="666">0.0072224129933230203</cx:pt>
          <cx:pt idx="667">0.0097205411748981802</cx:pt>
          <cx:pt idx="668">0.0042527337055655503</cx:pt>
          <cx:pt idx="669">-0.00083215747185443295</cx:pt>
          <cx:pt idx="670">-0.00052459635293516796</cx:pt>
          <cx:pt idx="671">0.00092639149751794995</cx:pt>
          <cx:pt idx="672">-1.6806990302522e-06</cx:pt>
          <cx:pt idx="673">0.00064459178408165</cx:pt>
          <cx:pt idx="674">-0.00024458505299778202</cx:pt>
          <cx:pt idx="675">-0.0031646451465165201</cx:pt>
          <cx:pt idx="676">0.0045632117688310797</cx:pt>
          <cx:pt idx="677">0.00158476683526757</cx:pt>
          <cx:pt idx="678">-0.014739960492019</cx:pt>
          <cx:pt idx="679">-0.032175783539660302</cx:pt>
          <cx:pt idx="680">-0.0421477436440768</cx:pt>
          <cx:pt idx="681">-0.051669003107898598</cx:pt>
          <cx:pt idx="682">-0.027100243258415702</cx:pt>
          <cx:pt idx="683">-0.0041907586787601299</cx:pt>
          <cx:pt idx="684">0.0274739517154955</cx:pt>
          <cx:pt idx="685">-0.018131594910516399</cx:pt>
          <cx:pt idx="686">-0.0106434226770428</cx:pt>
          <cx:pt idx="687">0.0074389333596290904</cx:pt>
          <cx:pt idx="688">-0.0232484958477681</cx:pt>
          <cx:pt idx="689">-0.0101175908771648</cx:pt>
          <cx:pt idx="690">-0.0034778184692826099</cx:pt>
          <cx:pt idx="691">-0.0064848420982279399</cx:pt>
          <cx:pt idx="692">-0.012735562472251201</cx:pt>
          <cx:pt idx="693">-0.011671460406491699</cx:pt>
          <cx:pt idx="694">-0.0044080200257217298</cx:pt>
          <cx:pt idx="695">-0.00095236777600692004</cx:pt>
          <cx:pt idx="696">0.0053024812221301003</cx:pt>
          <cx:pt idx="697">0.0023336859372046401</cx:pt>
          <cx:pt idx="698">0.00113275817433371</cx:pt>
          <cx:pt idx="699">9.7134021130531903e-05</cx:pt>
          <cx:pt idx="700">-0.000144647335974129</cx:pt>
          <cx:pt idx="701">-0.00035475872385833698</cx:pt>
          <cx:pt idx="702">-5.8341560828802299e-05</cx:pt>
          <cx:pt idx="703">0.0025995081944135798</cx:pt>
          <cx:pt idx="704">0.0032731212519452502</cx:pt>
          <cx:pt idx="705">-0.00316823012557593</cx:pt>
          <cx:pt idx="706">-0.0044195931883289604</cx:pt>
          <cx:pt idx="707">0.00055923325505166795</cx:pt>
          <cx:pt idx="708">0.00055317274583238597</cx:pt>
          <cx:pt idx="709">-0.00245782466454283</cx:pt>
          <cx:pt idx="710">-0.00692598676372268</cx:pt>
          <cx:pt idx="711">-0.00264266394567125</cx:pt>
          <cx:pt idx="712">0.022109746180371599</cx:pt>
          <cx:pt idx="713">0.030132084596916801</cx:pt>
          <cx:pt idx="714">0.0398777942380108</cx:pt>
          <cx:pt idx="715">0.029074201725673401</cx:pt>
          <cx:pt idx="716">0.00771534222253211</cx:pt>
          <cx:pt idx="717">0.0043781847362462604</cx:pt>
          <cx:pt idx="718">-0.0043072436434391497</cx:pt>
          <cx:pt idx="719">-0.0143752699017296</cx:pt>
          <cx:pt idx="720">-0.0064050119221188504</cx:pt>
          <cx:pt idx="721">-0.0073540725129595504</cx:pt>
          <cx:pt idx="722">-0.0035047360769669901</cx:pt>
          <cx:pt idx="723">-0.00120998556073154</cx:pt>
          <cx:pt idx="724">-0.00014427382961278699</cx:pt>
          <cx:pt idx="725">0.00081359472634203204</cx:pt>
          <cx:pt idx="726">-6.5558315220541101e-05</cx:pt>
          <cx:pt idx="727">-0.00027765062329409602</cx:pt>
          <cx:pt idx="728">-0.00049383400364556298</cx:pt>
          <cx:pt idx="729">-0.00095986445982626902</cx:pt>
          <cx:pt idx="730">0.00033280462143263302</cx:pt>
          <cx:pt idx="731">7.9724401565722295e-05</cx:pt>
          <cx:pt idx="732">-0.0010577924899272701</cx:pt>
          <cx:pt idx="733">-0.0040231248837152402</cx:pt>
          <cx:pt idx="734">-0.0030912369752693399</cx:pt>
          <cx:pt idx="735">0.00203738650299337</cx:pt>
          <cx:pt idx="736">0.0060393098439761603</cx:pt>
          <cx:pt idx="737">0.0088127846085797601</cx:pt>
          <cx:pt idx="738">0.0090001603559443002</cx:pt>
          <cx:pt idx="739">0.0021528452540179998</cx:pt>
          <cx:pt idx="740">0.0047177500126613899</cx:pt>
          <cx:pt idx="741">0.0095622179429367508</cx:pt>
          <cx:pt idx="742">0.0066468350301017599</cx:pt>
          <cx:pt idx="743">-0.00043341432559063</cx:pt>
          <cx:pt idx="744">-0.0072974388342169896</cx:pt>
          <cx:pt idx="745">-0.0102118903174907</cx:pt>
          <cx:pt idx="746">-0.0042492308503496298</cx:pt>
          <cx:pt idx="747">-0.00117096407110841</cx:pt>
          <cx:pt idx="748">-0.0028469831262511098</cx:pt>
          <cx:pt idx="749">-0.0030834554230857302</cx:pt>
          <cx:pt idx="750">-0.00107636998756346</cx:pt>
          <cx:pt idx="751">0.00043549526668300602</cx:pt>
          <cx:pt idx="752">-3.5741208162597899e-05</cx:pt>
          <cx:pt idx="753">0.000840597915579904</cx:pt>
          <cx:pt idx="754">-0.00011530346627321699</cx:pt>
          <cx:pt idx="755">-0.00026349422915121701</cx:pt>
          <cx:pt idx="756">0.000398345914926587</cx:pt>
          <cx:pt idx="757">-0.00052124846676504803</cx:pt>
          <cx:pt idx="758">-0.00042476942047288099</cx:pt>
          <cx:pt idx="759">0.00094951865764995804</cx:pt>
          <cx:pt idx="760">-0.00013873294296226001</cx:pt>
          <cx:pt idx="761">-0.00036839344156997</cx:pt>
          <cx:pt idx="762">8.2092738480008304e-06</cx:pt>
          <cx:pt idx="763">0.00077040853078850504</cx:pt>
          <cx:pt idx="764">-0.00047239219855926303</cx:pt>
          <cx:pt idx="765">0.0011043875616573199</cx:pt>
          <cx:pt idx="766">0.00046579645615367</cx:pt>
          <cx:pt idx="767">0.000371617930579305</cx:pt>
          <cx:pt idx="768">0.00085355936411642304</cx:pt>
          <cx:pt idx="769">0.00184970869921685</cx:pt>
          <cx:pt idx="770">0.0011664375452908899</cx:pt>
          <cx:pt idx="771">0.0019356265031750901</cx:pt>
          <cx:pt idx="772">0.00056598370874785201</cx:pt>
          <cx:pt idx="773">-0.00055614407804232299</cx:pt>
          <cx:pt idx="774">0.00045896699867360702</cx:pt>
          <cx:pt idx="775">0.00047858911965877</cx:pt>
          <cx:pt idx="776">-0.0011170458895866601</cx:pt>
          <cx:pt idx="777">-0.0016626918521992699</cx:pt>
          <cx:pt idx="778">-0.0011327164341875099</cx:pt>
          <cx:pt idx="779">0.00029354220062304502</cx:pt>
          <cx:pt idx="780">0.00036314978772853599</cx:pt>
          <cx:pt idx="781">-0.000342225383219386</cx:pt>
          <cx:pt idx="782">-0.00032212868233241602</cx:pt>
          <cx:pt idx="783">-0.00079895611797868495</cx:pt>
          <cx:pt idx="784">-3.3069402781258749e-05</cx:pt>
          <cx:pt idx="785">0.00038802820263790749</cx:pt>
          <cx:pt idx="786">-0.003491561724725375</cx:pt>
          <cx:pt idx="787">-0.017825399439282526</cx:pt>
          <cx:pt idx="788">-0.0156431396495719</cx:pt>
          <cx:pt idx="789">-0.0061123932868042252</cx:pt>
          <cx:pt idx="790">-0.0001836187710472165</cx:pt>
          <cx:pt idx="791">0.00094037511349394755</cx:pt>
          <cx:pt idx="792">0.0015015919181398849</cx:pt>
          <cx:pt idx="793">0.00053151428026713249</cx:pt>
          <cx:pt idx="794">0.0072346232368549496</cx:pt>
          <cx:pt idx="795">-0.0065024936718241248</cx:pt>
          <cx:pt idx="796">0.0039503520369577752</cx:pt>
          <cx:pt idx="797">0.017237979415200898</cx:pt>
          <cx:pt idx="798">0.00990298872059555</cx:pt>
          <cx:pt idx="799">0.0069478286383784496</cx:pt>
          <cx:pt idx="800">0.011073836135900775</cx:pt>
          <cx:pt idx="801">-0.0076004917142411246</cx:pt>
          <cx:pt idx="802">-0.0037027273248495252</cx:pt>
          <cx:pt idx="803">0.0012252357692074749</cx:pt>
          <cx:pt idx="804">-0.0084696215714423258</cx:pt>
          <cx:pt idx="805">-0.0075801182891515502</cx:pt>
          <cx:pt idx="806">-0.0056939692950908746</cx:pt>
          <cx:pt idx="807">-0.0002717330594762525</cx:pt>
          <cx:pt idx="808">-2.2241079223673824e-05</cx:pt>
          <cx:pt idx="809">0.000172173296945313</cx:pt>
          <cx:pt idx="810">0.00025056684001636753</cx:pt>
          <cx:pt idx="811">0.00027498851267939751</cx:pt>
          <cx:pt idx="812">0.00058805295014201253</cx:pt>
          <cx:pt idx="813">0.0014723694479474826</cx:pt>
          <cx:pt idx="814">-0.0048221424133557999</cx:pt>
          <cx:pt idx="815">-0.01683833071047635</cx:pt>
          <cx:pt idx="816">-0.010580169867529949</cx:pt>
          <cx:pt idx="817">-0.0019751496956563726</cx:pt>
          <cx:pt idx="818">0.0046136510666965249</cx:pt>
          <cx:pt idx="819">0.010107426077679576</cx:pt>
          <cx:pt idx="820">0.011949982232969576</cx:pt>
          <cx:pt idx="821">-2.1569163306599976e-05</cx:pt>
          <cx:pt idx="822">-0.010082409153371901</cx:pt>
          <cx:pt idx="823">-0.00774003416124065</cx:pt>
          <cx:pt idx="824">-0.0029958309570325501</cx:pt>
          <cx:pt idx="825">0.025316103196007252</cx:pt>
          <cx:pt idx="826">0.022574992724181151</cx:pt>
          <cx:pt idx="827">0.010344393299344825</cx:pt>
          <cx:pt idx="828">0.0010237744372089701</cx:pt>
          <cx:pt idx="829">-0.010931731368522799</cx:pt>
          <cx:pt idx="830">-0.0089489735411048994</cx:pt>
          <cx:pt idx="831">0.0049883856145095749</cx:pt>
          <cx:pt idx="832">-0.0048027070407629501</cx:pt>
          <cx:pt idx="833">-0.0096855504636385245</cx:pt>
          <cx:pt idx="834">-0.0041002481534876253</cx:pt>
          <cx:pt idx="835">0.0001669737323350075</cx:pt>
          <cx:pt idx="836">9.3059429545538507e-05</cx:pt>
          <cx:pt idx="837">-5.3071978140341253e-05</cx:pt>
          <cx:pt idx="838">-9.2857347667236494e-05</cx:pt>
          <cx:pt idx="839">0.00076031953860494252</cx:pt>
          <cx:pt idx="840">0.0019357549531479924</cx:pt>
          <cx:pt idx="841">0.00081805452210116246</cx:pt>
          <cx:pt idx="842">0.0010389665601034776</cx:pt>
          <cx:pt idx="843">-0.0076976126340846497</cx:pt>
          <cx:pt idx="844">-0.0010404972657706349</cx:pt>
          <cx:pt idx="845">0.0063143791185311998</cx:pt>
          <cx:pt idx="846">0.0092841235902178746</cx:pt>
          <cx:pt idx="847">0.016733870161453002</cx:pt>
          <cx:pt idx="848">0.013309795212857125</cx:pt>
          <cx:pt idx="849">0.011557802773794226</cx:pt>
          <cx:pt idx="850">-0.02295672546136315</cx:pt>
          <cx:pt idx="851">-0.043875455433075999</cx:pt>
          <cx:pt idx="852">-0.022107014080163526</cx:pt>
          <cx:pt idx="853">0.0090270873859338505</cx:pt>
          <cx:pt idx="854">0.0065731057859303747</cx:pt>
          <cx:pt idx="855">0.0026207922018338498</cx:pt>
          <cx:pt idx="856">-0.016674932251705625</cx:pt>
          <cx:pt idx="857">-0.024151709685768949</cx:pt>
          <cx:pt idx="858">-0.0082779538467270507</cx:pt>
          <cx:pt idx="859">0.0012968105935191575</cx:pt>
          <cx:pt idx="860">-0.0014885432408489226</cx:pt>
          <cx:pt idx="861">-0.006124991306844625</cx:pt>
          <cx:pt idx="862">0.00049565600764986503</cx:pt>
          <cx:pt idx="863">0.0016492224767408799</cx:pt>
          <cx:pt idx="864">0.001486451251947315</cx:pt>
          <cx:pt idx="865">0.00021308541837078575</cx:pt>
          <cx:pt idx="866">0.00015610679953449375</cx:pt>
          <cx:pt idx="867">0.00074520325151640498</cx:pt>
          <cx:pt idx="868">0.0014580730729247949</cx:pt>
          <cx:pt idx="869">0.0024939027341610801</cx:pt>
          <cx:pt idx="870">0.003065547150649375</cx:pt>
          <cx:pt idx="871">0.0020522007355220427</cx:pt>
          <cx:pt idx="872">0.0014797874969155825</cx:pt>
          <cx:pt idx="873">0.010028203046923475</cx:pt>
          <cx:pt idx="874">0.0033162763432804249</cx:pt>
          <cx:pt idx="875">0.0041630966930617502</cx:pt>
          <cx:pt idx="876">-0.0013875888668649775</cx:pt>
          <cx:pt idx="877">-0.0021744973811292875</cx:pt>
          <cx:pt idx="878">-0.031066989286510749</cx:pt>
          <cx:pt idx="879">-0.048291027987559</cx:pt>
          <cx:pt idx="880">-0.017730149316808299</cx:pt>
          <cx:pt idx="881">0.0050394295316092</cx:pt>
          <cx:pt idx="882">0.0121599493577458</cx:pt>
          <cx:pt idx="883">-0.0063796164561248248</cx:pt>
          <cx:pt idx="884">-3.3069402781258749e-05</cx:pt>
          <cx:pt idx="885">0.00038802820263790749</cx:pt>
          <cx:pt idx="886">-0.003491561724725375</cx:pt>
          <cx:pt idx="887">-0.017825399439282526</cx:pt>
          <cx:pt idx="888">-0.0156431396495719</cx:pt>
          <cx:pt idx="889">-0.0061123932868042252</cx:pt>
          <cx:pt idx="890">-0.0001836187710472165</cx:pt>
          <cx:pt idx="891">0.00094037511349394755</cx:pt>
          <cx:pt idx="892">0.0015015919181398849</cx:pt>
          <cx:pt idx="893">0.00053151428026713249</cx:pt>
          <cx:pt idx="894">0.0072346232368549496</cx:pt>
          <cx:pt idx="895">-0.0065024936718241248</cx:pt>
          <cx:pt idx="896">0.0039503520369577752</cx:pt>
          <cx:pt idx="897">0.017237979415200898</cx:pt>
          <cx:pt idx="898">0.00990298872059555</cx:pt>
          <cx:pt idx="899">0.0069478286383784496</cx:pt>
          <cx:pt idx="900">0.011073836135900775</cx:pt>
          <cx:pt idx="901">-0.0076004917142411246</cx:pt>
          <cx:pt idx="902">-0.0037027273248495252</cx:pt>
          <cx:pt idx="903">0.0012252357692074749</cx:pt>
          <cx:pt idx="904">-0.0084696215714423258</cx:pt>
          <cx:pt idx="905">-0.0075801182891515502</cx:pt>
          <cx:pt idx="906">-0.0056939692950908746</cx:pt>
          <cx:pt idx="907">-0.0002717330594762525</cx:pt>
          <cx:pt idx="908">-2.2241079223673824e-05</cx:pt>
          <cx:pt idx="909">0.000172173296945313</cx:pt>
          <cx:pt idx="910">0.00025056684001636753</cx:pt>
          <cx:pt idx="911">0.00027498851267939751</cx:pt>
          <cx:pt idx="912">0.00058805295014201253</cx:pt>
          <cx:pt idx="913">0.0014723694479474826</cx:pt>
          <cx:pt idx="914">-0.0048221424133557999</cx:pt>
          <cx:pt idx="915">-0.01683833071047635</cx:pt>
          <cx:pt idx="916">-0.010580169867529949</cx:pt>
          <cx:pt idx="917">-0.0019751496956563726</cx:pt>
          <cx:pt idx="918">0.0046136510666965249</cx:pt>
          <cx:pt idx="919">0.010107426077679576</cx:pt>
          <cx:pt idx="920">0.011949982232969576</cx:pt>
          <cx:pt idx="921">-2.1569163306599976e-05</cx:pt>
          <cx:pt idx="922">-0.010082409153371901</cx:pt>
          <cx:pt idx="923">-0.00774003416124065</cx:pt>
          <cx:pt idx="924">-0.0029958309570325501</cx:pt>
          <cx:pt idx="925">0.025316103196007252</cx:pt>
          <cx:pt idx="926">0.022574992724181151</cx:pt>
          <cx:pt idx="927">0.010344393299344825</cx:pt>
          <cx:pt idx="928">0.0010237744372089701</cx:pt>
          <cx:pt idx="929">-0.010931731368522799</cx:pt>
          <cx:pt idx="930">-0.0089489735411048994</cx:pt>
          <cx:pt idx="931">0.0049883856145095749</cx:pt>
          <cx:pt idx="932">-0.0048027070407629501</cx:pt>
          <cx:pt idx="933">-0.0096855504636385245</cx:pt>
          <cx:pt idx="934">-0.0041002481534876253</cx:pt>
          <cx:pt idx="935">0.0001669737323350075</cx:pt>
          <cx:pt idx="936">9.3059429545538507e-05</cx:pt>
          <cx:pt idx="937">-5.3071978140341253e-05</cx:pt>
          <cx:pt idx="938">-9.2857347667236494e-05</cx:pt>
          <cx:pt idx="939">0.00076031953860494252</cx:pt>
          <cx:pt idx="940">0.0019357549531479924</cx:pt>
          <cx:pt idx="941">0.00081805452210116246</cx:pt>
          <cx:pt idx="942">0.0010389665601034776</cx:pt>
          <cx:pt idx="943">-0.0076976126340846497</cx:pt>
          <cx:pt idx="944">-0.0010404972657706349</cx:pt>
          <cx:pt idx="945">0.0063143791185311998</cx:pt>
          <cx:pt idx="946">0.0092841235902178746</cx:pt>
          <cx:pt idx="947">0.016733870161453002</cx:pt>
          <cx:pt idx="948">0.013309795212857125</cx:pt>
          <cx:pt idx="949">0.011557802773794226</cx:pt>
          <cx:pt idx="950">-0.02295672546136315</cx:pt>
          <cx:pt idx="951">-0.043875455433075999</cx:pt>
          <cx:pt idx="952">-0.022107014080163526</cx:pt>
          <cx:pt idx="953">0.0090270873859338505</cx:pt>
          <cx:pt idx="954">0.0065731057859303747</cx:pt>
          <cx:pt idx="955">0.0026207922018338498</cx:pt>
          <cx:pt idx="956">-0.016674932251705625</cx:pt>
          <cx:pt idx="957">-0.024151709685768949</cx:pt>
          <cx:pt idx="958">-0.0082779538467270507</cx:pt>
          <cx:pt idx="959">0.0012968105935191575</cx:pt>
          <cx:pt idx="960">-0.0014885432408489226</cx:pt>
          <cx:pt idx="961">-0.006124991306844625</cx:pt>
          <cx:pt idx="962">0.00049565600764986503</cx:pt>
          <cx:pt idx="963">0.0016492224767408799</cx:pt>
          <cx:pt idx="964">0.001486451251947315</cx:pt>
          <cx:pt idx="965">0.00021308541837078575</cx:pt>
          <cx:pt idx="966">0.00015610679953449375</cx:pt>
          <cx:pt idx="967">0.00074520325151640498</cx:pt>
          <cx:pt idx="968">0.0014580730729247949</cx:pt>
          <cx:pt idx="969">0.0024939027341610801</cx:pt>
          <cx:pt idx="970">0.003065547150649375</cx:pt>
          <cx:pt idx="971">0.0020522007355220427</cx:pt>
          <cx:pt idx="972">0.0014797874969155825</cx:pt>
          <cx:pt idx="973">0.010028203046923475</cx:pt>
          <cx:pt idx="974">0.0033162763432804249</cx:pt>
          <cx:pt idx="975">0.0041630966930617502</cx:pt>
          <cx:pt idx="976">-0.0013875888668649775</cx:pt>
          <cx:pt idx="977">-0.0021744973811292875</cx:pt>
          <cx:pt idx="978">-0.031066989286510749</cx:pt>
          <cx:pt idx="979">-0.048291027987559</cx:pt>
          <cx:pt idx="980">-0.017730149316808299</cx:pt>
          <cx:pt idx="981">0.0050394295316092</cx:pt>
          <cx:pt idx="982">0.0121599493577458</cx:pt>
          <cx:pt idx="983">-0.0063796164561248248</cx:pt>
          <cx:pt idx="984">-3.3069402781258749e-05</cx:pt>
          <cx:pt idx="985">0.00038802820263790749</cx:pt>
          <cx:pt idx="986">-0.003491561724725375</cx:pt>
          <cx:pt idx="987">-0.017825399439282526</cx:pt>
          <cx:pt idx="988">-0.0156431396495719</cx:pt>
          <cx:pt idx="989">-0.0061123932868042252</cx:pt>
          <cx:pt idx="990">-0.0001836187710472165</cx:pt>
          <cx:pt idx="991">0.00094037511349394755</cx:pt>
          <cx:pt idx="992">0.0015015919181398849</cx:pt>
          <cx:pt idx="993">0.00053151428026713249</cx:pt>
          <cx:pt idx="994">0.0072346232368549496</cx:pt>
          <cx:pt idx="995">-0.0065024936718241248</cx:pt>
          <cx:pt idx="996">0.0039503520369577752</cx:pt>
          <cx:pt idx="997">0.017237979415200898</cx:pt>
          <cx:pt idx="998">0.00990298872059555</cx:pt>
          <cx:pt idx="999">0.0069478286383784496</cx:pt>
          <cx:pt idx="1000">0.011073836135900775</cx:pt>
          <cx:pt idx="1001">-0.0076004917142411246</cx:pt>
          <cx:pt idx="1002">-0.0037027273248495252</cx:pt>
          <cx:pt idx="1003">0.0012252357692074749</cx:pt>
          <cx:pt idx="1004">-0.0084696215714423258</cx:pt>
          <cx:pt idx="1005">-0.0075801182891515502</cx:pt>
          <cx:pt idx="1006">-0.0056939692950908746</cx:pt>
          <cx:pt idx="1007">-0.0002717330594762525</cx:pt>
          <cx:pt idx="1008">-2.2241079223673824e-05</cx:pt>
          <cx:pt idx="1009">0.000172173296945313</cx:pt>
          <cx:pt idx="1010">0.00025056684001636753</cx:pt>
          <cx:pt idx="1011">0.00027498851267939751</cx:pt>
          <cx:pt idx="1012">0.00058805295014201253</cx:pt>
          <cx:pt idx="1013">0.0014723694479474826</cx:pt>
          <cx:pt idx="1014">-0.0048221424133557999</cx:pt>
          <cx:pt idx="1015">-0.01683833071047635</cx:pt>
          <cx:pt idx="1016">-0.010580169867529949</cx:pt>
          <cx:pt idx="1017">-0.0019751496956563726</cx:pt>
          <cx:pt idx="1018">0.0046136510666965249</cx:pt>
          <cx:pt idx="1019">0.010107426077679576</cx:pt>
          <cx:pt idx="1020">0.011949982232969576</cx:pt>
          <cx:pt idx="1021">-2.1569163306599976e-05</cx:pt>
          <cx:pt idx="1022">-0.010082409153371901</cx:pt>
          <cx:pt idx="1023">-0.00774003416124065</cx:pt>
          <cx:pt idx="1024">-0.0029958309570325501</cx:pt>
          <cx:pt idx="1025">0.025316103196007252</cx:pt>
          <cx:pt idx="1026">0.022574992724181151</cx:pt>
          <cx:pt idx="1027">0.010344393299344825</cx:pt>
          <cx:pt idx="1028">0.0010237744372089701</cx:pt>
          <cx:pt idx="1029">-0.010931731368522799</cx:pt>
          <cx:pt idx="1030">-0.0089489735411048994</cx:pt>
          <cx:pt idx="1031">0.0049883856145095749</cx:pt>
          <cx:pt idx="1032">-0.0048027070407629501</cx:pt>
          <cx:pt idx="1033">-0.0096855504636385245</cx:pt>
          <cx:pt idx="1034">-0.0041002481534876253</cx:pt>
          <cx:pt idx="1035">0.0001669737323350075</cx:pt>
          <cx:pt idx="1036">9.3059429545538507e-05</cx:pt>
          <cx:pt idx="1037">-5.3071978140341253e-05</cx:pt>
          <cx:pt idx="1038">-9.2857347667236494e-05</cx:pt>
          <cx:pt idx="1039">0.00076031953860494252</cx:pt>
          <cx:pt idx="1040">0.0019357549531479924</cx:pt>
          <cx:pt idx="1041">0.00081805452210116246</cx:pt>
          <cx:pt idx="1042">0.0010389665601034776</cx:pt>
          <cx:pt idx="1043">-0.0076976126340846497</cx:pt>
          <cx:pt idx="1044">-0.0010404972657706349</cx:pt>
          <cx:pt idx="1045">0.0063143791185311998</cx:pt>
          <cx:pt idx="1046">0.0092841235902178746</cx:pt>
          <cx:pt idx="1047">0.016733870161453002</cx:pt>
          <cx:pt idx="1048">0.013309795212857125</cx:pt>
          <cx:pt idx="1049">0.011557802773794226</cx:pt>
          <cx:pt idx="1050">-0.02295672546136315</cx:pt>
          <cx:pt idx="1051">-0.043875455433075999</cx:pt>
          <cx:pt idx="1052">-0.022107014080163526</cx:pt>
          <cx:pt idx="1053">0.0090270873859338505</cx:pt>
          <cx:pt idx="1054">0.0065731057859303747</cx:pt>
          <cx:pt idx="1055">0.0026207922018338498</cx:pt>
          <cx:pt idx="1056">-0.016674932251705625</cx:pt>
          <cx:pt idx="1057">-0.024151709685768949</cx:pt>
          <cx:pt idx="1058">-0.0082779538467270507</cx:pt>
          <cx:pt idx="1059">0.0012968105935191575</cx:pt>
          <cx:pt idx="1060">-0.0014885432408489226</cx:pt>
          <cx:pt idx="1061">-0.006124991306844625</cx:pt>
          <cx:pt idx="1062">0.00049565600764986503</cx:pt>
          <cx:pt idx="1063">0.0016492224767408799</cx:pt>
          <cx:pt idx="1064">0.001486451251947315</cx:pt>
          <cx:pt idx="1065">0.00021308541837078575</cx:pt>
          <cx:pt idx="1066">0.00015610679953449375</cx:pt>
          <cx:pt idx="1067">0.00074520325151640498</cx:pt>
          <cx:pt idx="1068">0.0014580730729247949</cx:pt>
          <cx:pt idx="1069">0.0024939027341610801</cx:pt>
          <cx:pt idx="1070">0.003065547150649375</cx:pt>
          <cx:pt idx="1071">0.0020522007355220427</cx:pt>
          <cx:pt idx="1072">0.0014797874969155825</cx:pt>
          <cx:pt idx="1073">0.010028203046923475</cx:pt>
          <cx:pt idx="1074">0.0033162763432804249</cx:pt>
          <cx:pt idx="1075">0.0041630966930617502</cx:pt>
          <cx:pt idx="1076">-0.0013875888668649775</cx:pt>
          <cx:pt idx="1077">-0.0021744973811292875</cx:pt>
          <cx:pt idx="1078">-0.031066989286510749</cx:pt>
          <cx:pt idx="1079">-0.048291027987559</cx:pt>
          <cx:pt idx="1080">-0.017730149316808299</cx:pt>
          <cx:pt idx="1081">0.0050394295316092</cx:pt>
          <cx:pt idx="1082">0.0121599493577458</cx:pt>
          <cx:pt idx="1083">-0.0063796164561248248</cx:pt>
        </cx:lvl>
      </cx:numDim>
    </cx:data>
    <cx:data id="25">
      <cx:numDim type="val">
        <cx:f>Sheet2!$Z$1:$Z$1084</cx:f>
        <cx:lvl ptCount="1084" formatCode="G/通用格式">
          <cx:pt idx="0">-0.00035187727705585998</cx:pt>
          <cx:pt idx="1">-0.00013498377324356399</cx:pt>
          <cx:pt idx="2">-0.00057720927213835804</cx:pt>
          <cx:pt idx="3">0.00017646112149621699</cx:pt>
          <cx:pt idx="4">0.00019885470853693899</cx:pt>
          <cx:pt idx="5">0.00027962747209032702</cx:pt>
          <cx:pt idx="6">-0.00038798130524061102</cx:pt>
          <cx:pt idx="7">-0.00060499416149980504</cx:pt>
          <cx:pt idx="8">-0.00049528630378977096</cx:pt>
          <cx:pt idx="9">0.00036804904945841801</cx:pt>
          <cx:pt idx="10">-3.8871214150843903e-05</cx:pt>
          <cx:pt idx="11">-5.8336352969288697e-05</cx:pt>
          <cx:pt idx="12">-0.00043686738778772399</cx:pt>
          <cx:pt idx="13">-0.00052560330919594405</cx:pt>
          <cx:pt idx="14">0.00056546648283975097</cx:pt>
          <cx:pt idx="15">-0.00056676573519155</cx:pt>
          <cx:pt idx="16">-0.00050897973486523204</cx:pt>
          <cx:pt idx="17">0.000328892180709097</cx:pt>
          <cx:pt idx="18">-0.000936800933251243</cx:pt>
          <cx:pt idx="19">0.0015511225451782301</cx:pt>
          <cx:pt idx="20">0.00036678265896342301</cx:pt>
          <cx:pt idx="21">-0.000864940271049609</cx:pt>
          <cx:pt idx="22">0.00033586956890964301</cx:pt>
          <cx:pt idx="23">-0.00026778272278517898</cx:pt>
          <cx:pt idx="24">-0.00077736881480743698</cx:pt>
          <cx:pt idx="25">0.00053616470869355403</cx:pt>
          <cx:pt idx="26">1.7461868492634601e-05</cx:pt>
          <cx:pt idx="27">0.000159201399990936</cx:pt>
          <cx:pt idx="28">-0.00047167069331400499</cx:pt>
          <cx:pt idx="29">0.000108485490703317</cx:pt>
          <cx:pt idx="30">-9.0647133371184703e-05</cx:pt>
          <cx:pt idx="31">-0.00026521283883856</cx:pt>
          <cx:pt idx="32">-0.00077034415184717097</cx:pt>
          <cx:pt idx="33">-0.00056918594275438003</cx:pt>
          <cx:pt idx="34">-2.0553606420035601e-05</cx:pt>
          <cx:pt idx="35">-0.00063108905978727099</cx:pt>
          <cx:pt idx="36">-0.00076649914245899905</cx:pt>
          <cx:pt idx="37">-0.00062325759788476795</cx:pt>
          <cx:pt idx="38">-0.00027551696434838799</cx:pt>
          <cx:pt idx="39">-0.00089286031461993697</cx:pt>
          <cx:pt idx="40">-0.00085386160065521201</cx:pt>
          <cx:pt idx="41">-0.00081723263913381302</cx:pt>
          <cx:pt idx="42">-0.00054142121886280499</cx:pt>
          <cx:pt idx="43">0.00060722044326326496</cx:pt>
          <cx:pt idx="44">0.0019922005360367202</cx:pt>
          <cx:pt idx="45">0.00030371253934913099</cx:pt>
          <cx:pt idx="46">-0.00047107632968721098</cx:pt>
          <cx:pt idx="47">-0.00080957887456087905</cx:pt>
          <cx:pt idx="48">-5.4093649006815002e-06</cx:pt>
          <cx:pt idx="49">0.00016599811132658699</cx:pt>
          <cx:pt idx="50">-0.00033759515513912301</cx:pt>
          <cx:pt idx="51">-0.00028126595124837098</cx:pt>
          <cx:pt idx="52">-2.2927377536682e-05</cx:pt>
          <cx:pt idx="53">-0.000288632316184498</cx:pt>
          <cx:pt idx="54">0.00079904099593951304</cx:pt>
          <cx:pt idx="55">3.3123786242495102e-05</cx:pt>
          <cx:pt idx="56">0.00013877102442045599</cx:pt>
          <cx:pt idx="57">-0.00035965424897359098</cx:pt>
          <cx:pt idx="58">-0.00023464547617462901</cx:pt>
          <cx:pt idx="59">9.3595021587775906e-05</cx:pt>
          <cx:pt idx="60">0.00076518542503875499</cx:pt>
          <cx:pt idx="61">-0.00014467945451761001</cx:pt>
          <cx:pt idx="62">-0.00066840272571626596</cx:pt>
          <cx:pt idx="63">-0.000512364780320626</cx:pt>
          <cx:pt idx="64">-0.0014059724499290601</cx:pt>
          <cx:pt idx="65">-0.0024696180733553702</cx:pt>
          <cx:pt idx="66">-0.00084025720296783098</cx:pt>
          <cx:pt idx="67">0.0047992999430448999</cx:pt>
          <cx:pt idx="68">0.0016866584278524401</cx:pt>
          <cx:pt idx="69">0.0154451471155541</cx:pt>
          <cx:pt idx="70">-0.0077528549963440602</cx:pt>
          <cx:pt idx="71">-0.0104330999147177</cx:pt>
          <cx:pt idx="72">-0.0045835678731270396</cx:pt>
          <cx:pt idx="73">0.00060621596690415799</cx:pt>
          <cx:pt idx="74">-0.012107376282073199</cx:pt>
          <cx:pt idx="75">-0.0096660491898862503</cx:pt>
          <cx:pt idx="76">-0.0064183990675193096</cx:pt>
          <cx:pt idx="77">-0.0057988334460922697</cx:pt>
          <cx:pt idx="78">-0.0023422352796440499</cx:pt>
          <cx:pt idx="79">-0.00020636889093189899</cx:pt>
          <cx:pt idx="80">0.000111389964690887</cx:pt>
          <cx:pt idx="81">-0.00028512442835335798</cx:pt>
          <cx:pt idx="82">0.000393028153600899</cx:pt>
          <cx:pt idx="83">-0.00061560330640169302</cx:pt>
          <cx:pt idx="84">0.00023274014451795901</cx:pt>
          <cx:pt idx="85">-0.000123033719910447</cx:pt>
          <cx:pt idx="86">0.00016381592316815099</cx:pt>
          <cx:pt idx="87">5.26336165535209e-05</cx:pt>
          <cx:pt idx="88">-0.00036570555963045599</cx:pt>
          <cx:pt idx="89">0.0010335254525580401</cx:pt>
          <cx:pt idx="90">0.0018430360407798499</cx:pt>
          <cx:pt idx="91">0.0072076065871972501</cx:pt>
          <cx:pt idx="92">-0.00194315438969026</cx:pt>
          <cx:pt idx="93">-0.017025174372809801</cx:pt>
          <cx:pt idx="94">-0.013848053838305299</cx:pt>
          <cx:pt idx="95">0.0048360577752850501</cx:pt>
          <cx:pt idx="96">0.0133022942481207</cx:pt>
          <cx:pt idx="97">-0.0059121156424873896</cx:pt>
          <cx:pt idx="98">-0.030303787443508701</cx:pt>
          <cx:pt idx="99">-0.014266209872943501</cx:pt>
          <cx:pt idx="100">-0.0141192109065709</cx:pt>
          <cx:pt idx="101">0.0039337012518985397</cx:pt>
          <cx:pt idx="102">-0.0091636329015657401</cx:pt>
          <cx:pt idx="103">-0.014466052232499801</cx:pt>
          <cx:pt idx="104">-0.019136714695403002</cx:pt>
          <cx:pt idx="105">-0.0165679632060785</cx:pt>
          <cx:pt idx="106">-0.0087612093113244392</cx:pt>
          <cx:pt idx="107">-0.0044780790435867803</cx:pt>
          <cx:pt idx="108">-0.0023119856705225801</cx:pt>
          <cx:pt idx="109">-9.1063748711746198e-05</cx:pt>
          <cx:pt idx="110">0.00068648055969130995</cx:pt>
          <cx:pt idx="111">-0.000229410827796179</cx:pt>
          <cx:pt idx="112">-0.00054654775109462799</cx:pt>
          <cx:pt idx="113">-0.00020388151381942301</cx:pt>
          <cx:pt idx="114">0.00055138932655397603</cx:pt>
          <cx:pt idx="115">-0.00048653235514107201</cx:pt>
          <cx:pt idx="116">-0.00079589275811561399</cx:pt>
          <cx:pt idx="117">0.00320998042972733</cx:pt>
          <cx:pt idx="118">0.0145293071024323</cx:pt>
          <cx:pt idx="119">0.0206170276707177</cx:pt>
          <cx:pt idx="120">0.021835801235981299</cx:pt>
          <cx:pt idx="121">0.0126147855279329</cx:pt>
          <cx:pt idx="122">-0.0090585518291125301</cx:pt>
          <cx:pt idx="123">0.0018474101099323801</cx:pt>
          <cx:pt idx="124">0.019672620520028699</cx:pt>
          <cx:pt idx="125">0.0406226344382382</cx:pt>
          <cx:pt idx="126">0.0253015812407715</cx:pt>
          <cx:pt idx="127">-0.0033565770006645599</cx:pt>
          <cx:pt idx="128">-0.0141546013229863</cx:pt>
          <cx:pt idx="129">-0.0469564394144188</cx:pt>
          <cx:pt idx="130">-0.0477639041774982</cx:pt>
          <cx:pt idx="131">-0.035218446836856501</cx:pt>
          <cx:pt idx="132">-0.019728296812476901</cx:pt>
          <cx:pt idx="133">-0.0185448049856227</cx:pt>
          <cx:pt idx="134">-0.018548335173064801</cx:pt>
          <cx:pt idx="135">-0.0079501857955318906</cx:pt>
          <cx:pt idx="136">-0.0136982071930958</cx:pt>
          <cx:pt idx="137">-0.0025493055269804202</cx:pt>
          <cx:pt idx="138">0.00072474208515215595</cx:pt>
          <cx:pt idx="139">0.00030778805524082502</cx:pt>
          <cx:pt idx="140">-0.0011661206771945399</cx:pt>
          <cx:pt idx="141">0.00083721954126252205</cx:pt>
          <cx:pt idx="142">-0.000400329564975436</cx:pt>
          <cx:pt idx="143">0.00088621501709832599</cx:pt>
          <cx:pt idx="144">0.0020318914891552398</cx:pt>
          <cx:pt idx="145">0.0111665193752179</cx:pt>
          <cx:pt idx="146">-0.0065364525413212898</cx:pt>
          <cx:pt idx="147">-0.0029709639178220801</cx:pt>
          <cx:pt idx="148">0.025914554477973299</cx:pt>
          <cx:pt idx="149">0.033931775501264</cx:pt>
          <cx:pt idx="150">-0.0208667472376791</cx:pt>
          <cx:pt idx="151">-0.039474425049978203</cx:pt>
          <cx:pt idx="152">0.0065395227979458499</cx:pt>
          <cx:pt idx="153">0.030563426163153402</cx:pt>
          <cx:pt idx="154">0.042067872895938198</cx:pt>
          <cx:pt idx="155">-0.017261294317443301</cx:pt>
          <cx:pt idx="156">-0.0264716186087408</cx:pt>
          <cx:pt idx="157">-0.0615885959038373</cx:pt>
          <cx:pt idx="158">-0.077389987848351396</cx:pt>
          <cx:pt idx="159">-0.036869751831868899</cx:pt>
          <cx:pt idx="160">-0.042778029904225003</cx:pt>
          <cx:pt idx="161">-0.017133025424150902</cx:pt>
          <cx:pt idx="162">-0.0065673233365923598</cx:pt>
          <cx:pt idx="163">-0.013775501945648701</cx:pt>
          <cx:pt idx="164">-0.010629419025442099</cx:pt>
          <cx:pt idx="165">-0.0016073715004448401</cx:pt>
          <cx:pt idx="166">6.2019556794972098e-05</cx:pt>
          <cx:pt idx="167">-0.00082556518322252396</cx:pt>
          <cx:pt idx="168">-0.00052991709365225704</cx:pt>
          <cx:pt idx="169">0.000140074428134854</cx:pt>
          <cx:pt idx="170">-0.00529025369945226</cx:pt>
          <cx:pt idx="171">0.0022272757803678401</cx:pt>
          <cx:pt idx="172">0.0016499372747714001</cx:pt>
          <cx:pt idx="173">-0.0124397431851595</cx:pt>
          <cx:pt idx="174">-0.033104818301182198</cx:pt>
          <cx:pt idx="175">-0.0156944837409159</cx:pt>
          <cx:pt idx="176">0.017896087855314401</cx:pt>
          <cx:pt idx="177">0.032468329099343302</cx:pt>
          <cx:pt idx="178">0.0370493953620556</cx:pt>
          <cx:pt idx="179">0.0077490138082189301</cx:pt>
          <cx:pt idx="180">0.047981376194289702</cx:pt>
          <cx:pt idx="181">-0.0017942729988556501</cx:pt>
          <cx:pt idx="182">-0.021286080924602199</cx:pt>
          <cx:pt idx="183">-0.024570128965465999</cx:pt>
          <cx:pt idx="184">0.064709436808051496</cx:pt>
          <cx:pt idx="185">0.085692954612128794</cx:pt>
          <cx:pt idx="186">-0.0345482185121836</cx:pt>
          <cx:pt idx="187">0.0031279764325181001</cx:pt>
          <cx:pt idx="188">-0.0029347638683778401</cx:pt>
          <cx:pt idx="189">-0.0036633848038360802</cx:pt>
          <cx:pt idx="190">-0.0089384438540277295</cx:pt>
          <cx:pt idx="191">-0.011194725379813799</cx:pt>
          <cx:pt idx="192">-0.014220752682921001</cx:pt>
          <cx:pt idx="193">-0.011102523579163999</cx:pt>
          <cx:pt idx="194">-0.0017907431681748801</cx:pt>
          <cx:pt idx="195">-0.00077706391309389795</cx:pt>
          <cx:pt idx="196">0.00012638019151501201</cx:pt>
          <cx:pt idx="197">0.00034547506171767799</cx:pt>
          <cx:pt idx="198">0.00020132178650263599</cx:pt>
          <cx:pt idx="199">0.0033345728817341749</cx:pt>
          <cx:pt idx="200">0.003105895250295775</cx:pt>
          <cx:pt idx="201">-0.0029148265324501249</cx:pt>
          <cx:pt idx="202">0.0024293976260699275</cx:pt>
          <cx:pt idx="203">0.0052979267237388003</cx:pt>
          <cx:pt idx="204">0.0080262807014940749</cx:pt>
          <cx:pt idx="205">0.021657945381279624</cx:pt>
          <cx:pt idx="206">0.01357288049684025</cx:pt>
          <cx:pt idx="207">0.0078365108665988999</cx:pt>
          <cx:pt idx="208">0.00011103780893444475</cx:pt>
          <cx:pt idx="209">-0.00133741454351023</cx:pt>
          <cx:pt idx="210">-0.001088829701950785</cx:pt>
          <cx:pt idx="211">-0.00021168048756505675</cx:pt>
          <cx:pt idx="212">0.0124083728979645</cx:pt>
          <cx:pt idx="213">0.020593641175404076</cx:pt>
          <cx:pt idx="214">0.018027136564402624</cx:pt>
          <cx:pt idx="215">0.02515144931521875</cx:pt>
          <cx:pt idx="216">0.01106223922861695</cx:pt>
          <cx:pt idx="217">0.0026099114659959748</cx:pt>
          <cx:pt idx="218">-0.004681480441225825</cx:pt>
          <cx:pt idx="219">-0.010392827716291575</cx:pt>
          <cx:pt idx="220">-0.0090503116471140257</cx:pt>
          <cx:pt idx="221">-0.0050028846573118247</cx:pt>
          <cx:pt idx="222">-0.00070410140307600752</cx:pt>
          <cx:pt idx="223">-0.00013010965177027899</cx:pt>
          <cx:pt idx="224">1.8383424118099476e-05</cx:pt>
          <cx:pt idx="225">0.00036074409408478247</cx:pt>
          <cx:pt idx="226">0.00091131968589485996</cx:pt>
          <cx:pt idx="227">0.0010670036468077525</cx:pt>
          <cx:pt idx="228">0.0019212766006782775</cx:pt>
          <cx:pt idx="229">0.0034520947040861749</cx:pt>
          <cx:pt idx="230">0.0024499571926634902</cx:pt>
          <cx:pt idx="231">0.017959704124680224</cx:pt>
          <cx:pt idx="232">0.019098284769336601</cx:pt>
          <cx:pt idx="233">0.016646476299713549</cx:pt>
          <cx:pt idx="234">0.023455396902391349</cx:pt>
          <cx:pt idx="235">0.012444326413011349</cx:pt>
          <cx:pt idx="236">0.003012888631330275</cx:pt>
          <cx:pt idx="237">0.017763885735028625</cx:pt>
          <cx:pt idx="238">0.047583129736738498</cx:pt>
          <cx:pt idx="239">0.034333211236995252</cx:pt>
          <cx:pt idx="240">0.0046671688957193253</cx:pt>
          <cx:pt idx="241">0.012750692626226724</cx:pt>
          <cx:pt idx="242">0.011492546213099425</cx:pt>
          <cx:pt idx="243">0.0079226433081693755</cx:pt>
          <cx:pt idx="244">-0.0027207116370584002</cx:pt>
          <cx:pt idx="245">-0.0094609751582188008</cx:pt>
          <cx:pt idx="246">0.00013384474752030275</cx:pt>
          <cx:pt idx="247">-0.00097934639375564752</cx:pt>
          <cx:pt idx="248">-0.0078517118933201756</cx:pt>
          <cx:pt idx="249">-0.0029052782744792001</cx:pt>
          <cx:pt idx="250">-9.7900606322418997e-05</cx:pt>
          <cx:pt idx="251">0.000172077841646293</cx:pt>
          <cx:pt idx="252">0.00017644835254410624</cx:pt>
          <cx:pt idx="253">0.0002938711981182975</cx:pt>
          <cx:pt idx="254">-8.6925707123460994e-05</cx:pt>
          <cx:pt idx="255">-0.0010285283366620751</cx:pt>
          <cx:pt idx="256">0.005372925328140675</cx:pt>
          <cx:pt idx="257">0.0066495257115237001</cx:pt>
          <cx:pt idx="258">0.0062242394926740746</cx:pt>
          <cx:pt idx="259">0.01488290399743605</cx:pt>
          <cx:pt idx="260">0.006841559904313425</cx:pt>
          <cx:pt idx="261">-0.0049839936311284498</cx:pt>
          <cx:pt idx="262">0.016663244737158724</cx:pt>
          <cx:pt idx="263">0.006528961424148075</cx:pt>
          <cx:pt idx="264">0.014867173861582674</cx:pt>
          <cx:pt idx="265">0.01418203259340365</cx:pt>
          <cx:pt idx="266">0.017591666817371201</cx:pt>
          <cx:pt idx="267">0.0044926773017930251</cx:pt>
          <cx:pt idx="268">-0.019751469697442424</cx:pt>
          <cx:pt idx="269">-0.001069322087868995</cx:pt>
          <cx:pt idx="270">0.0011422027189690275</cx:pt>
          <cx:pt idx="271">-0.0036562562611151751</cx:pt>
          <cx:pt idx="272">-0.012602276697773624</cx:pt>
          <cx:pt idx="273">-0.019391005659088724</cx:pt>
          <cx:pt idx="274">-0.00043828702989982002</cx:pt>
          <cx:pt idx="275">-0.0002046949391253375</cx:pt>
          <cx:pt idx="276">-0.0032660075085181998</cx:pt>
          <cx:pt idx="277">-0.0015181400809589824</cx:pt>
          <cx:pt idx="278">0.00071163951414453502</cx:pt>
          <cx:pt idx="279">0.00016227711862322326</cx:pt>
          <cx:pt idx="280">8.9121751463153506e-05</cx:pt>
          <cx:pt idx="281">0.00018324477977155949</cx:pt>
          <cx:pt idx="282">0.00089158159776524996</cx:pt>
          <cx:pt idx="283">-0.0017797175188728625</cx:pt>
          <cx:pt idx="284">0.0060882955821950253</cx:pt>
          <cx:pt idx="285">0.0050576675932909251</cx:pt>
          <cx:pt idx="286">0.0068960277388053501</cx:pt>
          <cx:pt idx="287">0.00192379840924084</cx:pt>
          <cx:pt idx="288">0.0086948039156382502</cx:pt>
          <cx:pt idx="289">-0.003483883051296975</cx:pt>
          <cx:pt idx="290">0.0147532543255408</cx:pt>
          <cx:pt idx="291">-0.0041641323771484003</cx:pt>
          <cx:pt idx="292">-0.020962605801429526</cx:pt>
          <cx:pt idx="293">-0.042082268282253497</cx:pt>
          <cx:pt idx="294">-0.048615334848907753</cx:pt>
          <cx:pt idx="295">-0.027652684481564251</cx:pt>
          <cx:pt idx="296">-0.01662797471057615</cx:pt>
          <cx:pt idx="297">0.0042857044307077</cx:pt>
          <cx:pt idx="298">0.00096629522517313496</cx:pt>
          <cx:pt idx="299">0.011853385087717499</cx:pt>
          <cx:pt idx="300">-0.055628905188787103</cx:pt>
          <cx:pt idx="301">-0.071378504482590796</cx:pt>
          <cx:pt idx="302">-0.037708992777448401</cx:pt>
          <cx:pt idx="303">-0.0174259713078877</cx:pt>
          <cx:pt idx="304">-0.0056332860321345003</cx:pt>
          <cx:pt idx="305">-0.0085734300759360404</cx:pt>
          <cx:pt idx="306">-0.0023205596135921899</cx:pt>
          <cx:pt idx="307">-0.00150418383335497</cx:pt>
          <cx:pt idx="308">-0.00011633106174501001</cx:pt>
          <cx:pt idx="309">0.00065956793303831502</cx:pt>
          <cx:pt idx="310">0.0032218956264900901</cx:pt>
          <cx:pt idx="311">0.00094968737712430005</cx:pt>
          <cx:pt idx="312">0.0015863171740798699</cx:pt>
          <cx:pt idx="313">0.010363245393745399</cx:pt>
          <cx:pt idx="314">0.017087323942930301</cx:pt>
          <cx:pt idx="315">0.0052347846614747102</cx:pt>
          <cx:pt idx="316">0.047295016978722501</cx:pt>
          <cx:pt idx="317">0.062129884627145401</cx:pt>
          <cx:pt idx="318">0.079292579004117403</cx:pt>
          <cx:pt idx="319">0.034122439130693301</cx:pt>
          <cx:pt idx="320">-0.20598646467819601</cx:pt>
          <cx:pt idx="321">-0.32302419578527602</cx:pt>
          <cx:pt idx="322">-0.19588911134131001</cx:pt>
          <cx:pt idx="323">-0.083629042651812202</cx:pt>
          <cx:pt idx="324">-0.011906362168136999</cx:pt>
          <cx:pt idx="325">0.011192547633039999</cx:pt>
          <cx:pt idx="326">-0.065482688638154499</cx:pt>
          <cx:pt idx="327">-0.0307393275567115</cx:pt>
          <cx:pt idx="328">-0.052509773965347603</cx:pt>
          <cx:pt idx="329">-0.057836811370153299</cx:pt>
          <cx:pt idx="330">-0.059879342928056203</cx:pt>
          <cx:pt idx="331">-0.023516899877759501</cx:pt>
          <cx:pt idx="332">-0.0114989393727222</cx:pt>
          <cx:pt idx="333">-0.00234535297490032</cx:pt>
          <cx:pt idx="334">-0.00348350160363995</cx:pt>
          <cx:pt idx="335">-0.00034295200974031499</cx:pt>
          <cx:pt idx="336">0.00020620205650659099</cx:pt>
          <cx:pt idx="337">0.0011833652674255099</cx:pt>
          <cx:pt idx="338">0.0018900711297733599</cx:pt>
          <cx:pt idx="339">-0.0077426566494729603</cx:pt>
          <cx:pt idx="340">-0.0214553117715886</cx:pt>
          <cx:pt idx="341">-0.036806663097124603</cx:pt>
          <cx:pt idx="342">-0.0202436393991479</cx:pt>
          <cx:pt idx="343">0.050656722365131301</cx:pt>
          <cx:pt idx="344">0.085522538097610998</cx:pt>
          <cx:pt idx="345">0.035569400001111598</cx:pt>
          <cx:pt idx="346">0.0233535107661457</cx:pt>
          <cx:pt idx="347">-0.11699484505828001</cx:pt>
          <cx:pt idx="348">-0.301539865463537</cx:pt>
          <cx:pt idx="349">-0.344792586995321</cx:pt>
          <cx:pt idx="350">-0.137854255430502</cx:pt>
          <cx:pt idx="351">-0.0108818047897466</cx:pt>
          <cx:pt idx="352">0.055080632993665703</cx:pt>
          <cx:pt idx="353">-0.050718291008696202</cx:pt>
          <cx:pt idx="354">-0.14897507959814699</cx:pt>
          <cx:pt idx="355">-0.127058113488141</cx:pt>
          <cx:pt idx="356">-0.072198933943180194</cx:pt>
          <cx:pt idx="357">-0.0403414015291945</cx:pt>
          <cx:pt idx="358">-0.077323189641536602</cx:pt>
          <cx:pt idx="359">-0.061381583782823601</cx:pt>
          <cx:pt idx="360">-0.0096337736266034306</cx:pt>
          <cx:pt idx="361">0.0063124384131444996</cx:pt>
          <cx:pt idx="362">0.0026442143030178601</cx:pt>
          <cx:pt idx="363">0.00044161953663141902</cx:pt>
          <cx:pt idx="364">0.000631350564981056</cx:pt>
          <cx:pt idx="365">0.00049215713640427298</cx:pt>
          <cx:pt idx="366">0.0023368948356608898</cx:pt>
          <cx:pt idx="367">-0.0142521590359231</cx:pt>
          <cx:pt idx="368">-0.062149769310895601</cx:pt>
          <cx:pt idx="369">-0.083332256592880696</cx:pt>
          <cx:pt idx="370">0.0036634263879586201</cx:pt>
          <cx:pt idx="371">0.054372902160621399</cx:pt>
          <cx:pt idx="372">0.066538936238571197</cx:pt>
          <cx:pt idx="373">0.037072304759004603</cx:pt>
          <cx:pt idx="374">-0.092607801332589806</cx:pt>
          <cx:pt idx="375">-0.14392745917195501</cx:pt>
          <cx:pt idx="376">-0.269543973994118</cx:pt>
          <cx:pt idx="377">-0.21306010556531399</cx:pt>
          <cx:pt idx="378">-0.081554434997961806</cx:pt>
          <cx:pt idx="379">-0.0421281713490591</cx:pt>
          <cx:pt idx="380">-0.00896601895380289</cx:pt>
          <cx:pt idx="381">-0.021154873434388599</cx:pt>
          <cx:pt idx="382">-0.10684503660415701</cx:pt>
          <cx:pt idx="383">-0.14215956412032901</cx:pt>
          <cx:pt idx="384">-0.089155663685579506</cx:pt>
          <cx:pt idx="385">-0.041301526205706901</cx:pt>
          <cx:pt idx="386">-0.051463150875442502</cx:pt>
          <cx:pt idx="387">-0.070264561807859602</cx:pt>
          <cx:pt idx="388">-0.0131709462823658</cx:pt>
          <cx:pt idx="389">0.0075442917671793399</cx:pt>
          <cx:pt idx="390">0.0040750301421368504</cx:pt>
          <cx:pt idx="391">0.00215874543360471</cx:pt>
          <cx:pt idx="392">-0.000123228963280552</cx:pt>
          <cx:pt idx="393">6.64468440781018e-05</cx:pt>
          <cx:pt idx="394">0.00303769253575419</cx:pt>
          <cx:pt idx="395">-0.017981834432803202</cx:pt>
          <cx:pt idx="396">-0.083919403351587596</cx:pt>
          <cx:pt idx="397">-0.078954632717302894</cx:pt>
          <cx:pt idx="398">-0.0268608482668489</cx:pt>
          <cx:pt idx="399">0.023065635919089299</cx:pt>
          <cx:pt idx="400">-0.0095109513704055397</cx:pt>
          <cx:pt idx="401">-0.0034885312926155598</cx:pt>
          <cx:pt idx="402">-0.102694537391137</cx:pt>
          <cx:pt idx="403">-0.150685273822869</cx:pt>
          <cx:pt idx="404">-0.17342660322509801</cx:pt>
          <cx:pt idx="405">-0.152111584772472</cx:pt>
          <cx:pt idx="406">-0.0789793022579834</cx:pt>
          <cx:pt idx="407">-0.047405939835978003</cx:pt>
          <cx:pt idx="408">-0.055547335114355501</cx:pt>
          <cx:pt idx="409">0.010504554558642999</cx:pt>
          <cx:pt idx="410">-0.043691891532552603</cx:pt>
          <cx:pt idx="411">-0.077892513621293194</cx:pt>
          <cx:pt idx="412">-0.11453355778624499</cx:pt>
          <cx:pt idx="413">-0.024764519014739</cx:pt>
          <cx:pt idx="414">-0.049921915419647897</cx:pt>
          <cx:pt idx="415">-0.048245542779317703</cx:pt>
          <cx:pt idx="416">-0.015179932335067</cx:pt>
          <cx:pt idx="417">0.0090652783307469606</cx:pt>
          <cx:pt idx="418">0.0035445548984321101</cx:pt>
          <cx:pt idx="419">0.00045241728692368798</cx:pt>
          <cx:pt idx="420">-0.00066171645073503297</cx:pt>
          <cx:pt idx="421">-0.000390854329349593</cx:pt>
          <cx:pt idx="422">-7.6182497742549607e-05</cx:pt>
          <cx:pt idx="423">-0.019595134072324102</cx:pt>
          <cx:pt idx="424">-0.075619476589461401</cx:pt>
          <cx:pt idx="425">-0.078323016534256995</cx:pt>
          <cx:pt idx="426">-0.0403349123082739</cx:pt>
          <cx:pt idx="427">-0.010026929203679801</cx:pt>
          <cx:pt idx="428">-0.036145373616522897</cx:pt>
          <cx:pt idx="429">-0.096063310692551696</cx:pt>
          <cx:pt idx="430">-0.14206961670167101</cx:pt>
          <cx:pt idx="431">-0.20687352521028801</cx:pt>
          <cx:pt idx="432">-0.186269440133118</cx:pt>
          <cx:pt idx="433">-0.16981960573080401</cx:pt>
          <cx:pt idx="434">-0.085246429033593099</cx:pt>
          <cx:pt idx="435">-0.055502830977139803</cx:pt>
          <cx:pt idx="436">-0.033520053361896798</cx:pt>
          <cx:pt idx="437">-0.030108147871029899</cx:pt>
          <cx:pt idx="438">-0.058729307106815398</cx:pt>
          <cx:pt idx="439">-0.080260562316499695</cx:pt>
          <cx:pt idx="440">-0.082718391484116402</cx:pt>
          <cx:pt idx="441">-0.029972717837884799</cx:pt>
          <cx:pt idx="442">-0.033306223359741503</cx:pt>
          <cx:pt idx="443">-0.045795444652058898</cx:pt>
          <cx:pt idx="444">-0.0050250149719807602</cx:pt>
          <cx:pt idx="445">0.00497058424743558</cx:pt>
          <cx:pt idx="446">0.0044255138112015901</cx:pt>
          <cx:pt idx="447">0.00122041756911682</cx:pt>
          <cx:pt idx="448">-4.9222594096108101e-05</cx:pt>
          <cx:pt idx="449">-0.00071701983471823903</cx:pt>
          <cx:pt idx="450">-3.87056764564792e-05</cx:pt>
          <cx:pt idx="451">-0.0111754429103775</cx:pt>
          <cx:pt idx="452">-0.051808746768327099</cx:pt>
          <cx:pt idx="453">-0.074552701020786497</cx:pt>
          <cx:pt idx="454">-0.063088442821641999</cx:pt>
          <cx:pt idx="455">-0.077210433931821199</cx:pt>
          <cx:pt idx="456">-0.067833609838130596</cx:pt>
          <cx:pt idx="457">-0.15744533713331699</cx:pt>
          <cx:pt idx="458">-0.17254280338886899</cx:pt>
          <cx:pt idx="459">-0.19014376823002899</cx:pt>
          <cx:pt idx="460">-0.17168903640546601</cx:pt>
          <cx:pt idx="461">-0.12535431658638199</cx:pt>
          <cx:pt idx="462">-0.012129024646512899</cx:pt>
          <cx:pt idx="463">0.025378279175442699</cx:pt>
          <cx:pt idx="464">0.073499026723078398</cx:pt>
          <cx:pt idx="465">0.016416212736937899</cx:pt>
          <cx:pt idx="466">-0.046328115142713101</cx:pt>
          <cx:pt idx="467">-0.0094028662359834508</cx:pt>
          <cx:pt idx="468">-0.057946269517616403</cx:pt>
          <cx:pt idx="469">0.0058585104414882799</cx:pt>
          <cx:pt idx="470">-0.0030329405820185601</cx:pt>
          <cx:pt idx="471">-0.0064413287013169998</cx:pt>
          <cx:pt idx="472">0.0129977648173886</cx:pt>
          <cx:pt idx="473">0.014148156957180099</cx:pt>
          <cx:pt idx="474">0.0078819022311553896</cx:pt>
          <cx:pt idx="475">-0.00037315381425373397</cx:pt>
          <cx:pt idx="476">0.000436491114646112</cx:pt>
          <cx:pt idx="477">0.00032504504337475002</cx:pt>
          <cx:pt idx="478">-0.000104663463158962</cx:pt>
          <cx:pt idx="479">-0.0043118197097688996</cx:pt>
          <cx:pt idx="480">-0.033906968999611098</cx:pt>
          <cx:pt idx="481">-0.057484580357428101</cx:pt>
          <cx:pt idx="482">-0.082265471774740195</cx:pt>
          <cx:pt idx="483">-0.12000204438090201</cx:pt>
          <cx:pt idx="484">-0.120299209499947</cx:pt>
          <cx:pt idx="485">-0.115884034484076</cx:pt>
          <cx:pt idx="486">-0.12511096562097701</cx:pt>
          <cx:pt idx="487">-0.14425240682319601</cx:pt>
          <cx:pt idx="488">-0.115946727414883</cx:pt>
          <cx:pt idx="489">-0.056066743874826297</cx:pt>
          <cx:pt idx="490">0.083873696784678195</cx:pt>
          <cx:pt idx="491">0.092201871006019107</cx:pt>
          <cx:pt idx="492">0.11474044918250199</cx:pt>
          <cx:pt idx="493">0.096601025794446904</cx:pt>
          <cx:pt idx="494">0.090099475175145105</cx:pt>
          <cx:pt idx="495">0.0790272983100265</cx:pt>
          <cx:pt idx="496">0.021112406790999801</cx:pt>
          <cx:pt idx="497">0.022177670105968401</cx:pt>
          <cx:pt idx="498">0.017013449194781299</cx:pt>
          <cx:pt idx="499">0.011070269312203999</cx:pt>
          <cx:pt idx="500">0.033376111978441397</cx:pt>
          <cx:pt idx="501">0.0305676314189928</cx:pt>
          <cx:pt idx="502">0.0069062198281690003</cx:pt>
          <cx:pt idx="503">0.00023485614352555199</cx:pt>
          <cx:pt idx="504">-0.00010847539350455801</cx:pt>
          <cx:pt idx="505">0.00054828561730173395</cx:pt>
          <cx:pt idx="506">-0.0011347895794609</cx:pt>
          <cx:pt idx="507">0.0039156385923701797</cx:pt>
          <cx:pt idx="508">-0.025224143361252199</cx:pt>
          <cx:pt idx="509">-0.073803548544392097</cx:pt>
          <cx:pt idx="510">-0.088756958574613604</cx:pt>
          <cx:pt idx="511">-0.077814673419818403</cx:pt>
          <cx:pt idx="512">-0.074125172780521095</cx:pt>
          <cx:pt idx="513">-0.0628205090193837</cx:pt>
          <cx:pt idx="514">-0.066081821320859796</cx:pt>
          <cx:pt idx="515">-0.081106492606085004</cx:pt>
          <cx:pt idx="516">-0.049989391902663903</cx:pt>
          <cx:pt idx="517">0.099203058758485105</cx:pt>
          <cx:pt idx="518">0.096751316143279198</cx:pt>
          <cx:pt idx="519">0.120403983874409</cx:pt>
          <cx:pt idx="520">0.074332618202337997</cx:pt>
          <cx:pt idx="521">0.068008651788776103</cx:pt>
          <cx:pt idx="522">0.091450875742593501</cx:pt>
          <cx:pt idx="523">0.055493111709868002</cx:pt>
          <cx:pt idx="524">0.00442780438665421</cx:pt>
          <cx:pt idx="525">0.0017665881807781001</cx:pt>
          <cx:pt idx="526">0.016026468135031901</cx:pt>
          <cx:pt idx="527">0.043212035161616702</cx:pt>
          <cx:pt idx="528">0.051069141307363598</cx:pt>
          <cx:pt idx="529">0.023121953467210798</cx:pt>
          <cx:pt idx="530">0.0027530065559222602</cx:pt>
          <cx:pt idx="531">0.00071029864860276898</cx:pt>
          <cx:pt idx="532">0.00071013148629360903</cx:pt>
          <cx:pt idx="533">-0.00074027990017248402</cx:pt>
          <cx:pt idx="534">-0.0011652200758240901</cx:pt>
          <cx:pt idx="535">0.00357501752597752</cx:pt>
          <cx:pt idx="536">-0.019682630504058801</cx:pt>
          <cx:pt idx="537">-0.091428135390780901</cx:pt>
          <cx:pt idx="538">-0.099517633935112704</cx:pt>
          <cx:pt idx="539">-0.0614466028691176</cx:pt>
          <cx:pt idx="540">-0.054102841104388899</cx:pt>
          <cx:pt idx="541">-0.040890004467360803</cx:pt>
          <cx:pt idx="542">-0.050000234332630802</cx:pt>
          <cx:pt idx="543">0.012671169949712201</cx:pt>
          <cx:pt idx="544">0.013311649098165601</cx:pt>
          <cx:pt idx="545">0.074257673925845494</cx:pt>
          <cx:pt idx="546">0.102346608543376</cx:pt>
          <cx:pt idx="547">0.092784117960808404</cx:pt>
          <cx:pt idx="548">-0.0041570370922434001</cx:pt>
          <cx:pt idx="549">-0.0129100048113794</cx:pt>
          <cx:pt idx="550">-0.037196407570394399</cx:pt>
          <cx:pt idx="551">0.0033270550101479799</cx:pt>
          <cx:pt idx="552">-0.0021460232249702902</cx:pt>
          <cx:pt idx="553">0.00016319955594334501</cx:pt>
          <cx:pt idx="554">0.00720795074694553</cx:pt>
          <cx:pt idx="555">0.0566631369504558</cx:pt>
          <cx:pt idx="556">0.047061342338014997</cx:pt>
          <cx:pt idx="557">0.019828609884412401</cx:pt>
          <cx:pt idx="558">0.0028028559137207899</cx:pt>
          <cx:pt idx="559">0.00017065882491337599</cx:pt>
          <cx:pt idx="560">0.00048974535321970498</cx:pt>
          <cx:pt idx="561">-0.00074636066675642205</cx:pt>
          <cx:pt idx="562">0.00100555469119825</cx:pt>
          <cx:pt idx="563">0.0047680623299481998</cx:pt>
          <cx:pt idx="564">-0.017129516641405901</cx:pt>
          <cx:pt idx="565">-0.082105934080043103</cx:pt>
          <cx:pt idx="566">-0.066212771704304202</cx:pt>
          <cx:pt idx="567">-0.061910896364604999</cx:pt>
          <cx:pt idx="568">-0.071708297782896196</cx:pt>
          <cx:pt idx="569">-0.064181560162017301</cx:pt>
          <cx:pt idx="570">0.012645163105674199</cx:pt>
          <cx:pt idx="571">0.099370341583858296</cx:pt>
          <cx:pt idx="572">0.133570643039746</cx:pt>
          <cx:pt idx="573">0.079890163005033807</cx:pt>
          <cx:pt idx="574">0.100738307427427</cx:pt>
          <cx:pt idx="575">0.059525372276350699</cx:pt>
          <cx:pt idx="576">-0.050139685103408001</cx:pt>
          <cx:pt idx="577">-0.0066769862438840798</cx:pt>
          <cx:pt idx="578">-0.026286206589854699</cx:pt>
          <cx:pt idx="579">-0.00855640495295645</cx:pt>
          <cx:pt idx="580">0.0030659002918862499</cx:pt>
          <cx:pt idx="581">0.00777388885629868</cx:pt>
          <cx:pt idx="582">0.0063420284225353197</cx:pt>
          <cx:pt idx="583">0.048873422329579301</cx:pt>
          <cx:pt idx="584">0.039876408042616503</cx:pt>
          <cx:pt idx="585">0.0081448477659217706</cx:pt>
          <cx:pt idx="586">0.0021779969938714298</cx:pt>
          <cx:pt idx="587">-0.000213911966456241</cx:pt>
          <cx:pt idx="588">-0.00020803657498788799</cx:pt>
          <cx:pt idx="589">0.00019533506572689199</cx:pt>
          <cx:pt idx="590">0.0012905118856065499</cx:pt>
          <cx:pt idx="591">-0.0017378732354007801</cx:pt>
          <cx:pt idx="592">-0.0179734603789077</cx:pt>
          <cx:pt idx="593">-0.029116929718223699</cx:pt>
          <cx:pt idx="594">-0.0279919372215949</cx:pt>
          <cx:pt idx="595">-0.059901643614909197</cx:pt>
          <cx:pt idx="596">-0.092978001122907106</cx:pt>
          <cx:pt idx="597">-0.065121008697713798</cx:pt>
          <cx:pt idx="598">0.039273441695731402</cx:pt>
          <cx:pt idx="599">0.030198500665167199</cx:pt>
          <cx:pt idx="600">0.0200676744396311</cx:pt>
          <cx:pt idx="601">0.0677855652904054</cx:pt>
          <cx:pt idx="602">0.064974868127834901</cx:pt>
          <cx:pt idx="603">0.062682120983566098</cx:pt>
          <cx:pt idx="604">0.0115281882845987</cx:pt>
          <cx:pt idx="605">0.017180676942909898</cx:pt>
          <cx:pt idx="606">0.015417898719268901</cx:pt>
          <cx:pt idx="607">-0.0086160420134401196</cx:pt>
          <cx:pt idx="608">-0.0063499464187345899</cx:pt>
          <cx:pt idx="609">0.018639833889053901</cx:pt>
          <cx:pt idx="610">0.0143061602009611</cx:pt>
          <cx:pt idx="611">0.041786727659098397</cx:pt>
          <cx:pt idx="612">0.0275884434145518</cx:pt>
          <cx:pt idx="613">0.010186142591245</cx:pt>
          <cx:pt idx="614">-0.00071553095814648698</cx:pt>
          <cx:pt idx="615">0.00037643679697551402</cx:pt>
          <cx:pt idx="616">0.00032535642362989397</cx:pt>
          <cx:pt idx="617">-0.00072470066850144799</cx:pt>
          <cx:pt idx="618">0.0024070904917208699</cx:pt>
          <cx:pt idx="619">-0.0055065531978458898</cx:pt>
          <cx:pt idx="620">-0.0078085484875645298</cx:pt>
          <cx:pt idx="621">0.0050437039870721602</cx:pt>
          <cx:pt idx="622">0.0168071395563766</cx:pt>
          <cx:pt idx="623">-0.0087403808886761108</cx:pt>
          <cx:pt idx="624">-0.0610346858606476</cx:pt>
          <cx:pt idx="625">-0.0085263795081241597</cx:pt>
          <cx:pt idx="626">0.0137832075142672</cx:pt>
          <cx:pt idx="627">0.021320801447900401</cx:pt>
          <cx:pt idx="628">-0.064372432480018393</cx:pt>
          <cx:pt idx="629">0.053580298434230803</cx:pt>
          <cx:pt idx="630">0.11976117456953</cx:pt>
          <cx:pt idx="631">0.072115897098573398</cx:pt>
          <cx:pt idx="632">0.0069909560837379901</cx:pt>
          <cx:pt idx="633">-0.00111386674280084</cx:pt>
          <cx:pt idx="634">-0.030861264361440901</cx:pt>
          <cx:pt idx="635">-0.0080290798980201198</cx:pt>
          <cx:pt idx="636">-0.0163439317188382</cx:pt>
          <cx:pt idx="637">0.00017859313856275399</cx:pt>
          <cx:pt idx="638">0.0086144076844960303</cx:pt>
          <cx:pt idx="639">0.032585424092344301</cx:pt>
          <cx:pt idx="640">0.020447928526208199</cx:pt>
          <cx:pt idx="641">0.0039308829385891701</cx:pt>
          <cx:pt idx="642">-0.0012460192894768499</cx:pt>
          <cx:pt idx="643">0.00037152541290219197</cx:pt>
          <cx:pt idx="644">0.000601214329680585</cx:pt>
          <cx:pt idx="645">-0.00052789107627514999</cx:pt>
          <cx:pt idx="646">0.00066954986218963996</cx:pt>
          <cx:pt idx="647">-0.0074951511499066602</cx:pt>
          <cx:pt idx="648">-0.0174938491803668</cx:pt>
          <cx:pt idx="649">-0.011126551124035201</cx:pt>
          <cx:pt idx="650">0.014522283170385701</cx:pt>
          <cx:pt idx="651">-0.0043930649697830797</cx:pt>
          <cx:pt idx="652">-0.0463170629058395</cx:pt>
          <cx:pt idx="653">0.00085331594854006604</cx:pt>
          <cx:pt idx="654">-0.0095714701141154605</cx:pt>
          <cx:pt idx="655">0.036122519399153903</cx:pt>
          <cx:pt idx="656">0.00371233952729177</cx:pt>
          <cx:pt idx="657">0.111147658272908</cx:pt>
          <cx:pt idx="658">0.082425985771070007</cx:pt>
          <cx:pt idx="659">0.071291187774128795</cx:pt>
          <cx:pt idx="660">0.0129773408319985</cx:pt>
          <cx:pt idx="661">-0.042233217790668701</cx:pt>
          <cx:pt idx="662">-0.0379020314352475</cx:pt>
          <cx:pt idx="663">0.025834607684869001</cx:pt>
          <cx:pt idx="664">-0.019114730412799499</cx:pt>
          <cx:pt idx="665">-0.0057212474552098998</cx:pt>
          <cx:pt idx="666">0.0023013560060992401</cx:pt>
          <cx:pt idx="667">0.0095509460625344007</cx:pt>
          <cx:pt idx="668">0.0075350100664568201</cx:pt>
          <cx:pt idx="669">-0.0030736305586502501</cx:pt>
          <cx:pt idx="670">-0.00038841640716075399</cx:pt>
          <cx:pt idx="671">-0.00088600336775898603</cx:pt>
          <cx:pt idx="672">0.00026288260305507201</cx:pt>
          <cx:pt idx="673">-0.00021461684113765499</cx:pt>
          <cx:pt idx="674">0.000667023177995435</cx:pt>
          <cx:pt idx="675">-0.0012096627749227</cx:pt>
          <cx:pt idx="676">0.0034544227720911301</cx:pt>
          <cx:pt idx="677">0.016452545227402599</cx:pt>
          <cx:pt idx="678">-0.021846629754132499</cx:pt>
          <cx:pt idx="679">-0.068714449242279499</cx:pt>
          <cx:pt idx="680">-0.024577792889441299</cx:pt>
          <cx:pt idx="681">-0.0056355075755327002</cx:pt>
          <cx:pt idx="682">-0.0082447512243071092</cx:pt>
          <cx:pt idx="683">0.0324273923876017</cx:pt>
          <cx:pt idx="684">0.0010543608597517</cx:pt>
          <cx:pt idx="685">0.031310199494603501</cx:pt>
          <cx:pt idx="686">0.032229861854505902</cx:pt>
          <cx:pt idx="687">0.056864337386151501</cx:pt>
          <cx:pt idx="688">-0.049626103018689798</cx:pt>
          <cx:pt idx="689">-0.0084330515973313896</cx:pt>
          <cx:pt idx="690">0.0078546247956870104</cx:pt>
          <cx:pt idx="691">0.058266798075320203</cx:pt>
          <cx:pt idx="692">-0.0037384031646671601</cx:pt>
          <cx:pt idx="693">0.00105558523744894</cx:pt>
          <cx:pt idx="694">-0.0060050395427954199</cx:pt>
          <cx:pt idx="695">0.00178092851421637</cx:pt>
          <cx:pt idx="696">0.0078865740666187595</cx:pt>
          <cx:pt idx="697">0.0020008319689849602</cx:pt>
          <cx:pt idx="698">0.00035304130352699597</cx:pt>
          <cx:pt idx="699">-0.00013519667578022101</cx:pt>
          <cx:pt idx="700">-0.00013688011219010701</cx:pt>
          <cx:pt idx="701">-0.00049127573601647401</cx:pt>
          <cx:pt idx="702">-2.1239823170844901e-05</cx:pt>
          <cx:pt idx="703">0.00012735861405310101</cx:pt>
          <cx:pt idx="704">-0.0025456684039538301</cx:pt>
          <cx:pt idx="705">-0.0155250382224035</cx:pt>
          <cx:pt idx="706">-0.034568442587325797</cx:pt>
          <cx:pt idx="707">-0.010424310462593501</cx:pt>
          <cx:pt idx="708">0.040031448878497702</cx:pt>
          <cx:pt idx="709">0.015710483366853802</cx:pt>
          <cx:pt idx="710">-0.029968962337618001</cx:pt>
          <cx:pt idx="711">-0.014360731722725501</cx:pt>
          <cx:pt idx="712">0.024334148578842401</cx:pt>
          <cx:pt idx="713">0.0058658288974994697</cx:pt>
          <cx:pt idx="714">0.057257003568223899</cx:pt>
          <cx:pt idx="715">0.0475801932201824</cx:pt>
          <cx:pt idx="716">0.0438773578544858</cx:pt>
          <cx:pt idx="717">-0.0023518614537654998</cx:pt>
          <cx:pt idx="718">0.0039312833198722396</cx:pt>
          <cx:pt idx="719">-0.0118461703452342</cx:pt>
          <cx:pt idx="720">-0.016211589735808302</cx:pt>
          <cx:pt idx="721">-0.016704216904078799</cx:pt>
          <cx:pt idx="722">-0.011158279040478799</cx:pt>
          <cx:pt idx="723">-0.0028759185354927802</cx:pt>
          <cx:pt idx="724">-0.00046415213102675798</cx:pt>
          <cx:pt idx="725">0.00050569219060577896</cx:pt>
          <cx:pt idx="726">0.00046310728649206302</cx:pt>
          <cx:pt idx="727">0.00034527321801993202</cx:pt>
          <cx:pt idx="728">0.000234134406453398</cx:pt>
          <cx:pt idx="729">0.00023906931715608699</cx:pt>
          <cx:pt idx="730">0.00013197135836492</cx:pt>
          <cx:pt idx="731">0.00074858149689970498</cx:pt>
          <cx:pt idx="732">-0.0075984024048746397</cx:pt>
          <cx:pt idx="733">-0.033190874651692903</cx:pt>
          <cx:pt idx="734">-0.0314475286488849</cx:pt>
          <cx:pt idx="735">0.00949162722986833</cx:pt>
          <cx:pt idx="736">0.019738166911309901</cx:pt>
          <cx:pt idx="737">0.0064127357276939599</cx:pt>
          <cx:pt idx="738">-0.0133270076069753</cx:pt>
          <cx:pt idx="739">-0.0211517882467466</cx:pt>
          <cx:pt idx="740">-0.010153223565743901</cx:pt>
          <cx:pt idx="741">0.052075827686399498</cx:pt>
          <cx:pt idx="742">0.063861802032914597</cx:pt>
          <cx:pt idx="743">0.024159521285077999</cx:pt>
          <cx:pt idx="744">0.0044611725071630496</cx:pt>
          <cx:pt idx="745">-0.0075726256714957899</cx:pt>
          <cx:pt idx="746">0.019737833672464799</cx:pt>
          <cx:pt idx="747">0.0225166507713934</cx:pt>
          <cx:pt idx="748">0.0100617532290612</cx:pt>
          <cx:pt idx="749">-0.00091940304035870396</cx:pt>
          <cx:pt idx="750">0.00049677182531758903</cx:pt>
          <cx:pt idx="751">0.00060936160962244497</cx:pt>
          <cx:pt idx="752">0.00093123264101819603</cx:pt>
          <cx:pt idx="753">1.46679787033702e-05</cx:pt>
          <cx:pt idx="754">0.00015615354384995099</cx:pt>
          <cx:pt idx="755">-0.00011121530458453201</cx:pt>
          <cx:pt idx="756">0.000121234666762147</cx:pt>
          <cx:pt idx="757">0.00090406903758467199</cx:pt>
          <cx:pt idx="758">-0.00049828185466307799</cx:pt>
          <cx:pt idx="759">-7.5698723220041301e-05</cx:pt>
          <cx:pt idx="760">-0.00011678678709976001</cx:pt>
          <cx:pt idx="761">0.00091846039249735998</cx:pt>
          <cx:pt idx="762">9.6148997975911994e-05</cx:pt>
          <cx:pt idx="763">-4.6930032449175799e-05</cx:pt>
          <cx:pt idx="764">0.00232511384042933</cx:pt>
          <cx:pt idx="765">0.0061141971265091704</cx:pt>
          <cx:pt idx="766">0.0091705975991852092</cx:pt>
          <cx:pt idx="767">0.0107995114462701</cx:pt>
          <cx:pt idx="768">0.0120816811289567</cx:pt>
          <cx:pt idx="769">0.0065701336805936601</cx:pt>
          <cx:pt idx="770">0.0011108954958795299</cx:pt>
          <cx:pt idx="771">0.0049704220602515004</cx:pt>
          <cx:pt idx="772">0.0039557927720940802</cx:pt>
          <cx:pt idx="773">0.0031190912931245698</cx:pt>
          <cx:pt idx="774">0.00295819732239572</cx:pt>
          <cx:pt idx="775">0.0038064038847055999</cx:pt>
          <cx:pt idx="776">-0.00076709550031262203</cx:pt>
          <cx:pt idx="777">-0.00206042325726162</cx:pt>
          <cx:pt idx="778">-0.0021604416669919798</cx:pt>
          <cx:pt idx="779">8.6342310620877199e-05</cx:pt>
          <cx:pt idx="780">0.00084436113710895805</cx:pt>
          <cx:pt idx="781">-0.000150186778456184</cx:pt>
          <cx:pt idx="782">-0.00039074372053551302</cx:pt>
          <cx:pt idx="783">0.00026831749621873999</cx:pt>
          <cx:pt idx="784">0.0033345728817341749</cx:pt>
          <cx:pt idx="785">0.003105895250295775</cx:pt>
          <cx:pt idx="786">-0.0029148265324501249</cx:pt>
          <cx:pt idx="787">0.0024293976260699275</cx:pt>
          <cx:pt idx="788">0.0052979267237388003</cx:pt>
          <cx:pt idx="789">0.0080262807014940749</cx:pt>
          <cx:pt idx="790">0.021657945381279624</cx:pt>
          <cx:pt idx="791">0.01357288049684025</cx:pt>
          <cx:pt idx="792">0.0078365108665988999</cx:pt>
          <cx:pt idx="793">0.00011103780893444475</cx:pt>
          <cx:pt idx="794">-0.00133741454351023</cx:pt>
          <cx:pt idx="795">-0.001088829701950785</cx:pt>
          <cx:pt idx="796">-0.00021168048756505675</cx:pt>
          <cx:pt idx="797">0.0124083728979645</cx:pt>
          <cx:pt idx="798">0.020593641175404076</cx:pt>
          <cx:pt idx="799">0.018027136564402624</cx:pt>
          <cx:pt idx="800">0.02515144931521875</cx:pt>
          <cx:pt idx="801">0.01106223922861695</cx:pt>
          <cx:pt idx="802">0.0026099114659959748</cx:pt>
          <cx:pt idx="803">-0.004681480441225825</cx:pt>
          <cx:pt idx="804">-0.010392827716291575</cx:pt>
          <cx:pt idx="805">-0.0090503116471140257</cx:pt>
          <cx:pt idx="806">-0.0050028846573118247</cx:pt>
          <cx:pt idx="807">-0.00070410140307600752</cx:pt>
          <cx:pt idx="808">-0.00013010965177027899</cx:pt>
          <cx:pt idx="809">1.8383424118099476e-05</cx:pt>
          <cx:pt idx="810">0.00036074409408478247</cx:pt>
          <cx:pt idx="811">0.00091131968589485996</cx:pt>
          <cx:pt idx="812">0.0010670036468077525</cx:pt>
          <cx:pt idx="813">0.0019212766006782775</cx:pt>
          <cx:pt idx="814">0.0034520947040861749</cx:pt>
          <cx:pt idx="815">0.0024499571926634902</cx:pt>
          <cx:pt idx="816">0.017959704124680224</cx:pt>
          <cx:pt idx="817">0.019098284769336601</cx:pt>
          <cx:pt idx="818">0.016646476299713549</cx:pt>
          <cx:pt idx="819">0.023455396902391349</cx:pt>
          <cx:pt idx="820">0.012444326413011349</cx:pt>
          <cx:pt idx="821">0.003012888631330275</cx:pt>
          <cx:pt idx="822">0.017763885735028625</cx:pt>
          <cx:pt idx="823">0.047583129736738498</cx:pt>
          <cx:pt idx="824">0.034333211236995252</cx:pt>
          <cx:pt idx="825">0.0046671688957193253</cx:pt>
          <cx:pt idx="826">0.012750692626226724</cx:pt>
          <cx:pt idx="827">0.011492546213099425</cx:pt>
          <cx:pt idx="828">0.0079226433081693755</cx:pt>
          <cx:pt idx="829">-0.0027207116370584002</cx:pt>
          <cx:pt idx="830">-0.0094609751582188008</cx:pt>
          <cx:pt idx="831">0.00013384474752030275</cx:pt>
          <cx:pt idx="832">-0.00097934639375564752</cx:pt>
          <cx:pt idx="833">-0.0078517118933201756</cx:pt>
          <cx:pt idx="834">-0.0029052782744792001</cx:pt>
          <cx:pt idx="835">-9.7900606322418997e-05</cx:pt>
          <cx:pt idx="836">0.000172077841646293</cx:pt>
          <cx:pt idx="837">0.00017644835254410624</cx:pt>
          <cx:pt idx="838">0.0002938711981182975</cx:pt>
          <cx:pt idx="839">-8.6925707123460994e-05</cx:pt>
          <cx:pt idx="840">-0.0010285283366620751</cx:pt>
          <cx:pt idx="841">0.005372925328140675</cx:pt>
          <cx:pt idx="842">0.0066495257115237001</cx:pt>
          <cx:pt idx="843">0.0062242394926740746</cx:pt>
          <cx:pt idx="844">0.01488290399743605</cx:pt>
          <cx:pt idx="845">0.006841559904313425</cx:pt>
          <cx:pt idx="846">-0.0049839936311284498</cx:pt>
          <cx:pt idx="847">0.016663244737158724</cx:pt>
          <cx:pt idx="848">0.006528961424148075</cx:pt>
          <cx:pt idx="849">0.014867173861582674</cx:pt>
          <cx:pt idx="850">0.01418203259340365</cx:pt>
          <cx:pt idx="851">0.017591666817371201</cx:pt>
          <cx:pt idx="852">0.0044926773017930251</cx:pt>
          <cx:pt idx="853">-0.019751469697442424</cx:pt>
          <cx:pt idx="854">-0.001069322087868995</cx:pt>
          <cx:pt idx="855">0.0011422027189690275</cx:pt>
          <cx:pt idx="856">-0.0036562562611151751</cx:pt>
          <cx:pt idx="857">-0.012602276697773624</cx:pt>
          <cx:pt idx="858">-0.019391005659088724</cx:pt>
          <cx:pt idx="859">-0.00043828702989982002</cx:pt>
          <cx:pt idx="860">-0.0002046949391253375</cx:pt>
          <cx:pt idx="861">-0.0032660075085181998</cx:pt>
          <cx:pt idx="862">-0.0015181400809589824</cx:pt>
          <cx:pt idx="863">0.00071163951414453502</cx:pt>
          <cx:pt idx="864">0.00016227711862322326</cx:pt>
          <cx:pt idx="865">8.9121751463153506e-05</cx:pt>
          <cx:pt idx="866">0.00018324477977155949</cx:pt>
          <cx:pt idx="867">0.00089158159776524996</cx:pt>
          <cx:pt idx="868">-0.0017797175188728625</cx:pt>
          <cx:pt idx="869">0.0060882955821950253</cx:pt>
          <cx:pt idx="870">0.0050576675932909251</cx:pt>
          <cx:pt idx="871">0.0068960277388053501</cx:pt>
          <cx:pt idx="872">0.00192379840924084</cx:pt>
          <cx:pt idx="873">0.0086948039156382502</cx:pt>
          <cx:pt idx="874">-0.003483883051296975</cx:pt>
          <cx:pt idx="875">0.0147532543255408</cx:pt>
          <cx:pt idx="876">-0.0041641323771484003</cx:pt>
          <cx:pt idx="877">-0.020962605801429526</cx:pt>
          <cx:pt idx="878">-0.042082268282253497</cx:pt>
          <cx:pt idx="879">-0.048615334848907753</cx:pt>
          <cx:pt idx="880">-0.027652684481564251</cx:pt>
          <cx:pt idx="881">-0.01662797471057615</cx:pt>
          <cx:pt idx="882">0.0042857044307077</cx:pt>
          <cx:pt idx="883">0.00096629522517313496</cx:pt>
          <cx:pt idx="884">0.0033345728817341749</cx:pt>
          <cx:pt idx="885">0.003105895250295775</cx:pt>
          <cx:pt idx="886">-0.0029148265324501249</cx:pt>
          <cx:pt idx="887">0.0024293976260699275</cx:pt>
          <cx:pt idx="888">0.0052979267237388003</cx:pt>
          <cx:pt idx="889">0.0080262807014940749</cx:pt>
          <cx:pt idx="890">0.021657945381279624</cx:pt>
          <cx:pt idx="891">0.01357288049684025</cx:pt>
          <cx:pt idx="892">0.0078365108665988999</cx:pt>
          <cx:pt idx="893">0.00011103780893444475</cx:pt>
          <cx:pt idx="894">-0.00133741454351023</cx:pt>
          <cx:pt idx="895">-0.001088829701950785</cx:pt>
          <cx:pt idx="896">-0.00021168048756505675</cx:pt>
          <cx:pt idx="897">0.0124083728979645</cx:pt>
          <cx:pt idx="898">0.020593641175404076</cx:pt>
          <cx:pt idx="899">0.018027136564402624</cx:pt>
          <cx:pt idx="900">0.02515144931521875</cx:pt>
          <cx:pt idx="901">0.01106223922861695</cx:pt>
          <cx:pt idx="902">0.0026099114659959748</cx:pt>
          <cx:pt idx="903">-0.004681480441225825</cx:pt>
          <cx:pt idx="904">-0.010392827716291575</cx:pt>
          <cx:pt idx="905">-0.0090503116471140257</cx:pt>
          <cx:pt idx="906">-0.0050028846573118247</cx:pt>
          <cx:pt idx="907">-0.00070410140307600752</cx:pt>
          <cx:pt idx="908">-0.00013010965177027899</cx:pt>
          <cx:pt idx="909">1.8383424118099476e-05</cx:pt>
          <cx:pt idx="910">0.00036074409408478247</cx:pt>
          <cx:pt idx="911">0.00091131968589485996</cx:pt>
          <cx:pt idx="912">0.0010670036468077525</cx:pt>
          <cx:pt idx="913">0.0019212766006782775</cx:pt>
          <cx:pt idx="914">0.0034520947040861749</cx:pt>
          <cx:pt idx="915">0.0024499571926634902</cx:pt>
          <cx:pt idx="916">0.017959704124680224</cx:pt>
          <cx:pt idx="917">0.019098284769336601</cx:pt>
          <cx:pt idx="918">0.016646476299713549</cx:pt>
          <cx:pt idx="919">0.023455396902391349</cx:pt>
          <cx:pt idx="920">0.012444326413011349</cx:pt>
          <cx:pt idx="921">0.003012888631330275</cx:pt>
          <cx:pt idx="922">0.017763885735028625</cx:pt>
          <cx:pt idx="923">0.047583129736738498</cx:pt>
          <cx:pt idx="924">0.034333211236995252</cx:pt>
          <cx:pt idx="925">0.0046671688957193253</cx:pt>
          <cx:pt idx="926">0.012750692626226724</cx:pt>
          <cx:pt idx="927">0.011492546213099425</cx:pt>
          <cx:pt idx="928">0.0079226433081693755</cx:pt>
          <cx:pt idx="929">-0.0027207116370584002</cx:pt>
          <cx:pt idx="930">-0.0094609751582188008</cx:pt>
          <cx:pt idx="931">0.00013384474752030275</cx:pt>
          <cx:pt idx="932">-0.00097934639375564752</cx:pt>
          <cx:pt idx="933">-0.0078517118933201756</cx:pt>
          <cx:pt idx="934">-0.0029052782744792001</cx:pt>
          <cx:pt idx="935">-9.7900606322418997e-05</cx:pt>
          <cx:pt idx="936">0.000172077841646293</cx:pt>
          <cx:pt idx="937">0.00017644835254410624</cx:pt>
          <cx:pt idx="938">0.0002938711981182975</cx:pt>
          <cx:pt idx="939">-8.6925707123460994e-05</cx:pt>
          <cx:pt idx="940">-0.0010285283366620751</cx:pt>
          <cx:pt idx="941">0.005372925328140675</cx:pt>
          <cx:pt idx="942">0.0066495257115237001</cx:pt>
          <cx:pt idx="943">0.0062242394926740746</cx:pt>
          <cx:pt idx="944">0.01488290399743605</cx:pt>
          <cx:pt idx="945">0.006841559904313425</cx:pt>
          <cx:pt idx="946">-0.0049839936311284498</cx:pt>
          <cx:pt idx="947">0.016663244737158724</cx:pt>
          <cx:pt idx="948">0.006528961424148075</cx:pt>
          <cx:pt idx="949">0.014867173861582674</cx:pt>
          <cx:pt idx="950">0.01418203259340365</cx:pt>
          <cx:pt idx="951">0.017591666817371201</cx:pt>
          <cx:pt idx="952">0.0044926773017930251</cx:pt>
          <cx:pt idx="953">-0.019751469697442424</cx:pt>
          <cx:pt idx="954">-0.001069322087868995</cx:pt>
          <cx:pt idx="955">0.0011422027189690275</cx:pt>
          <cx:pt idx="956">-0.0036562562611151751</cx:pt>
          <cx:pt idx="957">-0.012602276697773624</cx:pt>
          <cx:pt idx="958">-0.019391005659088724</cx:pt>
          <cx:pt idx="959">-0.00043828702989982002</cx:pt>
          <cx:pt idx="960">-0.0002046949391253375</cx:pt>
          <cx:pt idx="961">-0.0032660075085181998</cx:pt>
          <cx:pt idx="962">-0.0015181400809589824</cx:pt>
          <cx:pt idx="963">0.00071163951414453502</cx:pt>
          <cx:pt idx="964">0.00016227711862322326</cx:pt>
          <cx:pt idx="965">8.9121751463153506e-05</cx:pt>
          <cx:pt idx="966">0.00018324477977155949</cx:pt>
          <cx:pt idx="967">0.00089158159776524996</cx:pt>
          <cx:pt idx="968">-0.0017797175188728625</cx:pt>
          <cx:pt idx="969">0.0060882955821950253</cx:pt>
          <cx:pt idx="970">0.0050576675932909251</cx:pt>
          <cx:pt idx="971">0.0068960277388053501</cx:pt>
          <cx:pt idx="972">0.00192379840924084</cx:pt>
          <cx:pt idx="973">0.0086948039156382502</cx:pt>
          <cx:pt idx="974">-0.003483883051296975</cx:pt>
          <cx:pt idx="975">0.0147532543255408</cx:pt>
          <cx:pt idx="976">-0.0041641323771484003</cx:pt>
          <cx:pt idx="977">-0.020962605801429526</cx:pt>
          <cx:pt idx="978">-0.042082268282253497</cx:pt>
          <cx:pt idx="979">-0.048615334848907753</cx:pt>
          <cx:pt idx="980">-0.027652684481564251</cx:pt>
          <cx:pt idx="981">-0.01662797471057615</cx:pt>
          <cx:pt idx="982">0.0042857044307077</cx:pt>
          <cx:pt idx="983">0.00096629522517313496</cx:pt>
          <cx:pt idx="984">0.0033345728817341749</cx:pt>
          <cx:pt idx="985">0.003105895250295775</cx:pt>
          <cx:pt idx="986">-0.0029148265324501249</cx:pt>
          <cx:pt idx="987">0.0024293976260699275</cx:pt>
          <cx:pt idx="988">0.0052979267237388003</cx:pt>
          <cx:pt idx="989">0.0080262807014940749</cx:pt>
          <cx:pt idx="990">0.021657945381279624</cx:pt>
          <cx:pt idx="991">0.01357288049684025</cx:pt>
          <cx:pt idx="992">0.0078365108665988999</cx:pt>
          <cx:pt idx="993">0.00011103780893444475</cx:pt>
          <cx:pt idx="994">-0.00133741454351023</cx:pt>
          <cx:pt idx="995">-0.001088829701950785</cx:pt>
          <cx:pt idx="996">-0.00021168048756505675</cx:pt>
          <cx:pt idx="997">0.0124083728979645</cx:pt>
          <cx:pt idx="998">0.020593641175404076</cx:pt>
          <cx:pt idx="999">0.018027136564402624</cx:pt>
          <cx:pt idx="1000">0.02515144931521875</cx:pt>
          <cx:pt idx="1001">0.01106223922861695</cx:pt>
          <cx:pt idx="1002">0.0026099114659959748</cx:pt>
          <cx:pt idx="1003">-0.004681480441225825</cx:pt>
          <cx:pt idx="1004">-0.010392827716291575</cx:pt>
          <cx:pt idx="1005">-0.0090503116471140257</cx:pt>
          <cx:pt idx="1006">-0.0050028846573118247</cx:pt>
          <cx:pt idx="1007">-0.00070410140307600752</cx:pt>
          <cx:pt idx="1008">-0.00013010965177027899</cx:pt>
          <cx:pt idx="1009">1.8383424118099476e-05</cx:pt>
          <cx:pt idx="1010">0.00036074409408478247</cx:pt>
          <cx:pt idx="1011">0.00091131968589485996</cx:pt>
          <cx:pt idx="1012">0.0010670036468077525</cx:pt>
          <cx:pt idx="1013">0.0019212766006782775</cx:pt>
          <cx:pt idx="1014">0.0034520947040861749</cx:pt>
          <cx:pt idx="1015">0.0024499571926634902</cx:pt>
          <cx:pt idx="1016">0.017959704124680224</cx:pt>
          <cx:pt idx="1017">0.019098284769336601</cx:pt>
          <cx:pt idx="1018">0.016646476299713549</cx:pt>
          <cx:pt idx="1019">0.023455396902391349</cx:pt>
          <cx:pt idx="1020">0.012444326413011349</cx:pt>
          <cx:pt idx="1021">0.003012888631330275</cx:pt>
          <cx:pt idx="1022">0.017763885735028625</cx:pt>
          <cx:pt idx="1023">0.047583129736738498</cx:pt>
          <cx:pt idx="1024">0.034333211236995252</cx:pt>
          <cx:pt idx="1025">0.0046671688957193253</cx:pt>
          <cx:pt idx="1026">0.012750692626226724</cx:pt>
          <cx:pt idx="1027">0.011492546213099425</cx:pt>
          <cx:pt idx="1028">0.0079226433081693755</cx:pt>
          <cx:pt idx="1029">-0.0027207116370584002</cx:pt>
          <cx:pt idx="1030">-0.0094609751582188008</cx:pt>
          <cx:pt idx="1031">0.00013384474752030275</cx:pt>
          <cx:pt idx="1032">-0.00097934639375564752</cx:pt>
          <cx:pt idx="1033">-0.0078517118933201756</cx:pt>
          <cx:pt idx="1034">-0.0029052782744792001</cx:pt>
          <cx:pt idx="1035">-9.7900606322418997e-05</cx:pt>
          <cx:pt idx="1036">0.000172077841646293</cx:pt>
          <cx:pt idx="1037">0.00017644835254410624</cx:pt>
          <cx:pt idx="1038">0.0002938711981182975</cx:pt>
          <cx:pt idx="1039">-8.6925707123460994e-05</cx:pt>
          <cx:pt idx="1040">-0.0010285283366620751</cx:pt>
          <cx:pt idx="1041">0.005372925328140675</cx:pt>
          <cx:pt idx="1042">0.0066495257115237001</cx:pt>
          <cx:pt idx="1043">0.0062242394926740746</cx:pt>
          <cx:pt idx="1044">0.01488290399743605</cx:pt>
          <cx:pt idx="1045">0.006841559904313425</cx:pt>
          <cx:pt idx="1046">-0.0049839936311284498</cx:pt>
          <cx:pt idx="1047">0.016663244737158724</cx:pt>
          <cx:pt idx="1048">0.006528961424148075</cx:pt>
          <cx:pt idx="1049">0.014867173861582674</cx:pt>
          <cx:pt idx="1050">0.01418203259340365</cx:pt>
          <cx:pt idx="1051">0.017591666817371201</cx:pt>
          <cx:pt idx="1052">0.0044926773017930251</cx:pt>
          <cx:pt idx="1053">-0.019751469697442424</cx:pt>
          <cx:pt idx="1054">-0.001069322087868995</cx:pt>
          <cx:pt idx="1055">0.0011422027189690275</cx:pt>
          <cx:pt idx="1056">-0.0036562562611151751</cx:pt>
          <cx:pt idx="1057">-0.012602276697773624</cx:pt>
          <cx:pt idx="1058">-0.019391005659088724</cx:pt>
          <cx:pt idx="1059">-0.00043828702989982002</cx:pt>
          <cx:pt idx="1060">-0.0002046949391253375</cx:pt>
          <cx:pt idx="1061">-0.0032660075085181998</cx:pt>
          <cx:pt idx="1062">-0.0015181400809589824</cx:pt>
          <cx:pt idx="1063">0.00071163951414453502</cx:pt>
          <cx:pt idx="1064">0.00016227711862322326</cx:pt>
          <cx:pt idx="1065">8.9121751463153506e-05</cx:pt>
          <cx:pt idx="1066">0.00018324477977155949</cx:pt>
          <cx:pt idx="1067">0.00089158159776524996</cx:pt>
          <cx:pt idx="1068">-0.0017797175188728625</cx:pt>
          <cx:pt idx="1069">0.0060882955821950253</cx:pt>
          <cx:pt idx="1070">0.0050576675932909251</cx:pt>
          <cx:pt idx="1071">0.0068960277388053501</cx:pt>
          <cx:pt idx="1072">0.00192379840924084</cx:pt>
          <cx:pt idx="1073">0.0086948039156382502</cx:pt>
          <cx:pt idx="1074">-0.003483883051296975</cx:pt>
          <cx:pt idx="1075">0.0147532543255408</cx:pt>
          <cx:pt idx="1076">-0.0041641323771484003</cx:pt>
          <cx:pt idx="1077">-0.020962605801429526</cx:pt>
          <cx:pt idx="1078">-0.042082268282253497</cx:pt>
          <cx:pt idx="1079">-0.048615334848907753</cx:pt>
          <cx:pt idx="1080">-0.027652684481564251</cx:pt>
          <cx:pt idx="1081">-0.01662797471057615</cx:pt>
          <cx:pt idx="1082">0.0042857044307077</cx:pt>
          <cx:pt idx="1083">0.00096629522517313496</cx:pt>
        </cx:lvl>
      </cx:numDim>
    </cx:data>
    <cx:data id="26">
      <cx:numDim type="val">
        <cx:f>Sheet2!$AA$1:$AA$1084</cx:f>
        <cx:lvl ptCount="1084" formatCode="G/通用格式">
          <cx:pt idx="0">0.00067999136831001499</cx:pt>
          <cx:pt idx="1">-4.6231967809243599e-05</cx:pt>
          <cx:pt idx="2">5.22848376240538e-06</cx:pt>
          <cx:pt idx="3">-0.00020482435986408001</cx:pt>
          <cx:pt idx="4">0.00069559595799523395</cx:pt>
          <cx:pt idx="5">0.000128231543191847</cx:pt>
          <cx:pt idx="6">-0.00127034203125174</cx:pt>
          <cx:pt idx="7">0.00040807265426679199</cx:pt>
          <cx:pt idx="8">0.00013036435062176399</cx:pt>
          <cx:pt idx="9">0.00036289782255069102</cx:pt>
          <cx:pt idx="10">0.00055476152174169799</cx:pt>
          <cx:pt idx="11">0.00090937721609260903</cx:pt>
          <cx:pt idx="12">0.00037409979673463202</cx:pt>
          <cx:pt idx="13">-0.00078080199368924105</cx:pt>
          <cx:pt idx="14">0.00069773876238920899</cx:pt>
          <cx:pt idx="15">5.7171326302642599e-05</cx:pt>
          <cx:pt idx="16">0.00030431056321072401</cx:pt>
          <cx:pt idx="17">0.00020053506250375001</cx:pt>
          <cx:pt idx="18">0.00050182508648844901</cx:pt>
          <cx:pt idx="19">-0.00086230059162044695</cx:pt>
          <cx:pt idx="20">-1.11704206360982e-05</cx:pt>
          <cx:pt idx="21">0.00068822173773816801</cx:pt>
          <cx:pt idx="22">-0.00049042586774618096</cx:pt>
          <cx:pt idx="23">-3.3458739568547398e-05</cx:pt>
          <cx:pt idx="24">-0.00056904570501674595</cx:pt>
          <cx:pt idx="25">-0.00055098074655549403</cx:pt>
          <cx:pt idx="26">0.00035309278922292898</cx:pt>
          <cx:pt idx="27">0.00019113748811280299</cx:pt>
          <cx:pt idx="28">-0.00035670824166979801</cx:pt>
          <cx:pt idx="29">6.4076459484016307e-05</cx:pt>
          <cx:pt idx="30">0.00016568278758868801</cx:pt>
          <cx:pt idx="31">0.00063315418858876996</cx:pt>
          <cx:pt idx="32">1.14520185635311e-05</cx:pt>
          <cx:pt idx="33">0.00037130269901779298</cx:pt>
          <cx:pt idx="34">-0.00049331775434840899</cx:pt>
          <cx:pt idx="35">-0.000696912090482953</cx:pt>
          <cx:pt idx="36">-7.0031072760541903e-05</cx:pt>
          <cx:pt idx="37">-0.000719518424778436</cx:pt>
          <cx:pt idx="38">-0.00034424657254871703</cx:pt>
          <cx:pt idx="39">-0.00029055864005563101</cx:pt>
          <cx:pt idx="40">-0.00101451590426597</cx:pt>
          <cx:pt idx="41">-0.0018376495720334499</cx:pt>
          <cx:pt idx="42">0.00023305518179720701</cx:pt>
          <cx:pt idx="43">0.0021809175563057399</cx:pt>
          <cx:pt idx="44">-0.00021321296291009799</cx:pt>
          <cx:pt idx="45">0.00014895159195832299</cx:pt>
          <cx:pt idx="46">-0.000109761768414207</cx:pt>
          <cx:pt idx="47">-5.8965081290354401e-05</cx:pt>
          <cx:pt idx="48">0.000127725633430904</cx:pt>
          <cx:pt idx="49">1.6166433299283702e-05</cx:pt>
          <cx:pt idx="50">-0.00012227754284676199</cx:pt>
          <cx:pt idx="51">0.00058336443667738496</cx:pt>
          <cx:pt idx="52">-0.00044750632479867599</cx:pt>
          <cx:pt idx="53">-0.00075174371558479197</cx:pt>
          <cx:pt idx="54">0.00026491282520599101</cx:pt>
          <cx:pt idx="55">0.00031044704780250598</cx:pt>
          <cx:pt idx="56">-0.00047356163574082598</cx:pt>
          <cx:pt idx="57">0.00043992382929973798</cx:pt>
          <cx:pt idx="58">-7.6070542119498999e-05</cx:pt>
          <cx:pt idx="59">-0.00016424881866855301</cx:pt>
          <cx:pt idx="60">0.00018542786132163801</cx:pt>
          <cx:pt idx="61">-0.00019350483158847001</cx:pt>
          <cx:pt idx="62">0.00017568626141052499</cx:pt>
          <cx:pt idx="63">-0.00050758291634635602</cx:pt>
          <cx:pt idx="64">-0.0049738531052990302</cx:pt>
          <cx:pt idx="65">-0.0110113714697701</cx:pt>
          <cx:pt idx="66">-0.0047647137613937201</cx:pt>
          <cx:pt idx="67">-0.0052099188477303503</cx:pt>
          <cx:pt idx="68">-0.0095696113397005598</cx:pt>
          <cx:pt idx="69">-0.0080557018063747501</cx:pt>
          <cx:pt idx="70">-0.0081888346425114597</cx:pt>
          <cx:pt idx="71">0.0083260053298994906</cx:pt>
          <cx:pt idx="72">0.0090777190078534208</cx:pt>
          <cx:pt idx="73">-0.00200054072788226</cx:pt>
          <cx:pt idx="74">-0.0014630991683780099</cx:pt>
          <cx:pt idx="75">-0.0061432077601604601</cx:pt>
          <cx:pt idx="76">-0.00246770020270263</cx:pt>
          <cx:pt idx="77">-0.0013914418575898301</cx:pt>
          <cx:pt idx="78">-0.0016108217720299501</cx:pt>
          <cx:pt idx="79">-3.6146242055796403e-05</cx:pt>
          <cx:pt idx="80">-0.000211772138753199</cx:pt>
          <cx:pt idx="81">0.000102881924611536</cx:pt>
          <cx:pt idx="82">-0.00054775976606536</cx:pt>
          <cx:pt idx="83">0.00027629273432180999</cx:pt>
          <cx:pt idx="84">-0.00051796677793381103</cx:pt>
          <cx:pt idx="85">0.00089137859888851003</cx:pt>
          <cx:pt idx="86">0.000107839790527735</cx:pt>
          <cx:pt idx="87">0.00039283341358321101</cx:pt>
          <cx:pt idx="88">0.00058169325461458797</cx:pt>
          <cx:pt idx="89">0.000223315728962252</cx:pt>
          <cx:pt idx="90">9.0837696037228001e-05</cx:pt>
          <cx:pt idx="91">-0.0012341500453970601</cx:pt>
          <cx:pt idx="92">-0.0064958685683858602</cx:pt>
          <cx:pt idx="93">-0.013272938185450001</cx:pt>
          <cx:pt idx="94">-0.0150085586400156</cx:pt>
          <cx:pt idx="95">-0.0249395073676285</cx:pt>
          <cx:pt idx="96">-0.0074832655312978601</cx:pt>
          <cx:pt idx="97">-0.012618704582252199</cx:pt>
          <cx:pt idx="98">-0.0080818274272264293</cx:pt>
          <cx:pt idx="99">0.016824740716507601</cx:pt>
          <cx:pt idx="100">-0.00141425624900106</cx:pt>
          <cx:pt idx="101">-0.0189482616579815</cx:pt>
          <cx:pt idx="102">-0.0072117850602714502</cx:pt>
          <cx:pt idx="103">-0.021857824141595601</cx:pt>
          <cx:pt idx="104">-0.0078012263430357904</cx:pt>
          <cx:pt idx="105">-0.0063043759734957901</cx:pt>
          <cx:pt idx="106">-0.0080096752156233499</cx:pt>
          <cx:pt idx="107">0.00077183982371080396</cx:pt>
          <cx:pt idx="108">0.0016771741276776801</cx:pt>
          <cx:pt idx="109">-3.2851946607364103e-05</cx:pt>
          <cx:pt idx="110">-0.0016765118117011901</cx:pt>
          <cx:pt idx="111">0.00041003488619954001</cx:pt>
          <cx:pt idx="112">-0.00051455790772454604</cx:pt>
          <cx:pt idx="113">0.00027616996461188201</cx:pt>
          <cx:pt idx="114">0.00205345674115352</cx:pt>
          <cx:pt idx="115">0.000284538063290898</cx:pt>
          <cx:pt idx="116">0.0013630082277171799</cx:pt>
          <cx:pt idx="117">0.0033981577890290801</cx:pt>
          <cx:pt idx="118">0.0027356361208744802</cx:pt>
          <cx:pt idx="119">0.0016861105150963399</cx:pt>
          <cx:pt idx="120">0.0035449314540116298</cx:pt>
          <cx:pt idx="121">-0.0094621447043822596</cx:pt>
          <cx:pt idx="122">-0.0050097653592229598</cx:pt>
          <cx:pt idx="123">0.00059228726812919597</cx:pt>
          <cx:pt idx="124">0.00052359125827844096</cx:pt>
          <cx:pt idx="125">0.0115683324383739</cx:pt>
          <cx:pt idx="126">0.037610174519950398</cx:pt>
          <cx:pt idx="127">0.069063665245191003</cx:pt>
          <cx:pt idx="128">0.046559008515720299</cx:pt>
          <cx:pt idx="129">0.0055792671863246603</cx:pt>
          <cx:pt idx="130">0.0054590400055849701</cx:pt>
          <cx:pt idx="131">-0.0091346708137380501</cx:pt>
          <cx:pt idx="132">-0.023330063642192599</cx:pt>
          <cx:pt idx="133">0.0064189041893895496</cx:pt>
          <cx:pt idx="134">-0.0064658485100154098</cx:pt>
          <cx:pt idx="135">0.0071886616290547101</cx:pt>
          <cx:pt idx="136">0.030803005702976199</cx:pt>
          <cx:pt idx="137">0.0155684846827072</cx:pt>
          <cx:pt idx="138">0.0054788328192304104</cx:pt>
          <cx:pt idx="139">-0.00032939280029005202</cx:pt>
          <cx:pt idx="140">-0.00033725014189416898</cx:pt>
          <cx:pt idx="141">0.00032846476841496999</cx:pt>
          <cx:pt idx="142">6.6057863560813103e-05</cx:pt>
          <cx:pt idx="143">0.00049447092702063398</cx:pt>
          <cx:pt idx="144">-0.0013324348482182599</cx:pt>
          <cx:pt idx="145">0.0093467665550134894</cx:pt>
          <cx:pt idx="146">0.0064610334176843998</cx:pt>
          <cx:pt idx="147">-0.0060514878493187103</cx:pt>
          <cx:pt idx="148">-0.00166368763144966</cx:pt>
          <cx:pt idx="149">-0.00081227482987595505</cx:pt>
          <cx:pt idx="150">-0.035599796417191298</cx:pt>
          <cx:pt idx="151">-0.024217821331494201</cx:pt>
          <cx:pt idx="152">-0.0077698111477445099</cx:pt>
          <cx:pt idx="153">0.0191606637222984</cx:pt>
          <cx:pt idx="154">0.0047632088626388003</cx:pt>
          <cx:pt idx="155">0.0060227902683234998</cx:pt>
          <cx:pt idx="156">-0.018512756017028901</cx:pt>
          <cx:pt idx="157">-0.011286487031456099</cx:pt>
          <cx:pt idx="158">-0.0290952206875188</cx:pt>
          <cx:pt idx="159">-0.019596592639951699</cx:pt>
          <cx:pt idx="160">-0.018912196602005198</cx:pt>
          <cx:pt idx="161">-0.0058979494491775298</cx:pt>
          <cx:pt idx="162">-0.00775173263281173</cx:pt>
          <cx:pt idx="163">0.00088841425641839598</cx:pt>
          <cx:pt idx="164">0.018633990045762001</cx:pt>
          <cx:pt idx="165">0.017593140317758299</cx:pt>
          <cx:pt idx="166">0.0036275982136906499</cx:pt>
          <cx:pt idx="167">-0.00038557710702100801</cx:pt>
          <cx:pt idx="168">-0.00019778297032407299</cx:pt>
          <cx:pt idx="169">0.000104954572815241</cx:pt>
          <cx:pt idx="170">0.0016176120072806299</cx:pt>
          <cx:pt idx="171">-0.00061805348463198702</cx:pt>
          <cx:pt idx="172">0.00158072856178476</cx:pt>
          <cx:pt idx="173">0.0072860250356089496</cx:pt>
          <cx:pt idx="174">0.0041750179729017301</cx:pt>
          <cx:pt idx="175">-0.011195791038143299</cx:pt>
          <cx:pt idx="176">-0.00065170151258898295</cx:pt>
          <cx:pt idx="177">-0.0018466409831968699</cx:pt>
          <cx:pt idx="178">-0.039751925159432301</cx:pt>
          <cx:pt idx="179">-0.00378661457196752</cx:pt>
          <cx:pt idx="180">-0.018379990547607299</cx:pt>
          <cx:pt idx="181">-0.0039856506897550997</cx:pt>
          <cx:pt idx="182">-0.0076893087590133198</cx:pt>
          <cx:pt idx="183">-0.010387115858774901</cx:pt>
          <cx:pt idx="184">0.0078275241607376894</cx:pt>
          <cx:pt idx="185">0.0214360332370764</cx:pt>
          <cx:pt idx="186">0.012408408245510601</cx:pt>
          <cx:pt idx="187">-0.014133855569486599</cx:pt>
          <cx:pt idx="188">-0.0081269466236521398</cx:pt>
          <cx:pt idx="189">0.0012832713857502901</cx:pt>
          <cx:pt idx="190">-0.0037755526520886198</cx:pt>
          <cx:pt idx="191">0.0216592178351083</cx:pt>
          <cx:pt idx="192">0.026548015382893898</cx:pt>
          <cx:pt idx="193">0.020714176862443801</cx:pt>
          <cx:pt idx="194">0.0049932726826383599</cx:pt>
          <cx:pt idx="195">-0.00337619439402414</cx:pt>
          <cx:pt idx="196">9.9051401551891196e-05</cx:pt>
          <cx:pt idx="197">-8.0538994825333799e-05</cx:pt>
          <cx:pt idx="198">0.00139060660227562</cx:pt>
          <cx:pt idx="199">0.00084131875507776255</cx:pt>
          <cx:pt idx="200">0.00087008488451201748</cx:pt>
          <cx:pt idx="201">-0.0012837402602377476</cx:pt>
          <cx:pt idx="202">-0.0029011874278549502</cx:pt>
          <cx:pt idx="203">-0.0073374910048498504</cx:pt>
          <cx:pt idx="204">-0.0061248628122488246</cx:pt>
          <cx:pt idx="205">-0.0025251762617973499</cx:pt>
          <cx:pt idx="206">0.003747780828793425</cx:pt>
          <cx:pt idx="207">0.0051008861233377747</cx:pt>
          <cx:pt idx="208">0.011884168486617474</cx:pt>
          <cx:pt idx="209">-0.00029007179189304</cx:pt>
          <cx:pt idx="210">-0.0064594221117602246</cx:pt>
          <cx:pt idx="211">-0.0025680572801742999</cx:pt>
          <cx:pt idx="212">-0.0012630585525626474</cx:pt>
          <cx:pt idx="213">0.0040913051455763747</cx:pt>
          <cx:pt idx="214">0.0029513323095369751</cx:pt>
          <cx:pt idx="215">0.011041324926537026</cx:pt>
          <cx:pt idx="216">0.0134141628719551</cx:pt>
          <cx:pt idx="217">0.0057720824701828497</cx:pt>
          <cx:pt idx="218">0.0022283164615817925</cx:pt>
          <cx:pt idx="219">0.0044358377476213752</cx:pt>
          <cx:pt idx="220">0.006598217141038025</cx:pt>
          <cx:pt idx="221">0.0061041615873083498</cx:pt>
          <cx:pt idx="222">0.00029696550177754248</cx:pt>
          <cx:pt idx="223">-0.00051134125716621997</cx:pt>
          <cx:pt idx="224">0.00025538863685758501</cx:pt>
          <cx:pt idx="225">-9.0562733392592496e-05</cx:pt>
          <cx:pt idx="226">0.00015912587610836726</cx:pt>
          <cx:pt idx="227">0.00241345910504678</cx:pt>
          <cx:pt idx="228">0.0021828331575923701</cx:pt>
          <cx:pt idx="229">-0.0014874374996538425</cx:pt>
          <cx:pt idx="230">-0.0038574150253660251</cx:pt>
          <cx:pt idx="231">-0.0076319472642186999</cx:pt>
          <cx:pt idx="232">0.004682710036324025</cx:pt>
          <cx:pt idx="233">0.011250953789860525</cx:pt>
          <cx:pt idx="234">0.01833384225179345</cx:pt>
          <cx:pt idx="235">0.01594454898454525</cx:pt>
          <cx:pt idx="236">0.0052518783404366248</cx:pt>
          <cx:pt idx="237">-0.0062865336140179246</cx:pt>
          <cx:pt idx="238">-0.0050814029356525004</cx:pt>
          <cx:pt idx="239">0.0087003848307785746</cx:pt>
          <cx:pt idx="240">-0.007135821417990725</cx:pt>
          <cx:pt idx="241">-0.0081254674333443994</cx:pt>
          <cx:pt idx="242">0.011472963592269075</cx:pt>
          <cx:pt idx="243">0.01370275734738235</cx:pt>
          <cx:pt idx="244">0.0099154515388351246</cx:pt>
          <cx:pt idx="245">0.0071255374660586998</cx:pt>
          <cx:pt idx="246">0.0063647123359603748</cx:pt>
          <cx:pt idx="247">0.0074572069410922251</cx:pt>
          <cx:pt idx="248">0.010667588141235576</cx:pt>
          <cx:pt idx="249">0.0080611713476831746</cx:pt>
          <cx:pt idx="250">0.00199808045884598</cx:pt>
          <cx:pt idx="251">0.00015140596704007125</cx:pt>
          <cx:pt idx="252">-8.3113661602243749e-05</cx:pt>
          <cx:pt idx="253">0.00013372437300222126</cx:pt>
          <cx:pt idx="254">2.4567165355865025e-05</cx:pt>
          <cx:pt idx="255">0.0021702250076738976</cx:pt>
          <cx:pt idx="256">0.0023155129697405626</cx:pt>
          <cx:pt idx="257">-0.00134057771566905</cx:pt>
          <cx:pt idx="258">4.8565844073522252e-05</cx:pt>
          <cx:pt idx="259">0.003223468869532425</cx:pt>
          <cx:pt idx="260">0.0095040992012959749</cx:pt>
          <cx:pt idx="261">0.021484276052251877</cx:pt>
          <cx:pt idx="262">0.02472287105453715</cx:pt>
          <cx:pt idx="263">0.01543716980688695</cx:pt>
          <cx:pt idx="264">-0.0041573761547444004</cx:pt>
          <cx:pt idx="265">-0.0060816679956308753</cx:pt>
          <cx:pt idx="266">0.0087916079219134257</cx:pt>
          <cx:pt idx="267">0.0051457204293510247</cx:pt>
          <cx:pt idx="268">-0.011287963176942025</cx:pt>
          <cx:pt idx="269">-0.0073116578167813249</cx:pt>
          <cx:pt idx="270">-0.00015490404992943475</cx:pt>
          <cx:pt idx="271">0.0035428600888628499</cx:pt>
          <cx:pt idx="272">0.0083922007610178501</cx:pt>
          <cx:pt idx="273">0.0080966800611160742</cx:pt>
          <cx:pt idx="274">0.0099980175942424258</cx:pt>
          <cx:pt idx="275">0.0045417919105063247</cx:pt>
          <cx:pt idx="276">0.0097639382212084506</cx:pt>
          <cx:pt idx="277">0.0077367773948705497</cx:pt>
          <cx:pt idx="278">0.0018939857630706151</cx:pt>
          <cx:pt idx="279">-0.00024807032052155301</cx:pt>
          <cx:pt idx="280">-4.5495408684253002e-05</cx:pt>
          <cx:pt idx="281">0.00029113504498457752</cx:pt>
          <cx:pt idx="282">0.000254981632475465</cx:pt>
          <cx:pt idx="283">0.0037872287707755251</cx:pt>
          <cx:pt idx="284">0.0050006717669619999</cx:pt>
          <cx:pt idx="285">-0.0022287729766474452</cx:pt>
          <cx:pt idx="286">-0.0024301097859429151</cx:pt>
          <cx:pt idx="287">0.0044366650720224499</cx:pt>
          <cx:pt idx="288">0.014560027460382074</cx:pt>
          <cx:pt idx="289">0.017828684885909451</cx:pt>
          <cx:pt idx="290">0.015768107890475527</cx:pt>
          <cx:pt idx="291">0.0046454616140960249</cx:pt>
          <cx:pt idx="292">0.0046028481143835752</cx:pt>
          <cx:pt idx="293">-0.0059508302616210996</cx:pt>
          <cx:pt idx="294">0.011754192891389599</cx:pt>
          <cx:pt idx="295">-0.00026513590961862251</cx:pt>
          <cx:pt idx="296">-0.013146787537730225</cx:pt>
          <cx:pt idx="297">-0.019097591981034227</cx:pt>
          <cx:pt idx="298">-0.0069596836609821999</cx:pt>
          <cx:pt idx="299">0.0114048840838107</cx:pt>
          <cx:pt idx="300">0.036305663640306199</cx:pt>
          <cx:pt idx="301">0.021721690178595099</cx:pt>
          <cx:pt idx="302">0.018122882401032901</cx:pt>
          <cx:pt idx="303">0.037911149954742603</cx:pt>
          <cx:pt idx="304">0.028850891902305598</cx:pt>
          <cx:pt idx="305">0.024033800907391701</cx:pt>
          <cx:pt idx="306">0.0051146133159434204</cx:pt>
          <cx:pt idx="307">0.0011691335646589699</cx:pt>
          <cx:pt idx="308">-0.000390168233224868</cx:pt>
          <cx:pt idx="309">0.00067457106203081799</cx:pt>
          <cx:pt idx="310">0.0040239915814684196</cx:pt>
          <cx:pt idx="311">0.014975669574533701</cx:pt>
          <cx:pt idx="312">0.019353464997114499</cx:pt>
          <cx:pt idx="313">-0.0045673445839415497</cx:pt>
          <cx:pt idx="314">-0.0095573584320312304</cx:pt>
          <cx:pt idx="315">0.021114403446226501</cx:pt>
          <cx:pt idx="316">0.045408126351011699</cx:pt>
          <cx:pt idx="317">0.040049016945892503</cx:pt>
          <cx:pt idx="318">0.038443979159174302</cx:pt>
          <cx:pt idx="319">0.0048804887990944396</cx:pt>
          <cx:pt idx="320">0.00325979902971427</cx:pt>
          <cx:pt idx="321">-0.0384659879861773</cx:pt>
          <cx:pt idx="322">0.0315314226162422</cx:pt>
          <cx:pt idx="323">-0.0137936624355522</cx:pt>
          <cx:pt idx="324">-0.032064294336697899</cx:pt>
          <cx:pt idx="325">-0.034333114779635902</cx:pt>
          <cx:pt idx="326">-0.0017567969858617899</cx:pt>
          <cx:pt idx="327">0.0096169362375263003</cx:pt>
          <cx:pt idx="328">0.0397961933067544</cx:pt>
          <cx:pt idx="329">-0.022310749847497102</cx:pt>
          <cx:pt idx="330">-0.00583933633515458</cx:pt>
          <cx:pt idx="331">0.018519371372647898</cx:pt>
          <cx:pt idx="332">0.025315153529128599</cx:pt>
          <cx:pt idx="333">0.020198595707156</cx:pt>
          <cx:pt idx="334">0.00382292866894819</cx:pt>
          <cx:pt idx="335">0.00137660253503862</cx:pt>
          <cx:pt idx="336">-0.00027170688790969198</cx:pt>
          <cx:pt idx="337">0.0011817368512893501</cx:pt>
          <cx:pt idx="338">0.0033404622422889899</cx:pt>
          <cx:pt idx="339">0.0083787160676872495</cx:pt>
          <cx:pt idx="340">0.014106719295139699</cx:pt>
          <cx:pt idx="341">0.0062194352980684897</cx:pt>
          <cx:pt idx="342">-0.0205527851425217</cx:pt>
          <cx:pt idx="343">0.0111243031704262</cx:pt>
          <cx:pt idx="344">0.0161910369639406</cx:pt>
          <cx:pt idx="345">0.037047216721390698</cx:pt>
          <cx:pt idx="346">0.034131094885059998</cx:pt>
          <cx:pt idx="347">0.033717342795590903</cx:pt>
          <cx:pt idx="348">-0.017384721735636901</cx:pt>
          <cx:pt idx="349">-0.012075193581553101</cx:pt>
          <cx:pt idx="350">0.011131255843906</cx:pt>
          <cx:pt idx="351">-0.0036433438257490501</cx:pt>
          <cx:pt idx="352">-0.018363363484445599</cx:pt>
          <cx:pt idx="353">-0.025704277809894701</cx:pt>
          <cx:pt idx="354">-0.00378315288396717</cx:pt>
          <cx:pt idx="355">-0.036096439461948397</cx:pt>
          <cx:pt idx="356">-0.017856852964555602</cx:pt>
          <cx:pt idx="357">-0.050659661805684902</cx:pt>
          <cx:pt idx="358">-0.025231281518315701</cx:pt>
          <cx:pt idx="359">-0.0131018588227094</cx:pt>
          <cx:pt idx="360">-0.021521379776904201</cx:pt>
          <cx:pt idx="361">0.0017181444996051799</cx:pt>
          <cx:pt idx="362">0.00014551990664072901</cx:pt>
          <cx:pt idx="363">0.00025394948961408398</cx:pt>
          <cx:pt idx="364">-0.00028170335262861002</cx:pt>
          <cx:pt idx="365">1.1397095949703601e-05</cx:pt>
          <cx:pt idx="366">0.0015747426323482301</cx:pt>
          <cx:pt idx="367">-0.000801592494299954</cx:pt>
          <cx:pt idx="368">0.00054474228852374902</cx:pt>
          <cx:pt idx="369">-0.0201523846611012</cx:pt>
          <cx:pt idx="370">-0.034595175283029897</cx:pt>
          <cx:pt idx="371">-0.0054165099867859003</cx:pt>
          <cx:pt idx="372">-0.011518780591158099</cx:pt>
          <cx:pt idx="373">0.0089697165388670699</cx:pt>
          <cx:pt idx="374">0.022202096358122501</cx:pt>
          <cx:pt idx="375">0.077932449181680297</cx:pt>
          <cx:pt idx="376">0.073064180813524601</cx:pt>
          <cx:pt idx="377">0.067623478869101694</cx:pt>
          <cx:pt idx="378">0.070388406802428499</cx:pt>
          <cx:pt idx="379">0.00704374713049936</cx:pt>
          <cx:pt idx="380">-0.020109469809881202</cx:pt>
          <cx:pt idx="381">-0.0131158402519258</cx:pt>
          <cx:pt idx="382">-0.059086146709938198</cx:pt>
          <cx:pt idx="383">-0.031647978587428599</cx:pt>
          <cx:pt idx="384">0.0056225169556743497</cx:pt>
          <cx:pt idx="385">-0.032244617783944697</cx:pt>
          <cx:pt idx="386">-0.0536955903034394</cx:pt>
          <cx:pt idx="387">-0.058233903946004903</cx:pt>
          <cx:pt idx="388">-0.045501200028638597</cx:pt>
          <cx:pt idx="389">-0.011620958043097301</cx:pt>
          <cx:pt idx="390">-0.0057933113942804197</cx:pt>
          <cx:pt idx="391">-0.00017087394112737299</cx:pt>
          <cx:pt idx="392">-0.00043565979566086198</cx:pt>
          <cx:pt idx="393">0.00101615862575594</cx:pt>
          <cx:pt idx="394">0.00016848301256990701</cx:pt>
          <cx:pt idx="395">-0.0028405611707448398</cx:pt>
          <cx:pt idx="396">-0.014122213067834399</cx:pt>
          <cx:pt idx="397">-0.0479024238839117</cx:pt>
          <cx:pt idx="398">-0.062404637541927398</cx:pt>
          <cx:pt idx="399">-0.064927811048436201</cx:pt>
          <cx:pt idx="400">-0.065708683712485602</cx:pt>
          <cx:pt idx="401">-0.0082363732411710397</cx:pt>
          <cx:pt idx="402">-0.00072847807453238099</cx:pt>
          <cx:pt idx="403">0.062344834257664003</cx:pt>
          <cx:pt idx="404">0.121829817647314</cx:pt>
          <cx:pt idx="405">0.118298647395865</cx:pt>
          <cx:pt idx="406">0.10785333739471201</cx:pt>
          <cx:pt idx="407">0.018423188627410901</cx:pt>
          <cx:pt idx="408">-0.022666440266604599</cx:pt>
          <cx:pt idx="409">-0.0188724190735714</cx:pt>
          <cx:pt idx="410">-0.042628383178359597</cx:pt>
          <cx:pt idx="411">-0.019804312943674102</cx:pt>
          <cx:pt idx="412">-0.0260606819087934</cx:pt>
          <cx:pt idx="413">-0.029348617947684699</cx:pt>
          <cx:pt idx="414">-0.043712564969652097</cx:pt>
          <cx:pt idx="415">-0.054321338783640198</cx:pt>
          <cx:pt idx="416">-0.0290124111393017</cx:pt>
          <cx:pt idx="417">-0.0074875385125795198</cx:pt>
          <cx:pt idx="418">-0.00155552264616324</cx:pt>
          <cx:pt idx="419">0.00065060565172901002</cx:pt>
          <cx:pt idx="420">-0.00046975633070676101</cx:pt>
          <cx:pt idx="421">0.00055292130624856205</cx:pt>
          <cx:pt idx="422">0.00083715026014602098</cx:pt>
          <cx:pt idx="423">-0.0034803371948162699</cx:pt>
          <cx:pt idx="424">-0.019461200948000801</cx:pt>
          <cx:pt idx="425">-0.071104163311821095</cx:pt>
          <cx:pt idx="426">-0.095636049512929797</cx:pt>
          <cx:pt idx="427">-0.11147757240416201</cx:pt>
          <cx:pt idx="428">-0.085926251337639606</cx:pt>
          <cx:pt idx="429">-0.075664632676587601</cx:pt>
          <cx:pt idx="430">-0.013482649032845</cx:pt>
          <cx:pt idx="431">0.034126885436376098</cx:pt>
          <cx:pt idx="432">0.0557325408352616</cx:pt>
          <cx:pt idx="433">0.104970081751369</cx:pt>
          <cx:pt idx="434">0.083514893752145505</cx:pt>
          <cx:pt idx="435">0.0546287988700409</cx:pt>
          <cx:pt idx="436">0.0235567702365264</cx:pt>
          <cx:pt idx="437">-0.026375848262695099</cx:pt>
          <cx:pt idx="438">-0.031403875633360799</cx:pt>
          <cx:pt idx="439">-0.025897095069155801</cx:pt>
          <cx:pt idx="440">-0.028511103633893201</cx:pt>
          <cx:pt idx="441">-0.037372974482341698</cx:pt>
          <cx:pt idx="442">-0.042075206896020602</cx:pt>
          <cx:pt idx="443">-0.058198595316449497</cx:pt>
          <cx:pt idx="444">-0.029547896666094101</cx:pt>
          <cx:pt idx="445">-0.0061736141847200804</cx:pt>
          <cx:pt idx="446">-0.0023554248581731199</cx:pt>
          <cx:pt idx="447">-0.0022500046191166901</cx:pt>
          <cx:pt idx="448">6.0931638089700598e-06</cx:pt>
          <cx:pt idx="449">-0.00072594391101831097</cx:pt>
          <cx:pt idx="450">0.00210134483793152</cx:pt>
          <cx:pt idx="451">-0.00223527079365805</cx:pt>
          <cx:pt idx="452">-0.0141914148338265</cx:pt>
          <cx:pt idx="453">-0.057783815734063201</cx:pt>
          <cx:pt idx="454">-0.072286358666672199</cx:pt>
          <cx:pt idx="455">-0.071300839267680896</cx:pt>
          <cx:pt idx="456">-0.10611206656059</cx:pt>
          <cx:pt idx="457">-0.099233084511984496</cx:pt>
          <cx:pt idx="458">-0.097316467481970204</cx:pt>
          <cx:pt idx="459">-0.084601546050464799</cx:pt>
          <cx:pt idx="460">-0.036736493068285497</cx:pt>
          <cx:pt idx="461">-0.0077471686952299296</cx:pt>
          <cx:pt idx="462">0.0092362369169694501</cx:pt>
          <cx:pt idx="463">0.072269154261571905</cx:pt>
          <cx:pt idx="464">0.0191740410908753</cx:pt>
          <cx:pt idx="465">-0.058723039917654998</cx:pt>
          <cx:pt idx="466">-0.066525511094618905</cx:pt>
          <cx:pt idx="467">-0.0342210113479346</cx:pt>
          <cx:pt idx="468">-0.015279378254337599</cx:pt>
          <cx:pt idx="469">-0.035356956735300697</cx:pt>
          <cx:pt idx="470">-0.059882023916298502</cx:pt>
          <cx:pt idx="471">-0.059946095862268699</cx:pt>
          <cx:pt idx="472">-0.0307019098052983</cx:pt>
          <cx:pt idx="473">-0.0141044056289782</cx:pt>
          <cx:pt idx="474">-0.0093538619515905197</cx:pt>
          <cx:pt idx="475">-0.0051784325239852399</cx:pt>
          <cx:pt idx="476">-0.00044764495806600102</cx:pt>
          <cx:pt idx="477">0.00035442102554976603</cx:pt>
          <cx:pt idx="478">0.0025277859325623102</cx:pt>
          <cx:pt idx="479">5.0870459283063301e-05</cx:pt>
          <cx:pt idx="480">-0.0063398682423241003</cx:pt>
          <cx:pt idx="481">-0.026001719108940499</cx:pt>
          <cx:pt idx="482">-0.024124964067542599</cx:pt>
          <cx:pt idx="483">-0.0616155149184874</cx:pt>
          <cx:pt idx="484">-0.087155752883773099</cx:pt>
          <cx:pt idx="485">-0.112562000389267</cx:pt>
          <cx:pt idx="486">-0.148874175777676</cx:pt>
          <cx:pt idx="487">-0.137816782906651</cx:pt>
          <cx:pt idx="488">-0.14086764925148901</cx:pt>
          <cx:pt idx="489">-0.10349745760668</cx:pt>
          <cx:pt idx="490">0.00306942697042038</cx:pt>
          <cx:pt idx="491">0.050896176394032898</cx:pt>
          <cx:pt idx="492">0.0135958094912713</cx:pt>
          <cx:pt idx="493">-0.033527695422573403</cx:pt>
          <cx:pt idx="494">-0.0630163645210116</cx:pt>
          <cx:pt idx="495">-0.045865440259771198</cx:pt>
          <cx:pt idx="496">-0.021395647210729299</cx:pt>
          <cx:pt idx="497">-0.044499131287873001</cx:pt>
          <cx:pt idx="498">-0.051643337887117502</cx:pt>
          <cx:pt idx="499">-0.041534463137267302</cx:pt>
          <cx:pt idx="500">-0.026585818292161601</cx:pt>
          <cx:pt idx="501">-0.0185119367882043</cx:pt>
          <cx:pt idx="502">-0.0029714186727367998</cx:pt>
          <cx:pt idx="503">0.00019331053363280399</cx:pt>
          <cx:pt idx="504">-0.000103908917936412</cx:pt>
          <cx:pt idx="505">-0.00064995617537306105</cx:pt>
          <cx:pt idx="506">0.0035633399867940501</cx:pt>
          <cx:pt idx="507">0.0068513701131062204</cx:pt>
          <cx:pt idx="508">0.010328156962865801</cx:pt>
          <cx:pt idx="509">-0.00092011905181448202</cx:pt>
          <cx:pt idx="510">0.0234414699038809</cx:pt>
          <cx:pt idx="511">-0.028836085493530599</cx:pt>
          <cx:pt idx="512">-0.058675938313419301</cx:pt>
          <cx:pt idx="513">-0.075010318344751997</cx:pt>
          <cx:pt idx="514">-0.0991470390196139</cx:pt>
          <cx:pt idx="515">-0.114124205733347</cx:pt>
          <cx:pt idx="516">-0.15978991890007699</cx:pt>
          <cx:pt idx="517">-0.092714559448814404</cx:pt>
          <cx:pt idx="518">-0.0059457723014194703</cx:pt>
          <cx:pt idx="519">0.0080907107719081599</cx:pt>
          <cx:pt idx="520">0.0137780858287124</cx:pt>
          <cx:pt idx="521">-0.0070748752676235401</cx:pt>
          <cx:pt idx="522">-0.027008646761197099</cx:pt>
          <cx:pt idx="523">0.0029866153870197602</cx:pt>
          <cx:pt idx="524">-0.0013243727901393299</cx:pt>
          <cx:pt idx="525">-0.039935319859367401</cx:pt>
          <cx:pt idx="526">-0.052265016316759297</cx:pt>
          <cx:pt idx="527">-0.051470473546706703</cx:pt>
          <cx:pt idx="528">-0.027304037732696799</cx:pt>
          <cx:pt idx="529">-0.0066775905269255802</cx:pt>
          <cx:pt idx="530">-6.2561994668489798e-05</cx:pt>
          <cx:pt idx="531">0.00024543375387909498</cx:pt>
          <cx:pt idx="532">-4.6807465792516497e-05</cx:pt>
          <cx:pt idx="533">-0.00053706521869855502</cx:pt>
          <cx:pt idx="534">0.00113584437168801</cx:pt>
          <cx:pt idx="535">0.0076259082762681896</cx:pt>
          <cx:pt idx="536">0.0167933096130536</cx:pt>
          <cx:pt idx="537">0.0151592850254716</cx:pt>
          <cx:pt idx="538">0.0486366340075313</cx:pt>
          <cx:pt idx="539">0.023282679440389802</cx:pt>
          <cx:pt idx="540">0.022325047861176599</cx:pt>
          <cx:pt idx="541">0.0051284312391188898</cx:pt>
          <cx:pt idx="542">-0.036085548402256903</cx:pt>
          <cx:pt idx="543">-0.073044330350091502</cx:pt>
          <cx:pt idx="544">-0.090215453143601299</cx:pt>
          <cx:pt idx="545">-0.063352063593207095</cx:pt>
          <cx:pt idx="546">-0.026902711765751298</cx:pt>
          <cx:pt idx="547">0.018695696510746099</cx:pt>
          <cx:pt idx="548">0.026949299868617899</cx:pt>
          <cx:pt idx="549">0.0040158944019025103</cx:pt>
          <cx:pt idx="550">-0.0079352485356595608</cx:pt>
          <cx:pt idx="551">0.000394977762539493</cx:pt>
          <cx:pt idx="552">-0.039104438816319601</cx:pt>
          <cx:pt idx="553">-0.071068948945899005</cx:pt>
          <cx:pt idx="554">-0.050156758637452198</cx:pt>
          <cx:pt idx="555">-0.027341797171052201</cx:pt>
          <cx:pt idx="556">-0.014681643638818799</cx:pt>
          <cx:pt idx="557">0.00101556607682689</cx:pt>
          <cx:pt idx="558">-0.00077486964772857203</cx:pt>
          <cx:pt idx="559">-0.00027627774120226998</cx:pt>
          <cx:pt idx="560">-0.0011047852054095601</cx:pt>
          <cx:pt idx="561">-0.00032779945877348397</cx:pt>
          <cx:pt idx="562">-0.00548286552971334</cx:pt>
          <cx:pt idx="563">-0.0043953425632171899</cx:pt>
          <cx:pt idx="564">0.022890267726865501</cx:pt>
          <cx:pt idx="565">0.010314738921353201</cx:pt>
          <cx:pt idx="566">0.030986956466599599</cx:pt>
          <cx:pt idx="567">0.032691345311955</cx:pt>
          <cx:pt idx="568">0.045455059321754802</cx:pt>
          <cx:pt idx="569">0.0297271271073212</cx:pt>
          <cx:pt idx="570">0.044299384565004797</cx:pt>
          <cx:pt idx="571">0.0523295814892498</cx:pt>
          <cx:pt idx="572">-0.0092757563656410708</cx:pt>
          <cx:pt idx="573">-0.042377584953132097</cx:pt>
          <cx:pt idx="574">-0.032439903656743201</cx:pt>
          <cx:pt idx="575">-0.0161138585694286</cx:pt>
          <cx:pt idx="576">0.0386110532300738</cx:pt>
          <cx:pt idx="577">0.047519201340414097</cx:pt>
          <cx:pt idx="578">0.0235591311969135</cx:pt>
          <cx:pt idx="579">0.013746563001902801</cx:pt>
          <cx:pt idx="580">-0.036112763771475397</cx:pt>
          <cx:pt idx="581">-0.053423714998433097</cx:pt>
          <cx:pt idx="582">-0.019225206152839801</cx:pt>
          <cx:pt idx="583">-0.016567262014063899</cx:pt>
          <cx:pt idx="584">-0.0054947806215921097</cx:pt>
          <cx:pt idx="585">-0.0026803191034672001</cx:pt>
          <cx:pt idx="586">-0.00059755987795757101</cx:pt>
          <cx:pt idx="587">0.00026152522221760199</cx:pt>
          <cx:pt idx="588">-0.000120555791287203</cx:pt>
          <cx:pt idx="589">0.00025124343879160299</cx:pt>
          <cx:pt idx="590">-0.012961507002302201</cx:pt>
          <cx:pt idx="591">-0.0087266438917543796</cx:pt>
          <cx:pt idx="592">0.011974018325479299</cx:pt>
          <cx:pt idx="593">0.0247346361299394</cx:pt>
          <cx:pt idx="594">0.039714264635061697</cx:pt>
          <cx:pt idx="595">0.043830906687273699</cx:pt>
          <cx:pt idx="596">0.018245923203625</cx:pt>
          <cx:pt idx="597">0.036081548933057997</cx:pt>
          <cx:pt idx="598">0.068557657429424601</cx:pt>
          <cx:pt idx="599">0.052813316661271099</cx:pt>
          <cx:pt idx="600">0.010959601882604199</cx:pt>
          <cx:pt idx="601">-0.0081345516548119098</cx:pt>
          <cx:pt idx="602">-0.0090797680358262398</cx:pt>
          <cx:pt idx="603">0.044437400476023299</cx:pt>
          <cx:pt idx="604">0.044016238149985197</cx:pt>
          <cx:pt idx="605">0.031339001057319099</cx:pt>
          <cx:pt idx="606">-0.0247674497296788</cx:pt>
          <cx:pt idx="607">-0.038124911546230503</cx:pt>
          <cx:pt idx="608">-0.025701593774358</cx:pt>
          <cx:pt idx="609">-0.028323466193629299</cx:pt>
          <cx:pt idx="610">-0.037365740485530499</cx:pt>
          <cx:pt idx="611">-0.0189494890199884</cx:pt>
          <cx:pt idx="612">-0.0040665200583186898</cx:pt>
          <cx:pt idx="613">0.00072024150521744898</cx:pt>
          <cx:pt idx="614">-0.00144461970856771</cx:pt>
          <cx:pt idx="615">-0.000241696557252447</cx:pt>
          <cx:pt idx="616">-0.00045594677002942801</cx:pt>
          <cx:pt idx="617">-0.00012936249653028301</cx:pt>
          <cx:pt idx="618">-0.0035180168641232301</cx:pt>
          <cx:pt idx="619">-0.0038643751492024401</cx:pt>
          <cx:pt idx="620">0.0025573348149587902</cx:pt>
          <cx:pt idx="621">0.022822113559736099</cx:pt>
          <cx:pt idx="622">0.0064207589755622902</cx:pt>
          <cx:pt idx="623">-0.015943270382137598</cx:pt>
          <cx:pt idx="624">-0.013201087873249501</cx:pt>
          <cx:pt idx="625">-0.040400233579271298</cx:pt>
          <cx:pt idx="626">-0.029755010541163199</cx:pt>
          <cx:pt idx="627">-0.0016643799670046601</cx:pt>
          <cx:pt idx="628">-0.029799108082448299</cx:pt>
          <cx:pt idx="629">-0.00037099235612774302</cx:pt>
          <cx:pt idx="630">0.040228938201941102</cx:pt>
          <cx:pt idx="631">0.036338314896052701</cx:pt>
          <cx:pt idx="632">0.017641520187633299</cx:pt>
          <cx:pt idx="633">-0.023253526157624799</cx:pt>
          <cx:pt idx="634">-0.043192120074355099</cx:pt>
          <cx:pt idx="635">-0.055420100362812898</cx:pt>
          <cx:pt idx="636">-0.030506557154049801</cx:pt>
          <cx:pt idx="637">-0.039927916906410899</cx:pt>
          <cx:pt idx="638">-0.031832364961858602</cx:pt>
          <cx:pt idx="639">-0.0150547064202004</cx:pt>
          <cx:pt idx="640">-0.0045618208557806498</cx:pt>
          <cx:pt idx="641">-0.00076888914464876197</cx:pt>
          <cx:pt idx="642">-5.7404610721379699e-05</cx:pt>
          <cx:pt idx="643">0.000408403300414942</cx:pt>
          <cx:pt idx="644">-5.5711457323998402e-05</cx:pt>
          <cx:pt idx="645">-0.00079428149182463905</cx:pt>
          <cx:pt idx="646">-9.0528801619974594e-05</cx:pt>
          <cx:pt idx="647">-0.0053004267531712298</cx:pt>
          <cx:pt idx="648">-0.0091477352899547709</cx:pt>
          <cx:pt idx="649">0.0035871604678926702</cx:pt>
          <cx:pt idx="650">-0.0073006130363610696</cx:pt>
          <cx:pt idx="651">-0.053952011814537702</cx:pt>
          <cx:pt idx="652">-0.058506582880196598</cx:pt>
          <cx:pt idx="653">-0.078977628476610703</cx:pt>
          <cx:pt idx="654">-0.064896120966159807</cx:pt>
          <cx:pt idx="655">-0.0487969112130055</cx:pt>
          <cx:pt idx="656">-0.018842505969251501</cx:pt>
          <cx:pt idx="657">0.018659425161898599</cx:pt>
          <cx:pt idx="658">-0.0089888064741932405</cx:pt>
          <cx:pt idx="659">0.023084495761058799</cx:pt>
          <cx:pt idx="660">0.0053645560110776496</cx:pt>
          <cx:pt idx="661">-0.035739565172860699</cx:pt>
          <cx:pt idx="662">-0.048183056711289002</cx:pt>
          <cx:pt idx="663">-0.057175573689567903</cx:pt>
          <cx:pt idx="664">-0.044204285183038997</cx:pt>
          <cx:pt idx="665">-0.038328282470858302</cx:pt>
          <cx:pt idx="666">-0.022439571350461599</cx:pt>
          <cx:pt idx="667">-0.0113124111491614</cx:pt>
          <cx:pt idx="668">-0.00458209218293787</cx:pt>
          <cx:pt idx="669">-0.00217145238407227</cx:pt>
          <cx:pt idx="670">0.00049127250575755005</cx:pt>
          <cx:pt idx="671">-0.0010508511483816299</cx:pt>
          <cx:pt idx="672">-0.0011505631737710499</cx:pt>
          <cx:pt idx="673">-0.00023611971675356001</cx:pt>
          <cx:pt idx="674">0.00050763525371001501</cx:pt>
          <cx:pt idx="675">-0.00039537542523446402</cx:pt>
          <cx:pt idx="676">0.0045351623157393198</cx:pt>
          <cx:pt idx="677">0.0048283489963744297</cx:pt>
          <cx:pt idx="678">-0.0102585744843268</cx:pt>
          <cx:pt idx="679">-0.0077699639577186001</cx:pt>
          <cx:pt idx="680">-0.015147913998264401</cx:pt>
          <cx:pt idx="681">-0.013245336535308801</cx:pt>
          <cx:pt idx="682">0.0075061028694356404</cx:pt>
          <cx:pt idx="683">-0.0075306448105902698</cx:pt>
          <cx:pt idx="684">-0.0364913402307388</cx:pt>
          <cx:pt idx="685">-0.067542030612012596</cx:pt>
          <cx:pt idx="686">-0.096209534604223795</cx:pt>
          <cx:pt idx="687">-0.046732012808208503</cx:pt>
          <cx:pt idx="688">-0.049437676535691401</cx:pt>
          <cx:pt idx="689">-0.043091687716557199</cx:pt>
          <cx:pt idx="690">-0.0395202313734863</cx:pt>
          <cx:pt idx="691">-0.032325727401466699</cx:pt>
          <cx:pt idx="692">-0.0084579457718014801</cx:pt>
          <cx:pt idx="693">-0.0146696812992811</cx:pt>
          <cx:pt idx="694">-0.012206169690214401</cx:pt>
          <cx:pt idx="695">-0.0063927137958256896</cx:pt>
          <cx:pt idx="696">-0.0076168433294457102</cx:pt>
          <cx:pt idx="697">-0.0039544616466451301</cx:pt>
          <cx:pt idx="698">-0.000342600592213478</cx:pt>
          <cx:pt idx="699">0.00055020534883291905</cx:pt>
          <cx:pt idx="700">0.00054221815015815503</cx:pt>
          <cx:pt idx="701">-0.00046328469230099599</cx:pt>
          <cx:pt idx="702">9.6445126385196703e-05</cx:pt>
          <cx:pt idx="703">7.4716406889759903e-05</cx:pt>
          <cx:pt idx="704">0.0017218353392127201</cx:pt>
          <cx:pt idx="705">0.010650208341638901</cx:pt>
          <cx:pt idx="706">-0.00113489198668938</cx:pt>
          <cx:pt idx="707">0.0098813362951458896</cx:pt>
          <cx:pt idx="708">0.0301246106557734</cx:pt>
          <cx:pt idx="709">0.027602142976258799</cx:pt>
          <cx:pt idx="710">0.0166008397623395</cx:pt>
          <cx:pt idx="711">0.017733967075310199</cx:pt>
          <cx:pt idx="712">0.0228864210527948</cx:pt>
          <cx:pt idx="713">-0.0022689705955823399</cx:pt>
          <cx:pt idx="714">0.0080259784371611992</cx:pt>
          <cx:pt idx="715">0.0056385846959435999</cx:pt>
          <cx:pt idx="716">0.033847708063645301</cx:pt>
          <cx:pt idx="717">0.033200121163712799</cx:pt>
          <cx:pt idx="718">0.0059373002038597498</cx:pt>
          <cx:pt idx="719">0.0075505673658637501</cx:pt>
          <cx:pt idx="720">0.0048037586818680403</cx:pt>
          <cx:pt idx="721">-0.000409769760912683</cx:pt>
          <cx:pt idx="722">-0.00090406767698786197</cx:pt>
          <cx:pt idx="723">-0.00055058675374416695</cx:pt>
          <cx:pt idx="724">0.000339999010144538</cx:pt>
          <cx:pt idx="725">0.00037099346327683201</cx:pt>
          <cx:pt idx="726">0.00019015048475093201</cx:pt>
          <cx:pt idx="727">-0.000184224362283012</cx:pt>
          <cx:pt idx="728">-0.000240209244555292</cx:pt>
          <cx:pt idx="729">-0.00039268529460262098</cx:pt>
          <cx:pt idx="730">-0.00050134207088637099</cx:pt>
          <cx:pt idx="731">0.00073996540570392595</cx:pt>
          <cx:pt idx="732">-0.00029632926497211198</cx:pt>
          <cx:pt idx="733">0.0054531537976058603</cx:pt>
          <cx:pt idx="734">0.0083090586390690505</cx:pt>
          <cx:pt idx="735">0.0146256355474664</cx:pt>
          <cx:pt idx="736">0.027203777964571602</cx:pt>
          <cx:pt idx="737">0.037084467046000602</cx:pt>
          <cx:pt idx="738">0.032375266717570197</cx:pt>
          <cx:pt idx="739">0.035861589547428699</cx:pt>
          <cx:pt idx="740">0.0331640430380305</cx:pt>
          <cx:pt idx="741">0.025327288823438199</cx:pt>
          <cx:pt idx="742">0.049370467017145502</cx:pt>
          <cx:pt idx="743">0.042402342256725803</cx:pt>
          <cx:pt idx="744">0.035215254146066702</cx:pt>
          <cx:pt idx="745">0.035852745866461498</cx:pt>
          <cx:pt idx="746">0.0210086489222399</cx:pt>
          <cx:pt idx="747">0.0118886706628278</cx:pt>
          <cx:pt idx="748">0.0087397963903071002</cx:pt>
          <cx:pt idx="749">0.0044996611215452802</cx:pt>
          <cx:pt idx="750">0.0023065250442164701</cx:pt>
          <cx:pt idx="751">0.00051661849412042897</cx:pt>
          <cx:pt idx="752">8.26753542966262e-06</cx:pt>
          <cx:pt idx="753">-0.000233318997389376</cx:pt>
          <cx:pt idx="754">-0.00021219932136089099</cx:pt>
          <cx:pt idx="755">-0.000162421259661994</cx:pt>
          <cx:pt idx="756">9.2093937200871394e-05</cx:pt>
          <cx:pt idx="757">-0.00048238542392099298</cx:pt>
          <cx:pt idx="758">-0.000653559267045443</cx:pt>
          <cx:pt idx="759">0.00116166706239497</cx:pt>
          <cx:pt idx="760">0.00060207706831113096</cx:pt>
          <cx:pt idx="761">3.13093899796343e-06</cx:pt>
          <cx:pt idx="762">-4.5328743595163197e-05</cx:pt>
          <cx:pt idx="763">-2.4255247669334799e-05</cx:pt>
          <cx:pt idx="764">0.00034310237428384802</cx:pt>
          <cx:pt idx="765">-9.8167476723946394e-05</cx:pt>
          <cx:pt idx="766">8.63812420076783e-05</cx:pt>
          <cx:pt idx="767">0.0036002334855461098</cx:pt>
          <cx:pt idx="768">0.0047373352585979803</cx:pt>
          <cx:pt idx="769">0.0033921334115006498</cx:pt>
          <cx:pt idx="770">0.0125397617438366</cx:pt>
          <cx:pt idx="771">0.0102523552122726</cx:pt>
          <cx:pt idx="772">0.0042051647076599002</cx:pt>
          <cx:pt idx="773">0.0028275640309959799</cx:pt>
          <cx:pt idx="774">0.0052519803889975701</cx:pt>
          <cx:pt idx="775">0.00200193884833494</cx:pt>
          <cx:pt idx="776">-0.0011136656103240101</cx:pt>
          <cx:pt idx="777">0.00055352630478975901</cx:pt>
          <cx:pt idx="778">0.00124223154613577</cx:pt>
          <cx:pt idx="779">0.00059752576181478498</cx:pt>
          <cx:pt idx="780">-0.000316595942036775</cx:pt>
          <cx:pt idx="781">0.00059554423858081303</cx:pt>
          <cx:pt idx="782">0.000111659673800228</cx:pt>
          <cx:pt idx="783">0.00085222708787548803</cx:pt>
          <cx:pt idx="784">0.00084131875507776255</cx:pt>
          <cx:pt idx="785">0.00087008488451201748</cx:pt>
          <cx:pt idx="786">-0.0012837402602377476</cx:pt>
          <cx:pt idx="787">-0.0029011874278549502</cx:pt>
          <cx:pt idx="788">-0.0073374910048498504</cx:pt>
          <cx:pt idx="789">-0.0061248628122488246</cx:pt>
          <cx:pt idx="790">-0.0025251762617973499</cx:pt>
          <cx:pt idx="791">0.003747780828793425</cx:pt>
          <cx:pt idx="792">0.0051008861233377747</cx:pt>
          <cx:pt idx="793">0.011884168486617474</cx:pt>
          <cx:pt idx="794">-0.00029007179189304</cx:pt>
          <cx:pt idx="795">-0.0064594221117602246</cx:pt>
          <cx:pt idx="796">-0.0025680572801742999</cx:pt>
          <cx:pt idx="797">-0.0012630585525626474</cx:pt>
          <cx:pt idx="798">0.0040913051455763747</cx:pt>
          <cx:pt idx="799">0.0029513323095369751</cx:pt>
          <cx:pt idx="800">0.011041324926537026</cx:pt>
          <cx:pt idx="801">0.0134141628719551</cx:pt>
          <cx:pt idx="802">0.0057720824701828497</cx:pt>
          <cx:pt idx="803">0.0022283164615817925</cx:pt>
          <cx:pt idx="804">0.0044358377476213752</cx:pt>
          <cx:pt idx="805">0.006598217141038025</cx:pt>
          <cx:pt idx="806">0.0061041615873083498</cx:pt>
          <cx:pt idx="807">0.00029696550177754248</cx:pt>
          <cx:pt idx="808">-0.00051134125716621997</cx:pt>
          <cx:pt idx="809">0.00025538863685758501</cx:pt>
          <cx:pt idx="810">-9.0562733392592496e-05</cx:pt>
          <cx:pt idx="811">0.00015912587610836726</cx:pt>
          <cx:pt idx="812">0.00241345910504678</cx:pt>
          <cx:pt idx="813">0.0021828331575923701</cx:pt>
          <cx:pt idx="814">-0.0014874374996538425</cx:pt>
          <cx:pt idx="815">-0.0038574150253660251</cx:pt>
          <cx:pt idx="816">-0.0076319472642186999</cx:pt>
          <cx:pt idx="817">0.004682710036324025</cx:pt>
          <cx:pt idx="818">0.011250953789860525</cx:pt>
          <cx:pt idx="819">0.01833384225179345</cx:pt>
          <cx:pt idx="820">0.01594454898454525</cx:pt>
          <cx:pt idx="821">0.0052518783404366248</cx:pt>
          <cx:pt idx="822">-0.0062865336140179246</cx:pt>
          <cx:pt idx="823">-0.0050814029356525004</cx:pt>
          <cx:pt idx="824">0.0087003848307785746</cx:pt>
          <cx:pt idx="825">-0.007135821417990725</cx:pt>
          <cx:pt idx="826">-0.0081254674333443994</cx:pt>
          <cx:pt idx="827">0.011472963592269075</cx:pt>
          <cx:pt idx="828">0.01370275734738235</cx:pt>
          <cx:pt idx="829">0.0099154515388351246</cx:pt>
          <cx:pt idx="830">0.0071255374660586998</cx:pt>
          <cx:pt idx="831">0.0063647123359603748</cx:pt>
          <cx:pt idx="832">0.0074572069410922251</cx:pt>
          <cx:pt idx="833">0.010667588141235576</cx:pt>
          <cx:pt idx="834">0.0080611713476831746</cx:pt>
          <cx:pt idx="835">0.00199808045884598</cx:pt>
          <cx:pt idx="836">0.00015140596704007125</cx:pt>
          <cx:pt idx="837">-8.3113661602243749e-05</cx:pt>
          <cx:pt idx="838">0.00013372437300222126</cx:pt>
          <cx:pt idx="839">2.4567165355865025e-05</cx:pt>
          <cx:pt idx="840">0.0021702250076738976</cx:pt>
          <cx:pt idx="841">0.0023155129697405626</cx:pt>
          <cx:pt idx="842">-0.00134057771566905</cx:pt>
          <cx:pt idx="843">4.8565844073522252e-05</cx:pt>
          <cx:pt idx="844">0.003223468869532425</cx:pt>
          <cx:pt idx="845">0.0095040992012959749</cx:pt>
          <cx:pt idx="846">0.021484276052251877</cx:pt>
          <cx:pt idx="847">0.02472287105453715</cx:pt>
          <cx:pt idx="848">0.01543716980688695</cx:pt>
          <cx:pt idx="849">-0.0041573761547444004</cx:pt>
          <cx:pt idx="850">-0.0060816679956308753</cx:pt>
          <cx:pt idx="851">0.0087916079219134257</cx:pt>
          <cx:pt idx="852">0.0051457204293510247</cx:pt>
          <cx:pt idx="853">-0.011287963176942025</cx:pt>
          <cx:pt idx="854">-0.0073116578167813249</cx:pt>
          <cx:pt idx="855">-0.00015490404992943475</cx:pt>
          <cx:pt idx="856">0.0035428600888628499</cx:pt>
          <cx:pt idx="857">0.0083922007610178501</cx:pt>
          <cx:pt idx="858">0.0080966800611160742</cx:pt>
          <cx:pt idx="859">0.0099980175942424258</cx:pt>
          <cx:pt idx="860">0.0045417919105063247</cx:pt>
          <cx:pt idx="861">0.0097639382212084506</cx:pt>
          <cx:pt idx="862">0.0077367773948705497</cx:pt>
          <cx:pt idx="863">0.0018939857630706151</cx:pt>
          <cx:pt idx="864">-0.00024807032052155301</cx:pt>
          <cx:pt idx="865">-4.5495408684253002e-05</cx:pt>
          <cx:pt idx="866">0.00029113504498457752</cx:pt>
          <cx:pt idx="867">0.000254981632475465</cx:pt>
          <cx:pt idx="868">0.0037872287707755251</cx:pt>
          <cx:pt idx="869">0.0050006717669619999</cx:pt>
          <cx:pt idx="870">-0.0022287729766474452</cx:pt>
          <cx:pt idx="871">-0.0024301097859429151</cx:pt>
          <cx:pt idx="872">0.0044366650720224499</cx:pt>
          <cx:pt idx="873">0.014560027460382074</cx:pt>
          <cx:pt idx="874">0.017828684885909451</cx:pt>
          <cx:pt idx="875">0.015768107890475527</cx:pt>
          <cx:pt idx="876">0.0046454616140960249</cx:pt>
          <cx:pt idx="877">0.0046028481143835752</cx:pt>
          <cx:pt idx="878">-0.0059508302616210996</cx:pt>
          <cx:pt idx="879">0.011754192891389599</cx:pt>
          <cx:pt idx="880">-0.00026513590961862251</cx:pt>
          <cx:pt idx="881">-0.013146787537730225</cx:pt>
          <cx:pt idx="882">-0.019097591981034227</cx:pt>
          <cx:pt idx="883">-0.0069596836609821999</cx:pt>
          <cx:pt idx="884">0.00084131875507776255</cx:pt>
          <cx:pt idx="885">0.00087008488451201748</cx:pt>
          <cx:pt idx="886">-0.0012837402602377476</cx:pt>
          <cx:pt idx="887">-0.0029011874278549502</cx:pt>
          <cx:pt idx="888">-0.0073374910048498504</cx:pt>
          <cx:pt idx="889">-0.0061248628122488246</cx:pt>
          <cx:pt idx="890">-0.0025251762617973499</cx:pt>
          <cx:pt idx="891">0.003747780828793425</cx:pt>
          <cx:pt idx="892">0.0051008861233377747</cx:pt>
          <cx:pt idx="893">0.011884168486617474</cx:pt>
          <cx:pt idx="894">-0.00029007179189304</cx:pt>
          <cx:pt idx="895">-0.0064594221117602246</cx:pt>
          <cx:pt idx="896">-0.0025680572801742999</cx:pt>
          <cx:pt idx="897">-0.0012630585525626474</cx:pt>
          <cx:pt idx="898">0.0040913051455763747</cx:pt>
          <cx:pt idx="899">0.0029513323095369751</cx:pt>
          <cx:pt idx="900">0.011041324926537026</cx:pt>
          <cx:pt idx="901">0.0134141628719551</cx:pt>
          <cx:pt idx="902">0.0057720824701828497</cx:pt>
          <cx:pt idx="903">0.0022283164615817925</cx:pt>
          <cx:pt idx="904">0.0044358377476213752</cx:pt>
          <cx:pt idx="905">0.006598217141038025</cx:pt>
          <cx:pt idx="906">0.0061041615873083498</cx:pt>
          <cx:pt idx="907">0.00029696550177754248</cx:pt>
          <cx:pt idx="908">-0.00051134125716621997</cx:pt>
          <cx:pt idx="909">0.00025538863685758501</cx:pt>
          <cx:pt idx="910">-9.0562733392592496e-05</cx:pt>
          <cx:pt idx="911">0.00015912587610836726</cx:pt>
          <cx:pt idx="912">0.00241345910504678</cx:pt>
          <cx:pt idx="913">0.0021828331575923701</cx:pt>
          <cx:pt idx="914">-0.0014874374996538425</cx:pt>
          <cx:pt idx="915">-0.0038574150253660251</cx:pt>
          <cx:pt idx="916">-0.0076319472642186999</cx:pt>
          <cx:pt idx="917">0.004682710036324025</cx:pt>
          <cx:pt idx="918">0.011250953789860525</cx:pt>
          <cx:pt idx="919">0.01833384225179345</cx:pt>
          <cx:pt idx="920">0.01594454898454525</cx:pt>
          <cx:pt idx="921">0.0052518783404366248</cx:pt>
          <cx:pt idx="922">-0.0062865336140179246</cx:pt>
          <cx:pt idx="923">-0.0050814029356525004</cx:pt>
          <cx:pt idx="924">0.0087003848307785746</cx:pt>
          <cx:pt idx="925">-0.007135821417990725</cx:pt>
          <cx:pt idx="926">-0.0081254674333443994</cx:pt>
          <cx:pt idx="927">0.011472963592269075</cx:pt>
          <cx:pt idx="928">0.01370275734738235</cx:pt>
          <cx:pt idx="929">0.0099154515388351246</cx:pt>
          <cx:pt idx="930">0.0071255374660586998</cx:pt>
          <cx:pt idx="931">0.0063647123359603748</cx:pt>
          <cx:pt idx="932">0.0074572069410922251</cx:pt>
          <cx:pt idx="933">0.010667588141235576</cx:pt>
          <cx:pt idx="934">0.0080611713476831746</cx:pt>
          <cx:pt idx="935">0.00199808045884598</cx:pt>
          <cx:pt idx="936">0.00015140596704007125</cx:pt>
          <cx:pt idx="937">-8.3113661602243749e-05</cx:pt>
          <cx:pt idx="938">0.00013372437300222126</cx:pt>
          <cx:pt idx="939">2.4567165355865025e-05</cx:pt>
          <cx:pt idx="940">0.0021702250076738976</cx:pt>
          <cx:pt idx="941">0.0023155129697405626</cx:pt>
          <cx:pt idx="942">-0.00134057771566905</cx:pt>
          <cx:pt idx="943">4.8565844073522252e-05</cx:pt>
          <cx:pt idx="944">0.003223468869532425</cx:pt>
          <cx:pt idx="945">0.0095040992012959749</cx:pt>
          <cx:pt idx="946">0.021484276052251877</cx:pt>
          <cx:pt idx="947">0.02472287105453715</cx:pt>
          <cx:pt idx="948">0.01543716980688695</cx:pt>
          <cx:pt idx="949">-0.0041573761547444004</cx:pt>
          <cx:pt idx="950">-0.0060816679956308753</cx:pt>
          <cx:pt idx="951">0.0087916079219134257</cx:pt>
          <cx:pt idx="952">0.0051457204293510247</cx:pt>
          <cx:pt idx="953">-0.011287963176942025</cx:pt>
          <cx:pt idx="954">-0.0073116578167813249</cx:pt>
          <cx:pt idx="955">-0.00015490404992943475</cx:pt>
          <cx:pt idx="956">0.0035428600888628499</cx:pt>
          <cx:pt idx="957">0.0083922007610178501</cx:pt>
          <cx:pt idx="958">0.0080966800611160742</cx:pt>
          <cx:pt idx="959">0.0099980175942424258</cx:pt>
          <cx:pt idx="960">0.0045417919105063247</cx:pt>
          <cx:pt idx="961">0.0097639382212084506</cx:pt>
          <cx:pt idx="962">0.0077367773948705497</cx:pt>
          <cx:pt idx="963">0.0018939857630706151</cx:pt>
          <cx:pt idx="964">-0.00024807032052155301</cx:pt>
          <cx:pt idx="965">-4.5495408684253002e-05</cx:pt>
          <cx:pt idx="966">0.00029113504498457752</cx:pt>
          <cx:pt idx="967">0.000254981632475465</cx:pt>
          <cx:pt idx="968">0.0037872287707755251</cx:pt>
          <cx:pt idx="969">0.0050006717669619999</cx:pt>
          <cx:pt idx="970">-0.0022287729766474452</cx:pt>
          <cx:pt idx="971">-0.0024301097859429151</cx:pt>
          <cx:pt idx="972">0.0044366650720224499</cx:pt>
          <cx:pt idx="973">0.014560027460382074</cx:pt>
          <cx:pt idx="974">0.017828684885909451</cx:pt>
          <cx:pt idx="975">0.015768107890475527</cx:pt>
          <cx:pt idx="976">0.0046454616140960249</cx:pt>
          <cx:pt idx="977">0.0046028481143835752</cx:pt>
          <cx:pt idx="978">-0.0059508302616210996</cx:pt>
          <cx:pt idx="979">0.011754192891389599</cx:pt>
          <cx:pt idx="980">-0.00026513590961862251</cx:pt>
          <cx:pt idx="981">-0.013146787537730225</cx:pt>
          <cx:pt idx="982">-0.019097591981034227</cx:pt>
          <cx:pt idx="983">-0.0069596836609821999</cx:pt>
          <cx:pt idx="984">0.00084131875507776255</cx:pt>
          <cx:pt idx="985">0.00087008488451201748</cx:pt>
          <cx:pt idx="986">-0.0012837402602377476</cx:pt>
          <cx:pt idx="987">-0.0029011874278549502</cx:pt>
          <cx:pt idx="988">-0.0073374910048498504</cx:pt>
          <cx:pt idx="989">-0.0061248628122488246</cx:pt>
          <cx:pt idx="990">-0.0025251762617973499</cx:pt>
          <cx:pt idx="991">0.003747780828793425</cx:pt>
          <cx:pt idx="992">0.0051008861233377747</cx:pt>
          <cx:pt idx="993">0.011884168486617474</cx:pt>
          <cx:pt idx="994">-0.00029007179189304</cx:pt>
          <cx:pt idx="995">-0.0064594221117602246</cx:pt>
          <cx:pt idx="996">-0.0025680572801742999</cx:pt>
          <cx:pt idx="997">-0.0012630585525626474</cx:pt>
          <cx:pt idx="998">0.0040913051455763747</cx:pt>
          <cx:pt idx="999">0.0029513323095369751</cx:pt>
          <cx:pt idx="1000">0.011041324926537026</cx:pt>
          <cx:pt idx="1001">0.0134141628719551</cx:pt>
          <cx:pt idx="1002">0.0057720824701828497</cx:pt>
          <cx:pt idx="1003">0.0022283164615817925</cx:pt>
          <cx:pt idx="1004">0.0044358377476213752</cx:pt>
          <cx:pt idx="1005">0.006598217141038025</cx:pt>
          <cx:pt idx="1006">0.0061041615873083498</cx:pt>
          <cx:pt idx="1007">0.00029696550177754248</cx:pt>
          <cx:pt idx="1008">-0.00051134125716621997</cx:pt>
          <cx:pt idx="1009">0.00025538863685758501</cx:pt>
          <cx:pt idx="1010">-9.0562733392592496e-05</cx:pt>
          <cx:pt idx="1011">0.00015912587610836726</cx:pt>
          <cx:pt idx="1012">0.00241345910504678</cx:pt>
          <cx:pt idx="1013">0.0021828331575923701</cx:pt>
          <cx:pt idx="1014">-0.0014874374996538425</cx:pt>
          <cx:pt idx="1015">-0.0038574150253660251</cx:pt>
          <cx:pt idx="1016">-0.0076319472642186999</cx:pt>
          <cx:pt idx="1017">0.004682710036324025</cx:pt>
          <cx:pt idx="1018">0.011250953789860525</cx:pt>
          <cx:pt idx="1019">0.01833384225179345</cx:pt>
          <cx:pt idx="1020">0.01594454898454525</cx:pt>
          <cx:pt idx="1021">0.0052518783404366248</cx:pt>
          <cx:pt idx="1022">-0.0062865336140179246</cx:pt>
          <cx:pt idx="1023">-0.0050814029356525004</cx:pt>
          <cx:pt idx="1024">0.0087003848307785746</cx:pt>
          <cx:pt idx="1025">-0.007135821417990725</cx:pt>
          <cx:pt idx="1026">-0.0081254674333443994</cx:pt>
          <cx:pt idx="1027">0.011472963592269075</cx:pt>
          <cx:pt idx="1028">0.01370275734738235</cx:pt>
          <cx:pt idx="1029">0.0099154515388351246</cx:pt>
          <cx:pt idx="1030">0.0071255374660586998</cx:pt>
          <cx:pt idx="1031">0.0063647123359603748</cx:pt>
          <cx:pt idx="1032">0.0074572069410922251</cx:pt>
          <cx:pt idx="1033">0.010667588141235576</cx:pt>
          <cx:pt idx="1034">0.0080611713476831746</cx:pt>
          <cx:pt idx="1035">0.00199808045884598</cx:pt>
          <cx:pt idx="1036">0.00015140596704007125</cx:pt>
          <cx:pt idx="1037">-8.3113661602243749e-05</cx:pt>
          <cx:pt idx="1038">0.00013372437300222126</cx:pt>
          <cx:pt idx="1039">2.4567165355865025e-05</cx:pt>
          <cx:pt idx="1040">0.0021702250076738976</cx:pt>
          <cx:pt idx="1041">0.0023155129697405626</cx:pt>
          <cx:pt idx="1042">-0.00134057771566905</cx:pt>
          <cx:pt idx="1043">4.8565844073522252e-05</cx:pt>
          <cx:pt idx="1044">0.003223468869532425</cx:pt>
          <cx:pt idx="1045">0.0095040992012959749</cx:pt>
          <cx:pt idx="1046">0.021484276052251877</cx:pt>
          <cx:pt idx="1047">0.02472287105453715</cx:pt>
          <cx:pt idx="1048">0.01543716980688695</cx:pt>
          <cx:pt idx="1049">-0.0041573761547444004</cx:pt>
          <cx:pt idx="1050">-0.0060816679956308753</cx:pt>
          <cx:pt idx="1051">0.0087916079219134257</cx:pt>
          <cx:pt idx="1052">0.0051457204293510247</cx:pt>
          <cx:pt idx="1053">-0.011287963176942025</cx:pt>
          <cx:pt idx="1054">-0.0073116578167813249</cx:pt>
          <cx:pt idx="1055">-0.00015490404992943475</cx:pt>
          <cx:pt idx="1056">0.0035428600888628499</cx:pt>
          <cx:pt idx="1057">0.0083922007610178501</cx:pt>
          <cx:pt idx="1058">0.0080966800611160742</cx:pt>
          <cx:pt idx="1059">0.0099980175942424258</cx:pt>
          <cx:pt idx="1060">0.0045417919105063247</cx:pt>
          <cx:pt idx="1061">0.0097639382212084506</cx:pt>
          <cx:pt idx="1062">0.0077367773948705497</cx:pt>
          <cx:pt idx="1063">0.0018939857630706151</cx:pt>
          <cx:pt idx="1064">-0.00024807032052155301</cx:pt>
          <cx:pt idx="1065">-4.5495408684253002e-05</cx:pt>
          <cx:pt idx="1066">0.00029113504498457752</cx:pt>
          <cx:pt idx="1067">0.000254981632475465</cx:pt>
          <cx:pt idx="1068">0.0037872287707755251</cx:pt>
          <cx:pt idx="1069">0.0050006717669619999</cx:pt>
          <cx:pt idx="1070">-0.0022287729766474452</cx:pt>
          <cx:pt idx="1071">-0.0024301097859429151</cx:pt>
          <cx:pt idx="1072">0.0044366650720224499</cx:pt>
          <cx:pt idx="1073">0.014560027460382074</cx:pt>
          <cx:pt idx="1074">0.017828684885909451</cx:pt>
          <cx:pt idx="1075">0.015768107890475527</cx:pt>
          <cx:pt idx="1076">0.0046454616140960249</cx:pt>
          <cx:pt idx="1077">0.0046028481143835752</cx:pt>
          <cx:pt idx="1078">-0.0059508302616210996</cx:pt>
          <cx:pt idx="1079">0.011754192891389599</cx:pt>
          <cx:pt idx="1080">-0.00026513590961862251</cx:pt>
          <cx:pt idx="1081">-0.013146787537730225</cx:pt>
          <cx:pt idx="1082">-0.019097591981034227</cx:pt>
          <cx:pt idx="1083">-0.0069596836609821999</cx:pt>
        </cx:lvl>
      </cx:numDim>
    </cx:data>
    <cx:data id="27">
      <cx:numDim type="val">
        <cx:f>Sheet2!$AB$1:$AB$1084</cx:f>
        <cx:lvl ptCount="1084" formatCode="G/通用格式">
          <cx:pt idx="0">-0.000166500095992996</cx:pt>
          <cx:pt idx="1">-0.00036470365572789502</cx:pt>
          <cx:pt idx="2">0.00029157857167665699</cx:pt>
          <cx:pt idx="3">-0.00050970854853340901</cx:pt>
          <cx:pt idx="4">0.00056031762663958805</cx:pt>
          <cx:pt idx="5">0.00091953948249358895</cx:pt>
          <cx:pt idx="6">0.00043632816724269998</cx:pt>
          <cx:pt idx="7">-0.000215289000302299</cx:pt>
          <cx:pt idx="8">-0.00033406629710223701</cx:pt>
          <cx:pt idx="9">0.00029874347639333301</cx:pt>
          <cx:pt idx="10">0.00087672127942483799</cx:pt>
          <cx:pt idx="11">0.00045480022230624502</cx:pt>
          <cx:pt idx="12">0.00070302863381990603</cx:pt>
          <cx:pt idx="13">0.00046457523684792902</cx:pt>
          <cx:pt idx="14">-0.00064315434951164798</cx:pt>
          <cx:pt idx="15">-0.00055249047517552999</cx:pt>
          <cx:pt idx="16">-8.2446151598818395e-05</cx:pt>
          <cx:pt idx="17">-0.00066166271001648</cx:pt>
          <cx:pt idx="18">-0.00106704677317742</cx:pt>
          <cx:pt idx="19">0.00059238097583227695</cx:pt>
          <cx:pt idx="20">0.00055159118202605898</cx:pt>
          <cx:pt idx="21">0.000138858744077112</cx:pt>
          <cx:pt idx="22">-0.00069467345740291701</cx:pt>
          <cx:pt idx="23">0.000694756973045196</cx:pt>
          <cx:pt idx="24">0.00049211759424759203</cx:pt>
          <cx:pt idx="25">0.00038603075133561898</cx:pt>
          <cx:pt idx="26">0.00031364033922640002</cx:pt>
          <cx:pt idx="27">-0.000252348609686653</cx:pt>
          <cx:pt idx="28">-0.000536034464827158</cx:pt>
          <cx:pt idx="29">0.00035508951193048802</cx:pt>
          <cx:pt idx="30">0.000236852792345419</cx:pt>
          <cx:pt idx="31">-0.00074838823830168004</cx:pt>
          <cx:pt idx="32">0.00093855185079788097</cx:pt>
          <cx:pt idx="33">0.00042720147309013298</cx:pt>
          <cx:pt idx="34">0.000702642033742136</cx:pt>
          <cx:pt idx="35">-0.00015264444584516801</cx:pt>
          <cx:pt idx="36">0.00056507169202507396</cx:pt>
          <cx:pt idx="37">0.00090164535768005698</cx:pt>
          <cx:pt idx="38">0.00153889121802171</cx:pt>
          <cx:pt idx="39">0.0021590945445147101</cx:pt>
          <cx:pt idx="40">0.0016292572901214499</cx:pt>
          <cx:pt idx="41">0.0013232701387349999</cx:pt>
          <cx:pt idx="42">0.00048099991417026203</cx:pt>
          <cx:pt idx="43">0.00061578509935710196</cx:pt>
          <cx:pt idx="44">0.0014243490104545199</cx:pt>
          <cx:pt idx="45">0.0012224746021318499</cx:pt>
          <cx:pt idx="46">0.00084640798422062804</cx:pt>
          <cx:pt idx="47">0.00067522937770256395</cx:pt>
          <cx:pt idx="48">-0.00056787705388009705</cx:pt>
          <cx:pt idx="49">0.00046871724652301002</cx:pt>
          <cx:pt idx="50">0.00041484748989362798</cx:pt>
          <cx:pt idx="51">-5.0298649554031302e-05</cx:pt>
          <cx:pt idx="52">-0.00117348324843144</cx:pt>
          <cx:pt idx="53">0.000202987488065819</cx:pt>
          <cx:pt idx="54">5.4094324630956903e-05</cx:pt>
          <cx:pt idx="55">0.00012231113565074601</cx:pt>
          <cx:pt idx="56">-0.00053663368642359495</cx:pt>
          <cx:pt idx="57">7.7850634238385506e-05</cx:pt>
          <cx:pt idx="58">0.00035691005848123602</cx:pt>
          <cx:pt idx="59">0.00034480936448382399</cx:pt>
          <cx:pt idx="60">0.00016496427039071801</cx:pt>
          <cx:pt idx="61">-5.8659709760772299e-05</cx:pt>
          <cx:pt idx="62">0.00050284704554493897</cx:pt>
          <cx:pt idx="63">0.0019161662374694501</cx:pt>
          <cx:pt idx="64">0.0042413025258681803</cx:pt>
          <cx:pt idx="65">0.0047840155388379404</cx:pt>
          <cx:pt idx="66">0.0064635598986797502</cx:pt>
          <cx:pt idx="67">0.0069451180930451602</cx:pt>
          <cx:pt idx="68">0.0087543788089132091</cx:pt>
          <cx:pt idx="69">0.0055807643927811004</cx:pt>
          <cx:pt idx="70">0.0061790068592668303</cx:pt>
          <cx:pt idx="71">0.0038038661872440999</cx:pt>
          <cx:pt idx="72">0.0047863022776791601</cx:pt>
          <cx:pt idx="73">0.0093143165529309003</cx:pt>
          <cx:pt idx="74">0.0076659009238165101</cx:pt>
          <cx:pt idx="75">0.0047468647912006501</cx:pt>
          <cx:pt idx="76">0.0055718400071112202</cx:pt>
          <cx:pt idx="77">0.0045736463553961004</cx:pt>
          <cx:pt idx="78">0.0029508917287074002</cx:pt>
          <cx:pt idx="79">0.00155093270425343</cx:pt>
          <cx:pt idx="80">-0.000157306466289968</cx:pt>
          <cx:pt idx="81">0.00034676373277536799</cx:pt>
          <cx:pt idx="82">0.00046937956452449602</cx:pt>
          <cx:pt idx="83">0.00059415280852420204</cx:pt>
          <cx:pt idx="84">-0.00036488708691784401</cx:pt>
          <cx:pt idx="85">-0.000108751552043769</cx:pt>
          <cx:pt idx="86">0.000343928446711368</cx:pt>
          <cx:pt idx="87">8.7490937693227404e-05</cx:pt>
          <cx:pt idx="88">0.00055308262343561096</cx:pt>
          <cx:pt idx="89">-0.00118764976434914</cx:pt>
          <cx:pt idx="90">3.5048630529856402e-05</cx:pt>
          <cx:pt idx="91">0.0021284726160973699</cx:pt>
          <cx:pt idx="92">0.0057887215252078201</cx:pt>
          <cx:pt idx="93">0.010147228401080399</cx:pt>
          <cx:pt idx="94">0.0126070671995399</cx:pt>
          <cx:pt idx="95">0.017880624640835799</cx:pt>
          <cx:pt idx="96">0.0146584718145487</cx:pt>
          <cx:pt idx="97">0.00970849011635346</cx:pt>
          <cx:pt idx="98">0.0078626258559571695</cx:pt>
          <cx:pt idx="99">0.0073431512479323301</cx:pt>
          <cx:pt idx="100">0.0067330794089708202</cx:pt>
          <cx:pt idx="101">0.0028026244297440698</cx:pt>
          <cx:pt idx="102">0.0076021478400123202</cx:pt>
          <cx:pt idx="103">0.0068804762175025099</cx:pt>
          <cx:pt idx="104">0.0034553281132323698</cx:pt>
          <cx:pt idx="105">0.0071605409281600297</cx:pt>
          <cx:pt idx="106">0.0065810570761011501</cx:pt>
          <cx:pt idx="107">0.0039870391486707003</cx:pt>
          <cx:pt idx="108">0.0010589441389400099</cx:pt>
          <cx:pt idx="109">-0.00026311803102045</cx:pt>
          <cx:pt idx="110">-0.00035438872954209299</cx:pt>
          <cx:pt idx="111">-0.000321302703186066</cx:pt>
          <cx:pt idx="112">-0.000143345980212651</cx:pt>
          <cx:pt idx="113">0.00048544553346520201</cx:pt>
          <cx:pt idx="114">-7.0157181983283694e-05</cx:pt>
          <cx:pt idx="115">0.00045308534485157399</cx:pt>
          <cx:pt idx="116">-0.00043094188182653199</cx:pt>
          <cx:pt idx="117">-0.0022910047309455698</cx:pt>
          <cx:pt idx="118">-0.0014964217785321701</cx:pt>
          <cx:pt idx="119">0.00138400414260396</cx:pt>
          <cx:pt idx="120">0.0011186060513139601</cx:pt>
          <cx:pt idx="121">0.00839129590624158</cx:pt>
          <cx:pt idx="122">0.013178428603935701</cx:pt>
          <cx:pt idx="123">0.0161125341612731</cx:pt>
          <cx:pt idx="124">0.019442030611716399</cx:pt>
          <cx:pt idx="125">0.014086759259754399</cx:pt>
          <cx:pt idx="126">0.0113437582081407</cx:pt>
          <cx:pt idx="127">-0.00052031856982393703</cx:pt>
          <cx:pt idx="128">-0.00047886458052561799</cx:pt>
          <cx:pt idx="129">0.0046411124362509297</cx:pt>
          <cx:pt idx="130">0.00067386965354009401</cx:pt>
          <cx:pt idx="131">-0.0069498802925990399</cx:pt>
          <cx:pt idx="132">-0.0095677062506028202</cx:pt>
          <cx:pt idx="133">-0.0102093786420195</cx:pt>
          <cx:pt idx="134">-0.0085418824605575892</cx:pt>
          <cx:pt idx="135">-0.0050116756841485002</cx:pt>
          <cx:pt idx="136">-0.0047608273493934001</cx:pt>
          <cx:pt idx="137">-0.0019201158816918001</cx:pt>
          <cx:pt idx="138">0.000187308736860693</cx:pt>
          <cx:pt idx="139">-9.4851158423220401e-05</cx:pt>
          <cx:pt idx="140">-9.0854565959667404e-05</cx:pt>
          <cx:pt idx="141">0.00072153528055837995</cx:pt>
          <cx:pt idx="142">-6.0792543526616398e-05</cx:pt>
          <cx:pt idx="143">3.2164108157015603e-05</cx:pt>
          <cx:pt idx="144">-0.0021661950225553999</cx:pt>
          <cx:pt idx="145">-0.0087272776354589392</cx:pt>
          <cx:pt idx="146">-0.0080947057619527706</cx:pt>
          <cx:pt idx="147">-0.0032976692409489002</cx:pt>
          <cx:pt idx="148">-0.0022066845105531401</cx:pt>
          <cx:pt idx="149">0.0016986893635318201</cx:pt>
          <cx:pt idx="150">0.0044115087449049699</cx:pt>
          <cx:pt idx="151">0.012278556718234799</cx:pt>
          <cx:pt idx="152">0.0166634176578969</cx:pt>
          <cx:pt idx="153">0.0104797943371122</cx:pt>
          <cx:pt idx="154">0.0220273547929104</cx:pt>
          <cx:pt idx="155">0.0146431236555151</cx:pt>
          <cx:pt idx="156">0.0139995527932547</cx:pt>
          <cx:pt idx="157">0.0157128811064755</cx:pt>
          <cx:pt idx="158">0.0050379368491998804</cx:pt>
          <cx:pt idx="159">0.00081814313716086905</cx:pt>
          <cx:pt idx="160">-0.0027427354799525999</cx:pt>
          <cx:pt idx="161">-0.0057366002250756496</cx:pt>
          <cx:pt idx="162">-0.0101741949573951</cx:pt>
          <cx:pt idx="163">-0.0078037408102243503</cx:pt>
          <cx:pt idx="164">-0.0053705980556283802</cx:pt>
          <cx:pt idx="165">0.00043630953519769699</cx:pt>
          <cx:pt idx="166">5.90561980776271e-05</cx:pt>
          <cx:pt idx="167">8.5690046876764095e-05</cx:pt>
          <cx:pt idx="168">-6.2180033773217707e-05</cx:pt>
          <cx:pt idx="169">-0.00050141131276165804</cx:pt>
          <cx:pt idx="170">-5.2516090842787702e-05</cx:pt>
          <cx:pt idx="171">-0.0026110104276502199</cx:pt>
          <cx:pt idx="172">-0.0044795690592625802</cx:pt>
          <cx:pt idx="173">-0.0099926768159361804</cx:pt>
          <cx:pt idx="174">-0.014706382549035101</cx:pt>
          <cx:pt idx="175">-0.0092530659257987792</cx:pt>
          <cx:pt idx="176">-0.0052590543644755001</cx:pt>
          <cx:pt idx="177">0.0012291615976945799</cx:pt>
          <cx:pt idx="178">-0.00687562953943091</cx:pt>
          <cx:pt idx="179">-0.0017825183418125801</cx:pt>
          <cx:pt idx="180">0.0119100512761861</cx:pt>
          <cx:pt idx="181">0.0162859744959865</cx:pt>
          <cx:pt idx="182">0.0106109874729126</cx:pt>
          <cx:pt idx="183">0.0139116784395174</cx:pt>
          <cx:pt idx="184">0.00123166017752319</cx:pt>
          <cx:pt idx="185">-0.0020293766024811902</cx:pt>
          <cx:pt idx="186">-0.010179305804367199</cx:pt>
          <cx:pt idx="187">0.0037070481225581001</cx:pt>
          <cx:pt idx="188">-0.011461518183691399</cx:pt>
          <cx:pt idx="189">-0.0076520491366461399</cx:pt>
          <cx:pt idx="190">0.0025759744761665298</cx:pt>
          <cx:pt idx="191">0.00068070454812769695</cx:pt>
          <cx:pt idx="192">-0.0045704522908168402</cx:pt>
          <cx:pt idx="193">-0.0010904918043191799</cx:pt>
          <cx:pt idx="194">-0.000747979465505294</cx:pt>
          <cx:pt idx="195">-0.00039217323465719699</cx:pt>
          <cx:pt idx="196">4.5635308720253699e-05</cx:pt>
          <cx:pt idx="197">0.00044668465827466398</cx:pt>
          <cx:pt idx="198">-0.00079954003316418196</cx:pt>
          <cx:pt idx="199">-0.0010252707288946549</cx:pt>
          <cx:pt idx="200">-0.00071944038870586004</cx:pt>
          <cx:pt idx="201">-0.001496065574177915</cx:pt>
          <cx:pt idx="202">-0.0020582699874614526</cx:pt>
          <cx:pt idx="203">-0.0032269807723208249</cx:pt>
          <cx:pt idx="204">-0.00111479569456103</cx:pt>
          <cx:pt idx="205">0.00026499062278219002</cx:pt>
          <cx:pt idx="206">-0.0014292123841575051</cx:pt>
          <cx:pt idx="207">-0.00046247014997400249</cx:pt>
          <cx:pt idx="208">-0.00061240627788194002</cx:pt>
          <cx:pt idx="209">0.0023816670579619474</cx:pt>
          <cx:pt idx="210">0.0027388250585353752</cx:pt>
          <cx:pt idx="211">0.0058609479670134251</cx:pt>
          <cx:pt idx="212">0.0013352186043933624</cx:pt>
          <cx:pt idx="213">-0.0021061112683851651</cx:pt>
          <cx:pt idx="214">-0.0026100852281149499</cx:pt>
          <cx:pt idx="215">-0.00055630627761340005</cx:pt>
          <cx:pt idx="216">-0.0020971360649325102</cx:pt>
          <cx:pt idx="217">0.00035428497156757499</cx:pt>
          <cx:pt idx="218">0.0012345633963027774</cx:pt>
          <cx:pt idx="219">-0.00034196979242499999</cx:pt>
          <cx:pt idx="220">0.00096345552420398003</cx:pt>
          <cx:pt idx="221">-0.00028616350262566752</cx:pt>
          <cx:pt idx="222">0.00013921852460514926</cx:pt>
          <cx:pt idx="223">4.9962594225149e-05</cx:pt>
          <cx:pt idx="224">3.7286560590038503e-05</cx:pt>
          <cx:pt idx="225">4.6514997984922501e-05</cx:pt>
          <cx:pt idx="226">-7.5286380504558753e-05</cx:pt>
          <cx:pt idx="227">-0.00055303687965554754</cx:pt>
          <cx:pt idx="228">-0.001025593063953695</cx:pt>
          <cx:pt idx="229">-0.0021853853119717273</cx:pt>
          <cx:pt idx="230">-0.0019802374218397777</cx:pt>
          <cx:pt idx="231">-0.0037653014015971999</cx:pt>
          <cx:pt idx="232">-0.0043258908509573001</cx:pt>
          <cx:pt idx="233">-0.00091727395866210502</cx:pt>
          <cx:pt idx="234">-0.00038072084622788998</cx:pt>
          <cx:pt idx="235">-0.0020345760882370025</cx:pt>
          <cx:pt idx="236">-0.0018601571696178301</cx:pt>
          <cx:pt idx="237">0.0015473674595670025</cx:pt>
          <cx:pt idx="238">0.0026964523374028498</cx:pt>
          <cx:pt idx="239">0.0022307167980836051</cx:pt>
          <cx:pt idx="240">0.0020531934188655751</cx:pt>
          <cx:pt idx="241">-0.0022267478024516952</cx:pt>
          <cx:pt idx="242">-0.003766408188921975</cx:pt>
          <cx:pt idx="243">0.00093822248165246753</cx:pt>
          <cx:pt idx="244">-0.00073412447090832997</cx:pt>
          <cx:pt idx="245">-0.00059251548302706502</cx:pt>
          <cx:pt idx="246">-8.5477033202318494e-05</cx:pt>
          <cx:pt idx="247">-4.3775362123271751e-05</cx:pt>
          <cx:pt idx="248">0.000975461385515245</cx:pt>
          <cx:pt idx="249">0.00079305384715552504</cx:pt>
          <cx:pt idx="250">0.00034060344033378498</cx:pt>
          <cx:pt idx="251">-7.7296018781648247e-05</cx:pt>
          <cx:pt idx="252">-7.5475197983297256e-05</cx:pt>
          <cx:pt idx="253">-8.4408677450268255e-05</cx:pt>
          <cx:pt idx="254">-0.0002559234608394525</cx:pt>
          <cx:pt idx="255">-0.00098033308320234248</cx:pt>
          <cx:pt idx="256">-0.0022133379390792576</cx:pt>
          <cx:pt idx="257">-0.0028136426575076749</cx:pt>
          <cx:pt idx="258">-0.0016715539927337349</cx:pt>
          <cx:pt idx="259">-0.0045361669611017246</cx:pt>
          <cx:pt idx="260">-0.004184211586216775</cx:pt>
          <cx:pt idx="261">-0.00061043864773026248</cx:pt>
          <cx:pt idx="262">-0.003218915848570075</cx:pt>
          <cx:pt idx="263">-0.0051085666960909246</cx:pt>
          <cx:pt idx="264">-0.0026773290443137749</cx:pt>
          <cx:pt idx="265">0.00052552993306676746</cx:pt>
          <cx:pt idx="266">7.0814486633871251e-05</cx:pt>
          <cx:pt idx="267">-0.0026899092475185251</cx:pt>
          <cx:pt idx="268">-0.0040686843473061252</cx:pt>
          <cx:pt idx="269">-0.0049743927642175003</cx:pt>
          <cx:pt idx="270">-0.0031066910612805752</cx:pt>
          <cx:pt idx="271">0.00093131828116613496</cx:pt>
          <cx:pt idx="272">0.0034125179624435748</cx:pt>
          <cx:pt idx="273">0.0011296702742603776</cx:pt>
          <cx:pt idx="274">0.00136739367789451</cx:pt>
          <cx:pt idx="275">0.0029641451631251502</cx:pt>
          <cx:pt idx="276">0.0024672510738756375</cx:pt>
          <cx:pt idx="277">0.00019023216616719825</cx:pt>
          <cx:pt idx="278">-0.000358223101965315</cx:pt>
          <cx:pt idx="279">-0.00061288341228784996</cx:pt>
          <cx:pt idx="280">-0.00020027665025960101</cx:pt>
          <cx:pt idx="281">-0.00026219626367488251</cx:pt>
          <cx:pt idx="282">-0.00063428492539975502</cx:pt>
          <cx:pt idx="283">-0.0007063733859698025</cx:pt>
          <cx:pt idx="284">-0.0020602373834918523</cx:pt>
          <cx:pt idx="285">-0.00038029635250821253</cx:pt>
          <cx:pt idx="286">6.7034545837225756e-05</cx:pt>
          <cx:pt idx="287">-0.0016899518802938225</cx:pt>
          <cx:pt idx="288">-0.0033789323574207248</cx:pt>
          <cx:pt idx="289">-0.00082414757328961002</cx:pt>
          <cx:pt idx="290">-0.0015517752759088325</cx:pt>
          <cx:pt idx="291">-0.0013620638098901701</cx:pt>
          <cx:pt idx="292">-0.001097096166541805</cx:pt>
          <cx:pt idx="293">-0.0013839003129717674</cx:pt>
          <cx:pt idx="294">-0.0023959669063487949</cx:pt>
          <cx:pt idx="295">-0.010104732649631624</cx:pt>
          <cx:pt idx="296">-0.0081617264297447999</cx:pt>
          <cx:pt idx="297">-0.0049451022407318752</cx:pt>
          <cx:pt idx="298">-0.00011570291091958751</cx:pt>
          <cx:pt idx="299">0.00687049925221128</cx:pt>
          <cx:pt idx="300">-0.0016875434291021201</cx:pt>
          <cx:pt idx="301">0.0068088321722071304</cx:pt>
          <cx:pt idx="302">0.0061797935984090197</cx:pt>
          <cx:pt idx="303">0.0151160915945653</cx:pt>
          <cx:pt idx="304">0.0048579500031387902</cx:pt>
          <cx:pt idx="305">-0.0085686754176580292</cx:pt>
          <cx:pt idx="306">-0.0020818487302048201</cx:pt>
          <cx:pt idx="307">-0.00124195299717732</cx:pt>
          <cx:pt idx="308">3.1670608718010398e-05</cx:pt>
          <cx:pt idx="309">-0.00075761750099549599</cx:pt>
          <cx:pt idx="310">-0.0032537178535945398</cx:pt>
          <cx:pt idx="311">-0.0030076115485125001</cx:pt>
          <cx:pt idx="312">-0.0053599650006800901</cx:pt>
          <cx:pt idx="313">0.0062083530747265104</cx:pt>
          <cx:pt idx="314">0.0099574247848440208</cx:pt>
          <cx:pt idx="315">0.0055525227745757402</cx:pt>
          <cx:pt idx="316">-0.0076116654835182498</cx:pt>
          <cx:pt idx="317">0.00542748826478936</cx:pt>
          <cx:pt idx="318">-0.00316346307998995</cx:pt>
          <cx:pt idx="319">-0.0063376618521638799</cx:pt>
          <cx:pt idx="320">-0.015500729400336999</cx:pt>
          <cx:pt idx="321">-0.023739123609323599</cx:pt>
          <cx:pt idx="322">-0.034927202624840503</cx:pt>
          <cx:pt idx="323">-0.056863774657759998</cx:pt>
          <cx:pt idx="324">-0.035635754946431203</cx:pt>
          <cx:pt idx="325">-0.024328824721035799</cx:pt>
          <cx:pt idx="326">-0.0031815082515878699</cx:pt>
          <cx:pt idx="327">0.013433443358201401</cx:pt>
          <cx:pt idx="328">-0.00371348858294073</cx:pt>
          <cx:pt idx="329">0.0097386734952327001</cx:pt>
          <cx:pt idx="330">0.0042280814230652502</cx:pt>
          <cx:pt idx="331">0.014348604841276501</cx:pt>
          <cx:pt idx="332">0.011710754443680299</cx:pt>
          <cx:pt idx="333">0.00112179014383553</cx:pt>
          <cx:pt idx="334">0.00023520323529693899</cx:pt>
          <cx:pt idx="335">-0.00178965693447676</cx:pt>
          <cx:pt idx="336">-6.7168743881209294e-05</cx:pt>
          <cx:pt idx="337">-0.00065784617014960796</cx:pt>
          <cx:pt idx="338">-0.0020939823262280501</cx:pt>
          <cx:pt idx="339">-0.00253107911685688</cx:pt>
          <cx:pt idx="340">-0.0057215875617377997</cx:pt>
          <cx:pt idx="341">0.0070291695246943496</cx:pt>
          <cx:pt idx="342">0.010851468673820501</cx:pt>
          <cx:pt idx="343">0.00075820673066596305</cx:pt>
          <cx:pt idx="344">-0.010190652667222</cx:pt>
          <cx:pt idx="345">-0.0049171096339812896</cx:pt>
          <cx:pt idx="346">-0.0088602964898387305</cx:pt>
          <cx:pt idx="347">-0.0054573123455019896</cx:pt>
          <cx:pt idx="348">-0.016784876972209501</cx:pt>
          <cx:pt idx="349">-0.017522983804278001</cx:pt>
          <cx:pt idx="350">-0.037016863195508697</cx:pt>
          <cx:pt idx="351">-0.034899373105673398</cx:pt>
          <cx:pt idx="352">-0.017277071798593599</cx:pt>
          <cx:pt idx="353">0.0025791034460192</cx:pt>
          <cx:pt idx="354">0.00090926973640276297</cx:pt>
          <cx:pt idx="355">0.017676346764661399</cx:pt>
          <cx:pt idx="356">0.0150410337401968</cx:pt>
          <cx:pt idx="357">0.016682772692502498</cx:pt>
          <cx:pt idx="358">0.012439854406016601</cx:pt>
          <cx:pt idx="359">0.015779615327854799</cx:pt>
          <cx:pt idx="360">0.014495662560740599</cx:pt>
          <cx:pt idx="361">0.00072591053173898397</cx:pt>
          <cx:pt idx="362">-0.00156147290597226</cx:pt>
          <cx:pt idx="363">2.15018830143677e-05</cx:pt>
          <cx:pt idx="364">0.00060552254814424001</cx:pt>
          <cx:pt idx="365">0.00011016395379322501</cx:pt>
          <cx:pt idx="366">-0.00061912454497637303</cx:pt>
          <cx:pt idx="367">-0.00065086698596852899</cx:pt>
          <cx:pt idx="368">-0.0069305199205113802</cx:pt>
          <cx:pt idx="369">0.0077463854136729099</cx:pt>
          <cx:pt idx="370">0.0163132956261102</cx:pt>
          <cx:pt idx="371">0.0094831680473770608</cx:pt>
          <cx:pt idx="372">0.0042084233632338998</cx:pt>
          <cx:pt idx="373">-0.0034303996284910099</cx:pt>
          <cx:pt idx="374">-0.0077079109900122797</cx:pt>
          <cx:pt idx="375">0.0033254847266385901</cx:pt>
          <cx:pt idx="376">0.0097396801991754892</cx:pt>
          <cx:pt idx="377">0.00182517521476934</cx:pt>
          <cx:pt idx="378">-0.015522358769962399</cx:pt>
          <cx:pt idx="379">0.0055449855374690203</cx:pt>
          <cx:pt idx="380">-0.0060014688707952799</cx:pt>
          <cx:pt idx="381">0.00140774023269292</cx:pt>
          <cx:pt idx="382">0.013671159012935301</cx:pt>
          <cx:pt idx="383">0.0140205802361468</cx:pt>
          <cx:pt idx="384">0.0059903723729704999</cx:pt>
          <cx:pt idx="385">0.0046408146362951104</cx:pt>
          <cx:pt idx="386">0.013181900445614099</cx:pt>
          <cx:pt idx="387">0.011913788864206999</cx:pt>
          <cx:pt idx="388">0.0080105879626341196</cx:pt>
          <cx:pt idx="389">0.00156402076624881</cx:pt>
          <cx:pt idx="390">0.0013378390716142401</cx:pt>
          <cx:pt idx="391">0.00051134591534037301</cx:pt>
          <cx:pt idx="392">0.00038516134939884001</cx:pt>
          <cx:pt idx="393">-1.2610968818795401e-05</cx:pt>
          <cx:pt idx="394">0.00013671025751413099</cx:pt>
          <cx:pt idx="395">0.00039406409675153399</cx:pt>
          <cx:pt idx="396">-0.000923884827181047</cx:pt>
          <cx:pt idx="397">0.0167824700741834</cx:pt>
          <cx:pt idx="398">0.018761468916453701</cx:pt>
          <cx:pt idx="399">0.00287530865519153</cx:pt>
          <cx:pt idx="400">-0.0027720475089461401</cx:pt>
          <cx:pt idx="401">-0.00192480920315687</cx:pt>
          <cx:pt idx="402">0.0018439125821578101</cx:pt>
          <cx:pt idx="403">0.020660392949588401</cx:pt>
          <cx:pt idx="404">0.0088014431784249701</cx:pt>
          <cx:pt idx="405">0.00057725863495913397</cx:pt>
          <cx:pt idx="406">-0.00149156490500685</cx:pt>
          <cx:pt idx="407">0.0043257551226015501</cx:pt>
          <cx:pt idx="408">0.011209371585786901</cx:pt>
          <cx:pt idx="409">-0.0024727736401604101</cx:pt>
          <cx:pt idx="410">-0.0047760809693835598</cx:pt>
          <cx:pt idx="411">-0.00752421594613402</cx:pt>
          <cx:pt idx="412">-0.0228847840035479</cx:pt>
          <cx:pt idx="413">-0.0087531879423521902</cx:pt>
          <cx:pt idx="414">-0.0024946139779615101</cx:pt>
          <cx:pt idx="415">-0.0040962391198477504</cx:pt>
          <cx:pt idx="416">0.0044949828040587699</cx:pt>
          <cx:pt idx="417">0.0042903676958109998</cx:pt>
          <cx:pt idx="418">0.00129154677069053</cx:pt>
          <cx:pt idx="419">-0.00047633205538977501</cx:pt>
          <cx:pt idx="420">-0.00031436652485075498</cx:pt>
          <cx:pt idx="421">-0.00050418168578935101</cx:pt>
          <cx:pt idx="422">-2.09892935320949e-05</cx:pt>
          <cx:pt idx="423">0.0053513340170943799</cx:pt>
          <cx:pt idx="424">0.0021537697950666898</cx:pt>
          <cx:pt idx="425">0.014043862713032</cx:pt>
          <cx:pt idx="426">0.0069552477683922599</cx:pt>
          <cx:pt idx="427">-0.0043493368129702099</cx:pt>
          <cx:pt idx="428">-0.0034441287108127202</cx:pt>
          <cx:pt idx="429">0.011983522976939699</cx:pt>
          <cx:pt idx="430">0.019793573753267998</cx:pt>
          <cx:pt idx="431">0.0236271230521404</cx:pt>
          <cx:pt idx="432">0.0101755513957435</cx:pt>
          <cx:pt idx="433">0.0070658895434813204</cx:pt>
          <cx:pt idx="434">0.000237745462899842</cx:pt>
          <cx:pt idx="435">-0.0040440008642358798</cx:pt>
          <cx:pt idx="436">0.0113093514946121</cx:pt>
          <cx:pt idx="437">-0.00814217213844666</cx:pt>
          <cx:pt idx="438">-0.0083217379894761894</cx:pt>
          <cx:pt idx="439">-0.0126483000291907</cx:pt>
          <cx:pt idx="440">-0.033704512262877698</cx:pt>
          <cx:pt idx="441">-0.024379893859946499</cx:pt>
          <cx:pt idx="442">-0.0119414613840137</cx:pt>
          <cx:pt idx="443">-0.0051877158076574902</cx:pt>
          <cx:pt idx="444">0.0061954821910870702</cx:pt>
          <cx:pt idx="445">0.0089580731621068006</cx:pt>
          <cx:pt idx="446">0.0022457128943327602</cx:pt>
          <cx:pt idx="447">0.00048118128381841599</cx:pt>
          <cx:pt idx="448">-0.00025740512219544299</cx:pt>
          <cx:pt idx="449">0.000107546145517232</cx:pt>
          <cx:pt idx="450">-0.00052017773117397903</cx:pt>
          <cx:pt idx="451">0.0046031930554499799</cx:pt>
          <cx:pt idx="452">0.00091966363447912205</cx:pt>
          <cx:pt idx="453">0.0076510103698986904</cx:pt>
          <cx:pt idx="454">0.0076451575634182301</cx:pt>
          <cx:pt idx="455">-0.0034542595913497399</cx:pt>
          <cx:pt idx="456">-0.0052639989570918803</cx:pt>
          <cx:pt idx="457">0.0088028825662800295</cx:pt>
          <cx:pt idx="458">0.024469922426261798</cx:pt>
          <cx:pt idx="459">0.023078211419683799</cx:pt>
          <cx:pt idx="460">0.010439895177002801</cx:pt>
          <cx:pt idx="461">0.0029950503244391899</cx:pt>
          <cx:pt idx="462">-0.0071457827417247197</cx:pt>
          <cx:pt idx="463">0.00146849514894362</cx:pt>
          <cx:pt idx="464">0.0054957015902423502</cx:pt>
          <cx:pt idx="465">-0.00522274008066375</cx:pt>
          <cx:pt idx="466">-0.0119882204220813</cx:pt>
          <cx:pt idx="467">-0.0077888742014827397</cx:pt>
          <cx:pt idx="468">-0.016148405164741898</cx:pt>
          <cx:pt idx="469">-0.0076408891689955299</cx:pt>
          <cx:pt idx="470">-0.0074396441816328004</cx:pt>
          <cx:pt idx="471">0.0021018968802931099</cx:pt>
          <cx:pt idx="472">0.00181433035500409</cx:pt>
          <cx:pt idx="473">0.0119646592575894</cx:pt>
          <cx:pt idx="474">0.0033209270723851001</cx:pt>
          <cx:pt idx="475">0.00032622180747818899</cx:pt>
          <cx:pt idx="476">8.7970515085014707e-05</cx:pt>
          <cx:pt idx="477">-0.00025620127172878803</cx:pt>
          <cx:pt idx="478">0.0018298994027695699</cx:pt>
          <cx:pt idx="479">0.0028172859415732799</cx:pt>
          <cx:pt idx="480">0.0079293979290880803</cx:pt>
          <cx:pt idx="481">0.0140667678184716</cx:pt>
          <cx:pt idx="482">0.0114795573108774</cx:pt>
          <cx:pt idx="483">0.00107373599330297</cx:pt>
          <cx:pt idx="484">0.0085338781589865201</cx:pt>
          <cx:pt idx="485">0.015842286957074798</cx:pt>
          <cx:pt idx="486">0.0137373490532416</cx:pt>
          <cx:pt idx="487">0.0149660223472359</cx:pt>
          <cx:pt idx="488">0.0060387761005966404</cx:pt>
          <cx:pt idx="489">-0.0021060604355583401</cx:pt>
          <cx:pt idx="490">-0.0089959757586284203</cx:pt>
          <cx:pt idx="491">-0.0064981522563116101</cx:pt>
          <cx:pt idx="492">0.0086864278690176201</cx:pt>
          <cx:pt idx="493">-0.0067499746592945102</cx:pt>
          <cx:pt idx="494">-0.00567731282298324</cx:pt>
          <cx:pt idx="495">-0.0031150033604823999</cx:pt>
          <cx:pt idx="496">-0.0051809075710564896</cx:pt>
          <cx:pt idx="497">0.0038752390735587098</cx:pt>
          <cx:pt idx="498">0.0030134890954709699</cx:pt>
          <cx:pt idx="499">0.0076212027396928804</cx:pt>
          <cx:pt idx="500">0.0071258444409110803</cx:pt>
          <cx:pt idx="501">0.0074763483640652101</cx:pt>
          <cx:pt idx="502">0.00144533281808511</cx:pt>
          <cx:pt idx="503">-3.9369718810732198e-06</cx:pt>
          <cx:pt idx="504">-0.00067979635785789</cx:pt>
          <cx:pt idx="505">0.00012769316568448399</cx:pt>
          <cx:pt idx="506">0.00062362012085623796</cx:pt>
          <cx:pt idx="507">0.00085631291277229299</cx:pt>
          <cx:pt idx="508">0.0112389926512136</cx:pt>
          <cx:pt idx="509">0.020736335323117701</cx:pt>
          <cx:pt idx="510">0.0277806306807689</cx:pt>
          <cx:pt idx="511">0.022112947405214099</cx:pt>
          <cx:pt idx="512">0.0148006171840221</cx:pt>
          <cx:pt idx="513">0.020529405510111901</cx:pt>
          <cx:pt idx="514">0.0106934979691719</cx:pt>
          <cx:pt idx="515">-0.0014172590650716899</cx:pt>
          <cx:pt idx="516">0.00150792283132739</cx:pt>
          <cx:pt idx="517">0.00079516511953598302</cx:pt>
          <cx:pt idx="518">-2.2424962716728301e-05</cx:pt>
          <cx:pt idx="519">0.0051803813067370303</cx:pt>
          <cx:pt idx="520">-0.00230455565584622</cx:pt>
          <cx:pt idx="521">-0.015142288826620399</cx:pt>
          <cx:pt idx="522">-0.00102758076885105</cx:pt>
          <cx:pt idx="523">0.0012869768702099701</cx:pt>
          <cx:pt idx="524">0.0046747866080700104</cx:pt>
          <cx:pt idx="525">0.0095289672778056302</cx:pt>
          <cx:pt idx="526">0.013963553759451399</cx:pt>
          <cx:pt idx="527">0.017405186088399902</cx:pt>
          <cx:pt idx="528">0.0107219474287885</cx:pt>
          <cx:pt idx="529">0.0037497589788682501</cx:pt>
          <cx:pt idx="530">0.0011466549550768099</cx:pt>
          <cx:pt idx="531">0.00084799215849800302</cx:pt>
          <cx:pt idx="532">0.00068785320823878796</cx:pt>
          <cx:pt idx="533">-0.000273236619060465</cx:pt>
          <cx:pt idx="534">-0.000101369825014398</cx:pt>
          <cx:pt idx="535">-0.0049635976422535404</cx:pt>
          <cx:pt idx="536">0.0083172935088925808</cx:pt>
          <cx:pt idx="537">0.013690395597610301</cx:pt>
          <cx:pt idx="538">0.018273535287617802</cx:pt>
          <cx:pt idx="539">0.0223912288001899</cx:pt>
          <cx:pt idx="540">0.014485985227561201</cx:pt>
          <cx:pt idx="541">0.0136452504184698</cx:pt>
          <cx:pt idx="542">0.0109975405061598</cx:pt>
          <cx:pt idx="543">-0.0085849126184432498</cx:pt>
          <cx:pt idx="544">-0.0087713035741077902</cx:pt>
          <cx:pt idx="545">-0.0054700718663118304</cx:pt>
          <cx:pt idx="546">-0.0072830216966813799</cx:pt>
          <cx:pt idx="547">0.0077578658538229204</cx:pt>
          <cx:pt idx="548">0.00050285561300441098</cx:pt>
          <cx:pt idx="549">-0.00022724603763937001</cx:pt>
          <cx:pt idx="550">0.0086671241863934892</cx:pt>
          <cx:pt idx="551">0.00190874399759403</cx:pt>
          <cx:pt idx="552">0.0026000699141912201</cx:pt>
          <cx:pt idx="553">0.017222434488451802</cx:pt>
          <cx:pt idx="554">0.022177886770546999</cx:pt>
          <cx:pt idx="555">0.022693843162210701</cx:pt>
          <cx:pt idx="556">0.0065850497825745398</cx:pt>
          <cx:pt idx="557">0.00041578367283676902</cx:pt>
          <cx:pt idx="558">0.0010271959694911599</cx:pt>
          <cx:pt idx="559">-6.53702268030121e-05</cx:pt>
          <cx:pt idx="560">0.000169446581815845</cx:pt>
          <cx:pt idx="561">0.00040866550945904099</cx:pt>
          <cx:pt idx="562">-0.00014448850902696499</cx:pt>
          <cx:pt idx="563">-0.00114098725053828</cx:pt>
          <cx:pt idx="564">0.00650810893447374</cx:pt>
          <cx:pt idx="565">0.016298110094029698</cx:pt>
          <cx:pt idx="566">0.015561084374325899</cx:pt>
          <cx:pt idx="567">0.024614548635954799</cx:pt>
          <cx:pt idx="568">0.016776255037130199</cx:pt>
          <cx:pt idx="569">0.0061448899206830703</cx:pt>
          <cx:pt idx="570">0.0031288973052625898</cx:pt>
          <cx:pt idx="571">-0.0085598530896289892</cx:pt>
          <cx:pt idx="572">-0.0074851461944493202</cx:pt>
          <cx:pt idx="573">-0.022975773819060699</cx:pt>
          <cx:pt idx="574">-0.023603027382159698</cx:pt>
          <cx:pt idx="575">0.0077853103435426901</cx:pt>
          <cx:pt idx="576">-0.0045051359218356204</cx:pt>
          <cx:pt idx="577">-0.0078209192859034094</cx:pt>
          <cx:pt idx="578">0.0034242808437216902</cx:pt>
          <cx:pt idx="579">-0.0016975901648049101</cx:pt>
          <cx:pt idx="580">0.013653894528076201</cx:pt>
          <cx:pt idx="581">0.026081383112378599</cx:pt>
          <cx:pt idx="582">0.025619136016278701</cx:pt>
          <cx:pt idx="583">0.019480485692340999</cx:pt>
          <cx:pt idx="584">0.0047654720695687897</cx:pt>
          <cx:pt idx="585">-0.0011062340622901201</cx:pt>
          <cx:pt idx="586">-5.1059235105563497e-05</cx:pt>
          <cx:pt idx="587">-0.00061329078529627804</cx:pt>
          <cx:pt idx="588">-5.6330333875465203e-05</cx:pt>
          <cx:pt idx="589">1.9216160187980299e-05</cx:pt>
          <cx:pt idx="590">0.00062582162382307104</cx:pt>
          <cx:pt idx="591">0.0020737402555889299</cx:pt>
          <cx:pt idx="592">0.011300707730417</cx:pt>
          <cx:pt idx="593">0.011813946093618299</cx:pt>
          <cx:pt idx="594">0.014428249057424399</cx:pt>
          <cx:pt idx="595">0.022789292684570101</cx:pt>
          <cx:pt idx="596">0.018550596793610399</cx:pt>
          <cx:pt idx="597">0.019035138803065899</cx:pt>
          <cx:pt idx="598">0.00248965966888052</cx:pt>
          <cx:pt idx="599">0.0028827680945595299</cx:pt>
          <cx:pt idx="600">-0.00118360769577016</cx:pt>
          <cx:pt idx="601">-0.013705402086517099</cx:pt>
          <cx:pt idx="602">-0.019954917391910399</cx:pt>
          <cx:pt idx="603">-0.018904268741222901</cx:pt>
          <cx:pt idx="604">-0.024879253092074002</cx:pt>
          <cx:pt idx="605">-0.00175979059901841</cx:pt>
          <cx:pt idx="606">-0.00038284300864677699</cx:pt>
          <cx:pt idx="607">0.0070946729859516101</cx:pt>
          <cx:pt idx="608">0.0151980681967678</cx:pt>
          <cx:pt idx="609">0.020238827317515501</cx:pt>
          <cx:pt idx="610">0.030996482046482799</cx:pt>
          <cx:pt idx="611">0.0211822976984627</cx:pt>
          <cx:pt idx="612">0.0028109713460734401</cx:pt>
          <cx:pt idx="613">-0.002976124022776</cx:pt>
          <cx:pt idx="614">-0.00026206821715191002</cx:pt>
          <cx:pt idx="615">-0.000325948641929326</cx:pt>
          <cx:pt idx="616">3.03811833719824e-05</cx:pt>
          <cx:pt idx="617">0.000103332380253443</cx:pt>
          <cx:pt idx="618">0.00124801773127557</cx:pt>
          <cx:pt idx="619">0.0033320201546671599</cx:pt>
          <cx:pt idx="620">0.00962431473216541</cx:pt>
          <cx:pt idx="621">0.00882543242994039</cx:pt>
          <cx:pt idx="622">0.013941192385429299</cx:pt>
          <cx:pt idx="623">0.017398250944845699</cx:pt>
          <cx:pt idx="624">0.012563663030271</cx:pt>
          <cx:pt idx="625">0.014521216354005001</cx:pt>
          <cx:pt idx="626">0.0138544490765016</cx:pt>
          <cx:pt idx="627">0.0093759707709545007</cx:pt>
          <cx:pt idx="628">0.00835902575457762</cx:pt>
          <cx:pt idx="629">-0.0081748140571661007</cx:pt>
          <cx:pt idx="630">-0.027298529654888999</cx:pt>
          <cx:pt idx="631">-0.0294048003008925</cx:pt>
          <cx:pt idx="632">-0.024475078637285302</cx:pt>
          <cx:pt idx="633">-0.016503094051379601</cx:pt>
          <cx:pt idx="634">-0.0029355512204939601</cx:pt>
          <cx:pt idx="635">0.0138721945146878</cx:pt>
          <cx:pt idx="636">0.0161423506587949</cx:pt>
          <cx:pt idx="637">0.019402753712641</cx:pt>
          <cx:pt idx="638">0.017265026957513099</cx:pt>
          <cx:pt idx="639">0.0089792399505068104</cx:pt>
          <cx:pt idx="640">0.0018801314894308901</cx:pt>
          <cx:pt idx="641">-0.0027461407593101098</cx:pt>
          <cx:pt idx="642">0.000156807326771747</cx:pt>
          <cx:pt idx="643">0.00023029677658049</cx:pt>
          <cx:pt idx="644">-0.00082286316019668303</cx:pt>
          <cx:pt idx="645">9.2858517188313197e-05</cx:pt>
          <cx:pt idx="646">0.00013961542181053301</cx:pt>
          <cx:pt idx="647">0.00123466703709162</cx:pt>
          <cx:pt idx="648">0.00081249325407662298</cx:pt>
          <cx:pt idx="649">-0.0053859040702322197</cx:pt>
          <cx:pt idx="650">-0.0139831673127039</cx:pt>
          <cx:pt idx="651">-0.0035380088350297498</cx:pt>
          <cx:pt idx="652">0.014772071179843801</cx:pt>
          <cx:pt idx="653">0.016169348965448999</cx:pt>
          <cx:pt idx="654">0.017175689992678499</cx:pt>
          <cx:pt idx="655">0.012768173102256799</cx:pt>
          <cx:pt idx="656">0.0043828939537353603</cx:pt>
          <cx:pt idx="657">0.000205731638085628</cx:pt>
          <cx:pt idx="658">-0.0118944207087162</cx:pt>
          <cx:pt idx="659">-0.0131880977737651</cx:pt>
          <cx:pt idx="660">-0.0104068535519048</cx:pt>
          <cx:pt idx="661">-0.0087483229877570994</cx:pt>
          <cx:pt idx="662">0.0117676777879173</cx:pt>
          <cx:pt idx="663">0.0098550186391270292</cx:pt>
          <cx:pt idx="664">0.014394580350990701</cx:pt>
          <cx:pt idx="665">0.016151924081253401</cx:pt>
          <cx:pt idx="666">0.012856878237632799</cx:pt>
          <cx:pt idx="667">0.0064373875029794803</cx:pt>
          <cx:pt idx="668">-0.0027472910786615402</cx:pt>
          <cx:pt idx="669">-0.0019916078943376602</cx:pt>
          <cx:pt idx="670">-0.00051905393505785797</cx:pt>
          <cx:pt idx="671">0.00036775933921532499</cx:pt>
          <cx:pt idx="672">-0.00073710051785801003</cx:pt>
          <cx:pt idx="673">0.00024936765886226597</cx:pt>
          <cx:pt idx="674">-0.00066036177488750403</cx:pt>
          <cx:pt idx="675">-0.0010904666733289701</cx:pt>
          <cx:pt idx="676">-0.0069622547433505003</cx:pt>
          <cx:pt idx="677">-0.0136986181213448</cx:pt>
          <cx:pt idx="678">-0.015865314572297898</cx:pt>
          <cx:pt idx="679">-0.0093126275716614894</cx:pt>
          <cx:pt idx="680">0.00094200836194159099</cx:pt>
          <cx:pt idx="681">0.011889826518424001</cx:pt>
          <cx:pt idx="682">0.0140484336965338</cx:pt>
          <cx:pt idx="683">0.0143178365250446</cx:pt>
          <cx:pt idx="684">0.00612637624042533</cx:pt>
          <cx:pt idx="685">0.015838121662490701</cx:pt>
          <cx:pt idx="686">0.011206970737694799</cx:pt>
          <cx:pt idx="687">0.0027077929077228501</cx:pt>
          <cx:pt idx="688">0.0083337539852403296</cx:pt>
          <cx:pt idx="689">-0.0038579482897007499</cx:pt>
          <cx:pt idx="690">0.0058609303982604596</cx:pt>
          <cx:pt idx="691">0.0022977518370118498</cx:pt>
          <cx:pt idx="692">0.0037608024793942601</cx:pt>
          <cx:pt idx="693">7.6135266273117598e-05</cx:pt>
          <cx:pt idx="694">0.00180605255044326</cx:pt>
          <cx:pt idx="695">0.00081132842225073898</cx:pt>
          <cx:pt idx="696">0.00093375988433496099</cx:pt>
          <cx:pt idx="697">0.0011246949614430899</cx:pt>
          <cx:pt idx="698">-0.00015414825268736</cx:pt>
          <cx:pt idx="699">-0.000184734264039344</cx:pt>
          <cx:pt idx="700">0.00078018334422125398</cx:pt>
          <cx:pt idx="701">0.00013568011658058801</cx:pt>
          <cx:pt idx="702">0.00028917776543944398</cx:pt>
          <cx:pt idx="703">-0.000626419213933037</cx:pt>
          <cx:pt idx="704">-0.0042945520350008799</cx:pt>
          <cx:pt idx="705">-0.0078989340715973303</cx:pt>
          <cx:pt idx="706">-0.0017158080692319</cx:pt>
          <cx:pt idx="707">-0.0054909801811979997</cx:pt>
          <cx:pt idx="708">-0.0065970864997575802</cx:pt>
          <cx:pt idx="709">-0.00760061875256273</cx:pt>
          <cx:pt idx="710">-0.0042017381711588701</cx:pt>
          <cx:pt idx="711">-0.0072263087008712697</cx:pt>
          <cx:pt idx="712">-0.0097006250896612203</cx:pt>
          <cx:pt idx="713">0.00077049936145948204</cx:pt>
          <cx:pt idx="714">0.0055260695518422097</cx:pt>
          <cx:pt idx="715">0.0064842473386794901</cx:pt>
          <cx:pt idx="716">0.0031301582527655299</cx:pt>
          <cx:pt idx="717">0.00048034952612296299</cx:pt>
          <cx:pt idx="718">-0.00183796971184083</cx:pt>
          <cx:pt idx="719">-0.0050573121512026403</cx:pt>
          <cx:pt idx="720">-0.0018752035853352299</cx:pt>
          <cx:pt idx="721">-0.00087332489528648902</cx:pt>
          <cx:pt idx="722">-9.1875054371091299e-05</cx:pt>
          <cx:pt idx="723">-0.00072209096601578895</cx:pt>
          <cx:pt idx="724">-0.00031114251131321002</cx:pt>
          <cx:pt idx="725">-0.00061547480058055798</cx:pt>
          <cx:pt idx="726">0.00042212717828629199</cx:pt>
          <cx:pt idx="727">0.000279857970136773</cx:pt>
          <cx:pt idx="728">0.00047149384879651199</cx:pt>
          <cx:pt idx="729">-0.00026667204672972802</cx:pt>
          <cx:pt idx="730">-0.000102680842427349</cx:pt>
          <cx:pt idx="731">-0.000439838957649803</cx:pt>
          <cx:pt idx="732">0.00094187152748167601</cx:pt>
          <cx:pt idx="733">0.00108206574446857</cx:pt>
          <cx:pt idx="734">-0.00027379743407823499</cx:pt>
          <cx:pt idx="735">-0.00182929261744895</cx:pt>
          <cx:pt idx="736">-0.0047828291261082598</cx:pt>
          <cx:pt idx="737">-0.0096472824597930492</cx:pt>
          <cx:pt idx="738">-0.0083247088972161001</cx:pt>
          <cx:pt idx="739">-0.00079419209974380804</cx:pt>
          <cx:pt idx="740">0.0030791304281631098</cx:pt>
          <cx:pt idx="741">0.000368264534711088</cx:pt>
          <cx:pt idx="742">-0.0048013898666097897</cx:pt>
          <cx:pt idx="743">-0.0097550421742407297</cx:pt>
          <cx:pt idx="744">-0.00537177607208304</cx:pt>
          <cx:pt idx="745">-0.0080546172816896005</cx:pt>
          <cx:pt idx="746">-0.0042533906504713002</cx:pt>
          <cx:pt idx="747">-0.0037565192635717099</cx:pt>
          <cx:pt idx="748">0.00030932108339598097</cx:pt>
          <cx:pt idx="749">-0.00020521656628114899</cx:pt>
          <cx:pt idx="750">-0.0022553449346672401</cx:pt>
          <cx:pt idx="751">-0.00033698552477878102</cx:pt>
          <cx:pt idx="752">0.00035496671415999402</cx:pt>
          <cx:pt idx="753">0.00033358063929179099</cx:pt>
          <cx:pt idx="754">0.00033287765109705299</cx:pt>
          <cx:pt idx="755">4.4957346398708102e-05</cx:pt>
          <cx:pt idx="756">-0.00045058061678618599</cx:pt>
          <cx:pt idx="757">-0.00065023917768067697</cx:pt>
          <cx:pt idx="758">0.00031555284104950497</cx:pt>
          <cx:pt idx="759">-0.000331548611265894</cx:pt>
          <cx:pt idx="760">0.00013882029103290901</cx:pt>
          <cx:pt idx="761">0.00026410351104828102</cx:pt>
          <cx:pt idx="762">0.00083425005949076705</cx:pt>
          <cx:pt idx="763">-0.000107070998400692</cx:pt>
          <cx:pt idx="764">-0.00060555022268245098</cx:pt>
          <cx:pt idx="765">0.000101903729364019</cx:pt>
          <cx:pt idx="766">0.00089529587554986996</cx:pt>
          <cx:pt idx="767">0.00053999964400745998</cx:pt>
          <cx:pt idx="768">0.00129578016218836</cx:pt>
          <cx:pt idx="769">-0.00068509776261465899</cx:pt>
          <cx:pt idx="770">-0.00051042226253166705</cx:pt>
          <cx:pt idx="771">-0.0023555164560001298</cx:pt>
          <cx:pt idx="772">-0.00162490534120667</cx:pt>
          <cx:pt idx="773">-0.0018297913847535601</cx:pt>
          <cx:pt idx="774">-0.00210830437471467</cx:pt>
          <cx:pt idx="775">-0.000198289194313862</cx:pt>
          <cx:pt idx="776">0.00053922882340262299</cx:pt>
          <cx:pt idx="777">-0.0013632633184412399</cx:pt>
          <cx:pt idx="778">-0.0020993954614196299</cx:pt>
          <cx:pt idx="779">-0.00047527443589179399</cx:pt>
          <cx:pt idx="780">0.00046594476311909698</cx:pt>
          <cx:pt idx="781">-0.00043299651473324599</cx:pt>
          <cx:pt idx="782">-0.00071446734788896502</cx:pt>
          <cx:pt idx="783">5.6070529083658202e-05</cx:pt>
          <cx:pt idx="784">-0.0010252707288946549</cx:pt>
          <cx:pt idx="785">-0.00071944038870586004</cx:pt>
          <cx:pt idx="786">-0.001496065574177915</cx:pt>
          <cx:pt idx="787">-0.0020582699874614526</cx:pt>
          <cx:pt idx="788">-0.0032269807723208249</cx:pt>
          <cx:pt idx="789">-0.00111479569456103</cx:pt>
          <cx:pt idx="790">0.00026499062278219002</cx:pt>
          <cx:pt idx="791">-0.0014292123841575051</cx:pt>
          <cx:pt idx="792">-0.00046247014997400249</cx:pt>
          <cx:pt idx="793">-0.00061240627788194002</cx:pt>
          <cx:pt idx="794">0.0023816670579619474</cx:pt>
          <cx:pt idx="795">0.0027388250585353752</cx:pt>
          <cx:pt idx="796">0.0058609479670134251</cx:pt>
          <cx:pt idx="797">0.0013352186043933624</cx:pt>
          <cx:pt idx="798">-0.0021061112683851651</cx:pt>
          <cx:pt idx="799">-0.0026100852281149499</cx:pt>
          <cx:pt idx="800">-0.00055630627761340005</cx:pt>
          <cx:pt idx="801">-0.0020971360649325102</cx:pt>
          <cx:pt idx="802">0.00035428497156757499</cx:pt>
          <cx:pt idx="803">0.0012345633963027774</cx:pt>
          <cx:pt idx="804">-0.00034196979242499999</cx:pt>
          <cx:pt idx="805">0.00096345552420398003</cx:pt>
          <cx:pt idx="806">-0.00028616350262566752</cx:pt>
          <cx:pt idx="807">0.00013921852460514926</cx:pt>
          <cx:pt idx="808">4.9962594225149e-05</cx:pt>
          <cx:pt idx="809">3.7286560590038503e-05</cx:pt>
          <cx:pt idx="810">4.6514997984922501e-05</cx:pt>
          <cx:pt idx="811">-7.5286380504558753e-05</cx:pt>
          <cx:pt idx="812">-0.00055303687965554754</cx:pt>
          <cx:pt idx="813">-0.001025593063953695</cx:pt>
          <cx:pt idx="814">-0.0021853853119717273</cx:pt>
          <cx:pt idx="815">-0.0019802374218397777</cx:pt>
          <cx:pt idx="816">-0.0037653014015971999</cx:pt>
          <cx:pt idx="817">-0.0043258908509573001</cx:pt>
          <cx:pt idx="818">-0.00091727395866210502</cx:pt>
          <cx:pt idx="819">-0.00038072084622788998</cx:pt>
          <cx:pt idx="820">-0.0020345760882370025</cx:pt>
          <cx:pt idx="821">-0.0018601571696178301</cx:pt>
          <cx:pt idx="822">0.0015473674595670025</cx:pt>
          <cx:pt idx="823">0.0026964523374028498</cx:pt>
          <cx:pt idx="824">0.0022307167980836051</cx:pt>
          <cx:pt idx="825">0.0020531934188655751</cx:pt>
          <cx:pt idx="826">-0.0022267478024516952</cx:pt>
          <cx:pt idx="827">-0.003766408188921975</cx:pt>
          <cx:pt idx="828">0.00093822248165246753</cx:pt>
          <cx:pt idx="829">-0.00073412447090832997</cx:pt>
          <cx:pt idx="830">-0.00059251548302706502</cx:pt>
          <cx:pt idx="831">-8.5477033202318494e-05</cx:pt>
          <cx:pt idx="832">-4.3775362123271751e-05</cx:pt>
          <cx:pt idx="833">0.000975461385515245</cx:pt>
          <cx:pt idx="834">0.00079305384715552504</cx:pt>
          <cx:pt idx="835">0.00034060344033378498</cx:pt>
          <cx:pt idx="836">-7.7296018781648247e-05</cx:pt>
          <cx:pt idx="837">-7.5475197983297256e-05</cx:pt>
          <cx:pt idx="838">-8.4408677450268255e-05</cx:pt>
          <cx:pt idx="839">-0.0002559234608394525</cx:pt>
          <cx:pt idx="840">-0.00098033308320234248</cx:pt>
          <cx:pt idx="841">-0.0022133379390792576</cx:pt>
          <cx:pt idx="842">-0.0028136426575076749</cx:pt>
          <cx:pt idx="843">-0.0016715539927337349</cx:pt>
          <cx:pt idx="844">-0.0045361669611017246</cx:pt>
          <cx:pt idx="845">-0.004184211586216775</cx:pt>
          <cx:pt idx="846">-0.00061043864773026248</cx:pt>
          <cx:pt idx="847">-0.003218915848570075</cx:pt>
          <cx:pt idx="848">-0.0051085666960909246</cx:pt>
          <cx:pt idx="849">-0.0026773290443137749</cx:pt>
          <cx:pt idx="850">0.00052552993306676746</cx:pt>
          <cx:pt idx="851">7.0814486633871251e-05</cx:pt>
          <cx:pt idx="852">-0.0026899092475185251</cx:pt>
          <cx:pt idx="853">-0.0040686843473061252</cx:pt>
          <cx:pt idx="854">-0.0049743927642175003</cx:pt>
          <cx:pt idx="855">-0.0031066910612805752</cx:pt>
          <cx:pt idx="856">0.00093131828116613496</cx:pt>
          <cx:pt idx="857">0.0034125179624435748</cx:pt>
          <cx:pt idx="858">0.0011296702742603776</cx:pt>
          <cx:pt idx="859">0.00136739367789451</cx:pt>
          <cx:pt idx="860">0.0029641451631251502</cx:pt>
          <cx:pt idx="861">0.0024672510738756375</cx:pt>
          <cx:pt idx="862">0.00019023216616719825</cx:pt>
          <cx:pt idx="863">-0.000358223101965315</cx:pt>
          <cx:pt idx="864">-0.00061288341228784996</cx:pt>
          <cx:pt idx="865">-0.00020027665025960101</cx:pt>
          <cx:pt idx="866">-0.00026219626367488251</cx:pt>
          <cx:pt idx="867">-0.00063428492539975502</cx:pt>
          <cx:pt idx="868">-0.0007063733859698025</cx:pt>
          <cx:pt idx="869">-0.0020602373834918523</cx:pt>
          <cx:pt idx="870">-0.00038029635250821253</cx:pt>
          <cx:pt idx="871">6.7034545837225756e-05</cx:pt>
          <cx:pt idx="872">-0.0016899518802938225</cx:pt>
          <cx:pt idx="873">-0.0033789323574207248</cx:pt>
          <cx:pt idx="874">-0.00082414757328961002</cx:pt>
          <cx:pt idx="875">-0.0015517752759088325</cx:pt>
          <cx:pt idx="876">-0.0013620638098901701</cx:pt>
          <cx:pt idx="877">-0.001097096166541805</cx:pt>
          <cx:pt idx="878">-0.0013839003129717674</cx:pt>
          <cx:pt idx="879">-0.0023959669063487949</cx:pt>
          <cx:pt idx="880">-0.010104732649631624</cx:pt>
          <cx:pt idx="881">-0.0081617264297447999</cx:pt>
          <cx:pt idx="882">-0.0049451022407318752</cx:pt>
          <cx:pt idx="883">-0.00011570291091958751</cx:pt>
          <cx:pt idx="884">-0.0010252707288946549</cx:pt>
          <cx:pt idx="885">-0.00071944038870586004</cx:pt>
          <cx:pt idx="886">-0.001496065574177915</cx:pt>
          <cx:pt idx="887">-0.0020582699874614526</cx:pt>
          <cx:pt idx="888">-0.0032269807723208249</cx:pt>
          <cx:pt idx="889">-0.00111479569456103</cx:pt>
          <cx:pt idx="890">0.00026499062278219002</cx:pt>
          <cx:pt idx="891">-0.0014292123841575051</cx:pt>
          <cx:pt idx="892">-0.00046247014997400249</cx:pt>
          <cx:pt idx="893">-0.00061240627788194002</cx:pt>
          <cx:pt idx="894">0.0023816670579619474</cx:pt>
          <cx:pt idx="895">0.0027388250585353752</cx:pt>
          <cx:pt idx="896">0.0058609479670134251</cx:pt>
          <cx:pt idx="897">0.0013352186043933624</cx:pt>
          <cx:pt idx="898">-0.0021061112683851651</cx:pt>
          <cx:pt idx="899">-0.0026100852281149499</cx:pt>
          <cx:pt idx="900">-0.00055630627761340005</cx:pt>
          <cx:pt idx="901">-0.0020971360649325102</cx:pt>
          <cx:pt idx="902">0.00035428497156757499</cx:pt>
          <cx:pt idx="903">0.0012345633963027774</cx:pt>
          <cx:pt idx="904">-0.00034196979242499999</cx:pt>
          <cx:pt idx="905">0.00096345552420398003</cx:pt>
          <cx:pt idx="906">-0.00028616350262566752</cx:pt>
          <cx:pt idx="907">0.00013921852460514926</cx:pt>
          <cx:pt idx="908">4.9962594225149e-05</cx:pt>
          <cx:pt idx="909">3.7286560590038503e-05</cx:pt>
          <cx:pt idx="910">4.6514997984922501e-05</cx:pt>
          <cx:pt idx="911">-7.5286380504558753e-05</cx:pt>
          <cx:pt idx="912">-0.00055303687965554754</cx:pt>
          <cx:pt idx="913">-0.001025593063953695</cx:pt>
          <cx:pt idx="914">-0.0021853853119717273</cx:pt>
          <cx:pt idx="915">-0.0019802374218397777</cx:pt>
          <cx:pt idx="916">-0.0037653014015971999</cx:pt>
          <cx:pt idx="917">-0.0043258908509573001</cx:pt>
          <cx:pt idx="918">-0.00091727395866210502</cx:pt>
          <cx:pt idx="919">-0.00038072084622788998</cx:pt>
          <cx:pt idx="920">-0.0020345760882370025</cx:pt>
          <cx:pt idx="921">-0.0018601571696178301</cx:pt>
          <cx:pt idx="922">0.0015473674595670025</cx:pt>
          <cx:pt idx="923">0.0026964523374028498</cx:pt>
          <cx:pt idx="924">0.0022307167980836051</cx:pt>
          <cx:pt idx="925">0.0020531934188655751</cx:pt>
          <cx:pt idx="926">-0.0022267478024516952</cx:pt>
          <cx:pt idx="927">-0.003766408188921975</cx:pt>
          <cx:pt idx="928">0.00093822248165246753</cx:pt>
          <cx:pt idx="929">-0.00073412447090832997</cx:pt>
          <cx:pt idx="930">-0.00059251548302706502</cx:pt>
          <cx:pt idx="931">-8.5477033202318494e-05</cx:pt>
          <cx:pt idx="932">-4.3775362123271751e-05</cx:pt>
          <cx:pt idx="933">0.000975461385515245</cx:pt>
          <cx:pt idx="934">0.00079305384715552504</cx:pt>
          <cx:pt idx="935">0.00034060344033378498</cx:pt>
          <cx:pt idx="936">-7.7296018781648247e-05</cx:pt>
          <cx:pt idx="937">-7.5475197983297256e-05</cx:pt>
          <cx:pt idx="938">-8.4408677450268255e-05</cx:pt>
          <cx:pt idx="939">-0.0002559234608394525</cx:pt>
          <cx:pt idx="940">-0.00098033308320234248</cx:pt>
          <cx:pt idx="941">-0.0022133379390792576</cx:pt>
          <cx:pt idx="942">-0.0028136426575076749</cx:pt>
          <cx:pt idx="943">-0.0016715539927337349</cx:pt>
          <cx:pt idx="944">-0.0045361669611017246</cx:pt>
          <cx:pt idx="945">-0.004184211586216775</cx:pt>
          <cx:pt idx="946">-0.00061043864773026248</cx:pt>
          <cx:pt idx="947">-0.003218915848570075</cx:pt>
          <cx:pt idx="948">-0.0051085666960909246</cx:pt>
          <cx:pt idx="949">-0.0026773290443137749</cx:pt>
          <cx:pt idx="950">0.00052552993306676746</cx:pt>
          <cx:pt idx="951">7.0814486633871251e-05</cx:pt>
          <cx:pt idx="952">-0.0026899092475185251</cx:pt>
          <cx:pt idx="953">-0.0040686843473061252</cx:pt>
          <cx:pt idx="954">-0.0049743927642175003</cx:pt>
          <cx:pt idx="955">-0.0031066910612805752</cx:pt>
          <cx:pt idx="956">0.00093131828116613496</cx:pt>
          <cx:pt idx="957">0.0034125179624435748</cx:pt>
          <cx:pt idx="958">0.0011296702742603776</cx:pt>
          <cx:pt idx="959">0.00136739367789451</cx:pt>
          <cx:pt idx="960">0.0029641451631251502</cx:pt>
          <cx:pt idx="961">0.0024672510738756375</cx:pt>
          <cx:pt idx="962">0.00019023216616719825</cx:pt>
          <cx:pt idx="963">-0.000358223101965315</cx:pt>
          <cx:pt idx="964">-0.00061288341228784996</cx:pt>
          <cx:pt idx="965">-0.00020027665025960101</cx:pt>
          <cx:pt idx="966">-0.00026219626367488251</cx:pt>
          <cx:pt idx="967">-0.00063428492539975502</cx:pt>
          <cx:pt idx="968">-0.0007063733859698025</cx:pt>
          <cx:pt idx="969">-0.0020602373834918523</cx:pt>
          <cx:pt idx="970">-0.00038029635250821253</cx:pt>
          <cx:pt idx="971">6.7034545837225756e-05</cx:pt>
          <cx:pt idx="972">-0.0016899518802938225</cx:pt>
          <cx:pt idx="973">-0.0033789323574207248</cx:pt>
          <cx:pt idx="974">-0.00082414757328961002</cx:pt>
          <cx:pt idx="975">-0.0015517752759088325</cx:pt>
          <cx:pt idx="976">-0.0013620638098901701</cx:pt>
          <cx:pt idx="977">-0.001097096166541805</cx:pt>
          <cx:pt idx="978">-0.0013839003129717674</cx:pt>
          <cx:pt idx="979">-0.0023959669063487949</cx:pt>
          <cx:pt idx="980">-0.010104732649631624</cx:pt>
          <cx:pt idx="981">-0.0081617264297447999</cx:pt>
          <cx:pt idx="982">-0.0049451022407318752</cx:pt>
          <cx:pt idx="983">-0.00011570291091958751</cx:pt>
          <cx:pt idx="984">-0.0010252707288946549</cx:pt>
          <cx:pt idx="985">-0.00071944038870586004</cx:pt>
          <cx:pt idx="986">-0.001496065574177915</cx:pt>
          <cx:pt idx="987">-0.0020582699874614526</cx:pt>
          <cx:pt idx="988">-0.0032269807723208249</cx:pt>
          <cx:pt idx="989">-0.00111479569456103</cx:pt>
          <cx:pt idx="990">0.00026499062278219002</cx:pt>
          <cx:pt idx="991">-0.0014292123841575051</cx:pt>
          <cx:pt idx="992">-0.00046247014997400249</cx:pt>
          <cx:pt idx="993">-0.00061240627788194002</cx:pt>
          <cx:pt idx="994">0.0023816670579619474</cx:pt>
          <cx:pt idx="995">0.0027388250585353752</cx:pt>
          <cx:pt idx="996">0.0058609479670134251</cx:pt>
          <cx:pt idx="997">0.0013352186043933624</cx:pt>
          <cx:pt idx="998">-0.0021061112683851651</cx:pt>
          <cx:pt idx="999">-0.0026100852281149499</cx:pt>
          <cx:pt idx="1000">-0.00055630627761340005</cx:pt>
          <cx:pt idx="1001">-0.0020971360649325102</cx:pt>
          <cx:pt idx="1002">0.00035428497156757499</cx:pt>
          <cx:pt idx="1003">0.0012345633963027774</cx:pt>
          <cx:pt idx="1004">-0.00034196979242499999</cx:pt>
          <cx:pt idx="1005">0.00096345552420398003</cx:pt>
          <cx:pt idx="1006">-0.00028616350262566752</cx:pt>
          <cx:pt idx="1007">0.00013921852460514926</cx:pt>
          <cx:pt idx="1008">4.9962594225149e-05</cx:pt>
          <cx:pt idx="1009">3.7286560590038503e-05</cx:pt>
          <cx:pt idx="1010">4.6514997984922501e-05</cx:pt>
          <cx:pt idx="1011">-7.5286380504558753e-05</cx:pt>
          <cx:pt idx="1012">-0.00055303687965554754</cx:pt>
          <cx:pt idx="1013">-0.001025593063953695</cx:pt>
          <cx:pt idx="1014">-0.0021853853119717273</cx:pt>
          <cx:pt idx="1015">-0.0019802374218397777</cx:pt>
          <cx:pt idx="1016">-0.0037653014015971999</cx:pt>
          <cx:pt idx="1017">-0.0043258908509573001</cx:pt>
          <cx:pt idx="1018">-0.00091727395866210502</cx:pt>
          <cx:pt idx="1019">-0.00038072084622788998</cx:pt>
          <cx:pt idx="1020">-0.0020345760882370025</cx:pt>
          <cx:pt idx="1021">-0.0018601571696178301</cx:pt>
          <cx:pt idx="1022">0.0015473674595670025</cx:pt>
          <cx:pt idx="1023">0.0026964523374028498</cx:pt>
          <cx:pt idx="1024">0.0022307167980836051</cx:pt>
          <cx:pt idx="1025">0.0020531934188655751</cx:pt>
          <cx:pt idx="1026">-0.0022267478024516952</cx:pt>
          <cx:pt idx="1027">-0.003766408188921975</cx:pt>
          <cx:pt idx="1028">0.00093822248165246753</cx:pt>
          <cx:pt idx="1029">-0.00073412447090832997</cx:pt>
          <cx:pt idx="1030">-0.00059251548302706502</cx:pt>
          <cx:pt idx="1031">-8.5477033202318494e-05</cx:pt>
          <cx:pt idx="1032">-4.3775362123271751e-05</cx:pt>
          <cx:pt idx="1033">0.000975461385515245</cx:pt>
          <cx:pt idx="1034">0.00079305384715552504</cx:pt>
          <cx:pt idx="1035">0.00034060344033378498</cx:pt>
          <cx:pt idx="1036">-7.7296018781648247e-05</cx:pt>
          <cx:pt idx="1037">-7.5475197983297256e-05</cx:pt>
          <cx:pt idx="1038">-8.4408677450268255e-05</cx:pt>
          <cx:pt idx="1039">-0.0002559234608394525</cx:pt>
          <cx:pt idx="1040">-0.00098033308320234248</cx:pt>
          <cx:pt idx="1041">-0.0022133379390792576</cx:pt>
          <cx:pt idx="1042">-0.0028136426575076749</cx:pt>
          <cx:pt idx="1043">-0.0016715539927337349</cx:pt>
          <cx:pt idx="1044">-0.0045361669611017246</cx:pt>
          <cx:pt idx="1045">-0.004184211586216775</cx:pt>
          <cx:pt idx="1046">-0.00061043864773026248</cx:pt>
          <cx:pt idx="1047">-0.003218915848570075</cx:pt>
          <cx:pt idx="1048">-0.0051085666960909246</cx:pt>
          <cx:pt idx="1049">-0.0026773290443137749</cx:pt>
          <cx:pt idx="1050">0.00052552993306676746</cx:pt>
          <cx:pt idx="1051">7.0814486633871251e-05</cx:pt>
          <cx:pt idx="1052">-0.0026899092475185251</cx:pt>
          <cx:pt idx="1053">-0.0040686843473061252</cx:pt>
          <cx:pt idx="1054">-0.0049743927642175003</cx:pt>
          <cx:pt idx="1055">-0.0031066910612805752</cx:pt>
          <cx:pt idx="1056">0.00093131828116613496</cx:pt>
          <cx:pt idx="1057">0.0034125179624435748</cx:pt>
          <cx:pt idx="1058">0.0011296702742603776</cx:pt>
          <cx:pt idx="1059">0.00136739367789451</cx:pt>
          <cx:pt idx="1060">0.0029641451631251502</cx:pt>
          <cx:pt idx="1061">0.0024672510738756375</cx:pt>
          <cx:pt idx="1062">0.00019023216616719825</cx:pt>
          <cx:pt idx="1063">-0.000358223101965315</cx:pt>
          <cx:pt idx="1064">-0.00061288341228784996</cx:pt>
          <cx:pt idx="1065">-0.00020027665025960101</cx:pt>
          <cx:pt idx="1066">-0.00026219626367488251</cx:pt>
          <cx:pt idx="1067">-0.00063428492539975502</cx:pt>
          <cx:pt idx="1068">-0.0007063733859698025</cx:pt>
          <cx:pt idx="1069">-0.0020602373834918523</cx:pt>
          <cx:pt idx="1070">-0.00038029635250821253</cx:pt>
          <cx:pt idx="1071">6.7034545837225756e-05</cx:pt>
          <cx:pt idx="1072">-0.0016899518802938225</cx:pt>
          <cx:pt idx="1073">-0.0033789323574207248</cx:pt>
          <cx:pt idx="1074">-0.00082414757328961002</cx:pt>
          <cx:pt idx="1075">-0.0015517752759088325</cx:pt>
          <cx:pt idx="1076">-0.0013620638098901701</cx:pt>
          <cx:pt idx="1077">-0.001097096166541805</cx:pt>
          <cx:pt idx="1078">-0.0013839003129717674</cx:pt>
          <cx:pt idx="1079">-0.0023959669063487949</cx:pt>
          <cx:pt idx="1080">-0.010104732649631624</cx:pt>
          <cx:pt idx="1081">-0.0081617264297447999</cx:pt>
          <cx:pt idx="1082">-0.0049451022407318752</cx:pt>
          <cx:pt idx="1083">-0.00011570291091958751</cx:pt>
        </cx:lvl>
      </cx:numDim>
    </cx:data>
    <cx:data id="28">
      <cx:numDim type="val">
        <cx:f>Sheet2!$AC$1:$AC$1084</cx:f>
        <cx:lvl ptCount="1084" formatCode="G/通用格式">
          <cx:pt idx="0">0.00018286583014842501</cx:pt>
          <cx:pt idx="1">0.00046725521384732101</cx:pt>
          <cx:pt idx="2">0.00036034541156190801</cx:pt>
          <cx:pt idx="3">0.00019520026816925799</cx:pt>
          <cx:pt idx="4">0.000168640995798532</cx:pt>
          <cx:pt idx="5">-0.00090626820595760005</cx:pt>
          <cx:pt idx="6">0.00084452671469675996</cx:pt>
          <cx:pt idx="7">-1.0288833364885399e-06</cx:pt>
          <cx:pt idx="8">-0.00027261318246464002</cx:pt>
          <cx:pt idx="9">0.00014158239948330799</cx:pt>
          <cx:pt idx="10">0.000180159253633869</cx:pt>
          <cx:pt idx="11">0.00074271519043982495</cx:pt>
          <cx:pt idx="12">-0.00034533748654613002</cx:pt>
          <cx:pt idx="13">0.00015611481932525299</cx:pt>
          <cx:pt idx="14">9.6001034286921194e-05</cx:pt>
          <cx:pt idx="15">0.00059917014620237204</cx:pt>
          <cx:pt idx="16">-0.000368520448019208</cx:pt>
          <cx:pt idx="17">-0.00071339561481562595</cx:pt>
          <cx:pt idx="18">0.000392591373833139</cx:pt>
          <cx:pt idx="19">-0.00016842773291143</cx:pt>
          <cx:pt idx="20">0.00056956318243721197</cx:pt>
          <cx:pt idx="21">0.00035123712101578302</cx:pt>
          <cx:pt idx="22">-0.00019069297624425499</cx:pt>
          <cx:pt idx="23">0.00043491678028727298</cx:pt>
          <cx:pt idx="24">-0.00037196569011288902</cx:pt>
          <cx:pt idx="25">-0.000223867297213059</cx:pt>
          <cx:pt idx="26">-0.00045845683978795802</cx:pt>
          <cx:pt idx="27">0.00090590906378054995</cx:pt>
          <cx:pt idx="28">0.00035556342326305398</cx:pt>
          <cx:pt idx="29">-0.000229316361387182</cx:pt>
          <cx:pt idx="30">-0.00082062250097305104</cx:pt>
          <cx:pt idx="31">-9.6984334176904497e-05</cx:pt>
          <cx:pt idx="32">-0.00019746150344607699</cx:pt>
          <cx:pt idx="33">0.000140735953153184</cx:pt>
          <cx:pt idx="34">-0.0016450769507207899</cx:pt>
          <cx:pt idx="35">-0.0021333261440515199</cx:pt>
          <cx:pt idx="36">-0.0024135547312487001</cx:pt>
          <cx:pt idx="37">-0.00187015889808466</cx:pt>
          <cx:pt idx="38">-0.00165402601785408</cx:pt>
          <cx:pt idx="39">-0.00105233061548807</cx:pt>
          <cx:pt idx="40">-0.0034139334629692299</cx:pt>
          <cx:pt idx="41">-0.0026565395999779799</cx:pt>
          <cx:pt idx="42">-0.00039378620987972599</cx:pt>
          <cx:pt idx="43">-0.00047715906332316101</cx:pt>
          <cx:pt idx="44">-0.000319202164617787</cx:pt>
          <cx:pt idx="45">-0.00062692042663230402</cx:pt>
          <cx:pt idx="46">-0.00054096045889092802</cx:pt>
          <cx:pt idx="47">-0.00024947252253643598</cx:pt>
          <cx:pt idx="48">0.000210737378912851</cx:pt>
          <cx:pt idx="49">-0.00085814752029669903</cx:pt>
          <cx:pt idx="50">-0.00178720102874914</cx:pt>
          <cx:pt idx="51">-0.00144347813870139</cx:pt>
          <cx:pt idx="52">-0.000172728269202612</cx:pt>
          <cx:pt idx="53">-0.00072787145073988503</cx:pt>
          <cx:pt idx="54">0.00083500895158350095</cx:pt>
          <cx:pt idx="55">-0.00083542151233556702</cx:pt>
          <cx:pt idx="56">-0.0013928769932903999</cx:pt>
          <cx:pt idx="57">0.00031763457074514701</cx:pt>
          <cx:pt idx="58">-0.00020843027116688301</cx:pt>
          <cx:pt idx="59">-0.00046635007820660702</cx:pt>
          <cx:pt idx="60">-0.000179701969329711</cx:pt>
          <cx:pt idx="61">-0.00074086021222172303</cx:pt>
          <cx:pt idx="62">-0.0010653359577657701</cx:pt>
          <cx:pt idx="63">-0.0048288433554904697</cx:pt>
          <cx:pt idx="64">-0.0038220511832832999</cx:pt>
          <cx:pt idx="65">-0.0041074753557454801</cx:pt>
          <cx:pt idx="66">-0.0114087337674191</cx:pt>
          <cx:pt idx="67">-0.014467358351684299</cx:pt>
          <cx:pt idx="68">-0.018236570200841101</cx:pt>
          <cx:pt idx="69">-0.018216963962921901</cx:pt>
          <cx:pt idx="70">-0.016330836703116199</cx:pt>
          <cx:pt idx="71">-0.010974521597336201</cx:pt>
          <cx:pt idx="72">-0.0101764917883462</cx:pt>
          <cx:pt idx="73">-0.0067732103174169304</cx:pt>
          <cx:pt idx="74">-0.0026206667231278599</cx:pt>
          <cx:pt idx="75">-0.0051607301866476397</cx:pt>
          <cx:pt idx="76">-0.0018837619338112001</cx:pt>
          <cx:pt idx="77">-0.00176789023499879</cx:pt>
          <cx:pt idx="78">-0.0025121504242770001</cx:pt>
          <cx:pt idx="79">-0.0012297229495327501</cx:pt>
          <cx:pt idx="80">-0.00039208115475130001</cx:pt>
          <cx:pt idx="81">-0.00062497107696914903</cx:pt>
          <cx:pt idx="82">0.00086902459984185396</cx:pt>
          <cx:pt idx="83">0.00023139521946384799</cx:pt>
          <cx:pt idx="84">-0.00035805524203262102</cx:pt>
          <cx:pt idx="85">0.00084621049964645899</cx:pt>
          <cx:pt idx="86">-0.00053964649882188697</cx:pt>
          <cx:pt idx="87">0.00097100124917969498</cx:pt>
          <cx:pt idx="88">-0.000242737612761616</cx:pt>
          <cx:pt idx="89">-0.00016551505976226499</cx:pt>
          <cx:pt idx="90">-0.0056029012511684398</cx:pt>
          <cx:pt idx="91">-0.0089398917597399204</cx:pt>
          <cx:pt idx="92">-0.011986625202403201</cx:pt>
          <cx:pt idx="93">-0.0185994010347902</cx:pt>
          <cx:pt idx="94">-0.0247172288849925</cx:pt>
          <cx:pt idx="95">-0.031423590095960102</cx:pt>
          <cx:pt idx="96">-0.044686452262502299</cx:pt>
          <cx:pt idx="97">-0.045493538482414303</cx:pt>
          <cx:pt idx="98">-0.027423605522111601</cx:pt>
          <cx:pt idx="99">-0.0178069471469917</cx:pt>
          <cx:pt idx="100">-0.012556540991992399</cx:pt>
          <cx:pt idx="101">-0.0099525335295347697</cx:pt>
          <cx:pt idx="102">-0.023158554775002099</cx:pt>
          <cx:pt idx="103">-0.0231300200761612</cx:pt>
          <cx:pt idx="104">-0.0156986078226257</cx:pt>
          <cx:pt idx="105">-0.0078293513254512701</cx:pt>
          <cx:pt idx="106">-0.0049259049676396698</cx:pt>
          <cx:pt idx="107">-0.00097488966833921399</cx:pt>
          <cx:pt idx="108">-0.00056315655699793301</cx:pt>
          <cx:pt idx="109">-0.000517142437718928</cx:pt>
          <cx:pt idx="110">-0.00030608527528191997</cx:pt>
          <cx:pt idx="111">-0.00036907460872515101</cx:pt>
          <cx:pt idx="112">0.00045963431458914098</cx:pt>
          <cx:pt idx="113">0.00056916470070048097</cx:pt>
          <cx:pt idx="114">0.000123100641777277</cx:pt>
          <cx:pt idx="115">0.00094546581767323504</cx:pt>
          <cx:pt idx="116">0.0023605948465042501</cx:pt>
          <cx:pt idx="117">-0.00078147457878868104</cx:pt>
          <cx:pt idx="118">-0.0059850710610007104</cx:pt>
          <cx:pt idx="119">-0.0102501804699279</cx:pt>
          <cx:pt idx="120">-0.023095504730541502</cx:pt>
          <cx:pt idx="121">-0.034575848874228501</cx:pt>
          <cx:pt idx="122">-0.0296892066694554</cx:pt>
          <cx:pt idx="123">-0.0076125678363230696</cx:pt>
          <cx:pt idx="124">-0.013392519458020001</cx:pt>
          <cx:pt idx="125">-0.011471032246483</cx:pt>
          <cx:pt idx="126">0.0067713993527717302</cx:pt>
          <cx:pt idx="127">0.00135525298420809</cx:pt>
          <cx:pt idx="128">0.00440106514918374</cx:pt>
          <cx:pt idx="129">0.0221758144855345</cx:pt>
          <cx:pt idx="130">0.0093272470918762101</cx:pt>
          <cx:pt idx="131">0.019759198795980398</cx:pt>
          <cx:pt idx="132">0.010625595101426299</cx:pt>
          <cx:pt idx="133">0.0059940031523105803</cx:pt>
          <cx:pt idx="134">0.0065473810871361201</cx:pt>
          <cx:pt idx="135">0.015086990602707601</cx:pt>
          <cx:pt idx="136">0.0087685618594353296</cx:pt>
          <cx:pt idx="137">0.0017976826667035701</cx:pt>
          <cx:pt idx="138">-2.9039255395362098e-06</cx:pt>
          <cx:pt idx="139">-0.00046791452655329499</cx:pt>
          <cx:pt idx="140">7.6694005149324605e-05</cx:pt>
          <cx:pt idx="141">0.00082219355546317104</cx:pt>
          <cx:pt idx="142">-0.00059328318354364405</cx:pt>
          <cx:pt idx="143">-0.00127763194525138</cx:pt>
          <cx:pt idx="144">0.0030862908304636299</cx:pt>
          <cx:pt idx="145">0.013752176729051199</cx:pt>
          <cx:pt idx="146">0.0018432377342907</cx:pt>
          <cx:pt idx="147">-0.025677339285947499</cx:pt>
          <cx:pt idx="148">-0.0255060539981493</cx:pt>
          <cx:pt idx="149">-0.0064214031206837503</cx:pt>
          <cx:pt idx="150">-0.0202124126882578</cx:pt>
          <cx:pt idx="151">0.049108999884171799</cx:pt>
          <cx:pt idx="152">0.073987699456724801</cx:pt>
          <cx:pt idx="153">0.057614340406514697</cx:pt>
          <cx:pt idx="154">0.033127452869868602</cx:pt>
          <cx:pt idx="155">-0.00928660841980853</cx:pt>
          <cx:pt idx="156">-0.0310970036960946</cx:pt>
          <cx:pt idx="157">0.013078480702860501</cx:pt>
          <cx:pt idx="158">0.022144934965301798</cx:pt>
          <cx:pt idx="159">0.0245100159113479</cx:pt>
          <cx:pt idx="160">0.034186506460493898</cx:pt>
          <cx:pt idx="161">0.018337281043104298</cx:pt>
          <cx:pt idx="162">0.0075529742285871003</cx:pt>
          <cx:pt idx="163">0.012672829316307</cx:pt>
          <cx:pt idx="164">0.0109980078383837</cx:pt>
          <cx:pt idx="165">0.0055730860316621101</cx:pt>
          <cx:pt idx="166">0.00030659638208189798</cx:pt>
          <cx:pt idx="167">-8.3115478004375807e-05</cx:pt>
          <cx:pt idx="168">0.00040984273642055003</cx:pt>
          <cx:pt idx="169">-0.00067056095688371598</cx:pt>
          <cx:pt idx="170">0.00189906362894837</cx:pt>
          <cx:pt idx="171">3.0746051882883698e-05</cx:pt>
          <cx:pt idx="172">0.0010241957036395801</cx:pt>
          <cx:pt idx="173">0.00026735640245008699</cx:pt>
          <cx:pt idx="174">0.00039692736927860503</cx:pt>
          <cx:pt idx="175">-0.0150714768906205</cx:pt>
          <cx:pt idx="176">0.011124442947838001</cx:pt>
          <cx:pt idx="177">0.041027683185960097</cx:pt>
          <cx:pt idx="178">0.017599359468892101</cx:pt>
          <cx:pt idx="179">0.062878239396234603</cx:pt>
          <cx:pt idx="180">0.083290818172270006</cx:pt>
          <cx:pt idx="181">0.121795896097981</cx:pt>
          <cx:pt idx="182">0.0559221457107986</cx:pt>
          <cx:pt idx="183">0.060127950623050701</cx:pt>
          <cx:pt idx="184">0.087627019265109504</cx:pt>
          <cx:pt idx="185">0.078433244153999798</cx:pt>
          <cx:pt idx="186">0.0108241374811473</cx:pt>
          <cx:pt idx="187">0.0079572932418147304</cx:pt>
          <cx:pt idx="188">0.0073886539320668996</cx:pt>
          <cx:pt idx="189">0.0053352498048205898</cx:pt>
          <cx:pt idx="190">-0.0110239061872726</cx:pt>
          <cx:pt idx="191">0.0034418189748287899</cx:pt>
          <cx:pt idx="192">0.010280478335327499</cx:pt>
          <cx:pt idx="193">0.00647469705851086</cx:pt>
          <cx:pt idx="194">0.0031654843892301001</cx:pt>
          <cx:pt idx="195">0.00010214302266387</cx:pt>
          <cx:pt idx="196">-9.2896800112120804e-05</cx:pt>
          <cx:pt idx="197">-0.00072098239471187896</cx:pt>
          <cx:pt idx="198">0.0075484556224376196</cx:pt>
          <cx:pt idx="199">0.00084461666916220749</cx:pt>
          <cx:pt idx="200">-0.00171421638382627</cx:pt>
          <cx:pt idx="201">-0.0044132526740928747</cx:pt>
          <cx:pt idx="202">0.0029224300139411002</cx:pt>
          <cx:pt idx="203">-0.0074093965284684499</cx:pt>
          <cx:pt idx="204">-0.00246483296547227</cx:pt>
          <cx:pt idx="205">0.0080986548051117501</cx:pt>
          <cx:pt idx="206">0.0035767651804835751</cx:pt>
          <cx:pt idx="207">0.005133508689354525</cx:pt>
          <cx:pt idx="208">0.01619299201549625</cx:pt>
          <cx:pt idx="209">0.00738439012057065</cx:pt>
          <cx:pt idx="210">-0.0044546954403569504</cx:pt>
          <cx:pt idx="211">0.0037870827201404748</cx:pt>
          <cx:pt idx="212">0.019464428827239675</cx:pt>
          <cx:pt idx="213">0.016673916390935024</cx:pt>
          <cx:pt idx="214">0.0042478915160903746</cx:pt>
          <cx:pt idx="215">-0.00063460618779645755</cx:pt>
          <cx:pt idx="216">-0.00069174051965245002</cx:pt>
          <cx:pt idx="217">-0.0024683198210426675</cx:pt>
          <cx:pt idx="218">-0.0112441119311455</cx:pt>
          <cx:pt idx="219">-0.0044630979671070247</cx:pt>
          <cx:pt idx="220">-0.0034463793537719998</cx:pt>
          <cx:pt idx="221">-0.00220178702420731</cx:pt>
          <cx:pt idx="222">0.00047313003799538249</cx:pt>
          <cx:pt idx="223">0.00024928079330522376</cx:pt>
          <cx:pt idx="224">-0.00011102688443601649</cx:pt>
          <cx:pt idx="225">-5.1235676757256998e-05</cx:pt>
          <cx:pt idx="226">0.0014403318285833174</cx:pt>
          <cx:pt idx="227">0.0016800913551387976</cx:pt>
          <cx:pt idx="228">-0.00078757637696828505</cx:pt>
          <cx:pt idx="229">0.00070672896755427498</cx:pt>
          <cx:pt idx="230">0.0081831052465692247</cx:pt>
          <cx:pt idx="231">-0.0025021672279280749</cx:pt>
          <cx:pt idx="232">0.01133218188987805</cx:pt>
          <cx:pt idx="233">0.0121276901279781</cx:pt>
          <cx:pt idx="234">-0.0013814259847277201</cx:pt>
          <cx:pt idx="235">-0.0013818877556006301</cx:pt>
          <cx:pt idx="236">-0.0041758100476780502</cx:pt>
          <cx:pt idx="237">0.00050853486048351999</cx:pt>
          <cx:pt idx="238">-0.0058946114509868504</cx:pt>
          <cx:pt idx="239">0.010758494909220324</cx:pt>
          <cx:pt idx="240">0.0082808936789990246</cx:pt>
          <cx:pt idx="241">-0.0070493322078556252</cx:pt>
          <cx:pt idx="242">0.0011741234184253124</cx:pt>
          <cx:pt idx="243">0.00085697758877760499</cx:pt>
          <cx:pt idx="244">-0.0039466941448898498</cx:pt>
          <cx:pt idx="245">0.00066468711642203755</cx:pt>
          <cx:pt idx="246">-0.011054602960478275</cx:pt>
          <cx:pt idx="247">-0.013712313676548625</cx:pt>
          <cx:pt idx="248">-0.0042896094368390751</cx:pt>
          <cx:pt idx="249">0.00051937304156534248</cx:pt>
          <cx:pt idx="250">0.0014009822354601625</cx:pt>
          <cx:pt idx="251">0.00012494753507996976</cx:pt>
          <cx:pt idx="252">9.2701459669738246e-05</cx:pt>
          <cx:pt idx="253">0.00015476229086307976</cx:pt>
          <cx:pt idx="254">0.00043145836838218252</cx:pt>
          <cx:pt idx="255">0.0020145691189405249</cx:pt>
          <cx:pt idx="256">0.003824090327819875</cx:pt>
          <cx:pt idx="257">0.00048028051299135748</cx:pt>
          <cx:pt idx="258">0.011361435667289276</cx:pt>
          <cx:pt idx="259">0.00097427024329620996</cx:pt>
          <cx:pt idx="260">0.001498645895636975</cx:pt>
          <cx:pt idx="261">0.0079239451829068493</cx:pt>
          <cx:pt idx="262">-0.0064653983070126746</cx:pt>
          <cx:pt idx="263">-0.0093086085772656497</cx:pt>
          <cx:pt idx="264">-0.0134754469974874</cx:pt>
          <cx:pt idx="265">-0.0069494558612528002</cx:pt>
          <cx:pt idx="266">-0.0092770037894226252</cx:pt>
          <cx:pt idx="267">0.0033467915325526001</cx:pt>
          <cx:pt idx="268">0.0041560839105583003</cx:pt>
          <cx:pt idx="269">0.0044683729319571746</cx:pt>
          <cx:pt idx="270">-0.0098022112805142992</cx:pt>
          <cx:pt idx="271">-0.00088701848964365998</cx:pt>
          <cx:pt idx="272">0.0091670914226717748</cx:pt>
          <cx:pt idx="273">0.0024232963020281899</cx:pt>
          <cx:pt idx="274">-0.0022510162468711852</cx:pt>
          <cx:pt idx="275">-0.0097004290035497751</cx:pt>
          <cx:pt idx="276">-0.0064323877175382002</cx:pt>
          <cx:pt idx="277">-0.00038013673655373499</cx:pt>
          <cx:pt idx="278">0.001038755119662645</cx:pt>
          <cx:pt idx="279">0.00017832367726659524</cx:pt>
          <cx:pt idx="280">0.00032398662609402001</cx:pt>
          <cx:pt idx="281">9.1890017836437747e-05</cx:pt>
          <cx:pt idx="282">0.00049284056611124754</cx:pt>
          <cx:pt idx="283">0.0017272227849709999</cx:pt>
          <cx:pt idx="284">0.0037906586945733751</cx:pt>
          <cx:pt idx="285">0.0047539961002593251</cx:pt>
          <cx:pt idx="286">0.0030536661780988998</cx:pt>
          <cx:pt idx="287">-0.0037025752920013251</cx:pt>
          <cx:pt idx="288">0.0011038004657105099</cx:pt>
          <cx:pt idx="289">0.0070590667892607749</cx:pt>
          <cx:pt idx="290">-0.01318575013359995</cx:pt>
          <cx:pt idx="291">-0.018657298720225125</cx:pt>
          <cx:pt idx="292">-0.011478615923877075</cx:pt>
          <cx:pt idx="293">-0.015490480604677875</cx:pt>
          <cx:pt idx="294">-0.009208455093255</cx:pt>
          <cx:pt idx="295">-0.011095878545366375</cx:pt>
          <cx:pt idx="296">-0.0031948837396766749</cx:pt>
          <cx:pt idx="297">-0.013086952957888125</cx:pt>
          <cx:pt idx="298">-0.0045540486968298002</cx:pt>
          <cx:pt idx="299">-0.0021131286248984001</cx:pt>
          <cx:pt idx="300">0.0578149722305547</cx:pt>
          <cx:pt idx="301">0.0025898718532224498</cx:pt>
          <cx:pt idx="302">0.034798209448230401</cx:pt>
          <cx:pt idx="303">0.021079243115717201</cx:pt>
          <cx:pt idx="304">-0.0099538826033187602</cx:pt>
          <cx:pt idx="305">0.0038668253732349</cx:pt>
          <cx:pt idx="306">0.00099058561551864906</cx:pt>
          <cx:pt idx="307">0.00135909739570007</cx:pt>
          <cx:pt idx="308">-2.0746292528059699e-05</cx:pt>
          <cx:pt idx="309">8.9037946606017606e-05</cx:pt>
          <cx:pt idx="310">0.0042374686070168</cx:pt>
          <cx:pt idx="311">-0.0038175646492812801</cx:pt>
          <cx:pt idx="312">0.020585009789486301</cx:pt>
          <cx:pt idx="313">0.0285145235401532</cx:pt>
          <cx:pt idx="314">0.042691032184188599</cx:pt>
          <cx:pt idx="315">0.041205049806765003</cx:pt>
          <cx:pt idx="316">0.052360197675750501</cx:pt>
          <cx:pt idx="317">0.040863983511095402</cx:pt>
          <cx:pt idx="318">-0.015376464423302601</cx:pt>
          <cx:pt idx="319">-0.031671203950836703</cx:pt>
          <cx:pt idx="320">0.0078210967102813299</cx:pt>
          <cx:pt idx="321">-0.0062365531525124304</cx:pt>
          <cx:pt idx="322">0.043475779378286401</cx:pt>
          <cx:pt idx="323">0.033266034633208298</cx:pt>
          <cx:pt idx="324">0.0088034255315842802</cx:pt>
          <cx:pt idx="325">-0.0034614698355971501</cx:pt>
          <cx:pt idx="326">-0.0081164527011376806</cx:pt>
          <cx:pt idx="327">-0.016976997291800602</cx:pt>
          <cx:pt idx="328">0.0306892173724213</cx:pt>
          <cx:pt idx="329">0.022637179084872901</cx:pt>
          <cx:pt idx="330">0.057779193945053701</cx:pt>
          <cx:pt idx="331">0.037571437088401202</cx:pt>
          <cx:pt idx="332">0.0070949726815523698</cx:pt>
          <cx:pt idx="333">0.0029132878479743601</cx:pt>
          <cx:pt idx="334">0.0047327544123586503</cx:pt>
          <cx:pt idx="335">0.000212087044029921</cx:pt>
          <cx:pt idx="336">0.000164161433690423</cx:pt>
          <cx:pt idx="337">-2.45905901232457e-05</cx:pt>
          <cx:pt idx="338">0.00369732435222797</cx:pt>
          <cx:pt idx="339">-0.0057787964715574503</cx:pt>
          <cx:pt idx="340">0.0541038176097191</cx:pt>
          <cx:pt idx="341">0.060087637151171699</cx:pt>
          <cx:pt idx="342">0.0424216033405986</cx:pt>
          <cx:pt idx="343">0.056584747321812602</cx:pt>
          <cx:pt idx="344">0.0235850094540224</cx:pt>
          <cx:pt idx="345">-0.0137643677043328</cx:pt>
          <cx:pt idx="346">-0.040672158078297299</cx:pt>
          <cx:pt idx="347">-0.0035926643327886401</cx:pt>
          <cx:pt idx="348">-0.010194049511044001</cx:pt>
          <cx:pt idx="349">0.061075642301849198</cx:pt>
          <cx:pt idx="350">0.0747969280776382</cx:pt>
          <cx:pt idx="351">0.048381788087852803</cx:pt>
          <cx:pt idx="352">-0.0248535137540274</cx:pt>
          <cx:pt idx="353">-0.0011809637551907001</cx:pt>
          <cx:pt idx="354">0.068989365678230496</cx:pt>
          <cx:pt idx="355">0.037106101894765597</cx:pt>
          <cx:pt idx="356">0.076238620446861305</cx:pt>
          <cx:pt idx="357">0.088623644187395406</cx:pt>
          <cx:pt idx="358">0.066132129645353505</cx:pt>
          <cx:pt idx="359">0.049973338244130798</cx:pt>
          <cx:pt idx="360">-0.0071119704064513097</cx:pt>
          <cx:pt idx="361">0.0043162794779382204</cx:pt>
          <cx:pt idx="362">0.0065002633342006099</cx:pt>
          <cx:pt idx="363">0.00026743820853753403</cx:pt>
          <cx:pt idx="364">-0.00057844126843047301</cx:pt>
          <cx:pt idx="365">-0.000219374779002266</cx:pt>
          <cx:pt idx="366">0.00090101205822856701</cx:pt>
          <cx:pt idx="367">-0.0048039405405676501</cx:pt>
          <cx:pt idx="368">0.047548383555276297</cx:pt>
          <cx:pt idx="369">0.044683199955772301</cx:pt>
          <cx:pt idx="370">0.0093906236916175608</cx:pt>
          <cx:pt idx="371">0.052229515657115103</cx:pt>
          <cx:pt idx="372">0.030909208221603601</cx:pt>
          <cx:pt idx="373">0.0247298429868925</cx:pt>
          <cx:pt idx="374">0.0036851033827685902</cx:pt>
          <cx:pt idx="375">0.00039620971680300602</cx:pt>
          <cx:pt idx="376">0.013333770632440701</cx:pt>
          <cx:pt idx="377">0.070051521861892896</cx:pt>
          <cx:pt idx="378">0.064236079677155597</cx:pt>
          <cx:pt idx="379">-0.0022037885215871302</cx:pt>
          <cx:pt idx="380">-0.0158740884620183</cx:pt>
          <cx:pt idx="381">0.0047570280948407801</cx:pt>
          <cx:pt idx="382">0.011820895347379</cx:pt>
          <cx:pt idx="383">0.024988438267810699</cx:pt>
          <cx:pt idx="384">0.102292103010848</cx:pt>
          <cx:pt idx="385">0.076481055944644397</cx:pt>
          <cx:pt idx="386">0.034823075673111201</cx:pt>
          <cx:pt idx="387">-0.00388712686676721</cx:pt>
          <cx:pt idx="388">-0.025470484394630798</cx:pt>
          <cx:pt idx="389">-0.0124546895987703</cx:pt>
          <cx:pt idx="390">-0.0092680355833629005</cx:pt>
          <cx:pt idx="391">-0.000507074182858759</cx:pt>
          <cx:pt idx="392">-0.00032662504436094399</cx:pt>
          <cx:pt idx="393">0.0011402615417737301</cx:pt>
          <cx:pt idx="394">0.00034953000549951699</cx:pt>
          <cx:pt idx="395">0.0072615706911820501</cx:pt>
          <cx:pt idx="396">0.022685918483729001</cx:pt>
          <cx:pt idx="397">0.00331312178330392</cx:pt>
          <cx:pt idx="398">0.0089771763904422097</cx:pt>
          <cx:pt idx="399">0.025899132888132202</cx:pt>
          <cx:pt idx="400">0.029956505227404</cx:pt>
          <cx:pt idx="401">0.085147639643802495</cx:pt>
          <cx:pt idx="402">0.068814912704510595</cx:pt>
          <cx:pt idx="403">0.0087643655103061893</cx:pt>
          <cx:pt idx="404">0.00182283691367629</cx:pt>
          <cx:pt idx="405">0.041672306841243303</cx:pt>
          <cx:pt idx="406">-1.9575328971843701e-05</cx:pt>
          <cx:pt idx="407">-0.0025219499000281201</cx:pt>
          <cx:pt idx="408">-0.0095008587496151799</cx:pt>
          <cx:pt idx="409">0.0049139269110576901</cx:pt>
          <cx:pt idx="410">0.0076331712077144197</cx:pt>
          <cx:pt idx="411">0.0155290936239242</cx:pt>
          <cx:pt idx="412">0.056424245050637999</cx:pt>
          <cx:pt idx="413">0.035444705627109399</cx:pt>
          <cx:pt idx="414">0.0084445171907998901</cx:pt>
          <cx:pt idx="415">-0.026302149768348802</cx:pt>
          <cx:pt idx="416">-0.046279309604947798</cx:pt>
          <cx:pt idx="417">-0.017299373431402101</cx:pt>
          <cx:pt idx="418">-0.0084392662218778607</cx:pt>
          <cx:pt idx="419">-0.00044334185395724903</cx:pt>
          <cx:pt idx="420">0.00025362889215954599</cx:pt>
          <cx:pt idx="421">0.0010963510363462201</cx:pt>
          <cx:pt idx="422">0.00062427891245906103</cx:pt>
          <cx:pt idx="423">0.0050894805503278401</cx:pt>
          <cx:pt idx="424">0.0026452082857360499</cx:pt>
          <cx:pt idx="425">-0.0092084444912837893</cx:pt>
          <cx:pt idx="426">-0.00790190854397862</cx:pt>
          <cx:pt idx="427">0.017449176376697101</cx:pt>
          <cx:pt idx="428">0.025798028727413901</cx:pt>
          <cx:pt idx="429">0.062958622498285793</cx:pt>
          <cx:pt idx="430">0.082041149050577106</cx:pt>
          <cx:pt idx="431">0.078510210842625106</cx:pt>
          <cx:pt idx="432">0.0439802318890746</cx:pt>
          <cx:pt idx="433">0.0363412263806452</cx:pt>
          <cx:pt idx="434">0.020296006146593399</cx:pt>
          <cx:pt idx="435">0.014040905108938099</cx:pt>
          <cx:pt idx="436">0.0501873596081416</cx:pt>
          <cx:pt idx="437">0.0612156696165745</cx:pt>
          <cx:pt idx="438">-0.039742818109736198</cx:pt>
          <cx:pt idx="439">-0.035685078341876703</cx:pt>
          <cx:pt idx="440">-0.015261343709863</cx:pt>
          <cx:pt idx="441">0.022637417483757201</cx:pt>
          <cx:pt idx="442">0.0294905842321612</cx:pt>
          <cx:pt idx="443">-0.022809618395932599</cx:pt>
          <cx:pt idx="444">-0.027068147785105301</cx:pt>
          <cx:pt idx="445">-0.019035333046413101</cx:pt>
          <cx:pt idx="446">-0.0051148249330726699</cx:pt>
          <cx:pt idx="447">-0.0022049948210656201</cx:pt>
          <cx:pt idx="448">-3.9206303808196798e-05</cx:pt>
          <cx:pt idx="449">-0.00038148758070201102</cx:pt>
          <cx:pt idx="450">0.0017316221742566999</cx:pt>
          <cx:pt idx="451">-0.0018011206309659501</cx:pt>
          <cx:pt idx="452">-0.019762393445644299</cx:pt>
          <cx:pt idx="453">-0.045862359867492798</cx:pt>
          <cx:pt idx="454">-0.0319950663022424</cx:pt>
          <cx:pt idx="455">-0.0142447449813062</cx:pt>
          <cx:pt idx="456">0.0031512352377500701</cx:pt>
          <cx:pt idx="457">0.0086710661518748806</cx:pt>
          <cx:pt idx="458">0.0331481050952218</cx:pt>
          <cx:pt idx="459">0.051099085957206303</cx:pt>
          <cx:pt idx="460">0.107366520656011</cx:pt>
          <cx:pt idx="461">0.094409850645096299</cx:pt>
          <cx:pt idx="462">0.044261610541830303</cx:pt>
          <cx:pt idx="463">0.041977808393762701</cx:pt>
          <cx:pt idx="464">0.048557310396907402</cx:pt>
          <cx:pt idx="465">-0.0107378062527627</cx:pt>
          <cx:pt idx="466">-0.061428169104845803</cx:pt>
          <cx:pt idx="467">-0.084462175370496301</cx:pt>
          <cx:pt idx="468">-0.059436044029171901</cx:pt>
          <cx:pt idx="469">-0.044140119395426503</cx:pt>
          <cx:pt idx="470">0.012570730063828301</cx:pt>
          <cx:pt idx="471">-0.0233380390139366</cx:pt>
          <cx:pt idx="472">-0.0133988258038087</cx:pt>
          <cx:pt idx="473">-0.035140999412991099</cx:pt>
          <cx:pt idx="474">-0.0203381209425352</cx:pt>
          <cx:pt idx="475">-0.0041925518180252596</cx:pt>
          <cx:pt idx="476">-0.00050981928678360999</cx:pt>
          <cx:pt idx="477">-3.1778318679831499e-05</cx:pt>
          <cx:pt idx="478">-0.00032376281072800698</cx:pt>
          <cx:pt idx="479">-0.0076915062453861097</cx:pt>
          <cx:pt idx="480">-0.050799490602927398</cx:pt>
          <cx:pt idx="481">-0.071579169323058495</cx:pt>
          <cx:pt idx="482">-0.061076077086443699</cx:pt>
          <cx:pt idx="483">-0.047064416698312801</cx:pt>
          <cx:pt idx="484">-0.051591566724411099</cx:pt>
          <cx:pt idx="485">-0.062514668333422299</cx:pt>
          <cx:pt idx="486">-0.034853942555555899</cx:pt>
          <cx:pt idx="487">0.013379017083436501</cx:pt>
          <cx:pt idx="488">0.049934322198626403</cx:pt>
          <cx:pt idx="489">0.068377544218633998</cx:pt>
          <cx:pt idx="490">0.028011019806485599</cx:pt>
          <cx:pt idx="491">0.042381918293653398</cx:pt>
          <cx:pt idx="492">-0.0131168414811374</cx:pt>
          <cx:pt idx="493">-0.038045403744599797</cx:pt>
          <cx:pt idx="494">-0.0015183943311872701</cx:pt>
          <cx:pt idx="495">-0.0630440550907784</cx:pt>
          <cx:pt idx="496">-0.046556758640036701</cx:pt>
          <cx:pt idx="497">-0.023874788938613799</cx:pt>
          <cx:pt idx="498">-0.014363659305437799</cx:pt>
          <cx:pt idx="499">-0.036944356584131199</cx:pt>
          <cx:pt idx="500">-0.023121294676890902</cx:pt>
          <cx:pt idx="501">-0.024283095029361702</cx:pt>
          <cx:pt idx="502">-0.0050107826681993701</cx:pt>
          <cx:pt idx="503">-0.00180448427361093</cx:pt>
          <cx:pt idx="504">0.00048498907510905397</cx:pt>
          <cx:pt idx="505">-2.38640924610593e-05</cx:pt>
          <cx:pt idx="506">0.0018576502520305199</cx:pt>
          <cx:pt idx="507">-0.015965316188650099</cx:pt>
          <cx:pt idx="508">-0.0529422534967103</cx:pt>
          <cx:pt idx="509">-0.065661262403590007</cx:pt>
          <cx:pt idx="510">-0.075114090956738405</cx:pt>
          <cx:pt idx="511">-0.091900281881943297</cx:pt>
          <cx:pt idx="512">-0.109085587979633</cx:pt>
          <cx:pt idx="513">-0.117948969173027</cx:pt>
          <cx:pt idx="514">-0.059082375562969698</cx:pt>
          <cx:pt idx="515">-0.032478824102070897</cx:pt>
          <cx:pt idx="516">-0.057869123109442498</cx:pt>
          <cx:pt idx="517">0.0461561046535209</cx:pt>
          <cx:pt idx="518">-0.0086941583882290396</cx:pt>
          <cx:pt idx="519">-0.030138540284780298</cx:pt>
          <cx:pt idx="520">-0.0658384335728944</cx:pt>
          <cx:pt idx="521">-0.0175341983254085</cx:pt>
          <cx:pt idx="522">-0.018177575782611199</cx:pt>
          <cx:pt idx="523">-0.033710253590961803</cx:pt>
          <cx:pt idx="524">-0.042113260992870299</cx:pt>
          <cx:pt idx="525">-0.028419612066529602</cx:pt>
          <cx:pt idx="526">-0.020512560938949001</cx:pt>
          <cx:pt idx="527">-0.038412308989899203</cx:pt>
          <cx:pt idx="528">-0.020824804422682801</cx:pt>
          <cx:pt idx="529">-0.0089067725934568204</cx:pt>
          <cx:pt idx="530">0.00220855502226425</cx:pt>
          <cx:pt idx="531">0.00035093380952081702</cx:pt>
          <cx:pt idx="532">0.00025837231720338198</cx:pt>
          <cx:pt idx="533">-0.0010074732302594301</cx:pt>
          <cx:pt idx="534">0.00076256030447546396</cx:pt>
          <cx:pt idx="535">-0.013700198985833601</cx:pt>
          <cx:pt idx="536">-0.037619455366758398</cx:pt>
          <cx:pt idx="537">-0.050193619603045699</cx:pt>
          <cx:pt idx="538">-0.067157378867573905</cx:pt>
          <cx:pt idx="539">-0.091355134199926094</cx:pt>
          <cx:pt idx="540">-0.11712653597851599</cx:pt>
          <cx:pt idx="541">-0.113948590233274</cx:pt>
          <cx:pt idx="542">-0.072374955744196404</cx:pt>
          <cx:pt idx="543">-0.12483859350090901</cx:pt>
          <cx:pt idx="544">-0.13387025745696701</cx:pt>
          <cx:pt idx="545">-0.074106268383962795</cx:pt>
          <cx:pt idx="546">-0.063294313633219398</cx:pt>
          <cx:pt idx="547">-0.0642943908457691</cx:pt>
          <cx:pt idx="548">-0.059141042912241697</cx:pt>
          <cx:pt idx="549">-0.0107012075025863</cx:pt>
          <cx:pt idx="550">-0.029062636978036301</cx:pt>
          <cx:pt idx="551">-0.00517242971522551</cx:pt>
          <cx:pt idx="552">-0.053680630158635799</cx:pt>
          <cx:pt idx="553">-0.034619786508897202</cx:pt>
          <cx:pt idx="554">-0.012028550426504201</cx:pt>
          <cx:pt idx="555">-0.018789404742614702</cx:pt>
          <cx:pt idx="556">-0.019693402505820301</cx:pt>
          <cx:pt idx="557">-0.0076794562986057498</cx:pt>
          <cx:pt idx="558">-0.00320853645431697</cx:pt>
          <cx:pt idx="559">-7.2624243542879306e-05</cx:pt>
          <cx:pt idx="560">-0.00046608418410489302</cx:pt>
          <cx:pt idx="561">0.000465744569931902</cx:pt>
          <cx:pt idx="562">-0.00033979676145038903</cx:pt>
          <cx:pt idx="563">-0.0073104013751115601</cx:pt>
          <cx:pt idx="564">-0.012315357640531601</cx:pt>
          <cx:pt idx="565">-0.022964401976439199</cx:pt>
          <cx:pt idx="566">-0.036698781869465097</cx:pt>
          <cx:pt idx="567">-0.066867427683140704</cx:pt>
          <cx:pt idx="568">-0.056465417005000101</cx:pt>
          <cx:pt idx="569">-0.0782004867169621</cx:pt>
          <cx:pt idx="570">-0.11712575282368</cx:pt>
          <cx:pt idx="571">-0.113764267978242</cx:pt>
          <cx:pt idx="572">-0.117118453382104</cx:pt>
          <cx:pt idx="573">-0.050181079823745103</cx:pt>
          <cx:pt idx="574">-0.057254809175246203</cx:pt>
          <cx:pt idx="575">-0.0487732242879352</cx:pt>
          <cx:pt idx="576">-0.055539120604231301</cx:pt>
          <cx:pt idx="577">-0.0202174937179866</cx:pt>
          <cx:pt idx="578">9.0640430972588996e-05</cx:pt>
          <cx:pt idx="579">0.040989063309579202</cx:pt>
          <cx:pt idx="580">0.0096677460219010709</cx:pt>
          <cx:pt idx="581">0.016633477705799</cx:pt>
          <cx:pt idx="582">0.038891044877481601</cx:pt>
          <cx:pt idx="583">0.0013489790675954799</cx:pt>
          <cx:pt idx="584">-0.0157661486669507</cx:pt>
          <cx:pt idx="585">-0.0099342796035215303</cx:pt>
          <cx:pt idx="586">-0.0034062576403904002</cx:pt>
          <cx:pt idx="587">-0.00014353509373192801</cx:pt>
          <cx:pt idx="588">-0.000136136242668007</cx:pt>
          <cx:pt idx="589">3.8017141873691999e-05</cx:pt>
          <cx:pt idx="590">0.00045745197505343398</cx:pt>
          <cx:pt idx="591">-0.0024122920088215801</cx:pt>
          <cx:pt idx="592">0.0044679812310392001</cx:pt>
          <cx:pt idx="593">0.025754551879173599</cx:pt>
          <cx:pt idx="594">0.0185449392530211</cx:pt>
          <cx:pt idx="595">0.0216289011580513</cx:pt>
          <cx:pt idx="596">0.017816422284714799</cx:pt>
          <cx:pt idx="597">-0.0096545191222300493</cx:pt>
          <cx:pt idx="598">-0.027683595244798999</cx:pt>
          <cx:pt idx="599">-0.048819721894967902</cx:pt>
          <cx:pt idx="600">-0.034575362496636501</cx:pt>
          <cx:pt idx="601">-0.043984505243321703</cx:pt>
          <cx:pt idx="602">-0.058647093813590297</cx:pt>
          <cx:pt idx="603">-0.0184287236151006</cx:pt>
          <cx:pt idx="604">-0.0121385836267767</cx:pt>
          <cx:pt idx="605">-0.013123817168665701</cx:pt>
          <cx:pt idx="606">0.0014619715499971299</cx:pt>
          <cx:pt idx="607">-0.0063879436944097902</cx:pt>
          <cx:pt idx="608">0.043875147515945297</cx:pt>
          <cx:pt idx="609">0.019952212678264199</cx:pt>
          <cx:pt idx="610">0.0015887397943181801</cx:pt>
          <cx:pt idx="611">-0.0113004764959096</cx:pt>
          <cx:pt idx="612">-0.0075346091142821604</cx:pt>
          <cx:pt idx="613">-0.0087305004006811102</cx:pt>
          <cx:pt idx="614">-0.0031002872652326598</cx:pt>
          <cx:pt idx="615">0.00023463053968348201</cx:pt>
          <cx:pt idx="616">-0.00023981491412544201</cx:pt>
          <cx:pt idx="617">-0.00043610594981911198</cx:pt>
          <cx:pt idx="618">-0.0023741393906811402</cx:pt>
          <cx:pt idx="619">-0.0026013213326437799</cx:pt>
          <cx:pt idx="620">0.0092094488373528106</cx:pt>
          <cx:pt idx="621">0.035324598529020201</cx:pt>
          <cx:pt idx="622">0.044986519495483199</cx:pt>
          <cx:pt idx="623">0.067176708833082605</cx:pt>
          <cx:pt idx="624">0.048650764895698001</cx:pt>
          <cx:pt idx="625">0.025104513875973501</cx:pt>
          <cx:pt idx="626">0.030020513978614299</cx:pt>
          <cx:pt idx="627">0.019464593593406201</cx:pt>
          <cx:pt idx="628">-0.011093110153629401</cx:pt>
          <cx:pt idx="629">-0.0098278051902253808</cx:pt>
          <cx:pt idx="630">0.0098705700752139292</cx:pt>
          <cx:pt idx="631">0.016535136310538299</cx:pt>
          <cx:pt idx="632">-0.018784655263207901</cx:pt>
          <cx:pt idx="633">-0.045968618318690098</cx:pt>
          <cx:pt idx="634">-0.037844248045858099</cx:pt>
          <cx:pt idx="635">-0.044927670375144002</cx:pt>
          <cx:pt idx="636">-0.025989686155870301</cx:pt>
          <cx:pt idx="637">-0.049899375608509197</cx:pt>
          <cx:pt idx="638">-0.0011271367214206599</cx:pt>
          <cx:pt idx="639">-0.0040102922747767902</cx:pt>
          <cx:pt idx="640">-0.0045765333435032803</cx:pt>
          <cx:pt idx="641">-0.00069009601979776701</cx:pt>
          <cx:pt idx="642">0.000118060300983655</cx:pt>
          <cx:pt idx="643">0.00057855219301268404</cx:pt>
          <cx:pt idx="644">-7.1151877378480006e-05</cx:pt>
          <cx:pt idx="645">-0.00041129727556833299</cx:pt>
          <cx:pt idx="646">-0.00062408134851590403</cx:pt>
          <cx:pt idx="647">-0.0038620866561132599</cx:pt>
          <cx:pt idx="648">0.0076836559398695096</cx:pt>
          <cx:pt idx="649">0.029582033747676401</cx:pt>
          <cx:pt idx="650">0.052778720395579397</cx:pt>
          <cx:pt idx="651">0.050107310971823603</cx:pt>
          <cx:pt idx="652">0.061790530907691002</cx:pt>
          <cx:pt idx="653">0.035280592179054299</cx:pt>
          <cx:pt idx="654">0.0281195900994958</cx:pt>
          <cx:pt idx="655">0.0127741170603205</cx:pt>
          <cx:pt idx="656">-0.020589357754704898</cx:pt>
          <cx:pt idx="657">0.00157199349922515</cx:pt>
          <cx:pt idx="658">0.011124974418361799</cx:pt>
          <cx:pt idx="659">0.0045140712778093499</cx:pt>
          <cx:pt idx="660">-0.057553810724767902</cx:pt>
          <cx:pt idx="661">-0.077057237416657404</cx:pt>
          <cx:pt idx="662">-0.0516212454759735</cx:pt>
          <cx:pt idx="663">-0.064840824401864297</cx:pt>
          <cx:pt idx="664">-0.0264105338585378</cx:pt>
          <cx:pt idx="665">-0.0194317420802145</cx:pt>
          <cx:pt idx="666">-0.00033597208319824699</cx:pt>
          <cx:pt idx="667">0.0050454560909867999</cx:pt>
          <cx:pt idx="668">0.0030778145414321798</cx:pt>
          <cx:pt idx="669">-0.00034996444063522001</cx:pt>
          <cx:pt idx="670">0.00056571251010415695</cx:pt>
          <cx:pt idx="671">0.00012423395616065601</cx:pt>
          <cx:pt idx="672">0.00023168666251778501</cx:pt>
          <cx:pt idx="673">0.00049962873872926603</cx:pt>
          <cx:pt idx="674">0.00050040540546311099</cx:pt>
          <cx:pt idx="675">0.00322914333932749</cx:pt>
          <cx:pt idx="676">0.011474312730898399</cx:pt>
          <cx:pt idx="677">0.0201328377848604</cx:pt>
          <cx:pt idx="678">0.030273289948550899</cx:pt>
          <cx:pt idx="679">0.045354168587408601</cx:pt>
          <cx:pt idx="680">0.057379302080181098</cx:pt>
          <cx:pt idx="681">0.022540713509189</cx:pt>
          <cx:pt idx="682">0.025450302132717501</cx:pt>
          <cx:pt idx="683">0.016282090674794698</cx:pt>
          <cx:pt idx="684">-0.0032884145477912801</cx:pt>
          <cx:pt idx="685">0.0363506981981295</cx:pt>
          <cx:pt idx="686">0.022545459521860399</cx:pt>
          <cx:pt idx="687">-0.0070122467849309403</cx:pt>
          <cx:pt idx="688">-0.047984381315893401</cx:pt>
          <cx:pt idx="689">-0.068461041425020394</cx:pt>
          <cx:pt idx="690">-0.070103872001726603</cx:pt>
          <cx:pt idx="691">-0.027193806421850101</cx:pt>
          <cx:pt idx="692">0.0132016391094383</cx:pt>
          <cx:pt idx="693">0.0151403621846631</cx:pt>
          <cx:pt idx="694">0.0035590465475342</cx:pt>
          <cx:pt idx="695">0.0085393858520443899</cx:pt>
          <cx:pt idx="696">-0.0057263168098512099</cx:pt>
          <cx:pt idx="697">-0.0040726122944477403</cx:pt>
          <cx:pt idx="698">-0.00024913337510294302</cx:pt>
          <cx:pt idx="699">-0.00068462396837664296</cx:pt>
          <cx:pt idx="700">-0.00060120872956704598</cx:pt>
          <cx:pt idx="701">-0.00013756088874066001</cx:pt>
          <cx:pt idx="702">-0.00096394012600713099</cx:pt>
          <cx:pt idx="703">0.00091919973303756098</cx:pt>
          <cx:pt idx="704">0.0034108632156273802</cx:pt>
          <cx:pt idx="705">0.0155870996222879</cx:pt>
          <cx:pt idx="706">0.0054972764380175898</cx:pt>
          <cx:pt idx="707">0.0202524482494029</cx:pt>
          <cx:pt idx="708">0.043787784975225397</cx:pt>
          <cx:pt idx="709">0.036202460417121801</cx:pt>
          <cx:pt idx="710">0.0157299731265465</cx:pt>
          <cx:pt idx="711">0.0103537929563542</cx:pt>
          <cx:pt idx="712">0.012207514607931701</cx:pt>
          <cx:pt idx="713">0.0288019305534126</cx:pt>
          <cx:pt idx="714">0.031762090851973901</cx:pt>
          <cx:pt idx="715">-0.0022545678497028201</cx:pt>
          <cx:pt idx="716">0.0010953136747593</cx:pt>
          <cx:pt idx="717">-0.0117830192010489</cx:pt>
          <cx:pt idx="718">-0.0034483288111313401</cx:pt>
          <cx:pt idx="719">0.043894292711459601</cx:pt>
          <cx:pt idx="720">0.040953537713857298</cx:pt>
          <cx:pt idx="721">0.0184504142205715</cx:pt>
          <cx:pt idx="722">-0.000558234603081433</cx:pt>
          <cx:pt idx="723">-7.5941866624168895e-05</cx:pt>
          <cx:pt idx="724">-0.0029537976928243198</cx:pt>
          <cx:pt idx="725">7.6639592890742601e-05</cx:pt>
          <cx:pt idx="726">-0.00068541217551705796</cx:pt>
          <cx:pt idx="727">-0.00019287911188221901</cx:pt>
          <cx:pt idx="728">-0.000344164168985948</cx:pt>
          <cx:pt idx="729">-0.00048871299969181997</cx:pt>
          <cx:pt idx="730">0.00072211698991986296</cx:pt>
          <cx:pt idx="731">0.00027869887348301099</cx:pt>
          <cx:pt idx="732">0.00089452822957516499</cx:pt>
          <cx:pt idx="733">0.0057202804592486698</cx:pt>
          <cx:pt idx="734">0.0124229323870344</cx:pt>
          <cx:pt idx="735">0.018992275827717502</cx:pt>
          <cx:pt idx="736">0.032826538172387003</cx:pt>
          <cx:pt idx="737">0.044254687508877101</cx:pt>
          <cx:pt idx="738">0.041539710705105697</cx:pt>
          <cx:pt idx="739">0.038574429987266297</cx:pt>
          <cx:pt idx="740">0.0535183203205793</cx:pt>
          <cx:pt idx="741">0.0697342748188058</cx:pt>
          <cx:pt idx="742">0.077200619973306003</cx:pt>
          <cx:pt idx="743">0.047416086016951499</cx:pt>
          <cx:pt idx="744">0.045542781480936698</cx:pt>
          <cx:pt idx="745">0.047866957171748999</cx:pt>
          <cx:pt idx="746">0.034256472697829297</cx:pt>
          <cx:pt idx="747">0.025158338395844599</cx:pt>
          <cx:pt idx="748">0.0220616958356952</cx:pt>
          <cx:pt idx="749">0.015466655695108701</cx:pt>
          <cx:pt idx="750">0.0065827662099099699</cx:pt>
          <cx:pt idx="751">0.0011826279900127999</cx:pt>
          <cx:pt idx="752">2.1584131561155499e-05</cx:pt>
          <cx:pt idx="753">0.00042884369445445698</cx:pt>
          <cx:pt idx="754">-0.00069858677705130401</cx:pt>
          <cx:pt idx="755">-0.000100476065801145</cx:pt>
          <cx:pt idx="756">0.00037035057232741802</cx:pt>
          <cx:pt idx="757">-0.00022370452096999999</cx:pt>
          <cx:pt idx="758">-9.0657555582506294e-05</cx:pt>
          <cx:pt idx="759">-0.00014325662388111899</cx:pt>
          <cx:pt idx="760">2.3113956801787899e-05</cx:pt>
          <cx:pt idx="761">0.00039332774399153999</cx:pt>
          <cx:pt idx="762">0.000193182178947767</cx:pt>
          <cx:pt idx="763">0.0025001919221627499</cx:pt>
          <cx:pt idx="764">0.000803865030812669</cx:pt>
          <cx:pt idx="765">0.0010519619055675701</cx:pt>
          <cx:pt idx="766">0.00168378614915801</cx:pt>
          <cx:pt idx="767">0.0030911730756176701</cx:pt>
          <cx:pt idx="768">0.0045751483307596898</cx:pt>
          <cx:pt idx="769">0.0051662167404289503</cx:pt>
          <cx:pt idx="770">0.0129223596816642</cx:pt>
          <cx:pt idx="771">0.0068768182784611498</cx:pt>
          <cx:pt idx="772">0.0050009305071446603</cx:pt>
          <cx:pt idx="773">0.0040421486874229499</cx:pt>
          <cx:pt idx="774">0.0052426449400131596</cx:pt>
          <cx:pt idx="775">0.0050681800343722102</cx:pt>
          <cx:pt idx="776">0.00280415296937543</cx:pt>
          <cx:pt idx="777">0.00020204659214385001</cx:pt>
          <cx:pt idx="778">0.00179129935901018</cx:pt>
          <cx:pt idx="779">-0.00037744944450208301</cx:pt>
          <cx:pt idx="780">0.00060487290147872403</cx:pt>
          <cx:pt idx="781">-0.00076074447922967997</cx:pt>
          <cx:pt idx="782">0.00057090772658822204</cx:pt>
          <cx:pt idx="783">0.000490584659349495</cx:pt>
          <cx:pt idx="784">0.00084461666916220749</cx:pt>
          <cx:pt idx="785">-0.00171421638382627</cx:pt>
          <cx:pt idx="786">-0.0044132526740928747</cx:pt>
          <cx:pt idx="787">0.0029224300139411002</cx:pt>
          <cx:pt idx="788">-0.0074093965284684499</cx:pt>
          <cx:pt idx="789">-0.00246483296547227</cx:pt>
          <cx:pt idx="790">0.0080986548051117501</cx:pt>
          <cx:pt idx="791">0.0035767651804835751</cx:pt>
          <cx:pt idx="792">0.005133508689354525</cx:pt>
          <cx:pt idx="793">0.01619299201549625</cx:pt>
          <cx:pt idx="794">0.00738439012057065</cx:pt>
          <cx:pt idx="795">-0.0044546954403569504</cx:pt>
          <cx:pt idx="796">0.0037870827201404748</cx:pt>
          <cx:pt idx="797">0.019464428827239675</cx:pt>
          <cx:pt idx="798">0.016673916390935024</cx:pt>
          <cx:pt idx="799">0.0042478915160903746</cx:pt>
          <cx:pt idx="800">-0.00063460618779645755</cx:pt>
          <cx:pt idx="801">-0.00069174051965245002</cx:pt>
          <cx:pt idx="802">-0.0024683198210426675</cx:pt>
          <cx:pt idx="803">-0.0112441119311455</cx:pt>
          <cx:pt idx="804">-0.0044630979671070247</cx:pt>
          <cx:pt idx="805">-0.0034463793537719998</cx:pt>
          <cx:pt idx="806">-0.00220178702420731</cx:pt>
          <cx:pt idx="807">0.00047313003799538249</cx:pt>
          <cx:pt idx="808">0.00024928079330522376</cx:pt>
          <cx:pt idx="809">-0.00011102688443601649</cx:pt>
          <cx:pt idx="810">-5.1235676757256998e-05</cx:pt>
          <cx:pt idx="811">0.0014403318285833174</cx:pt>
          <cx:pt idx="812">0.0016800913551387976</cx:pt>
          <cx:pt idx="813">-0.00078757637696828505</cx:pt>
          <cx:pt idx="814">0.00070672896755427498</cx:pt>
          <cx:pt idx="815">0.0081831052465692247</cx:pt>
          <cx:pt idx="816">-0.0025021672279280749</cx:pt>
          <cx:pt idx="817">0.01133218188987805</cx:pt>
          <cx:pt idx="818">0.0121276901279781</cx:pt>
          <cx:pt idx="819">-0.0013814259847277201</cx:pt>
          <cx:pt idx="820">-0.0013818877556006301</cx:pt>
          <cx:pt idx="821">-0.0041758100476780502</cx:pt>
          <cx:pt idx="822">0.00050853486048351999</cx:pt>
          <cx:pt idx="823">-0.0058946114509868504</cx:pt>
          <cx:pt idx="824">0.010758494909220324</cx:pt>
          <cx:pt idx="825">0.0082808936789990246</cx:pt>
          <cx:pt idx="826">-0.0070493322078556252</cx:pt>
          <cx:pt idx="827">0.0011741234184253124</cx:pt>
          <cx:pt idx="828">0.00085697758877760499</cx:pt>
          <cx:pt idx="829">-0.0039466941448898498</cx:pt>
          <cx:pt idx="830">0.00066468711642203755</cx:pt>
          <cx:pt idx="831">-0.011054602960478275</cx:pt>
          <cx:pt idx="832">-0.013712313676548625</cx:pt>
          <cx:pt idx="833">-0.0042896094368390751</cx:pt>
          <cx:pt idx="834">0.00051937304156534248</cx:pt>
          <cx:pt idx="835">0.0014009822354601625</cx:pt>
          <cx:pt idx="836">0.00012494753507996976</cx:pt>
          <cx:pt idx="837">9.2701459669738246e-05</cx:pt>
          <cx:pt idx="838">0.00015476229086307976</cx:pt>
          <cx:pt idx="839">0.00043145836838218252</cx:pt>
          <cx:pt idx="840">0.0020145691189405249</cx:pt>
          <cx:pt idx="841">0.003824090327819875</cx:pt>
          <cx:pt idx="842">0.00048028051299135748</cx:pt>
          <cx:pt idx="843">0.011361435667289276</cx:pt>
          <cx:pt idx="844">0.00097427024329620996</cx:pt>
          <cx:pt idx="845">0.001498645895636975</cx:pt>
          <cx:pt idx="846">0.0079239451829068493</cx:pt>
          <cx:pt idx="847">-0.0064653983070126746</cx:pt>
          <cx:pt idx="848">-0.0093086085772656497</cx:pt>
          <cx:pt idx="849">-0.0134754469974874</cx:pt>
          <cx:pt idx="850">-0.0069494558612528002</cx:pt>
          <cx:pt idx="851">-0.0092770037894226252</cx:pt>
          <cx:pt idx="852">0.0033467915325526001</cx:pt>
          <cx:pt idx="853">0.0041560839105583003</cx:pt>
          <cx:pt idx="854">0.0044683729319571746</cx:pt>
          <cx:pt idx="855">-0.0098022112805142992</cx:pt>
          <cx:pt idx="856">-0.00088701848964365998</cx:pt>
          <cx:pt idx="857">0.0091670914226717748</cx:pt>
          <cx:pt idx="858">0.0024232963020281899</cx:pt>
          <cx:pt idx="859">-0.0022510162468711852</cx:pt>
          <cx:pt idx="860">-0.0097004290035497751</cx:pt>
          <cx:pt idx="861">-0.0064323877175382002</cx:pt>
          <cx:pt idx="862">-0.00038013673655373499</cx:pt>
          <cx:pt idx="863">0.001038755119662645</cx:pt>
          <cx:pt idx="864">0.00017832367726659524</cx:pt>
          <cx:pt idx="865">0.00032398662609402001</cx:pt>
          <cx:pt idx="866">9.1890017836437747e-05</cx:pt>
          <cx:pt idx="867">0.00049284056611124754</cx:pt>
          <cx:pt idx="868">0.0017272227849709999</cx:pt>
          <cx:pt idx="869">0.0037906586945733751</cx:pt>
          <cx:pt idx="870">0.0047539961002593251</cx:pt>
          <cx:pt idx="871">0.0030536661780988998</cx:pt>
          <cx:pt idx="872">-0.0037025752920013251</cx:pt>
          <cx:pt idx="873">0.0011038004657105099</cx:pt>
          <cx:pt idx="874">0.0070590667892607749</cx:pt>
          <cx:pt idx="875">-0.01318575013359995</cx:pt>
          <cx:pt idx="876">-0.018657298720225125</cx:pt>
          <cx:pt idx="877">-0.011478615923877075</cx:pt>
          <cx:pt idx="878">-0.015490480604677875</cx:pt>
          <cx:pt idx="879">-0.009208455093255</cx:pt>
          <cx:pt idx="880">-0.011095878545366375</cx:pt>
          <cx:pt idx="881">-0.0031948837396766749</cx:pt>
          <cx:pt idx="882">-0.013086952957888125</cx:pt>
          <cx:pt idx="883">-0.0045540486968298002</cx:pt>
          <cx:pt idx="884">0.00084461666916220749</cx:pt>
          <cx:pt idx="885">-0.00171421638382627</cx:pt>
          <cx:pt idx="886">-0.0044132526740928747</cx:pt>
          <cx:pt idx="887">0.0029224300139411002</cx:pt>
          <cx:pt idx="888">-0.0074093965284684499</cx:pt>
          <cx:pt idx="889">-0.00246483296547227</cx:pt>
          <cx:pt idx="890">0.0080986548051117501</cx:pt>
          <cx:pt idx="891">0.0035767651804835751</cx:pt>
          <cx:pt idx="892">0.005133508689354525</cx:pt>
          <cx:pt idx="893">0.01619299201549625</cx:pt>
          <cx:pt idx="894">0.00738439012057065</cx:pt>
          <cx:pt idx="895">-0.0044546954403569504</cx:pt>
          <cx:pt idx="896">0.0037870827201404748</cx:pt>
          <cx:pt idx="897">0.019464428827239675</cx:pt>
          <cx:pt idx="898">0.016673916390935024</cx:pt>
          <cx:pt idx="899">0.0042478915160903746</cx:pt>
          <cx:pt idx="900">-0.00063460618779645755</cx:pt>
          <cx:pt idx="901">-0.00069174051965245002</cx:pt>
          <cx:pt idx="902">-0.0024683198210426675</cx:pt>
          <cx:pt idx="903">-0.0112441119311455</cx:pt>
          <cx:pt idx="904">-0.0044630979671070247</cx:pt>
          <cx:pt idx="905">-0.0034463793537719998</cx:pt>
          <cx:pt idx="906">-0.00220178702420731</cx:pt>
          <cx:pt idx="907">0.00047313003799538249</cx:pt>
          <cx:pt idx="908">0.00024928079330522376</cx:pt>
          <cx:pt idx="909">-0.00011102688443601649</cx:pt>
          <cx:pt idx="910">-5.1235676757256998e-05</cx:pt>
          <cx:pt idx="911">0.0014403318285833174</cx:pt>
          <cx:pt idx="912">0.0016800913551387976</cx:pt>
          <cx:pt idx="913">-0.00078757637696828505</cx:pt>
          <cx:pt idx="914">0.00070672896755427498</cx:pt>
          <cx:pt idx="915">0.0081831052465692247</cx:pt>
          <cx:pt idx="916">-0.0025021672279280749</cx:pt>
          <cx:pt idx="917">0.01133218188987805</cx:pt>
          <cx:pt idx="918">0.0121276901279781</cx:pt>
          <cx:pt idx="919">-0.0013814259847277201</cx:pt>
          <cx:pt idx="920">-0.0013818877556006301</cx:pt>
          <cx:pt idx="921">-0.0041758100476780502</cx:pt>
          <cx:pt idx="922">0.00050853486048351999</cx:pt>
          <cx:pt idx="923">-0.0058946114509868504</cx:pt>
          <cx:pt idx="924">0.010758494909220324</cx:pt>
          <cx:pt idx="925">0.0082808936789990246</cx:pt>
          <cx:pt idx="926">-0.0070493322078556252</cx:pt>
          <cx:pt idx="927">0.0011741234184253124</cx:pt>
          <cx:pt idx="928">0.00085697758877760499</cx:pt>
          <cx:pt idx="929">-0.0039466941448898498</cx:pt>
          <cx:pt idx="930">0.00066468711642203755</cx:pt>
          <cx:pt idx="931">-0.011054602960478275</cx:pt>
          <cx:pt idx="932">-0.013712313676548625</cx:pt>
          <cx:pt idx="933">-0.0042896094368390751</cx:pt>
          <cx:pt idx="934">0.00051937304156534248</cx:pt>
          <cx:pt idx="935">0.0014009822354601625</cx:pt>
          <cx:pt idx="936">0.00012494753507996976</cx:pt>
          <cx:pt idx="937">9.2701459669738246e-05</cx:pt>
          <cx:pt idx="938">0.00015476229086307976</cx:pt>
          <cx:pt idx="939">0.00043145836838218252</cx:pt>
          <cx:pt idx="940">0.0020145691189405249</cx:pt>
          <cx:pt idx="941">0.003824090327819875</cx:pt>
          <cx:pt idx="942">0.00048028051299135748</cx:pt>
          <cx:pt idx="943">0.011361435667289276</cx:pt>
          <cx:pt idx="944">0.00097427024329620996</cx:pt>
          <cx:pt idx="945">0.001498645895636975</cx:pt>
          <cx:pt idx="946">0.0079239451829068493</cx:pt>
          <cx:pt idx="947">-0.0064653983070126746</cx:pt>
          <cx:pt idx="948">-0.0093086085772656497</cx:pt>
          <cx:pt idx="949">-0.0134754469974874</cx:pt>
          <cx:pt idx="950">-0.0069494558612528002</cx:pt>
          <cx:pt idx="951">-0.0092770037894226252</cx:pt>
          <cx:pt idx="952">0.0033467915325526001</cx:pt>
          <cx:pt idx="953">0.0041560839105583003</cx:pt>
          <cx:pt idx="954">0.0044683729319571746</cx:pt>
          <cx:pt idx="955">-0.0098022112805142992</cx:pt>
          <cx:pt idx="956">-0.00088701848964365998</cx:pt>
          <cx:pt idx="957">0.0091670914226717748</cx:pt>
          <cx:pt idx="958">0.0024232963020281899</cx:pt>
          <cx:pt idx="959">-0.0022510162468711852</cx:pt>
          <cx:pt idx="960">-0.0097004290035497751</cx:pt>
          <cx:pt idx="961">-0.0064323877175382002</cx:pt>
          <cx:pt idx="962">-0.00038013673655373499</cx:pt>
          <cx:pt idx="963">0.001038755119662645</cx:pt>
          <cx:pt idx="964">0.00017832367726659524</cx:pt>
          <cx:pt idx="965">0.00032398662609402001</cx:pt>
          <cx:pt idx="966">9.1890017836437747e-05</cx:pt>
          <cx:pt idx="967">0.00049284056611124754</cx:pt>
          <cx:pt idx="968">0.0017272227849709999</cx:pt>
          <cx:pt idx="969">0.0037906586945733751</cx:pt>
          <cx:pt idx="970">0.0047539961002593251</cx:pt>
          <cx:pt idx="971">0.0030536661780988998</cx:pt>
          <cx:pt idx="972">-0.0037025752920013251</cx:pt>
          <cx:pt idx="973">0.0011038004657105099</cx:pt>
          <cx:pt idx="974">0.0070590667892607749</cx:pt>
          <cx:pt idx="975">-0.01318575013359995</cx:pt>
          <cx:pt idx="976">-0.018657298720225125</cx:pt>
          <cx:pt idx="977">-0.011478615923877075</cx:pt>
          <cx:pt idx="978">-0.015490480604677875</cx:pt>
          <cx:pt idx="979">-0.009208455093255</cx:pt>
          <cx:pt idx="980">-0.011095878545366375</cx:pt>
          <cx:pt idx="981">-0.0031948837396766749</cx:pt>
          <cx:pt idx="982">-0.013086952957888125</cx:pt>
          <cx:pt idx="983">-0.0045540486968298002</cx:pt>
          <cx:pt idx="984">0.00084461666916220749</cx:pt>
          <cx:pt idx="985">-0.00171421638382627</cx:pt>
          <cx:pt idx="986">-0.0044132526740928747</cx:pt>
          <cx:pt idx="987">0.0029224300139411002</cx:pt>
          <cx:pt idx="988">-0.0074093965284684499</cx:pt>
          <cx:pt idx="989">-0.00246483296547227</cx:pt>
          <cx:pt idx="990">0.0080986548051117501</cx:pt>
          <cx:pt idx="991">0.0035767651804835751</cx:pt>
          <cx:pt idx="992">0.005133508689354525</cx:pt>
          <cx:pt idx="993">0.01619299201549625</cx:pt>
          <cx:pt idx="994">0.00738439012057065</cx:pt>
          <cx:pt idx="995">-0.0044546954403569504</cx:pt>
          <cx:pt idx="996">0.0037870827201404748</cx:pt>
          <cx:pt idx="997">0.019464428827239675</cx:pt>
          <cx:pt idx="998">0.016673916390935024</cx:pt>
          <cx:pt idx="999">0.0042478915160903746</cx:pt>
          <cx:pt idx="1000">-0.00063460618779645755</cx:pt>
          <cx:pt idx="1001">-0.00069174051965245002</cx:pt>
          <cx:pt idx="1002">-0.0024683198210426675</cx:pt>
          <cx:pt idx="1003">-0.0112441119311455</cx:pt>
          <cx:pt idx="1004">-0.0044630979671070247</cx:pt>
          <cx:pt idx="1005">-0.0034463793537719998</cx:pt>
          <cx:pt idx="1006">-0.00220178702420731</cx:pt>
          <cx:pt idx="1007">0.00047313003799538249</cx:pt>
          <cx:pt idx="1008">0.00024928079330522376</cx:pt>
          <cx:pt idx="1009">-0.00011102688443601649</cx:pt>
          <cx:pt idx="1010">-5.1235676757256998e-05</cx:pt>
          <cx:pt idx="1011">0.0014403318285833174</cx:pt>
          <cx:pt idx="1012">0.0016800913551387976</cx:pt>
          <cx:pt idx="1013">-0.00078757637696828505</cx:pt>
          <cx:pt idx="1014">0.00070672896755427498</cx:pt>
          <cx:pt idx="1015">0.0081831052465692247</cx:pt>
          <cx:pt idx="1016">-0.0025021672279280749</cx:pt>
          <cx:pt idx="1017">0.01133218188987805</cx:pt>
          <cx:pt idx="1018">0.0121276901279781</cx:pt>
          <cx:pt idx="1019">-0.0013814259847277201</cx:pt>
          <cx:pt idx="1020">-0.0013818877556006301</cx:pt>
          <cx:pt idx="1021">-0.0041758100476780502</cx:pt>
          <cx:pt idx="1022">0.00050853486048351999</cx:pt>
          <cx:pt idx="1023">-0.0058946114509868504</cx:pt>
          <cx:pt idx="1024">0.010758494909220324</cx:pt>
          <cx:pt idx="1025">0.0082808936789990246</cx:pt>
          <cx:pt idx="1026">-0.0070493322078556252</cx:pt>
          <cx:pt idx="1027">0.0011741234184253124</cx:pt>
          <cx:pt idx="1028">0.00085697758877760499</cx:pt>
          <cx:pt idx="1029">-0.0039466941448898498</cx:pt>
          <cx:pt idx="1030">0.00066468711642203755</cx:pt>
          <cx:pt idx="1031">-0.011054602960478275</cx:pt>
          <cx:pt idx="1032">-0.013712313676548625</cx:pt>
          <cx:pt idx="1033">-0.0042896094368390751</cx:pt>
          <cx:pt idx="1034">0.00051937304156534248</cx:pt>
          <cx:pt idx="1035">0.0014009822354601625</cx:pt>
          <cx:pt idx="1036">0.00012494753507996976</cx:pt>
          <cx:pt idx="1037">9.2701459669738246e-05</cx:pt>
          <cx:pt idx="1038">0.00015476229086307976</cx:pt>
          <cx:pt idx="1039">0.00043145836838218252</cx:pt>
          <cx:pt idx="1040">0.0020145691189405249</cx:pt>
          <cx:pt idx="1041">0.003824090327819875</cx:pt>
          <cx:pt idx="1042">0.00048028051299135748</cx:pt>
          <cx:pt idx="1043">0.011361435667289276</cx:pt>
          <cx:pt idx="1044">0.00097427024329620996</cx:pt>
          <cx:pt idx="1045">0.001498645895636975</cx:pt>
          <cx:pt idx="1046">0.0079239451829068493</cx:pt>
          <cx:pt idx="1047">-0.0064653983070126746</cx:pt>
          <cx:pt idx="1048">-0.0093086085772656497</cx:pt>
          <cx:pt idx="1049">-0.0134754469974874</cx:pt>
          <cx:pt idx="1050">-0.0069494558612528002</cx:pt>
          <cx:pt idx="1051">-0.0092770037894226252</cx:pt>
          <cx:pt idx="1052">0.0033467915325526001</cx:pt>
          <cx:pt idx="1053">0.0041560839105583003</cx:pt>
          <cx:pt idx="1054">0.0044683729319571746</cx:pt>
          <cx:pt idx="1055">-0.0098022112805142992</cx:pt>
          <cx:pt idx="1056">-0.00088701848964365998</cx:pt>
          <cx:pt idx="1057">0.0091670914226717748</cx:pt>
          <cx:pt idx="1058">0.0024232963020281899</cx:pt>
          <cx:pt idx="1059">-0.0022510162468711852</cx:pt>
          <cx:pt idx="1060">-0.0097004290035497751</cx:pt>
          <cx:pt idx="1061">-0.0064323877175382002</cx:pt>
          <cx:pt idx="1062">-0.00038013673655373499</cx:pt>
          <cx:pt idx="1063">0.001038755119662645</cx:pt>
          <cx:pt idx="1064">0.00017832367726659524</cx:pt>
          <cx:pt idx="1065">0.00032398662609402001</cx:pt>
          <cx:pt idx="1066">9.1890017836437747e-05</cx:pt>
          <cx:pt idx="1067">0.00049284056611124754</cx:pt>
          <cx:pt idx="1068">0.0017272227849709999</cx:pt>
          <cx:pt idx="1069">0.0037906586945733751</cx:pt>
          <cx:pt idx="1070">0.0047539961002593251</cx:pt>
          <cx:pt idx="1071">0.0030536661780988998</cx:pt>
          <cx:pt idx="1072">-0.0037025752920013251</cx:pt>
          <cx:pt idx="1073">0.0011038004657105099</cx:pt>
          <cx:pt idx="1074">0.0070590667892607749</cx:pt>
          <cx:pt idx="1075">-0.01318575013359995</cx:pt>
          <cx:pt idx="1076">-0.018657298720225125</cx:pt>
          <cx:pt idx="1077">-0.011478615923877075</cx:pt>
          <cx:pt idx="1078">-0.015490480604677875</cx:pt>
          <cx:pt idx="1079">-0.009208455093255</cx:pt>
          <cx:pt idx="1080">-0.011095878545366375</cx:pt>
          <cx:pt idx="1081">-0.0031948837396766749</cx:pt>
          <cx:pt idx="1082">-0.013086952957888125</cx:pt>
          <cx:pt idx="1083">-0.0045540486968298002</cx:pt>
        </cx:lvl>
      </cx:numDim>
    </cx:data>
    <cx:data id="29">
      <cx:numDim type="val">
        <cx:f>Sheet2!$AD$1:$AD$1084</cx:f>
        <cx:lvl ptCount="1084" formatCode="G/通用格式">
          <cx:pt idx="0">-0.000172305853167364</cx:pt>
          <cx:pt idx="1">-0.000159255826179747</cx:pt>
          <cx:pt idx="2">0.000895147286764274</cx:pt>
          <cx:pt idx="3">0.0011389872051686301</cx:pt>
          <cx:pt idx="4">0.00088140136774923696</cx:pt>
          <cx:pt idx="5">0.00054490960742839501</cx:pt>
          <cx:pt idx="6">-3.1022772190807101e-05</cx:pt>
          <cx:pt idx="7">0.00012101878644657</cx:pt>
          <cx:pt idx="8">0.000397835276379871</cx:pt>
          <cx:pt idx="9">0.000280789613986302</cx:pt>
          <cx:pt idx="10">-0.00044636384669434698</cx:pt>
          <cx:pt idx="11">-0.00024208694466139501</cx:pt>
          <cx:pt idx="12">0.00075506352029571303</cx:pt>
          <cx:pt idx="13">-0.00033560420005828199</cx:pt>
          <cx:pt idx="14">-0.000267436810051924</cx:pt>
          <cx:pt idx="15">9.4134008351909103e-06</cx:pt>
          <cx:pt idx="16">0.00048306692591349099</cx:pt>
          <cx:pt idx="17">0.000120839873807467</cx:pt>
          <cx:pt idx="18">-4.6897468309849499e-05</cx:pt>
          <cx:pt idx="19">0.00039948603004151599</cx:pt>
          <cx:pt idx="20">0.00039306358570046098</cx:pt>
          <cx:pt idx="21">0.00053554487889601998</cx:pt>
          <cx:pt idx="22">-0.00022467532486425</cx:pt>
          <cx:pt idx="23">0.00030459664173456899</cx:pt>
          <cx:pt idx="24">0.00015260184359481901</cx:pt>
          <cx:pt idx="25">3.65914845226085e-05</cx:pt>
          <cx:pt idx="26">-0.000226100822708722</cx:pt>
          <cx:pt idx="27">0.00031720156590077901</cx:pt>
          <cx:pt idx="28">0.00023966383704936901</cx:pt>
          <cx:pt idx="29">-9.5934286244562402e-05</cx:pt>
          <cx:pt idx="30">-7.0070077664925799e-05</cx:pt>
          <cx:pt idx="31">-0.000338258626275673</cx:pt>
          <cx:pt idx="32">-0.000129311810458691</cx:pt>
          <cx:pt idx="33">-0.00065929477887064999</cx:pt>
          <cx:pt idx="34">0.00059625121834246304</cx:pt>
          <cx:pt idx="35">0.000558739383932656</cx:pt>
          <cx:pt idx="36">0.00098436666313644699</cx:pt>
          <cx:pt idx="37">0.000412104255992103</cx:pt>
          <cx:pt idx="38">0.00129311597985317</cx:pt>
          <cx:pt idx="39">0.00161572350790624</cx:pt>
          <cx:pt idx="40">0.00126529591101896</cx:pt>
          <cx:pt idx="41">0.0014601140577751399</cx:pt>
          <cx:pt idx="42">0.0010308988291727801</cx:pt>
          <cx:pt idx="43">-6.7555858881907503e-05</cx:pt>
          <cx:pt idx="44">0.00098744436653453306</cx:pt>
          <cx:pt idx="45">7.5665594425452194e-05</cx:pt>
          <cx:pt idx="46">0.0011512512448366801</cx:pt>
          <cx:pt idx="47">0.00034044301149515602</cx:pt>
          <cx:pt idx="48">0.00062577845030276601</cx:pt>
          <cx:pt idx="49">-1.41454676050125e-05</cx:pt>
          <cx:pt idx="50">0.00014766374912726101</cx:pt>
          <cx:pt idx="51">-0.00027320166340190599</cx:pt>
          <cx:pt idx="52">-0.00015958626893336001</cx:pt>
          <cx:pt idx="53">0.00031739449372956399</cx:pt>
          <cx:pt idx="54">0.00025518526939376901</cx:pt>
          <cx:pt idx="55">0.00018480101179473501</cx:pt>
          <cx:pt idx="56">-0.00030347220571684698</cx:pt>
          <cx:pt idx="57">-0.00084187151807633802</cx:pt>
          <cx:pt idx="58">-0.00028496590765182</cx:pt>
          <cx:pt idx="59">-0.00015727921493353299</cx:pt>
          <cx:pt idx="60">-0.00013325376877542801</cx:pt>
          <cx:pt idx="61">-0.00026544455810593998</cx:pt>
          <cx:pt idx="62">0.00044555541410213402</cx:pt>
          <cx:pt idx="63">0.0011468119381857901</cx:pt>
          <cx:pt idx="64">0.00348541534956628</cx:pt>
          <cx:pt idx="65">0.0053389316593653703</cx:pt>
          <cx:pt idx="66">0.0077295201113713498</cx:pt>
          <cx:pt idx="67">0.0081875901233407506</cx:pt>
          <cx:pt idx="68">0.0099938237515670401</cx:pt>
          <cx:pt idx="69">0.0078132313525447906</cx:pt>
          <cx:pt idx="70">0.012163742181670999</cx:pt>
          <cx:pt idx="71">0.0078408837771257699</cx:pt>
          <cx:pt idx="72">0.0065125320839069202</cx:pt>
          <cx:pt idx="73">0.0077846740786281302</cx:pt>
          <cx:pt idx="74">0.0062141405660339002</cx:pt>
          <cx:pt idx="75">0.0048584988493520203</cx:pt>
          <cx:pt idx="76">0.0050072160033471204</cx:pt>
          <cx:pt idx="77">0.00436958979473385</cx:pt>
          <cx:pt idx="78">0.0021657564131567098</cx:pt>
          <cx:pt idx="79">0.00152106793614334</cx:pt>
          <cx:pt idx="80">0.00063131545703290601</cx:pt>
          <cx:pt idx="81">-0.00010019079381811199</cx:pt>
          <cx:pt idx="82">0.00053368485747744905</cx:pt>
          <cx:pt idx="83">0.00046791509204248101</cx:pt>
          <cx:pt idx="84">0.00064598105112745297</cx:pt>
          <cx:pt idx="85">2.7303738233312201e-05</cx:pt>
          <cx:pt idx="86">0.00033718506534172502</cx:pt>
          <cx:pt idx="87">6.5910588509437496e-05</cx:pt>
          <cx:pt idx="88">-0.00037725433474729698</cx:pt>
          <cx:pt idx="89">-0.0014758547111621001</cx:pt>
          <cx:pt idx="90">-0.00012695931449321901</cx:pt>
          <cx:pt idx="91">0.00095415409333994301</cx:pt>
          <cx:pt idx="92">0.0042043610072350704</cx:pt>
          <cx:pt idx="93">0.0095981200037499603</cx:pt>
          <cx:pt idx="94">0.010070256670429999</cx:pt>
          <cx:pt idx="95">0.0141054724084677</cx:pt>
          <cx:pt idx="96">0.0109928027603325</cx:pt>
          <cx:pt idx="97">0.0058962220527063198</cx:pt>
          <cx:pt idx="98">0.0051766966433455198</cx:pt>
          <cx:pt idx="99">0.0051659417431236497</cx:pt>
          <cx:pt idx="100">0.0024220886348610398</cx:pt>
          <cx:pt idx="101">-0.00520724406523597</cx:pt>
          <cx:pt idx="102">-0.000450671946919251</cx:pt>
          <cx:pt idx="103">0.00367132746155269</cx:pt>
          <cx:pt idx="104">0.00176873091037493</cx:pt>
          <cx:pt idx="105">0.0066762430878573196</cx:pt>
          <cx:pt idx="106">0.0063102487983399498</cx:pt>
          <cx:pt idx="107">0.0033840626361147101</cx:pt>
          <cx:pt idx="108">0.0015126962953862901</cx:pt>
          <cx:pt idx="109">-5.1985426674417001e-05</cx:pt>
          <cx:pt idx="110">0.00078995578004305701</cx:pt>
          <cx:pt idx="111">0.000727310923513972</cx:pt>
          <cx:pt idx="112">0.00013049466205146699</cx:pt>
          <cx:pt idx="113">0.00023735063568590799</cx:pt>
          <cx:pt idx="114">0.00038380097023244398</cx:pt>
          <cx:pt idx="115">-3.2831317622269602e-05</cx:pt>
          <cx:pt idx="116">0.00039570134329724999</cx:pt>
          <cx:pt idx="117">-0.00026588822082358</cx:pt>
          <cx:pt idx="118">0.0010329450793797499</cx:pt>
          <cx:pt idx="119">0.00130678210098558</cx:pt>
          <cx:pt idx="120">0.0050654841087475798</cx:pt>
          <cx:pt idx="121">0.00897432784146736</cx:pt>
          <cx:pt idx="122">0.010903469448199799</cx:pt>
          <cx:pt idx="123">0.0028734275352034402</cx:pt>
          <cx:pt idx="124">0.0112753702404262</cx:pt>
          <cx:pt idx="125">0.0136905638271067</cx:pt>
          <cx:pt idx="126">0.0145369474734455</cx:pt>
          <cx:pt idx="127">-0.0062352720510400403</cx:pt>
          <cx:pt idx="128">-0.00510845340273178</cx:pt>
          <cx:pt idx="129">-0.0070366505069791403</cx:pt>
          <cx:pt idx="130">-0.0080399691835974594</cx:pt>
          <cx:pt idx="131">-0.0054168742520706503</cx:pt>
          <cx:pt idx="132">-0.0059581666335598903</cx:pt>
          <cx:pt idx="133">-0.0048845027852851301</cx:pt>
          <cx:pt idx="134">5.95443026554218e-05</cx:pt>
          <cx:pt idx="135">-0.00147208471218269</cx:pt>
          <cx:pt idx="136">-0.0058868194940670101</cx:pt>
          <cx:pt idx="137">-0.0038935328372423799</cx:pt>
          <cx:pt idx="138">-0.0020078377457409002</cx:pt>
          <cx:pt idx="139">2.5117171499400402e-05</cx:pt>
          <cx:pt idx="140">-0.00025959855577163801</cx:pt>
          <cx:pt idx="141">-0.00055164096922128</cx:pt>
          <cx:pt idx="142">0.00025158581434520501</cx:pt>
          <cx:pt idx="143">-0.00020377850449610201</cx:pt>
          <cx:pt idx="144">-0.0025609499919516201</cx:pt>
          <cx:pt idx="145">-0.0061550511756205701</cx:pt>
          <cx:pt idx="146">-0.0017024439989533301</cx:pt>
          <cx:pt idx="147">-0.0014888914267217801</cx:pt>
          <cx:pt idx="148">0.0024627179477323198</cx:pt>
          <cx:pt idx="149">-0.0033911749448345099</cx:pt>
          <cx:pt idx="150">-0.0052196528856768998</cx:pt>
          <cx:pt idx="151">-0.0069452659739193297</cx:pt>
          <cx:pt idx="152">0.0148473384099693</cx:pt>
          <cx:pt idx="153">0.018833040501666801</cx:pt>
          <cx:pt idx="154">0.024211850621992301</cx:pt>
          <cx:pt idx="155">0.011599664718785299</cx:pt>
          <cx:pt idx="156">0.0081562868220092406</cx:pt>
          <cx:pt idx="157">0.0042890430905233997</cx:pt>
          <cx:pt idx="158">0.00194544757961867</cx:pt>
          <cx:pt idx="159">0.00291926598052501</cx:pt>
          <cx:pt idx="160">-0.00559460279764846</cx:pt>
          <cx:pt idx="161">-0.0029674157880295298</cx:pt>
          <cx:pt idx="162">-4.2016519941862397e-06</cx:pt>
          <cx:pt idx="163">0.0016105030235704801</cx:pt>
          <cx:pt idx="164">-0.0024070329759346598</cx:pt>
          <cx:pt idx="165">-0.00055727252468413505</cx:pt>
          <cx:pt idx="166">0.00044332432918026002</cx:pt>
          <cx:pt idx="167">-0.00063955532562540596</cx:pt>
          <cx:pt idx="168">-6.9217859301776095e-05</cx:pt>
          <cx:pt idx="169">-0.00051867910678943198</cx:pt>
          <cx:pt idx="170">-0.00013498144905129401</cx:pt>
          <cx:pt idx="171">-0.0012092121742013501</cx:pt>
          <cx:pt idx="172">-0.0028551932017013</cx:pt>
          <cx:pt idx="173">-0.0067355714889703799</cx:pt>
          <cx:pt idx="174">-0.0131379705503847</cx:pt>
          <cx:pt idx="175">-0.0117270944079627</cx:pt>
          <cx:pt idx="176">-0.010408334557059201</cx:pt>
          <cx:pt idx="177">-0.0125643407634588</cx:pt>
          <cx:pt idx="178">-0.024650894220815601</cx:pt>
          <cx:pt idx="179">-0.0114023028032476</cx:pt>
          <cx:pt idx="180">0.0073516767973511796</cx:pt>
          <cx:pt idx="181">0.011113862244913401</cx:pt>
          <cx:pt idx="182">0.00062346785075248501</cx:pt>
          <cx:pt idx="183">-0.00070141278777483104</cx:pt>
          <cx:pt idx="184">-0.017716286272038102</cx:pt>
          <cx:pt idx="185">-0.0245730190244129</cx:pt>
          <cx:pt idx="186">-0.0245992209482137</cx:pt>
          <cx:pt idx="187">-0.0105636499779277</cx:pt>
          <cx:pt idx="188">-0.0161510046685505</cx:pt>
          <cx:pt idx="189">-0.0056541813641681898</cx:pt>
          <cx:pt idx="190">0.0046259003437813598</cx:pt>
          <cx:pt idx="191">0.0063567684104128596</cx:pt>
          <cx:pt idx="192">0.0021420882391833202</cx:pt>
          <cx:pt idx="193">-0.00104250890765752</cx:pt>
          <cx:pt idx="194">0.00063751790275524598</cx:pt>
          <cx:pt idx="195">0.00051371217037295201</cx:pt>
          <cx:pt idx="196">0.00050484601997268603</cx:pt>
          <cx:pt idx="197">-0.00040430296821330997</cx:pt>
          <cx:pt idx="198">0.00070271501836196898</cx:pt>
          <cx:pt idx="199">-0.00082167834069086251</cx:pt>
          <cx:pt idx="200">-0.0011180418098163849</cx:pt>
          <cx:pt idx="201">-0.002723412944841525</cx:pt>
          <cx:pt idx="202">-0.003815196979838625</cx:pt>
          <cx:pt idx="203">-0.0051386150470446252</cx:pt>
          <cx:pt idx="204">-0.0041699690901015503</cx:pt>
          <cx:pt idx="205">-0.003844587049962525</cx:pt>
          <cx:pt idx="206">-0.0036513866324591501</cx:pt>
          <cx:pt idx="207">-0.0018763289529300151</cx:pt>
          <cx:pt idx="208">-0.0030311656465898248</cx:pt>
          <cx:pt idx="209">-0.001341956866035195</cx:pt>
          <cx:pt idx="210">-0.0010782348180357474</cx:pt>
          <cx:pt idx="211">-0.0014336313404169675</cx:pt>
          <cx:pt idx="212">-0.0050927340247948249</cx:pt>
          <cx:pt idx="213">-0.004496684623046825</cx:pt>
          <cx:pt idx="214">-0.0040632873759369999</cx:pt>
          <cx:pt idx="215">-0.0034002284560233748</cx:pt>
          <cx:pt idx="216">-0.003701049697414575</cx:pt>
          <cx:pt idx="217">-0.002716018060568925</cx:pt>
          <cx:pt idx="218">0.00019327954641282574</cx:pt>
          <cx:pt idx="219">-3.8884919335666753e-05</cx:pt>
          <cx:pt idx="220">0.0020844966028850174</cx:pt>
          <cx:pt idx="221">-0.00025982160145663502</cx:pt>
          <cx:pt idx="222">0.00031727943223655249</cx:pt>
          <cx:pt idx="223">4.6623848942801999e-05</cx:pt>
          <cx:pt idx="224">2.8543204626332749e-05</cx:pt>
          <cx:pt idx="225">-6.049824141665975e-05</cx:pt>
          <cx:pt idx="226">5.8033656349473251e-05</cx:pt>
          <cx:pt idx="227">-0.00061010129742487503</cx:pt>
          <cx:pt idx="228">-0.0024130246168764477</cx:pt>
          <cx:pt idx="229">-0.0041600387610737748</cx:pt>
          <cx:pt idx="230">-0.0050193517601775754</cx:pt>
          <cx:pt idx="231">-0.0059983213294849749</cx:pt>
          <cx:pt idx="232">-0.0068962643610544</cx:pt>
          <cx:pt idx="233">-0.0019672330726900099</cx:pt>
          <cx:pt idx="234">-0.0016186673685384524</cx:pt>
          <cx:pt idx="235">-0.00126448507530517</cx:pt>
          <cx:pt idx="236">-0.00062061936241170003</cx:pt>
          <cx:pt idx="237">0.0018262619092351926</cx:pt>
          <cx:pt idx="238">-0.000215497584100727</cx:pt>
          <cx:pt idx="239">-0.00031127291341020248</cx:pt>
          <cx:pt idx="240">-0.0034431811902776999</cx:pt>
          <cx:pt idx="241">-0.002623979342788975</cx:pt>
          <cx:pt idx="242">-0.0025936834270700749</cx:pt>
          <cx:pt idx="243">-0.0014275333728015875</cx:pt>
          <cx:pt idx="244">-0.0024484025928880526</cx:pt>
          <cx:pt idx="245">-0.0034738244015204501</cx:pt>
          <cx:pt idx="246">-0.00083960492622921505</cx:pt>
          <cx:pt idx="247">-0.0004980856858944325</cx:pt>
          <cx:pt idx="248">-0.00072396346912896505</cx:pt>
          <cx:pt idx="249">-0.00014829408390209649</cx:pt>
          <cx:pt idx="250">0.00014919311638322624</cx:pt>
          <cx:pt idx="251">8.9563603310013245e-05</cx:pt>
          <cx:pt idx="252">-0.00011851432097186925</cx:pt>
          <cx:pt idx="253">-0.00011606367322138275</cx:pt>
          <cx:pt idx="254">-0.00031994800242444998</cx:pt>
          <cx:pt idx="255">-0.00040401725064197002</cx:pt>
          <cx:pt idx="256">-0.0026644641769926749</cx:pt>
          <cx:pt idx="257">-0.0046942329290861496</cx:pt>
          <cx:pt idx="258">-0.0060181445436680754</cx:pt>
          <cx:pt idx="259">-0.0054275598530120752</cx:pt>
          <cx:pt idx="260">-0.0065941782294269254</cx:pt>
          <cx:pt idx="261">-0.0028099347640350748</cx:pt>
          <cx:pt idx="262">-0.0030618409000956002</cx:pt>
          <cx:pt idx="263">-0.00097034000955783747</cx:pt>
          <cx:pt idx="264">0.0027452382436530748</cx:pt>
          <cx:pt idx="265">0.0017758463903300174</cx:pt>
          <cx:pt idx="266">0.00020021239221061499</cx:pt>
          <cx:pt idx="267">-0.0061485730665937497</cx:pt>
          <cx:pt idx="268">-0.0056329216536464503</cx:pt>
          <cx:pt idx="269">-0.00063143380449199747</cx:pt>
          <cx:pt idx="270">0.00087201224362871998</cx:pt>
          <cx:pt idx="271">-0.00101773832984982</cx:pt>
          <cx:pt idx="272">-0.000202116711990137</cx:pt>
          <cx:pt idx="273">0.00062789804157788751</cx:pt>
          <cx:pt idx="274">-0.00122658825447428</cx:pt>
          <cx:pt idx="275">-0.00085416841531684253</cx:pt>
          <cx:pt idx="276">-0.0011601001492584551</cx:pt>
          <cx:pt idx="277">-0.001619044375220205</cx:pt>
          <cx:pt idx="278">-0.00041394202565945751</cx:pt>
          <cx:pt idx="279">-0.00019270046639262951</cx:pt>
          <cx:pt idx="280">-0.000128348382459594</cx:pt>
          <cx:pt idx="281">-6.4574770944836001e-05</cx:pt>
          <cx:pt idx="282">-0.00040941887786689001</cx:pt>
          <cx:pt idx="283">-0.00073879832134605495</cx:pt>
          <cx:pt idx="284">-0.0022488638385417948</cx:pt>
          <cx:pt idx="285">-0.002750568495407375</cx:pt>
          <cx:pt idx="286">-0.0028882829532337752</cx:pt>
          <cx:pt idx="287">-0.0031030879751167998</cx:pt>
          <cx:pt idx="288">-0.0042111667228787002</cx:pt>
          <cx:pt idx="289">-0.001609203064234555</cx:pt>
          <cx:pt idx="290">-0.0015706751597925274</cx:pt>
          <cx:pt idx="291">0.0022117719923967325</cx:pt>
          <cx:pt idx="292">0.003364298524928375</cx:pt>
          <cx:pt idx="293">-0.00077864222183759253</cx:pt>
          <cx:pt idx="294">-0.0049844362247897754</cx:pt>
          <cx:pt idx="295">-0.010033718091549826</cx:pt>
          <cx:pt idx="296">-0.0051892306226221001</cx:pt>
          <cx:pt idx="297">0.00080449220094146005</cx:pt>
          <cx:pt idx="298">0.0023119470219697224</cx:pt>
          <cx:pt idx="299">0.0034806075660273701</cx:pt>
          <cx:pt idx="300">-0.0062591091762791802</cx:pt>
          <cx:pt idx="301">0.00099470644701916402</cx:pt>
          <cx:pt idx="302">-0.0048307073609688798</cx:pt>
          <cx:pt idx="303">-0.0066790544143595296</cx:pt>
          <cx:pt idx="304">-0.0071170447411393499</cx:pt>
          <cx:pt idx="305">-0.0104729123465775</cx:pt>
          <cx:pt idx="306">-0.0027126868715288801</cx:pt>
          <cx:pt idx="307">-0.00030700438030360202</cx:pt>
          <cx:pt idx="308">0.00043495903518680302</cx:pt>
          <cx:pt idx="309">-0.00048755893405177101</cx:pt>
          <cx:pt idx="310">-0.0022359191261128301</cx:pt>
          <cx:pt idx="311">-0.0058767360190066604</cx:pt>
          <cx:pt idx="312">-0.0120801782742628</cx:pt>
          <cx:pt idx="313">-0.0091061583482745304</cx:pt>
          <cx:pt idx="314">0.00068663416337292097</cx:pt>
          <cx:pt idx="315">-0.0024762191026958401</cx:pt>
          <cx:pt idx="316">-0.0020610573633957599</cx:pt>
          <cx:pt idx="317">0.0061059900130826603</cx:pt>
          <cx:pt idx="318">0.0038745718244161099</cx:pt>
          <cx:pt idx="319">0.0060294852728287798</cx:pt>
          <cx:pt idx="320">0.0031877477996494802</cx:pt>
          <cx:pt idx="321">-0.0118515538529975</cx:pt>
          <cx:pt idx="322">-0.028976366833088098</cx:pt>
          <cx:pt idx="323">-0.047509716248220098</cx:pt>
          <cx:pt idx="324">-0.015122250546715</cx:pt>
          <cx:pt idx="325">-0.0110641937646978</cx:pt>
          <cx:pt idx="326">-0.0059388288428863199</cx:pt>
          <cx:pt idx="327">0.0087141456736989694</cx:pt>
          <cx:pt idx="328">-0.014586095481347899</cx:pt>
          <cx:pt idx="329">-0.0021388393002483999</cx:pt>
          <cx:pt idx="330">-0.00160373142041178</cx:pt>
          <cx:pt idx="331">0.0011807704300566501</cx:pt>
          <cx:pt idx="332">-0.0068618772582146204</cx:pt>
          <cx:pt idx="333">-0.0074210367059550503</cx:pt>
          <cx:pt idx="334">-0.00374948119346805</cx:pt>
          <cx:pt idx="335">-1.3358079387941601e-06</cx:pt>
          <cx:pt idx="336">0.00033275739227183197</cx:pt>
          <cx:pt idx="337">-0.00038703193565053597</cx:pt>
          <cx:pt idx="338">-0.00150538987784621</cx:pt>
          <cx:pt idx="339">-0.0045181214008208903</cx:pt>
          <cx:pt idx="340">-0.0135892856412918</cx:pt>
          <cx:pt idx="341">-0.0078926082136830493</cx:pt>
          <cx:pt idx="342">-0.0047561889908342902</cx:pt>
          <cx:pt idx="343">-0.0050707596350165699</cx:pt>
          <cx:pt idx="344">0.0052014758182454901</cx:pt>
          <cx:pt idx="345">-1.7161848134885e-05</cx:pt>
          <cx:pt idx="346">0.0069763203567629198</cx:pt>
          <cx:pt idx="347">0.0042459380766014998</cx:pt>
          <cx:pt idx="348">-0.0018468537156003701</cx:pt>
          <cx:pt idx="349">-0.0114641864913152</cx:pt>
          <cx:pt idx="350">-0.023342155907590499</cx:pt>
          <cx:pt idx="351">-0.035429578767789197</cx:pt>
          <cx:pt idx="352">-0.0177335096054487</cx:pt>
          <cx:pt idx="353">-0.015616619517906801</cx:pt>
          <cx:pt idx="354">-0.021517989211545501</cx:pt>
          <cx:pt idx="355">-0.016981061309258898</cx:pt>
          <cx:pt idx="356">-0.016063002873177201</cx:pt>
          <cx:pt idx="357">-0.0052723629746225997</cx:pt>
          <cx:pt idx="358">0.0032380453288042899</cx:pt>
          <cx:pt idx="359">-0.00046612130005018701</cx:pt>
          <cx:pt idx="360">0.00054125779783672199</cx:pt>
          <cx:pt idx="361">-0.0038793375870133902</cx:pt>
          <cx:pt idx="362">-0.0050271765618604396</cx:pt>
          <cx:pt idx="363">-0.000386252786537557</cx:pt>
          <cx:pt idx="364">-0.00032733215215199901</cx:pt>
          <cx:pt idx="365">0.00032465295438222498</cx:pt>
          <cx:pt idx="366">-0.00013611300239225701</cx:pt>
          <cx:pt idx="367">-0.0042651479176474601</cx:pt>
          <cx:pt idx="368">-0.0155442225093687</cx:pt>
          <cx:pt idx="369">-0.00918570910148017</cx:pt>
          <cx:pt idx="370">0.0024835793819497202</cx:pt>
          <cx:pt idx="371">-0.0016568567448119801</cx:pt>
          <cx:pt idx="372">0.0093553596948462592</cx:pt>
          <cx:pt idx="373">0.0040252841019859696</cx:pt>
          <cx:pt idx="374">-0.0046452270997396896</cx:pt>
          <cx:pt idx="375">0.0013172714565642799</cx:pt>
          <cx:pt idx="376">0.00071825260829238397</cx:pt>
          <cx:pt idx="377">-0.0011714298257815799</cx:pt>
          <cx:pt idx="378">-0.015458699466460901</cx:pt>
          <cx:pt idx="379">-0.00508750897360333</cx:pt>
          <cx:pt idx="380">-0.0189998653801659</cx:pt>
          <cx:pt idx="381">-0.0115869144818105</cx:pt>
          <cx:pt idx="382">-0.020667682669057601</cx:pt>
          <cx:pt idx="383">-0.026123103069634699</cx:pt>
          <cx:pt idx="384">-0.026034283798652701</cx:pt>
          <cx:pt idx="385">-0.0050866472083116801</cx:pt>
          <cx:pt idx="386">0.0046463852770549296</cx:pt>
          <cx:pt idx="387">0.0011527835343982001</cx:pt>
          <cx:pt idx="388">-0.00016639381227649301</cx:pt>
          <cx:pt idx="389">-0.00188814753063069</cx:pt>
          <cx:pt idx="390">-0.00078975791029347198</cx:pt>
          <cx:pt idx="391">0.00097373947742487399</cx:pt>
          <cx:pt idx="392">-0.00037985407004345498</cx:pt>
          <cx:pt idx="393">-0.00024502446213874599</cx:pt>
          <cx:pt idx="394">0.000108740665398808</cx:pt>
          <cx:pt idx="395">-0.00093529583690955505</cx:pt>
          <cx:pt idx="396">-0.0084947884932277794</cx:pt>
          <cx:pt idx="397">-0.00059631670694027504</cx:pt>
          <cx:pt idx="398">0.0020205177513990999</cx:pt>
          <cx:pt idx="399">0.0012689157335029099</cx:pt>
          <cx:pt idx="400">0.0104529294732264</cx:pt>
          <cx:pt idx="401">0.010568546739524299</cx:pt>
          <cx:pt idx="402">-0.0092651695554158107</cx:pt>
          <cx:pt idx="403">0.012923917844717201</cx:pt>
          <cx:pt idx="404">0.0109704110288981</cx:pt>
          <cx:pt idx="405">0.0080893523060840394</cx:pt>
          <cx:pt idx="406">0.0013943868251674301</cx:pt>
          <cx:pt idx="407">-0.0053284127743555001</cx:pt>
          <cx:pt idx="408">0.0072604268750631603</cx:pt>
          <cx:pt idx="409">-0.0098965443188951206</cx:pt>
          <cx:pt idx="410">-0.031236838726700598</cx:pt>
          <cx:pt idx="411">-0.023953265827015398</cx:pt>
          <cx:pt idx="412">-0.031798051355206899</cx:pt>
          <cx:pt idx="413">-0.0154372141700594</cx:pt>
          <cx:pt idx="414">-0.0015162035545185099</cx:pt>
          <cx:pt idx="415">-0.0049024931818871399</cx:pt>
          <cx:pt idx="416">0.0015325749633756101</cx:pt>
          <cx:pt idx="417">0.00260500650804404</cx:pt>
          <cx:pt idx="418">0.00047708079885895198</cx:pt>
          <cx:pt idx="419">0.00065420520464325204</cx:pt>
          <cx:pt idx="420">-0.00024996735347188298</cx:pt>
          <cx:pt idx="421">0.00029985129283137201</cx:pt>
          <cx:pt idx="422">0.00065261112450106602</cx:pt>
          <cx:pt idx="423">0.0034037052409866702</cx:pt>
          <cx:pt idx="424">-0.00385672718663786</cx:pt>
          <cx:pt idx="425">-0.00212316717623781</cx:pt>
          <cx:pt idx="426">-0.0056035174511070898</cx:pt>
          <cx:pt idx="427">-0.0021339960521429102</cx:pt>
          <cx:pt idx="428">0.011986567383191</cx:pt>
          <cx:pt idx="429">0.019413241448755301</cx:pt>
          <cx:pt idx="430">0.012672770954591401</cx:pt>
          <cx:pt idx="431">0.016323422816647701</cx:pt>
          <cx:pt idx="432">0.0203748448650303</cx:pt>
          <cx:pt idx="433">0.027305453380582101</cx:pt>
          <cx:pt idx="434">0.017829012384135801</cx:pt>
          <cx:pt idx="435">0.0096229224061963395</cx:pt>
          <cx:pt idx="436">0.0126176060411892</cx:pt>
          <cx:pt idx="437">0.0012209462060785599</cx:pt>
          <cx:pt idx="438">-0.015851537259300399</cx:pt>
          <cx:pt idx="439">-0.013878215726784699</cx:pt>
          <cx:pt idx="440">-0.026615154674591301</cx:pt>
          <cx:pt idx="441">-0.0088379922666898605</cx:pt>
          <cx:pt idx="442">-0.0031374475056103299</cx:pt>
          <cx:pt idx="443">0.00058008313687845801</cx:pt>
          <cx:pt idx="444">0.0050344733083125598</cx:pt>
          <cx:pt idx="445">0.010953200897900601</cx:pt>
          <cx:pt idx="446">0.0049233238758601</cx:pt>
          <cx:pt idx="447">0.00078979611840024604</cx:pt>
          <cx:pt idx="448">0.000139554081314392</cx:pt>
          <cx:pt idx="449">-8.3243974856432601e-05</cx:pt>
          <cx:pt idx="450">-0.00092482941718324103</cx:pt>
          <cx:pt idx="451">0.0019639074452582001</cx:pt>
          <cx:pt idx="452">-0.00496989443827754</cx:pt>
          <cx:pt idx="453">-0.00010841537371976799</cx:pt>
          <cx:pt idx="454">0.0038486740842324802</cx:pt>
          <cx:pt idx="455">0.0048085119935681198</cx:pt>
          <cx:pt idx="456">0.016876348805581701</cx:pt>
          <cx:pt idx="457">0.021780972169054901</cx:pt>
          <cx:pt idx="458">0.0175528486707399</cx:pt>
          <cx:pt idx="459">0.0269906801584586</cx:pt>
          <cx:pt idx="460">0.026112027575348098</cx:pt>
          <cx:pt idx="461">0.0245729322268218</cx:pt>
          <cx:pt idx="462">0.0184596164368745</cx:pt>
          <cx:pt idx="463">0.020691189863450799</cx:pt>
          <cx:pt idx="464">0.023166340498004201</cx:pt>
          <cx:pt idx="465">0.017386924489675</cx:pt>
          <cx:pt idx="466">0.000739181045672055</cx:pt>
          <cx:pt idx="467">-0.000808381870666952</cx:pt>
          <cx:pt idx="468">-0.0031431048032774999</cx:pt>
          <cx:pt idx="469">0.010479319433661399</cx:pt>
          <cx:pt idx="470">0.000109410059255091</cx:pt>
          <cx:pt idx="471">0.0038135407043867701</cx:pt>
          <cx:pt idx="472">0.0066944298865599999</cx:pt>
          <cx:pt idx="473">0.015239590040829001</cx:pt>
          <cx:pt idx="474">0.0058168659253565501</cx:pt>
          <cx:pt idx="475">0.00182604701568265</cx:pt>
          <cx:pt idx="476">-0.000429988827298035</cx:pt>
          <cx:pt idx="477">-6.1724238681530101e-05</cx:pt>
          <cx:pt idx="478">0.00257050502233637</cx:pt>
          <cx:pt idx="479">0.00056258485089905302</cx:pt>
          <cx:pt idx="480">0.0031822363469982198</cx:pt>
          <cx:pt idx="481">0.0079714330473575398</cx:pt>
          <cx:pt idx="482">0.0087628269957379795</cx:pt>
          <cx:pt idx="483">0.0051203390660943399</cx:pt>
          <cx:pt idx="484">0.020258454082788899</cx:pt>
          <cx:pt idx="485">0.0173624531188078</cx:pt>
          <cx:pt idx="486">0.0065676505261664997</cx:pt>
          <cx:pt idx="487">0.013515090120810499</cx:pt>
          <cx:pt idx="488">0.0139952011395646</cx:pt>
          <cx:pt idx="489">0.021167036393884502</cx:pt>
          <cx:pt idx="490">0.0206864922053361</cx:pt>
          <cx:pt idx="491">0.0083953127475002703</cx:pt>
          <cx:pt idx="492">0.021282695444904399</cx:pt>
          <cx:pt idx="493">0.013838689988992601</cx:pt>
          <cx:pt idx="494">0.016572368541072101</cx:pt>
          <cx:pt idx="495">0.00115318955309652</cx:pt>
          <cx:pt idx="496">-0.00055854496723309701</cx:pt>
          <cx:pt idx="497">0.020301186633855599</cx:pt>
          <cx:pt idx="498">0.0088303385604532603</cx:pt>
          <cx:pt idx="499">0.0066031513062084603</cx:pt>
          <cx:pt idx="500">0.0074276554493641796</cx:pt>
          <cx:pt idx="501">0.0123572523725163</cx:pt>
          <cx:pt idx="502">0.00171534546508562</cx:pt>
          <cx:pt idx="503">0.00042788773960870903</cx:pt>
          <cx:pt idx="504">-0.00028322594711296598</cx:pt>
          <cx:pt idx="505">-0.00034359673895563301</cx:pt>
          <cx:pt idx="506">-0.00021158278971670699</cx:pt>
          <cx:pt idx="507">0.00278111151975912</cx:pt>
          <cx:pt idx="508">0.0077473039366796198</cx:pt>
          <cx:pt idx="509">0.010585506591826201</cx:pt>
          <cx:pt idx="510">0.016004386581000701</cx:pt>
          <cx:pt idx="511">0.018836072071446198</cx:pt>
          <cx:pt idx="512">0.0160488478314674</cx:pt>
          <cx:pt idx="513">0.0154181222043814</cx:pt>
          <cx:pt idx="514">-0.00064026591607176195</cx:pt>
          <cx:pt idx="515">0.000992978245471565</cx:pt>
          <cx:pt idx="516">0.0145457686216334</cx:pt>
          <cx:pt idx="517">0.0102584682287944</cx:pt>
          <cx:pt idx="518">0.0140766619070655</cx:pt>
          <cx:pt idx="519">0.0031122267091930702</cx:pt>
          <cx:pt idx="520">0.0205153182717158</cx:pt>
          <cx:pt idx="521">0.012903300244071001</cx:pt>
          <cx:pt idx="522">0.0230211705175427</cx:pt>
          <cx:pt idx="523">0.0092161733868145902</cx:pt>
          <cx:pt idx="524">0.0103019629719657</cx:pt>
          <cx:pt idx="525">0.0234809942987858</cx:pt>
          <cx:pt idx="526">0.015382532886338399</cx:pt>
          <cx:pt idx="527">0.0128944344546401</cx:pt>
          <cx:pt idx="528">0.011523532017276</cx:pt>
          <cx:pt idx="529">0.0065739180615597397</cx:pt>
          <cx:pt idx="530">0.000857476257597124</cx:pt>
          <cx:pt idx="531">0.00050856810809875601</cx:pt>
          <cx:pt idx="532">-0.00070662730459229999</cx:pt>
          <cx:pt idx="533">1.47202293064826e-05</cx:pt>
          <cx:pt idx="534">-0.00069177214472529501</cx:pt>
          <cx:pt idx="535">-0.0013664143064530401</cx:pt>
          <cx:pt idx="536">0.00756385300410959</cx:pt>
          <cx:pt idx="537">0.0068283103287673404</cx:pt>
          <cx:pt idx="538">0.0070204940111916903</cx:pt>
          <cx:pt idx="539">0.0153642200778392</cx:pt>
          <cx:pt idx="540">0.00725682928215196</cx:pt>
          <cx:pt idx="541">0.0019359540133063</cx:pt>
          <cx:pt idx="542">-0.00446549115506899</cx:pt>
          <cx:pt idx="543">0.0011847553844225201</cx:pt>
          <cx:pt idx="544">-0.0156163663811639</cx:pt>
          <cx:pt idx="545">-0.019475855460608</cx:pt>
          <cx:pt idx="546">-0.0092006106900784992</cx:pt>
          <cx:pt idx="547">0.0094233523335589594</cx:pt>
          <cx:pt idx="548">0.025100309466326701</cx:pt>
          <cx:pt idx="549">0.028864081244352899</cx:pt>
          <cx:pt idx="550">0.0149766323663979</cx:pt>
          <cx:pt idx="551">0.0036295324779002601</cx:pt>
          <cx:pt idx="552">0.0071352040507369997</cx:pt>
          <cx:pt idx="553">0.016897862753616499</cx:pt>
          <cx:pt idx="554">0.0141010849589671</cx:pt>
          <cx:pt idx="555">0.018599660115391901</cx:pt>
          <cx:pt idx="556">0.0079347507432649504</cx:pt>
          <cx:pt idx="557">0.0043487318636779302</cx:pt>
          <cx:pt idx="558">0.00131033914357968</cx:pt>
          <cx:pt idx="559">-0.00080537666270256601</cx:pt>
          <cx:pt idx="560">-4.8590212738877303e-05</cx:pt>
          <cx:pt idx="561">-0.00063176646253592999</cx:pt>
          <cx:pt idx="562">-0.0014333612326246101</cx:pt>
          <cx:pt idx="563">9.3531335139484696e-05</cx:pt>
          <cx:pt idx="564">0.0033497271426418201</cx:pt>
          <cx:pt idx="565">0.0022358598122275298</cx:pt>
          <cx:pt idx="566">0.00189929188485166</cx:pt>
          <cx:pt idx="567">0.017297008177572099</cx:pt>
          <cx:pt idx="568">0.013625077918401901</cx:pt>
          <cx:pt idx="569">0.00064409282725338501</cx:pt>
          <cx:pt idx="570">-0.00555972159855653</cx:pt>
          <cx:pt idx="571">-0.0047139987924412104</cx:pt>
          <cx:pt idx="572">-0.0108138687026885</cx:pt>
          <cx:pt idx="573">-0.033173920150634202</cx:pt>
          <cx:pt idx="574">-0.023922586058043201</cx:pt>
          <cx:pt idx="575">0.0070404620624687896</cx:pt>
          <cx:pt idx="576">0.023383340835393299</cx:pt>
          <cx:pt idx="577">0.014014069605222499</cx:pt>
          <cx:pt idx="578">0.019286154563561201</cx:pt>
          <cx:pt idx="579">0.0028096828068074398</cx:pt>
          <cx:pt idx="580">0.0110403509932575</cx:pt>
          <cx:pt idx="581">0.020418850125633499</cx:pt>
          <cx:pt idx="582">0.012862352510638201</cx:pt>
          <cx:pt idx="583">0.0141724580249701</cx:pt>
          <cx:pt idx="584">0.0060631920617734598</cx:pt>
          <cx:pt idx="585">0.00182100352757202</cx:pt>
          <cx:pt idx="586">0.0014763129545237799</cx:pt>
          <cx:pt idx="587">0.00039506468969317002</cx:pt>
          <cx:pt idx="588">0.00053018460945470399</cx:pt>
          <cx:pt idx="589">-5.2571411773688798e-05</cx:pt>
          <cx:pt idx="590">-0.00014197439773184001</cx:pt>
          <cx:pt idx="591">0.00040858815525130198</cx:pt>
          <cx:pt idx="592">0.0038536605642271798</cx:pt>
          <cx:pt idx="593">0.0067217086039734197</cx:pt>
          <cx:pt idx="594">-0.000155834905503839</cx:pt>
          <cx:pt idx="595">0.0022898261785779198</cx:pt>
          <cx:pt idx="596">0.012776048994184001</cx:pt>
          <cx:pt idx="597">0.0080147793005706201</cx:pt>
          <cx:pt idx="598">0.0042334937887319804</cx:pt>
          <cx:pt idx="599">0.0019624157246851</cx:pt>
          <cx:pt idx="600">-0.00015058640818758201</cx:pt>
          <cx:pt idx="601">-0.016100090040850602</cx:pt>
          <cx:pt idx="602">-0.0227241077729253</cx:pt>
          <cx:pt idx="603">-0.0143256286565088</cx:pt>
          <cx:pt idx="604">-0.0072995755276771702</cx:pt>
          <cx:pt idx="605">0.0080801793650423902</cx:pt>
          <cx:pt idx="606">0.0105771836038012</cx:pt>
          <cx:pt idx="607">0.0085862824634221208</cx:pt>
          <cx:pt idx="608">0.018267107948251898</cx:pt>
          <cx:pt idx="609">0.017595969110614101</cx:pt>
          <cx:pt idx="610">0.022517568427072299</cx:pt>
          <cx:pt idx="611">0.020156120091020201</cx:pt>
          <cx:pt idx="612">0.0055208821481557797</cx:pt>
          <cx:pt idx="613">-0.00079665643151355305</cx:pt>
          <cx:pt idx="614">4.99784296671921e-05</cx:pt>
          <cx:pt idx="615">-0.000267789381803943</cx:pt>
          <cx:pt idx="616">-1.39479449175095e-05</cx:pt>
          <cx:pt idx="617">6.1843003491747606e-05</cx:pt>
          <cx:pt idx="618">-0.00018459815464882899</cx:pt>
          <cx:pt idx="619">0.0025149066519780201</cx:pt>
          <cx:pt idx="620">0.00329029702137126</cx:pt>
          <cx:pt idx="621">0.0028887214679433901</cx:pt>
          <cx:pt idx="622">0.0029011666847476602</cx:pt>
          <cx:pt idx="623">0.0032175012608878601</cx:pt>
          <cx:pt idx="624">0.0066729192975674796</cx:pt>
          <cx:pt idx="625">0.0077987846622151096</cx:pt>
          <cx:pt idx="626">0.014898301231546699</cx:pt>
          <cx:pt idx="627">0.0095466095381451701</cx:pt>
          <cx:pt idx="628">0.010340402664308</cx:pt>
          <cx:pt idx="629">-0.0062230266431977498</cx:pt>
          <cx:pt idx="630">-0.0286701077425657</cx:pt>
          <cx:pt idx="631">-0.021136016736114201</cx:pt>
          <cx:pt idx="632">-0.015927019889358698</cx:pt>
          <cx:pt idx="633">-0.0155102505040643</cx:pt>
          <cx:pt idx="634">-0.0010729143828971</cx:pt>
          <cx:pt idx="635">0.0164067595421536</cx:pt>
          <cx:pt idx="636">0.0175355243952829</cx:pt>
          <cx:pt idx="637">0.025678949718315899</cx:pt>
          <cx:pt idx="638">0.0191885542344566</cx:pt>
          <cx:pt idx="639">0.0093493271186975806</cx:pt>
          <cx:pt idx="640">0.0010197180351280801</cx:pt>
          <cx:pt idx="641">-0.0024548074064552798</cx:pt>
          <cx:pt idx="642">-0.00088925448958509503</cx:pt>
          <cx:pt idx="643">0.00033750625946376802</cx:pt>
          <cx:pt idx="644">0.00019371724659758899</cx:pt>
          <cx:pt idx="645">-0.00032476329418191602</cx:pt>
          <cx:pt idx="646">0.00056145048836655901</cx:pt>
          <cx:pt idx="647">0.0015103607320313399</cx:pt>
          <cx:pt idx="648">3.9126930987694303e-05</cx:pt>
          <cx:pt idx="649">-0.0079768784997377405</cx:pt>
          <cx:pt idx="650">-0.0118273224519122</cx:pt>
          <cx:pt idx="651">-0.0015589994913331299</cx:pt>
          <cx:pt idx="652">0.010376244121762</cx:pt>
          <cx:pt idx="653">0.0051299391857228</cx:pt>
          <cx:pt idx="654">0.012662843280124399</cx:pt>
          <cx:pt idx="655">0.011469569009532899</cx:pt>
          <cx:pt idx="656">0.0023419864626194101</cx:pt>
          <cx:pt idx="657">-0.00259208400771336</cx:pt>
          <cx:pt idx="658">-0.015279665300439799</cx:pt>
          <cx:pt idx="659">-0.013097290237452</cx:pt>
          <cx:pt idx="660">-0.0165098701261241</cx:pt>
          <cx:pt idx="661">-0.018447111088680902</cx:pt>
          <cx:pt idx="662">0.0077056741754101101</cx:pt>
          <cx:pt idx="663">0.011533850314743299</cx:pt>
          <cx:pt idx="664">0.010404050667794399</cx:pt>
          <cx:pt idx="665">0.014609431196681</cx:pt>
          <cx:pt idx="666">0.0074841463929830997</cx:pt>
          <cx:pt idx="667">0.0034352293198158901</cx:pt>
          <cx:pt idx="668">-0.0028850490090731201</cx:pt>
          <cx:pt idx="669">-0.0022380500834971099</cx:pt>
          <cx:pt idx="670">-0.00143605764391809</cx:pt>
          <cx:pt idx="671">-0.00029402013996973202</cx:pt>
          <cx:pt idx="672">0.00056808201928045302</cx:pt>
          <cx:pt idx="673">-0.00044964741383760097</cx:pt>
          <cx:pt idx="674">0.000100488420115774</cx:pt>
          <cx:pt idx="675">-0.0012324094436529499</cx:pt>
          <cx:pt idx="676">-0.0055206610788246097</cx:pt>
          <cx:pt idx="677">-0.011166991643060399</cx:pt>
          <cx:pt idx="678">-0.015565695213844899</cx:pt>
          <cx:pt idx="679">-0.014475797149636401</cx:pt>
          <cx:pt idx="680">-0.0102037674539193</cx:pt>
          <cx:pt idx="681">-0.0024185103413920102</cx:pt>
          <cx:pt idx="682">0.00301746670040908</cx:pt>
          <cx:pt idx="683">0.0038496260074223601</cx:pt>
          <cx:pt idx="684">-0.010679908676131999</cx:pt>
          <cx:pt idx="685">-0.0093578046675691397</cx:pt>
          <cx:pt idx="686">-0.0130008169498024</cx:pt>
          <cx:pt idx="687">-0.0093421240378087095</cx:pt>
          <cx:pt idx="688">-0.0035955412000480899</cx:pt>
          <cx:pt idx="689">-0.014283332627471499</cx:pt>
          <cx:pt idx="690">0.00114165946830071</cx:pt>
          <cx:pt idx="691">0.0015227870753233</cx:pt>
          <cx:pt idx="692">-0.0024227380620166698</cx:pt>
          <cx:pt idx="693">-0.0050145843847726598</cx:pt>
          <cx:pt idx="694">-0.0015623773200898799</cx:pt>
          <cx:pt idx="695">-0.00105976868222028</cx:pt>
          <cx:pt idx="696">-0.000129279063789871</cx:pt>
          <cx:pt idx="697">0.00031591962982445502</cx:pt>
          <cx:pt idx="698">3.0291989759033001e-05</cx:pt>
          <cx:pt idx="699">0.00047037718181863102</cx:pt>
          <cx:pt idx="700">6.1793554786398905e-05</cx:pt>
          <cx:pt idx="701">0.00090124580950743001</cx:pt>
          <cx:pt idx="702">-0.00057120962229211003</cx:pt>
          <cx:pt idx="703">-0.0010113627833536901</cx:pt>
          <cx:pt idx="704">-0.00315305108325008</cx:pt>
          <cx:pt idx="705">-0.0062342814291613804</cx:pt>
          <cx:pt idx="706">-0.0048533509682327901</cx:pt>
          <cx:pt idx="707">-0.0065704508209643003</cx:pt>
          <cx:pt idx="708">-0.0104105271887185</cx:pt>
          <cx:pt idx="709">-0.0148926341779763</cx:pt>
          <cx:pt idx="710">-0.0075592877253982697</cx:pt>
          <cx:pt idx="711">-0.0088364819116257196</cx:pt>
          <cx:pt idx="712">-0.0175167624761975</cx:pt>
          <cx:pt idx="713">-0.015084197075239201</cx:pt>
          <cx:pt idx="714">-0.0128646955899023</cx:pt>
          <cx:pt idx="715">-0.0095556692563028203</cx:pt>
          <cx:pt idx="716">-0.0095249571591323606</cx:pt>
          <cx:pt idx="717">-0.0138927153914242</cx:pt>
          <cx:pt idx="718">-0.011971349587894401</cx:pt>
          <cx:pt idx="719">-0.013537484241689501</cx:pt>
          <cx:pt idx="720">-0.010261444590311799</cx:pt>
          <cx:pt idx="721">-0.0044028280727816402</cx:pt>
          <cx:pt idx="722">-0.0013019180004464901</cx:pt>
          <cx:pt idx="723">-0.00040216251007666598</cx:pt>
          <cx:pt idx="724">0.000353791944850678</cx:pt>
          <cx:pt idx="725">0.00060591740012100001</cx:pt>
          <cx:pt idx="726">2.3215320108476398e-05</cx:pt>
          <cx:pt idx="727">-9.2053258097155906e-05</cx:pt>
          <cx:pt idx="728">0.00022706892537869601</cx:pt>
          <cx:pt idx="729">-0.00012211721396807699</cx:pt>
          <cx:pt idx="730">-0.00064945209225893098</cx:pt>
          <cx:pt idx="731">-0.00020715743152547301</cx:pt>
          <cx:pt idx="732">0.0011054965375699099</cx:pt>
          <cx:pt idx="733">-0.00107121296437936</cx:pt>
          <cx:pt idx="734">-0.0012996894416159</cx:pt>
          <cx:pt idx="735">-0.0020629718504629698</cx:pt>
          <cx:pt idx="736">-0.0067208434702526101</cx:pt>
          <cx:pt idx="737">-0.0070355267986354003</cx:pt>
          <cx:pt idx="738">-0.0045082632416133198</cx:pt>
          <cx:pt idx="739">-0.0031337801720527402</cx:pt>
          <cx:pt idx="740">-0.0029448326378893998</cx:pt>
          <cx:pt idx="741">-0.0037134845748870399</cx:pt>
          <cx:pt idx="742">-0.010516425448459699</cx:pt>
          <cx:pt idx="743">-0.0122923482320494</cx:pt>
          <cx:pt idx="744">-0.0083325042553682501</cx:pt>
          <cx:pt idx="745">-0.0084352472830347101</cx:pt>
          <cx:pt idx="746">-0.0066449403068597999</cx:pt>
          <cx:pt idx="747">-0.0047464931726287603</cx:pt>
          <cx:pt idx="748">-0.0028082614018017401</cx:pt>
          <cx:pt idx="749">-0.0023149740421279101</cx:pt>
          <cx:pt idx="750">-0.00099592209138238993</cx:pt>
          <cx:pt idx="751">-0.00010726471773167</cx:pt>
          <cx:pt idx="752">-6.9745747560740997e-06</cx:pt>
          <cx:pt idx="753">0.000375865476597327</cx:pt>
          <cx:pt idx="754">-0.000106148080996009</cx:pt>
          <cx:pt idx="755">-0.00083449902050524295</cx:pt>
          <cx:pt idx="756">-0.00014076328902351901</cx:pt>
          <cx:pt idx="757">0.000145709556833053</cx:pt>
          <cx:pt idx="758">0.00010025627076806601</cx:pt>
          <cx:pt idx="759">0.00031670195743526401</cx:pt>
          <cx:pt idx="760">9.7628146624361206e-05</cx:pt>
          <cx:pt idx="761">0.00037532765026677999</cx:pt>
          <cx:pt idx="762">-0.00040757472736237602</cx:pt>
          <cx:pt idx="763">-0.00155722201988701</cx:pt>
          <cx:pt idx="764">-0.0015918423225651001</cx:pt>
          <cx:pt idx="765">-0.00079531957130117201</cx:pt>
          <cx:pt idx="766">-0.00030911639425037298</cx:pt>
          <cx:pt idx="767">0.00019602292948785099</cx:pt>
          <cx:pt idx="768">0.0010321567505293899</cx:pt>
          <cx:pt idx="769">-0.000387926393513503</cx:pt>
          <cx:pt idx="770">-0.0010966542441472099</cx:pt>
          <cx:pt idx="771">-0.00028094134916222999</cx:pt>
          <cx:pt idx="772">-0.00068093763887764399</cx:pt>
          <cx:pt idx="773">-0.00073223318091576403</cx:pt>
          <cx:pt idx="774">-0.00140395014255675</cx:pt>
          <cx:pt idx="775">-0.00033879193470937301</cx:pt>
          <cx:pt idx="776">0.000478035458010719</cx:pt>
          <cx:pt idx="777">-0.0016584770280453601</cx:pt>
          <cx:pt idx="778">-0.0010163069546457199</cx:pt>
          <cx:pt idx="779">0.000150938086931871</cx:pt>
          <cx:pt idx="780">-0.00022572719137062399</cx:pt>
          <cx:pt idx="781">-0.00029143240919924702</cx:pt>
          <cx:pt idx="782">0.00025258171421745101</cx:pt>
          <cx:pt idx="783">-0.00096485180278390399</cx:pt>
          <cx:pt idx="784">-0.00082167834069086251</cx:pt>
          <cx:pt idx="785">-0.0011180418098163849</cx:pt>
          <cx:pt idx="786">-0.002723412944841525</cx:pt>
          <cx:pt idx="787">-0.003815196979838625</cx:pt>
          <cx:pt idx="788">-0.0051386150470446252</cx:pt>
          <cx:pt idx="789">-0.0041699690901015503</cx:pt>
          <cx:pt idx="790">-0.003844587049962525</cx:pt>
          <cx:pt idx="791">-0.0036513866324591501</cx:pt>
          <cx:pt idx="792">-0.0018763289529300151</cx:pt>
          <cx:pt idx="793">-0.0030311656465898248</cx:pt>
          <cx:pt idx="794">-0.001341956866035195</cx:pt>
          <cx:pt idx="795">-0.0010782348180357474</cx:pt>
          <cx:pt idx="796">-0.0014336313404169675</cx:pt>
          <cx:pt idx="797">-0.0050927340247948249</cx:pt>
          <cx:pt idx="798">-0.004496684623046825</cx:pt>
          <cx:pt idx="799">-0.0040632873759369999</cx:pt>
          <cx:pt idx="800">-0.0034002284560233748</cx:pt>
          <cx:pt idx="801">-0.003701049697414575</cx:pt>
          <cx:pt idx="802">-0.002716018060568925</cx:pt>
          <cx:pt idx="803">0.00019327954641282574</cx:pt>
          <cx:pt idx="804">-3.8884919335666753e-05</cx:pt>
          <cx:pt idx="805">0.0020844966028850174</cx:pt>
          <cx:pt idx="806">-0.00025982160145663502</cx:pt>
          <cx:pt idx="807">0.00031727943223655249</cx:pt>
          <cx:pt idx="808">4.6623848942801999e-05</cx:pt>
          <cx:pt idx="809">2.8543204626332749e-05</cx:pt>
          <cx:pt idx="810">-6.049824141665975e-05</cx:pt>
          <cx:pt idx="811">5.8033656349473251e-05</cx:pt>
          <cx:pt idx="812">-0.00061010129742487503</cx:pt>
          <cx:pt idx="813">-0.0024130246168764477</cx:pt>
          <cx:pt idx="814">-0.0041600387610737748</cx:pt>
          <cx:pt idx="815">-0.0050193517601775754</cx:pt>
          <cx:pt idx="816">-0.0059983213294849749</cx:pt>
          <cx:pt idx="817">-0.0068962643610544</cx:pt>
          <cx:pt idx="818">-0.0019672330726900099</cx:pt>
          <cx:pt idx="819">-0.0016186673685384524</cx:pt>
          <cx:pt idx="820">-0.00126448507530517</cx:pt>
          <cx:pt idx="821">-0.00062061936241170003</cx:pt>
          <cx:pt idx="822">0.0018262619092351926</cx:pt>
          <cx:pt idx="823">-0.000215497584100727</cx:pt>
          <cx:pt idx="824">-0.00031127291341020248</cx:pt>
          <cx:pt idx="825">-0.0034431811902776999</cx:pt>
          <cx:pt idx="826">-0.002623979342788975</cx:pt>
          <cx:pt idx="827">-0.0025936834270700749</cx:pt>
          <cx:pt idx="828">-0.0014275333728015875</cx:pt>
          <cx:pt idx="829">-0.0024484025928880526</cx:pt>
          <cx:pt idx="830">-0.0034738244015204501</cx:pt>
          <cx:pt idx="831">-0.00083960492622921505</cx:pt>
          <cx:pt idx="832">-0.0004980856858944325</cx:pt>
          <cx:pt idx="833">-0.00072396346912896505</cx:pt>
          <cx:pt idx="834">-0.00014829408390209649</cx:pt>
          <cx:pt idx="835">0.00014919311638322624</cx:pt>
          <cx:pt idx="836">8.9563603310013245e-05</cx:pt>
          <cx:pt idx="837">-0.00011851432097186925</cx:pt>
          <cx:pt idx="838">-0.00011606367322138275</cx:pt>
          <cx:pt idx="839">-0.00031994800242444998</cx:pt>
          <cx:pt idx="840">-0.00040401725064197002</cx:pt>
          <cx:pt idx="841">-0.0026644641769926749</cx:pt>
          <cx:pt idx="842">-0.0046942329290861496</cx:pt>
          <cx:pt idx="843">-0.0060181445436680754</cx:pt>
          <cx:pt idx="844">-0.0054275598530120752</cx:pt>
          <cx:pt idx="845">-0.0065941782294269254</cx:pt>
          <cx:pt idx="846">-0.0028099347640350748</cx:pt>
          <cx:pt idx="847">-0.0030618409000956002</cx:pt>
          <cx:pt idx="848">-0.00097034000955783747</cx:pt>
          <cx:pt idx="849">0.0027452382436530748</cx:pt>
          <cx:pt idx="850">0.0017758463903300174</cx:pt>
          <cx:pt idx="851">0.00020021239221061499</cx:pt>
          <cx:pt idx="852">-0.0061485730665937497</cx:pt>
          <cx:pt idx="853">-0.0056329216536464503</cx:pt>
          <cx:pt idx="854">-0.00063143380449199747</cx:pt>
          <cx:pt idx="855">0.00087201224362871998</cx:pt>
          <cx:pt idx="856">-0.00101773832984982</cx:pt>
          <cx:pt idx="857">-0.000202116711990137</cx:pt>
          <cx:pt idx="858">0.00062789804157788751</cx:pt>
          <cx:pt idx="859">-0.00122658825447428</cx:pt>
          <cx:pt idx="860">-0.00085416841531684253</cx:pt>
          <cx:pt idx="861">-0.0011601001492584551</cx:pt>
          <cx:pt idx="862">-0.001619044375220205</cx:pt>
          <cx:pt idx="863">-0.00041394202565945751</cx:pt>
          <cx:pt idx="864">-0.00019270046639262951</cx:pt>
          <cx:pt idx="865">-0.000128348382459594</cx:pt>
          <cx:pt idx="866">-6.4574770944836001e-05</cx:pt>
          <cx:pt idx="867">-0.00040941887786689001</cx:pt>
          <cx:pt idx="868">-0.00073879832134605495</cx:pt>
          <cx:pt idx="869">-0.0022488638385417948</cx:pt>
          <cx:pt idx="870">-0.002750568495407375</cx:pt>
          <cx:pt idx="871">-0.0028882829532337752</cx:pt>
          <cx:pt idx="872">-0.0031030879751167998</cx:pt>
          <cx:pt idx="873">-0.0042111667228787002</cx:pt>
          <cx:pt idx="874">-0.001609203064234555</cx:pt>
          <cx:pt idx="875">-0.0015706751597925274</cx:pt>
          <cx:pt idx="876">0.0022117719923967325</cx:pt>
          <cx:pt idx="877">0.003364298524928375</cx:pt>
          <cx:pt idx="878">-0.00077864222183759253</cx:pt>
          <cx:pt idx="879">-0.0049844362247897754</cx:pt>
          <cx:pt idx="880">-0.010033718091549826</cx:pt>
          <cx:pt idx="881">-0.0051892306226221001</cx:pt>
          <cx:pt idx="882">0.00080449220094146005</cx:pt>
          <cx:pt idx="883">0.0023119470219697224</cx:pt>
          <cx:pt idx="884">-0.00082167834069086251</cx:pt>
          <cx:pt idx="885">-0.0011180418098163849</cx:pt>
          <cx:pt idx="886">-0.002723412944841525</cx:pt>
          <cx:pt idx="887">-0.003815196979838625</cx:pt>
          <cx:pt idx="888">-0.0051386150470446252</cx:pt>
          <cx:pt idx="889">-0.0041699690901015503</cx:pt>
          <cx:pt idx="890">-0.003844587049962525</cx:pt>
          <cx:pt idx="891">-0.0036513866324591501</cx:pt>
          <cx:pt idx="892">-0.0018763289529300151</cx:pt>
          <cx:pt idx="893">-0.0030311656465898248</cx:pt>
          <cx:pt idx="894">-0.001341956866035195</cx:pt>
          <cx:pt idx="895">-0.0010782348180357474</cx:pt>
          <cx:pt idx="896">-0.0014336313404169675</cx:pt>
          <cx:pt idx="897">-0.0050927340247948249</cx:pt>
          <cx:pt idx="898">-0.004496684623046825</cx:pt>
          <cx:pt idx="899">-0.0040632873759369999</cx:pt>
          <cx:pt idx="900">-0.0034002284560233748</cx:pt>
          <cx:pt idx="901">-0.003701049697414575</cx:pt>
          <cx:pt idx="902">-0.002716018060568925</cx:pt>
          <cx:pt idx="903">0.00019327954641282574</cx:pt>
          <cx:pt idx="904">-3.8884919335666753e-05</cx:pt>
          <cx:pt idx="905">0.0020844966028850174</cx:pt>
          <cx:pt idx="906">-0.00025982160145663502</cx:pt>
          <cx:pt idx="907">0.00031727943223655249</cx:pt>
          <cx:pt idx="908">4.6623848942801999e-05</cx:pt>
          <cx:pt idx="909">2.8543204626332749e-05</cx:pt>
          <cx:pt idx="910">-6.049824141665975e-05</cx:pt>
          <cx:pt idx="911">5.8033656349473251e-05</cx:pt>
          <cx:pt idx="912">-0.00061010129742487503</cx:pt>
          <cx:pt idx="913">-0.0024130246168764477</cx:pt>
          <cx:pt idx="914">-0.0041600387610737748</cx:pt>
          <cx:pt idx="915">-0.0050193517601775754</cx:pt>
          <cx:pt idx="916">-0.0059983213294849749</cx:pt>
          <cx:pt idx="917">-0.0068962643610544</cx:pt>
          <cx:pt idx="918">-0.0019672330726900099</cx:pt>
          <cx:pt idx="919">-0.0016186673685384524</cx:pt>
          <cx:pt idx="920">-0.00126448507530517</cx:pt>
          <cx:pt idx="921">-0.00062061936241170003</cx:pt>
          <cx:pt idx="922">0.0018262619092351926</cx:pt>
          <cx:pt idx="923">-0.000215497584100727</cx:pt>
          <cx:pt idx="924">-0.00031127291341020248</cx:pt>
          <cx:pt idx="925">-0.0034431811902776999</cx:pt>
          <cx:pt idx="926">-0.002623979342788975</cx:pt>
          <cx:pt idx="927">-0.0025936834270700749</cx:pt>
          <cx:pt idx="928">-0.0014275333728015875</cx:pt>
          <cx:pt idx="929">-0.0024484025928880526</cx:pt>
          <cx:pt idx="930">-0.0034738244015204501</cx:pt>
          <cx:pt idx="931">-0.00083960492622921505</cx:pt>
          <cx:pt idx="932">-0.0004980856858944325</cx:pt>
          <cx:pt idx="933">-0.00072396346912896505</cx:pt>
          <cx:pt idx="934">-0.00014829408390209649</cx:pt>
          <cx:pt idx="935">0.00014919311638322624</cx:pt>
          <cx:pt idx="936">8.9563603310013245e-05</cx:pt>
          <cx:pt idx="937">-0.00011851432097186925</cx:pt>
          <cx:pt idx="938">-0.00011606367322138275</cx:pt>
          <cx:pt idx="939">-0.00031994800242444998</cx:pt>
          <cx:pt idx="940">-0.00040401725064197002</cx:pt>
          <cx:pt idx="941">-0.0026644641769926749</cx:pt>
          <cx:pt idx="942">-0.0046942329290861496</cx:pt>
          <cx:pt idx="943">-0.0060181445436680754</cx:pt>
          <cx:pt idx="944">-0.0054275598530120752</cx:pt>
          <cx:pt idx="945">-0.0065941782294269254</cx:pt>
          <cx:pt idx="946">-0.0028099347640350748</cx:pt>
          <cx:pt idx="947">-0.0030618409000956002</cx:pt>
          <cx:pt idx="948">-0.00097034000955783747</cx:pt>
          <cx:pt idx="949">0.0027452382436530748</cx:pt>
          <cx:pt idx="950">0.0017758463903300174</cx:pt>
          <cx:pt idx="951">0.00020021239221061499</cx:pt>
          <cx:pt idx="952">-0.0061485730665937497</cx:pt>
          <cx:pt idx="953">-0.0056329216536464503</cx:pt>
          <cx:pt idx="954">-0.00063143380449199747</cx:pt>
          <cx:pt idx="955">0.00087201224362871998</cx:pt>
          <cx:pt idx="956">-0.00101773832984982</cx:pt>
          <cx:pt idx="957">-0.000202116711990137</cx:pt>
          <cx:pt idx="958">0.00062789804157788751</cx:pt>
          <cx:pt idx="959">-0.00122658825447428</cx:pt>
          <cx:pt idx="960">-0.00085416841531684253</cx:pt>
          <cx:pt idx="961">-0.0011601001492584551</cx:pt>
          <cx:pt idx="962">-0.001619044375220205</cx:pt>
          <cx:pt idx="963">-0.00041394202565945751</cx:pt>
          <cx:pt idx="964">-0.00019270046639262951</cx:pt>
          <cx:pt idx="965">-0.000128348382459594</cx:pt>
          <cx:pt idx="966">-6.4574770944836001e-05</cx:pt>
          <cx:pt idx="967">-0.00040941887786689001</cx:pt>
          <cx:pt idx="968">-0.00073879832134605495</cx:pt>
          <cx:pt idx="969">-0.0022488638385417948</cx:pt>
          <cx:pt idx="970">-0.002750568495407375</cx:pt>
          <cx:pt idx="971">-0.0028882829532337752</cx:pt>
          <cx:pt idx="972">-0.0031030879751167998</cx:pt>
          <cx:pt idx="973">-0.0042111667228787002</cx:pt>
          <cx:pt idx="974">-0.001609203064234555</cx:pt>
          <cx:pt idx="975">-0.0015706751597925274</cx:pt>
          <cx:pt idx="976">0.0022117719923967325</cx:pt>
          <cx:pt idx="977">0.003364298524928375</cx:pt>
          <cx:pt idx="978">-0.00077864222183759253</cx:pt>
          <cx:pt idx="979">-0.0049844362247897754</cx:pt>
          <cx:pt idx="980">-0.010033718091549826</cx:pt>
          <cx:pt idx="981">-0.0051892306226221001</cx:pt>
          <cx:pt idx="982">0.00080449220094146005</cx:pt>
          <cx:pt idx="983">0.0023119470219697224</cx:pt>
          <cx:pt idx="984">-0.00082167834069086251</cx:pt>
          <cx:pt idx="985">-0.0011180418098163849</cx:pt>
          <cx:pt idx="986">-0.002723412944841525</cx:pt>
          <cx:pt idx="987">-0.003815196979838625</cx:pt>
          <cx:pt idx="988">-0.0051386150470446252</cx:pt>
          <cx:pt idx="989">-0.0041699690901015503</cx:pt>
          <cx:pt idx="990">-0.003844587049962525</cx:pt>
          <cx:pt idx="991">-0.0036513866324591501</cx:pt>
          <cx:pt idx="992">-0.0018763289529300151</cx:pt>
          <cx:pt idx="993">-0.0030311656465898248</cx:pt>
          <cx:pt idx="994">-0.001341956866035195</cx:pt>
          <cx:pt idx="995">-0.0010782348180357474</cx:pt>
          <cx:pt idx="996">-0.0014336313404169675</cx:pt>
          <cx:pt idx="997">-0.0050927340247948249</cx:pt>
          <cx:pt idx="998">-0.004496684623046825</cx:pt>
          <cx:pt idx="999">-0.0040632873759369999</cx:pt>
          <cx:pt idx="1000">-0.0034002284560233748</cx:pt>
          <cx:pt idx="1001">-0.003701049697414575</cx:pt>
          <cx:pt idx="1002">-0.002716018060568925</cx:pt>
          <cx:pt idx="1003">0.00019327954641282574</cx:pt>
          <cx:pt idx="1004">-3.8884919335666753e-05</cx:pt>
          <cx:pt idx="1005">0.0020844966028850174</cx:pt>
          <cx:pt idx="1006">-0.00025982160145663502</cx:pt>
          <cx:pt idx="1007">0.00031727943223655249</cx:pt>
          <cx:pt idx="1008">4.6623848942801999e-05</cx:pt>
          <cx:pt idx="1009">2.8543204626332749e-05</cx:pt>
          <cx:pt idx="1010">-6.049824141665975e-05</cx:pt>
          <cx:pt idx="1011">5.8033656349473251e-05</cx:pt>
          <cx:pt idx="1012">-0.00061010129742487503</cx:pt>
          <cx:pt idx="1013">-0.0024130246168764477</cx:pt>
          <cx:pt idx="1014">-0.0041600387610737748</cx:pt>
          <cx:pt idx="1015">-0.0050193517601775754</cx:pt>
          <cx:pt idx="1016">-0.0059983213294849749</cx:pt>
          <cx:pt idx="1017">-0.0068962643610544</cx:pt>
          <cx:pt idx="1018">-0.0019672330726900099</cx:pt>
          <cx:pt idx="1019">-0.0016186673685384524</cx:pt>
          <cx:pt idx="1020">-0.00126448507530517</cx:pt>
          <cx:pt idx="1021">-0.00062061936241170003</cx:pt>
          <cx:pt idx="1022">0.0018262619092351926</cx:pt>
          <cx:pt idx="1023">-0.000215497584100727</cx:pt>
          <cx:pt idx="1024">-0.00031127291341020248</cx:pt>
          <cx:pt idx="1025">-0.0034431811902776999</cx:pt>
          <cx:pt idx="1026">-0.002623979342788975</cx:pt>
          <cx:pt idx="1027">-0.0025936834270700749</cx:pt>
          <cx:pt idx="1028">-0.0014275333728015875</cx:pt>
          <cx:pt idx="1029">-0.0024484025928880526</cx:pt>
          <cx:pt idx="1030">-0.0034738244015204501</cx:pt>
          <cx:pt idx="1031">-0.00083960492622921505</cx:pt>
          <cx:pt idx="1032">-0.0004980856858944325</cx:pt>
          <cx:pt idx="1033">-0.00072396346912896505</cx:pt>
          <cx:pt idx="1034">-0.00014829408390209649</cx:pt>
          <cx:pt idx="1035">0.00014919311638322624</cx:pt>
          <cx:pt idx="1036">8.9563603310013245e-05</cx:pt>
          <cx:pt idx="1037">-0.00011851432097186925</cx:pt>
          <cx:pt idx="1038">-0.00011606367322138275</cx:pt>
          <cx:pt idx="1039">-0.00031994800242444998</cx:pt>
          <cx:pt idx="1040">-0.00040401725064197002</cx:pt>
          <cx:pt idx="1041">-0.0026644641769926749</cx:pt>
          <cx:pt idx="1042">-0.0046942329290861496</cx:pt>
          <cx:pt idx="1043">-0.0060181445436680754</cx:pt>
          <cx:pt idx="1044">-0.0054275598530120752</cx:pt>
          <cx:pt idx="1045">-0.0065941782294269254</cx:pt>
          <cx:pt idx="1046">-0.0028099347640350748</cx:pt>
          <cx:pt idx="1047">-0.0030618409000956002</cx:pt>
          <cx:pt idx="1048">-0.00097034000955783747</cx:pt>
          <cx:pt idx="1049">0.0027452382436530748</cx:pt>
          <cx:pt idx="1050">0.0017758463903300174</cx:pt>
          <cx:pt idx="1051">0.00020021239221061499</cx:pt>
          <cx:pt idx="1052">-0.0061485730665937497</cx:pt>
          <cx:pt idx="1053">-0.0056329216536464503</cx:pt>
          <cx:pt idx="1054">-0.00063143380449199747</cx:pt>
          <cx:pt idx="1055">0.00087201224362871998</cx:pt>
          <cx:pt idx="1056">-0.00101773832984982</cx:pt>
          <cx:pt idx="1057">-0.000202116711990137</cx:pt>
          <cx:pt idx="1058">0.00062789804157788751</cx:pt>
          <cx:pt idx="1059">-0.00122658825447428</cx:pt>
          <cx:pt idx="1060">-0.00085416841531684253</cx:pt>
          <cx:pt idx="1061">-0.0011601001492584551</cx:pt>
          <cx:pt idx="1062">-0.001619044375220205</cx:pt>
          <cx:pt idx="1063">-0.00041394202565945751</cx:pt>
          <cx:pt idx="1064">-0.00019270046639262951</cx:pt>
          <cx:pt idx="1065">-0.000128348382459594</cx:pt>
          <cx:pt idx="1066">-6.4574770944836001e-05</cx:pt>
          <cx:pt idx="1067">-0.00040941887786689001</cx:pt>
          <cx:pt idx="1068">-0.00073879832134605495</cx:pt>
          <cx:pt idx="1069">-0.0022488638385417948</cx:pt>
          <cx:pt idx="1070">-0.002750568495407375</cx:pt>
          <cx:pt idx="1071">-0.0028882829532337752</cx:pt>
          <cx:pt idx="1072">-0.0031030879751167998</cx:pt>
          <cx:pt idx="1073">-0.0042111667228787002</cx:pt>
          <cx:pt idx="1074">-0.001609203064234555</cx:pt>
          <cx:pt idx="1075">-0.0015706751597925274</cx:pt>
          <cx:pt idx="1076">0.0022117719923967325</cx:pt>
          <cx:pt idx="1077">0.003364298524928375</cx:pt>
          <cx:pt idx="1078">-0.00077864222183759253</cx:pt>
          <cx:pt idx="1079">-0.0049844362247897754</cx:pt>
          <cx:pt idx="1080">-0.010033718091549826</cx:pt>
          <cx:pt idx="1081">-0.0051892306226221001</cx:pt>
          <cx:pt idx="1082">0.00080449220094146005</cx:pt>
          <cx:pt idx="1083">0.0023119470219697224</cx:pt>
        </cx:lvl>
      </cx:numDim>
    </cx:data>
    <cx:data id="30">
      <cx:numDim type="val">
        <cx:f>Sheet2!$AE$1:$AE$1084</cx:f>
        <cx:lvl ptCount="1084" formatCode="0.00E+00">
          <cx:pt idx="0">-2.31322850271169e-05</cx:pt>
          <cx:pt idx="1">0.000239110963936833</cx:pt>
          <cx:pt idx="2">0.00087571359027020096</cx:pt>
          <cx:pt idx="3">0.00029723975275653601</cx:pt>
          <cx:pt idx="4">0.000368295430631525</cx:pt>
          <cx:pt idx="5">-6.4903962396963593e-05</cx:pt>
          <cx:pt idx="6">-0.00017525695668980199</cx:pt>
          <cx:pt idx="7">0.00099285407423394</cx:pt>
          <cx:pt idx="8">0.000283984948970244</cx:pt>
          <cx:pt idx="9">-0.00033207462173636602</cx:pt>
          <cx:pt idx="10">-0.00099095383957582698</cx:pt>
          <cx:pt idx="11">0.00089233500736347004</cx:pt>
          <cx:pt idx="12">-0.00032265388366776798</cx:pt>
          <cx:pt idx="13">-0.00053174781065091505</cx:pt>
          <cx:pt idx="14">0.00045819393765549797</cx:pt>
          <cx:pt idx="15">0.00040561330936002298</cx:pt>
          <cx:pt idx="16">0.00028859091751937599</cx:pt>
          <cx:pt idx="17">0.00020239835780962899</cx:pt>
          <cx:pt idx="18">-0.000206864109125616</cx:pt>
          <cx:pt idx="19">0.00084961782808564204</cx:pt>
          <cx:pt idx="20">0.000589272699796173</cx:pt>
          <cx:pt idx="21">-0.00033466554771024499</cx:pt>
          <cx:pt idx="22">0.00036894046379698102</cx:pt>
          <cx:pt idx="23">0.000168415673292995</cx:pt>
          <cx:pt idx="24">0.00018157326783622301</cx:pt>
          <cx:pt idx="25">-0.00033049495419290798</cx:pt>
          <cx:pt idx="26">0.00029947752186317098</cx:pt>
          <cx:pt idx="27">-9.3813949910348898e-05</cx:pt>
          <cx:pt idx="28">-0.000217634455628251</cx:pt>
          <cx:pt idx="29">-0.000267467001836258</cx:pt>
          <cx:pt idx="30">0.00031499842896727</cx:pt>
          <cx:pt idx="31">0.00033600434737567699</cx:pt>
          <cx:pt idx="32">0.00043234391256628498</cx:pt>
          <cx:pt idx="33">0.000211626985873174</cx:pt>
          <cx:pt idx="34">0.00061266040586239795</cx:pt>
          <cx:pt idx="35">-0.00085247190188237796</cx:pt>
          <cx:pt idx="36">-0.00307788214592519</cx:pt>
          <cx:pt idx="37">-0.00019400256651848699</cx:pt>
          <cx:pt idx="38">-0.0027242274796338999</cx:pt>
          <cx:pt idx="39">-0.0083925041040625297</cx:pt>
          <cx:pt idx="40">-0.0024223740210324298</cx:pt>
          <cx:pt idx="41">-0.0033631910074177901</cx:pt>
          <cx:pt idx="42">-0.0029975296732328801</cx:pt>
          <cx:pt idx="43">-0.0033380770651005301</cx:pt>
          <cx:pt idx="44">0.0079828831598842392</cx:pt>
          <cx:pt idx="45">0.0011874222717383101</cx:pt>
          <cx:pt idx="46">-0.00101741498732779</cx:pt>
          <cx:pt idx="47">-0.00176598747081816</cx:pt>
          <cx:pt idx="48">-0.0030079652845832099</cx:pt>
          <cx:pt idx="49">-0.0060221467784492</cx:pt>
          <cx:pt idx="50">-0.0010396113843232199</cx:pt>
          <cx:pt idx="51">-0.00077308021927867095</cx:pt>
          <cx:pt idx="52">-0.000186563669407604</cx:pt>
          <cx:pt idx="53">-0.00017879841870968599</cx:pt>
          <cx:pt idx="54">0.000227328157419757</cx:pt>
          <cx:pt idx="55">-0.00015181327162692399</cx:pt>
          <cx:pt idx="56">-0.00094578970096821798</cx:pt>
          <cx:pt idx="57">0.00094674716139845098</cx:pt>
          <cx:pt idx="58">0.00013248156059402199</cx:pt>
          <cx:pt idx="59">0.00079706068414431004</cx:pt>
          <cx:pt idx="60">0.000299867846089106</cx:pt>
          <cx:pt idx="61">0.00050744573664595401</cx:pt>
          <cx:pt idx="62">-0.0020999403958697998</cx:pt>
          <cx:pt idx="63">-0.0043274313229748401</cx:pt>
          <cx:pt idx="64">0.00076246869427269801</cx:pt>
          <cx:pt idx="65">0.015652489088710302</cx:pt>
          <cx:pt idx="66">0.00271449854480663</cx:pt>
          <cx:pt idx="67">-0.0025161197368381298</cx:pt>
          <cx:pt idx="68">-0.00543789158937996</cx:pt>
          <cx:pt idx="69">-0.00512591720290802</cx:pt>
          <cx:pt idx="70">-0.017865174822669999</cx:pt>
          <cx:pt idx="71">-0.019484888803234599</cx:pt>
          <cx:pt idx="72">0.0049535501734336296</cx:pt>
          <cx:pt idx="73">-0.019851712592453101</cx:pt>
          <cx:pt idx="74">-0.018745455116366501</cx:pt>
          <cx:pt idx="75">-0.028195805818203301</cx:pt>
          <cx:pt idx="76">-0.0087853569630087607</cx:pt>
          <cx:pt idx="77">-0.010665115995381899</cx:pt>
          <cx:pt idx="78">-0.0094710611128882103</cx:pt>
          <cx:pt idx="79">-0.0023336712333474701</cx:pt>
          <cx:pt idx="80">0.0049268909270137398</cx:pt>
          <cx:pt idx="81">0.0036854388016320499</cx:pt>
          <cx:pt idx="82">-4.87940955435655e-06</cx:pt>
          <cx:pt idx="83">-0.00034950780362781402</cx:pt>
          <cx:pt idx="84">0.000138171412037663</cx:pt>
          <cx:pt idx="85">-0.00061250535150665501</cx:pt>
          <cx:pt idx="86">0.00037059532466212101</cx:pt>
          <cx:pt idx="87">-2.5557449580131701e-05</cx:pt>
          <cx:pt idx="88">0.000325201133365682</cx:pt>
          <cx:pt idx="89">0.0010988590505042199</cx:pt>
          <cx:pt idx="90">-0.0021847717419263999</cx:pt>
          <cx:pt idx="91">3.9419620902559798e-05</cx:pt>
          <cx:pt idx="92">0.0191104904589833</cx:pt>
          <cx:pt idx="93">0.0497366643580427</cx:pt>
          <cx:pt idx="94">0.044014432701106498</cx:pt>
          <cx:pt idx="95">0.062582173162677904</cx:pt>
          <cx:pt idx="96">0.091731933534376794</cx:pt>
          <cx:pt idx="97">0.069415341638947997</cx:pt>
          <cx:pt idx="98">0.056893103403082297</cx:pt>
          <cx:pt idx="99">0.0152747731501649</cx:pt>
          <cx:pt idx="100">0.032800152327423802</cx:pt>
          <cx:pt idx="101">0.0151752564001212</cx:pt>
          <cx:pt idx="102">-0.035843723431373299</cx:pt>
          <cx:pt idx="103">-0.051349895056393903</cx:pt>
          <cx:pt idx="104">-0.052323101372387999</cx:pt>
          <cx:pt idx="105">-0.032262010988640497</cx:pt>
          <cx:pt idx="106">-0.023763226567213198</cx:pt>
          <cx:pt idx="107">-0.0176699572341616</cx:pt>
          <cx:pt idx="108">-0.0024471847057502601</cx:pt>
          <cx:pt idx="109">0.00570696481737546</cx:pt>
          <cx:pt idx="110">0.00094255336049102597</cx:pt>
          <cx:pt idx="111">-0.000141132897961257</cx:pt>
          <cx:pt idx="112">-0.00016336479575359099</cx:pt>
          <cx:pt idx="113">-0.00030246595121347401</cx:pt>
          <cx:pt idx="114">0.00070291086254166597</cx:pt>
          <cx:pt idx="115">-0.000348258500364444</cx:pt>
          <cx:pt idx="116">-0.00013306642976035501</cx:pt>
          <cx:pt idx="117">0.00212605201019876</cx:pt>
          <cx:pt idx="118">0.0223222270573196</cx:pt>
          <cx:pt idx="119">0.044723199992782701</cx:pt>
          <cx:pt idx="120">0.067263749475444695</cx:pt>
          <cx:pt idx="121">0.066406344922895405</cx:pt>
          <cx:pt idx="122">0.105015621811603</cx:pt>
          <cx:pt idx="123">0.121237867119367</cx:pt>
          <cx:pt idx="124">0.087552106536570098</cx:pt>
          <cx:pt idx="125">0.054314908583048799</cx:pt>
          <cx:pt idx="126">0.036668207772224001</cx:pt>
          <cx:pt idx="127">0.055633415011606797</cx:pt>
          <cx:pt idx="128">0.055579923009985002</cx:pt>
          <cx:pt idx="129">0.0094463853750038403</cx:pt>
          <cx:pt idx="130">0.021938119420967801</cx:pt>
          <cx:pt idx="131">-0.015827726392935601</cx:pt>
          <cx:pt idx="132">-0.00710944361368482</cx:pt>
          <cx:pt idx="133">-0.035214754344150903</cx:pt>
          <cx:pt idx="134">-0.033075142483458601</cx:pt>
          <cx:pt idx="135">-0.044789511403394801</cx:pt>
          <cx:pt idx="136">-0.026426727288298601</cx:pt>
          <cx:pt idx="137">-0.00246022456837595</cx:pt>
          <cx:pt idx="138">-0.000467287205979296</cx:pt>
          <cx:pt idx="139">-0.00013322647288113899</cx:pt>
          <cx:pt idx="140">-2.51045478002524e-05</cx:pt>
          <cx:pt idx="141">0.00044685796610340398</cx:pt>
          <cx:pt idx="142">-0.0010234526736158001</cx:pt>
          <cx:pt idx="143">-0.00046670961690581099</cx:pt>
          <cx:pt idx="144">-0.00088123824495944</cx:pt>
          <cx:pt idx="145">-0.0057327181669385796</cx:pt>
          <cx:pt idx="146">0.0311059028832954</cx:pt>
          <cx:pt idx="147">0.063213953378557397</cx:pt>
          <cx:pt idx="148">0.056119455702848701</cx:pt>
          <cx:pt idx="149">0.092089344355172506</cx:pt>
          <cx:pt idx="150">0.16253477548435399</cx:pt>
          <cx:pt idx="151">0.15142887111661299</cx:pt>
          <cx:pt idx="152">0.12995935996980401</cx:pt>
          <cx:pt idx="153">0.093328301186922397</cx:pt>
          <cx:pt idx="154">0.039159677672849703</cx:pt>
          <cx:pt idx="155">0.064061074706591906</cx:pt>
          <cx:pt idx="156">0.092385571246377904</cx:pt>
          <cx:pt idx="157">-0.043082675427668797</cx:pt>
          <cx:pt idx="158">-0.0596103664572483</cx:pt>
          <cx:pt idx="159">-0.045515773177398501</cx:pt>
          <cx:pt idx="160">-0.0051466575206587</cx:pt>
          <cx:pt idx="161">0.0078434271034018305</cx:pt>
          <cx:pt idx="162">-0.00144789885072449</cx:pt>
          <cx:pt idx="163">-0.0446125631012287</cx:pt>
          <cx:pt idx="164">-0.024846173962668701</cx:pt>
          <cx:pt idx="165">-0.0086073173473285892</cx:pt>
          <cx:pt idx="166">-0.0023535000732849099</cx:pt>
          <cx:pt idx="167">-0.00089580007046261196</cx:pt>
          <cx:pt idx="168">-0.000214612426812993</cx:pt>
          <cx:pt idx="169">0.00060726990741843999</cx:pt>
          <cx:pt idx="170">0.00052216942730263203</cx:pt>
          <cx:pt idx="171">0.00412229143015083</cx:pt>
          <cx:pt idx="172">0.0139608114121916</cx:pt>
          <cx:pt idx="173">0.017545782310306599</cx:pt>
          <cx:pt idx="174">0.055494010998908203</cx:pt>
          <cx:pt idx="175">0.095103199974025096</cx:pt>
          <cx:pt idx="176">0.078308546633067994</cx:pt>
          <cx:pt idx="177">0.132999399644424</cx:pt>
          <cx:pt idx="178">0.180829078952678</cx:pt>
          <cx:pt idx="179">0.15212256265042701</cx:pt>
          <cx:pt idx="180">0.080664519882307495</cx:pt>
          <cx:pt idx="181">0.076044904778097597</cx:pt>
          <cx:pt idx="182">0.029717706482612401</cx:pt>
          <cx:pt idx="183">0.038518587768916403</cx:pt>
          <cx:pt idx="184">0.052451282901107198</cx:pt>
          <cx:pt idx="185">-0.026050517987531101</cx:pt>
          <cx:pt idx="186">0.012504855156660199</cx:pt>
          <cx:pt idx="187">-0.0078220262922285393</cx:pt>
          <cx:pt idx="188">-0.0334893232329792</cx:pt>
          <cx:pt idx="189">0.0097148811012017795</cx:pt>
          <cx:pt idx="190">0.0300347205056355</cx:pt>
          <cx:pt idx="191">-0.024562134982756199</cx:pt>
          <cx:pt idx="192">-0.025395694223995902</cx:pt>
          <cx:pt idx="193">-0.0151562739152476</cx:pt>
          <cx:pt idx="194">-0.0012190555118744199</cx:pt>
          <cx:pt idx="195">-0.00140748846507787</cx:pt>
          <cx:pt idx="196">-0.00024215637344642501</cx:pt>
          <cx:pt idx="197">0.0016343245876740201</cx:pt>
          <cx:pt idx="198">0.000796042897209563</cx:pt>
          <cx:pt idx="199">0.0030197066684949001</cx:pt>
          <cx:pt idx="200">0.0077745944574638248</cx:pt>
          <cx:pt idx="201">0.0107492233013208</cx:pt>
          <cx:pt idx="202">0.017420099448275574</cx:pt>
          <cx:pt idx="203">0.01665200328188805</cx:pt>
          <cx:pt idx="204">0.033089796365786003</cx:pt>
          <cx:pt idx="205">0.02876467375204975</cx:pt>
          <cx:pt idx="206">0.036230250704716499</cx:pt>
          <cx:pt idx="207">0.018779505160374476</cx:pt>
          <cx:pt idx="208">0.0085993086367004493</cx:pt>
          <cx:pt idx="209">0.023653502039548</cx:pt>
          <cx:pt idx="210">0.0055249471274044252</cx:pt>
          <cx:pt idx="211">-0.0039163621505543004</cx:pt>
          <cx:pt idx="212">0.0039152754042831254</cx:pt>
          <cx:pt idx="213">-0.007963693939025825</cx:pt>
          <cx:pt idx="214">-6.468506171499975e-05</cx:pt>
          <cx:pt idx="215">-0.0007974006541701475</cx:pt>
          <cx:pt idx="216">-0.012046315339528751</cx:pt>
          <cx:pt idx="217">-0.0019571490106554223</cx:pt>
          <cx:pt idx="218">0.0027067693741253999</cx:pt>
          <cx:pt idx="219">-0.0132930374503312</cx:pt>
          <cx:pt idx="220">-0.010972655869905226</cx:pt>
          <cx:pt idx="221">-0.0033041164396513251</cx:pt>
          <cx:pt idx="222">-0.000270560900125435</cx:pt>
          <cx:pt idx="223">-0.00014607106340735625</cx:pt>
          <cx:pt idx="224">9.4081175892276244e-05</cx:pt>
          <cx:pt idx="225">0.00014718784548328076</cx:pt>
          <cx:pt idx="226">-7.7843837902264248e-05</cx:pt>
          <cx:pt idx="227">0.0036109990481636252</cx:pt>
          <cx:pt idx="228">0.007588957397542475</cx:pt>
          <cx:pt idx="229">6.4270782947308501e-05</cx:pt>
          <cx:pt idx="230">-0.013169475945950649</cx:pt>
          <cx:pt idx="231">-0.0049635918432371249</cx:pt>
          <cx:pt idx="232">0.006269529100218575</cx:pt>
          <cx:pt idx="233">0.0094228266433802246</cx:pt>
          <cx:pt idx="234">0.0104467060108758</cx:pt>
          <cx:pt idx="235">-0.010580614150039851</cx:pt>
          <cx:pt idx="236">-0.016961649948975727</cx:pt>
          <cx:pt idx="237">-0.0015172717492127924</cx:pt>
          <cx:pt idx="238">0.014612508006858149</cx:pt>
          <cx:pt idx="239">0.0079609554365908004</cx:pt>
          <cx:pt idx="240">0.0022242764820300598</cx:pt>
          <cx:pt idx="241">0.0030574100257747998</cx:pt>
          <cx:pt idx="242">0.0042024468855722747</cx:pt>
          <cx:pt idx="243">-0.0033963281888784252</cx:pt>
          <cx:pt idx="244">-0.018778603409913525</cx:pt>
          <cx:pt idx="245">-0.0078624137597405747</cx:pt>
          <cx:pt idx="246">-0.00054837639585943252</cx:pt>
          <cx:pt idx="247">-0.011724163486932825</cx:pt>
          <cx:pt idx="248">-0.014293933351019176</cx:pt>
          <cx:pt idx="249">-0.0035550468843536498</cx:pt>
          <cx:pt idx="250">-0.00032576167161147248</cx:pt>
          <cx:pt idx="251">0.00013961558498512176</cx:pt>
          <cx:pt idx="252">-0.00014843305934834374</cx:pt>
          <cx:pt idx="253">6.7098467841396998e-05</cx:pt>
          <cx:pt idx="254">1.253023000825895e-05</cx:pt>
          <cx:pt idx="255">0.00032432828719230501</cx:pt>
          <cx:pt idx="256">-0.0025303815549318001</cx:pt>
          <cx:pt idx="257">-0.011226194653538151</cx:pt>
          <cx:pt idx="258">-0.016705355897677326</cx:pt>
          <cx:pt idx="259">-0.015209345092996575</cx:pt>
          <cx:pt idx="260">-0.013162982343032349</cx:pt>
          <cx:pt idx="261">-0.025221677716975251</cx:pt>
          <cx:pt idx="262">-0.03084159601006425</cx:pt>
          <cx:pt idx="263">-0.035626437187857997</cx:pt>
          <cx:pt idx="264">-0.03373122005305125</cx:pt>
          <cx:pt idx="265">-0.043669661072526247</cx:pt>
          <cx:pt idx="266">-0.015437769314168926</cx:pt>
          <cx:pt idx="267">-0.0021158404366041052</cx:pt>
          <cx:pt idx="268">-0.0026915801413141</cx:pt>
          <cx:pt idx="269">-0.0070196812989278502</cx:pt>
          <cx:pt idx="270">0.0086326823615578505</cx:pt>
          <cx:pt idx="271">-0.0067564401988577001</cx:pt>
          <cx:pt idx="272">-0.027872584978575251</cx:pt>
          <cx:pt idx="273">-0.0140380540230437</cx:pt>
          <cx:pt idx="274">0.0014072207616995999</cx:pt>
          <cx:pt idx="275">-0.011569987071014774</cx:pt>
          <cx:pt idx="276">-0.011653701604131201</cx:pt>
          <cx:pt idx="277">-0.0025204940665199752</cx:pt>
          <cx:pt idx="278">0.00044304956135599499</cx:pt>
          <cx:pt idx="279">9.4118196440938249e-06</cx:pt>
          <cx:pt idx="280">-0.00012882291314159625</cx:pt>
          <cx:pt idx="281">3.894630083513825e-05</cx:pt>
          <cx:pt idx="282">0.00075826018269564753</cx:pt>
          <cx:pt idx="283">-0.0021374224059966902</cx:pt>
          <cx:pt idx="284">-0.0086099320399070506</cx:pt>
          <cx:pt idx="285">-0.019774713174034501</cx:pt>
          <cx:pt idx="286">-0.02420024348189885</cx:pt>
          <cx:pt idx="287">-0.035976610092860503</cx:pt>
          <cx:pt idx="288">-0.041991402849058002</cx:pt>
          <cx:pt idx="289">-0.062552320750089999</cx:pt>
          <cx:pt idx="290">-0.058374145108882253</cx:pt>
          <cx:pt idx="291">-0.049156110860965503</cx:pt>
          <cx:pt idx="292">-0.047706231399799001</cx:pt>
          <cx:pt idx="293">-0.04107805982384375</cx:pt>
          <cx:pt idx="294">-0.039763550411908002</cx:pt>
          <cx:pt idx="295">-0.037670157034009749</cx:pt>
          <cx:pt idx="296">-0.0027918784432687249</cx:pt>
          <cx:pt idx="297">-0.0073860037477072498</cx:pt>
          <cx:pt idx="298">0.0039014171442456501</cx:pt>
          <cx:pt idx="299">-0.0335496454420929</cx:pt>
          <cx:pt idx="300">-0.071474860462169304</cx:pt>
          <cx:pt idx="301">-0.030509613473077301</cx:pt>
          <cx:pt idx="302">0.0046339949647237798</cx:pt>
          <cx:pt idx="303">-0.053248048429981702</cx:pt>
          <cx:pt idx="304">-0.0380327000631017</cx:pt>
          <cx:pt idx="305">-0.00280301380675213</cx:pt>
          <cx:pt idx="306">-0.00026286377051818399</cx:pt>
          <cx:pt idx="307">0.00025325046671664098</cx:pt>
          <cx:pt idx="308">0.00043359480592744802</cx:pt>
          <cx:pt idx="309">0.00022771583844092199</cx:pt>
          <cx:pt idx="310">-0.00057015697642142</cx:pt>
          <cx:pt idx="311">-0.0126709669957794</cx:pt>
          <cx:pt idx="312">-0.0620548506315576</cx:pt>
          <cx:pt idx="313">-0.126465975455717</cx:pt>
          <cx:pt idx="314">-0.15471356316132301</cx:pt>
          <cx:pt idx="315">-0.24788073562928201</cx:pt>
          <cx:pt idx="316">-0.26459275950924299</cx:pt>
          <cx:pt idx="317">-0.285445949577049</cx:pt>
          <cx:pt idx="318">-0.20460663676031901</cx:pt>
          <cx:pt idx="319">-0.15286703867877199</cx:pt>
          <cx:pt idx="320">-0.15370620677909</cx:pt>
          <cx:pt idx="321">-0.171366218466695</cx:pt>
          <cx:pt idx="322">-0.16888630224984399</cx:pt>
          <cx:pt idx="323">-0.098278507552874594</cx:pt>
          <cx:pt idx="324">-0.027549732728021002</cx:pt>
          <cx:pt idx="325">-0.0257976964053157</cx:pt>
          <cx:pt idx="326">-0.034711093834528702</cx:pt>
          <cx:pt idx="327">-0.017645125136093801</cx:pt>
          <cx:pt idx="328">0.037253481013369602</cx:pt>
          <cx:pt idx="329">-0.028793729842321501</cx:pt>
          <cx:pt idx="330">-0.0038265550137541698</cx:pt>
          <cx:pt idx="331">-0.026737965669147198</cx:pt>
          <cx:pt idx="332">-0.019165577426315701</cx:pt>
          <cx:pt idx="333">-0.00012166850602144199</cx:pt>
          <cx:pt idx="334">-0.0087458318824539995</cx:pt>
          <cx:pt idx="335">0.000374800799921311</cx:pt>
          <cx:pt idx="336">-0.00027855867846226899</cx:pt>
          <cx:pt idx="337">-0.00086031652212233904</cx:pt>
          <cx:pt idx="338">-0.00191114970199574</cx:pt>
          <cx:pt idx="339">-0.018138189058216101</cx:pt>
          <cx:pt idx="340">-0.083636544767045101</cx:pt>
          <cx:pt idx="341">-0.15278525363957199</cx:pt>
          <cx:pt idx="342">-0.235374552354815</cx:pt>
          <cx:pt idx="343">-0.26238249760485899</cx:pt>
          <cx:pt idx="344">-0.23544392286824101</cx:pt>
          <cx:pt idx="345">-0.16833998005737999</cx:pt>
          <cx:pt idx="346">-0.0255333357955413</cx:pt>
          <cx:pt idx="347">-0.021964832257375499</cx:pt>
          <cx:pt idx="348">0.020860588635390399</cx:pt>
          <cx:pt idx="349">-0.0573813876554084</cx:pt>
          <cx:pt idx="350">-0.038100777160843799</cx:pt>
          <cx:pt idx="351">-0.049610059089118502</cx:pt>
          <cx:pt idx="352">0.031422506140087597</cx:pt>
          <cx:pt idx="353">-0.10097857499412401</cx:pt>
          <cx:pt idx="354">-0.057555697380160101</cx:pt>
          <cx:pt idx="355">-0.039504251594477999</cx:pt>
          <cx:pt idx="356">0.015702647912577</cx:pt>
          <cx:pt idx="357">-0.017841932183899199</cx:pt>
          <cx:pt idx="358">-0.055410880149854298</cx:pt>
          <cx:pt idx="359">-0.049587586713850898</cx:pt>
          <cx:pt idx="360">-0.015306127516866301</cx:pt>
          <cx:pt idx="361">0.0125826667060233</cx:pt>
          <cx:pt idx="362">-0.000746047234888739</cx:pt>
          <cx:pt idx="363">0.00014779325140633099</cx:pt>
          <cx:pt idx="364">-0.000123834308244542</cx:pt>
          <cx:pt idx="365">-0.00131498215991628</cx:pt>
          <cx:pt idx="366">-0.0015725252889806599</cx:pt>
          <cx:pt idx="367">-0.014987111343518799</cx:pt>
          <cx:pt idx="368">-0.065487637262023501</cx:pt>
          <cx:pt idx="369">-0.119595621130708</cx:pt>
          <cx:pt idx="370">-0.11166462749917</cx:pt>
          <cx:pt idx="371">-0.074686256026546799</cx:pt>
          <cx:pt idx="372">-0.059750335931244902</cx:pt>
          <cx:pt idx="373">0.0093037663440223694</cx:pt>
          <cx:pt idx="374">0.14140655181933001</cx:pt>
          <cx:pt idx="375">0.118571298105733</cx:pt>
          <cx:pt idx="376">0.12519260788287401</cx:pt>
          <cx:pt idx="377">0.097827466807831498</cx:pt>
          <cx:pt idx="378">-0.039630362794510599</cx:pt>
          <cx:pt idx="379">-0.0033873826389767001</cx:pt>
          <cx:pt idx="380">0.041328353045350798</cx:pt>
          <cx:pt idx="381">-0.10709931280122099</cx:pt>
          <cx:pt idx="382">-0.035833774656572198</cx:pt>
          <cx:pt idx="383">0.00028351631738594098</cx:pt>
          <cx:pt idx="384">0.0108066010462685</cx:pt>
          <cx:pt idx="385">0.022324035961808601</cx:pt>
          <cx:pt idx="386">-0.031246277983380599</cx:pt>
          <cx:pt idx="387">-0.047738886745748603</cx:pt>
          <cx:pt idx="388">-0.0051405823380706499</cx:pt>
          <cx:pt idx="389">0.024086992082700001</cx:pt>
          <cx:pt idx="390">0.0013324547184906199</cx:pt>
          <cx:pt idx="391">-0.00062035836944983704</cx:pt>
          <cx:pt idx="392">0.00058695653200803205</cx:pt>
          <cx:pt idx="393">-0.00046253229762381902</cx:pt>
          <cx:pt idx="394">-0.00162618735508999</cx:pt>
          <cx:pt idx="395">-0.0077941331893046301</cx:pt>
          <cx:pt idx="396">-0.024266927772367299</cx:pt>
          <cx:pt idx="397">-0.011930109884265599</cx:pt>
          <cx:pt idx="398">0.083994859003853894</cx:pt>
          <cx:pt idx="399">0.16649290421989499</cx:pt>
          <cx:pt idx="400">0.13563903002399999</cx:pt>
          <cx:pt idx="401">0.11053172065624001</cx:pt>
          <cx:pt idx="402">0.106729891429321</cx:pt>
          <cx:pt idx="403">0.070164309639594302</cx:pt>
          <cx:pt idx="404">0.092391158951673102</cx:pt>
          <cx:pt idx="405">0.113658319982406</cx:pt>
          <cx:pt idx="406">0.093621200943796196</cx:pt>
          <cx:pt idx="407">0.056385864820968801</cx:pt>
          <cx:pt idx="408">0.0169422200515752</cx:pt>
          <cx:pt idx="409">-0.12437554541093</cx:pt>
          <cx:pt idx="410">-0.055701725256836102</cx:pt>
          <cx:pt idx="411">0.0287353421776569</cx:pt>
          <cx:pt idx="412">0.023589597097731899</cx:pt>
          <cx:pt idx="413">0.036459013918616903</cx:pt>
          <cx:pt idx="414">-0.0083261389784665806</cx:pt>
          <cx:pt idx="415">-0.016900798086181199</cx:pt>
          <cx:pt idx="416">-0.00207556573538739</cx:pt>
          <cx:pt idx="417">0.0239939646504094</cx:pt>
          <cx:pt idx="418">0.0173263225241715</cx:pt>
          <cx:pt idx="419">0.00041770300958360898</cx:pt>
          <cx:pt idx="420">-0.00052312065658359399</cx:pt>
          <cx:pt idx="421">0.00065900758643495103</cx:pt>
          <cx:pt idx="422">-0.00097817456441708496</cx:pt>
          <cx:pt idx="423">0.0054586238580840397</cx:pt>
          <cx:pt idx="424">0.0121736526450249</cx:pt>
          <cx:pt idx="425">0.058508024978133601</cx:pt>
          <cx:pt idx="426">0.165781895954176</cx:pt>
          <cx:pt idx="427">0.12530283486084301</cx:pt>
          <cx:pt idx="428">0.045356441985341098</cx:pt>
          <cx:pt idx="429">0.043880078298578103</cx:pt>
          <cx:pt idx="430">0.083732719283818702</cx:pt>
          <cx:pt idx="431">-0.044223514491450899</cx:pt>
          <cx:pt idx="432">-0.055485396243907498</cx:pt>
          <cx:pt idx="433">0.076142616599219101</cx:pt>
          <cx:pt idx="434">0.072815997119084999</cx:pt>
          <cx:pt idx="435">0.094122979890602795</cx:pt>
          <cx:pt idx="436">0.047187532867411501</cx:pt>
          <cx:pt idx="437">-0.121295030679947</cx:pt>
          <cx:pt idx="438">-0.0101396235165694</cx:pt>
          <cx:pt idx="439">0.0084507812783300301</cx:pt>
          <cx:pt idx="440">-0.027694615363377102</cx:pt>
          <cx:pt idx="441">0.015246346216627999</cx:pt>
          <cx:pt idx="442">-0.017795552846695099</cx:pt>
          <cx:pt idx="443">0.019263812261333099</cx:pt>
          <cx:pt idx="444">0.034022569420212999</cx:pt>
          <cx:pt idx="445">0.023927300223087901</cx:pt>
          <cx:pt idx="446">0.0155823477464397</cx:pt>
          <cx:pt idx="447">0.000241565047465663</cx:pt>
          <cx:pt idx="448">-0.000647846065867031</cx:pt>
          <cx:pt idx="449">-0.00053253045590992095</cx:pt>
          <cx:pt idx="450">0.0015722210555769601</cx:pt>
          <cx:pt idx="451">0.024162995222661399</cx:pt>
          <cx:pt idx="452">0.0412989030398054</cx:pt>
          <cx:pt idx="453">0.079532618912938502</cx:pt>
          <cx:pt idx="454">0.12519756044870001</cx:pt>
          <cx:pt idx="455">0.028295649662860699</cx:pt>
          <cx:pt idx="456">-0.047294552155632399</cx:pt>
          <cx:pt idx="457">0.0179064768612602</cx:pt>
          <cx:pt idx="458">0.020988424375239199</cx:pt>
          <cx:pt idx="459">-0.084707030298955002</cx:pt>
          <cx:pt idx="460">-0.061608671258482801</cx:pt>
          <cx:pt idx="461">0.018172431220560399</cx:pt>
          <cx:pt idx="462">0.045914330391366297</cx:pt>
          <cx:pt idx="463">0.0231669329751618</cx:pt>
          <cx:pt idx="464">-0.00019221829361506899</cx:pt>
          <cx:pt idx="465">-0.032976332216801102</cx:pt>
          <cx:pt idx="466">0.0061151732939175602</cx:pt>
          <cx:pt idx="467">0.0328529771430583</cx:pt>
          <cx:pt idx="468">-0.0089244956742554008</cx:pt>
          <cx:pt idx="469">0.0079626374648399598</cx:pt>
          <cx:pt idx="470">0.019690073480594299</cx:pt>
          <cx:pt idx="471">0.043098139507636898</cx:pt>
          <cx:pt idx="472">0.065452746598135797</cx:pt>
          <cx:pt idx="473">0.0655385044589646</cx:pt>
          <cx:pt idx="474">0.037139513914887498</cx:pt>
          <cx:pt idx="475">0.0019580269839467698</cx:pt>
          <cx:pt idx="476">0.00049912500178551499</cx:pt>
          <cx:pt idx="477">0.000124166867932978</cx:pt>
          <cx:pt idx="478">0.0055548392939064302</cx:pt>
          <cx:pt idx="479">0.035237009180348201</cx:pt>
          <cx:pt idx="480">0.021546250210446899</cx:pt>
          <cx:pt idx="481">0.039969415167371403</cx:pt>
          <cx:pt idx="482">0.081261929443944003</cx:pt>
          <cx:pt idx="483">-0.0065693654771425197</cx:pt>
          <cx:pt idx="484">-0.0020181869074098499</cx:pt>
          <cx:pt idx="485">0.021589464773116199</cx:pt>
          <cx:pt idx="486">-0.0056653455284965898</cx:pt>
          <cx:pt idx="487">-0.061616149504977201</cx:pt>
          <cx:pt idx="488">-0.024129276383358201</cx:pt>
          <cx:pt idx="489">-0.0012722251788375601</cx:pt>
          <cx:pt idx="490">0.029789967734231398</cx:pt>
          <cx:pt idx="491">-0.0084176727837379801</cx:pt>
          <cx:pt idx="492">-0.0053024854543736203</cx:pt>
          <cx:pt idx="493">-0.0374535205775322</cx:pt>
          <cx:pt idx="494">0.00082963453259267395</cx:pt>
          <cx:pt idx="495">-0.023296929621957899</cx:pt>
          <cx:pt idx="496">-0.070271048621038501</cx:pt>
          <cx:pt idx="497">-0.0514772640737369</cx:pt>
          <cx:pt idx="498">0.0027357268872391901</cx:pt>
          <cx:pt idx="499">0.0111585110873149</cx:pt>
          <cx:pt idx="500">0.018986233820351899</cx:pt>
          <cx:pt idx="501">0.043235410331618797</cx:pt>
          <cx:pt idx="502">0.019701349122054498</cx:pt>
          <cx:pt idx="503">0.0020212556500883898</cx:pt>
          <cx:pt idx="504">0.000115034741261275</cx:pt>
          <cx:pt idx="505">0.00026235979261648502</cx:pt>
          <cx:pt idx="506">0.0031895242494389599</cx:pt>
          <cx:pt idx="507">0.042669611786704399</cx:pt>
          <cx:pt idx="508">-0.013711248514077</cx:pt>
          <cx:pt idx="509">-0.025695563635934601</cx:pt>
          <cx:pt idx="510">0.013592151089094499</cx:pt>
          <cx:pt idx="511">0.033008866622295199</cx:pt>
          <cx:pt idx="512">0.0744272921434668</cx:pt>
          <cx:pt idx="513">0.120529431789711</cx:pt>
          <cx:pt idx="514">-0.0024849151232281702</cx:pt>
          <cx:pt idx="515">-0.069876957958154795</cx:pt>
          <cx:pt idx="516">6.8886058187662795e-05</cx:pt>
          <cx:pt idx="517">0.0081419807622971699</cx:pt>
          <cx:pt idx="518">0.0285121091141552</cx:pt>
          <cx:pt idx="519">-0.077376598289771503</cx:pt>
          <cx:pt idx="520">0.0031218827547057899</cx:pt>
          <cx:pt idx="521">0.020013846863451899</cx:pt>
          <cx:pt idx="522">0.032678378560745999</cx:pt>
          <cx:pt idx="523">0.042343234289047599</cx:pt>
          <cx:pt idx="524">-0.048983513996634899</cx:pt>
          <cx:pt idx="525">-0.0065814433638061998</cx:pt>
          <cx:pt idx="526">0.020288578576845101</cx:pt>
          <cx:pt idx="527">0.0118651064106626</cx:pt>
          <cx:pt idx="528">0.0253486928399492</cx:pt>
          <cx:pt idx="529">0.029086574883164101</cx:pt>
          <cx:pt idx="530">0.012191546239278799</cx:pt>
          <cx:pt idx="531">0.00379539061538172</cx:pt>
          <cx:pt idx="532">-0.00084862741406761496</cx:pt>
          <cx:pt idx="533">-0.00031132663363248801</cx:pt>
          <cx:pt idx="534">-0.0020559363539110298</cx:pt>
          <cx:pt idx="535">0.019794518054460801</cx:pt>
          <cx:pt idx="536">-0.031800939558999201</cx:pt>
          <cx:pt idx="537">-0.049071867017099299</cx:pt>
          <cx:pt idx="538">-0.036409457199018301</cx:pt>
          <cx:pt idx="539">0.00254515005693125</cx:pt>
          <cx:pt idx="540">-0.032854088914530198</cx:pt>
          <cx:pt idx="541">0.0354068148708006</cx:pt>
          <cx:pt idx="542">0.0067254530574024302</cx:pt>
          <cx:pt idx="543">0.00061891571261154198</cx:pt>
          <cx:pt idx="544">-0.020777077281806701</cx:pt>
          <cx:pt idx="545">0.0929397500690715</cx:pt>
          <cx:pt idx="546">-0.0043897500658998997</cx:pt>
          <cx:pt idx="547">-0.067909812451078994</cx:pt>
          <cx:pt idx="548">-0.011291900000902</cx:pt>
          <cx:pt idx="549">-0.011110260569354</cx:pt>
          <cx:pt idx="550">0.0077291798752366202</cx:pt>
          <cx:pt idx="551">-0.024365770300839602</cx:pt>
          <cx:pt idx="552">-0.055768094468422402</cx:pt>
          <cx:pt idx="553">0.0043525205387708503</cx:pt>
          <cx:pt idx="554">0.018152304927268999</cx:pt>
          <cx:pt idx="555">0.018983756369084202</cx:pt>
          <cx:pt idx="556">0.0096420718706113403</cx:pt>
          <cx:pt idx="557">0.0145803669958327</cx:pt>
          <cx:pt idx="558">0.0089902865493750091</cx:pt>
          <cx:pt idx="559">0.000127399102789454</cx:pt>
          <cx:pt idx="560">0.00038127031794040899</cx:pt>
          <cx:pt idx="561">-0.000842576758332685</cx:pt>
          <cx:pt idx="562">4.5939300494211103e-06</cx:pt>
          <cx:pt idx="563">0.032392568740449899</cx:pt>
          <cx:pt idx="564">-0.0074397801256629601</cx:pt>
          <cx:pt idx="565">-0.030070929299533901</cx:pt>
          <cx:pt idx="566">-0.031765726205677199</cx:pt>
          <cx:pt idx="567">0.0117424289997318</cx:pt>
          <cx:pt idx="568">0.0033803110054878298</cx:pt>
          <cx:pt idx="569">0.0117077312705145</cx:pt>
          <cx:pt idx="570">0.0061863430762429403</cx:pt>
          <cx:pt idx="571">0.025533150818494499</cx:pt>
          <cx:pt idx="572">0.0123922017772498</cx:pt>
          <cx:pt idx="573">0.0179955570795922</cx:pt>
          <cx:pt idx="574">-0.036716293872616303</cx:pt>
          <cx:pt idx="575">-0.036008878274472897</cx:pt>
          <cx:pt idx="576">0.0065188544842698102</cx:pt>
          <cx:pt idx="577">0.0023762801543521501</cx:pt>
          <cx:pt idx="578">0.010222780453389301</cx:pt>
          <cx:pt idx="579">-0.080520241878728499</cx:pt>
          <cx:pt idx="580">-0.063878758666589194</cx:pt>
          <cx:pt idx="581">0.0076257003266433001</cx:pt>
          <cx:pt idx="582">0.027630310552945</cx:pt>
          <cx:pt idx="583">0.032467198138814497</cx:pt>
          <cx:pt idx="584">0.011481584672695701</cx:pt>
          <cx:pt idx="585">0.0055944050968851104</cx:pt>
          <cx:pt idx="586">0.0032380009452730599</cx:pt>
          <cx:pt idx="587">-0.00041143799562420099</cx:pt>
          <cx:pt idx="588">0.00016328019945860501</cx:pt>
          <cx:pt idx="589">0.00043370497623625799</cx:pt>
          <cx:pt idx="590">0.0052870800540326104</cx:pt>
          <cx:pt idx="591">0.029883585268467499</cx:pt>
          <cx:pt idx="592">-0.00048473921078268502</cx:pt>
          <cx:pt idx="593">-0.067639405745914996</cx:pt>
          <cx:pt idx="594">-0.062810709768773607</cx:pt>
          <cx:pt idx="595">-0.045468130165898603</cx:pt>
          <cx:pt idx="596">-0.010900197537529299</cx:pt>
          <cx:pt idx="597">0.0056074770807189797</cx:pt>
          <cx:pt idx="598">0.057848784249932998</cx:pt>
          <cx:pt idx="599">-0.011533357909318301</cx:pt>
          <cx:pt idx="600">-0.0053076781778316501</cx:pt>
          <cx:pt idx="601">-0.077579990910015301</cx:pt>
          <cx:pt idx="602">-0.011215530367796</cx:pt>
          <cx:pt idx="603">-0.0170068801264582</cx:pt>
          <cx:pt idx="604">0.0190448849978982</cx:pt>
          <cx:pt idx="605">-0.017082623004733701</cx:pt>
          <cx:pt idx="606">0.046101578592948098</cx:pt>
          <cx:pt idx="607">0.012337064132218</cx:pt>
          <cx:pt idx="608">0.013560746233862799</cx:pt>
          <cx:pt idx="609">0.040793341383407601</cx:pt>
          <cx:pt idx="610">0.047495093675447499</cx:pt>
          <cx:pt idx="611">0.082108147936017895</cx:pt>
          <cx:pt idx="612">0.033861462310125802</cx:pt>
          <cx:pt idx="613">0.012824209400069699</cx:pt>
          <cx:pt idx="614">0.0020979964307683801</cx:pt>
          <cx:pt idx="615">-4.2423301877236604e-06</cx:pt>
          <cx:pt idx="616">8.0223346925413101e-05</cx:pt>
          <cx:pt idx="617">-0.0010078565729872101</cx:pt>
          <cx:pt idx="618">0.0045586084828729096</cx:pt>
          <cx:pt idx="619">0.023238756045525701</cx:pt>
          <cx:pt idx="620">0.0247624656180611</cx:pt>
          <cx:pt idx="621">0.0138372335595639</cx:pt>
          <cx:pt idx="622">-0.052499058624583497</cx:pt>
          <cx:pt idx="623">-0.023303391634412099</cx:pt>
          <cx:pt idx="624">0.035673521088936802</cx:pt>
          <cx:pt idx="625">-0.0036977938785660602</cx:pt>
          <cx:pt idx="626">0.054659541610995198</cx:pt>
          <cx:pt idx="627">-0.0031091898816070001</cx:pt>
          <cx:pt idx="628">-0.044911454141180703</cx:pt>
          <cx:pt idx="629">0.0082193733070917499</cx:pt>
          <cx:pt idx="630">0.058417980291131599</cx:pt>
          <cx:pt idx="631">0.045088714761164099</cx:pt>
          <cx:pt idx="632">0.024782758372609098</cx:pt>
          <cx:pt idx="633">-0.016877130116481599</cx:pt>
          <cx:pt idx="634">0.0075837726384167898</cx:pt>
          <cx:pt idx="635">0.064426947737484003</cx:pt>
          <cx:pt idx="636">0.0637196233949721</cx:pt>
          <cx:pt idx="637">0.035760462652158098</cx:pt>
          <cx:pt idx="638">0.035582200694641401</cx:pt>
          <cx:pt idx="639">0.0673737193758326</cx:pt>
          <cx:pt idx="640">0.023656862098952701</cx:pt>
          <cx:pt idx="641">0.0032117076100044001</cx:pt>
          <cx:pt idx="642">0.000184150641170802</cx:pt>
          <cx:pt idx="643">-0.000117686170313783</cx:pt>
          <cx:pt idx="644">-0.00034410518863188798</cx:pt>
          <cx:pt idx="645">-0.00066773247763531204</cx:pt>
          <cx:pt idx="646">0.00089130692849789101</cx:pt>
          <cx:pt idx="647">0.011451869276466801</cx:pt>
          <cx:pt idx="648">0.018279012756345001</cx:pt>
          <cx:pt idx="649">0.042814864879311999</cx:pt>
          <cx:pt idx="650">0.031272826489479003</cx:pt>
          <cx:pt idx="651">0.062999140279511104</cx:pt>
          <cx:pt idx="652">0.035072500644230099</cx:pt>
          <cx:pt idx="653">-0.00093755121020915099</cx:pt>
          <cx:pt idx="654">-0.0253078441594866</cx:pt>
          <cx:pt idx="655">-0.0260270624091841</cx:pt>
          <cx:pt idx="656">-0.0209485732135293</cx:pt>
          <cx:pt idx="657">0.033446190257184302</cx:pt>
          <cx:pt idx="658">0.018507448254477601</cx:pt>
          <cx:pt idx="659">0.0241265816145598</cx:pt>
          <cx:pt idx="660">-0.070473655187285503</cx:pt>
          <cx:pt idx="661">-0.090233054932347706</cx:pt>
          <cx:pt idx="662">-0.033898636227209698</cx:pt>
          <cx:pt idx="663">-0.0091704891524259993</cx:pt>
          <cx:pt idx="664">0.017653760508558599</cx:pt>
          <cx:pt idx="665">0.0283481606177058</cx:pt>
          <cx:pt idx="666">0.013020713020013799</cx:pt>
          <cx:pt idx="667">0.020734964564551699</cx:pt>
          <cx:pt idx="668">0.0050279778480205699</cx:pt>
          <cx:pt idx="669">8.9401056500910606e-05</cx:pt>
          <cx:pt idx="670">-2.8404912383529599e-05</cx:pt>
          <cx:pt idx="671">-0.00051817803936604102</cx:pt>
          <cx:pt idx="672">0.000151608801207033</cx:pt>
          <cx:pt idx="673">-0.00039974260697448399</cx:pt>
          <cx:pt idx="674">-0.00022944749007850401</cx:pt>
          <cx:pt idx="675">0.00217783787346147</cx:pt>
          <cx:pt idx="676">0.011215541346280399</cx:pt>
          <cx:pt idx="677">0.0162024350202702</cx:pt>
          <cx:pt idx="678">0.0269401915598864</cx:pt>
          <cx:pt idx="679">0.052302798097886898</cx:pt>
          <cx:pt idx="680">0.054418867792732903</cx:pt>
          <cx:pt idx="681">0.045842654174869102</cx:pt>
          <cx:pt idx="682">0.011245020998757099</cx:pt>
          <cx:pt idx="683">0.0181470826594212</cx:pt>
          <cx:pt idx="684">0.013761528549217601</cx:pt>
          <cx:pt idx="685">0.040883651721898902</cx:pt>
          <cx:pt idx="686">0.053521671279954497</cx:pt>
          <cx:pt idx="687">-0.0028467904332107399</cx:pt>
          <cx:pt idx="688">-0.0376686565028478</cx:pt>
          <cx:pt idx="689">0.0453865390188311</cx:pt>
          <cx:pt idx="690">0.012290860263371801</cx:pt>
          <cx:pt idx="691">-0.025466959844838401</cx:pt>
          <cx:pt idx="692">-0.028102277976067399</cx:pt>
          <cx:pt idx="693">-0.0050233173683658199</cx:pt>
          <cx:pt idx="694">0.0014799074182794199</cx:pt>
          <cx:pt idx="695">-0.0072448695490730996</cx:pt>
          <cx:pt idx="696">0.0022544871927500502</cx:pt>
          <cx:pt idx="697">0.0018367839945765099</cx:pt>
          <cx:pt idx="698">0.000275498088789952</cx:pt>
          <cx:pt idx="699">0.000362255998902653</cx:pt>
          <cx:pt idx="700">-0.00099412314165778898</cx:pt>
          <cx:pt idx="701">0.00016853256736377</cx:pt>
          <cx:pt idx="702">-0.00059547921819896302</cx:pt>
          <cx:pt idx="703">-0.00125786221610895</cx:pt>
          <cx:pt idx="704">0.00297289075264941</cx:pt>
          <cx:pt idx="705">0.0093779025522317191</cx:pt>
          <cx:pt idx="706">0.0209828953712583</cx:pt>
          <cx:pt idx="707">0.025088508873395199</cx:pt>
          <cx:pt idx="708">0.033390287131540103</cx:pt>
          <cx:pt idx="709">0.0408276989038013</cx:pt>
          <cx:pt idx="710">0.057372722569433203</cx:pt>
          <cx:pt idx="711">0.054979195592446101</cx:pt>
          <cx:pt idx="712">0.017313794501735699</cx:pt>
          <cx:pt idx="713">0.0091189520577028907</cx:pt>
          <cx:pt idx="714">0.00075091469818669302</cx:pt>
          <cx:pt idx="715">-0.0054815279009363402</cx:pt>
          <cx:pt idx="716">0.018850601776050101</cx:pt>
          <cx:pt idx="717">0.023056088749232699</cx:pt>
          <cx:pt idx="718">-0.00083732978375465205</cx:pt>
          <cx:pt idx="719">-0.023222916342829001</cx:pt>
          <cx:pt idx="720">-0.024236632950478801</cx:pt>
          <cx:pt idx="721">-0.021991320153533899</cx:pt>
          <cx:pt idx="722">-0.015505366445417199</cx:pt>
          <cx:pt idx="723">-0.0079773952228216292</cx:pt>
          <cx:pt idx="724">-0.0024876398657632001</cx:pt>
          <cx:pt idx="725">0.00032860460728779701</cx:pt>
          <cx:pt idx="726">-3.1553523704838902e-05</cx:pt>
          <cx:pt idx="727">0.00012432715278356301</cx:pt>
          <cx:pt idx="728">0.00039686753408727101</cx:pt>
          <cx:pt idx="729">0.00034712619121231699</cx:pt>
          <cx:pt idx="730">0.00063903132177154005</cx:pt>
          <cx:pt idx="731">-0.00076406129485366201</cx:pt>
          <cx:pt idx="732">-0.0012191330753945999</cx:pt>
          <cx:pt idx="733">-0.00028837850341860498</cx:pt>
          <cx:pt idx="734">-0.00041054943276523599</cx:pt>
          <cx:pt idx="735">0.00022039706271994</cx:pt>
          <cx:pt idx="736">0.00098187760208880192</cx:pt>
          <cx:pt idx="737">-0.0012624434924232101</cx:pt>
          <cx:pt idx="738">0.00270542388105791</cx:pt>
          <cx:pt idx="739">0.0035151642694339598</cx:pt>
          <cx:pt idx="740">-0.0023488893553910502</cx:pt>
          <cx:pt idx="741">-0.00456360160199291</cx:pt>
          <cx:pt idx="742">-0.0020900342125604698</cx:pt>
          <cx:pt idx="743">-0.00014369953800947999</cx:pt>
          <cx:pt idx="744">-0.00054108724073196398</cx:pt>
          <cx:pt idx="745">0.00055308822507328203</cx:pt>
          <cx:pt idx="746">-0.00126642074205353</cx:pt>
          <cx:pt idx="747">-0.0021188290247787702</cx:pt>
          <cx:pt idx="748">-0.0035319363813320899</cx:pt>
          <cx:pt idx="749">-0.0018716428327292701</cx:pt>
          <cx:pt idx="750">-0.00026598817567842497</cx:pt>
          <cx:pt idx="751">0.00015698427334652601</cx:pt>
          <cx:pt idx="752">0.00093294290793247603</cx:pt>
          <cx:pt idx="753">9.0284669668825606e-05</cx:pt>
          <cx:pt idx="754">-0.00026149439033939397</cx:pt>
          <cx:pt idx="755">0.00013937726877842301</cx:pt>
          <cx:pt idx="756">0.00012501443018176001</cx:pt>
          <cx:pt idx="757">-5.3455452987867501e-05</cx:pt>
          <cx:pt idx="758">0.000261701337485528</cx:pt>
          <cx:pt idx="759">0.00050087627727648805</cx:pt>
          <cx:pt idx="760">8.4016439796902797e-05</cx:pt>
          <cx:pt idx="761">-0.00041113083513289502</cx:pt>
          <cx:pt idx="762">0.00068538991346249998</cx:pt>
          <cx:pt idx="763">0.000308978091396689</cx:pt>
          <cx:pt idx="764">-0.000222632545995919</cx:pt>
          <cx:pt idx="765">-0.000201083539538401</cx:pt>
          <cx:pt idx="766">-0.000188979579123856</cx:pt>
          <cx:pt idx="767">0.00036774146927758401</cx:pt>
          <cx:pt idx="768">0.00032364916623941797</cx:pt>
          <cx:pt idx="769">0.00084647868590139396</cx:pt>
          <cx:pt idx="770">0.000133553923399436</cx:pt>
          <cx:pt idx="771">0.00112048275462884</cx:pt>
          <cx:pt idx="772">0.00052857450558366898</cx:pt>
          <cx:pt idx="773">-0.000168116320426516</cx:pt>
          <cx:pt idx="774">-0.00080708806485509804</cx:pt>
          <cx:pt idx="775">-0.00047839977218671801</cx:pt>
          <cx:pt idx="776">-0.00093281754555943905</cx:pt>
          <cx:pt idx="777">0.00023788708881407</cx:pt>
          <cx:pt idx="778">0.000428221566110545</cx:pt>
          <cx:pt idx="779">-0.00031904873354201901</cx:pt>
          <cx:pt idx="780">-0.00129868821039644</cx:pt>
          <cx:pt idx="781">-2.42602776290273e-05</cx:pt>
          <cx:pt idx="782">0.00026485060689270402</cx:pt>
          <cx:pt idx="783">0.000238407833461065</cx:pt>
          <cx:pt idx="784">0.0030197066684949001</cx:pt>
          <cx:pt idx="785">0.0077745944574638248</cx:pt>
          <cx:pt idx="786">0.0107492233013208</cx:pt>
          <cx:pt idx="787">0.017420099448275574</cx:pt>
          <cx:pt idx="788">0.01665200328188805</cx:pt>
          <cx:pt idx="789">0.033089796365786003</cx:pt>
          <cx:pt idx="790">0.02876467375204975</cx:pt>
          <cx:pt idx="791">0.036230250704716499</cx:pt>
          <cx:pt idx="792">0.018779505160374476</cx:pt>
          <cx:pt idx="793">0.0085993086367004493</cx:pt>
          <cx:pt idx="794">0.023653502039548</cx:pt>
          <cx:pt idx="795">0.0055249471274044252</cx:pt>
          <cx:pt idx="796">-0.0039163621505543004</cx:pt>
          <cx:pt idx="797">0.0039152754042831254</cx:pt>
          <cx:pt idx="798">-0.007963693939025825</cx:pt>
          <cx:pt idx="799">-6.468506171499975e-05</cx:pt>
          <cx:pt idx="800">-0.0007974006541701475</cx:pt>
          <cx:pt idx="801">-0.012046315339528751</cx:pt>
          <cx:pt idx="802">-0.0019571490106554223</cx:pt>
          <cx:pt idx="803">0.0027067693741253999</cx:pt>
          <cx:pt idx="804">-0.0132930374503312</cx:pt>
          <cx:pt idx="805">-0.010972655869905226</cx:pt>
          <cx:pt idx="806">-0.0033041164396513251</cx:pt>
          <cx:pt idx="807">-0.000270560900125435</cx:pt>
          <cx:pt idx="808">-0.00014607106340735625</cx:pt>
          <cx:pt idx="809">9.4081175892276244e-05</cx:pt>
          <cx:pt idx="810">0.00014718784548328076</cx:pt>
          <cx:pt idx="811">-7.7843837902264248e-05</cx:pt>
          <cx:pt idx="812">0.0036109990481636252</cx:pt>
          <cx:pt idx="813">0.007588957397542475</cx:pt>
          <cx:pt idx="814">6.4270782947308501e-05</cx:pt>
          <cx:pt idx="815">-0.013169475945950649</cx:pt>
          <cx:pt idx="816">-0.0049635918432371249</cx:pt>
          <cx:pt idx="817">0.006269529100218575</cx:pt>
          <cx:pt idx="818">0.0094228266433802246</cx:pt>
          <cx:pt idx="819">0.0104467060108758</cx:pt>
          <cx:pt idx="820">-0.010580614150039851</cx:pt>
          <cx:pt idx="821">-0.016961649948975727</cx:pt>
          <cx:pt idx="822">-0.0015172717492127924</cx:pt>
          <cx:pt idx="823">0.014612508006858149</cx:pt>
          <cx:pt idx="824">0.0079609554365908004</cx:pt>
          <cx:pt idx="825">0.0022242764820300598</cx:pt>
          <cx:pt idx="826">0.0030574100257747998</cx:pt>
          <cx:pt idx="827">0.0042024468855722747</cx:pt>
          <cx:pt idx="828">-0.0033963281888784252</cx:pt>
          <cx:pt idx="829">-0.018778603409913525</cx:pt>
          <cx:pt idx="830">-0.0078624137597405747</cx:pt>
          <cx:pt idx="831">-0.00054837639585943252</cx:pt>
          <cx:pt idx="832">-0.011724163486932825</cx:pt>
          <cx:pt idx="833">-0.014293933351019176</cx:pt>
          <cx:pt idx="834">-0.0035550468843536498</cx:pt>
          <cx:pt idx="835">-0.00032576167161147248</cx:pt>
          <cx:pt idx="836">0.00013961558498512176</cx:pt>
          <cx:pt idx="837">-0.00014843305934834374</cx:pt>
          <cx:pt idx="838">6.7098467841396998e-05</cx:pt>
          <cx:pt idx="839">1.253023000825895e-05</cx:pt>
          <cx:pt idx="840">0.00032432828719230501</cx:pt>
          <cx:pt idx="841">-0.0025303815549318001</cx:pt>
          <cx:pt idx="842">-0.011226194653538151</cx:pt>
          <cx:pt idx="843">-0.016705355897677326</cx:pt>
          <cx:pt idx="844">-0.015209345092996575</cx:pt>
          <cx:pt idx="845">-0.013162982343032349</cx:pt>
          <cx:pt idx="846">-0.025221677716975251</cx:pt>
          <cx:pt idx="847">-0.03084159601006425</cx:pt>
          <cx:pt idx="848">-0.035626437187857997</cx:pt>
          <cx:pt idx="849">-0.03373122005305125</cx:pt>
          <cx:pt idx="850">-0.043669661072526247</cx:pt>
          <cx:pt idx="851">-0.015437769314168926</cx:pt>
          <cx:pt idx="852">-0.0021158404366041052</cx:pt>
          <cx:pt idx="853">-0.0026915801413141</cx:pt>
          <cx:pt idx="854">-0.0070196812989278502</cx:pt>
          <cx:pt idx="855">0.0086326823615578505</cx:pt>
          <cx:pt idx="856">-0.0067564401988577001</cx:pt>
          <cx:pt idx="857">-0.027872584978575251</cx:pt>
          <cx:pt idx="858">-0.0140380540230437</cx:pt>
          <cx:pt idx="859">0.0014072207616995999</cx:pt>
          <cx:pt idx="860">-0.011569987071014774</cx:pt>
          <cx:pt idx="861">-0.011653701604131201</cx:pt>
          <cx:pt idx="862">-0.0025204940665199752</cx:pt>
          <cx:pt idx="863">0.00044304956135599499</cx:pt>
          <cx:pt idx="864">9.4118196440938249e-06</cx:pt>
          <cx:pt idx="865">-0.00012882291314159625</cx:pt>
          <cx:pt idx="866">3.894630083513825e-05</cx:pt>
          <cx:pt idx="867">0.00075826018269564753</cx:pt>
          <cx:pt idx="868">-0.0021374224059966902</cx:pt>
          <cx:pt idx="869">-0.0086099320399070506</cx:pt>
          <cx:pt idx="870">-0.019774713174034501</cx:pt>
          <cx:pt idx="871">-0.02420024348189885</cx:pt>
          <cx:pt idx="872">-0.035976610092860503</cx:pt>
          <cx:pt idx="873">-0.041991402849058002</cx:pt>
          <cx:pt idx="874">-0.062552320750089999</cx:pt>
          <cx:pt idx="875">-0.058374145108882253</cx:pt>
          <cx:pt idx="876">-0.049156110860965503</cx:pt>
          <cx:pt idx="877">-0.047706231399799001</cx:pt>
          <cx:pt idx="878">-0.04107805982384375</cx:pt>
          <cx:pt idx="879">-0.039763550411908002</cx:pt>
          <cx:pt idx="880">-0.037670157034009749</cx:pt>
          <cx:pt idx="881">-0.0027918784432687249</cx:pt>
          <cx:pt idx="882">-0.0073860037477072498</cx:pt>
          <cx:pt idx="883">0.0039014171442456501</cx:pt>
          <cx:pt idx="884">0.0030197066684949001</cx:pt>
          <cx:pt idx="885">0.0077745944574638248</cx:pt>
          <cx:pt idx="886">0.0107492233013208</cx:pt>
          <cx:pt idx="887">0.017420099448275574</cx:pt>
          <cx:pt idx="888">0.01665200328188805</cx:pt>
          <cx:pt idx="889">0.033089796365786003</cx:pt>
          <cx:pt idx="890">0.02876467375204975</cx:pt>
          <cx:pt idx="891">0.036230250704716499</cx:pt>
          <cx:pt idx="892">0.018779505160374476</cx:pt>
          <cx:pt idx="893">0.0085993086367004493</cx:pt>
          <cx:pt idx="894">0.023653502039548</cx:pt>
          <cx:pt idx="895">0.0055249471274044252</cx:pt>
          <cx:pt idx="896">-0.0039163621505543004</cx:pt>
          <cx:pt idx="897">0.0039152754042831254</cx:pt>
          <cx:pt idx="898">-0.007963693939025825</cx:pt>
          <cx:pt idx="899">-6.468506171499975e-05</cx:pt>
          <cx:pt idx="900">-0.0007974006541701475</cx:pt>
          <cx:pt idx="901">-0.012046315339528751</cx:pt>
          <cx:pt idx="902">-0.0019571490106554223</cx:pt>
          <cx:pt idx="903">0.0027067693741253999</cx:pt>
          <cx:pt idx="904">-0.0132930374503312</cx:pt>
          <cx:pt idx="905">-0.010972655869905226</cx:pt>
          <cx:pt idx="906">-0.0033041164396513251</cx:pt>
          <cx:pt idx="907">-0.000270560900125435</cx:pt>
          <cx:pt idx="908">-0.00014607106340735625</cx:pt>
          <cx:pt idx="909">9.4081175892276244e-05</cx:pt>
          <cx:pt idx="910">0.00014718784548328076</cx:pt>
          <cx:pt idx="911">-7.7843837902264248e-05</cx:pt>
          <cx:pt idx="912">0.0036109990481636252</cx:pt>
          <cx:pt idx="913">0.007588957397542475</cx:pt>
          <cx:pt idx="914">6.4270782947308501e-05</cx:pt>
          <cx:pt idx="915">-0.013169475945950649</cx:pt>
          <cx:pt idx="916">-0.0049635918432371249</cx:pt>
          <cx:pt idx="917">0.006269529100218575</cx:pt>
          <cx:pt idx="918">0.0094228266433802246</cx:pt>
          <cx:pt idx="919">0.0104467060108758</cx:pt>
          <cx:pt idx="920">-0.010580614150039851</cx:pt>
          <cx:pt idx="921">-0.016961649948975727</cx:pt>
          <cx:pt idx="922">-0.0015172717492127924</cx:pt>
          <cx:pt idx="923">0.014612508006858149</cx:pt>
          <cx:pt idx="924">0.0079609554365908004</cx:pt>
          <cx:pt idx="925">0.0022242764820300598</cx:pt>
          <cx:pt idx="926">0.0030574100257747998</cx:pt>
          <cx:pt idx="927">0.0042024468855722747</cx:pt>
          <cx:pt idx="928">-0.0033963281888784252</cx:pt>
          <cx:pt idx="929">-0.018778603409913525</cx:pt>
          <cx:pt idx="930">-0.0078624137597405747</cx:pt>
          <cx:pt idx="931">-0.00054837639585943252</cx:pt>
          <cx:pt idx="932">-0.011724163486932825</cx:pt>
          <cx:pt idx="933">-0.014293933351019176</cx:pt>
          <cx:pt idx="934">-0.0035550468843536498</cx:pt>
          <cx:pt idx="935">-0.00032576167161147248</cx:pt>
          <cx:pt idx="936">0.00013961558498512176</cx:pt>
          <cx:pt idx="937">-0.00014843305934834374</cx:pt>
          <cx:pt idx="938">6.7098467841396998e-05</cx:pt>
          <cx:pt idx="939">1.253023000825895e-05</cx:pt>
          <cx:pt idx="940">0.00032432828719230501</cx:pt>
          <cx:pt idx="941">-0.0025303815549318001</cx:pt>
          <cx:pt idx="942">-0.011226194653538151</cx:pt>
          <cx:pt idx="943">-0.016705355897677326</cx:pt>
          <cx:pt idx="944">-0.015209345092996575</cx:pt>
          <cx:pt idx="945">-0.013162982343032349</cx:pt>
          <cx:pt idx="946">-0.025221677716975251</cx:pt>
          <cx:pt idx="947">-0.03084159601006425</cx:pt>
          <cx:pt idx="948">-0.035626437187857997</cx:pt>
          <cx:pt idx="949">-0.03373122005305125</cx:pt>
          <cx:pt idx="950">-0.043669661072526247</cx:pt>
          <cx:pt idx="951">-0.015437769314168926</cx:pt>
          <cx:pt idx="952">-0.0021158404366041052</cx:pt>
          <cx:pt idx="953">-0.0026915801413141</cx:pt>
          <cx:pt idx="954">-0.0070196812989278502</cx:pt>
          <cx:pt idx="955">0.0086326823615578505</cx:pt>
          <cx:pt idx="956">-0.0067564401988577001</cx:pt>
          <cx:pt idx="957">-0.027872584978575251</cx:pt>
          <cx:pt idx="958">-0.0140380540230437</cx:pt>
          <cx:pt idx="959">0.0014072207616995999</cx:pt>
          <cx:pt idx="960">-0.011569987071014774</cx:pt>
          <cx:pt idx="961">-0.011653701604131201</cx:pt>
          <cx:pt idx="962">-0.0025204940665199752</cx:pt>
          <cx:pt idx="963">0.00044304956135599499</cx:pt>
          <cx:pt idx="964">9.4118196440938249e-06</cx:pt>
          <cx:pt idx="965">-0.00012882291314159625</cx:pt>
          <cx:pt idx="966">3.894630083513825e-05</cx:pt>
          <cx:pt idx="967">0.00075826018269564753</cx:pt>
          <cx:pt idx="968">-0.0021374224059966902</cx:pt>
          <cx:pt idx="969">-0.0086099320399070506</cx:pt>
          <cx:pt idx="970">-0.019774713174034501</cx:pt>
          <cx:pt idx="971">-0.02420024348189885</cx:pt>
          <cx:pt idx="972">-0.035976610092860503</cx:pt>
          <cx:pt idx="973">-0.041991402849058002</cx:pt>
          <cx:pt idx="974">-0.062552320750089999</cx:pt>
          <cx:pt idx="975">-0.058374145108882253</cx:pt>
          <cx:pt idx="976">-0.049156110860965503</cx:pt>
          <cx:pt idx="977">-0.047706231399799001</cx:pt>
          <cx:pt idx="978">-0.04107805982384375</cx:pt>
          <cx:pt idx="979">-0.039763550411908002</cx:pt>
          <cx:pt idx="980">-0.037670157034009749</cx:pt>
          <cx:pt idx="981">-0.0027918784432687249</cx:pt>
          <cx:pt idx="982">-0.0073860037477072498</cx:pt>
          <cx:pt idx="983">0.0039014171442456501</cx:pt>
          <cx:pt idx="984">0.0030197066684949001</cx:pt>
          <cx:pt idx="985">0.0077745944574638248</cx:pt>
          <cx:pt idx="986">0.0107492233013208</cx:pt>
          <cx:pt idx="987">0.017420099448275574</cx:pt>
          <cx:pt idx="988">0.01665200328188805</cx:pt>
          <cx:pt idx="989">0.033089796365786003</cx:pt>
          <cx:pt idx="990">0.02876467375204975</cx:pt>
          <cx:pt idx="991">0.036230250704716499</cx:pt>
          <cx:pt idx="992">0.018779505160374476</cx:pt>
          <cx:pt idx="993">0.0085993086367004493</cx:pt>
          <cx:pt idx="994">0.023653502039548</cx:pt>
          <cx:pt idx="995">0.0055249471274044252</cx:pt>
          <cx:pt idx="996">-0.0039163621505543004</cx:pt>
          <cx:pt idx="997">0.0039152754042831254</cx:pt>
          <cx:pt idx="998">-0.007963693939025825</cx:pt>
          <cx:pt idx="999">-6.468506171499975e-05</cx:pt>
          <cx:pt idx="1000">-0.0007974006541701475</cx:pt>
          <cx:pt idx="1001">-0.012046315339528751</cx:pt>
          <cx:pt idx="1002">-0.0019571490106554223</cx:pt>
          <cx:pt idx="1003">0.0027067693741253999</cx:pt>
          <cx:pt idx="1004">-0.0132930374503312</cx:pt>
          <cx:pt idx="1005">-0.010972655869905226</cx:pt>
          <cx:pt idx="1006">-0.0033041164396513251</cx:pt>
          <cx:pt idx="1007">-0.000270560900125435</cx:pt>
          <cx:pt idx="1008">-0.00014607106340735625</cx:pt>
          <cx:pt idx="1009">9.4081175892276244e-05</cx:pt>
          <cx:pt idx="1010">0.00014718784548328076</cx:pt>
          <cx:pt idx="1011">-7.7843837902264248e-05</cx:pt>
          <cx:pt idx="1012">0.0036109990481636252</cx:pt>
          <cx:pt idx="1013">0.007588957397542475</cx:pt>
          <cx:pt idx="1014">6.4270782947308501e-05</cx:pt>
          <cx:pt idx="1015">-0.013169475945950649</cx:pt>
          <cx:pt idx="1016">-0.0049635918432371249</cx:pt>
          <cx:pt idx="1017">0.006269529100218575</cx:pt>
          <cx:pt idx="1018">0.0094228266433802246</cx:pt>
          <cx:pt idx="1019">0.0104467060108758</cx:pt>
          <cx:pt idx="1020">-0.010580614150039851</cx:pt>
          <cx:pt idx="1021">-0.016961649948975727</cx:pt>
          <cx:pt idx="1022">-0.0015172717492127924</cx:pt>
          <cx:pt idx="1023">0.014612508006858149</cx:pt>
          <cx:pt idx="1024">0.0079609554365908004</cx:pt>
          <cx:pt idx="1025">0.0022242764820300598</cx:pt>
          <cx:pt idx="1026">0.0030574100257747998</cx:pt>
          <cx:pt idx="1027">0.0042024468855722747</cx:pt>
          <cx:pt idx="1028">-0.0033963281888784252</cx:pt>
          <cx:pt idx="1029">-0.018778603409913525</cx:pt>
          <cx:pt idx="1030">-0.0078624137597405747</cx:pt>
          <cx:pt idx="1031">-0.00054837639585943252</cx:pt>
          <cx:pt idx="1032">-0.011724163486932825</cx:pt>
          <cx:pt idx="1033">-0.014293933351019176</cx:pt>
          <cx:pt idx="1034">-0.0035550468843536498</cx:pt>
          <cx:pt idx="1035">-0.00032576167161147248</cx:pt>
          <cx:pt idx="1036">0.00013961558498512176</cx:pt>
          <cx:pt idx="1037">-0.00014843305934834374</cx:pt>
          <cx:pt idx="1038">6.7098467841396998e-05</cx:pt>
          <cx:pt idx="1039">1.253023000825895e-05</cx:pt>
          <cx:pt idx="1040">0.00032432828719230501</cx:pt>
          <cx:pt idx="1041">-0.0025303815549318001</cx:pt>
          <cx:pt idx="1042">-0.011226194653538151</cx:pt>
          <cx:pt idx="1043">-0.016705355897677326</cx:pt>
          <cx:pt idx="1044">-0.015209345092996575</cx:pt>
          <cx:pt idx="1045">-0.013162982343032349</cx:pt>
          <cx:pt idx="1046">-0.025221677716975251</cx:pt>
          <cx:pt idx="1047">-0.03084159601006425</cx:pt>
          <cx:pt idx="1048">-0.035626437187857997</cx:pt>
          <cx:pt idx="1049">-0.03373122005305125</cx:pt>
          <cx:pt idx="1050">-0.043669661072526247</cx:pt>
          <cx:pt idx="1051">-0.015437769314168926</cx:pt>
          <cx:pt idx="1052">-0.0021158404366041052</cx:pt>
          <cx:pt idx="1053">-0.0026915801413141</cx:pt>
          <cx:pt idx="1054">-0.0070196812989278502</cx:pt>
          <cx:pt idx="1055">0.0086326823615578505</cx:pt>
          <cx:pt idx="1056">-0.0067564401988577001</cx:pt>
          <cx:pt idx="1057">-0.027872584978575251</cx:pt>
          <cx:pt idx="1058">-0.0140380540230437</cx:pt>
          <cx:pt idx="1059">0.0014072207616995999</cx:pt>
          <cx:pt idx="1060">-0.011569987071014774</cx:pt>
          <cx:pt idx="1061">-0.011653701604131201</cx:pt>
          <cx:pt idx="1062">-0.0025204940665199752</cx:pt>
          <cx:pt idx="1063">0.00044304956135599499</cx:pt>
          <cx:pt idx="1064">9.4118196440938249e-06</cx:pt>
          <cx:pt idx="1065">-0.00012882291314159625</cx:pt>
          <cx:pt idx="1066">3.894630083513825e-05</cx:pt>
          <cx:pt idx="1067">0.00075826018269564753</cx:pt>
          <cx:pt idx="1068">-0.0021374224059966902</cx:pt>
          <cx:pt idx="1069">-0.0086099320399070506</cx:pt>
          <cx:pt idx="1070">-0.019774713174034501</cx:pt>
          <cx:pt idx="1071">-0.02420024348189885</cx:pt>
          <cx:pt idx="1072">-0.035976610092860503</cx:pt>
          <cx:pt idx="1073">-0.041991402849058002</cx:pt>
          <cx:pt idx="1074">-0.062552320750089999</cx:pt>
          <cx:pt idx="1075">-0.058374145108882253</cx:pt>
          <cx:pt idx="1076">-0.049156110860965503</cx:pt>
          <cx:pt idx="1077">-0.047706231399799001</cx:pt>
          <cx:pt idx="1078">-0.04107805982384375</cx:pt>
          <cx:pt idx="1079">-0.039763550411908002</cx:pt>
          <cx:pt idx="1080">-0.037670157034009749</cx:pt>
          <cx:pt idx="1081">-0.0027918784432687249</cx:pt>
          <cx:pt idx="1082">-0.0073860037477072498</cx:pt>
          <cx:pt idx="1083">0.0039014171442456501</cx:pt>
        </cx:lvl>
      </cx:numDim>
    </cx:data>
    <cx:data id="31">
      <cx:numDim type="val">
        <cx:f>Sheet2!$AF$1:$AF$1084</cx:f>
        <cx:lvl ptCount="1084" formatCode="G/通用格式">
          <cx:pt idx="0">0.000123509406556444</cx:pt>
          <cx:pt idx="1">-0.000257064822395576</cx:pt>
          <cx:pt idx="2">-0.00033630551324511499</cx:pt>
          <cx:pt idx="3">0.00010775041981144801</cx:pt>
          <cx:pt idx="4">6.7135613629201095e-05</cx:pt>
          <cx:pt idx="5">1.70336789645218e-05</cx:pt>
          <cx:pt idx="6">0.00058273970050272004</cx:pt>
          <cx:pt idx="7">-2.6222881690617398e-06</cx:pt>
          <cx:pt idx="8">-0.00030064454493400198</cx:pt>
          <cx:pt idx="9">-0.00089318260894792395</cx:pt>
          <cx:pt idx="10">-0.00044657997306710601</cx:pt>
          <cx:pt idx="11">0.00072052444453001496</cx:pt>
          <cx:pt idx="12">0.00034844102883020798</cx:pt>
          <cx:pt idx="13">-0.00039696741036221499</cx:pt>
          <cx:pt idx="14">0.00049046592024502898</cx:pt>
          <cx:pt idx="15">-0.00078503532154049205</cx:pt>
          <cx:pt idx="16">-0.00114818111121645</cx:pt>
          <cx:pt idx="17">0.00127478483572859</cx:pt>
          <cx:pt idx="18">0.00053037990928900204</cx:pt>
          <cx:pt idx="19">-0.00027009998689667001</cx:pt>
          <cx:pt idx="20">2.80147072168529e-05</cx:pt>
          <cx:pt idx="21">-0.000219564504182247</cx:pt>
          <cx:pt idx="22">-0.00033413973545373302</cx:pt>
          <cx:pt idx="23">5.11932104487849e-05</cx:pt>
          <cx:pt idx="24">0.0011356592710504</cx:pt>
          <cx:pt idx="25">0.00042186057747065601</cx:pt>
          <cx:pt idx="26">-0.000314018898762915</cx:pt>
          <cx:pt idx="27">0.00028420866695382798</cx:pt>
          <cx:pt idx="28">0.000146942453308703</cx:pt>
          <cx:pt idx="29">-0.00023576142704420701</cx:pt>
          <cx:pt idx="30">-0.00069659858559585803</cx:pt>
          <cx:pt idx="31">0.00042188250486404098</cx:pt>
          <cx:pt idx="32">-0.00031571255665412498</cx:pt>
          <cx:pt idx="33">0.000223505353642554</cx:pt>
          <cx:pt idx="34">-0.00192253941692746</cx:pt>
          <cx:pt idx="35">-0.0026616326789040902</cx:pt>
          <cx:pt idx="36">-0.0017525110742920001</cx:pt>
          <cx:pt idx="37">-0.00065528760438639299</cx:pt>
          <cx:pt idx="38">-0.00146670389353839</cx:pt>
          <cx:pt idx="39">-0.0013090922745217801</cx:pt>
          <cx:pt idx="40">-0.0040864475544339501</cx:pt>
          <cx:pt idx="41">-0.0016966785413318501</cx:pt>
          <cx:pt idx="42">0.00049669124945686202</cx:pt>
          <cx:pt idx="43">-0.0022074708870787399</cx:pt>
          <cx:pt idx="44">-0.0023426937045616502</cx:pt>
          <cx:pt idx="45">-0.0015533991249369701</cx:pt>
          <cx:pt idx="46">-8.1775051320705005e-05</cx:pt>
          <cx:pt idx="47">-0.0016749190417379299</cx:pt>
          <cx:pt idx="48">-0.00077052749635978998</cx:pt>
          <cx:pt idx="49">-0.00077816983900592203</cx:pt>
          <cx:pt idx="50">-0.00083286636807743098</cx:pt>
          <cx:pt idx="51">-0.00087036617954098204</cx:pt>
          <cx:pt idx="52">-5.3729274808317602e-05</cx:pt>
          <cx:pt idx="53">2.2356951563430601e-05</cx:pt>
          <cx:pt idx="54">-0.00079855096264288303</cx:pt>
          <cx:pt idx="55">0.000101780943425838</cx:pt>
          <cx:pt idx="56">0.000175279300622206</cx:pt>
          <cx:pt idx="57">0.00029722163671476399</cx:pt>
          <cx:pt idx="58">-0.000133160523712322</cx:pt>
          <cx:pt idx="59">-0.00067095089284903095</cx:pt>
          <cx:pt idx="60">4.8543913100846899e-05</cx:pt>
          <cx:pt idx="61">5.0297123445687201e-05</cx:pt>
          <cx:pt idx="62">-0.00111026023863128</cx:pt>
          <cx:pt idx="63">-0.00370971835053592</cx:pt>
          <cx:pt idx="64">-0.0043231068321017202</cx:pt>
          <cx:pt idx="65">-0.00551090304542048</cx:pt>
          <cx:pt idx="66">-0.0163007765820199</cx:pt>
          <cx:pt idx="67">-0.019636069265674402</cx:pt>
          <cx:pt idx="68">-0.021576435109178199</cx:pt>
          <cx:pt idx="69">-0.020842085122488599</cx:pt>
          <cx:pt idx="70">-0.0190887376391005</cx:pt>
          <cx:pt idx="71">-0.017856747590565498</cx:pt>
          <cx:pt idx="72">-0.019441684441239501</cx:pt>
          <cx:pt idx="73">-0.0093944059627062704</cx:pt>
          <cx:pt idx="74">-0.00505709253990228</cx:pt>
          <cx:pt idx="75">-0.0061677527054231499</cx:pt>
          <cx:pt idx="76">-0.0048205829566200301</cx:pt>
          <cx:pt idx="77">-0.0039275315600489497</cx:pt>
          <cx:pt idx="78">-0.0040078812973407402</cx:pt>
          <cx:pt idx="79">-0.0020434115146324601</cx:pt>
          <cx:pt idx="80">-7.9231003255555196e-05</cx:pt>
          <cx:pt idx="81">-0.00032418317766476302</cx:pt>
          <cx:pt idx="82">-0.000211063411445083</cx:pt>
          <cx:pt idx="83">-2.3943919369923299e-06</cx:pt>
          <cx:pt idx="84">0.00052112831432875003</cx:pt>
          <cx:pt idx="85">0.000114759817426664</cx:pt>
          <cx:pt idx="86">-0.000109792563819851</cx:pt>
          <cx:pt idx="87">-0.00089919931603083003</cx:pt>
          <cx:pt idx="88">-1.63777564836321e-05</cx:pt>
          <cx:pt idx="89">-0.00090225475672084702</cx:pt>
          <cx:pt idx="90">-0.0044346604390811404</cx:pt>
          <cx:pt idx="91">-0.0038849900660246801</cx:pt>
          <cx:pt idx="92">-0.0116918390441364</cx:pt>
          <cx:pt idx="93">-0.024609007317153601</cx:pt>
          <cx:pt idx="94">-0.036076199918242999</cx:pt>
          <cx:pt idx="95">-0.042882340059625497</cx:pt>
          <cx:pt idx="96">-0.060745889908904997</cx:pt>
          <cx:pt idx="97">-0.069939907055231704</cx:pt>
          <cx:pt idx="98">-0.0551682317864041</cx:pt>
          <cx:pt idx="99">-0.048262381826678802</cx:pt>
          <cx:pt idx="100">-0.037202309219689797</cx:pt>
          <cx:pt idx="101">-0.012147150788338799</cx:pt>
          <cx:pt idx="102">0.00087379362576395605</cx:pt>
          <cx:pt idx="103">0.00603101746223736</cx:pt>
          <cx:pt idx="104">0.0161343150481876</cx:pt>
          <cx:pt idx="105">0.0135941644753192</cx:pt>
          <cx:pt idx="106">0.0070633794577158997</cx:pt>
          <cx:pt idx="107">-0.0058709954878368399</cx:pt>
          <cx:pt idx="108">-0.0058136596961253402</cx:pt>
          <cx:pt idx="109">0.0049761484423797801</cx:pt>
          <cx:pt idx="110">0.0010846954390937801</cx:pt>
          <cx:pt idx="111">0.00046353566718719899</cx:pt>
          <cx:pt idx="112">0.00040556977394767103</cx:pt>
          <cx:pt idx="113">5.6061724214245096e-06</cx:pt>
          <cx:pt idx="114">7.0631340862241504e-05</cx:pt>
          <cx:pt idx="115">0.00021934735697205101</cx:pt>
          <cx:pt idx="116">-0.000202452389248926</cx:pt>
          <cx:pt idx="117">-0.0023485874840704101</cx:pt>
          <cx:pt idx="118">-0.0029944277277485901</cx:pt>
          <cx:pt idx="119">-0.0031427983018373499</cx:pt>
          <cx:pt idx="120">-0.0248035981151636</cx:pt>
          <cx:pt idx="121">-0.0496627522983717</cx:pt>
          <cx:pt idx="122">-0.057245598970867999</cx:pt>
          <cx:pt idx="123">-0.0223426354049121</cx:pt>
          <cx:pt idx="124">-0.040679910467439802</cx:pt>
          <cx:pt idx="125">-0.0548999575550519</cx:pt>
          <cx:pt idx="126">-0.047709046673663498</cx:pt>
          <cx:pt idx="127">-0.0298802356681135</cx:pt>
          <cx:pt idx="128">-0.0051864543620375103</cx:pt>
          <cx:pt idx="129">0.020288745150388001</cx:pt>
          <cx:pt idx="130">0.0061185060768285497</cx:pt>
          <cx:pt idx="131">-0.0078257113004366503</cx:pt>
          <cx:pt idx="132">0.01221102335062</cx:pt>
          <cx:pt idx="133">0.0183487522597265</cx:pt>
          <cx:pt idx="134">0.0085881909864357307</cx:pt>
          <cx:pt idx="135">0.0149983216077523</cx:pt>
          <cx:pt idx="136">0.022492285505663401</cx:pt>
          <cx:pt idx="137">0.0211671972145689</cx:pt>
          <cx:pt idx="138">0.0071468261722271997</cx:pt>
          <cx:pt idx="139">-0.00105395651711401</cx:pt>
          <cx:pt idx="140">-3.6977753734173601e-05</cx:pt>
          <cx:pt idx="141">-9.3213566583751396e-05</cx:pt>
          <cx:pt idx="142">-3.5708614198098798e-05</cx:pt>
          <cx:pt idx="143">-0.0019130891625814799</cx:pt>
          <cx:pt idx="144">0.0026302550954002898</cx:pt>
          <cx:pt idx="145">0.0146892457187165</cx:pt>
          <cx:pt idx="146">0.0081960759034845204</cx:pt>
          <cx:pt idx="147">-0.011770274605180001</cx:pt>
          <cx:pt idx="148">-0.016504158189992901</cx:pt>
          <cx:pt idx="149">-0.020888646411415</cx:pt>
          <cx:pt idx="150">-0.027797624643965901</cx:pt>
          <cx:pt idx="151">0.024940873046516401</cx:pt>
          <cx:pt idx="152">0.057494943533369203</cx:pt>
          <cx:pt idx="153">0.0067059335920465002</cx:pt>
          <cx:pt idx="154">-0.016096322584127701</cx:pt>
          <cx:pt idx="155">-0.077213851734353606</cx:pt>
          <cx:pt idx="156">-0.038723495878208697</cx:pt>
          <cx:pt idx="157">-0.022248409838197199</cx:pt>
          <cx:pt idx="158">-0.056835681091155901</cx:pt>
          <cx:pt idx="159">-0.065018104281374597</cx:pt>
          <cx:pt idx="160">-0.0187306198544696</cx:pt>
          <cx:pt idx="161">-0.000313883423075586</cx:pt>
          <cx:pt idx="162">0.000414859960125162</cx:pt>
          <cx:pt idx="163">0.0074370199982053001</cx:pt>
          <cx:pt idx="164">0.0206776117071839</cx:pt>
          <cx:pt idx="165">0.0084643321903483601</cx:pt>
          <cx:pt idx="166">-0.00029860536660232902</cx:pt>
          <cx:pt idx="167">-0.000706292612625258</cx:pt>
          <cx:pt idx="168">-0.00015264316273733199</cx:pt>
          <cx:pt idx="169">-0.00012840681585927301</cx:pt>
          <cx:pt idx="170">0.00142710967183087</cx:pt>
          <cx:pt idx="171">0.00063959072833271304</cx:pt>
          <cx:pt idx="172">0.0052249597828578102</cx:pt>
          <cx:pt idx="173">0.017138404663693201</cx:pt>
          <cx:pt idx="174">0.0149639423794941</cx:pt>
          <cx:pt idx="175">-0.011358200688042301</cx:pt>
          <cx:pt idx="176">-0.0057365677336763798</cx:pt>
          <cx:pt idx="177">0.016132254617387601</cx:pt>
          <cx:pt idx="178">0.0147093122108165</cx:pt>
          <cx:pt idx="179">0.0423239793788419</cx:pt>
          <cx:pt idx="180">0.031143682937552999</cx:pt>
          <cx:pt idx="181">0.0174809292693896</cx:pt>
          <cx:pt idx="182">-0.023953391587132802</cx:pt>
          <cx:pt idx="183">-0.028038813988087899</cx:pt>
          <cx:pt idx="184">0.0144445283577514</cx:pt>
          <cx:pt idx="185">0.025036512514086302</cx:pt>
          <cx:pt idx="186">-0.0013333857647494899</cx:pt>
          <cx:pt idx="187">0.0118416174225015</cx:pt>
          <cx:pt idx="188">0.0053818804885265399</cx:pt>
          <cx:pt idx="189">0.00263238513472207</cx:pt>
          <cx:pt idx="190">0.030007999433426899</cx:pt>
          <cx:pt idx="191">0.049795733593699001</cx:pt>
          <cx:pt idx="192">0.032554313445897501</cx:pt>
          <cx:pt idx="193">0.0191419611683116</cx:pt>
          <cx:pt idx="194">-0.0012234250413508899</cx:pt>
          <cx:pt idx="195">-0.00677302198552736</cx:pt>
          <cx:pt idx="196">0.00012447394379501799</cx:pt>
          <cx:pt idx="197">0.00040025906368973798</cx:pt>
          <cx:pt idx="198">0.0078823379067209896</cx:pt>
          <cx:pt idx="199">0.0022081924085264977</cx:pt>
          <cx:pt idx="200">-0.00010619275079546476</cx:pt>
          <cx:pt idx="201">-0.00020873456309995474</cx:pt>
          <cx:pt idx="202">0.0068845631382371498</cx:pt>
          <cx:pt idx="203">0.0022762855445291851</cx:pt>
          <cx:pt idx="204">0.001293953810016175</cx:pt>
          <cx:pt idx="205">0.0070012715467892249</cx:pt>
          <cx:pt idx="206">0.0094017942897003503</cx:pt>
          <cx:pt idx="207">0.0054546242170438498</cx:pt>
          <cx:pt idx="208">0.010131473007952125</cx:pt>
          <cx:pt idx="209">0.0058388779183701752</cx:pt>
          <cx:pt idx="210">-0.0061668061649102247</cx:pt>
          <cx:pt idx="211">0.003881527913369025</cx:pt>
          <cx:pt idx="212">0.0117906710319109</cx:pt>
          <cx:pt idx="213">0.018916752169274124</cx:pt>
          <cx:pt idx="214">0.010090991659850074</cx:pt>
          <cx:pt idx="215">0.0091266267655767744</cx:pt>
          <cx:pt idx="216">0.0014121981604591825</cx:pt>
          <cx:pt idx="217">0.0054492688695776496</cx:pt>
          <cx:pt idx="218">0.010356057419130624</cx:pt>
          <cx:pt idx="219">0.01735740513998665</cx:pt>
          <cx:pt idx="220">0.0084037095865908251</cx:pt>
          <cx:pt idx="221">0.0059193109869799254</cx:pt>
          <cx:pt idx="222">-0.00012920189031613799</cx:pt>
          <cx:pt idx="223">-0.0010888284970466101</cx:pt>
          <cx:pt idx="224">-0.00043625103437053752</cx:pt>
          <cx:pt idx="225">-0.00013624884763996999</cx:pt>
          <cx:pt idx="226">0.0013923253290269925</cx:pt>
          <cx:pt idx="227">0.0022392859909666548</cx:pt>
          <cx:pt idx="228">0.00012975829441229725</cx:pt>
          <cx:pt idx="229">0.0047465953363780749</cx:pt>
          <cx:pt idx="230">0.011607483321216951</cx:pt>
          <cx:pt idx="231">0.006054816284177175</cx:pt>
          <cx:pt idx="232">0.010583688033374975</cx:pt>
          <cx:pt idx="233">0.0099225258515905756</cx:pt>
          <cx:pt idx="234">0.0061777476922952749</cx:pt>
          <cx:pt idx="235">0.01121258076861365</cx:pt>
          <cx:pt idx="236">0.017483562168348302</cx:pt>
          <cx:pt idx="237">0.019664430975916525</cx:pt>
          <cx:pt idx="238">0.010194488806277401</cx:pt>
          <cx:pt idx="239">0.01103921462167105</cx:pt>
          <cx:pt idx="240">0.010168578354849725</cx:pt>
          <cx:pt idx="241">0.0061990961015445248</cx:pt>
          <cx:pt idx="242">0.013253043742152125</cx:pt>
          <cx:pt idx="243">0.0029473438512541751</cx:pt>
          <cx:pt idx="244">0.000113418366031411</cx:pt>
          <cx:pt idx="245">0.0059664018302544499</cx:pt>
          <cx:pt idx="246">0.0081434777663335501</cx:pt>
          <cx:pt idx="247">0.015224345352666275</cx:pt>
          <cx:pt idx="248">0.020409832404961799</cx:pt>
          <cx:pt idx="249">0.012084700400351676</cx:pt>
          <cx:pt idx="250">0.001888579127945825</cx:pt>
          <cx:pt idx="251">0.00041822624330682001</cx:pt>
          <cx:pt idx="252">-4.4676078991499001e-05</cx:pt>
          <cx:pt idx="253">0.00011847666049782875</cx:pt>
          <cx:pt idx="254">0.00015046451709384474</cx:pt>
          <cx:pt idx="255">0.00049426338027410755</cx:pt>
          <cx:pt idx="256">0.00035231509157752249</cx:pt>
          <cx:pt idx="257">0.002137269731146885</cx:pt>
          <cx:pt idx="258">0.0086418677038738751</cx:pt>
          <cx:pt idx="259">9.0646275483493994e-05</cx:pt>
          <cx:pt idx="260">0.0027300603384834751</cx:pt>
          <cx:pt idx="261">0.0078701141706655747</cx:pt>
          <cx:pt idx="262">-0.0013451026922335024</cx:pt>
          <cx:pt idx="263">0.0018301558180943351</cx:pt>
          <cx:pt idx="264">0.0024749897421457601</cx:pt>
          <cx:pt idx="265">0.0076967468675806497</cx:pt>
          <cx:pt idx="266">0.010192479596678674</cx:pt>
          <cx:pt idx="267">0.0049599711978795249</cx:pt>
          <cx:pt idx="268">0.0060510432332943004</cx:pt>
          <cx:pt idx="269">0.0092514229256975243</cx:pt>
          <cx:pt idx="270">0.00166272507055966</cx:pt>
          <cx:pt idx="271">-0.0011373063327422075</cx:pt>
          <cx:pt idx="272">0.0068898556534609003</cx:pt>
          <cx:pt idx="273">0.0083492499195113503</cx:pt>
          <cx:pt idx="274">0.012616019686079925</cx:pt>
          <cx:pt idx="275">0.012507858854939125</cx:pt>
          <cx:pt idx="276">0.0149872387601522</cx:pt>
          <cx:pt idx="277">0.012554172719626574</cx:pt>
          <cx:pt idx="278">0.0033586467028540248</cx:pt>
          <cx:pt idx="279">0.00027839241152842503</cx:pt>
          <cx:pt idx="280">-0.00023506169316754249</cx:pt>
          <cx:pt idx="281">0.00032287215272092248</cx:pt>
          <cx:pt idx="282">0.0012160500670466625</cx:pt>
          <cx:pt idx="283">-0.00024569528940333451</cx:pt>
          <cx:pt idx="284">0.0025291255761721002</cx:pt>
          <cx:pt idx="285">-0.00085060966293208</cx:pt>
          <cx:pt idx="286">-0.00020723652192989299</cx:pt>
          <cx:pt idx="287">-0.00090837505864291746</cx:pt>
          <cx:pt idx="288">0.0026702937833738248</cx:pt>
          <cx:pt idx="289">0.0040142918481441249</cx:pt>
          <cx:pt idx="290">-0.0025288360874235502</cx:pt>
          <cx:pt idx="291">-0.014903976843082501</cx:pt>
          <cx:pt idx="292">-0.010923725803132851</cx:pt>
          <cx:pt idx="293">-0.013674907900933449</cx:pt>
          <cx:pt idx="294">-0.0064625097881405753</cx:pt>
          <cx:pt idx="295">-0.0079423314589558251</cx:pt>
          <cx:pt idx="296">-0.0029824933819405999</cx:pt>
          <cx:pt idx="297">-0.0096460849859507005</cx:pt>
          <cx:pt idx="298">-0.0016156489195499749</cx:pt>
          <cx:pt idx="299">0.0125095177810491</cx:pt>
          <cx:pt idx="300">0.049525348150789197</cx:pt>
          <cx:pt idx="301">0.021609421712317601</cx:pt>
          <cx:pt idx="302">0.032469894436308801</cx:pt>
          <cx:pt idx="303">0.049550926177172397</cx:pt>
          <cx:pt idx="304">0.052253113120156701</cx:pt>
          <cx:pt idx="305">0.0379602875287985</cx:pt>
          <cx:pt idx="306">0.0123308993047973</cx:pt>
          <cx:pt idx="307">0.00079313500614917095</cx:pt>
          <cx:pt idx="308">-0.00043177007811812698</cx:pt>
          <cx:pt idx="309">-0.00076833638518928097</cx:pt>
          <cx:pt idx="310">0.0074571206544821701</cx:pt>
          <cx:pt idx="311">0.010732881180579201</cx:pt>
          <cx:pt idx="312">0.020933488579365101</cx:pt>
          <cx:pt idx="313">0.012176978204673301</cx:pt>
          <cx:pt idx="314">0.0113894663455916</cx:pt>
          <cx:pt idx="315">0.030402205418556202</cx:pt>
          <cx:pt idx="316">0.031896966544506897</cx:pt>
          <cx:pt idx="317">0.0138606095831721</cx:pt>
          <cx:pt idx="318">-0.0063197030208667297</cx:pt>
          <cx:pt idx="319">0.00120119858738034</cx:pt>
          <cx:pt idx="320">0.00099792414253961799</cx:pt>
          <cx:pt idx="321">-0.021908828482235701</cx:pt>
          <cx:pt idx="322">-0.00049372321261448597</cx:pt>
          <cx:pt idx="323">-0.0087286532650071198</cx:pt>
          <cx:pt idx="324">-0.0361481231407745</cx:pt>
          <cx:pt idx="325">-0.0229657945323695</cx:pt>
          <cx:pt idx="326">-0.016997034402501901</cx:pt>
          <cx:pt idx="327">-0.0416632336694664</cx:pt>
          <cx:pt idx="328">0.0016389780917314999</cx:pt>
          <cx:pt idx="329">0.0090154290170642304</cx:pt>
          <cx:pt idx="330">0.020530350935401599</cx:pt>
          <cx:pt idx="331">0.037102252794417298</cx:pt>
          <cx:pt idx="332">0.042004416880366803</cx:pt>
          <cx:pt idx="333">0.028033049330258901</cx:pt>
          <cx:pt idx="334">0.016652342084419701</cx:pt>
          <cx:pt idx="335">-0.00031435196578879002</cx:pt>
          <cx:pt idx="336">6.7352548583355501e-05</cx:pt>
          <cx:pt idx="337">0.00014438780140079501</cx:pt>
          <cx:pt idx="338">0.0055855027337240399</cx:pt>
          <cx:pt idx="339">0.015376037074943</cx:pt>
          <cx:pt idx="340">0.028279438534478701</cx:pt>
          <cx:pt idx="341">0.0248763492319189</cx:pt>
          <cx:pt idx="342">0.0193706632411558</cx:pt>
          <cx:pt idx="343">0.041045752483063698</cx:pt>
          <cx:pt idx="344">0.044464997993454498</cx:pt>
          <cx:pt idx="345">-0.010821302477591801</cx:pt>
          <cx:pt idx="346">-0.00100925572398512</cx:pt>
          <cx:pt idx="347">0.034380140962294199</cx:pt>
          <cx:pt idx="348">0.00052180702014133597</cx:pt>
          <cx:pt idx="349">-0.019655948497616701</cx:pt>
          <cx:pt idx="350">-0.054019457537712298</cx:pt>
          <cx:pt idx="351">-0.00051984813033443297</cx:pt>
          <cx:pt idx="352">-0.027796408661527001</cx:pt>
          <cx:pt idx="353">-0.015682816601283601</cx:pt>
          <cx:pt idx="354">-0.0056746532093910401</cx:pt>
          <cx:pt idx="355">-0.0096582091718396806</cx:pt>
          <cx:pt idx="356">0.00184926309975974</cx:pt>
          <cx:pt idx="357">0.0169866968071395</cx:pt>
          <cx:pt idx="358">0.0092466933286599606</cx:pt>
          <cx:pt idx="359">0.0174178092018735</cx:pt>
          <cx:pt idx="360">-0.0034355279818980098</cx:pt>
          <cx:pt idx="361">0.0137312852019182</cx:pt>
          <cx:pt idx="362">0.0131632106576921</cx:pt>
          <cx:pt idx="363">0.000411279305161658</cx:pt>
          <cx:pt idx="364">-0.00015353792321893701</cx:pt>
          <cx:pt idx="365">-8.1445379034365706e-05</cx:pt>
          <cx:pt idx="366">0.0020565931752588298</cx:pt>
          <cx:pt idx="367">0.0101078390484961</cx:pt>
          <cx:pt idx="368">0.027237584083017099</cx:pt>
          <cx:pt idx="369">0.027067095277411999</cx:pt>
          <cx:pt idx="370">0.0034367249875960899</cx:pt>
          <cx:pt idx="371">0.064920329745326702</cx:pt>
          <cx:pt idx="372">0.071203776693592305</cx:pt>
          <cx:pt idx="373">0.056324811744066103</cx:pt>
          <cx:pt idx="374">0.048939806582742898</cx:pt>
          <cx:pt idx="375">0.052499136509906098</cx:pt>
          <cx:pt idx="376">0.0049071398532516096</cx:pt>
          <cx:pt idx="377">-0.0116016881377294</cx:pt>
          <cx:pt idx="378">0.017580824845168</cx:pt>
          <cx:pt idx="379">0.024631875145292401</cx:pt>
          <cx:pt idx="380">-0.0045960432298145903</cx:pt>
          <cx:pt idx="381">-0.039080678384578398</cx:pt>
          <cx:pt idx="382">-0.023512355739062199</cx:pt>
          <cx:pt idx="383">-0.012710378227323399</cx:pt>
          <cx:pt idx="384">0.026825440734388899</cx:pt>
          <cx:pt idx="385">0.0061116998317169401</cx:pt>
          <cx:pt idx="386">-0.0067094221294172604</cx:pt>
          <cx:pt idx="387">-0.031066252280258399</cx:pt>
          <cx:pt idx="388">-0.028860915986519999</cx:pt>
          <cx:pt idx="389">-0.0030212187108962399</cx:pt>
          <cx:pt idx="390">-0.00043255093043722902</cx:pt>
          <cx:pt idx="391">-0.000789166420359949</cx:pt>
          <cx:pt idx="392">0.00074898939800093801</cx:pt>
          <cx:pt idx="393">0.00021112483298310901</cx:pt>
          <cx:pt idx="394">0.0013991850220879099</cx:pt>
          <cx:pt idx="395">0.0053050522730126101</cx:pt>
          <cx:pt idx="396">0.0142755884526134</cx:pt>
          <cx:pt idx="397">0.0227426761383408</cx:pt>
          <cx:pt idx="398">0.034288859267959299</cx:pt>
          <cx:pt idx="399">0.053927825047904401</cx:pt>
          <cx:pt idx="400">0.052740267042815203</cx:pt>
          <cx:pt idx="401">0.094141702285444703</cx:pt>
          <cx:pt idx="402">0.095134083027288999</cx:pt>
          <cx:pt idx="403">0.0071156180279563696</cx:pt>
          <cx:pt idx="404">-0.024838211044395601</cx:pt>
          <cx:pt idx="405">0.0079366903509648194</cx:pt>
          <cx:pt idx="406">0.066286240724808501</cx:pt>
          <cx:pt idx="407">0.040652556141678099</cx:pt>
          <cx:pt idx="408">-0.0253481880236999</cx:pt>
          <cx:pt idx="409">-0.032970950174933802</cx:pt>
          <cx:pt idx="410">-0.036031546273436403</cx:pt>
          <cx:pt idx="411">-0.00051144118151357399</cx:pt>
          <cx:pt idx="412">-0.00401545775088485</cx:pt>
          <cx:pt idx="413">-0.023262731448652801</cx:pt>
          <cx:pt idx="414">-0.0025230841920182699</cx:pt>
          <cx:pt idx="415">-0.0071063141593700396</cx:pt>
          <cx:pt idx="416">-0.039609656292789598</cx:pt>
          <cx:pt idx="417">-0.018430097242073</cx:pt>
          <cx:pt idx="418">-0.0063156110035003299</cx:pt>
          <cx:pt idx="419">-0.00040689753599029601</cx:pt>
          <cx:pt idx="420">0.00044434956449984999</cx:pt>
          <cx:pt idx="421">-0.000140950611226874</cx:pt>
          <cx:pt idx="422">-0.0013086176219007099</cx:pt>
          <cx:pt idx="423">0.0030763440528004502</cx:pt>
          <cx:pt idx="424">0.0038161153627712398</cx:pt>
          <cx:pt idx="425">0.0038515470245374501</cx:pt>
          <cx:pt idx="426">0.027929120862479999</cx:pt>
          <cx:pt idx="427">0.047606141517000197</cx:pt>
          <cx:pt idx="428">0.053570915789297097</cx:pt>
          <cx:pt idx="429">0.095817560133682103</cx:pt>
          <cx:pt idx="430">0.087024976220337696</cx:pt>
          <cx:pt idx="431">0.028606869437518102</cx:pt>
          <cx:pt idx="432">-0.042975280792432</cx:pt>
          <cx:pt idx="433">-0.00699482016674854</cx:pt>
          <cx:pt idx="434">0.087409470722030799</cx:pt>
          <cx:pt idx="435">0.030990474416743199</cx:pt>
          <cx:pt idx="436">-0.0245182630832434</cx:pt>
          <cx:pt idx="437">0.019587959183529301</cx:pt>
          <cx:pt idx="438">-0.0511562077211032</cx:pt>
          <cx:pt idx="439">-0.0415804777779928</cx:pt>
          <cx:pt idx="440">-0.034365789263057701</cx:pt>
          <cx:pt idx="441">-0.0077831054775363701</cx:pt>
          <cx:pt idx="442">0.012953525283392201</cx:pt>
          <cx:pt idx="443">-0.00091614293505692696</cx:pt>
          <cx:pt idx="444">-0.042211406155310202</cx:pt>
          <cx:pt idx="445">-0.033270498765320199</cx:pt>
          <cx:pt idx="446">-0.0102749389303114</cx:pt>
          <cx:pt idx="447">-0.0057068540093264796</cx:pt>
          <cx:pt idx="448">0.00025932861459220999</cx:pt>
          <cx:pt idx="449">0.00088572333736729202</cx:pt>
          <cx:pt idx="450">-0.000125507580485671</cx:pt>
          <cx:pt idx="451">-0.0032880632378239701</cx:pt>
          <cx:pt idx="452">-0.0110681524707945</cx:pt>
          <cx:pt idx="453">-0.0169960509415998</cx:pt>
          <cx:pt idx="454">-0.0034227404372257101</cx:pt>
          <cx:pt idx="455">0.0040445707140887603</cx:pt>
          <cx:pt idx="456">0.023780790117579501</cx:pt>
          <cx:pt idx="457">0.052354949167081201</cx:pt>
          <cx:pt idx="458">0.045069184535956701</cx:pt>
          <cx:pt idx="459">-0.0218427010755218</cx:pt>
          <cx:pt idx="460">0.015116356420232799</cx:pt>
          <cx:pt idx="461">0.089364960793411205</cx:pt>
          <cx:pt idx="462">0.020281527312297602</cx:pt>
          <cx:pt idx="463">-0.0207076692221639</cx:pt>
          <cx:pt idx="464">0.00311753112043271</cx:pt>
          <cx:pt idx="465">0.0035293637728512901</cx:pt>
          <cx:pt idx="466">-0.070878561841810503</cx:pt>
          <cx:pt idx="467">-0.081536805993689995</cx:pt>
          <cx:pt idx="468">-0.029567725806636101</cx:pt>
          <cx:pt idx="469">-0.023396764752351099</cx:pt>
          <cx:pt idx="470">-0.0023233130181954001</cx:pt>
          <cx:pt idx="471">-0.0105591631757165</cx:pt>
          <cx:pt idx="472">-0.021860632420304199</cx:pt>
          <cx:pt idx="473">-0.041556144675722703</cx:pt>
          <cx:pt idx="474">-0.019366373063977399</cx:pt>
          <cx:pt idx="475">-0.00398875369691566</cx:pt>
          <cx:pt idx="476">0.00045875780460391199</cx:pt>
          <cx:pt idx="477">-0.00040574488119886598</cx:pt>
          <cx:pt idx="478">-0.0024336516785090998</cx:pt>
          <cx:pt idx="479">-0.012596739614047199</cx:pt>
          <cx:pt idx="480">-0.041930507204310997</cx:pt>
          <cx:pt idx="481">-0.037605919205647001</cx:pt>
          <cx:pt idx="482">-0.0096846778963048004</cx:pt>
          <cx:pt idx="483">-0.0068676341747229202</cx:pt>
          <cx:pt idx="484">-0.00127784605466164</cx:pt>
          <cx:pt idx="485">0.030905861182245201</cx:pt>
          <cx:pt idx="486">-0.0064455136420115298</cx:pt>
          <cx:pt idx="487">0.00108686600919112</cx:pt>
          <cx:pt idx="488">-0.00019829502638479799</cx:pt>
          <cx:pt idx="489">0.051092452283851397</cx:pt>
          <cx:pt idx="490">-0.010938939888611599</cx:pt>
          <cx:pt idx="491">-0.0079247213165259504</cx:pt>
          <cx:pt idx="492">0.031455031409589301</cx:pt>
          <cx:pt idx="493">0.022578495839886099</cx:pt>
          <cx:pt idx="494">-0.0247701824813127</cx:pt>
          <cx:pt idx="495">-0.048818677508443903</cx:pt>
          <cx:pt idx="496">-0.0054516704949599901</cx:pt>
          <cx:pt idx="497">-0.0103560985920664</cx:pt>
          <cx:pt idx="498">0.0077316841699027299</cx:pt>
          <cx:pt idx="499">-0.00342617732050534</cx:pt>
          <cx:pt idx="500">-0.020650299806470901</cx:pt>
          <cx:pt idx="501">-0.038197105914826002</cx:pt>
          <cx:pt idx="502">-0.006917956085478</cx:pt>
          <cx:pt idx="503">-0.00149660108959516</cx:pt>
          <cx:pt idx="504">-0.00016300050426674501</cx:pt>
          <cx:pt idx="505">-0.00030590815981880302</cx:pt>
          <cx:pt idx="506">-0.000836974237774641</cx:pt>
          <cx:pt idx="507">-0.023854537184816001</cx:pt>
          <cx:pt idx="508">-0.062710664277656605</cx:pt>
          <cx:pt idx="509">-0.036184461891711199</cx:pt>
          <cx:pt idx="510">-0.0169032860466518</cx:pt>
          <cx:pt idx="511">-0.0149659983587374</cx:pt>
          <cx:pt idx="512">-0.012589428333008501</cx:pt>
          <cx:pt idx="513">-0.0296600998093077</cx:pt>
          <cx:pt idx="514">-0.017688026424745502</cx:pt>
          <cx:pt idx="515">-0.00149648335688609</cx:pt>
          <cx:pt idx="516">0.012983557985504501</cx:pt>
          <cx:pt idx="517">0.046945471243075597</cx:pt>
          <cx:pt idx="518">-0.022289361121159201</cx:pt>
          <cx:pt idx="519">-0.032402981471292801</cx:pt>
          <cx:pt idx="520">-0.0105360755264567</cx:pt>
          <cx:pt idx="521">0.015031260727719599</cx:pt>
          <cx:pt idx="522">-0.031544658673173999</cx:pt>
          <cx:pt idx="523">-0.043966600583762297</cx:pt>
          <cx:pt idx="524">-0.022851247696427001</cx:pt>
          <cx:pt idx="525">-0.027276291094359899</cx:pt>
          <cx:pt idx="526">-0.0058621031963096296</cx:pt>
          <cx:pt idx="527">-0.030450701260286699</cx:pt>
          <cx:pt idx="528">-0.035448160831657798</cx:pt>
          <cx:pt idx="529">-0.022557025404337201</cx:pt>
          <cx:pt idx="530">0.00044099679349973898</cx:pt>
          <cx:pt idx="531">-0.00030512735400058702</cx:pt>
          <cx:pt idx="532">0.00034803408555208603</cx:pt>
          <cx:pt idx="533">-0.00029515527944384102</cx:pt>
          <cx:pt idx="534">0.0010629147304598099</cx:pt>
          <cx:pt idx="535">-0.026919161543699801</cx:pt>
          <cx:pt idx="536">-0.065895608423810495</cx:pt>
          <cx:pt idx="537">-0.061476434692671202</cx:pt>
          <cx:pt idx="538">-0.040925240501938701</cx:pt>
          <cx:pt idx="539">-0.026946857854548801</cx:pt>
          <cx:pt idx="540">-0.0057639753886782399</cx:pt>
          <cx:pt idx="541">-0.0133400850604196</cx:pt>
          <cx:pt idx="542">-0.017172333000060099</cx:pt>
          <cx:pt idx="543">-0.040483064327701497</cx:pt>
          <cx:pt idx="544">0.0206034574648052</cx:pt>
          <cx:pt idx="545">0.025265279021210799</cx:pt>
          <cx:pt idx="546">-0.029215725829106101</cx:pt>
          <cx:pt idx="547">-0.020619086229559099</cx:pt>
          <cx:pt idx="548">-0.044106788861090498</cx:pt>
          <cx:pt idx="549">0.0028497424589171102</cx:pt>
          <cx:pt idx="550">-0.018736033544534798</cx:pt>
          <cx:pt idx="551">-0.031602344220110497</cx:pt>
          <cx:pt idx="552">-0.070593024946766697</cx:pt>
          <cx:pt idx="553">-0.053563137786515898</cx:pt>
          <cx:pt idx="554">-0.023384427297169101</cx:pt>
          <cx:pt idx="555">-0.023565196908206801</cx:pt>
          <cx:pt idx="556">-0.0129794516720578</cx:pt>
          <cx:pt idx="557">-0.018640930868657701</cx:pt>
          <cx:pt idx="558">-0.0068687533596280001</cx:pt>
          <cx:pt idx="559">0.000481823135375635</cx:pt>
          <cx:pt idx="560">2.8442210367932499e-05</cx:pt>
          <cx:pt idx="561">0.00053197377677903599</cx:pt>
          <cx:pt idx="562">-0.00014964527655673799</cx:pt>
          <cx:pt idx="563">-0.0257441717543914</cx:pt>
          <cx:pt idx="564">-0.054955332381693103</cx:pt>
          <cx:pt idx="565">-0.050995069106526798</cx:pt>
          <cx:pt idx="566">-0.0402175785024712</cx:pt>
          <cx:pt idx="567">-0.036792850363976198</cx:pt>
          <cx:pt idx="568">0.0055683319890427099</cx:pt>
          <cx:pt idx="569">-0.018620686747955199</cx:pt>
          <cx:pt idx="570">-0.035429455566071903</cx:pt>
          <cx:pt idx="571">-0.029543418855342601</cx:pt>
          <cx:pt idx="572">-0.0093813745825454299</cx:pt>
          <cx:pt idx="573">0.047803376999380802</cx:pt>
          <cx:pt idx="574">-0.0068522458236868304</cx:pt>
          <cx:pt idx="575">0.0059927013489864001</cx:pt>
          <cx:pt idx="576">-0.038778869004486398</cx:pt>
          <cx:pt idx="577">0.0153228032797089</cx:pt>
          <cx:pt idx="578">-0.034625608202193903</cx:pt>
          <cx:pt idx="579">-0.017028315880193701</cx:pt>
          <cx:pt idx="580">-0.040178278399613201</cx:pt>
          <cx:pt idx="581">-0.018809215103229401</cx:pt>
          <cx:pt idx="582">0.0078292802142840897</cx:pt>
          <cx:pt idx="583">0.00989496094878968</cx:pt>
          <cx:pt idx="584">0.0037038873678627202</cx:pt>
          <cx:pt idx="585">-0.0041215519431871397</cx:pt>
          <cx:pt idx="586">-0.0029292607950852901</cx:pt>
          <cx:pt idx="587">0.00029747562294575797</cx:pt>
          <cx:pt idx="588">0.00041324325416998501</cx:pt>
          <cx:pt idx="589">-0.00047889747279831498</cx:pt>
          <cx:pt idx="590">-0.000841576483764502</cx:pt>
          <cx:pt idx="591">-0.0181021617226601</cx:pt>
          <cx:pt idx="592">-0.0311925008442667</cx:pt>
          <cx:pt idx="593">-0.024904385604877</cx:pt>
          <cx:pt idx="594">-0.021282923027568599</cx:pt>
          <cx:pt idx="595">0.010273200076051999</cx:pt>
          <cx:pt idx="596">-0.0165557966466966</cx:pt>
          <cx:pt idx="597">-0.033670089453990797</cx:pt>
          <cx:pt idx="598">-0.080150102251824104</cx:pt>
          <cx:pt idx="599">-0.039743519144198602</cx:pt>
          <cx:pt idx="600">-0.0090369627902960499</cx:pt>
          <cx:pt idx="601">-0.017765240606192601</cx:pt>
          <cx:pt idx="602">-0.070974956015360302</cx:pt>
          <cx:pt idx="603">-0.024463618292424699</cx:pt>
          <cx:pt idx="604">-0.033753620923668702</cx:pt>
          <cx:pt idx="605">-0.029886353278875798</cx:pt>
          <cx:pt idx="606">-0.032211871063168501</cx:pt>
          <cx:pt idx="607">-0.0448291437250979</cx:pt>
          <cx:pt idx="608">-0.0301337238360153</cx:pt>
          <cx:pt idx="609">-0.011102600006447499</cx:pt>
          <cx:pt idx="610">-0.0021146625577393701</cx:pt>
          <cx:pt idx="611">-0.0026899148922503199</cx:pt>
          <cx:pt idx="612">0.0049845801357203002</cx:pt>
          <cx:pt idx="613">0.0013075865478064199</cx:pt>
          <cx:pt idx="614">-0.0047804411499649197</cx:pt>
          <cx:pt idx="615">0.00040533404029598902</cx:pt>
          <cx:pt idx="616">0.00071927512878772702</cx:pt>
          <cx:pt idx="617">-0.00075160115886920801</cx:pt>
          <cx:pt idx="618">-0.0022252341842532801</cx:pt>
          <cx:pt idx="619">-0.0134989561259915</cx:pt>
          <cx:pt idx="620">-0.012215585725499301</cx:pt>
          <cx:pt idx="621">-0.0115509516057711</cx:pt>
          <cx:pt idx="622">-0.0049297480981830904</cx:pt>
          <cx:pt idx="623">0.021062996368741</cx:pt>
          <cx:pt idx="624">-0.00248785155745937</cx:pt>
          <cx:pt idx="625">-0.029758349542908499</cx:pt>
          <cx:pt idx="626">-0.041948648773089098</cx:pt>
          <cx:pt idx="627">0.0092882596545474892</cx:pt>
          <cx:pt idx="628">-0.0079272863491333095</cx:pt>
          <cx:pt idx="629">-0.053858226705248799</cx:pt>
          <cx:pt idx="630">-0.016977826538781701</cx:pt>
          <cx:pt idx="631">-0.043985526071709503</cx:pt>
          <cx:pt idx="632">-0.049614568711580799</cx:pt>
          <cx:pt idx="633">-0.038490393028289202</cx:pt>
          <cx:pt idx="634">-0.039586730932062303</cx:pt>
          <cx:pt idx="635">-0.0324568779656614</cx:pt>
          <cx:pt idx="636">-0.026533419234508401</cx:pt>
          <cx:pt idx="637">-0.018193897096664299</cx:pt>
          <cx:pt idx="638">0.0013208967657090799</cx:pt>
          <cx:pt idx="639">0.0057766906130136703</cx:pt>
          <cx:pt idx="640">0.0092878700787429897</cx:pt>
          <cx:pt idx="641">0.00664235242101091</cx:pt>
          <cx:pt idx="642">0.00335558463381126</cx:pt>
          <cx:pt idx="643">0.000206164444272736</cx:pt>
          <cx:pt idx="644">-0.000839997288231946</cx:pt>
          <cx:pt idx="645">0.00018067825288398801</cx:pt>
          <cx:pt idx="646">-0.00188798328068627</cx:pt>
          <cx:pt idx="647">-0.0093474916896964504</cx:pt>
          <cx:pt idx="648">-0.0043718806969607303</cx:pt>
          <cx:pt idx="649">0.0021999634409786699</cx:pt>
          <cx:pt idx="650">0.012015924764319799</cx:pt>
          <cx:pt idx="651">0.016278675658210701</cx:pt>
          <cx:pt idx="652">0.0124566014373603</cx:pt>
          <cx:pt idx="653">0.0087003031848423198</cx:pt>
          <cx:pt idx="654">0.0011602979555704199</cx:pt>
          <cx:pt idx="655">0.0081846098170522096</cx:pt>
          <cx:pt idx="656">-0.00191412228282484</cx:pt>
          <cx:pt idx="657">-0.0083784337591350407</cx:pt>
          <cx:pt idx="658">0.0037975731477501301</cx:pt>
          <cx:pt idx="659">-0.020608457839606201</cx:pt>
          <cx:pt idx="660">-0.013017946872812901</cx:pt>
          <cx:pt idx="661">-0.036992114363771603</cx:pt>
          <cx:pt idx="662">-0.032587400716213598</cx:pt>
          <cx:pt idx="663">-0.016346112003975202</cx:pt>
          <cx:pt idx="664">-0.017610334527635801</cx:pt>
          <cx:pt idx="665">-0.00735593381152219</cx:pt>
          <cx:pt idx="666">-0.00070823637989211505</cx:pt>
          <cx:pt idx="667">0.0046547674745048197</cx:pt>
          <cx:pt idx="668">0.0080991256291462598</cx:pt>
          <cx:pt idx="669">0.0070225408252378397</cx:pt>
          <cx:pt idx="670">0.0018405220246898301</cx:pt>
          <cx:pt idx="671">5.18200504209906e-05</cx:pt>
          <cx:pt idx="672">0.00023790111196060899</cx:pt>
          <cx:pt idx="673">8.0656295524350496e-05</cx:pt>
          <cx:pt idx="674">-7.8232081120704601e-06</cx:pt>
          <cx:pt idx="675">0.0013759062200508401</cx:pt>
          <cx:pt idx="676">0.0040080744752064596</cx:pt>
          <cx:pt idx="677">0.015838465777762</cx:pt>
          <cx:pt idx="678">0.0136935288210962</cx:pt>
          <cx:pt idx="679">0.011683428692892499</cx:pt>
          <cx:pt idx="680">0.021344140845606801</cx:pt>
          <cx:pt idx="681">0.020841189561429999</cx:pt>
          <cx:pt idx="682">0.051609546586355699</cx:pt>
          <cx:pt idx="683">0.070559664279200199</cx:pt>
          <cx:pt idx="684">0.054937922762778701</cx:pt>
          <cx:pt idx="685">0.067869757148125903</cx:pt>
          <cx:pt idx="686">0.028794606206854801</cx:pt>
          <cx:pt idx="687">0.011831446008947</cx:pt>
          <cx:pt idx="688">-0.0224837158748224</cx:pt>
          <cx:pt idx="689">-0.062843913296205298</cx:pt>
          <cx:pt idx="690">-0.043312972256167703</cx:pt>
          <cx:pt idx="691">-0.0023630900821391002</cx:pt>
          <cx:pt idx="692">-0.00026314190365096199</cx:pt>
          <cx:pt idx="693">0.0026009367903441802</cx:pt>
          <cx:pt idx="694">0.0095751914944861294</cx:pt>
          <cx:pt idx="695">0.0052692699735232204</cx:pt>
          <cx:pt idx="696">-0.0049255175178441997</cx:pt>
          <cx:pt idx="697">-0.0038068530774444998</cx:pt>
          <cx:pt idx="698">0.0010787819639953499</cx:pt>
          <cx:pt idx="699">0.00010404750201741299</cx:pt>
          <cx:pt idx="700">7.4570266339350395e-05</cx:pt>
          <cx:pt idx="701">0.00023951417246013401</cx:pt>
          <cx:pt idx="702">0.00025618235379241603</cx:pt>
          <cx:pt idx="703">0.00057070985280407603</cx:pt>
          <cx:pt idx="704">0.0020757782386358701</cx:pt>
          <cx:pt idx="705">0.011307755426387</cx:pt>
          <cx:pt idx="706">0.0039893506414175701</cx:pt>
          <cx:pt idx="707">0.0067801244803249597</cx:pt>
          <cx:pt idx="708">0.0061191953299986604</cx:pt>
          <cx:pt idx="709">0.011247065411598501</cx:pt>
          <cx:pt idx="710">0.020989438608407299</cx:pt>
          <cx:pt idx="711">0.035619444584047297</cx:pt>
          <cx:pt idx="712">0.033165051254763399</cx:pt>
          <cx:pt idx="713">0.032851353628893902</cx:pt>
          <cx:pt idx="714">0.041449529416920802</cx:pt>
          <cx:pt idx="715">0.0414498088157743</cx:pt>
          <cx:pt idx="716">0.033692561173875597</cx:pt>
          <cx:pt idx="717">0.018855695803565799</cx:pt>
          <cx:pt idx="718">0.020085526074118999</cx:pt>
          <cx:pt idx="719">0.030469794374103399</cx:pt>
          <cx:pt idx="720">0.0262937992828528</cx:pt>
          <cx:pt idx="721">0.0184336455759622</cx:pt>
          <cx:pt idx="722">0.0073743265402339501</cx:pt>
          <cx:pt idx="723">0.0037123998039479801</cx:pt>
          <cx:pt idx="724">0.0020384226967569701</cx:pt>
          <cx:pt idx="725">-0.000333787942738585</cx:pt>
          <cx:pt idx="726">-0.00069344759292508601</cx:pt>
          <cx:pt idx="727">0.00035327375235459798</cx:pt>
          <cx:pt idx="728">-1.89661419116104e-05</cx:pt>
          <cx:pt idx="729">-0.00048219225789181299</cx:pt>
          <cx:pt idx="730">-0.00062962872021007899</cx:pt>
          <cx:pt idx="731">-0.00051200530178078997</cx:pt>
          <cx:pt idx="732">0.00028306945819779898</cx:pt>
          <cx:pt idx="733">0.0057121969500959604</cx:pt>
          <cx:pt idx="734">0.00618204682004462</cx:pt>
          <cx:pt idx="735">0.0093558096187624194</cx:pt>
          <cx:pt idx="736">0.0145569639107018</cx:pt>
          <cx:pt idx="737">0.024184260418995698</cx:pt>
          <cx:pt idx="738">0.019752772479944801</cx:pt>
          <cx:pt idx="739">0.023826796036488102</cx:pt>
          <cx:pt idx="740">0.038678739950254601</cx:pt>
          <cx:pt idx="741">0.048622449690188703</cx:pt>
          <cx:pt idx="742">0.050638158405295397</cx:pt>
          <cx:pt idx="743">0.032613677473065303</cx:pt>
          <cx:pt idx="744">0.030445815217206601</cx:pt>
          <cx:pt idx="745">0.035157467813073301</cx:pt>
          <cx:pt idx="746">0.024734564235839199</cx:pt>
          <cx:pt idx="747">0.018313181416004399</cx:pt>
          <cx:pt idx="748">0.0153709477697759</cx:pt>
          <cx:pt idx="749">0.0097494338298015105</cx:pt>
          <cx:pt idx="750">0.0047067255940270699</cx:pt>
          <cx:pt idx="751">0.00077756303375493396</cx:pt>
          <cx:pt idx="752">0.00014206851748117501</cx:pt>
          <cx:pt idx="753">-3.62395025660386e-05</cx:pt>
          <cx:pt idx="754">-0.00056587090536829195</cx:pt>
          <cx:pt idx="755">-0.00061708498804578598</cx:pt>
          <cx:pt idx="756">-0.00026256054860740902</cx:pt>
          <cx:pt idx="757">-0.00045591779978738402</cx:pt>
          <cx:pt idx="758">-0.00014046606794274101</cx:pt>
          <cx:pt idx="759">0.00017421688514555799</cx:pt>
          <cx:pt idx="760">-0.000377053078213549</cx:pt>
          <cx:pt idx="761">-0.000203658980775006</cx:pt>
          <cx:pt idx="762">0.00057790823765430305</cx:pt>
          <cx:pt idx="763">0.00034727511774624502</cx:pt>
          <cx:pt idx="764">0.00151844556246898</cx:pt>
          <cx:pt idx="765">0.0016053629629791601</cx:pt>
          <cx:pt idx="766">0.00324037839294269</cx:pt>
          <cx:pt idx="767">0.0019898915350219002</cx:pt>
          <cx:pt idx="768">0.0012765337283926</cx:pt>
          <cx:pt idx="769">0.0037437567093644999</cx:pt>
          <cx:pt idx="770">0.0071998235925987602</cx:pt>
          <cx:pt idx="771">0.0052178685123608799</cx:pt>
          <cx:pt idx="772">0.0039072334706907802</cx:pt>
          <cx:pt idx="773">0.00290029947923689</cx:pt>
          <cx:pt idx="774">0.0030665220865335198</cx:pt>
          <cx:pt idx="775">0.00183196771072166</cx:pt>
          <cx:pt idx="776">0.0024419396194612399</cx:pt>
          <cx:pt idx="777">0.0018546647266381999</cx:pt>
          <cx:pt idx="778">0.0034270363631146998</cx:pt>
          <cx:pt idx="779">5.5787993633535301e-05</cx:pt>
          <cx:pt idx="780">0.000403021564708435</cx:pt>
          <cx:pt idx="781">0.00087087661801906596</cx:pt>
          <cx:pt idx="782">0.00064031900622718997</cx:pt>
          <cx:pt idx="783">0.00035316567441983298</cx:pt>
          <cx:pt idx="784">0.0022081924085264977</cx:pt>
          <cx:pt idx="785">-0.00010619275079546476</cx:pt>
          <cx:pt idx="786">-0.00020873456309995474</cx:pt>
          <cx:pt idx="787">0.0068845631382371498</cx:pt>
          <cx:pt idx="788">0.0022762855445291851</cx:pt>
          <cx:pt idx="789">0.001293953810016175</cx:pt>
          <cx:pt idx="790">0.0070012715467892249</cx:pt>
          <cx:pt idx="791">0.0094017942897003503</cx:pt>
          <cx:pt idx="792">0.0054546242170438498</cx:pt>
          <cx:pt idx="793">0.010131473007952125</cx:pt>
          <cx:pt idx="794">0.0058388779183701752</cx:pt>
          <cx:pt idx="795">-0.0061668061649102247</cx:pt>
          <cx:pt idx="796">0.003881527913369025</cx:pt>
          <cx:pt idx="797">0.0117906710319109</cx:pt>
          <cx:pt idx="798">0.018916752169274124</cx:pt>
          <cx:pt idx="799">0.010090991659850074</cx:pt>
          <cx:pt idx="800">0.0091266267655767744</cx:pt>
          <cx:pt idx="801">0.0014121981604591825</cx:pt>
          <cx:pt idx="802">0.0054492688695776496</cx:pt>
          <cx:pt idx="803">0.010356057419130624</cx:pt>
          <cx:pt idx="804">0.01735740513998665</cx:pt>
          <cx:pt idx="805">0.0084037095865908251</cx:pt>
          <cx:pt idx="806">0.0059193109869799254</cx:pt>
          <cx:pt idx="807">-0.00012920189031613799</cx:pt>
          <cx:pt idx="808">-0.0010888284970466101</cx:pt>
          <cx:pt idx="809">-0.00043625103437053752</cx:pt>
          <cx:pt idx="810">-0.00013624884763996999</cx:pt>
          <cx:pt idx="811">0.0013923253290269925</cx:pt>
          <cx:pt idx="812">0.0022392859909666548</cx:pt>
          <cx:pt idx="813">0.00012975829441229725</cx:pt>
          <cx:pt idx="814">0.0047465953363780749</cx:pt>
          <cx:pt idx="815">0.011607483321216951</cx:pt>
          <cx:pt idx="816">0.006054816284177175</cx:pt>
          <cx:pt idx="817">0.010583688033374975</cx:pt>
          <cx:pt idx="818">0.0099225258515905756</cx:pt>
          <cx:pt idx="819">0.0061777476922952749</cx:pt>
          <cx:pt idx="820">0.01121258076861365</cx:pt>
          <cx:pt idx="821">0.017483562168348302</cx:pt>
          <cx:pt idx="822">0.019664430975916525</cx:pt>
          <cx:pt idx="823">0.010194488806277401</cx:pt>
          <cx:pt idx="824">0.01103921462167105</cx:pt>
          <cx:pt idx="825">0.010168578354849725</cx:pt>
          <cx:pt idx="826">0.0061990961015445248</cx:pt>
          <cx:pt idx="827">0.013253043742152125</cx:pt>
          <cx:pt idx="828">0.0029473438512541751</cx:pt>
          <cx:pt idx="829">0.000113418366031411</cx:pt>
          <cx:pt idx="830">0.0059664018302544499</cx:pt>
          <cx:pt idx="831">0.0081434777663335501</cx:pt>
          <cx:pt idx="832">0.015224345352666275</cx:pt>
          <cx:pt idx="833">0.020409832404961799</cx:pt>
          <cx:pt idx="834">0.012084700400351676</cx:pt>
          <cx:pt idx="835">0.001888579127945825</cx:pt>
          <cx:pt idx="836">0.00041822624330682001</cx:pt>
          <cx:pt idx="837">-4.4676078991499001e-05</cx:pt>
          <cx:pt idx="838">0.00011847666049782875</cx:pt>
          <cx:pt idx="839">0.00015046451709384474</cx:pt>
          <cx:pt idx="840">0.00049426338027410755</cx:pt>
          <cx:pt idx="841">0.00035231509157752249</cx:pt>
          <cx:pt idx="842">0.002137269731146885</cx:pt>
          <cx:pt idx="843">0.0086418677038738751</cx:pt>
          <cx:pt idx="844">9.0646275483493994e-05</cx:pt>
          <cx:pt idx="845">0.0027300603384834751</cx:pt>
          <cx:pt idx="846">0.0078701141706655747</cx:pt>
          <cx:pt idx="847">-0.0013451026922335024</cx:pt>
          <cx:pt idx="848">0.0018301558180943351</cx:pt>
          <cx:pt idx="849">0.0024749897421457601</cx:pt>
          <cx:pt idx="850">0.0076967468675806497</cx:pt>
          <cx:pt idx="851">0.010192479596678674</cx:pt>
          <cx:pt idx="852">0.0049599711978795249</cx:pt>
          <cx:pt idx="853">0.0060510432332943004</cx:pt>
          <cx:pt idx="854">0.0092514229256975243</cx:pt>
          <cx:pt idx="855">0.00166272507055966</cx:pt>
          <cx:pt idx="856">-0.0011373063327422075</cx:pt>
          <cx:pt idx="857">0.0068898556534609003</cx:pt>
          <cx:pt idx="858">0.0083492499195113503</cx:pt>
          <cx:pt idx="859">0.012616019686079925</cx:pt>
          <cx:pt idx="860">0.012507858854939125</cx:pt>
          <cx:pt idx="861">0.0149872387601522</cx:pt>
          <cx:pt idx="862">0.012554172719626574</cx:pt>
          <cx:pt idx="863">0.0033586467028540248</cx:pt>
          <cx:pt idx="864">0.00027839241152842503</cx:pt>
          <cx:pt idx="865">-0.00023506169316754249</cx:pt>
          <cx:pt idx="866">0.00032287215272092248</cx:pt>
          <cx:pt idx="867">0.0012160500670466625</cx:pt>
          <cx:pt idx="868">-0.00024569528940333451</cx:pt>
          <cx:pt idx="869">0.0025291255761721002</cx:pt>
          <cx:pt idx="870">-0.00085060966293208</cx:pt>
          <cx:pt idx="871">-0.00020723652192989299</cx:pt>
          <cx:pt idx="872">-0.00090837505864291746</cx:pt>
          <cx:pt idx="873">0.0026702937833738248</cx:pt>
          <cx:pt idx="874">0.0040142918481441249</cx:pt>
          <cx:pt idx="875">-0.0025288360874235502</cx:pt>
          <cx:pt idx="876">-0.014903976843082501</cx:pt>
          <cx:pt idx="877">-0.010923725803132851</cx:pt>
          <cx:pt idx="878">-0.013674907900933449</cx:pt>
          <cx:pt idx="879">-0.0064625097881405753</cx:pt>
          <cx:pt idx="880">-0.0079423314589558251</cx:pt>
          <cx:pt idx="881">-0.0029824933819405999</cx:pt>
          <cx:pt idx="882">-0.0096460849859507005</cx:pt>
          <cx:pt idx="883">-0.0016156489195499749</cx:pt>
          <cx:pt idx="884">0.0022081924085264977</cx:pt>
          <cx:pt idx="885">-0.00010619275079546476</cx:pt>
          <cx:pt idx="886">-0.00020873456309995474</cx:pt>
          <cx:pt idx="887">0.0068845631382371498</cx:pt>
          <cx:pt idx="888">0.0022762855445291851</cx:pt>
          <cx:pt idx="889">0.001293953810016175</cx:pt>
          <cx:pt idx="890">0.0070012715467892249</cx:pt>
          <cx:pt idx="891">0.0094017942897003503</cx:pt>
          <cx:pt idx="892">0.0054546242170438498</cx:pt>
          <cx:pt idx="893">0.010131473007952125</cx:pt>
          <cx:pt idx="894">0.0058388779183701752</cx:pt>
          <cx:pt idx="895">-0.0061668061649102247</cx:pt>
          <cx:pt idx="896">0.003881527913369025</cx:pt>
          <cx:pt idx="897">0.0117906710319109</cx:pt>
          <cx:pt idx="898">0.018916752169274124</cx:pt>
          <cx:pt idx="899">0.010090991659850074</cx:pt>
          <cx:pt idx="900">0.0091266267655767744</cx:pt>
          <cx:pt idx="901">0.0014121981604591825</cx:pt>
          <cx:pt idx="902">0.0054492688695776496</cx:pt>
          <cx:pt idx="903">0.010356057419130624</cx:pt>
          <cx:pt idx="904">0.01735740513998665</cx:pt>
          <cx:pt idx="905">0.0084037095865908251</cx:pt>
          <cx:pt idx="906">0.0059193109869799254</cx:pt>
          <cx:pt idx="907">-0.00012920189031613799</cx:pt>
          <cx:pt idx="908">-0.0010888284970466101</cx:pt>
          <cx:pt idx="909">-0.00043625103437053752</cx:pt>
          <cx:pt idx="910">-0.00013624884763996999</cx:pt>
          <cx:pt idx="911">0.0013923253290269925</cx:pt>
          <cx:pt idx="912">0.0022392859909666548</cx:pt>
          <cx:pt idx="913">0.00012975829441229725</cx:pt>
          <cx:pt idx="914">0.0047465953363780749</cx:pt>
          <cx:pt idx="915">0.011607483321216951</cx:pt>
          <cx:pt idx="916">0.006054816284177175</cx:pt>
          <cx:pt idx="917">0.010583688033374975</cx:pt>
          <cx:pt idx="918">0.0099225258515905756</cx:pt>
          <cx:pt idx="919">0.0061777476922952749</cx:pt>
          <cx:pt idx="920">0.01121258076861365</cx:pt>
          <cx:pt idx="921">0.017483562168348302</cx:pt>
          <cx:pt idx="922">0.019664430975916525</cx:pt>
          <cx:pt idx="923">0.010194488806277401</cx:pt>
          <cx:pt idx="924">0.01103921462167105</cx:pt>
          <cx:pt idx="925">0.010168578354849725</cx:pt>
          <cx:pt idx="926">0.0061990961015445248</cx:pt>
          <cx:pt idx="927">0.013253043742152125</cx:pt>
          <cx:pt idx="928">0.0029473438512541751</cx:pt>
          <cx:pt idx="929">0.000113418366031411</cx:pt>
          <cx:pt idx="930">0.0059664018302544499</cx:pt>
          <cx:pt idx="931">0.0081434777663335501</cx:pt>
          <cx:pt idx="932">0.015224345352666275</cx:pt>
          <cx:pt idx="933">0.020409832404961799</cx:pt>
          <cx:pt idx="934">0.012084700400351676</cx:pt>
          <cx:pt idx="935">0.001888579127945825</cx:pt>
          <cx:pt idx="936">0.00041822624330682001</cx:pt>
          <cx:pt idx="937">-4.4676078991499001e-05</cx:pt>
          <cx:pt idx="938">0.00011847666049782875</cx:pt>
          <cx:pt idx="939">0.00015046451709384474</cx:pt>
          <cx:pt idx="940">0.00049426338027410755</cx:pt>
          <cx:pt idx="941">0.00035231509157752249</cx:pt>
          <cx:pt idx="942">0.002137269731146885</cx:pt>
          <cx:pt idx="943">0.0086418677038738751</cx:pt>
          <cx:pt idx="944">9.0646275483493994e-05</cx:pt>
          <cx:pt idx="945">0.0027300603384834751</cx:pt>
          <cx:pt idx="946">0.0078701141706655747</cx:pt>
          <cx:pt idx="947">-0.0013451026922335024</cx:pt>
          <cx:pt idx="948">0.0018301558180943351</cx:pt>
          <cx:pt idx="949">0.0024749897421457601</cx:pt>
          <cx:pt idx="950">0.0076967468675806497</cx:pt>
          <cx:pt idx="951">0.010192479596678674</cx:pt>
          <cx:pt idx="952">0.0049599711978795249</cx:pt>
          <cx:pt idx="953">0.0060510432332943004</cx:pt>
          <cx:pt idx="954">0.0092514229256975243</cx:pt>
          <cx:pt idx="955">0.00166272507055966</cx:pt>
          <cx:pt idx="956">-0.0011373063327422075</cx:pt>
          <cx:pt idx="957">0.0068898556534609003</cx:pt>
          <cx:pt idx="958">0.0083492499195113503</cx:pt>
          <cx:pt idx="959">0.012616019686079925</cx:pt>
          <cx:pt idx="960">0.012507858854939125</cx:pt>
          <cx:pt idx="961">0.0149872387601522</cx:pt>
          <cx:pt idx="962">0.012554172719626574</cx:pt>
          <cx:pt idx="963">0.0033586467028540248</cx:pt>
          <cx:pt idx="964">0.00027839241152842503</cx:pt>
          <cx:pt idx="965">-0.00023506169316754249</cx:pt>
          <cx:pt idx="966">0.00032287215272092248</cx:pt>
          <cx:pt idx="967">0.0012160500670466625</cx:pt>
          <cx:pt idx="968">-0.00024569528940333451</cx:pt>
          <cx:pt idx="969">0.0025291255761721002</cx:pt>
          <cx:pt idx="970">-0.00085060966293208</cx:pt>
          <cx:pt idx="971">-0.00020723652192989299</cx:pt>
          <cx:pt idx="972">-0.00090837505864291746</cx:pt>
          <cx:pt idx="973">0.0026702937833738248</cx:pt>
          <cx:pt idx="974">0.0040142918481441249</cx:pt>
          <cx:pt idx="975">-0.0025288360874235502</cx:pt>
          <cx:pt idx="976">-0.014903976843082501</cx:pt>
          <cx:pt idx="977">-0.010923725803132851</cx:pt>
          <cx:pt idx="978">-0.013674907900933449</cx:pt>
          <cx:pt idx="979">-0.0064625097881405753</cx:pt>
          <cx:pt idx="980">-0.0079423314589558251</cx:pt>
          <cx:pt idx="981">-0.0029824933819405999</cx:pt>
          <cx:pt idx="982">-0.0096460849859507005</cx:pt>
          <cx:pt idx="983">-0.0016156489195499749</cx:pt>
          <cx:pt idx="984">0.0022081924085264977</cx:pt>
          <cx:pt idx="985">-0.00010619275079546476</cx:pt>
          <cx:pt idx="986">-0.00020873456309995474</cx:pt>
          <cx:pt idx="987">0.0068845631382371498</cx:pt>
          <cx:pt idx="988">0.0022762855445291851</cx:pt>
          <cx:pt idx="989">0.001293953810016175</cx:pt>
          <cx:pt idx="990">0.0070012715467892249</cx:pt>
          <cx:pt idx="991">0.0094017942897003503</cx:pt>
          <cx:pt idx="992">0.0054546242170438498</cx:pt>
          <cx:pt idx="993">0.010131473007952125</cx:pt>
          <cx:pt idx="994">0.0058388779183701752</cx:pt>
          <cx:pt idx="995">-0.0061668061649102247</cx:pt>
          <cx:pt idx="996">0.003881527913369025</cx:pt>
          <cx:pt idx="997">0.0117906710319109</cx:pt>
          <cx:pt idx="998">0.018916752169274124</cx:pt>
          <cx:pt idx="999">0.010090991659850074</cx:pt>
          <cx:pt idx="1000">0.0091266267655767744</cx:pt>
          <cx:pt idx="1001">0.0014121981604591825</cx:pt>
          <cx:pt idx="1002">0.0054492688695776496</cx:pt>
          <cx:pt idx="1003">0.010356057419130624</cx:pt>
          <cx:pt idx="1004">0.01735740513998665</cx:pt>
          <cx:pt idx="1005">0.0084037095865908251</cx:pt>
          <cx:pt idx="1006">0.0059193109869799254</cx:pt>
          <cx:pt idx="1007">-0.00012920189031613799</cx:pt>
          <cx:pt idx="1008">-0.0010888284970466101</cx:pt>
          <cx:pt idx="1009">-0.00043625103437053752</cx:pt>
          <cx:pt idx="1010">-0.00013624884763996999</cx:pt>
          <cx:pt idx="1011">0.0013923253290269925</cx:pt>
          <cx:pt idx="1012">0.0022392859909666548</cx:pt>
          <cx:pt idx="1013">0.00012975829441229725</cx:pt>
          <cx:pt idx="1014">0.0047465953363780749</cx:pt>
          <cx:pt idx="1015">0.011607483321216951</cx:pt>
          <cx:pt idx="1016">0.006054816284177175</cx:pt>
          <cx:pt idx="1017">0.010583688033374975</cx:pt>
          <cx:pt idx="1018">0.0099225258515905756</cx:pt>
          <cx:pt idx="1019">0.0061777476922952749</cx:pt>
          <cx:pt idx="1020">0.01121258076861365</cx:pt>
          <cx:pt idx="1021">0.017483562168348302</cx:pt>
          <cx:pt idx="1022">0.019664430975916525</cx:pt>
          <cx:pt idx="1023">0.010194488806277401</cx:pt>
          <cx:pt idx="1024">0.01103921462167105</cx:pt>
          <cx:pt idx="1025">0.010168578354849725</cx:pt>
          <cx:pt idx="1026">0.0061990961015445248</cx:pt>
          <cx:pt idx="1027">0.013253043742152125</cx:pt>
          <cx:pt idx="1028">0.0029473438512541751</cx:pt>
          <cx:pt idx="1029">0.000113418366031411</cx:pt>
          <cx:pt idx="1030">0.0059664018302544499</cx:pt>
          <cx:pt idx="1031">0.0081434777663335501</cx:pt>
          <cx:pt idx="1032">0.015224345352666275</cx:pt>
          <cx:pt idx="1033">0.020409832404961799</cx:pt>
          <cx:pt idx="1034">0.012084700400351676</cx:pt>
          <cx:pt idx="1035">0.001888579127945825</cx:pt>
          <cx:pt idx="1036">0.00041822624330682001</cx:pt>
          <cx:pt idx="1037">-4.4676078991499001e-05</cx:pt>
          <cx:pt idx="1038">0.00011847666049782875</cx:pt>
          <cx:pt idx="1039">0.00015046451709384474</cx:pt>
          <cx:pt idx="1040">0.00049426338027410755</cx:pt>
          <cx:pt idx="1041">0.00035231509157752249</cx:pt>
          <cx:pt idx="1042">0.002137269731146885</cx:pt>
          <cx:pt idx="1043">0.0086418677038738751</cx:pt>
          <cx:pt idx="1044">9.0646275483493994e-05</cx:pt>
          <cx:pt idx="1045">0.0027300603384834751</cx:pt>
          <cx:pt idx="1046">0.0078701141706655747</cx:pt>
          <cx:pt idx="1047">-0.0013451026922335024</cx:pt>
          <cx:pt idx="1048">0.0018301558180943351</cx:pt>
          <cx:pt idx="1049">0.0024749897421457601</cx:pt>
          <cx:pt idx="1050">0.0076967468675806497</cx:pt>
          <cx:pt idx="1051">0.010192479596678674</cx:pt>
          <cx:pt idx="1052">0.0049599711978795249</cx:pt>
          <cx:pt idx="1053">0.0060510432332943004</cx:pt>
          <cx:pt idx="1054">0.0092514229256975243</cx:pt>
          <cx:pt idx="1055">0.00166272507055966</cx:pt>
          <cx:pt idx="1056">-0.0011373063327422075</cx:pt>
          <cx:pt idx="1057">0.0068898556534609003</cx:pt>
          <cx:pt idx="1058">0.0083492499195113503</cx:pt>
          <cx:pt idx="1059">0.012616019686079925</cx:pt>
          <cx:pt idx="1060">0.012507858854939125</cx:pt>
          <cx:pt idx="1061">0.0149872387601522</cx:pt>
          <cx:pt idx="1062">0.012554172719626574</cx:pt>
          <cx:pt idx="1063">0.0033586467028540248</cx:pt>
          <cx:pt idx="1064">0.00027839241152842503</cx:pt>
          <cx:pt idx="1065">-0.00023506169316754249</cx:pt>
          <cx:pt idx="1066">0.00032287215272092248</cx:pt>
          <cx:pt idx="1067">0.0012160500670466625</cx:pt>
          <cx:pt idx="1068">-0.00024569528940333451</cx:pt>
          <cx:pt idx="1069">0.0025291255761721002</cx:pt>
          <cx:pt idx="1070">-0.00085060966293208</cx:pt>
          <cx:pt idx="1071">-0.00020723652192989299</cx:pt>
          <cx:pt idx="1072">-0.00090837505864291746</cx:pt>
          <cx:pt idx="1073">0.0026702937833738248</cx:pt>
          <cx:pt idx="1074">0.0040142918481441249</cx:pt>
          <cx:pt idx="1075">-0.0025288360874235502</cx:pt>
          <cx:pt idx="1076">-0.014903976843082501</cx:pt>
          <cx:pt idx="1077">-0.010923725803132851</cx:pt>
          <cx:pt idx="1078">-0.013674907900933449</cx:pt>
          <cx:pt idx="1079">-0.0064625097881405753</cx:pt>
          <cx:pt idx="1080">-0.0079423314589558251</cx:pt>
          <cx:pt idx="1081">-0.0029824933819405999</cx:pt>
          <cx:pt idx="1082">-0.0096460849859507005</cx:pt>
          <cx:pt idx="1083">-0.0016156489195499749</cx:pt>
        </cx:lvl>
      </cx:numDim>
    </cx:data>
    <cx:data id="32">
      <cx:numDim type="val">
        <cx:f>Sheet2!$AG$1:$AG$1084</cx:f>
        <cx:lvl ptCount="1084" formatCode="G/通用格式">
          <cx:pt idx="0">-0.00031771600016121198</cx:pt>
          <cx:pt idx="1">-0.000463613163007715</cx:pt>
          <cx:pt idx="2">-0.0011511915910538599</cx:pt>
          <cx:pt idx="3">0.000109084687304629</cx:pt>
          <cx:pt idx="4">0.00033319865530968801</cx:pt>
          <cx:pt idx="5">0.00026670395617171702</cx:pt>
          <cx:pt idx="6">-3.8862635270535302e-05</cx:pt>
          <cx:pt idx="7">-0.00012188352305561701</cx:pt>
          <cx:pt idx="8">-0.00055306070964902603</cx:pt>
          <cx:pt idx="9">-2.6130881374383899e-05</cx:pt>
          <cx:pt idx="10">-0.00086353044860208001</cx:pt>
          <cx:pt idx="11">-0.000494057716672164</cx:pt>
          <cx:pt idx="12">0.00039931679688864398</cx:pt>
          <cx:pt idx="13">0.00047673474395905298</cx:pt>
          <cx:pt idx="14">0.00059213318333842799</cx:pt>
          <cx:pt idx="15">-0.00093448148985096798</cx:pt>
          <cx:pt idx="16">0.00067515308413682897</cx:pt>
          <cx:pt idx="17">0.00041760555285005402</cx:pt>
          <cx:pt idx="18">5.5480137534557803e-05</cx:pt>
          <cx:pt idx="19">0.00023597264674138501</cx:pt>
          <cx:pt idx="20">0.000227113101753304</cx:pt>
          <cx:pt idx="21">9.6920847812990196e-05</cx:pt>
          <cx:pt idx="22">3.3683747134721498e-05</cx:pt>
          <cx:pt idx="23">-0.00069270623171083701</cx:pt>
          <cx:pt idx="24">-0.00052543300005721699</cx:pt>
          <cx:pt idx="25">-4.9724556301377001e-05</cx:pt>
          <cx:pt idx="26">0.00012121556762668599</cx:pt>
          <cx:pt idx="27">-0.00043173857730216498</cx:pt>
          <cx:pt idx="28">-0.000116545095545187</cx:pt>
          <cx:pt idx="29">-0.00060253730454953305</cx:pt>
          <cx:pt idx="30">0.00032373702616574898</cx:pt>
          <cx:pt idx="31">0.00034845736075801199</cx:pt>
          <cx:pt idx="32">-0.000108470114795479</cx:pt>
          <cx:pt idx="33">0.00019664527238816401</cx:pt>
          <cx:pt idx="34">0.00036189767192334999</cx:pt>
          <cx:pt idx="35">-0.00074403040728857896</cx:pt>
          <cx:pt idx="36">-0.00070866661696830397</cx:pt>
          <cx:pt idx="37">-0.00071205196899660204</cx:pt>
          <cx:pt idx="38">0.00027297530785068403</cx:pt>
          <cx:pt idx="39">0.00062996967542002403</cx:pt>
          <cx:pt idx="40">-0.00078803504758191202</cx:pt>
          <cx:pt idx="41">3.6283089754625102e-06</cx:pt>
          <cx:pt idx="42">8.2633330937087406e-05</cx:pt>
          <cx:pt idx="43">-0.00025869746559821098</cx:pt>
          <cx:pt idx="44">-0.00049194817372071097</cx:pt>
          <cx:pt idx="45">-0.00132942679838344</cx:pt>
          <cx:pt idx="46">-0.00060097867666303198</cx:pt>
          <cx:pt idx="47">-0.00037982640832921001</cx:pt>
          <cx:pt idx="48">-0.000229173508210981</cx:pt>
          <cx:pt idx="49">0.00057575539522268699</cx:pt>
          <cx:pt idx="50">-0.00084880771552037996</cx:pt>
          <cx:pt idx="51">0.00026783141118322799</cx:pt>
          <cx:pt idx="52">7.5846525234210405e-05</cx:pt>
          <cx:pt idx="53">-0.00037976125196818102</cx:pt>
          <cx:pt idx="54">-0.00112347097266622</cx:pt>
          <cx:pt idx="55">-0.00054647577114673798</cx:pt>
          <cx:pt idx="56">-0.00044524367686847198</cx:pt>
          <cx:pt idx="57">0.00090641230730875602</cx:pt>
          <cx:pt idx="58">-0.0009814514723892069</cx:pt>
          <cx:pt idx="59">0.00022077627167445201</cx:pt>
          <cx:pt idx="60">-0.000217519967057107</cx:pt>
          <cx:pt idx="61">-4.88535842776896e-05</cx:pt>
          <cx:pt idx="62">-0.00030178323359584701</cx:pt>
          <cx:pt idx="63">-0.00130223269049863</cx:pt>
          <cx:pt idx="64">-0.00070936408707612602</cx:pt>
          <cx:pt idx="65">-0.00085556400037594196</cx:pt>
          <cx:pt idx="66">-0.0017507163284422201</cx:pt>
          <cx:pt idx="67">-0.0012424734373752901</cx:pt>
          <cx:pt idx="68">-0.0037020481485340899</cx:pt>
          <cx:pt idx="69">-0.0052755730257732</cx:pt>
          <cx:pt idx="70">-0.00564577446516325</cx:pt>
          <cx:pt idx="71">-0.0032462558244156299</cx:pt>
          <cx:pt idx="72">-0.0031841470546868098</cx:pt>
          <cx:pt idx="73">-0.00090453389301544296</cx:pt>
          <cx:pt idx="74">0.00049796471922470696</cx:pt>
          <cx:pt idx="75">-0.00085901780540813602</cx:pt>
          <cx:pt idx="76">-0.00098276456641906607</cx:pt>
          <cx:pt idx="77">-0.000887545516234349</cx:pt>
          <cx:pt idx="78">-0.00015964632563348599</cx:pt>
          <cx:pt idx="79">-0.000102476801970228</cx:pt>
          <cx:pt idx="80">-0.0010690815705453199</cx:pt>
          <cx:pt idx="81">0.00067760813189426299</cx:pt>
          <cx:pt idx="82">0.00029277858354574498</cx:pt>
          <cx:pt idx="83">0.00035401574699589901</cx:pt>
          <cx:pt idx="84">-4.2118458717876e-05</cx:pt>
          <cx:pt idx="85">-0.00015765535742885101</cx:pt>
          <cx:pt idx="86">5.7758934071401801e-05</cx:pt>
          <cx:pt idx="87">-0.0010153699726607099</cx:pt>
          <cx:pt idx="88">-0.00018059890558554101</cx:pt>
          <cx:pt idx="89">0.00017458248183398301</cx:pt>
          <cx:pt idx="90">-0.00067352121468298304</cx:pt>
          <cx:pt idx="91">-0.00126694800767635</cx:pt>
          <cx:pt idx="92">-0.0021656774653942999</cx:pt>
          <cx:pt idx="93">-0.0036256135129848202</cx:pt>
          <cx:pt idx="94">-0.00246544809161779</cx:pt>
          <cx:pt idx="95">0.0015871424230844301</cx:pt>
          <cx:pt idx="96">-0.0056802287061791402</cx:pt>
          <cx:pt idx="97">-0.013226426107274101</cx:pt>
          <cx:pt idx="98">-0.014787531938136599</cx:pt>
          <cx:pt idx="99">-0.0071507971585742904</cx:pt>
          <cx:pt idx="100">-0.0099971832920799798</cx:pt>
          <cx:pt idx="101">0.0061069561002101</cx:pt>
          <cx:pt idx="102">0.0104765603482944</cx:pt>
          <cx:pt idx="103">0.0029549284837226998</cx:pt>
          <cx:pt idx="104">0.0040809172310363696</cx:pt>
          <cx:pt idx="105">0.0066923709714517901</cx:pt>
          <cx:pt idx="106">0.0033920393463547599</cx:pt>
          <cx:pt idx="107">-0.00256733008230537</cx:pt>
          <cx:pt idx="108">-0.0031588504259913502</cx:pt>
          <cx:pt idx="109">-4.0430572880510802e-05</cx:pt>
          <cx:pt idx="110">0.00092334485198672302</cx:pt>
          <cx:pt idx="111">2.7696384378306199e-05</cx:pt>
          <cx:pt idx="112">-0.00034613195328915802</cx:pt>
          <cx:pt idx="113">-0.000135157336311798</cx:pt>
          <cx:pt idx="114">-9.7480986141868504e-05</cx:pt>
          <cx:pt idx="115">0.00012100945667743</cx:pt>
          <cx:pt idx="116">0.00087706871022776999</cx:pt>
          <cx:pt idx="117">-0.00028253487694358597</cx:pt>
          <cx:pt idx="118">-0.00132281980771962</cx:pt>
          <cx:pt idx="119">-0.0025175549601787498</cx:pt>
          <cx:pt idx="120">-0.00578981235687264</cx:pt>
          <cx:pt idx="121">-0.0090136688047874006</cx:pt>
          <cx:pt idx="122">-0.0121073986860528</cx:pt>
          <cx:pt idx="123">-0.0085505957767673304</cx:pt>
          <cx:pt idx="124">-0.012301437502772201</cx:pt>
          <cx:pt idx="125">-0.0125880227025498</cx:pt>
          <cx:pt idx="126">0.00692070495049319</cx:pt>
          <cx:pt idx="127">0.023763192069124101</cx:pt>
          <cx:pt idx="128">0.016683830670943801</cx:pt>
          <cx:pt idx="129">0.0073949450636479497</cx:pt>
          <cx:pt idx="130">-0.0044028562711289198</cx:pt>
          <cx:pt idx="131">-0.011935761295239</cx:pt>
          <cx:pt idx="132">-0.0052033458894893796</cx:pt>
          <cx:pt idx="133">0.0033242887903929398</cx:pt>
          <cx:pt idx="134">0.0062230999603789198</cx:pt>
          <cx:pt idx="135">0.0138604096365128</cx:pt>
          <cx:pt idx="136">0.011136287890622199</cx:pt>
          <cx:pt idx="137">0.0071647386596688902</cx:pt>
          <cx:pt idx="138">0.0035846295309035401</cx:pt>
          <cx:pt idx="139">-0.00024083707633911199</cx:pt>
          <cx:pt idx="140">0.00081871615108924098</cx:pt>
          <cx:pt idx="141">0.00027083867848827497</cx:pt>
          <cx:pt idx="142">-0.000381354451014461</cx:pt>
          <cx:pt idx="143">0.00043009295215042001</cx:pt>
          <cx:pt idx="144">-0.00159086119435801</cx:pt>
          <cx:pt idx="145">-0.0017388222890292601</cx:pt>
          <cx:pt idx="146">-0.0052169909300779499</cx:pt>
          <cx:pt idx="147">-0.0062714053815336101</cx:pt>
          <cx:pt idx="148">-0.0071829853986835604</cx:pt>
          <cx:pt idx="149">-0.0126724436850151</cx:pt>
          <cx:pt idx="150">-0.010980852733868399</cx:pt>
          <cx:pt idx="151">0.0017406389273921599</cx:pt>
          <cx:pt idx="152">0.019631166967003101</cx:pt>
          <cx:pt idx="153">0.023982155509558699</cx:pt>
          <cx:pt idx="154">0.032472189162268503</cx:pt>
          <cx:pt idx="155">0.0098895579711016698</cx:pt>
          <cx:pt idx="156">0.012030389501732301</cx:pt>
          <cx:pt idx="157">0.0035866385525508502</cx:pt>
          <cx:pt idx="158">-0.032542269003330397</cx:pt>
          <cx:pt idx="159">-0.030448244896107899</cx:pt>
          <cx:pt idx="160">-0.0134758019359745</cx:pt>
          <cx:pt idx="161">-0.010810542845264601</cx:pt>
          <cx:pt idx="162">-0.0032879837975175702</cx:pt>
          <cx:pt idx="163">0.0094533846985060295</cx:pt>
          <cx:pt idx="164">0.014068294421204001</cx:pt>
          <cx:pt idx="165">0.0050701837152166097</cx:pt>
          <cx:pt idx="166">0.0015570708507804099</cx:pt>
          <cx:pt idx="167">-0.00048994169691940199</cx:pt>
          <cx:pt idx="168">0.00027377272810323101</cx:pt>
          <cx:pt idx="169">0.000396800897957033</cx:pt>
          <cx:pt idx="170">0.0011007842725911101</cx:pt>
          <cx:pt idx="171">0.00040514370494329699</cx:pt>
          <cx:pt idx="172">0.00140337396450236</cx:pt>
          <cx:pt idx="173">0.00114245294558177</cx:pt>
          <cx:pt idx="174">0.00136176659199998</cx:pt>
          <cx:pt idx="175">-0.0028786284379045501</cx:pt>
          <cx:pt idx="176">-0.00165823076817178</cx:pt>
          <cx:pt idx="177">-0.0072918917505923296</cx:pt>
          <cx:pt idx="178">-0.0014781086425756801</cx:pt>
          <cx:pt idx="179">0.012113363478264701</cx:pt>
          <cx:pt idx="180">0.0285653225432538</cx:pt>
          <cx:pt idx="181">0.026322145737376599</cx:pt>
          <cx:pt idx="182">0.0172417279436477</cx:pt>
          <cx:pt idx="183">-0.0098361483535647203</cx:pt>
          <cx:pt idx="184">-0.014016870445063801</cx:pt>
          <cx:pt idx="185">-0.0084718414207849996</cx:pt>
          <cx:pt idx="186">-0.026503768348460199</cx:pt>
          <cx:pt idx="187">-0.0211953804989355</cx:pt>
          <cx:pt idx="188">-0.0104524614451426</cx:pt>
          <cx:pt idx="189">-0.0039796367497923696</cx:pt>
          <cx:pt idx="190">-0.00221052724908617</cx:pt>
          <cx:pt idx="191">0.0065343762340732397</cx:pt>
          <cx:pt idx="192">0.014272618105741401</cx:pt>
          <cx:pt idx="193">0.00297269852633196</cx:pt>
          <cx:pt idx="194">0.00081559399244831004</cx:pt>
          <cx:pt idx="195">-0.00084112168214082799</cx:pt>
          <cx:pt idx="196">-0.000227943230406506</cx:pt>
          <cx:pt idx="197">0.00033551712638204097</cx:pt>
          <cx:pt idx="198">7.2398046384762303e-05</cx:pt>
          <cx:pt idx="199">-5.0299467963429503e-05</cx:pt>
          <cx:pt idx="200">0.00042076221400462498</cx:pt>
          <cx:pt idx="201">-0.000146207468113593</cx:pt>
          <cx:pt idx="202">-0.00027750037501401249</cx:pt>
          <cx:pt idx="203">5.9904018876902253e-05</cx:pt>
          <cx:pt idx="204">0.00029503894291624</cx:pt>
          <cx:pt idx="205">0.00065160698423850254</cx:pt>
          <cx:pt idx="206">0.0019926988389487323</cx:pt>
          <cx:pt idx="207">0.0023359601379823076</cx:pt>
          <cx:pt idx="208">0.0065689701520434754</cx:pt>
          <cx:pt idx="209">0.0019736070834565724</cx:pt>
          <cx:pt idx="210">-0.0034888086769415999</cx:pt>
          <cx:pt idx="211">-0.0056561648315968252</cx:pt>
          <cx:pt idx="212">-0.004653437501006925</cx:pt>
          <cx:pt idx="213">-0.0087132458657208003</cx:pt>
          <cx:pt idx="214">-0.0087601672149015247</cx:pt>
          <cx:pt idx="215">-0.0069734425864919998</cx:pt>
          <cx:pt idx="216">-0.0053925920245448504</cx:pt>
          <cx:pt idx="217">-0.0023600572418743799</cx:pt>
          <cx:pt idx="218">-0.00077616523712357999</cx:pt>
          <cx:pt idx="219">0.00257492661817855</cx:pt>
          <cx:pt idx="220">0.0020020699952798377</cx:pt>
          <cx:pt idx="221">0.00061867969279964254</cx:pt>
          <cx:pt idx="222">0.00073075661577068503</cx:pt>
          <cx:pt idx="223">-2.814413288324975e-05</cx:pt>
          <cx:pt idx="224">0.00019071604613483275</cx:pt>
          <cx:pt idx="225">-2.8441473389444751e-05</cx:pt>
          <cx:pt idx="226">0.00023744595620438024</cx:pt>
          <cx:pt idx="227">0.00056242457260697503</cx:pt>
          <cx:pt idx="228">0.00040515810200455002</cx:pt>
          <cx:pt idx="229">-0.00068738523546831997</cx:pt>
          <cx:pt idx="230">0.00027853838990064502</cx:pt>
          <cx:pt idx="231">0.00048546546988195249</cx:pt>
          <cx:pt idx="232">-0.00043670970416331248</cx:pt>
          <cx:pt idx="233">-0.00035638901948924499</cx:pt>
          <cx:pt idx="234">-0.0055974982699328003</cx:pt>
          <cx:pt idx="235">-0.0012108460653965901</cx:pt>
          <cx:pt idx="236">0.003750044332485325</cx:pt>
          <cx:pt idx="237">-0.00267743845555305</cx:pt>
          <cx:pt idx="238">-0.0087911208217096495</cx:pt>
          <cx:pt idx="239">-0.0023830287010204623</cx:pt>
          <cx:pt idx="240">-0.00050316647986522751</cx:pt>
          <cx:pt idx="241">-0.003407442222962825</cx:pt>
          <cx:pt idx="242">-0.00052561925955950004</cx:pt>
          <cx:pt idx="243">-0.0015764515150641051</cx:pt>
          <cx:pt idx="244">-0.0023082487450085776</cx:pt>
          <cx:pt idx="245">0.0028714959980357499</cx:pt>
          <cx:pt idx="246">0.0022679717457242824</cx:pt>
          <cx:pt idx="247">0.0027290029504963001</cx:pt>
          <cx:pt idx="248">0.006805319248262675</cx:pt>
          <cx:pt idx="249">0.0042125702807729254</cx:pt>
          <cx:pt idx="250">0.00027357507899599998</cx:pt>
          <cx:pt idx="251">4.3566158908379249e-05</cx:pt>
          <cx:pt idx="252">0.00013946490519162649</cx:pt>
          <cx:pt idx="253">-9.3640782134590253e-05</cx:pt>
          <cx:pt idx="254">0.0007344120088534175</cx:pt>
          <cx:pt idx="255">0.00091964599799195001</cx:pt>
          <cx:pt idx="256">-0.00084139765212713996</cx:pt>
          <cx:pt idx="257">-0.0024080206794905752</cx:pt>
          <cx:pt idx="258">0.0010178190902385676</cx:pt>
          <cx:pt idx="259">-0.00126427720720551</cx:pt>
          <cx:pt idx="260">-0.001353296333887425</cx:pt>
          <cx:pt idx="261">-0.00067418979282022251</cx:pt>
          <cx:pt idx="262">-0.004355362474031</cx:pt>
          <cx:pt idx="263">0.0020999091067346923</cx:pt>
          <cx:pt idx="264">0.0019825903674814249</cx:pt>
          <cx:pt idx="265">-0.004568557166610825</cx:pt>
          <cx:pt idx="266">-0.0070862185711841746</cx:pt>
          <cx:pt idx="267">-0.00093652990492459746</cx:pt>
          <cx:pt idx="268">0.00275530972313905</cx:pt>
          <cx:pt idx="269">0.0086838460446685001</cx:pt>
          <cx:pt idx="270">0.0086446435548788499</cx:pt>
          <cx:pt idx="271">0.0073532349548865754</cx:pt>
          <cx:pt idx="272">0.0096587771069228008</cx:pt>
          <cx:pt idx="273">0.006648537452061125</cx:pt>
          <cx:pt idx="274">0.0026812242233957748</cx:pt>
          <cx:pt idx="275">0.004506380538691325</cx:pt>
          <cx:pt idx="276">0.0076361666176875996</cx:pt>
          <cx:pt idx="277">0.0057996275069023247</cx:pt>
          <cx:pt idx="278">0.001449341516025465</cx:pt>
          <cx:pt idx="279">-4.4577089746640502e-05</cx:pt>
          <cx:pt idx="280">1.239152279523405e-05</cx:pt>
          <cx:pt idx="281">-7.542077472674e-06</cx:pt>
          <cx:pt idx="282">6.4497100262530499e-05</cx:pt>
          <cx:pt idx="283">0.0003060787805613825</cx:pt>
          <cx:pt idx="284">-0.00118174158297659</cx:pt>
          <cx:pt idx="285">-0.0016564750892885849</cx:pt>
          <cx:pt idx="286">-0.00085470353017981005</cx:pt>
          <cx:pt idx="287">-0.0038885661583670751</cx:pt>
          <cx:pt idx="288">-0.0034552062133821251</cx:pt>
          <cx:pt idx="289">-0.0029426054867119252</cx:pt>
          <cx:pt idx="290">-0.0016600010539566826</cx:pt>
          <cx:pt idx="291">-0.00049056612184297246</cx:pt>
          <cx:pt idx="292">0.0015393497362920525</cx:pt>
          <cx:pt idx="293">-0.0075901713501051746</cx:pt>
          <cx:pt idx="294">-0.01296912837612535</cx:pt>
          <cx:pt idx="295">-0.003693158238041025</cx:pt>
          <cx:pt idx="296">-0.0020377891962756198</cx:pt>
          <cx:pt idx="297">-0.00098580118887452248</cx:pt>
          <cx:pt idx="298">0.0056841381951537751</cx:pt>
          <cx:pt idx="299">0.034444953755299199</cx:pt>
          <cx:pt idx="300">0.0538026099202197</cx:pt>
          <cx:pt idx="301">0.038688260350467497</cx:pt>
          <cx:pt idx="302">0.033524147115256801</cx:pt>
          <cx:pt idx="303">0.0374754806172653</cx:pt>
          <cx:pt idx="304">0.039772880369927099</cx:pt>
          <cx:pt idx="305">0.032517505515225503</cx:pt>
          <cx:pt idx="306">0.0085603707238556103</cx:pt>
          <cx:pt idx="307">-0.000144330873039469</cx:pt>
          <cx:pt idx="308">-7.7247312544203599e-05</cx:pt>
          <cx:pt idx="309">-0.00068213802391495096</cx:pt>
          <cx:pt idx="310">-0.00021711754546958599</cx:pt>
          <cx:pt idx="311">-0.0036833605873838999</cx:pt>
          <cx:pt idx="312">-0.0050209242802368298</cx:pt>
          <cx:pt idx="313">-0.0039949933179378502</cx:pt>
          <cx:pt idx="314">-0.0082017683720365508</cx:pt>
          <cx:pt idx="315">-0.025780402536063899</cx:pt>
          <cx:pt idx="316">-0.018201718553354101</cx:pt>
          <cx:pt idx="317">-0.012718211370215299</cx:pt>
          <cx:pt idx="318">-0.0058089254662831496</cx:pt>
          <cx:pt idx="319">-0.0030534276913336501</cx:pt>
          <cx:pt idx="320">-0.020127046108951201</cx:pt>
          <cx:pt idx="321">-0.035363130541620803</cx:pt>
          <cx:pt idx="322">-0.034165523191282098</cx:pt>
          <cx:pt idx="323">-0.021778630050225799</cx:pt>
          <cx:pt idx="324">-0.027357862549631101</cx:pt>
          <cx:pt idx="325">-0.0067314060920925702</cx:pt>
          <cx:pt idx="326">0.017759039283358102</cx:pt>
          <cx:pt idx="327">0.032671718241473302</cx:pt>
          <cx:pt idx="328">0.038338120686863097</cx:pt>
          <cx:pt idx="329">0.036389961206429303</cx:pt>
          <cx:pt idx="330">0.0355558513210609</cx:pt>
          <cx:pt idx="331">0.032275872149531898</cx:pt>
          <cx:pt idx="332">0.028913592343679399</cx:pt>
          <cx:pt idx="333">0.023446874869955898</cx:pt>
          <cx:pt idx="334">0.0045061102432522003</cx:pt>
          <cx:pt idx="335">-0.00014321718740019601</cx:pt>
          <cx:pt idx="336">0.00036432166229757499</cx:pt>
          <cx:pt idx="337">9.5071137151612504e-06</cx:pt>
          <cx:pt idx="338">-0.00093162181263459697</cx:pt>
          <cx:pt idx="339">-0.00295107284834689</cx:pt>
          <cx:pt idx="340">-0.0046192911419215398</cx:pt>
          <cx:pt idx="341">-0.0062331810764159404</cx:pt>
          <cx:pt idx="342">-0.023814724181679101</cx:pt>
          <cx:pt idx="343">-0.017928652851425399</cx:pt>
          <cx:pt idx="344">-0.0178406455587597</cx:pt>
          <cx:pt idx="345">-0.014184624462369099</cx:pt>
          <cx:pt idx="346">0.0032871372594240702</cx:pt>
          <cx:pt idx="347">-0.00380286230138535</cx:pt>
          <cx:pt idx="348">-0.00820679923171754</cx:pt>
          <cx:pt idx="349">-0.0122072792940648</cx:pt>
          <cx:pt idx="350">-0.0165159316135669</cx:pt>
          <cx:pt idx="351">-0.0189445872548516</cx:pt>
          <cx:pt idx="352">-0.028839779839127801</cx:pt>
          <cx:pt idx="353">-0.029938455887267401</cx:pt>
          <cx:pt idx="354">-0.022652284514010902</cx:pt>
          <cx:pt idx="355">-0.016284163511718901</cx:pt>
          <cx:pt idx="356">0.016080111067379499</cx:pt>
          <cx:pt idx="357">0.0037694328668971301</cx:pt>
          <cx:pt idx="358">-0.0077061569830558898</cx:pt>
          <cx:pt idx="359">0.0017472233811028099</cx:pt>
          <cx:pt idx="360">0.0072607042544098298</cx:pt>
          <cx:pt idx="361">0.010032668222931401</cx:pt>
          <cx:pt idx="362">0.0028166497348430801</cx:pt>
          <cx:pt idx="363">0.00039845726716128502</cx:pt>
          <cx:pt idx="364">5.9701522568919997e-05</cx:pt>
          <cx:pt idx="365">-0.00017080967021377601</cx:pt>
          <cx:pt idx="366">0.000184609392726115</cx:pt>
          <cx:pt idx="367">-0.0021782729176981199</cx:pt>
          <cx:pt idx="368">-0.0059115006329372496</cx:pt>
          <cx:pt idx="369">-0.00715599614718511</cx:pt>
          <cx:pt idx="370">-0.025362142700052302</cx:pt>
          <cx:pt idx="371">-0.0131178159967994</cx:pt>
          <cx:pt idx="372">-0.0026008360748278701</cx:pt>
          <cx:pt idx="373">0.0118628483649829</cx:pt>
          <cx:pt idx="374">0.025914750896665999</cx:pt>
          <cx:pt idx="375">-0.00647930183040065</cx:pt>
          <cx:pt idx="376">-0.0025671158269766699</cx:pt>
          <cx:pt idx="377">-0.00531499137024527</cx:pt>
          <cx:pt idx="378">0.0065854948999645099</cx:pt>
          <cx:pt idx="379">-0.0083322714981018901</cx:pt>
          <cx:pt idx="380">-0.030856373876061001</cx:pt>
          <cx:pt idx="381">-0.0523179393690811</cx:pt>
          <cx:pt idx="382">-0.048231348808061597</cx:pt>
          <cx:pt idx="383">-0.025764090281010898</cx:pt>
          <cx:pt idx="384">-0.0051441125639614801</cx:pt>
          <cx:pt idx="385">-0.022446242406496002</cx:pt>
          <cx:pt idx="386">-0.019595137218493399</cx:pt>
          <cx:pt idx="387">-0.00698587951290266</cx:pt>
          <cx:pt idx="388">-0.0022955342715063401</cx:pt>
          <cx:pt idx="389">-0.00015734730255235601</cx:pt>
          <cx:pt idx="390">-0.0016900649576709599</cx:pt>
          <cx:pt idx="391">-0.00049682201375959498</cx:pt>
          <cx:pt idx="392">-0.00012309272531449601</cx:pt>
          <cx:pt idx="393">0.00028157079771006101</cx:pt>
          <cx:pt idx="394">-0.00065954475074586204</cx:pt>
          <cx:pt idx="395">-0.00053958803884013697</cx:pt>
          <cx:pt idx="396">-0.00317572205859676</cx:pt>
          <cx:pt idx="397">-0.0110101590011612</cx:pt>
          <cx:pt idx="398">-0.022362179433185601</cx:pt>
          <cx:pt idx="399">-0.016363244305681202</cx:pt>
          <cx:pt idx="400">0.012046631349307601</cx:pt>
          <cx:pt idx="401">0.026705438032864799</cx:pt>
          <cx:pt idx="402">0.0391208705354745</cx:pt>
          <cx:pt idx="403">0.00355315084618868</cx:pt>
          <cx:pt idx="404">-0.018858659265896301</cx:pt>
          <cx:pt idx="405">-0.0029879117084715199</cx:pt>
          <cx:pt idx="406">-0.00083212636424328905</cx:pt>
          <cx:pt idx="407">-0.0028638298446838702</cx:pt>
          <cx:pt idx="408">-0.021009659532212802</cx:pt>
          <cx:pt idx="409">-0.042620993059742998</cx:pt>
          <cx:pt idx="410">-0.042680546746022001</cx:pt>
          <cx:pt idx="411">-0.031094490397065001</cx:pt>
          <cx:pt idx="412">-0.021980673815761801</cx:pt>
          <cx:pt idx="413">-0.024633648196950401</cx:pt>
          <cx:pt idx="414">-0.018196147040820398</cx:pt>
          <cx:pt idx="415">-0.0124597316674521</cx:pt>
          <cx:pt idx="416">-0.011624706293009299</cx:pt>
          <cx:pt idx="417">-0.0073627770472856598</cx:pt>
          <cx:pt idx="418">-0.0038355718019868999</cx:pt>
          <cx:pt idx="419">-0.000278223870458252</cx:pt>
          <cx:pt idx="420">6.4196132433860299e-05</cx:pt>
          <cx:pt idx="421">-9.05441633037279e-05</cx:pt>
          <cx:pt idx="422">0.0012582429250941999</cx:pt>
          <cx:pt idx="423">2.9688245386819399e-05</cx:pt>
          <cx:pt idx="424">-0.0063112064381425203</cx:pt>
          <cx:pt idx="425">-0.0095985595227059094</cx:pt>
          <cx:pt idx="426">-0.0112133620326502</cx:pt>
          <cx:pt idx="427">-0.00047364356120584698</cx:pt>
          <cx:pt idx="428">0.017422180814359201</cx:pt>
          <cx:pt idx="429">0.039191905882458702</cx:pt>
          <cx:pt idx="430">0.059582315826059003</cx:pt>
          <cx:pt idx="431">0.050114054926141301</cx:pt>
          <cx:pt idx="432">0.016848864554117899</cx:pt>
          <cx:pt idx="433">-0.022538105112110501</cx:pt>
          <cx:pt idx="434">-0.0166841704111549</cx:pt>
          <cx:pt idx="435">-0.018829954108201801</cx:pt>
          <cx:pt idx="436">-0.020354605615352201</cx:pt>
          <cx:pt idx="437">-0.025861566091370001</cx:pt>
          <cx:pt idx="438">-0.033622432039896101</cx:pt>
          <cx:pt idx="439">-0.039931432146537597</cx:pt>
          <cx:pt idx="440">-0.0361533615067254</cx:pt>
          <cx:pt idx="441">-0.0264777706314787</cx:pt>
          <cx:pt idx="442">-0.0214591198369222</cx:pt>
          <cx:pt idx="443">-0.015892320601161102</cx:pt>
          <cx:pt idx="444">-0.012624230279247899</cx:pt>
          <cx:pt idx="445">-0.00695175444887917</cx:pt>
          <cx:pt idx="446">-0.0016716745918574499</cx:pt>
          <cx:pt idx="447">-0.0012322181886626801</cx:pt>
          <cx:pt idx="448">-0.00058020329782875</cx:pt>
          <cx:pt idx="449">0.00083862247590548095</cx:pt>
          <cx:pt idx="450">5.6839914816521597e-05</cx:pt>
          <cx:pt idx="451">-0.0017979912412767101</cx:pt>
          <cx:pt idx="452">-0.0104122299687949</cx:pt>
          <cx:pt idx="453">-0.0095577260747149798</cx:pt>
          <cx:pt idx="454">-0.024947023328661801</cx:pt>
          <cx:pt idx="455">-0.0201816029016996</cx:pt>
          <cx:pt idx="456">0.00148822725791179</cx:pt>
          <cx:pt idx="457">0.036635384227776797</cx:pt>
          <cx:pt idx="458">0.051548835899938798</cx:pt>
          <cx:pt idx="459">0.038301409527543399</cx:pt>
          <cx:pt idx="460">0.039193776458512998</cx:pt>
          <cx:pt idx="461">0.024341738393381902</cx:pt>
          <cx:pt idx="462">-0.0120054953379236</cx:pt>
          <cx:pt idx="463">-0.014705323242467899</cx:pt>
          <cx:pt idx="464">-0.027614253987140101</cx:pt>
          <cx:pt idx="465">-0.027910488241806902</cx:pt>
          <cx:pt idx="466">-0.019866776773083999</cx:pt>
          <cx:pt idx="467">-0.029189747869514001</cx:pt>
          <cx:pt idx="468">-0.030705028725619699</cx:pt>
          <cx:pt idx="469">-0.030894216361739901</cx:pt>
          <cx:pt idx="470">-0.026835595078984</cx:pt>
          <cx:pt idx="471">-0.017181103574753599</cx:pt>
          <cx:pt idx="472">-0.0148264356379499</cx:pt>
          <cx:pt idx="473">-0.010875134515083399</cx:pt>
          <cx:pt idx="474">-0.0056707628085963099</cx:pt>
          <cx:pt idx="475">-0.00095401337474169501</cx:pt>
          <cx:pt idx="476">0.00056041482169835505</cx:pt>
          <cx:pt idx="477">0.000236673639658599</cx:pt>
          <cx:pt idx="478">0.00075151762835300596</cx:pt>
          <cx:pt idx="479">-0.0038531977750308</cx:pt>
          <cx:pt idx="480">-0.0162405458600198</cx:pt>
          <cx:pt idx="481">-0.017278157186353501</cx:pt>
          <cx:pt idx="482">-0.024216222170692001</cx:pt>
          <cx:pt idx="483">-0.020043685715314102</cx:pt>
          <cx:pt idx="484">-0.0055702728587017697</cx:pt>
          <cx:pt idx="485">0.020700815807919</cx:pt>
          <cx:pt idx="486">0.049190810065076397</cx:pt>
          <cx:pt idx="487">0.031343324044818398</cx:pt>
          <cx:pt idx="488">0.024317986709275301</cx:pt>
          <cx:pt idx="489">0.0245452538802679</cx:pt>
          <cx:pt idx="490">0.00139151947739942</cx:pt>
          <cx:pt idx="491">-0.0064672577295911597</cx:pt>
          <cx:pt idx="492">-0.020124811823670301</cx:pt>
          <cx:pt idx="493">-0.018734402442974901</cx:pt>
          <cx:pt idx="494">-0.010493823951983099</cx:pt>
          <cx:pt idx="495">-0.022745154471668201</cx:pt>
          <cx:pt idx="496">-0.020513444174828699</cx:pt>
          <cx:pt idx="497">-0.0266510245118428</cx:pt>
          <cx:pt idx="498">-0.024088085561601798</cx:pt>
          <cx:pt idx="499">-0.015962066861491101</cx:pt>
          <cx:pt idx="500">-0.015543132234797001</cx:pt>
          <cx:pt idx="501">-0.0089432042468024393</cx:pt>
          <cx:pt idx="502">-0.0032682592363952102</cx:pt>
          <cx:pt idx="503">-0.00087001892971295004</cx:pt>
          <cx:pt idx="504">-2.10895997710157e-05</cx:pt>
          <cx:pt idx="505">-0.00054665419504864102</cx:pt>
          <cx:pt idx="506">0.00031672655383011098</cx:pt>
          <cx:pt idx="507">-0.0094799480196890596</cx:pt>
          <cx:pt idx="508">-0.0173049950728596</cx:pt>
          <cx:pt idx="509">-0.018881045250728298</cx:pt>
          <cx:pt idx="510">-0.0232402346626213</cx:pt>
          <cx:pt idx="511">-0.0145470870266714</cx:pt>
          <cx:pt idx="512">0.0012491407570920899</cx:pt>
          <cx:pt idx="513">-0.0036300217042522101</cx:pt>
          <cx:pt idx="514">0.020502430235727901</cx:pt>
          <cx:pt idx="515">0.032355219088422899</cx:pt>
          <cx:pt idx="516">0.033281366338901601</cx:pt>
          <cx:pt idx="517">0.027392391289766199</cx:pt>
          <cx:pt idx="518">0.0110663013585547</cx:pt>
          <cx:pt idx="519">-0.0086002251303541298</cx:pt>
          <cx:pt idx="520">0.0096001553300953599</cx:pt>
          <cx:pt idx="521">0.0062388359519798898</cx:pt>
          <cx:pt idx="522">-0.013843064442994</cx:pt>
          <cx:pt idx="523">-0.011943188722157</cx:pt>
          <cx:pt idx="524">-0.015133059496336001</cx:pt>
          <cx:pt idx="525">-0.038367843587282999</cx:pt>
          <cx:pt idx="526">-0.028051603706425801</cx:pt>
          <cx:pt idx="527">-0.0204279046949132</cx:pt>
          <cx:pt idx="528">-0.016850446514068598</cx:pt>
          <cx:pt idx="529">-0.00753250357655474</cx:pt>
          <cx:pt idx="530">-0.0011154783301010999</cx:pt>
          <cx:pt idx="531">-0.000668481737749563</cx:pt>
          <cx:pt idx="532">0.00024604761941394098</cx:pt>
          <cx:pt idx="533">0.00026286747284342502</cx:pt>
          <cx:pt idx="534">-0.00017238778290001901</cx:pt>
          <cx:pt idx="535">-0.0118770968343926</cx:pt>
          <cx:pt idx="536">-0.0146079887940257</cx:pt>
          <cx:pt idx="537">-0.015380229272441299</cx:pt>
          <cx:pt idx="538">-0.00791426780606788</cx:pt>
          <cx:pt idx="539">0.0018414135198618199</cx:pt>
          <cx:pt idx="540">-0.0084961627794079893</cx:pt>
          <cx:pt idx="541">-0.028112145357348201</cx:pt>
          <cx:pt idx="542">-0.025189285301936901</cx:pt>
          <cx:pt idx="543">-0.031778346538310701</cx:pt>
          <cx:pt idx="544">-0.0113509806815739</cx:pt>
          <cx:pt idx="545">0.0083452146363750604</cx:pt>
          <cx:pt idx="546">0.0216481648595</cx:pt>
          <cx:pt idx="547">0.0232909688357716</cx:pt>
          <cx:pt idx="548">0.031917977168723799</cx:pt>
          <cx:pt idx="549">0.012483240883647599</cx:pt>
          <cx:pt idx="550">0.015859082982524701</cx:pt>
          <cx:pt idx="551">0.0139716756686143</cx:pt>
          <cx:pt idx="552">-0.020808672426350299</cx:pt>
          <cx:pt idx="553">-0.038391107033128598</cx:pt>
          <cx:pt idx="554">-0.025293620015254401</cx:pt>
          <cx:pt idx="555">-0.018237706420896602</cx:pt>
          <cx:pt idx="556">-0.016334754137908601</cx:pt>
          <cx:pt idx="557">-0.0098236845654050206</cx:pt>
          <cx:pt idx="558">-0.0034841213496981899</cx:pt>
          <cx:pt idx="559">-1.1027165652405001e-05</cx:pt>
          <cx:pt idx="560">0.00046485077665342901</cx:pt>
          <cx:pt idx="561">-0.00045812290934631802</cx:pt>
          <cx:pt idx="562">6.02178315966654e-05</cx:pt>
          <cx:pt idx="563">-0.00702032694277651</cx:pt>
          <cx:pt idx="564">-0.0094652261808955505</cx:pt>
          <cx:pt idx="565">-0.018157663585659699</cx:pt>
          <cx:pt idx="566">-0.00149851028302204</cx:pt>
          <cx:pt idx="567">-0.00053082239121534204</cx:pt>
          <cx:pt idx="568">-0.0018005394393684701</cx:pt>
          <cx:pt idx="569">-0.0092023879533845807</cx:pt>
          <cx:pt idx="570">-0.037806138978890902</cx:pt>
          <cx:pt idx="571">-0.057364105256453503</cx:pt>
          <cx:pt idx="572">-0.061994376072064997</cx:pt>
          <cx:pt idx="573">-0.0128197423624549</cx:pt>
          <cx:pt idx="574">-0.0113547162517602</cx:pt>
          <cx:pt idx="575">0.022577264818530399</cx:pt>
          <cx:pt idx="576">0.0180294578715441</cx:pt>
          <cx:pt idx="577">0.0012826887652969</cx:pt>
          <cx:pt idx="578">0.030047713801537899</cx:pt>
          <cx:pt idx="579">0.034359490876411998</cx:pt>
          <cx:pt idx="580">-0.00108737664752572</cx:pt>
          <cx:pt idx="581">-0.028439945221691101</cx:pt>
          <cx:pt idx="582">-0.017565851302418299</cx:pt>
          <cx:pt idx="583">-0.011011632570778</cx:pt>
          <cx:pt idx="584">-0.0103231751182722</cx:pt>
          <cx:pt idx="585">-0.0055592299585593098</cx:pt>
          <cx:pt idx="586">-0.00117100252654125</cx:pt>
          <cx:pt idx="587">-0.00025726759459134002</cx:pt>
          <cx:pt idx="588">-0.00040383811401225098</cx:pt>
          <cx:pt idx="589">-0.00011076783425597101</cx:pt>
          <cx:pt idx="590">3.23232401955272e-05</cx:pt>
          <cx:pt idx="591">-0.00069010007342834502</cx:pt>
          <cx:pt idx="592">-0.00171879078490385</cx:pt>
          <cx:pt idx="593">-0.0056666676704049896</cx:pt>
          <cx:pt idx="594">-0.0034732881125800899</cx:pt>
          <cx:pt idx="595">0.0069596149667438502</cx:pt>
          <cx:pt idx="596">0.0034410802226901602</cx:pt>
          <cx:pt idx="597">0.0041843390726643004</cx:pt>
          <cx:pt idx="598">-0.0098120998481162798</cx:pt>
          <cx:pt idx="599">-0.017617372936967801</cx:pt>
          <cx:pt idx="600">-0.035012477324970502</cx:pt>
          <cx:pt idx="601">-0.036248963080901697</cx:pt>
          <cx:pt idx="602">-0.0135055773654077</cx:pt>
          <cx:pt idx="603">0.026266635840364299</cx:pt>
          <cx:pt idx="604">0.0122614258968141</cx:pt>
          <cx:pt idx="605">-0.00177975068134732</cx:pt>
          <cx:pt idx="606">0.013950266751554001</cx:pt>
          <cx:pt idx="607">0.0068018613344810498</cx:pt>
          <cx:pt idx="608">-0.0080431651574226597</cx:pt>
          <cx:pt idx="609">-0.018377323533220899</cx:pt>
          <cx:pt idx="610">-0.014332023918479601</cx:pt>
          <cx:pt idx="611">-0.0098073459983258008</cx:pt>
          <cx:pt idx="612">-0.0051154068638342501</cx:pt>
          <cx:pt idx="613">-0.00192266956842451</cx:pt>
          <cx:pt idx="614">-0.00067020672366958195</cx:pt>
          <cx:pt idx="615">0.00020738425471478799</cx:pt>
          <cx:pt idx="616">0.00034545339326407301</cx:pt>
          <cx:pt idx="617">-0.000316278098027195</cx:pt>
          <cx:pt idx="618">-0.00064032226133249603</cx:pt>
          <cx:pt idx="619">0.0022340582913842502</cx:pt>
          <cx:pt idx="620">-0.00125666598148112</cx:pt>
          <cx:pt idx="621">-0.00147625521857843</cx:pt>
          <cx:pt idx="622">0.00032773490004452599</cx:pt>
          <cx:pt idx="623">0.0086352527195630198</cx:pt>
          <cx:pt idx="624">0.00200675734386874</cx:pt>
          <cx:pt idx="625">0.0092582923680244698</cx:pt>
          <cx:pt idx="626">0.0029210806619300199</cx:pt>
          <cx:pt idx="627">0.0146519398692001</cx:pt>
          <cx:pt idx="628">-0.0012406376425816801</cx:pt>
          <cx:pt idx="629">-0.0139302913847706</cx:pt>
          <cx:pt idx="630">-0.016091593647422998</cx:pt>
          <cx:pt idx="631">-0.00025474042506592901</cx:pt>
          <cx:pt idx="632">-0.00058831003669101295</cx:pt>
          <cx:pt idx="633">0.0038116888293294902</cx:pt>
          <cx:pt idx="634">0.0050569526493261198</cx:pt>
          <cx:pt idx="635">-0.0075943215396119699</cx:pt>
          <cx:pt idx="636">-0.0132194531308206</cx:pt>
          <cx:pt idx="637">-0.016549775109114401</cx:pt>
          <cx:pt idx="638">-0.012013790585051099</cx:pt>
          <cx:pt idx="639">-0.0067574546860478396</cx:pt>
          <cx:pt idx="640">-0.000492490672979217</cx:pt>
          <cx:pt idx="641">0.00067720430376862597</cx:pt>
          <cx:pt idx="642">0.00117112706411999</cx:pt>
          <cx:pt idx="643">0.00022322633435819801</cx:pt>
          <cx:pt idx="644">0.00024858398269882198</cx:pt>
          <cx:pt idx="645">-0.00031271702934839698</cx:pt>
          <cx:pt idx="646">-0.000101212899219894</cx:pt>
          <cx:pt idx="647">0.0021560685749697</cx:pt>
          <cx:pt idx="648">0.00361694358869154</cx:pt>
          <cx:pt idx="649">0.0049867379205708797</cx:pt>
          <cx:pt idx="650">0.0044382126850129704</cx:pt>
          <cx:pt idx="651">0.0102694929045032</cx:pt>
          <cx:pt idx="652">0.021954516914202801</cx:pt>
          <cx:pt idx="653">0.023253339147423401</cx:pt>
          <cx:pt idx="654">0.0191798785831243</cx:pt>
          <cx:pt idx="655">0.0125795362145585</cx:pt>
          <cx:pt idx="656">0.0120763293638251</cx:pt>
          <cx:pt idx="657">0.011122287633127999</cx:pt>
          <cx:pt idx="658">0.019813654775567398</cx:pt>
          <cx:pt idx="659">0.0081803838226860194</cx:pt>
          <cx:pt idx="660">0.000939037333313847</cx:pt>
          <cx:pt idx="661">0.010794405552710801</cx:pt>
          <cx:pt idx="662">0.0025228263076192601</cx:pt>
          <cx:pt idx="663">0.0010501309816074501</cx:pt>
          <cx:pt idx="664">-0.00165867564744733</cx:pt>
          <cx:pt idx="665">-0.0067217982676225701</cx:pt>
          <cx:pt idx="666">-0.0054759575338479303</cx:pt>
          <cx:pt idx="667">-0.0038534883436770599</cx:pt>
          <cx:pt idx="668">7.7856767927613502e-05</cx:pt>
          <cx:pt idx="669">0.00115887245040074</cx:pt>
          <cx:pt idx="670">0.00037684838686359302</cx:pt>
          <cx:pt idx="671">-0.000242726314553972</cx:pt>
          <cx:pt idx="672">0.00028147457978257301</cx:pt>
          <cx:pt idx="673">0.000157682970122805</cx:pt>
          <cx:pt idx="674">-0.00015765974340811801</cx:pt>
          <cx:pt idx="675">0.000475448970957655</cx:pt>
          <cx:pt idx="676">0.0010023747434037701</cx:pt>
          <cx:pt idx="677">0.0010394071728855999</cx:pt>
          <cx:pt idx="678">0.00051410878730666495</cx:pt>
          <cx:pt idx="679">0.0086871735117654194</cx:pt>
          <cx:pt idx="680">0.020111558472953501</cx:pt>
          <cx:pt idx="681">0.025379833650498201</cx:pt>
          <cx:pt idx="682">0.0272864013279073</cx:pt>
          <cx:pt idx="683">0.017357778543739402</cx:pt>
          <cx:pt idx="684">0.0131107280981114</cx:pt>
          <cx:pt idx="685">0.0106768201677859</cx:pt>
          <cx:pt idx="686">0.0161130705109244</cx:pt>
          <cx:pt idx="687">0.0093847314074027507</cx:pt>
          <cx:pt idx="688">0.010721353957713399</cx:pt>
          <cx:pt idx="689">0.0084260447953026004</cx:pt>
          <cx:pt idx="690">0.0051505975091304399</cx:pt>
          <cx:pt idx="691">-0.00097547869412157402</cx:pt>
          <cx:pt idx="692">0.0034782750847430501</cx:pt>
          <cx:pt idx="693">-0.0012140089419571099</cx:pt>
          <cx:pt idx="694">0.0019875934783542999</cx:pt>
          <cx:pt idx="695">0.0029523808717414699</cx:pt>
          <cx:pt idx="696">-0.00028513127620689301</cx:pt>
          <cx:pt idx="697">-0.00091319876430790597</cx:pt>
          <cx:pt idx="698">0.00033992041668868297</cx:pt>
          <cx:pt idx="699">-0.000170434742642001</cx:pt>
          <cx:pt idx="700">7.3481620553097105e-05</cx:pt>
          <cx:pt idx="701">-0.000252908275832706</cx:pt>
          <cx:pt idx="702">0.00012644339381273699</cx:pt>
          <cx:pt idx="703">0.00039841401449101601</cx:pt>
          <cx:pt idx="704">-0.00063093159852850502</cx:pt>
          <cx:pt idx="705">0.00033380296282636699</cx:pt>
          <cx:pt idx="706">0.00062397110111539998</cx:pt>
          <cx:pt idx="707">0.0024908576010787202</cx:pt>
          <cx:pt idx="708">0.00013326349780319401</cx:pt>
          <cx:pt idx="709">-0.0033153196649870599</cx:pt>
          <cx:pt idx="710">0.00236889727651472</cx:pt>
          <cx:pt idx="711">0.0049718678649123401</cx:pt>
          <cx:pt idx="712">0.0091145905044737706</cx:pt>
          <cx:pt idx="713">0.019992017526547199</cx:pt>
          <cx:pt idx="714">0.018597434126236798</cx:pt>
          <cx:pt idx="715">0.023106588443485301</cx:pt>
          <cx:pt idx="716">0.017580166497484701</cx:pt>
          <cx:pt idx="717">0.0102161292478348</cx:pt>
          <cx:pt idx="718">0.0066855329848308203</cx:pt>
          <cx:pt idx="719">0.0117660970186342</cx:pt>
          <cx:pt idx="720">0.00681270564241627</cx:pt>
          <cx:pt idx="721">0.0040341135951044698</cx:pt>
          <cx:pt idx="722">0.0038920006524041698</cx:pt>
          <cx:pt idx="723">0.0025284176594582699</cx:pt>
          <cx:pt idx="724">0.00104319448696592</cx:pt>
          <cx:pt idx="725">2.84509205552406e-05</cx:pt>
          <cx:pt idx="726">9.6623748920421196e-06</cx:pt>
          <cx:pt idx="727">-0.00039843866172587498</cx:pt>
          <cx:pt idx="728">-6.9848248185770505e-05</cx:pt>
          <cx:pt idx="729">0.00023717781691604</cx:pt>
          <cx:pt idx="730">0.000643446143253329</cx:pt>
          <cx:pt idx="731">0.00053831055971530401</cx:pt>
          <cx:pt idx="732">-0.000111922137285092</cx:pt>
          <cx:pt idx="733">0.00172263243245816</cx:pt>
          <cx:pt idx="734">0.00077943521999208995</cx:pt>
          <cx:pt idx="735">8.4189816942837099e-05</cx:pt>
          <cx:pt idx="736">0.00069174459976183795</cx:pt>
          <cx:pt idx="737">0.00017472699521265401</cx:pt>
          <cx:pt idx="738">-0.00098180337518163408</cx:pt>
          <cx:pt idx="739">0.0062533343910971002</cx:pt>
          <cx:pt idx="740">0.013476616975275199</cx:pt>
          <cx:pt idx="741">0.012872534581665301</cx:pt>
          <cx:pt idx="742">0.0047052089951604998</cx:pt>
          <cx:pt idx="743">0.0055143225951525899</cx:pt>
          <cx:pt idx="744">0.011027300849717901</cx:pt>
          <cx:pt idx="745">0.0129219142717818</cx:pt>
          <cx:pt idx="746">0.0050488591928798798</cx:pt>
          <cx:pt idx="747">0.00374178355935074</cx:pt>
          <cx:pt idx="748">0.0034526854379237099</cx:pt>
          <cx:pt idx="749">0.0022596919394742799</cx:pt>
          <cx:pt idx="750">0.00061957184065321205</cx:pt>
          <cx:pt idx="751">0.00057376985643054195</cx:pt>
          <cx:pt idx="752">0.00035798195918305102</cx:pt>
          <cx:pt idx="753">0.00044114411500197997</cx:pt>
          <cx:pt idx="754">0.00053052503910969899</cx:pt>
          <cx:pt idx="755">0.00080235538588038704</cx:pt>
          <cx:pt idx="756">-7.5678915338299097e-05</cx:pt>
          <cx:pt idx="757">0.00056130345083886101</cx:pt>
          <cx:pt idx="758">-0.00051715942126793004</cx:pt>
          <cx:pt idx="759">-0.00040829586417040899</cx:pt>
          <cx:pt idx="760">0.00058883895207294203</cx:pt>
          <cx:pt idx="761">-0.00041479919506256499</cx:pt>
          <cx:pt idx="762">9.8885867545417299e-05</cx:pt>
          <cx:pt idx="763">0.00029832069368104102</cx:pt>
          <cx:pt idx="764">-0.00067206212906113501</cx:pt>
          <cx:pt idx="765">-0.00051591589659812402</cx:pt>
          <cx:pt idx="766">-0.000238565050105956</cx:pt>
          <cx:pt idx="767">-9.7143792316864205e-05</cx:pt>
          <cx:pt idx="768">-9.1669351492512497e-05</cx:pt>
          <cx:pt idx="769">0.0014066535310332999</cx:pt>
          <cx:pt idx="770">0.00042525594466752501</cx:pt>
          <cx:pt idx="771">0.00045347911176156502</cx:pt>
          <cx:pt idx="772">-0.00131758290467884</cx:pt>
          <cx:pt idx="773">-0.0016962046134969301</cx:pt>
          <cx:pt idx="774">0.00066661261979142697</cx:pt>
          <cx:pt idx="775">4.0830238073953699e-05</cx:pt>
          <cx:pt idx="776">-0.00055058012375543098</cx:pt>
          <cx:pt idx="777">5.7041846667092499e-05</cx:pt>
          <cx:pt idx="778">0.0011178764487397501</cx:pt>
          <cx:pt idx="779">0.00013043484705076901</cx:pt>
          <cx:pt idx="780">0.0010416472895778499</cx:pt>
          <cx:pt idx="781">0.00025779957663885902</cx:pt>
          <cx:pt idx="782">-4.7547384694591799e-05</cx:pt>
          <cx:pt idx="783">-1.48365622782227e-05</cx:pt>
          <cx:pt idx="784">-5.0299467963429503e-05</cx:pt>
          <cx:pt idx="785">0.00042076221400462498</cx:pt>
          <cx:pt idx="786">-0.000146207468113593</cx:pt>
          <cx:pt idx="787">-0.00027750037501401249</cx:pt>
          <cx:pt idx="788">5.9904018876902253e-05</cx:pt>
          <cx:pt idx="789">0.00029503894291624</cx:pt>
          <cx:pt idx="790">0.00065160698423850254</cx:pt>
          <cx:pt idx="791">0.0019926988389487323</cx:pt>
          <cx:pt idx="792">0.0023359601379823076</cx:pt>
          <cx:pt idx="793">0.0065689701520434754</cx:pt>
          <cx:pt idx="794">0.0019736070834565724</cx:pt>
          <cx:pt idx="795">-0.0034888086769415999</cx:pt>
          <cx:pt idx="796">-0.0056561648315968252</cx:pt>
          <cx:pt idx="797">-0.004653437501006925</cx:pt>
          <cx:pt idx="798">-0.0087132458657208003</cx:pt>
          <cx:pt idx="799">-0.0087601672149015247</cx:pt>
          <cx:pt idx="800">-0.0069734425864919998</cx:pt>
          <cx:pt idx="801">-0.0053925920245448504</cx:pt>
          <cx:pt idx="802">-0.0023600572418743799</cx:pt>
          <cx:pt idx="803">-0.00077616523712357999</cx:pt>
          <cx:pt idx="804">0.00257492661817855</cx:pt>
          <cx:pt idx="805">0.0020020699952798377</cx:pt>
          <cx:pt idx="806">0.00061867969279964254</cx:pt>
          <cx:pt idx="807">0.00073075661577068503</cx:pt>
          <cx:pt idx="808">-2.814413288324975e-05</cx:pt>
          <cx:pt idx="809">0.00019071604613483275</cx:pt>
          <cx:pt idx="810">-2.8441473389444751e-05</cx:pt>
          <cx:pt idx="811">0.00023744595620438024</cx:pt>
          <cx:pt idx="812">0.00056242457260697503</cx:pt>
          <cx:pt idx="813">0.00040515810200455002</cx:pt>
          <cx:pt idx="814">-0.00068738523546831997</cx:pt>
          <cx:pt idx="815">0.00027853838990064502</cx:pt>
          <cx:pt idx="816">0.00048546546988195249</cx:pt>
          <cx:pt idx="817">-0.00043670970416331248</cx:pt>
          <cx:pt idx="818">-0.00035638901948924499</cx:pt>
          <cx:pt idx="819">-0.0055974982699328003</cx:pt>
          <cx:pt idx="820">-0.0012108460653965901</cx:pt>
          <cx:pt idx="821">0.003750044332485325</cx:pt>
          <cx:pt idx="822">-0.00267743845555305</cx:pt>
          <cx:pt idx="823">-0.0087911208217096495</cx:pt>
          <cx:pt idx="824">-0.0023830287010204623</cx:pt>
          <cx:pt idx="825">-0.00050316647986522751</cx:pt>
          <cx:pt idx="826">-0.003407442222962825</cx:pt>
          <cx:pt idx="827">-0.00052561925955950004</cx:pt>
          <cx:pt idx="828">-0.0015764515150641051</cx:pt>
          <cx:pt idx="829">-0.0023082487450085776</cx:pt>
          <cx:pt idx="830">0.0028714959980357499</cx:pt>
          <cx:pt idx="831">0.0022679717457242824</cx:pt>
          <cx:pt idx="832">0.0027290029504963001</cx:pt>
          <cx:pt idx="833">0.006805319248262675</cx:pt>
          <cx:pt idx="834">0.0042125702807729254</cx:pt>
          <cx:pt idx="835">0.00027357507899599998</cx:pt>
          <cx:pt idx="836">4.3566158908379249e-05</cx:pt>
          <cx:pt idx="837">0.00013946490519162649</cx:pt>
          <cx:pt idx="838">-9.3640782134590253e-05</cx:pt>
          <cx:pt idx="839">0.0007344120088534175</cx:pt>
          <cx:pt idx="840">0.00091964599799195001</cx:pt>
          <cx:pt idx="841">-0.00084139765212713996</cx:pt>
          <cx:pt idx="842">-0.0024080206794905752</cx:pt>
          <cx:pt idx="843">0.0010178190902385676</cx:pt>
          <cx:pt idx="844">-0.00126427720720551</cx:pt>
          <cx:pt idx="845">-0.001353296333887425</cx:pt>
          <cx:pt idx="846">-0.00067418979282022251</cx:pt>
          <cx:pt idx="847">-0.004355362474031</cx:pt>
          <cx:pt idx="848">0.0020999091067346923</cx:pt>
          <cx:pt idx="849">0.0019825903674814249</cx:pt>
          <cx:pt idx="850">-0.004568557166610825</cx:pt>
          <cx:pt idx="851">-0.0070862185711841746</cx:pt>
          <cx:pt idx="852">-0.00093652990492459746</cx:pt>
          <cx:pt idx="853">0.00275530972313905</cx:pt>
          <cx:pt idx="854">0.0086838460446685001</cx:pt>
          <cx:pt idx="855">0.0086446435548788499</cx:pt>
          <cx:pt idx="856">0.0073532349548865754</cx:pt>
          <cx:pt idx="857">0.0096587771069228008</cx:pt>
          <cx:pt idx="858">0.006648537452061125</cx:pt>
          <cx:pt idx="859">0.0026812242233957748</cx:pt>
          <cx:pt idx="860">0.004506380538691325</cx:pt>
          <cx:pt idx="861">0.0076361666176875996</cx:pt>
          <cx:pt idx="862">0.0057996275069023247</cx:pt>
          <cx:pt idx="863">0.001449341516025465</cx:pt>
          <cx:pt idx="864">-4.4577089746640502e-05</cx:pt>
          <cx:pt idx="865">1.239152279523405e-05</cx:pt>
          <cx:pt idx="866">-7.542077472674e-06</cx:pt>
          <cx:pt idx="867">6.4497100262530499e-05</cx:pt>
          <cx:pt idx="868">0.0003060787805613825</cx:pt>
          <cx:pt idx="869">-0.00118174158297659</cx:pt>
          <cx:pt idx="870">-0.0016564750892885849</cx:pt>
          <cx:pt idx="871">-0.00085470353017981005</cx:pt>
          <cx:pt idx="872">-0.0038885661583670751</cx:pt>
          <cx:pt idx="873">-0.0034552062133821251</cx:pt>
          <cx:pt idx="874">-0.0029426054867119252</cx:pt>
          <cx:pt idx="875">-0.0016600010539566826</cx:pt>
          <cx:pt idx="876">-0.00049056612184297246</cx:pt>
          <cx:pt idx="877">0.0015393497362920525</cx:pt>
          <cx:pt idx="878">-0.0075901713501051746</cx:pt>
          <cx:pt idx="879">-0.01296912837612535</cx:pt>
          <cx:pt idx="880">-0.003693158238041025</cx:pt>
          <cx:pt idx="881">-0.0020377891962756198</cx:pt>
          <cx:pt idx="882">-0.00098580118887452248</cx:pt>
          <cx:pt idx="883">0.0056841381951537751</cx:pt>
          <cx:pt idx="884">-5.0299467963429503e-05</cx:pt>
          <cx:pt idx="885">0.00042076221400462498</cx:pt>
          <cx:pt idx="886">-0.000146207468113593</cx:pt>
          <cx:pt idx="887">-0.00027750037501401249</cx:pt>
          <cx:pt idx="888">5.9904018876902253e-05</cx:pt>
          <cx:pt idx="889">0.00029503894291624</cx:pt>
          <cx:pt idx="890">0.00065160698423850254</cx:pt>
          <cx:pt idx="891">0.0019926988389487323</cx:pt>
          <cx:pt idx="892">0.0023359601379823076</cx:pt>
          <cx:pt idx="893">0.0065689701520434754</cx:pt>
          <cx:pt idx="894">0.0019736070834565724</cx:pt>
          <cx:pt idx="895">-0.0034888086769415999</cx:pt>
          <cx:pt idx="896">-0.0056561648315968252</cx:pt>
          <cx:pt idx="897">-0.004653437501006925</cx:pt>
          <cx:pt idx="898">-0.0087132458657208003</cx:pt>
          <cx:pt idx="899">-0.0087601672149015247</cx:pt>
          <cx:pt idx="900">-0.0069734425864919998</cx:pt>
          <cx:pt idx="901">-0.0053925920245448504</cx:pt>
          <cx:pt idx="902">-0.0023600572418743799</cx:pt>
          <cx:pt idx="903">-0.00077616523712357999</cx:pt>
          <cx:pt idx="904">0.00257492661817855</cx:pt>
          <cx:pt idx="905">0.0020020699952798377</cx:pt>
          <cx:pt idx="906">0.00061867969279964254</cx:pt>
          <cx:pt idx="907">0.00073075661577068503</cx:pt>
          <cx:pt idx="908">-2.814413288324975e-05</cx:pt>
          <cx:pt idx="909">0.00019071604613483275</cx:pt>
          <cx:pt idx="910">-2.8441473389444751e-05</cx:pt>
          <cx:pt idx="911">0.00023744595620438024</cx:pt>
          <cx:pt idx="912">0.00056242457260697503</cx:pt>
          <cx:pt idx="913">0.00040515810200455002</cx:pt>
          <cx:pt idx="914">-0.00068738523546831997</cx:pt>
          <cx:pt idx="915">0.00027853838990064502</cx:pt>
          <cx:pt idx="916">0.00048546546988195249</cx:pt>
          <cx:pt idx="917">-0.00043670970416331248</cx:pt>
          <cx:pt idx="918">-0.00035638901948924499</cx:pt>
          <cx:pt idx="919">-0.0055974982699328003</cx:pt>
          <cx:pt idx="920">-0.0012108460653965901</cx:pt>
          <cx:pt idx="921">0.003750044332485325</cx:pt>
          <cx:pt idx="922">-0.00267743845555305</cx:pt>
          <cx:pt idx="923">-0.0087911208217096495</cx:pt>
          <cx:pt idx="924">-0.0023830287010204623</cx:pt>
          <cx:pt idx="925">-0.00050316647986522751</cx:pt>
          <cx:pt idx="926">-0.003407442222962825</cx:pt>
          <cx:pt idx="927">-0.00052561925955950004</cx:pt>
          <cx:pt idx="928">-0.0015764515150641051</cx:pt>
          <cx:pt idx="929">-0.0023082487450085776</cx:pt>
          <cx:pt idx="930">0.0028714959980357499</cx:pt>
          <cx:pt idx="931">0.0022679717457242824</cx:pt>
          <cx:pt idx="932">0.0027290029504963001</cx:pt>
          <cx:pt idx="933">0.006805319248262675</cx:pt>
          <cx:pt idx="934">0.0042125702807729254</cx:pt>
          <cx:pt idx="935">0.00027357507899599998</cx:pt>
          <cx:pt idx="936">4.3566158908379249e-05</cx:pt>
          <cx:pt idx="937">0.00013946490519162649</cx:pt>
          <cx:pt idx="938">-9.3640782134590253e-05</cx:pt>
          <cx:pt idx="939">0.0007344120088534175</cx:pt>
          <cx:pt idx="940">0.00091964599799195001</cx:pt>
          <cx:pt idx="941">-0.00084139765212713996</cx:pt>
          <cx:pt idx="942">-0.0024080206794905752</cx:pt>
          <cx:pt idx="943">0.0010178190902385676</cx:pt>
          <cx:pt idx="944">-0.00126427720720551</cx:pt>
          <cx:pt idx="945">-0.001353296333887425</cx:pt>
          <cx:pt idx="946">-0.00067418979282022251</cx:pt>
          <cx:pt idx="947">-0.004355362474031</cx:pt>
          <cx:pt idx="948">0.0020999091067346923</cx:pt>
          <cx:pt idx="949">0.0019825903674814249</cx:pt>
          <cx:pt idx="950">-0.004568557166610825</cx:pt>
          <cx:pt idx="951">-0.0070862185711841746</cx:pt>
          <cx:pt idx="952">-0.00093652990492459746</cx:pt>
          <cx:pt idx="953">0.00275530972313905</cx:pt>
          <cx:pt idx="954">0.0086838460446685001</cx:pt>
          <cx:pt idx="955">0.0086446435548788499</cx:pt>
          <cx:pt idx="956">0.0073532349548865754</cx:pt>
          <cx:pt idx="957">0.0096587771069228008</cx:pt>
          <cx:pt idx="958">0.006648537452061125</cx:pt>
          <cx:pt idx="959">0.0026812242233957748</cx:pt>
          <cx:pt idx="960">0.004506380538691325</cx:pt>
          <cx:pt idx="961">0.0076361666176875996</cx:pt>
          <cx:pt idx="962">0.0057996275069023247</cx:pt>
          <cx:pt idx="963">0.001449341516025465</cx:pt>
          <cx:pt idx="964">-4.4577089746640502e-05</cx:pt>
          <cx:pt idx="965">1.239152279523405e-05</cx:pt>
          <cx:pt idx="966">-7.542077472674e-06</cx:pt>
          <cx:pt idx="967">6.4497100262530499e-05</cx:pt>
          <cx:pt idx="968">0.0003060787805613825</cx:pt>
          <cx:pt idx="969">-0.00118174158297659</cx:pt>
          <cx:pt idx="970">-0.0016564750892885849</cx:pt>
          <cx:pt idx="971">-0.00085470353017981005</cx:pt>
          <cx:pt idx="972">-0.0038885661583670751</cx:pt>
          <cx:pt idx="973">-0.0034552062133821251</cx:pt>
          <cx:pt idx="974">-0.0029426054867119252</cx:pt>
          <cx:pt idx="975">-0.0016600010539566826</cx:pt>
          <cx:pt idx="976">-0.00049056612184297246</cx:pt>
          <cx:pt idx="977">0.0015393497362920525</cx:pt>
          <cx:pt idx="978">-0.0075901713501051746</cx:pt>
          <cx:pt idx="979">-0.01296912837612535</cx:pt>
          <cx:pt idx="980">-0.003693158238041025</cx:pt>
          <cx:pt idx="981">-0.0020377891962756198</cx:pt>
          <cx:pt idx="982">-0.00098580118887452248</cx:pt>
          <cx:pt idx="983">0.0056841381951537751</cx:pt>
          <cx:pt idx="984">-5.0299467963429503e-05</cx:pt>
          <cx:pt idx="985">0.00042076221400462498</cx:pt>
          <cx:pt idx="986">-0.000146207468113593</cx:pt>
          <cx:pt idx="987">-0.00027750037501401249</cx:pt>
          <cx:pt idx="988">5.9904018876902253e-05</cx:pt>
          <cx:pt idx="989">0.00029503894291624</cx:pt>
          <cx:pt idx="990">0.00065160698423850254</cx:pt>
          <cx:pt idx="991">0.0019926988389487323</cx:pt>
          <cx:pt idx="992">0.0023359601379823076</cx:pt>
          <cx:pt idx="993">0.0065689701520434754</cx:pt>
          <cx:pt idx="994">0.0019736070834565724</cx:pt>
          <cx:pt idx="995">-0.0034888086769415999</cx:pt>
          <cx:pt idx="996">-0.0056561648315968252</cx:pt>
          <cx:pt idx="997">-0.004653437501006925</cx:pt>
          <cx:pt idx="998">-0.0087132458657208003</cx:pt>
          <cx:pt idx="999">-0.0087601672149015247</cx:pt>
          <cx:pt idx="1000">-0.0069734425864919998</cx:pt>
          <cx:pt idx="1001">-0.0053925920245448504</cx:pt>
          <cx:pt idx="1002">-0.0023600572418743799</cx:pt>
          <cx:pt idx="1003">-0.00077616523712357999</cx:pt>
          <cx:pt idx="1004">0.00257492661817855</cx:pt>
          <cx:pt idx="1005">0.0020020699952798377</cx:pt>
          <cx:pt idx="1006">0.00061867969279964254</cx:pt>
          <cx:pt idx="1007">0.00073075661577068503</cx:pt>
          <cx:pt idx="1008">-2.814413288324975e-05</cx:pt>
          <cx:pt idx="1009">0.00019071604613483275</cx:pt>
          <cx:pt idx="1010">-2.8441473389444751e-05</cx:pt>
          <cx:pt idx="1011">0.00023744595620438024</cx:pt>
          <cx:pt idx="1012">0.00056242457260697503</cx:pt>
          <cx:pt idx="1013">0.00040515810200455002</cx:pt>
          <cx:pt idx="1014">-0.00068738523546831997</cx:pt>
          <cx:pt idx="1015">0.00027853838990064502</cx:pt>
          <cx:pt idx="1016">0.00048546546988195249</cx:pt>
          <cx:pt idx="1017">-0.00043670970416331248</cx:pt>
          <cx:pt idx="1018">-0.00035638901948924499</cx:pt>
          <cx:pt idx="1019">-0.0055974982699328003</cx:pt>
          <cx:pt idx="1020">-0.0012108460653965901</cx:pt>
          <cx:pt idx="1021">0.003750044332485325</cx:pt>
          <cx:pt idx="1022">-0.00267743845555305</cx:pt>
          <cx:pt idx="1023">-0.0087911208217096495</cx:pt>
          <cx:pt idx="1024">-0.0023830287010204623</cx:pt>
          <cx:pt idx="1025">-0.00050316647986522751</cx:pt>
          <cx:pt idx="1026">-0.003407442222962825</cx:pt>
          <cx:pt idx="1027">-0.00052561925955950004</cx:pt>
          <cx:pt idx="1028">-0.0015764515150641051</cx:pt>
          <cx:pt idx="1029">-0.0023082487450085776</cx:pt>
          <cx:pt idx="1030">0.0028714959980357499</cx:pt>
          <cx:pt idx="1031">0.0022679717457242824</cx:pt>
          <cx:pt idx="1032">0.0027290029504963001</cx:pt>
          <cx:pt idx="1033">0.006805319248262675</cx:pt>
          <cx:pt idx="1034">0.0042125702807729254</cx:pt>
          <cx:pt idx="1035">0.00027357507899599998</cx:pt>
          <cx:pt idx="1036">4.3566158908379249e-05</cx:pt>
          <cx:pt idx="1037">0.00013946490519162649</cx:pt>
          <cx:pt idx="1038">-9.3640782134590253e-05</cx:pt>
          <cx:pt idx="1039">0.0007344120088534175</cx:pt>
          <cx:pt idx="1040">0.00091964599799195001</cx:pt>
          <cx:pt idx="1041">-0.00084139765212713996</cx:pt>
          <cx:pt idx="1042">-0.0024080206794905752</cx:pt>
          <cx:pt idx="1043">0.0010178190902385676</cx:pt>
          <cx:pt idx="1044">-0.00126427720720551</cx:pt>
          <cx:pt idx="1045">-0.001353296333887425</cx:pt>
          <cx:pt idx="1046">-0.00067418979282022251</cx:pt>
          <cx:pt idx="1047">-0.004355362474031</cx:pt>
          <cx:pt idx="1048">0.0020999091067346923</cx:pt>
          <cx:pt idx="1049">0.0019825903674814249</cx:pt>
          <cx:pt idx="1050">-0.004568557166610825</cx:pt>
          <cx:pt idx="1051">-0.0070862185711841746</cx:pt>
          <cx:pt idx="1052">-0.00093652990492459746</cx:pt>
          <cx:pt idx="1053">0.00275530972313905</cx:pt>
          <cx:pt idx="1054">0.0086838460446685001</cx:pt>
          <cx:pt idx="1055">0.0086446435548788499</cx:pt>
          <cx:pt idx="1056">0.0073532349548865754</cx:pt>
          <cx:pt idx="1057">0.0096587771069228008</cx:pt>
          <cx:pt idx="1058">0.006648537452061125</cx:pt>
          <cx:pt idx="1059">0.0026812242233957748</cx:pt>
          <cx:pt idx="1060">0.004506380538691325</cx:pt>
          <cx:pt idx="1061">0.0076361666176875996</cx:pt>
          <cx:pt idx="1062">0.0057996275069023247</cx:pt>
          <cx:pt idx="1063">0.001449341516025465</cx:pt>
          <cx:pt idx="1064">-4.4577089746640502e-05</cx:pt>
          <cx:pt idx="1065">1.239152279523405e-05</cx:pt>
          <cx:pt idx="1066">-7.542077472674e-06</cx:pt>
          <cx:pt idx="1067">6.4497100262530499e-05</cx:pt>
          <cx:pt idx="1068">0.0003060787805613825</cx:pt>
          <cx:pt idx="1069">-0.00118174158297659</cx:pt>
          <cx:pt idx="1070">-0.0016564750892885849</cx:pt>
          <cx:pt idx="1071">-0.00085470353017981005</cx:pt>
          <cx:pt idx="1072">-0.0038885661583670751</cx:pt>
          <cx:pt idx="1073">-0.0034552062133821251</cx:pt>
          <cx:pt idx="1074">-0.0029426054867119252</cx:pt>
          <cx:pt idx="1075">-0.0016600010539566826</cx:pt>
          <cx:pt idx="1076">-0.00049056612184297246</cx:pt>
          <cx:pt idx="1077">0.0015393497362920525</cx:pt>
          <cx:pt idx="1078">-0.0075901713501051746</cx:pt>
          <cx:pt idx="1079">-0.01296912837612535</cx:pt>
          <cx:pt idx="1080">-0.003693158238041025</cx:pt>
          <cx:pt idx="1081">-0.0020377891962756198</cx:pt>
          <cx:pt idx="1082">-0.00098580118887452248</cx:pt>
          <cx:pt idx="1083">0.0056841381951537751</cx:pt>
        </cx:lvl>
      </cx:numDim>
    </cx:data>
    <cx:data id="33">
      <cx:numDim type="val">
        <cx:f>Sheet2!$AH$1:$AH$1084</cx:f>
        <cx:lvl ptCount="1084" formatCode="G/通用格式">
          <cx:pt idx="0">-0.000489000925829529</cx:pt>
          <cx:pt idx="1">-0.00066450676336534298</cx:pt>
          <cx:pt idx="2">0.00043609277038457299</cx:pt>
          <cx:pt idx="3">0.00059329161441298796</cx:pt>
          <cx:pt idx="4">-0.000260000093450454</cx:pt>
          <cx:pt idx="5">-8.1401892722094695e-05</cx:pt>
          <cx:pt idx="6">-0.00022969923647454899</cx:pt>
          <cx:pt idx="7">0.00055980652077313505</cx:pt>
          <cx:pt idx="8">9.3049589363632594e-06</cx:pt>
          <cx:pt idx="9">5.7048543209069699e-05</cx:pt>
          <cx:pt idx="10">-0.00013543845661375799</cx:pt>
          <cx:pt idx="11">-8.8764944502501498e-05</cx:pt>
          <cx:pt idx="12">0.000200330984283583</cx:pt>
          <cx:pt idx="13">-0.00034881050747546997</cx:pt>
          <cx:pt idx="14">0.00027949677386709899</cx:pt>
          <cx:pt idx="15">0.00053853351301093202</cx:pt>
          <cx:pt idx="16">0.00013249438870167901</cx:pt>
          <cx:pt idx="17">0.00056973563125749097</cx:pt>
          <cx:pt idx="18">-0.00035851641618690999</cx:pt>
          <cx:pt idx="19">-0.00029845800736886797</cx:pt>
          <cx:pt idx="20">0.00051344276840424997</cx:pt>
          <cx:pt idx="21">-0.00086898837382224996</cx:pt>
          <cx:pt idx="22">-1.6711409832440801e-05</cx:pt>
          <cx:pt idx="23">0.000121240493126154</cx:pt>
          <cx:pt idx="24">0.00034388906378791402</cx:pt>
          <cx:pt idx="25">9.9817455870726405e-05</cx:pt>
          <cx:pt idx="26">-0.00042897343041042602</cx:pt>
          <cx:pt idx="27">-4.5978711448893304e-06</cx:pt>
          <cx:pt idx="28">-0.00022701347804444</cx:pt>
          <cx:pt idx="29">-0.00059412687877281997</cx:pt>
          <cx:pt idx="30">0.00045906576092967499</cx:pt>
          <cx:pt idx="31">0.00031507573030579999</cx:pt>
          <cx:pt idx="32">0.00034630505051460599</cx:pt>
          <cx:pt idx="33">0.00012494264768631201</cx:pt>
          <cx:pt idx="34">0.00064571543954036596</cx:pt>
          <cx:pt idx="35">0.00037318325237758099</cx:pt>
          <cx:pt idx="36">-0.00034522740755992302</cx:pt>
          <cx:pt idx="37">0.00043843650364445698</cx:pt>
          <cx:pt idx="38">0.00016549958231218301</cx:pt>
          <cx:pt idx="39">-0.00082795767464508105</cx:pt>
          <cx:pt idx="40">-0.000339339982348665</cx:pt>
          <cx:pt idx="41">5.1442171370745001e-05</cx:pt>
          <cx:pt idx="42">7.7994991481991396e-05</cx:pt>
          <cx:pt idx="43">0.00066201304072060097</cx:pt>
          <cx:pt idx="44">0.0013037369566266</cx:pt>
          <cx:pt idx="45">-0.00037152036112296402</cx:pt>
          <cx:pt idx="46">0.00054734089353210497</cx:pt>
          <cx:pt idx="47">-0.00043688769899368</cx:pt>
          <cx:pt idx="48">-0.00101630169451235</cx:pt>
          <cx:pt idx="49">-0.00137361500215494</cx:pt>
          <cx:pt idx="50">-0.00047388875758426198</cx:pt>
          <cx:pt idx="51">0.00032600467945247499</cx:pt>
          <cx:pt idx="52">-0.00070712240526063204</cx:pt>
          <cx:pt idx="53">-0.00053595317080306596</cx:pt>
          <cx:pt idx="54">-0.00025740395857645998</cx:pt>
          <cx:pt idx="55">-0.00012623748547885299</cx:pt>
          <cx:pt idx="56">0.000139745463129657</cx:pt>
          <cx:pt idx="57">0.00037448081213802502</cx:pt>
          <cx:pt idx="58">0.00015605469119063799</cx:pt>
          <cx:pt idx="59">-0.00024966107697656199</cx:pt>
          <cx:pt idx="60">0.00048787328027512201</cx:pt>
          <cx:pt idx="61">-0.0011330407092770801</cx:pt>
          <cx:pt idx="62">0.000354292434723187</cx:pt>
          <cx:pt idx="63">0.00094194207920035003</cx:pt>
          <cx:pt idx="64">-7.0604253005131294e-05</cx:pt>
          <cx:pt idx="65">-0.00055550727612220302</cx:pt>
          <cx:pt idx="66">0.0017759576946183801</cx:pt>
          <cx:pt idx="67">0.00304283804027306</cx:pt>
          <cx:pt idx="68">0.0073862521962765604</cx:pt>
          <cx:pt idx="69">0.0108439829020091</cx:pt>
          <cx:pt idx="70">0.0127324435634904</cx:pt>
          <cx:pt idx="71">0.0098814366869196205</cx:pt>
          <cx:pt idx="72">0.0012484618146293299</cx:pt>
          <cx:pt idx="73">-0.00230815457484257</cx:pt>
          <cx:pt idx="74">-0.0068454458295240002</cx:pt>
          <cx:pt idx="75">-0.0060218328413306097</cx:pt>
          <cx:pt idx="76">-0.0036150633628997701</cx:pt>
          <cx:pt idx="77">-0.0037913352718794901</cx:pt>
          <cx:pt idx="78">-0.00258151607766471</cx:pt>
          <cx:pt idx="79">0.00041907769180159503</cx:pt>
          <cx:pt idx="80">0.00022823786669904701</cx:pt>
          <cx:pt idx="81">-0.00061728998676480304</cx:pt>
          <cx:pt idx="82">-0.00027721400456044498</cx:pt>
          <cx:pt idx="83">-2.9283383145009901e-05</cx:pt>
          <cx:pt idx="84">0.000111340746288414</cx:pt>
          <cx:pt idx="85">-0.00041720888022824399</cx:pt>
          <cx:pt idx="86">0.00019000907897197801</cx:pt>
          <cx:pt idx="87">0.00050208997157251</cx:pt>
          <cx:pt idx="88">0.000250303700881188</cx:pt>
          <cx:pt idx="89">-0.0040454364849882001</cx:pt>
          <cx:pt idx="90">-0.0046391701909080599</cx:pt>
          <cx:pt idx="91">-0.0098729396430509604</cx:pt>
          <cx:pt idx="92">-0.010301859910031901</cx:pt>
          <cx:pt idx="93">-0.0088396108330281598</cx:pt>
          <cx:pt idx="94">-0.0086770497541765294</cx:pt>
          <cx:pt idx="95">0.0028041392722768098</cx:pt>
          <cx:pt idx="96">0.015962688929676502</cx:pt>
          <cx:pt idx="97">0.0075344406935033198</cx:pt>
          <cx:pt idx="98">-0.0056961310107860597</cx:pt>
          <cx:pt idx="99">-0.0114337806564052</cx:pt>
          <cx:pt idx="100">0.010273072351395201</cx:pt>
          <cx:pt idx="101">0.0155470018574094</cx:pt>
          <cx:pt idx="102">0.0042182148127298301</cx:pt>
          <cx:pt idx="103">0.0079310317354745995</cx:pt>
          <cx:pt idx="104">-0.0035719598734762301</cx:pt>
          <cx:pt idx="105">-0.01172537047418</cx:pt>
          <cx:pt idx="106">-0.0033872233531566601</cx:pt>
          <cx:pt idx="107">0.0037700125997657502</cx:pt>
          <cx:pt idx="108">-0.0012456697332579899</cx:pt>
          <cx:pt idx="109">-0.0071977170853231298</cx:pt>
          <cx:pt idx="110">-0.00178316630932842</cx:pt>
          <cx:pt idx="111">0.00026078172835342702</cx:pt>
          <cx:pt idx="112">0.00071881930051177702</cx:pt>
          <cx:pt idx="113">0.00030818610463216898</cx:pt>
          <cx:pt idx="114">0.0020297801081489699</cx:pt>
          <cx:pt idx="115">-0.00045787080214929499</cx:pt>
          <cx:pt idx="116">-0.00111816942793311</cx:pt>
          <cx:pt idx="117">-0.0080444965475008692</cx:pt>
          <cx:pt idx="118">-0.00581947396122965</cx:pt>
          <cx:pt idx="119">-0.0070241551695620699</cx:pt>
          <cx:pt idx="120">-0.0101833172656979</cx:pt>
          <cx:pt idx="121">-0.0220289589560177</cx:pt>
          <cx:pt idx="122">-0.011463120126886399</cx:pt>
          <cx:pt idx="123">-0.019417144014410598</cx:pt>
          <cx:pt idx="124">0.0073154764869228402</cx:pt>
          <cx:pt idx="125">0.0154133723143242</cx:pt>
          <cx:pt idx="126">0.0011663179800334199</cx:pt>
          <cx:pt idx="127">-0.023592764212731501</cx:pt>
          <cx:pt idx="128">-0.0013835152778438301</cx:pt>
          <cx:pt idx="129">0.036687630381541297</cx:pt>
          <cx:pt idx="130">0.033442458061564997</cx:pt>
          <cx:pt idx="131">0.048003109633818299</cx:pt>
          <cx:pt idx="132">0.0368294905892547</cx:pt>
          <cx:pt idx="133">0.0041856133891246001</cx:pt>
          <cx:pt idx="134">-0.0093781922715496305</cx:pt>
          <cx:pt idx="135">-0.0282619048375377</cx:pt>
          <cx:pt idx="136">-0.031332324185718699</cx:pt>
          <cx:pt idx="137">-0.021626221040369799</cx:pt>
          <cx:pt idx="138">-0.0044394985052121898</cx:pt>
          <cx:pt idx="139">-0.00055598152505877</cx:pt>
          <cx:pt idx="140">-2.5328376752373801e-05</cx:pt>
          <cx:pt idx="141">-0.000104398847128106</cx:pt>
          <cx:pt idx="142">-0.00067097727559455196</cx:pt>
          <cx:pt idx="143">0.00081563115590699699</cx:pt>
          <cx:pt idx="144">6.1167297527113998e-06</cx:pt>
          <cx:pt idx="145">-0.0074884963999766402</cx:pt>
          <cx:pt idx="146">-0.0055225639746420202</cx:pt>
          <cx:pt idx="147">-0.0078042405886537798</cx:pt>
          <cx:pt idx="148">-0.018633265314403701</cx:pt>
          <cx:pt idx="149">-0.034740265205090402</cx:pt>
          <cx:pt idx="150">-0.037420967895967598</cx:pt>
          <cx:pt idx="151">-0.034272663006495299</cx:pt>
          <cx:pt idx="152">-0.0175131716433778</cx:pt>
          <cx:pt idx="153">-0.00169479987575698</cx:pt>
          <cx:pt idx="154">-0.0096636491774744898</cx:pt>
          <cx:pt idx="155">-0.0052279253641009703</cx:pt>
          <cx:pt idx="156">-0.0078052449504227503</cx:pt>
          <cx:pt idx="157">0.039580286745677103</cx:pt>
          <cx:pt idx="158">0.021524773402646</cx:pt>
          <cx:pt idx="159">0.011842697053714</cx:pt>
          <cx:pt idx="160">0.0045787578884390299</cx:pt>
          <cx:pt idx="161">0.027299277709526001</cx:pt>
          <cx:pt idx="162">0.0060332858007771002</cx:pt>
          <cx:pt idx="163">-0.010418391009454599</cx:pt>
          <cx:pt idx="164">-0.0223090142047014</cx:pt>
          <cx:pt idx="165">-0.0074495991519315102</cx:pt>
          <cx:pt idx="166">-0.00017521777612434299</cx:pt>
          <cx:pt idx="167">-0.00078106935182238602</cx:pt>
          <cx:pt idx="168">0.00054503403089431403</cx:pt>
          <cx:pt idx="169">0.000800293299097751</cx:pt>
          <cx:pt idx="170">-0.0041800520365706502</cx:pt>
          <cx:pt idx="171">-0.0030856861214112801</cx:pt>
          <cx:pt idx="172">-0.0041466098999360301</cx:pt>
          <cx:pt idx="173">-0.0110040399490194</cx:pt>
          <cx:pt idx="174">-0.021981331936842499</cx:pt>
          <cx:pt idx="175">-0.013265504821488</cx:pt>
          <cx:pt idx="176">-0.029648161062653101</cx:pt>
          <cx:pt idx="177">-0.029027617370506398</cx:pt>
          <cx:pt idx="178">-0.043559301762899898</cx:pt>
          <cx:pt idx="179">-0.0068602825195148804</cx:pt>
          <cx:pt idx="180">0.0100624494821048</cx:pt>
          <cx:pt idx="181">0.032986099676162797</cx:pt>
          <cx:pt idx="182">0.012641599447972799</cx:pt>
          <cx:pt idx="183">-0.011020123658446001</cx:pt>
          <cx:pt idx="184">-0.017625903643295499</cx:pt>
          <cx:pt idx="185">-0.0096889537380983708</cx:pt>
          <cx:pt idx="186">-0.0019946878636931602</cx:pt>
          <cx:pt idx="187">-0.0143471117447948</cx:pt>
          <cx:pt idx="188">-0.0131305463979159</cx:pt>
          <cx:pt idx="189">0.0032021995688693702</cx:pt>
          <cx:pt idx="190">0.0175700224799713</cx:pt>
          <cx:pt idx="191">-5.1781873963660798e-05</cx:pt>
          <cx:pt idx="192">-0.0050005116184228104</cx:pt>
          <cx:pt idx="193">-0.0040206732067588902</cx:pt>
          <cx:pt idx="194">0.0054670647354872499</cx:pt>
          <cx:pt idx="195">0.0028737757531291201</cx:pt>
          <cx:pt idx="196">0.00020843798315633099</cx:pt>
          <cx:pt idx="197">0.00016499956666963701</cx:pt>
          <cx:pt idx="198">-0.0026600741030361999</cx:pt>
          <cx:pt idx="199">-0.0010461143957342875</cx:pt>
          <cx:pt idx="200">-0.001344846878324125</cx:pt>
          <cx:pt idx="201">-0.0025946157178985498</cx:pt>
          <cx:pt idx="202">-0.0094697577710970496</cx:pt>
          <cx:pt idx="203">-0.0066549894158474</cx:pt>
          <cx:pt idx="204">-0.0040398502902576246</cx:pt>
          <cx:pt idx="205">-0.001787455646490715</cx:pt>
          <cx:pt idx="206">-0.0050788152555527504</cx:pt>
          <cx:pt idx="207">-0.0018009832381853301</cx:pt>
          <cx:pt idx="208">-0.0017347060511418576</cx:pt>
          <cx:pt idx="209">0.0048905878342219754</cx:pt>
          <cx:pt idx="210">0.0073493194561026504</cx:pt>
          <cx:pt idx="211">0.0092322851858696996</cx:pt>
          <cx:pt idx="212">0.006339286468446525</cx:pt>
          <cx:pt idx="213">0.0089830600681727758</cx:pt>
          <cx:pt idx="214">-0.0014216571316720049</cx:pt>
          <cx:pt idx="215">-0.00680586041792195</cx:pt>
          <cx:pt idx="216">-0.0035207559511042249</cx:pt>
          <cx:pt idx="217">0.0029473187597848249</cx:pt>
          <cx:pt idx="218">0.011446192729976976</cx:pt>
          <cx:pt idx="219">0.0038671101539020248</cx:pt>
          <cx:pt idx="220">0.0037044436486732999</cx:pt>
          <cx:pt idx="221">-0.0027678155249704251</cx:pt>
          <cx:pt idx="222">0.0017160700468470626</cx:pt>
          <cx:pt idx="223">0.00031476194356450999</cx:pt>
          <cx:pt idx="224">-1.9457272082187726e-05</cx:pt>
          <cx:pt idx="225">0.00015547597744204725</cx:pt>
          <cx:pt idx="226">-4.4133099360196251e-05</cx:pt>
          <cx:pt idx="227">-0.000543365606209625</cx:pt>
          <cx:pt idx="228">0.00078643126220000745</cx:pt>
          <cx:pt idx="229">-0.0026488781857098502</cx:pt>
          <cx:pt idx="230">-0.0080169723479124495</cx:pt>
          <cx:pt idx="231">-0.0037213896906237499</cx:pt>
          <cx:pt idx="232">-0.0025207102102735501</cx:pt>
          <cx:pt idx="233">0.00390217141120245</cx:pt>
          <cx:pt idx="234">-0.0021323072372785752</cx:pt>
          <cx:pt idx="235">0.0096283652500600506</cx:pt>
          <cx:pt idx="236">0.012570006656287375</cx:pt>
          <cx:pt idx="237">0.01786902851592605</cx:pt>
          <cx:pt idx="238">0.016991715441265775</cx:pt>
          <cx:pt idx="239">-0.001488710648914625</cx:pt>
          <cx:pt idx="240">0.0031499391454861999</cx:pt>
          <cx:pt idx="241">0.012138286939637925</cx:pt>
          <cx:pt idx="242">-0.0051622367987147</cx:pt>
          <cx:pt idx="243">-0.014836608873933149</cx:pt>
          <cx:pt idx="244">-0.0134715283661386</cx:pt>
          <cx:pt idx="245">-0.0074632929055018504</cx:pt>
          <cx:pt idx="246">0.0056583733600276496</cx:pt>
          <cx:pt idx="247">0.0077078901171000747</cx:pt>
          <cx:pt idx="248">0.0029706008275904752</cx:pt>
          <cx:pt idx="249">-0.0012443926064761126</cx:pt>
          <cx:pt idx="250">0.0011728289047154374</cx:pt>
          <cx:pt idx="251">3.3463419519820001e-05</cx:pt>
          <cx:pt idx="252">-8.3312894298289507e-05</cx:pt>
          <cx:pt idx="253">0.00018926052215661299</cx:pt>
          <cx:pt idx="254">0.00020806555476961174</cx:pt>
          <cx:pt idx="255">0.0002408036776331295</cx:pt>
          <cx:pt idx="256">-0.00097508992519385995</cx:pt>
          <cx:pt idx="257">-0.0051216702158519752</cx:pt>
          <cx:pt idx="258">-0.0089900687324613506</cx:pt>
          <cx:pt idx="259">0.00066052534136561505</cx:pt>
          <cx:pt idx="260">-0.00018246594787767851</cx:pt>
          <cx:pt idx="261">0.0057556278870949749</cx:pt>
          <cx:pt idx="262">0.0047878924486107503</cx:pt>
          <cx:pt idx="263">0.00448132246575515</cx:pt>
          <cx:pt idx="264">0.01503679429275075</cx:pt>
          <cx:pt idx="265">0.0023021570223169798</cx:pt>
          <cx:pt idx="266">-0.0037791247583726</cx:pt>
          <cx:pt idx="267">0.0018375670233972724</cx:pt>
          <cx:pt idx="268">0.0041122595986128252</cx:pt>
          <cx:pt idx="269">0.00125962252759585</cx:pt>
          <cx:pt idx="270">2.7865554424066e-06</cx:pt>
          <cx:pt idx="271">-0.01145877455292765</cx:pt>
          <cx:pt idx="272">-0.01588639643177445</cx:pt>
          <cx:pt idx="273">-0.00683806151829145</cx:pt>
          <cx:pt idx="274">0.0010546685120158749</cx:pt>
          <cx:pt idx="275">0.010158463863838025</cx:pt>
          <cx:pt idx="276">0.00124732703798457</cx:pt>
          <cx:pt idx="277">0.00167066530608567</cx:pt>
          <cx:pt idx="278">0.00078567507985420496</cx:pt>
          <cx:pt idx="279">0.0009685207832579</cx:pt>
          <cx:pt idx="280">-8.5989589441326999e-05</cx:pt>
          <cx:pt idx="281">4.1461011584616501e-05</cx:pt>
          <cx:pt idx="282">0.00021685806727210399</cx:pt>
          <cx:pt idx="283">0.00059772714382262996</cx:pt>
          <cx:pt idx="284">-0.0020366660341984799</cx:pt>
          <cx:pt idx="285">-0.0053649761204230253</cx:pt>
          <cx:pt idx="286">-0.0037065224058571</cx:pt>
          <cx:pt idx="287">0.0028743149194019749</cx:pt>
          <cx:pt idx="288">-0.00039521482111721498</cx:pt>
          <cx:pt idx="289">0.0070704752974305252</cx:pt>
          <cx:pt idx="290">0.0055294850440254497</cx:pt>
          <cx:pt idx="291">0.0061419421137693751</cx:pt>
          <cx:pt idx="292">0.0050499634027079748</cx:pt>
          <cx:pt idx="293">-0.002974566466860775</cx:pt>
          <cx:pt idx="294">-0.0094868740056469007</cx:pt>
          <cx:pt idx="295">-9.6755546438919251e-05</cx:pt>
          <cx:pt idx="296">-0.0018708801617473576</cx:pt>
          <cx:pt idx="297">0.0052635813338022001</cx:pt>
          <cx:pt idx="298">0.0017217292449190375</cx:pt>
          <cx:pt idx="299">-0.016974648714228199</cx:pt>
          <cx:pt idx="300">-0.042806641554513698</cx:pt>
          <cx:pt idx="301">0.00021170477070997501</cx:pt>
          <cx:pt idx="302">-0.0103533899461583</cx:pt>
          <cx:pt idx="303">-0.0150297604199758</cx:pt>
          <cx:pt idx="304">-0.0141367311472212</cx:pt>
          <cx:pt idx="305">-0.0147409896588194</cx:pt>
          <cx:pt idx="306">-0.0023849457295287602</cx:pt>
          <cx:pt idx="307">0.00109418344818564</cx:pt>
          <cx:pt idx="308">-3.01765486033017e-05</cx:pt>
          <cx:pt idx="309">0.000250771415753665</cx:pt>
          <cx:pt idx="310">0.00030447886556795</cx:pt>
          <cx:pt idx="311">-0.00031974206791664201</cx:pt>
          <cx:pt idx="312">-0.0045252732369886603</cx:pt>
          <cx:pt idx="313">-0.012161175667272799</cx:pt>
          <cx:pt idx="314">-0.024111737822153499</cx:pt>
          <cx:pt idx="315">0.00017599261684076901</cx:pt>
          <cx:pt idx="316">-0.016964700353738</cx:pt>
          <cx:pt idx="317">0.031592500632433497</cx:pt>
          <cx:pt idx="318">-0.014638131879046799</cx:pt>
          <cx:pt idx="319">0.0225478737630396</cx:pt>
          <cx:pt idx="320">0.021074415245687299</cx:pt>
          <cx:pt idx="321">0.0076058652028573098</cx:pt>
          <cx:pt idx="322">0.0073300340763840502</cx:pt>
          <cx:pt idx="323">0.023082398198725401</cx:pt>
          <cx:pt idx="324">-0.021768858932913498</cx:pt>
          <cx:pt idx="325">-0.061734038647496499</cx:pt>
          <cx:pt idx="326">-0.040099516064862797</cx:pt>
          <cx:pt idx="327">-0.0220414654649034</cx:pt>
          <cx:pt idx="328">0.0040545792386166499</cx:pt>
          <cx:pt idx="329">0.000312680446741974</cx:pt>
          <cx:pt idx="330">-0.022487398598880201</cx:pt>
          <cx:pt idx="331">-0.036610857445793198</cx:pt>
          <cx:pt idx="332">-0.0221899032601513</cx:pt>
          <cx:pt idx="333">-0.0159494469296215</cx:pt>
          <cx:pt idx="334">-0.0045473985495316201</cx:pt>
          <cx:pt idx="335">0.00031051474324726399</cx:pt>
          <cx:pt idx="336">0.0014099309845558199</cx:pt>
          <cx:pt idx="337">0.00087713187351348199</cx:pt>
          <cx:pt idx="338">-1.40134272713785e-05</cx:pt>
          <cx:pt idx="339">-0.0011874252381059601</cx:pt>
          <cx:pt idx="340">-0.0034127226745497602</cx:pt>
          <cx:pt idx="341">-0.023733705552923499</cx:pt>
          <cx:pt idx="342">-0.033650671156932502</cx:pt>
          <cx:pt idx="343">-0.0303592679676979</cx:pt>
          <cx:pt idx="344">-0.0061752625146444303</cx:pt>
          <cx:pt idx="345">0.0109253621627115</cx:pt>
          <cx:pt idx="346">-0.053708787541543498</cx:pt>
          <cx:pt idx="347">-0.033863860465508898</cx:pt>
          <cx:pt idx="348">-0.032729513561939802</cx:pt>
          <cx:pt idx="349">-0.021149049548395901</cx:pt>
          <cx:pt idx="350">0.019214252731184302</cx:pt>
          <cx:pt idx="351">0.024749506320244499</cx:pt>
          <cx:pt idx="352">-0.019185789614653701</cx:pt>
          <cx:pt idx="353">-0.044640939856535299</cx:pt>
          <cx:pt idx="354">-0.036341193337993599</cx:pt>
          <cx:pt idx="355">-0.032073168105248302</cx:pt>
          <cx:pt idx="356">-0.00732695175289269</cx:pt>
          <cx:pt idx="357">-0.0046529699422809597</cx:pt>
          <cx:pt idx="358">-0.010326358370299899</cx:pt>
          <cx:pt idx="359">-0.0029951516554619102</cx:pt>
          <cx:pt idx="360">0.0098306894371910005</cx:pt>
          <cx:pt idx="361">0.00737156034641279</cx:pt>
          <cx:pt idx="362">0.00136773308672434</cx:pt>
          <cx:pt idx="363">0.0018455027720355099</cx:pt>
          <cx:pt idx="364">0.00029476060472621201</cx:pt>
          <cx:pt idx="365">0.000120771073600871</cx:pt>
          <cx:pt idx="366">0.00039937962790033502</cx:pt>
          <cx:pt idx="367">-0.0023855306066399799</cx:pt>
          <cx:pt idx="368">-0.0091743979415017697</cx:pt>
          <cx:pt idx="369">-0.018418790925046499</cx:pt>
          <cx:pt idx="370">-0.046278829821622</cx:pt>
          <cx:pt idx="371">-0.034078851607828399</cx:pt>
          <cx:pt idx="372">-0.0295846820442833</cx:pt>
          <cx:pt idx="373">-0.040913317951041701</cx:pt>
          <cx:pt idx="374">-0.051483870496477797</cx:pt>
          <cx:pt idx="375">-0.0589381504944122</cx:pt>
          <cx:pt idx="376">-0.077994216513111697</cx:pt>
          <cx:pt idx="377">0.0047526031857104498</cx:pt>
          <cx:pt idx="378">0.0296366635720723</cx:pt>
          <cx:pt idx="379">0.028990315348293501</cx:pt>
          <cx:pt idx="380">0.013223769823816</cx:pt>
          <cx:pt idx="381">-0.035647603612296998</cx:pt>
          <cx:pt idx="382">-0.0100633805857875</cx:pt>
          <cx:pt idx="383">-0.041120774730007102</cx:pt>
          <cx:pt idx="384">0.0148645687263324</cx:pt>
          <cx:pt idx="385">0.0050474661132330701</cx:pt>
          <cx:pt idx="386">0.0010834067275991299</cx:pt>
          <cx:pt idx="387">0.00311224062933549</cx:pt>
          <cx:pt idx="388">0.014543344273645</cx:pt>
          <cx:pt idx="389">0.016620232449772999</cx:pt>
          <cx:pt idx="390">0.00832374523943109</cx:pt>
          <cx:pt idx="391">0.0042476774226241397</cx:pt>
          <cx:pt idx="392">-0.00073340402110561704</cx:pt>
          <cx:pt idx="393">-0.000231648972150139</cx:pt>
          <cx:pt idx="394">0.00023487237072073201</cx:pt>
          <cx:pt idx="395">-0.00065608424227771105</cx:pt>
          <cx:pt idx="396">-0.0077737595375654096</cx:pt>
          <cx:pt idx="397">-0.024136185309255601</cx:pt>
          <cx:pt idx="398">-0.037378753084429901</cx:pt>
          <cx:pt idx="399">-0.033375836556503398</cx:pt>
          <cx:pt idx="400">-0.070422606205366903</cx:pt>
          <cx:pt idx="401">-0.091994073423861303</cx:pt>
          <cx:pt idx="402">-0.0989111639165174</cx:pt>
          <cx:pt idx="403">-0.034960935479295498</cx:pt>
          <cx:pt idx="404">0.019290201188294099</cx:pt>
          <cx:pt idx="405">0.041486892279506103</cx:pt>
          <cx:pt idx="406">0.029887991708813299</cx:pt>
          <cx:pt idx="407">0.017792951681158499</cx:pt>
          <cx:pt idx="408">0.0067136961511606603</cx:pt>
          <cx:pt idx="409">-0.064032155607040897</cx:pt>
          <cx:pt idx="410">-0.0916974498473586</cx:pt>
          <cx:pt idx="411">-0.036337000009759299</cx:pt>
          <cx:pt idx="412">-0.012447597965880099</cx:pt>
          <cx:pt idx="413">-0.0223415019155873</cx:pt>
          <cx:pt idx="414">-0.0088021891667504296</cx:pt>
          <cx:pt idx="415">-0.0157066116467993</cx:pt>
          <cx:pt idx="416">0.0094746029118589706</cx:pt>
          <cx:pt idx="417">0.016886501791006901</cx:pt>
          <cx:pt idx="418">0.0100060965939965</cx:pt>
          <cx:pt idx="419">0.000364260930353057</cx:pt>
          <cx:pt idx="420">0.00036767240433524702</cx:pt>
          <cx:pt idx="421">0.00030880207498647602</cx:pt>
          <cx:pt idx="422">5.2016543726055002e-05</cx:pt>
          <cx:pt idx="423">-0.0028892952904781299</cx:pt>
          <cx:pt idx="424">-0.0049464667041331598</cx:pt>
          <cx:pt idx="425">-0.026843951629210799</cx:pt>
          <cx:pt idx="426">-0.036495286669735602</cx:pt>
          <cx:pt idx="427">-0.056657835588068202</cx:pt>
          <cx:pt idx="428">-0.083476432334886302</cx:pt>
          <cx:pt idx="429">-0.055012125886612702</cx:pt>
          <cx:pt idx="430">-0.0064137697254431202</cx:pt>
          <cx:pt idx="431">0.11038069826678699</cx:pt>
          <cx:pt idx="432">0.112118726449862</cx:pt>
          <cx:pt idx="433">0.104535715844903</cx:pt>
          <cx:pt idx="434">0.066500756852214904</cx:pt>
          <cx:pt idx="435">0.013466996019975299</cx:pt>
          <cx:pt idx="436">-0.037832836925208703</cx:pt>
          <cx:pt idx="437">-0.101564120989905</cx:pt>
          <cx:pt idx="438">-0.102356518411749</cx:pt>
          <cx:pt idx="439">-0.055681332088832601</cx:pt>
          <cx:pt idx="440">-0.044635702625127699</cx:pt>
          <cx:pt idx="441">-0.032815543448551698</cx:pt>
          <cx:pt idx="442">-0.0230390099384228</cx:pt>
          <cx:pt idx="443">-0.0121761373457006</cx:pt>
          <cx:pt idx="444">0.0044274948970125898</cx:pt>
          <cx:pt idx="445">0.020449965736892801</cx:pt>
          <cx:pt idx="446">0.0132295612409146</cx:pt>
          <cx:pt idx="447">0.00453569943413958</cx:pt>
          <cx:pt idx="448">-8.8645342834928106e-05</cx:pt>
          <cx:pt idx="449">9.6420149759669904e-05</cx:pt>
          <cx:pt idx="450">-0.00039999824364252802</cx:pt>
          <cx:pt idx="451">-0.0014118253902374301</cx:pt>
          <cx:pt idx="452">-0.00012467067884672201</cx:pt>
          <cx:pt idx="453">-0.028436469233612299</cx:pt>
          <cx:pt idx="454">-0.061829507220609398</cx:pt>
          <cx:pt idx="455">-0.081805496543853398</cx:pt>
          <cx:pt idx="456">-0.069897196913233595</cx:pt>
          <cx:pt idx="457">-0.025768052141226402</cx:pt>
          <cx:pt idx="458">0.071199364561329304</cx:pt>
          <cx:pt idx="459">0.17405793491633101</cx:pt>
          <cx:pt idx="460">0.137971710212617</cx:pt>
          <cx:pt idx="461">0.089400177294896896</cx:pt>
          <cx:pt idx="462">-0.021051623243731599</cx:pt>
          <cx:pt idx="463">-0.062951597821004096</cx:pt>
          <cx:pt idx="464">-0.065621542738691002</cx:pt>
          <cx:pt idx="465">-0.056955967832715601</cx:pt>
          <cx:pt idx="466">-0.042716282945051899</cx:pt>
          <cx:pt idx="467">-0.026055334246475301</cx:pt>
          <cx:pt idx="468">-0.036537298465646899</cx:pt>
          <cx:pt idx="469">-0.0055693413728829001</cx:pt>
          <cx:pt idx="470">-0.0123786714417777</cx:pt>
          <cx:pt idx="471">-0.0043962405041264602</cx:pt>
          <cx:pt idx="472">0.0067814193620138498</cx:pt>
          <cx:pt idx="473">0.031828431555520502</cx:pt>
          <cx:pt idx="474">0.015825759815563001</cx:pt>
          <cx:pt idx="475">0.0043223397922646104</cx:pt>
          <cx:pt idx="476">-3.62299295426739e-05</cx:pt>
          <cx:pt idx="477">-0.00067088633926149204</cx:pt>
          <cx:pt idx="478">-0.000415586798991195</cx:pt>
          <cx:pt idx="479">0.00085945043843654</cx:pt>
          <cx:pt idx="480">0.0059030332103068399</cx:pt>
          <cx:pt idx="481">-0.0202493727611615</cx:pt>
          <cx:pt idx="482">-0.052779062892032498</cx:pt>
          <cx:pt idx="483">-0.063195757082549306</cx:pt>
          <cx:pt idx="484">-0.070358483335329805</cx:pt>
          <cx:pt idx="485">0.011251400486055999</cx:pt>
          <cx:pt idx="486">0.089251296143885203</cx:pt>
          <cx:pt idx="487">0.12575963414813901</cx:pt>
          <cx:pt idx="488">0.13178000002907</cx:pt>
          <cx:pt idx="489">0.025841392570943599</cx:pt>
          <cx:pt idx="490">-0.071415656050284104</cx:pt>
          <cx:pt idx="491">-0.12759044597774899</cx:pt>
          <cx:pt idx="492">-0.091053584144088207</cx:pt>
          <cx:pt idx="493">-0.047617980706477402</cx:pt>
          <cx:pt idx="494">-0.015809510840171501</cx:pt>
          <cx:pt idx="495">-0.027166095440075099</cx:pt>
          <cx:pt idx="496">-0.0225567420574809</cx:pt>
          <cx:pt idx="497">0.0080881303018135592</cx:pt>
          <cx:pt idx="498">0.0190726876176113</cx:pt>
          <cx:pt idx="499">0.023781692635451299</cx:pt>
          <cx:pt idx="500">0.0216529160912367</cx:pt>
          <cx:pt idx="501">0.0380671076255834</cx:pt>
          <cx:pt idx="502">0.0087098176519049691</cx:pt>
          <cx:pt idx="503">0.0016300423746413799</cx:pt>
          <cx:pt idx="504">0.00096126087446007599</cx:pt>
          <cx:pt idx="505">-0.00015408408801631599</cx:pt>
          <cx:pt idx="506">-0.00056327630637859104</cx:pt>
          <cx:pt idx="507">0.0137632911232871</cx:pt>
          <cx:pt idx="508">0.0092234845907319708</cx:pt>
          <cx:pt idx="509">-0.026502754374418101</cx:pt>
          <cx:pt idx="510">-0.042772610167689198</cx:pt>
          <cx:pt idx="511">-0.034544633631704298</cx:pt>
          <cx:pt idx="512">-0.0182509864927871</cx:pt>
          <cx:pt idx="513">0.075615009757003804</cx:pt>
          <cx:pt idx="514">0.091021832192697494</cx:pt>
          <cx:pt idx="515">0.100716875207698</cx:pt>
          <cx:pt idx="516">0.075731583038162395</cx:pt>
          <cx:pt idx="517">-0.013537856817323</cx:pt>
          <cx:pt idx="518">-0.103930590683108</cx:pt>
          <cx:pt idx="519">-0.099100911614060899</cx:pt>
          <cx:pt idx="520">-0.045560331780950702</cx:pt>
          <cx:pt idx="521">-0.0166584005075841</cx:pt>
          <cx:pt idx="522">0.035911996734911099</cx:pt>
          <cx:pt idx="523">0.00614723792061445</cx:pt>
          <cx:pt idx="524">0.021857105804186702</cx:pt>
          <cx:pt idx="525">0.040221915025708002</cx:pt>
          <cx:pt idx="526">0.032773201588445301</cx:pt>
          <cx:pt idx="527">0.033735697433118002</cx:pt>
          <cx:pt idx="528">0.016777307423427</cx:pt>
          <cx:pt idx="529">0.019202519181901301</cx:pt>
          <cx:pt idx="530">0.0043569742099941597</cx:pt>
          <cx:pt idx="531">0.0023770669899554802</cx:pt>
          <cx:pt idx="532">-0.00059379844602678201</cx:pt>
          <cx:pt idx="533">-0.00071310986429718695</cx:pt>
          <cx:pt idx="534">-0.00100724907300047</cx:pt>
          <cx:pt idx="535">0.013967578239035799</cx:pt>
          <cx:pt idx="536">0.00039288231656085798</cx:pt>
          <cx:pt idx="537">-0.024238067108531099</cx:pt>
          <cx:pt idx="538">-0.042854393241967902</cx:pt>
          <cx:pt idx="539">-0.019945228949439099</cx:pt>
          <cx:pt idx="540">0.0131349505077795</cx:pt>
          <cx:pt idx="541">0.094580268420013797</cx:pt>
          <cx:pt idx="542">0.083292914483202196</cx:pt>
          <cx:pt idx="543">0.072932867438598406</cx:pt>
          <cx:pt idx="544">0.017125520594821801</cx:pt>
          <cx:pt idx="545">-0.0416446352263634</cx:pt>
          <cx:pt idx="546">-0.121484532318907</cx:pt>
          <cx:pt idx="547">-0.094002859684182094</cx:pt>
          <cx:pt idx="548">-0.021967084790104702</cx:pt>
          <cx:pt idx="549">-0.026356476232025701</cx:pt>
          <cx:pt idx="550">0.0071032193534660299</cx:pt>
          <cx:pt idx="551">0.00782782846601956</cx:pt>
          <cx:pt idx="552">0.025090299209608501</cx:pt>
          <cx:pt idx="553">0.0219049575047498</cx:pt>
          <cx:pt idx="554">0.028028070383399401</cx:pt>
          <cx:pt idx="555">0.035543339579517899</cx:pt>
          <cx:pt idx="556">0.00485529290660485</cx:pt>
          <cx:pt idx="557">0.011955273451902899</cx:pt>
          <cx:pt idx="558">0.0045319995341353003</cx:pt>
          <cx:pt idx="559">-0.00024607981404184301</cx:pt>
          <cx:pt idx="560">-0.000235112294208254</cx:pt>
          <cx:pt idx="561">-0.00016338625894503001</cx:pt>
          <cx:pt idx="562">-0.00068583585479877797</cx:pt>
          <cx:pt idx="563">0.01360421484841</cx:pt>
          <cx:pt idx="564">0.0069554086564247598</cx:pt>
          <cx:pt idx="565">-0.0050896047171285199</cx:pt>
          <cx:pt idx="566">-0.0131383116841903</cx:pt>
          <cx:pt idx="567">0.0095963084567362595</cx:pt>
          <cx:pt idx="568">0.038198157906498699</cx:pt>
          <cx:pt idx="569">0.033052111015211799</cx:pt>
          <cx:pt idx="570">0.083055083116460704</cx:pt>
          <cx:pt idx="571">0.12517333575368</cx:pt>
          <cx:pt idx="572">0.066520713602115006</cx:pt>
          <cx:pt idx="573">-0.085385461901753903</cx:pt>
          <cx:pt idx="574">-0.082240957737086007</cx:pt>
          <cx:pt idx="575">-0.073002889971342896</cx:pt>
          <cx:pt idx="576">-0.041942670810500897</cx:pt>
          <cx:pt idx="577">-0.0348909276362653</cx:pt>
          <cx:pt idx="578">-0.00694173249148869</cx:pt>
          <cx:pt idx="579">-0.022155703406114401</cx:pt>
          <cx:pt idx="580">7.8567415128789303e-05</cx:pt>
          <cx:pt idx="581">-0.0080742875351020194</cx:pt>
          <cx:pt idx="582">0.012066445788662001</cx:pt>
          <cx:pt idx="583">0.0287602021856968</cx:pt>
          <cx:pt idx="584">0.0040813432084178397</cx:pt>
          <cx:pt idx="585">0.0036752072760416099</cx:pt>
          <cx:pt idx="586">0.0039538930466645802</cx:pt>
          <cx:pt idx="587">-0.00023370763813110001</cx:pt>
          <cx:pt idx="588">-0.00015906730098860301</cx:pt>
          <cx:pt idx="589">0.000148208203346839</cx:pt>
          <cx:pt idx="590">0.0001203939531665</cx:pt>
          <cx:pt idx="591">0.0060989327634446699</cx:pt>
          <cx:pt idx="592">0.013403306495140301</cx:pt>
          <cx:pt idx="593">0.012566454127146401</cx:pt>
          <cx:pt idx="594">0.030732455445741699</cx:pt>
          <cx:pt idx="595">0.024524194324786999</cx:pt>
          <cx:pt idx="596">0.035573177658197098</cx:pt>
          <cx:pt idx="597">0.0555001218116992</cx:pt>
          <cx:pt idx="598">0.062400110460998498</cx:pt>
          <cx:pt idx="599">0.055885344375676799</cx:pt>
          <cx:pt idx="600">0.049321110877071903</cx:pt>
          <cx:pt idx="601">-0.034166393462066701</cx:pt>
          <cx:pt idx="602">-0.052284917033894297</cx:pt>
          <cx:pt idx="603">-0.098149055591597395</cx:pt>
          <cx:pt idx="604">-0.0746816488698617</cx:pt>
          <cx:pt idx="605">-0.055143625751633098</cx:pt>
          <cx:pt idx="606">-0.060694983026084601</cx:pt>
          <cx:pt idx="607">-0.048309961007689202</cx:pt>
          <cx:pt idx="608">-0.0135202886904074</cx:pt>
          <cx:pt idx="609">-0.0193821136291977</cx:pt>
          <cx:pt idx="610">0.0105956641587284</cx:pt>
          <cx:pt idx="611">0.0150878851617845</cx:pt>
          <cx:pt idx="612">-0.0043085612163683996</cx:pt>
          <cx:pt idx="613">-0.011604295181046</cx:pt>
          <cx:pt idx="614">0.0014398003037617</cx:pt>
          <cx:pt idx="615">0.00018535330033313201</cx:pt>
          <cx:pt idx="616">8.3142807976886797e-05</cx:pt>
          <cx:pt idx="617">0.000686019422671194</cx:pt>
          <cx:pt idx="618">0.0019865884794782501</cx:pt>
          <cx:pt idx="619">0.00071233842458559799</cx:pt>
          <cx:pt idx="620">0.0096711444734346903</cx:pt>
          <cx:pt idx="621">0.026952618778421499</cx:pt>
          <cx:pt idx="622">0.0303338082019881</cx:pt>
          <cx:pt idx="623">0.035436110759582501</cx:pt>
          <cx:pt idx="624">0.049370163408317597</cx:pt>
          <cx:pt idx="625">0.072490260177261595</cx:pt>
          <cx:pt idx="626">0.076500190875919305</cx:pt>
          <cx:pt idx="627">0.0055583858111531098</cx:pt>
          <cx:pt idx="628">-0.0059436839126511204</cx:pt>
          <cx:pt idx="629">-0.0057354089849200197</cx:pt>
          <cx:pt idx="630">-0.0253813358027444</cx:pt>
          <cx:pt idx="631">-0.051955108996601301</cx:pt>
          <cx:pt idx="632">-0.026706731393085801</cx:pt>
          <cx:pt idx="633">-0.064206416491169302</cx:pt>
          <cx:pt idx="634">-0.059896464282178298</cx:pt>
          <cx:pt idx="635">-0.0074594768181964902</cx:pt>
          <cx:pt idx="636">-0.00036448924037355397</cx:pt>
          <cx:pt idx="637">0.0054801696287846103</cx:pt>
          <cx:pt idx="638">-0.0047104016638845198</cx:pt>
          <cx:pt idx="639">-0.0073890294496343897</cx:pt>
          <cx:pt idx="640">-0.0156376355320221</cx:pt>
          <cx:pt idx="641">-0.0163959310840378</cx:pt>
          <cx:pt idx="642">-0.0023202113277522498</cx:pt>
          <cx:pt idx="643">-0.000282424178302221</cx:pt>
          <cx:pt idx="644">0.000400371993855738</cx:pt>
          <cx:pt idx="645">0.00048895641480266696</cx:pt>
          <cx:pt idx="646">0.00044115608012626202</cx:pt>
          <cx:pt idx="647">-0.00635441856297365</cx:pt>
          <cx:pt idx="648">-0.0053150911697968</cx:pt>
          <cx:pt idx="649">-0.0032279741621652402</cx:pt>
          <cx:pt idx="650">0.0065219941393329104</cx:pt>
          <cx:pt idx="651">0.0056161204768727102</cx:pt>
          <cx:pt idx="652">-0.0207706821130366</cx:pt>
          <cx:pt idx="653">0.0089531828780154993</cx:pt>
          <cx:pt idx="654">0.033479162985920602</cx:pt>
          <cx:pt idx="655">0.060912354213957201</cx:pt>
          <cx:pt idx="656">0.080643978060720697</cx:pt>
          <cx:pt idx="657">0.055456848647166899</cx:pt>
          <cx:pt idx="658">-0.0139581115164472</cx:pt>
          <cx:pt idx="659">-0.029816014372080899</cx:pt>
          <cx:pt idx="660">-0.0034504415901395699</cx:pt>
          <cx:pt idx="661">-0.0367140866881061</cx:pt>
          <cx:pt idx="662">-0.0121126696602997</cx:pt>
          <cx:pt idx="663">-0.00019990060141578201</cx:pt>
          <cx:pt idx="664">-0.019978775722256301</cx:pt>
          <cx:pt idx="665">-0.033956740646273402</cx:pt>
          <cx:pt idx="666">-0.026006003080200499</cx:pt>
          <cx:pt idx="667">-0.0224635216083773</cx:pt>
          <cx:pt idx="668">-0.0150979641184834</cx:pt>
          <cx:pt idx="669">-0.0121010487032238</cx:pt>
          <cx:pt idx="670">-0.00063477543276576199</cx:pt>
          <cx:pt idx="671">-0.00023938024308644301</cx:pt>
          <cx:pt idx="672">0.00027344106025856899</cx:pt>
          <cx:pt idx="673">-0.00036852566336130802</cx:pt>
          <cx:pt idx="674">0.000306246625429406</cx:pt>
          <cx:pt idx="675">-0.0048640232196479902</cx:pt>
          <cx:pt idx="676">-0.0028196683033515999</cx:pt>
          <cx:pt idx="677">-0.00743293761783942</cx:pt>
          <cx:pt idx="678">-0.0062987254313229303</cx:pt>
          <cx:pt idx="679">-0.0141253285743499</cx:pt>
          <cx:pt idx="680">-0.023403690837902998</cx:pt>
          <cx:pt idx="681">-0.019734425626354898</cx:pt>
          <cx:pt idx="682">0.022669021102660399</cx:pt>
          <cx:pt idx="683">0.0599365757871127</cx:pt>
          <cx:pt idx="684">0.062183101353935399</cx:pt>
          <cx:pt idx="685">0.040296476258203602</cx:pt>
          <cx:pt idx="686">0.050537921759967103</cx:pt>
          <cx:pt idx="687">0.030709082508578699</cx:pt>
          <cx:pt idx="688">0.0061911106314423902</cx:pt>
          <cx:pt idx="689">-0.0237953921584967</cx:pt>
          <cx:pt idx="690">-0.0211049103931918</cx:pt>
          <cx:pt idx="691">-0.0257599363617112</cx:pt>
          <cx:pt idx="692">-0.043904348516452897</cx:pt>
          <cx:pt idx="693">-0.042495913486333303</cx:pt>
          <cx:pt idx="694">-0.025734947381438101</cx:pt>
          <cx:pt idx="695">-0.0182593655859991</cx:pt>
          <cx:pt idx="696">-0.0026925970472949901</cx:pt>
          <cx:pt idx="697">-0.00046588099254389902</cx:pt>
          <cx:pt idx="698">-0.000189932904644778</cx:pt>
          <cx:pt idx="699">-0.00049950683201094802</cx:pt>
          <cx:pt idx="700">0.00040951630665447602</cx:pt>
          <cx:pt idx="701">0.00023598857105262</cx:pt>
          <cx:pt idx="702">0.000162500798721675</cx:pt>
          <cx:pt idx="703">0.00082595139179881898</cx:pt>
          <cx:pt idx="704">0.0042962585312703297</cx:pt>
          <cx:pt idx="705">0.0023722042998771098</cx:pt>
          <cx:pt idx="706">0.0114632240862527</cx:pt>
          <cx:pt idx="707">0.0047740310087289904</cx:pt>
          <cx:pt idx="708">-0.0149454327359308</cx:pt>
          <cx:pt idx="709">-0.0097227318046722907</cx:pt>
          <cx:pt idx="710">-0.00105323183830133</cx:pt>
          <cx:pt idx="711">0.0045991172476051896</cx:pt>
          <cx:pt idx="712">0.0034182593430725598</cx:pt>
          <cx:pt idx="713">0.0331211962765448</cx:pt>
          <cx:pt idx="714">0.052176915939208403</cx:pt>
          <cx:pt idx="715">0.034502373082887297</cx:pt>
          <cx:pt idx="716">0.0060049867913989901</cx:pt>
          <cx:pt idx="717">-0.0095563655900665501</cx:pt>
          <cx:pt idx="718">-0.0216150427531345</cx:pt>
          <cx:pt idx="719">-0.038946212277328501</cx:pt>
          <cx:pt idx="720">-0.0293858369845197</cx:pt>
          <cx:pt idx="721">-0.018959935409956</cx:pt>
          <cx:pt idx="722">-0.011303036566259601</cx:pt>
          <cx:pt idx="723">-0.0035358973486159699</cx:pt>
          <cx:pt idx="724">-0.0016697882574738399</cx:pt>
          <cx:pt idx="725">-0.00100755206186763</cx:pt>
          <cx:pt idx="726">0.00047499055611358401</cx:pt>
          <cx:pt idx="727">-0.000399315495364468</cx:pt>
          <cx:pt idx="728">0.00023982556284426099</cx:pt>
          <cx:pt idx="729">0.00025037169324305703</cx:pt>
          <cx:pt idx="730">0.00057409155350115896</cx:pt>
          <cx:pt idx="731">7.0941560852805696e-05</cx:pt>
          <cx:pt idx="732">-0.00057476816508579998</cx:pt>
          <cx:pt idx="733">-0.00372424234362842</cx:pt>
          <cx:pt idx="734">-0.0047837428729145901</cx:pt>
          <cx:pt idx="735">-0.0012334992662781201</cx:pt>
          <cx:pt idx="736">-0.0090446932256192207</cx:pt>
          <cx:pt idx="737">-0.0125169784588944</cx:pt>
          <cx:pt idx="738">-0.0015407892248125599</cx:pt>
          <cx:pt idx="739">-0.0045220057015925201</cx:pt>
          <cx:pt idx="740">-0.0082603597775400203</cx:pt>
          <cx:pt idx="741">-0.0106124062705796</cx:pt>
          <cx:pt idx="742">-0.00712896634639411</cx:pt>
          <cx:pt idx="743">-0.017510524321360001</cx:pt>
          <cx:pt idx="744">-0.0175458308038869</cx:pt>
          <cx:pt idx="745">-0.0154507048740746</cx:pt>
          <cx:pt idx="746">-0.015882919620947199</cx:pt>
          <cx:pt idx="747">-0.0105498875149701</cx:pt>
          <cx:pt idx="748">-0.0059619486222857298</cx:pt>
          <cx:pt idx="749">-0.0031084579228809199</cx:pt>
          <cx:pt idx="750">-0.00086193555902314904</cx:pt>
          <cx:pt idx="751">0.00013363050852552701</cx:pt>
          <cx:pt idx="752">-0.000540402546903494</cx:pt>
          <cx:pt idx="753">-0.00041598921631321199</cx:pt>
          <cx:pt idx="754">0.00076502448398064202</cx:pt>
          <cx:pt idx="755">0.00031713746872729802</cx:pt>
          <cx:pt idx="756">0.00036470887790653099</cx:pt>
          <cx:pt idx="757">-0.00048512143836785702</cx:pt>
          <cx:pt idx="758">-0.00066874697650420303</cx:pt>
          <cx:pt idx="759">9.1653224281160794e-05</cx:pt>
          <cx:pt idx="760">-0.00035780826769896601</cx:pt>
          <cx:pt idx="761">0.000563732258974558</cx:pt>
          <cx:pt idx="762">-0.00077492548190243504</cx:pt>
          <cx:pt idx="763">-0.00077421918523394801</cx:pt>
          <cx:pt idx="764">-0.000741853971012545</cx:pt>
          <cx:pt idx="765">0.000184036559348465</cx:pt>
          <cx:pt idx="766">0.0043930090910243502</cx:pt>
          <cx:pt idx="767">0.00034001794318239202</cx:pt>
          <cx:pt idx="768">-0.0012928469158379301</cx:pt>
          <cx:pt idx="769">-0.00086365980319089196</cx:pt>
          <cx:pt idx="770">0.00026082724693871301</cx:pt>
          <cx:pt idx="771">0.00101744950823952</cx:pt>
          <cx:pt idx="772">-0.00013884527944719901</cx:pt>
          <cx:pt idx="773">-0.0022553087498602201</cx:pt>
          <cx:pt idx="774">-0.00648151934100523</cx:pt>
          <cx:pt idx="775">0.00075267337329439196</cx:pt>
          <cx:pt idx="776">-0.00169126224382686</cx:pt>
          <cx:pt idx="777">-0.00079007208859935903</cx:pt>
          <cx:pt idx="778">-0.00029259727964749301</cx:pt>
          <cx:pt idx="779">-0.000250105315609023</cx:pt>
          <cx:pt idx="780">0.00119051617730656</cx:pt>
          <cx:pt idx="781">-7.1828474345092899e-05</cx:pt>
          <cx:pt idx="782">0.000122696290712823</cx:pt>
          <cx:pt idx="783">0.00033184996473595101</cx:pt>
          <cx:pt idx="784">-0.0010461143957342875</cx:pt>
          <cx:pt idx="785">-0.001344846878324125</cx:pt>
          <cx:pt idx="786">-0.0025946157178985498</cx:pt>
          <cx:pt idx="787">-0.0094697577710970496</cx:pt>
          <cx:pt idx="788">-0.0066549894158474</cx:pt>
          <cx:pt idx="789">-0.0040398502902576246</cx:pt>
          <cx:pt idx="790">-0.001787455646490715</cx:pt>
          <cx:pt idx="791">-0.0050788152555527504</cx:pt>
          <cx:pt idx="792">-0.0018009832381853301</cx:pt>
          <cx:pt idx="793">-0.0017347060511418576</cx:pt>
          <cx:pt idx="794">0.0048905878342219754</cx:pt>
          <cx:pt idx="795">0.0073493194561026504</cx:pt>
          <cx:pt idx="796">0.0092322851858696996</cx:pt>
          <cx:pt idx="797">0.006339286468446525</cx:pt>
          <cx:pt idx="798">0.0089830600681727758</cx:pt>
          <cx:pt idx="799">-0.0014216571316720049</cx:pt>
          <cx:pt idx="800">-0.00680586041792195</cx:pt>
          <cx:pt idx="801">-0.0035207559511042249</cx:pt>
          <cx:pt idx="802">0.0029473187597848249</cx:pt>
          <cx:pt idx="803">0.011446192729976976</cx:pt>
          <cx:pt idx="804">0.0038671101539020248</cx:pt>
          <cx:pt idx="805">0.0037044436486732999</cx:pt>
          <cx:pt idx="806">-0.0027678155249704251</cx:pt>
          <cx:pt idx="807">0.0017160700468470626</cx:pt>
          <cx:pt idx="808">0.00031476194356450999</cx:pt>
          <cx:pt idx="809">-1.9457272082187726e-05</cx:pt>
          <cx:pt idx="810">0.00015547597744204725</cx:pt>
          <cx:pt idx="811">-4.4133099360196251e-05</cx:pt>
          <cx:pt idx="812">-0.000543365606209625</cx:pt>
          <cx:pt idx="813">0.00078643126220000745</cx:pt>
          <cx:pt idx="814">-0.0026488781857098502</cx:pt>
          <cx:pt idx="815">-0.0080169723479124495</cx:pt>
          <cx:pt idx="816">-0.0037213896906237499</cx:pt>
          <cx:pt idx="817">-0.0025207102102735501</cx:pt>
          <cx:pt idx="818">0.00390217141120245</cx:pt>
          <cx:pt idx="819">-0.0021323072372785752</cx:pt>
          <cx:pt idx="820">0.0096283652500600506</cx:pt>
          <cx:pt idx="821">0.012570006656287375</cx:pt>
          <cx:pt idx="822">0.01786902851592605</cx:pt>
          <cx:pt idx="823">0.016991715441265775</cx:pt>
          <cx:pt idx="824">-0.001488710648914625</cx:pt>
          <cx:pt idx="825">0.0031499391454861999</cx:pt>
          <cx:pt idx="826">0.012138286939637925</cx:pt>
          <cx:pt idx="827">-0.0051622367987147</cx:pt>
          <cx:pt idx="828">-0.014836608873933149</cx:pt>
          <cx:pt idx="829">-0.0134715283661386</cx:pt>
          <cx:pt idx="830">-0.0074632929055018504</cx:pt>
          <cx:pt idx="831">0.0056583733600276496</cx:pt>
          <cx:pt idx="832">0.0077078901171000747</cx:pt>
          <cx:pt idx="833">0.0029706008275904752</cx:pt>
          <cx:pt idx="834">-0.0012443926064761126</cx:pt>
          <cx:pt idx="835">0.0011728289047154374</cx:pt>
          <cx:pt idx="836">3.3463419519820001e-05</cx:pt>
          <cx:pt idx="837">-8.3312894298289507e-05</cx:pt>
          <cx:pt idx="838">0.00018926052215661299</cx:pt>
          <cx:pt idx="839">0.00020806555476961174</cx:pt>
          <cx:pt idx="840">0.0002408036776331295</cx:pt>
          <cx:pt idx="841">-0.00097508992519385995</cx:pt>
          <cx:pt idx="842">-0.0051216702158519752</cx:pt>
          <cx:pt idx="843">-0.0089900687324613506</cx:pt>
          <cx:pt idx="844">0.00066052534136561505</cx:pt>
          <cx:pt idx="845">-0.00018246594787767851</cx:pt>
          <cx:pt idx="846">0.0057556278870949749</cx:pt>
          <cx:pt idx="847">0.0047878924486107503</cx:pt>
          <cx:pt idx="848">0.00448132246575515</cx:pt>
          <cx:pt idx="849">0.01503679429275075</cx:pt>
          <cx:pt idx="850">0.0023021570223169798</cx:pt>
          <cx:pt idx="851">-0.0037791247583726</cx:pt>
          <cx:pt idx="852">0.0018375670233972724</cx:pt>
          <cx:pt idx="853">0.0041122595986128252</cx:pt>
          <cx:pt idx="854">0.00125962252759585</cx:pt>
          <cx:pt idx="855">2.7865554424066e-06</cx:pt>
          <cx:pt idx="856">-0.01145877455292765</cx:pt>
          <cx:pt idx="857">-0.01588639643177445</cx:pt>
          <cx:pt idx="858">-0.00683806151829145</cx:pt>
          <cx:pt idx="859">0.0010546685120158749</cx:pt>
          <cx:pt idx="860">0.010158463863838025</cx:pt>
          <cx:pt idx="861">0.00124732703798457</cx:pt>
          <cx:pt idx="862">0.00167066530608567</cx:pt>
          <cx:pt idx="863">0.00078567507985420496</cx:pt>
          <cx:pt idx="864">0.0009685207832579</cx:pt>
          <cx:pt idx="865">-8.5989589441326999e-05</cx:pt>
          <cx:pt idx="866">4.1461011584616501e-05</cx:pt>
          <cx:pt idx="867">0.00021685806727210399</cx:pt>
          <cx:pt idx="868">0.00059772714382262996</cx:pt>
          <cx:pt idx="869">-0.0020366660341984799</cx:pt>
          <cx:pt idx="870">-0.0053649761204230253</cx:pt>
          <cx:pt idx="871">-0.0037065224058571</cx:pt>
          <cx:pt idx="872">0.0028743149194019749</cx:pt>
          <cx:pt idx="873">-0.00039521482111721498</cx:pt>
          <cx:pt idx="874">0.0070704752974305252</cx:pt>
          <cx:pt idx="875">0.0055294850440254497</cx:pt>
          <cx:pt idx="876">0.0061419421137693751</cx:pt>
          <cx:pt idx="877">0.0050499634027079748</cx:pt>
          <cx:pt idx="878">-0.002974566466860775</cx:pt>
          <cx:pt idx="879">-0.0094868740056469007</cx:pt>
          <cx:pt idx="880">-9.6755546438919251e-05</cx:pt>
          <cx:pt idx="881">-0.0018708801617473576</cx:pt>
          <cx:pt idx="882">0.0052635813338022001</cx:pt>
          <cx:pt idx="883">0.0017217292449190375</cx:pt>
          <cx:pt idx="884">-0.0010461143957342875</cx:pt>
          <cx:pt idx="885">-0.001344846878324125</cx:pt>
          <cx:pt idx="886">-0.0025946157178985498</cx:pt>
          <cx:pt idx="887">-0.0094697577710970496</cx:pt>
          <cx:pt idx="888">-0.0066549894158474</cx:pt>
          <cx:pt idx="889">-0.0040398502902576246</cx:pt>
          <cx:pt idx="890">-0.001787455646490715</cx:pt>
          <cx:pt idx="891">-0.0050788152555527504</cx:pt>
          <cx:pt idx="892">-0.0018009832381853301</cx:pt>
          <cx:pt idx="893">-0.0017347060511418576</cx:pt>
          <cx:pt idx="894">0.0048905878342219754</cx:pt>
          <cx:pt idx="895">0.0073493194561026504</cx:pt>
          <cx:pt idx="896">0.0092322851858696996</cx:pt>
          <cx:pt idx="897">0.006339286468446525</cx:pt>
          <cx:pt idx="898">0.0089830600681727758</cx:pt>
          <cx:pt idx="899">-0.0014216571316720049</cx:pt>
          <cx:pt idx="900">-0.00680586041792195</cx:pt>
          <cx:pt idx="901">-0.0035207559511042249</cx:pt>
          <cx:pt idx="902">0.0029473187597848249</cx:pt>
          <cx:pt idx="903">0.011446192729976976</cx:pt>
          <cx:pt idx="904">0.0038671101539020248</cx:pt>
          <cx:pt idx="905">0.0037044436486732999</cx:pt>
          <cx:pt idx="906">-0.0027678155249704251</cx:pt>
          <cx:pt idx="907">0.0017160700468470626</cx:pt>
          <cx:pt idx="908">0.00031476194356450999</cx:pt>
          <cx:pt idx="909">-1.9457272082187726e-05</cx:pt>
          <cx:pt idx="910">0.00015547597744204725</cx:pt>
          <cx:pt idx="911">-4.4133099360196251e-05</cx:pt>
          <cx:pt idx="912">-0.000543365606209625</cx:pt>
          <cx:pt idx="913">0.00078643126220000745</cx:pt>
          <cx:pt idx="914">-0.0026488781857098502</cx:pt>
          <cx:pt idx="915">-0.0080169723479124495</cx:pt>
          <cx:pt idx="916">-0.0037213896906237499</cx:pt>
          <cx:pt idx="917">-0.0025207102102735501</cx:pt>
          <cx:pt idx="918">0.00390217141120245</cx:pt>
          <cx:pt idx="919">-0.0021323072372785752</cx:pt>
          <cx:pt idx="920">0.0096283652500600506</cx:pt>
          <cx:pt idx="921">0.012570006656287375</cx:pt>
          <cx:pt idx="922">0.01786902851592605</cx:pt>
          <cx:pt idx="923">0.016991715441265775</cx:pt>
          <cx:pt idx="924">-0.001488710648914625</cx:pt>
          <cx:pt idx="925">0.0031499391454861999</cx:pt>
          <cx:pt idx="926">0.012138286939637925</cx:pt>
          <cx:pt idx="927">-0.0051622367987147</cx:pt>
          <cx:pt idx="928">-0.014836608873933149</cx:pt>
          <cx:pt idx="929">-0.0134715283661386</cx:pt>
          <cx:pt idx="930">-0.0074632929055018504</cx:pt>
          <cx:pt idx="931">0.0056583733600276496</cx:pt>
          <cx:pt idx="932">0.0077078901171000747</cx:pt>
          <cx:pt idx="933">0.0029706008275904752</cx:pt>
          <cx:pt idx="934">-0.0012443926064761126</cx:pt>
          <cx:pt idx="935">0.0011728289047154374</cx:pt>
          <cx:pt idx="936">3.3463419519820001e-05</cx:pt>
          <cx:pt idx="937">-8.3312894298289507e-05</cx:pt>
          <cx:pt idx="938">0.00018926052215661299</cx:pt>
          <cx:pt idx="939">0.00020806555476961174</cx:pt>
          <cx:pt idx="940">0.0002408036776331295</cx:pt>
          <cx:pt idx="941">-0.00097508992519385995</cx:pt>
          <cx:pt idx="942">-0.0051216702158519752</cx:pt>
          <cx:pt idx="943">-0.0089900687324613506</cx:pt>
          <cx:pt idx="944">0.00066052534136561505</cx:pt>
          <cx:pt idx="945">-0.00018246594787767851</cx:pt>
          <cx:pt idx="946">0.0057556278870949749</cx:pt>
          <cx:pt idx="947">0.0047878924486107503</cx:pt>
          <cx:pt idx="948">0.00448132246575515</cx:pt>
          <cx:pt idx="949">0.01503679429275075</cx:pt>
          <cx:pt idx="950">0.0023021570223169798</cx:pt>
          <cx:pt idx="951">-0.0037791247583726</cx:pt>
          <cx:pt idx="952">0.0018375670233972724</cx:pt>
          <cx:pt idx="953">0.0041122595986128252</cx:pt>
          <cx:pt idx="954">0.00125962252759585</cx:pt>
          <cx:pt idx="955">2.7865554424066e-06</cx:pt>
          <cx:pt idx="956">-0.01145877455292765</cx:pt>
          <cx:pt idx="957">-0.01588639643177445</cx:pt>
          <cx:pt idx="958">-0.00683806151829145</cx:pt>
          <cx:pt idx="959">0.0010546685120158749</cx:pt>
          <cx:pt idx="960">0.010158463863838025</cx:pt>
          <cx:pt idx="961">0.00124732703798457</cx:pt>
          <cx:pt idx="962">0.00167066530608567</cx:pt>
          <cx:pt idx="963">0.00078567507985420496</cx:pt>
          <cx:pt idx="964">0.0009685207832579</cx:pt>
          <cx:pt idx="965">-8.5989589441326999e-05</cx:pt>
          <cx:pt idx="966">4.1461011584616501e-05</cx:pt>
          <cx:pt idx="967">0.00021685806727210399</cx:pt>
          <cx:pt idx="968">0.00059772714382262996</cx:pt>
          <cx:pt idx="969">-0.0020366660341984799</cx:pt>
          <cx:pt idx="970">-0.0053649761204230253</cx:pt>
          <cx:pt idx="971">-0.0037065224058571</cx:pt>
          <cx:pt idx="972">0.0028743149194019749</cx:pt>
          <cx:pt idx="973">-0.00039521482111721498</cx:pt>
          <cx:pt idx="974">0.0070704752974305252</cx:pt>
          <cx:pt idx="975">0.0055294850440254497</cx:pt>
          <cx:pt idx="976">0.0061419421137693751</cx:pt>
          <cx:pt idx="977">0.0050499634027079748</cx:pt>
          <cx:pt idx="978">-0.002974566466860775</cx:pt>
          <cx:pt idx="979">-0.0094868740056469007</cx:pt>
          <cx:pt idx="980">-9.6755546438919251e-05</cx:pt>
          <cx:pt idx="981">-0.0018708801617473576</cx:pt>
          <cx:pt idx="982">0.0052635813338022001</cx:pt>
          <cx:pt idx="983">0.0017217292449190375</cx:pt>
          <cx:pt idx="984">-0.0010461143957342875</cx:pt>
          <cx:pt idx="985">-0.001344846878324125</cx:pt>
          <cx:pt idx="986">-0.0025946157178985498</cx:pt>
          <cx:pt idx="987">-0.0094697577710970496</cx:pt>
          <cx:pt idx="988">-0.0066549894158474</cx:pt>
          <cx:pt idx="989">-0.0040398502902576246</cx:pt>
          <cx:pt idx="990">-0.001787455646490715</cx:pt>
          <cx:pt idx="991">-0.0050788152555527504</cx:pt>
          <cx:pt idx="992">-0.0018009832381853301</cx:pt>
          <cx:pt idx="993">-0.0017347060511418576</cx:pt>
          <cx:pt idx="994">0.0048905878342219754</cx:pt>
          <cx:pt idx="995">0.0073493194561026504</cx:pt>
          <cx:pt idx="996">0.0092322851858696996</cx:pt>
          <cx:pt idx="997">0.006339286468446525</cx:pt>
          <cx:pt idx="998">0.0089830600681727758</cx:pt>
          <cx:pt idx="999">-0.0014216571316720049</cx:pt>
          <cx:pt idx="1000">-0.00680586041792195</cx:pt>
          <cx:pt idx="1001">-0.0035207559511042249</cx:pt>
          <cx:pt idx="1002">0.0029473187597848249</cx:pt>
          <cx:pt idx="1003">0.011446192729976976</cx:pt>
          <cx:pt idx="1004">0.0038671101539020248</cx:pt>
          <cx:pt idx="1005">0.0037044436486732999</cx:pt>
          <cx:pt idx="1006">-0.0027678155249704251</cx:pt>
          <cx:pt idx="1007">0.0017160700468470626</cx:pt>
          <cx:pt idx="1008">0.00031476194356450999</cx:pt>
          <cx:pt idx="1009">-1.9457272082187726e-05</cx:pt>
          <cx:pt idx="1010">0.00015547597744204725</cx:pt>
          <cx:pt idx="1011">-4.4133099360196251e-05</cx:pt>
          <cx:pt idx="1012">-0.000543365606209625</cx:pt>
          <cx:pt idx="1013">0.00078643126220000745</cx:pt>
          <cx:pt idx="1014">-0.0026488781857098502</cx:pt>
          <cx:pt idx="1015">-0.0080169723479124495</cx:pt>
          <cx:pt idx="1016">-0.0037213896906237499</cx:pt>
          <cx:pt idx="1017">-0.0025207102102735501</cx:pt>
          <cx:pt idx="1018">0.00390217141120245</cx:pt>
          <cx:pt idx="1019">-0.0021323072372785752</cx:pt>
          <cx:pt idx="1020">0.0096283652500600506</cx:pt>
          <cx:pt idx="1021">0.012570006656287375</cx:pt>
          <cx:pt idx="1022">0.01786902851592605</cx:pt>
          <cx:pt idx="1023">0.016991715441265775</cx:pt>
          <cx:pt idx="1024">-0.001488710648914625</cx:pt>
          <cx:pt idx="1025">0.0031499391454861999</cx:pt>
          <cx:pt idx="1026">0.012138286939637925</cx:pt>
          <cx:pt idx="1027">-0.0051622367987147</cx:pt>
          <cx:pt idx="1028">-0.014836608873933149</cx:pt>
          <cx:pt idx="1029">-0.0134715283661386</cx:pt>
          <cx:pt idx="1030">-0.0074632929055018504</cx:pt>
          <cx:pt idx="1031">0.0056583733600276496</cx:pt>
          <cx:pt idx="1032">0.0077078901171000747</cx:pt>
          <cx:pt idx="1033">0.0029706008275904752</cx:pt>
          <cx:pt idx="1034">-0.0012443926064761126</cx:pt>
          <cx:pt idx="1035">0.0011728289047154374</cx:pt>
          <cx:pt idx="1036">3.3463419519820001e-05</cx:pt>
          <cx:pt idx="1037">-8.3312894298289507e-05</cx:pt>
          <cx:pt idx="1038">0.00018926052215661299</cx:pt>
          <cx:pt idx="1039">0.00020806555476961174</cx:pt>
          <cx:pt idx="1040">0.0002408036776331295</cx:pt>
          <cx:pt idx="1041">-0.00097508992519385995</cx:pt>
          <cx:pt idx="1042">-0.0051216702158519752</cx:pt>
          <cx:pt idx="1043">-0.0089900687324613506</cx:pt>
          <cx:pt idx="1044">0.00066052534136561505</cx:pt>
          <cx:pt idx="1045">-0.00018246594787767851</cx:pt>
          <cx:pt idx="1046">0.0057556278870949749</cx:pt>
          <cx:pt idx="1047">0.0047878924486107503</cx:pt>
          <cx:pt idx="1048">0.00448132246575515</cx:pt>
          <cx:pt idx="1049">0.01503679429275075</cx:pt>
          <cx:pt idx="1050">0.0023021570223169798</cx:pt>
          <cx:pt idx="1051">-0.0037791247583726</cx:pt>
          <cx:pt idx="1052">0.0018375670233972724</cx:pt>
          <cx:pt idx="1053">0.0041122595986128252</cx:pt>
          <cx:pt idx="1054">0.00125962252759585</cx:pt>
          <cx:pt idx="1055">2.7865554424066e-06</cx:pt>
          <cx:pt idx="1056">-0.01145877455292765</cx:pt>
          <cx:pt idx="1057">-0.01588639643177445</cx:pt>
          <cx:pt idx="1058">-0.00683806151829145</cx:pt>
          <cx:pt idx="1059">0.0010546685120158749</cx:pt>
          <cx:pt idx="1060">0.010158463863838025</cx:pt>
          <cx:pt idx="1061">0.00124732703798457</cx:pt>
          <cx:pt idx="1062">0.00167066530608567</cx:pt>
          <cx:pt idx="1063">0.00078567507985420496</cx:pt>
          <cx:pt idx="1064">0.0009685207832579</cx:pt>
          <cx:pt idx="1065">-8.5989589441326999e-05</cx:pt>
          <cx:pt idx="1066">4.1461011584616501e-05</cx:pt>
          <cx:pt idx="1067">0.00021685806727210399</cx:pt>
          <cx:pt idx="1068">0.00059772714382262996</cx:pt>
          <cx:pt idx="1069">-0.0020366660341984799</cx:pt>
          <cx:pt idx="1070">-0.0053649761204230253</cx:pt>
          <cx:pt idx="1071">-0.0037065224058571</cx:pt>
          <cx:pt idx="1072">0.0028743149194019749</cx:pt>
          <cx:pt idx="1073">-0.00039521482111721498</cx:pt>
          <cx:pt idx="1074">0.0070704752974305252</cx:pt>
          <cx:pt idx="1075">0.0055294850440254497</cx:pt>
          <cx:pt idx="1076">0.0061419421137693751</cx:pt>
          <cx:pt idx="1077">0.0050499634027079748</cx:pt>
          <cx:pt idx="1078">-0.002974566466860775</cx:pt>
          <cx:pt idx="1079">-0.0094868740056469007</cx:pt>
          <cx:pt idx="1080">-9.6755546438919251e-05</cx:pt>
          <cx:pt idx="1081">-0.0018708801617473576</cx:pt>
          <cx:pt idx="1082">0.0052635813338022001</cx:pt>
          <cx:pt idx="1083">0.0017217292449190375</cx:pt>
        </cx:lvl>
      </cx:numDim>
    </cx:data>
    <cx:data id="34">
      <cx:numDim type="val">
        <cx:f>Sheet2!$AI$1:$AI$1084</cx:f>
        <cx:lvl ptCount="1084" formatCode="0.00E+00">
          <cx:pt idx="0">-6.06565429705458e-05</cx:pt>
          <cx:pt idx="1">5.9286882254233599e-05</cx:pt>
          <cx:pt idx="2">0.00015474199865370299</cx:pt>
          <cx:pt idx="3">0.00021994231399756001</cx:pt>
          <cx:pt idx="4">0.00092158660674229102</cx:pt>
          <cx:pt idx="5">-0.00034748685311894798</cx:pt>
          <cx:pt idx="6">-0.00029350433988741301</cx:pt>
          <cx:pt idx="7">-0.00058930493812374201</cx:pt>
          <cx:pt idx="8">0.00068806855582297295</cx:pt>
          <cx:pt idx="9">9.0498264469086103e-05</cx:pt>
          <cx:pt idx="10">-0.00061212429702204002</cx:pt>
          <cx:pt idx="11">0.00097522063029042505</cx:pt>
          <cx:pt idx="12">0.00015711046888182301</cx:pt>
          <cx:pt idx="13">0.00081959356257415498</cx:pt>
          <cx:pt idx="14">-6.4050903646878501e-05</cx:pt>
          <cx:pt idx="15">0.000269108791787645</cx:pt>
          <cx:pt idx="16">6.5981624462609e-05</cx:pt>
          <cx:pt idx="17">8.1840460923043306e-05</cx:pt>
          <cx:pt idx="18">-2.50114262929088e-06</cx:pt>
          <cx:pt idx="19">0.00017352620768486799</cx:pt>
          <cx:pt idx="20">0.000778039823921269</cx:pt>
          <cx:pt idx="21">0.000238913075471059</cx:pt>
          <cx:pt idx="22">-0.00015031003860815301</cx:pt>
          <cx:pt idx="23">0.00059622374972844296</cx:pt>
          <cx:pt idx="24">-0.00049584827146562495</cx:pt>
          <cx:pt idx="25">0.00020201950424280599</cx:pt>
          <cx:pt idx="26">0.00054878395328472</cx:pt>
          <cx:pt idx="27">-0.00026370867822650499</cx:pt>
          <cx:pt idx="28">-0.000439479521334007</cx:pt>
          <cx:pt idx="29">0.00038325987161945901</cx:pt>
          <cx:pt idx="30">-0.000102202133414943</cx:pt>
          <cx:pt idx="31">0.00019547729838242199</cx:pt>
          <cx:pt idx="32">-5.5680323882926699e-05</cx:pt>
          <cx:pt idx="33">-7.3158181278220794e-05</cx:pt>
          <cx:pt idx="34">0.0095006945499579998</cx:pt>
          <cx:pt idx="35">0.018256668464946401</cx:pt>
          <cx:pt idx="36">0.017882141065043301</cx:pt>
          <cx:pt idx="37">0.0069457629449089803</cx:pt>
          <cx:pt idx="38">0.00387929474488745</cx:pt>
          <cx:pt idx="39">0.0069949023219546304</cx:pt>
          <cx:pt idx="40">0.0136348650451568</cx:pt>
          <cx:pt idx="41">0.0097372352163916393</cx:pt>
          <cx:pt idx="42">-0.000645407616167635</cx:pt>
          <cx:pt idx="43">0.0094760784961219202</cx:pt>
          <cx:pt idx="44">0.015378981171909001</cx:pt>
          <cx:pt idx="45">0.010016506624674199</cx:pt>
          <cx:pt idx="46">0.0072891830946838002</cx:pt>
          <cx:pt idx="47">0.0089010314829455206</cx:pt>
          <cx:pt idx="48">0.00610957969906016</cx:pt>
          <cx:pt idx="49">0.0042164844900418599</cx:pt>
          <cx:pt idx="50">0.0035326196726290201</cx:pt>
          <cx:pt idx="51">0.0029747999334846001</cx:pt>
          <cx:pt idx="52">-0.000347383990356591</cx:pt>
          <cx:pt idx="53">-0.00017561376790088101</cx:pt>
          <cx:pt idx="54">0.00024960824764461202</cx:pt>
          <cx:pt idx="55">0.00032078393836899801</cx:pt>
          <cx:pt idx="56">-0.00011744916207294801</cx:pt>
          <cx:pt idx="57">-0.00042231347979316798</cx:pt>
          <cx:pt idx="58">0.00028434944291002402</cx:pt>
          <cx:pt idx="59">0.00229223062417108</cx:pt>
          <cx:pt idx="60">0.00096031280400855695</cx:pt>
          <cx:pt idx="61">-0.000141887023989163</cx:pt>
          <cx:pt idx="62">0.010429822156065</cx:pt>
          <cx:pt idx="63">0.032841554889374298</cx:pt>
          <cx:pt idx="64">0.041139169869493397</cx:pt>
          <cx:pt idx="65">0.035289057035909399</cx:pt>
          <cx:pt idx="66">0.057609097234431403</cx:pt>
          <cx:pt idx="67">0.065526642818851302</cx:pt>
          <cx:pt idx="68">0.067162235727554503</cx:pt>
          <cx:pt idx="69">0.030580811454256999</cx:pt>
          <cx:pt idx="70">0.030178711976212799</cx:pt>
          <cx:pt idx="71">0.042328508528539803</cx:pt>
          <cx:pt idx="72">0.052203063870879897</cx:pt>
          <cx:pt idx="73">0.030161893143247898</cx:pt>
          <cx:pt idx="74">0.053280258316172398</cx:pt>
          <cx:pt idx="75">0.030462216241831999</cx:pt>
          <cx:pt idx="76">0.022052816516739199</cx:pt>
          <cx:pt idx="77">0.024878247456298099</cx:pt>
          <cx:pt idx="78">0.016438764080685699</cx:pt>
          <cx:pt idx="79">0.0060659913052438898</cx:pt>
          <cx:pt idx="80">0.00057083203633927898</cx:pt>
          <cx:pt idx="81">-0.00112388691660369</cx:pt>
          <cx:pt idx="82">-7.7442940388107904e-06</cx:pt>
          <cx:pt idx="83">0.00080626706082770599</cx:pt>
          <cx:pt idx="84">-0.00043509992098750901</cx:pt>
          <cx:pt idx="85">-0.00022196221394606101</cx:pt>
          <cx:pt idx="86">-0.00192571670211933</cx:pt>
          <cx:pt idx="87">0.0057098418307472204</cx:pt>
          <cx:pt idx="88">0.0080787250470148002</cx:pt>
          <cx:pt idx="89">0.0072407370609146897</cx:pt>
          <cx:pt idx="90">0.022464961932299399</cx:pt>
          <cx:pt idx="91">0.023097830166618601</cx:pt>
          <cx:pt idx="92">0.047710100044470599</cx:pt>
          <cx:pt idx="93">0.102875702139964</cx:pt>
          <cx:pt idx="94">0.098102404960426506</cx:pt>
          <cx:pt idx="95">0.10147396401130999</cx:pt>
          <cx:pt idx="96">0.12284971257722301</cx:pt>
          <cx:pt idx="97">0.14930885741236799</cx:pt>
          <cx:pt idx="98">0.096102244516694094</cx:pt>
          <cx:pt idx="99">0.039604866294854602</cx:pt>
          <cx:pt idx="100">0.029546731977101202</cx:pt>
          <cx:pt idx="101">-0.0051571870745135999</cx:pt>
          <cx:pt idx="102">0.038715260019947899</cx:pt>
          <cx:pt idx="103">0.034026033964717699</cx:pt>
          <cx:pt idx="104">-0.0034726135792195099</cx:pt>
          <cx:pt idx="105">0.0298122881758392</cx:pt>
          <cx:pt idx="106">0.020360831236374201</cx:pt>
          <cx:pt idx="107">0.013381680307991001</cx:pt>
          <cx:pt idx="108">0.0040567813097762001</cx:pt>
          <cx:pt idx="109">-0.0083119949325363499</cx:pt>
          <cx:pt idx="110">-0.00159789004601944</cx:pt>
          <cx:pt idx="111">-0.00062952256300752697</cx:pt>
          <cx:pt idx="112">-0.00108881307225478</cx:pt>
          <cx:pt idx="113">-0.00058793887264682197</cx:pt>
          <cx:pt idx="114">-0.0075802884053699201</cx:pt>
          <cx:pt idx="115">-0.0027397519086894999</cx:pt>
          <cx:pt idx="116">0.0093477234447918705</cx:pt>
          <cx:pt idx="117">0.038458501152549701</cx:pt>
          <cx:pt idx="118">0.040827019305988303</cx:pt>
          <cx:pt idx="119">0.042512192560582703</cx:pt>
          <cx:pt idx="120">0.066162034820364896</cx:pt>
          <cx:pt idx="121">0.12726559143516999</cx:pt>
          <cx:pt idx="122">0.13543681952769401</cx:pt>
          <cx:pt idx="123">0.0606954733242899</cx:pt>
          <cx:pt idx="124">0.056066540132390798</cx:pt>
          <cx:pt idx="125">0.0071746148841770902</cx:pt>
          <cx:pt idx="126">0.0110012984117577</cx:pt>
          <cx:pt idx="127">-0.023197727424312999</cx:pt>
          <cx:pt idx="128">0.010826018514641799</cx:pt>
          <cx:pt idx="129">0.0293845835504669</cx:pt>
          <cx:pt idx="130">0.019166090725180301</cx:pt>
          <cx:pt idx="131">0.0141045545246499</cx:pt>
          <cx:pt idx="132">-0.0280516535281361</cx:pt>
          <cx:pt idx="133">-0.030977000376678401</cx:pt>
          <cx:pt idx="134">-0.063072330042888897</cx:pt>
          <cx:pt idx="135">-0.082381492725463107</cx:pt>
          <cx:pt idx="136">-0.090001795684664307</cx:pt>
          <cx:pt idx="137">-0.043563916971386098</cx:pt>
          <cx:pt idx="138">-0.0055760339334477499</cx:pt>
          <cx:pt idx="139">0.0030492535551211401</cx:pt>
          <cx:pt idx="140">6.9154599707770405e-05</cx:pt>
          <cx:pt idx="141">-0.00043652282965356</cx:pt>
          <cx:pt idx="142">-0.0018738455489559201</cx:pt>
          <cx:pt idx="143">0.00183815141997072</cx:pt>
          <cx:pt idx="144">0.0243427065591434</cx:pt>
          <cx:pt idx="145">-0.017337857792197799</cx:pt>
          <cx:pt idx="146">-0.029018344832054899</cx:pt>
          <cx:pt idx="147">0.012020237682436799</cx:pt>
          <cx:pt idx="148">0.027844857843813599</cx:pt>
          <cx:pt idx="149">0.0043175795892522496</cx:pt>
          <cx:pt idx="150">0.0989940284255965</cx:pt>
          <cx:pt idx="151">0.022068192062844098</cx:pt>
          <cx:pt idx="152">-0.0117715138189866</cx:pt>
          <cx:pt idx="153">0.00097433353014475305</cx:pt>
          <cx:pt idx="154">-0.0048770832883499897</cx:pt>
          <cx:pt idx="155">-0.0031192136807384001</cx:pt>
          <cx:pt idx="156">-0.025915611251044201</cx:pt>
          <cx:pt idx="157">-0.0056936323434228601</cx:pt>
          <cx:pt idx="158">-0.0342360391261411</cx:pt>
          <cx:pt idx="159">-0.028881946110010801</cx:pt>
          <cx:pt idx="160">-0.018718837456552801</cx:pt>
          <cx:pt idx="161">-0.063419257267869802</cx:pt>
          <cx:pt idx="162">-0.11548633238119101</cx:pt>
          <cx:pt idx="163">-0.14152440584411299</cx:pt>
          <cx:pt idx="164">-0.0942241832313431</cx:pt>
          <cx:pt idx="165">-0.022024470439615199</cx:pt>
          <cx:pt idx="166">0.0103499006081998</cx:pt>
          <cx:pt idx="167">0.0033215689018814198</cx:pt>
          <cx:pt idx="168">-3.6927575150002e-05</cx:pt>
          <cx:pt idx="169">-0.00057094850237737304</cx:pt>
          <cx:pt idx="170">0.00129932207148548</cx:pt>
          <cx:pt idx="171">0.013206318164947901</cx:pt>
          <cx:pt idx="172">0.031572043432383998</cx:pt>
          <cx:pt idx="173">-0.0097489308601818592</cx:pt>
          <cx:pt idx="174">-0.0013268162117500101</cx:pt>
          <cx:pt idx="175">-0.0085640251700941795</cx:pt>
          <cx:pt idx="176">-0.012044091494182301</cx:pt>
          <cx:pt idx="177">-0.062614406239850803</cx:pt>
          <cx:pt idx="178">-0.0178733061387473</cx:pt>
          <cx:pt idx="179">0.0072064823475034602</cx:pt>
          <cx:pt idx="180">-0.055567628929316402</cx:pt>
          <cx:pt idx="181">-0.10691897846335199</cx:pt>
          <cx:pt idx="182">-0.060821162973767197</cx:pt>
          <cx:pt idx="183">-0.095119602640497306</cx:pt>
          <cx:pt idx="184">-0.028185289402300799</cx:pt>
          <cx:pt idx="185">-0.070664264895143797</cx:pt>
          <cx:pt idx="186">-0.118189210732194</cx:pt>
          <cx:pt idx="187">-0.122991858465639</cx:pt>
          <cx:pt idx="188">-0.12759589363163901</cx:pt>
          <cx:pt idx="189">-0.095928533525990498</cx:pt>
          <cx:pt idx="190">-0.12797792915322101</cx:pt>
          <cx:pt idx="191">-0.121697456537691</cx:pt>
          <cx:pt idx="192">-0.056886417739278702</cx:pt>
          <cx:pt idx="193">-0.0135957377971843</cx:pt>
          <cx:pt idx="194">0.0079800377603999502</cx:pt>
          <cx:pt idx="195">0.0094438350084245191</cx:pt>
          <cx:pt idx="196">-0.00074357445411022099</cx:pt>
          <cx:pt idx="197">-1.81370696939278e-05</cx:pt>
          <cx:pt idx="198">0.0037235719768378001</cx:pt>
          <cx:pt idx="199">0.00077824236788266005</cx:pt>
          <cx:pt idx="200">0.010376729953355149</cx:pt>
          <cx:pt idx="201">0.0020134928008121674</cx:pt>
          <cx:pt idx="202">-0.00056376227925395502</cx:pt>
          <cx:pt idx="203">-0.014106230951391375</cx:pt>
          <cx:pt idx="204">-0.02008278517491445</cx:pt>
          <cx:pt idx="205">-0.020460310468896625</cx:pt>
          <cx:pt idx="206">-0.0012805269395384949</cx:pt>
          <cx:pt idx="207">0.013428315778075375</cx:pt>
          <cx:pt idx="208">-0.014806527573170424</cx:pt>
          <cx:pt idx="209">-0.0110405024351317</cx:pt>
          <cx:pt idx="210">-0.013412552667267876</cx:pt>
          <cx:pt idx="211">-0.011933129326050425</cx:pt>
          <cx:pt idx="212">-0.012841313051074525</cx:pt>
          <cx:pt idx="213">-0.0049944781543896496</cx:pt>
          <cx:pt idx="214">-0.0069742003595304504</cx:pt>
          <cx:pt idx="215">-0.027102726408464499</cx:pt>
          <cx:pt idx="216">-0.035137156390750997</cx:pt>
          <cx:pt idx="217">-0.029485169168135001</cx:pt>
          <cx:pt idx="218">-0.033595837667294001</cx:pt>
          <cx:pt idx="219">-0.023704198955512124</cx:pt>
          <cx:pt idx="220">-0.0094900523722559246</cx:pt>
          <cx:pt idx="221">-0.00064480522001186499</cx:pt>
          <cx:pt idx="222">-0.00028223255722384751</cx:pt>
          <cx:pt idx="223">0.0014014102874634201</cx:pt>
          <cx:pt idx="224">0.0013243852812906949</cx:pt>
          <cx:pt idx="225">-1.5516513937842426e-05</cx:pt>
          <cx:pt idx="226">-0.00066671517079765251</cx:pt>
          <cx:pt idx="227">-0.0023072268772732175</cx:pt>
          <cx:pt idx="228">0.015637154552593523</cx:pt>
          <cx:pt idx="229">0.015226273820280675</cx:pt>
          <cx:pt idx="230">0.0079678352668628508</cx:pt>
          <cx:pt idx="231">-0.0086081669767829258</cx:pt>
          <cx:pt idx="232">-0.017909458244468299</cx:pt>
          <cx:pt idx="233">-0.015708923235682348</cx:pt>
          <cx:pt idx="234">0.0019658491606424451</cx:pt>
          <cx:pt idx="235">-0.0064886526602698251</cx:pt>
          <cx:pt idx="236">-0.011271213677319775</cx:pt>
          <cx:pt idx="237">-0.0012360848195943201</cx:pt>
          <cx:pt idx="238">0.013248460054766325</cx:pt>
          <cx:pt idx="239">-0.0059813943391000502</cx:pt>
          <cx:pt idx="240">0.010049267350070074</cx:pt>
          <cx:pt idx="241">0.0077256590057931248</cx:pt>
          <cx:pt idx="242">-0.019861485533979401</cx:pt>
          <cx:pt idx="243">-0.0191296241266363</cx:pt>
          <cx:pt idx="244">0.0018804585567494974</cx:pt>
          <cx:pt idx="245">-0.015159465890492675</cx:pt>
          <cx:pt idx="246">-0.028558303005549499</cx:pt>
          <cx:pt idx="247">-0.020167567672305375</cx:pt>
          <cx:pt idx="248">-0.018841357498380201</cx:pt>
          <cx:pt idx="249">-0.0070590091938071749</cx:pt>
          <cx:pt idx="250">-0.0033879256989440749</cx:pt>
          <cx:pt idx="251">-0.00014619468527521574</cx:pt>
          <cx:pt idx="252">0.00015423616236902326</cx:pt>
          <cx:pt idx="253">-0.00077681399011606249</cx:pt>
          <cx:pt idx="254">-0.00099398585354494996</cx:pt>
          <cx:pt idx="255">-0.0025207249055008252</cx:pt>
          <cx:pt idx="256">0.0110522017813984</cx:pt>
          <cx:pt idx="257">0.012572090900601025</cx:pt>
          <cx:pt idx="258">-0.013077090412465225</cx:pt>
          <cx:pt idx="259">-0.01243493069258635</cx:pt>
          <cx:pt idx="260">-0.020791331906324775</cx:pt>
          <cx:pt idx="261">-0.012470725709011424</cx:pt>
          <cx:pt idx="262">0.0012401458928605175</cx:pt>
          <cx:pt idx="263">-0.020790012676712325</cx:pt>
          <cx:pt idx="264">-0.00037363370396100999</cx:pt>
          <cx:pt idx="265">0.026406676241100002</cx:pt>
          <cx:pt idx="266">0.018816489943173049</cx:pt>
          <cx:pt idx="267">-0.0041215348905060999</cx:pt>
          <cx:pt idx="268">0.00562167876719105</cx:pt>
          <cx:pt idx="269">-0.0048039292887371004</cx:pt>
          <cx:pt idx="270">-0.017826358043082375</cx:pt>
          <cx:pt idx="271">-0.011963214132353526</cx:pt>
          <cx:pt idx="272">0.0015193550395625674</cx:pt>
          <cx:pt idx="273">-0.015135552146586975</cx:pt>
          <cx:pt idx="274">-0.0209444857329068</cx:pt>
          <cx:pt idx="275">-0.020076057704284625</cx:pt>
          <cx:pt idx="276">-0.0024614203237154327</cx:pt>
          <cx:pt idx="277">-0.0120528451456921</cx:pt>
          <cx:pt idx="278">-0.0092753145049484752</cx:pt>
          <cx:pt idx="279">-0.0083298331346737756</cx:pt>
          <cx:pt idx="280">-4.7009802453127252e-05</cx:pt>
          <cx:pt idx="281">-0.00014120410967995449</cx:pt>
          <cx:pt idx="282">-0.0019676438513260151</cx:pt>
          <cx:pt idx="283">-0.00087138351831274503</cx:pt>
          <cx:pt idx="284">0.0053221308951908004</cx:pt>
          <cx:pt idx="285">0.007188639769113</cx:pt>
          <cx:pt idx="286">-0.009084921038221375</cx:pt>
          <cx:pt idx="287">-0.015974981563104826</cx:pt>
          <cx:pt idx="288">-0.0086922152315518746</cx:pt>
          <cx:pt idx="289">-0.0045024973524307246</cx:pt>
          <cx:pt idx="290">-0.0074859203473285497</cx:pt>
          <cx:pt idx="291">-0.019510962495163701</cx:pt>
          <cx:pt idx="292">-0.0059275154534444499</cx:pt>
          <cx:pt idx="293">0.016028146329215901</cx:pt>
          <cx:pt idx="294">0.029205207139856248</cx:pt>
          <cx:pt idx="295">0.0022356525819840524</cx:pt>
          <cx:pt idx="296">-0.0082600311412644248</cx:pt>
          <cx:pt idx="297">-0.0022212627009278699</cx:pt>
          <cx:pt idx="298">0.0031088555217699248</cx:pt>
          <cx:pt idx="299">-0.093625192688648204</cx:pt>
          <cx:pt idx="300">-0.033392241225012699</cx:pt>
          <cx:pt idx="301">-0.0043741355352093503</cx:pt>
          <cx:pt idx="302">-0.018136753261909399</cx:pt>
          <cx:pt idx="303">-0.016375925897156699</cx:pt>
          <cx:pt idx="304">-0.0127654576049826</cx:pt>
          <cx:pt idx="305">-0.048549241234019297</cx:pt>
          <cx:pt idx="306">-0.0186530405439915</cx:pt>
          <cx:pt idx="307">-0.0092720478148334805</cx:pt>
          <cx:pt idx="308">-0.00032557163722360502</cx:pt>
          <cx:pt idx="309">0.0022136156565565899</cx:pt>
          <cx:pt idx="310">-0.010557256440167801</cx:pt>
          <cx:pt idx="311">-0.0059725396017630697</cx:pt>
          <cx:pt idx="312">-0.0118497064370638</cx:pt>
          <cx:pt idx="313">-0.018382137482278699</cx:pt>
          <cx:pt idx="314">-0.0011113991010354</cx:pt>
          <cx:pt idx="315">0.010427215760255199</cx:pt>
          <cx:pt idx="316">-0.017021400894731</cx:pt>
          <cx:pt idx="317">-0.038283338750107303</cx:pt>
          <cx:pt idx="318">-0.10464175271088</cx:pt>
          <cx:pt idx="319">-0.064587740839258403</cx:pt>
          <cx:pt idx="320">-0.139325489603389</cx:pt>
          <cx:pt idx="321">-0.114664293477779</cx:pt>
          <cx:pt idx="322">-0.043327603008006199</cx:pt>
          <cx:pt idx="323">-0.020231515245706801</cx:pt>
          <cx:pt idx="324">0.0131748283564889</cx:pt>
          <cx:pt idx="325">0.064615982453964799</cx:pt>
          <cx:pt idx="326">0.14683154084522801</cx:pt>
          <cx:pt idx="327">0.0207038121346424</cx:pt>
          <cx:pt idx="328">-0.013474448231773101</cx:pt>
          <cx:pt idx="329">0.052746131923393301</cx:pt>
          <cx:pt idx="330">0.0070892516086273399</cx:pt>
          <cx:pt idx="331">0.021242177182349001</cx:pt>
          <cx:pt idx="332">0.072553567979515995</cx:pt>
          <cx:pt idx="333">0.0166423276623771</cx:pt>
          <cx:pt idx="334">0.00561686879975866</cx:pt>
          <cx:pt idx="335">-0.00084822944289986895</cx:pt>
          <cx:pt idx="336">-0.00020760646829100899</cx:pt>
          <cx:pt idx="337">-0.00051944542406140502</cx:pt>
          <cx:pt idx="338">-0.010542444982143399</cx:pt>
          <cx:pt idx="339">-0.025058848324055801</cx:pt>
          <cx:pt idx="340">-0.024180271729188199</cx:pt>
          <cx:pt idx="341">-0.034203204260459197</cx:pt>
          <cx:pt idx="342">-0.010232852378483599</cx:pt>
          <cx:pt idx="343">-0.018765376255555102</cx:pt>
          <cx:pt idx="344">-0.045663456001794001</cx:pt>
          <cx:pt idx="345">0.037296322522704997</cx:pt>
          <cx:pt idx="346">0.015141171268054501</cx:pt>
          <cx:pt idx="347">-0.103511397045284</cx:pt>
          <cx:pt idx="348">-0.20021857799037601</cx:pt>
          <cx:pt idx="349">-0.126195313987609</cx:pt>
          <cx:pt idx="350">-0.029693828026748598</cx:pt>
          <cx:pt idx="351">-0.0138314449002387</cx:pt>
          <cx:pt idx="352">0.050834898932424703</cx:pt>
          <cx:pt idx="353">0.13353303400047201</cx:pt>
          <cx:pt idx="354">0.068324395752683703</cx:pt>
          <cx:pt idx="355">0.0136685044742949</cx:pt>
          <cx:pt idx="356">0.063824580206882503</cx:pt>
          <cx:pt idx="357">0.058984497288354899</cx:pt>
          <cx:pt idx="358">0.057805078377240297</cx:pt>
          <cx:pt idx="359">0.122921689053596</cx:pt>
          <cx:pt idx="360">0.13404788545167201</cx:pt>
          <cx:pt idx="361">0.0085617178404060208</cx:pt>
          <cx:pt idx="362">0.00076580427384186501</cx:pt>
          <cx:pt idx="363">-0.00387746297387862</cx:pt>
          <cx:pt idx="364">-0.00039590480075403999</cx:pt>
          <cx:pt idx="365">0.00045223552185035898</cx:pt>
          <cx:pt idx="366">-0.0062224202084640102</cx:pt>
          <cx:pt idx="367">-0.0073329394535779002</cx:pt>
          <cx:pt idx="368">-0.0158201989277371</cx:pt>
          <cx:pt idx="369">-0.015090046210455701</cx:pt>
          <cx:pt idx="370">-0.024903488677838301</cx:pt>
          <cx:pt idx="371">-0.070416434714092493</cx:pt>
          <cx:pt idx="372">-0.022640329364996801</cx:pt>
          <cx:pt idx="373">-0.014950288555398501</cx:pt>
          <cx:pt idx="374">-0.00060807353280092295</cx:pt>
          <cx:pt idx="375">-0.13566432516351801</cx:pt>
          <cx:pt idx="376">-0.11824105426966799</cx:pt>
          <cx:pt idx="377">-0.093057947607023503</cx:pt>
          <cx:pt idx="378">0.0011144110803505301</cx:pt>
          <cx:pt idx="379">0.054072581102404399</cx:pt>
          <cx:pt idx="380">-0.0085184930386320908</cx:pt>
          <cx:pt idx="381">-0.062149543310723802</cx:pt>
          <cx:pt idx="382">0.028699451115184901</cx:pt>
          <cx:pt idx="383">0.119332636506044</cx:pt>
          <cx:pt idx="384">0.118575602110104</cx:pt>
          <cx:pt idx="385">0.083830887585305006</cx:pt>
          <cx:pt idx="386">0.12272318584961101</cx:pt>
          <cx:pt idx="387">0.186618414230909</cx:pt>
          <cx:pt idx="388">0.10484538359079</cx:pt>
          <cx:pt idx="389">0.0079647092038284805</cx:pt>
          <cx:pt idx="390">0.0098517371645488894</cx:pt>
          <cx:pt idx="391">0.0013093733568536501</cx:pt>
          <cx:pt idx="392">-0.00015540584297770501</cx:pt>
          <cx:pt idx="393">-0.00026484460865010203</cx:pt>
          <cx:pt idx="394">-0.0022819708730484299</cx:pt>
          <cx:pt idx="395">0.0062656486253865797</cx:pt>
          <cx:pt idx="396">-0.0145300931630794</cx:pt>
          <cx:pt idx="397">0.0195764988438746</cx:pt>
          <cx:pt idx="398">-0.036439829436236797</cx:pt>
          <cx:pt idx="399">-0.050365470341587802</cx:pt>
          <cx:pt idx="400">-0.013728975316381099</cx:pt>
          <cx:pt idx="401">0.023082156095289099</cx:pt>
          <cx:pt idx="402">0.047979127503433701</cx:pt>
          <cx:pt idx="403">-0.013973220543312801</cx:pt>
          <cx:pt idx="404">-0.091738240530872206</cx:pt>
          <cx:pt idx="405">-0.00058579509182676696</cx:pt>
          <cx:pt idx="406">-0.033616094310637598</cx:pt>
          <cx:pt idx="407">0.018678760536444301</cx:pt>
          <cx:pt idx="408">-0.100232302057656</cx:pt>
          <cx:pt idx="409">-0.049240191556557497</cx:pt>
          <cx:pt idx="410">0.060984435097580302</cx:pt>
          <cx:pt idx="411">0.020578760674293099</cx:pt>
          <cx:pt idx="412">0.14257788806471999</cx:pt>
          <cx:pt idx="413">0.18219399217735699</cx:pt>
          <cx:pt idx="414">0.16420011166360901</cx:pt>
          <cx:pt idx="415">0.092336164418856503</cx:pt>
          <cx:pt idx="416">0.086684064274640996</cx:pt>
          <cx:pt idx="417">0.0033761613595363299</cx:pt>
          <cx:pt idx="418">-0.0036167824875948302</cx:pt>
          <cx:pt idx="419">-0.00028653659814107399</cx:pt>
          <cx:pt idx="420">0.00060378351294834904</cx:pt>
          <cx:pt idx="421">-0.0018587931624425701</cx:pt>
          <cx:pt idx="422">-2.2858264579040799e-05</cx:pt>
          <cx:pt idx="423">-0.00334980568229139</cx:pt>
          <cx:pt idx="424">-0.0098312621582269302</cx:pt>
          <cx:pt idx="425">0.058857690502265199</cx:pt>
          <cx:pt idx="426">-0.054712895898916897</cx:pt>
          <cx:pt idx="427">-0.038745505550681403</cx:pt>
          <cx:pt idx="428">0.0215573008541231</cx:pt>
          <cx:pt idx="429">0.061451613317803799</cx:pt>
          <cx:pt idx="430">0.018559979561227</cx:pt>
          <cx:pt idx="431">-0.053825581694645401</cx:pt>
          <cx:pt idx="432">-0.060868894582935602</cx:pt>
          <cx:pt idx="433">-0.062272401955916698</cx:pt>
          <cx:pt idx="434">-0.109139799866488</cx:pt>
          <cx:pt idx="435">-0.13485430661060899</cx:pt>
          <cx:pt idx="436">-0.112652083129441</cx:pt>
          <cx:pt idx="437">-0.116686538186814</cx:pt>
          <cx:pt idx="438">-0.050156367116902197</cx:pt>
          <cx:pt idx="439">0.030046772004261299</cx:pt>
          <cx:pt idx="440">0.16931098754572199</cx:pt>
          <cx:pt idx="441">0.13121782936322701</cx:pt>
          <cx:pt idx="442">0.078763885384355303</cx:pt>
          <cx:pt idx="443">0.099916080994454898</cx:pt>
          <cx:pt idx="444">0.081448926198760693</cx:pt>
          <cx:pt idx="445">0.034502785060959898</cx:pt>
          <cx:pt idx="446">-0.00052988276876437905</cx:pt>
          <cx:pt idx="447">0.0079645846788014805</cx:pt>
          <cx:pt idx="448">-0.000124307387894939</cx:pt>
          <cx:pt idx="449">-0.00052804370831358201</cx:pt>
          <cx:pt idx="450">0.000189699465952391</cx:pt>
          <cx:pt idx="451">0.0083955410437625399</cx:pt>
          <cx:pt idx="452">0.0156747960897545</cx:pt>
          <cx:pt idx="453">0.082152059078970496</cx:pt>
          <cx:pt idx="454">0.00037561672107364399</cx:pt>
          <cx:pt idx="455">-0.024159223889140099</cx:pt>
          <cx:pt idx="456">0.030966230981638102</cx:pt>
          <cx:pt idx="457">0.0518110522102916</cx:pt>
          <cx:pt idx="458">-0.011933793112111899</cx:pt>
          <cx:pt idx="459">0.027662762281832402</cx:pt>
          <cx:pt idx="460">0.0009949524712833599</cx:pt>
          <cx:pt idx="461">-0.086767917331579097</cx:pt>
          <cx:pt idx="462">-0.082062319362353003</cx:pt>
          <cx:pt idx="463">-0.11668092086291</cx:pt>
          <cx:pt idx="464">-0.067008829946900897</cx:pt>
          <cx:pt idx="465">-0.0125355933562724</cx:pt>
          <cx:pt idx="466">-0.029602718447606001</cx:pt>
          <cx:pt idx="467">0.047754771737582899</cx:pt>
          <cx:pt idx="468">0.095701084198241596</cx:pt>
          <cx:pt idx="469">0.056859893609257001</cx:pt>
          <cx:pt idx="470">0.078842537045067995</cx:pt>
          <cx:pt idx="471">0.090634118493102295</cx:pt>
          <cx:pt idx="472">-0.0054205774055735697</cx:pt>
          <cx:pt idx="473">0.035334401112961197</cx:pt>
          <cx:pt idx="474">-0.0078928522587405296</cx:pt>
          <cx:pt idx="475">0.0011218945807117101</cx:pt>
          <cx:pt idx="476">-0.00053971340105421798</cx:pt>
          <cx:pt idx="477">0.00033106818673305101</cx:pt>
          <cx:pt idx="478">0.00075137826951490099</cx:pt>
          <cx:pt idx="479">0.0043957637485022997</cx:pt>
          <cx:pt idx="480">0.016339388375646201</cx:pt>
          <cx:pt idx="481">0.031572221296772403</cx:pt>
          <cx:pt idx="482">0.015677427615982301</cx:pt>
          <cx:pt idx="483">0.052812442056134598</cx:pt>
          <cx:pt idx="484">0.059394161903448199</cx:pt>
          <cx:pt idx="485">0.039186114207956202</cx:pt>
          <cx:pt idx="486">0.0135799860095533</cx:pt>
          <cx:pt idx="487">0.072071613881230595</cx:pt>
          <cx:pt idx="488">0.060707774397837901</cx:pt>
          <cx:pt idx="489">-0.021598167097290601</cx:pt>
          <cx:pt idx="490">-0.115445701937268</cx:pt>
          <cx:pt idx="491">-0.0781585148770121</cx:pt>
          <cx:pt idx="492">-0.028291522671917799</cx:pt>
          <cx:pt idx="493">0.0080678481168599304</cx:pt>
          <cx:pt idx="494">-0.025513977865450999</cx:pt>
          <cx:pt idx="495">-0.0135903453057006</cx:pt>
          <cx:pt idx="496">0.018279352597603101</cx:pt>
          <cx:pt idx="497">0.027420486359245901</cx:pt>
          <cx:pt idx="498">0.00128958700717705</cx:pt>
          <cx:pt idx="499">-0.031445961170779697</cx:pt>
          <cx:pt idx="500">-0.088733920630331406</cx:pt>
          <cx:pt idx="501">-0.00428829735695149</cx:pt>
          <cx:pt idx="502">-0.01041403651516</cx:pt>
          <cx:pt idx="503">0.00175741727141659</cx:pt>
          <cx:pt idx="504">4.6687711746372298e-05</cx:pt>
          <cx:pt idx="505">-0.000335866775867713</cx:pt>
          <cx:pt idx="506">-0.00055476581534928205</cx:pt>
          <cx:pt idx="507">-0.0051573556790343398</cx:pt>
          <cx:pt idx="508">0.034928379758706302</cx:pt>
          <cx:pt idx="509">0.0307937391285092</cx:pt>
          <cx:pt idx="510">-0.0376946548452241</cx:pt>
          <cx:pt idx="511">0.082666764211266897</cx:pt>
          <cx:pt idx="512">0.078291511142099507</cx:pt>
          <cx:pt idx="513">0.0755288356052604</cx:pt>
          <cx:pt idx="514">0.12926657429738</cx:pt>
          <cx:pt idx="515">0.105297799931571</cx:pt>
          <cx:pt idx="516">0.097358012497132398</cx:pt>
          <cx:pt idx="517">-0.078871317035879004</cx:pt>
          <cx:pt idx="518">-0.020672451858933301</cx:pt>
          <cx:pt idx="519">0.056904713622674602</cx:pt>
          <cx:pt idx="520">0.0106510153184586</cx:pt>
          <cx:pt idx="521">-0.038727960532213598</cx:pt>
          <cx:pt idx="522">-0.031513172310964198</cx:pt>
          <cx:pt idx="523">-0.078812842547801604</cx:pt>
          <cx:pt idx="524">-0.0932053984260902</cx:pt>
          <cx:pt idx="525">-0.055866969376107398</cx:pt>
          <cx:pt idx="526">-0.041408374521724398</cx:pt>
          <cx:pt idx="527">-0.048308244362544502</cx:pt>
          <cx:pt idx="528">-0.086952021899012993</cx:pt>
          <cx:pt idx="529">0.0089435577109146097</cx:pt>
          <cx:pt idx="530">0.0015073738368976801</cx:pt>
          <cx:pt idx="531">7.9839455160001993e-05</cx:pt>
          <cx:pt idx="532">0.00027579523633880498</cx:pt>
          <cx:pt idx="533">-0.0014893605644567601</cx:pt>
          <cx:pt idx="534">0.00164884204679934</cx:pt>
          <cx:pt idx="535">-0.00931098979881732</cx:pt>
          <cx:pt idx="536">0.051842819030242501</cx:pt>
          <cx:pt idx="537">0.040521753653314098</cx:pt>
          <cx:pt idx="538">-0.041312039307397602</cx:pt>
          <cx:pt idx="539">0.0196971314697994</cx:pt>
          <cx:pt idx="540">0.066160367631261902</cx:pt>
          <cx:pt idx="541">0.033420904285398401</cx:pt>
          <cx:pt idx="542">0.10787457509854199</cx:pt>
          <cx:pt idx="543">0.10261381665462101</cx:pt>
          <cx:pt idx="544">0.063626721414653004</cx:pt>
          <cx:pt idx="545">0.0022251358577088402</cx:pt>
          <cx:pt idx="546">0.110120704039968</cx:pt>
          <cx:pt idx="547">0.101684018343428</cx:pt>
          <cx:pt idx="548">-0.049388496604316802</cx:pt>
          <cx:pt idx="549">0.068268587637265205</cx:pt>
          <cx:pt idx="550">-0.0019196859762465701</cx:pt>
          <cx:pt idx="551">-0.055196270239611697</cx:pt>
          <cx:pt idx="552">-0.0068420195476783397</cx:pt>
          <cx:pt idx="553">-0.0075342174373966798</cx:pt>
          <cx:pt idx="554">-0.0079600156401788292</cx:pt>
          <cx:pt idx="555">-0.087416291740386495</cx:pt>
          <cx:pt idx="556">-0.078647003640679905</cx:pt>
          <cx:pt idx="557">0.0011140789340136699</cx:pt>
          <cx:pt idx="558">0.00061441673152193104</cx:pt>
          <cx:pt idx="559">-0.00018636043551169699</cx:pt>
          <cx:pt idx="560">0.00021333108367791901</cx:pt>
          <cx:pt idx="561">0.000426058030882039</cx:pt>
          <cx:pt idx="562">0.00189233787365351</cx:pt>
          <cx:pt idx="563">0.024510959722164601</cx:pt>
          <cx:pt idx="564">0.056082161562632099</cx:pt>
          <cx:pt idx="565">0.050546572993820198</cx:pt>
          <cx:pt idx="566">-0.068553198860056605</cx:pt>
          <cx:pt idx="567">-0.0060514983598413596</cx:pt>
          <cx:pt idx="568">0.052509605767980902</cx:pt>
          <cx:pt idx="569">0.145306581744855</cx:pt>
          <cx:pt idx="570">0.167816369872652</cx:pt>
          <cx:pt idx="571">0.0977385744047366</cx:pt>
          <cx:pt idx="572">0.042074593653282602</cx:pt>
          <cx:pt idx="573">0.102782825897444</cx:pt>
          <cx:pt idx="574">0.16712779505309799</cx:pt>
          <cx:pt idx="575">0.13655526888233599</cx:pt>
          <cx:pt idx="576">0.0435940293871344</cx:pt>
          <cx:pt idx="577">0.072153181745262598</cx:pt>
          <cx:pt idx="578">0.020540166161604801</cx:pt>
          <cx:pt idx="579">-0.0482687172035553</cx:pt>
          <cx:pt idx="580">-0.015099832446307899</cx:pt>
          <cx:pt idx="581">0.018289871928195402</cx:pt>
          <cx:pt idx="582">-0.030124001704023001</cx:pt>
          <cx:pt idx="583">-0.094309720831552799</cx:pt>
          <cx:pt idx="584">-0.075279633121831696</cx:pt>
          <cx:pt idx="585">-0.0029284599800439401</cx:pt>
          <cx:pt idx="586">0.00098104349636899194</cx:pt>
          <cx:pt idx="587">-0.00026052580116855397</cx:pt>
          <cx:pt idx="588">0.00062194519843505002</cx:pt>
          <cx:pt idx="589">0.00039099534978317198</cx:pt>
          <cx:pt idx="590">-0.00070527552836388997</cx:pt>
          <cx:pt idx="591">0.033242192222764699</cx:pt>
          <cx:pt idx="592">0.040686377019431001</cx:pt>
          <cx:pt idx="593">0.017569713103743001</cx:pt>
          <cx:pt idx="594">0.0042373792208057299</cx:pt>
          <cx:pt idx="595">0.0080535355539249898</cx:pt>
          <cx:pt idx="596">0.046102384565839601</cx:pt>
          <cx:pt idx="597">0.18335235371922601</cx:pt>
          <cx:pt idx="598">0.18940859588290199</cx:pt>
          <cx:pt idx="599">0.15208830747803601</cx:pt>
          <cx:pt idx="600">0.11762733693156099</cx:pt>
          <cx:pt idx="601">0.160179679821984</cx:pt>
          <cx:pt idx="602">0.211153312486622</cx:pt>
          <cx:pt idx="603">0.133324584260197</cx:pt>
          <cx:pt idx="604">0.069911726214061706</cx:pt>
          <cx:pt idx="605">0.068152212077938507</cx:pt>
          <cx:pt idx="606">0.013465396172532401</cx:pt>
          <cx:pt idx="607">-0.0182259898944532</cx:pt>
          <cx:pt idx="608">-0.080787027534945696</cx:pt>
          <cx:pt idx="609">-0.087832025442847503</cx:pt>
          <cx:pt idx="610">-0.047796180448559003</cx:pt>
          <cx:pt idx="611">-0.077684508484867895</cx:pt>
          <cx:pt idx="612">-0.063431440915871995</cx:pt>
          <cx:pt idx="613">0.00389827290287874</cx:pt>
          <cx:pt idx="614">0.013225267759353501</cx:pt>
          <cx:pt idx="615">-0.000186989791592161</cx:pt>
          <cx:pt idx="616">0.00085013578728490298</cx:pt>
          <cx:pt idx="617">0.00013485069927663499</cx:pt>
          <cx:pt idx="618">0.0016628566982072599</cx:pt>
          <cx:pt idx="619">0.030797571212350501</cx:pt>
          <cx:pt idx="620">0.027295014096766799</cx:pt>
          <cx:pt idx="621">0.032011616290787297</cx:pt>
          <cx:pt idx="622">0.033984534777096398</cx:pt>
          <cx:pt idx="623">-0.0137709773987932</cx:pt>
          <cx:pt idx="624">0.043769712682658501</cx:pt>
          <cx:pt idx="625">0.11173922349457301</cx:pt>
          <cx:pt idx="626">0.16930655287909399</cx:pt>
          <cx:pt idx="627">0.132209230623618</cx:pt>
          <cx:pt idx="628">0.167040896943458</cx:pt>
          <cx:pt idx="629">0.1198650002951</cx:pt>
          <cx:pt idx="630">0.044965768598859701</cx:pt>
          <cx:pt idx="631">0.0051435939240992998</cx:pt>
          <cx:pt idx="632">-0.054869790174237001</cx:pt>
          <cx:pt idx="633">-0.064791558246120401</cx:pt>
          <cx:pt idx="634">-0.088300134989744095</cx:pt>
          <cx:pt idx="635">-0.082525249292101394</cx:pt>
          <cx:pt idx="636">-0.114916734768346</cx:pt>
          <cx:pt idx="637">-0.121939575659903</cx:pt>
          <cx:pt idx="638">-0.067551040456895695</cx:pt>
          <cx:pt idx="639">-0.079242643385789596</cx:pt>
          <cx:pt idx="640">-0.051498206848792902</cx:pt>
          <cx:pt idx="641">0.0120281064623002</cx:pt>
          <cx:pt idx="642">0.00049735806902282895</cx:pt>
          <cx:pt idx="643">-0.000350744898517757</cx:pt>
          <cx:pt idx="644">5.0199363841035701e-05</cx:pt>
          <cx:pt idx="645">0.00050260185032947099</cx:pt>
          <cx:pt idx="646">-2.8157649509788199e-05</cx:pt>
          <cx:pt idx="647">0.0096719761778421409</cx:pt>
          <cx:pt idx="648">-0.0036130563197443598</cx:pt>
          <cx:pt idx="649">-0.0233975164281684</cx:pt>
          <cx:pt idx="650">-0.102134578649811</cx:pt>
          <cx:pt idx="651">-0.083875190608659098</cx:pt>
          <cx:pt idx="652">0.039169862021873003</cx:pt>
          <cx:pt idx="653">0.0112970956770503</cx:pt>
          <cx:pt idx="654">0.073612924954396294</cx:pt>
          <cx:pt idx="655">0.019380874073275101</cx:pt>
          <cx:pt idx="656">-0.060030618982405699</cx:pt>
          <cx:pt idx="657">-0.077962818339358295</cx:pt>
          <cx:pt idx="658">-0.035988463343451099</cx:pt>
          <cx:pt idx="659">-0.12614136920456601</cx:pt>
          <cx:pt idx="660">-0.14267625635973599</cx:pt>
          <cx:pt idx="661">-0.086637394410935306</cx:pt>
          <cx:pt idx="662">-0.064719897921581296</cx:pt>
          <cx:pt idx="663">-0.075478119506649802</cx:pt>
          <cx:pt idx="664">-0.0959295038747838</cx:pt>
          <cx:pt idx="665">-0.039028397283220703</cx:pt>
          <cx:pt idx="666">-0.017474121792576701</cx:pt>
          <cx:pt idx="667">-0.0151932728662422</cx:pt>
          <cx:pt idx="668">-0.027096404286094399</cx:pt>
          <cx:pt idx="669">0.013675212923375099</cx:pt>
          <cx:pt idx="670">-0.0014670255642218</cx:pt>
          <cx:pt idx="671">0.00041324483512367399</cx:pt>
          <cx:pt idx="672">0.00067911423974951395</cx:pt>
          <cx:pt idx="673">0.00049565748573723596</cx:pt>
          <cx:pt idx="674">-0.0036319693465127201</cx:pt>
          <cx:pt idx="675">-0.0060906375540297599</cx:pt>
          <cx:pt idx="676">-0.0253255736853818</cx:pt>
          <cx:pt idx="677">-0.064244958613171296</cx:pt>
          <cx:pt idx="678">-0.11340947169744001</cx:pt>
          <cx:pt idx="679">-0.0968490702837983</cx:pt>
          <cx:pt idx="680">-0.107472384101577</cx:pt>
          <cx:pt idx="681">-0.068142170906488095</cx:pt>
          <cx:pt idx="682">-0.086962648563627898</cx:pt>
          <cx:pt idx="683">-0.12509677404556899</cx:pt>
          <cx:pt idx="684">-0.129506228301354</cx:pt>
          <cx:pt idx="685">-0.112755072014116</cx:pt>
          <cx:pt idx="686">-0.099631830057978696</cx:pt>
          <cx:pt idx="687">-0.121223306123633</cx:pt>
          <cx:pt idx="688">-0.094774637626085803</cx:pt>
          <cx:pt idx="689">-0.070365056763262199</cx:pt>
          <cx:pt idx="690">-0.0021259356901045501</cx:pt>
          <cx:pt idx="691">-0.0352001151244501</cx:pt>
          <cx:pt idx="692">-0.047049161414528598</cx:pt>
          <cx:pt idx="693">-0.053245320631953898</cx:pt>
          <cx:pt idx="694">-0.022380558034798399</cx:pt>
          <cx:pt idx="695">-0.0084420531066434906</cx:pt>
          <cx:pt idx="696">-0.00040179942609021898</cx:pt>
          <cx:pt idx="697">0.0040176260064596504</cx:pt>
          <cx:pt idx="698">-0.00130930446574531</cx:pt>
          <cx:pt idx="699">0.000365425534907774</cx:pt>
          <cx:pt idx="700">-0.000339260014985469</cx:pt>
          <cx:pt idx="701">-0.000200586679862986</cx:pt>
          <cx:pt idx="702">0.000806496582798306</cx:pt>
          <cx:pt idx="703">-0.0033407345405903899</cx:pt>
          <cx:pt idx="704">-0.0010642659788140699</cx:pt>
          <cx:pt idx="705">-0.026684411930277398</cx:pt>
          <cx:pt idx="706">-0.040891210132349601</cx:pt>
          <cx:pt idx="707">-0.096242858007266396</cx:pt>
          <cx:pt idx="708">-0.13313865172041001</cx:pt>
          <cx:pt idx="709">-0.10334557020778901</cx:pt>
          <cx:pt idx="710">-0.052082605703277801</cx:pt>
          <cx:pt idx="711">-0.071562406063585798</cx:pt>
          <cx:pt idx="712">-0.123191751525599</cx:pt>
          <cx:pt idx="713">-0.092374594161399703</cx:pt>
          <cx:pt idx="714">-0.0453240787918643</cx:pt>
          <cx:pt idx="715">-0.019312940509364201</cx:pt>
          <cx:pt idx="716">-0.048707961480710098</cx:pt>
          <cx:pt idx="717">-0.044811379185211303</cx:pt>
          <cx:pt idx="718">-0.0081202767033822492</cx:pt>
          <cx:pt idx="719">0.0075737848080227096</cx:pt>
          <cx:pt idx="720">-0.0153710826000138</cx:pt>
          <cx:pt idx="721">-0.030292197170435301</cx:pt>
          <cx:pt idx="722">-0.0136867394141813</cx:pt>
          <cx:pt idx="723">-0.0044609507980557499</cx:pt>
          <cx:pt idx="724">-4.8321384930284703e-05</cx:pt>
          <cx:pt idx="725">-4.6761620800990003e-05</cx:pt>
          <cx:pt idx="726">3.5269762100545001e-05</cx:pt>
          <cx:pt idx="727">0.00098785546873677308</cx:pt>
          <cx:pt idx="728">-0.00067651386272627899</cx:pt>
          <cx:pt idx="729">-0.00059725722087787905</cx:pt>
          <cx:pt idx="730">-0.000433588274403893</cx:pt>
          <cx:pt idx="731">4.5919684943357998e-05</cx:pt>
          <cx:pt idx="732">0.0036734620819895499</cx:pt>
          <cx:pt idx="733">-8.4298436751546006e-05</cx:pt>
          <cx:pt idx="734">-0.0029582963738449398</cx:pt>
          <cx:pt idx="735">-0.026559540123064499</cx:pt>
          <cx:pt idx="736">-0.0308918281546595</cx:pt>
          <cx:pt idx="737">-0.025752538352031201</cx:pt>
          <cx:pt idx="738">-0.0029934846987207499</cx:pt>
          <cx:pt idx="739">0.00338988375059105</cx:pt>
          <cx:pt idx="740">-0.00381432650783653</cx:pt>
          <cx:pt idx="741">0.0042164989633265999</cx:pt>
          <cx:pt idx="742">0.0011055617346974701</cx:pt>
          <cx:pt idx="743">-0.00078994504027409603</cx:pt>
          <cx:pt idx="744">-0.016484354911542001</cx:pt>
          <cx:pt idx="745">-0.013899001724198</cx:pt>
          <cx:pt idx="746">-0.015980429845054499</cx:pt>
          <cx:pt idx="747">-0.0055647473930381204</cx:pt>
          <cx:pt idx="748">-0.0075832514116394396</cx:pt>
          <cx:pt idx="749">-0.013575421384498999</cx:pt>
          <cx:pt idx="750">-0.0054912324018184201</cx:pt>
          <cx:pt idx="751">-0.00110169659182839</cx:pt>
          <cx:pt idx="752">0.00039342048406868901</cx:pt>
          <cx:pt idx="753">-0.00020573140041551399</cx:pt>
          <cx:pt idx="754">-0.000108972912447358</cx:pt>
          <cx:pt idx="755">-3.1870920630743601e-05</cx:pt>
          <cx:pt idx="756">0.00029628143488818099</cx:pt>
          <cx:pt idx="757">-0.00042568965013914102</cx:pt>
          <cx:pt idx="758">-0.00037125766107925303</cx:pt>
          <cx:pt idx="759">-0.00041422949408060201</cx:pt>
          <cx:pt idx="760">-1.9475909226076e-05</cx:pt>
          <cx:pt idx="761">-0.00042098971387904201</cx:pt>
          <cx:pt idx="762">-0.000548160843805338</cx:pt>
          <cx:pt idx="763">-0.0017948340503974999</cx:pt>
          <cx:pt idx="764">-0.0037154976311828901</cx:pt>
          <cx:pt idx="765">-0.0067215645206763902</cx:pt>
          <cx:pt idx="766">-0.0053893618278015301</cx:pt>
          <cx:pt idx="767">-0.0072500208847129603</cx:pt>
          <cx:pt idx="768">-0.0048917263342034703</cx:pt>
          <cx:pt idx="769">-0.0014221036421388699</cx:pt>
          <cx:pt idx="770">-0.00220647327345261</cx:pt>
          <cx:pt idx="771">-0.0025701792530896301</cx:pt>
          <cx:pt idx="772">-0.0023089052319130599</cx:pt>
          <cx:pt idx="773">-0.0037679248491328198</cx:pt>
          <cx:pt idx="774">-0.0074708231282392202</cx:pt>
          <cx:pt idx="775">0.0013161174473904299</cx:pt>
          <cx:pt idx="776">3.0244897064919401e-05</cx:pt>
          <cx:pt idx="777">-0.0053995504843158499</cx:pt>
          <cx:pt idx="778">-0.0047675792267502497</cx:pt>
          <cx:pt idx="779">-0.00017008666985628701</cx:pt>
          <cx:pt idx="780">0.00030247570807148103</cx:pt>
          <cx:pt idx="781">0.00011159888002535901</cx:pt>
          <cx:pt idx="782">-0.00029679432158856802</cx:pt>
          <cx:pt idx="783">0.00051523992682375199</cx:pt>
          <cx:pt idx="784">0.00077824236788266005</cx:pt>
          <cx:pt idx="785">0.010376729953355149</cx:pt>
          <cx:pt idx="786">0.0020134928008121674</cx:pt>
          <cx:pt idx="787">-0.00056376227925395502</cx:pt>
          <cx:pt idx="788">-0.014106230951391375</cx:pt>
          <cx:pt idx="789">-0.02008278517491445</cx:pt>
          <cx:pt idx="790">-0.020460310468896625</cx:pt>
          <cx:pt idx="791">-0.0012805269395384949</cx:pt>
          <cx:pt idx="792">0.013428315778075375</cx:pt>
          <cx:pt idx="793">-0.014806527573170424</cx:pt>
          <cx:pt idx="794">-0.0110405024351317</cx:pt>
          <cx:pt idx="795">-0.013412552667267876</cx:pt>
          <cx:pt idx="796">-0.011933129326050425</cx:pt>
          <cx:pt idx="797">-0.012841313051074525</cx:pt>
          <cx:pt idx="798">-0.0049944781543896496</cx:pt>
          <cx:pt idx="799">-0.0069742003595304504</cx:pt>
          <cx:pt idx="800">-0.027102726408464499</cx:pt>
          <cx:pt idx="801">-0.035137156390750997</cx:pt>
          <cx:pt idx="802">-0.029485169168135001</cx:pt>
          <cx:pt idx="803">-0.033595837667294001</cx:pt>
          <cx:pt idx="804">-0.023704198955512124</cx:pt>
          <cx:pt idx="805">-0.0094900523722559246</cx:pt>
          <cx:pt idx="806">-0.00064480522001186499</cx:pt>
          <cx:pt idx="807">-0.00028223255722384751</cx:pt>
          <cx:pt idx="808">0.0014014102874634201</cx:pt>
          <cx:pt idx="809">0.0013243852812906949</cx:pt>
          <cx:pt idx="810">-1.5516513937842426e-05</cx:pt>
          <cx:pt idx="811">-0.00066671517079765251</cx:pt>
          <cx:pt idx="812">-0.0023072268772732175</cx:pt>
          <cx:pt idx="813">0.015637154552593523</cx:pt>
          <cx:pt idx="814">0.015226273820280675</cx:pt>
          <cx:pt idx="815">0.0079678352668628508</cx:pt>
          <cx:pt idx="816">-0.0086081669767829258</cx:pt>
          <cx:pt idx="817">-0.017909458244468299</cx:pt>
          <cx:pt idx="818">-0.015708923235682348</cx:pt>
          <cx:pt idx="819">0.0019658491606424451</cx:pt>
          <cx:pt idx="820">-0.0064886526602698251</cx:pt>
          <cx:pt idx="821">-0.011271213677319775</cx:pt>
          <cx:pt idx="822">-0.0012360848195943201</cx:pt>
          <cx:pt idx="823">0.013248460054766325</cx:pt>
          <cx:pt idx="824">-0.0059813943391000502</cx:pt>
          <cx:pt idx="825">0.010049267350070074</cx:pt>
          <cx:pt idx="826">0.0077256590057931248</cx:pt>
          <cx:pt idx="827">-0.019861485533979401</cx:pt>
          <cx:pt idx="828">-0.0191296241266363</cx:pt>
          <cx:pt idx="829">0.0018804585567494974</cx:pt>
          <cx:pt idx="830">-0.015159465890492675</cx:pt>
          <cx:pt idx="831">-0.028558303005549499</cx:pt>
          <cx:pt idx="832">-0.020167567672305375</cx:pt>
          <cx:pt idx="833">-0.018841357498380201</cx:pt>
          <cx:pt idx="834">-0.0070590091938071749</cx:pt>
          <cx:pt idx="835">-0.0033879256989440749</cx:pt>
          <cx:pt idx="836">-0.00014619468527521574</cx:pt>
          <cx:pt idx="837">0.00015423616236902326</cx:pt>
          <cx:pt idx="838">-0.00077681399011606249</cx:pt>
          <cx:pt idx="839">-0.00099398585354494996</cx:pt>
          <cx:pt idx="840">-0.0025207249055008252</cx:pt>
          <cx:pt idx="841">0.0110522017813984</cx:pt>
          <cx:pt idx="842">0.012572090900601025</cx:pt>
          <cx:pt idx="843">-0.013077090412465225</cx:pt>
          <cx:pt idx="844">-0.01243493069258635</cx:pt>
          <cx:pt idx="845">-0.020791331906324775</cx:pt>
          <cx:pt idx="846">-0.012470725709011424</cx:pt>
          <cx:pt idx="847">0.0012401458928605175</cx:pt>
          <cx:pt idx="848">-0.020790012676712325</cx:pt>
          <cx:pt idx="849">-0.00037363370396100999</cx:pt>
          <cx:pt idx="850">0.026406676241100002</cx:pt>
          <cx:pt idx="851">0.018816489943173049</cx:pt>
          <cx:pt idx="852">-0.0041215348905060999</cx:pt>
          <cx:pt idx="853">0.00562167876719105</cx:pt>
          <cx:pt idx="854">-0.0048039292887371004</cx:pt>
          <cx:pt idx="855">-0.017826358043082375</cx:pt>
          <cx:pt idx="856">-0.011963214132353526</cx:pt>
          <cx:pt idx="857">0.0015193550395625674</cx:pt>
          <cx:pt idx="858">-0.015135552146586975</cx:pt>
          <cx:pt idx="859">-0.0209444857329068</cx:pt>
          <cx:pt idx="860">-0.020076057704284625</cx:pt>
          <cx:pt idx="861">-0.0024614203237154327</cx:pt>
          <cx:pt idx="862">-0.0120528451456921</cx:pt>
          <cx:pt idx="863">-0.0092753145049484752</cx:pt>
          <cx:pt idx="864">-0.0083298331346737756</cx:pt>
          <cx:pt idx="865">-4.7009802453127252e-05</cx:pt>
          <cx:pt idx="866">-0.00014120410967995449</cx:pt>
          <cx:pt idx="867">-0.0019676438513260151</cx:pt>
          <cx:pt idx="868">-0.00087138351831274503</cx:pt>
          <cx:pt idx="869">0.0053221308951908004</cx:pt>
          <cx:pt idx="870">0.007188639769113</cx:pt>
          <cx:pt idx="871">-0.009084921038221375</cx:pt>
          <cx:pt idx="872">-0.015974981563104826</cx:pt>
          <cx:pt idx="873">-0.0086922152315518746</cx:pt>
          <cx:pt idx="874">-0.0045024973524307246</cx:pt>
          <cx:pt idx="875">-0.0074859203473285497</cx:pt>
          <cx:pt idx="876">-0.019510962495163701</cx:pt>
          <cx:pt idx="877">-0.0059275154534444499</cx:pt>
          <cx:pt idx="878">0.016028146329215901</cx:pt>
          <cx:pt idx="879">0.029205207139856248</cx:pt>
          <cx:pt idx="880">0.0022356525819840524</cx:pt>
          <cx:pt idx="881">-0.0082600311412644248</cx:pt>
          <cx:pt idx="882">-0.0022212627009278699</cx:pt>
          <cx:pt idx="883">0.0031088555217699248</cx:pt>
          <cx:pt idx="884">0.00077824236788266005</cx:pt>
          <cx:pt idx="885">0.010376729953355149</cx:pt>
          <cx:pt idx="886">0.0020134928008121674</cx:pt>
          <cx:pt idx="887">-0.00056376227925395502</cx:pt>
          <cx:pt idx="888">-0.014106230951391375</cx:pt>
          <cx:pt idx="889">-0.02008278517491445</cx:pt>
          <cx:pt idx="890">-0.020460310468896625</cx:pt>
          <cx:pt idx="891">-0.0012805269395384949</cx:pt>
          <cx:pt idx="892">0.013428315778075375</cx:pt>
          <cx:pt idx="893">-0.014806527573170424</cx:pt>
          <cx:pt idx="894">-0.0110405024351317</cx:pt>
          <cx:pt idx="895">-0.013412552667267876</cx:pt>
          <cx:pt idx="896">-0.011933129326050425</cx:pt>
          <cx:pt idx="897">-0.012841313051074525</cx:pt>
          <cx:pt idx="898">-0.0049944781543896496</cx:pt>
          <cx:pt idx="899">-0.0069742003595304504</cx:pt>
          <cx:pt idx="900">-0.027102726408464499</cx:pt>
          <cx:pt idx="901">-0.035137156390750997</cx:pt>
          <cx:pt idx="902">-0.029485169168135001</cx:pt>
          <cx:pt idx="903">-0.033595837667294001</cx:pt>
          <cx:pt idx="904">-0.023704198955512124</cx:pt>
          <cx:pt idx="905">-0.0094900523722559246</cx:pt>
          <cx:pt idx="906">-0.00064480522001186499</cx:pt>
          <cx:pt idx="907">-0.00028223255722384751</cx:pt>
          <cx:pt idx="908">0.0014014102874634201</cx:pt>
          <cx:pt idx="909">0.0013243852812906949</cx:pt>
          <cx:pt idx="910">-1.5516513937842426e-05</cx:pt>
          <cx:pt idx="911">-0.00066671517079765251</cx:pt>
          <cx:pt idx="912">-0.0023072268772732175</cx:pt>
          <cx:pt idx="913">0.015637154552593523</cx:pt>
          <cx:pt idx="914">0.015226273820280675</cx:pt>
          <cx:pt idx="915">0.0079678352668628508</cx:pt>
          <cx:pt idx="916">-0.0086081669767829258</cx:pt>
          <cx:pt idx="917">-0.017909458244468299</cx:pt>
          <cx:pt idx="918">-0.015708923235682348</cx:pt>
          <cx:pt idx="919">0.0019658491606424451</cx:pt>
          <cx:pt idx="920">-0.0064886526602698251</cx:pt>
          <cx:pt idx="921">-0.011271213677319775</cx:pt>
          <cx:pt idx="922">-0.0012360848195943201</cx:pt>
          <cx:pt idx="923">0.013248460054766325</cx:pt>
          <cx:pt idx="924">-0.0059813943391000502</cx:pt>
          <cx:pt idx="925">0.010049267350070074</cx:pt>
          <cx:pt idx="926">0.0077256590057931248</cx:pt>
          <cx:pt idx="927">-0.019861485533979401</cx:pt>
          <cx:pt idx="928">-0.0191296241266363</cx:pt>
          <cx:pt idx="929">0.0018804585567494974</cx:pt>
          <cx:pt idx="930">-0.015159465890492675</cx:pt>
          <cx:pt idx="931">-0.028558303005549499</cx:pt>
          <cx:pt idx="932">-0.020167567672305375</cx:pt>
          <cx:pt idx="933">-0.018841357498380201</cx:pt>
          <cx:pt idx="934">-0.0070590091938071749</cx:pt>
          <cx:pt idx="935">-0.0033879256989440749</cx:pt>
          <cx:pt idx="936">-0.00014619468527521574</cx:pt>
          <cx:pt idx="937">0.00015423616236902326</cx:pt>
          <cx:pt idx="938">-0.00077681399011606249</cx:pt>
          <cx:pt idx="939">-0.00099398585354494996</cx:pt>
          <cx:pt idx="940">-0.0025207249055008252</cx:pt>
          <cx:pt idx="941">0.0110522017813984</cx:pt>
          <cx:pt idx="942">0.012572090900601025</cx:pt>
          <cx:pt idx="943">-0.013077090412465225</cx:pt>
          <cx:pt idx="944">-0.01243493069258635</cx:pt>
          <cx:pt idx="945">-0.020791331906324775</cx:pt>
          <cx:pt idx="946">-0.012470725709011424</cx:pt>
          <cx:pt idx="947">0.0012401458928605175</cx:pt>
          <cx:pt idx="948">-0.020790012676712325</cx:pt>
          <cx:pt idx="949">-0.00037363370396100999</cx:pt>
          <cx:pt idx="950">0.026406676241100002</cx:pt>
          <cx:pt idx="951">0.018816489943173049</cx:pt>
          <cx:pt idx="952">-0.0041215348905060999</cx:pt>
          <cx:pt idx="953">0.00562167876719105</cx:pt>
          <cx:pt idx="954">-0.0048039292887371004</cx:pt>
          <cx:pt idx="955">-0.017826358043082375</cx:pt>
          <cx:pt idx="956">-0.011963214132353526</cx:pt>
          <cx:pt idx="957">0.0015193550395625674</cx:pt>
          <cx:pt idx="958">-0.015135552146586975</cx:pt>
          <cx:pt idx="959">-0.0209444857329068</cx:pt>
          <cx:pt idx="960">-0.020076057704284625</cx:pt>
          <cx:pt idx="961">-0.0024614203237154327</cx:pt>
          <cx:pt idx="962">-0.0120528451456921</cx:pt>
          <cx:pt idx="963">-0.0092753145049484752</cx:pt>
          <cx:pt idx="964">-0.0083298331346737756</cx:pt>
          <cx:pt idx="965">-4.7009802453127252e-05</cx:pt>
          <cx:pt idx="966">-0.00014120410967995449</cx:pt>
          <cx:pt idx="967">-0.0019676438513260151</cx:pt>
          <cx:pt idx="968">-0.00087138351831274503</cx:pt>
          <cx:pt idx="969">0.0053221308951908004</cx:pt>
          <cx:pt idx="970">0.007188639769113</cx:pt>
          <cx:pt idx="971">-0.009084921038221375</cx:pt>
          <cx:pt idx="972">-0.015974981563104826</cx:pt>
          <cx:pt idx="973">-0.0086922152315518746</cx:pt>
          <cx:pt idx="974">-0.0045024973524307246</cx:pt>
          <cx:pt idx="975">-0.0074859203473285497</cx:pt>
          <cx:pt idx="976">-0.019510962495163701</cx:pt>
          <cx:pt idx="977">-0.0059275154534444499</cx:pt>
          <cx:pt idx="978">0.016028146329215901</cx:pt>
          <cx:pt idx="979">0.029205207139856248</cx:pt>
          <cx:pt idx="980">0.0022356525819840524</cx:pt>
          <cx:pt idx="981">-0.0082600311412644248</cx:pt>
          <cx:pt idx="982">-0.0022212627009278699</cx:pt>
          <cx:pt idx="983">0.0031088555217699248</cx:pt>
          <cx:pt idx="984">0.00077824236788266005</cx:pt>
          <cx:pt idx="985">0.010376729953355149</cx:pt>
          <cx:pt idx="986">0.0020134928008121674</cx:pt>
          <cx:pt idx="987">-0.00056376227925395502</cx:pt>
          <cx:pt idx="988">-0.014106230951391375</cx:pt>
          <cx:pt idx="989">-0.02008278517491445</cx:pt>
          <cx:pt idx="990">-0.020460310468896625</cx:pt>
          <cx:pt idx="991">-0.0012805269395384949</cx:pt>
          <cx:pt idx="992">0.013428315778075375</cx:pt>
          <cx:pt idx="993">-0.014806527573170424</cx:pt>
          <cx:pt idx="994">-0.0110405024351317</cx:pt>
          <cx:pt idx="995">-0.013412552667267876</cx:pt>
          <cx:pt idx="996">-0.011933129326050425</cx:pt>
          <cx:pt idx="997">-0.012841313051074525</cx:pt>
          <cx:pt idx="998">-0.0049944781543896496</cx:pt>
          <cx:pt idx="999">-0.0069742003595304504</cx:pt>
          <cx:pt idx="1000">-0.027102726408464499</cx:pt>
          <cx:pt idx="1001">-0.035137156390750997</cx:pt>
          <cx:pt idx="1002">-0.029485169168135001</cx:pt>
          <cx:pt idx="1003">-0.033595837667294001</cx:pt>
          <cx:pt idx="1004">-0.023704198955512124</cx:pt>
          <cx:pt idx="1005">-0.0094900523722559246</cx:pt>
          <cx:pt idx="1006">-0.00064480522001186499</cx:pt>
          <cx:pt idx="1007">-0.00028223255722384751</cx:pt>
          <cx:pt idx="1008">0.0014014102874634201</cx:pt>
          <cx:pt idx="1009">0.0013243852812906949</cx:pt>
          <cx:pt idx="1010">-1.5516513937842426e-05</cx:pt>
          <cx:pt idx="1011">-0.00066671517079765251</cx:pt>
          <cx:pt idx="1012">-0.0023072268772732175</cx:pt>
          <cx:pt idx="1013">0.015637154552593523</cx:pt>
          <cx:pt idx="1014">0.015226273820280675</cx:pt>
          <cx:pt idx="1015">0.0079678352668628508</cx:pt>
          <cx:pt idx="1016">-0.0086081669767829258</cx:pt>
          <cx:pt idx="1017">-0.017909458244468299</cx:pt>
          <cx:pt idx="1018">-0.015708923235682348</cx:pt>
          <cx:pt idx="1019">0.0019658491606424451</cx:pt>
          <cx:pt idx="1020">-0.0064886526602698251</cx:pt>
          <cx:pt idx="1021">-0.011271213677319775</cx:pt>
          <cx:pt idx="1022">-0.0012360848195943201</cx:pt>
          <cx:pt idx="1023">0.013248460054766325</cx:pt>
          <cx:pt idx="1024">-0.0059813943391000502</cx:pt>
          <cx:pt idx="1025">0.010049267350070074</cx:pt>
          <cx:pt idx="1026">0.0077256590057931248</cx:pt>
          <cx:pt idx="1027">-0.019861485533979401</cx:pt>
          <cx:pt idx="1028">-0.0191296241266363</cx:pt>
          <cx:pt idx="1029">0.0018804585567494974</cx:pt>
          <cx:pt idx="1030">-0.015159465890492675</cx:pt>
          <cx:pt idx="1031">-0.028558303005549499</cx:pt>
          <cx:pt idx="1032">-0.020167567672305375</cx:pt>
          <cx:pt idx="1033">-0.018841357498380201</cx:pt>
          <cx:pt idx="1034">-0.0070590091938071749</cx:pt>
          <cx:pt idx="1035">-0.0033879256989440749</cx:pt>
          <cx:pt idx="1036">-0.00014619468527521574</cx:pt>
          <cx:pt idx="1037">0.00015423616236902326</cx:pt>
          <cx:pt idx="1038">-0.00077681399011606249</cx:pt>
          <cx:pt idx="1039">-0.00099398585354494996</cx:pt>
          <cx:pt idx="1040">-0.0025207249055008252</cx:pt>
          <cx:pt idx="1041">0.0110522017813984</cx:pt>
          <cx:pt idx="1042">0.012572090900601025</cx:pt>
          <cx:pt idx="1043">-0.013077090412465225</cx:pt>
          <cx:pt idx="1044">-0.01243493069258635</cx:pt>
          <cx:pt idx="1045">-0.020791331906324775</cx:pt>
          <cx:pt idx="1046">-0.012470725709011424</cx:pt>
          <cx:pt idx="1047">0.0012401458928605175</cx:pt>
          <cx:pt idx="1048">-0.020790012676712325</cx:pt>
          <cx:pt idx="1049">-0.00037363370396100999</cx:pt>
          <cx:pt idx="1050">0.026406676241100002</cx:pt>
          <cx:pt idx="1051">0.018816489943173049</cx:pt>
          <cx:pt idx="1052">-0.0041215348905060999</cx:pt>
          <cx:pt idx="1053">0.00562167876719105</cx:pt>
          <cx:pt idx="1054">-0.0048039292887371004</cx:pt>
          <cx:pt idx="1055">-0.017826358043082375</cx:pt>
          <cx:pt idx="1056">-0.011963214132353526</cx:pt>
          <cx:pt idx="1057">0.0015193550395625674</cx:pt>
          <cx:pt idx="1058">-0.015135552146586975</cx:pt>
          <cx:pt idx="1059">-0.0209444857329068</cx:pt>
          <cx:pt idx="1060">-0.020076057704284625</cx:pt>
          <cx:pt idx="1061">-0.0024614203237154327</cx:pt>
          <cx:pt idx="1062">-0.0120528451456921</cx:pt>
          <cx:pt idx="1063">-0.0092753145049484752</cx:pt>
          <cx:pt idx="1064">-0.0083298331346737756</cx:pt>
          <cx:pt idx="1065">-4.7009802453127252e-05</cx:pt>
          <cx:pt idx="1066">-0.00014120410967995449</cx:pt>
          <cx:pt idx="1067">-0.0019676438513260151</cx:pt>
          <cx:pt idx="1068">-0.00087138351831274503</cx:pt>
          <cx:pt idx="1069">0.0053221308951908004</cx:pt>
          <cx:pt idx="1070">0.007188639769113</cx:pt>
          <cx:pt idx="1071">-0.009084921038221375</cx:pt>
          <cx:pt idx="1072">-0.015974981563104826</cx:pt>
          <cx:pt idx="1073">-0.0086922152315518746</cx:pt>
          <cx:pt idx="1074">-0.0045024973524307246</cx:pt>
          <cx:pt idx="1075">-0.0074859203473285497</cx:pt>
          <cx:pt idx="1076">-0.019510962495163701</cx:pt>
          <cx:pt idx="1077">-0.0059275154534444499</cx:pt>
          <cx:pt idx="1078">0.016028146329215901</cx:pt>
          <cx:pt idx="1079">0.029205207139856248</cx:pt>
          <cx:pt idx="1080">0.0022356525819840524</cx:pt>
          <cx:pt idx="1081">-0.0082600311412644248</cx:pt>
          <cx:pt idx="1082">-0.0022212627009278699</cx:pt>
          <cx:pt idx="1083">0.0031088555217699248</cx:pt>
        </cx:lvl>
      </cx:numDim>
    </cx:data>
    <cx:data id="35">
      <cx:numDim type="val">
        <cx:f>Sheet2!$AJ$1:$AJ$1084</cx:f>
        <cx:lvl ptCount="1084" formatCode="G/通用格式">
          <cx:pt idx="0">0.00027584932270353397</cx:pt>
          <cx:pt idx="1">0.00034837765570172499</cx:pt>
          <cx:pt idx="2">0.00015966227697598599</cx:pt>
          <cx:pt idx="3">5.5446864130233498e-05</cx:pt>
          <cx:pt idx="4">0.00031846805188030097</cx:pt>
          <cx:pt idx="5">-0.00031803730144924102</cx:pt>
          <cx:pt idx="6">-2.34425801486968e-05</cx:pt>
          <cx:pt idx="7">-0.000434983965547396</cx:pt>
          <cx:pt idx="8">-0.000486446918427018</cx:pt>
          <cx:pt idx="9">-5.9722803705458802e-05</cx:pt>
          <cx:pt idx="10">-0.000120242904722855</cx:pt>
          <cx:pt idx="11">0.000148902957960459</cx:pt>
          <cx:pt idx="12">-0.00059391199778403901</cx:pt>
          <cx:pt idx="13">-0.000226096985506816</cx:pt>
          <cx:pt idx="14">-3.8174228345253998e-05</cx:pt>
          <cx:pt idx="15">0.00031866150234469002</cx:pt>
          <cx:pt idx="16">0.00018912371110287201</cx:pt>
          <cx:pt idx="17">-0.00029346027564791497</cx:pt>
          <cx:pt idx="18">0.00086384654905532598</cx:pt>
          <cx:pt idx="19">0.00050956514551616196</cx:pt>
          <cx:pt idx="20">0.00020116339892156199</cx:pt>
          <cx:pt idx="21">0.00117319129121111</cx:pt>
          <cx:pt idx="22">-0.00057241847976723104</cx:pt>
          <cx:pt idx="23">-0.00028807466046159501</cx:pt>
          <cx:pt idx="24">-5.8600239545887298e-05</cx:pt>
          <cx:pt idx="25">0.00024828952719330898</cx:pt>
          <cx:pt idx="26">0.00033321271448975598</cx:pt>
          <cx:pt idx="27">-0.000165123205453638</cx:pt>
          <cx:pt idx="28">-0.00070232425621041903</cx:pt>
          <cx:pt idx="29">0.00048244730107596499</cx:pt>
          <cx:pt idx="30">0.00015239664593477399</cx:pt>
          <cx:pt idx="31">-3.5230692222409601e-05</cx:pt>
          <cx:pt idx="32">0.00041459880776183199</cx:pt>
          <cx:pt idx="33">-0.00073918376625209403</cx:pt>
          <cx:pt idx="34">-0.00163979826030639</cx:pt>
          <cx:pt idx="35">-0.0030066971952760701</cx:pt>
          <cx:pt idx="36">-0.0041612712435214697</cx:pt>
          <cx:pt idx="37">-0.0014641591711309701</cx:pt>
          <cx:pt idx="38">-0.0024776653303872501</cx:pt>
          <cx:pt idx="39">-0.011187345482491701</cx:pt>
          <cx:pt idx="40">-0.0045398858144265197</cx:pt>
          <cx:pt idx="41">-0.0040713208818466597</cx:pt>
          <cx:pt idx="42">-0.0023106516523802899</cx:pt>
          <cx:pt idx="43">-0.0031692986371305398</cx:pt>
          <cx:pt idx="44">0.0022437430635993002</cx:pt>
          <cx:pt idx="45">-3.6868632794810197e-05</cx:pt>
          <cx:pt idx="46">-0.0010736377064399099</cx:pt>
          <cx:pt idx="47">-0.0024033386139205798</cx:pt>
          <cx:pt idx="48">-0.0047249257058258696</cx:pt>
          <cx:pt idx="49">-0.0091746251364982299</cx:pt>
          <cx:pt idx="50">-0.00042734710731461299</cx:pt>
          <cx:pt idx="51">0.000257018782335854</cx:pt>
          <cx:pt idx="52">5.0615401903111203e-05</cx:pt>
          <cx:pt idx="53">0.00024092274907587299</cx:pt>
          <cx:pt idx="54">-0.00061837226132607</cx:pt>
          <cx:pt idx="55">0.00085934731874660105</cx:pt>
          <cx:pt idx="56">0.00048810531342018397</cx:pt>
          <cx:pt idx="57">0.00026501133800618999</cx:pt>
          <cx:pt idx="58">0.00081888181569041998</cx:pt>
          <cx:pt idx="59">-0.00044121034778699499</cx:pt>
          <cx:pt idx="60">1.4915941418694199e-05</cx:pt>
          <cx:pt idx="61">-0.00030821405451934001</cx:pt>
          <cx:pt idx="62">-0.0037725455372334699</cx:pt>
          <cx:pt idx="63">-0.0097791074046514603</cx:pt>
          <cx:pt idx="64">-0.0045317970357700204</cx:pt>
          <cx:pt idx="65">0.0153575852269231</cx:pt>
          <cx:pt idx="66">0.0123933980778417</cx:pt>
          <cx:pt idx="67">-0.0095546627992259409</cx:pt>
          <cx:pt idx="68">-0.020212880708008401</cx:pt>
          <cx:pt idx="69">-0.018120008630164799</cx:pt>
          <cx:pt idx="70">-0.028659574993963901</cx:pt>
          <cx:pt idx="71">-0.0152520862259229</cx:pt>
          <cx:pt idx="72">0.024461153016084501</cx:pt>
          <cx:pt idx="73">0.011904978067452301</cx:pt>
          <cx:pt idx="74">-0.011486058975037799</cx:pt>
          <cx:pt idx="75">-0.014153398734617101</cx:pt>
          <cx:pt idx="76">-0.0117967310748668</cx:pt>
          <cx:pt idx="77">-0.017547634455255701</cx:pt>
          <cx:pt idx="78">-0.012978973405177599</cx:pt>
          <cx:pt idx="79">-0.0015902706794448599</cx:pt>
          <cx:pt idx="80">0.0055244628618741302</cx:pt>
          <cx:pt idx="81">0.00444234320783112</cx:pt>
          <cx:pt idx="82">6.4321940993030495e-05</cx:pt>
          <cx:pt idx="83">-0.00043624818795648602</cx:pt>
          <cx:pt idx="84">-8.7190085764127595e-05</cx:pt>
          <cx:pt idx="85">-0.00032336386017189998</cx:pt>
          <cx:pt idx="86">-3.1017708897285503e-05</cx:pt>
          <cx:pt idx="87">0.00018809981846188101</cx:pt>
          <cx:pt idx="88">-0.00073281757182873202</cx:pt>
          <cx:pt idx="89">-0.0010197329108951401</cx:pt>
          <cx:pt idx="90">-0.0070951541613565204</cx:pt>
          <cx:pt idx="91">-0.0133547548578914</cx:pt>
          <cx:pt idx="92">-0.0022281695914287501</cx:pt>
          <cx:pt idx="93">0.031897898997965399</cx:pt>
          <cx:pt idx="94">0.038840717238529901</cx:pt>
          <cx:pt idx="95">0.011824136775207999</cx:pt>
          <cx:pt idx="96">-0.014538196227716</cx:pt>
          <cx:pt idx="97">-0.074496877456989199</cx:pt>
          <cx:pt idx="98">-0.098823014286205296</cx:pt>
          <cx:pt idx="99">-0.077932667455004198</cx:pt>
          <cx:pt idx="100">0.018399550812997802</cx:pt>
          <cx:pt idx="101">0.025750980376383199</cx:pt>
          <cx:pt idx="102">0.026682043158075201</cx:pt>
          <cx:pt idx="103">-0.0045545345164120102</cx:pt>
          <cx:pt idx="104">-0.0292375630046629</cx:pt>
          <cx:pt idx="105">-0.031605202106712797</cx:pt>
          <cx:pt idx="106">-0.02914659829127</cx:pt>
          <cx:pt idx="107">-0.019939212631485601</cx:pt>
          <cx:pt idx="108">-0.0024731672584773902</cx:pt>
          <cx:pt idx="109">0.0036785029853433201</cx:pt>
          <cx:pt idx="110">-0.0011416073196155101</cx:pt>
          <cx:pt idx="111">-0.00075698527688640102</cx:pt>
          <cx:pt idx="112">0.00090732068157207502</cx:pt>
          <cx:pt idx="113">0.00033565486383093702</cx:pt>
          <cx:pt idx="114">0.000374292924251082</cx:pt>
          <cx:pt idx="115">-0.0013742531698485801</cx:pt>
          <cx:pt idx="116">-0.0020081373472844999</cx:pt>
          <cx:pt idx="117">0.0101413996169155</cx:pt>
          <cx:pt idx="118">0.0074670078473967</cx:pt>
          <cx:pt idx="119">-0.00465205486675342</cx:pt>
          <cx:pt idx="120">0.044375130847713197</cx:pt>
          <cx:pt idx="121">0.037091937243685501</cx:pt>
          <cx:pt idx="122">0.0568150177538937</cx:pt>
          <cx:pt idx="123">0.051249355485232198</cx:pt>
          <cx:pt idx="124">-0.023118602655062302</cx:pt>
          <cx:pt idx="125">-0.091826983883597502</cx:pt>
          <cx:pt idx="126">-0.123661866737844</cx:pt>
          <cx:pt idx="127">-0.11620127675793999</cx:pt>
          <cx:pt idx="128">-0.047538777077734497</cx:pt>
          <cx:pt idx="129">-0.00693941116355732</cx:pt>
          <cx:pt idx="130">0.067463908568433095</cx:pt>
          <cx:pt idx="131">0.0208243941789296</cx:pt>
          <cx:pt idx="132">-0.025735996295556202</cx:pt>
          <cx:pt idx="133">-0.044347995142239</cx:pt>
          <cx:pt idx="134">-0.047767044354608101</cx:pt>
          <cx:pt idx="135">-0.041317990620942199</cx:pt>
          <cx:pt idx="136">-0.0097627077097852902</cx:pt>
          <cx:pt idx="137">0.00069470632182288899</cx:pt>
          <cx:pt idx="138">-0.00023273131003415199</cx:pt>
          <cx:pt idx="139">0.000288803928344206</cx:pt>
          <cx:pt idx="140">-0.00013220326421640999</cx:pt>
          <cx:pt idx="141">-0.00028635212039375603</cx:pt>
          <cx:pt idx="142">-0.00012098628784176201</cx:pt>
          <cx:pt idx="143">-0.0010475698138693501</cx:pt>
          <cx:pt idx="144">-0.00032073458636587099</cx:pt>
          <cx:pt idx="145">0.0095397605479882793</cx:pt>
          <cx:pt idx="146">0.0149080597899837</cx:pt>
          <cx:pt idx="147">0.040103549643640699</cx:pt>
          <cx:pt idx="148">0.0680212274467554</cx:pt>
          <cx:pt idx="149">-0.0114327050096597</cx:pt>
          <cx:pt idx="150">-0.0133793299394159</cx:pt>
          <cx:pt idx="151">-0.012051487477075001</cx:pt>
          <cx:pt idx="152">0.0107063950336543</cx:pt>
          <cx:pt idx="153">0.022298918145290499</cx:pt>
          <cx:pt idx="154">-0.11569319060833</cx:pt>
          <cx:pt idx="155">-0.068217934041399003</cx:pt>
          <cx:pt idx="156">-0.081731413978037501</cx:pt>
          <cx:pt idx="157">-0.097443218029870299</cx:pt>
          <cx:pt idx="158">-0.0265271383753014</cx:pt>
          <cx:pt idx="159">-0.033255343275675898</cx:pt>
          <cx:pt idx="160">-0.032415779187955102</cx:pt>
          <cx:pt idx="161">-0.030515251448148199</cx:pt>
          <cx:pt idx="162">-0.0312653275149197</cx:pt>
          <cx:pt idx="163">-0.030844533406525099</cx:pt>
          <cx:pt idx="164">-0.015721025586342099</cx:pt>
          <cx:pt idx="165">-0.0037619081846671201</cx:pt>
          <cx:pt idx="166">-0.0028003072977630301</cx:pt>
          <cx:pt idx="167">-0.000550887061895841</cx:pt>
          <cx:pt idx="168">0.00024697684860151001</cx:pt>
          <cx:pt idx="169">0.00051318392496584096</cx:pt>
          <cx:pt idx="170">-0.00144175163897932</cx:pt>
          <cx:pt idx="171">0.018596256378996</cx:pt>
          <cx:pt idx="172">0.0164612483549628</cx:pt>
          <cx:pt idx="173">0.021946508812151499</cx:pt>
          <cx:pt idx="174">0.060553814676527901</cx:pt>
          <cx:pt idx="175">0.092124575309202802</cx:pt>
          <cx:pt idx="176">0.068041229257284605</cx:pt>
          <cx:pt idx="177">0.023815022314737401</cx:pt>
          <cx:pt idx="178">0.086886212024342394</cx:pt>
          <cx:pt idx="179">0.094269656326849999</cx:pt>
          <cx:pt idx="180">0.086073097065713297</cx:pt>
          <cx:pt idx="181">0.096861722191418906</cx:pt>
          <cx:pt idx="182">0.00186104306614431</cx:pt>
          <cx:pt idx="183">-0.046564519473406597</cx:pt>
          <cx:pt idx="184">-0.060288087246232101</cx:pt>
          <cx:pt idx="185">-0.050464909440751597</cx:pt>
          <cx:pt idx="186">-0.016161690734389101</cx:pt>
          <cx:pt idx="187">0.0085415824332652698</cx:pt>
          <cx:pt idx="188">-0.0496376882184274</cx:pt>
          <cx:pt idx="189">-0.0463859834262157</cx:pt>
          <cx:pt idx="190">-0.024737308392304501</cx:pt>
          <cx:pt idx="191">-0.048209952604901699</cx:pt>
          <cx:pt idx="192">-0.045347497144494001</cx:pt>
          <cx:pt idx="193">-0.022368055821273498</cx:pt>
          <cx:pt idx="194">-0.00113177453390686</cx:pt>
          <cx:pt idx="195">-0.00023499518030852399</cx:pt>
          <cx:pt idx="196">0.000336797463087963</cx:pt>
          <cx:pt idx="197">0.00219714898173691</cx:pt>
          <cx:pt idx="198">0.00077352427426292004</cx:pt>
          <cx:pt idx="199">0.0070138817312504253</cx:pt>
          <cx:pt idx="200">0.007648485257878675</cx:pt>
          <cx:pt idx="201">0.0079470679362496251</cx:pt>
          <cx:pt idx="202">0.017381606385116474</cx:pt>
          <cx:pt idx="203">0.021003483841893902</cx:pt>
          <cx:pt idx="204">0.011277507716503449</cx:pt>
          <cx:pt idx="205">0.0099133030507879243</cx:pt>
          <cx:pt idx="206">0.022235832998153175</cx:pt>
          <cx:pt idx="207">0.024653882425064451</cx:pt>
          <cx:pt idx="208">0.02171501920354835</cx:pt>
          <cx:pt idx="209">0.021814292452949951</cx:pt>
          <cx:pt idx="210">-0.0061992465965095001</cx:pt>
          <cx:pt idx="211">-0.0562603528159255</cx:pt>
          <cx:pt idx="212">-0.042150544478342253</cx:pt>
          <cx:pt idx="213">-0.02133410896673895</cx:pt>
          <cx:pt idx="214">-0.0087650342500483255</cx:pt>
          <cx:pt idx="215">-0.0079816428171606748</cx:pt>
          <cx:pt idx="216">0.0017114465419454401</cx:pt>
          <cx:pt idx="217">-0.0029335603735580751</cx:pt>
          <cx:pt idx="218">-0.0011451559890046301</cx:pt>
          <cx:pt idx="219">-0.016328972720788749</cx:pt>
          <cx:pt idx="220">-0.010505472240612126</cx:pt>
          <cx:pt idx="221">-0.0078445149185510758</cx:pt>
          <cx:pt idx="222">-0.00017306210602753051</cx:pt>
          <cx:pt idx="223">-0.00022427169269430026</cx:pt>
          <cx:pt idx="224">-5.8310350884863749e-05</cx:pt>
          <cx:pt idx="225">0.00042800564297288502</cx:pt>
          <cx:pt idx="226">0.000202463338192097</cx:pt>
          <cx:pt idx="227">0.0045777340141003502</cx:pt>
          <cx:pt idx="228">0.0065526352296669749</cx:pt>
          <cx:pt idx="229">0.0067106304972687752</cx:pt>
          <cx:pt idx="230">0.0065367201665143997</cx:pt>
          <cx:pt idx="231">0.0139072573044922</cx:pt>
          <cx:pt idx="232">0.00368089660551725</cx:pt>
          <cx:pt idx="233">-0.00075987693741557251</cx:pt>
          <cx:pt idx="234">0.021170673661798148</cx:pt>
          <cx:pt idx="235">0.029014798096921</cx:pt>
          <cx:pt idx="236">0.026057553250906751</cx:pt>
          <cx:pt idx="237">0.025630740505493001</cx:pt>
          <cx:pt idx="238">0.017659593647045373</cx:pt>
          <cx:pt idx="239">-0.031272623795401751</cx:pt>
          <cx:pt idx="240">-0.045216881928213999</cx:pt>
          <cx:pt idx="241">-0.0098692393240199256</cx:pt>
          <cx:pt idx="242">0.0024529292522130902</cx:pt>
          <cx:pt idx="243">-0.00022231145897141249</cx:pt>
          <cx:pt idx="244">0.0101999140139525</cx:pt>
          <cx:pt idx="245">-0.0037423109271933</cx:pt>
          <cx:pt idx="246">0.0033502450464140748</cx:pt>
          <cx:pt idx="247">-0.0044004813931703751</cx:pt>
          <cx:pt idx="248">-0.015397190799413676</cx:pt>
          <cx:pt idx="249">-0.0058636197146220504</cx:pt>
          <cx:pt idx="250">-0.00068837131690222247</cx:pt>
          <cx:pt idx="251">5.8708250123206748e-05</cx:pt>
          <cx:pt idx="252">0.00017057541899657849</cx:pt>
          <cx:pt idx="253">0.00019766345836581725</cx:pt>
          <cx:pt idx="254">0.00043875327301153249</cx:pt>
          <cx:pt idx="255">0.00081539110496432754</cx:pt>
          <cx:pt idx="256">-0.0027885030734592</cx:pt>
          <cx:pt idx="257">-0.0057793116896630997</cx:pt>
          <cx:pt idx="258">-0.0086704325486787002</cx:pt>
          <cx:pt idx="259">-0.0059787853188785003</cx:pt>
          <cx:pt idx="260">0.0072344110570149002</cx:pt>
          <cx:pt idx="261">-0.00060780442108105998</cx:pt>
          <cx:pt idx="262">0.012745018747350151</cx:pt>
          <cx:pt idx="263">0.029119088818064</cx:pt>
          <cx:pt idx="264">0.0310373290495955</cx:pt>
          <cx:pt idx="265">0.031721179637414249</cx:pt>
          <cx:pt idx="266">0.037625417524307751</cx:pt>
          <cx:pt idx="267">-0.024845897476426425</cx:pt>
          <cx:pt idx="268">-0.031883173600761247</cx:pt>
          <cx:pt idx="269">-0.0022280842240845326</cx:pt>
          <cx:pt idx="270">0.010276071160234724</cx:pt>
          <cx:pt idx="271">0.0156217589106273</cx:pt>
          <cx:pt idx="272">0.0024587974422956324</cx:pt>
          <cx:pt idx="273">-0.0038387937540814501</cx:pt>
          <cx:pt idx="274">-0.0011619786200663975</cx:pt>
          <cx:pt idx="275">-0.0045742564758093499</cx:pt>
          <cx:pt idx="276">-0.0062916622800829004</cx:pt>
          <cx:pt idx="277">-0.0021262814099857223</cx:pt>
          <cx:pt idx="278">0.0045423602289901503</cx:pt>
          <cx:pt idx="279">0.0068112951520490246</cx:pt>
          <cx:pt idx="280">-0.00014135162996850074</cx:pt>
          <cx:pt idx="281">0.00018619906798832199</cx:pt>
          <cx:pt idx="282">1.9141371981883899e-05</cx:pt>
          <cx:pt idx="283">-0.0068408444008387749</cx:pt>
          <cx:pt idx="284">-0.015255149942405476</cx:pt>
          <cx:pt idx="285">-0.021362642168131274</cx:pt>
          <cx:pt idx="286">-0.028636240303215248</cx:pt>
          <cx:pt idx="287">-0.022435001559318674</cx:pt>
          <cx:pt idx="288">-0.01394863210491095</cx:pt>
          <cx:pt idx="289">-0.020158907191940752</cx:pt>
          <cx:pt idx="290">-0.00089341338438094745</cx:pt>
          <cx:pt idx="291">0.023901516815281274</cx:pt>
          <cx:pt idx="292">0.023379729211157649</cx:pt>
          <cx:pt idx="293">0.012924050839606075</cx:pt>
          <cx:pt idx="294">-0.00054540824824289504</cx:pt>
          <cx:pt idx="295">-0.025231790570870251</cx:pt>
          <cx:pt idx="296">-0.022046595228745001</cx:pt>
          <cx:pt idx="297">-0.01084555983782845</cx:pt>
          <cx:pt idx="298">0.022641412314906149</cx:pt>
          <cx:pt idx="299">0.080184681419280895</cx:pt>
          <cx:pt idx="300">0.0084769506912601399</cx:pt>
          <cx:pt idx="301">-0.0070751927181321502</cx:pt>
          <cx:pt idx="302">-0.032709063238928401</cx:pt>
          <cx:pt idx="303">-0.0083134012972510499</cx:pt>
          <cx:pt idx="304">-0.0066167146465945497</cx:pt>
          <cx:pt idx="305">0.016847122911148898</cx:pt>
          <cx:pt idx="306">0.0176457588551674</cx:pt>
          <cx:pt idx="307">0.0072479081458328796</cx:pt>
          <cx:pt idx="308">0.000834149844291959</cx:pt>
          <cx:pt idx="309">0.00091039855148182004</cx:pt>
          <cx:pt idx="310">-0.0076767050395677404</cx:pt>
          <cx:pt idx="311">-0.037257457439179201</cx:pt>
          <cx:pt idx="312">-0.097475096225831406</cx:pt>
          <cx:pt idx="313">-0.16802269608006801</cx:pt>
          <cx:pt idx="314">-0.21725158061708499</cx:pt>
          <cx:pt idx="315">-0.25342990298741502</cx:pt>
          <cx:pt idx="316">-0.17944134008988599</cx:pt>
          <cx:pt idx="317">-0.23417009463938401</cx:pt>
          <cx:pt idx="318">-0.142098706583871</cx:pt>
          <cx:pt idx="319">-0.029367596641990699</cx:pt>
          <cx:pt idx="320">-0.11527590686121</cx:pt>
          <cx:pt idx="321">-0.081657385274451294</cx:pt>
          <cx:pt idx="322">0.023321934672716</cx:pt>
          <cx:pt idx="323">-0.091570170249996405</cx:pt>
          <cx:pt idx="324">-0.070699423291842603</cx:pt>
          <cx:pt idx="325">-0.048158319086138199</cx:pt>
          <cx:pt idx="326">0.010086332894863</cx:pt>
          <cx:pt idx="327">0.016209315847828601</cx:pt>
          <cx:pt idx="328">0.019612480247736399</cx:pt>
          <cx:pt idx="329">-0.067858270502757098</cx:pt>
          <cx:pt idx="330">0.016157468336155899</cx:pt>
          <cx:pt idx="331">-0.025080434105547399</cx:pt>
          <cx:pt idx="332">-0.042997847096186897</cx:pt>
          <cx:pt idx="333">-0.00200568468315336</cx:pt>
          <cx:pt idx="334">-0.013093200651464101</cx:pt>
          <cx:pt idx="335">-0.00069967635171859597</cx:pt>
          <cx:pt idx="336">0.00037200320102748598</cx:pt>
          <cx:pt idx="337">-0.0012816023056111</cx:pt>
          <cx:pt idx="338">-0.0074079589466164199</cx:pt>
          <cx:pt idx="339">-0.044466057403265501</cx:pt>
          <cx:pt idx="340">-0.102676682620814</cx:pt>
          <cx:pt idx="341">-0.19265231170647701</cx:pt>
          <cx:pt idx="342">-0.28952238422389898</cx:pt>
          <cx:pt idx="343">-0.32626544259107998</cx:pt>
          <cx:pt idx="344">-0.28668742895354199</cx:pt>
          <cx:pt idx="345">-0.34072076288030201</cx:pt>
          <cx:pt idx="346">-0.206465215965173</cx:pt>
          <cx:pt idx="347">-0.12145383621243</cx:pt>
          <cx:pt idx="348">-0.016348225066643102</cx:pt>
          <cx:pt idx="349">0.041859058181669802</cx:pt>
          <cx:pt idx="350">0.065142470635540906</cx:pt>
          <cx:pt idx="351">-0.095246097663387402</cx:pt>
          <cx:pt idx="352">-0.038257752872421197</cx:pt>
          <cx:pt idx="353">-0.0124882648518809</cx:pt>
          <cx:pt idx="354">-0.056495108070948097</cx:pt>
          <cx:pt idx="355">-0.0190058111763193</cx:pt>
          <cx:pt idx="356">-0.040917803510928802</cx:pt>
          <cx:pt idx="357">-0.086653783166382198</cx:pt>
          <cx:pt idx="358">-0.0135379984869297</cx:pt>
          <cx:pt idx="359">-0.085834617141936506</cx:pt>
          <cx:pt idx="360">-0.049710285378329298</cx:pt>
          <cx:pt idx="361">-0.000806141567535874</cx:pt>
          <cx:pt idx="362">-0.0153511991677728</cx:pt>
          <cx:pt idx="363">0.0030209475506550198</cx:pt>
          <cx:pt idx="364">-0.00012757853577686601</cx:pt>
          <cx:pt idx="365">-0.00166727325968199</cx:pt>
          <cx:pt idx="366">-0.00136499557646209</cx:pt>
          <cx:pt idx="367">-0.043993617917669203</cx:pt>
          <cx:pt idx="368">-0.0933256948358865</cx:pt>
          <cx:pt idx="369">-0.179660354847307</cx:pt>
          <cx:pt idx="370">-0.22233521364266101</cx:pt>
          <cx:pt idx="371">-0.24326871866107899</cx:pt>
          <cx:pt idx="372">-0.188753294963103</cx:pt>
          <cx:pt idx="373">-0.13708425414268</cx:pt>
          <cx:pt idx="374">-0.0116801546326082</cx:pt>
          <cx:pt idx="375">0.102237638338908</cx:pt>
          <cx:pt idx="376">0.18586613413014599</cx:pt>
          <cx:pt idx="377">0.10225246025837199</cx:pt>
          <cx:pt idx="378">-0.0039396032777875801</cx:pt>
          <cx:pt idx="379">-0.078333470228936705</cx:pt>
          <cx:pt idx="380">0.00361485430981701</cx:pt>
          <cx:pt idx="381">0.042521692551121003</cx:pt>
          <cx:pt idx="382">-0.090501817138592899</cx:pt>
          <cx:pt idx="383">-0.0954429001600203</cx:pt>
          <cx:pt idx="384">-0.102164284083577</cx:pt>
          <cx:pt idx="385">-0.0122221899838445</cx:pt>
          <cx:pt idx="386">-0.0032401053969746802</cx:pt>
          <cx:pt idx="387">-0.031473069547945397</cx:pt>
          <cx:pt idx="388">0.033394027236101798</cx:pt>
          <cx:pt idx="389">0.025144957396619701</cx:pt>
          <cx:pt idx="390">0.019173153885338301</cx:pt>
          <cx:pt idx="391">0.0157772140385883</cx:pt>
          <cx:pt idx="392">5.8522840950095597e-05</cx:pt>
          <cx:pt idx="393">0.0013179139242989199</cx:pt>
          <cx:pt idx="394">0.000115535081359192</cx:pt>
          <cx:pt idx="395">-0.031191067458080101</cx:pt>
          <cx:pt idx="396">-0.054776240362327103</cx:pt>
          <cx:pt idx="397">-0.073818256144374803</cx:pt>
          <cx:pt idx="398">-0.071199121859217201</cx:pt>
          <cx:pt idx="399">-0.034852547828229198</cx:pt>
          <cx:pt idx="400">0.049810328067551597</cx:pt>
          <cx:pt idx="401">0.17033459283965</cx:pt>
          <cx:pt idx="402">0.13525585345343599</cx:pt>
          <cx:pt idx="403">0.15591870840417399</cx:pt>
          <cx:pt idx="404">0.168487518806204</cx:pt>
          <cx:pt idx="405">0.045280471762802199</cx:pt>
          <cx:pt idx="406">0.081786364584193902</cx:pt>
          <cx:pt idx="407">-0.0304426840524144</cx:pt>
          <cx:pt idx="408">-0.033432338028013299</cx:pt>
          <cx:pt idx="409">0.027218648488876299</cx:pt>
          <cx:pt idx="410">-0.035214138257413603</cx:pt>
          <cx:pt idx="411">0.00716493039533838</cx:pt>
          <cx:pt idx="412">-0.084584996186532105</cx:pt>
          <cx:pt idx="413">-0.016940644327140701</cx:pt>
          <cx:pt idx="414">0.034025424406506001</cx:pt>
          <cx:pt idx="415">0.050717934109828798</cx:pt>
          <cx:pt idx="416">0.074263033557087396</cx:pt>
          <cx:pt idx="417">0.052796364773138899</cx:pt>
          <cx:pt idx="418">0.036813358159283299</cx:pt>
          <cx:pt idx="419">0.0022331844841196398</cx:pt>
          <cx:pt idx="420">-0.00053800064814368495</cx:pt>
          <cx:pt idx="421">0.0040914012301247801</cx:pt>
          <cx:pt idx="422">0.00073501864601670198</cx:pt>
          <cx:pt idx="423">-0.0186289580884283</cx:pt>
          <cx:pt idx="424">-0.0266943037793087</cx:pt>
          <cx:pt idx="425">0.053542087557048902</cx:pt>
          <cx:pt idx="426">0.085470911447141695</cx:pt>
          <cx:pt idx="427">0.056587485578853798</cx:pt>
          <cx:pt idx="428">0.088847881389429603</cx:pt>
          <cx:pt idx="429">0.216474236597751</cx:pt>
          <cx:pt idx="430">0.24584282973143801</cx:pt>
          <cx:pt idx="431">0.10736538997304899</cx:pt>
          <cx:pt idx="432">0.047915684778208102</cx:pt>
          <cx:pt idx="433">0.098564728197156198</cx:pt>
          <cx:pt idx="434">0.046936506203508303</cx:pt>
          <cx:pt idx="435">0.041267670189800799</cx:pt>
          <cx:pt idx="436">-0.039314007820573899</cx:pt>
          <cx:pt idx="437">-0.045739935196865797</cx:pt>
          <cx:pt idx="438">0.076664623891263703</cx:pt>
          <cx:pt idx="439">0.040175586140074299</cx:pt>
          <cx:pt idx="440">-0.0021499738571147701</cx:pt>
          <cx:pt idx="441">0.0038706480055175599</cx:pt>
          <cx:pt idx="442">0.072665306226874393</cx:pt>
          <cx:pt idx="443">0.112810579078991</cx:pt>
          <cx:pt idx="444">0.076586219558366905</cx:pt>
          <cx:pt idx="445">0.051919781796259203</cx:pt>
          <cx:pt idx="446">0.043898396013151597</cx:pt>
          <cx:pt idx="447">0.0041800317799113602</cx:pt>
          <cx:pt idx="448">-0.00068062357897882397</cx:pt>
          <cx:pt idx="449">0.0022698648825170099</cx:pt>
          <cx:pt idx="450">0.0055547584033959997</cx:pt>
          <cx:pt idx="451">-0.00019176203821882101</cx:pt>
          <cx:pt idx="452">0.0050083736277615502</cx:pt>
          <cx:pt idx="453">0.0536170984916641</cx:pt>
          <cx:pt idx="454">0.11432339083698501</cx:pt>
          <cx:pt idx="455">0.12614695168418799</cx:pt>
          <cx:pt idx="456">0.165967953742819</cx:pt>
          <cx:pt idx="457">0.20017347803433699</cx:pt>
          <cx:pt idx="458">0.128168002859369</cx:pt>
          <cx:pt idx="459">-0.013594669612814501</cx:pt>
          <cx:pt idx="460">0.0300283079727574</cx:pt>
          <cx:pt idx="461">0.013805961371329299</cx:pt>
          <cx:pt idx="462">0.126063408579313</cx:pt>
          <cx:pt idx="463">0.096804414973144806</cx:pt>
          <cx:pt idx="464">0.084149598738296597</cx:pt>
          <cx:pt idx="465">0.052695012528230299</cx:pt>
          <cx:pt idx="466">0.130375320888277</cx:pt>
          <cx:pt idx="467">0.036980787103510597</cx:pt>
          <cx:pt idx="468">0.046258620325754403</cx:pt>
          <cx:pt idx="469">0.088555124173076205</cx:pt>
          <cx:pt idx="470">0.097883976055594998</cx:pt>
          <cx:pt idx="471">0.121439857513888</cx:pt>
          <cx:pt idx="472">0.10270851051313901</cx:pt>
          <cx:pt idx="473">0.080886045269306206</cx:pt>
          <cx:pt idx="474">0.053669686879840098</cx:pt>
          <cx:pt idx="475">0.00163867917210945</cx:pt>
          <cx:pt idx="476">0.00054508256258192301</cx:pt>
          <cx:pt idx="477">0.00081546601225459105</cx:pt>
          <cx:pt idx="478">0.012543276763828199</cx:pt>
          <cx:pt idx="479">0.025126880947599701</cx:pt>
          <cx:pt idx="480">0.032439690619329199</cx:pt>
          <cx:pt idx="481">0.032536826576637999</cx:pt>
          <cx:pt idx="482">0.109177452530771</cx:pt>
          <cx:pt idx="483">0.060549002057715497</cx:pt>
          <cx:pt idx="484">0.081930936246887506</cx:pt>
          <cx:pt idx="485">0.033455677841147002</cx:pt>
          <cx:pt idx="486">-0.050622615157852803</cx:pt>
          <cx:pt idx="487">-0.0577605573268982</cx:pt>
          <cx:pt idx="488">-0.019521987026683101</cx:pt>
          <cx:pt idx="489">0.036893783720748301</cx:pt>
          <cx:pt idx="490">0.120995717871366</cx:pt>
          <cx:pt idx="491">0.10767582520789599</cx:pt>
          <cx:pt idx="492">0.074287797696641802</cx:pt>
          <cx:pt idx="493">0.079982550196332394</cx:pt>
          <cx:pt idx="494">0.057147969233257802</cx:pt>
          <cx:pt idx="495">-0.0017083703144776001</cx:pt>
          <cx:pt idx="496">0.027047794648297999</cx:pt>
          <cx:pt idx="497">0.084718094931125795</cx:pt>
          <cx:pt idx="498">0.078847825630961793</cx:pt>
          <cx:pt idx="499">0.093936371840748101</cx:pt>
          <cx:pt idx="500">0.087469217800878296</cx:pt>
          <cx:pt idx="501">0.074097677902227502</cx:pt>
          <cx:pt idx="502">0.023949498990293101</cx:pt>
          <cx:pt idx="503">0.0026217551583257899</cx:pt>
          <cx:pt idx="504">-0.00045662656157444901</cx:pt>
          <cx:pt idx="505">-3.1198681718484101e-05</cx:pt>
          <cx:pt idx="506">0.0066634336280514397</cx:pt>
          <cx:pt idx="507">0.066416530835807994</cx:pt>
          <cx:pt idx="508">0.034025933855656401</cx:pt>
          <cx:pt idx="509">0.0081013934819051305</cx:pt>
          <cx:pt idx="510">0.038880835668050201</cx:pt>
          <cx:pt idx="511">0.00143569705683335</cx:pt>
          <cx:pt idx="512">-0.041179607282735502</cx:pt>
          <cx:pt idx="513">-0.056369437183533599</cx:pt>
          <cx:pt idx="514">-0.074536440736651999</cx:pt>
          <cx:pt idx="515">-0.0606455086158443</cx:pt>
          <cx:pt idx="516">-0.10194138809658899</cx:pt>
          <cx:pt idx="517">-0.015709723807622099</cx:pt>
          <cx:pt idx="518">0.086758049993850894</cx:pt>
          <cx:pt idx="519">0.067648760872270897</cx:pt>
          <cx:pt idx="520">0.084237042797785197</cx:pt>
          <cx:pt idx="521">0.13145473243826999</cx:pt>
          <cx:pt idx="522">0.087498203817245795</cx:pt>
          <cx:pt idx="523">0.0447246771918825</cx:pt>
          <cx:pt idx="524">-0.025734248342970799</cx:pt>
          <cx:pt idx="525">0.013798983323332299</cx:pt>
          <cx:pt idx="526">0.054990272379285998</cx:pt>
          <cx:pt idx="527">0.088301771395907405</cx:pt>
          <cx:pt idx="528">0.102133828710141</cx:pt>
          <cx:pt idx="529">0.055278570984036601</cx:pt>
          <cx:pt idx="530">0.0120274202037282</cx:pt>
          <cx:pt idx="531">0.0043047245305866703</cx:pt>
          <cx:pt idx="532">0.00026478644880889303</cx:pt>
          <cx:pt idx="533">-0.0010937261131743</cx:pt>
          <cx:pt idx="534">-0.00163201233493118</cx:pt>
          <cx:pt idx="535">0.063112942798450603</cx:pt>
          <cx:pt idx="536">0.026121564310119499</cx:pt>
          <cx:pt idx="537">-0.0033227064611057399</cx:pt>
          <cx:pt idx="538">-0.015646057869892999</cx:pt>
          <cx:pt idx="539">-0.028092520549688499</cx:pt>
          <cx:pt idx="540">-0.095564872827256606</cx:pt>
          <cx:pt idx="541">-0.068029386831164898</cx:pt>
          <cx:pt idx="542">-0.082519228314180001</cx:pt>
          <cx:pt idx="543">-0.065366515840415307</cx:pt>
          <cx:pt idx="544">-0.17150379266770899</cx:pt>
          <cx:pt idx="545">-0.065214770745581296</cx:pt>
          <cx:pt idx="546">-0.072244879828923303</cx:pt>
          <cx:pt idx="547">0.032145213498873497</cx:pt>
          <cx:pt idx="548">0.105116598868112</cx:pt>
          <cx:pt idx="549">0.043509674381677098</cx:pt>
          <cx:pt idx="550">-0.0250953120988067</cx:pt>
          <cx:pt idx="551">-0.0438082870676825</cx:pt>
          <cx:pt idx="552">-0.032207409164635797</cx:pt>
          <cx:pt idx="553">0.026443399246699899</cx:pt>
          <cx:pt idx="554">0.070091120586752903</cx:pt>
          <cx:pt idx="555">0.085984956136028204</cx:pt>
          <cx:pt idx="556">0.056562214114676601</cx:pt>
          <cx:pt idx="557">0.051020526757311599</cx:pt>
          <cx:pt idx="558">0.0180971538580415</cx:pt>
          <cx:pt idx="559">8.9148070576936298e-05</cx:pt>
          <cx:pt idx="560">0.00046831439808933401</cx:pt>
          <cx:pt idx="561">-0.0015115437352117499</cx:pt>
          <cx:pt idx="562">0.0029664116202861601</cx:pt>
          <cx:pt idx="563">0.072445812442551494</cx:pt>
          <cx:pt idx="564">0.049988367243767602</cx:pt>
          <cx:pt idx="565">0.0260240289038235</cx:pt>
          <cx:pt idx="566">0.019915289279474901</cx:pt>
          <cx:pt idx="567">-0.00029812235113052001</cx:pt>
          <cx:pt idx="568">-0.062937495170480695</cx:pt>
          <cx:pt idx="569">-0.14745175412886699</cx:pt>
          <cx:pt idx="570">-0.13716577091191101</cx:pt>
          <cx:pt idx="571">-0.057264314970461902</cx:pt>
          <cx:pt idx="572">-0.054088051297563097</cx:pt>
          <cx:pt idx="573">-0.080795780552830099</cx:pt>
          <cx:pt idx="574">-0.036284744193830397</cx:pt>
          <cx:pt idx="575">-0.027881694215233399</cx:pt>
          <cx:pt idx="576">0.0102143127908703</cx:pt>
          <cx:pt idx="577">-0.093717708895660307</cx:pt>
          <cx:pt idx="578">-0.021129722262496601</cx:pt>
          <cx:pt idx="579">-0.074060081448798804</cx:pt>
          <cx:pt idx="580">-0.0134205602179816</cx:pt>
          <cx:pt idx="581">0.0270080024230119</cx:pt>
          <cx:pt idx="582">0.028391571330881198</cx:pt>
          <cx:pt idx="583">0.060037644235711</cx:pt>
          <cx:pt idx="584">0.017279758518377202</cx:pt>
          <cx:pt idx="585">0.022128225011078001</cx:pt>
          <cx:pt idx="586">0.0073436898651391899</cx:pt>
          <cx:pt idx="587">0.00019637901793025499</cx:pt>
          <cx:pt idx="588">-0.000406973804383668</cx:pt>
          <cx:pt idx="589">0.00050547420974686203</cx:pt>
          <cx:pt idx="590">0.0068085975474089901</cx:pt>
          <cx:pt idx="591">0.059185445010908298</cx:pt>
          <cx:pt idx="592">0.0348943838267863</cx:pt>
          <cx:pt idx="593">0.0097318788418627802</cx:pt>
          <cx:pt idx="594">-0.014926130558674601</cx:pt>
          <cx:pt idx="595">-0.073138559078450696</cx:pt>
          <cx:pt idx="596">-0.069063549523451298</cx:pt>
          <cx:pt idx="597">-0.128920006406014</cx:pt>
          <cx:pt idx="598">-0.093561003591519004</cx:pt>
          <cx:pt idx="599">-0.021379249807722801</cx:pt>
          <cx:pt idx="600">-0.0073229840621182396</cx:pt>
          <cx:pt idx="601">-0.066723802032626095</cx:pt>
          <cx:pt idx="602">-0.0511795497723131</cx:pt>
          <cx:pt idx="603">-0.065438311904068694</cx:pt>
          <cx:pt idx="604">-0.048022429760997402</cx:pt>
          <cx:pt idx="605">-0.081534201417336097</cx:pt>
          <cx:pt idx="606">0.0222848108591049</cx:pt>
          <cx:pt idx="607">-0.0073276750112171501</cx:pt>
          <cx:pt idx="608">0.0096097038871325799</cx:pt>
          <cx:pt idx="609">0.030397185849640299</cx:pt>
          <cx:pt idx="610">0.0258380918279386</cx:pt>
          <cx:pt idx="611">0.055047819775491898</cx:pt>
          <cx:pt idx="612">0.025382011335474599</cx:pt>
          <cx:pt idx="613">-0.0022193902523676202</cx:pt>
          <cx:pt idx="614">0.00171324411900547</cx:pt>
          <cx:pt idx="615">0.00045519598692839798</cx:pt>
          <cx:pt idx="616">-0.000510260054117898</cx:pt>
          <cx:pt idx="617">0.00045288009597495499</cx:pt>
          <cx:pt idx="618">0.00573864768971802</cx:pt>
          <cx:pt idx="619">0.024840956831691401</cx:pt>
          <cx:pt idx="620">0.025208583419968001</cx:pt>
          <cx:pt idx="621">0.037480016670683597</cx:pt>
          <cx:pt idx="622">-0.0027583667652540601</cx:pt>
          <cx:pt idx="623">-0.0349433991940276</cx:pt>
          <cx:pt idx="624">-0.049733770867091298</cx:pt>
          <cx:pt idx="625">-0.00955665837971993</cx:pt>
          <cx:pt idx="626">0.030578412949830502</cx:pt>
          <cx:pt idx="627">0.0350487492226942</cx:pt>
          <cx:pt idx="628">0.019317326793453299</cx:pt>
          <cx:pt idx="629">0.0016822251852946001</cx:pt>
          <cx:pt idx="630">-0.057078772182820502</cx:pt>
          <cx:pt idx="631">-0.031062891380117599</cx:pt>
          <cx:pt idx="632">-0.024610997019623299</cx:pt>
          <cx:pt idx="633">-0.046684134555934502</cx:pt>
          <cx:pt idx="634">-0.029335023491380501</cx:pt>
          <cx:pt idx="635">-0.0227819899419981</cx:pt>
          <cx:pt idx="636">-0.0052881524140372697</cx:pt>
          <cx:pt idx="637">0.0221910113189666</cx:pt>
          <cx:pt idx="638">0.030625059681341899</cx:pt>
          <cx:pt idx="639">0.029891307310486399</cx:pt>
          <cx:pt idx="640">-0.0079738154239768402</cx:pt>
          <cx:pt idx="641">-0.018654673576910499</cx:pt>
          <cx:pt idx="642">-0.0051112349026936899</cx:pt>
          <cx:pt idx="643">-0.00013673113929876199</cx:pt>
          <cx:pt idx="644">0.00093063422010068904</cx:pt>
          <cx:pt idx="645">-0.00034701265274020098</cx:pt>
          <cx:pt idx="646">0.0031577159500070901</cx:pt>
          <cx:pt idx="647">0.0156094704321347</cx:pt>
          <cx:pt idx="648">0.0295169097510306</cx:pt>
          <cx:pt idx="649">0.0309845747381748</cx:pt>
          <cx:pt idx="650">0.018286522384330098</cx:pt>
          <cx:pt idx="651">0.075067257821285399</cx:pt>
          <cx:pt idx="652">-0.018012805419275899</cx:pt>
          <cx:pt idx="653">-0.00579751042052035</cx:pt>
          <cx:pt idx="654">0.010617206861047199</cx:pt>
          <cx:pt idx="655">0.040143384499910499</cx:pt>
          <cx:pt idx="656">0.082519994305488398</cx:pt>
          <cx:pt idx="657">0.0154651629511364</cx:pt>
          <cx:pt idx="658">-0.082302849181943999</cx:pt>
          <cx:pt idx="659">-0.077773371668656902</cx:pt>
          <cx:pt idx="660">-0.026617038956837698</cx:pt>
          <cx:pt idx="661">-0.067663910476382594</cx:pt>
          <cx:pt idx="662">-0.12868397644160701</cx:pt>
          <cx:pt idx="663">-0.061055646764585102</cx:pt>
          <cx:pt idx="664">-0.053005447024937299</cx:pt>
          <cx:pt idx="665">-0.0014901224354715401</cx:pt>
          <cx:pt idx="666">0.017033199547955898</cx:pt>
          <cx:pt idx="667">-0.012738011256096001</cx:pt>
          <cx:pt idx="668">-0.025598767435277999</cx:pt>
          <cx:pt idx="669">-0.0169511839167533</cx:pt>
          <cx:pt idx="670">-0.00349605904738814</cx:pt>
          <cx:pt idx="671">-0.00026968612822202002</cx:pt>
          <cx:pt idx="672">-0.000416658106738456</cx:pt>
          <cx:pt idx="673">0.00064353253738704496</cx:pt>
          <cx:pt idx="674">0.00117931461292848</cx:pt>
          <cx:pt idx="675">0.0051561076746232896</cx:pt>
          <cx:pt idx="676">0.0148759409752647</cx:pt>
          <cx:pt idx="677">-0.0094669612908606302</cx:pt>
          <cx:pt idx="678">-0.025873870235128799</cx:pt>
          <cx:pt idx="679">-0.00336208735312548</cx:pt>
          <cx:pt idx="680">0.00984382351605184</cx:pt>
          <cx:pt idx="681">0.021616443747883098</cx:pt>
          <cx:pt idx="682">0.057223431551764598</cx:pt>
          <cx:pt idx="683">0.034395721969638901</cx:pt>
          <cx:pt idx="684">-0.020497135514147599</cx:pt>
          <cx:pt idx="685">-0.088886443775026594</cx:pt>
          <cx:pt idx="686">-0.088920246910069597</cx:pt>
          <cx:pt idx="687">-0.050332356625089301</cx:pt>
          <cx:pt idx="688">-0.0251682983771742</cx:pt>
          <cx:pt idx="689">-0.0221680470396328</cx:pt>
          <cx:pt idx="690">-0.059676758209614898</cx:pt>
          <cx:pt idx="691">-0.044748057919647699</cx:pt>
          <cx:pt idx="692">-0.049013761015519297</cx:pt>
          <cx:pt idx="693">-0.021888726287273001</cx:pt>
          <cx:pt idx="694">-0.00157962878396977</cx:pt>
          <cx:pt idx="695">-0.0149653155651004</cx:pt>
          <cx:pt idx="696">-0.0048494592538760803</cx:pt>
          <cx:pt idx="697">0.0042059623556899997</cx:pt>
          <cx:pt idx="698">0.00104260270068327</cx:pt>
          <cx:pt idx="699">9.7225897451065006e-05</cx:pt>
          <cx:pt idx="700">-0.00046511637465395598</cx:pt>
          <cx:pt idx="701">-0.00012560021749314799</cx:pt>
          <cx:pt idx="702">0.00014133585475735599</cx:pt>
          <cx:pt idx="703">-5.8800181373827598e-05</cx:pt>
          <cx:pt idx="704">-0.00179419481194636</cx:pt>
          <cx:pt idx="705">-0.025596399755843199</cx:pt>
          <cx:pt idx="706">-0.020607700060908899</cx:pt>
          <cx:pt idx="707">-0.010603863701721301</cx:pt>
          <cx:pt idx="708">0.026119979320601599</cx:pt>
          <cx:pt idx="709">0.049680390935622397</cx:pt>
          <cx:pt idx="710">0.084117838763575897</cx:pt>
          <cx:pt idx="711">0.045177879833413002</cx:pt>
          <cx:pt idx="712">-0.041186885127890101</cx:pt>
          <cx:pt idx="713">-0.0513267538885697</cx:pt>
          <cx:pt idx="714">-0.027066121146550302</cx:pt>
          <cx:pt idx="715">-0.037991575901186701</cx:pt>
          <cx:pt idx="716">-0.0127638368461162</cx:pt>
          <cx:pt idx="717">-0.051175714151569102</cx:pt>
          <cx:pt idx="718">-0.052589400962781599</cx:pt>
          <cx:pt idx="719">-0.0596870972582682</cx:pt>
          <cx:pt idx="720">-0.057222172770767403</cx:pt>
          <cx:pt idx="721">-0.057170834822512999</cx:pt>
          <cx:pt idx="722">-0.0303777044048337</cx:pt>
          <cx:pt idx="723">-0.0152380654892492</cx:pt>
          <cx:pt idx="724">-0.0070426474285460398</cx:pt>
          <cx:pt idx="725">0.00082995531299019795</cx:pt>
          <cx:pt idx="726">0.0011266491797930101</cx:pt>
          <cx:pt idx="727">-0.00039186153944255499</cx:pt>
          <cx:pt idx="728">-0.00041080801629558698</cx:pt>
          <cx:pt idx="729">0.00072451456043976003</cx:pt>
          <cx:pt idx="730">0.000109755951234386</cx:pt>
          <cx:pt idx="731">-0.00027013380880278802</cx:pt>
          <cx:pt idx="732">-0.0033235572226329099</cx:pt>
          <cx:pt idx="733">-0.050185605016360102</cx:pt>
          <cx:pt idx="734">-0.048835973925831902</cx:pt>
          <cx:pt idx="735">-0.0130281832792539</cx:pt>
          <cx:pt idx="736">-0.021480289506986001</cx:pt>
          <cx:pt idx="737">-0.0069292545778414597</cx:pt>
          <cx:pt idx="738">-0.017725210951143999</cx:pt>
          <cx:pt idx="739">-0.045641924359889098</cx:pt>
          <cx:pt idx="740">-0.0555035156697972</cx:pt>
          <cx:pt idx="741">-0.053806672189587602</cx:pt>
          <cx:pt idx="742">-0.059331765205814103</cx:pt>
          <cx:pt idx="743">-0.052678308251477603</cx:pt>
          <cx:pt idx="744">-0.043884837657500397</cx:pt>
          <cx:pt idx="745">-0.042212505526898002</cx:pt>
          <cx:pt idx="746">-0.0123580488386037</cx:pt>
          <cx:pt idx="747">-0.015312785761211299</cx:pt>
          <cx:pt idx="748">-0.016947819694496099</cx:pt>
          <cx:pt idx="749">-0.0185004619883023</cx:pt>
          <cx:pt idx="750">-0.0071158542201496203</cx:pt>
          <cx:pt idx="751">-0.00036672049374351798</cx:pt>
          <cx:pt idx="752">-7.2552664024997198e-05</cx:pt>
          <cx:pt idx="753">0.00050191802124436398</cx:pt>
          <cx:pt idx="754">-0.00041172529496171298</cx:pt>
          <cx:pt idx="755">0.00042221874763374298</cx:pt>
          <cx:pt idx="756">-0.00016317799126906599</cx:pt>
          <cx:pt idx="757">0.00058724380124668401</cx:pt>
          <cx:pt idx="758">-0.00042664209219527401</cx:pt>
          <cx:pt idx="759">0.00084125763999306504</cx:pt>
          <cx:pt idx="760">0.00034150574357125202</cx:pt>
          <cx:pt idx="761">-0.0010337463967618099</cx:pt>
          <cx:pt idx="762">-0.000101669691484328</cx:pt>
          <cx:pt idx="763">-0.0047489382194301002</cx:pt>
          <cx:pt idx="764">-0.00364625771747463</cx:pt>
          <cx:pt idx="765">0.00063613960017669098</cx:pt>
          <cx:pt idx="766">0.00173439632804324</cx:pt>
          <cx:pt idx="767">0.00019155104941847</cx:pt>
          <cx:pt idx="768">0.0015602719789625399</cx:pt>
          <cx:pt idx="769">-0.00068887500828923999</cx:pt>
          <cx:pt idx="770">0.00012824112701684601</cx:pt>
          <cx:pt idx="771">-0.00024679711945441298</cx:pt>
          <cx:pt idx="772">0.000299277730543794</cx:pt>
          <cx:pt idx="773">0.0051415974305632503</cx:pt>
          <cx:pt idx="774">0.0098923597089220997</cx:pt>
          <cx:pt idx="775">-0.0014690602572628899</cx:pt>
          <cx:pt idx="776">-0.00015430629407409</cx:pt>
          <cx:pt idx="777">-0.00035281750827673202</cx:pt>
          <cx:pt idx="778">-0.0087485116129269302</cx:pt>
          <cx:pt idx="779">-0.00087200563287145199</cx:pt>
          <cx:pt idx="780">0.00070440421907122205</cx:pt>
          <cx:pt idx="781">-0.000489233420755784</cx:pt>
          <cx:pt idx="782">-0.00069622538481019204</cx:pt>
          <cx:pt idx="783">0.000174941579905069</cx:pt>
          <cx:pt idx="784">0.0070138817312504253</cx:pt>
          <cx:pt idx="785">0.007648485257878675</cx:pt>
          <cx:pt idx="786">0.0079470679362496251</cx:pt>
          <cx:pt idx="787">0.017381606385116474</cx:pt>
          <cx:pt idx="788">0.021003483841893902</cx:pt>
          <cx:pt idx="789">0.011277507716503449</cx:pt>
          <cx:pt idx="790">0.0099133030507879243</cx:pt>
          <cx:pt idx="791">0.022235832998153175</cx:pt>
          <cx:pt idx="792">0.024653882425064451</cx:pt>
          <cx:pt idx="793">0.02171501920354835</cx:pt>
          <cx:pt idx="794">0.021814292452949951</cx:pt>
          <cx:pt idx="795">-0.0061992465965095001</cx:pt>
          <cx:pt idx="796">-0.0562603528159255</cx:pt>
          <cx:pt idx="797">-0.042150544478342253</cx:pt>
          <cx:pt idx="798">-0.02133410896673895</cx:pt>
          <cx:pt idx="799">-0.0087650342500483255</cx:pt>
          <cx:pt idx="800">-0.0079816428171606748</cx:pt>
          <cx:pt idx="801">0.0017114465419454401</cx:pt>
          <cx:pt idx="802">-0.0029335603735580751</cx:pt>
          <cx:pt idx="803">-0.0011451559890046301</cx:pt>
          <cx:pt idx="804">-0.016328972720788749</cx:pt>
          <cx:pt idx="805">-0.010505472240612126</cx:pt>
          <cx:pt idx="806">-0.0078445149185510758</cx:pt>
          <cx:pt idx="807">-0.00017306210602753051</cx:pt>
          <cx:pt idx="808">-0.00022427169269430026</cx:pt>
          <cx:pt idx="809">-5.8310350884863749e-05</cx:pt>
          <cx:pt idx="810">0.00042800564297288502</cx:pt>
          <cx:pt idx="811">0.000202463338192097</cx:pt>
          <cx:pt idx="812">0.0045777340141003502</cx:pt>
          <cx:pt idx="813">0.0065526352296669749</cx:pt>
          <cx:pt idx="814">0.0067106304972687752</cx:pt>
          <cx:pt idx="815">0.0065367201665143997</cx:pt>
          <cx:pt idx="816">0.0139072573044922</cx:pt>
          <cx:pt idx="817">0.00368089660551725</cx:pt>
          <cx:pt idx="818">-0.00075987693741557251</cx:pt>
          <cx:pt idx="819">0.021170673661798148</cx:pt>
          <cx:pt idx="820">0.029014798096921</cx:pt>
          <cx:pt idx="821">0.026057553250906751</cx:pt>
          <cx:pt idx="822">0.025630740505493001</cx:pt>
          <cx:pt idx="823">0.017659593647045373</cx:pt>
          <cx:pt idx="824">-0.031272623795401751</cx:pt>
          <cx:pt idx="825">-0.045216881928213999</cx:pt>
          <cx:pt idx="826">-0.0098692393240199256</cx:pt>
          <cx:pt idx="827">0.0024529292522130902</cx:pt>
          <cx:pt idx="828">-0.00022231145897141249</cx:pt>
          <cx:pt idx="829">0.0101999140139525</cx:pt>
          <cx:pt idx="830">-0.0037423109271933</cx:pt>
          <cx:pt idx="831">0.0033502450464140748</cx:pt>
          <cx:pt idx="832">-0.0044004813931703751</cx:pt>
          <cx:pt idx="833">-0.015397190799413676</cx:pt>
          <cx:pt idx="834">-0.0058636197146220504</cx:pt>
          <cx:pt idx="835">-0.00068837131690222247</cx:pt>
          <cx:pt idx="836">5.8708250123206748e-05</cx:pt>
          <cx:pt idx="837">0.00017057541899657849</cx:pt>
          <cx:pt idx="838">0.00019766345836581725</cx:pt>
          <cx:pt idx="839">0.00043875327301153249</cx:pt>
          <cx:pt idx="840">0.00081539110496432754</cx:pt>
          <cx:pt idx="841">-0.0027885030734592</cx:pt>
          <cx:pt idx="842">-0.0057793116896630997</cx:pt>
          <cx:pt idx="843">-0.0086704325486787002</cx:pt>
          <cx:pt idx="844">-0.0059787853188785003</cx:pt>
          <cx:pt idx="845">0.0072344110570149002</cx:pt>
          <cx:pt idx="846">-0.00060780442108105998</cx:pt>
          <cx:pt idx="847">0.012745018747350151</cx:pt>
          <cx:pt idx="848">0.029119088818064</cx:pt>
          <cx:pt idx="849">0.0310373290495955</cx:pt>
          <cx:pt idx="850">0.031721179637414249</cx:pt>
          <cx:pt idx="851">0.037625417524307751</cx:pt>
          <cx:pt idx="852">-0.024845897476426425</cx:pt>
          <cx:pt idx="853">-0.031883173600761247</cx:pt>
          <cx:pt idx="854">-0.0022280842240845326</cx:pt>
          <cx:pt idx="855">0.010276071160234724</cx:pt>
          <cx:pt idx="856">0.0156217589106273</cx:pt>
          <cx:pt idx="857">0.0024587974422956324</cx:pt>
          <cx:pt idx="858">-0.0038387937540814501</cx:pt>
          <cx:pt idx="859">-0.0011619786200663975</cx:pt>
          <cx:pt idx="860">-0.0045742564758093499</cx:pt>
          <cx:pt idx="861">-0.0062916622800829004</cx:pt>
          <cx:pt idx="862">-0.0021262814099857223</cx:pt>
          <cx:pt idx="863">0.0045423602289901503</cx:pt>
          <cx:pt idx="864">0.0068112951520490246</cx:pt>
          <cx:pt idx="865">-0.00014135162996850074</cx:pt>
          <cx:pt idx="866">0.00018619906798832199</cx:pt>
          <cx:pt idx="867">1.9141371981883899e-05</cx:pt>
          <cx:pt idx="868">-0.0068408444008387749</cx:pt>
          <cx:pt idx="869">-0.015255149942405476</cx:pt>
          <cx:pt idx="870">-0.021362642168131274</cx:pt>
          <cx:pt idx="871">-0.028636240303215248</cx:pt>
          <cx:pt idx="872">-0.022435001559318674</cx:pt>
          <cx:pt idx="873">-0.01394863210491095</cx:pt>
          <cx:pt idx="874">-0.020158907191940752</cx:pt>
          <cx:pt idx="875">-0.00089341338438094745</cx:pt>
          <cx:pt idx="876">0.023901516815281274</cx:pt>
          <cx:pt idx="877">0.023379729211157649</cx:pt>
          <cx:pt idx="878">0.012924050839606075</cx:pt>
          <cx:pt idx="879">-0.00054540824824289504</cx:pt>
          <cx:pt idx="880">-0.025231790570870251</cx:pt>
          <cx:pt idx="881">-0.022046595228745001</cx:pt>
          <cx:pt idx="882">-0.01084555983782845</cx:pt>
          <cx:pt idx="883">0.022641412314906149</cx:pt>
          <cx:pt idx="884">0.0070138817312504253</cx:pt>
          <cx:pt idx="885">0.007648485257878675</cx:pt>
          <cx:pt idx="886">0.0079470679362496251</cx:pt>
          <cx:pt idx="887">0.017381606385116474</cx:pt>
          <cx:pt idx="888">0.021003483841893902</cx:pt>
          <cx:pt idx="889">0.011277507716503449</cx:pt>
          <cx:pt idx="890">0.0099133030507879243</cx:pt>
          <cx:pt idx="891">0.022235832998153175</cx:pt>
          <cx:pt idx="892">0.024653882425064451</cx:pt>
          <cx:pt idx="893">0.02171501920354835</cx:pt>
          <cx:pt idx="894">0.021814292452949951</cx:pt>
          <cx:pt idx="895">-0.0061992465965095001</cx:pt>
          <cx:pt idx="896">-0.0562603528159255</cx:pt>
          <cx:pt idx="897">-0.042150544478342253</cx:pt>
          <cx:pt idx="898">-0.02133410896673895</cx:pt>
          <cx:pt idx="899">-0.0087650342500483255</cx:pt>
          <cx:pt idx="900">-0.0079816428171606748</cx:pt>
          <cx:pt idx="901">0.0017114465419454401</cx:pt>
          <cx:pt idx="902">-0.0029335603735580751</cx:pt>
          <cx:pt idx="903">-0.0011451559890046301</cx:pt>
          <cx:pt idx="904">-0.016328972720788749</cx:pt>
          <cx:pt idx="905">-0.010505472240612126</cx:pt>
          <cx:pt idx="906">-0.0078445149185510758</cx:pt>
          <cx:pt idx="907">-0.00017306210602753051</cx:pt>
          <cx:pt idx="908">-0.00022427169269430026</cx:pt>
          <cx:pt idx="909">-5.8310350884863749e-05</cx:pt>
          <cx:pt idx="910">0.00042800564297288502</cx:pt>
          <cx:pt idx="911">0.000202463338192097</cx:pt>
          <cx:pt idx="912">0.0045777340141003502</cx:pt>
          <cx:pt idx="913">0.0065526352296669749</cx:pt>
          <cx:pt idx="914">0.0067106304972687752</cx:pt>
          <cx:pt idx="915">0.0065367201665143997</cx:pt>
          <cx:pt idx="916">0.0139072573044922</cx:pt>
          <cx:pt idx="917">0.00368089660551725</cx:pt>
          <cx:pt idx="918">-0.00075987693741557251</cx:pt>
          <cx:pt idx="919">0.021170673661798148</cx:pt>
          <cx:pt idx="920">0.029014798096921</cx:pt>
          <cx:pt idx="921">0.026057553250906751</cx:pt>
          <cx:pt idx="922">0.025630740505493001</cx:pt>
          <cx:pt idx="923">0.017659593647045373</cx:pt>
          <cx:pt idx="924">-0.031272623795401751</cx:pt>
          <cx:pt idx="925">-0.045216881928213999</cx:pt>
          <cx:pt idx="926">-0.0098692393240199256</cx:pt>
          <cx:pt idx="927">0.0024529292522130902</cx:pt>
          <cx:pt idx="928">-0.00022231145897141249</cx:pt>
          <cx:pt idx="929">0.0101999140139525</cx:pt>
          <cx:pt idx="930">-0.0037423109271933</cx:pt>
          <cx:pt idx="931">0.0033502450464140748</cx:pt>
          <cx:pt idx="932">-0.0044004813931703751</cx:pt>
          <cx:pt idx="933">-0.015397190799413676</cx:pt>
          <cx:pt idx="934">-0.0058636197146220504</cx:pt>
          <cx:pt idx="935">-0.00068837131690222247</cx:pt>
          <cx:pt idx="936">5.8708250123206748e-05</cx:pt>
          <cx:pt idx="937">0.00017057541899657849</cx:pt>
          <cx:pt idx="938">0.00019766345836581725</cx:pt>
          <cx:pt idx="939">0.00043875327301153249</cx:pt>
          <cx:pt idx="940">0.00081539110496432754</cx:pt>
          <cx:pt idx="941">-0.0027885030734592</cx:pt>
          <cx:pt idx="942">-0.0057793116896630997</cx:pt>
          <cx:pt idx="943">-0.0086704325486787002</cx:pt>
          <cx:pt idx="944">-0.0059787853188785003</cx:pt>
          <cx:pt idx="945">0.0072344110570149002</cx:pt>
          <cx:pt idx="946">-0.00060780442108105998</cx:pt>
          <cx:pt idx="947">0.012745018747350151</cx:pt>
          <cx:pt idx="948">0.029119088818064</cx:pt>
          <cx:pt idx="949">0.0310373290495955</cx:pt>
          <cx:pt idx="950">0.031721179637414249</cx:pt>
          <cx:pt idx="951">0.037625417524307751</cx:pt>
          <cx:pt idx="952">-0.024845897476426425</cx:pt>
          <cx:pt idx="953">-0.031883173600761247</cx:pt>
          <cx:pt idx="954">-0.0022280842240845326</cx:pt>
          <cx:pt idx="955">0.010276071160234724</cx:pt>
          <cx:pt idx="956">0.0156217589106273</cx:pt>
          <cx:pt idx="957">0.0024587974422956324</cx:pt>
          <cx:pt idx="958">-0.0038387937540814501</cx:pt>
          <cx:pt idx="959">-0.0011619786200663975</cx:pt>
          <cx:pt idx="960">-0.0045742564758093499</cx:pt>
          <cx:pt idx="961">-0.0062916622800829004</cx:pt>
          <cx:pt idx="962">-0.0021262814099857223</cx:pt>
          <cx:pt idx="963">0.0045423602289901503</cx:pt>
          <cx:pt idx="964">0.0068112951520490246</cx:pt>
          <cx:pt idx="965">-0.00014135162996850074</cx:pt>
          <cx:pt idx="966">0.00018619906798832199</cx:pt>
          <cx:pt idx="967">1.9141371981883899e-05</cx:pt>
          <cx:pt idx="968">-0.0068408444008387749</cx:pt>
          <cx:pt idx="969">-0.015255149942405476</cx:pt>
          <cx:pt idx="970">-0.021362642168131274</cx:pt>
          <cx:pt idx="971">-0.028636240303215248</cx:pt>
          <cx:pt idx="972">-0.022435001559318674</cx:pt>
          <cx:pt idx="973">-0.01394863210491095</cx:pt>
          <cx:pt idx="974">-0.020158907191940752</cx:pt>
          <cx:pt idx="975">-0.00089341338438094745</cx:pt>
          <cx:pt idx="976">0.023901516815281274</cx:pt>
          <cx:pt idx="977">0.023379729211157649</cx:pt>
          <cx:pt idx="978">0.012924050839606075</cx:pt>
          <cx:pt idx="979">-0.00054540824824289504</cx:pt>
          <cx:pt idx="980">-0.025231790570870251</cx:pt>
          <cx:pt idx="981">-0.022046595228745001</cx:pt>
          <cx:pt idx="982">-0.01084555983782845</cx:pt>
          <cx:pt idx="983">0.022641412314906149</cx:pt>
          <cx:pt idx="984">0.0070138817312504253</cx:pt>
          <cx:pt idx="985">0.007648485257878675</cx:pt>
          <cx:pt idx="986">0.0079470679362496251</cx:pt>
          <cx:pt idx="987">0.017381606385116474</cx:pt>
          <cx:pt idx="988">0.021003483841893902</cx:pt>
          <cx:pt idx="989">0.011277507716503449</cx:pt>
          <cx:pt idx="990">0.0099133030507879243</cx:pt>
          <cx:pt idx="991">0.022235832998153175</cx:pt>
          <cx:pt idx="992">0.024653882425064451</cx:pt>
          <cx:pt idx="993">0.02171501920354835</cx:pt>
          <cx:pt idx="994">0.021814292452949951</cx:pt>
          <cx:pt idx="995">-0.0061992465965095001</cx:pt>
          <cx:pt idx="996">-0.0562603528159255</cx:pt>
          <cx:pt idx="997">-0.042150544478342253</cx:pt>
          <cx:pt idx="998">-0.02133410896673895</cx:pt>
          <cx:pt idx="999">-0.0087650342500483255</cx:pt>
          <cx:pt idx="1000">-0.0079816428171606748</cx:pt>
          <cx:pt idx="1001">0.0017114465419454401</cx:pt>
          <cx:pt idx="1002">-0.0029335603735580751</cx:pt>
          <cx:pt idx="1003">-0.0011451559890046301</cx:pt>
          <cx:pt idx="1004">-0.016328972720788749</cx:pt>
          <cx:pt idx="1005">-0.010505472240612126</cx:pt>
          <cx:pt idx="1006">-0.0078445149185510758</cx:pt>
          <cx:pt idx="1007">-0.00017306210602753051</cx:pt>
          <cx:pt idx="1008">-0.00022427169269430026</cx:pt>
          <cx:pt idx="1009">-5.8310350884863749e-05</cx:pt>
          <cx:pt idx="1010">0.00042800564297288502</cx:pt>
          <cx:pt idx="1011">0.000202463338192097</cx:pt>
          <cx:pt idx="1012">0.0045777340141003502</cx:pt>
          <cx:pt idx="1013">0.0065526352296669749</cx:pt>
          <cx:pt idx="1014">0.0067106304972687752</cx:pt>
          <cx:pt idx="1015">0.0065367201665143997</cx:pt>
          <cx:pt idx="1016">0.0139072573044922</cx:pt>
          <cx:pt idx="1017">0.00368089660551725</cx:pt>
          <cx:pt idx="1018">-0.00075987693741557251</cx:pt>
          <cx:pt idx="1019">0.021170673661798148</cx:pt>
          <cx:pt idx="1020">0.029014798096921</cx:pt>
          <cx:pt idx="1021">0.026057553250906751</cx:pt>
          <cx:pt idx="1022">0.025630740505493001</cx:pt>
          <cx:pt idx="1023">0.017659593647045373</cx:pt>
          <cx:pt idx="1024">-0.031272623795401751</cx:pt>
          <cx:pt idx="1025">-0.045216881928213999</cx:pt>
          <cx:pt idx="1026">-0.0098692393240199256</cx:pt>
          <cx:pt idx="1027">0.0024529292522130902</cx:pt>
          <cx:pt idx="1028">-0.00022231145897141249</cx:pt>
          <cx:pt idx="1029">0.0101999140139525</cx:pt>
          <cx:pt idx="1030">-0.0037423109271933</cx:pt>
          <cx:pt idx="1031">0.0033502450464140748</cx:pt>
          <cx:pt idx="1032">-0.0044004813931703751</cx:pt>
          <cx:pt idx="1033">-0.015397190799413676</cx:pt>
          <cx:pt idx="1034">-0.0058636197146220504</cx:pt>
          <cx:pt idx="1035">-0.00068837131690222247</cx:pt>
          <cx:pt idx="1036">5.8708250123206748e-05</cx:pt>
          <cx:pt idx="1037">0.00017057541899657849</cx:pt>
          <cx:pt idx="1038">0.00019766345836581725</cx:pt>
          <cx:pt idx="1039">0.00043875327301153249</cx:pt>
          <cx:pt idx="1040">0.00081539110496432754</cx:pt>
          <cx:pt idx="1041">-0.0027885030734592</cx:pt>
          <cx:pt idx="1042">-0.0057793116896630997</cx:pt>
          <cx:pt idx="1043">-0.0086704325486787002</cx:pt>
          <cx:pt idx="1044">-0.0059787853188785003</cx:pt>
          <cx:pt idx="1045">0.0072344110570149002</cx:pt>
          <cx:pt idx="1046">-0.00060780442108105998</cx:pt>
          <cx:pt idx="1047">0.012745018747350151</cx:pt>
          <cx:pt idx="1048">0.029119088818064</cx:pt>
          <cx:pt idx="1049">0.0310373290495955</cx:pt>
          <cx:pt idx="1050">0.031721179637414249</cx:pt>
          <cx:pt idx="1051">0.037625417524307751</cx:pt>
          <cx:pt idx="1052">-0.024845897476426425</cx:pt>
          <cx:pt idx="1053">-0.031883173600761247</cx:pt>
          <cx:pt idx="1054">-0.0022280842240845326</cx:pt>
          <cx:pt idx="1055">0.010276071160234724</cx:pt>
          <cx:pt idx="1056">0.0156217589106273</cx:pt>
          <cx:pt idx="1057">0.0024587974422956324</cx:pt>
          <cx:pt idx="1058">-0.0038387937540814501</cx:pt>
          <cx:pt idx="1059">-0.0011619786200663975</cx:pt>
          <cx:pt idx="1060">-0.0045742564758093499</cx:pt>
          <cx:pt idx="1061">-0.0062916622800829004</cx:pt>
          <cx:pt idx="1062">-0.0021262814099857223</cx:pt>
          <cx:pt idx="1063">0.0045423602289901503</cx:pt>
          <cx:pt idx="1064">0.0068112951520490246</cx:pt>
          <cx:pt idx="1065">-0.00014135162996850074</cx:pt>
          <cx:pt idx="1066">0.00018619906798832199</cx:pt>
          <cx:pt idx="1067">1.9141371981883899e-05</cx:pt>
          <cx:pt idx="1068">-0.0068408444008387749</cx:pt>
          <cx:pt idx="1069">-0.015255149942405476</cx:pt>
          <cx:pt idx="1070">-0.021362642168131274</cx:pt>
          <cx:pt idx="1071">-0.028636240303215248</cx:pt>
          <cx:pt idx="1072">-0.022435001559318674</cx:pt>
          <cx:pt idx="1073">-0.01394863210491095</cx:pt>
          <cx:pt idx="1074">-0.020158907191940752</cx:pt>
          <cx:pt idx="1075">-0.00089341338438094745</cx:pt>
          <cx:pt idx="1076">0.023901516815281274</cx:pt>
          <cx:pt idx="1077">0.023379729211157649</cx:pt>
          <cx:pt idx="1078">0.012924050839606075</cx:pt>
          <cx:pt idx="1079">-0.00054540824824289504</cx:pt>
          <cx:pt idx="1080">-0.025231790570870251</cx:pt>
          <cx:pt idx="1081">-0.022046595228745001</cx:pt>
          <cx:pt idx="1082">-0.01084555983782845</cx:pt>
          <cx:pt idx="1083">0.022641412314906149</cx:pt>
        </cx:lvl>
      </cx:numDim>
    </cx:data>
    <cx:data id="36">
      <cx:numDim type="val">
        <cx:f>Sheet2!$AK$1:$AK$1084</cx:f>
        <cx:lvl ptCount="1084" formatCode="G/通用格式">
          <cx:pt idx="0">0.00043945039229251399</cx:pt>
          <cx:pt idx="1">0.000362405802490464</cx:pt>
          <cx:pt idx="2">-0.00020791392456543601</cx:pt>
          <cx:pt idx="3">0.00059152000449340597</cx:pt>
          <cx:pt idx="4">-0.00018444451041046701</cx:pt>
          <cx:pt idx="5">-0.00078920930579149502</cx:pt>
          <cx:pt idx="6">-0.000200709013684924</cx:pt>
          <cx:pt idx="7">0.00095445903464720704</cx:pt>
          <cx:pt idx="8">-0.000139964647408686</cx:pt>
          <cx:pt idx="9">-0.00070214704337198696</cx:pt>
          <cx:pt idx="10">0.00094559592511701297</cx:pt>
          <cx:pt idx="11">0.00058639664186333005</cx:pt>
          <cx:pt idx="12">9.3460608105755898e-05</cx:pt>
          <cx:pt idx="13">-0.00042955082316483399</cx:pt>
          <cx:pt idx="14">-0.000197764231852278</cx:pt>
          <cx:pt idx="15">0.00016823866661448499</cx:pt>
          <cx:pt idx="16">-0.00014502374828412901</cx:pt>
          <cx:pt idx="17">0.00059555722251168901</cx:pt>
          <cx:pt idx="18">-0.00069382818483749997</cx:pt>
          <cx:pt idx="19">0.00048675452033449299</cx:pt>
          <cx:pt idx="20">-0.00029718959586960399</cx:pt>
          <cx:pt idx="21">-0.00014525575325728999</cx:pt>
          <cx:pt idx="22">-0.000156224259416677</cx:pt>
          <cx:pt idx="23">0.000209508104102051</cx:pt>
          <cx:pt idx="24">-0.00028517402706068802</cx:pt>
          <cx:pt idx="25">0.00012000189164816</cx:pt>
          <cx:pt idx="26">0.00050461817610399204</cx:pt>
          <cx:pt idx="27">-0.00011701780453386501</cx:pt>
          <cx:pt idx="28">0.000200558563484769</cx:pt>
          <cx:pt idx="29">0.00027901656447633301</cx:pt>
          <cx:pt idx="30">0.00098405878554515594</cx:pt>
          <cx:pt idx="31">0.00040127421175691801</cx:pt>
          <cx:pt idx="32">0.00064048264788173703</cx:pt>
          <cx:pt idx="33">0.00082909179590687297</cx:pt>
          <cx:pt idx="34">0.00033071334075720902</cx:pt>
          <cx:pt idx="35">-0.00022752064923792201</cx:pt>
          <cx:pt idx="36">-0.00038021595677715798</cx:pt>
          <cx:pt idx="37">-0.00037574017081896098</cx:pt>
          <cx:pt idx="38">-0.00028427582759326802</cx:pt>
          <cx:pt idx="39">-0.0010925822836908099</cx:pt>
          <cx:pt idx="40">-0.00055483949380497803</cx:pt>
          <cx:pt idx="41">-0.000967135603592707</cx:pt>
          <cx:pt idx="42">-0.00104738119309992</cx:pt>
          <cx:pt idx="43">4.1233653146631198e-05</cx:pt>
          <cx:pt idx="44">0.0031918450787233</cx:pt>
          <cx:pt idx="45">0.00040917735646226898</cx:pt>
          <cx:pt idx="46">-0.00077267679273845704</cx:pt>
          <cx:pt idx="47">-0.00025283944669499201</cx:pt>
          <cx:pt idx="48">2.1470954392144398e-05</cx:pt>
          <cx:pt idx="49">-0.00076842475226649104</cx:pt>
          <cx:pt idx="50">7.6234579492481804e-06</cx:pt>
          <cx:pt idx="51">0.00019414826963616301</cx:pt>
          <cx:pt idx="52">0.00055567295272999299</cx:pt>
          <cx:pt idx="53">0.000279615861962066</cx:pt>
          <cx:pt idx="54">-0.00035875632728164802</cx:pt>
          <cx:pt idx="55">5.9013316833267703e-05</cx:pt>
          <cx:pt idx="56">-0.00049604167519681297</cx:pt>
          <cx:pt idx="57">-0.00024005462830178499</cx:pt>
          <cx:pt idx="58">0.00052182419424769404</cx:pt>
          <cx:pt idx="59">-0.00066208506106777202</cx:pt>
          <cx:pt idx="60">-8.9679737748618604e-05</cx:pt>
          <cx:pt idx="61">0.00025539013287262098</cx:pt>
          <cx:pt idx="62">-0.00015679476854975601</cx:pt>
          <cx:pt idx="63">-0.000559039648097712</cx:pt>
          <cx:pt idx="64">0.00114704152705493</cx:pt>
          <cx:pt idx="65">0.0021042404404419401</cx:pt>
          <cx:pt idx="66">0.0015061372805215301</cx:pt>
          <cx:pt idx="67">0.0087434049937199394</cx:pt>
          <cx:pt idx="68">0.0046717415347761401</cx:pt>
          <cx:pt idx="69">-0.0068378865743895199</cx:pt>
          <cx:pt idx="70">-0.00933671390433795</cx:pt>
          <cx:pt idx="71">-0.0076904435317701504</cx:pt>
          <cx:pt idx="72">-0.0064635613815176296</cx:pt>
          <cx:pt idx="73">-0.0087255227513679898</cx:pt>
          <cx:pt idx="74">-0.010982047428329001</cx:pt>
          <cx:pt idx="75">-0.016185843115625299</cx:pt>
          <cx:pt idx="76">-0.0084454868680154897</cx:pt>
          <cx:pt idx="77">-0.0064389965008497096</cx:pt>
          <cx:pt idx="78">-0.0023070856755883599</cx:pt>
          <cx:pt idx="79">0.00034080701473651999</cx:pt>
          <cx:pt idx="80">0.000310243907622425</cx:pt>
          <cx:pt idx="81">0.00062196839090347005</cx:pt>
          <cx:pt idx="82">-0.00040402477801701199</cx:pt>
          <cx:pt idx="83">-0.00033036833682731901</cx:pt>
          <cx:pt idx="84">-0.00021667469607705101</cx:pt>
          <cx:pt idx="85">9.0319267893348198e-05</cx:pt>
          <cx:pt idx="86">0.00128824256145617</cx:pt>
          <cx:pt idx="87">0.00045513076520784201</cx:pt>
          <cx:pt idx="88">-2.2771234421717999e-05</cx:pt>
          <cx:pt idx="89">-0.00155994038461949</cx:pt>
          <cx:pt idx="90">-0.0019983854509505999</cx:pt>
          <cx:pt idx="91">-0.0043180551495577797</cx:pt>
          <cx:pt idx="92">-0.0061554475041013298</cx:pt>
          <cx:pt idx="93">0.00055411644990410096</cx:pt>
          <cx:pt idx="94">-0.0058128562289429296</cx:pt>
          <cx:pt idx="95">0.0107646631048953</cx:pt>
          <cx:pt idx="96">0.015225122346699999</cx:pt>
          <cx:pt idx="97">-0.0093870776850217604</cx:pt>
          <cx:pt idx="98">-0.037589764574779</cx:pt>
          <cx:pt idx="99">-0.0465627735605521</cx:pt>
          <cx:pt idx="100">-0.0179324052748309</cx:pt>
          <cx:pt idx="101">-0.00236803403216073</cx:pt>
          <cx:pt idx="102">-0.019074874906535099</cx:pt>
          <cx:pt idx="103">-0.0310639965450373</cx:pt>
          <cx:pt idx="104">-0.032182802221385198</cx:pt>
          <cx:pt idx="105">-0.025481688414499701</cx:pt>
          <cx:pt idx="106">-0.0095132911658938595</cx:pt>
          <cx:pt idx="107">-0.0045256386757817303</cx:pt>
          <cx:pt idx="108">-0.0028108843051159898</cx:pt>
          <cx:pt idx="109">0.00053566925803866705</cx:pt>
          <cx:pt idx="110">0.00040570965198071798</cx:pt>
          <cx:pt idx="111">0.00055666256516684505</cx:pt>
          <cx:pt idx="112">-0.00049458165392259599</cx:pt>
          <cx:pt idx="113">-0.00040522615960209398</cx:pt>
          <cx:pt idx="114">0.0049703255799858296</cx:pt>
          <cx:pt idx="115">0.0013960623653410001</cx:pt>
          <cx:pt idx="116">-0.00151155787134459</cx:pt>
          <cx:pt idx="117">-0.00094743189474907603</cx:pt>
          <cx:pt idx="118">0.0099194231780653994</cx:pt>
          <cx:pt idx="119">0.0142798795239674</cx:pt>
          <cx:pt idx="120">0.0079447432614710295</cx:pt>
          <cx:pt idx="121">-0.0015113554603003801</cx:pt>
          <cx:pt idx="122">-0.017534586413994999</cx:pt>
          <cx:pt idx="123">0.00240955984748966</cx:pt>
          <cx:pt idx="124">0.017634902300790799</cx:pt>
          <cx:pt idx="125">0.035509858795140903</cx:pt>
          <cx:pt idx="126">-0.0080838225162948793</cx:pt>
          <cx:pt idx="127">-0.021529516548526299</cx:pt>
          <cx:pt idx="128">-0.026574493382761102</cx:pt>
          <cx:pt idx="129">-0.0131432628352042</cx:pt>
          <cx:pt idx="130">0.0107229393113234</cx:pt>
          <cx:pt idx="131">-0.0075349582930819298</cx:pt>
          <cx:pt idx="132">-0.0068626831549283901</cx:pt>
          <cx:pt idx="133">-0.023512503411715301</cx:pt>
          <cx:pt idx="134">-0.024848614894641002</cx:pt>
          <cx:pt idx="135">-0.027143083634393501</cx:pt>
          <cx:pt idx="136">-0.0278247428924066</cx:pt>
          <cx:pt idx="137">-0.0043150884785073404</cx:pt>
          <cx:pt idx="138">-0.00087665739708116697</cx:pt>
          <cx:pt idx="139">-0.00155311877542607</cx:pt>
          <cx:pt idx="140">-0.00024043403181002199</cx:pt>
          <cx:pt idx="141">-7.2334339868283706e-05</cx:pt>
          <cx:pt idx="142">0.00082870587397142095</cx:pt>
          <cx:pt idx="143">0.0013056716957580499</cx:pt>
          <cx:pt idx="144">0.0037918203671983802</cx:pt>
          <cx:pt idx="145">0.00451366095167181</cx:pt>
          <cx:pt idx="146">0.0036514660882982501</cx:pt>
          <cx:pt idx="147">0.019439280134335699</cx:pt>
          <cx:pt idx="148">0.024920519019563499</cx:pt>
          <cx:pt idx="149">0.027210892304944698</cx:pt>
          <cx:pt idx="150">0.026494002734307801</cx:pt>
          <cx:pt idx="151">0.0166040288839399</cx:pt>
          <cx:pt idx="152">0.048573647960957901</cx:pt>
          <cx:pt idx="153">0.039318815104474103</cx:pt>
          <cx:pt idx="154">0.020731866640962899</cx:pt>
          <cx:pt idx="155">0.0126519204981971</cx:pt>
          <cx:pt idx="156">0.0085066454698049798</cx:pt>
          <cx:pt idx="157">-0.0346249062542522</cx:pt>
          <cx:pt idx="158">-0.036729993055900099</cx:pt>
          <cx:pt idx="159">-0.0120365257923478</cx:pt>
          <cx:pt idx="160">-0.029295182885492599</cx:pt>
          <cx:pt idx="161">-0.0115310732740864</cx:pt>
          <cx:pt idx="162">-0.0218237760171778</cx:pt>
          <cx:pt idx="163">-0.038434821029473099</cx:pt>
          <cx:pt idx="164">-0.0233394155628401</cx:pt>
          <cx:pt idx="165">-0.0061326339821007698</cx:pt>
          <cx:pt idx="166">-0.0052324830950095996</cx:pt>
          <cx:pt idx="167">-0.0020355149735877699</cx:pt>
          <cx:pt idx="168">-0.00031777864154147701</cx:pt>
          <cx:pt idx="169">-0.000148099781287836</cx:pt>
          <cx:pt idx="170">-0.00278214943667475</cx:pt>
          <cx:pt idx="171">-0.0025157904679150998</cx:pt>
          <cx:pt idx="172">-0.000291208888702835</cx:pt>
          <cx:pt idx="173">-0.0089808900188464904</cx:pt>
          <cx:pt idx="174">-0.012366359895485299</cx:pt>
          <cx:pt idx="175">0.0044546178061064404</cx:pt>
          <cx:pt idx="176">0.0121085338880591</cx:pt>
          <cx:pt idx="177">0.019323619678072598</cx:pt>
          <cx:pt idx="178">0.037248731696344198</cx:pt>
          <cx:pt idx="179">-0.021535600158308799</cx:pt>
          <cx:pt idx="180">0.034053038839150701</cx:pt>
          <cx:pt idx="181">0.055329381123507701</cx:pt>
          <cx:pt idx="182">0.027190670296196599</cx:pt>
          <cx:pt idx="183">-0.00390465122759911</cx:pt>
          <cx:pt idx="184">-0.0289432985186939</cx:pt>
          <cx:pt idx="185">-0.068747688854964004</cx:pt>
          <cx:pt idx="186">-0.086121417235518402</cx:pt>
          <cx:pt idx="187">-0.0410842301056666</cx:pt>
          <cx:pt idx="188">-0.024627253543072301</cx:pt>
          <cx:pt idx="189">0.0044319662770421903</cx:pt>
          <cx:pt idx="190">-0.0055646652363032503</cx:pt>
          <cx:pt idx="191">-0.026178649911481298</cx:pt>
          <cx:pt idx="192">-0.020785262566002299</cx:pt>
          <cx:pt idx="193">-0.0121551509308764</cx:pt>
          <cx:pt idx="194">-0.0014226402532331701</cx:pt>
          <cx:pt idx="195">-0.00080944452212624305</cx:pt>
          <cx:pt idx="196">-0.00063953033557356299</cx:pt>
          <cx:pt idx="197">0.00021947426984035901</cx:pt>
          <cx:pt idx="198">0.00103187316365233</cx:pt>
          <cx:pt idx="199">0.00077449871275119496</cx:pt>
          <cx:pt idx="200">0.00023670285174960001</cx:pt>
          <cx:pt idx="201">-0.0029305662639840251</cx:pt>
          <cx:pt idx="202">-0.00071968791931369255</cx:pt>
          <cx:pt idx="203">-0.001072328823895175</cx:pt>
          <cx:pt idx="204">-0.0053535766349558497</cx:pt>
          <cx:pt idx="205">0.0001873689033841935</cx:pt>
          <cx:pt idx="206">0.0054524751234418748</cx:pt>
          <cx:pt idx="207">-0.0045366778854671252</cx:pt>
          <cx:pt idx="208">0.0096281751977365243</cx:pt>
          <cx:pt idx="209">0.019137318623707874</cx:pt>
          <cx:pt idx="210">0.0080582324606579998</cx:pt>
          <cx:pt idx="211">-0.0029199200988125501</cx:pt>
          <cx:pt idx="212">0.0023085696280800727</cx:pt>
          <cx:pt idx="213">-0.0056419176663473252</cx:pt>
          <cx:pt idx="214">-0.0129135278038085</cx:pt>
          <cx:pt idx="215">-0.0020283826419007201</cx:pt>
          <cx:pt idx="216">-0.006957398585101875</cx:pt>
          <cx:pt idx="217">-0.00039432184621744751</cx:pt>
          <cx:pt idx="218">0.0030644100073248751</cx:pt>
          <cx:pt idx="219">-0.0072819734097128996</cx:pt>
          <cx:pt idx="220">-0.0077093906462813253</cx:pt>
          <cx:pt idx="221">-0.004555444421521</cx:pt>
          <cx:pt idx="222">2.6064642779011749e-05</cx:pt>
          <cx:pt idx="223">1.9522336723561699e-05</cx:pt>
          <cx:pt idx="224">-1.48199184788808e-05</cx:pt>
          <cx:pt idx="225">0.00021237259998004674</cx:pt>
          <cx:pt idx="226">0.00059158281845910247</cx:pt>
          <cx:pt idx="227">0.0013088569700541999</cx:pt>
          <cx:pt idx="228">0.002606525359831875</cx:pt>
          <cx:pt idx="229">0.0010654057894184401</cx:pt>
          <cx:pt idx="230">-0.0057891700792228502</cx:pt>
          <cx:pt idx="231">-0.00078956512718427255</cx:pt>
          <cx:pt idx="232">-0.0082848589548039</cx:pt>
          <cx:pt idx="233">0.0014284753553949301</cx:pt>
          <cx:pt idx="234">0.012779105717087826</cx:pt>
          <cx:pt idx="235">0.011046669854734474</cx:pt>
          <cx:pt idx="236">0.016327214900266548</cx:pt>
          <cx:pt idx="237">0.028824371618175752</cx:pt>
          <cx:pt idx="238">0.044169417618169997</cx:pt>
          <cx:pt idx="239">0.017464931455518199</cx:pt>
          <cx:pt idx="240">0.0046187027923254749</cx:pt>
          <cx:pt idx="241">0.0063636118227551001</cx:pt>
          <cx:pt idx="242">-0.010923068390518174</cx:pt>
          <cx:pt idx="243">-0.012658959385115975</cx:pt>
          <cx:pt idx="244">-0.0084163272589435744</cx:pt>
          <cx:pt idx="245">-0.011637594736488101</cx:pt>
          <cx:pt idx="246">0.0040574584584702504</cx:pt>
          <cx:pt idx="247">-0.00096739464362217498</cx:pt>
          <cx:pt idx="248">-0.0091975011187289749</cx:pt>
          <cx:pt idx="249">-0.0026519755687115999</cx:pt>
          <cx:pt idx="250">0.00063878065391220252</cx:pt>
          <cx:pt idx="251">0.00025876077010816753</cx:pt>
          <cx:pt idx="252">5.583479108227075e-05</cx:pt>
          <cx:pt idx="253">0.00020933522064590376</cx:pt>
          <cx:pt idx="254">0.00136631102049333</cx:pt>
          <cx:pt idx="255">0.0022090430723042901</cx:pt>
          <cx:pt idx="256">0.001427751349031495</cx:pt>
          <cx:pt idx="257">0.0063656857954733498</cx:pt>
          <cx:pt idx="258">9.6376231203608505e-05</cx:pt>
          <cx:pt idx="259">-0.0003223478109334525</cx:pt>
          <cx:pt idx="260">0.0033764398571919751</cx:pt>
          <cx:pt idx="261">0.0085940390087090746</cx:pt>
          <cx:pt idx="262">0.013664664785089275</cx:pt>
          <cx:pt idx="263">0.010292969001059825</cx:pt>
          <cx:pt idx="264">0.020637843855073348</cx:pt>
          <cx:pt idx="265">0.01420437803110515</cx:pt>
          <cx:pt idx="266">0.00087082589030485001</cx:pt>
          <cx:pt idx="267">-0.0011333359198105175</cx:pt>
          <cx:pt idx="268">-0.0058408643591932249</cx:pt>
          <cx:pt idx="269">0.0038771011922353249</cx:pt>
          <cx:pt idx="270">-0.0076013128680425751</cx:pt>
          <cx:pt idx="271">-0.016837360975977551</cx:pt>
          <cx:pt idx="272">-0.013494292797597975</cx:pt>
          <cx:pt idx="273">-0.010257060341164449</cx:pt>
          <cx:pt idx="274">0.0028654580752778499</cx:pt>
          <cx:pt idx="275">0.0044806500707815248</cx:pt>
          <cx:pt idx="276">-0.0050775521480380748</cx:pt>
          <cx:pt idx="277">0.00060612855229266</cx:pt>
          <cx:pt idx="278">0.0031703697667062251</cx:pt>
          <cx:pt idx="279">0.0035320945780271998</cx:pt>
          <cx:pt idx="280">3.7481535187280752e-05</cx:pt>
          <cx:pt idx="281">0.00012399112172044549</cx:pt>
          <cx:pt idx="282">0.0016534782217022224</cx:pt>
          <cx:pt idx="283">0.0015132454832854775</cx:pt>
          <cx:pt idx="284">0.0023098899174803975</cx:pt>
          <cx:pt idx="285">0.0083743861748838255</cx:pt>
          <cx:pt idx="286">0.0140645685212866</cx:pt>
          <cx:pt idx="287">0.0087264043001216741</cx:pt>
          <cx:pt idx="288">0.018948132348736949</cx:pt>
          <cx:pt idx="289">0.0079495517813399502</cx:pt>
          <cx:pt idx="290">0.0093042951398777003</cx:pt>
          <cx:pt idx="291">0.0061899031259153</cx:pt>
          <cx:pt idx="292">-0.0070782937525420003</cx:pt>
          <cx:pt idx="293">-0.017522490304925201</cx:pt>
          <cx:pt idx="294">-0.035904995132834752</cx:pt>
          <cx:pt idx="295">-0.016565267932209426</cx:pt>
          <cx:pt idx="296">-0.00096435680802364504</cx:pt>
          <cx:pt idx="297">0.013707886137923325</cx:pt>
          <cx:pt idx="298">-0.002187147846239535</cx:pt>
          <cx:pt idx="299">-0.043900978245690302</cx:pt>
          <cx:pt idx="300">-0.059748943019499103</cx:pt>
          <cx:pt idx="301">-0.029415618530564</cx:pt>
          <cx:pt idx="302">0.0038247273778621001</cx:pt>
          <cx:pt idx="303">0.0082703151611441695</cx:pt>
          <cx:pt idx="304">0.0043806844524454103</cx:pt>
          <cx:pt idx="305">0.0081422966678770907</cx:pt>
          <cx:pt idx="306">0.0063761492691745397</cx:pt>
          <cx:pt idx="307">0.0037024820732445298</cx:pt>
          <cx:pt idx="308">0.00026081254805402699</cx:pt>
          <cx:pt idx="309">0.00066393883378223898</cx:pt>
          <cx:pt idx="310">0.0029559116904283199</cx:pt>
          <cx:pt idx="311">0.00055872649167960898</cx:pt>
          <cx:pt idx="312">0.0052160104317046001</cx:pt>
          <cx:pt idx="313">0.041614397140120503</cx:pt>
          <cx:pt idx="314">0.064416855708541498</cx:pt>
          <cx:pt idx="315">0.048044489233647097</cx:pt>
          <cx:pt idx="316">0.052288286616146498</cx:pt>
          <cx:pt idx="317">0.0069851808042552402</cx:pt>
          <cx:pt idx="318">-0.0072384764701341796</cx:pt>
          <cx:pt idx="319">0.041193038632877502</cx:pt>
          <cx:pt idx="320">-0.10606706708095601</cx:pt>
          <cx:pt idx="321">-0.18061489802657299</cx:pt>
          <cx:pt idx="322">-0.107104595899292</cx:pt>
          <cx:pt idx="323">-0.035563484109606698</cx:pt>
          <cx:pt idx="324">0.0076811214797002604</cx:pt>
          <cx:pt idx="325">0.0398391836224277</cx:pt>
          <cx:pt idx="326">-0.029602037818225301</cx:pt>
          <cx:pt idx="327">-0.042764115308469797</cx:pt>
          <cx:pt idx="328">-0.0194712213239174</cx:pt>
          <cx:pt idx="329">-0.0035841435572382899</cx:pt>
          <cx:pt idx="330">0.0059526203550017403</cx:pt>
          <cx:pt idx="331">0.0064277520636692002</cx:pt>
          <cx:pt idx="332">-0.0130799293894248</cx:pt>
          <cx:pt idx="333">-0.0052504608535031303</cx:pt>
          <cx:pt idx="334">-0.0092484846275988492</cx:pt>
          <cx:pt idx="335">-0.00067258003838784096</cx:pt>
          <cx:pt idx="336">6.3178303094721004e-05</cx:pt>
          <cx:pt idx="337">-5.5509651563698503e-05</cx:pt>
          <cx:pt idx="338">0.00116925906557143</cx:pt>
          <cx:pt idx="339">-0.0083891854254404697</cx:pt>
          <cx:pt idx="340">-0.0050265589293089098</cx:pt>
          <cx:pt idx="341">-0.0029159105219856698</cx:pt>
          <cx:pt idx="342">-0.00108595708805814</cx:pt>
          <cx:pt idx="343">0.0037276521001059202</cx:pt>
          <cx:pt idx="344">-0.00745927193221484</cx:pt>
          <cx:pt idx="345">-0.067220396651160003</cx:pt>
          <cx:pt idx="346">-0.081086986583735102</cx:pt>
          <cx:pt idx="347">-0.130682588811219</cx:pt>
          <cx:pt idx="348">-0.13633992936912201</cx:pt>
          <cx:pt idx="349">-0.18344593348882399</cx:pt>
          <cx:pt idx="350">-0.074406997431844202</cx:pt>
          <cx:pt idx="351">-0.0022449469005002402</cx:pt>
          <cx:pt idx="352">0.054220318514473002</cx:pt>
          <cx:pt idx="353">0.0051033934681991603</cx:pt>
          <cx:pt idx="354">-0.042526425714409899</cx:pt>
          <cx:pt idx="355">-0.0590763730210562</cx:pt>
          <cx:pt idx="356">-0.034932743500292199</cx:pt>
          <cx:pt idx="357">0.0014097481179868999</cx:pt>
          <cx:pt idx="358">-0.032687360091121498</cx:pt>
          <cx:pt idx="359">-0.014815272474115499</cx:pt>
          <cx:pt idx="360">-0.0075684107560940201</cx:pt>
          <cx:pt idx="361">0.0093284398965781407</cx:pt>
          <cx:pt idx="362">0.0054745251215378996</cx:pt>
          <cx:pt idx="363">0.0012933167815273501</cx:pt>
          <cx:pt idx="364">0.00093147599982916496</cx:pt>
          <cx:pt idx="365">-0.00024767762602563001</cx:pt>
          <cx:pt idx="366">0.00017390788344397799</cx:pt>
          <cx:pt idx="367">-0.0118262044314891</cx:pt>
          <cx:pt idx="368">-0.031876118012814099</cx:pt>
          <cx:pt idx="369">-0.053682160169920098</cx:pt>
          <cx:pt idx="370">-0.055250911030004103</cx:pt>
          <cx:pt idx="371">-0.082656313581252694</cx:pt>
          <cx:pt idx="372">-0.102994366313045</cx:pt>
          <cx:pt idx="373">-0.135526243223663</cx:pt>
          <cx:pt idx="374">-0.14897116662825099</cx:pt>
          <cx:pt idx="375">-0.127063267475861</cx:pt>
          <cx:pt idx="376">-0.071191708965277295</cx:pt>
          <cx:pt idx="377">0.0089198978430917591</cx:pt>
          <cx:pt idx="378">0.027152121867663401</cx:pt>
          <cx:pt idx="379">-0.0103654266782918</cx:pt>
          <cx:pt idx="380">0.022404896673398698</cx:pt>
          <cx:pt idx="381">0.027978520406212098</cx:pt>
          <cx:pt idx="382">-0.019144374962132098</cx:pt>
          <cx:pt idx="383">-0.052103386135137597</cx:pt>
          <cx:pt idx="384">-0.049264894160589399</cx:pt>
          <cx:pt idx="385">-0.00208268992823024</cx:pt>
          <cx:pt idx="386">-0.0075605486955282498</cx:pt>
          <cx:pt idx="387">-0.0227946722735669</cx:pt>
          <cx:pt idx="388">-0.0043251832524662101</cx:pt>
          <cx:pt idx="389">0.0121445381048195</cx:pt>
          <cx:pt idx="390">0.0092210838363059704</cx:pt>
          <cx:pt idx="391">0.0038905593744748899</cx:pt>
          <cx:pt idx="392">-0.00010569984420289701</cx:pt>
          <cx:pt idx="393">3.8275775257630399e-05</cx:pt>
          <cx:pt idx="394">0.00087636803784182796</cx:pt>
          <cx:pt idx="395">-0.0152636290005746</cx:pt>
          <cx:pt idx="396">-0.038594541495136699</cx:pt>
          <cx:pt idx="397">-0.082289624970223796</cx:pt>
          <cx:pt idx="398">-0.082073790453001894</cx:pt>
          <cx:pt idx="399">-0.097089405411786595</cx:pt>
          <cx:pt idx="400">-0.16207961898703199</cx:pt>
          <cx:pt idx="401">-0.165382843425497</cx:pt>
          <cx:pt idx="402">-0.135016812950529</cx:pt>
          <cx:pt idx="403">-0.063456227668280504</cx:pt>
          <cx:pt idx="404">0.031024418364379101</cx:pt>
          <cx:pt idx="405">0.050869168106192901</cx:pt>
          <cx:pt idx="406">0.0073204204627056596</cx:pt>
          <cx:pt idx="407">0.0099127806308918296</cx:pt>
          <cx:pt idx="408">-0.0220112642228695</cx:pt>
          <cx:pt idx="409">0.017144358807904901</cx:pt>
          <cx:pt idx="410">0.0071957767128163503</cx:pt>
          <cx:pt idx="411">-0.029769068577417099</cx:pt>
          <cx:pt idx="412">-0.0284743013075371</cx:pt>
          <cx:pt idx="413">0.024772792672408402</cx:pt>
          <cx:pt idx="414">0.0027144622944011202</cx:pt>
          <cx:pt idx="415">-0.022141857663662098</cx:pt>
          <cx:pt idx="416">0.0013165060767270399</cx:pt>
          <cx:pt idx="417">0.013746918659381199</cx:pt>
          <cx:pt idx="418">0.0079204679552597797</cx:pt>
          <cx:pt idx="419">0.000119203502918858</cx:pt>
          <cx:pt idx="420">-0.00113632580515863</cx:pt>
          <cx:pt idx="421">0.00082541920841124798</cx:pt>
          <cx:pt idx="422">-0.00047922982414965099</cx:pt>
          <cx:pt idx="423">-0.014230345797997101</cx:pt>
          <cx:pt idx="424">-0.0367867004410923</cx:pt>
          <cx:pt idx="425">-0.073855945492812505</cx:pt>
          <cx:pt idx="426">-0.076009791996078102</cx:pt>
          <cx:pt idx="427">-0.094401464483097206</cx:pt>
          <cx:pt idx="428">-0.13020433645285501</cx:pt>
          <cx:pt idx="429">-0.148201099407653</cx:pt>
          <cx:pt idx="430">-0.079902025573373198</cx:pt>
          <cx:pt idx="431">0.0102359882338817</cx:pt>
          <cx:pt idx="432">0.059960479363989197</cx:pt>
          <cx:pt idx="433">0.087341667758839697</cx:pt>
          <cx:pt idx="434">0.031662430425291099</cx:pt>
          <cx:pt idx="435">-0.0032478917151716699</cx:pt>
          <cx:pt idx="436">-0.019729667990909701</cx:pt>
          <cx:pt idx="437">-0.034068910671191603</cx:pt>
          <cx:pt idx="438">-0.050922140901676897</cx:pt>
          <cx:pt idx="439">-0.063713206956537594</cx:pt>
          <cx:pt idx="440">-0.058856005578889398</cx:pt>
          <cx:pt idx="441">-0.0058188310585693404</cx:pt>
          <cx:pt idx="442">-0.0100254459092394</cx:pt>
          <cx:pt idx="443">-0.022194307125086899</cx:pt>
          <cx:pt idx="444">0.0088389806764136904</cx:pt>
          <cx:pt idx="445">0.014680894220515101</cx:pt>
          <cx:pt idx="446">0.0077067748354384099</cx:pt>
          <cx:pt idx="447">0.0053941881419951798</cx:pt>
          <cx:pt idx="448">0.00050213556152796596</cx:pt>
          <cx:pt idx="449">0.00014324248115053499</cx:pt>
          <cx:pt idx="450">-0.00061696910991094697</cx:pt>
          <cx:pt idx="451">-0.0077469611835557896</cx:pt>
          <cx:pt idx="452">-0.023540706390585499</cx:pt>
          <cx:pt idx="453">-0.055220944069783597</cx:pt>
          <cx:pt idx="454">-0.057691624700646198</cx:pt>
          <cx:pt idx="455">-0.068973957558230298</cx:pt>
          <cx:pt idx="456">-0.061179950749811599</cx:pt>
          <cx:pt idx="457">-0.045973077849441997</cx:pt>
          <cx:pt idx="458">-0.0010221842017517401</cx:pt>
          <cx:pt idx="459">0.049119369214092497</cx:pt>
          <cx:pt idx="460">0.038619933331299601</cx:pt>
          <cx:pt idx="461">0.092943830911901004</cx:pt>
          <cx:pt idx="462">0.021097017908274299</cx:pt>
          <cx:pt idx="463">-0.0506538568024903</cx:pt>
          <cx:pt idx="464">-0.0307736385347003</cx:pt>
          <cx:pt idx="465">-0.031935991715709801</cx:pt>
          <cx:pt idx="466">-0.0420475714161423</cx:pt>
          <cx:pt idx="467">-0.035661009967294897</cx:pt>
          <cx:pt idx="468">-0.060723696721499</cx:pt>
          <cx:pt idx="469">-0.0153522895295371</cx:pt>
          <cx:pt idx="470">0.00927047539536059</cx:pt>
          <cx:pt idx="471">-0.0099723471568888694</cx:pt>
          <cx:pt idx="472">0.015286403436241901</cx:pt>
          <cx:pt idx="473">0.030228363934242299</cx:pt>
          <cx:pt idx="474">0.0176898219221991</cx:pt>
          <cx:pt idx="475">0.0076209013717669699</cx:pt>
          <cx:pt idx="476">0.00067530839151359401</cx:pt>
          <cx:pt idx="477">-0.00041080480735732002</cx:pt>
          <cx:pt idx="478">-0.00124394546133028</cx:pt>
          <cx:pt idx="479">0.0010929369717978101</cx:pt>
          <cx:pt idx="480">-0.0062708113783278502</cx:pt>
          <cx:pt idx="481">-0.027741620745215901</cx:pt>
          <cx:pt idx="482">-0.0379701336992911</cx:pt>
          <cx:pt idx="483">-0.027635194019805499</cx:pt>
          <cx:pt idx="484">-0.0171475087190689</cx:pt>
          <cx:pt idx="485">0.037104614414536698</cx:pt>
          <cx:pt idx="486">0.035721812971270299</cx:pt>
          <cx:pt idx="487">0.033549703229447503</cx:pt>
          <cx:pt idx="488">0.0152881367086284</cx:pt>
          <cx:pt idx="489">0.054797063591541802</cx:pt>
          <cx:pt idx="490">0.0127509879800532</cx:pt>
          <cx:pt idx="491">-0.041677054289446701</cx:pt>
          <cx:pt idx="492">-0.037462398574435597</cx:pt>
          <cx:pt idx="493">-0.046791135456867403</cx:pt>
          <cx:pt idx="494">-0.074996281473467</cx:pt>
          <cx:pt idx="495">-0.073180432846215296</cx:pt>
          <cx:pt idx="496">-0.065647832080682006</cx:pt>
          <cx:pt idx="497">-0.0361580614125111</cx:pt>
          <cx:pt idx="498">0.00087242102506909303</cx:pt>
          <cx:pt idx="499">-0.0010908452117140001</cx:pt>
          <cx:pt idx="500">0.025536895666999501</cx:pt>
          <cx:pt idx="501">0.040882273516747301</cx:pt>
          <cx:pt idx="502">0.0122078347555992</cx:pt>
          <cx:pt idx="503">0.00055651382039359997</cx:pt>
          <cx:pt idx="504">-0.00063732610074937804</cx:pt>
          <cx:pt idx="505">7.8042604182936099e-05</cx:pt>
          <cx:pt idx="506">-0.00154031609626618</cx:pt>
          <cx:pt idx="507">0.0132449058673774</cx:pt>
          <cx:pt idx="508">0.0022826383548593802</cx:pt>
          <cx:pt idx="509">-0.023937632188660501</cx:pt>
          <cx:pt idx="510">-0.033847184207104197</cx:pt>
          <cx:pt idx="511">0.0084137222330788793</cx:pt>
          <cx:pt idx="512">-0.012867509512003</cx:pt>
          <cx:pt idx="513">-6.5137725383655496e-05</cx:pt>
          <cx:pt idx="514">0.0092448130021695295</cx:pt>
          <cx:pt idx="515">0.0184197250574448</cx:pt>
          <cx:pt idx="516">0.0208218753517064</cx:pt>
          <cx:pt idx="517">0.0578126088889995</cx:pt>
          <cx:pt idx="518">0.0238227641729159</cx:pt>
          <cx:pt idx="519">-0.017693418311180199</cx:pt>
          <cx:pt idx="520">-0.018678686465464799</cx:pt>
          <cx:pt idx="521">-0.0361110458118526</cx:pt>
          <cx:pt idx="522">-0.0480114925357744</cx:pt>
          <cx:pt idx="523">-0.0619600995193509</cx:pt>
          <cx:pt idx="524">-0.060407962729697798</cx:pt>
          <cx:pt idx="525">-0.030385542609452601</cx:pt>
          <cx:pt idx="526">0.016521872917176501</cx:pt>
          <cx:pt idx="527">0.031670582565904999</cx:pt>
          <cx:pt idx="528">0.031953320231917201</cx:pt>
          <cx:pt idx="529">0.0242399817522139</cx:pt>
          <cx:pt idx="530">0.0038205924254240999</cx:pt>
          <cx:pt idx="531">0.00063342926770212904</cx:pt>
          <cx:pt idx="532">-0.00028320655212312601</cx:pt>
          <cx:pt idx="533">7.3188361551648801e-06</cx:pt>
          <cx:pt idx="534">-0.0015856828528367701</cx:pt>
          <cx:pt idx="535">0.0146334843541921</cx:pt>
          <cx:pt idx="536">0.0152272441555063</cx:pt>
          <cx:pt idx="537">-0.0189580321357746</cx:pt>
          <cx:pt idx="538">-0.011989156710192</cx:pt>
          <cx:pt idx="539">-0.0029898805914357102</cx:pt>
          <cx:pt idx="540">-0.0201519607876375</cx:pt>
          <cx:pt idx="541">0.0092005128478752397</cx:pt>
          <cx:pt idx="542">0.0059708784532407303</cx:pt>
          <cx:pt idx="543">0.026564027772350798</cx:pt>
          <cx:pt idx="544">-0.0137595042650105</cx:pt>
          <cx:pt idx="545">0.063160720119856906</cx:pt>
          <cx:pt idx="546">0.00904880437836467</cx:pt>
          <cx:pt idx="547">0.011738775642011401</cx:pt>
          <cx:pt idx="548">-0.0245360384311849</cx:pt>
          <cx:pt idx="549">-0.065706754819458202</cx:pt>
          <cx:pt idx="550">-0.086035392140273698</cx:pt>
          <cx:pt idx="551">-0.051086557964804998</cx:pt>
          <cx:pt idx="552">-0.048442263812939</cx:pt>
          <cx:pt idx="553">-0.0287967487736315</cx:pt>
          <cx:pt idx="554">-0.0064457893937602097</cx:pt>
          <cx:pt idx="555">0.0368492688520747</cx:pt>
          <cx:pt idx="556">0.028980326617065299</cx:pt>
          <cx:pt idx="557">0.020619197249627901</cx:pt>
          <cx:pt idx="558">0.0031570881211036099</cx:pt>
          <cx:pt idx="559">0.00014089617812269899</cx:pt>
          <cx:pt idx="560">0.00015319890661768301</cx:pt>
          <cx:pt idx="561">-8.1829542671070602e-05</cx:pt>
          <cx:pt idx="562">0.00090927738463895404</cx:pt>
          <cx:pt idx="563">0.016623410395793299</cx:pt>
          <cx:pt idx="564">0.028595187692355101</cx:pt>
          <cx:pt idx="565">-0.0035996924439168701</cx:pt>
          <cx:pt idx="566">0.00068248013151581903</cx:pt>
          <cx:pt idx="567">-0.0040156012330955296</cx:pt>
          <cx:pt idx="568">-0.0219334917899007</cx:pt>
          <cx:pt idx="569">-0.0053376720906756596</cx:pt>
          <cx:pt idx="570">0.0080595802119939001</cx:pt>
          <cx:pt idx="571">0.038964579290524999</cx:pt>
          <cx:pt idx="572">0.060205620223592403</cx:pt>
          <cx:pt idx="573">0.0037224352699962498</cx:pt>
          <cx:pt idx="574">0.0205629408449996</cx:pt>
          <cx:pt idx="575">0.019774940838841699</cx:pt>
          <cx:pt idx="576">-0.0067467130663292699</cx:pt>
          <cx:pt idx="577">-0.047544776661753198</cx:pt>
          <cx:pt idx="578">-0.025750588978212599</cx:pt>
          <cx:pt idx="579">-0.035704508647697003</cx:pt>
          <cx:pt idx="580">-0.030907395859758501</cx:pt>
          <cx:pt idx="581">-0.016329570093887202</cx:pt>
          <cx:pt idx="582">-0.00386989594873664</cx:pt>
          <cx:pt idx="583">0.036767228989075099</cx:pt>
          <cx:pt idx="584">0.033780060777247899</cx:pt>
          <cx:pt idx="585">0.0141128724097907</cx:pt>
          <cx:pt idx="586">0.0036595127617345901</cx:pt>
          <cx:pt idx="587">6.0405519809776503e-05</cx:pt>
          <cx:pt idx="588">-0.00058348353480438002</cx:pt>
          <cx:pt idx="589">0.00051933665675065496</cx:pt>
          <cx:pt idx="590">0.0010844730254756601</cx:pt>
          <cx:pt idx="591">0.00505609458867018</cx:pt>
          <cx:pt idx="592">0.016154745033691801</cx:pt>
          <cx:pt idx="593">0.0108816740884622</cx:pt>
          <cx:pt idx="594">-0.0028228412618830001</cx:pt>
          <cx:pt idx="595">-0.029356848771560601</cx:pt>
          <cx:pt idx="596">-0.041409438200601299</cx:pt>
          <cx:pt idx="597">-0.0095490836853228296</cx:pt>
          <cx:pt idx="598">0.024984958914849299</cx:pt>
          <cx:pt idx="599">0.0150721951142019</cx:pt>
          <cx:pt idx="600">0.056183485359772099</cx:pt>
          <cx:pt idx="601">0.017199422705549298</cx:pt>
          <cx:pt idx="602">0.051372409720568397</cx:pt>
          <cx:pt idx="603">0.039148302688750199</cx:pt>
          <cx:pt idx="604">0.024338882814603901</cx:pt>
          <cx:pt idx="605">-0.025896749042871099</cx:pt>
          <cx:pt idx="606">0.044821293584789798</cx:pt>
          <cx:pt idx="607">0.0054798359415835296</cx:pt>
          <cx:pt idx="608">-0.0192870920227954</cx:pt>
          <cx:pt idx="609">0.0111788562441763</cx:pt>
          <cx:pt idx="610">0.025361763921331999</cx:pt>
          <cx:pt idx="611">0.039517470023434899</cx:pt>
          <cx:pt idx="612">0.0160500456351922</cx:pt>
          <cx:pt idx="613">0.0025339079950199199</cx:pt>
          <cx:pt idx="614">5.90814297579341e-05</cx:pt>
          <cx:pt idx="615">0.000230162048694682</cx:pt>
          <cx:pt idx="616">-0.00011880220276543401</cx:pt>
          <cx:pt idx="617">-0.00037800944805855999</cx:pt>
          <cx:pt idx="618">0.0023699988875054601</cx:pt>
          <cx:pt idx="619">-0.0088575740616689894</cx:pt>
          <cx:pt idx="620">0.0011381504538694001</cx:pt>
          <cx:pt idx="621">0.032877823568807502</cx:pt>
          <cx:pt idx="622">0.020874841771115399</cx:pt>
          <cx:pt idx="623">0.0059372355089902596</cx:pt>
          <cx:pt idx="624">-0.0278892845092087</cx:pt>
          <cx:pt idx="625">-0.019076109586856599</cx:pt>
          <cx:pt idx="626">-0.0080172276737634305</cx:pt>
          <cx:pt idx="627">-0.0036796894949701199</cx:pt>
          <cx:pt idx="628">-0.028219307443629101</cx:pt>
          <cx:pt idx="629">0.0375262643486141</cx:pt>
          <cx:pt idx="630">0.057398591308785503</cx:pt>
          <cx:pt idx="631">0.028937616906464101</cx:pt>
          <cx:pt idx="632">0.055342287965025203</cx:pt>
          <cx:pt idx="633">0.028187454561081599</cx:pt>
          <cx:pt idx="634">0.034740762425354198</cx:pt>
          <cx:pt idx="635">0.0313566728943988</cx:pt>
          <cx:pt idx="636">0.014188786008677901</cx:pt>
          <cx:pt idx="637">0.0312122608797323</cx:pt>
          <cx:pt idx="638">0.026346640581682401</cx:pt>
          <cx:pt idx="639">0.023588569159088</cx:pt>
          <cx:pt idx="640">0.0021915937672545502</cx:pt>
          <cx:pt idx="641">-0.0045410593024215696</cx:pt>
          <cx:pt idx="642">-0.000579852387780824</cx:pt>
          <cx:pt idx="643">-0.00086535930311577402</cx:pt>
          <cx:pt idx="644">-0.00023471393970018301</cx:pt>
          <cx:pt idx="645">-6.2516514401189504e-06</cx:pt>
          <cx:pt idx="646">0.0014624401254328999</cx:pt>
          <cx:pt idx="647">-0.0120090972012134</cx:pt>
          <cx:pt idx="648">-0.015705704005758402</cx:pt>
          <cx:pt idx="649">0.00135993512845481</cx:pt>
          <cx:pt idx="650">0.029425791084199099</cx:pt>
          <cx:pt idx="651">0.026744605183559599</cx:pt>
          <cx:pt idx="652">-0.0260856189920666</cx:pt>
          <cx:pt idx="653">-0.025997838297029899</cx:pt>
          <cx:pt idx="654">-0.030989211352515901</cx:pt>
          <cx:pt idx="655">0.031861246148257701</cx:pt>
          <cx:pt idx="656">0.0418215206809186</cx:pt>
          <cx:pt idx="657">0.039136646706650902</cx:pt>
          <cx:pt idx="658">0.0060112007114260001</cx:pt>
          <cx:pt idx="659">0.025904984683616999</cx:pt>
          <cx:pt idx="660">0.058125198484334999</cx:pt>
          <cx:pt idx="661">0.038878228445738502</cx:pt>
          <cx:pt idx="662">0.018160705347813399</cx:pt>
          <cx:pt idx="663">0.033715799793536297</cx:pt>
          <cx:pt idx="664">0.00670512533724274</cx:pt>
          <cx:pt idx="665">0.0068129609713900802</cx:pt>
          <cx:pt idx="666">0.0084774040862351206</cx:pt>
          <cx:pt idx="667">0.0020762717635416299</cx:pt>
          <cx:pt idx="668">2.1500407180328501e-05</cx:pt>
          <cx:pt idx="669">-0.0028742586113087</cx:pt>
          <cx:pt idx="670">-0.00039089844125726102</cx:pt>
          <cx:pt idx="671">4.1398152607726199e-05</cx:pt>
          <cx:pt idx="672">-0.000164884371329834</cx:pt>
          <cx:pt idx="673">0.00045259524912084101</cx:pt>
          <cx:pt idx="674">0.00026730478386027199</cx:pt>
          <cx:pt idx="675">-0.0040824432117858101</cx:pt>
          <cx:pt idx="676">0.0066607521598724996</cx:pt>
          <cx:pt idx="677">0.0137083464621486</cx:pt>
          <cx:pt idx="678">-0.0021502977510635402</cx:pt>
          <cx:pt idx="679">-0.029098017231757801</cx:pt>
          <cx:pt idx="680">-0.036985603678366299</cx:pt>
          <cx:pt idx="681">-0.044283749521231403</cx:pt>
          <cx:pt idx="682">-0.045195507719554003</cx:pt>
          <cx:pt idx="683">-0.010177629760722701</cx:pt>
          <cx:pt idx="684">-0.030166936041919799</cx:pt>
          <cx:pt idx="685">-0.047025244493602597</cx:pt>
          <cx:pt idx="686">-0.0201484587928175</cx:pt>
          <cx:pt idx="687">0.023025975634888601</cx:pt>
          <cx:pt idx="688">-0.0231263017177969</cx:pt>
          <cx:pt idx="689">0.024119472425917599</cx:pt>
          <cx:pt idx="690">0.00236070000063575</cx:pt>
          <cx:pt idx="691">0.0043749166240629302</cx:pt>
          <cx:pt idx="692">-0.0127978368551685</cx:pt>
          <cx:pt idx="693">-0.0019486421328023</cx:pt>
          <cx:pt idx="694">0.00206788275699744</cx:pt>
          <cx:pt idx="695">0.00224201106277582</cx:pt>
          <cx:pt idx="696">0.00858894134143353</cx:pt>
          <cx:pt idx="697">0.0040701675615284899</cx:pt>
          <cx:pt idx="698">0.00094489533181990495</cx:pt>
          <cx:pt idx="699">0.000735141366276775</cx:pt>
          <cx:pt idx="700">0.00052799028167066703</cx:pt>
          <cx:pt idx="701">-5.9733464429230702e-05</cx:pt>
          <cx:pt idx="702">0.00030214746270494002</cx:pt>
          <cx:pt idx="703">0.00170510830131935</cx:pt>
          <cx:pt idx="704">-0.0024004078638544899</cx:pt>
          <cx:pt idx="705">-0.010580468712863399</cx:pt>
          <cx:pt idx="706">0.00072142903915165999</cx:pt>
          <cx:pt idx="707">0.0079089806289215202</cx:pt>
          <cx:pt idx="708">0.010513678768502101</cx:pt>
          <cx:pt idx="709">0.0038835392118015998</cx:pt>
          <cx:pt idx="710">0.0049285227232797003</cx:pt>
          <cx:pt idx="711">-0.0014008140013245199</cx:pt>
          <cx:pt idx="712">-0.0021752745679652998</cx:pt>
          <cx:pt idx="713">-0.0289244700145386</cx:pt>
          <cx:pt idx="714">-0.0054099820271527599</cx:pt>
          <cx:pt idx="715">0.026626794117154899</cx:pt>
          <cx:pt idx="716">0.0065251803625475399</cx:pt>
          <cx:pt idx="717">-0.017351698134075999</cx:pt>
          <cx:pt idx="718">-0.015386432928882501</cx:pt>
          <cx:pt idx="719">-0.030757998611431699</cx:pt>
          <cx:pt idx="720">-0.023169252398879601</cx:pt>
          <cx:pt idx="721">-0.019941839121041902</cx:pt>
          <cx:pt idx="722">-0.0121666427789234</cx:pt>
          <cx:pt idx="723">-0.0032917901873411701</cx:pt>
          <cx:pt idx="724">-0.00059448621814069905</cx:pt>
          <cx:pt idx="725">2.9925973256187399e-05</cx:pt>
          <cx:pt idx="726">0.0012048934801243299</cx:pt>
          <cx:pt idx="727">5.7896858411294699e-05</cx:pt>
          <cx:pt idx="728">0.000112826345985872</cx:pt>
          <cx:pt idx="729">-0.000225341400642379</cx:pt>
          <cx:pt idx="730">0.00012218298929764199</cx:pt>
          <cx:pt idx="731">-0.00055038439566848399</cx:pt>
          <cx:pt idx="732">-0.0065497288575610997</cx:pt>
          <cx:pt idx="733">-0.0276399107730009</cx:pt>
          <cx:pt idx="734">-0.0242522951682001</cx:pt>
          <cx:pt idx="735">0.0020374785780115298</cx:pt>
          <cx:pt idx="736">0.0063812485382336599</cx:pt>
          <cx:pt idx="737">0.010212596623930301</cx:pt>
          <cx:pt idx="738">0.0069966433611540297</cx:pt>
          <cx:pt idx="739">0.0052703807186437598</cx:pt>
          <cx:pt idx="740">0.0055806915481695198</cx:pt>
          <cx:pt idx="741">0.021757299443197299</cx:pt>
          <cx:pt idx="742">0.026964916993765398</cx:pt>
          <cx:pt idx="743">0.0059390289386492597</cx:pt>
          <cx:pt idx="744">-0.017689219885070599</cx:pt>
          <cx:pt idx="745">-0.0202376378277783</cx:pt>
          <cx:pt idx="746">0.00015861283632639901</cx:pt>
          <cx:pt idx="747">-0.0021134751815179501</cx:pt>
          <cx:pt idx="748">-0.0096046254109906099</cx:pt>
          <cx:pt idx="749">-0.0083441178734550807</cx:pt>
          <cx:pt idx="750">-0.0028239536771785399</cx:pt>
          <cx:pt idx="751">-0.000369785199334925</cx:pt>
          <cx:pt idx="752">0.00060507753022456595</cx:pt>
          <cx:pt idx="753">-1.5002109876605e-06</cx:pt>
          <cx:pt idx="754">-0.00045713087721628001</cx:pt>
          <cx:pt idx="755">0.000205705928102367</cx:pt>
          <cx:pt idx="756">0.00054844342667101701</cx:pt>
          <cx:pt idx="757">0.00059430080353754301</cx:pt>
          <cx:pt idx="758">5.1706774773757103e-05</cx:pt>
          <cx:pt idx="759">-0.00020277644133539301</cx:pt>
          <cx:pt idx="760">-0.00019519129284016601</cx:pt>
          <cx:pt idx="761">0.00029139785046538002</cx:pt>
          <cx:pt idx="762">0.00037520388919367199</cx:pt>
          <cx:pt idx="763">-0.00025040647718114101</cx:pt>
          <cx:pt idx="764">0.000194390410624586</cx:pt>
          <cx:pt idx="765">0.00067939644597271999</cx:pt>
          <cx:pt idx="766">0.0033421026562413499</cx:pt>
          <cx:pt idx="767">0.0028579272773525399</cx:pt>
          <cx:pt idx="768">0.00367177307791982</cx:pt>
          <cx:pt idx="769">0.00354625444285298</cx:pt>
          <cx:pt idx="770">0.0026108214054738599</cx:pt>
          <cx:pt idx="771">0.0026493850715391802</cx:pt>
          <cx:pt idx="772">0.0026106717967748</cx:pt>
          <cx:pt idx="773">0.0012012116688809599</cx:pt>
          <cx:pt idx="774">0.00092437505099567303</cx:pt>
          <cx:pt idx="775">0.0012911521195099101</cx:pt>
          <cx:pt idx="776">-0.0039502337115404898</cx:pt>
          <cx:pt idx="777">-0.0030881471645227</cx:pt>
          <cx:pt idx="778">-0.0032567559496878801</cx:pt>
          <cx:pt idx="779">0.00047879514241903198</cx:pt>
          <cx:pt idx="780">-8.8816326328563806e-05</cx:pt>
          <cx:pt idx="781">-5.2652812376097303e-07</cx:pt>
          <cx:pt idx="782">0.00044127775582384498</cx:pt>
          <cx:pt idx="783">0.00013223790392840099</cx:pt>
          <cx:pt idx="784">0.00077449871275119496</cx:pt>
          <cx:pt idx="785">0.00023670285174960001</cx:pt>
          <cx:pt idx="786">-0.0029305662639840251</cx:pt>
          <cx:pt idx="787">-0.00071968791931369255</cx:pt>
          <cx:pt idx="788">-0.001072328823895175</cx:pt>
          <cx:pt idx="789">-0.0053535766349558497</cx:pt>
          <cx:pt idx="790">0.0001873689033841935</cx:pt>
          <cx:pt idx="791">0.0054524751234418748</cx:pt>
          <cx:pt idx="792">-0.0045366778854671252</cx:pt>
          <cx:pt idx="793">0.0096281751977365243</cx:pt>
          <cx:pt idx="794">0.019137318623707874</cx:pt>
          <cx:pt idx="795">0.0080582324606579998</cx:pt>
          <cx:pt idx="796">-0.0029199200988125501</cx:pt>
          <cx:pt idx="797">0.0023085696280800727</cx:pt>
          <cx:pt idx="798">-0.0056419176663473252</cx:pt>
          <cx:pt idx="799">-0.0129135278038085</cx:pt>
          <cx:pt idx="800">-0.0020283826419007201</cx:pt>
          <cx:pt idx="801">-0.006957398585101875</cx:pt>
          <cx:pt idx="802">-0.00039432184621744751</cx:pt>
          <cx:pt idx="803">0.0030644100073248751</cx:pt>
          <cx:pt idx="804">-0.0072819734097128996</cx:pt>
          <cx:pt idx="805">-0.0077093906462813253</cx:pt>
          <cx:pt idx="806">-0.004555444421521</cx:pt>
          <cx:pt idx="807">2.6064642779011749e-05</cx:pt>
          <cx:pt idx="808">1.9522336723561699e-05</cx:pt>
          <cx:pt idx="809">-1.48199184788808e-05</cx:pt>
          <cx:pt idx="810">0.00021237259998004674</cx:pt>
          <cx:pt idx="811">0.00059158281845910247</cx:pt>
          <cx:pt idx="812">0.0013088569700541999</cx:pt>
          <cx:pt idx="813">0.002606525359831875</cx:pt>
          <cx:pt idx="814">0.0010654057894184401</cx:pt>
          <cx:pt idx="815">-0.0057891700792228502</cx:pt>
          <cx:pt idx="816">-0.00078956512718427255</cx:pt>
          <cx:pt idx="817">-0.0082848589548039</cx:pt>
          <cx:pt idx="818">0.0014284753553949301</cx:pt>
          <cx:pt idx="819">0.012779105717087826</cx:pt>
          <cx:pt idx="820">0.011046669854734474</cx:pt>
          <cx:pt idx="821">0.016327214900266548</cx:pt>
          <cx:pt idx="822">0.028824371618175752</cx:pt>
          <cx:pt idx="823">0.044169417618169997</cx:pt>
          <cx:pt idx="824">0.017464931455518199</cx:pt>
          <cx:pt idx="825">0.0046187027923254749</cx:pt>
          <cx:pt idx="826">0.0063636118227551001</cx:pt>
          <cx:pt idx="827">-0.010923068390518174</cx:pt>
          <cx:pt idx="828">-0.012658959385115975</cx:pt>
          <cx:pt idx="829">-0.0084163272589435744</cx:pt>
          <cx:pt idx="830">-0.011637594736488101</cx:pt>
          <cx:pt idx="831">0.0040574584584702504</cx:pt>
          <cx:pt idx="832">-0.00096739464362217498</cx:pt>
          <cx:pt idx="833">-0.0091975011187289749</cx:pt>
          <cx:pt idx="834">-0.0026519755687115999</cx:pt>
          <cx:pt idx="835">0.00063878065391220252</cx:pt>
          <cx:pt idx="836">0.00025876077010816753</cx:pt>
          <cx:pt idx="837">5.583479108227075e-05</cx:pt>
          <cx:pt idx="838">0.00020933522064590376</cx:pt>
          <cx:pt idx="839">0.00136631102049333</cx:pt>
          <cx:pt idx="840">0.0022090430723042901</cx:pt>
          <cx:pt idx="841">0.001427751349031495</cx:pt>
          <cx:pt idx="842">0.0063656857954733498</cx:pt>
          <cx:pt idx="843">9.6376231203608505e-05</cx:pt>
          <cx:pt idx="844">-0.0003223478109334525</cx:pt>
          <cx:pt idx="845">0.0033764398571919751</cx:pt>
          <cx:pt idx="846">0.0085940390087090746</cx:pt>
          <cx:pt idx="847">0.013664664785089275</cx:pt>
          <cx:pt idx="848">0.010292969001059825</cx:pt>
          <cx:pt idx="849">0.020637843855073348</cx:pt>
          <cx:pt idx="850">0.01420437803110515</cx:pt>
          <cx:pt idx="851">0.00087082589030485001</cx:pt>
          <cx:pt idx="852">-0.0011333359198105175</cx:pt>
          <cx:pt idx="853">-0.0058408643591932249</cx:pt>
          <cx:pt idx="854">0.0038771011922353249</cx:pt>
          <cx:pt idx="855">-0.0076013128680425751</cx:pt>
          <cx:pt idx="856">-0.016837360975977551</cx:pt>
          <cx:pt idx="857">-0.013494292797597975</cx:pt>
          <cx:pt idx="858">-0.010257060341164449</cx:pt>
          <cx:pt idx="859">0.0028654580752778499</cx:pt>
          <cx:pt idx="860">0.0044806500707815248</cx:pt>
          <cx:pt idx="861">-0.0050775521480380748</cx:pt>
          <cx:pt idx="862">0.00060612855229266</cx:pt>
          <cx:pt idx="863">0.0031703697667062251</cx:pt>
          <cx:pt idx="864">0.0035320945780271998</cx:pt>
          <cx:pt idx="865">3.7481535187280752e-05</cx:pt>
          <cx:pt idx="866">0.00012399112172044549</cx:pt>
          <cx:pt idx="867">0.0016534782217022224</cx:pt>
          <cx:pt idx="868">0.0015132454832854775</cx:pt>
          <cx:pt idx="869">0.0023098899174803975</cx:pt>
          <cx:pt idx="870">0.0083743861748838255</cx:pt>
          <cx:pt idx="871">0.0140645685212866</cx:pt>
          <cx:pt idx="872">0.0087264043001216741</cx:pt>
          <cx:pt idx="873">0.018948132348736949</cx:pt>
          <cx:pt idx="874">0.0079495517813399502</cx:pt>
          <cx:pt idx="875">0.0093042951398777003</cx:pt>
          <cx:pt idx="876">0.0061899031259153</cx:pt>
          <cx:pt idx="877">-0.0070782937525420003</cx:pt>
          <cx:pt idx="878">-0.017522490304925201</cx:pt>
          <cx:pt idx="879">-0.035904995132834752</cx:pt>
          <cx:pt idx="880">-0.016565267932209426</cx:pt>
          <cx:pt idx="881">-0.00096435680802364504</cx:pt>
          <cx:pt idx="882">0.013707886137923325</cx:pt>
          <cx:pt idx="883">-0.002187147846239535</cx:pt>
          <cx:pt idx="884">0.00077449871275119496</cx:pt>
          <cx:pt idx="885">0.00023670285174960001</cx:pt>
          <cx:pt idx="886">-0.0029305662639840251</cx:pt>
          <cx:pt idx="887">-0.00071968791931369255</cx:pt>
          <cx:pt idx="888">-0.001072328823895175</cx:pt>
          <cx:pt idx="889">-0.0053535766349558497</cx:pt>
          <cx:pt idx="890">0.0001873689033841935</cx:pt>
          <cx:pt idx="891">0.0054524751234418748</cx:pt>
          <cx:pt idx="892">-0.0045366778854671252</cx:pt>
          <cx:pt idx="893">0.0096281751977365243</cx:pt>
          <cx:pt idx="894">0.019137318623707874</cx:pt>
          <cx:pt idx="895">0.0080582324606579998</cx:pt>
          <cx:pt idx="896">-0.0029199200988125501</cx:pt>
          <cx:pt idx="897">0.0023085696280800727</cx:pt>
          <cx:pt idx="898">-0.0056419176663473252</cx:pt>
          <cx:pt idx="899">-0.0129135278038085</cx:pt>
          <cx:pt idx="900">-0.0020283826419007201</cx:pt>
          <cx:pt idx="901">-0.006957398585101875</cx:pt>
          <cx:pt idx="902">-0.00039432184621744751</cx:pt>
          <cx:pt idx="903">0.0030644100073248751</cx:pt>
          <cx:pt idx="904">-0.0072819734097128996</cx:pt>
          <cx:pt idx="905">-0.0077093906462813253</cx:pt>
          <cx:pt idx="906">-0.004555444421521</cx:pt>
          <cx:pt idx="907">2.6064642779011749e-05</cx:pt>
          <cx:pt idx="908">1.9522336723561699e-05</cx:pt>
          <cx:pt idx="909">-1.48199184788808e-05</cx:pt>
          <cx:pt idx="910">0.00021237259998004674</cx:pt>
          <cx:pt idx="911">0.00059158281845910247</cx:pt>
          <cx:pt idx="912">0.0013088569700541999</cx:pt>
          <cx:pt idx="913">0.002606525359831875</cx:pt>
          <cx:pt idx="914">0.0010654057894184401</cx:pt>
          <cx:pt idx="915">-0.0057891700792228502</cx:pt>
          <cx:pt idx="916">-0.00078956512718427255</cx:pt>
          <cx:pt idx="917">-0.0082848589548039</cx:pt>
          <cx:pt idx="918">0.0014284753553949301</cx:pt>
          <cx:pt idx="919">0.012779105717087826</cx:pt>
          <cx:pt idx="920">0.011046669854734474</cx:pt>
          <cx:pt idx="921">0.016327214900266548</cx:pt>
          <cx:pt idx="922">0.028824371618175752</cx:pt>
          <cx:pt idx="923">0.044169417618169997</cx:pt>
          <cx:pt idx="924">0.017464931455518199</cx:pt>
          <cx:pt idx="925">0.0046187027923254749</cx:pt>
          <cx:pt idx="926">0.0063636118227551001</cx:pt>
          <cx:pt idx="927">-0.010923068390518174</cx:pt>
          <cx:pt idx="928">-0.012658959385115975</cx:pt>
          <cx:pt idx="929">-0.0084163272589435744</cx:pt>
          <cx:pt idx="930">-0.011637594736488101</cx:pt>
          <cx:pt idx="931">0.0040574584584702504</cx:pt>
          <cx:pt idx="932">-0.00096739464362217498</cx:pt>
          <cx:pt idx="933">-0.0091975011187289749</cx:pt>
          <cx:pt idx="934">-0.0026519755687115999</cx:pt>
          <cx:pt idx="935">0.00063878065391220252</cx:pt>
          <cx:pt idx="936">0.00025876077010816753</cx:pt>
          <cx:pt idx="937">5.583479108227075e-05</cx:pt>
          <cx:pt idx="938">0.00020933522064590376</cx:pt>
          <cx:pt idx="939">0.00136631102049333</cx:pt>
          <cx:pt idx="940">0.0022090430723042901</cx:pt>
          <cx:pt idx="941">0.001427751349031495</cx:pt>
          <cx:pt idx="942">0.0063656857954733498</cx:pt>
          <cx:pt idx="943">9.6376231203608505e-05</cx:pt>
          <cx:pt idx="944">-0.0003223478109334525</cx:pt>
          <cx:pt idx="945">0.0033764398571919751</cx:pt>
          <cx:pt idx="946">0.0085940390087090746</cx:pt>
          <cx:pt idx="947">0.013664664785089275</cx:pt>
          <cx:pt idx="948">0.010292969001059825</cx:pt>
          <cx:pt idx="949">0.020637843855073348</cx:pt>
          <cx:pt idx="950">0.01420437803110515</cx:pt>
          <cx:pt idx="951">0.00087082589030485001</cx:pt>
          <cx:pt idx="952">-0.0011333359198105175</cx:pt>
          <cx:pt idx="953">-0.0058408643591932249</cx:pt>
          <cx:pt idx="954">0.0038771011922353249</cx:pt>
          <cx:pt idx="955">-0.0076013128680425751</cx:pt>
          <cx:pt idx="956">-0.016837360975977551</cx:pt>
          <cx:pt idx="957">-0.013494292797597975</cx:pt>
          <cx:pt idx="958">-0.010257060341164449</cx:pt>
          <cx:pt idx="959">0.0028654580752778499</cx:pt>
          <cx:pt idx="960">0.0044806500707815248</cx:pt>
          <cx:pt idx="961">-0.0050775521480380748</cx:pt>
          <cx:pt idx="962">0.00060612855229266</cx:pt>
          <cx:pt idx="963">0.0031703697667062251</cx:pt>
          <cx:pt idx="964">0.0035320945780271998</cx:pt>
          <cx:pt idx="965">3.7481535187280752e-05</cx:pt>
          <cx:pt idx="966">0.00012399112172044549</cx:pt>
          <cx:pt idx="967">0.0016534782217022224</cx:pt>
          <cx:pt idx="968">0.0015132454832854775</cx:pt>
          <cx:pt idx="969">0.0023098899174803975</cx:pt>
          <cx:pt idx="970">0.0083743861748838255</cx:pt>
          <cx:pt idx="971">0.0140645685212866</cx:pt>
          <cx:pt idx="972">0.0087264043001216741</cx:pt>
          <cx:pt idx="973">0.018948132348736949</cx:pt>
          <cx:pt idx="974">0.0079495517813399502</cx:pt>
          <cx:pt idx="975">0.0093042951398777003</cx:pt>
          <cx:pt idx="976">0.0061899031259153</cx:pt>
          <cx:pt idx="977">-0.0070782937525420003</cx:pt>
          <cx:pt idx="978">-0.017522490304925201</cx:pt>
          <cx:pt idx="979">-0.035904995132834752</cx:pt>
          <cx:pt idx="980">-0.016565267932209426</cx:pt>
          <cx:pt idx="981">-0.00096435680802364504</cx:pt>
          <cx:pt idx="982">0.013707886137923325</cx:pt>
          <cx:pt idx="983">-0.002187147846239535</cx:pt>
          <cx:pt idx="984">0.00077449871275119496</cx:pt>
          <cx:pt idx="985">0.00023670285174960001</cx:pt>
          <cx:pt idx="986">-0.0029305662639840251</cx:pt>
          <cx:pt idx="987">-0.00071968791931369255</cx:pt>
          <cx:pt idx="988">-0.001072328823895175</cx:pt>
          <cx:pt idx="989">-0.0053535766349558497</cx:pt>
          <cx:pt idx="990">0.0001873689033841935</cx:pt>
          <cx:pt idx="991">0.0054524751234418748</cx:pt>
          <cx:pt idx="992">-0.0045366778854671252</cx:pt>
          <cx:pt idx="993">0.0096281751977365243</cx:pt>
          <cx:pt idx="994">0.019137318623707874</cx:pt>
          <cx:pt idx="995">0.0080582324606579998</cx:pt>
          <cx:pt idx="996">-0.0029199200988125501</cx:pt>
          <cx:pt idx="997">0.0023085696280800727</cx:pt>
          <cx:pt idx="998">-0.0056419176663473252</cx:pt>
          <cx:pt idx="999">-0.0129135278038085</cx:pt>
          <cx:pt idx="1000">-0.0020283826419007201</cx:pt>
          <cx:pt idx="1001">-0.006957398585101875</cx:pt>
          <cx:pt idx="1002">-0.00039432184621744751</cx:pt>
          <cx:pt idx="1003">0.0030644100073248751</cx:pt>
          <cx:pt idx="1004">-0.0072819734097128996</cx:pt>
          <cx:pt idx="1005">-0.0077093906462813253</cx:pt>
          <cx:pt idx="1006">-0.004555444421521</cx:pt>
          <cx:pt idx="1007">2.6064642779011749e-05</cx:pt>
          <cx:pt idx="1008">1.9522336723561699e-05</cx:pt>
          <cx:pt idx="1009">-1.48199184788808e-05</cx:pt>
          <cx:pt idx="1010">0.00021237259998004674</cx:pt>
          <cx:pt idx="1011">0.00059158281845910247</cx:pt>
          <cx:pt idx="1012">0.0013088569700541999</cx:pt>
          <cx:pt idx="1013">0.002606525359831875</cx:pt>
          <cx:pt idx="1014">0.0010654057894184401</cx:pt>
          <cx:pt idx="1015">-0.0057891700792228502</cx:pt>
          <cx:pt idx="1016">-0.00078956512718427255</cx:pt>
          <cx:pt idx="1017">-0.0082848589548039</cx:pt>
          <cx:pt idx="1018">0.0014284753553949301</cx:pt>
          <cx:pt idx="1019">0.012779105717087826</cx:pt>
          <cx:pt idx="1020">0.011046669854734474</cx:pt>
          <cx:pt idx="1021">0.016327214900266548</cx:pt>
          <cx:pt idx="1022">0.028824371618175752</cx:pt>
          <cx:pt idx="1023">0.044169417618169997</cx:pt>
          <cx:pt idx="1024">0.017464931455518199</cx:pt>
          <cx:pt idx="1025">0.0046187027923254749</cx:pt>
          <cx:pt idx="1026">0.0063636118227551001</cx:pt>
          <cx:pt idx="1027">-0.010923068390518174</cx:pt>
          <cx:pt idx="1028">-0.012658959385115975</cx:pt>
          <cx:pt idx="1029">-0.0084163272589435744</cx:pt>
          <cx:pt idx="1030">-0.011637594736488101</cx:pt>
          <cx:pt idx="1031">0.0040574584584702504</cx:pt>
          <cx:pt idx="1032">-0.00096739464362217498</cx:pt>
          <cx:pt idx="1033">-0.0091975011187289749</cx:pt>
          <cx:pt idx="1034">-0.0026519755687115999</cx:pt>
          <cx:pt idx="1035">0.00063878065391220252</cx:pt>
          <cx:pt idx="1036">0.00025876077010816753</cx:pt>
          <cx:pt idx="1037">5.583479108227075e-05</cx:pt>
          <cx:pt idx="1038">0.00020933522064590376</cx:pt>
          <cx:pt idx="1039">0.00136631102049333</cx:pt>
          <cx:pt idx="1040">0.0022090430723042901</cx:pt>
          <cx:pt idx="1041">0.001427751349031495</cx:pt>
          <cx:pt idx="1042">0.0063656857954733498</cx:pt>
          <cx:pt idx="1043">9.6376231203608505e-05</cx:pt>
          <cx:pt idx="1044">-0.0003223478109334525</cx:pt>
          <cx:pt idx="1045">0.0033764398571919751</cx:pt>
          <cx:pt idx="1046">0.0085940390087090746</cx:pt>
          <cx:pt idx="1047">0.013664664785089275</cx:pt>
          <cx:pt idx="1048">0.010292969001059825</cx:pt>
          <cx:pt idx="1049">0.020637843855073348</cx:pt>
          <cx:pt idx="1050">0.01420437803110515</cx:pt>
          <cx:pt idx="1051">0.00087082589030485001</cx:pt>
          <cx:pt idx="1052">-0.0011333359198105175</cx:pt>
          <cx:pt idx="1053">-0.0058408643591932249</cx:pt>
          <cx:pt idx="1054">0.0038771011922353249</cx:pt>
          <cx:pt idx="1055">-0.0076013128680425751</cx:pt>
          <cx:pt idx="1056">-0.016837360975977551</cx:pt>
          <cx:pt idx="1057">-0.013494292797597975</cx:pt>
          <cx:pt idx="1058">-0.010257060341164449</cx:pt>
          <cx:pt idx="1059">0.0028654580752778499</cx:pt>
          <cx:pt idx="1060">0.0044806500707815248</cx:pt>
          <cx:pt idx="1061">-0.0050775521480380748</cx:pt>
          <cx:pt idx="1062">0.00060612855229266</cx:pt>
          <cx:pt idx="1063">0.0031703697667062251</cx:pt>
          <cx:pt idx="1064">0.0035320945780271998</cx:pt>
          <cx:pt idx="1065">3.7481535187280752e-05</cx:pt>
          <cx:pt idx="1066">0.00012399112172044549</cx:pt>
          <cx:pt idx="1067">0.0016534782217022224</cx:pt>
          <cx:pt idx="1068">0.0015132454832854775</cx:pt>
          <cx:pt idx="1069">0.0023098899174803975</cx:pt>
          <cx:pt idx="1070">0.0083743861748838255</cx:pt>
          <cx:pt idx="1071">0.0140645685212866</cx:pt>
          <cx:pt idx="1072">0.0087264043001216741</cx:pt>
          <cx:pt idx="1073">0.018948132348736949</cx:pt>
          <cx:pt idx="1074">0.0079495517813399502</cx:pt>
          <cx:pt idx="1075">0.0093042951398777003</cx:pt>
          <cx:pt idx="1076">0.0061899031259153</cx:pt>
          <cx:pt idx="1077">-0.0070782937525420003</cx:pt>
          <cx:pt idx="1078">-0.017522490304925201</cx:pt>
          <cx:pt idx="1079">-0.035904995132834752</cx:pt>
          <cx:pt idx="1080">-0.016565267932209426</cx:pt>
          <cx:pt idx="1081">-0.00096435680802364504</cx:pt>
          <cx:pt idx="1082">0.013707886137923325</cx:pt>
          <cx:pt idx="1083">-0.002187147846239535</cx:pt>
        </cx:lvl>
      </cx:numDim>
    </cx:data>
    <cx:data id="37">
      <cx:numDim type="val">
        <cx:f>Sheet2!$AL$1:$AL$1084</cx:f>
        <cx:lvl ptCount="1084" formatCode="G/通用格式">
          <cx:pt idx="0">-0.00027711944537852197</cx:pt>
          <cx:pt idx="1">-0.00065027287757300897</cx:pt>
          <cx:pt idx="2">-0.00018851471259981399</cx:pt>
          <cx:pt idx="3">0.00019453226450578099</cx:pt>
          <cx:pt idx="4">0.00017301650185345499</cx:pt>
          <cx:pt idx="5">0.00036831267978151898</cx:pt>
          <cx:pt idx="6">0.00010563429749247601</cx:pt>
          <cx:pt idx="7">-0.00106095617018878</cx:pt>
          <cx:pt idx="8">0.00015670404858233</cx:pt>
          <cx:pt idx="9">0.00107737570532327</cx:pt>
          <cx:pt idx="10">0.00015097552724122</cx:pt>
          <cx:pt idx="11">0.00043219503195117003</cx:pt>
          <cx:pt idx="12">-0.00052522360740863598</cx:pt>
          <cx:pt idx="13">-0.000487508916420848</cx:pt>
          <cx:pt idx="14">0.000124919217601115</cx:pt>
          <cx:pt idx="15">-0.00034551354205671802</cx:pt>
          <cx:pt idx="16">0.00035198076804411399</cx:pt>
          <cx:pt idx="17">-0.00068735257846315695</cx:pt>
          <cx:pt idx="18">0.00055600232035618504</cx:pt>
          <cx:pt idx="19">0.00069685782794652899</cx:pt>
          <cx:pt idx="20">-0.00071418645279651004</cx:pt>
          <cx:pt idx="21">-5.2802633178175398e-05</cx:pt>
          <cx:pt idx="22">0.00025852107708735701</cx:pt>
          <cx:pt idx="23">-0.00026532029124200099</cx:pt>
          <cx:pt idx="24">-0.00054442581185832099</cx:pt>
          <cx:pt idx="25">0.00076405561467133502</cx:pt>
          <cx:pt idx="26">-3.8508461935579799e-05</cx:pt>
          <cx:pt idx="27">-0.00058267425335208002</cx:pt>
          <cx:pt idx="28">-7.8009585641929894e-05</cx:pt>
          <cx:pt idx="29">0.00043545198709747201</cx:pt>
          <cx:pt idx="30">0.00010792512170044601</cx:pt>
          <cx:pt idx="31">0.00013597446101008999</cx:pt>
          <cx:pt idx="32">0.00018342434876126101</cx:pt>
          <cx:pt idx="33">4.3384279080222097e-05</cx:pt>
          <cx:pt idx="34">-0.00039753637605598798</cx:pt>
          <cx:pt idx="35">7.8736223107401396e-05</cx:pt>
          <cx:pt idx="36">-0.000165146675509238</cx:pt>
          <cx:pt idx="37">-0.0014923584992451999</cx:pt>
          <cx:pt idx="38">-0.00101416126251231</cx:pt>
          <cx:pt idx="39">-0.0016076678660578399</cx:pt>
          <cx:pt idx="40">-0.000111411243048832</cx:pt>
          <cx:pt idx="41">-0.00031005056002745901</cx:pt>
          <cx:pt idx="42">-0.00085690815714039496</cx:pt>
          <cx:pt idx="43">-0.00010920728461180199</cx:pt>
          <cx:pt idx="44">0.00025856987749215798</cx:pt>
          <cx:pt idx="45">-0.00018704951444682499</cx:pt>
          <cx:pt idx="46">-0.00067128905105380803</cx:pt>
          <cx:pt idx="47">0.000756332490744129</cx:pt>
          <cx:pt idx="48">-0.00173900184769557</cx:pt>
          <cx:pt idx="49">-0.0027121064924493102</cx:pt>
          <cx:pt idx="50">-0.000225730278498039</cx:pt>
          <cx:pt idx="51">-0.00024476275919261501</cx:pt>
          <cx:pt idx="52">-0.000238409222589163</cx:pt>
          <cx:pt idx="53">-0.00043846976205512103</cx:pt>
          <cx:pt idx="54">0.00043757820226075599</cx:pt>
          <cx:pt idx="55">-0.0012126086282921199</cx:pt>
          <cx:pt idx="56">0.00015742479168697699</cx:pt>
          <cx:pt idx="57">5.5436019706800498e-05</cx:pt>
          <cx:pt idx="58">-0.00025448812183604498</cx:pt>
          <cx:pt idx="59">0.00035071048617811497</cx:pt>
          <cx:pt idx="60">-0.000107456819450812</cx:pt>
          <cx:pt idx="61">0.00033545435457296903</cx:pt>
          <cx:pt idx="62">0.00012678050429135201</cx:pt>
          <cx:pt idx="63">-0.000141891951046128</cx:pt>
          <cx:pt idx="64">-0.0011631560558239701</cx:pt>
          <cx:pt idx="65">-0.0019949668464829301</cx:pt>
          <cx:pt idx="66">0.00097528545932277198</cx:pt>
          <cx:pt idx="67">0.00498343143812439</cx:pt>
          <cx:pt idx="68">0.0015558390746792201</cx:pt>
          <cx:pt idx="69">-0.0017436272072173999</cx:pt>
          <cx:pt idx="70">-0.0046190227810044603</cx:pt>
          <cx:pt idx="71">-0.0039641767202761701</cx:pt>
          <cx:pt idx="72">-0.00141049482792339</cx:pt>
          <cx:pt idx="73">-0.0033770938078964501</cx:pt>
          <cx:pt idx="74">-0.0075226779590883298</cx:pt>
          <cx:pt idx="75">-0.0069669134961203999</cx:pt>
          <cx:pt idx="76">-0.0047666068746949298</cx:pt>
          <cx:pt idx="77">-0.0081011644008187299</cx:pt>
          <cx:pt idx="78">-0.0035195278661911199</cx:pt>
          <cx:pt idx="79">-0.0012993915272910201</cx:pt>
          <cx:pt idx="80">0.00022754274887576799</cx:pt>
          <cx:pt idx="81">0.000160556403065672</cx:pt>
          <cx:pt idx="82">0.00076047493325239303</cx:pt>
          <cx:pt idx="83">0.000461588471864604</cx:pt>
          <cx:pt idx="84">0.00041402168237675399</cx:pt>
          <cx:pt idx="85">0.00035423615925942901</cx:pt>
          <cx:pt idx="86">0.00279284226429372</cx:pt>
          <cx:pt idx="87">0.00053221635787616399</cx:pt>
          <cx:pt idx="88">-0.0010064342388466901</cx:pt>
          <cx:pt idx="89">-0.00061114493689946696</cx:pt>
          <cx:pt idx="90">-0.00041217515772696103</cx:pt>
          <cx:pt idx="91">-0.00035461795442396098</cx:pt>
          <cx:pt idx="92">-0.00232402512069962</cx:pt>
          <cx:pt idx="93">-0.0034947320586268199</cx:pt>
          <cx:pt idx="94">-0.0045455913986787999</cx:pt>
          <cx:pt idx="95">-0.0037659849285115901</cx:pt>
          <cx:pt idx="96">0.0010092563456018499</cx:pt>
          <cx:pt idx="97">-0.0158217206018859</cx:pt>
          <cx:pt idx="98">-0.024521036758847901</cx:pt>
          <cx:pt idx="99">-0.018866360971681598</cx:pt>
          <cx:pt idx="100">0.0010255898378217401</cx:pt>
          <cx:pt idx="101">0.023076342325641101</cx:pt>
          <cx:pt idx="102">0.012673410429017099</cx:pt>
          <cx:pt idx="103">0.0059788899414246303</cx:pt>
          <cx:pt idx="104">-0.00034944690450042199</cx:pt>
          <cx:pt idx="105">-0.0079345792468972793</cx:pt>
          <cx:pt idx="106">0.0058384370982193703</cx:pt>
          <cx:pt idx="107">0.00239405300957576</cx:pt>
          <cx:pt idx="108">-0.0016164317475774899</cx:pt>
          <cx:pt idx="109">-4.9997765127700898e-05</cx:pt>
          <cx:pt idx="110">-0.00015043393535672101</cx:pt>
          <cx:pt idx="111">0.00042864832456504298</cx:pt>
          <cx:pt idx="112">0.00014828459494727601</cx:pt>
          <cx:pt idx="113">-0.00022483602761946901</cx:pt>
          <cx:pt idx="114">0.0059664507810311598</cx:pt>
          <cx:pt idx="115">0.00144770965355261</cx:pt>
          <cx:pt idx="116">-0.0014101844049990899</cx:pt>
          <cx:pt idx="117">-0.00030228558361816102</cx:pt>
          <cx:pt idx="118">0.00359670015834513</cx:pt>
          <cx:pt idx="119">0.0045938551977039903</cx:pt>
          <cx:pt idx="120">-0.000149493183507117</cx:pt>
          <cx:pt idx="121">-0.00273238567618323</cx:pt>
          <cx:pt idx="122">-0.000909942478564323</cx:pt>
          <cx:pt idx="123">-0.018018345382385101</cx:pt>
          <cx:pt idx="124">-0.024941707404138602</cx:pt>
          <cx:pt idx="125">-0.027652279981537499</cx:pt>
          <cx:pt idx="126">-0.047992721366170901</cx:pt>
          <cx:pt idx="127">-0.050412251523657498</cx:pt>
          <cx:pt idx="128">-0.041864193358165401</cx:pt>
          <cx:pt idx="129">0.028869598483802002</cx:pt>
          <cx:pt idx="130">0.045683042499729098</cx:pt>
          <cx:pt idx="131">0.041452783402294101</cx:pt>
          <cx:pt idx="132">0.043662035850769797</cx:pt>
          <cx:pt idx="133">0.021453672400817799</cx:pt>
          <cx:pt idx="134">0.029982705121397099</cx:pt>
          <cx:pt idx="135">0.0030364949543347898</cx:pt>
          <cx:pt idx="136">-0.016696703904039802</cx:pt>
          <cx:pt idx="137">-0.0070821270373223498</cx:pt>
          <cx:pt idx="138">-8.1751095561295297e-05</cx:pt>
          <cx:pt idx="139">-0.00187447249719904</cx:pt>
          <cx:pt idx="140">0.00021635712415069</cx:pt>
          <cx:pt idx="141">-0.00036775277749795198</cx:pt>
          <cx:pt idx="142">0.00122380921484314</cx:pt>
          <cx:pt idx="143">0.0011769498096284999</cx:pt>
          <cx:pt idx="144">-0.00042739292221576802</cx:pt>
          <cx:pt idx="145">0.0028092215025393198</cx:pt>
          <cx:pt idx="146">0.0086203004538527098</cx:pt>
          <cx:pt idx="147">-0.000748669400939769</cx:pt>
          <cx:pt idx="148">-0.00614046903083408</cx:pt>
          <cx:pt idx="149">-0.00571589014130869</cx:pt>
          <cx:pt idx="150">-0.021838583233668999</cx:pt>
          <cx:pt idx="151">-0.043560217811406302</cx:pt>
          <cx:pt idx="152">-0.036101283893187099</cx:pt>
          <cx:pt idx="153">-0.041476603509580601</cx:pt>
          <cx:pt idx="154">-0.064387743202320796</cx:pt>
          <cx:pt idx="155">-0.0148493056811862</cx:pt>
          <cx:pt idx="156">0.068393571580279505</cx:pt>
          <cx:pt idx="157">0.068071946650308204</cx:pt>
          <cx:pt idx="158">0.022613209949239901</cx:pt>
          <cx:pt idx="159">0.036135502424346599</cx:pt>
          <cx:pt idx="160">-0.0022700460585238199</cx:pt>
          <cx:pt idx="161">0.033494127561488</cx:pt>
          <cx:pt idx="162">0.032331127856940298</cx:pt>
          <cx:pt idx="163">0.0132132257645056</cx:pt>
          <cx:pt idx="164">-0.0068046438305849897</cx:pt>
          <cx:pt idx="165">-0.0047664281516498997</cx:pt>
          <cx:pt idx="166">-0.0038342795298379698</cx:pt>
          <cx:pt idx="167">-0.0021985763928123198</cx:pt>
          <cx:pt idx="168">0.00048960397208335405</cx:pt>
          <cx:pt idx="169">0.000696398291530828</cx:pt>
          <cx:pt idx="170">-0.0040799954227086696</cx:pt>
          <cx:pt idx="171">-0.0029955572125350801</cx:pt>
          <cx:pt idx="172">-0.0047924398865473103</cx:pt>
          <cx:pt idx="173">-0.0040132706902949698</cx:pt>
          <cx:pt idx="174">-0.0021876031152147498</cx:pt>
          <cx:pt idx="175">-0.0146925542308635</cx:pt>
          <cx:pt idx="176">-0.046829718965655298</cx:pt>
          <cx:pt idx="177">-0.033570789470824799</cx:pt>
          <cx:pt idx="178">-0.041486217337999398</cx:pt>
          <cx:pt idx="179">-0.083854126278629995</cx:pt>
          <cx:pt idx="180">-0.048337646744605903</cx:pt>
          <cx:pt idx="181">-0.021370294949897499</cx:pt>
          <cx:pt idx="182">-0.011569964872535201</cx:pt>
          <cx:pt idx="183">-0.00302326424460013</cx:pt>
          <cx:pt idx="184">0.0342231798192364</cx:pt>
          <cx:pt idx="185">0.032514249990234098</cx:pt>
          <cx:pt idx="186">0.024510522292596201</cx:pt>
          <cx:pt idx="187">-0.0086328555746966497</cx:pt>
          <cx:pt idx="188">-0.0170448388165844</cx:pt>
          <cx:pt idx="189">-0.0051763943915722303</cx:pt>
          <cx:pt idx="190">0.0106551368625524</cx:pt>
          <cx:pt idx="191">0.0021648200104601801</cx:pt>
          <cx:pt idx="192">-0.00025774144318794698</cx:pt>
          <cx:pt idx="193">-0.0051940327432576303</cx:pt>
          <cx:pt idx="194">0.0059546271292646004</cx:pt>
          <cx:pt idx="195">0.0028331691320967801</cx:pt>
          <cx:pt idx="196">0.00018186313774449801</cx:pt>
          <cx:pt idx="197">-0.00044948614990396898</cx:pt>
          <cx:pt idx="198">-0.0032334623244033799</cx:pt>
          <cx:pt idx="199">-0.0013912674946699424</cx:pt>
          <cx:pt idx="200">-0.0024103549772091426</cx:pt>
          <cx:pt idx="201">-0.0025144209650274502</cx:pt>
          <cx:pt idx="202">-0.0068668655075506246</cx:pt>
          <cx:pt idx="203">-0.0064340567496961754</cx:pt>
          <cx:pt idx="204">-0.0064594733844677496</cx:pt>
          <cx:pt idx="205">-0.0012937980372211126</cx:pt>
          <cx:pt idx="206">-0.0067301117136038249</cx:pt>
          <cx:pt idx="207">-0.014087134048630125</cx:pt>
          <cx:pt idx="208">-0.00248404208564067</cx:pt>
          <cx:pt idx="209">0.0016517157186417501</cx:pt>
          <cx:pt idx="210">0.014561585313977049</cx:pt>
          <cx:pt idx="211">0.016118268638713101</cx:pt>
          <cx:pt idx="212">0.018486568658704124</cx:pt>
          <cx:pt idx="213">0.021455580980216774</cx:pt>
          <cx:pt idx="214">-6.3650654264881749e-05</cx:pt>
          <cx:pt idx="215">0.00040288974432826252</cx:pt>
          <cx:pt idx="216">-0.0057776784448957501</cx:pt>
          <cx:pt idx="217">-0.0015167981961917024</cx:pt>
          <cx:pt idx="218">0.0070113134319593753</cx:pt>
          <cx:pt idx="219">0.0059178121635472753</cx:pt>
          <cx:pt idx="220">0.0028825572609891001</cx:pt>
          <cx:pt idx="221">-0.0019697541807307075</cx:pt>
          <cx:pt idx="222">0.0018667780995868675</cx:pt>
          <cx:pt idx="223">0.00038675749762009498</cx:pt>
          <cx:pt idx="224">2.1078716489833901e-05</cx:pt>
          <cx:pt idx="225">0.0001039513366052675</cx:pt>
          <cx:pt idx="226">-0.00033474649365909502</cx:pt>
          <cx:pt idx="227">-0.00085827433710100999</cx:pt>
          <cx:pt idx="228">-0.00116030271980622</cx:pt>
          <cx:pt idx="229">-0.0025432054742380002</cx:pt>
          <cx:pt idx="230">-0.0068822045160968999</cx:pt>
          <cx:pt idx="231">-0.004246997392957425</cx:pt>
          <cx:pt idx="232">-0.0014909830889000574</cx:pt>
          <cx:pt idx="233">0.0054949208253067747</cx:pt>
          <cx:pt idx="234">0.00025782582046800998</cx:pt>
          <cx:pt idx="235">-0.00387239019447115</cx:pt>
          <cx:pt idx="236">0.00060784412836391755</cx:pt>
          <cx:pt idx="237">-0.0023335763973120101</cx:pt>
          <cx:pt idx="238">0.0139985533769164</cx:pt>
          <cx:pt idx="239">0.0051935452833441502</cx:pt>
          <cx:pt idx="240">0.0204547820133246</cx:pt>
          <cx:pt idx="241">0.02831478150143325</cx:pt>
          <cx:pt idx="242">-0.0011687427367153326</cx:pt>
          <cx:pt idx="243">-0.010676705141338375</cx:pt>
          <cx:pt idx="244">-0.019536927608290799</cx:pt>
          <cx:pt idx="245">-0.01167904172034915</cx:pt>
          <cx:pt idx="246">0.00067140100773974002</cx:pt>
          <cx:pt idx="247">0.0040104393823898752</cx:pt>
          <cx:pt idx="248">0.00033022953014318751</cx:pt>
          <cx:pt idx="249">-0.003384963780897525</cx:pt>
          <cx:pt idx="250">0.001233817318586835</cx:pt>
          <cx:pt idx="251">0.000163156383313822</cx:pt>
          <cx:pt idx="252">-0.00012260159537357825</cx:pt>
          <cx:pt idx="253">-5.6689534209911251e-05</cx:pt>
          <cx:pt idx="254">-0.00011277502568177876</cx:pt>
          <cx:pt idx="255">-0.00011442081410713375</cx:pt>
          <cx:pt idx="256">-0.001467821495529925</cx:pt>
          <cx:pt idx="257">-0.0022535031692509952</cx:pt>
          <cx:pt idx="258">-0.0070005164042024502</cx:pt>
          <cx:pt idx="259">0.0028548925038750501</cx:pt>
          <cx:pt idx="260">0.0079600759915084002</cx:pt>
          <cx:pt idx="261">0.01464482387639965</cx:pt>
          <cx:pt idx="262">0.0045608334616160998</cx:pt>
          <cx:pt idx="263">-0.0077427936188962749</cx:pt>
          <cx:pt idx="264">-0.0016828088828260825</cx:pt>
          <cx:pt idx="265">-0.0083664702711725505</cx:pt>
          <cx:pt idx="266">-0.0092448239740512746</cx:pt>
          <cx:pt idx="267">0.0084602829511498008</cx:pt>
          <cx:pt idx="268">0.032269011920081747</cx:pt>
          <cx:pt idx="269">0.014761202137499501</cx:pt>
          <cx:pt idx="270">0.0046987782998468503</cx:pt>
          <cx:pt idx="271">-0.006618412087758375</cx:pt>
          <cx:pt idx="272">-0.02035458068404945</cx:pt>
          <cx:pt idx="273">-0.012041094573297649</cx:pt>
          <cx:pt idx="274">-0.0051967725063075754</cx:pt>
          <cx:pt idx="275">0.00113861691859543</cx:pt>
          <cx:pt idx="276">-0.0031246377458010498</cx:pt>
          <cx:pt idx="277">0.0010605705209979326</cx:pt>
          <cx:pt idx="278">0.0023279774974799025</cx:pt>
          <cx:pt idx="279">0.0029491625446093502</cx:pt>
          <cx:pt idx="280">0.00011690139750131674</cx:pt>
          <cx:pt idx="281">9.8187120929263253e-05</cx:pt>
          <cx:pt idx="282">-5.945399727115675e-05</cx:pt>
          <cx:pt idx="283">-0.00023113610697523599</cx:pt>
          <cx:pt idx="284">-0.00076247881070507753</cx:pt>
          <cx:pt idx="285">-0.004855891531153525</cx:pt>
          <cx:pt idx="286">-0.00625680909537035</cx:pt>
          <cx:pt idx="287">0.0013669140263344326</cx:pt>
          <cx:pt idx="288">0.0032642764482918498</cx:pt>
          <cx:pt idx="289">0.0096259483746767745</cx:pt>
          <cx:pt idx="290">0.00164928426056238</cx:pt>
          <cx:pt idx="291">-0.0080548203901366494</cx:pt>
          <cx:pt idx="292">-0.00656937626333505</cx:pt>
          <cx:pt idx="293">-0.01083826801162765</cx:pt>
          <cx:pt idx="294">-0.004985960987020025</cx:pt>
          <cx:pt idx="295">0.012462770669429499</cx:pt>
          <cx:pt idx="296">0.020726872043029726</cx:pt>
          <cx:pt idx="297">0.01051246567623575</cx:pt>
          <cx:pt idx="298">-0.0068693658843660254</cx:pt>
          <cx:pt idx="299">-0.038757009794633202</cx:pt>
          <cx:pt idx="300">-0.097945396330746198</cx:pt>
          <cx:pt idx="301">-0.065503337077885193</cx:pt>
          <cx:pt idx="302">-0.046150834577453302</cx:pt>
          <cx:pt idx="303">-0.025183663877355801</cx:pt>
          <cx:pt idx="304">0.00091833941456537802</cx:pt>
          <cx:pt idx="305">0.0045336372761419896</cx:pt>
          <cx:pt idx="306">0.0064709963094834099</cx:pt>
          <cx:pt idx="307">0.0037072446398549301</cx:pt>
          <cx:pt idx="308">-0.00090553634034753702</cx:pt>
          <cx:pt idx="309">0.000637701336573703</cx:pt>
          <cx:pt idx="310">0.00021487866968276101</cx:pt>
          <cx:pt idx="311">0.000495764865011667</cx:pt>
          <cx:pt idx="312">-0.00042579440103873099</cx:pt>
          <cx:pt idx="313">-0.0062079003623632502</cx:pt>
          <cx:pt idx="314">-0.033562849577607697</cx:pt>
          <cx:pt idx="315">-0.0027317828019569001</cx:pt>
          <cx:pt idx="316">-0.00248350823459545</cx:pt>
          <cx:pt idx="317">0.041249318426628399</cx:pt>
          <cx:pt idx="318">-0.00059740689036343205</cx:pt>
          <cx:pt idx="319">-0.027340797102893999</cx:pt>
          <cx:pt idx="320">-0.068175165018699399</cx:pt>
          <cx:pt idx="321">-0.0186741731695475</cx:pt>
          <cx:pt idx="322">0.0210422135770644</cx:pt>
          <cx:pt idx="323">0.0474166752408621</cx:pt>
          <cx:pt idx="324">0.0375026128464446</cx:pt>
          <cx:pt idx="325">-0.0367948165902535</cx:pt>
          <cx:pt idx="326">-0.071767978955806999</cx:pt>
          <cx:pt idx="327">-0.0657445597768051</cx:pt>
          <cx:pt idx="328">-0.027596816822859301</cx:pt>
          <cx:pt idx="329">-0.029022783319335499</cx:pt>
          <cx:pt idx="330">-0.023377004856651298</cx:pt>
          <cx:pt idx="331">-0.0072100976851009599</cx:pt>
          <cx:pt idx="332">-0.0068923319181589601</cx:pt>
          <cx:pt idx="333">-0.0065777388584250304</cx:pt>
          <cx:pt idx="334">-0.0027608161025086601</cx:pt>
          <cx:pt idx="335">0.00098045934576359997</cx:pt>
          <cx:pt idx="336">-0.00050458413335659398</cx:pt>
          <cx:pt idx="337">0.0010148597056687</cx:pt>
          <cx:pt idx="338">0.00018869099417510301</cx:pt>
          <cx:pt idx="339">0.00051043969417506401</cx:pt>
          <cx:pt idx="340">0.0038928038977273502</cx:pt>
          <cx:pt idx="341">-0.011826370044858</cx:pt>
          <cx:pt idx="342">-0.025777105924202601</cx:pt>
          <cx:pt idx="343">-0.0189495082841451</cx:pt>
          <cx:pt idx="344">0.016166728501538399</cx:pt>
          <cx:pt idx="345">0.022451994699311899</cx:pt>
          <cx:pt idx="346">-0.059496832396713897</cx:pt>
          <cx:pt idx="347">-0.12781249882840801</cx:pt>
          <cx:pt idx="348">-0.076806315349729898</cx:pt>
          <cx:pt idx="349">-0.039947392575360799</cx:pt>
          <cx:pt idx="350">0.024380075154097899</cx:pt>
          <cx:pt idx="351">0.014371285782787201</cx:pt>
          <cx:pt idx="352">0.00795755360311424</cx:pt>
          <cx:pt idx="353">-0.064950855597767004</cx:pt>
          <cx:pt idx="354">-0.036051962701205399</cx:pt>
          <cx:pt idx="355">-0.051019940697963402</cx:pt>
          <cx:pt idx="356">-0.0198946089524909</cx:pt>
          <cx:pt idx="357">-0.00504557974715991</cx:pt>
          <cx:pt idx="358">-0.0078716557953869195</cx:pt>
          <cx:pt idx="359">0.0029661089879733701</cx:pt>
          <cx:pt idx="360">0.0055303651499045304</cx:pt>
          <cx:pt idx="361">0.011454131360165</cx:pt>
          <cx:pt idx="362">0.00330401558680275</cx:pt>
          <cx:pt idx="363">0.0045648719174689496</cx:pt>
          <cx:pt idx="364">-2.7019058658735299e-05</cx:pt>
          <cx:pt idx="365">0.00048692251712827199</cx:pt>
          <cx:pt idx="366">0.00099899164862420607</cx:pt>
          <cx:pt idx="367">0.00044637155393697001</cx:pt>
          <cx:pt idx="368">0.00238658515502512</cx:pt>
          <cx:pt idx="369">-0.018563268090283198</cx:pt>
          <cx:pt idx="370">-0.0283518423467405</cx:pt>
          <cx:pt idx="371">-0.0235194559445903</cx:pt>
          <cx:pt idx="372">-0.0043028429544152104</cx:pt>
          <cx:pt idx="373">-0.0087281694265075802</cx:pt>
          <cx:pt idx="374">-0.041680534316744899</cx:pt>
          <cx:pt idx="375">-0.068383353104946198</cx:pt>
          <cx:pt idx="376">-0.064420506038807598</cx:pt>
          <cx:pt idx="377">0.050779351572040297</cx:pt>
          <cx:pt idx="378">0.052856329022415501</cx:pt>
          <cx:pt idx="379">-0.0038182003816041102</cx:pt>
          <cx:pt idx="380">-0.013374839836995099</cx:pt>
          <cx:pt idx="381">-0.037338674749067102</cx:pt>
          <cx:pt idx="382">0.029959407512824301</cx:pt>
          <cx:pt idx="383">0.0080652689659318905</cx:pt>
          <cx:pt idx="384">0.0184689023865348</cx:pt>
          <cx:pt idx="385">0.00141448055137475</cx:pt>
          <cx:pt idx="386">0.0025220552778636102</cx:pt>
          <cx:pt idx="387">0.0141842392679714</cx:pt>
          <cx:pt idx="388">0.0105057363486475</cx:pt>
          <cx:pt idx="389">0.0113589092220649</cx:pt>
          <cx:pt idx="390">0.0045930879188273398</cx:pt>
          <cx:pt idx="391">0.0012568005088159</cx:pt>
          <cx:pt idx="392">0.00068180974570442097</cx:pt>
          <cx:pt idx="393">0.00035734368950698101</cx:pt>
          <cx:pt idx="394">-1.15650501243702e-05</cx:pt>
          <cx:pt idx="395">0.00150409044170647</cx:pt>
          <cx:pt idx="396">-0.0024686218057251501</cx:pt>
          <cx:pt idx="397">-0.021544034304118501</cx:pt>
          <cx:pt idx="398">-0.022315338754277301</cx:pt>
          <cx:pt idx="399">-0.0122703379837241</cx:pt>
          <cx:pt idx="400">-0.018603056580347398</cx:pt>
          <cx:pt idx="401">-0.046524860291428403</cx:pt>
          <cx:pt idx="402">-0.075987973655816707</cx:pt>
          <cx:pt idx="403">0.0073435901283864704</cx:pt>
          <cx:pt idx="404">0.086679396735266298</cx:pt>
          <cx:pt idx="405">0.105633172378809</cx:pt>
          <cx:pt idx="406">0.079689345177426998</cx:pt>
          <cx:pt idx="407">0.00731517919175503</cx:pt>
          <cx:pt idx="408">-0.0065771809553977203</cx:pt>
          <cx:pt idx="409">-0.031254517813861397</cx:pt>
          <cx:pt idx="410">-0.0154236422694169</cx:pt>
          <cx:pt idx="411">0.021425121929261</cx:pt>
          <cx:pt idx="412">-0.00655687990545067</cx:pt>
          <cx:pt idx="413">-0.012839793679118999</cx:pt>
          <cx:pt idx="414">0.0064207203945724099</cx:pt>
          <cx:pt idx="415">-0.00057430298661964899</cx:pt>
          <cx:pt idx="416">0.00119768203130376</cx:pt>
          <cx:pt idx="417">0.0083073871994583503</cx:pt>
          <cx:pt idx="418">0.0084214490819400894</cx:pt>
          <cx:pt idx="419">-0.00029645502812076</cx:pt>
          <cx:pt idx="420">0.00057451550128810201</cx:pt>
          <cx:pt idx="421">0.000107821301369395</cx:pt>
          <cx:pt idx="422">0.00091658001011813404</cx:pt>
          <cx:pt idx="423">0.00027335991403588499</cx:pt>
          <cx:pt idx="424">-0.00047196543298367899</cx:pt>
          <cx:pt idx="425">-0.0206947108765149</cx:pt>
          <cx:pt idx="426">-0.0211189669628747</cx:pt>
          <cx:pt idx="427">-0.0238738238038252</cx:pt>
          <cx:pt idx="428">-0.057022431478324101</cx:pt>
          <cx:pt idx="429">-0.059128998148551798</cx:pt>
          <cx:pt idx="430">0.013805314283937499</cx:pt>
          <cx:pt idx="431">0.161375977347891</cx:pt>
          <cx:pt idx="432">0.145265660915914</cx:pt>
          <cx:pt idx="433">0.15948875504073501</cx:pt>
          <cx:pt idx="434">0.091890546342362794</cx:pt>
          <cx:pt idx="435">0.017598436502910202</cx:pt>
          <cx:pt idx="436">-0.0241011720040753</cx:pt>
          <cx:pt idx="437">-0.055155855116607901</cx:pt>
          <cx:pt idx="438">-0.026326624631259302</cx:pt>
          <cx:pt idx="439">-0.0152258637593929</cx:pt>
          <cx:pt idx="440">-0.049102782122543202</cx:pt>
          <cx:pt idx="441">-0.032885383431655903</cx:pt>
          <cx:pt idx="442">-0.0021262501788340501</cx:pt>
          <cx:pt idx="443">-0.0051427353955848598</cx:pt>
          <cx:pt idx="444">0.0048655783027568098</cx:pt>
          <cx:pt idx="445">0.0168882381042419</cx:pt>
          <cx:pt idx="446">0.014043448022698199</cx:pt>
          <cx:pt idx="447">0.0034128642222526501</cx:pt>
          <cx:pt idx="448">0.00056805491421295796</cx:pt>
          <cx:pt idx="449">-0.00047108029603690801</cx:pt>
          <cx:pt idx="450">0.00012258530598049</cx:pt>
          <cx:pt idx="451">0.00113604911817819</cx:pt>
          <cx:pt idx="452">-0.00051767875350987205</cx:pt>
          <cx:pt idx="453">-0.0139002921605417</cx:pt>
          <cx:pt idx="454">-0.028360018043090799</cx:pt>
          <cx:pt idx="455">-0.045863695795983803</cx:pt>
          <cx:pt idx="456">-0.058787544112407497</cx:pt>
          <cx:pt idx="457">-0.028581874846749001</cx:pt>
          <cx:pt idx="458">0.0308838553121808</cx:pt>
          <cx:pt idx="459">0.164232348894021</cx:pt>
          <cx:pt idx="460">0.135286387393596</cx:pt>
          <cx:pt idx="461">0.115098340755331</cx:pt>
          <cx:pt idx="462">-0.016934135240882199</cx:pt>
          <cx:pt idx="463">-0.061375035062374302</cx:pt>
          <cx:pt idx="464">-0.057652948985795802</cx:pt>
          <cx:pt idx="465">-0.041883891047617403</cx:pt>
          <cx:pt idx="466">-0.015252405811046499</cx:pt>
          <cx:pt idx="467">-0.025466916624897001</cx:pt>
          <cx:pt idx="468">-0.046631313813696597</cx:pt>
          <cx:pt idx="469">-0.022537789877649001</cx:pt>
          <cx:pt idx="470">-0.0084743505435671499</cx:pt>
          <cx:pt idx="471">0.0038689085067874301</cx:pt>
          <cx:pt idx="472">0.025602271546792</cx:pt>
          <cx:pt idx="473">0.033840269051507499</cx:pt>
          <cx:pt idx="474">0.019006226955727401</cx:pt>
          <cx:pt idx="475">0.0053558046717772203</cx:pt>
          <cx:pt idx="476">-0.000481145007339627</cx:pt>
          <cx:pt idx="477">-0.00097394276606191301</cx:pt>
          <cx:pt idx="478">-0.00043151444308931603</cx:pt>
          <cx:pt idx="479">0.00061174281489907495</cx:pt>
          <cx:pt idx="480">-0.00863211733319608</cx:pt>
          <cx:pt idx="481">-0.025100326473529899</cx:pt>
          <cx:pt idx="482">-0.044918904607891698</cx:pt>
          <cx:pt idx="483">-0.048097653505281099</cx:pt>
          <cx:pt idx="484">-0.0752749553414339</cx:pt>
          <cx:pt idx="485">-0.028700241763212401</cx:pt>
          <cx:pt idx="486">0.0372432044602721</cx:pt>
          <cx:pt idx="487">0.11147601130979699</cx:pt>
          <cx:pt idx="488">0.11403529522853501</cx:pt>
          <cx:pt idx="489">0.044747244422542298</cx:pt>
          <cx:pt idx="490">-0.084197380039413197</cx:pt>
          <cx:pt idx="491">-0.16695435735135</cx:pt>
          <cx:pt idx="492">-0.124923720459026</cx:pt>
          <cx:pt idx="493">-0.084280913348738107</cx:pt>
          <cx:pt idx="494">-0.049909908739380199</cx:pt>
          <cx:pt idx="495">-0.052650795924435598</cx:pt>
          <cx:pt idx="496">-0.034295490416861397</cx:pt>
          <cx:pt idx="497">-0.0048366237958228503</cx:pt>
          <cx:pt idx="498">0.011116952934333501</cx:pt>
          <cx:pt idx="499">0.029490227396087101</cx:pt>
          <cx:pt idx="500">0.043815990182832699</cx:pt>
          <cx:pt idx="501">0.0415387377464949</cx:pt>
          <cx:pt idx="502">0.0089051596056333795</cx:pt>
          <cx:pt idx="503">0.000496580079009162</cx:pt>
          <cx:pt idx="504">0.00035777233614712198</cx:pt>
          <cx:pt idx="505">0.00027522088184883398</cx:pt>
          <cx:pt idx="506">-7.7518060506107895e-05</cx:pt>
          <cx:pt idx="507">0.0028523300900482598</cx:pt>
          <cx:pt idx="508">-0.015510660111532199</cx:pt>
          <cx:pt idx="509">-0.044915885838719402</cx:pt>
          <cx:pt idx="510">-0.067913381447183604</cx:pt>
          <cx:pt idx="511">-0.039736855935775597</cx:pt>
          <cx:pt idx="512">-0.042422811448142701</cx:pt>
          <cx:pt idx="513">0.037359197862076803</cx:pt>
          <cx:pt idx="514">0.077389559490829596</cx:pt>
          <cx:pt idx="515">0.092791708463844602</cx:pt>
          <cx:pt idx="516">0.054291226479831298</cx:pt>
          <cx:pt idx="517">0.041320541976985002</cx:pt>
          <cx:pt idx="518">-0.12680349724430401</cx:pt>
          <cx:pt idx="519">-0.19368619826939101</cx:pt>
          <cx:pt idx="520">-0.139608417645702</cx:pt>
          <cx:pt idx="521">-0.089532187547264303</cx:pt>
          <cx:pt idx="522">-0.020220125111431699</cx:pt>
          <cx:pt idx="523">-0.052036533546353902</cx:pt>
          <cx:pt idx="524">-0.0201289093685375</cx:pt>
          <cx:pt idx="525">-0.0160194502519579</cx:pt>
          <cx:pt idx="526">0.00066028680489900102</cx:pt>
          <cx:pt idx="527">0.023449351056391801</cx:pt>
          <cx:pt idx="528">0.028682458554963999</cx:pt>
          <cx:pt idx="529">0.0187392513023634</cx:pt>
          <cx:pt idx="530">0.00199302144219158</cx:pt>
          <cx:pt idx="531">0.00147127530675246</cx:pt>
          <cx:pt idx="532">-0.00097445010612575095</cx:pt>
          <cx:pt idx="533">-0.00066595024462672795</cx:pt>
          <cx:pt idx="534">-0.00056061217536843802</cx:pt>
          <cx:pt idx="535">0.0049825944020572303</cx:pt>
          <cx:pt idx="536">-0.0128819765227597</cx:pt>
          <cx:pt idx="537">-0.0413980645308017</cx:pt>
          <cx:pt idx="538">-0.0318479339040059</cx:pt>
          <cx:pt idx="539">-0.0090961782493911604</cx:pt>
          <cx:pt idx="540">0.0023352084192774102</cx:pt>
          <cx:pt idx="541">0.063381925937246897</cx:pt>
          <cx:pt idx="542">0.038625981857846603</cx:pt>
          <cx:pt idx="543">0.040252193542181298</cx:pt>
          <cx:pt idx="544">0.0135666505066026</cx:pt>
          <cx:pt idx="545">0.049898668700775903</cx:pt>
          <cx:pt idx="546">-0.13874230022495701</cx:pt>
          <cx:pt idx="547">-0.19332033052317599</cx:pt>
          <cx:pt idx="548">-0.13559138122258799</cx:pt>
          <cx:pt idx="549">-0.083288336630771898</cx:pt>
          <cx:pt idx="550">-0.049534944713968798</cx:pt>
          <cx:pt idx="551">-0.047816717311862697</cx:pt>
          <cx:pt idx="552">-0.0215495478946378</cx:pt>
          <cx:pt idx="553">-0.023206934828562498</cx:pt>
          <cx:pt idx="554">-0.0020955244546313301</cx:pt>
          <cx:pt idx="555">0.024241814368229999</cx:pt>
          <cx:pt idx="556">0.0141015365391027</cx:pt>
          <cx:pt idx="557">0.0069977545320184303</cx:pt>
          <cx:pt idx="558">0.0029797234911185999</cx:pt>
          <cx:pt idx="559">-0.00050527029017575901</cx:pt>
          <cx:pt idx="560">-0.000173278982200599</cx:pt>
          <cx:pt idx="561">-0.0018842215599289901</cx:pt>
          <cx:pt idx="562">-0.00086494747016470201</cx:pt>
          <cx:pt idx="563">0.0041326165302923903</cx:pt>
          <cx:pt idx="564">6.0771225919757397e-06</cx:pt>
          <cx:pt idx="565">-0.0158140691002761</cx:pt>
          <cx:pt idx="566">0.00877605309543328</cx:pt>
          <cx:pt idx="567">0.030804858781499599</cx:pt>
          <cx:pt idx="568">0.031983331880786198</cx:pt>
          <cx:pt idx="569">-0.00355342566465555</cx:pt>
          <cx:pt idx="570">0.022776362404850301</cx:pt>
          <cx:pt idx="571">0.064081223390022493</cx:pt>
          <cx:pt idx="572">0.067809327584276505</cx:pt>
          <cx:pt idx="573">-0.016493955306725198</cx:pt>
          <cx:pt idx="574">-0.071114984912114099</cx:pt>
          <cx:pt idx="575">-0.119419693427749</cx:pt>
          <cx:pt idx="576">-0.065615811741443403</cx:pt>
          <cx:pt idx="577">-0.059807010474152197</cx:pt>
          <cx:pt idx="578">-0.0522715774836831</cx:pt>
          <cx:pt idx="579">-0.038470966114174998</cx:pt>
          <cx:pt idx="580">-0.028355779092175799</cx:pt>
          <cx:pt idx="581">-0.036997292350416801</cx:pt>
          <cx:pt idx="582">-0.0136565704547628</cx:pt>
          <cx:pt idx="583">0.0163195148536718</cx:pt>
          <cx:pt idx="584">0.0060259556760010498</cx:pt>
          <cx:pt idx="585">-0.0018709019427036299</cx:pt>
          <cx:pt idx="586">0.0024933937318034499</cx:pt>
          <cx:pt idx="587">0.00048537300524739501</cx:pt>
          <cx:pt idx="588">-0.00064419251010177096</cx:pt>
          <cx:pt idx="589">-0.00042631300207563903</cx:pt>
          <cx:pt idx="590">-0.00092699822304322002</cx:pt>
          <cx:pt idx="591">0.0020947568994019502</cx:pt>
          <cx:pt idx="592">0.0037191388223307398</cx:pt>
          <cx:pt idx="593">0.0045555231927468399</cx:pt>
          <cx:pt idx="594">0.028241508345602299</cx:pt>
          <cx:pt idx="595">0.034504008121575502</cx:pt>
          <cx:pt idx="596">0.028521426869734499</cx:pt>
          <cx:pt idx="597">0.012436847947334</cx:pt>
          <cx:pt idx="598">0.0124514995444684</cx:pt>
          <cx:pt idx="599">-3.1725985875177501e-05</cx:pt>
          <cx:pt idx="600">0.046447731639745998</cx:pt>
          <cx:pt idx="601">0.0088344197314395804</cx:pt>
          <cx:pt idx="602">0.0030193300094560802</cx:pt>
          <cx:pt idx="603">-0.065825727178359203</cx:pt>
          <cx:pt idx="604">-0.064921024784292194</cx:pt>
          <cx:pt idx="605">-0.060843242687273598</cx:pt>
          <cx:pt idx="606">-0.037035961318027201</cx:pt>
          <cx:pt idx="607">-0.044010509616989102</cx:pt>
          <cx:pt idx="608">-0.022672653193262799</cx:pt>
          <cx:pt idx="609">-0.025956385432456701</cx:pt>
          <cx:pt idx="610">-0.0148827016058044</cx:pt>
          <cx:pt idx="611">-0.0023369690179246899</cx:pt>
          <cx:pt idx="612">-0.012726673325201599</cx:pt>
          <cx:pt idx="613">-0.0153535377099144</cx:pt>
          <cx:pt idx="614">0.0010385037399875199</cx:pt>
          <cx:pt idx="615">0.00068984844673932702</cx:pt>
          <cx:pt idx="616">-1.2156768475953499e-05</cx:pt>
          <cx:pt idx="617">-0.00026781351035822898</cx:pt>
          <cx:pt idx="618">0.0022281326426117701</cx:pt>
          <cx:pt idx="619">-0.00564254805961032</cx:pt>
          <cx:pt idx="620">-0.00419560498508432</cx:pt>
          <cx:pt idx="621">0.014844204835609999</cx:pt>
          <cx:pt idx="622">0.0124123420992188</cx:pt>
          <cx:pt idx="623">0.016200415261636899</cx:pt>
          <cx:pt idx="624">0.048801001471106997</cx:pt>
          <cx:pt idx="625">0.047152524197611498</cx:pt>
          <cx:pt idx="626">0.0091655403613848906</cx:pt>
          <cx:pt idx="627">-0.051395533614609898</cx:pt>
          <cx:pt idx="628">-0.037705463922410698</cx:pt>
          <cx:pt idx="629">0.053704152308509598</cx:pt>
          <cx:pt idx="630">0.047411053128148903</cx:pt>
          <cx:pt idx="631">-0.039261994164146899</cx:pt>
          <cx:pt idx="632">-0.0077854475040837704</cx:pt>
          <cx:pt idx="633">-0.026167837814248699</cx:pt>
          <cx:pt idx="634">-0.028616900389107601</cx:pt>
          <cx:pt idx="635">-0.023848837584192598</cx:pt>
          <cx:pt idx="636">0.0043268630020542997</cx:pt>
          <cx:pt idx="637">-0.0018681070663547101</cx:pt>
          <cx:pt idx="638">-0.018670220583547899</cx:pt>
          <cx:pt idx="639">-0.018507546767722999</cx:pt>
          <cx:pt idx="640">-0.022219316242170301</cx:pt>
          <cx:pt idx="641">-0.0177285677345351</cx:pt>
          <cx:pt idx="642">3.7641505028915498e-05</cx:pt>
          <cx:pt idx="643">-0.000101749174517293</cx:pt>
          <cx:pt idx="644">0.00031800970113248699</cx:pt>
          <cx:pt idx="645">-0.000127244552181873</cx:pt>
          <cx:pt idx="646">0.00085874048517622502</cx:pt>
          <cx:pt idx="647">-0.012125292161337699</cx:pt>
          <cx:pt idx="648">-0.0121852977869317</cx:pt>
          <cx:pt idx="649">-0.0071260452179353799</cx:pt>
          <cx:pt idx="650">0.0077071854671581603</cx:pt>
          <cx:pt idx="651">0.0017299433048692499</cx:pt>
          <cx:pt idx="652">0.00130203525191891</cx:pt>
          <cx:pt idx="653">0.030684985224238601</cx:pt>
          <cx:pt idx="654">0.0056633436779654897</cx:pt>
          <cx:pt idx="655">0.025999287071150599</cx:pt>
          <cx:pt idx="656">0.097891555251454196</cx:pt>
          <cx:pt idx="657">0.148874706004474</cx:pt>
          <cx:pt idx="658">0.044725096500340802</cx:pt>
          <cx:pt idx="659">-0.0038027248113248801</cx:pt>
          <cx:pt idx="660">0.0072427701459170596</cx:pt>
          <cx:pt idx="661">-0.0164270429974923</cx:pt>
          <cx:pt idx="662">0.0033505449524910201</cx:pt>
          <cx:pt idx="663">-0.0019798226709442498</cx:pt>
          <cx:pt idx="664">-0.0044422256463684398</cx:pt>
          <cx:pt idx="665">-0.015063279144248799</cx:pt>
          <cx:pt idx="666">-0.022389680514450401</cx:pt>
          <cx:pt idx="667">-0.024921695789796999</cx:pt>
          <cx:pt idx="668">-0.0185480385980379</cx:pt>
          <cx:pt idx="669">-0.0088941586518904991</cx:pt>
          <cx:pt idx="670">0.00052800027615227101</cx:pt>
          <cx:pt idx="671">-0.000471447902822828</cx:pt>
          <cx:pt idx="672">-0.00059999076395426802</cx:pt>
          <cx:pt idx="673">9.8858343591634495e-05</cx:pt>
          <cx:pt idx="674">-0.00028162425728850898</cx:pt>
          <cx:pt idx="675">-0.0040091547169423397</cx:pt>
          <cx:pt idx="676">0.0016020699631178099</cx:pt>
          <cx:pt idx="677">-0.0090960033047436401</cx:pt>
          <cx:pt idx="678">-0.0066188273712713599</cx:pt>
          <cx:pt idx="679">-0.021311596633936</cx:pt>
          <cx:pt idx="680">-0.037370329744438401</cx:pt>
          <cx:pt idx="681">-0.036693695736271299</cx:pt>
          <cx:pt idx="682">-0.0050441469641905202</cx:pt>
          <cx:pt idx="683">0.0448988834421927</cx:pt>
          <cx:pt idx="684">0.0616278974870451</cx:pt>
          <cx:pt idx="685">0.0631353630979921</cx:pt>
          <cx:pt idx="686">0.073465431415809496</cx:pt>
          <cx:pt idx="687">0.042765189264179299</cx:pt>
          <cx:pt idx="688">-0.0044905201047788596</cx:pt>
          <cx:pt idx="689">-0.0248865351314073</cx:pt>
          <cx:pt idx="690">-0.0085892554240683192</cx:pt>
          <cx:pt idx="691">-0.0081760858303763506</cx:pt>
          <cx:pt idx="692">-0.0290314953827321</cx:pt>
          <cx:pt idx="693">-0.024231040531108299</cx:pt>
          <cx:pt idx="694">-0.0196266820209864</cx:pt>
          <cx:pt idx="695">-0.0170362950710241</cx:pt>
          <cx:pt idx="696">-0.0034230044489435099</cx:pt>
          <cx:pt idx="697">0.00054535919064612002</cx:pt>
          <cx:pt idx="698">4.9399908734143596e-06</cx:pt>
          <cx:pt idx="699">0.00041147692365640199</cx:pt>
          <cx:pt idx="700">0.000187090225061912</cx:pt>
          <cx:pt idx="701">-0.00035219761777624298</cx:pt>
          <cx:pt idx="702">-0.0012129082383656199</cx:pt>
          <cx:pt idx="703">0.0021540626782954602</cx:pt>
          <cx:pt idx="704">0.014382600788134799</cx:pt>
          <cx:pt idx="705">0.020078195575424201</cx:pt>
          <cx:pt idx="706">0.024102109457330202</cx:pt>
          <cx:pt idx="707">0.0093393409771460704</cx:pt>
          <cx:pt idx="708">-0.018827554881964002</cx:pt>
          <cx:pt idx="709">-0.029601641909389999</cx:pt>
          <cx:pt idx="710">-0.051688693040202301</cx:pt>
          <cx:pt idx="711">-0.0223103536742097</cx:pt>
          <cx:pt idx="712">0.0075472132220814597</cx:pt>
          <cx:pt idx="713">0.023462024866732299</cx:pt>
          <cx:pt idx="714">0.049598028458883101</cx:pt>
          <cx:pt idx="715">0.027980001262698</cx:pt>
          <cx:pt idx="716">-0.0031063959807387598</cx:pt>
          <cx:pt idx="717">-0.017942282778442401</cx:pt>
          <cx:pt idx="718">-0.024379060899723502</cx:pt>
          <cx:pt idx="719">-0.043392947815822799</cx:pt>
          <cx:pt idx="720">-0.0253561219045483</cx:pt>
          <cx:pt idx="721">-0.0178276387173847</cx:pt>
          <cx:pt idx="722">-0.0123864395452959</cx:pt>
          <cx:pt idx="723">-0.0059411929442295302</cx:pt>
          <cx:pt idx="724">-0.0024211904283434299</cx:pt>
          <cx:pt idx="725">0.000231064866889134</cx:pt>
          <cx:pt idx="726">0.00046351050758168001</cx:pt>
          <cx:pt idx="727">-0.00063592061346592096</cx:pt>
          <cx:pt idx="728">0.00030818099057011001</cx:pt>
          <cx:pt idx="729">0.00065369735717332495</cx:pt>
          <cx:pt idx="730">-0.000873870592498188</cx:pt>
          <cx:pt idx="731">-0.000157901684467859</cx:pt>
          <cx:pt idx="732">-0.00077892363491408002</cx:pt>
          <cx:pt idx="733">-0.0073051695967036902</cx:pt>
          <cx:pt idx="734">-0.0086558535633947803</cx:pt>
          <cx:pt idx="735">-0.00199622789594065</cx:pt>
          <cx:pt idx="736">-0.012435441990393399</cx:pt>
          <cx:pt idx="737">-0.017741878841518</cx:pt>
          <cx:pt idx="738">0.0023421776055043298</cx:pt>
          <cx:pt idx="739">0.00037414821285139101</cx:pt>
          <cx:pt idx="740">0.00019686328163280299</cx:pt>
          <cx:pt idx="741">-0.00822049550752014</cx:pt>
          <cx:pt idx="742">-0.0092559111885965294</cx:pt>
          <cx:pt idx="743">-0.023354734819614399</cx:pt>
          <cx:pt idx="744">-0.018663617676128199</cx:pt>
          <cx:pt idx="745">-0.0089410715058040793</cx:pt>
          <cx:pt idx="746">-0.016062635005998398</cx:pt>
          <cx:pt idx="747">-0.013941325519328401</cx:pt>
          <cx:pt idx="748">-0.00557072097661952</cx:pt>
          <cx:pt idx="749">-0.00097023609381543998</cx:pt>
          <cx:pt idx="750">-0.000241022007557553</cx:pt>
          <cx:pt idx="751">0.00064175887579158604</cx:pt>
          <cx:pt idx="752">5.1998234401781201e-05</cx:pt>
          <cx:pt idx="753">-0.00018316982937531599</cx:pt>
          <cx:pt idx="754">0.00028204936032291401</cx:pt>
          <cx:pt idx="755">5.2581518060607397e-05</cx:pt>
          <cx:pt idx="756">-0.00034835296278572898</cx:pt>
          <cx:pt idx="757">-0.00024643393719873399</cx:pt>
          <cx:pt idx="758">-0.00066675531473124096</cx:pt>
          <cx:pt idx="759">-0.00055053945323156595</cx:pt>
          <cx:pt idx="760">0.00019826687609171599</cx:pt>
          <cx:pt idx="761">-9.4276074823883204e-05</cx:pt>
          <cx:pt idx="762">-0.00051385122415236904</cx:pt>
          <cx:pt idx="763">-2.2765011042742001e-05</cx:pt>
          <cx:pt idx="764">-0.00057441324509838795</cx:pt>
          <cx:pt idx="765">0.000235359193901751</cx:pt>
          <cx:pt idx="766">0.00122329089211401</cx:pt>
          <cx:pt idx="767">0.00059274712256031804</cx:pt>
          <cx:pt idx="768">-0.00093848211315193599</cx:pt>
          <cx:pt idx="769">-0.0011618570544531901</cx:pt>
          <cx:pt idx="770">-0.0025691955121108201</cx:pt>
          <cx:pt idx="771">-0.0013242901233206899</cx:pt>
          <cx:pt idx="772">0.00028284150845967902</cx:pt>
          <cx:pt idx="773">-0.00157405599451864</cx:pt>
          <cx:pt idx="774">-0.0068395078873578702</cx:pt>
          <cx:pt idx="775">0.00027099865915367202</cx:pt>
          <cx:pt idx="776">-0.00072749334786594401</cx:pt>
          <cx:pt idx="777">-0.00039284022254827998</cx:pt>
          <cx:pt idx="778">0.00081954014504883102</cx:pt>
          <cx:pt idx="779">7.6478699589876395e-05</cx:pt>
          <cx:pt idx="780">6.9159222738388802e-05</cx:pt>
          <cx:pt idx="781">-0.00030754316216846601</cx:pt>
          <cx:pt idx="782">0.00039944082134894598</cx:pt>
          <cx:pt idx="783">2.9919940580192301e-05</cx:pt>
          <cx:pt idx="784">-0.0013912674946699424</cx:pt>
          <cx:pt idx="785">-0.0024103549772091426</cx:pt>
          <cx:pt idx="786">-0.0025144209650274502</cx:pt>
          <cx:pt idx="787">-0.0068668655075506246</cx:pt>
          <cx:pt idx="788">-0.0064340567496961754</cx:pt>
          <cx:pt idx="789">-0.0064594733844677496</cx:pt>
          <cx:pt idx="790">-0.0012937980372211126</cx:pt>
          <cx:pt idx="791">-0.0067301117136038249</cx:pt>
          <cx:pt idx="792">-0.014087134048630125</cx:pt>
          <cx:pt idx="793">-0.00248404208564067</cx:pt>
          <cx:pt idx="794">0.0016517157186417501</cx:pt>
          <cx:pt idx="795">0.014561585313977049</cx:pt>
          <cx:pt idx="796">0.016118268638713101</cx:pt>
          <cx:pt idx="797">0.018486568658704124</cx:pt>
          <cx:pt idx="798">0.021455580980216774</cx:pt>
          <cx:pt idx="799">-6.3650654264881749e-05</cx:pt>
          <cx:pt idx="800">0.00040288974432826252</cx:pt>
          <cx:pt idx="801">-0.0057776784448957501</cx:pt>
          <cx:pt idx="802">-0.0015167981961917024</cx:pt>
          <cx:pt idx="803">0.0070113134319593753</cx:pt>
          <cx:pt idx="804">0.0059178121635472753</cx:pt>
          <cx:pt idx="805">0.0028825572609891001</cx:pt>
          <cx:pt idx="806">-0.0019697541807307075</cx:pt>
          <cx:pt idx="807">0.0018667780995868675</cx:pt>
          <cx:pt idx="808">0.00038675749762009498</cx:pt>
          <cx:pt idx="809">2.1078716489833901e-05</cx:pt>
          <cx:pt idx="810">0.0001039513366052675</cx:pt>
          <cx:pt idx="811">-0.00033474649365909502</cx:pt>
          <cx:pt idx="812">-0.00085827433710100999</cx:pt>
          <cx:pt idx="813">-0.00116030271980622</cx:pt>
          <cx:pt idx="814">-0.0025432054742380002</cx:pt>
          <cx:pt idx="815">-0.0068822045160968999</cx:pt>
          <cx:pt idx="816">-0.004246997392957425</cx:pt>
          <cx:pt idx="817">-0.0014909830889000574</cx:pt>
          <cx:pt idx="818">0.0054949208253067747</cx:pt>
          <cx:pt idx="819">0.00025782582046800998</cx:pt>
          <cx:pt idx="820">-0.00387239019447115</cx:pt>
          <cx:pt idx="821">0.00060784412836391755</cx:pt>
          <cx:pt idx="822">-0.0023335763973120101</cx:pt>
          <cx:pt idx="823">0.0139985533769164</cx:pt>
          <cx:pt idx="824">0.0051935452833441502</cx:pt>
          <cx:pt idx="825">0.0204547820133246</cx:pt>
          <cx:pt idx="826">0.02831478150143325</cx:pt>
          <cx:pt idx="827">-0.0011687427367153326</cx:pt>
          <cx:pt idx="828">-0.010676705141338375</cx:pt>
          <cx:pt idx="829">-0.019536927608290799</cx:pt>
          <cx:pt idx="830">-0.01167904172034915</cx:pt>
          <cx:pt idx="831">0.00067140100773974002</cx:pt>
          <cx:pt idx="832">0.0040104393823898752</cx:pt>
          <cx:pt idx="833">0.00033022953014318751</cx:pt>
          <cx:pt idx="834">-0.003384963780897525</cx:pt>
          <cx:pt idx="835">0.001233817318586835</cx:pt>
          <cx:pt idx="836">0.000163156383313822</cx:pt>
          <cx:pt idx="837">-0.00012260159537357825</cx:pt>
          <cx:pt idx="838">-5.6689534209911251e-05</cx:pt>
          <cx:pt idx="839">-0.00011277502568177876</cx:pt>
          <cx:pt idx="840">-0.00011442081410713375</cx:pt>
          <cx:pt idx="841">-0.001467821495529925</cx:pt>
          <cx:pt idx="842">-0.0022535031692509952</cx:pt>
          <cx:pt idx="843">-0.0070005164042024502</cx:pt>
          <cx:pt idx="844">0.0028548925038750501</cx:pt>
          <cx:pt idx="845">0.0079600759915084002</cx:pt>
          <cx:pt idx="846">0.01464482387639965</cx:pt>
          <cx:pt idx="847">0.0045608334616160998</cx:pt>
          <cx:pt idx="848">-0.0077427936188962749</cx:pt>
          <cx:pt idx="849">-0.0016828088828260825</cx:pt>
          <cx:pt idx="850">-0.0083664702711725505</cx:pt>
          <cx:pt idx="851">-0.0092448239740512746</cx:pt>
          <cx:pt idx="852">0.0084602829511498008</cx:pt>
          <cx:pt idx="853">0.032269011920081747</cx:pt>
          <cx:pt idx="854">0.014761202137499501</cx:pt>
          <cx:pt idx="855">0.0046987782998468503</cx:pt>
          <cx:pt idx="856">-0.006618412087758375</cx:pt>
          <cx:pt idx="857">-0.02035458068404945</cx:pt>
          <cx:pt idx="858">-0.012041094573297649</cx:pt>
          <cx:pt idx="859">-0.0051967725063075754</cx:pt>
          <cx:pt idx="860">0.00113861691859543</cx:pt>
          <cx:pt idx="861">-0.0031246377458010498</cx:pt>
          <cx:pt idx="862">0.0010605705209979326</cx:pt>
          <cx:pt idx="863">0.0023279774974799025</cx:pt>
          <cx:pt idx="864">0.0029491625446093502</cx:pt>
          <cx:pt idx="865">0.00011690139750131674</cx:pt>
          <cx:pt idx="866">9.8187120929263253e-05</cx:pt>
          <cx:pt idx="867">-5.945399727115675e-05</cx:pt>
          <cx:pt idx="868">-0.00023113610697523599</cx:pt>
          <cx:pt idx="869">-0.00076247881070507753</cx:pt>
          <cx:pt idx="870">-0.004855891531153525</cx:pt>
          <cx:pt idx="871">-0.00625680909537035</cx:pt>
          <cx:pt idx="872">0.0013669140263344326</cx:pt>
          <cx:pt idx="873">0.0032642764482918498</cx:pt>
          <cx:pt idx="874">0.0096259483746767745</cx:pt>
          <cx:pt idx="875">0.00164928426056238</cx:pt>
          <cx:pt idx="876">-0.0080548203901366494</cx:pt>
          <cx:pt idx="877">-0.00656937626333505</cx:pt>
          <cx:pt idx="878">-0.01083826801162765</cx:pt>
          <cx:pt idx="879">-0.004985960987020025</cx:pt>
          <cx:pt idx="880">0.012462770669429499</cx:pt>
          <cx:pt idx="881">0.020726872043029726</cx:pt>
          <cx:pt idx="882">0.01051246567623575</cx:pt>
          <cx:pt idx="883">-0.0068693658843660254</cx:pt>
          <cx:pt idx="884">-0.0013912674946699424</cx:pt>
          <cx:pt idx="885">-0.0024103549772091426</cx:pt>
          <cx:pt idx="886">-0.0025144209650274502</cx:pt>
          <cx:pt idx="887">-0.0068668655075506246</cx:pt>
          <cx:pt idx="888">-0.0064340567496961754</cx:pt>
          <cx:pt idx="889">-0.0064594733844677496</cx:pt>
          <cx:pt idx="890">-0.0012937980372211126</cx:pt>
          <cx:pt idx="891">-0.0067301117136038249</cx:pt>
          <cx:pt idx="892">-0.014087134048630125</cx:pt>
          <cx:pt idx="893">-0.00248404208564067</cx:pt>
          <cx:pt idx="894">0.0016517157186417501</cx:pt>
          <cx:pt idx="895">0.014561585313977049</cx:pt>
          <cx:pt idx="896">0.016118268638713101</cx:pt>
          <cx:pt idx="897">0.018486568658704124</cx:pt>
          <cx:pt idx="898">0.021455580980216774</cx:pt>
          <cx:pt idx="899">-6.3650654264881749e-05</cx:pt>
          <cx:pt idx="900">0.00040288974432826252</cx:pt>
          <cx:pt idx="901">-0.0057776784448957501</cx:pt>
          <cx:pt idx="902">-0.0015167981961917024</cx:pt>
          <cx:pt idx="903">0.0070113134319593753</cx:pt>
          <cx:pt idx="904">0.0059178121635472753</cx:pt>
          <cx:pt idx="905">0.0028825572609891001</cx:pt>
          <cx:pt idx="906">-0.0019697541807307075</cx:pt>
          <cx:pt idx="907">0.0018667780995868675</cx:pt>
          <cx:pt idx="908">0.00038675749762009498</cx:pt>
          <cx:pt idx="909">2.1078716489833901e-05</cx:pt>
          <cx:pt idx="910">0.0001039513366052675</cx:pt>
          <cx:pt idx="911">-0.00033474649365909502</cx:pt>
          <cx:pt idx="912">-0.00085827433710100999</cx:pt>
          <cx:pt idx="913">-0.00116030271980622</cx:pt>
          <cx:pt idx="914">-0.0025432054742380002</cx:pt>
          <cx:pt idx="915">-0.0068822045160968999</cx:pt>
          <cx:pt idx="916">-0.004246997392957425</cx:pt>
          <cx:pt idx="917">-0.0014909830889000574</cx:pt>
          <cx:pt idx="918">0.0054949208253067747</cx:pt>
          <cx:pt idx="919">0.00025782582046800998</cx:pt>
          <cx:pt idx="920">-0.00387239019447115</cx:pt>
          <cx:pt idx="921">0.00060784412836391755</cx:pt>
          <cx:pt idx="922">-0.0023335763973120101</cx:pt>
          <cx:pt idx="923">0.0139985533769164</cx:pt>
          <cx:pt idx="924">0.0051935452833441502</cx:pt>
          <cx:pt idx="925">0.0204547820133246</cx:pt>
          <cx:pt idx="926">0.02831478150143325</cx:pt>
          <cx:pt idx="927">-0.0011687427367153326</cx:pt>
          <cx:pt idx="928">-0.010676705141338375</cx:pt>
          <cx:pt idx="929">-0.019536927608290799</cx:pt>
          <cx:pt idx="930">-0.01167904172034915</cx:pt>
          <cx:pt idx="931">0.00067140100773974002</cx:pt>
          <cx:pt idx="932">0.0040104393823898752</cx:pt>
          <cx:pt idx="933">0.00033022953014318751</cx:pt>
          <cx:pt idx="934">-0.003384963780897525</cx:pt>
          <cx:pt idx="935">0.001233817318586835</cx:pt>
          <cx:pt idx="936">0.000163156383313822</cx:pt>
          <cx:pt idx="937">-0.00012260159537357825</cx:pt>
          <cx:pt idx="938">-5.6689534209911251e-05</cx:pt>
          <cx:pt idx="939">-0.00011277502568177876</cx:pt>
          <cx:pt idx="940">-0.00011442081410713375</cx:pt>
          <cx:pt idx="941">-0.001467821495529925</cx:pt>
          <cx:pt idx="942">-0.0022535031692509952</cx:pt>
          <cx:pt idx="943">-0.0070005164042024502</cx:pt>
          <cx:pt idx="944">0.0028548925038750501</cx:pt>
          <cx:pt idx="945">0.0079600759915084002</cx:pt>
          <cx:pt idx="946">0.01464482387639965</cx:pt>
          <cx:pt idx="947">0.0045608334616160998</cx:pt>
          <cx:pt idx="948">-0.0077427936188962749</cx:pt>
          <cx:pt idx="949">-0.0016828088828260825</cx:pt>
          <cx:pt idx="950">-0.0083664702711725505</cx:pt>
          <cx:pt idx="951">-0.0092448239740512746</cx:pt>
          <cx:pt idx="952">0.0084602829511498008</cx:pt>
          <cx:pt idx="953">0.032269011920081747</cx:pt>
          <cx:pt idx="954">0.014761202137499501</cx:pt>
          <cx:pt idx="955">0.0046987782998468503</cx:pt>
          <cx:pt idx="956">-0.006618412087758375</cx:pt>
          <cx:pt idx="957">-0.02035458068404945</cx:pt>
          <cx:pt idx="958">-0.012041094573297649</cx:pt>
          <cx:pt idx="959">-0.0051967725063075754</cx:pt>
          <cx:pt idx="960">0.00113861691859543</cx:pt>
          <cx:pt idx="961">-0.0031246377458010498</cx:pt>
          <cx:pt idx="962">0.0010605705209979326</cx:pt>
          <cx:pt idx="963">0.0023279774974799025</cx:pt>
          <cx:pt idx="964">0.0029491625446093502</cx:pt>
          <cx:pt idx="965">0.00011690139750131674</cx:pt>
          <cx:pt idx="966">9.8187120929263253e-05</cx:pt>
          <cx:pt idx="967">-5.945399727115675e-05</cx:pt>
          <cx:pt idx="968">-0.00023113610697523599</cx:pt>
          <cx:pt idx="969">-0.00076247881070507753</cx:pt>
          <cx:pt idx="970">-0.004855891531153525</cx:pt>
          <cx:pt idx="971">-0.00625680909537035</cx:pt>
          <cx:pt idx="972">0.0013669140263344326</cx:pt>
          <cx:pt idx="973">0.0032642764482918498</cx:pt>
          <cx:pt idx="974">0.0096259483746767745</cx:pt>
          <cx:pt idx="975">0.00164928426056238</cx:pt>
          <cx:pt idx="976">-0.0080548203901366494</cx:pt>
          <cx:pt idx="977">-0.00656937626333505</cx:pt>
          <cx:pt idx="978">-0.01083826801162765</cx:pt>
          <cx:pt idx="979">-0.004985960987020025</cx:pt>
          <cx:pt idx="980">0.012462770669429499</cx:pt>
          <cx:pt idx="981">0.020726872043029726</cx:pt>
          <cx:pt idx="982">0.01051246567623575</cx:pt>
          <cx:pt idx="983">-0.0068693658843660254</cx:pt>
          <cx:pt idx="984">-0.0013912674946699424</cx:pt>
          <cx:pt idx="985">-0.0024103549772091426</cx:pt>
          <cx:pt idx="986">-0.0025144209650274502</cx:pt>
          <cx:pt idx="987">-0.0068668655075506246</cx:pt>
          <cx:pt idx="988">-0.0064340567496961754</cx:pt>
          <cx:pt idx="989">-0.0064594733844677496</cx:pt>
          <cx:pt idx="990">-0.0012937980372211126</cx:pt>
          <cx:pt idx="991">-0.0067301117136038249</cx:pt>
          <cx:pt idx="992">-0.014087134048630125</cx:pt>
          <cx:pt idx="993">-0.00248404208564067</cx:pt>
          <cx:pt idx="994">0.0016517157186417501</cx:pt>
          <cx:pt idx="995">0.014561585313977049</cx:pt>
          <cx:pt idx="996">0.016118268638713101</cx:pt>
          <cx:pt idx="997">0.018486568658704124</cx:pt>
          <cx:pt idx="998">0.021455580980216774</cx:pt>
          <cx:pt idx="999">-6.3650654264881749e-05</cx:pt>
          <cx:pt idx="1000">0.00040288974432826252</cx:pt>
          <cx:pt idx="1001">-0.0057776784448957501</cx:pt>
          <cx:pt idx="1002">-0.0015167981961917024</cx:pt>
          <cx:pt idx="1003">0.0070113134319593753</cx:pt>
          <cx:pt idx="1004">0.0059178121635472753</cx:pt>
          <cx:pt idx="1005">0.0028825572609891001</cx:pt>
          <cx:pt idx="1006">-0.0019697541807307075</cx:pt>
          <cx:pt idx="1007">0.0018667780995868675</cx:pt>
          <cx:pt idx="1008">0.00038675749762009498</cx:pt>
          <cx:pt idx="1009">2.1078716489833901e-05</cx:pt>
          <cx:pt idx="1010">0.0001039513366052675</cx:pt>
          <cx:pt idx="1011">-0.00033474649365909502</cx:pt>
          <cx:pt idx="1012">-0.00085827433710100999</cx:pt>
          <cx:pt idx="1013">-0.00116030271980622</cx:pt>
          <cx:pt idx="1014">-0.0025432054742380002</cx:pt>
          <cx:pt idx="1015">-0.0068822045160968999</cx:pt>
          <cx:pt idx="1016">-0.004246997392957425</cx:pt>
          <cx:pt idx="1017">-0.0014909830889000574</cx:pt>
          <cx:pt idx="1018">0.0054949208253067747</cx:pt>
          <cx:pt idx="1019">0.00025782582046800998</cx:pt>
          <cx:pt idx="1020">-0.00387239019447115</cx:pt>
          <cx:pt idx="1021">0.00060784412836391755</cx:pt>
          <cx:pt idx="1022">-0.0023335763973120101</cx:pt>
          <cx:pt idx="1023">0.0139985533769164</cx:pt>
          <cx:pt idx="1024">0.0051935452833441502</cx:pt>
          <cx:pt idx="1025">0.0204547820133246</cx:pt>
          <cx:pt idx="1026">0.02831478150143325</cx:pt>
          <cx:pt idx="1027">-0.0011687427367153326</cx:pt>
          <cx:pt idx="1028">-0.010676705141338375</cx:pt>
          <cx:pt idx="1029">-0.019536927608290799</cx:pt>
          <cx:pt idx="1030">-0.01167904172034915</cx:pt>
          <cx:pt idx="1031">0.00067140100773974002</cx:pt>
          <cx:pt idx="1032">0.0040104393823898752</cx:pt>
          <cx:pt idx="1033">0.00033022953014318751</cx:pt>
          <cx:pt idx="1034">-0.003384963780897525</cx:pt>
          <cx:pt idx="1035">0.001233817318586835</cx:pt>
          <cx:pt idx="1036">0.000163156383313822</cx:pt>
          <cx:pt idx="1037">-0.00012260159537357825</cx:pt>
          <cx:pt idx="1038">-5.6689534209911251e-05</cx:pt>
          <cx:pt idx="1039">-0.00011277502568177876</cx:pt>
          <cx:pt idx="1040">-0.00011442081410713375</cx:pt>
          <cx:pt idx="1041">-0.001467821495529925</cx:pt>
          <cx:pt idx="1042">-0.0022535031692509952</cx:pt>
          <cx:pt idx="1043">-0.0070005164042024502</cx:pt>
          <cx:pt idx="1044">0.0028548925038750501</cx:pt>
          <cx:pt idx="1045">0.0079600759915084002</cx:pt>
          <cx:pt idx="1046">0.01464482387639965</cx:pt>
          <cx:pt idx="1047">0.0045608334616160998</cx:pt>
          <cx:pt idx="1048">-0.0077427936188962749</cx:pt>
          <cx:pt idx="1049">-0.0016828088828260825</cx:pt>
          <cx:pt idx="1050">-0.0083664702711725505</cx:pt>
          <cx:pt idx="1051">-0.0092448239740512746</cx:pt>
          <cx:pt idx="1052">0.0084602829511498008</cx:pt>
          <cx:pt idx="1053">0.032269011920081747</cx:pt>
          <cx:pt idx="1054">0.014761202137499501</cx:pt>
          <cx:pt idx="1055">0.0046987782998468503</cx:pt>
          <cx:pt idx="1056">-0.006618412087758375</cx:pt>
          <cx:pt idx="1057">-0.02035458068404945</cx:pt>
          <cx:pt idx="1058">-0.012041094573297649</cx:pt>
          <cx:pt idx="1059">-0.0051967725063075754</cx:pt>
          <cx:pt idx="1060">0.00113861691859543</cx:pt>
          <cx:pt idx="1061">-0.0031246377458010498</cx:pt>
          <cx:pt idx="1062">0.0010605705209979326</cx:pt>
          <cx:pt idx="1063">0.0023279774974799025</cx:pt>
          <cx:pt idx="1064">0.0029491625446093502</cx:pt>
          <cx:pt idx="1065">0.00011690139750131674</cx:pt>
          <cx:pt idx="1066">9.8187120929263253e-05</cx:pt>
          <cx:pt idx="1067">-5.945399727115675e-05</cx:pt>
          <cx:pt idx="1068">-0.00023113610697523599</cx:pt>
          <cx:pt idx="1069">-0.00076247881070507753</cx:pt>
          <cx:pt idx="1070">-0.004855891531153525</cx:pt>
          <cx:pt idx="1071">-0.00625680909537035</cx:pt>
          <cx:pt idx="1072">0.0013669140263344326</cx:pt>
          <cx:pt idx="1073">0.0032642764482918498</cx:pt>
          <cx:pt idx="1074">0.0096259483746767745</cx:pt>
          <cx:pt idx="1075">0.00164928426056238</cx:pt>
          <cx:pt idx="1076">-0.0080548203901366494</cx:pt>
          <cx:pt idx="1077">-0.00656937626333505</cx:pt>
          <cx:pt idx="1078">-0.01083826801162765</cx:pt>
          <cx:pt idx="1079">-0.004985960987020025</cx:pt>
          <cx:pt idx="1080">0.012462770669429499</cx:pt>
          <cx:pt idx="1081">0.020726872043029726</cx:pt>
          <cx:pt idx="1082">0.01051246567623575</cx:pt>
          <cx:pt idx="1083">-0.0068693658843660254</cx:pt>
        </cx:lvl>
      </cx:numDim>
    </cx:data>
    <cx:data id="38">
      <cx:numDim type="val">
        <cx:f>Sheet2!$AM$1:$AM$1084</cx:f>
        <cx:lvl ptCount="1084" formatCode="G/通用格式">
          <cx:pt idx="0">0.00019592293605497199</cx:pt>
          <cx:pt idx="1">-4.3869188175878399e-05</cx:pt>
          <cx:pt idx="2">4.4197525339561699e-05</cx:pt>
          <cx:pt idx="3">-0.00077026369312190902</cx:pt>
          <cx:pt idx="4">-0.000396298981971941</cx:pt>
          <cx:pt idx="5">0.00023309473151149099</cx:pt>
          <cx:pt idx="6">-0.00046793256620966802</cx:pt>
          <cx:pt idx="7">0.00033997030822830701</cx:pt>
          <cx:pt idx="8">0.00017103518006504999</cx:pt>
          <cx:pt idx="9">0.000165990748875652</cx:pt>
          <cx:pt idx="10">0.00066266626021933199</cx:pt>
          <cx:pt idx="11">4.4107652906290403e-05</cx:pt>
          <cx:pt idx="12">0.00051989404785347305</cx:pt>
          <cx:pt idx="13">-0.000141346115891228</cx:pt>
          <cx:pt idx="14">-0.000153753565557927</cx:pt>
          <cx:pt idx="15">0.0010876912365107899</cx:pt>
          <cx:pt idx="16">-0.00025095062358555098</cx:pt>
          <cx:pt idx="17">2.1877166925486699e-05</cx:pt>
          <cx:pt idx="18">-0.00089814456817521101</cx:pt>
          <cx:pt idx="19">0.00040047154034491498</cx:pt>
          <cx:pt idx="20">0.00029225709560787598</cx:pt>
          <cx:pt idx="21">0.000706025345232062</cx:pt>
          <cx:pt idx="22">-0.00060456044244769803</cx:pt>
          <cx:pt idx="23">-9.0660887525866306e-05</cx:pt>
          <cx:pt idx="24">0.00103838098353933</cx:pt>
          <cx:pt idx="25">0.00053321465404436799</cx:pt>
          <cx:pt idx="26">0.00047149958754681503</cx:pt>
          <cx:pt idx="27">5.8256929909877202e-06</cx:pt>
          <cx:pt idx="28">-0.00048460110252582602</cx:pt>
          <cx:pt idx="29">-1.3595731985388001e-05</cx:pt>
          <cx:pt idx="30">0.00034090417850481602</cx:pt>
          <cx:pt idx="31">0.00049918201099120895</cx:pt>
          <cx:pt idx="32">-0.00059579045314823097</cx:pt>
          <cx:pt idx="33">-0.00053594457269547698</cx:pt>
          <cx:pt idx="34">0.000152634483650103</cx:pt>
          <cx:pt idx="35">0.0011409369658383201</cx:pt>
          <cx:pt idx="36">0.000132835276037659</cx:pt>
          <cx:pt idx="37">0.00015550430491789101</cx:pt>
          <cx:pt idx="38">0.00038315420408846599</cx:pt>
          <cx:pt idx="39">8.2851432874889101e-05</cx:pt>
          <cx:pt idx="40">-0.00012500097890915201</cx:pt>
          <cx:pt idx="41">0.00096108874183040897</cx:pt>
          <cx:pt idx="42">0.00011806037695887499</cx:pt>
          <cx:pt idx="43">-0.00072872925458391797</cx:pt>
          <cx:pt idx="44">0.0023347343487289001</cx:pt>
          <cx:pt idx="45">0.0014016284149288799</cx:pt>
          <cx:pt idx="46">0.0019834414233297799</cx:pt>
          <cx:pt idx="47">0.0028090614721883399</cx:pt>
          <cx:pt idx="48">0.00092787641953172198</cx:pt>
          <cx:pt idx="49">0.00016586595976283701</cx:pt>
          <cx:pt idx="50">0.00058793310578728302</cx:pt>
          <cx:pt idx="51">0.00031670836395647598</cx:pt>
          <cx:pt idx="52">-0.000590758938488377</cx:pt>
          <cx:pt idx="53">-1.7190735729901701e-05</cx:pt>
          <cx:pt idx="54">-0.00020489477583064699</cx:pt>
          <cx:pt idx="55">0.000147842335880994</cx:pt>
          <cx:pt idx="56">-0.000342207281081639</cx:pt>
          <cx:pt idx="57">-0.00024780705440686297</cx:pt>
          <cx:pt idx="58">0.00097520380982327496</cx:pt>
          <cx:pt idx="59">0.00031870801538009299</cx:pt>
          <cx:pt idx="60">0.00056836001151728795</cx:pt>
          <cx:pt idx="61">0.00082885296584215499</cx:pt>
          <cx:pt idx="62">0.00019481224492822399</cx:pt>
          <cx:pt idx="63">3.90230955177416e-05</cx:pt>
          <cx:pt idx="64">0.00118505205045836</cx:pt>
          <cx:pt idx="65">-0.00052158613778743304</cx:pt>
          <cx:pt idx="66">-0.0017394848715508501</cx:pt>
          <cx:pt idx="67">-0.0020102663422198598</cx:pt>
          <cx:pt idx="68">-0.0061805498840874903</cx:pt>
          <cx:pt idx="69">-0.0126172021449061</cx:pt>
          <cx:pt idx="70">-0.004248046942754</cx:pt>
          <cx:pt idx="71">-0.0050441708525181504</cx:pt>
          <cx:pt idx="72">-0.00042700403451341598</cx:pt>
          <cx:pt idx="73">-0.00072949615214074504</cx:pt>
          <cx:pt idx="74">0.012071535934629099</cx:pt>
          <cx:pt idx="75">0.0078604766643438004</cx:pt>
          <cx:pt idx="76">6.64853545700977e-05</cx:pt>
          <cx:pt idx="77">-0.00073339099082664501</cx:pt>
          <cx:pt idx="78">-0.00022904256235894101</cx:pt>
          <cx:pt idx="79">-0.0015878476949076101</cx:pt>
          <cx:pt idx="80">-0.00057931851639010505</cx:pt>
          <cx:pt idx="81">-0.000407887745534472</cx:pt>
          <cx:pt idx="82">0.00016265380904733701</cx:pt>
          <cx:pt idx="83">0.00084495413910627899</cx:pt>
          <cx:pt idx="84">0.00010588241329627</cx:pt>
          <cx:pt idx="85">0.00021967066626181001</cx:pt>
          <cx:pt idx="86">-0.00100729954099458</cx:pt>
          <cx:pt idx="87">-0.000689711508500443</cx:pt>
          <cx:pt idx="88">0.00117945678661839</cx:pt>
          <cx:pt idx="89">-0.00039069120374281399</cx:pt>
          <cx:pt idx="90">-0.00052871109736337904</cx:pt>
          <cx:pt idx="91">-0.00014202343068974401</cx:pt>
          <cx:pt idx="92">-0.0019975387231891701</cx:pt>
          <cx:pt idx="93">-0.0065052973204992497</cx:pt>
          <cx:pt idx="94">-0.0153117584071249</cx:pt>
          <cx:pt idx="95">-0.0071074014908127101</cx:pt>
          <cx:pt idx="96">-0.0040337480289315397</cx:pt>
          <cx:pt idx="97">0.0080254273945161297</cx:pt>
          <cx:pt idx="98">-0.0023238529987087398</cx:pt>
          <cx:pt idx="99">-0.033911419173193298</cx:pt>
          <cx:pt idx="100">-0.0059212864294808402</cx:pt>
          <cx:pt idx="101">0.0056928420323700503</cx:pt>
          <cx:pt idx="102">0.020360599015927901</cx:pt>
          <cx:pt idx="103">0.0140258210531733</cx:pt>
          <cx:pt idx="104">0.0107391130038506</cx:pt>
          <cx:pt idx="105">0.0040590857169711704</cx:pt>
          <cx:pt idx="106">-0.0090671442899192406</cx:pt>
          <cx:pt idx="107">-0.0055924368857820303</cx:pt>
          <cx:pt idx="108">-0.0017017370309064101</cx:pt>
          <cx:pt idx="109">0.0013489117283064401</cx:pt>
          <cx:pt idx="110">0.00077889856634926098</cx:pt>
          <cx:pt idx="111">-0.00058683448042896305</cx:pt>
          <cx:pt idx="112">-1.0702041148095101e-05</cx:pt>
          <cx:pt idx="113">-8.4415071925907203e-05</cx:pt>
          <cx:pt idx="114">-0.0052156282573406799</cx:pt>
          <cx:pt idx="115">-0.00082935847686761103</cx:pt>
          <cx:pt idx="116">0.00015406187637205301</cx:pt>
          <cx:pt idx="117">-0.0014159991688597101</cx:pt>
          <cx:pt idx="118">-0.0025995017612033002</cx:pt>
          <cx:pt idx="119">-0.0015602284523177799</cx:pt>
          <cx:pt idx="120">-0.0186830050109319</cx:pt>
          <cx:pt idx="121">-0.031908014981065998</cx:pt>
          <cx:pt idx="122">-0.039865240089964199</cx:pt>
          <cx:pt idx="123">-0.048240724172706903</cx:pt>
          <cx:pt idx="124">-0.061063990275079298</cx:pt>
          <cx:pt idx="125">-0.0297412262373625</cx:pt>
          <cx:pt idx="126">-0.033353799801120597</cx:pt>
          <cx:pt idx="127">-0.0205818770632228</cx:pt>
          <cx:pt idx="128">0.034278312158101398</cx:pt>
          <cx:pt idx="129">0.062923304256894894</cx:pt>
          <cx:pt idx="130">0.027465819958571901</cx:pt>
          <cx:pt idx="131">0.0216269849762755</cx:pt>
          <cx:pt idx="132">0.0050377127658487401</cx:pt>
          <cx:pt idx="133">0.0102071708691028</cx:pt>
          <cx:pt idx="134">-0.0028755003306643202</cx:pt>
          <cx:pt idx="135">0.0019242790851928199</cx:pt>
          <cx:pt idx="136">0.0146537208936299</cx:pt>
          <cx:pt idx="137">0.0025324936453843599</cx:pt>
          <cx:pt idx="138">0.0025423637267155599</cx:pt>
          <cx:pt idx="139">0.00118190162787715</cx:pt>
          <cx:pt idx="140">0.00053360922422850295</cx:pt>
          <cx:pt idx="141">-0.00029148579334218998</cx:pt>
          <cx:pt idx="142">-0.0011213507542598899</cx:pt>
          <cx:pt idx="143">0.0012515483192856499</cx:pt>
          <cx:pt idx="144">0.00099282516781147795</cx:pt>
          <cx:pt idx="145">-0.0132627270902395</cx:pt>
          <cx:pt idx="146">-0.0220370724352849</cx:pt>
          <cx:pt idx="147">-0.028739772903770701</cx:pt>
          <cx:pt idx="148">-0.050186823679556701</cx:pt>
          <cx:pt idx="149">-0.064626880825988095</cx:pt>
          <cx:pt idx="150">-0.056569030435948499</cx:pt>
          <cx:pt idx="151">-0.074134274384272697</cx:pt>
          <cx:pt idx="152">-0.087946441491129304</cx:pt>
          <cx:pt idx="153">-0.059327809619448703</cx:pt>
          <cx:pt idx="154">-0.045169293424513902</cx:pt>
          <cx:pt idx="155">0.0191747428079336</cx:pt>
          <cx:pt idx="156">0.077747864452702695</cx:pt>
          <cx:pt idx="157">0.088244476189362403</cx:pt>
          <cx:pt idx="158">0.031147928561523999</cx:pt>
          <cx:pt idx="159">0.032048706569429701</cx:pt>
          <cx:pt idx="160">0.078964587615032195</cx:pt>
          <cx:pt idx="161">0.049408476394644803</cx:pt>
          <cx:pt idx="162">0.035875335254610299</cx:pt>
          <cx:pt idx="163">0.011785276150365599</cx:pt>
          <cx:pt idx="164">0.027065913852150601</cx:pt>
          <cx:pt idx="165">0.0228741889925137</cx:pt>
          <cx:pt idx="166">0.0138869746511011</cx:pt>
          <cx:pt idx="167">0.0010335341262523801</cx:pt>
          <cx:pt idx="168">-0.00018579541312057301</cx:pt>
          <cx:pt idx="169">-0.00089992836571213704</cx:pt>
          <cx:pt idx="170">-0.00066101714594207902</cx:pt>
          <cx:pt idx="171">0.0027340591414899301</cx:pt>
          <cx:pt idx="172">0.0021142685299117298</cx:pt>
          <cx:pt idx="173">-0.010849855840361499</cx:pt>
          <cx:pt idx="174">-0.028660971208136599</cx:pt>
          <cx:pt idx="175">-0.041028969445643</cx:pt>
          <cx:pt idx="176">-0.028901998059179299</cx:pt>
          <cx:pt idx="177">-0.050898785267810699</cx:pt>
          <cx:pt idx="178">-0.073307075672624497</cx:pt>
          <cx:pt idx="179">-0.065137244951358794</cx:pt>
          <cx:pt idx="180">-0.052877926162092401</cx:pt>
          <cx:pt idx="181">-0.023403407068680899</cx:pt>
          <cx:pt idx="182">-0.0294113987908639</cx:pt>
          <cx:pt idx="183">-0.023810157113223099</cx:pt>
          <cx:pt idx="184">0.043607889601024498</cx:pt>
          <cx:pt idx="185">0.020230832145054198</cx:pt>
          <cx:pt idx="186">0.0043303397642302996</cx:pt>
          <cx:pt idx="187">0.023776480719701499</cx:pt>
          <cx:pt idx="188">0.047571992732057498</cx:pt>
          <cx:pt idx="189">0.060373274230280799</cx:pt>
          <cx:pt idx="190">0.056559483973278701</cx:pt>
          <cx:pt idx="191">0.047312399216721403</cx:pt>
          <cx:pt idx="192">0.0462077312404751</cx:pt>
          <cx:pt idx="193">0.039897410932805501</cx:pt>
          <cx:pt idx="194">0.0082653633861296399</cx:pt>
          <cx:pt idx="195">0.0014954341941560601</cx:pt>
          <cx:pt idx="196">0.000407048241494421</cx:pt>
          <cx:pt idx="197">-0.00029012608172774098</cx:pt>
          <cx:pt idx="198">2.3671636228669199e-05</cx:pt>
          <cx:pt idx="199">6.1453236328795247e-05</cx:pt>
          <cx:pt idx="200">-0.00054859638632438746</cx:pt>
          <cx:pt idx="201">-0.0017515052377706025</cx:pt>
          <cx:pt idx="202">-0.0068641493894978497</cx:pt>
          <cx:pt idx="203">-0.012210675168712125</cx:pt>
          <cx:pt idx="204">-0.0083904706331422493</cx:pt>
          <cx:pt idx="205">-0.0070540744204887753</cx:pt>
          <cx:pt idx="206">-0.0055607579610567996</cx:pt>
          <cx:pt idx="207">0.0059994813435117001</cx:pt>
          <cx:pt idx="208">-0.0061403560378118002</cx:pt>
          <cx:pt idx="209">-0.00053041780659350004</cx:pt>
          <cx:pt idx="210">-0.0036114686216692001</cx:pt>
          <cx:pt idx="211">0.0077360353510188247</cx:pt>
          <cx:pt idx="212">0.0039814942709612503</cx:pt>
          <cx:pt idx="213">0.0026766412545443249</cx:pt>
          <cx:pt idx="214">0.0053030966350243501</cx:pt>
          <cx:pt idx="215">-0.011581537371215325</cx:pt>
          <cx:pt idx="216">-0.0028878575924014748</cx:pt>
          <cx:pt idx="217">0.0059557024874624751</cx:pt>
          <cx:pt idx="218">0.012115927180938076</cx:pt>
          <cx:pt idx="219">0.016295913950231875</cx:pt>
          <cx:pt idx="220">0.0047945953284857998</cx:pt>
          <cx:pt idx="221">0.0079615555659547504</cx:pt>
          <cx:pt idx="222">0.0020923420491742299</cx:pt>
          <cx:pt idx="223">0.00056772945621120748</cx:pt>
          <cx:pt idx="224">-7.4979787340495496e-05</cx:pt>
          <cx:pt idx="225">-3.4739387628647253e-05</cx:pt>
          <cx:pt idx="226">-0.0007784007725746625</cx:pt>
          <cx:pt idx="227">-0.0013679254547123226</cx:pt>
          <cx:pt idx="228">-0.0023818064354791026</cx:pt>
          <cx:pt idx="229">-0.0022996181048030649</cx:pt>
          <cx:pt idx="230">0.0010593586085458826</cx:pt>
          <cx:pt idx="231">-0.0056005966700657253</cx:pt>
          <cx:pt idx="232">-0.0092791075477501248</cx:pt>
          <cx:pt idx="233">-0.0019121380042703576</cx:pt>
          <cx:pt idx="234">0.0099115427903097748</cx:pt>
          <cx:pt idx="235">0.0032632745305234</cx:pt>
          <cx:pt idx="236">0.0011543825097717101</cx:pt>
          <cx:pt idx="237">-0.0074357312583281498</cx:pt>
          <cx:pt idx="238">-0.010461831131376475</cx:pt>
          <cx:pt idx="239">-0.0088871351271064495</cx:pt>
          <cx:pt idx="240">-0.0049685189291835252</cx:pt>
          <cx:pt idx="241">-0.0032179653186533751</cx:pt>
          <cx:pt idx="242">0.00089259051467285746</cx:pt>
          <cx:pt idx="243">-0.0010899170082286276</cx:pt>
          <cx:pt idx="244">0.0048100508356005746</cx:pt>
          <cx:pt idx="245">0.0122842000605902</cx:pt>
          <cx:pt idx="246">0.0076514768172277004</cx:pt>
          <cx:pt idx="247">0.013708379966239675</cx:pt>
          <cx:pt idx="248">0.0121498296692215</cx:pt>
          <cx:pt idx="249">0.011475686090414451</cx:pt>
          <cx:pt idx="250">0.0028219715319676248</cx:pt>
          <cx:pt idx="251">0.00019372335253052401</cx:pt>
          <cx:pt idx="252">9.8812897157261244e-05</cx:pt>
          <cx:pt idx="253">-0.00021255435308308824</cx:pt>
          <cx:pt idx="254">-0.00044876334505417</cx:pt>
          <cx:pt idx="255">-0.00152043153801535</cx:pt>
          <cx:pt idx="256">-0.0019637603540045151</cx:pt>
          <cx:pt idx="257">-0.00390774710583865</cx:pt>
          <cx:pt idx="258">-0.0028067051650773</cx:pt>
          <cx:pt idx="259">0.00012679121311598126</cx:pt>
          <cx:pt idx="260">-0.0089368864070886751</cx:pt>
          <cx:pt idx="261">-0.0034845922776118501</cx:pt>
          <cx:pt idx="262">0.0036466034529942502</cx:pt>
          <cx:pt idx="263">0.0014993536395240725</cx:pt>
          <cx:pt idx="264">0.0011025811533824849</cx:pt>
          <cx:pt idx="265">-0.0053041804237227751</cx:pt>
          <cx:pt idx="266">-0.019651737211523499</cx:pt>
          <cx:pt idx="267">-0.021867192792295549</cx:pt>
          <cx:pt idx="268">-0.023304410304339176</cx:pt>
          <cx:pt idx="269">-0.0084572947715556256</cx:pt>
          <cx:pt idx="270">-0.0049299959086089246</cx:pt>
          <cx:pt idx="271">-0.00936418112173645</cx:pt>
          <cx:pt idx="272">0.0020771695831435324</cx:pt>
          <cx:pt idx="273">-0.00644365995320935</cx:pt>
          <cx:pt idx="274">0.0036061831144377499</cx:pt>
          <cx:pt idx="275">0.016750703659024899</cx:pt>
          <cx:pt idx="276">0.021246518670399124</cx:pt>
          <cx:pt idx="277">0.01142822926799095</cx:pt>
          <cx:pt idx="278">0.00022105456560689299</cx:pt>
          <cx:pt idx="279">-0.0031398705306523002</cx:pt>
          <cx:pt idx="280">9.7587640119250506e-05</cx:pt>
          <cx:pt idx="281">-4.971980588679875e-05</cx:pt>
          <cx:pt idx="282">-0.00051744499564239745</cx:pt>
          <cx:pt idx="283">-0.00074233495540573747</cx:pt>
          <cx:pt idx="284">-0.00207910059812536</cx:pt>
          <cx:pt idx="285">-0.00491037135616465</cx:pt>
          <cx:pt idx="286">-0.0047641414582447498</cx:pt>
          <cx:pt idx="287">0.00147854338033559</cx:pt>
          <cx:pt idx="288">-0.0087438786351349499</cx:pt>
          <cx:pt idx="289">-0.0054867623022569001</cx:pt>
          <cx:pt idx="290">0.0034435844366872749</cx:pt>
          <cx:pt idx="291">0.010983478938266525</cx:pt>
          <cx:pt idx="292">0.020182805906541899</cx:pt>
          <cx:pt idx="293">-0.0044466306675707747</cx:pt>
          <cx:pt idx="294">-0.010311000915609551</cx:pt>
          <cx:pt idx="295">-0.005816547941541325</cx:pt>
          <cx:pt idx="296">-0.0025835966975679748</cx:pt>
          <cx:pt idx="297">-0.01407850130803265</cx:pt>
          <cx:pt idx="298">-0.0077254869820693002</cx:pt>
          <cx:pt idx="299">-0.11062912194173399</cx:pt>
          <cx:pt idx="300">-0.030140771322787599</cx:pt>
          <cx:pt idx="301">-0.053989960138555698</cx:pt>
          <cx:pt idx="302">0.017806432738280399</cx:pt>
          <cx:pt idx="303">0.041434815626470702</cx:pt>
          <cx:pt idx="304">0.054338100566896801</cx:pt>
          <cx:pt idx="305">0.0261291896821584</cx:pt>
          <cx:pt idx="306">0.00571826644676004</cx:pt>
          <cx:pt idx="307">-0.0031593728881444201</cx:pt>
          <cx:pt idx="308">-0.00040837501163078601</cx:pt>
          <cx:pt idx="309">0.00054823566903252599</cx:pt>
          <cx:pt idx="310">-0.0041601124485381204</cx:pt>
          <cx:pt idx="311">-0.0015588032437357799</cx:pt>
          <cx:pt idx="312">-0.0111924043119485</cx:pt>
          <cx:pt idx="313">-0.0211523612216955</cx:pt>
          <cx:pt idx="314">-0.0027504626539991699</cx:pt>
          <cx:pt idx="315">-0.00173539029221059</cx:pt>
          <cx:pt idx="316">-0.045961952875918997</cx:pt>
          <cx:pt idx="317">-0.076101361315274202</cx:pt>
          <cx:pt idx="318">-0.042747867615920802</cx:pt>
          <cx:pt idx="319">0.031734532983217503</cx:pt>
          <cx:pt idx="320">0.034788367042436603</cx:pt>
          <cx:pt idx="321">0.0064977334097099</cx:pt>
          <cx:pt idx="322">-0.015799071010723899</cx:pt>
          <cx:pt idx="323">-0.0030168039160372701</cx:pt>
          <cx:pt idx="324">-0.025834031472991199</cx:pt>
          <cx:pt idx="325">-0.029056656323875701</cx:pt>
          <cx:pt idx="326">-0.0354517355595469</cx:pt>
          <cx:pt idx="327">-0.132032078731353</cx:pt>
          <cx:pt idx="328">-0.12313968788348501</cx:pt>
          <cx:pt idx="329">-0.073518227205862902</cx:pt>
          <cx:pt idx="330">-0.046635839939833598</cx:pt>
          <cx:pt idx="331">0.00190482050867043</cx:pt>
          <cx:pt idx="332">0.00144573494956413</cx:pt>
          <cx:pt idx="333">0.0053612617397541104</cx:pt>
          <cx:pt idx="334">0.0064932368414534099</cx:pt>
          <cx:pt idx="335">8.8924050416624696e-05</cx:pt>
          <cx:pt idx="336">0.00024371611361369299</cx:pt>
          <cx:pt idx="337">0.000352296551995266</cx:pt>
          <cx:pt idx="338">-0.0034636039750917899</cx:pt>
          <cx:pt idx="339">9.8313569566617007e-05</cx:pt>
          <cx:pt idx="340">-0.012262990888580299</cx:pt>
          <cx:pt idx="341">-0.0041930380245334201</cx:pt>
          <cx:pt idx="342">-0.0098458544953709901</cx:pt>
          <cx:pt idx="343">-0.0300642409425417</cx:pt>
          <cx:pt idx="344">-0.068071629171530396</cx:pt>
          <cx:pt idx="345">-0.077151048586876506</cx:pt>
          <cx:pt idx="346">-0.056436368226040499</cx:pt>
          <cx:pt idx="347">-0.041435898178518803</cx:pt>
          <cx:pt idx="348">-0.0275771464141999</cx:pt>
          <cx:pt idx="349">0.0072641435230043601</cx:pt>
          <cx:pt idx="350">0.054485968321224397</cx:pt>
          <cx:pt idx="351">0.040966462384383999</cx:pt>
          <cx:pt idx="352">-0.0482169004379061</cx:pt>
          <cx:pt idx="353">-0.0015397549286814</cx:pt>
          <cx:pt idx="354">-0.0462063374349128</cx:pt>
          <cx:pt idx="355">-0.077087075023116403</cx:pt>
          <cx:pt idx="356">-0.082324681547298995</cx:pt>
          <cx:pt idx="357">-0.066546520207854704</cx:pt>
          <cx:pt idx="358">-0.034834942887794901</cx:pt>
          <cx:pt idx="359">0.00164624254697091</cx:pt>
          <cx:pt idx="360">0.0054317554020478498</cx:pt>
          <cx:pt idx="361">0.0022738569523163901</cx:pt>
          <cx:pt idx="362">0.00500355633038445</cx:pt>
          <cx:pt idx="363">0.00067785259352771705</cx:pt>
          <cx:pt idx="364">-0.00061104507710509504</cx:pt>
          <cx:pt idx="365">-0.00024133784695711701</cx:pt>
          <cx:pt idx="366">1.7980576552129499e-05</cx:pt>
          <cx:pt idx="367">0.00268222748070903</cx:pt>
          <cx:pt idx="368">-0.0035037764480399499</cx:pt>
          <cx:pt idx="369">0.016948050981052398</cx:pt>
          <cx:pt idx="370">-0.0011219011027062101</cx:pt>
          <cx:pt idx="371">-0.0412293641738894</cx:pt>
          <cx:pt idx="372">-0.051433387429660603</cx:pt>
          <cx:pt idx="373">-0.034777709746768901</cx:pt>
          <cx:pt idx="374">-0.048336753563386098</cx:pt>
          <cx:pt idx="375">0.00118517280859457</cx:pt>
          <cx:pt idx="376">0.064620300867140504</cx:pt>
          <cx:pt idx="377">0.032103744207971498</cx:pt>
          <cx:pt idx="378">0.0564800048065843</cx:pt>
          <cx:pt idx="379">0.021961935313146198</cx:pt>
          <cx:pt idx="380">-0.024573659776591799</cx:pt>
          <cx:pt idx="381">0.0059245237427107697</cx:pt>
          <cx:pt idx="382">0.0128738773271974</cx:pt>
          <cx:pt idx="383">-0.0259740793592706</cx:pt>
          <cx:pt idx="384">-0.0441482166332023</cx:pt>
          <cx:pt idx="385">-0.042441904768463698</cx:pt>
          <cx:pt idx="386">-0.037193295385979701</cx:pt>
          <cx:pt idx="387">0.0085042883269562698</cx:pt>
          <cx:pt idx="388">0.0029369946403881302</cx:pt>
          <cx:pt idx="389">0.00015619857765437401</cx:pt>
          <cx:pt idx="390">0.0039242476128361903</cx:pt>
          <cx:pt idx="391">0.00014740141231708699</cx:pt>
          <cx:pt idx="392">0.00038758430413465697</cx:pt>
          <cx:pt idx="393">0.00013790316637365301</cx:pt>
          <cx:pt idx="394">-0.0010068015789751199</cx:pt>
          <cx:pt idx="395">0.0035118677696119901</cx:pt>
          <cx:pt idx="396">0.0012696912662082901</cx:pt>
          <cx:pt idx="397">0.0160476795929551</cx:pt>
          <cx:pt idx="398">-0.028490706956974199</cx:pt>
          <cx:pt idx="399">-0.057768702143153598</cx:pt>
          <cx:pt idx="400">-0.065005271296185205</cx:pt>
          <cx:pt idx="401">-0.0263978114753699</cx:pt>
          <cx:pt idx="402">0.0023726889825276699</cx:pt>
          <cx:pt idx="403">0.045722195604580698</cx:pt>
          <cx:pt idx="404">0.038677523047574998</cx:pt>
          <cx:pt idx="405">0.079189580694674994</cx:pt>
          <cx:pt idx="406">0.0371212928381029</cx:pt>
          <cx:pt idx="407">9.7239020699971097e-05</cx:pt>
          <cx:pt idx="408">-0.00081258723532436495</cx:pt>
          <cx:pt idx="409">0.021380964896749101</cx:pt>
          <cx:pt idx="410">0.0268245255747479</cx:pt>
          <cx:pt idx="411">-0.024876292236514899</cx:pt>
          <cx:pt idx="412">0.0052406873736534198</cx:pt>
          <cx:pt idx="413">-0.0268263260800632</cx:pt>
          <cx:pt idx="414">-0.041511162499434803</cx:pt>
          <cx:pt idx="415">-0.0070888768518229403</cx:pt>
          <cx:pt idx="416">-0.0035668252515145501</cx:pt>
          <cx:pt idx="417">-0.0039515887571883604</cx:pt>
          <cx:pt idx="418">-0.0024329107099435002</cx:pt>
          <cx:pt idx="419">0.00027711664108611301</cx:pt>
          <cx:pt idx="420">0.000103497609919417</cx:pt>
          <cx:pt idx="421">0.00025001215760197398</cx:pt>
          <cx:pt idx="422">0.00024038496290930999</cx:pt>
          <cx:pt idx="423">-0.0053186754415373901</cx:pt>
          <cx:pt idx="424">-0.0099174642995415903</cx:pt>
          <cx:pt idx="425">0.016777704573168298</cx:pt>
          <cx:pt idx="426">-0.016671126546672702</cx:pt>
          <cx:pt idx="427">-0.036722199591795401</cx:pt>
          <cx:pt idx="428">-0.041758841345076299</cx:pt>
          <cx:pt idx="429">-0.042666964043825799</cx:pt>
          <cx:pt idx="430">-0.044494807531640097</cx:pt>
          <cx:pt idx="431">-0.0075168323574460001</cx:pt>
          <cx:pt idx="432">0.053821098349780799</cx:pt>
          <cx:pt idx="433">0.043627202009555797</cx:pt>
          <cx:pt idx="434">0.013372260494508599</cx:pt>
          <cx:pt idx="435">-0.028069858665309099</cx:pt>
          <cx:pt idx="436">0.015744456139134499</cx:pt>
          <cx:pt idx="437">0.0440874693311918</cx:pt>
          <cx:pt idx="438">0.0361935378715212</cx:pt>
          <cx:pt idx="439">-0.000436899866144787</cx:pt>
          <cx:pt idx="440">-0.00040970615041999902</cx:pt>
          <cx:pt idx="441">-0.042721557993694599</cx:pt>
          <cx:pt idx="442">-0.0225295276728005</cx:pt>
          <cx:pt idx="443">-0.0068702160913689803</cx:pt>
          <cx:pt idx="444">-0.0033812995541502898</cx:pt>
          <cx:pt idx="445">-0.0062711056797382604</cx:pt>
          <cx:pt idx="446">-0.0034264370041779701</cx:pt>
          <cx:pt idx="447">0.00024624396019959003</cx:pt>
          <cx:pt idx="448">-0.000311848423459976</cx:pt>
          <cx:pt idx="449">-3.2840082549694501e-05</cx:pt>
          <cx:pt idx="450">0.00093820965621213602</cx:pt>
          <cx:pt idx="451">-0.0043428264644716401</cx:pt>
          <cx:pt idx="452">0.014756827558510301</cx:pt>
          <cx:pt idx="453">0.0208212641098206</cx:pt>
          <cx:pt idx="454">-0.00052212012998529905</cx:pt>
          <cx:pt idx="455">-0.0047691910033461297</cx:pt>
          <cx:pt idx="456">-0.0443167163821655</cx:pt>
          <cx:pt idx="457">-0.066043449048924494</cx:pt>
          <cx:pt idx="458">-0.0059237443453440102</cx:pt>
          <cx:pt idx="459">0.017378438355618</cx:pt>
          <cx:pt idx="460">0.015194517904192</cx:pt>
          <cx:pt idx="461">0.0058050882432161797</cx:pt>
          <cx:pt idx="462">0.0063668038330956002</cx:pt>
          <cx:pt idx="463">0.0065507257145130497</cx:pt>
          <cx:pt idx="464">-0.0178579247338756</cx:pt>
          <cx:pt idx="465">0.064870421732582007</cx:pt>
          <cx:pt idx="466">0.0309203794397576</cx:pt>
          <cx:pt idx="467">0.0029900573025548999</cx:pt>
          <cx:pt idx="468">-0.0089605373383125596</cx:pt>
          <cx:pt idx="469">-0.063186181735549296</cx:pt>
          <cx:pt idx="470">-0.024118548405350299</cx:pt>
          <cx:pt idx="471">-0.015435320660625799</cx:pt>
          <cx:pt idx="472">-0.011803616378133999</cx:pt>
          <cx:pt idx="473">-0.0090462060199864407</cx:pt>
          <cx:pt idx="474">-0.0028440123275203801</cx:pt>
          <cx:pt idx="475">0.00017397754178229101</cx:pt>
          <cx:pt idx="476">3.6845128792583698e-05</cx:pt>
          <cx:pt idx="477">0.00058128347062939205</cx:pt>
          <cx:pt idx="478">-0.0012520433004356299</cx:pt>
          <cx:pt idx="479">-0.0024709650805382699</cx:pt>
          <cx:pt idx="480">0.027890705023259299</cx:pt>
          <cx:pt idx="481">0.0308013141572273</cx:pt>
          <cx:pt idx="482">0.041378491609604898</cx:pt>
          <cx:pt idx="483">0.0308795395017172</cx:pt>
          <cx:pt idx="484">-0.0331965788348869</cx:pt>
          <cx:pt idx="485">-0.017959088117688399</cx:pt>
          <cx:pt idx="486">0.014301008489213099</cx:pt>
          <cx:pt idx="487">-0.033311110912012797</cx:pt>
          <cx:pt idx="488">-0.065541450902405998</cx:pt>
          <cx:pt idx="489">-0.028782772748915601</cx:pt>
          <cx:pt idx="490">-0.034824893805192297</cx:pt>
          <cx:pt idx="491">-0.0073316790512348599</cx:pt>
          <cx:pt idx="492">-0.0152696726058279</cx:pt>
          <cx:pt idx="493">0.093231279909474093</cx:pt>
          <cx:pt idx="494">0.067806390815685694</cx:pt>
          <cx:pt idx="495">-0.0038273346629629401</cx:pt>
          <cx:pt idx="496">-0.041140623218349201</cx:pt>
          <cx:pt idx="497">-0.081463736669027606</cx:pt>
          <cx:pt idx="498">-0.056249923287899503</cx:pt>
          <cx:pt idx="499">-0.049499403681309902</cx:pt>
          <cx:pt idx="500">-0.038369110173900302</cx:pt>
          <cx:pt idx="501">-0.021854936005531199</cx:pt>
          <cx:pt idx="502">-0.0047935119007027601</cx:pt>
          <cx:pt idx="503">-4.4889952335083599e-05</cx:pt>
          <cx:pt idx="504">-0.00016762378399440899</cx:pt>
          <cx:pt idx="505">-0.00051587807341820597</cx:pt>
          <cx:pt idx="506">-0.0010438564157028199</cx:pt>
          <cx:pt idx="507">-0.0082485472878714907</cx:pt>
          <cx:pt idx="508">0.031306879607794803</cx:pt>
          <cx:pt idx="509">0.045484741952646297</cx:pt>
          <cx:pt idx="510">0.056171768907344502</cx:pt>
          <cx:pt idx="511">0.046825853338345998</cx:pt>
          <cx:pt idx="512">0.027210369722500499</cx:pt>
          <cx:pt idx="513">0.017660965840751299</cx:pt>
          <cx:pt idx="514">0.031666896916327202</cx:pt>
          <cx:pt idx="515">0.0096035335396440508</cx:pt>
          <cx:pt idx="516">-0.020648827350729301</cx:pt>
          <cx:pt idx="517">-0.047671751653690399</cx:pt>
          <cx:pt idx="518">-0.017153531270385401</cx:pt>
          <cx:pt idx="519">0.032670615117501703</cx:pt>
          <cx:pt idx="520">0.061069859080001301</cx:pt>
          <cx:pt idx="521">0.099891549783598294</cx:pt>
          <cx:pt idx="522">0.045066839489737297</cx:pt>
          <cx:pt idx="523">-0.0408550252318058</cx:pt>
          <cx:pt idx="524">-0.098295585716186601</cx:pt>
          <cx:pt idx="525">-0.094038982186844602</cx:pt>
          <cx:pt idx="526">-0.0563577956972399</cx:pt>
          <cx:pt idx="527">-0.039994786397287298</cx:pt>
          <cx:pt idx="528">-0.0428211917132355</cx:pt>
          <cx:pt idx="529">-0.015527732554428899</cx:pt>
          <cx:pt idx="530">-0.0032810915494705601</cx:pt>
          <cx:pt idx="531">-0.0012069863220271499</cx:pt>
          <cx:pt idx="532">-0.00067127427697005401</cx:pt>
          <cx:pt idx="533">-0.00019022645744664601</cx:pt>
          <cx:pt idx="534">0.0027688144975100801</cx:pt>
          <cx:pt idx="535">-0.0067873452725599496</cx:pt>
          <cx:pt idx="536">0.015066317443051799</cx:pt>
          <cx:pt idx="537">0.036504052426587399</cx:pt>
          <cx:pt idx="538">0.0290662916551459</cx:pt>
          <cx:pt idx="539">0.0071374903747635499</cx:pt>
          <cx:pt idx="540">0.043118988939090303</cx:pt>
          <cx:pt idx="541">0.0011073889914170599</cx:pt>
          <cx:pt idx="542">0.013678915765480399</cx:pt>
          <cx:pt idx="543">-0.0176822927394263</cx:pt>
          <cx:pt idx="544">-0.022241846762851</cx:pt>
          <cx:pt idx="545">-0.025405875654049202</cx:pt>
          <cx:pt idx="546">0.056187086693569102</cx:pt>
          <cx:pt idx="547">0.0793950009281221</cx:pt>
          <cx:pt idx="548">0.063634444214281397</cx:pt>
          <cx:pt idx="549">0.085963368456701703</cx:pt>
          <cx:pt idx="550">0.053135314323288697</cx:pt>
          <cx:pt idx="551">-0.060465368584162002</cx:pt>
          <cx:pt idx="552">-0.072979163342505704</cx:pt>
          <cx:pt idx="553">-0.073401079803016606</cx:pt>
          <cx:pt idx="554">-0.040786525957904197</cx:pt>
          <cx:pt idx="555">-0.032976810053157897</cx:pt>
          <cx:pt idx="556">-0.020957046495051201</cx:pt>
          <cx:pt idx="557">-0.0142047097321805</cx:pt>
          <cx:pt idx="558">-0.0025669427546080601</cx:pt>
          <cx:pt idx="559">0.00012425784009520701</cx:pt>
          <cx:pt idx="560">-0.000421170349041987</cx:pt>
          <cx:pt idx="561">0.00088560991524907801</cx:pt>
          <cx:pt idx="562">0.00156453102732499</cx:pt>
          <cx:pt idx="563">0.00138207516298688</cx:pt>
          <cx:pt idx="564">0.011556133037708</cx:pt>
          <cx:pt idx="565">0.050582576815714202</cx:pt>
          <cx:pt idx="566">0.038135720138106698</cx:pt>
          <cx:pt idx="567">0.0079694354652672696</cx:pt>
          <cx:pt idx="568">0.060420081358370001</cx:pt>
          <cx:pt idx="569">0.083864019350378793</cx:pt>
          <cx:pt idx="570">0.078501054098407005</cx:pt>
          <cx:pt idx="571">0.041387503996823297</cx:pt>
          <cx:pt idx="572">0.0255819815275832</cx:pt>
          <cx:pt idx="573">0.070439806675390598</cx:pt>
          <cx:pt idx="574">0.014101297851071601</cx:pt>
          <cx:pt idx="575">0.059311798797382798</cx:pt>
          <cx:pt idx="576">0.0173731251341478</cx:pt>
          <cx:pt idx="577">0.045780825344873599</cx:pt>
          <cx:pt idx="578">-0.055724412177908203</cx:pt>
          <cx:pt idx="579">-0.0870830672297392</cx:pt>
          <cx:pt idx="580">-0.090823944845139906</cx:pt>
          <cx:pt idx="581">-0.0573957610183106</cx:pt>
          <cx:pt idx="582">-0.042581315386198297</cx:pt>
          <cx:pt idx="583">-0.035746416305035701</cx:pt>
          <cx:pt idx="584">-0.0186518117945116</cx:pt>
          <cx:pt idx="585">-0.00829253396168011</cx:pt>
          <cx:pt idx="586">-0.0015381053370725399</cx:pt>
          <cx:pt idx="587">-0.000455041599133922</cx:pt>
          <cx:pt idx="588">-0.00075153341473785905</cx:pt>
          <cx:pt idx="589">-8.5111614803825897e-05</cx:pt>
          <cx:pt idx="590">-0.0023056720460114199</cx:pt>
          <cx:pt idx="591">-0.00043025924688331902</cx:pt>
          <cx:pt idx="592">-0.0012444172589116699</cx:pt>
          <cx:pt idx="593">0.026131328032805899</cx:pt>
          <cx:pt idx="594">0.0273018918770918</cx:pt>
          <cx:pt idx="595">0.035661381870217099</cx:pt>
          <cx:pt idx="596">0.041889698561836899</cx:pt>
          <cx:pt idx="597">0.079317405611844694</cx:pt>
          <cx:pt idx="598">0.051904799710183198</cx:pt>
          <cx:pt idx="599">0.065499068051141598</cx:pt>
          <cx:pt idx="600">0.076078959398512197</cx:pt>
          <cx:pt idx="601">0.066866225274091196</cx:pt>
          <cx:pt idx="602">0.041327162816632998</cx:pt>
          <cx:pt idx="603">0.019583238566929999</cx:pt>
          <cx:pt idx="604">-0.010053960385701</cx:pt>
          <cx:pt idx="605">-0.055114961438624703</cx:pt>
          <cx:pt idx="606">-0.101594147546373</cx:pt>
          <cx:pt idx="607">-0.078154740513707896</cx:pt>
          <cx:pt idx="608">-0.069079868912289094</cx:pt>
          <cx:pt idx="609">-0.045188754179969898</cx:pt>
          <cx:pt idx="610">-0.031277891385647898</cx:pt>
          <cx:pt idx="611">-0.025981729778656301</cx:pt>
          <cx:pt idx="612">-0.018931787139748399</cx:pt>
          <cx:pt idx="613">-0.0021586511547169898</cx:pt>
          <cx:pt idx="614">-0.00028413909402446599</cx:pt>
          <cx:pt idx="615">0.00052448615212713501</cx:pt>
          <cx:pt idx="616">-0.00085468854940097202</cx:pt>
          <cx:pt idx="617">0.00083589857848514505</cx:pt>
          <cx:pt idx="618">0.0018893423479784399</cx:pt>
          <cx:pt idx="619">0.0144643918313057</cx:pt>
          <cx:pt idx="620">0.011524115664177499</cx:pt>
          <cx:pt idx="621">0.0052675705586143302</cx:pt>
          <cx:pt idx="622">0.013905888301532301</cx:pt>
          <cx:pt idx="623">0.0302273937275973</cx:pt>
          <cx:pt idx="624">0.0101905324418463</cx:pt>
          <cx:pt idx="625">0.020991763527459101</cx:pt>
          <cx:pt idx="626">0.052261790656849397</cx:pt>
          <cx:pt idx="627">0.110905208935717</cx:pt>
          <cx:pt idx="628">0.11921826880832601</cx:pt>
          <cx:pt idx="629">0.0871861003159181</cx:pt>
          <cx:pt idx="630">0.020067609197137199</cx:pt>
          <cx:pt idx="631">0.0137174963919414</cx:pt>
          <cx:pt idx="632">-0.088893975243081597</cx:pt>
          <cx:pt idx="633">-0.12721557915557499</cx:pt>
          <cx:pt idx="634">-0.104856690749788</cx:pt>
          <cx:pt idx="635">-0.047237830846471401</cx:pt>
          <cx:pt idx="636">-0.048434363434631797</cx:pt>
          <cx:pt idx="637">-0.037543617620028599</cx:pt>
          <cx:pt idx="638">-0.0185418441613125</cx:pt>
          <cx:pt idx="639">-0.015052059307704301</cx:pt>
          <cx:pt idx="640">-0.0054126192553606203</cx:pt>
          <cx:pt idx="641">-0.00185118852030329</cx:pt>
          <cx:pt idx="642">-4.8936173530909301e-05</cx:pt>
          <cx:pt idx="643">-0.000265590230104492</cx:pt>
          <cx:pt idx="644">7.0692164351920996e-05</cx:pt>
          <cx:pt idx="645">-0.00029019788523293802</cx:pt>
          <cx:pt idx="646">0.00227941714103303</cx:pt>
          <cx:pt idx="647">0.0225659055946584</cx:pt>
          <cx:pt idx="648">0.034548060751435697</cx:pt>
          <cx:pt idx="649">0.021232839330422599</cx:pt>
          <cx:pt idx="650">-0.0028062673655956999</cx:pt>
          <cx:pt idx="651">0.020832972092294601</cx:pt>
          <cx:pt idx="652">0.040156654248570803</cx:pt>
          <cx:pt idx="653">0.0155224864508099</cx:pt>
          <cx:pt idx="654">0.054912781486083001</cx:pt>
          <cx:pt idx="655">0.037077347011325298</cx:pt>
          <cx:pt idx="656">0.0084390362722570403</cx:pt>
          <cx:pt idx="657">-0.035047992674119503</cx:pt>
          <cx:pt idx="658">-0.0068892771720992802</cx:pt>
          <cx:pt idx="659">-0.0185089795477201</cx:pt>
          <cx:pt idx="660">-0.103748534173322</cx:pt>
          <cx:pt idx="661">-0.097627060234611804</cx:pt>
          <cx:pt idx="662">-0.036184635327572101</cx:pt>
          <cx:pt idx="663">-0.029591797124575301</cx:pt>
          <cx:pt idx="664">-0.022017114479031201</cx:pt>
          <cx:pt idx="665">-0.015322823198392401</cx:pt>
          <cx:pt idx="666">-0.011518731666135099</cx:pt>
          <cx:pt idx="667">-0.0065403371118362202</cx:pt>
          <cx:pt idx="668">-0.0020428374921240902</cx:pt>
          <cx:pt idx="669">-0.00059479646211441301</cx:pt>
          <cx:pt idx="670">-0.00144596815084118</cx:pt>
          <cx:pt idx="671">-0.00028730530912360498</cx:pt>
          <cx:pt idx="672">-0.00078688754210776504</cx:pt>
          <cx:pt idx="673">-0.00029833121826369302</cx:pt>
          <cx:pt idx="674">0.00037416478224236601</cx:pt>
          <cx:pt idx="675">0.0092448101834131796</cx:pt>
          <cx:pt idx="676">0.00212203962601256</cx:pt>
          <cx:pt idx="677">-0.0094737040687125993</cx:pt>
          <cx:pt idx="678">8.0455390521786707e-06</cx:pt>
          <cx:pt idx="679">-0.00318253653778474</cx:pt>
          <cx:pt idx="680">-0.0162403787271727</cx:pt>
          <cx:pt idx="681">0.0037973900931679901</cx:pt>
          <cx:pt idx="682">-0.043378915216708301</cx:pt>
          <cx:pt idx="683">-0.0482474848536249</cx:pt>
          <cx:pt idx="684">0.0072041929735772699</cx:pt>
          <cx:pt idx="685">-0.020048712510232498</cx:pt>
          <cx:pt idx="686">-0.026852470198404099</cx:pt>
          <cx:pt idx="687">-0.050306887009017802</cx:pt>
          <cx:pt idx="688">-0.0518959654030723</cx:pt>
          <cx:pt idx="689">-0.033747646006303499</cx:pt>
          <cx:pt idx="690">-0.0081325614834550693</cx:pt>
          <cx:pt idx="691">-0.023849179532606499</cx:pt>
          <cx:pt idx="692">-0.011618441586900599</cx:pt>
          <cx:pt idx="693">-0.014984099797571499</cx:pt>
          <cx:pt idx="694">-0.0116550053698594</cx:pt>
          <cx:pt idx="695">-0.0036990894856695298</cx:pt>
          <cx:pt idx="696">-0.0010650465601259899</cx:pt>
          <cx:pt idx="697">-8.5738657606077798e-05</cx:pt>
          <cx:pt idx="698">1.7555362069332599e-05</cx:pt>
          <cx:pt idx="699">1.39175326586866e-05</cx:pt>
          <cx:pt idx="700">0.00084567204658905304</cx:pt>
          <cx:pt idx="701">0.00099106484450844998</cx:pt>
          <cx:pt idx="702">0.00038612935043997497</cx:pt>
          <cx:pt idx="703">0.00059712442153578098</cx:pt>
          <cx:pt idx="704">-0.015571885392213601</cx:pt>
          <cx:pt idx="705">-0.035513987329548503</cx:pt>
          <cx:pt idx="706">-0.019602703951046199</cx:pt>
          <cx:pt idx="707">-0.020381120892516799</cx:pt>
          <cx:pt idx="708">-0.049800389853659997</cx:pt>
          <cx:pt idx="709">-0.056513893717723598</cx:pt>
          <cx:pt idx="710">-0.059214778761341201</cx:pt>
          <cx:pt idx="711">-0.057978718901879799</cx:pt>
          <cx:pt idx="712">-0.043136696509790497</cx:pt>
          <cx:pt idx="713">-0.0279502601016779</cx:pt>
          <cx:pt idx="714">-0.0364066617535082</cx:pt>
          <cx:pt idx="715">-0.022393019372427301</cx:pt>
          <cx:pt idx="716">-0.018076212890265599</cx:pt>
          <cx:pt idx="717">-0.0030127213896871401</cx:pt>
          <cx:pt idx="718">-0.00086575713981351199</cx:pt>
          <cx:pt idx="719">-0.00333653746037068</cx:pt>
          <cx:pt idx="720">-0.0036017427850769902</cx:pt>
          <cx:pt idx="721">-0.0033137293654146899</cx:pt>
          <cx:pt idx="722">-0.00317807550202377</cx:pt>
          <cx:pt idx="723">-0.0029562094830431099</cx:pt>
          <cx:pt idx="724">-0.0011660212290077699</cx:pt>
          <cx:pt idx="725">-0.00016977482138342799</cx:pt>
          <cx:pt idx="726">-0.000205504056080503</cx:pt>
          <cx:pt idx="727">0.00017486839581767199</cx:pt>
          <cx:pt idx="728">-0.00051355628736783805</cx:pt>
          <cx:pt idx="729">6.5113164234191905e-05</cx:pt>
          <cx:pt idx="730">7.5255409915159999e-05</cx:pt>
          <cx:pt idx="731">-0.00024412099761048</cx:pt>
          <cx:pt idx="732">0.0010243504280193</cx:pt>
          <cx:pt idx="733">-0.00660193459148181</cx:pt>
          <cx:pt idx="734">-0.0091569365105401302</cx:pt>
          <cx:pt idx="735">-0.015170169827794001</cx:pt>
          <cx:pt idx="736">-0.016516424302061</cx:pt>
          <cx:pt idx="737">-0.017700461768688499</cx:pt>
          <cx:pt idx="738">-0.026307006831637499</cx:pt>
          <cx:pt idx="739">-0.016604611246936001</cx:pt>
          <cx:pt idx="740">-0.014215606311438599</cx:pt>
          <cx:pt idx="741">-0.0097055376262202599</cx:pt>
          <cx:pt idx="742">-0.018569247041145199</cx:pt>
          <cx:pt idx="743">-0.013646165811512999</cx:pt>
          <cx:pt idx="744">-0.0059988877782873196</cx:pt>
          <cx:pt idx="745">-0.00146140780629962</cx:pt>
          <cx:pt idx="746">-0.00048245303809784002</cx:pt>
          <cx:pt idx="747">-0.00052901483263082601</cx:pt>
          <cx:pt idx="748">-0.000598047452126879</cx:pt>
          <cx:pt idx="749">0.00047838214593178902</cx:pt>
          <cx:pt idx="750">0.00078239307559140904</cx:pt>
          <cx:pt idx="751">-8.2019631744526797e-05</cx:pt>
          <cx:pt idx="752">0.00029039460710771899</cx:pt>
          <cx:pt idx="753">0.00071848104829148201</cx:pt>
          <cx:pt idx="754">-0.00070572188522658504</cx:pt>
          <cx:pt idx="755">-0.00036580960537006498</cx:pt>
          <cx:pt idx="756">0.00034550845903075098</cx:pt>
          <cx:pt idx="757">-0.000191668986288821</cx:pt>
          <cx:pt idx="758">0.00029815781105984001</cx:pt>
          <cx:pt idx="759">0.00040462305799649401</cx:pt>
          <cx:pt idx="760">-0.00025893624222639099</cx:pt>
          <cx:pt idx="761">-0.00058118401805681396</cx:pt>
          <cx:pt idx="762">0.00044991602550185699</cx:pt>
          <cx:pt idx="763">0.00036649029571281201</cx:pt>
          <cx:pt idx="764">0.000107549469308899</cx:pt>
          <cx:pt idx="765">0.00054211205388254499</cx:pt>
          <cx:pt idx="766">-0.0010055749910647001</cx:pt>
          <cx:pt idx="767">-0.00129353488687078</cx:pt>
          <cx:pt idx="768">-0.0026095078362811</cx:pt>
          <cx:pt idx="769">-0.0030409621063792499</cx:pt>
          <cx:pt idx="770">-0.00073335516188595298</cx:pt>
          <cx:pt idx="771">-0.00199005952412488</cx:pt>
          <cx:pt idx="772">-0.00091097326321086796</cx:pt>
          <cx:pt idx="773">-0.00041190425919405299</cx:pt>
          <cx:pt idx="774">-0.00058721435356802899</cx:pt>
          <cx:pt idx="775">-0.00090384403859380795</cx:pt>
          <cx:pt idx="776">-0.00057320088894933098</cx:pt>
          <cx:pt idx="777">9.1237000907579805e-05</cx:pt>
          <cx:pt idx="778">-0.00012823179025653201</cx:pt>
          <cx:pt idx="779">0.00064515976090832004</cx:pt>
          <cx:pt idx="780">-0.00070221442480659999</cx:pt>
          <cx:pt idx="781">-0.00034399316761081798</cx:pt>
          <cx:pt idx="782">-0.00047481668639630598</cx:pt>
          <cx:pt idx="783">-0.00023955252751661801</cx:pt>
          <cx:pt idx="784">6.1453236328795247e-05</cx:pt>
          <cx:pt idx="785">-0.00054859638632438746</cx:pt>
          <cx:pt idx="786">-0.0017515052377706025</cx:pt>
          <cx:pt idx="787">-0.0068641493894978497</cx:pt>
          <cx:pt idx="788">-0.012210675168712125</cx:pt>
          <cx:pt idx="789">-0.0083904706331422493</cx:pt>
          <cx:pt idx="790">-0.0070540744204887753</cx:pt>
          <cx:pt idx="791">-0.0055607579610567996</cx:pt>
          <cx:pt idx="792">0.0059994813435117001</cx:pt>
          <cx:pt idx="793">-0.0061403560378118002</cx:pt>
          <cx:pt idx="794">-0.00053041780659350004</cx:pt>
          <cx:pt idx="795">-0.0036114686216692001</cx:pt>
          <cx:pt idx="796">0.0077360353510188247</cx:pt>
          <cx:pt idx="797">0.0039814942709612503</cx:pt>
          <cx:pt idx="798">0.0026766412545443249</cx:pt>
          <cx:pt idx="799">0.0053030966350243501</cx:pt>
          <cx:pt idx="800">-0.011581537371215325</cx:pt>
          <cx:pt idx="801">-0.0028878575924014748</cx:pt>
          <cx:pt idx="802">0.0059557024874624751</cx:pt>
          <cx:pt idx="803">0.012115927180938076</cx:pt>
          <cx:pt idx="804">0.016295913950231875</cx:pt>
          <cx:pt idx="805">0.0047945953284857998</cx:pt>
          <cx:pt idx="806">0.0079615555659547504</cx:pt>
          <cx:pt idx="807">0.0020923420491742299</cx:pt>
          <cx:pt idx="808">0.00056772945621120748</cx:pt>
          <cx:pt idx="809">-7.4979787340495496e-05</cx:pt>
          <cx:pt idx="810">-3.4739387628647253e-05</cx:pt>
          <cx:pt idx="811">-0.0007784007725746625</cx:pt>
          <cx:pt idx="812">-0.0013679254547123226</cx:pt>
          <cx:pt idx="813">-0.0023818064354791026</cx:pt>
          <cx:pt idx="814">-0.0022996181048030649</cx:pt>
          <cx:pt idx="815">0.0010593586085458826</cx:pt>
          <cx:pt idx="816">-0.0056005966700657253</cx:pt>
          <cx:pt idx="817">-0.0092791075477501248</cx:pt>
          <cx:pt idx="818">-0.0019121380042703576</cx:pt>
          <cx:pt idx="819">0.0099115427903097748</cx:pt>
          <cx:pt idx="820">0.0032632745305234</cx:pt>
          <cx:pt idx="821">0.0011543825097717101</cx:pt>
          <cx:pt idx="822">-0.0074357312583281498</cx:pt>
          <cx:pt idx="823">-0.010461831131376475</cx:pt>
          <cx:pt idx="824">-0.0088871351271064495</cx:pt>
          <cx:pt idx="825">-0.0049685189291835252</cx:pt>
          <cx:pt idx="826">-0.0032179653186533751</cx:pt>
          <cx:pt idx="827">0.00089259051467285746</cx:pt>
          <cx:pt idx="828">-0.0010899170082286276</cx:pt>
          <cx:pt idx="829">0.0048100508356005746</cx:pt>
          <cx:pt idx="830">0.0122842000605902</cx:pt>
          <cx:pt idx="831">0.0076514768172277004</cx:pt>
          <cx:pt idx="832">0.013708379966239675</cx:pt>
          <cx:pt idx="833">0.0121498296692215</cx:pt>
          <cx:pt idx="834">0.011475686090414451</cx:pt>
          <cx:pt idx="835">0.0028219715319676248</cx:pt>
          <cx:pt idx="836">0.00019372335253052401</cx:pt>
          <cx:pt idx="837">9.8812897157261244e-05</cx:pt>
          <cx:pt idx="838">-0.00021255435308308824</cx:pt>
          <cx:pt idx="839">-0.00044876334505417</cx:pt>
          <cx:pt idx="840">-0.00152043153801535</cx:pt>
          <cx:pt idx="841">-0.0019637603540045151</cx:pt>
          <cx:pt idx="842">-0.00390774710583865</cx:pt>
          <cx:pt idx="843">-0.0028067051650773</cx:pt>
          <cx:pt idx="844">0.00012679121311598126</cx:pt>
          <cx:pt idx="845">-0.0089368864070886751</cx:pt>
          <cx:pt idx="846">-0.0034845922776118501</cx:pt>
          <cx:pt idx="847">0.0036466034529942502</cx:pt>
          <cx:pt idx="848">0.0014993536395240725</cx:pt>
          <cx:pt idx="849">0.0011025811533824849</cx:pt>
          <cx:pt idx="850">-0.0053041804237227751</cx:pt>
          <cx:pt idx="851">-0.019651737211523499</cx:pt>
          <cx:pt idx="852">-0.021867192792295549</cx:pt>
          <cx:pt idx="853">-0.023304410304339176</cx:pt>
          <cx:pt idx="854">-0.0084572947715556256</cx:pt>
          <cx:pt idx="855">-0.0049299959086089246</cx:pt>
          <cx:pt idx="856">-0.00936418112173645</cx:pt>
          <cx:pt idx="857">0.0020771695831435324</cx:pt>
          <cx:pt idx="858">-0.00644365995320935</cx:pt>
          <cx:pt idx="859">0.0036061831144377499</cx:pt>
          <cx:pt idx="860">0.016750703659024899</cx:pt>
          <cx:pt idx="861">0.021246518670399124</cx:pt>
          <cx:pt idx="862">0.01142822926799095</cx:pt>
          <cx:pt idx="863">0.00022105456560689299</cx:pt>
          <cx:pt idx="864">-0.0031398705306523002</cx:pt>
          <cx:pt idx="865">9.7587640119250506e-05</cx:pt>
          <cx:pt idx="866">-4.971980588679875e-05</cx:pt>
          <cx:pt idx="867">-0.00051744499564239745</cx:pt>
          <cx:pt idx="868">-0.00074233495540573747</cx:pt>
          <cx:pt idx="869">-0.00207910059812536</cx:pt>
          <cx:pt idx="870">-0.00491037135616465</cx:pt>
          <cx:pt idx="871">-0.0047641414582447498</cx:pt>
          <cx:pt idx="872">0.00147854338033559</cx:pt>
          <cx:pt idx="873">-0.0087438786351349499</cx:pt>
          <cx:pt idx="874">-0.0054867623022569001</cx:pt>
          <cx:pt idx="875">0.0034435844366872749</cx:pt>
          <cx:pt idx="876">0.010983478938266525</cx:pt>
          <cx:pt idx="877">0.020182805906541899</cx:pt>
          <cx:pt idx="878">-0.0044466306675707747</cx:pt>
          <cx:pt idx="879">-0.010311000915609551</cx:pt>
          <cx:pt idx="880">-0.005816547941541325</cx:pt>
          <cx:pt idx="881">-0.0025835966975679748</cx:pt>
          <cx:pt idx="882">-0.01407850130803265</cx:pt>
          <cx:pt idx="883">-0.0077254869820693002</cx:pt>
          <cx:pt idx="884">6.1453236328795247e-05</cx:pt>
          <cx:pt idx="885">-0.00054859638632438746</cx:pt>
          <cx:pt idx="886">-0.0017515052377706025</cx:pt>
          <cx:pt idx="887">-0.0068641493894978497</cx:pt>
          <cx:pt idx="888">-0.012210675168712125</cx:pt>
          <cx:pt idx="889">-0.0083904706331422493</cx:pt>
          <cx:pt idx="890">-0.0070540744204887753</cx:pt>
          <cx:pt idx="891">-0.0055607579610567996</cx:pt>
          <cx:pt idx="892">0.0059994813435117001</cx:pt>
          <cx:pt idx="893">-0.0061403560378118002</cx:pt>
          <cx:pt idx="894">-0.00053041780659350004</cx:pt>
          <cx:pt idx="895">-0.0036114686216692001</cx:pt>
          <cx:pt idx="896">0.0077360353510188247</cx:pt>
          <cx:pt idx="897">0.0039814942709612503</cx:pt>
          <cx:pt idx="898">0.0026766412545443249</cx:pt>
          <cx:pt idx="899">0.0053030966350243501</cx:pt>
          <cx:pt idx="900">-0.011581537371215325</cx:pt>
          <cx:pt idx="901">-0.0028878575924014748</cx:pt>
          <cx:pt idx="902">0.0059557024874624751</cx:pt>
          <cx:pt idx="903">0.012115927180938076</cx:pt>
          <cx:pt idx="904">0.016295913950231875</cx:pt>
          <cx:pt idx="905">0.0047945953284857998</cx:pt>
          <cx:pt idx="906">0.0079615555659547504</cx:pt>
          <cx:pt idx="907">0.0020923420491742299</cx:pt>
          <cx:pt idx="908">0.00056772945621120748</cx:pt>
          <cx:pt idx="909">-7.4979787340495496e-05</cx:pt>
          <cx:pt idx="910">-3.4739387628647253e-05</cx:pt>
          <cx:pt idx="911">-0.0007784007725746625</cx:pt>
          <cx:pt idx="912">-0.0013679254547123226</cx:pt>
          <cx:pt idx="913">-0.0023818064354791026</cx:pt>
          <cx:pt idx="914">-0.0022996181048030649</cx:pt>
          <cx:pt idx="915">0.0010593586085458826</cx:pt>
          <cx:pt idx="916">-0.0056005966700657253</cx:pt>
          <cx:pt idx="917">-0.0092791075477501248</cx:pt>
          <cx:pt idx="918">-0.0019121380042703576</cx:pt>
          <cx:pt idx="919">0.0099115427903097748</cx:pt>
          <cx:pt idx="920">0.0032632745305234</cx:pt>
          <cx:pt idx="921">0.0011543825097717101</cx:pt>
          <cx:pt idx="922">-0.0074357312583281498</cx:pt>
          <cx:pt idx="923">-0.010461831131376475</cx:pt>
          <cx:pt idx="924">-0.0088871351271064495</cx:pt>
          <cx:pt idx="925">-0.0049685189291835252</cx:pt>
          <cx:pt idx="926">-0.0032179653186533751</cx:pt>
          <cx:pt idx="927">0.00089259051467285746</cx:pt>
          <cx:pt idx="928">-0.0010899170082286276</cx:pt>
          <cx:pt idx="929">0.0048100508356005746</cx:pt>
          <cx:pt idx="930">0.0122842000605902</cx:pt>
          <cx:pt idx="931">0.0076514768172277004</cx:pt>
          <cx:pt idx="932">0.013708379966239675</cx:pt>
          <cx:pt idx="933">0.0121498296692215</cx:pt>
          <cx:pt idx="934">0.011475686090414451</cx:pt>
          <cx:pt idx="935">0.0028219715319676248</cx:pt>
          <cx:pt idx="936">0.00019372335253052401</cx:pt>
          <cx:pt idx="937">9.8812897157261244e-05</cx:pt>
          <cx:pt idx="938">-0.00021255435308308824</cx:pt>
          <cx:pt idx="939">-0.00044876334505417</cx:pt>
          <cx:pt idx="940">-0.00152043153801535</cx:pt>
          <cx:pt idx="941">-0.0019637603540045151</cx:pt>
          <cx:pt idx="942">-0.00390774710583865</cx:pt>
          <cx:pt idx="943">-0.0028067051650773</cx:pt>
          <cx:pt idx="944">0.00012679121311598126</cx:pt>
          <cx:pt idx="945">-0.0089368864070886751</cx:pt>
          <cx:pt idx="946">-0.0034845922776118501</cx:pt>
          <cx:pt idx="947">0.0036466034529942502</cx:pt>
          <cx:pt idx="948">0.0014993536395240725</cx:pt>
          <cx:pt idx="949">0.0011025811533824849</cx:pt>
          <cx:pt idx="950">-0.0053041804237227751</cx:pt>
          <cx:pt idx="951">-0.019651737211523499</cx:pt>
          <cx:pt idx="952">-0.021867192792295549</cx:pt>
          <cx:pt idx="953">-0.023304410304339176</cx:pt>
          <cx:pt idx="954">-0.0084572947715556256</cx:pt>
          <cx:pt idx="955">-0.0049299959086089246</cx:pt>
          <cx:pt idx="956">-0.00936418112173645</cx:pt>
          <cx:pt idx="957">0.0020771695831435324</cx:pt>
          <cx:pt idx="958">-0.00644365995320935</cx:pt>
          <cx:pt idx="959">0.0036061831144377499</cx:pt>
          <cx:pt idx="960">0.016750703659024899</cx:pt>
          <cx:pt idx="961">0.021246518670399124</cx:pt>
          <cx:pt idx="962">0.01142822926799095</cx:pt>
          <cx:pt idx="963">0.00022105456560689299</cx:pt>
          <cx:pt idx="964">-0.0031398705306523002</cx:pt>
          <cx:pt idx="965">9.7587640119250506e-05</cx:pt>
          <cx:pt idx="966">-4.971980588679875e-05</cx:pt>
          <cx:pt idx="967">-0.00051744499564239745</cx:pt>
          <cx:pt idx="968">-0.00074233495540573747</cx:pt>
          <cx:pt idx="969">-0.00207910059812536</cx:pt>
          <cx:pt idx="970">-0.00491037135616465</cx:pt>
          <cx:pt idx="971">-0.0047641414582447498</cx:pt>
          <cx:pt idx="972">0.00147854338033559</cx:pt>
          <cx:pt idx="973">-0.0087438786351349499</cx:pt>
          <cx:pt idx="974">-0.0054867623022569001</cx:pt>
          <cx:pt idx="975">0.0034435844366872749</cx:pt>
          <cx:pt idx="976">0.010983478938266525</cx:pt>
          <cx:pt idx="977">0.020182805906541899</cx:pt>
          <cx:pt idx="978">-0.0044466306675707747</cx:pt>
          <cx:pt idx="979">-0.010311000915609551</cx:pt>
          <cx:pt idx="980">-0.005816547941541325</cx:pt>
          <cx:pt idx="981">-0.0025835966975679748</cx:pt>
          <cx:pt idx="982">-0.01407850130803265</cx:pt>
          <cx:pt idx="983">-0.0077254869820693002</cx:pt>
          <cx:pt idx="984">6.1453236328795247e-05</cx:pt>
          <cx:pt idx="985">-0.00054859638632438746</cx:pt>
          <cx:pt idx="986">-0.0017515052377706025</cx:pt>
          <cx:pt idx="987">-0.0068641493894978497</cx:pt>
          <cx:pt idx="988">-0.012210675168712125</cx:pt>
          <cx:pt idx="989">-0.0083904706331422493</cx:pt>
          <cx:pt idx="990">-0.0070540744204887753</cx:pt>
          <cx:pt idx="991">-0.0055607579610567996</cx:pt>
          <cx:pt idx="992">0.0059994813435117001</cx:pt>
          <cx:pt idx="993">-0.0061403560378118002</cx:pt>
          <cx:pt idx="994">-0.00053041780659350004</cx:pt>
          <cx:pt idx="995">-0.0036114686216692001</cx:pt>
          <cx:pt idx="996">0.0077360353510188247</cx:pt>
          <cx:pt idx="997">0.0039814942709612503</cx:pt>
          <cx:pt idx="998">0.0026766412545443249</cx:pt>
          <cx:pt idx="999">0.0053030966350243501</cx:pt>
          <cx:pt idx="1000">-0.011581537371215325</cx:pt>
          <cx:pt idx="1001">-0.0028878575924014748</cx:pt>
          <cx:pt idx="1002">0.0059557024874624751</cx:pt>
          <cx:pt idx="1003">0.012115927180938076</cx:pt>
          <cx:pt idx="1004">0.016295913950231875</cx:pt>
          <cx:pt idx="1005">0.0047945953284857998</cx:pt>
          <cx:pt idx="1006">0.0079615555659547504</cx:pt>
          <cx:pt idx="1007">0.0020923420491742299</cx:pt>
          <cx:pt idx="1008">0.00056772945621120748</cx:pt>
          <cx:pt idx="1009">-7.4979787340495496e-05</cx:pt>
          <cx:pt idx="1010">-3.4739387628647253e-05</cx:pt>
          <cx:pt idx="1011">-0.0007784007725746625</cx:pt>
          <cx:pt idx="1012">-0.0013679254547123226</cx:pt>
          <cx:pt idx="1013">-0.0023818064354791026</cx:pt>
          <cx:pt idx="1014">-0.0022996181048030649</cx:pt>
          <cx:pt idx="1015">0.0010593586085458826</cx:pt>
          <cx:pt idx="1016">-0.0056005966700657253</cx:pt>
          <cx:pt idx="1017">-0.0092791075477501248</cx:pt>
          <cx:pt idx="1018">-0.0019121380042703576</cx:pt>
          <cx:pt idx="1019">0.0099115427903097748</cx:pt>
          <cx:pt idx="1020">0.0032632745305234</cx:pt>
          <cx:pt idx="1021">0.0011543825097717101</cx:pt>
          <cx:pt idx="1022">-0.0074357312583281498</cx:pt>
          <cx:pt idx="1023">-0.010461831131376475</cx:pt>
          <cx:pt idx="1024">-0.0088871351271064495</cx:pt>
          <cx:pt idx="1025">-0.0049685189291835252</cx:pt>
          <cx:pt idx="1026">-0.0032179653186533751</cx:pt>
          <cx:pt idx="1027">0.00089259051467285746</cx:pt>
          <cx:pt idx="1028">-0.0010899170082286276</cx:pt>
          <cx:pt idx="1029">0.0048100508356005746</cx:pt>
          <cx:pt idx="1030">0.0122842000605902</cx:pt>
          <cx:pt idx="1031">0.0076514768172277004</cx:pt>
          <cx:pt idx="1032">0.013708379966239675</cx:pt>
          <cx:pt idx="1033">0.0121498296692215</cx:pt>
          <cx:pt idx="1034">0.011475686090414451</cx:pt>
          <cx:pt idx="1035">0.0028219715319676248</cx:pt>
          <cx:pt idx="1036">0.00019372335253052401</cx:pt>
          <cx:pt idx="1037">9.8812897157261244e-05</cx:pt>
          <cx:pt idx="1038">-0.00021255435308308824</cx:pt>
          <cx:pt idx="1039">-0.00044876334505417</cx:pt>
          <cx:pt idx="1040">-0.00152043153801535</cx:pt>
          <cx:pt idx="1041">-0.0019637603540045151</cx:pt>
          <cx:pt idx="1042">-0.00390774710583865</cx:pt>
          <cx:pt idx="1043">-0.0028067051650773</cx:pt>
          <cx:pt idx="1044">0.00012679121311598126</cx:pt>
          <cx:pt idx="1045">-0.0089368864070886751</cx:pt>
          <cx:pt idx="1046">-0.0034845922776118501</cx:pt>
          <cx:pt idx="1047">0.0036466034529942502</cx:pt>
          <cx:pt idx="1048">0.0014993536395240725</cx:pt>
          <cx:pt idx="1049">0.0011025811533824849</cx:pt>
          <cx:pt idx="1050">-0.0053041804237227751</cx:pt>
          <cx:pt idx="1051">-0.019651737211523499</cx:pt>
          <cx:pt idx="1052">-0.021867192792295549</cx:pt>
          <cx:pt idx="1053">-0.023304410304339176</cx:pt>
          <cx:pt idx="1054">-0.0084572947715556256</cx:pt>
          <cx:pt idx="1055">-0.0049299959086089246</cx:pt>
          <cx:pt idx="1056">-0.00936418112173645</cx:pt>
          <cx:pt idx="1057">0.0020771695831435324</cx:pt>
          <cx:pt idx="1058">-0.00644365995320935</cx:pt>
          <cx:pt idx="1059">0.0036061831144377499</cx:pt>
          <cx:pt idx="1060">0.016750703659024899</cx:pt>
          <cx:pt idx="1061">0.021246518670399124</cx:pt>
          <cx:pt idx="1062">0.01142822926799095</cx:pt>
          <cx:pt idx="1063">0.00022105456560689299</cx:pt>
          <cx:pt idx="1064">-0.0031398705306523002</cx:pt>
          <cx:pt idx="1065">9.7587640119250506e-05</cx:pt>
          <cx:pt idx="1066">-4.971980588679875e-05</cx:pt>
          <cx:pt idx="1067">-0.00051744499564239745</cx:pt>
          <cx:pt idx="1068">-0.00074233495540573747</cx:pt>
          <cx:pt idx="1069">-0.00207910059812536</cx:pt>
          <cx:pt idx="1070">-0.00491037135616465</cx:pt>
          <cx:pt idx="1071">-0.0047641414582447498</cx:pt>
          <cx:pt idx="1072">0.00147854338033559</cx:pt>
          <cx:pt idx="1073">-0.0087438786351349499</cx:pt>
          <cx:pt idx="1074">-0.0054867623022569001</cx:pt>
          <cx:pt idx="1075">0.0034435844366872749</cx:pt>
          <cx:pt idx="1076">0.010983478938266525</cx:pt>
          <cx:pt idx="1077">0.020182805906541899</cx:pt>
          <cx:pt idx="1078">-0.0044466306675707747</cx:pt>
          <cx:pt idx="1079">-0.010311000915609551</cx:pt>
          <cx:pt idx="1080">-0.005816547941541325</cx:pt>
          <cx:pt idx="1081">-0.0025835966975679748</cx:pt>
          <cx:pt idx="1082">-0.01407850130803265</cx:pt>
          <cx:pt idx="1083">-0.0077254869820693002</cx:pt>
        </cx:lvl>
      </cx:numDim>
    </cx:data>
    <cx:data id="39">
      <cx:numDim type="val">
        <cx:f>Sheet2!$AN$1:$AN$1084</cx:f>
        <cx:lvl ptCount="1084" formatCode="G/通用格式">
          <cx:pt idx="0">0.00027397330674747101</cx:pt>
          <cx:pt idx="1">1.4002717796489901e-05</cx:pt>
          <cx:pt idx="2">-0.00023633447980775401</cx:pt>
          <cx:pt idx="3">0.00053457414260580803</cx:pt>
          <cx:pt idx="4">0.00056354360599543895</cx:pt>
          <cx:pt idx="5">-0.00028307355181785601</cx:pt>
          <cx:pt idx="6">0.00021517501823998801</cx:pt>
          <cx:pt idx="7">0.00055415333441700596</cx:pt>
          <cx:pt idx="8">-0.00077097811565504399</cx:pt>
          <cx:pt idx="9">0.00033321047918939299</cx:pt>
          <cx:pt idx="10">0.00039221859018128601</cx:pt>
          <cx:pt idx="11">-0.00064750942103477605</cx:pt>
          <cx:pt idx="12">-0.00011025454304435</cx:pt>
          <cx:pt idx="13">0.00020441291566897099</cx:pt>
          <cx:pt idx="14">-0.000234494425022598</cx:pt>
          <cx:pt idx="15">-0.0012773570496448</cx:pt>
          <cx:pt idx="16">0.000233300027732179</cx:pt>
          <cx:pt idx="17">0.00027719867918636799</cx:pt>
          <cx:pt idx="18">-2.8779900956090101e-05</cx:pt>
          <cx:pt idx="19">-0.000102325346387161</cx:pt>
          <cx:pt idx="20">0.00036743468662114398</cx:pt>
          <cx:pt idx="21">1.9027706530545701e-05</cx:pt>
          <cx:pt idx="22">-9.9368617869867901e-05</cx:pt>
          <cx:pt idx="23">0.00051080098166609905</cx:pt>
          <cx:pt idx="24">3.6755769203863503e-05</cx:pt>
          <cx:pt idx="25">-0.00050906563934562902</cx:pt>
          <cx:pt idx="26">0.00046535158319358199</cx:pt>
          <cx:pt idx="27">-0.000583735028548495</cx:pt>
          <cx:pt idx="28">-0.000220898126294754</cx:pt>
          <cx:pt idx="29">-0.00040399610343359502</cx:pt>
          <cx:pt idx="30">-0.00063379416361231599</cx:pt>
          <cx:pt idx="31">0.000600036405458499</cx:pt>
          <cx:pt idx="32">0.0010555266736603001</cx:pt>
          <cx:pt idx="33">-0.00098957032560789389</cx:pt>
          <cx:pt idx="34">-0.000102598557949691</cx:pt>
          <cx:pt idx="35">0.000208117786478683</cx:pt>
          <cx:pt idx="36">-0.00052584899210255699</cx:pt>
          <cx:pt idx="37">-0.00022193689864534799</cx:pt>
          <cx:pt idx="38">-0.000825886875978553</cx:pt>
          <cx:pt idx="39">-0.00135218411868841</cx:pt>
          <cx:pt idx="40">-0.00058057888153060198</cx:pt>
          <cx:pt idx="41">-0.00024750154877478702</cx:pt>
          <cx:pt idx="42">-7.2777866242562203e-05</cx:pt>
          <cx:pt idx="43">0.00028960050329890499</cx:pt>
          <cx:pt idx="44">0.0011321232353694601</cx:pt>
          <cx:pt idx="45">0.000507207725077709</cx:pt>
          <cx:pt idx="46">0.000181714043289502</cx:pt>
          <cx:pt idx="47">0.00026906754181355502</cx:pt>
          <cx:pt idx="48">-0.00031894936307206602</cx:pt>
          <cx:pt idx="49">-0.00024536032828464997</cx:pt>
          <cx:pt idx="50">-5.9095934116984301e-05</cx:pt>
          <cx:pt idx="51">-0.00057379235710769199</cx:pt>
          <cx:pt idx="52">0.00049096563568205604</cx:pt>
          <cx:pt idx="53">-4.94921732644215e-05</cx:pt>
          <cx:pt idx="54">-0.000191881715270302</cx:pt>
          <cx:pt idx="55">-1.9773481247783901e-05</cx:pt>
          <cx:pt idx="56">-0.00061454096529895905</cx:pt>
          <cx:pt idx="57">0.000238581263824638</cx:pt>
          <cx:pt idx="58">-0.00039725000751603698</cx:pt>
          <cx:pt idx="59">0.00039447167510564199</cx:pt>
          <cx:pt idx="60">0.00054140588294687903</cx:pt>
          <cx:pt idx="61">-0.000211663727616991</cx:pt>
          <cx:pt idx="62">-0.00045825763017581501</cx:pt>
          <cx:pt idx="63">0.00080868934420646197</cx:pt>
          <cx:pt idx="64">0.00037382899382941502</cx:pt>
          <cx:pt idx="65">0.00088487715962111998</cx:pt>
          <cx:pt idx="66">0.00034630804413003099</cx:pt>
          <cx:pt idx="67">0.00038178807623383498</cx:pt>
          <cx:pt idx="68">0.00049212697527383702</cx:pt>
          <cx:pt idx="69">-0.00071676617084381303</cx:pt>
          <cx:pt idx="70">-0.0035422286880980999</cx:pt>
          <cx:pt idx="71">-0.0050634552651775697</cx:pt>
          <cx:pt idx="72">-0.00600249379753897</cx:pt>
          <cx:pt idx="73">-0.0052869186824844204</cx:pt>
          <cx:pt idx="74">-0.0026677660947466899</cx:pt>
          <cx:pt idx="75">-0.0035146313226406098</cx:pt>
          <cx:pt idx="76">-0.0030721149160636702</cx:pt>
          <cx:pt idx="77">-0.00239090273650144</cx:pt>
          <cx:pt idx="78">-0.00027241211281220899</cx:pt>
          <cx:pt idx="79">-0.00060881756451372396</cx:pt>
          <cx:pt idx="80">0.00026864193920569799</cx:pt>
          <cx:pt idx="81">0.000174494623562507</cx:pt>
          <cx:pt idx="82">0.00022085475862390399</cx:pt>
          <cx:pt idx="83">-0.000106694345388875</cx:pt>
          <cx:pt idx="84">-0.000360078022214173</cx:pt>
          <cx:pt idx="85">-0.000889217308279764</cx:pt>
          <cx:pt idx="86">0.00011918241982387601</cx:pt>
          <cx:pt idx="87">0.00021874293431122801</cx:pt>
          <cx:pt idx="88">-0.00014268126799922901</cx:pt>
          <cx:pt idx="89">-0.00094258522865661905</cx:pt>
          <cx:pt idx="90">-0.00058072438934337397</cx:pt>
          <cx:pt idx="91">-0.00158625024745614</cx:pt>
          <cx:pt idx="92">-0.0028816120869331</cx:pt>
          <cx:pt idx="93">0.0018005326814226801</cx:pt>
          <cx:pt idx="94">0.0010808930151244699</cx:pt>
          <cx:pt idx="95">0.0082564654737656996</cx:pt>
          <cx:pt idx="96">0.011546578300451501</cx:pt>
          <cx:pt idx="97">0.0067788565601171503</cx:pt>
          <cx:pt idx="98">-0.010603068792095801</cx:pt>
          <cx:pt idx="99">-0.024051357102080499</cx:pt>
          <cx:pt idx="100">-0.020434606044585201</cx:pt>
          <cx:pt idx="101">-0.018879060413505101</cx:pt>
          <cx:pt idx="102">-0.0074874818431065497</cx:pt>
          <cx:pt idx="103">-0.0032219997817623399</cx:pt>
          <cx:pt idx="104">-0.012103705863469301</cx:pt>
          <cx:pt idx="105">-0.012224443516655401</cx:pt>
          <cx:pt idx="106">-0.0061429218030941398</cx:pt>
          <cx:pt idx="107">-0.0015956749593250301</cx:pt>
          <cx:pt idx="108">-0.000689037536738101</cx:pt>
          <cx:pt idx="109">-0.000461697190933255</cx:pt>
          <cx:pt idx="110">-0.00052180067593046004</cx:pt>
          <cx:pt idx="111">-0.00022523284671362401</cx:pt>
          <cx:pt idx="112">-8.6242604900138895e-05</cx:pt>
          <cx:pt idx="113">-0.000398148346370946</cx:pt>
          <cx:pt idx="114">0.0028880345438355702</cx:pt>
          <cx:pt idx="115">0.00037498672730845901</cx:pt>
          <cx:pt idx="116">0.00025719899069336397</cx:pt>
          <cx:pt idx="117">0.00042029431562816801</cx:pt>
          <cx:pt idx="118">0.0035779355350757801</cx:pt>
          <cx:pt idx="119">0.00614938657500481</cx:pt>
          <cx:pt idx="120">0.00067101024786261605</cx:pt>
          <cx:pt idx="121">-0.0051215503233190303</cx:pt>
          <cx:pt idx="122">-0.0064886673074741703</cx:pt>
          <cx:pt idx="123">-0.00015623347457475401</cx:pt>
          <cx:pt idx="124">-0.0093805062848489502</cx:pt>
          <cx:pt idx="125">-0.00428040299036092</cx:pt>
          <cx:pt idx="126">-0.014546939518367</cx:pt>
          <cx:pt idx="127">-0.028281450981149599</cx:pt>
          <cx:pt idx="128">-0.023511583648265898</cx:pt>
          <cx:pt idx="129">-0.00932742500077831</cx:pt>
          <cx:pt idx="130">-0.0079723328460223307</cx:pt>
          <cx:pt idx="131">-0.0076213434555184303</cx:pt>
          <cx:pt idx="132">0.00120281959322735</cx:pt>
          <cx:pt idx="133">-0.00096065179612773001</cx:pt>
          <cx:pt idx="134">-0.0112760170282968</cx:pt>
          <cx:pt idx="135">-0.012711036213195999</cx:pt>
          <cx:pt idx="136">-0.0109376034889012</cx:pt>
          <cx:pt idx="137">-0.00045621834573134702</cx:pt>
          <cx:pt idx="138">0.000942484537775785</cx:pt>
          <cx:pt idx="139">-0.00044825220778781799</cx:pt>
          <cx:pt idx="140">-0.00026111068505116499</cx:pt>
          <cx:pt idx="141">-0.0013819479633655101</cx:pt>
          <cx:pt idx="142">0.00025340120424616501</cx:pt>
          <cx:pt idx="143">-7.2674349495606205e-05</cx:pt>
          <cx:pt idx="144">0.0011156881475846299</cx:pt>
          <cx:pt idx="145">-0.0026604803068449698</cx:pt>
          <cx:pt idx="146">-0.0093767463516936499</cx:pt>
          <cx:pt idx="147">-0.0078007819460011799</cx:pt>
          <cx:pt idx="148">-0.0140105976309324</cx:pt>
          <cx:pt idx="149">-0.022224296882263801</cx:pt>
          <cx:pt idx="150">-0.013787372813203301</cx:pt>
          <cx:pt idx="151">-0.0125816146670683</cx:pt>
          <cx:pt idx="152">-0.0109993331414742</cx:pt>
          <cx:pt idx="153">-0.028418195391630902</cx:pt>
          <cx:pt idx="154">-0.046699481063492698</cx:pt>
          <cx:pt idx="155">-0.033921328776772397</cx:pt>
          <cx:pt idx="156">-0.011942918254823401</cx:pt>
          <cx:pt idx="157">-0.031117077258160201</cx:pt>
          <cx:pt idx="158">-0.031366268819844501</cx:pt>
          <cx:pt idx="159">0.0064583704232455798</cx:pt>
          <cx:pt idx="160">-0.0051838532514665303</cx:pt>
          <cx:pt idx="161">0.023607796224004898</cx:pt>
          <cx:pt idx="162">0.018544158814283201</cx:pt>
          <cx:pt idx="163">0.00244547405264427</cx:pt>
          <cx:pt idx="164">-0.0011268870285445201</cx:pt>
          <cx:pt idx="165">0.0038211364981169098</cx:pt>
          <cx:pt idx="166">0.0041622405104099897</cx:pt>
          <cx:pt idx="167">-0.00085778712527034601</cx:pt>
          <cx:pt idx="168">-0.00030461409711992601</cx:pt>
          <cx:pt idx="169">6.8456230841858497e-06</cx:pt>
          <cx:pt idx="170">-0.00170387847746239</cx:pt>
          <cx:pt idx="171">0.0041085960903805901</cx:pt>
          <cx:pt idx="172">0.0026168807834774498</cx:pt>
          <cx:pt idx="173">-0.0098911182503447909</cx:pt>
          <cx:pt idx="174">-0.0144489235301303</cx:pt>
          <cx:pt idx="175">-0.0114064160898622</cx:pt>
          <cx:pt idx="176">-0.0147749316140571</cx:pt>
          <cx:pt idx="177">-0.0089339342243348902</cx:pt>
          <cx:pt idx="178">0.00095505667485695799</cx:pt>
          <cx:pt idx="179">-0.024121446974885798</cx:pt>
          <cx:pt idx="180">-0.014425641714661</cx:pt>
          <cx:pt idx="181">-0.014728365621154401</cx:pt>
          <cx:pt idx="182">-0.018157794127820402</cx:pt>
          <cx:pt idx="183">-0.0296484512943457</cx:pt>
          <cx:pt idx="184">0.00133171871196069</cx:pt>
          <cx:pt idx="185">0.015296360308105701</cx:pt>
          <cx:pt idx="186">-0.0027518117287667699</cx:pt>
          <cx:pt idx="187">-0.0079758666748176998</cx:pt>
          <cx:pt idx="188">-0.015945154295933201</cx:pt>
          <cx:pt idx="189">0.00137111268319132</cx:pt>
          <cx:pt idx="190">-0.0071524481480272802</cx:pt>
          <cx:pt idx="191">0.0078839512536841693</cx:pt>
          <cx:pt idx="192">0.00566396517496908</cx:pt>
          <cx:pt idx="193">0.0086705400284501095</cx:pt>
          <cx:pt idx="194">0.00202808165353521</cx:pt>
          <cx:pt idx="195">-0.000164438431459594</cx:pt>
          <cx:pt idx="196">0.000160935931837876</cx:pt>
          <cx:pt idx="197">0.00095587752191239096</cx:pt>
          <cx:pt idx="198">-0.00228643269102292</cx:pt>
          <cx:pt idx="199">0.00099958744285367747</cx:pt>
          <cx:pt idx="200">0.002258823816327255</cx:pt>
          <cx:pt idx="201">0.00037156329921594498</cx:pt>
          <cx:pt idx="202">-0.00156678951119537</cx:pt>
          <cx:pt idx="203">0.00039455815620207752</cx:pt>
          <cx:pt idx="204">0.00036168849435622001</cx:pt>
          <cx:pt idx="205">-0.0039933603628275003</cx:pt>
          <cx:pt idx="206">-0.0082564956984922007</cx:pt>
          <cx:pt idx="207">-0.015886374770549775</cx:pt>
          <cx:pt idx="208">-0.0058667229695468746</cx:pt>
          <cx:pt idx="209">0.0045636821232823499</cx:pt>
          <cx:pt idx="210">0.0025027995648868751</cx:pt>
          <cx:pt idx="211">0.0037162689126370501</cx:pt>
          <cx:pt idx="212">-0.002865934642993975</cx:pt>
          <cx:pt idx="213">-0.0078621324979037</cx:pt>
          <cx:pt idx="214">0.0037704692276379998</cx:pt>
          <cx:pt idx="215">0.0022739164463548775</cx:pt>
          <cx:pt idx="216">-0.002408397821711455</cx:pt>
          <cx:pt idx="217">0.0032500816831326751</cx:pt>
          <cx:pt idx="218">0.0014851598417948224</cx:pt>
          <cx:pt idx="219">-0.0015386113028118226</cx:pt>
          <cx:pt idx="220">-0.00023669772733689776</cx:pt>
          <cx:pt idx="221">0.0011269698731793875</cx:pt>
          <cx:pt idx="222">0.000283410024837845</cx:pt>
          <cx:pt idx="223">-0.00020402872324664449</cx:pt>
          <cx:pt idx="224">-0.00022833846128791276</cx:pt>
          <cx:pt idx="225">0.00030524317236717247</cx:pt>
          <cx:pt idx="226">4.8484126938933749e-05</cx:pt>
          <cx:pt idx="227">0.001039460461913905</cx:pt>
          <cx:pt idx="228">0.0046088754825929501</cx:pt>
          <cx:pt idx="229">0.0027099970293190498</cx:pt>
          <cx:pt idx="230">0.0041198846119966</cx:pt>
          <cx:pt idx="231">0.0045471855630357253</cx:pt>
          <cx:pt idx="232">-0.0032731570998351749</cx:pt>
          <cx:pt idx="233">-0.014235950333536499</cx:pt>
          <cx:pt idx="234">-0.0098154170523607996</cx:pt>
          <cx:pt idx="235">-0.0140815954082627</cx:pt>
          <cx:pt idx="236">-0.0066841977399846753</cx:pt>
          <cx:pt idx="237">0.0029605336344703998</cx:pt>
          <cx:pt idx="238">0.0045758704456062499</cx:pt>
          <cx:pt idx="239">-0.0025158888734080251</cx:pt>
          <cx:pt idx="240">-0.0062264927611766253</cx:pt>
          <cx:pt idx="241">-0.005087701287424925</cx:pt>
          <cx:pt idx="242">0.00097739849062973257</cx:pt>
          <cx:pt idx="243">0.0056275445004143254</cx:pt>
          <cx:pt idx="244">0.0040388126145110004</cx:pt>
          <cx:pt idx="245">0.0028441793226609748</cx:pt>
          <cx:pt idx="246">0.0025400573218108749</cx:pt>
          <cx:pt idx="247">0.0040086153450341749</cx:pt>
          <cx:pt idx="248">-0.0020047368497810177</cx:pt>
          <cx:pt idx="249">-0.0015626408969094175</cx:pt>
          <cx:pt idx="250">0.00089398634290202995</cx:pt>
          <cx:pt idx="251">4.9044106601956998e-05</cx:pt>
          <cx:pt idx="252">3.0731301257546749e-05</cx:pt>
          <cx:pt idx="253">-9.7763018547752749e-05</cx:pt>
          <cx:pt idx="254">0.00085173272545135004</cx:pt>
          <cx:pt idx="255">0.0019900119521413448</cx:pt>
          <cx:pt idx="256">0.0039962007364626496</cx:pt>
          <cx:pt idx="257">0.0091454499057008753</cx:pt>
          <cx:pt idx="258">0.0057199866014326752</cx:pt>
          <cx:pt idx="259">-0.001866691146517645</cx:pt>
          <cx:pt idx="260">-0.0025852622118300501</cx:pt>
          <cx:pt idx="261">-0.0092586053330076506</cx:pt>
          <cx:pt idx="262">-0.0013573675087533801</cx:pt>
          <cx:pt idx="263">-0.0026163960622174248</cx:pt>
          <cx:pt idx="264">-0.0019841753907529477</cx:pt>
          <cx:pt idx="265">0.0030158890818607498</cx:pt>
          <cx:pt idx="266">-0.0053173456723971998</cx:pt>
          <cx:pt idx="267">-0.0078091130418371504</cx:pt>
          <cx:pt idx="268">-0.00347827055816715</cx:pt>
          <cx:pt idx="269">-0.00240364103172142</cx:pt>
          <cx:pt idx="270">-0.00046178881852974</cx:pt>
          <cx:pt idx="271">0.00040330350734791253</cx:pt>
          <cx:pt idx="272">-0.0042878918264870501</cx:pt>
          <cx:pt idx="273">-0.0016761040272079549</cx:pt>
          <cx:pt idx="274">-0.00083543331095785745</cx:pt>
          <cx:pt idx="275">0.0043354243389481248</cx:pt>
          <cx:pt idx="276">-0.0012974856752157851</cx:pt>
          <cx:pt idx="277">-9.383226893435675e-05</cx:pt>
          <cx:pt idx="278">0.0012249336899392775</cx:pt>
          <cx:pt idx="279">2.75981493558665e-05</cx:pt>
          <cx:pt idx="280">-9.1108134826103999e-05</cx:pt>
          <cx:pt idx="281">0.00020451070466152551</cx:pt>
          <cx:pt idx="282">0.00051114980989095001</cx:pt>
          <cx:pt idx="283">0.0024615357843771851</cx:pt>
          <cx:pt idx="284">0.0049621974256215499</cx:pt>
          <cx:pt idx="285">0.010141343399622626</cx:pt>
          <cx:pt idx="286">0.010315442927047801</cx:pt>
          <cx:pt idx="287">-0.00072273031496120001</cx:pt>
          <cx:pt idx="288">-0.0013296057639098551</cx:pt>
          <cx:pt idx="289">-0.0024310521308531976</cx:pt>
          <cx:pt idx="290">0.012360358159347575</cx:pt>
          <cx:pt idx="291">0.0082147192823807252</cx:pt>
          <cx:pt idx="292">-0.00021390049497843025</cx:pt>
          <cx:pt idx="293">-0.00041630546983286999</cx:pt>
          <cx:pt idx="294">-0.0046913077903566504</cx:pt>
          <cx:pt idx="295">-0.0025607942985967501</cx:pt>
          <cx:pt idx="296">0.0025144147231212</cx:pt>
          <cx:pt idx="297">-0.0018034062012407125</cx:pt>
          <cx:pt idx="298">0.0046296263228937252</cx:pt>
          <cx:pt idx="299">0.0096371594720494405</cx:pt>
          <cx:pt idx="300">-0.0082164460403428199</cx:pt>
          <cx:pt idx="301">0.0121563949361629</cx:pt>
          <cx:pt idx="302">-0.0068884516816493596</cx:pt>
          <cx:pt idx="303">0.00210444786140055</cx:pt>
          <cx:pt idx="304">0.0062417461241610099</cx:pt>
          <cx:pt idx="305">-0.0035281423388981801</cx:pt>
          <cx:pt idx="306">-0.00049297266010476203</cx:pt>
          <cx:pt idx="307">0.000152117085154587</cx:pt>
          <cx:pt idx="308">0.00052974691814766401</cx:pt>
          <cx:pt idx="309">0.00064768670381945505</cx:pt>
          <cx:pt idx="310">0.0017575470510738801</cx:pt>
          <cx:pt idx="311">0.0075080196798259797</cx:pt>
          <cx:pt idx="312">0.0299269161214347</cx:pt>
          <cx:pt idx="313">0.042783933607654798</cx:pt>
          <cx:pt idx="314">0.050707175757091903</cx:pt>
          <cx:pt idx="315">0.0462986016918168</cx:pt>
          <cx:pt idx="316">0.026864544098444201</cx:pt>
          <cx:pt idx="317">0.021973465231112599</cx:pt>
          <cx:pt idx="318">0.049515285803300502</cx:pt>
          <cx:pt idx="319">0.046302093285138901</cx:pt>
          <cx:pt idx="320">0.0094436622927892601</cx:pt>
          <cx:pt idx="321">-0.0113064098564075</cx:pt>
          <cx:pt idx="322">-0.016298192992224</cx:pt>
          <cx:pt idx="323">-0.0123374792707002</cx:pt>
          <cx:pt idx="324">-0.0167979764741484</cx:pt>
          <cx:pt idx="325">0.0107528004554881</cx:pt>
          <cx:pt idx="326">0.020326489521146601</cx:pt>
          <cx:pt idx="327">0.024637270661505398</cx:pt>
          <cx:pt idx="328">0.0189141546841534</cx:pt>
          <cx:pt idx="329">0.010876035073894201</cx:pt>
          <cx:pt idx="330">-0.0132785014014616</cx:pt>
          <cx:pt idx="331">5.71275323857411e-05</cx:pt>
          <cx:pt idx="332">-0.00190286951967306</cx:pt>
          <cx:pt idx="333">-0.0036649990412443798</cx:pt>
          <cx:pt idx="334">-0.0017861767706952099</cx:pt>
          <cx:pt idx="335">0.00011605674654010101</cx:pt>
          <cx:pt idx="336">-0.00067679506594606903</cx:pt>
          <cx:pt idx="337">0.00089203115961687598</cx:pt>
          <cx:pt idx="338">0.00103512968638737</cx:pt>
          <cx:pt idx="339">0.0015096683352036899</cx:pt>
          <cx:pt idx="340">0.020205054576727902</cx:pt>
          <cx:pt idx="341">0.017997605820513601</cx:pt>
          <cx:pt idx="342">0.036429333416938797</cx:pt>
          <cx:pt idx="343">0.0375837984185192</cx:pt>
          <cx:pt idx="344">0.020934453250462701</cx:pt>
          <cx:pt idx="345">0.026088958994007799</cx:pt>
          <cx:pt idx="346">0.026345138092913001</cx:pt>
          <cx:pt idx="347">-0.0073850627946526904</cx:pt>
          <cx:pt idx="348">-0.0283284696127417</cx:pt>
          <cx:pt idx="349">-0.073296658521668598</cx:pt>
          <cx:pt idx="350">-0.051651091714662298</cx:pt>
          <cx:pt idx="351">-0.039783952916457997</cx:pt>
          <cx:pt idx="352">-0.00075996433649261298</cx:pt>
          <cx:pt idx="353">0.013644309601732201</cx:pt>
          <cx:pt idx="354">-0.0013201218000278899</cx:pt>
          <cx:pt idx="355">0.016620127304992901</cx:pt>
          <cx:pt idx="356">-0.0068696240150383303</cx:pt>
          <cx:pt idx="357">-0.0063977753204373603</cx:pt>
          <cx:pt idx="358">-0.0161736795160543</cx:pt>
          <cx:pt idx="359">-0.0045567106452479196</cx:pt>
          <cx:pt idx="360">-0.0031976533396527599</cx:pt>
          <cx:pt idx="361">-0.0027057878096017102</cx:pt>
          <cx:pt idx="362">-0.00130537334832115</cx:pt>
          <cx:pt idx="363">0.000468560540981691</cx:pt>
          <cx:pt idx="364">-0.000481530352455882</cx:pt>
          <cx:pt idx="365">-0.00017227415702420899</cx:pt>
          <cx:pt idx="366">0.0022494088591464398</cx:pt>
          <cx:pt idx="367">0.00040870780349015903</cx:pt>
          <cx:pt idx="368">-0.0027149796112308101</cx:pt>
          <cx:pt idx="369">-0.012995987513248399</cx:pt>
          <cx:pt idx="370">0.0052443832578624901</cx:pt>
          <cx:pt idx="371">-0.0087194554765412206</cx:pt>
          <cx:pt idx="372">-0.020822503797746299</cx:pt>
          <cx:pt idx="373">-0.0039648121716377603</cx:pt>
          <cx:pt idx="374">-0.0037809848812632202</cx:pt>
          <cx:pt idx="375">0.0040241726287668098</cx:pt>
          <cx:pt idx="376">-0.073582065270976896</cx:pt>
          <cx:pt idx="377">-0.070732831675781496</cx:pt>
          <cx:pt idx="378">-0.027721334229573201</cx:pt>
          <cx:pt idx="379">-0.040435371139671702</cx:pt>
          <cx:pt idx="380">0.0115180570127024</cx:pt>
          <cx:pt idx="381">0.052938954941350903</cx:pt>
          <cx:pt idx="382">0.038800727065537999</cx:pt>
          <cx:pt idx="383">0.0091883842211446104</cx:pt>
          <cx:pt idx="384">-0.0070557349951567497</cx:pt>
          <cx:pt idx="385">-0.0122974873541734</cx:pt>
          <cx:pt idx="386">-0.0057887268922985798</cx:pt>
          <cx:pt idx="387">-0.020632598968076701</cx:pt>
          <cx:pt idx="388">-0.0115688526865876</cx:pt>
          <cx:pt idx="389">-0.00016483957090334899</cx:pt>
          <cx:pt idx="390">0.0014060399247277299</cx:pt>
          <cx:pt idx="391">0.00053107038423594799</cx:pt>
          <cx:pt idx="392">0.00035703168868246902</cx:pt>
          <cx:pt idx="393">0.00017132458792228601</cx:pt>
          <cx:pt idx="394">0.00034037666867469399</cx:pt>
          <cx:pt idx="395">-0.0021680182571610098</cx:pt>
          <cx:pt idx="396">-0.015422390617358599</cx:pt>
          <cx:pt idx="397">-0.041924314273501399</cx:pt>
          <cx:pt idx="398">-0.0075146791075339798</cx:pt>
          <cx:pt idx="399">-0.032109096480786997</cx:pt>
          <cx:pt idx="400">-0.053219494697848799</cx:pt>
          <cx:pt idx="401">-0.054887322534645101</cx:pt>
          <cx:pt idx="402">-0.057166889076833101</cx:pt>
          <cx:pt idx="403">-0.056475539093964099</cx:pt>
          <cx:pt idx="404">-0.062516834588819806</cx:pt>
          <cx:pt idx="405">-0.035226438673105299</cx:pt>
          <cx:pt idx="406">-0.031804883741179298</cx:pt>
          <cx:pt idx="407">-0.020946741307503701</cx:pt>
          <cx:pt idx="408">0.018994030105057</cx:pt>
          <cx:pt idx="409">0.057085447112908902</cx:pt>
          <cx:pt idx="410">0.028938611930972899</cx:pt>
          <cx:pt idx="411">0.0070529592712473598</cx:pt>
          <cx:pt idx="412">-0.024573455036659201</cx:pt>
          <cx:pt idx="413">-0.022977296121631501</cx:pt>
          <cx:pt idx="414">-0.024517779279407199</cx:pt>
          <cx:pt idx="415">-0.022662298594288199</cx:pt>
          <cx:pt idx="416">-0.0065343229511366802</cx:pt>
          <cx:pt idx="417">0.00175160806237289</cx:pt>
          <cx:pt idx="418">0.00156641341466648</cx:pt>
          <cx:pt idx="419">-0.00058994394340633797</cx:pt>
          <cx:pt idx="420">-0.00026981848730668801</cx:pt>
          <cx:pt idx="421">-0.0014523574151448001</cx:pt>
          <cx:pt idx="422">0.00070496152836268405</cx:pt>
          <cx:pt idx="423">-0.0088353951922033099</cx:pt>
          <cx:pt idx="424">-0.024543506565599799</cx:pt>
          <cx:pt idx="425">-0.041924736605276902</cx:pt>
          <cx:pt idx="426">-0.027368886806904299</cx:pt>
          <cx:pt idx="427">-0.037168890171801597</cx:pt>
          <cx:pt idx="428">-0.059055810215384599</cx:pt>
          <cx:pt idx="429">-0.073460049995201906</cx:pt>
          <cx:pt idx="430">-0.098203521338549704</cx:pt>
          <cx:pt idx="431">-0.083149996296238302</cx:pt>
          <cx:pt idx="432">-0.054626457872123703</cx:pt>
          <cx:pt idx="433">0.016275576073771999</cx:pt>
          <cx:pt idx="434">0.033005800295158802</cx:pt>
          <cx:pt idx="435">0.0301803579445801</cx:pt>
          <cx:pt idx="436">0.036966690055984998</cx:pt>
          <cx:pt idx="437">0.0027686700840183699</cx:pt>
          <cx:pt idx="438">0.011186702607144199</cx:pt>
          <cx:pt idx="439">-0.011472964895843801</cx:pt>
          <cx:pt idx="440">-0.021673728233385099</cx:pt>
          <cx:pt idx="441">-0.039888944696524702</cx:pt>
          <cx:pt idx="442">-0.0305979738583682</cx:pt>
          <cx:pt idx="443">-0.020763113920212701</cx:pt>
          <cx:pt idx="444">8.6931564581416e-05</cx:pt>
          <cx:pt idx="445">0.00184764255576922</cx:pt>
          <cx:pt idx="446">0.00081366528268279003</cx:pt>
          <cx:pt idx="447">0.00010402795784685799</cx:pt>
          <cx:pt idx="448">0.00074899365462439895</cx:pt>
          <cx:pt idx="449">-0.00033433309145194999</cx:pt>
          <cx:pt idx="450">-0.00073979551166397097</cx:pt>
          <cx:pt idx="451">-0.00588797160271311</cx:pt>
          <cx:pt idx="452">-0.022475485781408899</cx:pt>
          <cx:pt idx="453">-0.043220588945383498</cx:pt>
          <cx:pt idx="454">-0.057380940331677503</cx:pt>
          <cx:pt idx="455">-0.072811879422660097</cx:pt>
          <cx:pt idx="456">-0.073472877899102507</cx:pt>
          <cx:pt idx="457">-0.081987380172493296</cx:pt>
          <cx:pt idx="458">-0.082843599759974296</cx:pt>
          <cx:pt idx="459">-0.059465314553918902</cx:pt>
          <cx:pt idx="460">-0.0214704385781514</cx:pt>
          <cx:pt idx="461">0.038538751844612203</cx:pt>
          <cx:pt idx="462">0.0581566269626341</cx:pt>
          <cx:pt idx="463">0.023327341729543798</cx:pt>
          <cx:pt idx="464">0.040385473159940399</cx:pt>
          <cx:pt idx="465">0.018476292619926799</cx:pt>
          <cx:pt idx="466">0.0135118971357192</cx:pt>
          <cx:pt idx="467">0.0015507263022472</cx:pt>
          <cx:pt idx="468">-0.026694727069383101</cx:pt>
          <cx:pt idx="469">-0.021793588789816899</cx:pt>
          <cx:pt idx="470">-0.0128817106138297</cx:pt>
          <cx:pt idx="471">-0.00036929198999091802</cx:pt>
          <cx:pt idx="472">0.00322302440047194</cx:pt>
          <cx:pt idx="473">0.0037855599644566799</cx:pt>
          <cx:pt idx="474">0.00087136621224694804</cx:pt>
          <cx:pt idx="475">0.0010001339219048099</cx:pt>
          <cx:pt idx="476">0.00043271909778981599</cx:pt>
          <cx:pt idx="477">0.000433537870978146</cx:pt>
          <cx:pt idx="478">0.00044723341211564099</cx:pt>
          <cx:pt idx="479">-0.0030500794862434902</cx:pt>
          <cx:pt idx="480">-0.015739499645350999</cx:pt>
          <cx:pt idx="481">-0.020979708298531199</cx:pt>
          <cx:pt idx="482">-0.055860769671914397</cx:pt>
          <cx:pt idx="483">-0.091951787306281105</cx:pt>
          <cx:pt idx="484">-0.081515801451929104</cx:pt>
          <cx:pt idx="485">-0.063412158915993</cx:pt>
          <cx:pt idx="486">-0.056432726988408698</cx:pt>
          <cx:pt idx="487">0.00209195602865402</cx:pt>
          <cx:pt idx="488">0.0299815447101223</cx:pt>
          <cx:pt idx="489">0.0618836856004907</cx:pt>
          <cx:pt idx="490">0.066374670026727298</cx:pt>
          <cx:pt idx="491">0.0078237979178618806</cx:pt>
          <cx:pt idx="492">0.033754964216583097</cx:pt>
          <cx:pt idx="493">0.0280562154593069</cx:pt>
          <cx:pt idx="494">0.0087973537823766799</cx:pt>
          <cx:pt idx="495">-0.0100056712234175</cx:pt>
          <cx:pt idx="496">-0.018614605879361899</cx:pt>
          <cx:pt idx="497">-0.0146635877887738</cx:pt>
          <cx:pt idx="498">-0.0140550110376971</cx:pt>
          <cx:pt idx="499">-0.0089295902636692195</cx:pt>
          <cx:pt idx="500">0.0069358937334725503</cx:pt>
          <cx:pt idx="501">0.0054121584664970799</cx:pt>
          <cx:pt idx="502">0.00070525417369615695</cx:pt>
          <cx:pt idx="503">-8.2082563008042996e-05</cx:pt>
          <cx:pt idx="504">0.000424101253610244</cx:pt>
          <cx:pt idx="505">0.000100487878778194</cx:pt>
          <cx:pt idx="506">-0.00022827827349892899</cx:pt>
          <cx:pt idx="507">0.0012610132848015401</cx:pt>
          <cx:pt idx="508">-0.0098227492244331305</cx:pt>
          <cx:pt idx="509">-0.0167690003963392</cx:pt>
          <cx:pt idx="510">-0.037566754980243602</cx:pt>
          <cx:pt idx="511">-0.076105887862791502</cx:pt>
          <cx:pt idx="512">-0.0865833627418158</cx:pt>
          <cx:pt idx="513">-0.055445683239029597</cx:pt>
          <cx:pt idx="514">-0.0018074753421421701</cx:pt>
          <cx:pt idx="515">0.0178942595272884</cx:pt>
          <cx:pt idx="516">0.048821799401868302</cx:pt>
          <cx:pt idx="517">0.062590684693517307</cx:pt>
          <cx:pt idx="518">0.000758537783856531</cx:pt>
          <cx:pt idx="519">0.031041955099874001</cx:pt>
          <cx:pt idx="520">0.0180693144281109</cx:pt>
          <cx:pt idx="521">0.0087638228831326305</cx:pt>
          <cx:pt idx="522">-0.0082894759612233901</cx:pt>
          <cx:pt idx="523">-0.038014862688607598</cx:pt>
          <cx:pt idx="524">-0.042403934517882401</cx:pt>
          <cx:pt idx="525">-0.036766638277455299</cx:pt>
          <cx:pt idx="526">-0.025790324996517799</cx:pt>
          <cx:pt idx="527">-0.0122454735808726</cx:pt>
          <cx:pt idx="528">0.0117377342889705</cx:pt>
          <cx:pt idx="529">0.0049763403181778002</cx:pt>
          <cx:pt idx="530">0.00046718157815988</cx:pt>
          <cx:pt idx="531">8.2898887879319103e-05</cx:pt>
          <cx:pt idx="532">-0.00057612706194937495</cx:pt>
          <cx:pt idx="533">0.000195681204525637</cx:pt>
          <cx:pt idx="534">0.00131455631066977</cx:pt>
          <cx:pt idx="535">0.0031575165341499898</cx:pt>
          <cx:pt idx="536">-0.0066379341842468303</cx:pt>
          <cx:pt idx="537">-0.027119605340194801</cx:pt>
          <cx:pt idx="538">-0.042697470987821298</cx:pt>
          <cx:pt idx="539">-0.059962403851708999</cx:pt>
          <cx:pt idx="540">-0.0505972284196455</cx:pt>
          <cx:pt idx="541">-0.029009089364968901</cx:pt>
          <cx:pt idx="542">0.023650723292125701</cx:pt>
          <cx:pt idx="543">0.053681900390576097</cx:pt>
          <cx:pt idx="544">0.0425608005988974</cx:pt>
          <cx:pt idx="545">0.044559172152241401</cx:pt>
          <cx:pt idx="546">0.0081040656384354197</cx:pt>
          <cx:pt idx="547">0.018158052290311599</cx:pt>
          <cx:pt idx="548">0.010556251897642499</cx:pt>
          <cx:pt idx="549">0.0078715734650367398</cx:pt>
          <cx:pt idx="550">-0.00070258007205424502</cx:pt>
          <cx:pt idx="551">-0.028398486845371999</cx:pt>
          <cx:pt idx="552">-0.039305852777098998</cx:pt>
          <cx:pt idx="553">-0.038340642875617899</cx:pt>
          <cx:pt idx="554">-0.031224286694682</cx:pt>
          <cx:pt idx="555">-0.00362426507959296</cx:pt>
          <cx:pt idx="556">0.0019326808178146001</cx:pt>
          <cx:pt idx="557">0.0031589749375923802</cx:pt>
          <cx:pt idx="558">0.00061971317698600401</cx:pt>
          <cx:pt idx="559">0.00046809882759537701</cx:pt>
          <cx:pt idx="560">-0.00055220150137294901</cx:pt>
          <cx:pt idx="561">-0.00066334401913649399</cx:pt>
          <cx:pt idx="562">0.0039925058055589801</cx:pt>
          <cx:pt idx="563">0.014338467164683399</cx:pt>
          <cx:pt idx="564">0.0090599554163710103</cx:pt>
          <cx:pt idx="565">-0.022090961759713399</cx:pt>
          <cx:pt idx="566">-0.028520536323010898</cx:pt>
          <cx:pt idx="567">-0.044046763280094103</cx:pt>
          <cx:pt idx="568">-0.031012438152701501</cx:pt>
          <cx:pt idx="569">-0.016103628781540199</cx:pt>
          <cx:pt idx="570">0.046023348550935803</cx:pt>
          <cx:pt idx="571">0.074133176638438505</cx:pt>
          <cx:pt idx="572">0.041283794199634301</cx:pt>
          <cx:pt idx="573">-0.0151229751923858</cx:pt>
          <cx:pt idx="574">0.0113039774843375</cx:pt>
          <cx:pt idx="575">0.0210010548231911</cx:pt>
          <cx:pt idx="576">0.0254194747675013</cx:pt>
          <cx:pt idx="577">0.051781858950341701</cx:pt>
          <cx:pt idx="578">0.036934860238600098</cx:pt>
          <cx:pt idx="579">-0.0170697718016753</cx:pt>
          <cx:pt idx="580">-0.0123349134004637</cx:pt>
          <cx:pt idx="581">-0.016534533180079799</cx:pt>
          <cx:pt idx="582">-0.0064896649193332996</cx:pt>
          <cx:pt idx="583">0.0065275568326040997</cx:pt>
          <cx:pt idx="584">0.0048979939184638898</cx:pt>
          <cx:pt idx="585">0.00220972070668041</cx:pt>
          <cx:pt idx="586">0.00163138980787037</cx:pt>
          <cx:pt idx="587">-3.0403153011503499e-05</cx:pt>
          <cx:pt idx="588">-0.00030161868725319898</cx:pt>
          <cx:pt idx="589">-0.00018311403518794699</cx:pt>
          <cx:pt idx="590">0.0080400707897968302</cx:pt>
          <cx:pt idx="591">0.0136408675292115</cx:pt>
          <cx:pt idx="592">0.018333422859198902</cx:pt>
          <cx:pt idx="593">-0.0013040325992932701</cx:pt>
          <cx:pt idx="594">-0.0191676163389044</cx:pt>
          <cx:pt idx="595">-0.041982456878378101</cx:pt>
          <cx:pt idx="596">-0.038644800754163301</cx:pt>
          <cx:pt idx="597">-0.028691274572526598</cx:pt>
          <cx:pt idx="598">0.0141841976802365</cx:pt>
          <cx:pt idx="599">0.012774868601857999</cx:pt>
          <cx:pt idx="600">0.012218830929298201</cx:pt>
          <cx:pt idx="601">0.013609133078755</cx:pt>
          <cx:pt idx="602">0.027451778544071999</cx:pt>
          <cx:pt idx="603">0.036076489385144198</cx:pt>
          <cx:pt idx="604">0.0193985580236384</cx:pt>
          <cx:pt idx="605">0.0433634425699665</cx:pt>
          <cx:pt idx="606">0.0333417860158974</cx:pt>
          <cx:pt idx="607">0.0069050837504899499</cx:pt>
          <cx:pt idx="608">-0.021950353390609099</cx:pt>
          <cx:pt idx="609">-0.012893358626952</cx:pt>
          <cx:pt idx="610">0.0039228634316805797</cx:pt>
          <cx:pt idx="611">0.0153728311962008</cx:pt>
          <cx:pt idx="612">0.0063502947517292303</cx:pt>
          <cx:pt idx="613">0.00192762178235588</cx:pt>
          <cx:pt idx="614">0.00013012973952243199</cx:pt>
          <cx:pt idx="615">0.00030048413102307401</cx:pt>
          <cx:pt idx="616">-0.00065922503996064497</cx:pt>
          <cx:pt idx="617">0.000220066916163525</cx:pt>
          <cx:pt idx="618">0.0019186330005624701</cx:pt>
          <cx:pt idx="619">0.0024207724384375799</cx:pt>
          <cx:pt idx="620">0.0111769183995921</cx:pt>
          <cx:pt idx="621">0.010370130935840501</cx:pt>
          <cx:pt idx="622">-0.0125881634718066</cx:pt>
          <cx:pt idx="623">-0.031160783713399198</cx:pt>
          <cx:pt idx="624">-0.030310135809756601</cx:pt>
          <cx:pt idx="625">0.0065829107358710698</cx:pt>
          <cx:pt idx="626">-0.021181448788111401</cx:pt>
          <cx:pt idx="627">0.0082896073197064202</cx:pt>
          <cx:pt idx="628">0.0087593738442391794</cx:pt>
          <cx:pt idx="629">0.036695517007567603</cx:pt>
          <cx:pt idx="630">0.0468557334356915</cx:pt>
          <cx:pt idx="631">0.0201100116937253</cx:pt>
          <cx:pt idx="632">-0.0154676593414226</cx:pt>
          <cx:pt idx="633">-0.0044609092543317196</cx:pt>
          <cx:pt idx="634">0.0080481957609717693</cx:pt>
          <cx:pt idx="635">-0.0071531495601435202</cx:pt>
          <cx:pt idx="636">-0.015832802941304201</cx:pt>
          <cx:pt idx="637">0.00183112004523778</cx:pt>
          <cx:pt idx="638">0.0081044672929173906</cx:pt>
          <cx:pt idx="639">0.013470501134031801</cx:pt>
          <cx:pt idx="640">0.00699649964183698</cx:pt>
          <cx:pt idx="641">0.0032749962208220101</cx:pt>
          <cx:pt idx="642">-0.0011350533285082601</cx:pt>
          <cx:pt idx="643">-0.0010001519391352001</cx:pt>
          <cx:pt idx="644">-0.000210628130764994</cx:pt>
          <cx:pt idx="645">0.00082436068645180003</cx:pt>
          <cx:pt idx="646">0.00063594365027078398</cx:pt>
          <cx:pt idx="647">-0.00224262927712069</cx:pt>
          <cx:pt idx="648">-0.0030498664954614401</cx:pt>
          <cx:pt idx="649">-0.0039839630455532496</cx:pt>
          <cx:pt idx="650">-0.019603752781388699</cx:pt>
          <cx:pt idx="651">-0.030634424491296199</cx:pt>
          <cx:pt idx="652">-0.0208002936317137</cx:pt>
          <cx:pt idx="653">-0.0026426800826004101</cx:pt>
          <cx:pt idx="654">-0.0097054096526172102</cx:pt>
          <cx:pt idx="655">0.022699962002276499</cx:pt>
          <cx:pt idx="656">0.040438829653805998</cx:pt>
          <cx:pt idx="657">0.070415613932969301</cx:pt>
          <cx:pt idx="658">0.0138141990159837</cx:pt>
          <cx:pt idx="659">0.025810561602887101</cx:pt>
          <cx:pt idx="660">0.015430170070887801</cx:pt>
          <cx:pt idx="661">0.0037050691513178498</cx:pt>
          <cx:pt idx="662">0.023656631736213699</cx:pt>
          <cx:pt idx="663">0.0302713411821483</cx:pt>
          <cx:pt idx="664">0.00282041236724606</cx:pt>
          <cx:pt idx="665">0.0114427237698924</cx:pt>
          <cx:pt idx="666">0.015803877210780401</cx:pt>
          <cx:pt idx="667">0.015980027624677502</cx:pt>
          <cx:pt idx="668">0.0057850692936378297</cx:pt>
          <cx:pt idx="669">0.00225275410350731</cx:pt>
          <cx:pt idx="670">0.00026509849123067101</cx:pt>
          <cx:pt idx="671">-5.0173321174941699e-05</cx:pt>
          <cx:pt idx="672">-5.2478538478889897e-05</cx:pt>
          <cx:pt idx="673">-8.5111575412093697e-05</cx:pt>
          <cx:pt idx="674">0.00098848867436916103</cx:pt>
          <cx:pt idx="675">-0.00186165105318227</cx:pt>
          <cx:pt idx="676">-0.0034365292093424598</cx:pt>
          <cx:pt idx="677">-0.0111039326301694</cx:pt>
          <cx:pt idx="678">-0.021237597560301202</cx:pt>
          <cx:pt idx="679">-0.054869519096943799</cx:pt>
          <cx:pt idx="680">-0.046700925756192099</cx:pt>
          <cx:pt idx="681">-0.022712050049517402</cx:pt>
          <cx:pt idx="682">-0.00463694714825861</cx:pt>
          <cx:pt idx="683">0.015042087607270899</cx:pt>
          <cx:pt idx="684">0.038647983681368799</cx:pt>
          <cx:pt idx="685">0.034272263760764199</cx:pt>
          <cx:pt idx="686">0.032800730800772497</cx:pt>
          <cx:pt idx="687">0.034036539220128899</cx:pt>
          <cx:pt idx="688">0.0081544385054338701</cx:pt>
          <cx:pt idx="689">0.0014516159419707699</cx:pt>
          <cx:pt idx="690">0.0285636814152305</cx:pt>
          <cx:pt idx="691">0.044080056236816399</cx:pt>
          <cx:pt idx="692">0.015295201255920101</cx:pt>
          <cx:pt idx="693">0.0061661493973459696</cx:pt>
          <cx:pt idx="694">0.0076371155472988199</cx:pt>
          <cx:pt idx="695">0.0072419671296008702</cx:pt>
          <cx:pt idx="696">0.0039447241258592503</cx:pt>
          <cx:pt idx="697">0.0023705525554764502</cx:pt>
          <cx:pt idx="698">0.00054389499537320102</cx:pt>
          <cx:pt idx="699">0.00040405131279453799</cx:pt>
          <cx:pt idx="700">-0.000189839991588433</cx:pt>
          <cx:pt idx="701">-0.000121773224332789</cx:pt>
          <cx:pt idx="702">-0.00053057937422903295</cx:pt>
          <cx:pt idx="703">-0.00063232040102341198</cx:pt>
          <cx:pt idx="704">-0.00466061100003931</cx:pt>
          <cx:pt idx="705">-0.0116199821162409</cx:pt>
          <cx:pt idx="706">-2.6535193375721098e-05</cx:pt>
          <cx:pt idx="707">-0.0082014264885349498</cx:pt>
          <cx:pt idx="708">-0.0102282704230818</cx:pt>
          <cx:pt idx="709">-0.00046652306419534603</cx:pt>
          <cx:pt idx="710">0.00076398081136384204</cx:pt>
          <cx:pt idx="711">-0.010906530344254799</cx:pt>
          <cx:pt idx="712">-0.00041866755219538703</cx:pt>
          <cx:pt idx="713">-0.0027508103308639502</cx:pt>
          <cx:pt idx="714">0.024170686361193398</cx:pt>
          <cx:pt idx="715">0.012250015212456901</cx:pt>
          <cx:pt idx="716">0.021470064513917201</cx:pt>
          <cx:pt idx="717">0.017811247352389599</cx:pt>
          <cx:pt idx="718">0.015165144212750101</cx:pt>
          <cx:pt idx="719">0.014306051909222401</cx:pt>
          <cx:pt idx="720">0.00242683681263672</cx:pt>
          <cx:pt idx="721">-0.0050679152138978899</cx:pt>
          <cx:pt idx="722">-0.0059398906147027503</cx:pt>
          <cx:pt idx="723">-0.00096536079508784795</cx:pt>
          <cx:pt idx="724">0.00054746656077141003</cx:pt>
          <cx:pt idx="725">-9.0856681609784902e-05</cx:pt>
          <cx:pt idx="726">0.000414841679283896</cx:pt>
          <cx:pt idx="727">-7.0340771937324496e-06</cx:pt>
          <cx:pt idx="728">2.4861922591232599e-05</cx:pt>
          <cx:pt idx="729">-0.00045746321803551799</cx:pt>
          <cx:pt idx="730">-6.6100637191154502e-05</cx:pt>
          <cx:pt idx="731">0.00032542086546950703</cx:pt>
          <cx:pt idx="732">-0.00196637981894253</cx:pt>
          <cx:pt idx="733">-0.0088262486132729308</cx:pt>
          <cx:pt idx="734">-0.0088910902322644203</cx:pt>
          <cx:pt idx="735">-0.0017243043548163201</cx:pt>
          <cx:pt idx="736">-0.0015677115555779099</cx:pt>
          <cx:pt idx="737">0.0041447216201818101</cx:pt>
          <cx:pt idx="738">0.0013966437925507799</cx:pt>
          <cx:pt idx="739">4.61914180667232e-05</cx:pt>
          <cx:pt idx="740">-0.0032440030982124998</cx:pt>
          <cx:pt idx="741">0.0088704100409267798</cx:pt>
          <cx:pt idx="742">0.010638600179621399</cx:pt>
          <cx:pt idx="743">0.0041634791870192901</cx:pt>
          <cx:pt idx="744">0.00105473562000366</cx:pt>
          <cx:pt idx="745">0.0020114732085377601</cx:pt>
          <cx:pt idx="746">-0.00192063388800424</cx:pt>
          <cx:pt idx="747">0.0041362259258960503</cx:pt>
          <cx:pt idx="748">0.00071369762549850901</cx:pt>
          <cx:pt idx="749">-0.00081572582684408398</cx:pt>
          <cx:pt idx="750">-0.00058887350362259996</cx:pt>
          <cx:pt idx="751">-1.58289805713003e-05</cx:pt>
          <cx:pt idx="752">0.00016262499425701</cx:pt>
          <cx:pt idx="753">0.00044360358859681602</cx:pt>
          <cx:pt idx="754">0.00034484718301841202</cx:pt>
          <cx:pt idx="755">-0.00036986033299744799</cx:pt>
          <cx:pt idx="756">-0.00029300711559271202</cx:pt>
          <cx:pt idx="757">-0.00028353739706279301</cx:pt>
          <cx:pt idx="758">0.00033695207961914202</cx:pt>
          <cx:pt idx="759">0.00087105423063895098</cx:pt>
          <cx:pt idx="760">0.000227905621739468</cx:pt>
          <cx:pt idx="761">0.00100539168949841</cx:pt>
          <cx:pt idx="762">0.00023356504680766701</cx:pt>
          <cx:pt idx="763">0.00031150280477550499</cx:pt>
          <cx:pt idx="764">0.00132435484081931</cx:pt>
          <cx:pt idx="765">0.00212915352258891</cx:pt>
          <cx:pt idx="766">0.0036616208901087302</cx:pt>
          <cx:pt idx="767">0.00097112307458388503</cx:pt>
          <cx:pt idx="768">0.00187220235391767</cx:pt>
          <cx:pt idx="769">0.0032363974429474901</cx:pt>
          <cx:pt idx="770">0.00107700255684717</cx:pt>
          <cx:pt idx="771">0.0012896668999563799</cx:pt>
          <cx:pt idx="772">0.0038431139778395901</cx:pt>
          <cx:pt idx="773">0.0013319440713911201</cx:pt>
          <cx:pt idx="774">-0.0036139058135065999</cx:pt>
          <cx:pt idx="775">0.0014004634101161199</cx:pt>
          <cx:pt idx="776">-0.00073025977787363197</cx:pt>
          <cx:pt idx="777">-0.00107281192612439</cx:pt>
          <cx:pt idx="778">-0.00133625748078205</cx:pt>
          <cx:pt idx="779">-0.000101592420935149</cx:pt>
          <cx:pt idx="780">0.00024477523739566099</cx:pt>
          <cx:pt idx="781">-0.00053571071235125004</cx:pt>
          <cx:pt idx="782">-0.00029321888274318398</cx:pt>
          <cx:pt idx="783">-0.00033197324089732601</cx:pt>
          <cx:pt idx="784">0.00099958744285367747</cx:pt>
          <cx:pt idx="785">0.002258823816327255</cx:pt>
          <cx:pt idx="786">0.00037156329921594498</cx:pt>
          <cx:pt idx="787">-0.00156678951119537</cx:pt>
          <cx:pt idx="788">0.00039455815620207752</cx:pt>
          <cx:pt idx="789">0.00036168849435622001</cx:pt>
          <cx:pt idx="790">-0.0039933603628275003</cx:pt>
          <cx:pt idx="791">-0.0082564956984922007</cx:pt>
          <cx:pt idx="792">-0.015886374770549775</cx:pt>
          <cx:pt idx="793">-0.0058667229695468746</cx:pt>
          <cx:pt idx="794">0.0045636821232823499</cx:pt>
          <cx:pt idx="795">0.0025027995648868751</cx:pt>
          <cx:pt idx="796">0.0037162689126370501</cx:pt>
          <cx:pt idx="797">-0.002865934642993975</cx:pt>
          <cx:pt idx="798">-0.0078621324979037</cx:pt>
          <cx:pt idx="799">0.0037704692276379998</cx:pt>
          <cx:pt idx="800">0.0022739164463548775</cx:pt>
          <cx:pt idx="801">-0.002408397821711455</cx:pt>
          <cx:pt idx="802">0.0032500816831326751</cx:pt>
          <cx:pt idx="803">0.0014851598417948224</cx:pt>
          <cx:pt idx="804">-0.0015386113028118226</cx:pt>
          <cx:pt idx="805">-0.00023669772733689776</cx:pt>
          <cx:pt idx="806">0.0011269698731793875</cx:pt>
          <cx:pt idx="807">0.000283410024837845</cx:pt>
          <cx:pt idx="808">-0.00020402872324664449</cx:pt>
          <cx:pt idx="809">-0.00022833846128791276</cx:pt>
          <cx:pt idx="810">0.00030524317236717247</cx:pt>
          <cx:pt idx="811">4.8484126938933749e-05</cx:pt>
          <cx:pt idx="812">0.001039460461913905</cx:pt>
          <cx:pt idx="813">0.0046088754825929501</cx:pt>
          <cx:pt idx="814">0.0027099970293190498</cx:pt>
          <cx:pt idx="815">0.0041198846119966</cx:pt>
          <cx:pt idx="816">0.0045471855630357253</cx:pt>
          <cx:pt idx="817">-0.0032731570998351749</cx:pt>
          <cx:pt idx="818">-0.014235950333536499</cx:pt>
          <cx:pt idx="819">-0.0098154170523607996</cx:pt>
          <cx:pt idx="820">-0.0140815954082627</cx:pt>
          <cx:pt idx="821">-0.0066841977399846753</cx:pt>
          <cx:pt idx="822">0.0029605336344703998</cx:pt>
          <cx:pt idx="823">0.0045758704456062499</cx:pt>
          <cx:pt idx="824">-0.0025158888734080251</cx:pt>
          <cx:pt idx="825">-0.0062264927611766253</cx:pt>
          <cx:pt idx="826">-0.005087701287424925</cx:pt>
          <cx:pt idx="827">0.00097739849062973257</cx:pt>
          <cx:pt idx="828">0.0056275445004143254</cx:pt>
          <cx:pt idx="829">0.0040388126145110004</cx:pt>
          <cx:pt idx="830">0.0028441793226609748</cx:pt>
          <cx:pt idx="831">0.0025400573218108749</cx:pt>
          <cx:pt idx="832">0.0040086153450341749</cx:pt>
          <cx:pt idx="833">-0.0020047368497810177</cx:pt>
          <cx:pt idx="834">-0.0015626408969094175</cx:pt>
          <cx:pt idx="835">0.00089398634290202995</cx:pt>
          <cx:pt idx="836">4.9044106601956998e-05</cx:pt>
          <cx:pt idx="837">3.0731301257546749e-05</cx:pt>
          <cx:pt idx="838">-9.7763018547752749e-05</cx:pt>
          <cx:pt idx="839">0.00085173272545135004</cx:pt>
          <cx:pt idx="840">0.0019900119521413448</cx:pt>
          <cx:pt idx="841">0.0039962007364626496</cx:pt>
          <cx:pt idx="842">0.0091454499057008753</cx:pt>
          <cx:pt idx="843">0.0057199866014326752</cx:pt>
          <cx:pt idx="844">-0.001866691146517645</cx:pt>
          <cx:pt idx="845">-0.0025852622118300501</cx:pt>
          <cx:pt idx="846">-0.0092586053330076506</cx:pt>
          <cx:pt idx="847">-0.0013573675087533801</cx:pt>
          <cx:pt idx="848">-0.0026163960622174248</cx:pt>
          <cx:pt idx="849">-0.0019841753907529477</cx:pt>
          <cx:pt idx="850">0.0030158890818607498</cx:pt>
          <cx:pt idx="851">-0.0053173456723971998</cx:pt>
          <cx:pt idx="852">-0.0078091130418371504</cx:pt>
          <cx:pt idx="853">-0.00347827055816715</cx:pt>
          <cx:pt idx="854">-0.00240364103172142</cx:pt>
          <cx:pt idx="855">-0.00046178881852974</cx:pt>
          <cx:pt idx="856">0.00040330350734791253</cx:pt>
          <cx:pt idx="857">-0.0042878918264870501</cx:pt>
          <cx:pt idx="858">-0.0016761040272079549</cx:pt>
          <cx:pt idx="859">-0.00083543331095785745</cx:pt>
          <cx:pt idx="860">0.0043354243389481248</cx:pt>
          <cx:pt idx="861">-0.0012974856752157851</cx:pt>
          <cx:pt idx="862">-9.383226893435675e-05</cx:pt>
          <cx:pt idx="863">0.0012249336899392775</cx:pt>
          <cx:pt idx="864">2.75981493558665e-05</cx:pt>
          <cx:pt idx="865">-9.1108134826103999e-05</cx:pt>
          <cx:pt idx="866">0.00020451070466152551</cx:pt>
          <cx:pt idx="867">0.00051114980989095001</cx:pt>
          <cx:pt idx="868">0.0024615357843771851</cx:pt>
          <cx:pt idx="869">0.0049621974256215499</cx:pt>
          <cx:pt idx="870">0.010141343399622626</cx:pt>
          <cx:pt idx="871">0.010315442927047801</cx:pt>
          <cx:pt idx="872">-0.00072273031496120001</cx:pt>
          <cx:pt idx="873">-0.0013296057639098551</cx:pt>
          <cx:pt idx="874">-0.0024310521308531976</cx:pt>
          <cx:pt idx="875">0.012360358159347575</cx:pt>
          <cx:pt idx="876">0.0082147192823807252</cx:pt>
          <cx:pt idx="877">-0.00021390049497843025</cx:pt>
          <cx:pt idx="878">-0.00041630546983286999</cx:pt>
          <cx:pt idx="879">-0.0046913077903566504</cx:pt>
          <cx:pt idx="880">-0.0025607942985967501</cx:pt>
          <cx:pt idx="881">0.0025144147231212</cx:pt>
          <cx:pt idx="882">-0.0018034062012407125</cx:pt>
          <cx:pt idx="883">0.0046296263228937252</cx:pt>
          <cx:pt idx="884">0.00099958744285367747</cx:pt>
          <cx:pt idx="885">0.002258823816327255</cx:pt>
          <cx:pt idx="886">0.00037156329921594498</cx:pt>
          <cx:pt idx="887">-0.00156678951119537</cx:pt>
          <cx:pt idx="888">0.00039455815620207752</cx:pt>
          <cx:pt idx="889">0.00036168849435622001</cx:pt>
          <cx:pt idx="890">-0.0039933603628275003</cx:pt>
          <cx:pt idx="891">-0.0082564956984922007</cx:pt>
          <cx:pt idx="892">-0.015886374770549775</cx:pt>
          <cx:pt idx="893">-0.0058667229695468746</cx:pt>
          <cx:pt idx="894">0.0045636821232823499</cx:pt>
          <cx:pt idx="895">0.0025027995648868751</cx:pt>
          <cx:pt idx="896">0.0037162689126370501</cx:pt>
          <cx:pt idx="897">-0.002865934642993975</cx:pt>
          <cx:pt idx="898">-0.0078621324979037</cx:pt>
          <cx:pt idx="899">0.0037704692276379998</cx:pt>
          <cx:pt idx="900">0.0022739164463548775</cx:pt>
          <cx:pt idx="901">-0.002408397821711455</cx:pt>
          <cx:pt idx="902">0.0032500816831326751</cx:pt>
          <cx:pt idx="903">0.0014851598417948224</cx:pt>
          <cx:pt idx="904">-0.0015386113028118226</cx:pt>
          <cx:pt idx="905">-0.00023669772733689776</cx:pt>
          <cx:pt idx="906">0.0011269698731793875</cx:pt>
          <cx:pt idx="907">0.000283410024837845</cx:pt>
          <cx:pt idx="908">-0.00020402872324664449</cx:pt>
          <cx:pt idx="909">-0.00022833846128791276</cx:pt>
          <cx:pt idx="910">0.00030524317236717247</cx:pt>
          <cx:pt idx="911">4.8484126938933749e-05</cx:pt>
          <cx:pt idx="912">0.001039460461913905</cx:pt>
          <cx:pt idx="913">0.0046088754825929501</cx:pt>
          <cx:pt idx="914">0.0027099970293190498</cx:pt>
          <cx:pt idx="915">0.0041198846119966</cx:pt>
          <cx:pt idx="916">0.0045471855630357253</cx:pt>
          <cx:pt idx="917">-0.0032731570998351749</cx:pt>
          <cx:pt idx="918">-0.014235950333536499</cx:pt>
          <cx:pt idx="919">-0.0098154170523607996</cx:pt>
          <cx:pt idx="920">-0.0140815954082627</cx:pt>
          <cx:pt idx="921">-0.0066841977399846753</cx:pt>
          <cx:pt idx="922">0.0029605336344703998</cx:pt>
          <cx:pt idx="923">0.0045758704456062499</cx:pt>
          <cx:pt idx="924">-0.0025158888734080251</cx:pt>
          <cx:pt idx="925">-0.0062264927611766253</cx:pt>
          <cx:pt idx="926">-0.005087701287424925</cx:pt>
          <cx:pt idx="927">0.00097739849062973257</cx:pt>
          <cx:pt idx="928">0.0056275445004143254</cx:pt>
          <cx:pt idx="929">0.0040388126145110004</cx:pt>
          <cx:pt idx="930">0.0028441793226609748</cx:pt>
          <cx:pt idx="931">0.0025400573218108749</cx:pt>
          <cx:pt idx="932">0.0040086153450341749</cx:pt>
          <cx:pt idx="933">-0.0020047368497810177</cx:pt>
          <cx:pt idx="934">-0.0015626408969094175</cx:pt>
          <cx:pt idx="935">0.00089398634290202995</cx:pt>
          <cx:pt idx="936">4.9044106601956998e-05</cx:pt>
          <cx:pt idx="937">3.0731301257546749e-05</cx:pt>
          <cx:pt idx="938">-9.7763018547752749e-05</cx:pt>
          <cx:pt idx="939">0.00085173272545135004</cx:pt>
          <cx:pt idx="940">0.0019900119521413448</cx:pt>
          <cx:pt idx="941">0.0039962007364626496</cx:pt>
          <cx:pt idx="942">0.0091454499057008753</cx:pt>
          <cx:pt idx="943">0.0057199866014326752</cx:pt>
          <cx:pt idx="944">-0.001866691146517645</cx:pt>
          <cx:pt idx="945">-0.0025852622118300501</cx:pt>
          <cx:pt idx="946">-0.0092586053330076506</cx:pt>
          <cx:pt idx="947">-0.0013573675087533801</cx:pt>
          <cx:pt idx="948">-0.0026163960622174248</cx:pt>
          <cx:pt idx="949">-0.0019841753907529477</cx:pt>
          <cx:pt idx="950">0.0030158890818607498</cx:pt>
          <cx:pt idx="951">-0.0053173456723971998</cx:pt>
          <cx:pt idx="952">-0.0078091130418371504</cx:pt>
          <cx:pt idx="953">-0.00347827055816715</cx:pt>
          <cx:pt idx="954">-0.00240364103172142</cx:pt>
          <cx:pt idx="955">-0.00046178881852974</cx:pt>
          <cx:pt idx="956">0.00040330350734791253</cx:pt>
          <cx:pt idx="957">-0.0042878918264870501</cx:pt>
          <cx:pt idx="958">-0.0016761040272079549</cx:pt>
          <cx:pt idx="959">-0.00083543331095785745</cx:pt>
          <cx:pt idx="960">0.0043354243389481248</cx:pt>
          <cx:pt idx="961">-0.0012974856752157851</cx:pt>
          <cx:pt idx="962">-9.383226893435675e-05</cx:pt>
          <cx:pt idx="963">0.0012249336899392775</cx:pt>
          <cx:pt idx="964">2.75981493558665e-05</cx:pt>
          <cx:pt idx="965">-9.1108134826103999e-05</cx:pt>
          <cx:pt idx="966">0.00020451070466152551</cx:pt>
          <cx:pt idx="967">0.00051114980989095001</cx:pt>
          <cx:pt idx="968">0.0024615357843771851</cx:pt>
          <cx:pt idx="969">0.0049621974256215499</cx:pt>
          <cx:pt idx="970">0.010141343399622626</cx:pt>
          <cx:pt idx="971">0.010315442927047801</cx:pt>
          <cx:pt idx="972">-0.00072273031496120001</cx:pt>
          <cx:pt idx="973">-0.0013296057639098551</cx:pt>
          <cx:pt idx="974">-0.0024310521308531976</cx:pt>
          <cx:pt idx="975">0.012360358159347575</cx:pt>
          <cx:pt idx="976">0.0082147192823807252</cx:pt>
          <cx:pt idx="977">-0.00021390049497843025</cx:pt>
          <cx:pt idx="978">-0.00041630546983286999</cx:pt>
          <cx:pt idx="979">-0.0046913077903566504</cx:pt>
          <cx:pt idx="980">-0.0025607942985967501</cx:pt>
          <cx:pt idx="981">0.0025144147231212</cx:pt>
          <cx:pt idx="982">-0.0018034062012407125</cx:pt>
          <cx:pt idx="983">0.0046296263228937252</cx:pt>
          <cx:pt idx="984">0.00099958744285367747</cx:pt>
          <cx:pt idx="985">0.002258823816327255</cx:pt>
          <cx:pt idx="986">0.00037156329921594498</cx:pt>
          <cx:pt idx="987">-0.00156678951119537</cx:pt>
          <cx:pt idx="988">0.00039455815620207752</cx:pt>
          <cx:pt idx="989">0.00036168849435622001</cx:pt>
          <cx:pt idx="990">-0.0039933603628275003</cx:pt>
          <cx:pt idx="991">-0.0082564956984922007</cx:pt>
          <cx:pt idx="992">-0.015886374770549775</cx:pt>
          <cx:pt idx="993">-0.0058667229695468746</cx:pt>
          <cx:pt idx="994">0.0045636821232823499</cx:pt>
          <cx:pt idx="995">0.0025027995648868751</cx:pt>
          <cx:pt idx="996">0.0037162689126370501</cx:pt>
          <cx:pt idx="997">-0.002865934642993975</cx:pt>
          <cx:pt idx="998">-0.0078621324979037</cx:pt>
          <cx:pt idx="999">0.0037704692276379998</cx:pt>
          <cx:pt idx="1000">0.0022739164463548775</cx:pt>
          <cx:pt idx="1001">-0.002408397821711455</cx:pt>
          <cx:pt idx="1002">0.0032500816831326751</cx:pt>
          <cx:pt idx="1003">0.0014851598417948224</cx:pt>
          <cx:pt idx="1004">-0.0015386113028118226</cx:pt>
          <cx:pt idx="1005">-0.00023669772733689776</cx:pt>
          <cx:pt idx="1006">0.0011269698731793875</cx:pt>
          <cx:pt idx="1007">0.000283410024837845</cx:pt>
          <cx:pt idx="1008">-0.00020402872324664449</cx:pt>
          <cx:pt idx="1009">-0.00022833846128791276</cx:pt>
          <cx:pt idx="1010">0.00030524317236717247</cx:pt>
          <cx:pt idx="1011">4.8484126938933749e-05</cx:pt>
          <cx:pt idx="1012">0.001039460461913905</cx:pt>
          <cx:pt idx="1013">0.0046088754825929501</cx:pt>
          <cx:pt idx="1014">0.0027099970293190498</cx:pt>
          <cx:pt idx="1015">0.0041198846119966</cx:pt>
          <cx:pt idx="1016">0.0045471855630357253</cx:pt>
          <cx:pt idx="1017">-0.0032731570998351749</cx:pt>
          <cx:pt idx="1018">-0.014235950333536499</cx:pt>
          <cx:pt idx="1019">-0.0098154170523607996</cx:pt>
          <cx:pt idx="1020">-0.0140815954082627</cx:pt>
          <cx:pt idx="1021">-0.0066841977399846753</cx:pt>
          <cx:pt idx="1022">0.0029605336344703998</cx:pt>
          <cx:pt idx="1023">0.0045758704456062499</cx:pt>
          <cx:pt idx="1024">-0.0025158888734080251</cx:pt>
          <cx:pt idx="1025">-0.0062264927611766253</cx:pt>
          <cx:pt idx="1026">-0.005087701287424925</cx:pt>
          <cx:pt idx="1027">0.00097739849062973257</cx:pt>
          <cx:pt idx="1028">0.0056275445004143254</cx:pt>
          <cx:pt idx="1029">0.0040388126145110004</cx:pt>
          <cx:pt idx="1030">0.0028441793226609748</cx:pt>
          <cx:pt idx="1031">0.0025400573218108749</cx:pt>
          <cx:pt idx="1032">0.0040086153450341749</cx:pt>
          <cx:pt idx="1033">-0.0020047368497810177</cx:pt>
          <cx:pt idx="1034">-0.0015626408969094175</cx:pt>
          <cx:pt idx="1035">0.00089398634290202995</cx:pt>
          <cx:pt idx="1036">4.9044106601956998e-05</cx:pt>
          <cx:pt idx="1037">3.0731301257546749e-05</cx:pt>
          <cx:pt idx="1038">-9.7763018547752749e-05</cx:pt>
          <cx:pt idx="1039">0.00085173272545135004</cx:pt>
          <cx:pt idx="1040">0.0019900119521413448</cx:pt>
          <cx:pt idx="1041">0.0039962007364626496</cx:pt>
          <cx:pt idx="1042">0.0091454499057008753</cx:pt>
          <cx:pt idx="1043">0.0057199866014326752</cx:pt>
          <cx:pt idx="1044">-0.001866691146517645</cx:pt>
          <cx:pt idx="1045">-0.0025852622118300501</cx:pt>
          <cx:pt idx="1046">-0.0092586053330076506</cx:pt>
          <cx:pt idx="1047">-0.0013573675087533801</cx:pt>
          <cx:pt idx="1048">-0.0026163960622174248</cx:pt>
          <cx:pt idx="1049">-0.0019841753907529477</cx:pt>
          <cx:pt idx="1050">0.0030158890818607498</cx:pt>
          <cx:pt idx="1051">-0.0053173456723971998</cx:pt>
          <cx:pt idx="1052">-0.0078091130418371504</cx:pt>
          <cx:pt idx="1053">-0.00347827055816715</cx:pt>
          <cx:pt idx="1054">-0.00240364103172142</cx:pt>
          <cx:pt idx="1055">-0.00046178881852974</cx:pt>
          <cx:pt idx="1056">0.00040330350734791253</cx:pt>
          <cx:pt idx="1057">-0.0042878918264870501</cx:pt>
          <cx:pt idx="1058">-0.0016761040272079549</cx:pt>
          <cx:pt idx="1059">-0.00083543331095785745</cx:pt>
          <cx:pt idx="1060">0.0043354243389481248</cx:pt>
          <cx:pt idx="1061">-0.0012974856752157851</cx:pt>
          <cx:pt idx="1062">-9.383226893435675e-05</cx:pt>
          <cx:pt idx="1063">0.0012249336899392775</cx:pt>
          <cx:pt idx="1064">2.75981493558665e-05</cx:pt>
          <cx:pt idx="1065">-9.1108134826103999e-05</cx:pt>
          <cx:pt idx="1066">0.00020451070466152551</cx:pt>
          <cx:pt idx="1067">0.00051114980989095001</cx:pt>
          <cx:pt idx="1068">0.0024615357843771851</cx:pt>
          <cx:pt idx="1069">0.0049621974256215499</cx:pt>
          <cx:pt idx="1070">0.010141343399622626</cx:pt>
          <cx:pt idx="1071">0.010315442927047801</cx:pt>
          <cx:pt idx="1072">-0.00072273031496120001</cx:pt>
          <cx:pt idx="1073">-0.0013296057639098551</cx:pt>
          <cx:pt idx="1074">-0.0024310521308531976</cx:pt>
          <cx:pt idx="1075">0.012360358159347575</cx:pt>
          <cx:pt idx="1076">0.0082147192823807252</cx:pt>
          <cx:pt idx="1077">-0.00021390049497843025</cx:pt>
          <cx:pt idx="1078">-0.00041630546983286999</cx:pt>
          <cx:pt idx="1079">-0.0046913077903566504</cx:pt>
          <cx:pt idx="1080">-0.0025607942985967501</cx:pt>
          <cx:pt idx="1081">0.0025144147231212</cx:pt>
          <cx:pt idx="1082">-0.0018034062012407125</cx:pt>
          <cx:pt idx="1083">0.0046296263228937252</cx:pt>
        </cx:lvl>
      </cx:numDim>
    </cx:data>
    <cx:data id="40">
      <cx:numDim type="val">
        <cx:f>Sheet2!$AO$1:$AO$1084</cx:f>
        <cx:lvl ptCount="1084" formatCode="G/通用格式">
          <cx:pt idx="0">-0.00058649865364248895</cx:pt>
          <cx:pt idx="1">0.00053051007308024204</cx:pt>
          <cx:pt idx="2">-0.000252882404230061</cx:pt>
          <cx:pt idx="3">0.0010516799073217299</cx:pt>
          <cx:pt idx="4">-0.00037873067292295502</cx:pt>
          <cx:pt idx="5">-0.00020812046836992399</cx:pt>
          <cx:pt idx="6">0.00026980050990291801</cx:pt>
          <cx:pt idx="7">-0.00059572566689641197</cx:pt>
          <cx:pt idx="8">0.0010131158963386901</cx:pt>
          <cx:pt idx="9">0.00025223803273166997</cx:pt>
          <cx:pt idx="10">-0.00084190499633143596</cx:pt>
          <cx:pt idx="11">-0.00043725201763254799</cx:pt>
          <cx:pt idx="12">0.00060256745495929499</cx:pt>
          <cx:pt idx="13">-5.0611764059671002e-05</cx:pt>
          <cx:pt idx="14">-0.000121989725499844</cx:pt>
          <cx:pt idx="15">-0.00056396192669960201</cx:pt>
          <cx:pt idx="16">6.15203058735702e-05</cx:pt>
          <cx:pt idx="17">0.00089314217395147397</cx:pt>
          <cx:pt idx="18">-0.000546844096275229</cx:pt>
          <cx:pt idx="19">-0.0013038917626086101</cx:pt>
          <cx:pt idx="20">8.9260571084064094e-05</cx:pt>
          <cx:pt idx="21">0.00020217852175621201</cx:pt>
          <cx:pt idx="22">0.00044298578884917301</cx:pt>
          <cx:pt idx="23">-0.00043556283967565801</cx:pt>
          <cx:pt idx="24">-0.000100312932955587</cx:pt>
          <cx:pt idx="25">-0.00014359693473852401</cx:pt>
          <cx:pt idx="26">-0.00030556782629185701</cx:pt>
          <cx:pt idx="27">-0.00028321297361766303</cx:pt>
          <cx:pt idx="28">-0.00028449328127088302</cx:pt>
          <cx:pt idx="29">-0.00027082590930739499</cx:pt>
          <cx:pt idx="30">0.00056538377022044897</cx:pt>
          <cx:pt idx="31">0.00012485210200301701</cx:pt>
          <cx:pt idx="32">0.00030275327285230602</cx:pt>
          <cx:pt idx="33">-0.000154043168893588</cx:pt>
          <cx:pt idx="34">-0.00265782284838845</cx:pt>
          <cx:pt idx="35">-0.0040695081290200198</cx:pt>
          <cx:pt idx="36">-0.0031644260482504398</cx:pt>
          <cx:pt idx="37">-0.00098090432854268709</cx:pt>
          <cx:pt idx="38">-0.00155834927943027</cx:pt>
          <cx:pt idx="39">-0.0032393172784376499</cx:pt>
          <cx:pt idx="40">-0.0057418929168424702</cx:pt>
          <cx:pt idx="41">-0.0038165815968414</cx:pt>
          <cx:pt idx="42">-0.00077031246826648298</cx:pt>
          <cx:pt idx="43">-0.00020572229184435801</cx:pt>
          <cx:pt idx="44">-0.0018143118892003801</cx:pt>
          <cx:pt idx="45">-0.00099182325640170994</cx:pt>
          <cx:pt idx="46">-0.00119725846216779</cx:pt>
          <cx:pt idx="47">-0.00063330841566554795</cx:pt>
          <cx:pt idx="48">-0.00012015597356612999</cx:pt>
          <cx:pt idx="49">-0.00074482780800637696</cx:pt>
          <cx:pt idx="50">-0.000769784762547021</cx:pt>
          <cx:pt idx="51">-0.00101336613340262</cx:pt>
          <cx:pt idx="52">0.000119842391451064</cx:pt>
          <cx:pt idx="53">0.00017157058563388401</cx:pt>
          <cx:pt idx="54">-0.00015488872457472701</cx:pt>
          <cx:pt idx="55">-0.00053407084166055504</cx:pt>
          <cx:pt idx="56">0.00054324065052425703</cx:pt>
          <cx:pt idx="57">4.1884083600251702e-05</cx:pt>
          <cx:pt idx="58">-0.000313280937921285</cx:pt>
          <cx:pt idx="59">6.1456014774364203e-05</cx:pt>
          <cx:pt idx="60">0.00070426132831801597</cx:pt>
          <cx:pt idx="61">0.00023839488289144101</cx:pt>
          <cx:pt idx="62">-0.00097672883529460503</cx:pt>
          <cx:pt idx="63">-0.00722365859768739</cx:pt>
          <cx:pt idx="64">-0.0071242052591691503</cx:pt>
          <cx:pt idx="65">-0.0056542162104538498</cx:pt>
          <cx:pt idx="66">-0.015874486206817501</cx:pt>
          <cx:pt idx="67">-0.018449369899184598</cx:pt>
          <cx:pt idx="68">-0.0251320138900193</cx:pt>
          <cx:pt idx="69">-0.021763287735528599</cx:pt>
          <cx:pt idx="70">-0.018964905288581801</cx:pt>
          <cx:pt idx="71">-0.0154599392290477</cx:pt>
          <cx:pt idx="72">-0.016071807855458701</cx:pt>
          <cx:pt idx="73">-0.0090184159758146497</cx:pt>
          <cx:pt idx="74">-0.0051020713261382897</cx:pt>
          <cx:pt idx="75">-0.0061651946382453998</cx:pt>
          <cx:pt idx="76">-0.00231739407513269</cx:pt>
          <cx:pt idx="77">-0.0021420416923500401</cx:pt>
          <cx:pt idx="78">-0.002290085639523</cx:pt>
          <cx:pt idx="79">-0.0012418697010142901</cx:pt>
          <cx:pt idx="80">0.00038327442391540703</cx:pt>
          <cx:pt idx="81">-0.00063422849974657</cx:pt>
          <cx:pt idx="82">-0.00053246382124422296</cx:pt>
          <cx:pt idx="83">0.000292493325382987</cx:pt>
          <cx:pt idx="84">-8.4690301515866694e-05</cx:pt>
          <cx:pt idx="85">0.00128369828950081</cx:pt>
          <cx:pt idx="86">0.00081254369298512001</cx:pt>
          <cx:pt idx="87">-0.00127064813216354</cx:pt>
          <cx:pt idx="88">0.00027438462805278699</cx:pt>
          <cx:pt idx="89">3.8137274583079802e-05</cx:pt>
          <cx:pt idx="90">-0.00676202434420798</cx:pt>
          <cx:pt idx="91">-0.011827280483446201</cx:pt>
          <cx:pt idx="92">-0.0155348649766238</cx:pt>
          <cx:pt idx="93">-0.023216343313201701</cx:pt>
          <cx:pt idx="94">-0.028634140008882699</cx:pt>
          <cx:pt idx="95">-0.0262291992224922</cx:pt>
          <cx:pt idx="96">-0.051777924067874799</cx:pt>
          <cx:pt idx="97">-0.068246732642918598</cx:pt>
          <cx:pt idx="98">-0.054664151566347498</cx:pt>
          <cx:pt idx="99">-0.046326904155163398</cx:pt>
          <cx:pt idx="100">-0.022436945516117399</cx:pt>
          <cx:pt idx="101">0.0020021080822062898</cx:pt>
          <cx:pt idx="102">0.0048711746317922303</cx:pt>
          <cx:pt idx="103">-0.0052879299500468097</cx:pt>
          <cx:pt idx="104">-0.0100784285632001</cx:pt>
          <cx:pt idx="105">-0.0086486995285448495</cx:pt>
          <cx:pt idx="106">-0.0086896531518157304</cx:pt>
          <cx:pt idx="107">-0.000476807011395018</cx:pt>
          <cx:pt idx="108">-0.00080838499487268195</cx:pt>
          <cx:pt idx="109">-0.00020629216564061701</cx:pt>
          <cx:pt idx="110">-0.00114153169103479</cx:pt>
          <cx:pt idx="111">-0.00042152130448244501</cx:pt>
          <cx:pt idx="112">-5.3307492685034199e-05</cx:pt>
          <cx:pt idx="113">8.2362541631365106e-05</cx:pt>
          <cx:pt idx="114">0.000339461546355601</cx:pt>
          <cx:pt idx="115">0.00045598176808034699</cx:pt>
          <cx:pt idx="116">0.0033007062043031998</cx:pt>
          <cx:pt idx="117">0.0016628281718160699</cx:pt>
          <cx:pt idx="118">-0.0052588889693332896</cx:pt>
          <cx:pt idx="119">-0.0078192410294571704</cx:pt>
          <cx:pt idx="120">-0.0291269761793773</cx:pt>
          <cx:pt idx="121">-0.039340418003411301</cx:pt>
          <cx:pt idx="122">-0.0282672244785214</cx:pt>
          <cx:pt idx="123">-0.018485051219313001</cx:pt>
          <cx:pt idx="124">-0.044124616260899599</cx:pt>
          <cx:pt idx="125">-0.0539061497050509</cx:pt>
          <cx:pt idx="126">-0.052610975486801499</cx:pt>
          <cx:pt idx="127">-0.0326236357914877</cx:pt>
          <cx:pt idx="128">-0.0039115945214453097</cx:pt>
          <cx:pt idx="129">0.0078417959064035099</cx:pt>
          <cx:pt idx="130">0.0099796182530565401</cx:pt>
          <cx:pt idx="131">0.0056011394809559797</cx:pt>
          <cx:pt idx="132">-0.0025399490729830199</cx:pt>
          <cx:pt idx="133">0.0153388784736419</cx:pt>
          <cx:pt idx="134">0.00732106375915508</cx:pt>
          <cx:pt idx="135">0.015305531283252301</cx:pt>
          <cx:pt idx="136">0.0099616712108673497</cx:pt>
          <cx:pt idx="137">0.0028941716045461198</cx:pt>
          <cx:pt idx="138">0.00056305949647392402</cx:pt>
          <cx:pt idx="139">-0.00026254724345032399</cx:pt>
          <cx:pt idx="140">0.00041545530447513099</cx:pt>
          <cx:pt idx="141">-0.00018896780307481101</cx:pt>
          <cx:pt idx="142">-0.00030028504594178701</cx:pt>
          <cx:pt idx="143">-0.00051772579824795203</cx:pt>
          <cx:pt idx="144">0.00042586926972773998</cx:pt>
          <cx:pt idx="145">0.0124922487970026</cx:pt>
          <cx:pt idx="146">0.0092940591797913107</cx:pt>
          <cx:pt idx="147">-0.0236261799673179</cx:pt>
          <cx:pt idx="148">-0.021134880112527399</cx:pt>
          <cx:pt idx="149">-0.0017895381939020401</cx:pt>
          <cx:pt idx="150">-0.0040041395231245501</cx:pt>
          <cx:pt idx="151">0.020637604779492301</cx:pt>
          <cx:pt idx="152">0.0103765216520372</cx:pt>
          <cx:pt idx="153">-0.019341242710022199</cx:pt>
          <cx:pt idx="154">-0.0194156781147766</cx:pt>
          <cx:pt idx="155">-0.047178078625543997</cx:pt>
          <cx:pt idx="156">-0.043699548390685197</cx:pt>
          <cx:pt idx="157">0.022785744145665001</cx:pt>
          <cx:pt idx="158">-0.0051239402190945398</cx:pt>
          <cx:pt idx="159">-0.0255348569662119</cx:pt>
          <cx:pt idx="160">-0.010735394309731699</cx:pt>
          <cx:pt idx="161">-0.0043004704795754902</cx:pt>
          <cx:pt idx="162">0.0022705800764865102</cx:pt>
          <cx:pt idx="163">0.019755444203326599</cx:pt>
          <cx:pt idx="164">0.018153431601985601</cx:pt>
          <cx:pt idx="165">0.0062203343421202498</cx:pt>
          <cx:pt idx="166">0.000111113484057337</cx:pt>
          <cx:pt idx="167">-0.00057284477350555397</cx:pt>
          <cx:pt idx="168">0.000262549578832726</cx:pt>
          <cx:pt idx="169">2.8935373242761901e-06</cx:pt>
          <cx:pt idx="170">0.000442811189104677</cx:pt>
          <cx:pt idx="171">-0.0032595251952423701</cx:pt>
          <cx:pt idx="172">-0.00072837196581981302</cx:pt>
          <cx:pt idx="173">0.00645903654172839</cx:pt>
          <cx:pt idx="174">0.0163287474327081</cx:pt>
          <cx:pt idx="175">-0.0176376471712794</cx:pt>
          <cx:pt idx="176">0.0018793681971974901</cx:pt>
          <cx:pt idx="177">0.039907607851471703</cx:pt>
          <cx:pt idx="178">0.036617871915623899</cx:pt>
          <cx:pt idx="179">0.040883887302397601</cx:pt>
          <cx:pt idx="180">0.030878240993029299</cx:pt>
          <cx:pt idx="181">0.057304749756407397</cx:pt>
          <cx:pt idx="182">0.039021324043984403</cx:pt>
          <cx:pt idx="183">0.0310414866233195</cx:pt>
          <cx:pt idx="184">0.047390574093176298</cx:pt>
          <cx:pt idx="185">0.066688865439829603</cx:pt>
          <cx:pt idx="186">0.027189527697369601</cx:pt>
          <cx:pt idx="187">0.0128305983132725</cx:pt>
          <cx:pt idx="188">-0.0045441462234241297</cx:pt>
          <cx:pt idx="189">-0.010651480960086</cx:pt>
          <cx:pt idx="190">-7.3862397110817596e-05</cx:pt>
          <cx:pt idx="191">0.026912035496663801</cx:pt>
          <cx:pt idx="192">0.026344628009792301</cx:pt>
          <cx:pt idx="193">0.0030407432126512098</cx:pt>
          <cx:pt idx="194">-0.0029481521086839801</cx:pt>
          <cx:pt idx="195">-0.0043832861345693098</cx:pt>
          <cx:pt idx="196">-0.00068339880044973199</cx:pt>
          <cx:pt idx="197">-0.00050114318217997901</cx:pt>
          <cx:pt idx="198">0.0022191455928108998</cx:pt>
          <cx:pt idx="199">-4.110752244960525e-05</cx:pt>
          <cx:pt idx="200">-0.0042047170384563503</cx:pt>
          <cx:pt idx="201">-0.0081539219045579751</cx:pt>
          <cx:pt idx="202">0.0030194952940166501</cx:pt>
          <cx:pt idx="203">-0.0074155800208465751</cx:pt>
          <cx:pt idx="204">-0.0060435786663853497</cx:pt>
          <cx:pt idx="205">0.0024435066273729425</cx:pt>
          <cx:pt idx="206">0.0023645284554421474</cx:pt>
          <cx:pt idx="207">0.0084721054929047003</cx:pt>
          <cx:pt idx="208">0.024182782547987926</cx:pt>
          <cx:pt idx="209">0.015092114702773799</cx:pt>
          <cx:pt idx="210">0.0035396853225767499</cx:pt>
          <cx:pt idx="211">1.8009175328972101e-05</cx:pt>
          <cx:pt idx="212">0.0098270604796303999</cx:pt>
          <cx:pt idx="213">0.013436433334501251</cx:pt>
          <cx:pt idx="214">0.0029102868642833248</cx:pt>
          <cx:pt idx="215">0.0032497688808576751</cx:pt>
          <cx:pt idx="216">-0.00046649976237319251</cx:pt>
          <cx:pt idx="217">-0.0053752146281061753</cx:pt>
          <cx:pt idx="218">-0.0067891401418305247</cx:pt>
          <cx:pt idx="219">0.0040539260505490504</cx:pt>
          <cx:pt idx="220">0.0033138418414890999</cx:pt>
          <cx:pt idx="221">-0.0013997704104964925</cx:pt>
          <cx:pt idx="222">-0.00055297302754447495</cx:pt>
          <cx:pt idx="223">-0.0005595078180267775</cx:pt>
          <cx:pt idx="224">6.2517167821485995e-05</cx:pt>
          <cx:pt idx="225">-3.007302983363e-05</cx:pt>
          <cx:pt idx="226">0.00089100577710668754</cx:pt>
          <cx:pt idx="227">0.00048281288485959748</cx:pt>
          <cx:pt idx="228">-0.0034816287274914248</cx:pt>
          <cx:pt idx="229">-0.0048889738306985746</cx:pt>
          <cx:pt idx="230">0.00019118114823744474</cx:pt>
          <cx:pt idx="231">-0.0039618091270706996</cx:pt>
          <cx:pt idx="232">0.0093305204153900246</cx:pt>
          <cx:pt idx="233">0.0034793881787456749</cx:pt>
          <cx:pt idx="234">-0.0022689272134165401</cx:pt>
          <cx:pt idx="235">0.013737332739690425</cx:pt>
          <cx:pt idx="236">0.013097355471510501</cx:pt>
          <cx:pt idx="237">0.01421676395814395</cx:pt>
          <cx:pt idx="238">0.0057629606485521999</cx:pt>
          <cx:pt idx="239">0.010929385160957974</cx:pt>
          <cx:pt idx="240">0.0046054989007079999</cx:pt>
          <cx:pt idx="241">-0.0052386851166193503</cx:pt>
          <cx:pt idx="242">0.0034516045240748751</cx:pt>
          <cx:pt idx="243">-0.00165147596242383</cx:pt>
          <cx:pt idx="244">-0.0046720502490611247</cx:pt>
          <cx:pt idx="245">0.0030397723744035499</cx:pt>
          <cx:pt idx="246">-0.0038517323963558501</cx:pt>
          <cx:pt idx="247">-0.0043119319160778496</cx:pt>
          <cx:pt idx="248">0.0044112749239622251</cx:pt>
          <cx:pt idx="249">0.00270723300591435</cx:pt>
          <cx:pt idx="250">0.00127005162679445</cx:pt>
          <cx:pt idx="251">0.00043232489104167999</cx:pt>
          <cx:pt idx="252">-0.00016726065358351901</cx:pt>
          <cx:pt idx="253">-6.0655690616063253e-05</cx:pt>
          <cx:pt idx="254">0.00081733806764438751</cx:pt>
          <cx:pt idx="255">0.0014251807963559251</cx:pt>
          <cx:pt idx="256">-0.0011252938084709151</cx:pt>
          <cx:pt idx="257">-0.0049782823860763754</cx:pt>
          <cx:pt idx="258">0.0048308836130650503</cx:pt>
          <cx:pt idx="259">-0.002997301956197075</cx:pt>
          <cx:pt idx="260">0.00051365034857418497</cx:pt>
          <cx:pt idx="261">0.0061414212818894746</cx:pt>
          <cx:pt idx="262">-0.00065741996528114995</cx:pt>
          <cx:pt idx="263">0.0025916052838598248</cx:pt>
          <cx:pt idx="264">-0.0036305983738168248</cx:pt>
          <cx:pt idx="265">0.0046775952249771997</cx:pt>
          <cx:pt idx="266">0.0040506657064921254</cx:pt>
          <cx:pt idx="267">0.0065955059655586502</cx:pt>
          <cx:pt idx="268">0.0062004937469705753</cx:pt>
          <cx:pt idx="269">0.011092759704268301</cx:pt>
          <cx:pt idx="270">-0.00314834514918165</cx:pt>
          <cx:pt idx="271">0.00043142883150739248</cx:pt>
          <cx:pt idx="272">0.0078946630489509506</cx:pt>
          <cx:pt idx="273">0.0069233511411815251</cx:pt>
          <cx:pt idx="274">0.0027046125149770999</cx:pt>
          <cx:pt idx="275">-0.0043416718456345746</cx:pt>
          <cx:pt idx="276">-0.0028953190202364002</cx:pt>
          <cx:pt idx="277">0.00139006099760395</cx:pt>
          <cx:pt idx="278">0.001267604080094035</cx:pt>
          <cx:pt idx="279">0.001159541227212835</cx:pt>
          <cx:pt idx="280">9.6445392271420007e-05</cx:pt>
          <cx:pt idx="281">0.00013972899455462376</cx:pt>
          <cx:pt idx="282">0.00090446223269216998</cx:pt>
          <cx:pt idx="283">0.00044779668357176249</cx:pt>
          <cx:pt idx="284">-0.0014078288203838824</cx:pt>
          <cx:pt idx="285">-0.0015285426468212525</cx:pt>
          <cx:pt idx="286">0.0011675124488262449</cx:pt>
          <cx:pt idx="287">-0.0085654898672171496</cx:pt>
          <cx:pt idx="288">-0.0026098938039494498</cx:pt>
          <cx:pt idx="289">0.0048236710974161254</cx:pt>
          <cx:pt idx="290">-0.0084846325938940492</cx:pt>
          <cx:pt idx="291">-0.014962537728055876</cx:pt>
          <cx:pt idx="292">-0.0078835543568681506</cx:pt>
          <cx:pt idx="293">-0.011187814153889924</cx:pt>
          <cx:pt idx="294">-0.010490244024645426</cx:pt>
          <cx:pt idx="295">-0.01177070209729815</cx:pt>
          <cx:pt idx="296">0.00036800886864970503</cx:pt>
          <cx:pt idx="297">-0.0045519216167989752</cx:pt>
          <cx:pt idx="298">0.0018825437466478876</cx:pt>
          <cx:pt idx="299">0.0125594971249428</cx:pt>
          <cx:pt idx="300">0.038156787441687302</cx:pt>
          <cx:pt idx="301">-0.025426970730269199</cx:pt>
          <cx:pt idx="302">0.0187696996821234</cx:pt>
          <cx:pt idx="303">0.0078547217348311701</cx:pt>
          <cx:pt idx="304">-0.0019280590213236299</cx:pt>
          <cx:pt idx="305">0.012495305543153701</cx:pt>
          <cx:pt idx="306">0.0024138813605278199</cx:pt>
          <cx:pt idx="307">0.0020656475580949998</cx:pt>
          <cx:pt idx="308">-0.00072733544220877097</cx:pt>
          <cx:pt idx="309">-0.000106349648020682</cx:pt>
          <cx:pt idx="310">0.0057527857510165101</cx:pt>
          <cx:pt idx="311">-0.0037548624770128102</cx:pt>
          <cx:pt idx="312">0.0021646313669428999</cx:pt>
          <cx:pt idx="313">0.024614883163814199</cx:pt>
          <cx:pt idx="314">0.033881893527442399</cx:pt>
          <cx:pt idx="315">0.025021700337714298</cx:pt>
          <cx:pt idx="316">0.044946012723140603</cx:pt>
          <cx:pt idx="317">0.015368447323063901</cx:pt>
          <cx:pt idx="318">-0.021578180821824399</cx:pt>
          <cx:pt idx="319">-0.029181919845305802</cx:pt>
          <cx:pt idx="320">-0.0148859152528716</cx:pt>
          <cx:pt idx="321">-0.046285669094993903</cx:pt>
          <cx:pt idx="322">-0.022125075798469101</cx:pt>
          <cx:pt idx="323">-0.032179992097308999</cx:pt>
          <cx:pt idx="324">-0.010337227115968701</cx:pt>
          <cx:pt idx="325">-0.017304644721428401</cx:pt>
          <cx:pt idx="326">-0.00091969843175748495</cx:pt>
          <cx:pt idx="327">-0.0112204497328226</cx:pt>
          <cx:pt idx="328">0.0023786843987313698</cx:pt>
          <cx:pt idx="329">-0.0151131778859219</cx:pt>
          <cx:pt idx="330">0.0304015043236259</cx:pt>
          <cx:pt idx="331">0.0106771728444984</cx:pt>
          <cx:pt idx="332">-0.0110179965228525</cx:pt>
          <cx:pt idx="333">-0.00032720157362064702</cx:pt>
          <cx:pt idx="334">0.0014542497878505299</cx:pt>
          <cx:pt idx="335">-6.3035907910218396e-05</cx:pt>
          <cx:pt idx="336">8.4442819174332804e-06</cx:pt>
          <cx:pt idx="337">0.00014400669027293101</cx:pt>
          <cx:pt idx="338">0.0048823875100185996</cx:pt>
          <cx:pt idx="339">-0.0095209689334723301</cx:pt>
          <cx:pt idx="340">0.039360820723827197</cx:pt>
          <cx:pt idx="341">0.040096860025202997</cx:pt>
          <cx:pt idx="342">0.019485609654694799</cx:pt>
          <cx:pt idx="343">0.0400182457689622</cx:pt>
          <cx:pt idx="344">0.0231360695134653</cx:pt>
          <cx:pt idx="345">-0.049597126531464801</cx:pt>
          <cx:pt idx="346">-0.057539818528843503</cx:pt>
          <cx:pt idx="347">-0.058583003745484703</cx:pt>
          <cx:pt idx="348">-0.050999704676583803</cx:pt>
          <cx:pt idx="349">0.0077051567799493997</cx:pt>
          <cx:pt idx="350">0.012886475913484401</cx:pt>
          <cx:pt idx="351">0.0082696216920441993</cx:pt>
          <cx:pt idx="352">-0.053083477907116899</cx:pt>
          <cx:pt idx="353">-0.040054515433460898</cx:pt>
          <cx:pt idx="354">0.016873281880018999</cx:pt>
          <cx:pt idx="355">-0.018055892882993901</cx:pt>
          <cx:pt idx="356">0.00072335691720562295</cx:pt>
          <cx:pt idx="357">0.021448256980745001</cx:pt>
          <cx:pt idx="358">0.0241924227506734</cx:pt>
          <cx:pt idx="359">0.019327704040134099</cx:pt>
          <cx:pt idx="360">-0.0249958900434844</cx:pt>
          <cx:pt idx="361">-0.0027193308841255101</cx:pt>
          <cx:pt idx="362">0.00177333324779558</cx:pt>
          <cx:pt idx="363">-3.7761952183841402e-06</cx:pt>
          <cx:pt idx="364">0.000332949780021397</cx:pt>
          <cx:pt idx="365">0.00068599394500670199</cx:pt>
          <cx:pt idx="366">0.0013621331408152199</cx:pt>
          <cx:pt idx="367">-0.0072772722538096803</cx:pt>
          <cx:pt idx="368">0.0456164862884849</cx:pt>
          <cx:pt idx="369">0.036072864071149298</cx:pt>
          <cx:pt idx="370">0.0072732016076222997</cx:pt>
          <cx:pt idx="371">0.049654619299876898</cx:pt>
          <cx:pt idx="372">0.021202508338830101</cx:pt>
          <cx:pt idx="373">-0.0096145663437996898</cx:pt>
          <cx:pt idx="374">-0.0084838118469979604</cx:pt>
          <cx:pt idx="375">-0.048754114771128197</cx:pt>
          <cx:pt idx="376">-0.0267367487337235</cx:pt>
          <cx:pt idx="377">0.042752674137885402</cx:pt>
          <cx:pt idx="378">0.060554133987283203</cx:pt>
          <cx:pt idx="379">0.0047206742604556104</cx:pt>
          <cx:pt idx="380">-0.0097983450910709407</cx:pt>
          <cx:pt idx="381">0.0158598166146613</cx:pt>
          <cx:pt idx="382">-0.0078433031172206093</cx:pt>
          <cx:pt idx="383">-0.023736066752120099</cx:pt>
          <cx:pt idx="384">0.019313028066052101</cx:pt>
          <cx:pt idx="385">0.023422407508905198</cx:pt>
          <cx:pt idx="386">0.00665506071373719</cx:pt>
          <cx:pt idx="387">-0.023813620583806101</cx:pt>
          <cx:pt idx="388">-0.051496193523004899</cx:pt>
          <cx:pt idx="389">-0.017708374780004501</cx:pt>
          <cx:pt idx="390">-0.012659547933867799</cx:pt>
          <cx:pt idx="391">-0.000304900700428606</cx:pt>
          <cx:pt idx="392">0.000163799173732738</cx:pt>
          <cx:pt idx="393">0.000112941818578277</cx:pt>
          <cx:pt idx="394">0.00053800827523284203</cx:pt>
          <cx:pt idx="395">0.0060269980175738898</cx:pt>
          <cx:pt idx="396">0.029135232370123401</cx:pt>
          <cx:pt idx="397">0.0072068668182267096</cx:pt>
          <cx:pt idx="398">0.012419531882527601</cx:pt>
          <cx:pt idx="399">0.0473959461788288</cx:pt>
          <cx:pt idx="400">0.053793594593908797</cx:pt>
          <cx:pt idx="401">0.072700783522252899</cx:pt>
          <cx:pt idx="402">0.047756103990381597</cx:pt>
          <cx:pt idx="403">-0.015973468755932502</cx:pt>
          <cx:pt idx="404">0.012115987921996601</cx:pt>
          <cx:pt idx="405">0.063402837978196097</cx:pt>
          <cx:pt idx="406">0.039764542118514601</cx:pt>
          <cx:pt idx="407">0.0448371504104789</cx:pt>
          <cx:pt idx="408">0.0036489022828844401</cx:pt>
          <cx:pt idx="409">0.032619728064412698</cx:pt>
          <cx:pt idx="410">0.0057756357988617904</cx:pt>
          <cx:pt idx="411">0.011839611629099</cx:pt>
          <cx:pt idx="412">0.026651485443352701</cx:pt>
          <cx:pt idx="413">-0.0078547093549692099</cx:pt>
          <cx:pt idx="414">-0.0190448730333392</cx:pt>
          <cx:pt idx="415">-0.035598095477350801</cx:pt>
          <cx:pt idx="416">-0.074077735575655196</cx:pt>
          <cx:pt idx="417">-0.025806321275463999</cx:pt>
          <cx:pt idx="418">-0.0080580518379276302</cx:pt>
          <cx:pt idx="419">-5.2152508320190097e-05</cx:pt>
          <cx:pt idx="420">-0.00023635140592790301</cx:pt>
          <cx:pt idx="421">0.00058310828340204504</cx:pt>
          <cx:pt idx="422">-0.00041511000273954497</cx:pt>
          <cx:pt idx="423">0.0050931986439952202</cx:pt>
          <cx:pt idx="424">0.0121449640441323</cx:pt>
          <cx:pt idx="425">-0.000850174330311385</cx:pt>
          <cx:pt idx="426">0.00311570913276238</cx:pt>
          <cx:pt idx="427">0.038974884532309503</cx:pt>
          <cx:pt idx="428">0.071048638335163006</cx:pt>
          <cx:pt idx="429">0.093675421972512302</cx:pt>
          <cx:pt idx="430">0.109895218559006</cx:pt>
          <cx:pt idx="431">0.091610884376095797</cx:pt>
          <cx:pt idx="432">0.064594975686578904</cx:pt>
          <cx:pt idx="433">0.061519803096054697</cx:pt>
          <cx:pt idx="434">0.053439707743544097</cx:pt>
          <cx:pt idx="435">0.060368664097365299</cx:pt>
          <cx:pt idx="436">0.032036039132346601</cx:pt>
          <cx:pt idx="437">0.069245378997605495</cx:pt>
          <cx:pt idx="438">-0.00334179103854461</cx:pt>
          <cx:pt idx="439">-0.012380152546934701</cx:pt>
          <cx:pt idx="440">-0.0149742847936273</cx:pt>
          <cx:pt idx="441">-0.00080634011946375704</cx:pt>
          <cx:pt idx="442">0.017232944873950301</cx:pt>
          <cx:pt idx="443">-0.024362630978646899</cx:pt>
          <cx:pt idx="444">-0.057326155292227801</cx:pt>
          <cx:pt idx="445">-0.033545008399662499</cx:pt>
          <cx:pt idx="446">-0.0042001766388530702</cx:pt>
          <cx:pt idx="447">-0.00121612421582351</cx:pt>
          <cx:pt idx="448">-0.000198933233364915</cx:pt>
          <cx:pt idx="449">-0.00013269881114721</cx:pt>
          <cx:pt idx="450">-0.00042179252280153198</cx:pt>
          <cx:pt idx="451">-0.0115359109665675</cx:pt>
          <cx:pt idx="452">-0.0176431002979806</cx:pt>
          <cx:pt idx="453">-0.036682780092610903</cx:pt>
          <cx:pt idx="454">-0.017407304233767001</cx:pt>
          <cx:pt idx="455">0.018269979027673199</cx:pt>
          <cx:pt idx="456">0.059761796451468598</cx:pt>
          <cx:pt idx="457">0.037427928592057499</cx:pt>
          <cx:pt idx="458">0.063660829390597001</cx:pt>
          <cx:pt idx="459">0.090638886564902196</cx:pt>
          <cx:pt idx="460">0.142103028257696</cx:pt>
          <cx:pt idx="461">0.12603564005948201</cx:pt>
          <cx:pt idx="462">0.047885272361975199</cx:pt>
          <cx:pt idx="463">0.052032266232525298</cx:pt>
          <cx:pt idx="464">0.0039112793253789904</cx:pt>
          <cx:pt idx="465">-0.0129988948922489</cx:pt>
          <cx:pt idx="466">-0.0047936798100737402</cx:pt>
          <cx:pt idx="467">-0.0177675880291303</cx:pt>
          <cx:pt idx="468">-0.0310013455840915</cx:pt>
          <cx:pt idx="469">-0.052562366531151802</cx:pt>
          <cx:pt idx="470">-0.010770086352914401</cx:pt>
          <cx:pt idx="471">-0.027978220979315498</cx:pt>
          <cx:pt idx="472">-0.035460679787492198</cx:pt>
          <cx:pt idx="473">-0.041622229628509103</cx:pt>
          <cx:pt idx="474">-0.0140154425100406</cx:pt>
          <cx:pt idx="475">-0.0023680066336140299</cx:pt>
          <cx:pt idx="476">-0.00071132157147914602</cx:pt>
          <cx:pt idx="477">0.00079094554604923202</cx:pt>
          <cx:pt idx="478">-0.0039650184138170499</cx:pt>
          <cx:pt idx="479">-0.020424131222961699</cx:pt>
          <cx:pt idx="480">-0.049607855572986498</cx:pt>
          <cx:pt idx="481">-0.059108015973915802</cx:pt>
          <cx:pt idx="482">-0.050179274629541602</cx:pt>
          <cx:pt idx="483">-0.017134742040572099</cx:pt>
          <cx:pt idx="484">-0.0148859787129607</cx:pt>
          <cx:pt idx="485">-0.043644946702385799</cx:pt>
          <cx:pt idx="486">-0.0084834185798390496</cx:pt>
          <cx:pt idx="487">0.042893813841950998</cx:pt>
          <cx:pt idx="488">0.075746276295860296</cx:pt>
          <cx:pt idx="489">0.087615626060360899</cx:pt>
          <cx:pt idx="490">0.027093720871429399</cx:pt>
          <cx:pt idx="491">0.044206315016789302</cx:pt>
          <cx:pt idx="492">-0.058466832419948503</cx:pt>
          <cx:pt idx="493">-0.054512344194273199</cx:pt>
          <cx:pt idx="494">0.015690769278959901</cx:pt>
          <cx:pt idx="495">-0.025123260756447</cx:pt>
          <cx:pt idx="496">-0.037395778070300999</cx:pt>
          <cx:pt idx="497">-0.038087567765112303</cx:pt>
          <cx:pt idx="498">-0.022873553233928499</cx:pt>
          <cx:pt idx="499">-0.040264610347367301</cx:pt>
          <cx:pt idx="500">-0.033843952930586903</cx:pt>
          <cx:pt idx="501">-0.0262502081181375</cx:pt>
          <cx:pt idx="502">-0.0052157500996760503</cx:pt>
          <cx:pt idx="503">-0.0011829551022074401</cx:pt>
          <cx:pt idx="504">-0.00033716953685472702</cx:pt>
          <cx:pt idx="505">0.00016658194206647801</cx:pt>
          <cx:pt idx="506">-0.0010910071730713001</cx:pt>
          <cx:pt idx="507">-0.024948135823182602</cx:pt>
          <cx:pt idx="508">-0.055966702851342198</cx:pt>
          <cx:pt idx="509">-0.052823670935409801</cx:pt>
          <cx:pt idx="510">-0.062145041353846603</cx:pt>
          <cx:pt idx="511">-0.069455794339583293</cx:pt>
          <cx:pt idx="512">-0.083757180056735006</cx:pt>
          <cx:pt idx="513">-0.10526419541821</cx:pt>
          <cx:pt idx="514">-0.059939546785405001</cx:pt>
          <cx:pt idx="515">-0.0261853978369244</cx:pt>
          <cx:pt idx="516">-0.047173003359804198</cx:pt>
          <cx:pt idx="517">0.031847196501096298</cx:pt>
          <cx:pt idx="518">-0.0115296996232369</cx:pt>
          <cx:pt idx="519">-0.038165601393751601</cx:pt>
          <cx:pt idx="520">-0.068932586232492196</cx:pt>
          <cx:pt idx="521">-0.011416315612844299</cx:pt>
          <cx:pt idx="522">-0.0142121048746715</cx:pt>
          <cx:pt idx="523">-0.035452669052718197</cx:pt>
          <cx:pt idx="524">-0.015791871646599599</cx:pt>
          <cx:pt idx="525">-0.0189922332660824</cx:pt>
          <cx:pt idx="526">-0.043377125551777702</cx:pt>
          <cx:pt idx="527">-0.064857967791933799</cx:pt>
          <cx:pt idx="528">-0.047719291780099003</cx:pt>
          <cx:pt idx="529">-0.015129248776593499</cx:pt>
          <cx:pt idx="530">0.0016398989239473701</cx:pt>
          <cx:pt idx="531">-0.00036777121465456298</cx:pt>
          <cx:pt idx="532">0.000314085704517123</cx:pt>
          <cx:pt idx="533">-0.000186984166561356</cx:pt>
          <cx:pt idx="534">0.00099501486715496005</cx:pt>
          <cx:pt idx="535">-0.020625152446272599</cx:pt>
          <cx:pt idx="536">-0.042802976950341097</cx:pt>
          <cx:pt idx="537">-0.046858635719871901</cx:pt>
          <cx:pt idx="538">-0.067896766162730895</cx:pt>
          <cx:pt idx="539">-0.086142907234338706</cx:pt>
          <cx:pt idx="540">-0.117777439790822</cx:pt>
          <cx:pt idx="541">-0.12901000663478501</cx:pt>
          <cx:pt idx="542">-0.128893984429097</cx:pt>
          <cx:pt idx="543">-0.144090031536247</cx:pt>
          <cx:pt idx="544">-0.130691571242841</cx:pt>
          <cx:pt idx="545">-0.089733957100729303</cx:pt>
          <cx:pt idx="546">-0.060725538612594901</cx:pt>
          <cx:pt idx="547">-0.058863418521042897</cx:pt>
          <cx:pt idx="548">-0.066960915207312899</cx:pt>
          <cx:pt idx="549">-0.0121121692695202</cx:pt>
          <cx:pt idx="550">-0.015496418263474299</cx:pt>
          <cx:pt idx="551">0.00301410952502897</cx:pt>
          <cx:pt idx="552">-0.0110234537327098</cx:pt>
          <cx:pt idx="553">-0.030251095853042299</cx:pt>
          <cx:pt idx="554">-0.058546384789372997</cx:pt>
          <cx:pt idx="555">-0.065632675564142595</cx:pt>
          <cx:pt idx="556">-0.043838113503956999</cx:pt>
          <cx:pt idx="557">-0.0115132578954829</cx:pt>
          <cx:pt idx="558">-0.00291450470038982</cx:pt>
          <cx:pt idx="559">-0.00043354163871577099</cx:pt>
          <cx:pt idx="560">0.000684875011089143</cx:pt>
          <cx:pt idx="561">0.00072361570192355697</cx:pt>
          <cx:pt idx="562">-0.00097629714015625801</cx:pt>
          <cx:pt idx="563">-0.0103989397064779</cx:pt>
          <cx:pt idx="564">-0.0309253680928783</cx:pt>
          <cx:pt idx="565">-0.034888170321773597</cx:pt>
          <cx:pt idx="566">-0.054998865471975703</cx:pt>
          <cx:pt idx="567">-0.070399794625099599</cx:pt>
          <cx:pt idx="568">-0.060963380022381997</cx:pt>
          <cx:pt idx="569">-0.0870855499060018</cx:pt>
          <cx:pt idx="570">-0.14032029413102601</cx:pt>
          <cx:pt idx="571">-0.15099836268637301</cx:pt>
          <cx:pt idx="572">-0.128560606014611</cx:pt>
          <cx:pt idx="573">-0.033864536399859903</cx:pt>
          <cx:pt idx="574">-0.018450395623896401</cx:pt>
          <cx:pt idx="575">-0.039305313169043898</cx:pt>
          <cx:pt idx="576">-0.026105529798729901</cx:pt>
          <cx:pt idx="577">0.015248640548940101</cx:pt>
          <cx:pt idx="578">0.017719093023387499</cx:pt>
          <cx:pt idx="579">0.021871378361403699</cx:pt>
          <cx:pt idx="580">-0.0026550537859435499</cx:pt>
          <cx:pt idx="581">-0.0098467938351658093</cx:pt>
          <cx:pt idx="582">-0.021856696551189499</cx:pt>
          <cx:pt idx="583">-0.037589043667798701</cx:pt>
          <cx:pt idx="584">-0.0270328659059649</cx:pt>
          <cx:pt idx="585">-0.0101169928637089</cx:pt>
          <cx:pt idx="586">-0.00249695615787031</cx:pt>
          <cx:pt idx="587">4.9545226270853102e-05</cx:pt>
          <cx:pt idx="588">-0.00045881012587080502</cx:pt>
          <cx:pt idx="589">0.00041343061671917302</cx:pt>
          <cx:pt idx="590">-0.00076300886349917605</cx:pt>
          <cx:pt idx="591">-0.0056932297640401603</cx:pt>
          <cx:pt idx="592">-0.016258322822150801</cx:pt>
          <cx:pt idx="593">-0.015357276715953499</cx:pt>
          <cx:pt idx="594">-0.021097556283263302</cx:pt>
          <cx:pt idx="595">0.00467541380363153</cx:pt>
          <cx:pt idx="596">0.0146956637542189</cx:pt>
          <cx:pt idx="597">-0.017274604711160501</cx:pt>
          <cx:pt idx="598">-0.011016994942370101</cx:pt>
          <cx:pt idx="599">-0.063974224175094505</cx:pt>
          <cx:pt idx="600">-0.029885064257776001</cx:pt>
          <cx:pt idx="601">-0.038115878924055199</cx:pt>
          <cx:pt idx="602">-0.022165713600839701</cx:pt>
          <cx:pt idx="603">-0.0095644911909309408</cx:pt>
          <cx:pt idx="604">0.021754077596336598</cx:pt>
          <cx:pt idx="605">-0.0041043655070042801</cx:pt>
          <cx:pt idx="606">-0.0174329704025077</cx:pt>
          <cx:pt idx="607">-0.073599276073980799</cx:pt>
          <cx:pt idx="608">-0.038155404558575197</cx:pt>
          <cx:pt idx="609">-0.014933567682954899</cx:pt>
          <cx:pt idx="610">-0.021232372514846699</cx:pt>
          <cx:pt idx="611">-0.0221851241554528</cx:pt>
          <cx:pt idx="612">-0.0055382165878385204</cx:pt>
          <cx:pt idx="613">-0.0060054142974253896</cx:pt>
          <cx:pt idx="614">-0.0034953562220339002</cx:pt>
          <cx:pt idx="615">0.00017536055195079499</cx:pt>
          <cx:pt idx="616">7.1142526456636197e-06</cx:pt>
          <cx:pt idx="617">-0.00013004888876789699</cx:pt>
          <cx:pt idx="618">-0.0022999164129331199</cx:pt>
          <cx:pt idx="619">-0.0077624168647710398</cx:pt>
          <cx:pt idx="620">-0.0112710007287171</cx:pt>
          <cx:pt idx="621">0.00208127276916201</cx:pt>
          <cx:pt idx="622">0.00146755944017038</cx:pt>
          <cx:pt idx="623">0.028345725840394301</cx:pt>
          <cx:pt idx="624">0.027401401937910699</cx:pt>
          <cx:pt idx="625">0.0190249434358872</cx:pt>
          <cx:pt idx="626">0.0468099641890505</cx:pt>
          <cx:pt idx="627">0.041716735454642502</cx:pt>
          <cx:pt idx="628">0.0067272539822633799</cx:pt>
          <cx:pt idx="629">-0.013605604477263901</cx:pt>
          <cx:pt idx="630">-0.0052321618250983897</cx:pt>
          <cx:pt idx="631">-0.0034329566060221101</cx:pt>
          <cx:pt idx="632">-0.022089381957502801</cx:pt>
          <cx:pt idx="633">-0.078967256131214705</cx:pt>
          <cx:pt idx="634">-0.091643192136546495</cx:pt>
          <cx:pt idx="635">-0.097428684265032206</cx:pt>
          <cx:pt idx="636">-0.056146289521258899</cx:pt>
          <cx:pt idx="637">-0.042434911586733598</cx:pt>
          <cx:pt idx="638">0.0067893115593391003</cx:pt>
          <cx:pt idx="639">-0.0042511344573853901</cx:pt>
          <cx:pt idx="640">-0.0012610028617757499</cx:pt>
          <cx:pt idx="641">0.0018977733413405901</cx:pt>
          <cx:pt idx="642">0.00092037603790632498</cx:pt>
          <cx:pt idx="643">-0.00041618730787533302</cx:pt>
          <cx:pt idx="644">-0.000164533007773831</cx:pt>
          <cx:pt idx="645">-0.00012653851008073201</cx:pt>
          <cx:pt idx="646">-0.00099157192691089299</cx:pt>
          <cx:pt idx="647">-0.0090081551702530707</cx:pt>
          <cx:pt idx="648">-0.0097233231071125505</cx:pt>
          <cx:pt idx="649">0.0051774140583578602</cx:pt>
          <cx:pt idx="650">0.0244141073094148</cx:pt>
          <cx:pt idx="651">0.0341067217269167</cx:pt>
          <cx:pt idx="652">0.040769266418284801</cx:pt>
          <cx:pt idx="653">0.026145352139512301</cx:pt>
          <cx:pt idx="654">0.042861585252951397</cx:pt>
          <cx:pt idx="655">0.049943857976363297</cx:pt>
          <cx:pt idx="656">-0.0054793500826125002</cx:pt>
          <cx:pt idx="657">0.0079265959403489097</cx:pt>
          <cx:pt idx="658">0.0046288211502064002</cx:pt>
          <cx:pt idx="659">-0.037563593702053699</cx:pt>
          <cx:pt idx="660">-0.065051432213764804</cx:pt>
          <cx:pt idx="661">-0.081846683243121707</cx:pt>
          <cx:pt idx="662">-0.079883592211794696</cx:pt>
          <cx:pt idx="663">-0.084720512700545397</cx:pt>
          <cx:pt idx="664">-0.034013182803083401</cx:pt>
          <cx:pt idx="665">0.0046394748843477098</cx:pt>
          <cx:pt idx="666">0.016853770355165699</cx:pt>
          <cx:pt idx="667">0.0046097161209410599</cx:pt>
          <cx:pt idx="668">0.0071709063462015703</cx:pt>
          <cx:pt idx="669">0.0016094101517447801</cx:pt>
          <cx:pt idx="670">0.00035585381082837899</cx:pt>
          <cx:pt idx="671">-0.00081960610596609003</cx:pt>
          <cx:pt idx="672">0.00034317731041472898</cx:pt>
          <cx:pt idx="673">-2.5571716436784999e-05</cx:pt>
          <cx:pt idx="674">0.00087206664529913705</cx:pt>
          <cx:pt idx="675">0.0027899883997095699</cx:pt>
          <cx:pt idx="676">0.0143733817404448</cx:pt>
          <cx:pt idx="677">0.025744732251749301</cx:pt>
          <cx:pt idx="678">0.032517398075686002</cx:pt>
          <cx:pt idx="679">0.046792514015207003</cx:pt>
          <cx:pt idx="680">0.056207744337874697</cx:pt>
          <cx:pt idx="681">0.0206057741126386</cx:pt>
          <cx:pt idx="682">0.0268282266417019</cx:pt>
          <cx:pt idx="683">0.025873466965874101</cx:pt>
          <cx:pt idx="684">0.0073658002145433896</cx:pt>
          <cx:pt idx="685">0.045922725537918499</cx:pt>
          <cx:pt idx="686">0.0251978870005596</cx:pt>
          <cx:pt idx="687">-0.022807740358686199</cx:pt>
          <cx:pt idx="688">-0.042064906486806997</cx:pt>
          <cx:pt idx="689">-0.0611861486987956</cx:pt>
          <cx:pt idx="690">-0.065867179433609105</cx:pt>
          <cx:pt idx="691">-0.0257523635136006</cx:pt>
          <cx:pt idx="692">0.0094439370909468502</cx:pt>
          <cx:pt idx="693">0.031780255792204302</cx:pt>
          <cx:pt idx="694">0.023263264672867798</cx:pt>
          <cx:pt idx="695">0.0153811118824774</cx:pt>
          <cx:pt idx="696">-0.0062590331250331997</cx:pt>
          <cx:pt idx="697">-0.0036918355550715899</cx:pt>
          <cx:pt idx="698">-0.00031422146373063099</cx:pt>
          <cx:pt idx="699">-0.00067475280892388798</cx:pt>
          <cx:pt idx="700">-0.000111952784230298</cx:pt>
          <cx:pt idx="701">-0.00091369555438598098</cx:pt>
          <cx:pt idx="702">3.07300468425426e-05</cx:pt>
          <cx:pt idx="703">-0.000195931539980369</cx:pt>
          <cx:pt idx="704">0.0089430686060777698</cx:pt>
          <cx:pt idx="705">0.022568592557298799</cx:pt>
          <cx:pt idx="706">0.015636500885901301</cx:pt>
          <cx:pt idx="707">0.029560965814682399</cx:pt>
          <cx:pt idx="708">0.050658659483769103</cx:pt>
          <cx:pt idx="709">0.044989314240285898</cx:pt>
          <cx:pt idx="710">0.0291820064378196</cx:pt>
          <cx:pt idx="711">0.024709816943960902</cx:pt>
          <cx:pt idx="712">0.0168793549388702</cx:pt>
          <cx:pt idx="713">0.030381709461710201</cx:pt>
          <cx:pt idx="714">0.033560565021428998</cx:pt>
          <cx:pt idx="715">0.00093874256721398195</cx:pt>
          <cx:pt idx="716">0.00688450573510903</cx:pt>
          <cx:pt idx="717">-0.020265647238924898</cx:pt>
          <cx:pt idx="718">-0.0049620361950080804</cx:pt>
          <cx:pt idx="719">0.028651336369590701</cx:pt>
          <cx:pt idx="720">0.0309519805519873</cx:pt>
          <cx:pt idx="721">0.0153699047960646</cx:pt>
          <cx:pt idx="722">-2.7474372727181799e-05</cx:pt>
          <cx:pt idx="723">-0.0033115697817266798</cx:pt>
          <cx:pt idx="724">-0.0032912305987446602</cx:pt>
          <cx:pt idx="725">0.000132874706683042</cx:pt>
          <cx:pt idx="726">-0.00054185553696850703</cx:pt>
          <cx:pt idx="727">0.000181751066613071</cx:pt>
          <cx:pt idx="728">-0.00060527930873859298</cx:pt>
          <cx:pt idx="729">-0.00057696905700705705</cx:pt>
          <cx:pt idx="730">-4.6457083948972901e-05</cx:pt>
          <cx:pt idx="731">-0.00037245125096265597</cx:pt>
          <cx:pt idx="732">0.00101391516935246</cx:pt>
          <cx:pt idx="733">0.0040617077713895099</cx:pt>
          <cx:pt idx="734">0.0110926934720239</cx:pt>
          <cx:pt idx="735">0.0198524889764553</cx:pt>
          <cx:pt idx="736">0.031122212165828202</cx:pt>
          <cx:pt idx="737">0.040448610111258602</cx:pt>
          <cx:pt idx="738">0.039738393837052501</cx:pt>
          <cx:pt idx="739">0.0368375304865989</cx:pt>
          <cx:pt idx="740">0.049041320548191498</cx:pt>
          <cx:pt idx="741">0.057422620719921401</cx:pt>
          <cx:pt idx="742">0.070854491677880799</cx:pt>
          <cx:pt idx="743">0.048391510614252002</cx:pt>
          <cx:pt idx="744">0.0432657645511067</cx:pt>
          <cx:pt idx="745">0.039275201870033</cx:pt>
          <cx:pt idx="746">0.035619526959552901</cx:pt>
          <cx:pt idx="747">0.024067675654517201</cx:pt>
          <cx:pt idx="748">0.015488065567814501</cx:pt>
          <cx:pt idx="749">0.014027615990164499</cx:pt>
          <cx:pt idx="750">0.00547471816406013</cx:pt>
          <cx:pt idx="751">0.00058917470961071799</cx:pt>
          <cx:pt idx="752">-0.00088249769067509903</cx:pt>
          <cx:pt idx="753">-0.000591356447417468</cx:pt>
          <cx:pt idx="754">0.000116492303704248</cx:pt>
          <cx:pt idx="755">0.00016533572991596099</cx:pt>
          <cx:pt idx="756">1.90054547640918e-05</cx:pt>
          <cx:pt idx="757">-0.00039207680950715097</cx:pt>
          <cx:pt idx="758">0.00093564711995854598</cx:pt>
          <cx:pt idx="759">0.00063192176499902704</cx:pt>
          <cx:pt idx="760">9.0683487343854805e-05</cx:pt>
          <cx:pt idx="761">0.00013475359931966</cx:pt>
          <cx:pt idx="762">0.00052307707980775496</cx:pt>
          <cx:pt idx="763">0.0020867056593763902</cx:pt>
          <cx:pt idx="764">0.0024414246175298599</cx:pt>
          <cx:pt idx="765">0.0020697264310330999</cx:pt>
          <cx:pt idx="766">0.0022444526330510201</cx:pt>
          <cx:pt idx="767">0.00184783874007099</cx:pt>
          <cx:pt idx="768">0.0037759224113227299</cx:pt>
          <cx:pt idx="769">0.0047044870743768296</cx:pt>
          <cx:pt idx="770">0.012328173144695901</cx:pt>
          <cx:pt idx="771">0.00678438726815181</cx:pt>
          <cx:pt idx="772">0.0054046811726074697</cx:pt>
          <cx:pt idx="773">0.0051653944690851399</cx:pt>
          <cx:pt idx="774">0.011398642516038501</cx:pt>
          <cx:pt idx="775">0.0052382709653031202</cx:pt>
          <cx:pt idx="776">0.0013341037184356299</cx:pt>
          <cx:pt idx="777">0.0019113519856529401</cx:pt>
          <cx:pt idx="778">0.0025874536207803902</cx:pt>
          <cx:pt idx="779">-0.00017020303789100599</cx:pt>
          <cx:pt idx="780">1.00271408282659e-06</cx:pt>
          <cx:pt idx="781">4.8163284714239103e-05</cx:pt>
          <cx:pt idx="782">-0.00040100445391426002</cx:pt>
          <cx:pt idx="783">0.00042372574321470399</cx:pt>
          <cx:pt idx="784">-4.110752244960525e-05</cx:pt>
          <cx:pt idx="785">-0.0042047170384563503</cx:pt>
          <cx:pt idx="786">-0.0081539219045579751</cx:pt>
          <cx:pt idx="787">0.0030194952940166501</cx:pt>
          <cx:pt idx="788">-0.0074155800208465751</cx:pt>
          <cx:pt idx="789">-0.0060435786663853497</cx:pt>
          <cx:pt idx="790">0.0024435066273729425</cx:pt>
          <cx:pt idx="791">0.0023645284554421474</cx:pt>
          <cx:pt idx="792">0.0084721054929047003</cx:pt>
          <cx:pt idx="793">0.024182782547987926</cx:pt>
          <cx:pt idx="794">0.015092114702773799</cx:pt>
          <cx:pt idx="795">0.0035396853225767499</cx:pt>
          <cx:pt idx="796">1.8009175328972101e-05</cx:pt>
          <cx:pt idx="797">0.0098270604796303999</cx:pt>
          <cx:pt idx="798">0.013436433334501251</cx:pt>
          <cx:pt idx="799">0.0029102868642833248</cx:pt>
          <cx:pt idx="800">0.0032497688808576751</cx:pt>
          <cx:pt idx="801">-0.00046649976237319251</cx:pt>
          <cx:pt idx="802">-0.0053752146281061753</cx:pt>
          <cx:pt idx="803">-0.0067891401418305247</cx:pt>
          <cx:pt idx="804">0.0040539260505490504</cx:pt>
          <cx:pt idx="805">0.0033138418414890999</cx:pt>
          <cx:pt idx="806">-0.0013997704104964925</cx:pt>
          <cx:pt idx="807">-0.00055297302754447495</cx:pt>
          <cx:pt idx="808">-0.0005595078180267775</cx:pt>
          <cx:pt idx="809">6.2517167821485995e-05</cx:pt>
          <cx:pt idx="810">-3.007302983363e-05</cx:pt>
          <cx:pt idx="811">0.00089100577710668754</cx:pt>
          <cx:pt idx="812">0.00048281288485959748</cx:pt>
          <cx:pt idx="813">-0.0034816287274914248</cx:pt>
          <cx:pt idx="814">-0.0048889738306985746</cx:pt>
          <cx:pt idx="815">0.00019118114823744474</cx:pt>
          <cx:pt idx="816">-0.0039618091270706996</cx:pt>
          <cx:pt idx="817">0.0093305204153900246</cx:pt>
          <cx:pt idx="818">0.0034793881787456749</cx:pt>
          <cx:pt idx="819">-0.0022689272134165401</cx:pt>
          <cx:pt idx="820">0.013737332739690425</cx:pt>
          <cx:pt idx="821">0.013097355471510501</cx:pt>
          <cx:pt idx="822">0.01421676395814395</cx:pt>
          <cx:pt idx="823">0.0057629606485521999</cx:pt>
          <cx:pt idx="824">0.010929385160957974</cx:pt>
          <cx:pt idx="825">0.0046054989007079999</cx:pt>
          <cx:pt idx="826">-0.0052386851166193503</cx:pt>
          <cx:pt idx="827">0.0034516045240748751</cx:pt>
          <cx:pt idx="828">-0.00165147596242383</cx:pt>
          <cx:pt idx="829">-0.0046720502490611247</cx:pt>
          <cx:pt idx="830">0.0030397723744035499</cx:pt>
          <cx:pt idx="831">-0.0038517323963558501</cx:pt>
          <cx:pt idx="832">-0.0043119319160778496</cx:pt>
          <cx:pt idx="833">0.0044112749239622251</cx:pt>
          <cx:pt idx="834">0.00270723300591435</cx:pt>
          <cx:pt idx="835">0.00127005162679445</cx:pt>
          <cx:pt idx="836">0.00043232489104167999</cx:pt>
          <cx:pt idx="837">-0.00016726065358351901</cx:pt>
          <cx:pt idx="838">-6.0655690616063253e-05</cx:pt>
          <cx:pt idx="839">0.00081733806764438751</cx:pt>
          <cx:pt idx="840">0.0014251807963559251</cx:pt>
          <cx:pt idx="841">-0.0011252938084709151</cx:pt>
          <cx:pt idx="842">-0.0049782823860763754</cx:pt>
          <cx:pt idx="843">0.0048308836130650503</cx:pt>
          <cx:pt idx="844">-0.002997301956197075</cx:pt>
          <cx:pt idx="845">0.00051365034857418497</cx:pt>
          <cx:pt idx="846">0.0061414212818894746</cx:pt>
          <cx:pt idx="847">-0.00065741996528114995</cx:pt>
          <cx:pt idx="848">0.0025916052838598248</cx:pt>
          <cx:pt idx="849">-0.0036305983738168248</cx:pt>
          <cx:pt idx="850">0.0046775952249771997</cx:pt>
          <cx:pt idx="851">0.0040506657064921254</cx:pt>
          <cx:pt idx="852">0.0065955059655586502</cx:pt>
          <cx:pt idx="853">0.0062004937469705753</cx:pt>
          <cx:pt idx="854">0.011092759704268301</cx:pt>
          <cx:pt idx="855">-0.00314834514918165</cx:pt>
          <cx:pt idx="856">0.00043142883150739248</cx:pt>
          <cx:pt idx="857">0.0078946630489509506</cx:pt>
          <cx:pt idx="858">0.0069233511411815251</cx:pt>
          <cx:pt idx="859">0.0027046125149770999</cx:pt>
          <cx:pt idx="860">-0.0043416718456345746</cx:pt>
          <cx:pt idx="861">-0.0028953190202364002</cx:pt>
          <cx:pt idx="862">0.00139006099760395</cx:pt>
          <cx:pt idx="863">0.001267604080094035</cx:pt>
          <cx:pt idx="864">0.001159541227212835</cx:pt>
          <cx:pt idx="865">9.6445392271420007e-05</cx:pt>
          <cx:pt idx="866">0.00013972899455462376</cx:pt>
          <cx:pt idx="867">0.00090446223269216998</cx:pt>
          <cx:pt idx="868">0.00044779668357176249</cx:pt>
          <cx:pt idx="869">-0.0014078288203838824</cx:pt>
          <cx:pt idx="870">-0.0015285426468212525</cx:pt>
          <cx:pt idx="871">0.0011675124488262449</cx:pt>
          <cx:pt idx="872">-0.0085654898672171496</cx:pt>
          <cx:pt idx="873">-0.0026098938039494498</cx:pt>
          <cx:pt idx="874">0.0048236710974161254</cx:pt>
          <cx:pt idx="875">-0.0084846325938940492</cx:pt>
          <cx:pt idx="876">-0.014962537728055876</cx:pt>
          <cx:pt idx="877">-0.0078835543568681506</cx:pt>
          <cx:pt idx="878">-0.011187814153889924</cx:pt>
          <cx:pt idx="879">-0.010490244024645426</cx:pt>
          <cx:pt idx="880">-0.01177070209729815</cx:pt>
          <cx:pt idx="881">0.00036800886864970503</cx:pt>
          <cx:pt idx="882">-0.0045519216167989752</cx:pt>
          <cx:pt idx="883">0.0018825437466478876</cx:pt>
          <cx:pt idx="884">-4.110752244960525e-05</cx:pt>
          <cx:pt idx="885">-0.0042047170384563503</cx:pt>
          <cx:pt idx="886">-0.0081539219045579751</cx:pt>
          <cx:pt idx="887">0.0030194952940166501</cx:pt>
          <cx:pt idx="888">-0.0074155800208465751</cx:pt>
          <cx:pt idx="889">-0.0060435786663853497</cx:pt>
          <cx:pt idx="890">0.0024435066273729425</cx:pt>
          <cx:pt idx="891">0.0023645284554421474</cx:pt>
          <cx:pt idx="892">0.0084721054929047003</cx:pt>
          <cx:pt idx="893">0.024182782547987926</cx:pt>
          <cx:pt idx="894">0.015092114702773799</cx:pt>
          <cx:pt idx="895">0.0035396853225767499</cx:pt>
          <cx:pt idx="896">1.8009175328972101e-05</cx:pt>
          <cx:pt idx="897">0.0098270604796303999</cx:pt>
          <cx:pt idx="898">0.013436433334501251</cx:pt>
          <cx:pt idx="899">0.0029102868642833248</cx:pt>
          <cx:pt idx="900">0.0032497688808576751</cx:pt>
          <cx:pt idx="901">-0.00046649976237319251</cx:pt>
          <cx:pt idx="902">-0.0053752146281061753</cx:pt>
          <cx:pt idx="903">-0.0067891401418305247</cx:pt>
          <cx:pt idx="904">0.0040539260505490504</cx:pt>
          <cx:pt idx="905">0.0033138418414890999</cx:pt>
          <cx:pt idx="906">-0.0013997704104964925</cx:pt>
          <cx:pt idx="907">-0.00055297302754447495</cx:pt>
          <cx:pt idx="908">-0.0005595078180267775</cx:pt>
          <cx:pt idx="909">6.2517167821485995e-05</cx:pt>
          <cx:pt idx="910">-3.007302983363e-05</cx:pt>
          <cx:pt idx="911">0.00089100577710668754</cx:pt>
          <cx:pt idx="912">0.00048281288485959748</cx:pt>
          <cx:pt idx="913">-0.0034816287274914248</cx:pt>
          <cx:pt idx="914">-0.0048889738306985746</cx:pt>
          <cx:pt idx="915">0.00019118114823744474</cx:pt>
          <cx:pt idx="916">-0.0039618091270706996</cx:pt>
          <cx:pt idx="917">0.0093305204153900246</cx:pt>
          <cx:pt idx="918">0.0034793881787456749</cx:pt>
          <cx:pt idx="919">-0.0022689272134165401</cx:pt>
          <cx:pt idx="920">0.013737332739690425</cx:pt>
          <cx:pt idx="921">0.013097355471510501</cx:pt>
          <cx:pt idx="922">0.01421676395814395</cx:pt>
          <cx:pt idx="923">0.0057629606485521999</cx:pt>
          <cx:pt idx="924">0.010929385160957974</cx:pt>
          <cx:pt idx="925">0.0046054989007079999</cx:pt>
          <cx:pt idx="926">-0.0052386851166193503</cx:pt>
          <cx:pt idx="927">0.0034516045240748751</cx:pt>
          <cx:pt idx="928">-0.00165147596242383</cx:pt>
          <cx:pt idx="929">-0.0046720502490611247</cx:pt>
          <cx:pt idx="930">0.0030397723744035499</cx:pt>
          <cx:pt idx="931">-0.0038517323963558501</cx:pt>
          <cx:pt idx="932">-0.0043119319160778496</cx:pt>
          <cx:pt idx="933">0.0044112749239622251</cx:pt>
          <cx:pt idx="934">0.00270723300591435</cx:pt>
          <cx:pt idx="935">0.00127005162679445</cx:pt>
          <cx:pt idx="936">0.00043232489104167999</cx:pt>
          <cx:pt idx="937">-0.00016726065358351901</cx:pt>
          <cx:pt idx="938">-6.0655690616063253e-05</cx:pt>
          <cx:pt idx="939">0.00081733806764438751</cx:pt>
          <cx:pt idx="940">0.0014251807963559251</cx:pt>
          <cx:pt idx="941">-0.0011252938084709151</cx:pt>
          <cx:pt idx="942">-0.0049782823860763754</cx:pt>
          <cx:pt idx="943">0.0048308836130650503</cx:pt>
          <cx:pt idx="944">-0.002997301956197075</cx:pt>
          <cx:pt idx="945">0.00051365034857418497</cx:pt>
          <cx:pt idx="946">0.0061414212818894746</cx:pt>
          <cx:pt idx="947">-0.00065741996528114995</cx:pt>
          <cx:pt idx="948">0.0025916052838598248</cx:pt>
          <cx:pt idx="949">-0.0036305983738168248</cx:pt>
          <cx:pt idx="950">0.0046775952249771997</cx:pt>
          <cx:pt idx="951">0.0040506657064921254</cx:pt>
          <cx:pt idx="952">0.0065955059655586502</cx:pt>
          <cx:pt idx="953">0.0062004937469705753</cx:pt>
          <cx:pt idx="954">0.011092759704268301</cx:pt>
          <cx:pt idx="955">-0.00314834514918165</cx:pt>
          <cx:pt idx="956">0.00043142883150739248</cx:pt>
          <cx:pt idx="957">0.0078946630489509506</cx:pt>
          <cx:pt idx="958">0.0069233511411815251</cx:pt>
          <cx:pt idx="959">0.0027046125149770999</cx:pt>
          <cx:pt idx="960">-0.0043416718456345746</cx:pt>
          <cx:pt idx="961">-0.0028953190202364002</cx:pt>
          <cx:pt idx="962">0.00139006099760395</cx:pt>
          <cx:pt idx="963">0.001267604080094035</cx:pt>
          <cx:pt idx="964">0.001159541227212835</cx:pt>
          <cx:pt idx="965">9.6445392271420007e-05</cx:pt>
          <cx:pt idx="966">0.00013972899455462376</cx:pt>
          <cx:pt idx="967">0.00090446223269216998</cx:pt>
          <cx:pt idx="968">0.00044779668357176249</cx:pt>
          <cx:pt idx="969">-0.0014078288203838824</cx:pt>
          <cx:pt idx="970">-0.0015285426468212525</cx:pt>
          <cx:pt idx="971">0.0011675124488262449</cx:pt>
          <cx:pt idx="972">-0.0085654898672171496</cx:pt>
          <cx:pt idx="973">-0.0026098938039494498</cx:pt>
          <cx:pt idx="974">0.0048236710974161254</cx:pt>
          <cx:pt idx="975">-0.0084846325938940492</cx:pt>
          <cx:pt idx="976">-0.014962537728055876</cx:pt>
          <cx:pt idx="977">-0.0078835543568681506</cx:pt>
          <cx:pt idx="978">-0.011187814153889924</cx:pt>
          <cx:pt idx="979">-0.010490244024645426</cx:pt>
          <cx:pt idx="980">-0.01177070209729815</cx:pt>
          <cx:pt idx="981">0.00036800886864970503</cx:pt>
          <cx:pt idx="982">-0.0045519216167989752</cx:pt>
          <cx:pt idx="983">0.0018825437466478876</cx:pt>
          <cx:pt idx="984">-4.110752244960525e-05</cx:pt>
          <cx:pt idx="985">-0.0042047170384563503</cx:pt>
          <cx:pt idx="986">-0.0081539219045579751</cx:pt>
          <cx:pt idx="987">0.0030194952940166501</cx:pt>
          <cx:pt idx="988">-0.0074155800208465751</cx:pt>
          <cx:pt idx="989">-0.0060435786663853497</cx:pt>
          <cx:pt idx="990">0.0024435066273729425</cx:pt>
          <cx:pt idx="991">0.0023645284554421474</cx:pt>
          <cx:pt idx="992">0.0084721054929047003</cx:pt>
          <cx:pt idx="993">0.024182782547987926</cx:pt>
          <cx:pt idx="994">0.015092114702773799</cx:pt>
          <cx:pt idx="995">0.0035396853225767499</cx:pt>
          <cx:pt idx="996">1.8009175328972101e-05</cx:pt>
          <cx:pt idx="997">0.0098270604796303999</cx:pt>
          <cx:pt idx="998">0.013436433334501251</cx:pt>
          <cx:pt idx="999">0.0029102868642833248</cx:pt>
          <cx:pt idx="1000">0.0032497688808576751</cx:pt>
          <cx:pt idx="1001">-0.00046649976237319251</cx:pt>
          <cx:pt idx="1002">-0.0053752146281061753</cx:pt>
          <cx:pt idx="1003">-0.0067891401418305247</cx:pt>
          <cx:pt idx="1004">0.0040539260505490504</cx:pt>
          <cx:pt idx="1005">0.0033138418414890999</cx:pt>
          <cx:pt idx="1006">-0.0013997704104964925</cx:pt>
          <cx:pt idx="1007">-0.00055297302754447495</cx:pt>
          <cx:pt idx="1008">-0.0005595078180267775</cx:pt>
          <cx:pt idx="1009">6.2517167821485995e-05</cx:pt>
          <cx:pt idx="1010">-3.007302983363e-05</cx:pt>
          <cx:pt idx="1011">0.00089100577710668754</cx:pt>
          <cx:pt idx="1012">0.00048281288485959748</cx:pt>
          <cx:pt idx="1013">-0.0034816287274914248</cx:pt>
          <cx:pt idx="1014">-0.0048889738306985746</cx:pt>
          <cx:pt idx="1015">0.00019118114823744474</cx:pt>
          <cx:pt idx="1016">-0.0039618091270706996</cx:pt>
          <cx:pt idx="1017">0.0093305204153900246</cx:pt>
          <cx:pt idx="1018">0.0034793881787456749</cx:pt>
          <cx:pt idx="1019">-0.0022689272134165401</cx:pt>
          <cx:pt idx="1020">0.013737332739690425</cx:pt>
          <cx:pt idx="1021">0.013097355471510501</cx:pt>
          <cx:pt idx="1022">0.01421676395814395</cx:pt>
          <cx:pt idx="1023">0.0057629606485521999</cx:pt>
          <cx:pt idx="1024">0.010929385160957974</cx:pt>
          <cx:pt idx="1025">0.0046054989007079999</cx:pt>
          <cx:pt idx="1026">-0.0052386851166193503</cx:pt>
          <cx:pt idx="1027">0.0034516045240748751</cx:pt>
          <cx:pt idx="1028">-0.00165147596242383</cx:pt>
          <cx:pt idx="1029">-0.0046720502490611247</cx:pt>
          <cx:pt idx="1030">0.0030397723744035499</cx:pt>
          <cx:pt idx="1031">-0.0038517323963558501</cx:pt>
          <cx:pt idx="1032">-0.0043119319160778496</cx:pt>
          <cx:pt idx="1033">0.0044112749239622251</cx:pt>
          <cx:pt idx="1034">0.00270723300591435</cx:pt>
          <cx:pt idx="1035">0.00127005162679445</cx:pt>
          <cx:pt idx="1036">0.00043232489104167999</cx:pt>
          <cx:pt idx="1037">-0.00016726065358351901</cx:pt>
          <cx:pt idx="1038">-6.0655690616063253e-05</cx:pt>
          <cx:pt idx="1039">0.00081733806764438751</cx:pt>
          <cx:pt idx="1040">0.0014251807963559251</cx:pt>
          <cx:pt idx="1041">-0.0011252938084709151</cx:pt>
          <cx:pt idx="1042">-0.0049782823860763754</cx:pt>
          <cx:pt idx="1043">0.0048308836130650503</cx:pt>
          <cx:pt idx="1044">-0.002997301956197075</cx:pt>
          <cx:pt idx="1045">0.00051365034857418497</cx:pt>
          <cx:pt idx="1046">0.0061414212818894746</cx:pt>
          <cx:pt idx="1047">-0.00065741996528114995</cx:pt>
          <cx:pt idx="1048">0.0025916052838598248</cx:pt>
          <cx:pt idx="1049">-0.0036305983738168248</cx:pt>
          <cx:pt idx="1050">0.0046775952249771997</cx:pt>
          <cx:pt idx="1051">0.0040506657064921254</cx:pt>
          <cx:pt idx="1052">0.0065955059655586502</cx:pt>
          <cx:pt idx="1053">0.0062004937469705753</cx:pt>
          <cx:pt idx="1054">0.011092759704268301</cx:pt>
          <cx:pt idx="1055">-0.00314834514918165</cx:pt>
          <cx:pt idx="1056">0.00043142883150739248</cx:pt>
          <cx:pt idx="1057">0.0078946630489509506</cx:pt>
          <cx:pt idx="1058">0.0069233511411815251</cx:pt>
          <cx:pt idx="1059">0.0027046125149770999</cx:pt>
          <cx:pt idx="1060">-0.0043416718456345746</cx:pt>
          <cx:pt idx="1061">-0.0028953190202364002</cx:pt>
          <cx:pt idx="1062">0.00139006099760395</cx:pt>
          <cx:pt idx="1063">0.001267604080094035</cx:pt>
          <cx:pt idx="1064">0.001159541227212835</cx:pt>
          <cx:pt idx="1065">9.6445392271420007e-05</cx:pt>
          <cx:pt idx="1066">0.00013972899455462376</cx:pt>
          <cx:pt idx="1067">0.00090446223269216998</cx:pt>
          <cx:pt idx="1068">0.00044779668357176249</cx:pt>
          <cx:pt idx="1069">-0.0014078288203838824</cx:pt>
          <cx:pt idx="1070">-0.0015285426468212525</cx:pt>
          <cx:pt idx="1071">0.0011675124488262449</cx:pt>
          <cx:pt idx="1072">-0.0085654898672171496</cx:pt>
          <cx:pt idx="1073">-0.0026098938039494498</cx:pt>
          <cx:pt idx="1074">0.0048236710974161254</cx:pt>
          <cx:pt idx="1075">-0.0084846325938940492</cx:pt>
          <cx:pt idx="1076">-0.014962537728055876</cx:pt>
          <cx:pt idx="1077">-0.0078835543568681506</cx:pt>
          <cx:pt idx="1078">-0.011187814153889924</cx:pt>
          <cx:pt idx="1079">-0.010490244024645426</cx:pt>
          <cx:pt idx="1080">-0.01177070209729815</cx:pt>
          <cx:pt idx="1081">0.00036800886864970503</cx:pt>
          <cx:pt idx="1082">-0.0045519216167989752</cx:pt>
          <cx:pt idx="1083">0.0018825437466478876</cx:pt>
        </cx:lvl>
      </cx:numDim>
    </cx:data>
    <cx:data id="41">
      <cx:numDim type="val">
        <cx:f>Sheet2!$AP$1:$AP$1084</cx:f>
        <cx:lvl ptCount="1084" formatCode="0.00E+00">
          <cx:pt idx="0">2.4208409493304099e-05</cx:pt>
          <cx:pt idx="1">-0.00023592339254463999</cx:pt>
          <cx:pt idx="2">-0.00038775010723923298</cx:pt>
          <cx:pt idx="3">7.49076640028077e-05</cx:pt>
          <cx:pt idx="4">0.00085269726802234599</cx:pt>
          <cx:pt idx="5">0.00038449545166220498</cx:pt>
          <cx:pt idx="6">0.00093281781736531796</cx:pt>
          <cx:pt idx="7">-0.000199991149819223</cx:pt>
          <cx:pt idx="8">0.00037038983502178202</cx:pt>
          <cx:pt idx="9">0.00017028536665543201</cx:pt>
          <cx:pt idx="10">-0.00055233592659891103</cx:pt>
          <cx:pt idx="11">-0.000176117855571196</cx:pt>
          <cx:pt idx="12">0.00020903630477836301</cx:pt>
          <cx:pt idx="13">-0.00027625476955253202</cx:pt>
          <cx:pt idx="14">0.00046268284549514299</cx:pt>
          <cx:pt idx="15">0.00032870043933452202</cx:pt>
          <cx:pt idx="16">0.00041613583274619599</cx:pt>
          <cx:pt idx="17">0.00030202661832124099</cx:pt>
          <cx:pt idx="18">0.00069749879365420698</cx:pt>
          <cx:pt idx="19">-0.0010244222226535699</cx:pt>
          <cx:pt idx="20">0.00029025014333342101</cx:pt>
          <cx:pt idx="21">0.00032948317424655001</cx:pt>
          <cx:pt idx="22">-0.00032679515161428401</cx:pt>
          <cx:pt idx="23">-0.00055785889551221099</cx:pt>
          <cx:pt idx="24">-0.00014273682657911299</cx:pt>
          <cx:pt idx="25">-0.00019591980916557899</cx:pt>
          <cx:pt idx="26">0.000142141254747864</cx:pt>
          <cx:pt idx="27">-4.32109994664484e-05</cx:pt>
          <cx:pt idx="28">6.7656734152448799e-05</cx:pt>
          <cx:pt idx="29">0.00080064498700168696</cx:pt>
          <cx:pt idx="30">0.0010135892574326</cx:pt>
          <cx:pt idx="31">0.000237479651438797</cx:pt>
          <cx:pt idx="32">-4.8049222136866397e-05</cx:pt>
          <cx:pt idx="33">-0.00067838084159550403</cx:pt>
          <cx:pt idx="34">-0.00039753740130780703</cx:pt>
          <cx:pt idx="35">-0.00052068818365685605</cx:pt>
          <cx:pt idx="36">-0.00053572453915781996</cx:pt>
          <cx:pt idx="37">-0.00063304673242861598</cx:pt>
          <cx:pt idx="38">-0.00035718637428659798</cx:pt>
          <cx:pt idx="39">-0.00074588799466955601</cx:pt>
          <cx:pt idx="40">-0.00051434782841173999</cx:pt>
          <cx:pt idx="41">-0.00025482471283375899</cx:pt>
          <cx:pt idx="42">9.2732856248453697e-05</cx:pt>
          <cx:pt idx="43">-0.000140567682380678</cx:pt>
          <cx:pt idx="44">-8.5437284839793396e-05</cx:pt>
          <cx:pt idx="45">-0.000319187823344691</cx:pt>
          <cx:pt idx="46">0.000216128257105198</cx:pt>
          <cx:pt idx="47">0.00023756730706803999</cx:pt>
          <cx:pt idx="48">0.00068765008429019705</cx:pt>
          <cx:pt idx="49">1.84709033787487e-05</cx:pt>
          <cx:pt idx="50">0.000232425006020778</cx:pt>
          <cx:pt idx="51">-0.00050532730072828296</cx:pt>
          <cx:pt idx="52">0.00042391461530096801</cx:pt>
          <cx:pt idx="53">-0.00032766744831648899</cx:pt>
          <cx:pt idx="54">0.00011119443050339399</cx:pt>
          <cx:pt idx="55">-0.00038904388055527501</cx:pt>
          <cx:pt idx="56">-0.000322617820669594</cx:pt>
          <cx:pt idx="57">-0.00016836105587800099</cx:pt>
          <cx:pt idx="58">7.1359755206883201e-05</cx:pt>
          <cx:pt idx="59">-0.00013616530132627201</cx:pt>
          <cx:pt idx="60">-4.3645943600301302e-06</cx:pt>
          <cx:pt idx="61">-0.00053244272950544601</cx:pt>
          <cx:pt idx="62">-0.00037853975259204798</cx:pt>
          <cx:pt idx="63">0.00088817133969058999</cx:pt>
          <cx:pt idx="64">-0.00104707808628307</cx:pt>
          <cx:pt idx="65">-0.0055937903436698898</cx:pt>
          <cx:pt idx="66">-0.00144354964666178</cx:pt>
          <cx:pt idx="67">-0.0020880007948562</cx:pt>
          <cx:pt idx="68">-0.0056179842408864101</cx:pt>
          <cx:pt idx="69">-0.0061755735072009299</cx:pt>
          <cx:pt idx="70">-0.0040320773221737298</cx:pt>
          <cx:pt idx="71">0.0060627929956803299</cx:pt>
          <cx:pt idx="72">0.0127269463649909</cx:pt>
          <cx:pt idx="73">0.0173555746658966</cx:pt>
          <cx:pt idx="74">0.013976642442501901</cx:pt>
          <cx:pt idx="75">-0.00020180190553414399</cx:pt>
          <cx:pt idx="76">0.00154275823632917</cx:pt>
          <cx:pt idx="77">-0.000174063220947725</cx:pt>
          <cx:pt idx="78">0.00080124573716767599</cx:pt>
          <cx:pt idx="79">0.00016272706057300699</cx:pt>
          <cx:pt idx="80">-0.00019104263885635699</cx:pt>
          <cx:pt idx="81">-0.000328474035785195</cx:pt>
          <cx:pt idx="82">-0.00022241720584204199</cx:pt>
          <cx:pt idx="83">-0.00047434945471952602</cx:pt>
          <cx:pt idx="84">0.000698428398473318</cx:pt>
          <cx:pt idx="85">-0.00042913622301868001</cx:pt>
          <cx:pt idx="86">-0.00049763306035134505</cx:pt>
          <cx:pt idx="87">-0.000399414371587168</cx:pt>
          <cx:pt idx="88">0.00051747030929275701</cx:pt>
          <cx:pt idx="89">0.0091893503040862308</cx:pt>
          <cx:pt idx="90">0.0083268346620045102</cx:pt>
          <cx:pt idx="91">0.0106692085732826</cx:pt>
          <cx:pt idx="92">0.0062686622186772303</cx:pt>
          <cx:pt idx="93">-0.0099749844950628493</cx:pt>
          <cx:pt idx="94">-0.0115077875550547</cx:pt>
          <cx:pt idx="95">-0.032293227437598097</cx:pt>
          <cx:pt idx="96">-0.0151222350942554</cx:pt>
          <cx:pt idx="97">0.012290742195093201</cx:pt>
          <cx:pt idx="98">0.037172639447293702</cx:pt>
          <cx:pt idx="99">0.034242460674983002</cx:pt>
          <cx:pt idx="100">0.0015839355740468199</cx:pt>
          <cx:pt idx="101">-0.0182306593165492</cx:pt>
          <cx:pt idx="102">-0.0157166979263389</cx:pt>
          <cx:pt idx="103">-0.035498830217216497</cx:pt>
          <cx:pt idx="104">-0.0054772118907825199</cx:pt>
          <cx:pt idx="105">-0.012804370198754</cx:pt>
          <cx:pt idx="106">-0.0184940051169451</cx:pt>
          <cx:pt idx="107">-0.013667279442067399</cx:pt>
          <cx:pt idx="108">0.0047678636273528396</cx:pt>
          <cx:pt idx="109">-0.00039632334274106201</cx:pt>
          <cx:pt idx="110">0.000605552562519206</cx:pt>
          <cx:pt idx="111">-0.000286093197723362</cx:pt>
          <cx:pt idx="112">-0.00067042928225009195</cx:pt>
          <cx:pt idx="113">-0.000201503815519338</cx:pt>
          <cx:pt idx="114">-0.000734497318096995</cx:pt>
          <cx:pt idx="115">0.0011722187733125501</cx:pt>
          <cx:pt idx="116">0.00030712012979196502</cx:pt>
          <cx:pt idx="117">-0.0027268768093290201</cx:pt>
          <cx:pt idx="118">0.00137038315750624</cx:pt>
          <cx:pt idx="119">0.0020631987018076801</cx:pt>
          <cx:pt idx="120">0.022395883730927799</cx:pt>
          <cx:pt idx="121">0.0363491715482935</cx:pt>
          <cx:pt idx="122">-0.00280588353206192</cx:pt>
          <cx:pt idx="123">-0.028260455487678401</cx:pt>
          <cx:pt idx="124">-0.062382830541360297</cx:pt>
          <cx:pt idx="125">-0.0080599547111250298</cx:pt>
          <cx:pt idx="126">0.070057773303577195</cx:pt>
          <cx:pt idx="127">0.087335604892619906</cx:pt>
          <cx:pt idx="128">-0.021811738063697302</cx:pt>
          <cx:pt idx="129">-0.053587156625038497</cx:pt>
          <cx:pt idx="130">0.0146238283342956</cx:pt>
          <cx:pt idx="131">-0.0058673948366668198</cx:pt>
          <cx:pt idx="132">-0.016781863148261699</cx:pt>
          <cx:pt idx="133">0.025289298219409801</cx:pt>
          <cx:pt idx="134">0.027183424003912</cx:pt>
          <cx:pt idx="135">0.0194226910694155</cx:pt>
          <cx:pt idx="136">0.036336862309229299</cx:pt>
          <cx:pt idx="137">0.0146155105694976</cx:pt>
          <cx:pt idx="138">0.00113914129429579</cx:pt>
          <cx:pt idx="139">0.00034277660496436201</cx:pt>
          <cx:pt idx="140">1.8009360188101299e-05</cx:pt>
          <cx:pt idx="141">9.3779111255324504e-05</cx:pt>
          <cx:pt idx="142">-0.000765214333167856</cx:pt>
          <cx:pt idx="143">0.0029295637046561902</cx:pt>
          <cx:pt idx="144">-0.0011493373566315199</cx:pt>
          <cx:pt idx="145">0.016268917898675999</cx:pt>
          <cx:pt idx="146">0.018720443822516999</cx:pt>
          <cx:pt idx="147">0.0106639880967839</cx:pt>
          <cx:pt idx="148">0.038392543694926</cx:pt>
          <cx:pt idx="149">0.018603479309162799</cx:pt>
          <cx:pt idx="150">-0.00055033744963652596</cx:pt>
          <cx:pt idx="151">0.020396795733451999</cx:pt>
          <cx:pt idx="152">-0.0052993576840555199</cx:pt>
          <cx:pt idx="153">0.069788102745081404</cx:pt>
          <cx:pt idx="154">0.0286936938039055</cx:pt>
          <cx:pt idx="155">0.048513816725610698</cx:pt>
          <cx:pt idx="156">0.091748427949124203</cx:pt>
          <cx:pt idx="157">0.076211517048503694</cx:pt>
          <cx:pt idx="158">0.056848167644904198</cx:pt>
          <cx:pt idx="159">0.032817481535579798</cx:pt>
          <cx:pt idx="160">0.043183176798882998</cx:pt>
          <cx:pt idx="161">0.016290460319098799</cx:pt>
          <cx:pt idx="162">0.0413448682213741</cx:pt>
          <cx:pt idx="163">0.032480018156250803</cx:pt>
          <cx:pt idx="164">0.026820353211889601</cx:pt>
          <cx:pt idx="165">0.012804204401245699</cx:pt>
          <cx:pt idx="166">0.0035685373368907502</cx:pt>
          <cx:pt idx="167">0.000124703783513558</cx:pt>
          <cx:pt idx="168">-0.00014983513694272001</cx:pt>
          <cx:pt idx="169">-0.00078869466723071702</cx:pt>
          <cx:pt idx="170">-0.0012626617260014701</cx:pt>
          <cx:pt idx="171">-0.0111578740963456</cx:pt>
          <cx:pt idx="172">-0.0061574154053245104</cx:pt>
          <cx:pt idx="173">0.018792696698927198</cx:pt>
          <cx:pt idx="174">0.021512483263419702</cx:pt>
          <cx:pt idx="175">0.046303897156741401</cx:pt>
          <cx:pt idx="176">0.073158616433543294</cx:pt>
          <cx:pt idx="177">0.041247080317888402</cx:pt>
          <cx:pt idx="178">0.035948773587412698</cx:pt>
          <cx:pt idx="179">0.019452846141698898</cx:pt>
          <cx:pt idx="180">-0.0011398189133524899</cx:pt>
          <cx:pt idx="181">0.038745591976954298</cx:pt>
          <cx:pt idx="182">-0.00057089633412068597</cx:pt>
          <cx:pt idx="183">0.041236032093710601</cx:pt>
          <cx:pt idx="184">0.085068977558729997</cx:pt>
          <cx:pt idx="185">0.059310463810797298</cx:pt>
          <cx:pt idx="186">0.051726961133274803</cx:pt>
          <cx:pt idx="187">-0.0035001093957693101</cx:pt>
          <cx:pt idx="188">-0.0220530240252792</cx:pt>
          <cx:pt idx="189">0.020749772479463802</cx:pt>
          <cx:pt idx="190">-0.0073603795842875196</cx:pt>
          <cx:pt idx="191">-0.013917903942132799</cx:pt>
          <cx:pt idx="192">0.012091527473676899</cx:pt>
          <cx:pt idx="193">0.0102840041141986</cx:pt>
          <cx:pt idx="194">0.0019773564090270301</cx:pt>
          <cx:pt idx="195">0.000549181011960617</cx:pt>
          <cx:pt idx="196">-0.000195629548426653</cx:pt>
          <cx:pt idx="197">8.2436738360712898e-05</cx:pt>
          <cx:pt idx="198">-0.0044787865918341097</cx:pt>
          <cx:pt idx="199">-0.0031347115606029752</cx:pt>
          <cx:pt idx="200">-0.0053156456313300003</cx:pt>
          <cx:pt idx="201">0.0061138053800818999</cx:pt>
          <cx:pt idx="202">0.010164996457855</cx:pt>
          <cx:pt idx="203">0.0084857446784224744</cx:pt>
          <cx:pt idx="204">0.013039215518686901</cx:pt>
          <cx:pt idx="205">0.011794682232112349</cx:pt>
          <cx:pt idx="206">0.013884349899768649</cx:pt>
          <cx:pt idx="207">0.00833874367647695</cx:pt>
          <cx:pt idx="208">-0.0057116669201145</cx:pt>
          <cx:pt idx="209">-0.013010558134157024</cx:pt>
          <cx:pt idx="210">0.0015150891900145625</cx:pt>
          <cx:pt idx="211">0.0029036604813073002</cx:pt>
          <cx:pt idx="212">0.013004619852270775</cx:pt>
          <cx:pt idx="213">0.011097067928592375</cx:pt>
          <cx:pt idx="214">-0.004385843347943375</cx:pt>
          <cx:pt idx="215">-0.025138528509382502</cx:pt>
          <cx:pt idx="216">-0.015986024485054401</cx:pt>
          <cx:pt idx="217">-0.013394144905932975</cx:pt>
          <cx:pt idx="218">-0.011963216573279376</cx:pt>
          <cx:pt idx="219">-0.0064656101202674498</cx:pt>
          <cx:pt idx="220">-0.0036233120645341251</cx:pt>
          <cx:pt idx="221">0.0011799954927241224</cx:pt>
          <cx:pt idx="222">-0.00029354799318512752</cx:pt>
          <cx:pt idx="223">0.00015522073733500224</cx:pt>
          <cx:pt idx="224">-9.2601565308793744e-05</cx:pt>
          <cx:pt idx="225">-0.00024929645927328827</cx:pt>
          <cx:pt idx="226">-0.00078329320780450246</cx:pt>
          <cx:pt idx="227">-0.00071915599650241246</cx:pt>
          <cx:pt idx="228">-0.00721960239675475</cx:pt>
          <cx:pt idx="229">0.0027112338525307499</cx:pt>
          <cx:pt idx="230">-0.00017850030427912501</cx:pt>
          <cx:pt idx="231">-0.010705836194537225</cx:pt>
          <cx:pt idx="232">0.0032352402178180001</cx:pt>
          <cx:pt idx="233">0.0071991586087997751</cx:pt>
          <cx:pt idx="234">0.0059404556499817497</cx:pt>
          <cx:pt idx="235">-0.0019293524806994276</cx:pt>
          <cx:pt idx="236">-0.019961506001958024</cx:pt>
          <cx:pt idx="237">-0.025389529181884751</cx:pt>
          <cx:pt idx="238">-0.01340353297262045</cx:pt>
          <cx:pt idx="239">-0.004452789265945575</cx:pt>
          <cx:pt idx="240">-0.028506753058571001</cx:pt>
          <cx:pt idx="241">-0.019530252745049149</cx:pt>
          <cx:pt idx="242">-0.023816049025335</cx:pt>
          <cx:pt idx="243">-0.039756087822616748</cx:pt>
          <cx:pt idx="244">-0.023274624514321874</cx:pt>
          <cx:pt idx="245">-0.014622415396260999</cx:pt>
          <cx:pt idx="246">-0.0104897384216379</cx:pt>
          <cx:pt idx="247">-0.0077237313221292254</cx:pt>
          <cx:pt idx="248">-0.0038375849360979251</cx:pt>
          <cx:pt idx="249">-0.00053277082598149751</cx:pt>
          <cx:pt idx="250">4.9714630856199499e-05</cx:pt>
          <cx:pt idx="251">-4.6658430702773e-05</cx:pt>
          <cx:pt idx="252">-7.4133823415240997e-05</cx:pt>
          <cx:pt idx="253">0.0001994916973644065</cx:pt>
          <cx:pt idx="254">-0.00047722277817989749</cx:pt>
          <cx:pt idx="255">0.0028852562883367001</cx:pt>
          <cx:pt idx="256">0.0055104766018606753</cx:pt>
          <cx:pt idx="257">-0.00064455299304884005</cx:pt>
          <cx:pt idx="258">0.002920244244359025</cx:pt>
          <cx:pt idx="259">0.0040404807813741251</cx:pt>
          <cx:pt idx="260">0.0069028973947579753</cx:pt>
          <cx:pt idx="261">-0.0050540579566597252</cx:pt>
          <cx:pt idx="262">-0.0076924005048452249</cx:pt>
          <cx:pt idx="263">-0.0078839596921105749</cx:pt>
          <cx:pt idx="264">-0.0118689118554607</cx:pt>
          <cx:pt idx="265">-0.019367845063050476</cx:pt>
          <cx:pt idx="266">-0.016976735582203674</cx:pt>
          <cx:pt idx="267">-0.028574603881157502</cx:pt>
          <cx:pt idx="268">-0.046199728217878003</cx:pt>
          <cx:pt idx="269">-0.037887200932396753</cx:pt>
          <cx:pt idx="270">-0.039521774723989753</cx:pt>
          <cx:pt idx="271">-0.048814073618055003</cx:pt>
          <cx:pt idx="272">-0.030835836888153251</cx:pt>
          <cx:pt idx="273">-0.013608438117781599</cx:pt>
          <cx:pt idx="274">-0.0112967184769628</cx:pt>
          <cx:pt idx="275">-0.0089731377652534743</cx:pt>
          <cx:pt idx="276">-0.0017407774430348551</cx:pt>
          <cx:pt idx="277">-0.00067053133749993255</cx:pt>
          <cx:pt idx="278">0.00028709167685116502</cx:pt>
          <cx:pt idx="279">4.2519577561189247e-05</cx:pt>
          <cx:pt idx="280">2.3869203586988601e-05</cx:pt>
          <cx:pt idx="281">-0.000108439729628552</cx:pt>
          <cx:pt idx="282">0.00017502401627903324</cx:pt>
          <cx:pt idx="283">0.0062740531870775253</cx:pt>
          <cx:pt idx="284">0.0068985761620646499</cx:pt>
          <cx:pt idx="285">0.0013693260120850651</cx:pt>
          <cx:pt idx="286">-0.00079653452785337505</cx:pt>
          <cx:pt idx="287">0.0043218499349198247</cx:pt>
          <cx:pt idx="288">0.0064622893398273004</cx:pt>
          <cx:pt idx="289">-0.0013483860020053924</cx:pt>
          <cx:pt idx="290">-0.010518263799754525</cx:pt>
          <cx:pt idx="291">0.0037757417779987501</cx:pt>
          <cx:pt idx="292">-0.0014145245820208199</cx:pt>
          <cx:pt idx="293">-0.017915267994628524</cx:pt>
          <cx:pt idx="294">-0.0082132557895510504</cx:pt>
          <cx:pt idx="295">-0.013528216958673374</cx:pt>
          <cx:pt idx="296">-0.035436856111906001</cx:pt>
          <cx:pt idx="297">-0.024276201661819773</cx:pt>
          <cx:pt idx="298">-0.020347593643094301</cx:pt>
          <cx:pt idx="299">-0.120426332616294</cx:pt>
          <cx:pt idx="300">-0.095008232158810796</cx:pt>
          <cx:pt idx="301">-0.072406172887135203</cx:pt>
          <cx:pt idx="302">-0.061222037320102</cx:pt>
          <cx:pt idx="303">-0.050467735526655802</cx:pt>
          <cx:pt idx="304">-0.011263165114027199</cx:pt>
          <cx:pt idx="305">-0.00042028972520027701</cx:pt>
          <cx:pt idx="306">0.0030559689660582998</cx:pt>
          <cx:pt idx="307">5.5748798509009703e-05</cx:pt>
          <cx:pt idx="308">0.00087610346520963799</cx:pt>
          <cx:pt idx="309">-0.00067857823776521701</cx:pt>
          <cx:pt idx="310">0.0049764044146577901</cx:pt>
          <cx:pt idx="311">0.016768909661960998</cx:pt>
          <cx:pt idx="312">0.029368996695356898</cx:pt>
          <cx:pt idx="313">0.017838357466021901</cx:pt>
          <cx:pt idx="314">-0.012324393521159001</cx:pt>
          <cx:pt idx="315">0.022819986904343</cx:pt>
          <cx:pt idx="316">-0.048165792073159797</cx:pt>
          <cx:pt idx="317">-0.038431692151359102</cx:pt>
          <cx:pt idx="318">-0.027040391082227201</cx:pt>
          <cx:pt idx="319">-0.044315374031763499</cx:pt>
          <cx:pt idx="320">-0.00092622881459496903</cx:pt>
          <cx:pt idx="321">0.032770804466837201</cx:pt>
          <cx:pt idx="322">0.0080036389901675699</cx:pt>
          <cx:pt idx="323">0.0084697033126846406</cx:pt>
          <cx:pt idx="324">0.0118652485609175</cx:pt>
          <cx:pt idx="325">0.11179368995028401</cx:pt>
          <cx:pt idx="326">0.052287959248062899</cx:pt>
          <cx:pt idx="327">-0.033633344687890997</cx:pt>
          <cx:pt idx="328">-0.044055946721208897</cx:pt>
          <cx:pt idx="329">-0.077671946967784303</cx:pt>
          <cx:pt idx="330">-0.077535030924013107</cx:pt>
          <cx:pt idx="331">-0.047963059440113698</cx:pt>
          <cx:pt idx="332">-0.0211506265955889</cx:pt>
          <cx:pt idx="333">-0.0080698420499475398</cx:pt>
          <cx:pt idx="334">0.00019551169295549999</cx:pt>
          <cx:pt idx="335">0.00098947505697705293</cx:pt>
          <cx:pt idx="336">-0.00042518433116043301</cx:pt>
          <cx:pt idx="337">0.00042322371360480402</cx:pt>
          <cx:pt idx="338">0.0018038793364955599</cx:pt>
          <cx:pt idx="339">0.0170553402659934</cx:pt>
          <cx:pt idx="340">0.019865637336256198</cx:pt>
          <cx:pt idx="341">0.035655902696971199</cx:pt>
          <cx:pt idx="342">-0.016512930354466701</cx:pt>
          <cx:pt idx="343">-0.0161696424928384</cx:pt>
          <cx:pt idx="344">0.052269791596818403</cx:pt>
          <cx:pt idx="345">-0.0132581276091987</cx:pt>
          <cx:pt idx="346">0.027124263602849499</cx:pt>
          <cx:pt idx="347">0.037127440001392599</cx:pt>
          <cx:pt idx="348">0.013868973343086399</cx:pt>
          <cx:pt idx="349">0.050687237674091702</cx:pt>
          <cx:pt idx="350">0.067366708596210995</cx:pt>
          <cx:pt idx="351">0.041991272690115697</cx:pt>
          <cx:pt idx="352">0.016043405723916701</cx:pt>
          <cx:pt idx="353">0.016786088095755498</cx:pt>
          <cx:pt idx="354">0.128127889541644</cx:pt>
          <cx:pt idx="355">0.0234802026967822</cx:pt>
          <cx:pt idx="356">0.055016492364108001</cx:pt>
          <cx:pt idx="357">0.0152387868804426</cx:pt>
          <cx:pt idx="358">-0.018777289163093899</cx:pt>
          <cx:pt idx="359">-0.032699818081645099</cx:pt>
          <cx:pt idx="360">-0.0304747365093293</cx:pt>
          <cx:pt idx="361">-0.0125360604497851</cx:pt>
          <cx:pt idx="362">0.00228112217686057</cx:pt>
          <cx:pt idx="363">-0.00024695951695021798</cx:pt>
          <cx:pt idx="364">0.00036306495891578301</cx:pt>
          <cx:pt idx="365">0.00075917903353052104</cx:pt>
          <cx:pt idx="366">-0.00066415535220995395</cx:pt>
          <cx:pt idx="367">0.017404873010246801</cx:pt>
          <cx:pt idx="368">0.021727568467183499</cx:pt>
          <cx:pt idx="369">0.031044974721576</cx:pt>
          <cx:pt idx="370">-0.031203746592302201</cx:pt>
          <cx:pt idx="371">0.00114275946721454</cx:pt>
          <cx:pt idx="372">0.081522272164532297</cx:pt>
          <cx:pt idx="373">0.072719266989411502</cx:pt>
          <cx:pt idx="374">0.078166009053742297</cx:pt>
          <cx:pt idx="375">0.047085096846608797</cx:pt>
          <cx:pt idx="376">0.080932264673809901</cx:pt>
          <cx:pt idx="377">0.058263979363823298</cx:pt>
          <cx:pt idx="378">0.066588141657239405</cx:pt>
          <cx:pt idx="379">0.050045099760021</cx:pt>
          <cx:pt idx="380">0.0149252642522951</cx:pt>
          <cx:pt idx="381">-0.032172796869057198</cx:pt>
          <cx:pt idx="382">0.0095797973431969094</cx:pt>
          <cx:pt idx="383">-0.016476691404144199</cx:pt>
          <cx:pt idx="384">0.067894101003205504</cx:pt>
          <cx:pt idx="385">0.052566579700131302</cx:pt>
          <cx:pt idx="386">-0.0019665968787454199</cx:pt>
          <cx:pt idx="387">-0.021627191586856699</cx:pt>
          <cx:pt idx="388">0.0053625134247920299</cx:pt>
          <cx:pt idx="389">-0.0148049791648512</cx:pt>
          <cx:pt idx="390">0.00022798340309983101</cx:pt>
          <cx:pt idx="391">0.000273398257454294</cx:pt>
          <cx:pt idx="392">8.0610299693772907e-05</cx:pt>
          <cx:pt idx="393">0.00254618088904629</cx:pt>
          <cx:pt idx="394">0.00193303675894376</cx:pt>
          <cx:pt idx="395">-0.00038106063591340002</cx:pt>
          <cx:pt idx="396">-0.018424401529025601</cx:pt>
          <cx:pt idx="397">-0.024445705157384399</cx:pt>
          <cx:pt idx="398">-0.058108667071576497</cx:pt>
          <cx:pt idx="399">-0.047881330017337097</cx:pt>
          <cx:pt idx="400">0.057451805672183803</cx:pt>
          <cx:pt idx="401">0.10042681736127</cx:pt>
          <cx:pt idx="402">0.078214591271948505</cx:pt>
          <cx:pt idx="403">0.0553871424771369</cx:pt>
          <cx:pt idx="404">0.073457193176132696</cx:pt>
          <cx:pt idx="405">0.050262344936233098</cx:pt>
          <cx:pt idx="406">0.071145910823848496</cx:pt>
          <cx:pt idx="407">0.023461525033812498</cx:pt>
          <cx:pt idx="408">-0.0323165279515049</cx:pt>
          <cx:pt idx="409">-0.094622490054331598</cx:pt>
          <cx:pt idx="410">-0.017270435464500199</cx:pt>
          <cx:pt idx="411">-0.054691674835886397</cx:pt>
          <cx:pt idx="412">-0.010000739049008899</cx:pt>
          <cx:pt idx="413">0.0194397570477171</cx:pt>
          <cx:pt idx="414">0.036488192283263901</cx:pt>
          <cx:pt idx="415">0.0470425156937683</cx:pt>
          <cx:pt idx="416">0.021898157420061799</cx:pt>
          <cx:pt idx="417">-0.012536380836330401</cx:pt>
          <cx:pt idx="418">-0.0045709066329359298</cx:pt>
          <cx:pt idx="419">-0.00060190609181781695</cx:pt>
          <cx:pt idx="420">-0.00033001764922112401</cx:pt>
          <cx:pt idx="421">0.0042000271737579397</cx:pt>
          <cx:pt idx="422">0.0054935900665271601</cx:pt>
          <cx:pt idx="423">-0.013903209314630601</cx:pt>
          <cx:pt idx="424">-0.056816883167056097</cx:pt>
          <cx:pt idx="425">-0.083524526228087606</cx:pt>
          <cx:pt idx="426">-0.118425790409802</cx:pt>
          <cx:pt idx="427">-0.16475396857387001</cx:pt>
          <cx:pt idx="428">-0.080231779851551804</cx:pt>
          <cx:pt idx="429">-0.0273460888586828</cx:pt>
          <cx:pt idx="430">0.057488008848024602</cx:pt>
          <cx:pt idx="431">0.060050691858675703</cx:pt>
          <cx:pt idx="432">0.141998397143349</cx:pt>
          <cx:pt idx="433">0.105358195976079</cx:pt>
          <cx:pt idx="434">0.098834684761935604</cx:pt>
          <cx:pt idx="435">0.071949169831002802</cx:pt>
          <cx:pt idx="436">-0.0020761963539951901</cx:pt>
          <cx:pt idx="437">-0.0061145065475612104</cx:pt>
          <cx:pt idx="438">-0.036145849495042397</cx:pt>
          <cx:pt idx="439">-0.0416343390307959</cx:pt>
          <cx:pt idx="440">-0.0123741661408425</cx:pt>
          <cx:pt idx="441">0.040404145707326297</cx:pt>
          <cx:pt idx="442">0.083992593688178296</cx:pt>
          <cx:pt idx="443">0.061114336267658997</cx:pt>
          <cx:pt idx="444">0.038365124628195899</cx:pt>
          <cx:pt idx="445">-0.0138409866748088</cx:pt>
          <cx:pt idx="446">-0.00114372165179439</cx:pt>
          <cx:pt idx="447">-0.00098497012845040108</cx:pt>
          <cx:pt idx="448">-0.000539132026214499</cx:pt>
          <cx:pt idx="449">0.0025698498214091299</cx:pt>
          <cx:pt idx="450">0.0084382653181304702</cx:pt>
          <cx:pt idx="451">-0.0043201643603648001</cx:pt>
          <cx:pt idx="452">-0.067678998540279894</cx:pt>
          <cx:pt idx="453">-0.11025085115536901</cx:pt>
          <cx:pt idx="454">-0.17235565473935999</cx:pt>
          <cx:pt idx="455">-0.224432842208485</cx:pt>
          <cx:pt idx="456">-0.25188817065396701</cx:pt>
          <cx:pt idx="457">-0.18531901906804801</cx:pt>
          <cx:pt idx="458">-0.16262516286919801</cx:pt>
          <cx:pt idx="459">-0.12593641715245399</cx:pt>
          <cx:pt idx="460">-0.071910218744928603</cx:pt>
          <cx:pt idx="461">0.038609864061813201</cx:pt>
          <cx:pt idx="462">0.059657989440668899</cx:pt>
          <cx:pt idx="463">0.080121425907357297</cx:pt>
          <cx:pt idx="464">0.0259291597365927</cx:pt>
          <cx:pt idx="465">0.029467749279049701</cx:pt>
          <cx:pt idx="466">-0.018280604571666699</cx:pt>
          <cx:pt idx="467">0.00387531613149089</cx:pt>
          <cx:pt idx="468">-0.046555320789698297</cx:pt>
          <cx:pt idx="469">0.032921361385871699</cx:pt>
          <cx:pt idx="470">0.063464947497819599</cx:pt>
          <cx:pt idx="471">0.0391100319457868</cx:pt>
          <cx:pt idx="472">0.056782410676596902</cx:pt>
          <cx:pt idx="473">-0.022615872579447301</cx:pt>
          <cx:pt idx="474">-0.0064936800797848401</cx:pt>
          <cx:pt idx="475">-0.0012147523887183799</cx:pt>
          <cx:pt idx="476">4.2468556239444303e-05</cx:pt>
          <cx:pt idx="477">0.00080905740044112</cx:pt>
          <cx:pt idx="478">0.0057426951004890996</cx:pt>
          <cx:pt idx="479">0.011283243822839</cx:pt>
          <cx:pt idx="480">-0.083906278850287702</cx:pt>
          <cx:pt idx="481">-0.148172151843081</cx:pt>
          <cx:pt idx="482">-0.12159133544897199</cx:pt>
          <cx:pt idx="483">-0.17661275433816601</cx:pt>
          <cx:pt idx="484">-0.25086408337517802</cx:pt>
          <cx:pt idx="485">-0.27168603784602702</cx:pt>
          <cx:pt idx="486">-0.29585144010842401</cx:pt>
          <cx:pt idx="487">-0.32286341259593399</cx:pt>
          <cx:pt idx="488">-0.30638054004208798</cx:pt>
          <cx:pt idx="489">-0.221220946151023</cx:pt>
          <cx:pt idx="490">-0.081386203752559103</cx:pt>
          <cx:pt idx="491">0.043463508312162003</cx:pt>
          <cx:pt idx="492">-0.050957332786781898</cx:pt>
          <cx:pt idx="493">-0.0075470787185377202</cx:pt>
          <cx:pt idx="494">-0.015511225050623601</cx:pt>
          <cx:pt idx="495">-0.0054412475361175</cx:pt>
          <cx:pt idx="496">-0.021365993375264299</cx:pt>
          <cx:pt idx="497">0.0169996235771744</cx:pt>
          <cx:pt idx="498">-0.00420564671440003</cx:pt>
          <cx:pt idx="499">0.0095903930861100297</cx:pt>
          <cx:pt idx="500">0.0138849986792553</cx:pt>
          <cx:pt idx="501">-0.010429515285711</cx:pt>
          <cx:pt idx="502">-0.00016430839397343599</cx:pt>
          <cx:pt idx="503">0.00050358996711309201</cx:pt>
          <cx:pt idx="504">-0.00048167202782513401</cx:pt>
          <cx:pt idx="505">0.00031465855398546898</cx:pt>
          <cx:pt idx="506">0.0032853073315743399</cx:pt>
          <cx:pt idx="507">0.024351639126217101</cx:pt>
          <cx:pt idx="508">-0.059469176245891001</cx:pt>
          <cx:pt idx="509">-0.11093795812829001</cx:pt>
          <cx:pt idx="510">-0.0471467077823386</cx:pt>
          <cx:pt idx="511">-0.061849537759519201</cx:pt>
          <cx:pt idx="512">-0.123214077141741</cx:pt>
          <cx:pt idx="513">-0.17324809015652001</cx:pt>
          <cx:pt idx="514">-0.157408786335861</cx:pt>
          <cx:pt idx="515">-0.23883279831370799</cx:pt>
          <cx:pt idx="516">-0.293639402864733</cx:pt>
          <cx:pt idx="517">-0.22377593833636999</cx:pt>
          <cx:pt idx="518">-0.118769246957508</cx:pt>
          <cx:pt idx="519">-0.023773613880609799</cx:pt>
          <cx:pt idx="520">-0.0137238584215799</cx:pt>
          <cx:pt idx="521">-0.0452098494742805</cx:pt>
          <cx:pt idx="522">-0.059561380145211298</cx:pt>
          <cx:pt idx="523">0.022944930213926198</cx:pt>
          <cx:pt idx="524">-0.039851224730905403</cx:pt>
          <cx:pt idx="525">0.035641097974921099</cx:pt>
          <cx:pt idx="526">0.0028766356606576499</cx:pt>
          <cx:pt idx="527">0.0132612660192118</cx:pt>
          <cx:pt idx="528">0.027592742739319401</cx:pt>
          <cx:pt idx="529">-0.00189280572599246</cx:pt>
          <cx:pt idx="530">0.0018963611639331</cx:pt>
          <cx:pt idx="531">0.00031354296469851501</cx:pt>
          <cx:pt idx="532">-0.00028878160517349899</cx:pt>
          <cx:pt idx="533">0.00072956611451451296</cx:pt>
          <cx:pt idx="534">0.00430104326957004</cx:pt>
          <cx:pt idx="535">0.045442157668754701</cx:pt>
          <cx:pt idx="536">0.0164588606424746</cx:pt>
          <cx:pt idx="537">-0.0064996122020210996</cx:pt>
          <cx:pt idx="538">0.0099997527652397507</cx:pt>
          <cx:pt idx="539">0.0034615861840731001</cx:pt>
          <cx:pt idx="540">-0.019045719022799199</cx:pt>
          <cx:pt idx="541">-0.012615643422837801</cx:pt>
          <cx:pt idx="542">0.048380234842094597</cx:pt>
          <cx:pt idx="543">0.045065353951327998</cx:pt>
          <cx:pt idx="544">-0.062920131511718297</cx:pt>
          <cx:pt idx="545">-0.126323270215702</cx:pt>
          <cx:pt idx="546">-0.067485133282513904</cx:pt>
          <cx:pt idx="547">-0.0154983868941975</cx:pt>
          <cx:pt idx="548">-0.010038810109726799</cx:pt>
          <cx:pt idx="549">-0.0208525605800844</cx:pt>
          <cx:pt idx="550">-0.057993420197727602</cx:pt>
          <cx:pt idx="551">-0.023831925580411899</cx:pt>
          <cx:pt idx="552">-0.0071763132703263899</cx:pt>
          <cx:pt idx="553">0.024880374903776301</cx:pt>
          <cx:pt idx="554">0.015425290654305699</cx:pt>
          <cx:pt idx="555">0.0199731915038119</cx:pt>
          <cx:pt idx="556">0.034945865679339501</cx:pt>
          <cx:pt idx="557">0.00137752961846048</cx:pt>
          <cx:pt idx="558">-0.00079942648864163605</cx:pt>
          <cx:pt idx="559">-0.00024858581628437902</cx:pt>
          <cx:pt idx="560">-3.40164373213633e-05</cx:pt>
          <cx:pt idx="561">-0.000396383061452884</cx:pt>
          <cx:pt idx="562">0.0049409702495811702</cx:pt>
          <cx:pt idx="563">0.029611322939916401</cx:pt>
          <cx:pt idx="564">0.056675992035243802</cx:pt>
          <cx:pt idx="565">0.052333391161484603</cx:pt>
          <cx:pt idx="566">0.021900250720506501</cx:pt>
          <cx:pt idx="567">0.022869358968290801</cx:pt>
          <cx:pt idx="568">0.083450857220292093</cx:pt>
          <cx:pt idx="569">0.031613340661178997</cx:pt>
          <cx:pt idx="570">0.056854835422496898</cx:pt>
          <cx:pt idx="571">0.097213328752641201</cx:pt>
          <cx:pt idx="572">0.017719884748886101</cx:pt>
          <cx:pt idx="573">-0.00030213488408365401</cx:pt>
          <cx:pt idx="574">-0.030000327759758499</cx:pt>
          <cx:pt idx="575">0.038926108782227499</cx:pt>
          <cx:pt idx="576">-0.015727101024288401</cx:pt>
          <cx:pt idx="577">0.020844683200926899</cx:pt>
          <cx:pt idx="578">-0.030861118745099801</cx:pt>
          <cx:pt idx="579">0.0035766892674665499</cx:pt>
          <cx:pt idx="580">-0.0062578178246465201</cx:pt>
          <cx:pt idx="581">0.015505140652893301</cx:pt>
          <cx:pt idx="582">0.057940164536380998</cx:pt>
          <cx:pt idx="583">-0.0037809009580950501</cx:pt>
          <cx:pt idx="584">0.0091290817622689899</cx:pt>
          <cx:pt idx="585">0.00091540911984450298</cx:pt>
          <cx:pt idx="586">-0.00060457775219683696</cx:pt>
          <cx:pt idx="587">0.00021898896854992501</cx:pt>
          <cx:pt idx="588">-0.00025462838993683002</cx:pt>
          <cx:pt idx="589">1.62379225727813e-06</cx:pt>
          <cx:pt idx="590">-0.00099938068374136693</cx:pt>
          <cx:pt idx="591">0.017172172966861202</cx:pt>
          <cx:pt idx="592">0.056424338014660902</cx:pt>
          <cx:pt idx="593">0.070643813317319795</cx:pt>
          <cx:pt idx="594">0.038262224424900397</cx:pt>
          <cx:pt idx="595">0.0889105635184336</cx:pt>
          <cx:pt idx="596">0.112080994144585</cx:pt>
          <cx:pt idx="597">0.00413128172967541</cx:pt>
          <cx:pt idx="598">0.077653292649598707</cx:pt>
          <cx:pt idx="599">0.060851721283710303</cx:pt>
          <cx:pt idx="600">0.068521256830969393</cx:pt>
          <cx:pt idx="601">0.096784494610791805</cx:pt>
          <cx:pt idx="602">0.080685498872196407</cx:pt>
          <cx:pt idx="603">0.045882303984943001</cx:pt>
          <cx:pt idx="604">-0.018782724052028001</cx:pt>
          <cx:pt idx="605">-0.022578972491077799</cx:pt>
          <cx:pt idx="606">-0.031924996790542802</cx:pt>
          <cx:pt idx="607">0.0097636757181737404</cx:pt>
          <cx:pt idx="608">0.074526430246333</cx:pt>
          <cx:pt idx="609">0.063858885039674698</cx:pt>
          <cx:pt idx="610">-0.00488208381064673</cx:pt>
          <cx:pt idx="611">-0.012207617116581301</cx:pt>
          <cx:pt idx="612">-0.0032483826945008199</cx:pt>
          <cx:pt idx="613">-0.00097175193509643298</cx:pt>
          <cx:pt idx="614">0.000416343414727906</cx:pt>
          <cx:pt idx="615">0.00040557089381589999</cx:pt>
          <cx:pt idx="616">-4.4349247389785298e-05</cx:pt>
          <cx:pt idx="617">0.00013771830639836401</cx:pt>
          <cx:pt idx="618">-0.0029105206909861201</cx:pt>
          <cx:pt idx="619">0.0076801073079123903</cx:pt>
          <cx:pt idx="620">0.030642894219334998</cx:pt>
          <cx:pt idx="621">0.044244340447701203</cx:pt>
          <cx:pt idx="622">-0.0197100128225936</cx:pt>
          <cx:pt idx="623">-0.0292229830499964</cx:pt>
          <cx:pt idx="624">0.0674864954991716</cx:pt>
          <cx:pt idx="625">0.034875110422815499</cx:pt>
          <cx:pt idx="626">0.0267009796279081</cx:pt>
          <cx:pt idx="627">0.048275466623826799</cx:pt>
          <cx:pt idx="628">0.052892017413514403</cx:pt>
          <cx:pt idx="629">0.070295532176849196</cx:pt>
          <cx:pt idx="630">0.051320273974996299</cx:pt>
          <cx:pt idx="631">0.042024713120780599</cx:pt>
          <cx:pt idx="632">0.023131229537640099</cx:pt>
          <cx:pt idx="633">0.0552099514975882</cx:pt>
          <cx:pt idx="634">0.0412570919072512</cx:pt>
          <cx:pt idx="635">0.071207138709230594</cx:pt>
          <cx:pt idx="636">0.043260334022768097</cx:pt>
          <cx:pt idx="637">-0.0028612184945668402</cx:pt>
          <cx:pt idx="638">0.0048894576412978601</cx:pt>
          <cx:pt idx="639">0.00118100546277427</cx:pt>
          <cx:pt idx="640">-0.0209517681736868</cx:pt>
          <cx:pt idx="641">-0.0083627547177752299</cx:pt>
          <cx:pt idx="642">-0.00033008069728305298</cx:pt>
          <cx:pt idx="643">-0.000451507278244216</cx:pt>
          <cx:pt idx="644">0.00012120761342633101</cx:pt>
          <cx:pt idx="645">-0.00074597822488591903</cx:pt>
          <cx:pt idx="646">0.00192665030079563</cx:pt>
          <cx:pt idx="647">0.0077676682026064604</cx:pt>
          <cx:pt idx="648">0.022512605961421701</cx:pt>
          <cx:pt idx="649">0.024937930258161</cx:pt>
          <cx:pt idx="650">0.00437144817990643</cx:pt>
          <cx:pt idx="651">-0.0278140739667244</cx:pt>
          <cx:pt idx="652">-0.0034986403749405199</cx:pt>
          <cx:pt idx="653">0.037053456688711697</cx:pt>
          <cx:pt idx="654">0.0547276882060969</cx:pt>
          <cx:pt idx="655">0.058858032049252197</cx:pt>
          <cx:pt idx="656">0.059807416928252199</cx:pt>
          <cx:pt idx="657">0.10233270401099</cx:pt>
          <cx:pt idx="658">0.079493235915350499</cx:pt>
          <cx:pt idx="659">0.031205667276828001</cx:pt>
          <cx:pt idx="660">0.0102978871051884</cx:pt>
          <cx:pt idx="661">0.0063101568111750602</cx:pt>
          <cx:pt idx="662">0.037622237562604001</cx:pt>
          <cx:pt idx="663">0.014860929317491301</cx:pt>
          <cx:pt idx="664">-0.019648497829199599</cx:pt>
          <cx:pt idx="665">-0.0520611580989696</cx:pt>
          <cx:pt idx="666">-0.045670585787675702</cx:pt>
          <cx:pt idx="667">-0.019052339745068099</cx:pt>
          <cx:pt idx="668">-0.017094439096423001</cx:pt>
          <cx:pt idx="669">-0.0093451126329632799</cx:pt>
          <cx:pt idx="670">0.00029296883481742201</cx:pt>
          <cx:pt idx="671">0.00076845621609683405</cx:pt>
          <cx:pt idx="672">-0.00018722505015808199</cx:pt>
          <cx:pt idx="673">0.00024774389028155402</cx:pt>
          <cx:pt idx="674">0.0012813460504525599</cx:pt>
          <cx:pt idx="675">0.0045257066799272499</cx:pt>
          <cx:pt idx="676">0.0117255221680097</cx:pt>
          <cx:pt idx="677">0.018834905372072001</cx:pt>
          <cx:pt idx="678">0.016283233652334798</cx:pt>
          <cx:pt idx="679">0.0279391083761663</cx:pt>
          <cx:pt idx="680">0.0163198726423084</cx:pt>
          <cx:pt idx="681">0.014178131991901899</cx:pt>
          <cx:pt idx="682">0.016789920265489901</cx:pt>
          <cx:pt idx="683">0.0118106822051414</cx:pt>
          <cx:pt idx="684">0.0023696464662136601</cx:pt>
          <cx:pt idx="685">0.0301085308524137</cx:pt>
          <cx:pt idx="686">0.057277103423608401</cx:pt>
          <cx:pt idx="687">0.059335302641151298</cx:pt>
          <cx:pt idx="688">0.0118414130633476</cx:pt>
          <cx:pt idx="689">0.030897826545926699</cx:pt>
          <cx:pt idx="690">-0.0042588267572255699</cx:pt>
          <cx:pt idx="691">-0.048046264640928898</cx:pt>
          <cx:pt idx="692">-0.048787177060707398</cx:pt>
          <cx:pt idx="693">-0.0197289091804294</cx:pt>
          <cx:pt idx="694">-0.015382229299975399</cx:pt>
          <cx:pt idx="695">-0.0120150913721626</cx:pt>
          <cx:pt idx="696">-0.0090817845662181096</cx:pt>
          <cx:pt idx="697">-0.00195895568095616</cx:pt>
          <cx:pt idx="698">1.8826255483415801e-05</cx:pt>
          <cx:pt idx="699">0.000162471143945135</cx:pt>
          <cx:pt idx="700">0.00031886315195706202</cx:pt>
          <cx:pt idx="701">-4.9058955283964302e-05</cx:pt>
          <cx:pt idx="702">0.00025430010351336699</cx:pt>
          <cx:pt idx="703">0.00053503202851751903</cx:pt>
          <cx:pt idx="704">0.00264887440654935</cx:pt>
          <cx:pt idx="705">0.001567204859793</cx:pt>
          <cx:pt idx="706">0.0067852227357967599</cx:pt>
          <cx:pt idx="707">0.0082682879594944501</cx:pt>
          <cx:pt idx="708">0.0077803762378548203</cx:pt>
          <cx:pt idx="709">0.0039308408554247403</cx:pt>
          <cx:pt idx="710">0.0021180147038643501</cx:pt>
          <cx:pt idx="711">0.0130292835395281</cx:pt>
          <cx:pt idx="712">0.017683476941304399</cx:pt>
          <cx:pt idx="713">0.031083781592217301</cx:pt>
          <cx:pt idx="714">1.70827952826407e-05</cx:pt>
          <cx:pt idx="715">0.0042646422867820104</cx:pt>
          <cx:pt idx="716">0.0165339128968576</cx:pt>
          <cx:pt idx="717">-0.019828373599212901</cx:pt>
          <cx:pt idx="718">-0.029855672733353301</cx:pt>
          <cx:pt idx="719">-0.0086767898752664295</cx:pt>
          <cx:pt idx="720">-0.011933905396317701</cx:pt>
          <cx:pt idx="721">-0.0075235142853531198</cx:pt>
          <cx:pt idx="722">-0.0040590679825053301</cx:pt>
          <cx:pt idx="723">-0.0019130714560234999</cx:pt>
          <cx:pt idx="724">-0.00082201037420841705</cx:pt>
          <cx:pt idx="725">0.000192332801194072</cx:pt>
          <cx:pt idx="726">0.00082283070441348499</cx:pt>
          <cx:pt idx="727">0.00040921042134570802</cx:pt>
          <cx:pt idx="728">-0.00046561933283591699</cx:pt>
          <cx:pt idx="729">0.000307912534017411</cx:pt>
          <cx:pt idx="730">-0.000141777686474045</cx:pt>
          <cx:pt idx="731">-0.0014946701443236999</cx:pt>
          <cx:pt idx="732">0.00013695199814291799</cx:pt>
          <cx:pt idx="733">0.000126398492007043</cx:pt>
          <cx:pt idx="734">0.000177249292576299</cx:pt>
          <cx:pt idx="735">0.00010681534392213001</cx:pt>
          <cx:pt idx="736">-0.0016439777585710901</cx:pt>
          <cx:pt idx="737">-0.0030537338248407399</cx:pt>
          <cx:pt idx="738">-0.00089445334809196099</cx:pt>
          <cx:pt idx="739">-0.00158481152997314</cx:pt>
          <cx:pt idx="740">-0.00067355170057507505</cx:pt>
          <cx:pt idx="741">0.0039275961918473897</cx:pt>
          <cx:pt idx="742">-0.00076627793075635003</cx:pt>
          <cx:pt idx="743">-0.00031602625565882198</cx:pt>
          <cx:pt idx="744">-0.0013371711416319001</cx:pt>
          <cx:pt idx="745">-0.0026161501415625501</cx:pt>
          <cx:pt idx="746">-0.00255971841192775</cx:pt>
          <cx:pt idx="747">0.0031698427748336898</cx:pt>
          <cx:pt idx="748">0.00250608489838775</cx:pt>
          <cx:pt idx="749">0.0034299613908810398</cx:pt>
          <cx:pt idx="750">0.00241939537882722</cx:pt>
          <cx:pt idx="751">-4.0159736645586401e-05</cx:pt>
          <cx:pt idx="752">-0.00057336107426826405</cx:pt>
          <cx:pt idx="753">-0.00052517721910736402</cx:pt>
          <cx:pt idx="754">0.00028584052186001802</cx:pt>
          <cx:pt idx="755">0.00050409884105845901</cx:pt>
          <cx:pt idx="756">3.3698587919368098e-05</cx:pt>
          <cx:pt idx="757">-4.2596848294762698e-05</cx:pt>
          <cx:pt idx="758">-9.8003794692696201e-05</cx:pt>
          <cx:pt idx="759">7.53259177286414e-05</cx:pt>
          <cx:pt idx="760">0.00090200790835547799</cx:pt>
          <cx:pt idx="761">-0.00041852976828558798</cx:pt>
          <cx:pt idx="762">-4.0074417744430698e-05</cx:pt>
          <cx:pt idx="763">-0.00066844405370285501</cx:pt>
          <cx:pt idx="764">-0.000469589943171541</cx:pt>
          <cx:pt idx="765">-0.000197332634187199</cx:pt>
          <cx:pt idx="766">-0.00023076924193806599</cx:pt>
          <cx:pt idx="767">0.00010452192845416</cx:pt>
          <cx:pt idx="768">-6.2476338361528699e-05</cx:pt>
          <cx:pt idx="769">-0.00031936007754896002</cx:pt>
          <cx:pt idx="770">-0.0012727875452358301</cx:pt>
          <cx:pt idx="771">-0.00069873138322529499</cx:pt>
          <cx:pt idx="772">0.00142194032847734</cx:pt>
          <cx:pt idx="773">0.00017015882902249901</cx:pt>
          <cx:pt idx="774">-0.00042884487039023097</cx:pt>
          <cx:pt idx="775">-0.00049289974992102403</cx:pt>
          <cx:pt idx="776">0.00035854483108836401</cx:pt>
          <cx:pt idx="777">-0.000630354375464435</cx:pt>
          <cx:pt idx="778">-0.00048373588993191099</cx:pt>
          <cx:pt idx="779">-0.00041294282666134801</cx:pt>
          <cx:pt idx="780">-5.4829522686020903e-05</cx:pt>
          <cx:pt idx="781">5.5004316891972302e-05</cx:pt>
          <cx:pt idx="782">5.4120713205428699e-05</cx:pt>
          <cx:pt idx="783">0.00036051392183997103</cx:pt>
          <cx:pt idx="784">-0.0031347115606029752</cx:pt>
          <cx:pt idx="785">-0.0053156456313300003</cx:pt>
          <cx:pt idx="786">0.0061138053800818999</cx:pt>
          <cx:pt idx="787">0.010164996457855</cx:pt>
          <cx:pt idx="788">0.0084857446784224744</cx:pt>
          <cx:pt idx="789">0.013039215518686901</cx:pt>
          <cx:pt idx="790">0.011794682232112349</cx:pt>
          <cx:pt idx="791">0.013884349899768649</cx:pt>
          <cx:pt idx="792">0.00833874367647695</cx:pt>
          <cx:pt idx="793">-0.0057116669201145</cx:pt>
          <cx:pt idx="794">-0.013010558134157024</cx:pt>
          <cx:pt idx="795">0.0015150891900145625</cx:pt>
          <cx:pt idx="796">0.0029036604813073002</cx:pt>
          <cx:pt idx="797">0.013004619852270775</cx:pt>
          <cx:pt idx="798">0.011097067928592375</cx:pt>
          <cx:pt idx="799">-0.004385843347943375</cx:pt>
          <cx:pt idx="800">-0.025138528509382502</cx:pt>
          <cx:pt idx="801">-0.015986024485054401</cx:pt>
          <cx:pt idx="802">-0.013394144905932975</cx:pt>
          <cx:pt idx="803">-0.011963216573279376</cx:pt>
          <cx:pt idx="804">-0.0064656101202674498</cx:pt>
          <cx:pt idx="805">-0.0036233120645341251</cx:pt>
          <cx:pt idx="806">0.0011799954927241224</cx:pt>
          <cx:pt idx="807">-0.00029354799318512752</cx:pt>
          <cx:pt idx="808">0.00015522073733500224</cx:pt>
          <cx:pt idx="809">-9.2601565308793744e-05</cx:pt>
          <cx:pt idx="810">-0.00024929645927328827</cx:pt>
          <cx:pt idx="811">-0.00078329320780450246</cx:pt>
          <cx:pt idx="812">-0.00071915599650241246</cx:pt>
          <cx:pt idx="813">-0.00721960239675475</cx:pt>
          <cx:pt idx="814">0.0027112338525307499</cx:pt>
          <cx:pt idx="815">-0.00017850030427912501</cx:pt>
          <cx:pt idx="816">-0.010705836194537225</cx:pt>
          <cx:pt idx="817">0.0032352402178180001</cx:pt>
          <cx:pt idx="818">0.0071991586087997751</cx:pt>
          <cx:pt idx="819">0.0059404556499817497</cx:pt>
          <cx:pt idx="820">-0.0019293524806994276</cx:pt>
          <cx:pt idx="821">-0.019961506001958024</cx:pt>
          <cx:pt idx="822">-0.025389529181884751</cx:pt>
          <cx:pt idx="823">-0.01340353297262045</cx:pt>
          <cx:pt idx="824">-0.004452789265945575</cx:pt>
          <cx:pt idx="825">-0.028506753058571001</cx:pt>
          <cx:pt idx="826">-0.019530252745049149</cx:pt>
          <cx:pt idx="827">-0.023816049025335</cx:pt>
          <cx:pt idx="828">-0.039756087822616748</cx:pt>
          <cx:pt idx="829">-0.023274624514321874</cx:pt>
          <cx:pt idx="830">-0.014622415396260999</cx:pt>
          <cx:pt idx="831">-0.0104897384216379</cx:pt>
          <cx:pt idx="832">-0.0077237313221292254</cx:pt>
          <cx:pt idx="833">-0.0038375849360979251</cx:pt>
          <cx:pt idx="834">-0.00053277082598149751</cx:pt>
          <cx:pt idx="835">4.9714630856199499e-05</cx:pt>
          <cx:pt idx="836">-4.6658430702773e-05</cx:pt>
          <cx:pt idx="837">-7.4133823415240997e-05</cx:pt>
          <cx:pt idx="838">0.0001994916973644065</cx:pt>
          <cx:pt idx="839">-0.00047722277817989749</cx:pt>
          <cx:pt idx="840">0.0028852562883367001</cx:pt>
          <cx:pt idx="841">0.0055104766018606753</cx:pt>
          <cx:pt idx="842">-0.00064455299304884005</cx:pt>
          <cx:pt idx="843">0.002920244244359025</cx:pt>
          <cx:pt idx="844">0.0040404807813741251</cx:pt>
          <cx:pt idx="845">0.0069028973947579753</cx:pt>
          <cx:pt idx="846">-0.0050540579566597252</cx:pt>
          <cx:pt idx="847">-0.0076924005048452249</cx:pt>
          <cx:pt idx="848">-0.0078839596921105749</cx:pt>
          <cx:pt idx="849">-0.0118689118554607</cx:pt>
          <cx:pt idx="850">-0.019367845063050476</cx:pt>
          <cx:pt idx="851">-0.016976735582203674</cx:pt>
          <cx:pt idx="852">-0.028574603881157502</cx:pt>
          <cx:pt idx="853">-0.046199728217878003</cx:pt>
          <cx:pt idx="854">-0.037887200932396753</cx:pt>
          <cx:pt idx="855">-0.039521774723989753</cx:pt>
          <cx:pt idx="856">-0.048814073618055003</cx:pt>
          <cx:pt idx="857">-0.030835836888153251</cx:pt>
          <cx:pt idx="858">-0.013608438117781599</cx:pt>
          <cx:pt idx="859">-0.0112967184769628</cx:pt>
          <cx:pt idx="860">-0.0089731377652534743</cx:pt>
          <cx:pt idx="861">-0.0017407774430348551</cx:pt>
          <cx:pt idx="862">-0.00067053133749993255</cx:pt>
          <cx:pt idx="863">0.00028709167685116502</cx:pt>
          <cx:pt idx="864">4.2519577561189247e-05</cx:pt>
          <cx:pt idx="865">2.3869203586988601e-05</cx:pt>
          <cx:pt idx="866">-0.000108439729628552</cx:pt>
          <cx:pt idx="867">0.00017502401627903324</cx:pt>
          <cx:pt idx="868">0.0062740531870775253</cx:pt>
          <cx:pt idx="869">0.0068985761620646499</cx:pt>
          <cx:pt idx="870">0.0013693260120850651</cx:pt>
          <cx:pt idx="871">-0.00079653452785337505</cx:pt>
          <cx:pt idx="872">0.0043218499349198247</cx:pt>
          <cx:pt idx="873">0.0064622893398273004</cx:pt>
          <cx:pt idx="874">-0.0013483860020053924</cx:pt>
          <cx:pt idx="875">-0.010518263799754525</cx:pt>
          <cx:pt idx="876">0.0037757417779987501</cx:pt>
          <cx:pt idx="877">-0.0014145245820208199</cx:pt>
          <cx:pt idx="878">-0.017915267994628524</cx:pt>
          <cx:pt idx="879">-0.0082132557895510504</cx:pt>
          <cx:pt idx="880">-0.013528216958673374</cx:pt>
          <cx:pt idx="881">-0.035436856111906001</cx:pt>
          <cx:pt idx="882">-0.024276201661819773</cx:pt>
          <cx:pt idx="883">-0.020347593643094301</cx:pt>
          <cx:pt idx="884">-0.0031347115606029752</cx:pt>
          <cx:pt idx="885">-0.0053156456313300003</cx:pt>
          <cx:pt idx="886">0.0061138053800818999</cx:pt>
          <cx:pt idx="887">0.010164996457855</cx:pt>
          <cx:pt idx="888">0.0084857446784224744</cx:pt>
          <cx:pt idx="889">0.013039215518686901</cx:pt>
          <cx:pt idx="890">0.011794682232112349</cx:pt>
          <cx:pt idx="891">0.013884349899768649</cx:pt>
          <cx:pt idx="892">0.00833874367647695</cx:pt>
          <cx:pt idx="893">-0.0057116669201145</cx:pt>
          <cx:pt idx="894">-0.013010558134157024</cx:pt>
          <cx:pt idx="895">0.0015150891900145625</cx:pt>
          <cx:pt idx="896">0.0029036604813073002</cx:pt>
          <cx:pt idx="897">0.013004619852270775</cx:pt>
          <cx:pt idx="898">0.011097067928592375</cx:pt>
          <cx:pt idx="899">-0.004385843347943375</cx:pt>
          <cx:pt idx="900">-0.025138528509382502</cx:pt>
          <cx:pt idx="901">-0.015986024485054401</cx:pt>
          <cx:pt idx="902">-0.013394144905932975</cx:pt>
          <cx:pt idx="903">-0.011963216573279376</cx:pt>
          <cx:pt idx="904">-0.0064656101202674498</cx:pt>
          <cx:pt idx="905">-0.0036233120645341251</cx:pt>
          <cx:pt idx="906">0.0011799954927241224</cx:pt>
          <cx:pt idx="907">-0.00029354799318512752</cx:pt>
          <cx:pt idx="908">0.00015522073733500224</cx:pt>
          <cx:pt idx="909">-9.2601565308793744e-05</cx:pt>
          <cx:pt idx="910">-0.00024929645927328827</cx:pt>
          <cx:pt idx="911">-0.00078329320780450246</cx:pt>
          <cx:pt idx="912">-0.00071915599650241246</cx:pt>
          <cx:pt idx="913">-0.00721960239675475</cx:pt>
          <cx:pt idx="914">0.0027112338525307499</cx:pt>
          <cx:pt idx="915">-0.00017850030427912501</cx:pt>
          <cx:pt idx="916">-0.010705836194537225</cx:pt>
          <cx:pt idx="917">0.0032352402178180001</cx:pt>
          <cx:pt idx="918">0.0071991586087997751</cx:pt>
          <cx:pt idx="919">0.0059404556499817497</cx:pt>
          <cx:pt idx="920">-0.0019293524806994276</cx:pt>
          <cx:pt idx="921">-0.019961506001958024</cx:pt>
          <cx:pt idx="922">-0.025389529181884751</cx:pt>
          <cx:pt idx="923">-0.01340353297262045</cx:pt>
          <cx:pt idx="924">-0.004452789265945575</cx:pt>
          <cx:pt idx="925">-0.028506753058571001</cx:pt>
          <cx:pt idx="926">-0.019530252745049149</cx:pt>
          <cx:pt idx="927">-0.023816049025335</cx:pt>
          <cx:pt idx="928">-0.039756087822616748</cx:pt>
          <cx:pt idx="929">-0.023274624514321874</cx:pt>
          <cx:pt idx="930">-0.014622415396260999</cx:pt>
          <cx:pt idx="931">-0.0104897384216379</cx:pt>
          <cx:pt idx="932">-0.0077237313221292254</cx:pt>
          <cx:pt idx="933">-0.0038375849360979251</cx:pt>
          <cx:pt idx="934">-0.00053277082598149751</cx:pt>
          <cx:pt idx="935">4.9714630856199499e-05</cx:pt>
          <cx:pt idx="936">-4.6658430702773e-05</cx:pt>
          <cx:pt idx="937">-7.4133823415240997e-05</cx:pt>
          <cx:pt idx="938">0.0001994916973644065</cx:pt>
          <cx:pt idx="939">-0.00047722277817989749</cx:pt>
          <cx:pt idx="940">0.0028852562883367001</cx:pt>
          <cx:pt idx="941">0.0055104766018606753</cx:pt>
          <cx:pt idx="942">-0.00064455299304884005</cx:pt>
          <cx:pt idx="943">0.002920244244359025</cx:pt>
          <cx:pt idx="944">0.0040404807813741251</cx:pt>
          <cx:pt idx="945">0.0069028973947579753</cx:pt>
          <cx:pt idx="946">-0.0050540579566597252</cx:pt>
          <cx:pt idx="947">-0.0076924005048452249</cx:pt>
          <cx:pt idx="948">-0.0078839596921105749</cx:pt>
          <cx:pt idx="949">-0.0118689118554607</cx:pt>
          <cx:pt idx="950">-0.019367845063050476</cx:pt>
          <cx:pt idx="951">-0.016976735582203674</cx:pt>
          <cx:pt idx="952">-0.028574603881157502</cx:pt>
          <cx:pt idx="953">-0.046199728217878003</cx:pt>
          <cx:pt idx="954">-0.037887200932396753</cx:pt>
          <cx:pt idx="955">-0.039521774723989753</cx:pt>
          <cx:pt idx="956">-0.048814073618055003</cx:pt>
          <cx:pt idx="957">-0.030835836888153251</cx:pt>
          <cx:pt idx="958">-0.013608438117781599</cx:pt>
          <cx:pt idx="959">-0.0112967184769628</cx:pt>
          <cx:pt idx="960">-0.0089731377652534743</cx:pt>
          <cx:pt idx="961">-0.0017407774430348551</cx:pt>
          <cx:pt idx="962">-0.00067053133749993255</cx:pt>
          <cx:pt idx="963">0.00028709167685116502</cx:pt>
          <cx:pt idx="964">4.2519577561189247e-05</cx:pt>
          <cx:pt idx="965">2.3869203586988601e-05</cx:pt>
          <cx:pt idx="966">-0.000108439729628552</cx:pt>
          <cx:pt idx="967">0.00017502401627903324</cx:pt>
          <cx:pt idx="968">0.0062740531870775253</cx:pt>
          <cx:pt idx="969">0.0068985761620646499</cx:pt>
          <cx:pt idx="970">0.0013693260120850651</cx:pt>
          <cx:pt idx="971">-0.00079653452785337505</cx:pt>
          <cx:pt idx="972">0.0043218499349198247</cx:pt>
          <cx:pt idx="973">0.0064622893398273004</cx:pt>
          <cx:pt idx="974">-0.0013483860020053924</cx:pt>
          <cx:pt idx="975">-0.010518263799754525</cx:pt>
          <cx:pt idx="976">0.0037757417779987501</cx:pt>
          <cx:pt idx="977">-0.0014145245820208199</cx:pt>
          <cx:pt idx="978">-0.017915267994628524</cx:pt>
          <cx:pt idx="979">-0.0082132557895510504</cx:pt>
          <cx:pt idx="980">-0.013528216958673374</cx:pt>
          <cx:pt idx="981">-0.035436856111906001</cx:pt>
          <cx:pt idx="982">-0.024276201661819773</cx:pt>
          <cx:pt idx="983">-0.020347593643094301</cx:pt>
          <cx:pt idx="984">-0.0031347115606029752</cx:pt>
          <cx:pt idx="985">-0.0053156456313300003</cx:pt>
          <cx:pt idx="986">0.0061138053800818999</cx:pt>
          <cx:pt idx="987">0.010164996457855</cx:pt>
          <cx:pt idx="988">0.0084857446784224744</cx:pt>
          <cx:pt idx="989">0.013039215518686901</cx:pt>
          <cx:pt idx="990">0.011794682232112349</cx:pt>
          <cx:pt idx="991">0.013884349899768649</cx:pt>
          <cx:pt idx="992">0.00833874367647695</cx:pt>
          <cx:pt idx="993">-0.0057116669201145</cx:pt>
          <cx:pt idx="994">-0.013010558134157024</cx:pt>
          <cx:pt idx="995">0.0015150891900145625</cx:pt>
          <cx:pt idx="996">0.0029036604813073002</cx:pt>
          <cx:pt idx="997">0.013004619852270775</cx:pt>
          <cx:pt idx="998">0.011097067928592375</cx:pt>
          <cx:pt idx="999">-0.004385843347943375</cx:pt>
          <cx:pt idx="1000">-0.025138528509382502</cx:pt>
          <cx:pt idx="1001">-0.015986024485054401</cx:pt>
          <cx:pt idx="1002">-0.013394144905932975</cx:pt>
          <cx:pt idx="1003">-0.011963216573279376</cx:pt>
          <cx:pt idx="1004">-0.0064656101202674498</cx:pt>
          <cx:pt idx="1005">-0.0036233120645341251</cx:pt>
          <cx:pt idx="1006">0.0011799954927241224</cx:pt>
          <cx:pt idx="1007">-0.00029354799318512752</cx:pt>
          <cx:pt idx="1008">0.00015522073733500224</cx:pt>
          <cx:pt idx="1009">-9.2601565308793744e-05</cx:pt>
          <cx:pt idx="1010">-0.00024929645927328827</cx:pt>
          <cx:pt idx="1011">-0.00078329320780450246</cx:pt>
          <cx:pt idx="1012">-0.00071915599650241246</cx:pt>
          <cx:pt idx="1013">-0.00721960239675475</cx:pt>
          <cx:pt idx="1014">0.0027112338525307499</cx:pt>
          <cx:pt idx="1015">-0.00017850030427912501</cx:pt>
          <cx:pt idx="1016">-0.010705836194537225</cx:pt>
          <cx:pt idx="1017">0.0032352402178180001</cx:pt>
          <cx:pt idx="1018">0.0071991586087997751</cx:pt>
          <cx:pt idx="1019">0.0059404556499817497</cx:pt>
          <cx:pt idx="1020">-0.0019293524806994276</cx:pt>
          <cx:pt idx="1021">-0.019961506001958024</cx:pt>
          <cx:pt idx="1022">-0.025389529181884751</cx:pt>
          <cx:pt idx="1023">-0.01340353297262045</cx:pt>
          <cx:pt idx="1024">-0.004452789265945575</cx:pt>
          <cx:pt idx="1025">-0.028506753058571001</cx:pt>
          <cx:pt idx="1026">-0.019530252745049149</cx:pt>
          <cx:pt idx="1027">-0.023816049025335</cx:pt>
          <cx:pt idx="1028">-0.039756087822616748</cx:pt>
          <cx:pt idx="1029">-0.023274624514321874</cx:pt>
          <cx:pt idx="1030">-0.014622415396260999</cx:pt>
          <cx:pt idx="1031">-0.0104897384216379</cx:pt>
          <cx:pt idx="1032">-0.0077237313221292254</cx:pt>
          <cx:pt idx="1033">-0.0038375849360979251</cx:pt>
          <cx:pt idx="1034">-0.00053277082598149751</cx:pt>
          <cx:pt idx="1035">4.9714630856199499e-05</cx:pt>
          <cx:pt idx="1036">-4.6658430702773e-05</cx:pt>
          <cx:pt idx="1037">-7.4133823415240997e-05</cx:pt>
          <cx:pt idx="1038">0.0001994916973644065</cx:pt>
          <cx:pt idx="1039">-0.00047722277817989749</cx:pt>
          <cx:pt idx="1040">0.0028852562883367001</cx:pt>
          <cx:pt idx="1041">0.0055104766018606753</cx:pt>
          <cx:pt idx="1042">-0.00064455299304884005</cx:pt>
          <cx:pt idx="1043">0.002920244244359025</cx:pt>
          <cx:pt idx="1044">0.0040404807813741251</cx:pt>
          <cx:pt idx="1045">0.0069028973947579753</cx:pt>
          <cx:pt idx="1046">-0.0050540579566597252</cx:pt>
          <cx:pt idx="1047">-0.0076924005048452249</cx:pt>
          <cx:pt idx="1048">-0.0078839596921105749</cx:pt>
          <cx:pt idx="1049">-0.0118689118554607</cx:pt>
          <cx:pt idx="1050">-0.019367845063050476</cx:pt>
          <cx:pt idx="1051">-0.016976735582203674</cx:pt>
          <cx:pt idx="1052">-0.028574603881157502</cx:pt>
          <cx:pt idx="1053">-0.046199728217878003</cx:pt>
          <cx:pt idx="1054">-0.037887200932396753</cx:pt>
          <cx:pt idx="1055">-0.039521774723989753</cx:pt>
          <cx:pt idx="1056">-0.048814073618055003</cx:pt>
          <cx:pt idx="1057">-0.030835836888153251</cx:pt>
          <cx:pt idx="1058">-0.013608438117781599</cx:pt>
          <cx:pt idx="1059">-0.0112967184769628</cx:pt>
          <cx:pt idx="1060">-0.0089731377652534743</cx:pt>
          <cx:pt idx="1061">-0.0017407774430348551</cx:pt>
          <cx:pt idx="1062">-0.00067053133749993255</cx:pt>
          <cx:pt idx="1063">0.00028709167685116502</cx:pt>
          <cx:pt idx="1064">4.2519577561189247e-05</cx:pt>
          <cx:pt idx="1065">2.3869203586988601e-05</cx:pt>
          <cx:pt idx="1066">-0.000108439729628552</cx:pt>
          <cx:pt idx="1067">0.00017502401627903324</cx:pt>
          <cx:pt idx="1068">0.0062740531870775253</cx:pt>
          <cx:pt idx="1069">0.0068985761620646499</cx:pt>
          <cx:pt idx="1070">0.0013693260120850651</cx:pt>
          <cx:pt idx="1071">-0.00079653452785337505</cx:pt>
          <cx:pt idx="1072">0.0043218499349198247</cx:pt>
          <cx:pt idx="1073">0.0064622893398273004</cx:pt>
          <cx:pt idx="1074">-0.0013483860020053924</cx:pt>
          <cx:pt idx="1075">-0.010518263799754525</cx:pt>
          <cx:pt idx="1076">0.0037757417779987501</cx:pt>
          <cx:pt idx="1077">-0.0014145245820208199</cx:pt>
          <cx:pt idx="1078">-0.017915267994628524</cx:pt>
          <cx:pt idx="1079">-0.0082132557895510504</cx:pt>
          <cx:pt idx="1080">-0.013528216958673374</cx:pt>
          <cx:pt idx="1081">-0.035436856111906001</cx:pt>
          <cx:pt idx="1082">-0.024276201661819773</cx:pt>
          <cx:pt idx="1083">-0.020347593643094301</cx:pt>
        </cx:lvl>
      </cx:numDim>
    </cx:data>
    <cx:data id="42">
      <cx:numDim type="val">
        <cx:f>Sheet2!$AQ$1:$AQ$1084</cx:f>
        <cx:lvl ptCount="1084" formatCode="G/通用格式">
          <cx:pt idx="0">0.00076096087320302896</cx:pt>
          <cx:pt idx="1">-0.00040021420630537998</cx:pt>
          <cx:pt idx="2">-0.00012803601313916699</cx:pt>
          <cx:pt idx="3">0.00035308655387671501</cx:pt>
          <cx:pt idx="4">-0.000149959173722041</cx:pt>
          <cx:pt idx="5">-5.5122623026757198e-05</cx:pt>
          <cx:pt idx="6">-0.00013336409969149699</cx:pt>
          <cx:pt idx="7">0.0010860925962941899</cx:pt>
          <cx:pt idx="8">0.00022160492468266201</cx:pt>
          <cx:pt idx="9">0.00018758888218719499</cx:pt>
          <cx:pt idx="10">-0.000407719030651277</cx:pt>
          <cx:pt idx="11">-0.00013923515740803599</cx:pt>
          <cx:pt idx="12">0.000232225140957348</cx:pt>
          <cx:pt idx="13">-0.000150717190909006</cx:pt>
          <cx:pt idx="14">-0.000551341224867431</cx:pt>
          <cx:pt idx="15">0.00091755616314469798</cx:pt>
          <cx:pt idx="16">-0.00040517059477224897</cx:pt>
          <cx:pt idx="17">-0.00056134781427676398</cx:pt>
          <cx:pt idx="18">4.4392519371836403e-05</cx:pt>
          <cx:pt idx="19">-4.1716553576879803e-05</cx:pt>
          <cx:pt idx="20">-0.000123706213313881</cx:pt>
          <cx:pt idx="21">0.000101649280829891</cx:pt>
          <cx:pt idx="22">-5.3650421670551703e-05</cx:pt>
          <cx:pt idx="23">0.00017072896036954101</cx:pt>
          <cx:pt idx="24">-0.00032313982661664298</cx:pt>
          <cx:pt idx="25">-9.6844890507300806e-06</cx:pt>
          <cx:pt idx="26">0.000394600459054452</cx:pt>
          <cx:pt idx="27">0.00057568995934142498</cx:pt>
          <cx:pt idx="28">-0.00036593960783589497</cx:pt>
          <cx:pt idx="29">0.0010554314159505699</cx:pt>
          <cx:pt idx="30">0.0009923595543540561</cx:pt>
          <cx:pt idx="31">0.00017634903457261199</cx:pt>
          <cx:pt idx="32">-0.000204246400412547</cx:pt>
          <cx:pt idx="33">-0.00029854866182975901</cx:pt>
          <cx:pt idx="34">-0.0050251806092829303</cx:pt>
          <cx:pt idx="35">-0.0088136112707709394</cx:pt>
          <cx:pt idx="36">-0.0075456032392803799</cx:pt>
          <cx:pt idx="37">-0.0033455981605985999</cx:pt>
          <cx:pt idx="38">-0.0016291539759587101</cx:pt>
          <cx:pt idx="39">-0.0033230617199089601</cx:pt>
          <cx:pt idx="40">-0.0071068929464842903</cx:pt>
          <cx:pt idx="41">-0.0033776570638926699</cx:pt>
          <cx:pt idx="42">0.00020224690608999999</cx:pt>
          <cx:pt idx="43">-0.0050074230214027099</cx:pt>
          <cx:pt idx="44">-0.0048727507426263297</cx:pt>
          <cx:pt idx="45">-0.0036869727060290002</cx:pt>
          <cx:pt idx="46">-0.00336918575263849</cx:pt>
          <cx:pt idx="47">-0.0037422872423130801</cx:pt>
          <cx:pt idx="48">-0.0020985876168415798</cx:pt>
          <cx:pt idx="49">-0.00051856060513598304</cx:pt>
          <cx:pt idx="50">-0.00150727908352119</cx:pt>
          <cx:pt idx="51">-0.0013419668784615799</cx:pt>
          <cx:pt idx="52">0.00063539206101324104</cx:pt>
          <cx:pt idx="53">-0.00020099716580423001</cx:pt>
          <cx:pt idx="54">3.65012056250841e-05</cx:pt>
          <cx:pt idx="55">0.000115170591085518</cx:pt>
          <cx:pt idx="56">-5.9328314705508098e-05</cx:pt>
          <cx:pt idx="57">0.00066117221945928605</cx:pt>
          <cx:pt idx="58">-0.000100035507110267</cx:pt>
          <cx:pt idx="59">-0.00082986336435332401</cx:pt>
          <cx:pt idx="60">-0.00093018702159803799</cx:pt>
          <cx:pt idx="61">0.00058949119340656999</cx:pt>
          <cx:pt idx="62">-0.0037526965830751201</cx:pt>
          <cx:pt idx="63">-0.0131044304041311</cx:pt>
          <cx:pt idx="64">-0.0131126720936735</cx:pt>
          <cx:pt idx="65">-0.010590212953969899</cx:pt>
          <cx:pt idx="66">-0.016682992691117299</cx:pt>
          <cx:pt idx="67">-0.017695208080760302</cx:pt>
          <cx:pt idx="68">-0.028354419853558702</cx:pt>
          <cx:pt idx="69">-0.0286539059009197</cx:pt>
          <cx:pt idx="70">-0.0287683768436524</cx:pt>
          <cx:pt idx="71">-0.028291375027370801</cx:pt>
          <cx:pt idx="72">-0.017417520660223899</cx:pt>
          <cx:pt idx="73">-0.0048811739765254099</cx:pt>
          <cx:pt idx="74">-0.010243413367461899</cx:pt>
          <cx:pt idx="75">-0.00682754810214657</cx:pt>
          <cx:pt idx="76">-0.0028479157522170902</cx:pt>
          <cx:pt idx="77">-0.0027530147907352102</cx:pt>
          <cx:pt idx="78">-0.0012889695791125999</cx:pt>
          <cx:pt idx="79">-0.00175250931026126</cx:pt>
          <cx:pt idx="80">-0.00015835900957323701</cx:pt>
          <cx:pt idx="81">2.09180817556165e-05</cx:pt>
          <cx:pt idx="82">-0.00029210852058670299</cx:pt>
          <cx:pt idx="83">0.000546770277680627</cx:pt>
          <cx:pt idx="84">0.00036042239753840302</cx:pt>
          <cx:pt idx="85">-0.00015795061869926201</cx:pt>
          <cx:pt idx="86">-0.00023417835068694401</cx:pt>
          <cx:pt idx="87">-0.0024569397320573301</cx:pt>
          <cx:pt idx="88">-0.0027408879968727402</cx:pt>
          <cx:pt idx="89">-0.0013566116916661399</cx:pt>
          <cx:pt idx="90">-0.0066627623288224302</cx:pt>
          <cx:pt idx="91">-0.019052512494699698</cx:pt>
          <cx:pt idx="92">-0.030602890429224198</cx:pt>
          <cx:pt idx="93">-0.030997709561548601</cx:pt>
          <cx:pt idx="94">-0.020890571080722401</cx:pt>
          <cx:pt idx="95">-0.019452857717251699</cx:pt>
          <cx:pt idx="96">-0.058703930798782</cx:pt>
          <cx:pt idx="97">-0.086277844525304903</cx:pt>
          <cx:pt idx="98">-0.057045148956620398</cx:pt>
          <cx:pt idx="99">-0.0347105417484046</cx:pt>
          <cx:pt idx="100">-0.024306305172499501</cx:pt>
          <cx:pt idx="101">-0.0147739968146131</cx:pt>
          <cx:pt idx="102">-0.0211313868729332</cx:pt>
          <cx:pt idx="103">-0.0085993183385245295</cx:pt>
          <cx:pt idx="104">-0.0048703336460564602</cx:pt>
          <cx:pt idx="105">0.0029791218791810699</cx:pt>
          <cx:pt idx="106">0.0066936112802121698</cx:pt>
          <cx:pt idx="107">0.00179273029363978</cx:pt>
          <cx:pt idx="108">0.00070007996793295605</cx:pt>
          <cx:pt idx="109">-0.00016639660649603099</cx:pt>
          <cx:pt idx="110">-0.00010010328383265399</cx:pt>
          <cx:pt idx="111">-0.000311377785006599</cx:pt>
          <cx:pt idx="112">-0.000562360702816832</cx:pt>
          <cx:pt idx="113">-0.00065710110700636405</cx:pt>
          <cx:pt idx="114">-0.00026191186985069802</cx:pt>
          <cx:pt idx="115">0.00064571343141618101</cx:pt>
          <cx:pt idx="116">-0.00042467009272227</cx:pt>
          <cx:pt idx="117">-0.0080883575459891992</cx:pt>
          <cx:pt idx="118">-0.016657323957940801</cx:pt>
          <cx:pt idx="119">-0.0194730361457724</cx:pt>
          <cx:pt idx="120">-0.034013391478646501</cx:pt>
          <cx:pt idx="121">-0.039943363983935699</cx:pt>
          <cx:pt idx="122">-0.0263865693074899</cx:pt>
          <cx:pt idx="123">-0.021203320931787398</cx:pt>
          <cx:pt idx="124">-0.034110278894716801</cx:pt>
          <cx:pt idx="125">-0.031221876912548699</cx:pt>
          <cx:pt idx="126">-0.054422272436570898</cx:pt>
          <cx:pt idx="127">-0.055053976262971101</cx:pt>
          <cx:pt idx="128">-0.037867495721309298</cx:pt>
          <cx:pt idx="129">-0.026287401989823201</cx:pt>
          <cx:pt idx="130">0.00096002813725111599</cx:pt>
          <cx:pt idx="131">0.0049625844081810097</cx:pt>
          <cx:pt idx="132">0.0115962960378994</cx:pt>
          <cx:pt idx="133">0.0159976848857354</cx:pt>
          <cx:pt idx="134">0.031066071631625201</cx:pt>
          <cx:pt idx="135">0.033690614881127103</cx:pt>
          <cx:pt idx="136">0.024184219749679998</cx:pt>
          <cx:pt idx="137">0.0037820585501029801</cx:pt>
          <cx:pt idx="138">-0.00063261194494307902</cx:pt>
          <cx:pt idx="139">-0.0016815586773561699</cx:pt>
          <cx:pt idx="140">0.00039532628691248101</cx:pt>
          <cx:pt idx="141">-0.00064840614859167404</cx:pt>
          <cx:pt idx="142">-3.3508144122025801e-05</cx:pt>
          <cx:pt idx="143">-0.0019603009986923201</cx:pt>
          <cx:pt idx="144">-0.0059986966823004301</cx:pt>
          <cx:pt idx="145">0.0039356520104646799</cx:pt>
          <cx:pt idx="146">-0.00073365114775534397</cx:pt>
          <cx:pt idx="147">-0.017569663689775802</cx:pt>
          <cx:pt idx="148">-0.011794040723928</cx:pt>
          <cx:pt idx="149">0.00310142986646423</cx:pt>
          <cx:pt idx="150">0.0042351266122050701</cx:pt>
          <cx:pt idx="151">0.0048985303628112497</cx:pt>
          <cx:pt idx="152">0.0075037093966488499</cx:pt>
          <cx:pt idx="153">0.023769171637347999</cx:pt>
          <cx:pt idx="154">0.024483889244972201</cx:pt>
          <cx:pt idx="155">0.011324354564722999</cx:pt>
          <cx:pt idx="156">0.0090285400833363706</cx:pt>
          <cx:pt idx="157">0.0056122337724781399</cx:pt>
          <cx:pt idx="158">0.0025096877734790998</cx:pt>
          <cx:pt idx="159">-0.0148563687646938</cx:pt>
          <cx:pt idx="160">-0.0106354674170444</cx:pt>
          <cx:pt idx="161">-0.0095239500427341302</cx:pt>
          <cx:pt idx="162">0.0059877168654017196</cx:pt>
          <cx:pt idx="163">0.025507819613581399</cx:pt>
          <cx:pt idx="164">0.0074591505009110898</cx:pt>
          <cx:pt idx="165">-0.0041004102769259098</cx:pt>
          <cx:pt idx="166">-0.00397756890549039</cx:pt>
          <cx:pt idx="167">0.00063081150597864299</cx:pt>
          <cx:pt idx="168">-0.000462051915342721</cx:pt>
          <cx:pt idx="169">-0.00029955555606617099</cx:pt>
          <cx:pt idx="170">0.00258536251827178</cx:pt>
          <cx:pt idx="171">-0.000149424253049885</cx:pt>
          <cx:pt idx="172">-0.010074821677433701</cx:pt>
          <cx:pt idx="173">0.0019186203169546401</cx:pt>
          <cx:pt idx="174">0.00285345536549145</cx:pt>
          <cx:pt idx="175">-0.014740724046019799</cx:pt>
          <cx:pt idx="176">0.0070914839188820399</cx:pt>
          <cx:pt idx="177">0.017636699983623098</cx:pt>
          <cx:pt idx="178">0.0049550181032738203</cx:pt>
          <cx:pt idx="179">0.021189288209340702</cx:pt>
          <cx:pt idx="180">0.042985125856117697</cx:pt>
          <cx:pt idx="181">0.041702352801344302</cx:pt>
          <cx:pt idx="182">0.037302282327862701</cx:pt>
          <cx:pt idx="183">0.042926508280863598</cx:pt>
          <cx:pt idx="184">0.075520570240931506</cx:pt>
          <cx:pt idx="185">0.081428192121579895</cx:pt>
          <cx:pt idx="186">0.080541701713538097</cx:pt>
          <cx:pt idx="187">0.058184665005632699</cx:pt>
          <cx:pt idx="188">0.017158626003215799</cx:pt>
          <cx:pt idx="189">0.0060267200972684998</cx:pt>
          <cx:pt idx="190">0.010023719974646701</cx:pt>
          <cx:pt idx="191">0.021130981478133699</cx:pt>
          <cx:pt idx="192">-0.0103015867464815</cx:pt>
          <cx:pt idx="193">-0.019131038355440201</cx:pt>
          <cx:pt idx="194">3.0510093885045501e-05</cx:pt>
          <cx:pt idx="195">-0.00048536130257253898</cx:pt>
          <cx:pt idx="196">-0.00055753297720735802</cx:pt>
          <cx:pt idx="197">-0.00044392017295708799</cx:pt>
          <cx:pt idx="198">0.0112191008030787</cx:pt>
          <cx:pt idx="199">0.0030590822641885498</cx:pt>
          <cx:pt idx="200">-0.0050352383870419246</cx:pt>
          <cx:pt idx="201">-0.0080951563487598258</cx:pt>
          <cx:pt idx="202">-0.0029920143357911248</cx:pt>
          <cx:pt idx="203">-0.005258938316792125</cx:pt>
          <cx:pt idx="204">-0.0060116407950980746</cx:pt>
          <cx:pt idx="205">-0.00069691696436161249</cx:pt>
          <cx:pt idx="206">0.00156271069097904</cx:pt>
          <cx:pt idx="207">0.0048141514377690996</cx:pt>
          <cx:pt idx="208">0.0061836661399744253</cx:pt>
          <cx:pt idx="209">0.0048752169788869497</cx:pt>
          <cx:pt idx="210">0.0043768178991441748</cx:pt>
          <cx:pt idx="211">-0.0079222463639484503</cx:pt>
          <cx:pt idx="212">-0.010270374826581375</cx:pt>
          <cx:pt idx="213">0.010818927783840601</cx:pt>
          <cx:pt idx="214">0.013084878096858675</cx:pt>
          <cx:pt idx="215">0.0122188745050295</cx:pt>
          <cx:pt idx="216">0.0055162219615605751</cx:pt>
          <cx:pt idx="217">-0.0026134696766812</cx:pt>
          <cx:pt idx="218">0.0007909497827231775</cx:pt>
          <cx:pt idx="219">0.0039228105757823997</cx:pt>
          <cx:pt idx="220">0.00147317527616224</cx:pt>
          <cx:pt idx="221">-0.003387972034362325</cx:pt>
          <cx:pt idx="222">0.00048836227055305251</cx:pt>
          <cx:pt idx="223">-3.7188068292373001e-05</cx:pt>
          <cx:pt idx="224">-0.00043014318586444749</cx:pt>
          <cx:pt idx="225">2.0464854315148751e-05</cx:pt>
          <cx:pt idx="226">0.0020513588184748952</cx:pt>
          <cx:pt idx="227">0.001646672538644925</cx:pt>
          <cx:pt idx="228">-0.0067076446986278002</cx:pt>
          <cx:pt idx="229">-0.0027070685508444252</cx:pt>
          <cx:pt idx="230">-0.0002608799043282825</cx:pt>
          <cx:pt idx="231">-0.0065061071728392504</cx:pt>
          <cx:pt idx="232">0.001640739318538175</cx:pt>
          <cx:pt idx="233">0.0049598503954872749</cx:pt>
          <cx:pt idx="234">0.0066828205134127497</cx:pt>
          <cx:pt idx="235">0.0027690783188630001</cx:pt>
          <cx:pt idx="236">-0.003263291814304525</cx:pt>
          <cx:pt idx="237">0.0098679676805815495</cx:pt>
          <cx:pt idx="238">0.0084279477766392996</cx:pt>
          <cx:pt idx="239">-0.01084058728750995</cx:pt>
          <cx:pt idx="240">-0.03031162918802625</cx:pt>
          <cx:pt idx="241">-0.013375624012130275</cx:pt>
          <cx:pt idx="242">0.0056412088063594748</cx:pt>
          <cx:pt idx="243">0.0026430512240222998</cx:pt>
          <cx:pt idx="244">-0.0015135394616680349</cx:pt>
          <cx:pt idx="245">0.00080266443507051003</cx:pt>
          <cx:pt idx="246">-0.0019502272438994099</cx:pt>
          <cx:pt idx="247">-0.0032030831448631</cx:pt>
          <cx:pt idx="248">0.0022317106223681202</cx:pt>
          <cx:pt idx="249">0.000221206904722589</cx:pt>
          <cx:pt idx="250">-0.00072574298593596496</cx:pt>
          <cx:pt idx="251">-9.7364766792418499e-05</cx:pt>
          <cx:pt idx="252">-2.8638431634524498e-06</cx:pt>
          <cx:pt idx="253">0.000298394618367885</cx:pt>
          <cx:pt idx="254">-0.00024225791270019524</cx:pt>
          <cx:pt idx="255">0.00033945403591941251</cx:pt>
          <cx:pt idx="256">-0.0017389590451288176</cx:pt>
          <cx:pt idx="257">0.0028785077271697001</cx:pt>
          <cx:pt idx="258">0.0039207820154606001</cx:pt>
          <cx:pt idx="259">-0.0052032882198817503</cx:pt>
          <cx:pt idx="260">-0.0080124587116822254</cx:pt>
          <cx:pt idx="261">0.0045326165992472496</cx:pt>
          <cx:pt idx="262">0.0019019182275885876</cx:pt>
          <cx:pt idx="263">-0.012915045974616251</cx:pt>
          <cx:pt idx="264">-0.0077769598361876746</cx:pt>
          <cx:pt idx="265">0.0038580801378835751</cx:pt>
          <cx:pt idx="266">-0.007403851384603425</cx:pt>
          <cx:pt idx="267">-0.027741872958528251</cx:pt>
          <cx:pt idx="268">-0.021176948564452576</cx:pt>
          <cx:pt idx="269">0.010220871569716825</cx:pt>
          <cx:pt idx="270">0.01393830842445605</cx:pt>
          <cx:pt idx="271">0.015307100251537574</cx:pt>
          <cx:pt idx="272">0.0094262512266480251</cx:pt>
          <cx:pt idx="273">0.0063207763152843249</cx:pt>
          <cx:pt idx="274">-0.00257049528663445</cx:pt>
          <cx:pt idx="275">-0.010535076927981449</cx:pt>
          <cx:pt idx="276">-0.0071154397927268003</cx:pt>
          <cx:pt idx="277">-0.0032945160081774751</cx:pt>
          <cx:pt idx="278">-0.0027545149985897751</cx:pt>
          <cx:pt idx="279">-0.00023400107804216999</cx:pt>
          <cx:pt idx="280">3.3745981965750747e-05</cx:pt>
          <cx:pt idx="281">0.00034153766514345252</cx:pt>
          <cx:pt idx="282">0.0014443395385892524</cx:pt>
          <cx:pt idx="283">0.00013657080791819475</cx:pt>
          <cx:pt idx="284">-0.0021326245293766775</cx:pt>
          <cx:pt idx="285">-0.00072471470125923753</cx:pt>
          <cx:pt idx="286">-0.0040716925251575754</cx:pt>
          <cx:pt idx="287">-0.010835554521681825</cx:pt>
          <cx:pt idx="288">-0.010618560453386924</cx:pt>
          <cx:pt idx="289">-0.00019567532151838226</cx:pt>
          <cx:pt idx="290">-0.0009592982633790675</cx:pt>
          <cx:pt idx="291">-0.0091512280504023498</cx:pt>
          <cx:pt idx="292">-0.00018026180317882876</cx:pt>
          <cx:pt idx="293">-0.012218443247113474</cx:pt>
          <cx:pt idx="294">-0.045389299864191747</cx:pt>
          <cx:pt idx="295">-0.037205426007007748</cx:pt>
          <cx:pt idx="296">-0.0051466518174843254</cx:pt>
          <cx:pt idx="297">0.03516923809769025</cx:pt>
          <cx:pt idx="298">0.023926007891896126</cx:pt>
          <cx:pt idx="299">0.087820197807055897</cx:pt>
          <cx:pt idx="300">0.0434713229755029</cx:pt>
          <cx:pt idx="301">-0.016953232764099799</cx:pt>
          <cx:pt idx="302">-0.053882227459606399</cx:pt>
          <cx:pt idx="303">-0.074256694970140993</cx:pt>
          <cx:pt idx="304">-0.0545852250541966</cx:pt>
          <cx:pt idx="305">-0.0219089096997282</cx:pt>
          <cx:pt idx="306">-0.0133889075444829</cx:pt>
          <cx:pt idx="307">-0.00016261688179422499</cx:pt>
          <cx:pt idx="308">-0.00056265665365542701</cx:pt>
          <cx:pt idx="309">1.34716804642781e-05</cx:pt>
          <cx:pt idx="310">0.0081715922553729104</cx:pt>
          <cx:pt idx="311">-0.0027243327328789202</cx:pt>
          <cx:pt idx="312">-0.026980081620998499</cx:pt>
          <cx:pt idx="313">-0.017180722665100699</cx:pt>
          <cx:pt idx="314">-0.018348053937077301</cx:pt>
          <cx:pt idx="315">-0.045292957229308699</cx:pt>
          <cx:pt idx="316">-0.011967515643344501</cx:pt>
          <cx:pt idx="317">0.0023734313139737902</cx:pt>
          <cx:pt idx="318">0.032670273414902903</cx:pt>
          <cx:pt idx="319">-0.0039260823367815202</cx:pt>
          <cx:pt idx="320">-0.0073460486154317403</cx:pt>
          <cx:pt idx="321">-0.085073113684405302</cx:pt>
          <cx:pt idx="322">-0.15024352527052401</cx:pt>
          <cx:pt idx="323">-0.093590804961601604</cx:pt>
          <cx:pt idx="324">0.027420346602669499</cx:pt>
          <cx:pt idx="325">0.116385026151078</cx:pt>
          <cx:pt idx="326">0.072426252536220898</cx:pt>
          <cx:pt idx="327">0.047777597921592897</cx:pt>
          <cx:pt idx="328">0.041947676730497603</cx:pt>
          <cx:pt idx="329">-0.0065572752439885503</cx:pt>
          <cx:pt idx="330">-0.067640520639227195</cx:pt>
          <cx:pt idx="331">-0.088793113871334095</cx:pt>
          <cx:pt idx="332">-0.0464240054975966</cx:pt>
          <cx:pt idx="333">-0.017178099858471099</cx:pt>
          <cx:pt idx="334">-0.0065623901077594398</cx:pt>
          <cx:pt idx="335">-0.00031479633858269302</cx:pt>
          <cx:pt idx="336">0.00036027394906319699</cx:pt>
          <cx:pt idx="337">0.00037720155472900998</cx:pt>
          <cx:pt idx="338">0.0046314984320021601</cx:pt>
          <cx:pt idx="339">-0.0081499411986010201</cx:pt>
          <cx:pt idx="340">-0.0096833401757859192</cx:pt>
          <cx:pt idx="341">-0.0137810110743484</cx:pt>
          <cx:pt idx="342">-0.025113000077239801</cx:pt>
          <cx:pt idx="343">-0.048350257945705202</cx:pt>
          <cx:pt idx="344">0.0141423761447961</cx:pt>
          <cx:pt idx="345">-0.0049417788638264999</cx:pt>
          <cx:pt idx="346">0.015730898579945401</cx:pt>
          <cx:pt idx="347">-0.0133214064090647</cx:pt>
          <cx:pt idx="348">-0.020865293308387899</cx:pt>
          <cx:pt idx="349">-0.064213415585349695</cx:pt>
          <cx:pt idx="350">-0.11534677720978</cx:pt>
          <cx:pt idx="351">-0.039664244069070598</cx:pt>
          <cx:pt idx="352">0.053953635053652797</cx:pt>
          <cx:pt idx="353">0.058342371972472898</cx:pt>
          <cx:pt idx="354">0.052671642469575397</cx:pt>
          <cx:pt idx="355">0.016960154428567398</cx:pt>
          <cx:pt idx="356">0.019006460427837001</cx:pt>
          <cx:pt idx="357">-0.00842705040970472</cx:pt>
          <cx:pt idx="358">-0.053272868696934601</cx:pt>
          <cx:pt idx="359">-0.073254811312349094</cx:pt>
          <cx:pt idx="360">-0.056980867261243399</cx:pt>
          <cx:pt idx="361">-0.0149790938195046</cx:pt>
          <cx:pt idx="362">-0.0050686108978450902</cx:pt>
          <cx:pt idx="363">0.00060662162205890602</cx:pt>
          <cx:pt idx="364">-0.00044762926840076099</cx:pt>
          <cx:pt idx="365">2.9970845949461702e-05</cx:pt>
          <cx:pt idx="366">0.00121282879713249</cx:pt>
          <cx:pt idx="367">-0.0057319657292239897</cx:pt>
          <cx:pt idx="368">0.0096733052773786098</cx:pt>
          <cx:pt idx="369">-0.0141610726750747</cx:pt>
          <cx:pt idx="370">-0.032753607762661903</cx:pt>
          <cx:pt idx="371">-0.0041292712079216698</cx:pt>
          <cx:pt idx="372">0.043908795130149302</cx:pt>
          <cx:pt idx="373">0.013473147158775799</cx:pt>
          <cx:pt idx="374">-0.0284191645806466</cx:pt>
          <cx:pt idx="375">-0.0548413820184534</cx:pt>
          <cx:pt idx="376">-0.093246015730349699</cx:pt>
          <cx:pt idx="377">-0.138257854674815</cx:pt>
          <cx:pt idx="378">-0.094655113318486098</cx:pt>
          <cx:pt idx="379">-0.012861331973844</cx:pt>
          <cx:pt idx="380">0.079132035335872694</cx:pt>
          <cx:pt idx="381">0.062551980354491499</cx:pt>
          <cx:pt idx="382">-0.019229909454236901</cx:pt>
          <cx:pt idx="383">-0.017646023362304999</cx:pt>
          <cx:pt idx="384">0.0268473732394711</cx:pt>
          <cx:pt idx="385">-0.0080129432237617398</cx:pt>
          <cx:pt idx="386">-0.048340507394288898</cx:pt>
          <cx:pt idx="387">-0.074260719747988896</cx:pt>
          <cx:pt idx="388">-0.073463412606548401</cx:pt>
          <cx:pt idx="389">-0.013792747411679299</cx:pt>
          <cx:pt idx="390">-0.0045666180164914199</cx:pt>
          <cx:pt idx="391">-0.000849430737455767</cx:pt>
          <cx:pt idx="392">-0.00035905228324606002</cx:pt>
          <cx:pt idx="393">7.8736464617694198e-05</cx:pt>
          <cx:pt idx="394">0.000159978480025708</cx:pt>
          <cx:pt idx="395">0.00763368740054827</cx:pt>
          <cx:pt idx="396">0.022974873746772099</cx:pt>
          <cx:pt idx="397">-0.0084349234427309999</cx:pt>
          <cx:pt idx="398">-0.0093988615999218098</cx:pt>
          <cx:pt idx="399">0.050687367000154103</cx:pt>
          <cx:pt idx="400">0.050403397752480802</cx:pt>
          <cx:pt idx="401">0.026506671456859698</cx:pt>
          <cx:pt idx="402">-0.017291674965919799</cx:pt>
          <cx:pt idx="403">-0.060223095064061698</cx:pt>
          <cx:pt idx="404">-0.10881996321144401</cx:pt>
          <cx:pt idx="405">-0.12541003470516199</cx:pt>
          <cx:pt idx="406">-0.064148656730482104</cx:pt>
          <cx:pt idx="407">0.0052857008641021396</cx:pt>
          <cx:pt idx="408">0.084030062711533904</cx:pt>
          <cx:pt idx="409">0.031035349975948701</cx:pt>
          <cx:pt idx="410">-0.032922089743192898</cx:pt>
          <cx:pt idx="411">0.065185260379006099</cx:pt>
          <cx:pt idx="412">0.024695276057490102</cx:pt>
          <cx:pt idx="413">-0.033347987140069701</cx:pt>
          <cx:pt idx="414">-0.060505758180683801</cx:pt>
          <cx:pt idx="415">-0.071914398715771793</cx:pt>
          <cx:pt idx="416">-0.073084468322358598</cx:pt>
          <cx:pt idx="417">-0.0107305948889286</cx:pt>
          <cx:pt idx="418">-0.00240941866376569</cx:pt>
          <cx:pt idx="419">-2.7218299089912199e-05</cx:pt>
          <cx:pt idx="420">0.000532415054126791</cx:pt>
          <cx:pt idx="421">-0.00042263321554723501</cx:pt>
          <cx:pt idx="422">-0.00083315692652096503</cx:pt>
          <cx:pt idx="423">0.0161538552928116</cx:pt>
          <cx:pt idx="424">0.032529405837338002</cx:pt>
          <cx:pt idx="425">-0.019768217142385702</cx:pt>
          <cx:pt idx="426">-0.0075089962102736002</cx:pt>
          <cx:pt idx="427">0.023840766431412301</cx:pt>
          <cx:pt idx="428">0.0368744748686054</cx:pt>
          <cx:pt idx="429">0.042069683140439497</cx:pt>
          <cx:pt idx="430">0.056443357061861897</cx:pt>
          <cx:pt idx="431">-0.0281723876188349</cx:pt>
          <cx:pt idx="432">-0.056579425874249599</cx:pt>
          <cx:pt idx="433">-0.092554456933092305</cx:pt>
          <cx:pt idx="434">-0.046274002571480899</cx:pt>
          <cx:pt idx="435">0.0084975678363362495</cx:pt>
          <cx:pt idx="436">0.039729678620724199</cx:pt>
          <cx:pt idx="437">0.073013527742331302</cx:pt>
          <cx:pt idx="438">-0.0026877623646275098</cx:pt>
          <cx:pt idx="439">0.051507996564569503</cx:pt>
          <cx:pt idx="440">0.023732037487869499</cx:pt>
          <cx:pt idx="441">0.00063861905751271398</cx:pt>
          <cx:pt idx="442">-0.0107974742733568</cx:pt>
          <cx:pt idx="443">-0.052653333163911298</cx:pt>
          <cx:pt idx="444">-0.068960160538573803</cx:pt>
          <cx:pt idx="445">-0.026327101614569502</cx:pt>
          <cx:pt idx="446">0.0023378307934927701</cx:pt>
          <cx:pt idx="447">-0.000243250673662348</cx:pt>
          <cx:pt idx="448">0.00042315898545719998</cx:pt>
          <cx:pt idx="449">0.000245339145512055</cx:pt>
          <cx:pt idx="450">0.00054107009310315804</cx:pt>
          <cx:pt idx="451">0.00040841591554629901</cx:pt>
          <cx:pt idx="452">0.0039921483113469197</cx:pt>
          <cx:pt idx="453">-0.0098368180717957696</cx:pt>
          <cx:pt idx="454">0.026706655304131199</cx:pt>
          <cx:pt idx="455">0.0180118451412868</cx:pt>
          <cx:pt idx="456">0.044142401936424103</cx:pt>
          <cx:pt idx="457">0.047856539730827603</cx:pt>
          <cx:pt idx="458">0.058460113966393799</cx:pt>
          <cx:pt idx="459">0.00743794007022343</cx:pt>
          <cx:pt idx="460">0.0133491759998753</cx:pt>
          <cx:pt idx="461">0.00064955179101623098</cx:pt>
          <cx:pt idx="462">0.022256585771454201</cx:pt>
          <cx:pt idx="463">0.052129690138422502</cx:pt>
          <cx:pt idx="464">0.03018377971936</cx:pt>
          <cx:pt idx="465">0.018339086563504699</cx:pt>
          <cx:pt idx="466">-0.00099687793253364207</cx:pt>
          <cx:pt idx="467">0.0105071982867654</cx:pt>
          <cx:pt idx="468">0.016189054928516699</cx:pt>
          <cx:pt idx="469">-0.0104999719562291</cx:pt>
          <cx:pt idx="470">-0.0121596596180888</cx:pt>
          <cx:pt idx="471">-0.0462110916824853</cx:pt>
          <cx:pt idx="472">-0.034154814706704902</cx:pt>
          <cx:pt idx="473">-0.0186416721350748</cx:pt>
          <cx:pt idx="474">-0.000298713512244838</cx:pt>
          <cx:pt idx="475">-0.00060947723230331003</cx:pt>
          <cx:pt idx="476">-0.00042994696819619998</cx:pt>
          <cx:pt idx="477">0.00029356328786318999</cx:pt>
          <cx:pt idx="478">6.2348525280490796e-05</cx:pt>
          <cx:pt idx="479">-0.0123356817199941</cx:pt>
          <cx:pt idx="480">-0.0118082976661889</cx:pt>
          <cx:pt idx="481">-0.0180374187349755</cx:pt>
          <cx:pt idx="482">0.010131380119261599</cx:pt>
          <cx:pt idx="483">0.024392396179403801</cx:pt>
          <cx:pt idx="484">0.061571538367965799</cx:pt>
          <cx:pt idx="485">0.058781464649952202</cx:pt>
          <cx:pt idx="486">0.074262275019117502</cx:pt>
          <cx:pt idx="487">0.035338606176635201</cx:pt>
          <cx:pt idx="488">0.0097281780598154899</cx:pt>
          <cx:pt idx="489">0.027444313494966999</cx:pt>
          <cx:pt idx="490">0.0167332830596491</cx:pt>
          <cx:pt idx="491">0.047419961532059997</cx:pt>
          <cx:pt idx="492">-0.018557293942082598</cx:pt>
          <cx:pt idx="493">-0.039219541291536202</cx:pt>
          <cx:pt idx="494">0.00062618344475305903</cx:pt>
          <cx:pt idx="495">-0.022083865191765199</cx:pt>
          <cx:pt idx="496">-0.0233029067864641</cx:pt>
          <cx:pt idx="497">-0.0112844250961014</cx:pt>
          <cx:pt idx="498">-0.0120957297043859</cx:pt>
          <cx:pt idx="499">-0.042637751206700103</cx:pt>
          <cx:pt idx="500">-0.040614634110055801</cx:pt>
          <cx:pt idx="501">-0.010064183053699501</cx:pt>
          <cx:pt idx="502">-0.00305317557872593</cx:pt>
          <cx:pt idx="503">-0.00172476048895056</cx:pt>
          <cx:pt idx="504">0.00041979062005474699</cx:pt>
          <cx:pt idx="505">-0.00041467568869281798</cx:pt>
          <cx:pt idx="506">-0.00187290063488442</cx:pt>
          <cx:pt idx="507">-0.0090666862801941292</cx:pt>
          <cx:pt idx="508">-0.021326559251290001</cx:pt>
          <cx:pt idx="509">-0.018618345151907401</cx:pt>
          <cx:pt idx="510">-0.0094370487221133205</cx:pt>
          <cx:pt idx="511">0.0094516209463827699</cx:pt>
          <cx:pt idx="512">0.010746854461289399</cx:pt>
          <cx:pt idx="513">-0.021606715426382501</cx:pt>
          <cx:pt idx="514">-0.013996090335324099</cx:pt>
          <cx:pt idx="515">-0.0117198058929701</cx:pt>
          <cx:pt idx="516">-0.037136881396667099</cx:pt>
          <cx:pt idx="517">0.027601665746923802</cx:pt>
          <cx:pt idx="518">0.0088397741935240803</cx:pt>
          <cx:pt idx="519">-0.01366426566687</cx:pt>
          <cx:pt idx="520">0.0021510129365194799</cx:pt>
          <cx:pt idx="521">0.0257970068829536</cx:pt>
          <cx:pt idx="522">0.025602965126546098</cx:pt>
          <cx:pt idx="523">0.023736413377525599</cx:pt>
          <cx:pt idx="524">0.0156166296428086</cx:pt>
          <cx:pt idx="525">0.0045685203112142796</cx:pt>
          <cx:pt idx="526">-0.048226927929186598</cx:pt>
          <cx:pt idx="527">-0.076063634101234998</cx:pt>
          <cx:pt idx="528">-0.052960020063234498</cx:pt>
          <cx:pt idx="529">-0.0106893837604568</cx:pt>
          <cx:pt idx="530">-0.00227205037896117</cx:pt>
          <cx:pt idx="531">-0.00069422497023864497</cx:pt>
          <cx:pt idx="532">-6.68343825255147e-05</cx:pt>
          <cx:pt idx="533">0.00043542283477241101</cx:pt>
          <cx:pt idx="534">-0.00072539425184985204</cx:pt>
          <cx:pt idx="535">-0.0074369313626445601</cx:pt>
          <cx:pt idx="536">-0.020940362675660101</cx:pt>
          <cx:pt idx="537">-0.0189014920847102</cx:pt>
          <cx:pt idx="538">-0.018270109916239698</cx:pt>
          <cx:pt idx="539">-0.0140489403994554</cx:pt>
          <cx:pt idx="540">-0.031414099490985399</cx:pt>
          <cx:pt idx="541">-0.0219654673452436</cx:pt>
          <cx:pt idx="542">-0.051089671082335301</cx:pt>
          <cx:pt idx="543">-0.032509112971554399</cx:pt>
          <cx:pt idx="544">-0.0467133339315874</cx:pt>
          <cx:pt idx="545">-0.0028955628744944599</cx:pt>
          <cx:pt idx="546">-0.011026891735908701</cx:pt>
          <cx:pt idx="547">-0.063308424440983904</cx:pt>
          <cx:pt idx="548">-0.022417156643564501</cx:pt>
          <cx:pt idx="549">0.0074017367776663201</cx:pt>
          <cx:pt idx="550">0.019672027487414399</cx:pt>
          <cx:pt idx="551">0.019865880334775501</cx:pt>
          <cx:pt idx="552">0.0091554488946379107</cx:pt>
          <cx:pt idx="553">-0.027821018064158699</cx:pt>
          <cx:pt idx="554">-0.068511235051518696</cx:pt>
          <cx:pt idx="555">-0.0649236963786336</cx:pt>
          <cx:pt idx="556">-0.036247358748319698</cx:pt>
          <cx:pt idx="557">-0.0086338891022579595</cx:pt>
          <cx:pt idx="558">-0.00184966010466464</cx:pt>
          <cx:pt idx="559">-0.00025665643729890799</cx:pt>
          <cx:pt idx="560">0.00053330803409236199</cx:pt>
          <cx:pt idx="561">-0.000339405164041029</cx:pt>
          <cx:pt idx="562">-0.0022512714687947201</cx:pt>
          <cx:pt idx="563">-0.011554614329621699</cx:pt>
          <cx:pt idx="564">-0.030565145437213101</cx:pt>
          <cx:pt idx="565">-0.0323058528112131</cx:pt>
          <cx:pt idx="566">-0.0634069470468204</cx:pt>
          <cx:pt idx="567">-0.066484716635541494</cx:pt>
          <cx:pt idx="568">-0.075356901955161801</cx:pt>
          <cx:pt idx="569">-0.079448727112841594</cx:pt>
          <cx:pt idx="570">-0.098462345104752894</cx:pt>
          <cx:pt idx="571">-0.064813567513024403</cx:pt>
          <cx:pt idx="572">-0.0078862481478264301</cx:pt>
          <cx:pt idx="573">0.0220001908129039</cx:pt>
          <cx:pt idx="574">-0.068883680232295394</cx:pt>
          <cx:pt idx="575">-0.099101851187366793</cx:pt>
          <cx:pt idx="576">-0.028839861547874698</cx:pt>
          <cx:pt idx="577">0.016790882676386801</cx:pt>
          <cx:pt idx="578">0.0053003548933600701</cx:pt>
          <cx:pt idx="579">0.0048006221268145901</cx:pt>
          <cx:pt idx="580">0.00033296155257926002</cx:pt>
          <cx:pt idx="581">-0.026850245121464399</cx:pt>
          <cx:pt idx="582">-0.052961206210368303</cx:pt>
          <cx:pt idx="583">-0.0446165779275376</cx:pt>
          <cx:pt idx="584">-0.0190895898624849</cx:pt>
          <cx:pt idx="585">-0.0092868702647655697</cx:pt>
          <cx:pt idx="586">-0.00172662787111617</cx:pt>
          <cx:pt idx="587">0.00026979291389864403</cx:pt>
          <cx:pt idx="588">-0.00092889445997753901</cx:pt>
          <cx:pt idx="589">-0.00043045137729929097</cx:pt>
          <cx:pt idx="590">-0.0037463882489306198</cx:pt>
          <cx:pt idx="591">-0.013128686539753701</cx:pt>
          <cx:pt idx="592">-0.030941835846379401</cx:pt>
          <cx:pt idx="593">-0.033195031683951499</cx:pt>
          <cx:pt idx="594">-0.062127011253433902</cx:pt>
          <cx:pt idx="595">-0.081222855587849405</cx:pt>
          <cx:pt idx="596">-0.056417498594723198</cx:pt>
          <cx:pt idx="597">-0.077859500917461896</cx:pt>
          <cx:pt idx="598">-0.085613829265225996</cx:pt>
          <cx:pt idx="599">-0.035814376810911097</cx:pt>
          <cx:pt idx="600">0.068170233498490093</cx:pt>
          <cx:pt idx="601">0.023593795820097001</cx:pt>
          <cx:pt idx="602">-0.0815603849967486</cx:pt>
          <cx:pt idx="603">-0.086476920776975302</cx:pt>
          <cx:pt idx="604">-0.0131201919674376</cx:pt>
          <cx:pt idx="605">-0.00125823404035969</cx:pt>
          <cx:pt idx="606">0.0163443890249012</cx:pt>
          <cx:pt idx="607">-0.027111963373287799</cx:pt>
          <cx:pt idx="608">-0.019164913528013201</cx:pt>
          <cx:pt idx="609">-0.0146070147701871</cx:pt>
          <cx:pt idx="610">-0.031480545932951597</cx:pt>
          <cx:pt idx="611">-0.0384593908265147</cx:pt>
          <cx:pt idx="612">-0.0114313433485894</cx:pt>
          <cx:pt idx="613">-0.0096090646338098107</cx:pt>
          <cx:pt idx="614">-0.0066537104907277997</cx:pt>
          <cx:pt idx="615">-0.00014743486066339599</cx:pt>
          <cx:pt idx="616">-0.00017873364609115899</cx:pt>
          <cx:pt idx="617">-0.00065772229967513</cx:pt>
          <cx:pt idx="618">-0.0037099354551746598</cx:pt>
          <cx:pt idx="619">-0.0150581187011014</cx:pt>
          <cx:pt idx="620">-0.034760351589847603</cx:pt>
          <cx:pt idx="621">-0.036885428093242301</cx:pt>
          <cx:pt idx="622">-0.036192910041388401</cx:pt>
          <cx:pt idx="623">-0.0252816668426275</cx:pt>
          <cx:pt idx="624">-0.0140393242423941</cx:pt>
          <cx:pt idx="625">-0.069527300325144897</cx:pt>
          <cx:pt idx="626">-0.0318155024913978</cx:pt>
          <cx:pt idx="627">0.020978653424827201</cx:pt>
          <cx:pt idx="628">0.064561564194959994</cx:pt>
          <cx:pt idx="629">-0.021099899290673001</cx:pt>
          <cx:pt idx="630">-0.049648946820731198</cx:pt>
          <cx:pt idx="631">-0.044526302808665201</cx:pt>
          <cx:pt idx="632">-0.027215501641364302</cx:pt>
          <cx:pt idx="633">-0.020772806588247299</cx:pt>
          <cx:pt idx="634">-0.0196485287438957</cx:pt>
          <cx:pt idx="635">-0.037237954393511401</cx:pt>
          <cx:pt idx="636">-0.023457636553713301</cx:pt>
          <cx:pt idx="637">-0.00143974460593604</cx:pt>
          <cx:pt idx="638">0.0025935055617793399</cx:pt>
          <cx:pt idx="639">-0.025061421576362999</cx:pt>
          <cx:pt idx="640">-0.0115136206556961</cx:pt>
          <cx:pt idx="641">-0.0080216410437820903</cx:pt>
          <cx:pt idx="642">-0.0025166025860375498</cx:pt>
          <cx:pt idx="643">-0.000153328992950753</cx:pt>
          <cx:pt idx="644">0.00056426406313366396</cx:pt>
          <cx:pt idx="645">0.00042752268204488401</cx:pt>
          <cx:pt idx="646">-0.0036838286898033101</cx:pt>
          <cx:pt idx="647">-0.017954916054322201</cx:pt>
          <cx:pt idx="648">-0.028724425104551601</cx:pt>
          <cx:pt idx="649">-0.032042899988543698</cx:pt>
          <cx:pt idx="650">0.017202978084862802</cx:pt>
          <cx:pt idx="651">0.0027840091196775999</cx:pt>
          <cx:pt idx="652">-0.057109210628194497</cx:pt>
          <cx:pt idx="653">-0.069433658886013605</cx:pt>
          <cx:pt idx="654">-0.0151265372909868</cx:pt>
          <cx:pt idx="655">0.0262444691366008</cx:pt>
          <cx:pt idx="656">0.0143068332019675</cx:pt>
          <cx:pt idx="657">-0.074232212709961207</cx:pt>
          <cx:pt idx="658">-0.046350276800426797</cx:pt>
          <cx:pt idx="659">-0.015405396590792301</cx:pt>
          <cx:pt idx="660">-0.025064577232622998</cx:pt>
          <cx:pt idx="661">-0.037912347570651601</cx:pt>
          <cx:pt idx="662">-0.055837216387219002</cx:pt>
          <cx:pt idx="663">-0.0474501924000819</cx:pt>
          <cx:pt idx="664">-0.0052221201875592704</cx:pt>
          <cx:pt idx="665">0.024145620368285801</cx:pt>
          <cx:pt idx="666">0.0070375254385304301</cx:pt>
          <cx:pt idx="667">-0.017505422518306502</cx:pt>
          <cx:pt idx="668">-0.00460546877735123</cx:pt>
          <cx:pt idx="669">-0.0047731318305482698</cx:pt>
          <cx:pt idx="670">-0.0010114374365994699</cx:pt>
          <cx:pt idx="671">0.00033242253892382302</cx:pt>
          <cx:pt idx="672">2.6339239556838301e-05</cx:pt>
          <cx:pt idx="673">-0.00033877492219634199</cx:pt>
          <cx:pt idx="674">-0.00057030034400214105</cx:pt>
          <cx:pt idx="675">-0.0039922204068318402</cx:pt>
          <cx:pt idx="676">0.0038798105621847298</cx:pt>
          <cx:pt idx="677">0.015330064847401299</cx:pt>
          <cx:pt idx="678">0.025949497126023801</cx:pt>
          <cx:pt idx="679">0.00141286265262545</cx:pt>
          <cx:pt idx="680">0.0131219445026744</cx:pt>
          <cx:pt idx="681">-0.0049678367641760798</cx:pt>
          <cx:pt idx="682">0.043431972265085897</cx:pt>
          <cx:pt idx="683">0.082646305404987602</cx:pt>
          <cx:pt idx="684">0.0406954776186393</cx:pt>
          <cx:pt idx="685">-0.0323379730126361</cx:pt>
          <cx:pt idx="686">-0.054068436312650903</cx:pt>
          <cx:pt idx="687">-0.014603584691058101</cx:pt>
          <cx:pt idx="688">-0.0051489309207615498</cx:pt>
          <cx:pt idx="689">-0.031059108136702901</cx:pt>
          <cx:pt idx="690">-0.0663189023260424</cx:pt>
          <cx:pt idx="691">-0.020323789886266899</cx:pt>
          <cx:pt idx="692">0.0144911035859415</cx:pt>
          <cx:pt idx="693">0.032274170219599503</cx:pt>
          <cx:pt idx="694">0.020854881641071001</cx:pt>
          <cx:pt idx="695">0.0095973006418611593</cx:pt>
          <cx:pt idx="696">-0.0045620736915349298</cx:pt>
          <cx:pt idx="697">-0.0013483103247031399</cx:pt>
          <cx:pt idx="698">-0.00034281800124312301</cx:pt>
          <cx:pt idx="699">0.00036756010185875999</cx:pt>
          <cx:pt idx="700">9.2422416665049296e-05</cx:pt>
          <cx:pt idx="701">-0.00050826323199094003</cx:pt>
          <cx:pt idx="702">0.000293395578696008</cx:pt>
          <cx:pt idx="703">0.00206492879784203</cx:pt>
          <cx:pt idx="704">0.0097952140163396692</cx:pt>
          <cx:pt idx="705">0.020510504943237501</cx:pt>
          <cx:pt idx="706">0.0029655858947423698</cx:pt>
          <cx:pt idx="707">0.0062387243401350097</cx:pt>
          <cx:pt idx="708">0.011020180783871399</cx:pt>
          <cx:pt idx="709">0.0148344483959068</cx:pt>
          <cx:pt idx="710">0.017510164838188399</cx:pt>
          <cx:pt idx="711">0.043561535477253797</cx:pt>
          <cx:pt idx="712">-0.0048084301670645296</cx:pt>
          <cx:pt idx="713">-0.0249111329978472</cx:pt>
          <cx:pt idx="714">-0.017842733096331598</cx:pt>
          <cx:pt idx="715">-0.011238831560532901</cx:pt>
          <cx:pt idx="716">0.0040141906346839997</cx:pt>
          <cx:pt idx="717">-0.0216911984119031</cx:pt>
          <cx:pt idx="718">-0.0209711623011462</cx:pt>
          <cx:pt idx="719">-0.033864206011656003</cx:pt>
          <cx:pt idx="720">-0.00182736770050614</cx:pt>
          <cx:pt idx="721">0.0034392626435222101</cx:pt>
          <cx:pt idx="722">-0.0046778316298338798</cx:pt>
          <cx:pt idx="723">-0.0014348600755030099</cx:pt>
          <cx:pt idx="724">-0.0031389956462195999</cx:pt>
          <cx:pt idx="725">0.000210995928037427</cx:pt>
          <cx:pt idx="726">0.00059481146601547002</cx:pt>
          <cx:pt idx="727">-0.00058650211572556198</cx:pt>
          <cx:pt idx="728">-2.2855441591935502e-06</cx:pt>
          <cx:pt idx="729">0.00047193247651959602</cx:pt>
          <cx:pt idx="730">-2.79477755879284e-05</cx:pt>
          <cx:pt idx="731">0.000256699807508876</cx:pt>
          <cx:pt idx="732">0.00050313387391915103</cx:pt>
          <cx:pt idx="733">0.0030511946446668101</cx:pt>
          <cx:pt idx="734">0.010318242361896501</cx:pt>
          <cx:pt idx="735">0.018044481999658898</cx:pt>
          <cx:pt idx="736">0.021362214730971801</cx:pt>
          <cx:pt idx="737">0.0261072260892719</cx:pt>
          <cx:pt idx="738">0.015799567849380799</cx:pt>
          <cx:pt idx="739">0.0093059911890123904</cx:pt>
          <cx:pt idx="740">0.00064735283807452104</cx:pt>
          <cx:pt idx="741">0.00063788325428541304</cx:pt>
          <cx:pt idx="742">0.0153995478891955</cx:pt>
          <cx:pt idx="743">0.028277883509020101</cx:pt>
          <cx:pt idx="744">0.0215203038238145</cx:pt>
          <cx:pt idx="745">0.0065014523921836497</cx:pt>
          <cx:pt idx="746">0.0018431674464158699</cx:pt>
          <cx:pt idx="747">0.00059841274779675495</cx:pt>
          <cx:pt idx="748">0.0037869364558442099</cx:pt>
          <cx:pt idx="749">0.0069541275084839304</cx:pt>
          <cx:pt idx="750">0.0038540338404374598</cx:pt>
          <cx:pt idx="751">0.000113439990318953</cx:pt>
          <cx:pt idx="752">3.3995139980563303e-05</cx:pt>
          <cx:pt idx="753">0.00019725340116221501</cx:pt>
          <cx:pt idx="754">0.000210424707910729</cx:pt>
          <cx:pt idx="755">-0.00051579247139361105</cx:pt>
          <cx:pt idx="756">-8.7516262422110606e-06</cx:pt>
          <cx:pt idx="757">-0.00054116550144456797</cx:pt>
          <cx:pt idx="758">-0.000106788412377747</cx:pt>
          <cx:pt idx="759">0.00054561591489945996</cx:pt>
          <cx:pt idx="760">0.00044500876068780999</cx:pt>
          <cx:pt idx="761">0.00071610697374150398</cx:pt>
          <cx:pt idx="762">-0.00031073807532417601</cx:pt>
          <cx:pt idx="763">0.0010829036287965299</cx:pt>
          <cx:pt idx="764">0.00045967219082867198</cx:pt>
          <cx:pt idx="765">0.00137612274222604</cx:pt>
          <cx:pt idx="766">0.00089166727823880695</cx:pt>
          <cx:pt idx="767">0.00186166620553626</cx:pt>
          <cx:pt idx="768">0.00228929120209899</cx:pt>
          <cx:pt idx="769">0.00276602647171568</cx:pt>
          <cx:pt idx="770">0.0048329797166992601</cx:pt>
          <cx:pt idx="771">0.00363771183536376</cx:pt>
          <cx:pt idx="772">0.0060842928601909296</cx:pt>
          <cx:pt idx="773">0.0051364932749280697</cx:pt>
          <cx:pt idx="774">0.0018610477253668599</cx:pt>
          <cx:pt idx="775">0.00138705529902036</cx:pt>
          <cx:pt idx="776">0.0022884424323043801</cx:pt>
          <cx:pt idx="777">0.0020696490059856601</cx:pt>
          <cx:pt idx="778">0.0054791620720626901</cx:pt>
          <cx:pt idx="779">0.00081355032456750602</cx:pt>
          <cx:pt idx="780">-0.000112126962798978</cx:pt>
          <cx:pt idx="781">0.00029669792948622801</cx:pt>
          <cx:pt idx="782">0.00024405706326529201</cx:pt>
          <cx:pt idx="783">-0.00022048589367903599</cx:pt>
          <cx:pt idx="784">0.0030590822641885498</cx:pt>
          <cx:pt idx="785">-0.0050352383870419246</cx:pt>
          <cx:pt idx="786">-0.0080951563487598258</cx:pt>
          <cx:pt idx="787">-0.0029920143357911248</cx:pt>
          <cx:pt idx="788">-0.005258938316792125</cx:pt>
          <cx:pt idx="789">-0.0060116407950980746</cx:pt>
          <cx:pt idx="790">-0.00069691696436161249</cx:pt>
          <cx:pt idx="791">0.00156271069097904</cx:pt>
          <cx:pt idx="792">0.0048141514377690996</cx:pt>
          <cx:pt idx="793">0.0061836661399744253</cx:pt>
          <cx:pt idx="794">0.0048752169788869497</cx:pt>
          <cx:pt idx="795">0.0043768178991441748</cx:pt>
          <cx:pt idx="796">-0.0079222463639484503</cx:pt>
          <cx:pt idx="797">-0.010270374826581375</cx:pt>
          <cx:pt idx="798">0.010818927783840601</cx:pt>
          <cx:pt idx="799">0.013084878096858675</cx:pt>
          <cx:pt idx="800">0.0122188745050295</cx:pt>
          <cx:pt idx="801">0.0055162219615605751</cx:pt>
          <cx:pt idx="802">-0.0026134696766812</cx:pt>
          <cx:pt idx="803">0.0007909497827231775</cx:pt>
          <cx:pt idx="804">0.0039228105757823997</cx:pt>
          <cx:pt idx="805">0.00147317527616224</cx:pt>
          <cx:pt idx="806">-0.003387972034362325</cx:pt>
          <cx:pt idx="807">0.00048836227055305251</cx:pt>
          <cx:pt idx="808">-3.7188068292373001e-05</cx:pt>
          <cx:pt idx="809">-0.00043014318586444749</cx:pt>
          <cx:pt idx="810">2.0464854315148751e-05</cx:pt>
          <cx:pt idx="811">0.0020513588184748952</cx:pt>
          <cx:pt idx="812">0.001646672538644925</cx:pt>
          <cx:pt idx="813">-0.0067076446986278002</cx:pt>
          <cx:pt idx="814">-0.0027070685508444252</cx:pt>
          <cx:pt idx="815">-0.0002608799043282825</cx:pt>
          <cx:pt idx="816">-0.0065061071728392504</cx:pt>
          <cx:pt idx="817">0.001640739318538175</cx:pt>
          <cx:pt idx="818">0.0049598503954872749</cx:pt>
          <cx:pt idx="819">0.0066828205134127497</cx:pt>
          <cx:pt idx="820">0.0027690783188630001</cx:pt>
          <cx:pt idx="821">-0.003263291814304525</cx:pt>
          <cx:pt idx="822">0.0098679676805815495</cx:pt>
          <cx:pt idx="823">0.0084279477766392996</cx:pt>
          <cx:pt idx="824">-0.01084058728750995</cx:pt>
          <cx:pt idx="825">-0.03031162918802625</cx:pt>
          <cx:pt idx="826">-0.013375624012130275</cx:pt>
          <cx:pt idx="827">0.0056412088063594748</cx:pt>
          <cx:pt idx="828">0.0026430512240222998</cx:pt>
          <cx:pt idx="829">-0.0015135394616680349</cx:pt>
          <cx:pt idx="830">0.00080266443507051003</cx:pt>
          <cx:pt idx="831">-0.0019502272438994099</cx:pt>
          <cx:pt idx="832">-0.0032030831448631</cx:pt>
          <cx:pt idx="833">0.0022317106223681202</cx:pt>
          <cx:pt idx="834">0.000221206904722589</cx:pt>
          <cx:pt idx="835">-0.00072574298593596496</cx:pt>
          <cx:pt idx="836">-9.7364766792418499e-05</cx:pt>
          <cx:pt idx="837">-2.8638431634524498e-06</cx:pt>
          <cx:pt idx="838">0.000298394618367885</cx:pt>
          <cx:pt idx="839">-0.00024225791270019524</cx:pt>
          <cx:pt idx="840">0.00033945403591941251</cx:pt>
          <cx:pt idx="841">-0.0017389590451288176</cx:pt>
          <cx:pt idx="842">0.0028785077271697001</cx:pt>
          <cx:pt idx="843">0.0039207820154606001</cx:pt>
          <cx:pt idx="844">-0.0052032882198817503</cx:pt>
          <cx:pt idx="845">-0.0080124587116822254</cx:pt>
          <cx:pt idx="846">0.0045326165992472496</cx:pt>
          <cx:pt idx="847">0.0019019182275885876</cx:pt>
          <cx:pt idx="848">-0.012915045974616251</cx:pt>
          <cx:pt idx="849">-0.0077769598361876746</cx:pt>
          <cx:pt idx="850">0.0038580801378835751</cx:pt>
          <cx:pt idx="851">-0.007403851384603425</cx:pt>
          <cx:pt idx="852">-0.027741872958528251</cx:pt>
          <cx:pt idx="853">-0.021176948564452576</cx:pt>
          <cx:pt idx="854">0.010220871569716825</cx:pt>
          <cx:pt idx="855">0.01393830842445605</cx:pt>
          <cx:pt idx="856">0.015307100251537574</cx:pt>
          <cx:pt idx="857">0.0094262512266480251</cx:pt>
          <cx:pt idx="858">0.0063207763152843249</cx:pt>
          <cx:pt idx="859">-0.00257049528663445</cx:pt>
          <cx:pt idx="860">-0.010535076927981449</cx:pt>
          <cx:pt idx="861">-0.0071154397927268003</cx:pt>
          <cx:pt idx="862">-0.0032945160081774751</cx:pt>
          <cx:pt idx="863">-0.0027545149985897751</cx:pt>
          <cx:pt idx="864">-0.00023400107804216999</cx:pt>
          <cx:pt idx="865">3.3745981965750747e-05</cx:pt>
          <cx:pt idx="866">0.00034153766514345252</cx:pt>
          <cx:pt idx="867">0.0014443395385892524</cx:pt>
          <cx:pt idx="868">0.00013657080791819475</cx:pt>
          <cx:pt idx="869">-0.0021326245293766775</cx:pt>
          <cx:pt idx="870">-0.00072471470125923753</cx:pt>
          <cx:pt idx="871">-0.0040716925251575754</cx:pt>
          <cx:pt idx="872">-0.010835554521681825</cx:pt>
          <cx:pt idx="873">-0.010618560453386924</cx:pt>
          <cx:pt idx="874">-0.00019567532151838226</cx:pt>
          <cx:pt idx="875">-0.0009592982633790675</cx:pt>
          <cx:pt idx="876">-0.0091512280504023498</cx:pt>
          <cx:pt idx="877">-0.00018026180317882876</cx:pt>
          <cx:pt idx="878">-0.012218443247113474</cx:pt>
          <cx:pt idx="879">-0.045389299864191747</cx:pt>
          <cx:pt idx="880">-0.037205426007007748</cx:pt>
          <cx:pt idx="881">-0.0051466518174843254</cx:pt>
          <cx:pt idx="882">0.03516923809769025</cx:pt>
          <cx:pt idx="883">0.023926007891896126</cx:pt>
          <cx:pt idx="884">0.0030590822641885498</cx:pt>
          <cx:pt idx="885">-0.0050352383870419246</cx:pt>
          <cx:pt idx="886">-0.0080951563487598258</cx:pt>
          <cx:pt idx="887">-0.0029920143357911248</cx:pt>
          <cx:pt idx="888">-0.005258938316792125</cx:pt>
          <cx:pt idx="889">-0.0060116407950980746</cx:pt>
          <cx:pt idx="890">-0.00069691696436161249</cx:pt>
          <cx:pt idx="891">0.00156271069097904</cx:pt>
          <cx:pt idx="892">0.0048141514377690996</cx:pt>
          <cx:pt idx="893">0.0061836661399744253</cx:pt>
          <cx:pt idx="894">0.0048752169788869497</cx:pt>
          <cx:pt idx="895">0.0043768178991441748</cx:pt>
          <cx:pt idx="896">-0.0079222463639484503</cx:pt>
          <cx:pt idx="897">-0.010270374826581375</cx:pt>
          <cx:pt idx="898">0.010818927783840601</cx:pt>
          <cx:pt idx="899">0.013084878096858675</cx:pt>
          <cx:pt idx="900">0.0122188745050295</cx:pt>
          <cx:pt idx="901">0.0055162219615605751</cx:pt>
          <cx:pt idx="902">-0.0026134696766812</cx:pt>
          <cx:pt idx="903">0.0007909497827231775</cx:pt>
          <cx:pt idx="904">0.0039228105757823997</cx:pt>
          <cx:pt idx="905">0.00147317527616224</cx:pt>
          <cx:pt idx="906">-0.003387972034362325</cx:pt>
          <cx:pt idx="907">0.00048836227055305251</cx:pt>
          <cx:pt idx="908">-3.7188068292373001e-05</cx:pt>
          <cx:pt idx="909">-0.00043014318586444749</cx:pt>
          <cx:pt idx="910">2.0464854315148751e-05</cx:pt>
          <cx:pt idx="911">0.0020513588184748952</cx:pt>
          <cx:pt idx="912">0.001646672538644925</cx:pt>
          <cx:pt idx="913">-0.0067076446986278002</cx:pt>
          <cx:pt idx="914">-0.0027070685508444252</cx:pt>
          <cx:pt idx="915">-0.0002608799043282825</cx:pt>
          <cx:pt idx="916">-0.0065061071728392504</cx:pt>
          <cx:pt idx="917">0.001640739318538175</cx:pt>
          <cx:pt idx="918">0.0049598503954872749</cx:pt>
          <cx:pt idx="919">0.0066828205134127497</cx:pt>
          <cx:pt idx="920">0.0027690783188630001</cx:pt>
          <cx:pt idx="921">-0.003263291814304525</cx:pt>
          <cx:pt idx="922">0.0098679676805815495</cx:pt>
          <cx:pt idx="923">0.0084279477766392996</cx:pt>
          <cx:pt idx="924">-0.01084058728750995</cx:pt>
          <cx:pt idx="925">-0.03031162918802625</cx:pt>
          <cx:pt idx="926">-0.013375624012130275</cx:pt>
          <cx:pt idx="927">0.0056412088063594748</cx:pt>
          <cx:pt idx="928">0.0026430512240222998</cx:pt>
          <cx:pt idx="929">-0.0015135394616680349</cx:pt>
          <cx:pt idx="930">0.00080266443507051003</cx:pt>
          <cx:pt idx="931">-0.0019502272438994099</cx:pt>
          <cx:pt idx="932">-0.0032030831448631</cx:pt>
          <cx:pt idx="933">0.0022317106223681202</cx:pt>
          <cx:pt idx="934">0.000221206904722589</cx:pt>
          <cx:pt idx="935">-0.00072574298593596496</cx:pt>
          <cx:pt idx="936">-9.7364766792418499e-05</cx:pt>
          <cx:pt idx="937">-2.8638431634524498e-06</cx:pt>
          <cx:pt idx="938">0.000298394618367885</cx:pt>
          <cx:pt idx="939">-0.00024225791270019524</cx:pt>
          <cx:pt idx="940">0.00033945403591941251</cx:pt>
          <cx:pt idx="941">-0.0017389590451288176</cx:pt>
          <cx:pt idx="942">0.0028785077271697001</cx:pt>
          <cx:pt idx="943">0.0039207820154606001</cx:pt>
          <cx:pt idx="944">-0.0052032882198817503</cx:pt>
          <cx:pt idx="945">-0.0080124587116822254</cx:pt>
          <cx:pt idx="946">0.0045326165992472496</cx:pt>
          <cx:pt idx="947">0.0019019182275885876</cx:pt>
          <cx:pt idx="948">-0.012915045974616251</cx:pt>
          <cx:pt idx="949">-0.0077769598361876746</cx:pt>
          <cx:pt idx="950">0.0038580801378835751</cx:pt>
          <cx:pt idx="951">-0.007403851384603425</cx:pt>
          <cx:pt idx="952">-0.027741872958528251</cx:pt>
          <cx:pt idx="953">-0.021176948564452576</cx:pt>
          <cx:pt idx="954">0.010220871569716825</cx:pt>
          <cx:pt idx="955">0.01393830842445605</cx:pt>
          <cx:pt idx="956">0.015307100251537574</cx:pt>
          <cx:pt idx="957">0.0094262512266480251</cx:pt>
          <cx:pt idx="958">0.0063207763152843249</cx:pt>
          <cx:pt idx="959">-0.00257049528663445</cx:pt>
          <cx:pt idx="960">-0.010535076927981449</cx:pt>
          <cx:pt idx="961">-0.0071154397927268003</cx:pt>
          <cx:pt idx="962">-0.0032945160081774751</cx:pt>
          <cx:pt idx="963">-0.0027545149985897751</cx:pt>
          <cx:pt idx="964">-0.00023400107804216999</cx:pt>
          <cx:pt idx="965">3.3745981965750747e-05</cx:pt>
          <cx:pt idx="966">0.00034153766514345252</cx:pt>
          <cx:pt idx="967">0.0014443395385892524</cx:pt>
          <cx:pt idx="968">0.00013657080791819475</cx:pt>
          <cx:pt idx="969">-0.0021326245293766775</cx:pt>
          <cx:pt idx="970">-0.00072471470125923753</cx:pt>
          <cx:pt idx="971">-0.0040716925251575754</cx:pt>
          <cx:pt idx="972">-0.010835554521681825</cx:pt>
          <cx:pt idx="973">-0.010618560453386924</cx:pt>
          <cx:pt idx="974">-0.00019567532151838226</cx:pt>
          <cx:pt idx="975">-0.0009592982633790675</cx:pt>
          <cx:pt idx="976">-0.0091512280504023498</cx:pt>
          <cx:pt idx="977">-0.00018026180317882876</cx:pt>
          <cx:pt idx="978">-0.012218443247113474</cx:pt>
          <cx:pt idx="979">-0.045389299864191747</cx:pt>
          <cx:pt idx="980">-0.037205426007007748</cx:pt>
          <cx:pt idx="981">-0.0051466518174843254</cx:pt>
          <cx:pt idx="982">0.03516923809769025</cx:pt>
          <cx:pt idx="983">0.023926007891896126</cx:pt>
          <cx:pt idx="984">0.0030590822641885498</cx:pt>
          <cx:pt idx="985">-0.0050352383870419246</cx:pt>
          <cx:pt idx="986">-0.0080951563487598258</cx:pt>
          <cx:pt idx="987">-0.0029920143357911248</cx:pt>
          <cx:pt idx="988">-0.005258938316792125</cx:pt>
          <cx:pt idx="989">-0.0060116407950980746</cx:pt>
          <cx:pt idx="990">-0.00069691696436161249</cx:pt>
          <cx:pt idx="991">0.00156271069097904</cx:pt>
          <cx:pt idx="992">0.0048141514377690996</cx:pt>
          <cx:pt idx="993">0.0061836661399744253</cx:pt>
          <cx:pt idx="994">0.0048752169788869497</cx:pt>
          <cx:pt idx="995">0.0043768178991441748</cx:pt>
          <cx:pt idx="996">-0.0079222463639484503</cx:pt>
          <cx:pt idx="997">-0.010270374826581375</cx:pt>
          <cx:pt idx="998">0.010818927783840601</cx:pt>
          <cx:pt idx="999">0.013084878096858675</cx:pt>
          <cx:pt idx="1000">0.0122188745050295</cx:pt>
          <cx:pt idx="1001">0.0055162219615605751</cx:pt>
          <cx:pt idx="1002">-0.0026134696766812</cx:pt>
          <cx:pt idx="1003">0.0007909497827231775</cx:pt>
          <cx:pt idx="1004">0.0039228105757823997</cx:pt>
          <cx:pt idx="1005">0.00147317527616224</cx:pt>
          <cx:pt idx="1006">-0.003387972034362325</cx:pt>
          <cx:pt idx="1007">0.00048836227055305251</cx:pt>
          <cx:pt idx="1008">-3.7188068292373001e-05</cx:pt>
          <cx:pt idx="1009">-0.00043014318586444749</cx:pt>
          <cx:pt idx="1010">2.0464854315148751e-05</cx:pt>
          <cx:pt idx="1011">0.0020513588184748952</cx:pt>
          <cx:pt idx="1012">0.001646672538644925</cx:pt>
          <cx:pt idx="1013">-0.0067076446986278002</cx:pt>
          <cx:pt idx="1014">-0.0027070685508444252</cx:pt>
          <cx:pt idx="1015">-0.0002608799043282825</cx:pt>
          <cx:pt idx="1016">-0.0065061071728392504</cx:pt>
          <cx:pt idx="1017">0.001640739318538175</cx:pt>
          <cx:pt idx="1018">0.0049598503954872749</cx:pt>
          <cx:pt idx="1019">0.0066828205134127497</cx:pt>
          <cx:pt idx="1020">0.0027690783188630001</cx:pt>
          <cx:pt idx="1021">-0.003263291814304525</cx:pt>
          <cx:pt idx="1022">0.0098679676805815495</cx:pt>
          <cx:pt idx="1023">0.0084279477766392996</cx:pt>
          <cx:pt idx="1024">-0.01084058728750995</cx:pt>
          <cx:pt idx="1025">-0.03031162918802625</cx:pt>
          <cx:pt idx="1026">-0.013375624012130275</cx:pt>
          <cx:pt idx="1027">0.0056412088063594748</cx:pt>
          <cx:pt idx="1028">0.0026430512240222998</cx:pt>
          <cx:pt idx="1029">-0.0015135394616680349</cx:pt>
          <cx:pt idx="1030">0.00080266443507051003</cx:pt>
          <cx:pt idx="1031">-0.0019502272438994099</cx:pt>
          <cx:pt idx="1032">-0.0032030831448631</cx:pt>
          <cx:pt idx="1033">0.0022317106223681202</cx:pt>
          <cx:pt idx="1034">0.000221206904722589</cx:pt>
          <cx:pt idx="1035">-0.00072574298593596496</cx:pt>
          <cx:pt idx="1036">-9.7364766792418499e-05</cx:pt>
          <cx:pt idx="1037">-2.8638431634524498e-06</cx:pt>
          <cx:pt idx="1038">0.000298394618367885</cx:pt>
          <cx:pt idx="1039">-0.00024225791270019524</cx:pt>
          <cx:pt idx="1040">0.00033945403591941251</cx:pt>
          <cx:pt idx="1041">-0.0017389590451288176</cx:pt>
          <cx:pt idx="1042">0.0028785077271697001</cx:pt>
          <cx:pt idx="1043">0.0039207820154606001</cx:pt>
          <cx:pt idx="1044">-0.0052032882198817503</cx:pt>
          <cx:pt idx="1045">-0.0080124587116822254</cx:pt>
          <cx:pt idx="1046">0.0045326165992472496</cx:pt>
          <cx:pt idx="1047">0.0019019182275885876</cx:pt>
          <cx:pt idx="1048">-0.012915045974616251</cx:pt>
          <cx:pt idx="1049">-0.0077769598361876746</cx:pt>
          <cx:pt idx="1050">0.0038580801378835751</cx:pt>
          <cx:pt idx="1051">-0.007403851384603425</cx:pt>
          <cx:pt idx="1052">-0.027741872958528251</cx:pt>
          <cx:pt idx="1053">-0.021176948564452576</cx:pt>
          <cx:pt idx="1054">0.010220871569716825</cx:pt>
          <cx:pt idx="1055">0.01393830842445605</cx:pt>
          <cx:pt idx="1056">0.015307100251537574</cx:pt>
          <cx:pt idx="1057">0.0094262512266480251</cx:pt>
          <cx:pt idx="1058">0.0063207763152843249</cx:pt>
          <cx:pt idx="1059">-0.00257049528663445</cx:pt>
          <cx:pt idx="1060">-0.010535076927981449</cx:pt>
          <cx:pt idx="1061">-0.0071154397927268003</cx:pt>
          <cx:pt idx="1062">-0.0032945160081774751</cx:pt>
          <cx:pt idx="1063">-0.0027545149985897751</cx:pt>
          <cx:pt idx="1064">-0.00023400107804216999</cx:pt>
          <cx:pt idx="1065">3.3745981965750747e-05</cx:pt>
          <cx:pt idx="1066">0.00034153766514345252</cx:pt>
          <cx:pt idx="1067">0.0014443395385892524</cx:pt>
          <cx:pt idx="1068">0.00013657080791819475</cx:pt>
          <cx:pt idx="1069">-0.0021326245293766775</cx:pt>
          <cx:pt idx="1070">-0.00072471470125923753</cx:pt>
          <cx:pt idx="1071">-0.0040716925251575754</cx:pt>
          <cx:pt idx="1072">-0.010835554521681825</cx:pt>
          <cx:pt idx="1073">-0.010618560453386924</cx:pt>
          <cx:pt idx="1074">-0.00019567532151838226</cx:pt>
          <cx:pt idx="1075">-0.0009592982633790675</cx:pt>
          <cx:pt idx="1076">-0.0091512280504023498</cx:pt>
          <cx:pt idx="1077">-0.00018026180317882876</cx:pt>
          <cx:pt idx="1078">-0.012218443247113474</cx:pt>
          <cx:pt idx="1079">-0.045389299864191747</cx:pt>
          <cx:pt idx="1080">-0.037205426007007748</cx:pt>
          <cx:pt idx="1081">-0.0051466518174843254</cx:pt>
          <cx:pt idx="1082">0.03516923809769025</cx:pt>
          <cx:pt idx="1083">0.023926007891896126</cx:pt>
        </cx:lvl>
      </cx:numDim>
    </cx:data>
    <cx:data id="43">
      <cx:numDim type="val">
        <cx:f>Sheet2!$AR$1:$AR$1084</cx:f>
        <cx:lvl ptCount="1084" formatCode="G/通用格式">
          <cx:pt idx="0">0.00033474574398338099</cx:pt>
          <cx:pt idx="1">0.00016019434760255701</cx:pt>
          <cx:pt idx="2">0.0011116939532839899</cx:pt>
          <cx:pt idx="3">0.00048329598701462402</cx:pt>
          <cx:pt idx="4">-0.00062109274582394802</cx:pt>
          <cx:pt idx="5">-0.00015634841783725099</cx:pt>
          <cx:pt idx="6">0.00051604364289815701</cx:pt>
          <cx:pt idx="7">-8.9917298318339297e-05</cx:pt>
          <cx:pt idx="8">-0.00053735831061035096</cx:pt>
          <cx:pt idx="9">0.00039326009178536797</cx:pt>
          <cx:pt idx="10">-4.47775257166951e-05</cx:pt>
          <cx:pt idx="11">-0.00012966913117942299</cx:pt>
          <cx:pt idx="12">-0.00053304157378907002</cx:pt>
          <cx:pt idx="13">-0.00038499519932531001</cx:pt>
          <cx:pt idx="14">-0.00027848173523607701</cx:pt>
          <cx:pt idx="15">-0.00063422808602058901</cx:pt>
          <cx:pt idx="16">-0.000113969120654654</cx:pt>
          <cx:pt idx="17">-0.00022458640034787601</cx:pt>
          <cx:pt idx="18">0.00022061775342649401</cx:pt>
          <cx:pt idx="19">-0.00043306665657397001</cx:pt>
          <cx:pt idx="20">-2.3430446991252401e-06</cx:pt>
          <cx:pt idx="21">-0.00046913920540840001</cx:pt>
          <cx:pt idx="22">-0.00031302861207150001</cx:pt>
          <cx:pt idx="23">0.00040423929039148899</cx:pt>
          <cx:pt idx="24">0.00048409091337889201</cx:pt>
          <cx:pt idx="25">-0.00012487903856694599</cx:pt>
          <cx:pt idx="26">0.00048708145952859198</cx:pt>
          <cx:pt idx="27">-0.000106465497949246</cx:pt>
          <cx:pt idx="28">-0.00043114594431237398</cx:pt>
          <cx:pt idx="29">-0.00018843656537014301</cx:pt>
          <cx:pt idx="30">-5.3426178378939603e-05</cx:pt>
          <cx:pt idx="31">8.5246976033131802e-05</cx:pt>
          <cx:pt idx="32">0.00011526515057460099</cx:pt>
          <cx:pt idx="33">0.00026821435168451697</cx:pt>
          <cx:pt idx="34">-0.00056946843446798704</cx:pt>
          <cx:pt idx="35">0.00011542656695293701</cx:pt>
          <cx:pt idx="36">-0.00103877544004012</cx:pt>
          <cx:pt idx="37">-0.00016240942661535</cx:pt>
          <cx:pt idx="38">-0.00050698197223507195</cx:pt>
          <cx:pt idx="39">-0.0029708488291243702</cx:pt>
          <cx:pt idx="40">-0.00088449215467342203</cx:pt>
          <cx:pt idx="41">-0.00146687858713034</cx:pt>
          <cx:pt idx="42">-0.00022778247406018799</cx:pt>
          <cx:pt idx="43">0.00039226187225607599</cx:pt>
          <cx:pt idx="44">0.00096079359187416496</cx:pt>
          <cx:pt idx="45">-0.00053198126854600103</cx:pt>
          <cx:pt idx="46">-0.00038085171116081202</cx:pt>
          <cx:pt idx="47">-0.000171688366576395</cx:pt>
          <cx:pt idx="48">-0.0016678283302629399</cx:pt>
          <cx:pt idx="49">-0.0051092683351661996</cx:pt>
          <cx:pt idx="50">-0.00076932517272181803</cx:pt>
          <cx:pt idx="51">0.000709204315090074</cx:pt>
          <cx:pt idx="52">-0.00079085920255521401</cx:pt>
          <cx:pt idx="53">-0.00013323105257597801</cx:pt>
          <cx:pt idx="54">4.9009964229731403e-05</cx:pt>
          <cx:pt idx="55">0.00063082889564020702</cx:pt>
          <cx:pt idx="56">-0.00024438263952780302</cx:pt>
          <cx:pt idx="57">-0.00012543137236105501</cx:pt>
          <cx:pt idx="58">2.45518399955184e-05</cx:pt>
          <cx:pt idx="59">0.000135803814246869</cx:pt>
          <cx:pt idx="60">0.00065706923139813897</cx:pt>
          <cx:pt idx="61">-0.00030779401978903799</cx:pt>
          <cx:pt idx="62">-0.00050029252560881705</cx:pt>
          <cx:pt idx="63">-0.00092622144637839396</cx:pt>
          <cx:pt idx="64">-0.0015385258189292499</cx:pt>
          <cx:pt idx="65">-0.0016978985330723</cx:pt>
          <cx:pt idx="66">0.00083109762069632196</cx:pt>
          <cx:pt idx="67">0.0077460834546404797</cx:pt>
          <cx:pt idx="68">0.0025240293113263802</cx:pt>
          <cx:pt idx="69">-0.00225354212644078</cx:pt>
          <cx:pt idx="70">-0.0060464956668411203</cx:pt>
          <cx:pt idx="71">-0.00123906181603964</cx:pt>
          <cx:pt idx="72">0.0039258237773264499</cx:pt>
          <cx:pt idx="73">0.0045758532759810899</cx:pt>
          <cx:pt idx="74">-0.0056979716751605503</cx:pt>
          <cx:pt idx="75">-0.013101547621494901</cx:pt>
          <cx:pt idx="76">-0.0083703690642370297</cx:pt>
          <cx:pt idx="77">-0.012487139329942699</cx:pt>
          <cx:pt idx="78">-0.0076315567046054099</cx:pt>
          <cx:pt idx="79">-0.0011837265738562099</cx:pt>
          <cx:pt idx="80">0.00073615887581260895</cx:pt>
          <cx:pt idx="81">0.00095207399573127196</cx:pt>
          <cx:pt idx="82">0.000198622364545842</cx:pt>
          <cx:pt idx="83">-0.00064201192807584605</cx:pt>
          <cx:pt idx="84">0.00049524031571239295</cx:pt>
          <cx:pt idx="85">-9.6898494004397305e-05</cx:pt>
          <cx:pt idx="86">-0.00047673467590948499</cx:pt>
          <cx:pt idx="87">0.00038263240739508597</cx:pt>
          <cx:pt idx="88">-0.00088908136611876801</cx:pt>
          <cx:pt idx="89">0.00170494468150743</cx:pt>
          <cx:pt idx="90">0.0011146221883061799</cx:pt>
          <cx:pt idx="91">0.0016329023410117001</cx:pt>
          <cx:pt idx="92">0.00104015015017908</cx:pt>
          <cx:pt idx="93">0.0017053955607185501</cx:pt>
          <cx:pt idx="94">-0.00122982214712529</cx:pt>
          <cx:pt idx="95">0.00021962693234349801</cx:pt>
          <cx:pt idx="96">0.0072811768265674598</cx:pt>
          <cx:pt idx="97">-0.0091035127210054492</cx:pt>
          <cx:pt idx="98">-0.013736969245918501</cx:pt>
          <cx:pt idx="99">-0.0037144471938228099</cx:pt>
          <cx:pt idx="100">0.0010980944083906199</cx:pt>
          <cx:pt idx="101">0.0044359198281203396</cx:pt>
          <cx:pt idx="102">-0.0123105519096177</cx:pt>
          <cx:pt idx="103">-0.019278217032729701</cx:pt>
          <cx:pt idx="104">-0.026990416585090601</cx:pt>
          <cx:pt idx="105">-0.033778093445940502</cx:pt>
          <cx:pt idx="106">-0.0075021658473898196</cx:pt>
          <cx:pt idx="107">-0.0066837398175738803</cx:pt>
          <cx:pt idx="108">-0.0050153051747221997</cx:pt>
          <cx:pt idx="109">-0.00053252396729476601</cx:pt>
          <cx:pt idx="110">-9.3463662659317198e-07</cx:pt>
          <cx:pt idx="111">0.00106375209135656</cx:pt>
          <cx:pt idx="112">0.00036621437710112199</cx:pt>
          <cx:pt idx="113">6.4055668343994401e-05</cx:pt>
          <cx:pt idx="114">0.00018486777770941701</cx:pt>
          <cx:pt idx="115">-0.00035078068829818199</cx:pt>
          <cx:pt idx="116">-0.00076178891181848303</cx:pt>
          <cx:pt idx="117">0.00085935767918853901</cx:pt>
          <cx:pt idx="118">0.0063528738575489904</cx:pt>
          <cx:pt idx="119">0.0090512935008599804</cx:pt>
          <cx:pt idx="120">0.0084819445462554505</cx:pt>
          <cx:pt idx="121">0.0074397969241424703</cx:pt>
          <cx:pt idx="122">0.0076036726684267503</cx:pt>
          <cx:pt idx="123">-0.0087681154660354792</cx:pt>
          <cx:pt idx="124">0.0022592900872072698</cx:pt>
          <cx:pt idx="125">-0.019870592594986101</cx:pt>
          <cx:pt idx="126">-0.0524632005675938</cx:pt>
          <cx:pt idx="127">-0.040755429073805402</cx:pt>
          <cx:pt idx="128">-0.015700840984572601</cx:pt>
          <cx:pt idx="129">0.015826079262578702</cx:pt>
          <cx:pt idx="130">0.049582154794401499</cx:pt>
          <cx:pt idx="131">0.068372631494337796</cx:pt>
          <cx:pt idx="132">0.047075720276660599</cx:pt>
          <cx:pt idx="133">0.0106040620843102</cx:pt>
          <cx:pt idx="134">0.022549075541127402</cx:pt>
          <cx:pt idx="135">-0.014705629646991</cx:pt>
          <cx:pt idx="136">-0.034466162471136798</cx:pt>
          <cx:pt idx="137">-0.0078898249381747203</cx:pt>
          <cx:pt idx="138">-0.0011804453581131899</cx:pt>
          <cx:pt idx="139">-0.0025819361435627402</cx:pt>
          <cx:pt idx="140">-0.00049966684611352404</cx:pt>
          <cx:pt idx="141">0.00044041120539965798</cx:pt>
          <cx:pt idx="142">-0.00042266909132482599</cx:pt>
          <cx:pt idx="143">0.00074386982653557303</cx:pt>
          <cx:pt idx="144">0.0012413587435194601</cx:pt>
          <cx:pt idx="145">0.0058749845329241403</cx:pt>
          <cx:pt idx="146">0.0128418725598985</cx:pt>
          <cx:pt idx="147">0.00241902702210122</cx:pt>
          <cx:pt idx="148">-0.0042503615503993201</cx:pt>
          <cx:pt idx="149">0.0094581476926485705</cx:pt>
          <cx:pt idx="150">0.0050053503404923197</cx:pt>
          <cx:pt idx="151">-0.021590953955669501</cx:pt>
          <cx:pt idx="152">-0.028545946446943801</cx:pt>
          <cx:pt idx="153">-0.080301682344963904</cx:pt>
          <cx:pt idx="154">-0.078033373944767601</cx:pt>
          <cx:pt idx="155">-0.018644194093419001</cx:pt>
          <cx:pt idx="156">0.041447967735364702</cx:pt>
          <cx:pt idx="157">-0.0105332760270702</cx:pt>
          <cx:pt idx="158">0.015258819159292799</cx:pt>
          <cx:pt idx="159">0.064370480586496803</cx:pt>
          <cx:pt idx="160">0.012657665258567799</cx:pt>
          <cx:pt idx="161">0.020774830511147899</cx:pt>
          <cx:pt idx="162">0.019515664491378398</cx:pt>
          <cx:pt idx="163">-0.0124664614236253</cx:pt>
          <cx:pt idx="164">-0.0184042455697336</cx:pt>
          <cx:pt idx="165">-0.0116438901918375</cx:pt>
          <cx:pt idx="166">-0.0097404208127505505</cx:pt>
          <cx:pt idx="167">-0.0046652070356588502</cx:pt>
          <cx:pt idx="168">-2.2159070525452498e-05</cx:pt>
          <cx:pt idx="169">-0.00063876990578015495</cx:pt>
          <cx:pt idx="170">-0.0030268258461760601</cx:pt>
          <cx:pt idx="171">-0.0010929834444302301</cx:pt>
          <cx:pt idx="172">-0.0010448223897162601</cx:pt>
          <cx:pt idx="173">0.0010001871550074301</cx:pt>
          <cx:pt idx="174">-0.00327640746010155</cx:pt>
          <cx:pt idx="175">-0.023475205079146199</cx:pt>
          <cx:pt idx="176">-0.030130915583704801</cx:pt>
          <cx:pt idx="177">0.016924306511065901</cx:pt>
          <cx:pt idx="178">0.017100815848918701</cx:pt>
          <cx:pt idx="179">-0.031595451324798601</cx:pt>
          <cx:pt idx="180">-0.017270132395737801</cx:pt>
          <cx:pt idx="181">-0.030423199202729598</cx:pt>
          <cx:pt idx="182">0.013131088977496</cx:pt>
          <cx:pt idx="183">0.0166347769817899</cx:pt>
          <cx:pt idx="184">0.0075362510972623899</cx:pt>
          <cx:pt idx="185">0.0106775596575748</cx:pt>
          <cx:pt idx="186">0.0229398642414117</cx:pt>
          <cx:pt idx="187">0.015847236691376401</cx:pt>
          <cx:pt idx="188">0.0079620381428995492</cx:pt>
          <cx:pt idx="189">0.00287931036529087</cx:pt>
          <cx:pt idx="190">0.025970299515384598</cx:pt>
          <cx:pt idx="191">0.0027889859373796499</cx:pt>
          <cx:pt idx="192">-0.0058130755182630601</cx:pt>
          <cx:pt idx="193">-0.010927457725905801</cx:pt>
          <cx:pt idx="194">-0.00196988916550659</cx:pt>
          <cx:pt idx="195">-0.0010327422681505299</cx:pt>
          <cx:pt idx="196">-1.22548068193089e-05</cx:pt>
          <cx:pt idx="197">-0.000179313155246212</cx:pt>
          <cx:pt idx="198">-0.00101999458437466</cx:pt>
          <cx:pt idx="199">-0.00037093778220599253</cx:pt>
          <cx:pt idx="200">-0.0011010805109286849</cx:pt>
          <cx:pt idx="201">-0.0023564262191601223</cx:pt>
          <cx:pt idx="202">-0.0071480967065316748</cx:pt>
          <cx:pt idx="203">-0.0077107556019557254</cx:pt>
          <cx:pt idx="204">-0.0040564666439466251</cx:pt>
          <cx:pt idx="205">0.0013717079172801574</cx:pt>
          <cx:pt idx="206">-0.0025246669054611501</cx:pt>
          <cx:pt idx="207">-0.00092830235749101497</cx:pt>
          <cx:pt idx="208">0.0038895921494077001</cx:pt>
          <cx:pt idx="209">0.0090737776710028244</cx:pt>
          <cx:pt idx="210">0.01304824027483285</cx:pt>
          <cx:pt idx="211">0.0088634624986652748</cx:pt>
          <cx:pt idx="212">0.023009815901038073</cx:pt>
          <cx:pt idx="213">0.037265977197280503</cx:pt>
          <cx:pt idx="214">0.012133222340839375</cx:pt>
          <cx:pt idx="215">0.017436759318657249</cx:pt>
          <cx:pt idx="216">0.0041775632340469004</cx:pt>
          <cx:pt idx="217">0.0085644635968572004</cx:pt>
          <cx:pt idx="218">0.0124095284630898</cx:pt>
          <cx:pt idx="219">0.0047970366901610249</cx:pt>
          <cx:pt idx="220">-0.0046337553729176749</cx:pt>
          <cx:pt idx="221">-0.0040859304998553002</cx:pt>
          <cx:pt idx="222">-0.00015897268922213676</cx:pt>
          <cx:pt idx="223">6.960072554112025e-05</cx:pt>
          <cx:pt idx="224">-0.0001203122376078215</cx:pt>
          <cx:pt idx="225">3.6088435780881498e-05</cx:pt>
          <cx:pt idx="226">-0.00024634608552095473</cx:pt>
          <cx:pt idx="227">0.00034037558574713002</cx:pt>
          <cx:pt idx="228">-9.7236303669704005e-06</cx:pt>
          <cx:pt idx="229">-0.0015259934256786325</cx:pt>
          <cx:pt idx="230">-0.0079706211573967508</cx:pt>
          <cx:pt idx="231">-0.01039005111669585</cx:pt>
          <cx:pt idx="232">-0.0070717293098351746</cx:pt>
          <cx:pt idx="233">-0.0015627089068135575</cx:pt>
          <cx:pt idx="234">0.00051402545859722247</cx:pt>
          <cx:pt idx="235">0.0049859873087532251</cx:pt>
          <cx:pt idx="236">0.00058372398229103754</cx:pt>
          <cx:pt idx="237">-0.0048795127937019253</cx:pt>
          <cx:pt idx="238">-0.0086209602493342256</cx:pt>
          <cx:pt idx="239">0.0019419928998833825</cx:pt>
          <cx:pt idx="240">0.032562384814288498</cx:pt>
          <cx:pt idx="241">0.044741707631336752</cx:pt>
          <cx:pt idx="242">0.0094134359982993993</cx:pt>
          <cx:pt idx="243">0.00424938343140795</cx:pt>
          <cx:pt idx="244">-0.0064356920495329002</cx:pt>
          <cx:pt idx="245">-0.00065711336866183746</cx:pt>
          <cx:pt idx="246">0.0044422496086037998</cx:pt>
          <cx:pt idx="247">-0.0023846188578269876</cx:pt>
          <cx:pt idx="248">-0.0090183408491307255</cx:pt>
          <cx:pt idx="249">-0.0060626535856201499</cx:pt>
          <cx:pt idx="250">-2.686127350478225e-05</cx:pt>
          <cx:pt idx="251">-5.6319546033515753e-05</cx:pt>
          <cx:pt idx="252">-0.00013368582403856851</cx:pt>
          <cx:pt idx="253">-3.3251310016159749e-06</cx:pt>
          <cx:pt idx="254">0.00021195278522096676</cx:pt>
          <cx:pt idx="255">0.00035125531576663498</cx:pt>
          <cx:pt idx="256">-0.00070813650938587002</cx:pt>
          <cx:pt idx="257">-0.0021653287181976574</cx:pt>
          <cx:pt idx="258">-0.0054393611366240248</cx:pt>
          <cx:pt idx="259">-0.0041910779602420747</cx:pt>
          <cx:pt idx="260">-0.0012797780645073099</cx:pt>
          <cx:pt idx="261">0.0017951091400710351</cx:pt>
          <cx:pt idx="262">0.0012448847816438524</cx:pt>
          <cx:pt idx="263">-0.0021920534226440975</cx:pt>
          <cx:pt idx="264">-0.010515404401600601</cx:pt>
          <cx:pt idx="265">-0.037132433772037003</cx:pt>
          <cx:pt idx="266">-0.035310448676285001</cx:pt>
          <cx:pt idx="267">0.0037338197122840249</cx:pt>
          <cx:pt idx="268">0.033505232307417747</cx:pt>
          <cx:pt idx="269">0.019882927825842899</cx:pt>
          <cx:pt idx="270">0.0074838981874386246</cx:pt>
          <cx:pt idx="271">-0.0013899565004195176</cx:pt>
          <cx:pt idx="272">-0.018592835161948627</cx:pt>
          <cx:pt idx="273">0.00018784733104641575</cx:pt>
          <cx:pt idx="274">0.0024197566858915674</cx:pt>
          <cx:pt idx="275">-0.006739711953441075</cx:pt>
          <cx:pt idx="276">-0.0095590270155268744</cx:pt>
          <cx:pt idx="277">-0.00087978612162838501</cx:pt>
          <cx:pt idx="278">0.0032460272176895498</cx:pt>
          <cx:pt idx="279">0.0045781763686728247</cx:pt>
          <cx:pt idx="280">3.2181541641985748e-05</cx:pt>
          <cx:pt idx="281">0.000117205548348246</cx:pt>
          <cx:pt idx="282">0.00017034856101611449</cx:pt>
          <cx:pt idx="283">0.00047939948005386502</cx:pt>
          <cx:pt idx="284">-0.00043539658333651749</cx:pt>
          <cx:pt idx="285">-0.0038150692962275749</cx:pt>
          <cx:pt idx="286">-0.0062507369870866501</cx:pt>
          <cx:pt idx="287">-0.0035055570341650001</cx:pt>
          <cx:pt idx="288">-0.0050874017490484501</cx:pt>
          <cx:pt idx="289">-0.00303188070233305</cx:pt>
          <cx:pt idx="290">-0.0080921760069972998</cx:pt>
          <cx:pt idx="291">-0.021377672282294976</cx:pt>
          <cx:pt idx="292">-0.034814671672161498</cx:pt>
          <cx:pt idx="293">-0.051633629964020752</cx:pt>
          <cx:pt idx="294">-0.024769790057349975</cx:pt>
          <cx:pt idx="295">0.0097838513065094997</cx:pt>
          <cx:pt idx="296">0.019450198930015573</cx:pt>
          <cx:pt idx="297">0.015986497377298198</cx:pt>
          <cx:pt idx="298">0.0049116590459803251</cx:pt>
          <cx:pt idx="299">-0.037039519853996998</cx:pt>
          <cx:pt idx="300">-0.076952810698101906</cx:pt>
          <cx:pt idx="301">-0.036057885043311901</cx:pt>
          <cx:pt idx="302">-0.024349086394792999</cx:pt>
          <cx:pt idx="303">-0.028335492612756401</cx:pt>
          <cx:pt idx="304">-0.0065186350593183003</cx:pt>
          <cx:pt idx="305">0.0099913289163681297</cx:pt>
          <cx:pt idx="306">0.010705868968499401</cx:pt>
          <cx:pt idx="307">0.0053315278765287697</cx:pt>
          <cx:pt idx="308">0.00039521689715276499</cx:pt>
          <cx:pt idx="309">0.000360081415768181</cx:pt>
          <cx:pt idx="310">-6.96641285532143e-05</cx:pt>
          <cx:pt idx="311">-0.00033095190280279802</cx:pt>
          <cx:pt idx="312">-0.0018577596606907201</cx:pt>
          <cx:pt idx="313">-0.0303644487210619</cx:pt>
          <cx:pt idx="314">-0.0554821930633713</cx:pt>
          <cx:pt idx="315">-0.055071864654134703</cx:pt>
          <cx:pt idx="316">-0.041602805844669799</cx:pt>
          <cx:pt idx="317">-0.055955957933035601</cx:pt>
          <cx:pt idx="318">-0.066664790739025703</cx:pt>
          <cx:pt idx="319">-0.111873793118229</cx:pt>
          <cx:pt idx="320">-0.21143606211954999</cx:pt>
          <cx:pt idx="321">-0.17347953999023499</cx:pt>
          <cx:pt idx="322">-0.055063194704356097</cx:pt>
          <cx:pt idx="323">0.076232477697116496</cx:pt>
          <cx:pt idx="324">0.029459318320255602</cx:pt>
          <cx:pt idx="325">0.011932122207093301</cx:pt>
          <cx:pt idx="326">-0.026520577882226101</cx:pt>
          <cx:pt idx="327">-0.033619731536936703</cx:pt>
          <cx:pt idx="328">-0.040418950422033501</cx:pt>
          <cx:pt idx="329">-0.035046120981394098</cx:pt>
          <cx:pt idx="330">-0.026458394340281799</cx:pt>
          <cx:pt idx="331">-0.012129957355091901</cx:pt>
          <cx:pt idx="332">0.0013302632031535601</cx:pt>
          <cx:pt idx="333">0.0011998040699264501</cx:pt>
          <cx:pt idx="334">-0.000124301353980681</cx:pt>
          <cx:pt idx="335">0.00019924290547039701</cx:pt>
          <cx:pt idx="336">-0.00051371575688947805</cx:pt>
          <cx:pt idx="337">-0.00021182179782368101</cx:pt>
          <cx:pt idx="338">-0.000402200053023706</cx:pt>
          <cx:pt idx="339">-0.0028113977405087001</cx:pt>
          <cx:pt idx="340">-0.0061648362497531998</cx:pt>
          <cx:pt idx="341">-0.052475402896241703</cx:pt>
          <cx:pt idx="342">-0.080196440104186903</cx:pt>
          <cx:pt idx="343">-0.064515232899605202</cx:pt>
          <cx:pt idx="344">-0.059024647849837797</cx:pt>
          <cx:pt idx="345">-0.065449600422271298</cx:pt>
          <cx:pt idx="346">-0.053514197572926102</cx:pt>
          <cx:pt idx="347">-0.120714581485387</cx:pt>
          <cx:pt idx="348">-0.131977798953446</cx:pt>
          <cx:pt idx="349">-0.120955533127999</cx:pt>
          <cx:pt idx="350">0.0280390564905907</cx:pt>
          <cx:pt idx="351">0.032523129018715097</cx:pt>
          <cx:pt idx="352">0.050303493254998999</cx:pt>
          <cx:pt idx="353">-0.032490723586743001</cx:pt>
          <cx:pt idx="354">-0.023844226277706201</cx:pt>
          <cx:pt idx="355">-0.0285335926358527</cx:pt>
          <cx:pt idx="356">-0.023411474205900399</cx:pt>
          <cx:pt idx="357">-0.0142356382439699</cx:pt>
          <cx:pt idx="358">-0.038855979067154899</cx:pt>
          <cx:pt idx="359">-0.0115723051831822</cx:pt>
          <cx:pt idx="360">0.00714600296717812</cx:pt>
          <cx:pt idx="361">0.0152402397737549</cx:pt>
          <cx:pt idx="362">0.0056139402748322798</cx:pt>
          <cx:pt idx="363">0.0016006217394326299</cx:pt>
          <cx:pt idx="364">-0.000123442497111145</cx:pt>
          <cx:pt idx="365">-0.00066437887256381003</cx:pt>
          <cx:pt idx="366">-0.00084495143377104505</cx:pt>
          <cx:pt idx="367">0.0025376838206370099</cx:pt>
          <cx:pt idx="368">-0.012971427337659901</cx:pt>
          <cx:pt idx="369">-0.050129660216641898</cx:pt>
          <cx:pt idx="370">-0.082986412979474705</cx:pt>
          <cx:pt idx="371">-0.062593956821896599</cx:pt>
          <cx:pt idx="372">-0.047069869606100399</cx:pt>
          <cx:pt idx="373">-0.034222767368932601</cx:pt>
          <cx:pt idx="374">-0.0309721108786363</cx:pt>
          <cx:pt idx="375">-0.067559062485812005</cx:pt>
          <cx:pt idx="376">-0.084829853346080106</cx:pt>
          <cx:pt idx="377">0.0074138637794627796</cx:pt>
          <cx:pt idx="378">0.092251174821183196</cx:pt>
          <cx:pt idx="379">0.0293908809160973</cx:pt>
          <cx:pt idx="380">0.039724919378769499</cx:pt>
          <cx:pt idx="381">0.0015004035562911401</cx:pt>
          <cx:pt idx="382">0.0032741053848542902</cx:pt>
          <cx:pt idx="383">-0.0089535928577763602</cx:pt>
          <cx:pt idx="384">-0.00063729321344506602</cx:pt>
          <cx:pt idx="385">0.0110022518024777</cx:pt>
          <cx:pt idx="386">-0.0093803040636016403</cx:pt>
          <cx:pt idx="387">-0.0087477030963476303</cx:pt>
          <cx:pt idx="388">0.0032416703208936002</cx:pt>
          <cx:pt idx="389">0.0082897282235186304</cx:pt>
          <cx:pt idx="390">0.0027492786109954001</cx:pt>
          <cx:pt idx="391">-0.000435216519668169</cx:pt>
          <cx:pt idx="392">0.00021387036587050399</cx:pt>
          <cx:pt idx="393">-0.00033168600052286201</cx:pt>
          <cx:pt idx="394">0.00020023694253332001</cx:pt>
          <cx:pt idx="395">0.0049976425458611896</cx:pt>
          <cx:pt idx="396">-0.016728463313092901</cx:pt>
          <cx:pt idx="397">-0.042679005554896503</cx:pt>
          <cx:pt idx="398">-0.046866113340908198</cx:pt>
          <cx:pt idx="399">-0.018785402025137</cx:pt>
          <cx:pt idx="400">-0.0181823129677448</cx:pt>
          <cx:pt idx="401">-0.0305644930087948</cx:pt>
          <cx:pt idx="402">-0.018429528740538201</cx:pt>
          <cx:pt idx="403">0.0084081093615655401</cx:pt>
          <cx:pt idx="404">0.037209215601325202</cx:pt>
          <cx:pt idx="405">0.089101551561912004</cx:pt>
          <cx:pt idx="406">0.15468950688566599</cx:pt>
          <cx:pt idx="407">0.064249316811910304</cx:pt>
          <cx:pt idx="408">0.077893870112511102</cx:pt>
          <cx:pt idx="409">-0.0086913257035687898</cx:pt>
          <cx:pt idx="410">0.0040020096076194504</cx:pt>
          <cx:pt idx="411">-0.032951276590897999</cx:pt>
          <cx:pt idx="412">-0.034976255052800199</cx:pt>
          <cx:pt idx="413">0.010697188423201699</cx:pt>
          <cx:pt idx="414">0.018165079907833798</cx:pt>
          <cx:pt idx="415">-0.00160001532713068</cx:pt>
          <cx:pt idx="416">0.0031961372186390699</cx:pt>
          <cx:pt idx="417">0.0061161256135766296</cx:pt>
          <cx:pt idx="418">0.0055475740337523503</cx:pt>
          <cx:pt idx="419">0.00014525749510839101</cx:pt>
          <cx:pt idx="420">-0.00027486211141033897</cx:pt>
          <cx:pt idx="421">0.00079008231960338998</cx:pt>
          <cx:pt idx="422">0.00075112164206906501</cx:pt>
          <cx:pt idx="423">0.00175547124081659</cx:pt>
          <cx:pt idx="424">-0.0076153939526474798</cx:pt>
          <cx:pt idx="425">-0.021996379430008501</cx:pt>
          <cx:pt idx="426">-0.0069324981081637501</cx:pt>
          <cx:pt idx="427">-0.0086469788103809894</cx:pt>
          <cx:pt idx="428">-0.0143149018710917</cx:pt>
          <cx:pt idx="429">0.0019661218753645399</cx:pt>
          <cx:pt idx="430">0.075190744142233798</cx:pt>
          <cx:pt idx="431">0.14533270091213199</cx:pt>
          <cx:pt idx="432">0.072238767062576495</cx:pt>
          <cx:pt idx="433">0.13823576201507701</cx:pt>
          <cx:pt idx="434">0.094411738504994902</cx:pt>
          <cx:pt idx="435">0.041308823266251897</cx:pt>
          <cx:pt idx="436">-0.0057366000505773198</cx:pt>
          <cx:pt idx="437">-0.039678934884131399</cx:pt>
          <cx:pt idx="438">-0.0063100452154811098</cx:pt>
          <cx:pt idx="439">-0.057636863071734198</cx:pt>
          <cx:pt idx="440">-0.10559157548954699</cx:pt>
          <cx:pt idx="441">-0.038830583887504898</cx:pt>
          <cx:pt idx="442">0.00546845175628088</cx:pt>
          <cx:pt idx="443">-0.011393389390287599</cx:pt>
          <cx:pt idx="444">-0.00382477672299054</cx:pt>
          <cx:pt idx="445">0.00995104321660264</cx:pt>
          <cx:pt idx="446">0.0044616796319953004</cx:pt>
          <cx:pt idx="447">0.0021870963236999101</cx:pt>
          <cx:pt idx="448">0.00079598394134111703</cx:pt>
          <cx:pt idx="449">-6.66563428713506e-06</cx:pt>
          <cx:pt idx="450">0.0014082167724809901</cx:pt>
          <cx:pt idx="451">0.0053518230539489602</cx:pt>
          <cx:pt idx="452">0.0070230196590647604</cx:pt>
          <cx:pt idx="453">-0.015178465790856599</cx:pt>
          <cx:pt idx="454">-0.0038780477926669702</cx:pt>
          <cx:pt idx="455">-0.0330659808348105</cx:pt>
          <cx:pt idx="456">0.0010364536316222999</cx:pt>
          <cx:pt idx="457">0.045208093046989403</cx:pt>
          <cx:pt idx="458">0.073778788336052295</cx:pt>
          <cx:pt idx="459">0.12671264046417599</cx:pt>
          <cx:pt idx="460">0.14009098124352601</cx:pt>
          <cx:pt idx="461">0.14232112193251101</cx:pt>
          <cx:pt idx="462">0.0060066669299697201</cx:pt>
          <cx:pt idx="463">-0.056076241577809098</cx:pt>
          <cx:pt idx="464">-0.097301495006792096</cx:pt>
          <cx:pt idx="465">-0.075168690317646503</cx:pt>
          <cx:pt idx="466">-0.028670032458398002</cx:pt>
          <cx:pt idx="467">-0.077950179007368101</cx:pt>
          <cx:pt idx="468">-0.117051761377498</cx:pt>
          <cx:pt idx="469">-0.055292759904271203</cx:pt>
          <cx:pt idx="470">-0.017286327309232598</cx:pt>
          <cx:pt idx="471">-0.0081066382151955291</cx:pt>
          <cx:pt idx="472">0.015070410277959001</cx:pt>
          <cx:pt idx="473">0.0193760984971726</cx:pt>
          <cx:pt idx="474">0.010480463844878701</cx:pt>
          <cx:pt idx="475">0.0050908444145111396</cx:pt>
          <cx:pt idx="476">-0.00043896342695584102</cx:pt>
          <cx:pt idx="477">-0.00051779748141738097</cx:pt>
          <cx:pt idx="478">0.0010613819944060999</cx:pt>
          <cx:pt idx="479">0.00742024889501021</cx:pt>
          <cx:pt idx="480">-0.00077233184710580696</cx:pt>
          <cx:pt idx="481">-0.021851868722519301</cx:pt>
          <cx:pt idx="482">-0.021803481950488</cx:pt>
          <cx:pt idx="483">-0.033141699872384703</cx:pt>
          <cx:pt idx="484">-0.026918728501022102</cx:pt>
          <cx:pt idx="485">0.0042218138260426896</cx:pt>
          <cx:pt idx="486">0.034337592937424499</cx:pt>
          <cx:pt idx="487">0.11171267647456699</cx:pt>
          <cx:pt idx="488">0.10392442478958699</cx:pt>
          <cx:pt idx="489">0.048887357658933102</cx:pt>
          <cx:pt idx="490">-0.062281322603214798</cx:pt>
          <cx:pt idx="491">-0.134774510931295</cx:pt>
          <cx:pt idx="492">-0.12974356390911501</cx:pt>
          <cx:pt idx="493">-0.095241493211176295</cx:pt>
          <cx:pt idx="494">-0.049212695670601402</cx:pt>
          <cx:pt idx="495">-0.057714338759653601</cx:pt>
          <cx:pt idx="496">-0.075175379640642206</cx:pt>
          <cx:pt idx="497">-0.033234194462247998</cx:pt>
          <cx:pt idx="498">-0.0042702025157685796</cx:pt>
          <cx:pt idx="499">0.0204434418548896</cx:pt>
          <cx:pt idx="500">0.040438214549453802</cx:pt>
          <cx:pt idx="501">0.037901443803853602</cx:pt>
          <cx:pt idx="502">0.0067844326184506899</cx:pt>
          <cx:pt idx="503">0.00032727454978159602</cx:pt>
          <cx:pt idx="504">0.00058666956775873396</cx:pt>
          <cx:pt idx="505">0.000233341613829506</cx:pt>
          <cx:pt idx="506">0.000172267118063853</cx:pt>
          <cx:pt idx="507">0.0153929150232454</cx:pt>
          <cx:pt idx="508">-0.010109099313026001</cx:pt>
          <cx:pt idx="509">-0.042028940512045303</cx:pt>
          <cx:pt idx="510">-0.0406230665971773</cx:pt>
          <cx:pt idx="511">-0.0232034365587684</cx:pt>
          <cx:pt idx="512">-0.040576626055778602</cx:pt>
          <cx:pt idx="513">0.0046721349825903603</cx:pt>
          <cx:pt idx="514">0.073321590582206497</cx:pt>
          <cx:pt idx="515">0.095647184568715196</cx:pt>
          <cx:pt idx="516">0.0390387731259111</cx:pt>
          <cx:pt idx="517">-0.013549021732705399</cx:pt>
          <cx:pt idx="518">-0.14274232403693099</cx:pt>
          <cx:pt idx="519">-0.18090743192034001</cx:pt>
          <cx:pt idx="520">-0.13358780340392501</cx:pt>
          <cx:pt idx="521">-0.090891123815422206</cx:pt>
          <cx:pt idx="522">-0.047296587432827102</cx:pt>
          <cx:pt idx="523">-0.035269509349709599</cx:pt>
          <cx:pt idx="524">-0.046384865962346603</cx:pt>
          <cx:pt idx="525">-0.0268754392244888</cx:pt>
          <cx:pt idx="526">-0.0095099941921351298</cx:pt>
          <cx:pt idx="527">0.0176295270755931</cx:pt>
          <cx:pt idx="528">0.032518006522473997</cx:pt>
          <cx:pt idx="529">0.026309364506008098</cx:pt>
          <cx:pt idx="530">0.0029955976339523299</cx:pt>
          <cx:pt idx="531">0.00095984746005343805</cx:pt>
          <cx:pt idx="532">0.00025108626913712299</cx:pt>
          <cx:pt idx="533">-7.23489461673133e-05</cx:pt>
          <cx:pt idx="534">-0.00179298899598178</cx:pt>
          <cx:pt idx="535">0.016281634244470999</cx:pt>
          <cx:pt idx="536">-0.0068366810349085498</cx:pt>
          <cx:pt idx="537">-0.019877358519781001</cx:pt>
          <cx:pt idx="538">0.026706654349640299</cx:pt>
          <cx:pt idx="539">0.0254465370278378</cx:pt>
          <cx:pt idx="540">-0.048039906824824501</cx:pt>
          <cx:pt idx="541">0.0033757740042943498</cx:pt>
          <cx:pt idx="542">0.080759333485051002</cx:pt>
          <cx:pt idx="543">0.041973757797741297</cx:pt>
          <cx:pt idx="544">-0.020500454211499802</cx:pt>
          <cx:pt idx="545">-0.056433308163795</cx:pt>
          <cx:pt idx="546">-0.207198922334182</cx:pt>
          <cx:pt idx="547">-0.19308893698302301</cx:pt>
          <cx:pt idx="548">-0.113973940183229</cx:pt>
          <cx:pt idx="549">-0.088038071243847701</cx:pt>
          <cx:pt idx="550">-0.037062432483399597</cx:pt>
          <cx:pt idx="551">-0.0299374868303573</cx:pt>
          <cx:pt idx="552">-0.0362082636300863</cx:pt>
          <cx:pt idx="553">-0.019267323510078399</cx:pt>
          <cx:pt idx="554">-0.0062308170590384196</cx:pt>
          <cx:pt idx="555">0.0198005026061529</cx:pt>
          <cx:pt idx="556">0.024858968471558902</cx:pt>
          <cx:pt idx="557">0.017403012033947798</cx:pt>
          <cx:pt idx="558">0.00267774094235145</cx:pt>
          <cx:pt idx="559">-1.4429650415544599e-05</cx:pt>
          <cx:pt idx="560">8.7890452426295104e-05</cx:pt>
          <cx:pt idx="561">-0.00060787358963622102</cx:pt>
          <cx:pt idx="562">-0.00022918526111705601</cx:pt>
          <cx:pt idx="563">0.0108901846533116</cx:pt>
          <cx:pt idx="564">0.016397202294687298</cx:pt>
          <cx:pt idx="565">0.0130241106847785</cx:pt>
          <cx:pt idx="566">0.053330667915536499</cx:pt>
          <cx:pt idx="567">0.032211901229163502</cx:pt>
          <cx:pt idx="568">-0.0110863602694832</cx:pt>
          <cx:pt idx="569">-0.031320738084053001</cx:pt>
          <cx:pt idx="570">0.0023868137930317199</cx:pt>
          <cx:pt idx="571">0.0058550395142697503</cx:pt>
          <cx:pt idx="572">0.0105344249822657</cx:pt>
          <cx:pt idx="573">-0.110018574543104</cx:pt>
          <cx:pt idx="574">-0.15029190515678301</cx:pt>
          <cx:pt idx="575">-0.14194384195495999</cx:pt>
          <cx:pt idx="576">-0.056800137582534799</cx:pt>
          <cx:pt idx="577">-0.065421278277700501</cx:pt>
          <cx:pt idx="578">-0.0290284266496144</cx:pt>
          <cx:pt idx="579">-0.024848658663952999</cx:pt>
          <cx:pt idx="580">-0.027118496359065401</cx:pt>
          <cx:pt idx="581">-0.023711226705958901</cx:pt>
          <cx:pt idx="582">-0.0091599551741705903</cx:pt>
          <cx:pt idx="583">0.017551407016527</cx:pt>
          <cx:pt idx="584">0.014741257013465001</cx:pt>
          <cx:pt idx="585">0.0045524599442603201</cx:pt>
          <cx:pt idx="586">0.0019982975471587298</cx:pt>
          <cx:pt idx="587">-5.9155816542090201e-05</cx:pt>
          <cx:pt idx="588">-0.00075040327289530896</cx:pt>
          <cx:pt idx="589">0.00032695065739121498</cx:pt>
          <cx:pt idx="590">-0.00026299355231940998</cx:pt>
          <cx:pt idx="591">0.0066477844318315396</cx:pt>
          <cx:pt idx="592">0.0150639807752084</cx:pt>
          <cx:pt idx="593">0.032108047389608999</cx:pt>
          <cx:pt idx="594">0.057699834231850503</cx:pt>
          <cx:pt idx="595">0.041905573318574203</cx:pt>
          <cx:pt idx="596">0.032453090940515898</cx:pt>
          <cx:pt idx="597">-0.0024002297103266901</cx:pt>
          <cx:pt idx="598">-0.017118322136382098</cx:pt>
          <cx:pt idx="599">-0.025987147270693699</cx:pt>
          <cx:pt idx="600">0.0115109874413666</cx:pt>
          <cx:pt idx="601">-0.043360790379753003</cx:pt>
          <cx:pt idx="602">-0.041050979206347198</cx:pt>
          <cx:pt idx="603">-0.058083017771870998</cx:pt>
          <cx:pt idx="604">-0.041793063084349102</cx:pt>
          <cx:pt idx="605">-0.034154507088527603</cx:pt>
          <cx:pt idx="606">-0.029387608962723601</cx:pt>
          <cx:pt idx="607">-0.027961664151638099</cx:pt>
          <cx:pt idx="608">-0.021331019253811302</cx:pt>
          <cx:pt idx="609">-0.016012565198877799</cx:pt>
          <cx:pt idx="610">-0.0014248359680858801</cx:pt>
          <cx:pt idx="611">0.0099315939857495903</cx:pt>
          <cx:pt idx="612">0.00338610997187183</cx:pt>
          <cx:pt idx="613">-0.0084561278725732193</cx:pt>
          <cx:pt idx="614">0.00164397637107957</cx:pt>
          <cx:pt idx="615">0.000174314727841518</cx:pt>
          <cx:pt idx="616">-0.00020173102516672</cx:pt>
          <cx:pt idx="617">2.5874172748019299e-05</cx:pt>
          <cx:pt idx="618">0.0012174262418272301</cx:pt>
          <cx:pt idx="619">0.0033701074274673998</cx:pt>
          <cx:pt idx="620">0.0087716785677021299</cx:pt>
          <cx:pt idx="621">0.047795139605440302</cx:pt>
          <cx:pt idx="622">0.030382639487489399</cx:pt>
          <cx:pt idx="623">0.040335360152496703</cx:pt>
          <cx:pt idx="624">0.085447216967585796</cx:pt>
          <cx:pt idx="625">0.061215006103825298</cx:pt>
          <cx:pt idx="626">-0.023541008921168199</cx:pt>
          <cx:pt idx="627">-0.016868704731408699</cx:pt>
          <cx:pt idx="628">-0.0278208126804604</cx:pt>
          <cx:pt idx="629">0.0344966114586421</cx:pt>
          <cx:pt idx="630">0.024433801930315201</cx:pt>
          <cx:pt idx="631">-0.044366022710335802</cx:pt>
          <cx:pt idx="632">-0.0078730539697681803</cx:pt>
          <cx:pt idx="633">-0.010179556584135999</cx:pt>
          <cx:pt idx="634">-0.039340126074536699</cx:pt>
          <cx:pt idx="635">-0.0135344005429893</cx:pt>
          <cx:pt idx="636">0.0094485107148684997</cx:pt>
          <cx:pt idx="637">0.00051032399544941899</cx:pt>
          <cx:pt idx="638">0.0136222113111951</cx:pt>
          <cx:pt idx="639">0.0084182269606858096</cx:pt>
          <cx:pt idx="640">-0.010137975205138299</cx:pt>
          <cx:pt idx="641">-0.0113381760371245</cx:pt>
          <cx:pt idx="642">0.000382032406632827</cx:pt>
          <cx:pt idx="643">3.4386500353186e-05</cx:pt>
          <cx:pt idx="644">4.3527957692700803e-05</cx:pt>
          <cx:pt idx="645">-0.000207809569682378</cx:pt>
          <cx:pt idx="646">0.00132573016237868</cx:pt>
          <cx:pt idx="647">0.00036683197126218897</cx:pt>
          <cx:pt idx="648">0.0108478476051265</cx:pt>
          <cx:pt idx="649">0.019135501746921701</cx:pt>
          <cx:pt idx="650">0.019956342118794001</cx:pt>
          <cx:pt idx="651">0.0269553774477287</cx:pt>
          <cx:pt idx="652">0.055630605321281897</cx:pt>
          <cx:pt idx="653">0.050201842214858697</cx:pt>
          <cx:pt idx="654">0.034902034102544999</cx:pt>
          <cx:pt idx="655">0.057970646587352299</cx:pt>
          <cx:pt idx="656">0.039242977522845703</cx:pt>
          <cx:pt idx="657">0.047101631643791698</cx:pt>
          <cx:pt idx="658">-0.019536922142100101</cx:pt>
          <cx:pt idx="659">-0.022306835634165099</cx:pt>
          <cx:pt idx="660">-0.0043289018665985798</cx:pt>
          <cx:pt idx="661">-0.018165234546375801</cx:pt>
          <cx:pt idx="662">-0.00220540592031915</cx:pt>
          <cx:pt idx="663">-0.0124190051797056</cx:pt>
          <cx:pt idx="664">-0.0049939823554494096</cx:pt>
          <cx:pt idx="665">-0.0057119357847429698</cx:pt>
          <cx:pt idx="666">-8.9456701918230196e-05</cx:pt>
          <cx:pt idx="667">-0.0066272058977980197</cx:pt>
          <cx:pt idx="668">-0.0095113016680601504</cx:pt>
          <cx:pt idx="669">-0.00656176583266574</cx:pt>
          <cx:pt idx="670">0.00058007211885872901</cx:pt>
          <cx:pt idx="671">-0.00043450218699329099</cx:pt>
          <cx:pt idx="672">-0.00024416099050374201</cx:pt>
          <cx:pt idx="673">-0.00065891421236100403</cx:pt>
          <cx:pt idx="674">0.000179450789205125</cx:pt>
          <cx:pt idx="675">-0.00046540442367598301</cx:pt>
          <cx:pt idx="676">0.0066946516427407298</cx:pt>
          <cx:pt idx="677">-0.031379398578982497</cx:pt>
          <cx:pt idx="678">-0.041285695414125703</cx:pt>
          <cx:pt idx="679">-0.022317178071725698</cx:pt>
          <cx:pt idx="680">-0.0052808552248764604</cx:pt>
          <cx:pt idx="681">-0.012354530750359499</cx:pt>
          <cx:pt idx="682">-0.00181636538021228</cx:pt>
          <cx:pt idx="683">-0.0019533846407175101</cx:pt>
          <cx:pt idx="684">0.0236340467460751</cx:pt>
          <cx:pt idx="685">0.035079766351427302</cx:pt>
          <cx:pt idx="686">0.034972209776291299</cx:pt>
          <cx:pt idx="687">0.00070640340453274897</cx:pt>
          <cx:pt idx="688">-0.019042602676857701</cx:pt>
          <cx:pt idx="689">-0.0074852110343295603</cx:pt>
          <cx:pt idx="690">-0.015812902153936201</cx:pt>
          <cx:pt idx="691">-0.019799562060989599</cx:pt>
          <cx:pt idx="692">-0.017894019823735601</cx:pt>
          <cx:pt idx="693">-0.0127010308789994</cx:pt>
          <cx:pt idx="694">-0.00767240996478003</cx:pt>
          <cx:pt idx="695">-0.0099659537141392196</cx:pt>
          <cx:pt idx="696">0.00040268927520977502</cx:pt>
          <cx:pt idx="697">0.00195266551849805</cx:pt>
          <cx:pt idx="698">0.00049837035530786499</cx:pt>
          <cx:pt idx="699">0.00118311265396734</cx:pt>
          <cx:pt idx="700">-0.0010393884096855501</cx:pt>
          <cx:pt idx="701">0.000230043893776866</cx:pt>
          <cx:pt idx="702">0.000400630486747147</cx:pt>
          <cx:pt idx="703">0.0024231308158406402</cx:pt>
          <cx:pt idx="704">0.0066509493121500399</cx:pt>
          <cx:pt idx="705">-0.0022110162491722099</cx:pt>
          <cx:pt idx="706">-0.0037537763434423999</cx:pt>
          <cx:pt idx="707">0.0056159876887259602</cx:pt>
          <cx:pt idx="708">0.00451332595233595</cx:pt>
          <cx:pt idx="709">-0.0062657710492751003</cx:pt>
          <cx:pt idx="710">0.0024346996548466702</cx:pt>
          <cx:pt idx="711">0.016600304397287501</cx:pt>
          <cx:pt idx="712">0.029899157330777498</cx:pt>
          <cx:pt idx="713">0.049886596055543402</cx:pt>
          <cx:pt idx="714">0.041260380734818997</cx:pt>
          <cx:pt idx="715">0.024490468766843299</cx:pt>
          <cx:pt idx="716">0.020753912172021199</cx:pt>
          <cx:pt idx="717">-0.0059949497110184198</cx:pt>
          <cx:pt idx="718">-0.011468857027927199</cx:pt>
          <cx:pt idx="719">-0.017796818416271499</cx:pt>
          <cx:pt idx="720">-0.0094651467403279697</cx:pt>
          <cx:pt idx="721">-0.011861137070393799</cx:pt>
          <cx:pt idx="722">-0.0099329492185663299</cx:pt>
          <cx:pt idx="723">-0.0032185002471014899</cx:pt>
          <cx:pt idx="724">-0.0013262472746620501</cx:pt>
          <cx:pt idx="725">0.00035674643485507899</cx:pt>
          <cx:pt idx="726">0.00102382363834952</cx:pt>
          <cx:pt idx="727">0.000273261578067006</cx:pt>
          <cx:pt idx="728">4.1832176319018302e-06</cx:pt>
          <cx:pt idx="729">-9.7515431293552701e-05</cx:pt>
          <cx:pt idx="730">-5.9585665143343598e-06</cx:pt>
          <cx:pt idx="731">0.00052172835235385503</cx:pt>
          <cx:pt idx="732">-0.0015056047590413699</cx:pt>
          <cx:pt idx="733">-0.0121254792971343</cx:pt>
          <cx:pt idx="734">-0.0121394159778913</cx:pt>
          <cx:pt idx="735">-0.000367005404338879</cx:pt>
          <cx:pt idx="736">-0.0036994264622163802</cx:pt>
          <cx:pt idx="737">-0.0090956446385470294</cx:pt>
          <cx:pt idx="738">-0.0018133544488304</cx:pt>
          <cx:pt idx="739">-0.0010246098374124099</cx:pt>
          <cx:pt idx="740">-0.0024221877204571702</cx:pt>
          <cx:pt idx="741">-0.0060177814385290601</cx:pt>
          <cx:pt idx="742">-0.012850485398001</cx:pt>
          <cx:pt idx="743">-0.0161722321612109</cx:pt>
          <cx:pt idx="744">-0.0113943539809291</cx:pt>
          <cx:pt idx="745">-0.0048239392294259498</cx:pt>
          <cx:pt idx="746">-0.011988593924849</cx:pt>
          <cx:pt idx="747">-0.0057090530262209303</cx:pt>
          <cx:pt idx="748">-0.00099380605765499001</cx:pt>
          <cx:pt idx="749">-0.000635047047755889</cx:pt>
          <cx:pt idx="750">0.000230741587900386</cx:pt>
          <cx:pt idx="751">-8.8662349446004799e-06</cx:pt>
          <cx:pt idx="752">-0.00017235801724437499</cx:pt>
          <cx:pt idx="753">-2.0662000591761001e-05</cx:pt>
          <cx:pt idx="754">-0.00020021730345715701</cx:pt>
          <cx:pt idx="755">0.00050659209260124302</cx:pt>
          <cx:pt idx="756">0.000729299731854905</cx:pt>
          <cx:pt idx="757">0.00063600034581258501</cx:pt>
          <cx:pt idx="758">0.00050245997395438201</cx:pt>
          <cx:pt idx="759">-0.000219249563950862</cx:pt>
          <cx:pt idx="760">0.000174139980711459</cx:pt>
          <cx:pt idx="761">-0.00012980665743793501</cx:pt>
          <cx:pt idx="762">8.6014388853047899e-05</cx:pt>
          <cx:pt idx="763">0.00011533730840429599</cx:pt>
          <cx:pt idx="764">-0.00040590883273445698</cx:pt>
          <cx:pt idx="765">5.8859224537701902e-05</cx:pt>
          <cx:pt idx="766">4.0243602824575299e-05</cx:pt>
          <cx:pt idx="767">-0.00060090731954074903</cx:pt>
          <cx:pt idx="768">-0.00016343155185225401</cx:pt>
          <cx:pt idx="769">0.00033213785772520898</cx:pt>
          <cx:pt idx="770">-0.00061328363231581402</cx:pt>
          <cx:pt idx="771">0.00030064088684510101</cx:pt>
          <cx:pt idx="772">0.00076589549720167095</cx:pt>
          <cx:pt idx="773">-0.0030323040165597501</cx:pt>
          <cx:pt idx="774">-0.0084506873750941104</cx:pt>
          <cx:pt idx="775">0.00022106362428582599</cx:pt>
          <cx:pt idx="776">-0.00019406737673601499</cx:pt>
          <cx:pt idx="777">0.00058008038827860595</cx:pt>
          <cx:pt idx="778">0.00094649294077224499</cx:pt>
          <cx:pt idx="779">-3.6407021615602102e-05</cx:pt>
          <cx:pt idx="780">-0.00034346791214697402</cx:pt>
          <cx:pt idx="781">0.00039262178041448603</cx:pt>
          <cx:pt idx="782">0.00039278634821929298</cx:pt>
          <cx:pt idx="783">0.00011505863311906401</cx:pt>
          <cx:pt idx="784">-0.00037093778220599253</cx:pt>
          <cx:pt idx="785">-0.0011010805109286849</cx:pt>
          <cx:pt idx="786">-0.0023564262191601223</cx:pt>
          <cx:pt idx="787">-0.0071480967065316748</cx:pt>
          <cx:pt idx="788">-0.0077107556019557254</cx:pt>
          <cx:pt idx="789">-0.0040564666439466251</cx:pt>
          <cx:pt idx="790">0.0013717079172801574</cx:pt>
          <cx:pt idx="791">-0.0025246669054611501</cx:pt>
          <cx:pt idx="792">-0.00092830235749101497</cx:pt>
          <cx:pt idx="793">0.0038895921494077001</cx:pt>
          <cx:pt idx="794">0.0090737776710028244</cx:pt>
          <cx:pt idx="795">0.01304824027483285</cx:pt>
          <cx:pt idx="796">0.0088634624986652748</cx:pt>
          <cx:pt idx="797">0.023009815901038073</cx:pt>
          <cx:pt idx="798">0.037265977197280503</cx:pt>
          <cx:pt idx="799">0.012133222340839375</cx:pt>
          <cx:pt idx="800">0.017436759318657249</cx:pt>
          <cx:pt idx="801">0.0041775632340469004</cx:pt>
          <cx:pt idx="802">0.0085644635968572004</cx:pt>
          <cx:pt idx="803">0.0124095284630898</cx:pt>
          <cx:pt idx="804">0.0047970366901610249</cx:pt>
          <cx:pt idx="805">-0.0046337553729176749</cx:pt>
          <cx:pt idx="806">-0.0040859304998553002</cx:pt>
          <cx:pt idx="807">-0.00015897268922213676</cx:pt>
          <cx:pt idx="808">6.960072554112025e-05</cx:pt>
          <cx:pt idx="809">-0.0001203122376078215</cx:pt>
          <cx:pt idx="810">3.6088435780881498e-05</cx:pt>
          <cx:pt idx="811">-0.00024634608552095473</cx:pt>
          <cx:pt idx="812">0.00034037558574713002</cx:pt>
          <cx:pt idx="813">-9.7236303669704005e-06</cx:pt>
          <cx:pt idx="814">-0.0015259934256786325</cx:pt>
          <cx:pt idx="815">-0.0079706211573967508</cx:pt>
          <cx:pt idx="816">-0.01039005111669585</cx:pt>
          <cx:pt idx="817">-0.0070717293098351746</cx:pt>
          <cx:pt idx="818">-0.0015627089068135575</cx:pt>
          <cx:pt idx="819">0.00051402545859722247</cx:pt>
          <cx:pt idx="820">0.0049859873087532251</cx:pt>
          <cx:pt idx="821">0.00058372398229103754</cx:pt>
          <cx:pt idx="822">-0.0048795127937019253</cx:pt>
          <cx:pt idx="823">-0.0086209602493342256</cx:pt>
          <cx:pt idx="824">0.0019419928998833825</cx:pt>
          <cx:pt idx="825">0.032562384814288498</cx:pt>
          <cx:pt idx="826">0.044741707631336752</cx:pt>
          <cx:pt idx="827">0.0094134359982993993</cx:pt>
          <cx:pt idx="828">0.00424938343140795</cx:pt>
          <cx:pt idx="829">-0.0064356920495329002</cx:pt>
          <cx:pt idx="830">-0.00065711336866183746</cx:pt>
          <cx:pt idx="831">0.0044422496086037998</cx:pt>
          <cx:pt idx="832">-0.0023846188578269876</cx:pt>
          <cx:pt idx="833">-0.0090183408491307255</cx:pt>
          <cx:pt idx="834">-0.0060626535856201499</cx:pt>
          <cx:pt idx="835">-2.686127350478225e-05</cx:pt>
          <cx:pt idx="836">-5.6319546033515753e-05</cx:pt>
          <cx:pt idx="837">-0.00013368582403856851</cx:pt>
          <cx:pt idx="838">-3.3251310016159749e-06</cx:pt>
          <cx:pt idx="839">0.00021195278522096676</cx:pt>
          <cx:pt idx="840">0.00035125531576663498</cx:pt>
          <cx:pt idx="841">-0.00070813650938587002</cx:pt>
          <cx:pt idx="842">-0.0021653287181976574</cx:pt>
          <cx:pt idx="843">-0.0054393611366240248</cx:pt>
          <cx:pt idx="844">-0.0041910779602420747</cx:pt>
          <cx:pt idx="845">-0.0012797780645073099</cx:pt>
          <cx:pt idx="846">0.0017951091400710351</cx:pt>
          <cx:pt idx="847">0.0012448847816438524</cx:pt>
          <cx:pt idx="848">-0.0021920534226440975</cx:pt>
          <cx:pt idx="849">-0.010515404401600601</cx:pt>
          <cx:pt idx="850">-0.037132433772037003</cx:pt>
          <cx:pt idx="851">-0.035310448676285001</cx:pt>
          <cx:pt idx="852">0.0037338197122840249</cx:pt>
          <cx:pt idx="853">0.033505232307417747</cx:pt>
          <cx:pt idx="854">0.019882927825842899</cx:pt>
          <cx:pt idx="855">0.0074838981874386246</cx:pt>
          <cx:pt idx="856">-0.0013899565004195176</cx:pt>
          <cx:pt idx="857">-0.018592835161948627</cx:pt>
          <cx:pt idx="858">0.00018784733104641575</cx:pt>
          <cx:pt idx="859">0.0024197566858915674</cx:pt>
          <cx:pt idx="860">-0.006739711953441075</cx:pt>
          <cx:pt idx="861">-0.0095590270155268744</cx:pt>
          <cx:pt idx="862">-0.00087978612162838501</cx:pt>
          <cx:pt idx="863">0.0032460272176895498</cx:pt>
          <cx:pt idx="864">0.0045781763686728247</cx:pt>
          <cx:pt idx="865">3.2181541641985748e-05</cx:pt>
          <cx:pt idx="866">0.000117205548348246</cx:pt>
          <cx:pt idx="867">0.00017034856101611449</cx:pt>
          <cx:pt idx="868">0.00047939948005386502</cx:pt>
          <cx:pt idx="869">-0.00043539658333651749</cx:pt>
          <cx:pt idx="870">-0.0038150692962275749</cx:pt>
          <cx:pt idx="871">-0.0062507369870866501</cx:pt>
          <cx:pt idx="872">-0.0035055570341650001</cx:pt>
          <cx:pt idx="873">-0.0050874017490484501</cx:pt>
          <cx:pt idx="874">-0.00303188070233305</cx:pt>
          <cx:pt idx="875">-0.0080921760069972998</cx:pt>
          <cx:pt idx="876">-0.021377672282294976</cx:pt>
          <cx:pt idx="877">-0.034814671672161498</cx:pt>
          <cx:pt idx="878">-0.051633629964020752</cx:pt>
          <cx:pt idx="879">-0.024769790057349975</cx:pt>
          <cx:pt idx="880">0.0097838513065094997</cx:pt>
          <cx:pt idx="881">0.019450198930015573</cx:pt>
          <cx:pt idx="882">0.015986497377298198</cx:pt>
          <cx:pt idx="883">0.0049116590459803251</cx:pt>
          <cx:pt idx="884">-0.00037093778220599253</cx:pt>
          <cx:pt idx="885">-0.0011010805109286849</cx:pt>
          <cx:pt idx="886">-0.0023564262191601223</cx:pt>
          <cx:pt idx="887">-0.0071480967065316748</cx:pt>
          <cx:pt idx="888">-0.0077107556019557254</cx:pt>
          <cx:pt idx="889">-0.0040564666439466251</cx:pt>
          <cx:pt idx="890">0.0013717079172801574</cx:pt>
          <cx:pt idx="891">-0.0025246669054611501</cx:pt>
          <cx:pt idx="892">-0.00092830235749101497</cx:pt>
          <cx:pt idx="893">0.0038895921494077001</cx:pt>
          <cx:pt idx="894">0.0090737776710028244</cx:pt>
          <cx:pt idx="895">0.01304824027483285</cx:pt>
          <cx:pt idx="896">0.0088634624986652748</cx:pt>
          <cx:pt idx="897">0.023009815901038073</cx:pt>
          <cx:pt idx="898">0.037265977197280503</cx:pt>
          <cx:pt idx="899">0.012133222340839375</cx:pt>
          <cx:pt idx="900">0.017436759318657249</cx:pt>
          <cx:pt idx="901">0.0041775632340469004</cx:pt>
          <cx:pt idx="902">0.0085644635968572004</cx:pt>
          <cx:pt idx="903">0.0124095284630898</cx:pt>
          <cx:pt idx="904">0.0047970366901610249</cx:pt>
          <cx:pt idx="905">-0.0046337553729176749</cx:pt>
          <cx:pt idx="906">-0.0040859304998553002</cx:pt>
          <cx:pt idx="907">-0.00015897268922213676</cx:pt>
          <cx:pt idx="908">6.960072554112025e-05</cx:pt>
          <cx:pt idx="909">-0.0001203122376078215</cx:pt>
          <cx:pt idx="910">3.6088435780881498e-05</cx:pt>
          <cx:pt idx="911">-0.00024634608552095473</cx:pt>
          <cx:pt idx="912">0.00034037558574713002</cx:pt>
          <cx:pt idx="913">-9.7236303669704005e-06</cx:pt>
          <cx:pt idx="914">-0.0015259934256786325</cx:pt>
          <cx:pt idx="915">-0.0079706211573967508</cx:pt>
          <cx:pt idx="916">-0.01039005111669585</cx:pt>
          <cx:pt idx="917">-0.0070717293098351746</cx:pt>
          <cx:pt idx="918">-0.0015627089068135575</cx:pt>
          <cx:pt idx="919">0.00051402545859722247</cx:pt>
          <cx:pt idx="920">0.0049859873087532251</cx:pt>
          <cx:pt idx="921">0.00058372398229103754</cx:pt>
          <cx:pt idx="922">-0.0048795127937019253</cx:pt>
          <cx:pt idx="923">-0.0086209602493342256</cx:pt>
          <cx:pt idx="924">0.0019419928998833825</cx:pt>
          <cx:pt idx="925">0.032562384814288498</cx:pt>
          <cx:pt idx="926">0.044741707631336752</cx:pt>
          <cx:pt idx="927">0.0094134359982993993</cx:pt>
          <cx:pt idx="928">0.00424938343140795</cx:pt>
          <cx:pt idx="929">-0.0064356920495329002</cx:pt>
          <cx:pt idx="930">-0.00065711336866183746</cx:pt>
          <cx:pt idx="931">0.0044422496086037998</cx:pt>
          <cx:pt idx="932">-0.0023846188578269876</cx:pt>
          <cx:pt idx="933">-0.0090183408491307255</cx:pt>
          <cx:pt idx="934">-0.0060626535856201499</cx:pt>
          <cx:pt idx="935">-2.686127350478225e-05</cx:pt>
          <cx:pt idx="936">-5.6319546033515753e-05</cx:pt>
          <cx:pt idx="937">-0.00013368582403856851</cx:pt>
          <cx:pt idx="938">-3.3251310016159749e-06</cx:pt>
          <cx:pt idx="939">0.00021195278522096676</cx:pt>
          <cx:pt idx="940">0.00035125531576663498</cx:pt>
          <cx:pt idx="941">-0.00070813650938587002</cx:pt>
          <cx:pt idx="942">-0.0021653287181976574</cx:pt>
          <cx:pt idx="943">-0.0054393611366240248</cx:pt>
          <cx:pt idx="944">-0.0041910779602420747</cx:pt>
          <cx:pt idx="945">-0.0012797780645073099</cx:pt>
          <cx:pt idx="946">0.0017951091400710351</cx:pt>
          <cx:pt idx="947">0.0012448847816438524</cx:pt>
          <cx:pt idx="948">-0.0021920534226440975</cx:pt>
          <cx:pt idx="949">-0.010515404401600601</cx:pt>
          <cx:pt idx="950">-0.037132433772037003</cx:pt>
          <cx:pt idx="951">-0.035310448676285001</cx:pt>
          <cx:pt idx="952">0.0037338197122840249</cx:pt>
          <cx:pt idx="953">0.033505232307417747</cx:pt>
          <cx:pt idx="954">0.019882927825842899</cx:pt>
          <cx:pt idx="955">0.0074838981874386246</cx:pt>
          <cx:pt idx="956">-0.0013899565004195176</cx:pt>
          <cx:pt idx="957">-0.018592835161948627</cx:pt>
          <cx:pt idx="958">0.00018784733104641575</cx:pt>
          <cx:pt idx="959">0.0024197566858915674</cx:pt>
          <cx:pt idx="960">-0.006739711953441075</cx:pt>
          <cx:pt idx="961">-0.0095590270155268744</cx:pt>
          <cx:pt idx="962">-0.00087978612162838501</cx:pt>
          <cx:pt idx="963">0.0032460272176895498</cx:pt>
          <cx:pt idx="964">0.0045781763686728247</cx:pt>
          <cx:pt idx="965">3.2181541641985748e-05</cx:pt>
          <cx:pt idx="966">0.000117205548348246</cx:pt>
          <cx:pt idx="967">0.00017034856101611449</cx:pt>
          <cx:pt idx="968">0.00047939948005386502</cx:pt>
          <cx:pt idx="969">-0.00043539658333651749</cx:pt>
          <cx:pt idx="970">-0.0038150692962275749</cx:pt>
          <cx:pt idx="971">-0.0062507369870866501</cx:pt>
          <cx:pt idx="972">-0.0035055570341650001</cx:pt>
          <cx:pt idx="973">-0.0050874017490484501</cx:pt>
          <cx:pt idx="974">-0.00303188070233305</cx:pt>
          <cx:pt idx="975">-0.0080921760069972998</cx:pt>
          <cx:pt idx="976">-0.021377672282294976</cx:pt>
          <cx:pt idx="977">-0.034814671672161498</cx:pt>
          <cx:pt idx="978">-0.051633629964020752</cx:pt>
          <cx:pt idx="979">-0.024769790057349975</cx:pt>
          <cx:pt idx="980">0.0097838513065094997</cx:pt>
          <cx:pt idx="981">0.019450198930015573</cx:pt>
          <cx:pt idx="982">0.015986497377298198</cx:pt>
          <cx:pt idx="983">0.0049116590459803251</cx:pt>
          <cx:pt idx="984">-0.00037093778220599253</cx:pt>
          <cx:pt idx="985">-0.0011010805109286849</cx:pt>
          <cx:pt idx="986">-0.0023564262191601223</cx:pt>
          <cx:pt idx="987">-0.0071480967065316748</cx:pt>
          <cx:pt idx="988">-0.0077107556019557254</cx:pt>
          <cx:pt idx="989">-0.0040564666439466251</cx:pt>
          <cx:pt idx="990">0.0013717079172801574</cx:pt>
          <cx:pt idx="991">-0.0025246669054611501</cx:pt>
          <cx:pt idx="992">-0.00092830235749101497</cx:pt>
          <cx:pt idx="993">0.0038895921494077001</cx:pt>
          <cx:pt idx="994">0.0090737776710028244</cx:pt>
          <cx:pt idx="995">0.01304824027483285</cx:pt>
          <cx:pt idx="996">0.0088634624986652748</cx:pt>
          <cx:pt idx="997">0.023009815901038073</cx:pt>
          <cx:pt idx="998">0.037265977197280503</cx:pt>
          <cx:pt idx="999">0.012133222340839375</cx:pt>
          <cx:pt idx="1000">0.017436759318657249</cx:pt>
          <cx:pt idx="1001">0.0041775632340469004</cx:pt>
          <cx:pt idx="1002">0.0085644635968572004</cx:pt>
          <cx:pt idx="1003">0.0124095284630898</cx:pt>
          <cx:pt idx="1004">0.0047970366901610249</cx:pt>
          <cx:pt idx="1005">-0.0046337553729176749</cx:pt>
          <cx:pt idx="1006">-0.0040859304998553002</cx:pt>
          <cx:pt idx="1007">-0.00015897268922213676</cx:pt>
          <cx:pt idx="1008">6.960072554112025e-05</cx:pt>
          <cx:pt idx="1009">-0.0001203122376078215</cx:pt>
          <cx:pt idx="1010">3.6088435780881498e-05</cx:pt>
          <cx:pt idx="1011">-0.00024634608552095473</cx:pt>
          <cx:pt idx="1012">0.00034037558574713002</cx:pt>
          <cx:pt idx="1013">-9.7236303669704005e-06</cx:pt>
          <cx:pt idx="1014">-0.0015259934256786325</cx:pt>
          <cx:pt idx="1015">-0.0079706211573967508</cx:pt>
          <cx:pt idx="1016">-0.01039005111669585</cx:pt>
          <cx:pt idx="1017">-0.0070717293098351746</cx:pt>
          <cx:pt idx="1018">-0.0015627089068135575</cx:pt>
          <cx:pt idx="1019">0.00051402545859722247</cx:pt>
          <cx:pt idx="1020">0.0049859873087532251</cx:pt>
          <cx:pt idx="1021">0.00058372398229103754</cx:pt>
          <cx:pt idx="1022">-0.0048795127937019253</cx:pt>
          <cx:pt idx="1023">-0.0086209602493342256</cx:pt>
          <cx:pt idx="1024">0.0019419928998833825</cx:pt>
          <cx:pt idx="1025">0.032562384814288498</cx:pt>
          <cx:pt idx="1026">0.044741707631336752</cx:pt>
          <cx:pt idx="1027">0.0094134359982993993</cx:pt>
          <cx:pt idx="1028">0.00424938343140795</cx:pt>
          <cx:pt idx="1029">-0.0064356920495329002</cx:pt>
          <cx:pt idx="1030">-0.00065711336866183746</cx:pt>
          <cx:pt idx="1031">0.0044422496086037998</cx:pt>
          <cx:pt idx="1032">-0.0023846188578269876</cx:pt>
          <cx:pt idx="1033">-0.0090183408491307255</cx:pt>
          <cx:pt idx="1034">-0.0060626535856201499</cx:pt>
          <cx:pt idx="1035">-2.686127350478225e-05</cx:pt>
          <cx:pt idx="1036">-5.6319546033515753e-05</cx:pt>
          <cx:pt idx="1037">-0.00013368582403856851</cx:pt>
          <cx:pt idx="1038">-3.3251310016159749e-06</cx:pt>
          <cx:pt idx="1039">0.00021195278522096676</cx:pt>
          <cx:pt idx="1040">0.00035125531576663498</cx:pt>
          <cx:pt idx="1041">-0.00070813650938587002</cx:pt>
          <cx:pt idx="1042">-0.0021653287181976574</cx:pt>
          <cx:pt idx="1043">-0.0054393611366240248</cx:pt>
          <cx:pt idx="1044">-0.0041910779602420747</cx:pt>
          <cx:pt idx="1045">-0.0012797780645073099</cx:pt>
          <cx:pt idx="1046">0.0017951091400710351</cx:pt>
          <cx:pt idx="1047">0.0012448847816438524</cx:pt>
          <cx:pt idx="1048">-0.0021920534226440975</cx:pt>
          <cx:pt idx="1049">-0.010515404401600601</cx:pt>
          <cx:pt idx="1050">-0.037132433772037003</cx:pt>
          <cx:pt idx="1051">-0.035310448676285001</cx:pt>
          <cx:pt idx="1052">0.0037338197122840249</cx:pt>
          <cx:pt idx="1053">0.033505232307417747</cx:pt>
          <cx:pt idx="1054">0.019882927825842899</cx:pt>
          <cx:pt idx="1055">0.0074838981874386246</cx:pt>
          <cx:pt idx="1056">-0.0013899565004195176</cx:pt>
          <cx:pt idx="1057">-0.018592835161948627</cx:pt>
          <cx:pt idx="1058">0.00018784733104641575</cx:pt>
          <cx:pt idx="1059">0.0024197566858915674</cx:pt>
          <cx:pt idx="1060">-0.006739711953441075</cx:pt>
          <cx:pt idx="1061">-0.0095590270155268744</cx:pt>
          <cx:pt idx="1062">-0.00087978612162838501</cx:pt>
          <cx:pt idx="1063">0.0032460272176895498</cx:pt>
          <cx:pt idx="1064">0.0045781763686728247</cx:pt>
          <cx:pt idx="1065">3.2181541641985748e-05</cx:pt>
          <cx:pt idx="1066">0.000117205548348246</cx:pt>
          <cx:pt idx="1067">0.00017034856101611449</cx:pt>
          <cx:pt idx="1068">0.00047939948005386502</cx:pt>
          <cx:pt idx="1069">-0.00043539658333651749</cx:pt>
          <cx:pt idx="1070">-0.0038150692962275749</cx:pt>
          <cx:pt idx="1071">-0.0062507369870866501</cx:pt>
          <cx:pt idx="1072">-0.0035055570341650001</cx:pt>
          <cx:pt idx="1073">-0.0050874017490484501</cx:pt>
          <cx:pt idx="1074">-0.00303188070233305</cx:pt>
          <cx:pt idx="1075">-0.0080921760069972998</cx:pt>
          <cx:pt idx="1076">-0.021377672282294976</cx:pt>
          <cx:pt idx="1077">-0.034814671672161498</cx:pt>
          <cx:pt idx="1078">-0.051633629964020752</cx:pt>
          <cx:pt idx="1079">-0.024769790057349975</cx:pt>
          <cx:pt idx="1080">0.0097838513065094997</cx:pt>
          <cx:pt idx="1081">0.019450198930015573</cx:pt>
          <cx:pt idx="1082">0.015986497377298198</cx:pt>
          <cx:pt idx="1083">0.0049116590459803251</cx:pt>
        </cx:lvl>
      </cx:numDim>
    </cx:data>
    <cx:data id="44">
      <cx:numDim type="val">
        <cx:f>Sheet2!$AS$1:$AS$1084</cx:f>
        <cx:lvl ptCount="1084" formatCode="G/通用格式">
          <cx:pt idx="0">0.00012470445258620899</cx:pt>
          <cx:pt idx="1">-0.00015729456376915101</cx:pt>
          <cx:pt idx="2">-0.00019864070797325899</cx:pt>
          <cx:pt idx="3">-7.6388772570360795e-05</cx:pt>
          <cx:pt idx="4">-0.00070412248785677099</cx:pt>
          <cx:pt idx="5">0.00032642701267187799</cx:pt>
          <cx:pt idx="6">-4.6430952534724302e-05</cx:pt>
          <cx:pt idx="7">-0.000152549089926129</cx:pt>
          <cx:pt idx="8">0.00053464040524651903</cx:pt>
          <cx:pt idx="9">0.00034589398206391202</cx:pt>
          <cx:pt idx="10">-0.00055730496863403897</cx:pt>
          <cx:pt idx="11">0.00059943310907790005</cx:pt>
          <cx:pt idx="12">-0.00048154492269527401</cx:pt>
          <cx:pt idx="13">0.00090763574231423597</cx:pt>
          <cx:pt idx="14">-9.4341364570602599e-05</cx:pt>
          <cx:pt idx="15">-4.3797748685730498e-05</cx:pt>
          <cx:pt idx="16">6.9073895598217096e-05</cx:pt>
          <cx:pt idx="17">0.00051994397863317095</cx:pt>
          <cx:pt idx="18">-0.000193521506275951</cx:pt>
          <cx:pt idx="19">-0.00030867033995612698</cx:pt>
          <cx:pt idx="20">-0.00019860620093920699</cx:pt>
          <cx:pt idx="21">-0.00072876879056843599</cx:pt>
          <cx:pt idx="22">0.00038060397677907502</cx:pt>
          <cx:pt idx="23">8.0054284591984002e-05</cx:pt>
          <cx:pt idx="24">0.00051497979954318496</cx:pt>
          <cx:pt idx="25">0.00020895180264319301</cx:pt>
          <cx:pt idx="26">-0.00072144648028471504</cx:pt>
          <cx:pt idx="27">-0.00050204009446098204</cx:pt>
          <cx:pt idx="28">0.00028447048211869999</cx:pt>
          <cx:pt idx="29">0.000167624815046427</cx:pt>
          <cx:pt idx="30">0.0010766268613093099</cx:pt>
          <cx:pt idx="31">-0.00031752558443182897</cx:pt>
          <cx:pt idx="32">-8.5694110792900695e-06</cx:pt>
          <cx:pt idx="33">0.00036600156367871999</cx:pt>
          <cx:pt idx="34">-0.0025562985680924501</cx:pt>
          <cx:pt idx="35">-0.0044428901545012396</cx:pt>
          <cx:pt idx="36">-0.0038598298593334099</cx:pt>
          <cx:pt idx="37">-0.00185464836679489</cx:pt>
          <cx:pt idx="38">-0.00085637221652148595</cx:pt>
          <cx:pt idx="39">-0.0017212741184094</cx:pt>
          <cx:pt idx="40">-0.0033391165610685801</cx:pt>
          <cx:pt idx="41">-0.0021791328680042998</cx:pt>
          <cx:pt idx="42">-0.00099510430039928999</cx:pt>
          <cx:pt idx="43">-0.0027797897677975798</cx:pt>
          <cx:pt idx="44">-0.0026828980544436202</cx:pt>
          <cx:pt idx="45">-0.00168410559885957</cx:pt>
          <cx:pt idx="46">-0.0016073687994717901</cx:pt>
          <cx:pt idx="47">-0.00155144957763306</cx:pt>
          <cx:pt idx="48">-0.00083857041440033205</cx:pt>
          <cx:pt idx="49">-1.2874508334016499e-05</cx:pt>
          <cx:pt idx="50">-0.00149542955389855</cx:pt>
          <cx:pt idx="51">-0.0019604010227762202</cx:pt>
          <cx:pt idx="52">-0.00041252083834943402</cx:pt>
          <cx:pt idx="53">0.00094544530000339598</cx:pt>
          <cx:pt idx="54">0.000105137787423323</cx:pt>
          <cx:pt idx="55">0.00056747085438319401</cx:pt>
          <cx:pt idx="56">0.00048769172950728602</cx:pt>
          <cx:pt idx="57">-8.0533968359830198e-05</cx:pt>
          <cx:pt idx="58">-0.00070033158562066199</cx:pt>
          <cx:pt idx="59">-0.00089789226982618404</cx:pt>
          <cx:pt idx="60">-0.00047656259197390602</cx:pt>
          <cx:pt idx="61">-0.00063039286091021401</cx:pt>
          <cx:pt idx="62">-0.0021518625842120499</cx:pt>
          <cx:pt idx="63">-0.0061493429711675903</cx:pt>
          <cx:pt idx="64">-0.0073206519704928199</cx:pt>
          <cx:pt idx="65">-0.0059744149231759297</cx:pt>
          <cx:pt idx="66">-0.0118728992250491</cx:pt>
          <cx:pt idx="67">-0.0142465237482056</cx:pt>
          <cx:pt idx="68">-0.015547277319528201</cx:pt>
          <cx:pt idx="69">-0.0150995294024286</cx:pt>
          <cx:pt idx="70">-0.011859795198242601</cx:pt>
          <cx:pt idx="71">-0.012117512266371</cx:pt>
          <cx:pt idx="72">-0.0087534556948096406</cx:pt>
          <cx:pt idx="73">-0.0046761004477641399</cx:pt>
          <cx:pt idx="74">-0.0070524731973681297</cx:pt>
          <cx:pt idx="75">-0.00394974210239023</cx:pt>
          <cx:pt idx="76">-0.001171182527964</cx:pt>
          <cx:pt idx="77">-0.00125654022774652</cx:pt>
          <cx:pt idx="78">-0.00177309292199724</cx:pt>
          <cx:pt idx="79">-0.0019748653012302102</cx:pt>
          <cx:pt idx="80">0.00078276892119864198</cx:pt>
          <cx:pt idx="81">-0.00028723576979645298</cx:pt>
          <cx:pt idx="82">-4.9117199471782297e-05</cx:pt>
          <cx:pt idx="83">0.00024750414716352801</cx:pt>
          <cx:pt idx="84">0.00033189831962809099</cx:pt>
          <cx:pt idx="85">-0.00072102554164190399</cx:pt>
          <cx:pt idx="86">0.00017326688098229999</cx:pt>
          <cx:pt idx="87">-0.0016071033373954199</cx:pt>
          <cx:pt idx="88">-0.0012219469826427101</cx:pt>
          <cx:pt idx="89">-0.00088948479791004496</cx:pt>
          <cx:pt idx="90">-0.0037613682831611401</cx:pt>
          <cx:pt idx="91">-0.0099607718752765095</cx:pt>
          <cx:pt idx="92">-0.0166654558403697</cx:pt>
          <cx:pt idx="93">-0.020398993245371901</cx:pt>
          <cx:pt idx="94">-0.013350814851807899</cx:pt>
          <cx:pt idx="95">-0.012167412301386699</cx:pt>
          <cx:pt idx="96">-0.028819254544657801</cx:pt>
          <cx:pt idx="97">-0.0410749106573952</cx:pt>
          <cx:pt idx="98">-0.026912336708052199</cx:pt>
          <cx:pt idx="99">-0.015343023137260201</cx:pt>
          <cx:pt idx="100">-0.0122529654898121</cx:pt>
          <cx:pt idx="101">-0.0096340360785819104</cx:pt>
          <cx:pt idx="102">-0.0087104172584792708</cx:pt>
          <cx:pt idx="103">-0.00207200774138779</cx:pt>
          <cx:pt idx="104">0.0012647141875237601</cx:pt>
          <cx:pt idx="105">0.00142095363563428</cx:pt>
          <cx:pt idx="106">0.00087124033909879799</cx:pt>
          <cx:pt idx="107">0.00146858508015645</cx:pt>
          <cx:pt idx="108">0.00112914518122811</cx:pt>
          <cx:pt idx="109">-0.00038360145979448598</cx:pt>
          <cx:pt idx="110">-0.00037943777685818498</cx:pt>
          <cx:pt idx="111">0.00024783045782456801</cx:pt>
          <cx:pt idx="112">0.00079605508233781001</cx:pt>
          <cx:pt idx="113">-3.8723081384404399e-05</cx:pt>
          <cx:pt idx="114">7.3647974965686797e-06</cx:pt>
          <cx:pt idx="115">1.35692665899171e-05</cx:pt>
          <cx:pt idx="116">0.00010358894174067899</cx:pt>
          <cx:pt idx="117">-0.00553003948849317</cx:pt>
          <cx:pt idx="118">-0.011641768067625201</cx:pt>
          <cx:pt idx="119">-0.0106703587714638</cx:pt>
          <cx:pt idx="120">-0.0213046248398676</cx:pt>
          <cx:pt idx="121">-0.031590192802648798</cx:pt>
          <cx:pt idx="122">-0.018715374070304502</cx:pt>
          <cx:pt idx="123">-0.0077511967700519997</cx:pt>
          <cx:pt idx="124">-0.023746576287814899</cx:pt>
          <cx:pt idx="125">-0.028755607521734401</cx:pt>
          <cx:pt idx="126">-0.040243066775563302</cx:pt>
          <cx:pt idx="127">-0.034102622360627402</cx:pt>
          <cx:pt idx="128">-0.0256524081272392</cx:pt>
          <cx:pt idx="129">-0.0176085779025794</cx:pt>
          <cx:pt idx="130">-0.0084217950255409003</cx:pt>
          <cx:pt idx="131">-0.0051056889793352602</cx:pt>
          <cx:pt idx="132">0.0044777102880452701</cx:pt>
          <cx:pt idx="133">0.0087985736858554806</cx:pt>
          <cx:pt idx="134">0.013881387205855401</cx:pt>
          <cx:pt idx="135">0.0157232364494257</cx:pt>
          <cx:pt idx="136">0.0088652843088900604</cx:pt>
          <cx:pt idx="137">0.00032519776886321398</cx:pt>
          <cx:pt idx="138">-0.000487279901530279</cx:pt>
          <cx:pt idx="139">-0.00050652896676827699</cx:pt>
          <cx:pt idx="140">-0.00028131122405847199</cx:pt>
          <cx:pt idx="141">-0.00026548364266266999</cx:pt>
          <cx:pt idx="142">0.00027723827676474</cx:pt>
          <cx:pt idx="143">-0.00049980244416698101</cx:pt>
          <cx:pt idx="144">-0.00323705502986406</cx:pt>
          <cx:pt idx="145">-2.4533082999612598e-05</cx:pt>
          <cx:pt idx="146">-0.0048639898066275</cx:pt>
          <cx:pt idx="147">-0.0078495119682926492</cx:pt>
          <cx:pt idx="148">-0.0128091723260146</cx:pt>
          <cx:pt idx="149">-0.0118770791314589</cx:pt>
          <cx:pt idx="150">-0.0027977225671641302</cx:pt>
          <cx:pt idx="151">0.0052389336943653797</cx:pt>
          <cx:pt idx="152">-0.0044527858386377997</cx:pt>
          <cx:pt idx="153">-0.020624028790178599</cx:pt>
          <cx:pt idx="154">-0.0120360568342491</cx:pt>
          <cx:pt idx="155">-0.0029004586005304299</cx:pt>
          <cx:pt idx="156">-0.0045865538431525497</cx:pt>
          <cx:pt idx="157">0.0029044082903902299</cx:pt>
          <cx:pt idx="158">-0.0040225348600090704</cx:pt>
          <cx:pt idx="159">-0.015000792841580001</cx:pt>
          <cx:pt idx="160">-0.0059329832322268499</cx:pt>
          <cx:pt idx="161">-0.0038225031257763699</cx:pt>
          <cx:pt idx="162">0.0040101128818801303</cx:pt>
          <cx:pt idx="163">0.015518872704526499</cx:pt>
          <cx:pt idx="164">0.0075685828963273699</cx:pt>
          <cx:pt idx="165">-0.0017266955855547901</cx:pt>
          <cx:pt idx="166">0.00018871062295476999</cx:pt>
          <cx:pt idx="167">0.00045772497609568601</cx:pt>
          <cx:pt idx="168">-0.00055623591623088205</cx:pt>
          <cx:pt idx="169">0.00024383438442768699</cx:pt>
          <cx:pt idx="170">0.00023672412962826399</cx:pt>
          <cx:pt idx="171">-0.0015700033902969199</cx:pt>
          <cx:pt idx="172">-0.0070016508331986697</cx:pt>
          <cx:pt idx="173">-0.0036598876182309501</cx:pt>
          <cx:pt idx="174">0.0028577141680847799</cx:pt>
          <cx:pt idx="175">0.00101890768923752</cx:pt>
          <cx:pt idx="176">-0.0032617950312351998</cx:pt>
          <cx:pt idx="177">0.0045270315900134903</cx:pt>
          <cx:pt idx="178">0.00305131320407599</cx:pt>
          <cx:pt idx="179">0.00039274411496164003</cx:pt>
          <cx:pt idx="180">-0.0050337744788442702</cx:pt>
          <cx:pt idx="181">-0.00105295993860633</cx:pt>
          <cx:pt idx="182">0.0131743097143388</cx:pt>
          <cx:pt idx="183">0.0335545682832381</cx:pt>
          <cx:pt idx="184">0.047122487673270298</cx:pt>
          <cx:pt idx="185">0.048518767913743099</cx:pt>
          <cx:pt idx="186">0.039413486628369798</cx:pt>
          <cx:pt idx="187">0.021594124411688901</cx:pt>
          <cx:pt idx="188">0.0069297581290759802</cx:pt>
          <cx:pt idx="189">0.00035423522841366298</cx:pt>
          <cx:pt idx="190">0.0061300252566898498</cx:pt>
          <cx:pt idx="191">0.020186391335127798</cx:pt>
          <cx:pt idx="192">0.0037404570829225399</cx:pt>
          <cx:pt idx="193">-0.0032134567817905702</cx:pt>
          <cx:pt idx="194">0.00015558328825734401</cx:pt>
          <cx:pt idx="195">-0.00015852560742064001</cx:pt>
          <cx:pt idx="196">-0.00017072157421238899</cx:pt>
          <cx:pt idx="197">0.000130097204174131</cx:pt>
          <cx:pt idx="198">0.00056318576682715799</cx:pt>
          <cx:pt idx="199">0.00021336291092248426</cx:pt>
          <cx:pt idx="200">-0.0032318040172880751</cx:pt>
          <cx:pt idx="201">-0.0038634410980332001</cx:pt>
          <cx:pt idx="202">-0.001620959306920685</cx:pt>
          <cx:pt idx="203">-0.0049464888696856999</cx:pt>
          <cx:pt idx="204">-0.0047025307727538252</cx:pt>
          <cx:pt idx="205">-0.0056434087108836002</cx:pt>
          <cx:pt idx="206">-0.0039291848222358754</cx:pt>
          <cx:pt idx="207">-7.2658018125057493e-05</cx:pt>
          <cx:pt idx="208">0.0043938597827454249</cx:pt>
          <cx:pt idx="209">0.0056491740142713999</cx:pt>
          <cx:pt idx="210">0.0063112058976776001</cx:pt>
          <cx:pt idx="211">0.0063192316821011748</cx:pt>
          <cx:pt idx="212">0.003691563870824725</cx:pt>
          <cx:pt idx="213">0.0092520347542454744</cx:pt>
          <cx:pt idx="214">0.0060820095154885253</cx:pt>
          <cx:pt idx="215">0.003839710643159475</cx:pt>
          <cx:pt idx="216">-0.0016179883046279475</cx:pt>
          <cx:pt idx="217">-0.0025888731399640748</cx:pt>
          <cx:pt idx="218">-0.00176771294188628</cx:pt>
          <cx:pt idx="219">0.0017036989452773024</cx:pt>
          <cx:pt idx="220">0.00013878234920350926</cx:pt>
          <cx:pt idx="221">-0.0016421759890585699</cx:pt>
          <cx:pt idx="222">0.00015975038035410426</cx:pt>
          <cx:pt idx="223">5.4339652306969002e-05</cx:pt>
          <cx:pt idx="224">-0.00036771335914271999</cx:pt>
          <cx:pt idx="225">9.8330213991722754e-05</cx:pt>
          <cx:pt idx="226">0.00034619639686580498</cx:pt>
          <cx:pt idx="227">0.00057205422767128754</cx:pt>
          <cx:pt idx="228">-0.0030015724862003752</cx:pt>
          <cx:pt idx="229">-0.0020101706024977951</cx:pt>
          <cx:pt idx="230">-0.00050282365589118252</cx:pt>
          <cx:pt idx="231">-0.0047571997119222999</cx:pt>
          <cx:pt idx="232">-0.0037817981506406998</cx:pt>
          <cx:pt idx="233">-0.0065230580973329247</cx:pt>
          <cx:pt idx="234">-0.0017520411170407276</cx:pt>
          <cx:pt idx="235">0.0039224443153340503</cx:pt>
          <cx:pt idx="236">0.00082753378013455253</cx:pt>
          <cx:pt idx="237">0.0065841918490115248</cx:pt>
          <cx:pt idx="238">0.0062950906172732496</cx:pt>
          <cx:pt idx="239">-0.00072975919400575749</cx:pt>
          <cx:pt idx="240">-0.0061653777683197747</cx:pt>
          <cx:pt idx="241">0.00055244026795614996</cx:pt>
          <cx:pt idx="242">0.0041852022788367747</cx:pt>
          <cx:pt idx="243">0.0018337119364994325</cx:pt>
          <cx:pt idx="244">0.00032299811913726251</cx:pt>
          <cx:pt idx="245">0.0028805764554841748</cx:pt>
          <cx:pt idx="246">-0.0035342439460400751</cx:pt>
          <cx:pt idx="247">-0.0058714680664044248</cx:pt>
          <cx:pt idx="248">-0.0007001958221164625</cx:pt>
          <cx:pt idx="249">-0.00115956351422167</cx:pt>
          <cx:pt idx="250">-0.00038759582612462999</cx:pt>
          <cx:pt idx="251">-0.00013599686154437874</cx:pt>
          <cx:pt idx="252">-2.8270331549538751e-05</cx:pt>
          <cx:pt idx="253">0.000101587170476847</cx:pt>
          <cx:pt idx="254">0.00022057402369744976</cx:pt>
          <cx:pt idx="255">0.0002375227487296555</cx:pt>
          <cx:pt idx="256">-0.0011786020189411999</cx:pt>
          <cx:pt idx="257">-0.0013682966664893925</cx:pt>
          <cx:pt idx="258">9.2585793815968005e-05</cx:pt>
          <cx:pt idx="259">-0.0062894790662953249</cx:pt>
          <cx:pt idx="260">-0.0069984933327783497</cx:pt>
          <cx:pt idx="261">-0.00097876686886864506</cx:pt>
          <cx:pt idx="262">-0.00046786718510123248</cx:pt>
          <cx:pt idx="263">-0.0016176118871310801</cx:pt>
          <cx:pt idx="264">-0.0059339024746011002</cx:pt>
          <cx:pt idx="265">0.00036835818187640749</cx:pt>
          <cx:pt idx="266">-0.0033374020147580999</cx:pt>
          <cx:pt idx="267">-0.0062582423672386247</cx:pt>
          <cx:pt idx="268">-0.0040816317780466996</cx:pt>
          <cx:pt idx="269">0.0060145596386222003</cx:pt>
          <cx:pt idx="270">0.0090167362688324502</cx:pt>
          <cx:pt idx="271">0.0091575991186970251</cx:pt>
          <cx:pt idx="272">0.0065115946239666751</cx:pt>
          <cx:pt idx="273">0.0016444613799396349</cx:pt>
          <cx:pt idx="274">-0.0044002436238028001</cx:pt>
          <cx:pt idx="275">-0.0074208897773167751</cx:pt>
          <cx:pt idx="276">-0.0066703244730493246</cx:pt>
          <cx:pt idx="277">-0.0028164958496712999</cx:pt>
          <cx:pt idx="278">-0.00123500670875443</cx:pt>
          <cx:pt idx="279">-2.7591453589399501e-05</cx:pt>
          <cx:pt idx="280">8.1386717826559e-05</cx:pt>
          <cx:pt idx="281">-0.00013193319215591324</cx:pt>
          <cx:pt idx="282">0.0004897264302885575</cx:pt>
          <cx:pt idx="283">-0.00014113749362475275</cx:pt>
          <cx:pt idx="284">-0.0018923911711627749</cx:pt>
          <cx:pt idx="285">-0.0019474237121132876</cx:pt>
          <cx:pt idx="286">-0.0038825567585246499</cx:pt>
          <cx:pt idx="287">-0.0066246988335355497</cx:pt>
          <cx:pt idx="288">-0.0067202634113770251</cx:pt>
          <cx:pt idx="289">-0.00022433603350944525</cx:pt>
          <cx:pt idx="290">-0.0043935086563036</cx:pt>
          <cx:pt idx="291">-0.0098170192645246242</cx:pt>
          <cx:pt idx="292">-0.0061483885128180748</cx:pt>
          <cx:pt idx="293">-0.010072508298051151</cx:pt>
          <cx:pt idx="294">-0.014402673265195724</cx:pt>
          <cx:pt idx="295">-0.0054096806845161504</cx:pt>
          <cx:pt idx="296">0.00025797350303187</cx:pt>
          <cx:pt idx="297">0.0066206184827813748</cx:pt>
          <cx:pt idx="298">0.0069746314164964504</cx:pt>
          <cx:pt idx="299">0.049483949649095402</cx:pt>
          <cx:pt idx="300">0.021215656342257899</cx:pt>
          <cx:pt idx="301">-0.016827441501248999</cx:pt>
          <cx:pt idx="302">-0.021187832622321101</cx:pt>
          <cx:pt idx="303">-0.036567863530813302</cx:pt>
          <cx:pt idx="304">-0.036454525833465798</cx:pt>
          <cx:pt idx="305">-0.0100142084612373</cx:pt>
          <cx:pt idx="306">-0.0057604214931053898</cx:pt>
          <cx:pt idx="307">-8.1494843626646801e-05</cx:pt>
          <cx:pt idx="308">-0.0011140162716410001</cx:pt>
          <cx:pt idx="309">-0.00051615374034357398</cx:pt>
          <cx:pt idx="310">0.0026016872809886999</cx:pt>
          <cx:pt idx="311">-0.0077394877865937101</cx:pt>
          <cx:pt idx="312">-0.014419830622518301</cx:pt>
          <cx:pt idx="313">-0.0011450838835871599</cx:pt>
          <cx:pt idx="314">0.00441809617977066</cx:pt>
          <cx:pt idx="315">-0.011616636493802001</cx:pt>
          <cx:pt idx="316">-0.0060950525294461797</cx:pt>
          <cx:pt idx="317">0.0025501146775153299</cx:pt>
          <cx:pt idx="318">-0.015496855308026599</cx:pt>
          <cx:pt idx="319">-0.031564759034788503</cx:pt>
          <cx:pt idx="320">-0.0046730343455622598</cx:pt>
          <cx:pt idx="321">-0.031928127394262602</cx:pt>
          <cx:pt idx="322">-0.0208133828001177</cx:pt>
          <cx:pt idx="323">0.0151704323594728</cx:pt>
          <cx:pt idx="324">0.016324908551550599</cx:pt>
          <cx:pt idx="325">0.0206868477715146</cx:pt>
          <cx:pt idx="326">0.0087527108676120798</cx:pt>
          <cx:pt idx="327">0.029107550483104899</cx:pt>
          <cx:pt idx="328">0.016522274590557499</cx:pt>
          <cx:pt idx="329">0.0056849660791613802</cx:pt>
          <cx:pt idx="330">-0.0080839185623540998</cx:pt>
          <cx:pt idx="331">-0.037575613003214499</cx:pt>
          <cx:pt idx="332">-0.032556352688220901</cx:pt>
          <cx:pt idx="333">-0.011281519719758199</cx:pt>
          <cx:pt idx="334">-0.0035522234457185499</cx:pt>
          <cx:pt idx="335">0.000138981724792129</cx:pt>
          <cx:pt idx="336">-0.00020542405745202399</cx:pt>
          <cx:pt idx="337">3.6445173555054498e-05</cx:pt>
          <cx:pt idx="338">0.00117663780558169</cx:pt>
          <cx:pt idx="339">-0.0108146037081588</cx:pt>
          <cx:pt idx="340">0.0047151398188096704</cx:pt>
          <cx:pt idx="341">0.0126048382852827</cx:pt>
          <cx:pt idx="342">0.011524659900489599</cx:pt>
          <cx:pt idx="343">-0.0070940195968875099</cx:pt>
          <cx:pt idx="344">-0.00014682788261253</cx:pt>
          <cx:pt idx="345">-0.031089779207578501</cx:pt>
          <cx:pt idx="346">-0.028876769561123401</cx:pt>
          <cx:pt idx="347">-0.0238043093854397</cx:pt>
          <cx:pt idx="348">-0.010498911069411501</cx:pt>
          <cx:pt idx="349">-0.0058943432155961102</cx:pt>
          <cx:pt idx="350">-0.0013570152427394299</cx:pt>
          <cx:pt idx="351">0.021533664288369201</cx:pt>
          <cx:pt idx="352">-0.0041947893347962402</cx:pt>
          <cx:pt idx="353">-0.0028034932938375101</cx:pt>
          <cx:pt idx="354">0.0052483277120436598</cx:pt>
          <cx:pt idx="355">0.00688103779561847</cx:pt>
          <cx:pt idx="356">0.0049000024480841198</cx:pt>
          <cx:pt idx="357">0.012898695663766901</cx:pt>
          <cx:pt idx="358">-0.00188231388612022</cx:pt>
          <cx:pt idx="359">-0.0219648564564669</cx:pt>
          <cx:pt idx="360">-0.031930590342363299</cx:pt>
          <cx:pt idx="361">-0.0086591742277417998</cx:pt>
          <cx:pt idx="362">-0.0033332304010750499</cx:pt>
          <cx:pt idx="363">0.00016108709671480901</cx:pt>
          <cx:pt idx="364">0.000250400672404506</cx:pt>
          <cx:pt idx="365">1.6899002384026799e-05</cx:pt>
          <cx:pt idx="366">-9.2210535174654497e-05</cx:pt>
          <cx:pt idx="367">-0.0105337528239756</cx:pt>
          <cx:pt idx="368">0.017525579761058601</cx:pt>
          <cx:pt idx="369">0.0077138286547533304</cx:pt>
          <cx:pt idx="370">0.00333101543474385</cx:pt>
          <cx:pt idx="371">0.015996110853696999</cx:pt>
          <cx:pt idx="372">0.010980516221174101</cx:pt>
          <cx:pt idx="373">-0.028916888706968</cx:pt>
          <cx:pt idx="374">-0.0281101857557726</cx:pt>
          <cx:pt idx="375">-0.033603126656283101</cx:pt>
          <cx:pt idx="376">-0.044109217099636701</cx:pt>
          <cx:pt idx="377">-0.0382634296432409</cx:pt>
          <cx:pt idx="378">-0.0038171808646399702</cx:pt>
          <cx:pt idx="379">0.0052162373217992299</cx:pt>
          <cx:pt idx="380">0.018410558977081101</cx:pt>
          <cx:pt idx="381">0.027993741955759901</cx:pt>
          <cx:pt idx="382">-0.00053590125886422604</cx:pt>
          <cx:pt idx="383">-0.0080558649309719794</cx:pt>
          <cx:pt idx="384">0.019412789431256999</cx:pt>
          <cx:pt idx="385">0.017428888480200799</cx:pt>
          <cx:pt idx="386">-0.0020920608306057801</cx:pt>
          <cx:pt idx="387">-0.0316089320713542</cx:pt>
          <cx:pt idx="388">-0.037963147103899003</cx:pt>
          <cx:pt idx="389">-0.0101424104872768</cx:pt>
          <cx:pt idx="390">-0.0036120990222606201</cx:pt>
          <cx:pt idx="391">-6.3114571538960696e-05</cx:pt>
          <cx:pt idx="392">4.8073815483808802e-05</cx:pt>
          <cx:pt idx="393">-0.00040282683243562597</cx:pt>
          <cx:pt idx="394">-0.00052238024523394201</cx:pt>
          <cx:pt idx="395">0.0019439680469895101</cx:pt>
          <cx:pt idx="396">0.025907015961622901</cx:pt>
          <cx:pt idx="397">0.0116992552573558</cx:pt>
          <cx:pt idx="398">0.016578866249655599</cx:pt>
          <cx:pt idx="399">0.032606738581163197</cx:pt>
          <cx:pt idx="400">0.016361820558660999</cx:pt>
          <cx:pt idx="401">-0.013426251368142199</cx:pt>
          <cx:pt idx="402">-0.0124378924022467</cx:pt>
          <cx:pt idx="403">-0.038473281212615701</cx:pt>
          <cx:pt idx="404">-0.0561146690383207</cx:pt>
          <cx:pt idx="405">-0.036138643939483898</cx:pt>
          <cx:pt idx="406">-0.011995719216472901</cx:pt>
          <cx:pt idx="407">-0.0053697249699354004</cx:pt>
          <cx:pt idx="408">0.010308330193991499</cx:pt>
          <cx:pt idx="409">0.0094204451462772398</cx:pt>
          <cx:pt idx="410">-0.0031893164981338599</cx:pt>
          <cx:pt idx="411">0.0345375994763676</cx:pt>
          <cx:pt idx="412">0.041637167763490003</cx:pt>
          <cx:pt idx="413">-0.0016608738233971801</cx:pt>
          <cx:pt idx="414">-0.0124182841859704</cx:pt>
          <cx:pt idx="415">-0.035953299919858399</cx:pt>
          <cx:pt idx="416">-0.041655513878082702</cx:pt>
          <cx:pt idx="417">-0.0099096947981608605</cx:pt>
          <cx:pt idx="418">-0.0030603102786069601</cx:pt>
          <cx:pt idx="419">0.000446873708367426</cx:pt>
          <cx:pt idx="420">-7.2252744567344803e-05</cx:pt>
          <cx:pt idx="421">-0.000218270041604643</cx:pt>
          <cx:pt idx="422">-0.00043493804109649898</cx:pt>
          <cx:pt idx="423">0.0088221821322438301</cx:pt>
          <cx:pt idx="424">0.035317923960726701</cx:pt>
          <cx:pt idx="425">0.0235786375970812</cx:pt>
          <cx:pt idx="426">0.025579946528055401</cx:pt>
          <cx:pt idx="427">0.0340412783419533</cx:pt>
          <cx:pt idx="428">0.029802531688191199</cx:pt>
          <cx:pt idx="429">0.0033978099844561098</cx:pt>
          <cx:pt idx="430">0.025930455127789</cx:pt>
          <cx:pt idx="431">-0.00459675912109279</cx:pt>
          <cx:pt idx="432">-0.022171811536711598</cx:pt>
          <cx:pt idx="433">-0.032613394776031701</cx:pt>
          <cx:pt idx="434">-0.022467382360172799</cx:pt>
          <cx:pt idx="435">-0.024193368552612199</cx:pt>
          <cx:pt idx="436">-0.00022917216401323901</cx:pt>
          <cx:pt idx="437">0.0175587659520598</cx:pt>
          <cx:pt idx="438">0.017514256804039199</cx:pt>
          <cx:pt idx="439">0.048779534640269399</cx:pt>
          <cx:pt idx="440">0.029105434362434901</cx:pt>
          <cx:pt idx="441">0.0023016021624582498</cx:pt>
          <cx:pt idx="442">-0.00075889055614391805</cx:pt>
          <cx:pt idx="443">-0.029099008566403101</cx:pt>
          <cx:pt idx="444">-0.039031253312328297</cx:pt>
          <cx:pt idx="445">-0.016337124224210599</cx:pt>
          <cx:pt idx="446">-0.0021227809873154398</cx:pt>
          <cx:pt idx="447">-0.000597849995023116</cx:pt>
          <cx:pt idx="448">0.00076137192907450998</cx:pt>
          <cx:pt idx="449">0.00088810103916997203</cx:pt>
          <cx:pt idx="450">-0.00020743961875213001</cx:pt>
          <cx:pt idx="451">0.0015797897597172399</cx:pt>
          <cx:pt idx="452">0.019778528428907202</cx:pt>
          <cx:pt idx="453">0.025908705046470502</cx:pt>
          <cx:pt idx="454">0.030840488792266502</cx:pt>
          <cx:pt idx="455">0.029849036214261999</cx:pt>
          <cx:pt idx="456">0.032051165724723697</cx:pt>
          <cx:pt idx="457">0.027948785900038398</cx:pt>
          <cx:pt idx="458">0.037645707856493099</cx:pt>
          <cx:pt idx="459">0.0282578212103618</cx:pt>
          <cx:pt idx="460">0.0261043681626573</cx:pt>
          <cx:pt idx="461">0.0119408171614954</cx:pt>
          <cx:pt idx="462">-0.0264335519448692</cx:pt>
          <cx:pt idx="463">-0.020581797200415999</cx:pt>
          <cx:pt idx="464">-0.010877513651631299</cx:pt>
          <cx:pt idx="465">0.0087316880003770903</cx:pt>
          <cx:pt idx="466">0.040730446527288702</cx:pt>
          <cx:pt idx="467">0.033730379531015001</cx:pt>
          <cx:pt idx="468">0.029878637106178899</cx:pt>
          <cx:pt idx="469">-0.0062530501175630197</cx:pt>
          <cx:pt idx="470">-0.0047939856342644497</cx:pt>
          <cx:pt idx="471">-0.030737930804866601</cx:pt>
          <cx:pt idx="472">-0.022987445332611701</cx:pt>
          <cx:pt idx="473">-0.015899088780420401</cx:pt>
          <cx:pt idx="474">-0.0039792676882042001</cx:pt>
          <cx:pt idx="475">-0.00050106233341303897</cx:pt>
          <cx:pt idx="476">0.000140114433379245</cx:pt>
          <cx:pt idx="477">8.5981960123415196e-05</cx:pt>
          <cx:pt idx="478">-0.00077265617386207896</cx:pt>
          <cx:pt idx="479">-0.0033620954113688902</cx:pt>
          <cx:pt idx="480">0.0024697666536780899</cx:pt>
          <cx:pt idx="481">0.0114181938035516</cx:pt>
          <cx:pt idx="482">0.0159761400102797</cx:pt>
          <cx:pt idx="483">0.037075241697786497</cx:pt>
          <cx:pt idx="484">0.0436477587908429</cx:pt>
          <cx:pt idx="485">0.023459160951346699</cx:pt>
          <cx:pt idx="486">0.056079975450592297</cx:pt>
          <cx:pt idx="487">0.044693513931554602</cx:pt>
          <cx:pt idx="488">0.030464638582103399</cx:pt>
          <cx:pt idx="489">0.012059363956284101</cx:pt>
          <cx:pt idx="490">-0.0098372141931706292</cx:pt>
          <cx:pt idx="491">0.020635282803433099</cx:pt>
          <cx:pt idx="492">0.0122505974583827</cx:pt>
          <cx:pt idx="493">0.013180326952568299</cx:pt>
          <cx:pt idx="494">0.034393737596809401</cx:pt>
          <cx:pt idx="495">0.0179079001279005</cx:pt>
          <cx:pt idx="496">0.00170482211532763</cx:pt>
          <cx:pt idx="497">-0.0082733232934227505</cx:pt>
          <cx:pt idx="498">-0.0104019447616152</cx:pt>
          <cx:pt idx="499">-0.027677766470353599</cx:pt>
          <cx:pt idx="500">-0.025698855296676499</cx:pt>
          <cx:pt idx="501">-0.013788591731844</cx:pt>
          <cx:pt idx="502">-0.00318887227436709</cx:pt>
          <cx:pt idx="503">-0.00094045352371442995</cx:pt>
          <cx:pt idx="504">-7.6588125684601499e-05</cx:pt>
          <cx:pt idx="505">-2.7689753329091899e-05</cx:pt>
          <cx:pt idx="506">-0.0021904763968128601</cx:pt>
          <cx:pt idx="507">-0.0093672564587321001</cx:pt>
          <cx:pt idx="508">-0.0091403164555782495</cx:pt>
          <cx:pt idx="509">0.000502158355742485</cx:pt>
          <cx:pt idx="510">0.0024437158269414302</cx:pt>
          <cx:pt idx="511">0.018639243736032401</cx:pt>
          <cx:pt idx="512">0.025985956657001</cx:pt>
          <cx:pt idx="513">0.00076196352664669505</cx:pt>
          <cx:pt idx="514">0.011436041149443301</cx:pt>
          <cx:pt idx="515">0.023469323742317701</cx:pt>
          <cx:pt idx="516">0.0072110757837898299</cx:pt>
          <cx:pt idx="517">0.023737577317474699</cx:pt>
          <cx:pt idx="518">0.0117200080114843</cx:pt>
          <cx:pt idx="519">0.016660830308677599</cx:pt>
          <cx:pt idx="520">0.0209898013561798</cx:pt>
          <cx:pt idx="521">0.025039757663450901</cx:pt>
          <cx:pt idx="522">0.0143203259601699</cx:pt>
          <cx:pt idx="523">0.016356121265154899</cx:pt>
          <cx:pt idx="524">0.0023705742025956502</cx:pt>
          <cx:pt idx="525">0.00142666851339267</cx:pt>
          <cx:pt idx="526">-0.024654870321319099</cx:pt>
          <cx:pt idx="527">-0.037324813449202097</cx:pt>
          <cx:pt idx="528">-0.0315497660691757</cx:pt>
          <cx:pt idx="529">-0.010096250437241199</cx:pt>
          <cx:pt idx="530">-0.00143133490358346</cx:pt>
          <cx:pt idx="531">2.8227439975120399e-05</cx:pt>
          <cx:pt idx="532">0.00041365997173609402</cx:pt>
          <cx:pt idx="533">0.000161414540047476</cx:pt>
          <cx:pt idx="534">-0.00083250127918384599</cx:pt>
          <cx:pt idx="535">-0.0105476102707674</cx:pt>
          <cx:pt idx="536">-0.0148357164640239</cx:pt>
          <cx:pt idx="537">-0.0087955283761456497</cx:pt>
          <cx:pt idx="538">-0.012697197964804599</cx:pt>
          <cx:pt idx="539">-0.0018199776462442399</cx:pt>
          <cx:pt idx="540">-0.0033028661425234698</cx:pt>
          <cx:pt idx="541">-0.0208668020003966</cx:pt>
          <cx:pt idx="542">-0.0244802490871322</cx:pt>
          <cx:pt idx="543">-0.019762498298432001</cx:pt>
          <cx:pt idx="544">-0.0336403947276009</cx:pt>
          <cx:pt idx="545">-0.0135938547384368</cx:pt>
          <cx:pt idx="546">-0.0021007577969946499</cx:pt>
          <cx:pt idx="547">-0.0023813022697840702</cx:pt>
          <cx:pt idx="548">0.0110393328395986</cx:pt>
          <cx:pt idx="549">0.0078045909208217098</cx:pt>
          <cx:pt idx="550">0.024347788907250201</cx:pt>
          <cx:pt idx="551">0.020613542353119001</cx:pt>
          <cx:pt idx="552">0.0065320124255902499</cx:pt>
          <cx:pt idx="553">-0.012124540986163499</cx:pt>
          <cx:pt idx="554">-0.034549345463602603</cx:pt>
          <cx:pt idx="555">-0.025909259063496101</cx:pt>
          <cx:pt idx="556">-0.015151042568435601</cx:pt>
          <cx:pt idx="557">-0.0068251690191785102</cx:pt>
          <cx:pt idx="558">-0.0010465961949158999</cx:pt>
          <cx:pt idx="559">-0.00071324752890592499</cx:pt>
          <cx:pt idx="560">0.00066637938041120496</cx:pt>
          <cx:pt idx="561">-0.00050592663299193401</cx:pt>
          <cx:pt idx="562">-0.0024950488077131101</cx:pt>
          <cx:pt idx="563">-0.011938001922187601</cx:pt>
          <cx:pt idx="564">-0.022062092992662201</cx:pt>
          <cx:pt idx="565">-0.019558980318681599</cx:pt>
          <cx:pt idx="566">-0.031256647741045598</cx:pt>
          <cx:pt idx="567">-0.030527632998966402</cx:pt>
          <cx:pt idx="568">-0.030053834793097201</cx:pt>
          <cx:pt idx="569">-0.052828959129057697</cx:pt>
          <cx:pt idx="570">-0.076803314556213406</cx:pt>
          <cx:pt idx="571">-0.069218680995785403</cx:pt>
          <cx:pt idx="572">-0.044671454658995698</cx:pt>
          <cx:pt idx="573">-0.0067210088534774498</cx:pt>
          <cx:pt idx="574">-0.013761584591096301</cx:pt>
          <cx:pt idx="575">-0.017763050365315902</cx:pt>
          <cx:pt idx="576">0.00109030127809417</cx:pt>
          <cx:pt idx="577">0.015076467901462699</cx:pt>
          <cx:pt idx="578">0.0123152324740738</cx:pt>
          <cx:pt idx="579">0.0029450597847153598</cx:pt>
          <cx:pt idx="580">-0.00314937979935641</cx:pt>
          <cx:pt idx="581">-0.0136654971796763</cx:pt>
          <cx:pt idx="582">-0.0235874558176002</cx:pt>
          <cx:pt idx="583">-0.014824808431688499</cx:pt>
          <cx:pt idx="584">0.00213246452703227</cx:pt>
          <cx:pt idx="585">0.000215802811552012</cx:pt>
          <cx:pt idx="586">-0.00067487711702351604</cx:pt>
          <cx:pt idx="587">-0.000201816780787779</cx:pt>
          <cx:pt idx="588">0.00095728255022943499</cx:pt>
          <cx:pt idx="589">-0.00013198607847507299</cx:pt>
          <cx:pt idx="590">-0.00167029462249956</cx:pt>
          <cx:pt idx="591">-0.0105936011012875</cx:pt>
          <cx:pt idx="592">-0.019616697185584401</cx:pt>
          <cx:pt idx="593">-0.022196200228823602</cx:pt>
          <cx:pt idx="594">-0.023381385386266999</cx:pt>
          <cx:pt idx="595">-0.0262773603024141</cx:pt>
          <cx:pt idx="596">-0.030672370993909001</cx:pt>
          <cx:pt idx="597">-0.051191247354603002</cx:pt>
          <cx:pt idx="598">-0.066079005698081894</cx:pt>
          <cx:pt idx="599">-0.042232315305001399</cx:pt>
          <cx:pt idx="600">0.010923552238936001</cx:pt>
          <cx:pt idx="601">0.0117671029987205</cx:pt>
          <cx:pt idx="602">-0.0109562253036981</cx:pt>
          <cx:pt idx="603">-0.034313099292534198</cx:pt>
          <cx:pt idx="604">-0.00077173048270838995</cx:pt>
          <cx:pt idx="605">-0.0108571513531609</cx:pt>
          <cx:pt idx="606">0.0050795588244667402</cx:pt>
          <cx:pt idx="607">-0.0083338900600889998</cx:pt>
          <cx:pt idx="608">-0.00065994824471306995</cx:pt>
          <cx:pt idx="609">0.00346558746944015</cx:pt>
          <cx:pt idx="610">-0.0069417530235148499</cx:pt>
          <cx:pt idx="611">-0.0106878375483405</cx:pt>
          <cx:pt idx="612">0.0034403190420013198</cx:pt>
          <cx:pt idx="613">-0.00270734455445061</cx:pt>
          <cx:pt idx="614">-0.0041456898847957403</cx:pt>
          <cx:pt idx="615">-0.00027392169172205501</cx:pt>
          <cx:pt idx="616">-0.00100713749182928</cx:pt>
          <cx:pt idx="617">0.00016403116306405</cx:pt>
          <cx:pt idx="618">-0.0021004713956198598</cx:pt>
          <cx:pt idx="619">-0.0092106855732735707</cx:pt>
          <cx:pt idx="620">-0.016682601769916199</cx:pt>
          <cx:pt idx="621">-0.021501049537970801</cx:pt>
          <cx:pt idx="622">-0.020951184553114899</cx:pt>
          <cx:pt idx="623">-0.023516211432513399</cx:pt>
          <cx:pt idx="624">-0.0285311235182103</cx:pt>
          <cx:pt idx="625">-0.0474170363875051</cx:pt>
          <cx:pt idx="626">-0.0258175680007772</cx:pt>
          <cx:pt idx="627">0.0067382898724176899</cx:pt>
          <cx:pt idx="628">0.032584021979748301</cx:pt>
          <cx:pt idx="629">0.0093295705645553804</cx:pt>
          <cx:pt idx="630">-0.00584637643776927</cx:pt>
          <cx:pt idx="631">-0.028824142630275999</cx:pt>
          <cx:pt idx="632">-0.025196616766765299</cx:pt>
          <cx:pt idx="633">-0.029801397426365801</cx:pt>
          <cx:pt idx="634">-0.0147112531575741</cx:pt>
          <cx:pt idx="635">-0.0118860472538839</cx:pt>
          <cx:pt idx="636">0.0044089422133407902</cx:pt>
          <cx:pt idx="637">0.0050473495531480096</cx:pt>
          <cx:pt idx="638">0.0080740538174416399</cx:pt>
          <cx:pt idx="639">-0.00056674704363754902</cx:pt>
          <cx:pt idx="640">0.0032790640302177701</cx:pt>
          <cx:pt idx="641">0.0020724009986622699</cx:pt>
          <cx:pt idx="642">0.000322808303758532</cx:pt>
          <cx:pt idx="643">6.9986689284647402e-05</cx:pt>
          <cx:pt idx="644">0.000253410589857995</cx:pt>
          <cx:pt idx="645">-4.29467320481371e-05</cx:pt>
          <cx:pt idx="646">-0.0022397143320655498</cx:pt>
          <cx:pt idx="647">-0.0059837105146214502</cx:pt>
          <cx:pt idx="648">-0.0112018731371897</cx:pt>
          <cx:pt idx="649">-0.0133659559730969</cx:pt>
          <cx:pt idx="650">-0.0089461014619658698</cx:pt>
          <cx:pt idx="651">-0.0092936393435197502</cx:pt>
          <cx:pt idx="652">-0.024749757450482201</cx:pt>
          <cx:pt idx="653">-0.038399689041667899</cx:pt>
          <cx:pt idx="654">-0.0145848844229046</cx:pt>
          <cx:pt idx="655">0.014400553362394</cx:pt>
          <cx:pt idx="656">0.010960549235271899</cx:pt>
          <cx:pt idx="657">-0.015726353308837999</cx:pt>
          <cx:pt idx="658">-0.016389271627681501</cx:pt>
          <cx:pt idx="659">-0.0190669149730129</cx:pt>
          <cx:pt idx="660">-0.022747825657913199</cx:pt>
          <cx:pt idx="661">-0.026874266081842499</cx:pt>
          <cx:pt idx="662">-0.025419528714478699</cx:pt>
          <cx:pt idx="663">-0.0131760804490915</cx:pt>
          <cx:pt idx="664">0.0121905830548758</cx:pt>
          <cx:pt idx="665">0.018128921976279699</cx:pt>
          <cx:pt idx="666">0.0118143753154435</cx:pt>
          <cx:pt idx="667">0.00128883052648621</cx:pt>
          <cx:pt idx="668">0.0029870018472511</cx:pt>
          <cx:pt idx="669">0.0015792554924292099</cx:pt>
          <cx:pt idx="670">0.000315534420936463</cx:pt>
          <cx:pt idx="671">-0.00051047386223888901</cx:pt>
          <cx:pt idx="672">-0.00015951460847019901</cx:pt>
          <cx:pt idx="673">0.00015478810909607299</cx:pt>
          <cx:pt idx="674">-0.00036397599096857</cx:pt>
          <cx:pt idx="675">0.00010988556661398601</cx:pt>
          <cx:pt idx="676">0.0024939708194745302</cx:pt>
          <cx:pt idx="677">0.0042082685934340903</cx:pt>
          <cx:pt idx="678">0.0071555784815321198</cx:pt>
          <cx:pt idx="679">0.0150936979891309</cx:pt>
          <cx:pt idx="680">0.018517894407552901</cx:pt>
          <cx:pt idx="681">-0.00054479298321887199</cx:pt>
          <cx:pt idx="682">0.00626140557793263</cx:pt>
          <cx:pt idx="683">0.036949555735863303</cx:pt>
          <cx:pt idx="684">0.022219911508691698</cx:pt>
          <cx:pt idx="685">-0.0018187813150989599</cx:pt>
          <cx:pt idx="686">-0.0048853295131369703</cx:pt>
          <cx:pt idx="687">-0.0070246947285312203</cx:pt>
          <cx:pt idx="688">-0.0086690503998414492</cx:pt>
          <cx:pt idx="689">-0.019737335944950401</cx:pt>
          <cx:pt idx="690">-0.025558739895290498</cx:pt>
          <cx:pt idx="691">-0.0012365753589025799</cx:pt>
          <cx:pt idx="692">0.022201357061144501</cx:pt>
          <cx:pt idx="693">0.024261009069747101</cx:pt>
          <cx:pt idx="694">0.016068926205912298</cx:pt>
          <cx:pt idx="695">0.0084687741137346902</cx:pt>
          <cx:pt idx="696">-0.0021180592707948499</cx:pt>
          <cx:pt idx="697">-0.0012165415689349101</cx:pt>
          <cx:pt idx="698">-0.000527940185333555</cx:pt>
          <cx:pt idx="699">-0.00103494701515607</cx:pt>
          <cx:pt idx="700">0.00023763561540421</cx:pt>
          <cx:pt idx="701">-0.00026440201505272502</cx:pt>
          <cx:pt idx="702">0.00054052980504593095</cx:pt>
          <cx:pt idx="703">-6.4110594015412699e-05</cx:pt>
          <cx:pt idx="704">0.0028364434858415099</cx:pt>
          <cx:pt idx="705">0.0080663447585340303</cx:pt>
          <cx:pt idx="706">0.0057127160425256398</cx:pt>
          <cx:pt idx="707">0.0075088632928816002</cx:pt>
          <cx:pt idx="708">0.0087093870797136895</cx:pt>
          <cx:pt idx="709">0.0090835355264040699</cx:pt>
          <cx:pt idx="710">0.012397468171515399</cx:pt>
          <cx:pt idx="711">0.018779328926478201</cx:pt>
          <cx:pt idx="712">-0.0020926961980465902</cx:pt>
          <cx:pt idx="713">0.00071901170165103803</cx:pt>
          <cx:pt idx="714">0.00037875254961101501</cx:pt>
          <cx:pt idx="715">-0.0088842202145019995</cx:pt>
          <cx:pt idx="716">-0.0076223080745720304</cx:pt>
          <cx:pt idx="717">-0.0101283082530855</cx:pt>
          <cx:pt idx="718">-0.0025192727432627902</cx:pt>
          <cx:pt idx="719">-0.0057499907705543599</cx:pt>
          <cx:pt idx="720">0.011284539664592501</cx:pt>
          <cx:pt idx="721">0.0112506402690593</cx:pt>
          <cx:pt idx="722">-7.0065792116527902e-05</cx:pt>
          <cx:pt idx="723">-0.0017887787821950999</cx:pt>
          <cx:pt idx="724">-0.0027865786750437401</cx:pt>
          <cx:pt idx="725">-0.00027674543008754501</cx:pt>
          <cx:pt idx="726">0.00088863826793807903</cx:pt>
          <cx:pt idx="727">0.00033727684658599099</cx:pt>
          <cx:pt idx="728">0.0003469172959347</cx:pt>
          <cx:pt idx="729">0.00043170884377921999</cx:pt>
          <cx:pt idx="730">0.00018648642949805201</cx:pt>
          <cx:pt idx="731">-0.000144247276285097</cx:pt>
          <cx:pt idx="732">0.00095974214697891003</cx:pt>
          <cx:pt idx="733">0.0051527049284714804</cx:pt>
          <cx:pt idx="734">0.0094302046801419005</cx:pt>
          <cx:pt idx="735">0.0082832192844741002</cx:pt>
          <cx:pt idx="736">0.0104085620064365</cx:pt>
          <cx:pt idx="737">0.0155031481466626</cx:pt>
          <cx:pt idx="738">0.0154199283611325</cx:pt>
          <cx:pt idx="739">0.010702207032046201</cx:pt>
          <cx:pt idx="740">0.011671962450102</cx:pt>
          <cx:pt idx="741">0.0153103723830737</cx:pt>
          <cx:pt idx="742">0.0171034634041674</cx:pt>
          <cx:pt idx="743">0.013940353967578799</cx:pt>
          <cx:pt idx="744">0.0114088685272159</cx:pt>
          <cx:pt idx="745">0.0067011103133787697</cx:pt>
          <cx:pt idx="746">0.00311983274189814</cx:pt>
          <cx:pt idx="747">0.00087554989493011904</cx:pt>
          <cx:pt idx="748">0.0059958755251100703</cx:pt>
          <cx:pt idx="749">0.0082885300228380705</cx:pt>
          <cx:pt idx="750">0.0022868708622248799</cx:pt>
          <cx:pt idx="751">0.00068287321362912596</cx:pt>
          <cx:pt idx="752">0.000314575253015817</cx:pt>
          <cx:pt idx="753">0.00022146264810949301</cx:pt>
          <cx:pt idx="754">7.7091115077683003e-05</cx:pt>
          <cx:pt idx="755">0.00031312175191541998</cx:pt>
          <cx:pt idx="756">-0.00039181048391994001</cx:pt>
          <cx:pt idx="757">0.000417415345189328</cx:pt>
          <cx:pt idx="758">0.00021189687052023301</cx:pt>
          <cx:pt idx="759">-0.00010245968220075</cx:pt>
          <cx:pt idx="760">0.00047892916628940099</cx:pt>
          <cx:pt idx="761">0.00105415869576869</cx:pt>
          <cx:pt idx="762">-0.00019965094674222799</cx:pt>
          <cx:pt idx="763">0.00077917886276948601</cx:pt>
          <cx:pt idx="764">0.00034088947824020501</cx:pt>
          <cx:pt idx="765">0.0012441355818287401</cx:pt>
          <cx:pt idx="766">-0.00101687948823926</cx:pt>
          <cx:pt idx="767">-0.00044277731032691103</cx:pt>
          <cx:pt idx="768">5.2554934831411898e-05</cx:pt>
          <cx:pt idx="769">0.00148891424676003</cx:pt>
          <cx:pt idx="770">0.00396658318027135</cx:pt>
          <cx:pt idx="771">0.0023983295184403898</cx:pt>
          <cx:pt idx="772">0.0021644960741754398</cx:pt>
          <cx:pt idx="773">0.00052756328315297805</cx:pt>
          <cx:pt idx="774">-0.00032514315043265002</cx:pt>
          <cx:pt idx="775">0.0013976458640801799</cx:pt>
          <cx:pt idx="776">0.00236692500407539</cx:pt>
          <cx:pt idx="777">0.00089937683346968304</cx:pt>
          <cx:pt idx="778">0.0021460908830277501</cx:pt>
          <cx:pt idx="779">0.00050024718801491396</cx:pt>
          <cx:pt idx="780">0.00032268066107427003</cx:pt>
          <cx:pt idx="781">0.00019327688734146101</cx:pt>
          <cx:pt idx="782">-0.00040959114551190803</cx:pt>
          <cx:pt idx="783">0.000174582251357472</cx:pt>
          <cx:pt idx="784">0.00021336291092248426</cx:pt>
          <cx:pt idx="785">-0.0032318040172880751</cx:pt>
          <cx:pt idx="786">-0.0038634410980332001</cx:pt>
          <cx:pt idx="787">-0.001620959306920685</cx:pt>
          <cx:pt idx="788">-0.0049464888696856999</cx:pt>
          <cx:pt idx="789">-0.0047025307727538252</cx:pt>
          <cx:pt idx="790">-0.0056434087108836002</cx:pt>
          <cx:pt idx="791">-0.0039291848222358754</cx:pt>
          <cx:pt idx="792">-7.2658018125057493e-05</cx:pt>
          <cx:pt idx="793">0.0043938597827454249</cx:pt>
          <cx:pt idx="794">0.0056491740142713999</cx:pt>
          <cx:pt idx="795">0.0063112058976776001</cx:pt>
          <cx:pt idx="796">0.0063192316821011748</cx:pt>
          <cx:pt idx="797">0.003691563870824725</cx:pt>
          <cx:pt idx="798">0.0092520347542454744</cx:pt>
          <cx:pt idx="799">0.0060820095154885253</cx:pt>
          <cx:pt idx="800">0.003839710643159475</cx:pt>
          <cx:pt idx="801">-0.0016179883046279475</cx:pt>
          <cx:pt idx="802">-0.0025888731399640748</cx:pt>
          <cx:pt idx="803">-0.00176771294188628</cx:pt>
          <cx:pt idx="804">0.0017036989452773024</cx:pt>
          <cx:pt idx="805">0.00013878234920350926</cx:pt>
          <cx:pt idx="806">-0.0016421759890585699</cx:pt>
          <cx:pt idx="807">0.00015975038035410426</cx:pt>
          <cx:pt idx="808">5.4339652306969002e-05</cx:pt>
          <cx:pt idx="809">-0.00036771335914271999</cx:pt>
          <cx:pt idx="810">9.8330213991722754e-05</cx:pt>
          <cx:pt idx="811">0.00034619639686580498</cx:pt>
          <cx:pt idx="812">0.00057205422767128754</cx:pt>
          <cx:pt idx="813">-0.0030015724862003752</cx:pt>
          <cx:pt idx="814">-0.0020101706024977951</cx:pt>
          <cx:pt idx="815">-0.00050282365589118252</cx:pt>
          <cx:pt idx="816">-0.0047571997119222999</cx:pt>
          <cx:pt idx="817">-0.0037817981506406998</cx:pt>
          <cx:pt idx="818">-0.0065230580973329247</cx:pt>
          <cx:pt idx="819">-0.0017520411170407276</cx:pt>
          <cx:pt idx="820">0.0039224443153340503</cx:pt>
          <cx:pt idx="821">0.00082753378013455253</cx:pt>
          <cx:pt idx="822">0.0065841918490115248</cx:pt>
          <cx:pt idx="823">0.0062950906172732496</cx:pt>
          <cx:pt idx="824">-0.00072975919400575749</cx:pt>
          <cx:pt idx="825">-0.0061653777683197747</cx:pt>
          <cx:pt idx="826">0.00055244026795614996</cx:pt>
          <cx:pt idx="827">0.0041852022788367747</cx:pt>
          <cx:pt idx="828">0.0018337119364994325</cx:pt>
          <cx:pt idx="829">0.00032299811913726251</cx:pt>
          <cx:pt idx="830">0.0028805764554841748</cx:pt>
          <cx:pt idx="831">-0.0035342439460400751</cx:pt>
          <cx:pt idx="832">-0.0058714680664044248</cx:pt>
          <cx:pt idx="833">-0.0007001958221164625</cx:pt>
          <cx:pt idx="834">-0.00115956351422167</cx:pt>
          <cx:pt idx="835">-0.00038759582612462999</cx:pt>
          <cx:pt idx="836">-0.00013599686154437874</cx:pt>
          <cx:pt idx="837">-2.8270331549538751e-05</cx:pt>
          <cx:pt idx="838">0.000101587170476847</cx:pt>
          <cx:pt idx="839">0.00022057402369744976</cx:pt>
          <cx:pt idx="840">0.0002375227487296555</cx:pt>
          <cx:pt idx="841">-0.0011786020189411999</cx:pt>
          <cx:pt idx="842">-0.0013682966664893925</cx:pt>
          <cx:pt idx="843">9.2585793815968005e-05</cx:pt>
          <cx:pt idx="844">-0.0062894790662953249</cx:pt>
          <cx:pt idx="845">-0.0069984933327783497</cx:pt>
          <cx:pt idx="846">-0.00097876686886864506</cx:pt>
          <cx:pt idx="847">-0.00046786718510123248</cx:pt>
          <cx:pt idx="848">-0.0016176118871310801</cx:pt>
          <cx:pt idx="849">-0.0059339024746011002</cx:pt>
          <cx:pt idx="850">0.00036835818187640749</cx:pt>
          <cx:pt idx="851">-0.0033374020147580999</cx:pt>
          <cx:pt idx="852">-0.0062582423672386247</cx:pt>
          <cx:pt idx="853">-0.0040816317780466996</cx:pt>
          <cx:pt idx="854">0.0060145596386222003</cx:pt>
          <cx:pt idx="855">0.0090167362688324502</cx:pt>
          <cx:pt idx="856">0.0091575991186970251</cx:pt>
          <cx:pt idx="857">0.0065115946239666751</cx:pt>
          <cx:pt idx="858">0.0016444613799396349</cx:pt>
          <cx:pt idx="859">-0.0044002436238028001</cx:pt>
          <cx:pt idx="860">-0.0074208897773167751</cx:pt>
          <cx:pt idx="861">-0.0066703244730493246</cx:pt>
          <cx:pt idx="862">-0.0028164958496712999</cx:pt>
          <cx:pt idx="863">-0.00123500670875443</cx:pt>
          <cx:pt idx="864">-2.7591453589399501e-05</cx:pt>
          <cx:pt idx="865">8.1386717826559e-05</cx:pt>
          <cx:pt idx="866">-0.00013193319215591324</cx:pt>
          <cx:pt idx="867">0.0004897264302885575</cx:pt>
          <cx:pt idx="868">-0.00014113749362475275</cx:pt>
          <cx:pt idx="869">-0.0018923911711627749</cx:pt>
          <cx:pt idx="870">-0.0019474237121132876</cx:pt>
          <cx:pt idx="871">-0.0038825567585246499</cx:pt>
          <cx:pt idx="872">-0.0066246988335355497</cx:pt>
          <cx:pt idx="873">-0.0067202634113770251</cx:pt>
          <cx:pt idx="874">-0.00022433603350944525</cx:pt>
          <cx:pt idx="875">-0.0043935086563036</cx:pt>
          <cx:pt idx="876">-0.0098170192645246242</cx:pt>
          <cx:pt idx="877">-0.0061483885128180748</cx:pt>
          <cx:pt idx="878">-0.010072508298051151</cx:pt>
          <cx:pt idx="879">-0.014402673265195724</cx:pt>
          <cx:pt idx="880">-0.0054096806845161504</cx:pt>
          <cx:pt idx="881">0.00025797350303187</cx:pt>
          <cx:pt idx="882">0.0066206184827813748</cx:pt>
          <cx:pt idx="883">0.0069746314164964504</cx:pt>
          <cx:pt idx="884">0.00021336291092248426</cx:pt>
          <cx:pt idx="885">-0.0032318040172880751</cx:pt>
          <cx:pt idx="886">-0.0038634410980332001</cx:pt>
          <cx:pt idx="887">-0.001620959306920685</cx:pt>
          <cx:pt idx="888">-0.0049464888696856999</cx:pt>
          <cx:pt idx="889">-0.0047025307727538252</cx:pt>
          <cx:pt idx="890">-0.0056434087108836002</cx:pt>
          <cx:pt idx="891">-0.0039291848222358754</cx:pt>
          <cx:pt idx="892">-7.2658018125057493e-05</cx:pt>
          <cx:pt idx="893">0.0043938597827454249</cx:pt>
          <cx:pt idx="894">0.0056491740142713999</cx:pt>
          <cx:pt idx="895">0.0063112058976776001</cx:pt>
          <cx:pt idx="896">0.0063192316821011748</cx:pt>
          <cx:pt idx="897">0.003691563870824725</cx:pt>
          <cx:pt idx="898">0.0092520347542454744</cx:pt>
          <cx:pt idx="899">0.0060820095154885253</cx:pt>
          <cx:pt idx="900">0.003839710643159475</cx:pt>
          <cx:pt idx="901">-0.0016179883046279475</cx:pt>
          <cx:pt idx="902">-0.0025888731399640748</cx:pt>
          <cx:pt idx="903">-0.00176771294188628</cx:pt>
          <cx:pt idx="904">0.0017036989452773024</cx:pt>
          <cx:pt idx="905">0.00013878234920350926</cx:pt>
          <cx:pt idx="906">-0.0016421759890585699</cx:pt>
          <cx:pt idx="907">0.00015975038035410426</cx:pt>
          <cx:pt idx="908">5.4339652306969002e-05</cx:pt>
          <cx:pt idx="909">-0.00036771335914271999</cx:pt>
          <cx:pt idx="910">9.8330213991722754e-05</cx:pt>
          <cx:pt idx="911">0.00034619639686580498</cx:pt>
          <cx:pt idx="912">0.00057205422767128754</cx:pt>
          <cx:pt idx="913">-0.0030015724862003752</cx:pt>
          <cx:pt idx="914">-0.0020101706024977951</cx:pt>
          <cx:pt idx="915">-0.00050282365589118252</cx:pt>
          <cx:pt idx="916">-0.0047571997119222999</cx:pt>
          <cx:pt idx="917">-0.0037817981506406998</cx:pt>
          <cx:pt idx="918">-0.0065230580973329247</cx:pt>
          <cx:pt idx="919">-0.0017520411170407276</cx:pt>
          <cx:pt idx="920">0.0039224443153340503</cx:pt>
          <cx:pt idx="921">0.00082753378013455253</cx:pt>
          <cx:pt idx="922">0.0065841918490115248</cx:pt>
          <cx:pt idx="923">0.0062950906172732496</cx:pt>
          <cx:pt idx="924">-0.00072975919400575749</cx:pt>
          <cx:pt idx="925">-0.0061653777683197747</cx:pt>
          <cx:pt idx="926">0.00055244026795614996</cx:pt>
          <cx:pt idx="927">0.0041852022788367747</cx:pt>
          <cx:pt idx="928">0.0018337119364994325</cx:pt>
          <cx:pt idx="929">0.00032299811913726251</cx:pt>
          <cx:pt idx="930">0.0028805764554841748</cx:pt>
          <cx:pt idx="931">-0.0035342439460400751</cx:pt>
          <cx:pt idx="932">-0.0058714680664044248</cx:pt>
          <cx:pt idx="933">-0.0007001958221164625</cx:pt>
          <cx:pt idx="934">-0.00115956351422167</cx:pt>
          <cx:pt idx="935">-0.00038759582612462999</cx:pt>
          <cx:pt idx="936">-0.00013599686154437874</cx:pt>
          <cx:pt idx="937">-2.8270331549538751e-05</cx:pt>
          <cx:pt idx="938">0.000101587170476847</cx:pt>
          <cx:pt idx="939">0.00022057402369744976</cx:pt>
          <cx:pt idx="940">0.0002375227487296555</cx:pt>
          <cx:pt idx="941">-0.0011786020189411999</cx:pt>
          <cx:pt idx="942">-0.0013682966664893925</cx:pt>
          <cx:pt idx="943">9.2585793815968005e-05</cx:pt>
          <cx:pt idx="944">-0.0062894790662953249</cx:pt>
          <cx:pt idx="945">-0.0069984933327783497</cx:pt>
          <cx:pt idx="946">-0.00097876686886864506</cx:pt>
          <cx:pt idx="947">-0.00046786718510123248</cx:pt>
          <cx:pt idx="948">-0.0016176118871310801</cx:pt>
          <cx:pt idx="949">-0.0059339024746011002</cx:pt>
          <cx:pt idx="950">0.00036835818187640749</cx:pt>
          <cx:pt idx="951">-0.0033374020147580999</cx:pt>
          <cx:pt idx="952">-0.0062582423672386247</cx:pt>
          <cx:pt idx="953">-0.0040816317780466996</cx:pt>
          <cx:pt idx="954">0.0060145596386222003</cx:pt>
          <cx:pt idx="955">0.0090167362688324502</cx:pt>
          <cx:pt idx="956">0.0091575991186970251</cx:pt>
          <cx:pt idx="957">0.0065115946239666751</cx:pt>
          <cx:pt idx="958">0.0016444613799396349</cx:pt>
          <cx:pt idx="959">-0.0044002436238028001</cx:pt>
          <cx:pt idx="960">-0.0074208897773167751</cx:pt>
          <cx:pt idx="961">-0.0066703244730493246</cx:pt>
          <cx:pt idx="962">-0.0028164958496712999</cx:pt>
          <cx:pt idx="963">-0.00123500670875443</cx:pt>
          <cx:pt idx="964">-2.7591453589399501e-05</cx:pt>
          <cx:pt idx="965">8.1386717826559e-05</cx:pt>
          <cx:pt idx="966">-0.00013193319215591324</cx:pt>
          <cx:pt idx="967">0.0004897264302885575</cx:pt>
          <cx:pt idx="968">-0.00014113749362475275</cx:pt>
          <cx:pt idx="969">-0.0018923911711627749</cx:pt>
          <cx:pt idx="970">-0.0019474237121132876</cx:pt>
          <cx:pt idx="971">-0.0038825567585246499</cx:pt>
          <cx:pt idx="972">-0.0066246988335355497</cx:pt>
          <cx:pt idx="973">-0.0067202634113770251</cx:pt>
          <cx:pt idx="974">-0.00022433603350944525</cx:pt>
          <cx:pt idx="975">-0.0043935086563036</cx:pt>
          <cx:pt idx="976">-0.0098170192645246242</cx:pt>
          <cx:pt idx="977">-0.0061483885128180748</cx:pt>
          <cx:pt idx="978">-0.010072508298051151</cx:pt>
          <cx:pt idx="979">-0.014402673265195724</cx:pt>
          <cx:pt idx="980">-0.0054096806845161504</cx:pt>
          <cx:pt idx="981">0.00025797350303187</cx:pt>
          <cx:pt idx="982">0.0066206184827813748</cx:pt>
          <cx:pt idx="983">0.0069746314164964504</cx:pt>
          <cx:pt idx="984">0.00021336291092248426</cx:pt>
          <cx:pt idx="985">-0.0032318040172880751</cx:pt>
          <cx:pt idx="986">-0.0038634410980332001</cx:pt>
          <cx:pt idx="987">-0.001620959306920685</cx:pt>
          <cx:pt idx="988">-0.0049464888696856999</cx:pt>
          <cx:pt idx="989">-0.0047025307727538252</cx:pt>
          <cx:pt idx="990">-0.0056434087108836002</cx:pt>
          <cx:pt idx="991">-0.0039291848222358754</cx:pt>
          <cx:pt idx="992">-7.2658018125057493e-05</cx:pt>
          <cx:pt idx="993">0.0043938597827454249</cx:pt>
          <cx:pt idx="994">0.0056491740142713999</cx:pt>
          <cx:pt idx="995">0.0063112058976776001</cx:pt>
          <cx:pt idx="996">0.0063192316821011748</cx:pt>
          <cx:pt idx="997">0.003691563870824725</cx:pt>
          <cx:pt idx="998">0.0092520347542454744</cx:pt>
          <cx:pt idx="999">0.0060820095154885253</cx:pt>
          <cx:pt idx="1000">0.003839710643159475</cx:pt>
          <cx:pt idx="1001">-0.0016179883046279475</cx:pt>
          <cx:pt idx="1002">-0.0025888731399640748</cx:pt>
          <cx:pt idx="1003">-0.00176771294188628</cx:pt>
          <cx:pt idx="1004">0.0017036989452773024</cx:pt>
          <cx:pt idx="1005">0.00013878234920350926</cx:pt>
          <cx:pt idx="1006">-0.0016421759890585699</cx:pt>
          <cx:pt idx="1007">0.00015975038035410426</cx:pt>
          <cx:pt idx="1008">5.4339652306969002e-05</cx:pt>
          <cx:pt idx="1009">-0.00036771335914271999</cx:pt>
          <cx:pt idx="1010">9.8330213991722754e-05</cx:pt>
          <cx:pt idx="1011">0.00034619639686580498</cx:pt>
          <cx:pt idx="1012">0.00057205422767128754</cx:pt>
          <cx:pt idx="1013">-0.0030015724862003752</cx:pt>
          <cx:pt idx="1014">-0.0020101706024977951</cx:pt>
          <cx:pt idx="1015">-0.00050282365589118252</cx:pt>
          <cx:pt idx="1016">-0.0047571997119222999</cx:pt>
          <cx:pt idx="1017">-0.0037817981506406998</cx:pt>
          <cx:pt idx="1018">-0.0065230580973329247</cx:pt>
          <cx:pt idx="1019">-0.0017520411170407276</cx:pt>
          <cx:pt idx="1020">0.0039224443153340503</cx:pt>
          <cx:pt idx="1021">0.00082753378013455253</cx:pt>
          <cx:pt idx="1022">0.0065841918490115248</cx:pt>
          <cx:pt idx="1023">0.0062950906172732496</cx:pt>
          <cx:pt idx="1024">-0.00072975919400575749</cx:pt>
          <cx:pt idx="1025">-0.0061653777683197747</cx:pt>
          <cx:pt idx="1026">0.00055244026795614996</cx:pt>
          <cx:pt idx="1027">0.0041852022788367747</cx:pt>
          <cx:pt idx="1028">0.0018337119364994325</cx:pt>
          <cx:pt idx="1029">0.00032299811913726251</cx:pt>
          <cx:pt idx="1030">0.0028805764554841748</cx:pt>
          <cx:pt idx="1031">-0.0035342439460400751</cx:pt>
          <cx:pt idx="1032">-0.0058714680664044248</cx:pt>
          <cx:pt idx="1033">-0.0007001958221164625</cx:pt>
          <cx:pt idx="1034">-0.00115956351422167</cx:pt>
          <cx:pt idx="1035">-0.00038759582612462999</cx:pt>
          <cx:pt idx="1036">-0.00013599686154437874</cx:pt>
          <cx:pt idx="1037">-2.8270331549538751e-05</cx:pt>
          <cx:pt idx="1038">0.000101587170476847</cx:pt>
          <cx:pt idx="1039">0.00022057402369744976</cx:pt>
          <cx:pt idx="1040">0.0002375227487296555</cx:pt>
          <cx:pt idx="1041">-0.0011786020189411999</cx:pt>
          <cx:pt idx="1042">-0.0013682966664893925</cx:pt>
          <cx:pt idx="1043">9.2585793815968005e-05</cx:pt>
          <cx:pt idx="1044">-0.0062894790662953249</cx:pt>
          <cx:pt idx="1045">-0.0069984933327783497</cx:pt>
          <cx:pt idx="1046">-0.00097876686886864506</cx:pt>
          <cx:pt idx="1047">-0.00046786718510123248</cx:pt>
          <cx:pt idx="1048">-0.0016176118871310801</cx:pt>
          <cx:pt idx="1049">-0.0059339024746011002</cx:pt>
          <cx:pt idx="1050">0.00036835818187640749</cx:pt>
          <cx:pt idx="1051">-0.0033374020147580999</cx:pt>
          <cx:pt idx="1052">-0.0062582423672386247</cx:pt>
          <cx:pt idx="1053">-0.0040816317780466996</cx:pt>
          <cx:pt idx="1054">0.0060145596386222003</cx:pt>
          <cx:pt idx="1055">0.0090167362688324502</cx:pt>
          <cx:pt idx="1056">0.0091575991186970251</cx:pt>
          <cx:pt idx="1057">0.0065115946239666751</cx:pt>
          <cx:pt idx="1058">0.0016444613799396349</cx:pt>
          <cx:pt idx="1059">-0.0044002436238028001</cx:pt>
          <cx:pt idx="1060">-0.0074208897773167751</cx:pt>
          <cx:pt idx="1061">-0.0066703244730493246</cx:pt>
          <cx:pt idx="1062">-0.0028164958496712999</cx:pt>
          <cx:pt idx="1063">-0.00123500670875443</cx:pt>
          <cx:pt idx="1064">-2.7591453589399501e-05</cx:pt>
          <cx:pt idx="1065">8.1386717826559e-05</cx:pt>
          <cx:pt idx="1066">-0.00013193319215591324</cx:pt>
          <cx:pt idx="1067">0.0004897264302885575</cx:pt>
          <cx:pt idx="1068">-0.00014113749362475275</cx:pt>
          <cx:pt idx="1069">-0.0018923911711627749</cx:pt>
          <cx:pt idx="1070">-0.0019474237121132876</cx:pt>
          <cx:pt idx="1071">-0.0038825567585246499</cx:pt>
          <cx:pt idx="1072">-0.0066246988335355497</cx:pt>
          <cx:pt idx="1073">-0.0067202634113770251</cx:pt>
          <cx:pt idx="1074">-0.00022433603350944525</cx:pt>
          <cx:pt idx="1075">-0.0043935086563036</cx:pt>
          <cx:pt idx="1076">-0.0098170192645246242</cx:pt>
          <cx:pt idx="1077">-0.0061483885128180748</cx:pt>
          <cx:pt idx="1078">-0.010072508298051151</cx:pt>
          <cx:pt idx="1079">-0.014402673265195724</cx:pt>
          <cx:pt idx="1080">-0.0054096806845161504</cx:pt>
          <cx:pt idx="1081">0.00025797350303187</cx:pt>
          <cx:pt idx="1082">0.0066206184827813748</cx:pt>
          <cx:pt idx="1083">0.0069746314164964504</cx:pt>
        </cx:lvl>
      </cx:numDim>
    </cx:data>
    <cx:data id="45">
      <cx:numDim type="val">
        <cx:f>Sheet2!$AT$1:$AT$1084</cx:f>
        <cx:lvl ptCount="1084" formatCode="G/通用格式">
          <cx:pt idx="0">0.00048980691129424196</cx:pt>
          <cx:pt idx="1">-5.9488443946164896e-06</cx:pt>
          <cx:pt idx="2">-0.00016106744342128001</cx:pt>
          <cx:pt idx="3">0.00024535226795419302</cx:pt>
          <cx:pt idx="4">0.00023924825998816501</cx:pt>
          <cx:pt idx="5">0.00096774392505493301</cx:pt>
          <cx:pt idx="6">-0.00054058072315606197</cx:pt>
          <cx:pt idx="7">-0.00039982478030619299</cx:pt>
          <cx:pt idx="8">-0.00042383421464418502</cx:pt>
          <cx:pt idx="9">-0.00078117329500818902</cx:pt>
          <cx:pt idx="10">0.00010678257350905001</cx:pt>
          <cx:pt idx="11">0.00024971216545388201</cx:pt>
          <cx:pt idx="12">0.00023105608429786599</cx:pt>
          <cx:pt idx="13">0.00031989008557434403</cx:pt>
          <cx:pt idx="14">0.00089151622648221305</cx:pt>
          <cx:pt idx="15">0.00016664971438395699</cx:pt>
          <cx:pt idx="16">0.00021834181712564101</cx:pt>
          <cx:pt idx="17">-0.00030799499175374702</cx:pt>
          <cx:pt idx="18">0.00058601261672770299</cx:pt>
          <cx:pt idx="19">0.00049894959779131704</cx:pt>
          <cx:pt idx="20">-0.000568947218093628</cx:pt>
          <cx:pt idx="21">-8.3243630855545905e-05</cx:pt>
          <cx:pt idx="22">-0.00038846230065629701</cx:pt>
          <cx:pt idx="23">-4.8156205966135902e-05</cx:pt>
          <cx:pt idx="24">-0.00034202368792779801</cx:pt>
          <cx:pt idx="25">0.00023874799630255099</cx:pt>
          <cx:pt idx="26">0.00064728788906686502</cx:pt>
          <cx:pt idx="27">-0.00012624450383864701</cx:pt>
          <cx:pt idx="28">-0.00108147824202616</cx:pt>
          <cx:pt idx="29">0.00034886276386121101</cx:pt>
          <cx:pt idx="30">-0.00056779982096529001</cx:pt>
          <cx:pt idx="31">0.00017912272114451101</cx:pt>
          <cx:pt idx="32">0.00013291737098233199</cx:pt>
          <cx:pt idx="33">0.000417590839502976</cx:pt>
          <cx:pt idx="34">0.00016718099693928301</cx:pt>
          <cx:pt idx="35">0.00030087833547641903</cx:pt>
          <cx:pt idx="36">3.6171514240535501e-06</cx:pt>
          <cx:pt idx="37">0.00060290676605673395</cx:pt>
          <cx:pt idx="38">0.00075992504955357397</cx:pt>
          <cx:pt idx="39">0.00070274455818478902</cx:pt>
          <cx:pt idx="40">0.00119708756682211</cx:pt>
          <cx:pt idx="41">0.00111330048144918</cx:pt>
          <cx:pt idx="42">0.00020247090536511299</cx:pt>
          <cx:pt idx="43">-0.00039021661476602599</cx:pt>
          <cx:pt idx="44">0.00100965319179341</cx:pt>
          <cx:pt idx="45">0.00044938150077529699</cx:pt>
          <cx:pt idx="46">0.00096286213485153498</cx:pt>
          <cx:pt idx="47">0.00126346724821075</cx:pt>
          <cx:pt idx="48">-3.7473103219939803e-05</cx:pt>
          <cx:pt idx="49">-2.9112636011988699e-05</cx:pt>
          <cx:pt idx="50">0.00075427578121013</cx:pt>
          <cx:pt idx="51">-0.000271252503355469</cx:pt>
          <cx:pt idx="52">0.00022504297442206</cx:pt>
          <cx:pt idx="53">-0.00024626060278170399</cx:pt>
          <cx:pt idx="54">2.56162496877604e-05</cx:pt>
          <cx:pt idx="55">-0.000526136190670002</cx:pt>
          <cx:pt idx="56">0.0010223286879955901</cx:pt>
          <cx:pt idx="57">-0.000252867904671416</cx:pt>
          <cx:pt idx="58">-1.97260589352435e-05</cx:pt>
          <cx:pt idx="59">0.00013516580530358301</cx:pt>
          <cx:pt idx="60">-0.00095651539559080199</cx:pt>
          <cx:pt idx="61">0.00068014353258684</cx:pt>
          <cx:pt idx="62">-0.00010062671761612001</cx:pt>
          <cx:pt idx="63">0.00193169431161472</cx:pt>
          <cx:pt idx="64">0.0030019026308226102</cx:pt>
          <cx:pt idx="65">0.00186539104622023</cx:pt>
          <cx:pt idx="66">0.0035956585637019101</cx:pt>
          <cx:pt idx="67">0.0070594591989572098</cx:pt>
          <cx:pt idx="68">0.0020429638865720199</cx:pt>
          <cx:pt idx="69">0.0024151624301008501</cx:pt>
          <cx:pt idx="70">0.0013563766885821399</cx:pt>
          <cx:pt idx="71">0.0018494367850523401</cx:pt>
          <cx:pt idx="72">0.0080111208540956293</cx:pt>
          <cx:pt idx="73">0.012588652060812</cx:pt>
          <cx:pt idx="74">0.0112660259323859</cx:pt>
          <cx:pt idx="75">0.0062345617588319803</cx:pt>
          <cx:pt idx="76">0.0040489551327822703</cx:pt>
          <cx:pt idx="77">0.0017287931174113399</cx:pt>
          <cx:pt idx="78">0.00182081757893326</cx:pt>
          <cx:pt idx="79">0.00042242493691728097</cx:pt>
          <cx:pt idx="80">-0.000522586419587185</cx:pt>
          <cx:pt idx="81">-0.000378206516812748</cx:pt>
          <cx:pt idx="82">-0.000161982587915164</cx:pt>
          <cx:pt idx="83">-0.000198010852496473</cx:pt>
          <cx:pt idx="84">0.00023503531336571199</cx:pt>
          <cx:pt idx="85">-0.00017758133358562999</cx:pt>
          <cx:pt idx="86">0.00060812413498711603</cx:pt>
          <cx:pt idx="87">-0.000199405484067162</cx:pt>
          <cx:pt idx="88">0.00029079507581105302</cx:pt>
          <cx:pt idx="89">0.00048877023559980803</cx:pt>
          <cx:pt idx="90">0.00142855449343414</cx:pt>
          <cx:pt idx="91">-3.8616170215678098e-05</cx:pt>
          <cx:pt idx="92">0.0036317449216697701</cx:pt>
          <cx:pt idx="93">0.0038314093730436702</cx:pt>
          <cx:pt idx="94">0.0012152307696496299</cx:pt>
          <cx:pt idx="95">0.00093988500586909005</cx:pt>
          <cx:pt idx="96">0.0184167342715865</cx:pt>
          <cx:pt idx="97">0.012114127324848701</cx:pt>
          <cx:pt idx="98">-0.000221511485323172</cx:pt>
          <cx:pt idx="99">-0.0022719993009143401</cx:pt>
          <cx:pt idx="100">0.00049103459030122305</cx:pt>
          <cx:pt idx="101">0.0073361617662933299</cx:pt>
          <cx:pt idx="102">0.018574672044475899</cx:pt>
          <cx:pt idx="103">0.0092470548330203101</cx:pt>
          <cx:pt idx="104">0.0087617831308689602</cx:pt>
          <cx:pt idx="105">0.0093323790016197703</cx:pt>
          <cx:pt idx="106">0.0067718399894457302</cx:pt>
          <cx:pt idx="107">0.0034896662404615701</cx:pt>
          <cx:pt idx="108">0.0014719942018422299</cx:pt>
          <cx:pt idx="109">0.00044043938177219501</cx:pt>
          <cx:pt idx="110">-0.000315151454335151</cx:pt>
          <cx:pt idx="111">-0.00045168558213807999</cx:pt>
          <cx:pt idx="112">0.00090746748824740596</cx:pt>
          <cx:pt idx="113">0.0010697375898245801</cx:pt>
          <cx:pt idx="114">-0.00079901004196047704</cx:pt>
          <cx:pt idx="115">0.00031834978351095202</cx:pt>
          <cx:pt idx="116">0.00122970123465106</cx:pt>
          <cx:pt idx="117">0.0033865134754747701</cx:pt>
          <cx:pt idx="118">-0.0032588964223906601</cx:pt>
          <cx:pt idx="119">-0.0121001021335939</cx:pt>
          <cx:pt idx="120">-0.018519270049868801</cx:pt>
          <cx:pt idx="121">-0.00521813949811821</cx:pt>
          <cx:pt idx="122">0.0062393274607754901</cx:pt>
          <cx:pt idx="123">0.024783277944948699</cx:pt>
          <cx:pt idx="124">0.038094301855961701</cx:pt>
          <cx:pt idx="125">0.00243088440177223</cx:pt>
          <cx:pt idx="126">0.0088410379462288795</cx:pt>
          <cx:pt idx="127">0.012515071530179099</cx:pt>
          <cx:pt idx="128">0.031348495401987898</cx:pt>
          <cx:pt idx="129">0.0224927829866148</cx:pt>
          <cx:pt idx="130">-0.018222115244223201</cx:pt>
          <cx:pt idx="131">-0.023275361553429099</cx:pt>
          <cx:pt idx="132">-0.011664447460488499</cx:pt>
          <cx:pt idx="133">0.010257824991478899</cx:pt>
          <cx:pt idx="134">0.0052354469005234999</cx:pt>
          <cx:pt idx="135">0.0017258317407771099</cx:pt>
          <cx:pt idx="136">0.0028547318959371601</cx:pt>
          <cx:pt idx="137">0.00248946398522842</cx:pt>
          <cx:pt idx="138">0.00012328149428810899</cx:pt>
          <cx:pt idx="139">0.00048556411673435999</cx:pt>
          <cx:pt idx="140">0.00048999414400336305</cx:pt>
          <cx:pt idx="141">1.7882863669482099e-05</cx:pt>
          <cx:pt idx="142">0.00050926774968338003</cx:pt>
          <cx:pt idx="143">-0.00116056169136671</cx:pt>
          <cx:pt idx="144">-0.00097206694265439101</cx:pt>
          <cx:pt idx="145">-0.0023222396646097399</cx:pt>
          <cx:pt idx="146">-0.00308756056571691</cx:pt>
          <cx:pt idx="147">0.0122383665110514</cx:pt>
          <cx:pt idx="148">0.0074934918188088199</cx:pt>
          <cx:pt idx="149">0.0019726324713867402</cx:pt>
          <cx:pt idx="150">0.0054803166298193198</cx:pt>
          <cx:pt idx="151">0.0077704264163897</cx:pt>
          <cx:pt idx="152">-0.00298537493284031</cx:pt>
          <cx:pt idx="153">-0.0195779280428185</cx:pt>
          <cx:pt idx="154">0.0029902051268803401</cx:pt>
          <cx:pt idx="155">-0.028696879986110299</cx:pt>
          <cx:pt idx="156">-0.00054303549552824895</cx:pt>
          <cx:pt idx="157">-0.00052261961802819296</cx:pt>
          <cx:pt idx="158">-0.041694963975149497</cx:pt>
          <cx:pt idx="159">0.00152928959931699</cx:pt>
          <cx:pt idx="160">0.0080624660605437704</cx:pt>
          <cx:pt idx="161">0.028595455236533601</cx:pt>
          <cx:pt idx="162">0.027637445029395701</cx:pt>
          <cx:pt idx="163">0.0093139445024228093</cx:pt>
          <cx:pt idx="164">0.0084310448801785294</cx:pt>
          <cx:pt idx="165">0.0091634754846456994</cx:pt>
          <cx:pt idx="166">0.00544156447782512</cx:pt>
          <cx:pt idx="167">-0.00013911223569968299</cx:pt>
          <cx:pt idx="168">-0.00106395600388918</cx:pt>
          <cx:pt idx="169">7.3746132562945804e-05</cx:pt>
          <cx:pt idx="170">0.00084984892699845201</cx:pt>
          <cx:pt idx="171">-0.0031652600126468701</cx:pt>
          <cx:pt idx="172">-0.0016693852945746999</cx:pt>
          <cx:pt idx="173">0.015318360646096501</cx:pt>
          <cx:pt idx="174">0.0117204015314623</cx:pt>
          <cx:pt idx="175">0.0330197142983608</cx:pt>
          <cx:pt idx="176">0.039370344034647203</cx:pt>
          <cx:pt idx="177">0.039681729323101003</cx:pt>
          <cx:pt idx="178">0.039936696078055701</cx:pt>
          <cx:pt idx="179">0.0102482042600094</cx:pt>
          <cx:pt idx="180">0.0149825245139557</cx:pt>
          <cx:pt idx="181">-0.0038919615148732198</cx:pt>
          <cx:pt idx="182">-0.016877415267932599</cx:pt>
          <cx:pt idx="183">-0.016210942547129702</cx:pt>
          <cx:pt idx="184">-0.036319732452292003</cx:pt>
          <cx:pt idx="185">0.00088528050307521897</cx:pt>
          <cx:pt idx="186">0.0032649600020532399</cx:pt>
          <cx:pt idx="187">0.061043657815442902</cx:pt>
          <cx:pt idx="188">0.0068795624610352097</cx:pt>
          <cx:pt idx="189">-0.0108978513059726</cx:pt>
          <cx:pt idx="190">0.032268714610442097</cx:pt>
          <cx:pt idx="191">0.037398421344335603</cx:pt>
          <cx:pt idx="192">0.0259325320382203</cx:pt>
          <cx:pt idx="193">0.0253588937744764</cx:pt>
          <cx:pt idx="194">0.0050810115737930997</cx:pt>
          <cx:pt idx="195">-6.2103070719689895e-05</cx:pt>
          <cx:pt idx="196">-0.00066041487994988304</cx:pt>
          <cx:pt idx="197">0.00050345133648690597</cx:pt>
          <cx:pt idx="198">-0.0075082925411086004</cx:pt>
          <cx:pt idx="199">-0.0035827941208409252</cx:pt>
          <cx:pt idx="200">-0.00051137414183575504</cx:pt>
          <cx:pt idx="201">0.0066838430753425751</cx:pt>
          <cx:pt idx="202">0.00059544049827156499</cx:pt>
          <cx:pt idx="203">0.0077076714118225753</cx:pt>
          <cx:pt idx="204">0.014105340024242975</cx:pt>
          <cx:pt idx="205">0.016867287911868725</cx:pt>
          <cx:pt idx="206">0.016868535629184851</cx:pt>
          <cx:pt idx="207">0.0047290593927982998</cx:pt>
          <cx:pt idx="208">0.0037618712803006</cx:pt>
          <cx:pt idx="209">-0.0040583593790004249</cx:pt>
          <cx:pt idx="210">-0.0078666355691010496</cx:pt>
          <cx:pt idx="211">0.0056740339924116496</cx:pt>
          <cx:pt idx="212">0.0065082467448588999</cx:pt>
          <cx:pt idx="213">0.0049859541006974251</cx:pt>
          <cx:pt idx="214">-0.00048241457357129752</cx:pt>
          <cx:pt idx="215">-0.0023004744156459376</cx:pt>
          <cx:pt idx="216">-0.003075614413364825</cx:pt>
          <cx:pt idx="217">0.0070907653016013001</cx:pt>
          <cx:pt idx="218">0.0098931256888083255</cx:pt>
          <cx:pt idx="219">0.010080228178154699</cx:pt>
          <cx:pt idx="220">0.006717254633378575</cx:pt>
          <cx:pt idx="221">0.005888904344317325</cx:pt>
          <cx:pt idx="222">0.0016918549855398451</cx:pt>
          <cx:pt idx="223">-7.1007272863755997e-05</cx:pt>
          <cx:pt idx="224">0.00012251154041031126</cx:pt>
          <cx:pt idx="225">-0.00017926424814078</cx:pt>
          <cx:pt idx="226">-0.0014275979193672599</cx:pt>
          <cx:pt idx="227">-0.0015865442059643075</cx:pt>
          <cx:pt idx="228">1.9485823056493274e-05</cx:pt>
          <cx:pt idx="229">1.1999575980534524e-05</cx:pt>
          <cx:pt idx="230">0.0050296108694365248</cx:pt>
          <cx:pt idx="231">0.012710603664157201</cx:pt>
          <cx:pt idx="232">0.0032098806451354251</cx:pt>
          <cx:pt idx="233">0.018112109812934426</cx:pt>
          <cx:pt idx="234">0.0140425939403406</cx:pt>
          <cx:pt idx="235">0.0070909023355683999</cx:pt>
          <cx:pt idx="236">0.007369318973590425</cx:pt>
          <cx:pt idx="237">0.007473098478145675</cx:pt>
          <cx:pt idx="238">-0.0095336496827319751</cx:pt>
          <cx:pt idx="239">0.001256259766613385</cx:pt>
          <cx:pt idx="240">0.0079523118227227754</cx:pt>
          <cx:pt idx="241">0.0027620213897707</cx:pt>
          <cx:pt idx="242">-0.0014659262226206699</cx:pt>
          <cx:pt idx="243">-0.0016420790272322051</cx:pt>
          <cx:pt idx="244">0.00234073150180582</cx:pt>
          <cx:pt idx="245">0.0064885104363766747</cx:pt>
          <cx:pt idx="246">0.0074380574554627002</cx:pt>
          <cx:pt idx="247">0.011824377848458925</cx:pt>
          <cx:pt idx="248">0.0099792372515852493</cx:pt>
          <cx:pt idx="249">0.0069316115119744002</cx:pt>
          <cx:pt idx="250">0.0020807714205216673</cx:pt>
          <cx:pt idx="251">0.00015968524317345225</cx:pt>
          <cx:pt idx="252">3.6517040987038751e-05</cx:pt>
          <cx:pt idx="253">-0.00011250923135979775</cx:pt>
          <cx:pt idx="254">0.00015046710752024249</cx:pt>
          <cx:pt idx="255">0.00025510921596206252</cx:pt>
          <cx:pt idx="256">-0.0020519459599459924</cx:pt>
          <cx:pt idx="257">0.00027121976977316752</cx:pt>
          <cx:pt idx="258">0.0037757177407470501</cx:pt>
          <cx:pt idx="259">0.0063186678324549748</cx:pt>
          <cx:pt idx="260">0.0116324412710915</cx:pt>
          <cx:pt idx="261">0.016385270738081974</cx:pt>
          <cx:pt idx="262">0.0048807006317244496</cx:pt>
          <cx:pt idx="263">0.0029171066052903248</cx:pt>
          <cx:pt idx="264">-0.002460788971637505</cx:pt>
          <cx:pt idx="265">-0.0041930548389580002</cx:pt>
          <cx:pt idx="266">-0.010321530375330025</cx:pt>
          <cx:pt idx="267">-0.0073755152761793754</cx:pt>
          <cx:pt idx="268">-0.0032735515633617752</cx:pt>
          <cx:pt idx="269">-0.01331124982723555</cx:pt>
          <cx:pt idx="270">-0.0060035493091577996</cx:pt>
          <cx:pt idx="271">0.0012846868281102125</cx:pt>
          <cx:pt idx="272">0.0034245327282683498</cx:pt>
          <cx:pt idx="273">0.0036150191756426</cx:pt>
          <cx:pt idx="274">0.0093510607749459507</cx:pt>
          <cx:pt idx="275">0.015313693135415925</cx:pt>
          <cx:pt idx="276">0.016931025015474051</cx:pt>
          <cx:pt idx="277">0.0088091252394988748</cx:pt>
          <cx:pt idx="278">0.00076660932003580495</cx:pt>
          <cx:pt idx="279">-0.0038285316614980499</cx:pt>
          <cx:pt idx="280">-9.4013129148291748e-05</cx:pt>
          <cx:pt idx="281">3.3409970128201003e-05</cx:pt>
          <cx:pt idx="282">-0.000843098780986155</cx:pt>
          <cx:pt idx="283">0.00021410071922678726</cx:pt>
          <cx:pt idx="284">0.00057068269705001253</cx:pt>
          <cx:pt idx="285">0.00046036440261119753</cx:pt>
          <cx:pt idx="286">0.0042468980259789254</cx:pt>
          <cx:pt idx="287">0.0024307533975264448</cx:pt>
          <cx:pt idx="288">0.0075748261978357502</cx:pt>
          <cx:pt idx="289">0.0049178758395921496</cx:pt>
          <cx:pt idx="290">0.0016959345696623801</cx:pt>
          <cx:pt idx="291">0.00319323854594085</cx:pt>
          <cx:pt idx="292">0.0064976257512558751</cx:pt>
          <cx:pt idx="293">0.0024024586637488099</cx:pt>
          <cx:pt idx="294">-0.0069197192123921754</cx:pt>
          <cx:pt idx="295">-0.01326113440193395</cx:pt>
          <cx:pt idx="296">-0.0191955695070796</cx:pt>
          <cx:pt idx="297">-0.0194528324202538</cx:pt>
          <cx:pt idx="298">-0.0017987813626569825</cx:pt>
          <cx:pt idx="299">0.030802411452975801</cx:pt>
          <cx:pt idx="300">0.043447001390490798</cx:pt>
          <cx:pt idx="301">0.0270598339026277</cx:pt>
          <cx:pt idx="302">0.021124124935436299</cx:pt>
          <cx:pt idx="303">0.053538412849602299</cx:pt>
          <cx:pt idx="304">0.039182766159626597</cx:pt>
          <cx:pt idx="305">0.018006495346313101</cx:pt>
          <cx:pt idx="306">0.0058538213511672302</cx:pt>
          <cx:pt idx="307">-0.0035429359518658202</cx:pt>
          <cx:pt idx="308">-0.00065594505425957503</cx:pt>
          <cx:pt idx="309">-0.00101159422853765</cx:pt>
          <cx:pt idx="310">-0.0068541013795064996</cx:pt>
          <cx:pt idx="311">0.0011981077019459</cx:pt>
          <cx:pt idx="312">0.0042202491922190503</cx:pt>
          <cx:pt idx="313">-0.026319675302924801</cx:pt>
          <cx:pt idx="314">-0.0188314142095234</cx:pt>
          <cx:pt idx="315">-0.020194894061327399</cx:pt>
          <cx:pt idx="316">-0.012962349358909799</cx:pt>
          <cx:pt idx="317">0.018149735188423801</cx:pt>
          <cx:pt idx="318">-0.0159065020520208</cx:pt>
          <cx:pt idx="319">0.034094531979341203</cx:pt>
          <cx:pt idx="320">0.067559421827878899</cx:pt>
          <cx:pt idx="321">0.042369220273103997</cx:pt>
          <cx:pt idx="322">0.021681233593369102</cx:pt>
          <cx:pt idx="323">-0.032229438184567798</cx:pt>
          <cx:pt idx="324">-0.063672569145313898</cx:pt>
          <cx:pt idx="325">-0.064601397556457996</cx:pt>
          <cx:pt idx="326">-0.036074379743368801</cx:pt>
          <cx:pt idx="327">0.023190233070707399</cx:pt>
          <cx:pt idx="328">0.011878328643096099</cx:pt>
          <cx:pt idx="329">-0.0027997939936297502</cx:pt>
          <cx:pt idx="330">-0.035467870256716903</cx:pt>
          <cx:pt idx="331">0.0113935218272698</cx:pt>
          <cx:pt idx="332">0.030402081063649899</cx:pt>
          <cx:pt idx="333">0.023951623753600298</cx:pt>
          <cx:pt idx="334">0.0074158777560738203</cx:pt>
          <cx:pt idx="335">-0.00068156237186337899</cx:pt>
          <cx:pt idx="336">-0.000156745951510644</cx:pt>
          <cx:pt idx="337">-0.0014741811387474801</cx:pt>
          <cx:pt idx="338">-0.0043946238471915099</cx:pt>
          <cx:pt idx="339">0.010639718139152</cx:pt>
          <cx:pt idx="340">-0.016817250622429201</cx:pt>
          <cx:pt idx="341">-0.027926450392798601</cx:pt>
          <cx:pt idx="342">-0.0095701040852331793</cx:pt>
          <cx:pt idx="343">-0.023812233241784501</cx:pt>
          <cx:pt idx="344">0.0203791848334734</cx:pt>
          <cx:pt idx="345">0.049626496080431903</cx:pt>
          <cx:pt idx="346">0.050706149508269599</cx:pt>
          <cx:pt idx="347">0.109773204297356</cx:pt>
          <cx:pt idx="348">0.12469263283736801</cx:pt>
          <cx:pt idx="349">0.090701559217300304</cx:pt>
          <cx:pt idx="350">-0.036374555443707601</cx:pt>
          <cx:pt idx="351">-0.051992031477497799</cx:pt>
          <cx:pt idx="352">-0.059188947735026198</cx:pt>
          <cx:pt idx="353">-0.043852596638907199</cx:pt>
          <cx:pt idx="354">-0.050959707756999199</cx:pt>
          <cx:pt idx="355">-0.023179767270870399</cx:pt>
          <cx:pt idx="356">-6.7688402982592696e-05</cx:pt>
          <cx:pt idx="357">-0.0160155741000905</cx:pt>
          <cx:pt idx="358">-0.039579898090904397</cx:pt>
          <cx:pt idx="359">0.0033503849637193999</cx:pt>
          <cx:pt idx="360">0.016830565321710501</cx:pt>
          <cx:pt idx="361">0.0044674593122310596</cx:pt>
          <cx:pt idx="362">0.000105031235175088</cx:pt>
          <cx:pt idx="363">-0.00079226273479999002</cx:pt>
          <cx:pt idx="364">0.00014624025276908901</cx:pt>
          <cx:pt idx="365">-0.00031334398553067399</cx:pt>
          <cx:pt idx="366">-0.00109047634074829</cx:pt>
          <cx:pt idx="367">0.0065938710503894897</cx:pt>
          <cx:pt idx="368">-0.032689130442197199</cx:pt>
          <cx:pt idx="369">-0.027362074580680702</cx:pt>
          <cx:pt idx="370">-0.015499376617497399</cx:pt>
          <cx:pt idx="371">0.0013027312298064301</cx:pt>
          <cx:pt idx="372">0.046038679629885899</cx:pt>
          <cx:pt idx="373">0.064803287272003504</cx:pt>
          <cx:pt idx="374">0.0290427106480988</cx:pt>
          <cx:pt idx="375">0.104802531596305</cx:pt>
          <cx:pt idx="376">0.124269426416534</cx:pt>
          <cx:pt idx="377">0.070873082702989795</cx:pt>
          <cx:pt idx="378">-0.070839869771195302</cx:pt>
          <cx:pt idx="379">-0.052714866604142797</cx:pt>
          <cx:pt idx="380">-0.073036015242677194</cx:pt>
          <cx:pt idx="381">-0.047684142611658001</cx:pt>
          <cx:pt idx="382">-0.032562687177823298</cx:pt>
          <cx:pt idx="383">-0.0073451442298720698</cx:pt>
          <cx:pt idx="384">-0.013932751477529299</cx:pt>
          <cx:pt idx="385">-0.034770895350332703</cx:pt>
          <cx:pt idx="386">-0.030330290340690999</cx:pt>
          <cx:pt idx="387">0.0010515474745419499</cx:pt>
          <cx:pt idx="388">-0.0072855341994004603</cx:pt>
          <cx:pt idx="389">-0.00158790361501832</cx:pt>
          <cx:pt idx="390">-0.00018649243820020501</cx:pt>
          <cx:pt idx="391">-0.00076374969972535305</cx:pt>
          <cx:pt idx="392">0.00060286321159160798</cx:pt>
          <cx:pt idx="393">-0.00100066390762734</cx:pt>
          <cx:pt idx="394">-0.0010086270077157801</cx:pt>
          <cx:pt idx="395">-0.0042655316143255396</cx:pt>
          <cx:pt idx="396">-0.029649665481573401</cx:pt>
          <cx:pt idx="397">-0.034945578322489103</cx:pt>
          <cx:pt idx="398">-0.012844454375193199</cx:pt>
          <cx:pt idx="399">-0.024109540076308798</cx:pt>
          <cx:pt idx="400">-0.0044101750641311697</cx:pt>
          <cx:pt idx="401">-0.0054483645945464197</cx:pt>
          <cx:pt idx="402">0.022450838221303102</cx:pt>
          <cx:pt idx="403">0.0596579959256942</cx:pt>
          <cx:pt idx="404">0.0123189591502247</cx:pt>
          <cx:pt idx="405">-0.0058126656782436798</cx:pt>
          <cx:pt idx="406">-0.039058633040561903</cx:pt>
          <cx:pt idx="407">-0.063132241277614007</cx:pt>
          <cx:pt idx="408">-0.015656376249956101</cx:pt>
          <cx:pt idx="409">0.021775973394694</cx:pt>
          <cx:pt idx="410">-0.036088935079480799</cx:pt>
          <cx:pt idx="411">-0.044174262567077301</cx:pt>
          <cx:pt idx="412">-0.045422765279076703</cx:pt>
          <cx:pt idx="413">-0.064583249830835701</cx:pt>
          <cx:pt idx="414">-0.0219868316973015</cx:pt>
          <cx:pt idx="415">-0.0081110534785257104</cx:pt>
          <cx:pt idx="416">-0.010252148330472499</cx:pt>
          <cx:pt idx="417">-0.00064607073324878797</cx:pt>
          <cx:pt idx="418">-0.00058639178425559397</cx:pt>
          <cx:pt idx="419">-0.00071461574467678295</cx:pt>
          <cx:pt idx="420">-0.00026518596122405302</cx:pt>
          <cx:pt idx="421">-0.00047039580235582802</cx:pt>
          <cx:pt idx="422">-0.00051470517591096804</cx:pt>
          <cx:pt idx="423">-0.0095760794778631808</cx:pt>
          <cx:pt idx="424">-0.0328232762592972</cx:pt>
          <cx:pt idx="425">-0.0355217371532352</cx:pt>
          <cx:pt idx="426">-0.0144949626653592</cx:pt>
          <cx:pt idx="427">-0.0155416268886571</cx:pt>
          <cx:pt idx="428">-0.0113744695277836</cx:pt>
          <cx:pt idx="429">-0.00099490031732417492</cx:pt>
          <cx:pt idx="430">0.0124887942599395</cx:pt>
          <cx:pt idx="431">0.055885409330974002</cx:pt>
          <cx:pt idx="432">0.049078180133604703</cx:pt>
          <cx:pt idx="433">0.0021024930066569801</cx:pt>
          <cx:pt idx="434">-0.036417173414045101</cx:pt>
          <cx:pt idx="435">-0.088156943855127401</cx:pt>
          <cx:pt idx="436">0.0010155907651446599</cx:pt>
          <cx:pt idx="437">-0.011468409259152801</cx:pt>
          <cx:pt idx="438">-0.036782011752697602</cx:pt>
          <cx:pt idx="439">-0.061699537443306599</cx:pt>
          <cx:pt idx="440">-0.077273332207034001</cx:pt>
          <cx:pt idx="441">-0.056265588359457698</cx:pt>
          <cx:pt idx="442">-0.022178210406804</cx:pt>
          <cx:pt idx="443">0.0036545118471087898</cx:pt>
          <cx:pt idx="444">-0.00148043131640209</cx:pt>
          <cx:pt idx="445">0.0101085692254672</cx:pt>
          <cx:pt idx="446">-0.00012360499844669699</cx:pt>
          <cx:pt idx="447">-0.00066496173676375097</cx:pt>
          <cx:pt idx="448">5.1743183192828402e-05</cx:pt>
          <cx:pt idx="449">0.00019745983950744</cx:pt>
          <cx:pt idx="450">-0.00033415515465201102</cx:pt>
          <cx:pt idx="451">-0.0089118105534660395</cx:pt>
          <cx:pt idx="452">-0.019761775162503398</cx:pt>
          <cx:pt idx="453">-0.0304402868822067</cx:pt>
          <cx:pt idx="454">-0.040328226568870897</cx:pt>
          <cx:pt idx="455">-0.023807672809963799</cx:pt>
          <cx:pt idx="456">-0.023149850275191699</cx:pt>
          <cx:pt idx="457">0.027155492325064399</cx:pt>
          <cx:pt idx="458">0.053940630187454597</cx:pt>
          <cx:pt idx="459">0.054138870613533098</cx:pt>
          <cx:pt idx="460">0.039898596316220898</cx:pt>
          <cx:pt idx="461">0.027467727984421701</cx:pt>
          <cx:pt idx="462">-0.0271903439868319</cx:pt>
          <cx:pt idx="463">-0.012767268695842901</cx:pt>
          <cx:pt idx="464">-0.00743806686348233</cx:pt>
          <cx:pt idx="465">-0.032057866013618902</cx:pt>
          <cx:pt idx="466">-0.036469563442125999</cx:pt>
          <cx:pt idx="467">-0.035064426555093398</cx:pt>
          <cx:pt idx="468">-0.084348968010964795</cx:pt>
          <cx:pt idx="469">-0.034964733951387703</cx:pt>
          <cx:pt idx="470">0.0015964189586803799</cx:pt>
          <cx:pt idx="471">0.026783558149016</cx:pt>
          <cx:pt idx="472">0.0042925771697615196</cx:pt>
          <cx:pt idx="473">0.0120850542409467</cx:pt>
          <cx:pt idx="474">-0.0015512618183127101</cx:pt>
          <cx:pt idx="475">-0.00074665225007000202</cx:pt>
          <cx:pt idx="476">0.00092383331309915499</cx:pt>
          <cx:pt idx="477">-0.00049529180549080895</cx:pt>
          <cx:pt idx="478">-0.00169563859746602</cx:pt>
          <cx:pt idx="479">-0.0038719876610005298</cx:pt>
          <cx:pt idx="480">-0.0070537254494135804</cx:pt>
          <cx:pt idx="481">-0.0097250395225842497</cx:pt>
          <cx:pt idx="482">-0.0135839678782312</cx:pt>
          <cx:pt idx="483">-0.021708922371537199</cx:pt>
          <cx:pt idx="484">-0.018104175196892499</cx:pt>
          <cx:pt idx="485">0.030825886641067501</cx:pt>
          <cx:pt idx="486">0.057248286032051801</cx:pt>
          <cx:pt idx="487">0.047329647371151702</cx:pt>
          <cx:pt idx="488">0.0094290953561030205</cx:pt>
          <cx:pt idx="489">0.022103321500589902</cx:pt>
          <cx:pt idx="490">-0.021436829833231402</cx:pt>
          <cx:pt idx="491">-0.020236449586485902</cx:pt>
          <cx:pt idx="492">0.034044649096659503</cx:pt>
          <cx:pt idx="493">0.0039921685894393297</cx:pt>
          <cx:pt idx="494">-0.017867835882974002</cx:pt>
          <cx:pt idx="495">-0.037857617700568801</cx:pt>
          <cx:pt idx="496">-0.052936800756111797</cx:pt>
          <cx:pt idx="497">0.0021630073728264899</cx:pt>
          <cx:pt idx="498">0.033820925020648603</cx:pt>
          <cx:pt idx="499">0.030732035697887999</cx:pt>
          <cx:pt idx="500">0.0099580902135231707</cx:pt>
          <cx:pt idx="501">-0.0036420265637745301</cx:pt>
          <cx:pt idx="502">-0.0055617783200350998</cx:pt>
          <cx:pt idx="503">0.00017026094765063501</cx:pt>
          <cx:pt idx="504">-0.000473854325567256</cx:pt>
          <cx:pt idx="505">0.00042122541926958602</cx:pt>
          <cx:pt idx="506">-0.000399319075877216</cx:pt>
          <cx:pt idx="507">-0.0040075810058173896</cx:pt>
          <cx:pt idx="508">0.0045108398326465203</cx:pt>
          <cx:pt idx="509">0.0053528476745565599</cx:pt>
          <cx:pt idx="510">0.00678550311426835</cx:pt>
          <cx:pt idx="511">-0.029859812904662001</cx:pt>
          <cx:pt idx="512">-0.0037273287648796</cx:pt>
          <cx:pt idx="513">0.022595220169240999</cx:pt>
          <cx:pt idx="514">0.0556054017776531</cx:pt>
          <cx:pt idx="515">-0.0224812852167607</cx:pt>
          <cx:pt idx="516">-0.037505158801989603</cx:pt>
          <cx:pt idx="517">-0.0434714794605153</cx:pt>
          <cx:pt idx="518">-0.060418138830600703</cx:pt>
          <cx:pt idx="519">-0.0272104943490683</cx:pt>
          <cx:pt idx="520">-0.033270036782084997</cx:pt>
          <cx:pt idx="521">-0.038020467923448299</cx:pt>
          <cx:pt idx="522">-0.064697791352520906</cx:pt>
          <cx:pt idx="523">-0.052622352755093499</cx:pt>
          <cx:pt idx="524">-0.018948157142293101</cx:pt>
          <cx:pt idx="525">0.0021059700488554101</cx:pt>
          <cx:pt idx="526">0.032951792897181503</cx:pt>
          <cx:pt idx="527">0.046337389402498402</cx:pt>
          <cx:pt idx="528">0.0273877667222048</cx:pt>
          <cx:pt idx="529">0.0048129642098581199</cx:pt>
          <cx:pt idx="530">-0.0043357908394785699</cx:pt>
          <cx:pt idx="531">-0.00094176108883558098</cx:pt>
          <cx:pt idx="532">-0.00023722689973961199</cx:pt>
          <cx:pt idx="533">-0.000500710746495504</cx:pt>
          <cx:pt idx="534">-5.32158646634655e-05</cx:pt>
          <cx:pt idx="535">-0.0020458341110703702</cx:pt>
          <cx:pt idx="536">0.00093906090071369701</cx:pt>
          <cx:pt idx="537">-0.0035145443175977399</cx:pt>
          <cx:pt idx="538">0.0131428522026631</cx:pt>
          <cx:pt idx="539">-0.013872677425402101</cx:pt>
          <cx:pt idx="540">0.014413340632000501</cx:pt>
          <cx:pt idx="541">0.023728892899118</cx:pt>
          <cx:pt idx="542">0.0535994337117374</cx:pt>
          <cx:pt idx="543">-0.047524590509873899</cx:pt>
          <cx:pt idx="544">-0.075037168885945499</cx:pt>
          <cx:pt idx="545">-0.052732205763598598</cx:pt>
          <cx:pt idx="546">-0.068407139207491599</cx:pt>
          <cx:pt idx="547">-0.061933288371650998</cx:pt>
          <cx:pt idx="548">-0.099063486019784597</cx:pt>
          <cx:pt idx="549">-0.032614282386293103</cx:pt>
          <cx:pt idx="550">-0.032380712985069997</cx:pt>
          <cx:pt idx="551">-0.0294660059007208</cx:pt>
          <cx:pt idx="552">-0.020663328457811998</cx:pt>
          <cx:pt idx="553">0.019536569800636502</cx:pt>
          <cx:pt idx="554">0.060476622550041097</cx:pt>
          <cx:pt idx="555">0.069518041280974399</cx:pt>
          <cx:pt idx="556">0.031095371613011</cx:pt>
          <cx:pt idx="557">0.00925091410412829</cx:pt>
          <cx:pt idx="558">-0.00067514491315188096</cx:pt>
          <cx:pt idx="559">0.00031061848557539801</cx:pt>
          <cx:pt idx="560">0.00012308548568898999</cx:pt>
          <cx:pt idx="561">-0.00019072479315293599</cx:pt>
          <cx:pt idx="562">0.00098707026560615105</cx:pt>
          <cx:pt idx="563">-9.1394814553189994e-05</cx:pt>
          <cx:pt idx="564">0.0081579508354946394</cx:pt>
          <cx:pt idx="565">-0.0051686517751054597</cx:pt>
          <cx:pt idx="566">0.0223484819513915</cx:pt>
          <cx:pt idx="567">0.016228164165193099</cx:pt>
          <cx:pt idx="568">0.0218881756762291</cx:pt>
          <cx:pt idx="569">0.054240925093806798</cx:pt>
          <cx:pt idx="570">0.0325595015705668</cx:pt>
          <cx:pt idx="571">-0.015951055387440599</cx:pt>
          <cx:pt idx="572">-0.040746917952729403</cx:pt>
          <cx:pt idx="573">-0.073844750034425893</cx:pt>
          <cx:pt idx="574">-0.074196247300957696</cx:pt>
          <cx:pt idx="575">-0.042002408814721802</cx:pt>
          <cx:pt idx="576">-0.085986599749053899</cx:pt>
          <cx:pt idx="577">-0.015769430405542999</cx:pt>
          <cx:pt idx="578">0.043994636565541298</cx:pt>
          <cx:pt idx="579">-0.0030620751750823098</cx:pt>
          <cx:pt idx="580">-0.0038058418201661801</cx:pt>
          <cx:pt idx="581">0.034431613069745501</cx:pt>
          <cx:pt idx="582">0.084471805229192204</cx:pt>
          <cx:pt idx="583">0.054732629804890499</cx:pt>
          <cx:pt idx="584">0.016814616527751899</cx:pt>
          <cx:pt idx="585">0.0067386075607621197</cx:pt>
          <cx:pt idx="586">-0.00042737044500411</cx:pt>
          <cx:pt idx="587">0.00032589603410540898</cx:pt>
          <cx:pt idx="588">-0.000175172555322574</cx:pt>
          <cx:pt idx="589">-0.00037177665259106901</cx:pt>
          <cx:pt idx="590">0.00131459622511403</cx:pt>
          <cx:pt idx="591">0.0021452891110859901</cx:pt>
          <cx:pt idx="592">0.019182660242818901</cx:pt>
          <cx:pt idx="593">0.0094355503032809707</cx:pt>
          <cx:pt idx="594">0.0212972719853484</cx:pt>
          <cx:pt idx="595">0.018296023462340699</cx:pt>
          <cx:pt idx="596">0.0096006527699888499</cx:pt>
          <cx:pt idx="597">0.0442849266016659</cx:pt>
          <cx:pt idx="598">-0.0263793267413907</cx:pt>
          <cx:pt idx="599">0.0039654100651786801</cx:pt>
          <cx:pt idx="600">-0.029065614817618001</cx:pt>
          <cx:pt idx="601">-0.035200552235613698</cx:pt>
          <cx:pt idx="602">-0.033508565716012503</cx:pt>
          <cx:pt idx="603">-0.018174906040004699</cx:pt>
          <cx:pt idx="604">-0.0221618933234261</cx:pt>
          <cx:pt idx="605">0.075765073530023305</cx:pt>
          <cx:pt idx="606">0.043293301087920698</cx:pt>
          <cx:pt idx="607">0.0074498497580339296</cx:pt>
          <cx:pt idx="608">0.018698891034458001</cx:pt>
          <cx:pt idx="609">0.0298057725067081</cx:pt>
          <cx:pt idx="610">0.065250786853441503</cx:pt>
          <cx:pt idx="611">0.0282080105511756</cx:pt>
          <cx:pt idx="612">0.014425549327114699</cx:pt>
          <cx:pt idx="613">0.0084928534740196897</cx:pt>
          <cx:pt idx="614">-0.00017870604897867701</cx:pt>
          <cx:pt idx="615">-0.00073372231515427596</cx:pt>
          <cx:pt idx="616">0.000252899027951572</cx:pt>
          <cx:pt idx="617">-0.00061562717197203502</cx:pt>
          <cx:pt idx="618">0.00055879447646377505</cx:pt>
          <cx:pt idx="619">0.0067416392283941402</cx:pt>
          <cx:pt idx="620">0.0253222656500895</cx:pt>
          <cx:pt idx="621">0.021218614952125601</cx:pt>
          <cx:pt idx="622">0.0045417957830474701</cx:pt>
          <cx:pt idx="623">0.034048978211359597</cx:pt>
          <cx:pt idx="624">0.0023875572363855498</cx:pt>
          <cx:pt idx="625">0.0277899229983678</cx:pt>
          <cx:pt idx="626">-0.0040599402895281399</cx:pt>
          <cx:pt idx="627">0.032445404701013897</cx:pt>
          <cx:pt idx="628">-0.016862347644226301</cx:pt>
          <cx:pt idx="629">-0.032185745633263402</cx:pt>
          <cx:pt idx="630">-0.022338390346036501</cx:pt>
          <cx:pt idx="631">0.026492756455613699</cx:pt>
          <cx:pt idx="632">0.0108008080664907</cx:pt>
          <cx:pt idx="633">0.027681706050851702</cx:pt>
          <cx:pt idx="634">0.0075655626558155603</cx:pt>
          <cx:pt idx="635">0.027785998916456101</cx:pt>
          <cx:pt idx="636">0.0275012980129434</cx:pt>
          <cx:pt idx="637">0.037233871198116102</cx:pt>
          <cx:pt idx="638">0.0252499408209764</cx:pt>
          <cx:pt idx="639">0.0138946062329854</cx:pt>
          <cx:pt idx="640">0.012432635812685999</cx:pt>
          <cx:pt idx="641">0.0059559130578892101</cx:pt>
          <cx:pt idx="642">0.00089293856261049305</cx:pt>
          <cx:pt idx="643">-0.00035578046502584301</cx:pt>
          <cx:pt idx="644">0.00110345271345463</cx:pt>
          <cx:pt idx="645">0.00047290714215066098</cx:pt>
          <cx:pt idx="646">0.00050082706994897003</cx:pt>
          <cx:pt idx="647">0.0054928532281638904</cx:pt>
          <cx:pt idx="648">0.0117231747992084</cx:pt>
          <cx:pt idx="649">0.0081925962653981096</cx:pt>
          <cx:pt idx="650">-0.0126101034084726</cx:pt>
          <cx:pt idx="651">0.021068055526314401</cx:pt>
          <cx:pt idx="652">0.025177998233813201</cx:pt>
          <cx:pt idx="653">0.041107544635056802</cx:pt>
          <cx:pt idx="654">0.0047138515980613702</cx:pt>
          <cx:pt idx="655">0.037489955521416998</cx:pt>
          <cx:pt idx="656">0.0275875874692341</cx:pt>
          <cx:pt idx="657">0.0266649670691653</cx:pt>
          <cx:pt idx="658">0.018939042717166499</cx:pt>
          <cx:pt idx="659">0.045882428681425898</cx:pt>
          <cx:pt idx="660">0.065818476744557902</cx:pt>
          <cx:pt idx="661">0.027948824350248199</cx:pt>
          <cx:pt idx="662">0.0118193623084696</cx:pt>
          <cx:pt idx="663">0.029267866216887799</cx:pt>
          <cx:pt idx="664">0.028088360793211201</cx:pt>
          <cx:pt idx="665">0.017775380594899599</cx:pt>
          <cx:pt idx="666">0.032676995526159998</cx:pt>
          <cx:pt idx="667">0.020203901872212601</cx:pt>
          <cx:pt idx="668">0.0031729057837205999</cx:pt>
          <cx:pt idx="669">0.0063336448362843996</cx:pt>
          <cx:pt idx="670">-0.00035994828257682703</cx:pt>
          <cx:pt idx="671">-0.00024429424169694001</cx:pt>
          <cx:pt idx="672">4.79783678562155e-05</cx:pt>
          <cx:pt idx="673">0.00032299503179560702</cx:pt>
          <cx:pt idx="674">-8.9633125164205498e-05</cx:pt>
          <cx:pt idx="675">0.00051042504251152295</cx:pt>
          <cx:pt idx="676">-0.012253884719444399</cx:pt>
          <cx:pt idx="677">-0.024004938703684801</cx:pt>
          <cx:pt idx="678">-0.016893375634188301</cx:pt>
          <cx:pt idx="679">0.00232197135261093</cx:pt>
          <cx:pt idx="680">0.034010927820746002</cx:pt>
          <cx:pt idx="681">0.049961133347933701</cx:pt>
          <cx:pt idx="682">0.049408634783987999</cx:pt>
          <cx:pt idx="683">0.079317160613473006</cx:pt>
          <cx:pt idx="684">0.091072466786215001</cx:pt>
          <cx:pt idx="685">0.067041636616479106</cx:pt>
          <cx:pt idx="686">0.063685945105920599</cx:pt>
          <cx:pt idx="687">0.036728669385742103</cx:pt>
          <cx:pt idx="688">0.0579318282313235</cx:pt>
          <cx:pt idx="689">0.019287256294137401</cx:pt>
          <cx:pt idx="690">0.00208242594101945</cx:pt>
          <cx:pt idx="691">-0.0017962637393587901</cx:pt>
          <cx:pt idx="692">0.0029294971098914198</cx:pt>
          <cx:pt idx="693">-0.0042849614841527998</cx:pt>
          <cx:pt idx="694">0.0099579860094555703</cx:pt>
          <cx:pt idx="695">0.0057841403182190302</cx:pt>
          <cx:pt idx="696">0.00451322132695976</cx:pt>
          <cx:pt idx="697">1.5866376999078301e-05</cx:pt>
          <cx:pt idx="698">0.00052285784587598498</cx:pt>
          <cx:pt idx="699">0.00071003776446467305</cx:pt>
          <cx:pt idx="700">-0.000410407128716237</cx:pt>
          <cx:pt idx="701">0.000422783438585535</cx:pt>
          <cx:pt idx="702">-0.00061425145487276403</cx:pt>
          <cx:pt idx="703">-0.0016295335336752701</cx:pt>
          <cx:pt idx="704">-0.013766267103832899</cx:pt>
          <cx:pt idx="705">-0.0236065575714965</cx:pt>
          <cx:pt idx="706">-0.00064142426025049599</cx:pt>
          <cx:pt idx="707">0.00661648293956567</cx:pt>
          <cx:pt idx="708">0.0011932967632532301</cx:pt>
          <cx:pt idx="709">0.013706189251800401</cx:pt>
          <cx:pt idx="710">0.046410930354292598</cx:pt>
          <cx:pt idx="711">0.031028133633370598</cx:pt>
          <cx:pt idx="712">0.045195370943710601</cx:pt>
          <cx:pt idx="713">0.054589427680503101</cx:pt>
          <cx:pt idx="714">0.044507053980804297</cx:pt>
          <cx:pt idx="715">0.060601936979938903</cx:pt>
          <cx:pt idx="716">0.037650067015810203</cx:pt>
          <cx:pt idx="717">0.015789286930921999</cx:pt>
          <cx:pt idx="718">0.0065374607138121701</cx:pt>
          <cx:pt idx="719">0.0168307785708301</cx:pt>
          <cx:pt idx="720">0.011707660509263199</cx:pt>
          <cx:pt idx="721">0.017327051515028499</cx:pt>
          <cx:pt idx="722">0.0180854890689441</cx:pt>
          <cx:pt idx="723">0.0131228875320235</cx:pt>
          <cx:pt idx="724">0.0052427628959148698</cx:pt>
          <cx:pt idx="725">-0.00068598832181528395</cx:pt>
          <cx:pt idx="726">-8.7033033851820596e-06</cx:pt>
          <cx:pt idx="727">0.000145742168917613</cx:pt>
          <cx:pt idx="728">0.000116109912976061</cx:pt>
          <cx:pt idx="729">0.000269727941801357</cx:pt>
          <cx:pt idx="730">0.00069796427465918702</cx:pt>
          <cx:pt idx="731">8.5377713343517603e-05</cx:pt>
          <cx:pt idx="732">-0.00017348941456314901</cx:pt>
          <cx:pt idx="733">-0.00283239955868667</cx:pt>
          <cx:pt idx="734">-0.0088875766971150596</cx:pt>
          <cx:pt idx="735">-0.0122941645717281</cx:pt>
          <cx:pt idx="736">-0.018429121220466301</cx:pt>
          <cx:pt idx="737">-0.021573053620256001</cx:pt>
          <cx:pt idx="738">-0.023087756134688199</cx:pt>
          <cx:pt idx="739">-0.0047819202281691297</cx:pt>
          <cx:pt idx="740">0.0061090033247022599</cx:pt>
          <cx:pt idx="741">0.00124481203471204</cx:pt>
          <cx:pt idx="742">-0.025672134350174101</cx:pt>
          <cx:pt idx="743">-0.020329686771862601</cx:pt>
          <cx:pt idx="744">-0.0043327773394224696</cx:pt>
          <cx:pt idx="745">0.00034928525120207597</cx:pt>
          <cx:pt idx="746">-0.0047426958042507301</cx:pt>
          <cx:pt idx="747">-0.010120899934819599</cx:pt>
          <cx:pt idx="748">-0.0036017595569895599</cx:pt>
          <cx:pt idx="749">-0.0055232770224687604</cx:pt>
          <cx:pt idx="750">-0.00041212497375886498</cx:pt>
          <cx:pt idx="751">-0.00028430359288241202</cx:pt>
          <cx:pt idx="752">0.00075162628544796098</cx:pt>
          <cx:pt idx="753">0.00037432067504099899</cx:pt>
          <cx:pt idx="754">-0.00013675354731871599</cx:pt>
          <cx:pt idx="755">6.9204839910786697e-05</cx:pt>
          <cx:pt idx="756">0.00049708457192501501</cx:pt>
          <cx:pt idx="757">-0.00016532551190032399</cx:pt>
          <cx:pt idx="758">-0.00022587406727632799</cx:pt>
          <cx:pt idx="759">0.00029540489617502902</cx:pt>
          <cx:pt idx="760">-0.00042217961707791498</cx:pt>
          <cx:pt idx="761">5.4060372201140298e-05</cx:pt>
          <cx:pt idx="762">0.00022515543086140701</cx:pt>
          <cx:pt idx="763">-0.00050377169031073801</cx:pt>
          <cx:pt idx="764">-0.00138051011662175</cx:pt>
          <cx:pt idx="765">-0.00144187838088319</cx:pt>
          <cx:pt idx="766">-0.000208415947286796</cx:pt>
          <cx:pt idx="767">0.00064328584017428697</cx:pt>
          <cx:pt idx="768">-0.00125894439997684</cx:pt>
          <cx:pt idx="769">-0.0052934098273789698</cx:pt>
          <cx:pt idx="770">-0.0069721230747862703</cx:pt>
          <cx:pt idx="771">-0.00233944319451454</cx:pt>
          <cx:pt idx="772">-0.0032566365431850302</cx:pt>
          <cx:pt idx="773">-0.0037428552785579799</cx:pt>
          <cx:pt idx="774">-0.0055410486136206801</cx:pt>
          <cx:pt idx="775">-0.00314254583434922</cx:pt>
          <cx:pt idx="776">-0.0020471592727411298</cx:pt>
          <cx:pt idx="777">-0.0033007950548870099</cx:pt>
          <cx:pt idx="778">-0.0023799295810489301</cx:pt>
          <cx:pt idx="779">0.000365150724775992</cx:pt>
          <cx:pt idx="780">-0.00029726036993987098</cx:pt>
          <cx:pt idx="781">-0.000230405004730125</cx:pt>
          <cx:pt idx="782">0.00029258809581434499</cx:pt>
          <cx:pt idx="783">0.00039566014601883699</cx:pt>
          <cx:pt idx="784">-0.0035827941208409252</cx:pt>
          <cx:pt idx="785">-0.00051137414183575504</cx:pt>
          <cx:pt idx="786">0.0066838430753425751</cx:pt>
          <cx:pt idx="787">0.00059544049827156499</cx:pt>
          <cx:pt idx="788">0.0077076714118225753</cx:pt>
          <cx:pt idx="789">0.014105340024242975</cx:pt>
          <cx:pt idx="790">0.016867287911868725</cx:pt>
          <cx:pt idx="791">0.016868535629184851</cx:pt>
          <cx:pt idx="792">0.0047290593927982998</cx:pt>
          <cx:pt idx="793">0.0037618712803006</cx:pt>
          <cx:pt idx="794">-0.0040583593790004249</cx:pt>
          <cx:pt idx="795">-0.0078666355691010496</cx:pt>
          <cx:pt idx="796">0.0056740339924116496</cx:pt>
          <cx:pt idx="797">0.0065082467448588999</cx:pt>
          <cx:pt idx="798">0.0049859541006974251</cx:pt>
          <cx:pt idx="799">-0.00048241457357129752</cx:pt>
          <cx:pt idx="800">-0.0023004744156459376</cx:pt>
          <cx:pt idx="801">-0.003075614413364825</cx:pt>
          <cx:pt idx="802">0.0070907653016013001</cx:pt>
          <cx:pt idx="803">0.0098931256888083255</cx:pt>
          <cx:pt idx="804">0.010080228178154699</cx:pt>
          <cx:pt idx="805">0.006717254633378575</cx:pt>
          <cx:pt idx="806">0.005888904344317325</cx:pt>
          <cx:pt idx="807">0.0016918549855398451</cx:pt>
          <cx:pt idx="808">-7.1007272863755997e-05</cx:pt>
          <cx:pt idx="809">0.00012251154041031126</cx:pt>
          <cx:pt idx="810">-0.00017926424814078</cx:pt>
          <cx:pt idx="811">-0.0014275979193672599</cx:pt>
          <cx:pt idx="812">-0.0015865442059643075</cx:pt>
          <cx:pt idx="813">1.9485823056493274e-05</cx:pt>
          <cx:pt idx="814">1.1999575980534524e-05</cx:pt>
          <cx:pt idx="815">0.0050296108694365248</cx:pt>
          <cx:pt idx="816">0.012710603664157201</cx:pt>
          <cx:pt idx="817">0.0032098806451354251</cx:pt>
          <cx:pt idx="818">0.018112109812934426</cx:pt>
          <cx:pt idx="819">0.0140425939403406</cx:pt>
          <cx:pt idx="820">0.0070909023355683999</cx:pt>
          <cx:pt idx="821">0.007369318973590425</cx:pt>
          <cx:pt idx="822">0.007473098478145675</cx:pt>
          <cx:pt idx="823">-0.0095336496827319751</cx:pt>
          <cx:pt idx="824">0.001256259766613385</cx:pt>
          <cx:pt idx="825">0.0079523118227227754</cx:pt>
          <cx:pt idx="826">0.0027620213897707</cx:pt>
          <cx:pt idx="827">-0.0014659262226206699</cx:pt>
          <cx:pt idx="828">-0.0016420790272322051</cx:pt>
          <cx:pt idx="829">0.00234073150180582</cx:pt>
          <cx:pt idx="830">0.0064885104363766747</cx:pt>
          <cx:pt idx="831">0.0074380574554627002</cx:pt>
          <cx:pt idx="832">0.011824377848458925</cx:pt>
          <cx:pt idx="833">0.0099792372515852493</cx:pt>
          <cx:pt idx="834">0.0069316115119744002</cx:pt>
          <cx:pt idx="835">0.0020807714205216673</cx:pt>
          <cx:pt idx="836">0.00015968524317345225</cx:pt>
          <cx:pt idx="837">3.6517040987038751e-05</cx:pt>
          <cx:pt idx="838">-0.00011250923135979775</cx:pt>
          <cx:pt idx="839">0.00015046710752024249</cx:pt>
          <cx:pt idx="840">0.00025510921596206252</cx:pt>
          <cx:pt idx="841">-0.0020519459599459924</cx:pt>
          <cx:pt idx="842">0.00027121976977316752</cx:pt>
          <cx:pt idx="843">0.0037757177407470501</cx:pt>
          <cx:pt idx="844">0.0063186678324549748</cx:pt>
          <cx:pt idx="845">0.0116324412710915</cx:pt>
          <cx:pt idx="846">0.016385270738081974</cx:pt>
          <cx:pt idx="847">0.0048807006317244496</cx:pt>
          <cx:pt idx="848">0.0029171066052903248</cx:pt>
          <cx:pt idx="849">-0.002460788971637505</cx:pt>
          <cx:pt idx="850">-0.0041930548389580002</cx:pt>
          <cx:pt idx="851">-0.010321530375330025</cx:pt>
          <cx:pt idx="852">-0.0073755152761793754</cx:pt>
          <cx:pt idx="853">-0.0032735515633617752</cx:pt>
          <cx:pt idx="854">-0.01331124982723555</cx:pt>
          <cx:pt idx="855">-0.0060035493091577996</cx:pt>
          <cx:pt idx="856">0.0012846868281102125</cx:pt>
          <cx:pt idx="857">0.0034245327282683498</cx:pt>
          <cx:pt idx="858">0.0036150191756426</cx:pt>
          <cx:pt idx="859">0.0093510607749459507</cx:pt>
          <cx:pt idx="860">0.015313693135415925</cx:pt>
          <cx:pt idx="861">0.016931025015474051</cx:pt>
          <cx:pt idx="862">0.0088091252394988748</cx:pt>
          <cx:pt idx="863">0.00076660932003580495</cx:pt>
          <cx:pt idx="864">-0.0038285316614980499</cx:pt>
          <cx:pt idx="865">-9.4013129148291748e-05</cx:pt>
          <cx:pt idx="866">3.3409970128201003e-05</cx:pt>
          <cx:pt idx="867">-0.000843098780986155</cx:pt>
          <cx:pt idx="868">0.00021410071922678726</cx:pt>
          <cx:pt idx="869">0.00057068269705001253</cx:pt>
          <cx:pt idx="870">0.00046036440261119753</cx:pt>
          <cx:pt idx="871">0.0042468980259789254</cx:pt>
          <cx:pt idx="872">0.0024307533975264448</cx:pt>
          <cx:pt idx="873">0.0075748261978357502</cx:pt>
          <cx:pt idx="874">0.0049178758395921496</cx:pt>
          <cx:pt idx="875">0.0016959345696623801</cx:pt>
          <cx:pt idx="876">0.00319323854594085</cx:pt>
          <cx:pt idx="877">0.0064976257512558751</cx:pt>
          <cx:pt idx="878">0.0024024586637488099</cx:pt>
          <cx:pt idx="879">-0.0069197192123921754</cx:pt>
          <cx:pt idx="880">-0.01326113440193395</cx:pt>
          <cx:pt idx="881">-0.0191955695070796</cx:pt>
          <cx:pt idx="882">-0.0194528324202538</cx:pt>
          <cx:pt idx="883">-0.0017987813626569825</cx:pt>
          <cx:pt idx="884">-0.0035827941208409252</cx:pt>
          <cx:pt idx="885">-0.00051137414183575504</cx:pt>
          <cx:pt idx="886">0.0066838430753425751</cx:pt>
          <cx:pt idx="887">0.00059544049827156499</cx:pt>
          <cx:pt idx="888">0.0077076714118225753</cx:pt>
          <cx:pt idx="889">0.014105340024242975</cx:pt>
          <cx:pt idx="890">0.016867287911868725</cx:pt>
          <cx:pt idx="891">0.016868535629184851</cx:pt>
          <cx:pt idx="892">0.0047290593927982998</cx:pt>
          <cx:pt idx="893">0.0037618712803006</cx:pt>
          <cx:pt idx="894">-0.0040583593790004249</cx:pt>
          <cx:pt idx="895">-0.0078666355691010496</cx:pt>
          <cx:pt idx="896">0.0056740339924116496</cx:pt>
          <cx:pt idx="897">0.0065082467448588999</cx:pt>
          <cx:pt idx="898">0.0049859541006974251</cx:pt>
          <cx:pt idx="899">-0.00048241457357129752</cx:pt>
          <cx:pt idx="900">-0.0023004744156459376</cx:pt>
          <cx:pt idx="901">-0.003075614413364825</cx:pt>
          <cx:pt idx="902">0.0070907653016013001</cx:pt>
          <cx:pt idx="903">0.0098931256888083255</cx:pt>
          <cx:pt idx="904">0.010080228178154699</cx:pt>
          <cx:pt idx="905">0.006717254633378575</cx:pt>
          <cx:pt idx="906">0.005888904344317325</cx:pt>
          <cx:pt idx="907">0.0016918549855398451</cx:pt>
          <cx:pt idx="908">-7.1007272863755997e-05</cx:pt>
          <cx:pt idx="909">0.00012251154041031126</cx:pt>
          <cx:pt idx="910">-0.00017926424814078</cx:pt>
          <cx:pt idx="911">-0.0014275979193672599</cx:pt>
          <cx:pt idx="912">-0.0015865442059643075</cx:pt>
          <cx:pt idx="913">1.9485823056493274e-05</cx:pt>
          <cx:pt idx="914">1.1999575980534524e-05</cx:pt>
          <cx:pt idx="915">0.0050296108694365248</cx:pt>
          <cx:pt idx="916">0.012710603664157201</cx:pt>
          <cx:pt idx="917">0.0032098806451354251</cx:pt>
          <cx:pt idx="918">0.018112109812934426</cx:pt>
          <cx:pt idx="919">0.0140425939403406</cx:pt>
          <cx:pt idx="920">0.0070909023355683999</cx:pt>
          <cx:pt idx="921">0.007369318973590425</cx:pt>
          <cx:pt idx="922">0.007473098478145675</cx:pt>
          <cx:pt idx="923">-0.0095336496827319751</cx:pt>
          <cx:pt idx="924">0.001256259766613385</cx:pt>
          <cx:pt idx="925">0.0079523118227227754</cx:pt>
          <cx:pt idx="926">0.0027620213897707</cx:pt>
          <cx:pt idx="927">-0.0014659262226206699</cx:pt>
          <cx:pt idx="928">-0.0016420790272322051</cx:pt>
          <cx:pt idx="929">0.00234073150180582</cx:pt>
          <cx:pt idx="930">0.0064885104363766747</cx:pt>
          <cx:pt idx="931">0.0074380574554627002</cx:pt>
          <cx:pt idx="932">0.011824377848458925</cx:pt>
          <cx:pt idx="933">0.0099792372515852493</cx:pt>
          <cx:pt idx="934">0.0069316115119744002</cx:pt>
          <cx:pt idx="935">0.0020807714205216673</cx:pt>
          <cx:pt idx="936">0.00015968524317345225</cx:pt>
          <cx:pt idx="937">3.6517040987038751e-05</cx:pt>
          <cx:pt idx="938">-0.00011250923135979775</cx:pt>
          <cx:pt idx="939">0.00015046710752024249</cx:pt>
          <cx:pt idx="940">0.00025510921596206252</cx:pt>
          <cx:pt idx="941">-0.0020519459599459924</cx:pt>
          <cx:pt idx="942">0.00027121976977316752</cx:pt>
          <cx:pt idx="943">0.0037757177407470501</cx:pt>
          <cx:pt idx="944">0.0063186678324549748</cx:pt>
          <cx:pt idx="945">0.0116324412710915</cx:pt>
          <cx:pt idx="946">0.016385270738081974</cx:pt>
          <cx:pt idx="947">0.0048807006317244496</cx:pt>
          <cx:pt idx="948">0.0029171066052903248</cx:pt>
          <cx:pt idx="949">-0.002460788971637505</cx:pt>
          <cx:pt idx="950">-0.0041930548389580002</cx:pt>
          <cx:pt idx="951">-0.010321530375330025</cx:pt>
          <cx:pt idx="952">-0.0073755152761793754</cx:pt>
          <cx:pt idx="953">-0.0032735515633617752</cx:pt>
          <cx:pt idx="954">-0.01331124982723555</cx:pt>
          <cx:pt idx="955">-0.0060035493091577996</cx:pt>
          <cx:pt idx="956">0.0012846868281102125</cx:pt>
          <cx:pt idx="957">0.0034245327282683498</cx:pt>
          <cx:pt idx="958">0.0036150191756426</cx:pt>
          <cx:pt idx="959">0.0093510607749459507</cx:pt>
          <cx:pt idx="960">0.015313693135415925</cx:pt>
          <cx:pt idx="961">0.016931025015474051</cx:pt>
          <cx:pt idx="962">0.0088091252394988748</cx:pt>
          <cx:pt idx="963">0.00076660932003580495</cx:pt>
          <cx:pt idx="964">-0.0038285316614980499</cx:pt>
          <cx:pt idx="965">-9.4013129148291748e-05</cx:pt>
          <cx:pt idx="966">3.3409970128201003e-05</cx:pt>
          <cx:pt idx="967">-0.000843098780986155</cx:pt>
          <cx:pt idx="968">0.00021410071922678726</cx:pt>
          <cx:pt idx="969">0.00057068269705001253</cx:pt>
          <cx:pt idx="970">0.00046036440261119753</cx:pt>
          <cx:pt idx="971">0.0042468980259789254</cx:pt>
          <cx:pt idx="972">0.0024307533975264448</cx:pt>
          <cx:pt idx="973">0.0075748261978357502</cx:pt>
          <cx:pt idx="974">0.0049178758395921496</cx:pt>
          <cx:pt idx="975">0.0016959345696623801</cx:pt>
          <cx:pt idx="976">0.00319323854594085</cx:pt>
          <cx:pt idx="977">0.0064976257512558751</cx:pt>
          <cx:pt idx="978">0.0024024586637488099</cx:pt>
          <cx:pt idx="979">-0.0069197192123921754</cx:pt>
          <cx:pt idx="980">-0.01326113440193395</cx:pt>
          <cx:pt idx="981">-0.0191955695070796</cx:pt>
          <cx:pt idx="982">-0.0194528324202538</cx:pt>
          <cx:pt idx="983">-0.0017987813626569825</cx:pt>
          <cx:pt idx="984">-0.0035827941208409252</cx:pt>
          <cx:pt idx="985">-0.00051137414183575504</cx:pt>
          <cx:pt idx="986">0.0066838430753425751</cx:pt>
          <cx:pt idx="987">0.00059544049827156499</cx:pt>
          <cx:pt idx="988">0.0077076714118225753</cx:pt>
          <cx:pt idx="989">0.014105340024242975</cx:pt>
          <cx:pt idx="990">0.016867287911868725</cx:pt>
          <cx:pt idx="991">0.016868535629184851</cx:pt>
          <cx:pt idx="992">0.0047290593927982998</cx:pt>
          <cx:pt idx="993">0.0037618712803006</cx:pt>
          <cx:pt idx="994">-0.0040583593790004249</cx:pt>
          <cx:pt idx="995">-0.0078666355691010496</cx:pt>
          <cx:pt idx="996">0.0056740339924116496</cx:pt>
          <cx:pt idx="997">0.0065082467448588999</cx:pt>
          <cx:pt idx="998">0.0049859541006974251</cx:pt>
          <cx:pt idx="999">-0.00048241457357129752</cx:pt>
          <cx:pt idx="1000">-0.0023004744156459376</cx:pt>
          <cx:pt idx="1001">-0.003075614413364825</cx:pt>
          <cx:pt idx="1002">0.0070907653016013001</cx:pt>
          <cx:pt idx="1003">0.0098931256888083255</cx:pt>
          <cx:pt idx="1004">0.010080228178154699</cx:pt>
          <cx:pt idx="1005">0.006717254633378575</cx:pt>
          <cx:pt idx="1006">0.005888904344317325</cx:pt>
          <cx:pt idx="1007">0.0016918549855398451</cx:pt>
          <cx:pt idx="1008">-7.1007272863755997e-05</cx:pt>
          <cx:pt idx="1009">0.00012251154041031126</cx:pt>
          <cx:pt idx="1010">-0.00017926424814078</cx:pt>
          <cx:pt idx="1011">-0.0014275979193672599</cx:pt>
          <cx:pt idx="1012">-0.0015865442059643075</cx:pt>
          <cx:pt idx="1013">1.9485823056493274e-05</cx:pt>
          <cx:pt idx="1014">1.1999575980534524e-05</cx:pt>
          <cx:pt idx="1015">0.0050296108694365248</cx:pt>
          <cx:pt idx="1016">0.012710603664157201</cx:pt>
          <cx:pt idx="1017">0.0032098806451354251</cx:pt>
          <cx:pt idx="1018">0.018112109812934426</cx:pt>
          <cx:pt idx="1019">0.0140425939403406</cx:pt>
          <cx:pt idx="1020">0.0070909023355683999</cx:pt>
          <cx:pt idx="1021">0.007369318973590425</cx:pt>
          <cx:pt idx="1022">0.007473098478145675</cx:pt>
          <cx:pt idx="1023">-0.0095336496827319751</cx:pt>
          <cx:pt idx="1024">0.001256259766613385</cx:pt>
          <cx:pt idx="1025">0.0079523118227227754</cx:pt>
          <cx:pt idx="1026">0.0027620213897707</cx:pt>
          <cx:pt idx="1027">-0.0014659262226206699</cx:pt>
          <cx:pt idx="1028">-0.0016420790272322051</cx:pt>
          <cx:pt idx="1029">0.00234073150180582</cx:pt>
          <cx:pt idx="1030">0.0064885104363766747</cx:pt>
          <cx:pt idx="1031">0.0074380574554627002</cx:pt>
          <cx:pt idx="1032">0.011824377848458925</cx:pt>
          <cx:pt idx="1033">0.0099792372515852493</cx:pt>
          <cx:pt idx="1034">0.0069316115119744002</cx:pt>
          <cx:pt idx="1035">0.0020807714205216673</cx:pt>
          <cx:pt idx="1036">0.00015968524317345225</cx:pt>
          <cx:pt idx="1037">3.6517040987038751e-05</cx:pt>
          <cx:pt idx="1038">-0.00011250923135979775</cx:pt>
          <cx:pt idx="1039">0.00015046710752024249</cx:pt>
          <cx:pt idx="1040">0.00025510921596206252</cx:pt>
          <cx:pt idx="1041">-0.0020519459599459924</cx:pt>
          <cx:pt idx="1042">0.00027121976977316752</cx:pt>
          <cx:pt idx="1043">0.0037757177407470501</cx:pt>
          <cx:pt idx="1044">0.0063186678324549748</cx:pt>
          <cx:pt idx="1045">0.0116324412710915</cx:pt>
          <cx:pt idx="1046">0.016385270738081974</cx:pt>
          <cx:pt idx="1047">0.0048807006317244496</cx:pt>
          <cx:pt idx="1048">0.0029171066052903248</cx:pt>
          <cx:pt idx="1049">-0.002460788971637505</cx:pt>
          <cx:pt idx="1050">-0.0041930548389580002</cx:pt>
          <cx:pt idx="1051">-0.010321530375330025</cx:pt>
          <cx:pt idx="1052">-0.0073755152761793754</cx:pt>
          <cx:pt idx="1053">-0.0032735515633617752</cx:pt>
          <cx:pt idx="1054">-0.01331124982723555</cx:pt>
          <cx:pt idx="1055">-0.0060035493091577996</cx:pt>
          <cx:pt idx="1056">0.0012846868281102125</cx:pt>
          <cx:pt idx="1057">0.0034245327282683498</cx:pt>
          <cx:pt idx="1058">0.0036150191756426</cx:pt>
          <cx:pt idx="1059">0.0093510607749459507</cx:pt>
          <cx:pt idx="1060">0.015313693135415925</cx:pt>
          <cx:pt idx="1061">0.016931025015474051</cx:pt>
          <cx:pt idx="1062">0.0088091252394988748</cx:pt>
          <cx:pt idx="1063">0.00076660932003580495</cx:pt>
          <cx:pt idx="1064">-0.0038285316614980499</cx:pt>
          <cx:pt idx="1065">-9.4013129148291748e-05</cx:pt>
          <cx:pt idx="1066">3.3409970128201003e-05</cx:pt>
          <cx:pt idx="1067">-0.000843098780986155</cx:pt>
          <cx:pt idx="1068">0.00021410071922678726</cx:pt>
          <cx:pt idx="1069">0.00057068269705001253</cx:pt>
          <cx:pt idx="1070">0.00046036440261119753</cx:pt>
          <cx:pt idx="1071">0.0042468980259789254</cx:pt>
          <cx:pt idx="1072">0.0024307533975264448</cx:pt>
          <cx:pt idx="1073">0.0075748261978357502</cx:pt>
          <cx:pt idx="1074">0.0049178758395921496</cx:pt>
          <cx:pt idx="1075">0.0016959345696623801</cx:pt>
          <cx:pt idx="1076">0.00319323854594085</cx:pt>
          <cx:pt idx="1077">0.0064976257512558751</cx:pt>
          <cx:pt idx="1078">0.0024024586637488099</cx:pt>
          <cx:pt idx="1079">-0.0069197192123921754</cx:pt>
          <cx:pt idx="1080">-0.01326113440193395</cx:pt>
          <cx:pt idx="1081">-0.0191955695070796</cx:pt>
          <cx:pt idx="1082">-0.0194528324202538</cx:pt>
          <cx:pt idx="1083">-0.0017987813626569825</cx:pt>
        </cx:lvl>
      </cx:numDim>
    </cx:data>
    <cx:data id="46">
      <cx:numDim type="val">
        <cx:f>Sheet2!$AU$1:$AU$1084</cx:f>
        <cx:lvl ptCount="1084" formatCode="G/通用格式">
          <cx:pt idx="0">0.00053763552496334001</cx:pt>
          <cx:pt idx="1">0.00030666498702675103</cx:pt>
          <cx:pt idx="2">0.00021519180533515701</cx:pt>
          <cx:pt idx="3">0.00025353328000042997</cx:pt>
          <cx:pt idx="4">-0.00059070453441729997</cx:pt>
          <cx:pt idx="5">6.3822448149687295e-05</cx:pt>
          <cx:pt idx="6">0.00043251935623144497</cx:pt>
          <cx:pt idx="7">-0.00078149109850194699</cx:pt>
          <cx:pt idx="8">0.00046526596978767998</cx:pt>
          <cx:pt idx="9">-0.00014279292986903701</cx:pt>
          <cx:pt idx="10">-0.000380351026317319</cx:pt>
          <cx:pt idx="11">-3.87811011603722e-05</cx:pt>
          <cx:pt idx="12">-4.6963710838008597e-05</cx:pt>
          <cx:pt idx="13">0.00044666120579512698</cx:pt>
          <cx:pt idx="14">-0.00033229572163641699</cx:pt>
          <cx:pt idx="15">0.00053923929932695597</cx:pt>
          <cx:pt idx="16">-0.00071401331239071399</cx:pt>
          <cx:pt idx="17">-0.00028282775678213097</cx:pt>
          <cx:pt idx="18">0.00010062667042716599</cx:pt>
          <cx:pt idx="19">0.00012235955438419201</cx:pt>
          <cx:pt idx="20">-0.00057696498854783204</cx:pt>
          <cx:pt idx="21">-0.00069007342949531597</cx:pt>
          <cx:pt idx="22">0.00071176396288721096</cx:pt>
          <cx:pt idx="23">0.00049288094390520303</cx:pt>
          <cx:pt idx="24">0.00038060561140708903</cx:pt>
          <cx:pt idx="25">6.5779267518317497e-05</cx:pt>
          <cx:pt idx="26">0.00063188124645633</cx:pt>
          <cx:pt idx="27">-3.46613865858306e-05</cx:pt>
          <cx:pt idx="28">-0.00034471280732791101</cx:pt>
          <cx:pt idx="29">-0.00010438300973449401</cx:pt>
          <cx:pt idx="30">-0.000359076953754295</cx:pt>
          <cx:pt idx="31">-2.3301591457689299e-05</cx:pt>
          <cx:pt idx="32">-0.00046695990044419498</cx:pt>
          <cx:pt idx="33">0.00027780862154612402</cx:pt>
          <cx:pt idx="34">-0.00065376791509008604</cx:pt>
          <cx:pt idx="35">-9.1819290029973206e-05</cx:pt>
          <cx:pt idx="36">-0.00105601745984783</cx:pt>
          <cx:pt idx="37">-0.0010131092595983199</cx:pt>
          <cx:pt idx="38">-0.000525392658477765</cx:pt>
          <cx:pt idx="39">-0.0010133515799164901</cx:pt>
          <cx:pt idx="40">-0.00046411304429967899</cx:pt>
          <cx:pt idx="41">-0.00124026398456721</cx:pt>
          <cx:pt idx="42">-0.00085373836757181895</cx:pt>
          <cx:pt idx="43">4.04919700008613e-05</cx:pt>
          <cx:pt idx="44">0.00048928169903804397</cx:pt>
          <cx:pt idx="45">-0.00053642142367025798</cx:pt>
          <cx:pt idx="46">0.00052527367197482099</cx:pt>
          <cx:pt idx="47">0.00020412984330962401</cx:pt>
          <cx:pt idx="48">-0.00060198693656898696</cx:pt>
          <cx:pt idx="49">0.00054853327151253395</cx:pt>
          <cx:pt idx="50">-0.00075628005302696305</cx:pt>
          <cx:pt idx="51">1.8577729663322e-05</cx:pt>
          <cx:pt idx="52">0.00062859342433465497</cx:pt>
          <cx:pt idx="53">-0.000235778402258232</cx:pt>
          <cx:pt idx="54">0.00047475385639321401</cx:pt>
          <cx:pt idx="55">0.00051388925349872105</cx:pt>
          <cx:pt idx="56">-0.000119959603833796</cx:pt>
          <cx:pt idx="57">0.000477901900192135</cx:pt>
          <cx:pt idx="58">0.00088177681413511904</cx:pt>
          <cx:pt idx="59">-7.4067548188853598e-05</cx:pt>
          <cx:pt idx="60">0.00024065704925771799</cx:pt>
          <cx:pt idx="61">0.00061908123234937298</cx:pt>
          <cx:pt idx="62">0.00042501412334298999</cx:pt>
          <cx:pt idx="63">0.00043805399003645401</cx:pt>
          <cx:pt idx="64">-0.0010533683645962699</cx:pt>
          <cx:pt idx="65">-0.0018411547031465399</cx:pt>
          <cx:pt idx="66">-0.0036048532342576401</cx:pt>
          <cx:pt idx="67">-0.002518356628135</cx:pt>
          <cx:pt idx="68">-0.0023412715239041898</cx:pt>
          <cx:pt idx="69">-0.0053541500179615396</cx:pt>
          <cx:pt idx="70">-0.0065506957109333396</cx:pt>
          <cx:pt idx="71">-0.0026002428865522999</cx:pt>
          <cx:pt idx="72">-0.0025025394419249799</cx:pt>
          <cx:pt idx="73">-0.0019358804045226401</cx:pt>
          <cx:pt idx="74">-0.00084791680395107595</cx:pt>
          <cx:pt idx="75">-0.00067629548250034701</cx:pt>
          <cx:pt idx="76">0.0014348374071673001</cx:pt>
          <cx:pt idx="77">0.0012968508160991401</cx:pt>
          <cx:pt idx="78">-0.00052883668680943298</cx:pt>
          <cx:pt idx="79">0.00058583519617901698</cx:pt>
          <cx:pt idx="80">-0.000347302546459252</cx:pt>
          <cx:pt idx="81">-1.7008184593515099e-05</cx:pt>
          <cx:pt idx="82">0.00047664857393167501</cx:pt>
          <cx:pt idx="83">7.8492589566879908e-06</cx:pt>
          <cx:pt idx="84">-0.00012411794496004701</cx:pt>
          <cx:pt idx="85">-0.0004462533712091</cx:pt>
          <cx:pt idx="86">-0.00040845507846512102</cx:pt>
          <cx:pt idx="87">0.00051991360500335004</cx:pt>
          <cx:pt idx="88">0.00017128633504249899</cx:pt>
          <cx:pt idx="89">0.00023159150832548599</cx:pt>
          <cx:pt idx="90">-0.00079327552959973697</cx:pt>
          <cx:pt idx="91">-0.00026337605843898098</cx:pt>
          <cx:pt idx="92">-0.0065975179619793597</cx:pt>
          <cx:pt idx="93">-0.0117957504628709</cx:pt>
          <cx:pt idx="94">-0.0057363059800523098</cx:pt>
          <cx:pt idx="95">0.0043175924894810003</cx:pt>
          <cx:pt idx="96">-0.0101665491346785</cx:pt>
          <cx:pt idx="97">-0.0143942728076708</cx:pt>
          <cx:pt idx="98">-0.0184310537124092</cx:pt>
          <cx:pt idx="99">-0.0328040751424672</cx:pt>
          <cx:pt idx="100">-0.022972913972931001</cx:pt>
          <cx:pt idx="101">-0.012135277374215801</cx:pt>
          <cx:pt idx="102">-0.010658606680217</cx:pt>
          <cx:pt idx="103">-0.0051269295212508399</cx:pt>
          <cx:pt idx="104">0.00080016914632379205</cx:pt>
          <cx:pt idx="105">0.0012113564765845999</cx:pt>
          <cx:pt idx="106">0.00094992324674834699</cx:pt>
          <cx:pt idx="107">0.0015064145915351999</cx:pt>
          <cx:pt idx="108">0.0012851393302116499</cx:pt>
          <cx:pt idx="109">0.00020741846042778499</cx:pt>
          <cx:pt idx="110">0.00094145275716382704</cx:pt>
          <cx:pt idx="111">-0.00050515152783297797</cx:pt>
          <cx:pt idx="112">-0.00030938838958010701</cx:pt>
          <cx:pt idx="113">0.00018114786884609001</cx:pt>
          <cx:pt idx="114">-0.000134364678164951</cx:pt>
          <cx:pt idx="115">-0.00020315025315204799</cx:pt>
          <cx:pt idx="116">-0.00052553127866223899</cx:pt>
          <cx:pt idx="117">-0.0048857776734384803</cx:pt>
          <cx:pt idx="118">-0.0073234949725058699</cx:pt>
          <cx:pt idx="119">-0.0100726915958382</cx:pt>
          <cx:pt idx="120">-0.0197855658607165</cx:pt>
          <cx:pt idx="121">-0.0070179415161912796</cx:pt>
          <cx:pt idx="122">-0.0026196783648488502</cx:pt>
          <cx:pt idx="123">-0.0093570350116199304</cx:pt>
          <cx:pt idx="124">0.0014361790015566</cx:pt>
          <cx:pt idx="125">-0.0141478749426091</cx:pt>
          <cx:pt idx="126">-0.0756509480465309</cx:pt>
          <cx:pt idx="127">-0.065561071743379898</cx:pt>
          <cx:pt idx="128">-0.042258717046155199</cx:pt>
          <cx:pt idx="129">-0.033720001157665297</cx:pt>
          <cx:pt idx="130">-0.019638039576275801</cx:pt>
          <cx:pt idx="131">-0.013402599823708901</cx:pt>
          <cx:pt idx="132">-0.0021844939766327001</cx:pt>
          <cx:pt idx="133">0.0075602996503294998</cx:pt>
          <cx:pt idx="134">0.0126057917455743</cx:pt>
          <cx:pt idx="135">0.0085265156651588604</cx:pt>
          <cx:pt idx="136">0.0052227916707176698</cx:pt>
          <cx:pt idx="137">0.00137230426132288</cx:pt>
          <cx:pt idx="138">-0.00026307398940669498</cx:pt>
          <cx:pt idx="139">-7.6701111830288e-05</cx:pt>
          <cx:pt idx="140">0.000228670049439141</cx:pt>
          <cx:pt idx="141">0.00023316125164605801</cx:pt>
          <cx:pt idx="142">1.3051799545736199e-05</cx:pt>
          <cx:pt idx="143">-0.00144150303722551</cx:pt>
          <cx:pt idx="144">-0.0075212803203763799</cx:pt>
          <cx:pt idx="145">-0.012568592968829499</cx:pt>
          <cx:pt idx="146">-0.0137153994144786</cx:pt>
          <cx:pt idx="147">-0.0171772969868399</cx:pt>
          <cx:pt idx="148">0.0010561489948849199</cx:pt>
          <cx:pt idx="149">0.018407326658411601</cx:pt>
          <cx:pt idx="150">0.035985895707331898</cx:pt>
          <cx:pt idx="151">0.034452383058466998</cx:pt>
          <cx:pt idx="152">0.0104400189377687</cx:pt>
          <cx:pt idx="153">-0.046488011062429203</cx:pt>
          <cx:pt idx="154">-0.085571814141733801</cx:pt>
          <cx:pt idx="155">-0.090103732086019905</cx:pt>
          <cx:pt idx="156">-0.032528492695677598</cx:pt>
          <cx:pt idx="157">-0.018336989346266701</cx:pt>
          <cx:pt idx="158">-0.015703114611941901</cx:pt>
          <cx:pt idx="159">-0.0086389021324186407</cx:pt>
          <cx:pt idx="160">-0.0179265175546259</cx:pt>
          <cx:pt idx="161">-0.0060641212457114898</cx:pt>
          <cx:pt idx="162">0.0027551300723195902</cx:pt>
          <cx:pt idx="163">0.020300545607995799</cx:pt>
          <cx:pt idx="164">0.0093453316858353608</cx:pt>
          <cx:pt idx="165">-0.014040286435279501</cx:pt>
          <cx:pt idx="166">-0.0146578592390479</cx:pt>
          <cx:pt idx="167">0.000479210309560981</cx:pt>
          <cx:pt idx="168">0.00033382510399684298</cx:pt>
          <cx:pt idx="169">-0.000223631067832652</cx:pt>
          <cx:pt idx="170">0.00014446105738465299</cx:pt>
          <cx:pt idx="171">-0.0075455806736884797</cx:pt>
          <cx:pt idx="172">-0.0105119372033951</cx:pt>
          <cx:pt idx="173">0.00276029215535305</cx:pt>
          <cx:pt idx="174">-0.0163842356411757</cx:pt>
          <cx:pt idx="175">-0.035614784938141401</cx:pt>
          <cx:pt idx="176">0.0091699886340066705</cx:pt>
          <cx:pt idx="177">0.045844999027245398</cx:pt>
          <cx:pt idx="178">0.042317149264879998</cx:pt>
          <cx:pt idx="179">0.055683871643579401</cx:pt>
          <cx:pt idx="180">0.021508554733693699</cx:pt>
          <cx:pt idx="181">-0.017439570328153398</cx:pt>
          <cx:pt idx="182">-0.0570990473984469</cx:pt>
          <cx:pt idx="183">-0.13791223814673501</cx:pt>
          <cx:pt idx="184">-0.065214776122364801</cx:pt>
          <cx:pt idx="185">-0.036641509995569498</cx:pt>
          <cx:pt idx="186">-0.0114745450956487</cx:pt>
          <cx:pt idx="187">0.0044112869290929696</cx:pt>
          <cx:pt idx="188">-0.016472863963534101</cx:pt>
          <cx:pt idx="189">-0.026694403328020599</cx:pt>
          <cx:pt idx="190">0.026260830259619498</cx:pt>
          <cx:pt idx="191">0.0407394364865723</cx:pt>
          <cx:pt idx="192">0.017379729894283699</cx:pt>
          <cx:pt idx="193">-0.017045012520001099</cx:pt>
          <cx:pt idx="194">-0.00169705087002586</cx:pt>
          <cx:pt idx="195">0.00085300751338896396</cx:pt>
          <cx:pt idx="196">-0.00053269975645943001</cx:pt>
          <cx:pt idx="197">5.3731203338461097e-05</cx:pt>
          <cx:pt idx="198">-0.00073926042102844696</cx:pt>
          <cx:pt idx="199">-0.00072243659202399495</cx:pt>
          <cx:pt idx="200">-0.0039021105703650749</cx:pt>
          <cx:pt idx="201">-0.0042064005766103748</cx:pt>
          <cx:pt idx="202">-0.0080154698000725992</cx:pt>
          <cx:pt idx="203">-0.018738011778933101</cx:pt>
          <cx:pt idx="204">-0.0043418195792741497</cx:pt>
          <cx:pt idx="205">0.013021400562584575</cx:pt>
          <cx:pt idx="206">0.023810485399849025</cx:pt>
          <cx:pt idx="207">0.016790517604059176</cx:pt>
          <cx:pt idx="208">0.0091204956354134503</cx:pt>
          <cx:pt idx="209">-0.0076089774664935246</cx:pt>
          <cx:pt idx="210">-0.015171743490839025</cx:pt>
          <cx:pt idx="211">-0.020185737769247675</cx:pt>
          <cx:pt idx="212">-0.015258169557057451</cx:pt>
          <cx:pt idx="213">0.0058361804809671002</cx:pt>
          <cx:pt idx="214">-0.00020312849727414226</cx:pt>
          <cx:pt idx="215">0.0097839901854167247</cx:pt>
          <cx:pt idx="216">-0.0093939142760569999</cx:pt>
          <cx:pt idx="217">-0.01051784036095225</cx:pt>
          <cx:pt idx="218">0.0019679564408114024</cx:pt>
          <cx:pt idx="219">0.011100985066268524</cx:pt>
          <cx:pt idx="220">0.015613178223302776</cx:pt>
          <cx:pt idx="221">0.002495200450623505</cx:pt>
          <cx:pt idx="222">0.00043783240731257498</cx:pt>
          <cx:pt idx="223">-8.6376627836811255e-05</cx:pt>
          <cx:pt idx="224">-4.1730225279713248e-05</cx:pt>
          <cx:pt idx="225">-9.6986645166103751e-05</cx:pt>
          <cx:pt idx="226">0.0010925587415901875</cx:pt>
          <cx:pt idx="227">-0.00142500806469338</cx:pt>
          <cx:pt idx="228">-0.0039313797728124499</cx:pt>
          <cx:pt idx="229">-0.0040240278260613247</cx:pt>
          <cx:pt idx="230">-0.011409674465977199</cx:pt>
          <cx:pt idx="231">-0.0175950822371971</cx:pt>
          <cx:pt idx="232">-0.0060032542332447997</cx:pt>
          <cx:pt idx="233">0.013107630680406801</cx:pt>
          <cx:pt idx="234">0.022879118506997274</cx:pt>
          <cx:pt idx="235">0.012561672512656099</cx:pt>
          <cx:pt idx="236">0.0029428234037437249</cx:pt>
          <cx:pt idx="237">-0.022901495291274752</cx:pt>
          <cx:pt idx="238">-0.0170754490385315</cx:pt>
          <cx:pt idx="239">-0.017980210584292351</cx:pt>
          <cx:pt idx="240">-0.0066568250156607998</cx:pt>
          <cx:pt idx="241">0.0062467935891534002</cx:pt>
          <cx:pt idx="242">0.0042009080159812499</cx:pt>
          <cx:pt idx="243">-0.0020542918310870475</cx:pt>
          <cx:pt idx="244">-0.0084566751189633742</cx:pt>
          <cx:pt idx="245">-0.0039559099260407004</cx:pt>
          <cx:pt idx="246">0.0014957231458450099</cx:pt>
          <cx:pt idx="247">0.0073637117340438502</cx:pt>
          <cx:pt idx="248">0.01546364294166735</cx:pt>
          <cx:pt idx="249">0.0063819791212978002</cx:pt>
          <cx:pt idx="250">-0.0010744387711255426</cx:pt>
          <cx:pt idx="251">-0.00038314596928379</cx:pt>
          <cx:pt idx="252">-0.00020804058306321199</cx:pt>
          <cx:pt idx="253">-0.00021373003611378601</cx:pt>
          <cx:pt idx="254">-0.00060816287756668001</cx:pt>
          <cx:pt idx="255">-0.0023374587803113951</cx:pt>
          <cx:pt idx="256">-0.00043063268944252002</cx:pt>
          <cx:pt idx="257">-0.0038625150279016501</cx:pt>
          <cx:pt idx="258">-0.016125166262299675</cx:pt>
          <cx:pt idx="259">-0.015716822336147525</cx:pt>
          <cx:pt idx="260">-0.0022852473505270325</cx:pt>
          <cx:pt idx="261">0.015511551665316824</cx:pt>
          <cx:pt idx="262">0.022507502206576002</cx:pt>
          <cx:pt idx="263">0.018969708510902974</cx:pt>
          <cx:pt idx="264">0.0090710113099399994</cx:pt>
          <cx:pt idx="265">-0.022630559390252152</cx:pt>
          <cx:pt idx="266">-0.035591183314235247</cx:pt>
          <cx:pt idx="267">-0.016393614683513125</cx:pt>
          <cx:pt idx="268">0.0101530202708547</cx:pt>
          <cx:pt idx="269">0.016668607154654774</cx:pt>
          <cx:pt idx="270">0.00088447954294029003</cx:pt>
          <cx:pt idx="271">-3.9353719788492252e-05</cx:pt>
          <cx:pt idx="272">0.0028564472853377502</cx:pt>
          <cx:pt idx="273">0.0059849849686086252</cx:pt>
          <cx:pt idx="274">0.012074239749716475</cx:pt>
          <cx:pt idx="275">0.0094772325626397251</cx:pt>
          <cx:pt idx="276">0.0092641950028332504</cx:pt>
          <cx:pt idx="277">0.0015349361768524101</cx:pt>
          <cx:pt idx="278">-0.0017005681828643701</cx:pt>
          <cx:pt idx="279">6.5375682547909498e-05</cx:pt>
          <cx:pt idx="280">7.4479726891845749e-05</cx:pt>
          <cx:pt idx="281">-0.00011148838322959475</cx:pt>
          <cx:pt idx="282">-0.00040217116852231752</cx:pt>
          <cx:pt idx="283">-0.0026703611171268499</cx:pt>
          <cx:pt idx="284">-0.00192459057216266</cx:pt>
          <cx:pt idx="285">-0.0051073910936610496</cx:pt>
          <cx:pt idx="286">-0.019608502138620448</cx:pt>
          <cx:pt idx="287">-0.0078728748063607006</cx:pt>
          <cx:pt idx="288">0.0049420616020432748</cx:pt>
          <cx:pt idx="289">0.005153188236388175</cx:pt>
          <cx:pt idx="290">0.014910595968871799</cx:pt>
          <cx:pt idx="291">0.020808397551246902</cx:pt>
          <cx:pt idx="292">0.012777628685794349</cx:pt>
          <cx:pt idx="293">-0.035577033734709503</cx:pt>
          <cx:pt idx="294">-0.044955989139866752</cx:pt>
          <cx:pt idx="295">0.0028436508970456002</cx:pt>
          <cx:pt idx="296">0.012512444687661524</cx:pt>
          <cx:pt idx="297">0.013690957434378925</cx:pt>
          <cx:pt idx="298">0.0011837455014073125</cx:pt>
          <cx:pt idx="299">0.023623038629513898</cx:pt>
          <cx:pt idx="300">0.032844912177133499</cx:pt>
          <cx:pt idx="301">0.021860900572248699</cx:pt>
          <cx:pt idx="302">0.026979246372927</cx:pt>
          <cx:pt idx="303">0.025425386384702299</cx:pt>
          <cx:pt idx="304">0.0071112640319143999</cx:pt>
          <cx:pt idx="305">-0.0050492327289752403</cx:pt>
          <cx:pt idx="306">-0.0044907929152542001</cx:pt>
          <cx:pt idx="307">0.00073170589200527295</cx:pt>
          <cx:pt idx="308">-0.00075804677677379596</cx:pt>
          <cx:pt idx="309">-4.8384945036618699e-05</cx:pt>
          <cx:pt idx="310">-0.00023989050206425799</cx:pt>
          <cx:pt idx="311">-0.020642549685275201</cx:pt>
          <cx:pt idx="312">-0.049980310632151297</cx:pt>
          <cx:pt idx="313">-0.044156097349321098</cx:pt>
          <cx:pt idx="314">-0.032645031866760203</cx:pt>
          <cx:pt idx="315">-0.0134166635552789</cx:pt>
          <cx:pt idx="316">0.0104084040546965</cx:pt>
          <cx:pt idx="317">0.019123086515475</cx:pt>
          <cx:pt idx="318">0.077436968518394295</cx:pt>
          <cx:pt idx="319">0.077353770849864195</cx:pt>
          <cx:pt idx="320">-0.0030338861220929902</cx:pt>
          <cx:pt idx="321">-0.20971182268230701</cx:pt>
          <cx:pt idx="322">-0.144494390918397</cx:pt>
          <cx:pt idx="323">-0.0039190856140018599</cx:pt>
          <cx:pt idx="324">0.025908145116074401</cx:pt>
          <cx:pt idx="325">0.0156536262968122</cx:pt>
          <cx:pt idx="326">0.0099775384022320092</cx:pt>
          <cx:pt idx="327">0.045999929320780203</cx:pt>
          <cx:pt idx="328">0.059905709895171501</cx:pt>
          <cx:pt idx="329">0.047411460129324699</cx:pt>
          <cx:pt idx="330">0.0056388174899811398</cx:pt>
          <cx:pt idx="331">-0.014417901933483201</cx:pt>
          <cx:pt idx="332">-0.015700592310539899</cx:pt>
          <cx:pt idx="333">-0.0082946880656887892</cx:pt>
          <cx:pt idx="334">-0.0020886875159865101</cx:pt>
          <cx:pt idx="335">-0.00052477558311870599</cx:pt>
          <cx:pt idx="336">0.00073608763470589403</cx:pt>
          <cx:pt idx="337">-0.00031111970476179498</cx:pt>
          <cx:pt idx="338">0.0041190310689814503</cx:pt>
          <cx:pt idx="339">-0.037428513405365897</cx:pt>
          <cx:pt idx="340">-0.061053755714942599</cx:pt>
          <cx:pt idx="341">-0.030146357897387101</cx:pt>
          <cx:pt idx="342">0.034025530483572299</cx:pt>
          <cx:pt idx="343">-0.013737748279109299</cx:pt>
          <cx:pt idx="344">-0.026147236215807501</cx:pt>
          <cx:pt idx="345">-0.033644843173713398</cx:pt>
          <cx:pt idx="346">0.072572788395362894</cx:pt>
          <cx:pt idx="347">0.079964723493848699</cx:pt>
          <cx:pt idx="348">0.00490685077130305</cx:pt>
          <cx:pt idx="349">-0.038559184195542398</cx:pt>
          <cx:pt idx="350">-0.077430306473511901</cx:pt>
          <cx:pt idx="351">0.0024399333184981298</cx:pt>
          <cx:pt idx="352">-0.011943493857310699</cx:pt>
          <cx:pt idx="353">0.055881430114709897</cx:pt>
          <cx:pt idx="354">0.016062709146397298</cx:pt>
          <cx:pt idx="355">0.067189697122033196</cx:pt>
          <cx:pt idx="356">0.063290522686519898</cx:pt>
          <cx:pt idx="357">0.037053053714625798</cx:pt>
          <cx:pt idx="358">0.00959607996722542</cx:pt>
          <cx:pt idx="359">0.00259988885924383</cx:pt>
          <cx:pt idx="360">-0.00304767456332114</cx:pt>
          <cx:pt idx="361">-0.0041173184928900899</cx:pt>
          <cx:pt idx="362">-0.0027664332014930401</cx:pt>
          <cx:pt idx="363">-0.00124805158747753</cx:pt>
          <cx:pt idx="364">0.0011464648892068499</cx:pt>
          <cx:pt idx="365">0.00036482100414016698</cx:pt>
          <cx:pt idx="366">-0.00018432705157547601</cx:pt>
          <cx:pt idx="367">-0.033030725047378501</cx:pt>
          <cx:pt idx="368">-0.033085704292213497</cx:pt>
          <cx:pt idx="369">0.0076799703056285298</cx:pt>
          <cx:pt idx="370">0.039997928141672703</cx:pt>
          <cx:pt idx="371">0.023886906232671701</cx:pt>
          <cx:pt idx="372">0.0012998830499689701</cx:pt>
          <cx:pt idx="373">-0.028806078252174201</cx:pt>
          <cx:pt idx="374">0.086781442193203495</cx:pt>
          <cx:pt idx="375">0.104059886375219</cx:pt>
          <cx:pt idx="376">0.047041539708432001</cx:pt>
          <cx:pt idx="377">-0.012764654013194101</cx:pt>
          <cx:pt idx="378">-0.040789579145791399</cx:pt>
          <cx:pt idx="379">0.033744001364881898</cx:pt>
          <cx:pt idx="380">-0.0101198151761596</cx:pt>
          <cx:pt idx="381">0.033708248074116702</cx:pt>
          <cx:pt idx="382">0.063060127825471102</cx:pt>
          <cx:pt idx="383">0.083226991061570402</cx:pt>
          <cx:pt idx="384">0.040559112078609003</cx:pt>
          <cx:pt idx="385">0.039811023621762399</cx:pt>
          <cx:pt idx="386">0.0364036312101556</cx:pt>
          <cx:pt idx="387">0.0164731177108919</cx:pt>
          <cx:pt idx="388">0.00588608611769296</cx:pt>
          <cx:pt idx="389">-0.0097627422399316002</cx:pt>
          <cx:pt idx="390">-0.0071279545112158402</cx:pt>
          <cx:pt idx="391">-0.0014765606802095101</cx:pt>
          <cx:pt idx="392">0.000418409954769805</cx:pt>
          <cx:pt idx="393">-6.7149002169835205e-07</cx:pt>
          <cx:pt idx="394">-0.00084866736064855605</cx:pt>
          <cx:pt idx="395">-0.011009645264320101</cx:pt>
          <cx:pt idx="396">-0.00234036228364441</cx:pt>
          <cx:pt idx="397">0.041251577752046797</cx:pt>
          <cx:pt idx="398">0.020757889209320101</cx:pt>
          <cx:pt idx="399">0.014984242029015099</cx:pt>
          <cx:pt idx="400">0.025794518413787298</cx:pt>
          <cx:pt idx="401">0.035980045811779902</cx:pt>
          <cx:pt idx="402">0.086634149101129099</cx:pt>
          <cx:pt idx="403">0.115968161497042</cx:pt>
          <cx:pt idx="404">0.081545500682788902</cx:pt>
          <cx:pt idx="405">0.026635138466654398</cx:pt>
          <cx:pt idx="406">0.059067274334233498</cx:pt>
          <cx:pt idx="407">0.084840100841069396</cx:pt>
          <cx:pt idx="408">0.054280673707297597</cx:pt>
          <cx:pt idx="409">0.023098968208817901</cx:pt>
          <cx:pt idx="410">0.049257940346163903</cx:pt>
          <cx:pt idx="411">0.100667628500151</cx:pt>
          <cx:pt idx="412">0.016652208635550801</cx:pt>
          <cx:pt idx="413">0.0091693563188955992</cx:pt>
          <cx:pt idx="414">-0.0075062990317767402</cx:pt>
          <cx:pt idx="415">-0.0110826231963352</cx:pt>
          <cx:pt idx="416">-0.0121204591117025</cx:pt>
          <cx:pt idx="417">-0.0195497644872277</cx:pt>
          <cx:pt idx="418">-0.0077506865705120401</cx:pt>
          <cx:pt idx="419">7.1524894811316394e-05</cx:pt>
          <cx:pt idx="420">-0.00050688191089408904</cx:pt>
          <cx:pt idx="421">-0.0011197579881537399</cx:pt>
          <cx:pt idx="422">0.000115022665154298</cx:pt>
          <cx:pt idx="423">0.0099562697109143103</cx:pt>
          <cx:pt idx="424">0.025234732174359099</cx:pt>
          <cx:pt idx="425">0.017126272031042201</cx:pt>
          <cx:pt idx="426">-0.017326949493621301</cx:pt>
          <cx:pt idx="427">-0.033621460156200801</cx:pt>
          <cx:pt idx="428">-0.011241408767475199</cx:pt>
          <cx:pt idx="429">0.013744362110957401</cx:pt>
          <cx:pt idx="430">0.051321525610388198</cx:pt>
          <cx:pt idx="431">0.0047956044944226003</cx:pt>
          <cx:pt idx="432">-0.0030504553088275201</cx:pt>
          <cx:pt idx="433">0.045030741738052403</cx:pt>
          <cx:pt idx="434">0.081017614471752597</cx:pt>
          <cx:pt idx="435">0.012902109286993001</cx:pt>
          <cx:pt idx="436">-0.070879118048679204</cx:pt>
          <cx:pt idx="437">-0.016784656678576301</cx:pt>
          <cx:pt idx="438">0.023151160439496998</cx:pt>
          <cx:pt idx="439">0.042488693239961399</cx:pt>
          <cx:pt idx="440">-0.047796258442672997</cx:pt>
          <cx:pt idx="441">-0.022724398055726</cx:pt>
          <cx:pt idx="442">-0.038400106734798503</cx:pt>
          <cx:pt idx="443">-0.027406190478227</cx:pt>
          <cx:pt idx="444">-0.033326777288715602</cx:pt>
          <cx:pt idx="445">-0.0216431871348658</cx:pt>
          <cx:pt idx="446">-0.00249938085112591</cx:pt>
          <cx:pt idx="447">-0.000384874205186599</cx:pt>
          <cx:pt idx="448">-0.00024323870946281901</cx:pt>
          <cx:pt idx="449">-5.5021112134102202e-05</cx:pt>
          <cx:pt idx="450">-0.00078493021953657195</cx:pt>
          <cx:pt idx="451">0.0030099808253680098</cx:pt>
          <cx:pt idx="452">0.013333205342559501</cx:pt>
          <cx:pt idx="453">-0.00052568015804608603</cx:pt>
          <cx:pt idx="454">0.0036114952571146002</cx:pt>
          <cx:pt idx="455">-0.025584829053460399</cx:pt>
          <cx:pt idx="456">-0.059133608704204199</cx:pt>
          <cx:pt idx="457">-0.045765646052653201</cx:pt>
          <cx:pt idx="458">-0.015864648161361499</cx:pt>
          <cx:pt idx="459">-0.0413133828929459</cx:pt>
          <cx:pt idx="460">-0.0238397184111723</cx:pt>
          <cx:pt idx="461">-0.041217775165562402</cx:pt>
          <cx:pt idx="462">-0.038268975619469098</cx:pt>
          <cx:pt idx="463">-0.033520138982510703</cx:pt>
          <cx:pt idx="464">-0.054185893479343598</cx:pt>
          <cx:pt idx="465">-0.0135000003555864</cx:pt>
          <cx:pt idx="466">-0.011656992794876499</cx:pt>
          <cx:pt idx="467">-0.031102799841993701</cx:pt>
          <cx:pt idx="468">-0.064268121138043005</cx:pt>
          <cx:pt idx="469">-0.053969235925642303</cx:pt>
          <cx:pt idx="470">-0.056764972155643002</cx:pt>
          <cx:pt idx="471">-0.049657581051306403</cx:pt>
          <cx:pt idx="472">-0.044138296390130297</cx:pt>
          <cx:pt idx="473">-0.0252605309136988</cx:pt>
          <cx:pt idx="474">-0.013077770597912999</cx:pt>
          <cx:pt idx="475">-0.00041286844752521902</cx:pt>
          <cx:pt idx="476">3.7101499467495598e-05</cx:pt>
          <cx:pt idx="477">-0.00043564254644554</cx:pt>
          <cx:pt idx="478">-0.0017493203948791499</cx:pt>
          <cx:pt idx="479">-0.00053882589832925001</cx:pt>
          <cx:pt idx="480">0.0097229489956762206</cx:pt>
          <cx:pt idx="481">-8.0720871626869903e-06</cx:pt>
          <cx:pt idx="482">-0.0039996072263093303</cx:pt>
          <cx:pt idx="483">-0.035904043368325603</cx:pt>
          <cx:pt idx="484">-0.054159741409845599</cx:pt>
          <cx:pt idx="485">-0.062480300392988498</cx:pt>
          <cx:pt idx="486">-0.046687572564552998</cx:pt>
          <cx:pt idx="487">-0.053701735954952499</cx:pt>
          <cx:pt idx="488">-0.087474631852218807</cx:pt>
          <cx:pt idx="489">-0.10496435519949</cx:pt>
          <cx:pt idx="490">-0.083464408985312294</cx:pt>
          <cx:pt idx="491">-0.051329547083989402</cx:pt>
          <cx:pt idx="492">-0.011970398972669299</cx:pt>
          <cx:pt idx="493">-0.026339187295187</cx:pt>
          <cx:pt idx="494">-0.0047467798380142999</cx:pt>
          <cx:pt idx="495">-0.050793520898409598</cx:pt>
          <cx:pt idx="496">-0.076375324765211902</cx:pt>
          <cx:pt idx="497">-0.050939456346637997</cx:pt>
          <cx:pt idx="498">-0.051638521648743302</cx:pt>
          <cx:pt idx="499">-0.033793188614144098</cx:pt>
          <cx:pt idx="500">-0.022065578953157899</cx:pt>
          <cx:pt idx="501">-0.0083797557591823897</cx:pt>
          <cx:pt idx="502">-0.00132214410183096</cx:pt>
          <cx:pt idx="503">-0.00062941405657561096</cx:pt>
          <cx:pt idx="504">-0.00019942744823303699</cx:pt>
          <cx:pt idx="505">-0.00024236688320207101</cx:pt>
          <cx:pt idx="506">-0.0031042309671384201</cx:pt>
          <cx:pt idx="507">0.00369265270834879</cx:pt>
          <cx:pt idx="508">0.0025184151987362002</cx:pt>
          <cx:pt idx="509">-0.0080598740343179303</cx:pt>
          <cx:pt idx="510">-0.0099301697953111997</cx:pt>
          <cx:pt idx="511">-0.036418183633331998</cx:pt>
          <cx:pt idx="512">-0.061138521717455097</cx:pt>
          <cx:pt idx="513">-0.092609433638565497</cx:pt>
          <cx:pt idx="514">-0.096526349931202807</cx:pt>
          <cx:pt idx="515">-0.053204198172353397</cx:pt>
          <cx:pt idx="516">-0.084423415229531104</cx:pt>
          <cx:pt idx="517">-0.093398758802067106</cx:pt>
          <cx:pt idx="518">-0.031547074113355701</cx:pt>
          <cx:pt idx="519">-0.049921898396855298</cx:pt>
          <cx:pt idx="520">-0.042884962388902499</cx:pt>
          <cx:pt idx="521">-0.045647996836632898</cx:pt>
          <cx:pt idx="522">-0.0052286517266201399</cx:pt>
          <cx:pt idx="523">-0.041765030955954303</cx:pt>
          <cx:pt idx="524">-0.079379156145608504</cx:pt>
          <cx:pt idx="525">-0.040630751075128403</cx:pt>
          <cx:pt idx="526">-0.054821364599651999</cx:pt>
          <cx:pt idx="527">-0.037815688945201403</cx:pt>
          <cx:pt idx="528">-0.0206890900639537</cx:pt>
          <cx:pt idx="529">-0.0059624384167991902</cx:pt>
          <cx:pt idx="530">-0.0021231700522905202</cx:pt>
          <cx:pt idx="531">-0.000959811431814851</cx:pt>
          <cx:pt idx="532">-4.48897971658539e-05</cx:pt>
          <cx:pt idx="533">-0.00037943862762500298</cx:pt>
          <cx:pt idx="534">-0.0030967704760107798</cx:pt>
          <cx:pt idx="535">0.0015673117916192999</cx:pt>
          <cx:pt idx="536">-0.010210001278438701</cx:pt>
          <cx:pt idx="537">-0.019670555782547498</cx:pt>
          <cx:pt idx="538">-0.019550782103387999</cx:pt>
          <cx:pt idx="539">-0.048420540500391997</cx:pt>
          <cx:pt idx="540">-0.061052692022200601</cx:pt>
          <cx:pt idx="541">-0.063866361500421104</cx:pt>
          <cx:pt idx="542">-0.072831203202134501</cx:pt>
          <cx:pt idx="543">-0.066854401757195606</cx:pt>
          <cx:pt idx="544">-0.097457657497849501</cx:pt>
          <cx:pt idx="545">-0.046539094827682197</cx:pt>
          <cx:pt idx="546">-0.023044158879887599</cx:pt>
          <cx:pt idx="547">-0.028859631518360199</cx:pt>
          <cx:pt idx="548">-0.058830069425098198</cx:pt>
          <cx:pt idx="549">-0.054972510709521798</cx:pt>
          <cx:pt idx="550">0.017608850127884001</cx:pt>
          <cx:pt idx="551">-0.026127426524887799</cx:pt>
          <cx:pt idx="552">-0.048417446707904502</cx:pt>
          <cx:pt idx="553">-0.026307025425097399</cx:pt>
          <cx:pt idx="554">-0.048063500791309201</cx:pt>
          <cx:pt idx="555">-0.036660472352883597</cx:pt>
          <cx:pt idx="556">-0.0152456073606035</cx:pt>
          <cx:pt idx="557">-0.0080118284932208603</cx:pt>
          <cx:pt idx="558">-0.00038789681669540199</cx:pt>
          <cx:pt idx="559">0.000195072185992967</cx:pt>
          <cx:pt idx="560">0.00028996267876131598</cx:pt>
          <cx:pt idx="561">0.00068357747175313796</cx:pt>
          <cx:pt idx="562">-0.0012454410117547299</cx:pt>
          <cx:pt idx="563">-0.010446613561150999</cx:pt>
          <cx:pt idx="564">-0.021320021473671898</cx:pt>
          <cx:pt idx="565">-0.0082821800513427201</cx:pt>
          <cx:pt idx="566">-0.033915281904867402</cx:pt>
          <cx:pt idx="567">-0.054250537144608098</cx:pt>
          <cx:pt idx="568">-0.064776890110317606</cx:pt>
          <cx:pt idx="569">-0.011206748644183299</cx:pt>
          <cx:pt idx="570">-0.022149163509671999</cx:pt>
          <cx:pt idx="571">-0.077611006931429402</cx:pt>
          <cx:pt idx="572">-0.070286732617001801</cx:pt>
          <cx:pt idx="573">-0.0183489751404699</cx:pt>
          <cx:pt idx="574">0.0081118743625328803</cx:pt>
          <cx:pt idx="575">-0.038027202569815899</cx:pt>
          <cx:pt idx="576">-0.049918102509539701</cx:pt>
          <cx:pt idx="577">-0.048789095544349702</cx:pt>
          <cx:pt idx="578">0.025071494529931099</cx:pt>
          <cx:pt idx="579">0.0010596521017733501</cx:pt>
          <cx:pt idx="580">-0.043657777656886103</cx:pt>
          <cx:pt idx="581">-0.018319001179882201</cx:pt>
          <cx:pt idx="582">-0.028551012992532501</cx:pt>
          <cx:pt idx="583">-0.030556648259500701</cx:pt>
          <cx:pt idx="584">-0.014351219397865701</cx:pt>
          <cx:pt idx="585">-0.0081090637385828803</cx:pt>
          <cx:pt idx="586">-0.00083587259348333603</cx:pt>
          <cx:pt idx="587">0.00042893445232708102</cx:pt>
          <cx:pt idx="588">6.2996130852417204e-05</cx:pt>
          <cx:pt idx="589">0.00058456526051130599</cx:pt>
          <cx:pt idx="590">-0.00061249711403085197</cx:pt>
          <cx:pt idx="591">-0.012255090562183799</cx:pt>
          <cx:pt idx="592">-0.026002073585316501</cx:pt>
          <cx:pt idx="593">-0.0060035574040536097</cx:pt>
          <cx:pt idx="594">-0.017425560901793698</cx:pt>
          <cx:pt idx="595">-0.052205827658056203</cx:pt>
          <cx:pt idx="596">-0.0026559702460901202</cx:pt>
          <cx:pt idx="597">0.0265249977050586</cx:pt>
          <cx:pt idx="598">0.0035376451600186301</cx:pt>
          <cx:pt idx="599">-0.045497945517488203</cx:pt>
          <cx:pt idx="600">-0.037676274683850798</cx:pt>
          <cx:pt idx="601">0.022420158747855499</cx:pt>
          <cx:pt idx="602">0.0020509548055806601</cx:pt>
          <cx:pt idx="603">-0.041206478365092898</cx:pt>
          <cx:pt idx="604">-0.059966940230391799</cx:pt>
          <cx:pt idx="605">-0.048943625517107001</cx:pt>
          <cx:pt idx="606">0.0235238355078062</cx:pt>
          <cx:pt idx="607">-0.0079746487249003403</cx:pt>
          <cx:pt idx="608">-0.052388189034977502</cx:pt>
          <cx:pt idx="609">-0.030585575819185699</cx:pt>
          <cx:pt idx="610">-0.0105852337599974</cx:pt>
          <cx:pt idx="611">-0.0142368382962183</cx:pt>
          <cx:pt idx="612">-0.0079078505414583704</cx:pt>
          <cx:pt idx="613">-0.0078505323425649802</cx:pt>
          <cx:pt idx="614">-0.00046807908880404798</cx:pt>
          <cx:pt idx="615">-1.7018688829856299e-05</cx:pt>
          <cx:pt idx="616">-1.2568245147105001e-05</cx:pt>
          <cx:pt idx="617">9.3170245118391693e-05</cx:pt>
          <cx:pt idx="618">-0.0012476934006746901</cx:pt>
          <cx:pt idx="619">-0.00490550950007202</cx:pt>
          <cx:pt idx="620">-0.0179236549913105</cx:pt>
          <cx:pt idx="621">-0.021177849386497201</cx:pt>
          <cx:pt idx="622">-0.0158232538372498</cx:pt>
          <cx:pt idx="623">-0.0111568815170124</cx:pt>
          <cx:pt idx="624">0.035039432947253299</cx:pt>
          <cx:pt idx="625">0.037424978991735601</cx:pt>
          <cx:pt idx="626">0.019670604401003999</cx:pt>
          <cx:pt idx="627">-0.0048791363032861098</cx:pt>
          <cx:pt idx="628">0.046965991260355403</cx:pt>
          <cx:pt idx="629">0.040139454803543501</cx:pt>
          <cx:pt idx="630">0.0088098935437803498</cx:pt>
          <cx:pt idx="631">-0.00285245044972028</cx:pt>
          <cx:pt idx="632">-0.037603921458340801</cx:pt>
          <cx:pt idx="633">-0.0486281503058573</cx:pt>
          <cx:pt idx="634">0.00135472541705726</cx:pt>
          <cx:pt idx="635">0.0062177425974305998</cx:pt>
          <cx:pt idx="636">-0.036632771731115801</cx:pt>
          <cx:pt idx="637">-0.011404600228380701</cx:pt>
          <cx:pt idx="638">-0.0045794283986494598</cx:pt>
          <cx:pt idx="639">-0.0083801610959769804</cx:pt>
          <cx:pt idx="640">-0.00400904668473485</cx:pt>
          <cx:pt idx="641">-0.0047034831188548596</cx:pt>
          <cx:pt idx="642">0.00019977776196714099</cx:pt>
          <cx:pt idx="643">0.00091809765519854298</cx:pt>
          <cx:pt idx="644">-0.00043871925874404102</cx:pt>
          <cx:pt idx="645">-0.00039517329380714801</cx:pt>
          <cx:pt idx="646">-0.00112357827039427</cx:pt>
          <cx:pt idx="647">-0.0029427229705676402</cx:pt>
          <cx:pt idx="648">-0.0135459644950303</cx:pt>
          <cx:pt idx="649">-0.0182823502429054</cx:pt>
          <cx:pt idx="650">-0.0045613737731274298</cx:pt>
          <cx:pt idx="651">0.0155500748050778</cx:pt>
          <cx:pt idx="652">0.052361943736504303</cx:pt>
          <cx:pt idx="653">0.054367412544497</cx:pt>
          <cx:pt idx="654">0.019501101780737301</cx:pt>
          <cx:pt idx="655">0.024467150786159901</cx:pt>
          <cx:pt idx="656">0.092382778702775906</cx:pt>
          <cx:pt idx="657">0.040796679808519899</cx:pt>
          <cx:pt idx="658">0.074390951106138803</cx:pt>
          <cx:pt idx="659">-0.0088618485622594997</cx:pt>
          <cx:pt idx="660">0.00018925524149390299</cx:pt>
          <cx:pt idx="661">-0.017611461484019899</cx:pt>
          <cx:pt idx="662">-0.0092959652180871905</cx:pt>
          <cx:pt idx="663">-0.025229538685455102</cx:pt>
          <cx:pt idx="664">-0.038153036838800398</cx:pt>
          <cx:pt idx="665">0.0112351092536008</cx:pt>
          <cx:pt idx="666">0.0109879102651648</cx:pt>
          <cx:pt idx="667">-0.00105760041609325</cx:pt>
          <cx:pt idx="668">0.00052848265440230203</cx:pt>
          <cx:pt idx="669">-0.0016279214054810099</cx:pt>
          <cx:pt idx="670">0.00029897379372965</cx:pt>
          <cx:pt idx="671">-0.00037771421016545201</cx:pt>
          <cx:pt idx="672">-0.00031683119407305098</cx:pt>
          <cx:pt idx="673">0.00072156368591453897</cx:pt>
          <cx:pt idx="674">-0.00119423790631164</cx:pt>
          <cx:pt idx="675">-0.00086746646783064196</cx:pt>
          <cx:pt idx="676">-0.0059152158368214296</cx:pt>
          <cx:pt idx="677">-0.0074391492411229002</cx:pt>
          <cx:pt idx="678">-0.0062541815090465403</cx:pt>
          <cx:pt idx="679">-0.002878287001112</cx:pt>
          <cx:pt idx="680">0.0037253201460641198</cx:pt>
          <cx:pt idx="681">0.0280531864750714</cx:pt>
          <cx:pt idx="682">0.00109521306596551</cx:pt>
          <cx:pt idx="683">-0.00985344372098205</cx:pt>
          <cx:pt idx="684">0.0287721754378794</cx:pt>
          <cx:pt idx="685">0.10225283890763801</cx:pt>
          <cx:pt idx="686">0.088676079302728694</cx:pt>
          <cx:pt idx="687">0.0141572962005774</cx:pt>
          <cx:pt idx="688">-0.0045486557454858601</cx:pt>
          <cx:pt idx="689">-0.0067223246201718297</cx:pt>
          <cx:pt idx="690">0.0042155764520302799</cx:pt>
          <cx:pt idx="691">-0.0058879947724897099</cx:pt>
          <cx:pt idx="692">-0.017480007439664099</cx:pt>
          <cx:pt idx="693">0.0033994851542087298</cx:pt>
          <cx:pt idx="694">0.014904134304443199</cx:pt>
          <cx:pt idx="695">0.0059343437979932799</cx:pt>
          <cx:pt idx="696">0.0046998689834307304</cx:pt>
          <cx:pt idx="697">0.00046571915709637401</cx:pt>
          <cx:pt idx="698">-0.00066711101526361802</cx:pt>
          <cx:pt idx="699">0.00024065325877546399</cx:pt>
          <cx:pt idx="700">-0.00047801881286699201</cx:pt>
          <cx:pt idx="701">0.00061148472029439696</cx:pt>
          <cx:pt idx="702">0.000320164787989858</cx:pt>
          <cx:pt idx="703">-9.8339348421207096e-05</cx:pt>
          <cx:pt idx="704">0.000536668827235789</cx:pt>
          <cx:pt idx="705">-0.0058679082803131302</cx:pt>
          <cx:pt idx="706">-0.0047718468139951904</cx:pt>
          <cx:pt idx="707">-0.014053061501343901</cx:pt>
          <cx:pt idx="708">-0.023500181534527199</cx:pt>
          <cx:pt idx="709">-0.027787844912454701</cx:pt>
          <cx:pt idx="710">-0.040851244643422401</cx:pt>
          <cx:pt idx="711">-0.020046650760756901</cx:pt>
          <cx:pt idx="712">-0.0046853679285965601</cx:pt>
          <cx:pt idx="713">0.030897927979747799</cx:pt>
          <cx:pt idx="714">0.0418558656341965</cx:pt>
          <cx:pt idx="715">0.036301791787948498</cx:pt>
          <cx:pt idx="716">-0.024129687890678299</cx:pt>
          <cx:pt idx="717">0.00773306879622555</cx:pt>
          <cx:pt idx="718">0.041261880789670698</cx:pt>
          <cx:pt idx="719">-0.027972121261154399</cx:pt>
          <cx:pt idx="720">-0.021588951127669301</cx:pt>
          <cx:pt idx="721">-0.012431803499142901</cx:pt>
          <cx:pt idx="722">0.00050312909224702995</cx:pt>
          <cx:pt idx="723">0.0032283503703812301</cx:pt>
          <cx:pt idx="724">-0.00037041549479386601</cx:pt>
          <cx:pt idx="725">0.00074559748097653602</cx:pt>
          <cx:pt idx="726">1.8909360993293199e-05</cx:pt>
          <cx:pt idx="727">0.0010385049890439401</cx:pt>
          <cx:pt idx="728">0.00025036342131541298</cx:pt>
          <cx:pt idx="729">-0.00030709113952271099</cx:pt>
          <cx:pt idx="730">0.00061836140750587702</cx:pt>
          <cx:pt idx="731">-0.00012495823302003899</cx:pt>
          <cx:pt idx="732">0.0012741638170097999</cx:pt>
          <cx:pt idx="733">-0.0019833613734570599</cx:pt>
          <cx:pt idx="734">-0.0023839070551772202</cx:pt>
          <cx:pt idx="735">-0.0041570755187494103</cx:pt>
          <cx:pt idx="736">-0.0128614042620088</cx:pt>
          <cx:pt idx="737">-0.016435494327850901</cx:pt>
          <cx:pt idx="738">-0.021418537062992401</cx:pt>
          <cx:pt idx="739">-0.020732052112237401</cx:pt>
          <cx:pt idx="740">-0.029537195338002</cx:pt>
          <cx:pt idx="741">-0.045031901927779103</cx:pt>
          <cx:pt idx="742">-0.038824302172961699</cx:pt>
          <cx:pt idx="743">-0.0133832601123458</cx:pt>
          <cx:pt idx="744">-0.035237767352566202</cx:pt>
          <cx:pt idx="745">-0.048557550232575603</cx:pt>
          <cx:pt idx="746">-0.019355905554450499</cx:pt>
          <cx:pt idx="747">-0.021148323769647401</cx:pt>
          <cx:pt idx="748">-0.016135357134432201</cx:pt>
          <cx:pt idx="749">-0.011767545265612101</cx:pt>
          <cx:pt idx="750">-0.0035198697922434901</cx:pt>
          <cx:pt idx="751">0.00023031248438194499</cx:pt>
          <cx:pt idx="752">8.4891011080518502e-06</cx:pt>
          <cx:pt idx="753">-9.8661797635245406e-05</cx:pt>
          <cx:pt idx="754">-0.00047997285527591103</cx:pt>
          <cx:pt idx="755">0.000116471392907276</cx:pt>
          <cx:pt idx="756">-0.00067650048449297299</cx:pt>
          <cx:pt idx="757">0.000404732472012965</cx:pt>
          <cx:pt idx="758">8.5419698402983005e-05</cx:pt>
          <cx:pt idx="759">0.00055609167622924999</cx:pt>
          <cx:pt idx="760">7.7503976692749294e-05</cx:pt>
          <cx:pt idx="761">0.0010166143353092399</cx:pt>
          <cx:pt idx="762">0.00015667487169733401</cx:pt>
          <cx:pt idx="763">-0.0018467171926841101</cx:pt>
          <cx:pt idx="764">-0.0019912015667912899</cx:pt>
          <cx:pt idx="765">-0.00064490097502353002</cx:pt>
          <cx:pt idx="766">-0.0044541524111123302</cx:pt>
          <cx:pt idx="767">-0.0014885482846969699</cx:pt>
          <cx:pt idx="768">-0.00046188551127000001</cx:pt>
          <cx:pt idx="769">-0.0027099453324843999</cx:pt>
          <cx:pt idx="770">-0.0075641107980730701</cx:pt>
          <cx:pt idx="771">-0.00170044294578044</cx:pt>
          <cx:pt idx="772">-0.0039713783590227198</cx:pt>
          <cx:pt idx="773">-0.0015462087004119399</cx:pt>
          <cx:pt idx="774">-0.0015151793866431599</cx:pt>
          <cx:pt idx="775">-0.0028184070646643999</cx:pt>
          <cx:pt idx="776">-0.00018381984050543901</cx:pt>
          <cx:pt idx="777">-0.0017376376287066</cx:pt>
          <cx:pt idx="778">-0.0011454055443584699</cx:pt>
          <cx:pt idx="779">0.00029124054547205799</cx:pt>
          <cx:pt idx="780">0.00039025214620338003</cx:pt>
          <cx:pt idx="781">-0.0013472649278148899</cx:pt>
          <cx:pt idx="782">-0.00037259768287634701</cx:pt>
          <cx:pt idx="783">0.00034464012086640598</cx:pt>
          <cx:pt idx="784">-0.00072243659202399495</cx:pt>
          <cx:pt idx="785">-0.0039021105703650749</cx:pt>
          <cx:pt idx="786">-0.0042064005766103748</cx:pt>
          <cx:pt idx="787">-0.0080154698000725992</cx:pt>
          <cx:pt idx="788">-0.018738011778933101</cx:pt>
          <cx:pt idx="789">-0.0043418195792741497</cx:pt>
          <cx:pt idx="790">0.013021400562584575</cx:pt>
          <cx:pt idx="791">0.023810485399849025</cx:pt>
          <cx:pt idx="792">0.016790517604059176</cx:pt>
          <cx:pt idx="793">0.0091204956354134503</cx:pt>
          <cx:pt idx="794">-0.0076089774664935246</cx:pt>
          <cx:pt idx="795">-0.015171743490839025</cx:pt>
          <cx:pt idx="796">-0.020185737769247675</cx:pt>
          <cx:pt idx="797">-0.015258169557057451</cx:pt>
          <cx:pt idx="798">0.0058361804809671002</cx:pt>
          <cx:pt idx="799">-0.00020312849727414226</cx:pt>
          <cx:pt idx="800">0.0097839901854167247</cx:pt>
          <cx:pt idx="801">-0.0093939142760569999</cx:pt>
          <cx:pt idx="802">-0.01051784036095225</cx:pt>
          <cx:pt idx="803">0.0019679564408114024</cx:pt>
          <cx:pt idx="804">0.011100985066268524</cx:pt>
          <cx:pt idx="805">0.015613178223302776</cx:pt>
          <cx:pt idx="806">0.002495200450623505</cx:pt>
          <cx:pt idx="807">0.00043783240731257498</cx:pt>
          <cx:pt idx="808">-8.6376627836811255e-05</cx:pt>
          <cx:pt idx="809">-4.1730225279713248e-05</cx:pt>
          <cx:pt idx="810">-9.6986645166103751e-05</cx:pt>
          <cx:pt idx="811">0.0010925587415901875</cx:pt>
          <cx:pt idx="812">-0.00142500806469338</cx:pt>
          <cx:pt idx="813">-0.0039313797728124499</cx:pt>
          <cx:pt idx="814">-0.0040240278260613247</cx:pt>
          <cx:pt idx="815">-0.011409674465977199</cx:pt>
          <cx:pt idx="816">-0.0175950822371971</cx:pt>
          <cx:pt idx="817">-0.0060032542332447997</cx:pt>
          <cx:pt idx="818">0.013107630680406801</cx:pt>
          <cx:pt idx="819">0.022879118506997274</cx:pt>
          <cx:pt idx="820">0.012561672512656099</cx:pt>
          <cx:pt idx="821">0.0029428234037437249</cx:pt>
          <cx:pt idx="822">-0.022901495291274752</cx:pt>
          <cx:pt idx="823">-0.0170754490385315</cx:pt>
          <cx:pt idx="824">-0.017980210584292351</cx:pt>
          <cx:pt idx="825">-0.0066568250156607998</cx:pt>
          <cx:pt idx="826">0.0062467935891534002</cx:pt>
          <cx:pt idx="827">0.0042009080159812499</cx:pt>
          <cx:pt idx="828">-0.0020542918310870475</cx:pt>
          <cx:pt idx="829">-0.0084566751189633742</cx:pt>
          <cx:pt idx="830">-0.0039559099260407004</cx:pt>
          <cx:pt idx="831">0.0014957231458450099</cx:pt>
          <cx:pt idx="832">0.0073637117340438502</cx:pt>
          <cx:pt idx="833">0.01546364294166735</cx:pt>
          <cx:pt idx="834">0.0063819791212978002</cx:pt>
          <cx:pt idx="835">-0.0010744387711255426</cx:pt>
          <cx:pt idx="836">-0.00038314596928379</cx:pt>
          <cx:pt idx="837">-0.00020804058306321199</cx:pt>
          <cx:pt idx="838">-0.00021373003611378601</cx:pt>
          <cx:pt idx="839">-0.00060816287756668001</cx:pt>
          <cx:pt idx="840">-0.0023374587803113951</cx:pt>
          <cx:pt idx="841">-0.00043063268944252002</cx:pt>
          <cx:pt idx="842">-0.0038625150279016501</cx:pt>
          <cx:pt idx="843">-0.016125166262299675</cx:pt>
          <cx:pt idx="844">-0.015716822336147525</cx:pt>
          <cx:pt idx="845">-0.0022852473505270325</cx:pt>
          <cx:pt idx="846">0.015511551665316824</cx:pt>
          <cx:pt idx="847">0.022507502206576002</cx:pt>
          <cx:pt idx="848">0.018969708510902974</cx:pt>
          <cx:pt idx="849">0.0090710113099399994</cx:pt>
          <cx:pt idx="850">-0.022630559390252152</cx:pt>
          <cx:pt idx="851">-0.035591183314235247</cx:pt>
          <cx:pt idx="852">-0.016393614683513125</cx:pt>
          <cx:pt idx="853">0.0101530202708547</cx:pt>
          <cx:pt idx="854">0.016668607154654774</cx:pt>
          <cx:pt idx="855">0.00088447954294029003</cx:pt>
          <cx:pt idx="856">-3.9353719788492252e-05</cx:pt>
          <cx:pt idx="857">0.0028564472853377502</cx:pt>
          <cx:pt idx="858">0.0059849849686086252</cx:pt>
          <cx:pt idx="859">0.012074239749716475</cx:pt>
          <cx:pt idx="860">0.0094772325626397251</cx:pt>
          <cx:pt idx="861">0.0092641950028332504</cx:pt>
          <cx:pt idx="862">0.0015349361768524101</cx:pt>
          <cx:pt idx="863">-0.0017005681828643701</cx:pt>
          <cx:pt idx="864">6.5375682547909498e-05</cx:pt>
          <cx:pt idx="865">7.4479726891845749e-05</cx:pt>
          <cx:pt idx="866">-0.00011148838322959475</cx:pt>
          <cx:pt idx="867">-0.00040217116852231752</cx:pt>
          <cx:pt idx="868">-0.0026703611171268499</cx:pt>
          <cx:pt idx="869">-0.00192459057216266</cx:pt>
          <cx:pt idx="870">-0.0051073910936610496</cx:pt>
          <cx:pt idx="871">-0.019608502138620448</cx:pt>
          <cx:pt idx="872">-0.0078728748063607006</cx:pt>
          <cx:pt idx="873">0.0049420616020432748</cx:pt>
          <cx:pt idx="874">0.005153188236388175</cx:pt>
          <cx:pt idx="875">0.014910595968871799</cx:pt>
          <cx:pt idx="876">0.020808397551246902</cx:pt>
          <cx:pt idx="877">0.012777628685794349</cx:pt>
          <cx:pt idx="878">-0.035577033734709503</cx:pt>
          <cx:pt idx="879">-0.044955989139866752</cx:pt>
          <cx:pt idx="880">0.0028436508970456002</cx:pt>
          <cx:pt idx="881">0.012512444687661524</cx:pt>
          <cx:pt idx="882">0.013690957434378925</cx:pt>
          <cx:pt idx="883">0.0011837455014073125</cx:pt>
          <cx:pt idx="884">-0.00072243659202399495</cx:pt>
          <cx:pt idx="885">-0.0039021105703650749</cx:pt>
          <cx:pt idx="886">-0.0042064005766103748</cx:pt>
          <cx:pt idx="887">-0.0080154698000725992</cx:pt>
          <cx:pt idx="888">-0.018738011778933101</cx:pt>
          <cx:pt idx="889">-0.0043418195792741497</cx:pt>
          <cx:pt idx="890">0.013021400562584575</cx:pt>
          <cx:pt idx="891">0.023810485399849025</cx:pt>
          <cx:pt idx="892">0.016790517604059176</cx:pt>
          <cx:pt idx="893">0.0091204956354134503</cx:pt>
          <cx:pt idx="894">-0.0076089774664935246</cx:pt>
          <cx:pt idx="895">-0.015171743490839025</cx:pt>
          <cx:pt idx="896">-0.020185737769247675</cx:pt>
          <cx:pt idx="897">-0.015258169557057451</cx:pt>
          <cx:pt idx="898">0.0058361804809671002</cx:pt>
          <cx:pt idx="899">-0.00020312849727414226</cx:pt>
          <cx:pt idx="900">0.0097839901854167247</cx:pt>
          <cx:pt idx="901">-0.0093939142760569999</cx:pt>
          <cx:pt idx="902">-0.01051784036095225</cx:pt>
          <cx:pt idx="903">0.0019679564408114024</cx:pt>
          <cx:pt idx="904">0.011100985066268524</cx:pt>
          <cx:pt idx="905">0.015613178223302776</cx:pt>
          <cx:pt idx="906">0.002495200450623505</cx:pt>
          <cx:pt idx="907">0.00043783240731257498</cx:pt>
          <cx:pt idx="908">-8.6376627836811255e-05</cx:pt>
          <cx:pt idx="909">-4.1730225279713248e-05</cx:pt>
          <cx:pt idx="910">-9.6986645166103751e-05</cx:pt>
          <cx:pt idx="911">0.0010925587415901875</cx:pt>
          <cx:pt idx="912">-0.00142500806469338</cx:pt>
          <cx:pt idx="913">-0.0039313797728124499</cx:pt>
          <cx:pt idx="914">-0.0040240278260613247</cx:pt>
          <cx:pt idx="915">-0.011409674465977199</cx:pt>
          <cx:pt idx="916">-0.0175950822371971</cx:pt>
          <cx:pt idx="917">-0.0060032542332447997</cx:pt>
          <cx:pt idx="918">0.013107630680406801</cx:pt>
          <cx:pt idx="919">0.022879118506997274</cx:pt>
          <cx:pt idx="920">0.012561672512656099</cx:pt>
          <cx:pt idx="921">0.0029428234037437249</cx:pt>
          <cx:pt idx="922">-0.022901495291274752</cx:pt>
          <cx:pt idx="923">-0.0170754490385315</cx:pt>
          <cx:pt idx="924">-0.017980210584292351</cx:pt>
          <cx:pt idx="925">-0.0066568250156607998</cx:pt>
          <cx:pt idx="926">0.0062467935891534002</cx:pt>
          <cx:pt idx="927">0.0042009080159812499</cx:pt>
          <cx:pt idx="928">-0.0020542918310870475</cx:pt>
          <cx:pt idx="929">-0.0084566751189633742</cx:pt>
          <cx:pt idx="930">-0.0039559099260407004</cx:pt>
          <cx:pt idx="931">0.0014957231458450099</cx:pt>
          <cx:pt idx="932">0.0073637117340438502</cx:pt>
          <cx:pt idx="933">0.01546364294166735</cx:pt>
          <cx:pt idx="934">0.0063819791212978002</cx:pt>
          <cx:pt idx="935">-0.0010744387711255426</cx:pt>
          <cx:pt idx="936">-0.00038314596928379</cx:pt>
          <cx:pt idx="937">-0.00020804058306321199</cx:pt>
          <cx:pt idx="938">-0.00021373003611378601</cx:pt>
          <cx:pt idx="939">-0.00060816287756668001</cx:pt>
          <cx:pt idx="940">-0.0023374587803113951</cx:pt>
          <cx:pt idx="941">-0.00043063268944252002</cx:pt>
          <cx:pt idx="942">-0.0038625150279016501</cx:pt>
          <cx:pt idx="943">-0.016125166262299675</cx:pt>
          <cx:pt idx="944">-0.015716822336147525</cx:pt>
          <cx:pt idx="945">-0.0022852473505270325</cx:pt>
          <cx:pt idx="946">0.015511551665316824</cx:pt>
          <cx:pt idx="947">0.022507502206576002</cx:pt>
          <cx:pt idx="948">0.018969708510902974</cx:pt>
          <cx:pt idx="949">0.0090710113099399994</cx:pt>
          <cx:pt idx="950">-0.022630559390252152</cx:pt>
          <cx:pt idx="951">-0.035591183314235247</cx:pt>
          <cx:pt idx="952">-0.016393614683513125</cx:pt>
          <cx:pt idx="953">0.0101530202708547</cx:pt>
          <cx:pt idx="954">0.016668607154654774</cx:pt>
          <cx:pt idx="955">0.00088447954294029003</cx:pt>
          <cx:pt idx="956">-3.9353719788492252e-05</cx:pt>
          <cx:pt idx="957">0.0028564472853377502</cx:pt>
          <cx:pt idx="958">0.0059849849686086252</cx:pt>
          <cx:pt idx="959">0.012074239749716475</cx:pt>
          <cx:pt idx="960">0.0094772325626397251</cx:pt>
          <cx:pt idx="961">0.0092641950028332504</cx:pt>
          <cx:pt idx="962">0.0015349361768524101</cx:pt>
          <cx:pt idx="963">-0.0017005681828643701</cx:pt>
          <cx:pt idx="964">6.5375682547909498e-05</cx:pt>
          <cx:pt idx="965">7.4479726891845749e-05</cx:pt>
          <cx:pt idx="966">-0.00011148838322959475</cx:pt>
          <cx:pt idx="967">-0.00040217116852231752</cx:pt>
          <cx:pt idx="968">-0.0026703611171268499</cx:pt>
          <cx:pt idx="969">-0.00192459057216266</cx:pt>
          <cx:pt idx="970">-0.0051073910936610496</cx:pt>
          <cx:pt idx="971">-0.019608502138620448</cx:pt>
          <cx:pt idx="972">-0.0078728748063607006</cx:pt>
          <cx:pt idx="973">0.0049420616020432748</cx:pt>
          <cx:pt idx="974">0.005153188236388175</cx:pt>
          <cx:pt idx="975">0.014910595968871799</cx:pt>
          <cx:pt idx="976">0.020808397551246902</cx:pt>
          <cx:pt idx="977">0.012777628685794349</cx:pt>
          <cx:pt idx="978">-0.035577033734709503</cx:pt>
          <cx:pt idx="979">-0.044955989139866752</cx:pt>
          <cx:pt idx="980">0.0028436508970456002</cx:pt>
          <cx:pt idx="981">0.012512444687661524</cx:pt>
          <cx:pt idx="982">0.013690957434378925</cx:pt>
          <cx:pt idx="983">0.0011837455014073125</cx:pt>
          <cx:pt idx="984">-0.00072243659202399495</cx:pt>
          <cx:pt idx="985">-0.0039021105703650749</cx:pt>
          <cx:pt idx="986">-0.0042064005766103748</cx:pt>
          <cx:pt idx="987">-0.0080154698000725992</cx:pt>
          <cx:pt idx="988">-0.018738011778933101</cx:pt>
          <cx:pt idx="989">-0.0043418195792741497</cx:pt>
          <cx:pt idx="990">0.013021400562584575</cx:pt>
          <cx:pt idx="991">0.023810485399849025</cx:pt>
          <cx:pt idx="992">0.016790517604059176</cx:pt>
          <cx:pt idx="993">0.0091204956354134503</cx:pt>
          <cx:pt idx="994">-0.0076089774664935246</cx:pt>
          <cx:pt idx="995">-0.015171743490839025</cx:pt>
          <cx:pt idx="996">-0.020185737769247675</cx:pt>
          <cx:pt idx="997">-0.015258169557057451</cx:pt>
          <cx:pt idx="998">0.0058361804809671002</cx:pt>
          <cx:pt idx="999">-0.00020312849727414226</cx:pt>
          <cx:pt idx="1000">0.0097839901854167247</cx:pt>
          <cx:pt idx="1001">-0.0093939142760569999</cx:pt>
          <cx:pt idx="1002">-0.01051784036095225</cx:pt>
          <cx:pt idx="1003">0.0019679564408114024</cx:pt>
          <cx:pt idx="1004">0.011100985066268524</cx:pt>
          <cx:pt idx="1005">0.015613178223302776</cx:pt>
          <cx:pt idx="1006">0.002495200450623505</cx:pt>
          <cx:pt idx="1007">0.00043783240731257498</cx:pt>
          <cx:pt idx="1008">-8.6376627836811255e-05</cx:pt>
          <cx:pt idx="1009">-4.1730225279713248e-05</cx:pt>
          <cx:pt idx="1010">-9.6986645166103751e-05</cx:pt>
          <cx:pt idx="1011">0.0010925587415901875</cx:pt>
          <cx:pt idx="1012">-0.00142500806469338</cx:pt>
          <cx:pt idx="1013">-0.0039313797728124499</cx:pt>
          <cx:pt idx="1014">-0.0040240278260613247</cx:pt>
          <cx:pt idx="1015">-0.011409674465977199</cx:pt>
          <cx:pt idx="1016">-0.0175950822371971</cx:pt>
          <cx:pt idx="1017">-0.0060032542332447997</cx:pt>
          <cx:pt idx="1018">0.013107630680406801</cx:pt>
          <cx:pt idx="1019">0.022879118506997274</cx:pt>
          <cx:pt idx="1020">0.012561672512656099</cx:pt>
          <cx:pt idx="1021">0.0029428234037437249</cx:pt>
          <cx:pt idx="1022">-0.022901495291274752</cx:pt>
          <cx:pt idx="1023">-0.0170754490385315</cx:pt>
          <cx:pt idx="1024">-0.017980210584292351</cx:pt>
          <cx:pt idx="1025">-0.0066568250156607998</cx:pt>
          <cx:pt idx="1026">0.0062467935891534002</cx:pt>
          <cx:pt idx="1027">0.0042009080159812499</cx:pt>
          <cx:pt idx="1028">-0.0020542918310870475</cx:pt>
          <cx:pt idx="1029">-0.0084566751189633742</cx:pt>
          <cx:pt idx="1030">-0.0039559099260407004</cx:pt>
          <cx:pt idx="1031">0.0014957231458450099</cx:pt>
          <cx:pt idx="1032">0.0073637117340438502</cx:pt>
          <cx:pt idx="1033">0.01546364294166735</cx:pt>
          <cx:pt idx="1034">0.0063819791212978002</cx:pt>
          <cx:pt idx="1035">-0.0010744387711255426</cx:pt>
          <cx:pt idx="1036">-0.00038314596928379</cx:pt>
          <cx:pt idx="1037">-0.00020804058306321199</cx:pt>
          <cx:pt idx="1038">-0.00021373003611378601</cx:pt>
          <cx:pt idx="1039">-0.00060816287756668001</cx:pt>
          <cx:pt idx="1040">-0.0023374587803113951</cx:pt>
          <cx:pt idx="1041">-0.00043063268944252002</cx:pt>
          <cx:pt idx="1042">-0.0038625150279016501</cx:pt>
          <cx:pt idx="1043">-0.016125166262299675</cx:pt>
          <cx:pt idx="1044">-0.015716822336147525</cx:pt>
          <cx:pt idx="1045">-0.0022852473505270325</cx:pt>
          <cx:pt idx="1046">0.015511551665316824</cx:pt>
          <cx:pt idx="1047">0.022507502206576002</cx:pt>
          <cx:pt idx="1048">0.018969708510902974</cx:pt>
          <cx:pt idx="1049">0.0090710113099399994</cx:pt>
          <cx:pt idx="1050">-0.022630559390252152</cx:pt>
          <cx:pt idx="1051">-0.035591183314235247</cx:pt>
          <cx:pt idx="1052">-0.016393614683513125</cx:pt>
          <cx:pt idx="1053">0.0101530202708547</cx:pt>
          <cx:pt idx="1054">0.016668607154654774</cx:pt>
          <cx:pt idx="1055">0.00088447954294029003</cx:pt>
          <cx:pt idx="1056">-3.9353719788492252e-05</cx:pt>
          <cx:pt idx="1057">0.0028564472853377502</cx:pt>
          <cx:pt idx="1058">0.0059849849686086252</cx:pt>
          <cx:pt idx="1059">0.012074239749716475</cx:pt>
          <cx:pt idx="1060">0.0094772325626397251</cx:pt>
          <cx:pt idx="1061">0.0092641950028332504</cx:pt>
          <cx:pt idx="1062">0.0015349361768524101</cx:pt>
          <cx:pt idx="1063">-0.0017005681828643701</cx:pt>
          <cx:pt idx="1064">6.5375682547909498e-05</cx:pt>
          <cx:pt idx="1065">7.4479726891845749e-05</cx:pt>
          <cx:pt idx="1066">-0.00011148838322959475</cx:pt>
          <cx:pt idx="1067">-0.00040217116852231752</cx:pt>
          <cx:pt idx="1068">-0.0026703611171268499</cx:pt>
          <cx:pt idx="1069">-0.00192459057216266</cx:pt>
          <cx:pt idx="1070">-0.0051073910936610496</cx:pt>
          <cx:pt idx="1071">-0.019608502138620448</cx:pt>
          <cx:pt idx="1072">-0.0078728748063607006</cx:pt>
          <cx:pt idx="1073">0.0049420616020432748</cx:pt>
          <cx:pt idx="1074">0.005153188236388175</cx:pt>
          <cx:pt idx="1075">0.014910595968871799</cx:pt>
          <cx:pt idx="1076">0.020808397551246902</cx:pt>
          <cx:pt idx="1077">0.012777628685794349</cx:pt>
          <cx:pt idx="1078">-0.035577033734709503</cx:pt>
          <cx:pt idx="1079">-0.044955989139866752</cx:pt>
          <cx:pt idx="1080">0.0028436508970456002</cx:pt>
          <cx:pt idx="1081">0.012512444687661524</cx:pt>
          <cx:pt idx="1082">0.013690957434378925</cx:pt>
          <cx:pt idx="1083">0.0011837455014073125</cx:pt>
        </cx:lvl>
      </cx:numDim>
    </cx:data>
    <cx:data id="47">
      <cx:numDim type="val">
        <cx:f>Sheet2!$AV$1:$AV$1084</cx:f>
        <cx:lvl ptCount="1084" formatCode="0.00E+00">
          <cx:pt idx="0">-8.2830740465916004e-05</cx:pt>
          <cx:pt idx="1">-7.3682846980329897e-05</cx:pt>
          <cx:pt idx="2">-0.00044908405631200702</cx:pt>
          <cx:pt idx="3">-0.00073872948952843605</cx:pt>
          <cx:pt idx="4">4.14552141048429e-05</cx:pt>
          <cx:pt idx="5">7.8579204601200695e-05</cx:pt>
          <cx:pt idx="6">-0.00038062724248907702</cx:pt>
          <cx:pt idx="7">-0.0004292123377687</cx:pt>
          <cx:pt idx="8">3.1123752617883197e-05</cx:pt>
          <cx:pt idx="9">-0.00081426629452977298</cx:pt>
          <cx:pt idx="10">-0.000136379681843112</cx:pt>
          <cx:pt idx="11">5.1861334143768499e-05</cx:pt>
          <cx:pt idx="12">0.000101586768727719</cx:pt>
          <cx:pt idx="13">-0.00074848153747825597</cx:pt>
          <cx:pt idx="14">-0.00052959740370818399</cx:pt>
          <cx:pt idx="15">-0.00066009991493428495</cx:pt>
          <cx:pt idx="16">0.00038928782001446702</cx:pt>
          <cx:pt idx="17">-0.00013462797314917901</cx:pt>
          <cx:pt idx="18">0.000513174828327345</cx:pt>
          <cx:pt idx="19">0.000333594908780355</cx:pt>
          <cx:pt idx="20">-0.00121378131652131</cx:pt>
          <cx:pt idx="21">-0.00043069061811534299</cx:pt>
          <cx:pt idx="22">-0.00035040442975518198</cx:pt>
          <cx:pt idx="23">-0.00014159129650074799</cx:pt>
          <cx:pt idx="24">0.00017936223611672399</cx:pt>
          <cx:pt idx="25">-0.00015741775388077701</cx:pt>
          <cx:pt idx="26">-0.00018733576289189899</cx:pt>
          <cx:pt idx="27">-0.00038711694133130399</cx:pt>
          <cx:pt idx="28">0.00117660666015203</cx:pt>
          <cx:pt idx="29">0.00031144147274998703</cx:pt>
          <cx:pt idx="30">-0.00060748705611090399</cx:pt>
          <cx:pt idx="31">-0.00088559126412374905</cx:pt>
          <cx:pt idx="32">-0.00071276481804852904</cx:pt>
          <cx:pt idx="33">-8.0247838763873805e-06</cx:pt>
          <cx:pt idx="34">-0.00026279677478541398</cx:pt>
          <cx:pt idx="35">-0.00043281368446603598</cx:pt>
          <cx:pt idx="36">-0.000223054342564613</cx:pt>
          <cx:pt idx="37">-0.000107804962026435</cx:pt>
          <cx:pt idx="38">-0.0012469526003103201</cx:pt>
          <cx:pt idx="39">-0.00051679545013149297</cx:pt>
          <cx:pt idx="40">-0.00120460533760278</cx:pt>
          <cx:pt idx="41">-0.0021483765249321698</cx:pt>
          <cx:pt idx="42">0.0015905667084119899</cx:pt>
          <cx:pt idx="43">0.0026757361155994798</cx:pt>
          <cx:pt idx="44">-0.00053954142451028905</cx:pt>
          <cx:pt idx="45">-0.00066696150301007704</cx:pt>
          <cx:pt idx="46">-0.0010363903967630899</cx:pt>
          <cx:pt idx="47">2.7297197450117101e-05</cx:pt>
          <cx:pt idx="48">-0.00017107788410475699</cx:pt>
          <cx:pt idx="49">-0.000261657744243464</cx:pt>
          <cx:pt idx="50">0.00016663119924780999</cx:pt>
          <cx:pt idx="51">9.1111058251239094e-05</cx:pt>
          <cx:pt idx="52">0.00068031005849212298</cx:pt>
          <cx:pt idx="53">0.00055425049526617697</cx:pt>
          <cx:pt idx="54">0.000115174155658061</cx:pt>
          <cx:pt idx="55">-0.00057220164118259003</cx:pt>
          <cx:pt idx="56">1.64054429380099e-06</cx:pt>
          <cx:pt idx="57">9.2847721468294694e-05</cx:pt>
          <cx:pt idx="58">-0.000134210249769132</cx:pt>
          <cx:pt idx="59">0.00060810156177931902</cx:pt>
          <cx:pt idx="60">0.000226571813629343</cx:pt>
          <cx:pt idx="61">-0.00046514494665384599</cx:pt>
          <cx:pt idx="62">-0.00029253253425091399</cx:pt>
          <cx:pt idx="63">-0.00130129061485658</cx:pt>
          <cx:pt idx="64">-0.00087090450615355205</cx:pt>
          <cx:pt idx="65">0.0058579047438464702</cx:pt>
          <cx:pt idx="66">0.0091002380138946199</cx:pt>
          <cx:pt idx="67">0.010028659121793701</cx:pt>
          <cx:pt idx="68">0.022767895137077599</cx:pt>
          <cx:pt idx="69">0.051151715579637103</cx:pt>
          <cx:pt idx="70">0.040290394874208997</cx:pt>
          <cx:pt idx="71">0.029762975703006699</cx:pt>
          <cx:pt idx="72">-0.00032706555404795701</cx:pt>
          <cx:pt idx="73">-0.021632968878630199</cx:pt>
          <cx:pt idx="74">-0.025297073021941899</cx:pt>
          <cx:pt idx="75">-0.00639994147948312</cx:pt>
          <cx:pt idx="76">-0.0065973152112518696</cx:pt>
          <cx:pt idx="77">-0.0078627487064956095</cx:pt>
          <cx:pt idx="78">-0.0037300363646078898</cx:pt>
          <cx:pt idx="79">-0.00135667147718044</cx:pt>
          <cx:pt idx="80">0.000138111598203544</cx:pt>
          <cx:pt idx="81">5.0172753391809001e-05</cx:pt>
          <cx:pt idx="82">0.00041485734250875901</cx:pt>
          <cx:pt idx="83">0.00087423215540634704</cx:pt>
          <cx:pt idx="84">-0.00051153287762792496</cx:pt>
          <cx:pt idx="85">-0.00058780238676455095</cx:pt>
          <cx:pt idx="86">0.0037128062755301099</cx:pt>
          <cx:pt idx="87">0.00148250285252943</cx:pt>
          <cx:pt idx="88">0.00027484395514873998</cx:pt>
          <cx:pt idx="89">0.0078032751800830996</cx:pt>
          <cx:pt idx="90">0.0070361352907693103</cx:pt>
          <cx:pt idx="91">0.00748930448239476</cx:pt>
          <cx:pt idx="92">0.0121660437769711</cx:pt>
          <cx:pt idx="93">0.012053418580511101</cx:pt>
          <cx:pt idx="94">0.042056664744166701</cx:pt>
          <cx:pt idx="95">0.057152665305571698</cx:pt>
          <cx:pt idx="96">0.106692929820965</cx:pt>
          <cx:pt idx="97">0.079760048856226895</cx:pt>
          <cx:pt idx="98">0.091074663678530204</cx:pt>
          <cx:pt idx="99">0.130977986269567</cx:pt>
          <cx:pt idx="100">0.13333915654178399</cx:pt>
          <cx:pt idx="101">0.098125437198877702</cx:pt>
          <cx:pt idx="102">0.021595073298924398</cx:pt>
          <cx:pt idx="103">0.017512513980747199</cx:pt>
          <cx:pt idx="104">0.0066462002268574804</cx:pt>
          <cx:pt idx="105">-0.044761915079949498</cx:pt>
          <cx:pt idx="106">-0.017046136351183801</cx:pt>
          <cx:pt idx="107">-0.012306523628376699</cx:pt>
          <cx:pt idx="108">-0.0076872940249560996</cx:pt>
          <cx:pt idx="109">-0.00185530671431965</cx:pt>
          <cx:pt idx="110">0.00059348361789629404</cx:pt>
          <cx:pt idx="111">-0.00086251888647097101</cx:pt>
          <cx:pt idx="112">-6.7792029440767306e-05</cx:pt>
          <cx:pt idx="113">0.00020060282191054901</cx:pt>
          <cx:pt idx="114">0.012798726542057</cx:pt>
          <cx:pt idx="115">0.0029089271235029301</cx:pt>
          <cx:pt idx="116">0.0010352061219675501</cx:pt>
          <cx:pt idx="117">0.010095114477327499</cx:pt>
          <cx:pt idx="118">0.020357956557633498</cx:pt>
          <cx:pt idx="119">0.017482236698990399</cx:pt>
          <cx:pt idx="120">0.047971211086281197</cx:pt>
          <cx:pt idx="121">0.02619203363099</cx:pt>
          <cx:pt idx="122">0.033238922882236503</cx:pt>
          <cx:pt idx="123">0.042475185574010699</cx:pt>
          <cx:pt idx="124">0.039160508332496999</cx:pt>
          <cx:pt idx="125">0.086080975630483905</cx:pt>
          <cx:pt idx="126">0.10452766945812</cx:pt>
          <cx:pt idx="127">0.181652661035997</cx:pt>
          <cx:pt idx="128">0.18553079804419201</cx:pt>
          <cx:pt idx="129">0.117330296920896</cx:pt>
          <cx:pt idx="130">0.054082899578173201</cx:pt>
          <cx:pt idx="131">0.00290288275779938</cx:pt>
          <cx:pt idx="132">-0.0075449777839537097</cx:pt>
          <cx:pt idx="133">-0.041398892384300799</cx:pt>
          <cx:pt idx="134">-0.047973690975989698</cx:pt>
          <cx:pt idx="135">-0.052488196245839801</cx:pt>
          <cx:pt idx="136">-0.0377290671764242</cx:pt>
          <cx:pt idx="137">-0.0071567702196437396</cx:pt>
          <cx:pt idx="138">-0.00144235033289464</cx:pt>
          <cx:pt idx="139">-0.00062890904158170095</cx:pt>
          <cx:pt idx="140">0.00041711385023289401</cx:pt>
          <cx:pt idx="141">0.00022201274062226401</cx:pt>
          <cx:pt idx="142">0.00069011886358701102</cx:pt>
          <cx:pt idx="143">0.0033353568897489701</cx:pt>
          <cx:pt idx="144">0.0090389108482796694</cx:pt>
          <cx:pt idx="145">0.0200043206875638</cx:pt>
          <cx:pt idx="146">0.036769560353030202</cx:pt>
          <cx:pt idx="147">0.018390208579679299</cx:pt>
          <cx:pt idx="148">0.00905132447926142</cx:pt>
          <cx:pt idx="149">0.0028877825931985799</cx:pt>
          <cx:pt idx="150">0.025120093204763001</cx:pt>
          <cx:pt idx="151">-0.0040107648296245496</cx:pt>
          <cx:pt idx="152">0.00010104374588875599</cx:pt>
          <cx:pt idx="153">0.043188456349079501</cx:pt>
          <cx:pt idx="154">0.096362368647917807</cx:pt>
          <cx:pt idx="155">0.15050756544888</cx:pt>
          <cx:pt idx="156">0.133742733022713</cx:pt>
          <cx:pt idx="157">0.053301693746555301</cx:pt>
          <cx:pt idx="158">0.028953332795257601</cx:pt>
          <cx:pt idx="159">0.041792218245447002</cx:pt>
          <cx:pt idx="160">-0.0152462732786723</cx:pt>
          <cx:pt idx="161">-0.061425232019915302</cx:pt>
          <cx:pt idx="162">-0.110718814241916</cx:pt>
          <cx:pt idx="163">-0.092690088642279497</cx:pt>
          <cx:pt idx="164">-0.038521531015779202</cx:pt>
          <cx:pt idx="165">-0.0082363412101661808</cx:pt>
          <cx:pt idx="166">-0.0029651811369063798</cx:pt>
          <cx:pt idx="167">-0.00039017189145473103</cx:pt>
          <cx:pt idx="168">-0.00050283780768498195</cx:pt>
          <cx:pt idx="169">0.00034765694368138998</cx:pt>
          <cx:pt idx="170">-2.42104379360834e-05</cx:pt>
          <cx:pt idx="171">0.0067718267369212704</cx:pt>
          <cx:pt idx="172">0.016702237223945302</cx:pt>
          <cx:pt idx="173">0.010205264187068</cx:pt>
          <cx:pt idx="174">0.030207850666808301</cx:pt>
          <cx:pt idx="175">-0.020104996119954002</cx:pt>
          <cx:pt idx="176">-0.068856034320425405</cx:pt>
          <cx:pt idx="177">-0.0172476221256504</cx:pt>
          <cx:pt idx="178">0.034726864886804702</cx:pt>
          <cx:pt idx="179">0.0416091187147999</cx:pt>
          <cx:pt idx="180">-0.0057132488447421102</cx:pt>
          <cx:pt idx="181">-0.028177090135961199</cx:pt>
          <cx:pt idx="182">0.046668513765254903</cx:pt>
          <cx:pt idx="183">0.050863605994470498</cx:pt>
          <cx:pt idx="184">0.024758441769943199</cx:pt>
          <cx:pt idx="185">0.069847377777696104</cx:pt>
          <cx:pt idx="186">0.028365675451842199</cx:pt>
          <cx:pt idx="187">0.00223514271159988</cx:pt>
          <cx:pt idx="188">0.00049236179756383905</cx:pt>
          <cx:pt idx="189">-0.069927657822548006</cx:pt>
          <cx:pt idx="190">-0.0992636416298842</cx:pt>
          <cx:pt idx="191">-0.091985244077555497</cx:pt>
          <cx:pt idx="192">-0.037043858323446401</cx:pt>
          <cx:pt idx="193">-0.0088695834057577003</cx:pt>
          <cx:pt idx="194">0.000101795086880928</cx:pt>
          <cx:pt idx="195">5.47622192290297e-05</cx:pt>
          <cx:pt idx="196">0.00027434454655539598</cx:pt>
          <cx:pt idx="197">-0.00050943295925592598</cx:pt>
          <cx:pt idx="198">0.00022360063047998201</cx:pt>
          <cx:pt idx="199">0.00150032032462002</cx:pt>
          <cx:pt idx="200">0.0033737610444328501</cx:pt>
          <cx:pt idx="201">0.00076085300795395252</cx:pt>
          <cx:pt idx="202">0.0058332578029745997</cx:pt>
          <cx:pt idx="203">-0.0080856160738395008</cx:pt>
          <cx:pt idx="204">-0.013756280553861475</cx:pt>
          <cx:pt idx="205">-0.002291100015301585</cx:pt>
          <cx:pt idx="206">-0.0023665355341277723</cx:pt>
          <cx:pt idx="207">-0.0085471949908586496</cx:pt>
          <cx:pt idx="208">-0.019800467230384526</cx:pt>
          <cx:pt idx="209">-0.035888925139676751</cx:pt>
          <cx:pt idx="210">-0.011185289616740176</cx:pt>
          <cx:pt idx="211">0.005758489127335625</cx:pt>
          <cx:pt idx="212">0.024258369884785275</cx:pt>
          <cx:pt idx="213">0.017853760333102524</cx:pt>
          <cx:pt idx="214">0.0080730007621878496</cx:pt>
          <cx:pt idx="215">0.01364549334225065</cx:pt>
          <cx:pt idx="216">-0.0041251353917413748</cx:pt>
          <cx:pt idx="217">-0.016235982700623749</cx:pt>
          <cx:pt idx="218">-0.027714466235819749</cx:pt>
          <cx:pt idx="219">-0.024228484517997424</cx:pt>
          <cx:pt idx="220">-0.015618615159647249</cx:pt>
          <cx:pt idx="221">-0.0042124337327855248</cx:pt>
          <cx:pt idx="222">0.0004171549983594075</cx:pt>
          <cx:pt idx="223">0.0002440329148815355</cx:pt>
          <cx:pt idx="224">-2.9851445156828248e-05</cx:pt>
          <cx:pt idx="225">0.00011461992133857274</cx:pt>
          <cx:pt idx="226">-2.8240287033081e-05</cx:pt>
          <cx:pt idx="227">0.0008223281336077375</cx:pt>
          <cx:pt idx="228">0.0042330874968546503</cx:pt>
          <cx:pt idx="229">0.0019622795776056651</cx:pt>
          <cx:pt idx="230">0.0053302100228245749</cx:pt>
          <cx:pt idx="231">-0.0042084085015683254</cx:pt>
          <cx:pt idx="232">-0.026316739779863249</cx:pt>
          <cx:pt idx="233">-0.034396288212226997</cx:pt>
          <cx:pt idx="234">-0.034140313328909502</cx:pt>
          <cx:pt idx="235">-0.06050019879125175</cx:pt>
          <cx:pt idx="236">-0.076800353050207507</cx:pt>
          <cx:pt idx="237">-0.061463514734310248</cx:pt>
          <cx:pt idx="238">-0.018076681070310598</cx:pt>
          <cx:pt idx="239">0.015687760161713526</cx:pt>
          <cx:pt idx="240">0.023702707035791675</cx:pt>
          <cx:pt idx="241">0.031292181259868497</cx:pt>
          <cx:pt idx="242">0.01232975057946465</cx:pt>
          <cx:pt idx="243">-0.00017179643206795351</cx:pt>
          <cx:pt idx="244">-0.018104492739320726</cx:pt>
          <cx:pt idx="245">-0.029160738712782502</cx:pt>
          <cx:pt idx="246">-0.022771391282190499</cx:pt>
          <cx:pt idx="247">-0.023858503229701698</cx:pt>
          <cx:pt idx="248">-0.014105754409942025</cx:pt>
          <cx:pt idx="249">-0.0035313394524390251</cx:pt>
          <cx:pt idx="250">5.3088750706523499e-05</cx:pt>
          <cx:pt idx="251">0.00021781886242981075</cx:pt>
          <cx:pt idx="252">-0.0001015827191572715</cx:pt>
          <cx:pt idx="253">0.00033538256802002501</cx:pt>
          <cx:pt idx="254">0.00011293561974927325</cx:pt>
          <cx:pt idx="255">0.00019449245480038325</cx:pt>
          <cx:pt idx="256">0.0056925789526500997</cx:pt>
          <cx:pt idx="257">-0.0039476111843355253</cx:pt>
          <cx:pt idx="258">-0.013609807363192375</cx:pt>
          <cx:pt idx="259">-0.030181682507612499</cx:pt>
          <cx:pt idx="260">-0.05046072804948025</cx:pt>
          <cx:pt idx="261">-0.060607192209988253</cx:pt>
          <cx:pt idx="262">-0.061828832823737752</cx:pt>
          <cx:pt idx="263">-0.073140428040370006</cx:pt>
          <cx:pt idx="264">-0.05587915004912225</cx:pt>
          <cx:pt idx="265">-0.031081123453289752</cx:pt>
          <cx:pt idx="266">0.0029999425976533251</cx:pt>
          <cx:pt idx="267">0.042657737328251247</cx:pt>
          <cx:pt idx="268">0.045208048212781501</cx:pt>
          <cx:pt idx="269">0.037001837380401997</cx:pt>
          <cx:pt idx="270">0.010904206284417475</cx:pt>
          <cx:pt idx="271">-0.020652966429594525</cx:pt>
          <cx:pt idx="272">-0.036528848665707749</cx:pt>
          <cx:pt idx="273">-0.032279615661719253</cx:pt>
          <cx:pt idx="274">-0.022643697675289527</cx:pt>
          <cx:pt idx="275">-0.017493289537927326</cx:pt>
          <cx:pt idx="276">-0.011551469859828275</cx:pt>
          <cx:pt idx="277">-0.0028455086750811</cx:pt>
          <cx:pt idx="278">-0.00013184743883864024</cx:pt>
          <cx:pt idx="279">-0.0002086854320081645</cx:pt>
          <cx:pt idx="280">6.9754785080901246e-05</cx:pt>
          <cx:pt idx="281">0.000192490096741723</cx:pt>
          <cx:pt idx="282">0.00054883221009781997</cx:pt>
          <cx:pt idx="283">0.00060496334084368501</cx:pt>
          <cx:pt idx="284">0.00025164686858016749</cx:pt>
          <cx:pt idx="285">-0.011509871479736925</cx:pt>
          <cx:pt idx="286">-0.022713430381378824</cx:pt>
          <cx:pt idx="287">-0.035805067645355501</cx:pt>
          <cx:pt idx="288">-0.053736305302359497</cx:pt>
          <cx:pt idx="289">-0.050113089149896498</cx:pt>
          <cx:pt idx="290">-0.015391251551260025</cx:pt>
          <cx:pt idx="291">-0.013295321413137126</cx:pt>
          <cx:pt idx="292">0.0030537454334750502</cx:pt>
          <cx:pt idx="293">0.021660867180032475</cx:pt>
          <cx:pt idx="294">0.037689501639235248</cx:pt>
          <cx:pt idx="295">0.029378624857940749</cx:pt>
          <cx:pt idx="296">0.040705450918853997</cx:pt>
          <cx:pt idx="297">0.032006650924342503</cx:pt>
          <cx:pt idx="298">-0.0023596613581297523</cx:pt>
          <cx:pt idx="299">-0.11528841752022</cx:pt>
          <cx:pt idx="300">-0.126840806962084</cx:pt>
          <cx:pt idx="301">-0.105618729939361</cx:pt>
          <cx:pt idx="302">-0.066113375165054097</cx:pt>
          <cx:pt idx="303">-0.038870998268798002</cx:pt>
          <cx:pt idx="304">-0.039572871103154598</cx:pt>
          <cx:pt idx="305">-0.0088168057216821208</cx:pt>
          <cx:pt idx="306">-0.00180838552597113</cx:pt>
          <cx:pt idx="307">-0.00013023578121052601</cx:pt>
          <cx:pt idx="308">-0.00090041894921404303</cx:pt>
          <cx:pt idx="309">0.0014829736685693499</cx:pt>
          <cx:pt idx="310">0.0045585872368992496</cx:pt>
          <cx:pt idx="311">0.00417842667290919</cx:pt>
          <cx:pt idx="312">-0.0024587824855504402</cx:pt>
          <cx:pt idx="313">-0.044119852208388197</cx:pt>
          <cx:pt idx="314">-0.065890498116749699</cx:pt>
          <cx:pt idx="315">-0.082600599818717299</cx:pt>
          <cx:pt idx="316">-0.071088267697264604</cx:pt>
          <cx:pt idx="317">-0.026164790928625701</cx:pt>
          <cx:pt idx="318">0.089252440486780701</cx:pt>
          <cx:pt idx="319">0.081891730188055997</cx:pt>
          <cx:pt idx="320">0.065146413870308006</cx:pt>
          <cx:pt idx="321">0.085993954117875998</cx:pt>
          <cx:pt idx="322">0.15815090924268399</cx:pt>
          <cx:pt idx="323">0.093981306987667601</cx:pt>
          <cx:pt idx="324">-0.017222596211709199</cx:pt>
          <cx:pt idx="325">-0.013705381978574099</cx:pt>
          <cx:pt idx="326">-0.11270549235270801</cx:pt>
          <cx:pt idx="327">-0.13100650211575399</cx:pt>
          <cx:pt idx="328">-0.091063359255115703</cx:pt>
          <cx:pt idx="329">-0.083993137867359902</cx:pt>
          <cx:pt idx="330">-0.063623505876026998</cx:pt>
          <cx:pt idx="331">-0.023911847569443999</cx:pt>
          <cx:pt idx="332">-0.023699283595732399</cx:pt>
          <cx:pt idx="333">-0.0056901352806838596</cx:pt>
          <cx:pt idx="334">-0.00062822770069800198</cx:pt>
          <cx:pt idx="335">0.000793244854483018</cx:pt>
          <cx:pt idx="336">-0.00047317310694175202</cx:pt>
          <cx:pt idx="337">0.000272626602715442</cx:pt>
          <cx:pt idx="338">0.0050513342357518401</cx:pt>
          <cx:pt idx="339">0.00501080774768065</cx:pt>
          <cx:pt idx="340">-0.0044959133822036201</cx:pt>
          <cx:pt idx="341">-0.0133227460257078</cx:pt>
          <cx:pt idx="342">-0.015807402018638301</cx:pt>
          <cx:pt idx="343">0.036950866930894499</cx:pt>
          <cx:pt idx="344">0.049439861149864199</cx:pt>
          <cx:pt idx="345">0.094514320440641397</cx:pt>
          <cx:pt idx="346">0.062014217254425803</cx:pt>
          <cx:pt idx="347">0.10406769377021099</cx:pt>
          <cx:pt idx="348">0.089061202081584898</cx:pt>
          <cx:pt idx="349">0.0281673637064466</cx:pt>
          <cx:pt idx="350">0.10207415276663</cx:pt>
          <cx:pt idx="351">-0.0018144726747027599</cx:pt>
          <cx:pt idx="352">0.032114622018800401</cx:pt>
          <cx:pt idx="353">-0.10835350377877601</cx:pt>
          <cx:pt idx="354">-0.17707766017443599</cx:pt>
          <cx:pt idx="355">-0.11178430812508</cx:pt>
          <cx:pt idx="356">-0.035855462452540003</cx:pt>
          <cx:pt idx="357">-0.048174295293332697</cx:pt>
          <cx:pt idx="358">-0.052745651460104001</cx:pt>
          <cx:pt idx="359">-0.040356991075445797</cx:pt>
          <cx:pt idx="360">-0.015316452373484101</cx:pt>
          <cx:pt idx="361">0.000524170819124456</cx:pt>
          <cx:pt idx="362">-0.00051476684619663701</cx:pt>
          <cx:pt idx="363">1.53906630488253e-05</cx:pt>
          <cx:pt idx="364">-0.000470999647832775</cx:pt>
          <cx:pt idx="365">0.000178288474499454</cx:pt>
          <cx:pt idx="366">0.0027317869609053799</cx:pt>
          <cx:pt idx="367">0.0058631750214828797</cx:pt>
          <cx:pt idx="368">-0.000405761197893138</cx:pt>
          <cx:pt idx="369">-0.023701828724527699</cx:pt>
          <cx:pt idx="370">-0.00030611808965946499</cx:pt>
          <cx:pt idx="371">0.070743018057469506</cx:pt>
          <cx:pt idx="372">0.045452221374061699</cx:pt>
          <cx:pt idx="373">0.031741242828069997</cx:pt>
          <cx:pt idx="374">-0.013185411112365999</cx:pt>
          <cx:pt idx="375">-0.0041776757136160097</cx:pt>
          <cx:pt idx="376">-0.033326233610650499</cx:pt>
          <cx:pt idx="377">0.0040456452236763002</cx:pt>
          <cx:pt idx="378">0.036559777947749401</cx:pt>
          <cx:pt idx="379">0.037437877864437197</cx:pt>
          <cx:pt idx="380">0.0205984203890958</cx:pt>
          <cx:pt idx="381">-0.107130725275928</cx:pt>
          <cx:pt idx="382">-0.111467506628906</cx:pt>
          <cx:pt idx="383">-0.055278466101180201</cx:pt>
          <cx:pt idx="384">-0.015419108621759801</cx:pt>
          <cx:pt idx="385">-0.0244734730224597</cx:pt>
          <cx:pt idx="386">-0.049509105582795997</cx:pt>
          <cx:pt idx="387">-0.0279095660925902</cx:pt>
          <cx:pt idx="388">-0.015788239401191801</cx:pt>
          <cx:pt idx="389">7.5710031417219593e-05</cx:pt>
          <cx:pt idx="390">-0.00072199513402403397</cx:pt>
          <cx:pt idx="391">0.000143732054390711</cx:pt>
          <cx:pt idx="392">0.00079836620249600901</cx:pt>
          <cx:pt idx="393">-0.00033749024322348603</cx:pt>
          <cx:pt idx="394">0.00104664904843846</cx:pt>
          <cx:pt idx="395">0.0060219852064902699</cx:pt>
          <cx:pt idx="396">0.0032057684058314699</cx:pt>
          <cx:pt idx="397">-0.036139557066003899</cx:pt>
          <cx:pt idx="398">-0.033485309084849597</cx:pt>
          <cx:pt idx="399">0.010798061365342899</cx:pt>
          <cx:pt idx="400">0.030057619059321299</cx:pt>
          <cx:pt idx="401">-0.022977654094253602</cx:pt>
          <cx:pt idx="402">-0.070716649982639199</cx:pt>
          <cx:pt idx="403">-0.080509072773578605</cx:pt>
          <cx:pt idx="404">-0.073407013508234906</cx:pt>
          <cx:pt idx="405">-0.12838610475988099</cx:pt>
          <cx:pt idx="406">0.0166767707090528</cx:pt>
          <cx:pt idx="407">-0.0067535630789994101</cx:pt>
          <cx:pt idx="408">-0.047712490198053702</cx:pt>
          <cx:pt idx="409">-0.034432671304399802</cx:pt>
          <cx:pt idx="410">-0.120580122270149</cx:pt>
          <cx:pt idx="411">-0.033728953988203698</cx:pt>
          <cx:pt idx="412">-0.032404374010541602</cx:pt>
          <cx:pt idx="413">0.0088904119589152397</cx:pt>
          <cx:pt idx="414">-0.0145413313225003</cx:pt>
          <cx:pt idx="415">-0.014360474670169999</cx:pt>
          <cx:pt idx="416">0.0094979820023187306</cx:pt>
          <cx:pt idx="417">0.00296051191758295</cx:pt>
          <cx:pt idx="418">0.00082084449552384</cx:pt>
          <cx:pt idx="419">9.4426274210618899e-05</cx:pt>
          <cx:pt idx="420">0.00048645509978575502</cx:pt>
          <cx:pt idx="421">-0.00053916272516304499</cx:pt>
          <cx:pt idx="422">-0.000118251484475813</cx:pt>
          <cx:pt idx="423">0.0048665019374659899</cx:pt>
          <cx:pt idx="424">0.00063745566278292998</cx:pt>
          <cx:pt idx="425">-0.054261246876746001</cx:pt>
          <cx:pt idx="426">-0.0154957123833359</cx:pt>
          <cx:pt idx="427">-0.0088404242073615302</cx:pt>
          <cx:pt idx="428">-0.058077773407303301</cx:pt>
          <cx:pt idx="429">-0.046055667043891302</cx:pt>
          <cx:pt idx="430">-0.10742735758673901</cx:pt>
          <cx:pt idx="431">-0.107508461605602</cx:pt>
          <cx:pt idx="432">-0.083179717211294205</cx:pt>
          <cx:pt idx="433">-0.092394005423569001</cx:pt>
          <cx:pt idx="434">-0.078629404788954693</cx:pt>
          <cx:pt idx="435">-0.116287705828482</cx:pt>
          <cx:pt idx="436">-0.097043205858792198</cx:pt>
          <cx:pt idx="437">-0.0366290275341715</cx:pt>
          <cx:pt idx="438">-0.0228103755038515</cx:pt>
          <cx:pt idx="439">-0.0594991552220668</cx:pt>
          <cx:pt idx="440">-0.057052803097832103</cx:pt>
          <cx:pt idx="441">-0.013970910957941901</cx:pt>
          <cx:pt idx="442">0.0045892165240104003</cx:pt>
          <cx:pt idx="443">-0.0107501709487246</cx:pt>
          <cx:pt idx="444">0.0135199676502124</cx:pt>
          <cx:pt idx="445">0.0082648737780204509</cx:pt>
          <cx:pt idx="446">0.0010611040218817</cx:pt>
          <cx:pt idx="447">0.00081619686590617905</cx:pt>
          <cx:pt idx="448">-0.00013190496789847899</cx:pt>
          <cx:pt idx="449">0.00064374009013904799</cx:pt>
          <cx:pt idx="450">0.00076459251580840903</cx:pt>
          <cx:pt idx="451">0.0079358485724869508</cx:pt>
          <cx:pt idx="452">-0.0101320709283117</cx:pt>
          <cx:pt idx="453">-0.030253901261003802</cx:pt>
          <cx:pt idx="454">-0.024844044889339102</cx:pt>
          <cx:pt idx="455">-0.0054629464186101203</cx:pt>
          <cx:pt idx="456">-0.055903932748440001</cx:pt>
          <cx:pt idx="457">-0.0215330997161776</cx:pt>
          <cx:pt idx="458">-0.075559781969865195</cx:pt>
          <cx:pt idx="459">-0.062922620932757398</cx:pt>
          <cx:pt idx="460">-0.093495214083954198</cx:pt>
          <cx:pt idx="461">-0.057054004878683097</cx:pt>
          <cx:pt idx="462">-0.067258216510598504</cx:pt>
          <cx:pt idx="463">-0.13348314902467701</cx:pt>
          <cx:pt idx="464">-0.12240170270765301</cx:pt>
          <cx:pt idx="465">-0.031461111981412299</cx:pt>
          <cx:pt idx="466">-0.0043988419728413402</cx:pt>
          <cx:pt idx="467">-0.0122921046929393</cx:pt>
          <cx:pt idx="468">-0.030427784407600099</cx:pt>
          <cx:pt idx="469">0.0055199439714337002</cx:pt>
          <cx:pt idx="470">0.00563067825695494</cx:pt>
          <cx:pt idx="471">-0.0021382273818505299</cx:pt>
          <cx:pt idx="472">0.021096040020535899</cx:pt>
          <cx:pt idx="473">0.0087385341434493696</cx:pt>
          <cx:pt idx="474">0.0026634573949433698</cx:pt>
          <cx:pt idx="475">0.00049957428168636805</cx:pt>
          <cx:pt idx="476">-0.00013029280215336899</cx:pt>
          <cx:pt idx="477">0.000170559501798151</cx:pt>
          <cx:pt idx="478">0.00221678503289838</cx:pt>
          <cx:pt idx="479">-0.0043842212427495997</cx:pt>
          <cx:pt idx="480">-0.031902127430073299</cx:pt>
          <cx:pt idx="481">-0.027495588523109599</cx:pt>
          <cx:pt idx="482">-0.033770415205217799</cx:pt>
          <cx:pt idx="483">-0.0070371245464410596</cx:pt>
          <cx:pt idx="484">0.00183364259651084</cx:pt>
          <cx:pt idx="485">-0.037224169699298197</cx:pt>
          <cx:pt idx="486">-0.063828783857163604</cx:pt>
          <cx:pt idx="487">-0.067456099733710195</cx:pt>
          <cx:pt idx="488">-0.094608149791405305</cx:pt>
          <cx:pt idx="489">-0.0351390642201896</cx:pt>
          <cx:pt idx="490">-0.047671962868732903</cx:pt>
          <cx:pt idx="491">-0.082654005961801696</cx:pt>
          <cx:pt idx="492">-0.092944160848114202</cx:pt>
          <cx:pt idx="493">-0.066814503235016198</cx:pt>
          <cx:pt idx="494">-0.062497243065020899</cx:pt>
          <cx:pt idx="495">-0.012174834088719499</cx:pt>
          <cx:pt idx="496">-0.040954898125595898</cx:pt>
          <cx:pt idx="497">0.0057567650459247697</cx:pt>
          <cx:pt idx="498">-0.0084285533351515802</cx:pt>
          <cx:pt idx="499">-0.025650579329397401</cx:pt>
          <cx:pt idx="500">0.019112498260470401</cx:pt>
          <cx:pt idx="501">0.034991265792205697</cx:pt>
          <cx:pt idx="502">0.011202473025778399</cx:pt>
          <cx:pt idx="503">0.0013029345201223501</cx:pt>
          <cx:pt idx="504">0.00065413094123003602</cx:pt>
          <cx:pt idx="505">0.00028200051642751297</cx:pt>
          <cx:pt idx="506">0.0018346691183396999</cx:pt>
          <cx:pt idx="507">-0.00183528601628843</cx:pt>
          <cx:pt idx="508">-0.041496459123227497</cx:pt>
          <cx:pt idx="509">0.0060692341297932896</cx:pt>
          <cx:pt idx="510">0.0116416919312158</cx:pt>
          <cx:pt idx="511">0.0091661141269118295</cx:pt>
          <cx:pt idx="512">0.0215975524165045</cx:pt>
          <cx:pt idx="513">0.0174081103987372</cx:pt>
          <cx:pt idx="514">-0.049330718981627601</cx:pt>
          <cx:pt idx="515">-0.11022898855173301</cx:pt>
          <cx:pt idx="516">-0.079651994736885598</cx:pt>
          <cx:pt idx="517">0.017594988096109699</cx:pt>
          <cx:pt idx="518">-0.071486012968818999</cx:pt>
          <cx:pt idx="519">-0.074001272819594704</cx:pt>
          <cx:pt idx="520">-0.089793380169312098</cx:pt>
          <cx:pt idx="521">-0.0095420884578253408</cx:pt>
          <cx:pt idx="522">0.0070520570553539597</cx:pt>
          <cx:pt idx="523">0.041709325922395499</cx:pt>
          <cx:pt idx="524">0.0459911239798972</cx:pt>
          <cx:pt idx="525">0.063599995038639195</cx:pt>
          <cx:pt idx="526">0.027180731486883301</cx:pt>
          <cx:pt idx="527">-0.018735572446485001</cx:pt>
          <cx:pt idx="528">0.033128267020301999</cx:pt>
          <cx:pt idx="529">0.0291164602243205</cx:pt>
          <cx:pt idx="530">0.0049398213437631304</cx:pt>
          <cx:pt idx="531">0.0026141490058084098</cx:pt>
          <cx:pt idx="532">0.00039511945147622097</cx:pt>
          <cx:pt idx="533">0.00033870330218173101</cx:pt>
          <cx:pt idx="534">-0.0069163423609816099</cx:pt>
          <cx:pt idx="535">0.00100075045002611</cx:pt>
          <cx:pt idx="536">-0.027701599304047</cx:pt>
          <cx:pt idx="537">-0.032326931354535599</cx:pt>
          <cx:pt idx="538">-0.0026916556190553901</cx:pt>
          <cx:pt idx="539">0.00066228435610954503</cx:pt>
          <cx:pt idx="540">0.0140891966735395</cx:pt>
          <cx:pt idx="541">0.050401953566976902</cx:pt>
          <cx:pt idx="542">-0.035969223249283998</cx:pt>
          <cx:pt idx="543">-0.041365338556098197</cx:pt>
          <cx:pt idx="544">0.048251239611204103</cx:pt>
          <cx:pt idx="545">0.0580881920217724</cx:pt>
          <cx:pt idx="546">-0.045828494847611097</cx:pt>
          <cx:pt idx="547">-0.018616167782582099</cx:pt>
          <cx:pt idx="548">-0.043523621675858298</cx:pt>
          <cx:pt idx="549">0.069420586888609997</cx:pt>
          <cx:pt idx="550">0.074420656971222396</cx:pt>
          <cx:pt idx="551">0.082279788734384504</cx:pt>
          <cx:pt idx="552">0.0322195301910655</cx:pt>
          <cx:pt idx="553">0.058483233690926097</cx:pt>
          <cx:pt idx="554">0.0086215909589791306</cx:pt>
          <cx:pt idx="555">-0.0093468408510350605</cx:pt>
          <cx:pt idx="556">0.0080268666560580001</cx:pt>
          <cx:pt idx="557">0.0202242515815181</cx:pt>
          <cx:pt idx="558">0.0055507943863297299</cx:pt>
          <cx:pt idx="559">0.00072613321155730597</cx:pt>
          <cx:pt idx="560">0.00037780759870980197</cx:pt>
          <cx:pt idx="561">-0.000201367242013577</cx:pt>
          <cx:pt idx="562">-0.0022943804190740198</cx:pt>
          <cx:pt idx="563">0.00081820155431175997</cx:pt>
          <cx:pt idx="564">-0.027831547517603701</cx:pt>
          <cx:pt idx="565">-0.084044817301647395</cx:pt>
          <cx:pt idx="566">-0.025503590513243201</cx:pt>
          <cx:pt idx="567">-0.059815831788403502</cx:pt>
          <cx:pt idx="568">-0.022071426251377601</cx:pt>
          <cx:pt idx="569">0.025803220646498301</cx:pt>
          <cx:pt idx="570">-0.0266166482422939</cx:pt>
          <cx:pt idx="571">-0.0065532483450597197</cx:pt>
          <cx:pt idx="572">0.109286978134501</cx:pt>
          <cx:pt idx="573">0.041279438117709802</cx:pt>
          <cx:pt idx="574">-0.0089687256905491893</cx:pt>
          <cx:pt idx="575">-0.075728124913415504</cx:pt>
          <cx:pt idx="576">0.0110777299479487</cx:pt>
          <cx:pt idx="577">0.00338454949717129</cx:pt>
          <cx:pt idx="578">0.054002853447243003</cx:pt>
          <cx:pt idx="579">0.031308722884319601</cx:pt>
          <cx:pt idx="580">0.031174491280316199</cx:pt>
          <cx:pt idx="581">0.031767057694426198</cx:pt>
          <cx:pt idx="582">0.0061879545263812301</cx:pt>
          <cx:pt idx="583">-0.0182217758447221</cx:pt>
          <cx:pt idx="584">0.0069022449796822096</cx:pt>
          <cx:pt idx="585">0.0071640585749325296</cx:pt>
          <cx:pt idx="586">0.0029096837727095801</cx:pt>
          <cx:pt idx="587">-0.00039353055176759202</cx:pt>
          <cx:pt idx="588">-0.00086964488350817605</cx:pt>
          <cx:pt idx="589">0.00015151817221546201</cx:pt>
          <cx:pt idx="590">0.0048333232578690096</cx:pt>
          <cx:pt idx="591">0.0020182991673006099</cx:pt>
          <cx:pt idx="592">-0.014114762310511999</cx:pt>
          <cx:pt idx="593">-0.055259720837856303</cx:pt>
          <cx:pt idx="594">-0.024282198645073201</cx:pt>
          <cx:pt idx="595">-0.061872981191900503</cx:pt>
          <cx:pt idx="596">-0.097909502456501096</cx:pt>
          <cx:pt idx="597">0.00339663719652</cx:pt>
          <cx:pt idx="598">0.030180414460788198</cx:pt>
          <cx:pt idx="599">-0.023774218481866199</cx:pt>
          <cx:pt idx="600">0.032426915022815299</cx:pt>
          <cx:pt idx="601">0.039052418792954999</cx:pt>
          <cx:pt idx="602">-0.023759496580481598</cx:pt>
          <cx:pt idx="603">-0.110175187378422</cx:pt>
          <cx:pt idx="604">-0.047667042899476902</cx:pt>
          <cx:pt idx="605">-0.054490864243622997</cx:pt>
          <cx:pt idx="606">-0.0216466272178488</cx:pt>
          <cx:pt idx="607">-0.022719814426163502</cx:pt>
          <cx:pt idx="608">-0.023307123567306201</cx:pt>
          <cx:pt idx="609">-0.048731000496171302</cx:pt>
          <cx:pt idx="610">-0.038609546292988399</cx:pt>
          <cx:pt idx="611">-0.0047579704701667704</cx:pt>
          <cx:pt idx="612">0.0045331017481633996</cx:pt>
          <cx:pt idx="613">0.0011718139834066201</cx:pt>
          <cx:pt idx="614">0.00080355640038600395</cx:pt>
          <cx:pt idx="615">0.00058819837661216903</cx:pt>
          <cx:pt idx="616">0.000169456010620118</cx:pt>
          <cx:pt idx="617">0.00027307764146818298</cx:pt>
          <cx:pt idx="618">0.00091385580064239904</cx:pt>
          <cx:pt idx="619">0.00729767526004204</cx:pt>
          <cx:pt idx="620">0.013656965715774599</cx:pt>
          <cx:pt idx="621">-0.0009842445221336601</cx:pt>
          <cx:pt idx="622">0.026826081773057502</cx:pt>
          <cx:pt idx="623">0.0097593997674018801</cx:pt>
          <cx:pt idx="624">-0.040681118876014902</cx:pt>
          <cx:pt idx="625">0.0187261938065778</cx:pt>
          <cx:pt idx="626">0.0960598773003635</cx:pt>
          <cx:pt idx="627">0.0449539954898584</cx:pt>
          <cx:pt idx="628">0.0177560236483645</cx:pt>
          <cx:pt idx="629">0.030287524317456301</cx:pt>
          <cx:pt idx="630">0.018162449964162601</cx:pt>
          <cx:pt idx="631">-0.0194675436157765</cx:pt>
          <cx:pt idx="632">-0.070453427579364195</cx:pt>
          <cx:pt idx="633">-0.0648080973619449</cx:pt>
          <cx:pt idx="634">-0.055786677812757701</cx:pt>
          <cx:pt idx="635">-0.033475315721708997</cx:pt>
          <cx:pt idx="636">-0.034757689697409</cx:pt>
          <cx:pt idx="637">-0.056123886793459997</cx:pt>
          <cx:pt idx="638">-0.0192469596277253</cx:pt>
          <cx:pt idx="639">0.00036437047083871202</cx:pt>
          <cx:pt idx="640">-0.0032712078518224198</cx:pt>
          <cx:pt idx="641">0.00036415367225130398</cx:pt>
          <cx:pt idx="642">0.00116370238280418</cx:pt>
          <cx:pt idx="643">0.00015805492034845801</cx:pt>
          <cx:pt idx="644">0.00077186806247233101</cx:pt>
          <cx:pt idx="645">-0.00050397504767883401</cx:pt>
          <cx:pt idx="646">0.00109481988758543</cx:pt>
          <cx:pt idx="647">0.0046273585922505297</cx:pt>
          <cx:pt idx="648">0.0091725521919425596</cx:pt>
          <cx:pt idx="649">0.0071658667081584797</cx:pt>
          <cx:pt idx="650">-0.0048357651925295996</cx:pt>
          <cx:pt idx="651">0.0037094963926521301</cx:pt>
          <cx:pt idx="652">-0.00735425097526431</cx:pt>
          <cx:pt idx="653">0.037077248323345899</cx:pt>
          <cx:pt idx="654">0.074875705075060403</cx:pt>
          <cx:pt idx="655">0.067014527915727401</cx:pt>
          <cx:pt idx="656">0.0147700399214149</cx:pt>
          <cx:pt idx="657">-0.040394264269951401</cx:pt>
          <cx:pt idx="658">-0.0140156164881746</cx:pt>
          <cx:pt idx="659">0.057361608076268202</cx:pt>
          <cx:pt idx="660">-0.014288568527587401</cx:pt>
          <cx:pt idx="661">-0.060470528556854398</cx:pt>
          <cx:pt idx="662">-0.0265211487204698</cx:pt>
          <cx:pt idx="663">-0.020603968486294501</cx:pt>
          <cx:pt idx="664">-0.029111186518701499</cx:pt>
          <cx:pt idx="665">-0.025340757577123601</cx:pt>
          <cx:pt idx="666">-0.0130653420119906</cx:pt>
          <cx:pt idx="667">-0.0060533253405435604</cx:pt>
          <cx:pt idx="668">-0.00180734974772686</cx:pt>
          <cx:pt idx="669">0.0010162964537212701</cx:pt>
          <cx:pt idx="670">0.0012738315715103601</cx:pt>
          <cx:pt idx="671">0.00033935922907146602</cx:pt>
          <cx:pt idx="672">0.000299070384016325</cx:pt>
          <cx:pt idx="673">-0.000114298083929402</cx:pt>
          <cx:pt idx="674">0.00027931544160598402</cx:pt>
          <cx:pt idx="675">0.00145428064508175</cx:pt>
          <cx:pt idx="676">0.0082204932935291495</cx:pt>
          <cx:pt idx="677">-0.015249775031290699</cx:pt>
          <cx:pt idx="678">-0.0119157217065269</cx:pt>
          <cx:pt idx="679">-0.016580331069908898</cx:pt>
          <cx:pt idx="680">-0.0106818192926483</cx:pt>
          <cx:pt idx="681">0.0023395571596725498</cx:pt>
          <cx:pt idx="682">-0.012035555813452401</cx:pt>
          <cx:pt idx="683">0.0070421459421031703</cx:pt>
          <cx:pt idx="684">0.013554456624923199</cx:pt>
          <cx:pt idx="685">0.075940725522175401</cx:pt>
          <cx:pt idx="686">0.109881507773295</cx:pt>
          <cx:pt idx="687">0.085858473158082593</cx:pt>
          <cx:pt idx="688">0.0100059499704367</cx:pt>
          <cx:pt idx="689">-0.00047442417137952302</cx:pt>
          <cx:pt idx="690">-0.0086693895910408599</cx:pt>
          <cx:pt idx="691">-0.013181423557893601</cx:pt>
          <cx:pt idx="692">-0.016887938975142101</cx:pt>
          <cx:pt idx="693">-0.00052351851414576605</cx:pt>
          <cx:pt idx="694">0.0011877773507792001</cx:pt>
          <cx:pt idx="695">-0.0032729029817637301</cx:pt>
          <cx:pt idx="696">0.00014152581906117699</cx:pt>
          <cx:pt idx="697">0.00073912770869083997</cx:pt>
          <cx:pt idx="698">-0.00014083063964129801</cx:pt>
          <cx:pt idx="699">0.00027957202284923603</cx:pt>
          <cx:pt idx="700">-0.00035534995278882503</cx:pt>
          <cx:pt idx="701">-0.0010482199101173901</cx:pt>
          <cx:pt idx="702">-0.00055107251088924703</cx:pt>
          <cx:pt idx="703">-0.00023709640021659501</cx:pt>
          <cx:pt idx="704">0.0039047727081344299</cx:pt>
          <cx:pt idx="705">0.0057760323662490202</cx:pt>
          <cx:pt idx="706">0.0067119116140050197</cx:pt>
          <cx:pt idx="707">-0.0025643384302731901</cx:pt>
          <cx:pt idx="708">-0.023850583805794301</cx:pt>
          <cx:pt idx="709">-0.031753531624121901</cx:pt>
          <cx:pt idx="710">-0.054066188755758998</cx:pt>
          <cx:pt idx="711">-0.048676671958594202</cx:pt>
          <cx:pt idx="712">0.0079359542765628302</cx:pt>
          <cx:pt idx="713">-0.0053137445733389601</cx:pt>
          <cx:pt idx="714">-0.000109001109140559</cx:pt>
          <cx:pt idx="715">-0.030892612780788999</cx:pt>
          <cx:pt idx="716">-0.0385047993377233</cx:pt>
          <cx:pt idx="717">-0.019423486121701399</cx:pt>
          <cx:pt idx="718">-0.0119868468220238</cx:pt>
          <cx:pt idx="719">-0.0054592384361954599</cx:pt>
          <cx:pt idx="720">-0.0021090371723938598</cx:pt>
          <cx:pt idx="721">-0.0020253626363751199</cx:pt>
          <cx:pt idx="722">-0.0012783491721587599</cx:pt>
          <cx:pt idx="723">-0.00071404333635537403</cx:pt>
          <cx:pt idx="724">0.00027287509884976898</cx:pt>
          <cx:pt idx="725">-0.00015853614532804401</cx:pt>
          <cx:pt idx="726">-0.00042328372951149098</cx:pt>
          <cx:pt idx="727">0.00015505645204165599</cx:pt>
          <cx:pt idx="728">0.00015056793504086</cx:pt>
          <cx:pt idx="729">0.00062793095646068004</cx:pt>
          <cx:pt idx="730">0.00016440618965248599</cx:pt>
          <cx:pt idx="731">0.00019564237388441301</cx:pt>
          <cx:pt idx="732">-0.00056525783879963901</cx:pt>
          <cx:pt idx="733">0.00096270608149984997</cx:pt>
          <cx:pt idx="734">0.00129667423893819</cx:pt>
          <cx:pt idx="735">-0.0047437433599070997</cx:pt>
          <cx:pt idx="736">-0.01296683608873</cx:pt>
          <cx:pt idx="737">-0.0096848266138734908</cx:pt>
          <cx:pt idx="738">-0.00029423531500668703</cx:pt>
          <cx:pt idx="739">0.0094501473744664898</cx:pt>
          <cx:pt idx="740">-0.0051092463821218502</cx:pt>
          <cx:pt idx="741">-0.0053063519093842701</cx:pt>
          <cx:pt idx="742">-0.0062684338982249401</cx:pt>
          <cx:pt idx="743">-7.1197605786528406e-05</cx:pt>
          <cx:pt idx="744">-0.00168222724928941</cx:pt>
          <cx:pt idx="745">0.00069290428349576402</cx:pt>
          <cx:pt idx="746">-0.0094911875461387001</cx:pt>
          <cx:pt idx="747">-0.0040368095063424304</cx:pt>
          <cx:pt idx="748">7.5560683973549498e-05</cx:pt>
          <cx:pt idx="749">0.00046079561918525299</cx:pt>
          <cx:pt idx="750">-0.00032457519265814098</cx:pt>
          <cx:pt idx="751">-0.00111975721337983</cx:pt>
          <cx:pt idx="752">-0.00057757042906497204</cx:pt>
          <cx:pt idx="753">0.00034361719687737801</cx:pt>
          <cx:pt idx="754">-0.00051388754570956205</cx:pt>
          <cx:pt idx="755">0.00042693539452936602</cx:pt>
          <cx:pt idx="756">-0.00089288709600496296</cx:pt>
          <cx:pt idx="757">-0.000171659670779629</cx:pt>
          <cx:pt idx="758">0.000206677515365309</cx:pt>
          <cx:pt idx="759">-0.00014513895277958399</cx:pt>
          <cx:pt idx="760">-0.000307062981584559</cx:pt>
          <cx:pt idx="761">0.00094670030646007604</cx:pt>
          <cx:pt idx="762">0.00033641900709958402</cx:pt>
          <cx:pt idx="763">0.00102906333124388</cx:pt>
          <cx:pt idx="764">0.000104433597673947</cx:pt>
          <cx:pt idx="765">1.3603838477228301e-05</cx:pt>
          <cx:pt idx="766">-0.00039608905806227902</cx:pt>
          <cx:pt idx="767">0.00054537296956296802</cx:pt>
          <cx:pt idx="768">-6.2259490703118399e-05</cx:pt>
          <cx:pt idx="769">0.00073603451321383102</cx:pt>
          <cx:pt idx="770">0.0019269007630551599</cx:pt>
          <cx:pt idx="771">0.00145358220071608</cx:pt>
          <cx:pt idx="772">-0.00014701910661670101</cx:pt>
          <cx:pt idx="773">-0.0021232311631026101</cx:pt>
          <cx:pt idx="774">-0.0085118227020281496</cx:pt>
          <cx:pt idx="775">0.00049383875807086305</cx:pt>
          <cx:pt idx="776">0.00029293124808560199</cx:pt>
          <cx:pt idx="777">-1.12769991607905e-05</cx:pt>
          <cx:pt idx="778">7.9493029986774097e-05</cx:pt>
          <cx:pt idx="779">-0.00066613064788216797</cx:pt>
          <cx:pt idx="780">-0.00048833101521160297</cx:pt>
          <cx:pt idx="781">1.3722145274975901e-05</cx:pt>
          <cx:pt idx="782">0.00037094404427655497</cx:pt>
          <cx:pt idx="783">-0.00082257790371538303</cx:pt>
          <cx:pt idx="784">0.00150032032462002</cx:pt>
          <cx:pt idx="785">0.0033737610444328501</cx:pt>
          <cx:pt idx="786">0.00076085300795395252</cx:pt>
          <cx:pt idx="787">0.0058332578029745997</cx:pt>
          <cx:pt idx="788">-0.0080856160738395008</cx:pt>
          <cx:pt idx="789">-0.013756280553861475</cx:pt>
          <cx:pt idx="790">-0.002291100015301585</cx:pt>
          <cx:pt idx="791">-0.0023665355341277723</cx:pt>
          <cx:pt idx="792">-0.0085471949908586496</cx:pt>
          <cx:pt idx="793">-0.019800467230384526</cx:pt>
          <cx:pt idx="794">-0.035888925139676751</cx:pt>
          <cx:pt idx="795">-0.011185289616740176</cx:pt>
          <cx:pt idx="796">0.005758489127335625</cx:pt>
          <cx:pt idx="797">0.024258369884785275</cx:pt>
          <cx:pt idx="798">0.017853760333102524</cx:pt>
          <cx:pt idx="799">0.0080730007621878496</cx:pt>
          <cx:pt idx="800">0.01364549334225065</cx:pt>
          <cx:pt idx="801">-0.0041251353917413748</cx:pt>
          <cx:pt idx="802">-0.016235982700623749</cx:pt>
          <cx:pt idx="803">-0.027714466235819749</cx:pt>
          <cx:pt idx="804">-0.024228484517997424</cx:pt>
          <cx:pt idx="805">-0.015618615159647249</cx:pt>
          <cx:pt idx="806">-0.0042124337327855248</cx:pt>
          <cx:pt idx="807">0.0004171549983594075</cx:pt>
          <cx:pt idx="808">0.0002440329148815355</cx:pt>
          <cx:pt idx="809">-2.9851445156828248e-05</cx:pt>
          <cx:pt idx="810">0.00011461992133857274</cx:pt>
          <cx:pt idx="811">-2.8240287033081e-05</cx:pt>
          <cx:pt idx="812">0.0008223281336077375</cx:pt>
          <cx:pt idx="813">0.0042330874968546503</cx:pt>
          <cx:pt idx="814">0.0019622795776056651</cx:pt>
          <cx:pt idx="815">0.0053302100228245749</cx:pt>
          <cx:pt idx="816">-0.0042084085015683254</cx:pt>
          <cx:pt idx="817">-0.026316739779863249</cx:pt>
          <cx:pt idx="818">-0.034396288212226997</cx:pt>
          <cx:pt idx="819">-0.034140313328909502</cx:pt>
          <cx:pt idx="820">-0.06050019879125175</cx:pt>
          <cx:pt idx="821">-0.076800353050207507</cx:pt>
          <cx:pt idx="822">-0.061463514734310248</cx:pt>
          <cx:pt idx="823">-0.018076681070310598</cx:pt>
          <cx:pt idx="824">0.015687760161713526</cx:pt>
          <cx:pt idx="825">0.023702707035791675</cx:pt>
          <cx:pt idx="826">0.031292181259868497</cx:pt>
          <cx:pt idx="827">0.01232975057946465</cx:pt>
          <cx:pt idx="828">-0.00017179643206795351</cx:pt>
          <cx:pt idx="829">-0.018104492739320726</cx:pt>
          <cx:pt idx="830">-0.029160738712782502</cx:pt>
          <cx:pt idx="831">-0.022771391282190499</cx:pt>
          <cx:pt idx="832">-0.023858503229701698</cx:pt>
          <cx:pt idx="833">-0.014105754409942025</cx:pt>
          <cx:pt idx="834">-0.0035313394524390251</cx:pt>
          <cx:pt idx="835">5.3088750706523499e-05</cx:pt>
          <cx:pt idx="836">0.00021781886242981075</cx:pt>
          <cx:pt idx="837">-0.0001015827191572715</cx:pt>
          <cx:pt idx="838">0.00033538256802002501</cx:pt>
          <cx:pt idx="839">0.00011293561974927325</cx:pt>
          <cx:pt idx="840">0.00019449245480038325</cx:pt>
          <cx:pt idx="841">0.0056925789526500997</cx:pt>
          <cx:pt idx="842">-0.0039476111843355253</cx:pt>
          <cx:pt idx="843">-0.013609807363192375</cx:pt>
          <cx:pt idx="844">-0.030181682507612499</cx:pt>
          <cx:pt idx="845">-0.05046072804948025</cx:pt>
          <cx:pt idx="846">-0.060607192209988253</cx:pt>
          <cx:pt idx="847">-0.061828832823737752</cx:pt>
          <cx:pt idx="848">-0.073140428040370006</cx:pt>
          <cx:pt idx="849">-0.05587915004912225</cx:pt>
          <cx:pt idx="850">-0.031081123453289752</cx:pt>
          <cx:pt idx="851">0.0029999425976533251</cx:pt>
          <cx:pt idx="852">0.042657737328251247</cx:pt>
          <cx:pt idx="853">0.045208048212781501</cx:pt>
          <cx:pt idx="854">0.037001837380401997</cx:pt>
          <cx:pt idx="855">0.010904206284417475</cx:pt>
          <cx:pt idx="856">-0.020652966429594525</cx:pt>
          <cx:pt idx="857">-0.036528848665707749</cx:pt>
          <cx:pt idx="858">-0.032279615661719253</cx:pt>
          <cx:pt idx="859">-0.022643697675289527</cx:pt>
          <cx:pt idx="860">-0.017493289537927326</cx:pt>
          <cx:pt idx="861">-0.011551469859828275</cx:pt>
          <cx:pt idx="862">-0.0028455086750811</cx:pt>
          <cx:pt idx="863">-0.00013184743883864024</cx:pt>
          <cx:pt idx="864">-0.0002086854320081645</cx:pt>
          <cx:pt idx="865">6.9754785080901246e-05</cx:pt>
          <cx:pt idx="866">0.000192490096741723</cx:pt>
          <cx:pt idx="867">0.00054883221009781997</cx:pt>
          <cx:pt idx="868">0.00060496334084368501</cx:pt>
          <cx:pt idx="869">0.00025164686858016749</cx:pt>
          <cx:pt idx="870">-0.011509871479736925</cx:pt>
          <cx:pt idx="871">-0.022713430381378824</cx:pt>
          <cx:pt idx="872">-0.035805067645355501</cx:pt>
          <cx:pt idx="873">-0.053736305302359497</cx:pt>
          <cx:pt idx="874">-0.050113089149896498</cx:pt>
          <cx:pt idx="875">-0.015391251551260025</cx:pt>
          <cx:pt idx="876">-0.013295321413137126</cx:pt>
          <cx:pt idx="877">0.0030537454334750502</cx:pt>
          <cx:pt idx="878">0.021660867180032475</cx:pt>
          <cx:pt idx="879">0.037689501639235248</cx:pt>
          <cx:pt idx="880">0.029378624857940749</cx:pt>
          <cx:pt idx="881">0.040705450918853997</cx:pt>
          <cx:pt idx="882">0.032006650924342503</cx:pt>
          <cx:pt idx="883">-0.0023596613581297523</cx:pt>
          <cx:pt idx="884">0.00150032032462002</cx:pt>
          <cx:pt idx="885">0.0033737610444328501</cx:pt>
          <cx:pt idx="886">0.00076085300795395252</cx:pt>
          <cx:pt idx="887">0.0058332578029745997</cx:pt>
          <cx:pt idx="888">-0.0080856160738395008</cx:pt>
          <cx:pt idx="889">-0.013756280553861475</cx:pt>
          <cx:pt idx="890">-0.002291100015301585</cx:pt>
          <cx:pt idx="891">-0.0023665355341277723</cx:pt>
          <cx:pt idx="892">-0.0085471949908586496</cx:pt>
          <cx:pt idx="893">-0.019800467230384526</cx:pt>
          <cx:pt idx="894">-0.035888925139676751</cx:pt>
          <cx:pt idx="895">-0.011185289616740176</cx:pt>
          <cx:pt idx="896">0.005758489127335625</cx:pt>
          <cx:pt idx="897">0.024258369884785275</cx:pt>
          <cx:pt idx="898">0.017853760333102524</cx:pt>
          <cx:pt idx="899">0.0080730007621878496</cx:pt>
          <cx:pt idx="900">0.01364549334225065</cx:pt>
          <cx:pt idx="901">-0.0041251353917413748</cx:pt>
          <cx:pt idx="902">-0.016235982700623749</cx:pt>
          <cx:pt idx="903">-0.027714466235819749</cx:pt>
          <cx:pt idx="904">-0.024228484517997424</cx:pt>
          <cx:pt idx="905">-0.015618615159647249</cx:pt>
          <cx:pt idx="906">-0.0042124337327855248</cx:pt>
          <cx:pt idx="907">0.0004171549983594075</cx:pt>
          <cx:pt idx="908">0.0002440329148815355</cx:pt>
          <cx:pt idx="909">-2.9851445156828248e-05</cx:pt>
          <cx:pt idx="910">0.00011461992133857274</cx:pt>
          <cx:pt idx="911">-2.8240287033081e-05</cx:pt>
          <cx:pt idx="912">0.0008223281336077375</cx:pt>
          <cx:pt idx="913">0.0042330874968546503</cx:pt>
          <cx:pt idx="914">0.0019622795776056651</cx:pt>
          <cx:pt idx="915">0.0053302100228245749</cx:pt>
          <cx:pt idx="916">-0.0042084085015683254</cx:pt>
          <cx:pt idx="917">-0.026316739779863249</cx:pt>
          <cx:pt idx="918">-0.034396288212226997</cx:pt>
          <cx:pt idx="919">-0.034140313328909502</cx:pt>
          <cx:pt idx="920">-0.06050019879125175</cx:pt>
          <cx:pt idx="921">-0.076800353050207507</cx:pt>
          <cx:pt idx="922">-0.061463514734310248</cx:pt>
          <cx:pt idx="923">-0.018076681070310598</cx:pt>
          <cx:pt idx="924">0.015687760161713526</cx:pt>
          <cx:pt idx="925">0.023702707035791675</cx:pt>
          <cx:pt idx="926">0.031292181259868497</cx:pt>
          <cx:pt idx="927">0.01232975057946465</cx:pt>
          <cx:pt idx="928">-0.00017179643206795351</cx:pt>
          <cx:pt idx="929">-0.018104492739320726</cx:pt>
          <cx:pt idx="930">-0.029160738712782502</cx:pt>
          <cx:pt idx="931">-0.022771391282190499</cx:pt>
          <cx:pt idx="932">-0.023858503229701698</cx:pt>
          <cx:pt idx="933">-0.014105754409942025</cx:pt>
          <cx:pt idx="934">-0.0035313394524390251</cx:pt>
          <cx:pt idx="935">5.3088750706523499e-05</cx:pt>
          <cx:pt idx="936">0.00021781886242981075</cx:pt>
          <cx:pt idx="937">-0.0001015827191572715</cx:pt>
          <cx:pt idx="938">0.00033538256802002501</cx:pt>
          <cx:pt idx="939">0.00011293561974927325</cx:pt>
          <cx:pt idx="940">0.00019449245480038325</cx:pt>
          <cx:pt idx="941">0.0056925789526500997</cx:pt>
          <cx:pt idx="942">-0.0039476111843355253</cx:pt>
          <cx:pt idx="943">-0.013609807363192375</cx:pt>
          <cx:pt idx="944">-0.030181682507612499</cx:pt>
          <cx:pt idx="945">-0.05046072804948025</cx:pt>
          <cx:pt idx="946">-0.060607192209988253</cx:pt>
          <cx:pt idx="947">-0.061828832823737752</cx:pt>
          <cx:pt idx="948">-0.073140428040370006</cx:pt>
          <cx:pt idx="949">-0.05587915004912225</cx:pt>
          <cx:pt idx="950">-0.031081123453289752</cx:pt>
          <cx:pt idx="951">0.0029999425976533251</cx:pt>
          <cx:pt idx="952">0.042657737328251247</cx:pt>
          <cx:pt idx="953">0.045208048212781501</cx:pt>
          <cx:pt idx="954">0.037001837380401997</cx:pt>
          <cx:pt idx="955">0.010904206284417475</cx:pt>
          <cx:pt idx="956">-0.020652966429594525</cx:pt>
          <cx:pt idx="957">-0.036528848665707749</cx:pt>
          <cx:pt idx="958">-0.032279615661719253</cx:pt>
          <cx:pt idx="959">-0.022643697675289527</cx:pt>
          <cx:pt idx="960">-0.017493289537927326</cx:pt>
          <cx:pt idx="961">-0.011551469859828275</cx:pt>
          <cx:pt idx="962">-0.0028455086750811</cx:pt>
          <cx:pt idx="963">-0.00013184743883864024</cx:pt>
          <cx:pt idx="964">-0.0002086854320081645</cx:pt>
          <cx:pt idx="965">6.9754785080901246e-05</cx:pt>
          <cx:pt idx="966">0.000192490096741723</cx:pt>
          <cx:pt idx="967">0.00054883221009781997</cx:pt>
          <cx:pt idx="968">0.00060496334084368501</cx:pt>
          <cx:pt idx="969">0.00025164686858016749</cx:pt>
          <cx:pt idx="970">-0.011509871479736925</cx:pt>
          <cx:pt idx="971">-0.022713430381378824</cx:pt>
          <cx:pt idx="972">-0.035805067645355501</cx:pt>
          <cx:pt idx="973">-0.053736305302359497</cx:pt>
          <cx:pt idx="974">-0.050113089149896498</cx:pt>
          <cx:pt idx="975">-0.015391251551260025</cx:pt>
          <cx:pt idx="976">-0.013295321413137126</cx:pt>
          <cx:pt idx="977">0.0030537454334750502</cx:pt>
          <cx:pt idx="978">0.021660867180032475</cx:pt>
          <cx:pt idx="979">0.037689501639235248</cx:pt>
          <cx:pt idx="980">0.029378624857940749</cx:pt>
          <cx:pt idx="981">0.040705450918853997</cx:pt>
          <cx:pt idx="982">0.032006650924342503</cx:pt>
          <cx:pt idx="983">-0.0023596613581297523</cx:pt>
          <cx:pt idx="984">0.00150032032462002</cx:pt>
          <cx:pt idx="985">0.0033737610444328501</cx:pt>
          <cx:pt idx="986">0.00076085300795395252</cx:pt>
          <cx:pt idx="987">0.0058332578029745997</cx:pt>
          <cx:pt idx="988">-0.0080856160738395008</cx:pt>
          <cx:pt idx="989">-0.013756280553861475</cx:pt>
          <cx:pt idx="990">-0.002291100015301585</cx:pt>
          <cx:pt idx="991">-0.0023665355341277723</cx:pt>
          <cx:pt idx="992">-0.0085471949908586496</cx:pt>
          <cx:pt idx="993">-0.019800467230384526</cx:pt>
          <cx:pt idx="994">-0.035888925139676751</cx:pt>
          <cx:pt idx="995">-0.011185289616740176</cx:pt>
          <cx:pt idx="996">0.005758489127335625</cx:pt>
          <cx:pt idx="997">0.024258369884785275</cx:pt>
          <cx:pt idx="998">0.017853760333102524</cx:pt>
          <cx:pt idx="999">0.0080730007621878496</cx:pt>
          <cx:pt idx="1000">0.01364549334225065</cx:pt>
          <cx:pt idx="1001">-0.0041251353917413748</cx:pt>
          <cx:pt idx="1002">-0.016235982700623749</cx:pt>
          <cx:pt idx="1003">-0.027714466235819749</cx:pt>
          <cx:pt idx="1004">-0.024228484517997424</cx:pt>
          <cx:pt idx="1005">-0.015618615159647249</cx:pt>
          <cx:pt idx="1006">-0.0042124337327855248</cx:pt>
          <cx:pt idx="1007">0.0004171549983594075</cx:pt>
          <cx:pt idx="1008">0.0002440329148815355</cx:pt>
          <cx:pt idx="1009">-2.9851445156828248e-05</cx:pt>
          <cx:pt idx="1010">0.00011461992133857274</cx:pt>
          <cx:pt idx="1011">-2.8240287033081e-05</cx:pt>
          <cx:pt idx="1012">0.0008223281336077375</cx:pt>
          <cx:pt idx="1013">0.0042330874968546503</cx:pt>
          <cx:pt idx="1014">0.0019622795776056651</cx:pt>
          <cx:pt idx="1015">0.0053302100228245749</cx:pt>
          <cx:pt idx="1016">-0.0042084085015683254</cx:pt>
          <cx:pt idx="1017">-0.026316739779863249</cx:pt>
          <cx:pt idx="1018">-0.034396288212226997</cx:pt>
          <cx:pt idx="1019">-0.034140313328909502</cx:pt>
          <cx:pt idx="1020">-0.06050019879125175</cx:pt>
          <cx:pt idx="1021">-0.076800353050207507</cx:pt>
          <cx:pt idx="1022">-0.061463514734310248</cx:pt>
          <cx:pt idx="1023">-0.018076681070310598</cx:pt>
          <cx:pt idx="1024">0.015687760161713526</cx:pt>
          <cx:pt idx="1025">0.023702707035791675</cx:pt>
          <cx:pt idx="1026">0.031292181259868497</cx:pt>
          <cx:pt idx="1027">0.01232975057946465</cx:pt>
          <cx:pt idx="1028">-0.00017179643206795351</cx:pt>
          <cx:pt idx="1029">-0.018104492739320726</cx:pt>
          <cx:pt idx="1030">-0.029160738712782502</cx:pt>
          <cx:pt idx="1031">-0.022771391282190499</cx:pt>
          <cx:pt idx="1032">-0.023858503229701698</cx:pt>
          <cx:pt idx="1033">-0.014105754409942025</cx:pt>
          <cx:pt idx="1034">-0.0035313394524390251</cx:pt>
          <cx:pt idx="1035">5.3088750706523499e-05</cx:pt>
          <cx:pt idx="1036">0.00021781886242981075</cx:pt>
          <cx:pt idx="1037">-0.0001015827191572715</cx:pt>
          <cx:pt idx="1038">0.00033538256802002501</cx:pt>
          <cx:pt idx="1039">0.00011293561974927325</cx:pt>
          <cx:pt idx="1040">0.00019449245480038325</cx:pt>
          <cx:pt idx="1041">0.0056925789526500997</cx:pt>
          <cx:pt idx="1042">-0.0039476111843355253</cx:pt>
          <cx:pt idx="1043">-0.013609807363192375</cx:pt>
          <cx:pt idx="1044">-0.030181682507612499</cx:pt>
          <cx:pt idx="1045">-0.05046072804948025</cx:pt>
          <cx:pt idx="1046">-0.060607192209988253</cx:pt>
          <cx:pt idx="1047">-0.061828832823737752</cx:pt>
          <cx:pt idx="1048">-0.073140428040370006</cx:pt>
          <cx:pt idx="1049">-0.05587915004912225</cx:pt>
          <cx:pt idx="1050">-0.031081123453289752</cx:pt>
          <cx:pt idx="1051">0.0029999425976533251</cx:pt>
          <cx:pt idx="1052">0.042657737328251247</cx:pt>
          <cx:pt idx="1053">0.045208048212781501</cx:pt>
          <cx:pt idx="1054">0.037001837380401997</cx:pt>
          <cx:pt idx="1055">0.010904206284417475</cx:pt>
          <cx:pt idx="1056">-0.020652966429594525</cx:pt>
          <cx:pt idx="1057">-0.036528848665707749</cx:pt>
          <cx:pt idx="1058">-0.032279615661719253</cx:pt>
          <cx:pt idx="1059">-0.022643697675289527</cx:pt>
          <cx:pt idx="1060">-0.017493289537927326</cx:pt>
          <cx:pt idx="1061">-0.011551469859828275</cx:pt>
          <cx:pt idx="1062">-0.0028455086750811</cx:pt>
          <cx:pt idx="1063">-0.00013184743883864024</cx:pt>
          <cx:pt idx="1064">-0.0002086854320081645</cx:pt>
          <cx:pt idx="1065">6.9754785080901246e-05</cx:pt>
          <cx:pt idx="1066">0.000192490096741723</cx:pt>
          <cx:pt idx="1067">0.00054883221009781997</cx:pt>
          <cx:pt idx="1068">0.00060496334084368501</cx:pt>
          <cx:pt idx="1069">0.00025164686858016749</cx:pt>
          <cx:pt idx="1070">-0.011509871479736925</cx:pt>
          <cx:pt idx="1071">-0.022713430381378824</cx:pt>
          <cx:pt idx="1072">-0.035805067645355501</cx:pt>
          <cx:pt idx="1073">-0.053736305302359497</cx:pt>
          <cx:pt idx="1074">-0.050113089149896498</cx:pt>
          <cx:pt idx="1075">-0.015391251551260025</cx:pt>
          <cx:pt idx="1076">-0.013295321413137126</cx:pt>
          <cx:pt idx="1077">0.0030537454334750502</cx:pt>
          <cx:pt idx="1078">0.021660867180032475</cx:pt>
          <cx:pt idx="1079">0.037689501639235248</cx:pt>
          <cx:pt idx="1080">0.029378624857940749</cx:pt>
          <cx:pt idx="1081">0.040705450918853997</cx:pt>
          <cx:pt idx="1082">0.032006650924342503</cx:pt>
          <cx:pt idx="1083">-0.0023596613581297523</cx:pt>
        </cx:lvl>
      </cx:numDim>
    </cx:data>
    <cx:data id="48">
      <cx:numDim type="val">
        <cx:f>Sheet2!$AW$1:$AW$1084</cx:f>
        <cx:lvl ptCount="1084" formatCode="G/通用格式">
          <cx:pt idx="0">-0.00079821352463366896</cx:pt>
          <cx:pt idx="1">-0.00037513672548746701</cx:pt>
          <cx:pt idx="2">2.9432517114950201e-05</cx:pt>
          <cx:pt idx="3">-2.0588375253407198e-05</cx:pt>
          <cx:pt idx="4">-0.00027556636890334302</cx:pt>
          <cx:pt idx="5">-3.4594884765827803e-05</cx:pt>
          <cx:pt idx="6">0.00029321190359102398</cx:pt>
          <cx:pt idx="7">-0.00040965317305133</cx:pt>
          <cx:pt idx="8">2.35229246738139e-05</cx:pt>
          <cx:pt idx="9">-0.00044990943082880998</cx:pt>
          <cx:pt idx="10">-0.00021196805993383601</cx:pt>
          <cx:pt idx="11">0.00025686400004693201</cx:pt>
          <cx:pt idx="12">-0.00044064582385355399</cx:pt>
          <cx:pt idx="13">-0.00033846048149013401</cx:pt>
          <cx:pt idx="14">3.9745413453087603e-05</cx:pt>
          <cx:pt idx="15">0.00032473249796924802</cx:pt>
          <cx:pt idx="16">-0.00029307823501525699</cx:pt>
          <cx:pt idx="17">0.00024723791802966903</cx:pt>
          <cx:pt idx="18">0.000167337279986328</cx:pt>
          <cx:pt idx="19">-6.8845987821205797e-05</cx:pt>
          <cx:pt idx="20">-0.00051572464826014702</cx:pt>
          <cx:pt idx="21">0.00041990571837151103</cx:pt>
          <cx:pt idx="22">0.00043341825041982998</cx:pt>
          <cx:pt idx="23">-0.00040474498068692502</cx:pt>
          <cx:pt idx="24">-0.000110640314673507</cx:pt>
          <cx:pt idx="25">0.00039617474645278099</cx:pt>
          <cx:pt idx="26">0.00061579732648123697</cx:pt>
          <cx:pt idx="27">-0.00026960790893348002</cx:pt>
          <cx:pt idx="28">-0.00057476934576065897</cx:pt>
          <cx:pt idx="29">0.00068401039582967902</cx:pt>
          <cx:pt idx="30">-0.00033909476550233602</cx:pt>
          <cx:pt idx="31">0.00020419942025673801</cx:pt>
          <cx:pt idx="32">6.0601549539533702e-05</cx:pt>
          <cx:pt idx="33">0.00019002705101559499</cx:pt>
          <cx:pt idx="34">-0.00030017696480867602</cx:pt>
          <cx:pt idx="35">7.2034914008323802e-05</cx:pt>
          <cx:pt idx="36">-0.00021438681570270501</cx:pt>
          <cx:pt idx="37">-0.000191520755515068</cx:pt>
          <cx:pt idx="38">-0.0010447579225770799</cx:pt>
          <cx:pt idx="39">0.00024544977739162201</cx:pt>
          <cx:pt idx="40">-0.00140485091444433</cx:pt>
          <cx:pt idx="41">-0.0011795536647104801</cx:pt>
          <cx:pt idx="42">0.00105860367681419</cx:pt>
          <cx:pt idx="43">0.0023073549632845998</cx:pt>
          <cx:pt idx="44">0.00069835959015742896</cx:pt>
          <cx:pt idx="45">-0.00038288879907503797</cx:pt>
          <cx:pt idx="46">0.00016556555659314601</cx:pt>
          <cx:pt idx="47">-0.00054941965566152496</cx:pt>
          <cx:pt idx="48">-0.00049040636678870703</cx:pt>
          <cx:pt idx="49">5.9829221263393003e-05</cx:pt>
          <cx:pt idx="50">-0.00056243973889557697</cx:pt>
          <cx:pt idx="51">-0.000211579454743366</cx:pt>
          <cx:pt idx="52">0.00017243049035959801</cx:pt>
          <cx:pt idx="53">-0.00020175862537773399</cx:pt>
          <cx:pt idx="54">-0.00061304556115854899</cx:pt>
          <cx:pt idx="55">0.000184087780965792</cx:pt>
          <cx:pt idx="56">4.3389421247056803e-05</cx:pt>
          <cx:pt idx="57">5.5595454345130697e-05</cx:pt>
          <cx:pt idx="58">-0.000167581560828135</cx:pt>
          <cx:pt idx="59">-4.5477773699322598e-05</cx:pt>
          <cx:pt idx="60">-0.0011703254961369599</cx:pt>
          <cx:pt idx="61">-0.00048901751894146501</cx:pt>
          <cx:pt idx="62">-0.00012294334494633799</cx:pt>
          <cx:pt idx="63">0.00035514450764419301</cx:pt>
          <cx:pt idx="64">-0.0028054596852204201</cx:pt>
          <cx:pt idx="65">0.0062166434926653998</cx:pt>
          <cx:pt idx="66">0.017097145497031299</cx:pt>
          <cx:pt idx="67">-0.00061721773900687304</cx:pt>
          <cx:pt idx="68">0.00084130718396249304</cx:pt>
          <cx:pt idx="69">0.053734720216892698</cx:pt>
          <cx:pt idx="70">0.0561494610433989</cx:pt>
          <cx:pt idx="71">0.040637390630518001</cx:pt>
          <cx:pt idx="72">-0.0057547288474464001</cx:pt>
          <cx:pt idx="73">-0.0129543987571145</cx:pt>
          <cx:pt idx="74">-0.015010185422134101</cx:pt>
          <cx:pt idx="75">-0.0144570974868876</cx:pt>
          <cx:pt idx="76">-0.0078592708361868192</cx:pt>
          <cx:pt idx="77">-0.0061558225058404303</cx:pt>
          <cx:pt idx="78">-0.0041134752968004099</cx:pt>
          <cx:pt idx="79">-4.9257968191375603e-05</cx:pt>
          <cx:pt idx="80">5.2088993924627003e-05</cx:pt>
          <cx:pt idx="81">0.00058278401503162095</cx:pt>
          <cx:pt idx="82">-8.7273250392527502e-05</cx:pt>
          <cx:pt idx="83">6.1558773019995802e-05</cx:pt>
          <cx:pt idx="84">-0.00053869782216312998</cx:pt>
          <cx:pt idx="85">-7.4365770901368698e-05</cx:pt>
          <cx:pt idx="86">0.00045299271728928698</cx:pt>
          <cx:pt idx="87">-0.0014400403112603401</cx:pt>
          <cx:pt idx="88">-0.00057840714322560398</cx:pt>
          <cx:pt idx="89">0.0084683844310445896</cx:pt>
          <cx:pt idx="90">0.0094561809312186593</cx:pt>
          <cx:pt idx="91">0.014726888622204899</cx:pt>
          <cx:pt idx="92">0.014067470098445599</cx:pt>
          <cx:pt idx="93">0.019953124852705902</cx:pt>
          <cx:pt idx="94">0.066197754621343793</cx:pt>
          <cx:pt idx="95">0.046533655614347802</cx:pt>
          <cx:pt idx="96">0.088873119131321496</cx:pt>
          <cx:pt idx="97">0.078842298324608207</cx:pt>
          <cx:pt idx="98">0.0436570959220779</cx:pt>
          <cx:pt idx="99">0.0045407002459397399</cx:pt>
          <cx:pt idx="100">-0.0099560915176328795</cx:pt>
          <cx:pt idx="101">-0.0035426930628068899</cx:pt>
          <cx:pt idx="102">-0.044207942863585703</cx:pt>
          <cx:pt idx="103">-0.042823410728559101</cx:pt>
          <cx:pt idx="104">-0.024591484450077299</cx:pt>
          <cx:pt idx="105">-0.023277299129965401</cx:pt>
          <cx:pt idx="106">-0.012621841318770701</cx:pt>
          <cx:pt idx="107">-0.0082519728617306502</cx:pt>
          <cx:pt idx="108">-0.0046323695491455597</cx:pt>
          <cx:pt idx="109">-0.0011021888496387899</cx:pt>
          <cx:pt idx="110">-0.00055120036964269</cx:pt>
          <cx:pt idx="111">-8.5412414842041105e-05</cx:pt>
          <cx:pt idx="112">-0.00039897464408583698</cx:pt>
          <cx:pt idx="113">-0.00027108845424182699</cx:pt>
          <cx:pt idx="114">0.00129854014677265</cx:pt>
          <cx:pt idx="115">0.00029437276571308099</cx:pt>
          <cx:pt idx="116">0.0038747759097781101</cx:pt>
          <cx:pt idx="117">0.040696464673950598</cx:pt>
          <cx:pt idx="118">0.062931486984406801</cx:pt>
          <cx:pt idx="119">0.073348478617241405</cx:pt>
          <cx:pt idx="120">0.12572317887262699</cx:pt>
          <cx:pt idx="121">0.053662510022929003</cx:pt>
          <cx:pt idx="122">0.102111694867084</cx:pt>
          <cx:pt idx="123">0.126923521318588</cx:pt>
          <cx:pt idx="124">0.128846280568399</cx:pt>
          <cx:pt idx="125">0.140946651821</cx:pt>
          <cx:pt idx="126">0.010041738593069199</cx:pt>
          <cx:pt idx="127">-0.044737341264331501</cx:pt>
          <cx:pt idx="128">-0.104533698932361</cx:pt>
          <cx:pt idx="129">-0.15294291964534501</cx:pt>
          <cx:pt idx="130">-0.13891851261340801</cx:pt>
          <cx:pt idx="131">-0.101577291075198</cx:pt>
          <cx:pt idx="132">-0.068355940450064101</cx:pt>
          <cx:pt idx="133">-0.0560234890460828</cx:pt>
          <cx:pt idx="134">-0.048874422221888099</cx:pt>
          <cx:pt idx="135">-0.0284148678826977</cx:pt>
          <cx:pt idx="136">-0.014117210765377201</cx:pt>
          <cx:pt idx="137">-0.0031109782353570298</cx:pt>
          <cx:pt idx="138">0.00032781722836083799</cx:pt>
          <cx:pt idx="139">-0.00021593040223630801</cx:pt>
          <cx:pt idx="140">-0.00051633599787214303</cx:pt>
          <cx:pt idx="141">6.4812274515201304e-05</cx:pt>
          <cx:pt idx="142">0.00075697191711783897</cx:pt>
          <cx:pt idx="143">0.010189142434170601</cx:pt>
          <cx:pt idx="144">0.04527630877733</cx:pt>
          <cx:pt idx="145">0.089651799507983104</cx:pt>
          <cx:pt idx="146">0.123740764125281</cx:pt>
          <cx:pt idx="147">0.12536344566535501</cx:pt>
          <cx:pt idx="148">0.12959001914127499</cx:pt>
          <cx:pt idx="149">0.094493298320534103</cx:pt>
          <cx:pt idx="150">0.112531686458507</cx:pt>
          <cx:pt idx="151">0.11846013676688701</cx:pt>
          <cx:pt idx="152">0.125652545168284</cx:pt>
          <cx:pt idx="153">0.095829210793825198</cx:pt>
          <cx:pt idx="154">0.044275326853882399</cx:pt>
          <cx:pt idx="155">0.065859091355308805</cx:pt>
          <cx:pt idx="156">-0.0082404650268120307</cx:pt>
          <cx:pt idx="157">-0.104636338290056</cx:pt>
          <cx:pt idx="158">-0.164374204008359</cx:pt>
          <cx:pt idx="159">-0.135702802381233</cx:pt>
          <cx:pt idx="160">-0.095413643672488002</cx:pt>
          <cx:pt idx="161">-0.074207191915424894</cx:pt>
          <cx:pt idx="162">-0.084123411386043706</cx:pt>
          <cx:pt idx="163">-0.052489653958476899</cx:pt>
          <cx:pt idx="164">-0.020134021901967399</cx:pt>
          <cx:pt idx="165">-0.0050208627736634303</cx:pt>
          <cx:pt idx="166">-0.00036523052711029999</cx:pt>
          <cx:pt idx="167">0.00035900453807114402</cx:pt>
          <cx:pt idx="168">-0.00048229843327950102</cx:pt>
          <cx:pt idx="169">-0.000331703310367044</cx:pt>
          <cx:pt idx="170">0.00052900167998121996</cx:pt>
          <cx:pt idx="171">0.0261865296506451</cx:pt>
          <cx:pt idx="172">0.058088207260686003</cx:pt>
          <cx:pt idx="173">0.071399511452584496</cx:pt>
          <cx:pt idx="174">0.124197062702165</cx:pt>
          <cx:pt idx="175">0.10126362801505701</cx:pt>
          <cx:pt idx="176">0.065066257203438602</cx:pt>
          <cx:pt idx="177">0.060246509564820999</cx:pt>
          <cx:pt idx="178">0.059790169300864698</cx:pt>
          <cx:pt idx="179">0.13661917397680201</cx:pt>
          <cx:pt idx="180">0.130631902009573</cx:pt>
          <cx:pt idx="181">0.048987250078190998</cx:pt>
          <cx:pt idx="182">0.0054369901010135301</cx:pt>
          <cx:pt idx="183">0.042139697111057001</cx:pt>
          <cx:pt idx="184">-0.011896511627261099</cx:pt>
          <cx:pt idx="185">-0.071852981866760396</cx:pt>
          <cx:pt idx="186">-0.096567864265874798</cx:pt>
          <cx:pt idx="187">-0.12972858582742899</cx:pt>
          <cx:pt idx="188">-0.071364750340123795</cx:pt>
          <cx:pt idx="189">-0.070127093111050198</cx:pt>
          <cx:pt idx="190">-0.055806962075354898</cx:pt>
          <cx:pt idx="191">-0.054978831781853102</cx:pt>
          <cx:pt idx="192">-0.023547956009073601</cx:pt>
          <cx:pt idx="193">-0.0080100666827124696</cx:pt>
          <cx:pt idx="194">-0.00124514100776346</cx:pt>
          <cx:pt idx="195">0.000276044756570174</cx:pt>
          <cx:pt idx="196">5.9279974691656399e-05</cx:pt>
          <cx:pt idx="197">-0.00057321396256717195</cx:pt>
          <cx:pt idx="198">0.0017239436282068699</cx:pt>
          <cx:pt idx="199">0.0068237825080322998</cx:pt>
          <cx:pt idx="200">0.014239756461762674</cx:pt>
          <cx:pt idx="201">0.010799584240847549</cx:pt>
          <cx:pt idx="202">0.012069728244072301</cx:pt>
          <cx:pt idx="203">-0.0066869282028783998</cx:pt>
          <cx:pt idx="204">-0.01090114433063785</cx:pt>
          <cx:pt idx="205">-0.015655142926977901</cx:pt>
          <cx:pt idx="206">-0.0081664343349219758</cx:pt>
          <cx:pt idx="207">0.0056313892222488249</cx:pt>
          <cx:pt idx="208">0.018316660867233499</cx:pt>
          <cx:pt idx="209">0.0196869516074837</cx:pt>
          <cx:pt idx="210">0.027969378324852499</cx:pt>
          <cx:pt idx="211">-0.00212555596121785</cx:pt>
          <cx:pt idx="212">0.0002403412690348215</cx:pt>
          <cx:pt idx="213">-0.013676883444669949</cx:pt>
          <cx:pt idx="214">-0.026564002416211749</cx:pt>
          <cx:pt idx="215">-0.038921251075501498</cx:pt>
          <cx:pt idx="216">-0.025407129263878749</cx:pt>
          <cx:pt idx="217">-0.018602223085803098</cx:pt>
          <cx:pt idx="218">-0.01376256021580405</cx:pt>
          <cx:pt idx="219">-0.013143092015616075</cx:pt>
          <cx:pt idx="220">-0.00933701488340535</cx:pt>
          <cx:pt idx="221">-0.0031352866378094499</cx:pt>
          <cx:pt idx="222">7.5863685448521e-06</cx:pt>
          <cx:pt idx="223">-6.2677937691869501e-05</cx:pt>
          <cx:pt idx="224">0.0002230246522248275</cx:pt>
          <cx:pt idx="225">3.0775750817163253e-05</cx:pt>
          <cx:pt idx="226">0.00020373562546370324</cx:pt>
          <cx:pt idx="227">0.0061126084871002753</cx:pt>
          <cx:pt idx="228">0.015491179618365349</cx:pt>
          <cx:pt idx="229">0.00170833321096794</cx:pt>
          <cx:pt idx="230">-0.0090159113677044257</cx:pt>
          <cx:pt idx="231">-0.014931798378309725</cx:pt>
          <cx:pt idx="232">-0.033754004799046</cx:pt>
          <cx:pt idx="233">-0.037626796366003003</cx:pt>
          <cx:pt idx="234">-0.026754573223661249</cx:pt>
          <cx:pt idx="235">-0.042430005272829752</cx:pt>
          <cx:pt idx="236">0.0031018508011175748</cx:pt>
          <cx:pt idx="237">0.059753213407552498</cx:pt>
          <cx:pt idx="238">0.067340739720067253</cx:pt>
          <cx:pt idx="239">0.032934938935843747</cx:pt>
          <cx:pt idx="240">-0.02162333922068255</cx:pt>
          <cx:pt idx="241">-0.031028929218954251</cx:pt>
          <cx:pt idx="242">-0.028382759599355999</cx:pt>
          <cx:pt idx="243">-0.034824394493826002</cx:pt>
          <cx:pt idx="244">-0.025304767841463498</cx:pt>
          <cx:pt idx="245">-0.022414393757888874</cx:pt>
          <cx:pt idx="246">-0.014267442032655925</cx:pt>
          <cx:pt idx="247">-0.015754944679739376</cx:pt>
          <cx:pt idx="248">-0.0101649383145793</cx:pt>
          <cx:pt idx="249">-0.0031332653880906001</cx:pt>
          <cx:pt idx="250">-0.00017745853053396251</cx:pt>
          <cx:pt idx="251">-3.2063530963556252e-05</cx:pt>
          <cx:pt idx="252">6.9528739278627995e-05</cx:pt>
          <cx:pt idx="253">0.00012298706298447074</cx:pt>
          <cx:pt idx="254">-3.3039833174069003e-05</cx:pt>
          <cx:pt idx="255">0.0019580485048078049</cx:pt>
          <cx:pt idx="256">0.0072113387751565998</cx:pt>
          <cx:pt idx="257">-0.010159241223598025</cx:pt>
          <cx:pt idx="258">-0.028755009671932501</cx:pt>
          <cx:pt idx="259">-0.029337254798577749</cx:pt>
          <cx:pt idx="260">-0.0503416916704095</cx:pt>
          <cx:pt idx="261">-0.064549095962025502</cx:pt>
          <cx:pt idx="262">-0.053842658351745253</cx:pt>
          <cx:pt idx="263">-0.034068265672312498</cx:pt>
          <cx:pt idx="264">0.0030441639548102499</cx:pt>
          <cx:pt idx="265">0.061245329736580499</cx:pt>
          <cx:pt idx="266">0.0653400112226485</cx:pt>
          <cx:pt idx="267">0.021418012204352674</cx:pt>
          <cx:pt idx="268">-0.0296898182744775</cx:pt>
          <cx:pt idx="269">-0.025168818013154751</cx:pt>
          <cx:pt idx="270">-0.0312386131092195</cx:pt>
          <cx:pt idx="271">-0.033660381073277748</cx:pt>
          <cx:pt idx="272">-0.032268596748868249</cx:pt>
          <cx:pt idx="273">-0.025794322863744501</cx:pt>
          <cx:pt idx="274">-0.015695408537416376</cx:pt>
          <cx:pt idx="275">-0.01355747165446745</cx:pt>
          <cx:pt idx="276">-0.0096337151759676998</cx:pt>
          <cx:pt idx="277">-0.0020200050612077</cx:pt>
          <cx:pt idx="278">-0.00013252325550632875</cx:pt>
          <cx:pt idx="279">-2.1494261904451324e-05</cx:pt>
          <cx:pt idx="280">-1.4858324737285974e-06</cx:pt>
          <cx:pt idx="281">-0.00016140469800452601</cx:pt>
          <cx:pt idx="282">0.00028732286924858252</cx:pt>
          <cx:pt idx="283">0.0010946205372775299</cx:pt>
          <cx:pt idx="284">-0.0013582782206555326</cx:pt>
          <cx:pt idx="285">-0.021917539026948974</cx:pt>
          <cx:pt idx="286">-0.033233293211270998</cx:pt>
          <cx:pt idx="287">-0.03667982857204375</cx:pt>
          <cx:pt idx="288">-0.049811068098410252</cx:pt>
          <cx:pt idx="289">-0.043989435075949997</cx:pt>
          <cx:pt idx="290">0.010169345608026801</cx:pt>
          <cx:pt idx="291">0.020098366572768325</cx:pt>
          <cx:pt idx="292">0.0354246909376855</cx:pt>
          <cx:pt idx="293">0.075647498278435754</cx:pt>
          <cx:pt idx="294">0.034476803783905503</cx:pt>
          <cx:pt idx="295">-0.02979812514824725</cx:pt>
          <cx:pt idx="296">-0.033151124520866999</cx:pt>
          <cx:pt idx="297">-0.021539059726427525</cx:pt>
          <cx:pt idx="298">-0.027299962329085499</cx:pt>
          <cx:pt idx="299">-0.11206964957082401</cx:pt>
          <cx:pt idx="300">-0.083720189512578105</cx:pt>
          <cx:pt idx="301">-0.079853878086823094</cx:pt>
          <cx:pt idx="302">-0.039913711736549201</cx:pt>
          <cx:pt idx="303">-0.019743435849251999</cx:pt>
          <cx:pt idx="304">-0.030655343405637799</cx:pt>
          <cx:pt idx="305">-0.0068550055141032001</cx:pt>
          <cx:pt idx="306">-0.00142846753245067</cx:pt>
          <cx:pt idx="307">-0.00039473008143002801</cx:pt>
          <cx:pt idx="308">-0.000417953463875008</cx:pt>
          <cx:pt idx="309">0.00155863553749446</cx:pt>
          <cx:pt idx="310">0.0055516172845407998</cx:pt>
          <cx:pt idx="311">0.0044111348160025101</cx:pt>
          <cx:pt idx="312">-0.0152654759735385</cx:pt>
          <cx:pt idx="313">-0.075301588756323298</cx:pt>
          <cx:pt idx="314">-0.11440697381722401</cx:pt>
          <cx:pt idx="315">-0.097175704739787302</cx:pt>
          <cx:pt idx="316">-0.013930266111700699</cx:pt>
          <cx:pt idx="317">-0.026710691320167099</cx:pt>
          <cx:pt idx="318">0.094989666677199797</cx:pt>
          <cx:pt idx="319">0.123093586005306</cx:pt>
          <cx:pt idx="320">0.18176869848573099</cx:pt>
          <cx:pt idx="321">0.099008073484456297</cx:pt>
          <cx:pt idx="322">-0.032591438608213202</cx:pt>
          <cx:pt idx="323">-0.14479656851151501</cx:pt>
          <cx:pt idx="324">-0.215535197643966</cx:pt>
          <cx:pt idx="325">-0.095284920526820804</cx:pt>
          <cx:pt idx="326">-0.090843022496024897</cx:pt>
          <cx:pt idx="327">-0.0860778480604312</cx:pt>
          <cx:pt idx="328">-0.040015929123994501</cx:pt>
          <cx:pt idx="329">-0.058610437352856398</cx:pt>
          <cx:pt idx="330">-0.040583396444331198</cx:pt>
          <cx:pt idx="331">-0.0164954672103561</cx:pt>
          <cx:pt idx="332">-0.025040680789942898</cx:pt>
          <cx:pt idx="333">-0.0070690834297342997</cx:pt>
          <cx:pt idx="334">-0.00188708695833585</cx:pt>
          <cx:pt idx="335">-1.1767219902937899e-05</cx:pt>
          <cx:pt idx="336">-0.00012827315907213099</cx:pt>
          <cx:pt idx="337">0.0015947910055211501</cx:pt>
          <cx:pt idx="338">0.0044679532370737697</cx:pt>
          <cx:pt idx="339">0.00398291654547114</cx:pt>
          <cx:pt idx="340">-0.018615702338326701</cx:pt>
          <cx:pt idx="341">-0.0443722834721373</cx:pt>
          <cx:pt idx="342">-0.068152545298473602</cx:pt>
          <cx:pt idx="343">-0.0088358930060565295</cx:pt>
          <cx:pt idx="344">0.083545349435582603</cx:pt>
          <cx:pt idx="345">0.113275828793165</cx:pt>
          <cx:pt idx="346">0.064476943224506894</cx:pt>
          <cx:pt idx="347">0.077305693215758003</cx:pt>
          <cx:pt idx="348">0.13858573715061701</cx:pt>
          <cx:pt idx="349">-0.021724616812165601</cx:pt>
          <cx:pt idx="350">-0.053196520766056403</cx:pt>
          <cx:pt idx="351">-0.13238384072228401</cx:pt>
          <cx:pt idx="352">-0.095844529948111504</cx:pt>
          <cx:pt idx="353">-0.0597882599784905</cx:pt>
          <cx:pt idx="354">-0.037090585330782702</cx:pt>
          <cx:pt idx="355">-0.074147889742703393</cx:pt>
          <cx:pt idx="356">-0.0719105689943077</cx:pt>
          <cx:pt idx="357">-0.037175566639972103</cx:pt>
          <cx:pt idx="358">-0.026862735065679599</cx:pt>
          <cx:pt idx="359">-0.024506777779956398</cx:pt>
          <cx:pt idx="360">-0.0159757642482567</cx:pt>
          <cx:pt idx="361">0.0018647790391874901</cx:pt>
          <cx:pt idx="362">0.0011173560290950501</cx:pt>
          <cx:pt idx="363">0.00175321186567379</cx:pt>
          <cx:pt idx="364">0.00087289693700536204</cx:pt>
          <cx:pt idx="365">0.000153744966677061</cx:pt>
          <cx:pt idx="366">0.0013624024416457299</cx:pt>
          <cx:pt idx="367">0.00126819420436439</cx:pt>
          <cx:pt idx="368">-0.00104250362846493</cx:pt>
          <cx:pt idx="369">-0.026981406429146398</cx:pt>
          <cx:pt idx="370">-0.022031908885314099</cx:pt>
          <cx:pt idx="371">0.0094885210240970904</cx:pt>
          <cx:pt idx="372">0.010747866488707</cx:pt>
          <cx:pt idx="373">0.038438802325789299</cx:pt>
          <cx:pt idx="374">0.0164998385432969</cx:pt>
          <cx:pt idx="375">0.00948918663911218</cx:pt>
          <cx:pt idx="376">0.0039620677575392498</cx:pt>
          <cx:pt idx="377">-0.098366473799257198</cx:pt>
          <cx:pt idx="378">-0.062453410279867699</cx:pt>
          <cx:pt idx="379">-0.085231295320447695</cx:pt>
          <cx:pt idx="380">-0.068228436567011705</cx:pt>
          <cx:pt idx="381">-0.016733995625260002</cx:pt>
          <cx:pt idx="382">-0.0458802526474189</cx:pt>
          <cx:pt idx="383">-0.028488640581782802</cx:pt>
          <cx:pt idx="384">-0.040439844886609802</cx:pt>
          <cx:pt idx="385">-0.047265700926611802</cx:pt>
          <cx:pt idx="386">-0.019721062685256099</cx:pt>
          <cx:pt idx="387">-0.00561247774840607</cx:pt>
          <cx:pt idx="388">-0.018241112616466</cx:pt>
          <cx:pt idx="389">0.0010904841737671999</cx:pt>
          <cx:pt idx="390">0.00052761517119285703</cx:pt>
          <cx:pt idx="391">-0.0010032542685332001</cx:pt>
          <cx:pt idx="392">0.00015770017581132699</cx:pt>
          <cx:pt idx="393">-5.6009062066006697e-05</cx:pt>
          <cx:pt idx="394">0.000235023747360297</cx:pt>
          <cx:pt idx="395">0.0067376410105293499</cx:pt>
          <cx:pt idx="396">0.0043499291146188498</cx:pt>
          <cx:pt idx="397">-0.0108586838295758</cx:pt>
          <cx:pt idx="398">-0.0096451130954234594</cx:pt>
          <cx:pt idx="399">-0.034475623589961903</cx:pt>
          <cx:pt idx="400">-0.0099764772329516398</cx:pt>
          <cx:pt idx="401">-0.00677733260069733</cx:pt>
          <cx:pt idx="402">-0.084786352276024102</cx:pt>
          <cx:pt idx="403">-0.14840340321090001</cx:pt>
          <cx:pt idx="404">-0.097500335521540096</cx:pt>
          <cx:pt idx="405">-0.13511177391592999</cx:pt>
          <cx:pt idx="406">-0.0068233308223616699</cx:pt>
          <cx:pt idx="407">-0.0156955703464066</cx:pt>
          <cx:pt idx="408">-0.0842429276646494</cx:pt>
          <cx:pt idx="409">0.0015656104538013401</cx:pt>
          <cx:pt idx="410">-0.052498622527104501</cx:pt>
          <cx:pt idx="411">0.035584428946388497</cx:pt>
          <cx:pt idx="412">-0.030648874628734599</cx:pt>
          <cx:pt idx="413">-0.041004478810508803</cx:pt>
          <cx:pt idx="414">-0.0283676771872188</cx:pt>
          <cx:pt idx="415">0.00072558586772840297</cx:pt>
          <cx:pt idx="416">-0.00567583942405966</cx:pt>
          <cx:pt idx="417">0.0024045346609675999</cx:pt>
          <cx:pt idx="418">0.00064337621451035899</cx:pt>
          <cx:pt idx="419">-1.6458529792980401e-05</cx:pt>
          <cx:pt idx="420">0.00034275463387332299</cx:pt>
          <cx:pt idx="421">6.7721990442635199e-05</cx:pt>
          <cx:pt idx="422">0.00032061995680109898</cx:pt>
          <cx:pt idx="423">0.0081589778102544499</cx:pt>
          <cx:pt idx="424">0.0155169903849661</cx:pt>
          <cx:pt idx="425">-0.0020470306227013501</cx:pt>
          <cx:pt idx="426">-0.0030177160428787801</cx:pt>
          <cx:pt idx="427">-0.046081639826668699</cx:pt>
          <cx:pt idx="428">-0.091281242554739905</cx:pt>
          <cx:pt idx="429">-0.036909534558792201</cx:pt>
          <cx:pt idx="430">-0.116691754759689</cx:pt>
          <cx:pt idx="431">-0.20290710357493599</cx:pt>
          <cx:pt idx="432">-0.14553456417487701</cx:pt>
          <cx:pt idx="433">-0.091301266348321905</cx:pt>
          <cx:pt idx="434">-0.032974212865106003</cx:pt>
          <cx:pt idx="435">-0.075356149739639597</cx:pt>
          <cx:pt idx="436">-0.015663509059596299</cx:pt>
          <cx:pt idx="437">-0.014432799640116799</cx:pt>
          <cx:pt idx="438">0.020243146748287599</cx:pt>
          <cx:pt idx="439">0.047785123818799603</cx:pt>
          <cx:pt idx="440">0.029790680451210701</cx:pt>
          <cx:pt idx="441">-0.0097545224522786692</cx:pt>
          <cx:pt idx="442">-0.024861375435626502</cx:pt>
          <cx:pt idx="443">-0.012568351021803099</cx:pt>
          <cx:pt idx="444">0.0072597169001533098</cx:pt>
          <cx:pt idx="445">0.0041859185957907399</cx:pt>
          <cx:pt idx="446">0.00180448646813545</cx:pt>
          <cx:pt idx="447">0.00047061037457208499</cx:pt>
          <cx:pt idx="448">-0.00024226967106448499</cx:pt>
          <cx:pt idx="449">-0.000428719311178735</cx:pt>
          <cx:pt idx="450">0.00091827023538800098</cx:pt>
          <cx:pt idx="451">0.00657879946136902</cx:pt>
          <cx:pt idx="452">0.015401884921976</cx:pt>
          <cx:pt idx="453">0.0094360326104232194</cx:pt>
          <cx:pt idx="454">-0.00219055585236997</cx:pt>
          <cx:pt idx="455">-0.081051027335203099</cx:pt>
          <cx:pt idx="456">-0.11980445691997001</cx:pt>
          <cx:pt idx="457">-0.080404168166072001</cx:pt>
          <cx:pt idx="458">-0.10553808820800099</cx:pt>
          <cx:pt idx="459">-0.128132548602539</cx:pt>
          <cx:pt idx="460">-0.180051651394494</cx:pt>
          <cx:pt idx="461">-0.094619761125848995</cx:pt>
          <cx:pt idx="462">-0.043319252111800897</cx:pt>
          <cx:pt idx="463">-0.18275186178415401</cx:pt>
          <cx:pt idx="464">-0.049384839268681799</cx:pt>
          <cx:pt idx="465">-0.098919550809181495</cx:pt>
          <cx:pt idx="466">0.0323557925813997</cx:pt>
          <cx:pt idx="467">0.037038122926184899</cx:pt>
          <cx:pt idx="468">0.0319263557439355</cx:pt>
          <cx:pt idx="469">0.0132988522740857</cx:pt>
          <cx:pt idx="470">-0.00085770732041311095</cx:pt>
          <cx:pt idx="471">-0.0072165998753337896</cx:pt>
          <cx:pt idx="472">0.012681451382439301</cx:pt>
          <cx:pt idx="473">0.00407421421681758</cx:pt>
          <cx:pt idx="474">0.0040041746367432797</cx:pt>
          <cx:pt idx="475">0.00141852238655122</cx:pt>
          <cx:pt idx="476">-0.00060036271668107203</cx:pt>
          <cx:pt idx="477">-0.00010667811464886</cx:pt>
          <cx:pt idx="478">0.0023255301794019799</cx:pt>
          <cx:pt idx="479">0.010369478576815</cx:pt>
          <cx:pt idx="480">-0.0045680371837583302</cx:pt>
          <cx:pt idx="481">0.0021687241596626298</cx:pt>
          <cx:pt idx="482">-0.0024471231122236</cx:pt>
          <cx:pt idx="483">-0.102199270606823</cx:pt>
          <cx:pt idx="484">-0.098245838073245301</cx:pt>
          <cx:pt idx="485">-0.067195963165670905</cx:pt>
          <cx:pt idx="486">-0.093255336966246799</cx:pt>
          <cx:pt idx="487">-0.170338351838458</cx:pt>
          <cx:pt idx="488">-0.151582727637948</cx:pt>
          <cx:pt idx="489">-0.061610746495255601</cx:pt>
          <cx:pt idx="490">0.0020272656647743201</cx:pt>
          <cx:pt idx="491">-0.13441418486328699</cx:pt>
          <cx:pt idx="492">-0.079316740939409894</cx:pt>
          <cx:pt idx="493">-0.079853379098027796</cx:pt>
          <cx:pt idx="494">-0.061512307017111502</cx:pt>
          <cx:pt idx="495">-0.038053820704317003</cx:pt>
          <cx:pt idx="496">-0.038684834079477801</cx:pt>
          <cx:pt idx="497">0.0127252875785357</cx:pt>
          <cx:pt idx="498">-0.016003882086533999</cx:pt>
          <cx:pt idx="499">-0.017972930208191799</cx:pt>
          <cx:pt idx="500">0.0045678752095924396</cx:pt>
          <cx:pt idx="501">0.025966546349329701</cx:pt>
          <cx:pt idx="502">0.0087112240163183408</cx:pt>
          <cx:pt idx="503">0.000421580964298704</cx:pt>
          <cx:pt idx="504">0.00071235447459248196</cx:pt>
          <cx:pt idx="505">7.9778095009532896e-05</cx:pt>
          <cx:pt idx="506">0.00230853604844178</cx:pt>
          <cx:pt idx="507">0.0131952728189258</cx:pt>
          <cx:pt idx="508">-0.0071269529268556597</cx:pt>
          <cx:pt idx="509">0.015710754076940701</cx:pt>
          <cx:pt idx="510">-0.0020505484490986</cx:pt>
          <cx:pt idx="511">-0.084307829628194095</cx:pt>
          <cx:pt idx="512">-0.055970774165383097</cx:pt>
          <cx:pt idx="513">0.012219826767750099</cx:pt>
          <cx:pt idx="514">-0.075155252355508101</cx:pt>
          <cx:pt idx="515">-0.136587598716713</cx:pt>
          <cx:pt idx="516">-0.164686007854947</cx:pt>
          <cx:pt idx="517">-0.060259509347232697</cx:pt>
          <cx:pt idx="518">0.071942878968740007</cx:pt>
          <cx:pt idx="519">0.0096608413163740501</cx:pt>
          <cx:pt idx="520">-0.038304615903698998</cx:pt>
          <cx:pt idx="521">-0.042591128576710498</cx:pt>
          <cx:pt idx="522">-0.0342164409846481</cx:pt>
          <cx:pt idx="523">0.018534712561548601</cx:pt>
          <cx:pt idx="524">0.036545264574073401</cx:pt>
          <cx:pt idx="525">0.086682628211574395</cx:pt>
          <cx:pt idx="526">0.054810401642943402</cx:pt>
          <cx:pt idx="527">-0.0135816298878207</cx:pt>
          <cx:pt idx="528">0.016868607922969899</cx:pt>
          <cx:pt idx="529">0.0176297985757694</cx:pt>
          <cx:pt idx="530">0.0038055369756750299</cx:pt>
          <cx:pt idx="531">0.0015770048178365701</cx:pt>
          <cx:pt idx="532">-0.00026801440224406798</cx:pt>
          <cx:pt idx="533">0.00045343272156788702</cx:pt>
          <cx:pt idx="534">-0.0040243319039041199</cx:pt>
          <cx:pt idx="535">0.0029750153072676598</cx:pt>
          <cx:pt idx="536">-0.0129217084859461</cx:pt>
          <cx:pt idx="537">0.0032739018296624798</cx:pt>
          <cx:pt idx="538">-0.0182245381613306</cx:pt>
          <cx:pt idx="539">-0.042979006583959201</cx:pt>
          <cx:pt idx="540">-0.039767325750228302</cx:pt>
          <cx:pt idx="541">0.033439208027500403</cx:pt>
          <cx:pt idx="542">-0.034648302301430102</cx:pt>
          <cx:pt idx="543">-0.121585593315601</cx:pt>
          <cx:pt idx="544">-0.084241238860842699</cx:pt>
          <cx:pt idx="545">0.0046978847445367398</cx:pt>
          <cx:pt idx="546">0.126483792935147</cx:pt>
          <cx:pt idx="547">0.129178518205498</cx:pt>
          <cx:pt idx="548">0.039484530404530302</cx:pt>
          <cx:pt idx="549">-0.058384759137151701</cx:pt>
          <cx:pt idx="550">0.0373051212997038</cx:pt>
          <cx:pt idx="551">0.037377176852803499</cx:pt>
          <cx:pt idx="552">0.0173558393474504</cx:pt>
          <cx:pt idx="553">0.046292862476429199</cx:pt>
          <cx:pt idx="554">0.024161786440038101</cx:pt>
          <cx:pt idx="555">-0.012756388395091399</cx:pt>
          <cx:pt idx="556">-0.0053911451902793096</cx:pt>
          <cx:pt idx="557">0.0086580270732215994</cx:pt>
          <cx:pt idx="558">0.00289547020310588</cx:pt>
          <cx:pt idx="559">-0.00027373842177016799</cx:pt>
          <cx:pt idx="560">0.00020875671880295999</cx:pt>
          <cx:pt idx="561">0.000180843989706023</cx:pt>
          <cx:pt idx="562">-0.0018590630279081101</cx:pt>
          <cx:pt idx="563">-0.00227231861290395</cx:pt>
          <cx:pt idx="564">-0.022418226249608399</cx:pt>
          <cx:pt idx="565">-0.0300460444220245</cx:pt>
          <cx:pt idx="566">-0.016304224381814201</cx:pt>
          <cx:pt idx="567">-0.0259630093531611</cx:pt>
          <cx:pt idx="568">-0.053882047759883499</cx:pt>
          <cx:pt idx="569">-0.0096347764308800307</cx:pt>
          <cx:pt idx="570">-0.036951845494398901</cx:pt>
          <cx:pt idx="571">-0.061183171750724998</cx:pt>
          <cx:pt idx="572">-0.019994105365709201</cx:pt>
          <cx:pt idx="573">0.061010611380979803</cx:pt>
          <cx:pt idx="574">0.114111762301473</cx:pt>
          <cx:pt idx="575">0.12539749249791499</cx:pt>
          <cx:pt idx="576">0.078325760095459704</cx:pt>
          <cx:pt idx="577">-0.054607402805701297</cx:pt>
          <cx:pt idx="578">0.013516762566555301</cx:pt>
          <cx:pt idx="579">0.0097107134787446404</cx:pt>
          <cx:pt idx="580">0.056456938211857197</cx:pt>
          <cx:pt idx="581">0.0229655293391481</cx:pt>
          <cx:pt idx="582">0.020298788049411501</cx:pt>
          <cx:pt idx="583">0.0144045869188873</cx:pt>
          <cx:pt idx="584">-0.0011692306715167099</cx:pt>
          <cx:pt idx="585">0.0024951575558207098</cx:pt>
          <cx:pt idx="586">0.0017993889450782601</cx:pt>
          <cx:pt idx="587">0.00023333532008118201</cx:pt>
          <cx:pt idx="588">-0.000164064320027236</cx:pt>
          <cx:pt idx="589">0.000182922018619452</cx:pt>
          <cx:pt idx="590">0.0028568671314386702</cx:pt>
          <cx:pt idx="591">-0.00028357842128847702</cx:pt>
          <cx:pt idx="592">-0.0064648386335874001</cx:pt>
          <cx:pt idx="593">-0.043010153618991</cx:pt>
          <cx:pt idx="594">-0.063935387932480797</cx:pt>
          <cx:pt idx="595">-0.058941429365231897</cx:pt>
          <cx:pt idx="596">-0.092437142383721194</cx:pt>
          <cx:pt idx="597">-0.075476721717589706</cx:pt>
          <cx:pt idx="598">-0.063449260220946505</cx:pt>
          <cx:pt idx="599">-0.081372307990544096</cx:pt>
          <cx:pt idx="600">-0.030749315864974199</cx:pt>
          <cx:pt idx="601">-0.047283143106902799</cx:pt>
          <cx:pt idx="602">0.067915634511487896</cx:pt>
          <cx:pt idx="603">0.156989813602287</cx:pt>
          <cx:pt idx="604">0.081182137488168701</cx:pt>
          <cx:pt idx="605">-0.096920551737848096</cx:pt>
          <cx:pt idx="606">-0.0266513273324596</cx:pt>
          <cx:pt idx="607">0.039602960064504499</cx:pt>
          <cx:pt idx="608">-0.0179528434409909</cx:pt>
          <cx:pt idx="609">-0.094055354814093203</cx:pt>
          <cx:pt idx="610">-0.036815859469356498</cx:pt>
          <cx:pt idx="611">-0.0059668382502290401</cx:pt>
          <cx:pt idx="612">-0.0076669402547105501</cx:pt>
          <cx:pt idx="613">-0.00038551062440661098</cx:pt>
          <cx:pt idx="614">-0.000438585017444326</cx:pt>
          <cx:pt idx="615">-0.00080266033004359398</cx:pt>
          <cx:pt idx="616">7.5095297904059099e-05</cx:pt>
          <cx:pt idx="617">-0.000382547370295811</cx:pt>
          <cx:pt idx="618">0.00090485619927039803</cx:pt>
          <cx:pt idx="619">0.0014903769742590899</cx:pt>
          <cx:pt idx="620">0.0157780633095519</cx:pt>
          <cx:pt idx="621">-0.0089168238148264901</cx:pt>
          <cx:pt idx="622">-0.0103312131081334</cx:pt>
          <cx:pt idx="623">-0.019254749359300698</cx:pt>
          <cx:pt idx="624">-0.043369174814051899</cx:pt>
          <cx:pt idx="625">-0.062692496543645601</cx:pt>
          <cx:pt idx="626">-0.077051915468069401</cx:pt>
          <cx:pt idx="627">-0.0266839575460514</cx:pt>
          <cx:pt idx="628">0.047910934767122902</cx:pt>
          <cx:pt idx="629">0.022461793209802801</cx:pt>
          <cx:pt idx="630">0.119479187980376</cx:pt>
          <cx:pt idx="631">0.20071172425262099</cx:pt>
          <cx:pt idx="632">-0.0376064584612672</cx:pt>
          <cx:pt idx="633">-0.076344836690851806</cx:pt>
          <cx:pt idx="634">0.050444840397886999</cx:pt>
          <cx:pt idx="635">0.0028863215769527801</cx:pt>
          <cx:pt idx="636">-0.022691417366533101</cx:pt>
          <cx:pt idx="637">-0.063496002185410405</cx:pt>
          <cx:pt idx="638">-0.020549246492890801</cx:pt>
          <cx:pt idx="639">-0.0065489737274968696</cx:pt>
          <cx:pt idx="640">-0.0044998856516203596</cx:pt>
          <cx:pt idx="641">-0.00021990671048579801</cx:pt>
          <cx:pt idx="642">-0.00050904380941802895</cx:pt>
          <cx:pt idx="643">0.00042249045172733802</cx:pt>
          <cx:pt idx="644">-0.00040038015138834</cx:pt>
          <cx:pt idx="645">-0.00020710854049300599</cx:pt>
          <cx:pt idx="646">0.00104238453121837</cx:pt>
          <cx:pt idx="647">0.0035978587333077299</cx:pt>
          <cx:pt idx="648">0.0128652638280443</cx:pt>
          <cx:pt idx="649">0.000200603467734475</cx:pt>
          <cx:pt idx="650">-0.01022959998698</cx:pt>
          <cx:pt idx="651">0.0090121576896344292</cx:pt>
          <cx:pt idx="652">-0.032511560382247</cx:pt>
          <cx:pt idx="653">0.00356486405681288</cx:pt>
          <cx:pt idx="654">-0.0083557410907142901</cx:pt>
          <cx:pt idx="655">0.109004892634234</cx:pt>
          <cx:pt idx="656">0.144493244646692</cx:pt>
          <cx:pt idx="657">0.075946256311349394</cx:pt>
          <cx:pt idx="658">0.062344456092520303</cx:pt>
          <cx:pt idx="659">0.15377528005711899</cx:pt>
          <cx:pt idx="660">0.052958846948888298</cx:pt>
          <cx:pt idx="661">0.027946449802664499</cx:pt>
          <cx:pt idx="662">-0.0175273344350566</cx:pt>
          <cx:pt idx="663">-0.0101939867724293</cx:pt>
          <cx:pt idx="664">-0.014193891374065799</cx:pt>
          <cx:pt idx="665">-0.042263925151880599</cx:pt>
          <cx:pt idx="666">-0.019763468328914399</cx:pt>
          <cx:pt idx="667">-0.00665067300463759</cx:pt>
          <cx:pt idx="668">-0.0027896139368324699</cx:pt>
          <cx:pt idx="669">0.000107563988119457</cx:pt>
          <cx:pt idx="670">0.0013029570720167599</cx:pt>
          <cx:pt idx="671">0.00028886761825632298</cx:pt>
          <cx:pt idx="672">0.000249433861673533</cx:pt>
          <cx:pt idx="673">-0.00048383691088935198</cx:pt>
          <cx:pt idx="674">0.00069185236041588698</cx:pt>
          <cx:pt idx="675">0.00032679907580837299</cx:pt>
          <cx:pt idx="676">0.0031207670667603299</cx:pt>
          <cx:pt idx="677">0.0067076117579901503</cx:pt>
          <cx:pt idx="678">-0.0057033539945284704</cx:pt>
          <cx:pt idx="679">0.0060846622475180696</cx:pt>
          <cx:pt idx="680">0.0176367723734672</cx:pt>
          <cx:pt idx="681">0.041016484815948301</cx:pt>
          <cx:pt idx="682">0.043569208970684503</cx:pt>
          <cx:pt idx="683">0.153195337390299</cx:pt>
          <cx:pt idx="684">0.055833511338660498</cx:pt>
          <cx:pt idx="685">-0.0128013061361156</cx:pt>
          <cx:pt idx="686">0.010649513358867799</cx:pt>
          <cx:pt idx="687">0.025343476270932801</cx:pt>
          <cx:pt idx="688">-0.052893359360480001</cx:pt>
          <cx:pt idx="689">0.0171476003536963</cx:pt>
          <cx:pt idx="690">-0.0098397302399643102</cx:pt>
          <cx:pt idx="691">-0.043339148114906502</cx:pt>
          <cx:pt idx="692">-0.0502578760312304</cx:pt>
          <cx:pt idx="693">-0.025145928365040801</cx:pt>
          <cx:pt idx="694">-0.0073126848520374196</cx:pt>
          <cx:pt idx="695">-0.00254756083959732</cx:pt>
          <cx:pt idx="696">0.000116904930258163</cx:pt>
          <cx:pt idx="697">0.00162369938980838</cx:pt>
          <cx:pt idx="698">-2.3984399275312301e-06</cx:pt>
          <cx:pt idx="699">0.00037359831795778201</cx:pt>
          <cx:pt idx="700">0.00048578659073085398</cx:pt>
          <cx:pt idx="701">-0.00012479208331320999</cx:pt>
          <cx:pt idx="702">-0.00079977310136736702</cx:pt>
          <cx:pt idx="703">-0.00035286546041058602</cx:pt>
          <cx:pt idx="704">1.7050801342191199e-06</cx:pt>
          <cx:pt idx="705">-0.00139701847277877</cx:pt>
          <cx:pt idx="706">0.00038716428084456398</cx:pt>
          <cx:pt idx="707">0.0013728635968378599</cx:pt>
          <cx:pt idx="708">0.0030793419936274899</cx:pt>
          <cx:pt idx="709">-0.00185724034467069</cx:pt>
          <cx:pt idx="710">-0.0092315708513440904</cx:pt>
          <cx:pt idx="711">-0.0237251306383899</cx:pt>
          <cx:pt idx="712">-0.043634896240370702</cx:pt>
          <cx:pt idx="713">-0.048697748693798698</cx:pt>
          <cx:pt idx="714">-0.028825946814677601</cx:pt>
          <cx:pt idx="715">-0.013125095435833701</cx:pt>
          <cx:pt idx="716">-0.037185586814361002</cx:pt>
          <cx:pt idx="717">-0.030734721562997398</cx:pt>
          <cx:pt idx="718">-0.012671688487998999</cx:pt>
          <cx:pt idx="719">-0.0059220649564475699</cx:pt>
          <cx:pt idx="720">-0.0064176308990258899</cx:pt>
          <cx:pt idx="721">-0.0046698330526732598</cx:pt>
          <cx:pt idx="722">-0.00273807494206578</cx:pt>
          <cx:pt idx="723">-0.0010403064577278701</cx:pt>
          <cx:pt idx="724">-0.00033018187524448</cx:pt>
          <cx:pt idx="725">-0.00022986866671603499</cx:pt>
          <cx:pt idx="726">0.00050736286682256904</cx:pt>
          <cx:pt idx="727">-0.00025706935396507298</cx:pt>
          <cx:pt idx="728">0.00075931802849913397</cx:pt>
          <cx:pt idx="729">-0.00077445835977391802</cx:pt>
          <cx:pt idx="730">0.00028194248621772302</cx:pt>
          <cx:pt idx="731">-7.3902735077848903e-05</cx:pt>
          <cx:pt idx="732">-0.000181465358123124</cx:pt>
          <cx:pt idx="733">-0.00010352953127597</cx:pt>
          <cx:pt idx="734">-0.00099319501326918295</cx:pt>
          <cx:pt idx="735">0.0011063704383505099</cx:pt>
          <cx:pt idx="736">0.0014176032929978601</cx:pt>
          <cx:pt idx="737">-0.0031477391174098402</cx:pt>
          <cx:pt idx="738">-0.0012923896133662099</cx:pt>
          <cx:pt idx="739">-0.00096446023121533496</cx:pt>
          <cx:pt idx="740">-0.025048203959428299</cx:pt>
          <cx:pt idx="741">0.00136321903582878</cx:pt>
          <cx:pt idx="742">0.0056060171414047399</cx:pt>
          <cx:pt idx="743">0.015599233641611501</cx:pt>
          <cx:pt idx="744">-0.0115883983191532</cx:pt>
          <cx:pt idx="745">-0.0043206684309821004</cx:pt>
          <cx:pt idx="746">-0.000358549464204365</cx:pt>
          <cx:pt idx="747">0.00080138151941090696</cx:pt>
          <cx:pt idx="748">-0.000112083675167327</cx:pt>
          <cx:pt idx="749">4.85182841895411e-05</cx:pt>
          <cx:pt idx="750">0.000106155670356221</cx:pt>
          <cx:pt idx="751">-0.00024340190120366201</cx:pt>
          <cx:pt idx="752">-0.00062334595154933203</cx:pt>
          <cx:pt idx="753">4.7128302972766897e-05</cx:pt>
          <cx:pt idx="754">-0.00024336124634484</cx:pt>
          <cx:pt idx="755">0.00058870500139247199</cx:pt>
          <cx:pt idx="756">0.00054530064980431504</cx:pt>
          <cx:pt idx="757">-4.6762340691296901e-05</cx:pt>
          <cx:pt idx="758">-0.00038080376921556801</cx:pt>
          <cx:pt idx="759">0.00029286604804091502</cx:pt>
          <cx:pt idx="760">0.00013161615355525701</cx:pt>
          <cx:pt idx="761">0.00031662492405659399</cx:pt>
          <cx:pt idx="762">-0.00054143017880953302</cx:pt>
          <cx:pt idx="763">0.00051271085194642095</cx:pt>
          <cx:pt idx="764">9.5101229215594296e-05</cx:pt>
          <cx:pt idx="765">0.00060711800861936198</cx:pt>
          <cx:pt idx="766">-6.4992135936605197e-05</cx:pt>
          <cx:pt idx="767">0.00021387701557963899</cx:pt>
          <cx:pt idx="768">-0.00099710350006270007</cx:pt>
          <cx:pt idx="769">-0.00034722776437145098</cx:pt>
          <cx:pt idx="770">0.00010345561535908901</cx:pt>
          <cx:pt idx="771">0.00074272898976752999</cx:pt>
          <cx:pt idx="772">0.0010199415111873801</cx:pt>
          <cx:pt idx="773">0.000224377712264562</cx:pt>
          <cx:pt idx="774">0.00038562565496257599</cx:pt>
          <cx:pt idx="775">0.00097293933787788705</cx:pt>
          <cx:pt idx="776">0.00032575894344343399</cx:pt>
          <cx:pt idx="777">-0.00048148900544183799</cx:pt>
          <cx:pt idx="778">-0.00044030006174458099</cx:pt>
          <cx:pt idx="779">-1.0792670074572e-05</cx:pt>
          <cx:pt idx="780">-0.00038491534529392599</cx:pt>
          <cx:pt idx="781">-0.00098974159981854697</cx:pt>
          <cx:pt idx="782">-0.00013124841804309199</cx:pt>
          <cx:pt idx="783">0.00041568758629234901</cx:pt>
          <cx:pt idx="784">0.0068237825080322998</cx:pt>
          <cx:pt idx="785">0.014239756461762674</cx:pt>
          <cx:pt idx="786">0.010799584240847549</cx:pt>
          <cx:pt idx="787">0.012069728244072301</cx:pt>
          <cx:pt idx="788">-0.0066869282028783998</cx:pt>
          <cx:pt idx="789">-0.01090114433063785</cx:pt>
          <cx:pt idx="790">-0.015655142926977901</cx:pt>
          <cx:pt idx="791">-0.0081664343349219758</cx:pt>
          <cx:pt idx="792">0.0056313892222488249</cx:pt>
          <cx:pt idx="793">0.018316660867233499</cx:pt>
          <cx:pt idx="794">0.0196869516074837</cx:pt>
          <cx:pt idx="795">0.027969378324852499</cx:pt>
          <cx:pt idx="796">-0.00212555596121785</cx:pt>
          <cx:pt idx="797">0.0002403412690348215</cx:pt>
          <cx:pt idx="798">-0.013676883444669949</cx:pt>
          <cx:pt idx="799">-0.026564002416211749</cx:pt>
          <cx:pt idx="800">-0.038921251075501498</cx:pt>
          <cx:pt idx="801">-0.025407129263878749</cx:pt>
          <cx:pt idx="802">-0.018602223085803098</cx:pt>
          <cx:pt idx="803">-0.01376256021580405</cx:pt>
          <cx:pt idx="804">-0.013143092015616075</cx:pt>
          <cx:pt idx="805">-0.00933701488340535</cx:pt>
          <cx:pt idx="806">-0.0031352866378094499</cx:pt>
          <cx:pt idx="807">7.5863685448521e-06</cx:pt>
          <cx:pt idx="808">-6.2677937691869501e-05</cx:pt>
          <cx:pt idx="809">0.0002230246522248275</cx:pt>
          <cx:pt idx="810">3.0775750817163253e-05</cx:pt>
          <cx:pt idx="811">0.00020373562546370324</cx:pt>
          <cx:pt idx="812">0.0061126084871002753</cx:pt>
          <cx:pt idx="813">0.015491179618365349</cx:pt>
          <cx:pt idx="814">0.00170833321096794</cx:pt>
          <cx:pt idx="815">-0.0090159113677044257</cx:pt>
          <cx:pt idx="816">-0.014931798378309725</cx:pt>
          <cx:pt idx="817">-0.033754004799046</cx:pt>
          <cx:pt idx="818">-0.037626796366003003</cx:pt>
          <cx:pt idx="819">-0.026754573223661249</cx:pt>
          <cx:pt idx="820">-0.042430005272829752</cx:pt>
          <cx:pt idx="821">0.0031018508011175748</cx:pt>
          <cx:pt idx="822">0.059753213407552498</cx:pt>
          <cx:pt idx="823">0.067340739720067253</cx:pt>
          <cx:pt idx="824">0.032934938935843747</cx:pt>
          <cx:pt idx="825">-0.02162333922068255</cx:pt>
          <cx:pt idx="826">-0.031028929218954251</cx:pt>
          <cx:pt idx="827">-0.028382759599355999</cx:pt>
          <cx:pt idx="828">-0.034824394493826002</cx:pt>
          <cx:pt idx="829">-0.025304767841463498</cx:pt>
          <cx:pt idx="830">-0.022414393757888874</cx:pt>
          <cx:pt idx="831">-0.014267442032655925</cx:pt>
          <cx:pt idx="832">-0.015754944679739376</cx:pt>
          <cx:pt idx="833">-0.0101649383145793</cx:pt>
          <cx:pt idx="834">-0.0031332653880906001</cx:pt>
          <cx:pt idx="835">-0.00017745853053396251</cx:pt>
          <cx:pt idx="836">-3.2063530963556252e-05</cx:pt>
          <cx:pt idx="837">6.9528739278627995e-05</cx:pt>
          <cx:pt idx="838">0.00012298706298447074</cx:pt>
          <cx:pt idx="839">-3.3039833174069003e-05</cx:pt>
          <cx:pt idx="840">0.0019580485048078049</cx:pt>
          <cx:pt idx="841">0.0072113387751565998</cx:pt>
          <cx:pt idx="842">-0.010159241223598025</cx:pt>
          <cx:pt idx="843">-0.028755009671932501</cx:pt>
          <cx:pt idx="844">-0.029337254798577749</cx:pt>
          <cx:pt idx="845">-0.0503416916704095</cx:pt>
          <cx:pt idx="846">-0.064549095962025502</cx:pt>
          <cx:pt idx="847">-0.053842658351745253</cx:pt>
          <cx:pt idx="848">-0.034068265672312498</cx:pt>
          <cx:pt idx="849">0.0030441639548102499</cx:pt>
          <cx:pt idx="850">0.061245329736580499</cx:pt>
          <cx:pt idx="851">0.0653400112226485</cx:pt>
          <cx:pt idx="852">0.021418012204352674</cx:pt>
          <cx:pt idx="853">-0.0296898182744775</cx:pt>
          <cx:pt idx="854">-0.025168818013154751</cx:pt>
          <cx:pt idx="855">-0.0312386131092195</cx:pt>
          <cx:pt idx="856">-0.033660381073277748</cx:pt>
          <cx:pt idx="857">-0.032268596748868249</cx:pt>
          <cx:pt idx="858">-0.025794322863744501</cx:pt>
          <cx:pt idx="859">-0.015695408537416376</cx:pt>
          <cx:pt idx="860">-0.01355747165446745</cx:pt>
          <cx:pt idx="861">-0.0096337151759676998</cx:pt>
          <cx:pt idx="862">-0.0020200050612077</cx:pt>
          <cx:pt idx="863">-0.00013252325550632875</cx:pt>
          <cx:pt idx="864">-2.1494261904451324e-05</cx:pt>
          <cx:pt idx="865">-1.4858324737285974e-06</cx:pt>
          <cx:pt idx="866">-0.00016140469800452601</cx:pt>
          <cx:pt idx="867">0.00028732286924858252</cx:pt>
          <cx:pt idx="868">0.0010946205372775299</cx:pt>
          <cx:pt idx="869">-0.0013582782206555326</cx:pt>
          <cx:pt idx="870">-0.021917539026948974</cx:pt>
          <cx:pt idx="871">-0.033233293211270998</cx:pt>
          <cx:pt idx="872">-0.03667982857204375</cx:pt>
          <cx:pt idx="873">-0.049811068098410252</cx:pt>
          <cx:pt idx="874">-0.043989435075949997</cx:pt>
          <cx:pt idx="875">0.010169345608026801</cx:pt>
          <cx:pt idx="876">0.020098366572768325</cx:pt>
          <cx:pt idx="877">0.0354246909376855</cx:pt>
          <cx:pt idx="878">0.075647498278435754</cx:pt>
          <cx:pt idx="879">0.034476803783905503</cx:pt>
          <cx:pt idx="880">-0.02979812514824725</cx:pt>
          <cx:pt idx="881">-0.033151124520866999</cx:pt>
          <cx:pt idx="882">-0.021539059726427525</cx:pt>
          <cx:pt idx="883">-0.027299962329085499</cx:pt>
          <cx:pt idx="884">0.0068237825080322998</cx:pt>
          <cx:pt idx="885">0.014239756461762674</cx:pt>
          <cx:pt idx="886">0.010799584240847549</cx:pt>
          <cx:pt idx="887">0.012069728244072301</cx:pt>
          <cx:pt idx="888">-0.0066869282028783998</cx:pt>
          <cx:pt idx="889">-0.01090114433063785</cx:pt>
          <cx:pt idx="890">-0.015655142926977901</cx:pt>
          <cx:pt idx="891">-0.0081664343349219758</cx:pt>
          <cx:pt idx="892">0.0056313892222488249</cx:pt>
          <cx:pt idx="893">0.018316660867233499</cx:pt>
          <cx:pt idx="894">0.0196869516074837</cx:pt>
          <cx:pt idx="895">0.027969378324852499</cx:pt>
          <cx:pt idx="896">-0.00212555596121785</cx:pt>
          <cx:pt idx="897">0.0002403412690348215</cx:pt>
          <cx:pt idx="898">-0.013676883444669949</cx:pt>
          <cx:pt idx="899">-0.026564002416211749</cx:pt>
          <cx:pt idx="900">-0.038921251075501498</cx:pt>
          <cx:pt idx="901">-0.025407129263878749</cx:pt>
          <cx:pt idx="902">-0.018602223085803098</cx:pt>
          <cx:pt idx="903">-0.01376256021580405</cx:pt>
          <cx:pt idx="904">-0.013143092015616075</cx:pt>
          <cx:pt idx="905">-0.00933701488340535</cx:pt>
          <cx:pt idx="906">-0.0031352866378094499</cx:pt>
          <cx:pt idx="907">7.5863685448521e-06</cx:pt>
          <cx:pt idx="908">-6.2677937691869501e-05</cx:pt>
          <cx:pt idx="909">0.0002230246522248275</cx:pt>
          <cx:pt idx="910">3.0775750817163253e-05</cx:pt>
          <cx:pt idx="911">0.00020373562546370324</cx:pt>
          <cx:pt idx="912">0.0061126084871002753</cx:pt>
          <cx:pt idx="913">0.015491179618365349</cx:pt>
          <cx:pt idx="914">0.00170833321096794</cx:pt>
          <cx:pt idx="915">-0.0090159113677044257</cx:pt>
          <cx:pt idx="916">-0.014931798378309725</cx:pt>
          <cx:pt idx="917">-0.033754004799046</cx:pt>
          <cx:pt idx="918">-0.037626796366003003</cx:pt>
          <cx:pt idx="919">-0.026754573223661249</cx:pt>
          <cx:pt idx="920">-0.042430005272829752</cx:pt>
          <cx:pt idx="921">0.0031018508011175748</cx:pt>
          <cx:pt idx="922">0.059753213407552498</cx:pt>
          <cx:pt idx="923">0.067340739720067253</cx:pt>
          <cx:pt idx="924">0.032934938935843747</cx:pt>
          <cx:pt idx="925">-0.02162333922068255</cx:pt>
          <cx:pt idx="926">-0.031028929218954251</cx:pt>
          <cx:pt idx="927">-0.028382759599355999</cx:pt>
          <cx:pt idx="928">-0.034824394493826002</cx:pt>
          <cx:pt idx="929">-0.025304767841463498</cx:pt>
          <cx:pt idx="930">-0.022414393757888874</cx:pt>
          <cx:pt idx="931">-0.014267442032655925</cx:pt>
          <cx:pt idx="932">-0.015754944679739376</cx:pt>
          <cx:pt idx="933">-0.0101649383145793</cx:pt>
          <cx:pt idx="934">-0.0031332653880906001</cx:pt>
          <cx:pt idx="935">-0.00017745853053396251</cx:pt>
          <cx:pt idx="936">-3.2063530963556252e-05</cx:pt>
          <cx:pt idx="937">6.9528739278627995e-05</cx:pt>
          <cx:pt idx="938">0.00012298706298447074</cx:pt>
          <cx:pt idx="939">-3.3039833174069003e-05</cx:pt>
          <cx:pt idx="940">0.0019580485048078049</cx:pt>
          <cx:pt idx="941">0.0072113387751565998</cx:pt>
          <cx:pt idx="942">-0.010159241223598025</cx:pt>
          <cx:pt idx="943">-0.028755009671932501</cx:pt>
          <cx:pt idx="944">-0.029337254798577749</cx:pt>
          <cx:pt idx="945">-0.0503416916704095</cx:pt>
          <cx:pt idx="946">-0.064549095962025502</cx:pt>
          <cx:pt idx="947">-0.053842658351745253</cx:pt>
          <cx:pt idx="948">-0.034068265672312498</cx:pt>
          <cx:pt idx="949">0.0030441639548102499</cx:pt>
          <cx:pt idx="950">0.061245329736580499</cx:pt>
          <cx:pt idx="951">0.0653400112226485</cx:pt>
          <cx:pt idx="952">0.021418012204352674</cx:pt>
          <cx:pt idx="953">-0.0296898182744775</cx:pt>
          <cx:pt idx="954">-0.025168818013154751</cx:pt>
          <cx:pt idx="955">-0.0312386131092195</cx:pt>
          <cx:pt idx="956">-0.033660381073277748</cx:pt>
          <cx:pt idx="957">-0.032268596748868249</cx:pt>
          <cx:pt idx="958">-0.025794322863744501</cx:pt>
          <cx:pt idx="959">-0.015695408537416376</cx:pt>
          <cx:pt idx="960">-0.01355747165446745</cx:pt>
          <cx:pt idx="961">-0.0096337151759676998</cx:pt>
          <cx:pt idx="962">-0.0020200050612077</cx:pt>
          <cx:pt idx="963">-0.00013252325550632875</cx:pt>
          <cx:pt idx="964">-2.1494261904451324e-05</cx:pt>
          <cx:pt idx="965">-1.4858324737285974e-06</cx:pt>
          <cx:pt idx="966">-0.00016140469800452601</cx:pt>
          <cx:pt idx="967">0.00028732286924858252</cx:pt>
          <cx:pt idx="968">0.0010946205372775299</cx:pt>
          <cx:pt idx="969">-0.0013582782206555326</cx:pt>
          <cx:pt idx="970">-0.021917539026948974</cx:pt>
          <cx:pt idx="971">-0.033233293211270998</cx:pt>
          <cx:pt idx="972">-0.03667982857204375</cx:pt>
          <cx:pt idx="973">-0.049811068098410252</cx:pt>
          <cx:pt idx="974">-0.043989435075949997</cx:pt>
          <cx:pt idx="975">0.010169345608026801</cx:pt>
          <cx:pt idx="976">0.020098366572768325</cx:pt>
          <cx:pt idx="977">0.0354246909376855</cx:pt>
          <cx:pt idx="978">0.075647498278435754</cx:pt>
          <cx:pt idx="979">0.034476803783905503</cx:pt>
          <cx:pt idx="980">-0.02979812514824725</cx:pt>
          <cx:pt idx="981">-0.033151124520866999</cx:pt>
          <cx:pt idx="982">-0.021539059726427525</cx:pt>
          <cx:pt idx="983">-0.027299962329085499</cx:pt>
          <cx:pt idx="984">0.0068237825080322998</cx:pt>
          <cx:pt idx="985">0.014239756461762674</cx:pt>
          <cx:pt idx="986">0.010799584240847549</cx:pt>
          <cx:pt idx="987">0.012069728244072301</cx:pt>
          <cx:pt idx="988">-0.0066869282028783998</cx:pt>
          <cx:pt idx="989">-0.01090114433063785</cx:pt>
          <cx:pt idx="990">-0.015655142926977901</cx:pt>
          <cx:pt idx="991">-0.0081664343349219758</cx:pt>
          <cx:pt idx="992">0.0056313892222488249</cx:pt>
          <cx:pt idx="993">0.018316660867233499</cx:pt>
          <cx:pt idx="994">0.0196869516074837</cx:pt>
          <cx:pt idx="995">0.027969378324852499</cx:pt>
          <cx:pt idx="996">-0.00212555596121785</cx:pt>
          <cx:pt idx="997">0.0002403412690348215</cx:pt>
          <cx:pt idx="998">-0.013676883444669949</cx:pt>
          <cx:pt idx="999">-0.026564002416211749</cx:pt>
          <cx:pt idx="1000">-0.038921251075501498</cx:pt>
          <cx:pt idx="1001">-0.025407129263878749</cx:pt>
          <cx:pt idx="1002">-0.018602223085803098</cx:pt>
          <cx:pt idx="1003">-0.01376256021580405</cx:pt>
          <cx:pt idx="1004">-0.013143092015616075</cx:pt>
          <cx:pt idx="1005">-0.00933701488340535</cx:pt>
          <cx:pt idx="1006">-0.0031352866378094499</cx:pt>
          <cx:pt idx="1007">7.5863685448521e-06</cx:pt>
          <cx:pt idx="1008">-6.2677937691869501e-05</cx:pt>
          <cx:pt idx="1009">0.0002230246522248275</cx:pt>
          <cx:pt idx="1010">3.0775750817163253e-05</cx:pt>
          <cx:pt idx="1011">0.00020373562546370324</cx:pt>
          <cx:pt idx="1012">0.0061126084871002753</cx:pt>
          <cx:pt idx="1013">0.015491179618365349</cx:pt>
          <cx:pt idx="1014">0.00170833321096794</cx:pt>
          <cx:pt idx="1015">-0.0090159113677044257</cx:pt>
          <cx:pt idx="1016">-0.014931798378309725</cx:pt>
          <cx:pt idx="1017">-0.033754004799046</cx:pt>
          <cx:pt idx="1018">-0.037626796366003003</cx:pt>
          <cx:pt idx="1019">-0.026754573223661249</cx:pt>
          <cx:pt idx="1020">-0.042430005272829752</cx:pt>
          <cx:pt idx="1021">0.0031018508011175748</cx:pt>
          <cx:pt idx="1022">0.059753213407552498</cx:pt>
          <cx:pt idx="1023">0.067340739720067253</cx:pt>
          <cx:pt idx="1024">0.032934938935843747</cx:pt>
          <cx:pt idx="1025">-0.02162333922068255</cx:pt>
          <cx:pt idx="1026">-0.031028929218954251</cx:pt>
          <cx:pt idx="1027">-0.028382759599355999</cx:pt>
          <cx:pt idx="1028">-0.034824394493826002</cx:pt>
          <cx:pt idx="1029">-0.025304767841463498</cx:pt>
          <cx:pt idx="1030">-0.022414393757888874</cx:pt>
          <cx:pt idx="1031">-0.014267442032655925</cx:pt>
          <cx:pt idx="1032">-0.015754944679739376</cx:pt>
          <cx:pt idx="1033">-0.0101649383145793</cx:pt>
          <cx:pt idx="1034">-0.0031332653880906001</cx:pt>
          <cx:pt idx="1035">-0.00017745853053396251</cx:pt>
          <cx:pt idx="1036">-3.2063530963556252e-05</cx:pt>
          <cx:pt idx="1037">6.9528739278627995e-05</cx:pt>
          <cx:pt idx="1038">0.00012298706298447074</cx:pt>
          <cx:pt idx="1039">-3.3039833174069003e-05</cx:pt>
          <cx:pt idx="1040">0.0019580485048078049</cx:pt>
          <cx:pt idx="1041">0.0072113387751565998</cx:pt>
          <cx:pt idx="1042">-0.010159241223598025</cx:pt>
          <cx:pt idx="1043">-0.028755009671932501</cx:pt>
          <cx:pt idx="1044">-0.029337254798577749</cx:pt>
          <cx:pt idx="1045">-0.0503416916704095</cx:pt>
          <cx:pt idx="1046">-0.064549095962025502</cx:pt>
          <cx:pt idx="1047">-0.053842658351745253</cx:pt>
          <cx:pt idx="1048">-0.034068265672312498</cx:pt>
          <cx:pt idx="1049">0.0030441639548102499</cx:pt>
          <cx:pt idx="1050">0.061245329736580499</cx:pt>
          <cx:pt idx="1051">0.0653400112226485</cx:pt>
          <cx:pt idx="1052">0.021418012204352674</cx:pt>
          <cx:pt idx="1053">-0.0296898182744775</cx:pt>
          <cx:pt idx="1054">-0.025168818013154751</cx:pt>
          <cx:pt idx="1055">-0.0312386131092195</cx:pt>
          <cx:pt idx="1056">-0.033660381073277748</cx:pt>
          <cx:pt idx="1057">-0.032268596748868249</cx:pt>
          <cx:pt idx="1058">-0.025794322863744501</cx:pt>
          <cx:pt idx="1059">-0.015695408537416376</cx:pt>
          <cx:pt idx="1060">-0.01355747165446745</cx:pt>
          <cx:pt idx="1061">-0.0096337151759676998</cx:pt>
          <cx:pt idx="1062">-0.0020200050612077</cx:pt>
          <cx:pt idx="1063">-0.00013252325550632875</cx:pt>
          <cx:pt idx="1064">-2.1494261904451324e-05</cx:pt>
          <cx:pt idx="1065">-1.4858324737285974e-06</cx:pt>
          <cx:pt idx="1066">-0.00016140469800452601</cx:pt>
          <cx:pt idx="1067">0.00028732286924858252</cx:pt>
          <cx:pt idx="1068">0.0010946205372775299</cx:pt>
          <cx:pt idx="1069">-0.0013582782206555326</cx:pt>
          <cx:pt idx="1070">-0.021917539026948974</cx:pt>
          <cx:pt idx="1071">-0.033233293211270998</cx:pt>
          <cx:pt idx="1072">-0.03667982857204375</cx:pt>
          <cx:pt idx="1073">-0.049811068098410252</cx:pt>
          <cx:pt idx="1074">-0.043989435075949997</cx:pt>
          <cx:pt idx="1075">0.010169345608026801</cx:pt>
          <cx:pt idx="1076">0.020098366572768325</cx:pt>
          <cx:pt idx="1077">0.0354246909376855</cx:pt>
          <cx:pt idx="1078">0.075647498278435754</cx:pt>
          <cx:pt idx="1079">0.034476803783905503</cx:pt>
          <cx:pt idx="1080">-0.02979812514824725</cx:pt>
          <cx:pt idx="1081">-0.033151124520866999</cx:pt>
          <cx:pt idx="1082">-0.021539059726427525</cx:pt>
          <cx:pt idx="1083">-0.027299962329085499</cx:pt>
        </cx:lvl>
      </cx:numDim>
    </cx:data>
    <cx:data id="49">
      <cx:numDim type="val">
        <cx:f>Sheet2!$AX$1:$AX$1084</cx:f>
        <cx:lvl ptCount="1084" formatCode="G/通用格式">
          <cx:pt idx="0">0.00089474273177180105</cx:pt>
          <cx:pt idx="1">-3.9473719676146998e-05</cx:pt>
          <cx:pt idx="2">0.00025381935909362801</cx:pt>
          <cx:pt idx="3">-0.00092315144916010102</cx:pt>
          <cx:pt idx="4">4.28918961135647e-05</cx:pt>
          <cx:pt idx="5">7.32957244719127e-05</cx:pt>
          <cx:pt idx="6">8.5621999938703601e-05</cx:pt>
          <cx:pt idx="7">-0.00061412035085570604</cx:pt>
          <cx:pt idx="8">0.00039219293047902697</cx:pt>
          <cx:pt idx="9">0.00033229865218301199</cx:pt>
          <cx:pt idx="10">-0.00027577294113223001</cx:pt>
          <cx:pt idx="11">-0.00031427647891057699</cx:pt>
          <cx:pt idx="12">0.00059265209583398099</cx:pt>
          <cx:pt idx="13">-0.00049940136011198896</cx:pt>
          <cx:pt idx="14">0.00055134741057215103</cx:pt>
          <cx:pt idx="15">8.5593811238931505e-05</cx:pt>
          <cx:pt idx="16">-0.000568969512944967</cx:pt>
          <cx:pt idx="17">-7.2768145635026599e-05</cx:pt>
          <cx:pt idx="18">-6.70475895509496e-05</cx:pt>
          <cx:pt idx="19">-0.000176197410752443</cx:pt>
          <cx:pt idx="20">-0.000340109606104007</cx:pt>
          <cx:pt idx="21">-0.00053528933707711697</cx:pt>
          <cx:pt idx="22">0.00038699322989677298</cx:pt>
          <cx:pt idx="23">0.00018271346289223101</cx:pt>
          <cx:pt idx="24">0.00050808370076197297</cx:pt>
          <cx:pt idx="25">-0.00047441959901042499</cx:pt>
          <cx:pt idx="26">-0.00033474613169945697</cx:pt>
          <cx:pt idx="27">0.00097104237924705897</cx:pt>
          <cx:pt idx="28">-0.000113553640092316</cx:pt>
          <cx:pt idx="29">0.00038354269931544698</cx:pt>
          <cx:pt idx="30">-0.00134821862577823</cx:pt>
          <cx:pt idx="31">-0.00084544489827951901</cx:pt>
          <cx:pt idx="32">-0.00022324191244383501</cx:pt>
          <cx:pt idx="33">-0.00024139151930809</cx:pt>
          <cx:pt idx="34">0.00030985449237719498</cx:pt>
          <cx:pt idx="35">-0.00019529459703248201</cx:pt>
          <cx:pt idx="36">0.00032527710581869301</cx:pt>
          <cx:pt idx="37">-0.00026481255753153002</cx:pt>
          <cx:pt idx="38">0.00023190246744682599</cx:pt>
          <cx:pt idx="39">0.00013104397928525701</cx:pt>
          <cx:pt idx="40">-0.00033146434965487901</cx:pt>
          <cx:pt idx="41">-0.000112379896190736</cx:pt>
          <cx:pt idx="42">-0.00014033878403963001</cx:pt>
          <cx:pt idx="43">0.000388397030285638</cx:pt>
          <cx:pt idx="44">-0.00056264619593977903</cx:pt>
          <cx:pt idx="45">-2.2969238776009202e-05</cx:pt>
          <cx:pt idx="46">-0.00027931267118232298</cx:pt>
          <cx:pt idx="47">-0.0012048305120497399</cx:pt>
          <cx:pt idx="48">-0.00017506900463500801</cx:pt>
          <cx:pt idx="49">-0.00039370848662876099</cx:pt>
          <cx:pt idx="50">0.00036200788826976901</cx:pt>
          <cx:pt idx="51">-0.000530982892046848</cx:pt>
          <cx:pt idx="52">-0.00045758852319028199</cx:pt>
          <cx:pt idx="53">-0.00029020978761602002</cx:pt>
          <cx:pt idx="54">-0.00068583599328816904</cx:pt>
          <cx:pt idx="55">1.28362903382539e-05</cx:pt>
          <cx:pt idx="56">0.000134977032639674</cx:pt>
          <cx:pt idx="57">-0.00028108559268669398</cx:pt>
          <cx:pt idx="58">-7.0283199106345904e-05</cx:pt>
          <cx:pt idx="59">0.00038284353934262103</cx:pt>
          <cx:pt idx="60">0.00028405826338691998</cx:pt>
          <cx:pt idx="61">4.5776209255224697e-05</cx:pt>
          <cx:pt idx="62">-0.000386231725581207</cx:pt>
          <cx:pt idx="63">0.00037472141327344401</cx:pt>
          <cx:pt idx="64">-0.0015666316489172201</cx:pt>
          <cx:pt idx="65">-0.00325935747110453</cx:pt>
          <cx:pt idx="66">-0.0031383338195017998</cx:pt>
          <cx:pt idx="67">-0.0029287738521120901</cx:pt>
          <cx:pt idx="68">-0.00181454389728749</cx:pt>
          <cx:pt idx="69">-0.0017109196805595299</cx:pt>
          <cx:pt idx="70">-0.0036145794837177201</cx:pt>
          <cx:pt idx="71">-0.0030005449160155399</cx:pt>
          <cx:pt idx="72">-0.0039732534299954103</cx:pt>
          <cx:pt idx="73">-0.00054143498527841705</cx:pt>
          <cx:pt idx="74">0.0015167928371436401</cx:pt>
          <cx:pt idx="75">-0.00067846878743381303</cx:pt>
          <cx:pt idx="76">-0.00025658709920511099</cx:pt>
          <cx:pt idx="77">0.00026352166311386402</cx:pt>
          <cx:pt idx="78">-0.000190341051354469</cx:pt>
          <cx:pt idx="79">-0.000354293418820987</cx:pt>
          <cx:pt idx="80">0.00064718017973894001</cx:pt>
          <cx:pt idx="81">0.00014365341838216999</cx:pt>
          <cx:pt idx="82">0.00019295895096707</cx:pt>
          <cx:pt idx="83">-0.000667327008692261</cx:pt>
          <cx:pt idx="84">-1.34007403718381e-05</cx:pt>
          <cx:pt idx="85">-0.00065941390057622804</cx:pt>
          <cx:pt idx="86">0.00105924870519384</cx:pt>
          <cx:pt idx="87">-6.8020931513341603e-05</cx:pt>
          <cx:pt idx="88">9.3697643248934296e-05</cx:pt>
          <cx:pt idx="89">0.00017501343059915099</cx:pt>
          <cx:pt idx="90">9.2751811110074607e-05</cx:pt>
          <cx:pt idx="91">-0.00052843964390089995</cx:pt>
          <cx:pt idx="92">-0.00036139167022459498</cx:pt>
          <cx:pt idx="93">-0.0060354326966662597</cx:pt>
          <cx:pt idx="94">-0.0085764073097679902</cx:pt>
          <cx:pt idx="95">-0.0144573590512739</cx:pt>
          <cx:pt idx="96">-0.0010608098975128501</cx:pt>
          <cx:pt idx="97">0.00304222070711596</cx:pt>
          <cx:pt idx="98">-0.0095668915501270005</cx:pt>
          <cx:pt idx="99">-0.018189462335862501</cx:pt>
          <cx:pt idx="100">-0.0262904560851903</cx:pt>
          <cx:pt idx="101">-0.026037577226407899</cx:pt>
          <cx:pt idx="102">-0.0151137201870936</cx:pt>
          <cx:pt idx="103">-0.0124914561011263</cx:pt>
          <cx:pt idx="104">-0.00045144524848367599</cx:pt>
          <cx:pt idx="105">-0.00082595151392321096</cx:pt>
          <cx:pt idx="106">-0.0032821082076658899</cx:pt>
          <cx:pt idx="107">0.00067791981520962</cx:pt>
          <cx:pt idx="108">0.0017352420402117299</cx:pt>
          <cx:pt idx="109">-0.00033957965708135901</cx:pt>
          <cx:pt idx="110">1.7134838275133399e-05</cx:pt>
          <cx:pt idx="111">-0.00050762973892670097</cx:pt>
          <cx:pt idx="112">-0.000220297511653802</cx:pt>
          <cx:pt idx="113">0.00049888299604612901</cx:pt>
          <cx:pt idx="114">-0.00043065886070471702</cx:pt>
          <cx:pt idx="115">0.0011314305343014001</cx:pt>
          <cx:pt idx="116">0.00152032278970395</cx:pt>
          <cx:pt idx="117">-0.0030950939315467301</cx:pt>
          <cx:pt idx="118">-0.00662018535595707</cx:pt>
          <cx:pt idx="119">-0.0076795260655878701</cx:pt>
          <cx:pt idx="120">-0.0069549753622353497</cx:pt>
          <cx:pt idx="121">0.010038233824914601</cx:pt>
          <cx:pt idx="122">0.00994521797586519</cx:pt>
          <cx:pt idx="123">0.038672109222059999</cx:pt>
          <cx:pt idx="124">0.032755986138080999</cx:pt>
          <cx:pt idx="125">0.0020850100505117198</cx:pt>
          <cx:pt idx="126">0.0088093744114535605</cx:pt>
          <cx:pt idx="127">0.0097662252515421308</cx:pt>
          <cx:pt idx="128">0.0105773688406572</cx:pt>
          <cx:pt idx="129">0.00089472542126088899</cx:pt>
          <cx:pt idx="130">-0.00136033219402568</cx:pt>
          <cx:pt idx="131">-0.0069423915139701902</cx:pt>
          <cx:pt idx="132">-0.0132663531801121</cx:pt>
          <cx:pt idx="133">0.0141009253763302</cx:pt>
          <cx:pt idx="134">0.0059721572749755498</cx:pt>
          <cx:pt idx="135">0.00136580282980092</cx:pt>
          <cx:pt idx="136">0.010210765025280901</cx:pt>
          <cx:pt idx="137">0.00374500994418785</cx:pt>
          <cx:pt idx="138">0.00089942804480394405</cx:pt>
          <cx:pt idx="139">0.000169112814337507</cx:pt>
          <cx:pt idx="140">-0.000329868485092077</cx:pt>
          <cx:pt idx="141">0.000407929986077359</cx:pt>
          <cx:pt idx="142">0.00037013237708763999</cx:pt>
          <cx:pt idx="143">0.0014116976721886101</cx:pt>
          <cx:pt idx="144">0.00101369129179509</cx:pt>
          <cx:pt idx="145">-0.0016928924343835099</cx:pt>
          <cx:pt idx="146">-0.0035528858633893001</cx:pt>
          <cx:pt idx="147">-0.00035729649825496501</cx:pt>
          <cx:pt idx="148">0.011352184402678701</cx:pt>
          <cx:pt idx="149">0.038246187202225897</cx:pt>
          <cx:pt idx="150">0.032944540487328797</cx:pt>
          <cx:pt idx="151">0.026189099172162101</cx:pt>
          <cx:pt idx="152">-0.0030507827243005299</cx:pt>
          <cx:pt idx="153">-0.029136039334637098</cx:pt>
          <cx:pt idx="154">-0.020594380014017599</cx:pt>
          <cx:pt idx="155">-0.0148558128935049</cx:pt>
          <cx:pt idx="156">0.0090628271220878596</cx:pt>
          <cx:pt idx="157">0.021289779093786401</cx:pt>
          <cx:pt idx="158">0.0105121215682923</cx:pt>
          <cx:pt idx="159">0.0091124997475234195</cx:pt>
          <cx:pt idx="160">0.0050751181554439997</cx:pt>
          <cx:pt idx="161">0.0019499396114331499</cx:pt>
          <cx:pt idx="162">0.0014444450380727599</cx:pt>
          <cx:pt idx="163">-0.00173042767729213</cx:pt>
          <cx:pt idx="164">0.0030626185608967002</cx:pt>
          <cx:pt idx="165">0.0073238785904595803</cx:pt>
          <cx:pt idx="166">0.00114804001980267</cx:pt>
          <cx:pt idx="167">-0.00026957231543909399</cx:pt>
          <cx:pt idx="168">-0.00023343783489652799</cx:pt>
          <cx:pt idx="169">-0.000399568803432372</cx:pt>
          <cx:pt idx="170">0.0016052693040598</cx:pt>
          <cx:pt idx="171">-0.0016315776037073399</cx:pt>
          <cx:pt idx="172">-0.00031199357847670999</cx:pt>
          <cx:pt idx="173">0.0080300451640961494</cx:pt>
          <cx:pt idx="174">0.0057944859572147001</cx:pt>
          <cx:pt idx="175">0.0111310361317845</cx:pt>
          <cx:pt idx="176">0.026995075648416599</cx:pt>
          <cx:pt idx="177">0.031103291489095301</cx:pt>
          <cx:pt idx="178">0.018606547946839701</cx:pt>
          <cx:pt idx="179">-0.00038886357261568299</cx:pt>
          <cx:pt idx="180">-0.021216736341611898</cx:pt>
          <cx:pt idx="181">-0.011563878083871999</cx:pt>
          <cx:pt idx="182">-0.016777945723915302</cx:pt>
          <cx:pt idx="183">0.0023294539566193402</cx:pt>
          <cx:pt idx="184">0.022306028821099</cx:pt>
          <cx:pt idx="185">-0.0039876362366060699</cx:pt>
          <cx:pt idx="186">-0.0341709374616651</cx:pt>
          <cx:pt idx="187">0.0122010478957402</cx:pt>
          <cx:pt idx="188">0.0105705514622201</cx:pt>
          <cx:pt idx="189">0.0056481918059784701</cx:pt>
          <cx:pt idx="190">0.0046001103256756203</cx:pt>
          <cx:pt idx="191">0.0074361662116737403</cx:pt>
          <cx:pt idx="192">0.0062343704375160203</cx:pt>
          <cx:pt idx="193">0.0090877423997642592</cx:pt>
          <cx:pt idx="194">0.00335289915282242</cx:pt>
          <cx:pt idx="195">0.00054240564118171897</cx:pt>
          <cx:pt idx="196">0.00046415243117061501</cx:pt>
          <cx:pt idx="197">2.28989317467721e-05</cx:pt>
          <cx:pt idx="198">0.00048546367316215199</cx:pt>
          <cx:pt idx="199">-0.0016010180856377975</cx:pt>
          <cx:pt idx="200">-0.00114357166946435</cx:pt>
          <cx:pt idx="201">0.0030788459200197251</cx:pt>
          <cx:pt idx="202">0.00060385890145901754</cx:pt>
          <cx:pt idx="203">-0.0040434426430985002</cx:pt>
          <cx:pt idx="204">0.0047704716170238002</cx:pt>
          <cx:pt idx="205">0.0062365848754002001</cx:pt>
          <cx:pt idx="206">0.0019084276779107901</cx:pt>
          <cx:pt idx="207">0.00066164130314834001</cx:pt>
          <cx:pt idx="208">0.00044224732617070248</cx:pt>
          <cx:pt idx="209">-0.0023023492310614048</cx:pt>
          <cx:pt idx="210">0.00067958809171836246</cx:pt>
          <cx:pt idx="211">0.01112422417204185</cx:pt>
          <cx:pt idx="212">0.0083220184987207752</cx:pt>
          <cx:pt idx="213">0.0056542563142228499</cx:pt>
          <cx:pt idx="214">0.0016000158221138126</cx:pt>
          <cx:pt idx="215">0.0052913714353152496</cx:pt>
          <cx:pt idx="216">0.0090091738412434747</cx:pt>
          <cx:pt idx="217">0.0084334213454800248</cx:pt>
          <cx:pt idx="218">0.0036459764020460501</cx:pt>
          <cx:pt idx="219">0.0032612099592605002</cx:pt>
          <cx:pt idx="220">0.003235722641940325</cx:pt>
          <cx:pt idx="221">0.0035581468931125998</cx:pt>
          <cx:pt idx="222">0.00074558262287233255</cx:pt>
          <cx:pt idx="223">0.00011959503122158774</cx:pt>
          <cx:pt idx="224">3.7607010491766751e-05</cx:pt>
          <cx:pt idx="225">-6.4503567746853005e-05</cx:pt>
          <cx:pt idx="226">-0.00071004381585158002</cx:pt>
          <cx:pt idx="227">-0.00058874272259069004</cx:pt>
          <cx:pt idx="228">-0.0015788586093268601</cx:pt>
          <cx:pt idx="229">0.0013055620487705825</cx:pt>
          <cx:pt idx="230">0.0050313269245541754</cx:pt>
          <cx:pt idx="231">-0.00028685599167583751</cx:pt>
          <cx:pt idx="232">0.0102854855429613</cx:pt>
          <cx:pt idx="233">0.0115038611432391</cx:pt>
          <cx:pt idx="234">0.0035230322754415998</cx:pt>
          <cx:pt idx="235">-0.0010552711119420075</cx:pt>
          <cx:pt idx="236">-0.0026737707356782</cx:pt>
          <cx:pt idx="237">0.0004496287997773125</cx:pt>
          <cx:pt idx="238">0.00063615225974071002</cx:pt>
          <cx:pt idx="239">0.010286115735321601</cx:pt>
          <cx:pt idx="240">0.0028272894344231751</cx:pt>
          <cx:pt idx="241">-0.00089594128701044496</cx:pt>
          <cx:pt idx="242">0.00058242301638307251</cx:pt>
          <cx:pt idx="243">0.0050940977968789497</cx:pt>
          <cx:pt idx="244">0.0079993584012623756</cx:pt>
          <cx:pt idx="245">0.0089225744367837749</cx:pt>
          <cx:pt idx="246">0.0037655118059212252</cx:pt>
          <cx:pt idx="247">6.8328856586417994e-05</cx:pt>
          <cx:pt idx="248">0.0042522715524794504</cx:pt>
          <cx:pt idx="249">0.0048939456060162747</cx:pt>
          <cx:pt idx="250">0.00085053817668980501</cx:pt>
          <cx:pt idx="251">-1.7081211836412901e-05</cx:pt>
          <cx:pt idx="252">-0.00010847830913963549</cx:pt>
          <cx:pt idx="253">-5.9131699883653501e-05</cx:pt>
          <cx:pt idx="254">-0.00052022778367275002</cx:pt>
          <cx:pt idx="255">0.00016975255867269424</cx:pt>
          <cx:pt idx="256">-0.0042238740462766248</cx:pt>
          <cx:pt idx="257">-0.0023543320922176799</cx:pt>
          <cx:pt idx="258">0.0015122186746757875</cx:pt>
          <cx:pt idx="259">0.0013619923898454474</cx:pt>
          <cx:pt idx="260">0.010617574825592325</cx:pt>
          <cx:pt idx="261">0.013923491203284425</cx:pt>
          <cx:pt idx="262">0.0048109549581083749</cx:pt>
          <cx:pt idx="263">-0.00084788496925646245</cx:pt>
          <cx:pt idx="264">-0.0074846471543433251</cx:pt>
          <cx:pt idx="265">-0.0073207026972144252</cx:pt>
          <cx:pt idx="266">-0.00304740768452445</cx:pt>
          <cx:pt idx="267">-0.000210067832589215</cx:pt>
          <cx:pt idx="268">-0.0082295714115862006</cx:pt>
          <cx:pt idx="269">-0.0060007265496877004</cx:pt>
          <cx:pt idx="270">-0.0061456415152511754</cx:pt>
          <cx:pt idx="271">-0.0046208771143062249</cx:pt>
          <cx:pt idx="272">0.0035491699513764</cx:pt>
          <cx:pt idx="273">-0.00041577428475198501</cx:pt>
          <cx:pt idx="274">0.00087935832350851003</cx:pt>
          <cx:pt idx="275">-0.0039350911950269997</cx:pt>
          <cx:pt idx="276">0.0023610735808083649</cx:pt>
          <cx:pt idx="277">0.0015658578404675076</cx:pt>
          <cx:pt idx="278">0.00065908331501962755</cx:pt>
          <cx:pt idx="279">0.0001029297092207955</cx:pt>
          <cx:pt idx="280">3.939692015187025e-06</cx:pt>
          <cx:pt idx="281">-0.00015337723218325226</cx:pt>
          <cx:pt idx="282">-0.00088488547722137502</cx:pt>
          <cx:pt idx="283">0.0013712180371073075</cx:pt>
          <cx:pt idx="284">-0.0027667602787784752</cx:pt>
          <cx:pt idx="285">-0.0015995584865777625</cx:pt>
          <cx:pt idx="286">-0.00082936234856874748</cx:pt>
          <cx:pt idx="287">0.0073002979268398747</cx:pt>
          <cx:pt idx="288">0.014467793745707525</cx:pt>
          <cx:pt idx="289">0.010581847579017575</cx:pt>
          <cx:pt idx="290">0.0054687824667277</cx:pt>
          <cx:pt idx="291">-0.0011755557961414674</cx:pt>
          <cx:pt idx="292">-0.0023062723368010374</cx:pt>
          <cx:pt idx="293">-0.018547945845325074</cx:pt>
          <cx:pt idx="294">-0.0061480773984725996</cx:pt>
          <cx:pt idx="295">-0.0046232140239870247</cx:pt>
          <cx:pt idx="296">-0.013691575066042926</cx:pt>
          <cx:pt idx="297">-0.0045913820543889003</cx:pt>
          <cx:pt idx="298">-0.0015399002581097125</cx:pt>
          <cx:pt idx="299">-0.024082797351134701</cx:pt>
          <cx:pt idx="300">-0.00208225534235541</cx:pt>
          <cx:pt idx="301">-0.021714903605401899</cx:pt>
          <cx:pt idx="302">-0.022733571570125101</cx:pt>
          <cx:pt idx="303">-0.0175528717121686</cx:pt>
          <cx:pt idx="304">-0.00360470664941232</cx:pt>
          <cx:pt idx="305">0.0061389897725665698</cx:pt>
          <cx:pt idx="306">0.00177529818579786</cx:pt>
          <cx:pt idx="307">-8.2331621308551694e-05</cx:pt>
          <cx:pt idx="308">-0.00067018387937486002</cx:pt>
          <cx:pt idx="309">-0.00141393788977624</cx:pt>
          <cx:pt idx="310">-0.0066484104409249897</cx:pt>
          <cx:pt idx="311">-0.0060968517294959796</cx:pt>
          <cx:pt idx="312">-0.022016356350223702</cx:pt>
          <cx:pt idx="313">-0.0235311304927295</cx:pt>
          <cx:pt idx="314">-0.0015544330974916799</cx:pt>
          <cx:pt idx="315">0.029045477286041801</cx:pt>
          <cx:pt idx="316">0.041458944617696003</cx:pt>
          <cx:pt idx="317">0.040326554843045502</cx:pt>
          <cx:pt idx="318">0.0060082132372063701</cx:pt>
          <cx:pt idx="319">0.012009662310270499</cx:pt>
          <cx:pt idx="320">0.0096750939361510899</cx:pt>
          <cx:pt idx="321">-0.029941675958792002</cx:pt>
          <cx:pt idx="322">0.033226114611263499</cx:pt>
          <cx:pt idx="323">0.024003027040857199</cx:pt>
          <cx:pt idx="324">0.0028915637508571401</cx:pt>
          <cx:pt idx="325">0.047057130390362002</cx:pt>
          <cx:pt idx="326">0.020192648978869701</cx:pt>
          <cx:pt idx="327">-0.0184640536805168</cx:pt>
          <cx:pt idx="328">-0.0103056603561698</cx:pt>
          <cx:pt idx="329">-0.0057564234714929203</cx:pt>
          <cx:pt idx="330">-0.0313107467626558</cx:pt>
          <cx:pt idx="331">-0.0218718679486853</cx:pt>
          <cx:pt idx="332">-0.0051119680350281398</cx:pt>
          <cx:pt idx="333">0.0048012411401838397</cx:pt>
          <cx:pt idx="334">0.00118370241068769</cx:pt>
          <cx:pt idx="335">-0.00044203161776653</cx:pt>
          <cx:pt idx="336">-0.00022765840200701299</cx:pt>
          <cx:pt idx="337">-0.0024141478375470302</cx:pt>
          <cx:pt idx="338">-0.00379273271184827</cx:pt>
          <cx:pt idx="339">-0.019882979843204002</cx:pt>
          <cx:pt idx="340">-0.026596747739594001</cx:pt>
          <cx:pt idx="341">-0.016458633244321699</cx:pt>
          <cx:pt idx="342">0.0069271294838279202</cx:pt>
          <cx:pt idx="343">0.018568836774263998</cx:pt>
          <cx:pt idx="344">0.018279207491576199</cx:pt>
          <cx:pt idx="345">0.024483869111813099</cx:pt>
          <cx:pt idx="346">0.056754892396569202</cx:pt>
          <cx:pt idx="347">0.048758526498864398</cx:pt>
          <cx:pt idx="348">0.050840061184438803</cx:pt>
          <cx:pt idx="349">0.053470072404041599</cx:pt>
          <cx:pt idx="350">0.058935221365829703</cx:pt>
          <cx:pt idx="351">0.035208229398692198</cx:pt>
          <cx:pt idx="352">0.0041586956158440602</cx:pt>
          <cx:pt idx="353">0.027868724761922301</cx:pt>
          <cx:pt idx="354">0.059771483100971801</cx:pt>
          <cx:pt idx="355">0.0066235697298280497</cx:pt>
          <cx:pt idx="356">-0.00630186830589543</cx:pt>
          <cx:pt idx="357">-0.013740984762289099</cx:pt>
          <cx:pt idx="358">-0.025167312998377801</cx:pt>
          <cx:pt idx="359">-0.017281862456702199</cx:pt>
          <cx:pt idx="360">-0.0152222678066353</cx:pt>
          <cx:pt idx="361">-0.0036531067639908798</cx:pt>
          <cx:pt idx="362">-3.3904092287811703e-05</cx:pt>
          <cx:pt idx="363">-0.00035692668260899399</cx:pt>
          <cx:pt idx="364">-0.00013451382869562</cx:pt>
          <cx:pt idx="365">-0.00078987596620158597</cx:pt>
          <cx:pt idx="366">-0.0035924662468439401</cx:pt>
          <cx:pt idx="367">-0.019122099150941301</cx:pt>
          <cx:pt idx="368">-0.032365097080140702</cx:pt>
          <cx:pt idx="369">-0.012383459454664699</cx:pt>
          <cx:pt idx="370">-0.0038392938604732601</cx:pt>
          <cx:pt idx="371">0.020934446774409501</cx:pt>
          <cx:pt idx="372">0.012128871633172699</cx:pt>
          <cx:pt idx="373">0.021156130142928099</cx:pt>
          <cx:pt idx="374">0.047416006034350103</cx:pt>
          <cx:pt idx="375">0.073179849203938094</cx:pt>
          <cx:pt idx="376">0.091809642203885503</cx:pt>
          <cx:pt idx="377">0.089442159573817306</cx:pt>
          <cx:pt idx="378">0.0334500293984741</cx:pt>
          <cx:pt idx="379">-0.0011746298852288899</cx:pt>
          <cx:pt idx="380">-0.014381288436641699</cx:pt>
          <cx:pt idx="381">0.0068943696907830497</cx:pt>
          <cx:pt idx="382">0.022379636849632401</cx:pt>
          <cx:pt idx="383">-0.0021068022517718998</cx:pt>
          <cx:pt idx="384">-0.016203589436663699</cx:pt>
          <cx:pt idx="385">-0.025093984212028301</cx:pt>
          <cx:pt idx="386">-0.0256694744132724</cx:pt>
          <cx:pt idx="387">-0.0262989466005355</cx:pt>
          <cx:pt idx="388">-0.0177959657076272</cx:pt>
          <cx:pt idx="389">-0.011604253570867199</cx:pt>
          <cx:pt idx="390">-0.0055328211945668403</cx:pt>
          <cx:pt idx="391">-0.00041602601491445601</cx:pt>
          <cx:pt idx="392">0.00054962871863784696</cx:pt>
          <cx:pt idx="393">-0.00018767250412706399</cx:pt>
          <cx:pt idx="394">-0.0026381585984786701</cx:pt>
          <cx:pt idx="395">-0.0111878547637995</cx:pt>
          <cx:pt idx="396">-0.024085595930364499</cx:pt>
          <cx:pt idx="397">-0.0152064482718836</cx:pt>
          <cx:pt idx="398">-0.0139197479390968</cx:pt>
          <cx:pt idx="399">-0.0055860831362651202</cx:pt>
          <cx:pt idx="400">-0.0081371647370978607</cx:pt>
          <cx:pt idx="401">-0.0012736073479057699</cx:pt>
          <cx:pt idx="402">0.037767417857578998</cx:pt>
          <cx:pt idx="403">0.083745325379015204</cx:pt>
          <cx:pt idx="404">0.087718692610639595</cx:pt>
          <cx:pt idx="405">0.074996865850750494</cx:pt>
          <cx:pt idx="406">0.022214819739396499</cx:pt>
          <cx:pt idx="407">-0.0036005257938245099</cx:pt>
          <cx:pt idx="408">0.0042728631848408302</cx:pt>
          <cx:pt idx="409">-0.016446058520410999</cx:pt>
          <cx:pt idx="410">0.00096696950138589995</cx:pt>
          <cx:pt idx="411">-0.022601565835520299</cx:pt>
          <cx:pt idx="412">-0.0114045744534579</cx:pt>
          <cx:pt idx="413">-0.010712368229344999</cx:pt>
          <cx:pt idx="414">-0.0094489508366536606</cx:pt>
          <cx:pt idx="415">-0.025168163542077598</cx:pt>
          <cx:pt idx="416">-0.0073754240494104898</cx:pt>
          <cx:pt idx="417">-0.0069579326097364202</cx:pt>
          <cx:pt idx="418">-0.0020023401880523402</cx:pt>
          <cx:pt idx="419">0.00073508149901921002</cx:pt>
          <cx:pt idx="420">0.00050179457712592199</cx:pt>
          <cx:pt idx="421">0.00021032181952412599</cx:pt>
          <cx:pt idx="422">0.00136325711076632</cx:pt>
          <cx:pt idx="423">-0.0071094293547769496</cx:pt>
          <cx:pt idx="424">-0.018874352438170001</cx:pt>
          <cx:pt idx="425">-0.035429795470022001</cx:pt>
          <cx:pt idx="426">-0.0441882956466359</cx:pt>
          <cx:pt idx="427">-0.044979660865342497</cx:pt>
          <cx:pt idx="428">-0.036157415993602698</cx:pt>
          <cx:pt idx="429">-0.033809605713462997</cx:pt>
          <cx:pt idx="430">0.0048490367310041896</cx:pt>
          <cx:pt idx="431">0.063540208505727697</cx:pt>
          <cx:pt idx="432">0.071222273090325403</cx:pt>
          <cx:pt idx="433">0.071443231213966701</cx:pt>
          <cx:pt idx="434">0.032343157409781803</cx:pt>
          <cx:pt idx="435">-0.0078395041490029096</cx:pt>
          <cx:pt idx="436">0.0182560949973368</cx:pt>
          <cx:pt idx="437">0.0107495879507292</cx:pt>
          <cx:pt idx="438">-0.0084879544161559004</cx:pt>
          <cx:pt idx="439">-0.017893106912132799</cx:pt>
          <cx:pt idx="440">-0.0063958212576331001</cx:pt>
          <cx:pt idx="441">0.014023786834349501</cx:pt>
          <cx:pt idx="442">0.00210963964359132</cx:pt>
          <cx:pt idx="443">0.0019929300471319398</cx:pt>
          <cx:pt idx="444">-0.000294497261548007</cx:pt>
          <cx:pt idx="445">-0.0047757839495859902</cx:pt>
          <cx:pt idx="446">-0.0010527654469623599</cx:pt>
          <cx:pt idx="447">-0.0021942182889295599</cx:pt>
          <cx:pt idx="448">0.00031814903734667999</cx:pt>
          <cx:pt idx="449">0.00047775957410109302</cx:pt>
          <cx:pt idx="450">5.9220586171901198e-05</cx:pt>
          <cx:pt idx="451">-0.00490563735820448</cx:pt>
          <cx:pt idx="452">-0.021544211120438399</cx:pt>
          <cx:pt idx="453">-0.053796192125785298</cx:pt>
          <cx:pt idx="454">-0.067322951193879196</cx:pt>
          <cx:pt idx="455">-0.049800474334412703</cx:pt>
          <cx:pt idx="456">-0.060935578531620002</cx:pt>
          <cx:pt idx="457">-0.069095317080695703</cx:pt>
          <cx:pt idx="458">-0.092963274593999695</cx:pt>
          <cx:pt idx="459">-0.058174278044002901</cx:pt>
          <cx:pt idx="460">-0.0035030202700545598</cx:pt>
          <cx:pt idx="461">0.014098381596711399</cx:pt>
          <cx:pt idx="462">-0.0035883105368053501</cx:pt>
          <cx:pt idx="463">0.0152869807174134</cx:pt>
          <cx:pt idx="464">0.022042407863355599</cx:pt>
          <cx:pt idx="465">-0.0015340935879193101</cx:pt>
          <cx:pt idx="466">0.0056240022640955296</cx:pt>
          <cx:pt idx="467">0.0027565178919258101</cx:pt>
          <cx:pt idx="468">0.00234512059204819</cx:pt>
          <cx:pt idx="469">0.00272318302812323</cx:pt>
          <cx:pt idx="470">0.00054262167976729797</cx:pt>
          <cx:pt idx="471">0.011385679222119501</cx:pt>
          <cx:pt idx="472">-0.00064160418747157997</cx:pt>
          <cx:pt idx="473">-0.0132149226260877</cx:pt>
          <cx:pt idx="474">-0.0103488322379904</cx:pt>
          <cx:pt idx="475">-0.0046733617311829501</cx:pt>
          <cx:pt idx="476">0.00020679398928212701</cx:pt>
          <cx:pt idx="477">-2.8410048683045799e-05</cx:pt>
          <cx:pt idx="478">-0.00088973851189458504</cx:pt>
          <cx:pt idx="479">0.00093554971625955496</cx:pt>
          <cx:pt idx="480">-0.0150572166875925</cx:pt>
          <cx:pt idx="481">-0.034504501427669899</cx:pt>
          <cx:pt idx="482">-0.045231326049336301</cx:pt>
          <cx:pt idx="483">-0.074436332386503906</cx:pt>
          <cx:pt idx="484">-0.064451253359506702</cx:pt>
          <cx:pt idx="485">-0.068201442028566803</cx:pt>
          <cx:pt idx="486">-0.10929617007530699</cx:pt>
          <cx:pt idx="487">-0.118048974963508</cx:pt>
          <cx:pt idx="488">-0.090429403228466904</cx:pt>
          <cx:pt idx="489">-0.068401428614210294</cx:pt>
          <cx:pt idx="490">-0.027023031365360699</cx:pt>
          <cx:pt idx="491">0.0089093324115723793</cx:pt>
          <cx:pt idx="492">-0.00317147268597659</cx:pt>
          <cx:pt idx="493">-0.019718000484067601</cx:pt>
          <cx:pt idx="494">-0.0115774161064989</cx:pt>
          <cx:pt idx="495">0.0148501306138879</cx:pt>
          <cx:pt idx="496">0.0166227228156734</cx:pt>
          <cx:pt idx="497">0.0022885053281495702</cx:pt>
          <cx:pt idx="498">-1.50818322001295e-05</cx:pt>
          <cx:pt idx="499">0.0125260323327264</cx:pt>
          <cx:pt idx="500">0.000521818086036318</cx:pt>
          <cx:pt idx="501">-0.0094090335306107192</cx:pt>
          <cx:pt idx="502">-0.0027078864694619498</cx:pt>
          <cx:pt idx="503">-0.000421049455303591</cx:pt>
          <cx:pt idx="504">-0.00070952318241401704</cx:pt>
          <cx:pt idx="505">-0.00048028726343878601</cx:pt>
          <cx:pt idx="506">-0.00102378570294485</cx:pt>
          <cx:pt idx="507">0.00145942328118288</cx:pt>
          <cx:pt idx="508">0.00188585178689437</cx:pt>
          <cx:pt idx="509">-0.0031001136841841801</cx:pt>
          <cx:pt idx="510">-0.0149184150078241</cx:pt>
          <cx:pt idx="511">-0.049103592634574797</cx:pt>
          <cx:pt idx="512">-0.069770332954636</cx:pt>
          <cx:pt idx="513">-0.064889883813022298</cx:pt>
          <cx:pt idx="514">-0.054191159003363402</cx:pt>
          <cx:pt idx="515">-0.058108874402215099</cx:pt>
          <cx:pt idx="516">-0.079571425719525496</cx:pt>
          <cx:pt idx="517">-0.053731444049560803</cx:pt>
          <cx:pt idx="518">-0.051887335761000998</cx:pt>
          <cx:pt idx="519">-0.040236563233937497</cx:pt>
          <cx:pt idx="520">-0.013407109371679099</cx:pt>
          <cx:pt idx="521">-0.023158803533578</cx:pt>
          <cx:pt idx="522">-0.033054613112746198</cx:pt>
          <cx:pt idx="523">0.029666023539587302</cx:pt>
          <cx:pt idx="524">0.012062373330723899</cx:pt>
          <cx:pt idx="525">-0.0147389826050954</cx:pt>
          <cx:pt idx="526">-0.0107544325298737</cx:pt>
          <cx:pt idx="527">0.0066539106770113904</cx:pt>
          <cx:pt idx="528">0.0020664962022309899</cx:pt>
          <cx:pt idx="529">-0.0055682639320572599</cx:pt>
          <cx:pt idx="530">-0.0011811178540019401</cx:pt>
          <cx:pt idx="531">-0.00060512450185874799</cx:pt>
          <cx:pt idx="532">-0.00027313698025748602</cx:pt>
          <cx:pt idx="533">-0.0013626674425703401</cx:pt>
          <cx:pt idx="534">-0.00027759968277625698</cx:pt>
          <cx:pt idx="535">0.0053122297111101204</cx:pt>
          <cx:pt idx="536">0.017863945194546701</cx:pt>
          <cx:pt idx="537">0.0233763613557618</cx:pt>
          <cx:pt idx="538">0.0028993361146451299</cx:pt>
          <cx:pt idx="539">-0.035674511356453997</cx:pt>
          <cx:pt idx="540">-0.041287617361917002</cx:pt>
          <cx:pt idx="541">-0.036254720547052997</cx:pt>
          <cx:pt idx="542">-0.0079020646561530593</cx:pt>
          <cx:pt idx="543">-0.0123187986310982</cx:pt>
          <cx:pt idx="544">-0.019660929195536601</cx:pt>
          <cx:pt idx="545">-0.0588901432964807</cx:pt>
          <cx:pt idx="546">-0.048157137156020803</cx:pt>
          <cx:pt idx="547">-0.033693370086308801</cx:pt>
          <cx:pt idx="548">-0.0069475063647142397</cx:pt>
          <cx:pt idx="549">-0.0199252962236902</cx:pt>
          <cx:pt idx="550">-0.012817437498279601</cx:pt>
          <cx:pt idx="551">0.0242576153132078</cx:pt>
          <cx:pt idx="552">-0.0034940860623090702</cx:pt>
          <cx:pt idx="553">-0.0085535781770312101</cx:pt>
          <cx:pt idx="554">-0.0029256045950265398</cx:pt>
          <cx:pt idx="555">0.0032382525802297098</cx:pt>
          <cx:pt idx="556">0.00024506469511689999</cx:pt>
          <cx:pt idx="557">-0.0092206523712416999</cx:pt>
          <cx:pt idx="558">-0.00128397629856109</cx:pt>
          <cx:pt idx="559">2.6515782638185301e-05</cx:pt>
          <cx:pt idx="560">-0.00038935511599116402</cx:pt>
          <cx:pt idx="561">-0.00028175214058870899</cx:pt>
          <cx:pt idx="562">-0.00014114538103914299</cx:pt>
          <cx:pt idx="563">0.00071611529261038495</cx:pt>
          <cx:pt idx="564">0.021345354652275501</cx:pt>
          <cx:pt idx="565">0.034755374680869401</cx:pt>
          <cx:pt idx="566">0.0111003814678606</cx:pt>
          <cx:pt idx="567">-0.035468911851828398</cx:pt>
          <cx:pt idx="568">-0.0082846037114982004</cx:pt>
          <cx:pt idx="569">-0.00312159391082665</cx:pt>
          <cx:pt idx="570">0.00184783170172243</cx:pt>
          <cx:pt idx="571">0.0067175480565496801</cx:pt>
          <cx:pt idx="572">-0.0120210707429785</cx:pt>
          <cx:pt idx="573">-0.016428152524964299</cx:pt>
          <cx:pt idx="574">-0.028756391315536398</cx:pt>
          <cx:pt idx="575">-0.023284122260349</cx:pt>
          <cx:pt idx="576">-0.027080325129059599</cx:pt>
          <cx:pt idx="577">-0.024474198785583601</cx:pt>
          <cx:pt idx="578">7.9305912085305097e-05</cx:pt>
          <cx:pt idx="579">0.030318872673137799</cx:pt>
          <cx:pt idx="580">0.011684877565097101</cx:pt>
          <cx:pt idx="581">0.018241426310240699</cx:pt>
          <cx:pt idx="582">0.020390653247163</cx:pt>
          <cx:pt idx="583">-0.0093636789918201298</cx:pt>
          <cx:pt idx="584">-0.0063337762935041196</cx:pt>
          <cx:pt idx="585">-0.0096003598058745296</cx:pt>
          <cx:pt idx="586">-0.0019043953232089901</cx:pt>
          <cx:pt idx="587">-0.00068307402644104996</cx:pt>
          <cx:pt idx="588">-0.00044448984086189699</cx:pt>
          <cx:pt idx="589">0.00013937826739077801</cx:pt>
          <cx:pt idx="590">0.00055628290239027997</cx:pt>
          <cx:pt idx="591">0.0046004328735154698</cx:pt>
          <cx:pt idx="592">0.026925220721441</cx:pt>
          <cx:pt idx="593">0.046910490362750898</cx:pt>
          <cx:pt idx="594">0.022587367769090198</cx:pt>
          <cx:pt idx="595">0.0053156191075263998</cx:pt>
          <cx:pt idx="596">0.016308984007616399</cx:pt>
          <cx:pt idx="597">0.0299089240418925</cx:pt>
          <cx:pt idx="598">0.0160765885141891</cx:pt>
          <cx:pt idx="599">-0.0071423732997674396</cx:pt>
          <cx:pt idx="600">-0.0068266620394271098</cx:pt>
          <cx:pt idx="601">-0.012976599294288901</cx:pt>
          <cx:pt idx="602">-0.020324144221172499</cx:pt>
          <cx:pt idx="603">0.00301568732501335</cx:pt>
          <cx:pt idx="604">-0.0056946382365110799</cx:pt>
          <cx:pt idx="605">0.0027360839983667801</cx:pt>
          <cx:pt idx="606">0.0044587074112760498</cx:pt>
          <cx:pt idx="607">0.026171437574618799</cx:pt>
          <cx:pt idx="608">0.044651226688714102</cx:pt>
          <cx:pt idx="609">0.029451119626752301</cx:pt>
          <cx:pt idx="610">-0.0029030812588438002</cx:pt>
          <cx:pt idx="611">-0.0175469901490313</cx:pt>
          <cx:pt idx="612">-0.0138479802020275</cx:pt>
          <cx:pt idx="613">-0.0069318140757616796</cx:pt>
          <cx:pt idx="614">-0.00016803758046027601</cx:pt>
          <cx:pt idx="615">-0.00014034617574639399</cx:pt>
          <cx:pt idx="616">-0.00014563146977813999</cx:pt>
          <cx:pt idx="617">0.00012763312950073101</cx:pt>
          <cx:pt idx="618">-0.00203981414634431</cx:pt>
          <cx:pt idx="619">0.00371061378723775</cx:pt>
          <cx:pt idx="620">0.0171860940063003</cx:pt>
          <cx:pt idx="621">0.023849798312998601</cx:pt>
          <cx:pt idx="622">0.0094026801640161098</cx:pt>
          <cx:pt idx="623">-0.00349792554339082</cx:pt>
          <cx:pt idx="624">0.0087405416779312399</cx:pt>
          <cx:pt idx="625">0.0076892052463916798</cx:pt>
          <cx:pt idx="626">0.0082632042980077293</cx:pt>
          <cx:pt idx="627">0.0067458630246096602</cx:pt>
          <cx:pt idx="628">-0.020566017522432201</cx:pt>
          <cx:pt idx="629">-0.0087500096402513498</cx:pt>
          <cx:pt idx="630">0.011974684701393699</cx:pt>
          <cx:pt idx="631">-0.0032942689272767601</cx:pt>
          <cx:pt idx="632">-0.0016179890739612601</cx:pt>
          <cx:pt idx="633">0.022916292709275601</cx:pt>
          <cx:pt idx="634">0.0145026847760305</cx:pt>
          <cx:pt idx="635">0.0062661223108369099</cx:pt>
          <cx:pt idx="636">0.013265270339847099</cx:pt>
          <cx:pt idx="637">-0.0059389059718633896</cx:pt>
          <cx:pt idx="638">-0.0073097556589039603</cx:pt>
          <cx:pt idx="639">-0.014471248199085299</cx:pt>
          <cx:pt idx="640">-0.0042153460458094196</cx:pt>
          <cx:pt idx="641">-0.0013520605160170301</cx:pt>
          <cx:pt idx="642">5.9224005586709901e-05</cx:pt>
          <cx:pt idx="643">-1.10034970141618e-05</cx:pt>
          <cx:pt idx="644">0.00033665335596993101</cx:pt>
          <cx:pt idx="645">6.5361024809243798e-05</cx:pt>
          <cx:pt idx="646">5.8458290066801702e-05</cx:pt>
          <cx:pt idx="647">0.0043391485638573602</cx:pt>
          <cx:pt idx="648">0.0063493276107992498</cx:pt>
          <cx:pt idx="649">0.0087840718713708202</cx:pt>
          <cx:pt idx="650">0.0079963305032178505</cx:pt>
          <cx:pt idx="651">-0.0012766432197600099</cx:pt>
          <cx:pt idx="652">0.012576299435191</cx:pt>
          <cx:pt idx="653">0.014743795255634301</cx:pt>
          <cx:pt idx="654">0.018559613940641099</cx:pt>
          <cx:pt idx="655">0.022952468797008099</cx:pt>
          <cx:pt idx="656">0.0016847584345921799</cx:pt>
          <cx:pt idx="657">0.0026754450483034101</cx:pt>
          <cx:pt idx="658">0.0102962750823708</cx:pt>
          <cx:pt idx="659">-0.0069738737947628903</cx:pt>
          <cx:pt idx="660">0.0041719012206048404</cx:pt>
          <cx:pt idx="661">-0.0023017855418362401</cx:pt>
          <cx:pt idx="662">0.0011450524518964</cx:pt>
          <cx:pt idx="663">-0.0028702062543609899</cx:pt>
          <cx:pt idx="664">0.0018337593599062601</cx:pt>
          <cx:pt idx="665">-0.0041304468429530297</cx:pt>
          <cx:pt idx="666">-0.0109481126067019</cx:pt>
          <cx:pt idx="667">-0.0070174454469932304</cx:pt>
          <cx:pt idx="668">-0.0028282631927254399</cx:pt>
          <cx:pt idx="669">-0.00111383816900891</cx:pt>
          <cx:pt idx="670">-0.00034723655620285001</cx:pt>
          <cx:pt idx="671">-0.00068651544044318503</cx:pt>
          <cx:pt idx="672">0.00034245378109007901</cx:pt>
          <cx:pt idx="673">-0.0012088387854346299</cx:pt>
          <cx:pt idx="674">0.00096361540069159896</cx:pt>
          <cx:pt idx="675">0.0026314633373922202</cx:pt>
          <cx:pt idx="676">0.0038676425379961499</cx:pt>
          <cx:pt idx="677">0.0042455387495249899</cx:pt>
          <cx:pt idx="678">-0.00029122472104174202</cx:pt>
          <cx:pt idx="679">0.016274226643075901</cx:pt>
          <cx:pt idx="680">0.021055419728702202</cx:pt>
          <cx:pt idx="681">0.032802262539117</cx:pt>
          <cx:pt idx="682">0.032233467273115601</cx:pt>
          <cx:pt idx="683">0.023631330911424799</cx:pt>
          <cx:pt idx="684">-0.00634639001389727</cx:pt>
          <cx:pt idx="685">-0.030083172107715699</cx:pt>
          <cx:pt idx="686">-0.025050179982759699</cx:pt>
          <cx:pt idx="687">-0.039027098937783201</cx:pt>
          <cx:pt idx="688">-0.0277531464276972</cx:pt>
          <cx:pt idx="689">-0.028032778395372</cx:pt>
          <cx:pt idx="690">-0.020914271306388701</cx:pt>
          <cx:pt idx="691">-0.0174342694445133</cx:pt>
          <cx:pt idx="692">0.0062296505193099099</cx:pt>
          <cx:pt idx="693">0.0030647313994468599</cx:pt>
          <cx:pt idx="694">-0.00170365377847056</cx:pt>
          <cx:pt idx="695">0.00026612149773707098</cx:pt>
          <cx:pt idx="696">-0.0023831089269761999</cx:pt>
          <cx:pt idx="697">-0.0014901971720822501</cx:pt>
          <cx:pt idx="698">-7.3528939408349305e-05</cx:pt>
          <cx:pt idx="699">0.00093851069051194497</cx:pt>
          <cx:pt idx="700">-0.00041543520695680599</cx:pt>
          <cx:pt idx="701">0.000669451147342635</cx:pt>
          <cx:pt idx="702">-0.000375736474014205</cx:pt>
          <cx:pt idx="703">-0.00033269720653593399</cx:pt>
          <cx:pt idx="704">-0.00218414584313926</cx:pt>
          <cx:pt idx="705">-0.00080213471414883504</cx:pt>
          <cx:pt idx="706">-0.0062602263772649396</cx:pt>
          <cx:pt idx="707">-0.0016133357565693901</cx:pt>
          <cx:pt idx="708">0.011433443534096499</cx:pt>
          <cx:pt idx="709">0.0114135688981123</cx:pt>
          <cx:pt idx="710">0.0146414978607728</cx:pt>
          <cx:pt idx="711">-0.00069449643764840998</cx:pt>
          <cx:pt idx="712">0.0071371027557322201</cx:pt>
          <cx:pt idx="713">0.0143328141850408</cx:pt>
          <cx:pt idx="714">0.015499564028459201</cx:pt>
          <cx:pt idx="715">-0.0039649710357954797</cx:pt>
          <cx:pt idx="716">-0.0011633700988160701</cx:pt>
          <cx:pt idx="717">0.000788683652955929</cx:pt>
          <cx:pt idx="718">-0.0098367313202386807</cx:pt>
          <cx:pt idx="719">-0.00083178762092140604</cx:pt>
          <cx:pt idx="720">0.0116796810496664</cx:pt>
          <cx:pt idx="721">0.0107133638251008</cx:pt>
          <cx:pt idx="722">0.0030602310232518901</cx:pt>
          <cx:pt idx="723">0.00213934979940983</cx:pt>
          <cx:pt idx="724">0.00131507184650026</cx:pt>
          <cx:pt idx="725">0.00011292211333255399</cx:pt>
          <cx:pt idx="726">0.00028158180360594599</cx:pt>
          <cx:pt idx="727">0.00031641821293812</cx:pt>
          <cx:pt idx="728">0.00018638151326652201</cx:pt>
          <cx:pt idx="729">-4.86526114692279e-05</cx:pt>
          <cx:pt idx="730">-0.00059270998359789396</cx:pt>
          <cx:pt idx="731">0.00025617980031378002</cx:pt>
          <cx:pt idx="732">0.00059275180163788398</cx:pt>
          <cx:pt idx="733">0.0019825500604879098</cx:pt>
          <cx:pt idx="734">0.0037057472720310302</cx:pt>
          <cx:pt idx="735">0.0078869654844005693</cx:pt>
          <cx:pt idx="736">0.0108677122761378</cx:pt>
          <cx:pt idx="737">0.0124695671060391</cx:pt>
          <cx:pt idx="738">0.0065318536459934001</cx:pt>
          <cx:pt idx="739">0.0053865380055720703</cx:pt>
          <cx:pt idx="740">0.0152168677259441</cx:pt>
          <cx:pt idx="741">0.011594062633224799</cx:pt>
          <cx:pt idx="742">0.00983056060587339</cx:pt>
          <cx:pt idx="743">0.0095508628637577999</cx:pt>
          <cx:pt idx="744">0.018466540735976599</cx:pt>
          <cx:pt idx="745">0.017863684001601699</cx:pt>
          <cx:pt idx="746">3.7330303401666397e-05</cx:pt>
          <cx:pt idx="747">-0.00782826523802037</cx:pt>
          <cx:pt idx="748">-0.00083822042770535603</cx:pt>
          <cx:pt idx="749">0.00162545301975462</cx:pt>
          <cx:pt idx="750">-0.00090452114642507804</cx:pt>
          <cx:pt idx="751">0.00018252876647543401</cx:pt>
          <cx:pt idx="752">0.000596387608276093</cx:pt>
          <cx:pt idx="753">-0.000110898173007268</cx:pt>
          <cx:pt idx="754">0.00051450256679598603</cx:pt>
          <cx:pt idx="755">-7.3269704128327997e-05</cx:pt>
          <cx:pt idx="756">0.00037224746303838999</cx:pt>
          <cx:pt idx="757">0.00013387198718451299</cx:pt>
          <cx:pt idx="758">0.00044756105754490902</cx:pt>
          <cx:pt idx="759">0.00021126896873378099</cx:pt>
          <cx:pt idx="760">-1.7258915945976099e-05</cx:pt>
          <cx:pt idx="761">-0.00020730590164206401</cx:pt>
          <cx:pt idx="762">1.7614242897562999e-05</cx:pt>
          <cx:pt idx="763">0.00075111062137739196</cx:pt>
          <cx:pt idx="764">-0.00108859108374431</cx:pt>
          <cx:pt idx="765">-0.00168245478416902</cx:pt>
          <cx:pt idx="766">-0.00258097336364252</cx:pt>
          <cx:pt idx="767">0.000278472847785983</cx:pt>
          <cx:pt idx="768">0.00097893241002747493</cx:pt>
          <cx:pt idx="769">-0.0021755251619564801</cx:pt>
          <cx:pt idx="770">0.00138511713954648</cx:pt>
          <cx:pt idx="771">0.0030796698779772301</cx:pt>
          <cx:pt idx="772">-0.00045840851622366201</cx:pt>
          <cx:pt idx="773">-0.0012955977860358201</cx:pt>
          <cx:pt idx="774">-0.00082304111958242203</cx:pt>
          <cx:pt idx="775">-0.00114639455784597</cx:pt>
          <cx:pt idx="776">-0.00092129624774543197</cx:pt>
          <cx:pt idx="777">-0.0014640946108228001</cx:pt>
          <cx:pt idx="778">-0.00118068490353794</cx:pt>
          <cx:pt idx="779">0.00028863785882132499</cx:pt>
          <cx:pt idx="780">0.000204167584406061</cx:pt>
          <cx:pt idx="781">2.7805692633207999e-05</cx:pt>
          <cx:pt idx="782">0.00049447539573211697</cx:pt>
          <cx:pt idx="783">2.93471208350591e-05</cx:pt>
          <cx:pt idx="784">-0.0016010180856377975</cx:pt>
          <cx:pt idx="785">-0.00114357166946435</cx:pt>
          <cx:pt idx="786">0.0030788459200197251</cx:pt>
          <cx:pt idx="787">0.00060385890145901754</cx:pt>
          <cx:pt idx="788">-0.0040434426430985002</cx:pt>
          <cx:pt idx="789">0.0047704716170238002</cx:pt>
          <cx:pt idx="790">0.0062365848754002001</cx:pt>
          <cx:pt idx="791">0.0019084276779107901</cx:pt>
          <cx:pt idx="792">0.00066164130314834001</cx:pt>
          <cx:pt idx="793">0.00044224732617070248</cx:pt>
          <cx:pt idx="794">-0.0023023492310614048</cx:pt>
          <cx:pt idx="795">0.00067958809171836246</cx:pt>
          <cx:pt idx="796">0.01112422417204185</cx:pt>
          <cx:pt idx="797">0.0083220184987207752</cx:pt>
          <cx:pt idx="798">0.0056542563142228499</cx:pt>
          <cx:pt idx="799">0.0016000158221138126</cx:pt>
          <cx:pt idx="800">0.0052913714353152496</cx:pt>
          <cx:pt idx="801">0.0090091738412434747</cx:pt>
          <cx:pt idx="802">0.0084334213454800248</cx:pt>
          <cx:pt idx="803">0.0036459764020460501</cx:pt>
          <cx:pt idx="804">0.0032612099592605002</cx:pt>
          <cx:pt idx="805">0.003235722641940325</cx:pt>
          <cx:pt idx="806">0.0035581468931125998</cx:pt>
          <cx:pt idx="807">0.00074558262287233255</cx:pt>
          <cx:pt idx="808">0.00011959503122158774</cx:pt>
          <cx:pt idx="809">3.7607010491766751e-05</cx:pt>
          <cx:pt idx="810">-6.4503567746853005e-05</cx:pt>
          <cx:pt idx="811">-0.00071004381585158002</cx:pt>
          <cx:pt idx="812">-0.00058874272259069004</cx:pt>
          <cx:pt idx="813">-0.0015788586093268601</cx:pt>
          <cx:pt idx="814">0.0013055620487705825</cx:pt>
          <cx:pt idx="815">0.0050313269245541754</cx:pt>
          <cx:pt idx="816">-0.00028685599167583751</cx:pt>
          <cx:pt idx="817">0.0102854855429613</cx:pt>
          <cx:pt idx="818">0.0115038611432391</cx:pt>
          <cx:pt idx="819">0.0035230322754415998</cx:pt>
          <cx:pt idx="820">-0.0010552711119420075</cx:pt>
          <cx:pt idx="821">-0.0026737707356782</cx:pt>
          <cx:pt idx="822">0.0004496287997773125</cx:pt>
          <cx:pt idx="823">0.00063615225974071002</cx:pt>
          <cx:pt idx="824">0.010286115735321601</cx:pt>
          <cx:pt idx="825">0.0028272894344231751</cx:pt>
          <cx:pt idx="826">-0.00089594128701044496</cx:pt>
          <cx:pt idx="827">0.00058242301638307251</cx:pt>
          <cx:pt idx="828">0.0050940977968789497</cx:pt>
          <cx:pt idx="829">0.0079993584012623756</cx:pt>
          <cx:pt idx="830">0.0089225744367837749</cx:pt>
          <cx:pt idx="831">0.0037655118059212252</cx:pt>
          <cx:pt idx="832">6.8328856586417994e-05</cx:pt>
          <cx:pt idx="833">0.0042522715524794504</cx:pt>
          <cx:pt idx="834">0.0048939456060162747</cx:pt>
          <cx:pt idx="835">0.00085053817668980501</cx:pt>
          <cx:pt idx="836">-1.7081211836412901e-05</cx:pt>
          <cx:pt idx="837">-0.00010847830913963549</cx:pt>
          <cx:pt idx="838">-5.9131699883653501e-05</cx:pt>
          <cx:pt idx="839">-0.00052022778367275002</cx:pt>
          <cx:pt idx="840">0.00016975255867269424</cx:pt>
          <cx:pt idx="841">-0.0042238740462766248</cx:pt>
          <cx:pt idx="842">-0.0023543320922176799</cx:pt>
          <cx:pt idx="843">0.0015122186746757875</cx:pt>
          <cx:pt idx="844">0.0013619923898454474</cx:pt>
          <cx:pt idx="845">0.010617574825592325</cx:pt>
          <cx:pt idx="846">0.013923491203284425</cx:pt>
          <cx:pt idx="847">0.0048109549581083749</cx:pt>
          <cx:pt idx="848">-0.00084788496925646245</cx:pt>
          <cx:pt idx="849">-0.0074846471543433251</cx:pt>
          <cx:pt idx="850">-0.0073207026972144252</cx:pt>
          <cx:pt idx="851">-0.00304740768452445</cx:pt>
          <cx:pt idx="852">-0.000210067832589215</cx:pt>
          <cx:pt idx="853">-0.0082295714115862006</cx:pt>
          <cx:pt idx="854">-0.0060007265496877004</cx:pt>
          <cx:pt idx="855">-0.0061456415152511754</cx:pt>
          <cx:pt idx="856">-0.0046208771143062249</cx:pt>
          <cx:pt idx="857">0.0035491699513764</cx:pt>
          <cx:pt idx="858">-0.00041577428475198501</cx:pt>
          <cx:pt idx="859">0.00087935832350851003</cx:pt>
          <cx:pt idx="860">-0.0039350911950269997</cx:pt>
          <cx:pt idx="861">0.0023610735808083649</cx:pt>
          <cx:pt idx="862">0.0015658578404675076</cx:pt>
          <cx:pt idx="863">0.00065908331501962755</cx:pt>
          <cx:pt idx="864">0.0001029297092207955</cx:pt>
          <cx:pt idx="865">3.939692015187025e-06</cx:pt>
          <cx:pt idx="866">-0.00015337723218325226</cx:pt>
          <cx:pt idx="867">-0.00088488547722137502</cx:pt>
          <cx:pt idx="868">0.0013712180371073075</cx:pt>
          <cx:pt idx="869">-0.0027667602787784752</cx:pt>
          <cx:pt idx="870">-0.0015995584865777625</cx:pt>
          <cx:pt idx="871">-0.00082936234856874748</cx:pt>
          <cx:pt idx="872">0.0073002979268398747</cx:pt>
          <cx:pt idx="873">0.014467793745707525</cx:pt>
          <cx:pt idx="874">0.010581847579017575</cx:pt>
          <cx:pt idx="875">0.0054687824667277</cx:pt>
          <cx:pt idx="876">-0.0011755557961414674</cx:pt>
          <cx:pt idx="877">-0.0023062723368010374</cx:pt>
          <cx:pt idx="878">-0.018547945845325074</cx:pt>
          <cx:pt idx="879">-0.0061480773984725996</cx:pt>
          <cx:pt idx="880">-0.0046232140239870247</cx:pt>
          <cx:pt idx="881">-0.013691575066042926</cx:pt>
          <cx:pt idx="882">-0.0045913820543889003</cx:pt>
          <cx:pt idx="883">-0.0015399002581097125</cx:pt>
          <cx:pt idx="884">-0.0016010180856377975</cx:pt>
          <cx:pt idx="885">-0.00114357166946435</cx:pt>
          <cx:pt idx="886">0.0030788459200197251</cx:pt>
          <cx:pt idx="887">0.00060385890145901754</cx:pt>
          <cx:pt idx="888">-0.0040434426430985002</cx:pt>
          <cx:pt idx="889">0.0047704716170238002</cx:pt>
          <cx:pt idx="890">0.0062365848754002001</cx:pt>
          <cx:pt idx="891">0.0019084276779107901</cx:pt>
          <cx:pt idx="892">0.00066164130314834001</cx:pt>
          <cx:pt idx="893">0.00044224732617070248</cx:pt>
          <cx:pt idx="894">-0.0023023492310614048</cx:pt>
          <cx:pt idx="895">0.00067958809171836246</cx:pt>
          <cx:pt idx="896">0.01112422417204185</cx:pt>
          <cx:pt idx="897">0.0083220184987207752</cx:pt>
          <cx:pt idx="898">0.0056542563142228499</cx:pt>
          <cx:pt idx="899">0.0016000158221138126</cx:pt>
          <cx:pt idx="900">0.0052913714353152496</cx:pt>
          <cx:pt idx="901">0.0090091738412434747</cx:pt>
          <cx:pt idx="902">0.0084334213454800248</cx:pt>
          <cx:pt idx="903">0.0036459764020460501</cx:pt>
          <cx:pt idx="904">0.0032612099592605002</cx:pt>
          <cx:pt idx="905">0.003235722641940325</cx:pt>
          <cx:pt idx="906">0.0035581468931125998</cx:pt>
          <cx:pt idx="907">0.00074558262287233255</cx:pt>
          <cx:pt idx="908">0.00011959503122158774</cx:pt>
          <cx:pt idx="909">3.7607010491766751e-05</cx:pt>
          <cx:pt idx="910">-6.4503567746853005e-05</cx:pt>
          <cx:pt idx="911">-0.00071004381585158002</cx:pt>
          <cx:pt idx="912">-0.00058874272259069004</cx:pt>
          <cx:pt idx="913">-0.0015788586093268601</cx:pt>
          <cx:pt idx="914">0.0013055620487705825</cx:pt>
          <cx:pt idx="915">0.0050313269245541754</cx:pt>
          <cx:pt idx="916">-0.00028685599167583751</cx:pt>
          <cx:pt idx="917">0.0102854855429613</cx:pt>
          <cx:pt idx="918">0.0115038611432391</cx:pt>
          <cx:pt idx="919">0.0035230322754415998</cx:pt>
          <cx:pt idx="920">-0.0010552711119420075</cx:pt>
          <cx:pt idx="921">-0.0026737707356782</cx:pt>
          <cx:pt idx="922">0.0004496287997773125</cx:pt>
          <cx:pt idx="923">0.00063615225974071002</cx:pt>
          <cx:pt idx="924">0.010286115735321601</cx:pt>
          <cx:pt idx="925">0.0028272894344231751</cx:pt>
          <cx:pt idx="926">-0.00089594128701044496</cx:pt>
          <cx:pt idx="927">0.00058242301638307251</cx:pt>
          <cx:pt idx="928">0.0050940977968789497</cx:pt>
          <cx:pt idx="929">0.0079993584012623756</cx:pt>
          <cx:pt idx="930">0.0089225744367837749</cx:pt>
          <cx:pt idx="931">0.0037655118059212252</cx:pt>
          <cx:pt idx="932">6.8328856586417994e-05</cx:pt>
          <cx:pt idx="933">0.0042522715524794504</cx:pt>
          <cx:pt idx="934">0.0048939456060162747</cx:pt>
          <cx:pt idx="935">0.00085053817668980501</cx:pt>
          <cx:pt idx="936">-1.7081211836412901e-05</cx:pt>
          <cx:pt idx="937">-0.00010847830913963549</cx:pt>
          <cx:pt idx="938">-5.9131699883653501e-05</cx:pt>
          <cx:pt idx="939">-0.00052022778367275002</cx:pt>
          <cx:pt idx="940">0.00016975255867269424</cx:pt>
          <cx:pt idx="941">-0.0042238740462766248</cx:pt>
          <cx:pt idx="942">-0.0023543320922176799</cx:pt>
          <cx:pt idx="943">0.0015122186746757875</cx:pt>
          <cx:pt idx="944">0.0013619923898454474</cx:pt>
          <cx:pt idx="945">0.010617574825592325</cx:pt>
          <cx:pt idx="946">0.013923491203284425</cx:pt>
          <cx:pt idx="947">0.0048109549581083749</cx:pt>
          <cx:pt idx="948">-0.00084788496925646245</cx:pt>
          <cx:pt idx="949">-0.0074846471543433251</cx:pt>
          <cx:pt idx="950">-0.0073207026972144252</cx:pt>
          <cx:pt idx="951">-0.00304740768452445</cx:pt>
          <cx:pt idx="952">-0.000210067832589215</cx:pt>
          <cx:pt idx="953">-0.0082295714115862006</cx:pt>
          <cx:pt idx="954">-0.0060007265496877004</cx:pt>
          <cx:pt idx="955">-0.0061456415152511754</cx:pt>
          <cx:pt idx="956">-0.0046208771143062249</cx:pt>
          <cx:pt idx="957">0.0035491699513764</cx:pt>
          <cx:pt idx="958">-0.00041577428475198501</cx:pt>
          <cx:pt idx="959">0.00087935832350851003</cx:pt>
          <cx:pt idx="960">-0.0039350911950269997</cx:pt>
          <cx:pt idx="961">0.0023610735808083649</cx:pt>
          <cx:pt idx="962">0.0015658578404675076</cx:pt>
          <cx:pt idx="963">0.00065908331501962755</cx:pt>
          <cx:pt idx="964">0.0001029297092207955</cx:pt>
          <cx:pt idx="965">3.939692015187025e-06</cx:pt>
          <cx:pt idx="966">-0.00015337723218325226</cx:pt>
          <cx:pt idx="967">-0.00088488547722137502</cx:pt>
          <cx:pt idx="968">0.0013712180371073075</cx:pt>
          <cx:pt idx="969">-0.0027667602787784752</cx:pt>
          <cx:pt idx="970">-0.0015995584865777625</cx:pt>
          <cx:pt idx="971">-0.00082936234856874748</cx:pt>
          <cx:pt idx="972">0.0073002979268398747</cx:pt>
          <cx:pt idx="973">0.014467793745707525</cx:pt>
          <cx:pt idx="974">0.010581847579017575</cx:pt>
          <cx:pt idx="975">0.0054687824667277</cx:pt>
          <cx:pt idx="976">-0.0011755557961414674</cx:pt>
          <cx:pt idx="977">-0.0023062723368010374</cx:pt>
          <cx:pt idx="978">-0.018547945845325074</cx:pt>
          <cx:pt idx="979">-0.0061480773984725996</cx:pt>
          <cx:pt idx="980">-0.0046232140239870247</cx:pt>
          <cx:pt idx="981">-0.013691575066042926</cx:pt>
          <cx:pt idx="982">-0.0045913820543889003</cx:pt>
          <cx:pt idx="983">-0.0015399002581097125</cx:pt>
          <cx:pt idx="984">-0.0016010180856377975</cx:pt>
          <cx:pt idx="985">-0.00114357166946435</cx:pt>
          <cx:pt idx="986">0.0030788459200197251</cx:pt>
          <cx:pt idx="987">0.00060385890145901754</cx:pt>
          <cx:pt idx="988">-0.0040434426430985002</cx:pt>
          <cx:pt idx="989">0.0047704716170238002</cx:pt>
          <cx:pt idx="990">0.0062365848754002001</cx:pt>
          <cx:pt idx="991">0.0019084276779107901</cx:pt>
          <cx:pt idx="992">0.00066164130314834001</cx:pt>
          <cx:pt idx="993">0.00044224732617070248</cx:pt>
          <cx:pt idx="994">-0.0023023492310614048</cx:pt>
          <cx:pt idx="995">0.00067958809171836246</cx:pt>
          <cx:pt idx="996">0.01112422417204185</cx:pt>
          <cx:pt idx="997">0.0083220184987207752</cx:pt>
          <cx:pt idx="998">0.0056542563142228499</cx:pt>
          <cx:pt idx="999">0.0016000158221138126</cx:pt>
          <cx:pt idx="1000">0.0052913714353152496</cx:pt>
          <cx:pt idx="1001">0.0090091738412434747</cx:pt>
          <cx:pt idx="1002">0.0084334213454800248</cx:pt>
          <cx:pt idx="1003">0.0036459764020460501</cx:pt>
          <cx:pt idx="1004">0.0032612099592605002</cx:pt>
          <cx:pt idx="1005">0.003235722641940325</cx:pt>
          <cx:pt idx="1006">0.0035581468931125998</cx:pt>
          <cx:pt idx="1007">0.00074558262287233255</cx:pt>
          <cx:pt idx="1008">0.00011959503122158774</cx:pt>
          <cx:pt idx="1009">3.7607010491766751e-05</cx:pt>
          <cx:pt idx="1010">-6.4503567746853005e-05</cx:pt>
          <cx:pt idx="1011">-0.00071004381585158002</cx:pt>
          <cx:pt idx="1012">-0.00058874272259069004</cx:pt>
          <cx:pt idx="1013">-0.0015788586093268601</cx:pt>
          <cx:pt idx="1014">0.0013055620487705825</cx:pt>
          <cx:pt idx="1015">0.0050313269245541754</cx:pt>
          <cx:pt idx="1016">-0.00028685599167583751</cx:pt>
          <cx:pt idx="1017">0.0102854855429613</cx:pt>
          <cx:pt idx="1018">0.0115038611432391</cx:pt>
          <cx:pt idx="1019">0.0035230322754415998</cx:pt>
          <cx:pt idx="1020">-0.0010552711119420075</cx:pt>
          <cx:pt idx="1021">-0.0026737707356782</cx:pt>
          <cx:pt idx="1022">0.0004496287997773125</cx:pt>
          <cx:pt idx="1023">0.00063615225974071002</cx:pt>
          <cx:pt idx="1024">0.010286115735321601</cx:pt>
          <cx:pt idx="1025">0.0028272894344231751</cx:pt>
          <cx:pt idx="1026">-0.00089594128701044496</cx:pt>
          <cx:pt idx="1027">0.00058242301638307251</cx:pt>
          <cx:pt idx="1028">0.0050940977968789497</cx:pt>
          <cx:pt idx="1029">0.0079993584012623756</cx:pt>
          <cx:pt idx="1030">0.0089225744367837749</cx:pt>
          <cx:pt idx="1031">0.0037655118059212252</cx:pt>
          <cx:pt idx="1032">6.8328856586417994e-05</cx:pt>
          <cx:pt idx="1033">0.0042522715524794504</cx:pt>
          <cx:pt idx="1034">0.0048939456060162747</cx:pt>
          <cx:pt idx="1035">0.00085053817668980501</cx:pt>
          <cx:pt idx="1036">-1.7081211836412901e-05</cx:pt>
          <cx:pt idx="1037">-0.00010847830913963549</cx:pt>
          <cx:pt idx="1038">-5.9131699883653501e-05</cx:pt>
          <cx:pt idx="1039">-0.00052022778367275002</cx:pt>
          <cx:pt idx="1040">0.00016975255867269424</cx:pt>
          <cx:pt idx="1041">-0.0042238740462766248</cx:pt>
          <cx:pt idx="1042">-0.0023543320922176799</cx:pt>
          <cx:pt idx="1043">0.0015122186746757875</cx:pt>
          <cx:pt idx="1044">0.0013619923898454474</cx:pt>
          <cx:pt idx="1045">0.010617574825592325</cx:pt>
          <cx:pt idx="1046">0.013923491203284425</cx:pt>
          <cx:pt idx="1047">0.0048109549581083749</cx:pt>
          <cx:pt idx="1048">-0.00084788496925646245</cx:pt>
          <cx:pt idx="1049">-0.0074846471543433251</cx:pt>
          <cx:pt idx="1050">-0.0073207026972144252</cx:pt>
          <cx:pt idx="1051">-0.00304740768452445</cx:pt>
          <cx:pt idx="1052">-0.000210067832589215</cx:pt>
          <cx:pt idx="1053">-0.0082295714115862006</cx:pt>
          <cx:pt idx="1054">-0.0060007265496877004</cx:pt>
          <cx:pt idx="1055">-0.0061456415152511754</cx:pt>
          <cx:pt idx="1056">-0.0046208771143062249</cx:pt>
          <cx:pt idx="1057">0.0035491699513764</cx:pt>
          <cx:pt idx="1058">-0.00041577428475198501</cx:pt>
          <cx:pt idx="1059">0.00087935832350851003</cx:pt>
          <cx:pt idx="1060">-0.0039350911950269997</cx:pt>
          <cx:pt idx="1061">0.0023610735808083649</cx:pt>
          <cx:pt idx="1062">0.0015658578404675076</cx:pt>
          <cx:pt idx="1063">0.00065908331501962755</cx:pt>
          <cx:pt idx="1064">0.0001029297092207955</cx:pt>
          <cx:pt idx="1065">3.939692015187025e-06</cx:pt>
          <cx:pt idx="1066">-0.00015337723218325226</cx:pt>
          <cx:pt idx="1067">-0.00088488547722137502</cx:pt>
          <cx:pt idx="1068">0.0013712180371073075</cx:pt>
          <cx:pt idx="1069">-0.0027667602787784752</cx:pt>
          <cx:pt idx="1070">-0.0015995584865777625</cx:pt>
          <cx:pt idx="1071">-0.00082936234856874748</cx:pt>
          <cx:pt idx="1072">0.0073002979268398747</cx:pt>
          <cx:pt idx="1073">0.014467793745707525</cx:pt>
          <cx:pt idx="1074">0.010581847579017575</cx:pt>
          <cx:pt idx="1075">0.0054687824667277</cx:pt>
          <cx:pt idx="1076">-0.0011755557961414674</cx:pt>
          <cx:pt idx="1077">-0.0023062723368010374</cx:pt>
          <cx:pt idx="1078">-0.018547945845325074</cx:pt>
          <cx:pt idx="1079">-0.0061480773984725996</cx:pt>
          <cx:pt idx="1080">-0.0046232140239870247</cx:pt>
          <cx:pt idx="1081">-0.013691575066042926</cx:pt>
          <cx:pt idx="1082">-0.0045913820543889003</cx:pt>
          <cx:pt idx="1083">-0.0015399002581097125</cx:pt>
        </cx:lvl>
      </cx:numDim>
    </cx:data>
    <cx:data id="50">
      <cx:numDim type="val">
        <cx:f>Sheet2!$AY$1:$AY$1084</cx:f>
        <cx:lvl ptCount="1084" formatCode="0.00E+00">
          <cx:pt idx="0">-5.6985568466653603e-05</cx:pt>
          <cx:pt idx="1">-0.00051858392286758203</cx:pt>
          <cx:pt idx="2">9.03603508957554e-05</cx:pt>
          <cx:pt idx="3">-0.00022572943659472099</cx:pt>
          <cx:pt idx="4">-0.0011408011184642899</cx:pt>
          <cx:pt idx="5">-0.000473602035214889</cx:pt>
          <cx:pt idx="6">-0.00062399134925421199</cx:pt>
          <cx:pt idx="7">-0.00099812220418950097</cx:pt>
          <cx:pt idx="8">-0.00015915207150788601</cx:pt>
          <cx:pt idx="9">-0.00042966732419532201</cx:pt>
          <cx:pt idx="10">0.00028291284100900302</cx:pt>
          <cx:pt idx="11">-0.00053286086042490799</cx:pt>
          <cx:pt idx="12">-0.00043384822924068901</cx:pt>
          <cx:pt idx="13">0.00036491755751371101</cx:pt>
          <cx:pt idx="14">-0.00018227752769971501</cx:pt>
          <cx:pt idx="15">3.2673141436238701e-05</cx:pt>
          <cx:pt idx="16">-0.000115116457385541</cx:pt>
          <cx:pt idx="17">-0.00026474233264486499</cx:pt>
          <cx:pt idx="18">0.00011652551519752401</cx:pt>
          <cx:pt idx="19">0.00012116610223936199</cx:pt>
          <cx:pt idx="20">0.000119692562258237</cx:pt>
          <cx:pt idx="21">-0.00038544618142299599</cx:pt>
          <cx:pt idx="22">-0.00043671115508658198</cx:pt>
          <cx:pt idx="23">-1.3605285027631799e-05</cx:pt>
          <cx:pt idx="24">-0.000115023099177069</cx:pt>
          <cx:pt idx="25">0.00046445058913912099</cx:pt>
          <cx:pt idx="26">-8.7789040643837697e-05</cx:pt>
          <cx:pt idx="27">-0.00015564357759469401</cx:pt>
          <cx:pt idx="28">0.000346027483747628</cx:pt>
          <cx:pt idx="29">-0.00055354322074386002</cx:pt>
          <cx:pt idx="30">0.0010213696764962601</cx:pt>
          <cx:pt idx="31">-1.3144903668494301e-05</cx:pt>
          <cx:pt idx="32">-0.00019490973742434701</cx:pt>
          <cx:pt idx="33">0.00028672257844068402</cx:pt>
          <cx:pt idx="34">0.00037320937777681601</cx:pt>
          <cx:pt idx="35">0.000152719198710084</cx:pt>
          <cx:pt idx="36">-0.00079925536075652797</cx:pt>
          <cx:pt idx="37">-0.00054473108487431104</cx:pt>
          <cx:pt idx="38">-0.000169846820626876</cx:pt>
          <cx:pt idx="39">-0.00082647172983843801</cx:pt>
          <cx:pt idx="40">-0.00025270462729254102</cx:pt>
          <cx:pt idx="41">-0.00046631105690199198</cx:pt>
          <cx:pt idx="42">-0.00042316435869399298</cx:pt>
          <cx:pt idx="43">0.00020428505427961199</cx:pt>
          <cx:pt idx="44">-0.0026440681630194702</cx:pt>
          <cx:pt idx="45">-0.0011904733110861801</cx:pt>
          <cx:pt idx="46">-0.00071172068475368203</cx:pt>
          <cx:pt idx="47">-0.00091816600420485596</cx:pt>
          <cx:pt idx="48">-4.5085365921628799e-05</cx:pt>
          <cx:pt idx="49">-0.00098617986423333703</cx:pt>
          <cx:pt idx="50">0.00046900180313671998</cx:pt>
          <cx:pt idx="51">-0.00037886548895413498</cx:pt>
          <cx:pt idx="52">-0.000142653889486588</cx:pt>
          <cx:pt idx="53">-0.000285604535726319</cx:pt>
          <cx:pt idx="54">-0.00020966917358155099</cx:pt>
          <cx:pt idx="55">0.00060358031207403105</cx:pt>
          <cx:pt idx="56">-0.00012210375011422001</cx:pt>
          <cx:pt idx="57">-0.00036303100621295299</cx:pt>
          <cx:pt idx="58">0.0010624526447366</cx:pt>
          <cx:pt idx="59">-0.00062290335443439899</cx:pt>
          <cx:pt idx="60">0.00044200332084933799</cx:pt>
          <cx:pt idx="61">0.00045427083485173299</cx:pt>
          <cx:pt idx="62">-0.00044324424780472002</cx:pt>
          <cx:pt idx="63">-0.00115242665864589</cx:pt>
          <cx:pt idx="64">-0.0011114026256706601</cx:pt>
          <cx:pt idx="65">-0.00084973363889331703</cx:pt>
          <cx:pt idx="66">-0.00194227825563488</cx:pt>
          <cx:pt idx="67">-0.00338908500012202</cx:pt>
          <cx:pt idx="68">-0.0029668781444810301</cx:pt>
          <cx:pt idx="69">-0.00370107970154977</cx:pt>
          <cx:pt idx="70">-0.0052638965257758401</cx:pt>
          <cx:pt idx="71">-0.0126435003401726</cx:pt>
          <cx:pt idx="72">-0.012498761131105899</cx:pt>
          <cx:pt idx="73">-0.0063222114850618504</cx:pt>
          <cx:pt idx="74">-0.0038387211687541199</cx:pt>
          <cx:pt idx="75">-0.0052905306206616903</cx:pt>
          <cx:pt idx="76">-0.0024802619473247699</cx:pt>
          <cx:pt idx="77">-0.0018763645576217001</cx:pt>
          <cx:pt idx="78">-0.00035345511854562701</cx:pt>
          <cx:pt idx="79">-6.2049435775804603e-05</cx:pt>
          <cx:pt idx="80">-0.000302793691502925</cx:pt>
          <cx:pt idx="81">3.9367310698243999e-05</cx:pt>
          <cx:pt idx="82">-0.00045116029928772599</cx:pt>
          <cx:pt idx="83">-0.00042909889555949098</cx:pt>
          <cx:pt idx="84">-0.00056480156078967899</cx:pt>
          <cx:pt idx="85">-0.000231421882007458</cx:pt>
          <cx:pt idx="86">0.00102121709567231</cx:pt>
          <cx:pt idx="87">5.6348354896038701e-05</cx:pt>
          <cx:pt idx="88">-0.00059491512767767898</cx:pt>
          <cx:pt idx="89">0.000115953114592202</cx:pt>
          <cx:pt idx="90">0.00025353063921307599</cx:pt>
          <cx:pt idx="91">-0.0013494018669620001</cx:pt>
          <cx:pt idx="92">-0.0025878323661687498</cx:pt>
          <cx:pt idx="93">-0.00287418482972937</cx:pt>
          <cx:pt idx="94">-0.0027614060648806899</cx:pt>
          <cx:pt idx="95">-0.0091552400786934392</cx:pt>
          <cx:pt idx="96">-0.0073579514550654798</cx:pt>
          <cx:pt idx="97">-0.0091719094278361699</cx:pt>
          <cx:pt idx="98">-0.0014630964798998899</cx:pt>
          <cx:pt idx="99">0.0061979975089623803</cx:pt>
          <cx:pt idx="100">0.00227021383362016</cx:pt>
          <cx:pt idx="101">0.014251006735251599</cx:pt>
          <cx:pt idx="102">0.022425157387434801</cx:pt>
          <cx:pt idx="103">-0.0074551640303733803</cx:pt>
          <cx:pt idx="104">-0.0107196669674846</cx:pt>
          <cx:pt idx="105">0.0017198302064720401</cx:pt>
          <cx:pt idx="106">0.00442886919012268</cx:pt>
          <cx:pt idx="107">-0.000147253308349705</cx:pt>
          <cx:pt idx="108">-0.0011302567102017701</cx:pt>
          <cx:pt idx="109">-0.00016695406035410699</cx:pt>
          <cx:pt idx="110">-6.8093110557394701e-05</cx:pt>
          <cx:pt idx="111">-0.00011388648277007</cx:pt>
          <cx:pt idx="112">-0.00056562794796459405</cx:pt>
          <cx:pt idx="113">8.8491630179455402e-06</cx:pt>
          <cx:pt idx="114">0.0026153259465701499</cx:pt>
          <cx:pt idx="115">0.00044024385678513898</cx:pt>
          <cx:pt idx="116">0.00016125303807183901</cx:pt>
          <cx:pt idx="117">0.00250098981559186</cx:pt>
          <cx:pt idx="118">0.0020635270596531001</cx:pt>
          <cx:pt idx="119">0.0011546924908187701</cx:pt>
          <cx:pt idx="120">-0.0014990369694643101</cx:pt>
          <cx:pt idx="121">-0.00871505702489319</cx:pt>
          <cx:pt idx="122">-0.0106011331901421</cx:pt>
          <cx:pt idx="123">-0.00750423767818086</cx:pt>
          <cx:pt idx="124">-0.0033272408863809898</cx:pt>
          <cx:pt idx="125">0.025803411457627899</cx:pt>
          <cx:pt idx="126">0.052308637782446397</cx:pt>
          <cx:pt idx="127">0.059962924781485502</cx:pt>
          <cx:pt idx="128">0.052891457805775699</cx:pt>
          <cx:pt idx="129">0.0229947330981288</cx:pt>
          <cx:pt idx="130">0.022130452915670899</cx:pt>
          <cx:pt idx="131">0.0033990081263060201</cx:pt>
          <cx:pt idx="132">-0.0081714752353660401</cx:pt>
          <cx:pt idx="133">0.018976802661844198</cx:pt>
          <cx:pt idx="134">0.013435239064529101</cx:pt>
          <cx:pt idx="135">0.0059042154373625299</cx:pt>
          <cx:pt idx="136">0.00036275740778955902</cx:pt>
          <cx:pt idx="137">0.0029960419229889301</cx:pt>
          <cx:pt idx="138">0.0012333297029745601</cx:pt>
          <cx:pt idx="139">-9.5716820613061298e-05</cx:pt>
          <cx:pt idx="140">0.000350758182299289</cx:pt>
          <cx:pt idx="141">-0.00018363602181438601</cx:pt>
          <cx:pt idx="142">-0.000460094173389314</cx:pt>
          <cx:pt idx="143">0.00096026226019207299</cx:pt>
          <cx:pt idx="144">0.0020467212110643002</cx:pt>
          <cx:pt idx="145">0.0110925392504173</cx:pt>
          <cx:pt idx="146">0.0114557393740426</cx:pt>
          <cx:pt idx="147">0.0043880500283298603</cx:pt>
          <cx:pt idx="148">-0.0069293776362292902</cx:pt>
          <cx:pt idx="149">0.00099168000705733192</cx:pt>
          <cx:pt idx="150">-0.014365539850531199</cx:pt>
          <cx:pt idx="151">-0.022205564782611001</cx:pt>
          <cx:pt idx="152">-0.0148179076709785</cx:pt>
          <cx:pt idx="153">-0.0086416274975257695</cx:pt>
          <cx:pt idx="154">-0.037188979491918399</cx:pt>
          <cx:pt idx="155">-0.0379036235910373</cx:pt>
          <cx:pt idx="156">-0.056722357930416099</cx:pt>
          <cx:pt idx="157">-0.0354806354710177</cx:pt>
          <cx:pt idx="158">0.00469665759400639</cx:pt>
          <cx:pt idx="159">0.033278088464374002</cx:pt>
          <cx:pt idx="160">0.021277491054720401</cx:pt>
          <cx:pt idx="161">0.0156271315648066</cx:pt>
          <cx:pt idx="162">-0.0035731092767386499</cx:pt>
          <cx:pt idx="163">-0.0068206212637072303</cx:pt>
          <cx:pt idx="164">4.4799425305907702e-05</cx:pt>
          <cx:pt idx="165">0.0042014456736734103</cx:pt>
          <cx:pt idx="166">0.0017660487206726701</cx:pt>
          <cx:pt idx="167">0.00032923044322028802</cx:pt>
          <cx:pt idx="168">-0.00062637404884111503</cx:pt>
          <cx:pt idx="169">-0.00052230583889863202</cx:pt>
          <cx:pt idx="170">0.0012504109973242</cx:pt>
          <cx:pt idx="171">0.0030019701647785598</cx:pt>
          <cx:pt idx="172">0.0060740816887477796</cx:pt>
          <cx:pt idx="173">0.0123979882759365</cx:pt>
          <cx:pt idx="174">0.015170009167198399</cx:pt>
          <cx:pt idx="175">0.0051374179699460402</cx:pt>
          <cx:pt idx="176">0.00306185907095047</cx:pt>
          <cx:pt idx="177">0.0023041587952902002</cx:pt>
          <cx:pt idx="178">-0.032125957487549102</cx:pt>
          <cx:pt idx="179">-0.050518707625961001</cx:pt>
          <cx:pt idx="180">-0.081164694048794506</cx:pt>
          <cx:pt idx="181">-0.083753932948194401</cx:pt>
          <cx:pt idx="182">-0.062121706298936402</cx:pt>
          <cx:pt idx="183">-0.036698444458595797</cx:pt>
          <cx:pt idx="184">-0.023557281348041199</cx:pt>
          <cx:pt idx="185">0.025192585461401899</cx:pt>
          <cx:pt idx="186">0.0843530179103094</cx:pt>
          <cx:pt idx="187">0.057035603287591503</cx:pt>
          <cx:pt idx="188">0.037099362887914301</cx:pt>
          <cx:pt idx="189">-0.0061101704661208596</cx:pt>
          <cx:pt idx="190">-0.030808211051275299</cx:pt>
          <cx:pt idx="191">0.0061178147116602404</cx:pt>
          <cx:pt idx="192">0.013383917094951001</cx:pt>
          <cx:pt idx="193">0.0105981196166557</cx:pt>
          <cx:pt idx="194">0.0027408902150239801</cx:pt>
          <cx:pt idx="195">0.00068874736899166499</cx:pt>
          <cx:pt idx="196">0.00068295665733229295</cx:pt>
          <cx:pt idx="197">-0.00014333644281557399</cx:pt>
          <cx:pt idx="198">0.0040881711427421001</cx:pt>
          <cx:pt idx="199">0.0015115304962565375</cx:pt>
          <cx:pt idx="200">0.0016215107989219775</cx:pt>
          <cx:pt idx="201">-0.00071488620228752503</cx:pt>
          <cx:pt idx="202">0.00028011941250963252</cx:pt>
          <cx:pt idx="203">0.00042834566835400501</cx:pt>
          <cx:pt idx="204">-0.0034852239598529501</cx:pt>
          <cx:pt idx="205">-0.013705176426445875</cx:pt>
          <cx:pt idx="206">-0.019292345999106723</cx:pt>
          <cx:pt idx="207">-0.022195668947274701</cx:pt>
          <cx:pt idx="208">-0.016395928844303301</cx:pt>
          <cx:pt idx="209">-0.015480618333078899</cx:pt>
          <cx:pt idx="210">0.0024907278509029552</cx:pt>
          <cx:pt idx="211">0.013202604033685025</cx:pt>
          <cx:pt idx="212">0.0095012434808007754</cx:pt>
          <cx:pt idx="213">0.001505029293708215</cx:pt>
          <cx:pt idx="214">0.010820183021350824</cx:pt>
          <cx:pt idx="215">0.011808191312465525</cx:pt>
          <cx:pt idx="216">0.0046095856025136252</cx:pt>
          <cx:pt idx="217">-0.00037026306601011249</cx:pt>
          <cx:pt idx="218">-0.0059242706220529497</cx:pt>
          <cx:pt idx="219">-0.0022960664289991</cx:pt>
          <cx:pt idx="220">-0.0042379516769995998</cx:pt>
          <cx:pt idx="221">0.00035882668597891752</cx:pt>
          <cx:pt idx="222">3.897776343721075e-05</cx:pt>
          <cx:pt idx="223">0.00049854043739488497</cx:pt>
          <cx:pt idx="224">5.4035079544428248e-05</cx:pt>
          <cx:pt idx="225">-5.2414392282984e-05</cx:pt>
          <cx:pt idx="226">0.001120817554127855</cx:pt>
          <cx:pt idx="227">0.0029688888557447249</cx:pt>
          <cx:pt idx="228">0.0032470621474275751</cx:pt>
          <cx:pt idx="229">0.0016328107768366451</cx:pt>
          <cx:pt idx="230">0.00194416776696248</cx:pt>
          <cx:pt idx="231">-0.0023764165465226948</cx:pt>
          <cx:pt idx="232">-0.0086048422100626493</cx:pt>
          <cx:pt idx="233">-0.020627481141967548</cx:pt>
          <cx:pt idx="234">-0.027379829662505</cx:pt>
          <cx:pt idx="235">-0.0232528729832541</cx:pt>
          <cx:pt idx="236">-0.015046930223230925</cx:pt>
          <cx:pt idx="237">0.010239961497030076</cx:pt>
          <cx:pt idx="238">0.016214909934217502</cx:pt>
          <cx:pt idx="239">0.024453972513224877</cx:pt>
          <cx:pt idx="240">0.012378333142418501</cx:pt>
          <cx:pt idx="241">0.0045519632163487748</cx:pt>
          <cx:pt idx="242">0.0044448255820085754</cx:pt>
          <cx:pt idx="243">0.0021327217284657601</cx:pt>
          <cx:pt idx="244">-0.0085232810065598505</cx:pt>
          <cx:pt idx="245">-0.0018328339542385351</cx:pt>
          <cx:pt idx="246">-0.0045016219763925752</cx:pt>
          <cx:pt idx="247">-0.0080408075544306252</cx:pt>
          <cx:pt idx="248">-0.0059166726509015501</cx:pt>
          <cx:pt idx="249">-0.0012263997070817375</cx:pt>
          <cx:pt idx="250">0.0011514289123318224</cx:pt>
          <cx:pt idx="251">0.00016292494566221574</cx:pt>
          <cx:pt idx="252">-0.0001518787880769245</cx:pt>
          <cx:pt idx="253">0.000376649216547495</cx:pt>
          <cx:pt idx="254">0.001209328774428065</cx:pt>
          <cx:pt idx="255">0.0034686862640502</cx:pt>
          <cx:pt idx="256">0.0030246011403206249</cx:pt>
          <cx:pt idx="257">0.00048967584260891002</cx:pt>
          <cx:pt idx="258">-0.00023544938801594551</cx:pt>
          <cx:pt idx="259">-0.0071002915032108253</cx:pt>
          <cx:pt idx="260">-0.013492075061156475</cx:pt>
          <cx:pt idx="261">-0.015623385303011725</cx:pt>
          <cx:pt idx="262">-0.021588213663257274</cx:pt>
          <cx:pt idx="263">-0.018621858704256325</cx:pt>
          <cx:pt idx="264">-0.0071284396718067746</cx:pt>
          <cx:pt idx="265">0.027294541533976251</cx:pt>
          <cx:pt idx="266">0.020520813876481823</cx:pt>
          <cx:pt idx="267">0.013639528280516174</cx:pt>
          <cx:pt idx="268">0.0073159655605941499</cx:pt>
          <cx:pt idx="269">-0.0039837212827699749</cx:pt>
          <cx:pt idx="270">-0.013528338829740475</cx:pt>
          <cx:pt idx="271">-0.0064876875544466004</cx:pt>
          <cx:pt idx="272">-0.0084809028883420495</cx:pt>
          <cx:pt idx="273">-0.0070102530672233</cx:pt>
          <cx:pt idx="274">-0.0023684435717223826</cx:pt>
          <cx:pt idx="275">-0.0087311909250192242</cx:pt>
          <cx:pt idx="276">-0.003712887865949175</cx:pt>
          <cx:pt idx="277">0.00052213117271540004</cx:pt>
          <cx:pt idx="278">0.00010540739466520501</cx:pt>
          <cx:pt idx="279">-0.00092112080083460251</cx:pt>
          <cx:pt idx="280">7.2682713868397995e-05</cx:pt>
          <cx:pt idx="281">0.00028924169382710003</cx:pt>
          <cx:pt idx="282">0.001081081699944405</cx:pt>
          <cx:pt idx="283">0.0025943305697376249</cx:pt>
          <cx:pt idx="284">0.0025820661950633501</cx:pt>
          <cx:pt idx="285">-0.00085538532013527252</cx:pt>
          <cx:pt idx="286">-0.007404158873956625</cx:pt>
          <cx:pt idx="287">-0.01021697900885335</cx:pt>
          <cx:pt idx="288">-0.011086421165579299</cx:pt>
          <cx:pt idx="289">-0.0099593467254639242</cx:pt>
          <cx:pt idx="290">-0.011422871383764174</cx:pt>
          <cx:pt idx="291">-0.00065110758189630496</cx:pt>
          <cx:pt idx="292">0.012315523381588174</cx:pt>
          <cx:pt idx="293">0.0072508294570344748</cx:pt>
          <cx:pt idx="294">0.0028787483185358249</cx:pt>
          <cx:pt idx="295">-0.0099798234519630248</cx:pt>
          <cx:pt idx="296">-0.00016972068525281675</cx:pt>
          <cx:pt idx="297">-0.015015268298647926</cx:pt>
          <cx:pt idx="298">-0.0090662207776037243</cx:pt>
          <cx:pt idx="299">-0.015573677453490401</cx:pt>
          <cx:pt idx="300">-0.016958574645432899</cx:pt>
          <cx:pt idx="301">-0.025051397016027401</cx:pt>
          <cx:pt idx="302">-0.0057172472533545604</cx:pt>
          <cx:pt idx="303">0.0115543412609449</cx:pt>
          <cx:pt idx="304">0.0068947596205756502</cx:pt>
          <cx:pt idx="305">0.010932815519559999</cx:pt>
          <cx:pt idx="306">0.00179996814769234</cx:pt>
          <cx:pt idx="307">0.00055300103890656201</cx:pt>
          <cx:pt idx="308">-0.00016805491710034399</cx:pt>
          <cx:pt idx="309">0.0013764337249869999</cx:pt>
          <cx:pt idx="310">0.0035935263429213802</cx:pt>
          <cx:pt idx="311">0.0062283456296306</cx:pt>
          <cx:pt idx="312">0.0089085587384980392</cx:pt>
          <cx:pt idx="313">-0.00609792876107439</cx:pt>
          <cx:pt idx="314">-0.0174194709455157</cx:pt>
          <cx:pt idx="315">-0.02097890736701</cx:pt>
          <cx:pt idx="316">-0.0269985628908837</cx:pt>
          <cx:pt idx="317">-0.050756804065016897</cx:pt>
          <cx:pt idx="318">-0.0352467219152705</cx:pt>
          <cx:pt idx="319">0.0067608960371259496</cx:pt>
          <cx:pt idx="320">-0.045480509759236301</cx:pt>
          <cx:pt idx="321">-0.079623241230589198</cx:pt>
          <cx:pt idx="322">-0.075888255398924298</cx:pt>
          <cx:pt idx="323">-0.044376266977456398</cx:pt>
          <cx:pt idx="324">0.015761733306850299</cx:pt>
          <cx:pt idx="325">-0.0025410464179162402</cx:pt>
          <cx:pt idx="326">0.033337018783708199</cx:pt>
          <cx:pt idx="327">-0.0025327553548862899</cx:pt>
          <cx:pt idx="328">-0.00671071109642491</cx:pt>
          <cx:pt idx="329">-0.026594492803065702</cx:pt>
          <cx:pt idx="330">0.011625516080438001</cx:pt>
          <cx:pt idx="331">0.031255339048469798</cx:pt>
          <cx:pt idx="332">0.025758225706981601</cx:pt>
          <cx:pt idx="333">0.016069218996072401</cx:pt>
          <cx:pt idx="334">0.0114655390594174</cx:pt>
          <cx:pt idx="335">0.00064790189047254801</cx:pt>
          <cx:pt idx="336">-0.00086965904521858002</cx:pt>
          <cx:pt idx="337">0.0010161097805195501</cx:pt>
          <cx:pt idx="338">0.0028508460066221201</cx:pt>
          <cx:pt idx="339">0.0053841777543676599</cx:pt>
          <cx:pt idx="340">0.0090044570430775506</cx:pt>
          <cx:pt idx="341">-0.012159659281206501</cx:pt>
          <cx:pt idx="342">-0.0166517643256749</cx:pt>
          <cx:pt idx="343">-0.0148702537371066</cx:pt>
          <cx:pt idx="344">-0.066795388555066296</cx:pt>
          <cx:pt idx="345">-0.042296666992985101</cx:pt>
          <cx:pt idx="346">-0.048752538702727402</cx:pt>
          <cx:pt idx="347">-0.039108291066335003</cx:pt>
          <cx:pt idx="348">-0.144592734408761</cx:pt>
          <cx:pt idx="349">-0.153710157777941</cx:pt>
          <cx:pt idx="350">-0.042509223190025001</cx:pt>
          <cx:pt idx="351">0.065561619589051504</cx:pt>
          <cx:pt idx="352">0.0426726813485057</cx:pt>
          <cx:pt idx="353">0.022516019217535699</cx:pt>
          <cx:pt idx="354">0.0275085194630415</cx:pt>
          <cx:pt idx="355">0.0086918017607533499</cx:pt>
          <cx:pt idx="356">0.0090261730857657107</cx:pt>
          <cx:pt idx="357">-0.0058079848541998302</cx:pt>
          <cx:pt idx="358">0.0043418769847855202</cx:pt>
          <cx:pt idx="359">0.0049208427154402304</cx:pt>
          <cx:pt idx="360">-0.0035647887793800802</cx:pt>
          <cx:pt idx="361">0.0041240239551154599</cx:pt>
          <cx:pt idx="362">0.0048115330431209398</cx:pt>
          <cx:pt idx="363">-0.000216881959830002</cx:pt>
          <cx:pt idx="364">0.00033170277806250002</cx:pt>
          <cx:pt idx="365">0.00025488215891011098</cx:pt>
          <cx:pt idx="366">0.0010408639698547501</cx:pt>
          <cx:pt idx="367">0.00273913253488262</cx:pt>
          <cx:pt idx="368">0.0028711140778064199</cx:pt>
          <cx:pt idx="369">-0.020979786054066599</cx:pt>
          <cx:pt idx="370">-0.021113035844893401</cx:pt>
          <cx:pt idx="371">-0.020510209775271199</cx:pt>
          <cx:pt idx="372">-0.040152880672120798</cx:pt>
          <cx:pt idx="373">-0.048132484775865597</cx:pt>
          <cx:pt idx="374">-0.071136465369144905</cx:pt>
          <cx:pt idx="375">-0.046153980268497097</cx:pt>
          <cx:pt idx="376">-0.081572169737911496</cx:pt>
          <cx:pt idx="377">-0.025448448241789899</cx:pt>
          <cx:pt idx="378">0.0750569195064449</cx:pt>
          <cx:pt idx="379">0.097094000661765698</cx:pt>
          <cx:pt idx="380">0.0084763190970928298</cx:pt>
          <cx:pt idx="381">0.00067135643078430104</cx:pt>
          <cx:pt idx="382">-0.032336035158996801</cx:pt>
          <cx:pt idx="383">-0.011593021076600599</cx:pt>
          <cx:pt idx="384">0.00085966522536242405</cx:pt>
          <cx:pt idx="385">-0.0273885360813577</cx:pt>
          <cx:pt idx="386">-0.039061370791162599</cx:pt>
          <cx:pt idx="387">-0.035565569599146599</cx:pt>
          <cx:pt idx="388">-0.020593914004258699</cx:pt>
          <cx:pt idx="389">0.00047431740814206499</cx:pt>
          <cx:pt idx="390">0.0024087816525112599</cx:pt>
          <cx:pt idx="391">-0.000432151590737812</cx:pt>
          <cx:pt idx="392">-0.000222819131033314</cx:pt>
          <cx:pt idx="393">-0.00050457968123664295</cx:pt>
          <cx:pt idx="394">0.000620263529309424</cx:pt>
          <cx:pt idx="395">0.0018410469571960299</cx:pt>
          <cx:pt idx="396">-0.0027251802797854398</cx:pt>
          <cx:pt idx="397">-0.028012462722144301</cx:pt>
          <cx:pt idx="398">-0.034860390789544199</cx:pt>
          <cx:pt idx="399">-0.058114189975861701</cx:pt>
          <cx:pt idx="400">-0.049795290050425198</cx:pt>
          <cx:pt idx="401">-0.033782559519751697</cx:pt>
          <cx:pt idx="402">-0.040406622372297397</cx:pt>
          <cx:pt idx="403">-0.031594649573807601</cx:pt>
          <cx:pt idx="404">-0.012888001843675299</cx:pt>
          <cx:pt idx="405">0.039851455121862903</cx:pt>
          <cx:pt idx="406">0.097810704127980305</cx:pt>
          <cx:pt idx="407">0.075665127258241899</cx:pt>
          <cx:pt idx="408">0.032660058823484599</cx:pt>
          <cx:pt idx="409">-0.00030849141146593699</cx:pt>
          <cx:pt idx="410">-0.033911487447947503</cx:pt>
          <cx:pt idx="411">-0.0442862040178785</cx:pt>
          <cx:pt idx="412">-0.025241861229964802</cx:pt>
          <cx:pt idx="413">-0.046756981305391902</cx:pt>
          <cx:pt idx="414">-0.046639217798516402</cx:pt>
          <cx:pt idx="415">-0.044804479697096299</cx:pt>
          <cx:pt idx="416">-0.020682748297303401</cx:pt>
          <cx:pt idx="417">-0.001544167165826</cx:pt>
          <cx:pt idx="418">0.000454193924262939</cx:pt>
          <cx:pt idx="419">-0.00014649716964450701</cx:pt>
          <cx:pt idx="420">0.00021216335434926401</cx:pt>
          <cx:pt idx="421">-0.00035546175189852999</cx:pt>
          <cx:pt idx="422">-0.000102866941040426</cx:pt>
          <cx:pt idx="423">-0.00253141438119417</cx:pt>
          <cx:pt idx="424">-0.011641868205696</cx:pt>
          <cx:pt idx="425">-0.027995273323041501</cx:pt>
          <cx:pt idx="426">-0.028429911160369799</cx:pt>
          <cx:pt idx="427">-0.044809906425785202</cx:pt>
          <cx:pt idx="428">-0.016134215521929399</cx:pt>
          <cx:pt idx="429">-0.025262524305165401</cx:pt>
          <cx:pt idx="430">-0.011029538260524</cx:pt>
          <cx:pt idx="431">0.0093830904739040707</cx:pt>
          <cx:pt idx="432">-0.011961670070361001</cx:pt>
          <cx:pt idx="433">0.067932370612193205</cx:pt>
          <cx:pt idx="434">0.0718446672958514</cx:pt>
          <cx:pt idx="435">0.050160165681988202</cx:pt>
          <cx:pt idx="436">0.063184440643425904</cx:pt>
          <cx:pt idx="437">0.0251882025792763</cx:pt>
          <cx:pt idx="438">0.0289893139904259</cx:pt>
          <cx:pt idx="439">-0.031022740031933602</cx:pt>
          <cx:pt idx="440">-0.043065962649656397</cx:pt>
          <cx:pt idx="441">-0.0467946168365505</cx:pt>
          <cx:pt idx="442">-0.031476110365404597</cx:pt>
          <cx:pt idx="443">-0.038866324630160799</cx:pt>
          <cx:pt idx="444">-0.0188606802433097</cx:pt>
          <cx:pt idx="445">-0.0049928133117810797</cx:pt>
          <cx:pt idx="446">-0.0018274859502186501</cx:pt>
          <cx:pt idx="447">0.00020860981850089099</cx:pt>
          <cx:pt idx="448">0.00051648336315049804</cx:pt>
          <cx:pt idx="449">-0.00026893284832199099</cx:pt>
          <cx:pt idx="450">0.0012697534779578801</cx:pt>
          <cx:pt idx="451">-0.0030016617492646899</cx:pt>
          <cx:pt idx="452">-0.0083529746200607501</cx:pt>
          <cx:pt idx="453">-0.033555861803115802</cx:pt>
          <cx:pt idx="454">-0.038482490980301799</cx:pt>
          <cx:pt idx="455">-0.034508270800134598</cx:pt>
          <cx:pt idx="456">-0.029840193439660399</cx:pt>
          <cx:pt idx="457">0.010228564811951699</cx:pt>
          <cx:pt idx="458">0.050985603604085099</cx:pt>
          <cx:pt idx="459">0.036377739207731602</cx:pt>
          <cx:pt idx="460">0.0137821815428087</cx:pt>
          <cx:pt idx="461">0.046523882676452501</cx:pt>
          <cx:pt idx="462">0.022897289708122999</cx:pt>
          <cx:pt idx="463">0.014226695134231601</cx:pt>
          <cx:pt idx="464">0.022478163037638998</cx:pt>
          <cx:pt idx="465">0.0018015767112172401</cx:pt>
          <cx:pt idx="466">-0.0062251009342949703</cx:pt>
          <cx:pt idx="467">-0.0632393899611155</cx:pt>
          <cx:pt idx="468">-0.072357863851016294</cx:pt>
          <cx:pt idx="469">-0.064623368621431004</cx:pt>
          <cx:pt idx="470">-0.048165307098625099</cx:pt>
          <cx:pt idx="471">-0.0332829517862476</cx:pt>
          <cx:pt idx="472">-0.019686822502142001</cx:pt>
          <cx:pt idx="473">-0.0094860942209636003</cx:pt>
          <cx:pt idx="474">-0.0021147611011435499</cx:pt>
          <cx:pt idx="475">0.00010894992398252601</cx:pt>
          <cx:pt idx="476">0.000102584971527047</cx:pt>
          <cx:pt idx="477">6.8320334181292498e-05</cx:pt>
          <cx:pt idx="478">-0.00032231257548628899</cx:pt>
          <cx:pt idx="479">-0.0060396081156998899</cx:pt>
          <cx:pt idx="480">-0.0206760828890565</cx:pt>
          <cx:pt idx="481">-0.046029149110234403</cx:pt>
          <cx:pt idx="482">-0.037054030322601898</cx:pt>
          <cx:pt idx="483">-0.017036091289856298</cx:pt>
          <cx:pt idx="484">-0.019769252322234299</cx:pt>
          <cx:pt idx="485">-0.00080157226933646498</cx:pt>
          <cx:pt idx="486">0.0038118159867116998</cx:pt>
          <cx:pt idx="487">0.023532432164184901</cx:pt>
          <cx:pt idx="488">0.023761627743685901</cx:pt>
          <cx:pt idx="489">0.00828622116557611</cx:pt>
          <cx:pt idx="490">0.0087735807450154205</cx:pt>
          <cx:pt idx="491">0.0083577496864597998</cx:pt>
          <cx:pt idx="492">-0.0076940792617464998</cx:pt>
          <cx:pt idx="493">-0.014270604582194601</cx:pt>
          <cx:pt idx="494">-0.035268161199725298</cx:pt>
          <cx:pt idx="495">-0.065476573674091307</cx:pt>
          <cx:pt idx="496">-0.068713071135130699</cx:pt>
          <cx:pt idx="497">-0.063722939806800993</cx:pt>
          <cx:pt idx="498">-0.0494590047604977</cx:pt>
          <cx:pt idx="499">-0.030709883525084199</cx:pt>
          <cx:pt idx="500">-0.020214543505163999</cx:pt>
          <cx:pt idx="501">-0.0086774809618385997</cx:pt>
          <cx:pt idx="502">-0.0018105771815193101</cx:pt>
          <cx:pt idx="503">-0.00048431931556016901</cx:pt>
          <cx:pt idx="504">0.00047772150827732601</cx:pt>
          <cx:pt idx="505">-0.000151981459697447</cx:pt>
          <cx:pt idx="506">0.00087039008834265499</cx:pt>
          <cx:pt idx="507">-0.011668990878913999</cx:pt>
          <cx:pt idx="508">-0.032225458256598602</cx:pt>
          <cx:pt idx="509">-0.037455352620801997</cx:pt>
          <cx:pt idx="510">-0.040712382471489998</cx:pt>
          <cx:pt idx="511">-0.035719372946957602</cx:pt>
          <cx:pt idx="512">-0.046273654235799301</cx:pt>
          <cx:pt idx="513">-0.045506775194263299</cx:pt>
          <cx:pt idx="514">-0.039738735140108498</cx:pt>
          <cx:pt idx="515">-0.018942018050262101</cx:pt>
          <cx:pt idx="516">-0.039473157402724598</cx:pt>
          <cx:pt idx="517">0.049660947825053099</cx:pt>
          <cx:pt idx="518">0.067043091104780406</cx:pt>
          <cx:pt idx="519">0.025900023746375501</cx:pt>
          <cx:pt idx="520">0.034888719438592598</cx:pt>
          <cx:pt idx="521">-0.016755788805141399</cx:pt>
          <cx:pt idx="522">-0.057240231732158198</cx:pt>
          <cx:pt idx="523">-0.078077649609708699</cx:pt>
          <cx:pt idx="524">-0.060680908921867699</cx:pt>
          <cx:pt idx="525">-0.060278409281246399</cx:pt>
          <cx:pt idx="526">-0.044275274816986801</cx:pt>
          <cx:pt idx="527">-0.035030511742444197</cx:pt>
          <cx:pt idx="528">-0.0222883983856072</cx:pt>
          <cx:pt idx="529">-0.00549050116438622</cx:pt>
          <cx:pt idx="530">-0.00026931861056253803</cx:pt>
          <cx:pt idx="531">0.00027971934554950502</cx:pt>
          <cx:pt idx="532">0.00127229151137763</cx:pt>
          <cx:pt idx="533">-0.00070510118598217895</cx:pt>
          <cx:pt idx="534">0.0020677859883473102</cx:pt>
          <cx:pt idx="535">-0.0090974940394829406</cx:pt>
          <cx:pt idx="536">-0.018335521910614199</cx:pt>
          <cx:pt idx="537">-0.0253130273151859</cx:pt>
          <cx:pt idx="538">-0.0066810403070740598</cx:pt>
          <cx:pt idx="539">-0.017987277201156799</cx:pt>
          <cx:pt idx="540">-0.0623036814668851</cx:pt>
          <cx:pt idx="541">-0.12562049309845699</cx:pt>
          <cx:pt idx="542">-0.107455792447083</cx:pt>
          <cx:pt idx="543">-0.091779504119553004</cx:pt>
          <cx:pt idx="544">-0.030271402476108</cx:pt>
          <cx:pt idx="545">0.017884274284265402</cx:pt>
          <cx:pt idx="546">0.047195181220887401</cx:pt>
          <cx:pt idx="547">0.052812823296386202</cx:pt>
          <cx:pt idx="548">0.031811060574905702</cx:pt>
          <cx:pt idx="549">0.00675604426262978</cx:pt>
          <cx:pt idx="550">-0.0318940902637357</cx:pt>
          <cx:pt idx="551">-0.069128499724428902</cx:pt>
          <cx:pt idx="552">-0.067741412261496894</cx:pt>
          <cx:pt idx="553">-0.0550593721467455</cx:pt>
          <cx:pt idx="554">-0.042606907828510898</cx:pt>
          <cx:pt idx="555">-0.031328812464299798</cx:pt>
          <cx:pt idx="556">-0.020740547064370899</cx:pt>
          <cx:pt idx="557">-0.0048821545385322497</cx:pt>
          <cx:pt idx="558">-0.00052891709979535899</cx:pt>
          <cx:pt idx="559">-0.00017828539930143901</cx:pt>
          <cx:pt idx="560">0.00034438134051086299</cx:pt>
          <cx:pt idx="561">0.00019794627798429301</cx:pt>
          <cx:pt idx="562">0.00065634857864649396</cx:pt>
          <cx:pt idx="563">0.0018333171255154801</cx:pt>
          <cx:pt idx="564">0.0054012101302849001</cx:pt>
          <cx:pt idx="565">0.0126375760499395</cx:pt>
          <cx:pt idx="566">0.030002444971857001</cx:pt>
          <cx:pt idx="567">-0.0021387827780655201</cx:pt>
          <cx:pt idx="568">-0.046111745985404601</cx:pt>
          <cx:pt idx="569">-0.088359555290543804</cx:pt>
          <cx:pt idx="570">-0.056894015284743103</cx:pt>
          <cx:pt idx="571">-0.035397415399649301</cx:pt>
          <cx:pt idx="572">-0.051950888739216002</cx:pt>
          <cx:pt idx="573">-0.0043052307891048901</cx:pt>
          <cx:pt idx="574">0.0220956910436013</cx:pt>
          <cx:pt idx="575">0.0299569626571362</cx:pt>
          <cx:pt idx="576">-0.011572033315218</cx:pt>
          <cx:pt idx="577">-0.01466271767687</cx:pt>
          <cx:pt idx="578">-0.042416689432497399</cx:pt>
          <cx:pt idx="579">-0.053369956611424497</cx:pt>
          <cx:pt idx="580">-0.064016654195113099</cx:pt>
          <cx:pt idx="581">-0.0464648418468274</cx:pt>
          <cx:pt idx="582">-0.026930734326799498</cx:pt>
          <cx:pt idx="583">-0.0226617707880825</cx:pt>
          <cx:pt idx="584">-0.0155974052274588</cx:pt>
          <cx:pt idx="585">-0.0053008409828025904</cx:pt>
          <cx:pt idx="586">-0.00082356036910324697</cx:pt>
          <cx:pt idx="587">0.00095813539145742804</cx:pt>
          <cx:pt idx="588">0.00015966672756041999</cx:pt>
          <cx:pt idx="589">-8.0228538177747706e-05</cx:pt>
          <cx:pt idx="590">-0.00047235631289598999</cx:pt>
          <cx:pt idx="591">0.0066017043832416701</cx:pt>
          <cx:pt idx="592">0.0040426671826434401</cx:pt>
          <cx:pt idx="593">0.026505717790558998</cx:pt>
          <cx:pt idx="594">0.075204192452740598</cx:pt>
          <cx:pt idx="595">0.053311981425139002</cx:pt>
          <cx:pt idx="596">-0.0016155673146869701</cx:pt>
          <cx:pt idx="597">-0.0076708024307949197</cx:pt>
          <cx:pt idx="598">0.021322315099583902</cx:pt>
          <cx:pt idx="599">-0.0011994700481232901</cx:pt>
          <cx:pt idx="600">-0.023379944328190599</cx:pt>
          <cx:pt idx="601">0.0012541290792924199</cx:pt>
          <cx:pt idx="602">0.0287498070801573</cx:pt>
          <cx:pt idx="603">0.0041701319851145001</cx:pt>
          <cx:pt idx="604">-0.0486853646144896</cx:pt>
          <cx:pt idx="605">-0.060536846018554698</cx:pt>
          <cx:pt idx="606">-0.063195221926473893</cx:pt>
          <cx:pt idx="607">-0.057104137589085897</cx:pt>
          <cx:pt idx="608">-0.040739969495060598</cx:pt>
          <cx:pt idx="609">-0.0299375144083774</cx:pt>
          <cx:pt idx="610">-0.0268369816443241</cx:pt>
          <cx:pt idx="611">-0.017837063640104098</cx:pt>
          <cx:pt idx="612">-0.0060841635012735202</cx:pt>
          <cx:pt idx="613">-0.00081174764239759598</cx:pt>
          <cx:pt idx="614">-0.00084975362166909204</cx:pt>
          <cx:pt idx="615">2.8439095367479901e-05</cx:pt>
          <cx:pt idx="616">5.0362600961911599e-05</cx:pt>
          <cx:pt idx="617">-0.00063221260684284198</cx:pt>
          <cx:pt idx="618">-0.0020168238149997999</cx:pt>
          <cx:pt idx="619">-0.0021974340546414102</cx:pt>
          <cx:pt idx="620">-0.00057638447814082705</cx:pt>
          <cx:pt idx="621">0.022163201168141099</cx:pt>
          <cx:pt idx="622">0.064943404343399305</cx:pt>
          <cx:pt idx="623">0.058203649828241798</cx:pt>
          <cx:pt idx="624">0.027343751074805502</cx:pt>
          <cx:pt idx="625">0.0281406171517492</cx:pt>
          <cx:pt idx="626">0.035111729758609503</cx:pt>
          <cx:pt idx="627">0.0039009828388464002</cx:pt>
          <cx:pt idx="628">-0.020984035828091999</cx:pt>
          <cx:pt idx="629">-0.0030788490462477398</cx:pt>
          <cx:pt idx="630">-0.0052092965137461303</cx:pt>
          <cx:pt idx="631">-0.025304357040442399</cx:pt>
          <cx:pt idx="632">-0.082546919001061994</cx:pt>
          <cx:pt idx="633">-0.078192867350416501</cx:pt>
          <cx:pt idx="634">-0.057835771416369398</cx:pt>
          <cx:pt idx="635">-0.057435883907291298</cx:pt>
          <cx:pt idx="636">-0.042599802876717899</cx:pt>
          <cx:pt idx="637">-0.031906711874222199</cx:pt>
          <cx:pt idx="638">-0.023830988961980399</cx:pt>
          <cx:pt idx="639">-0.0120856457532029</cx:pt>
          <cx:pt idx="640">-0.0032539669780986499</cx:pt>
          <cx:pt idx="641">-0.000171317319503976</cx:pt>
          <cx:pt idx="642">0.00057301333268889503</cx:pt>
          <cx:pt idx="643">0.00043744950827647599</cx:pt>
          <cx:pt idx="644">0.000409623534840873</cx:pt>
          <cx:pt idx="645">0.000606057942269646</cx:pt>
          <cx:pt idx="646">-0.00031881269365647403</cx:pt>
          <cx:pt idx="647">-0.0076876193917792502</cx:pt>
          <cx:pt idx="648">-0.0069606414647203499</cx:pt>
          <cx:pt idx="649">0.011139422523003499</cx:pt>
          <cx:pt idx="650">0.0066095975553500603</cx:pt>
          <cx:pt idx="651">0.00079342850906658998</cx:pt>
          <cx:pt idx="652">0.023592074981905398</cx:pt>
          <cx:pt idx="653">0.0083060147958886003</cx:pt>
          <cx:pt idx="654">0.011664074601078401</cx:pt>
          <cx:pt idx="655">-0.033801544392150697</cx:pt>
          <cx:pt idx="656">-0.066730916442032107</cx:pt>
          <cx:pt idx="657">-0.039151041183942303</cx:pt>
          <cx:pt idx="658">-0.036034363739224098</cx:pt>
          <cx:pt idx="659">-0.0238179434891868</cx:pt>
          <cx:pt idx="660">-0.060509130979636699</cx:pt>
          <cx:pt idx="661">-0.050340022479538997</cx:pt>
          <cx:pt idx="662">-0.046400196297735598</cx:pt>
          <cx:pt idx="663">-0.054234905891733201</cx:pt>
          <cx:pt idx="664">-0.033796173205766201</cx:pt>
          <cx:pt idx="665">-0.021249723391731399</cx:pt>
          <cx:pt idx="666">-0.010265458878202099</cx:pt>
          <cx:pt idx="667">-0.0065118492124206697</cx:pt>
          <cx:pt idx="668">-0.00055574059453806395</cx:pt>
          <cx:pt idx="669">-0.00078158105850912002</cx:pt>
          <cx:pt idx="670">-0.00066453191079999196</cx:pt>
          <cx:pt idx="671">-0.000226856178682903</cx:pt>
          <cx:pt idx="672">0.00036598004664746</cx:pt>
          <cx:pt idx="673">0.00045038648440961501</cx:pt>
          <cx:pt idx="674">1.8607983233266401e-05</cx:pt>
          <cx:pt idx="675">-0.00021721918939143599</cx:pt>
          <cx:pt idx="676">0.0034901163626101799</cx:pt>
          <cx:pt idx="677">0.00693498036531103</cx:pt>
          <cx:pt idx="678">-0.0039850232767863402</cx:pt>
          <cx:pt idx="679">0.0056305428572250597</cx:pt>
          <cx:pt idx="680">0.017037914862883599</cx:pt>
          <cx:pt idx="681">0.011516773826588301</cx:pt>
          <cx:pt idx="682">0.0053134219433520601</cx:pt>
          <cx:pt idx="683">-0.0153273355084485</cx:pt>
          <cx:pt idx="684">-0.015014896900966501</cx:pt>
          <cx:pt idx="685">-0.0294831447418075</cx:pt>
          <cx:pt idx="686">-0.0292685184517326</cx:pt>
          <cx:pt idx="687">-0.023705776241833901</cx:pt>
          <cx:pt idx="688">-0.038319824630641403</cx:pt>
          <cx:pt idx="689">-0.035546809893217401</cx:pt>
          <cx:pt idx="690">-0.042314336491906503</cx:pt>
          <cx:pt idx="691">-0.030771522419607601</cx:pt>
          <cx:pt idx="692">-0.0191128371983652</cx:pt>
          <cx:pt idx="693">-0.016643601989394699</cx:pt>
          <cx:pt idx="694">-0.0089418945065966107</cx:pt>
          <cx:pt idx="695">-0.0026039207236407099</cx:pt>
          <cx:pt idx="696">-0.0022408881495125199</cx:pt>
          <cx:pt idx="697">-0.00193074812246769</cx:pt>
          <cx:pt idx="698">-0.00057083320900273198</cx:pt>
          <cx:pt idx="699">0.00067903790345187696</cx:pt>
          <cx:pt idx="700">-0.00072220218658226995</cx:pt>
          <cx:pt idx="701">0.00061166722564446501</cx:pt>
          <cx:pt idx="702">-0.00028533481824566902</cx:pt>
          <cx:pt idx="703">-0.00055631074648804105</cx:pt>
          <cx:pt idx="704">-0.0061976072436509102</cx:pt>
          <cx:pt idx="705">-0.0051078593346717402</cx:pt>
          <cx:pt idx="706">-0.0110555571165687</cx:pt>
          <cx:pt idx="707">0.0141162049869323</cx:pt>
          <cx:pt idx="708">0.055510561118418698</cx:pt>
          <cx:pt idx="709">0.048203880148134801</cx:pt>
          <cx:pt idx="710">0.016730162566493401</cx:pt>
          <cx:pt idx="711">0.026539837181118402</cx:pt>
          <cx:pt idx="712">0.038202512523315198</cx:pt>
          <cx:pt idx="713">0.016846377348222301</cx:pt>
          <cx:pt idx="714">0.0267328243865049</cx:pt>
          <cx:pt idx="715">0.022902905627445101</cx:pt>
          <cx:pt idx="716">0.036493611926545703</cx:pt>
          <cx:pt idx="717">0.025224127162212399</cx:pt>
          <cx:pt idx="718">0.0016961966863984601</cx:pt>
          <cx:pt idx="719">0.00017393657886499001</cx:pt>
          <cx:pt idx="720">-0.0055827925513202399</cx:pt>
          <cx:pt idx="721">-0.0035702598510223499</cx:pt>
          <cx:pt idx="722">-0.0047553614272628098</cx:pt>
          <cx:pt idx="723">-0.0012508863264150099</cx:pt>
          <cx:pt idx="724">0.00029134193480077799</cx:pt>
          <cx:pt idx="725">-0.00033249253658596499</cx:pt>
          <cx:pt idx="726">0.00016179873478239999</cx:pt>
          <cx:pt idx="727">0.00087762949017513496</cx:pt>
          <cx:pt idx="728">0.000210333019991112</cx:pt>
          <cx:pt idx="729">0.00034123233380154501</cx:pt>
          <cx:pt idx="730">0.000129626579151307</cx:pt>
          <cx:pt idx="731">0.00043601084451545498</cx:pt>
          <cx:pt idx="732">-0.0027222989878339398</cx:pt>
          <cx:pt idx="733">-0.0013947973568845099</cx:pt>
          <cx:pt idx="734">0.0058645655784185296</cx:pt>
          <cx:pt idx="735">0.017135818314000899</cx:pt>
          <cx:pt idx="736">0.040725580290825097</cx:pt>
          <cx:pt idx="737">0.053115093630135897</cx:pt>
          <cx:pt idx="738">0.049567960539742398</cx:pt>
          <cx:pt idx="739">0.054454556846559699</cx:pt>
          <cx:pt idx="740">0.055845430697705298</cx:pt>
          <cx:pt idx="741">0.041241990929617701</cx:pt>
          <cx:pt idx="742">0.052322557472297603</cx:pt>
          <cx:pt idx="743">0.038052541141646697</cx:pt>
          <cx:pt idx="744">0.044053087673566797</cx:pt>
          <cx:pt idx="745">0.043194560374639902</cx:pt>
          <cx:pt idx="746">0.0308741790885886</cx:pt>
          <cx:pt idx="747">0.0125420806715963</cx:pt>
          <cx:pt idx="748">0.0053841429673092897</cx:pt>
          <cx:pt idx="749">0.0029066792213375998</cx:pt>
          <cx:pt idx="750">0.0013436297229298499</cx:pt>
          <cx:pt idx="751">-1.9298123113678198e-05</cx:pt>
          <cx:pt idx="752">-0.00097486461240427799</cx:pt>
          <cx:pt idx="753">2.25847563587648e-05</cx:pt>
          <cx:pt idx="754">0.00038073175334826998</cx:pt>
          <cx:pt idx="755">-0.00022415770721082799</cx:pt>
          <cx:pt idx="756">0.00084914195163722798</cx:pt>
          <cx:pt idx="757">-0.00048402200013487098</cx:pt>
          <cx:pt idx="758">-2.3144946240833498e-05</cx:pt>
          <cx:pt idx="759">-0.00049142578275706899</cx:pt>
          <cx:pt idx="760">0.00012120298899672501</cx:pt>
          <cx:pt idx="761">0.00046419864253819602</cx:pt>
          <cx:pt idx="762">0.00075842072371489204</cx:pt>
          <cx:pt idx="763">0.0016108071495356999</cx:pt>
          <cx:pt idx="764">0.00206400149982113</cx:pt>
          <cx:pt idx="765">0.0016830939346591601</cx:pt>
          <cx:pt idx="766">0.0029788079214682298</cx:pt>
          <cx:pt idx="767">0.0060696393399713297</cx:pt>
          <cx:pt idx="768">0.0087179513594669595</cx:pt>
          <cx:pt idx="769">0.0061338094244733597</cx:pt>
          <cx:pt idx="770">0.0156253222928638</cx:pt>
          <cx:pt idx="771">0.0070546937080295602</cx:pt>
          <cx:pt idx="772">0.00460075677915799</cx:pt>
          <cx:pt idx="773">0.0046699653860270401</cx:pt>
          <cx:pt idx="774">0.0059857877184678002</cx:pt>
          <cx:pt idx="775">0.00169302454994538</cx:pt>
          <cx:pt idx="776">4.4027052050919602e-07</cx:pt>
          <cx:pt idx="777">0.00033932752091932298</cx:pt>
          <cx:pt idx="778">2.15293818810952e-05</cx:pt>
          <cx:pt idx="779">-0.000477912624207306</cx:pt>
          <cx:pt idx="780">-0.000257137964147131</cx:pt>
          <cx:pt idx="781">0.00049416581678075704</cx:pt>
          <cx:pt idx="782">0.00094101831189499199</cx:pt>
          <cx:pt idx="783">0.00016547472108712299</cx:pt>
          <cx:pt idx="784">0.0015115304962565375</cx:pt>
          <cx:pt idx="785">0.0016215107989219775</cx:pt>
          <cx:pt idx="786">-0.00071488620228752503</cx:pt>
          <cx:pt idx="787">0.00028011941250963252</cx:pt>
          <cx:pt idx="788">0.00042834566835400501</cx:pt>
          <cx:pt idx="789">-0.0034852239598529501</cx:pt>
          <cx:pt idx="790">-0.013705176426445875</cx:pt>
          <cx:pt idx="791">-0.019292345999106723</cx:pt>
          <cx:pt idx="792">-0.022195668947274701</cx:pt>
          <cx:pt idx="793">-0.016395928844303301</cx:pt>
          <cx:pt idx="794">-0.015480618333078899</cx:pt>
          <cx:pt idx="795">0.0024907278509029552</cx:pt>
          <cx:pt idx="796">0.013202604033685025</cx:pt>
          <cx:pt idx="797">0.0095012434808007754</cx:pt>
          <cx:pt idx="798">0.001505029293708215</cx:pt>
          <cx:pt idx="799">0.010820183021350824</cx:pt>
          <cx:pt idx="800">0.011808191312465525</cx:pt>
          <cx:pt idx="801">0.0046095856025136252</cx:pt>
          <cx:pt idx="802">-0.00037026306601011249</cx:pt>
          <cx:pt idx="803">-0.0059242706220529497</cx:pt>
          <cx:pt idx="804">-0.0022960664289991</cx:pt>
          <cx:pt idx="805">-0.0042379516769995998</cx:pt>
          <cx:pt idx="806">0.00035882668597891752</cx:pt>
          <cx:pt idx="807">3.897776343721075e-05</cx:pt>
          <cx:pt idx="808">0.00049854043739488497</cx:pt>
          <cx:pt idx="809">5.4035079544428248e-05</cx:pt>
          <cx:pt idx="810">-5.2414392282984e-05</cx:pt>
          <cx:pt idx="811">0.001120817554127855</cx:pt>
          <cx:pt idx="812">0.0029688888557447249</cx:pt>
          <cx:pt idx="813">0.0032470621474275751</cx:pt>
          <cx:pt idx="814">0.0016328107768366451</cx:pt>
          <cx:pt idx="815">0.00194416776696248</cx:pt>
          <cx:pt idx="816">-0.0023764165465226948</cx:pt>
          <cx:pt idx="817">-0.0086048422100626493</cx:pt>
          <cx:pt idx="818">-0.020627481141967548</cx:pt>
          <cx:pt idx="819">-0.027379829662505</cx:pt>
          <cx:pt idx="820">-0.0232528729832541</cx:pt>
          <cx:pt idx="821">-0.015046930223230925</cx:pt>
          <cx:pt idx="822">0.010239961497030076</cx:pt>
          <cx:pt idx="823">0.016214909934217502</cx:pt>
          <cx:pt idx="824">0.024453972513224877</cx:pt>
          <cx:pt idx="825">0.012378333142418501</cx:pt>
          <cx:pt idx="826">0.0045519632163487748</cx:pt>
          <cx:pt idx="827">0.0044448255820085754</cx:pt>
          <cx:pt idx="828">0.0021327217284657601</cx:pt>
          <cx:pt idx="829">-0.0085232810065598505</cx:pt>
          <cx:pt idx="830">-0.0018328339542385351</cx:pt>
          <cx:pt idx="831">-0.0045016219763925752</cx:pt>
          <cx:pt idx="832">-0.0080408075544306252</cx:pt>
          <cx:pt idx="833">-0.0059166726509015501</cx:pt>
          <cx:pt idx="834">-0.0012263997070817375</cx:pt>
          <cx:pt idx="835">0.0011514289123318224</cx:pt>
          <cx:pt idx="836">0.00016292494566221574</cx:pt>
          <cx:pt idx="837">-0.0001518787880769245</cx:pt>
          <cx:pt idx="838">0.000376649216547495</cx:pt>
          <cx:pt idx="839">0.001209328774428065</cx:pt>
          <cx:pt idx="840">0.0034686862640502</cx:pt>
          <cx:pt idx="841">0.0030246011403206249</cx:pt>
          <cx:pt idx="842">0.00048967584260891002</cx:pt>
          <cx:pt idx="843">-0.00023544938801594551</cx:pt>
          <cx:pt idx="844">-0.0071002915032108253</cx:pt>
          <cx:pt idx="845">-0.013492075061156475</cx:pt>
          <cx:pt idx="846">-0.015623385303011725</cx:pt>
          <cx:pt idx="847">-0.021588213663257274</cx:pt>
          <cx:pt idx="848">-0.018621858704256325</cx:pt>
          <cx:pt idx="849">-0.0071284396718067746</cx:pt>
          <cx:pt idx="850">0.027294541533976251</cx:pt>
          <cx:pt idx="851">0.020520813876481823</cx:pt>
          <cx:pt idx="852">0.013639528280516174</cx:pt>
          <cx:pt idx="853">0.0073159655605941499</cx:pt>
          <cx:pt idx="854">-0.0039837212827699749</cx:pt>
          <cx:pt idx="855">-0.013528338829740475</cx:pt>
          <cx:pt idx="856">-0.0064876875544466004</cx:pt>
          <cx:pt idx="857">-0.0084809028883420495</cx:pt>
          <cx:pt idx="858">-0.0070102530672233</cx:pt>
          <cx:pt idx="859">-0.0023684435717223826</cx:pt>
          <cx:pt idx="860">-0.0087311909250192242</cx:pt>
          <cx:pt idx="861">-0.003712887865949175</cx:pt>
          <cx:pt idx="862">0.00052213117271540004</cx:pt>
          <cx:pt idx="863">0.00010540739466520501</cx:pt>
          <cx:pt idx="864">-0.00092112080083460251</cx:pt>
          <cx:pt idx="865">7.2682713868397995e-05</cx:pt>
          <cx:pt idx="866">0.00028924169382710003</cx:pt>
          <cx:pt idx="867">0.001081081699944405</cx:pt>
          <cx:pt idx="868">0.0025943305697376249</cx:pt>
          <cx:pt idx="869">0.0025820661950633501</cx:pt>
          <cx:pt idx="870">-0.00085538532013527252</cx:pt>
          <cx:pt idx="871">-0.007404158873956625</cx:pt>
          <cx:pt idx="872">-0.01021697900885335</cx:pt>
          <cx:pt idx="873">-0.011086421165579299</cx:pt>
          <cx:pt idx="874">-0.0099593467254639242</cx:pt>
          <cx:pt idx="875">-0.011422871383764174</cx:pt>
          <cx:pt idx="876">-0.00065110758189630496</cx:pt>
          <cx:pt idx="877">0.012315523381588174</cx:pt>
          <cx:pt idx="878">0.0072508294570344748</cx:pt>
          <cx:pt idx="879">0.0028787483185358249</cx:pt>
          <cx:pt idx="880">-0.0099798234519630248</cx:pt>
          <cx:pt idx="881">-0.00016972068525281675</cx:pt>
          <cx:pt idx="882">-0.015015268298647926</cx:pt>
          <cx:pt idx="883">-0.0090662207776037243</cx:pt>
          <cx:pt idx="884">0.0015115304962565375</cx:pt>
          <cx:pt idx="885">0.0016215107989219775</cx:pt>
          <cx:pt idx="886">-0.00071488620228752503</cx:pt>
          <cx:pt idx="887">0.00028011941250963252</cx:pt>
          <cx:pt idx="888">0.00042834566835400501</cx:pt>
          <cx:pt idx="889">-0.0034852239598529501</cx:pt>
          <cx:pt idx="890">-0.013705176426445875</cx:pt>
          <cx:pt idx="891">-0.019292345999106723</cx:pt>
          <cx:pt idx="892">-0.022195668947274701</cx:pt>
          <cx:pt idx="893">-0.016395928844303301</cx:pt>
          <cx:pt idx="894">-0.015480618333078899</cx:pt>
          <cx:pt idx="895">0.0024907278509029552</cx:pt>
          <cx:pt idx="896">0.013202604033685025</cx:pt>
          <cx:pt idx="897">0.0095012434808007754</cx:pt>
          <cx:pt idx="898">0.001505029293708215</cx:pt>
          <cx:pt idx="899">0.010820183021350824</cx:pt>
          <cx:pt idx="900">0.011808191312465525</cx:pt>
          <cx:pt idx="901">0.0046095856025136252</cx:pt>
          <cx:pt idx="902">-0.00037026306601011249</cx:pt>
          <cx:pt idx="903">-0.0059242706220529497</cx:pt>
          <cx:pt idx="904">-0.0022960664289991</cx:pt>
          <cx:pt idx="905">-0.0042379516769995998</cx:pt>
          <cx:pt idx="906">0.00035882668597891752</cx:pt>
          <cx:pt idx="907">3.897776343721075e-05</cx:pt>
          <cx:pt idx="908">0.00049854043739488497</cx:pt>
          <cx:pt idx="909">5.4035079544428248e-05</cx:pt>
          <cx:pt idx="910">-5.2414392282984e-05</cx:pt>
          <cx:pt idx="911">0.001120817554127855</cx:pt>
          <cx:pt idx="912">0.0029688888557447249</cx:pt>
          <cx:pt idx="913">0.0032470621474275751</cx:pt>
          <cx:pt idx="914">0.0016328107768366451</cx:pt>
          <cx:pt idx="915">0.00194416776696248</cx:pt>
          <cx:pt idx="916">-0.0023764165465226948</cx:pt>
          <cx:pt idx="917">-0.0086048422100626493</cx:pt>
          <cx:pt idx="918">-0.020627481141967548</cx:pt>
          <cx:pt idx="919">-0.027379829662505</cx:pt>
          <cx:pt idx="920">-0.0232528729832541</cx:pt>
          <cx:pt idx="921">-0.015046930223230925</cx:pt>
          <cx:pt idx="922">0.010239961497030076</cx:pt>
          <cx:pt idx="923">0.016214909934217502</cx:pt>
          <cx:pt idx="924">0.024453972513224877</cx:pt>
          <cx:pt idx="925">0.012378333142418501</cx:pt>
          <cx:pt idx="926">0.0045519632163487748</cx:pt>
          <cx:pt idx="927">0.0044448255820085754</cx:pt>
          <cx:pt idx="928">0.0021327217284657601</cx:pt>
          <cx:pt idx="929">-0.0085232810065598505</cx:pt>
          <cx:pt idx="930">-0.0018328339542385351</cx:pt>
          <cx:pt idx="931">-0.0045016219763925752</cx:pt>
          <cx:pt idx="932">-0.0080408075544306252</cx:pt>
          <cx:pt idx="933">-0.0059166726509015501</cx:pt>
          <cx:pt idx="934">-0.0012263997070817375</cx:pt>
          <cx:pt idx="935">0.0011514289123318224</cx:pt>
          <cx:pt idx="936">0.00016292494566221574</cx:pt>
          <cx:pt idx="937">-0.0001518787880769245</cx:pt>
          <cx:pt idx="938">0.000376649216547495</cx:pt>
          <cx:pt idx="939">0.001209328774428065</cx:pt>
          <cx:pt idx="940">0.0034686862640502</cx:pt>
          <cx:pt idx="941">0.0030246011403206249</cx:pt>
          <cx:pt idx="942">0.00048967584260891002</cx:pt>
          <cx:pt idx="943">-0.00023544938801594551</cx:pt>
          <cx:pt idx="944">-0.0071002915032108253</cx:pt>
          <cx:pt idx="945">-0.013492075061156475</cx:pt>
          <cx:pt idx="946">-0.015623385303011725</cx:pt>
          <cx:pt idx="947">-0.021588213663257274</cx:pt>
          <cx:pt idx="948">-0.018621858704256325</cx:pt>
          <cx:pt idx="949">-0.0071284396718067746</cx:pt>
          <cx:pt idx="950">0.027294541533976251</cx:pt>
          <cx:pt idx="951">0.020520813876481823</cx:pt>
          <cx:pt idx="952">0.013639528280516174</cx:pt>
          <cx:pt idx="953">0.0073159655605941499</cx:pt>
          <cx:pt idx="954">-0.0039837212827699749</cx:pt>
          <cx:pt idx="955">-0.013528338829740475</cx:pt>
          <cx:pt idx="956">-0.0064876875544466004</cx:pt>
          <cx:pt idx="957">-0.0084809028883420495</cx:pt>
          <cx:pt idx="958">-0.0070102530672233</cx:pt>
          <cx:pt idx="959">-0.0023684435717223826</cx:pt>
          <cx:pt idx="960">-0.0087311909250192242</cx:pt>
          <cx:pt idx="961">-0.003712887865949175</cx:pt>
          <cx:pt idx="962">0.00052213117271540004</cx:pt>
          <cx:pt idx="963">0.00010540739466520501</cx:pt>
          <cx:pt idx="964">-0.00092112080083460251</cx:pt>
          <cx:pt idx="965">7.2682713868397995e-05</cx:pt>
          <cx:pt idx="966">0.00028924169382710003</cx:pt>
          <cx:pt idx="967">0.001081081699944405</cx:pt>
          <cx:pt idx="968">0.0025943305697376249</cx:pt>
          <cx:pt idx="969">0.0025820661950633501</cx:pt>
          <cx:pt idx="970">-0.00085538532013527252</cx:pt>
          <cx:pt idx="971">-0.007404158873956625</cx:pt>
          <cx:pt idx="972">-0.01021697900885335</cx:pt>
          <cx:pt idx="973">-0.011086421165579299</cx:pt>
          <cx:pt idx="974">-0.0099593467254639242</cx:pt>
          <cx:pt idx="975">-0.011422871383764174</cx:pt>
          <cx:pt idx="976">-0.00065110758189630496</cx:pt>
          <cx:pt idx="977">0.012315523381588174</cx:pt>
          <cx:pt idx="978">0.0072508294570344748</cx:pt>
          <cx:pt idx="979">0.0028787483185358249</cx:pt>
          <cx:pt idx="980">-0.0099798234519630248</cx:pt>
          <cx:pt idx="981">-0.00016972068525281675</cx:pt>
          <cx:pt idx="982">-0.015015268298647926</cx:pt>
          <cx:pt idx="983">-0.0090662207776037243</cx:pt>
          <cx:pt idx="984">0.0015115304962565375</cx:pt>
          <cx:pt idx="985">0.0016215107989219775</cx:pt>
          <cx:pt idx="986">-0.00071488620228752503</cx:pt>
          <cx:pt idx="987">0.00028011941250963252</cx:pt>
          <cx:pt idx="988">0.00042834566835400501</cx:pt>
          <cx:pt idx="989">-0.0034852239598529501</cx:pt>
          <cx:pt idx="990">-0.013705176426445875</cx:pt>
          <cx:pt idx="991">-0.019292345999106723</cx:pt>
          <cx:pt idx="992">-0.022195668947274701</cx:pt>
          <cx:pt idx="993">-0.016395928844303301</cx:pt>
          <cx:pt idx="994">-0.015480618333078899</cx:pt>
          <cx:pt idx="995">0.0024907278509029552</cx:pt>
          <cx:pt idx="996">0.013202604033685025</cx:pt>
          <cx:pt idx="997">0.0095012434808007754</cx:pt>
          <cx:pt idx="998">0.001505029293708215</cx:pt>
          <cx:pt idx="999">0.010820183021350824</cx:pt>
          <cx:pt idx="1000">0.011808191312465525</cx:pt>
          <cx:pt idx="1001">0.0046095856025136252</cx:pt>
          <cx:pt idx="1002">-0.00037026306601011249</cx:pt>
          <cx:pt idx="1003">-0.0059242706220529497</cx:pt>
          <cx:pt idx="1004">-0.0022960664289991</cx:pt>
          <cx:pt idx="1005">-0.0042379516769995998</cx:pt>
          <cx:pt idx="1006">0.00035882668597891752</cx:pt>
          <cx:pt idx="1007">3.897776343721075e-05</cx:pt>
          <cx:pt idx="1008">0.00049854043739488497</cx:pt>
          <cx:pt idx="1009">5.4035079544428248e-05</cx:pt>
          <cx:pt idx="1010">-5.2414392282984e-05</cx:pt>
          <cx:pt idx="1011">0.001120817554127855</cx:pt>
          <cx:pt idx="1012">0.0029688888557447249</cx:pt>
          <cx:pt idx="1013">0.0032470621474275751</cx:pt>
          <cx:pt idx="1014">0.0016328107768366451</cx:pt>
          <cx:pt idx="1015">0.00194416776696248</cx:pt>
          <cx:pt idx="1016">-0.0023764165465226948</cx:pt>
          <cx:pt idx="1017">-0.0086048422100626493</cx:pt>
          <cx:pt idx="1018">-0.020627481141967548</cx:pt>
          <cx:pt idx="1019">-0.027379829662505</cx:pt>
          <cx:pt idx="1020">-0.0232528729832541</cx:pt>
          <cx:pt idx="1021">-0.015046930223230925</cx:pt>
          <cx:pt idx="1022">0.010239961497030076</cx:pt>
          <cx:pt idx="1023">0.016214909934217502</cx:pt>
          <cx:pt idx="1024">0.024453972513224877</cx:pt>
          <cx:pt idx="1025">0.012378333142418501</cx:pt>
          <cx:pt idx="1026">0.0045519632163487748</cx:pt>
          <cx:pt idx="1027">0.0044448255820085754</cx:pt>
          <cx:pt idx="1028">0.0021327217284657601</cx:pt>
          <cx:pt idx="1029">-0.0085232810065598505</cx:pt>
          <cx:pt idx="1030">-0.0018328339542385351</cx:pt>
          <cx:pt idx="1031">-0.0045016219763925752</cx:pt>
          <cx:pt idx="1032">-0.0080408075544306252</cx:pt>
          <cx:pt idx="1033">-0.0059166726509015501</cx:pt>
          <cx:pt idx="1034">-0.0012263997070817375</cx:pt>
          <cx:pt idx="1035">0.0011514289123318224</cx:pt>
          <cx:pt idx="1036">0.00016292494566221574</cx:pt>
          <cx:pt idx="1037">-0.0001518787880769245</cx:pt>
          <cx:pt idx="1038">0.000376649216547495</cx:pt>
          <cx:pt idx="1039">0.001209328774428065</cx:pt>
          <cx:pt idx="1040">0.0034686862640502</cx:pt>
          <cx:pt idx="1041">0.0030246011403206249</cx:pt>
          <cx:pt idx="1042">0.00048967584260891002</cx:pt>
          <cx:pt idx="1043">-0.00023544938801594551</cx:pt>
          <cx:pt idx="1044">-0.0071002915032108253</cx:pt>
          <cx:pt idx="1045">-0.013492075061156475</cx:pt>
          <cx:pt idx="1046">-0.015623385303011725</cx:pt>
          <cx:pt idx="1047">-0.021588213663257274</cx:pt>
          <cx:pt idx="1048">-0.018621858704256325</cx:pt>
          <cx:pt idx="1049">-0.0071284396718067746</cx:pt>
          <cx:pt idx="1050">0.027294541533976251</cx:pt>
          <cx:pt idx="1051">0.020520813876481823</cx:pt>
          <cx:pt idx="1052">0.013639528280516174</cx:pt>
          <cx:pt idx="1053">0.0073159655605941499</cx:pt>
          <cx:pt idx="1054">-0.0039837212827699749</cx:pt>
          <cx:pt idx="1055">-0.013528338829740475</cx:pt>
          <cx:pt idx="1056">-0.0064876875544466004</cx:pt>
          <cx:pt idx="1057">-0.0084809028883420495</cx:pt>
          <cx:pt idx="1058">-0.0070102530672233</cx:pt>
          <cx:pt idx="1059">-0.0023684435717223826</cx:pt>
          <cx:pt idx="1060">-0.0087311909250192242</cx:pt>
          <cx:pt idx="1061">-0.003712887865949175</cx:pt>
          <cx:pt idx="1062">0.00052213117271540004</cx:pt>
          <cx:pt idx="1063">0.00010540739466520501</cx:pt>
          <cx:pt idx="1064">-0.00092112080083460251</cx:pt>
          <cx:pt idx="1065">7.2682713868397995e-05</cx:pt>
          <cx:pt idx="1066">0.00028924169382710003</cx:pt>
          <cx:pt idx="1067">0.001081081699944405</cx:pt>
          <cx:pt idx="1068">0.0025943305697376249</cx:pt>
          <cx:pt idx="1069">0.0025820661950633501</cx:pt>
          <cx:pt idx="1070">-0.00085538532013527252</cx:pt>
          <cx:pt idx="1071">-0.007404158873956625</cx:pt>
          <cx:pt idx="1072">-0.01021697900885335</cx:pt>
          <cx:pt idx="1073">-0.011086421165579299</cx:pt>
          <cx:pt idx="1074">-0.0099593467254639242</cx:pt>
          <cx:pt idx="1075">-0.011422871383764174</cx:pt>
          <cx:pt idx="1076">-0.00065110758189630496</cx:pt>
          <cx:pt idx="1077">0.012315523381588174</cx:pt>
          <cx:pt idx="1078">0.0072508294570344748</cx:pt>
          <cx:pt idx="1079">0.0028787483185358249</cx:pt>
          <cx:pt idx="1080">-0.0099798234519630248</cx:pt>
          <cx:pt idx="1081">-0.00016972068525281675</cx:pt>
          <cx:pt idx="1082">-0.015015268298647926</cx:pt>
          <cx:pt idx="1083">-0.0090662207776037243</cx:pt>
        </cx:lvl>
      </cx:numDim>
    </cx:data>
    <cx:data id="51">
      <cx:numDim type="val">
        <cx:f>Sheet2!$AZ$1:$AZ$1084</cx:f>
        <cx:lvl ptCount="1084" formatCode="G/通用格式">
          <cx:pt idx="0">-0.00032591321670130701</cx:pt>
          <cx:pt idx="1">0.00014156075238088399</cx:pt>
          <cx:pt idx="2">-0.00012261722307855701</cx:pt>
          <cx:pt idx="3">0.00039620756243195001</cx:pt>
          <cx:pt idx="4">-4.6947974790933902e-05</cx:pt>
          <cx:pt idx="5">-0.00044120162915912102</cx:pt>
          <cx:pt idx="6">4.0545937388361097e-06</cx:pt>
          <cx:pt idx="7">5.9915759372457302e-05</cx:pt>
          <cx:pt idx="8">0.000332956083739046</cx:pt>
          <cx:pt idx="9">0.000130235921077508</cx:pt>
          <cx:pt idx="10">0.00044730265971013597</cx:pt>
          <cx:pt idx="11">-0.00023705671740526001</cx:pt>
          <cx:pt idx="12">0.000605149612061045</cx:pt>
          <cx:pt idx="13">-0.00043703414997903602</cx:pt>
          <cx:pt idx="14">-0.00079170334242159297</cx:pt>
          <cx:pt idx="15">-0.00025006115449395701</cx:pt>
          <cx:pt idx="16">0.00055841495170374698</cx:pt>
          <cx:pt idx="17">-0.000237902506022289</cx:pt>
          <cx:pt idx="18">-0.0002073896654448</cx:pt>
          <cx:pt idx="19">0.00029133948502020298</cx:pt>
          <cx:pt idx="20">0.000179441163507647</cx:pt>
          <cx:pt idx="21">-0.00043818231694044499</cx:pt>
          <cx:pt idx="22">-9.0502504097446899e-05</cx:pt>
          <cx:pt idx="23">0.00017097186968441201</cx:pt>
          <cx:pt idx="24">-0.00096023436150955105</cx:pt>
          <cx:pt idx="25">0.000782966968790949</cx:pt>
          <cx:pt idx="26">-0.000191535360252113</cx:pt>
          <cx:pt idx="27">4.0891624207503603e-05</cx:pt>
          <cx:pt idx="28">-0.00041796847578370199</cx:pt>
          <cx:pt idx="29">0.00027344447174774999</cx:pt>
          <cx:pt idx="30">0.00092443136750371699</cx:pt>
          <cx:pt idx="31">0.00031853144304109501</cx:pt>
          <cx:pt idx="32">9.1846383579185397e-05</cx:pt>
          <cx:pt idx="33">7.4091254842836103e-05</cx:pt>
          <cx:pt idx="34">-0.00032123325513266898</cx:pt>
          <cx:pt idx="35">0.00019643452126503301</cx:pt>
          <cx:pt idx="36">-0.00015701843727144801</cx:pt>
          <cx:pt idx="37">0.00030750439041414101</cx:pt>
          <cx:pt idx="38">0.0010908665459820901</cx:pt>
          <cx:pt idx="39">-0.00040019066878224999</cx:pt>
          <cx:pt idx="40">0.00023599990435908599</cx:pt>
          <cx:pt idx="41">0.00047126232654373998</cx:pt>
          <cx:pt idx="42">0.00053834986907868297</cx:pt>
          <cx:pt idx="43">-0.00049682603530925705</cx:pt>
          <cx:pt idx="44">0.00010642450805329</cx:pt>
          <cx:pt idx="45">0.000210465703150953</cx:pt>
          <cx:pt idx="46">0.00026191494173706401</cx:pt>
          <cx:pt idx="47">0.00044381858599778302</cx:pt>
          <cx:pt idx="48">0.00033479364354812398</cx:pt>
          <cx:pt idx="49">0.00071139026190167602</cx:pt>
          <cx:pt idx="50">-0.00043232750980219599</cx:pt>
          <cx:pt idx="51">-0.00030096059952126701</cx:pt>
          <cx:pt idx="52">8.0719777149850506e-05</cx:pt>
          <cx:pt idx="53">0.00054551248810385199</cx:pt>
          <cx:pt idx="54">0.00109627639703558</cx:pt>
          <cx:pt idx="55">0.00023281356431297101</cx:pt>
          <cx:pt idx="56">-8.1389450521087697e-05</cx:pt>
          <cx:pt idx="57">-3.11289584018892e-05</cx:pt>
          <cx:pt idx="58">0.00040989163270282401</cx:pt>
          <cx:pt idx="59">0.00056197942678997803</cx:pt>
          <cx:pt idx="60">0.00047098204856931599</cx:pt>
          <cx:pt idx="61">-0.000102721651456668</cx:pt>
          <cx:pt idx="62">-6.0164222170405698e-05</cx:pt>
          <cx:pt idx="63">0.00068110692434421804</cx:pt>
          <cx:pt idx="64">0.00055237742476410101</cx:pt>
          <cx:pt idx="65">-7.0465184590391905e-05</cx:pt>
          <cx:pt idx="66">4.8041016870183699e-05</cx:pt>
          <cx:pt idx="67">0.000373079866937081</cx:pt>
          <cx:pt idx="68">-0.00078675626140245199</cx:pt>
          <cx:pt idx="69">-0.0081033719205428397</cx:pt>
          <cx:pt idx="70">-0.00351482754375435</cx:pt>
          <cx:pt idx="71">-0.0035554434907062501</cx:pt>
          <cx:pt idx="72">-0.0045222227648936096</cx:pt>
          <cx:pt idx="73">-0.00090450345977620005</cx:pt>
          <cx:pt idx="74">0.0042973178480021903</cx:pt>
          <cx:pt idx="75">-0.0012211290827395501</cx:pt>
          <cx:pt idx="76">-0.00086736933480142497</cx:pt>
          <cx:pt idx="77">-0.00027229802627267298</cx:pt>
          <cx:pt idx="78">0.00016044003254315201</cx:pt>
          <cx:pt idx="79">-0.00058372682376380295</cx:pt>
          <cx:pt idx="80">0.00025774031159606097</cx:pt>
          <cx:pt idx="81">0.00034476113178780101</cx:pt>
          <cx:pt idx="82">0.00064572331688687596</cx:pt>
          <cx:pt idx="83">0.00060936260157780299</cx:pt>
          <cx:pt idx="84">0.00043621370330286697</cx:pt>
          <cx:pt idx="85">-0.00069809627520668496</cx:pt>
          <cx:pt idx="86">-0.00030616926260221598</cx:pt>
          <cx:pt idx="87">0.000125542430229575</cx:pt>
          <cx:pt idx="88">0.00026362643787357701</cx:pt>
          <cx:pt idx="89">0.0011384364716816001</cx:pt>
          <cx:pt idx="90">2.84906385100396e-05</cx:pt>
          <cx:pt idx="91">-0.00019106502231906099</cx:pt>
          <cx:pt idx="92">0.00049396103430527998</cx:pt>
          <cx:pt idx="93">-0.00015874163248458999</cx:pt>
          <cx:pt idx="94">-0.00082043746560825695</cx:pt>
          <cx:pt idx="95">-0.0046178872304241097</cx:pt>
          <cx:pt idx="96">-0.010802527755147499</cx:pt>
          <cx:pt idx="97">-0.0181690923647174</cx:pt>
          <cx:pt idx="98">-0.0152274218529256</cx:pt>
          <cx:pt idx="99">-0.0092724811191773494</cx:pt>
          <cx:pt idx="100">-0.0133996039752721</cx:pt>
          <cx:pt idx="101">-0.00116486334728311</cx:pt>
          <cx:pt idx="102">-0.0034655060453651501</cx:pt>
          <cx:pt idx="103">-0.031798379228762802</cx:pt>
          <cx:pt idx="104">-0.018004387891203899</cx:pt>
          <cx:pt idx="105">-0.013670675273451701</cx:pt>
          <cx:pt idx="106">-0.0129189367840199</cx:pt>
          <cx:pt idx="107">-0.0079066367284647797</cx:pt>
          <cx:pt idx="108">-0.0020921888744948399</cx:pt>
          <cx:pt idx="109">-0.00074690785787536005</cx:pt>
          <cx:pt idx="110">-6.6041249540771903e-05</cx:pt>
          <cx:pt idx="111">0.00068235165631354495</cx:pt>
          <cx:pt idx="112">-0.00032334089643054398</cx:pt>
          <cx:pt idx="113">0.00095381489234731105</cx:pt>
          <cx:pt idx="114">0.00033372048710300802</cx:pt>
          <cx:pt idx="115">0.00071029625804936401</cx:pt>
          <cx:pt idx="116">0.00190916822434268</cx:pt>
          <cx:pt idx="117">0.000200933348320509</cx:pt>
          <cx:pt idx="118">-0.0011106449884384099</cx:pt>
          <cx:pt idx="119">0.0050018814246343898</cx:pt>
          <cx:pt idx="120">0.016245024542096</cx:pt>
          <cx:pt idx="121">0.015854667634771599</cx:pt>
          <cx:pt idx="122">0.0088795668563437704</cx:pt>
          <cx:pt idx="123">-0.00118511558959717</cx:pt>
          <cx:pt idx="124">-0.036227034393353702</cx:pt>
          <cx:pt idx="125">-0.029977058354965301</cx:pt>
          <cx:pt idx="126">-0.042293665211435599</cx:pt>
          <cx:pt idx="127">-0.063453033759298103</cx:pt>
          <cx:pt idx="128">-0.067114447977661099</cx:pt>
          <cx:pt idx="129">-0.036099068234164103</cx:pt>
          <cx:pt idx="130">-0.0067282859134328802</cx:pt>
          <cx:pt idx="131">-0.018278254829180302</cx:pt>
          <cx:pt idx="132">-0.028171872707304198</cx:pt>
          <cx:pt idx="133">-0.013042460783884199</cx:pt>
          <cx:pt idx="134">-0.0050421628816348096</cx:pt>
          <cx:pt idx="135">-0.0050529238636111999</cx:pt>
          <cx:pt idx="136">0.0066860732741971197</cx:pt>
          <cx:pt idx="137">0.0049185937187492899</cx:pt>
          <cx:pt idx="138">0.0011313263634625699</cx:pt>
          <cx:pt idx="139">0.00014347426929028399</cx:pt>
          <cx:pt idx="140">-0.00014514745742815101</cx:pt>
          <cx:pt idx="141">-0.000218004259660953</cx:pt>
          <cx:pt idx="142">0.00022689103537154901</cx:pt>
          <cx:pt idx="143">0.00045604359394342401</cx:pt>
          <cx:pt idx="144">0.0075894201704503304</cx:pt>
          <cx:pt idx="145">0.0082491315780428096</cx:pt>
          <cx:pt idx="146">0.00832155971907916</cx:pt>
          <cx:pt idx="147">0.011108337397941301</cx:pt>
          <cx:pt idx="148">0.012233524170639999</cx:pt>
          <cx:pt idx="149">-0.00317887564687364</cx:pt>
          <cx:pt idx="150">0.00719193277608787</cx:pt>
          <cx:pt idx="151">0.020939139298153799</cx:pt>
          <cx:pt idx="152">0.0289394371143534</cx:pt>
          <cx:pt idx="153">0.073409449346418895</cx:pt>
          <cx:pt idx="154">0.014113987625438799</cx:pt>
          <cx:pt idx="155">-0.017020648058041099</cx:pt>
          <cx:pt idx="156">-0.033233845323922998</cx:pt>
          <cx:pt idx="157">-0.030844026393725198</cx:pt>
          <cx:pt idx="158">0.0089659604191079292</cx:pt>
          <cx:pt idx="159">0.0051160937842962698</cx:pt>
          <cx:pt idx="160">0.0182854337842729</cx:pt>
          <cx:pt idx="161">-0.030856925553339899</cx:pt>
          <cx:pt idx="162">-0.012792927194356001</cx:pt>
          <cx:pt idx="163">-0.0041415351372666998</cx:pt>
          <cx:pt idx="164">0.0116136539911112</cx:pt>
          <cx:pt idx="165">0.011197299977085301</cx:pt>
          <cx:pt idx="166">0.00037758042700228599</cx:pt>
          <cx:pt idx="167">-0.00083407623261558305</cx:pt>
          <cx:pt idx="168">0.00033052275528631697</cx:pt>
          <cx:pt idx="169">0.00016729192314268899</cx:pt>
          <cx:pt idx="170">-2.42666694247975e-05</cx:pt>
          <cx:pt idx="171">0.00090835525943588099</cx:pt>
          <cx:pt idx="172">0.0063367497849359296</cx:pt>
          <cx:pt idx="173">0.0038484888769413301</cx:pt>
          <cx:pt idx="174">0.0050591603054321397</cx:pt>
          <cx:pt idx="175">0.00047524122742295498</cx:pt>
          <cx:pt idx="176">-0.0106820595556039</cx:pt>
          <cx:pt idx="177">0.0063718980995976096</cx:pt>
          <cx:pt idx="178">0.0047853469268895497</cx:pt>
          <cx:pt idx="179">0.0111697146225067</cx:pt>
          <cx:pt idx="180">0.025509594366457201</cx:pt>
          <cx:pt idx="181">0.057381027535467997</cx:pt>
          <cx:pt idx="182">0.053353363666085903</cx:pt>
          <cx:pt idx="183">0.062153922276144802</cx:pt>
          <cx:pt idx="184">0.049047051640933398</cx:pt>
          <cx:pt idx="185">0.055484041697404202</cx:pt>
          <cx:pt idx="186">0.039770259232331601</cx:pt>
          <cx:pt idx="187">0.014886137170318701</cx:pt>
          <cx:pt idx="188">0.026619355285141699</cx:pt>
          <cx:pt idx="189">0.028667158017158901</cx:pt>
          <cx:pt idx="190">0.0094725625603600504</cx:pt>
          <cx:pt idx="191">0.00282773799292138</cx:pt>
          <cx:pt idx="192">0.0156116712024172</cx:pt>
          <cx:pt idx="193">0.0084494534037061492</cx:pt>
          <cx:pt idx="194">0.00091967058286573705</cx:pt>
          <cx:pt idx="195">0.00121797788728906</cx:pt>
          <cx:pt idx="196">-0.00052666247294837502</cx:pt>
          <cx:pt idx="197">0.00015161890736348801</cx:pt>
          <cx:pt idx="198">0.0018096007713756801</cx:pt>
          <cx:pt idx="199">0.00059496970344567995</cx:pt>
          <cx:pt idx="200">-0.00043081971244624001</cx:pt>
          <cx:pt idx="201">-0.00081382262819947504</cx:pt>
          <cx:pt idx="202">0.0010471608357756699</cx:pt>
          <cx:pt idx="203">-0.0014593045598718199</cx:pt>
          <cx:pt idx="204">-0.0029025322641751251</cx:pt>
          <cx:pt idx="205">-0.0044484235756629504</cx:pt>
          <cx:pt idx="206">0.0038344485251849999</cx:pt>
          <cx:pt idx="207">0.0067037491348085751</cx:pt>
          <cx:pt idx="208">0.0058507781808712</cx:pt>
          <cx:pt idx="209">0.010272745805758699</cx:pt>
          <cx:pt idx="210">0.025418090975806999</cx:pt>
          <cx:pt idx="211">0.016510248048184802</cx:pt>
          <cx:pt idx="212">0.027625510798555498</cx:pt>
          <cx:pt idx="213">0.023645069977118276</cx:pt>
          <cx:pt idx="214">0.019909129696932551</cx:pt>
          <cx:pt idx="215">0.0080194970642135759</cx:pt>
          <cx:pt idx="216">0.0064665803855007498</cx:pt>
          <cx:pt idx="217">-0.00052011087759507252</cx:pt>
          <cx:pt idx="218">-0.0023864153021696801</cx:pt>
          <cx:pt idx="219">-0.002624813308763825</cx:pt>
          <cx:pt idx="220">-0.0028631072653072</cx:pt>
          <cx:pt idx="221">-0.00078266038495487247</cx:pt>
          <cx:pt idx="222">0.00045313635761201501</cx:pt>
          <cx:pt idx="223">0.00012571691475638251</cx:pt>
          <cx:pt idx="224">-2.5529073115605749e-05</cx:pt>
          <cx:pt idx="225">-6.734305653036975e-05</cx:pt>
          <cx:pt idx="226">0.00027166820635597747</cx:pt>
          <cx:pt idx="227">0.0012433126337468776</cx:pt>
          <cx:pt idx="228">-0.0021248563531557326</cx:pt>
          <cx:pt idx="229">-0.0031606530166480998</cx:pt>
          <cx:pt idx="230">-0.00074915223531139754</cx:pt>
          <cx:pt idx="231">0.0042055556582329002</cx:pt>
          <cx:pt idx="232">-0.0019163096059373599</cx:pt>
          <cx:pt idx="233">-0.0028074834939851752</cx:pt>
          <cx:pt idx="234">0.0051504948133157752</cx:pt>
          <cx:pt idx="235">-0.0013803827701868051</cx:pt>
          <cx:pt idx="236">-0.0099735848647066506</cx:pt>
          <cx:pt idx="237">0.0034213897958916498</cx:pt>
          <cx:pt idx="238">0.0083136092931435993</cx:pt>
          <cx:pt idx="239">0.0089726510731295752</cx:pt>
          <cx:pt idx="240">0.01287179554279835</cx:pt>
          <cx:pt idx="241">0.0110949846635543</cx:pt>
          <cx:pt idx="242">0.0064793272697175998</cx:pt>
          <cx:pt idx="243">0.0032298467748136249</cx:pt>
          <cx:pt idx="244">-0.0019515487793192374</cx:pt>
          <cx:pt idx="245">0.0010762076564641849</cx:pt>
          <cx:pt idx="246">0.00057977448424776246</cx:pt>
          <cx:pt idx="247">-0.0053059064950891754</cx:pt>
          <cx:pt idx="248">-0.0069718695233023003</cx:pt>
          <cx:pt idx="249">-0.00326720649400895</cx:pt>
          <cx:pt idx="250">0.00019878318240599776</cx:pt>
          <cx:pt idx="251">-7.4329801490225005e-05</cx:pt>
          <cx:pt idx="252">-5.8740390622183752e-05</cx:pt>
          <cx:pt idx="253">0.00016344362715058251</cx:pt>
          <cx:pt idx="254">-0.00028746499235773751</cx:pt>
          <cx:pt idx="255">0.00086243783446866005</cx:pt>
          <cx:pt idx="256">-0.00322251757157065</cx:pt>
          <cx:pt idx="257">-0.0063701842670268747</cx:pt>
          <cx:pt idx="258">0.0039465744734358248</cx:pt>
          <cx:pt idx="259">0.0066847194955589502</cx:pt>
          <cx:pt idx="260">0.00024701700784260876</cx:pt>
          <cx:pt idx="261">-0.0040639902499932752</cx:pt>
          <cx:pt idx="262">-0.0042265668497647752</cx:pt>
          <cx:pt idx="263">-0.022453550998969625</cx:pt>
          <cx:pt idx="264">-0.017429842231599851</cx:pt>
          <cx:pt idx="265">-0.0078425228236994743</cx:pt>
          <cx:pt idx="266">-0.0020544236050341049</cx:pt>
          <cx:pt idx="267">-0.011150454402636225</cx:pt>
          <cx:pt idx="268">-0.0144816410467147</cx:pt>
          <cx:pt idx="269">-0.0081102342745230996</cx:pt>
          <cx:pt idx="270">-0.0138901372831466</cx:pt>
          <cx:pt idx="271">-0.0074014126070344249</cx:pt>
          <cx:pt idx="272">-0.0077696672987334998</cx:pt>
          <cx:pt idx="273">-0.0049681461818358004</cx:pt>
          <cx:pt idx="274">0.0016245351157952251</cx:pt>
          <cx:pt idx="275">-0.0078216566378639749</cx:pt>
          <cx:pt idx="276">-0.0035843443093848499</cx:pt>
          <cx:pt idx="277">-0.00054622845681316255</cx:pt>
          <cx:pt idx="278">-4.4627318113980997e-05</cx:pt>
          <cx:pt idx="279">7.2314219347047252e-05</cx:pt>
          <cx:pt idx="280">-9.9557546836666995e-05</cx:pt>
          <cx:pt idx="281">-8.01605114931015e-05</cx:pt>
          <cx:pt idx="282">-3.7929391874908753e-05</cx:pt>
          <cx:pt idx="283">0.0006129258375706675</cx:pt>
          <cx:pt idx="284">-0.00155314510651812</cx:pt>
          <cx:pt idx="285">-0.00085868758025389746</cx:pt>
          <cx:pt idx="286">0.0052963668051804504</cx:pt>
          <cx:pt idx="287">0.0018885083406878875</cx:pt>
          <cx:pt idx="288">-0.0044938562729690251</cx:pt>
          <cx:pt idx="289">-0.0092574797780102004</cx:pt>
          <cx:pt idx="290">-0.012711746567659275</cx:pt>
          <cx:pt idx="291">-0.014107716397361251</cx:pt>
          <cx:pt idx="292">-0.0041950893159112997</cx:pt>
          <cx:pt idx="293">-0.0028812928579509001</cx:pt>
          <cx:pt idx="294">0.0018823011549107874</cx:pt>
          <cx:pt idx="295">-0.0083891802903862753</cx:pt>
          <cx:pt idx="296">-0.0096001360888307002</cx:pt>
          <cx:pt idx="297">-0.011764852887083475</cx:pt>
          <cx:pt idx="298">-0.0088689028177623992</cx:pt>
          <cx:pt idx="299">-0.027285770314528699</cx:pt>
          <cx:pt idx="300">-0.0131483497366608</cx:pt>
          <cx:pt idx="301">-0.020505769298692501</cx:pt>
          <cx:pt idx="302">-0.014306889539696501</cx:pt>
          <cx:pt idx="303">-0.042374593272717198</cx:pt>
          <cx:pt idx="304">-0.0033059911032022799</cx:pt>
          <cx:pt idx="305">0.00233216249669715</cx:pt>
          <cx:pt idx="306">0.00076106383698827597</cx:pt>
          <cx:pt idx="307">-3.9552243484160497e-05</cx:pt>
          <cx:pt idx="308">1.2918488244910301e-05</cx:pt>
          <cx:pt idx="309">-0.000156941861920708</cx:pt>
          <cx:pt idx="310">0.00014169948310183199</cx:pt>
          <cx:pt idx="311">-0.0009869465866223111</cx:pt>
          <cx:pt idx="312">0.0027554495142012702</cx:pt>
          <cx:pt idx="313">0.0014443478007174001</cx:pt>
          <cx:pt idx="314">0.00129043535555887</cx:pt>
          <cx:pt idx="315">-0.010078448075303901</cx:pt>
          <cx:pt idx="316">-0.059999362670295299</cx:pt>
          <cx:pt idx="317">-0.053127177199427</cx:pt>
          <cx:pt idx="318">-0.038808386489776303</cx:pt>
          <cx:pt idx="319">-0.0233294726483247</cx:pt>
          <cx:pt idx="320">0.033423158793580703</cx:pt>
          <cx:pt idx="321">0.100786308036591</cx:pt>
          <cx:pt idx="322">0.068938235027925496</cx:pt>
          <cx:pt idx="323">0.053717416030047101</cx:pt>
          <cx:pt idx="324">0.0082546761993479902</cx:pt>
          <cx:pt idx="325">-0.0050245866050716501</cx:pt>
          <cx:pt idx="326">0.024281197062349699</cx:pt>
          <cx:pt idx="327">-0.0181001053696563</cx:pt>
          <cx:pt idx="328">-0.0304354697353388</cx:pt>
          <cx:pt idx="329">-0.0428541668673025</cx:pt>
          <cx:pt idx="330">-0.043088693993493001</cx:pt>
          <cx:pt idx="331">-0.033678156499264401</cx:pt>
          <cx:pt idx="332">-0.0073439148017061702</cx:pt>
          <cx:pt idx="333">-0.0051560822322454401</cx:pt>
          <cx:pt idx="334">-0.0020749500312213201</cx:pt>
          <cx:pt idx="335">0.00032321675627159502</cx:pt>
          <cx:pt idx="336">-2.6684638031060399e-05</cx:pt>
          <cx:pt idx="337">2.42865145325992e-05</cx:pt>
          <cx:pt idx="338">-0.00119332631709826</cx:pt>
          <cx:pt idx="339">-0.00087118157107988396</cx:pt>
          <cx:pt idx="340">0.0089984960720163095</cx:pt>
          <cx:pt idx="341">0.00082936428510395495</cx:pt>
          <cx:pt idx="342">-0.023446982330421601</cx:pt>
          <cx:pt idx="343">-0.032952079645595003</cx:pt>
          <cx:pt idx="344">-0.054965165681614803</cx:pt>
          <cx:pt idx="345">-0.053993727148942697</cx:pt>
          <cx:pt idx="346">0.0097952313073524401</cx:pt>
          <cx:pt idx="347">0.085589270262582201</cx:pt>
          <cx:pt idx="348">0.096682240964454894</cx:pt>
          <cx:pt idx="349">0.069159524864160701</cx:pt>
          <cx:pt idx="350">0.065967507156830404</cx:pt>
          <cx:pt idx="351">0.053022291748646602</cx:pt>
          <cx:pt idx="352">0.0054254258600593399</cx:pt>
          <cx:pt idx="353">-0.00167640186820901</cx:pt>
          <cx:pt idx="354">0.046821239477222998</cx:pt>
          <cx:pt idx="355">-0.036943030004021001</cx:pt>
          <cx:pt idx="356">-0.027138636956899099</cx:pt>
          <cx:pt idx="357">-0.045892316251932998</cx:pt>
          <cx:pt idx="358">-0.037082854431800601</cx:pt>
          <cx:pt idx="359">-0.025371127971578498</cx:pt>
          <cx:pt idx="360">-0.010398411487415</cx:pt>
          <cx:pt idx="361">-0.0026895099663361401</cx:pt>
          <cx:pt idx="362">-0.000227132602826869</cx:pt>
          <cx:pt idx="363">-0.000194168548655468</cx:pt>
          <cx:pt idx="364">-0.00077242590790307301</cx:pt>
          <cx:pt idx="365">-0.00076611814526524296</cx:pt>
          <cx:pt idx="366">-0.0032876632988758699</cx:pt>
          <cx:pt idx="367">0.00226475848432216</cx:pt>
          <cx:pt idx="368">0.0110583482771471</cx:pt>
          <cx:pt idx="369">0.0074697634582302696</cx:pt>
          <cx:pt idx="370">-0.027738952157776699</cx:pt>
          <cx:pt idx="371">-0.038834541407015699</cx:pt>
          <cx:pt idx="372">-0.032076728705598301</cx:pt>
          <cx:pt idx="373">-0.0214146159705999</cx:pt>
          <cx:pt idx="374">0.028955491593050199</cx:pt>
          <cx:pt idx="375">0.070283968589243698</cx:pt>
          <cx:pt idx="376">0.087940875104821695</cx:pt>
          <cx:pt idx="377">0.067889628458252804</cx:pt>
          <cx:pt idx="378">0.038831121396491801</cx:pt>
          <cx:pt idx="379">0.0218157004867632</cx:pt>
          <cx:pt idx="380">0.052646814571880397</cx:pt>
          <cx:pt idx="381">0.0107077244795096</cx:pt>
          <cx:pt idx="382">0.0089297664448138008</cx:pt>
          <cx:pt idx="383">-0.032249089296813499</cx:pt>
          <cx:pt idx="384">-0.022102002275106999</cx:pt>
          <cx:pt idx="385">-0.012281806678403199</cx:pt>
          <cx:pt idx="386">-0.038097201296967899</cx:pt>
          <cx:pt idx="387">-0.018881203385454098</cx:pt>
          <cx:pt idx="388">-0.0060502427417051799</cx:pt>
          <cx:pt idx="389">-0.00184283966834515</cx:pt>
          <cx:pt idx="390">0.00049720083444041905</cx:pt>
          <cx:pt idx="391">-0.00012712736673591401</cx:pt>
          <cx:pt idx="392">-0.00024256224984370601</cx:pt>
          <cx:pt idx="393">0.00132002664596996</cx:pt>
          <cx:pt idx="394">0.00021515158800539401</cx:pt>
          <cx:pt idx="395">-0.00149392309730384</cx:pt>
          <cx:pt idx="396">0.0082744764166921905</cx:pt>
          <cx:pt idx="397">-0.00723815146503674</cx:pt>
          <cx:pt idx="398">-0.036838517917999601</cx:pt>
          <cx:pt idx="399">-0.044306489290985601</cx:pt>
          <cx:pt idx="400">-0.0214044481896709</cx:pt>
          <cx:pt idx="401">-0.0027004176115165302</cx:pt>
          <cx:pt idx="402">0.0099651303833313606</cx:pt>
          <cx:pt idx="403">0.076585638305205594</cx:pt>
          <cx:pt idx="404">0.071370786403157499</cx:pt>
          <cx:pt idx="405">0.023231409200047098</cx:pt>
          <cx:pt idx="406">0.021885350516200199</cx:pt>
          <cx:pt idx="407">-0.0074953390918187203</cx:pt>
          <cx:pt idx="408">0.016895263014568399</cx:pt>
          <cx:pt idx="409">0.032042088193853902</cx:pt>
          <cx:pt idx="410">0.0070860959889592302</cx:pt>
          <cx:pt idx="411">-0.037656871055097699</cx:pt>
          <cx:pt idx="412">-0.017519708444321502</cx:pt>
          <cx:pt idx="413">-0.025115483295279</cx:pt>
          <cx:pt idx="414">-0.031795203971474402</cx:pt>
          <cx:pt idx="415">-0.0065860687994881897</cx:pt>
          <cx:pt idx="416">-0.00424384401191682</cx:pt>
          <cx:pt idx="417">-0.0018165316698175399</cx:pt>
          <cx:pt idx="418">-0.000917883513739152</cx:pt>
          <cx:pt idx="419">-0.00023669128049880301</cx:pt>
          <cx:pt idx="420">-0.00088045101186275002</cx:pt>
          <cx:pt idx="421">0.00239310563554031</cx:pt>
          <cx:pt idx="422">0.0031878679566391798</cx:pt>
          <cx:pt idx="423">-0.0027671332316511099</cx:pt>
          <cx:pt idx="424">-0.0056636396504042797</cx:pt>
          <cx:pt idx="425">-0.021473793601245399</cx:pt>
          <cx:pt idx="426">-0.047998118282520402</cx:pt>
          <cx:pt idx="427">-0.087675882220183798</cx:pt>
          <cx:pt idx="428">-0.081358049222230805</cx:pt>
          <cx:pt idx="429">-0.054138643149655601</cx:pt>
          <cx:pt idx="430">0.049885513634460102</cx:pt>
          <cx:pt idx="431">0.074709107234485206</cx:pt>
          <cx:pt idx="432">0.060844804377209898</cx:pt>
          <cx:pt idx="433">-0.010951798955807</cx:pt>
          <cx:pt idx="434">-0.035561678604410403</cx:pt>
          <cx:pt idx="435">-0.0240371650487217</cx:pt>
          <cx:pt idx="436">0.0079329829781043994</cx:pt>
          <cx:pt idx="437">0.048839151370720098</cx:pt>
          <cx:pt idx="438">-0.020560709644303499</cx:pt>
          <cx:pt idx="439">-0.0198150464128234</cx:pt>
          <cx:pt idx="440">0.0036830102714099301</cx:pt>
          <cx:pt idx="441">-3.12471853869953e-05</cx:pt>
          <cx:pt idx="442">-0.011004855159743501</cx:pt>
          <cx:pt idx="443">0.011701970753712199</cx:pt>
          <cx:pt idx="444">0.0039587247117219499</cx:pt>
          <cx:pt idx="445">-0.0030552640305691299</cx:pt>
          <cx:pt idx="446">-0.001352360728404</cx:pt>
          <cx:pt idx="447">9.7040781645948493e-05</cx:pt>
          <cx:pt idx="448">0.000576965276796394</cx:pt>
          <cx:pt idx="449">0.00166022774237115</cx:pt>
          <cx:pt idx="450">0.0034377096664353602</cx:pt>
          <cx:pt idx="451">0.0010582923756909399</cx:pt>
          <cx:pt idx="452">-0.0084680897795736693</cx:pt>
          <cx:pt idx="453">-0.037513671766545097</cx:pt>
          <cx:pt idx="454">-0.096094888509942994</cx:pt>
          <cx:pt idx="455">-0.13921011368631001</cx:pt>
          <cx:pt idx="456">-0.16876397773660601</cx:pt>
          <cx:pt idx="457">-0.12533527846912201</cx:pt>
          <cx:pt idx="458">-0.052947645795537297</cx:pt>
          <cx:pt idx="459">-0.025215256128127899</cx:pt>
          <cx:pt idx="460">-0.020600602160563301</cx:pt>
          <cx:pt idx="461">-0.0108589370320355</cx:pt>
          <cx:pt idx="462">-0.046432220744849602</cx:pt>
          <cx:pt idx="463">-0.052965367176016298</cx:pt>
          <cx:pt idx="464">0.0118037624242575</cx:pt>
          <cx:pt idx="465">0.0158073891977531</cx:pt>
          <cx:pt idx="466">-0.037066453052541998</cx:pt>
          <cx:pt idx="467">0.0148464716836529</cx:pt>
          <cx:pt idx="468">0.0048767402062294104</cx:pt>
          <cx:pt idx="469">0.0162673531374024</cx:pt>
          <cx:pt idx="470">0.0050616385477642196</cx:pt>
          <cx:pt idx="471">0.0120677469754487</cx:pt>
          <cx:pt idx="472">0.0046674742380244903</cx:pt>
          <cx:pt idx="473">-0.0043035311001419097</cx:pt>
          <cx:pt idx="474">-0.0023991665810949902</cx:pt>
          <cx:pt idx="475">0.00024294632248892899</cx:pt>
          <cx:pt idx="476">0.00054787998025543295</cx:pt>
          <cx:pt idx="477">0.00085653942201320901</cx:pt>
          <cx:pt idx="478">0.0014312126788884299</cx:pt>
          <cx:pt idx="479">0.00644447041342923</cx:pt>
          <cx:pt idx="480">-0.016977431297129301</cx:pt>
          <cx:pt idx="481">-0.059782733405937899</cx:pt>
          <cx:pt idx="482">-0.10197069725883399</cx:pt>
          <cx:pt idx="483">-0.134786604258746</cx:pt>
          <cx:pt idx="484">-0.19814830059749999</cx:pt>
          <cx:pt idx="485">-0.19816939310808801</cx:pt>
          <cx:pt idx="486">-0.199904082675989</cx:pt>
          <cx:pt idx="487">-0.163148032657838</cx:pt>
          <cx:pt idx="488">-0.15297736573471499</cx:pt>
          <cx:pt idx="489">-0.112789096364954</cx:pt>
          <cx:pt idx="490">-0.100528661839937</cx:pt>
          <cx:pt idx="491">-0.028266926557579199</cx:pt>
          <cx:pt idx="492">-6.8684468474839699e-05</cx:pt>
          <cx:pt idx="493">-0.012489525956569899</cx:pt>
          <cx:pt idx="494">-0.036561924305075003</cx:pt>
          <cx:pt idx="495">0.0267290400290934</cx:pt>
          <cx:pt idx="496">0.0267326355223588</cx:pt>
          <cx:pt idx="497">0.0088406551834974492</cx:pt>
          <cx:pt idx="498">-0.016109639566844001</cx:pt>
          <cx:pt idx="499">-0.0200164285623518</cx:pt>
          <cx:pt idx="500">-0.0126874197899582</cx:pt>
          <cx:pt idx="501">-0.0052256085798230998</cx:pt>
          <cx:pt idx="502">-0.00047935517104783903</cx:pt>
          <cx:pt idx="503">-0.00025672573812653799</cx:pt>
          <cx:pt idx="504">0.00034081547171803498</cx:pt>
          <cx:pt idx="505">-8.8831089308484602e-05</cx:pt>
          <cx:pt idx="506">0.0015528130256556999</cx:pt>
          <cx:pt idx="507">0.0108856249056201</cx:pt>
          <cx:pt idx="508">-0.0148840028016983</cx:pt>
          <cx:pt idx="509">-0.055982586066630702</cx:pt>
          <cx:pt idx="510">-0.0587145212274661</cx:pt>
          <cx:pt idx="511">-0.091954610222637997</cx:pt>
          <cx:pt idx="512">-0.12690442725060799</cx:pt>
          <cx:pt idx="513">-0.16714229400953601</cx:pt>
          <cx:pt idx="514">-0.176850065901929</cx:pt>
          <cx:pt idx="515">-0.17106222448385799</cx:pt>
          <cx:pt idx="516">-0.168184892837273</cx:pt>
          <cx:pt idx="517">-0.075651012592242703</cx:pt>
          <cx:pt idx="518">-0.0581297462499063</cx:pt>
          <cx:pt idx="519">-0.025429592949108799</cx:pt>
          <cx:pt idx="520">0.0038182290958834299</cx:pt>
          <cx:pt idx="521">-0.012212861474564801</cx:pt>
          <cx:pt idx="522">-0.025435528388292002</cx:pt>
          <cx:pt idx="523">0.027997632147746799</cx:pt>
          <cx:pt idx="524">0.00151831482798885</cx:pt>
          <cx:pt idx="525">-0.0124077274580077</cx:pt>
          <cx:pt idx="526">-0.027672310094484801</cx:pt>
          <cx:pt idx="527">-0.025077174787321702</cx:pt>
          <cx:pt idx="528">-0.0151354077793136</cx:pt>
          <cx:pt idx="529">-0.00147781943795259</cx:pt>
          <cx:pt idx="530">0.00050007972185525304</cx:pt>
          <cx:pt idx="531">-0.00066550080359386102</cx:pt>
          <cx:pt idx="532">0.00067607152495575897</cx:pt>
          <cx:pt idx="533">0.00090685524870985905</cx:pt>
          <cx:pt idx="534">0.0028205602758659999</cx:pt>
          <cx:pt idx="535">0.0219038798459265</cx:pt>
          <cx:pt idx="536">0.010437493711661999</cx:pt>
          <cx:pt idx="537">-0.0077421475482255401</cx:pt>
          <cx:pt idx="538">-0.015974636324990001</cx:pt>
          <cx:pt idx="539">-0.0308710301621875</cx:pt>
          <cx:pt idx="540">-0.061013988443971802</cx:pt>
          <cx:pt idx="541">-0.079394221592990394</cx:pt>
          <cx:pt idx="542">-0.046894548232538101</cx:pt>
          <cx:pt idx="543">-0.0307199900508883</cx:pt>
          <cx:pt idx="544">-0.059117582407911498</cx:pt>
          <cx:pt idx="545">-0.015862698951008801</cx:pt>
          <cx:pt idx="546">-0.030600085325188001</cx:pt>
          <cx:pt idx="547">-0.0238059884420227</cx:pt>
          <cx:pt idx="548">-0.068355286219154099</cx:pt>
          <cx:pt idx="549">-0.054137639229011797</cx:pt>
          <cx:pt idx="550">-0.030882770067756998</cx:pt>
          <cx:pt idx="551">-0.018910479781851501</cx:pt>
          <cx:pt idx="552">-0.0031211397051359802</cx:pt>
          <cx:pt idx="553">-0.0044069609774089798</cx:pt>
          <cx:pt idx="554">-0.020701560102350601</cx:pt>
          <cx:pt idx="555">-0.020776022914247901</cx:pt>
          <cx:pt idx="556">-0.019477060038169</cx:pt>
          <cx:pt idx="557">-0.0031379674489306199</cx:pt>
          <cx:pt idx="558">-0.00023388768875945499</cx:pt>
          <cx:pt idx="559">0.00047532051166814399</cx:pt>
          <cx:pt idx="560">-0.00049963853688570999</cx:pt>
          <cx:pt idx="561">0.00053053207749556098</cx:pt>
          <cx:pt idx="562">0.0027385345887774699</cx:pt>
          <cx:pt idx="563">0.023773391716674499</cx:pt>
          <cx:pt idx="564">0.022795926526648601</cx:pt>
          <cx:pt idx="565">0.024205024340410299</cx:pt>
          <cx:pt idx="566">0.020224355811320201</cx:pt>
          <cx:pt idx="567">0.019595685522739499</cx:pt>
          <cx:pt idx="568">0.050350978990987699</cx:pt>
          <cx:pt idx="569">0.0372747211850184</cx:pt>
          <cx:pt idx="570">0.048423495835710699</cx:pt>
          <cx:pt idx="571">0.042399570347608502</cx:pt>
          <cx:pt idx="572">0.0144032080687244</cx:pt>
          <cx:pt idx="573">0.035955349031485798</cx:pt>
          <cx:pt idx="574">-0.026125288645722899</cx:pt>
          <cx:pt idx="575">-0.048769672044815103</cx:pt>
          <cx:pt idx="576">-0.098439093123851795</cx:pt>
          <cx:pt idx="577">-0.071348969026579306</cx:pt>
          <cx:pt idx="578">-0.0629005852616209</cx:pt>
          <cx:pt idx="579">-0.019720612507734599</cx:pt>
          <cx:pt idx="580">-0.031622586138504202</cx:pt>
          <cx:pt idx="581">-0.0308747048593325</cx:pt>
          <cx:pt idx="582">-0.025201284134107702</cx:pt>
          <cx:pt idx="583">-0.027404214224831101</cx:pt>
          <cx:pt idx="584">-0.017385522246301299</cx:pt>
          <cx:pt idx="585">-0.00315264566799653</cx:pt>
          <cx:pt idx="586">-0.000199381295709271</cx:pt>
          <cx:pt idx="587">-0.00036674887179552799</cx:pt>
          <cx:pt idx="588">0.00035157992712449803</cx:pt>
          <cx:pt idx="589">0.000171549346594879</cx:pt>
          <cx:pt idx="590">-0.00092252646168106004</cx:pt>
          <cx:pt idx="591">0.017418297054072301</cx:pt>
          <cx:pt idx="592">0.0229466634848161</cx:pt>
          <cx:pt idx="593">0.0155853711416721</cx:pt>
          <cx:pt idx="594">0.0177529961732554</cx:pt>
          <cx:pt idx="595">0.068494831519391605</cx:pt>
          <cx:pt idx="596">0.082517847410273001</cx:pt>
          <cx:pt idx="597">0.057975035649484599</cx:pt>
          <cx:pt idx="598">0.11086124154449099</cx:pt>
          <cx:pt idx="599">0.057217804704182897</cx:pt>
          <cx:pt idx="600">0.050583954890561299</cx:pt>
          <cx:pt idx="601">0.0615042280501686</cx:pt>
          <cx:pt idx="602">0.0044923713816612297</cx:pt>
          <cx:pt idx="603">-0.084129538620697802</cx:pt>
          <cx:pt idx="604">-0.114640725813829</cx:pt>
          <cx:pt idx="605">-0.088725617557696798</cx:pt>
          <cx:pt idx="606">-0.049092587759632503</cx:pt>
          <cx:pt idx="607">-0.0229735794555435</cx:pt>
          <cx:pt idx="608">-0.024719454758809298</cx:pt>
          <cx:pt idx="609">-0.0225938970713103</cx:pt>
          <cx:pt idx="610">-0.0261283807118847</cx:pt>
          <cx:pt idx="611">-0.0109530803815582</cx:pt>
          <cx:pt idx="612">-0.0086319018698111996</cx:pt>
          <cx:pt idx="613">-0.0011478980640135599</cx:pt>
          <cx:pt idx="614">-1.66416259709863e-05</cx:pt>
          <cx:pt idx="615">7.8682786323101998e-05</cx:pt>
          <cx:pt idx="616">0.000310762247766148</cx:pt>
          <cx:pt idx="617">7.6604147786876406e-05</cx:pt>
          <cx:pt idx="618">-0.000470428279720024</cx:pt>
          <cx:pt idx="619">0.0141392724255521</cx:pt>
          <cx:pt idx="620">0.023775380828146099</cx:pt>
          <cx:pt idx="621">0.026885820944801998</cx:pt>
          <cx:pt idx="622">-0.0046274604937338003</cx:pt>
          <cx:pt idx="623">0.0079610564419586999</cx:pt>
          <cx:pt idx="624">0.055165829262502498</cx:pt>
          <cx:pt idx="625">0.032899185776225602</cx:pt>
          <cx:pt idx="626">0.049923916124170201</cx:pt>
          <cx:pt idx="627">0.056862594774757899</cx:pt>
          <cx:pt idx="628">0.058407088661975103</cx:pt>
          <cx:pt idx="629">0.047930315037270001</cx:pt>
          <cx:pt idx="630">-0.021329725614285599</cx:pt>
          <cx:pt idx="631">-0.0363460339556878</cx:pt>
          <cx:pt idx="632">-0.0615421546011422</cx:pt>
          <cx:pt idx="633">-0.0127963742835296</cx:pt>
          <cx:pt idx="634">-0.012196568861349301</cx:pt>
          <cx:pt idx="635">0.0063398446100880398</cx:pt>
          <cx:pt idx="636">-0.0076278212360189803</cx:pt>
          <cx:pt idx="637">-0.0107478074151801</cx:pt>
          <cx:pt idx="638">-0.0093456102375531099</cx:pt>
          <cx:pt idx="639">0.0099596044103894606</cx:pt>
          <cx:pt idx="640">-0.0024490536123042599</cx:pt>
          <cx:pt idx="641">-0.0019822845638262799</cx:pt>
          <cx:pt idx="642">-0.000367212275063629</cx:pt>
          <cx:pt idx="643">-0.00040923995500592101</cx:pt>
          <cx:pt idx="644">0.00066868773733742295</cx:pt>
          <cx:pt idx="645">-0.00016106921760649</cx:pt>
          <cx:pt idx="646">0.0023423673694308702</cx:pt>
          <cx:pt idx="647">0.0160031404084271</cx:pt>
          <cx:pt idx="648">0.047281883504712699</cx:pt>
          <cx:pt idx="649">0.063734894673074402</cx:pt>
          <cx:pt idx="650">0.044634225418898103</cx:pt>
          <cx:pt idx="651">0.0480901184682598</cx:pt>
          <cx:pt idx="652">0.077884227749084101</cx:pt>
          <cx:pt idx="653">0.0527076977330002</cx:pt>
          <cx:pt idx="654">0.079781460829249598</cx:pt>
          <cx:pt idx="655">0.070234154558598702</cx:pt>
          <cx:pt idx="656">-0.0075308765393151903</cx:pt>
          <cx:pt idx="657">-0.037374316082246298</cx:pt>
          <cx:pt idx="658">-0.019911967968008499</cx:pt>
          <cx:pt idx="659">0.014703107241791699</cx:pt>
          <cx:pt idx="660">0.033124434605907499</cx:pt>
          <cx:pt idx="661">0.0463019277724145</cx:pt>
          <cx:pt idx="662">0.029558699201414899</cx:pt>
          <cx:pt idx="663">0.0043808868527427797</cx:pt>
          <cx:pt idx="664">0.00099384215187642592</cx:pt>
          <cx:pt idx="665">-0.010984276238812801</cx:pt>
          <cx:pt idx="666">-0.0044301751593310698</cx:pt>
          <cx:pt idx="667">0.0044753569842997101</cx:pt>
          <cx:pt idx="668">-0.00076453276137835203</cx:pt>
          <cx:pt idx="669">-0.0017705241939140199</cx:pt>
          <cx:pt idx="670">0.0010306559835247999</cx:pt>
          <cx:pt idx="671">0.00028011636417334601</cx:pt>
          <cx:pt idx="672">-9.2538586698560096e-05</cx:pt>
          <cx:pt idx="673">-0.000164498459366497</cx:pt>
          <cx:pt idx="674">0.0019798306092926698</cx:pt>
          <cx:pt idx="675">0.0081272252571805408</cx:pt>
          <cx:pt idx="676">0.022594640660715599</cx:pt>
          <cx:pt idx="677">0.043647697641874102</cx:pt>
          <cx:pt idx="678">0.049567626646020498</cx:pt>
          <cx:pt idx="679">0.10130649045184099</cx:pt>
          <cx:pt idx="680">0.10162356711051899</cx:pt>
          <cx:pt idx="681">0.063150433662780101</cx:pt>
          <cx:pt idx="682">0.035107794461320098</cx:pt>
          <cx:pt idx="683">0.0205459978096348</cx:pt>
          <cx:pt idx="684">-0.042756208934018103</cx:pt>
          <cx:pt idx="685">-0.026059260741433998</cx:pt>
          <cx:pt idx="686">-0.014441690885341901</cx:pt>
          <cx:pt idx="687">0.00186578871972305</cx:pt>
          <cx:pt idx="688">0.0043472875414589498</cx:pt>
          <cx:pt idx="689">0.028283545063600299</cx:pt>
          <cx:pt idx="690">0.0085217080237469395</cx:pt>
          <cx:pt idx="691">-0.025308437657327199</cx:pt>
          <cx:pt idx="692">-0.017500951740645601</cx:pt>
          <cx:pt idx="693">-0.011350382135614101</cx:pt>
          <cx:pt idx="694">-0.0078104411207990197</cx:pt>
          <cx:pt idx="695">0.00119065999499011</cx:pt>
          <cx:pt idx="696">-0.0027750722508735602</cx:pt>
          <cx:pt idx="697">-0.00034861962235845198</cx:pt>
          <cx:pt idx="698">0.000794916992637056</cx:pt>
          <cx:pt idx="699">-0.00070655358143725398</cx:pt>
          <cx:pt idx="700">0.00055458534335782602</cx:pt>
          <cx:pt idx="701">-7.7404920239966192e-06</cx:pt>
          <cx:pt idx="702">0.000280823629666541</cx:pt>
          <cx:pt idx="703">0.00014812712050548901</cx:pt>
          <cx:pt idx="704">0.0031358705006617302</cx:pt>
          <cx:pt idx="705">0.0088044003692959501</cx:pt>
          <cx:pt idx="706">0.0133687288028678</cx:pt>
          <cx:pt idx="707">0.041814105919555797</cx:pt>
          <cx:pt idx="708">0.0485212886133028</cx:pt>
          <cx:pt idx="709">0.017085428442523799</cx:pt>
          <cx:pt idx="710">-0.0016025242599236799</cx:pt>
          <cx:pt idx="711">-0.0059728356029757302</cx:pt>
          <cx:pt idx="712">-0.051030427386290399</cx:pt>
          <cx:pt idx="713">-0.035419605363921601</cx:pt>
          <cx:pt idx="714">-0.036368366636959602</cx:pt>
          <cx:pt idx="715">-0.0067476810870417897</cx:pt>
          <cx:pt idx="716">0.0079633143779546996</cx:pt>
          <cx:pt idx="717">0.0014805474638522999</cx:pt>
          <cx:pt idx="718">-0.0115756266905569</cx:pt>
          <cx:pt idx="719">-0.0064300473531466104</cx:pt>
          <cx:pt idx="720">-0.0076041243262206298</cx:pt>
          <cx:pt idx="721">-0.0068045077563367497</cx:pt>
          <cx:pt idx="722">0.00076757927667001904</cx:pt>
          <cx:pt idx="723">0.000632759490916327</cx:pt>
          <cx:pt idx="724">-0.000195922772515759</cx:pt>
          <cx:pt idx="725">-4.8996901370208497e-05</cx:pt>
          <cx:pt idx="726">-5.8304086467144401e-05</cx:pt>
          <cx:pt idx="727">0.000117305764011315</cx:pt>
          <cx:pt idx="728">0.00017216750878315599</cx:pt>
          <cx:pt idx="729">-0.000144816757688369</cx:pt>
          <cx:pt idx="730">0.00022201568790677299</cx:pt>
          <cx:pt idx="731">0.00053212976647865702</cx:pt>
          <cx:pt idx="732">0.000327632832628939</cx:pt>
          <cx:pt idx="733">0.00096973113893198304</cx:pt>
          <cx:pt idx="734">0.00126407947465608</cx:pt>
          <cx:pt idx="735">0.0028633241430432899</cx:pt>
          <cx:pt idx="736">0.0097637647007596199</cx:pt>
          <cx:pt idx="737">0.00582338838271532</cx:pt>
          <cx:pt idx="738">-0.0060164190563844798</cx:pt>
          <cx:pt idx="739">-0.0037770615201683502</cx:pt>
          <cx:pt idx="740">-0.00038881780123011097</cx:pt>
          <cx:pt idx="741">-0.0010279269364872</cx:pt>
          <cx:pt idx="742">-0.00352027650332017</cx:pt>
          <cx:pt idx="743">0.0028979485185044499</cx:pt>
          <cx:pt idx="744">-0.00051424463528451701</cx:pt>
          <cx:pt idx="745">-0.0020654157715119001</cx:pt>
          <cx:pt idx="746">0.00077801665423032397</cx:pt>
          <cx:pt idx="747">0.00088250596096874903</cx:pt>
          <cx:pt idx="748">0.000360505192958018</cx:pt>
          <cx:pt idx="749">0.00049945687999883401</cx:pt>
          <cx:pt idx="750">-9.0920866972359101e-05</cx:pt>
          <cx:pt idx="751">0.00057372923877248598</cx:pt>
          <cx:pt idx="752">-0.00062326182594533096</cx:pt>
          <cx:pt idx="753">0.00071514889120191303</cx:pt>
          <cx:pt idx="754">-0.000481209549291621</cx:pt>
          <cx:pt idx="755">0.00037877084147843398</cx:pt>
          <cx:pt idx="756">-2.0175324060464399e-05</cx:pt>
          <cx:pt idx="757">-0.00111243141502393</cx:pt>
          <cx:pt idx="758">-3.7170755557523703e-05</cx:pt>
          <cx:pt idx="759">0.00021534657472262699</cx:pt>
          <cx:pt idx="760">-0.00014857611582275301</cx:pt>
          <cx:pt idx="761">0.000150498590299507</cx:pt>
          <cx:pt idx="762">0.00080402358749208304</cx:pt>
          <cx:pt idx="763">-0.000453492803321029</cx:pt>
          <cx:pt idx="764">-0.0010783553322789199</cx:pt>
          <cx:pt idx="765">-0.00087056889551235595</cx:pt>
          <cx:pt idx="766">0.000193389353086526</cx:pt>
          <cx:pt idx="767">-4.1157430533166497e-05</cx:pt>
          <cx:pt idx="768">-0.00074813396861218005</cx:pt>
          <cx:pt idx="769">-0.0010164385442535599</cx:pt>
          <cx:pt idx="770">-0.00016822711872010299</cx:pt>
          <cx:pt idx="771">-0.00048260202057862301</cx:pt>
          <cx:pt idx="772">-0.00053297501874075102</cx:pt>
          <cx:pt idx="773">-0.000106181961097787</cx:pt>
          <cx:pt idx="774">-0.00063643433820660699</cx:pt>
          <cx:pt idx="775">-8.39200887829354e-05</cx:pt>
          <cx:pt idx="776">0.00107990232500726</cx:pt>
          <cx:pt idx="777">0.00030186262872914803</cx:pt>
          <cx:pt idx="778">0.000105731974319258</cx:pt>
          <cx:pt idx="779">0.00049170632846710796</cx:pt>
          <cx:pt idx="780">0.00031257443888195701</cx:pt>
          <cx:pt idx="781">-8.2679130512011204e-05</cx:pt>
          <cx:pt idx="782">0.00069710170914407603</cx:pt>
          <cx:pt idx="783">-0.00069382377001899202</cx:pt>
          <cx:pt idx="784">0.00059496970344567995</cx:pt>
          <cx:pt idx="785">-0.00043081971244624001</cx:pt>
          <cx:pt idx="786">-0.00081382262819947504</cx:pt>
          <cx:pt idx="787">0.0010471608357756699</cx:pt>
          <cx:pt idx="788">-0.0014593045598718199</cx:pt>
          <cx:pt idx="789">-0.0029025322641751251</cx:pt>
          <cx:pt idx="790">-0.0044484235756629504</cx:pt>
          <cx:pt idx="791">0.0038344485251849999</cx:pt>
          <cx:pt idx="792">0.0067037491348085751</cx:pt>
          <cx:pt idx="793">0.0058507781808712</cx:pt>
          <cx:pt idx="794">0.010272745805758699</cx:pt>
          <cx:pt idx="795">0.025418090975806999</cx:pt>
          <cx:pt idx="796">0.016510248048184802</cx:pt>
          <cx:pt idx="797">0.027625510798555498</cx:pt>
          <cx:pt idx="798">0.023645069977118276</cx:pt>
          <cx:pt idx="799">0.019909129696932551</cx:pt>
          <cx:pt idx="800">0.0080194970642135759</cx:pt>
          <cx:pt idx="801">0.0064665803855007498</cx:pt>
          <cx:pt idx="802">-0.00052011087759507252</cx:pt>
          <cx:pt idx="803">-0.0023864153021696801</cx:pt>
          <cx:pt idx="804">-0.002624813308763825</cx:pt>
          <cx:pt idx="805">-0.0028631072653072</cx:pt>
          <cx:pt idx="806">-0.00078266038495487247</cx:pt>
          <cx:pt idx="807">0.00045313635761201501</cx:pt>
          <cx:pt idx="808">0.00012571691475638251</cx:pt>
          <cx:pt idx="809">-2.5529073115605749e-05</cx:pt>
          <cx:pt idx="810">-6.734305653036975e-05</cx:pt>
          <cx:pt idx="811">0.00027166820635597747</cx:pt>
          <cx:pt idx="812">0.0012433126337468776</cx:pt>
          <cx:pt idx="813">-0.0021248563531557326</cx:pt>
          <cx:pt idx="814">-0.0031606530166480998</cx:pt>
          <cx:pt idx="815">-0.00074915223531139754</cx:pt>
          <cx:pt idx="816">0.0042055556582329002</cx:pt>
          <cx:pt idx="817">-0.0019163096059373599</cx:pt>
          <cx:pt idx="818">-0.0028074834939851752</cx:pt>
          <cx:pt idx="819">0.0051504948133157752</cx:pt>
          <cx:pt idx="820">-0.0013803827701868051</cx:pt>
          <cx:pt idx="821">-0.0099735848647066506</cx:pt>
          <cx:pt idx="822">0.0034213897958916498</cx:pt>
          <cx:pt idx="823">0.0083136092931435993</cx:pt>
          <cx:pt idx="824">0.0089726510731295752</cx:pt>
          <cx:pt idx="825">0.01287179554279835</cx:pt>
          <cx:pt idx="826">0.0110949846635543</cx:pt>
          <cx:pt idx="827">0.0064793272697175998</cx:pt>
          <cx:pt idx="828">0.0032298467748136249</cx:pt>
          <cx:pt idx="829">-0.0019515487793192374</cx:pt>
          <cx:pt idx="830">0.0010762076564641849</cx:pt>
          <cx:pt idx="831">0.00057977448424776246</cx:pt>
          <cx:pt idx="832">-0.0053059064950891754</cx:pt>
          <cx:pt idx="833">-0.0069718695233023003</cx:pt>
          <cx:pt idx="834">-0.00326720649400895</cx:pt>
          <cx:pt idx="835">0.00019878318240599776</cx:pt>
          <cx:pt idx="836">-7.4329801490225005e-05</cx:pt>
          <cx:pt idx="837">-5.8740390622183752e-05</cx:pt>
          <cx:pt idx="838">0.00016344362715058251</cx:pt>
          <cx:pt idx="839">-0.00028746499235773751</cx:pt>
          <cx:pt idx="840">0.00086243783446866005</cx:pt>
          <cx:pt idx="841">-0.00322251757157065</cx:pt>
          <cx:pt idx="842">-0.0063701842670268747</cx:pt>
          <cx:pt idx="843">0.0039465744734358248</cx:pt>
          <cx:pt idx="844">0.0066847194955589502</cx:pt>
          <cx:pt idx="845">0.00024701700784260876</cx:pt>
          <cx:pt idx="846">-0.0040639902499932752</cx:pt>
          <cx:pt idx="847">-0.0042265668497647752</cx:pt>
          <cx:pt idx="848">-0.022453550998969625</cx:pt>
          <cx:pt idx="849">-0.017429842231599851</cx:pt>
          <cx:pt idx="850">-0.0078425228236994743</cx:pt>
          <cx:pt idx="851">-0.0020544236050341049</cx:pt>
          <cx:pt idx="852">-0.011150454402636225</cx:pt>
          <cx:pt idx="853">-0.0144816410467147</cx:pt>
          <cx:pt idx="854">-0.0081102342745230996</cx:pt>
          <cx:pt idx="855">-0.0138901372831466</cx:pt>
          <cx:pt idx="856">-0.0074014126070344249</cx:pt>
          <cx:pt idx="857">-0.0077696672987334998</cx:pt>
          <cx:pt idx="858">-0.0049681461818358004</cx:pt>
          <cx:pt idx="859">0.0016245351157952251</cx:pt>
          <cx:pt idx="860">-0.0078216566378639749</cx:pt>
          <cx:pt idx="861">-0.0035843443093848499</cx:pt>
          <cx:pt idx="862">-0.00054622845681316255</cx:pt>
          <cx:pt idx="863">-4.4627318113980997e-05</cx:pt>
          <cx:pt idx="864">7.2314219347047252e-05</cx:pt>
          <cx:pt idx="865">-9.9557546836666995e-05</cx:pt>
          <cx:pt idx="866">-8.01605114931015e-05</cx:pt>
          <cx:pt idx="867">-3.7929391874908753e-05</cx:pt>
          <cx:pt idx="868">0.0006129258375706675</cx:pt>
          <cx:pt idx="869">-0.00155314510651812</cx:pt>
          <cx:pt idx="870">-0.00085868758025389746</cx:pt>
          <cx:pt idx="871">0.0052963668051804504</cx:pt>
          <cx:pt idx="872">0.0018885083406878875</cx:pt>
          <cx:pt idx="873">-0.0044938562729690251</cx:pt>
          <cx:pt idx="874">-0.0092574797780102004</cx:pt>
          <cx:pt idx="875">-0.012711746567659275</cx:pt>
          <cx:pt idx="876">-0.014107716397361251</cx:pt>
          <cx:pt idx="877">-0.0041950893159112997</cx:pt>
          <cx:pt idx="878">-0.0028812928579509001</cx:pt>
          <cx:pt idx="879">0.0018823011549107874</cx:pt>
          <cx:pt idx="880">-0.0083891802903862753</cx:pt>
          <cx:pt idx="881">-0.0096001360888307002</cx:pt>
          <cx:pt idx="882">-0.011764852887083475</cx:pt>
          <cx:pt idx="883">-0.0088689028177623992</cx:pt>
          <cx:pt idx="884">0.00059496970344567995</cx:pt>
          <cx:pt idx="885">-0.00043081971244624001</cx:pt>
          <cx:pt idx="886">-0.00081382262819947504</cx:pt>
          <cx:pt idx="887">0.0010471608357756699</cx:pt>
          <cx:pt idx="888">-0.0014593045598718199</cx:pt>
          <cx:pt idx="889">-0.0029025322641751251</cx:pt>
          <cx:pt idx="890">-0.0044484235756629504</cx:pt>
          <cx:pt idx="891">0.0038344485251849999</cx:pt>
          <cx:pt idx="892">0.0067037491348085751</cx:pt>
          <cx:pt idx="893">0.0058507781808712</cx:pt>
          <cx:pt idx="894">0.010272745805758699</cx:pt>
          <cx:pt idx="895">0.025418090975806999</cx:pt>
          <cx:pt idx="896">0.016510248048184802</cx:pt>
          <cx:pt idx="897">0.027625510798555498</cx:pt>
          <cx:pt idx="898">0.023645069977118276</cx:pt>
          <cx:pt idx="899">0.019909129696932551</cx:pt>
          <cx:pt idx="900">0.0080194970642135759</cx:pt>
          <cx:pt idx="901">0.0064665803855007498</cx:pt>
          <cx:pt idx="902">-0.00052011087759507252</cx:pt>
          <cx:pt idx="903">-0.0023864153021696801</cx:pt>
          <cx:pt idx="904">-0.002624813308763825</cx:pt>
          <cx:pt idx="905">-0.0028631072653072</cx:pt>
          <cx:pt idx="906">-0.00078266038495487247</cx:pt>
          <cx:pt idx="907">0.00045313635761201501</cx:pt>
          <cx:pt idx="908">0.00012571691475638251</cx:pt>
          <cx:pt idx="909">-2.5529073115605749e-05</cx:pt>
          <cx:pt idx="910">-6.734305653036975e-05</cx:pt>
          <cx:pt idx="911">0.00027166820635597747</cx:pt>
          <cx:pt idx="912">0.0012433126337468776</cx:pt>
          <cx:pt idx="913">-0.0021248563531557326</cx:pt>
          <cx:pt idx="914">-0.0031606530166480998</cx:pt>
          <cx:pt idx="915">-0.00074915223531139754</cx:pt>
          <cx:pt idx="916">0.0042055556582329002</cx:pt>
          <cx:pt idx="917">-0.0019163096059373599</cx:pt>
          <cx:pt idx="918">-0.0028074834939851752</cx:pt>
          <cx:pt idx="919">0.0051504948133157752</cx:pt>
          <cx:pt idx="920">-0.0013803827701868051</cx:pt>
          <cx:pt idx="921">-0.0099735848647066506</cx:pt>
          <cx:pt idx="922">0.0034213897958916498</cx:pt>
          <cx:pt idx="923">0.0083136092931435993</cx:pt>
          <cx:pt idx="924">0.0089726510731295752</cx:pt>
          <cx:pt idx="925">0.01287179554279835</cx:pt>
          <cx:pt idx="926">0.0110949846635543</cx:pt>
          <cx:pt idx="927">0.0064793272697175998</cx:pt>
          <cx:pt idx="928">0.0032298467748136249</cx:pt>
          <cx:pt idx="929">-0.0019515487793192374</cx:pt>
          <cx:pt idx="930">0.0010762076564641849</cx:pt>
          <cx:pt idx="931">0.00057977448424776246</cx:pt>
          <cx:pt idx="932">-0.0053059064950891754</cx:pt>
          <cx:pt idx="933">-0.0069718695233023003</cx:pt>
          <cx:pt idx="934">-0.00326720649400895</cx:pt>
          <cx:pt idx="935">0.00019878318240599776</cx:pt>
          <cx:pt idx="936">-7.4329801490225005e-05</cx:pt>
          <cx:pt idx="937">-5.8740390622183752e-05</cx:pt>
          <cx:pt idx="938">0.00016344362715058251</cx:pt>
          <cx:pt idx="939">-0.00028746499235773751</cx:pt>
          <cx:pt idx="940">0.00086243783446866005</cx:pt>
          <cx:pt idx="941">-0.00322251757157065</cx:pt>
          <cx:pt idx="942">-0.0063701842670268747</cx:pt>
          <cx:pt idx="943">0.0039465744734358248</cx:pt>
          <cx:pt idx="944">0.0066847194955589502</cx:pt>
          <cx:pt idx="945">0.00024701700784260876</cx:pt>
          <cx:pt idx="946">-0.0040639902499932752</cx:pt>
          <cx:pt idx="947">-0.0042265668497647752</cx:pt>
          <cx:pt idx="948">-0.022453550998969625</cx:pt>
          <cx:pt idx="949">-0.017429842231599851</cx:pt>
          <cx:pt idx="950">-0.0078425228236994743</cx:pt>
          <cx:pt idx="951">-0.0020544236050341049</cx:pt>
          <cx:pt idx="952">-0.011150454402636225</cx:pt>
          <cx:pt idx="953">-0.0144816410467147</cx:pt>
          <cx:pt idx="954">-0.0081102342745230996</cx:pt>
          <cx:pt idx="955">-0.0138901372831466</cx:pt>
          <cx:pt idx="956">-0.0074014126070344249</cx:pt>
          <cx:pt idx="957">-0.0077696672987334998</cx:pt>
          <cx:pt idx="958">-0.0049681461818358004</cx:pt>
          <cx:pt idx="959">0.0016245351157952251</cx:pt>
          <cx:pt idx="960">-0.0078216566378639749</cx:pt>
          <cx:pt idx="961">-0.0035843443093848499</cx:pt>
          <cx:pt idx="962">-0.00054622845681316255</cx:pt>
          <cx:pt idx="963">-4.4627318113980997e-05</cx:pt>
          <cx:pt idx="964">7.2314219347047252e-05</cx:pt>
          <cx:pt idx="965">-9.9557546836666995e-05</cx:pt>
          <cx:pt idx="966">-8.01605114931015e-05</cx:pt>
          <cx:pt idx="967">-3.7929391874908753e-05</cx:pt>
          <cx:pt idx="968">0.0006129258375706675</cx:pt>
          <cx:pt idx="969">-0.00155314510651812</cx:pt>
          <cx:pt idx="970">-0.00085868758025389746</cx:pt>
          <cx:pt idx="971">0.0052963668051804504</cx:pt>
          <cx:pt idx="972">0.0018885083406878875</cx:pt>
          <cx:pt idx="973">-0.0044938562729690251</cx:pt>
          <cx:pt idx="974">-0.0092574797780102004</cx:pt>
          <cx:pt idx="975">-0.012711746567659275</cx:pt>
          <cx:pt idx="976">-0.014107716397361251</cx:pt>
          <cx:pt idx="977">-0.0041950893159112997</cx:pt>
          <cx:pt idx="978">-0.0028812928579509001</cx:pt>
          <cx:pt idx="979">0.0018823011549107874</cx:pt>
          <cx:pt idx="980">-0.0083891802903862753</cx:pt>
          <cx:pt idx="981">-0.0096001360888307002</cx:pt>
          <cx:pt idx="982">-0.011764852887083475</cx:pt>
          <cx:pt idx="983">-0.0088689028177623992</cx:pt>
          <cx:pt idx="984">0.00059496970344567995</cx:pt>
          <cx:pt idx="985">-0.00043081971244624001</cx:pt>
          <cx:pt idx="986">-0.00081382262819947504</cx:pt>
          <cx:pt idx="987">0.0010471608357756699</cx:pt>
          <cx:pt idx="988">-0.0014593045598718199</cx:pt>
          <cx:pt idx="989">-0.0029025322641751251</cx:pt>
          <cx:pt idx="990">-0.0044484235756629504</cx:pt>
          <cx:pt idx="991">0.0038344485251849999</cx:pt>
          <cx:pt idx="992">0.0067037491348085751</cx:pt>
          <cx:pt idx="993">0.0058507781808712</cx:pt>
          <cx:pt idx="994">0.010272745805758699</cx:pt>
          <cx:pt idx="995">0.025418090975806999</cx:pt>
          <cx:pt idx="996">0.016510248048184802</cx:pt>
          <cx:pt idx="997">0.027625510798555498</cx:pt>
          <cx:pt idx="998">0.023645069977118276</cx:pt>
          <cx:pt idx="999">0.019909129696932551</cx:pt>
          <cx:pt idx="1000">0.0080194970642135759</cx:pt>
          <cx:pt idx="1001">0.0064665803855007498</cx:pt>
          <cx:pt idx="1002">-0.00052011087759507252</cx:pt>
          <cx:pt idx="1003">-0.0023864153021696801</cx:pt>
          <cx:pt idx="1004">-0.002624813308763825</cx:pt>
          <cx:pt idx="1005">-0.0028631072653072</cx:pt>
          <cx:pt idx="1006">-0.00078266038495487247</cx:pt>
          <cx:pt idx="1007">0.00045313635761201501</cx:pt>
          <cx:pt idx="1008">0.00012571691475638251</cx:pt>
          <cx:pt idx="1009">-2.5529073115605749e-05</cx:pt>
          <cx:pt idx="1010">-6.734305653036975e-05</cx:pt>
          <cx:pt idx="1011">0.00027166820635597747</cx:pt>
          <cx:pt idx="1012">0.0012433126337468776</cx:pt>
          <cx:pt idx="1013">-0.0021248563531557326</cx:pt>
          <cx:pt idx="1014">-0.0031606530166480998</cx:pt>
          <cx:pt idx="1015">-0.00074915223531139754</cx:pt>
          <cx:pt idx="1016">0.0042055556582329002</cx:pt>
          <cx:pt idx="1017">-0.0019163096059373599</cx:pt>
          <cx:pt idx="1018">-0.0028074834939851752</cx:pt>
          <cx:pt idx="1019">0.0051504948133157752</cx:pt>
          <cx:pt idx="1020">-0.0013803827701868051</cx:pt>
          <cx:pt idx="1021">-0.0099735848647066506</cx:pt>
          <cx:pt idx="1022">0.0034213897958916498</cx:pt>
          <cx:pt idx="1023">0.0083136092931435993</cx:pt>
          <cx:pt idx="1024">0.0089726510731295752</cx:pt>
          <cx:pt idx="1025">0.01287179554279835</cx:pt>
          <cx:pt idx="1026">0.0110949846635543</cx:pt>
          <cx:pt idx="1027">0.0064793272697175998</cx:pt>
          <cx:pt idx="1028">0.0032298467748136249</cx:pt>
          <cx:pt idx="1029">-0.0019515487793192374</cx:pt>
          <cx:pt idx="1030">0.0010762076564641849</cx:pt>
          <cx:pt idx="1031">0.00057977448424776246</cx:pt>
          <cx:pt idx="1032">-0.0053059064950891754</cx:pt>
          <cx:pt idx="1033">-0.0069718695233023003</cx:pt>
          <cx:pt idx="1034">-0.00326720649400895</cx:pt>
          <cx:pt idx="1035">0.00019878318240599776</cx:pt>
          <cx:pt idx="1036">-7.4329801490225005e-05</cx:pt>
          <cx:pt idx="1037">-5.8740390622183752e-05</cx:pt>
          <cx:pt idx="1038">0.00016344362715058251</cx:pt>
          <cx:pt idx="1039">-0.00028746499235773751</cx:pt>
          <cx:pt idx="1040">0.00086243783446866005</cx:pt>
          <cx:pt idx="1041">-0.00322251757157065</cx:pt>
          <cx:pt idx="1042">-0.0063701842670268747</cx:pt>
          <cx:pt idx="1043">0.0039465744734358248</cx:pt>
          <cx:pt idx="1044">0.0066847194955589502</cx:pt>
          <cx:pt idx="1045">0.00024701700784260876</cx:pt>
          <cx:pt idx="1046">-0.0040639902499932752</cx:pt>
          <cx:pt idx="1047">-0.0042265668497647752</cx:pt>
          <cx:pt idx="1048">-0.022453550998969625</cx:pt>
          <cx:pt idx="1049">-0.017429842231599851</cx:pt>
          <cx:pt idx="1050">-0.0078425228236994743</cx:pt>
          <cx:pt idx="1051">-0.0020544236050341049</cx:pt>
          <cx:pt idx="1052">-0.011150454402636225</cx:pt>
          <cx:pt idx="1053">-0.0144816410467147</cx:pt>
          <cx:pt idx="1054">-0.0081102342745230996</cx:pt>
          <cx:pt idx="1055">-0.0138901372831466</cx:pt>
          <cx:pt idx="1056">-0.0074014126070344249</cx:pt>
          <cx:pt idx="1057">-0.0077696672987334998</cx:pt>
          <cx:pt idx="1058">-0.0049681461818358004</cx:pt>
          <cx:pt idx="1059">0.0016245351157952251</cx:pt>
          <cx:pt idx="1060">-0.0078216566378639749</cx:pt>
          <cx:pt idx="1061">-0.0035843443093848499</cx:pt>
          <cx:pt idx="1062">-0.00054622845681316255</cx:pt>
          <cx:pt idx="1063">-4.4627318113980997e-05</cx:pt>
          <cx:pt idx="1064">7.2314219347047252e-05</cx:pt>
          <cx:pt idx="1065">-9.9557546836666995e-05</cx:pt>
          <cx:pt idx="1066">-8.01605114931015e-05</cx:pt>
          <cx:pt idx="1067">-3.7929391874908753e-05</cx:pt>
          <cx:pt idx="1068">0.0006129258375706675</cx:pt>
          <cx:pt idx="1069">-0.00155314510651812</cx:pt>
          <cx:pt idx="1070">-0.00085868758025389746</cx:pt>
          <cx:pt idx="1071">0.0052963668051804504</cx:pt>
          <cx:pt idx="1072">0.0018885083406878875</cx:pt>
          <cx:pt idx="1073">-0.0044938562729690251</cx:pt>
          <cx:pt idx="1074">-0.0092574797780102004</cx:pt>
          <cx:pt idx="1075">-0.012711746567659275</cx:pt>
          <cx:pt idx="1076">-0.014107716397361251</cx:pt>
          <cx:pt idx="1077">-0.0041950893159112997</cx:pt>
          <cx:pt idx="1078">-0.0028812928579509001</cx:pt>
          <cx:pt idx="1079">0.0018823011549107874</cx:pt>
          <cx:pt idx="1080">-0.0083891802903862753</cx:pt>
          <cx:pt idx="1081">-0.0096001360888307002</cx:pt>
          <cx:pt idx="1082">-0.011764852887083475</cx:pt>
          <cx:pt idx="1083">-0.0088689028177623992</cx:pt>
        </cx:lvl>
      </cx:numDim>
    </cx:data>
    <cx:data id="52">
      <cx:numDim type="val">
        <cx:f>Sheet2!$BA$1:$BA$1084</cx:f>
        <cx:lvl ptCount="1084" formatCode="G/通用格式">
          <cx:pt idx="0">-0.00026956764560261701</cx:pt>
          <cx:pt idx="1">0.000393833247216428</cx:pt>
          <cx:pt idx="2">-0.00026438082040743002</cx:pt>
          <cx:pt idx="3">0.00082219504611722501</cx:pt>
          <cx:pt idx="4">0.00021781857354863401</cx:pt>
          <cx:pt idx="5">0.00016381268785109699</cx:pt>
          <cx:pt idx="6">3.4747460528418397e-05</cx:pt>
          <cx:pt idx="7">-0.00011816713405167699</cx:pt>
          <cx:pt idx="8">-0.00027992793676115098</cx:pt>
          <cx:pt idx="9">-3.4269241246547099e-05</cx:pt>
          <cx:pt idx="10">0.000240362169363091</cx:pt>
          <cx:pt idx="11">0.00045350041184900799</cx:pt>
          <cx:pt idx="12">-0.00040209165976544099</cx:pt>
          <cx:pt idx="13">-0.00016542323023739899</cx:pt>
          <cx:pt idx="14">-0.000191959304328212</cx:pt>
          <cx:pt idx="15">-0.000226050947444908</cx:pt>
          <cx:pt idx="16">-0.00089731631332553804</cx:pt>
          <cx:pt idx="17">-0.00095833989401979504</cx:pt>
          <cx:pt idx="18">0.00114792639889157</cx:pt>
          <cx:pt idx="19">-0.00026404129618449101</cx:pt>
          <cx:pt idx="20">0.00078936111816550704</cx:pt>
          <cx:pt idx="21">3.3971613801326603e-05</cx:pt>
          <cx:pt idx="22">6.7181538026740204e-05</cx:pt>
          <cx:pt idx="23">-0.000146723473916649</cx:pt>
          <cx:pt idx="24">-6.63671767429753e-05</cx:pt>
          <cx:pt idx="25">-6.2441242672784097e-05</cx:pt>
          <cx:pt idx="26">0.00026453934847951</cx:pt>
          <cx:pt idx="27">-0.00064865875913127703</cx:pt>
          <cx:pt idx="28">0.000182382813424541</cx:pt>
          <cx:pt idx="29">0.00047206506215237599</cx:pt>
          <cx:pt idx="30">-0.00078207603283260104</cx:pt>
          <cx:pt idx="31">-0.00030751231797742002</cx:pt>
          <cx:pt idx="32">-0.00063546290690869598</cx:pt>
          <cx:pt idx="33">-0.00026033012607104702</cx:pt>
          <cx:pt idx="34">-0.00014247871781435399</cx:pt>
          <cx:pt idx="35">-0.00085822500224714496</cx:pt>
          <cx:pt idx="36">-0.000704562736173676</cx:pt>
          <cx:pt idx="37">-0.00048549301156837498</cx:pt>
          <cx:pt idx="38">-0.00118949468319863</cx:pt>
          <cx:pt idx="39">-0.00105703306765504</cx:pt>
          <cx:pt idx="40">-0.0026159186940230999</cx:pt>
          <cx:pt idx="41">-0.0022484773682341498</cx:pt>
          <cx:pt idx="42">-0.00017916616049956001</cx:pt>
          <cx:pt idx="43">-0.00070649199285061396</cx:pt>
          <cx:pt idx="44">0.00016872395760657299</cx:pt>
          <cx:pt idx="45">-0.00031878831015974898</cx:pt>
          <cx:pt idx="46">-0.00033790735661664998</cx:pt>
          <cx:pt idx="47">-0.0013238189086942399</cx:pt>
          <cx:pt idx="48">-0.00157655002793453</cx:pt>
          <cx:pt idx="49">-0.00018749886245218001</cx:pt>
          <cx:pt idx="50">-3.0439342299050501e-05</cx:pt>
          <cx:pt idx="51">-0.00010647187067788599</cx:pt>
          <cx:pt idx="52">0.00056623739548923905</cx:pt>
          <cx:pt idx="53">-0.000401753688237695</cx:pt>
          <cx:pt idx="54">0.00024992587877581098</cx:pt>
          <cx:pt idx="55">0.00072968449689635097</cx:pt>
          <cx:pt idx="56">-0.00089225176026702202</cx:pt>
          <cx:pt idx="57">-0.00037242283664068102</cx:pt>
          <cx:pt idx="58">0.00041279550428339199</cx:pt>
          <cx:pt idx="59">-0.000108399120624157</cx:pt>
          <cx:pt idx="60">-1.93058885986306e-05</cx:pt>
          <cx:pt idx="61">-0.000117421807173558</cx:pt>
          <cx:pt idx="62">0.00019855784235598399</cx:pt>
          <cx:pt idx="63">-0.0017977664627569299</cx:pt>
          <cx:pt idx="64">-0.0036800341799859502</cx:pt>
          <cx:pt idx="65">-0.00356171604172521</cx:pt>
          <cx:pt idx="66">-0.0105730592201053</cx:pt>
          <cx:pt idx="67">-0.012657976314553201</cx:pt>
          <cx:pt idx="68">-0.0171631559380785</cx:pt>
          <cx:pt idx="69">-0.0184740813543805</cx:pt>
          <cx:pt idx="70">-0.022968157606895901</cx:pt>
          <cx:pt idx="71">-0.015717793599924999</cx:pt>
          <cx:pt idx="72">-0.0134164653749223</cx:pt>
          <cx:pt idx="73">-0.0090501544514202305</cx:pt>
          <cx:pt idx="74">-0.0030561784312915698</cx:pt>
          <cx:pt idx="75">-0.0066870266558340403</cx:pt>
          <cx:pt idx="76">-0.0030780814603047599</cx:pt>
          <cx:pt idx="77">-0.0023850094887261399</cx:pt>
          <cx:pt idx="78">-0.00140026512391893</cx:pt>
          <cx:pt idx="79">-0.00143278282148051</cx:pt>
          <cx:pt idx="80">-0.00082288488073615595</cx:pt>
          <cx:pt idx="81">0.00054221265468464605</cx:pt>
          <cx:pt idx="82">-0.00030375494212274</cx:pt>
          <cx:pt idx="83">0.00017093895824155499</cx:pt>
          <cx:pt idx="84">0.00045053500417444899</cx:pt>
          <cx:pt idx="85">-2.9186238566003799e-05</cx:pt>
          <cx:pt idx="86">-0.000112377040455006</cx:pt>
          <cx:pt idx="87">0.00082900851176352501</cx:pt>
          <cx:pt idx="88">-0.00031648198053833799</cx:pt>
          <cx:pt idx="89">-0.00084833203440460897</cx:pt>
          <cx:pt idx="90">-0.00066247155496646697</cx:pt>
          <cx:pt idx="91">-0.0040286083830424497</cx:pt>
          <cx:pt idx="92">-0.0089307388071562608</cx:pt>
          <cx:pt idx="93">-0.0178552113886889</cx:pt>
          <cx:pt idx="94">-0.0235966753668592</cx:pt>
          <cx:pt idx="95">-0.021782306030043299</cx:pt>
          <cx:pt idx="96">-0.045510833431186198</cx:pt>
          <cx:pt idx="97">-0.0704069783812412</cx:pt>
          <cx:pt idx="98">-0.050838723693714602</cx:pt>
          <cx:pt idx="99">-0.0427833320697747</cx:pt>
          <cx:pt idx="100">-0.051167054148069803</cx:pt>
          <cx:pt idx="101">-0.018876687772896899</cx:pt>
          <cx:pt idx="102">-0.00690523457083195</cx:pt>
          <cx:pt idx="103">-0.0108550002399643</cx:pt>
          <cx:pt idx="104">0.016760329097124799</cx:pt>
          <cx:pt idx="105">0.027489329256349899</cx:pt>
          <cx:pt idx="106">0.016472832024526499</cx:pt>
          <cx:pt idx="107">-0.00330735385386203</cx:pt>
          <cx:pt idx="108">-0.0017244073630681999</cx:pt>
          <cx:pt idx="109">0.00036500955685080198</cx:pt>
          <cx:pt idx="110">0.00038019792150833397</cx:pt>
          <cx:pt idx="111">-0.00025804911915375999</cx:pt>
          <cx:pt idx="112">0.00073915237609896997</cx:pt>
          <cx:pt idx="113">-9.3485519016633996e-05</cx:pt>
          <cx:pt idx="114">0.00020910486198220799</cx:pt>
          <cx:pt idx="115">0.00039599103127407301</cx:pt>
          <cx:pt idx="116">0.0020718367408899402</cx:pt>
          <cx:pt idx="117">0.00072577463218406301</cx:pt>
          <cx:pt idx="118">0.00211267535989917</cx:pt>
          <cx:pt idx="119">0.00101177852571057</cx:pt>
          <cx:pt idx="120">0.00112720847708455</cx:pt>
          <cx:pt idx="121">-0.0110753246654183</cx:pt>
          <cx:pt idx="122">-0.020542524590321701</cx:pt>
          <cx:pt idx="123">-0.0081104991047011403</cx:pt>
          <cx:pt idx="124">-0.051877656859789997</cx:pt>
          <cx:pt idx="125">-0.067565166285955297</cx:pt>
          <cx:pt idx="126">-0.073244958013486502</cx:pt>
          <cx:pt idx="127">-0.026173987982890699</cx:pt>
          <cx:pt idx="128">0.0061907511894165497</cx:pt>
          <cx:pt idx="129">0.033301623133340702</cx:pt>
          <cx:pt idx="130">0.0318320782097413</cx:pt>
          <cx:pt idx="131">0.036580019871076903</cx:pt>
          <cx:pt idx="132">0.044130627809857</cx:pt>
          <cx:pt idx="133">0.054590693526285899</cx:pt>
          <cx:pt idx="134">0.023647989296052999</cx:pt>
          <cx:pt idx="135">0.016626532511040001</cx:pt>
          <cx:pt idx="136">0.029969475067582501</cx:pt>
          <cx:pt idx="137">0.0201539552010871</cx:pt>
          <cx:pt idx="138">0.0083113215577406193</cx:pt>
          <cx:pt idx="139">0.00113726735897906</cx:pt>
          <cx:pt idx="140">-5.9554592191805602e-05</cx:pt>
          <cx:pt idx="141">0.00032456054248545098</cx:pt>
          <cx:pt idx="142">0.00074079167894452102</cx:pt>
          <cx:pt idx="143">-0.00075859511307864002</cx:pt>
          <cx:pt idx="144">0.0095305399252619306</cx:pt>
          <cx:pt idx="145">0.021908558390695401</cx:pt>
          <cx:pt idx="146">0.017248920684499999</cx:pt>
          <cx:pt idx="147">0.0014150237887920001</cx:pt>
          <cx:pt idx="148">0.021552731147323201</cx:pt>
          <cx:pt idx="149">0.032324502486831302</cx:pt>
          <cx:pt idx="150">0.0099278872407317694</cx:pt>
          <cx:pt idx="151">0.057624900588147697</cx:pt>
          <cx:pt idx="152">0.050199313122364503</cx:pt>
          <cx:pt idx="153">-0.020841507254975099</cx:pt>
          <cx:pt idx="154">-0.081405416608586995</cx:pt>
          <cx:pt idx="155">-0.105030765273344</cx:pt>
          <cx:pt idx="156">-0.070689421205391206</cx:pt>
          <cx:pt idx="157">-0.034414607616523402</cx:pt>
          <cx:pt idx="158">-0.052351308921492</cx:pt>
          <cx:pt idx="159">-0.041708990952384402</cx:pt>
          <cx:pt idx="160">-0.0087418109330437803</cx:pt>
          <cx:pt idx="161">-0.0076024943385957196</cx:pt>
          <cx:pt idx="162">-0.00080554155854079099</cx:pt>
          <cx:pt idx="163">0.0044019714888584999</cx:pt>
          <cx:pt idx="164">0.025964607108070401</cx:pt>
          <cx:pt idx="165">0.018752206571955199</cx:pt>
          <cx:pt idx="166">-0.00179052594529454</cx:pt>
          <cx:pt idx="167">-0.00049631629149595705</cx:pt>
          <cx:pt idx="168">0.00031896283987748299</cx:pt>
          <cx:pt idx="169">0.00047584714863968801</cx:pt>
          <cx:pt idx="170">0.000791290817721466</cx:pt>
          <cx:pt idx="171">-0.0020685926601387</cx:pt>
          <cx:pt idx="172">0.0058310383422120297</cx:pt>
          <cx:pt idx="173">0.0089901839373913803</cx:pt>
          <cx:pt idx="174">0.0141995800974126</cx:pt>
          <cx:pt idx="175">0.016161678716278698</cx:pt>
          <cx:pt idx="176">0.051926088523811503</cx:pt>
          <cx:pt idx="177">0.050641410778405102</cx:pt>
          <cx:pt idx="178">0.045082286639137603</cx:pt>
          <cx:pt idx="179">0.089262851455184006</cx:pt>
          <cx:pt idx="180">0.043281726869595902</cx:pt>
          <cx:pt idx="181">0.055163919921502803</cx:pt>
          <cx:pt idx="182">0.018091798008891501</cx:pt>
          <cx:pt idx="183">-0.0034651214747103698</cx:pt>
          <cx:pt idx="184">0.013970133250059</cx:pt>
          <cx:pt idx="185">0.00068827553471238095</cx:pt>
          <cx:pt idx="186">-0.0155407608072008</cx:pt>
          <cx:pt idx="187">-0.015693016765835</cx:pt>
          <cx:pt idx="188">-0.0062523882764767202</cx:pt>
          <cx:pt idx="189">-0.015215607008031099</cx:pt>
          <cx:pt idx="190">0.00058875876644689401</cx:pt>
          <cx:pt idx="191">0.0122101829088435</cx:pt>
          <cx:pt idx="192">0.019744350895517401</cx:pt>
          <cx:pt idx="193">0.0075598147438550997</cx:pt>
          <cx:pt idx="194">-0.00040326801330380503</cx:pt>
          <cx:pt idx="195">-0.0070556176538219498</cx:pt>
          <cx:pt idx="196">0.00027441499099939502</cx:pt>
          <cx:pt idx="197">-0.00090831027196889896</cx:pt>
          <cx:pt idx="198">0.00281510444073495</cx:pt>
          <cx:pt idx="199">0.00069243238541911751</cx:pt>
          <cx:pt idx="200">-0.0013859249660845049</cx:pt>
          <cx:pt idx="201">-0.0037598177461297001</cx:pt>
          <cx:pt idx="202">0.001313817614641735</cx:pt>
          <cx:pt idx="203">0.0039325930302865752</cx:pt>
          <cx:pt idx="204">-0.00069130142227130252</cx:pt>
          <cx:pt idx="205">0.0010529585575557801</cx:pt>
          <cx:pt idx="206">0.0067333252969278253</cx:pt>
          <cx:pt idx="207">0.010515010780527049</cx:pt>
          <cx:pt idx="208">0.015301718101890075</cx:pt>
          <cx:pt idx="209">0.01824454187292375</cx:pt>
          <cx:pt idx="210">0.0032970781991484752</cx:pt>
          <cx:pt idx="211">-0.0030788907812482752</cx:pt>
          <cx:pt idx="212">0.0015791719636868776</cx:pt>
          <cx:pt idx="213">0.0022355185282856124</cx:pt>
          <cx:pt idx="214">0.00083993748979730245</cx:pt>
          <cx:pt idx="215">-0.00055137511247841504</cx:pt>
          <cx:pt idx="216">-0.0024820574651100774</cx:pt>
          <cx:pt idx="217">0.0024191032209815023</cx:pt>
          <cx:pt idx="218">-0.0039728785191503</cx:pt>
          <cx:pt idx="219">-0.0015518069892677625</cx:pt>
          <cx:pt idx="220">0.00080930362978740998</cx:pt>
          <cx:pt idx="221">0.0003200213483522375</cx:pt>
          <cx:pt idx="222">9.9506742859090247e-05</cx:pt>
          <cx:pt idx="223">-0.0011098909483040324</cx:pt>
          <cx:pt idx="224">0.00023559003793521699</cx:pt>
          <cx:pt idx="225">-0.00020186111740247751</cx:pt>
          <cx:pt idx="226">0.00060662789568696502</cx:pt>
          <cx:pt idx="227">0.0013791325374752151</cx:pt>
          <cx:pt idx="228">-0.0012001537109602774</cx:pt>
          <cx:pt idx="229">-0.0035694158856991749</cx:pt>
          <cx:pt idx="230">0.0013353860449516724</cx:pt>
          <cx:pt idx="231">-0.00070904823078640495</cx:pt>
          <cx:pt idx="232">0.0069875318296060496</cx:pt>
          <cx:pt idx="233">0.001744751311845085</cx:pt>
          <cx:pt idx="234">0.0026109805772753249</cx:pt>
          <cx:pt idx="235">0.0092554187668953992</cx:pt>
          <cx:pt idx="236">0.008906777410675925</cx:pt>
          <cx:pt idx="237">0.0094528463002923491</cx:pt>
          <cx:pt idx="238">0.0035272545186348248</cx:pt>
          <cx:pt idx="239">0.017696316661215499</cx:pt>
          <cx:pt idx="240">0.0050411862830475503</cx:pt>
          <cx:pt idx="241">0.0040031000027468001</cx:pt>
          <cx:pt idx="242">0.010448941993712175</cx:pt>
          <cx:pt idx="243">-0.00322466621687665</cx:pt>
          <cx:pt idx="244">-0.012886178537438875</cx:pt>
          <cx:pt idx="245">-0.00063482616515360749</cx:pt>
          <cx:pt idx="246">-0.0016300958973413226</cx:pt>
          <cx:pt idx="247">-0.0020461870483403049</cx:pt>
          <cx:pt idx="248">0.013055441026909075</cx:pt>
          <cx:pt idx="249">0.010049059794958026</cx:pt>
          <cx:pt idx="250">0.0021691185309182901</cx:pt>
          <cx:pt idx="251">0.00023709896120730926</cx:pt>
          <cx:pt idx="252">0.00017109881447122951</cx:pt>
          <cx:pt idx="253">0.00045528320576646752</cx:pt>
          <cx:pt idx="254">0.00082611128147548</cx:pt>
          <cx:pt idx="255">0.0017919881520441574</cx:pt>
          <cx:pt idx="256">0.002340429605746255</cx:pt>
          <cx:pt idx="257">0.0018189177113287951</cx:pt>
          <cx:pt idx="258">0.0071224505055244754</cx:pt>
          <cx:pt idx="259">0.0031035452915503751</cx:pt>
          <cx:pt idx="260">-0.0031407562828123501</cx:pt>
          <cx:pt idx="261">0.0058479643083918752</cx:pt>
          <cx:pt idx="262">0.0019608433198743452</cx:pt>
          <cx:pt idx="263">0.00090093051402442251</cx:pt>
          <cx:pt idx="264">0.0031289370349853749</cx:pt>
          <cx:pt idx="265">0.0073986243453948251</cx:pt>
          <cx:pt idx="266">0.012301231751529924</cx:pt>
          <cx:pt idx="267">0.012309721515986825</cx:pt>
          <cx:pt idx="268">0.00594466525988955</cx:pt>
          <cx:pt idx="269">0.015417620486524624</cx:pt>
          <cx:pt idx="270">-0.0023291262398880174</cx:pt>
          <cx:pt idx="271">-0.01112396520618875</cx:pt>
          <cx:pt idx="272">-0.0030090039316875501</cx:pt>
          <cx:pt idx="273">0.0050501392052498999</cx:pt>
          <cx:pt idx="274">0.0091748683033647249</cx:pt>
          <cx:pt idx="275">2.0483656852923626e-05</cx:pt>
          <cx:pt idx="276">0.0084559388914441751</cx:pt>
          <cx:pt idx="277">0.0097870909101913008</cx:pt>
          <cx:pt idx="278">0.004335683760500475</cx:pt>
          <cx:pt idx="279">0.0018902830125800876</cx:pt>
          <cx:pt idx="280">0.00015271199950660401</cx:pt>
          <cx:pt idx="281">0.00010096905203520826</cx:pt>
          <cx:pt idx="282">0.0017939773309428599</cx:pt>
          <cx:pt idx="283">0.0041393268406277502</cx:pt>
          <cx:pt idx="284">0.0069736698393556996</cx:pt>
          <cx:pt idx="285">0.0061997188824758753</cx:pt>
          <cx:pt idx="286">0.0062743054796805496</cx:pt>
          <cx:pt idx="287">-0.00065672485420038254</cx:pt>
          <cx:pt idx="288">-0.00020942107438630324</cx:pt>
          <cx:pt idx="289">0.0071946433460722999</cx:pt>
          <cx:pt idx="290">0.0037215372916755002</cx:pt>
          <cx:pt idx="291">0.00070536413777181999</cx:pt>
          <cx:pt idx="292">0.010942845317597601</cx:pt>
          <cx:pt idx="293">-0.00192318733727435</cx:pt>
          <cx:pt idx="294">-0.0035084504855831498</cx:pt>
          <cx:pt idx="295">-0.002963998562027525</cx:pt>
          <cx:pt idx="296">-0.00063594008247980997</cx:pt>
          <cx:pt idx="297">-0.0042143065594081996</cx:pt>
          <cx:pt idx="298">-0.0023802122759583673</cx:pt>
          <cx:pt idx="299">-0.0219798040515676</cx:pt>
          <cx:pt idx="300">0.055839070840020599</cx:pt>
          <cx:pt idx="301">0.0344505852939265</cx:pt>
          <cx:pt idx="302">0.064266273159281906</cx:pt>
          <cx:pt idx="303">0.064916542431375596</cx:pt>
          <cx:pt idx="304">0.052791356512569797</cx:pt>
          <cx:pt idx="305">0.049844343167702997</cx:pt>
          <cx:pt idx="306">0.013667358409724099</cx:pt>
          <cx:pt idx="307">0.0024008235937472101</cx:pt>
          <cx:pt idx="308">-0.00028520766600624299</cx:pt>
          <cx:pt idx="309">0.00069903108271084004</cx:pt>
          <cx:pt idx="310">0.0104993491781763</cx:pt>
          <cx:pt idx="311">0.0086909228482162197</cx:pt>
          <cx:pt idx="312">0.030315492320544601</cx:pt>
          <cx:pt idx="313">0.035427667293768901</cx:pt>
          <cx:pt idx="314">0.042202626802236097</cx:pt>
          <cx:pt idx="315">0.039111363490167403</cx:pt>
          <cx:pt idx="316">0.047018683404534203</cx:pt>
          <cx:pt idx="317">0.024184245894724701</cx:pt>
          <cx:pt idx="318">0.0090876359123836896</cx:pt>
          <cx:pt idx="319">0.024961432861761799</cx:pt>
          <cx:pt idx="320">0.027981102562434398</cx:pt>
          <cx:pt idx="321">-0.0142922363909975</cx:pt>
          <cx:pt idx="322">0.0046605725350714802</cx:pt>
          <cx:pt idx="323">-0.010272169929027899</cx:pt>
          <cx:pt idx="324">0.0022603484124171899</cx:pt>
          <cx:pt idx="325">0.035639673525877602</cx:pt>
          <cx:pt idx="326">-0.0139091033863264</cx:pt>
          <cx:pt idx="327">-0.051312921855171202</cx:pt>
          <cx:pt idx="328">0.051273129798283398</cx:pt>
          <cx:pt idx="329">0.0652204947177428</cx:pt>
          <cx:pt idx="330">0.0992071999973234</cx:pt>
          <cx:pt idx="331">0.084215464720508601</cx:pt>
          <cx:pt idx="332">0.063452919459997204</cx:pt>
          <cx:pt idx="333">0.036131592672355599</cx:pt>
          <cx:pt idx="334">0.010520473355722801</cx:pt>
          <cx:pt idx="335">0.00052423326678221105</cx:pt>
          <cx:pt idx="336">0.00034374648728211898</cx:pt>
          <cx:pt idx="337">0.0015301302673809099</cx:pt>
          <cx:pt idx="338">0.00768248770747021</cx:pt>
          <cx:pt idx="339">-0.0052166565220094496</cx:pt>
          <cx:pt idx="340">0.0426383110747309</cx:pt>
          <cx:pt idx="341">0.027958847329035499</cx:pt>
          <cx:pt idx="342">0.0011729198045512001</cx:pt>
          <cx:pt idx="343">0.035473884791289899</cx:pt>
          <cx:pt idx="344">0.040804169383758498</cx:pt>
          <cx:pt idx="345">0.018470955520180399</cx:pt>
          <cx:pt idx="346">0.018622160946866299</cx:pt>
          <cx:pt idx="347">0.0087890852319577103</cx:pt>
          <cx:pt idx="348">-0.039005840927660601</cx:pt>
          <cx:pt idx="349">-0.024707171198922399</cx:pt>
          <cx:pt idx="350">-0.0252528448126298</cx:pt>
          <cx:pt idx="351">-0.0147517853614721</cx:pt>
          <cx:pt idx="352">-0.0295454794683052</cx:pt>
          <cx:pt idx="353">0.022071263740701001</cx:pt>
          <cx:pt idx="354">0.00045017249146081701</cx:pt>
          <cx:pt idx="355">-0.043494896195699802</cx:pt>
          <cx:pt idx="356">0.055306518472306103</cx:pt>
          <cx:pt idx="357">0.044291981960753901</cx:pt>
          <cx:pt idx="358">0.0549205682774149</cx:pt>
          <cx:pt idx="359">0.067401640520647704</cx:pt>
          <cx:pt idx="360">0.012625192854950999</cx:pt>
          <cx:pt idx="361">0.025796069009021198</cx:pt>
          <cx:pt idx="362">0.0143272750945754</cx:pt>
          <cx:pt idx="363">0.00185806108365553</cx:pt>
          <cx:pt idx="364">0.00027577603176320501</cx:pt>
          <cx:pt idx="365">-0.0010743220865262501</cx:pt>
          <cx:pt idx="366">0.0013166523717675399</cx:pt>
          <cx:pt idx="367">-0.00581410766080549</cx:pt>
          <cx:pt idx="368">0.024494708633315199</cx:pt>
          <cx:pt idx="369">-0.0018220472594346899</cx:pt>
          <cx:pt idx="370">-0.025564837110157699</cx:pt>
          <cx:pt idx="371">0.040694066822491597</cx:pt>
          <cx:pt idx="372">0.048349591730080098</cx:pt>
          <cx:pt idx="373">0.084620001080027402</cx:pt>
          <cx:pt idx="374">0.074914438625321003</cx:pt>
          <cx:pt idx="375">0.042151375316572398</cx:pt>
          <cx:pt idx="376">0.017323652729103099</cx:pt>
          <cx:pt idx="377">0.033503956962861799</cx:pt>
          <cx:pt idx="378">0.00030975851145209599</cx:pt>
          <cx:pt idx="379">-0.051000070029234998</cx:pt>
          <cx:pt idx="380">0.0047508246450378303</cx:pt>
          <cx:pt idx="381">-0.0022431501175032599</cx:pt>
          <cx:pt idx="382">-0.052214204024174697</cx:pt>
          <cx:pt idx="383">0.0024612931097200501</cx:pt>
          <cx:pt idx="384">0.059517921030283798</cx:pt>
          <cx:pt idx="385">0.0230128756962256</cx:pt>
          <cx:pt idx="386">-0.0057556472491545503</cx:pt>
          <cx:pt idx="387">0.0042143091819098399</cx:pt>
          <cx:pt idx="388">-0.0221451278890352</cx:pt>
          <cx:pt idx="389">-0.0093597146438658199</cx:pt>
          <cx:pt idx="390">-0.011430423522278899</cx:pt>
          <cx:pt idx="391">0.00036840622080223999</cx:pt>
          <cx:pt idx="392">0.00017563895631007601</cx:pt>
          <cx:pt idx="393">0.00059761119102408995</cx:pt>
          <cx:pt idx="394">0.0010401640440360601</cx:pt>
          <cx:pt idx="395">0.0024008816183800001</cx:pt>
          <cx:pt idx="396">0.0027819273306654698</cx:pt>
          <cx:pt idx="397">-0.040483139853863898</cx:pt>
          <cx:pt idx="398">-0.0272903461107405</cx:pt>
          <cx:pt idx="399">0.01103677625094</cx:pt>
          <cx:pt idx="400">0.062041620582064798</cx:pt>
          <cx:pt idx="401">0.163619306670577</cx:pt>
          <cx:pt idx="402">0.14350533657041101</cx:pt>
          <cx:pt idx="403">0.095188270290922805</cx:pt>
          <cx:pt idx="404">0.096981077305359598</cx:pt>
          <cx:pt idx="405">0.051932081637538201</cx:pt>
          <cx:pt idx="406">-0.0074666988769178898</cx:pt>
          <cx:pt idx="407">0.00458503852606629</cx:pt>
          <cx:pt idx="408">0.023069880985100901</cx:pt>
          <cx:pt idx="409">0.018670553400527</cx:pt>
          <cx:pt idx="410">0.020409950217534199</cx:pt>
          <cx:pt idx="411">0.055576251712878999</cx:pt>
          <cx:pt idx="412">0.034983284426619903</cx:pt>
          <cx:pt idx="413">0.024894288240108899</cx:pt>
          <cx:pt idx="414">-0.0013042362822671999</cx:pt>
          <cx:pt idx="415">-0.00942120757946599</cx:pt>
          <cx:pt idx="416">-0.0584659117253006</cx:pt>
          <cx:pt idx="417">-0.0255435991027071</cx:pt>
          <cx:pt idx="418">-0.00934784216808884</cx:pt>
          <cx:pt idx="419">0.000151557421060584</cx:pt>
          <cx:pt idx="420">0.000150106348152012</cx:pt>
          <cx:pt idx="421">0.00123986930532399</cx:pt>
          <cx:pt idx="422">-0.000417086314591786</cx:pt>
          <cx:pt idx="423">0.00038740747060541302</cx:pt>
          <cx:pt idx="424">-0.0069933755632412501</cx:pt>
          <cx:pt idx="425">-0.024219371742572101</cx:pt>
          <cx:pt idx="426">-0.049166750764709499</cx:pt>
          <cx:pt idx="427">-0.027678075891819</cx:pt>
          <cx:pt idx="428">0.044234124196543198</cx:pt>
          <cx:pt idx="429">0.135843013959038</cx:pt>
          <cx:pt idx="430">0.18357947240354899</cx:pt>
          <cx:pt idx="431">0.16720711230381499</cx:pt>
          <cx:pt idx="432">0.108761709042315</cx:pt>
          <cx:pt idx="433">0.073905408010652499</cx:pt>
          <cx:pt idx="434">0.065258279634087105</cx:pt>
          <cx:pt idx="435">0.060070119802127002</cx:pt>
          <cx:pt idx="436">0.036160196674316199</cx:pt>
          <cx:pt idx="437">0.096659759690508301</cx:pt>
          <cx:pt idx="438">0.031069701724520098</cx:pt>
          <cx:pt idx="439">0.0028027251424978198</cx:pt>
          <cx:pt idx="440">0.033180090305245102</cx:pt>
          <cx:pt idx="441">0.051388963880708197</cx:pt>
          <cx:pt idx="442">0.029475079734499299</cx:pt>
          <cx:pt idx="443">-0.021946893151906101</cx:pt>
          <cx:pt idx="444">-0.056416458559961698</cx:pt>
          <cx:pt idx="445">-0.021302773341484001</cx:pt>
          <cx:pt idx="446">-0.0041379995055324699</cx:pt>
          <cx:pt idx="447">-0.00346304201502272</cx:pt>
          <cx:pt idx="448">0.00038025885357446102</cx:pt>
          <cx:pt idx="449">0.0019219314354428499</cx:pt>
          <cx:pt idx="450">0.00025797285058573599</cx:pt>
          <cx:pt idx="451">0.00105685885517208</cx:pt>
          <cx:pt idx="452">-0.0057144554101456703</cx:pt>
          <cx:pt idx="453">-0.033630457044650501</cx:pt>
          <cx:pt idx="454">-0.054999861245287697</cx:pt>
          <cx:pt idx="455">-0.044209954752614897</cx:pt>
          <cx:pt idx="456">-0.028317150908016099</cx:pt>
          <cx:pt idx="457">0.0554958200724327</cx:pt>
          <cx:pt idx="458">0.098997609917201093</cx:pt>
          <cx:pt idx="459">0.091034236896678306</cx:pt>
          <cx:pt idx="460">0.13048047056015799</cx:pt>
          <cx:pt idx="461">0.10425852836145599</cx:pt>
          <cx:pt idx="462">0.0143806449418138</cx:pt>
          <cx:pt idx="463">0.0264090181645684</cx:pt>
          <cx:pt idx="464">0.0223769904398563</cx:pt>
          <cx:pt idx="465">0.020338244060785</cx:pt>
          <cx:pt idx="466">-0.077685409725237201</cx:pt>
          <cx:pt idx="467">-0.054899041815047199</cx:pt>
          <cx:pt idx="468">-0.021658978232141898</cx:pt>
          <cx:pt idx="469">0.00177852585234487</cx:pt>
          <cx:pt idx="470">0.0064119048922452303</cx:pt>
          <cx:pt idx="471">-0.036786841312555899</cx:pt>
          <cx:pt idx="472">-0.034895137086824901</cx:pt>
          <cx:pt idx="473">-0.0346574516318474</cx:pt>
          <cx:pt idx="474">-0.022553424136133302</cx:pt>
          <cx:pt idx="475">-0.0055689749336429303</cx:pt>
          <cx:pt idx="476">-0.00053391177931183195</cx:pt>
          <cx:pt idx="477">0.00066317123881273299</cx:pt>
          <cx:pt idx="478">-1.03518595885692e-05</cx:pt>
          <cx:pt idx="479">0.000798946217196136</cx:pt>
          <cx:pt idx="480">-0.022048675875830401</cx:pt>
          <cx:pt idx="481">-0.053414490161305797</cx:pt>
          <cx:pt idx="482">-0.091510804947876695</cx:pt>
          <cx:pt idx="483">-0.14045589833102401</cx:pt>
          <cx:pt idx="484">-0.16657618694975801</cx:pt>
          <cx:pt idx="485">-0.11782487901165201</cx:pt>
          <cx:pt idx="486">-0.096409909882672506</cx:pt>
          <cx:pt idx="487">-0.068181022619665299</cx:pt>
          <cx:pt idx="488">-0.055089639496709399</cx:pt>
          <cx:pt idx="489">-0.0138921351545253</cx:pt>
          <cx:pt idx="490">-0.045852799851510001</cx:pt>
          <cx:pt idx="491">-0.015747756574263101</cx:pt>
          <cx:pt idx="492">-0.023410562147966701</cx:pt>
          <cx:pt idx="493">-0.072622126484568603</cx:pt>
          <cx:pt idx="494">-0.0658713977844258</cx:pt>
          <cx:pt idx="495">-0.067084077595647607</cx:pt>
          <cx:pt idx="496">-0.022589795839623599</cx:pt>
          <cx:pt idx="497">-0.018360931833406001</cx:pt>
          <cx:pt idx="498">-0.0098769542989208901</cx:pt>
          <cx:pt idx="499">-0.017865329917585101</cx:pt>
          <cx:pt idx="500">-0.021673980033714901</cx:pt>
          <cx:pt idx="501">-0.00664621048423029</cx:pt>
          <cx:pt idx="502">-0.0026173545258268301</cx:pt>
          <cx:pt idx="503">-0.00015477132641476699</cx:pt>
          <cx:pt idx="504">0.00030379724286240902</cx:pt>
          <cx:pt idx="505">0.000623934625229551</cx:pt>
          <cx:pt idx="506">0.0032938510531019798</cx:pt>
          <cx:pt idx="507">-0.0061838313871131704</cx:pt>
          <cx:pt idx="508">-0.016820860864234899</cx:pt>
          <cx:pt idx="509">-0.058586501039607802</cx:pt>
          <cx:pt idx="510">-0.077104825159844806</cx:pt>
          <cx:pt idx="511">-0.15239396247394599</cx:pt>
          <cx:pt idx="512">-0.20024378971751</cx:pt>
          <cx:pt idx="513">-0.22691337210844201</cx:pt>
          <cx:pt idx="514">-0.182383126265106</cx:pt>
          <cx:pt idx="515">-0.13026983863941799</cx:pt>
          <cx:pt idx="516">-0.10631172043949701</cx:pt>
          <cx:pt idx="517">-0.018498800105117501</cx:pt>
          <cx:pt idx="518">-0.080864276181893305</cx:pt>
          <cx:pt idx="519">-0.0881054382367739</cx:pt>
          <cx:pt idx="520">-0.066208140312825195</cx:pt>
          <cx:pt idx="521">-0.0122686216009251</cx:pt>
          <cx:pt idx="522">-0.044322532849689497</cx:pt>
          <cx:pt idx="523">-0.038527503750273903</cx:pt>
          <cx:pt idx="524">-0.0148924655738315</cx:pt>
          <cx:pt idx="525">-0.0400665493084775</cx:pt>
          <cx:pt idx="526">-0.036275539440983398</cx:pt>
          <cx:pt idx="527">-0.0395419238019247</cx:pt>
          <cx:pt idx="528">-0.027078485985614499</cx:pt>
          <cx:pt idx="529">-0.0035345807236882099</cx:pt>
          <cx:pt idx="530">0.0037351797784890301</cx:pt>
          <cx:pt idx="531">0.00029798023877166898</cx:pt>
          <cx:pt idx="532">-0.000172555055636037</cx:pt>
          <cx:pt idx="533">0.00064489999933302702</cx:pt>
          <cx:pt idx="534">0.0024048360101542599</cx:pt>
          <cx:pt idx="535">6.6327485542299997e-06</cx:pt>
          <cx:pt idx="536">0.0013505556529745601</cx:pt>
          <cx:pt idx="537">-0.044547041484998301</cx:pt>
          <cx:pt idx="538">-0.0265642223796561</cx:pt>
          <cx:pt idx="539">-0.052246243135192799</cx:pt>
          <cx:pt idx="540">-0.080405200292976001</cx:pt>
          <cx:pt idx="541">-0.067543986974407097</cx:pt>
          <cx:pt idx="542">-0.11229867660008901</cx:pt>
          <cx:pt idx="543">-0.124187475140314</cx:pt>
          <cx:pt idx="544">-0.083751805890190906</cx:pt>
          <cx:pt idx="545">-0.028712916592539599</cx:pt>
          <cx:pt idx="546">-0.034226559006069301</cx:pt>
          <cx:pt idx="547">-0.034135690713494801</cx:pt>
          <cx:pt idx="548">-0.055482215555696802</cx:pt>
          <cx:pt idx="549">-0.00057686170341416298</cx:pt>
          <cx:pt idx="550">-0.00926973912210265</cx:pt>
          <cx:pt idx="551">-0.020082682090558902</cx:pt>
          <cx:pt idx="552">-0.040885543813153201</cx:pt>
          <cx:pt idx="553">-0.078112230422239595</cx:pt>
          <cx:pt idx="554">-0.0597416931355432</cx:pt>
          <cx:pt idx="555">-0.044222056025018802</cx:pt>
          <cx:pt idx="556">-0.0295832667565619</cx:pt>
          <cx:pt idx="557">-0.0037829377056334502</cx:pt>
          <cx:pt idx="558">-0.00046701924324412601</cx:pt>
          <cx:pt idx="559">0.000351908658295186</cx:pt>
          <cx:pt idx="560">-0.00023041161572491899</cx:pt>
          <cx:pt idx="561">-0.00029571909454147502</cx:pt>
          <cx:pt idx="562">-8.0650553682861802e-05</cx:pt>
          <cx:pt idx="563">-0.00734446354939409</cx:pt>
          <cx:pt idx="564">0.0056716567585163398</cx:pt>
          <cx:pt idx="565">-0.0096600849174403799</cx:pt>
          <cx:pt idx="566">0.0272330622406457</cx:pt>
          <cx:pt idx="567">0.037904599967821001</cx:pt>
          <cx:pt idx="568">0.068167748676582304</cx:pt>
          <cx:pt idx="569">0.074152096148267899</cx:pt>
          <cx:pt idx="570">0.0081984321171987892</cx:pt>
          <cx:pt idx="571">-0.015850906023211001</cx:pt>
          <cx:pt idx="572">-0.020469434927472399</cx:pt>
          <cx:pt idx="573">0.048888821800248103</cx:pt>
          <cx:pt idx="574">0.00044326678625220098</cx:pt>
          <cx:pt idx="575">-0.045027594920233102</cx:pt>
          <cx:pt idx="576">-0.055854855425432698</cx:pt>
          <cx:pt idx="577">0.043969803389652097</cx:pt>
          <cx:pt idx="578">-0.0067249879447860896</cx:pt>
          <cx:pt idx="579">0.0091834615676673996</cx:pt>
          <cx:pt idx="580">-0.043640214552435497</cx:pt>
          <cx:pt idx="581">-0.058434253497010397</cx:pt>
          <cx:pt idx="582">-0.037466790584856101</cx:pt>
          <cx:pt idx="583">-0.030059222973343899</cx:pt>
          <cx:pt idx="584">-0.020970448339184</cx:pt>
          <cx:pt idx="585">-0.0045690513574436903</cx:pt>
          <cx:pt idx="586">-0.00158355988245677</cx:pt>
          <cx:pt idx="587">0.00023921805699560599</cx:pt>
          <cx:pt idx="588">-0.000127566313329996</cx:pt>
          <cx:pt idx="589">0.000124720838175334</cx:pt>
          <cx:pt idx="590">-0.00095573364480146695</cx:pt>
          <cx:pt idx="591">-0.010180843175941199</cx:pt>
          <cx:pt idx="592">0.0112715430467043</cx:pt>
          <cx:pt idx="593">0.0220416132251532</cx:pt>
          <cx:pt idx="594">0.0190475635617787</cx:pt>
          <cx:pt idx="595">0.054775163664018398</cx:pt>
          <cx:pt idx="596">0.0677141658799532</cx:pt>
          <cx:pt idx="597">0.106466303780704</cx:pt>
          <cx:pt idx="598">0.080025693093209394</cx:pt>
          <cx:pt idx="599">0.0098690335218029508</cx:pt>
          <cx:pt idx="600">0.030471276672810001</cx:pt>
          <cx:pt idx="601">0.0010517808743146001</cx:pt>
          <cx:pt idx="602">-0.020441698471738899</cx:pt>
          <cx:pt idx="603">-0.0232873890085037</cx:pt>
          <cx:pt idx="604">-0.051971214559713597</cx:pt>
          <cx:pt idx="605">-0.029067128839557501</cx:pt>
          <cx:pt idx="606">-0.035049482985103998</cx:pt>
          <cx:pt idx="607">-0.052629096472669001</cx:pt>
          <cx:pt idx="608">-0.048362613602076797</cx:pt>
          <cx:pt idx="609">-0.048290408097666201</cx:pt>
          <cx:pt idx="610">-0.045488191231016502</cx:pt>
          <cx:pt idx="611">-0.024644381990364998</cx:pt>
          <cx:pt idx="612">-0.0048393198293253097</cx:pt>
          <cx:pt idx="613">-0.0011280676224216699</cx:pt>
          <cx:pt idx="614">-0.0020399828681492201</cx:pt>
          <cx:pt idx="615">-0.00039438678092401598</cx:pt>
          <cx:pt idx="616">0.00013755807044936799</cx:pt>
          <cx:pt idx="617">-0.00022859651930448301</cx:pt>
          <cx:pt idx="618">-0.0010778521670543001</cx:pt>
          <cx:pt idx="619">-0.011258720359883701</cx:pt>
          <cx:pt idx="620">0.0039581119231023101</cx:pt>
          <cx:pt idx="621">0.024189885970055801</cx:pt>
          <cx:pt idx="622">0.012475343525006099</cx:pt>
          <cx:pt idx="623">0.038246555549810803</cx:pt>
          <cx:pt idx="624">0.040163444180606397</cx:pt>
          <cx:pt idx="625">0.032234682719588903</cx:pt>
          <cx:pt idx="626">0.043915528113336003</cx:pt>
          <cx:pt idx="627">0.014207719061151499</cx:pt>
          <cx:pt idx="628">-0.00362197703856344</cx:pt>
          <cx:pt idx="629">0.000620380020269606</cx:pt>
          <cx:pt idx="630">0.014535295467044801</cx:pt>
          <cx:pt idx="631">-0.030612811274048201</cx:pt>
          <cx:pt idx="632">-0.085804764946023598</cx:pt>
          <cx:pt idx="633">-0.074053630209082399</cx:pt>
          <cx:pt idx="634">-0.090104457615431705</cx:pt>
          <cx:pt idx="635">-0.062610358990388498</cx:pt>
          <cx:pt idx="636">-0.044518382621514599</cx:pt>
          <cx:pt idx="637">-0.053242171030505499</cx:pt>
          <cx:pt idx="638">-0.039998342458922802</cx:pt>
          <cx:pt idx="639">-0.024046951034956299</cx:pt>
          <cx:pt idx="640">-0.0052165492936002197</cx:pt>
          <cx:pt idx="641">0.00157628293612826</cx:pt>
          <cx:pt idx="642">0.000138812860618591</cx:pt>
          <cx:pt idx="643">0.00059656730344076004</cx:pt>
          <cx:pt idx="644">0.00014725852330598101</cx:pt>
          <cx:pt idx="645">0.00017552931763873799</cx:pt>
          <cx:pt idx="646">-0.0017370750299517501</cx:pt>
          <cx:pt idx="647">-0.0053556887557830498</cx:pt>
          <cx:pt idx="648">0.0098942281348058398</cx:pt>
          <cx:pt idx="649">0.034279227305051903</cx:pt>
          <cx:pt idx="650">0.045549248606162898</cx:pt>
          <cx:pt idx="651">0.00059985264367888396</cx:pt>
          <cx:pt idx="652">-0.0053689260898842498</cx:pt>
          <cx:pt idx="653">-0.012738598400388299</cx:pt>
          <cx:pt idx="654">-0.00184752052244751</cx:pt>
          <cx:pt idx="655">0.0116769795321303</cx:pt>
          <cx:pt idx="656">0.018490766547955</cx:pt>
          <cx:pt idx="657">-0.00046857400718389403</cx:pt>
          <cx:pt idx="658">-0.0084704005367849493</cx:pt>
          <cx:pt idx="659">-0.054405366352655603</cx:pt>
          <cx:pt idx="660">-0.080804330761080803</cx:pt>
          <cx:pt idx="661">-0.069940198350042102</cx:pt>
          <cx:pt idx="662">-0.061184870412273898</cx:pt>
          <cx:pt idx="663">-0.051443079292647603</cx:pt>
          <cx:pt idx="664">-0.032950302323895599</cx:pt>
          <cx:pt idx="665">-0.035494217018607097</cx:pt>
          <cx:pt idx="666">-0.031918587504705803</cx:pt>
          <cx:pt idx="667">-0.024422202622927301</cx:pt>
          <cx:pt idx="668">-0.00121258369107795</cx:pt>
          <cx:pt idx="669">0.00030877672461998102</cx:pt>
          <cx:pt idx="670">-0.00038348139005981401</cx:pt>
          <cx:pt idx="671">-0.00045598920940577599</cx:pt>
          <cx:pt idx="672">0.00013428726386474499</cx:pt>
          <cx:pt idx="673">-0.00023672826980092299</cx:pt>
          <cx:pt idx="674">0.00165889492071365</cx:pt>
          <cx:pt idx="675">0.0051962658489786004</cx:pt>
          <cx:pt idx="676">0.020779713311079199</cx:pt>
          <cx:pt idx="677">0.043077433179660798</cx:pt>
          <cx:pt idx="678">0.034857063059610803</cx:pt>
          <cx:pt idx="679">-0.0014038005757608901</cx:pt>
          <cx:pt idx="680">-0.00238090102386133</cx:pt>
          <cx:pt idx="681">-0.017519624386931401</cx:pt>
          <cx:pt idx="682">0.0030602115716565998</cx:pt>
          <cx:pt idx="683">0.015190989010997301</cx:pt>
          <cx:pt idx="684">-0.0042694082610273496</cx:pt>
          <cx:pt idx="685">-0.0024566860312088099</cx:pt>
          <cx:pt idx="686">-0.034902142341935699</cx:pt>
          <cx:pt idx="687">-0.056073558941668801</cx:pt>
          <cx:pt idx="688">-0.059627569498972202</cx:pt>
          <cx:pt idx="689">-0.070859516510746803</cx:pt>
          <cx:pt idx="690">-0.062052514960344501</cx:pt>
          <cx:pt idx="691">-0.031435459685554799</cx:pt>
          <cx:pt idx="692">-0.00044160346359528601</cx:pt>
          <cx:pt idx="693">-0.0106790547175135</cx:pt>
          <cx:pt idx="694">-0.0184796338527187</cx:pt>
          <cx:pt idx="695">-0.011516671713089101</cx:pt>
          <cx:pt idx="696">-0.0090750330496779195</cx:pt>
          <cx:pt idx="697">-0.0033809931709442602</cx:pt>
          <cx:pt idx="698">-0.00084325380984870098</cx:pt>
          <cx:pt idx="699">-0.00040939528466362498</cx:pt>
          <cx:pt idx="700">0.00046152379051103801</cx:pt>
          <cx:pt idx="701">-0.00014617276178883199</cx:pt>
          <cx:pt idx="702">0.00028983630467791199</cx:pt>
          <cx:pt idx="703">0.0011622268171649301</cx:pt>
          <cx:pt idx="704">0.010814509854205699</cx:pt>
          <cx:pt idx="705">0.032184120873335803</cx:pt>
          <cx:pt idx="706">0.0099831211958369692</cx:pt>
          <cx:pt idx="707">0.024821389455764301</cx:pt>
          <cx:pt idx="708">0.0446741654024157</cx:pt>
          <cx:pt idx="709">0.029243036684171001</cx:pt>
          <cx:pt idx="710">-0.00339095154599816</cx:pt>
          <cx:pt idx="711">0.0208552665271966</cx:pt>
          <cx:pt idx="712">0.027306628140887398</cx:pt>
          <cx:pt idx="713">0.031095687292441498</cx:pt>
          <cx:pt idx="714">0.017026587568819401</cx:pt>
          <cx:pt idx="715">-0.0286089527832162</cx:pt>
          <cx:pt idx="716">-0.0061007575606979898</cx:pt>
          <cx:pt idx="717">-0.012685590007321499</cx:pt>
          <cx:pt idx="718">-0.0118849969426517</cx:pt>
          <cx:pt idx="719">0.0091518347935782198</cx:pt>
          <cx:pt idx="720">0.010753700797853399</cx:pt>
          <cx:pt idx="721">0.00137806650723883</cx:pt>
          <cx:pt idx="722">-0.0037319575975925802</cx:pt>
          <cx:pt idx="723">-0.0052984729475131298</cx:pt>
          <cx:pt idx="724">-0.0031220734287091302</cx:pt>
          <cx:pt idx="725">-0.00012746243394026201</cx:pt>
          <cx:pt idx="726">-0.0013723792824748</cx:pt>
          <cx:pt idx="727">0.00039195534416210001</cx:pt>
          <cx:pt idx="728">6.4794139460072102e-05</cx:pt>
          <cx:pt idx="729">0.000139690696041564</cx:pt>
          <cx:pt idx="730">-0.00039511553932968299</cx:pt>
          <cx:pt idx="731">-1.9703284299265102e-06</cx:pt>
          <cx:pt idx="732">2.8754813778815299e-05</cx:pt>
          <cx:pt idx="733">0.0065494254681917503</cx:pt>
          <cx:pt idx="734">0.011463824786176999</cx:pt>
          <cx:pt idx="735">0.022097736372702501</cx:pt>
          <cx:pt idx="736">0.032322951683036699</cx:pt>
          <cx:pt idx="737">0.041857141190854499</cx:pt>
          <cx:pt idx="738">0.036421883889901099</cx:pt>
          <cx:pt idx="739">0.036918177234884497</cx:pt>
          <cx:pt idx="740">0.047768067245717499</cx:pt>
          <cx:pt idx="741">0.055726784391026497</cx:pt>
          <cx:pt idx="742">0.073477001878924295</cx:pt>
          <cx:pt idx="743">0.049463254212600699</cx:pt>
          <cx:pt idx="744">0.047992731303187999</cx:pt>
          <cx:pt idx="745">0.0449233971059457</cx:pt>
          <cx:pt idx="746">0.040021124397489997</cx:pt>
          <cx:pt idx="747">0.029829158182037002</cx:pt>
          <cx:pt idx="748">0.016838752443462099</cx:pt>
          <cx:pt idx="749">0.010482673072922499</cx:pt>
          <cx:pt idx="750">0.0029956568088917602</cx:pt>
          <cx:pt idx="751">0.00112167807389561</cx:pt>
          <cx:pt idx="752">0.00014278114075825599</cx:pt>
          <cx:pt idx="753">6.3972117001760497e-05</cx:pt>
          <cx:pt idx="754">-0.00024593830618996999</cx:pt>
          <cx:pt idx="755">0.00051929751634563102</cx:pt>
          <cx:pt idx="756">0.000154045214058268</cx:pt>
          <cx:pt idx="757">-0.00060765557687612697</cx:pt>
          <cx:pt idx="758">-0.00025756087106924299</cx:pt>
          <cx:pt idx="759">-0.000116104414861749</cx:pt>
          <cx:pt idx="760">-8.1135324335363201e-05</cx:pt>
          <cx:pt idx="761">0.00051532066944056396</cx:pt>
          <cx:pt idx="762">0.00024587888330446602</cx:pt>
          <cx:pt idx="763">0.0015243877066109001</cx:pt>
          <cx:pt idx="764">0.00262590786049985</cx:pt>
          <cx:pt idx="765">0.0015234882649362599</cx:pt>
          <cx:pt idx="766">0.00353175615510075</cx:pt>
          <cx:pt idx="767">0.00189834880509364</cx:pt>
          <cx:pt idx="768">0.0047170323570935001</cx:pt>
          <cx:pt idx="769">0.0057121799216968902</cx:pt>
          <cx:pt idx="770">0.013690494924794201</cx:pt>
          <cx:pt idx="771">0.0095978451164443895</cx:pt>
          <cx:pt idx="772">0.0062632094228174499</cx:pt>
          <cx:pt idx="773">0.0076669088892835401</cx:pt>
          <cx:pt idx="774">0.013785177781647199</cx:pt>
          <cx:pt idx="775">0.00512668074295238</cx:pt>
          <cx:pt idx="776">0.0019150976162834201</cx:pt>
          <cx:pt idx="777">0.00085808702101094103</cx:pt>
          <cx:pt idx="778">0.00140456560777824</cx:pt>
          <cx:pt idx="779">0.00016113282906519001</cx:pt>
          <cx:pt idx="780">9.6566712280766198e-05</cx:pt>
          <cx:pt idx="781">0.00010521524185801901</cx:pt>
          <cx:pt idx="782">0.00035607538958236498</cx:pt>
          <cx:pt idx="783">-8.9071772196405805e-05</cx:pt>
          <cx:pt idx="784">0.00069243238541911751</cx:pt>
          <cx:pt idx="785">-0.0013859249660845049</cx:pt>
          <cx:pt idx="786">-0.0037598177461297001</cx:pt>
          <cx:pt idx="787">0.001313817614641735</cx:pt>
          <cx:pt idx="788">0.0039325930302865752</cx:pt>
          <cx:pt idx="789">-0.00069130142227130252</cx:pt>
          <cx:pt idx="790">0.0010529585575557801</cx:pt>
          <cx:pt idx="791">0.0067333252969278253</cx:pt>
          <cx:pt idx="792">0.010515010780527049</cx:pt>
          <cx:pt idx="793">0.015301718101890075</cx:pt>
          <cx:pt idx="794">0.01824454187292375</cx:pt>
          <cx:pt idx="795">0.0032970781991484752</cx:pt>
          <cx:pt idx="796">-0.0030788907812482752</cx:pt>
          <cx:pt idx="797">0.0015791719636868776</cx:pt>
          <cx:pt idx="798">0.0022355185282856124</cx:pt>
          <cx:pt idx="799">0.00083993748979730245</cx:pt>
          <cx:pt idx="800">-0.00055137511247841504</cx:pt>
          <cx:pt idx="801">-0.0024820574651100774</cx:pt>
          <cx:pt idx="802">0.0024191032209815023</cx:pt>
          <cx:pt idx="803">-0.0039728785191503</cx:pt>
          <cx:pt idx="804">-0.0015518069892677625</cx:pt>
          <cx:pt idx="805">0.00080930362978740998</cx:pt>
          <cx:pt idx="806">0.0003200213483522375</cx:pt>
          <cx:pt idx="807">9.9506742859090247e-05</cx:pt>
          <cx:pt idx="808">-0.0011098909483040324</cx:pt>
          <cx:pt idx="809">0.00023559003793521699</cx:pt>
          <cx:pt idx="810">-0.00020186111740247751</cx:pt>
          <cx:pt idx="811">0.00060662789568696502</cx:pt>
          <cx:pt idx="812">0.0013791325374752151</cx:pt>
          <cx:pt idx="813">-0.0012001537109602774</cx:pt>
          <cx:pt idx="814">-0.0035694158856991749</cx:pt>
          <cx:pt idx="815">0.0013353860449516724</cx:pt>
          <cx:pt idx="816">-0.00070904823078640495</cx:pt>
          <cx:pt idx="817">0.0069875318296060496</cx:pt>
          <cx:pt idx="818">0.001744751311845085</cx:pt>
          <cx:pt idx="819">0.0026109805772753249</cx:pt>
          <cx:pt idx="820">0.0092554187668953992</cx:pt>
          <cx:pt idx="821">0.008906777410675925</cx:pt>
          <cx:pt idx="822">0.0094528463002923491</cx:pt>
          <cx:pt idx="823">0.0035272545186348248</cx:pt>
          <cx:pt idx="824">0.017696316661215499</cx:pt>
          <cx:pt idx="825">0.0050411862830475503</cx:pt>
          <cx:pt idx="826">0.0040031000027468001</cx:pt>
          <cx:pt idx="827">0.010448941993712175</cx:pt>
          <cx:pt idx="828">-0.00322466621687665</cx:pt>
          <cx:pt idx="829">-0.012886178537438875</cx:pt>
          <cx:pt idx="830">-0.00063482616515360749</cx:pt>
          <cx:pt idx="831">-0.0016300958973413226</cx:pt>
          <cx:pt idx="832">-0.0020461870483403049</cx:pt>
          <cx:pt idx="833">0.013055441026909075</cx:pt>
          <cx:pt idx="834">0.010049059794958026</cx:pt>
          <cx:pt idx="835">0.0021691185309182901</cx:pt>
          <cx:pt idx="836">0.00023709896120730926</cx:pt>
          <cx:pt idx="837">0.00017109881447122951</cx:pt>
          <cx:pt idx="838">0.00045528320576646752</cx:pt>
          <cx:pt idx="839">0.00082611128147548</cx:pt>
          <cx:pt idx="840">0.0017919881520441574</cx:pt>
          <cx:pt idx="841">0.002340429605746255</cx:pt>
          <cx:pt idx="842">0.0018189177113287951</cx:pt>
          <cx:pt idx="843">0.0071224505055244754</cx:pt>
          <cx:pt idx="844">0.0031035452915503751</cx:pt>
          <cx:pt idx="845">-0.0031407562828123501</cx:pt>
          <cx:pt idx="846">0.0058479643083918752</cx:pt>
          <cx:pt idx="847">0.0019608433198743452</cx:pt>
          <cx:pt idx="848">0.00090093051402442251</cx:pt>
          <cx:pt idx="849">0.0031289370349853749</cx:pt>
          <cx:pt idx="850">0.0073986243453948251</cx:pt>
          <cx:pt idx="851">0.012301231751529924</cx:pt>
          <cx:pt idx="852">0.012309721515986825</cx:pt>
          <cx:pt idx="853">0.00594466525988955</cx:pt>
          <cx:pt idx="854">0.015417620486524624</cx:pt>
          <cx:pt idx="855">-0.0023291262398880174</cx:pt>
          <cx:pt idx="856">-0.01112396520618875</cx:pt>
          <cx:pt idx="857">-0.0030090039316875501</cx:pt>
          <cx:pt idx="858">0.0050501392052498999</cx:pt>
          <cx:pt idx="859">0.0091748683033647249</cx:pt>
          <cx:pt idx="860">2.0483656852923626e-05</cx:pt>
          <cx:pt idx="861">0.0084559388914441751</cx:pt>
          <cx:pt idx="862">0.0097870909101913008</cx:pt>
          <cx:pt idx="863">0.004335683760500475</cx:pt>
          <cx:pt idx="864">0.0018902830125800876</cx:pt>
          <cx:pt idx="865">0.00015271199950660401</cx:pt>
          <cx:pt idx="866">0.00010096905203520826</cx:pt>
          <cx:pt idx="867">0.0017939773309428599</cx:pt>
          <cx:pt idx="868">0.0041393268406277502</cx:pt>
          <cx:pt idx="869">0.0069736698393556996</cx:pt>
          <cx:pt idx="870">0.0061997188824758753</cx:pt>
          <cx:pt idx="871">0.0062743054796805496</cx:pt>
          <cx:pt idx="872">-0.00065672485420038254</cx:pt>
          <cx:pt idx="873">-0.00020942107438630324</cx:pt>
          <cx:pt idx="874">0.0071946433460722999</cx:pt>
          <cx:pt idx="875">0.0037215372916755002</cx:pt>
          <cx:pt idx="876">0.00070536413777181999</cx:pt>
          <cx:pt idx="877">0.010942845317597601</cx:pt>
          <cx:pt idx="878">-0.00192318733727435</cx:pt>
          <cx:pt idx="879">-0.0035084504855831498</cx:pt>
          <cx:pt idx="880">-0.002963998562027525</cx:pt>
          <cx:pt idx="881">-0.00063594008247980997</cx:pt>
          <cx:pt idx="882">-0.0042143065594081996</cx:pt>
          <cx:pt idx="883">-0.0023802122759583673</cx:pt>
          <cx:pt idx="884">0.00069243238541911751</cx:pt>
          <cx:pt idx="885">-0.0013859249660845049</cx:pt>
          <cx:pt idx="886">-0.0037598177461297001</cx:pt>
          <cx:pt idx="887">0.001313817614641735</cx:pt>
          <cx:pt idx="888">0.0039325930302865752</cx:pt>
          <cx:pt idx="889">-0.00069130142227130252</cx:pt>
          <cx:pt idx="890">0.0010529585575557801</cx:pt>
          <cx:pt idx="891">0.0067333252969278253</cx:pt>
          <cx:pt idx="892">0.010515010780527049</cx:pt>
          <cx:pt idx="893">0.015301718101890075</cx:pt>
          <cx:pt idx="894">0.01824454187292375</cx:pt>
          <cx:pt idx="895">0.0032970781991484752</cx:pt>
          <cx:pt idx="896">-0.0030788907812482752</cx:pt>
          <cx:pt idx="897">0.0015791719636868776</cx:pt>
          <cx:pt idx="898">0.0022355185282856124</cx:pt>
          <cx:pt idx="899">0.00083993748979730245</cx:pt>
          <cx:pt idx="900">-0.00055137511247841504</cx:pt>
          <cx:pt idx="901">-0.0024820574651100774</cx:pt>
          <cx:pt idx="902">0.0024191032209815023</cx:pt>
          <cx:pt idx="903">-0.0039728785191503</cx:pt>
          <cx:pt idx="904">-0.0015518069892677625</cx:pt>
          <cx:pt idx="905">0.00080930362978740998</cx:pt>
          <cx:pt idx="906">0.0003200213483522375</cx:pt>
          <cx:pt idx="907">9.9506742859090247e-05</cx:pt>
          <cx:pt idx="908">-0.0011098909483040324</cx:pt>
          <cx:pt idx="909">0.00023559003793521699</cx:pt>
          <cx:pt idx="910">-0.00020186111740247751</cx:pt>
          <cx:pt idx="911">0.00060662789568696502</cx:pt>
          <cx:pt idx="912">0.0013791325374752151</cx:pt>
          <cx:pt idx="913">-0.0012001537109602774</cx:pt>
          <cx:pt idx="914">-0.0035694158856991749</cx:pt>
          <cx:pt idx="915">0.0013353860449516724</cx:pt>
          <cx:pt idx="916">-0.00070904823078640495</cx:pt>
          <cx:pt idx="917">0.0069875318296060496</cx:pt>
          <cx:pt idx="918">0.001744751311845085</cx:pt>
          <cx:pt idx="919">0.0026109805772753249</cx:pt>
          <cx:pt idx="920">0.0092554187668953992</cx:pt>
          <cx:pt idx="921">0.008906777410675925</cx:pt>
          <cx:pt idx="922">0.0094528463002923491</cx:pt>
          <cx:pt idx="923">0.0035272545186348248</cx:pt>
          <cx:pt idx="924">0.017696316661215499</cx:pt>
          <cx:pt idx="925">0.0050411862830475503</cx:pt>
          <cx:pt idx="926">0.0040031000027468001</cx:pt>
          <cx:pt idx="927">0.010448941993712175</cx:pt>
          <cx:pt idx="928">-0.00322466621687665</cx:pt>
          <cx:pt idx="929">-0.012886178537438875</cx:pt>
          <cx:pt idx="930">-0.00063482616515360749</cx:pt>
          <cx:pt idx="931">-0.0016300958973413226</cx:pt>
          <cx:pt idx="932">-0.0020461870483403049</cx:pt>
          <cx:pt idx="933">0.013055441026909075</cx:pt>
          <cx:pt idx="934">0.010049059794958026</cx:pt>
          <cx:pt idx="935">0.0021691185309182901</cx:pt>
          <cx:pt idx="936">0.00023709896120730926</cx:pt>
          <cx:pt idx="937">0.00017109881447122951</cx:pt>
          <cx:pt idx="938">0.00045528320576646752</cx:pt>
          <cx:pt idx="939">0.00082611128147548</cx:pt>
          <cx:pt idx="940">0.0017919881520441574</cx:pt>
          <cx:pt idx="941">0.002340429605746255</cx:pt>
          <cx:pt idx="942">0.0018189177113287951</cx:pt>
          <cx:pt idx="943">0.0071224505055244754</cx:pt>
          <cx:pt idx="944">0.0031035452915503751</cx:pt>
          <cx:pt idx="945">-0.0031407562828123501</cx:pt>
          <cx:pt idx="946">0.0058479643083918752</cx:pt>
          <cx:pt idx="947">0.0019608433198743452</cx:pt>
          <cx:pt idx="948">0.00090093051402442251</cx:pt>
          <cx:pt idx="949">0.0031289370349853749</cx:pt>
          <cx:pt idx="950">0.0073986243453948251</cx:pt>
          <cx:pt idx="951">0.012301231751529924</cx:pt>
          <cx:pt idx="952">0.012309721515986825</cx:pt>
          <cx:pt idx="953">0.00594466525988955</cx:pt>
          <cx:pt idx="954">0.015417620486524624</cx:pt>
          <cx:pt idx="955">-0.0023291262398880174</cx:pt>
          <cx:pt idx="956">-0.01112396520618875</cx:pt>
          <cx:pt idx="957">-0.0030090039316875501</cx:pt>
          <cx:pt idx="958">0.0050501392052498999</cx:pt>
          <cx:pt idx="959">0.0091748683033647249</cx:pt>
          <cx:pt idx="960">2.0483656852923626e-05</cx:pt>
          <cx:pt idx="961">0.0084559388914441751</cx:pt>
          <cx:pt idx="962">0.0097870909101913008</cx:pt>
          <cx:pt idx="963">0.004335683760500475</cx:pt>
          <cx:pt idx="964">0.0018902830125800876</cx:pt>
          <cx:pt idx="965">0.00015271199950660401</cx:pt>
          <cx:pt idx="966">0.00010096905203520826</cx:pt>
          <cx:pt idx="967">0.0017939773309428599</cx:pt>
          <cx:pt idx="968">0.0041393268406277502</cx:pt>
          <cx:pt idx="969">0.0069736698393556996</cx:pt>
          <cx:pt idx="970">0.0061997188824758753</cx:pt>
          <cx:pt idx="971">0.0062743054796805496</cx:pt>
          <cx:pt idx="972">-0.00065672485420038254</cx:pt>
          <cx:pt idx="973">-0.00020942107438630324</cx:pt>
          <cx:pt idx="974">0.0071946433460722999</cx:pt>
          <cx:pt idx="975">0.0037215372916755002</cx:pt>
          <cx:pt idx="976">0.00070536413777181999</cx:pt>
          <cx:pt idx="977">0.010942845317597601</cx:pt>
          <cx:pt idx="978">-0.00192318733727435</cx:pt>
          <cx:pt idx="979">-0.0035084504855831498</cx:pt>
          <cx:pt idx="980">-0.002963998562027525</cx:pt>
          <cx:pt idx="981">-0.00063594008247980997</cx:pt>
          <cx:pt idx="982">-0.0042143065594081996</cx:pt>
          <cx:pt idx="983">-0.0023802122759583673</cx:pt>
          <cx:pt idx="984">0.00069243238541911751</cx:pt>
          <cx:pt idx="985">-0.0013859249660845049</cx:pt>
          <cx:pt idx="986">-0.0037598177461297001</cx:pt>
          <cx:pt idx="987">0.001313817614641735</cx:pt>
          <cx:pt idx="988">0.0039325930302865752</cx:pt>
          <cx:pt idx="989">-0.00069130142227130252</cx:pt>
          <cx:pt idx="990">0.0010529585575557801</cx:pt>
          <cx:pt idx="991">0.0067333252969278253</cx:pt>
          <cx:pt idx="992">0.010515010780527049</cx:pt>
          <cx:pt idx="993">0.015301718101890075</cx:pt>
          <cx:pt idx="994">0.01824454187292375</cx:pt>
          <cx:pt idx="995">0.0032970781991484752</cx:pt>
          <cx:pt idx="996">-0.0030788907812482752</cx:pt>
          <cx:pt idx="997">0.0015791719636868776</cx:pt>
          <cx:pt idx="998">0.0022355185282856124</cx:pt>
          <cx:pt idx="999">0.00083993748979730245</cx:pt>
          <cx:pt idx="1000">-0.00055137511247841504</cx:pt>
          <cx:pt idx="1001">-0.0024820574651100774</cx:pt>
          <cx:pt idx="1002">0.0024191032209815023</cx:pt>
          <cx:pt idx="1003">-0.0039728785191503</cx:pt>
          <cx:pt idx="1004">-0.0015518069892677625</cx:pt>
          <cx:pt idx="1005">0.00080930362978740998</cx:pt>
          <cx:pt idx="1006">0.0003200213483522375</cx:pt>
          <cx:pt idx="1007">9.9506742859090247e-05</cx:pt>
          <cx:pt idx="1008">-0.0011098909483040324</cx:pt>
          <cx:pt idx="1009">0.00023559003793521699</cx:pt>
          <cx:pt idx="1010">-0.00020186111740247751</cx:pt>
          <cx:pt idx="1011">0.00060662789568696502</cx:pt>
          <cx:pt idx="1012">0.0013791325374752151</cx:pt>
          <cx:pt idx="1013">-0.0012001537109602774</cx:pt>
          <cx:pt idx="1014">-0.0035694158856991749</cx:pt>
          <cx:pt idx="1015">0.0013353860449516724</cx:pt>
          <cx:pt idx="1016">-0.00070904823078640495</cx:pt>
          <cx:pt idx="1017">0.0069875318296060496</cx:pt>
          <cx:pt idx="1018">0.001744751311845085</cx:pt>
          <cx:pt idx="1019">0.0026109805772753249</cx:pt>
          <cx:pt idx="1020">0.0092554187668953992</cx:pt>
          <cx:pt idx="1021">0.008906777410675925</cx:pt>
          <cx:pt idx="1022">0.0094528463002923491</cx:pt>
          <cx:pt idx="1023">0.0035272545186348248</cx:pt>
          <cx:pt idx="1024">0.017696316661215499</cx:pt>
          <cx:pt idx="1025">0.0050411862830475503</cx:pt>
          <cx:pt idx="1026">0.0040031000027468001</cx:pt>
          <cx:pt idx="1027">0.010448941993712175</cx:pt>
          <cx:pt idx="1028">-0.00322466621687665</cx:pt>
          <cx:pt idx="1029">-0.012886178537438875</cx:pt>
          <cx:pt idx="1030">-0.00063482616515360749</cx:pt>
          <cx:pt idx="1031">-0.0016300958973413226</cx:pt>
          <cx:pt idx="1032">-0.0020461870483403049</cx:pt>
          <cx:pt idx="1033">0.013055441026909075</cx:pt>
          <cx:pt idx="1034">0.010049059794958026</cx:pt>
          <cx:pt idx="1035">0.0021691185309182901</cx:pt>
          <cx:pt idx="1036">0.00023709896120730926</cx:pt>
          <cx:pt idx="1037">0.00017109881447122951</cx:pt>
          <cx:pt idx="1038">0.00045528320576646752</cx:pt>
          <cx:pt idx="1039">0.00082611128147548</cx:pt>
          <cx:pt idx="1040">0.0017919881520441574</cx:pt>
          <cx:pt idx="1041">0.002340429605746255</cx:pt>
          <cx:pt idx="1042">0.0018189177113287951</cx:pt>
          <cx:pt idx="1043">0.0071224505055244754</cx:pt>
          <cx:pt idx="1044">0.0031035452915503751</cx:pt>
          <cx:pt idx="1045">-0.0031407562828123501</cx:pt>
          <cx:pt idx="1046">0.0058479643083918752</cx:pt>
          <cx:pt idx="1047">0.0019608433198743452</cx:pt>
          <cx:pt idx="1048">0.00090093051402442251</cx:pt>
          <cx:pt idx="1049">0.0031289370349853749</cx:pt>
          <cx:pt idx="1050">0.0073986243453948251</cx:pt>
          <cx:pt idx="1051">0.012301231751529924</cx:pt>
          <cx:pt idx="1052">0.012309721515986825</cx:pt>
          <cx:pt idx="1053">0.00594466525988955</cx:pt>
          <cx:pt idx="1054">0.015417620486524624</cx:pt>
          <cx:pt idx="1055">-0.0023291262398880174</cx:pt>
          <cx:pt idx="1056">-0.01112396520618875</cx:pt>
          <cx:pt idx="1057">-0.0030090039316875501</cx:pt>
          <cx:pt idx="1058">0.0050501392052498999</cx:pt>
          <cx:pt idx="1059">0.0091748683033647249</cx:pt>
          <cx:pt idx="1060">2.0483656852923626e-05</cx:pt>
          <cx:pt idx="1061">0.0084559388914441751</cx:pt>
          <cx:pt idx="1062">0.0097870909101913008</cx:pt>
          <cx:pt idx="1063">0.004335683760500475</cx:pt>
          <cx:pt idx="1064">0.0018902830125800876</cx:pt>
          <cx:pt idx="1065">0.00015271199950660401</cx:pt>
          <cx:pt idx="1066">0.00010096905203520826</cx:pt>
          <cx:pt idx="1067">0.0017939773309428599</cx:pt>
          <cx:pt idx="1068">0.0041393268406277502</cx:pt>
          <cx:pt idx="1069">0.0069736698393556996</cx:pt>
          <cx:pt idx="1070">0.0061997188824758753</cx:pt>
          <cx:pt idx="1071">0.0062743054796805496</cx:pt>
          <cx:pt idx="1072">-0.00065672485420038254</cx:pt>
          <cx:pt idx="1073">-0.00020942107438630324</cx:pt>
          <cx:pt idx="1074">0.0071946433460722999</cx:pt>
          <cx:pt idx="1075">0.0037215372916755002</cx:pt>
          <cx:pt idx="1076">0.00070536413777181999</cx:pt>
          <cx:pt idx="1077">0.010942845317597601</cx:pt>
          <cx:pt idx="1078">-0.00192318733727435</cx:pt>
          <cx:pt idx="1079">-0.0035084504855831498</cx:pt>
          <cx:pt idx="1080">-0.002963998562027525</cx:pt>
          <cx:pt idx="1081">-0.00063594008247980997</cx:pt>
          <cx:pt idx="1082">-0.0042143065594081996</cx:pt>
          <cx:pt idx="1083">-0.0023802122759583673</cx:pt>
        </cx:lvl>
      </cx:numDim>
    </cx:data>
    <cx:data id="53">
      <cx:numDim type="val">
        <cx:f>Sheet2!$BB$1:$BB$1084</cx:f>
        <cx:lvl ptCount="1084" formatCode="G/通用格式">
          <cx:pt idx="0">0.00097187489898799902</cx:pt>
          <cx:pt idx="1">-0.00042288441343553098</cx:pt>
          <cx:pt idx="2">0.000107224946883802</cx:pt>
          <cx:pt idx="3">-3.57389053763728e-05</cx:pt>
          <cx:pt idx="4">0.00041380490013773701</cx:pt>
          <cx:pt idx="5">-0.00036155385208864999</cx:pt>
          <cx:pt idx="6">-6.8411194753107202e-05</cx:pt>
          <cx:pt idx="7">-0.00034396767882639498</cx:pt>
          <cx:pt idx="8">-0.00106433433475905</cx:pt>
          <cx:pt idx="9">-9.31021384993442e-05</cx:pt>
          <cx:pt idx="10">3.36707072122851e-05</cx:pt>
          <cx:pt idx="11">-0.00038108685795528</cx:pt>
          <cx:pt idx="12">-0.00016140397122222001</cx:pt>
          <cx:pt idx="13">-0.000100413807300056</cx:pt>
          <cx:pt idx="14">-0.00098449338223526701</cx:pt>
          <cx:pt idx="15">-0.00045328060623862898</cx:pt>
          <cx:pt idx="16">-0.00046465057423895098</cx:pt>
          <cx:pt idx="17">-3.0971405428935303e-05</cx:pt>
          <cx:pt idx="18">5.6942313522855502e-05</cx:pt>
          <cx:pt idx="19">0.000103298232742568</cx:pt>
          <cx:pt idx="20">-0.00029616684136604302</cx:pt>
          <cx:pt idx="21">-5.35082028483804e-06</cx:pt>
          <cx:pt idx="22">0.00028234391574791999</cx:pt>
          <cx:pt idx="23">-3.5159606003881001e-05</cx:pt>
          <cx:pt idx="24">-0.00017733428087608299</cx:pt>
          <cx:pt idx="25">-0.00054344349980107597</cx:pt>
          <cx:pt idx="26">-0.000343471966856854</cx:pt>
          <cx:pt idx="27">0.000125534733205394</cx:pt>
          <cx:pt idx="28">0.00030805831118536399</cx:pt>
          <cx:pt idx="29">0.00058396231440212005</cx:pt>
          <cx:pt idx="30">-0.00057498852761259198</cx:pt>
          <cx:pt idx="31">0.00017189754309266601</cx:pt>
          <cx:pt idx="32">-0.00026974748445109299</cx:pt>
          <cx:pt idx="33">0.00021586933652562899</cx:pt>
          <cx:pt idx="34">0.0046286056503864999</cx:pt>
          <cx:pt idx="35">0.0089916285449184799</cx:pt>
          <cx:pt idx="36">0.0057381635507110897</cx:pt>
          <cx:pt idx="37">0.0019808673608770499</cx:pt>
          <cx:pt idx="38">0.00179918849662208</cx:pt>
          <cx:pt idx="39">0.0043400150450792199</cx:pt>
          <cx:pt idx="40">0.0054869334341957803</cx:pt>
          <cx:pt idx="41">0.0037583511894702598</cx:pt>
          <cx:pt idx="42">0.00171355741175242</cx:pt>
          <cx:pt idx="43">0.0024143039558140698</cx:pt>
          <cx:pt idx="44">0.0020819636931587301</cx:pt>
          <cx:pt idx="45">0.00129805669874368</cx:pt>
          <cx:pt idx="46">0.0015359520049500999</cx:pt>
          <cx:pt idx="47">0.0013208515185346599</cx:pt>
          <cx:pt idx="48">0.00012680453042415699</cx:pt>
          <cx:pt idx="49">0.000400238993302357</cx:pt>
          <cx:pt idx="50">0.000557455645451463</cx:pt>
          <cx:pt idx="51">0.00066224283719454303</cx:pt>
          <cx:pt idx="52">-0.00025521953603847202</cx:pt>
          <cx:pt idx="53">0.00044599845930441999</cx:pt>
          <cx:pt idx="54">-0.000116748805312224</cx:pt>
          <cx:pt idx="55">-0.00019848899505016401</cx:pt>
          <cx:pt idx="56">-0.00032716670621578999</cx:pt>
          <cx:pt idx="57">-0.00084653969538542903</cx:pt>
          <cx:pt idx="58">0.00054107905609146998</cx:pt>
          <cx:pt idx="59">0.000165044276152237</cx:pt>
          <cx:pt idx="60">-0.000489813132922196</cx:pt>
          <cx:pt idx="61">0.00052984880276386696</cx:pt>
          <cx:pt idx="62">0.0045112780596402403</cx:pt>
          <cx:pt idx="63">0.0155669897500309</cx:pt>
          <cx:pt idx="64">0.018304879503911901</cx:pt>
          <cx:pt idx="65">0.0152389815240093</cx:pt>
          <cx:pt idx="66">0.025889118915175501</cx:pt>
          <cx:pt idx="67">0.0261511739925533</cx:pt>
          <cx:pt idx="68">0.015156138416193499</cx:pt>
          <cx:pt idx="69">0.0053774230107455998</cx:pt>
          <cx:pt idx="70">0.016171626189382501</cx:pt>
          <cx:pt idx="71">0.0062425725609621197</cx:pt>
          <cx:pt idx="72">0.00082081215637542701</cx:pt>
          <cx:pt idx="73">0.0075598913140695698</cx:pt>
          <cx:pt idx="74">0.011315579091008899</cx:pt>
          <cx:pt idx="75">0.0042683846830804898</cx:pt>
          <cx:pt idx="76">0.0058945308982926402</cx:pt>
          <cx:pt idx="77">0.00452536412156186</cx:pt>
          <cx:pt idx="78">0.0028954613888826802</cx:pt>
          <cx:pt idx="79">0.00168506520074568</cx:pt>
          <cx:pt idx="80">-0.00033810105796494398</cx:pt>
          <cx:pt idx="81">0.00016455922075525901</cx:pt>
          <cx:pt idx="82">4.8811644588962104e-06</cx:pt>
          <cx:pt idx="83">-0.000123759108442945</cx:pt>
          <cx:pt idx="84">-0.00054530267166854197</cx:pt>
          <cx:pt idx="85">-0.00019185414030186801</cx:pt>
          <cx:pt idx="86">-0.00026466140558784301</cx:pt>
          <cx:pt idx="87">0.000277361268901517</cx:pt>
          <cx:pt idx="88">0.00061190988995451503</cx:pt>
          <cx:pt idx="89">0.0010421593674877999</cx:pt>
          <cx:pt idx="90">0.011376145913305</cx:pt>
          <cx:pt idx="91">0.014679429269357299</cx:pt>
          <cx:pt idx="92">0.029026677385092101</cx:pt>
          <cx:pt idx="93">0.050480194512829001</cx:pt>
          <cx:pt idx="94">0.041786097312484297</cx:pt>
          <cx:pt idx="95">0.035639188237502603</cx:pt>
          <cx:pt idx="96">0.029469497162377199</cx:pt>
          <cx:pt idx="97">0.0398313493357682</cx:pt>
          <cx:pt idx="98">0.031162882422865201</cx:pt>
          <cx:pt idx="99">0.020647560398973201</cx:pt>
          <cx:pt idx="100">-0.00059289691103230101</cx:pt>
          <cx:pt idx="101">-0.0127435104948019</cx:pt>
          <cx:pt idx="102">0.0090252794664635507</cx:pt>
          <cx:pt idx="103">0.0069177349835804697</cx:pt>
          <cx:pt idx="104">0.011092849888915899</cx:pt>
          <cx:pt idx="105">0.0085248583514141892</cx:pt>
          <cx:pt idx="106">0.0071405907537539998</cx:pt>
          <cx:pt idx="107">0.0051144205256964297</cx:pt>
          <cx:pt idx="108">0.00086320218495223395</cx:pt>
          <cx:pt idx="109">-0.00075628483541268605</cx:pt>
          <cx:pt idx="110">-0.000162821510520213</cx:pt>
          <cx:pt idx="111">-0.00019045988892260799</cx:pt>
          <cx:pt idx="112">-0.00051035635278888101</cx:pt>
          <cx:pt idx="113">-0.00070248370571312699</cx:pt>
          <cx:pt idx="114">-0.00042502598601737299</cx:pt>
          <cx:pt idx="115">-0.00080345961971927196</cx:pt>
          <cx:pt idx="116">-0.0016604120948259</cx:pt>
          <cx:pt idx="117">-0.0139851125897294</cx:pt>
          <cx:pt idx="118">-0.0068341462138061899</cx:pt>
          <cx:pt idx="119">0.0144038288118213</cx:pt>
          <cx:pt idx="120">0.0225949170042615</cx:pt>
          <cx:pt idx="121">0.067100435256756297</cx:pt>
          <cx:pt idx="122">0.065042441026242598</cx:pt>
          <cx:pt idx="123">0.064785827815872804</cx:pt>
          <cx:pt idx="124">0.041704186712229301</cx:pt>
          <cx:pt idx="125">-0.030676900600850199</cx:pt>
          <cx:pt idx="126">0.037732609498303003</cx:pt>
          <cx:pt idx="127">0.053291877427608401</cx:pt>
          <cx:pt idx="128">0.055512699289713599</cx:pt>
          <cx:pt idx="129">0.0219516684221004</cx:pt>
          <cx:pt idx="130">-0.014021118983198201</cx:pt>
          <cx:pt idx="131">-0.0014784881602512201</cx:pt>
          <cx:pt idx="132">-0.00699483398681472</cx:pt>
          <cx:pt idx="133">-0.0140117446477428</cx:pt>
          <cx:pt idx="134">-0.022377521898527</cx:pt>
          <cx:pt idx="135">-0.0183109391333416</cx:pt>
          <cx:pt idx="136">-0.00308527900369529</cx:pt>
          <cx:pt idx="137">0.0022932983701442798</cx:pt>
          <cx:pt idx="138">0.00083067253760882103</cx:pt>
          <cx:pt idx="139">-0.00054639022256578395</cx:pt>
          <cx:pt idx="140">0.00034696392587259999</cx:pt>
          <cx:pt idx="141">0.00048786398673411</cx:pt>
          <cx:pt idx="142">-2.1366600718730098e-05</cx:pt>
          <cx:pt idx="143">-0.0023410790952205899</cx:pt>
          <cx:pt idx="144">-0.0091940684828419293</cx:pt>
          <cx:pt idx="145">-0.035882819080553997</cx:pt>
          <cx:pt idx="146">-0.0169654196065105</cx:pt>
          <cx:pt idx="147">0.040226852592865799</cx:pt>
          <cx:pt idx="148">0.022286847507646201</cx:pt>
          <cx:pt idx="149">0.026446143008827801</cx:pt>
          <cx:pt idx="150">0.020147946583511302</cx:pt>
          <cx:pt idx="151">0.021228043337818098</cx:pt>
          <cx:pt idx="152">-0.020586904722170202</cx:pt>
          <cx:pt idx="153">-0.0105502329432146</cx:pt>
          <cx:pt idx="154">0.042828154809362702</cx:pt>
          <cx:pt idx="155">-0.025125361485422899</cx:pt>
          <cx:pt idx="156">-0.010422245988179099</cx:pt>
          <cx:pt idx="157">-0.033960070360458103</cx:pt>
          <cx:pt idx="158">-0.0362544410804801</cx:pt>
          <cx:pt idx="159">-0.0046779256377304798</cx:pt>
          <cx:pt idx="160">-0.025585824365449199</cx:pt>
          <cx:pt idx="161">0.0095365302886486203</cx:pt>
          <cx:pt idx="162">0.0020469677995767102</cx:pt>
          <cx:pt idx="163">0.0075062940287547496</cx:pt>
          <cx:pt idx="164">0.021231869634972599</cx:pt>
          <cx:pt idx="165">0.021372215208349799</cx:pt>
          <cx:pt idx="166">0.0133299266202134</cx:pt>
          <cx:pt idx="167">7.9278867862190596e-05</cx:pt>
          <cx:pt idx="168">-5.3333340665531597e-05</cx:pt>
          <cx:pt idx="169">0.00081898423800684495</cx:pt>
          <cx:pt idx="170">0.00093076559890772003</cx:pt>
          <cx:pt idx="171">-0.0083112490771213698</cx:pt>
          <cx:pt idx="172">-0.0134182104261445</cx:pt>
          <cx:pt idx="173">-0.019561297615874801</cx:pt>
          <cx:pt idx="174">-0.038480041849806301</cx:pt>
          <cx:pt idx="175">0.052123381669687503</cx:pt>
          <cx:pt idx="176">0.067157756100181099</cx:pt>
          <cx:pt idx="177">0.048942592938733098</cx:pt>
          <cx:pt idx="178">0.0119496190525388</cx:pt>
          <cx:pt idx="179">0.0079457561480688697</cx:pt>
          <cx:pt idx="180">0.0131978603719789</cx:pt>
          <cx:pt idx="181">-0.033121956903416003</cx:pt>
          <cx:pt idx="182">-0.022349421230657099</cx:pt>
          <cx:pt idx="183">-0.063087089019360207</cx:pt>
          <cx:pt idx="184">-0.079153112200375797</cx:pt>
          <cx:pt idx="185">-0.048624768176979097</cx:pt>
          <cx:pt idx="186">-0.042144120148113001</cx:pt>
          <cx:pt idx="187">-0.045879832364027297</cx:pt>
          <cx:pt idx="188">-0.0650336377216328</cx:pt>
          <cx:pt idx="189">-0.0096867107915843999</cx:pt>
          <cx:pt idx="190">-0.00380351579227717</cx:pt>
          <cx:pt idx="191">0.022179023635091499</cx:pt>
          <cx:pt idx="192">0.039994312438551498</cx:pt>
          <cx:pt idx="193">0.041155563852676803</cx:pt>
          <cx:pt idx="194">0.0038624327624425798</cx:pt>
          <cx:pt idx="195">0.00026782481579210699</cx:pt>
          <cx:pt idx="196">0.00068601313454644004</cx:pt>
          <cx:pt idx="197">0.00047600658839757302</cx:pt>
          <cx:pt idx="198">-0.010226440274069101</cx:pt>
          <cx:pt idx="199">-0.006170154883287325</cx:pt>
          <cx:pt idx="200">-0.0029284978475600252</cx:pt>
          <cx:pt idx="201">-0.0023882430738310476</cx:pt>
          <cx:pt idx="202">-0.01421075537691025</cx:pt>
          <cx:pt idx="203">0.0143100722581955</cx:pt>
          <cx:pt idx="204">0.02770703373668075</cx:pt>
          <cx:pt idx="205">0.012478662122941875</cx:pt>
          <cx:pt idx="206">0.0055133875653645753</cx:pt>
          <cx:pt idx="207">-0.0034234848835805998</cx:pt>
          <cx:pt idx="208">-0.0076698536883520749</cx:pt>
          <cx:pt idx="209">-0.0076741437859519247</cx:pt>
          <cx:pt idx="210">-0.015773485945617151</cx:pt>
          <cx:pt idx="211">-0.0091653357514279998</cx:pt>
          <cx:pt idx="212">-0.023205469850984126</cx:pt>
          <cx:pt idx="213">-0.0352595440118815</cx:pt>
          <cx:pt idx="214">-0.02707856746337425</cx:pt>
          <cx:pt idx="215">-0.032693948823997253</cx:pt>
          <cx:pt idx="216">-0.02813412905752475</cx:pt>
          <cx:pt idx="217">0.00081657432531914503</cx:pt>
          <cx:pt idx="218">0.0064754023907419248</cx:pt>
          <cx:pt idx="219">0.0055733315084596753</cx:pt>
          <cx:pt idx="220">0.0073571173019049748</cx:pt>
          <cx:pt idx="221">0.0052496900633186251</cx:pt>
          <cx:pt idx="222">0.0001641926044928565</cx:pt>
          <cx:pt idx="223">0.00015481378625363849</cx:pt>
          <cx:pt idx="224">4.46418022519265e-05</cx:pt>
          <cx:pt idx="225">3.7979427785870498e-06</cx:pt>
          <cx:pt idx="226">-0.001888027313306275</cx:pt>
          <cx:pt idx="227">-0.001391073061860185</cx:pt>
          <cx:pt idx="228">-0.0022846192722146075</cx:pt>
          <cx:pt idx="229">-0.0095142533656887747</cx:pt>
          <cx:pt idx="230">0.0092699885111727498</cx:pt>
          <cx:pt idx="231">0.014018271647835225</cx:pt>
          <cx:pt idx="232">0.015600577463950075</cx:pt>
          <cx:pt idx="233">0.0029659979078728999</cx:pt>
          <cx:pt idx="234">-0.017585321847254726</cx:pt>
          <cx:pt idx="235">-0.017053635137798225</cx:pt>
          <cx:pt idx="236">-0.01023342945701375</cx:pt>
          <cx:pt idx="237">-0.0076499233550402753</cx:pt>
          <cx:pt idx="238">-0.018676336085364374</cx:pt>
          <cx:pt idx="239">-0.024878617635442624</cx:pt>
          <cx:pt idx="240">-0.013514099801876451</cx:pt>
          <cx:pt idx="241">-0.027489405930659499</cx:pt>
          <cx:pt idx="242">-0.033185362178426998</cx:pt>
          <cx:pt idx="243">-0.024717766812320949</cx:pt>
          <cx:pt idx="244">-0.016224854858583999</cx:pt>
          <cx:pt idx="245">-0.0031020073660920251</cx:pt>
          <cx:pt idx="246">0.0048603880735190504</cx:pt>
          <cx:pt idx="247">0.00088442597160230999</cx:pt>
          <cx:pt idx="248">0.004760285314440625</cx:pt>
          <cx:pt idx="249">0.00062501426776702005</cx:pt>
          <cx:pt idx="250">0.00069029458129613995</cx:pt>
          <cx:pt idx="251">0.00023890370592852901</cx:pt>
          <cx:pt idx="252">9.7797179291350252e-05</cx:pt>
          <cx:pt idx="253">-0.00043671960551495249</cx:pt>
          <cx:pt idx="254">0.0027325518590045751</cx:pt>
          <cx:pt idx="255">0.0037855103423254251</cx:pt>
          <cx:pt idx="256">-0.0044332921280295003</cx:pt>
          <cx:pt idx="257">0.0064704670013122998</cx:pt>
          <cx:pt idx="258">0.0098720412115267508</cx:pt>
          <cx:pt idx="259">0.015253782236759149</cx:pt>
          <cx:pt idx="260">0.019176121307555926</cx:pt>
          <cx:pt idx="261">0.013269361796000349</cx:pt>
          <cx:pt idx="262">-0.0039783838622513253</cx:pt>
          <cx:pt idx="263">-0.0034431539387592249</cx:pt>
          <cx:pt idx="264">-0.010984471877080026</cx:pt>
          <cx:pt idx="265">-0.02614694524085075</cx:pt>
          <cx:pt idx="266">-0.016446916025937751</cx:pt>
          <cx:pt idx="267">-0.01485000966397805</cx:pt>
          <cx:pt idx="268">0.0060155796553832503</cx:pt>
          <cx:pt idx="269">-0.0080217932873784242</cx:pt>
          <cx:pt idx="270">-0.010655295276326049</cx:pt>
          <cx:pt idx="271">-0.010674557320268525</cx:pt>
          <cx:pt idx="272">-0.012837122401362075</cx:pt>
          <cx:pt idx="273">-0.0116111238218175</cx:pt>
          <cx:pt idx="274">0.0048189539356226999</cx:pt>
          <cx:pt idx="275">0.0089538656439765996</cx:pt>
          <cx:pt idx="276">0.006783873812560925</cx:pt>
          <cx:pt idx="277">0.002598398685679475</cx:pt>
          <cx:pt idx="278">-0.0016381774078420225</cx:pt>
          <cx:pt idx="279">-0.0032566751129981249</cx:pt>
          <cx:pt idx="280">-4.1118488007276748e-05</cx:pt>
          <cx:pt idx="281">-0.00033880009032635999</cx:pt>
          <cx:pt idx="282">0.00069838794437120002</cx:pt>
          <cx:pt idx="283">0.0039534863303983996</cx:pt>
          <cx:pt idx="284">-0.0035920223128451251</cx:pt>
          <cx:pt idx="285">0.0094317458663647248</cx:pt>
          <cx:pt idx="286">0.021390420514218151</cx:pt>
          <cx:pt idx="287">0.021176798070728125</cx:pt>
          <cx:pt idx="288">0.023579093304076874</cx:pt>
          <cx:pt idx="289">0.016971154897014725</cx:pt>
          <cx:pt idx="290">0.01128733833252285</cx:pt>
          <cx:pt idx="291">0.0064146088007718746</cx:pt>
          <cx:pt idx="292">-0.018038029342600299</cx:pt>
          <cx:pt idx="293">-0.036795128597698248</cx:pt>
          <cx:pt idx="294">-0.032431525347038248</cx:pt>
          <cx:pt idx="295">-0.024368366449115875</cx:pt>
          <cx:pt idx="296">0.001882569020430055</cx:pt>
          <cx:pt idx="297">0.013665218342254124</cx:pt>
          <cx:pt idx="298">0.0127636117316013</cx:pt>
          <cx:pt idx="299">0.038986246452746703</cx:pt>
          <cx:pt idx="300">-0.016970337230080099</cx:pt>
          <cx:pt idx="301">-0.016883550977648001</cx:pt>
          <cx:pt idx="302">0.0170486615337401</cx:pt>
          <cx:pt idx="303">0.044051702493709897</cx:pt>
          <cx:pt idx="304">0.024592343585672201</cx:pt>
          <cx:pt idx="305">-0.000711254085479658</cx:pt>
          <cx:pt idx="306">-0.0059545373520342101</cx:pt>
          <cx:pt idx="307">-0.0029809558535817799</cx:pt>
          <cx:pt idx="308">0.000187540379129268</cx:pt>
          <cx:pt idx="309">0.00041431542047345798</cx:pt>
          <cx:pt idx="310">-0.0040988178595734804</cx:pt>
          <cx:pt idx="311">-0.0104515508752781</cx:pt>
          <cx:pt idx="312">-0.0090085630287903493</cx:pt>
          <cx:pt idx="313">-0.0014168770215781</cx:pt>
          <cx:pt idx="314">0.0302449414729992</cx:pt>
          <cx:pt idx="315">0.035692774915406601</cx:pt>
          <cx:pt idx="316">0.018719993474302001</cx:pt>
          <cx:pt idx="317">0.028957671761389001</cx:pt>
          <cx:pt idx="318">0.0081891547178927094</cx:pt>
          <cx:pt idx="319">-0.020021544249937</cx:pt>
          <cx:pt idx="320">-0.065241193808855999</cx:pt>
          <cx:pt idx="321">-0.141237614052975</cx:pt>
          <cx:pt idx="322">-0.163845123827076</cx:pt>
          <cx:pt idx="323">-0.066647773815484104</cx:pt>
          <cx:pt idx="324">-0.014544099213110799</cx:pt>
          <cx:pt idx="325">0.0476249703686328</cx:pt>
          <cx:pt idx="326">0.0341479981565595</cx:pt>
          <cx:pt idx="327">0.0039248207457863301</cx:pt>
          <cx:pt idx="328">-0.0258818818055866</cx:pt>
          <cx:pt idx="329">-0.019651610833650999</cx:pt>
          <cx:pt idx="330">-0.018345513211296301</cx:pt>
          <cx:pt idx="331">0.029423522543464802</cx:pt>
          <cx:pt idx="332">0.038788193906743103</cx:pt>
          <cx:pt idx="333">0.014354840795026601</cx:pt>
          <cx:pt idx="334">0.0052371592418109696</cx:pt>
          <cx:pt idx="335">-0.000241409116874667</cx:pt>
          <cx:pt idx="336">0.000528768086790984</cx:pt>
          <cx:pt idx="337">-0.0012267829116621</cx:pt>
          <cx:pt idx="338">-0.00236310878844872</cx:pt>
          <cx:pt idx="339">-0.0084962724169358808</cx:pt>
          <cx:pt idx="340">-0.020267608799685002</cx:pt>
          <cx:pt idx="341">0.0054661072533100903</cx:pt>
          <cx:pt idx="342">0.029228358057257899</cx:pt>
          <cx:pt idx="343">0.019354582514109899</cx:pt>
          <cx:pt idx="344">0.00440854980775841</cx:pt>
          <cx:pt idx="345">0.00082712435296722505</cx:pt>
          <cx:pt idx="346">0.00045608838145229201</cx:pt>
          <cx:pt idx="347">0.041189635777272603</cx:pt>
          <cx:pt idx="348">-0.0297770820133639</cx:pt>
          <cx:pt idx="349">-0.081499445639084303</cx:pt>
          <cx:pt idx="350">-0.10502554176467099</cx:pt>
          <cx:pt idx="351">-0.048088219235383201</cx:pt>
          <cx:pt idx="352">-0.019044708430130598</cx:pt>
          <cx:pt idx="353">-0.0056842896212983803</cx:pt>
          <cx:pt idx="354">-0.0758190581527491</cx:pt>
          <cx:pt idx="355">-0.013078314822641201</cx:pt>
          <cx:pt idx="356">-0.051601742868101</cx:pt>
          <cx:pt idx="357">-0.029336725622837002</cx:pt>
          <cx:pt idx="358">-0.026328418749793199</cx:pt>
          <cx:pt idx="359">0.021392447526456401</cx:pt>
          <cx:pt idx="360">0.0331529797017951</cx:pt>
          <cx:pt idx="361">0.0026218630787638499</cx:pt>
          <cx:pt idx="362">-0.0039744736416653503</cx:pt>
          <cx:pt idx="363">-0.0028678567744541898</cx:pt>
          <cx:pt idx="364">0.00041444901792848699</cx:pt>
          <cx:pt idx="365">-0.00050698345736452204</cx:pt>
          <cx:pt idx="366">-0.00011313562858590299</cx:pt>
          <cx:pt idx="367">-0.0108682515052719</cx:pt>
          <cx:pt idx="368">-0.036345817378381801</cx:pt>
          <cx:pt idx="369">-0.0097586564061839607</cx:pt>
          <cx:pt idx="370">-0.01340303245727</cx:pt>
          <cx:pt idx="371">-0.015733101453821199</cx:pt>
          <cx:pt idx="372">0.00098220442445638408</cx:pt>
          <cx:pt idx="373">-0.00185099420219484</cx:pt>
          <cx:pt idx="374">-0.00462209702925509</cx:pt>
          <cx:pt idx="375">0.033418913707000397</cx:pt>
          <cx:pt idx="376">-0.036779700222811497</cx:pt>
          <cx:pt idx="377">-0.019184228662484301</cx:pt>
          <cx:pt idx="378">0.00064793180667180404</cx:pt>
          <cx:pt idx="379">0.020959206216846198</cx:pt>
          <cx:pt idx="380">-0.057139889384498301</cx:pt>
          <cx:pt idx="381">-0.070913804329542598</cx:pt>
          <cx:pt idx="382">-0.060789130949223398</cx:pt>
          <cx:pt idx="383">0.00054691630773403199</cx:pt>
          <cx:pt idx="384">-0.0397877068183278</cx:pt>
          <cx:pt idx="385">-0.0292168343970102</cx:pt>
          <cx:pt idx="386">-0.00751066215334376</cx:pt>
          <cx:pt idx="387">0.034843423905401599</cx:pt>
          <cx:pt idx="388">0.020475171283988999</cx:pt>
          <cx:pt idx="389">-0.0055384143599595103</cx:pt>
          <cx:pt idx="390">-0.0030663126559230601</cx:pt>
          <cx:pt idx="391">-0.00097485248585594902</cx:pt>
          <cx:pt idx="392">0.00030164092954216399</cx:pt>
          <cx:pt idx="393">0.000111887673630291</cx:pt>
          <cx:pt idx="394">-0.000233052750788171</cx:pt>
          <cx:pt idx="395">-0.0076353700518805804</cx:pt>
          <cx:pt idx="396">-0.027553711740942701</cx:pt>
          <cx:pt idx="397">-0.0167058632600804</cx:pt>
          <cx:pt idx="398">-0.0033460190288045599</cx:pt>
          <cx:pt idx="399">-0.0151221576855077</cx:pt>
          <cx:pt idx="400">-0.041190937661949603</cx:pt>
          <cx:pt idx="401">-0.0897239952667339</cx:pt>
          <cx:pt idx="402">-0.078563784304273798</cx:pt>
          <cx:pt idx="403">-0.0337900422445057</cx:pt>
          <cx:pt idx="404">-0.112899681583326</cx:pt>
          <cx:pt idx="405">-0.016305988089117301</cx:pt>
          <cx:pt idx="406">0.073219002670486893</cx:pt>
          <cx:pt idx="407">0.031488983727220601</cx:pt>
          <cx:pt idx="408">0.001308632739775</cx:pt>
          <cx:pt idx="409">-0.10481075022506001</cx:pt>
          <cx:pt idx="410">-0.108231879161943</cx:pt>
          <cx:pt idx="411">-0.12447772301712499</cx:pt>
          <cx:pt idx="412">-0.098758705803476898</cx:pt>
          <cx:pt idx="413">-0.045350037742737798</cx:pt>
          <cx:pt idx="414">-0.00213916834823814</cx:pt>
          <cx:pt idx="415">0.039696003647540702</cx:pt>
          <cx:pt idx="416">0.033247232025840297</cx:pt>
          <cx:pt idx="417">0.0042982409555986497</cx:pt>
          <cx:pt idx="418">0.00012572500080536999</cx:pt>
          <cx:pt idx="419">-0.00020485048085488899</cx:pt>
          <cx:pt idx="420">4.23905765506433e-05</cx:pt>
          <cx:pt idx="421">-0.00036378141384257401</cx:pt>
          <cx:pt idx="422">-0.00041923365500075798</cx:pt>
          <cx:pt idx="423">-0.0033662303959047001</cx:pt>
          <cx:pt idx="424">-0.016617958068194501</cx:pt>
          <cx:pt idx="425">-0.0190979998706029</cx:pt>
          <cx:pt idx="426">-0.0042970180601103296</cx:pt>
          <cx:pt idx="427">-0.0044390174337108701</cx:pt>
          <cx:pt idx="428">-0.036046118209138202</cx:pt>
          <cx:pt idx="429">-0.037304372838984197</cx:pt>
          <cx:pt idx="430">-0.0468375566398666</cx:pt>
          <cx:pt idx="431">0.00585224001543599</cx:pt>
          <cx:pt idx="432">0.016565482428583501</cx:pt>
          <cx:pt idx="433">0.107812312439204</cx:pt>
          <cx:pt idx="434">0.10191558475091</cx:pt>
          <cx:pt idx="435">0.0550602337107131</cx:pt>
          <cx:pt idx="436">0.0283051792748375</cx:pt>
          <cx:pt idx="437">-0.115669720898869</cx:pt>
          <cx:pt idx="438">-0.091790366745733099</cx:pt>
          <cx:pt idx="439">-0.16066606319085999</cx:pt>
          <cx:pt idx="440">-0.12660489338349101</cx:pt>
          <cx:pt idx="441">-0.056208362538412798</cx:pt>
          <cx:pt idx="442">0.0070811678677471998</cx:pt>
          <cx:pt idx="443">0.061945215881032502</cx:pt>
          <cx:pt idx="444">0.036262409498906398</cx:pt>
          <cx:pt idx="445">0.013790321006260301</cx:pt>
          <cx:pt idx="446">-0.000199110472132504</cx:pt>
          <cx:pt idx="447">0.00049881468174681795</cx:pt>
          <cx:pt idx="448">-9.9094667026200099e-05</cx:pt>
          <cx:pt idx="449">-7.90269166627102e-05</cx:pt>
          <cx:pt idx="450">-0.0016052144346816301</cx:pt>
          <cx:pt idx="451">-0.00419211465059054</cx:pt>
          <cx:pt idx="452">-0.0147439921959133</cx:pt>
          <cx:pt idx="453">-0.031538900676369497</cx:pt>
          <cx:pt idx="454">-0.046437598035195399</cx:pt>
          <cx:pt idx="455">-0.036528277369808598</cx:pt>
          <cx:pt idx="456">-0.0482183059450466</cx:pt>
          <cx:pt idx="457">-0.068684420372298396</cx:pt>
          <cx:pt idx="458">-0.076183070476337295</cx:pt>
          <cx:pt idx="459">-0.0414456176711556</cx:pt>
          <cx:pt idx="460">0.069961659827340802</cx:pt>
          <cx:pt idx="461">0.17374254657770299</cx:pt>
          <cx:pt idx="462">0.10812588863367301</cx:pt>
          <cx:pt idx="463">0.0489723925183293</cx:pt>
          <cx:pt idx="464">0.0030916608071942801</cx:pt>
          <cx:pt idx="465">-0.092318997199513406</cx:pt>
          <cx:pt idx="466">-0.040560179554980501</cx:pt>
          <cx:pt idx="467">-0.075320666123083996</cx:pt>
          <cx:pt idx="468">-0.080845851113659606</cx:pt>
          <cx:pt idx="469">-0.0409604872629344</cx:pt>
          <cx:pt idx="470">-0.0037332920296207299</cx:pt>
          <cx:pt idx="471">0.044754031161795098</cx:pt>
          <cx:pt idx="472">0.0089273212272853106</cx:pt>
          <cx:pt idx="473">0.0077163408922479798</cx:pt>
          <cx:pt idx="474">-0.0038241641853577701</cx:pt>
          <cx:pt idx="475">-0.00015296397486490001</cx:pt>
          <cx:pt idx="476">-0.00030172797459468502</cx:pt>
          <cx:pt idx="477">-0.00012147824066564899</cx:pt>
          <cx:pt idx="478">-0.0014061535167484</cx:pt>
          <cx:pt idx="479">-0.00546621241919692</cx:pt>
          <cx:pt idx="480">-0.0147504374165345</cx:pt>
          <cx:pt idx="481">-0.033884071936785297</cx:pt>
          <cx:pt idx="482">-0.046600899035056001</cx:pt>
          <cx:pt idx="483">-0.0565267031729077</cx:pt>
          <cx:pt idx="484">-0.082915430582526997</cx:pt>
          <cx:pt idx="485">-0.100736206075665</cx:pt>
          <cx:pt idx="486">-0.081112162691676898</cx:pt>
          <cx:pt idx="487">-0.0084527286956614205</cx:pt>
          <cx:pt idx="488">0.109044292471886</cx:pt>
          <cx:pt idx="489">0.18128416488638399</cx:pt>
          <cx:pt idx="490">0.064424468730550397</cx:pt>
          <cx:pt idx="491">-0.00290089625430135</cx:pt>
          <cx:pt idx="492">-0.0442001686938093</cx:pt>
          <cx:pt idx="493">-0.042884692209221198</cx:pt>
          <cx:pt idx="494">-0.022530266684007601</cx:pt>
          <cx:pt idx="495">0.0222166550171225</cx:pt>
          <cx:pt idx="496">-0.018756079748235701</cx:pt>
          <cx:pt idx="497">-0.030632143613313598</cx:pt>
          <cx:pt idx="498">-0.0239094298579124</cx:pt>
          <cx:pt idx="499">-0.0019835536101139098</cx:pt>
          <cx:pt idx="500">-0.013416521127939699</cx:pt>
          <cx:pt idx="501">-0.011814503335979901</cx:pt>
          <cx:pt idx="502">-0.0085775685869312907</cx:pt>
          <cx:pt idx="503">0.00064572332235171299</cx:pt>
          <cx:pt idx="504">-0.00036393623082214301</cx:pt>
          <cx:pt idx="505">0.00036329927142816898</cx:pt>
          <cx:pt idx="506">-0.00108736436144885</cx:pt>
          <cx:pt idx="507">-0.0078460895099567492</cx:pt>
          <cx:pt idx="508">-0.015010979698723099</cx:pt>
          <cx:pt idx="509">-0.027373414759021601</cx:pt>
          <cx:pt idx="510">-0.041822966177881997</cx:pt>
          <cx:pt idx="511">-0.068338915843526707</cx:pt>
          <cx:pt idx="512">-0.079270820651502594</cx:pt>
          <cx:pt idx="513">-0.082882235552394101</cx:pt>
          <cx:pt idx="514">-0.0033349125344933001</cx:pt>
          <cx:pt idx="515">-0.0028943152079079801</cx:pt>
          <cx:pt idx="516">0.14316809712804199</cx:pt>
          <cx:pt idx="517">0.085435322137725603</cx:pt>
          <cx:pt idx="518">-0.029576078687438102</cx:pt>
          <cx:pt idx="519">0.012835390201061499</cx:pt>
          <cx:pt idx="520">-0.035453134637748997</cx:pt>
          <cx:pt idx="521">-0.0238932298086529</cx:pt>
          <cx:pt idx="522">-0.015035691041356301</cx:pt>
          <cx:pt idx="523">0.033168736734919303</cx:pt>
          <cx:pt idx="524">0.0100359193281588</cx:pt>
          <cx:pt idx="525">-0.041233221962977899</cx:pt>
          <cx:pt idx="526">-0.037945553622939998</cx:pt>
          <cx:pt idx="527">-0.028994268144519299</cx:pt>
          <cx:pt idx="528">-0.0137049611845819</cx:pt>
          <cx:pt idx="529">-0.00131841881281431</cx:pt>
          <cx:pt idx="530">-0.00175299459409386</cx:pt>
          <cx:pt idx="531">-5.5889164985127502e-05</cx:pt>
          <cx:pt idx="532">0.00156822303676696</cx:pt>
          <cx:pt idx="533">0.00030488492323932999</cx:pt>
          <cx:pt idx="534">-0.0016192325476494099</cx:pt>
          <cx:pt idx="535">-0.0088779781172475605</cx:pt>
          <cx:pt idx="536">-0.016560838201797299</cx:pt>
          <cx:pt idx="537">-0.030105803988194998</cx:pt>
          <cx:pt idx="538">-0.054441237016566099</cx:pt>
          <cx:pt idx="539">-0.083957621898286303</cx:pt>
          <cx:pt idx="540">-0.083996197607373202</cx:pt>
          <cx:pt idx="541">-0.0792698621031417</cx:pt>
          <cx:pt idx="542">-0.0011301817875313299</cx:pt>
          <cx:pt idx="543">0.0118605090934738</cx:pt>
          <cx:pt idx="544">0.11775897245519799</cx:pt>
          <cx:pt idx="545">0.055631590696519802</cx:pt>
          <cx:pt idx="546">-0.0277167422277305</cx:pt>
          <cx:pt idx="547">0.0069270813257675196</cx:pt>
          <cx:pt idx="548">0.032379557668588202</cx:pt>
          <cx:pt idx="549">0.0358098563513315</cx:pt>
          <cx:pt idx="550">0.071834452857326703</cx:pt>
          <cx:pt idx="551">0.045722304079740199</cx:pt>
          <cx:pt idx="552">0.0297417034818644</cx:pt>
          <cx:pt idx="553">-0.0130439692417097</cx:pt>
          <cx:pt idx="554">-0.0139276519894147</cx:pt>
          <cx:pt idx="555">-0.020682375488470999</cx:pt>
          <cx:pt idx="556">-0.019154975584661699</cx:pt>
          <cx:pt idx="557">-0.00388628811202356</cx:pt>
          <cx:pt idx="558">0.00060819705329119404</cx:pt>
          <cx:pt idx="559">0.000684967308527839</cx:pt>
          <cx:pt idx="560">-0.00067831360958437402</cx:pt>
          <cx:pt idx="561">-0.000100819838558581</cx:pt>
          <cx:pt idx="562">7.7217115720594405e-05</cx:pt>
          <cx:pt idx="563">-0.00443115007648199</cx:pt>
          <cx:pt idx="564">-0.010717916687926699</cx:pt>
          <cx:pt idx="565">-0.013360938516611199</cx:pt>
          <cx:pt idx="566">-0.044583696523663098</cx:pt>
          <cx:pt idx="567">-0.0533395240294324</cx:pt>
          <cx:pt idx="568">-0.079321620173622903</cx:pt>
          <cx:pt idx="569">-0.045813170928914501</cx:pt>
          <cx:pt idx="570">-0.021917086050726599</cx:pt>
          <cx:pt idx="571">0.039787454302622302</cx:pt>
          <cx:pt idx="572">0.079147310452078998</cx:pt>
          <cx:pt idx="573">0.0278766426100471</cx:pt>
          <cx:pt idx="574">-0.00365609499811274</cx:pt>
          <cx:pt idx="575">0.029019917671401101</cx:pt>
          <cx:pt idx="576">0.033713322730757299</cx:pt>
          <cx:pt idx="577">0.019876727399195999</cx:pt>
          <cx:pt idx="578">0.095910427464871495</cx:pt>
          <cx:pt idx="579">0.051197776922599199</cx:pt>
          <cx:pt idx="580">0.043497160020113501</cx:pt>
          <cx:pt idx="581">-0.0017307992418752001</cx:pt>
          <cx:pt idx="582">-0.0086489600776080196</cx:pt>
          <cx:pt idx="583">-0.0064783114197001397</cx:pt>
          <cx:pt idx="584">-0.010333279663278599</cx:pt>
          <cx:pt idx="585">-0.00053873184324078598</cx:pt>
          <cx:pt idx="586">7.9888417021558905e-05</cx:pt>
          <cx:pt idx="587">0.00038041161920020802</cx:pt>
          <cx:pt idx="588">4.4599182736498199e-05</cx:pt>
          <cx:pt idx="589">-0.00028311509354675402</cx:pt>
          <cx:pt idx="590">0.00145612745210565</cx:pt>
          <cx:pt idx="591">-0.00096695741451715504</cx:pt>
          <cx:pt idx="592">-0.0018632376448116199</cx:pt>
          <cx:pt idx="593">-0.016670406990934101</cx:pt>
          <cx:pt idx="594">-0.032122137513233298</cx:pt>
          <cx:pt idx="595">-0.032530489083886199</cx:pt>
          <cx:pt idx="596">-0.063301562992243501</cx:pt>
          <cx:pt idx="597">-0.058616913434019903</cx:pt>
          <cx:pt idx="598">-0.076069939404504794</cx:pt>
          <cx:pt idx="599">0.036208951532053703</cx:pt>
          <cx:pt idx="600">-0.0096632904385246503</cx:pt>
          <cx:pt idx="601">0.032045783960409101</cx:pt>
          <cx:pt idx="602">0.0370006052075477</cx:pt>
          <cx:pt idx="603">-0.0096775181400383797</cx:pt>
          <cx:pt idx="604">0.0038812594950216502</cx:pt>
          <cx:pt idx="605">0.110234892478714</cx:pt>
          <cx:pt idx="606">0.079196123849429298</cx:pt>
          <cx:pt idx="607">0.064078646309937606</cx:pt>
          <cx:pt idx="608">0.019750520822542202</cx:pt>
          <cx:pt idx="609">0.00085621367498473595</cx:pt>
          <cx:pt idx="610">0.037915746527360301</cx:pt>
          <cx:pt idx="611">0.020274880741489899</cx:pt>
          <cx:pt idx="612">0.0045061735686290202</cx:pt>
          <cx:pt idx="613">0.0044386315824595799</cx:pt>
          <cx:pt idx="614">0.0019037744588498401</cx:pt>
          <cx:pt idx="615">0.00068894570448345101</cx:pt>
          <cx:pt idx="616">0.00066273154686974204</cx:pt>
          <cx:pt idx="617">-0.00025428419695626799</cx:pt>
          <cx:pt idx="618">-0.00028608069227490599</cx:pt>
          <cx:pt idx="619">-0.00095200094904245405</cx:pt>
          <cx:pt idx="620">-0.0015064787460777899</cx:pt>
          <cx:pt idx="621">-0.0184352447194586</cx:pt>
          <cx:pt idx="622">-0.0312489649415525</cx:pt>
          <cx:pt idx="623">-0.028982531008531098</cx:pt>
          <cx:pt idx="624">-0.0610548264102884</cx:pt>
          <cx:pt idx="625">-0.088783058713832005</cx:pt>
          <cx:pt idx="626">-0.082476065702314999</cx:pt>
          <cx:pt idx="627">-0.041731748999766297</cx:pt>
          <cx:pt idx="628">-0.050793102252830999</cx:pt>
          <cx:pt idx="629">0.000674632791328491</cx:pt>
          <cx:pt idx="630">0.012402017852819001</cx:pt>
          <cx:pt idx="631">-0.015355142802998999</cx:pt>
          <cx:pt idx="632">0.043826796459622598</cx:pt>
          <cx:pt idx="633">0.14585398889902901</cx:pt>
          <cx:pt idx="634">0.099754317697753198</cx:pt>
          <cx:pt idx="635">0.050436787467327299</cx:pt>
          <cx:pt idx="636">0.0300283614454874</cx:pt>
          <cx:pt idx="637">0.033957661239576803</cx:pt>
          <cx:pt idx="638">0.032529718564965802</cx:pt>
          <cx:pt idx="639">0.018466472835495899</cx:pt>
          <cx:pt idx="640">0.0080079762450334397</cx:pt>
          <cx:pt idx="641">0.0066016521255160597</cx:pt>
          <cx:pt idx="642">-0.00037176678147370301</cx:pt>
          <cx:pt idx="643">-0.00064899702188117201</cx:pt>
          <cx:pt idx="644">-0.00055808303272483696</cx:pt>
          <cx:pt idx="645">0.00082492618558838995</cx:pt>
          <cx:pt idx="646">-0.00058116580165575103</cx:pt>
          <cx:pt idx="647">0.00042091549683514101</cx:pt>
          <cx:pt idx="648">-0.0065403272913189796</cx:pt>
          <cx:pt idx="649">-0.023779953912674099</cx:pt>
          <cx:pt idx="650">-0.044530318932222798</cx:pt>
          <cx:pt idx="651">-0.050316441238666902</cx:pt>
          <cx:pt idx="652">-0.046929305440772097</cx:pt>
          <cx:pt idx="653">-0.066173312991300304</cx:pt>
          <cx:pt idx="654">-0.0855967133213906</cx:pt>
          <cx:pt idx="655">-0.068546465850128094</cx:pt>
          <cx:pt idx="656">-0.048291478350605099</cx:pt>
          <cx:pt idx="657">0.0108217557978867</cx:pt>
          <cx:pt idx="658">0.054549990607405202</cx:pt>
          <cx:pt idx="659">0.099504182479069295</cx:pt>
          <cx:pt idx="660">0.110780747810882</cx:pt>
          <cx:pt idx="661">0.0909523637619436</cx:pt>
          <cx:pt idx="662">0.089536499266606298</cx:pt>
          <cx:pt idx="663">0.0294023588836647</cx:pt>
          <cx:pt idx="664">0.060187457792761301</cx:pt>
          <cx:pt idx="665">0.048792121838497099</cx:pt>
          <cx:pt idx="666">0.033335988803239298</cx:pt>
          <cx:pt idx="667">0.0265247833995545</cx:pt>
          <cx:pt idx="668">0.0090046379051694804</cx:pt>
          <cx:pt idx="669">0.0067464624208849501</cx:pt>
          <cx:pt idx="670">-0.00059142821281457701</cx:pt>
          <cx:pt idx="671">0.00015781345398601401</cx:pt>
          <cx:pt idx="672">-1.55889175410233e-05</cx:pt>
          <cx:pt idx="673">-0.00027990256425808899</cx:pt>
          <cx:pt idx="674">7.6339037809264104e-05</cx:pt>
          <cx:pt idx="675">-0.00049658724180049797</cx:pt>
          <cx:pt idx="676">-0.0067888068875581698</cx:pt>
          <cx:pt idx="677">-0.0197801109790228</cx:pt>
          <cx:pt idx="678">-0.032596588968873401</cx:pt>
          <cx:pt idx="679">-0.036613728126888199</cx:pt>
          <cx:pt idx="680">-0.012313920138692499</cx:pt>
          <cx:pt idx="681">-0.019349356674629802</cx:pt>
          <cx:pt idx="682">-0.054483673405434002</cx:pt>
          <cx:pt idx="683">-0.00203921781439281</cx:pt>
          <cx:pt idx="684">0.113551116839925</cx:pt>
          <cx:pt idx="685">0.091294011634160302</cx:pt>
          <cx:pt idx="686">0.11933043070727301</cx:pt>
          <cx:pt idx="687">0.122226438115469</cx:pt>
          <cx:pt idx="688">0.119744026065915</cx:pt>
          <cx:pt idx="689">0.020542315169634399</cx:pt>
          <cx:pt idx="690">0.025573731729657601</cx:pt>
          <cx:pt idx="691">0.00709927424710127</cx:pt>
          <cx:pt idx="692">0.045372396539260298</cx:pt>
          <cx:pt idx="693">0.0139088068575194</cx:pt>
          <cx:pt idx="694">0.00832214438069581</cx:pt>
          <cx:pt idx="695">0.00694262338161901</cx:pt>
          <cx:pt idx="696">0.0044786078918594499</cx:pt>
          <cx:pt idx="697">0.00212903946203028</cx:pt>
          <cx:pt idx="698">-0.00076297472653253002</cx:pt>
          <cx:pt idx="699">-3.6673536590412497e-05</cx:pt>
          <cx:pt idx="700">0.00030211742660566097</cx:pt>
          <cx:pt idx="701">-0.00063539569515047003</cx:pt>
          <cx:pt idx="702">0.00049086221231458204</cx:pt>
          <cx:pt idx="703">-0.00104240138293868</cx:pt>
          <cx:pt idx="704">-0.0021325071096338199</cx:pt>
          <cx:pt idx="705">-0.0091116475981380101</cx:pt>
          <cx:pt idx="706">-0.010490411024596399</cx:pt>
          <cx:pt idx="707">-0.016003959464834801</cx:pt>
          <cx:pt idx="708">-0.0122152154195465</cx:pt>
          <cx:pt idx="709">-0.0095565468591106498</cx:pt>
          <cx:pt idx="710">0.0127623596505759</cx:pt>
          <cx:pt idx="711">-0.013132784962011</cx:pt>
          <cx:pt idx="712">0.0058313551677146996</cx:pt>
          <cx:pt idx="713">0.0240727793776375</cx:pt>
          <cx:pt idx="714">0.014042908906369601</cx:pt>
          <cx:pt idx="715">0.024990617862691199</cx:pt>
          <cx:pt idx="716">0.030698191194854299</cx:pt>
          <cx:pt idx="717">0.050243672000025101</cx:pt>
          <cx:pt idx="718">0.039488664339749902</cx:pt>
          <cx:pt idx="719">0.052171457812044401</cx:pt>
          <cx:pt idx="720">0.026848486438609299</cx:pt>
          <cx:pt idx="721">0.0080643375561856093</cx:pt>
          <cx:pt idx="722">-0.0019950889001481499</cx:pt>
          <cx:pt idx="723">-0.00082145506707697496</cx:pt>
          <cx:pt idx="724">6.6049772908525502e-05</cx:pt>
          <cx:pt idx="725">0.00030970476785435199</cx:pt>
          <cx:pt idx="726">8.3933513241640998e-05</cx:pt>
          <cx:pt idx="727">-7.27627786758498e-06</cx:pt>
          <cx:pt idx="728">0.00034321762111041499</cx:pt>
          <cx:pt idx="729">0.00033293851948657498</cx:pt>
          <cx:pt idx="730">0.00060177330404943699</cx:pt>
          <cx:pt idx="731">-0.00075033048712570697</cx:pt>
          <cx:pt idx="732">0.00018257842635881501</cx:pt>
          <cx:pt idx="733">-0.00192349968065755</cx:pt>
          <cx:pt idx="734">-0.0022828580265633102</cx:pt>
          <cx:pt idx="735">-0.0051737172107416502</cx:pt>
          <cx:pt idx="736">-0.0088104981000233194</cx:pt>
          <cx:pt idx="737">-0.012427382793802001</cx:pt>
          <cx:pt idx="738">-0.019447566966419701</cx:pt>
          <cx:pt idx="739">-0.0071709423232385796</cx:pt>
          <cx:pt idx="740">0.023287477958671199</cx:pt>
          <cx:pt idx="741">0.010441574972212601</cx:pt>
          <cx:pt idx="742">-0.044822280013408503</cx:pt>
          <cx:pt idx="743">-0.014589219876918601</cx:pt>
          <cx:pt idx="744">0.023376043533919699</cx:pt>
          <cx:pt idx="745">0.025086095382859198</cx:pt>
          <cx:pt idx="746">0.00025639515249329899</cx:pt>
          <cx:pt idx="747">-0.0021726723939142199</cx:pt>
          <cx:pt idx="748">-0.00054383639061906901</cx:pt>
          <cx:pt idx="749">-8.8807231597326093e-05</cx:pt>
          <cx:pt idx="750">-0.0020867252768371198</cx:pt>
          <cx:pt idx="751">-0.00060240023491849395</cx:pt>
          <cx:pt idx="752">0.00075018423205746199</cx:pt>
          <cx:pt idx="753">6.3847422593186397e-05</cx:pt>
          <cx:pt idx="754">-0.0013619177194410599</cx:pt>
          <cx:pt idx="755">0.00019827796075809801</cx:pt>
          <cx:pt idx="756">0.00017368128745527301</cx:pt>
          <cx:pt idx="757">0.00010767012408706899</cx:pt>
          <cx:pt idx="758">6.0559292750074203e-05</cx:pt>
          <cx:pt idx="759">-0.00018638610086972699</cx:pt>
          <cx:pt idx="760">-0.00025544651904377302</cx:pt>
          <cx:pt idx="761">-0.00032264336318107702</cx:pt>
          <cx:pt idx="762">-2.6671405658393899e-05</cx:pt>
          <cx:pt idx="763">-0.00014894888254713499</cx:pt>
          <cx:pt idx="764">-0.00033635026983610899</cx:pt>
          <cx:pt idx="765">-0.00070553357430379598</cx:pt>
          <cx:pt idx="766">-0.0067469837435716303</cx:pt>
          <cx:pt idx="767">0.0020137583710657502</cx:pt>
          <cx:pt idx="768">0.00080936727937199501</cx:pt>
          <cx:pt idx="769">-0.0038078472666179699</cx:pt>
          <cx:pt idx="770">-0.0067116955664172501</cx:pt>
          <cx:pt idx="771">-0.00498023067358218</cx:pt>
          <cx:pt idx="772">-0.0051981215706282903</cx:pt>
          <cx:pt idx="773">-0.0086393019577298107</cx:pt>
          <cx:pt idx="774">-0.0151583654904607</cx:pt>
          <cx:pt idx="775">-0.0019574001982209698</cx:pt>
          <cx:pt idx="776">8.6223771687093394e-05</cx:pt>
          <cx:pt idx="777">-0.0017565330349666899</cx:pt>
          <cx:pt idx="778">-0.0018716834987675499</cx:pt>
          <cx:pt idx="779">-0.000897664501071334</cx:pt>
          <cx:pt idx="780">-0.00027402794724317602</cx:pt>
          <cx:pt idx="781">0.00034140715496378102</cx:pt>
          <cx:pt idx="782">-0.00021899210636804999</cx:pt>
          <cx:pt idx="783">-0.00045594498638057201</cx:pt>
          <cx:pt idx="784">-0.006170154883287325</cx:pt>
          <cx:pt idx="785">-0.0029284978475600252</cx:pt>
          <cx:pt idx="786">-0.0023882430738310476</cx:pt>
          <cx:pt idx="787">-0.01421075537691025</cx:pt>
          <cx:pt idx="788">0.0143100722581955</cx:pt>
          <cx:pt idx="789">0.02770703373668075</cx:pt>
          <cx:pt idx="790">0.012478662122941875</cx:pt>
          <cx:pt idx="791">0.0055133875653645753</cx:pt>
          <cx:pt idx="792">-0.0034234848835805998</cx:pt>
          <cx:pt idx="793">-0.0076698536883520749</cx:pt>
          <cx:pt idx="794">-0.0076741437859519247</cx:pt>
          <cx:pt idx="795">-0.015773485945617151</cx:pt>
          <cx:pt idx="796">-0.0091653357514279998</cx:pt>
          <cx:pt idx="797">-0.023205469850984126</cx:pt>
          <cx:pt idx="798">-0.0352595440118815</cx:pt>
          <cx:pt idx="799">-0.02707856746337425</cx:pt>
          <cx:pt idx="800">-0.032693948823997253</cx:pt>
          <cx:pt idx="801">-0.02813412905752475</cx:pt>
          <cx:pt idx="802">0.00081657432531914503</cx:pt>
          <cx:pt idx="803">0.0064754023907419248</cx:pt>
          <cx:pt idx="804">0.0055733315084596753</cx:pt>
          <cx:pt idx="805">0.0073571173019049748</cx:pt>
          <cx:pt idx="806">0.0052496900633186251</cx:pt>
          <cx:pt idx="807">0.0001641926044928565</cx:pt>
          <cx:pt idx="808">0.00015481378625363849</cx:pt>
          <cx:pt idx="809">4.46418022519265e-05</cx:pt>
          <cx:pt idx="810">3.7979427785870498e-06</cx:pt>
          <cx:pt idx="811">-0.001888027313306275</cx:pt>
          <cx:pt idx="812">-0.001391073061860185</cx:pt>
          <cx:pt idx="813">-0.0022846192722146075</cx:pt>
          <cx:pt idx="814">-0.0095142533656887747</cx:pt>
          <cx:pt idx="815">0.0092699885111727498</cx:pt>
          <cx:pt idx="816">0.014018271647835225</cx:pt>
          <cx:pt idx="817">0.015600577463950075</cx:pt>
          <cx:pt idx="818">0.0029659979078728999</cx:pt>
          <cx:pt idx="819">-0.017585321847254726</cx:pt>
          <cx:pt idx="820">-0.017053635137798225</cx:pt>
          <cx:pt idx="821">-0.01023342945701375</cx:pt>
          <cx:pt idx="822">-0.0076499233550402753</cx:pt>
          <cx:pt idx="823">-0.018676336085364374</cx:pt>
          <cx:pt idx="824">-0.024878617635442624</cx:pt>
          <cx:pt idx="825">-0.013514099801876451</cx:pt>
          <cx:pt idx="826">-0.027489405930659499</cx:pt>
          <cx:pt idx="827">-0.033185362178426998</cx:pt>
          <cx:pt idx="828">-0.024717766812320949</cx:pt>
          <cx:pt idx="829">-0.016224854858583999</cx:pt>
          <cx:pt idx="830">-0.0031020073660920251</cx:pt>
          <cx:pt idx="831">0.0048603880735190504</cx:pt>
          <cx:pt idx="832">0.00088442597160230999</cx:pt>
          <cx:pt idx="833">0.004760285314440625</cx:pt>
          <cx:pt idx="834">0.00062501426776702005</cx:pt>
          <cx:pt idx="835">0.00069029458129613995</cx:pt>
          <cx:pt idx="836">0.00023890370592852901</cx:pt>
          <cx:pt idx="837">9.7797179291350252e-05</cx:pt>
          <cx:pt idx="838">-0.00043671960551495249</cx:pt>
          <cx:pt idx="839">0.0027325518590045751</cx:pt>
          <cx:pt idx="840">0.0037855103423254251</cx:pt>
          <cx:pt idx="841">-0.0044332921280295003</cx:pt>
          <cx:pt idx="842">0.0064704670013122998</cx:pt>
          <cx:pt idx="843">0.0098720412115267508</cx:pt>
          <cx:pt idx="844">0.015253782236759149</cx:pt>
          <cx:pt idx="845">0.019176121307555926</cx:pt>
          <cx:pt idx="846">0.013269361796000349</cx:pt>
          <cx:pt idx="847">-0.0039783838622513253</cx:pt>
          <cx:pt idx="848">-0.0034431539387592249</cx:pt>
          <cx:pt idx="849">-0.010984471877080026</cx:pt>
          <cx:pt idx="850">-0.02614694524085075</cx:pt>
          <cx:pt idx="851">-0.016446916025937751</cx:pt>
          <cx:pt idx="852">-0.01485000966397805</cx:pt>
          <cx:pt idx="853">0.0060155796553832503</cx:pt>
          <cx:pt idx="854">-0.0080217932873784242</cx:pt>
          <cx:pt idx="855">-0.010655295276326049</cx:pt>
          <cx:pt idx="856">-0.010674557320268525</cx:pt>
          <cx:pt idx="857">-0.012837122401362075</cx:pt>
          <cx:pt idx="858">-0.0116111238218175</cx:pt>
          <cx:pt idx="859">0.0048189539356226999</cx:pt>
          <cx:pt idx="860">0.0089538656439765996</cx:pt>
          <cx:pt idx="861">0.006783873812560925</cx:pt>
          <cx:pt idx="862">0.002598398685679475</cx:pt>
          <cx:pt idx="863">-0.0016381774078420225</cx:pt>
          <cx:pt idx="864">-0.0032566751129981249</cx:pt>
          <cx:pt idx="865">-4.1118488007276748e-05</cx:pt>
          <cx:pt idx="866">-0.00033880009032635999</cx:pt>
          <cx:pt idx="867">0.00069838794437120002</cx:pt>
          <cx:pt idx="868">0.0039534863303983996</cx:pt>
          <cx:pt idx="869">-0.0035920223128451251</cx:pt>
          <cx:pt idx="870">0.0094317458663647248</cx:pt>
          <cx:pt idx="871">0.021390420514218151</cx:pt>
          <cx:pt idx="872">0.021176798070728125</cx:pt>
          <cx:pt idx="873">0.023579093304076874</cx:pt>
          <cx:pt idx="874">0.016971154897014725</cx:pt>
          <cx:pt idx="875">0.01128733833252285</cx:pt>
          <cx:pt idx="876">0.0064146088007718746</cx:pt>
          <cx:pt idx="877">-0.018038029342600299</cx:pt>
          <cx:pt idx="878">-0.036795128597698248</cx:pt>
          <cx:pt idx="879">-0.032431525347038248</cx:pt>
          <cx:pt idx="880">-0.024368366449115875</cx:pt>
          <cx:pt idx="881">0.001882569020430055</cx:pt>
          <cx:pt idx="882">0.013665218342254124</cx:pt>
          <cx:pt idx="883">0.0127636117316013</cx:pt>
          <cx:pt idx="884">-0.006170154883287325</cx:pt>
          <cx:pt idx="885">-0.0029284978475600252</cx:pt>
          <cx:pt idx="886">-0.0023882430738310476</cx:pt>
          <cx:pt idx="887">-0.01421075537691025</cx:pt>
          <cx:pt idx="888">0.0143100722581955</cx:pt>
          <cx:pt idx="889">0.02770703373668075</cx:pt>
          <cx:pt idx="890">0.012478662122941875</cx:pt>
          <cx:pt idx="891">0.0055133875653645753</cx:pt>
          <cx:pt idx="892">-0.0034234848835805998</cx:pt>
          <cx:pt idx="893">-0.0076698536883520749</cx:pt>
          <cx:pt idx="894">-0.0076741437859519247</cx:pt>
          <cx:pt idx="895">-0.015773485945617151</cx:pt>
          <cx:pt idx="896">-0.0091653357514279998</cx:pt>
          <cx:pt idx="897">-0.023205469850984126</cx:pt>
          <cx:pt idx="898">-0.0352595440118815</cx:pt>
          <cx:pt idx="899">-0.02707856746337425</cx:pt>
          <cx:pt idx="900">-0.032693948823997253</cx:pt>
          <cx:pt idx="901">-0.02813412905752475</cx:pt>
          <cx:pt idx="902">0.00081657432531914503</cx:pt>
          <cx:pt idx="903">0.0064754023907419248</cx:pt>
          <cx:pt idx="904">0.0055733315084596753</cx:pt>
          <cx:pt idx="905">0.0073571173019049748</cx:pt>
          <cx:pt idx="906">0.0052496900633186251</cx:pt>
          <cx:pt idx="907">0.0001641926044928565</cx:pt>
          <cx:pt idx="908">0.00015481378625363849</cx:pt>
          <cx:pt idx="909">4.46418022519265e-05</cx:pt>
          <cx:pt idx="910">3.7979427785870498e-06</cx:pt>
          <cx:pt idx="911">-0.001888027313306275</cx:pt>
          <cx:pt idx="912">-0.001391073061860185</cx:pt>
          <cx:pt idx="913">-0.0022846192722146075</cx:pt>
          <cx:pt idx="914">-0.0095142533656887747</cx:pt>
          <cx:pt idx="915">0.0092699885111727498</cx:pt>
          <cx:pt idx="916">0.014018271647835225</cx:pt>
          <cx:pt idx="917">0.015600577463950075</cx:pt>
          <cx:pt idx="918">0.0029659979078728999</cx:pt>
          <cx:pt idx="919">-0.017585321847254726</cx:pt>
          <cx:pt idx="920">-0.017053635137798225</cx:pt>
          <cx:pt idx="921">-0.01023342945701375</cx:pt>
          <cx:pt idx="922">-0.0076499233550402753</cx:pt>
          <cx:pt idx="923">-0.018676336085364374</cx:pt>
          <cx:pt idx="924">-0.024878617635442624</cx:pt>
          <cx:pt idx="925">-0.013514099801876451</cx:pt>
          <cx:pt idx="926">-0.027489405930659499</cx:pt>
          <cx:pt idx="927">-0.033185362178426998</cx:pt>
          <cx:pt idx="928">-0.024717766812320949</cx:pt>
          <cx:pt idx="929">-0.016224854858583999</cx:pt>
          <cx:pt idx="930">-0.0031020073660920251</cx:pt>
          <cx:pt idx="931">0.0048603880735190504</cx:pt>
          <cx:pt idx="932">0.00088442597160230999</cx:pt>
          <cx:pt idx="933">0.004760285314440625</cx:pt>
          <cx:pt idx="934">0.00062501426776702005</cx:pt>
          <cx:pt idx="935">0.00069029458129613995</cx:pt>
          <cx:pt idx="936">0.00023890370592852901</cx:pt>
          <cx:pt idx="937">9.7797179291350252e-05</cx:pt>
          <cx:pt idx="938">-0.00043671960551495249</cx:pt>
          <cx:pt idx="939">0.0027325518590045751</cx:pt>
          <cx:pt idx="940">0.0037855103423254251</cx:pt>
          <cx:pt idx="941">-0.0044332921280295003</cx:pt>
          <cx:pt idx="942">0.0064704670013122998</cx:pt>
          <cx:pt idx="943">0.0098720412115267508</cx:pt>
          <cx:pt idx="944">0.015253782236759149</cx:pt>
          <cx:pt idx="945">0.019176121307555926</cx:pt>
          <cx:pt idx="946">0.013269361796000349</cx:pt>
          <cx:pt idx="947">-0.0039783838622513253</cx:pt>
          <cx:pt idx="948">-0.0034431539387592249</cx:pt>
          <cx:pt idx="949">-0.010984471877080026</cx:pt>
          <cx:pt idx="950">-0.02614694524085075</cx:pt>
          <cx:pt idx="951">-0.016446916025937751</cx:pt>
          <cx:pt idx="952">-0.01485000966397805</cx:pt>
          <cx:pt idx="953">0.0060155796553832503</cx:pt>
          <cx:pt idx="954">-0.0080217932873784242</cx:pt>
          <cx:pt idx="955">-0.010655295276326049</cx:pt>
          <cx:pt idx="956">-0.010674557320268525</cx:pt>
          <cx:pt idx="957">-0.012837122401362075</cx:pt>
          <cx:pt idx="958">-0.0116111238218175</cx:pt>
          <cx:pt idx="959">0.0048189539356226999</cx:pt>
          <cx:pt idx="960">0.0089538656439765996</cx:pt>
          <cx:pt idx="961">0.006783873812560925</cx:pt>
          <cx:pt idx="962">0.002598398685679475</cx:pt>
          <cx:pt idx="963">-0.0016381774078420225</cx:pt>
          <cx:pt idx="964">-0.0032566751129981249</cx:pt>
          <cx:pt idx="965">-4.1118488007276748e-05</cx:pt>
          <cx:pt idx="966">-0.00033880009032635999</cx:pt>
          <cx:pt idx="967">0.00069838794437120002</cx:pt>
          <cx:pt idx="968">0.0039534863303983996</cx:pt>
          <cx:pt idx="969">-0.0035920223128451251</cx:pt>
          <cx:pt idx="970">0.0094317458663647248</cx:pt>
          <cx:pt idx="971">0.021390420514218151</cx:pt>
          <cx:pt idx="972">0.021176798070728125</cx:pt>
          <cx:pt idx="973">0.023579093304076874</cx:pt>
          <cx:pt idx="974">0.016971154897014725</cx:pt>
          <cx:pt idx="975">0.01128733833252285</cx:pt>
          <cx:pt idx="976">0.0064146088007718746</cx:pt>
          <cx:pt idx="977">-0.018038029342600299</cx:pt>
          <cx:pt idx="978">-0.036795128597698248</cx:pt>
          <cx:pt idx="979">-0.032431525347038248</cx:pt>
          <cx:pt idx="980">-0.024368366449115875</cx:pt>
          <cx:pt idx="981">0.001882569020430055</cx:pt>
          <cx:pt idx="982">0.013665218342254124</cx:pt>
          <cx:pt idx="983">0.0127636117316013</cx:pt>
          <cx:pt idx="984">-0.006170154883287325</cx:pt>
          <cx:pt idx="985">-0.0029284978475600252</cx:pt>
          <cx:pt idx="986">-0.0023882430738310476</cx:pt>
          <cx:pt idx="987">-0.01421075537691025</cx:pt>
          <cx:pt idx="988">0.0143100722581955</cx:pt>
          <cx:pt idx="989">0.02770703373668075</cx:pt>
          <cx:pt idx="990">0.012478662122941875</cx:pt>
          <cx:pt idx="991">0.0055133875653645753</cx:pt>
          <cx:pt idx="992">-0.0034234848835805998</cx:pt>
          <cx:pt idx="993">-0.0076698536883520749</cx:pt>
          <cx:pt idx="994">-0.0076741437859519247</cx:pt>
          <cx:pt idx="995">-0.015773485945617151</cx:pt>
          <cx:pt idx="996">-0.0091653357514279998</cx:pt>
          <cx:pt idx="997">-0.023205469850984126</cx:pt>
          <cx:pt idx="998">-0.0352595440118815</cx:pt>
          <cx:pt idx="999">-0.02707856746337425</cx:pt>
          <cx:pt idx="1000">-0.032693948823997253</cx:pt>
          <cx:pt idx="1001">-0.02813412905752475</cx:pt>
          <cx:pt idx="1002">0.00081657432531914503</cx:pt>
          <cx:pt idx="1003">0.0064754023907419248</cx:pt>
          <cx:pt idx="1004">0.0055733315084596753</cx:pt>
          <cx:pt idx="1005">0.0073571173019049748</cx:pt>
          <cx:pt idx="1006">0.0052496900633186251</cx:pt>
          <cx:pt idx="1007">0.0001641926044928565</cx:pt>
          <cx:pt idx="1008">0.00015481378625363849</cx:pt>
          <cx:pt idx="1009">4.46418022519265e-05</cx:pt>
          <cx:pt idx="1010">3.7979427785870498e-06</cx:pt>
          <cx:pt idx="1011">-0.001888027313306275</cx:pt>
          <cx:pt idx="1012">-0.001391073061860185</cx:pt>
          <cx:pt idx="1013">-0.0022846192722146075</cx:pt>
          <cx:pt idx="1014">-0.0095142533656887747</cx:pt>
          <cx:pt idx="1015">0.0092699885111727498</cx:pt>
          <cx:pt idx="1016">0.014018271647835225</cx:pt>
          <cx:pt idx="1017">0.015600577463950075</cx:pt>
          <cx:pt idx="1018">0.0029659979078728999</cx:pt>
          <cx:pt idx="1019">-0.017585321847254726</cx:pt>
          <cx:pt idx="1020">-0.017053635137798225</cx:pt>
          <cx:pt idx="1021">-0.01023342945701375</cx:pt>
          <cx:pt idx="1022">-0.0076499233550402753</cx:pt>
          <cx:pt idx="1023">-0.018676336085364374</cx:pt>
          <cx:pt idx="1024">-0.024878617635442624</cx:pt>
          <cx:pt idx="1025">-0.013514099801876451</cx:pt>
          <cx:pt idx="1026">-0.027489405930659499</cx:pt>
          <cx:pt idx="1027">-0.033185362178426998</cx:pt>
          <cx:pt idx="1028">-0.024717766812320949</cx:pt>
          <cx:pt idx="1029">-0.016224854858583999</cx:pt>
          <cx:pt idx="1030">-0.0031020073660920251</cx:pt>
          <cx:pt idx="1031">0.0048603880735190504</cx:pt>
          <cx:pt idx="1032">0.00088442597160230999</cx:pt>
          <cx:pt idx="1033">0.004760285314440625</cx:pt>
          <cx:pt idx="1034">0.00062501426776702005</cx:pt>
          <cx:pt idx="1035">0.00069029458129613995</cx:pt>
          <cx:pt idx="1036">0.00023890370592852901</cx:pt>
          <cx:pt idx="1037">9.7797179291350252e-05</cx:pt>
          <cx:pt idx="1038">-0.00043671960551495249</cx:pt>
          <cx:pt idx="1039">0.0027325518590045751</cx:pt>
          <cx:pt idx="1040">0.0037855103423254251</cx:pt>
          <cx:pt idx="1041">-0.0044332921280295003</cx:pt>
          <cx:pt idx="1042">0.0064704670013122998</cx:pt>
          <cx:pt idx="1043">0.0098720412115267508</cx:pt>
          <cx:pt idx="1044">0.015253782236759149</cx:pt>
          <cx:pt idx="1045">0.019176121307555926</cx:pt>
          <cx:pt idx="1046">0.013269361796000349</cx:pt>
          <cx:pt idx="1047">-0.0039783838622513253</cx:pt>
          <cx:pt idx="1048">-0.0034431539387592249</cx:pt>
          <cx:pt idx="1049">-0.010984471877080026</cx:pt>
          <cx:pt idx="1050">-0.02614694524085075</cx:pt>
          <cx:pt idx="1051">-0.016446916025937751</cx:pt>
          <cx:pt idx="1052">-0.01485000966397805</cx:pt>
          <cx:pt idx="1053">0.0060155796553832503</cx:pt>
          <cx:pt idx="1054">-0.0080217932873784242</cx:pt>
          <cx:pt idx="1055">-0.010655295276326049</cx:pt>
          <cx:pt idx="1056">-0.010674557320268525</cx:pt>
          <cx:pt idx="1057">-0.012837122401362075</cx:pt>
          <cx:pt idx="1058">-0.0116111238218175</cx:pt>
          <cx:pt idx="1059">0.0048189539356226999</cx:pt>
          <cx:pt idx="1060">0.0089538656439765996</cx:pt>
          <cx:pt idx="1061">0.006783873812560925</cx:pt>
          <cx:pt idx="1062">0.002598398685679475</cx:pt>
          <cx:pt idx="1063">-0.0016381774078420225</cx:pt>
          <cx:pt idx="1064">-0.0032566751129981249</cx:pt>
          <cx:pt idx="1065">-4.1118488007276748e-05</cx:pt>
          <cx:pt idx="1066">-0.00033880009032635999</cx:pt>
          <cx:pt idx="1067">0.00069838794437120002</cx:pt>
          <cx:pt idx="1068">0.0039534863303983996</cx:pt>
          <cx:pt idx="1069">-0.0035920223128451251</cx:pt>
          <cx:pt idx="1070">0.0094317458663647248</cx:pt>
          <cx:pt idx="1071">0.021390420514218151</cx:pt>
          <cx:pt idx="1072">0.021176798070728125</cx:pt>
          <cx:pt idx="1073">0.023579093304076874</cx:pt>
          <cx:pt idx="1074">0.016971154897014725</cx:pt>
          <cx:pt idx="1075">0.01128733833252285</cx:pt>
          <cx:pt idx="1076">0.0064146088007718746</cx:pt>
          <cx:pt idx="1077">-0.018038029342600299</cx:pt>
          <cx:pt idx="1078">-0.036795128597698248</cx:pt>
          <cx:pt idx="1079">-0.032431525347038248</cx:pt>
          <cx:pt idx="1080">-0.024368366449115875</cx:pt>
          <cx:pt idx="1081">0.001882569020430055</cx:pt>
          <cx:pt idx="1082">0.013665218342254124</cx:pt>
          <cx:pt idx="1083">0.0127636117316013</cx:pt>
        </cx:lvl>
      </cx:numDim>
    </cx:data>
    <cx:data id="54">
      <cx:numDim type="val">
        <cx:f>Sheet2!$BC$1:$BC$1084</cx:f>
        <cx:lvl ptCount="1084" formatCode="G/通用格式">
          <cx:pt idx="0">-0.000147682773707807</cx:pt>
          <cx:pt idx="1">1.14508066636016e-05</cx:pt>
          <cx:pt idx="2">-0.00022857348879132001</cx:pt>
          <cx:pt idx="3">-0.00024072576236678099</cx:pt>
          <cx:pt idx="4">0.00055352438902543698</cx:pt>
          <cx:pt idx="5">-0.00024497027904828698</cx:pt>
          <cx:pt idx="6">-0.00061580962063336896</cx:pt>
          <cx:pt idx="7">-0.00032993645990255502</cx:pt>
          <cx:pt idx="8">-0.000182658038220719</cx:pt>
          <cx:pt idx="9">-0.00031761217283353898</cx:pt>
          <cx:pt idx="10">0.00017981263623314601</cx:pt>
          <cx:pt idx="11">-0.000189102775959993</cx:pt>
          <cx:pt idx="12">-0.00068001115358718204</cx:pt>
          <cx:pt idx="13">-0.00068362489626784995</cx:pt>
          <cx:pt idx="14">-0.00037714954869568</cx:pt>
          <cx:pt idx="15">0.00036931289445142699</cx:pt>
          <cx:pt idx="16">0.00015371720228195501</cx:pt>
          <cx:pt idx="17">-0.00055515808776215305</cx:pt>
          <cx:pt idx="18">-6.7585685619895504e-05</cx:pt>
          <cx:pt idx="19">-0.00043751377674253102</cx:pt>
          <cx:pt idx="20">0.0011905028255527899</cx:pt>
          <cx:pt idx="21">-0.000630977226013904</cx:pt>
          <cx:pt idx="22">0.00052652400780467997</cx:pt>
          <cx:pt idx="23">-4.9073220709519199e-05</cx:pt>
          <cx:pt idx="24">-0.00014534832741446501</cx:pt>
          <cx:pt idx="25">-0.00056215769740418299</cx:pt>
          <cx:pt idx="26">-0.000564553348463361</cx:pt>
          <cx:pt idx="27">-0.00032330255561219203</cx:pt>
          <cx:pt idx="28">7.8190333433887795e-05</cx:pt>
          <cx:pt idx="29">0.00024832458801746801</cx:pt>
          <cx:pt idx="30">-0.00040132681617003398</cx:pt>
          <cx:pt idx="31">-0.00071525863593576604</cx:pt>
          <cx:pt idx="32">0.000688562563606997</cx:pt>
          <cx:pt idx="33">-0.00071261245505980597</cx:pt>
          <cx:pt idx="34">9.0128981625843505e-05</cx:pt>
          <cx:pt idx="35">0.00056685731278132703</cx:pt>
          <cx:pt idx="36">-0.000110993607342468</cx:pt>
          <cx:pt idx="37">-0.0009952211499805201</cx:pt>
          <cx:pt idx="38">-0.0012040642961478199</cx:pt>
          <cx:pt idx="39">-0.00089753908517808403</cx:pt>
          <cx:pt idx="40">-0.00094479110971460204</cx:pt>
          <cx:pt idx="41">-0.00078542258675296005</cx:pt>
          <cx:pt idx="42">0.00225037157083555</cx:pt>
          <cx:pt idx="43">0.0045703673538879403</cx:pt>
          <cx:pt idx="44">-0.0023752114174284502</cx:pt>
          <cx:pt idx="45">-0.0010446042451913199</cx:pt>
          <cx:pt idx="46">0.00017227566053907201</cx:pt>
          <cx:pt idx="47">-0.00063353609163988901</cx:pt>
          <cx:pt idx="48">-0.00031871368397538797</cx:pt>
          <cx:pt idx="49">-0.0014916339644669701</cx:pt>
          <cx:pt idx="50">0.00059496092120827498</cx:pt>
          <cx:pt idx="51">0.000173696616137273</cx:pt>
          <cx:pt idx="52">0.00048715393016772799</cx:pt>
          <cx:pt idx="53">0.00019352381081724399</cx:pt>
          <cx:pt idx="54">0.00026161440391484701</cx:pt>
          <cx:pt idx="55">0.00020295430870066999</cx:pt>
          <cx:pt idx="56">0.000188215490335689</cx:pt>
          <cx:pt idx="57">0.000203753199656159</cx:pt>
          <cx:pt idx="58">-0.00037939556373221698</cx:pt>
          <cx:pt idx="59">0.00074772835295610295</cx:pt>
          <cx:pt idx="60">0.000103414239476231</cx:pt>
          <cx:pt idx="61">-0.00022670931242932399</cx:pt>
          <cx:pt idx="62">0.00060360367415869802</cx:pt>
          <cx:pt idx="63">-0.00058410015525943405</cx:pt>
          <cx:pt idx="64">-0.0045858944683650404</cx:pt>
          <cx:pt idx="65">-0.0076316163046296999</cx:pt>
          <cx:pt idx="66">-0.00153629125834059</cx:pt>
          <cx:pt idx="67">0.00028939828728225301</cx:pt>
          <cx:pt idx="68">-0.0091556966631310306</cx:pt>
          <cx:pt idx="69">-0.010969269586178</cx:pt>
          <cx:pt idx="70">-0.00676657030028276</cx:pt>
          <cx:pt idx="71">0.0011834088235012799</cx:pt>
          <cx:pt idx="72">0.0066924929495578199</cx:pt>
          <cx:pt idx="73">0.019299424975293099</cx:pt>
          <cx:pt idx="74">0.0082328075031049205</cx:pt>
          <cx:pt idx="75">0.015237067201323199</cx:pt>
          <cx:pt idx="76">-0.0029832637408457202</cx:pt>
          <cx:pt idx="77">-0.010606972097691601</cx:pt>
          <cx:pt idx="78">-0.0073978495793617502</cx:pt>
          <cx:pt idx="79">-0.0013976135710329299</cx:pt>
          <cx:pt idx="80">0.0015916126406500699</cx:pt>
          <cx:pt idx="81">0.00068462307581390895</cx:pt>
          <cx:pt idx="82">0.00045798495239532801</cx:pt>
          <cx:pt idx="83">0.00070591928258877199</cx:pt>
          <cx:pt idx="84">-0.00038489297775778599</cx:pt>
          <cx:pt idx="85">-0.00015528624623313301</cx:pt>
          <cx:pt idx="86">0.0021933425296089002</cx:pt>
          <cx:pt idx="87">0.00065007695875618997</cx:pt>
          <cx:pt idx="88">-0.0012902496567663</cx:pt>
          <cx:pt idx="89">0.00404546215990807</cx:pt>
          <cx:pt idx="90">0.0040064662883925496</cx:pt>
          <cx:pt idx="91">0.0023757316483144098</cx:pt>
          <cx:pt idx="92">-0.00162270304030878</cx:pt>
          <cx:pt idx="93">-0.0092543314837497791</cx:pt>
          <cx:pt idx="94">-0.00154318302710924</cx:pt>
          <cx:pt idx="95">-0.025102685639747799</cx:pt>
          <cx:pt idx="96">-0.020239636338618801</cx:pt>
          <cx:pt idx="97">-0.033255041636386498</cx:pt>
          <cx:pt idx="98">-0.043245626983875803</cx:pt>
          <cx:pt idx="99">0.019456122655671301</cx:pt>
          <cx:pt idx="100">0.047821581004147802</cx:pt>
          <cx:pt idx="101">0.057642120351667797</cx:pt>
          <cx:pt idx="102">0.057313764631627399</cx:pt>
          <cx:pt idx="103">0.019213034086418401</cx:pt>
          <cx:pt idx="104">-0.0392595021287677</cx:pt>
          <cx:pt idx="105">-0.0390689729342487</cx:pt>
          <cx:pt idx="106">-0.0148156155979219</cx:pt>
          <cx:pt idx="107">-0.0070704660413323604</cx:pt>
          <cx:pt idx="108">-0.0044530504240665302</cx:pt>
          <cx:pt idx="109">-0.00137012753735261</cx:pt>
          <cx:pt idx="110">-0.0020554190039794402</cx:pt>
          <cx:pt idx="111">0.00020796348357203699</cx:pt>
          <cx:pt idx="112">-0.000299589125104751</cx:pt>
          <cx:pt idx="113">0.00022217635055237099</cx:pt>
          <cx:pt idx="114">0.0037995232575437901</cx:pt>
          <cx:pt idx="115">0.0010306228883323601</cx:pt>
          <cx:pt idx="116">0.0022021511261012998</cx:pt>
          <cx:pt idx="117">0.025349142713226101</cx:pt>
          <cx:pt idx="118">0.036771559194144897</cx:pt>
          <cx:pt idx="119">0.042396213720957997</cx:pt>
          <cx:pt idx="120">0.056244954623391401</cx:pt>
          <cx:pt idx="121">0.017008530274004501</cx:pt>
          <cx:pt idx="122">0.038260693567008099</cx:pt>
          <cx:pt idx="123">8.9976877037422796e-05</cx:pt>
          <cx:pt idx="124">0.000543499932425442</cx:pt>
          <cx:pt idx="125">-0.0015718606325629499</cx:pt>
          <cx:pt idx="126">0.0045338658151635796</cx:pt>
          <cx:pt idx="127">0.051710959245675099</cx:pt>
          <cx:pt idx="128">0.039086573894736798</cx:pt>
          <cx:pt idx="129">-0.0056650166334907097</cx:pt>
          <cx:pt idx="130">-0.043468598380867897</cx:pt>
          <cx:pt idx="131">-0.021229163795845302</cx:pt>
          <cx:pt idx="132">-0.037465292697006901</cx:pt>
          <cx:pt idx="133">-0.044330330550188903</cx:pt>
          <cx:pt idx="134">-0.026975715436170899</cx:pt>
          <cx:pt idx="135">-0.0539064239195075</cx:pt>
          <cx:pt idx="136">-0.0420157133729223</cx:pt>
          <cx:pt idx="137">-0.0054964392728984804</cx:pt>
          <cx:pt idx="138">0.00140437180437189</cx:pt>
          <cx:pt idx="139">-0.00070404257429049005</cx:pt>
          <cx:pt idx="140">-0.00035959832648717002</cx:pt>
          <cx:pt idx="141">-0.00029414883634914097</cx:pt>
          <cx:pt idx="142">0.00065252015072441599</cx:pt>
          <cx:pt idx="143">0.0058429090336781396</cx:pt>
          <cx:pt idx="144">0.021902439573012002</cx:pt>
          <cx:pt idx="145">0.071265464138786705</cx:pt>
          <cx:pt idx="146">0.095047562966988602</cx:pt>
          <cx:pt idx="147">0.061566520697236803</cx:pt>
          <cx:pt idx="148">0.066413179204828601</cx:pt>
          <cx:pt idx="149">0.063352792524047297</cx:pt>
          <cx:pt idx="150">0.018856915511872401</cx:pt>
          <cx:pt idx="151">0.025269274772768999</cx:pt>
          <cx:pt idx="152">0.055605077630287797</cx:pt>
          <cx:pt idx="153">0.037142582809493903</cx:pt>
          <cx:pt idx="154">0.018237194990520698</cx:pt>
          <cx:pt idx="155">0.034894057122815202</cx:pt>
          <cx:pt idx="156">0.0252756745222943</cx:pt>
          <cx:pt idx="157">0.096228159013577896</cx:pt>
          <cx:pt idx="158">-0.00397472041774132</cx:pt>
          <cx:pt idx="159">0.108402743212782</cx:pt>
          <cx:pt idx="160">0.077078927714473</cx:pt>
          <cx:pt idx="161">0.0010135269517967001</cx:pt>
          <cx:pt idx="162">-0.032552203599362402</cx:pt>
          <cx:pt idx="163">-0.062229054446232501</cx:pt>
          <cx:pt idx="164">-0.049159149859915797</cx:pt>
          <cx:pt idx="165">-0.0067590554358079999</cx:pt>
          <cx:pt idx="166">-0.0055924884115582498</cx:pt>
          <cx:pt idx="167">-0.00022711339938487999</cx:pt>
          <cx:pt idx="168">0.00022971583370475101</cx:pt>
          <cx:pt idx="169">0.00037099683296778802</cx:pt>
          <cx:pt idx="170">-0.0022969563047381498</cx:pt>
          <cx:pt idx="171">0.0144840811270144</cx:pt>
          <cx:pt idx="172">0.024697145410907902</cx:pt>
          <cx:pt idx="173">0.047455331441366898</cx:pt>
          <cx:pt idx="174">0.086694569065975197</cx:pt>
          <cx:pt idx="175">0.0452959608642894</cx:pt>
          <cx:pt idx="176">0.045173729349146298</cx:pt>
          <cx:pt idx="177">0.052083252378022402</cx:pt>
          <cx:pt idx="178">0.035850020366038002</cx:pt>
          <cx:pt idx="179">0.081605305767951899</cx:pt>
          <cx:pt idx="180">0.112267221495206</cx:pt>
          <cx:pt idx="181">0.107484355685597</cx:pt>
          <cx:pt idx="182">-0.00084188211710768495</cx:pt>
          <cx:pt idx="183">-0.031435787715870703</cx:pt>
          <cx:pt idx="184">0.031474601770042299</cx:pt>
          <cx:pt idx="185">0.098904992041805001</cx:pt>
          <cx:pt idx="186">0.038314280566708298</cx:pt>
          <cx:pt idx="187">0.0393592900214947</cx:pt>
          <cx:pt idx="188">0.097085967853939595</cx:pt>
          <cx:pt idx="189">-0.0032112754224883498</cx:pt>
          <cx:pt idx="190">-0.064078962783628707</cx:pt>
          <cx:pt idx="191">-0.065263675514819597</cx:pt>
          <cx:pt idx="192">-0.062108414750506998</cx:pt>
          <cx:pt idx="193">-0.017867556062717001</cx:pt>
          <cx:pt idx="194">-0.0088859225434652703</cx:pt>
          <cx:pt idx="195">-0.00612566967023592</cx:pt>
          <cx:pt idx="196">0.00043540888686600102</cx:pt>
          <cx:pt idx="197">0.0014715902432868499</cx:pt>
          <cx:pt idx="198">-0.00071639212319715598</cx:pt>
          <cx:pt idx="199">0.0030839196681927252</cx:pt>
          <cx:pt idx="200">0.0083666565752534248</cx:pt>
          <cx:pt idx="201">0.0036520029284701251</cx:pt>
          <cx:pt idx="202">0.015780164672334673</cx:pt>
          <cx:pt idx="203">-0.0081789047830818258</cx:pt>
          <cx:pt idx="204">-0.0093790695119573501</cx:pt>
          <cx:pt idx="205">0.0049211548524131501</cx:pt>
          <cx:pt idx="206">0.0098397760893674004</cx:pt>
          <cx:pt idx="207">-0.006588131208980625</cx:pt>
          <cx:pt idx="208">0.021360500965590699</cx:pt>
          <cx:pt idx="209">0.0090360818934418496</cx:pt>
          <cx:pt idx="210">-0.043206175343451003</cx:pt>
          <cx:pt idx="211">-0.042890313331746747</cx:pt>
          <cx:pt idx="212">0.0051186887480118249</cx:pt>
          <cx:pt idx="213">0.029353669212849751</cx:pt>
          <cx:pt idx="214">0.013450188406657675</cx:pt>
          <cx:pt idx="215">-0.0012014203718412526</cx:pt>
          <cx:pt idx="216">0.012591040223641249</cx:pt>
          <cx:pt idx="217">0.0039041171543769998</cx:pt>
          <cx:pt idx="218">-0.015538696667115026</cx:pt>
          <cx:pt idx="219">-0.019216084699052852</cx:pt>
          <cx:pt idx="220">-0.01518905748306865</cx:pt>
          <cx:pt idx="221">-0.0026100483781985998</cx:pt>
          <cx:pt idx="222">-0.0014470844814081401</cx:pt>
          <cx:pt idx="223">-0.00079064105044741005</cx:pt>
          <cx:pt idx="224">0.00020848354010321826</cx:pt>
          <cx:pt idx="225">1.8739600422365851e-06</cx:pt>
          <cx:pt idx="226">0.00036638505410141247</cx:pt>
          <cx:pt idx="227">0.0024804497233284076</cx:pt>
          <cx:pt idx="228">0.011164949556303125</cx:pt>
          <cx:pt idx="229">0.0088926634598455508</cx:pt>
          <cx:pt idx="230">0.012455812510021575</cx:pt>
          <cx:pt idx="231">-0.0027884145489387498</cx:pt>
          <cx:pt idx="232">-0.0066289636624565747</cx:pt>
          <cx:pt idx="233">-0.0028929504982943498</cx:pt>
          <cx:pt idx="234">0.0085721011430465992</cx:pt>
          <cx:pt idx="235">-0.019454267626063625</cx:pt>
          <cx:pt idx="236">-0.0147863461738202</cx:pt>
          <cx:pt idx="237">-0.028852542010789749</cx:pt>
          <cx:pt idx="238">-0.054045307871135248</cx:pt>
          <cx:pt idx="239">-0.035942372673696002</cx:pt>
          <cx:pt idx="240">0.014328418322901125</cx:pt>
          <cx:pt idx="241">0.042909991612576998</cx:pt>
          <cx:pt idx="242">0.040156406331093498</cx:pt>
          <cx:pt idx="243">0.021515192591299075</cx:pt>
          <cx:pt idx="244">0.0016785432201955699</cx:pt>
          <cx:pt idx="245">-0.0106769717101093</cx:pt>
          <cx:pt idx="246">-0.011074425286122475</cx:pt>
          <cx:pt idx="247">-0.022427519438835725</cx:pt>
          <cx:pt idx="248">-0.015214464495555351</cx:pt>
          <cx:pt idx="249">-0.0017221894329610076</cx:pt>
          <cx:pt idx="250">-0.0001401202953533745</cx:pt>
          <cx:pt idx="251">-7.3455650920791003e-05</cx:pt>
          <cx:pt idx="252">-4.1398405154507998e-05</cx:pt>
          <cx:pt idx="253">-0.00017772016767120025</cx:pt>
          <cx:pt idx="254">4.7218941656865003e-06</cx:pt>
          <cx:pt idx="255">0.0025349835299908249</cx:pt>
          <cx:pt idx="256">0.011305682380618151</cx:pt>
          <cx:pt idx="257">0.0038106109438891</cx:pt>
          <cx:pt idx="258">0.0041013754638944246</cx:pt>
          <cx:pt idx="259">0.0038587252117049001</cx:pt>
          <cx:pt idx="260">-0.0090276871847069506</cx:pt>
          <cx:pt idx="261">-0.019657168429582102</cx:pt>
          <cx:pt idx="262">-0.012391512664028876</cx:pt>
          <cx:pt idx="263">0.0038039000021283</cx:pt>
          <cx:pt idx="264">-0.0149574405916073</cx:pt>
          <cx:pt idx="265">-0.033727826918359002</cx:pt>
          <cx:pt idx="266">-0.023946390303263624</cx:pt>
          <cx:pt idx="267">0.015114346779821776</cx:pt>
          <cx:pt idx="268">0.04985515561283</cx:pt>
          <cx:pt idx="269">0.059867144199957249</cx:pt>
          <cx:pt idx="270">0.053091486301135749</cx:pt>
          <cx:pt idx="271">0.026795954069152</cx:pt>
          <cx:pt idx="272">-0.014367456034433125</cx:pt>
          <cx:pt idx="273">-0.022627935686734175</cx:pt>
          <cx:pt idx="274">-0.022291782240531799</cx:pt>
          <cx:pt idx="275">-0.017704746474148974</cx:pt>
          <cx:pt idx="276">-0.018294175677362974</cx:pt>
          <cx:pt idx="277">-0.0050846452520186252</cx:pt>
          <cx:pt idx="278">0.00032273844664812749</cx:pt>
          <cx:pt idx="279">-0.00013030281144354051</cx:pt>
          <cx:pt idx="280">-8.1905383567635007e-05</cx:pt>
          <cx:pt idx="281">-0.00037026764564081248</cx:pt>
          <cx:pt idx="282">0.0005370660819306425</cx:pt>
          <cx:pt idx="283">0.0013234903195957126</cx:pt>
          <cx:pt idx="284">0.0023595503609768649</cx:pt>
          <cx:pt idx="285">-0.0084954206717984242</cx:pt>
          <cx:pt idx="286">-0.018554507800505601</cx:pt>
          <cx:pt idx="287">-0.012544043592854576</cx:pt>
          <cx:pt idx="288">-0.026010884132690249</cx:pt>
          <cx:pt idx="289">-0.048256499063613997</cx:pt>
          <cx:pt idx="290">-0.025337968336774999</cx:pt>
          <cx:pt idx="291">0.0051206077566669003</cx:pt>
          <cx:pt idx="292">-0.0043403748766044749</cx:pt>
          <cx:pt idx="293">-0.021640606797947676</cx:pt>
          <cx:pt idx="294">0.017949022558840975</cx:pt>
          <cx:pt idx="295">0.021976347753090548</cx:pt>
          <cx:pt idx="296">0.037990927032902751</cx:pt>
          <cx:pt idx="297">0.055775028757316499</cx:pt>
          <cx:pt idx="298">0.045612879699000249</cx:pt>
          <cx:pt idx="299">0.0232170334949591</cx:pt>
          <cx:pt idx="300">-0.116509583074343</cx:pt>
          <cx:pt idx="301">-0.188170486190572</cx:pt>
          <cx:pt idx="302">-0.126487917019864</cx:pt>
          <cx:pt idx="303">-0.081897196736481603</cx:pt>
          <cx:pt idx="304">-0.0839883478623039</cx:pt>
          <cx:pt idx="305">-0.014749969340842399</cx:pt>
          <cx:pt idx="306">-0.0025839080018070898</cx:pt>
          <cx:pt idx="307">-0.00068741879105264697</cx:pt>
          <cx:pt idx="308">0.00103947476924118</cx:pt>
          <cx:pt idx="309">-0.000328325576047065</cx:pt>
          <cx:pt idx="310">0.0032940778333488299</cx:pt>
          <cx:pt idx="311">-0.00092406292486197305</cx:pt>
          <cx:pt idx="312">-0.0116118455690567</cx:pt>
          <cx:pt idx="313">-0.075040437391294804</cx:pt>
          <cx:pt idx="314">-0.10429826684221</cx:pt>
          <cx:pt idx="315">-0.104180113417961</cx:pt>
          <cx:pt idx="316">-0.10217655899655401</cx:pt>
          <cx:pt idx="317">-0.14151179120740401</cx:pt>
          <cx:pt idx="318">-0.058207730723797597</cx:pt>
          <cx:pt idx="319">0.0327906884669052</cx:pt>
          <cx:pt idx="320">0.026627248141890301</cx:pt>
          <cx:pt idx="321">-0.016879525126267399</cx:pt>
          <cx:pt idx="322">0.13057933623353499</cx:pt>
          <cx:pt idx="323">0.091740359454342099</cx:pt>
          <cx:pt idx="324">0.127645539711604</cx:pt>
          <cx:pt idx="325">0.14838017818111801</cx:pt>
          <cx:pt idx="326">0.027987028880187299</cx:pt>
          <cx:pt idx="327">-0.080266773582287496</cx:pt>
          <cx:pt idx="328">-0.103166484028583</cx:pt>
          <cx:pt idx="329">-0.16801847048941501</cx:pt>
          <cx:pt idx="330">-0.137666485011984</cx:pt>
          <cx:pt idx="331">-0.068778102082622805</cx:pt>
          <cx:pt idx="332">-0.053980262116410903</cx:pt>
          <cx:pt idx="333">-0.015569660452646</cx:pt>
          <cx:pt idx="334">-0.00131315710023246</cx:pt>
          <cx:pt idx="335">0.000171085483196613</cx:pt>
          <cx:pt idx="336">-0.00024743333714550599</cx:pt>
          <cx:pt idx="337">-0.0012106991182686401</cx:pt>
          <cx:pt idx="338">5.1363132542826503e-05</cx:pt>
          <cx:pt idx="339">0.00065759105356585196</cx:pt>
          <cx:pt idx="340">-0.013554594364203299</cx:pt>
          <cx:pt idx="341">-0.063558513621700105</cx:pt>
          <cx:pt idx="342">-0.091527467602802101</cx:pt>
          <cx:pt idx="343">-0.093463609312820897</cx:pt>
          <cx:pt idx="344">-0.065315482834576694</cx:pt>
          <cx:pt idx="345">-0.036277109093278401</cx:pt>
          <cx:pt idx="346">-0.021300224739338899</cx:pt>
          <cx:pt idx="347">0.107587292208428</cx:pt>
          <cx:pt idx="348">0.11849300399740501</cx:pt>
          <cx:pt idx="349">0.072159432575759103</cx:pt>
          <cx:pt idx="350">0.19634361297085501</cx:pt>
          <cx:pt idx="351">0.153067250682104</cx:pt>
          <cx:pt idx="352">0.135524807449005</cx:pt>
          <cx:pt idx="353">0.093994299446597304</cx:pt>
          <cx:pt idx="354">-0.039550759738346999</cx:pt>
          <cx:pt idx="355">-0.101320383566167</cx:pt>
          <cx:pt idx="356">-0.14673437452042601</cx:pt>
          <cx:pt idx="357">-0.14029673630601699</cx:pt>
          <cx:pt idx="358">-0.106890638615723</cx:pt>
          <cx:pt idx="359">-0.048523848814287299</cx:pt>
          <cx:pt idx="360">-0.015923855707720799</cx:pt>
          <cx:pt idx="361">-0.00106411649918024</cx:pt>
          <cx:pt idx="362">0.00010890883957674499</cx:pt>
          <cx:pt idx="363">0.00091389563591658097</cx:pt>
          <cx:pt idx="364">0.00054670649112622204</cx:pt>
          <cx:pt idx="365">-0.0025874741577869998</cx:pt>
          <cx:pt idx="366">-0.00309995270104066</cx:pt>
          <cx:pt idx="367">0.0086474334747126801</cx:pt>
          <cx:pt idx="368">-0.0173995637118282</cx:pt>
          <cx:pt idx="369">-0.083955382538489706</cx:pt>
          <cx:pt idx="370">-0.067330730398051306</cx:pt>
          <cx:pt idx="371">-0.047437847234481703</cx:pt>
          <cx:pt idx="372">-0.0289487682500848</cx:pt>
          <cx:pt idx="373">-0.0479399331941395</cx:pt>
          <cx:pt idx="374">-0.016936386268833099</cx:pt>
          <cx:pt idx="375">0.092592773329710207</cx:pt>
          <cx:pt idx="376">0.083842384400749398</cx:pt>
          <cx:pt idx="377">0.057138052665581397</cx:pt>
          <cx:pt idx="378">0.116071585212998</cx:pt>
          <cx:pt idx="379">0.104842173391455</cx:pt>
          <cx:pt idx="380">0.036658777680736297</cx:pt>
          <cx:pt idx="381">0.013534234325492601</cx:pt>
          <cx:pt idx="382">-0.11280632010346101</cx:pt>
          <cx:pt idx="383">-0.17048776242865299</cx:pt>
          <cx:pt idx="384">-0.073181764502839197</cx:pt>
          <cx:pt idx="385">-0.10666098609489801</cx:pt>
          <cx:pt idx="386">-0.085274175457988904</cx:pt>
          <cx:pt idx="387">-0.031605478288017498</cx:pt>
          <cx:pt idx="388">-0.01270135034333</cx:pt>
          <cx:pt idx="389">0.00256805183468619</cx:pt>
          <cx:pt idx="390">0.0013379871148474899</cx:pt>
          <cx:pt idx="391">-0.00036298515553069999</cx:pt>
          <cx:pt idx="392">0.00065921196953773605</cx:pt>
          <cx:pt idx="393">-0.000951745241439556</cx:pt>
          <cx:pt idx="394">-0.0024089373023999201</cx:pt>
          <cx:pt idx="395">0.0078594854674455799</cx:pt>
          <cx:pt idx="396">-0.022629154420125801</cx:pt>
          <cx:pt idx="397">-0.080689529475700406</cx:pt>
          <cx:pt idx="398">-0.100703458429209</cx:pt>
          <cx:pt idx="399">-0.030883430824959601</cx:pt>
          <cx:pt idx="400">-0.0247968069518552</cx:pt>
          <cx:pt idx="401">-0.048622594164817901</cx:pt>
          <cx:pt idx="402">-0.011352044661410101</cx:pt>
          <cx:pt idx="403">0.030592256667468499</cx:pt>
          <cx:pt idx="404">0.059035839426638301</cx:pt>
          <cx:pt idx="405">-0.022940750044092201</cx:pt>
          <cx:pt idx="406">0.106374151547365</cx:pt>
          <cx:pt idx="407">0.025680533964262599</cx:pt>
          <cx:pt idx="408">-0.095860261254783502</cx:pt>
          <cx:pt idx="409">-0.077282280824687494</cx:pt>
          <cx:pt idx="410">-0.15790245636477901</cx:pt>
          <cx:pt idx="411">-0.113352993993815</cx:pt>
          <cx:pt idx="412">-0.081387137060461301</cx:pt>
          <cx:pt idx="413">-0.026902113230448998</cx:pt>
          <cx:pt idx="414">-0.0382278416554796</cx:pt>
          <cx:pt idx="415">-0.025538819005896302</cx:pt>
          <cx:pt idx="416">0.0022183502637095499</cx:pt>
          <cx:pt idx="417">0.016434090896627299</cx:pt>
          <cx:pt idx="418">0.00486581066324229</cx:pt>
          <cx:pt idx="419">-0.00035253052946101798</cx:pt>
          <cx:pt idx="420">-0.00029634962160980801</cx:pt>
          <cx:pt idx="421">-2.5072488618632198e-05</cx:pt>
          <cx:pt idx="422">0.00123280862525604</cx:pt>
          <cx:pt idx="423">0.0030404917295355901</cx:pt>
          <cx:pt idx="424">-0.019033143668203099</cx:pt>
          <cx:pt idx="425">-0.069833677208326395</cx:pt>
          <cx:pt idx="426">-0.075827886283559104</cx:pt>
          <cx:pt idx="427">-0.0098822693933108795</cx:pt>
          <cx:pt idx="428">0.0041443922006085803</cx:pt>
          <cx:pt idx="429">-0.088906816534925104</cx:pt>
          <cx:pt idx="430">-0.10373150429718</cx:pt>
          <cx:pt idx="431">-0.013508695995150401</cx:pt>
          <cx:pt idx="432">-0.059895606580420403</cx:pt>
          <cx:pt idx="433">0.043782197377303898</cx:pt>
          <cx:pt idx="434">0.18801496572166199</cx:pt>
          <cx:pt idx="435">0.062077760383474297</cx:pt>
          <cx:pt idx="436">-0.0057203124431895302</cx:pt>
          <cx:pt idx="437">-0.0595053290969174</cx:pt>
          <cx:pt idx="438">-0.128511885637074</cx:pt>
          <cx:pt idx="439">-0.073853601848988495</cx:pt>
          <cx:pt idx="440">-0.0534969930494252</cx:pt>
          <cx:pt idx="441">-0.030232297651868401</cx:pt>
          <cx:pt idx="442">0.018306243378833301</cx:pt>
          <cx:pt idx="443">-0.025337043114678801</cx:pt>
          <cx:pt idx="444">0.0088313283047127197</cx:pt>
          <cx:pt idx="445">0.036389304347053703</cx:pt>
          <cx:pt idx="446">0.0129103815109891</cx:pt>
          <cx:pt idx="447">-0.000808209090516574</cx:pt>
          <cx:pt idx="448">-0.00018280026669978899</cx:pt>
          <cx:pt idx="449">-0.00025579197842477399</cx:pt>
          <cx:pt idx="450">0.0031580535833742999</cx:pt>
          <cx:pt idx="451">0.0065165868061607601</cx:pt>
          <cx:pt idx="452">-0.020007458258066099</cx:pt>
          <cx:pt idx="453">-0.069266287696171006</cx:pt>
          <cx:pt idx="454">-0.030764481829110301</cx:pt>
          <cx:pt idx="455">-0.0037819440074525501</cx:pt>
          <cx:pt idx="456">-0.028984118137082501</cx:pt>
          <cx:pt idx="457">-0.0131845926817065</cx:pt>
          <cx:pt idx="458">-0.047592753849070697</cx:pt>
          <cx:pt idx="459">0.0096911458093294801</cx:pt>
          <cx:pt idx="460">-0.0017334738613271599</cx:pt>
          <cx:pt idx="461">0.032624005801672698</cx:pt>
          <cx:pt idx="462">0.141465422475541</cx:pt>
          <cx:pt idx="463">0.085761135249659101</cx:pt>
          <cx:pt idx="464">0.0227975891755553</cx:pt>
          <cx:pt idx="465">-0.076036182739742206</cx:pt>
          <cx:pt idx="466">-0.040774347158380402</cx:pt>
          <cx:pt idx="467">-0.0211952736092724</cx:pt>
          <cx:pt idx="468">-0.0119126847937758</cx:pt>
          <cx:pt idx="469">-0.047255244506001402</cx:pt>
          <cx:pt idx="470">-0.0149961213142621</cx:pt>
          <cx:pt idx="471">0.014904322417047</cx:pt>
          <cx:pt idx="472">0.044274609594423697</cx:pt>
          <cx:pt idx="473">0.032895291641637098</cx:pt>
          <cx:pt idx="474">0.0076597390891767897</cx:pt>
          <cx:pt idx="475">-0.0019237985352003001</cx:pt>
          <cx:pt idx="476">-0.00010746093511630501</cx:pt>
          <cx:pt idx="477">0.0013472773536646601</cx:pt>
          <cx:pt idx="478">0.0045037328678519698</cx:pt>
          <cx:pt idx="479">0.0034676398976210602</cx:pt>
          <cx:pt idx="480">-0.0176711003129741</cx:pt>
          <cx:pt idx="481">-0.0257712452192899</cx:pt>
          <cx:pt idx="482">-0.013310964539741101</cx:pt>
          <cx:pt idx="483">-0.039327228750812598</cx:pt>
          <cx:pt idx="484">0.032048810896498497</cx:pt>
          <cx:pt idx="485">-0.0028648613599376901</cx:pt>
          <cx:pt idx="486">-0.048411918500246398</cx:pt>
          <cx:pt idx="487">-0.025221347607476598</cx:pt>
          <cx:pt idx="488">-0.0342903499751449</cx:pt>
          <cx:pt idx="489">-0.057514411511929597</cx:pt>
          <cx:pt idx="490">-0.033433454907295199</cx:pt>
          <cx:pt idx="491">-0.018668378247012101</cx:pt>
          <cx:pt idx="492">0.039455785511408298</cx:pt>
          <cx:pt idx="493">-0.033119754967307298</cx:pt>
          <cx:pt idx="494">-0.074498730183365794</cx:pt>
          <cx:pt idx="495">-0.017457252547655702</cx:pt>
          <cx:pt idx="496">-0.0039337985888820998</cx:pt>
          <cx:pt idx="497">-0.034592042656158797</cx:pt>
          <cx:pt idx="498">-0.014247174219362901</cx:pt>
          <cx:pt idx="499">0.050739862778910003</cx:pt>
          <cx:pt idx="500">0.059515413607687202</cx:pt>
          <cx:pt idx="501">0.0295598003905208</cx:pt>
          <cx:pt idx="502">0.0064836581574116096</cx:pt>
          <cx:pt idx="503">0.00019902541704645301</cx:pt>
          <cx:pt idx="504">0.00085494723432821905</cx:pt>
          <cx:pt idx="505">-0.00034302797737866502</cx:pt>
          <cx:pt idx="506">0.0061716690041183301</cx:pt>
          <cx:pt idx="507">0.0135430442434626</cx:pt>
          <cx:pt idx="508">-0.00083766722391604299</cx:pt>
          <cx:pt idx="509">0.033228122330257598</cx:pt>
          <cx:pt idx="510">-0.035310659935001799</cx:pt>
          <cx:pt idx="511">-0.033411287602717298</cx:pt>
          <cx:pt idx="512">-0.035831133412900597</cx:pt>
          <cx:pt idx="513">0.019757258010748499</cx:pt>
          <cx:pt idx="514">-0.00327998488415233</cx:pt>
          <cx:pt idx="515">0.0058515494618178203</cx:pt>
          <cx:pt idx="516">-0.14282804675803301</cx:pt>
          <cx:pt idx="517">-0.13585274889792301</cx:pt>
          <cx:pt idx="518">-0.14040426603109901</cx:pt>
          <cx:pt idx="519">-0.078271837617685497</cx:pt>
          <cx:pt idx="520">0.051512923375650499</cx:pt>
          <cx:pt idx="521">0.033381436668402903</cx:pt>
          <cx:pt idx="522">-0.042613829873872799</cx:pt>
          <cx:pt idx="523">0.0494977255471028</cx:pt>
          <cx:pt idx="524">0.032852464018681297</cx:pt>
          <cx:pt idx="525">-0.015220892801246401</cx:pt>
          <cx:pt idx="526">0.0057678997983588304</cx:pt>
          <cx:pt idx="527">0.055393510972574701</cx:pt>
          <cx:pt idx="528">0.026467608699785702</cx:pt>
          <cx:pt idx="529">0.018310392050648099</cx:pt>
          <cx:pt idx="530">0.0023216630201226998</cx:pt>
          <cx:pt idx="531">0.00086902370455222799</cx:pt>
          <cx:pt idx="532">9.5524682847128805e-05</cx:pt>
          <cx:pt idx="533">-0.00035527743831927799</cx:pt>
          <cx:pt idx="534">0.00559962421699183</cx:pt>
          <cx:pt idx="535">0.026639536841323301</cx:pt>
          <cx:pt idx="536">0.014192712775103601</cx:pt>
          <cx:pt idx="537">0.014993513414609101</cx:pt>
          <cx:pt idx="538">-0.0126375266317488</cx:pt>
          <cx:pt idx="539">-0.00757384159554022</cx:pt>
          <cx:pt idx="540">-0.094227906851879401</cx:pt>
          <cx:pt idx="541">-0.050395568819693502</cx:pt>
          <cx:pt idx="542">-0.051847169741750597</cx:pt>
          <cx:pt idx="543">-0.0794139386086887</cx:pt>
          <cx:pt idx="544">-0.151530799490667</cx:pt>
          <cx:pt idx="545">-0.24399483787735601</cx:pt>
          <cx:pt idx="546">-0.22371283411241799</cx:pt>
          <cx:pt idx="547">0.0195657591554785</cx:pt>
          <cx:pt idx="548">0.055109857366433097</cx:pt>
          <cx:pt idx="549">0.030425440841876698</cx:pt>
          <cx:pt idx="550">-0.0009973335143329909</cx:pt>
          <cx:pt idx="551">0.063083338450440105</cx:pt>
          <cx:pt idx="552">0.076743323116708603</cx:pt>
          <cx:pt idx="553">0.067573248473280098</cx:pt>
          <cx:pt idx="554">0.029198518445357001</cx:pt>
          <cx:pt idx="555">0.042045363296811099</cx:pt>
          <cx:pt idx="556">0.00113189431670063</cx:pt>
          <cx:pt idx="557">0.024421422925801298</cx:pt>
          <cx:pt idx="558">-0.00035950610131972003</cx:pt>
          <cx:pt idx="559">0.00024259216215079599</cx:pt>
          <cx:pt idx="560">-0.000148243645419074</cx:pt>
          <cx:pt idx="561">0.00047727759624752902</cx:pt>
          <cx:pt idx="562">0.0059641126226771604</cx:pt>
          <cx:pt idx="563">0.024556137993473202</cx:pt>
          <cx:pt idx="564">0.045842651685191603</cx:pt>
          <cx:pt idx="565">-0.055221821691504198</cx:pt>
          <cx:pt idx="566">-0.025228754157836899</cx:pt>
          <cx:pt idx="567">-0.0044510833827609599</cx:pt>
          <cx:pt idx="568">-0.070516706275520299</cx:pt>
          <cx:pt idx="569">-0.110387625050628</cx:pt>
          <cx:pt idx="570">-0.073823141071081996</cx:pt>
          <cx:pt idx="571">-0.060228043215582498</cx:pt>
          <cx:pt idx="572">-0.068780278000864101</cx:pt>
          <cx:pt idx="573">-0.26834390953489901</cx:pt>
          <cx:pt idx="574">-0.17915220765179299</cx:pt>
          <cx:pt idx="575">-0.076581040155599203</cx:pt>
          <cx:pt idx="576">-0.0257509692922788</cx:pt>
          <cx:pt idx="577">-0.0737462671391413</cx:pt>
          <cx:pt idx="578">0.035075136346522998</cx:pt>
          <cx:pt idx="579">0.091726138780497998</cx:pt>
          <cx:pt idx="580">0.15076034876623001</cx:pt>
          <cx:pt idx="581">0.13352850556625701</cx:pt>
          <cx:pt idx="582">0.041686572179004198</cx:pt>
          <cx:pt idx="583">0.0072583730526801999</cx:pt>
          <cx:pt idx="584">-0.00148477571727253</cx:pt>
          <cx:pt idx="585">0.0085962457637380908</cx:pt>
          <cx:pt idx="586">-0.0010972791362305499</cx:pt>
          <cx:pt idx="587">0.00069512806841291297</cx:pt>
          <cx:pt idx="588">-0.00024226068099218899</cx:pt>
          <cx:pt idx="589">7.1152831575103603e-05</cx:pt>
          <cx:pt idx="590">0.0060215046866750098</cx:pt>
          <cx:pt idx="591">0.0071597723430869</cx:pt>
          <cx:pt idx="592">0.027571385522132098</cx:pt>
          <cx:pt idx="593">0.0058923788052892903</cx:pt>
          <cx:pt idx="594">0.030810655798770001</cx:pt>
          <cx:pt idx="595">0.0197565150769561</cx:pt>
          <cx:pt idx="596">-0.0172543032251622</cx:pt>
          <cx:pt idx="597">-0.066040196609021204</cx:pt>
          <cx:pt idx="598">-0.065824556024706396</cx:pt>
          <cx:pt idx="599">-0.057570614286935301</cx:pt>
          <cx:pt idx="600">-0.028545268003375202</cx:pt>
          <cx:pt idx="601">-0.070473469868851502</cx:pt>
          <cx:pt idx="602">-0.072993952048894098</cx:pt>
          <cx:pt idx="603">0.018794434332855499</cx:pt>
          <cx:pt idx="604">-0.0143399902829411</cx:pt>
          <cx:pt idx="605">-0.0105235798237307</cx:pt>
          <cx:pt idx="606">0.047413938910997398</cx:pt>
          <cx:pt idx="607">0.055668942526159199</cx:pt>
          <cx:pt idx="608">0.11837874210699401</cx:pt>
          <cx:pt idx="609">0.067085734539241201</cx:pt>
          <cx:pt idx="610">-0.023521919735151799</cx:pt>
          <cx:pt idx="611">-0.0519512800047243</cx:pt>
          <cx:pt idx="612">-0.018196563397165199</cx:pt>
          <cx:pt idx="613">-0.00048838316048288003</cx:pt>
          <cx:pt idx="614">-0.00066521378229171795</cx:pt>
          <cx:pt idx="615">-0.000116955668984902</cx:pt>
          <cx:pt idx="616">-0.00040210232156677299</cx:pt>
          <cx:pt idx="617">-0.00018419498741315099</cx:pt>
          <cx:pt idx="618">0.00140266382120699</cx:pt>
          <cx:pt idx="619">0.0075525439946602102</cx:pt>
          <cx:pt idx="620">0.019068783265360701</cx:pt>
          <cx:pt idx="621">0.032985803343908299</cx:pt>
          <cx:pt idx="622">0.058829922522157602</cx:pt>
          <cx:pt idx="623">0.016576463396233101</cx:pt>
          <cx:pt idx="624">-0.0041051957466344798</cx:pt>
          <cx:pt idx="625">0.00358258555223965</cx:pt>
          <cx:pt idx="626">-0.0069917252963916897</cx:pt>
          <cx:pt idx="627">-0.025660031884434199</cx:pt>
          <cx:pt idx="628">-0.064115787160842194</cx:pt>
          <cx:pt idx="629">0.047721558390028701</cx:pt>
          <cx:pt idx="630">0.055909866138460898</cx:pt>
          <cx:pt idx="631">0.052872895865650298</cx:pt>
          <cx:pt idx="632">0.016868924447171401</cx:pt>
          <cx:pt idx="633">0.0038194440694532001</cx:pt>
          <cx:pt idx="634">0.102703131784976</cx:pt>
          <cx:pt idx="635">0.101733600463532</cx:pt>
          <cx:pt idx="636">0.094339659029075401</cx:pt>
          <cx:pt idx="637">-0.0174931785304543</cx:pt>
          <cx:pt idx="638">-0.023007589969613999</cx:pt>
          <cx:pt idx="639">-0.061365282728504597</cx:pt>
          <cx:pt idx="640">-0.025456964928687199</cx:pt>
          <cx:pt idx="641">-0.0019855455965546698</cx:pt>
          <cx:pt idx="642">0.0011670435132780199</cx:pt>
          <cx:pt idx="643">0.00013851781573163201</cx:pt>
          <cx:pt idx="644">-0.00053283154993593598</cx:pt>
          <cx:pt idx="645">-6.3903405461112494e-05</cx:pt>
          <cx:pt idx="646">0.00073409124178799401</cx:pt>
          <cx:pt idx="647">-0.0016309530763637999</cx:pt>
          <cx:pt idx="648">0.0031514566305802798</cx:pt>
          <cx:pt idx="649">0.012994317080935101</cx:pt>
          <cx:pt idx="650">0.034437083069687499</cx:pt>
          <cx:pt idx="651">0.052861873922665802</cx:pt>
          <cx:pt idx="652">0.021649750201678399</cx:pt>
          <cx:pt idx="653">0.038027132853944601</cx:pt>
          <cx:pt idx="654">-0.066600132595523096</cx:pt>
          <cx:pt idx="655">-0.030686976725177999</cx:pt>
          <cx:pt idx="656">0.039653802204207597</cx:pt>
          <cx:pt idx="657">0.10027221973285901</cx:pt>
          <cx:pt idx="658">-0.022677194309343399</cx:pt>
          <cx:pt idx="659">0.059196212846201197</cx:pt>
          <cx:pt idx="660">0.039750246576511203</cx:pt>
          <cx:pt idx="661">0.084779777671488601</cx:pt>
          <cx:pt idx="662">0.101434364102753</cx:pt>
          <cx:pt idx="663">0.074706410635847903</cx:pt>
          <cx:pt idx="664">0.0071868406283169097</cx:pt>
          <cx:pt idx="665">-0.0187327705652162</cx:pt>
          <cx:pt idx="666">-0.035616497368172399</cx:pt>
          <cx:pt idx="667">-0.040854588017515202</cx:pt>
          <cx:pt idx="668">-0.016259271762443</cx:pt>
          <cx:pt idx="669">0.00165451496102788</cx:pt>
          <cx:pt idx="670">0.0011809673799464699</cx:pt>
          <cx:pt idx="671">0.00056827210303910598</cx:pt>
          <cx:pt idx="672">-0.00056104351525829903</cx:pt>
          <cx:pt idx="673">-0.000973295533013535</cx:pt>
          <cx:pt idx="674">0.00071627524840905195</cx:pt>
          <cx:pt idx="675">-0.00042508843624864301</cx:pt>
          <cx:pt idx="676">0.0078439690041497007</cx:pt>
          <cx:pt idx="677">0.0071303616998032397</cx:pt>
          <cx:pt idx="678">0.0325109509529313</cx:pt>
          <cx:pt idx="679">0.042244298133856502</cx:pt>
          <cx:pt idx="680">0.061269117264229699</cx:pt>
          <cx:pt idx="681">0.066895952285003293</cx:pt>
          <cx:pt idx="682">0.053229674969298001</cx:pt>
          <cx:pt idx="683">-0.0047150524888362596</cx:pt>
          <cx:pt idx="684">-0.055960760216105701</cx:pt>
          <cx:pt idx="685">-0.10059455943397901</cx:pt>
          <cx:pt idx="686">-0.089153628964005693</cx:pt>
          <cx:pt idx="687">-0.0075194823322796197</cx:pt>
          <cx:pt idx="688">-0.0134262997141601</cx:pt>
          <cx:pt idx="689">-0.037633262817940799</cx:pt>
          <cx:pt idx="690">-0.024054505092873199</cx:pt>
          <cx:pt idx="691">0.00043563262889864999</cx:pt>
          <cx:pt idx="692">-0.034800201499162998</cx:pt>
          <cx:pt idx="693">-0.0252185937753832</cx:pt>
          <cx:pt idx="694">-0.030644782404840198</cx:pt>
          <cx:pt idx="695">-0.0253835331415176</cx:pt>
          <cx:pt idx="696">-0.00843242716908741</cx:pt>
          <cx:pt idx="697">-0.00062709084508309797</cx:pt>
          <cx:pt idx="698">-0.00076788045973412303</cx:pt>
          <cx:pt idx="699">-0.000111232509950272</cx:pt>
          <cx:pt idx="700">2.8609258083086701e-05</cx:pt>
          <cx:pt idx="701">0.00070095250948182199</cx:pt>
          <cx:pt idx="702">0.00022417656705057</cx:pt>
          <cx:pt idx="703">-0.00029940740844895501</cx:pt>
          <cx:pt idx="704">0.0042897921408519401</cx:pt>
          <cx:pt idx="705">0.0088155975176138403</cx:pt>
          <cx:pt idx="706">0.0062506124946838998</cx:pt>
          <cx:pt idx="707">-0.0067078562517557203</cx:pt>
          <cx:pt idx="708">0.0068254764458697704</cx:pt>
          <cx:pt idx="709">0.021600351163067501</cx:pt>
          <cx:pt idx="710">-0.0285697794971033</cx:pt>
          <cx:pt idx="711">-0.063945196814861202</cx:pt>
          <cx:pt idx="712">-0.075282014649296902</cx:pt>
          <cx:pt idx="713">-0.073904643374400406</cx:pt>
          <cx:pt idx="714">-0.071707993154589103</cx:pt>
          <cx:pt idx="715">-0.124368270800399</cx:pt>
          <cx:pt idx="716">-0.102730788985747</cx:pt>
          <cx:pt idx="717">-0.058523378825294597</cx:pt>
          <cx:pt idx="718">-0.0288047383557914</cx:pt>
          <cx:pt idx="719">-0.0042997762703279804</cx:pt>
          <cx:pt idx="720">-0.0017994124876979801</cx:pt>
          <cx:pt idx="721">-0.017831478244425401</cx:pt>
          <cx:pt idx="722">-0.026510331156007799</cx:pt>
          <cx:pt idx="723">-0.019539397735521699</cx:pt>
          <cx:pt idx="724">-0.0070669467373162403</cx:pt>
          <cx:pt idx="725">-0.00028522003768299001</cx:pt>
          <cx:pt idx="726">0.00015861876113724299</cx:pt>
          <cx:pt idx="727">0.000950187257611955</cx:pt>
          <cx:pt idx="728">-0.00033976153475495598</cx:pt>
          <cx:pt idx="729">-0.000686500730228133</cx:pt>
          <cx:pt idx="730">0.00016870444571590501</cx:pt>
          <cx:pt idx="731">0.00054551200953559004</cx:pt>
          <cx:pt idx="732">-0.00058859750641286103</cx:pt>
          <cx:pt idx="733">0.00090627568418860595</cx:pt>
          <cx:pt idx="734">0.000953906800385329</cx:pt>
          <cx:pt idx="735">-0.00095874160623738705</cx:pt>
          <cx:pt idx="736">-0.0020613594242844999</cx:pt>
          <cx:pt idx="737">0.00042647012791611599</cx:pt>
          <cx:pt idx="738">-0.0027802676916850299</cx:pt>
          <cx:pt idx="739">-0.0059922239345165801</cx:pt>
          <cx:pt idx="740">-0.022014484088460899</cx:pt>
          <cx:pt idx="741">-0.039117386446261497</cx:pt>
          <cx:pt idx="742">-0.0074208061210828298</cx:pt>
          <cx:pt idx="743">-0.0132494881597054</cx:pt>
          <cx:pt idx="744">-0.017350315311631202</cx:pt>
          <cx:pt idx="745">0.0023475432031896601</cx:pt>
          <cx:pt idx="746">0.0055415558421540202</cx:pt>
          <cx:pt idx="747">0.0017557748280509801</cx:pt>
          <cx:pt idx="748">0.0045046216111378299</cx:pt>
          <cx:pt idx="749">0.0056864744258700098</cx:pt>
          <cx:pt idx="750">0.00034355124694518998</cx:pt>
          <cx:pt idx="751">1.5587687505491402e-05</cx:pt>
          <cx:pt idx="752">-0.00041296708326780002</cx:pt>
          <cx:pt idx="753">0.00038659896303002702</cx:pt>
          <cx:pt idx="754">5.5948196001947298e-05</cx:pt>
          <cx:pt idx="755">0.00018780988818151999</cx:pt>
          <cx:pt idx="756">0.000262491541894112</cx:pt>
          <cx:pt idx="757">0.00060900762736300102</cx:pt>
          <cx:pt idx="758">5.6179383044056399e-05</cx:pt>
          <cx:pt idx="759">0.00021104527687357101</cx:pt>
          <cx:pt idx="760">3.5772269984741197e-05</cx:pt>
          <cx:pt idx="761">-0.00012815109171591201</cx:pt>
          <cx:pt idx="762">0.000375228782839704</cx:pt>
          <cx:pt idx="763">0.00080063016600064095</cx:pt>
          <cx:pt idx="764">-0.00022464865230887999</cx:pt>
          <cx:pt idx="765">-8.1700066735455494e-05</cx:pt>
          <cx:pt idx="766">-0.0015837771884557601</cx:pt>
          <cx:pt idx="767">-0.00097490560621750597</cx:pt>
          <cx:pt idx="768">0.00147061661712142</cx:pt>
          <cx:pt idx="769">0.00170662974307136</cx:pt>
          <cx:pt idx="770">0.0035128195141264302</cx:pt>
          <cx:pt idx="771">0.0018562374721533201</cx:pt>
          <cx:pt idx="772">0.00056924182096085296</cx:pt>
          <cx:pt idx="773">-0.00072919039186236103</cx:pt>
          <cx:pt idx="774">-0.000355694896924289</cx:pt>
          <cx:pt idx="775">-0.000456308682000693</cx:pt>
          <cx:pt idx="776">-0.00056640691970300699</cx:pt>
          <cx:pt idx="777">-0.00045851265759392902</cx:pt>
          <cx:pt idx="778">-0.00013715618198433099</cx:pt>
          <cx:pt idx="779">0.00018040162578448801</cx:pt>
          <cx:pt idx="780">-0.00036040359232712103</cx:pt>
          <cx:pt idx="781">-0.000654943213271765</cx:pt>
          <cx:pt idx="782">-7.1823477209496101e-05</cx:pt>
          <cx:pt idx="783">-0.00019080744213318901</cx:pt>
          <cx:pt idx="784">0.0030839196681927252</cx:pt>
          <cx:pt idx="785">0.0083666565752534248</cx:pt>
          <cx:pt idx="786">0.0036520029284701251</cx:pt>
          <cx:pt idx="787">0.015780164672334673</cx:pt>
          <cx:pt idx="788">-0.0081789047830818258</cx:pt>
          <cx:pt idx="789">-0.0093790695119573501</cx:pt>
          <cx:pt idx="790">0.0049211548524131501</cx:pt>
          <cx:pt idx="791">0.0098397760893674004</cx:pt>
          <cx:pt idx="792">-0.006588131208980625</cx:pt>
          <cx:pt idx="793">0.021360500965590699</cx:pt>
          <cx:pt idx="794">0.0090360818934418496</cx:pt>
          <cx:pt idx="795">-0.043206175343451003</cx:pt>
          <cx:pt idx="796">-0.042890313331746747</cx:pt>
          <cx:pt idx="797">0.0051186887480118249</cx:pt>
          <cx:pt idx="798">0.029353669212849751</cx:pt>
          <cx:pt idx="799">0.013450188406657675</cx:pt>
          <cx:pt idx="800">-0.0012014203718412526</cx:pt>
          <cx:pt idx="801">0.012591040223641249</cx:pt>
          <cx:pt idx="802">0.0039041171543769998</cx:pt>
          <cx:pt idx="803">-0.015538696667115026</cx:pt>
          <cx:pt idx="804">-0.019216084699052852</cx:pt>
          <cx:pt idx="805">-0.01518905748306865</cx:pt>
          <cx:pt idx="806">-0.0026100483781985998</cx:pt>
          <cx:pt idx="807">-0.0014470844814081401</cx:pt>
          <cx:pt idx="808">-0.00079064105044741005</cx:pt>
          <cx:pt idx="809">0.00020848354010321826</cx:pt>
          <cx:pt idx="810">1.8739600422365851e-06</cx:pt>
          <cx:pt idx="811">0.00036638505410141247</cx:pt>
          <cx:pt idx="812">0.0024804497233284076</cx:pt>
          <cx:pt idx="813">0.011164949556303125</cx:pt>
          <cx:pt idx="814">0.0088926634598455508</cx:pt>
          <cx:pt idx="815">0.012455812510021575</cx:pt>
          <cx:pt idx="816">-0.0027884145489387498</cx:pt>
          <cx:pt idx="817">-0.0066289636624565747</cx:pt>
          <cx:pt idx="818">-0.0028929504982943498</cx:pt>
          <cx:pt idx="819">0.0085721011430465992</cx:pt>
          <cx:pt idx="820">-0.019454267626063625</cx:pt>
          <cx:pt idx="821">-0.0147863461738202</cx:pt>
          <cx:pt idx="822">-0.028852542010789749</cx:pt>
          <cx:pt idx="823">-0.054045307871135248</cx:pt>
          <cx:pt idx="824">-0.035942372673696002</cx:pt>
          <cx:pt idx="825">0.014328418322901125</cx:pt>
          <cx:pt idx="826">0.042909991612576998</cx:pt>
          <cx:pt idx="827">0.040156406331093498</cx:pt>
          <cx:pt idx="828">0.021515192591299075</cx:pt>
          <cx:pt idx="829">0.0016785432201955699</cx:pt>
          <cx:pt idx="830">-0.0106769717101093</cx:pt>
          <cx:pt idx="831">-0.011074425286122475</cx:pt>
          <cx:pt idx="832">-0.022427519438835725</cx:pt>
          <cx:pt idx="833">-0.015214464495555351</cx:pt>
          <cx:pt idx="834">-0.0017221894329610076</cx:pt>
          <cx:pt idx="835">-0.0001401202953533745</cx:pt>
          <cx:pt idx="836">-7.3455650920791003e-05</cx:pt>
          <cx:pt idx="837">-4.1398405154507998e-05</cx:pt>
          <cx:pt idx="838">-0.00017772016767120025</cx:pt>
          <cx:pt idx="839">4.7218941656865003e-06</cx:pt>
          <cx:pt idx="840">0.0025349835299908249</cx:pt>
          <cx:pt idx="841">0.011305682380618151</cx:pt>
          <cx:pt idx="842">0.0038106109438891</cx:pt>
          <cx:pt idx="843">0.0041013754638944246</cx:pt>
          <cx:pt idx="844">0.0038587252117049001</cx:pt>
          <cx:pt idx="845">-0.0090276871847069506</cx:pt>
          <cx:pt idx="846">-0.019657168429582102</cx:pt>
          <cx:pt idx="847">-0.012391512664028876</cx:pt>
          <cx:pt idx="848">0.0038039000021283</cx:pt>
          <cx:pt idx="849">-0.0149574405916073</cx:pt>
          <cx:pt idx="850">-0.033727826918359002</cx:pt>
          <cx:pt idx="851">-0.023946390303263624</cx:pt>
          <cx:pt idx="852">0.015114346779821776</cx:pt>
          <cx:pt idx="853">0.04985515561283</cx:pt>
          <cx:pt idx="854">0.059867144199957249</cx:pt>
          <cx:pt idx="855">0.053091486301135749</cx:pt>
          <cx:pt idx="856">0.026795954069152</cx:pt>
          <cx:pt idx="857">-0.014367456034433125</cx:pt>
          <cx:pt idx="858">-0.022627935686734175</cx:pt>
          <cx:pt idx="859">-0.022291782240531799</cx:pt>
          <cx:pt idx="860">-0.017704746474148974</cx:pt>
          <cx:pt idx="861">-0.018294175677362974</cx:pt>
          <cx:pt idx="862">-0.0050846452520186252</cx:pt>
          <cx:pt idx="863">0.00032273844664812749</cx:pt>
          <cx:pt idx="864">-0.00013030281144354051</cx:pt>
          <cx:pt idx="865">-8.1905383567635007e-05</cx:pt>
          <cx:pt idx="866">-0.00037026764564081248</cx:pt>
          <cx:pt idx="867">0.0005370660819306425</cx:pt>
          <cx:pt idx="868">0.0013234903195957126</cx:pt>
          <cx:pt idx="869">0.0023595503609768649</cx:pt>
          <cx:pt idx="870">-0.0084954206717984242</cx:pt>
          <cx:pt idx="871">-0.018554507800505601</cx:pt>
          <cx:pt idx="872">-0.012544043592854576</cx:pt>
          <cx:pt idx="873">-0.026010884132690249</cx:pt>
          <cx:pt idx="874">-0.048256499063613997</cx:pt>
          <cx:pt idx="875">-0.025337968336774999</cx:pt>
          <cx:pt idx="876">0.0051206077566669003</cx:pt>
          <cx:pt idx="877">-0.0043403748766044749</cx:pt>
          <cx:pt idx="878">-0.021640606797947676</cx:pt>
          <cx:pt idx="879">0.017949022558840975</cx:pt>
          <cx:pt idx="880">0.021976347753090548</cx:pt>
          <cx:pt idx="881">0.037990927032902751</cx:pt>
          <cx:pt idx="882">0.055775028757316499</cx:pt>
          <cx:pt idx="883">0.045612879699000249</cx:pt>
          <cx:pt idx="884">0.0030839196681927252</cx:pt>
          <cx:pt idx="885">0.0083666565752534248</cx:pt>
          <cx:pt idx="886">0.0036520029284701251</cx:pt>
          <cx:pt idx="887">0.015780164672334673</cx:pt>
          <cx:pt idx="888">-0.0081789047830818258</cx:pt>
          <cx:pt idx="889">-0.0093790695119573501</cx:pt>
          <cx:pt idx="890">0.0049211548524131501</cx:pt>
          <cx:pt idx="891">0.0098397760893674004</cx:pt>
          <cx:pt idx="892">-0.006588131208980625</cx:pt>
          <cx:pt idx="893">0.021360500965590699</cx:pt>
          <cx:pt idx="894">0.0090360818934418496</cx:pt>
          <cx:pt idx="895">-0.043206175343451003</cx:pt>
          <cx:pt idx="896">-0.042890313331746747</cx:pt>
          <cx:pt idx="897">0.0051186887480118249</cx:pt>
          <cx:pt idx="898">0.029353669212849751</cx:pt>
          <cx:pt idx="899">0.013450188406657675</cx:pt>
          <cx:pt idx="900">-0.0012014203718412526</cx:pt>
          <cx:pt idx="901">0.012591040223641249</cx:pt>
          <cx:pt idx="902">0.0039041171543769998</cx:pt>
          <cx:pt idx="903">-0.015538696667115026</cx:pt>
          <cx:pt idx="904">-0.019216084699052852</cx:pt>
          <cx:pt idx="905">-0.01518905748306865</cx:pt>
          <cx:pt idx="906">-0.0026100483781985998</cx:pt>
          <cx:pt idx="907">-0.0014470844814081401</cx:pt>
          <cx:pt idx="908">-0.00079064105044741005</cx:pt>
          <cx:pt idx="909">0.00020848354010321826</cx:pt>
          <cx:pt idx="910">1.8739600422365851e-06</cx:pt>
          <cx:pt idx="911">0.00036638505410141247</cx:pt>
          <cx:pt idx="912">0.0024804497233284076</cx:pt>
          <cx:pt idx="913">0.011164949556303125</cx:pt>
          <cx:pt idx="914">0.0088926634598455508</cx:pt>
          <cx:pt idx="915">0.012455812510021575</cx:pt>
          <cx:pt idx="916">-0.0027884145489387498</cx:pt>
          <cx:pt idx="917">-0.0066289636624565747</cx:pt>
          <cx:pt idx="918">-0.0028929504982943498</cx:pt>
          <cx:pt idx="919">0.0085721011430465992</cx:pt>
          <cx:pt idx="920">-0.019454267626063625</cx:pt>
          <cx:pt idx="921">-0.0147863461738202</cx:pt>
          <cx:pt idx="922">-0.028852542010789749</cx:pt>
          <cx:pt idx="923">-0.054045307871135248</cx:pt>
          <cx:pt idx="924">-0.035942372673696002</cx:pt>
          <cx:pt idx="925">0.014328418322901125</cx:pt>
          <cx:pt idx="926">0.042909991612576998</cx:pt>
          <cx:pt idx="927">0.040156406331093498</cx:pt>
          <cx:pt idx="928">0.021515192591299075</cx:pt>
          <cx:pt idx="929">0.0016785432201955699</cx:pt>
          <cx:pt idx="930">-0.0106769717101093</cx:pt>
          <cx:pt idx="931">-0.011074425286122475</cx:pt>
          <cx:pt idx="932">-0.022427519438835725</cx:pt>
          <cx:pt idx="933">-0.015214464495555351</cx:pt>
          <cx:pt idx="934">-0.0017221894329610076</cx:pt>
          <cx:pt idx="935">-0.0001401202953533745</cx:pt>
          <cx:pt idx="936">-7.3455650920791003e-05</cx:pt>
          <cx:pt idx="937">-4.1398405154507998e-05</cx:pt>
          <cx:pt idx="938">-0.00017772016767120025</cx:pt>
          <cx:pt idx="939">4.7218941656865003e-06</cx:pt>
          <cx:pt idx="940">0.0025349835299908249</cx:pt>
          <cx:pt idx="941">0.011305682380618151</cx:pt>
          <cx:pt idx="942">0.0038106109438891</cx:pt>
          <cx:pt idx="943">0.0041013754638944246</cx:pt>
          <cx:pt idx="944">0.0038587252117049001</cx:pt>
          <cx:pt idx="945">-0.0090276871847069506</cx:pt>
          <cx:pt idx="946">-0.019657168429582102</cx:pt>
          <cx:pt idx="947">-0.012391512664028876</cx:pt>
          <cx:pt idx="948">0.0038039000021283</cx:pt>
          <cx:pt idx="949">-0.0149574405916073</cx:pt>
          <cx:pt idx="950">-0.033727826918359002</cx:pt>
          <cx:pt idx="951">-0.023946390303263624</cx:pt>
          <cx:pt idx="952">0.015114346779821776</cx:pt>
          <cx:pt idx="953">0.04985515561283</cx:pt>
          <cx:pt idx="954">0.059867144199957249</cx:pt>
          <cx:pt idx="955">0.053091486301135749</cx:pt>
          <cx:pt idx="956">0.026795954069152</cx:pt>
          <cx:pt idx="957">-0.014367456034433125</cx:pt>
          <cx:pt idx="958">-0.022627935686734175</cx:pt>
          <cx:pt idx="959">-0.022291782240531799</cx:pt>
          <cx:pt idx="960">-0.017704746474148974</cx:pt>
          <cx:pt idx="961">-0.018294175677362974</cx:pt>
          <cx:pt idx="962">-0.0050846452520186252</cx:pt>
          <cx:pt idx="963">0.00032273844664812749</cx:pt>
          <cx:pt idx="964">-0.00013030281144354051</cx:pt>
          <cx:pt idx="965">-8.1905383567635007e-05</cx:pt>
          <cx:pt idx="966">-0.00037026764564081248</cx:pt>
          <cx:pt idx="967">0.0005370660819306425</cx:pt>
          <cx:pt idx="968">0.0013234903195957126</cx:pt>
          <cx:pt idx="969">0.0023595503609768649</cx:pt>
          <cx:pt idx="970">-0.0084954206717984242</cx:pt>
          <cx:pt idx="971">-0.018554507800505601</cx:pt>
          <cx:pt idx="972">-0.012544043592854576</cx:pt>
          <cx:pt idx="973">-0.026010884132690249</cx:pt>
          <cx:pt idx="974">-0.048256499063613997</cx:pt>
          <cx:pt idx="975">-0.025337968336774999</cx:pt>
          <cx:pt idx="976">0.0051206077566669003</cx:pt>
          <cx:pt idx="977">-0.0043403748766044749</cx:pt>
          <cx:pt idx="978">-0.021640606797947676</cx:pt>
          <cx:pt idx="979">0.017949022558840975</cx:pt>
          <cx:pt idx="980">0.021976347753090548</cx:pt>
          <cx:pt idx="981">0.037990927032902751</cx:pt>
          <cx:pt idx="982">0.055775028757316499</cx:pt>
          <cx:pt idx="983">0.045612879699000249</cx:pt>
          <cx:pt idx="984">0.0030839196681927252</cx:pt>
          <cx:pt idx="985">0.0083666565752534248</cx:pt>
          <cx:pt idx="986">0.0036520029284701251</cx:pt>
          <cx:pt idx="987">0.015780164672334673</cx:pt>
          <cx:pt idx="988">-0.0081789047830818258</cx:pt>
          <cx:pt idx="989">-0.0093790695119573501</cx:pt>
          <cx:pt idx="990">0.0049211548524131501</cx:pt>
          <cx:pt idx="991">0.0098397760893674004</cx:pt>
          <cx:pt idx="992">-0.006588131208980625</cx:pt>
          <cx:pt idx="993">0.021360500965590699</cx:pt>
          <cx:pt idx="994">0.0090360818934418496</cx:pt>
          <cx:pt idx="995">-0.043206175343451003</cx:pt>
          <cx:pt idx="996">-0.042890313331746747</cx:pt>
          <cx:pt idx="997">0.0051186887480118249</cx:pt>
          <cx:pt idx="998">0.029353669212849751</cx:pt>
          <cx:pt idx="999">0.013450188406657675</cx:pt>
          <cx:pt idx="1000">-0.0012014203718412526</cx:pt>
          <cx:pt idx="1001">0.012591040223641249</cx:pt>
          <cx:pt idx="1002">0.0039041171543769998</cx:pt>
          <cx:pt idx="1003">-0.015538696667115026</cx:pt>
          <cx:pt idx="1004">-0.019216084699052852</cx:pt>
          <cx:pt idx="1005">-0.01518905748306865</cx:pt>
          <cx:pt idx="1006">-0.0026100483781985998</cx:pt>
          <cx:pt idx="1007">-0.0014470844814081401</cx:pt>
          <cx:pt idx="1008">-0.00079064105044741005</cx:pt>
          <cx:pt idx="1009">0.00020848354010321826</cx:pt>
          <cx:pt idx="1010">1.8739600422365851e-06</cx:pt>
          <cx:pt idx="1011">0.00036638505410141247</cx:pt>
          <cx:pt idx="1012">0.0024804497233284076</cx:pt>
          <cx:pt idx="1013">0.011164949556303125</cx:pt>
          <cx:pt idx="1014">0.0088926634598455508</cx:pt>
          <cx:pt idx="1015">0.012455812510021575</cx:pt>
          <cx:pt idx="1016">-0.0027884145489387498</cx:pt>
          <cx:pt idx="1017">-0.0066289636624565747</cx:pt>
          <cx:pt idx="1018">-0.0028929504982943498</cx:pt>
          <cx:pt idx="1019">0.0085721011430465992</cx:pt>
          <cx:pt idx="1020">-0.019454267626063625</cx:pt>
          <cx:pt idx="1021">-0.0147863461738202</cx:pt>
          <cx:pt idx="1022">-0.028852542010789749</cx:pt>
          <cx:pt idx="1023">-0.054045307871135248</cx:pt>
          <cx:pt idx="1024">-0.035942372673696002</cx:pt>
          <cx:pt idx="1025">0.014328418322901125</cx:pt>
          <cx:pt idx="1026">0.042909991612576998</cx:pt>
          <cx:pt idx="1027">0.040156406331093498</cx:pt>
          <cx:pt idx="1028">0.021515192591299075</cx:pt>
          <cx:pt idx="1029">0.0016785432201955699</cx:pt>
          <cx:pt idx="1030">-0.0106769717101093</cx:pt>
          <cx:pt idx="1031">-0.011074425286122475</cx:pt>
          <cx:pt idx="1032">-0.022427519438835725</cx:pt>
          <cx:pt idx="1033">-0.015214464495555351</cx:pt>
          <cx:pt idx="1034">-0.0017221894329610076</cx:pt>
          <cx:pt idx="1035">-0.0001401202953533745</cx:pt>
          <cx:pt idx="1036">-7.3455650920791003e-05</cx:pt>
          <cx:pt idx="1037">-4.1398405154507998e-05</cx:pt>
          <cx:pt idx="1038">-0.00017772016767120025</cx:pt>
          <cx:pt idx="1039">4.7218941656865003e-06</cx:pt>
          <cx:pt idx="1040">0.0025349835299908249</cx:pt>
          <cx:pt idx="1041">0.011305682380618151</cx:pt>
          <cx:pt idx="1042">0.0038106109438891</cx:pt>
          <cx:pt idx="1043">0.0041013754638944246</cx:pt>
          <cx:pt idx="1044">0.0038587252117049001</cx:pt>
          <cx:pt idx="1045">-0.0090276871847069506</cx:pt>
          <cx:pt idx="1046">-0.019657168429582102</cx:pt>
          <cx:pt idx="1047">-0.012391512664028876</cx:pt>
          <cx:pt idx="1048">0.0038039000021283</cx:pt>
          <cx:pt idx="1049">-0.0149574405916073</cx:pt>
          <cx:pt idx="1050">-0.033727826918359002</cx:pt>
          <cx:pt idx="1051">-0.023946390303263624</cx:pt>
          <cx:pt idx="1052">0.015114346779821776</cx:pt>
          <cx:pt idx="1053">0.04985515561283</cx:pt>
          <cx:pt idx="1054">0.059867144199957249</cx:pt>
          <cx:pt idx="1055">0.053091486301135749</cx:pt>
          <cx:pt idx="1056">0.026795954069152</cx:pt>
          <cx:pt idx="1057">-0.014367456034433125</cx:pt>
          <cx:pt idx="1058">-0.022627935686734175</cx:pt>
          <cx:pt idx="1059">-0.022291782240531799</cx:pt>
          <cx:pt idx="1060">-0.017704746474148974</cx:pt>
          <cx:pt idx="1061">-0.018294175677362974</cx:pt>
          <cx:pt idx="1062">-0.0050846452520186252</cx:pt>
          <cx:pt idx="1063">0.00032273844664812749</cx:pt>
          <cx:pt idx="1064">-0.00013030281144354051</cx:pt>
          <cx:pt idx="1065">-8.1905383567635007e-05</cx:pt>
          <cx:pt idx="1066">-0.00037026764564081248</cx:pt>
          <cx:pt idx="1067">0.0005370660819306425</cx:pt>
          <cx:pt idx="1068">0.0013234903195957126</cx:pt>
          <cx:pt idx="1069">0.0023595503609768649</cx:pt>
          <cx:pt idx="1070">-0.0084954206717984242</cx:pt>
          <cx:pt idx="1071">-0.018554507800505601</cx:pt>
          <cx:pt idx="1072">-0.012544043592854576</cx:pt>
          <cx:pt idx="1073">-0.026010884132690249</cx:pt>
          <cx:pt idx="1074">-0.048256499063613997</cx:pt>
          <cx:pt idx="1075">-0.025337968336774999</cx:pt>
          <cx:pt idx="1076">0.0051206077566669003</cx:pt>
          <cx:pt idx="1077">-0.0043403748766044749</cx:pt>
          <cx:pt idx="1078">-0.021640606797947676</cx:pt>
          <cx:pt idx="1079">0.017949022558840975</cx:pt>
          <cx:pt idx="1080">0.021976347753090548</cx:pt>
          <cx:pt idx="1081">0.037990927032902751</cx:pt>
          <cx:pt idx="1082">0.055775028757316499</cx:pt>
          <cx:pt idx="1083">0.045612879699000249</cx:pt>
        </cx:lvl>
      </cx:numDim>
    </cx:data>
    <cx:data id="55">
      <cx:numDim type="val">
        <cx:f>Sheet2!$BD$1:$BD$1084</cx:f>
        <cx:lvl ptCount="1084" formatCode="G/通用格式">
          <cx:pt idx="0">-0.00017491408692535301</cx:pt>
          <cx:pt idx="1">-4.9902046899733803e-05</cx:pt>
          <cx:pt idx="2">-0.00039984843899932697</cx:pt>
          <cx:pt idx="3">-6.9422330086809503e-05</cx:pt>
          <cx:pt idx="4">-0.00023773049169400099</cx:pt>
          <cx:pt idx="5">-0.00032418427281305501</cx:pt>
          <cx:pt idx="6">3.7434249474800499e-05</cx:pt>
          <cx:pt idx="7">-0.00035534522916155802</cx:pt>
          <cx:pt idx="8">0.000203832893871914</cx:pt>
          <cx:pt idx="9">-0.000135920890572901</cx:pt>
          <cx:pt idx="10">-0.00040011763327754999</cx:pt>
          <cx:pt idx="11">-0.00058127580038557598</cx:pt>
          <cx:pt idx="12">0.00019584778930135699</cx:pt>
          <cx:pt idx="13">-0.00037884306690928499</cx:pt>
          <cx:pt idx="14">-0.00043951388873604102</cx:pt>
          <cx:pt idx="15">-0.00026325101108216702</cx:pt>
          <cx:pt idx="16">-0.000187342862345396</cx:pt>
          <cx:pt idx="17">-0.00065036729005580403</cx:pt>
          <cx:pt idx="18">-0.000198097601797983</cx:pt>
          <cx:pt idx="19">-0.00045339417389891602</cx:pt>
          <cx:pt idx="20">-0.00027326682167159002</cx:pt>
          <cx:pt idx="21">3.2540782245798298e-05</cx:pt>
          <cx:pt idx="22">-1.7975254737879001e-05</cx:pt>
          <cx:pt idx="23">4.4585675619627302e-05</cx:pt>
          <cx:pt idx="24">-0.000238192380688082</cx:pt>
          <cx:pt idx="25">3.1624599455985898e-06</cx:pt>
          <cx:pt idx="26">0.00083492860448074299</cx:pt>
          <cx:pt idx="27">-0.00027838108294301602</cx:pt>
          <cx:pt idx="28">0.00019123721460409101</cx:pt>
          <cx:pt idx="29">-0.00036855578410673799</cx:pt>
          <cx:pt idx="30">0.00050063084538766</cx:pt>
          <cx:pt idx="31">-0.00043837849932803802</cx:pt>
          <cx:pt idx="32">-0.00076192313123480597</cx:pt>
          <cx:pt idx="33">0.00083025248271310405</cx:pt>
          <cx:pt idx="34">-0.0012725161084708701</cx:pt>
          <cx:pt idx="35">-0.00195703255931318</cx:pt>
          <cx:pt idx="36">-0.00142923217762521</cx:pt>
          <cx:pt idx="37">-0.00025791093886709</cx:pt>
          <cx:pt idx="38">-0.00062684725915740196</cx:pt>
          <cx:pt idx="39">-0.00089987733597986501</cx:pt>
          <cx:pt idx="40">-0.00140485681304171</cx:pt>
          <cx:pt idx="41">-0.0016148935519965199</cx:pt>
          <cx:pt idx="42">-0.00042445471713918397</cx:pt>
          <cx:pt idx="43">6.5755627066170402e-05</cx:pt>
          <cx:pt idx="44">0.000305693588521517</cx:pt>
          <cx:pt idx="45">0.00015097882023807699</cx:pt>
          <cx:pt idx="46">-0.00067726800976098897</cx:pt>
          <cx:pt idx="47">-0.000843352197048837</cx:pt>
          <cx:pt idx="48">-0.00047108040537370002</cx:pt>
          <cx:pt idx="49">-0.000186959427596338</cx:pt>
          <cx:pt idx="50">-0.00060021271867081202</cx:pt>
          <cx:pt idx="51">-5.1430310648647397e-05</cx:pt>
          <cx:pt idx="52">2.0327501783275199e-05</cx:pt>
          <cx:pt idx="53">-0.00082600358531253299</cx:pt>
          <cx:pt idx="54">0.00091178923537656696</cx:pt>
          <cx:pt idx="55">6.68775963076807e-06</cx:pt>
          <cx:pt idx="56">-0.00079019377598981701</cx:pt>
          <cx:pt idx="57">0.00012068783412052699</cx:pt>
          <cx:pt idx="58">0.000113518530814828</cx:pt>
          <cx:pt idx="59">-0.000156570568997773</cx:pt>
          <cx:pt idx="60">1.7560566035062701e-05</cx:pt>
          <cx:pt idx="61">8.3912845454073903e-05</cx:pt>
          <cx:pt idx="62">-0.000277061691713751</cx:pt>
          <cx:pt idx="63">-0.0025654520385456499</cx:pt>
          <cx:pt idx="64">-0.0039479178974588299</cx:pt>
          <cx:pt idx="65">-0.0027061667671555399</cx:pt>
          <cx:pt idx="66">-0.0070383536722389501</cx:pt>
          <cx:pt idx="67">-0.0083170886594291001</cx:pt>
          <cx:pt idx="68">-0.0094105898583121701</cx:pt>
          <cx:pt idx="69">-0.0097348885432402693</cx:pt>
          <cx:pt idx="70">-0.0069742341943501004</cx:pt>
          <cx:pt idx="71">-0.0063366049164292797</cx:pt>
          <cx:pt idx="72">-0.0053033078214811801</cx:pt>
          <cx:pt idx="73">-0.0051149083068010104</cx:pt>
          <cx:pt idx="74">-0.0054994268185168099</cx:pt>
          <cx:pt idx="75">-0.00184701156314108</cx:pt>
          <cx:pt idx="76">-0.0016574901105065999</cx:pt>
          <cx:pt idx="77">-0.0020105129198241698</cx:pt>
          <cx:pt idx="78">-0.0026777280483995598</cx:pt>
          <cx:pt idx="79">-0.00030809899176574302</cx:pt>
          <cx:pt idx="80">7.4852202806447994e-05</cx:pt>
          <cx:pt idx="81">0.00013713165881390401</cx:pt>
          <cx:pt idx="82">0.00078947231389678795</cx:pt>
          <cx:pt idx="83">-0.00031146304225824697</cx:pt>
          <cx:pt idx="84">2.3905943931731301e-05</cx:pt>
          <cx:pt idx="85">0.00028677771665135203</cx:pt>
          <cx:pt idx="86">-5.6188975256235e-05</cx:pt>
          <cx:pt idx="87">-0.00062635825982470996</cx:pt>
          <cx:pt idx="88">-0.00048802682782049203</cx:pt>
          <cx:pt idx="89">-0.000123567703115977</cx:pt>
          <cx:pt idx="90">-0.0019815247902834798</cx:pt>
          <cx:pt idx="91">-0.0033519690999808702</cx:pt>
          <cx:pt idx="92">-0.0073190162117834096</cx:pt>
          <cx:pt idx="93">-0.0098122514655839908</cx:pt>
          <cx:pt idx="94">-0.012878815760082299</cx:pt>
          <cx:pt idx="95">-0.0147754033311544</cx:pt>
          <cx:pt idx="96">-0.024757792749680801</cx:pt>
          <cx:pt idx="97">-0.029996110455858</cx:pt>
          <cx:pt idx="98">-0.025951699236867298</cx:pt>
          <cx:pt idx="99">-0.0160686947304206</cx:pt>
          <cx:pt idx="100">-0.010757130180035801</cx:pt>
          <cx:pt idx="101">-0.0060203347125424699</cx:pt>
          <cx:pt idx="102">-0.0117815840957769</cx:pt>
          <cx:pt idx="103">-0.0086664818255270601</cx:pt>
          <cx:pt idx="104">-0.00416653131114027</cx:pt>
          <cx:pt idx="105">-0.00150545896375679</cx:pt>
          <cx:pt idx="106">-0.00095204896783674905</cx:pt>
          <cx:pt idx="107">-0.00038027013351145102</cx:pt>
          <cx:pt idx="108">-0.00016190998829008601</cx:pt>
          <cx:pt idx="109">0.00071587153895816898</cx:pt>
          <cx:pt idx="110">0.00020140637534953501</cx:pt>
          <cx:pt idx="111">-0.00032637021068603999</cx:pt>
          <cx:pt idx="112">0.00026461881139626901</cx:pt>
          <cx:pt idx="113">-0.00050409156373987403</cx:pt>
          <cx:pt idx="114">-0.00071018763863015303</cx:pt>
          <cx:pt idx="115">0.000135640844002708</cx:pt>
          <cx:pt idx="116">-0.00041526351213204101</cx:pt>
          <cx:pt idx="117">-0.0037861476560599201</cx:pt>
          <cx:pt idx="118">-0.0057997819553457699</cx:pt>
          <cx:pt idx="119">-0.0040845919773898499</cx:pt>
          <cx:pt idx="120">-0.0095766719265920706</cx:pt>
          <cx:pt idx="121">-0.010800990124243501</cx:pt>
          <cx:pt idx="122">-0.0120504058894229</cx:pt>
          <cx:pt idx="123">-0.0081379884219643494</cx:pt>
          <cx:pt idx="124">-0.015041639055089401</cx:pt>
          <cx:pt idx="125">-0.0258118176575447</cx:pt>
          <cx:pt idx="126">-0.019838085674624001</cx:pt>
          <cx:pt idx="127">-0.011298518719867701</cx:pt>
          <cx:pt idx="128">-0.0085580764103672206</cx:pt>
          <cx:pt idx="129">0.0014047158562789899</cx:pt>
          <cx:pt idx="130">-0.00507508050966892</cx:pt>
          <cx:pt idx="131">-0.0133048746071277</cx:pt>
          <cx:pt idx="132">-0.0070989859604514297</cx:pt>
          <cx:pt idx="133">-0.0013569946521093999</cx:pt>
          <cx:pt idx="134">0.00061515986587344597</cx:pt>
          <cx:pt idx="135">0.00400322360002582</cx:pt>
          <cx:pt idx="136">0.0056712730926614698</cx:pt>
          <cx:pt idx="137">0.0035811131705637701</cx:pt>
          <cx:pt idx="138">0.00075359253256146897</cx:pt>
          <cx:pt idx="139">-0.000217835265813755</cx:pt>
          <cx:pt idx="140">-0.00102536635511301</cx:pt>
          <cx:pt idx="141">0.00033637080392084098</cx:pt>
          <cx:pt idx="142">0.00031486904925707499</cx:pt>
          <cx:pt idx="143">0.00056593368476538905</cx:pt>
          <cx:pt idx="144">0.000240223722085931</cx:pt>
          <cx:pt idx="145">-0.0015148349736855101</cx:pt>
          <cx:pt idx="146">-0.0018946595285752499</cx:pt>
          <cx:pt idx="147">-0.0089237393102226097</cx:pt>
          <cx:pt idx="148">-0.0050277219879744303</cx:pt>
          <cx:pt idx="149">0.00049991616044778504</cx:pt>
          <cx:pt idx="150">-0.00039772618318662098</cx:pt>
          <cx:pt idx="151">0.0141999270988816</cx:pt>
          <cx:pt idx="152">0.0105791274743216</cx:pt>
          <cx:pt idx="153">0.00073257358987584504</cx:pt>
          <cx:pt idx="154">-0.0068347709619172399</cx:pt>
          <cx:pt idx="155">-0.022227420877922299</cx:pt>
          <cx:pt idx="156">-0.0242415832612933</cx:pt>
          <cx:pt idx="157">-0.022851364585557699</cx:pt>
          <cx:pt idx="158">-0.019923872435835301</cx:pt>
          <cx:pt idx="159">-0.026880181718015698</cx:pt>
          <cx:pt idx="160">-0.0117399469269067</cx:pt>
          <cx:pt idx="161">0.0017031881456678799</cx:pt>
          <cx:pt idx="162">0.0041613508140819298</cx:pt>
          <cx:pt idx="163">0.0048082834771889802</cx:pt>
          <cx:pt idx="164">0.00502546078794016</cx:pt>
          <cx:pt idx="165">0.00075187086785428504</cx:pt>
          <cx:pt idx="166">0.00035152059422424497</cx:pt>
          <cx:pt idx="167">0.00017755637219681001</cx:pt>
          <cx:pt idx="168">-3.3391076003174199e-05</cx:pt>
          <cx:pt idx="169">-0.00057856063085489197</cx:pt>
          <cx:pt idx="170">0.00025396089609979697</cx:pt>
          <cx:pt idx="171">0.00172161119505712</cx:pt>
          <cx:pt idx="172">0.0018242211610578301</cx:pt>
          <cx:pt idx="173">-0.00076095396636790104</cx:pt>
          <cx:pt idx="174">-0.0044458260697646003</cx:pt>
          <cx:pt idx="175">-0.0099057895017646003</cx:pt>
          <cx:pt idx="176">0.0018980168338874001</cx:pt>
          <cx:pt idx="177">0.013851871399701</cx:pt>
          <cx:pt idx="178">0.0045874064350558998</cx:pt>
          <cx:pt idx="179">0.0101691592479459</cx:pt>
          <cx:pt idx="180">0.0086551778636794995</cx:pt>
          <cx:pt idx="181">0.0065472475161837103</cx:pt>
          <cx:pt idx="182">0.0010500961341780701</cx:pt>
          <cx:pt idx="183">-0.00031298072640103402</cx:pt>
          <cx:pt idx="184">-0.00249715250691051</cx:pt>
          <cx:pt idx="185">0.0094726556502182004</cx:pt>
          <cx:pt idx="186">-0.0062883063287758802</cx:pt>
          <cx:pt idx="187">-0.0064194492330876696</cx:pt>
          <cx:pt idx="188">-0.00042256896205826298</cx:pt>
          <cx:pt idx="189">0.0076338700994020899</cx:pt>
          <cx:pt idx="190">0.0047465534527551204</cx:pt>
          <cx:pt idx="191">0.0072318615864962301</cx:pt>
          <cx:pt idx="192">0.00210810820459972</cx:pt>
          <cx:pt idx="193">0.00170742668474422</cx:pt>
          <cx:pt idx="194">-0.0015990002894476899</cx:pt>
          <cx:pt idx="195">-0.00248275500035792</cx:pt>
          <cx:pt idx="196">-7.1132909740249695e-05</cx:pt>
          <cx:pt idx="197">-0.00053564605754926405</cx:pt>
          <cx:pt idx="198">0.0020118923808694102</cx:pt>
          <cx:pt idx="199">0.0008132463717916875</cx:pt>
          <cx:pt idx="200">1.9941790730125499e-05</cx:pt>
          <cx:pt idx="201">-0.0011799364666944276</cx:pt>
          <cx:pt idx="202">0.00075407791315153998</cx:pt>
          <cx:pt idx="203">-0.00059054363314796495</cx:pt>
          <cx:pt idx="204">0.0030709844585824751</cx:pt>
          <cx:pt idx="205">0.0052476599706162749</cx:pt>
          <cx:pt idx="206">0.00069598885570083997</cx:pt>
          <cx:pt idx="207">-4.6057671522877001e-05</cx:pt>
          <cx:pt idx="208">0.0032632358691296248</cx:pt>
          <cx:pt idx="209">0.0041135091779092251</cx:pt>
          <cx:pt idx="210">-3.5114010751429752e-05</cx:pt>
          <cx:pt idx="211">0.0028740142975221998</cx:pt>
          <cx:pt idx="212">0.0034416651403088999</cx:pt>
          <cx:pt idx="213">0.0080861483592932493</cx:pt>
          <cx:pt idx="214">0.0047234090570620248</cx:pt>
          <cx:pt idx="215">0.0031879650861125</cx:pt>
          <cx:pt idx="216">0.0013236506235338799</cx:pt>
          <cx:pt idx="217">0.00079684323730903504</cx:pt>
          <cx:pt idx="218">0.00030518389966405001</cx:pt>
          <cx:pt idx="219">0.0024081333494084074</cx:pt>
          <cx:pt idx="220">0.0010406367818982601</cx:pt>
          <cx:pt idx="221">0.00051393271386027497</cx:pt>
          <cx:pt idx="222">-0.00016401710628632875</cx:pt>
          <cx:pt idx="223">-0.0002300813011595375</cx:pt>
          <cx:pt idx="224">-5.9896786364194501e-05</cx:pt>
          <cx:pt idx="225">-0.0001162508050429665</cx:pt>
          <cx:pt idx="226">0.00065539965590858003</cx:pt>
          <cx:pt idx="227">0.00086001342332467747</cx:pt>
          <cx:pt idx="228">0.00030128096452067249</cx:pt>
          <cx:pt idx="229">0.00082760572067064255</cx:pt>
          <cx:pt idx="230">0.0032167994303653998</cx:pt>
          <cx:pt idx="231">0.0017170996245400776</cx:pt>
          <cx:pt idx="232">0.0065082184994938253</cx:pt>
          <cx:pt idx="233">0.0048825227166529751</cx:pt>
          <cx:pt idx="234">0.00302602751809065</cx:pt>
          <cx:pt idx="235">0.0045833758894024751</cx:pt>
          <cx:pt idx="236">0.0047406782645041997</cx:pt>
          <cx:pt idx="237">0.0040854123482511502</cx:pt>
          <cx:pt idx="238">0.0049926837157309749</cx:pt>
          <cx:pt idx="239">0.0047713888883159248</cx:pt>
          <cx:pt idx="240">0.0060043202132905498</cx:pt>
          <cx:pt idx="241">0.0039208227978532999</cx:pt>
          <cx:pt idx="242">0.0055167295378369501</cx:pt>
          <cx:pt idx="243">0.002575055619722925</cx:pt>
          <cx:pt idx="244">-0.0003250877438717525</cx:pt>
          <cx:pt idx="245">-0.00190169219554282</cx:pt>
          <cx:pt idx="246">0.00020034623177623474</cx:pt>
          <cx:pt idx="247">0.0017176639862056975</cx:pt>
          <cx:pt idx="248">0.0017714448104007301</cx:pt>
          <cx:pt idx="249">0.00034239245380470747</cx:pt>
          <cx:pt idx="250">9.314711816443575e-05</cx:pt>
          <cx:pt idx="251">6.7105911844140751e-05</cx:pt>
          <cx:pt idx="252">5.2726005132587751e-05</cx:pt>
          <cx:pt idx="253">0.00025013456607894002</cx:pt>
          <cx:pt idx="254">0.00030411980849806499</cx:pt>
          <cx:pt idx="255">0.0012963759704676301</cx:pt>
          <cx:pt idx="256">0.00073297568233073745</cx:pt>
          <cx:pt idx="257">0.00056497421156036253</cx:pt>
          <cx:pt idx="258">0.003691051937994775</cx:pt>
          <cx:pt idx="259">0.00077602982703278245</cx:pt>
          <cx:pt idx="260">0.0021229837913001874</cx:pt>
          <cx:pt idx="261">0.0024031710329547951</cx:pt>
          <cx:pt idx="262">0.003704048094301725</cx:pt>
          <cx:pt idx="263">0.0030294577635230002</cx:pt>
          <cx:pt idx="264">0.0051730175189152504</cx:pt>
          <cx:pt idx="265">0.0039588398258619496</cx:pt>
          <cx:pt idx="266">0.0053958329044576248</cx:pt>
          <cx:pt idx="267">0.003188216122147675</cx:pt>
          <cx:pt idx="268">0.003389569942267225</cx:pt>
          <cx:pt idx="269">0.0028895039220095502</cx:pt>
          <cx:pt idx="270">0.0014635967920007026</cx:pt>
          <cx:pt idx="271">-6.0320553615801502e-05</cx:pt>
          <cx:pt idx="272">0.00060379900768052996</cx:pt>
          <cx:pt idx="273">-0.0011523670705358275</cx:pt>
          <cx:pt idx="274">0.0018752135096346751</cx:pt>
          <cx:pt idx="275">0.0028914012271559751</cx:pt>
          <cx:pt idx="276">0.0010277773747154851</cx:pt>
          <cx:pt idx="277">0.00053252124411228496</cx:pt>
          <cx:pt idx="278">0.00039453392403342749</cx:pt>
          <cx:pt idx="279">4.7663164700727002e-05</cx:pt>
          <cx:pt idx="280">-1.7458042676117876e-05</cx:pt>
          <cx:pt idx="281">0.00012320007055189374</cx:pt>
          <cx:pt idx="282">0.00061266231467886503</cx:pt>
          <cx:pt idx="283">0.00090112994795528</cx:pt>
          <cx:pt idx="284">0.00096488036049963003</cx:pt>
          <cx:pt idx="285">0.0010094893754968924</cx:pt>
          <cx:pt idx="286">0.0026322666298376749</cx:pt>
          <cx:pt idx="287">0.0015203159748272074</cx:pt>
          <cx:pt idx="288">0.0022484428093724426</cx:pt>
          <cx:pt idx="289">0.0039965373014450249</cx:pt>
          <cx:pt idx="290">0.00082282322139198502</cx:pt>
          <cx:pt idx="291">-0.0014295771658989075</cx:pt>
          <cx:pt idx="292">-0.0012056347059936324</cx:pt>
          <cx:pt idx="293">-0.00038203673818956502</cx:pt>
          <cx:pt idx="294">0.0037403274665291498</cx:pt>
          <cx:pt idx="295">0.00070091070468466003</cx:pt>
          <cx:pt idx="296">0.0035667959469614001</cx:pt>
          <cx:pt idx="297">-0.0013120739604459951</cx:pt>
          <cx:pt idx="298">0.00031794248997712001</cx:pt>
          <cx:pt idx="299">0.00014265499480629201</cx:pt>
          <cx:pt idx="300">-0.00544346840989853</cx:pt>
          <cx:pt idx="301">-0.00764041631785802</cx:pt>
          <cx:pt idx="302">0.0080797130595112107</cx:pt>
          <cx:pt idx="303">0.0122040892402209</cx:pt>
          <cx:pt idx="304">0.0018936531491687001</cx:pt>
          <cx:pt idx="305">0.000817487630910493</cx:pt>
          <cx:pt idx="306">-0.000204500872933089</cx:pt>
          <cx:pt idx="307">-0.00058787005734072504</cx:pt>
          <cx:pt idx="308">-0.00040190186107167102</cx:pt>
          <cx:pt idx="309">0.00020916145882484501</cx:pt>
          <cx:pt idx="310">0.00305837244173668</cx:pt>
          <cx:pt idx="311">0.0043762127137797298</cx:pt>
          <cx:pt idx="312">0.0098680624583676099</cx:pt>
          <cx:pt idx="313">0.0087129763042463702</cx:pt>
          <cx:pt idx="314">0.0128714119433501</cx:pt>
          <cx:pt idx="315">0.016284050763852202</cx:pt>
          <cx:pt idx="316">0.017928796103260501</cx:pt>
          <cx:pt idx="317">0.011433879504029</cx:pt>
          <cx:pt idx="318">0.0046338820809121396</cx:pt>
          <cx:pt idx="319">0.0047027478330933402</cx:pt>
          <cx:pt idx="320">0.00340429076690413</cx:pt>
          <cx:pt idx="321">0.0056134758704594898</cx:pt>
          <cx:pt idx="322">0.0116788910845781</cx:pt>
          <cx:pt idx="323">0.0078924626389561808</cx:pt>
          <cx:pt idx="324">-0.00533736072244288</cx:pt>
          <cx:pt idx="325">-0.0041130840216669897</cx:pt>
          <cx:pt idx="326">0.0014970761581830699</cx:pt>
          <cx:pt idx="327">-0.00338265945350419</cx:pt>
          <cx:pt idx="328">-0.0039465302658865699</cx:pt>
          <cx:pt idx="329">-0.0049276619769345999</cx:pt>
          <cx:pt idx="330">0.0094364052505935495</cx:pt>
          <cx:pt idx="331">0.0060144282940074499</cx:pt>
          <cx:pt idx="332">0.00103466284266347</cx:pt>
          <cx:pt idx="333">-0.000601149837943424</cx:pt>
          <cx:pt idx="334">0.00080723880132552498</cx:pt>
          <cx:pt idx="335">7.2753654720611601e-05</cx:pt>
          <cx:pt idx="336">-0.000514250264624124</cx:pt>
          <cx:pt idx="337">0.00034300386039416101</cx:pt>
          <cx:pt idx="338">0.0013389226688971601</cx:pt>
          <cx:pt idx="339">0.0054952722553591304</cx:pt>
          <cx:pt idx="340">0.017041770236297601</cx:pt>
          <cx:pt idx="341">0.0149928188232742</cx:pt>
          <cx:pt idx="342">0.0087959346315377406</cx:pt>
          <cx:pt idx="343">0.012723056144189501</cx:pt>
          <cx:pt idx="344">0.0101198213041232</cx:pt>
          <cx:pt idx="345">0.0022327493050280801</cx:pt>
          <cx:pt idx="346">-0.0084398611462481801</cx:pt>
          <cx:pt idx="347">0.00305295946443775</cx:pt>
          <cx:pt idx="348">-0.0086739419052345602</cx:pt>
          <cx:pt idx="349">0.00072744532746626402</cx:pt>
          <cx:pt idx="350">-0.0010950681138120501</cx:pt>
          <cx:pt idx="351">0.00133573102110118</cx:pt>
          <cx:pt idx="352">-0.019220690208399598</cx:pt>
          <cx:pt idx="353">-0.01511432634678</cx:pt>
          <cx:pt idx="354">0.0074721064785014703</cx:pt>
          <cx:pt idx="355">0.0078808525163515698</cx:pt>
          <cx:pt idx="356">-0.0034249164347973701</cx:pt>
          <cx:pt idx="357">0.0073070800549684001</cx:pt>
          <cx:pt idx="358">0.013877167063493101</cx:pt>
          <cx:pt idx="359">0.0038452323246853199</cx:pt>
          <cx:pt idx="360">-0.0066668359308328399</cx:pt>
          <cx:pt idx="361">-0.00100631601576087</cx:pt>
          <cx:pt idx="362">0.00112770627960181</cx:pt>
          <cx:pt idx="363">0.00059359195055736695</cx:pt>
          <cx:pt idx="364">0.00060847870272029197</cx:pt>
          <cx:pt idx="365">0.00081253644391048204</cx:pt>
          <cx:pt idx="366">0.00138226513133</cx:pt>
          <cx:pt idx="367">0.00379896799683751</cx:pt>
          <cx:pt idx="368">0.018754937105543899</cx:pt>
          <cx:pt idx="369">0.0131440720419765</cx:pt>
          <cx:pt idx="370">0.0012380264618990799</cx:pt>
          <cx:pt idx="371">0.011866292687667999</cx:pt>
          <cx:pt idx="372">0.0124509595646531</cx:pt>
          <cx:pt idx="373">0.0052043513798437999</cx:pt>
          <cx:pt idx="374">0.0052994003596190196</cx:pt>
          <cx:pt idx="375">0.013010597250607299</cx:pt>
          <cx:pt idx="376">0.0045702035731847697</cx:pt>
          <cx:pt idx="377">0.0073666655905670099</cx:pt>
          <cx:pt idx="378">0.0076729995281659396</cx:pt>
          <cx:pt idx="379">-0.0021033686586320998</cx:pt>
          <cx:pt idx="380">-0.019351114725660801</cx:pt>
          <cx:pt idx="381">-0.0259182800580979</cx:pt>
          <cx:pt idx="382">0.00039322774668312598</cx:pt>
          <cx:pt idx="383">-0.0020011031121618598</cx:pt>
          <cx:pt idx="384">0.010168429842063899</cx:pt>
          <cx:pt idx="385">0.019899804377356702</cx:pt>
          <cx:pt idx="386">0.0148465417184123</cx:pt>
          <cx:pt idx="387">-0.0038970084364675301</cx:pt>
          <cx:pt idx="388">-0.0068696519560074503</cx:pt>
          <cx:pt idx="389">-0.00019137837822122899</cx:pt>
          <cx:pt idx="390">0.00083140237633441596</cx:pt>
          <cx:pt idx="391">0.00036342401522183502</cx:pt>
          <cx:pt idx="392">1.1187684891841801e-05</cx:pt>
          <cx:pt idx="393">-0.00054428989484779004</cx:pt>
          <cx:pt idx="394">-0.00033278699288838599</cx:pt>
          <cx:pt idx="395">0.0027932973838098001</cx:pt>
          <cx:pt idx="396">0.0118915581426379</cx:pt>
          <cx:pt idx="397">0.0084484144945693104</cx:pt>
          <cx:pt idx="398">0.0058086989605057402</cx:pt>
          <cx:pt idx="399">0.0123698067157444</cx:pt>
          <cx:pt idx="400">0.0046902090990203699</cx:pt>
          <cx:pt idx="401">0.0043537031924570403</cx:pt>
          <cx:pt idx="402">0.0033582065098955601</cx:pt>
          <cx:pt idx="403">0.012680245682148501</cx:pt>
          <cx:pt idx="404">0.013323769061809499</cx:pt>
          <cx:pt idx="405">0.0020609209967950102</cx:pt>
          <cx:pt idx="406">-0.0046656428124108897</cx:pt>
          <cx:pt idx="407">-0.015795695272827499</cx:pt>
          <cx:pt idx="408">-0.030307952512199299</cx:pt>
          <cx:pt idx="409">-0.020751011671704699</cx:pt>
          <cx:pt idx="410">-0.000350312973927018</cx:pt>
          <cx:pt idx="411">0.0096212611407706598</cx:pt>
          <cx:pt idx="412">0.018427580381238599</cx:pt>
          <cx:pt idx="413">0.0144739680300832</cx:pt>
          <cx:pt idx="414">0.0083112106570825406</cx:pt>
          <cx:pt idx="415">-0.0026287293677831601</cx:pt>
          <cx:pt idx="416">-0.00462002961203835</cx:pt>
          <cx:pt idx="417">-0.0014882002001502901</cx:pt>
          <cx:pt idx="418">-0.000774350715799254</cx:pt>
          <cx:pt idx="419">-0.000551552914384444</cx:pt>
          <cx:pt idx="420">0.00038819595264899602</cx:pt>
          <cx:pt idx="421">5.8008978804551697e-05</cx:pt>
          <cx:pt idx="422">0.00052263497808061304</cx:pt>
          <cx:pt idx="423">0.00018731403940398401</cx:pt>
          <cx:pt idx="424">0.0033586838996525598</cx:pt>
          <cx:pt idx="425">0.0031583417536597499</cx:pt>
          <cx:pt idx="426">0.0062431575973080104</cx:pt>
          <cx:pt idx="427">0.0073798553707368798</cx:pt>
          <cx:pt idx="428">0.0041898134161300199</cx:pt>
          <cx:pt idx="429">0.0048368106824983603</cx:pt>
          <cx:pt idx="430">0.0067539841667884799</cx:pt>
          <cx:pt idx="431">0.0098847317531379295</cx:pt>
          <cx:pt idx="432">-0.0040215796832416299</cx:pt>
          <cx:pt idx="433">-0.0014334983057130901</cx:pt>
          <cx:pt idx="434">0.0020170067166964301</cx:pt>
          <cx:pt idx="435">0.0015876406033052801</cx:pt>
          <cx:pt idx="436">-0.014676266529237999</cx:pt>
          <cx:pt idx="437">-0.0033017125151826102</cx:pt>
          <cx:pt idx="438">0.0021912504135252202</cx:pt>
          <cx:pt idx="439">0.00694427300846618</cx:pt>
          <cx:pt idx="440">0.0145972691037741</cx:pt>
          <cx:pt idx="441">0.0068078827319791903</cx:pt>
          <cx:pt idx="442">0.0047879780946622997</cx:pt>
          <cx:pt idx="443">0.00045731152309182199</cx:pt>
          <cx:pt idx="444">-0.000964085194882538</cx:pt>
          <cx:pt idx="445">-0.0048647755783833698</cx:pt>
          <cx:pt idx="446">-0.00124334121849471</cx:pt>
          <cx:pt idx="447">-0.00018177301577307001</cx:pt>
          <cx:pt idx="448">0.00073447334578480305</cx:pt>
          <cx:pt idx="449">0.0002435868832856</cx:pt>
          <cx:pt idx="450">0.00042276002516094402</cx:pt>
          <cx:pt idx="451">-0.00176164599698862</cx:pt>
          <cx:pt idx="452">-0.0026231949144565501</cx:pt>
          <cx:pt idx="453">-0.0071255890830628204</cx:pt>
          <cx:pt idx="454">-0.00300951559085443</cx:pt>
          <cx:pt idx="455">0.0035643410196259202</cx:pt>
          <cx:pt idx="456">0.0021514168657527899</cx:pt>
          <cx:pt idx="457">-0.00499848067935545</cx:pt>
          <cx:pt idx="458">0.0045941513932913599</cx:pt>
          <cx:pt idx="459">-0.00056081109537362505</cx:pt>
          <cx:pt idx="460">-0.0017249553339778599</cx:pt>
          <cx:pt idx="461">0.0129384614192453</cx:pt>
          <cx:pt idx="462">0.0015750670387381599</cx:pt>
          <cx:pt idx="463">0.0071665939152285698</cx:pt>
          <cx:pt idx="464">0.00625247477870031</cx:pt>
          <cx:pt idx="465">0.012637333869103399</cx:pt>
          <cx:pt idx="466">0.0054772442056764403</cx:pt>
          <cx:pt idx="467">-0.0069864905565379196</cx:pt>
          <cx:pt idx="468">0.0116047237210452</cx:pt>
          <cx:pt idx="469">-0.0010040625150915901</cx:pt>
          <cx:pt idx="470">0.00094287615631507898</cx:pt>
          <cx:pt idx="471">-0.0027418962100996102</cx:pt>
          <cx:pt idx="472">-0.0032195846845987802</cx:pt>
          <cx:pt idx="473">-0.0081667321526317904</cx:pt>
          <cx:pt idx="474">-0.00076620413903058797</cx:pt>
          <cx:pt idx="475">0.000212612954993044</cx:pt>
          <cx:pt idx="476">0.00042099073103106299</cx:pt>
          <cx:pt idx="477">-0.00029938324193805001</cx:pt>
          <cx:pt idx="478">-0.00144667039033388</cx:pt>
          <cx:pt idx="479">-0.0052401304875141896</cx:pt>
          <cx:pt idx="480">-0.0083587280387934001</cx:pt>
          <cx:pt idx="481">-0.0113625818535308</cx:pt>
          <cx:pt idx="482">-0.0027208552188168998</cx:pt>
          <cx:pt idx="483">0.00071702450211290195</cx:pt>
          <cx:pt idx="484">0.0017886498379238499</cx:pt>
          <cx:pt idx="485">0.0058401978930057996</cx:pt>
          <cx:pt idx="486">-0.00067887606943293696</cx:pt>
          <cx:pt idx="487">-0.0055726700995250098</cx:pt>
          <cx:pt idx="488">-0.0068431871043205597</cx:pt>
          <cx:pt idx="489">0.0118584478928022</cx:pt>
          <cx:pt idx="490">-0.000282885408550596</cx:pt>
          <cx:pt idx="491">0.0046374632949416298</cx:pt>
          <cx:pt idx="492">0.0180572475131731</cx:pt>
          <cx:pt idx="493">0.020762682829510899</cx:pt>
          <cx:pt idx="494">-0.00060692220646795404</cx:pt>
          <cx:pt idx="495">-0.0081274517398270303</cx:pt>
          <cx:pt idx="496">0.0010728579019262799</cx:pt>
          <cx:pt idx="497">-0.000117989681491895</cx:pt>
          <cx:pt idx="498">0.0028859550877723401</cx:pt>
          <cx:pt idx="499">-0.000331769157389418</cx:pt>
          <cx:pt idx="500">-0.00052611493141664796</cx:pt>
          <cx:pt idx="501">-0.0071851450631097297</cx:pt>
          <cx:pt idx="502">-0.00065263747316244495</cx:pt>
          <cx:pt idx="503">0.00074832023523747004</cx:pt>
          <cx:pt idx="504">0.00045834049676524901</cx:pt>
          <cx:pt idx="505">-0.00082412227284153099</cx:pt>
          <cx:pt idx="506">-0.00056879466114105701</cx:pt>
          <cx:pt idx="507">-0.0068020244881495402</cx:pt>
          <cx:pt idx="508">-0.0115181206366266</cx:pt>
          <cx:pt idx="509">-0.010644939314634999</cx:pt>
          <cx:pt idx="510">-3.1867944714308801e-05</cx:pt>
          <cx:pt idx="511">0.00246277179164718</cx:pt>
          <cx:pt idx="512">0.0045997853792943003</cx:pt>
          <cx:pt idx="513">-0.001174339524959</cx:pt>
          <cx:pt idx="514">-0.0051607269071708697</cx:pt>
          <cx:pt idx="515">-0.00109485261629617</cx:pt>
          <cx:pt idx="516">0.00170924232174898</cx:pt>
          <cx:pt idx="517">0.0087010556526803309</cx:pt>
          <cx:pt idx="518">-0.00417541718513827</cx:pt>
          <cx:pt idx="519">-0.0065771537041718203</cx:pt>
          <cx:pt idx="520">0.0025933311453169398</cx:pt>
          <cx:pt idx="521">0.011095570568251899</cx:pt>
          <cx:pt idx="522">-0.00138310253420271</cx:pt>
          <cx:pt idx="523">-0.0054889639614153201</cx:pt>
          <cx:pt idx="524">-0.0038214987123282602</cx:pt>
          <cx:pt idx="525">-0.00073371822472920504</cx:pt>
          <cx:pt idx="526">0.00053934426050441804</cx:pt>
          <cx:pt idx="527">-0.0069679549584136299</cx:pt>
          <cx:pt idx="528">-0.0078887714855870907</cx:pt>
          <cx:pt idx="529">-0.0068400831466245296</cx:pt>
          <cx:pt idx="530">0.00048173540953078798</cx:pt>
          <cx:pt idx="531">-6.1722415684627104e-05</cx:pt>
          <cx:pt idx="532">-0.00048438883590070698</cx:pt>
          <cx:pt idx="533">0.00036085247856666502</cx:pt>
          <cx:pt idx="534">0.00064292806780680604</cx:pt>
          <cx:pt idx="535">-0.0050501419402482501</cx:pt>
          <cx:pt idx="536">-0.0129654411877445</cx:pt>
          <cx:pt idx="537">-0.0104244952147503</cx:pt>
          <cx:pt idx="538">-0.0073683216303343504</cx:pt>
          <cx:pt idx="539">-0.0021523966375395099</cx:pt>
          <cx:pt idx="540">0.0050097577417741804</cx:pt>
          <cx:pt idx="541">-0.00388565022669313</cx:pt>
          <cx:pt idx="542">-0.00081560703665975204</cx:pt>
          <cx:pt idx="543">-0.00081373137918395902</cx:pt>
          <cx:pt idx="544">0.018825041346281698</cx:pt>
          <cx:pt idx="545">0.0082471341162863396</cx:pt>
          <cx:pt idx="546">-0.0111861098540471</cx:pt>
          <cx:pt idx="547">-0.016763726421130599</cx:pt>
          <cx:pt idx="548">-0.0079514991602746398</cx:pt>
          <cx:pt idx="549">0.0077705868460595899</cx:pt>
          <cx:pt idx="550">0.0023356693334355299</cx:pt>
          <cx:pt idx="551">0.00081875957174800599</cx:pt>
          <cx:pt idx="552">-0.0051101057574241202</cx:pt>
          <cx:pt idx="553">-0.0059278560337374699</cx:pt>
          <cx:pt idx="554">-0.0059770939541214201</cx:pt>
          <cx:pt idx="555">-0.0079534813991665905</cx:pt>
          <cx:pt idx="556">-0.0081400905546525609</cx:pt>
          <cx:pt idx="557">-0.0082897366470038401</cx:pt>
          <cx:pt idx="558">-0.00040966850336051199</cx:pt>
          <cx:pt idx="559">-0.00024638400004776902</cx:pt>
          <cx:pt idx="560">-0.00029086411268863099</cx:pt>
          <cx:pt idx="561">0.00027373591873445</cx:pt>
          <cx:pt idx="562">-0.00076564408633492402</cx:pt>
          <cx:pt idx="563">-0.0032124283605359902</cx:pt>
          <cx:pt idx="564">-0.0105551236142654</cx:pt>
          <cx:pt idx="565">-0.0121298438323471</cx:pt>
          <cx:pt idx="566">-0.012020056168298101</cx:pt>
          <cx:pt idx="567">-0.0096141455741652494</cx:pt>
          <cx:pt idx="568">0.0048292160007208399</cx:pt>
          <cx:pt idx="569">-0.0148712937080216</cx:pt>
          <cx:pt idx="570">-0.0050900245335525904</cx:pt>
          <cx:pt idx="571">-0.00013905703988216999</cx:pt>
          <cx:pt idx="572">0.0041703553434389497</cx:pt>
          <cx:pt idx="573">-0.00070549424092114998</cx:pt>
          <cx:pt idx="574">-0.0183389300939822</cx:pt>
          <cx:pt idx="575">-0.019242045715878599</cx:pt>
          <cx:pt idx="576">-0.010459113406523101</cx:pt>
          <cx:pt idx="577">-0.00091777991722877305</cx:pt>
          <cx:pt idx="578">-0.0101594978948716</cx:pt>
          <cx:pt idx="579">0.0022369214920172601</cx:pt>
          <cx:pt idx="580">-0.0033982160735262102</cx:pt>
          <cx:pt idx="581">-0.0079020260808954895</cx:pt>
          <cx:pt idx="582">-0.0059672432963537398</cx:pt>
          <cx:pt idx="583">-0.0028742796402709599</cx:pt>
          <cx:pt idx="584">-0.0037754150030888602</cx:pt>
          <cx:pt idx="585">-0.0045762786549793403</cx:pt>
          <cx:pt idx="586">-4.2527468172719398e-05</cx:pt>
          <cx:pt idx="587">-0.000358216858067824</cx:pt>
          <cx:pt idx="588">-8.98889835046703e-06</cx:pt>
          <cx:pt idx="589">0.00060820223646872998</cx:pt>
          <cx:pt idx="590">1.4170641074849599e-05</cx:pt>
          <cx:pt idx="591">-0.00314432951876608</cx:pt>
          <cx:pt idx="592">-0.0061295688641308998</cx:pt>
          <cx:pt idx="593">-0.00500789730242615</cx:pt>
          <cx:pt idx="594">-0.0043326210393379002</cx:pt>
          <cx:pt idx="595">-0.0010582394957738301</cx:pt>
          <cx:pt idx="596">-0.0091708598560526905</cx:pt>
          <cx:pt idx="597">-0.0180316734313479</cx:pt>
          <cx:pt idx="598">-0.0149692662437145</cx:pt>
          <cx:pt idx="599">-0.013827759635240799</cx:pt>
          <cx:pt idx="600">-0.0051189150946588302</cx:pt>
          <cx:pt idx="601">-0.016462679672526799</cx:pt>
          <cx:pt idx="602">-0.0241734320712968</cx:pt>
          <cx:pt idx="603">-0.0187006111078039</cx:pt>
          <cx:pt idx="604">-0.0068535444562538303</cx:pt>
          <cx:pt idx="605">-0.0067866878579231201</cx:pt>
          <cx:pt idx="606">-0.0126124818414012</cx:pt>
          <cx:pt idx="607">-0.0031370349608124499</cx:pt>
          <cx:pt idx="608">-0.0063353600130973999</cx:pt>
          <cx:pt idx="609">-0.010234482948134</cx:pt>
          <cx:pt idx="610">-0.012065761944539901</cx:pt>
          <cx:pt idx="611">-0.0031958081162881198</cx:pt>
          <cx:pt idx="612">-0.00319592423470123</cx:pt>
          <cx:pt idx="613">-0.0046398191829337201</cx:pt>
          <cx:pt idx="614">-0.0015764351790903499</cx:pt>
          <cx:pt idx="615">-0.000384307199904911</cx:pt>
          <cx:pt idx="616">-0.00016798481970050101</cx:pt>
          <cx:pt idx="617">0.00021407388975578401</cx:pt>
          <cx:pt idx="618">-0.00048800729832249799</cx:pt>
          <cx:pt idx="619">-0.0012938660486838201</cx:pt>
          <cx:pt idx="620">-0.0035011671264456598</cx:pt>
          <cx:pt idx="621">-0.0038941607349618199</cx:pt>
          <cx:pt idx="622">-0.0016639042660304801</cx:pt>
          <cx:pt idx="623">-0.00147296797769407</cx:pt>
          <cx:pt idx="624">-0.0062689636953802801</cx:pt>
          <cx:pt idx="625">-0.013843571044741701</cx:pt>
          <cx:pt idx="626">-0.011032421589630701</cx:pt>
          <cx:pt idx="627">-0.0139075940127865</cx:pt>
          <cx:pt idx="628">-0.0086792483356369805</cx:pt>
          <cx:pt idx="629">-0.016413564906706202</cx:pt>
          <cx:pt idx="630">0.0024413281278431302</cx:pt>
          <cx:pt idx="631">-0.0096729350947600302</cx:pt>
          <cx:pt idx="632">0.0064494356767834</cx:pt>
          <cx:pt idx="633">0.0016142327147739899</cx:pt>
          <cx:pt idx="634">-0.00561116863356949</cx:pt>
          <cx:pt idx="635">-0.0107925574715534</cx:pt>
          <cx:pt idx="636">-0.0131270632724921</cx:pt>
          <cx:pt idx="637">-0.017375277695008198</cx:pt>
          <cx:pt idx="638">-0.0056921031986345199</cx:pt>
          <cx:pt idx="639">0.00082388359412667199</cx:pt>
          <cx:pt idx="640">0.0019119741917342</cx:pt>
          <cx:pt idx="641">-0.0015399595982907501</cx:pt>
          <cx:pt idx="642">5.9875575503581699e-05</cx:pt>
          <cx:pt idx="643">-0.00041253094876009402</cx:pt>
          <cx:pt idx="644">0.000164562608425943</cx:pt>
          <cx:pt idx="645">-0.00038829413693377098</cx:pt>
          <cx:pt idx="646">-0.00041174600759863998</cx:pt>
          <cx:pt idx="647">-0.0015262201207981801</cx:pt>
          <cx:pt idx="648">-0.000253608413006466</cx:pt>
          <cx:pt idx="649">0.0023674340304865702</cx:pt>
          <cx:pt idx="650">0.0039344851250468701</cx:pt>
          <cx:pt idx="651">0.0010540010519482299</cx:pt>
          <cx:pt idx="652">-0.00481874858012807</cx:pt>
          <cx:pt idx="653">-0.0160788247191745</cx:pt>
          <cx:pt idx="654">-0.014326762452836799</cx:pt>
          <cx:pt idx="655">-0.0071982445906469796</cx:pt>
          <cx:pt idx="656">-0.0033108868656333001</cx:pt>
          <cx:pt idx="657">0.0025853871926606199</cx:pt>
          <cx:pt idx="658">0.00098902388466578497</cx:pt>
          <cx:pt idx="659">0.0069835739073009304</cx:pt>
          <cx:pt idx="660">0.013337034378010501</cx:pt>
          <cx:pt idx="661">0.0045892196174934898</cx:pt>
          <cx:pt idx="662">-0.0015792638604927201</cx:pt>
          <cx:pt idx="663">-0.0094136816237097905</cx:pt>
          <cx:pt idx="664">-0.0106431448683082</cx:pt>
          <cx:pt idx="665">-0.0092313271064325894</cx:pt>
          <cx:pt idx="666">-0.0050208734678132199</cx:pt>
          <cx:pt idx="667">0.00162818675529403</cx:pt>
          <cx:pt idx="668">0.0047760230598769297</cx:pt>
          <cx:pt idx="669">-0.000151658436066073</cx:pt>
          <cx:pt idx="670">0.00020749796520192301</cx:pt>
          <cx:pt idx="671">-0.00069173368502601599</cx:pt>
          <cx:pt idx="672">0.00078064650200709905</cx:pt>
          <cx:pt idx="673">0.00046257547994981297</cx:pt>
          <cx:pt idx="674">-7.2448710490811294e-05</cx:pt>
          <cx:pt idx="675">3.1806629301984797e-05</cx:pt>
          <cx:pt idx="676">0.00267525286705182</cx:pt>
          <cx:pt idx="677">0.0084048030603975105</cx:pt>
          <cx:pt idx="678">0.0081738441129910605</cx:pt>
          <cx:pt idx="679">0.0039914467072533497</cx:pt>
          <cx:pt idx="680">0.0021669641848269198</cx:pt>
          <cx:pt idx="681">-0.0064070904881275998</cx:pt>
          <cx:pt idx="682">0.0028085671104897598</cx:pt>
          <cx:pt idx="683">0.0060304752634079799</cx:pt>
          <cx:pt idx="684">0.0088029062891902092</cx:pt>
          <cx:pt idx="685">0.0105966696933977</cx:pt>
          <cx:pt idx="686">0.00048582377201260101</cx:pt>
          <cx:pt idx="687">0.0049157521088039197</cx:pt>
          <cx:pt idx="688">0.0028957747048650802</cx:pt>
          <cx:pt idx="689">-0.0128517641882812</cx:pt>
          <cx:pt idx="690">-0.0103755885588761</cx:pt>
          <cx:pt idx="691">0.00138824771808839</cx:pt>
          <cx:pt idx="692">0.0031491842813924898</cx:pt>
          <cx:pt idx="693">-0.00086776319376975395</cx:pt>
          <cx:pt idx="694">-8.6964083284354595e-05</cx:pt>
          <cx:pt idx="695">0.00140803052982946</cx:pt>
          <cx:pt idx="696">-0.00066672078473712705</cx:pt>
          <cx:pt idx="697">-0.00037319557553809401</cx:pt>
          <cx:pt idx="698">9.09848446348798e-05</cx:pt>
          <cx:pt idx="699">0.0012645140746923599</cx:pt>
          <cx:pt idx="700">0.000195491726623855</cx:pt>
          <cx:pt idx="701">0.00018860217508658901</cx:pt>
          <cx:pt idx="702">-0.00026958406954391702</cx:pt>
          <cx:pt idx="703">0.00074119105988443995</cx:pt>
          <cx:pt idx="704">0.00203191672206352</cx:pt>
          <cx:pt idx="705">0.0029391781314084</cx:pt>
          <cx:pt idx="706">0.0029745171317237498</cx:pt>
          <cx:pt idx="707">0.0043287788173887298</cx:pt>
          <cx:pt idx="708">0.0072802386103965203</cx:pt>
          <cx:pt idx="709">0.0076641214232405696</cx:pt>
          <cx:pt idx="710">0.0093103483682506101</cx:pt>
          <cx:pt idx="711">0.0081582847364350501</cx:pt>
          <cx:pt idx="712">0.0036936904844812701</cx:pt>
          <cx:pt idx="713">0.0044441796390953803</cx:pt>
          <cx:pt idx="714">0.0131330621299484</cx:pt>
          <cx:pt idx="715">0.012508966179283701</cx:pt>
          <cx:pt idx="716">0.0144736929282159</cx:pt>
          <cx:pt idx="717">0.0073778821697764703</cx:pt>
          <cx:pt idx="718">0.0053623945090820399</cx:pt>
          <cx:pt idx="719">0.0102073621230057</cx:pt>
          <cx:pt idx="720">0.0085804704400206499</cx:pt>
          <cx:pt idx="721">0.0019790668384121</cx:pt>
          <cx:pt idx="722">-0.0020289528624524099</cx:pt>
          <cx:pt idx="723">-0.00106509404471733</cx:pt>
          <cx:pt idx="724">-0.00118729617709728</cx:pt>
          <cx:pt idx="725">-0.00016919282945165699</cx:pt>
          <cx:pt idx="726">-0.00042072225886103602</cx:pt>
          <cx:pt idx="727">0.00037221875903752999</cx:pt>
          <cx:pt idx="728">0.00047424189189398101</cx:pt>
          <cx:pt idx="729">0.00010091260178285</cx:pt>
          <cx:pt idx="730">0.000155626421310749</cx:pt>
          <cx:pt idx="731">0.00047340660286679002</cx:pt>
          <cx:pt idx="732">-0.00045517444401480998</cx:pt>
          <cx:pt idx="733">0.00093482350400471805</cx:pt>
          <cx:pt idx="734">0.0031184399740640102</cx:pt>
          <cx:pt idx="735">0.0036526606850785701</cx:pt>
          <cx:pt idx="736">0.0072687322862135398</cx:pt>
          <cx:pt idx="737">0.0100108643132144</cx:pt>
          <cx:pt idx="738">0.0093604948866533502</cx:pt>
          <cx:pt idx="739">0.0082677464575065199</cx:pt>
          <cx:pt idx="740">0.0134486768135729</cx:pt>
          <cx:pt idx="741">0.0177636275526603</cx:pt>
          <cx:pt idx="742">0.022442318970815701</cx:pt>
          <cx:pt idx="743">0.0125936987698412</cx:pt>
          <cx:pt idx="744">0.011029138718937299</cx:pt>
          <cx:pt idx="745">0.0113301313074062</cx:pt>
          <cx:pt idx="746">0.0100994170268049</cx:pt>
          <cx:pt idx="747">0.0071457750846830601</cx:pt>
          <cx:pt idx="748">0.0041075623414161301</cx:pt>
          <cx:pt idx="749">0.0024471019936453601</cx:pt>
          <cx:pt idx="750">0.0010019226114303299</cx:pt>
          <cx:pt idx="751">0.00128474554634448</cx:pt>
          <cx:pt idx="752">-1.17066253007319e-05</cx:pt>
          <cx:pt idx="753">-6.1416444125404296e-05</cx:pt>
          <cx:pt idx="754">-0.00069957507941965198</cx:pt>
          <cx:pt idx="755">-0.00034147545730831399</cx:pt>
          <cx:pt idx="756">0.00057324703807635905</cx:pt>
          <cx:pt idx="757">0.00055568698693622698</cx:pt>
          <cx:pt idx="758">-0.00105584156221503</cx:pt>
          <cx:pt idx="759">0.000140391335142008</cx:pt>
          <cx:pt idx="760">-0.00018524124153943401</cx:pt>
          <cx:pt idx="761">-0.00029164534716923102</cx:pt>
          <cx:pt idx="762">7.1889773184078898e-05</cx:pt>
          <cx:pt idx="763">0.00079595607670278898</cx:pt>
          <cx:pt idx="764">0.00088663391113362304</cx:pt>
          <cx:pt idx="765">0.000115140397344685</cx:pt>
          <cx:pt idx="766">0.00096086649745016103</cx:pt>
          <cx:pt idx="767">0.00021893616994789</cx:pt>
          <cx:pt idx="768">0.00059391683221285505</cx:pt>
          <cx:pt idx="769">0.00153090222667394</cx:pt>
          <cx:pt idx="770">0.0033518285583157099</cx:pt>
          <cx:pt idx="771">0.0025931657022943799</cx:pt>
          <cx:pt idx="772">0.0022746868116249402</cx:pt>
          <cx:pt idx="773">0.0021843555549826998</cx:pt>
          <cx:pt idx="774">0.0024213026741036199</cx:pt>
          <cx:pt idx="775">0.00186524303950378</cx:pt>
          <cx:pt idx="776">0.00107674781653153</cx:pt>
          <cx:pt idx="777">0.00033675975999454799</cx:pt>
          <cx:pt idx="778">0.00037510879020487498</cx:pt>
          <cx:pt idx="779">-0.00043671596519093402</cx:pt>
          <cx:pt idx="780">-0.000131606269931513</cx:pt>
          <cx:pt idx="781">-0.00056884989219780095</cx:pt>
          <cx:pt idx="782">0.00061191884286926096</cx:pt>
          <cx:pt idx="783">4.3426443920671999e-05</cx:pt>
          <cx:pt idx="784">0.0008132463717916875</cx:pt>
          <cx:pt idx="785">1.9941790730125499e-05</cx:pt>
          <cx:pt idx="786">-0.0011799364666944276</cx:pt>
          <cx:pt idx="787">0.00075407791315153998</cx:pt>
          <cx:pt idx="788">-0.00059054363314796495</cx:pt>
          <cx:pt idx="789">0.0030709844585824751</cx:pt>
          <cx:pt idx="790">0.0052476599706162749</cx:pt>
          <cx:pt idx="791">0.00069598885570083997</cx:pt>
          <cx:pt idx="792">-4.6057671522877001e-05</cx:pt>
          <cx:pt idx="793">0.0032632358691296248</cx:pt>
          <cx:pt idx="794">0.0041135091779092251</cx:pt>
          <cx:pt idx="795">-3.5114010751429752e-05</cx:pt>
          <cx:pt idx="796">0.0028740142975221998</cx:pt>
          <cx:pt idx="797">0.0034416651403088999</cx:pt>
          <cx:pt idx="798">0.0080861483592932493</cx:pt>
          <cx:pt idx="799">0.0047234090570620248</cx:pt>
          <cx:pt idx="800">0.0031879650861125</cx:pt>
          <cx:pt idx="801">0.0013236506235338799</cx:pt>
          <cx:pt idx="802">0.00079684323730903504</cx:pt>
          <cx:pt idx="803">0.00030518389966405001</cx:pt>
          <cx:pt idx="804">0.0024081333494084074</cx:pt>
          <cx:pt idx="805">0.0010406367818982601</cx:pt>
          <cx:pt idx="806">0.00051393271386027497</cx:pt>
          <cx:pt idx="807">-0.00016401710628632875</cx:pt>
          <cx:pt idx="808">-0.0002300813011595375</cx:pt>
          <cx:pt idx="809">-5.9896786364194501e-05</cx:pt>
          <cx:pt idx="810">-0.0001162508050429665</cx:pt>
          <cx:pt idx="811">0.00065539965590858003</cx:pt>
          <cx:pt idx="812">0.00086001342332467747</cx:pt>
          <cx:pt idx="813">0.00030128096452067249</cx:pt>
          <cx:pt idx="814">0.00082760572067064255</cx:pt>
          <cx:pt idx="815">0.0032167994303653998</cx:pt>
          <cx:pt idx="816">0.0017170996245400776</cx:pt>
          <cx:pt idx="817">0.0065082184994938253</cx:pt>
          <cx:pt idx="818">0.0048825227166529751</cx:pt>
          <cx:pt idx="819">0.00302602751809065</cx:pt>
          <cx:pt idx="820">0.0045833758894024751</cx:pt>
          <cx:pt idx="821">0.0047406782645041997</cx:pt>
          <cx:pt idx="822">0.0040854123482511502</cx:pt>
          <cx:pt idx="823">0.0049926837157309749</cx:pt>
          <cx:pt idx="824">0.0047713888883159248</cx:pt>
          <cx:pt idx="825">0.0060043202132905498</cx:pt>
          <cx:pt idx="826">0.0039208227978532999</cx:pt>
          <cx:pt idx="827">0.0055167295378369501</cx:pt>
          <cx:pt idx="828">0.002575055619722925</cx:pt>
          <cx:pt idx="829">-0.0003250877438717525</cx:pt>
          <cx:pt idx="830">-0.00190169219554282</cx:pt>
          <cx:pt idx="831">0.00020034623177623474</cx:pt>
          <cx:pt idx="832">0.0017176639862056975</cx:pt>
          <cx:pt idx="833">0.0017714448104007301</cx:pt>
          <cx:pt idx="834">0.00034239245380470747</cx:pt>
          <cx:pt idx="835">9.314711816443575e-05</cx:pt>
          <cx:pt idx="836">6.7105911844140751e-05</cx:pt>
          <cx:pt idx="837">5.2726005132587751e-05</cx:pt>
          <cx:pt idx="838">0.00025013456607894002</cx:pt>
          <cx:pt idx="839">0.00030411980849806499</cx:pt>
          <cx:pt idx="840">0.0012963759704676301</cx:pt>
          <cx:pt idx="841">0.00073297568233073745</cx:pt>
          <cx:pt idx="842">0.00056497421156036253</cx:pt>
          <cx:pt idx="843">0.003691051937994775</cx:pt>
          <cx:pt idx="844">0.00077602982703278245</cx:pt>
          <cx:pt idx="845">0.0021229837913001874</cx:pt>
          <cx:pt idx="846">0.0024031710329547951</cx:pt>
          <cx:pt idx="847">0.003704048094301725</cx:pt>
          <cx:pt idx="848">0.0030294577635230002</cx:pt>
          <cx:pt idx="849">0.0051730175189152504</cx:pt>
          <cx:pt idx="850">0.0039588398258619496</cx:pt>
          <cx:pt idx="851">0.0053958329044576248</cx:pt>
          <cx:pt idx="852">0.003188216122147675</cx:pt>
          <cx:pt idx="853">0.003389569942267225</cx:pt>
          <cx:pt idx="854">0.0028895039220095502</cx:pt>
          <cx:pt idx="855">0.0014635967920007026</cx:pt>
          <cx:pt idx="856">-6.0320553615801502e-05</cx:pt>
          <cx:pt idx="857">0.00060379900768052996</cx:pt>
          <cx:pt idx="858">-0.0011523670705358275</cx:pt>
          <cx:pt idx="859">0.0018752135096346751</cx:pt>
          <cx:pt idx="860">0.0028914012271559751</cx:pt>
          <cx:pt idx="861">0.0010277773747154851</cx:pt>
          <cx:pt idx="862">0.00053252124411228496</cx:pt>
          <cx:pt idx="863">0.00039453392403342749</cx:pt>
          <cx:pt idx="864">4.7663164700727002e-05</cx:pt>
          <cx:pt idx="865">-1.7458042676117876e-05</cx:pt>
          <cx:pt idx="866">0.00012320007055189374</cx:pt>
          <cx:pt idx="867">0.00061266231467886503</cx:pt>
          <cx:pt idx="868">0.00090112994795528</cx:pt>
          <cx:pt idx="869">0.00096488036049963003</cx:pt>
          <cx:pt idx="870">0.0010094893754968924</cx:pt>
          <cx:pt idx="871">0.0026322666298376749</cx:pt>
          <cx:pt idx="872">0.0015203159748272074</cx:pt>
          <cx:pt idx="873">0.0022484428093724426</cx:pt>
          <cx:pt idx="874">0.0039965373014450249</cx:pt>
          <cx:pt idx="875">0.00082282322139198502</cx:pt>
          <cx:pt idx="876">-0.0014295771658989075</cx:pt>
          <cx:pt idx="877">-0.0012056347059936324</cx:pt>
          <cx:pt idx="878">-0.00038203673818956502</cx:pt>
          <cx:pt idx="879">0.0037403274665291498</cx:pt>
          <cx:pt idx="880">0.00070091070468466003</cx:pt>
          <cx:pt idx="881">0.0035667959469614001</cx:pt>
          <cx:pt idx="882">-0.0013120739604459951</cx:pt>
          <cx:pt idx="883">0.00031794248997712001</cx:pt>
          <cx:pt idx="884">0.0008132463717916875</cx:pt>
          <cx:pt idx="885">1.9941790730125499e-05</cx:pt>
          <cx:pt idx="886">-0.0011799364666944276</cx:pt>
          <cx:pt idx="887">0.00075407791315153998</cx:pt>
          <cx:pt idx="888">-0.00059054363314796495</cx:pt>
          <cx:pt idx="889">0.0030709844585824751</cx:pt>
          <cx:pt idx="890">0.0052476599706162749</cx:pt>
          <cx:pt idx="891">0.00069598885570083997</cx:pt>
          <cx:pt idx="892">-4.6057671522877001e-05</cx:pt>
          <cx:pt idx="893">0.0032632358691296248</cx:pt>
          <cx:pt idx="894">0.0041135091779092251</cx:pt>
          <cx:pt idx="895">-3.5114010751429752e-05</cx:pt>
          <cx:pt idx="896">0.0028740142975221998</cx:pt>
          <cx:pt idx="897">0.0034416651403088999</cx:pt>
          <cx:pt idx="898">0.0080861483592932493</cx:pt>
          <cx:pt idx="899">0.0047234090570620248</cx:pt>
          <cx:pt idx="900">0.0031879650861125</cx:pt>
          <cx:pt idx="901">0.0013236506235338799</cx:pt>
          <cx:pt idx="902">0.00079684323730903504</cx:pt>
          <cx:pt idx="903">0.00030518389966405001</cx:pt>
          <cx:pt idx="904">0.0024081333494084074</cx:pt>
          <cx:pt idx="905">0.0010406367818982601</cx:pt>
          <cx:pt idx="906">0.00051393271386027497</cx:pt>
          <cx:pt idx="907">-0.00016401710628632875</cx:pt>
          <cx:pt idx="908">-0.0002300813011595375</cx:pt>
          <cx:pt idx="909">-5.9896786364194501e-05</cx:pt>
          <cx:pt idx="910">-0.0001162508050429665</cx:pt>
          <cx:pt idx="911">0.00065539965590858003</cx:pt>
          <cx:pt idx="912">0.00086001342332467747</cx:pt>
          <cx:pt idx="913">0.00030128096452067249</cx:pt>
          <cx:pt idx="914">0.00082760572067064255</cx:pt>
          <cx:pt idx="915">0.0032167994303653998</cx:pt>
          <cx:pt idx="916">0.0017170996245400776</cx:pt>
          <cx:pt idx="917">0.0065082184994938253</cx:pt>
          <cx:pt idx="918">0.0048825227166529751</cx:pt>
          <cx:pt idx="919">0.00302602751809065</cx:pt>
          <cx:pt idx="920">0.0045833758894024751</cx:pt>
          <cx:pt idx="921">0.0047406782645041997</cx:pt>
          <cx:pt idx="922">0.0040854123482511502</cx:pt>
          <cx:pt idx="923">0.0049926837157309749</cx:pt>
          <cx:pt idx="924">0.0047713888883159248</cx:pt>
          <cx:pt idx="925">0.0060043202132905498</cx:pt>
          <cx:pt idx="926">0.0039208227978532999</cx:pt>
          <cx:pt idx="927">0.0055167295378369501</cx:pt>
          <cx:pt idx="928">0.002575055619722925</cx:pt>
          <cx:pt idx="929">-0.0003250877438717525</cx:pt>
          <cx:pt idx="930">-0.00190169219554282</cx:pt>
          <cx:pt idx="931">0.00020034623177623474</cx:pt>
          <cx:pt idx="932">0.0017176639862056975</cx:pt>
          <cx:pt idx="933">0.0017714448104007301</cx:pt>
          <cx:pt idx="934">0.00034239245380470747</cx:pt>
          <cx:pt idx="935">9.314711816443575e-05</cx:pt>
          <cx:pt idx="936">6.7105911844140751e-05</cx:pt>
          <cx:pt idx="937">5.2726005132587751e-05</cx:pt>
          <cx:pt idx="938">0.00025013456607894002</cx:pt>
          <cx:pt idx="939">0.00030411980849806499</cx:pt>
          <cx:pt idx="940">0.0012963759704676301</cx:pt>
          <cx:pt idx="941">0.00073297568233073745</cx:pt>
          <cx:pt idx="942">0.00056497421156036253</cx:pt>
          <cx:pt idx="943">0.003691051937994775</cx:pt>
          <cx:pt idx="944">0.00077602982703278245</cx:pt>
          <cx:pt idx="945">0.0021229837913001874</cx:pt>
          <cx:pt idx="946">0.0024031710329547951</cx:pt>
          <cx:pt idx="947">0.003704048094301725</cx:pt>
          <cx:pt idx="948">0.0030294577635230002</cx:pt>
          <cx:pt idx="949">0.0051730175189152504</cx:pt>
          <cx:pt idx="950">0.0039588398258619496</cx:pt>
          <cx:pt idx="951">0.0053958329044576248</cx:pt>
          <cx:pt idx="952">0.003188216122147675</cx:pt>
          <cx:pt idx="953">0.003389569942267225</cx:pt>
          <cx:pt idx="954">0.0028895039220095502</cx:pt>
          <cx:pt idx="955">0.0014635967920007026</cx:pt>
          <cx:pt idx="956">-6.0320553615801502e-05</cx:pt>
          <cx:pt idx="957">0.00060379900768052996</cx:pt>
          <cx:pt idx="958">-0.0011523670705358275</cx:pt>
          <cx:pt idx="959">0.0018752135096346751</cx:pt>
          <cx:pt idx="960">0.0028914012271559751</cx:pt>
          <cx:pt idx="961">0.0010277773747154851</cx:pt>
          <cx:pt idx="962">0.00053252124411228496</cx:pt>
          <cx:pt idx="963">0.00039453392403342749</cx:pt>
          <cx:pt idx="964">4.7663164700727002e-05</cx:pt>
          <cx:pt idx="965">-1.7458042676117876e-05</cx:pt>
          <cx:pt idx="966">0.00012320007055189374</cx:pt>
          <cx:pt idx="967">0.00061266231467886503</cx:pt>
          <cx:pt idx="968">0.00090112994795528</cx:pt>
          <cx:pt idx="969">0.00096488036049963003</cx:pt>
          <cx:pt idx="970">0.0010094893754968924</cx:pt>
          <cx:pt idx="971">0.0026322666298376749</cx:pt>
          <cx:pt idx="972">0.0015203159748272074</cx:pt>
          <cx:pt idx="973">0.0022484428093724426</cx:pt>
          <cx:pt idx="974">0.0039965373014450249</cx:pt>
          <cx:pt idx="975">0.00082282322139198502</cx:pt>
          <cx:pt idx="976">-0.0014295771658989075</cx:pt>
          <cx:pt idx="977">-0.0012056347059936324</cx:pt>
          <cx:pt idx="978">-0.00038203673818956502</cx:pt>
          <cx:pt idx="979">0.0037403274665291498</cx:pt>
          <cx:pt idx="980">0.00070091070468466003</cx:pt>
          <cx:pt idx="981">0.0035667959469614001</cx:pt>
          <cx:pt idx="982">-0.0013120739604459951</cx:pt>
          <cx:pt idx="983">0.00031794248997712001</cx:pt>
          <cx:pt idx="984">0.0008132463717916875</cx:pt>
          <cx:pt idx="985">1.9941790730125499e-05</cx:pt>
          <cx:pt idx="986">-0.0011799364666944276</cx:pt>
          <cx:pt idx="987">0.00075407791315153998</cx:pt>
          <cx:pt idx="988">-0.00059054363314796495</cx:pt>
          <cx:pt idx="989">0.0030709844585824751</cx:pt>
          <cx:pt idx="990">0.0052476599706162749</cx:pt>
          <cx:pt idx="991">0.00069598885570083997</cx:pt>
          <cx:pt idx="992">-4.6057671522877001e-05</cx:pt>
          <cx:pt idx="993">0.0032632358691296248</cx:pt>
          <cx:pt idx="994">0.0041135091779092251</cx:pt>
          <cx:pt idx="995">-3.5114010751429752e-05</cx:pt>
          <cx:pt idx="996">0.0028740142975221998</cx:pt>
          <cx:pt idx="997">0.0034416651403088999</cx:pt>
          <cx:pt idx="998">0.0080861483592932493</cx:pt>
          <cx:pt idx="999">0.0047234090570620248</cx:pt>
          <cx:pt idx="1000">0.0031879650861125</cx:pt>
          <cx:pt idx="1001">0.0013236506235338799</cx:pt>
          <cx:pt idx="1002">0.00079684323730903504</cx:pt>
          <cx:pt idx="1003">0.00030518389966405001</cx:pt>
          <cx:pt idx="1004">0.0024081333494084074</cx:pt>
          <cx:pt idx="1005">0.0010406367818982601</cx:pt>
          <cx:pt idx="1006">0.00051393271386027497</cx:pt>
          <cx:pt idx="1007">-0.00016401710628632875</cx:pt>
          <cx:pt idx="1008">-0.0002300813011595375</cx:pt>
          <cx:pt idx="1009">-5.9896786364194501e-05</cx:pt>
          <cx:pt idx="1010">-0.0001162508050429665</cx:pt>
          <cx:pt idx="1011">0.00065539965590858003</cx:pt>
          <cx:pt idx="1012">0.00086001342332467747</cx:pt>
          <cx:pt idx="1013">0.00030128096452067249</cx:pt>
          <cx:pt idx="1014">0.00082760572067064255</cx:pt>
          <cx:pt idx="1015">0.0032167994303653998</cx:pt>
          <cx:pt idx="1016">0.0017170996245400776</cx:pt>
          <cx:pt idx="1017">0.0065082184994938253</cx:pt>
          <cx:pt idx="1018">0.0048825227166529751</cx:pt>
          <cx:pt idx="1019">0.00302602751809065</cx:pt>
          <cx:pt idx="1020">0.0045833758894024751</cx:pt>
          <cx:pt idx="1021">0.0047406782645041997</cx:pt>
          <cx:pt idx="1022">0.0040854123482511502</cx:pt>
          <cx:pt idx="1023">0.0049926837157309749</cx:pt>
          <cx:pt idx="1024">0.0047713888883159248</cx:pt>
          <cx:pt idx="1025">0.0060043202132905498</cx:pt>
          <cx:pt idx="1026">0.0039208227978532999</cx:pt>
          <cx:pt idx="1027">0.0055167295378369501</cx:pt>
          <cx:pt idx="1028">0.002575055619722925</cx:pt>
          <cx:pt idx="1029">-0.0003250877438717525</cx:pt>
          <cx:pt idx="1030">-0.00190169219554282</cx:pt>
          <cx:pt idx="1031">0.00020034623177623474</cx:pt>
          <cx:pt idx="1032">0.0017176639862056975</cx:pt>
          <cx:pt idx="1033">0.0017714448104007301</cx:pt>
          <cx:pt idx="1034">0.00034239245380470747</cx:pt>
          <cx:pt idx="1035">9.314711816443575e-05</cx:pt>
          <cx:pt idx="1036">6.7105911844140751e-05</cx:pt>
          <cx:pt idx="1037">5.2726005132587751e-05</cx:pt>
          <cx:pt idx="1038">0.00025013456607894002</cx:pt>
          <cx:pt idx="1039">0.00030411980849806499</cx:pt>
          <cx:pt idx="1040">0.0012963759704676301</cx:pt>
          <cx:pt idx="1041">0.00073297568233073745</cx:pt>
          <cx:pt idx="1042">0.00056497421156036253</cx:pt>
          <cx:pt idx="1043">0.003691051937994775</cx:pt>
          <cx:pt idx="1044">0.00077602982703278245</cx:pt>
          <cx:pt idx="1045">0.0021229837913001874</cx:pt>
          <cx:pt idx="1046">0.0024031710329547951</cx:pt>
          <cx:pt idx="1047">0.003704048094301725</cx:pt>
          <cx:pt idx="1048">0.0030294577635230002</cx:pt>
          <cx:pt idx="1049">0.0051730175189152504</cx:pt>
          <cx:pt idx="1050">0.0039588398258619496</cx:pt>
          <cx:pt idx="1051">0.0053958329044576248</cx:pt>
          <cx:pt idx="1052">0.003188216122147675</cx:pt>
          <cx:pt idx="1053">0.003389569942267225</cx:pt>
          <cx:pt idx="1054">0.0028895039220095502</cx:pt>
          <cx:pt idx="1055">0.0014635967920007026</cx:pt>
          <cx:pt idx="1056">-6.0320553615801502e-05</cx:pt>
          <cx:pt idx="1057">0.00060379900768052996</cx:pt>
          <cx:pt idx="1058">-0.0011523670705358275</cx:pt>
          <cx:pt idx="1059">0.0018752135096346751</cx:pt>
          <cx:pt idx="1060">0.0028914012271559751</cx:pt>
          <cx:pt idx="1061">0.0010277773747154851</cx:pt>
          <cx:pt idx="1062">0.00053252124411228496</cx:pt>
          <cx:pt idx="1063">0.00039453392403342749</cx:pt>
          <cx:pt idx="1064">4.7663164700727002e-05</cx:pt>
          <cx:pt idx="1065">-1.7458042676117876e-05</cx:pt>
          <cx:pt idx="1066">0.00012320007055189374</cx:pt>
          <cx:pt idx="1067">0.00061266231467886503</cx:pt>
          <cx:pt idx="1068">0.00090112994795528</cx:pt>
          <cx:pt idx="1069">0.00096488036049963003</cx:pt>
          <cx:pt idx="1070">0.0010094893754968924</cx:pt>
          <cx:pt idx="1071">0.0026322666298376749</cx:pt>
          <cx:pt idx="1072">0.0015203159748272074</cx:pt>
          <cx:pt idx="1073">0.0022484428093724426</cx:pt>
          <cx:pt idx="1074">0.0039965373014450249</cx:pt>
          <cx:pt idx="1075">0.00082282322139198502</cx:pt>
          <cx:pt idx="1076">-0.0014295771658989075</cx:pt>
          <cx:pt idx="1077">-0.0012056347059936324</cx:pt>
          <cx:pt idx="1078">-0.00038203673818956502</cx:pt>
          <cx:pt idx="1079">0.0037403274665291498</cx:pt>
          <cx:pt idx="1080">0.00070091070468466003</cx:pt>
          <cx:pt idx="1081">0.0035667959469614001</cx:pt>
          <cx:pt idx="1082">-0.0013120739604459951</cx:pt>
          <cx:pt idx="1083">0.00031794248997712001</cx:pt>
        </cx:lvl>
      </cx:numDim>
    </cx:data>
    <cx:data id="56">
      <cx:numDim type="val">
        <cx:f>Sheet2!$BE$1:$BE$1084</cx:f>
        <cx:lvl ptCount="1084" formatCode="G/通用格式">
          <cx:pt idx="0">-0.00059408751858951105</cx:pt>
          <cx:pt idx="1">0.00022615478446108201</cx:pt>
          <cx:pt idx="2">-0.000299815913972757</cx:pt>
          <cx:pt idx="3">0.00017601751990476601</cx:pt>
          <cx:pt idx="4">-1.0167411634841601e-05</cx:pt>
          <cx:pt idx="5">4.8330681851461103e-05</cx:pt>
          <cx:pt idx="6">0.00021790325475345699</cx:pt>
          <cx:pt idx="7">-0.000211139522778438</cx:pt>
          <cx:pt idx="8">7.4093262666933001e-05</cx:pt>
          <cx:pt idx="9">5.9280105819061203e-06</cx:pt>
          <cx:pt idx="10">-0.00039975159591845098</cx:pt>
          <cx:pt idx="11">0.00058663444754668802</cx:pt>
          <cx:pt idx="12">-0.00092482657674554998</cx:pt>
          <cx:pt idx="13">-0.000144374543751228</cx:pt>
          <cx:pt idx="14">0.00013703839119012101</cx:pt>
          <cx:pt idx="15">-5.16811789010577e-05</cx:pt>
          <cx:pt idx="16">0.00064237388966526096</cx:pt>
          <cx:pt idx="17">0.000117251523221778</cx:pt>
          <cx:pt idx="18">0.00035409158998033402</cx:pt>
          <cx:pt idx="19">0.00069887121464040397</cx:pt>
          <cx:pt idx="20">-0.00029005774578412302</cx:pt>
          <cx:pt idx="21">2.9582471428715298e-05</cx:pt>
          <cx:pt idx="22">0.000414056310967216</cx:pt>
          <cx:pt idx="23">0.00053769488644486902</cx:pt>
          <cx:pt idx="24">-0.000305206431812158</cx:pt>
          <cx:pt idx="25">0.00097079228367130395</cx:pt>
          <cx:pt idx="26">0.000126323773322784</cx:pt>
          <cx:pt idx="27">0.00063727515478073703</cx:pt>
          <cx:pt idx="28">0.00047199892794831102</cx:pt>
          <cx:pt idx="29">-0.00012861242599904001</cx:pt>
          <cx:pt idx="30">0.00041848384421017701</cx:pt>
          <cx:pt idx="31">9.8303041861675392e-06</cx:pt>
          <cx:pt idx="32">0.000524365540781479</cx:pt>
          <cx:pt idx="33">0.000119582437483519</cx:pt>
          <cx:pt idx="34">-0.00291477205781247</cx:pt>
          <cx:pt idx="35">-0.0067660532736568196</cx:pt>
          <cx:pt idx="36">-0.0054505904164506803</cx:pt>
          <cx:pt idx="37">-0.0024221549305932801</cx:pt>
          <cx:pt idx="38">-0.0023156078629021199</cx:pt>
          <cx:pt idx="39">-0.0027193272255409602</cx:pt>
          <cx:pt idx="40">-0.0057565352332551003</cx:pt>
          <cx:pt idx="41">-0.00188750812942388</cx:pt>
          <cx:pt idx="42">-0.00046426461639666102</cx:pt>
          <cx:pt idx="43">-0.0038108328992177902</cx:pt>
          <cx:pt idx="44">-0.0018460551443736299</cx:pt>
          <cx:pt idx="45">-0.0039493235692495401</cx:pt>
          <cx:pt idx="46">-0.0025652872226597698</cx:pt>
          <cx:pt idx="47">-0.0030967398396409</cx:pt>
          <cx:pt idx="48">-0.0026992560457649098</cx:pt>
          <cx:pt idx="49">-0.0014999353196136201</cx:pt>
          <cx:pt idx="50">-0.00089481580391295105</cx:pt>
          <cx:pt idx="51">-0.00127788317082785</cx:pt>
          <cx:pt idx="52">0.000140393843329065</cx:pt>
          <cx:pt idx="53">0.0001397304911698</cx:pt>
          <cx:pt idx="54">0.0009944797668872071</cx:pt>
          <cx:pt idx="55">0.00015655418958367999</cx:pt>
          <cx:pt idx="56">-0.00066124007593394002</cx:pt>
          <cx:pt idx="57">-0.00071672594551625002</cx:pt>
          <cx:pt idx="58">-0.000240552540981842</cx:pt>
          <cx:pt idx="59">-0.00021220140997169499</cx:pt>
          <cx:pt idx="60">-0.00049159550671400599</cx:pt>
          <cx:pt idx="61">0.00077445649224134195</cx:pt>
          <cx:pt idx="62">-0.0024091874349732</cx:pt>
          <cx:pt idx="63">-0.0103070227095241</cx:pt>
          <cx:pt idx="64">-0.0113988892791812</cx:pt>
          <cx:pt idx="65">-0.0098293071002647607</cx:pt>
          <cx:pt idx="66">-0.023664616285165401</cx:pt>
          <cx:pt idx="67">-0.028092824747249098</cx:pt>
          <cx:pt idx="68">-0.025646130430695101</cx:pt>
          <cx:pt idx="69">-0.0271745553696397</cx:pt>
          <cx:pt idx="70">-0.0144040579760109</cx:pt>
          <cx:pt idx="71">-0.016122728243608501</cx:pt>
          <cx:pt idx="72">-0.0142486076826697</cx:pt>
          <cx:pt idx="73">-0.014026354239109501</cx:pt>
          <cx:pt idx="74">-0.0236422089354562</cx:pt>
          <cx:pt idx="75">-0.011450726460221701</cx:pt>
          <cx:pt idx="76">-0.0053914476483606201</cx:pt>
          <cx:pt idx="77">-0.0047657248662746803</cx:pt>
          <cx:pt idx="78">-0.0047538836557401301</cx:pt>
          <cx:pt idx="79">-0.00253233618413905</cx:pt>
          <cx:pt idx="80">-0.00034978504582369502</cx:pt>
          <cx:pt idx="81">-0.00041060262849976301</cx:pt>
          <cx:pt idx="82">0.00054679777806264905</cx:pt>
          <cx:pt idx="83">-0.00041976637630801499</cx:pt>
          <cx:pt idx="84">0.00057253495650816096</cx:pt>
          <cx:pt idx="85">-0.00019978909094900901</cx:pt>
          <cx:pt idx="86">-0.00111170455390354</cx:pt>
          <cx:pt idx="87">-0.0021212491964055199</cx:pt>
          <cx:pt idx="88">-0.0010029606741960499</cx:pt>
          <cx:pt idx="89">-0.00127277574486811</cx:pt>
          <cx:pt idx="90">-0.0097380518355256306</cx:pt>
          <cx:pt idx="91">-0.016095678744969099</cx:pt>
          <cx:pt idx="92">-0.0226977132777085</cx:pt>
          <cx:pt idx="93">-0.028189995436238999</cx:pt>
          <cx:pt idx="94">-0.034100984126393702</cx:pt>
          <cx:pt idx="95">-0.0292193635273915</cx:pt>
          <cx:pt idx="96">-0.042709323499440503</cx:pt>
          <cx:pt idx="97">-0.059295690789416898</cx:pt>
          <cx:pt idx="98">-0.035178963596303299</cx:pt>
          <cx:pt idx="99">-0.0059535513005676303</cx:pt>
          <cx:pt idx="100">-0.0067277476191297501</cx:pt>
          <cx:pt idx="101">-0.0127516507915668</cx:pt>
          <cx:pt idx="102">-0.0124042295528229</cx:pt>
          <cx:pt idx="103">-0.0060561493712480603</cx:pt>
          <cx:pt idx="104">-0.0103281193598155</cx:pt>
          <cx:pt idx="105">-0.00016338871729851899</cx:pt>
          <cx:pt idx="106">0.00079842238040767597</cx:pt>
          <cx:pt idx="107">-0.0022221015468940702</cx:pt>
          <cx:pt idx="108">0.00065747385337343496</cx:pt>
          <cx:pt idx="109">-4.4642774676256198e-05</cx:pt>
          <cx:pt idx="110">-5.6248212764056997e-05</cx:pt>
          <cx:pt idx="111">-0.00032950619868500999</cx:pt>
          <cx:pt idx="112">-0.00055730300086969601</cx:pt>
          <cx:pt idx="113">-0.00046204047753624599</cx:pt>
          <cx:pt idx="114">0.000357927868368104</cx:pt>
          <cx:pt idx="115">-0.00019805227304651399</cx:pt>
          <cx:pt idx="116">0.00062809123743668099</cx:pt>
          <cx:pt idx="117">-0.015568294610242899</cx:pt>
          <cx:pt idx="118">-0.027645758800630998</cx:pt>
          <cx:pt idx="119">-0.023033601934875001</cx:pt>
          <cx:pt idx="120">-0.034593952295425501</cx:pt>
          <cx:pt idx="121">-0.045474105776818</cx:pt>
          <cx:pt idx="122">-0.041263341598261997</cx:pt>
          <cx:pt idx="123">-0.029309036789505201</cx:pt>
          <cx:pt idx="124">-0.037446127695703803</cx:pt>
          <cx:pt idx="125">-0.036308062594621</cx:pt>
          <cx:pt idx="126">-0.039673460591460402</cx:pt>
          <cx:pt idx="127">-0.0024007419890747202</cx:pt>
          <cx:pt idx="128">-0.015750700340212202</cx:pt>
          <cx:pt idx="129">-0.022924360731799098</cx:pt>
          <cx:pt idx="130">-0.0157683515894084</cx:pt>
          <cx:pt idx="131">-0.032336863798940602</cx:pt>
          <cx:pt idx="132">-0.020074880942047499</cx:pt>
          <cx:pt idx="133">-0.0025030014208381902</cx:pt>
          <cx:pt idx="134">0.00346402309942996</cx:pt>
          <cx:pt idx="135">0.00670860700944947</cx:pt>
          <cx:pt idx="136">0.00768847611054649</cx:pt>
          <cx:pt idx="137">0.00024233085428049199</cx:pt>
          <cx:pt idx="138">-0.00091619965017889404</cx:pt>
          <cx:pt idx="139">-0.00077654706524657902</cx:pt>
          <cx:pt idx="140">-0.00042597430348410701</cx:pt>
          <cx:pt idx="141">-0.00037512476456288897</cx:pt>
          <cx:pt idx="142">-0.000132697009926582</cx:pt>
          <cx:pt idx="143">-0.00124046289895114</cx:pt>
          <cx:pt idx="144">-0.00699433845590195</cx:pt>
          <cx:pt idx="145">-0.017628899460207199</cx:pt>
          <cx:pt idx="146">-0.025281498964540901</cx:pt>
          <cx:pt idx="147">-0.023568246067174</cx:pt>
          <cx:pt idx="148">-0.034458999575919899</cx:pt>
          <cx:pt idx="149">-0.030922990140524801</cx:pt>
          <cx:pt idx="150">-0.0242272582469138</cx:pt>
          <cx:pt idx="151">0.016713093809061198</cx:pt>
          <cx:pt idx="152">0.0058485523833167697</cx:pt>
          <cx:pt idx="153">-0.0054610235884248398</cx:pt>
          <cx:pt idx="154">-0.029874232613909799</cx:pt>
          <cx:pt idx="155">-0.041587009822741799</cx:pt>
          <cx:pt idx="156">-0.055704244942530602</cx:pt>
          <cx:pt idx="157">-0.038818352491195598</cx:pt>
          <cx:pt idx="158">-0.0053875203058528004</cx:pt>
          <cx:pt idx="159">-0.042824491959641199</cx:pt>
          <cx:pt idx="160">-0.018867551634384201</cx:pt>
          <cx:pt idx="161">-0.031358466742774101</cx:pt>
          <cx:pt idx="162">-0.022261222214536299</cx:pt>
          <cx:pt idx="163">-0.0012553018415115799</cx:pt>
          <cx:pt idx="164">0.000323559370440713</cx:pt>
          <cx:pt idx="165">-0.00855450876964098</cx:pt>
          <cx:pt idx="166">-0.00138432691747526</cx:pt>
          <cx:pt idx="167">-0.0013831059169120399</cx:pt>
          <cx:pt idx="168">0.000297413553626299</cx:pt>
          <cx:pt idx="169">0.00030969066488291202</cx:pt>
          <cx:pt idx="170">0.0032671885254431901</cx:pt>
          <cx:pt idx="171">0.0020956594224538498</cx:pt>
          <cx:pt idx="172">-0.0094235409724562798</cx:pt>
          <cx:pt idx="173">-0.0070712480398310304</cx:pt>
          <cx:pt idx="174">0.020015456903061099</cx:pt>
          <cx:pt idx="175">8.08493707911414e-05</cx:pt>
          <cx:pt idx="176">-0.017597444980208401</cx:pt>
          <cx:pt idx="177">0.0125518521562726</cx:pt>
          <cx:pt idx="178">0.0136041941756549</cx:pt>
          <cx:pt idx="179">-0.0029530767845257801</cx:pt>
          <cx:pt idx="180">-0.0064609085708650102</cx:pt>
          <cx:pt idx="181">-0.050720353822761501</cx:pt>
          <cx:pt idx="182">-0.0266023279246385</cx:pt>
          <cx:pt idx="183">0.0058902125418176703</cx:pt>
          <cx:pt idx="184">-0.0041401782337310497</cx:pt>
          <cx:pt idx="185">0.010719625264967701</cx:pt>
          <cx:pt idx="186">0.027321933761515801</cx:pt>
          <cx:pt idx="187">-0.0060446939406167402</cx:pt>
          <cx:pt idx="188">-0.0196462837776957</cx:pt>
          <cx:pt idx="189">-0.019596079118371901</cx:pt>
          <cx:pt idx="190">-0.021847585224369099</cx:pt>
          <cx:pt idx="191">0.0071085046160407998</cx:pt>
          <cx:pt idx="192">-0.00042519522116528499</cx:pt>
          <cx:pt idx="193">-0.0167867024258305</cx:pt>
          <cx:pt idx="194">-0.00031129555050204798</cx:pt>
          <cx:pt idx="195">0.00014636527395811899</cx:pt>
          <cx:pt idx="196">7.2781840666558699e-06</cx:pt>
          <cx:pt idx="197">-0.00054026427482689295</cx:pt>
          <cx:pt idx="198">0.0111288462556816</cx:pt>
          <cx:pt idx="199">0.0025784019599903252</cx:pt>
          <cx:pt idx="200">-0.00016591876261601274</cx:pt>
          <cx:pt idx="201">0.00063419633759528252</cx:pt>
          <cx:pt idx="202">0.0100895447089961</cx:pt>
          <cx:pt idx="203">0.0053383497898669497</cx:pt>
          <cx:pt idx="204">0.0072020943176359003</cx:pt>
          <cx:pt idx="205">0.0042287281373881496</cx:pt>
          <cx:pt idx="206">-0.000453518560331215</cx:pt>
          <cx:pt idx="207">0.004359896781554325</cx:pt>
          <cx:pt idx="208">-2.1599517434667776e-05</cx:pt>
          <cx:pt idx="209">0.0028049315575449998</cx:pt>
          <cx:pt idx="210">0.0012890684987449926</cx:pt>
          <cx:pt idx="211">-0.0025050228699039249</cx:pt>
          <cx:pt idx="212">-0.0019142940028283274</cx:pt>
          <cx:pt idx="213">0.0087959371691269748</cx:pt>
          <cx:pt idx="214">-0.0008808274096572075</cx:pt>
          <cx:pt idx="215">0.0067752774497968253</cx:pt>
          <cx:pt idx="216">-0.0015301509681539176</cx:pt>
          <cx:pt idx="217">-0.011241561619713274</cx:pt>
          <cx:pt idx="218">-0.0056103401159290998</cx:pt>
          <cx:pt idx="219">0.0034616983843610998</cx:pt>
          <cx:pt idx="220">-0.002787630199546275</cx:pt>
          <cx:pt idx="221">-0.0088165373916332754</cx:pt>
          <cx:pt idx="222">-0.00074893623435788505</cx:pt>
          <cx:pt idx="223">0.00029876184004286999</cx:pt>
          <cx:pt idx="224">-0.0003770027220708625</cx:pt>
          <cx:pt idx="225">-9.7620048785816496e-05</cx:pt>
          <cx:pt idx="226">0.0015815891922810975</cx:pt>
          <cx:pt idx="227">0.0033206030481036748</cx:pt>
          <cx:pt idx="228">0.0012466878410685926</cx:pt>
          <cx:pt idx="229">0.0035564206276533501</cx:pt>
          <cx:pt idx="230">0.0049566244316727502</cx:pt>
          <cx:pt idx="231">-0.00041052319223635247</cx:pt>
          <cx:pt idx="232">0.0091560673375455752</cx:pt>
          <cx:pt idx="233">0.0010964692704604601</cx:pt>
          <cx:pt idx="234">-0.001723513195074865</cx:pt>
          <cx:pt idx="235">0.014987157900667574</cx:pt>
          <cx:pt idx="236">0.0060445100471530752</cx:pt>
          <cx:pt idx="237">0.001694515502711055</cx:pt>
          <cx:pt idx="238">0.0039553851657208004</cx:pt>
          <cx:pt idx="239">0.00033312807243316502</cx:pt>
          <cx:pt idx="240">-0.0037489984307702501</cx:pt>
          <cx:pt idx="241">-0.0079468390899374505</cx:pt>
          <cx:pt idx="242">0.0045691784319026752</cx:pt>
          <cx:pt idx="243">0.0074495986391562253</cx:pt>
          <cx:pt idx="244">0.0016995617350598199</cx:pt>
          <cx:pt idx="245">-0.003363274787119125</cx:pt>
          <cx:pt idx="246">-0.00390794483136595</cx:pt>
          <cx:pt idx="247">-0.0066762037667912749</cx:pt>
          <cx:pt idx="248">-0.00033507046516884499</cx:pt>
          <cx:pt idx="249">-0.0047837941432074252</cx:pt>
          <cx:pt idx="250">-0.00065119723779654001</cx:pt>
          <cx:pt idx="251">-0.00013291090943284899</cx:pt>
          <cx:pt idx="252">-2.7934129879889748e-05</cx:pt>
          <cx:pt idx="253">8.2413954092361999e-05</cx:pt>
          <cx:pt idx="254">0.00073353382640834505</cx:pt>
          <cx:pt idx="255">0.00096852272125227002</cx:pt>
          <cx:pt idx="256">-0.001949140833107475</cx:pt>
          <cx:pt idx="257">-0.00031088654555653752</cx:pt>
          <cx:pt idx="258">0.0078355300387366496</cx:pt>
          <cx:pt idx="259">-0.011485066578853551</cx:pt>
          <cx:pt idx="260">-0.010473293153686924</cx:pt>
          <cx:pt idx="261">-0.0014390930101295775</cx:pt>
          <cx:pt idx="262">0.0044663760454687496</cx:pt>
          <cx:pt idx="263">0.014115737970153475</cx:pt>
          <cx:pt idx="264">0.020670051829658101</cx:pt>
          <cx:pt idx="265">0.016133485194313676</cx:pt>
          <cx:pt idx="266">0.0057756865568604496</cx:pt>
          <cx:pt idx="267">-0.0027773330784145252</cx:pt>
          <cx:pt idx="268">0.000112545536983472</cx:pt>
          <cx:pt idx="269">0.0085367595897620253</cx:pt>
          <cx:pt idx="270">0.023248796299439174</cx:pt>
          <cx:pt idx="271">0.0131780519058601</cx:pt>
          <cx:pt idx="272">0.0089188128431303242</cx:pt>
          <cx:pt idx="273">-0.0060044619222267498</cx:pt>
          <cx:pt idx="274">-0.012086330505037775</cx:pt>
          <cx:pt idx="275">-0.011131253679793675</cx:pt>
          <cx:pt idx="276">-0.010372034054612974</cx:pt>
          <cx:pt idx="277">-0.0022314362028812052</cx:pt>
          <cx:pt idx="278">-9.0559704558900003e-05</cx:pt>
          <cx:pt idx="279">0.0034737037542084499</cx:pt>
          <cx:pt idx="280">-4.5265244502391249e-05</cx:pt>
          <cx:pt idx="281">0.000142974615152663</cx:pt>
          <cx:pt idx="282">0.0012886748971267226</cx:pt>
          <cx:pt idx="283">0.00087393366367204996</cx:pt>
          <cx:pt idx="284">-0.0068624933549123503</cx:pt>
          <cx:pt idx="285">-0.0084200365432479992</cx:pt>
          <cx:pt idx="286">-0.0014835677303897275</cx:pt>
          <cx:pt idx="287">-0.021110395558202426</cx:pt>
          <cx:pt idx="288">-0.017425935268569299</cx:pt>
          <cx:pt idx="289">0.0090501050075554243</cx:pt>
          <cx:pt idx="290">0.0096230912241749497</cx:pt>
          <cx:pt idx="291">0.0027777654505718999</cx:pt>
          <cx:pt idx="292">0.0121545516092456</cx:pt>
          <cx:pt idx="293">0.011027254632631874</cx:pt>
          <cx:pt idx="294">-0.0025171157269726998</cx:pt>
          <cx:pt idx="295">0.0091926070398655</cx:pt>
          <cx:pt idx="296">0.01415053401939175</cx:pt>
          <cx:pt idx="297">0.0063183462730764502</cx:pt>
          <cx:pt idx="298">0.016797135218178876</cx:pt>
          <cx:pt idx="299">0.057190120847085003</cx:pt>
          <cx:pt idx="300">-0.0066771723435988597</cx:pt>
          <cx:pt idx="301">-0.078654339849024396</cx:pt>
          <cx:pt idx="302">-0.072805216368995604</cx:pt>
          <cx:pt idx="303">-0.042936772305131897</cx:pt>
          <cx:pt idx="304">-0.024457426878224199</cx:pt>
          <cx:pt idx="305">0.0107702045235202</cx:pt>
          <cx:pt idx="306">0.00135090982519677</cx:pt>
          <cx:pt idx="307">0.0029809475258083</cx:pt>
          <cx:pt idx="308">-0.00046400021205648002</cx:pt>
          <cx:pt idx="309">-7.1809864964954699e-05</cx:pt>
          <cx:pt idx="310">0.00627668770667731</cx:pt>
          <cx:pt idx="311">0.0018440063789285899</cx:pt>
          <cx:pt idx="312">-0.0224344571732835</cx:pt>
          <cx:pt idx="313">-0.016933447891086001</cx:pt>
          <cx:pt idx="314">-0.0071426520520268804</cx:pt>
          <cx:pt idx="315">-0.061208924488661297</cx:pt>
          <cx:pt idx="316">0.0060200671682010204</cx:pt>
          <cx:pt idx="317">0.072472031631104397</cx:pt>
          <cx:pt idx="318">0.054814637910358101</cx:pt>
          <cx:pt idx="319">0.040179654802290597</cx:pt>
          <cx:pt idx="320">0.015175468084873399</cx:pt>
          <cx:pt idx="321">0.0087293276048348006</cx:pt>
          <cx:pt idx="322">0.032386499063027901</cx:pt>
          <cx:pt idx="323">0.040176186234127199</cx:pt>
          <cx:pt idx="324">0.032821254843775897</cx:pt>
          <cx:pt idx="325">0.037693791777592398</cx:pt>
          <cx:pt idx="326">0.044746618007227602</cx:pt>
          <cx:pt idx="327">0.0010397160841866301</cx:pt>
          <cx:pt idx="328">-0.040355976972329698</cx:pt>
          <cx:pt idx="329">-0.035186070882633001</cx:pt>
          <cx:pt idx="330">-0.021968906505901501</cx:pt>
          <cx:pt idx="331">-0.044138983078704702</cx:pt>
          <cx:pt idx="332">-0.021891523249286601</cx:pt>
          <cx:pt idx="333">-0.0063308174550208403</cx:pt>
          <cx:pt idx="334">-0.0064807700312337103</cx:pt>
          <cx:pt idx="335">0.000158344783984424</cx:pt>
          <cx:pt idx="336">-3.29037076760045e-05</cx:pt>
          <cx:pt idx="337">0.00068686580864990197</cx:pt>
          <cx:pt idx="338">0.0040677305601899199</cx:pt>
          <cx:pt idx="339">-0.0054162363009627604</cx:pt>
          <cx:pt idx="340">-0.0040396586668138001</cx:pt>
          <cx:pt idx="341">-0.0052655515414219501</cx:pt>
          <cx:pt idx="342">-0.0074036764710405803</cx:pt>
          <cx:pt idx="343">-0.014998037683926199</cx:pt>
          <cx:pt idx="344">0.054684852642957103</cx:pt>
          <cx:pt idx="345">0.022727492755499099</cx:pt>
          <cx:pt idx="346">0.0116474703615916</cx:pt>
          <cx:pt idx="347">-0.0163659778870032</cx:pt>
          <cx:pt idx="348">-0.043788378546630501</cx:pt>
          <cx:pt idx="349">0.0078061087765278897</cx:pt>
          <cx:pt idx="350">0.029178981251122602</cx:pt>
          <cx:pt idx="351">0.076090459000113297</cx:pt>
          <cx:pt idx="352">0.0278537213233013</cx:pt>
          <cx:pt idx="353">-0.0078400986516833308</cx:pt>
          <cx:pt idx="354">0.0066283406392510704</cx:pt>
          <cx:pt idx="355">-0.042848484701788897</cx:pt>
          <cx:pt idx="356">-0.046424250065253199</cx:pt>
          <cx:pt idx="357">-0.019468603937827299</cx:pt>
          <cx:pt idx="358">-0.023363775867077</cx:pt>
          <cx:pt idx="359">-0.042861413634084897</cx:pt>
          <cx:pt idx="360">-0.038330590872236898</cx:pt>
          <cx:pt idx="361">0.00015234573275975201</cx:pt>
          <cx:pt idx="362">-0.00070268672794745297</cx:pt>
          <cx:pt idx="363">0.00175315535047863</cx:pt>
          <cx:pt idx="364">3.7618489141910703e-05</cx:pt>
          <cx:pt idx="365">-0.00043313140696630799</cx:pt>
          <cx:pt idx="366">0.00111670736096356</cx:pt>
          <cx:pt idx="367">-0.0063678807921648097</cx:pt>
          <cx:pt idx="368">0.018159013769829101</cx:pt>
          <cx:pt idx="369">-0.0086558670228304505</cx:pt>
          <cx:pt idx="370">-0.0161187325130175</cx:pt>
          <cx:pt idx="371">0.012810604510522501</cx:pt>
          <cx:pt idx="372">0.046703596936866897</cx:pt>
          <cx:pt idx="373">-0.0090252945714981905</cx:pt>
          <cx:pt idx="374">-0.0042013433664835603</cx:pt>
          <cx:pt idx="375">-0.052852283209843497</cx:pt>
          <cx:pt idx="376">-0.040896512635249002</cx:pt>
          <cx:pt idx="377">-0.0063184595002923599</cx:pt>
          <cx:pt idx="378">0.035530734206371699</cx:pt>
          <cx:pt idx="379">0.048722812369057102</cx:pt>
          <cx:pt idx="380">0.0322766618682193</cx:pt>
          <cx:pt idx="381">-0.0140257387269274</cx:pt>
          <cx:pt idx="382">-0.0431253673384542</cx:pt>
          <cx:pt idx="383">-0.0844294813187704</cx:pt>
          <cx:pt idx="384">-0.027436813866534199</cx:pt>
          <cx:pt idx="385">-0.037563528443187298</cx:pt>
          <cx:pt idx="386">-0.043085260464414597</cx:pt>
          <cx:pt idx="387">-0.047995026804146898</cx:pt>
          <cx:pt idx="388">-0.0313667785142243</cx:pt>
          <cx:pt idx="389">-0.0071162700578668598</cx:pt>
          <cx:pt idx="390">-0.0108433677949625</cx:pt>
          <cx:pt idx="391">-0.0020405592936936301</cx:pt>
          <cx:pt idx="392">0.00076242626196011004</cx:pt>
          <cx:pt idx="393">7.3781265675043099e-05</cx:pt>
          <cx:pt idx="394">0.00026414212328437802</cx:pt>
          <cx:pt idx="395">0.0055253117135745404</cx:pt>
          <cx:pt idx="396">0.021991683140134301</cx:pt>
          <cx:pt idx="397">-0.0119512219611721</cx:pt>
          <cx:pt idx="398">-0.0082693027526888306</cx:pt>
          <cx:pt idx="399">0.033673298697643898</cx:pt>
          <cx:pt idx="400">0.0019361156041074201</cx:pt>
          <cx:pt idx="401">-0.045993396754913297</cx:pt>
          <cx:pt idx="402">-0.032523921172198003</cx:pt>
          <cx:pt idx="403">-0.067443096602435498</cx:pt>
          <cx:pt idx="404">-0.083395835852215994</cx:pt>
          <cx:pt idx="405">-0.076667525548358803</cx:pt>
          <cx:pt idx="406">-0.0215359821909318</cx:pt>
          <cx:pt idx="407">0.075832796748037806</cx:pt>
          <cx:pt idx="408">0.023368741982779401</cx:pt>
          <cx:pt idx="409">-0.017413681175126601</cx:pt>
          <cx:pt idx="410">-0.0371795423295136</cx:pt>
          <cx:pt idx="411">-0.0092259339552531808</cx:pt>
          <cx:pt idx="412">0.0091121532589658206</cx:pt>
          <cx:pt idx="413">-0.0566439853756057</cx:pt>
          <cx:pt idx="414">-0.0461617122375301</cx:pt>
          <cx:pt idx="415">-0.048787325329485501</cx:pt>
          <cx:pt idx="416">-0.027185741053597601</cx:pt>
          <cx:pt idx="417">-0.0167666292139768</cx:pt>
          <cx:pt idx="418">-0.00552776318043483</cx:pt>
          <cx:pt idx="419">2.1337327674627001e-05</cx:pt>
          <cx:pt idx="420">-0.000159885302501193</cx:pt>
          <cx:pt idx="421">-0.000120924863071637</cx:pt>
          <cx:pt idx="422">-0.0015541776716064401</cx:pt>
          <cx:pt idx="423">0.0055903030519361199</cx:pt>
          <cx:pt idx="424">0.026382261818539799</cx:pt>
          <cx:pt idx="425">0.023091114565454599</cx:pt>
          <cx:pt idx="426">0.037256920724168301</cx:pt>
          <cx:pt idx="427">0.057448188780708301</cx:pt>
          <cx:pt idx="428">0.0308568255596108</cx:pt>
          <cx:pt idx="429">-0.051277866623940203</cx:pt>
          <cx:pt idx="430">-0.0143744452192712</cx:pt>
          <cx:pt idx="431">-0.035545971828924897</cx:pt>
          <cx:pt idx="432">-0.089718986087782907</cx:pt>
          <cx:pt idx="433">-0.091349026986756204</cx:pt>
          <cx:pt idx="434">-0.0072456833821659796</cx:pt>
          <cx:pt idx="435">0.070517490554576498</cx:pt>
          <cx:pt idx="436">-0.029930166948538402</cx:pt>
          <cx:pt idx="437">-0.0106065228287625</cx:pt>
          <cx:pt idx="438">0.0029055250208462101</cx:pt>
          <cx:pt idx="439">-0.0058201842819492504</cx:pt>
          <cx:pt idx="440">-0.00082867056970825398</cx:pt>
          <cx:pt idx="441">-0.0054421763825466202</cx:pt>
          <cx:pt idx="442">-0.0110528468429218</cx:pt>
          <cx:pt idx="443">-0.0152130035221738</cx:pt>
          <cx:pt idx="444">-0.032847738589321697</cx:pt>
          <cx:pt idx="445">-0.031695929939740401</cx:pt>
          <cx:pt idx="446">-0.0081083127057456697</cx:pt>
          <cx:pt idx="447">-0.0028399346488137398</cx:pt>
          <cx:pt idx="448">-8.5438377109280602e-05</cx:pt>
          <cx:pt idx="449">-5.5736648889626198e-05</cx:pt>
          <cx:pt idx="450">-0.00093318498066488002</cx:pt>
          <cx:pt idx="451">-0.0033019836015541</cx:pt>
          <cx:pt idx="452">0.0076539581789851797</cx:pt>
          <cx:pt idx="453">0.047508381886015798</cx:pt>
          <cx:pt idx="454">0.041359769713815601</cx:pt>
          <cx:pt idx="455">0.061344080170402</cx:pt>
          <cx:pt idx="456">0.073341337039733695</cx:pt>
          <cx:pt idx="457">0.0104228510521669</cx:pt>
          <cx:pt idx="458">0.030461089755408201</cx:pt>
          <cx:pt idx="459">0.0312697973873921</cx:pt>
          <cx:pt idx="460">0.038262466558966098</cx:pt>
          <cx:pt idx="461">0.038069351227858497</cx:pt>
          <cx:pt idx="462">-0.0030342102653582699</cx:pt>
          <cx:pt idx="463">0.0066443112747992797</cx:pt>
          <cx:pt idx="464">-0.093693675401977095</cx:pt>
          <cx:pt idx="465">-0.048103920983004297</cx:pt>
          <cx:pt idx="466">0.0221070824021872</cx:pt>
          <cx:pt idx="467">-0.0219482029022663</cx:pt>
          <cx:pt idx="468">0.0151129093514879</cx:pt>
          <cx:pt idx="469">-0.0034813820788132601</cx:pt>
          <cx:pt idx="470">-0.0067940556189079798</cx:pt>
          <cx:pt idx="471">-0.018186496879890501</cx:pt>
          <cx:pt idx="472">-0.050394143743253898</cx:pt>
          <cx:pt idx="473">-0.039711813798230702</cx:pt>
          <cx:pt idx="474">-0.0077866225942851202</cx:pt>
          <cx:pt idx="475">0.0013777260225647399</cx:pt>
          <cx:pt idx="476">0.00025824761751251602</cx:pt>
          <cx:pt idx="477">0.000217301473158481</cx:pt>
          <cx:pt idx="478">-0.0044407293292554597</cx:pt>
          <cx:pt idx="479">-0.0134563330239518</cx:pt>
          <cx:pt idx="480">-0.020964013020513299</cx:pt>
          <cx:pt idx="481">0.029647569716371398</cx:pt>
          <cx:pt idx="482">0.062890824615827207</cx:pt>
          <cx:pt idx="483">0.096071618140888104</cx:pt>
          <cx:pt idx="484">0.12581748985150101</cx:pt>
          <cx:pt idx="485">0.120105231821291</cx:pt>
          <cx:pt idx="486">0.14755942288979401</cx:pt>
          <cx:pt idx="487">0.12164187385641</cx:pt>
          <cx:pt idx="488">0.12426409472703499</cx:pt>
          <cx:pt idx="489">0.12948787502918899</cx:pt>
          <cx:pt idx="490">0.055713696939086101</cx:pt>
          <cx:pt idx="491">0.081574364105543196</cx:pt>
          <cx:pt idx="492">-0.0357634384542838</cx:pt>
          <cx:pt idx="493">-0.0110404814778572</cx:pt>
          <cx:pt idx="494">-0.051757961847751097</cx:pt>
          <cx:pt idx="495">-0.044174065945421503</cx:pt>
          <cx:pt idx="496">-0.021139501271573002</cx:pt>
          <cx:pt idx="497">-0.055388045720172599</cx:pt>
          <cx:pt idx="498">-0.015818007732478101</cx:pt>
          <cx:pt idx="499">-0.031958759276973898</cx:pt>
          <cx:pt idx="500">-0.057040575881139997</cx:pt>
          <cx:pt idx="501">-0.035235378614864699</cx:pt>
          <cx:pt idx="502">-0.00477651990727528</cx:pt>
          <cx:pt idx="503">-0.000785906806062863</cx:pt>
          <cx:pt idx="504">-0.00050792850419423003</cx:pt>
          <cx:pt idx="505">-5.8026702066769002e-05</cx:pt>
          <cx:pt idx="506">-0.0032811764012502698</cx:pt>
          <cx:pt idx="507">-0.026247345777193901</cx:pt>
          <cx:pt idx="508">-0.043359375897124103</cx:pt>
          <cx:pt idx="509">0.012519615097164601</cx:pt>
          <cx:pt idx="510">0.032239980831443103</cx:pt>
          <cx:pt idx="511">0.0532958851206446</cx:pt>
          <cx:pt idx="512">0.108013817959268</cx:pt>
          <cx:pt idx="513">0.10118652997456801</cx:pt>
          <cx:pt idx="514">0.092256217284824804</cx:pt>
          <cx:pt idx="515">0.13374038165629501</cx:pt>
          <cx:pt idx="516">0.10009257741456901</cx:pt>
          <cx:pt idx="517">0.078401835830400904</cx:pt>
          <cx:pt idx="518">0.035514752187012902</cx:pt>
          <cx:pt idx="519">0.0095407859529905905</cx:pt>
          <cx:pt idx="520">-0.0356066686650151</cx:pt>
          <cx:pt idx="521">0.0032403137149160498</cx:pt>
          <cx:pt idx="522">-0.047673493462478997</cx:pt>
          <cx:pt idx="523">0.0052306593391617797</cx:pt>
          <cx:pt idx="524">-0.0038100688642908999</cx:pt>
          <cx:pt idx="525">-0.032754431366644202</cx:pt>
          <cx:pt idx="526">-0.0329046076694837</cx:pt>
          <cx:pt idx="527">-0.041425440781212998</cx:pt>
          <cx:pt idx="528">-0.060763056174291098</cx:pt>
          <cx:pt idx="529">-0.028283726379589799</cx:pt>
          <cx:pt idx="530">-0.0033623677867770001</cx:pt>
          <cx:pt idx="531">8.9786621522551304e-05</cx:pt>
          <cx:pt idx="532">-0.000233104061065228</cx:pt>
          <cx:pt idx="533">-0.00079695964524530605</cx:pt>
          <cx:pt idx="534">2.34020037988808e-05</cx:pt>
          <cx:pt idx="535">-0.0264755849492565</cx:pt>
          <cx:pt idx="536">-0.0409089381555384</cx:pt>
          <cx:pt idx="537">-0.025426063501681501</cx:pt>
          <cx:pt idx="538">-0.025164239107818401</cx:pt>
          <cx:pt idx="539">-0.0150380274406724</cx:pt>
          <cx:pt idx="540">-0.0062741541669971103</cx:pt>
          <cx:pt idx="541">-0.023277821529844998</cx:pt>
          <cx:pt idx="542">-0.036299961469311602</cx:pt>
          <cx:pt idx="543">-0.036195424268236603</cx:pt>
          <cx:pt idx="544">-0.0220909047617329</cx:pt>
          <cx:pt idx="545">-0.026235229472177098</cx:pt>
          <cx:pt idx="546">0.023529265221244999</cx:pt>
          <cx:pt idx="547">-0.042998052737085998</cx:pt>
          <cx:pt idx="548">-0.057633130590787798</cx:pt>
          <cx:pt idx="549">-0.033902342850304301</cx:pt>
          <cx:pt idx="550">-0.0191684135324269</cx:pt>
          <cx:pt idx="551">0.0263465502625869</cx:pt>
          <cx:pt idx="552">-0.0094525488036647492</cx:pt>
          <cx:pt idx="553">-0.034643966765780097</cx:pt>
          <cx:pt idx="554">-0.042091515865660199</cx:pt>
          <cx:pt idx="555">-0.044247686934677198</cx:pt>
          <cx:pt idx="556">-0.024591534480009999</cx:pt>
          <cx:pt idx="557">-0.016738527269726699</cx:pt>
          <cx:pt idx="558">-0.0051352122832048902</cx:pt>
          <cx:pt idx="559">-0.000304406037505006</cx:pt>
          <cx:pt idx="560">0.0010880789964567801</cx:pt>
          <cx:pt idx="561">0.000350833696615884</cx:pt>
          <cx:pt idx="562">-0.00206911351398175</cx:pt>
          <cx:pt idx="563">-0.021903420755359001</cx:pt>
          <cx:pt idx="564">-0.035690115032436201</cx:pt>
          <cx:pt idx="565">-0.051482358186963902</cx:pt>
          <cx:pt idx="566">-0.076769956457142394</cx:pt>
          <cx:pt idx="567">-0.088715975293052002</cx:pt>
          <cx:pt idx="568">-0.080417338897395996</cx:pt>
          <cx:pt idx="569">-0.076086114439412794</cx:pt>
          <cx:pt idx="570">-0.117747801336735</cx:pt>
          <cx:pt idx="571">-0.162437669947187</cx:pt>
          <cx:pt idx="572">-0.155854148116154</cx:pt>
          <cx:pt idx="573">-0.041034952936097803</cx:pt>
          <cx:pt idx="574">-0.029796996782286901</cx:pt>
          <cx:pt idx="575">-0.066226617632343193</cx:pt>
          <cx:pt idx="576">-0.033529066835734402</cx:pt>
          <cx:pt idx="577">-0.044991016366073597</cx:pt>
          <cx:pt idx="578">-0.059055539325522599</cx:pt>
          <cx:pt idx="579">0.0032317977775591102</cx:pt>
          <cx:pt idx="580">-0.027169860936760101</cx:pt>
          <cx:pt idx="581">-0.047073308245254603</cx:pt>
          <cx:pt idx="582">-0.034064092509167102</cx:pt>
          <cx:pt idx="583">-0.0118772985548556</cx:pt>
          <cx:pt idx="584">0.0136330618094643</cx:pt>
          <cx:pt idx="585">0.00777396120701825</cx:pt>
          <cx:pt idx="586">-0.0024083036067819598</cx:pt>
          <cx:pt idx="587">-0.00034697506655544802</cx:pt>
          <cx:pt idx="588">8.5976926523485394e-05</cx:pt>
          <cx:pt idx="589">-0.00065316672470814002</cx:pt>
          <cx:pt idx="590">-0.0020804510994402101</cx:pt>
          <cx:pt idx="591">-0.0157515957521678</cx:pt>
          <cx:pt idx="592">-0.026786157304505499</cx:pt>
          <cx:pt idx="593">-0.038485551960769498</cx:pt>
          <cx:pt idx="594">-0.072882188335716899</cx:pt>
          <cx:pt idx="595">-0.094401704497128494</cx:pt>
          <cx:pt idx="596">-0.126942404825898</cx:pt>
          <cx:pt idx="597">-0.12168392248214401</cx:pt>
          <cx:pt idx="598">-0.104455717206773</cx:pt>
          <cx:pt idx="599">-0.099859777593458293</cx:pt>
          <cx:pt idx="600">-0.0640733299415817</cx:pt>
          <cx:pt idx="601">-0.087398787333442807</cx:pt>
          <cx:pt idx="602">-0.077573837122166506</cx:pt>
          <cx:pt idx="603">-0.092263429159799598</cx:pt>
          <cx:pt idx="604">-0.010742621238315399</cx:pt>
          <cx:pt idx="605">-0.067708040513293696</cx:pt>
          <cx:pt idx="606">-0.0022684695257040098</cx:pt>
          <cx:pt idx="607">-0.013734299161752001</cx:pt>
          <cx:pt idx="608">-0.015994397656431899</cx:pt>
          <cx:pt idx="609">0.0099192619181029396</cx:pt>
          <cx:pt idx="610">-0.020137842015210201</cx:pt>
          <cx:pt idx="611">-0.0075811430004040998</cx:pt>
          <cx:pt idx="612">0.0226912035461844</cx:pt>
          <cx:pt idx="613">0.015484151359418399</cx:pt>
          <cx:pt idx="614">-0.0047912390642798298</cx:pt>
          <cx:pt idx="615">-0.00021977030244364201</cx:pt>
          <cx:pt idx="616">0.00016942672422825801</cx:pt>
          <cx:pt idx="617">0.00049225911334413095</cx:pt>
          <cx:pt idx="618">-0.0033173706442062201</cx:pt>
          <cx:pt idx="619">-0.0077711325343275198</cx:pt>
          <cx:pt idx="620">-0.020265721761494802</cx:pt>
          <cx:pt idx="621">-0.036545313729641898</cx:pt>
          <cx:pt idx="622">-0.043592758054685099</cx:pt>
          <cx:pt idx="623">-0.049883637049895402</cx:pt>
          <cx:pt idx="624">-0.072892227225951498</cx:pt>
          <cx:pt idx="625">-0.121180588775578</cx:pt>
          <cx:pt idx="626">-0.072155317001538002</cx:pt>
          <cx:pt idx="627">-0.044178533772703699</cx:pt>
          <cx:pt idx="628">-0.017352297469949599</cx:pt>
          <cx:pt idx="629">-0.117425986282753</cx:pt>
          <cx:pt idx="630">-0.089089357459030294</cx:pt>
          <cx:pt idx="631">-0.102247197106606</cx:pt>
          <cx:pt idx="632">-0.0120447770162547</cx:pt>
          <cx:pt idx="633">-0.011323525271027</cx:pt>
          <cx:pt idx="634">0.0046185577242553099</cx:pt>
          <cx:pt idx="635">-0.022707430046387599</cx:pt>
          <cx:pt idx="636">0.0242910270163143</cx:pt>
          <cx:pt idx="637">0.029391009923472499</cx:pt>
          <cx:pt idx="638">0.0114563671886384</cx:pt>
          <cx:pt idx="639">0.019745843327093001</cx:pt>
          <cx:pt idx="640">0.0304090659200386</cx:pt>
          <cx:pt idx="641">0.020945843321277201</cx:pt>
          <cx:pt idx="642">0.0037427919643816501</cx:pt>
          <cx:pt idx="643">-0.000324527688040633</cx:pt>
          <cx:pt idx="644">-0.00063103517685365103</cx:pt>
          <cx:pt idx="645">0.00051596317839613405</cx:pt>
          <cx:pt idx="646">-0.0023402754519214202</cx:pt>
          <cx:pt idx="647">-0.0022508181206208002</cx:pt>
          <cx:pt idx="648">-0.0027120029834513601</cx:pt>
          <cx:pt idx="649">-0.0054529607395546499</cx:pt>
          <cx:pt idx="650">0.00450319641882447</cx:pt>
          <cx:pt idx="651">0.0023804600958647502</cx:pt>
          <cx:pt idx="652">-0.026525271813023402</cx:pt>
          <cx:pt idx="653">-0.063586375959318805</cx:pt>
          <cx:pt idx="654">-0.051639767431587699</cx:pt>
          <cx:pt idx="655">-0.038206888159727601</cx:pt>
          <cx:pt idx="656">-0.054926846032309101</cx:pt>
          <cx:pt idx="657">-0.091982885921166199</cx:pt>
          <cx:pt idx="658">-0.045377653985654402</cx:pt>
          <cx:pt idx="659">-0.038207534713398598</cx:pt>
          <cx:pt idx="660">-0.0126792754206478</cx:pt>
          <cx:pt idx="661">0.012085528839428599</cx:pt>
          <cx:pt idx="662">-0.0092422980938354701</cx:pt>
          <cx:pt idx="663">-0.0049942471007716101</cx:pt>
          <cx:pt idx="664">0.028098194437497601</cx:pt>
          <cx:pt idx="665">0.022615743324511901</cx:pt>
          <cx:pt idx="666">0.0169546163611736</cx:pt>
          <cx:pt idx="667">0.031646518952265001</cx:pt>
          <cx:pt idx="668">0.0301926866332923</cx:pt>
          <cx:pt idx="669">0.017285197453353301</cx:pt>
          <cx:pt idx="670">0.0022416892549508502</cx:pt>
          <cx:pt idx="671">-0.00048298040960798603</cx:pt>
          <cx:pt idx="672">2.90498547111352e-05</cx:pt>
          <cx:pt idx="673">-8.3987006631071998e-06</cx:pt>
          <cx:pt idx="674">-0.0016344217319985599</cx:pt>
          <cx:pt idx="675">5.4490086058957901e-05</cx:pt>
          <cx:pt idx="676">0.012307536606862899</cx:pt>
          <cx:pt idx="677">0.021618710290973599</cx:pt>
          <cx:pt idx="678">0.026538175312344901</cx:pt>
          <cx:pt idx="679">0.034132799929797501</cx:pt>
          <cx:pt idx="680">0.049073359816350103</cx:pt>
          <cx:pt idx="681">0.0110573557162286</cx:pt>
          <cx:pt idx="682">-0.00583945058256298</cx:pt>
          <cx:pt idx="683">-0.00152070582229144</cx:pt>
          <cx:pt idx="684">-0.037717236167070303</cx:pt>
          <cx:pt idx="685">-0.031738719281162099</cx:pt>
          <cx:pt idx="686">-0.00484331739741961</cx:pt>
          <cx:pt idx="687">0.0064184987306597201</cx:pt>
          <cx:pt idx="688">0.045944763876771301</cx:pt>
          <cx:pt idx="689">0.038671026565958597</cx:pt>
          <cx:pt idx="690">0.0021711495915000302</cx:pt>
          <cx:pt idx="691">0.0219783663540726</cx:pt>
          <cx:pt idx="692">0.045441178120439102</cx:pt>
          <cx:pt idx="693">0.040913501545505597</cx:pt>
          <cx:pt idx="694">0.035314200357155302</cx:pt>
          <cx:pt idx="695">0.0287047697037222</cx:pt>
          <cx:pt idx="696">0.00158365844009024</cx:pt>
          <cx:pt idx="697">-0.0020612680971048999</cx:pt>
          <cx:pt idx="698">0.00014164850332546</cx:pt>
          <cx:pt idx="699">0.00020904816967157801</cx:pt>
          <cx:pt idx="700">2.2127162432385301e-05</cx:pt>
          <cx:pt idx="701">0.00035427031877398898</cx:pt>
          <cx:pt idx="702">-0.00027117346161853798</cx:pt>
          <cx:pt idx="703">0.00086328171611180801</cx:pt>
          <cx:pt idx="704">0.010126005286383201</cx:pt>
          <cx:pt idx="705">0.019043963320646801</cx:pt>
          <cx:pt idx="706">0.00841176223368564</cx:pt>
          <cx:pt idx="707">0.025631163426749402</cx:pt>
          <cx:pt idx="708">0.037609595195234803</cx:pt>
          <cx:pt idx="709">0.014981262727619</cx:pt>
          <cx:pt idx="710">0.019827357400077499</cx:pt>
          <cx:pt idx="711">0.0303898143901161</cx:pt>
          <cx:pt idx="712">0.0130927614971241</cx:pt>
          <cx:pt idx="713">-0.0085795911831723602</cx:pt>
          <cx:pt idx="714">-0.0063153521670580503</cx:pt>
          <cx:pt idx="715">0.025605332054452801</cx:pt>
          <cx:pt idx="716">0.050433388831503403</cx:pt>
          <cx:pt idx="717">0.010382806883893</cx:pt>
          <cx:pt idx="718">0.014165275494612601</cx:pt>
          <cx:pt idx="719">0.044127400998431703</cx:pt>
          <cx:pt idx="720">0.048231458662663797</cx:pt>
          <cx:pt idx="721">0.035430012460127301</cx:pt>
          <cx:pt idx="722">0.019432793119035601</cx:pt>
          <cx:pt idx="723">0.0077787279256980703</cx:pt>
          <cx:pt idx="724">0.00038424354533538399</cx:pt>
          <cx:pt idx="725">0.00051704414652633201</cx:pt>
          <cx:pt idx="726">-0.00046564487286339899</cx:pt>
          <cx:pt idx="727">0.00066002176758127296</cx:pt>
          <cx:pt idx="728">-0.00036212005056808402</cx:pt>
          <cx:pt idx="729">0.00013458831135351699</cx:pt>
          <cx:pt idx="730">0.00102710690078974</cx:pt>
          <cx:pt idx="731">-0.00024182858071579701</cx:pt>
          <cx:pt idx="732">0.00098971239926002393</cx:pt>
          <cx:pt idx="733">0.0053205758172867601</cx:pt>
          <cx:pt idx="734">0.0116176554849758</cx:pt>
          <cx:pt idx="735">0.018455745561005699</cx:pt>
          <cx:pt idx="736">0.0294239966448646</cx:pt>
          <cx:pt idx="737">0.035580389349634499</cx:pt>
          <cx:pt idx="738">0.032799795704198997</cx:pt>
          <cx:pt idx="739">0.032030031614204403</cx:pt>
          <cx:pt idx="740">0.045298443186840003</cx:pt>
          <cx:pt idx="741">0.050229854244135903</cx:pt>
          <cx:pt idx="742">0.061288599167847201</cx:pt>
          <cx:pt idx="743">0.043249030067887398</cx:pt>
          <cx:pt idx="744">0.044259650488894901</cx:pt>
          <cx:pt idx="745">0.035367005489991103</cx:pt>
          <cx:pt idx="746">0.029937670803165901</cx:pt>
          <cx:pt idx="747">0.025489931483642099</cx:pt>
          <cx:pt idx="748">0.017557701550545299</cx:pt>
          <cx:pt idx="749">0.0113046376702589</cx:pt>
          <cx:pt idx="750">0.0049222795229518102</cx:pt>
          <cx:pt idx="751">0.00068439733827145501</cx:pt>
          <cx:pt idx="752">1.2220189615680099e-05</cx:pt>
          <cx:pt idx="753">-0.00060039086880966095</cx:pt>
          <cx:pt idx="754">-0.000368278826071094</cx:pt>
          <cx:pt idx="755">-0.00023086163489333399</cx:pt>
          <cx:pt idx="756">-0.00037012684993139401</cx:pt>
          <cx:pt idx="757">0.00014435583449546501</cx:pt>
          <cx:pt idx="758">-0.000299605783001784</cx:pt>
          <cx:pt idx="759">-0.00089192095151797697</cx:pt>
          <cx:pt idx="760">-0.000172180032658143</cx:pt>
          <cx:pt idx="761">6.18702755659365e-05</cx:pt>
          <cx:pt idx="762">0.00073786351176386203</cx:pt>
          <cx:pt idx="763">0.0020894106345089101</cx:pt>
          <cx:pt idx="764">0.0017113182918370099</cx:pt>
          <cx:pt idx="765">0.0015471266307759801</cx:pt>
          <cx:pt idx="766">0.00154177998873227</cx:pt>
          <cx:pt idx="767">-0.000135750205890704</cx:pt>
          <cx:pt idx="768">0.0024348366078197799</cx:pt>
          <cx:pt idx="769">0.0030575248366843601</cx:pt>
          <cx:pt idx="770">0.0080070775045483905</cx:pt>
          <cx:pt idx="771">0.0052601906823880901</cx:pt>
          <cx:pt idx="772">0.0040388844345697599</cx:pt>
          <cx:pt idx="773">0.0059794974195086</cx:pt>
          <cx:pt idx="774">0.012718554714233801</cx:pt>
          <cx:pt idx="775">0.0021242137169651901</cx:pt>
          <cx:pt idx="776">0.00131449627180226</cx:pt>
          <cx:pt idx="777">0.0010021269492542699</cx:pt>
          <cx:pt idx="778">0.0025383866462910698</cx:pt>
          <cx:pt idx="779">-9.9734132443087395e-06</cx:pt>
          <cx:pt idx="780">-0.00025597745390062803</cx:pt>
          <cx:pt idx="781">-0.00058127469834251501</cx:pt>
          <cx:pt idx="782">-0.00075036865138719501</cx:pt>
          <cx:pt idx="783">0.00047859476624277501</cx:pt>
          <cx:pt idx="784">0.0025784019599903252</cx:pt>
          <cx:pt idx="785">-0.00016591876261601274</cx:pt>
          <cx:pt idx="786">0.00063419633759528252</cx:pt>
          <cx:pt idx="787">0.0100895447089961</cx:pt>
          <cx:pt idx="788">0.0053383497898669497</cx:pt>
          <cx:pt idx="789">0.0072020943176359003</cx:pt>
          <cx:pt idx="790">0.0042287281373881496</cx:pt>
          <cx:pt idx="791">-0.000453518560331215</cx:pt>
          <cx:pt idx="792">0.004359896781554325</cx:pt>
          <cx:pt idx="793">-2.1599517434667776e-05</cx:pt>
          <cx:pt idx="794">0.0028049315575449998</cx:pt>
          <cx:pt idx="795">0.0012890684987449926</cx:pt>
          <cx:pt idx="796">-0.0025050228699039249</cx:pt>
          <cx:pt idx="797">-0.0019142940028283274</cx:pt>
          <cx:pt idx="798">0.0087959371691269748</cx:pt>
          <cx:pt idx="799">-0.0008808274096572075</cx:pt>
          <cx:pt idx="800">0.0067752774497968253</cx:pt>
          <cx:pt idx="801">-0.0015301509681539176</cx:pt>
          <cx:pt idx="802">-0.011241561619713274</cx:pt>
          <cx:pt idx="803">-0.0056103401159290998</cx:pt>
          <cx:pt idx="804">0.0034616983843610998</cx:pt>
          <cx:pt idx="805">-0.002787630199546275</cx:pt>
          <cx:pt idx="806">-0.0088165373916332754</cx:pt>
          <cx:pt idx="807">-0.00074893623435788505</cx:pt>
          <cx:pt idx="808">0.00029876184004286999</cx:pt>
          <cx:pt idx="809">-0.0003770027220708625</cx:pt>
          <cx:pt idx="810">-9.7620048785816496e-05</cx:pt>
          <cx:pt idx="811">0.0015815891922810975</cx:pt>
          <cx:pt idx="812">0.0033206030481036748</cx:pt>
          <cx:pt idx="813">0.0012466878410685926</cx:pt>
          <cx:pt idx="814">0.0035564206276533501</cx:pt>
          <cx:pt idx="815">0.0049566244316727502</cx:pt>
          <cx:pt idx="816">-0.00041052319223635247</cx:pt>
          <cx:pt idx="817">0.0091560673375455752</cx:pt>
          <cx:pt idx="818">0.0010964692704604601</cx:pt>
          <cx:pt idx="819">-0.001723513195074865</cx:pt>
          <cx:pt idx="820">0.014987157900667574</cx:pt>
          <cx:pt idx="821">0.0060445100471530752</cx:pt>
          <cx:pt idx="822">0.001694515502711055</cx:pt>
          <cx:pt idx="823">0.0039553851657208004</cx:pt>
          <cx:pt idx="824">0.00033312807243316502</cx:pt>
          <cx:pt idx="825">-0.0037489984307702501</cx:pt>
          <cx:pt idx="826">-0.0079468390899374505</cx:pt>
          <cx:pt idx="827">0.0045691784319026752</cx:pt>
          <cx:pt idx="828">0.0074495986391562253</cx:pt>
          <cx:pt idx="829">0.0016995617350598199</cx:pt>
          <cx:pt idx="830">-0.003363274787119125</cx:pt>
          <cx:pt idx="831">-0.00390794483136595</cx:pt>
          <cx:pt idx="832">-0.0066762037667912749</cx:pt>
          <cx:pt idx="833">-0.00033507046516884499</cx:pt>
          <cx:pt idx="834">-0.0047837941432074252</cx:pt>
          <cx:pt idx="835">-0.00065119723779654001</cx:pt>
          <cx:pt idx="836">-0.00013291090943284899</cx:pt>
          <cx:pt idx="837">-2.7934129879889748e-05</cx:pt>
          <cx:pt idx="838">8.2413954092361999e-05</cx:pt>
          <cx:pt idx="839">0.00073353382640834505</cx:pt>
          <cx:pt idx="840">0.00096852272125227002</cx:pt>
          <cx:pt idx="841">-0.001949140833107475</cx:pt>
          <cx:pt idx="842">-0.00031088654555653752</cx:pt>
          <cx:pt idx="843">0.0078355300387366496</cx:pt>
          <cx:pt idx="844">-0.011485066578853551</cx:pt>
          <cx:pt idx="845">-0.010473293153686924</cx:pt>
          <cx:pt idx="846">-0.0014390930101295775</cx:pt>
          <cx:pt idx="847">0.0044663760454687496</cx:pt>
          <cx:pt idx="848">0.014115737970153475</cx:pt>
          <cx:pt idx="849">0.020670051829658101</cx:pt>
          <cx:pt idx="850">0.016133485194313676</cx:pt>
          <cx:pt idx="851">0.0057756865568604496</cx:pt>
          <cx:pt idx="852">-0.0027773330784145252</cx:pt>
          <cx:pt idx="853">0.000112545536983472</cx:pt>
          <cx:pt idx="854">0.0085367595897620253</cx:pt>
          <cx:pt idx="855">0.023248796299439174</cx:pt>
          <cx:pt idx="856">0.0131780519058601</cx:pt>
          <cx:pt idx="857">0.0089188128431303242</cx:pt>
          <cx:pt idx="858">-0.0060044619222267498</cx:pt>
          <cx:pt idx="859">-0.012086330505037775</cx:pt>
          <cx:pt idx="860">-0.011131253679793675</cx:pt>
          <cx:pt idx="861">-0.010372034054612974</cx:pt>
          <cx:pt idx="862">-0.0022314362028812052</cx:pt>
          <cx:pt idx="863">-9.0559704558900003e-05</cx:pt>
          <cx:pt idx="864">0.0034737037542084499</cx:pt>
          <cx:pt idx="865">-4.5265244502391249e-05</cx:pt>
          <cx:pt idx="866">0.000142974615152663</cx:pt>
          <cx:pt idx="867">0.0012886748971267226</cx:pt>
          <cx:pt idx="868">0.00087393366367204996</cx:pt>
          <cx:pt idx="869">-0.0068624933549123503</cx:pt>
          <cx:pt idx="870">-0.0084200365432479992</cx:pt>
          <cx:pt idx="871">-0.0014835677303897275</cx:pt>
          <cx:pt idx="872">-0.021110395558202426</cx:pt>
          <cx:pt idx="873">-0.017425935268569299</cx:pt>
          <cx:pt idx="874">0.0090501050075554243</cx:pt>
          <cx:pt idx="875">0.0096230912241749497</cx:pt>
          <cx:pt idx="876">0.0027777654505718999</cx:pt>
          <cx:pt idx="877">0.0121545516092456</cx:pt>
          <cx:pt idx="878">0.011027254632631874</cx:pt>
          <cx:pt idx="879">-0.0025171157269726998</cx:pt>
          <cx:pt idx="880">0.0091926070398655</cx:pt>
          <cx:pt idx="881">0.01415053401939175</cx:pt>
          <cx:pt idx="882">0.0063183462730764502</cx:pt>
          <cx:pt idx="883">0.016797135218178876</cx:pt>
          <cx:pt idx="884">0.0025784019599903252</cx:pt>
          <cx:pt idx="885">-0.00016591876261601274</cx:pt>
          <cx:pt idx="886">0.00063419633759528252</cx:pt>
          <cx:pt idx="887">0.0100895447089961</cx:pt>
          <cx:pt idx="888">0.0053383497898669497</cx:pt>
          <cx:pt idx="889">0.0072020943176359003</cx:pt>
          <cx:pt idx="890">0.0042287281373881496</cx:pt>
          <cx:pt idx="891">-0.000453518560331215</cx:pt>
          <cx:pt idx="892">0.004359896781554325</cx:pt>
          <cx:pt idx="893">-2.1599517434667776e-05</cx:pt>
          <cx:pt idx="894">0.0028049315575449998</cx:pt>
          <cx:pt idx="895">0.0012890684987449926</cx:pt>
          <cx:pt idx="896">-0.0025050228699039249</cx:pt>
          <cx:pt idx="897">-0.0019142940028283274</cx:pt>
          <cx:pt idx="898">0.0087959371691269748</cx:pt>
          <cx:pt idx="899">-0.0008808274096572075</cx:pt>
          <cx:pt idx="900">0.0067752774497968253</cx:pt>
          <cx:pt idx="901">-0.0015301509681539176</cx:pt>
          <cx:pt idx="902">-0.011241561619713274</cx:pt>
          <cx:pt idx="903">-0.0056103401159290998</cx:pt>
          <cx:pt idx="904">0.0034616983843610998</cx:pt>
          <cx:pt idx="905">-0.002787630199546275</cx:pt>
          <cx:pt idx="906">-0.0088165373916332754</cx:pt>
          <cx:pt idx="907">-0.00074893623435788505</cx:pt>
          <cx:pt idx="908">0.00029876184004286999</cx:pt>
          <cx:pt idx="909">-0.0003770027220708625</cx:pt>
          <cx:pt idx="910">-9.7620048785816496e-05</cx:pt>
          <cx:pt idx="911">0.0015815891922810975</cx:pt>
          <cx:pt idx="912">0.0033206030481036748</cx:pt>
          <cx:pt idx="913">0.0012466878410685926</cx:pt>
          <cx:pt idx="914">0.0035564206276533501</cx:pt>
          <cx:pt idx="915">0.0049566244316727502</cx:pt>
          <cx:pt idx="916">-0.00041052319223635247</cx:pt>
          <cx:pt idx="917">0.0091560673375455752</cx:pt>
          <cx:pt idx="918">0.0010964692704604601</cx:pt>
          <cx:pt idx="919">-0.001723513195074865</cx:pt>
          <cx:pt idx="920">0.014987157900667574</cx:pt>
          <cx:pt idx="921">0.0060445100471530752</cx:pt>
          <cx:pt idx="922">0.001694515502711055</cx:pt>
          <cx:pt idx="923">0.0039553851657208004</cx:pt>
          <cx:pt idx="924">0.00033312807243316502</cx:pt>
          <cx:pt idx="925">-0.0037489984307702501</cx:pt>
          <cx:pt idx="926">-0.0079468390899374505</cx:pt>
          <cx:pt idx="927">0.0045691784319026752</cx:pt>
          <cx:pt idx="928">0.0074495986391562253</cx:pt>
          <cx:pt idx="929">0.0016995617350598199</cx:pt>
          <cx:pt idx="930">-0.003363274787119125</cx:pt>
          <cx:pt idx="931">-0.00390794483136595</cx:pt>
          <cx:pt idx="932">-0.0066762037667912749</cx:pt>
          <cx:pt idx="933">-0.00033507046516884499</cx:pt>
          <cx:pt idx="934">-0.0047837941432074252</cx:pt>
          <cx:pt idx="935">-0.00065119723779654001</cx:pt>
          <cx:pt idx="936">-0.00013291090943284899</cx:pt>
          <cx:pt idx="937">-2.7934129879889748e-05</cx:pt>
          <cx:pt idx="938">8.2413954092361999e-05</cx:pt>
          <cx:pt idx="939">0.00073353382640834505</cx:pt>
          <cx:pt idx="940">0.00096852272125227002</cx:pt>
          <cx:pt idx="941">-0.001949140833107475</cx:pt>
          <cx:pt idx="942">-0.00031088654555653752</cx:pt>
          <cx:pt idx="943">0.0078355300387366496</cx:pt>
          <cx:pt idx="944">-0.011485066578853551</cx:pt>
          <cx:pt idx="945">-0.010473293153686924</cx:pt>
          <cx:pt idx="946">-0.0014390930101295775</cx:pt>
          <cx:pt idx="947">0.0044663760454687496</cx:pt>
          <cx:pt idx="948">0.014115737970153475</cx:pt>
          <cx:pt idx="949">0.020670051829658101</cx:pt>
          <cx:pt idx="950">0.016133485194313676</cx:pt>
          <cx:pt idx="951">0.0057756865568604496</cx:pt>
          <cx:pt idx="952">-0.0027773330784145252</cx:pt>
          <cx:pt idx="953">0.000112545536983472</cx:pt>
          <cx:pt idx="954">0.0085367595897620253</cx:pt>
          <cx:pt idx="955">0.023248796299439174</cx:pt>
          <cx:pt idx="956">0.0131780519058601</cx:pt>
          <cx:pt idx="957">0.0089188128431303242</cx:pt>
          <cx:pt idx="958">-0.0060044619222267498</cx:pt>
          <cx:pt idx="959">-0.012086330505037775</cx:pt>
          <cx:pt idx="960">-0.011131253679793675</cx:pt>
          <cx:pt idx="961">-0.010372034054612974</cx:pt>
          <cx:pt idx="962">-0.0022314362028812052</cx:pt>
          <cx:pt idx="963">-9.0559704558900003e-05</cx:pt>
          <cx:pt idx="964">0.0034737037542084499</cx:pt>
          <cx:pt idx="965">-4.5265244502391249e-05</cx:pt>
          <cx:pt idx="966">0.000142974615152663</cx:pt>
          <cx:pt idx="967">0.0012886748971267226</cx:pt>
          <cx:pt idx="968">0.00087393366367204996</cx:pt>
          <cx:pt idx="969">-0.0068624933549123503</cx:pt>
          <cx:pt idx="970">-0.0084200365432479992</cx:pt>
          <cx:pt idx="971">-0.0014835677303897275</cx:pt>
          <cx:pt idx="972">-0.021110395558202426</cx:pt>
          <cx:pt idx="973">-0.017425935268569299</cx:pt>
          <cx:pt idx="974">0.0090501050075554243</cx:pt>
          <cx:pt idx="975">0.0096230912241749497</cx:pt>
          <cx:pt idx="976">0.0027777654505718999</cx:pt>
          <cx:pt idx="977">0.0121545516092456</cx:pt>
          <cx:pt idx="978">0.011027254632631874</cx:pt>
          <cx:pt idx="979">-0.0025171157269726998</cx:pt>
          <cx:pt idx="980">0.0091926070398655</cx:pt>
          <cx:pt idx="981">0.01415053401939175</cx:pt>
          <cx:pt idx="982">0.0063183462730764502</cx:pt>
          <cx:pt idx="983">0.016797135218178876</cx:pt>
          <cx:pt idx="984">0.0025784019599903252</cx:pt>
          <cx:pt idx="985">-0.00016591876261601274</cx:pt>
          <cx:pt idx="986">0.00063419633759528252</cx:pt>
          <cx:pt idx="987">0.0100895447089961</cx:pt>
          <cx:pt idx="988">0.0053383497898669497</cx:pt>
          <cx:pt idx="989">0.0072020943176359003</cx:pt>
          <cx:pt idx="990">0.0042287281373881496</cx:pt>
          <cx:pt idx="991">-0.000453518560331215</cx:pt>
          <cx:pt idx="992">0.004359896781554325</cx:pt>
          <cx:pt idx="993">-2.1599517434667776e-05</cx:pt>
          <cx:pt idx="994">0.0028049315575449998</cx:pt>
          <cx:pt idx="995">0.0012890684987449926</cx:pt>
          <cx:pt idx="996">-0.0025050228699039249</cx:pt>
          <cx:pt idx="997">-0.0019142940028283274</cx:pt>
          <cx:pt idx="998">0.0087959371691269748</cx:pt>
          <cx:pt idx="999">-0.0008808274096572075</cx:pt>
          <cx:pt idx="1000">0.0067752774497968253</cx:pt>
          <cx:pt idx="1001">-0.0015301509681539176</cx:pt>
          <cx:pt idx="1002">-0.011241561619713274</cx:pt>
          <cx:pt idx="1003">-0.0056103401159290998</cx:pt>
          <cx:pt idx="1004">0.0034616983843610998</cx:pt>
          <cx:pt idx="1005">-0.002787630199546275</cx:pt>
          <cx:pt idx="1006">-0.0088165373916332754</cx:pt>
          <cx:pt idx="1007">-0.00074893623435788505</cx:pt>
          <cx:pt idx="1008">0.00029876184004286999</cx:pt>
          <cx:pt idx="1009">-0.0003770027220708625</cx:pt>
          <cx:pt idx="1010">-9.7620048785816496e-05</cx:pt>
          <cx:pt idx="1011">0.0015815891922810975</cx:pt>
          <cx:pt idx="1012">0.0033206030481036748</cx:pt>
          <cx:pt idx="1013">0.0012466878410685926</cx:pt>
          <cx:pt idx="1014">0.0035564206276533501</cx:pt>
          <cx:pt idx="1015">0.0049566244316727502</cx:pt>
          <cx:pt idx="1016">-0.00041052319223635247</cx:pt>
          <cx:pt idx="1017">0.0091560673375455752</cx:pt>
          <cx:pt idx="1018">0.0010964692704604601</cx:pt>
          <cx:pt idx="1019">-0.001723513195074865</cx:pt>
          <cx:pt idx="1020">0.014987157900667574</cx:pt>
          <cx:pt idx="1021">0.0060445100471530752</cx:pt>
          <cx:pt idx="1022">0.001694515502711055</cx:pt>
          <cx:pt idx="1023">0.0039553851657208004</cx:pt>
          <cx:pt idx="1024">0.00033312807243316502</cx:pt>
          <cx:pt idx="1025">-0.0037489984307702501</cx:pt>
          <cx:pt idx="1026">-0.0079468390899374505</cx:pt>
          <cx:pt idx="1027">0.0045691784319026752</cx:pt>
          <cx:pt idx="1028">0.0074495986391562253</cx:pt>
          <cx:pt idx="1029">0.0016995617350598199</cx:pt>
          <cx:pt idx="1030">-0.003363274787119125</cx:pt>
          <cx:pt idx="1031">-0.00390794483136595</cx:pt>
          <cx:pt idx="1032">-0.0066762037667912749</cx:pt>
          <cx:pt idx="1033">-0.00033507046516884499</cx:pt>
          <cx:pt idx="1034">-0.0047837941432074252</cx:pt>
          <cx:pt idx="1035">-0.00065119723779654001</cx:pt>
          <cx:pt idx="1036">-0.00013291090943284899</cx:pt>
          <cx:pt idx="1037">-2.7934129879889748e-05</cx:pt>
          <cx:pt idx="1038">8.2413954092361999e-05</cx:pt>
          <cx:pt idx="1039">0.00073353382640834505</cx:pt>
          <cx:pt idx="1040">0.00096852272125227002</cx:pt>
          <cx:pt idx="1041">-0.001949140833107475</cx:pt>
          <cx:pt idx="1042">-0.00031088654555653752</cx:pt>
          <cx:pt idx="1043">0.0078355300387366496</cx:pt>
          <cx:pt idx="1044">-0.011485066578853551</cx:pt>
          <cx:pt idx="1045">-0.010473293153686924</cx:pt>
          <cx:pt idx="1046">-0.0014390930101295775</cx:pt>
          <cx:pt idx="1047">0.0044663760454687496</cx:pt>
          <cx:pt idx="1048">0.014115737970153475</cx:pt>
          <cx:pt idx="1049">0.020670051829658101</cx:pt>
          <cx:pt idx="1050">0.016133485194313676</cx:pt>
          <cx:pt idx="1051">0.0057756865568604496</cx:pt>
          <cx:pt idx="1052">-0.0027773330784145252</cx:pt>
          <cx:pt idx="1053">0.000112545536983472</cx:pt>
          <cx:pt idx="1054">0.0085367595897620253</cx:pt>
          <cx:pt idx="1055">0.023248796299439174</cx:pt>
          <cx:pt idx="1056">0.0131780519058601</cx:pt>
          <cx:pt idx="1057">0.0089188128431303242</cx:pt>
          <cx:pt idx="1058">-0.0060044619222267498</cx:pt>
          <cx:pt idx="1059">-0.012086330505037775</cx:pt>
          <cx:pt idx="1060">-0.011131253679793675</cx:pt>
          <cx:pt idx="1061">-0.010372034054612974</cx:pt>
          <cx:pt idx="1062">-0.0022314362028812052</cx:pt>
          <cx:pt idx="1063">-9.0559704558900003e-05</cx:pt>
          <cx:pt idx="1064">0.0034737037542084499</cx:pt>
          <cx:pt idx="1065">-4.5265244502391249e-05</cx:pt>
          <cx:pt idx="1066">0.000142974615152663</cx:pt>
          <cx:pt idx="1067">0.0012886748971267226</cx:pt>
          <cx:pt idx="1068">0.00087393366367204996</cx:pt>
          <cx:pt idx="1069">-0.0068624933549123503</cx:pt>
          <cx:pt idx="1070">-0.0084200365432479992</cx:pt>
          <cx:pt idx="1071">-0.0014835677303897275</cx:pt>
          <cx:pt idx="1072">-0.021110395558202426</cx:pt>
          <cx:pt idx="1073">-0.017425935268569299</cx:pt>
          <cx:pt idx="1074">0.0090501050075554243</cx:pt>
          <cx:pt idx="1075">0.0096230912241749497</cx:pt>
          <cx:pt idx="1076">0.0027777654505718999</cx:pt>
          <cx:pt idx="1077">0.0121545516092456</cx:pt>
          <cx:pt idx="1078">0.011027254632631874</cx:pt>
          <cx:pt idx="1079">-0.0025171157269726998</cx:pt>
          <cx:pt idx="1080">0.0091926070398655</cx:pt>
          <cx:pt idx="1081">0.01415053401939175</cx:pt>
          <cx:pt idx="1082">0.0063183462730764502</cx:pt>
          <cx:pt idx="1083">0.016797135218178876</cx:pt>
        </cx:lvl>
      </cx:numDim>
    </cx:data>
    <cx:data id="57">
      <cx:numDim type="val">
        <cx:f>Sheet2!$BF$1:$BF$1084</cx:f>
        <cx:lvl ptCount="1084" formatCode="G/通用格式">
          <cx:pt idx="0">-0.00026025092030702401</cx:pt>
          <cx:pt idx="1">0.00019023482585826701</cx:pt>
          <cx:pt idx="2">-0.00045894341390983502</cx:pt>
          <cx:pt idx="3">-0.000128466524276418</cx:pt>
          <cx:pt idx="4">3.9326974436304103e-05</cx:pt>
          <cx:pt idx="5">-0.00033644534450368301</cx:pt>
          <cx:pt idx="6">-0.000101283032019278</cx:pt>
          <cx:pt idx="7">0.00018347116154732599</cx:pt>
          <cx:pt idx="8">-0.00029418434583924398</cx:pt>
          <cx:pt idx="9">4.5617978286402001e-05</cx:pt>
          <cx:pt idx="10">-0.00049839890356937605</cx:pt>
          <cx:pt idx="11">-0.00057654311720303103</cx:pt>
          <cx:pt idx="12">-3.8444380413363299e-05</cx:pt>
          <cx:pt idx="13">0.00061519402582355998</cx:pt>
          <cx:pt idx="14">0.000481631524953531</cx:pt>
          <cx:pt idx="15">0.00058541823007395499</cx:pt>
          <cx:pt idx="16">-0.000171083816375749</cx:pt>
          <cx:pt idx="17">-0.00035580527620497702</cx:pt>
          <cx:pt idx="18">0.000332065846872807</cx:pt>
          <cx:pt idx="19">-0.00024025660630471401</cx:pt>
          <cx:pt idx="20">-0.00015859515308747001</cx:pt>
          <cx:pt idx="21">0.00051711743287674095</cx:pt>
          <cx:pt idx="22">-5.31308478580089e-05</cx:pt>
          <cx:pt idx="23">0.000101724638727243</cx:pt>
          <cx:pt idx="24">-0.00061719691345204098</cx:pt>
          <cx:pt idx="25">-0.00012495965884080901</cx:pt>
          <cx:pt idx="26">0.00054337072772631296</cx:pt>
          <cx:pt idx="27">0.00030040714504024201</cx:pt>
          <cx:pt idx="28">-0.00039470705931678998</cx:pt>
          <cx:pt idx="29">-0.00029565673823557699</cx:pt>
          <cx:pt idx="30">0.00027657147494900897</cx:pt>
          <cx:pt idx="31">0.00018400280451170799</cx:pt>
          <cx:pt idx="32">1.2563618404721099e-05</cx:pt>
          <cx:pt idx="33">-5.9198883573736202e-05</cx:pt>
          <cx:pt idx="34">-0.00020518261169426099</cx:pt>
          <cx:pt idx="35">-0.00026474281057153599</cx:pt>
          <cx:pt idx="36">-0.00074126763662432204</cx:pt>
          <cx:pt idx="37">0.00036180012978892398</cx:pt>
          <cx:pt idx="38">4.7689408414810398e-05</cx:pt>
          <cx:pt idx="39">-0.0012838068926919</cx:pt>
          <cx:pt idx="40">-0.00029802407182757398</cx:pt>
          <cx:pt idx="41">-0.00020048787515138499</cx:pt>
          <cx:pt idx="42">-0.00066287101738855098</cx:pt>
          <cx:pt idx="43">-0.00021477634354513599</cx:pt>
          <cx:pt idx="44">-0.00016263267872537501</cx:pt>
          <cx:pt idx="45">-0.00016359010303431101</cx:pt>
          <cx:pt idx="46">0.00038869774891832701</cx:pt>
          <cx:pt idx="47">-0.00032164445816695799</cx:pt>
          <cx:pt idx="48">2.00533380501451e-05</cx:pt>
          <cx:pt idx="49">0.00046376848250686198</cx:pt>
          <cx:pt idx="50">0.000307613595121284</cx:pt>
          <cx:pt idx="51">1.1751878942784099e-05</cx:pt>
          <cx:pt idx="52">-0.00029679329180516098</cx:pt>
          <cx:pt idx="53">0.00039728238224079099</cx:pt>
          <cx:pt idx="54">-0.00031384636605519598</cx:pt>
          <cx:pt idx="55">-7.6815533823366603e-05</cx:pt>
          <cx:pt idx="56">0.00087344456292426701</cx:pt>
          <cx:pt idx="57">0.00090119638527527105</cx:pt>
          <cx:pt idx="58">-0.00033516959819603602</cx:pt>
          <cx:pt idx="59">0.0010013715189911301</cx:pt>
          <cx:pt idx="60">-0.000204823627032554</cx:pt>
          <cx:pt idx="61">0.00019818346646357301</cx:pt>
          <cx:pt idx="62">-0.00073950927124576897</cx:pt>
          <cx:pt idx="63">-0.00015565058557433199</cx:pt>
          <cx:pt idx="64">-0.0011668197288809501</cx:pt>
          <cx:pt idx="65">-0.00090195664942940596</cx:pt>
          <cx:pt idx="66">-0.0027479861242862402</cx:pt>
          <cx:pt idx="67">-0.0024495468487912</cx:pt>
          <cx:pt idx="68">-0.0014552316805432101</cx:pt>
          <cx:pt idx="69">-0.0029729073248248401</cx:pt>
          <cx:pt idx="70">-0.0042222435220250799</cx:pt>
          <cx:pt idx="71">-0.0034783659327334302</cx:pt>
          <cx:pt idx="72">-0.0034829104109755501</cx:pt>
          <cx:pt idx="73">-0.0026511190909056198</cx:pt>
          <cx:pt idx="74">-0.0015533772513469401</cx:pt>
          <cx:pt idx="75">-0.0024069839190756399</cx:pt>
          <cx:pt idx="76">-0.00176901446521876</cx:pt>
          <cx:pt idx="77">-0.00079310777012338903</cx:pt>
          <cx:pt idx="78">-0.00110442845309734</cx:pt>
          <cx:pt idx="79">-0.000187665623576507</cx:pt>
          <cx:pt idx="80">-0.000202445123225821</cx:pt>
          <cx:pt idx="81">-0.00028892352626118601</cx:pt>
          <cx:pt idx="82">-0.00064512267434378603</cx:pt>
          <cx:pt idx="83">-0.000116243583304302</cx:pt>
          <cx:pt idx="84">0.00049125359565653796</cx:pt>
          <cx:pt idx="85">0.000108316612052458</cx:pt>
          <cx:pt idx="86">-0.00034769270382652698</cx:pt>
          <cx:pt idx="87">-0.00090804537646766695</cx:pt>
          <cx:pt idx="88">5.0303132691110796e-06</cx:pt>
          <cx:pt idx="89">-0.00097026367170808799</cx:pt>
          <cx:pt idx="90">-0.000214100837391651</cx:pt>
          <cx:pt idx="91">-0.0020214726325155099</cx:pt>
          <cx:pt idx="92">-0.0015575062860289401</cx:pt>
          <cx:pt idx="93">-0.0023373709319428498</cx:pt>
          <cx:pt idx="94">-0.0053415522753066996</cx:pt>
          <cx:pt idx="95">-0.0060739614901369797</cx:pt>
          <cx:pt idx="96">-0.0085454055993805199</cx:pt>
          <cx:pt idx="97">-0.0122354739409702</cx:pt>
          <cx:pt idx="98">-0.016673193686098601</cx:pt>
          <cx:pt idx="99">-0.023920122638284701</cx:pt>
          <cx:pt idx="100">-0.0198336426587092</cx:pt>
          <cx:pt idx="101">-0.0156248122836229</cx:pt>
          <cx:pt idx="102">-0.0084886557953732303</cx:pt>
          <cx:pt idx="103">-0.0046483414130731497</cx:pt>
          <cx:pt idx="104">-0.0023606259907813401</cx:pt>
          <cx:pt idx="105">0.00346710427794511</cx:pt>
          <cx:pt idx="106">0.0078245478290495593</cx:pt>
          <cx:pt idx="107">0.0058204312908792097</cx:pt>
          <cx:pt idx="108">-0.00058464707645303996</cx:pt>
          <cx:pt idx="109">-0.0012983219277121799</cx:pt>
          <cx:pt idx="110">-0.00073568547685700801</cx:pt>
          <cx:pt idx="111">0.00049863564582644201</cx:pt>
          <cx:pt idx="112">0.00046855357201451098</cx:pt>
          <cx:pt idx="113">0.000302500139306411</cx:pt>
          <cx:pt idx="114">0.00093659309929723395</cx:pt>
          <cx:pt idx="115">8.5805284625164796e-05</cx:pt>
          <cx:pt idx="116">-0.000384721078839411</cx:pt>
          <cx:pt idx="117">-0.00038709019276105298</cx:pt>
          <cx:pt idx="118">-0.0014849511890681301</cx:pt>
          <cx:pt idx="119">-0.0068697974582519498</cx:pt>
          <cx:pt idx="120">-0.0127364158066052</cx:pt>
          <cx:pt idx="121">-0.00540457589928456</cx:pt>
          <cx:pt idx="122">0.0030409349965676699</cx:pt>
          <cx:pt idx="123">0.0159472328148259</cx:pt>
          <cx:pt idx="124">0.0234307820031045</cx:pt>
          <cx:pt idx="125">0.00775830866441303</cx:pt>
          <cx:pt idx="126">0.0011467285043093101</cx:pt>
          <cx:pt idx="127">0.00152043401079648</cx:pt>
          <cx:pt idx="128">-0.00464886709373035</cx:pt>
          <cx:pt idx="129">-0.0104981880173135</cx:pt>
          <cx:pt idx="130">-0.014061576415341399</cx:pt>
          <cx:pt idx="131">0.00079707769439463303</cx:pt>
          <cx:pt idx="132">0.00121640438821227</cx:pt>
          <cx:pt idx="133">0.0090294115538741906</cx:pt>
          <cx:pt idx="134">0.0088187317875338296</cx:pt>
          <cx:pt idx="135">0.0029081028983798901</cx:pt>
          <cx:pt idx="136">-0.00086218168592442496</cx:pt>
          <cx:pt idx="137">0.00081757774520671003</cx:pt>
          <cx:pt idx="138">-3.10425972369691e-05</cx:pt>
          <cx:pt idx="139">0.00030260163116506298</cx:pt>
          <cx:pt idx="140">1.1029297954250499e-05</cx:pt>
          <cx:pt idx="141">2.9831786333348e-05</cx:pt>
          <cx:pt idx="142">-0.00040372411400548799</cx:pt>
          <cx:pt idx="143">0.00069185270403023305</cx:pt>
          <cx:pt idx="144">0.00076178886833562303</cx:pt>
          <cx:pt idx="145">0.0070525260670357302</cx:pt>
          <cx:pt idx="146">0.00056254355636500299</cx:pt>
          <cx:pt idx="147">-0.0129846013052926</cx:pt>
          <cx:pt idx="148">0.00044280367798699599</cx:pt>
          <cx:pt idx="149">0.021406858862081501</cx:pt>
          <cx:pt idx="150">0.013793371772895999</cx:pt>
          <cx:pt idx="151">0.049466183574233699</cx:pt>
          <cx:pt idx="152">0.0732378964242512</cx:pt>
          <cx:pt idx="153">0.052460181385600699</cx:pt>
          <cx:pt idx="154">0.021605526576803199</cx:pt>
          <cx:pt idx="155">-0.0096757221547215094</cx:pt>
          <cx:pt idx="156">-0.0248886255900772</cx:pt>
          <cx:pt idx="157">-0.00059982515935393099</cx:pt>
          <cx:pt idx="158">-0.013254974819192401</cx:pt>
          <cx:pt idx="159">-0.0079530301736504497</cx:pt>
          <cx:pt idx="160">-0.0096233215027787099</cx:pt>
          <cx:pt idx="161">0.0056405757999661004</cx:pt>
          <cx:pt idx="162">0.0051849885408329997</cx:pt>
          <cx:pt idx="163">0.0013065972501321199</cx:pt>
          <cx:pt idx="164">0.0017861507716942101</cx:pt>
          <cx:pt idx="165">0.0048700132927371803</cx:pt>
          <cx:pt idx="166">-0.00113168278758321</cx:pt>
          <cx:pt idx="167">-0.00027471936688605602</cx:pt>
          <cx:pt idx="168">0.00039953500397843001</cx:pt>
          <cx:pt idx="169">-0.000155317620997702</cx:pt>
          <cx:pt idx="170">0.00059386148227876304</cx:pt>
          <cx:pt idx="171">-0.00032209526278122598</cx:pt>
          <cx:pt idx="172">-0.0021647833181224099</cx:pt>
          <cx:pt idx="173">-0.0024186970393547001</cx:pt>
          <cx:pt idx="174">-0.0087988848169469405</cx:pt>
          <cx:pt idx="175">-0.00283707200527604</cx:pt>
          <cx:pt idx="176">0.0041903164339415098</cx:pt>
          <cx:pt idx="177">0.0137475037440206</cx:pt>
          <cx:pt idx="178">0.020501548320569</cx:pt>
          <cx:pt idx="179">0.059411912258121001</cx:pt>
          <cx:pt idx="180">0.063823910291481198</cx:pt>
          <cx:pt idx="181">0.055798855170034301</cx:pt>
          <cx:pt idx="182">0.021860327310959202</cx:pt>
          <cx:pt idx="183">-0.00231398396954885</cx:pt>
          <cx:pt idx="184">0.0042680677437272304</cx:pt>
          <cx:pt idx="185">0.0090226159403527396</cx:pt>
          <cx:pt idx="186">-0.0012072728809159499</cx:pt>
          <cx:pt idx="187">0.0046337452251702504</cx:pt>
          <cx:pt idx="188">0.00748322539536838</cx:pt>
          <cx:pt idx="189">-0.0021826184327717198</cx:pt>
          <cx:pt idx="190">0.020416746124820199</cx:pt>
          <cx:pt idx="191">0.020026216882462901</cx:pt>
          <cx:pt idx="192">0.0040287946506990802</cx:pt>
          <cx:pt idx="193">0.0089261418873768199</cx:pt>
          <cx:pt idx="194">-0.00078632782209922601</cx:pt>
          <cx:pt idx="195">-0.0026904955847484998</cx:pt>
          <cx:pt idx="196">-0.000107804734424885</cx:pt>
          <cx:pt idx="197">0.00092817243939878104</cx:pt>
          <cx:pt idx="198">0.0011291508126528599</cx:pt>
          <cx:pt idx="199">0.00015625585777031699</cx:pt>
          <cx:pt idx="200">-0.00087666212267464502</cx:pt>
          <cx:pt idx="201">-0.0033410946973713748</cx:pt>
          <cx:pt idx="202">-0.0022023223564163201</cx:pt>
          <cx:pt idx="203">-0.0022023140514346976</cx:pt>
          <cx:pt idx="204">-0.001802037473887525</cx:pt>
          <cx:pt idx="205">0.00490414635117155</cx:pt>
          <cx:pt idx="206">0.0080443915239160994</cx:pt>
          <cx:pt idx="207">0.0022083735932465274</cx:pt>
          <cx:pt idx="208">0.0064709146991888747</cx:pt>
          <cx:pt idx="209">0.003721215620370975</cx:pt>
          <cx:pt idx="210">-0.000741963164904495</cx:pt>
          <cx:pt idx="211">0.0072587795918720001</cx:pt>
          <cx:pt idx="212">0.001475731795549545</cx:pt>
          <cx:pt idx="213">0.00015540662227235075</cx:pt>
          <cx:pt idx="214">0.00211164343982655</cx:pt>
          <cx:pt idx="215">-0.00047523994904578751</cx:pt>
          <cx:pt idx="216">-0.000600096623502715</cx:pt>
          <cx:pt idx="217">0.0026932699190145748</cx:pt>
          <cx:pt idx="218">0.0095778014251259244</cx:pt>
          <cx:pt idx="219">0.0087900292191461244</cx:pt>
          <cx:pt idx="220">0.0031552688514295</cx:pt>
          <cx:pt idx="221">0.0010164261710199226</cx:pt>
          <cx:pt idx="222">3.4735639273514752e-05</cx:pt>
          <cx:pt idx="223">-0.00054595502558233496</cx:pt>
          <cx:pt idx="224">1.8563097780754425e-05</cx:pt>
          <cx:pt idx="225">-7.3152968161576497e-05</cx:pt>
          <cx:pt idx="226">0.00015513145506243175</cx:pt>
          <cx:pt idx="227">0.00062979923286247996</cx:pt>
          <cx:pt idx="228">-0.0012609056295406951</cx:pt>
          <cx:pt idx="229">-0.0026996293414516502</cx:pt>
          <cx:pt idx="230">0.00069447882684735252</cx:pt>
          <cx:pt idx="231">-0.00087655524612392246</cx:pt>
          <cx:pt idx="232">0.00268240692635195</cx:pt>
          <cx:pt idx="233">0.0077355364216048746</cx:pt>
          <cx:pt idx="234">0.0045148692077442501</cx:pt>
          <cx:pt idx="235">7.3581992094779998e-05</cx:pt>
          <cx:pt idx="236">0.001918523279571325</cx:pt>
          <cx:pt idx="237">0.0050551035941780497</cx:pt>
          <cx:pt idx="238">0.005577690550644325</cx:pt>
          <cx:pt idx="239">0.003194734149015725</cx:pt>
          <cx:pt idx="240">-0.0058674121146518252</cx:pt>
          <cx:pt idx="241">-0.0043704494940157747</cx:pt>
          <cx:pt idx="242">0.00061566756329621249</cx:pt>
          <cx:pt idx="243">-6.3090568861252504e-05</cx:pt>
          <cx:pt idx="244">-0.0031354850015773502</cx:pt>
          <cx:pt idx="245">0.0022337801613458324</cx:pt>
          <cx:pt idx="246">0.0054096872985638002</cx:pt>
          <cx:pt idx="247">0.0075241770341197998</cx:pt>
          <cx:pt idx="248">0.0053739742574875253</cx:pt>
          <cx:pt idx="249">0.0025438197698362001</cx:pt>
          <cx:pt idx="250">0.0012550429506100651</cx:pt>
          <cx:pt idx="251">0.00013859449845070949</cx:pt>
          <cx:pt idx="252">5.6954536232636999e-05</cx:pt>
          <cx:pt idx="253">-7.7567111838679998e-05</cx:pt>
          <cx:pt idx="254">-0.0002205182365435555</cx:pt>
          <cx:pt idx="255">-0.00027745074854916498</cx:pt>
          <cx:pt idx="256">-0.0022608309784557376</cx:pt>
          <cx:pt idx="257">-0.0050025286819615246</cx:pt>
          <cx:pt idx="258">-0.0043389082599244004</cx:pt>
          <cx:pt idx="259">-0.00287785449022685</cx:pt>
          <cx:pt idx="260">-0.0015710865443306975</cx:pt>
          <cx:pt idx="261">0.00090198826555283997</cx:pt>
          <cx:pt idx="262">-0.00295039995634805</cx:pt>
          <cx:pt idx="263">-0.0030693558647851998</cx:pt>
          <cx:pt idx="264">-0.0076600475638990747</cx:pt>
          <cx:pt idx="265">-5.46229251296885e-05</cx:pt>
          <cx:pt idx="266">0.0007841507688099975</cx:pt>
          <cx:pt idx="267">0.00031179460492214</cx:pt>
          <cx:pt idx="268">-0.0017295087628601724</cx:pt>
          <cx:pt idx="269">0.0001463631407971635</cx:pt>
          <cx:pt idx="270">-0.00034619252911852498</cx:pt>
          <cx:pt idx="271">0.0027225675531093248</cx:pt>
          <cx:pt idx="272">0.005086500517440775</cx:pt>
          <cx:pt idx="273">0.0076081899447454004</cx:pt>
          <cx:pt idx="274">0.0080918233142152247</cx:pt>
          <cx:pt idx="275">0.0095439704876150756</cx:pt>
          <cx:pt idx="276">0.0055296248055083002</cx:pt>
          <cx:pt idx="277">0.001874102849447085</cx:pt>
          <cx:pt idx="278">0.00049076838545478001</cx:pt>
          <cx:pt idx="279">-2.9376205690357001e-05</cx:pt>
          <cx:pt idx="280">0.00011717601359273675</cx:pt>
          <cx:pt idx="281">-5.0282033828907751e-05</cx:pt>
          <cx:pt idx="282">1.5792673234070973e-05</cx:pt>
          <cx:pt idx="283">-0.00092840765390505252</cx:pt>
          <cx:pt idx="284">-0.0019643275835975475</cx:pt>
          <cx:pt idx="285">-0.0039845610348891499</cx:pt>
          <cx:pt idx="286">-0.0075599124691441248</cx:pt>
          <cx:pt idx="287">-0.0037701304507935002</cx:pt>
          <cx:pt idx="288">-0.0052755239705439497</cx:pt>
          <cx:pt idx="289">-0.0031871308654442751</cx:pt>
          <cx:pt idx="290">-0.0014550580544109674</cx:pt>
          <cx:pt idx="291">-0.0034047233113176749</cx:pt>
          <cx:pt idx="292">-0.0019929887304186325</cx:pt>
          <cx:pt idx="293">-0.0017059366305592226</cx:pt>
          <cx:pt idx="294">0.0068771526123265246</cx:pt>
          <cx:pt idx="295">-0.00181680071601065</cx:pt>
          <cx:pt idx="296">-0.00702679286734625</cx:pt>
          <cx:pt idx="297">2.5961089344323749e-05</cx:pt>
          <cx:pt idx="298">0.0031291876336628252</cx:pt>
          <cx:pt idx="299">0.018754309586445798</cx:pt>
          <cx:pt idx="300">0.0288247263887958</cx:pt>
          <cx:pt idx="301">0.019120610936109599</cx:pt>
          <cx:pt idx="302">0.0242568633000937</cx:pt>
          <cx:pt idx="303">0.029771116968942499</cx:pt>
          <cx:pt idx="304">0.0082395211031972802</cx:pt>
          <cx:pt idx="305">-0.0059765082877044099</cx:pt>
          <cx:pt idx="306">-0.00010526318823676701</cx:pt>
          <cx:pt idx="307">0.00031225548858162801</cx:pt>
          <cx:pt idx="308">0.00031450373024517698</cx:pt>
          <cx:pt idx="309">0.000355359770506023</cx:pt>
          <cx:pt idx="310">0.00097603632141883003</cx:pt>
          <cx:pt idx="311">-0.0032558825162297199</cx:pt>
          <cx:pt idx="312">-0.0097959417207169695</cx:pt>
          <cx:pt idx="313">-0.019359541941691798</cx:pt>
          <cx:pt idx="314">-0.034696416836528701</cx:pt>
          <cx:pt idx="315">-0.0033785166226356599</cx:pt>
          <cx:pt idx="316">2.7362629276241399e-05</cx:pt>
          <cx:pt idx="317">0.012502990193094801</cx:pt>
          <cx:pt idx="318">-6.6693269930713598e-05</cx:pt>
          <cx:pt idx="319">-0.001989270353804</cx:pt>
          <cx:pt idx="320">0.031809730559700003</cx:pt>
          <cx:pt idx="321">0.0280187320655035</cx:pt>
          <cx:pt idx="322">0.057778973319512102</cx:pt>
          <cx:pt idx="323">0.0084056222960663396</cx:pt>
          <cx:pt idx="324">-0.0055872447129075697</cx:pt>
          <cx:pt idx="325">0.00054175658808671703</cx:pt>
          <cx:pt idx="326">-0.00047736741044050501</cx:pt>
          <cx:pt idx="327">0.0069554736229134996</cx:pt>
          <cx:pt idx="328">0.021927520121119301</cx:pt>
          <cx:pt idx="329">0.019857636234278501</cx:pt>
          <cx:pt idx="330">0.0043326699101932402</cx:pt>
          <cx:pt idx="331">0.0219914851088285</cx:pt>
          <cx:pt idx="332">0.018691696795153399</cx:pt>
          <cx:pt idx="333">0.00328701901380367</cx:pt>
          <cx:pt idx="334">0.00611469601080015</cx:pt>
          <cx:pt idx="335">-6.4467457574309502e-05</cx:pt>
          <cx:pt idx="336">0.000282018576927838</cx:pt>
          <cx:pt idx="337">2.4328745954966401e-05</cx:pt>
          <cx:pt idx="338">0.0022053132543859099</cx:pt>
          <cx:pt idx="339">-0.0011122807070894399</cx:pt>
          <cx:pt idx="340">-0.00775780039618506</cx:pt>
          <cx:pt idx="341">-0.0133573977821744</cx:pt>
          <cx:pt idx="342">-0.032193189840232797</cx:pt>
          <cx:pt idx="343">-0.028502631640199502</cx:pt>
          <cx:pt idx="344">-0.016184123719985399</cx:pt>
          <cx:pt idx="345">-0.0026366076340515001</cx:pt>
          <cx:pt idx="346">-0.016277357246117299</cx:pt>
          <cx:pt idx="347">-0.0028341568791510501</cx:pt>
          <cx:pt idx="348">0.015597178288922601</cx:pt>
          <cx:pt idx="349">0.044451163447451598</cx:pt>
          <cx:pt idx="350">0.029908296698269599</cx:pt>
          <cx:pt idx="351">0.0133631286092137</cx:pt>
          <cx:pt idx="352">0.016612468751689102</cx:pt>
          <cx:pt idx="353">0.046470601575872503</cx:pt>
          <cx:pt idx="354">0.019812219901959</cx:pt>
          <cx:pt idx="355">0.024288035232376201</cx:pt>
          <cx:pt idx="356">0.033920565810659997</cx:pt>
          <cx:pt idx="357">0.032841597855515402</cx:pt>
          <cx:pt idx="358">0.018548802485483001</cx:pt>
          <cx:pt idx="359">0.025364067922973799</cx:pt>
          <cx:pt idx="360">0.017788500611310699</cx:pt>
          <cx:pt idx="361">0.0042322680899243804</cx:pt>
          <cx:pt idx="362">0.0038952078359403199</cx:pt>
          <cx:pt idx="363">0.00022989734368469801</cx:pt>
          <cx:pt idx="364">0.00045773272354333899</cx:pt>
          <cx:pt idx="365">-0.00049680797981517804</cx:pt>
          <cx:pt idx="366">0.00112319830616236</cx:pt>
          <cx:pt idx="367">-0.0046823828230339601</cx:pt>
          <cx:pt idx="368">-0.015348961247755999</cx:pt>
          <cx:pt idx="369">-0.027379212450833999</cx:pt>
          <cx:pt idx="370">-0.036752387058953499</cx:pt>
          <cx:pt idx="371">-0.0293173737156254</cx:pt>
          <cx:pt idx="372">-0.024294846489158899</cx:pt>
          <cx:pt idx="373">-0.0034715567795347499</cx:pt>
          <cx:pt idx="374">-0.0032374614318221701</cx:pt>
          <cx:pt idx="375">0.032280591241352401</cx:pt>
          <cx:pt idx="376">0.028023499763538299</cx:pt>
          <cx:pt idx="377">0.040021621920606001</cx:pt>
          <cx:pt idx="378">0.059659389883109898</cx:pt>
          <cx:pt idx="379">0.046281483323251098</cx:pt>
          <cx:pt idx="380">0.032118097422882803</cx:pt>
          <cx:pt idx="381">0.043949228078354399</cx:pt>
          <cx:pt idx="382">0.030885249101708</cx:pt>
          <cx:pt idx="383">0.045475796314380902</cx:pt>
          <cx:pt idx="384">0.044806520998755602</cx:pt>
          <cx:pt idx="385">0.022302581069023601</cx:pt>
          <cx:pt idx="386">0.0168612972096925</cx:pt>
          <cx:pt idx="387">0.010729541534362</cx:pt>
          <cx:pt idx="388">0.0044764255370412301</cx:pt>
          <cx:pt idx="389">-0.000356641938708519</cx:pt>
          <cx:pt idx="390">-0.00165225223832645</cx:pt>
          <cx:pt idx="391">-0.00038840120001611898</cx:pt>
          <cx:pt idx="392">-0.00024985243835807099</cx:pt>
          <cx:pt idx="393">-0.00080611996402979804</cx:pt>
          <cx:pt idx="394">0.00048171722691537998</cx:pt>
          <cx:pt idx="395">-0.00267360983968631</cx:pt>
          <cx:pt idx="396">-0.0093437721679748408</cx:pt>
          <cx:pt idx="397">-0.025914631701634199</cx:pt>
          <cx:pt idx="398">-0.042434760182219498</cx:pt>
          <cx:pt idx="399">-0.033956647860858599</cx:pt>
          <cx:pt idx="400">-0.036985853067227098</cx:pt>
          <cx:pt idx="401">-0.016860087616042099</cx:pt>
          <cx:pt idx="402">0.0071403247588740799</cx:pt>
          <cx:pt idx="403">0.011784775284147</cx:pt>
          <cx:pt idx="404">0.0374736626342475</cx:pt>
          <cx:pt idx="405">0.047057343098927701</cx:pt>
          <cx:pt idx="406">0.053606671952197302</cx:pt>
          <cx:pt idx="407">0.036130072710658302</cx:pt>
          <cx:pt idx="408">0.0177348281406337</cx:pt>
          <cx:pt idx="409">0.016642536861580799</cx:pt>
          <cx:pt idx="410">0.0191614820280013</cx:pt>
          <cx:pt idx="411">0.035871976486284998</cx:pt>
          <cx:pt idx="412">0.0052255599812234101</cx:pt>
          <cx:pt idx="413">-0.0016075739394243399</cx:pt>
          <cx:pt idx="414">0.0037881274589499601</cx:pt>
          <cx:pt idx="415">-0.0117498329804338</cx:pt>
          <cx:pt idx="416">-0.0073946261520242097</cx:pt>
          <cx:pt idx="417">-0.0017012639466891201</cx:pt>
          <cx:pt idx="418">-0.0022542352570244402</cx:pt>
          <cx:pt idx="419">0.00019518934887836</cx:pt>
          <cx:pt idx="420">-0.000463491646293928</cx:pt>
          <cx:pt idx="421">-0.00069468922306264297</cx:pt>
          <cx:pt idx="422">-0.00055559882589510505</cx:pt>
          <cx:pt idx="423">-1.39084246336619e-05</cx:pt>
          <cx:pt idx="424">-0.00174797304045882</cx:pt>
          <cx:pt idx="425">-0.024021313183530599</cx:pt>
          <cx:pt idx="426">-0.035363225399561</cx:pt>
          <cx:pt idx="427">-0.016943488998867901</cx:pt>
          <cx:pt idx="428">-0.0202942451108559</cx:pt>
          <cx:pt idx="429">0.011104275696103101</cx:pt>
          <cx:pt idx="430">0.000169802863130773</cx:pt>
          <cx:pt idx="431">0.0057559761516815999</cx:pt>
          <cx:pt idx="432">0.022797196300430801</cx:pt>
          <cx:pt idx="433">0.0560693283421844</cx:pt>
          <cx:pt idx="434">0.052770883224294803</cx:pt>
          <cx:pt idx="435">0.0077231752688483599</cx:pt>
          <cx:pt idx="436">0.0049570716450751404</cx:pt>
          <cx:pt idx="437">0.0084302352846800793</cx:pt>
          <cx:pt idx="438">-0.0077613880125279901</cx:pt>
          <cx:pt idx="439">-0.0112172300639829</cx:pt>
          <cx:pt idx="440">-0.025893535121107099</cx:pt>
          <cx:pt idx="441">-0.0278457770729949</cx:pt>
          <cx:pt idx="442">-0.0101544131187081</cx:pt>
          <cx:pt idx="443">-0.016348571735809201</cx:pt>
          <cx:pt idx="444">-0.011666350317543501</cx:pt>
          <cx:pt idx="445">0.00074883298214108</cx:pt>
          <cx:pt idx="446">-0.00110206344082008</cx:pt>
          <cx:pt idx="447">-0.00085625478081042899</cx:pt>
          <cx:pt idx="448">4.2002352325681998e-05</cx:pt>
          <cx:pt idx="449">-0.0021025839345419498</cx:pt>
          <cx:pt idx="450">-0.00102460871267265</cx:pt>
          <cx:pt idx="451">-0.0012034053972888399</cx:pt>
          <cx:pt idx="452">-0.0044360469514038497</cx:pt>
          <cx:pt idx="453">-0.0158147304307758</cx:pt>
          <cx:pt idx="454">-0.0074405961785070397</cx:pt>
          <cx:pt idx="455">-0.016291611373156701</cx:pt>
          <cx:pt idx="456">-0.012932198057644201</cx:pt>
          <cx:pt idx="457">0.0037228157350324299</cx:pt>
          <cx:pt idx="458">-0.00376040099320676</cx:pt>
          <cx:pt idx="459">-0.015491059929744699</cx:pt>
          <cx:pt idx="460">0.029688799726577699</cx:pt>
          <cx:pt idx="461">0.032585353191366101</cx:pt>
          <cx:pt idx="462">0.021091713719798798</cx:pt>
          <cx:pt idx="463">-0.021868683224675899</cx:pt>
          <cx:pt idx="464">-0.0095708259042404098</cx:pt>
          <cx:pt idx="465">-0.030629286428555801</cx:pt>
          <cx:pt idx="466">-0.033178838339435003</cx:pt>
          <cx:pt idx="467">-0.018347209420219699</cx:pt>
          <cx:pt idx="468">-0.018262842247105601</cx:pt>
          <cx:pt idx="469">-0.031985540461112703</cx:pt>
          <cx:pt idx="470">-0.022409043774816</cx:pt>
          <cx:pt idx="471">-0.0062738813405282898</cx:pt>
          <cx:pt idx="472">-0.0051947206098427101</cx:pt>
          <cx:pt idx="473">-0.000196749534692063</cx:pt>
          <cx:pt idx="474">-0.0035143005642617399</cx:pt>
          <cx:pt idx="475">-0.0010669480683598001</cx:pt>
          <cx:pt idx="476">4.3322651453770597e-05</cx:pt>
          <cx:pt idx="477">0.00029827213309141699</cx:pt>
          <cx:pt idx="478">-0.0013864551538092301</cx:pt>
          <cx:pt idx="479">-0.0035852783063312502</cx:pt>
          <cx:pt idx="480">-0.0040459437758123499</cx:pt>
          <cx:pt idx="481">-0.014915165838984199</cx:pt>
          <cx:pt idx="482">-0.0063030018213697803</cx:pt>
          <cx:pt idx="483">-0.0060077040985011499</cx:pt>
          <cx:pt idx="484">0.0106776027540053</cx:pt>
          <cx:pt idx="485">0.0108524823477343</cx:pt>
          <cx:pt idx="486">-0.0044952378213212098</cx:pt>
          <cx:pt idx="487">0.018360069486910401</cx:pt>
          <cx:pt idx="488">0.026494405021314098</cx:pt>
          <cx:pt idx="489">0.010856665014600499</cx:pt>
          <cx:pt idx="490">-0.0071492403161589396</cx:pt>
          <cx:pt idx="491">-0.037205471705022003</cx:pt>
          <cx:pt idx="492">-0.0219159212000214</cx:pt>
          <cx:pt idx="493">-0.047141325108709602</cx:pt>
          <cx:pt idx="494">-0.047122397759970097</cx:pt>
          <cx:pt idx="495">-0.027665807878092599</cx:pt>
          <cx:pt idx="496">0.0043824498708923002</cx:pt>
          <cx:pt idx="497">-0.0100460673998484</cx:pt>
          <cx:pt idx="498">-0.0155995393294329</cx:pt>
          <cx:pt idx="499">0.0101961542570328</cx:pt>
          <cx:pt idx="500">0.012184502158549999</cx:pt>
          <cx:pt idx="501">0.0051221147875685803</cx:pt>
          <cx:pt idx="502">-5.2669224819920899e-05</cx:pt>
          <cx:pt idx="503">0.00016047841029296099</cx:pt>
          <cx:pt idx="504">0.00065491223179445495</cx:pt>
          <cx:pt idx="505">-0.00048501484300165798</cx:pt>
          <cx:pt idx="506">-0.00019912558639560699</cx:pt>
          <cx:pt idx="507">-0.0053718065253721102</cx:pt>
          <cx:pt idx="508">-0.0094944013822602698</cx:pt>
          <cx:pt idx="509">-0.00630085420176805</cx:pt>
          <cx:pt idx="510">-0.00546842090501548</cx:pt>
          <cx:pt idx="511">-0.0099171618168371594</cx:pt>
          <cx:pt idx="512">0.0016634223648021901</cx:pt>
          <cx:pt idx="513">0.0151062763605732</cx:pt>
          <cx:pt idx="514">0.016841324957149701</cx:pt>
          <cx:pt idx="515">0.037326744226173901</cx:pt>
          <cx:pt idx="516">0.0227806107832218</cx:pt>
          <cx:pt idx="517">0.0318860589610774</cx:pt>
          <cx:pt idx="518">-0.014212612420386</cx:pt>
          <cx:pt idx="519">-0.053366929759051697</cx:pt>
          <cx:pt idx="520">-0.050688244303030698</cx:pt>
          <cx:pt idx="521">-0.040565801874831303</cx:pt>
          <cx:pt idx="522">-0.048009299876608402</cx:pt>
          <cx:pt idx="523">-0.049825318157697099</cx:pt>
          <cx:pt idx="524">-0.011730349967866101</cx:pt>
          <cx:pt idx="525">-0.032501641596902497</cx:pt>
          <cx:pt idx="526">-0.033305340919591003</cx:pt>
          <cx:pt idx="527">-0.0069150047073353697</cx:pt>
          <cx:pt idx="528">0.0032862029481062899</cx:pt>
          <cx:pt idx="529">0.00206029809207804</cx:pt>
          <cx:pt idx="530">0.00079256069875329003</cx:pt>
          <cx:pt idx="531">-0.00022123704633413501</cx:pt>
          <cx:pt idx="532">0.00017950073837778299</cx:pt>
          <cx:pt idx="533">-0.00051764285389584901</cx:pt>
          <cx:pt idx="534">-0.00040115181127043802</cx:pt>
          <cx:pt idx="535">-0.0088473433900937096</cx:pt>
          <cx:pt idx="536">-0.013494321609011199</cx:pt>
          <cx:pt idx="537">-0.0124915724412535</cx:pt>
          <cx:pt idx="538">-0.00379283956248075</cx:pt>
          <cx:pt idx="539">-0.0092746586480380797</cx:pt>
          <cx:pt idx="540">0.015526954978364999</cx:pt>
          <cx:pt idx="541">0.033483602439348899</cx:pt>
          <cx:pt idx="542">0.010392871681995999</cx:pt>
          <cx:pt idx="543">-0.015035242921835799</cx:pt>
          <cx:pt idx="544">0.0113829848181481</cx:pt>
          <cx:pt idx="545">-0.015689036894495498</cx:pt>
          <cx:pt idx="546">-0.060371751529443803</cx:pt>
          <cx:pt idx="547">-0.046010227069356403</cx:pt>
          <cx:pt idx="548">-0.054268431475400003</cx:pt>
          <cx:pt idx="549">-0.051665264493202599</cx:pt>
          <cx:pt idx="550">-0.069361999719192394</cx:pt>
          <cx:pt idx="551">-0.054847974334318497</cx:pt>
          <cx:pt idx="552">-0.0435575092791428</cx:pt>
          <cx:pt idx="553">-0.0398335996332101</cx:pt>
          <cx:pt idx="554">-0.020312401121932999</cx:pt>
          <cx:pt idx="555">-0.010319561680201501</cx:pt>
          <cx:pt idx="556">-0.0064023877237855097</cx:pt>
          <cx:pt idx="557">-0.00228798710897536</cx:pt>
          <cx:pt idx="558">-0.00093785988325857498</cx:pt>
          <cx:pt idx="559">-0.00024180230766664401</cx:pt>
          <cx:pt idx="560">-0.00017196334639188999</cx:pt>
          <cx:pt idx="561">-0.00052683949826190903</cx:pt>
          <cx:pt idx="562">-0.0014262977918696399</cx:pt>
          <cx:pt idx="563">-0.012643300514979699</cx:pt>
          <cx:pt idx="564">-0.0139559389431308</cx:pt>
          <cx:pt idx="565">-0.0011341193848164201</cx:pt>
          <cx:pt idx="566">-0.00256320574021816</cx:pt>
          <cx:pt idx="567">-0.0040085320914775603</cx:pt>
          <cx:pt idx="568">-0.017176479460281901</cx:pt>
          <cx:pt idx="569">-0.0131815644451071</cx:pt>
          <cx:pt idx="570">0.0044972141333286296</cx:pt>
          <cx:pt idx="571">0.021297235912412601</cx:pt>
          <cx:pt idx="572">0.0330305754336861</cx:pt>
          <cx:pt idx="573">-0.042005877521612403</cx:pt>
          <cx:pt idx="574">-0.066714348604288307</cx:pt>
          <cx:pt idx="575">-0.0362232599387282</cx:pt>
          <cx:pt idx="576">-0.0539313783139313</cx:pt>
          <cx:pt idx="577">-0.058130268563906497</cx:pt>
          <cx:pt idx="578">-0.047651039680341199</cx:pt>
          <cx:pt idx="579">-0.029528626310394299</cx:pt>
          <cx:pt idx="580">-0.020509291149731899</cx:pt>
          <cx:pt idx="581">-0.0222686602861474</cx:pt>
          <cx:pt idx="582">-0.0040559444290077301</cx:pt>
          <cx:pt idx="583">-0.0066321456141801901</cx:pt>
          <cx:pt idx="584">-0.00969130148639126</cx:pt>
          <cx:pt idx="585">-0.00657535180119561</cx:pt>
          <cx:pt idx="586">-0.00092281217874844201</cx:pt>
          <cx:pt idx="587">6.06818178179717e-05</cx:pt>
          <cx:pt idx="588">-0.00068850277225337899</cx:pt>
          <cx:pt idx="589">0.00031800228166681098</cx:pt>
          <cx:pt idx="590">-0.0016957412175705199</cx:pt>
          <cx:pt idx="591">-0.0088703379400411706</cx:pt>
          <cx:pt idx="592">-0.0044371286153045897</cx:pt>
          <cx:pt idx="593">0.014735645550561701</cx:pt>
          <cx:pt idx="594">0.017034257184382499</cx:pt>
          <cx:pt idx="595">0.00636553518111126</cx:pt>
          <cx:pt idx="596">-0.011161351851703199</cx:pt>
          <cx:pt idx="597">0.014818866862851001</cx:pt>
          <cx:pt idx="598">0.0080583413538932395</cx:pt>
          <cx:pt idx="599">0.048646557700284802</cx:pt>
          <cx:pt idx="600">0.029222335348012302</cx:pt>
          <cx:pt idx="601">-0.0264431912020223</cx:pt>
          <cx:pt idx="602">-0.071094497305070406</cx:pt>
          <cx:pt idx="603">-0.037194990020955603</cx:pt>
          <cx:pt idx="604">-0.037094784939734803</cx:pt>
          <cx:pt idx="605">-0.029136289095426499</cx:pt>
          <cx:pt idx="606">-0.018779385969344201</cx:pt>
          <cx:pt idx="607">-0.021512464676620099</cx:pt>
          <cx:pt idx="608">-0.00148726391686845</cx:pt>
          <cx:pt idx="609">-0.016375398658604899</cx:pt>
          <cx:pt idx="610">-0.016843289973868501</cx:pt>
          <cx:pt idx="611">-0.0200858444185202</cx:pt>
          <cx:pt idx="612">-0.013630457895437599</cx:pt>
          <cx:pt idx="613">-0.0093795335904774298</cx:pt>
          <cx:pt idx="614">-0.00033794671236280898</cx:pt>
          <cx:pt idx="615">1.83668161776757e-05</cx:pt>
          <cx:pt idx="616">1.24570392260218e-05</cx:pt>
          <cx:pt idx="617">0.00022355039953702601</cx:pt>
          <cx:pt idx="618">0.000138650086260172</cx:pt>
          <cx:pt idx="619">-0.0055633379096648198</cx:pt>
          <cx:pt idx="620">0.0028455917119731599</cx:pt>
          <cx:pt idx="621">0.016454053256622799</cx:pt>
          <cx:pt idx="622">0.038318821761729502</cx:pt>
          <cx:pt idx="623">0.036526564577151401</cx:pt>
          <cx:pt idx="624">0.0082632057985084703</cx:pt>
          <cx:pt idx="625">0.017584011015125401</cx:pt>
          <cx:pt idx="626">0.041620317039169102</cx:pt>
          <cx:pt idx="627">0.060648941803357698</cx:pt>
          <cx:pt idx="628">0.033927434201964098</cx:pt>
          <cx:pt idx="629">0.0027666997363692001</cx:pt>
          <cx:pt idx="630">0.010099604530481201</cx:pt>
          <cx:pt idx="631">-0.010169327134717999</cx:pt>
          <cx:pt idx="632">-0.011590034684175301</cx:pt>
          <cx:pt idx="633">-0.021888848345130898</cx:pt>
          <cx:pt idx="634">-0.0261881865279305</cx:pt>
          <cx:pt idx="635">-0.0207626296163342</cx:pt>
          <cx:pt idx="636">-0.019882924683567501</cx:pt>
          <cx:pt idx="637">-0.033661527683052098</cx:pt>
          <cx:pt idx="638">-0.023948289333843301</cx:pt>
          <cx:pt idx="639">-0.023543299250808801</cx:pt>
          <cx:pt idx="640">-0.0128596706450117</cx:pt>
          <cx:pt idx="641">-0.0068650668437925597</cx:pt>
          <cx:pt idx="642">-0.00064130672271162396</cx:pt>
          <cx:pt idx="643">0.00055065205526496296</cx:pt>
          <cx:pt idx="644">5.8882998480836399e-05</cx:pt>
          <cx:pt idx="645">-0.000221771002469659</cx:pt>
          <cx:pt idx="646">-0.00060879801568525704</cx:pt>
          <cx:pt idx="647">-0.0095073956631071092</cx:pt>
          <cx:pt idx="648">-0.0062091002233388096</cx:pt>
          <cx:pt idx="649">0.0033588156252642898</cx:pt>
          <cx:pt idx="650">0.022080725191999599</cx:pt>
          <cx:pt idx="651">0.0240014602355627</cx:pt>
          <cx:pt idx="652">0.0076787390116005803</cx:pt>
          <cx:pt idx="653">0.0086001091726379108</cx:pt>
          <cx:pt idx="654">-0.00070987277394044803</cx:pt>
          <cx:pt idx="655">0.024277736467126901</cx:pt>
          <cx:pt idx="656">0.062821043292798598</cx:pt>
          <cx:pt idx="657">0.062438768531474301</cx:pt>
          <cx:pt idx="658">0.033236704936645198</cx:pt>
          <cx:pt idx="659">0.0042971299793063897</cx:pt>
          <cx:pt idx="660">-0.0135805966967861</cx:pt>
          <cx:pt idx="661">-0.030610397073192599</cx:pt>
          <cx:pt idx="662">-0.031525165682458299</cx:pt>
          <cx:pt idx="663">-0.0366233772868561</cx:pt>
          <cx:pt idx="664">-0.0320065378746111</cx:pt>
          <cx:pt idx="665">-0.0185601617645242</cx:pt>
          <cx:pt idx="666">-0.0105407104581256</cx:pt>
          <cx:pt idx="667">-0.014774675756210699</cx:pt>
          <cx:pt idx="668">-0.0064353222212425601</cx:pt>
          <cx:pt idx="669">-0.0022757307961298601</cx:pt>
          <cx:pt idx="670">0.00055284984794898198</cx:pt>
          <cx:pt idx="671">0.00054481785211798301</cx:pt>
          <cx:pt idx="672">-0.000214249589172856</cx:pt>
          <cx:pt idx="673">-0.000108764464050658</cx:pt>
          <cx:pt idx="674">0.00051167919177416297</cx:pt>
          <cx:pt idx="675">-0.0032308243095018302</cx:pt>
          <cx:pt idx="676">-0.00724919554566967</cx:pt>
          <cx:pt idx="677">-0.0031309661619678699</cx:pt>
          <cx:pt idx="678">-0.00056415852041004203</cx:pt>
          <cx:pt idx="679">-0.0025099237335702001</cx:pt>
          <cx:pt idx="680">0.0078948203863799405</cx:pt>
          <cx:pt idx="681">0.0164314822514872</cx:pt>
          <cx:pt idx="682">0.043263955462730597</cx:pt>
          <cx:pt idx="683">0.0428535449222993</cx:pt>
          <cx:pt idx="684">0.030393734483284199</cx:pt>
          <cx:pt idx="685">0.036650397862012803</cx:pt>
          <cx:pt idx="686">0.0095260846332948408</cx:pt>
          <cx:pt idx="687">0.00307238911059115</cx:pt>
          <cx:pt idx="688">-0.018670255323344299</cx:pt>
          <cx:pt idx="689">-0.056352835490824697</cx:pt>
          <cx:pt idx="690">-0.041647972813629197</cx:pt>
          <cx:pt idx="691">-0.012047604752879399</cx:pt>
          <cx:pt idx="692">-0.0098596694333956299</cx:pt>
          <cx:pt idx="693">-0.00503842671164954</cx:pt>
          <cx:pt idx="694">-0.0052306191785923299</cx:pt>
          <cx:pt idx="695">-0.0080334257035862399</cx:pt>
          <cx:pt idx="696">-0.0037734956875495199</cx:pt>
          <cx:pt idx="697">-0.00031085970174661901</cx:pt>
          <cx:pt idx="698">0.00041520077898237899</cx:pt>
          <cx:pt idx="699">0.00064243757137924604</cx:pt>
          <cx:pt idx="700">0.00065228814826233297</cx:pt>
          <cx:pt idx="701">-0.00016896806548630101</cx:pt>
          <cx:pt idx="702">0.000360641747537237</cx:pt>
          <cx:pt idx="703">-0.00044590369617874702</cx:pt>
          <cx:pt idx="704">0.00083974080498813795</cx:pt>
          <cx:pt idx="705">-0.00080217828287605598</cx:pt>
          <cx:pt idx="706">-0.0082542598262093994</cx:pt>
          <cx:pt idx="707">-0.0151335236943982</cx:pt>
          <cx:pt idx="708">-0.012100832838784201</cx:pt>
          <cx:pt idx="709">0.0026417068081375501</cx:pt>
          <cx:pt idx="710">0.0031731775975884901</cx:pt>
          <cx:pt idx="711">0.00018914126493759401</cx:pt>
          <cx:pt idx="712">-0.0072650559136161101</cx:pt>
          <cx:pt idx="713">0.0022609189822562301</cx:pt>
          <cx:pt idx="714">0.0061143269929849996</cx:pt>
          <cx:pt idx="715">-0.0073460326029105199</cx:pt>
          <cx:pt idx="716">-0.017577774217084001</cx:pt>
          <cx:pt idx="717">-0.011161639861944799</cx:pt>
          <cx:pt idx="718">-0.0069325989662539899</cx:pt>
          <cx:pt idx="719">-0.0063299646605590801</cx:pt>
          <cx:pt idx="720">-0.0047988610084396099</cx:pt>
          <cx:pt idx="721">-0.0076461682927409002</cx:pt>
          <cx:pt idx="722">-0.0082936831622764506</cx:pt>
          <cx:pt idx="723">-0.0067759418395682497</cx:pt>
          <cx:pt idx="724">-0.00122003725432624</cx:pt>
          <cx:pt idx="725">0.00036177110352129</cx:pt>
          <cx:pt idx="726">0.000614614811944339</cx:pt>
          <cx:pt idx="727">0.00036773297754077701</cx:pt>
          <cx:pt idx="728">-4.3318074086117599e-05</cx:pt>
          <cx:pt idx="729">1.1204726960818701e-05</cx:pt>
          <cx:pt idx="730">-0.00040395484302246302</cx:pt>
          <cx:pt idx="731">-0.00017775473671283699</cx:pt>
          <cx:pt idx="732">0.00045024647980539302</cx:pt>
          <cx:pt idx="733">0.00065491719057327903</cx:pt>
          <cx:pt idx="734">0.0010478938843983699</cx:pt>
          <cx:pt idx="735">0.00047770362213620399</cx:pt>
          <cx:pt idx="736">-0.00049883040337856104</cx:pt>
          <cx:pt idx="737">0.00244739413973461</cx:pt>
          <cx:pt idx="738">-0.00087181858480429701</cx:pt>
          <cx:pt idx="739">-0.0029314966759476199</cx:pt>
          <cx:pt idx="740">0.00138956986479061</cx:pt>
          <cx:pt idx="741">0.0025842678641859098</cx:pt>
          <cx:pt idx="742">0.010248117671407099</cx:pt>
          <cx:pt idx="743">0.0063207111198131001</cx:pt>
          <cx:pt idx="744">0.0049605766972638798</cx:pt>
          <cx:pt idx="745">0.0065377636442746903</cx:pt>
          <cx:pt idx="746">0.0039606761403350203</cx:pt>
          <cx:pt idx="747">0.00162322875324029</cx:pt>
          <cx:pt idx="748">0.0021957354538722999</cx:pt>
          <cx:pt idx="749">0.00020878223723176301</cx:pt>
          <cx:pt idx="750">0.000390096936171366</cx:pt>
          <cx:pt idx="751">-6.7542090932896099e-05</cx:pt>
          <cx:pt idx="752">0.000199325671119806</cx:pt>
          <cx:pt idx="753">-0.000108521883505373</cx:pt>
          <cx:pt idx="754">-5.7542207825811096e-06</cx:pt>
          <cx:pt idx="755">-5.3274622510189601e-05</cx:pt>
          <cx:pt idx="756">0.00027666661488725999</cx:pt>
          <cx:pt idx="757">-0.00019239568552073701</cx:pt>
          <cx:pt idx="758">0.00051740597746159297</cx:pt>
          <cx:pt idx="759">-0.00048869428112228097</cx:pt>
          <cx:pt idx="760">-0.00083633946344096699</cx:pt>
          <cx:pt idx="761">0.00059492597805192997</cx:pt>
          <cx:pt idx="762">0.00055350784696986996</cx:pt>
          <cx:pt idx="763">-0.00017597927342758601</cx:pt>
          <cx:pt idx="764">-0.00052028110132153703</cx:pt>
          <cx:pt idx="765">-0.000249510635286721</cx:pt>
          <cx:pt idx="766">0.00041547202297491403</cx:pt>
          <cx:pt idx="767">0.00092539527327354699</cx:pt>
          <cx:pt idx="768">0.00143645238791364</cx:pt>
          <cx:pt idx="769">0.00057753750054832104</cx:pt>
          <cx:pt idx="770">0.0023733029983767401</cx:pt>
          <cx:pt idx="771">0.0011277016224103299</cx:pt>
          <cx:pt idx="772">0.00049031413403170896</cx:pt>
          <cx:pt idx="773">0.00022497576434873701</cx:pt>
          <cx:pt idx="774">0.00057660945515879505</cx:pt>
          <cx:pt idx="775">0.00082352470122049298</cx:pt>
          <cx:pt idx="776">0.00033383899331266301</cx:pt>
          <cx:pt idx="777">-5.4250718614068598e-05</cx:pt>
          <cx:pt idx="778">0.00024836317950642397</cx:pt>
          <cx:pt idx="779">0.0012071584508448099</cx:pt>
          <cx:pt idx="780">-0.00024183783075348801</cx:pt>
          <cx:pt idx="781">0.00053331748121785805</cx:pt>
          <cx:pt idx="782">-0.00011139614259740899</cx:pt>
          <cx:pt idx="783">-6.9864621513382596e-05</cx:pt>
          <cx:pt idx="784">0.00015625585777031699</cx:pt>
          <cx:pt idx="785">-0.00087666212267464502</cx:pt>
          <cx:pt idx="786">-0.0033410946973713748</cx:pt>
          <cx:pt idx="787">-0.0022023223564163201</cx:pt>
          <cx:pt idx="788">-0.0022023140514346976</cx:pt>
          <cx:pt idx="789">-0.001802037473887525</cx:pt>
          <cx:pt idx="790">0.00490414635117155</cx:pt>
          <cx:pt idx="791">0.0080443915239160994</cx:pt>
          <cx:pt idx="792">0.0022083735932465274</cx:pt>
          <cx:pt idx="793">0.0064709146991888747</cx:pt>
          <cx:pt idx="794">0.003721215620370975</cx:pt>
          <cx:pt idx="795">-0.000741963164904495</cx:pt>
          <cx:pt idx="796">0.0072587795918720001</cx:pt>
          <cx:pt idx="797">0.001475731795549545</cx:pt>
          <cx:pt idx="798">0.00015540662227235075</cx:pt>
          <cx:pt idx="799">0.00211164343982655</cx:pt>
          <cx:pt idx="800">-0.00047523994904578751</cx:pt>
          <cx:pt idx="801">-0.000600096623502715</cx:pt>
          <cx:pt idx="802">0.0026932699190145748</cx:pt>
          <cx:pt idx="803">0.0095778014251259244</cx:pt>
          <cx:pt idx="804">0.0087900292191461244</cx:pt>
          <cx:pt idx="805">0.0031552688514295</cx:pt>
          <cx:pt idx="806">0.0010164261710199226</cx:pt>
          <cx:pt idx="807">3.4735639273514752e-05</cx:pt>
          <cx:pt idx="808">-0.00054595502558233496</cx:pt>
          <cx:pt idx="809">1.8563097780754425e-05</cx:pt>
          <cx:pt idx="810">-7.3152968161576497e-05</cx:pt>
          <cx:pt idx="811">0.00015513145506243175</cx:pt>
          <cx:pt idx="812">0.00062979923286247996</cx:pt>
          <cx:pt idx="813">-0.0012609056295406951</cx:pt>
          <cx:pt idx="814">-0.0026996293414516502</cx:pt>
          <cx:pt idx="815">0.00069447882684735252</cx:pt>
          <cx:pt idx="816">-0.00087655524612392246</cx:pt>
          <cx:pt idx="817">0.00268240692635195</cx:pt>
          <cx:pt idx="818">0.0077355364216048746</cx:pt>
          <cx:pt idx="819">0.0045148692077442501</cx:pt>
          <cx:pt idx="820">7.3581992094779998e-05</cx:pt>
          <cx:pt idx="821">0.001918523279571325</cx:pt>
          <cx:pt idx="822">0.0050551035941780497</cx:pt>
          <cx:pt idx="823">0.005577690550644325</cx:pt>
          <cx:pt idx="824">0.003194734149015725</cx:pt>
          <cx:pt idx="825">-0.0058674121146518252</cx:pt>
          <cx:pt idx="826">-0.0043704494940157747</cx:pt>
          <cx:pt idx="827">0.00061566756329621249</cx:pt>
          <cx:pt idx="828">-6.3090568861252504e-05</cx:pt>
          <cx:pt idx="829">-0.0031354850015773502</cx:pt>
          <cx:pt idx="830">0.0022337801613458324</cx:pt>
          <cx:pt idx="831">0.0054096872985638002</cx:pt>
          <cx:pt idx="832">0.0075241770341197998</cx:pt>
          <cx:pt idx="833">0.0053739742574875253</cx:pt>
          <cx:pt idx="834">0.0025438197698362001</cx:pt>
          <cx:pt idx="835">0.0012550429506100651</cx:pt>
          <cx:pt idx="836">0.00013859449845070949</cx:pt>
          <cx:pt idx="837">5.6954536232636999e-05</cx:pt>
          <cx:pt idx="838">-7.7567111838679998e-05</cx:pt>
          <cx:pt idx="839">-0.0002205182365435555</cx:pt>
          <cx:pt idx="840">-0.00027745074854916498</cx:pt>
          <cx:pt idx="841">-0.0022608309784557376</cx:pt>
          <cx:pt idx="842">-0.0050025286819615246</cx:pt>
          <cx:pt idx="843">-0.0043389082599244004</cx:pt>
          <cx:pt idx="844">-0.00287785449022685</cx:pt>
          <cx:pt idx="845">-0.0015710865443306975</cx:pt>
          <cx:pt idx="846">0.00090198826555283997</cx:pt>
          <cx:pt idx="847">-0.00295039995634805</cx:pt>
          <cx:pt idx="848">-0.0030693558647851998</cx:pt>
          <cx:pt idx="849">-0.0076600475638990747</cx:pt>
          <cx:pt idx="850">-5.46229251296885e-05</cx:pt>
          <cx:pt idx="851">0.0007841507688099975</cx:pt>
          <cx:pt idx="852">0.00031179460492214</cx:pt>
          <cx:pt idx="853">-0.0017295087628601724</cx:pt>
          <cx:pt idx="854">0.0001463631407971635</cx:pt>
          <cx:pt idx="855">-0.00034619252911852498</cx:pt>
          <cx:pt idx="856">0.0027225675531093248</cx:pt>
          <cx:pt idx="857">0.005086500517440775</cx:pt>
          <cx:pt idx="858">0.0076081899447454004</cx:pt>
          <cx:pt idx="859">0.0080918233142152247</cx:pt>
          <cx:pt idx="860">0.0095439704876150756</cx:pt>
          <cx:pt idx="861">0.0055296248055083002</cx:pt>
          <cx:pt idx="862">0.001874102849447085</cx:pt>
          <cx:pt idx="863">0.00049076838545478001</cx:pt>
          <cx:pt idx="864">-2.9376205690357001e-05</cx:pt>
          <cx:pt idx="865">0.00011717601359273675</cx:pt>
          <cx:pt idx="866">-5.0282033828907751e-05</cx:pt>
          <cx:pt idx="867">1.5792673234070973e-05</cx:pt>
          <cx:pt idx="868">-0.00092840765390505252</cx:pt>
          <cx:pt idx="869">-0.0019643275835975475</cx:pt>
          <cx:pt idx="870">-0.0039845610348891499</cx:pt>
          <cx:pt idx="871">-0.0075599124691441248</cx:pt>
          <cx:pt idx="872">-0.0037701304507935002</cx:pt>
          <cx:pt idx="873">-0.0052755239705439497</cx:pt>
          <cx:pt idx="874">-0.0031871308654442751</cx:pt>
          <cx:pt idx="875">-0.0014550580544109674</cx:pt>
          <cx:pt idx="876">-0.0034047233113176749</cx:pt>
          <cx:pt idx="877">-0.0019929887304186325</cx:pt>
          <cx:pt idx="878">-0.0017059366305592226</cx:pt>
          <cx:pt idx="879">0.0068771526123265246</cx:pt>
          <cx:pt idx="880">-0.00181680071601065</cx:pt>
          <cx:pt idx="881">-0.00702679286734625</cx:pt>
          <cx:pt idx="882">2.5961089344323749e-05</cx:pt>
          <cx:pt idx="883">0.0031291876336628252</cx:pt>
          <cx:pt idx="884">0.00015625585777031699</cx:pt>
          <cx:pt idx="885">-0.00087666212267464502</cx:pt>
          <cx:pt idx="886">-0.0033410946973713748</cx:pt>
          <cx:pt idx="887">-0.0022023223564163201</cx:pt>
          <cx:pt idx="888">-0.0022023140514346976</cx:pt>
          <cx:pt idx="889">-0.001802037473887525</cx:pt>
          <cx:pt idx="890">0.00490414635117155</cx:pt>
          <cx:pt idx="891">0.0080443915239160994</cx:pt>
          <cx:pt idx="892">0.0022083735932465274</cx:pt>
          <cx:pt idx="893">0.0064709146991888747</cx:pt>
          <cx:pt idx="894">0.003721215620370975</cx:pt>
          <cx:pt idx="895">-0.000741963164904495</cx:pt>
          <cx:pt idx="896">0.0072587795918720001</cx:pt>
          <cx:pt idx="897">0.001475731795549545</cx:pt>
          <cx:pt idx="898">0.00015540662227235075</cx:pt>
          <cx:pt idx="899">0.00211164343982655</cx:pt>
          <cx:pt idx="900">-0.00047523994904578751</cx:pt>
          <cx:pt idx="901">-0.000600096623502715</cx:pt>
          <cx:pt idx="902">0.0026932699190145748</cx:pt>
          <cx:pt idx="903">0.0095778014251259244</cx:pt>
          <cx:pt idx="904">0.0087900292191461244</cx:pt>
          <cx:pt idx="905">0.0031552688514295</cx:pt>
          <cx:pt idx="906">0.0010164261710199226</cx:pt>
          <cx:pt idx="907">3.4735639273514752e-05</cx:pt>
          <cx:pt idx="908">-0.00054595502558233496</cx:pt>
          <cx:pt idx="909">1.8563097780754425e-05</cx:pt>
          <cx:pt idx="910">-7.3152968161576497e-05</cx:pt>
          <cx:pt idx="911">0.00015513145506243175</cx:pt>
          <cx:pt idx="912">0.00062979923286247996</cx:pt>
          <cx:pt idx="913">-0.0012609056295406951</cx:pt>
          <cx:pt idx="914">-0.0026996293414516502</cx:pt>
          <cx:pt idx="915">0.00069447882684735252</cx:pt>
          <cx:pt idx="916">-0.00087655524612392246</cx:pt>
          <cx:pt idx="917">0.00268240692635195</cx:pt>
          <cx:pt idx="918">0.0077355364216048746</cx:pt>
          <cx:pt idx="919">0.0045148692077442501</cx:pt>
          <cx:pt idx="920">7.3581992094779998e-05</cx:pt>
          <cx:pt idx="921">0.001918523279571325</cx:pt>
          <cx:pt idx="922">0.0050551035941780497</cx:pt>
          <cx:pt idx="923">0.005577690550644325</cx:pt>
          <cx:pt idx="924">0.003194734149015725</cx:pt>
          <cx:pt idx="925">-0.0058674121146518252</cx:pt>
          <cx:pt idx="926">-0.0043704494940157747</cx:pt>
          <cx:pt idx="927">0.00061566756329621249</cx:pt>
          <cx:pt idx="928">-6.3090568861252504e-05</cx:pt>
          <cx:pt idx="929">-0.0031354850015773502</cx:pt>
          <cx:pt idx="930">0.0022337801613458324</cx:pt>
          <cx:pt idx="931">0.0054096872985638002</cx:pt>
          <cx:pt idx="932">0.0075241770341197998</cx:pt>
          <cx:pt idx="933">0.0053739742574875253</cx:pt>
          <cx:pt idx="934">0.0025438197698362001</cx:pt>
          <cx:pt idx="935">0.0012550429506100651</cx:pt>
          <cx:pt idx="936">0.00013859449845070949</cx:pt>
          <cx:pt idx="937">5.6954536232636999e-05</cx:pt>
          <cx:pt idx="938">-7.7567111838679998e-05</cx:pt>
          <cx:pt idx="939">-0.0002205182365435555</cx:pt>
          <cx:pt idx="940">-0.00027745074854916498</cx:pt>
          <cx:pt idx="941">-0.0022608309784557376</cx:pt>
          <cx:pt idx="942">-0.0050025286819615246</cx:pt>
          <cx:pt idx="943">-0.0043389082599244004</cx:pt>
          <cx:pt idx="944">-0.00287785449022685</cx:pt>
          <cx:pt idx="945">-0.0015710865443306975</cx:pt>
          <cx:pt idx="946">0.00090198826555283997</cx:pt>
          <cx:pt idx="947">-0.00295039995634805</cx:pt>
          <cx:pt idx="948">-0.0030693558647851998</cx:pt>
          <cx:pt idx="949">-0.0076600475638990747</cx:pt>
          <cx:pt idx="950">-5.46229251296885e-05</cx:pt>
          <cx:pt idx="951">0.0007841507688099975</cx:pt>
          <cx:pt idx="952">0.00031179460492214</cx:pt>
          <cx:pt idx="953">-0.0017295087628601724</cx:pt>
          <cx:pt idx="954">0.0001463631407971635</cx:pt>
          <cx:pt idx="955">-0.00034619252911852498</cx:pt>
          <cx:pt idx="956">0.0027225675531093248</cx:pt>
          <cx:pt idx="957">0.005086500517440775</cx:pt>
          <cx:pt idx="958">0.0076081899447454004</cx:pt>
          <cx:pt idx="959">0.0080918233142152247</cx:pt>
          <cx:pt idx="960">0.0095439704876150756</cx:pt>
          <cx:pt idx="961">0.0055296248055083002</cx:pt>
          <cx:pt idx="962">0.001874102849447085</cx:pt>
          <cx:pt idx="963">0.00049076838545478001</cx:pt>
          <cx:pt idx="964">-2.9376205690357001e-05</cx:pt>
          <cx:pt idx="965">0.00011717601359273675</cx:pt>
          <cx:pt idx="966">-5.0282033828907751e-05</cx:pt>
          <cx:pt idx="967">1.5792673234070973e-05</cx:pt>
          <cx:pt idx="968">-0.00092840765390505252</cx:pt>
          <cx:pt idx="969">-0.0019643275835975475</cx:pt>
          <cx:pt idx="970">-0.0039845610348891499</cx:pt>
          <cx:pt idx="971">-0.0075599124691441248</cx:pt>
          <cx:pt idx="972">-0.0037701304507935002</cx:pt>
          <cx:pt idx="973">-0.0052755239705439497</cx:pt>
          <cx:pt idx="974">-0.0031871308654442751</cx:pt>
          <cx:pt idx="975">-0.0014550580544109674</cx:pt>
          <cx:pt idx="976">-0.0034047233113176749</cx:pt>
          <cx:pt idx="977">-0.0019929887304186325</cx:pt>
          <cx:pt idx="978">-0.0017059366305592226</cx:pt>
          <cx:pt idx="979">0.0068771526123265246</cx:pt>
          <cx:pt idx="980">-0.00181680071601065</cx:pt>
          <cx:pt idx="981">-0.00702679286734625</cx:pt>
          <cx:pt idx="982">2.5961089344323749e-05</cx:pt>
          <cx:pt idx="983">0.0031291876336628252</cx:pt>
          <cx:pt idx="984">0.00015625585777031699</cx:pt>
          <cx:pt idx="985">-0.00087666212267464502</cx:pt>
          <cx:pt idx="986">-0.0033410946973713748</cx:pt>
          <cx:pt idx="987">-0.0022023223564163201</cx:pt>
          <cx:pt idx="988">-0.0022023140514346976</cx:pt>
          <cx:pt idx="989">-0.001802037473887525</cx:pt>
          <cx:pt idx="990">0.00490414635117155</cx:pt>
          <cx:pt idx="991">0.0080443915239160994</cx:pt>
          <cx:pt idx="992">0.0022083735932465274</cx:pt>
          <cx:pt idx="993">0.0064709146991888747</cx:pt>
          <cx:pt idx="994">0.003721215620370975</cx:pt>
          <cx:pt idx="995">-0.000741963164904495</cx:pt>
          <cx:pt idx="996">0.0072587795918720001</cx:pt>
          <cx:pt idx="997">0.001475731795549545</cx:pt>
          <cx:pt idx="998">0.00015540662227235075</cx:pt>
          <cx:pt idx="999">0.00211164343982655</cx:pt>
          <cx:pt idx="1000">-0.00047523994904578751</cx:pt>
          <cx:pt idx="1001">-0.000600096623502715</cx:pt>
          <cx:pt idx="1002">0.0026932699190145748</cx:pt>
          <cx:pt idx="1003">0.0095778014251259244</cx:pt>
          <cx:pt idx="1004">0.0087900292191461244</cx:pt>
          <cx:pt idx="1005">0.0031552688514295</cx:pt>
          <cx:pt idx="1006">0.0010164261710199226</cx:pt>
          <cx:pt idx="1007">3.4735639273514752e-05</cx:pt>
          <cx:pt idx="1008">-0.00054595502558233496</cx:pt>
          <cx:pt idx="1009">1.8563097780754425e-05</cx:pt>
          <cx:pt idx="1010">-7.3152968161576497e-05</cx:pt>
          <cx:pt idx="1011">0.00015513145506243175</cx:pt>
          <cx:pt idx="1012">0.00062979923286247996</cx:pt>
          <cx:pt idx="1013">-0.0012609056295406951</cx:pt>
          <cx:pt idx="1014">-0.0026996293414516502</cx:pt>
          <cx:pt idx="1015">0.00069447882684735252</cx:pt>
          <cx:pt idx="1016">-0.00087655524612392246</cx:pt>
          <cx:pt idx="1017">0.00268240692635195</cx:pt>
          <cx:pt idx="1018">0.0077355364216048746</cx:pt>
          <cx:pt idx="1019">0.0045148692077442501</cx:pt>
          <cx:pt idx="1020">7.3581992094779998e-05</cx:pt>
          <cx:pt idx="1021">0.001918523279571325</cx:pt>
          <cx:pt idx="1022">0.0050551035941780497</cx:pt>
          <cx:pt idx="1023">0.005577690550644325</cx:pt>
          <cx:pt idx="1024">0.003194734149015725</cx:pt>
          <cx:pt idx="1025">-0.0058674121146518252</cx:pt>
          <cx:pt idx="1026">-0.0043704494940157747</cx:pt>
          <cx:pt idx="1027">0.00061566756329621249</cx:pt>
          <cx:pt idx="1028">-6.3090568861252504e-05</cx:pt>
          <cx:pt idx="1029">-0.0031354850015773502</cx:pt>
          <cx:pt idx="1030">0.0022337801613458324</cx:pt>
          <cx:pt idx="1031">0.0054096872985638002</cx:pt>
          <cx:pt idx="1032">0.0075241770341197998</cx:pt>
          <cx:pt idx="1033">0.0053739742574875253</cx:pt>
          <cx:pt idx="1034">0.0025438197698362001</cx:pt>
          <cx:pt idx="1035">0.0012550429506100651</cx:pt>
          <cx:pt idx="1036">0.00013859449845070949</cx:pt>
          <cx:pt idx="1037">5.6954536232636999e-05</cx:pt>
          <cx:pt idx="1038">-7.7567111838679998e-05</cx:pt>
          <cx:pt idx="1039">-0.0002205182365435555</cx:pt>
          <cx:pt idx="1040">-0.00027745074854916498</cx:pt>
          <cx:pt idx="1041">-0.0022608309784557376</cx:pt>
          <cx:pt idx="1042">-0.0050025286819615246</cx:pt>
          <cx:pt idx="1043">-0.0043389082599244004</cx:pt>
          <cx:pt idx="1044">-0.00287785449022685</cx:pt>
          <cx:pt idx="1045">-0.0015710865443306975</cx:pt>
          <cx:pt idx="1046">0.00090198826555283997</cx:pt>
          <cx:pt idx="1047">-0.00295039995634805</cx:pt>
          <cx:pt idx="1048">-0.0030693558647851998</cx:pt>
          <cx:pt idx="1049">-0.0076600475638990747</cx:pt>
          <cx:pt idx="1050">-5.46229251296885e-05</cx:pt>
          <cx:pt idx="1051">0.0007841507688099975</cx:pt>
          <cx:pt idx="1052">0.00031179460492214</cx:pt>
          <cx:pt idx="1053">-0.0017295087628601724</cx:pt>
          <cx:pt idx="1054">0.0001463631407971635</cx:pt>
          <cx:pt idx="1055">-0.00034619252911852498</cx:pt>
          <cx:pt idx="1056">0.0027225675531093248</cx:pt>
          <cx:pt idx="1057">0.005086500517440775</cx:pt>
          <cx:pt idx="1058">0.0076081899447454004</cx:pt>
          <cx:pt idx="1059">0.0080918233142152247</cx:pt>
          <cx:pt idx="1060">0.0095439704876150756</cx:pt>
          <cx:pt idx="1061">0.0055296248055083002</cx:pt>
          <cx:pt idx="1062">0.001874102849447085</cx:pt>
          <cx:pt idx="1063">0.00049076838545478001</cx:pt>
          <cx:pt idx="1064">-2.9376205690357001e-05</cx:pt>
          <cx:pt idx="1065">0.00011717601359273675</cx:pt>
          <cx:pt idx="1066">-5.0282033828907751e-05</cx:pt>
          <cx:pt idx="1067">1.5792673234070973e-05</cx:pt>
          <cx:pt idx="1068">-0.00092840765390505252</cx:pt>
          <cx:pt idx="1069">-0.0019643275835975475</cx:pt>
          <cx:pt idx="1070">-0.0039845610348891499</cx:pt>
          <cx:pt idx="1071">-0.0075599124691441248</cx:pt>
          <cx:pt idx="1072">-0.0037701304507935002</cx:pt>
          <cx:pt idx="1073">-0.0052755239705439497</cx:pt>
          <cx:pt idx="1074">-0.0031871308654442751</cx:pt>
          <cx:pt idx="1075">-0.0014550580544109674</cx:pt>
          <cx:pt idx="1076">-0.0034047233113176749</cx:pt>
          <cx:pt idx="1077">-0.0019929887304186325</cx:pt>
          <cx:pt idx="1078">-0.0017059366305592226</cx:pt>
          <cx:pt idx="1079">0.0068771526123265246</cx:pt>
          <cx:pt idx="1080">-0.00181680071601065</cx:pt>
          <cx:pt idx="1081">-0.00702679286734625</cx:pt>
          <cx:pt idx="1082">2.5961089344323749e-05</cx:pt>
          <cx:pt idx="1083">0.0031291876336628252</cx:pt>
        </cx:lvl>
      </cx:numDim>
    </cx:data>
    <cx:data id="58">
      <cx:numDim type="val">
        <cx:f>Sheet2!$BG$1:$BG$1084</cx:f>
        <cx:lvl ptCount="1084" formatCode="G/通用格式">
          <cx:pt idx="0">0.00048136763436893999</cx:pt>
          <cx:pt idx="1">0.00049442299699025696</cx:pt>
          <cx:pt idx="2">0.000436293853793718</cx:pt>
          <cx:pt idx="3">4.3555392574852203e-05</cx:pt>
          <cx:pt idx="4">0.00069448036392142699</cx:pt>
          <cx:pt idx="5">-0.000394001771125712</cx:pt>
          <cx:pt idx="6">-1.4090508721984499e-05</cx:pt>
          <cx:pt idx="7">-0.00053309376782231202</cx:pt>
          <cx:pt idx="8">-0.000315925336050998</cx:pt>
          <cx:pt idx="9">-8.9933242639484901e-05</cx:pt>
          <cx:pt idx="10">-0.00033251763321633001</cx:pt>
          <cx:pt idx="11">0.00036936387421919199</cx:pt>
          <cx:pt idx="12">0.00053019285261486995</cx:pt>
          <cx:pt idx="13">0.000627282603918899</cx:pt>
          <cx:pt idx="14">0.00071522374543194595</cx:pt>
          <cx:pt idx="15">-0.00098200703098707902</cx:pt>
          <cx:pt idx="16">-0.00039643638696180798</cx:pt>
          <cx:pt idx="17">0.000382903683969643</cx:pt>
          <cx:pt idx="18">9.8880817339023003e-05</cx:pt>
          <cx:pt idx="19">0.00076988963280981003</cx:pt>
          <cx:pt idx="20">-0.00057123147118922995</cx:pt>
          <cx:pt idx="21">-0.000218774051121155</cx:pt>
          <cx:pt idx="22">0.00014677891100917101</cx:pt>
          <cx:pt idx="23">3.2305663734444003e-05</cx:pt>
          <cx:pt idx="24">0.00045376798594019802</cx:pt>
          <cx:pt idx="25">-0.00038961831337087601</cx:pt>
          <cx:pt idx="26">0.00017447811973244899</cx:pt>
          <cx:pt idx="27">0.00044241274900615798</cx:pt>
          <cx:pt idx="28">0.00073383837753524103</cx:pt>
          <cx:pt idx="29">0.000203009120532969</cx:pt>
          <cx:pt idx="30">0.00045321181888819003</cx:pt>
          <cx:pt idx="31">0.00011786669638561</cx:pt>
          <cx:pt idx="32">0.00027802782147310999</cx:pt>
          <cx:pt idx="33">0.00044882337546044301</cx:pt>
          <cx:pt idx="34">0.00061197726560581099</cx:pt>
          <cx:pt idx="35">0.00022340037125947901</cx:pt>
          <cx:pt idx="36">0.00040114026136591402</cx:pt>
          <cx:pt idx="37">0.00067264533167338205</cx:pt>
          <cx:pt idx="38">0.00046851086742540798</cx:pt>
          <cx:pt idx="39">-0.00020437824168815201</cx:pt>
          <cx:pt idx="40">-0.0001094514626846</cx:pt>
          <cx:pt idx="41">0.00053407071759228202</cx:pt>
          <cx:pt idx="42">-0.000672938489710227</cx:pt>
          <cx:pt idx="43">-0.000672011566764332</cx:pt>
          <cx:pt idx="44">-0.00024498668228800798</cx:pt>
          <cx:pt idx="45">0.00035011160963837901</cx:pt>
          <cx:pt idx="46">0.00032482587734465498</cx:pt>
          <cx:pt idx="47">0.0011776366762590001</cx:pt>
          <cx:pt idx="48">-0.00014239677250381399</cx:pt>
          <cx:pt idx="49">0.00057208150870643104</cx:pt>
          <cx:pt idx="50">0.00036690819956061699</cx:pt>
          <cx:pt idx="51">-0.00068413555407040002</cx:pt>
          <cx:pt idx="52">0.00015175448639151101</cx:pt>
          <cx:pt idx="53">-7.4938129206295897e-05</cx:pt>
          <cx:pt idx="54">-0.00018086017006383199</cx:pt>
          <cx:pt idx="55">0.00042955942489597798</cx:pt>
          <cx:pt idx="56">-0.00017719207303610099</cx:pt>
          <cx:pt idx="57">0.00012274517857479401</cx:pt>
          <cx:pt idx="58">-5.0900816919367199e-05</cx:pt>
          <cx:pt idx="59">0.00026759246309613</cx:pt>
          <cx:pt idx="60">0.00021015101243164301</cx:pt>
          <cx:pt idx="61">0.00025132063299697501</cx:pt>
          <cx:pt idx="62">0.00082315655589075597</cx:pt>
          <cx:pt idx="63">0.00077310464727329599</cx:pt>
          <cx:pt idx="64">0.0013257853647176999</cx:pt>
          <cx:pt idx="65">0.00012697843072320101</cx:pt>
          <cx:pt idx="66">0.00079518598341106104</cx:pt>
          <cx:pt idx="67">0.00019788511539390699</cx:pt>
          <cx:pt idx="68">-0.0020234071203214599</cx:pt>
          <cx:pt idx="69">-0.0021609854432134701</cx:pt>
          <cx:pt idx="70">-0.0029861261505515001</cx:pt>
          <cx:pt idx="71">-0.0052649773401687002</cx:pt>
          <cx:pt idx="72">-0.0048654506367921896</cx:pt>
          <cx:pt idx="73">-0.0033649888785510901</cx:pt>
          <cx:pt idx="74">-0.0019825348674291999</cx:pt>
          <cx:pt idx="75">-0.00102773426682364</cx:pt>
          <cx:pt idx="76">-0.0010649297460166699</cx:pt>
          <cx:pt idx="77">-0.00076510236520574795</cx:pt>
          <cx:pt idx="78">-0.00064634078091806298</cx:pt>
          <cx:pt idx="79">-0.00033960764491514301</cx:pt>
          <cx:pt idx="80">0.00095871635679140998</cx:pt>
          <cx:pt idx="81">0.0003323871762883</cx:pt>
          <cx:pt idx="82">0.00047750125763840499</cx:pt>
          <cx:pt idx="83">-0.00028713105544978998</cx:pt>
          <cx:pt idx="84">0.00083387262573000203</cx:pt>
          <cx:pt idx="85">-0.00033927746235930202</cx:pt>
          <cx:pt idx="86">-0.000386970145454726</cx:pt>
          <cx:pt idx="87">-0.00074470645557138599</cx:pt>
          <cx:pt idx="88">-4.4568984723994502e-05</cx:pt>
          <cx:pt idx="89">-0.00090661357579629098</cx:pt>
          <cx:pt idx="90">0.00032969814029496999</cx:pt>
          <cx:pt idx="91">0.00067014280704133305</cx:pt>
          <cx:pt idx="92">0.00224587332486932</cx:pt>
          <cx:pt idx="93">-0.0084519470325948604</cx:pt>
          <cx:pt idx="94">-0.00525654662352407</cx:pt>
          <cx:pt idx="95">0.012654203022199099</cx:pt>
          <cx:pt idx="96">-0.0064561041029408102</cx:pt>
          <cx:pt idx="97">0.0030962739585622401</cx:pt>
          <cx:pt idx="98">0.0122678477790737</cx:pt>
          <cx:pt idx="99">-0.0180427847313347</cx:pt>
          <cx:pt idx="100">-0.016327755397780901</cx:pt>
          <cx:pt idx="101">-0.0089470131314572307</cx:pt>
          <cx:pt idx="102">0.0043491164139315697</cx:pt>
          <cx:pt idx="103">-0.0075495493156420004</cx:pt>
          <cx:pt idx="104">-0.023894631170766699</cx:pt>
          <cx:pt idx="105">-0.024442962815374399</cx:pt>
          <cx:pt idx="106">-0.018815342391823399</cx:pt>
          <cx:pt idx="107">-0.0143181826350807</cx:pt>
          <cx:pt idx="108">-0.0045446116454211797</cx:pt>
          <cx:pt idx="109">-0.00084148889525635401</cx:pt>
          <cx:pt idx="110">-0.0010065276039690899</cx:pt>
          <cx:pt idx="111">0.000194025597997162</cx:pt>
          <cx:pt idx="112">0.000314887495481564</cx:pt>
          <cx:pt idx="113">-0.000252962662004147</cx:pt>
          <cx:pt idx="114">-4.7506951823499902e-05</cx:pt>
          <cx:pt idx="115">0.00102917011457899</cx:pt>
          <cx:pt idx="116">0.0030754176029591501</cx:pt>
          <cx:pt idx="117">-0.00192132864486702</cx:pt>
          <cx:pt idx="118">-0.00128819595067657</cx:pt>
          <cx:pt idx="119">0.022383587621727902</cx:pt>
          <cx:pt idx="120">0.035604251041798797</cx:pt>
          <cx:pt idx="121">0.056506492739616401</cx:pt>
          <cx:pt idx="122">0.056368684333963297</cx:pt>
          <cx:pt idx="123">0.080215363412079493</cx:pt>
          <cx:pt idx="124">0.0578009554417203</cx:pt>
          <cx:pt idx="125">0.048437269176011599</cx:pt>
          <cx:pt idx="126">0.017932328321022001</cx:pt>
          <cx:pt idx="127">-0.00274742264778584</cx:pt>
          <cx:pt idx="128">0.029148572726201201</cx:pt>
          <cx:pt idx="129">0.070355721746257899</cx:pt>
          <cx:pt idx="130">0.063031705959249507</cx:pt>
          <cx:pt idx="131">0.0040045346018938999</cx:pt>
          <cx:pt idx="132">-0.022884700503622998</cx:pt>
          <cx:pt idx="133">0.0047357868067212398</cx:pt>
          <cx:pt idx="134">0.027921005717912398</cx:pt>
          <cx:pt idx="135">0.023539232175982101</cx:pt>
          <cx:pt idx="136">0.020144019561784299</cx:pt>
          <cx:pt idx="137">0.0074767890923547499</cx:pt>
          <cx:pt idx="138">0.0010914058334051101</cx:pt>
          <cx:pt idx="139">0.00025521046995080301</cx:pt>
          <cx:pt idx="140">0.00038265039424277699</cx:pt>
          <cx:pt idx="141">-0.00024564943415902602</cx:pt>
          <cx:pt idx="142">-0.00087690265138592202</cx:pt>
          <cx:pt idx="143">-0.00083819900826467505</cx:pt>
          <cx:pt idx="144">-0.0022775178979265701</cx:pt>
          <cx:pt idx="145">-0.017979019797886499</cx:pt>
          <cx:pt idx="146">0.0018633858948399399</cx:pt>
          <cx:pt idx="147">0.045070572882686497</cx:pt>
          <cx:pt idx="148">0.053973215964151798</cx:pt>
          <cx:pt idx="149">0.082184948435142</cx:pt>
          <cx:pt idx="150">0.16079549220175801</cx:pt>
          <cx:pt idx="151">0.18847895829414699</cx:pt>
          <cx:pt idx="152">0.130295497374012</cx:pt>
          <cx:pt idx="153">0.117827017482694</cx:pt>
          <cx:pt idx="154">0.101803078204125</cx:pt>
          <cx:pt idx="155">-0.019056741071609401</cx:pt>
          <cx:pt idx="156">0.017404333379046701</cx:pt>
          <cx:pt idx="157">0.10719575901461301</cx:pt>
          <cx:pt idx="158">0.109446761166607</cx:pt>
          <cx:pt idx="159">0.026186152499616401</cx:pt>
          <cx:pt idx="160">0.042320796862541601</cx:pt>
          <cx:pt idx="161">0.049483161069606901</cx:pt>
          <cx:pt idx="162">0.061609179795436099</cx:pt>
          <cx:pt idx="163">0.048448944812582398</cx:pt>
          <cx:pt idx="164">0.028131970632224199</cx:pt>
          <cx:pt idx="165">0.0093680026014417196</cx:pt>
          <cx:pt idx="166">0.00188202857188615</cx:pt>
          <cx:pt idx="167">9.9886309159030298e-05</cx:pt>
          <cx:pt idx="168">0.00024769277201923601</cx:pt>
          <cx:pt idx="169">-0.00019706643659276501</cx:pt>
          <cx:pt idx="170">0.0085354695766619304</cx:pt>
          <cx:pt idx="171">0.0078789848234354504</cx:pt>
          <cx:pt idx="172">0.0061995906398268803</cx:pt>
          <cx:pt idx="173">0.0031594279532679201</cx:pt>
          <cx:pt idx="174">0.0087481640454167304</cx:pt>
          <cx:pt idx="175">0.027452652660717902</cx:pt>
          <cx:pt idx="176">0.023513924893447301</cx:pt>
          <cx:pt idx="177">0.092098387058975606</cx:pt>
          <cx:pt idx="178">0.193239494069261</cx:pt>
          <cx:pt idx="179">0.089862369798051997</cx:pt>
          <cx:pt idx="180">0.094406826012896197</cx:pt>
          <cx:pt idx="181">0.15439675189527999</cx:pt>
          <cx:pt idx="182">0.189697093669976</cx:pt>
          <cx:pt idx="183">0.134503984956379</cx:pt>
          <cx:pt idx="184">0.028360768184034799</cx:pt>
          <cx:pt idx="185">0.041883659282909103</cx:pt>
          <cx:pt idx="186">0.115607083608234</cx:pt>
          <cx:pt idx="187">0.061917806789605102</cx:pt>
          <cx:pt idx="188">0.046815736871805402</cx:pt>
          <cx:pt idx="189">0.087787953631271801</cx:pt>
          <cx:pt idx="190">0.049026879672686999</cx:pt>
          <cx:pt idx="191">0.033849098993744602</cx:pt>
          <cx:pt idx="192">0.022412277820962102</cx:pt>
          <cx:pt idx="193">0.0112868065603176</cx:pt>
          <cx:pt idx="194">0.0029949397959299802</cx:pt>
          <cx:pt idx="195">0.00032532632282695399</cx:pt>
          <cx:pt idx="196">-0.00082521578927209995</cx:pt>
          <cx:pt idx="197">0.00077422093692349999</cx:pt>
          <cx:pt idx="198">0.0011776197353231301</cx:pt>
          <cx:pt idx="199">0.00068494360272030751</cx:pt>
          <cx:pt idx="200">0.0014467555832976451</cx:pt>
          <cx:pt idx="201">0.0050678543822557497</cx:pt>
          <cx:pt idx="202">-0.00054643549979948745</cx:pt>
          <cx:pt idx="203">0.006254133797659725</cx:pt>
          <cx:pt idx="204">0.0048393806892687496</cx:pt>
          <cx:pt idx="205">0.0057069485821653748</cx:pt>
          <cx:pt idx="206">0.0102677413659203</cx:pt>
          <cx:pt idx="207">0.0017976750394075125</cx:pt>
          <cx:pt idx="208">-0.0024965747911070975</cx:pt>
          <cx:pt idx="209">0.023296831191221251</cx:pt>
          <cx:pt idx="210">0.0341483277800015</cx:pt>
          <cx:pt idx="211">0.013872488858019699</cx:pt>
          <cx:pt idx="212">0.022966008013732175</cx:pt>
          <cx:pt idx="213">0.017161644622439551</cx:pt>
          <cx:pt idx="214">0.018619992476573626</cx:pt>
          <cx:pt idx="215">0.0030040303788122502</cx:pt>
          <cx:pt idx="216">0.0079728513943924002</cx:pt>
          <cx:pt idx="217">0.0074758402525063753</cx:pt>
          <cx:pt idx="218">0.0022122384758623999</cx:pt>
          <cx:pt idx="219">-0.0044541314773506001</cx:pt>
          <cx:pt idx="220">-1.8015911862961749e-05</cx:pt>
          <cx:pt idx="221">0.0040874827493217504</cx:pt>
          <cx:pt idx="222">0.0027219600646407249</cx:pt>
          <cx:pt idx="223">0.0001504911739787575</cx:pt>
          <cx:pt idx="224">-1.6705398884978125e-05</cx:pt>
          <cx:pt idx="225">2.3571452283600751e-05</cx:pt>
          <cx:pt idx="226">-5.9784258674794999e-05</cx:pt>
          <cx:pt idx="227">0.0025532950829828</cx:pt>
          <cx:pt idx="228">0.0015543945585485351</cx:pt>
          <cx:pt idx="229">-0.0048149403105824497</cx:pt>
          <cx:pt idx="230">-0.0091864857272103001</cx:pt>
          <cx:pt idx="231">-0.0053026577729170001</cx:pt>
          <cx:pt idx="232">-0.015037989589781024</cx:pt>
          <cx:pt idx="233">-0.014984745600094799</cx:pt>
          <cx:pt idx="234">-0.026488849000820248</cx:pt>
          <cx:pt idx="235">-0.01484909027961555</cx:pt>
          <cx:pt idx="236">-0.0072241427900320001</cx:pt>
          <cx:pt idx="237">-0.0021007969497042651</cx:pt>
          <cx:pt idx="238">-0.014035788080147899</cx:pt>
          <cx:pt idx="239">-0.0070457322565784502</cx:pt>
          <cx:pt idx="240">0.015836215153200401</cx:pt>
          <cx:pt idx="241">0.019664027526322899</cx:pt>
          <cx:pt idx="242">0.010051438193117075</cx:pt>
          <cx:pt idx="243">-0.012039758146240325</cx:pt>
          <cx:pt idx="244">-0.001524866889188015</cx:pt>
          <cx:pt idx="245">-0.0065603308051138502</cx:pt>
          <cx:pt idx="246">-0.0099392673910160996</cx:pt>
          <cx:pt idx="247">-0.0075958446893226251</cx:pt>
          <cx:pt idx="248">0.0025031212926784501</cx:pt>
          <cx:pt idx="249">0.0054566018126977252</cx:pt>
          <cx:pt idx="250">0.0012672809450803375</cx:pt>
          <cx:pt idx="251">1.33924081785893e-05</cx:pt>
          <cx:pt idx="252">-0.00013472291310525199</cx:pt>
          <cx:pt idx="253">8.4072456422940001e-05</cx:pt>
          <cx:pt idx="254">0.0031268586405349499</cx:pt>
          <cx:pt idx="255">0.0033158379281169998</cx:pt>
          <cx:pt idx="256">-0.0086600291091497496</cx:pt>
          <cx:pt idx="257">-0.017324178385770626</cx:pt>
          <cx:pt idx="258">-0.0068157721961319747</cx:pt>
          <cx:pt idx="259">-0.0145058111969404</cx:pt>
          <cx:pt idx="260">-0.0077816400868324998</cx:pt>
          <cx:pt idx="261">-0.017228856399329626</cx:pt>
          <cx:pt idx="262">-0.02525283447527225</cx:pt>
          <cx:pt idx="263">-0.011068828905054</cx:pt>
          <cx:pt idx="264">-0.011855930519172376</cx:pt>
          <cx:pt idx="265">-0.028546778752485</cx:pt>
          <cx:pt idx="266">-0.033256045165356247</cx:pt>
          <cx:pt idx="267">-0.017917261176950802</cx:pt>
          <cx:pt idx="268">-0.010659746402420475</cx:pt>
          <cx:pt idx="269">0.0082366735348262752</cx:pt>
          <cx:pt idx="270">0.0080575114783728741</cx:pt>
          <cx:pt idx="271">-0.012212112249095625</cx:pt>
          <cx:pt idx="272">-0.015954810880058123</cx:pt>
          <cx:pt idx="273">-0.0078694726603488752</cx:pt>
          <cx:pt idx="274">-0.0092344428574621246</cx:pt>
          <cx:pt idx="275">-0.00037357793980252502</cx:pt>
          <cx:pt idx="276">0.0083566350830039243</cx:pt>
          <cx:pt idx="277">0.0053354866584712753</cx:pt>
          <cx:pt idx="278">0.00094351708304287753</cx:pt>
          <cx:pt idx="279">0.00021755610952674199</cx:pt>
          <cx:pt idx="280">5.0982610366489251e-05</cx:pt>
          <cx:pt idx="281">-0.00011267618940986425</cx:pt>
          <cx:pt idx="282">0.0013678076454276525</cx:pt>
          <cx:pt idx="283">0.0033049603147565498</cx:pt>
          <cx:pt idx="284">-0.0096817128775411997</cx:pt>
          <cx:pt idx="285">-0.01525126792845715</cx:pt>
          <cx:pt idx="286">-0.0042750367436416503</cx:pt>
          <cx:pt idx="287">-0.01498461645890245</cx:pt>
          <cx:pt idx="288">2.4796708815588324e-05</cx:pt>
          <cx:pt idx="289">0.00078259355630562997</cx:pt>
          <cx:pt idx="290">-0.0036512899962716002</cx:pt>
          <cx:pt idx="291">-0.018307901665382376</cx:pt>
          <cx:pt idx="292">-0.025338991754320001</cx:pt>
          <cx:pt idx="293">-0.040409421716692998</cx:pt>
          <cx:pt idx="294">-0.053836859907665</cx:pt>
          <cx:pt idx="295">-0.039347353706525999</cx:pt>
          <cx:pt idx="296">0.0050823389916107003</cx:pt>
          <cx:pt idx="297">0.002536979636510625</cx:pt>
          <cx:pt idx="298">-0.001483911991468615</cx:pt>
          <cx:pt idx="299">-0.13106050400439401</cx:pt>
          <cx:pt idx="300">-0.027553206586244501</cx:pt>
          <cx:pt idx="301">-0.022334041496240301</cx:pt>
          <cx:pt idx="302">-0.024223842953758099</cx:pt>
          <cx:pt idx="303">-0.0134990543899643</cx:pt>
          <cx:pt idx="304">0.018070223769558701</cx:pt>
          <cx:pt idx="305">0.0038901160973163298</cx:pt>
          <cx:pt idx="306">0.00504820393748996</cx:pt>
          <cx:pt idx="307">0.00113174996193827</cx:pt>
          <cx:pt idx="308">-0.00018346896884099999</cx:pt>
          <cx:pt idx="309">-5.0654448013544699e-05</cx:pt>
          <cx:pt idx="310">-0.0013444644016039401</cx:pt>
          <cx:pt idx="311">-0.000119873138681572</cx:pt>
          <cx:pt idx="312">-0.032586592224809398</cx:pt>
          <cx:pt idx="313">-0.075957681349070494</cx:pt>
          <cx:pt idx="314">-0.023619147039662201</cx:pt>
          <cx:pt idx="315">-0.043739440890089701</cx:pt>
          <cx:pt idx="316">-0.038158030919042601</cx:pt>
          <cx:pt idx="317">-0.022956829439828099</cx:pt>
          <cx:pt idx="318">-0.029164248663807402</cx:pt>
          <cx:pt idx="319">-0.0745973577315103</cx:pt>
          <cx:pt idx="320">-0.12826188978839101</cx:pt>
          <cx:pt idx="321">-0.068051509364716295</cx:pt>
          <cx:pt idx="322">-0.17184374740687999</cx:pt>
          <cx:pt idx="323">-0.11774095267215599</cx:pt>
          <cx:pt idx="324">0.017831366481801</cx:pt>
          <cx:pt idx="325">0.021366005993804602</cx:pt>
          <cx:pt idx="326">-0.014956686963161299</cx:pt>
          <cx:pt idx="327">-0.059317102207592003</cx:pt>
          <cx:pt idx="328">-0.045648359585276299</cx:pt>
          <cx:pt idx="329">-0.0600005289021198</cx:pt>
          <cx:pt idx="330">-0.025327432411177801</cx:pt>
          <cx:pt idx="331">0.0095055672787103702</cx:pt>
          <cx:pt idx="332">0.019456255421840599</cx:pt>
          <cx:pt idx="333">-0.0066440538728425201</cx:pt>
          <cx:pt idx="334">0.0011835074029576001</cx:pt>
          <cx:pt idx="335">0.00102138767930714</cx:pt>
          <cx:pt idx="336">0.00031431092271661301</cx:pt>
          <cx:pt idx="337">-0.000632567536109366</cx:pt>
          <cx:pt idx="338">-0.00238871863778856</cx:pt>
          <cx:pt idx="339">-0.00086976604907019301</cx:pt>
          <cx:pt idx="340">-0.022827089298260501</cx:pt>
          <cx:pt idx="341">-0.070362926841610399</cx:pt>
          <cx:pt idx="342">-0.048076520325132099</cx:pt>
          <cx:pt idx="343">-0.0112773269399047</cx:pt>
          <cx:pt idx="344">-0.0585226829895042</cx:pt>
          <cx:pt idx="345">-0.023364402576247299</cx:pt>
          <cx:pt idx="346">-0.0039843456205024804</cx:pt>
          <cx:pt idx="347">-0.033266906162629097</cx:pt>
          <cx:pt idx="348">-0.086939602630623697</cx:pt>
          <cx:pt idx="349">-0.0339449852635871</cx:pt>
          <cx:pt idx="350">-0.055052099302202097</cx:pt>
          <cx:pt idx="351">-0.0261407359033686</cx:pt>
          <cx:pt idx="352">-0.0034207636508556201</cx:pt>
          <cx:pt idx="353">-0.091112127601513798</cx:pt>
          <cx:pt idx="354">0.0110963162031996</cx:pt>
          <cx:pt idx="355">0.049140771465329101</cx:pt>
          <cx:pt idx="356">0.041658210470627101</cx:pt>
          <cx:pt idx="357">-0.029914785351088099</cx:pt>
          <cx:pt idx="358">-0.034906038344935802</cx:pt>
          <cx:pt idx="359">0.0084109227361919697</cx:pt>
          <cx:pt idx="360">0.010652839099799199</cx:pt>
          <cx:pt idx="361">-0.0018534034612441501</cx:pt>
          <cx:pt idx="362">4.2393559195819402e-05</cx:pt>
          <cx:pt idx="363">-0.000482683461858204</cx:pt>
          <cx:pt idx="364">0.00042416559388809501</cx:pt>
          <cx:pt idx="365">-0.00020342537639241601</cx:pt>
          <cx:pt idx="366">-0.0028200462143798798</cx:pt>
          <cx:pt idx="367">0.0018077222267303299</cx:pt>
          <cx:pt idx="368">-0.023488359935101798</cx:pt>
          <cx:pt idx="369">-0.055363037492344697</cx:pt>
          <cx:pt idx="370">-0.056428731696182198</cx:pt>
          <cx:pt idx="371">0.0045328173869809201</cx:pt>
          <cx:pt idx="372">-0.040270027928877697</cx:pt>
          <cx:pt idx="373">0.040757943653693902</cx:pt>
          <cx:pt idx="374">0.042795387490852502</cx:pt>
          <cx:pt idx="375">-0.062682860941334795</cx:pt>
          <cx:pt idx="376">-0.068053312435209401</cx:pt>
          <cx:pt idx="377">0.018175650963291101</cx:pt>
          <cx:pt idx="378">-0.016582734752115202</cx:pt>
          <cx:pt idx="379">-0.0018392611235474999</cx:pt>
          <cx:pt idx="380">-0.113704121255975</cx:pt>
          <cx:pt idx="381">-0.16284017158046701</cx:pt>
          <cx:pt idx="382">-0.0129877268777557</cx:pt>
          <cx:pt idx="383">0.042910415724537999</cx:pt>
          <cx:pt idx="384">-0.0023333754034199801</cx:pt>
          <cx:pt idx="385">-0.085587512758680803</cx:pt>
          <cx:pt idx="386">-0.072167128078699794</cx:pt>
          <cx:pt idx="387">0.016235330896956699</cx:pt>
          <cx:pt idx="388">0.0252557007294558</cx:pt>
          <cx:pt idx="389">0.0011950792369127799</cx:pt>
          <cx:pt idx="390">-0.00068766290607086202</cx:pt>
          <cx:pt idx="391">-0.00033803491202282903</cx:pt>
          <cx:pt idx="392">0.00046479472377158198</cx:pt>
          <cx:pt idx="393">0.0023613563805667901</cx:pt>
          <cx:pt idx="394">-0.000394177561035467</cx:pt>
          <cx:pt idx="395">-0.0037129500383320801</cx:pt>
          <cx:pt idx="396">-0.0078970726275462994</cx:pt>
          <cx:pt idx="397">-0.050393758466593698</cx:pt>
          <cx:pt idx="398">-0.056097415136532602</cx:pt>
          <cx:pt idx="399">-0.028391157161815402</cx:pt>
          <cx:pt idx="400">0.032279999832958997</cx:pt>
          <cx:pt idx="401">0.056403519177602002</cx:pt>
          <cx:pt idx="402">0.010332027274576499</cx:pt>
          <cx:pt idx="403">-0.050131419127803799</cx:pt>
          <cx:pt idx="404">-0.075544801488759805</cx:pt>
          <cx:pt idx="405">0.021505895952319099</cx:pt>
          <cx:pt idx="406">0.023030792121034201</cx:pt>
          <cx:pt idx="407">0.022517035769955399</cx:pt>
          <cx:pt idx="408">-0.19269058230243599</cx:pt>
          <cx:pt idx="409">-0.109631285385186</cx:pt>
          <cx:pt idx="410">-0.0024918474686983802</cx:pt>
          <cx:pt idx="411">-0.082050132338857898</cx:pt>
          <cx:pt idx="412">-0.062254862824792</cx:pt>
          <cx:pt idx="413">-0.086901417856702204</cx:pt>
          <cx:pt idx="414">-0.050608110576678099</cx:pt>
          <cx:pt idx="415">0.041450289217347003</cx:pt>
          <cx:pt idx="416">0.027810681172401999</cx:pt>
          <cx:pt idx="417">-0.0045455366979294497</cx:pt>
          <cx:pt idx="418">-0.0028524304073400202</cx:pt>
          <cx:pt idx="419">0.00011639032621758801</cx:pt>
          <cx:pt idx="420">0.00098296783803667105</cx:pt>
          <cx:pt idx="421">0.0046013825171038001</cx:pt>
          <cx:pt idx="422">0.0044099389486254798</cx:pt>
          <cx:pt idx="423">-0.0028785566357964298</cx:pt>
          <cx:pt idx="424">-0.0086716078544587395</cx:pt>
          <cx:pt idx="425">-0.039814200906203599</cx:pt>
          <cx:pt idx="426">-0.0741618191418488</cx:pt>
          <cx:pt idx="427">-0.086137453608963493</cx:pt>
          <cx:pt idx="428">-0.0053558701759367101</cx:pt>
          <cx:pt idx="429">-0.038205119411917399</cx:pt>
          <cx:pt idx="430">-0.067680646603398203</cx:pt>
          <cx:pt idx="431">0.0065610047544125798</cx:pt>
          <cx:pt idx="432">0.079419819831739194</cx:pt>
          <cx:pt idx="433">0.022024766454905201</cx:pt>
          <cx:pt idx="434">0.017788777176342599</cx:pt>
          <cx:pt idx="435">0.0052703736712669397</cx:pt>
          <cx:pt idx="436">-0.163016802149657</cx:pt>
          <cx:pt idx="437">-0.179067061199085</cx:pt>
          <cx:pt idx="438">-0.0385011222937559</cx:pt>
          <cx:pt idx="439">-0.114662836452627</cx:pt>
          <cx:pt idx="440">-0.035970767878918598</cx:pt>
          <cx:pt idx="441">-0.018761401719274901</cx:pt>
          <cx:pt idx="442">-0.0258174664081804</cx:pt>
          <cx:pt idx="443">0.055392246353000503</cx:pt>
          <cx:pt idx="444">0.026422094310727499</cx:pt>
          <cx:pt idx="445">-0.014663059300861699</cx:pt>
          <cx:pt idx="446">-0.0022554187751797701</cx:pt>
          <cx:pt idx="447">0.00020220325741934501</cx:pt>
          <cx:pt idx="448">-0.000233370440222491</cx:pt>
          <cx:pt idx="449">0.00118714602026262</cx:pt>
          <cx:pt idx="450">0.0099949731600405701</cx:pt>
          <cx:pt idx="451">0.00081802580077696698</cx:pt>
          <cx:pt idx="452">-0.0114008267890387</cx:pt>
          <cx:pt idx="453">-0.044906573144891597</cx:pt>
          <cx:pt idx="454">-0.141873929038279</cx:pt>
          <cx:pt idx="455">-0.14256689746193901</cx:pt>
          <cx:pt idx="456">-0.097476943785760897</cx:pt>
          <cx:pt idx="457">-0.036207912322294603</cx:pt>
          <cx:pt idx="458">0.0499527594280441</cx:pt>
          <cx:pt idx="459">0.10512961941554801</cx:pt>
          <cx:pt idx="460">0.21573357275141899</cx:pt>
          <cx:pt idx="461">0.191845557035698</cx:pt>
          <cx:pt idx="462">0.0058412137092911601</cx:pt>
          <cx:pt idx="463">-0.10814232094688001</cx:pt>
          <cx:pt idx="464">-0.164295336782216</cx:pt>
          <cx:pt idx="465">-0.15881140078090999</cx:pt>
          <cx:pt idx="466">-0.0382758798737926</cx:pt>
          <cx:pt idx="467">-0.046884238915494501</cx:pt>
          <cx:pt idx="468">-0.048479260263019998</cx:pt>
          <cx:pt idx="469">-0.044805591693025497</cx:pt>
          <cx:pt idx="470">0.0068408470223906698</cx:pt>
          <cx:pt idx="471">0.011892749568373599</cx:pt>
          <cx:pt idx="472">0.013726028717999999</cx:pt>
          <cx:pt idx="473">-0.018821581709964601</cx:pt>
          <cx:pt idx="474">-0.0041396568198961</cx:pt>
          <cx:pt idx="475">-0.00067728714525013695</cx:pt>
          <cx:pt idx="476">0.00055239557694062799</cx:pt>
          <cx:pt idx="477">0.00069148892653074696</cx:pt>
          <cx:pt idx="478">0.00120328220686507</cx:pt>
          <cx:pt idx="479">0.0049252008168016196</cx:pt>
          <cx:pt idx="480">-0.0063986638803582496</cx:pt>
          <cx:pt idx="481">-0.065137348545437304</cx:pt>
          <cx:pt idx="482">-0.11848541247819699</cx:pt>
          <cx:pt idx="483">-0.079040931563812603</cx:pt>
          <cx:pt idx="484">-0.082180081671214905</cx:pt>
          <cx:pt idx="485">-0.078813553421814897</cx:pt>
          <cx:pt idx="486">0.0634741806050894</cx:pt>
          <cx:pt idx="487">0.099028757531405998</cx:pt>
          <cx:pt idx="488">0.218753766605118</cx:pt>
          <cx:pt idx="489">0.17769557806618499</cx:pt>
          <cx:pt idx="490">0.020937567885033301</cx:pt>
          <cx:pt idx="491">-0.037930774443921102</cx:pt>
          <cx:pt idx="492">-0.073011139712280501</cx:pt>
          <cx:pt idx="493">-0.052149085968402599</cx:pt>
          <cx:pt idx="494">0.012178901252827499</cx:pt>
          <cx:pt idx="495">-0.0078921464851999107</cx:pt>
          <cx:pt idx="496">-0.082699385384669893</cx:pt>
          <cx:pt idx="497">-0.084793312973629603</cx:pt>
          <cx:pt idx="498">-0.029642025945805901</cx:pt>
          <cx:pt idx="499">-0.034934409693464702</cx:pt>
          <cx:pt idx="500">-0.023832771743890199</cx:pt>
          <cx:pt idx="501">-0.0193478321554186</cx:pt>
          <cx:pt idx="502">-0.0062590512395328899</cx:pt>
          <cx:pt idx="503">0.000350639534103084</cx:pt>
          <cx:pt idx="504">-9.3506097332971295e-05</cx:pt>
          <cx:pt idx="505">-9.1300426926974103e-05</cx:pt>
          <cx:pt idx="506">0.0010648435361994</cx:pt>
          <cx:pt idx="507">0.00619380499641116</cx:pt>
          <cx:pt idx="508">0.016699027724857402</cx:pt>
          <cx:pt idx="509">-0.0377195298264466</cx:pt>
          <cx:pt idx="510">-0.071227807505278795</cx:pt>
          <cx:pt idx="511">-0.050215740714712999</cx:pt>
          <cx:pt idx="512">-0.056056058522156803</cx:pt>
          <cx:pt idx="513">-0.051619478963303399</cx:pt>
          <cx:pt idx="514">-0.083771166374570799</cx:pt>
          <cx:pt idx="515">-0.086506728255293902</cx:pt>
          <cx:pt idx="516">-0.012983719036043799</cx:pt>
          <cx:pt idx="517">-0.163729081269747</cx:pt>
          <cx:pt idx="518">-0.24309642109628801</cx:pt>
          <cx:pt idx="519">-0.088655619972729902</cx:pt>
          <cx:pt idx="520">0.092766803761061806</cx:pt>
          <cx:pt idx="521">0.051616258530072297</cx:pt>
          <cx:pt idx="522">0.035979724052574498</cx:pt>
          <cx:pt idx="523">0.0353081973447908</cx:pt>
          <cx:pt idx="524">-0.033523264206057099</cx:pt>
          <cx:pt idx="525">-0.034090163124136999</cx:pt>
          <cx:pt idx="526">-0.0077819790969750396</cx:pt>
          <cx:pt idx="527">-0.0112651819965772</cx:pt>
          <cx:pt idx="528">-0.026607402551922898</cx:pt>
          <cx:pt idx="529">-0.0111331480889855</cx:pt>
          <cx:pt idx="530">-0.0034998545120580398</cx:pt>
          <cx:pt idx="531">-0.0010715450284819899</cx:pt>
          <cx:pt idx="532">-0.00020694823136077701</cx:pt>
          <cx:pt idx="533">0.00026095902711047902</cx:pt>
          <cx:pt idx="534">0.0073772691148761499</cx:pt>
          <cx:pt idx="535">0.015920031468110898</cx:pt>
          <cx:pt idx="536">0.032913545077763298</cx:pt>
          <cx:pt idx="537">0.0118302687243484</cx:pt>
          <cx:pt idx="538">-0.042996095281975497</cx:pt>
          <cx:pt idx="539">-0.034794112886741897</cx:pt>
          <cx:pt idx="540">-0.064811269463778701</cx:pt>
          <cx:pt idx="541">-0.144143920846002</cx:pt>
          <cx:pt idx="542">-0.14834606355274499</cx:pt>
          <cx:pt idx="543">-0.102723179482841</cx:pt>
          <cx:pt idx="544">-0.11935956519416099</cx:pt>
          <cx:pt idx="545">-0.201376412540414</cx:pt>
          <cx:pt idx="546">-0.274873934102974</cx:pt>
          <cx:pt idx="547">-0.13750236519013201</cx:pt>
          <cx:pt idx="548">0.127041101466143</cx:pt>
          <cx:pt idx="549">0.10233665450026699</cx:pt>
          <cx:pt idx="550">0.10215010431197601</cx:pt>
          <cx:pt idx="551">0.038771774759752201</cx:pt>
          <cx:pt idx="552">0.057351474912234197</cx:pt>
          <cx:pt idx="553">0.034578611937100698</cx:pt>
          <cx:pt idx="554">0.019034799172566799</cx:pt>
          <cx:pt idx="555">-0.0229361803702916</cx:pt>
          <cx:pt idx="556">-0.030369754808290499</cx:pt>
          <cx:pt idx="557">-0.010598240939768</cx:pt>
          <cx:pt idx="558">-0.0014295742939341701</cx:pt>
          <cx:pt idx="559">-0.00015371711953209401</cx:pt>
          <cx:pt idx="560">-0.00020826533070434399</cx:pt>
          <cx:pt idx="561">0.00117036084987263</cx:pt>
          <cx:pt idx="562">0.0070705638845598899</cx:pt>
          <cx:pt idx="563">0.0233306039004634</cx:pt>
          <cx:pt idx="564">0.044572551155702203</cx:pt>
          <cx:pt idx="565">0.027592705868074201</cx:pt>
          <cx:pt idx="566">-0.028660246717765799</cx:pt>
          <cx:pt idx="567">-0.046403877373193202</cx:pt>
          <cx:pt idx="568">-0.038100377952158697</cx:pt>
          <cx:pt idx="569">-0.058565415299279701</cx:pt>
          <cx:pt idx="570">-0.112656654471989</cx:pt>
          <cx:pt idx="571">-0.172999526240845</cx:pt>
          <cx:pt idx="572">-0.16659323225327799</cx:pt>
          <cx:pt idx="573">-0.042467565530842799</cx:pt>
          <cx:pt idx="574">-0.14050470107542301</cx:pt>
          <cx:pt idx="575">0.00712901343459371</cx:pt>
          <cx:pt idx="576">0.12118267406415099</cx:pt>
          <cx:pt idx="577">0.095765056053274303</cx:pt>
          <cx:pt idx="578">0.0246835624556687</cx:pt>
          <cx:pt idx="579">0.0103608175808196</cx:pt>
          <cx:pt idx="580">0.064565730573739794</cx:pt>
          <cx:pt idx="581">0.019980852647173801</cx:pt>
          <cx:pt idx="582">0.0063641462269674997</cx:pt>
          <cx:pt idx="583">-0.017353569154063098</cx:pt>
          <cx:pt idx="584">-0.0254424383644598</cx:pt>
          <cx:pt idx="585">-0.0075012051068728798</cx:pt>
          <cx:pt idx="586">0.00040698422879913702</cx:pt>
          <cx:pt idx="587">-1.7934180990204399e-05</cx:pt>
          <cx:pt idx="588">0.00035123913295031199</cx:pt>
          <cx:pt idx="589">0.000803283484840693</cx:pt>
          <cx:pt idx="590">0.0053133368351145297</cx:pt>
          <cx:pt idx="591">0.026255758233922</cx:pt>
          <cx:pt idx="592">0.0464728528101555</cx:pt>
          <cx:pt idx="593">0.00329624692063984</cx:pt>
          <cx:pt idx="594">-0.0253929502940788</cx:pt>
          <cx:pt idx="595">-0.028016457651297299</cx:pt>
          <cx:pt idx="596">-0.0512280991964673</cx:pt>
          <cx:pt idx="597">-0.083119851300253497</cx:pt>
          <cx:pt idx="598">-0.0299842543675716</cx:pt>
          <cx:pt idx="599">-0.116169554080163</cx:pt>
          <cx:pt idx="600">-0.16245235195142901</cx:pt>
          <cx:pt idx="601">0.0108631191922882</cx:pt>
          <cx:pt idx="602">0.13858087223712301</cx:pt>
          <cx:pt idx="603">0.15051860954600599</cx:pt>
          <cx:pt idx="604">0.124532644891059</cx:pt>
          <cx:pt idx="605">-0.010999245110358</cx:pt>
          <cx:pt idx="606">-0.083406510607633405</cx:pt>
          <cx:pt idx="607">-0.021586578847134601</cx:pt>
          <cx:pt idx="608">0.050668256523335002</cx:pt>
          <cx:pt idx="609">0.042504116568814698</cx:pt>
          <cx:pt idx="610">0.013469340390774799</cx:pt>
          <cx:pt idx="611">0.0094610277611523099</cx:pt>
          <cx:pt idx="612">-0.0026581243812495402</cx:pt>
          <cx:pt idx="613">-0.0020977573462133102</cx:pt>
          <cx:pt idx="614">0.00027608489722517898</cx:pt>
          <cx:pt idx="615">0.00059111387509410297</cx:pt>
          <cx:pt idx="616">0.00086532454940815102</cx:pt>
          <cx:pt idx="617">0.000458675905190032</cx:pt>
          <cx:pt idx="618">0.0025688004372142201</cx:pt>
          <cx:pt idx="619">0.0244244302131192</cx:pt>
          <cx:pt idx="620">0.028729904803167599</cx:pt>
          <cx:pt idx="621">0.018228297451108801</cx:pt>
          <cx:pt idx="622">-0.027256763394712401</cx:pt>
          <cx:pt idx="623">-0.025653834950321499</cx:pt>
          <cx:pt idx="624">-0.058590118598818103</cx:pt>
          <cx:pt idx="625">-0.074688380808096602</cx:pt>
          <cx:pt idx="626">-0.046192969212051301</cx:pt>
          <cx:pt idx="627">0.031577629097653298</cx:pt>
          <cx:pt idx="628">-0.046455397314279202</cx:pt>
          <cx:pt idx="629">0.035281759778744003</cx:pt>
          <cx:pt idx="630">0.151951406956987</cx:pt>
          <cx:pt idx="631">0.21303973407472601</cx:pt>
          <cx:pt idx="632">0.109138291533682</cx:pt>
          <cx:pt idx="633">-0.0118467640219921</cx:pt>
          <cx:pt idx="634">-0.076550747283407702</cx:pt>
          <cx:pt idx="635">0.013643179841139601</cx:pt>
          <cx:pt idx="636">0.066886869443609095</cx:pt>
          <cx:pt idx="637">0.0271041311219745</cx:pt>
          <cx:pt idx="638">0.016100275243889701</cx:pt>
          <cx:pt idx="639">0.025465900158284201</cx:pt>
          <cx:pt idx="640">-0.0053649807494587001</cx:pt>
          <cx:pt idx="641">-0.00213546257534631</cx:pt>
          <cx:pt idx="642">-0.00067889185635909002</cx:pt>
          <cx:pt idx="643">0.00048778668612003398</cx:pt>
          <cx:pt idx="644">0.00071661276262429904</cx:pt>
          <cx:pt idx="645">3.6842475058566701e-05</cx:pt>
          <cx:pt idx="646">0.00361606467784988</cx:pt>
          <cx:pt idx="647">0.018510448922485</cx:pt>
          <cx:pt idx="648">0.0427293535787431</cx:pt>
          <cx:pt idx="649">0.081044930867388204</cx:pt>
          <cx:pt idx="650">0.091028177207426106</cx:pt>
          <cx:pt idx="651">0.067772706295341004</cx:pt>
          <cx:pt idx="652">0.061774615701259403</cx:pt>
          <cx:pt idx="653">0.037046821511534003</cx:pt>
          <cx:pt idx="654">0.103793424494122</cx:pt>
          <cx:pt idx="655">0.138744268759877</cx:pt>
          <cx:pt idx="656">0.110966289012237</cx:pt>
          <cx:pt idx="657">0.16538234076570199</cx:pt>
          <cx:pt idx="658">0.298959805793933</cx:pt>
          <cx:pt idx="659">0.236050678624104</cx:pt>
          <cx:pt idx="660">0.0291244821606725</cx:pt>
          <cx:pt idx="661">0.0047009296443299804</cx:pt>
          <cx:pt idx="662">0.0026229095669584599</cx:pt>
          <cx:pt idx="663">0.080569230188214006</cx:pt>
          <cx:pt idx="664">0.102667960684829</cx:pt>
          <cx:pt idx="665">0.022508164169035401</cx:pt>
          <cx:pt idx="666">0.015595632773239001</cx:pt>
          <cx:pt idx="667">0.011092528207020501</cx:pt>
          <cx:pt idx="668">-0.0032883937250136799</cx:pt>
          <cx:pt idx="669">-0.0034002265358202099</cx:pt>
          <cx:pt idx="670">-0.000191023966161162</cx:pt>
          <cx:pt idx="671">-7.72936661960628e-05</cx:pt>
          <cx:pt idx="672">-0.00033949643032038501</cx:pt>
          <cx:pt idx="673">-0.0011418598717098699</cx:pt>
          <cx:pt idx="674">0.00173820525158692</cx:pt>
          <cx:pt idx="675">0.0099531788462461999</cx:pt>
          <cx:pt idx="676">0.020599899988925099</cx:pt>
          <cx:pt idx="677">0.0418835100156945</cx:pt>
          <cx:pt idx="678">0.107039800576766</cx:pt>
          <cx:pt idx="679">0.15884324236712</cx:pt>
          <cx:pt idx="680">0.13359124534238201</cx:pt>
          <cx:pt idx="681">0.150905996873821</cx:pt>
          <cx:pt idx="682">0.146198983041677</cx:pt>
          <cx:pt idx="683">0.140427271920948</cx:pt>
          <cx:pt idx="684">0.21617234167721799</cx:pt>
          <cx:pt idx="685">0.17673464004605999</cx:pt>
          <cx:pt idx="686">0.19224850225668799</cx:pt>
          <cx:pt idx="687">0.103825291310253</cx:pt>
          <cx:pt idx="688">-0.018815476998855898</cx:pt>
          <cx:pt idx="689">0.038402305362685199</cx:pt>
          <cx:pt idx="690">0.096610525581949006</cx:pt>
          <cx:pt idx="691">0.056032448614901899</cx:pt>
          <cx:pt idx="692">0.056800652935461403</cx:pt>
          <cx:pt idx="693">0.0053163879591776198</cx:pt>
          <cx:pt idx="694">0.014544921910385301</cx:pt>
          <cx:pt idx="695">0.00888873017632987</cx:pt>
          <cx:pt idx="696">-0.0022460214968303398</cx:pt>
          <cx:pt idx="697">-8.2558160774457906e-05</cx:pt>
          <cx:pt idx="698">0.00068284365916048795</cx:pt>
          <cx:pt idx="699">-0.00029774530446437898</cx:pt>
          <cx:pt idx="700">0.00048661184429882001</cx:pt>
          <cx:pt idx="701">-0.00024706225183771901</cx:pt>
          <cx:pt idx="702">-0.00023375701068721101</cx:pt>
          <cx:pt idx="703">0.00208742186556048</cx:pt>
          <cx:pt idx="704">0.0054470888315010998</cx:pt>
          <cx:pt idx="705">0.00460831797509215</cx:pt>
          <cx:pt idx="706">0.026819956928695699</cx:pt>
          <cx:pt idx="707">0.048507016885255501</cx:pt>
          <cx:pt idx="708">0.085156986335636203</cx:pt>
          <cx:pt idx="709">0.084547051462574893</cx:pt>
          <cx:pt idx="710">0.133345872597078</cx:pt>
          <cx:pt idx="711">0.141469350513442</cx:pt>
          <cx:pt idx="712">0.15576525719905099</cx:pt>
          <cx:pt idx="713">0.083116528376553506</cx:pt>
          <cx:pt idx="714">-0.0186559118830508</cx:pt>
          <cx:pt idx="715">0.021130976715433101</cx:pt>
          <cx:pt idx="716">0.0066439414537125003</cx:pt>
          <cx:pt idx="717">0.0408369107000092</cx:pt>
          <cx:pt idx="718">0.049084828830609203</cx:pt>
          <cx:pt idx="719">0.060979735038272698</cx:pt>
          <cx:pt idx="720">0.035094439170671697</cx:pt>
          <cx:pt idx="721">0.032005844869053598</cx:pt>
          <cx:pt idx="722">0.033308451939940399</cx:pt>
          <cx:pt idx="723">0.0091069383201139407</cx:pt>
          <cx:pt idx="724">0.000567454752467455</cx:pt>
          <cx:pt idx="725">1.05299482682473e-05</cx:pt>
          <cx:pt idx="726">-0.00012900987204078501</cx:pt>
          <cx:pt idx="727">0.00068630104532235801</cx:pt>
          <cx:pt idx="728">-0.000143914001591972</cx:pt>
          <cx:pt idx="729">-0.00053661034322239503</cx:pt>
          <cx:pt idx="730">0.000297093676363757</cx:pt>
          <cx:pt idx="731">0.00035654552621718099</cx:pt>
          <cx:pt idx="732">-0.000141692616731498</cx:pt>
          <cx:pt idx="733">0.00042941127951984503</cx:pt>
          <cx:pt idx="734">0.000105576713016134</cx:pt>
          <cx:pt idx="735">-0.0013894687636959301</cx:pt>
          <cx:pt idx="736">-0.0090866165940369208</cx:pt>
          <cx:pt idx="737">-0.019179254545453599</cx:pt>
          <cx:pt idx="738">-0.018113623932687999</cx:pt>
          <cx:pt idx="739">-0.013024512826350801</cx:pt>
          <cx:pt idx="740">0.0056233806726882296</cx:pt>
          <cx:pt idx="741">0.0085053961876610795</cx:pt>
          <cx:pt idx="742">-0.0060589460848984103</cx:pt>
          <cx:pt idx="743">-0.0075127325003442498</cx:pt>
          <cx:pt idx="744">-0.00079698816803486</cx:pt>
          <cx:pt idx="745">-0.0073734622715829201</cx:pt>
          <cx:pt idx="746">-0.00193473482729095</cx:pt>
          <cx:pt idx="747">0.0047940072590911204</cx:pt>
          <cx:pt idx="748">0.0071611269242493501</cx:pt>
          <cx:pt idx="749">0.0095069650497364693</cx:pt>
          <cx:pt idx="750">0.00421184891820539</cx:pt>
          <cx:pt idx="751">0.00024475145988976302</cx:pt>
          <cx:pt idx="752">0.000381871755813813</cx:pt>
          <cx:pt idx="753">0.00033490660688234402</cx:pt>
          <cx:pt idx="754">5.6032031449325303e-05</cx:pt>
          <cx:pt idx="755">0.00088378537153452395</cx:pt>
          <cx:pt idx="756">5.4861504949158999e-05</cx:pt>
          <cx:pt idx="757">0.00012727801505334099</cx:pt>
          <cx:pt idx="758">0.00014061628157191</cx:pt>
          <cx:pt idx="759">-0.00044916528742817801</cx:pt>
          <cx:pt idx="760">-8.9389563683544202e-06</cx:pt>
          <cx:pt idx="761">0.000379939814689884</cx:pt>
          <cx:pt idx="762">-9.49768357429741e-05</cx:pt>
          <cx:pt idx="763">-0.00027680104426322901</cx:pt>
          <cx:pt idx="764">-0.00097110159811673803</cx:pt>
          <cx:pt idx="765">-0.00138918290654447</cx:pt>
          <cx:pt idx="766">-0.0017310959337611699</cx:pt>
          <cx:pt idx="767">-0.0016534323203395299</cx:pt>
          <cx:pt idx="768">-0.0011520723396724699</cx:pt>
          <cx:pt idx="769">-0.0038795649719152599</cx:pt>
          <cx:pt idx="770">-0.00591770004750862</cx:pt>
          <cx:pt idx="771">-0.0044222057042197496</cx:pt>
          <cx:pt idx="772">-0.0022840902440030902</cx:pt>
          <cx:pt idx="773">-0.0015847176461063</cx:pt>
          <cx:pt idx="774">-0.00033292092569859</cx:pt>
          <cx:pt idx="775">-7.8067527578456694e-05</cx:pt>
          <cx:pt idx="776">-0.000469234686904703</cx:pt>
          <cx:pt idx="777">-0.00030687707306709903</cx:pt>
          <cx:pt idx="778">-2.00820392827508e-07</cx:pt>
          <cx:pt idx="779">-9.4461034661735602e-05</cx:pt>
          <cx:pt idx="780">0.00041556889029454799</cx:pt>
          <cx:pt idx="781">0.00031481511147639802</cx:pt>
          <cx:pt idx="782">-0.00037988577746585499</cx:pt>
          <cx:pt idx="783">-0.000164807527475381</cx:pt>
          <cx:pt idx="784">0.00068494360272030751</cx:pt>
          <cx:pt idx="785">0.0014467555832976451</cx:pt>
          <cx:pt idx="786">0.0050678543822557497</cx:pt>
          <cx:pt idx="787">-0.00054643549979948745</cx:pt>
          <cx:pt idx="788">0.006254133797659725</cx:pt>
          <cx:pt idx="789">0.0048393806892687496</cx:pt>
          <cx:pt idx="790">0.0057069485821653748</cx:pt>
          <cx:pt idx="791">0.0102677413659203</cx:pt>
          <cx:pt idx="792">0.0017976750394075125</cx:pt>
          <cx:pt idx="793">-0.0024965747911070975</cx:pt>
          <cx:pt idx="794">0.023296831191221251</cx:pt>
          <cx:pt idx="795">0.0341483277800015</cx:pt>
          <cx:pt idx="796">0.013872488858019699</cx:pt>
          <cx:pt idx="797">0.022966008013732175</cx:pt>
          <cx:pt idx="798">0.017161644622439551</cx:pt>
          <cx:pt idx="799">0.018619992476573626</cx:pt>
          <cx:pt idx="800">0.0030040303788122502</cx:pt>
          <cx:pt idx="801">0.0079728513943924002</cx:pt>
          <cx:pt idx="802">0.0074758402525063753</cx:pt>
          <cx:pt idx="803">0.0022122384758623999</cx:pt>
          <cx:pt idx="804">-0.0044541314773506001</cx:pt>
          <cx:pt idx="805">-1.8015911862961749e-05</cx:pt>
          <cx:pt idx="806">0.0040874827493217504</cx:pt>
          <cx:pt idx="807">0.0027219600646407249</cx:pt>
          <cx:pt idx="808">0.0001504911739787575</cx:pt>
          <cx:pt idx="809">-1.6705398884978125e-05</cx:pt>
          <cx:pt idx="810">2.3571452283600751e-05</cx:pt>
          <cx:pt idx="811">-5.9784258674794999e-05</cx:pt>
          <cx:pt idx="812">0.0025532950829828</cx:pt>
          <cx:pt idx="813">0.0015543945585485351</cx:pt>
          <cx:pt idx="814">-0.0048149403105824497</cx:pt>
          <cx:pt idx="815">-0.0091864857272103001</cx:pt>
          <cx:pt idx="816">-0.0053026577729170001</cx:pt>
          <cx:pt idx="817">-0.015037989589781024</cx:pt>
          <cx:pt idx="818">-0.014984745600094799</cx:pt>
          <cx:pt idx="819">-0.026488849000820248</cx:pt>
          <cx:pt idx="820">-0.01484909027961555</cx:pt>
          <cx:pt idx="821">-0.0072241427900320001</cx:pt>
          <cx:pt idx="822">-0.0021007969497042651</cx:pt>
          <cx:pt idx="823">-0.014035788080147899</cx:pt>
          <cx:pt idx="824">-0.0070457322565784502</cx:pt>
          <cx:pt idx="825">0.015836215153200401</cx:pt>
          <cx:pt idx="826">0.019664027526322899</cx:pt>
          <cx:pt idx="827">0.010051438193117075</cx:pt>
          <cx:pt idx="828">-0.012039758146240325</cx:pt>
          <cx:pt idx="829">-0.001524866889188015</cx:pt>
          <cx:pt idx="830">-0.0065603308051138502</cx:pt>
          <cx:pt idx="831">-0.0099392673910160996</cx:pt>
          <cx:pt idx="832">-0.0075958446893226251</cx:pt>
          <cx:pt idx="833">0.0025031212926784501</cx:pt>
          <cx:pt idx="834">0.0054566018126977252</cx:pt>
          <cx:pt idx="835">0.0012672809450803375</cx:pt>
          <cx:pt idx="836">1.33924081785893e-05</cx:pt>
          <cx:pt idx="837">-0.00013472291310525199</cx:pt>
          <cx:pt idx="838">8.4072456422940001e-05</cx:pt>
          <cx:pt idx="839">0.0031268586405349499</cx:pt>
          <cx:pt idx="840">0.0033158379281169998</cx:pt>
          <cx:pt idx="841">-0.0086600291091497496</cx:pt>
          <cx:pt idx="842">-0.017324178385770626</cx:pt>
          <cx:pt idx="843">-0.0068157721961319747</cx:pt>
          <cx:pt idx="844">-0.0145058111969404</cx:pt>
          <cx:pt idx="845">-0.0077816400868324998</cx:pt>
          <cx:pt idx="846">-0.017228856399329626</cx:pt>
          <cx:pt idx="847">-0.02525283447527225</cx:pt>
          <cx:pt idx="848">-0.011068828905054</cx:pt>
          <cx:pt idx="849">-0.011855930519172376</cx:pt>
          <cx:pt idx="850">-0.028546778752485</cx:pt>
          <cx:pt idx="851">-0.033256045165356247</cx:pt>
          <cx:pt idx="852">-0.017917261176950802</cx:pt>
          <cx:pt idx="853">-0.010659746402420475</cx:pt>
          <cx:pt idx="854">0.0082366735348262752</cx:pt>
          <cx:pt idx="855">0.0080575114783728741</cx:pt>
          <cx:pt idx="856">-0.012212112249095625</cx:pt>
          <cx:pt idx="857">-0.015954810880058123</cx:pt>
          <cx:pt idx="858">-0.0078694726603488752</cx:pt>
          <cx:pt idx="859">-0.0092344428574621246</cx:pt>
          <cx:pt idx="860">-0.00037357793980252502</cx:pt>
          <cx:pt idx="861">0.0083566350830039243</cx:pt>
          <cx:pt idx="862">0.0053354866584712753</cx:pt>
          <cx:pt idx="863">0.00094351708304287753</cx:pt>
          <cx:pt idx="864">0.00021755610952674199</cx:pt>
          <cx:pt idx="865">5.0982610366489251e-05</cx:pt>
          <cx:pt idx="866">-0.00011267618940986425</cx:pt>
          <cx:pt idx="867">0.0013678076454276525</cx:pt>
          <cx:pt idx="868">0.0033049603147565498</cx:pt>
          <cx:pt idx="869">-0.0096817128775411997</cx:pt>
          <cx:pt idx="870">-0.01525126792845715</cx:pt>
          <cx:pt idx="871">-0.0042750367436416503</cx:pt>
          <cx:pt idx="872">-0.01498461645890245</cx:pt>
          <cx:pt idx="873">2.4796708815588324e-05</cx:pt>
          <cx:pt idx="874">0.00078259355630562997</cx:pt>
          <cx:pt idx="875">-0.0036512899962716002</cx:pt>
          <cx:pt idx="876">-0.018307901665382376</cx:pt>
          <cx:pt idx="877">-0.025338991754320001</cx:pt>
          <cx:pt idx="878">-0.040409421716692998</cx:pt>
          <cx:pt idx="879">-0.053836859907665</cx:pt>
          <cx:pt idx="880">-0.039347353706525999</cx:pt>
          <cx:pt idx="881">0.0050823389916107003</cx:pt>
          <cx:pt idx="882">0.002536979636510625</cx:pt>
          <cx:pt idx="883">-0.001483911991468615</cx:pt>
          <cx:pt idx="884">0.00068494360272030751</cx:pt>
          <cx:pt idx="885">0.0014467555832976451</cx:pt>
          <cx:pt idx="886">0.0050678543822557497</cx:pt>
          <cx:pt idx="887">-0.00054643549979948745</cx:pt>
          <cx:pt idx="888">0.006254133797659725</cx:pt>
          <cx:pt idx="889">0.0048393806892687496</cx:pt>
          <cx:pt idx="890">0.0057069485821653748</cx:pt>
          <cx:pt idx="891">0.0102677413659203</cx:pt>
          <cx:pt idx="892">0.0017976750394075125</cx:pt>
          <cx:pt idx="893">-0.0024965747911070975</cx:pt>
          <cx:pt idx="894">0.023296831191221251</cx:pt>
          <cx:pt idx="895">0.0341483277800015</cx:pt>
          <cx:pt idx="896">0.013872488858019699</cx:pt>
          <cx:pt idx="897">0.022966008013732175</cx:pt>
          <cx:pt idx="898">0.017161644622439551</cx:pt>
          <cx:pt idx="899">0.018619992476573626</cx:pt>
          <cx:pt idx="900">0.0030040303788122502</cx:pt>
          <cx:pt idx="901">0.0079728513943924002</cx:pt>
          <cx:pt idx="902">0.0074758402525063753</cx:pt>
          <cx:pt idx="903">0.0022122384758623999</cx:pt>
          <cx:pt idx="904">-0.0044541314773506001</cx:pt>
          <cx:pt idx="905">-1.8015911862961749e-05</cx:pt>
          <cx:pt idx="906">0.0040874827493217504</cx:pt>
          <cx:pt idx="907">0.0027219600646407249</cx:pt>
          <cx:pt idx="908">0.0001504911739787575</cx:pt>
          <cx:pt idx="909">-1.6705398884978125e-05</cx:pt>
          <cx:pt idx="910">2.3571452283600751e-05</cx:pt>
          <cx:pt idx="911">-5.9784258674794999e-05</cx:pt>
          <cx:pt idx="912">0.0025532950829828</cx:pt>
          <cx:pt idx="913">0.0015543945585485351</cx:pt>
          <cx:pt idx="914">-0.0048149403105824497</cx:pt>
          <cx:pt idx="915">-0.0091864857272103001</cx:pt>
          <cx:pt idx="916">-0.0053026577729170001</cx:pt>
          <cx:pt idx="917">-0.015037989589781024</cx:pt>
          <cx:pt idx="918">-0.014984745600094799</cx:pt>
          <cx:pt idx="919">-0.026488849000820248</cx:pt>
          <cx:pt idx="920">-0.01484909027961555</cx:pt>
          <cx:pt idx="921">-0.0072241427900320001</cx:pt>
          <cx:pt idx="922">-0.0021007969497042651</cx:pt>
          <cx:pt idx="923">-0.014035788080147899</cx:pt>
          <cx:pt idx="924">-0.0070457322565784502</cx:pt>
          <cx:pt idx="925">0.015836215153200401</cx:pt>
          <cx:pt idx="926">0.019664027526322899</cx:pt>
          <cx:pt idx="927">0.010051438193117075</cx:pt>
          <cx:pt idx="928">-0.012039758146240325</cx:pt>
          <cx:pt idx="929">-0.001524866889188015</cx:pt>
          <cx:pt idx="930">-0.0065603308051138502</cx:pt>
          <cx:pt idx="931">-0.0099392673910160996</cx:pt>
          <cx:pt idx="932">-0.0075958446893226251</cx:pt>
          <cx:pt idx="933">0.0025031212926784501</cx:pt>
          <cx:pt idx="934">0.0054566018126977252</cx:pt>
          <cx:pt idx="935">0.0012672809450803375</cx:pt>
          <cx:pt idx="936">1.33924081785893e-05</cx:pt>
          <cx:pt idx="937">-0.00013472291310525199</cx:pt>
          <cx:pt idx="938">8.4072456422940001e-05</cx:pt>
          <cx:pt idx="939">0.0031268586405349499</cx:pt>
          <cx:pt idx="940">0.0033158379281169998</cx:pt>
          <cx:pt idx="941">-0.0086600291091497496</cx:pt>
          <cx:pt idx="942">-0.017324178385770626</cx:pt>
          <cx:pt idx="943">-0.0068157721961319747</cx:pt>
          <cx:pt idx="944">-0.0145058111969404</cx:pt>
          <cx:pt idx="945">-0.0077816400868324998</cx:pt>
          <cx:pt idx="946">-0.017228856399329626</cx:pt>
          <cx:pt idx="947">-0.02525283447527225</cx:pt>
          <cx:pt idx="948">-0.011068828905054</cx:pt>
          <cx:pt idx="949">-0.011855930519172376</cx:pt>
          <cx:pt idx="950">-0.028546778752485</cx:pt>
          <cx:pt idx="951">-0.033256045165356247</cx:pt>
          <cx:pt idx="952">-0.017917261176950802</cx:pt>
          <cx:pt idx="953">-0.010659746402420475</cx:pt>
          <cx:pt idx="954">0.0082366735348262752</cx:pt>
          <cx:pt idx="955">0.0080575114783728741</cx:pt>
          <cx:pt idx="956">-0.012212112249095625</cx:pt>
          <cx:pt idx="957">-0.015954810880058123</cx:pt>
          <cx:pt idx="958">-0.0078694726603488752</cx:pt>
          <cx:pt idx="959">-0.0092344428574621246</cx:pt>
          <cx:pt idx="960">-0.00037357793980252502</cx:pt>
          <cx:pt idx="961">0.0083566350830039243</cx:pt>
          <cx:pt idx="962">0.0053354866584712753</cx:pt>
          <cx:pt idx="963">0.00094351708304287753</cx:pt>
          <cx:pt idx="964">0.00021755610952674199</cx:pt>
          <cx:pt idx="965">5.0982610366489251e-05</cx:pt>
          <cx:pt idx="966">-0.00011267618940986425</cx:pt>
          <cx:pt idx="967">0.0013678076454276525</cx:pt>
          <cx:pt idx="968">0.0033049603147565498</cx:pt>
          <cx:pt idx="969">-0.0096817128775411997</cx:pt>
          <cx:pt idx="970">-0.01525126792845715</cx:pt>
          <cx:pt idx="971">-0.0042750367436416503</cx:pt>
          <cx:pt idx="972">-0.01498461645890245</cx:pt>
          <cx:pt idx="973">2.4796708815588324e-05</cx:pt>
          <cx:pt idx="974">0.00078259355630562997</cx:pt>
          <cx:pt idx="975">-0.0036512899962716002</cx:pt>
          <cx:pt idx="976">-0.018307901665382376</cx:pt>
          <cx:pt idx="977">-0.025338991754320001</cx:pt>
          <cx:pt idx="978">-0.040409421716692998</cx:pt>
          <cx:pt idx="979">-0.053836859907665</cx:pt>
          <cx:pt idx="980">-0.039347353706525999</cx:pt>
          <cx:pt idx="981">0.0050823389916107003</cx:pt>
          <cx:pt idx="982">0.002536979636510625</cx:pt>
          <cx:pt idx="983">-0.001483911991468615</cx:pt>
          <cx:pt idx="984">0.00068494360272030751</cx:pt>
          <cx:pt idx="985">0.0014467555832976451</cx:pt>
          <cx:pt idx="986">0.0050678543822557497</cx:pt>
          <cx:pt idx="987">-0.00054643549979948745</cx:pt>
          <cx:pt idx="988">0.006254133797659725</cx:pt>
          <cx:pt idx="989">0.0048393806892687496</cx:pt>
          <cx:pt idx="990">0.0057069485821653748</cx:pt>
          <cx:pt idx="991">0.0102677413659203</cx:pt>
          <cx:pt idx="992">0.0017976750394075125</cx:pt>
          <cx:pt idx="993">-0.0024965747911070975</cx:pt>
          <cx:pt idx="994">0.023296831191221251</cx:pt>
          <cx:pt idx="995">0.0341483277800015</cx:pt>
          <cx:pt idx="996">0.013872488858019699</cx:pt>
          <cx:pt idx="997">0.022966008013732175</cx:pt>
          <cx:pt idx="998">0.017161644622439551</cx:pt>
          <cx:pt idx="999">0.018619992476573626</cx:pt>
          <cx:pt idx="1000">0.0030040303788122502</cx:pt>
          <cx:pt idx="1001">0.0079728513943924002</cx:pt>
          <cx:pt idx="1002">0.0074758402525063753</cx:pt>
          <cx:pt idx="1003">0.0022122384758623999</cx:pt>
          <cx:pt idx="1004">-0.0044541314773506001</cx:pt>
          <cx:pt idx="1005">-1.8015911862961749e-05</cx:pt>
          <cx:pt idx="1006">0.0040874827493217504</cx:pt>
          <cx:pt idx="1007">0.0027219600646407249</cx:pt>
          <cx:pt idx="1008">0.0001504911739787575</cx:pt>
          <cx:pt idx="1009">-1.6705398884978125e-05</cx:pt>
          <cx:pt idx="1010">2.3571452283600751e-05</cx:pt>
          <cx:pt idx="1011">-5.9784258674794999e-05</cx:pt>
          <cx:pt idx="1012">0.0025532950829828</cx:pt>
          <cx:pt idx="1013">0.0015543945585485351</cx:pt>
          <cx:pt idx="1014">-0.0048149403105824497</cx:pt>
          <cx:pt idx="1015">-0.0091864857272103001</cx:pt>
          <cx:pt idx="1016">-0.0053026577729170001</cx:pt>
          <cx:pt idx="1017">-0.015037989589781024</cx:pt>
          <cx:pt idx="1018">-0.014984745600094799</cx:pt>
          <cx:pt idx="1019">-0.026488849000820248</cx:pt>
          <cx:pt idx="1020">-0.01484909027961555</cx:pt>
          <cx:pt idx="1021">-0.0072241427900320001</cx:pt>
          <cx:pt idx="1022">-0.0021007969497042651</cx:pt>
          <cx:pt idx="1023">-0.014035788080147899</cx:pt>
          <cx:pt idx="1024">-0.0070457322565784502</cx:pt>
          <cx:pt idx="1025">0.015836215153200401</cx:pt>
          <cx:pt idx="1026">0.019664027526322899</cx:pt>
          <cx:pt idx="1027">0.010051438193117075</cx:pt>
          <cx:pt idx="1028">-0.012039758146240325</cx:pt>
          <cx:pt idx="1029">-0.001524866889188015</cx:pt>
          <cx:pt idx="1030">-0.0065603308051138502</cx:pt>
          <cx:pt idx="1031">-0.0099392673910160996</cx:pt>
          <cx:pt idx="1032">-0.0075958446893226251</cx:pt>
          <cx:pt idx="1033">0.0025031212926784501</cx:pt>
          <cx:pt idx="1034">0.0054566018126977252</cx:pt>
          <cx:pt idx="1035">0.0012672809450803375</cx:pt>
          <cx:pt idx="1036">1.33924081785893e-05</cx:pt>
          <cx:pt idx="1037">-0.00013472291310525199</cx:pt>
          <cx:pt idx="1038">8.4072456422940001e-05</cx:pt>
          <cx:pt idx="1039">0.0031268586405349499</cx:pt>
          <cx:pt idx="1040">0.0033158379281169998</cx:pt>
          <cx:pt idx="1041">-0.0086600291091497496</cx:pt>
          <cx:pt idx="1042">-0.017324178385770626</cx:pt>
          <cx:pt idx="1043">-0.0068157721961319747</cx:pt>
          <cx:pt idx="1044">-0.0145058111969404</cx:pt>
          <cx:pt idx="1045">-0.0077816400868324998</cx:pt>
          <cx:pt idx="1046">-0.017228856399329626</cx:pt>
          <cx:pt idx="1047">-0.02525283447527225</cx:pt>
          <cx:pt idx="1048">-0.011068828905054</cx:pt>
          <cx:pt idx="1049">-0.011855930519172376</cx:pt>
          <cx:pt idx="1050">-0.028546778752485</cx:pt>
          <cx:pt idx="1051">-0.033256045165356247</cx:pt>
          <cx:pt idx="1052">-0.017917261176950802</cx:pt>
          <cx:pt idx="1053">-0.010659746402420475</cx:pt>
          <cx:pt idx="1054">0.0082366735348262752</cx:pt>
          <cx:pt idx="1055">0.0080575114783728741</cx:pt>
          <cx:pt idx="1056">-0.012212112249095625</cx:pt>
          <cx:pt idx="1057">-0.015954810880058123</cx:pt>
          <cx:pt idx="1058">-0.0078694726603488752</cx:pt>
          <cx:pt idx="1059">-0.0092344428574621246</cx:pt>
          <cx:pt idx="1060">-0.00037357793980252502</cx:pt>
          <cx:pt idx="1061">0.0083566350830039243</cx:pt>
          <cx:pt idx="1062">0.0053354866584712753</cx:pt>
          <cx:pt idx="1063">0.00094351708304287753</cx:pt>
          <cx:pt idx="1064">0.00021755610952674199</cx:pt>
          <cx:pt idx="1065">5.0982610366489251e-05</cx:pt>
          <cx:pt idx="1066">-0.00011267618940986425</cx:pt>
          <cx:pt idx="1067">0.0013678076454276525</cx:pt>
          <cx:pt idx="1068">0.0033049603147565498</cx:pt>
          <cx:pt idx="1069">-0.0096817128775411997</cx:pt>
          <cx:pt idx="1070">-0.01525126792845715</cx:pt>
          <cx:pt idx="1071">-0.0042750367436416503</cx:pt>
          <cx:pt idx="1072">-0.01498461645890245</cx:pt>
          <cx:pt idx="1073">2.4796708815588324e-05</cx:pt>
          <cx:pt idx="1074">0.00078259355630562997</cx:pt>
          <cx:pt idx="1075">-0.0036512899962716002</cx:pt>
          <cx:pt idx="1076">-0.018307901665382376</cx:pt>
          <cx:pt idx="1077">-0.025338991754320001</cx:pt>
          <cx:pt idx="1078">-0.040409421716692998</cx:pt>
          <cx:pt idx="1079">-0.053836859907665</cx:pt>
          <cx:pt idx="1080">-0.039347353706525999</cx:pt>
          <cx:pt idx="1081">0.0050823389916107003</cx:pt>
          <cx:pt idx="1082">0.002536979636510625</cx:pt>
          <cx:pt idx="1083">-0.001483911991468615</cx:pt>
        </cx:lvl>
      </cx:numDim>
    </cx:data>
    <cx:data id="59">
      <cx:numDim type="val">
        <cx:f>Sheet2!$BH$1:$BH$1084</cx:f>
        <cx:lvl ptCount="1084" formatCode="G/通用格式">
          <cx:pt idx="0">-0.00024610842229422702</cx:pt>
          <cx:pt idx="1">0.00047984418609083501</cx:pt>
          <cx:pt idx="2">0.000125945929542961</cx:pt>
          <cx:pt idx="3">0.000155623460590601</cx:pt>
          <cx:pt idx="4">0.00036107627029932898</cx:pt>
          <cx:pt idx="5">0.00061945599503229504</cx:pt>
          <cx:pt idx="6">0.00068198718401886905</cx:pt>
          <cx:pt idx="7">0.000303075336071674</cx:pt>
          <cx:pt idx="8">-0.00052942111196417401</cx:pt>
          <cx:pt idx="9">-6.0562911283347997e-05</cx:pt>
          <cx:pt idx="10">-0.00135356691795384</cx:pt>
          <cx:pt idx="11">0.00041910809510235097</cx:pt>
          <cx:pt idx="12">0.00040658192813106998</cx:pt>
          <cx:pt idx="13">0.00105655073056196</cx:pt>
          <cx:pt idx="14">4.2528584581418297e-05</cx:pt>
          <cx:pt idx="15">-0.00018463214063422199</cx:pt>
          <cx:pt idx="16">-0.00057754088656597404</cx:pt>
          <cx:pt idx="17">7.2947312507485497e-05</cx:pt>
          <cx:pt idx="18">0.00039912572449762201</cx:pt>
          <cx:pt idx="19">-0.00087217252468166004</cx:pt>
          <cx:pt idx="20">4.40095521992516e-05</cx:pt>
          <cx:pt idx="21">0.00042015819862588501</cx:pt>
          <cx:pt idx="22">-0.00081503030860273203</cx:pt>
          <cx:pt idx="23">7.7721254240448596e-05</cx:pt>
          <cx:pt idx="24">-0.000123021644648281</cx:pt>
          <cx:pt idx="25">-0.00037364407407261698</cx:pt>
          <cx:pt idx="26">-0.00081390623123546305</cx:pt>
          <cx:pt idx="27">0.00098801060267325993</cx:pt>
          <cx:pt idx="28">0.000462435766103292</cx:pt>
          <cx:pt idx="29">-0.000134443614038081</cx:pt>
          <cx:pt idx="30">-0.000103205430419006</cx:pt>
          <cx:pt idx="31">0.00063599408658866698</cx:pt>
          <cx:pt idx="32">0.00046252653225869198</cx:pt>
          <cx:pt idx="33">-0.00035016794947422198</cx:pt>
          <cx:pt idx="34">0.00070986275082376299</cx:pt>
          <cx:pt idx="35">0.0024125189238211799</cx:pt>
          <cx:pt idx="36">0.00362459130121943</cx:pt>
          <cx:pt idx="37">0.0034353265209029599</cx:pt>
          <cx:pt idx="38">0.00349214489452795</cx:pt>
          <cx:pt idx="39">0.0042805916365355997</cx:pt>
          <cx:pt idx="40">0.00667088801577007</cx:pt>
          <cx:pt idx="41">0.00462644806876182</cx:pt>
          <cx:pt idx="42">0.0018094879362834501</cx:pt>
          <cx:pt idx="43">0.0013867038304177699</cx:pt>
          <cx:pt idx="44">0.0030646358226462198</cx:pt>
          <cx:pt idx="45">0.0031926952416101999</cx:pt>
          <cx:pt idx="46">0.0017389096186644401</cx:pt>
          <cx:pt idx="47">0.0023662277210647299</cx:pt>
          <cx:pt idx="48">0.00168220018181402</cx:pt>
          <cx:pt idx="49">0.00042463511922444399</cx:pt>
          <cx:pt idx="50">0.00095129911172387902</cx:pt>
          <cx:pt idx="51">0.00051763422047453099</cx:pt>
          <cx:pt idx="52">-0.00031865429437616703</cx:pt>
          <cx:pt idx="53">-9.44442847539983e-05</cx:pt>
          <cx:pt idx="54">-0.000171747241645948</cx:pt>
          <cx:pt idx="55">0.00013782675103714501</cx:pt>
          <cx:pt idx="56">-0.00023161330856994299</cx:pt>
          <cx:pt idx="57">0.00010042031164942001</cx:pt>
          <cx:pt idx="58">0.00017001348541767399</cx:pt>
          <cx:pt idx="59">0.000100498712527785</cx:pt>
          <cx:pt idx="60">0.000127183801628043</cx:pt>
          <cx:pt idx="61">0.00107469264882556</cx:pt>
          <cx:pt idx="62">0.0021382131749861201</cx:pt>
          <cx:pt idx="63">0.0046755356441664803</cx:pt>
          <cx:pt idx="64">0.0108284637975749</cx:pt>
          <cx:pt idx="65">0.014249042605564101</cx:pt>
          <cx:pt idx="66">0.021870510287885399</cx:pt>
          <cx:pt idx="67">0.024077154656111599</cx:pt>
          <cx:pt idx="68">0.023209091471065299</cx:pt>
          <cx:pt idx="69">0.019501765106186401</cx:pt>
          <cx:pt idx="70">0.031008592332228298</cx:pt>
          <cx:pt idx="71">0.0300730305006351</cx:pt>
          <cx:pt idx="72">0.032544385771678702</cx:pt>
          <cx:pt idx="73">0.036766941310787102</cx:pt>
          <cx:pt idx="74">0.0383278166054319</cx:pt>
          <cx:pt idx="75">0.029519245865598599</cx:pt>
          <cx:pt idx="76">0.024886648764979299</cx:pt>
          <cx:pt idx="77">0.016381017365877399</cx:pt>
          <cx:pt idx="78">0.0075908310865576197</cx:pt>
          <cx:pt idx="79">0.0019539702668742399</cx:pt>
          <cx:pt idx="80">0.00013985125691659799</cx:pt>
          <cx:pt idx="81">-0.00052959071940329901</cx:pt>
          <cx:pt idx="82">0.00033247001807703598</cx:pt>
          <cx:pt idx="83">-8.1906431943109899e-05</cx:pt>
          <cx:pt idx="84">6.4288489348986495e-05</cx:pt>
          <cx:pt idx="85">1.9986221349505e-06</cx:pt>
          <cx:pt idx="86">-8.3464426537557403e-05</cx:pt>
          <cx:pt idx="87">0.00050496739195833595</cx:pt>
          <cx:pt idx="88">0.00074073683265044596</cx:pt>
          <cx:pt idx="89">-0.00049314940607749901</cx:pt>
          <cx:pt idx="90">0.0020413180212794399</cx:pt>
          <cx:pt idx="91">0.0064601789989522304</cx:pt>
          <cx:pt idx="92">0.017835466539331601</cx:pt>
          <cx:pt idx="93">0.035919302852331997</cx:pt>
          <cx:pt idx="94">0.044687344619756597</cx:pt>
          <cx:pt idx="95">0.0476098446011059</cx:pt>
          <cx:pt idx="96">0.052655146150418802</cx:pt>
          <cx:pt idx="97">0.050905733386184003</cx:pt>
          <cx:pt idx="98">0.043744746869911998</cx:pt>
          <cx:pt idx="99">0.038532938352972598</cx:pt>
          <cx:pt idx="100">0.0399570228013367</cx:pt>
          <cx:pt idx="101">0.034531412930837398</cx:pt>
          <cx:pt idx="102">0.062038129416948098</cx:pt>
          <cx:pt idx="103">0.053462478009853501</cx:pt>
          <cx:pt idx="104">0.044260628827734898</cx:pt>
          <cx:pt idx="105">0.044248861764409397</cx:pt>
          <cx:pt idx="106">0.0273109845493585</cx:pt>
          <cx:pt idx="107">0.0161413359167858</cx:pt>
          <cx:pt idx="108">0.0069776970910539297</cx:pt>
          <cx:pt idx="109">0.0015428107216766301</cx:pt>
          <cx:pt idx="110">-0.00029430263971044399</cx:pt>
          <cx:pt idx="111">0.00075118867453098702</cx:pt>
          <cx:pt idx="112">-0.00019413545055481401</cx:pt>
          <cx:pt idx="113">4.46901209617185e-05</cx:pt>
          <cx:pt idx="114">-0.0018917537350034901</cx:pt>
          <cx:pt idx="115">-0.00054936894381953799</cx:pt>
          <cx:pt idx="116">2.8779454218675401e-05</cx:pt>
          <cx:pt idx="117">-0.0067151388540591097</cx:pt>
          <cx:pt idx="118">-0.0059919279580662099</cx:pt>
          <cx:pt idx="119">-0.00680985734656076</cx:pt>
          <cx:pt idx="120">-0.0109757283865258</cx:pt>
          <cx:pt idx="121">0.019167137410003698</cx:pt>
          <cx:pt idx="122">0.050440874762275101</cx:pt>
          <cx:pt idx="123">0.073127619358248894</cx:pt>
          <cx:pt idx="124">0.089447333926427897</cx:pt>
          <cx:pt idx="125">0.034095822411940098</cx:pt>
          <cx:pt idx="126">0.055354417884270597</cx:pt>
          <cx:pt idx="127">0.030359717045267801</cx:pt>
          <cx:pt idx="128">0.037999711172717603</cx:pt>
          <cx:pt idx="129">0.0325004088276349</cx:pt>
          <cx:pt idx="130">-0.0035074367475318802</cx:pt>
          <cx:pt idx="131">-0.020188953921784901</cx:pt>
          <cx:pt idx="132">-0.0071335023176051201</cx:pt>
          <cx:pt idx="133">0.010060672098436699</cx:pt>
          <cx:pt idx="134">-0.0027881717221331999</cx:pt>
          <cx:pt idx="135">0.00347917957836063</cx:pt>
          <cx:pt idx="136">0.0089433207953991505</cx:pt>
          <cx:pt idx="137">0.0065850390961684196</cx:pt>
          <cx:pt idx="138">0.0020270984383467801</cx:pt>
          <cx:pt idx="139">-9.1531412538606698e-05</cx:pt>
          <cx:pt idx="140">0.00018483232702754099</cx:pt>
          <cx:pt idx="141">0.000114598087422884</cx:pt>
          <cx:pt idx="142">-0.00097563472369227501</cx:pt>
          <cx:pt idx="143">-0.0010832969153969599</cx:pt>
          <cx:pt idx="144">-0.0051237362986689197</cx:pt>
          <cx:pt idx="145">-0.0245686331411787</cx:pt>
          <cx:pt idx="146">-0.021247295584171901</cx:pt>
          <cx:pt idx="147">-0.0091379748250664198</cx:pt>
          <cx:pt idx="148">-0.019373094056387302</cx:pt>
          <cx:pt idx="149">-0.0085927481501401996</cx:pt>
          <cx:pt idx="150">-0.0138358823338768</cx:pt>
          <cx:pt idx="151">0.029188415134097499</cx:pt>
          <cx:pt idx="152">0.054840692841731098</cx:pt>
          <cx:pt idx="153">-0.0093367042547145094</cx:pt>
          <cx:pt idx="154">0.0084955810590592405</cx:pt>
          <cx:pt idx="155">-0.040711097526118997</cx:pt>
          <cx:pt idx="156">-0.0029908966792237799</cx:pt>
          <cx:pt idx="157">0.018567089504469399</cx:pt>
          <cx:pt idx="158">-0.026129076662983201</cx:pt>
          <cx:pt idx="159">0.018461841963279199</cx:pt>
          <cx:pt idx="160">0.0068935067125512704</cx:pt>
          <cx:pt idx="161">0.036827403290453503</cx:pt>
          <cx:pt idx="162">0.018874243073316001</cx:pt>
          <cx:pt idx="163">0.0084408817051879106</cx:pt>
          <cx:pt idx="164">0.010521522512581699</cx:pt>
          <cx:pt idx="165">0.0114165565539957</cx:pt>
          <cx:pt idx="166">0.0035174024615762501</cx:pt>
          <cx:pt idx="167">-0.000394983366040413</cx:pt>
          <cx:pt idx="168">-0.00038855092328185899</cx:pt>
          <cx:pt idx="169">-0.00035709019036140401</cx:pt>
          <cx:pt idx="170">-0.00068092647043923899</cx:pt>
          <cx:pt idx="171">-0.0063123608573341398</cx:pt>
          <cx:pt idx="172">-0.0073539085764261396</cx:pt>
          <cx:pt idx="173">-0.010688332695631001</cx:pt>
          <cx:pt idx="174">-0.034637897557120899</cx:pt>
          <cx:pt idx="175">-0.0324590713944145</cx:pt>
          <cx:pt idx="176">-0.0138823879530326</cx:pt>
          <cx:pt idx="177">-0.0028251726710908699</cx:pt>
          <cx:pt idx="178">-0.027928056231537601</cx:pt>
          <cx:pt idx="179">-0.0301827964375928</cx:pt>
          <cx:pt idx="180">-0.0128727537110761</cx:pt>
          <cx:pt idx="181">-0.0507564889798807</cx:pt>
          <cx:pt idx="182">-0.104307823968768</cx:pt>
          <cx:pt idx="183">-0.071274437709326594</cx:pt>
          <cx:pt idx="184">-0.058493910062683702</cx:pt>
          <cx:pt idx="185">-0.048345371564547802</cx:pt>
          <cx:pt idx="186">-0.088802382445488395</cx:pt>
          <cx:pt idx="187">0.0107906484596169</cx:pt>
          <cx:pt idx="188">-0.041297912151128997</cx:pt>
          <cx:pt idx="189">-0.029504568359613102</cx:pt>
          <cx:pt idx="190">0.035377048464328598</cx:pt>
          <cx:pt idx="191">0.053489982465558299</cx:pt>
          <cx:pt idx="192">0.0253532593018982</cx:pt>
          <cx:pt idx="193">0.0280822398280548</cx:pt>
          <cx:pt idx="194">0.00096026224697266403</cx:pt>
          <cx:pt idx="195">-0.00340015676754306</cx:pt>
          <cx:pt idx="196">4.1425673632464301e-05</cx:pt>
          <cx:pt idx="197">-0.00093167466021381803</cx:pt>
          <cx:pt idx="198">-0.0093098646757809097</cx:pt>
          <cx:pt idx="199">-0.0045766091700315502</cx:pt>
          <cx:pt idx="200">-0.0025955900957707</cx:pt>
          <cx:pt idx="201">-0.0019604690352844549</cx:pt>
          <cx:pt idx="202">-0.010452689871031699</cx:pt>
          <cx:pt idx="203">-0.011812416078077851</cx:pt>
          <cx:pt idx="204">0.0045818524525998751</cx:pt>
          <cx:pt idx="205">0.0026747699590337001</cx:pt>
          <cx:pt idx="206">-0.00025582118115591502</cx:pt>
          <cx:pt idx="207">-0.010321728906780625</cx:pt>
          <cx:pt idx="208">-0.0117230593913426</cx:pt>
          <cx:pt idx="209">-0.014026547825419801</cx:pt>
          <cx:pt idx="210">-0.02711205708074</cx:pt>
          <cx:pt idx="211">-0.0066437343869917001</cx:pt>
          <cx:pt idx="212">-0.017126700181994824</cx:pt>
          <cx:pt idx="213">-0.012481780300507775</cx:pt>
          <cx:pt idx="214">-0.0081045389215506254</cx:pt>
          <cx:pt idx="215">-0.0099734956742729749</cx:pt>
          <cx:pt idx="216">-0.020770534957134601</cx:pt>
          <cx:pt idx="217">0.00059296640451062747</cx:pt>
          <cx:pt idx="218">0.013478367083688474</cx:pt>
          <cx:pt idx="219">0.011019763514791826</cx:pt>
          <cx:pt idx="220">0.010862538993975724</cx:pt>
          <cx:pt idx="221">0.0082663321457678747</cx:pt>
          <cx:pt idx="222">0.0013799100382282676</cx:pt>
          <cx:pt idx="223">-0.00076896986808367253</cx:pt>
          <cx:pt idx="224">-2.5438370365241249e-05</cx:pt>
          <cx:pt idx="225">-0.00012309481314956176</cx:pt>
          <cx:pt idx="226">-0.0012338470969981425</cx:pt>
          <cx:pt idx="227">-0.0040689239871300499</cx:pt>
          <cx:pt idx="228">-0.0047497937478065003</cx:pt>
          <cx:pt idx="229">-0.0060071191422882246</cx:pt>
          <cx:pt idx="230">-0.0034666158196401502</cx:pt>
          <cx:pt idx="231">-0.0011108554857094026</cx:pt>
          <cx:pt idx="232">-0.0033198085049329501</cx:pt>
          <cx:pt idx="233">0.006497775731578375</cx:pt>
          <cx:pt idx="234">0.0012516719981501825</cx:pt>
          <cx:pt idx="235">-0.006914800973566425</cx:pt>
          <cx:pt idx="236">0.001226196246507195</cx:pt>
          <cx:pt idx="237">-0.0013885961699464325</cx:pt>
          <cx:pt idx="238">-0.014554128055985875</cx:pt>
          <cx:pt idx="239">-0.0074458360697050247</cx:pt>
          <cx:pt idx="240">-0.0055078196388454502</cx:pt>
          <cx:pt idx="241">-0.0039767912662089754</cx:pt>
          <cx:pt idx="242">-0.0054019873225562747</cx:pt>
          <cx:pt idx="243">-0.0045137495047557251</cx:pt>
          <cx:pt idx="244">-0.0066467226774683252</cx:pt>
          <cx:pt idx="245">0.001066646327564295</cx:pt>
          <cx:pt idx="246">0.012662092216325549</cx:pt>
          <cx:pt idx="247">0.010363126676845051</cx:pt>
          <cx:pt idx="248">0.012688481609922175</cx:pt>
          <cx:pt idx="249">0.0091700121644819749</cx:pt>
          <cx:pt idx="250">0.0029015420084489</cx:pt>
          <cx:pt idx="251">0.00044322308919803499</cx:pt>
          <cx:pt idx="252">2.0377813280181449e-05</cx:pt>
          <cx:pt idx="253">-0.00083541262460104754</cx:pt>
          <cx:pt idx="254">-0.00073198182379222501</cx:pt>
          <cx:pt idx="255">-0.0015680271610768425</cx:pt>
          <cx:pt idx="256">-0.0065659910845622246</cx:pt>
          <cx:pt idx="257">-0.0067425210828055502</cx:pt>
          <cx:pt idx="258">-0.0045021055599235747</cx:pt>
          <cx:pt idx="259">-0.0109199389739868</cx:pt>
          <cx:pt idx="260">-0.0049334482940709499</cx:pt>
          <cx:pt idx="261">0.0065676503276029252</cx:pt>
          <cx:pt idx="262">-0.0019907258315424075</cx:pt>
          <cx:pt idx="263">0.0053138367461822754</cx:pt>
          <cx:pt idx="264">-0.00082905991775592501</cx:pt>
          <cx:pt idx="265">-0.017648724293332349</cx:pt>
          <cx:pt idx="266">-0.019970420570630174</cx:pt>
          <cx:pt idx="267">-0.011938571666182301</cx:pt>
          <cx:pt idx="268">0.0028259109354017999</cx:pt>
          <cx:pt idx="269">0.0094107390523997005</cx:pt>
          <cx:pt idx="270">0.0057274390265760746</cx:pt>
          <cx:pt idx="271">0.01135895834448435</cx:pt>
          <cx:pt idx="272">0.011183128333042525</cx:pt>
          <cx:pt idx="273">0.0047439085910227748</cx:pt>
          <cx:pt idx="274">0.012590313875426576</cx:pt>
          <cx:pt idx="275">0.019096120344990052</cx:pt>
          <cx:pt idx="276">0.014830087937537225</cx:pt>
          <cx:pt idx="277">0.0052853096669048501</cx:pt>
          <cx:pt idx="278">-0.00058676355232845253</cx:pt>
          <cx:pt idx="279">-0.0046585370840953747</cx:pt>
          <cx:pt idx="280">0.00020665673598424099</cx:pt>
          <cx:pt idx="281">-0.00054604683547150004</cx:pt>
          <cx:pt idx="282">-0.0017573347025740575</cx:pt>
          <cx:pt idx="283">-0.0020560356638159752</cx:pt>
          <cx:pt idx="284">-0.0021719334959445277</cx:pt>
          <cx:pt idx="285">-0.0029684976840735249</cx:pt>
          <cx:pt idx="286">-0.0027967397176596499</cx:pt>
          <cx:pt idx="287">-0.0049840368898088003</cx:pt>
          <cx:pt idx="288">-0.0024350548810878601</cx:pt>
          <cx:pt idx="289">0.011818906062753124</cx:pt>
          <cx:pt idx="290">0.016541398351693749</cx:pt>
          <cx:pt idx="291">0.016646570644742276</cx:pt>
          <cx:pt idx="292">0.0062322333409579747</cx:pt>
          <cx:pt idx="293">-0.029726399249781248</cx:pt>
          <cx:pt idx="294">-0.021771764897473126</cx:pt>
          <cx:pt idx="295">-0.030055200961790249</cx:pt>
          <cx:pt idx="296">-0.016257879710409377</cx:pt>
          <cx:pt idx="297">-0.0062120737713105001</cx:pt>
          <cx:pt idx="298">0.0045791252288002746</cx:pt>
          <cx:pt idx="299">0.015362391529664701</cx:pt>
          <cx:pt idx="300">-0.014343306005093299</cx:pt>
          <cx:pt idx="301">-0.00070047331117179695</cx:pt>
          <cx:pt idx="302">0.0040581574913229803</cx:pt>
          <cx:pt idx="303">0.059903086632444598</cx:pt>
          <cx:pt idx="304">0.0210588439226688</cx:pt>
          <cx:pt idx="305">-0.018687124282090701</cx:pt>
          <cx:pt idx="306">-0.00399043121980609</cx:pt>
          <cx:pt idx="307">-0.0051944544939585497</cx:pt>
          <cx:pt idx="308">-0.00042269679152184901</cx:pt>
          <cx:pt idx="309">-0.0031665965512760299</cx:pt>
          <cx:pt idx="310">-0.012752692476768799</cx:pt>
          <cx:pt idx="311">-0.0099963120433725506</cx:pt>
          <cx:pt idx="312">-0.0056852438869059302</cx:pt>
          <cx:pt idx="313">-0.0114463915363713</cx:pt>
          <cx:pt idx="314">-0.013908507309022799</cx:pt>
          <cx:pt idx="315">-0.011479989630644</cx:pt>
          <cx:pt idx="316">-0.0069015929246522703</cx:pt>
          <cx:pt idx="317">0.091657759138771305</cx:pt>
          <cx:pt idx="318">0.051732581654146299</cx:pt>
          <cx:pt idx="319">0.052945314556713002</cx:pt>
          <cx:pt idx="320">-0.015882088545050299</cx:pt>
          <cx:pt idx="321">-0.115064702152103</cx:pt>
          <cx:pt idx="322">-0.112022655517809</cx:pt>
          <cx:pt idx="323">-0.15504526710896899</cx:pt>
          <cx:pt idx="324">-0.099358325618064403</cx:pt>
          <cx:pt idx="325">-0.080960324172400996</cx:pt>
          <cx:pt idx="326">-0.033917713741627602</cx:pt>
          <cx:pt idx="327">0.0147264479803558</cx:pt>
          <cx:pt idx="328">-0.049428977067311801</cx:pt>
          <cx:pt idx="329">-0.023411664387350099</cx:pt>
          <cx:pt idx="330">-0.038011592716613203</cx:pt>
          <cx:pt idx="331">0.031445692089342503</cx:pt>
          <cx:pt idx="332">0.049645959279002401</cx:pt>
          <cx:pt idx="333">0.0223290818945126</cx:pt>
          <cx:pt idx="334">0.0092552273560616797</cx:pt>
          <cx:pt idx="335">-0.00106411661593088</cx:pt>
          <cx:pt idx="336">0.00019912119426492201</cx:pt>
          <cx:pt idx="337">-0.0018743099601971199</cx:pt>
          <cx:pt idx="338">-0.0067938108570528098</cx:pt>
          <cx:pt idx="339">0.00194574064659826</cx:pt>
          <cx:pt idx="340">-0.0128679939546111</cx:pt>
          <cx:pt idx="341">-0.0128617839214588</cx:pt>
          <cx:pt idx="342">-0.0021063392309918598</cx:pt>
          <cx:pt idx="343">0.013471043525145001</cx:pt>
          <cx:pt idx="344">-0.00137109212999636</cx:pt>
          <cx:pt idx="345">0.038423360591810202</cx:pt>
          <cx:pt idx="346">0.035614471672005502</cx:pt>
          <cx:pt idx="347">0.062006640141358101</cx:pt>
          <cx:pt idx="348">0.058087007041750099</cx:pt>
          <cx:pt idx="349">0.022574061349586699</cx:pt>
          <cx:pt idx="350">-0.075183909733337703</cx:pt>
          <cx:pt idx="351">-0.0971447145127389</cx:pt>
          <cx:pt idx="352">-0.049107725078989202</cx:pt>
          <cx:pt idx="353">-0.0448214144397098</cx:pt>
          <cx:pt idx="354">-0.046169125584487103</cx:pt>
          <cx:pt idx="355">0.00015968871058801099</cx:pt>
          <cx:pt idx="356">0.013461780949236401</cx:pt>
          <cx:pt idx="357">0.026953955081475599</cx:pt>
          <cx:pt idx="358">-0.0050380705250713496</cx:pt>
          <cx:pt idx="359">0.038372869483173498</cx:pt>
          <cx:pt idx="360">0.049826536142912201</cx:pt>
          <cx:pt idx="361">0.00559474743254329</cx:pt>
          <cx:pt idx="362">-0.00099068173658579993</cx:pt>
          <cx:pt idx="363">-0.00343410025619223</cx:pt>
          <cx:pt idx="364">-0.00061163444338696105</cx:pt>
          <cx:pt idx="365">0.000376184382220815</cx:pt>
          <cx:pt idx="366">-0.00235900746404094</cx:pt>
          <cx:pt idx="367">7.4153232322514301e-05</cx:pt>
          <cx:pt idx="368">-0.029478808995503199</cx:pt>
          <cx:pt idx="369">-0.0144628025656719</cx:pt>
          <cx:pt idx="370">0.012710460439996201</cx:pt>
          <cx:pt idx="371">0.065714349635460897</cx:pt>
          <cx:pt idx="372">0.094339235310786002</cx:pt>
          <cx:pt idx="373">0.076468857964998999</cx:pt>
          <cx:pt idx="374">0.041140239247894901</cx:pt>
          <cx:pt idx="375">0.10407160826730701</cx:pt>
          <cx:pt idx="376">0.16908792277874299</cx:pt>
          <cx:pt idx="377">0.100350675953531</cx:pt>
          <cx:pt idx="378">0.0043144860723993801</cx:pt>
          <cx:pt idx="379">0.032788669064342003</cx:pt>
          <cx:pt idx="380">-0.019910634765086602</cx:pt>
          <cx:pt idx="381">-0.031980747876592101</cx:pt>
          <cx:pt idx="382">-0.0064229984533801703</cx:pt>
          <cx:pt idx="383">0.00051309198994831595</cx:pt>
          <cx:pt idx="384">-0.0031460967010523899</cx:pt>
          <cx:pt idx="385">-0.020304233600685399</cx:pt>
          <cx:pt idx="386">-0.0077578595617286703</cx:pt>
          <cx:pt idx="387">0.0071867826454304704</cx:pt>
          <cx:pt idx="388">-0.0020219989204844301</cx:pt>
          <cx:pt idx="389">-0.0032148154632413101</cx:pt>
          <cx:pt idx="390">0.0042431544013084204</cx:pt>
          <cx:pt idx="391">0.00089510821166269695</cx:pt>
          <cx:pt idx="392">0.00037194878540560902</cx:pt>
          <cx:pt idx="393">-0.00074207578719955405</cx:pt>
          <cx:pt idx="394">-0.00110048955254494</cx:pt>
          <cx:pt idx="395">-4.6314539925642801e-05</cx:pt>
          <cx:pt idx="396">-0.025561974909696</cx:pt>
          <cx:pt idx="397">0.0083550237440583198</cx:pt>
          <cx:pt idx="398">0.031991888715870699</cx:pt>
          <cx:pt idx="399">0.039832993833616</cx:pt>
          <cx:pt idx="400">0.059973600648103503</cx:pt>
          <cx:pt idx="401">0.054978073796541203</cx:pt>
          <cx:pt idx="402">0.071652866606505897</cx:pt>
          <cx:pt idx="403">0.155943612856969</cx:pt>
          <cx:pt idx="404">0.134866981162544</cx:pt>
          <cx:pt idx="405">0.12747309567156001</cx:pt>
          <cx:pt idx="406">0.111985396285983</cx:pt>
          <cx:pt idx="407">0.056567403907351599</cx:pt>
          <cx:pt idx="408">0.028403642219834501</cx:pt>
          <cx:pt idx="409">0.015693125739543699</cx:pt>
          <cx:pt idx="410">-0.064285610986185807</cx:pt>
          <cx:pt idx="411">-0.077347640894218098</cx:pt>
          <cx:pt idx="412">-0.097728789922569601</cx:pt>
          <cx:pt idx="413">-0.081140542925965703</cx:pt>
          <cx:pt idx="414">-0.038598124922894203</cx:pt>
          <cx:pt idx="415">-0.031175572750074699</cx:pt>
          <cx:pt idx="416">0.00066299766790866904</cx:pt>
          <cx:pt idx="417">0.0065925892656208598</cx:pt>
          <cx:pt idx="418">0.00045942262182630298</cx:pt>
          <cx:pt idx="419">-0.00025847288127824801</cx:pt>
          <cx:pt idx="420">0.00037093300672619799</cx:pt>
          <cx:pt idx="421">-0.00191439723152291</cx:pt>
          <cx:pt idx="422">0.00069524154820617</cx:pt>
          <cx:pt idx="423">0.0063617438580934899</cx:pt>
          <cx:pt idx="424">-0.018407414832651001</cx:pt>
          <cx:pt idx="425">-0.0061414575835885502</cx:pt>
          <cx:pt idx="426">0.00435120958494002</cx:pt>
          <cx:pt idx="427">0.0059684141065535498</cx:pt>
          <cx:pt idx="428">0.036489006637856501</cx:pt>
          <cx:pt idx="429">0.059914719207493597</cx:pt>
          <cx:pt idx="430">0.0360779219099817</cx:pt>
          <cx:pt idx="431">0.098101505632898295</cx:pt>
          <cx:pt idx="432">0.13497960914807899</cx:pt>
          <cx:pt idx="433">0.151952676817007</cx:pt>
          <cx:pt idx="434">0.133820695772569</cx:pt>
          <cx:pt idx="435">0.025739897212640101</cx:pt>
          <cx:pt idx="436">0.055651186670361598</cx:pt>
          <cx:pt idx="437">-0.041436931525056099</cx:pt>
          <cx:pt idx="438">-0.088228794942616595</cx:pt>
          <cx:pt idx="439">-0.13547472066600899</cx:pt>
          <cx:pt idx="440">-0.15312566434893199</cx:pt>
          <cx:pt idx="441">-0.125703754547206</cx:pt>
          <cx:pt idx="442">-0.081867968885870696</cx:pt>
          <cx:pt idx="443">-0.023640280619670301</cx:pt>
          <cx:pt idx="444">0.010212234659775899</cx:pt>
          <cx:pt idx="445">0.019540442473763599</cx:pt>
          <cx:pt idx="446">0.00040044614632322599</cx:pt>
          <cx:pt idx="447">-0.00032774406283023698</cx:pt>
          <cx:pt idx="448">0.00014201324807000301</cx:pt>
          <cx:pt idx="449">-0.00048421918583569599</cx:pt>
          <cx:pt idx="450">-0.0027323459856280902</cx:pt>
          <cx:pt idx="451">0.00100595791449539</cx:pt>
          <cx:pt idx="452">-0.014507896512865799</cx:pt>
          <cx:pt idx="453">-0.025294257094385202</cx:pt>
          <cx:pt idx="454">-0.021888388429236901</cx:pt>
          <cx:pt idx="455">-0.024557877246507501</cx:pt>
          <cx:pt idx="456">-0.038001071826997301</cx:pt>
          <cx:pt idx="457">0.021310795742213801</cx:pt>
          <cx:pt idx="458">0.056404784760605099</cx:pt>
          <cx:pt idx="459">0.0640173816448521</cx:pt>
          <cx:pt idx="460">0.14556856105131399</cx:pt>
          <cx:pt idx="461">0.14022038403093801</cx:pt>
          <cx:pt idx="462">0.091553705471455096</cx:pt>
          <cx:pt idx="463">0.0682107215514417</cx:pt>
          <cx:pt idx="464">0.016921419439043999</cx:pt>
          <cx:pt idx="465">-0.020209356099411002</cx:pt>
          <cx:pt idx="466">-0.080542985124558403</cx:pt>
          <cx:pt idx="467">-0.122201983150463</cx:pt>
          <cx:pt idx="468">-0.13523568741011399</cx:pt>
          <cx:pt idx="469">-0.094963758340351201</cx:pt>
          <cx:pt idx="470">-0.057814059979077702</cx:pt>
          <cx:pt idx="471">0.0042722728272872003</cx:pt>
          <cx:pt idx="472">0.013122581819770201</cx:pt>
          <cx:pt idx="473">0.024290979732704901</cx:pt>
          <cx:pt idx="474">0.00090395223981962105</cx:pt>
          <cx:pt idx="475">-0.00129692753945447</cx:pt>
          <cx:pt idx="476">-0.000143581431055017</cx:pt>
          <cx:pt idx="477">0.00076047343354545595</cx:pt>
          <cx:pt idx="478">-0.0028847266805012901</cx:pt>
          <cx:pt idx="479">-0.0070355543029908402</cx:pt>
          <cx:pt idx="480">-0.010120895052053601</cx:pt>
          <cx:pt idx="481">-0.011945474898081201</cx:pt>
          <cx:pt idx="482">-0.0032590167905064199</cx:pt>
          <cx:pt idx="483">-0.028774315508463599</cx:pt>
          <cx:pt idx="484">-0.026542163672870302</cx:pt>
          <cx:pt idx="485">-0.0039589675170532699</cx:pt>
          <cx:pt idx="486">0.011074779056572399</cx:pt>
          <cx:pt idx="487">0.100680890930975</cx:pt>
          <cx:pt idx="488">0.0787050762165864</cx:pt>
          <cx:pt idx="489">0.060030244668697198</cx:pt>
          <cx:pt idx="490">0.037763187987158602</cx:pt>
          <cx:pt idx="491">-0.0139845176966639</cx:pt>
          <cx:pt idx="492">0.0225289732312716</cx:pt>
          <cx:pt idx="493">0.036965797125336999</cx:pt>
          <cx:pt idx="494">-0.065290743391294606</cx:pt>
          <cx:pt idx="495">-0.064801969470655196</cx:pt>
          <cx:pt idx="496">-0.079670002735672499</cx:pt>
          <cx:pt idx="497">-0.035429718239625201</cx:pt>
          <cx:pt idx="498">-0.0048233674894376504</cx:pt>
          <cx:pt idx="499">0.025227685663545898</cx:pt>
          <cx:pt idx="500">0.012192354752474001</cx:pt>
          <cx:pt idx="501">-0.0014574447003369701</cx:pt>
          <cx:pt idx="502">-0.0032231929449445199</cx:pt>
          <cx:pt idx="503">0.00050482868404414199</cx:pt>
          <cx:pt idx="504">-9.5640357871042193e-05</cx:pt>
          <cx:pt idx="505">0.00028871071393475698</cx:pt>
          <cx:pt idx="506">-0.00376458456413314</cx:pt>
          <cx:pt idx="507">-0.0137113153057142</cx:pt>
          <cx:pt idx="508">-0.012524701105265599</cx:pt>
          <cx:pt idx="509">0.020529832381586999</cx:pt>
          <cx:pt idx="510">0.045130213174015402</cx:pt>
          <cx:pt idx="511">-0.0019220967634597499</cx:pt>
          <cx:pt idx="512">-0.016917220416155801</cx:pt>
          <cx:pt idx="513">0.0248317979550861</cx:pt>
          <cx:pt idx="514">0.0397299693848766</cx:pt>
          <cx:pt idx="515">-0.018781154215967599</cx:pt>
          <cx:pt idx="516">-0.027395557023790599</cx:pt>
          <cx:pt idx="517">-0.026094804168821401</cx:pt>
          <cx:pt idx="518">-0.031810534740154703</cx:pt>
          <cx:pt idx="519">-0.0287076567651019</cx:pt>
          <cx:pt idx="520">-0.059544675864335803</cx:pt>
          <cx:pt idx="521">-0.0139374989092865</cx:pt>
          <cx:pt idx="522">-0.070317364905653407</cx:pt>
          <cx:pt idx="523">-0.045824074655771103</cx:pt>
          <cx:pt idx="524">-0.019522387968557001</cx:pt>
          <cx:pt idx="525">-0.010106262875070601</cx:pt>
          <cx:pt idx="526">0.0296437442983205</cx:pt>
          <cx:pt idx="527">0.048485966167722799</cx:pt>
          <cx:pt idx="528">0.034057288990664403</cx:pt>
          <cx:pt idx="529">0.0034952546717410601</cx:pt>
          <cx:pt idx="530">-0.0019741332060206201</cx:pt>
          <cx:pt idx="531">-0.00065027413980585098</cx:pt>
          <cx:pt idx="532">0.000123939452371197</cx:pt>
          <cx:pt idx="533">-0.00226381767489779</cx:pt>
          <cx:pt idx="534">-0.0036450687754748402</cx:pt>
          <cx:pt idx="535">-0.0190081705300299</cx:pt>
          <cx:pt idx="536">-0.0157600196422495</cx:pt>
          <cx:pt idx="537">0.0080041361898283703</cx:pt>
          <cx:pt idx="538">0.022044267531889102</cx:pt>
          <cx:pt idx="539">0.0084571785154476005</cx:pt>
          <cx:pt idx="540">0.0098039590872645299</cx:pt>
          <cx:pt idx="541">0.020249387307286201</cx:pt>
          <cx:pt idx="542">0.0379256516020351</cx:pt>
          <cx:pt idx="543">-0.069218547221209806</cx:pt>
          <cx:pt idx="544">-0.108465238869453</cx:pt>
          <cx:pt idx="545">-0.045173590989294299</cx:pt>
          <cx:pt idx="546">-0.019515233781966099</cx:pt>
          <cx:pt idx="547">0.0280848108734842</cx:pt>
          <cx:pt idx="548">-0.037682423830626699</cx:pt>
          <cx:pt idx="549">0.044076279954140901</cx:pt>
          <cx:pt idx="550">0.016856057582920601</cx:pt>
          <cx:pt idx="551">0.0013267464275351099</cx:pt>
          <cx:pt idx="552">-0.00151828494544842</cx:pt>
          <cx:pt idx="553">0.036452037120971802</cx:pt>
          <cx:pt idx="554">0.066750303752046006</cx:pt>
          <cx:pt idx="555">0.074039941290111405</cx:pt>
          <cx:pt idx="556">0.034500790487252103</cx:pt>
          <cx:pt idx="557">0.0049621581493839396</cx:pt>
          <cx:pt idx="558">0.0021670343263874999</cx:pt>
          <cx:pt idx="559">-0.00045988459949433599</cx:pt>
          <cx:pt idx="560">-0.00065934119111260201</cx:pt>
          <cx:pt idx="561">0.000550644139952808</cx:pt>
          <cx:pt idx="562">-0.00154613702749898</cx:pt>
          <cx:pt idx="563">-0.012278079012836601</cx:pt>
          <cx:pt idx="564">-0.00936358860700451</cx:pt>
          <cx:pt idx="565">-0.012302273836689101</cx:pt>
          <cx:pt idx="566">0.0069901988941118102</cx:pt>
          <cx:pt idx="567">0.045912218269271297</cx:pt>
          <cx:pt idx="568">0.050189774932529803</cx:pt>
          <cx:pt idx="569">0.0060555842420109496</cx:pt>
          <cx:pt idx="570">-0.0052064516258306702</cx:pt>
          <cx:pt idx="571">-0.015934674604398</cx:pt>
          <cx:pt idx="572">-0.050231320458919301</cx:pt>
          <cx:pt idx="573">-0.063860868705965301</cx:pt>
          <cx:pt idx="574">-0.0139606036631819</cx:pt>
          <cx:pt idx="575">0.094408325554521694</cx:pt>
          <cx:pt idx="576">-0.0151990232872932</cx:pt>
          <cx:pt idx="577">0.0071924631678266298</cx:pt>
          <cx:pt idx="578">0.024895330912626499</cx:pt>
          <cx:pt idx="579">0.00710278880472698</cx:pt>
          <cx:pt idx="580">0.044441172442541803</cx:pt>
          <cx:pt idx="581">0.083644950867044293</cx:pt>
          <cx:pt idx="582">0.099809130774417498</cx:pt>
          <cx:pt idx="583">0.056721760691594403</cx:pt>
          <cx:pt idx="584">0.016989282673076901</cx:pt>
          <cx:pt idx="585">0.0021838267363105202</cx:pt>
          <cx:pt idx="586">1.20259074355904e-05</cx:pt>
          <cx:pt idx="587">0.00037331280366404302</cx:pt>
          <cx:pt idx="588">1.8339695577252899e-05</cx:pt>
          <cx:pt idx="589">0.00050959383550626197</cx:pt>
          <cx:pt idx="590">-0.000393715225358385</cx:pt>
          <cx:pt idx="591">-0.0048005764987562403</cx:pt>
          <cx:pt idx="592">-0.00063791785788271495</cx:pt>
          <cx:pt idx="593">-0.033130726720073299</cx:pt>
          <cx:pt idx="594">-0.00440868067003363</cx:pt>
          <cx:pt idx="595">0.055918897054960399</cx:pt>
          <cx:pt idx="596">0.035957816211576898</cx:pt>
          <cx:pt idx="597">0.045071187140426003</cx:pt>
          <cx:pt idx="598">-0.016695775093104801</cx:pt>
          <cx:pt idx="599">0.048806600144919401</cx:pt>
          <cx:pt idx="600">0.0037239446965079601</cx:pt>
          <cx:pt idx="601">0.0036844072306806601</cx:pt>
          <cx:pt idx="602">0.0010751940799922301</cx:pt>
          <cx:pt idx="603">0.037290415695383397</cx:pt>
          <cx:pt idx="604">-0.029639724356119501</cx:pt>
          <cx:pt idx="605">0.068630880104567901</cx:pt>
          <cx:pt idx="606">0.020913388448035999</cx:pt>
          <cx:pt idx="607">0.048452598845786302</cx:pt>
          <cx:pt idx="608">0.055668580543459502</cx:pt>
          <cx:pt idx="609">0.074097432538692401</cx:pt>
          <cx:pt idx="610">0.094578906039111996</cx:pt>
          <cx:pt idx="611">0.042077248162214399</cx:pt>
          <cx:pt idx="612">0.0099075136347084106</cx:pt>
          <cx:pt idx="613">0.0027079104005934898</cx:pt>
          <cx:pt idx="614">0.00091367867373817995</cx:pt>
          <cx:pt idx="615">0.00108595041734858</cx:pt>
          <cx:pt idx="616">-0.00012492683243418799</cx:pt>
          <cx:pt idx="617">-1.8905544036572702e-05</cx:pt>
          <cx:pt idx="618">-0.00063721885658004501</cx:pt>
          <cx:pt idx="619">-0.000975205707624162</cx:pt>
          <cx:pt idx="620">0.0021366752717534099</cx:pt>
          <cx:pt idx="621">-0.014703351934673601</cx:pt>
          <cx:pt idx="622">0.00116651968956344</cx:pt>
          <cx:pt idx="623">0.041122820609871998</cx:pt>
          <cx:pt idx="624">0.0077328769628922499</cx:pt>
          <cx:pt idx="625">0.0164713410205834</cx:pt>
          <cx:pt idx="626">-0.0088211444293188994</cx:pt>
          <cx:pt idx="627">0.055044440829483399</cx:pt>
          <cx:pt idx="628">0.031093580237728902</cx:pt>
          <cx:pt idx="629">0.011615328096281401</cx:pt>
          <cx:pt idx="630">0.0043610317813896401</cx:pt>
          <cx:pt idx="631">-0.038162273942157002</cx:pt>
          <cx:pt idx="632">-0.048141874836224799</cx:pt>
          <cx:pt idx="633">0.0063578333574149997</cx:pt>
          <cx:pt idx="634">0.014404989507492701</cx:pt>
          <cx:pt idx="635">0.070175933112570796</cx:pt>
          <cx:pt idx="636">0.067297741491300397</cx:pt>
          <cx:pt idx="637">0.069277739959951998</cx:pt>
          <cx:pt idx="638">0.046994910964332899</cx:pt>
          <cx:pt idx="639">0.0142121452378199</cx:pt>
          <cx:pt idx="640">0.010751420027896001</cx:pt>
          <cx:pt idx="641">-0.00041536253522429301</cx:pt>
          <cx:pt idx="642">-0.00103121333820989</cx:pt>
          <cx:pt idx="643">-0.000149942642934785</cx:pt>
          <cx:pt idx="644">0.00079856191854365101</cx:pt>
          <cx:pt idx="645">6.1699476660525198e-05</cx:pt>
          <cx:pt idx="646">-0.00065547268515360002</cx:pt>
          <cx:pt idx="647">0.0012093335539815999</cx:pt>
          <cx:pt idx="648">-0.0038746313825112101</cx:pt>
          <cx:pt idx="649">-0.026193628708734502</cx:pt>
          <cx:pt idx="650">-0.055843821744992903</cx:pt>
          <cx:pt idx="651">-0.026823062669104999</cx:pt>
          <cx:pt idx="652">0.029804093016285699</cx:pt>
          <cx:pt idx="653">0.028039740734163401</cx:pt>
          <cx:pt idx="654">0.032359760934569701</cx:pt>
          <cx:pt idx="655">0.064439154003128496</cx:pt>
          <cx:pt idx="656">0.023241633060712901</cx:pt>
          <cx:pt idx="657">0.0548330789790639</cx:pt>
          <cx:pt idx="658">0.045580631770390102</cx:pt>
          <cx:pt idx="659">0.024549100761397599</cx:pt>
          <cx:pt idx="660">0.014202634390868499</cx:pt>
          <cx:pt idx="661">0.012619647372515299</cx:pt>
          <cx:pt idx="662">0.058243265337673301</cx:pt>
          <cx:pt idx="663">0.079476369714009898</cx:pt>
          <cx:pt idx="664">0.079142138972355697</cx:pt>
          <cx:pt idx="665">0.050500371243274902</cx:pt>
          <cx:pt idx="666">0.0302504157186443</cx:pt>
          <cx:pt idx="667">0.014880498204369401</cx:pt>
          <cx:pt idx="668">-0.0011581659649837</cx:pt>
          <cx:pt idx="669">0.0011149881378716899</cx:pt>
          <cx:pt idx="670">-0.00104343532907166</cx:pt>
          <cx:pt idx="671">-7.2085350283999206e-05</cx:pt>
          <cx:pt idx="672">0.00045891467916770698</cx:pt>
          <cx:pt idx="673">-0.00067411857229916804</cx:pt>
          <cx:pt idx="674">-0.00050281129790389202</cx:pt>
          <cx:pt idx="675">-0.0021993140142841099</cx:pt>
          <cx:pt idx="676">-0.017896753873578801</cx:pt>
          <cx:pt idx="677">-0.031583438282805298</cx:pt>
          <cx:pt idx="678">-0.053687849391947901</cx:pt>
          <cx:pt idx="679">-0.028865279060098899</cx:pt>
          <cx:pt idx="680">0.0077577439199882402</cx:pt>
          <cx:pt idx="681">0.066077098667108106</cx:pt>
          <cx:pt idx="682">0.111588213486742</cx:pt>
          <cx:pt idx="683">0.152730900613534</cx:pt>
          <cx:pt idx="684">0.089681887223755294</cx:pt>
          <cx:pt idx="685">0.0752134223138438</cx:pt>
          <cx:pt idx="686">0.073363574922858901</cx:pt>
          <cx:pt idx="687">0.042655020679213403</cx:pt>
          <cx:pt idx="688">0.058870876579490701</cx:pt>
          <cx:pt idx="689">-0.020119773347333701</cx:pt>
          <cx:pt idx="690">0.0140187533992572</cx:pt>
          <cx:pt idx="691">0.0328981429976824</cx:pt>
          <cx:pt idx="692">0.0219860469906977</cx:pt>
          <cx:pt idx="693">-0.0029278516942955199</cx:pt>
          <cx:pt idx="694">0.00168700420465225</cx:pt>
          <cx:pt idx="695">0.0030431532751608102</cx:pt>
          <cx:pt idx="696">0.00659122978220026</cx:pt>
          <cx:pt idx="697">0.0011957648452107299</cx:pt>
          <cx:pt idx="698">-0.000133945756530149</cx:pt>
          <cx:pt idx="699">-0.000248962606852893</cx:pt>
          <cx:pt idx="700">0.00047842420319390899</cx:pt>
          <cx:pt idx="701">8.2403406875043603e-05</cx:pt>
          <cx:pt idx="702">-0.00044027329938787601</cx:pt>
          <cx:pt idx="703">-0.0028689830779175902</cx:pt>
          <cx:pt idx="704">-0.0170582116211438</cx:pt>
          <cx:pt idx="705">-0.027225275582290102</cx:pt>
          <cx:pt idx="706">-0.0170744924810485</cx:pt>
          <cx:pt idx="707">-0.028547423302844599</cx:pt>
          <cx:pt idx="708">-0.0244871918364401</cx:pt>
          <cx:pt idx="709">-0.0030757464695596801</cx:pt>
          <cx:pt idx="710">0.032494205565588602</cx:pt>
          <cx:pt idx="711">0.0052957588078849701</cx:pt>
          <cx:pt idx="712">-0.00128626746323494</cx:pt>
          <cx:pt idx="713">-0.0047038954336569997</cx:pt>
          <cx:pt idx="714">0.0063419427995473499</cx:pt>
          <cx:pt idx="715">0.0562478151242383</cx:pt>
          <cx:pt idx="716">0.044530349805975103</cx:pt>
          <cx:pt idx="717">0.010560254395201399</cx:pt>
          <cx:pt idx="718">-0.00379017887054132</cx:pt>
          <cx:pt idx="719">-0.0058923107595321702</cx:pt>
          <cx:pt idx="720">-0.010416546907574801</cx:pt>
          <cx:pt idx="721">-0.0044432085630826002</cx:pt>
          <cx:pt idx="722">-0.0059487854032907002</cx:pt>
          <cx:pt idx="723">0.00372088172903738</cx:pt>
          <cx:pt idx="724">0.0037313978191183899</cx:pt>
          <cx:pt idx="725">-0.00037299326885811401</cx:pt>
          <cx:pt idx="726">3.4450960446544802e-05</cx:pt>
          <cx:pt idx="727">-9.9625544476278295e-05</cx:pt>
          <cx:pt idx="728">0.00040016954673761099</cx:pt>
          <cx:pt idx="729">-8.0919726910532298e-05</cx:pt>
          <cx:pt idx="730">-0.00013350137984030299</cx:pt>
          <cx:pt idx="731">8.6033487624190193e-05</cx:pt>
          <cx:pt idx="732">-0.00038054854284280801</cx:pt>
          <cx:pt idx="733">-0.0049795994328352298</cx:pt>
          <cx:pt idx="734">-0.0062153647487744696</cx:pt>
          <cx:pt idx="735">-0.0080100514907797699</cx:pt>
          <cx:pt idx="736">-0.0184927071705988</cx:pt>
          <cx:pt idx="737">-0.034308093472839397</cx:pt>
          <cx:pt idx="738">-0.0276094644446882</cx:pt>
          <cx:pt idx="739">0.0065429612344800603</cx:pt>
          <cx:pt idx="740">0.0083112611890738194</cx:pt>
          <cx:pt idx="741">-0.0055304964345419599</cx:pt>
          <cx:pt idx="742">-0.0185691411334853</cx:pt>
          <cx:pt idx="743">-0.026924823428255699</cx:pt>
          <cx:pt idx="744">-0.00345418804131687</cx:pt>
          <cx:pt idx="745">0.0016318954864985101</cx:pt>
          <cx:pt idx="746">-0.0116907904088403</cx:pt>
          <cx:pt idx="747">-0.013034413098698201</cx:pt>
          <cx:pt idx="748">-0.000154169123863732</cx:pt>
          <cx:pt idx="749">-0.0069576709445020399</cx:pt>
          <cx:pt idx="750">-0.0072941000692273404</cx:pt>
          <cx:pt idx="751">-3.5715262757729501e-05</cx:pt>
          <cx:pt idx="752">0.00088577713824588395</cx:pt>
          <cx:pt idx="753">0.00015790031849475901</cx:pt>
          <cx:pt idx="754">-0.000156175750427576</cx:pt>
          <cx:pt idx="755">5.3104855240108603e-05</cx:pt>
          <cx:pt idx="756">-1.29279897167985e-05</cx:pt>
          <cx:pt idx="757">-2.7786348826446899e-05</cx:pt>
          <cx:pt idx="758">0.00026717774182064799</cx:pt>
          <cx:pt idx="759">-0.00032654382840067899</cx:pt>
          <cx:pt idx="760">-0.000261244836940519</cx:pt>
          <cx:pt idx="761">-0.00056845815229832704</cx:pt>
          <cx:pt idx="762">-0.00025809501749987201</cx:pt>
          <cx:pt idx="763">-0.0015489225888176701</cx:pt>
          <cx:pt idx="764">-0.0025262828703445299</cx:pt>
          <cx:pt idx="765">-0.0010273530552008801</cx:pt>
          <cx:pt idx="766">-0.0028866932324305202</cx:pt>
          <cx:pt idx="767">-0.00137890583850284</cx:pt>
          <cx:pt idx="768">-0.00067283410674790801</cx:pt>
          <cx:pt idx="769">-0.00159136705496944</cx:pt>
          <cx:pt idx="770">-0.0054488489576862004</cx:pt>
          <cx:pt idx="771">-0.0071722218849414199</cx:pt>
          <cx:pt idx="772">-0.0075356006486430498</cx:pt>
          <cx:pt idx="773">-0.0098408820551968406</cx:pt>
          <cx:pt idx="774">-0.020428531744044302</cx:pt>
          <cx:pt idx="775">-0.0034340585912205099</cx:pt>
          <cx:pt idx="776">0.00052790818441330201</cx:pt>
          <cx:pt idx="777">-0.0049301815027471604</cx:pt>
          <cx:pt idx="778">-0.0061650847590881703</cx:pt>
          <cx:pt idx="779">-0.0014069239523635401</cx:pt>
          <cx:pt idx="780">-0.00034278604526767902</cx:pt>
          <cx:pt idx="781">-0.00055229873633039803</cx:pt>
          <cx:pt idx="782">0.00034017198781807002</cx:pt>
          <cx:pt idx="783">-0.000354993333309608</cx:pt>
          <cx:pt idx="784">-0.0045766091700315502</cx:pt>
          <cx:pt idx="785">-0.0025955900957707</cx:pt>
          <cx:pt idx="786">-0.0019604690352844549</cx:pt>
          <cx:pt idx="787">-0.010452689871031699</cx:pt>
          <cx:pt idx="788">-0.011812416078077851</cx:pt>
          <cx:pt idx="789">0.0045818524525998751</cx:pt>
          <cx:pt idx="790">0.0026747699590337001</cx:pt>
          <cx:pt idx="791">-0.00025582118115591502</cx:pt>
          <cx:pt idx="792">-0.010321728906780625</cx:pt>
          <cx:pt idx="793">-0.0117230593913426</cx:pt>
          <cx:pt idx="794">-0.014026547825419801</cx:pt>
          <cx:pt idx="795">-0.02711205708074</cx:pt>
          <cx:pt idx="796">-0.0066437343869917001</cx:pt>
          <cx:pt idx="797">-0.017126700181994824</cx:pt>
          <cx:pt idx="798">-0.012481780300507775</cx:pt>
          <cx:pt idx="799">-0.0081045389215506254</cx:pt>
          <cx:pt idx="800">-0.0099734956742729749</cx:pt>
          <cx:pt idx="801">-0.020770534957134601</cx:pt>
          <cx:pt idx="802">0.00059296640451062747</cx:pt>
          <cx:pt idx="803">0.013478367083688474</cx:pt>
          <cx:pt idx="804">0.011019763514791826</cx:pt>
          <cx:pt idx="805">0.010862538993975724</cx:pt>
          <cx:pt idx="806">0.0082663321457678747</cx:pt>
          <cx:pt idx="807">0.0013799100382282676</cx:pt>
          <cx:pt idx="808">-0.00076896986808367253</cx:pt>
          <cx:pt idx="809">-2.5438370365241249e-05</cx:pt>
          <cx:pt idx="810">-0.00012309481314956176</cx:pt>
          <cx:pt idx="811">-0.0012338470969981425</cx:pt>
          <cx:pt idx="812">-0.0040689239871300499</cx:pt>
          <cx:pt idx="813">-0.0047497937478065003</cx:pt>
          <cx:pt idx="814">-0.0060071191422882246</cx:pt>
          <cx:pt idx="815">-0.0034666158196401502</cx:pt>
          <cx:pt idx="816">-0.0011108554857094026</cx:pt>
          <cx:pt idx="817">-0.0033198085049329501</cx:pt>
          <cx:pt idx="818">0.006497775731578375</cx:pt>
          <cx:pt idx="819">0.0012516719981501825</cx:pt>
          <cx:pt idx="820">-0.006914800973566425</cx:pt>
          <cx:pt idx="821">0.001226196246507195</cx:pt>
          <cx:pt idx="822">-0.0013885961699464325</cx:pt>
          <cx:pt idx="823">-0.014554128055985875</cx:pt>
          <cx:pt idx="824">-0.0074458360697050247</cx:pt>
          <cx:pt idx="825">-0.0055078196388454502</cx:pt>
          <cx:pt idx="826">-0.0039767912662089754</cx:pt>
          <cx:pt idx="827">-0.0054019873225562747</cx:pt>
          <cx:pt idx="828">-0.0045137495047557251</cx:pt>
          <cx:pt idx="829">-0.0066467226774683252</cx:pt>
          <cx:pt idx="830">0.001066646327564295</cx:pt>
          <cx:pt idx="831">0.012662092216325549</cx:pt>
          <cx:pt idx="832">0.010363126676845051</cx:pt>
          <cx:pt idx="833">0.012688481609922175</cx:pt>
          <cx:pt idx="834">0.0091700121644819749</cx:pt>
          <cx:pt idx="835">0.0029015420084489</cx:pt>
          <cx:pt idx="836">0.00044322308919803499</cx:pt>
          <cx:pt idx="837">2.0377813280181449e-05</cx:pt>
          <cx:pt idx="838">-0.00083541262460104754</cx:pt>
          <cx:pt idx="839">-0.00073198182379222501</cx:pt>
          <cx:pt idx="840">-0.0015680271610768425</cx:pt>
          <cx:pt idx="841">-0.0065659910845622246</cx:pt>
          <cx:pt idx="842">-0.0067425210828055502</cx:pt>
          <cx:pt idx="843">-0.0045021055599235747</cx:pt>
          <cx:pt idx="844">-0.0109199389739868</cx:pt>
          <cx:pt idx="845">-0.0049334482940709499</cx:pt>
          <cx:pt idx="846">0.0065676503276029252</cx:pt>
          <cx:pt idx="847">-0.0019907258315424075</cx:pt>
          <cx:pt idx="848">0.0053138367461822754</cx:pt>
          <cx:pt idx="849">-0.00082905991775592501</cx:pt>
          <cx:pt idx="850">-0.017648724293332349</cx:pt>
          <cx:pt idx="851">-0.019970420570630174</cx:pt>
          <cx:pt idx="852">-0.011938571666182301</cx:pt>
          <cx:pt idx="853">0.0028259109354017999</cx:pt>
          <cx:pt idx="854">0.0094107390523997005</cx:pt>
          <cx:pt idx="855">0.0057274390265760746</cx:pt>
          <cx:pt idx="856">0.01135895834448435</cx:pt>
          <cx:pt idx="857">0.011183128333042525</cx:pt>
          <cx:pt idx="858">0.0047439085910227748</cx:pt>
          <cx:pt idx="859">0.012590313875426576</cx:pt>
          <cx:pt idx="860">0.019096120344990052</cx:pt>
          <cx:pt idx="861">0.014830087937537225</cx:pt>
          <cx:pt idx="862">0.0052853096669048501</cx:pt>
          <cx:pt idx="863">-0.00058676355232845253</cx:pt>
          <cx:pt idx="864">-0.0046585370840953747</cx:pt>
          <cx:pt idx="865">0.00020665673598424099</cx:pt>
          <cx:pt idx="866">-0.00054604683547150004</cx:pt>
          <cx:pt idx="867">-0.0017573347025740575</cx:pt>
          <cx:pt idx="868">-0.0020560356638159752</cx:pt>
          <cx:pt idx="869">-0.0021719334959445277</cx:pt>
          <cx:pt idx="870">-0.0029684976840735249</cx:pt>
          <cx:pt idx="871">-0.0027967397176596499</cx:pt>
          <cx:pt idx="872">-0.0049840368898088003</cx:pt>
          <cx:pt idx="873">-0.0024350548810878601</cx:pt>
          <cx:pt idx="874">0.011818906062753124</cx:pt>
          <cx:pt idx="875">0.016541398351693749</cx:pt>
          <cx:pt idx="876">0.016646570644742276</cx:pt>
          <cx:pt idx="877">0.0062322333409579747</cx:pt>
          <cx:pt idx="878">-0.029726399249781248</cx:pt>
          <cx:pt idx="879">-0.021771764897473126</cx:pt>
          <cx:pt idx="880">-0.030055200961790249</cx:pt>
          <cx:pt idx="881">-0.016257879710409377</cx:pt>
          <cx:pt idx="882">-0.0062120737713105001</cx:pt>
          <cx:pt idx="883">0.0045791252288002746</cx:pt>
          <cx:pt idx="884">-0.0045766091700315502</cx:pt>
          <cx:pt idx="885">-0.0025955900957707</cx:pt>
          <cx:pt idx="886">-0.0019604690352844549</cx:pt>
          <cx:pt idx="887">-0.010452689871031699</cx:pt>
          <cx:pt idx="888">-0.011812416078077851</cx:pt>
          <cx:pt idx="889">0.0045818524525998751</cx:pt>
          <cx:pt idx="890">0.0026747699590337001</cx:pt>
          <cx:pt idx="891">-0.00025582118115591502</cx:pt>
          <cx:pt idx="892">-0.010321728906780625</cx:pt>
          <cx:pt idx="893">-0.0117230593913426</cx:pt>
          <cx:pt idx="894">-0.014026547825419801</cx:pt>
          <cx:pt idx="895">-0.02711205708074</cx:pt>
          <cx:pt idx="896">-0.0066437343869917001</cx:pt>
          <cx:pt idx="897">-0.017126700181994824</cx:pt>
          <cx:pt idx="898">-0.012481780300507775</cx:pt>
          <cx:pt idx="899">-0.0081045389215506254</cx:pt>
          <cx:pt idx="900">-0.0099734956742729749</cx:pt>
          <cx:pt idx="901">-0.020770534957134601</cx:pt>
          <cx:pt idx="902">0.00059296640451062747</cx:pt>
          <cx:pt idx="903">0.013478367083688474</cx:pt>
          <cx:pt idx="904">0.011019763514791826</cx:pt>
          <cx:pt idx="905">0.010862538993975724</cx:pt>
          <cx:pt idx="906">0.0082663321457678747</cx:pt>
          <cx:pt idx="907">0.0013799100382282676</cx:pt>
          <cx:pt idx="908">-0.00076896986808367253</cx:pt>
          <cx:pt idx="909">-2.5438370365241249e-05</cx:pt>
          <cx:pt idx="910">-0.00012309481314956176</cx:pt>
          <cx:pt idx="911">-0.0012338470969981425</cx:pt>
          <cx:pt idx="912">-0.0040689239871300499</cx:pt>
          <cx:pt idx="913">-0.0047497937478065003</cx:pt>
          <cx:pt idx="914">-0.0060071191422882246</cx:pt>
          <cx:pt idx="915">-0.0034666158196401502</cx:pt>
          <cx:pt idx="916">-0.0011108554857094026</cx:pt>
          <cx:pt idx="917">-0.0033198085049329501</cx:pt>
          <cx:pt idx="918">0.006497775731578375</cx:pt>
          <cx:pt idx="919">0.0012516719981501825</cx:pt>
          <cx:pt idx="920">-0.006914800973566425</cx:pt>
          <cx:pt idx="921">0.001226196246507195</cx:pt>
          <cx:pt idx="922">-0.0013885961699464325</cx:pt>
          <cx:pt idx="923">-0.014554128055985875</cx:pt>
          <cx:pt idx="924">-0.0074458360697050247</cx:pt>
          <cx:pt idx="925">-0.0055078196388454502</cx:pt>
          <cx:pt idx="926">-0.0039767912662089754</cx:pt>
          <cx:pt idx="927">-0.0054019873225562747</cx:pt>
          <cx:pt idx="928">-0.0045137495047557251</cx:pt>
          <cx:pt idx="929">-0.0066467226774683252</cx:pt>
          <cx:pt idx="930">0.001066646327564295</cx:pt>
          <cx:pt idx="931">0.012662092216325549</cx:pt>
          <cx:pt idx="932">0.010363126676845051</cx:pt>
          <cx:pt idx="933">0.012688481609922175</cx:pt>
          <cx:pt idx="934">0.0091700121644819749</cx:pt>
          <cx:pt idx="935">0.0029015420084489</cx:pt>
          <cx:pt idx="936">0.00044322308919803499</cx:pt>
          <cx:pt idx="937">2.0377813280181449e-05</cx:pt>
          <cx:pt idx="938">-0.00083541262460104754</cx:pt>
          <cx:pt idx="939">-0.00073198182379222501</cx:pt>
          <cx:pt idx="940">-0.0015680271610768425</cx:pt>
          <cx:pt idx="941">-0.0065659910845622246</cx:pt>
          <cx:pt idx="942">-0.0067425210828055502</cx:pt>
          <cx:pt idx="943">-0.0045021055599235747</cx:pt>
          <cx:pt idx="944">-0.0109199389739868</cx:pt>
          <cx:pt idx="945">-0.0049334482940709499</cx:pt>
          <cx:pt idx="946">0.0065676503276029252</cx:pt>
          <cx:pt idx="947">-0.0019907258315424075</cx:pt>
          <cx:pt idx="948">0.0053138367461822754</cx:pt>
          <cx:pt idx="949">-0.00082905991775592501</cx:pt>
          <cx:pt idx="950">-0.017648724293332349</cx:pt>
          <cx:pt idx="951">-0.019970420570630174</cx:pt>
          <cx:pt idx="952">-0.011938571666182301</cx:pt>
          <cx:pt idx="953">0.0028259109354017999</cx:pt>
          <cx:pt idx="954">0.0094107390523997005</cx:pt>
          <cx:pt idx="955">0.0057274390265760746</cx:pt>
          <cx:pt idx="956">0.01135895834448435</cx:pt>
          <cx:pt idx="957">0.011183128333042525</cx:pt>
          <cx:pt idx="958">0.0047439085910227748</cx:pt>
          <cx:pt idx="959">0.012590313875426576</cx:pt>
          <cx:pt idx="960">0.019096120344990052</cx:pt>
          <cx:pt idx="961">0.014830087937537225</cx:pt>
          <cx:pt idx="962">0.0052853096669048501</cx:pt>
          <cx:pt idx="963">-0.00058676355232845253</cx:pt>
          <cx:pt idx="964">-0.0046585370840953747</cx:pt>
          <cx:pt idx="965">0.00020665673598424099</cx:pt>
          <cx:pt idx="966">-0.00054604683547150004</cx:pt>
          <cx:pt idx="967">-0.0017573347025740575</cx:pt>
          <cx:pt idx="968">-0.0020560356638159752</cx:pt>
          <cx:pt idx="969">-0.0021719334959445277</cx:pt>
          <cx:pt idx="970">-0.0029684976840735249</cx:pt>
          <cx:pt idx="971">-0.0027967397176596499</cx:pt>
          <cx:pt idx="972">-0.0049840368898088003</cx:pt>
          <cx:pt idx="973">-0.0024350548810878601</cx:pt>
          <cx:pt idx="974">0.011818906062753124</cx:pt>
          <cx:pt idx="975">0.016541398351693749</cx:pt>
          <cx:pt idx="976">0.016646570644742276</cx:pt>
          <cx:pt idx="977">0.0062322333409579747</cx:pt>
          <cx:pt idx="978">-0.029726399249781248</cx:pt>
          <cx:pt idx="979">-0.021771764897473126</cx:pt>
          <cx:pt idx="980">-0.030055200961790249</cx:pt>
          <cx:pt idx="981">-0.016257879710409377</cx:pt>
          <cx:pt idx="982">-0.0062120737713105001</cx:pt>
          <cx:pt idx="983">0.0045791252288002746</cx:pt>
          <cx:pt idx="984">-0.0045766091700315502</cx:pt>
          <cx:pt idx="985">-0.0025955900957707</cx:pt>
          <cx:pt idx="986">-0.0019604690352844549</cx:pt>
          <cx:pt idx="987">-0.010452689871031699</cx:pt>
          <cx:pt idx="988">-0.011812416078077851</cx:pt>
          <cx:pt idx="989">0.0045818524525998751</cx:pt>
          <cx:pt idx="990">0.0026747699590337001</cx:pt>
          <cx:pt idx="991">-0.00025582118115591502</cx:pt>
          <cx:pt idx="992">-0.010321728906780625</cx:pt>
          <cx:pt idx="993">-0.0117230593913426</cx:pt>
          <cx:pt idx="994">-0.014026547825419801</cx:pt>
          <cx:pt idx="995">-0.02711205708074</cx:pt>
          <cx:pt idx="996">-0.0066437343869917001</cx:pt>
          <cx:pt idx="997">-0.017126700181994824</cx:pt>
          <cx:pt idx="998">-0.012481780300507775</cx:pt>
          <cx:pt idx="999">-0.0081045389215506254</cx:pt>
          <cx:pt idx="1000">-0.0099734956742729749</cx:pt>
          <cx:pt idx="1001">-0.020770534957134601</cx:pt>
          <cx:pt idx="1002">0.00059296640451062747</cx:pt>
          <cx:pt idx="1003">0.013478367083688474</cx:pt>
          <cx:pt idx="1004">0.011019763514791826</cx:pt>
          <cx:pt idx="1005">0.010862538993975724</cx:pt>
          <cx:pt idx="1006">0.0082663321457678747</cx:pt>
          <cx:pt idx="1007">0.0013799100382282676</cx:pt>
          <cx:pt idx="1008">-0.00076896986808367253</cx:pt>
          <cx:pt idx="1009">-2.5438370365241249e-05</cx:pt>
          <cx:pt idx="1010">-0.00012309481314956176</cx:pt>
          <cx:pt idx="1011">-0.0012338470969981425</cx:pt>
          <cx:pt idx="1012">-0.0040689239871300499</cx:pt>
          <cx:pt idx="1013">-0.0047497937478065003</cx:pt>
          <cx:pt idx="1014">-0.0060071191422882246</cx:pt>
          <cx:pt idx="1015">-0.0034666158196401502</cx:pt>
          <cx:pt idx="1016">-0.0011108554857094026</cx:pt>
          <cx:pt idx="1017">-0.0033198085049329501</cx:pt>
          <cx:pt idx="1018">0.006497775731578375</cx:pt>
          <cx:pt idx="1019">0.0012516719981501825</cx:pt>
          <cx:pt idx="1020">-0.006914800973566425</cx:pt>
          <cx:pt idx="1021">0.001226196246507195</cx:pt>
          <cx:pt idx="1022">-0.0013885961699464325</cx:pt>
          <cx:pt idx="1023">-0.014554128055985875</cx:pt>
          <cx:pt idx="1024">-0.0074458360697050247</cx:pt>
          <cx:pt idx="1025">-0.0055078196388454502</cx:pt>
          <cx:pt idx="1026">-0.0039767912662089754</cx:pt>
          <cx:pt idx="1027">-0.0054019873225562747</cx:pt>
          <cx:pt idx="1028">-0.0045137495047557251</cx:pt>
          <cx:pt idx="1029">-0.0066467226774683252</cx:pt>
          <cx:pt idx="1030">0.001066646327564295</cx:pt>
          <cx:pt idx="1031">0.012662092216325549</cx:pt>
          <cx:pt idx="1032">0.010363126676845051</cx:pt>
          <cx:pt idx="1033">0.012688481609922175</cx:pt>
          <cx:pt idx="1034">0.0091700121644819749</cx:pt>
          <cx:pt idx="1035">0.0029015420084489</cx:pt>
          <cx:pt idx="1036">0.00044322308919803499</cx:pt>
          <cx:pt idx="1037">2.0377813280181449e-05</cx:pt>
          <cx:pt idx="1038">-0.00083541262460104754</cx:pt>
          <cx:pt idx="1039">-0.00073198182379222501</cx:pt>
          <cx:pt idx="1040">-0.0015680271610768425</cx:pt>
          <cx:pt idx="1041">-0.0065659910845622246</cx:pt>
          <cx:pt idx="1042">-0.0067425210828055502</cx:pt>
          <cx:pt idx="1043">-0.0045021055599235747</cx:pt>
          <cx:pt idx="1044">-0.0109199389739868</cx:pt>
          <cx:pt idx="1045">-0.0049334482940709499</cx:pt>
          <cx:pt idx="1046">0.0065676503276029252</cx:pt>
          <cx:pt idx="1047">-0.0019907258315424075</cx:pt>
          <cx:pt idx="1048">0.0053138367461822754</cx:pt>
          <cx:pt idx="1049">-0.00082905991775592501</cx:pt>
          <cx:pt idx="1050">-0.017648724293332349</cx:pt>
          <cx:pt idx="1051">-0.019970420570630174</cx:pt>
          <cx:pt idx="1052">-0.011938571666182301</cx:pt>
          <cx:pt idx="1053">0.0028259109354017999</cx:pt>
          <cx:pt idx="1054">0.0094107390523997005</cx:pt>
          <cx:pt idx="1055">0.0057274390265760746</cx:pt>
          <cx:pt idx="1056">0.01135895834448435</cx:pt>
          <cx:pt idx="1057">0.011183128333042525</cx:pt>
          <cx:pt idx="1058">0.0047439085910227748</cx:pt>
          <cx:pt idx="1059">0.012590313875426576</cx:pt>
          <cx:pt idx="1060">0.019096120344990052</cx:pt>
          <cx:pt idx="1061">0.014830087937537225</cx:pt>
          <cx:pt idx="1062">0.0052853096669048501</cx:pt>
          <cx:pt idx="1063">-0.00058676355232845253</cx:pt>
          <cx:pt idx="1064">-0.0046585370840953747</cx:pt>
          <cx:pt idx="1065">0.00020665673598424099</cx:pt>
          <cx:pt idx="1066">-0.00054604683547150004</cx:pt>
          <cx:pt idx="1067">-0.0017573347025740575</cx:pt>
          <cx:pt idx="1068">-0.0020560356638159752</cx:pt>
          <cx:pt idx="1069">-0.0021719334959445277</cx:pt>
          <cx:pt idx="1070">-0.0029684976840735249</cx:pt>
          <cx:pt idx="1071">-0.0027967397176596499</cx:pt>
          <cx:pt idx="1072">-0.0049840368898088003</cx:pt>
          <cx:pt idx="1073">-0.0024350548810878601</cx:pt>
          <cx:pt idx="1074">0.011818906062753124</cx:pt>
          <cx:pt idx="1075">0.016541398351693749</cx:pt>
          <cx:pt idx="1076">0.016646570644742276</cx:pt>
          <cx:pt idx="1077">0.0062322333409579747</cx:pt>
          <cx:pt idx="1078">-0.029726399249781248</cx:pt>
          <cx:pt idx="1079">-0.021771764897473126</cx:pt>
          <cx:pt idx="1080">-0.030055200961790249</cx:pt>
          <cx:pt idx="1081">-0.016257879710409377</cx:pt>
          <cx:pt idx="1082">-0.0062120737713105001</cx:pt>
          <cx:pt idx="1083">0.0045791252288002746</cx:pt>
        </cx:lvl>
      </cx:numDim>
    </cx:data>
    <cx:data id="60">
      <cx:numDim type="val">
        <cx:f>Sheet2!$BI$1:$BI$1084</cx:f>
        <cx:lvl ptCount="1084" formatCode="G/通用格式">
          <cx:pt idx="0">0.00048665849903074099</cx:pt>
          <cx:pt idx="1">0.00044757833961449198</cx:pt>
          <cx:pt idx="2">-0.00015168149190069401</cx:pt>
          <cx:pt idx="3">0.00057784066410952598</cx:pt>
          <cx:pt idx="4">-0.00062844161771341501</cx:pt>
          <cx:pt idx="5">0.00026496782048675998</cx:pt>
          <cx:pt idx="6">-0.000226083658725657</cx:pt>
          <cx:pt idx="7">0.00030295337989204199</cx:pt>
          <cx:pt idx="8">0.00036399736281028498</cx:pt>
          <cx:pt idx="9">0.00039787511532549298</cx:pt>
          <cx:pt idx="10">-0.00024925598110626398</cx:pt>
          <cx:pt idx="11">0.000121476418681161</cx:pt>
          <cx:pt idx="12">-0.000138350747756338</cx:pt>
          <cx:pt idx="13">-0.00021346243998880899</cx:pt>
          <cx:pt idx="14">-0.00025101091024455098</cx:pt>
          <cx:pt idx="15">0.00068519560418253602</cx:pt>
          <cx:pt idx="16">-0.000736900317410817</cx:pt>
          <cx:pt idx="17">-8.4408058885919302e-05</cx:pt>
          <cx:pt idx="18">0.000530221624616912</cx:pt>
          <cx:pt idx="19">-0.00073899392140752804</cx:pt>
          <cx:pt idx="20">-2.9637703529864198e-05</cx:pt>
          <cx:pt idx="21">6.0021739888484302e-05</cx:pt>
          <cx:pt idx="22">-0.00013108711915076101</cx:pt>
          <cx:pt idx="23">0.00062446654570206997</cx:pt>
          <cx:pt idx="24">0.00023186634951175499</cx:pt>
          <cx:pt idx="25">0.000157927079345768</cx:pt>
          <cx:pt idx="26">0.00014248428593736001</cx:pt>
          <cx:pt idx="27">-0.000974392074583791</cx:pt>
          <cx:pt idx="28">0.00028910255727777499</cx:pt>
          <cx:pt idx="29">-0.00011326110063808401</cx:pt>
          <cx:pt idx="30">-0.00078148467974228095</cx:pt>
          <cx:pt idx="31">-0.00017109209088413</cx:pt>
          <cx:pt idx="32">0.00013822953321143301</cx:pt>
          <cx:pt idx="33">0.00052581697141799002</cx:pt>
          <cx:pt idx="34">0.00028719029746062898</cx:pt>
          <cx:pt idx="35">-0.00049362399705687695</cx:pt>
          <cx:pt idx="36">0.00017821816993786701</cx:pt>
          <cx:pt idx="37">-0.00013642081736177299</cx:pt>
          <cx:pt idx="38">-0.00064512849643179803</cx:pt>
          <cx:pt idx="39">-0.0046096299657811301</cx:pt>
          <cx:pt idx="40">-0.0019867557632041398</cx:pt>
          <cx:pt idx="41">-0.00060516717241452503</cx:pt>
          <cx:pt idx="42">0.00081915985056653005</cx:pt>
          <cx:pt idx="43">0.0013483490749580901</cx:pt>
          <cx:pt idx="44">0.000172943369507854</cx:pt>
          <cx:pt idx="45">-0.000154149026435408</cx:pt>
          <cx:pt idx="46">4.5465958745537997e-05</cx:pt>
          <cx:pt idx="47">-0.000304852368473899</cx:pt>
          <cx:pt idx="48">-0.00020882219444270101</cx:pt>
          <cx:pt idx="49">2.3717462421968501e-05</cx:pt>
          <cx:pt idx="50">0.00029431588504650501</cx:pt>
          <cx:pt idx="51">-0.00058431103192447295</cx:pt>
          <cx:pt idx="52">0.00030333344990031202</cx:pt>
          <cx:pt idx="53">0.000940877851186025</cx:pt>
          <cx:pt idx="54">0.00084079402340817596</cx:pt>
          <cx:pt idx="55">-0.00040865981340645901</cx:pt>
          <cx:pt idx="56">-2.7349210370139601e-05</cx:pt>
          <cx:pt idx="57">0.00019383154976089701</cx:pt>
          <cx:pt idx="58">-0.000359864382829857</cx:pt>
          <cx:pt idx="59">-3.7912782038215299e-05</cx:pt>
          <cx:pt idx="60">3.9227489561095299e-05</cx:pt>
          <cx:pt idx="61">4.3058305578066703e-05</cx:pt>
          <cx:pt idx="62">-0.00014518163815842999</cx:pt>
          <cx:pt idx="63">-0.00099722271448663205</cx:pt>
          <cx:pt idx="64">-0.00088366606081641795</cx:pt>
          <cx:pt idx="65">-0.00098643992304152991</cx:pt>
          <cx:pt idx="66">-0.0062554713111686797</cx:pt>
          <cx:pt idx="67">-0.0047172742410600699</cx:pt>
          <cx:pt idx="68">-0.0052552228888098898</cx:pt>
          <cx:pt idx="69">-0.0041085338565216003</cx:pt>
          <cx:pt idx="70">-0.0031062354104957699</cx:pt>
          <cx:pt idx="71">0.0021362778624735498</cx:pt>
          <cx:pt idx="72">0.00243421787171563</cx:pt>
          <cx:pt idx="73">0.00093560922432267297</cx:pt>
          <cx:pt idx="74">-0.00133013250708731</cx:pt>
          <cx:pt idx="75">0.000414988032792358</cx:pt>
          <cx:pt idx="76">-0.00204905692854194</cx:pt>
          <cx:pt idx="77">-0.0052119779794130901</cx:pt>
          <cx:pt idx="78">-0.0030835219333682599</cx:pt>
          <cx:pt idx="79">-0.000890282633857118</cx:pt>
          <cx:pt idx="80">0.00063617569165686004</cx:pt>
          <cx:pt idx="81">0.000416407114973209</cx:pt>
          <cx:pt idx="82">-8.7936709399552901e-05</cx:pt>
          <cx:pt idx="83">-0.00063740652459605396</cx:pt>
          <cx:pt idx="84">0.00026931026725740998</cx:pt>
          <cx:pt idx="85">-0.00052354892570689101</cx:pt>
          <cx:pt idx="86">-0.000757306659995115</cx:pt>
          <cx:pt idx="87">-0.00096842081321332795</cx:pt>
          <cx:pt idx="88">-0.00053362070286184604</cx:pt>
          <cx:pt idx="89">4.6117773429191703e-05</cx:pt>
          <cx:pt idx="90">0.00053398496620904999</cx:pt>
          <cx:pt idx="91">-0.00073969560303363503</cx:pt>
          <cx:pt idx="92">0.00013613534208723301</cx:pt>
          <cx:pt idx="93">-0.0024113031349072898</cx:pt>
          <cx:pt idx="94">-0.00082594850748120502</cx:pt>
          <cx:pt idx="95">-0.0033264926972113402</cx:pt>
          <cx:pt idx="96">0.019541842251402802</cx:pt>
          <cx:pt idx="97">0.023188670362432301</cx:pt>
          <cx:pt idx="98">0.017596235095946301</cx:pt>
          <cx:pt idx="99">0.0072012428447487901</cx:pt>
          <cx:pt idx="100">-0.0136501727234748</cx:pt>
          <cx:pt idx="101">0.0058683428424016202</cx:pt>
          <cx:pt idx="102">0.030808062264456901</cx:pt>
          <cx:pt idx="103">0.0118340009478809</cx:pt>
          <cx:pt idx="104">0.0068341884441068803</cx:pt>
          <cx:pt idx="105">-0.0079526757066685893</cx:pt>
          <cx:pt idx="106">-0.0057848408374646396</cx:pt>
          <cx:pt idx="107">-0.0032365354786466501</cx:pt>
          <cx:pt idx="108">-0.0068360734796545199</cx:pt>
          <cx:pt idx="109">-0.0011324546678282599</cx:pt>
          <cx:pt idx="110">-0.00015018441159202599</cx:pt>
          <cx:pt idx="111">-0.00036678648572010402</cx:pt>
          <cx:pt idx="112">-7.6729809832770007e-05</cx:pt>
          <cx:pt idx="113">-0.00017649335167377</cx:pt>
          <cx:pt idx="114">0.000632125131170854</cx:pt>
          <cx:pt idx="115">-0.00013524887350356801</cx:pt>
          <cx:pt idx="116">-0.00067485116308189203</cx:pt>
          <cx:pt idx="117">-0.0027105979737255701</cx:pt>
          <cx:pt idx="118">-0.0031073683998141298</cx:pt>
          <cx:pt idx="119">-0.0012939547713612101</cx:pt>
          <cx:pt idx="120">0.0032532348773526799</cx:pt>
          <cx:pt idx="121">-0.0094450655072999008</cx:pt>
          <cx:pt idx="122">-0.00414879977309064</cx:pt>
          <cx:pt idx="123">0.029307995409414499</cx:pt>
          <cx:pt idx="124">0.032236822106971597</cx:pt>
          <cx:pt idx="125">0.051765059095737802</cx:pt>
          <cx:pt idx="126">0.041517131451826499</cx:pt>
          <cx:pt idx="127">0.019178083827475899</cx:pt>
          <cx:pt idx="128">-0.0022157133117737698</cx:pt>
          <cx:pt idx="129">0.025106948188521001</cx:pt>
          <cx:pt idx="130">0.060427138521660199</cx:pt>
          <cx:pt idx="131">0.043892549506757701</cx:pt>
          <cx:pt idx="132">0.047674926942909701</cx:pt>
          <cx:pt idx="133">0.021247466499313201</cx:pt>
          <cx:pt idx="134">0.0064342367210624401</cx:pt>
          <cx:pt idx="135">-0.0102490986321895</cx:pt>
          <cx:pt idx="136">-0.0050560213177213197</cx:pt>
          <cx:pt idx="137">-0.00126402267779204</cx:pt>
          <cx:pt idx="138">-0.00049633492225195002</cx:pt>
          <cx:pt idx="139">-0.00098113070943439511</cx:pt>
          <cx:pt idx="140">0.00036725778043056898</cx:pt>
          <cx:pt idx="141">-0.00041450228734123302</cx:pt>
          <cx:pt idx="142">3.5141265244751803e-05</cx:pt>
          <cx:pt idx="143">-0.00097530842314519199</cx:pt>
          <cx:pt idx="144">0.00089363403495749396</cx:pt>
          <cx:pt idx="145">0.0043657421527335096</cx:pt>
          <cx:pt idx="146">0.0076093153503749202</cx:pt>
          <cx:pt idx="147">0.00073761659421700402</cx:pt>
          <cx:pt idx="148">-0.00048780396906452099</cx:pt>
          <cx:pt idx="149">0.0082567658865864806</cx:pt>
          <cx:pt idx="150">-0.00142876934231243</cx:pt>
          <cx:pt idx="151">0.028480139846811602</cx:pt>
          <cx:pt idx="152">0.0481134418436465</cx:pt>
          <cx:pt idx="153">0.067137777845654403</cx:pt>
          <cx:pt idx="154">0.072920208158594998</cx:pt>
          <cx:pt idx="155">0.076993337861576694</cx:pt>
          <cx:pt idx="156">0.061333594839868402</cx:pt>
          <cx:pt idx="157">0.064433926962412694</cx:pt>
          <cx:pt idx="158">0.067409779067306996</cx:pt>
          <cx:pt idx="159">0.051547983284912502</cx:pt>
          <cx:pt idx="160">0.046653490610743198</cx:pt>
          <cx:pt idx="161">0.053354141005649197</cx:pt>
          <cx:pt idx="162">0.019472456677440499</cx:pt>
          <cx:pt idx="163">-0.0062363143122086701</cx:pt>
          <cx:pt idx="164">-0.0078326082216495299</cx:pt>
          <cx:pt idx="165">0.0057094848827684</cx:pt>
          <cx:pt idx="166">0.0031805416141420001</cx:pt>
          <cx:pt idx="167">-0.0011386242732093501</cx:pt>
          <cx:pt idx="168">-4.7494291704219397e-05</cx:pt>
          <cx:pt idx="169">0.00056807620995363698</cx:pt>
          <cx:pt idx="170">-0.00035603903926887401</cx:pt>
          <cx:pt idx="171">0.00024737531608903497</cx:pt>
          <cx:pt idx="172">0.0018780744786405499</cx:pt>
          <cx:pt idx="173">0.0068783228598649597</cx:pt>
          <cx:pt idx="174">0.0070785040679364501</cx:pt>
          <cx:pt idx="175">0.0021082767809436601</cx:pt>
          <cx:pt idx="176">-0.0013251612696910599</cx:pt>
          <cx:pt idx="177">0.015211806612935599</cx:pt>
          <cx:pt idx="178">0.040046915372802</cx:pt>
          <cx:pt idx="179">0.0276689102148325</cx:pt>
          <cx:pt idx="180">0.0118490450752662</cx:pt>
          <cx:pt idx="181">0.020056527917376801</cx:pt>
          <cx:pt idx="182">-0.000309934940059778</cx:pt>
          <cx:pt idx="183">0.028545674862336501</cx:pt>
          <cx:pt idx="184">0.0612659829502923</cx:pt>
          <cx:pt idx="185">0.0235116020097891</cx:pt>
          <cx:pt idx="186">0.011390170791190399</cx:pt>
          <cx:pt idx="187">-0.0077324935799912902</cx:pt>
          <cx:pt idx="188">0.024714650309373701</cx:pt>
          <cx:pt idx="189">0.0410400634864772</cx:pt>
          <cx:pt idx="190">0.028239880983215102</cx:pt>
          <cx:pt idx="191">-0.0047911656027407297</cx:pt>
          <cx:pt idx="192">-0.0092308995250118195</cx:pt>
          <cx:pt idx="193">-0.0081541442437576307</cx:pt>
          <cx:pt idx="194">-0.0058324196898066902</cx:pt>
          <cx:pt idx="195">-0.0042336585683682704</cx:pt>
          <cx:pt idx="196">-0.000333422986445889</cx:pt>
          <cx:pt idx="197">0.0011056053713096</cx:pt>
          <cx:pt idx="198">0.00043709593462301199</cx:pt>
          <cx:pt idx="199">-2.0252520707818825e-05</cx:pt>
          <cx:pt idx="200">-0.0012327942214791525</cx:pt>
          <cx:pt idx="201">-0.0015893393689090001</cx:pt>
          <cx:pt idx="202">0.00067764956761992502</cx:pt>
          <cx:pt idx="203">-0.00074551433526141495</cx:pt>
          <cx:pt idx="204">0.00012799851252731276</cx:pt>
          <cx:pt idx="205">0.012725691464985251</cx:pt>
          <cx:pt idx="206">0.0091281632832405993</cx:pt>
          <cx:pt idx="207">-0.0023556215615744848</cx:pt>
          <cx:pt idx="208">0.0026337323769807502</cx:pt>
          <cx:pt idx="209">-0.0018647474400428426</cx:pt>
          <cx:pt idx="210">-0.0079008608337573505</cx:pt>
          <cx:pt idx="211">-0.0097930342916987753</cx:pt>
          <cx:pt idx="212">-0.0039077174535765251</cx:pt>
          <cx:pt idx="213">-0.0026393009074174752</cx:pt>
          <cx:pt idx="214">-0.0070848406966850502</cx:pt>
          <cx:pt idx="215">-0.0013634717308611275</cx:pt>
          <cx:pt idx="216">0.0029500393744322502</cx:pt>
          <cx:pt idx="217">0.0074101407934377252</cx:pt>
          <cx:pt idx="218">0.0066530059566890752</cx:pt>
          <cx:pt idx="219">-0.0034911042729027998</cx:pt>
          <cx:pt idx="220">-0.011289546627248175</cx:pt>
          <cx:pt idx="221">-0.0059890780834564753</cx:pt>
          <cx:pt idx="222">-0.0016709281421560501</cx:pt>
          <cx:pt idx="223">-0.00077629337200341999</cx:pt>
          <cx:pt idx="224">-4.363331538283225e-06</cx:pt>
          <cx:pt idx="225">2.6030261195004502e-05</cx:pt>
          <cx:pt idx="226">-0.0004345846226917975</cx:pt>
          <cx:pt idx="227">-5.777166300495475e-05</cx:pt>
          <cx:pt idx="228">-0.0025288706401379499</cx:pt>
          <cx:pt idx="229">-0.0033295975870761751</cx:pt>
          <cx:pt idx="230">0.0047902368767043747</cx:pt>
          <cx:pt idx="231">0.0061570993757944503</cx:pt>
          <cx:pt idx="232">0.013424728054137599</cx:pt>
          <cx:pt idx="233">0.0098372420757217999</cx:pt>
          <cx:pt idx="234">0.0012967766368932601</cx:pt>
          <cx:pt idx="235">-0.0061997013811047252</cx:pt>
          <cx:pt idx="236">-0.010629998246105875</cx:pt>
          <cx:pt idx="237">-0.011865472716262775</cx:pt>
          <cx:pt idx="238">-0.01417416209667075</cx:pt>
          <cx:pt idx="239">-0.019098052556371051</cx:pt>
          <cx:pt idx="240">-0.026059666034991252</cx:pt>
          <cx:pt idx="241">-0.0065737368563112747</cx:pt>
          <cx:pt idx="242">0.0098062582959139496</cx:pt>
          <cx:pt idx="243">0.010207025295937224</cx:pt>
          <cx:pt idx="244">0.0027860232393047001</cx:pt>
          <cx:pt idx="245">0.0065651239860620254</cx:pt>
          <cx:pt idx="246">0.0072430820745027751</cx:pt>
          <cx:pt idx="247">-0.011320059619357725</cx:pt>
          <cx:pt idx="248">-0.012531725239177975</cx:pt>
          <cx:pt idx="249">-0.0028935712227948999</cx:pt>
          <cx:pt idx="250">-7.9371877449070508e-06</cx:pt>
          <cx:pt idx="251">0.00021162018497634775</cx:pt>
          <cx:pt idx="252">9.4328140159206244e-05</cx:pt>
          <cx:pt idx="253">6.7179459243772e-05</cx:pt>
          <cx:pt idx="254">0.00019512185635814326</cx:pt>
          <cx:pt idx="255">0.00051462714895632495</cx:pt>
          <cx:pt idx="256">-0.0016034417632900424</cx:pt>
          <cx:pt idx="257">-0.0057900701635583253</cx:pt>
          <cx:pt idx="258">0.0040956070643372502</cx:pt>
          <cx:pt idx="259">0.003441236191746275</cx:pt>
          <cx:pt idx="260">0.0055923531887114002</cx:pt>
          <cx:pt idx="261">-0.0040177038363553496</cx:pt>
          <cx:pt idx="262">-0.01208554204023435</cx:pt>
          <cx:pt idx="263">-0.0198023536274172</cx:pt>
          <cx:pt idx="264">-0.025703876765994501</cx:pt>
          <cx:pt idx="265">-0.033557044335988002</cx:pt>
          <cx:pt idx="266">-0.020198150346554498</cx:pt>
          <cx:pt idx="267">-0.012391457565553776</cx:pt>
          <cx:pt idx="268">-0.023859711700928377</cx:pt>
          <cx:pt idx="269">0.000160395918578401</cx:pt>
          <cx:pt idx="270">0.015248845119238351</cx:pt>
          <cx:pt idx="271">0.011424678157372</cx:pt>
          <cx:pt idx="272">0.0076773542351073754</cx:pt>
          <cx:pt idx="273">0.0050445354944610998</cx:pt>
          <cx:pt idx="274">0.0041960310134410003</cx:pt>
          <cx:pt idx="275">-0.0063584661191342746</cx:pt>
          <cx:pt idx="276">-0.0087751732014891004</cx:pt>
          <cx:pt idx="277">-0.00036373725910033748</cx:pt>
          <cx:pt idx="278">0.00036414390032039998</cx:pt>
          <cx:pt idx="279">-1.8992547936244924e-05</cx:pt>
          <cx:pt idx="280">0.00011409608800454725</cx:pt>
          <cx:pt idx="281">5.4924550457019502e-05</cx:pt>
          <cx:pt idx="282">-7.9876952889906756e-05</cx:pt>
          <cx:pt idx="283">0.00046400517952998747</cx:pt>
          <cx:pt idx="284">-0.00044092704298656253</cx:pt>
          <cx:pt idx="285">-0.0048337009885472248</cx:pt>
          <cx:pt idx="286">-0.0050377210709827997</cx:pt>
          <cx:pt idx="287">-0.005332561716317125</cx:pt>
          <cx:pt idx="288">-0.0055626401545102247</cx:pt>
          <cx:pt idx="289">-0.01870021895383505</cx:pt>
          <cx:pt idx="290">-0.020600469919358225</cx:pt>
          <cx:pt idx="291">-0.026666723241587</cx:pt>
          <cx:pt idx="292">-0.034587844713869248</cx:pt>
          <cx:pt idx="293">-0.03164235891483675</cx:pt>
          <cx:pt idx="294">-0.0065201379882156496</cx:pt>
          <cx:pt idx="295">-0.0092724029672991495</cx:pt>
          <cx:pt idx="296">-0.0050600485481983749</cx:pt>
          <cx:pt idx="297">0.0075917005664517248</cx:pt>
          <cx:pt idx="298">0.017547879612969799</cx:pt>
          <cx:pt idx="299">0.038071125911267198</cx:pt>
          <cx:pt idx="300">0.038203566684920899</cx:pt>
          <cx:pt idx="301">0.0063586703653415498</cx:pt>
          <cx:pt idx="302">0.011093381627749499</cx:pt>
          <cx:pt idx="303">-0.011607713692651501</cx:pt>
          <cx:pt idx="304">-0.0275862573980559</cx:pt>
          <cx:pt idx="305">-0.00278582055530206</cx:pt>
          <cx:pt idx="306">0.00055035028226429897</cx:pt>
          <cx:pt idx="307">-0.00044542646547357002</cx:pt>
          <cx:pt idx="308">0.00015148580439127199</cx:pt>
          <cx:pt idx="309">-0.00010028806160202001</cx:pt>
          <cx:pt idx="310">-0.00083386340470672496</cx:pt>
          <cx:pt idx="311">0.0035408091530969</cx:pt>
          <cx:pt idx="312">0.0098455564156339596</cx:pt>
          <cx:pt idx="313">-0.0215157893282668</cx:pt>
          <cx:pt idx="314">-0.045900793500965299</cx:pt>
          <cx:pt idx="315">-0.036303260639312399</cx:pt>
          <cx:pt idx="316">-0.0355733807830525</cx:pt>
          <cx:pt idx="317">-0.0485678894301598</cx:pt>
          <cx:pt idx="318">-0.042891938269414502</cx:pt>
          <cx:pt idx="319">-0.056169264493939101</cx:pt>
          <cx:pt idx="320">-0.050196098084036099</cx:pt>
          <cx:pt idx="321">-0.043027588540411797</cx:pt>
          <cx:pt idx="322">0.01148501264845</cx:pt>
          <cx:pt idx="323">0.022437754858097299</cx:pt>
          <cx:pt idx="324">0.044832275267636099</cx:pt>
          <cx:pt idx="325">0.101460458385779</cx:pt>
          <cx:pt idx="326">0.026658637448158301</cx:pt>
          <cx:pt idx="327">0.0075105796059372404</cx:pt>
          <cx:pt idx="328">0.0460086896703681</cx:pt>
          <cx:pt idx="329">0.000178860994664869</cx:pt>
          <cx:pt idx="330">-0.0224363690478546</cx:pt>
          <cx:pt idx="331">-0.0136123845417337</cx:pt>
          <cx:pt idx="332">-0.0117803466847791</cx:pt>
          <cx:pt idx="333">0.0047947168659535</cx:pt>
          <cx:pt idx="334">0.00091408183730001802</cx:pt>
          <cx:pt idx="335">0.00016422344854708301</cx:pt>
          <cx:pt idx="336">0.00039227718487439499</cx:pt>
          <cx:pt idx="337">-0.00018502128213236199</cx:pt>
          <cx:pt idx="338">-0.00237064284837813</cx:pt>
          <cx:pt idx="339">0.0085318034475804008</cx:pt>
          <cx:pt idx="340">0.0086982804137562403</cx:pt>
          <cx:pt idx="341">-0.028605794868033899</cx:pt>
          <cx:pt idx="342">-0.064273681488491302</cx:pt>
          <cx:pt idx="343">-0.035754341745841099</cx:pt>
          <cx:pt idx="344">-0.00089352826669297</cx:pt>
          <cx:pt idx="345">0.022861382501861802</cx:pt>
          <cx:pt idx="346">0.027663844021322301</cx:pt>
          <cx:pt idx="347">0.031807850211854401</cx:pt>
          <cx:pt idx="348">0.030678563339272501</cx:pt>
          <cx:pt idx="349">0.0225664640810481</cx:pt>
          <cx:pt idx="350">0.044584088240000701</cx:pt>
          <cx:pt idx="351">0.0394605300724978</cx:pt>
          <cx:pt idx="352">0.0533142481441886</cx:pt>
          <cx:pt idx="353">0.0203534516610114</cx:pt>
          <cx:pt idx="354">-0.0083732247218340997</cx:pt>
          <cx:pt idx="355">0.022952043221184201</cx:pt>
          <cx:pt idx="356">0.029016797551252999</cx:pt>
          <cx:pt idx="357">-0.0037369011627396598</cx:pt>
          <cx:pt idx="358">-0.041382307558597203</cx:pt>
          <cx:pt idx="359">-0.032817804365270001</cx:pt>
          <cx:pt idx="360">-0.013521863740728699</cx:pt>
          <cx:pt idx="361">0.00246677313521807</cx:pt>
          <cx:pt idx="362">0.00064842011381806297</cx:pt>
          <cx:pt idx="363">0.0013845498963928099</cx:pt>
          <cx:pt idx="364">-3.83442819488265e-05</cx:pt>
          <cx:pt idx="365">-0.000805017456714253</cx:pt>
          <cx:pt idx="366">-4.8406256810958103e-05</cx:pt>
          <cx:pt idx="367">0.012079491671636401</cx:pt>
          <cx:pt idx="368">0.0063980897453241098</cx:pt>
          <cx:pt idx="369">-0.038411276912419197</cx:pt>
          <cx:pt idx="370">-0.071330049252694899</cx:pt>
          <cx:pt idx="371">-0.034219950371436603</cx:pt>
          <cx:pt idx="372">-0.0337579380726378</cx:pt>
          <cx:pt idx="373">0.0108048875830839</cx:pt>
          <cx:pt idx="374">0.021704660398424201</cx:pt>
          <cx:pt idx="375">0.065576093337721006</cx:pt>
          <cx:pt idx="376">0.047832639772469501</cx:pt>
          <cx:pt idx="377">0.045438589669004097</cx:pt>
          <cx:pt idx="378">0.047127899862886999</cx:pt>
          <cx:pt idx="379">0.011821698882621599</cx:pt>
          <cx:pt idx="380">0.0073053440079298999</cx:pt>
          <cx:pt idx="381">-0.0277931282183322</cx:pt>
          <cx:pt idx="382">-0.031257231423082898</cx:pt>
          <cx:pt idx="383">-0.013043554313233501</cx:pt>
          <cx:pt idx="384">0.0029960935512873899</cx:pt>
          <cx:pt idx="385">-0.024668959049406702</cx:pt>
          <cx:pt idx="386">-0.040384231685629102</cx:pt>
          <cx:pt idx="387">-0.035933798438110398</cx:pt>
          <cx:pt idx="388">-0.0150244276874105</cx:pt>
          <cx:pt idx="389">0.00070243553710832901</cx:pt>
          <cx:pt idx="390">0.00072484158529217198</cx:pt>
          <cx:pt idx="391">0.00049865315121646399</cx:pt>
          <cx:pt idx="392">0.00037756130352622499</cx:pt>
          <cx:pt idx="393">-0.00041500887075699398</cx:pt>
          <cx:pt idx="394">0.00055533134728738998</cx:pt>
          <cx:pt idx="395">0.0084381424754756996</cx:pt>
          <cx:pt idx="396">0.0033944505600217402</cx:pt>
          <cx:pt idx="397">-0.034480788871781298</cx:pt>
          <cx:pt idx="398">-0.052425387012163101</cx:pt>
          <cx:pt idx="399">-0.021396307100989401</cx:pt>
          <cx:pt idx="400">-0.0503631704301249</cx:pt>
          <cx:pt idx="401">-0.0391198367899252</cx:pt>
          <cx:pt idx="402">-0.018383794298099901</cx:pt>
          <cx:pt idx="403">0.023040351538129299</cx:pt>
          <cx:pt idx="404">0.060839049317103398</cx:pt>
          <cx:pt idx="405">0.046997993629047302</cx:pt>
          <cx:pt idx="406">0.041007682911826</cx:pt>
          <cx:pt idx="407">0.021083131871393698</cx:pt>
          <cx:pt idx="408">-0.0356505408720839</cx:pt>
          <cx:pt idx="409">-0.024845647538538299</cx:pt>
          <cx:pt idx="410">-0.025627033944836099</cx:pt>
          <cx:pt idx="411">-0.033422534452346303</cx:pt>
          <cx:pt idx="412">-0.063694147454281896</cx:pt>
          <cx:pt idx="413">-0.045461103295280199</cx:pt>
          <cx:pt idx="414">-0.016527531582667902</cx:pt>
          <cx:pt idx="415">-0.021196298540881502</cx:pt>
          <cx:pt idx="416">-0.0071237560660149498</cx:pt>
          <cx:pt idx="417">0.0042426270050811097</cx:pt>
          <cx:pt idx="418">0.0023223265891600198</cx:pt>
          <cx:pt idx="419">0.00039146364723087099</cx:pt>
          <cx:pt idx="420">-0.00094291751443912795</cx:pt>
          <cx:pt idx="421">0.000430077338571341</cx:pt>
          <cx:pt idx="422">0.00058402392224534902</cx:pt>
          <cx:pt idx="423">0.00208020477186941</cx:pt>
          <cx:pt idx="424">0.0054430475048797104</cx:pt>
          <cx:pt idx="425">-0.0023031141846531701</cx:pt>
          <cx:pt idx="426">-0.013232864896553599</cx:pt>
          <cx:pt idx="427">-0.0312264644535994</cx:pt>
          <cx:pt idx="428">-0.060937884529036902</cx:pt>
          <cx:pt idx="429">-0.054136647603864302</cx:pt>
          <cx:pt idx="430">-0.031590882634344002</cx:pt>
          <cx:pt idx="431">0.0122305434566035</cx:pt>
          <cx:pt idx="432">0.018880485813424899</cx:pt>
          <cx:pt idx="433">0.0273627277865705</cx:pt>
          <cx:pt idx="434">0.0405344589308941</cx:pt>
          <cx:pt idx="435">0.031598827404540397</cx:pt>
          <cx:pt idx="436">-0.00049225709362148704</cx:pt>
          <cx:pt idx="437">-0.0072579661994341899</cx:pt>
          <cx:pt idx="438">-0.0082299513560011098</cx:pt>
          <cx:pt idx="439">-0.049285352846701297</cx:pt>
          <cx:pt idx="440">-0.0745574092752503</cx:pt>
          <cx:pt idx="441">-0.050106330039211201</cx:pt>
          <cx:pt idx="442">-0.0060897997017302198</cx:pt>
          <cx:pt idx="443">-0.0139969666867881</cx:pt>
          <cx:pt idx="444">-0.0022013385497538498</cx:pt>
          <cx:pt idx="445">0.010616613877214</cx:pt>
          <cx:pt idx="446">0.0029878733141812399</cx:pt>
          <cx:pt idx="447">0.00049504072836874702</cx:pt>
          <cx:pt idx="448">0.00056477510901411197</cx:pt>
          <cx:pt idx="449">0.00019199818975502501</cx:pt>
          <cx:pt idx="450">0.0017266304370029499</cx:pt>
          <cx:pt idx="451">0.0051981143102855301</cx:pt>
          <cx:pt idx="452">0.023836440735398302</cx:pt>
          <cx:pt idx="453">0.0095340390491718899</cx:pt>
          <cx:pt idx="454">-0.0109707171747807</cx:pt>
          <cx:pt idx="455">-0.017288512910485901</cx:pt>
          <cx:pt idx="456">-0.051470027424232997</cx:pt>
          <cx:pt idx="457">-0.019853795039399401</cx:pt>
          <cx:pt idx="458">-0.028465322092560998</cx:pt>
          <cx:pt idx="459">-0.056832076415790099</cx:pt>
          <cx:pt idx="460">-0.026901356697642199</cx:pt>
          <cx:pt idx="461">0.00513475674733557</cx:pt>
          <cx:pt idx="462">0.0349124948445328</cx:pt>
          <cx:pt idx="463">0.025201847797096</cx:pt>
          <cx:pt idx="464">0.051065737324917301</cx:pt>
          <cx:pt idx="465">0.025027848196863298</cx:pt>
          <cx:pt idx="466">0.0344544882796151</cx:pt>
          <cx:pt idx="467">-0.0093775634204938101</cx:pt>
          <cx:pt idx="468">-0.043305578521628502</cx:pt>
          <cx:pt idx="469">-0.0185780907694683</cx:pt>
          <cx:pt idx="470">0.0050701457153796096</cx:pt>
          <cx:pt idx="471">0.0020456031060031498</cx:pt>
          <cx:pt idx="472">0.0072449597985316597</cx:pt>
          <cx:pt idx="473">0.010198499862971</cx:pt>
          <cx:pt idx="474">0.0020512144892919299</cx:pt>
          <cx:pt idx="475">-0.00036506123728912999</cx:pt>
          <cx:pt idx="476">-0.000611790731666873</cx:pt>
          <cx:pt idx="477">-0.000203585058501755</cx:pt>
          <cx:pt idx="478">-0.00092499187416230505</cx:pt>
          <cx:pt idx="479">0.0060354608626900499</cx:pt>
          <cx:pt idx="480">0.024009583572736502</cx:pt>
          <cx:pt idx="481">0.012070309503976501</cx:pt>
          <cx:pt idx="482">-0.018822979332153801</cx:pt>
          <cx:pt idx="483">-0.020483403034060699</cx:pt>
          <cx:pt idx="484">-0.015156139393256</cx:pt>
          <cx:pt idx="485">-0.033278749160063799</cx:pt>
          <cx:pt idx="486">-0.044289461140853303</cx:pt>
          <cx:pt idx="487">-0.050875202278317801</cx:pt>
          <cx:pt idx="488">-0.034494277769267202</cx:pt>
          <cx:pt idx="489">-0.0083708018352776706</cx:pt>
          <cx:pt idx="490">-0.0111849912315757</cx:pt>
          <cx:pt idx="491">0.022298232803632499</cx:pt>
          <cx:pt idx="492">0.065943184007798805</cx:pt>
          <cx:pt idx="493">0.082643682912064795</cx:pt>
          <cx:pt idx="494">0.033888007822879998</cx:pt>
          <cx:pt idx="495">0.0099973411037663495</cx:pt>
          <cx:pt idx="496">-0.012596747578291399</cx:pt>
          <cx:pt idx="497">-0.0158733361008742</cx:pt>
          <cx:pt idx="498">-0.0010899135783427199</cx:pt>
          <cx:pt idx="499">0.0013778271236773</cx:pt>
          <cx:pt idx="500">7.1636801785999196e-05</cx:pt>
          <cx:pt idx="501">0.00091531201172988599</cx:pt>
          <cx:pt idx="502">0.0020240265436504601</cx:pt>
          <cx:pt idx="503">-0.00066510494915094905</cx:pt>
          <cx:pt idx="504">0.00088188190651061695</cx:pt>
          <cx:pt idx="505">0.00013780142956246099</cx:pt>
          <cx:pt idx="506">0.00154730659251209</cx:pt>
          <cx:pt idx="507">0.011743259965125499</cx:pt>
          <cx:pt idx="508">0.0089604511817881708</cx:pt>
          <cx:pt idx="509">0.0271068045410419</cx:pt>
          <cx:pt idx="510">-0.0115417362529026</cx:pt>
          <cx:pt idx="511">-0.035156440501255798</cx:pt>
          <cx:pt idx="512">-0.032216534101370597</cx:pt>
          <cx:pt idx="513">-0.0093755305819543805</cx:pt>
          <cx:pt idx="514">0.017282119439753801</cx:pt>
          <cx:pt idx="515">-0.0065412777509911198</cx:pt>
          <cx:pt idx="516">-0.030930299766507699</cx:pt>
          <cx:pt idx="517">-0.00057968579548009296</cx:pt>
          <cx:pt idx="518">-0.039731402177634302</cx:pt>
          <cx:pt idx="519">-0.017646797660787999</cx:pt>
          <cx:pt idx="520">0.066342157776296498</cx:pt>
          <cx:pt idx="521">0.096653957527244705</cx:pt>
          <cx:pt idx="522">0.031190348820409899</cx:pt>
          <cx:pt idx="523">0.016879681342509199</cx:pt>
          <cx:pt idx="524">-0.0055698872758143704</cx:pt>
          <cx:pt idx="525">-0.020713433452435401</cx:pt>
          <cx:pt idx="526">-0.0123134448570451</cx:pt>
          <cx:pt idx="527">-0.0059985682944676396</cx:pt>
          <cx:pt idx="528">-0.0010538922455753501</cx:pt>
          <cx:pt idx="529">0.00101723898695891</cx:pt>
          <cx:pt idx="530">0.00116443973772165</cx:pt>
          <cx:pt idx="531">-0.000473054824394004</cx:pt>
          <cx:pt idx="532">0.000329618424352058</cx:pt>
          <cx:pt idx="533">-2.90881006921592e-05</cx:pt>
          <cx:pt idx="534">0.00033346569550075401</cx:pt>
          <cx:pt idx="535">0.013111165864138</cx:pt>
          <cx:pt idx="536">0.0163892900710777</cx:pt>
          <cx:pt idx="537">0.040221939531585101</cx:pt>
          <cx:pt idx="538">0.030781460410317998</cx:pt>
          <cx:pt idx="539">0.0071529020904857396</cx:pt>
          <cx:pt idx="540">-0.0231923544759799</cx:pt>
          <cx:pt idx="541">-0.0291597600791355</cx:pt>
          <cx:pt idx="542">-0.0065149304267341397</cx:pt>
          <cx:pt idx="543">-0.018907687356144301</cx:pt>
          <cx:pt idx="544">-0.028035812894642999</cx:pt>
          <cx:pt idx="545">-0.026214468298667099</cx:pt>
          <cx:pt idx="546">-0.053198441107942702</cx:pt>
          <cx:pt idx="547">-0.014554546803847299</cx:pt>
          <cx:pt idx="548">0.044194929455870703</cx:pt>
          <cx:pt idx="549">0.079923505689011104</cx:pt>
          <cx:pt idx="550">0.034396853909027802</cx:pt>
          <cx:pt idx="551">-0.0016619731272862601</cx:pt>
          <cx:pt idx="552">-0.044457061182311602</cx:pt>
          <cx:pt idx="553">-0.0140060280197807</cx:pt>
          <cx:pt idx="554">-0.0083939869568871606</cx:pt>
          <cx:pt idx="555">-0.0118226796607711</cx:pt>
          <cx:pt idx="556">-0.0067325419990352303</cx:pt>
          <cx:pt idx="557">0.0020716799964182399</cx:pt>
          <cx:pt idx="558">0.00035176741331169499</cx:pt>
          <cx:pt idx="559">0.00038468514747717398</cx:pt>
          <cx:pt idx="560">-0.00049181155889034501</cx:pt>
          <cx:pt idx="561">4.9664479924961403e-05</cx:pt>
          <cx:pt idx="562">0.00053604276420486402</cx:pt>
          <cx:pt idx="563">0.011929489863088101</cx:pt>
          <cx:pt idx="564">0.0378938089669065</cx:pt>
          <cx:pt idx="565">0.033446417943259699</cx:pt>
          <cx:pt idx="566">0.055525143193811799</cx:pt>
          <cx:pt idx="567">0.019452015745647699</cx:pt>
          <cx:pt idx="568">-0.015675374219396701</cx:pt>
          <cx:pt idx="569">-0.058246136475165702</cx:pt>
          <cx:pt idx="570">-0.0307458406237117</cx:pt>
          <cx:pt idx="571">0.0112910489725166</cx:pt>
          <cx:pt idx="572">-0.0186314019697588</cx:pt>
          <cx:pt idx="573">-0.025677920376252099</cx:pt>
          <cx:pt idx="574">-0.026703267713932499</cx:pt>
          <cx:pt idx="575">-0.025389873074561701</cx:pt>
          <cx:pt idx="576">-0.0092194507906547801</cx:pt>
          <cx:pt idx="577">0.0131628396607553</cx:pt>
          <cx:pt idx="578">0.030510131209012602</cx:pt>
          <cx:pt idx="579">-0.00160810768113462</cx:pt>
          <cx:pt idx="580">-0.035247556060061101</cx:pt>
          <cx:pt idx="581">-0.024547949279387402</cx:pt>
          <cx:pt idx="582">-0.016899678696510999</cx:pt>
          <cx:pt idx="583">-0.030694082301273799</cx:pt>
          <cx:pt idx="584">-0.0090256424128664896</cx:pt>
          <cx:pt idx="585">-0.0020869653019501399</cx:pt>
          <cx:pt idx="586">-1.7292010812065202e-05</cx:pt>
          <cx:pt idx="587">2.7139794247119502e-05</cx:pt>
          <cx:pt idx="588">0.00042137889422985198</cx:pt>
          <cx:pt idx="589">0.00028594624875114498</cx:pt>
          <cx:pt idx="590">0.0027635708925384502</cx:pt>
          <cx:pt idx="591">0.00929736618409472</cx:pt>
          <cx:pt idx="592">0.0229412933039553</cx:pt>
          <cx:pt idx="593">0.024039092534603401</cx:pt>
          <cx:pt idx="594">0.049608642747101798</cx:pt>
          <cx:pt idx="595">0.036014360843286297</cx:pt>
          <cx:pt idx="596">0.0111316432723099</cx:pt>
          <cx:pt idx="597">-0.035519084286901502</cx:pt>
          <cx:pt idx="598">-0.0086015780810192299</cx:pt>
          <cx:pt idx="599">0.0096583974855569098</cx:pt>
          <cx:pt idx="600">-0.0025779824124188199</cx:pt>
          <cx:pt idx="601">0.016656046013039501</cx:pt>
          <cx:pt idx="602">0.0234619942616183</cx:pt>
          <cx:pt idx="603">0.0149967337185798</cx:pt>
          <cx:pt idx="604">0.035334980870922003</cx:pt>
          <cx:pt idx="605">0.01919944652253</cx:pt>
          <cx:pt idx="606">0.0064895836254873799</cx:pt>
          <cx:pt idx="607">-0.0299219879842871</cx:pt>
          <cx:pt idx="608">-0.038638079217270901</cx:pt>
          <cx:pt idx="609">-0.036031942853813101</cx:pt>
          <cx:pt idx="610">-0.041309196717071998</cx:pt>
          <cx:pt idx="611">-0.026882158472253101</cx:pt>
          <cx:pt idx="612">-0.0096000131635523896</cx:pt>
          <cx:pt idx="613">-0.0022166204413293501</cx:pt>
          <cx:pt idx="614">-0.00032383146166737101</cx:pt>
          <cx:pt idx="615">-0.00020041006968135101</cx:pt>
          <cx:pt idx="616">0.00060734095191644502</cx:pt>
          <cx:pt idx="617">-2.8850601656240502e-06</cx:pt>
          <cx:pt idx="618">-0.0015274865497096001</cx:pt>
          <cx:pt idx="619">0.0051786878131328904</cx:pt>
          <cx:pt idx="620">0.017545497712010201</cx:pt>
          <cx:pt idx="621">0.033065846494222499</cx:pt>
          <cx:pt idx="622">0.044384375729390503</cx:pt>
          <cx:pt idx="623">0.031234291962456001</cx:pt>
          <cx:pt idx="624">0.0098003337920019896</cx:pt>
          <cx:pt idx="625">-0.0165572492882167</cx:pt>
          <cx:pt idx="626">-0.040208387944505403</cx:pt>
          <cx:pt idx="627">-0.00072128312661765199</cx:pt>
          <cx:pt idx="628">-0.020244690615376801</cx:pt>
          <cx:pt idx="629">0.029595161898361502</cx:pt>
          <cx:pt idx="630">0.050051160224230999</cx:pt>
          <cx:pt idx="631">0.032088150827311902</cx:pt>
          <cx:pt idx="632">0.0090076461697976996</cx:pt>
          <cx:pt idx="633">-0.018514357742706201</cx:pt>
          <cx:pt idx="634">-0.019771335289478598</cx:pt>
          <cx:pt idx="635">-0.040036651085296401</cx:pt>
          <cx:pt idx="636">-0.042805635715758301</cx:pt>
          <cx:pt idx="637">-0.061373361234712903</cx:pt>
          <cx:pt idx="638">-0.044341949877342697</cx:pt>
          <cx:pt idx="639">-0.0153698672634517</cx:pt>
          <cx:pt idx="640">-0.0052403763875297502</cx:pt>
          <cx:pt idx="641">-0.00058998880031230097</cx:pt>
          <cx:pt idx="642">0.00066645154787915598</cx:pt>
          <cx:pt idx="643">9.6197672379414801e-05</cx:pt>
          <cx:pt idx="644">2.5009852561632501e-06</cx:pt>
          <cx:pt idx="645">0.00073498168690577499</cx:pt>
          <cx:pt idx="646">2.1481099404096099e-05</cx:pt>
          <cx:pt idx="647">0.00063218698079642495</cx:pt>
          <cx:pt idx="648">0.00715511217420952</cx:pt>
          <cx:pt idx="649">0.021393346338954601</cx:pt>
          <cx:pt idx="650">0.021037488976596401</cx:pt>
          <cx:pt idx="651">0.0066904608067658898</cx:pt>
          <cx:pt idx="652">-0.0134702421260166</cx:pt>
          <cx:pt idx="653">-0.0017133756300198499</cx:pt>
          <cx:pt idx="654">-0.0147033687826293</cx:pt>
          <cx:pt idx="655">0.00104905116361503</cx:pt>
          <cx:pt idx="656">-0.0179679723502911</cx:pt>
          <cx:pt idx="657">0.055265640236182398</cx:pt>
          <cx:pt idx="658">0.043423680711525497</cx:pt>
          <cx:pt idx="659">0.028776039313691701</cx:pt>
          <cx:pt idx="660">-0.017476455416316799</cx:pt>
          <cx:pt idx="661">-0.020363834920338199</cx:pt>
          <cx:pt idx="662">0.0039023211009214099</cx:pt>
          <cx:pt idx="663">-0.0137185947777928</cx:pt>
          <cx:pt idx="664">-0.027051214910215199</cx:pt>
          <cx:pt idx="665">-0.035877074630624999</cx:pt>
          <cx:pt idx="666">-0.025801268606829499</cx:pt>
          <cx:pt idx="667">-0.013421464060741</cx:pt>
          <cx:pt idx="668">-0.0026050358427193699</cx:pt>
          <cx:pt idx="669">-0.000188272744195123</cx:pt>
          <cx:pt idx="670">4.2957485028025402e-05</cx:pt>
          <cx:pt idx="671">0.000308726823036572</cx:pt>
          <cx:pt idx="672">0.00083432080440961395</cx:pt>
          <cx:pt idx="673">0.00030342089061517503</cx:pt>
          <cx:pt idx="674">-0.00019449084132958501</cx:pt>
          <cx:pt idx="675">0.0023598783969117098</cx:pt>
          <cx:pt idx="676">0.0054338117732274397</cx:pt>
          <cx:pt idx="677">0.00177150602543541</cx:pt>
          <cx:pt idx="678">0.0115513290597852</cx:pt>
          <cx:pt idx="679">0.020261114510600701</cx:pt>
          <cx:pt idx="680">0.017700481433779201</cx:pt>
          <cx:pt idx="681">-0.00040166191183661797</cx:pt>
          <cx:pt idx="682">0.0031966010952528402</cx:pt>
          <cx:pt idx="683">0.0035018019020832199</cx:pt>
          <cx:pt idx="684">-0.0143839270119993</cx:pt>
          <cx:pt idx="685">-0.0094298630720912307</cx:pt>
          <cx:pt idx="686">0.0036265159897884598</cx:pt>
          <cx:pt idx="687">0.0024735737698691001</cx:pt>
          <cx:pt idx="688">-0.011751257197080599</cx:pt>
          <cx:pt idx="689">-0.0074315125410534897</cx:pt>
          <cx:pt idx="690">-0.021030295964157501</cx:pt>
          <cx:pt idx="691">-0.031408772140633</cx:pt>
          <cx:pt idx="692">-0.035901339724238</cx:pt>
          <cx:pt idx="693">-0.020542796908941299</cx:pt>
          <cx:pt idx="694">-0.013605264029884399</cx:pt>
          <cx:pt idx="695">-0.0064838652223788299</cx:pt>
          <cx:pt idx="696">-0.0019324960300529301</cx:pt>
          <cx:pt idx="697">-0.00019688072444465999</cx:pt>
          <cx:pt idx="698">0.00019193380306290199</cx:pt>
          <cx:pt idx="699">-0.00024157380725106799</cx:pt>
          <cx:pt idx="700">0.00031167127535508798</cx:pt>
          <cx:pt idx="701">-0.00042773382533230003</cx:pt>
          <cx:pt idx="702">0.0013466149674087699</cx:pt>
          <cx:pt idx="703">-0.00034378815770955801</cx:pt>
          <cx:pt idx="704">-0.00019447075778276801</cx:pt>
          <cx:pt idx="705">-0.00072765237957815197</cx:pt>
          <cx:pt idx="706">-0.0017902531177603201</cx:pt>
          <cx:pt idx="707">-0.0082459725352316306</cx:pt>
          <cx:pt idx="708">-0.0046840816122370099</cx:pt>
          <cx:pt idx="709">-0.0071036048031010504</cx:pt>
          <cx:pt idx="710">-0.016832516860252202</cx:pt>
          <cx:pt idx="711">-0.018412452732529901</cx:pt>
          <cx:pt idx="712">-0.0150510013737366</cx:pt>
          <cx:pt idx="713">-0.022990492922474699</cx:pt>
          <cx:pt idx="714">-0.029953757553209202</cx:pt>
          <cx:pt idx="715">-0.042471189336232701</cx:pt>
          <cx:pt idx="716">-0.031806432997072802</cx:pt>
          <cx:pt idx="717">-0.031821006345011699</cx:pt>
          <cx:pt idx="718">-0.019006287124888801</cx:pt>
          <cx:pt idx="719">-0.0035159299523832102</cx:pt>
          <cx:pt idx="720">-0.0084961303521382207</cx:pt>
          <cx:pt idx="721">-0.0059587184859999798</cx:pt>
          <cx:pt idx="722">-0.0030495246256567899</cx:pt>
          <cx:pt idx="723">-0.0020007406773613098</cx:pt>
          <cx:pt idx="724">-0.00073221714176187</cx:pt>
          <cx:pt idx="725">-0.00043371198401496303</cx:pt>
          <cx:pt idx="726">3.1662757795074401e-05</cx:pt>
          <cx:pt idx="727">-0.00056649945716617496</cx:pt>
          <cx:pt idx="728">-0.00046088022058113202</cx:pt>
          <cx:pt idx="729">-0.00073696614375984705</cx:pt>
          <cx:pt idx="730">-0.00011770261404</cx:pt>
          <cx:pt idx="731">-0.00038615206227580399</cx:pt>
          <cx:pt idx="732">0.00073013744135136296</cx:pt>
          <cx:pt idx="733">-0.00033462053583203103</cx:pt>
          <cx:pt idx="734">0.00017235214276157201</cx:pt>
          <cx:pt idx="735">0.00019208920533092099</cx:pt>
          <cx:pt idx="736">0.0021524286041826701</cx:pt>
          <cx:pt idx="737">0.0014327877929692001</cx:pt>
          <cx:pt idx="738">-0.0078482718964662107</cx:pt>
          <cx:pt idx="739">0.00084244659309515399</cx:pt>
          <cx:pt idx="740">0.0009849620205358311</cx:pt>
          <cx:pt idx="741">0.0051611939115816198</cx:pt>
          <cx:pt idx="742">0.00020806626089291499</cx:pt>
          <cx:pt idx="743">0.00076246377193223895</cx:pt>
          <cx:pt idx="744">0.00281858191643861</cx:pt>
          <cx:pt idx="745">0.0034792174698148599</cx:pt>
          <cx:pt idx="746">0.010284823826540499</cx:pt>
          <cx:pt idx="747">0.0113411624834711</cx:pt>
          <cx:pt idx="748">0.0021123654192750701</cx:pt>
          <cx:pt idx="749">0.00050086422106401405</cx:pt>
          <cx:pt idx="750">-3.7689486061606198e-05</cx:pt>
          <cx:pt idx="751">8.7392039605229199e-07</cx:pt>
          <cx:pt idx="752">0.00055008848847587402</cx:pt>
          <cx:pt idx="753">-4.3004207295245799e-05</cx:pt>
          <cx:pt idx="754">0.00061446126904865798</cx:pt>
          <cx:pt idx="755">-0.00039041407581453299</cx:pt>
          <cx:pt idx="756">0.000103034361092452</cx:pt>
          <cx:pt idx="757">6.4210344864999496e-05</cx:pt>
          <cx:pt idx="758">-0.00020062487805270601</cx:pt>
          <cx:pt idx="759">-0.00087133792742788202</cx:pt>
          <cx:pt idx="760">-0.00045131853025805901</cx:pt>
          <cx:pt idx="761">-0.00084941921060400496</cx:pt>
          <cx:pt idx="762">-0.00029142578826362901</cx:pt>
          <cx:pt idx="763">-0.00050308310515034804</cx:pt>
          <cx:pt idx="764">0.00016007399798106099</cx:pt>
          <cx:pt idx="765">0.00054974528481954602</cx:pt>
          <cx:pt idx="766">0.0010427037696424299</cx:pt>
          <cx:pt idx="767">0.00029390084972248502</cx:pt>
          <cx:pt idx="768">0.00049607282731859098</cx:pt>
          <cx:pt idx="769">-0.00041738048620394198</cx:pt>
          <cx:pt idx="770">0.00061175109993574697</cx:pt>
          <cx:pt idx="771">0.00111013030421856</cx:pt>
          <cx:pt idx="772">0.0025512964224465502</cx:pt>
          <cx:pt idx="773">0.00049269927640721903</cx:pt>
          <cx:pt idx="774">-4.6930039960420497e-05</cx:pt>
          <cx:pt idx="775">-0.00044807694424281002</cx:pt>
          <cx:pt idx="776">0.00037639087277700702</cx:pt>
          <cx:pt idx="777">-0.000143444528178043</cx:pt>
          <cx:pt idx="778">-0.00044824446573535402</cx:pt>
          <cx:pt idx="779">0.00057326863292164298</cx:pt>
          <cx:pt idx="780">-0.00027574055128770002</cx:pt>
          <cx:pt idx="781">2.5805873989982299e-05</cx:pt>
          <cx:pt idx="782">-4.7618852326137498e-06</cx:pt>
          <cx:pt idx="783">5.52737747405914e-05</cx:pt>
          <cx:pt idx="784">-2.0252520707818825e-05</cx:pt>
          <cx:pt idx="785">-0.0012327942214791525</cx:pt>
          <cx:pt idx="786">-0.0015893393689090001</cx:pt>
          <cx:pt idx="787">0.00067764956761992502</cx:pt>
          <cx:pt idx="788">-0.00074551433526141495</cx:pt>
          <cx:pt idx="789">0.00012799851252731276</cx:pt>
          <cx:pt idx="790">0.012725691464985251</cx:pt>
          <cx:pt idx="791">0.0091281632832405993</cx:pt>
          <cx:pt idx="792">-0.0023556215615744848</cx:pt>
          <cx:pt idx="793">0.0026337323769807502</cx:pt>
          <cx:pt idx="794">-0.0018647474400428426</cx:pt>
          <cx:pt idx="795">-0.0079008608337573505</cx:pt>
          <cx:pt idx="796">-0.0097930342916987753</cx:pt>
          <cx:pt idx="797">-0.0039077174535765251</cx:pt>
          <cx:pt idx="798">-0.0026393009074174752</cx:pt>
          <cx:pt idx="799">-0.0070848406966850502</cx:pt>
          <cx:pt idx="800">-0.0013634717308611275</cx:pt>
          <cx:pt idx="801">0.0029500393744322502</cx:pt>
          <cx:pt idx="802">0.0074101407934377252</cx:pt>
          <cx:pt idx="803">0.0066530059566890752</cx:pt>
          <cx:pt idx="804">-0.0034911042729027998</cx:pt>
          <cx:pt idx="805">-0.011289546627248175</cx:pt>
          <cx:pt idx="806">-0.0059890780834564753</cx:pt>
          <cx:pt idx="807">-0.0016709281421560501</cx:pt>
          <cx:pt idx="808">-0.00077629337200341999</cx:pt>
          <cx:pt idx="809">-4.363331538283225e-06</cx:pt>
          <cx:pt idx="810">2.6030261195004502e-05</cx:pt>
          <cx:pt idx="811">-0.0004345846226917975</cx:pt>
          <cx:pt idx="812">-5.777166300495475e-05</cx:pt>
          <cx:pt idx="813">-0.0025288706401379499</cx:pt>
          <cx:pt idx="814">-0.0033295975870761751</cx:pt>
          <cx:pt idx="815">0.0047902368767043747</cx:pt>
          <cx:pt idx="816">0.0061570993757944503</cx:pt>
          <cx:pt idx="817">0.013424728054137599</cx:pt>
          <cx:pt idx="818">0.0098372420757217999</cx:pt>
          <cx:pt idx="819">0.0012967766368932601</cx:pt>
          <cx:pt idx="820">-0.0061997013811047252</cx:pt>
          <cx:pt idx="821">-0.010629998246105875</cx:pt>
          <cx:pt idx="822">-0.011865472716262775</cx:pt>
          <cx:pt idx="823">-0.01417416209667075</cx:pt>
          <cx:pt idx="824">-0.019098052556371051</cx:pt>
          <cx:pt idx="825">-0.026059666034991252</cx:pt>
          <cx:pt idx="826">-0.0065737368563112747</cx:pt>
          <cx:pt idx="827">0.0098062582959139496</cx:pt>
          <cx:pt idx="828">0.010207025295937224</cx:pt>
          <cx:pt idx="829">0.0027860232393047001</cx:pt>
          <cx:pt idx="830">0.0065651239860620254</cx:pt>
          <cx:pt idx="831">0.0072430820745027751</cx:pt>
          <cx:pt idx="832">-0.011320059619357725</cx:pt>
          <cx:pt idx="833">-0.012531725239177975</cx:pt>
          <cx:pt idx="834">-0.0028935712227948999</cx:pt>
          <cx:pt idx="835">-7.9371877449070508e-06</cx:pt>
          <cx:pt idx="836">0.00021162018497634775</cx:pt>
          <cx:pt idx="837">9.4328140159206244e-05</cx:pt>
          <cx:pt idx="838">6.7179459243772e-05</cx:pt>
          <cx:pt idx="839">0.00019512185635814326</cx:pt>
          <cx:pt idx="840">0.00051462714895632495</cx:pt>
          <cx:pt idx="841">-0.0016034417632900424</cx:pt>
          <cx:pt idx="842">-0.0057900701635583253</cx:pt>
          <cx:pt idx="843">0.0040956070643372502</cx:pt>
          <cx:pt idx="844">0.003441236191746275</cx:pt>
          <cx:pt idx="845">0.0055923531887114002</cx:pt>
          <cx:pt idx="846">-0.0040177038363553496</cx:pt>
          <cx:pt idx="847">-0.01208554204023435</cx:pt>
          <cx:pt idx="848">-0.0198023536274172</cx:pt>
          <cx:pt idx="849">-0.025703876765994501</cx:pt>
          <cx:pt idx="850">-0.033557044335988002</cx:pt>
          <cx:pt idx="851">-0.020198150346554498</cx:pt>
          <cx:pt idx="852">-0.012391457565553776</cx:pt>
          <cx:pt idx="853">-0.023859711700928377</cx:pt>
          <cx:pt idx="854">0.000160395918578401</cx:pt>
          <cx:pt idx="855">0.015248845119238351</cx:pt>
          <cx:pt idx="856">0.011424678157372</cx:pt>
          <cx:pt idx="857">0.0076773542351073754</cx:pt>
          <cx:pt idx="858">0.0050445354944610998</cx:pt>
          <cx:pt idx="859">0.0041960310134410003</cx:pt>
          <cx:pt idx="860">-0.0063584661191342746</cx:pt>
          <cx:pt idx="861">-0.0087751732014891004</cx:pt>
          <cx:pt idx="862">-0.00036373725910033748</cx:pt>
          <cx:pt idx="863">0.00036414390032039998</cx:pt>
          <cx:pt idx="864">-1.8992547936244924e-05</cx:pt>
          <cx:pt idx="865">0.00011409608800454725</cx:pt>
          <cx:pt idx="866">5.4924550457019502e-05</cx:pt>
          <cx:pt idx="867">-7.9876952889906756e-05</cx:pt>
          <cx:pt idx="868">0.00046400517952998747</cx:pt>
          <cx:pt idx="869">-0.00044092704298656253</cx:pt>
          <cx:pt idx="870">-0.0048337009885472248</cx:pt>
          <cx:pt idx="871">-0.0050377210709827997</cx:pt>
          <cx:pt idx="872">-0.005332561716317125</cx:pt>
          <cx:pt idx="873">-0.0055626401545102247</cx:pt>
          <cx:pt idx="874">-0.01870021895383505</cx:pt>
          <cx:pt idx="875">-0.020600469919358225</cx:pt>
          <cx:pt idx="876">-0.026666723241587</cx:pt>
          <cx:pt idx="877">-0.034587844713869248</cx:pt>
          <cx:pt idx="878">-0.03164235891483675</cx:pt>
          <cx:pt idx="879">-0.0065201379882156496</cx:pt>
          <cx:pt idx="880">-0.0092724029672991495</cx:pt>
          <cx:pt idx="881">-0.0050600485481983749</cx:pt>
          <cx:pt idx="882">0.0075917005664517248</cx:pt>
          <cx:pt idx="883">0.017547879612969799</cx:pt>
          <cx:pt idx="884">-2.0252520707818825e-05</cx:pt>
          <cx:pt idx="885">-0.0012327942214791525</cx:pt>
          <cx:pt idx="886">-0.0015893393689090001</cx:pt>
          <cx:pt idx="887">0.00067764956761992502</cx:pt>
          <cx:pt idx="888">-0.00074551433526141495</cx:pt>
          <cx:pt idx="889">0.00012799851252731276</cx:pt>
          <cx:pt idx="890">0.012725691464985251</cx:pt>
          <cx:pt idx="891">0.0091281632832405993</cx:pt>
          <cx:pt idx="892">-0.0023556215615744848</cx:pt>
          <cx:pt idx="893">0.0026337323769807502</cx:pt>
          <cx:pt idx="894">-0.0018647474400428426</cx:pt>
          <cx:pt idx="895">-0.0079008608337573505</cx:pt>
          <cx:pt idx="896">-0.0097930342916987753</cx:pt>
          <cx:pt idx="897">-0.0039077174535765251</cx:pt>
          <cx:pt idx="898">-0.0026393009074174752</cx:pt>
          <cx:pt idx="899">-0.0070848406966850502</cx:pt>
          <cx:pt idx="900">-0.0013634717308611275</cx:pt>
          <cx:pt idx="901">0.0029500393744322502</cx:pt>
          <cx:pt idx="902">0.0074101407934377252</cx:pt>
          <cx:pt idx="903">0.0066530059566890752</cx:pt>
          <cx:pt idx="904">-0.0034911042729027998</cx:pt>
          <cx:pt idx="905">-0.011289546627248175</cx:pt>
          <cx:pt idx="906">-0.0059890780834564753</cx:pt>
          <cx:pt idx="907">-0.0016709281421560501</cx:pt>
          <cx:pt idx="908">-0.00077629337200341999</cx:pt>
          <cx:pt idx="909">-4.363331538283225e-06</cx:pt>
          <cx:pt idx="910">2.6030261195004502e-05</cx:pt>
          <cx:pt idx="911">-0.0004345846226917975</cx:pt>
          <cx:pt idx="912">-5.777166300495475e-05</cx:pt>
          <cx:pt idx="913">-0.0025288706401379499</cx:pt>
          <cx:pt idx="914">-0.0033295975870761751</cx:pt>
          <cx:pt idx="915">0.0047902368767043747</cx:pt>
          <cx:pt idx="916">0.0061570993757944503</cx:pt>
          <cx:pt idx="917">0.013424728054137599</cx:pt>
          <cx:pt idx="918">0.0098372420757217999</cx:pt>
          <cx:pt idx="919">0.0012967766368932601</cx:pt>
          <cx:pt idx="920">-0.0061997013811047252</cx:pt>
          <cx:pt idx="921">-0.010629998246105875</cx:pt>
          <cx:pt idx="922">-0.011865472716262775</cx:pt>
          <cx:pt idx="923">-0.01417416209667075</cx:pt>
          <cx:pt idx="924">-0.019098052556371051</cx:pt>
          <cx:pt idx="925">-0.026059666034991252</cx:pt>
          <cx:pt idx="926">-0.0065737368563112747</cx:pt>
          <cx:pt idx="927">0.0098062582959139496</cx:pt>
          <cx:pt idx="928">0.010207025295937224</cx:pt>
          <cx:pt idx="929">0.0027860232393047001</cx:pt>
          <cx:pt idx="930">0.0065651239860620254</cx:pt>
          <cx:pt idx="931">0.0072430820745027751</cx:pt>
          <cx:pt idx="932">-0.011320059619357725</cx:pt>
          <cx:pt idx="933">-0.012531725239177975</cx:pt>
          <cx:pt idx="934">-0.0028935712227948999</cx:pt>
          <cx:pt idx="935">-7.9371877449070508e-06</cx:pt>
          <cx:pt idx="936">0.00021162018497634775</cx:pt>
          <cx:pt idx="937">9.4328140159206244e-05</cx:pt>
          <cx:pt idx="938">6.7179459243772e-05</cx:pt>
          <cx:pt idx="939">0.00019512185635814326</cx:pt>
          <cx:pt idx="940">0.00051462714895632495</cx:pt>
          <cx:pt idx="941">-0.0016034417632900424</cx:pt>
          <cx:pt idx="942">-0.0057900701635583253</cx:pt>
          <cx:pt idx="943">0.0040956070643372502</cx:pt>
          <cx:pt idx="944">0.003441236191746275</cx:pt>
          <cx:pt idx="945">0.0055923531887114002</cx:pt>
          <cx:pt idx="946">-0.0040177038363553496</cx:pt>
          <cx:pt idx="947">-0.01208554204023435</cx:pt>
          <cx:pt idx="948">-0.0198023536274172</cx:pt>
          <cx:pt idx="949">-0.025703876765994501</cx:pt>
          <cx:pt idx="950">-0.033557044335988002</cx:pt>
          <cx:pt idx="951">-0.020198150346554498</cx:pt>
          <cx:pt idx="952">-0.012391457565553776</cx:pt>
          <cx:pt idx="953">-0.023859711700928377</cx:pt>
          <cx:pt idx="954">0.000160395918578401</cx:pt>
          <cx:pt idx="955">0.015248845119238351</cx:pt>
          <cx:pt idx="956">0.011424678157372</cx:pt>
          <cx:pt idx="957">0.0076773542351073754</cx:pt>
          <cx:pt idx="958">0.0050445354944610998</cx:pt>
          <cx:pt idx="959">0.0041960310134410003</cx:pt>
          <cx:pt idx="960">-0.0063584661191342746</cx:pt>
          <cx:pt idx="961">-0.0087751732014891004</cx:pt>
          <cx:pt idx="962">-0.00036373725910033748</cx:pt>
          <cx:pt idx="963">0.00036414390032039998</cx:pt>
          <cx:pt idx="964">-1.8992547936244924e-05</cx:pt>
          <cx:pt idx="965">0.00011409608800454725</cx:pt>
          <cx:pt idx="966">5.4924550457019502e-05</cx:pt>
          <cx:pt idx="967">-7.9876952889906756e-05</cx:pt>
          <cx:pt idx="968">0.00046400517952998747</cx:pt>
          <cx:pt idx="969">-0.00044092704298656253</cx:pt>
          <cx:pt idx="970">-0.0048337009885472248</cx:pt>
          <cx:pt idx="971">-0.0050377210709827997</cx:pt>
          <cx:pt idx="972">-0.005332561716317125</cx:pt>
          <cx:pt idx="973">-0.0055626401545102247</cx:pt>
          <cx:pt idx="974">-0.01870021895383505</cx:pt>
          <cx:pt idx="975">-0.020600469919358225</cx:pt>
          <cx:pt idx="976">-0.026666723241587</cx:pt>
          <cx:pt idx="977">-0.034587844713869248</cx:pt>
          <cx:pt idx="978">-0.03164235891483675</cx:pt>
          <cx:pt idx="979">-0.0065201379882156496</cx:pt>
          <cx:pt idx="980">-0.0092724029672991495</cx:pt>
          <cx:pt idx="981">-0.0050600485481983749</cx:pt>
          <cx:pt idx="982">0.0075917005664517248</cx:pt>
          <cx:pt idx="983">0.017547879612969799</cx:pt>
          <cx:pt idx="984">-2.0252520707818825e-05</cx:pt>
          <cx:pt idx="985">-0.0012327942214791525</cx:pt>
          <cx:pt idx="986">-0.0015893393689090001</cx:pt>
          <cx:pt idx="987">0.00067764956761992502</cx:pt>
          <cx:pt idx="988">-0.00074551433526141495</cx:pt>
          <cx:pt idx="989">0.00012799851252731276</cx:pt>
          <cx:pt idx="990">0.012725691464985251</cx:pt>
          <cx:pt idx="991">0.0091281632832405993</cx:pt>
          <cx:pt idx="992">-0.0023556215615744848</cx:pt>
          <cx:pt idx="993">0.0026337323769807502</cx:pt>
          <cx:pt idx="994">-0.0018647474400428426</cx:pt>
          <cx:pt idx="995">-0.0079008608337573505</cx:pt>
          <cx:pt idx="996">-0.0097930342916987753</cx:pt>
          <cx:pt idx="997">-0.0039077174535765251</cx:pt>
          <cx:pt idx="998">-0.0026393009074174752</cx:pt>
          <cx:pt idx="999">-0.0070848406966850502</cx:pt>
          <cx:pt idx="1000">-0.0013634717308611275</cx:pt>
          <cx:pt idx="1001">0.0029500393744322502</cx:pt>
          <cx:pt idx="1002">0.0074101407934377252</cx:pt>
          <cx:pt idx="1003">0.0066530059566890752</cx:pt>
          <cx:pt idx="1004">-0.0034911042729027998</cx:pt>
          <cx:pt idx="1005">-0.011289546627248175</cx:pt>
          <cx:pt idx="1006">-0.0059890780834564753</cx:pt>
          <cx:pt idx="1007">-0.0016709281421560501</cx:pt>
          <cx:pt idx="1008">-0.00077629337200341999</cx:pt>
          <cx:pt idx="1009">-4.363331538283225e-06</cx:pt>
          <cx:pt idx="1010">2.6030261195004502e-05</cx:pt>
          <cx:pt idx="1011">-0.0004345846226917975</cx:pt>
          <cx:pt idx="1012">-5.777166300495475e-05</cx:pt>
          <cx:pt idx="1013">-0.0025288706401379499</cx:pt>
          <cx:pt idx="1014">-0.0033295975870761751</cx:pt>
          <cx:pt idx="1015">0.0047902368767043747</cx:pt>
          <cx:pt idx="1016">0.0061570993757944503</cx:pt>
          <cx:pt idx="1017">0.013424728054137599</cx:pt>
          <cx:pt idx="1018">0.0098372420757217999</cx:pt>
          <cx:pt idx="1019">0.0012967766368932601</cx:pt>
          <cx:pt idx="1020">-0.0061997013811047252</cx:pt>
          <cx:pt idx="1021">-0.010629998246105875</cx:pt>
          <cx:pt idx="1022">-0.011865472716262775</cx:pt>
          <cx:pt idx="1023">-0.01417416209667075</cx:pt>
          <cx:pt idx="1024">-0.019098052556371051</cx:pt>
          <cx:pt idx="1025">-0.026059666034991252</cx:pt>
          <cx:pt idx="1026">-0.0065737368563112747</cx:pt>
          <cx:pt idx="1027">0.0098062582959139496</cx:pt>
          <cx:pt idx="1028">0.010207025295937224</cx:pt>
          <cx:pt idx="1029">0.0027860232393047001</cx:pt>
          <cx:pt idx="1030">0.0065651239860620254</cx:pt>
          <cx:pt idx="1031">0.0072430820745027751</cx:pt>
          <cx:pt idx="1032">-0.011320059619357725</cx:pt>
          <cx:pt idx="1033">-0.012531725239177975</cx:pt>
          <cx:pt idx="1034">-0.0028935712227948999</cx:pt>
          <cx:pt idx="1035">-7.9371877449070508e-06</cx:pt>
          <cx:pt idx="1036">0.00021162018497634775</cx:pt>
          <cx:pt idx="1037">9.4328140159206244e-05</cx:pt>
          <cx:pt idx="1038">6.7179459243772e-05</cx:pt>
          <cx:pt idx="1039">0.00019512185635814326</cx:pt>
          <cx:pt idx="1040">0.00051462714895632495</cx:pt>
          <cx:pt idx="1041">-0.0016034417632900424</cx:pt>
          <cx:pt idx="1042">-0.0057900701635583253</cx:pt>
          <cx:pt idx="1043">0.0040956070643372502</cx:pt>
          <cx:pt idx="1044">0.003441236191746275</cx:pt>
          <cx:pt idx="1045">0.0055923531887114002</cx:pt>
          <cx:pt idx="1046">-0.0040177038363553496</cx:pt>
          <cx:pt idx="1047">-0.01208554204023435</cx:pt>
          <cx:pt idx="1048">-0.0198023536274172</cx:pt>
          <cx:pt idx="1049">-0.025703876765994501</cx:pt>
          <cx:pt idx="1050">-0.033557044335988002</cx:pt>
          <cx:pt idx="1051">-0.020198150346554498</cx:pt>
          <cx:pt idx="1052">-0.012391457565553776</cx:pt>
          <cx:pt idx="1053">-0.023859711700928377</cx:pt>
          <cx:pt idx="1054">0.000160395918578401</cx:pt>
          <cx:pt idx="1055">0.015248845119238351</cx:pt>
          <cx:pt idx="1056">0.011424678157372</cx:pt>
          <cx:pt idx="1057">0.0076773542351073754</cx:pt>
          <cx:pt idx="1058">0.0050445354944610998</cx:pt>
          <cx:pt idx="1059">0.0041960310134410003</cx:pt>
          <cx:pt idx="1060">-0.0063584661191342746</cx:pt>
          <cx:pt idx="1061">-0.0087751732014891004</cx:pt>
          <cx:pt idx="1062">-0.00036373725910033748</cx:pt>
          <cx:pt idx="1063">0.00036414390032039998</cx:pt>
          <cx:pt idx="1064">-1.8992547936244924e-05</cx:pt>
          <cx:pt idx="1065">0.00011409608800454725</cx:pt>
          <cx:pt idx="1066">5.4924550457019502e-05</cx:pt>
          <cx:pt idx="1067">-7.9876952889906756e-05</cx:pt>
          <cx:pt idx="1068">0.00046400517952998747</cx:pt>
          <cx:pt idx="1069">-0.00044092704298656253</cx:pt>
          <cx:pt idx="1070">-0.0048337009885472248</cx:pt>
          <cx:pt idx="1071">-0.0050377210709827997</cx:pt>
          <cx:pt idx="1072">-0.005332561716317125</cx:pt>
          <cx:pt idx="1073">-0.0055626401545102247</cx:pt>
          <cx:pt idx="1074">-0.01870021895383505</cx:pt>
          <cx:pt idx="1075">-0.020600469919358225</cx:pt>
          <cx:pt idx="1076">-0.026666723241587</cx:pt>
          <cx:pt idx="1077">-0.034587844713869248</cx:pt>
          <cx:pt idx="1078">-0.03164235891483675</cx:pt>
          <cx:pt idx="1079">-0.0065201379882156496</cx:pt>
          <cx:pt idx="1080">-0.0092724029672991495</cx:pt>
          <cx:pt idx="1081">-0.0050600485481983749</cx:pt>
          <cx:pt idx="1082">0.0075917005664517248</cx:pt>
          <cx:pt idx="1083">0.017547879612969799</cx:pt>
        </cx:lvl>
      </cx:numDim>
    </cx:data>
    <cx:data id="61">
      <cx:numDim type="val">
        <cx:f>Sheet2!$BJ$1:$BJ$1084</cx:f>
        <cx:lvl ptCount="1084" formatCode="G/通用格式">
          <cx:pt idx="0">0.00054728990885467702</cx:pt>
          <cx:pt idx="1">-0.00082463750082835202</cx:pt>
          <cx:pt idx="2">0.00014589879002838699</cx:pt>
          <cx:pt idx="3">0.00045693500736838103</cx:pt>
          <cx:pt idx="4">0.000140996450793604</cx:pt>
          <cx:pt idx="5">7.9862363110708604e-05</cx:pt>
          <cx:pt idx="6">0.000251186581328962</cx:pt>
          <cx:pt idx="7">-0.00033318944742547298</cx:pt>
          <cx:pt idx="8">0.000197758515967048</cx:pt>
          <cx:pt idx="9">-2.56395469035149e-06</cx:pt>
          <cx:pt idx="10">-7.5138692507160405e-05</cx:pt>
          <cx:pt idx="11">0.00041754325650209797</cx:pt>
          <cx:pt idx="12">-0.00019536381236034999</cx:pt>
          <cx:pt idx="13">-7.3253496543900098e-05</cx:pt>
          <cx:pt idx="14">0.00106028764101097</cx:pt>
          <cx:pt idx="15">0.00045936511446670499</cx:pt>
          <cx:pt idx="16">0.00050181233263757203</cx:pt>
          <cx:pt idx="17">-7.8711827622257699e-05</cx:pt>
          <cx:pt idx="18">0.00032923686025534</cx:pt>
          <cx:pt idx="19">6.8453878489102104e-05</cx:pt>
          <cx:pt idx="20">-0.00077850951500761005</cx:pt>
          <cx:pt idx="21">-0.00093172804367444898</cx:pt>
          <cx:pt idx="22">0.00088801091761408503</cx:pt>
          <cx:pt idx="23">-0.00075224852124565304</cx:pt>
          <cx:pt idx="24">-0.000388507465206861</cx:pt>
          <cx:pt idx="25">0.00017451099489236999</cx:pt>
          <cx:pt idx="26">0.00010081881550493001</cx:pt>
          <cx:pt idx="27">-8.9231812755408493e-05</cx:pt>
          <cx:pt idx="28">1.9588010376549601e-05</cx:pt>
          <cx:pt idx="29">0.000136831783442184</cx:pt>
          <cx:pt idx="30">5.4045658911016998e-06</cx:pt>
          <cx:pt idx="31">3.8237919630813002e-05</cx:pt>
          <cx:pt idx="32">9.2134002577821104e-05</cx:pt>
          <cx:pt idx="33">0.00048850162505894201</cx:pt>
          <cx:pt idx="34">-0.000339167002024489</cx:pt>
          <cx:pt idx="35">-0.00033347553478986697</cx:pt>
          <cx:pt idx="36">-0.0012109055492845701</cx:pt>
          <cx:pt idx="37">-0.000393330864382578</cx:pt>
          <cx:pt idx="38">-0.00096331097148185199</cx:pt>
          <cx:pt idx="39">-0.00076299872186360901</cx:pt>
          <cx:pt idx="40">-0.00068895669207815304</cx:pt>
          <cx:pt idx="41">-0.00202428915306766</cx:pt>
          <cx:pt idx="42">-0.00040113482034025898</cx:pt>
          <cx:pt idx="43">0.00078376904960134996</cx:pt>
          <cx:pt idx="44">-0.00081383461324999705</cx:pt>
          <cx:pt idx="45">-0.000924345617620559</cx:pt>
          <cx:pt idx="46">-0.0013231146092126699</cx:pt>
          <cx:pt idx="47">-0.00134425894891486</cx:pt>
          <cx:pt idx="48">-0.0012260954651428201</cx:pt>
          <cx:pt idx="49">-0.00083276677676003496</cx:pt>
          <cx:pt idx="50">0.00041989844504816698</cx:pt>
          <cx:pt idx="51">-1.50781046476685e-05</cx:pt>
          <cx:pt idx="52">0.00014778071087664401</cx:pt>
          <cx:pt idx="53">-0.000225362585390006</cx:pt>
          <cx:pt idx="54">0.00027989704232098399</cx:pt>
          <cx:pt idx="55">0.00066880594415841895</cx:pt>
          <cx:pt idx="56">-0.000194377316626519</cx:pt>
          <cx:pt idx="57">0.00013365524249827999</cx:pt>
          <cx:pt idx="58">0.00070747205787335802</cx:pt>
          <cx:pt idx="59">-0.00036145807020912301</cx:pt>
          <cx:pt idx="60">0.000685539075136687</cx:pt>
          <cx:pt idx="61">0.00028043841449487602</cx:pt>
          <cx:pt idx="62">0.00022476815199648701</cx:pt>
          <cx:pt idx="63">-0.00090121485812992802</cx:pt>
          <cx:pt idx="64">-0.0028063428540426598</cx:pt>
          <cx:pt idx="65">-0.0027912062649973301</cx:pt>
          <cx:pt idx="66">-0.00485316109740902</cx:pt>
          <cx:pt idx="67">-0.0073204486291053002</cx:pt>
          <cx:pt idx="68">-0.0090241449994800504</cx:pt>
          <cx:pt idx="69">-0.0101321812814645</cx:pt>
          <cx:pt idx="70">-0.0136902518467316</cx:pt>
          <cx:pt idx="71">-0.0110257797250237</cx:pt>
          <cx:pt idx="72">-0.0091593098722622703</cx:pt>
          <cx:pt idx="73">-0.0096969092692589694</cx:pt>
          <cx:pt idx="74">-0.011682611582820201</cx:pt>
          <cx:pt idx="75">-0.0096990913696277294</cx:pt>
          <cx:pt idx="76">-0.00497188454009026</cx:pt>
          <cx:pt idx="77">-0.00588906243311725</cx:pt>
          <cx:pt idx="78">-0.0025860731721947302</cx:pt>
          <cx:pt idx="79">-0.00128504861710318</cx:pt>
          <cx:pt idx="80">0.000316289780702716</cx:pt>
          <cx:pt idx="81">0.00048313082090221699</cx:pt>
          <cx:pt idx="82">-0.000110584704787305</cx:pt>
          <cx:pt idx="83">-0.00024739095821379802</cx:pt>
          <cx:pt idx="84">-0.00038939233876900402</cx:pt>
          <cx:pt idx="85">0.000723309061923279</cx:pt>
          <cx:pt idx="86">-0.000439547829253943</cx:pt>
          <cx:pt idx="87">-0.000232516841882653</cx:pt>
          <cx:pt idx="88">0.00044479868457187401</cx:pt>
          <cx:pt idx="89">0.0024169942798220401</cx:pt>
          <cx:pt idx="90">0.0025162146796996899</cx:pt>
          <cx:pt idx="91">0.0042485559421300296</cx:pt>
          <cx:pt idx="92">0.00422370175432666</cx:pt>
          <cx:pt idx="93">-0.0026001742648788899</cx:pt>
          <cx:pt idx="94">-0.0045630678725533903</cx:pt>
          <cx:pt idx="95">-0.0069074074140387503</cx:pt>
          <cx:pt idx="96">-0.0037137424044375398</cx:pt>
          <cx:pt idx="97">-0.016138123165448999</cx:pt>
          <cx:pt idx="98">-0.037202689832848898</cx:pt>
          <cx:pt idx="99">-0.038002215813918799</cx:pt>
          <cx:pt idx="100">-0.042204096256797503</cx:pt>
          <cx:pt idx="101">-0.038826421837693699</cx:pt>
          <cx:pt idx="102">-0.038495826423941899</cx:pt>
          <cx:pt idx="103">-0.030188873552668</cx:pt>
          <cx:pt idx="104">-0.016561946277293502</cx:pt>
          <cx:pt idx="105">-0.0109912837662135</cx:pt>
          <cx:pt idx="106">-0.0037458908451331102</cx:pt>
          <cx:pt idx="107">-0.00214464506256491</cx:pt>
          <cx:pt idx="108">-0.00068106960358179898</cx:pt>
          <cx:pt idx="109">5.3809039760306199e-05</cx:pt>
          <cx:pt idx="110">-0.000115131518237631</cx:pt>
          <cx:pt idx="111">-3.9376000131056601e-05</cx:pt>
          <cx:pt idx="112">0.00034870598306535502</cx:pt>
          <cx:pt idx="113">-0.00028958828374177201</cx:pt>
          <cx:pt idx="114">-0.00021760210264863599</cx:pt>
          <cx:pt idx="115">0.00044993439992754402</cx:pt>
          <cx:pt idx="116">0.00175596250763235</cx:pt>
          <cx:pt idx="117">0.0039167391138987002</cx:pt>
          <cx:pt idx="118">0.0094090180798166601</cx:pt>
          <cx:pt idx="119">0.022376335134230398</cx:pt>
          <cx:pt idx="120">0.030289544777978</cx:pt>
          <cx:pt idx="121">0.012964633400502501</cx:pt>
          <cx:pt idx="122">0.021177580708962598</cx:pt>
          <cx:pt idx="123">0.020089923569250701</cx:pt>
          <cx:pt idx="124">0.0028804559564661902</cx:pt>
          <cx:pt idx="125">-0.026400137042045999</cx:pt>
          <cx:pt idx="126">-0.0152465486677545</cx:pt>
          <cx:pt idx="127">0.0040575738638344702</cx:pt>
          <cx:pt idx="128">-0.00283147399189137</cx:pt>
          <cx:pt idx="129">-0.0303026238086972</cx:pt>
          <cx:pt idx="130">-0.036747867893330302</cx:pt>
          <cx:pt idx="131">-0.025800867795363999</cx:pt>
          <cx:pt idx="132">-0.021079298302025699</cx:pt>
          <cx:pt idx="133">-0.020478680357858301</cx:pt>
          <cx:pt idx="134">-0.0151184026850087</cx:pt>
          <cx:pt idx="135">-0.0074336371558568898</cx:pt>
          <cx:pt idx="136">-0.0010901403020940701</cx:pt>
          <cx:pt idx="137">0.0016699188754183099</cx:pt>
          <cx:pt idx="138">0.00050798275133022203</cx:pt>
          <cx:pt idx="139">0.00052575432316086799</cx:pt>
          <cx:pt idx="140">-0.00029952442415082998</cx:pt>
          <cx:pt idx="141">-0.00016677474955190501</cx:pt>
          <cx:pt idx="142">-0.00032091624202693899</cx:pt>
          <cx:pt idx="143">0.0013542996888735899</cx:pt>
          <cx:pt idx="144">0.0050880759014561303</cx:pt>
          <cx:pt idx="145">0.0097274098347035695</cx:pt>
          <cx:pt idx="146">0.024953776758312899</cx:pt>
          <cx:pt idx="147">0.0254417933553918</cx:pt>
          <cx:pt idx="148">-0.0199529240965419</cx:pt>
          <cx:pt idx="149">-0.050671922364097802</cx:pt>
          <cx:pt idx="150">-0.050134919884739802</cx:pt>
          <cx:pt idx="151">0.025541687206879798</cx:pt>
          <cx:pt idx="152">0.031574853660094597</cx:pt>
          <cx:pt idx="153">0.0150015886866556</cx:pt>
          <cx:pt idx="154">0.0141039243375403</cx:pt>
          <cx:pt idx="155">0.038564018765921998</cx:pt>
          <cx:pt idx="156">0.023128373912646299</cx:pt>
          <cx:pt idx="157">-0.0054001977393439799</cx:pt>
          <cx:pt idx="158">-0.024584218276925199</cx:pt>
          <cx:pt idx="159">0.0041863706722776103</cx:pt>
          <cx:pt idx="160">0.00193674595274893</cx:pt>
          <cx:pt idx="161">-0.023732503252407999</cx:pt>
          <cx:pt idx="162">-0.026527597254993301</cx:pt>
          <cx:pt idx="163">-0.017868053264197901</cx:pt>
          <cx:pt idx="164">-0.0046684715821865702</cx:pt>
          <cx:pt idx="165">0.0011717757622504001</cx:pt>
          <cx:pt idx="166">0.0013613290367746401</cx:pt>
          <cx:pt idx="167">0.00074735202634700299</cx:pt>
          <cx:pt idx="168">-0.00053537152538259299</cx:pt>
          <cx:pt idx="169">-0.00026369490769881799</cx:pt>
          <cx:pt idx="170">0.00136914032844524</cx:pt>
          <cx:pt idx="171">0.0019276724109427801</cx:pt>
          <cx:pt idx="172">-0.00330923239638209</cx:pt>
          <cx:pt idx="173">-0.023704673802370301</cx:pt>
          <cx:pt idx="174">-0.00302311092963788</cx:pt>
          <cx:pt idx="175">-0.037186252598619698</cx:pt>
          <cx:pt idx="176">-0.066915010194688596</cx:pt>
          <cx:pt idx="177">-0.046639513494421102</cx:pt>
          <cx:pt idx="178">-0.011237358481136999</cx:pt>
          <cx:pt idx="179">0.038365509257100701</cx:pt>
          <cx:pt idx="180">0.041766411698492698</cx:pt>
          <cx:pt idx="181">0.081937297974818094</cx:pt>
          <cx:pt idx="182">0.12250999076319399</cx:pt>
          <cx:pt idx="183">0.085709468776744596</cx:pt>
          <cx:pt idx="184">0.0211690162027224</cx:pt>
          <cx:pt idx="185">0.0215146573955609</cx:pt>
          <cx:pt idx="186">-0.0025517072977769501</cx:pt>
          <cx:pt idx="187">-0.031631154406870698</cx:pt>
          <cx:pt idx="188">-0.017949453431214402</cx:pt>
          <cx:pt idx="189">-0.038135919849098601</cx:pt>
          <cx:pt idx="190">-0.0500426683675173</cx:pt>
          <cx:pt idx="191">-0.031128883390536901</cx:pt>
          <cx:pt idx="192">0.0031298992530650201</cx:pt>
          <cx:pt idx="193">0.0049980031692262701</cx:pt>
          <cx:pt idx="194">0.00141770848149749</cx:pt>
          <cx:pt idx="195">0.00042821466998744302</cx:pt>
          <cx:pt idx="196">-0.00027231039759957598</cx:pt>
          <cx:pt idx="197">0.000294161635433082</cx:pt>
          <cx:pt idx="198">-0.0030960177982236299</cx:pt>
          <cx:pt idx="199">-0.0010107976003753375</cx:pt>
          <cx:pt idx="200">-0.0023608373009706874</cx:pt>
          <cx:pt idx="201">-0.0082563487471904746</cx:pt>
          <cx:pt idx="202">-0.010454430038878875</cx:pt>
          <cx:pt idx="203">-0.017824455224732524</cx:pt>
          <cx:pt idx="204">-0.0089453251919068503</cx:pt>
          <cx:pt idx="205">-0.0042052811909573497</cx:pt>
          <cx:pt idx="206">0.012433390738827274</cx:pt>
          <cx:pt idx="207">0.020097424130251174</cx:pt>
          <cx:pt idx="208">0.027292734416073251</cx:pt>
          <cx:pt idx="209">0.036504011659066998</cx:pt>
          <cx:pt idx="210">0.029867020816004751</cx:pt>
          <cx:pt idx="211">0.0099161351010425749</cx:pt>
          <cx:pt idx="212">0.0007299629686298325</cx:pt>
          <cx:pt idx="213">-0.0030218511274893501</cx:pt>
          <cx:pt idx="214">-0.0082275378260114242</cx:pt>
          <cx:pt idx="215">-0.01269747560416405</cx:pt>
          <cx:pt idx="216">-0.0063744063295633497</cx:pt>
          <cx:pt idx="217">-0.0108712226356154</cx:pt>
          <cx:pt idx="218">-0.013018640326834049</cx:pt>
          <cx:pt idx="219">-0.0096505331717669507</cx:pt>
          <cx:pt idx="220">0.0016198349130460475</cx:pt>
          <cx:pt idx="221">0.00093923870978067001</cx:pt>
          <cx:pt idx="222">0.00039145997999174252</cx:pt>
          <cx:pt idx="223">0.0001325299870183585</cx:pt>
          <cx:pt idx="224">5.668663049797425e-05</cx:pt>
          <cx:pt idx="225">0.0001112577650834565</cx:pt>
          <cx:pt idx="226">-0.00073278434881846749</cx:pt>
          <cx:pt idx="227">0.00029310254285065749</cx:pt>
          <cx:pt idx="228">0.00074446113743224004</cx:pt>
          <cx:pt idx="229">-0.011376605369138575</cx:pt>
          <cx:pt idx="230">-0.011484504891160575</cx:pt>
          <cx:pt idx="231">-0.014922030974176626</cx:pt>
          <cx:pt idx="232">-0.00065360867616478505</cx:pt>
          <cx:pt idx="233">0.006783755711532025</cx:pt>
          <cx:pt idx="234">0.020522579991563251</cx:pt>
          <cx:pt idx="235">0.014111163597886474</cx:pt>
          <cx:pt idx="236">0.016641598522486426</cx:pt>
          <cx:pt idx="237">0.013602577609131999</cx:pt>
          <cx:pt idx="238">0.0057683459181239998</cx:pt>
          <cx:pt idx="239">0.0010147514922803601</cx:pt>
          <cx:pt idx="240">-0.002539239454761475</cx:pt>
          <cx:pt idx="241">-0.0012337094397385875</cx:pt>
          <cx:pt idx="242">0.0044082462671029754</cx:pt>
          <cx:pt idx="243">-0.0060402250928324498</cx:pt>
          <cx:pt idx="244">-0.019471971390371774</cx:pt>
          <cx:pt idx="245">-0.015863201355780773</cx:pt>
          <cx:pt idx="246">-0.0065410247209589751</cx:pt>
          <cx:pt idx="247">-0.0074721679770729747</cx:pt>
          <cx:pt idx="248">-0.0011232897588549075</cx:pt>
          <cx:pt idx="249">0.00080938996805157498</cx:pt>
          <cx:pt idx="250">0.001309028069831175</cx:pt>
          <cx:pt idx="251">0.00021917842658399601</cx:pt>
          <cx:pt idx="252">-0.00017300431657525525</cx:pt>
          <cx:pt idx="253">0.00016875426250549175</cx:pt>
          <cx:pt idx="254">0.00024465292215633625</cx:pt>
          <cx:pt idx="255">0.0022567499141563424</cx:pt>
          <cx:pt idx="256">0.0032108509569194498</cx:pt>
          <cx:pt idx="257">-0.0071229248565738501</cx:pt>
          <cx:pt idx="258">0.0013872965990249825</cx:pt>
          <cx:pt idx="259">0.0065721554127862996</cx:pt>
          <cx:pt idx="260">0.015912419593217798</cx:pt>
          <cx:pt idx="261">0.023783765529817549</cx:pt>
          <cx:pt idx="262">0.017336043865382823</cx:pt>
          <cx:pt idx="263">0.014143576064728275</cx:pt>
          <cx:pt idx="264">-0.0013997134457654774</cx:pt>
          <cx:pt idx="265">-0.0040947958666814749</cx:pt>
          <cx:pt idx="266">-0.0053902513323012251</cx:pt>
          <cx:pt idx="267">0.0024362569705750998</cx:pt>
          <cx:pt idx="268">0.010576342305182699</cx:pt>
          <cx:pt idx="269">0.0151363373691904</cx:pt>
          <cx:pt idx="270">0.0053486900484710498</cx:pt>
          <cx:pt idx="271">-0.0091604279672428245</cx:pt>
          <cx:pt idx="272">-0.01122380028328865</cx:pt>
          <cx:pt idx="273">-0.016079696245631776</cx:pt>
          <cx:pt idx="274">-0.0032973686805438749</cx:pt>
          <cx:pt idx="275">-0.00093540111480767995</cx:pt>
          <cx:pt idx="276">-0.0014516980993394524</cx:pt>
          <cx:pt idx="277">0.0011644989498215</cx:pt>
          <cx:pt idx="278">-3.0221366303034499e-05</cx:pt>
          <cx:pt idx="279">-0.0011702912076613325</cx:pt>
          <cx:pt idx="280">3.6016397168451748e-05</cx:pt>
          <cx:pt idx="281">0.0002839897121626425</cx:pt>
          <cx:pt idx="282">-0.0002091230309134205</cx:pt>
          <cx:pt idx="283">0.0046567197074632747</cx:pt>
          <cx:pt idx="284">0.00011887039369970374</cx:pt>
          <cx:pt idx="285">-0.00018343316940516976</cx:pt>
          <cx:pt idx="286">0.01063008556883885</cx:pt>
          <cx:pt idx="287">0.0098526802928798757</cx:pt>
          <cx:pt idx="288">0.017467537160303501</cx:pt>
          <cx:pt idx="289">0.0212929653506501</cx:pt>
          <cx:pt idx="290">0.010651674077704674</cx:pt>
          <cx:pt idx="291">0.010081191142906724</cx:pt>
          <cx:pt idx="292">-0.0057082153630074253</cx:pt>
          <cx:pt idx="293">-0.0036327109947940999</cx:pt>
          <cx:pt idx="294">-0.001500553481393015</cx:pt>
          <cx:pt idx="295">-0.0027695739457570499</cx:pt>
          <cx:pt idx="296">0.0097559603593383257</cx:pt>
          <cx:pt idx="297">0.010640349034583651</cx:pt>
          <cx:pt idx="298">0.0070157327436441499</cx:pt>
          <cx:pt idx="299">0.00181361553044916</cx:pt>
          <cx:pt idx="300">0.0138293609094372</cx:pt>
          <cx:pt idx="301">-0.039574083249655903</cx:pt>
          <cx:pt idx="302">0.0060638912200555598</cx:pt>
          <cx:pt idx="303">0.021406057325678501</cx:pt>
          <cx:pt idx="304">-0.0035430567315186201</cx:pt>
          <cx:pt idx="305">0.0055268392218542498</cx:pt>
          <cx:pt idx="306">5.0436867111673299e-06</cx:pt>
          <cx:pt idx="307">2.7148204526767499e-05</cx:pt>
          <cx:pt idx="308">0.000507885205587274</cx:pt>
          <cx:pt idx="309">-0.000119731684676843</cx:pt>
          <cx:pt idx="310">0.00113754053893669</cx:pt>
          <cx:pt idx="311">0.0124977433779568</cx:pt>
          <cx:pt idx="312">0.0096240460953187501</cx:pt>
          <cx:pt idx="313">0.0089406658508249005</cx:pt>
          <cx:pt idx="314">0.038597650843405697</cx:pt>
          <cx:pt idx="315">0.0251091277757392</cx:pt>
          <cx:pt idx="316">0.055207086834191697</cx:pt>
          <cx:pt idx="317">0.035104285613725902</cx:pt>
          <cx:pt idx="318">-0.026519826543544199</cx:pt>
          <cx:pt idx="319">-0.029122208431901601</cx:pt>
          <cx:pt idx="320">-0.0208537158502538</cx:pt>
          <cx:pt idx="321">-0.0026131560047968801</cx:pt>
          <cx:pt idx="322">0.0207929885484824</cx:pt>
          <cx:pt idx="323">0.013783203910038899</cx:pt>
          <cx:pt idx="324">-0.0102383819217494</cx:pt>
          <cx:pt idx="325">-0.0019266029842392701</cx:pt>
          <cx:pt idx="326">0.031246622782323801</cx:pt>
          <cx:pt idx="327">0.053708771723796601</cx:pt>
          <cx:pt idx="328">0.050998099593158</cx:pt>
          <cx:pt idx="329">-0.032608443010731299</cx:pt>
          <cx:pt idx="330">-0.0044972822904741404</cx:pt>
          <cx:pt idx="331">0.0092535493213311698</cx:pt>
          <cx:pt idx="332">0.0073027703769988298</cx:pt>
          <cx:pt idx="333">0.0101176462754415</cx:pt>
          <cx:pt idx="334">0.0032109564390139702</cx:pt>
          <cx:pt idx="335">-0.00035431551052896699</cx:pt>
          <cx:pt idx="336">4.9426033866023298e-05</cx:pt>
          <cx:pt idx="337">0.00072334791359441502</cx:pt>
          <cx:pt idx="338">0.0023442593795796698</cx:pt>
          <cx:pt idx="339">0.0035708191988446801</cx:pt>
          <cx:pt idx="340">0.0012493221685530001</cx:pt>
          <cx:pt idx="341">-0.0072616143612819701</cx:pt>
          <cx:pt idx="342">0.0038593977396178202</cx:pt>
          <cx:pt idx="343">0.025873172483334698</cx:pt>
          <cx:pt idx="344">0.0120782009515865</cx:pt>
          <cx:pt idx="345">-0.031308779280775398</cx:pt>
          <cx:pt idx="346">-0.075885293166587597</cx:pt>
          <cx:pt idx="347">-0.099881624110486802</cx:pt>
          <cx:pt idx="348">-0.097385927148861295</cx:pt>
          <cx:pt idx="349">-0.043354391471610902</cx:pt>
          <cx:pt idx="350">0.0484623762671944</cx:pt>
          <cx:pt idx="351">0.020206478608418201</cx:pt>
          <cx:pt idx="352">-0.0119565461707685</cx:pt>
          <cx:pt idx="353">-0.00231414094800215</cx:pt>
          <cx:pt idx="354">0.0138776508822925</cx:pt>
          <cx:pt idx="355">0.079693651960532796</cx:pt>
          <cx:pt idx="356">0.046511909687057998</cx:pt>
          <cx:pt idx="357">-0.030650998913648999</cx:pt>
          <cx:pt idx="358">-0.029814564428495401</cx:pt>
          <cx:pt idx="359">-0.0161551304216156</cx:pt>
          <cx:pt idx="360">-0.011753224340985</cx:pt>
          <cx:pt idx="361">0.0052652942113257202</cx:pt>
          <cx:pt idx="362">0.0022568378851670198</cx:pt>
          <cx:pt idx="363">-0.000220808591233912</cx:pt>
          <cx:pt idx="364">-0.00041324700291225198</cx:pt>
          <cx:pt idx="365">0.00045618039367697799</cx:pt>
          <cx:pt idx="366">0.0022502049108067399</cx:pt>
          <cx:pt idx="367">-0.0077245433389704398</cx:pt>
          <cx:pt idx="368">-0.034197279400219799</cx:pt>
          <cx:pt idx="369">-0.043327975424397501</cx:pt>
          <cx:pt idx="370">-0.036834128482551597</cx:pt>
          <cx:pt idx="371">0.0079116297279561501</cx:pt>
          <cx:pt idx="372">-0.0133283029092225</cx:pt>
          <cx:pt idx="373">-0.079868087918419303</cx:pt>
          <cx:pt idx="374">-0.119586128300987</cx:pt>
          <cx:pt idx="375">-0.14182039636760599</cx:pt>
          <cx:pt idx="376">-0.11925065354640201</cx:pt>
          <cx:pt idx="377">-0.0106405045827693</cx:pt>
          <cx:pt idx="378">0.0574169544226905</cx:pt>
          <cx:pt idx="379">-0.0038148068919163598</cx:pt>
          <cx:pt idx="380">0.038319086442619298</cx:pt>
          <cx:pt idx="381">0.027541202894142001</cx:pt>
          <cx:pt idx="382">0.022625638914923599</cx:pt>
          <cx:pt idx="383">0.017248315078059601</cx:pt>
          <cx:pt idx="384">0.046711031180634098</cx:pt>
          <cx:pt idx="385">-0.041478713655434103</cx:pt>
          <cx:pt idx="386">-0.066091493533232695</cx:pt>
          <cx:pt idx="387">-0.0535320425330571</cx:pt>
          <cx:pt idx="388">-0.028333239372984199</cx:pt>
          <cx:pt idx="389">-0.0010284962883320499</cx:pt>
          <cx:pt idx="390">0.0014541807547229599</cx:pt>
          <cx:pt idx="391">-7.0767992361975101e-05</cx:pt>
          <cx:pt idx="392">-0.00013759445750127501</cx:pt>
          <cx:pt idx="393">0.0013674639404084601</cx:pt>
          <cx:pt idx="394">0.0019112820572464099</cx:pt>
          <cx:pt idx="395">-0.0079225055136678407</cx:pt>
          <cx:pt idx="396">-0.0423881755891653</cx:pt>
          <cx:pt idx="397">-0.100085766554498</cx:pt>
          <cx:pt idx="398">-0.064008803371984696</cx:pt>
          <cx:pt idx="399">-0.0125872513451716</cx:pt>
          <cx:pt idx="400">-0.032228829558432197</cx:pt>
          <cx:pt idx="401">-0.077131438720230594</cx:pt>
          <cx:pt idx="402">-0.109165433843516</cx:pt>
          <cx:pt idx="403">-0.10912098030369</cx:pt>
          <cx:pt idx="404">-0.050529659035480803</cx:pt>
          <cx:pt idx="405">0.048463883038684499</cx:pt>
          <cx:pt idx="406">-0.000850854939679109</cx:pt>
          <cx:pt idx="407">0.0036775572937262401</cx:pt>
          <cx:pt idx="408">0.039886462865067397</cx:pt>
          <cx:pt idx="409">0.038811159796284002</cx:pt>
          <cx:pt idx="410">-0.0136604471045893</cx:pt>
          <cx:pt idx="411">-0.048628028068988</cx:pt>
          <cx:pt idx="412">-0.0230289516895489</cx:pt>
          <cx:pt idx="413">-0.040106103235163303</cx:pt>
          <cx:pt idx="414">-0.0755746123624495</cx:pt>
          <cx:pt idx="415">-0.063860608713966496</cx:pt>
          <cx:pt idx="416">-0.022486077212910301</cx:pt>
          <cx:pt idx="417">0.0025151722734642</cx:pt>
          <cx:pt idx="418">-0.00060454094202599202</cx:pt>
          <cx:pt idx="419">-0.00067904016558157504</cx:pt>
          <cx:pt idx="420">0.000235809664901601</cx:pt>
          <cx:pt idx="421">0.0013685076807559899</cx:pt>
          <cx:pt idx="422">0.00137623003222047</cx:pt>
          <cx:pt idx="423">-0.013566808505080401</cx:pt>
          <cx:pt idx="424">-0.038505377794469803</cx:pt>
          <cx:pt idx="425">-0.077025864406198102</cx:pt>
          <cx:pt idx="426">-0.042273992167034202</cx:pt>
          <cx:pt idx="427">-0.0068952330622822399</cx:pt>
          <cx:pt idx="428">0.0126654187634182</cx:pt>
          <cx:pt idx="429">-0.019144061247321702</cx:pt>
          <cx:pt idx="430">-0.057492432206136</cx:pt>
          <cx:pt idx="431">-0.062875813982842602</cx:pt>
          <cx:pt idx="432">-0.015455955457337699</cx:pt>
          <cx:pt idx="433">0.037907408613826903</cx:pt>
          <cx:pt idx="434">-0.020256784109000298</cx:pt>
          <cx:pt idx="435">-0.029598871413464699</cx:pt>
          <cx:pt idx="436">-0.0050957572945194898</cx:pt>
          <cx:pt idx="437">0.0023417213628016001</cx:pt>
          <cx:pt idx="438">-0.060211285947182398</cx:pt>
          <cx:pt idx="439">-0.033919993286889799</cx:pt>
          <cx:pt idx="440">-0.0271186223159318</cx:pt>
          <cx:pt idx="441">-0.027549795208439001</cx:pt>
          <cx:pt idx="442">-0.042278854645757903</cx:pt>
          <cx:pt idx="443">-0.051514027371645801</cx:pt>
          <cx:pt idx="444">-0.0129158450981697</cx:pt>
          <cx:pt idx="445">-0.00037342413347191502</cx:pt>
          <cx:pt idx="446">-0.0102602061060786</cx:pt>
          <cx:pt idx="447">-0.00028930337381657002</cx:pt>
          <cx:pt idx="448">5.5728910779141903e-05</cx:pt>
          <cx:pt idx="449">0.00090429254368150401</cx:pt>
          <cx:pt idx="450">0.0038648971380737499</cx:pt>
          <cx:pt idx="451">-0.00182476912619653</cx:pt>
          <cx:pt idx="452">-0.022216213327572201</cx:pt>
          <cx:pt idx="453">-0.0551599291978992</cx:pt>
          <cx:pt idx="454">-0.052531821262807601</cx:pt>
          <cx:pt idx="455">-0.0103922537095289</cx:pt>
          <cx:pt idx="456">0.021890917763249099</cx:pt>
          <cx:pt idx="457">0.0131114934696619</cx:pt>
          <cx:pt idx="458">0.0051992993196705497</cx:pt>
          <cx:pt idx="459">-0.0063136929769238397</cx:pt>
          <cx:pt idx="460">0.029686964842886899</cx:pt>
          <cx:pt idx="461">0.023109624362045</cx:pt>
          <cx:pt idx="462">-0.091875565592607705</cx:pt>
          <cx:pt idx="463">-0.068015262994285702</cx:pt>
          <cx:pt idx="464">-0.061463587219558302</cx:pt>
          <cx:pt idx="465">-0.023634445789252501</cx:pt>
          <cx:pt idx="466">0.013269177369508301</cx:pt>
          <cx:pt idx="467">0.0035618427816174998</cx:pt>
          <cx:pt idx="468">-0.0209524359138578</cx:pt>
          <cx:pt idx="469">-0.0228769374582692</cx:pt>
          <cx:pt idx="470">-0.0122974291003088</cx:pt>
          <cx:pt idx="471">-0.026964741870063501</cx:pt>
          <cx:pt idx="472">-0.019998553899345</cx:pt>
          <cx:pt idx="473">-0.0093588068370102501</cx:pt>
          <cx:pt idx="474">-0.0080413038054492902</cx:pt>
          <cx:pt idx="475">-0.00061865694064463302</cx:pt>
          <cx:pt idx="476">-0.00012983878430951801</cx:pt>
          <cx:pt idx="477">0.00063936297781107699</cx:pt>
          <cx:pt idx="478">0.0043537497394887104</cx:pt>
          <cx:pt idx="479">0.0089953532284796304</cx:pt>
          <cx:pt idx="480">-0.011275447525031901</cx:pt>
          <cx:pt idx="481">-0.031356299105964602</cx:pt>
          <cx:pt idx="482">-0.020745084686946899</cx:pt>
          <cx:pt idx="483">-0.0152863898015541</cx:pt>
          <cx:pt idx="484">0.0307449478530466</cx:pt>
          <cx:pt idx="485">0.0153106495934491</cx:pt>
          <cx:pt idx="486">0.0039765388751321898</cx:pt>
          <cx:pt idx="487">0.0080299983971986004</cx:pt>
          <cx:pt idx="488">0.045464032505141999</cx:pt>
          <cx:pt idx="489">0.042153358169553401</cx:pt>
          <cx:pt idx="490">-0.040715553794888198</cx:pt>
          <cx:pt idx="491">-0.033421674662566701</cx:pt>
          <cx:pt idx="492">-0.0473979156831843</cx:pt>
          <cx:pt idx="493">0.012862600322677799</cx:pt>
          <cx:pt idx="494">0.0053135469816665698</cx:pt>
          <cx:pt idx="495">0.0140538221212765</cx:pt>
          <cx:pt idx="496">-0.0192861077385615</cx:pt>
          <cx:pt idx="497">-0.019813414838430299</cx:pt>
          <cx:pt idx="498">-0.0108501854719652</cx:pt>
          <cx:pt idx="499">-0.0184570541059501</cx:pt>
          <cx:pt idx="500">-0.015765792031041202</cx:pt>
          <cx:pt idx="501">-0.0066689479056596</cx:pt>
          <cx:pt idx="502">-0.0014632369974470899</cx:pt>
          <cx:pt idx="503">0.0015557950348494599</cx:pt>
          <cx:pt idx="504">-0.00051892846605932795</cx:pt>
          <cx:pt idx="505">0.000440117103960652</cx:pt>
          <cx:pt idx="506">0.0037190278767439502</cx:pt>
          <cx:pt idx="507">0.0097832778586804201</cx:pt>
          <cx:pt idx="508">0.00071221361374472004</cx:pt>
          <cx:pt idx="509">-0.013814727855764999</cx:pt>
          <cx:pt idx="510">-0.0142275170095786</cx:pt>
          <cx:pt idx="511">-0.020933842911584601</cx:pt>
          <cx:pt idx="512">-0.00400195494744737</cx:pt>
          <cx:pt idx="513">0.0084803756870112604</cx:pt>
          <cx:pt idx="514">-0.0021763953451124801</cx:pt>
          <cx:pt idx="515">0.0054026718992871599</cx:pt>
          <cx:pt idx="516">-0.00285662651884948</cx:pt>
          <cx:pt idx="517">-0.0103824864669352</cx:pt>
          <cx:pt idx="518">-0.027169727751931501</cx:pt>
          <cx:pt idx="519">-0.0276641034240733</cx:pt>
          <cx:pt idx="520">-0.058710477724646597</cx:pt>
          <cx:pt idx="521">0.0043708756564763999</cx:pt>
          <cx:pt idx="522">0.02744556847867</cx:pt>
          <cx:pt idx="523">0.0431564171856764</cx:pt>
          <cx:pt idx="524">-0.0013487713082395701</cx:pt>
          <cx:pt idx="525">-0.0028841476168173698</cx:pt>
          <cx:pt idx="526">0.0036644029849315098</cx:pt>
          <cx:pt idx="527">-0.0123361762781164</cx:pt>
          <cx:pt idx="528">-0.0068913197237328401</cx:pt>
          <cx:pt idx="529">-0.0063385982092067396</cx:pt>
          <cx:pt idx="530">-0.00027118571562356601</cx:pt>
          <cx:pt idx="531">0.000120477439049733</cx:pt>
          <cx:pt idx="532">0.00042694489971574099</cx:pt>
          <cx:pt idx="533">0.00033712637462814902</cx:pt>
          <cx:pt idx="534">0.00021236663825601601</cx:pt>
          <cx:pt idx="535">0.0070796928324129999</cx:pt>
          <cx:pt idx="536">0.0010070124242916</cx:pt>
          <cx:pt idx="537">-0.00033050244428636799</cx:pt>
          <cx:pt idx="538">-0.0171045127347236</cx:pt>
          <cx:pt idx="539">-0.0166166587932354</cx:pt>
          <cx:pt idx="540">-0.0171505605503319</cx:pt>
          <cx:pt idx="541">-0.040927137723787199</cx:pt>
          <cx:pt idx="542">-0.068076237422095703</cx:pt>
          <cx:pt idx="543">-0.105345997207225</cx:pt>
          <cx:pt idx="544">-0.096883013600360293</cx:pt>
          <cx:pt idx="545">-0.029101175363377901</cx:pt>
          <cx:pt idx="546">-0.0173931540263404</cx:pt>
          <cx:pt idx="547">-0.0386183848589777</cx:pt>
          <cx:pt idx="548">-0.035680802970538598</cx:pt>
          <cx:pt idx="549">0.0038807401268976501</cx:pt>
          <cx:pt idx="550">0.054990130467175602</cx:pt>
          <cx:pt idx="551">0.048718017066623202</cx:pt>
          <cx:pt idx="552">0.0020028310261029801</cx:pt>
          <cx:pt idx="553">0.0078599590950489094</cx:pt>
          <cx:pt idx="554">0.018442230186076599</cx:pt>
          <cx:pt idx="555">0.0083419903035897892</cx:pt>
          <cx:pt idx="556">-0.013783534884427301</cx:pt>
          <cx:pt idx="557">-0.00141795819565723</cx:pt>
          <cx:pt idx="558">-0.00080524775648800498</cx:pt>
          <cx:pt idx="559">-0.000377487673577026</cx:pt>
          <cx:pt idx="560">0.00053219803400756901</cx:pt>
          <cx:pt idx="561">-3.6599383355441798e-05</cx:pt>
          <cx:pt idx="562">2.5118462324475001e-05</cx:pt>
          <cx:pt idx="563">0.0123070078300225</cx:pt>
          <cx:pt idx="564">0.0173954871657232</cx:pt>
          <cx:pt idx="565">0.0047985496845138796</cx:pt>
          <cx:pt idx="566">-0.0059382294003291498</cx:pt>
          <cx:pt idx="567">-0.0109836533418637</cx:pt>
          <cx:pt idx="568">-0.028295753999000299</cx:pt>
          <cx:pt idx="569">-0.061435110581098802</cx:pt>
          <cx:pt idx="570">-0.089713686481195404</cx:pt>
          <cx:pt idx="571">-0.155973356441481</cx:pt>
          <cx:pt idx="572">-0.184003781713558</cx:pt>
          <cx:pt idx="573">-0.073829255462294005</cx:pt>
          <cx:pt idx="574">-0.030399669215087698</cx:pt>
          <cx:pt idx="575">-0.061331546401674597</cx:pt>
          <cx:pt idx="576">-0.032514392163625602</cx:pt>
          <cx:pt idx="577">-0.0015577154546666701</cx:pt>
          <cx:pt idx="578">0.047074191884117801</cx:pt>
          <cx:pt idx="579">0.033876420675606797</cx:pt>
          <cx:pt idx="580">0.0127891563064195</cx:pt>
          <cx:pt idx="581">0.0078320362519193904</cx:pt>
          <cx:pt idx="582">0.028403299448455498</cx:pt>
          <cx:pt idx="583">0.0179885712548318</cx:pt>
          <cx:pt idx="584">-0.0069402357019271903</cx:pt>
          <cx:pt idx="585">0.00059515949350091098</cx:pt>
          <cx:pt idx="586">-0.0020552152592209902</cx:pt>
          <cx:pt idx="587">-0.00020553682530935301</cx:pt>
          <cx:pt idx="588">0.000340502723233017</cx:pt>
          <cx:pt idx="589">-8.5106865761384805e-05</cx:pt>
          <cx:pt idx="590">0.00265776854042959</cx:pt>
          <cx:pt idx="591">0.0128093022494824</cx:pt>
          <cx:pt idx="592">0.022038543164941499</cx:pt>
          <cx:pt idx="593">0.0183541969898568</cx:pt>
          <cx:pt idx="594">0.00093790556531765797</cx:pt>
          <cx:pt idx="595">-0.00094310501891949701</cx:pt>
          <cx:pt idx="596">-0.034630630528854699</cx:pt>
          <cx:pt idx="597">-0.070071698949637995</cx:pt>
          <cx:pt idx="598">-0.087246579234172894</cx:pt>
          <cx:pt idx="599">-0.12591051289177599</cx:pt>
          <cx:pt idx="600">-0.129081462571874</cx:pt>
          <cx:pt idx="601">-0.080240818643971604</cx:pt>
          <cx:pt idx="602">-0.026623782343227501</cx:pt>
          <cx:pt idx="603">-0.023164843394420102</cx:pt>
          <cx:pt idx="604">-0.022774359564704999</cx:pt>
          <cx:pt idx="605">-0.0166995333710699</cx:pt>
          <cx:pt idx="606">0.033628612761730001</cx:pt>
          <cx:pt idx="607">0.0078098150776422098</cx:pt>
          <cx:pt idx="608">0.0124189218276904</cx:pt>
          <cx:pt idx="609">0.0057556518031501502</cx:pt>
          <cx:pt idx="610">0.012147328039653</cx:pt>
          <cx:pt idx="611">0.0050982210398466598</cx:pt>
          <cx:pt idx="612">-0.0031604667508738299</cx:pt>
          <cx:pt idx="613">0.00013120723640120099</cx:pt>
          <cx:pt idx="614">-0.00135672323412687</cx:pt>
          <cx:pt idx="615">0.00057401574358607096</cx:pt>
          <cx:pt idx="616">-0.00034789271070386998</cx:pt>
          <cx:pt idx="617">-7.9588068616800295e-05</cx:pt>
          <cx:pt idx="618">0.00071610053450693503</cx:pt>
          <cx:pt idx="619">0.0072476185032026002</cx:pt>
          <cx:pt idx="620">0.016259630843823699</cx:pt>
          <cx:pt idx="621">0.016132497318357902</cx:pt>
          <cx:pt idx="622">0.0038951450598889402</cx:pt>
          <cx:pt idx="623">0.00047400078399176103</cx:pt>
          <cx:pt idx="624">-0.034739226621879601</cx:pt>
          <cx:pt idx="625">-0.065704921490394197</cx:pt>
          <cx:pt idx="626">-0.050831999672095202</cx:pt>
          <cx:pt idx="627">-0.042278559050809003</cx:pt>
          <cx:pt idx="628">-0.039376953008369499</cx:pt>
          <cx:pt idx="629">-0.017248380511902001</cx:pt>
          <cx:pt idx="630">-0.0257337284496067</cx:pt>
          <cx:pt idx="631">-0.024883043121733599</cx:pt>
          <cx:pt idx="632">-0.0394504268831481</cx:pt>
          <cx:pt idx="633">-0.014764197288874801</cx:pt>
          <cx:pt idx="634">0.022955616768101102</cx:pt>
          <cx:pt idx="635">-0.0269957479305361</cx:pt>
          <cx:pt idx="636">-0.0116747772042783</cx:pt>
          <cx:pt idx="637">-0.026506995245471201</cx:pt>
          <cx:pt idx="638">0.00406765536145002</cx:pt>
          <cx:pt idx="639">0.019535600260058399</cx:pt>
          <cx:pt idx="640">0.0057929729978405502</cx:pt>
          <cx:pt idx="641">0.0036557842480225899</cx:pt>
          <cx:pt idx="642">0.00052772642184733501</cx:pt>
          <cx:pt idx="643">-6.1868347674374301e-05</cx:pt>
          <cx:pt idx="644">-0.000156524996043616</cx:pt>
          <cx:pt idx="645">0.00029590374158991001</cx:pt>
          <cx:pt idx="646">0.00137066803641559</cx:pt>
          <cx:pt idx="647">0.0034602432999718299</cx:pt>
          <cx:pt idx="648">0.0067515230386543702</cx:pt>
          <cx:pt idx="649">0.0054703916763117</cx:pt>
          <cx:pt idx="650">0.0029668640748725002</cx:pt>
          <cx:pt idx="651">-0.00364585342659409</cx:pt>
          <cx:pt idx="652">-0.0105401096931458</cx:pt>
          <cx:pt idx="653">-0.0310209469333113</cx:pt>
          <cx:pt idx="654">-0.0042703321685415496</cx:pt>
          <cx:pt idx="655">0.0090240682912696192</cx:pt>
          <cx:pt idx="656">-0.022500451337154299</cx:pt>
          <cx:pt idx="657">0.0198538710844537</cx:pt>
          <cx:pt idx="658">2.2589431560031201e-05</cx:pt>
          <cx:pt idx="659">0.019735279834056201</cx:pt>
          <cx:pt idx="660">0.0192912644548686</cx:pt>
          <cx:pt idx="661">0.041031163861149099</cx:pt>
          <cx:pt idx="662">0.0376735463472136</cx:pt>
          <cx:pt idx="663">-0.016818371330428902</cx:pt>
          <cx:pt idx="664">-0.025054978878609201</cx:pt>
          <cx:pt idx="665">-0.032829084640873203</cx:pt>
          <cx:pt idx="666">0.00048136021951160498</cx:pt>
          <cx:pt idx="667">0.031051721731902401</cx:pt>
          <cx:pt idx="668">0.016508010536653701</cx:pt>
          <cx:pt idx="669">0.0014598457143275699</cx:pt>
          <cx:pt idx="670">0.00016852307179990501</cx:pt>
          <cx:pt idx="671">-3.7863806839858603e-05</cx:pt>
          <cx:pt idx="672">-0.00056125195044238704</cx:pt>
          <cx:pt idx="673">-2.0736920946444101e-05</cx:pt>
          <cx:pt idx="674">0.00078798171658675596</cx:pt>
          <cx:pt idx="675">0.0024653809333662702</cx:pt>
          <cx:pt idx="676">0.0030136338150620399</cx:pt>
          <cx:pt idx="677">0.00085359782756753999</cx:pt>
          <cx:pt idx="678">0.0104598010249107</cx:pt>
          <cx:pt idx="679">0.00812847387981676</cx:pt>
          <cx:pt idx="680">0.020182327229311198</cx:pt>
          <cx:pt idx="681">0.031141571809318098</cx:pt>
          <cx:pt idx="682">0.030154748658878499</cx:pt>
          <cx:pt idx="683">0.0259082406384364</cx:pt>
          <cx:pt idx="684">0.021985700097315101</cx:pt>
          <cx:pt idx="685">0.050998403943057699</cx:pt>
          <cx:pt idx="686">0.052628157756254498</cx:pt>
          <cx:pt idx="687">0.030972371906637399</cx:pt>
          <cx:pt idx="688">0.042336203474641697</cx:pt>
          <cx:pt idx="689">0.027625587306216899</cx:pt>
          <cx:pt idx="690">-0.0052833391294250997</cx:pt>
          <cx:pt idx="691">-0.020074607854141099</cx:pt>
          <cx:pt idx="692">-0.013189994813181</cx:pt>
          <cx:pt idx="693">-0.018079157780694199</cx:pt>
          <cx:pt idx="694">-0.0051722785787865497</cx:pt>
          <cx:pt idx="695">0.017106501355772099</cx:pt>
          <cx:pt idx="696">0.0027030303691686001</cx:pt>
          <cx:pt idx="697">-0.00083822016720069305</cx:pt>
          <cx:pt idx="698">-0.00092972204708260595</cx:pt>
          <cx:pt idx="699">4.0523353267492101e-05</cx:pt>
          <cx:pt idx="700">0.00060116760962344699</cx:pt>
          <cx:pt idx="701">-0.00043796535425394802</cx:pt>
          <cx:pt idx="702">0.00082250689347952396</cx:pt>
          <cx:pt idx="703">-0.0012162152811030101</cx:pt>
          <cx:pt idx="704">-0.0021717763297433401</cx:pt>
          <cx:pt idx="705">0.0050648638008621797</cx:pt>
          <cx:pt idx="706">0.015842525729585302</cx:pt>
          <cx:pt idx="707">0.022748706511080401</cx:pt>
          <cx:pt idx="708">0.041982683539385002</cx:pt>
          <cx:pt idx="709">0.058823660947522102</cx:pt>
          <cx:pt idx="710">0.082417398514066403</cx:pt>
          <cx:pt idx="711">0.074642687324804696</cx:pt>
          <cx:pt idx="712">0.093212045309233105</cx:pt>
          <cx:pt idx="713">0.082245433392287695</cx:pt>
          <cx:pt idx="714">0.034781356910734099</cx:pt>
          <cx:pt idx="715">0.0107208256205878</cx:pt>
          <cx:pt idx="716">0.046972634269308602</cx:pt>
          <cx:pt idx="717">0.025370642618395299</cx:pt>
          <cx:pt idx="718">0.027120485484086701</cx:pt>
          <cx:pt idx="719">0.079117985640061894</cx:pt>
          <cx:pt idx="720">0.033442237019481902</cx:pt>
          <cx:pt idx="721">0.0027747620555752602</cx:pt>
          <cx:pt idx="722">-0.015455954907801901</cx:pt>
          <cx:pt idx="723">-0.0012673804669116699</cx:pt>
          <cx:pt idx="724">0.0033369739602601401</cx:pt>
          <cx:pt idx="725">6.8843585414794906e-05</cx:pt>
          <cx:pt idx="726">-0.00051205247757514299</cx:pt>
          <cx:pt idx="727">0.00083627050726808199</cx:pt>
          <cx:pt idx="728">5.4234177809664402e-05</cx:pt>
          <cx:pt idx="729">-0.00037188381868134498</cx:pt>
          <cx:pt idx="730">-8.5939381833229306e-05</cx:pt>
          <cx:pt idx="731">-0.00033642847867316903</cx:pt>
          <cx:pt idx="732">-0.00162795900630735</cx:pt>
          <cx:pt idx="733">0.00019061914816705301</cx:pt>
          <cx:pt idx="734">0.0043200068608315696</cx:pt>
          <cx:pt idx="735">0.0082983408987387392</cx:pt>
          <cx:pt idx="736">0.016062841684909498</cx:pt>
          <cx:pt idx="737">0.024196713856810999</cx:pt>
          <cx:pt idx="738">0.042022801714288197</cx:pt>
          <cx:pt idx="739">0.050853284645924798</cx:pt>
          <cx:pt idx="740">0.050033655943556202</cx:pt>
          <cx:pt idx="741">0.049047821275077598</cx:pt>
          <cx:pt idx="742">0.045813362236592797</cx:pt>
          <cx:pt idx="743">0.044338309761433499</cx:pt>
          <cx:pt idx="744">0.068722540185245498</cx:pt>
          <cx:pt idx="745">0.075530756404550106</cx:pt>
          <cx:pt idx="746">0.034865007839961097</cx:pt>
          <cx:pt idx="747">0.027002040128115499</cx:pt>
          <cx:pt idx="748">0.014061217562527401</cx:pt>
          <cx:pt idx="749">0.0086719963604630201</cx:pt>
          <cx:pt idx="750">0.0039959659826064404</cx:pt>
          <cx:pt idx="751">0.00095857468631916102</cx:pt>
          <cx:pt idx="752">0.00069974165912952801</cx:pt>
          <cx:pt idx="753">-0.00075142535526656</cx:pt>
          <cx:pt idx="754">-0.00015077123960594699</cx:pt>
          <cx:pt idx="755">9.1322282402519803e-05</cx:pt>
          <cx:pt idx="756">-8.8088297224963406e-05</cx:pt>
          <cx:pt idx="757">0.00049935719604433698</cx:pt>
          <cx:pt idx="758">0.00034420639263689902</cx:pt>
          <cx:pt idx="759">-0.00017562100317918201</cx:pt>
          <cx:pt idx="760">0.00027563715859443198</cx:pt>
          <cx:pt idx="761">0.00038879488662188201</cx:pt>
          <cx:pt idx="762">7.2392486840083296e-05</cx:pt>
          <cx:pt idx="763">0.00084486656661473701</cx:pt>
          <cx:pt idx="764">0.00042379237911373702</cx:pt>
          <cx:pt idx="765">0.00122321429574572</cx:pt>
          <cx:pt idx="766">0.00046132695405370103</cx:pt>
          <cx:pt idx="767">0.0016118586374983101</cx:pt>
          <cx:pt idx="768">0.0041526102747204002</cx:pt>
          <cx:pt idx="769">0.0013809569402712799</cx:pt>
          <cx:pt idx="770">0.0083368054062102504</cx:pt>
          <cx:pt idx="771">0.0075694682799283099</cx:pt>
          <cx:pt idx="772">0.0049685000576708696</cx:pt>
          <cx:pt idx="773">0.0024573871450153202</cx:pt>
          <cx:pt idx="774">0.0032102048325658699</cx:pt>
          <cx:pt idx="775">7.4827760666200404e-05</cx:pt>
          <cx:pt idx="776">-0.0014439565382921499</cx:pt>
          <cx:pt idx="777">0.00040210841948429201</cx:pt>
          <cx:pt idx="778">-0.00041109975749583499</cx:pt>
          <cx:pt idx="779">-0.00013920795040615099</cx:pt>
          <cx:pt idx="780">-0.00070562918736899504</cx:pt>
          <cx:pt idx="781">0.000498866678361184</cx:pt>
          <cx:pt idx="782">-0.00107319333857626</cx:pt>
          <cx:pt idx="783">-0.0010784391053899199</cx:pt>
          <cx:pt idx="784">-0.0010107976003753375</cx:pt>
          <cx:pt idx="785">-0.0023608373009706874</cx:pt>
          <cx:pt idx="786">-0.0082563487471904746</cx:pt>
          <cx:pt idx="787">-0.010454430038878875</cx:pt>
          <cx:pt idx="788">-0.017824455224732524</cx:pt>
          <cx:pt idx="789">-0.0089453251919068503</cx:pt>
          <cx:pt idx="790">-0.0042052811909573497</cx:pt>
          <cx:pt idx="791">0.012433390738827274</cx:pt>
          <cx:pt idx="792">0.020097424130251174</cx:pt>
          <cx:pt idx="793">0.027292734416073251</cx:pt>
          <cx:pt idx="794">0.036504011659066998</cx:pt>
          <cx:pt idx="795">0.029867020816004751</cx:pt>
          <cx:pt idx="796">0.0099161351010425749</cx:pt>
          <cx:pt idx="797">0.0007299629686298325</cx:pt>
          <cx:pt idx="798">-0.0030218511274893501</cx:pt>
          <cx:pt idx="799">-0.0082275378260114242</cx:pt>
          <cx:pt idx="800">-0.01269747560416405</cx:pt>
          <cx:pt idx="801">-0.0063744063295633497</cx:pt>
          <cx:pt idx="802">-0.0108712226356154</cx:pt>
          <cx:pt idx="803">-0.013018640326834049</cx:pt>
          <cx:pt idx="804">-0.0096505331717669507</cx:pt>
          <cx:pt idx="805">0.0016198349130460475</cx:pt>
          <cx:pt idx="806">0.00093923870978067001</cx:pt>
          <cx:pt idx="807">0.00039145997999174252</cx:pt>
          <cx:pt idx="808">0.0001325299870183585</cx:pt>
          <cx:pt idx="809">5.668663049797425e-05</cx:pt>
          <cx:pt idx="810">0.0001112577650834565</cx:pt>
          <cx:pt idx="811">-0.00073278434881846749</cx:pt>
          <cx:pt idx="812">0.00029310254285065749</cx:pt>
          <cx:pt idx="813">0.00074446113743224004</cx:pt>
          <cx:pt idx="814">-0.011376605369138575</cx:pt>
          <cx:pt idx="815">-0.011484504891160575</cx:pt>
          <cx:pt idx="816">-0.014922030974176626</cx:pt>
          <cx:pt idx="817">-0.00065360867616478505</cx:pt>
          <cx:pt idx="818">0.006783755711532025</cx:pt>
          <cx:pt idx="819">0.020522579991563251</cx:pt>
          <cx:pt idx="820">0.014111163597886474</cx:pt>
          <cx:pt idx="821">0.016641598522486426</cx:pt>
          <cx:pt idx="822">0.013602577609131999</cx:pt>
          <cx:pt idx="823">0.0057683459181239998</cx:pt>
          <cx:pt idx="824">0.0010147514922803601</cx:pt>
          <cx:pt idx="825">-0.002539239454761475</cx:pt>
          <cx:pt idx="826">-0.0012337094397385875</cx:pt>
          <cx:pt idx="827">0.0044082462671029754</cx:pt>
          <cx:pt idx="828">-0.0060402250928324498</cx:pt>
          <cx:pt idx="829">-0.019471971390371774</cx:pt>
          <cx:pt idx="830">-0.015863201355780773</cx:pt>
          <cx:pt idx="831">-0.0065410247209589751</cx:pt>
          <cx:pt idx="832">-0.0074721679770729747</cx:pt>
          <cx:pt idx="833">-0.0011232897588549075</cx:pt>
          <cx:pt idx="834">0.00080938996805157498</cx:pt>
          <cx:pt idx="835">0.001309028069831175</cx:pt>
          <cx:pt idx="836">0.00021917842658399601</cx:pt>
          <cx:pt idx="837">-0.00017300431657525525</cx:pt>
          <cx:pt idx="838">0.00016875426250549175</cx:pt>
          <cx:pt idx="839">0.00024465292215633625</cx:pt>
          <cx:pt idx="840">0.0022567499141563424</cx:pt>
          <cx:pt idx="841">0.0032108509569194498</cx:pt>
          <cx:pt idx="842">-0.0071229248565738501</cx:pt>
          <cx:pt idx="843">0.0013872965990249825</cx:pt>
          <cx:pt idx="844">0.0065721554127862996</cx:pt>
          <cx:pt idx="845">0.015912419593217798</cx:pt>
          <cx:pt idx="846">0.023783765529817549</cx:pt>
          <cx:pt idx="847">0.017336043865382823</cx:pt>
          <cx:pt idx="848">0.014143576064728275</cx:pt>
          <cx:pt idx="849">-0.0013997134457654774</cx:pt>
          <cx:pt idx="850">-0.0040947958666814749</cx:pt>
          <cx:pt idx="851">-0.0053902513323012251</cx:pt>
          <cx:pt idx="852">0.0024362569705750998</cx:pt>
          <cx:pt idx="853">0.010576342305182699</cx:pt>
          <cx:pt idx="854">0.0151363373691904</cx:pt>
          <cx:pt idx="855">0.0053486900484710498</cx:pt>
          <cx:pt idx="856">-0.0091604279672428245</cx:pt>
          <cx:pt idx="857">-0.01122380028328865</cx:pt>
          <cx:pt idx="858">-0.016079696245631776</cx:pt>
          <cx:pt idx="859">-0.0032973686805438749</cx:pt>
          <cx:pt idx="860">-0.00093540111480767995</cx:pt>
          <cx:pt idx="861">-0.0014516980993394524</cx:pt>
          <cx:pt idx="862">0.0011644989498215</cx:pt>
          <cx:pt idx="863">-3.0221366303034499e-05</cx:pt>
          <cx:pt idx="864">-0.0011702912076613325</cx:pt>
          <cx:pt idx="865">3.6016397168451748e-05</cx:pt>
          <cx:pt idx="866">0.0002839897121626425</cx:pt>
          <cx:pt idx="867">-0.0002091230309134205</cx:pt>
          <cx:pt idx="868">0.0046567197074632747</cx:pt>
          <cx:pt idx="869">0.00011887039369970374</cx:pt>
          <cx:pt idx="870">-0.00018343316940516976</cx:pt>
          <cx:pt idx="871">0.01063008556883885</cx:pt>
          <cx:pt idx="872">0.0098526802928798757</cx:pt>
          <cx:pt idx="873">0.017467537160303501</cx:pt>
          <cx:pt idx="874">0.0212929653506501</cx:pt>
          <cx:pt idx="875">0.010651674077704674</cx:pt>
          <cx:pt idx="876">0.010081191142906724</cx:pt>
          <cx:pt idx="877">-0.0057082153630074253</cx:pt>
          <cx:pt idx="878">-0.0036327109947940999</cx:pt>
          <cx:pt idx="879">-0.001500553481393015</cx:pt>
          <cx:pt idx="880">-0.0027695739457570499</cx:pt>
          <cx:pt idx="881">0.0097559603593383257</cx:pt>
          <cx:pt idx="882">0.010640349034583651</cx:pt>
          <cx:pt idx="883">0.0070157327436441499</cx:pt>
          <cx:pt idx="884">-0.0010107976003753375</cx:pt>
          <cx:pt idx="885">-0.0023608373009706874</cx:pt>
          <cx:pt idx="886">-0.0082563487471904746</cx:pt>
          <cx:pt idx="887">-0.010454430038878875</cx:pt>
          <cx:pt idx="888">-0.017824455224732524</cx:pt>
          <cx:pt idx="889">-0.0089453251919068503</cx:pt>
          <cx:pt idx="890">-0.0042052811909573497</cx:pt>
          <cx:pt idx="891">0.012433390738827274</cx:pt>
          <cx:pt idx="892">0.020097424130251174</cx:pt>
          <cx:pt idx="893">0.027292734416073251</cx:pt>
          <cx:pt idx="894">0.036504011659066998</cx:pt>
          <cx:pt idx="895">0.029867020816004751</cx:pt>
          <cx:pt idx="896">0.0099161351010425749</cx:pt>
          <cx:pt idx="897">0.0007299629686298325</cx:pt>
          <cx:pt idx="898">-0.0030218511274893501</cx:pt>
          <cx:pt idx="899">-0.0082275378260114242</cx:pt>
          <cx:pt idx="900">-0.01269747560416405</cx:pt>
          <cx:pt idx="901">-0.0063744063295633497</cx:pt>
          <cx:pt idx="902">-0.0108712226356154</cx:pt>
          <cx:pt idx="903">-0.013018640326834049</cx:pt>
          <cx:pt idx="904">-0.0096505331717669507</cx:pt>
          <cx:pt idx="905">0.0016198349130460475</cx:pt>
          <cx:pt idx="906">0.00093923870978067001</cx:pt>
          <cx:pt idx="907">0.00039145997999174252</cx:pt>
          <cx:pt idx="908">0.0001325299870183585</cx:pt>
          <cx:pt idx="909">5.668663049797425e-05</cx:pt>
          <cx:pt idx="910">0.0001112577650834565</cx:pt>
          <cx:pt idx="911">-0.00073278434881846749</cx:pt>
          <cx:pt idx="912">0.00029310254285065749</cx:pt>
          <cx:pt idx="913">0.00074446113743224004</cx:pt>
          <cx:pt idx="914">-0.011376605369138575</cx:pt>
          <cx:pt idx="915">-0.011484504891160575</cx:pt>
          <cx:pt idx="916">-0.014922030974176626</cx:pt>
          <cx:pt idx="917">-0.00065360867616478505</cx:pt>
          <cx:pt idx="918">0.006783755711532025</cx:pt>
          <cx:pt idx="919">0.020522579991563251</cx:pt>
          <cx:pt idx="920">0.014111163597886474</cx:pt>
          <cx:pt idx="921">0.016641598522486426</cx:pt>
          <cx:pt idx="922">0.013602577609131999</cx:pt>
          <cx:pt idx="923">0.0057683459181239998</cx:pt>
          <cx:pt idx="924">0.0010147514922803601</cx:pt>
          <cx:pt idx="925">-0.002539239454761475</cx:pt>
          <cx:pt idx="926">-0.0012337094397385875</cx:pt>
          <cx:pt idx="927">0.0044082462671029754</cx:pt>
          <cx:pt idx="928">-0.0060402250928324498</cx:pt>
          <cx:pt idx="929">-0.019471971390371774</cx:pt>
          <cx:pt idx="930">-0.015863201355780773</cx:pt>
          <cx:pt idx="931">-0.0065410247209589751</cx:pt>
          <cx:pt idx="932">-0.0074721679770729747</cx:pt>
          <cx:pt idx="933">-0.0011232897588549075</cx:pt>
          <cx:pt idx="934">0.00080938996805157498</cx:pt>
          <cx:pt idx="935">0.001309028069831175</cx:pt>
          <cx:pt idx="936">0.00021917842658399601</cx:pt>
          <cx:pt idx="937">-0.00017300431657525525</cx:pt>
          <cx:pt idx="938">0.00016875426250549175</cx:pt>
          <cx:pt idx="939">0.00024465292215633625</cx:pt>
          <cx:pt idx="940">0.0022567499141563424</cx:pt>
          <cx:pt idx="941">0.0032108509569194498</cx:pt>
          <cx:pt idx="942">-0.0071229248565738501</cx:pt>
          <cx:pt idx="943">0.0013872965990249825</cx:pt>
          <cx:pt idx="944">0.0065721554127862996</cx:pt>
          <cx:pt idx="945">0.015912419593217798</cx:pt>
          <cx:pt idx="946">0.023783765529817549</cx:pt>
          <cx:pt idx="947">0.017336043865382823</cx:pt>
          <cx:pt idx="948">0.014143576064728275</cx:pt>
          <cx:pt idx="949">-0.0013997134457654774</cx:pt>
          <cx:pt idx="950">-0.0040947958666814749</cx:pt>
          <cx:pt idx="951">-0.0053902513323012251</cx:pt>
          <cx:pt idx="952">0.0024362569705750998</cx:pt>
          <cx:pt idx="953">0.010576342305182699</cx:pt>
          <cx:pt idx="954">0.0151363373691904</cx:pt>
          <cx:pt idx="955">0.0053486900484710498</cx:pt>
          <cx:pt idx="956">-0.0091604279672428245</cx:pt>
          <cx:pt idx="957">-0.01122380028328865</cx:pt>
          <cx:pt idx="958">-0.016079696245631776</cx:pt>
          <cx:pt idx="959">-0.0032973686805438749</cx:pt>
          <cx:pt idx="960">-0.00093540111480767995</cx:pt>
          <cx:pt idx="961">-0.0014516980993394524</cx:pt>
          <cx:pt idx="962">0.0011644989498215</cx:pt>
          <cx:pt idx="963">-3.0221366303034499e-05</cx:pt>
          <cx:pt idx="964">-0.0011702912076613325</cx:pt>
          <cx:pt idx="965">3.6016397168451748e-05</cx:pt>
          <cx:pt idx="966">0.0002839897121626425</cx:pt>
          <cx:pt idx="967">-0.0002091230309134205</cx:pt>
          <cx:pt idx="968">0.0046567197074632747</cx:pt>
          <cx:pt idx="969">0.00011887039369970374</cx:pt>
          <cx:pt idx="970">-0.00018343316940516976</cx:pt>
          <cx:pt idx="971">0.01063008556883885</cx:pt>
          <cx:pt idx="972">0.0098526802928798757</cx:pt>
          <cx:pt idx="973">0.017467537160303501</cx:pt>
          <cx:pt idx="974">0.0212929653506501</cx:pt>
          <cx:pt idx="975">0.010651674077704674</cx:pt>
          <cx:pt idx="976">0.010081191142906724</cx:pt>
          <cx:pt idx="977">-0.0057082153630074253</cx:pt>
          <cx:pt idx="978">-0.0036327109947940999</cx:pt>
          <cx:pt idx="979">-0.001500553481393015</cx:pt>
          <cx:pt idx="980">-0.0027695739457570499</cx:pt>
          <cx:pt idx="981">0.0097559603593383257</cx:pt>
          <cx:pt idx="982">0.010640349034583651</cx:pt>
          <cx:pt idx="983">0.0070157327436441499</cx:pt>
          <cx:pt idx="984">-0.0010107976003753375</cx:pt>
          <cx:pt idx="985">-0.0023608373009706874</cx:pt>
          <cx:pt idx="986">-0.0082563487471904746</cx:pt>
          <cx:pt idx="987">-0.010454430038878875</cx:pt>
          <cx:pt idx="988">-0.017824455224732524</cx:pt>
          <cx:pt idx="989">-0.0089453251919068503</cx:pt>
          <cx:pt idx="990">-0.0042052811909573497</cx:pt>
          <cx:pt idx="991">0.012433390738827274</cx:pt>
          <cx:pt idx="992">0.020097424130251174</cx:pt>
          <cx:pt idx="993">0.027292734416073251</cx:pt>
          <cx:pt idx="994">0.036504011659066998</cx:pt>
          <cx:pt idx="995">0.029867020816004751</cx:pt>
          <cx:pt idx="996">0.0099161351010425749</cx:pt>
          <cx:pt idx="997">0.0007299629686298325</cx:pt>
          <cx:pt idx="998">-0.0030218511274893501</cx:pt>
          <cx:pt idx="999">-0.0082275378260114242</cx:pt>
          <cx:pt idx="1000">-0.01269747560416405</cx:pt>
          <cx:pt idx="1001">-0.0063744063295633497</cx:pt>
          <cx:pt idx="1002">-0.0108712226356154</cx:pt>
          <cx:pt idx="1003">-0.013018640326834049</cx:pt>
          <cx:pt idx="1004">-0.0096505331717669507</cx:pt>
          <cx:pt idx="1005">0.0016198349130460475</cx:pt>
          <cx:pt idx="1006">0.00093923870978067001</cx:pt>
          <cx:pt idx="1007">0.00039145997999174252</cx:pt>
          <cx:pt idx="1008">0.0001325299870183585</cx:pt>
          <cx:pt idx="1009">5.668663049797425e-05</cx:pt>
          <cx:pt idx="1010">0.0001112577650834565</cx:pt>
          <cx:pt idx="1011">-0.00073278434881846749</cx:pt>
          <cx:pt idx="1012">0.00029310254285065749</cx:pt>
          <cx:pt idx="1013">0.00074446113743224004</cx:pt>
          <cx:pt idx="1014">-0.011376605369138575</cx:pt>
          <cx:pt idx="1015">-0.011484504891160575</cx:pt>
          <cx:pt idx="1016">-0.014922030974176626</cx:pt>
          <cx:pt idx="1017">-0.00065360867616478505</cx:pt>
          <cx:pt idx="1018">0.006783755711532025</cx:pt>
          <cx:pt idx="1019">0.020522579991563251</cx:pt>
          <cx:pt idx="1020">0.014111163597886474</cx:pt>
          <cx:pt idx="1021">0.016641598522486426</cx:pt>
          <cx:pt idx="1022">0.013602577609131999</cx:pt>
          <cx:pt idx="1023">0.0057683459181239998</cx:pt>
          <cx:pt idx="1024">0.0010147514922803601</cx:pt>
          <cx:pt idx="1025">-0.002539239454761475</cx:pt>
          <cx:pt idx="1026">-0.0012337094397385875</cx:pt>
          <cx:pt idx="1027">0.0044082462671029754</cx:pt>
          <cx:pt idx="1028">-0.0060402250928324498</cx:pt>
          <cx:pt idx="1029">-0.019471971390371774</cx:pt>
          <cx:pt idx="1030">-0.015863201355780773</cx:pt>
          <cx:pt idx="1031">-0.0065410247209589751</cx:pt>
          <cx:pt idx="1032">-0.0074721679770729747</cx:pt>
          <cx:pt idx="1033">-0.0011232897588549075</cx:pt>
          <cx:pt idx="1034">0.00080938996805157498</cx:pt>
          <cx:pt idx="1035">0.001309028069831175</cx:pt>
          <cx:pt idx="1036">0.00021917842658399601</cx:pt>
          <cx:pt idx="1037">-0.00017300431657525525</cx:pt>
          <cx:pt idx="1038">0.00016875426250549175</cx:pt>
          <cx:pt idx="1039">0.00024465292215633625</cx:pt>
          <cx:pt idx="1040">0.0022567499141563424</cx:pt>
          <cx:pt idx="1041">0.0032108509569194498</cx:pt>
          <cx:pt idx="1042">-0.0071229248565738501</cx:pt>
          <cx:pt idx="1043">0.0013872965990249825</cx:pt>
          <cx:pt idx="1044">0.0065721554127862996</cx:pt>
          <cx:pt idx="1045">0.015912419593217798</cx:pt>
          <cx:pt idx="1046">0.023783765529817549</cx:pt>
          <cx:pt idx="1047">0.017336043865382823</cx:pt>
          <cx:pt idx="1048">0.014143576064728275</cx:pt>
          <cx:pt idx="1049">-0.0013997134457654774</cx:pt>
          <cx:pt idx="1050">-0.0040947958666814749</cx:pt>
          <cx:pt idx="1051">-0.0053902513323012251</cx:pt>
          <cx:pt idx="1052">0.0024362569705750998</cx:pt>
          <cx:pt idx="1053">0.010576342305182699</cx:pt>
          <cx:pt idx="1054">0.0151363373691904</cx:pt>
          <cx:pt idx="1055">0.0053486900484710498</cx:pt>
          <cx:pt idx="1056">-0.0091604279672428245</cx:pt>
          <cx:pt idx="1057">-0.01122380028328865</cx:pt>
          <cx:pt idx="1058">-0.016079696245631776</cx:pt>
          <cx:pt idx="1059">-0.0032973686805438749</cx:pt>
          <cx:pt idx="1060">-0.00093540111480767995</cx:pt>
          <cx:pt idx="1061">-0.0014516980993394524</cx:pt>
          <cx:pt idx="1062">0.0011644989498215</cx:pt>
          <cx:pt idx="1063">-3.0221366303034499e-05</cx:pt>
          <cx:pt idx="1064">-0.0011702912076613325</cx:pt>
          <cx:pt idx="1065">3.6016397168451748e-05</cx:pt>
          <cx:pt idx="1066">0.0002839897121626425</cx:pt>
          <cx:pt idx="1067">-0.0002091230309134205</cx:pt>
          <cx:pt idx="1068">0.0046567197074632747</cx:pt>
          <cx:pt idx="1069">0.00011887039369970374</cx:pt>
          <cx:pt idx="1070">-0.00018343316940516976</cx:pt>
          <cx:pt idx="1071">0.01063008556883885</cx:pt>
          <cx:pt idx="1072">0.0098526802928798757</cx:pt>
          <cx:pt idx="1073">0.017467537160303501</cx:pt>
          <cx:pt idx="1074">0.0212929653506501</cx:pt>
          <cx:pt idx="1075">0.010651674077704674</cx:pt>
          <cx:pt idx="1076">0.010081191142906724</cx:pt>
          <cx:pt idx="1077">-0.0057082153630074253</cx:pt>
          <cx:pt idx="1078">-0.0036327109947940999</cx:pt>
          <cx:pt idx="1079">-0.001500553481393015</cx:pt>
          <cx:pt idx="1080">-0.0027695739457570499</cx:pt>
          <cx:pt idx="1081">0.0097559603593383257</cx:pt>
          <cx:pt idx="1082">0.010640349034583651</cx:pt>
          <cx:pt idx="1083">0.0070157327436441499</cx:pt>
        </cx:lvl>
      </cx:numDim>
    </cx:data>
    <cx:data id="62">
      <cx:numDim type="val">
        <cx:f>Sheet2!$BK$1:$BK$1084</cx:f>
        <cx:lvl ptCount="1084" formatCode="G/通用格式">
          <cx:pt idx="0">0.000158403176847578</cx:pt>
          <cx:pt idx="1">-0.00089670493546148997</cx:pt>
          <cx:pt idx="2">-0.000134532395679755</cx:pt>
          <cx:pt idx="3">-0.00063554944226947995</cx:pt>
          <cx:pt idx="4">0.00048415396124823999</cx:pt>
          <cx:pt idx="5">0.00037330311577217398</cx:pt>
          <cx:pt idx="6">-7.5756608814174894e-05</cx:pt>
          <cx:pt idx="7">-0.00057287043408639601</cx:pt>
          <cx:pt idx="8">0.00046752167213407999</cx:pt>
          <cx:pt idx="9">0.00019432775855875999</cx:pt>
          <cx:pt idx="10">0.00144757214537708</cx:pt>
          <cx:pt idx="11">-0.000421153565002235</cx:pt>
          <cx:pt idx="12">-0.00055153993943932904</cx:pt>
          <cx:pt idx="13">0.00067182114249654697</cx:pt>
          <cx:pt idx="14">-0.00030049086396187198</cx:pt>
          <cx:pt idx="15">0.00031102757063280399</cx:pt>
          <cx:pt idx="16">-0.00010645009748915799</cx:pt>
          <cx:pt idx="17">0.00036041886710560698</cx:pt>
          <cx:pt idx="18">-0.000118928168761525</cx:pt>
          <cx:pt idx="19">0.00015023964709239999</cx:pt>
          <cx:pt idx="20">-0.000130182216439676</cx:pt>
          <cx:pt idx="21">0.00049186409911040603</cx:pt>
          <cx:pt idx="22">-4.22504974987595e-06</cx:pt>
          <cx:pt idx="23">0.00034832869973782998</cx:pt>
          <cx:pt idx="24">-0.000248012613931839</cx:pt>
          <cx:pt idx="25">-7.1139978462803806e-05</cx:pt>
          <cx:pt idx="26">-0.00022515990468780999</cx:pt>
          <cx:pt idx="27">-0.00057075764950789698</cx:pt>
          <cx:pt idx="28">-1.6560736433255402e-05</cx:pt>
          <cx:pt idx="29">-0.00057700714918433799</cx:pt>
          <cx:pt idx="30">0.000162553018015557</cx:pt>
          <cx:pt idx="31">-0.00060311575050104899</cx:pt>
          <cx:pt idx="32">-0.000146731564095095</cx:pt>
          <cx:pt idx="33">-0.00026420966920543299</cx:pt>
          <cx:pt idx="34">-0.00069023825448712097</cx:pt>
          <cx:pt idx="35">-0.00048900621301097697</cx:pt>
          <cx:pt idx="36">7.2873155449280094e-05</cx:pt>
          <cx:pt idx="37">-1.1199656420396199e-05</cx:pt>
          <cx:pt idx="38">-0.00056122203672157804</cx:pt>
          <cx:pt idx="39">-0.0032293082061241301</cx:pt>
          <cx:pt idx="40">0.00024136584547738201</cx:pt>
          <cx:pt idx="41">-0.00081259627468534604</cx:pt>
          <cx:pt idx="42">-0.000429498221217858</cx:pt>
          <cx:pt idx="43">-0.00018551431165600001</cx:pt>
          <cx:pt idx="44">0.0021769868084015901</cx:pt>
          <cx:pt idx="45">0.0014567797095225599</cx:pt>
          <cx:pt idx="46">-0.00036641963197560302</cx:pt>
          <cx:pt idx="47">0.00027223631481165897</cx:pt>
          <cx:pt idx="48">-0.000437905194026636</cx:pt>
          <cx:pt idx="49">-0.0014915571433006</cx:pt>
          <cx:pt idx="50">0.00022777154376310199</cx:pt>
          <cx:pt idx="51">-0.000154880307752872</cx:pt>
          <cx:pt idx="52">-0.000324125522374051</cx:pt>
          <cx:pt idx="53">0.000256974264071809</cx:pt>
          <cx:pt idx="54">0.000142789085306161</cx:pt>
          <cx:pt idx="55">-0.00035599555551283198</cx:pt>
          <cx:pt idx="56">-0.00064579712541108097</cx:pt>
          <cx:pt idx="57">-0.00049218228427011003</cx:pt>
          <cx:pt idx="58">0.00069722354829505396</cx:pt>
          <cx:pt idx="59">-0.00039801671196736099</cx:pt>
          <cx:pt idx="60">1.2668671683223499e-05</cx:pt>
          <cx:pt idx="61">8.6879773835515001e-05</cx:pt>
          <cx:pt idx="62">-0.00012007696136197001</cx:pt>
          <cx:pt idx="63">-0.00049492881940899503</cx:pt>
          <cx:pt idx="64">-0.00025381612289090201</cx:pt>
          <cx:pt idx="65">0.00184796773128589</cx:pt>
          <cx:pt idx="66">0.00039227733622425797</cx:pt>
          <cx:pt idx="67">0.0019779687690048798</cx:pt>
          <cx:pt idx="68">0.0087050508601901298</cx:pt>
          <cx:pt idx="69">0.0086323320029745992</cx:pt>
          <cx:pt idx="70">0.0029245367915990599</cx:pt>
          <cx:pt idx="71">0.0050514407721113401</cx:pt>
          <cx:pt idx="72">0.0080760503289981304</cx:pt>
          <cx:pt idx="73">0.0023403514808059199</cx:pt>
          <cx:pt idx="74">-0.00297159796039668</cx:pt>
          <cx:pt idx="75">-0.0056331416434525702</cx:pt>
          <cx:pt idx="76">-0.0030333818645349401</cx:pt>
          <cx:pt idx="77">-0.0062055218083862298</cx:pt>
          <cx:pt idx="78">-0.00330789954359781</cx:pt>
          <cx:pt idx="79">-0.000564962284565311</cx:pt>
          <cx:pt idx="80">-0.00034685015212844098</cx:pt>
          <cx:pt idx="81">3.14849160330164e-05</cx:pt>
          <cx:pt idx="82">-0.00032238267157737598</cx:pt>
          <cx:pt idx="83">-0.00063386169224570205</cx:pt>
          <cx:pt idx="84">-0.00030509353005995701</cx:pt>
          <cx:pt idx="85">-0.000108886493416161</cx:pt>
          <cx:pt idx="86">2.59238352308391e-05</cx:pt>
          <cx:pt idx="87">-0.00037378134316350998</cx:pt>
          <cx:pt idx="88">-0.00083953987077021899</cx:pt>
          <cx:pt idx="89">0.00162792392030298</cx:pt>
          <cx:pt idx="90">0.00068584260936028997</cx:pt>
          <cx:pt idx="91">0.0010183765865781501</cx:pt>
          <cx:pt idx="92">0.0040006561090670601</cx:pt>
          <cx:pt idx="93">0.0097731972913799904</cx:pt>
          <cx:pt idx="94">0.0100138335901337</cx:pt>
          <cx:pt idx="95">0.0238202610721483</cx:pt>
          <cx:pt idx="96">0.0307221777897729</cx:pt>
          <cx:pt idx="97">0.017611464360393101</cx:pt>
          <cx:pt idx="98">0.0248132450673204</cx:pt>
          <cx:pt idx="99">0.0405431533056263</cx:pt>
          <cx:pt idx="100">0.031228582112428498</cx:pt>
          <cx:pt idx="101">0.0192459965652018</cx:pt>
          <cx:pt idx="102">0.0010025950946731901</cx:pt>
          <cx:pt idx="103">-0.0094553055366893395</cx:pt>
          <cx:pt idx="104">-0.0190395993478218</cx:pt>
          <cx:pt idx="105">-0.021658166975325101</cx:pt>
          <cx:pt idx="106">-0.0146287760040097</cx:pt>
          <cx:pt idx="107">-0.0093914646545363197</cx:pt>
          <cx:pt idx="108">-0.0033525619025549401</cx:pt>
          <cx:pt idx="109">-1.85190081244556e-05</cx:pt>
          <cx:pt idx="110">-0.00044828314179689698</cx:pt>
          <cx:pt idx="111">-5.8924145147879102e-05</cx:pt>
          <cx:pt idx="112">-0.000241534304894497</cx:pt>
          <cx:pt idx="113">0.00068894744147224296</cx:pt>
          <cx:pt idx="114">-0.00062793462879686302</cx:pt>
          <cx:pt idx="115">-0.00039127581018124301</cx:pt>
          <cx:pt idx="116">-0.00027233536123325399</cx:pt>
          <cx:pt idx="117">0.00288962870786335</cx:pt>
          <cx:pt idx="118">0.0075406313513544897</cx:pt>
          <cx:pt idx="119">0.0096540702849397097</cx:pt>
          <cx:pt idx="120">0.0180250706170401</cx:pt>
          <cx:pt idx="121">0.0262649346657409</cx:pt>
          <cx:pt idx="122">0.042938592347022901</cx:pt>
          <cx:pt idx="123">0.0396732843344835</cx:pt>
          <cx:pt idx="124">0.025821603004016199</cx:pt>
          <cx:pt idx="125">0.022279388167436302</cx:pt>
          <cx:pt idx="126">0.035283582466913502</cx:pt>
          <cx:pt idx="127">0.0472891394379822</cx:pt>
          <cx:pt idx="128">0.044506465411920902</cx:pt>
          <cx:pt idx="129">0.032045859671501399</cx:pt>
          <cx:pt idx="130">0.027162982247732899</cx:pt>
          <cx:pt idx="131">0.00610563151227586</cx:pt>
          <cx:pt idx="132">0.0083525485822943703</cx:pt>
          <cx:pt idx="133">-0.0146846424710233</cx:pt>
          <cx:pt idx="134">-0.015975765196278101</cx:pt>
          <cx:pt idx="135">-0.0242629745811705</cx:pt>
          <cx:pt idx="136">-0.0136559136894227</cx:pt>
          <cx:pt idx="137">-0.0036810108654631601</cx:pt>
          <cx:pt idx="138">-0.00119053495745444</cx:pt>
          <cx:pt idx="139">-0.0015086948132530299</cx:pt>
          <cx:pt idx="140">-4.4468487499331202e-05</cx:pt>
          <cx:pt idx="141">7.7129523023988702e-05</cx:pt>
          <cx:pt idx="142">-0.00035332202742379201</cx:pt>
          <cx:pt idx="143">0.000109379184815215</cx:pt>
          <cx:pt idx="144">0.00048200026277089701</cx:pt>
          <cx:pt idx="145">-0.0025337587020309799</cx:pt>
          <cx:pt idx="146">0.0046357752273282898</cx:pt>
          <cx:pt idx="147">0.012278865430569099</cx:pt>
          <cx:pt idx="148">0.0085055951774277994</cx:pt>
          <cx:pt idx="149">0.020671897087223098</cx:pt>
          <cx:pt idx="150">0.038684856508050397</cx:pt>
          <cx:pt idx="151">0.032516541427615599</cx:pt>
          <cx:pt idx="152">0.022252612828755999</cx:pt>
          <cx:pt idx="153">0.0117976653328545</cx:pt>
          <cx:pt idx="154">0.0043185781813543699</cx:pt>
          <cx:pt idx="155">0.026072681189026201</cx:pt>
          <cx:pt idx="156">0.0393260154067736</cx:pt>
          <cx:pt idx="157">2.04521365413077e-05</cx:pt>
          <cx:pt idx="158">-0.0055953841870937096</cx:pt>
          <cx:pt idx="159">0.0083908636657670701</cx:pt>
          <cx:pt idx="160">0.013224548475630499</cx:pt>
          <cx:pt idx="161">0.0091821955667728099</cx:pt>
          <cx:pt idx="162">-0.0049248726131195302</cx:pt>
          <cx:pt idx="163">-0.0172832706796247</cx:pt>
          <cx:pt idx="164">-0.013118880719424899</cx:pt>
          <cx:pt idx="165">-0.0075642019750808802</cx:pt>
          <cx:pt idx="166">-0.0033713911790362399</cx:pt>
          <cx:pt idx="167">-0.00095459472789418895</cx:pt>
          <cx:pt idx="168">0.00032002834512715502</cx:pt>
          <cx:pt idx="169">-0.00079446726209397996</cx:pt>
          <cx:pt idx="170">0.00055136769319735204</cx:pt>
          <cx:pt idx="171">0.0014465082871062799</cx:pt>
          <cx:pt idx="172">0.0030946984959429602</cx:pt>
          <cx:pt idx="173">0.00186350930138212</cx:pt>
          <cx:pt idx="174">0.00471651423249535</cx:pt>
          <cx:pt idx="175">-0.0010345251622095699</cx:pt>
          <cx:pt idx="176">-0.02063435564393</cx:pt>
          <cx:pt idx="177">0.00496802632087539</cx:pt>
          <cx:pt idx="178">0.015582026654427599</cx:pt>
          <cx:pt idx="179">0.0105122383837307</cx:pt>
          <cx:pt idx="180">0.011400019049086701</cx:pt>
          <cx:pt idx="181">0.016507786157949601</cx:pt>
          <cx:pt idx="182">0.0134406523875181</cx:pt>
          <cx:pt idx="183">0.0071257965536507401</cx:pt>
          <cx:pt idx="184">0.017977868351099501</cx:pt>
          <cx:pt idx="185">0.019170784295251701</cx:pt>
          <cx:pt idx="186">0.0282962590794975</cx:pt>
          <cx:pt idx="187">0.00031094169884239001</cx:pt>
          <cx:pt idx="188">-0.0040376432919471596</cx:pt>
          <cx:pt idx="189">-0.0042644432568556103</cx:pt>
          <cx:pt idx="190">-0.00114481508282417</cx:pt>
          <cx:pt idx="191">-0.020507925472639601</cx:pt>
          <cx:pt idx="192">-0.0050201037762682204</cx:pt>
          <cx:pt idx="193">-0.0073736849911351298</cx:pt>
          <cx:pt idx="194">0.00018550824229363901</cx:pt>
          <cx:pt idx="195">-0.00031614903117904302</cx:pt>
          <cx:pt idx="196">0.000253399143048168</cx:pt>
          <cx:pt idx="197">0.0020208420917518502</cx:pt>
          <cx:pt idx="198">0.00042549391422007197</cx:pt>
          <cx:pt idx="199">0.00041896540554929498</cx:pt>
          <cx:pt idx="200">0.0011156319749689224</cx:pt>
          <cx:pt idx="201">-0.00039250630442815249</cx:pt>
          <cx:pt idx="202">-0.0011062476259953199</cx:pt>
          <cx:pt idx="203">-0.0063566254940601499</cx:pt>
          <cx:pt idx="204">-0.0041165554397080001</cx:pt>
          <cx:pt idx="205">0.00048061119511231751</cx:pt>
          <cx:pt idx="206">0.0011213252381186225</cx:pt>
          <cx:pt idx="207">0.0005124744523753175</cx:pt>
          <cx:pt idx="208">0.00064861374208566996</cx:pt>
          <cx:pt idx="209">3.2772113336825748e-05</cx:pt>
          <cx:pt idx="210">-0.00028343718944867749</cx:pt>
          <cx:pt idx="211">-2.4977234496787349e-05</cx:pt>
          <cx:pt idx="212">0.0050853743675233253</cx:pt>
          <cx:pt idx="213">0.009747956907554825</cx:pt>
          <cx:pt idx="214">0.010555400323897075</cx:pt>
          <cx:pt idx="215">0.0084550537550748504</cx:pt>
          <cx:pt idx="216">-0.0013028546489313876</cx:pt>
          <cx:pt idx="217">0.0020791247493515352</cx:pt>
          <cx:pt idx="218">0.00188992177219325</cx:pt>
          <cx:pt idx="219">-0.0028481303435083749</cx:pt>
          <cx:pt idx="220">-0.0041076977898178999</cx:pt>
          <cx:pt idx="221">-0.0019364404974565575</cx:pt>
          <cx:pt idx="222">-0.00020564568647605901</cx:pt>
          <cx:pt idx="223">-4.5342316531168247e-05</cx:pt>
          <cx:pt idx="224">4.0525632508907747e-05</cx:pt>
          <cx:pt idx="225">0.00017342369427573949</cx:pt>
          <cx:pt idx="226">-0.000187471958230302</cx:pt>
          <cx:pt idx="227">0.00093782537610804498</cx:pt>
          <cx:pt idx="228">0.0018923500393001949</cx:pt>
          <cx:pt idx="229">-0.0018925759974575775</cx:pt>
          <cx:pt idx="230">-0.0045344242547592749</cx:pt>
          <cx:pt idx="231">-0.0090521062577638249</cx:pt>
          <cx:pt idx="232">-0.0046444360423742751</cx:pt>
          <cx:pt idx="233">-0.00216199530093135</cx:pt>
          <cx:pt idx="234">-4.0495680858139253e-06</cx:pt>
          <cx:pt idx="235">-0.00474609018829995</cx:pt>
          <cx:pt idx="236">-0.0095593047051219498</cx:pt>
          <cx:pt idx="237">-0.011951382551270475</cx:pt>
          <cx:pt idx="238">-0.0083418559100155755</cx:pt>
          <cx:pt idx="239">-0.0034261952666464501</cx:pt>
          <cx:pt idx="240">0.0063899018401955502</cx:pt>
          <cx:pt idx="241">0.0095982244563938505</cx:pt>
          <cx:pt idx="242">0.0097459943458073246</cx:pt>
          <cx:pt idx="243">0.0050614999380970251</cx:pt>
          <cx:pt idx="244">-0.0038864674487063249</cx:pt>
          <cx:pt idx="245">-0.0028441457347036249</cx:pt>
          <cx:pt idx="246">0.0022702459762438524</cx:pt>
          <cx:pt idx="247">-0.0060119908196479997</cx:pt>
          <cx:pt idx="248">-0.0067899741266227503</cx:pt>
          <cx:pt idx="249">-0.0022220130718810199</cx:pt>
          <cx:pt idx="250">1.7800251701011923e-05</cx:pt>
          <cx:pt idx="251">7.7993966707441998e-05</cx:pt>
          <cx:pt idx="252">-2.1890700579561474e-05</cx:pt>
          <cx:pt idx="253">0.00011894365791375825</cx:pt>
          <cx:pt idx="254">-1.2802485446811925e-05</cx:pt>
          <cx:pt idx="255">0.0010417633794952326</cx:pt>
          <cx:pt idx="256">0.0001030821435940465</cx:pt>
          <cx:pt idx="257">-0.0042858586337349248</cx:pt>
          <cx:pt idx="258">-0.00703707586901895</cx:pt>
          <cx:pt idx="259">-0.010304478518897325</cx:pt>
          <cx:pt idx="260">-0.0081712475053442001</cx:pt>
          <cx:pt idx="261">-0.0126083006308118</cx:pt>
          <cx:pt idx="262">-0.013884259362441699</cx:pt>
          <cx:pt idx="263">-0.01906392013156365</cx:pt>
          <cx:pt idx="264">-0.018281034116191149</cx:pt>
          <cx:pt idx="265">-0.020532638371006075</cx:pt>
          <cx:pt idx="266">-0.021319294928496275</cx:pt>
          <cx:pt idx="267">-0.0066397634728959246</cx:pt>
          <cx:pt idx="268">0.0091639027443863007</cx:pt>
          <cx:pt idx="269">0.0013762739583630375</cx:pt>
          <cx:pt idx="270">0.0066129907794577501</cx:pt>
          <cx:pt idx="271">0.0012278628334295924</cx:pt>
          <cx:pt idx="272">-0.0072098720890958748</cx:pt>
          <cx:pt idx="273">-0.0041081912262681004</cx:pt>
          <cx:pt idx="274">0.0015268722272769525</cx:pt>
          <cx:pt idx="275">-0.0056940992855906997</cx:pt>
          <cx:pt idx="276">-0.0061957780464057246</cx:pt>
          <cx:pt idx="277">-0.0012158143209541124</cx:pt>
          <cx:pt idx="278">-1.4956133571489825e-05</cx:pt>
          <cx:pt idx="279">0.00011292367667136625</cx:pt>
          <cx:pt idx="280">5.2904797135098503e-05</cx:pt>
          <cx:pt idx="281">-2.2462136791653924e-05</cx:pt>
          <cx:pt idx="282">1.0610584826939875e-05</cx:pt>
          <cx:pt idx="283">0.00064482469042729498</cx:pt>
          <cx:pt idx="284">-0.0015557587781663</cx:pt>
          <cx:pt idx="285">-0.0070453220935485002</cx:pt>
          <cx:pt idx="286">-0.0090225540342478497</cx:pt>
          <cx:pt idx="287">-0.012667854395542626</cx:pt>
          <cx:pt idx="288">-0.015677131867479575</cx:pt>
          <cx:pt idx="289">-0.019366559338186651</cx:pt>
          <cx:pt idx="290">-0.020733682138592027</cx:pt>
          <cx:pt idx="291">-0.019700865686210149</cx:pt>
          <cx:pt idx="292">-0.01448698635475355</cx:pt>
          <cx:pt idx="293">-0.01107913222592855</cx:pt>
          <cx:pt idx="294">-0.010003637111732799</cx:pt>
          <cx:pt idx="295">-0.0026487625182565499</cx:pt>
          <cx:pt idx="296">0.010521239540960551</cx:pt>
          <cx:pt idx="297">0.0073957916908041002</cx:pt>
          <cx:pt idx="298">0.0047091530336894252</cx:pt>
          <cx:pt idx="299">-0.0035227564892202799</cx:pt>
          <cx:pt idx="300">-0.021284126243050799</cx:pt>
          <cx:pt idx="301">-0.011417202868878601</cx:pt>
          <cx:pt idx="302">0.00026634598024623702</cx:pt>
          <cx:pt idx="303">-0.020034896439345098</cx:pt>
          <cx:pt idx="304">-0.0141949378851949</cx:pt>
          <cx:pt idx="305">-0.00083861546118800198</cx:pt>
          <cx:pt idx="306">0.00025631863835243998</cx:pt>
          <cx:pt idx="307">-0.00020518274358680299</cx:pt>
          <cx:pt idx="308">0.00043647522238664</cx:pt>
          <cx:pt idx="309">0.00048672614144177798</cx:pt>
          <cx:pt idx="310">-0.00080867842523118204</cx:pt>
          <cx:pt idx="311">-0.00133408868800257</cx:pt>
          <cx:pt idx="312">-0.011073696210544199</cx:pt>
          <cx:pt idx="313">-0.0358630344124116</cx:pt>
          <cx:pt idx="314">-0.041189624171228997</cx:pt>
          <cx:pt idx="315">-0.055352055078222502</cx:pt>
          <cx:pt idx="316">-0.061021139508671801</cx:pt>
          <cx:pt idx="317">-0.053312978064749203</cx:pt>
          <cx:pt idx="318">-0.028193138253860901</cx:pt>
          <cx:pt idx="319">-0.027160773921450301</cx:pt>
          <cx:pt idx="320">-0.021188551809432601</cx:pt>
          <cx:pt idx="321">0.0046429565895797003</cx:pt>
          <cx:pt idx="322">0.0195069978558975</cx:pt>
          <cx:pt idx="323">0.0145785260725211</cx:pt>
          <cx:pt idx="324">0.0029940232039921098</cx:pt>
          <cx:pt idx="325">0.015959443036849701</cx:pt>
          <cx:pt idx="326">-0.0145312935983776</cx:pt>
          <cx:pt idx="327">-0.0081371808806411598</cx:pt>
          <cx:pt idx="328">-0.014444521099422399</cx:pt>
          <cx:pt idx="329">-0.0046832461669696701</cx:pt>
          <cx:pt idx="330">0.0012309404980184501</cx:pt>
          <cx:pt idx="331">-0.012953980680682599</cx:pt>
          <cx:pt idx="332">-0.0065018381559078997</cx:pt>
          <cx:pt idx="333">-0.000375710318706185</cx:pt>
          <cx:pt idx="334">0.000464849399070224</cx:pt>
          <cx:pt idx="335">0.00062760239378956205</cx:pt>
          <cx:pt idx="336">-0.00036780571454516801</cx:pt>
          <cx:pt idx="337">-0.00085504790713850001</cx:pt>
          <cx:pt idx="338">-0.00082617927181893598</cx:pt>
          <cx:pt idx="339">-0.0034393031895928699</cx:pt>
          <cx:pt idx="340">-0.014341244995202</cx:pt>
          <cx:pt idx="341">-0.0372797338218879</cx:pt>
          <cx:pt idx="342">-0.044790292473772898</cx:pt>
          <cx:pt idx="343">-0.037679947457547699</cx:pt>
          <cx:pt idx="344">-0.029520006516040299</cx:pt>
          <cx:pt idx="345">-0.0097816304157478991</cx:pt>
          <cx:pt idx="346">0.017433873205556099</cx:pt>
          <cx:pt idx="347">0.015535837084231501</cx:pt>
          <cx:pt idx="348">0.0186312642943651</cx:pt>
          <cx:pt idx="349">0.024983964740250698</cx:pt>
          <cx:pt idx="350">0.016556382412045101</cx:pt>
          <cx:pt idx="351">-0.020454762245565</cx:pt>
          <cx:pt idx="352">-0.010116547001131</cx:pt>
          <cx:pt idx="353">-0.0345464251031848</cx:pt>
          <cx:pt idx="354">-0.064602978952225804</cx:pt>
          <cx:pt idx="355">-0.045994139976293501</cx:pt>
          <cx:pt idx="356">-0.0055282190905024797</cx:pt>
          <cx:pt idx="357">0.0083628819134361505</cx:pt>
          <cx:pt idx="358">-0.0058589390489115897</cx:pt>
          <cx:pt idx="359">-0.015504877979098001</cx:pt>
          <cx:pt idx="360">-0.0046034090449338502</cx:pt>
          <cx:pt idx="361">0.0026673938257035898</cx:pt>
          <cx:pt idx="362">-0.00058019558944043899</cx:pt>
          <cx:pt idx="363">0.00037880132174608101</cx:pt>
          <cx:pt idx="364">1.7007269738878099e-05</cx:pt>
          <cx:pt idx="365">-0.00049337280755794896</cx:pt>
          <cx:pt idx="366">-0.00126209359151155</cx:pt>
          <cx:pt idx="367">-0.00086247042617274298</cx:pt>
          <cx:pt idx="368">-0.010189882124718301</cx:pt>
          <cx:pt idx="369">-0.028242362153919901</cx:pt>
          <cx:pt idx="370">-0.0365861612327993</cx:pt>
          <cx:pt idx="371">-0.0229290498894737</cx:pt>
          <cx:pt idx="372">-0.00661948808400286</cx:pt>
          <cx:pt idx="373">0.00133848828058721</cx:pt>
          <cx:pt idx="374">-0.00065727937769937696</cx:pt>
          <cx:pt idx="375">0.014658875702706201</cx:pt>
          <cx:pt idx="376">-0.0061815524436737296</cx:pt>
          <cx:pt idx="377">0.0087189953487266207</cx:pt>
          <cx:pt idx="378">-0.0042631428995851097</cx:pt>
          <cx:pt idx="379">-0.014876074005851</cx:pt>
          <cx:pt idx="380">-0.0062766883653853096</cx:pt>
          <cx:pt idx="381">-0.042405886956410697</cx:pt>
          <cx:pt idx="382">-0.058717552642156799</cx:pt>
          <cx:pt idx="383">-0.0405671384553669</cx:pt>
          <cx:pt idx="384">0.0025888817185654601</cx:pt>
          <cx:pt idx="385">0.0090539809909705605</cx:pt>
          <cx:pt idx="386">-0.00059239907455222005</cx:pt>
          <cx:pt idx="387">-0.019011231450995002</cx:pt>
          <cx:pt idx="388">-0.00672276583010031</cx:pt>
          <cx:pt idx="389">0.0020077165209126898</cx:pt>
          <cx:pt idx="390">-0.000197812600588282</cx:pt>
          <cx:pt idx="391">0.00039510389565836302</cx:pt>
          <cx:pt idx="392">-3.88282366392311e-05</cx:pt>
          <cx:pt idx="393">-9.9072224009764706e-05</cx:pt>
          <cx:pt idx="394">-0.00117239420897998</cx:pt>
          <cx:pt idx="395">0.00016355385807766701</cx:pt>
          <cx:pt idx="396">0.0031635870880891998</cx:pt>
          <cx:pt idx="397">-0.0057379909957164703</cx:pt>
          <cx:pt idx="398">-0.0066600729351772503</cx:pt>
          <cx:pt idx="399">5.7765431209476397e-05</cx:pt>
          <cx:pt idx="400">0.0030175843089703101</cx:pt>
          <cx:pt idx="401">-0.0022021670156039301</cx:pt>
          <cx:pt idx="402">-0.021089634278646401</cx:pt>
          <cx:pt idx="403">-0.024825946244404901</cx:pt>
          <cx:pt idx="404">-0.021856338196417399</cx:pt>
          <cx:pt idx="405">-0.018206362416626699</cx:pt>
          <cx:pt idx="406">-0.0036029833191283198</cx:pt>
          <cx:pt idx="407">-0.030031794650487501</cx:pt>
          <cx:pt idx="408">-0.015521046048634701</cx:pt>
          <cx:pt idx="409">-0.0141185752151667</cx:pt>
          <cx:pt idx="410">-0.040456426453978102</cx:pt>
          <cx:pt idx="411">-0.0261902442403763</cx:pt>
          <cx:pt idx="412">0.0024887294888208001</cx:pt>
          <cx:pt idx="413">0.016270209675277099</cx:pt>
          <cx:pt idx="414">-0.0038927912939440402</cx:pt>
          <cx:pt idx="415">-0.0131571040600747</cx:pt>
          <cx:pt idx="416">-0.0044322110458975801</cx:pt>
          <cx:pt idx="417">0.0025194989794856898</cx:pt>
          <cx:pt idx="418">0.0021802677021862402</cx:pt>
          <cx:pt idx="419">-0.00057815710309831899</cx:pt>
          <cx:pt idx="420">-0.000156536453037514</cx:pt>
          <cx:pt idx="421">-0.00062683721733326899</cx:pt>
          <cx:pt idx="422">-0.00035727636866090802</cx:pt>
          <cx:pt idx="423">0.0105364306193244</cx:pt>
          <cx:pt idx="424">0.0209719240881086</cx:pt>
          <cx:pt idx="425">0.023505579908382299</cx:pt>
          <cx:pt idx="426">0.017657478266261701</cx:pt>
          <cx:pt idx="427">-0.013401518958200499</cx:pt>
          <cx:pt idx="428">-0.0319817658675891</cx:pt>
          <cx:pt idx="429">-0.0291865772064809</cx:pt>
          <cx:pt idx="430">-0.032684286993785699</cx:pt>
          <cx:pt idx="431">-0.039815642684977899</cx:pt>
          <cx:pt idx="432">-0.042299184378478301</cx:pt>
          <cx:pt idx="433">-0.013332326474201199</cx:pt>
          <cx:pt idx="434">-0.024112598696537198</cx:pt>
          <cx:pt idx="435">-0.045745297310125901</cx:pt>
          <cx:pt idx="436">-0.031856312378108001</cx:pt>
          <cx:pt idx="437">-0.0155827021935088</cx:pt>
          <cx:pt idx="438">-0.0043096595462362997</cx:pt>
          <cx:pt idx="439">0.0010576807168472401</cx:pt>
          <cx:pt idx="440">-0.0045012868179733403</cx:pt>
          <cx:pt idx="441">0.00056196704749311797</cx:pt>
          <cx:pt idx="442">-0.018294846724620499</cx:pt>
          <cx:pt idx="443">-0.0083650157869306508</cx:pt>
          <cx:pt idx="444">0.00060220836142976298</cx:pt>
          <cx:pt idx="445">0.0042083006400335998</cx:pt>
          <cx:pt idx="446">0.0032582895560407501</cx:pt>
          <cx:pt idx="447">0.000234878586062178</cx:pt>
          <cx:pt idx="448">0.00031292933368885198</cx:pt>
          <cx:pt idx="449">0.000150391398530184</cx:pt>
          <cx:pt idx="450">0.0020719621357757701</cx:pt>
          <cx:pt idx="451">0.018194160642170699</cx:pt>
          <cx:pt idx="452">0.0231232623768814</cx:pt>
          <cx:pt idx="453">0.021139853231021601</cx:pt>
          <cx:pt idx="454">-0.0042753870512370002</cx:pt>
          <cx:pt idx="455">-0.031929995854003801</cx:pt>
          <cx:pt idx="456">-0.029070617507784599</cx:pt>
          <cx:pt idx="457">-0.016022942995395199</cx:pt>
          <cx:pt idx="458">-0.025879936614511202</cx:pt>
          <cx:pt idx="459">-0.0228289742828343</cx:pt>
          <cx:pt idx="460">-0.0056264540548362297</cx:pt>
          <cx:pt idx="461">-0.017499177377088001</cx:pt>
          <cx:pt idx="462">-0.036866758460099298</cx:pt>
          <cx:pt idx="463">-0.058641663608386199</cx:pt>
          <cx:pt idx="464">-0.034483195756805897</cx:pt>
          <cx:pt idx="465">0.0102149067923957</cx:pt>
          <cx:pt idx="466">0.0155732935980017</cx:pt>
          <cx:pt idx="467">0.022950635598551299</cx:pt>
          <cx:pt idx="468">-0.0024316787743031902</cx:pt>
          <cx:pt idx="469">-0.018004130115705098</cx:pt>
          <cx:pt idx="470">-0.018129924507092301</cx:pt>
          <cx:pt idx="471">-0.0098895507537009892</cx:pt>
          <cx:pt idx="472">0.0092087123998508807</cx:pt>
          <cx:pt idx="473">0.00888570292273657</cx:pt>
          <cx:pt idx="474">0.0039580239707819702</cx:pt>
          <cx:pt idx="475">0.000567267473930405</cx:pt>
          <cx:pt idx="476">0.000198181833232219</cx:pt>
          <cx:pt idx="477">0.00058512257370590699</cx:pt>
          <cx:pt idx="478">0.0040633583597643403</cx:pt>
          <cx:pt idx="479">0.0223634260523977</cx:pt>
          <cx:pt idx="480">0.012879025832107101</cx:pt>
          <cx:pt idx="481">0.013706408492673801</cx:pt>
          <cx:pt idx="482">-0.0109113342479315</cx:pt>
          <cx:pt idx="483">-0.0320032310325487</cx:pt>
          <cx:pt idx="484">0.0067143404359008303</cx:pt>
          <cx:pt idx="485">-0.0048309401507319102</cx:pt>
          <cx:pt idx="486">-0.0045210641941605704</cx:pt>
          <cx:pt idx="487">0.0057276774424349398</cx:pt>
          <cx:pt idx="488">-0.0184648146003689</cx:pt>
          <cx:pt idx="489">-0.016550358551176401</cx:pt>
          <cx:pt idx="490">-0.018933594771124301</cx:pt>
          <cx:pt idx="491">-0.018220201682621399</cx:pt>
          <cx:pt idx="492">-0.004779298095248</cx:pt>
          <cx:pt idx="493">-0.00143152630912908</cx:pt>
          <cx:pt idx="494">0.024501975276245799</cx:pt>
          <cx:pt idx="495">0.026803400696953399</cx:pt>
          <cx:pt idx="496">-0.0154183342373079</cx:pt>
          <cx:pt idx="497">-0.023090017120061299</cx:pt>
          <cx:pt idx="498">-0.0148741729639503</cx:pt>
          <cx:pt idx="499">-0.0083888139593994299</cx:pt>
          <cx:pt idx="500">0.00342714569235605</cx:pt>
          <cx:pt idx="501">0.0083989940664315806</cx:pt>
          <cx:pt idx="502">0.00265307023087899</cx:pt>
          <cx:pt idx="503">-4.8414888900532101e-05</cx:pt>
          <cx:pt idx="504">0.00097976395363710703</cx:pt>
          <cx:pt idx="505">0.00052522953138830597</cx:pt>
          <cx:pt idx="506">0.0040615559323011899</cx:pt>
          <cx:pt idx="507">0.027296060388781899</cx:pt>
          <cx:pt idx="508">0.0087282796349354604</cx:pt>
          <cx:pt idx="509">0.016765138861763899</cx:pt>
          <cx:pt idx="510">0.014178107098932699</cx:pt>
          <cx:pt idx="511">-0.0112063837460724</cx:pt>
          <cx:pt idx="512">0.021330837426157899</cx:pt>
          <cx:pt idx="513">0.019801016790492499</cx:pt>
          <cx:pt idx="514">0.0135927807364971</cx:pt>
          <cx:pt idx="515">-0.0058217276404567298</cx:pt>
          <cx:pt idx="516">-0.012787487679759501</cx:pt>
          <cx:pt idx="517">0.017800255404025599</cx:pt>
          <cx:pt idx="518">0.00293211128131578</cx:pt>
          <cx:pt idx="519">0.0088364117626013802</cx:pt>
          <cx:pt idx="520">0.024086262190245799</cx:pt>
          <cx:pt idx="521">0.0061588590922905702</cx:pt>
          <cx:pt idx="522">0.0111946629617613</cx:pt>
          <cx:pt idx="523">0.0173419272795119</cx:pt>
          <cx:pt idx="524">-0.024993788561319698</cx:pt>
          <cx:pt idx="525">-0.0202610713917428</cx:pt>
          <cx:pt idx="526">-0.00826919207944583</cx:pt>
          <cx:pt idx="527">-0.0120439234935852</cx:pt>
          <cx:pt idx="528">0.00059959469266780696</cx:pt>
          <cx:pt idx="529">0.0077779830883914101</cx:pt>
          <cx:pt idx="530">0.0022094154672254499</cx:pt>
          <cx:pt idx="531">0.00053560172579368299</cx:pt>
          <cx:pt idx="532">-0.00022538205590393501</cx:pt>
          <cx:pt idx="533">-0.00046294340950444701</cx:pt>
          <cx:pt idx="534">0.00107927948724441</cx:pt>
          <cx:pt idx="535">0.018169433634069601</cx:pt>
          <cx:pt idx="536">0.014713542509265</cx:pt>
          <cx:pt idx="537">0.0156796865282357</cx:pt>
          <cx:pt idx="538">0.0155271924548937</cx:pt>
          <cx:pt idx="539">0.017522773311746499</cx:pt>
          <cx:pt idx="540">0.00533023441700724</cx:pt>
          <cx:pt idx="541">0.013451865654825</cx:pt>
          <cx:pt idx="542">0.025748699007652601</cx:pt>
          <cx:pt idx="543">0.00061941214678782805</cx:pt>
          <cx:pt idx="544">0.0030819283853849798</cx:pt>
          <cx:pt idx="545">0.0297145184353085</cx:pt>
          <cx:pt idx="546">0.0044741147722635504</cx:pt>
          <cx:pt idx="547">0.0178996451349339</cx:pt>
          <cx:pt idx="548">0.018935266008945101</cx:pt>
          <cx:pt idx="549">0.0122263220145603</cx:pt>
          <cx:pt idx="550">0.00154551920294843</cx:pt>
          <cx:pt idx="551">-0.0062588468908712303</cx:pt>
          <cx:pt idx="552">-0.021806314632498901</cx:pt>
          <cx:pt idx="553">-0.0130748156127624</cx:pt>
          <cx:pt idx="554">-0.0024581871968481399</cx:pt>
          <cx:pt idx="555">0.0040579502655971999</cx:pt>
          <cx:pt idx="556">0.0036279407909176301</cx:pt>
          <cx:pt idx="557">0.0061087197524032901</cx:pt>
          <cx:pt idx="558">0.00196698475362133</cx:pt>
          <cx:pt idx="559">0.00018833517106355501</cx:pt>
          <cx:pt idx="560">0.00034574587878388399</cx:pt>
          <cx:pt idx="561">-0.00053303613906749501</cx:pt>
          <cx:pt idx="562">0.0024351039233253499</cx:pt>
          <cx:pt idx="563">0.0165955565925365</cx:pt>
          <cx:pt idx="564">0.0129971673030429</cx:pt>
          <cx:pt idx="565">0.00344162643389001</cx:pt>
          <cx:pt idx="566">0.0044756273278280098</cx:pt>
          <cx:pt idx="567">0.017899646308365501</cx:pt>
          <cx:pt idx="568">0.021332984892709399</cx:pt>
          <cx:pt idx="569">0.023043882549756301</cx:pt>
          <cx:pt idx="570">0.0094080568918451998</cx:pt>
          <cx:pt idx="571">0.019899083026587699</cx:pt>
          <cx:pt idx="572">0.0261044993614299</cx:pt>
          <cx:pt idx="573">0.0060425215680344601</cx:pt>
          <cx:pt idx="574">0.0075498764471396496</cx:pt>
          <cx:pt idx="575">0.0045125275073940397</cx:pt>
          <cx:pt idx="576">0.0081291956310944307</cx:pt>
          <cx:pt idx="577">0.016356847888413</cx:pt>
          <cx:pt idx="578">0.026265241578595899</cx:pt>
          <cx:pt idx="579">0.014595355539408</cx:pt>
          <cx:pt idx="580">-0.0046628552509529603</cx:pt>
          <cx:pt idx="581">0.00185385322135467</cx:pt>
          <cx:pt idx="582">0.00687715860326808</cx:pt>
          <cx:pt idx="583">0.0187794052506969</cx:pt>
          <cx:pt idx="584">0.0093778552384258303</cx:pt>
          <cx:pt idx="585">0.0033046389064274899</cx:pt>
          <cx:pt idx="586">0.00029174032732296601</cx:pt>
          <cx:pt idx="587">-0.00061713932869222204</cx:pt>
          <cx:pt idx="588">0.00013261607042224999</cx:pt>
          <cx:pt idx="589">0.00055796393040803303</cx:pt>
          <cx:pt idx="590">0.0059425275579252004</cx:pt>
          <cx:pt idx="591">0.0138586865307317</cx:pt>
          <cx:pt idx="592">0.0013991131315689699</cx:pt>
          <cx:pt idx="593">-0.018787266226456101</cx:pt>
          <cx:pt idx="594">-0.0090171229703099199</cx:pt>
          <cx:pt idx="595">0.0048561699857525903</cx:pt>
          <cx:pt idx="596">0.0091638861425042892</cx:pt>
          <cx:pt idx="597">0.0140482736625473</cx:pt>
          <cx:pt idx="598">0.0165209076316831</cx:pt>
          <cx:pt idx="599">5.2160645310663499e-06</cx:pt>
          <cx:pt idx="600">-0.0036029931980914899</cx:pt>
          <cx:pt idx="601">-0.0096980018103753497</cx:pt>
          <cx:pt idx="602">-0.019182025104627801</cx:pt>
          <cx:pt idx="603">-0.028383953651512198</cx:pt>
          <cx:pt idx="604">-0.0053851827554715704</cx:pt>
          <cx:pt idx="605">0.0135682521766531</cx:pt>
          <cx:pt idx="606">0.035561889064963603</cx:pt>
          <cx:pt idx="607">0.0262198212996375</cx:pt>
          <cx:pt idx="608">0.0049627961485910902</cx:pt>
          <cx:pt idx="609">0.00600497085048816</cx:pt>
          <cx:pt idx="610">0.0079686894194379802</cx:pt>
          <cx:pt idx="611">0.0222589016884591</cx:pt>
          <cx:pt idx="612">0.0063139052548622501</cx:pt>
          <cx:pt idx="613">0.0030218403990699698</cx:pt>
          <cx:pt idx="614">-9.8965292774257595e-05</cx:pt>
          <cx:pt idx="615">-1.9117632746234101e-05</cx:pt>
          <cx:pt idx="616">0.00034087803789786797</cx:pt>
          <cx:pt idx="617">0.00015464178419660399</cx:pt>
          <cx:pt idx="618">0.0030405984567921898</cx:pt>
          <cx:pt idx="619">0.0068871668420847701</cx:pt>
          <cx:pt idx="620">0.0063773816886755702</cx:pt>
          <cx:pt idx="621">0.00217559671719421</cx:pt>
          <cx:pt idx="622">-0.0031636327338207702</cx:pt>
          <cx:pt idx="623">-0.012068058916528001</cx:pt>
          <cx:pt idx="624">0.00047861739988294498</cx:pt>
          <cx:pt idx="625">-0.0011325982131611199</cx:pt>
          <cx:pt idx="626">0.0166712101141075</cx:pt>
          <cx:pt idx="627">0.0124711290044469</cx:pt>
          <cx:pt idx="628">-0.014543261698228499</cx:pt>
          <cx:pt idx="629">-0.023998221384432399</cx:pt>
          <cx:pt idx="630">-0.015455131386865001</cx:pt>
          <cx:pt idx="631">-0.026842554876312201</cx:pt>
          <cx:pt idx="632">-0.018763542377289</cx:pt>
          <cx:pt idx="633">0.011049186657279201</cx:pt>
          <cx:pt idx="634">0.00191088796709585</cx:pt>
          <cx:pt idx="635">0.0078414374116593192</cx:pt>
          <cx:pt idx="636">0.010598593054674499</cx:pt>
          <cx:pt idx="637">0.0055556284440157</cx:pt>
          <cx:pt idx="638">0.0070510060510736603</cx:pt>
          <cx:pt idx="639">0.0148615102228014</cx:pt>
          <cx:pt idx="640">0.0034016482013266101</cx:pt>
          <cx:pt idx="641">0.00096089576567383696</cx:pt>
          <cx:pt idx="642">-0.00060179604956023703</cx:pt>
          <cx:pt idx="643">0.00030618850730534703</cx:pt>
          <cx:pt idx="644">-0.00019708307831255099</cx:pt>
          <cx:pt idx="645">-0.00054522029925796304</cx:pt>
          <cx:pt idx="646">0.00243816073011042</cx:pt>
          <cx:pt idx="647">0.0049433509385651501</cx:pt>
          <cx:pt idx="648">0.0032963537333513702</cx:pt>
          <cx:pt idx="649">0.0126314372104491</cx:pt>
          <cx:pt idx="650">-0.00051710762200685904</cx:pt>
          <cx:pt idx="651">-0.0050949340758146998</cx:pt>
          <cx:pt idx="652">0.00647831209224919</cx:pt>
          <cx:pt idx="653">0.026584031143964799</cx:pt>
          <cx:pt idx="654">0.027189237941605101</cx:pt>
          <cx:pt idx="655">0.0073797150081201697</cx:pt>
          <cx:pt idx="656">-0.0041318232448945696</cx:pt>
          <cx:pt idx="657">-0.026507310924071499</cx:pt>
          <cx:pt idx="658">-0.029949923504203502</cx:pt>
          <cx:pt idx="659">-0.0087098034915482</cx:pt>
          <cx:pt idx="660">-0.0116133026116384</cx:pt>
          <cx:pt idx="661">-0.018631592634361701</cx:pt>
          <cx:pt idx="662">-0.0123849203613007</cx:pt>
          <cx:pt idx="663">-0.00253203489132321</cx:pt>
          <cx:pt idx="664">-0.0027213136534364698</cx:pt>
          <cx:pt idx="665">0.0064736318388952498</cx:pt>
          <cx:pt idx="666">0.0070437871936745297</cx:pt>
          <cx:pt idx="667">0.0074626114844253202</cx:pt>
          <cx:pt idx="668">0.00182335106649876</cx:pt>
          <cx:pt idx="669">-0.00018665038107080001</cx:pt>
          <cx:pt idx="670">0.0011546533968702199</cx:pt>
          <cx:pt idx="671">0.00035146135857275099</cx:pt>
          <cx:pt idx="672">0.00027716310233110402</cx:pt>
          <cx:pt idx="673">0.000118140398642993</cx:pt>
          <cx:pt idx="674">-0.0010808637957933</cx:pt>
          <cx:pt idx="675">0.000481371889743694</cx:pt>
          <cx:pt idx="676">0.0039320390152386498</cx:pt>
          <cx:pt idx="677">0.00041052729790687798</cx:pt>
          <cx:pt idx="678">-0.0064995721915628597</cx:pt>
          <cx:pt idx="679">0.00053736772334076095</cx:pt>
          <cx:pt idx="680">0.016851078740804899</cx:pt>
          <cx:pt idx="681">0.0173363530398262</cx:pt>
          <cx:pt idx="682">0.0033847711494572399</cx:pt>
          <cx:pt idx="683">0.00176636751968615</cx:pt>
          <cx:pt idx="684">0.00181277849963174</cx:pt>
          <cx:pt idx="685">-0.00448787342035167</cx:pt>
          <cx:pt idx="686">-0.0019019284063009399</cx:pt>
          <cx:pt idx="687">-0.010548294023274301</cx:pt>
          <cx:pt idx="688">-0.012577319569777199</cx:pt>
          <cx:pt idx="689">-0.0080729522075557603</cx:pt>
          <cx:pt idx="690">-0.0091617025965188906</cx:pt>
          <cx:pt idx="691">-0.0071656007436919304</cx:pt>
          <cx:pt idx="692">-0.0022332694604772201</cx:pt>
          <cx:pt idx="693">0.0012299483199656399</cx:pt>
          <cx:pt idx="694">0.0011697361244775099</cx:pt>
          <cx:pt idx="695">0.00090309202246200804</cx:pt>
          <cx:pt idx="696">0.0017926648746729901</cx:pt>
          <cx:pt idx="697">0.00084965673998064096</cx:pt>
          <cx:pt idx="698">-4.3994987352016499e-06</cx:pt>
          <cx:pt idx="699">0.000372074290807948</cx:pt>
          <cx:pt idx="700">-0.000305988693230393</cx:pt>
          <cx:pt idx="701">0.00036256572090868699</cx:pt>
          <cx:pt idx="702">5.3943412226581898e-05</cx:pt>
          <cx:pt idx="703">0.00068575056891889599</cx:pt>
          <cx:pt idx="704">0.0017844657029327301</cx:pt>
          <cx:pt idx="705">-0.0027484594066388701</cx:pt>
          <cx:pt idx="706">-0.0080028983013156006</cx:pt>
          <cx:pt idx="707">-0.00863450628600132</cx:pt>
          <cx:pt idx="708">-0.0016125746961057699</cx:pt>
          <cx:pt idx="709">0.0028416199423611601</cx:pt>
          <cx:pt idx="710">0.000544336688858856</cx:pt>
          <cx:pt idx="711">0.0035787044555218302</cx:pt>
          <cx:pt idx="712">0.0069420572400993499</cx:pt>
          <cx:pt idx="713">0.0034691765795041699</cx:pt>
          <cx:pt idx="714">0.00133847132311942</cx:pt>
          <cx:pt idx="715">-0.0061186555115287497</cx:pt>
          <cx:pt idx="716">-0.0044750729342424803</cx:pt>
          <cx:pt idx="717">-0.0010911896385485699</cx:pt>
          <cx:pt idx="718">5.4774000403935603e-07</cx:pt>
          <cx:pt idx="719">-0.00073351185182337004</cx:pt>
          <cx:pt idx="720">-0.0023426767679164098</cx:pt>
          <cx:pt idx="721">-0.0044008365521927004</cx:pt>
          <cx:pt idx="722">-0.0025464001415021302</cx:pt>
          <cx:pt idx="723">-0.00087253074561159801</cx:pt>
          <cx:pt idx="724">0.000264694291440974</cx:pt>
          <cx:pt idx="725">-0.00034312730669008499</cx:pt>
          <cx:pt idx="726">0.000238124839789426</cx:pt>
          <cx:pt idx="727">-0.00036376041574326899</cx:pt>
          <cx:pt idx="728">0.00042929350608597301</cx:pt>
          <cx:pt idx="729">-0.00024413024349866099</cx:pt>
          <cx:pt idx="730">0.000244026969607566</cx:pt>
          <cx:pt idx="731">-0.000205807377070303</cx:pt>
          <cx:pt idx="732">0.00044136380884220698</cx:pt>
          <cx:pt idx="733">-0.00130438663840721</cx:pt>
          <cx:pt idx="734">-1.09880568960468e-05</cx:pt>
          <cx:pt idx="735">-0.0013517240729531801</cx:pt>
          <cx:pt idx="736">-0.00031866424906586198</cx:pt>
          <cx:pt idx="737">-0.00114924720399169</cx:pt>
          <cx:pt idx="738">-0.0017189916668183701</cx:pt>
          <cx:pt idx="739">-0.0016301303824390299</cx:pt>
          <cx:pt idx="740">-0.00072998880162203697</cx:pt>
          <cx:pt idx="741">-0.0021954438196434898</cx:pt>
          <cx:pt idx="742">-0.00020016894338985099</cx:pt>
          <cx:pt idx="743">-0.00086526147966075305</cx:pt>
          <cx:pt idx="744">2.9971238121472699e-05</cx:pt>
          <cx:pt idx="745">0.00012393598020331401</cx:pt>
          <cx:pt idx="746">-0.00044676263221563999</cx:pt>
          <cx:pt idx="747">-0.000344386211762651</cx:pt>
          <cx:pt idx="748">-7.2283314768442104e-05</cx:pt>
          <cx:pt idx="749">-0.00031453907502347102</cx:pt>
          <cx:pt idx="750">0.000329804046196125</cx:pt>
          <cx:pt idx="751">-0.00024032415888774</cx:pt>
          <cx:pt idx="752">-0.000185149073259806</cx:pt>
          <cx:pt idx="753">-0.000108792227545099</cx:pt>
          <cx:pt idx="754">0.00021249006629757899</cx:pt>
          <cx:pt idx="755">-8.06723104193947e-05</cx:pt>
          <cx:pt idx="756">0.00050926443976819402</cx:pt>
          <cx:pt idx="757">0.00031019036231612899</cx:pt>
          <cx:pt idx="758">8.9458284497624294e-05</cx:pt>
          <cx:pt idx="759">0.00036470572936504498</cx:pt>
          <cx:pt idx="760">0.00048082672870110299</cx:pt>
          <cx:pt idx="761">-8.6848003173604601e-05</cx:pt>
          <cx:pt idx="762">0.00035662500731428103</cx:pt>
          <cx:pt idx="763">0.000141333156688309</cx:pt>
          <cx:pt idx="764">-0.000131464148674072</cx:pt>
          <cx:pt idx="765">7.9440830381185401e-05</cx:pt>
          <cx:pt idx="766">-0.000137683679647424</cx:pt>
          <cx:pt idx="767">0.000469547145349454</cx:pt>
          <cx:pt idx="768">-0.00017539382896223599</cx:pt>
          <cx:pt idx="769">0.00035308120045405802</cx:pt>
          <cx:pt idx="770">0.00037645683955388702</cx:pt>
          <cx:pt idx="771">5.4931399123357697e-06</cx:pt>
          <cx:pt idx="772">0.00046368146835952301</cx:pt>
          <cx:pt idx="773">8.0894576971113805e-05</cx:pt>
          <cx:pt idx="774">-0.00017605347939334199</cx:pt>
          <cx:pt idx="775">-0.00018826434415665199</cx:pt>
          <cx:pt idx="776">-0.00030902485411934201</cx:pt>
          <cx:pt idx="777">0.00064627720592263496</cx:pt>
          <cx:pt idx="778">0.000229909679330851</cx:pt>
          <cx:pt idx="779">2.5844642093789801e-05</cx:pt>
          <cx:pt idx="780">-0.00018173772118860299</cx:pt>
          <cx:pt idx="781">-0.00030157695324937002</cx:pt>
          <cx:pt idx="782">-0.00079155114916116599</cx:pt>
          <cx:pt idx="783">0.00074984526875524003</cx:pt>
          <cx:pt idx="784">0.00041896540554929498</cx:pt>
          <cx:pt idx="785">0.0011156319749689224</cx:pt>
          <cx:pt idx="786">-0.00039250630442815249</cx:pt>
          <cx:pt idx="787">-0.0011062476259953199</cx:pt>
          <cx:pt idx="788">-0.0063566254940601499</cx:pt>
          <cx:pt idx="789">-0.0041165554397080001</cx:pt>
          <cx:pt idx="790">0.00048061119511231751</cx:pt>
          <cx:pt idx="791">0.0011213252381186225</cx:pt>
          <cx:pt idx="792">0.0005124744523753175</cx:pt>
          <cx:pt idx="793">0.00064861374208566996</cx:pt>
          <cx:pt idx="794">3.2772113336825748e-05</cx:pt>
          <cx:pt idx="795">-0.00028343718944867749</cx:pt>
          <cx:pt idx="796">-2.4977234496787349e-05</cx:pt>
          <cx:pt idx="797">0.0050853743675233253</cx:pt>
          <cx:pt idx="798">0.009747956907554825</cx:pt>
          <cx:pt idx="799">0.010555400323897075</cx:pt>
          <cx:pt idx="800">0.0084550537550748504</cx:pt>
          <cx:pt idx="801">-0.0013028546489313876</cx:pt>
          <cx:pt idx="802">0.0020791247493515352</cx:pt>
          <cx:pt idx="803">0.00188992177219325</cx:pt>
          <cx:pt idx="804">-0.0028481303435083749</cx:pt>
          <cx:pt idx="805">-0.0041076977898178999</cx:pt>
          <cx:pt idx="806">-0.0019364404974565575</cx:pt>
          <cx:pt idx="807">-0.00020564568647605901</cx:pt>
          <cx:pt idx="808">-4.5342316531168247e-05</cx:pt>
          <cx:pt idx="809">4.0525632508907747e-05</cx:pt>
          <cx:pt idx="810">0.00017342369427573949</cx:pt>
          <cx:pt idx="811">-0.000187471958230302</cx:pt>
          <cx:pt idx="812">0.00093782537610804498</cx:pt>
          <cx:pt idx="813">0.0018923500393001949</cx:pt>
          <cx:pt idx="814">-0.0018925759974575775</cx:pt>
          <cx:pt idx="815">-0.0045344242547592749</cx:pt>
          <cx:pt idx="816">-0.0090521062577638249</cx:pt>
          <cx:pt idx="817">-0.0046444360423742751</cx:pt>
          <cx:pt idx="818">-0.00216199530093135</cx:pt>
          <cx:pt idx="819">-4.0495680858139253e-06</cx:pt>
          <cx:pt idx="820">-0.00474609018829995</cx:pt>
          <cx:pt idx="821">-0.0095593047051219498</cx:pt>
          <cx:pt idx="822">-0.011951382551270475</cx:pt>
          <cx:pt idx="823">-0.0083418559100155755</cx:pt>
          <cx:pt idx="824">-0.0034261952666464501</cx:pt>
          <cx:pt idx="825">0.0063899018401955502</cx:pt>
          <cx:pt idx="826">0.0095982244563938505</cx:pt>
          <cx:pt idx="827">0.0097459943458073246</cx:pt>
          <cx:pt idx="828">0.0050614999380970251</cx:pt>
          <cx:pt idx="829">-0.0038864674487063249</cx:pt>
          <cx:pt idx="830">-0.0028441457347036249</cx:pt>
          <cx:pt idx="831">0.0022702459762438524</cx:pt>
          <cx:pt idx="832">-0.0060119908196479997</cx:pt>
          <cx:pt idx="833">-0.0067899741266227503</cx:pt>
          <cx:pt idx="834">-0.0022220130718810199</cx:pt>
          <cx:pt idx="835">1.7800251701011923e-05</cx:pt>
          <cx:pt idx="836">7.7993966707441998e-05</cx:pt>
          <cx:pt idx="837">-2.1890700579561474e-05</cx:pt>
          <cx:pt idx="838">0.00011894365791375825</cx:pt>
          <cx:pt idx="839">-1.2802485446811925e-05</cx:pt>
          <cx:pt idx="840">0.0010417633794952326</cx:pt>
          <cx:pt idx="841">0.0001030821435940465</cx:pt>
          <cx:pt idx="842">-0.0042858586337349248</cx:pt>
          <cx:pt idx="843">-0.00703707586901895</cx:pt>
          <cx:pt idx="844">-0.010304478518897325</cx:pt>
          <cx:pt idx="845">-0.0081712475053442001</cx:pt>
          <cx:pt idx="846">-0.0126083006308118</cx:pt>
          <cx:pt idx="847">-0.013884259362441699</cx:pt>
          <cx:pt idx="848">-0.01906392013156365</cx:pt>
          <cx:pt idx="849">-0.018281034116191149</cx:pt>
          <cx:pt idx="850">-0.020532638371006075</cx:pt>
          <cx:pt idx="851">-0.021319294928496275</cx:pt>
          <cx:pt idx="852">-0.0066397634728959246</cx:pt>
          <cx:pt idx="853">0.0091639027443863007</cx:pt>
          <cx:pt idx="854">0.0013762739583630375</cx:pt>
          <cx:pt idx="855">0.0066129907794577501</cx:pt>
          <cx:pt idx="856">0.0012278628334295924</cx:pt>
          <cx:pt idx="857">-0.0072098720890958748</cx:pt>
          <cx:pt idx="858">-0.0041081912262681004</cx:pt>
          <cx:pt idx="859">0.0015268722272769525</cx:pt>
          <cx:pt idx="860">-0.0056940992855906997</cx:pt>
          <cx:pt idx="861">-0.0061957780464057246</cx:pt>
          <cx:pt idx="862">-0.0012158143209541124</cx:pt>
          <cx:pt idx="863">-1.4956133571489825e-05</cx:pt>
          <cx:pt idx="864">0.00011292367667136625</cx:pt>
          <cx:pt idx="865">5.2904797135098503e-05</cx:pt>
          <cx:pt idx="866">-2.2462136791653924e-05</cx:pt>
          <cx:pt idx="867">1.0610584826939875e-05</cx:pt>
          <cx:pt idx="868">0.00064482469042729498</cx:pt>
          <cx:pt idx="869">-0.0015557587781663</cx:pt>
          <cx:pt idx="870">-0.0070453220935485002</cx:pt>
          <cx:pt idx="871">-0.0090225540342478497</cx:pt>
          <cx:pt idx="872">-0.012667854395542626</cx:pt>
          <cx:pt idx="873">-0.015677131867479575</cx:pt>
          <cx:pt idx="874">-0.019366559338186651</cx:pt>
          <cx:pt idx="875">-0.020733682138592027</cx:pt>
          <cx:pt idx="876">-0.019700865686210149</cx:pt>
          <cx:pt idx="877">-0.01448698635475355</cx:pt>
          <cx:pt idx="878">-0.01107913222592855</cx:pt>
          <cx:pt idx="879">-0.010003637111732799</cx:pt>
          <cx:pt idx="880">-0.0026487625182565499</cx:pt>
          <cx:pt idx="881">0.010521239540960551</cx:pt>
          <cx:pt idx="882">0.0073957916908041002</cx:pt>
          <cx:pt idx="883">0.0047091530336894252</cx:pt>
          <cx:pt idx="884">0.00041896540554929498</cx:pt>
          <cx:pt idx="885">0.0011156319749689224</cx:pt>
          <cx:pt idx="886">-0.00039250630442815249</cx:pt>
          <cx:pt idx="887">-0.0011062476259953199</cx:pt>
          <cx:pt idx="888">-0.0063566254940601499</cx:pt>
          <cx:pt idx="889">-0.0041165554397080001</cx:pt>
          <cx:pt idx="890">0.00048061119511231751</cx:pt>
          <cx:pt idx="891">0.0011213252381186225</cx:pt>
          <cx:pt idx="892">0.0005124744523753175</cx:pt>
          <cx:pt idx="893">0.00064861374208566996</cx:pt>
          <cx:pt idx="894">3.2772113336825748e-05</cx:pt>
          <cx:pt idx="895">-0.00028343718944867749</cx:pt>
          <cx:pt idx="896">-2.4977234496787349e-05</cx:pt>
          <cx:pt idx="897">0.0050853743675233253</cx:pt>
          <cx:pt idx="898">0.009747956907554825</cx:pt>
          <cx:pt idx="899">0.010555400323897075</cx:pt>
          <cx:pt idx="900">0.0084550537550748504</cx:pt>
          <cx:pt idx="901">-0.0013028546489313876</cx:pt>
          <cx:pt idx="902">0.0020791247493515352</cx:pt>
          <cx:pt idx="903">0.00188992177219325</cx:pt>
          <cx:pt idx="904">-0.0028481303435083749</cx:pt>
          <cx:pt idx="905">-0.0041076977898178999</cx:pt>
          <cx:pt idx="906">-0.0019364404974565575</cx:pt>
          <cx:pt idx="907">-0.00020564568647605901</cx:pt>
          <cx:pt idx="908">-4.5342316531168247e-05</cx:pt>
          <cx:pt idx="909">4.0525632508907747e-05</cx:pt>
          <cx:pt idx="910">0.00017342369427573949</cx:pt>
          <cx:pt idx="911">-0.000187471958230302</cx:pt>
          <cx:pt idx="912">0.00093782537610804498</cx:pt>
          <cx:pt idx="913">0.0018923500393001949</cx:pt>
          <cx:pt idx="914">-0.0018925759974575775</cx:pt>
          <cx:pt idx="915">-0.0045344242547592749</cx:pt>
          <cx:pt idx="916">-0.0090521062577638249</cx:pt>
          <cx:pt idx="917">-0.0046444360423742751</cx:pt>
          <cx:pt idx="918">-0.00216199530093135</cx:pt>
          <cx:pt idx="919">-4.0495680858139253e-06</cx:pt>
          <cx:pt idx="920">-0.00474609018829995</cx:pt>
          <cx:pt idx="921">-0.0095593047051219498</cx:pt>
          <cx:pt idx="922">-0.011951382551270475</cx:pt>
          <cx:pt idx="923">-0.0083418559100155755</cx:pt>
          <cx:pt idx="924">-0.0034261952666464501</cx:pt>
          <cx:pt idx="925">0.0063899018401955502</cx:pt>
          <cx:pt idx="926">0.0095982244563938505</cx:pt>
          <cx:pt idx="927">0.0097459943458073246</cx:pt>
          <cx:pt idx="928">0.0050614999380970251</cx:pt>
          <cx:pt idx="929">-0.0038864674487063249</cx:pt>
          <cx:pt idx="930">-0.0028441457347036249</cx:pt>
          <cx:pt idx="931">0.0022702459762438524</cx:pt>
          <cx:pt idx="932">-0.0060119908196479997</cx:pt>
          <cx:pt idx="933">-0.0067899741266227503</cx:pt>
          <cx:pt idx="934">-0.0022220130718810199</cx:pt>
          <cx:pt idx="935">1.7800251701011923e-05</cx:pt>
          <cx:pt idx="936">7.7993966707441998e-05</cx:pt>
          <cx:pt idx="937">-2.1890700579561474e-05</cx:pt>
          <cx:pt idx="938">0.00011894365791375825</cx:pt>
          <cx:pt idx="939">-1.2802485446811925e-05</cx:pt>
          <cx:pt idx="940">0.0010417633794952326</cx:pt>
          <cx:pt idx="941">0.0001030821435940465</cx:pt>
          <cx:pt idx="942">-0.0042858586337349248</cx:pt>
          <cx:pt idx="943">-0.00703707586901895</cx:pt>
          <cx:pt idx="944">-0.010304478518897325</cx:pt>
          <cx:pt idx="945">-0.0081712475053442001</cx:pt>
          <cx:pt idx="946">-0.0126083006308118</cx:pt>
          <cx:pt idx="947">-0.013884259362441699</cx:pt>
          <cx:pt idx="948">-0.01906392013156365</cx:pt>
          <cx:pt idx="949">-0.018281034116191149</cx:pt>
          <cx:pt idx="950">-0.020532638371006075</cx:pt>
          <cx:pt idx="951">-0.021319294928496275</cx:pt>
          <cx:pt idx="952">-0.0066397634728959246</cx:pt>
          <cx:pt idx="953">0.0091639027443863007</cx:pt>
          <cx:pt idx="954">0.0013762739583630375</cx:pt>
          <cx:pt idx="955">0.0066129907794577501</cx:pt>
          <cx:pt idx="956">0.0012278628334295924</cx:pt>
          <cx:pt idx="957">-0.0072098720890958748</cx:pt>
          <cx:pt idx="958">-0.0041081912262681004</cx:pt>
          <cx:pt idx="959">0.0015268722272769525</cx:pt>
          <cx:pt idx="960">-0.0056940992855906997</cx:pt>
          <cx:pt idx="961">-0.0061957780464057246</cx:pt>
          <cx:pt idx="962">-0.0012158143209541124</cx:pt>
          <cx:pt idx="963">-1.4956133571489825e-05</cx:pt>
          <cx:pt idx="964">0.00011292367667136625</cx:pt>
          <cx:pt idx="965">5.2904797135098503e-05</cx:pt>
          <cx:pt idx="966">-2.2462136791653924e-05</cx:pt>
          <cx:pt idx="967">1.0610584826939875e-05</cx:pt>
          <cx:pt idx="968">0.00064482469042729498</cx:pt>
          <cx:pt idx="969">-0.0015557587781663</cx:pt>
          <cx:pt idx="970">-0.0070453220935485002</cx:pt>
          <cx:pt idx="971">-0.0090225540342478497</cx:pt>
          <cx:pt idx="972">-0.012667854395542626</cx:pt>
          <cx:pt idx="973">-0.015677131867479575</cx:pt>
          <cx:pt idx="974">-0.019366559338186651</cx:pt>
          <cx:pt idx="975">-0.020733682138592027</cx:pt>
          <cx:pt idx="976">-0.019700865686210149</cx:pt>
          <cx:pt idx="977">-0.01448698635475355</cx:pt>
          <cx:pt idx="978">-0.01107913222592855</cx:pt>
          <cx:pt idx="979">-0.010003637111732799</cx:pt>
          <cx:pt idx="980">-0.0026487625182565499</cx:pt>
          <cx:pt idx="981">0.010521239540960551</cx:pt>
          <cx:pt idx="982">0.0073957916908041002</cx:pt>
          <cx:pt idx="983">0.0047091530336894252</cx:pt>
          <cx:pt idx="984">0.00041896540554929498</cx:pt>
          <cx:pt idx="985">0.0011156319749689224</cx:pt>
          <cx:pt idx="986">-0.00039250630442815249</cx:pt>
          <cx:pt idx="987">-0.0011062476259953199</cx:pt>
          <cx:pt idx="988">-0.0063566254940601499</cx:pt>
          <cx:pt idx="989">-0.0041165554397080001</cx:pt>
          <cx:pt idx="990">0.00048061119511231751</cx:pt>
          <cx:pt idx="991">0.0011213252381186225</cx:pt>
          <cx:pt idx="992">0.0005124744523753175</cx:pt>
          <cx:pt idx="993">0.00064861374208566996</cx:pt>
          <cx:pt idx="994">3.2772113336825748e-05</cx:pt>
          <cx:pt idx="995">-0.00028343718944867749</cx:pt>
          <cx:pt idx="996">-2.4977234496787349e-05</cx:pt>
          <cx:pt idx="997">0.0050853743675233253</cx:pt>
          <cx:pt idx="998">0.009747956907554825</cx:pt>
          <cx:pt idx="999">0.010555400323897075</cx:pt>
          <cx:pt idx="1000">0.0084550537550748504</cx:pt>
          <cx:pt idx="1001">-0.0013028546489313876</cx:pt>
          <cx:pt idx="1002">0.0020791247493515352</cx:pt>
          <cx:pt idx="1003">0.00188992177219325</cx:pt>
          <cx:pt idx="1004">-0.0028481303435083749</cx:pt>
          <cx:pt idx="1005">-0.0041076977898178999</cx:pt>
          <cx:pt idx="1006">-0.0019364404974565575</cx:pt>
          <cx:pt idx="1007">-0.00020564568647605901</cx:pt>
          <cx:pt idx="1008">-4.5342316531168247e-05</cx:pt>
          <cx:pt idx="1009">4.0525632508907747e-05</cx:pt>
          <cx:pt idx="1010">0.00017342369427573949</cx:pt>
          <cx:pt idx="1011">-0.000187471958230302</cx:pt>
          <cx:pt idx="1012">0.00093782537610804498</cx:pt>
          <cx:pt idx="1013">0.0018923500393001949</cx:pt>
          <cx:pt idx="1014">-0.0018925759974575775</cx:pt>
          <cx:pt idx="1015">-0.0045344242547592749</cx:pt>
          <cx:pt idx="1016">-0.0090521062577638249</cx:pt>
          <cx:pt idx="1017">-0.0046444360423742751</cx:pt>
          <cx:pt idx="1018">-0.00216199530093135</cx:pt>
          <cx:pt idx="1019">-4.0495680858139253e-06</cx:pt>
          <cx:pt idx="1020">-0.00474609018829995</cx:pt>
          <cx:pt idx="1021">-0.0095593047051219498</cx:pt>
          <cx:pt idx="1022">-0.011951382551270475</cx:pt>
          <cx:pt idx="1023">-0.0083418559100155755</cx:pt>
          <cx:pt idx="1024">-0.0034261952666464501</cx:pt>
          <cx:pt idx="1025">0.0063899018401955502</cx:pt>
          <cx:pt idx="1026">0.0095982244563938505</cx:pt>
          <cx:pt idx="1027">0.0097459943458073246</cx:pt>
          <cx:pt idx="1028">0.0050614999380970251</cx:pt>
          <cx:pt idx="1029">-0.0038864674487063249</cx:pt>
          <cx:pt idx="1030">-0.0028441457347036249</cx:pt>
          <cx:pt idx="1031">0.0022702459762438524</cx:pt>
          <cx:pt idx="1032">-0.0060119908196479997</cx:pt>
          <cx:pt idx="1033">-0.0067899741266227503</cx:pt>
          <cx:pt idx="1034">-0.0022220130718810199</cx:pt>
          <cx:pt idx="1035">1.7800251701011923e-05</cx:pt>
          <cx:pt idx="1036">7.7993966707441998e-05</cx:pt>
          <cx:pt idx="1037">-2.1890700579561474e-05</cx:pt>
          <cx:pt idx="1038">0.00011894365791375825</cx:pt>
          <cx:pt idx="1039">-1.2802485446811925e-05</cx:pt>
          <cx:pt idx="1040">0.0010417633794952326</cx:pt>
          <cx:pt idx="1041">0.0001030821435940465</cx:pt>
          <cx:pt idx="1042">-0.0042858586337349248</cx:pt>
          <cx:pt idx="1043">-0.00703707586901895</cx:pt>
          <cx:pt idx="1044">-0.010304478518897325</cx:pt>
          <cx:pt idx="1045">-0.0081712475053442001</cx:pt>
          <cx:pt idx="1046">-0.0126083006308118</cx:pt>
          <cx:pt idx="1047">-0.013884259362441699</cx:pt>
          <cx:pt idx="1048">-0.01906392013156365</cx:pt>
          <cx:pt idx="1049">-0.018281034116191149</cx:pt>
          <cx:pt idx="1050">-0.020532638371006075</cx:pt>
          <cx:pt idx="1051">-0.021319294928496275</cx:pt>
          <cx:pt idx="1052">-0.0066397634728959246</cx:pt>
          <cx:pt idx="1053">0.0091639027443863007</cx:pt>
          <cx:pt idx="1054">0.0013762739583630375</cx:pt>
          <cx:pt idx="1055">0.0066129907794577501</cx:pt>
          <cx:pt idx="1056">0.0012278628334295924</cx:pt>
          <cx:pt idx="1057">-0.0072098720890958748</cx:pt>
          <cx:pt idx="1058">-0.0041081912262681004</cx:pt>
          <cx:pt idx="1059">0.0015268722272769525</cx:pt>
          <cx:pt idx="1060">-0.0056940992855906997</cx:pt>
          <cx:pt idx="1061">-0.0061957780464057246</cx:pt>
          <cx:pt idx="1062">-0.0012158143209541124</cx:pt>
          <cx:pt idx="1063">-1.4956133571489825e-05</cx:pt>
          <cx:pt idx="1064">0.00011292367667136625</cx:pt>
          <cx:pt idx="1065">5.2904797135098503e-05</cx:pt>
          <cx:pt idx="1066">-2.2462136791653924e-05</cx:pt>
          <cx:pt idx="1067">1.0610584826939875e-05</cx:pt>
          <cx:pt idx="1068">0.00064482469042729498</cx:pt>
          <cx:pt idx="1069">-0.0015557587781663</cx:pt>
          <cx:pt idx="1070">-0.0070453220935485002</cx:pt>
          <cx:pt idx="1071">-0.0090225540342478497</cx:pt>
          <cx:pt idx="1072">-0.012667854395542626</cx:pt>
          <cx:pt idx="1073">-0.015677131867479575</cx:pt>
          <cx:pt idx="1074">-0.019366559338186651</cx:pt>
          <cx:pt idx="1075">-0.020733682138592027</cx:pt>
          <cx:pt idx="1076">-0.019700865686210149</cx:pt>
          <cx:pt idx="1077">-0.01448698635475355</cx:pt>
          <cx:pt idx="1078">-0.01107913222592855</cx:pt>
          <cx:pt idx="1079">-0.010003637111732799</cx:pt>
          <cx:pt idx="1080">-0.0026487625182565499</cx:pt>
          <cx:pt idx="1081">0.010521239540960551</cx:pt>
          <cx:pt idx="1082">0.0073957916908041002</cx:pt>
          <cx:pt idx="1083">0.0047091530336894252</cx:pt>
        </cx:lvl>
      </cx:numDim>
    </cx:data>
    <cx:data id="63">
      <cx:numDim type="val">
        <cx:f>Sheet2!$BL$1:$BL$1084</cx:f>
        <cx:lvl ptCount="1084" formatCode="G/通用格式">
          <cx:pt idx="0">0.000464098976154732</cx:pt>
          <cx:pt idx="1">2.14967680033893e-05</cx:pt>
          <cx:pt idx="2">0.00050444189114455702</cx:pt>
          <cx:pt idx="3">3.5444382196905099e-06</cx:pt>
          <cx:pt idx="4">-0.00020146660452548501</cx:pt>
          <cx:pt idx="5">-0.00015113138246537801</cx:pt>
          <cx:pt idx="6">0.00028831347493634698</cx:pt>
          <cx:pt idx="7">0.00043024894689411698</cx:pt>
          <cx:pt idx="8">0.00073120741394422904</cx:pt>
          <cx:pt idx="9">0.00043808763082339703</cx:pt>
          <cx:pt idx="10">4.19121210172293e-05</cx:pt>
          <cx:pt idx="11">-0.00012232019115945701</cx:pt>
          <cx:pt idx="12">0.00061690638729353</cx:pt>
          <cx:pt idx="13">0.00041653367704735201</cx:pt>
          <cx:pt idx="14">0.00014121148612645601</cx:pt>
          <cx:pt idx="15">-0.00080197951811948501</cx:pt>
          <cx:pt idx="16">-0.00075276647294079404</cx:pt>
          <cx:pt idx="17">-0.00042983397432266998</cx:pt>
          <cx:pt idx="18">0.00038903544056526399</cx:pt>
          <cx:pt idx="19">0.000686172996173961</cx:pt>
          <cx:pt idx="20">0.00037810368939192101</cx:pt>
          <cx:pt idx="21">3.6263939906025401e-05</cx:pt>
          <cx:pt idx="22">-0.00023568483766763499</cx:pt>
          <cx:pt idx="23">0.000105304161427242</cx:pt>
          <cx:pt idx="24">0.00036140725462297402</cx:pt>
          <cx:pt idx="25">-0.00065491984802361596</cx:pt>
          <cx:pt idx="26">-0.00064374738442861802</cx:pt>
          <cx:pt idx="27">-0.000267071202879012</cx:pt>
          <cx:pt idx="28">-0.00027500666136836801</cx:pt>
          <cx:pt idx="29">-0.00022815847365437701</cx:pt>
          <cx:pt idx="30">-0.00077511657148793202</cx:pt>
          <cx:pt idx="31">-0.00049407030353943999</cx:pt>
          <cx:pt idx="32">-0.00050563473358463805</cx:pt>
          <cx:pt idx="33">0.000324308620558114</cx:pt>
          <cx:pt idx="34">-0.000823354024489784</cx:pt>
          <cx:pt idx="35">-0.00014548269576889001</cx:pt>
          <cx:pt idx="36">-0.0010299649469203999</cx:pt>
          <cx:pt idx="37">0.00117156045322174</cx:pt>
          <cx:pt idx="38">0.0032521650130090201</cx:pt>
          <cx:pt idx="39">0.0033213006401195799</cx:pt>
          <cx:pt idx="40">0.00073145057803076802</cx:pt>
          <cx:pt idx="41">0.00089272727125377504</cx:pt>
          <cx:pt idx="42">0.0030052354910570199</cx:pt>
          <cx:pt idx="43">0.00069574141829329003</cx:pt>
          <cx:pt idx="44">-0.0064501584319489299</cx:pt>
          <cx:pt idx="45">-0.000332443902732876</cx:pt>
          <cx:pt idx="46">0.0013574555690611899</cx:pt>
          <cx:pt idx="47">0.0014714530109201499</cx:pt>
          <cx:pt idx="48">0.00209932105480684</cx:pt>
          <cx:pt idx="49">0.0016833876862747199</cx:pt>
          <cx:pt idx="50">0.00064616713909674704</cx:pt>
          <cx:pt idx="51">0.00035776926194191799</cx:pt>
          <cx:pt idx="52">-0.00046833141326925199</cx:pt>
          <cx:pt idx="53">-3.73290546614919e-06</cx:pt>
          <cx:pt idx="54">-6.8465723910416694e-05</cx:pt>
          <cx:pt idx="55">-0.00045454590193445501</cx:pt>
          <cx:pt idx="56">0.00098767785424637997</cx:pt>
          <cx:pt idx="57">-0.000221139099845031</cx:pt>
          <cx:pt idx="58">0.00017780628104974199</cx:pt>
          <cx:pt idx="59">3.9058926440366301e-06</cx:pt>
          <cx:pt idx="60">-0.000214228126496622</cx:pt>
          <cx:pt idx="61">0.00041548142266958801</cx:pt>
          <cx:pt idx="62">0.00086412138207197196</cx:pt>
          <cx:pt idx="63">0.0011514304566539</cx:pt>
          <cx:pt idx="64">0.0039586663260897199</cx:pt>
          <cx:pt idx="65">0.0094597314020949102</cx:pt>
          <cx:pt idx="66">0.010529274297784001</cx:pt>
          <cx:pt idx="67">0.0164998040762903</cx:pt>
          <cx:pt idx="68">0.018836159588280402</cx:pt>
          <cx:pt idx="69">0.027571841308204701</cx:pt>
          <cx:pt idx="70">0.040676663808682699</cx:pt>
          <cx:pt idx="71">0.046018474320703801</cx:pt>
          <cx:pt idx="72">0.0444824926862631</cx:pt>
          <cx:pt idx="73">0.044377306412845798</cx:pt>
          <cx:pt idx="74">0.033625602864224301</cx:pt>
          <cx:pt idx="75">0.035544356497996102</cx:pt>
          <cx:pt idx="76">0.022557998108766301</cx:pt>
          <cx:pt idx="77">0.016055374114806401</cx:pt>
          <cx:pt idx="78">0.0090995939985937194</cx:pt>
          <cx:pt idx="79">0.0029312253885552899</cx:pt>
          <cx:pt idx="80">2.8802354386538201e-05</cx:pt>
          <cx:pt idx="81">-0.00115564859857161</cx:pt>
          <cx:pt idx="82">1.28351685447392e-05</cx:pt>
          <cx:pt idx="83">-0.00053708976650322995</cx:pt>
          <cx:pt idx="84">-0.000484707223555544</cx:pt>
          <cx:pt idx="85">-0.000687639747224904</cx:pt>
          <cx:pt idx="86">-0.00020352295408295699</cx:pt>
          <cx:pt idx="87">0.00018830008096605699</cx:pt>
          <cx:pt idx="88">0.00080524858101224</cx:pt>
          <cx:pt idx="89">-0.00052670882094328099</cx:pt>
          <cx:pt idx="90">0.0034366226570728201</cx:pt>
          <cx:pt idx="91">0.0117770749674714</cx:pt>
          <cx:pt idx="92">0.0174770121499578</cx:pt>
          <cx:pt idx="93">0.0155164681716882</cx:pt>
          <cx:pt idx="94">0.020273302338365402</cx:pt>
          <cx:pt idx="95">0.021912274216845801</cx:pt>
          <cx:pt idx="96">0.0162893387102057</cx:pt>
          <cx:pt idx="97">-0.0050378022580232504</cx:pt>
          <cx:pt idx="98">0.016730325501362699</cx:pt>
          <cx:pt idx="99">0.038181897694040901</cx:pt>
          <cx:pt idx="100">0.030179784086703</cx:pt>
          <cx:pt idx="101">0.0115697612734361</cx:pt>
          <cx:pt idx="102">0.035415739747723697</cx:pt>
          <cx:pt idx="103">0.038304799116628201</cx:pt>
          <cx:pt idx="104">0.030483795449695299</cx:pt>
          <cx:pt idx="105">0.047187209334596199</cx:pt>
          <cx:pt idx="106">0.042595560553147803</cx:pt>
          <cx:pt idx="107">0.025400680161526201</cx:pt>
          <cx:pt idx="108">0.00860313483003485</cx:pt>
          <cx:pt idx="109">-0.0021236995758405499</cx:pt>
          <cx:pt idx="110">-0.000558006660957589</cx:pt>
          <cx:pt idx="111">-0.000237998318527393</cx:pt>
          <cx:pt idx="112">-0.000419262912331769</cx:pt>
          <cx:pt idx="113">-0.00032712243085091398</cx:pt>
          <cx:pt idx="114">-0.00035019694499232202</cx:pt>
          <cx:pt idx="115">-0.00068007659855952004</cx:pt>
          <cx:pt idx="116">0.00050162414508725199</cx:pt>
          <cx:pt idx="117">0.0118994435753004</cx:pt>
          <cx:pt idx="118">0.0150907629393029</cx:pt>
          <cx:pt idx="119">0.013303331630966</cx:pt>
          <cx:pt idx="120">0.0154322905742633</cx:pt>
          <cx:pt idx="121">0.0059167069558614498</cx:pt>
          <cx:pt idx="122">0.023261424239916301</cx:pt>
          <cx:pt idx="123">-0.0074825083402814702</cx:pt>
          <cx:pt idx="124">0.019528914440317301</cx:pt>
          <cx:pt idx="125">0.011780168793585399</cx:pt>
          <cx:pt idx="126">-0.00126634488977044</cx:pt>
          <cx:pt idx="127">-0.0088289599516977197</cx:pt>
          <cx:pt idx="128">-0.0058713655730902297</cx:pt>
          <cx:pt idx="129">-0.050128843952372999</cx:pt>
          <cx:pt idx="130">-0.0366795772040861</cx:pt>
          <cx:pt idx="131">-0.0030175416472184198</cx:pt>
          <cx:pt idx="132">0.0087118070550948699</cx:pt>
          <cx:pt idx="133">0.0474108620476376</cx:pt>
          <cx:pt idx="134">0.053427520680602303</cx:pt>
          <cx:pt idx="135">0.046663196887441603</cx:pt>
          <cx:pt idx="136">0.011023542424152599</cx:pt>
          <cx:pt idx="137">-0.0040862150483814098</cx:pt>
          <cx:pt idx="138">-0.0028890823278354002</cx:pt>
          <cx:pt idx="139">0.000199977981280989</cx:pt>
          <cx:pt idx="140">-0.00017141413198577501</cx:pt>
          <cx:pt idx="141">-0.00030345747370896201</cx:pt>
          <cx:pt idx="142">-0.00028357004467821498</cx:pt>
          <cx:pt idx="143">0.0011593567628663301</cx:pt>
          <cx:pt idx="144">0.00070153763173112695</cx:pt>
          <cx:pt idx="145">0.0051175550884549597</cx:pt>
          <cx:pt idx="146">0.0096474615624390202</cx:pt>
          <cx:pt idx="147">0.00082476823856642402</cx:pt>
          <cx:pt idx="148">-0.00100441740443297</cx:pt>
          <cx:pt idx="149">0.0047755084349578904</cx:pt>
          <cx:pt idx="150">-0.0052751158841662597</cx:pt>
          <cx:pt idx="151">-0.057371650305984297</cx:pt>
          <cx:pt idx="152">-0.031852299758229202</cx:pt>
          <cx:pt idx="153">-0.044296925176391201</cx:pt>
          <cx:pt idx="154">0.0076587282279156899</cx:pt>
          <cx:pt idx="155">0.0090004628527687001</cx:pt>
          <cx:pt idx="156">-0.0031152934522097799</cx:pt>
          <cx:pt idx="157">0.018958255172051901</cx:pt>
          <cx:pt idx="158">0.00176746139065031</cx:pt>
          <cx:pt idx="159">0.065342484833472603</cx:pt>
          <cx:pt idx="160">0.026748067280316701</cx:pt>
          <cx:pt idx="161">0.045603100567338899</cx:pt>
          <cx:pt idx="162">0.0646213576902845</cx:pt>
          <cx:pt idx="163">0.0738309698200105</cx:pt>
          <cx:pt idx="164">0.024301241850895199</cx:pt>
          <cx:pt idx="165">0.00076392496148854896</cx:pt>
          <cx:pt idx="166">-0.00375816550828036</cx:pt>
          <cx:pt idx="167">0.00064008376867886096</cx:pt>
          <cx:pt idx="168">0.000477822876746018</cx:pt>
          <cx:pt idx="169">0.00034762589301936799</cx:pt>
          <cx:pt idx="170">0.00083375686706468096</cx:pt>
          <cx:pt idx="171">0.00254151153876903</cx:pt>
          <cx:pt idx="172">0.0011256163486113801</cx:pt>
          <cx:pt idx="173">0.019949870419110598</cx:pt>
          <cx:pt idx="174">0.015997160745471601</cx:pt>
          <cx:pt idx="175">0.0021731061671301098</cx:pt>
          <cx:pt idx="176">-0.0058214517653425099</cx:pt>
          <cx:pt idx="177">0.000737365832662507</cx:pt>
          <cx:pt idx="178">-0.039348926499988203</cx:pt>
          <cx:pt idx="179">-0.057218561128791402</cx:pt>
          <cx:pt idx="180">-0.073769148060582906</cx:pt>
          <cx:pt idx="181">-0.084032403698700506</cx:pt>
          <cx:pt idx="182">-0.035250629467998298</cx:pt>
          <cx:pt idx="183">-0.0065255045778519699</cx:pt>
          <cx:pt idx="184">-0.049812273205782201</cx:pt>
          <cx:pt idx="185">-0.068678353241078696</cx:pt>
          <cx:pt idx="186">-0.030716027487920499</cx:pt>
          <cx:pt idx="187">0.076411584604200999</cx:pt>
          <cx:pt idx="188">0.044214997581782399</cx:pt>
          <cx:pt idx="189">0.018813389326897401</cx:pt>
          <cx:pt idx="190">0.041504996239104301</cx:pt>
          <cx:pt idx="191">0.061555562200571401</cx:pt>
          <cx:pt idx="192">0.025778484427476898</cx:pt>
          <cx:pt idx="193">0.0038989131773732801</cx:pt>
          <cx:pt idx="194">-0.00032996484791600398</cx:pt>
          <cx:pt idx="195">0.0015861447812766699</cx:pt>
          <cx:pt idx="196">0.0010064328571471599</cx:pt>
          <cx:pt idx="197">-0.00063028511639684601</cx:pt>
          <cx:pt idx="198">-0.0029550471287498499</cx:pt>
          <cx:pt idx="199">-0.00064589330590546755</cx:pt>
          <cx:pt idx="200">0.0033148148341293751</cx:pt>
          <cx:pt idx="201">0.0075039163273228253</cx:pt>
          <cx:pt idx="202">0.00087050019313209004</cx:pt>
          <cx:pt idx="203">-0.0052714936633312254</cx:pt>
          <cx:pt idx="204">-0.011406393650320874</cx:pt>
          <cx:pt idx="205">-0.017859614684184451</cx:pt>
          <cx:pt idx="206">-0.022275339436783899</cx:pt>
          <cx:pt idx="207">-0.023766930947968948</cx:pt>
          <cx:pt idx="208">-0.01757173136108205</cx:pt>
          <cx:pt idx="209">-0.0092296612180110243</cx:pt>
          <cx:pt idx="210">-0.0021488734954809999</cx:pt>
          <cx:pt idx="211">-0.0093445912071701501</cx:pt>
          <cx:pt idx="212">-0.011556914098217351</cx:pt>
          <cx:pt idx="213">-0.0044287721500665504</cx:pt>
          <cx:pt idx="214">-0.0086859239094744505</cx:pt>
          <cx:pt idx="215">0.0095635861564690502</cx:pt>
          <cx:pt idx="216">0.0102126401861505</cx:pt>
          <cx:pt idx="217">0.0046295566563868996</cx:pt>
          <cx:pt idx="218">0.0056922826796962254</cx:pt>
          <cx:pt idx="219">0.0021906956570487252</cx:pt>
          <cx:pt idx="220">0.0023664305486730624</cx:pt>
          <cx:pt idx="221">-0.0019484467086677299</cx:pt>
          <cx:pt idx="222">0.00084466577720876</cx:pt>
          <cx:pt idx="223">4.2215453847360248e-05</cx:pt>
          <cx:pt idx="224">-0.00029683804567213503</cx:pt>
          <cx:pt idx="225">-0.00048320689939065751</cx:pt>
          <cx:pt idx="226">-0.00011613311827298201</cx:pt>
          <cx:pt idx="227">-0.00028838667201406252</cx:pt>
          <cx:pt idx="228">0.0025146253709972502</cx:pt>
          <cx:pt idx="229">0.0056655261927576247</cx:pt>
          <cx:pt idx="230">-0.0018653314309189401</cx:pt>
          <cx:pt idx="231">-0.0089219216111088503</cx:pt>
          <cx:pt idx="232">-0.019312242403918475</cx:pt>
          <cx:pt idx="233">-0.018416724362088424</cx:pt>
          <cx:pt idx="234">-0.023662912105131974</cx:pt>
          <cx:pt idx="235">-0.021579352396186576</cx:pt>
          <cx:pt idx="236">0.00028959064347977998</cx:pt>
          <cx:pt idx="237">0.0088059372698839258</cx:pt>
          <cx:pt idx="238">0.00080891134069137002</cx:pt>
          <cx:pt idx="239">-0.01568006714297215</cx:pt>
          <cx:pt idx="240">-0.021027082220615251</cx:pt>
          <cx:pt idx="241">-0.0049193202671999996</cx:pt>
          <cx:pt idx="242">-0.0067264956254140251</cx:pt>
          <cx:pt idx="243">0.0034817859527572501</cx:pt>
          <cx:pt idx="244">0.01056248118170695</cx:pt>
          <cx:pt idx="245">0.0030438443083505001</cx:pt>
          <cx:pt idx="246">-0.0030320588620974748</cx:pt>
          <cx:pt idx="247">-0.0073834667109083001</cx:pt>
          <cx:pt idx="248">-0.0070797887900676251</cx:pt>
          <cx:pt idx="249">-0.00095312931284489749</cx:pt>
          <cx:pt idx="250">-0.00030824382717126501</cx:pt>
          <cx:pt idx="251">5.5056509579158502e-05</cx:pt>
          <cx:pt idx="252">-4.0674868187771251e-05</cx:pt>
          <cx:pt idx="253">-0.00071278548649555745</cx:pt>
          <cx:pt idx="254">-0.00073714021093463505</cx:pt>
          <cx:pt idx="255">-0.0019306132457084476</cx:pt>
          <cx:pt idx="256">-0.001810592317907945</cx:pt>
          <cx:pt idx="257">0.0011933317326269174</cx:pt>
          <cx:pt idx="258">-0.0072922293635840248</cx:pt>
          <cx:pt idx="259">-0.012868479826847974</cx:pt>
          <cx:pt idx="260">-0.017387882939452651</cx:pt>
          <cx:pt idx="261">-0.012197828984037675</cx:pt>
          <cx:pt idx="262">-0.016283885881043951</cx:pt>
          <cx:pt idx="263">-0.0052404163239196501</cx:pt>
          <cx:pt idx="264">0.0078660823526459506</cx:pt>
          <cx:pt idx="265">0.00044521999387891998</cx:pt>
          <cx:pt idx="266">-0.013354004013127099</cx:pt>
          <cx:pt idx="267">-0.027352248360967502</cx:pt>
          <cx:pt idx="268">-0.016718839111476851</cx:pt>
          <cx:pt idx="269">0.0016339143377110425</cx:pt>
          <cx:pt idx="270">0.011453354348835924</cx:pt>
          <cx:pt idx="271">0.014779566934877374</cx:pt>
          <cx:pt idx="272">0.0076051158179716999</cx:pt>
          <cx:pt idx="273">0.0070701814356130249</cx:pt>
          <cx:pt idx="274">-0.010920501152939174</cx:pt>
          <cx:pt idx="275">-0.017040535570607401</cx:pt>
          <cx:pt idx="276">-0.01537682388925405</cx:pt>
          <cx:pt idx="277">-0.0050159479906138503</cx:pt>
          <cx:pt idx="278">-0.0023531635334042901</cx:pt>
          <cx:pt idx="279">-0.00057006316300834249</cx:pt>
          <cx:pt idx="280">0.000106703321192979</cx:pt>
          <cx:pt idx="281">-0.00056463737425031498</cx:pt>
          <cx:pt idx="282">-0.0018031613962366151</cx:pt>
          <cx:pt idx="283">-0.0028584965854898752</cx:pt>
          <cx:pt idx="284">-0.0032695336873836498</cx:pt>
          <cx:pt idx="285">-0.0030463289817156251</cx:pt>
          <cx:pt idx="286">-0.013044115534497726</cx:pt>
          <cx:pt idx="287">-0.0095779765752250501</cx:pt>
          <cx:pt idx="288">-0.010586780055521576</cx:pt>
          <cx:pt idx="289">-0.010167835608452525</cx:pt>
          <cx:pt idx="290">-0.0046914442321481752</cx:pt>
          <cx:pt idx="291">-0.00474990747661735</cx:pt>
          <cx:pt idx="292">-0.000807953100649605</cx:pt>
          <cx:pt idx="293">-0.014261505440786575</cx:pt>
          <cx:pt idx="294">-0.026580817538074501</cx:pt>
          <cx:pt idx="295">-0.026972456857537751</cx:pt>
          <cx:pt idx="296">-0.019226198141529174</cx:pt>
          <cx:pt idx="297">0.022839680245235899</cx:pt>
          <cx:pt idx="298">0.023997479302228949</cx:pt>
          <cx:pt idx="299">0.077568947357096102</cx:pt>
          <cx:pt idx="300">0.00149316396680409</cx:pt>
          <cx:pt idx="301">-0.045043289328782099</cx:pt>
          <cx:pt idx="302">-0.112450618815195</cx:pt>
          <cx:pt idx="303">-0.087705821734860995</cx:pt>
          <cx:pt idx="304">-0.059924109693192798</cx:pt>
          <cx:pt idx="305">-0.030298059017542098</cx:pt>
          <cx:pt idx="306">-0.0072957680045888304</cx:pt>
          <cx:pt idx="307">-0.0011267983903112599</cx:pt>
          <cx:pt idx="308">0.00025304010480411298</cx:pt>
          <cx:pt idx="309">-0.0030145399657819402</cx:pt>
          <cx:pt idx="310">-0.0095015922466982101</cx:pt>
          <cx:pt idx="311">-0.023433489455501</cx:pt>
          <cx:pt idx="312">-0.0403365629473093</cx:pt>
          <cx:pt idx="313">-0.0152194729286822</cx:pt>
          <cx:pt idx="314">-0.0234965489919884</cx:pt>
          <cx:pt idx="315">-0.045751116324436798</cx:pt>
          <cx:pt idx="316">-0.039651549544949302</cx:pt>
          <cx:pt idx="317">0.0024777575401268102</cx:pt>
          <cx:pt idx="318">0.00542011275985996</cx:pt>
          <cx:pt idx="319">-0.063055723625485297</cx:pt>
          <cx:pt idx="320">-0.055437213086193003</cx:pt>
          <cx:pt idx="321">-0.076865991450124405</cx:pt>
          <cx:pt idx="322">-0.074252748659304701</cx:pt>
          <cx:pt idx="323">-0.0386811799654267</cx:pt>
          <cx:pt idx="324">0.042344443641959502</cx:pt>
          <cx:pt idx="325">0.065633415691088798</cx:pt>
          <cx:pt idx="326">0.0826143711074417</cx:pt>
          <cx:pt idx="327">0.0272492217734643</cx:pt>
          <cx:pt idx="328">-0.061606295465304203</cx:pt>
          <cx:pt idx="329">-0.093035701116585198</cx:pt>
          <cx:pt idx="330">-0.13340078985793</cx:pt>
          <cx:pt idx="331">-0.069408337839984499</cx:pt>
          <cx:pt idx="332">-0.037728465402109702</cx:pt>
          <cx:pt idx="333">-0.013799381434626799</cx:pt>
          <cx:pt idx="334">-0.0028600566410937902</cx:pt>
          <cx:pt idx="335">-0.00095645077744802498</cx:pt>
          <cx:pt idx="336">-0.00044531540941635499</cx:pt>
          <cx:pt idx="337">-0.00219281015260505</cx:pt>
          <cx:pt idx="338">-0.0072145098443152401</cx:pt>
          <cx:pt idx="339">-0.0344540923107821</cx:pt>
          <cx:pt idx="340">-0.043101380639702397</cx:pt>
          <cx:pt idx="341">-0.02542363488126</cx:pt>
          <cx:pt idx="342">0.00088726609566030796</cx:pt>
          <cx:pt idx="343">-0.040481771511000901</cx:pt>
          <cx:pt idx="344">-0.0532109787041989</cx:pt>
          <cx:pt idx="345">-0.0329993633706629</cx:pt>
          <cx:pt idx="346">0.021409611770255702</cx:pt>
          <cx:pt idx="347">-0.0127733262577831</cx:pt>
          <cx:pt idx="348">0.029350249564106</cx:pt>
          <cx:pt idx="349">0.063030860402504801</cx:pt>
          <cx:pt idx="350">0.033054734202718997</cx:pt>
          <cx:pt idx="351">0.055515259600753</cx:pt>
          <cx:pt idx="352">0.043879609525337399</cx:pt>
          <cx:pt idx="353">0.053853509243489299</cx:pt>
          <cx:pt idx="354">0.023811344006341099</cx:pt>
          <cx:pt idx="355">-0.057430592395779301</cx:pt>
          <cx:pt idx="356">-0.082124188091998299</cx:pt>
          <cx:pt idx="357">-0.096794532976140102</cx:pt>
          <cx:pt idx="358">-0.076935992799137903</cx:pt>
          <cx:pt idx="359">-0.022058111550974799</cx:pt>
          <cx:pt idx="360">-0.015170817736336601</cx:pt>
          <cx:pt idx="361">-0.015305605976581199</cx:pt>
          <cx:pt idx="362">-0.0110815102734607</cx:pt>
          <cx:pt idx="363">-0.00255138904483641</cx:pt>
          <cx:pt idx="364">0.00024229772628766799</cx:pt>
          <cx:pt idx="365">-0.00092207373679844802</cx:pt>
          <cx:pt idx="366">-0.0057322741322751404</cx:pt>
          <cx:pt idx="367">-0.021539183501256099</cx:pt>
          <cx:pt idx="368">-0.030886166340773201</cx:pt>
          <cx:pt idx="369">-0.0090752485765628905</cx:pt>
          <cx:pt idx="370">0.043108000306590802</cx:pt>
          <cx:pt idx="371">0.014021802814359901</cx:pt>
          <cx:pt idx="372">0.018398674987833201</cx:pt>
          <cx:pt idx="373">0.039339344701435103</cx:pt>
          <cx:pt idx="374">0.041447209529710698</cx:pt>
          <cx:pt idx="375">0.0261078880309134</cx:pt>
          <cx:pt idx="376">0.049852008970779099</cx:pt>
          <cx:pt idx="377">0.087565512522649297</cx:pt>
          <cx:pt idx="378">0.078468493578512002</cx:pt>
          <cx:pt idx="379">0.101546293904641</cx:pt>
          <cx:pt idx="380">0.0249549847548124</cx:pt>
          <cx:pt idx="381">0.059444948731096001</cx:pt>
          <cx:pt idx="382">-0.0179417188710983</cx:pt>
          <cx:pt idx="383">-0.067481838225739402</cx:pt>
          <cx:pt idx="384">-0.093298263354269606</cx:pt>
          <cx:pt idx="385">-0.0748950287282351</cx:pt>
          <cx:pt idx="386">-0.0241512066414316</cx:pt>
          <cx:pt idx="387">0.0039580338897220804</cx:pt>
          <cx:pt idx="388">-0.021897563168689901</cx:pt>
          <cx:pt idx="389">-0.014295734037641899</cx:pt>
          <cx:pt idx="390">-0.0100155367520835</cx:pt>
          <cx:pt idx="391">-0.00068484771765711596</cx:pt>
          <cx:pt idx="392">-7.1921327562527197e-05</cx:pt>
          <cx:pt idx="393">-0.00024755301872421903</cx:pt>
          <cx:pt idx="394">-0.0018975832115308601</cx:pt>
          <cx:pt idx="395">0.00010443679629210401</cx:pt>
          <cx:pt idx="396">0.022333989145537601</cx:pt>
          <cx:pt idx="397">0.059829383531607098</cx:pt>
          <cx:pt idx="398">0.072389347045858102</cx:pt>
          <cx:pt idx="399">0.059119217049259702</cx:pt>
          <cx:pt idx="400">0.080115076709704303</cx:pt>
          <cx:pt idx="401">0.094744616195201303</cx:pt>
          <cx:pt idx="402">0.033102610881776399</cx:pt>
          <cx:pt idx="403">0.0489267169897711</cx:pt>
          <cx:pt idx="404">0.061085421335582001</cx:pt>
          <cx:pt idx="405">0.053433416094793899</cx:pt>
          <cx:pt idx="406">0.108416149768081</cx:pt>
          <cx:pt idx="407">0.076859975785926293</cx:pt>
          <cx:pt idx="408">0.10771109036509199</cx:pt>
          <cx:pt idx="409">0.051580925769636597</cx:pt>
          <cx:pt idx="410">-0.065129414464713098</cx:pt>
          <cx:pt idx="411">-0.076948895968280598</cx:pt>
          <cx:pt idx="412">-0.10969846634755701</cx:pt>
          <cx:pt idx="413">-0.058316504762926998</cx:pt>
          <cx:pt idx="414">-0.0082520080497736903</cx:pt>
          <cx:pt idx="415">-0.019529443903691698</cx:pt>
          <cx:pt idx="416">-0.0206593390853132</cx:pt>
          <cx:pt idx="417">0.00014880564259913201</cx:pt>
          <cx:pt idx="418">-0.0056659463879230199</cx:pt>
          <cx:pt idx="419">0.00027559823496789399</cx:pt>
          <cx:pt idx="420">0.00024266967703041799</cx:pt>
          <cx:pt idx="421">-0.000156451285791509</cx:pt>
          <cx:pt idx="422">0.0028351068103746801</cx:pt>
          <cx:pt idx="423">0.010006953663453199</cx:pt>
          <cx:pt idx="424">0.0466746904670058</cx:pt>
          <cx:pt idx="425">0.052624022908358499</cx:pt>
          <cx:pt idx="426">0.045699003681800902</cx:pt>
          <cx:pt idx="427">0.080430391098778697</cx:pt>
          <cx:pt idx="428">0.091759139393796693</cx:pt>
          <cx:pt idx="429">0.036864653074124697</cx:pt>
          <cx:pt idx="430">-0.0129443610638517</cx:pt>
          <cx:pt idx="431">-0.014771126139811</cx:pt>
          <cx:pt idx="432">-0.0049949405341761701</cx:pt>
          <cx:pt idx="433">0.033322523825476603</cx:pt>
          <cx:pt idx="434">0.0909266553390395</cx:pt>
          <cx:pt idx="435">0.047971770314277302</cx:pt>
          <cx:pt idx="436">0.057813265933664697</cx:pt>
          <cx:pt idx="437">0.0125515724996892</cx:pt>
          <cx:pt idx="438">-0.057547338077443999</cx:pt>
          <cx:pt idx="439">-0.047867838991204503</cx:pt>
          <cx:pt idx="440">-0.066630859110477197</cx:pt>
          <cx:pt idx="441">0.017146804747117501</cx:pt>
          <cx:pt idx="442">0.033508582245082998</cx:pt>
          <cx:pt idx="443">0.00578311111219495</cx:pt>
          <cx:pt idx="444">-0.010847817541161099</cx:pt>
          <cx:pt idx="445">0.0155125959235191</cx:pt>
          <cx:pt idx="446">0.0028060644268091501</cx:pt>
          <cx:pt idx="447">0.0019814008119750899</cx:pt>
          <cx:pt idx="448">-9.8724214850572594e-05</cx:pt>
          <cx:pt idx="449">0.00041242363576880103</cx:pt>
          <cx:pt idx="450">0.0020108814495869401</cx:pt>
          <cx:pt idx="451">0.0081439319449441595</cx:pt>
          <cx:pt idx="452">0.015792136802010599</cx:pt>
          <cx:pt idx="453">0.0278369978705604</cx:pt>
          <cx:pt idx="454">0.077766300623953996</cx:pt>
          <cx:pt idx="455">0.090518853291913004</cx:pt>
          <cx:pt idx="456">0.043467969536952901</cx:pt>
          <cx:pt idx="457">0.0020727605481712002</cx:pt>
          <cx:pt idx="458">-0.037564199518490701</cx:pt>
          <cx:pt idx="459">-0.0087995267393333899</cx:pt>
          <cx:pt idx="460">-0.0123969648029139</cx:pt>
          <cx:pt idx="461">-0.017023825000861002</cx:pt>
          <cx:pt idx="462">0.049576967856766699</cx:pt>
          <cx:pt idx="463">0.043993674796736902</cx:pt>
          <cx:pt idx="464">-0.0046403446204897501</cx:pt>
          <cx:pt idx="465">-0.0335517110331316</cx:pt>
          <cx:pt idx="466">0.0128375146018633</cx:pt>
          <cx:pt idx="467">0.0265039868685959</cx:pt>
          <cx:pt idx="468">0.039936416976218803</cx:pt>
          <cx:pt idx="469">0.071185659947175198</cx:pt>
          <cx:pt idx="470">0.039006935507302401</cx:pt>
          <cx:pt idx="471">0.0294721733476065</cx:pt>
          <cx:pt idx="472">0.0327790903112673</cx:pt>
          <cx:pt idx="473">0.015797680055638599</cx:pt>
          <cx:pt idx="474">-0.0061055458239345503</cx:pt>
          <cx:pt idx="475">-0.000312195418004557</cx:pt>
          <cx:pt idx="476">0.00023480906953307401</cx:pt>
          <cx:pt idx="477">-0.00085132894424345105</cx:pt>
          <cx:pt idx="478">0.0071539241584420701</cx:pt>
          <cx:pt idx="479">0.00198816934029627</cx:pt>
          <cx:pt idx="480">0.0063508170040202797</cx:pt>
          <cx:pt idx="481">0.021360887543255099</cx:pt>
          <cx:pt idx="482">0.0497079558873504</cx:pt>
          <cx:pt idx="483">0.081180835129439397</cx:pt>
          <cx:pt idx="484">0.077076930267700794</cx:pt>
          <cx:pt idx="485">0.0275825492420869</cx:pt>
          <cx:pt idx="486">0.010774880080256901</cx:pt>
          <cx:pt idx="487">-0.029350405570033301</cx:pt>
          <cx:pt idx="488">-0.10148637554581399</cx:pt>
          <cx:pt idx="489">-0.068887071778765199</cx:pt>
          <cx:pt idx="490">0.0489212599185831</cx:pt>
          <cx:pt idx="491">0.017630594125196901</cx:pt>
          <cx:pt idx="492">-0.0070034854347862299</cx:pt>
          <cx:pt idx="493">-0.015978870092236801</cx:pt>
          <cx:pt idx="494">0.058242088202203897</cx:pt>
          <cx:pt idx="495">0.0481680614571054</cx:pt>
          <cx:pt idx="496">0.040723945638199699</cx:pt>
          <cx:pt idx="497">0.073854450275325306</cx:pt>
          <cx:pt idx="498">0.0130670027780587</cx:pt>
          <cx:pt idx="499">0.030467604623152799</cx:pt>
          <cx:pt idx="500">0.0180586788070379</cx:pt>
          <cx:pt idx="501">0.00309392386669492</cx:pt>
          <cx:pt idx="502">-0.0048652614855510404</cx:pt>
          <cx:pt idx="503">-0.00267445659003259</cx:pt>
          <cx:pt idx="504">1.31753987589049e-08</cx:pt>
          <cx:pt idx="505">-0.00010680605671934499</cx:pt>
          <cx:pt idx="506">0.00197920644505212</cx:pt>
          <cx:pt idx="507">0.0053406024586668899</cx:pt>
          <cx:pt idx="508">0.0077116803958422603</cx:pt>
          <cx:pt idx="509">0.034723690010439998</cx:pt>
          <cx:pt idx="510">0.039083247481452997</cx:pt>
          <cx:pt idx="511">0.069802669833598799</cx:pt>
          <cx:pt idx="512">0.063695410124708501</cx:pt>
          <cx:pt idx="513">0.066265086594305397</cx:pt>
          <cx:pt idx="514">0.0094278435052324496</cx:pt>
          <cx:pt idx="515">-0.078849103412673205</cx:pt>
          <cx:pt idx="516">-0.079165055046712104</cx:pt>
          <cx:pt idx="517">-0.054432608411496101</cx:pt>
          <cx:pt idx="518">-0.0084704648640817302</cx:pt>
          <cx:pt idx="519">-0.0119354581180206</cx:pt>
          <cx:pt idx="520">0.00071086219255899104</cx:pt>
          <cx:pt idx="521">-0.0026555573254514698</cx:pt>
          <cx:pt idx="522">0.00517575333258134</cx:pt>
          <cx:pt idx="523">0.028845637611714499</cx:pt>
          <cx:pt idx="524">0.060231227481429402</cx:pt>
          <cx:pt idx="525">0.041827900478836999</cx:pt>
          <cx:pt idx="526">-0.0078423648231262192</cx:pt>
          <cx:pt idx="527">0.016436650346384099</cx:pt>
          <cx:pt idx="528">0.0064429807325194401</cx:pt>
          <cx:pt idx="529">0.0055779286388184897</cx:pt>
          <cx:pt idx="530">-0.0040150728961789199</cx:pt>
          <cx:pt idx="531">-0.00039767120819141598</cx:pt>
          <cx:pt idx="532">0.000208667538773784</cx:pt>
          <cx:pt idx="533">-0.0028708034577571901</cx:pt>
          <cx:pt idx="534">-0.0024933738082994102</cx:pt>
          <cx:pt idx="535">-0.00233625470091464</cx:pt>
          <cx:pt idx="536">0.0021517190677397698</cx:pt>
          <cx:pt idx="537">0.031252936582039703</cx:pt>
          <cx:pt idx="538">0.017956976097265102</cx:pt>
          <cx:pt idx="539">0.032157729854348498</cx:pt>
          <cx:pt idx="540">0.038455108715304102</cx:pt>
          <cx:pt idx="541">0.071823103066291902</cx:pt>
          <cx:pt idx="542">-0.021453253352209101</cx:pt>
          <cx:pt idx="543">-0.057479621480117503</cx:pt>
          <cx:pt idx="544">-0.11911828560684</cx:pt>
          <cx:pt idx="545">-0.075520770695207295</cx:pt>
          <cx:pt idx="546">-0.0127008119049478</cx:pt>
          <cx:pt idx="547">0.067172851678597906</cx:pt>
          <cx:pt idx="548">0.0889085270540481</cx:pt>
          <cx:pt idx="549">0.058234144583163602</cx:pt>
          <cx:pt idx="550">0.061576665082140901</cx:pt>
          <cx:pt idx="551">0.066151181459331104</cx:pt>
          <cx:pt idx="552">0.096885782845870003</cx:pt>
          <cx:pt idx="553">0.076110812478110995</cx:pt>
          <cx:pt idx="554">0.030011456295697399</cx:pt>
          <cx:pt idx="555">0.0246273524103226</cx:pt>
          <cx:pt idx="556">0.0081543447087105807</cx:pt>
          <cx:pt idx="557">0.0046487827735645498</cx:pt>
          <cx:pt idx="558">-0.0026076436950287401</cx:pt>
          <cx:pt idx="559">-0.000236629685753964</cx:pt>
          <cx:pt idx="560">-0.000189972406826582</cx:pt>
          <cx:pt idx="561">0.00055584664081206902</cx:pt>
          <cx:pt idx="562">-0.00156468562934903</cx:pt>
          <cx:pt idx="563">-0.0107341731078119</cx:pt>
          <cx:pt idx="564">-0.0125304141621763</cx:pt>
          <cx:pt idx="565">-0.022084017216065802</cx:pt>
          <cx:pt idx="566">-0.0164218767055056</cx:pt>
          <cx:pt idx="567">0.0130470293745322</cx:pt>
          <cx:pt idx="568">0.015577852091625599</cx:pt>
          <cx:pt idx="569">0.0062319800523913402</cx:pt>
          <cx:pt idx="570">-0.045933971069495802</cx:pt>
          <cx:pt idx="571">-0.054885913803513299</cx:pt>
          <cx:pt idx="572">-0.040160297357284901</cx:pt>
          <cx:pt idx="573">-0.062799937191154898</cx:pt>
          <cx:pt idx="574">0.016467824727657301</cx:pt>
          <cx:pt idx="575">0.090241615301696707</cx:pt>
          <cx:pt idx="576">0.099217934484463102</cx:pt>
          <cx:pt idx="577">0.0228179975327489</cx:pt>
          <cx:pt idx="578">0.072590093995422503</cx:pt>
          <cx:pt idx="579">0.072353634665813502</cx:pt>
          <cx:pt idx="580">0.090993659421395603</cx:pt>
          <cx:pt idx="581">0.095675951207277593</cx:pt>
          <cx:pt idx="582">0.046172108186221097</cx:pt>
          <cx:pt idx="583">0.018946036171955401</cx:pt>
          <cx:pt idx="584">0.012814153209170001</cx:pt>
          <cx:pt idx="585">-0.00141587108547231</cx:pt>
          <cx:pt idx="586">0.000659243499425092</cx:pt>
          <cx:pt idx="587">0.00098535727485141709</cx:pt>
          <cx:pt idx="588">0.00060609968405095599</cx:pt>
          <cx:pt idx="589">6.9151764285630703e-05</cx:pt>
          <cx:pt idx="590">-0.0023259992683596002</cx:pt>
          <cx:pt idx="591">-0.0048219165970763804</cx:pt>
          <cx:pt idx="592">-0.0066311718900539099</cx:pt>
          <cx:pt idx="593">-0.0238317938334483</cx:pt>
          <cx:pt idx="594">-0.042070951884548798</cx:pt>
          <cx:pt idx="595">-0.0310642608814314</cx:pt>
          <cx:pt idx="596">0.0090049860525543302</cx:pt>
          <cx:pt idx="597">-0.0109818631526149</cx:pt>
          <cx:pt idx="598">-0.064857507771995102</cx:pt>
          <cx:pt idx="599">-0.034532253027820897</cx:pt>
          <cx:pt idx="600">0.0047152153051375099</cx:pt>
          <cx:pt idx="601">0.037465368815777</cx:pt>
          <cx:pt idx="602">0.055343787775576699</cx:pt>
          <cx:pt idx="603">0.025762658244799501</cx:pt>
          <cx:pt idx="604">-0.034478661975172603</cx:pt>
          <cx:pt idx="605">-0.046811736367606403</cx:pt>
          <cx:pt idx="606">0.0036466701401973202</cx:pt>
          <cx:pt idx="607">0.038733500792611002</cx:pt>
          <cx:pt idx="608">0.076214596492786196</cx:pt>
          <cx:pt idx="609">0.0674834718293741</cx:pt>
          <cx:pt idx="610">0.056358389890294902</cx:pt>
          <cx:pt idx="611">0.017799888369873101</cx:pt>
          <cx:pt idx="612">0.0077090343562064801</cx:pt>
          <cx:pt idx="613">-0.0037315287613247298</cx:pt>
          <cx:pt idx="614">-0.0030954447442546398</cx:pt>
          <cx:pt idx="615">0.000250900410817708</cx:pt>
          <cx:pt idx="616">0.00076655085383927105</cx:pt>
          <cx:pt idx="617">-0.00054859676554873502</cx:pt>
          <cx:pt idx="618">-0.00132251691077785</cx:pt>
          <cx:pt idx="619">-0.0068089084548091901</cx:pt>
          <cx:pt idx="620">-0.0044064431214302802</cx:pt>
          <cx:pt idx="621">-0.0115796837017799</cx:pt>
          <cx:pt idx="622">-0.030144447618366401</cx:pt>
          <cx:pt idx="623">-0.049712241343398002</cx:pt>
          <cx:pt idx="624">-0.056502952027494897</cx:pt>
          <cx:pt idx="625">-0.064740992220301302</cx:pt>
          <cx:pt idx="626">-0.056087292382611502</cx:pt>
          <cx:pt idx="627">-0.051871459093556997</cx:pt>
          <cx:pt idx="628">-0.051599690990476302</cx:pt>
          <cx:pt idx="629">0.0102924127773558</cx:pt>
          <cx:pt idx="630">-0.014792443933801599</cx:pt>
          <cx:pt idx="631">-0.043350975631984603</cx:pt>
          <cx:pt idx="632">-0.083081776449820399</cx:pt>
          <cx:pt idx="633">-0.095540629362847199</cx:pt>
          <cx:pt idx="634">-0.012608306418100901</cx:pt>
          <cx:pt idx="635">0.0647044059950731</cx:pt>
          <cx:pt idx="636">0.089083682601453495</cx:pt>
          <cx:pt idx="637">0.100454658098244</cx:pt>
          <cx:pt idx="638">0.058153740329404201</cx:pt>
          <cx:pt idx="639">0.0040462200332300798</cx:pt>
          <cx:pt idx="640">-0.0018701112114756599</cx:pt>
          <cx:pt idx="641">-0.0067837675394447402</cx:pt>
          <cx:pt idx="642">-0.00177152221771402</cx:pt>
          <cx:pt idx="643">0.00040801974784723002</cx:pt>
          <cx:pt idx="644">-0.000206311061983522</cx:pt>
          <cx:pt idx="645">0.00074585291326999595</cx:pt>
          <cx:pt idx="646">0.00016756759628655101</cx:pt>
          <cx:pt idx="647">-0.0033874877835714202</cx:pt>
          <cx:pt idx="648">-0.0076957023988073201</cx:pt>
          <cx:pt idx="649">-0.014584378996876301</cx:pt>
          <cx:pt idx="650">-0.029260344688601399</cx:pt>
          <cx:pt idx="651">-0.041909123110059003</cx:pt>
          <cx:pt idx="652">-0.037432832929782202</cx:pt>
          <cx:pt idx="653">-0.049522626425782597</cx:pt>
          <cx:pt idx="654">-0.045237558367115502</cx:pt>
          <cx:pt idx="655">-0.0411148730065082</cx:pt>
          <cx:pt idx="656">-0.0051176666847402297</cx:pt>
          <cx:pt idx="657">0.011910491517057401</cx:pt>
          <cx:pt idx="658">0.011988781021289001</cx:pt>
          <cx:pt idx="659">-0.034719667387989102</cx:pt>
          <cx:pt idx="660">-0.041210166858762803</cx:pt>
          <cx:pt idx="661">-0.046321047087219097</cx:pt>
          <cx:pt idx="662">0.042398809369146903</cx:pt>
          <cx:pt idx="663">0.068746187974793399</cx:pt>
          <cx:pt idx="664">0.087909223790893207</cx:pt>
          <cx:pt idx="665">0.082546122332333605</cx:pt>
          <cx:pt idx="666">0.042828865770193299</cx:pt>
          <cx:pt idx="667">-0.0044150248279194596</cx:pt>
          <cx:pt idx="668">-0.014028115495187</cx:pt>
          <cx:pt idx="669">-0.0055525846991769804</cx:pt>
          <cx:pt idx="670">-0.00050116541706783798</cx:pt>
          <cx:pt idx="671">-0.00083215482636029604</cx:pt>
          <cx:pt idx="672">7.6140751554506304e-05</cx:pt>
          <cx:pt idx="673">0.00068859736891516696</cx:pt>
          <cx:pt idx="674">-8.5656005977469395e-05</cx:pt>
          <cx:pt idx="675">-6.84801476458814e-06</cx:pt>
          <cx:pt idx="676">-0.0064241932003945602</cx:pt>
          <cx:pt idx="677">-0.00901417247051782</cx:pt>
          <cx:pt idx="678">-0.012491014163382899</cx:pt>
          <cx:pt idx="679">-0.0114801908358984</cx:pt>
          <cx:pt idx="680">-0.0108343288984176</cx:pt>
          <cx:pt idx="681">0.028139271334778799</cx:pt>
          <cx:pt idx="682">0.030023995374718102</cx:pt>
          <cx:pt idx="683">0.0044129092676815397</cx:pt>
          <cx:pt idx="684">-0.013494266220348199</cx:pt>
          <cx:pt idx="685">-0.033662059216033297</cx:pt>
          <cx:pt idx="686">-0.048941212991234898</cx:pt>
          <cx:pt idx="687">-0.046382551096268099</cx:pt>
          <cx:pt idx="688">-0.0278157322362882</cx:pt>
          <cx:pt idx="689">-0.054065540925018203</cx:pt>
          <cx:pt idx="690">0.018023831481276401</cx:pt>
          <cx:pt idx="691">0.026182250161630199</cx:pt>
          <cx:pt idx="692">0.0227576010598214</cx:pt>
          <cx:pt idx="693">0.030241328694940499</cx:pt>
          <cx:pt idx="694">0.020763183308519801</cx:pt>
          <cx:pt idx="695">-0.00070244620335276704</cx:pt>
          <cx:pt idx="696">-0.0033329127951749302</cx:pt>
          <cx:pt idx="697">0.00040159531567806998</cx:pt>
          <cx:pt idx="698">-4.2435284885788601e-05</cx:pt>
          <cx:pt idx="699">9.7661678927689105e-05</cx:pt>
          <cx:pt idx="700">0.00080443956012822202</cx:pt>
          <cx:pt idx="701">0.00016832431654173501</cx:pt>
          <cx:pt idx="702">0.00013422731216258999</cx:pt>
          <cx:pt idx="703">0.00035170675167278198</cx:pt>
          <cx:pt idx="704">-0.00590821950970832</cx:pt>
          <cx:pt idx="705">-0.0065919966913209399</cx:pt>
          <cx:pt idx="706">-0.0060982160855886699</cx:pt>
          <cx:pt idx="707">-0.0076754098568396203</cx:pt>
          <cx:pt idx="708">-0.011400221190690899</cx:pt>
          <cx:pt idx="709">-0.0085806367437019204</cx:pt>
          <cx:pt idx="710">0.0068709689930670798</cx:pt>
          <cx:pt idx="711">-0.0298542530619328</cx:pt>
          <cx:pt idx="712">-0.0289319084863085</cx:pt>
          <cx:pt idx="713">-0.059081379301166699</cx:pt>
          <cx:pt idx="714">-0.073461158363075096</cx:pt>
          <cx:pt idx="715">-0.047051654623594702</cx:pt>
          <cx:pt idx="716">-0.055296984284074903</cx:pt>
          <cx:pt idx="717">-0.053387181152262299</cx:pt>
          <cx:pt idx="718">-0.032111681952835702</cx:pt>
          <cx:pt idx="719">-0.051518347190659897</cx:pt>
          <cx:pt idx="720">-0.025195936545690301</cx:pt>
          <cx:pt idx="721">-0.0010185561420103699</cx:pt>
          <cx:pt idx="722">0.0051025380165273197</cx:pt>
          <cx:pt idx="723">0.0018345112313319801</cx:pt>
          <cx:pt idx="724">-0.0025637998319274699</cx:pt>
          <cx:pt idx="725">-0.00045947900431988798</cx:pt>
          <cx:pt idx="726">3.7352674107520202e-05</cx:pt>
          <cx:pt idx="727">0.00014512751109470399</cx:pt>
          <cx:pt idx="728">-0.00049453695039553599</cx:pt>
          <cx:pt idx="729">3.4394039413264898e-05</cx:pt>
          <cx:pt idx="730">-0.000139750876615358</cx:pt>
          <cx:pt idx="731">-0.00062592088401824096</cx:pt>
          <cx:pt idx="732">0.00107730678575809</cx:pt>
          <cx:pt idx="733">-0.00041452449460724301</cx:pt>
          <cx:pt idx="734">-0.00037465555687298202</cx:pt>
          <cx:pt idx="735">0.00063796423099462304</cx:pt>
          <cx:pt idx="736">-0.0090991743245019806</cx:pt>
          <cx:pt idx="737">-0.0118255392824315</cx:pt>
          <cx:pt idx="738">0.0088864920541665404</cx:pt>
          <cx:pt idx="739">-0.00450276447052786</cx:pt>
          <cx:pt idx="740">-0.0191746306998694</cx:pt>
          <cx:pt idx="741">-0.051202516418724899</cx:pt>
          <cx:pt idx="742">-0.041428418130523101</cx:pt>
          <cx:pt idx="743">-0.0229752742752414</cx:pt>
          <cx:pt idx="744">-0.025823366437657501</cx:pt>
          <cx:pt idx="745">-0.045458142139184303</cx:pt>
          <cx:pt idx="746">-0.024970780327122001</cx:pt>
          <cx:pt idx="747">-0.028321031520605</cx:pt>
          <cx:pt idx="748">-0.019072483036594999</cx:pt>
          <cx:pt idx="749">-0.011982980220249699</cx:pt>
          <cx:pt idx="750">-0.0086353213757977103</cx:pt>
          <cx:pt idx="751">0.000315870370618418</cx:pt>
          <cx:pt idx="752">0.00043720562793703801</cx:pt>
          <cx:pt idx="753">-0.00060622892849337799</cx:pt>
          <cx:pt idx="754">0.000290201504154796</cx:pt>
          <cx:pt idx="755">-0.00048093938439186903</cx:pt>
          <cx:pt idx="756">-0.000117091928362522</cx:pt>
          <cx:pt idx="757">0.00043786586826994797</cx:pt>
          <cx:pt idx="758">-0.00030410044305858902</cx:pt>
          <cx:pt idx="759">0.00020836675985793501</cx:pt>
          <cx:pt idx="760">0.00039315841209997898</cx:pt>
          <cx:pt idx="761">-0.00031658373003121002</cx:pt>
          <cx:pt idx="762">-0.00040921192069678897</cx:pt>
          <cx:pt idx="763">-0.00076606535921989495</cx:pt>
          <cx:pt idx="764">-0.00106284759596928</cx:pt>
          <cx:pt idx="765">-0.0010168470888484501</cx:pt>
          <cx:pt idx="766">-0.0065386228532675096</cx:pt>
          <cx:pt idx="767">-0.0032111088186545901</cx:pt>
          <cx:pt idx="768">-0.0021446029572429501</cx:pt>
          <cx:pt idx="769">-0.0022898082152572599</cx:pt>
          <cx:pt idx="770">-0.0012972571340268801</cx:pt>
          <cx:pt idx="771">-0.00257265126078499</cx:pt>
          <cx:pt idx="772">-0.0048541298193248098</cx:pt>
          <cx:pt idx="773">-0.0055724615901663003</cx:pt>
          <cx:pt idx="774">-0.0086262492064324708</cx:pt>
          <cx:pt idx="775">-0.00118024649375665</cx:pt>
          <cx:pt idx="776">-0.00050694224204703403</cx:pt>
          <cx:pt idx="777">-0.0065614614816710904</cx:pt>
          <cx:pt idx="778">-0.0061164440536160001</cx:pt>
          <cx:pt idx="779">-0.0020130997573171001</cx:pt>
          <cx:pt idx="780">0.00050372489617524999</cx:pt>
          <cx:pt idx="781">-2.4947783545749402e-05</cx:pt>
          <cx:pt idx="782">0.00034098638281026601</cx:pt>
          <cx:pt idx="783">0.00052359054116662203</cx:pt>
          <cx:pt idx="784">-0.00064589330590546755</cx:pt>
          <cx:pt idx="785">0.0033148148341293751</cx:pt>
          <cx:pt idx="786">0.0075039163273228253</cx:pt>
          <cx:pt idx="787">0.00087050019313209004</cx:pt>
          <cx:pt idx="788">-0.0052714936633312254</cx:pt>
          <cx:pt idx="789">-0.011406393650320874</cx:pt>
          <cx:pt idx="790">-0.017859614684184451</cx:pt>
          <cx:pt idx="791">-0.022275339436783899</cx:pt>
          <cx:pt idx="792">-0.023766930947968948</cx:pt>
          <cx:pt idx="793">-0.01757173136108205</cx:pt>
          <cx:pt idx="794">-0.0092296612180110243</cx:pt>
          <cx:pt idx="795">-0.0021488734954809999</cx:pt>
          <cx:pt idx="796">-0.0093445912071701501</cx:pt>
          <cx:pt idx="797">-0.011556914098217351</cx:pt>
          <cx:pt idx="798">-0.0044287721500665504</cx:pt>
          <cx:pt idx="799">-0.0086859239094744505</cx:pt>
          <cx:pt idx="800">0.0095635861564690502</cx:pt>
          <cx:pt idx="801">0.0102126401861505</cx:pt>
          <cx:pt idx="802">0.0046295566563868996</cx:pt>
          <cx:pt idx="803">0.0056922826796962254</cx:pt>
          <cx:pt idx="804">0.0021906956570487252</cx:pt>
          <cx:pt idx="805">0.0023664305486730624</cx:pt>
          <cx:pt idx="806">-0.0019484467086677299</cx:pt>
          <cx:pt idx="807">0.00084466577720876</cx:pt>
          <cx:pt idx="808">4.2215453847360248e-05</cx:pt>
          <cx:pt idx="809">-0.00029683804567213503</cx:pt>
          <cx:pt idx="810">-0.00048320689939065751</cx:pt>
          <cx:pt idx="811">-0.00011613311827298201</cx:pt>
          <cx:pt idx="812">-0.00028838667201406252</cx:pt>
          <cx:pt idx="813">0.0025146253709972502</cx:pt>
          <cx:pt idx="814">0.0056655261927576247</cx:pt>
          <cx:pt idx="815">-0.0018653314309189401</cx:pt>
          <cx:pt idx="816">-0.0089219216111088503</cx:pt>
          <cx:pt idx="817">-0.019312242403918475</cx:pt>
          <cx:pt idx="818">-0.018416724362088424</cx:pt>
          <cx:pt idx="819">-0.023662912105131974</cx:pt>
          <cx:pt idx="820">-0.021579352396186576</cx:pt>
          <cx:pt idx="821">0.00028959064347977998</cx:pt>
          <cx:pt idx="822">0.0088059372698839258</cx:pt>
          <cx:pt idx="823">0.00080891134069137002</cx:pt>
          <cx:pt idx="824">-0.01568006714297215</cx:pt>
          <cx:pt idx="825">-0.021027082220615251</cx:pt>
          <cx:pt idx="826">-0.0049193202671999996</cx:pt>
          <cx:pt idx="827">-0.0067264956254140251</cx:pt>
          <cx:pt idx="828">0.0034817859527572501</cx:pt>
          <cx:pt idx="829">0.01056248118170695</cx:pt>
          <cx:pt idx="830">0.0030438443083505001</cx:pt>
          <cx:pt idx="831">-0.0030320588620974748</cx:pt>
          <cx:pt idx="832">-0.0073834667109083001</cx:pt>
          <cx:pt idx="833">-0.0070797887900676251</cx:pt>
          <cx:pt idx="834">-0.00095312931284489749</cx:pt>
          <cx:pt idx="835">-0.00030824382717126501</cx:pt>
          <cx:pt idx="836">5.5056509579158502e-05</cx:pt>
          <cx:pt idx="837">-4.0674868187771251e-05</cx:pt>
          <cx:pt idx="838">-0.00071278548649555745</cx:pt>
          <cx:pt idx="839">-0.00073714021093463505</cx:pt>
          <cx:pt idx="840">-0.0019306132457084476</cx:pt>
          <cx:pt idx="841">-0.001810592317907945</cx:pt>
          <cx:pt idx="842">0.0011933317326269174</cx:pt>
          <cx:pt idx="843">-0.0072922293635840248</cx:pt>
          <cx:pt idx="844">-0.012868479826847974</cx:pt>
          <cx:pt idx="845">-0.017387882939452651</cx:pt>
          <cx:pt idx="846">-0.012197828984037675</cx:pt>
          <cx:pt idx="847">-0.016283885881043951</cx:pt>
          <cx:pt idx="848">-0.0052404163239196501</cx:pt>
          <cx:pt idx="849">0.0078660823526459506</cx:pt>
          <cx:pt idx="850">0.00044521999387891998</cx:pt>
          <cx:pt idx="851">-0.013354004013127099</cx:pt>
          <cx:pt idx="852">-0.027352248360967502</cx:pt>
          <cx:pt idx="853">-0.016718839111476851</cx:pt>
          <cx:pt idx="854">0.0016339143377110425</cx:pt>
          <cx:pt idx="855">0.011453354348835924</cx:pt>
          <cx:pt idx="856">0.014779566934877374</cx:pt>
          <cx:pt idx="857">0.0076051158179716999</cx:pt>
          <cx:pt idx="858">0.0070701814356130249</cx:pt>
          <cx:pt idx="859">-0.010920501152939174</cx:pt>
          <cx:pt idx="860">-0.017040535570607401</cx:pt>
          <cx:pt idx="861">-0.01537682388925405</cx:pt>
          <cx:pt idx="862">-0.0050159479906138503</cx:pt>
          <cx:pt idx="863">-0.0023531635334042901</cx:pt>
          <cx:pt idx="864">-0.00057006316300834249</cx:pt>
          <cx:pt idx="865">0.000106703321192979</cx:pt>
          <cx:pt idx="866">-0.00056463737425031498</cx:pt>
          <cx:pt idx="867">-0.0018031613962366151</cx:pt>
          <cx:pt idx="868">-0.0028584965854898752</cx:pt>
          <cx:pt idx="869">-0.0032695336873836498</cx:pt>
          <cx:pt idx="870">-0.0030463289817156251</cx:pt>
          <cx:pt idx="871">-0.013044115534497726</cx:pt>
          <cx:pt idx="872">-0.0095779765752250501</cx:pt>
          <cx:pt idx="873">-0.010586780055521576</cx:pt>
          <cx:pt idx="874">-0.010167835608452525</cx:pt>
          <cx:pt idx="875">-0.0046914442321481752</cx:pt>
          <cx:pt idx="876">-0.00474990747661735</cx:pt>
          <cx:pt idx="877">-0.000807953100649605</cx:pt>
          <cx:pt idx="878">-0.014261505440786575</cx:pt>
          <cx:pt idx="879">-0.026580817538074501</cx:pt>
          <cx:pt idx="880">-0.026972456857537751</cx:pt>
          <cx:pt idx="881">-0.019226198141529174</cx:pt>
          <cx:pt idx="882">0.022839680245235899</cx:pt>
          <cx:pt idx="883">0.023997479302228949</cx:pt>
          <cx:pt idx="884">-0.00064589330590546755</cx:pt>
          <cx:pt idx="885">0.0033148148341293751</cx:pt>
          <cx:pt idx="886">0.0075039163273228253</cx:pt>
          <cx:pt idx="887">0.00087050019313209004</cx:pt>
          <cx:pt idx="888">-0.0052714936633312254</cx:pt>
          <cx:pt idx="889">-0.011406393650320874</cx:pt>
          <cx:pt idx="890">-0.017859614684184451</cx:pt>
          <cx:pt idx="891">-0.022275339436783899</cx:pt>
          <cx:pt idx="892">-0.023766930947968948</cx:pt>
          <cx:pt idx="893">-0.01757173136108205</cx:pt>
          <cx:pt idx="894">-0.0092296612180110243</cx:pt>
          <cx:pt idx="895">-0.0021488734954809999</cx:pt>
          <cx:pt idx="896">-0.0093445912071701501</cx:pt>
          <cx:pt idx="897">-0.011556914098217351</cx:pt>
          <cx:pt idx="898">-0.0044287721500665504</cx:pt>
          <cx:pt idx="899">-0.0086859239094744505</cx:pt>
          <cx:pt idx="900">0.0095635861564690502</cx:pt>
          <cx:pt idx="901">0.0102126401861505</cx:pt>
          <cx:pt idx="902">0.0046295566563868996</cx:pt>
          <cx:pt idx="903">0.0056922826796962254</cx:pt>
          <cx:pt idx="904">0.0021906956570487252</cx:pt>
          <cx:pt idx="905">0.0023664305486730624</cx:pt>
          <cx:pt idx="906">-0.0019484467086677299</cx:pt>
          <cx:pt idx="907">0.00084466577720876</cx:pt>
          <cx:pt idx="908">4.2215453847360248e-05</cx:pt>
          <cx:pt idx="909">-0.00029683804567213503</cx:pt>
          <cx:pt idx="910">-0.00048320689939065751</cx:pt>
          <cx:pt idx="911">-0.00011613311827298201</cx:pt>
          <cx:pt idx="912">-0.00028838667201406252</cx:pt>
          <cx:pt idx="913">0.0025146253709972502</cx:pt>
          <cx:pt idx="914">0.0056655261927576247</cx:pt>
          <cx:pt idx="915">-0.0018653314309189401</cx:pt>
          <cx:pt idx="916">-0.0089219216111088503</cx:pt>
          <cx:pt idx="917">-0.019312242403918475</cx:pt>
          <cx:pt idx="918">-0.018416724362088424</cx:pt>
          <cx:pt idx="919">-0.023662912105131974</cx:pt>
          <cx:pt idx="920">-0.021579352396186576</cx:pt>
          <cx:pt idx="921">0.00028959064347977998</cx:pt>
          <cx:pt idx="922">0.0088059372698839258</cx:pt>
          <cx:pt idx="923">0.00080891134069137002</cx:pt>
          <cx:pt idx="924">-0.01568006714297215</cx:pt>
          <cx:pt idx="925">-0.021027082220615251</cx:pt>
          <cx:pt idx="926">-0.0049193202671999996</cx:pt>
          <cx:pt idx="927">-0.0067264956254140251</cx:pt>
          <cx:pt idx="928">0.0034817859527572501</cx:pt>
          <cx:pt idx="929">0.01056248118170695</cx:pt>
          <cx:pt idx="930">0.0030438443083505001</cx:pt>
          <cx:pt idx="931">-0.0030320588620974748</cx:pt>
          <cx:pt idx="932">-0.0073834667109083001</cx:pt>
          <cx:pt idx="933">-0.0070797887900676251</cx:pt>
          <cx:pt idx="934">-0.00095312931284489749</cx:pt>
          <cx:pt idx="935">-0.00030824382717126501</cx:pt>
          <cx:pt idx="936">5.5056509579158502e-05</cx:pt>
          <cx:pt idx="937">-4.0674868187771251e-05</cx:pt>
          <cx:pt idx="938">-0.00071278548649555745</cx:pt>
          <cx:pt idx="939">-0.00073714021093463505</cx:pt>
          <cx:pt idx="940">-0.0019306132457084476</cx:pt>
          <cx:pt idx="941">-0.001810592317907945</cx:pt>
          <cx:pt idx="942">0.0011933317326269174</cx:pt>
          <cx:pt idx="943">-0.0072922293635840248</cx:pt>
          <cx:pt idx="944">-0.012868479826847974</cx:pt>
          <cx:pt idx="945">-0.017387882939452651</cx:pt>
          <cx:pt idx="946">-0.012197828984037675</cx:pt>
          <cx:pt idx="947">-0.016283885881043951</cx:pt>
          <cx:pt idx="948">-0.0052404163239196501</cx:pt>
          <cx:pt idx="949">0.0078660823526459506</cx:pt>
          <cx:pt idx="950">0.00044521999387891998</cx:pt>
          <cx:pt idx="951">-0.013354004013127099</cx:pt>
          <cx:pt idx="952">-0.027352248360967502</cx:pt>
          <cx:pt idx="953">-0.016718839111476851</cx:pt>
          <cx:pt idx="954">0.0016339143377110425</cx:pt>
          <cx:pt idx="955">0.011453354348835924</cx:pt>
          <cx:pt idx="956">0.014779566934877374</cx:pt>
          <cx:pt idx="957">0.0076051158179716999</cx:pt>
          <cx:pt idx="958">0.0070701814356130249</cx:pt>
          <cx:pt idx="959">-0.010920501152939174</cx:pt>
          <cx:pt idx="960">-0.017040535570607401</cx:pt>
          <cx:pt idx="961">-0.01537682388925405</cx:pt>
          <cx:pt idx="962">-0.0050159479906138503</cx:pt>
          <cx:pt idx="963">-0.0023531635334042901</cx:pt>
          <cx:pt idx="964">-0.00057006316300834249</cx:pt>
          <cx:pt idx="965">0.000106703321192979</cx:pt>
          <cx:pt idx="966">-0.00056463737425031498</cx:pt>
          <cx:pt idx="967">-0.0018031613962366151</cx:pt>
          <cx:pt idx="968">-0.0028584965854898752</cx:pt>
          <cx:pt idx="969">-0.0032695336873836498</cx:pt>
          <cx:pt idx="970">-0.0030463289817156251</cx:pt>
          <cx:pt idx="971">-0.013044115534497726</cx:pt>
          <cx:pt idx="972">-0.0095779765752250501</cx:pt>
          <cx:pt idx="973">-0.010586780055521576</cx:pt>
          <cx:pt idx="974">-0.010167835608452525</cx:pt>
          <cx:pt idx="975">-0.0046914442321481752</cx:pt>
          <cx:pt idx="976">-0.00474990747661735</cx:pt>
          <cx:pt idx="977">-0.000807953100649605</cx:pt>
          <cx:pt idx="978">-0.014261505440786575</cx:pt>
          <cx:pt idx="979">-0.026580817538074501</cx:pt>
          <cx:pt idx="980">-0.026972456857537751</cx:pt>
          <cx:pt idx="981">-0.019226198141529174</cx:pt>
          <cx:pt idx="982">0.022839680245235899</cx:pt>
          <cx:pt idx="983">0.023997479302228949</cx:pt>
          <cx:pt idx="984">-0.00064589330590546755</cx:pt>
          <cx:pt idx="985">0.0033148148341293751</cx:pt>
          <cx:pt idx="986">0.0075039163273228253</cx:pt>
          <cx:pt idx="987">0.00087050019313209004</cx:pt>
          <cx:pt idx="988">-0.0052714936633312254</cx:pt>
          <cx:pt idx="989">-0.011406393650320874</cx:pt>
          <cx:pt idx="990">-0.017859614684184451</cx:pt>
          <cx:pt idx="991">-0.022275339436783899</cx:pt>
          <cx:pt idx="992">-0.023766930947968948</cx:pt>
          <cx:pt idx="993">-0.01757173136108205</cx:pt>
          <cx:pt idx="994">-0.0092296612180110243</cx:pt>
          <cx:pt idx="995">-0.0021488734954809999</cx:pt>
          <cx:pt idx="996">-0.0093445912071701501</cx:pt>
          <cx:pt idx="997">-0.011556914098217351</cx:pt>
          <cx:pt idx="998">-0.0044287721500665504</cx:pt>
          <cx:pt idx="999">-0.0086859239094744505</cx:pt>
          <cx:pt idx="1000">0.0095635861564690502</cx:pt>
          <cx:pt idx="1001">0.0102126401861505</cx:pt>
          <cx:pt idx="1002">0.0046295566563868996</cx:pt>
          <cx:pt idx="1003">0.0056922826796962254</cx:pt>
          <cx:pt idx="1004">0.0021906956570487252</cx:pt>
          <cx:pt idx="1005">0.0023664305486730624</cx:pt>
          <cx:pt idx="1006">-0.0019484467086677299</cx:pt>
          <cx:pt idx="1007">0.00084466577720876</cx:pt>
          <cx:pt idx="1008">4.2215453847360248e-05</cx:pt>
          <cx:pt idx="1009">-0.00029683804567213503</cx:pt>
          <cx:pt idx="1010">-0.00048320689939065751</cx:pt>
          <cx:pt idx="1011">-0.00011613311827298201</cx:pt>
          <cx:pt idx="1012">-0.00028838667201406252</cx:pt>
          <cx:pt idx="1013">0.0025146253709972502</cx:pt>
          <cx:pt idx="1014">0.0056655261927576247</cx:pt>
          <cx:pt idx="1015">-0.0018653314309189401</cx:pt>
          <cx:pt idx="1016">-0.0089219216111088503</cx:pt>
          <cx:pt idx="1017">-0.019312242403918475</cx:pt>
          <cx:pt idx="1018">-0.018416724362088424</cx:pt>
          <cx:pt idx="1019">-0.023662912105131974</cx:pt>
          <cx:pt idx="1020">-0.021579352396186576</cx:pt>
          <cx:pt idx="1021">0.00028959064347977998</cx:pt>
          <cx:pt idx="1022">0.0088059372698839258</cx:pt>
          <cx:pt idx="1023">0.00080891134069137002</cx:pt>
          <cx:pt idx="1024">-0.01568006714297215</cx:pt>
          <cx:pt idx="1025">-0.021027082220615251</cx:pt>
          <cx:pt idx="1026">-0.0049193202671999996</cx:pt>
          <cx:pt idx="1027">-0.0067264956254140251</cx:pt>
          <cx:pt idx="1028">0.0034817859527572501</cx:pt>
          <cx:pt idx="1029">0.01056248118170695</cx:pt>
          <cx:pt idx="1030">0.0030438443083505001</cx:pt>
          <cx:pt idx="1031">-0.0030320588620974748</cx:pt>
          <cx:pt idx="1032">-0.0073834667109083001</cx:pt>
          <cx:pt idx="1033">-0.0070797887900676251</cx:pt>
          <cx:pt idx="1034">-0.00095312931284489749</cx:pt>
          <cx:pt idx="1035">-0.00030824382717126501</cx:pt>
          <cx:pt idx="1036">5.5056509579158502e-05</cx:pt>
          <cx:pt idx="1037">-4.0674868187771251e-05</cx:pt>
          <cx:pt idx="1038">-0.00071278548649555745</cx:pt>
          <cx:pt idx="1039">-0.00073714021093463505</cx:pt>
          <cx:pt idx="1040">-0.0019306132457084476</cx:pt>
          <cx:pt idx="1041">-0.001810592317907945</cx:pt>
          <cx:pt idx="1042">0.0011933317326269174</cx:pt>
          <cx:pt idx="1043">-0.0072922293635840248</cx:pt>
          <cx:pt idx="1044">-0.012868479826847974</cx:pt>
          <cx:pt idx="1045">-0.017387882939452651</cx:pt>
          <cx:pt idx="1046">-0.012197828984037675</cx:pt>
          <cx:pt idx="1047">-0.016283885881043951</cx:pt>
          <cx:pt idx="1048">-0.0052404163239196501</cx:pt>
          <cx:pt idx="1049">0.0078660823526459506</cx:pt>
          <cx:pt idx="1050">0.00044521999387891998</cx:pt>
          <cx:pt idx="1051">-0.013354004013127099</cx:pt>
          <cx:pt idx="1052">-0.027352248360967502</cx:pt>
          <cx:pt idx="1053">-0.016718839111476851</cx:pt>
          <cx:pt idx="1054">0.0016339143377110425</cx:pt>
          <cx:pt idx="1055">0.011453354348835924</cx:pt>
          <cx:pt idx="1056">0.014779566934877374</cx:pt>
          <cx:pt idx="1057">0.0076051158179716999</cx:pt>
          <cx:pt idx="1058">0.0070701814356130249</cx:pt>
          <cx:pt idx="1059">-0.010920501152939174</cx:pt>
          <cx:pt idx="1060">-0.017040535570607401</cx:pt>
          <cx:pt idx="1061">-0.01537682388925405</cx:pt>
          <cx:pt idx="1062">-0.0050159479906138503</cx:pt>
          <cx:pt idx="1063">-0.0023531635334042901</cx:pt>
          <cx:pt idx="1064">-0.00057006316300834249</cx:pt>
          <cx:pt idx="1065">0.000106703321192979</cx:pt>
          <cx:pt idx="1066">-0.00056463737425031498</cx:pt>
          <cx:pt idx="1067">-0.0018031613962366151</cx:pt>
          <cx:pt idx="1068">-0.0028584965854898752</cx:pt>
          <cx:pt idx="1069">-0.0032695336873836498</cx:pt>
          <cx:pt idx="1070">-0.0030463289817156251</cx:pt>
          <cx:pt idx="1071">-0.013044115534497726</cx:pt>
          <cx:pt idx="1072">-0.0095779765752250501</cx:pt>
          <cx:pt idx="1073">-0.010586780055521576</cx:pt>
          <cx:pt idx="1074">-0.010167835608452525</cx:pt>
          <cx:pt idx="1075">-0.0046914442321481752</cx:pt>
          <cx:pt idx="1076">-0.00474990747661735</cx:pt>
          <cx:pt idx="1077">-0.000807953100649605</cx:pt>
          <cx:pt idx="1078">-0.014261505440786575</cx:pt>
          <cx:pt idx="1079">-0.026580817538074501</cx:pt>
          <cx:pt idx="1080">-0.026972456857537751</cx:pt>
          <cx:pt idx="1081">-0.019226198141529174</cx:pt>
          <cx:pt idx="1082">0.022839680245235899</cx:pt>
          <cx:pt idx="1083">0.023997479302228949</cx:pt>
        </cx:lvl>
      </cx:numDim>
    </cx:data>
    <cx:data id="64">
      <cx:numDim type="val">
        <cx:f>Sheet2!$BM$1:$BM$1084</cx:f>
        <cx:lvl ptCount="1084" formatCode="G/通用格式">
          <cx:pt idx="0">0.00035877057536326702</cx:pt>
          <cx:pt idx="1">-0.000491979680539312</cx:pt>
          <cx:pt idx="2">9.7951457488581799e-06</cx:pt>
          <cx:pt idx="3">-7.7785069789237894e-05</cx:pt>
          <cx:pt idx="4">4.64446860394571e-05</cx:pt>
          <cx:pt idx="5">-0.000652060322160159</cx:pt>
          <cx:pt idx="6">-0.000229526632202608</cx:pt>
          <cx:pt idx="7">0.00015412635545835701</cx:pt>
          <cx:pt idx="8">0.00024536710631080198</cx:pt>
          <cx:pt idx="9">-0.00057921226930721798</cx:pt>
          <cx:pt idx="10">0.000230437231702569</cx:pt>
          <cx:pt idx="11">0.00048347746739176099</cx:pt>
          <cx:pt idx="12">-6.8584544900492504e-05</cx:pt>
          <cx:pt idx="13">-0.00030065496243300598</cx:pt>
          <cx:pt idx="14">-0.00031587596549655398</cx:pt>
          <cx:pt idx="15">-0.000609430649058405</cx:pt>
          <cx:pt idx="16">0.00033195370196191298</cx:pt>
          <cx:pt idx="17">-0.00034308278085505703</cx:pt>
          <cx:pt idx="18">0.00025610390976229798</cx:pt>
          <cx:pt idx="19">-0.00036573823152794802</cx:pt>
          <cx:pt idx="20">0.00052038533845644402</cx:pt>
          <cx:pt idx="21">-0.00020125664138365701</cx:pt>
          <cx:pt idx="22">0.00057931517334862198</cx:pt>
          <cx:pt idx="23">-0.000130683809228904</cx:pt>
          <cx:pt idx="24">-0.000444931724474339</cx:pt>
          <cx:pt idx="25">-0.000101283664513568</cx:pt>
          <cx:pt idx="26">-0.00081396006497288099</cx:pt>
          <cx:pt idx="27">0.00087790491761423697</cx:pt>
          <cx:pt idx="28">-7.1648570435980504e-05</cx:pt>
          <cx:pt idx="29">0.00076073160306937499</cx:pt>
          <cx:pt idx="30">-0.000647948143671344</cx:pt>
          <cx:pt idx="31">3.2121626543262103e-05</cx:pt>
          <cx:pt idx="32">0.00025929195646527399</cx:pt>
          <cx:pt idx="33">0.00013100644004643999</cx:pt>
          <cx:pt idx="34">-0.00319019869037405</cx:pt>
          <cx:pt idx="35">-0.00646044804072463</cx:pt>
          <cx:pt idx="36">-0.0048627632493934998</cx:pt>
          <cx:pt idx="37">-0.0019550928527833902</cx:pt>
          <cx:pt idx="38">-0.00189787778469681</cx:pt>
          <cx:pt idx="39">-0.0020023159568539699</cx:pt>
          <cx:pt idx="40">-0.0048068698799341699</cx:pt>
          <cx:pt idx="41">-0.00328313931937481</cx:pt>
          <cx:pt idx="42">-0.00069907072322711501</cx:pt>
          <cx:pt idx="43">-0.0036647810467198799</cx:pt>
          <cx:pt idx="44">-0.0026301934629889001</cx:pt>
          <cx:pt idx="45">-0.00213085182223576</cx:pt>
          <cx:pt idx="46">-0.0018785788829511799</cx:pt>
          <cx:pt idx="47">-0.0028630491561979698</cx:pt>
          <cx:pt idx="48">-0.0014480356766555201</cx:pt>
          <cx:pt idx="49">4.07957627481769e-05</cx:pt>
          <cx:pt idx="50">-0.0012583635347611199</cx:pt>
          <cx:pt idx="51">-0.00116071576918094</cx:pt>
          <cx:pt idx="52">0.00065146533636258703</cx:pt>
          <cx:pt idx="53">-0.00020420029263690099</cx:pt>
          <cx:pt idx="54">-6.4907501702951895e-05</cx:pt>
          <cx:pt idx="55">0.00052081144453486501</cx:pt>
          <cx:pt idx="56">-0.00029704340906247002</cx:pt>
          <cx:pt idx="57">0.00036640017283642298</cx:pt>
          <cx:pt idx="58">0.000439005865592732</cx:pt>
          <cx:pt idx="59">-0.000351079056888413</cx:pt>
          <cx:pt idx="60">5.1160149333660297e-05</cx:pt>
          <cx:pt idx="61">-5.7818834289889202e-05</cx:pt>
          <cx:pt idx="62">-0.0038606081201627198</cx:pt>
          <cx:pt idx="63">-0.0096709723278930806</cx:pt>
          <cx:pt idx="64">-0.010489983488576601</cx:pt>
          <cx:pt idx="65">-0.0083645778557833901</cx:pt>
          <cx:pt idx="66">-0.015796622678326301</cx:pt>
          <cx:pt idx="67">-0.018556272423490099</cx:pt>
          <cx:pt idx="68">-0.0155997356949941</cx:pt>
          <cx:pt idx="69">-0.0083879276453666298</cx:pt>
          <cx:pt idx="70">-0.010445855253533899</cx:pt>
          <cx:pt idx="71">-0.015769538479701799</cx:pt>
          <cx:pt idx="72">-0.0152381356175812</cx:pt>
          <cx:pt idx="73">-0.0073078225264480703</cx:pt>
          <cx:pt idx="74">-0.0041783563957087299</cx:pt>
          <cx:pt idx="75">-0.0037438771065109499</cx:pt>
          <cx:pt idx="76">-0.0026689066326084799</cx:pt>
          <cx:pt idx="77">-0.0024149074070442902</cx:pt>
          <cx:pt idx="78">-0.0014000330442490599</cx:pt>
          <cx:pt idx="79">-0.0010897775765665199</cx:pt>
          <cx:pt idx="80">-0.000180334620489672</cx:pt>
          <cx:pt idx="81">5.6824077235939002e-05</cx:pt>
          <cx:pt idx="82">9.9760014090163302e-05</cx:pt>
          <cx:pt idx="83">-0.000227000410901693</cx:pt>
          <cx:pt idx="84">-0.00031782180139666201</cx:pt>
          <cx:pt idx="85">-0.00022731729504922601</cx:pt>
          <cx:pt idx="86">-0.0011067418693604201</cx:pt>
          <cx:pt idx="87">-0.0015067434826929399</cx:pt>
          <cx:pt idx="88">-0.00177677510738361</cx:pt>
          <cx:pt idx="89">-0.00241884088963242</cx:pt>
          <cx:pt idx="90">-0.00723559992676019</cx:pt>
          <cx:pt idx="91">-0.0075379491716242898</cx:pt>
          <cx:pt idx="92">-0.020011362401974101</cx:pt>
          <cx:pt idx="93">-0.0304144777891526</cx:pt>
          <cx:pt idx="94">-0.0260904506426443</cx:pt>
          <cx:pt idx="95">-0.0189035987998552</cx:pt>
          <cx:pt idx="96">-0.031860225897871401</cx:pt>
          <cx:pt idx="97">-0.029653824736667399</cx:pt>
          <cx:pt idx="98">-0.011767899599115301</cx:pt>
          <cx:pt idx="99">-0.0016524299211038999</cx:pt>
          <cx:pt idx="100">-0.011812653469265501</cx:pt>
          <cx:pt idx="101">-0.0116151767580193</cx:pt>
          <cx:pt idx="102">-0.0207759547766968</cx:pt>
          <cx:pt idx="103">-0.0042671184455049102</cx:pt>
          <cx:pt idx="104">0.0016685389619135399</cx:pt>
          <cx:pt idx="105">0.0028717931559362701</cx:pt>
          <cx:pt idx="106">0.0068610419587818803</cx:pt>
          <cx:pt idx="107">0.0033681789059577501</cx:pt>
          <cx:pt idx="108">-0.00070203942396713397</cx:pt>
          <cx:pt idx="109">-9.7781960882574599e-06</cx:pt>
          <cx:pt idx="110">-0.00029157324352338797</cx:pt>
          <cx:pt idx="111">-0.00043497388651330299</cx:pt>
          <cx:pt idx="112">0.000430217249670134</cx:pt>
          <cx:pt idx="113">-0.00034580260407479098</cx:pt>
          <cx:pt idx="114">-0.00034537027263516402</cx:pt>
          <cx:pt idx="115">7.7111457691616297e-05</cx:pt>
          <cx:pt idx="116">-0.0019752674819161799</cx:pt>
          <cx:pt idx="117">-0.0122772323873471</cx:pt>
          <cx:pt idx="118">-0.0097589887970427995</cx:pt>
          <cx:pt idx="119">-0.0037717086404159901</cx:pt>
          <cx:pt idx="120">-0.016255336830466999</cx:pt>
          <cx:pt idx="121">-0.031019220127865101</cx:pt>
          <cx:pt idx="122">-0.0301652435692643</cx:pt>
          <cx:pt idx="123">-0.030072546040593</cx:pt>
          <cx:pt idx="124">-0.018853541635113099</cx:pt>
          <cx:pt idx="125">0.0021961393572836902</cx:pt>
          <cx:pt idx="126">0.00081670141705590096</cx:pt>
          <cx:pt idx="127">0.0139536682175896</cx:pt>
          <cx:pt idx="128">0.035096437171213697</cx:pt>
          <cx:pt idx="129">0.0248846063069601</cx:pt>
          <cx:pt idx="130">0.035980820440838397</cx:pt>
          <cx:pt idx="131">0.021565927241727598</cx:pt>
          <cx:pt idx="132">0.018831674652641298</cx:pt>
          <cx:pt idx="133">-0.00131759118436474</cx:pt>
          <cx:pt idx="134">0.017755473847592299</cx:pt>
          <cx:pt idx="135">0.0226168252677637</cx:pt>
          <cx:pt idx="136">0.0128075645979601</cx:pt>
          <cx:pt idx="137">0.0047540917717116401</cx:pt>
          <cx:pt idx="138">-0.000859551186574923</cx:pt>
          <cx:pt idx="139">-0.00018672557172031299</cx:pt>
          <cx:pt idx="140">-0.00053058931200387102</cx:pt>
          <cx:pt idx="141">4.6053353942355203e-05</cx:pt>
          <cx:pt idx="142">0.00026468653951821697</cx:pt>
          <cx:pt idx="143">-0.00180210259796572</cx:pt>
          <cx:pt idx="144">-0.0046076120507400099</cx:pt>
          <cx:pt idx="145">0.00193441595147902</cx:pt>
          <cx:pt idx="146">0.0030710160126889</cx:pt>
          <cx:pt idx="147">-0.0080992242436266904</cx:pt>
          <cx:pt idx="148">-0.0098125656670615697</cx:pt>
          <cx:pt idx="149">-0.0069969383223941603</cx:pt>
          <cx:pt idx="150">-0.023197207558222299</cx:pt>
          <cx:pt idx="151">-0.029764098974430199</cx:pt>
          <cx:pt idx="152">-0.017377396600820799</cx:pt>
          <cx:pt idx="153">-0.0038356023973453099</cx:pt>
          <cx:pt idx="154">-0.00232784376898029</cx:pt>
          <cx:pt idx="155">0.025357051367721099</cx:pt>
          <cx:pt idx="156">0.023068364999990199</cx:pt>
          <cx:pt idx="157">-6.2243256689506693e-05</cx:pt>
          <cx:pt idx="158">0.023324684759408899</cx:pt>
          <cx:pt idx="159">0.0269243432448244</cx:pt>
          <cx:pt idx="160">0.0096118794463585303</cx:pt>
          <cx:pt idx="161">-0.0136018861586037</cx:pt>
          <cx:pt idx="162">0.013629117686006499</cx:pt>
          <cx:pt idx="163">0.043926374067278298</cx:pt>
          <cx:pt idx="164">0.016501680833251899</cx:pt>
          <cx:pt idx="165">0.00372784457489371</cx:pt>
          <cx:pt idx="166">-0.010014724949421801</cx:pt>
          <cx:pt idx="167">0.00036150411745129903</cx:pt>
          <cx:pt idx="168">0.00019991039010617501</cx:pt>
          <cx:pt idx="169">-0.000115435417695993</cx:pt>
          <cx:pt idx="170">0.0017156983883734099</cx:pt>
          <cx:pt idx="171">0.00075815673048050005</cx:pt>
          <cx:pt idx="172">-0.0055522992384729698</cx:pt>
          <cx:pt idx="173">0.00345440859826535</cx:pt>
          <cx:pt idx="174">0.0020319801223105801</cx:pt>
          <cx:pt idx="175">-0.023171340915593999</cx:pt>
          <cx:pt idx="176">-0.0394091953575249</cx:pt>
          <cx:pt idx="177">-0.046310388156992899</cx:pt>
          <cx:pt idx="178">-0.065978117867850197</cx:pt>
          <cx:pt idx="179">-0.00099599837673891795</cx:pt>
          <cx:pt idx="180">0.038984375010399003</cx:pt>
          <cx:pt idx="181">0.0535514873436813</cx:pt>
          <cx:pt idx="182">0.058005748779837198</cx:pt>
          <cx:pt idx="183">0.039801551767948203</cx:pt>
          <cx:pt idx="184">-0.0092617928145280002</cx:pt>
          <cx:pt idx="185">-0.019270662634431401</cx:pt>
          <cx:pt idx="186">0.020796909820222101</cx:pt>
          <cx:pt idx="187">0.056287414832843503</cx:pt>
          <cx:pt idx="188">0.0554919491851927</cx:pt>
          <cx:pt idx="189">0.031403232528118101</cx:pt>
          <cx:pt idx="190">0.030902632305593598</cx:pt>
          <cx:pt idx="191">0.020104859518717801</cx:pt>
          <cx:pt idx="192">-0.011341364925002999</cx:pt>
          <cx:pt idx="193">-0.026972357667468999</cx:pt>
          <cx:pt idx="194">-0.0026952982996708199</cx:pt>
          <cx:pt idx="195">-0.00106415720890624</cx:pt>
          <cx:pt idx="196">-7.9034186476194094e-05</cx:pt>
          <cx:pt idx="197">-1.84622341312311e-05</cx:pt>
          <cx:pt idx="198">0.0089868434948688607</cx:pt>
          <cx:pt idx="199">0.0030144973419034249</cx:pt>
          <cx:pt idx="200">-0.0027495513119298498</cx:pt>
          <cx:pt idx="201">-0.0036626058383454748</cx:pt>
          <cx:pt idx="202">-0.0013479610434537226</cx:pt>
          <cx:pt idx="203">-0.00645466756499085</cx:pt>
          <cx:pt idx="204">-0.0187628386637958</cx:pt>
          <cx:pt idx="205">-0.013343045060378851</cx:pt>
          <cx:pt idx="206">-0.0075731723302758748</cx:pt>
          <cx:pt idx="207">0.00042421848058472498</cx:pt>
          <cx:pt idx="208">0.011468301130102375</cx:pt>
          <cx:pt idx="209">0.017194848802171973</cx:pt>
          <cx:pt idx="210">0.0088893005019864742</cx:pt>
          <cx:pt idx="211">-0.00259412516766005</cx:pt>
          <cx:pt idx="212">-0.01298683920211635</cx:pt>
          <cx:pt idx="213">-0.0186439948298463</cx:pt>
          <cx:pt idx="214">-0.0098484737916482504</cx:pt>
          <cx:pt idx="215">0.0090598503756819</cx:pt>
          <cx:pt idx="216">0.014146171728105599</cx:pt>
          <cx:pt idx="217">0.0092094219576820992</cx:pt>
          <cx:pt idx="218">0.01250748769835925</cx:pt>
          <cx:pt idx="219">0.0075221474571024998</cx:pt>
          <cx:pt idx="220">0.0067736416232726249</cx:pt>
          <cx:pt idx="221">-0.00335731914542545</cx:pt>
          <cx:pt idx="222">-7.9109699399664246e-05</cx:pt>
          <cx:pt idx="223">-0.00012216769893107126</cx:pt>
          <cx:pt idx="224">-0.00022568411754290149</cx:pt>
          <cx:pt idx="225">6.8797547665565498e-05</cx:pt>
          <cx:pt idx="226">0.0023608848809001199</cx:pt>
          <cx:pt idx="227">0.0025290111996808251</cx:pt>
          <cx:pt idx="228">-0.0022214687321572449</cx:pt>
          <cx:pt idx="229">-0.0034392202488858249</cx:pt>
          <cx:pt idx="230">-0.001904070050788255</cx:pt>
          <cx:pt idx="231">-0.0032845833573678252</cx:pt>
          <cx:pt idx="232">-0.0078696919572050009</cx:pt>
          <cx:pt idx="233">-0.01451451521829485</cx:pt>
          <cx:pt idx="234">-0.0062352893721191504</cx:pt>
          <cx:pt idx="235">0.0026112509874566749</cx:pt>
          <cx:pt idx="236">0.010311896014577651</cx:pt>
          <cx:pt idx="237">0.014574033224396651</cx:pt>
          <cx:pt idx="238">0.0067008935210285748</cx:pt>
          <cx:pt idx="239">-0.0050944896047629253</cx:pt>
          <cx:pt idx="240">-0.026954413413031501</cx:pt>
          <cx:pt idx="241">-0.032692597968527498</cx:pt>
          <cx:pt idx="242">-0.0080886829550228505</cx:pt>
          <cx:pt idx="243">0.0120038961991335</cx:pt>
          <cx:pt idx="244">0.0086270279221147255</cx:pt>
          <cx:pt idx="245">0.01027355838107875</cx:pt>
          <cx:pt idx="246">0.0086309049269130498</cx:pt>
          <cx:pt idx="247">0.0023827749519029977</cx:pt>
          <cx:pt idx="248">0.0033743070237374001</cx:pt>
          <cx:pt idx="249">0.00063693163299323246</cx:pt>
          <cx:pt idx="250">0.00069277314800105004</cx:pt>
          <cx:pt idx="251">-0.00027695084631394003</cx:pt>
          <cx:pt idx="252">-8.39544689299425e-05</cx:pt>
          <cx:pt idx="253">0.00035723124344673251</cx:pt>
          <cx:pt idx="254">0.00074244299656725998</cx:pt>
          <cx:pt idx="255">0.0013290712368493149</cx:pt>
          <cx:pt idx="256">-0.00053544439724786497</cx:pt>
          <cx:pt idx="257">0.0035172440750129248</cx:pt>
          <cx:pt idx="258">0.007410515956551675</cx:pt>
          <cx:pt idx="259">-0.00033829901034104998</cx:pt>
          <cx:pt idx="260">-0.010482233773327425</cx:pt>
          <cx:pt idx="261">-0.014558058247229</cx:pt>
          <cx:pt idx="262">-0.0099137699614680001</cx:pt>
          <cx:pt idx="263">-0.0018356877994639424</cx:pt>
          <cx:pt idx="264">0.0095094247168722498</cx:pt>
          <cx:pt idx="265">0.016329854662298374</cx:pt>
          <cx:pt idx="266">0.0063116590169376751</cx:pt>
          <cx:pt idx="267">-0.021303882610772026</cx:pt>
          <cx:pt idx="268">-0.035130351097792001</cx:pt>
          <cx:pt idx="269">-0.013321038472616925</cx:pt>
          <cx:pt idx="270">0.0104283151723171</cx:pt>
          <cx:pt idx="271">0.032971367834557501</cx:pt>
          <cx:pt idx="272">0.026075374771079501</cx:pt>
          <cx:pt idx="273">0.024777689228293025</cx:pt>
          <cx:pt idx="274">0.0038922667910940749</cx:pt>
          <cx:pt idx="275">-0.00094612748503381504</cx:pt>
          <cx:pt idx="276">-0.0033070496570404748</cx:pt>
          <cx:pt idx="277">-9.9434717061294494e-05</cx:pt>
          <cx:pt idx="278">-0.001393707666392605</cx:pt>
          <cx:pt idx="279">-2.8146429557772e-05</cx:pt>
          <cx:pt idx="280">-0.00024094668695037275</cx:pt>
          <cx:pt idx="281">0.00013954813451867325</cx:pt>
          <cx:pt idx="282">0.001560183077643355</cx:pt>
          <cx:pt idx="283">0.00077285433653216499</cx:pt>
          <cx:pt idx="284">-0.0028520321916469249</cx:pt>
          <cx:pt idx="285">0.0054520243730343003</cx:pt>
          <cx:pt idx="286">0.0060354899217696248</cx:pt>
          <cx:pt idx="287">0.0026751228774439251</cx:pt>
          <cx:pt idx="288">-0.0060180509032601252</cx:pt>
          <cx:pt idx="289">-0.0053547976239519254</cx:pt>
          <cx:pt idx="290">0.00069759202944463252</cx:pt>
          <cx:pt idx="291">0.0088266067762541502</cx:pt>
          <cx:pt idx="292">0.010890400308824801</cx:pt>
          <cx:pt idx="293">0.012560655245098374</cx:pt>
          <cx:pt idx="294">-0.023856644245202275</cx:pt>
          <cx:pt idx="295">-0.042709088627761252</cx:pt>
          <cx:pt idx="296">-0.032420005110642747</cx:pt>
          <cx:pt idx="297">0.012889991186760451</cx:pt>
          <cx:pt idx="298">0.019648344591078549</cx:pt>
          <cx:pt idx="299">0.118814446267287</cx:pt>
          <cx:pt idx="300">0.091012644191162506</cx:pt>
          <cx:pt idx="301">0.061390884316672403</cx:pt>
          <cx:pt idx="302">0.0073410777956415202</cx:pt>
          <cx:pt idx="303">-0.025836131836908902</cx:pt>
          <cx:pt idx="304">-0.030249221665718602</cx:pt>
          <cx:pt idx="305">-0.0115683703237582</cx:pt>
          <cx:pt idx="306">-0.015811648627807099</cx:pt>
          <cx:pt idx="307">-0.00095182762655548797</cx:pt>
          <cx:pt idx="308">0.000233161201350881</cx:pt>
          <cx:pt idx="309">0.00274971044340742</cx:pt>
          <cx:pt idx="310">0.0074785719772373299</cx:pt>
          <cx:pt idx="311">0.00204045884729142</cx:pt>
          <cx:pt idx="312">-0.0126339466290741</cx:pt>
          <cx:pt idx="313">0.0210540253352814</cx:pt>
          <cx:pt idx="314">0.040129368812620303</cx:pt>
          <cx:pt idx="315">0.0254151193881351</cx:pt>
          <cx:pt idx="316">0.0212129236431149</cx:pt>
          <cx:pt idx="317">0.043555339137489303</cx:pt>
          <cx:pt idx="318">0.044426638397330701</cx:pt>
          <cx:pt idx="319">0.018667664243617502</cx:pt>
          <cx:pt idx="320">0.0542684690190341</cx:pt>
          <cx:pt idx="321">0.015446849924144501</cx:pt>
          <cx:pt idx="322">-0.092566436138454694</cx:pt>
          <cx:pt idx="323">-0.15258038115919501</cx:pt>
          <cx:pt idx="324">-0.094621582969665802</cx:pt>
          <cx:pt idx="325">0.029735262950035899</cx:pt>
          <cx:pt idx="326">0.0594569369073095</cx:pt>
          <cx:pt idx="327">0.087334667132203503</cx:pt>
          <cx:pt idx="328">0.070324963858463499</cx:pt>
          <cx:pt idx="329">0.020889848314861102</cx:pt>
          <cx:pt idx="330">-0.0067708244060634701</cx:pt>
          <cx:pt idx="331">-0.024494294185903199</cx:pt>
          <cx:pt idx="332">-0.0188281521232955</cx:pt>
          <cx:pt idx="333">-0.0154136573742918</cx:pt>
          <cx:pt idx="334">-0.00852269402180276</cx:pt>
          <cx:pt idx="335">9.58270632362459e-05</cx:pt>
          <cx:pt idx="336">-0.00011852608688146599</cx:pt>
          <cx:pt idx="337">0.0012330553640808001</cx:pt>
          <cx:pt idx="338">0.0041374226966421502</cx:pt>
          <cx:pt idx="339">-0.0064258142831958402</cx:pt>
          <cx:pt idx="340">0.0057428130175904103</cx:pt>
          <cx:pt idx="341">0.027769998187698999</cx:pt>
          <cx:pt idx="342">0.041311631472007997</cx:pt>
          <cx:pt idx="343">0.0208232307548534</cx:pt>
          <cx:pt idx="344">0.045770128412147601</cx:pt>
          <cx:pt idx="345">0.028727689869680599</cx:pt>
          <cx:pt idx="346">0.034916504133231899</cx:pt>
          <cx:pt idx="347">0.019163653554072999</cx:pt>
          <cx:pt idx="348">0.034972808533103701</cx:pt>
          <cx:pt idx="349">-0.040103609413678701</cx:pt>
          <cx:pt idx="350">-0.11865385899115299</cx:pt>
          <cx:pt idx="351">-0.105045656174237</cx:pt>
          <cx:pt idx="352">-0.054905841025594503</cx:pt>
          <cx:pt idx="353">0.031077103932465499</cx:pt>
          <cx:pt idx="354">0.043477384747614499</cx:pt>
          <cx:pt idx="355">0.046871883855944999</cx:pt>
          <cx:pt idx="356">0.010451500221661299</cx:pt>
          <cx:pt idx="357">0.0037559687143799399</cx:pt>
          <cx:pt idx="358">0.015024832699086801</cx:pt>
          <cx:pt idx="359">-0.036650658307619502</cx:pt>
          <cx:pt idx="360">-0.0412739353084286</cx:pt>
          <cx:pt idx="361">-0.018723343873111201</cx:pt>
          <cx:pt idx="362">-0.0082785323052424493</cx:pt>
          <cx:pt idx="363">0.00014587760685463001</cx:pt>
          <cx:pt idx="364">-0.000162774484101861</cx:pt>
          <cx:pt idx="365">-0.00088695690151008896</cx:pt>
          <cx:pt idx="366">0.002127040795872</cx:pt>
          <cx:pt idx="367">-0.0041809858615476699</cx:pt>
          <cx:pt idx="368">0.026467594774194299</cx:pt>
          <cx:pt idx="369">0.026549712494954601</cx:pt>
          <cx:pt idx="370">0.053634847968242</cx:pt>
          <cx:pt idx="371">0.047833151031033097</cx:pt>
          <cx:pt idx="372">0.0300230287553102</cx:pt>
          <cx:pt idx="373">0.016393258942312999</cx:pt>
          <cx:pt idx="374">-0.0057947863236455597</cx:pt>
          <cx:pt idx="375">-0.027849855903016401</cx:pt>
          <cx:pt idx="376">-0.077998402299390299</cx:pt>
          <cx:pt idx="377">-0.14661490691817</cx:pt>
          <cx:pt idx="378">-0.115411067967405</cx:pt>
          <cx:pt idx="379">-0.069027428470278804</cx:pt>
          <cx:pt idx="380">-0.0154225956914144</cx:pt>
          <cx:pt idx="381">0.017648294733138</cx:pt>
          <cx:pt idx="382">0.00081473324826210195</cx:pt>
          <cx:pt idx="383">-0.021461664529802998</cx:pt>
          <cx:pt idx="384">0.00412255950840944</cx:pt>
          <cx:pt idx="385">0.0047789849261195101</cx:pt>
          <cx:pt idx="386">-0.00089603029452180898</cx:pt>
          <cx:pt idx="387">-0.0434410357055737</cx:pt>
          <cx:pt idx="388">-0.034754775935965397</cx:pt>
          <cx:pt idx="389">-0.012910589099014</cx:pt>
          <cx:pt idx="390">-0.0065028865896989904</cx:pt>
          <cx:pt idx="391">-0.000149334899517144</cx:pt>
          <cx:pt idx="392">2.91376974398107e-05</cx:pt>
          <cx:pt idx="393">0.00032936456527968999</cx:pt>
          <cx:pt idx="394">0.00019375457111062901</cx:pt>
          <cx:pt idx="395">0.00443194823949107</cx:pt>
          <cx:pt idx="396">0.023258730846290199</cx:pt>
          <cx:pt idx="397">0.0390910240173186</cx:pt>
          <cx:pt idx="398">0.057225021967877703</cx:pt>
          <cx:pt idx="399">0.081173247969194604</cx:pt>
          <cx:pt idx="400">0.0681613436192198</cx:pt>
          <cx:pt idx="401">0.0219900413786208</cx:pt>
          <cx:pt idx="402">-0.0630732944848576</cx:pt>
          <cx:pt idx="403">-0.073170461900579298</cx:pt>
          <cx:pt idx="404">-0.11483126434051701</cx:pt>
          <cx:pt idx="405">-0.139902183140862</cx:pt>
          <cx:pt idx="406">-0.072739609371956698</cx:pt>
          <cx:pt idx="407">-0.014254842103240999</cx:pt>
          <cx:pt idx="408">0.021985137473283602</cx:pt>
          <cx:pt idx="409">-0.010065992455773999</cx:pt>
          <cx:pt idx="410">-0.035928336132788799</cx:pt>
          <cx:pt idx="411">0.019074081524316201</cx:pt>
          <cx:pt idx="412">-0.023709063019727802</cx:pt>
          <cx:pt idx="413">-0.0025723675733676401</cx:pt>
          <cx:pt idx="414">-0.0040701023636898299</cx:pt>
          <cx:pt idx="415">-0.0407850669886934</cx:pt>
          <cx:pt idx="416">-0.030723128757995401</cx:pt>
          <cx:pt idx="417">-0.0069376928487812801</cx:pt>
          <cx:pt idx="418">-0.0028802042995719401</cx:pt>
          <cx:pt idx="419">-0.00027294640693608399</cx:pt>
          <cx:pt idx="420">0.000336326514631275</cx:pt>
          <cx:pt idx="421">-0.000160494193995955</cx:pt>
          <cx:pt idx="422">-0.00095231864867615897</cx:pt>
          <cx:pt idx="423">0.015771597887443999</cx:pt>
          <cx:pt idx="424">0.0200783069331044</cx:pt>
          <cx:pt idx="425">0.00077546794089517</cx:pt>
          <cx:pt idx="426">0.041850561585236999</cx:pt>
          <cx:pt idx="427">0.060313868656411702</cx:pt>
          <cx:pt idx="428">0.023467097420236099</cx:pt>
          <cx:pt idx="429">0.0083887757638132707</cx:pt>
          <cx:pt idx="430">-0.036389323804690003</cx:pt>
          <cx:pt idx="431">-0.0672834804799088</cx:pt>
          <cx:pt idx="432">-0.067578167527213795</cx:pt>
          <cx:pt idx="433">-0.083388762325409704</cx:pt>
          <cx:pt idx="434">-0.036199597170305499</cx:pt>
          <cx:pt idx="435">0.0243009307012216</cx:pt>
          <cx:pt idx="436">-0.0074255530514888901</cx:pt>
          <cx:pt idx="437">0.027699262053486599</cx:pt>
          <cx:pt idx="438">-0.0046213171672712999</cx:pt>
          <cx:pt idx="439">0.0248719125629949</cx:pt>
          <cx:pt idx="440">-0.0093978230351739692</cx:pt>
          <cx:pt idx="441">0.018432326208540999</cx:pt>
          <cx:pt idx="442">0.036072837937032802</cx:pt>
          <cx:pt idx="443">-0.025918880491533101</cx:pt>
          <cx:pt idx="444">-0.031768523147717401</cx:pt>
          <cx:pt idx="445">-0.0178930507570534</cx:pt>
          <cx:pt idx="446">-0.0030590888767175698</cx:pt>
          <cx:pt idx="447">-0.00057363175913204901</cx:pt>
          <cx:pt idx="448">-3.2091352234797802e-05</cx:pt>
          <cx:pt idx="449">-0.000116115808099239</cx:pt>
          <cx:pt idx="450">-0.00070916364499924104</cx:pt>
          <cx:pt idx="451">-0.00057497994192026996</cx:pt>
          <cx:pt idx="452">0.0057080708587131804</cx:pt>
          <cx:pt idx="453">-0.0038237599009044898</cx:pt>
          <cx:pt idx="454">0.037766326715729</cx:pt>
          <cx:pt idx="455">0.036497574795943601</cx:pt>
          <cx:pt idx="456">0.0049751267638676999</cx:pt>
          <cx:pt idx="457">-0.024633614854388901</cx:pt>
          <cx:pt idx="458">-0.055670060399381202</cx:pt>
          <cx:pt idx="459">-0.055051888041537198</cx:pt>
          <cx:pt idx="460">-0.038724199469691002</cx:pt>
          <cx:pt idx="461">-0.0239163855330327</cx:pt>
          <cx:pt idx="462">0.034695176066253698</cx:pt>
          <cx:pt idx="463">0.038947450274862801</cx:pt>
          <cx:pt idx="464">0.0096287290602182097</cx:pt>
          <cx:pt idx="465">0.0097518545482932293</cx:pt>
          <cx:pt idx="466">0.0055779802207418403</cx:pt>
          <cx:pt idx="467">0.0065518432978508004</cx:pt>
          <cx:pt idx="468">0.012678513890258401</cx:pt>
          <cx:pt idx="469">0.049006563200517203</cx:pt>
          <cx:pt idx="470">0.038989586471105897</cx:pt>
          <cx:pt idx="471">-0.0240287941157077</cx:pt>
          <cx:pt idx="472">-0.0110193741284971</cx:pt>
          <cx:pt idx="473">-0.017010300121526899</cx:pt>
          <cx:pt idx="474">-0.0027905067321932599</cx:pt>
          <cx:pt idx="475">-0.00048367040898394302</cx:pt>
          <cx:pt idx="476">-0.00063330321072871496</cx:pt>
          <cx:pt idx="477">0.00061730473663541602</cx:pt>
          <cx:pt idx="478">0.0029672206824931501</cx:pt>
          <cx:pt idx="479">-0.0106563383615043</cx:pt>
          <cx:pt idx="480">0.00356129378952147</cx:pt>
          <cx:pt idx="481">0.019861390115506701</cx:pt>
          <cx:pt idx="482">0.011831768127069099</cx:pt>
          <cx:pt idx="483">0.015732727108841701</cx:pt>
          <cx:pt idx="484">0.0165154685875601</cx:pt>
          <cx:pt idx="485">-0.0191289183679435</cx:pt>
          <cx:pt idx="486">-0.062465450425314699</cx:pt>
          <cx:pt idx="487">-0.028405036183663</cx:pt>
          <cx:pt idx="488">0.012049902743948401</cx:pt>
          <cx:pt idx="489">0.061397520110904297</cx:pt>
          <cx:pt idx="490">0.053183472255805997</cx:pt>
          <cx:pt idx="491">0.042438049312015801</cx:pt>
          <cx:pt idx="492">0.0048064223023995501</cx:pt>
          <cx:pt idx="493">-0.042140428863149601</cx:pt>
          <cx:pt idx="494">0.0099127326276674099</cx:pt>
          <cx:pt idx="495">0.0175942650101019</cx:pt>
          <cx:pt idx="496">0.018114470399820198</cx:pt>
          <cx:pt idx="497">0.0510785085703684</cx:pt>
          <cx:pt idx="498">0.044945121696526202</cx:pt>
          <cx:pt idx="499">-0.0126820832698777</cx:pt>
          <cx:pt idx="500">-0.0101675694948012</cx:pt>
          <cx:pt idx="501">-0.0079943851854732198</cx:pt>
          <cx:pt idx="502">-0.0015971676426232899</cx:pt>
          <cx:pt idx="503">-5.4358633664015502e-05</cx:pt>
          <cx:pt idx="504">-0.00032067205063538801</cx:pt>
          <cx:pt idx="505">-0.00053774097318030499</cx:pt>
          <cx:pt idx="506">0.0019053824430840501</cx:pt>
          <cx:pt idx="507">-0.0039565123191565603</cx:pt>
          <cx:pt idx="508">-0.0050116793376357204</cx:pt>
          <cx:pt idx="509">0.0138372201274134</cx:pt>
          <cx:pt idx="510">0.039605532986535297</cx:pt>
          <cx:pt idx="511">0.065077999042616699</cx:pt>
          <cx:pt idx="512">0.0347755399650704</cx:pt>
          <cx:pt idx="513">0.0039701043980106699</cx:pt>
          <cx:pt idx="514">-0.048650067285864802</cx:pt>
          <cx:pt idx="515">0.012066468902759199</cx:pt>
          <cx:pt idx="516">0.018594714030886299</cx:pt>
          <cx:pt idx="517">0.060853089406535402</cx:pt>
          <cx:pt idx="518">0.049739024968263601</cx:pt>
          <cx:pt idx="519">0.019150753938896599</cx:pt>
          <cx:pt idx="520">0.0089414821745354908</cx:pt>
          <cx:pt idx="521">-0.015169385995332499</cx:pt>
          <cx:pt idx="522">0.027563099222187401</cx:pt>
          <cx:pt idx="523">0.053166599606859703</cx:pt>
          <cx:pt idx="524">0.064982913052747296</cx:pt>
          <cx:pt idx="525">0.091004033846701402</cx:pt>
          <cx:pt idx="526">0.034942863164431001</cx:pt>
          <cx:pt idx="527">-0.027542804744408199</cx:pt>
          <cx:pt idx="528">-0.015379431647983499</cx:pt>
          <cx:pt idx="529">-0.0059075140539488497</cx:pt>
          <cx:pt idx="530">0.000135450620764487</cx:pt>
          <cx:pt idx="531">0.00060643945054348399</cx:pt>
          <cx:pt idx="532">0.00026477902413304699</cx:pt>
          <cx:pt idx="533">0.00099014611509033908</cx:pt>
          <cx:pt idx="534">0.00145069064850879</cx:pt>
          <cx:pt idx="535">0.0088499231231805899</cx:pt>
          <cx:pt idx="536">-0.0037513290565211002</cx:pt>
          <cx:pt idx="537">0.0148445911239678</cx:pt>
          <cx:pt idx="538">0.034531683221238001</cx:pt>
          <cx:pt idx="539">0.0600052928044724</cx:pt>
          <cx:pt idx="540">0.061339370131528098</cx:pt>
          <cx:pt idx="541">0.055483800479195801</cx:pt>
          <cx:pt idx="542">0.020080992339399799</cx:pt>
          <cx:pt idx="543">0.077419693372842199</cx:pt>
          <cx:pt idx="544">0.027556604453747701</cx:pt>
          <cx:pt idx="545">0.0159158266823991</cx:pt>
          <cx:pt idx="546">-0.0055315371763117304</cx:pt>
          <cx:pt idx="547">-0.0442563439972984</cx:pt>
          <cx:pt idx="548">-0.0076115606054557496</cx:pt>
          <cx:pt idx="549">-0.020482018447478999</cx:pt>
          <cx:pt idx="550">0.0088331412868617992</cx:pt>
          <cx:pt idx="551">0.037899017085242501</cx:pt>
          <cx:pt idx="552">0.036779698962276397</cx:pt>
          <cx:pt idx="553">0.039549763297774397</cx:pt>
          <cx:pt idx="554">0.0019377452584266499</cx:pt>
          <cx:pt idx="555">-0.0099386706797422401</cx:pt>
          <cx:pt idx="556">-0.0083970625233769601</cx:pt>
          <cx:pt idx="557">-0.0051078364629407597</cx:pt>
          <cx:pt idx="558">0.00033183033377351401</cx:pt>
          <cx:pt idx="559">0.00020413348454866899</cx:pt>
          <cx:pt idx="560">-1.9880053757499299e-05</cx:pt>
          <cx:pt idx="561">0.00057215197559068096</cx:pt>
          <cx:pt idx="562">0.0022967094465648698</cx:pt>
          <cx:pt idx="563">0.0068675887554417898</cx:pt>
          <cx:pt idx="564">-0.0130366970790744</cx:pt>
          <cx:pt idx="565">-0.0028571990875788001</cx:pt>
          <cx:pt idx="566">-0.0190119653114337</cx:pt>
          <cx:pt idx="567">0.0097539569309194694</cx:pt>
          <cx:pt idx="568">0.022932740201784801</cx:pt>
          <cx:pt idx="569">-0.00053807919950107301</cx:pt>
          <cx:pt idx="570">0.038002387571768499</cx:pt>
          <cx:pt idx="571">0.052486004173810698</cx:pt>
          <cx:pt idx="572">0.029040033307317099</cx:pt>
          <cx:pt idx="573">-0.0119572301460879</cx:pt>
          <cx:pt idx="574">-0.096712845809763096</cx:pt>
          <cx:pt idx="575">-0.12045742505877401</cx:pt>
          <cx:pt idx="576">-0.0266893624279483</cx:pt>
          <cx:pt idx="577">-0.0058063753826372204</cx:pt>
          <cx:pt idx="578">0.023393864358051301</cx:pt>
          <cx:pt idx="579">0.0412092480194916</cx:pt>
          <cx:pt idx="580">0.031588072974042598</cx:pt>
          <cx:pt idx="581">0.0221534040779406</cx:pt>
          <cx:pt idx="582">-0.000510930148384784</cx:pt>
          <cx:pt idx="583">0.0068357603522495201</cx:pt>
          <cx:pt idx="584">0.0068368193515762803</cx:pt>
          <cx:pt idx="585">-0.0092814064357152008</cx:pt>
          <cx:pt idx="586">0.00037824499662827803</cx:pt>
          <cx:pt idx="587">-0.00029937762291056501</cx:pt>
          <cx:pt idx="588">-0.00029073838154290699</cx:pt>
          <cx:pt idx="589">0.00035258128283796098</cx:pt>
          <cx:pt idx="590">0.0047163168496512798</cx:pt>
          <cx:pt idx="591">-0.0024132943772935699</cx:pt>
          <cx:pt idx="592">0.00044238845099086601</cx:pt>
          <cx:pt idx="593">-0.0076319922555241797</cx:pt>
          <cx:pt idx="594">-0.026003918592402499</cx:pt>
          <cx:pt idx="595">-0.035166813485590899</cx:pt>
          <cx:pt idx="596">0.020170024587116201</cx:pt>
          <cx:pt idx="597">-0.00812413425395332</cx:pt>
          <cx:pt idx="598">0.019566854038051001</cx:pt>
          <cx:pt idx="599">-0.00458538207545233</cx:pt>
          <cx:pt idx="600">0.00146109307861808</cx:pt>
          <cx:pt idx="601">-0.0602416174675885</cx:pt>
          <cx:pt idx="602">-0.12633988658152401</cx:pt>
          <cx:pt idx="603">-0.075101041681728001</cx:pt>
          <cx:pt idx="604">-0.010959162790178299</cx:pt>
          <cx:pt idx="605">0.0047030828770753801</cx:pt>
          <cx:pt idx="606">0.025419366545637499</cx:pt>
          <cx:pt idx="607">0.0227761622289708</cx:pt>
          <cx:pt idx="608">0.0212922750136878</cx:pt>
          <cx:pt idx="609">0.015086003295731299</cx:pt>
          <cx:pt idx="610">0.0091868763771078797</cx:pt>
          <cx:pt idx="611">0.016642763071166002</cx:pt>
          <cx:pt idx="612">0.0099423040324463901</cx:pt>
          <cx:pt idx="613">-0.0134242899638265</cx:pt>
          <cx:pt idx="614">-0.00317477909699796</cx:pt>
          <cx:pt idx="615">0.00037645422623240198</cx:pt>
          <cx:pt idx="616">-0.00043514482583133202</cx:pt>
          <cx:pt idx="617">0.00057859031154708601</cx:pt>
          <cx:pt idx="618">-8.6522033996994397e-05</cx:pt>
          <cx:pt idx="619">-0.0104305209660324</cx:pt>
          <cx:pt idx="620">-0.020197216696227701</cx:pt>
          <cx:pt idx="621">-0.029717631018147301</cx:pt>
          <cx:pt idx="622">-0.018648993191687099</cx:pt>
          <cx:pt idx="623">-0.0111213895076714</cx:pt>
          <cx:pt idx="624">0.017162093903860899</cx:pt>
          <cx:pt idx="625">-0.022550402634831601</cx:pt>
          <cx:pt idx="626">0.010519486164584001</cx:pt>
          <cx:pt idx="627">0.0055344539969247103</cx:pt>
          <cx:pt idx="628">-0.00130753519506041</cx:pt>
          <cx:pt idx="629">-0.081966398769656501</cx:pt>
          <cx:pt idx="630">-0.080283106453923003</cx:pt>
          <cx:pt idx="631">-0.042130418714543198</cx:pt>
          <cx:pt idx="632">-0.021567778521998999</cx:pt>
          <cx:pt idx="633">-0.0053957630829680296</cx:pt>
          <cx:pt idx="634">-0.0064111699500115299</cx:pt>
          <cx:pt idx="635">0.00062213742902438105</cx:pt>
          <cx:pt idx="636">-0.00162948165036673</cx:pt>
          <cx:pt idx="637">0.0163051117021927</cx:pt>
          <cx:pt idx="638">0.023993435909180402</cx:pt>
          <cx:pt idx="639">0.00852573373145964</cx:pt>
          <cx:pt idx="640">0.0028683758420244899</cx:pt>
          <cx:pt idx="641">-0.013182141000015</cx:pt>
          <cx:pt idx="642">-0.0041303517559794101</cx:pt>
          <cx:pt idx="643">0.00042428951818643799</cx:pt>
          <cx:pt idx="644">0.00067546117632248496</cx:pt>
          <cx:pt idx="645">0.00054074207662965605</cx:pt>
          <cx:pt idx="646">-0.0033902399809652502</cx:pt>
          <cx:pt idx="647">-0.010986474709561499</cx:pt>
          <cx:pt idx="648">-0.016273035984873601</cx:pt>
          <cx:pt idx="649">-0.029407204633249199</cx:pt>
          <cx:pt idx="650">0.025605368795339499</cx:pt>
          <cx:pt idx="651">0.047816227030856202</cx:pt>
          <cx:pt idx="652">-0.0101394147077835</cx:pt>
          <cx:pt idx="653">-0.040955292833753702</cx:pt>
          <cx:pt idx="654">-0.00105088011705217</cx:pt>
          <cx:pt idx="655">0.021808257149666499</cx:pt>
          <cx:pt idx="656">-0.0346744076105171</cx:pt>
          <cx:pt idx="657">-0.092241334968318697</cx:pt>
          <cx:pt idx="658">-0.0570807628660829</cx:pt>
          <cx:pt idx="659">-0.034760617148079202</cx:pt>
          <cx:pt idx="660">-0.036959409770748103</cx:pt>
          <cx:pt idx="661">-0.0349546862708493</cx:pt>
          <cx:pt idx="662">-0.046477953521652397</cx:pt>
          <cx:pt idx="663">-0.029000456695371098</cx:pt>
          <cx:pt idx="664">-0.0126604475357067</cx:pt>
          <cx:pt idx="665">0.0137248075882181</cx:pt>
          <cx:pt idx="666">0.00368936627430812</cx:pt>
          <cx:pt idx="667">-0.0098969119929893396</cx:pt>
          <cx:pt idx="668">-0.0046431595865139503</cx:pt>
          <cx:pt idx="669">-0.0132845563869385</cx:pt>
          <cx:pt idx="670">-0.00209827737946866</cx:pt>
          <cx:pt idx="671">-0.00051031330084273796</cx:pt>
          <cx:pt idx="672">-0.00054473974931179699</cx:pt>
          <cx:pt idx="673">0.00018738469569528699</cx:pt>
          <cx:pt idx="674">-0.0012087581759417699</cx:pt>
          <cx:pt idx="675">-0.0054233285888011301</cx:pt>
          <cx:pt idx="676">0.0053095682804907198</cx:pt>
          <cx:pt idx="677">0.016866670474362199</cx:pt>
          <cx:pt idx="678">0.0308786174712193</cx:pt>
          <cx:pt idx="679">0.0231038666950708</cx:pt>
          <cx:pt idx="680">0.017117848373462499</cx:pt>
          <cx:pt idx="681">0.024045957996983398</cx:pt>
          <cx:pt idx="682">0.040370119013266897</cx:pt>
          <cx:pt idx="683">0.028256280192115499</cx:pt>
          <cx:pt idx="684">-0.0218202283380876</cx:pt>
          <cx:pt idx="685">-0.064353060129224204</cx:pt>
          <cx:pt idx="686">-0.031680821999904699</cx:pt>
          <cx:pt idx="687">-0.022361003848733001</cx:pt>
          <cx:pt idx="688">-0.025293020148342098</cx:pt>
          <cx:pt idx="689">-0.045819363616364697</cx:pt>
          <cx:pt idx="690">-0.049790258310510503</cx:pt>
          <cx:pt idx="691">-0.0299470428336653</cx:pt>
          <cx:pt idx="692">0.0054675937881076501</cx:pt>
          <cx:pt idx="693">0.026570374239570298</cx:pt>
          <cx:pt idx="694">0.014487444674970699</cx:pt>
          <cx:pt idx="695">0.0081533164181249295</cx:pt>
          <cx:pt idx="696">0.00122428122458916</cx:pt>
          <cx:pt idx="697">-0.00013931892484254501</cx:pt>
          <cx:pt idx="698">0.00052443163218889705</cx:pt>
          <cx:pt idx="699">0.00018402772649023599</cx:pt>
          <cx:pt idx="700">-2.9320819353405599e-05</cx:pt>
          <cx:pt idx="701">-0.00041990526748145001</cx:pt>
          <cx:pt idx="702">-0.00038450759578137998</cx:pt>
          <cx:pt idx="703">0.00084369773210833405</cx:pt>
          <cx:pt idx="704">0.0141843176264767</cx:pt>
          <cx:pt idx="705">0.017962557611993099</cx:pt>
          <cx:pt idx="706">0.013255302233022501</cx:pt>
          <cx:pt idx="707">0.022173208820328999</cx:pt>
          <cx:pt idx="708">0.031013573488591899</cx:pt>
          <cx:pt idx="709">0.043765014864362697</cx:pt>
          <cx:pt idx="710">0.041606877938552701</cx:pt>
          <cx:pt idx="711">0.0337206335631028</cx:pt>
          <cx:pt idx="712">-0.0104599086005329</cx:pt>
          <cx:pt idx="713">-0.021209847153545999</cx:pt>
          <cx:pt idx="714">0.020654537453205099</cx:pt>
          <cx:pt idx="715">0.017736276806383899</cx:pt>
          <cx:pt idx="716">0.0040745851155691501</cx:pt>
          <cx:pt idx="717">-0.014839709743859401</cx:pt>
          <cx:pt idx="718">-0.0017877220550954699</cx:pt>
          <cx:pt idx="719">-0.017284356047119</cx:pt>
          <cx:pt idx="720">-0.0015776642362750799</cx:pt>
          <cx:pt idx="721">0.0021588223406355201</cx:pt>
          <cx:pt idx="722">-0.00612838484593352</cx:pt>
          <cx:pt idx="723">-0.0039534625214127997</cx:pt>
          <cx:pt idx="724">-0.0023137576410865901</cx:pt>
          <cx:pt idx="725">0.00057007200467070797</cx:pt>
          <cx:pt idx="726">0.00055552653910388402</cx:pt>
          <cx:pt idx="727">0.000559329399843702</cx:pt>
          <cx:pt idx="728">-0.00081308654970305302</cx:pt>
          <cx:pt idx="729">-0.000694328826737334</cx:pt>
          <cx:pt idx="730">-0.0010751648658353201</cx:pt>
          <cx:pt idx="731">-0.00017747850509226899</cx:pt>
          <cx:pt idx="732">-0.00177755799285026</cx:pt>
          <cx:pt idx="733">-0.0070294225797687898</cx:pt>
          <cx:pt idx="734">-0.0015525511893746599</cx:pt>
          <cx:pt idx="735">0.0114217087044577</cx:pt>
          <cx:pt idx="736">0.0056381486239248397</cx:pt>
          <cx:pt idx="737">0.011978977559033301</cx:pt>
          <cx:pt idx="738">0.013749199525442599</cx:pt>
          <cx:pt idx="739">-0.000121524250400984</cx:pt>
          <cx:pt idx="740">-0.0013229581623532001</cx:pt>
          <cx:pt idx="741">0.0080643519754700303</cx:pt>
          <cx:pt idx="742">0.022313453804766601</cx:pt>
          <cx:pt idx="743">0.015664484976967701</cx:pt>
          <cx:pt idx="744">0.0028325620573268601</cx:pt>
          <cx:pt idx="745">-0.0028108187362995002</cx:pt>
          <cx:pt idx="746">-0.00061954824885075103</cx:pt>
          <cx:pt idx="747">-0.0060708700566190002</cx:pt>
          <cx:pt idx="748">7.8752484450476595e-05</cx:pt>
          <cx:pt idx="749">0.0059245462662642998</cx:pt>
          <cx:pt idx="750">0.00289507599804924</cx:pt>
          <cx:pt idx="751">4.4990540014544103e-05</cx:pt>
          <cx:pt idx="752">0.00040074998039289501</cx:pt>
          <cx:pt idx="753">0.000454552697325033</cx:pt>
          <cx:pt idx="754">-0.00037254699645996399</cx:pt>
          <cx:pt idx="755">-0.00056545706305545897</cx:pt>
          <cx:pt idx="756">-1.24545949806065e-05</cx:pt>
          <cx:pt idx="757">-0.00045811258377257698</cx:pt>
          <cx:pt idx="758">-0.0010009802182858101</cx:pt>
          <cx:pt idx="759">4.8039841184763099e-05</cx:pt>
          <cx:pt idx="760">-0.00040546762258962299</cx:pt>
          <cx:pt idx="761">1.62775922565478e-05</cx:pt>
          <cx:pt idx="762">-0.00062379040299541204</cx:pt>
          <cx:pt idx="763">-0.00086015561984680196</cx:pt>
          <cx:pt idx="764">0.00078730038738458296</cx:pt>
          <cx:pt idx="765">0.00225222672839283</cx:pt>
          <cx:pt idx="766">0.0023183983614047101</cx:pt>
          <cx:pt idx="767">0.0020946537334048899</cx:pt>
          <cx:pt idx="768">0.0036161503905581898</cx:pt>
          <cx:pt idx="769">0.0046902558426145796</cx:pt>
          <cx:pt idx="770">0.0050404410312873396</cx:pt>
          <cx:pt idx="771">0.0043837861296315899</cx:pt>
          <cx:pt idx="772">0.00497616452481686</cx:pt>
          <cx:pt idx="773">0.0059673466869011897</cx:pt>
          <cx:pt idx="774">0.0051082673569483499</cx:pt>
          <cx:pt idx="775">0.0021210739365646498</cx:pt>
          <cx:pt idx="776">0.0036942366440438999</cx:pt>
          <cx:pt idx="777">0.00141410521409409</cx:pt>
          <cx:pt idx="778">0.0043287026111561199</cx:pt>
          <cx:pt idx="779">-0.00018405541465212199</cx:pt>
          <cx:pt idx="780">-0.000164640104384158</cx:pt>
          <cx:pt idx="781">0.00011397339960622899</cx:pt>
          <cx:pt idx="782">-0.00047217555702134401</cx:pt>
          <cx:pt idx="783">-0.00096931543205359396</cx:pt>
          <cx:pt idx="784">0.0030144973419034249</cx:pt>
          <cx:pt idx="785">-0.0027495513119298498</cx:pt>
          <cx:pt idx="786">-0.0036626058383454748</cx:pt>
          <cx:pt idx="787">-0.0013479610434537226</cx:pt>
          <cx:pt idx="788">-0.00645466756499085</cx:pt>
          <cx:pt idx="789">-0.0187628386637958</cx:pt>
          <cx:pt idx="790">-0.013343045060378851</cx:pt>
          <cx:pt idx="791">-0.0075731723302758748</cx:pt>
          <cx:pt idx="792">0.00042421848058472498</cx:pt>
          <cx:pt idx="793">0.011468301130102375</cx:pt>
          <cx:pt idx="794">0.017194848802171973</cx:pt>
          <cx:pt idx="795">0.0088893005019864742</cx:pt>
          <cx:pt idx="796">-0.00259412516766005</cx:pt>
          <cx:pt idx="797">-0.01298683920211635</cx:pt>
          <cx:pt idx="798">-0.0186439948298463</cx:pt>
          <cx:pt idx="799">-0.0098484737916482504</cx:pt>
          <cx:pt idx="800">0.0090598503756819</cx:pt>
          <cx:pt idx="801">0.014146171728105599</cx:pt>
          <cx:pt idx="802">0.0092094219576820992</cx:pt>
          <cx:pt idx="803">0.01250748769835925</cx:pt>
          <cx:pt idx="804">0.0075221474571024998</cx:pt>
          <cx:pt idx="805">0.0067736416232726249</cx:pt>
          <cx:pt idx="806">-0.00335731914542545</cx:pt>
          <cx:pt idx="807">-7.9109699399664246e-05</cx:pt>
          <cx:pt idx="808">-0.00012216769893107126</cx:pt>
          <cx:pt idx="809">-0.00022568411754290149</cx:pt>
          <cx:pt idx="810">6.8797547665565498e-05</cx:pt>
          <cx:pt idx="811">0.0023608848809001199</cx:pt>
          <cx:pt idx="812">0.0025290111996808251</cx:pt>
          <cx:pt idx="813">-0.0022214687321572449</cx:pt>
          <cx:pt idx="814">-0.0034392202488858249</cx:pt>
          <cx:pt idx="815">-0.001904070050788255</cx:pt>
          <cx:pt idx="816">-0.0032845833573678252</cx:pt>
          <cx:pt idx="817">-0.0078696919572050009</cx:pt>
          <cx:pt idx="818">-0.01451451521829485</cx:pt>
          <cx:pt idx="819">-0.0062352893721191504</cx:pt>
          <cx:pt idx="820">0.0026112509874566749</cx:pt>
          <cx:pt idx="821">0.010311896014577651</cx:pt>
          <cx:pt idx="822">0.014574033224396651</cx:pt>
          <cx:pt idx="823">0.0067008935210285748</cx:pt>
          <cx:pt idx="824">-0.0050944896047629253</cx:pt>
          <cx:pt idx="825">-0.026954413413031501</cx:pt>
          <cx:pt idx="826">-0.032692597968527498</cx:pt>
          <cx:pt idx="827">-0.0080886829550228505</cx:pt>
          <cx:pt idx="828">0.0120038961991335</cx:pt>
          <cx:pt idx="829">0.0086270279221147255</cx:pt>
          <cx:pt idx="830">0.01027355838107875</cx:pt>
          <cx:pt idx="831">0.0086309049269130498</cx:pt>
          <cx:pt idx="832">0.0023827749519029977</cx:pt>
          <cx:pt idx="833">0.0033743070237374001</cx:pt>
          <cx:pt idx="834">0.00063693163299323246</cx:pt>
          <cx:pt idx="835">0.00069277314800105004</cx:pt>
          <cx:pt idx="836">-0.00027695084631394003</cx:pt>
          <cx:pt idx="837">-8.39544689299425e-05</cx:pt>
          <cx:pt idx="838">0.00035723124344673251</cx:pt>
          <cx:pt idx="839">0.00074244299656725998</cx:pt>
          <cx:pt idx="840">0.0013290712368493149</cx:pt>
          <cx:pt idx="841">-0.00053544439724786497</cx:pt>
          <cx:pt idx="842">0.0035172440750129248</cx:pt>
          <cx:pt idx="843">0.007410515956551675</cx:pt>
          <cx:pt idx="844">-0.00033829901034104998</cx:pt>
          <cx:pt idx="845">-0.010482233773327425</cx:pt>
          <cx:pt idx="846">-0.014558058247229</cx:pt>
          <cx:pt idx="847">-0.0099137699614680001</cx:pt>
          <cx:pt idx="848">-0.0018356877994639424</cx:pt>
          <cx:pt idx="849">0.0095094247168722498</cx:pt>
          <cx:pt idx="850">0.016329854662298374</cx:pt>
          <cx:pt idx="851">0.0063116590169376751</cx:pt>
          <cx:pt idx="852">-0.021303882610772026</cx:pt>
          <cx:pt idx="853">-0.035130351097792001</cx:pt>
          <cx:pt idx="854">-0.013321038472616925</cx:pt>
          <cx:pt idx="855">0.0104283151723171</cx:pt>
          <cx:pt idx="856">0.032971367834557501</cx:pt>
          <cx:pt idx="857">0.026075374771079501</cx:pt>
          <cx:pt idx="858">0.024777689228293025</cx:pt>
          <cx:pt idx="859">0.0038922667910940749</cx:pt>
          <cx:pt idx="860">-0.00094612748503381504</cx:pt>
          <cx:pt idx="861">-0.0033070496570404748</cx:pt>
          <cx:pt idx="862">-9.9434717061294494e-05</cx:pt>
          <cx:pt idx="863">-0.001393707666392605</cx:pt>
          <cx:pt idx="864">-2.8146429557772e-05</cx:pt>
          <cx:pt idx="865">-0.00024094668695037275</cx:pt>
          <cx:pt idx="866">0.00013954813451867325</cx:pt>
          <cx:pt idx="867">0.001560183077643355</cx:pt>
          <cx:pt idx="868">0.00077285433653216499</cx:pt>
          <cx:pt idx="869">-0.0028520321916469249</cx:pt>
          <cx:pt idx="870">0.0054520243730343003</cx:pt>
          <cx:pt idx="871">0.0060354899217696248</cx:pt>
          <cx:pt idx="872">0.0026751228774439251</cx:pt>
          <cx:pt idx="873">-0.0060180509032601252</cx:pt>
          <cx:pt idx="874">-0.0053547976239519254</cx:pt>
          <cx:pt idx="875">0.00069759202944463252</cx:pt>
          <cx:pt idx="876">0.0088266067762541502</cx:pt>
          <cx:pt idx="877">0.010890400308824801</cx:pt>
          <cx:pt idx="878">0.012560655245098374</cx:pt>
          <cx:pt idx="879">-0.023856644245202275</cx:pt>
          <cx:pt idx="880">-0.042709088627761252</cx:pt>
          <cx:pt idx="881">-0.032420005110642747</cx:pt>
          <cx:pt idx="882">0.012889991186760451</cx:pt>
          <cx:pt idx="883">0.019648344591078549</cx:pt>
          <cx:pt idx="884">0.0030144973419034249</cx:pt>
          <cx:pt idx="885">-0.0027495513119298498</cx:pt>
          <cx:pt idx="886">-0.0036626058383454748</cx:pt>
          <cx:pt idx="887">-0.0013479610434537226</cx:pt>
          <cx:pt idx="888">-0.00645466756499085</cx:pt>
          <cx:pt idx="889">-0.0187628386637958</cx:pt>
          <cx:pt idx="890">-0.013343045060378851</cx:pt>
          <cx:pt idx="891">-0.0075731723302758748</cx:pt>
          <cx:pt idx="892">0.00042421848058472498</cx:pt>
          <cx:pt idx="893">0.011468301130102375</cx:pt>
          <cx:pt idx="894">0.017194848802171973</cx:pt>
          <cx:pt idx="895">0.0088893005019864742</cx:pt>
          <cx:pt idx="896">-0.00259412516766005</cx:pt>
          <cx:pt idx="897">-0.01298683920211635</cx:pt>
          <cx:pt idx="898">-0.0186439948298463</cx:pt>
          <cx:pt idx="899">-0.0098484737916482504</cx:pt>
          <cx:pt idx="900">0.0090598503756819</cx:pt>
          <cx:pt idx="901">0.014146171728105599</cx:pt>
          <cx:pt idx="902">0.0092094219576820992</cx:pt>
          <cx:pt idx="903">0.01250748769835925</cx:pt>
          <cx:pt idx="904">0.0075221474571024998</cx:pt>
          <cx:pt idx="905">0.0067736416232726249</cx:pt>
          <cx:pt idx="906">-0.00335731914542545</cx:pt>
          <cx:pt idx="907">-7.9109699399664246e-05</cx:pt>
          <cx:pt idx="908">-0.00012216769893107126</cx:pt>
          <cx:pt idx="909">-0.00022568411754290149</cx:pt>
          <cx:pt idx="910">6.8797547665565498e-05</cx:pt>
          <cx:pt idx="911">0.0023608848809001199</cx:pt>
          <cx:pt idx="912">0.0025290111996808251</cx:pt>
          <cx:pt idx="913">-0.0022214687321572449</cx:pt>
          <cx:pt idx="914">-0.0034392202488858249</cx:pt>
          <cx:pt idx="915">-0.001904070050788255</cx:pt>
          <cx:pt idx="916">-0.0032845833573678252</cx:pt>
          <cx:pt idx="917">-0.0078696919572050009</cx:pt>
          <cx:pt idx="918">-0.01451451521829485</cx:pt>
          <cx:pt idx="919">-0.0062352893721191504</cx:pt>
          <cx:pt idx="920">0.0026112509874566749</cx:pt>
          <cx:pt idx="921">0.010311896014577651</cx:pt>
          <cx:pt idx="922">0.014574033224396651</cx:pt>
          <cx:pt idx="923">0.0067008935210285748</cx:pt>
          <cx:pt idx="924">-0.0050944896047629253</cx:pt>
          <cx:pt idx="925">-0.026954413413031501</cx:pt>
          <cx:pt idx="926">-0.032692597968527498</cx:pt>
          <cx:pt idx="927">-0.0080886829550228505</cx:pt>
          <cx:pt idx="928">0.0120038961991335</cx:pt>
          <cx:pt idx="929">0.0086270279221147255</cx:pt>
          <cx:pt idx="930">0.01027355838107875</cx:pt>
          <cx:pt idx="931">0.0086309049269130498</cx:pt>
          <cx:pt idx="932">0.0023827749519029977</cx:pt>
          <cx:pt idx="933">0.0033743070237374001</cx:pt>
          <cx:pt idx="934">0.00063693163299323246</cx:pt>
          <cx:pt idx="935">0.00069277314800105004</cx:pt>
          <cx:pt idx="936">-0.00027695084631394003</cx:pt>
          <cx:pt idx="937">-8.39544689299425e-05</cx:pt>
          <cx:pt idx="938">0.00035723124344673251</cx:pt>
          <cx:pt idx="939">0.00074244299656725998</cx:pt>
          <cx:pt idx="940">0.0013290712368493149</cx:pt>
          <cx:pt idx="941">-0.00053544439724786497</cx:pt>
          <cx:pt idx="942">0.0035172440750129248</cx:pt>
          <cx:pt idx="943">0.007410515956551675</cx:pt>
          <cx:pt idx="944">-0.00033829901034104998</cx:pt>
          <cx:pt idx="945">-0.010482233773327425</cx:pt>
          <cx:pt idx="946">-0.014558058247229</cx:pt>
          <cx:pt idx="947">-0.0099137699614680001</cx:pt>
          <cx:pt idx="948">-0.0018356877994639424</cx:pt>
          <cx:pt idx="949">0.0095094247168722498</cx:pt>
          <cx:pt idx="950">0.016329854662298374</cx:pt>
          <cx:pt idx="951">0.0063116590169376751</cx:pt>
          <cx:pt idx="952">-0.021303882610772026</cx:pt>
          <cx:pt idx="953">-0.035130351097792001</cx:pt>
          <cx:pt idx="954">-0.013321038472616925</cx:pt>
          <cx:pt idx="955">0.0104283151723171</cx:pt>
          <cx:pt idx="956">0.032971367834557501</cx:pt>
          <cx:pt idx="957">0.026075374771079501</cx:pt>
          <cx:pt idx="958">0.024777689228293025</cx:pt>
          <cx:pt idx="959">0.0038922667910940749</cx:pt>
          <cx:pt idx="960">-0.00094612748503381504</cx:pt>
          <cx:pt idx="961">-0.0033070496570404748</cx:pt>
          <cx:pt idx="962">-9.9434717061294494e-05</cx:pt>
          <cx:pt idx="963">-0.001393707666392605</cx:pt>
          <cx:pt idx="964">-2.8146429557772e-05</cx:pt>
          <cx:pt idx="965">-0.00024094668695037275</cx:pt>
          <cx:pt idx="966">0.00013954813451867325</cx:pt>
          <cx:pt idx="967">0.001560183077643355</cx:pt>
          <cx:pt idx="968">0.00077285433653216499</cx:pt>
          <cx:pt idx="969">-0.0028520321916469249</cx:pt>
          <cx:pt idx="970">0.0054520243730343003</cx:pt>
          <cx:pt idx="971">0.0060354899217696248</cx:pt>
          <cx:pt idx="972">0.0026751228774439251</cx:pt>
          <cx:pt idx="973">-0.0060180509032601252</cx:pt>
          <cx:pt idx="974">-0.0053547976239519254</cx:pt>
          <cx:pt idx="975">0.00069759202944463252</cx:pt>
          <cx:pt idx="976">0.0088266067762541502</cx:pt>
          <cx:pt idx="977">0.010890400308824801</cx:pt>
          <cx:pt idx="978">0.012560655245098374</cx:pt>
          <cx:pt idx="979">-0.023856644245202275</cx:pt>
          <cx:pt idx="980">-0.042709088627761252</cx:pt>
          <cx:pt idx="981">-0.032420005110642747</cx:pt>
          <cx:pt idx="982">0.012889991186760451</cx:pt>
          <cx:pt idx="983">0.019648344591078549</cx:pt>
          <cx:pt idx="984">0.0030144973419034249</cx:pt>
          <cx:pt idx="985">-0.0027495513119298498</cx:pt>
          <cx:pt idx="986">-0.0036626058383454748</cx:pt>
          <cx:pt idx="987">-0.0013479610434537226</cx:pt>
          <cx:pt idx="988">-0.00645466756499085</cx:pt>
          <cx:pt idx="989">-0.0187628386637958</cx:pt>
          <cx:pt idx="990">-0.013343045060378851</cx:pt>
          <cx:pt idx="991">-0.0075731723302758748</cx:pt>
          <cx:pt idx="992">0.00042421848058472498</cx:pt>
          <cx:pt idx="993">0.011468301130102375</cx:pt>
          <cx:pt idx="994">0.017194848802171973</cx:pt>
          <cx:pt idx="995">0.0088893005019864742</cx:pt>
          <cx:pt idx="996">-0.00259412516766005</cx:pt>
          <cx:pt idx="997">-0.01298683920211635</cx:pt>
          <cx:pt idx="998">-0.0186439948298463</cx:pt>
          <cx:pt idx="999">-0.0098484737916482504</cx:pt>
          <cx:pt idx="1000">0.0090598503756819</cx:pt>
          <cx:pt idx="1001">0.014146171728105599</cx:pt>
          <cx:pt idx="1002">0.0092094219576820992</cx:pt>
          <cx:pt idx="1003">0.01250748769835925</cx:pt>
          <cx:pt idx="1004">0.0075221474571024998</cx:pt>
          <cx:pt idx="1005">0.0067736416232726249</cx:pt>
          <cx:pt idx="1006">-0.00335731914542545</cx:pt>
          <cx:pt idx="1007">-7.9109699399664246e-05</cx:pt>
          <cx:pt idx="1008">-0.00012216769893107126</cx:pt>
          <cx:pt idx="1009">-0.00022568411754290149</cx:pt>
          <cx:pt idx="1010">6.8797547665565498e-05</cx:pt>
          <cx:pt idx="1011">0.0023608848809001199</cx:pt>
          <cx:pt idx="1012">0.0025290111996808251</cx:pt>
          <cx:pt idx="1013">-0.0022214687321572449</cx:pt>
          <cx:pt idx="1014">-0.0034392202488858249</cx:pt>
          <cx:pt idx="1015">-0.001904070050788255</cx:pt>
          <cx:pt idx="1016">-0.0032845833573678252</cx:pt>
          <cx:pt idx="1017">-0.0078696919572050009</cx:pt>
          <cx:pt idx="1018">-0.01451451521829485</cx:pt>
          <cx:pt idx="1019">-0.0062352893721191504</cx:pt>
          <cx:pt idx="1020">0.0026112509874566749</cx:pt>
          <cx:pt idx="1021">0.010311896014577651</cx:pt>
          <cx:pt idx="1022">0.014574033224396651</cx:pt>
          <cx:pt idx="1023">0.0067008935210285748</cx:pt>
          <cx:pt idx="1024">-0.0050944896047629253</cx:pt>
          <cx:pt idx="1025">-0.026954413413031501</cx:pt>
          <cx:pt idx="1026">-0.032692597968527498</cx:pt>
          <cx:pt idx="1027">-0.0080886829550228505</cx:pt>
          <cx:pt idx="1028">0.0120038961991335</cx:pt>
          <cx:pt idx="1029">0.0086270279221147255</cx:pt>
          <cx:pt idx="1030">0.01027355838107875</cx:pt>
          <cx:pt idx="1031">0.0086309049269130498</cx:pt>
          <cx:pt idx="1032">0.0023827749519029977</cx:pt>
          <cx:pt idx="1033">0.0033743070237374001</cx:pt>
          <cx:pt idx="1034">0.00063693163299323246</cx:pt>
          <cx:pt idx="1035">0.00069277314800105004</cx:pt>
          <cx:pt idx="1036">-0.00027695084631394003</cx:pt>
          <cx:pt idx="1037">-8.39544689299425e-05</cx:pt>
          <cx:pt idx="1038">0.00035723124344673251</cx:pt>
          <cx:pt idx="1039">0.00074244299656725998</cx:pt>
          <cx:pt idx="1040">0.0013290712368493149</cx:pt>
          <cx:pt idx="1041">-0.00053544439724786497</cx:pt>
          <cx:pt idx="1042">0.0035172440750129248</cx:pt>
          <cx:pt idx="1043">0.007410515956551675</cx:pt>
          <cx:pt idx="1044">-0.00033829901034104998</cx:pt>
          <cx:pt idx="1045">-0.010482233773327425</cx:pt>
          <cx:pt idx="1046">-0.014558058247229</cx:pt>
          <cx:pt idx="1047">-0.0099137699614680001</cx:pt>
          <cx:pt idx="1048">-0.0018356877994639424</cx:pt>
          <cx:pt idx="1049">0.0095094247168722498</cx:pt>
          <cx:pt idx="1050">0.016329854662298374</cx:pt>
          <cx:pt idx="1051">0.0063116590169376751</cx:pt>
          <cx:pt idx="1052">-0.021303882610772026</cx:pt>
          <cx:pt idx="1053">-0.035130351097792001</cx:pt>
          <cx:pt idx="1054">-0.013321038472616925</cx:pt>
          <cx:pt idx="1055">0.0104283151723171</cx:pt>
          <cx:pt idx="1056">0.032971367834557501</cx:pt>
          <cx:pt idx="1057">0.026075374771079501</cx:pt>
          <cx:pt idx="1058">0.024777689228293025</cx:pt>
          <cx:pt idx="1059">0.0038922667910940749</cx:pt>
          <cx:pt idx="1060">-0.00094612748503381504</cx:pt>
          <cx:pt idx="1061">-0.0033070496570404748</cx:pt>
          <cx:pt idx="1062">-9.9434717061294494e-05</cx:pt>
          <cx:pt idx="1063">-0.001393707666392605</cx:pt>
          <cx:pt idx="1064">-2.8146429557772e-05</cx:pt>
          <cx:pt idx="1065">-0.00024094668695037275</cx:pt>
          <cx:pt idx="1066">0.00013954813451867325</cx:pt>
          <cx:pt idx="1067">0.001560183077643355</cx:pt>
          <cx:pt idx="1068">0.00077285433653216499</cx:pt>
          <cx:pt idx="1069">-0.0028520321916469249</cx:pt>
          <cx:pt idx="1070">0.0054520243730343003</cx:pt>
          <cx:pt idx="1071">0.0060354899217696248</cx:pt>
          <cx:pt idx="1072">0.0026751228774439251</cx:pt>
          <cx:pt idx="1073">-0.0060180509032601252</cx:pt>
          <cx:pt idx="1074">-0.0053547976239519254</cx:pt>
          <cx:pt idx="1075">0.00069759202944463252</cx:pt>
          <cx:pt idx="1076">0.0088266067762541502</cx:pt>
          <cx:pt idx="1077">0.010890400308824801</cx:pt>
          <cx:pt idx="1078">0.012560655245098374</cx:pt>
          <cx:pt idx="1079">-0.023856644245202275</cx:pt>
          <cx:pt idx="1080">-0.042709088627761252</cx:pt>
          <cx:pt idx="1081">-0.032420005110642747</cx:pt>
          <cx:pt idx="1082">0.012889991186760451</cx:pt>
          <cx:pt idx="1083">0.019648344591078549</cx:pt>
        </cx:lvl>
      </cx:numDim>
    </cx:data>
    <cx:data id="65">
      <cx:numDim type="val">
        <cx:f>Sheet2!$BN$1:$BN$1084</cx:f>
        <cx:lvl ptCount="1084" formatCode="0.00E+00">
          <cx:pt idx="0">4.4025726237963897e-05</cx:pt>
          <cx:pt idx="1">-0.00057360628940815895</cx:pt>
          <cx:pt idx="2">-0.00035342491777385802</cx:pt>
          <cx:pt idx="3">-0.000205095385496825</cx:pt>
          <cx:pt idx="4">-7.79634660327986e-05</cx:pt>
          <cx:pt idx="5">0.00063900283066695401</cx:pt>
          <cx:pt idx="6">0.00049777638628042303</cx:pt>
          <cx:pt idx="7">0.00028419479230626702</cx:pt>
          <cx:pt idx="8">-4.6389972670084097e-05</cx:pt>
          <cx:pt idx="9">-0.00091871231110010197</cx:pt>
          <cx:pt idx="10">0.00162789772973046</cx:pt>
          <cx:pt idx="11">0.000119565189384473</cx:pt>
          <cx:pt idx="12">7.8232146132390198e-05</cx:pt>
          <cx:pt idx="13">-4.8296311885430899e-05</cx:pt>
          <cx:pt idx="14">-0.00024543186775097102</cx:pt>
          <cx:pt idx="15">-0.000114567491464377</cx:pt>
          <cx:pt idx="16">0.000120025183706085</cx:pt>
          <cx:pt idx="17">0.00023662590084406299</cx:pt>
          <cx:pt idx="18">-0.00063686105717068004</cx:pt>
          <cx:pt idx="19">-0.00038868646393719699</cx:pt>
          <cx:pt idx="20">-0.00091124138375555297</cx:pt>
          <cx:pt idx="21">7.1362039310612002e-05</cx:pt>
          <cx:pt idx="22">3.96918706005441e-05</cx:pt>
          <cx:pt idx="23">6.6910660694218798e-05</cx:pt>
          <cx:pt idx="24">0.00058933679465248995</cx:pt>
          <cx:pt idx="25">0.00034991625246242399</cx:pt>
          <cx:pt idx="26">0.00021119834399825301</cx:pt>
          <cx:pt idx="27">0.00034021255616502902</cx:pt>
          <cx:pt idx="28">0.000168158401950015</cx:pt>
          <cx:pt idx="29">0.00016104118929429701</cx:pt>
          <cx:pt idx="30">-0.00060503691589539402</cx:pt>
          <cx:pt idx="31">-0.000234221149771791</cx:pt>
          <cx:pt idx="32">-0.00012426231754127399</cx:pt>
          <cx:pt idx="33">0.00057520276969745998</cx:pt>
          <cx:pt idx="34">0.00070093852090475099</cx:pt>
          <cx:pt idx="35">0.0018362260943063399</cx:pt>
          <cx:pt idx="36">0.0014491368367157201</cx:pt>
          <cx:pt idx="37">0.00139255819567207</cx:pt>
          <cx:pt idx="38">0.00173220319841011</cx:pt>
          <cx:pt idx="39">0.0021027648328618598</cx:pt>
          <cx:pt idx="40">0.0042375639825518799</cx:pt>
          <cx:pt idx="41">0.00175407203961349</cx:pt>
          <cx:pt idx="42">1.3841235230580599e-05</cx:pt>
          <cx:pt idx="43">0.00112726907761069</cx:pt>
          <cx:pt idx="44">0.0023458788196642701</cx:pt>
          <cx:pt idx="45">0.00176291254234636</cx:pt>
          <cx:pt idx="46">0.00035310476820004798</cx:pt>
          <cx:pt idx="47">0.00098643094903735191</cx:pt>
          <cx:pt idx="48">-0.000400363532238187</cx:pt>
          <cx:pt idx="49">0.00026642100440358901</cx:pt>
          <cx:pt idx="50">0.00053882797306805503</cx:pt>
          <cx:pt idx="51">0.000379522321476082</cx:pt>
          <cx:pt idx="52">-0.00047696142025467202</cx:pt>
          <cx:pt idx="53">-0.00075502232689809501</cx:pt>
          <cx:pt idx="54">0.00099270672857522196</cx:pt>
          <cx:pt idx="55">-0.00042433806195170799</cx:pt>
          <cx:pt idx="56">0.00014656926323927501</cx:pt>
          <cx:pt idx="57">-0.00031272967003138197</cx:pt>
          <cx:pt idx="58">-0.0010193356577996701</cx:pt>
          <cx:pt idx="59">1.2581556503695501e-05</cx:pt>
          <cx:pt idx="60">0.00070478729981405803</cx:pt>
          <cx:pt idx="61">0.000310946427063527</cx:pt>
          <cx:pt idx="62">0.0016978174472795701</cx:pt>
          <cx:pt idx="63">0.0029514113731064899</cx:pt>
          <cx:pt idx="64">0.0046420684306031799</cx:pt>
          <cx:pt idx="65">0.0073335334506751896</cx:pt>
          <cx:pt idx="66">0.010491503601444499</cx:pt>
          <cx:pt idx="67">0.0129025501173105</cx:pt>
          <cx:pt idx="68">0.0131525639068096</cx:pt>
          <cx:pt idx="69">0.0092712423378355606</cx:pt>
          <cx:pt idx="70">0.011497452816012801</cx:pt>
          <cx:pt idx="71">0.0099312026597134402</cx:pt>
          <cx:pt idx="72">0.010904666144015101</cx:pt>
          <cx:pt idx="73">0.0136216160112982</cx:pt>
          <cx:pt idx="74">0.012967003800256499</cx:pt>
          <cx:pt idx="75">0.0080553975057262393</cx:pt>
          <cx:pt idx="76">0.0078023726005241002</cx:pt>
          <cx:pt idx="77">0.0050146191950969001</cx:pt>
          <cx:pt idx="78">0.0029335509012654399</cx:pt>
          <cx:pt idx="79">0.00059865929842610401</cx:pt>
          <cx:pt idx="80">0.00111739701615322</cx:pt>
          <cx:pt idx="81">0.0010497076050689301</cx:pt>
          <cx:pt idx="82">-0.00031214236774116901</cx:pt>
          <cx:pt idx="83">-1.8690421755519901e-05</cx:pt>
          <cx:pt idx="84">-0.00043721943130880402</cx:pt>
          <cx:pt idx="85">0.000231831227938848</cx:pt>
          <cx:pt idx="86">-0.00012801952736755099</cx:pt>
          <cx:pt idx="87">0.00056319008277513904</cx:pt>
          <cx:pt idx="88">-0.00050048401339337402</cx:pt>
          <cx:pt idx="89">-0.000506293292655732</cx:pt>
          <cx:pt idx="90">0.00063576489908835805</cx:pt>
          <cx:pt idx="91">0.0032585118589277002</cx:pt>
          <cx:pt idx="92">0.0087383698458937398</cx:pt>
          <cx:pt idx="93">0.013970793219296699</cx:pt>
          <cx:pt idx="94">0.0198324145217832</cx:pt>
          <cx:pt idx="95">0.0263147257878753</cx:pt>
          <cx:pt idx="96">0.0222663866975388</cx:pt>
          <cx:pt idx="97">0.018576176992024501</cx:pt>
          <cx:pt idx="98">0.011643749294728299</cx:pt>
          <cx:pt idx="99">0.010120898370386501</cx:pt>
          <cx:pt idx="100">0.0145682563186104</cx:pt>
          <cx:pt idx="101">0.0104065583740125</cx:pt>
          <cx:pt idx="102">0.015519716742437</cx:pt>
          <cx:pt idx="103">0.0116772910275031</cx:pt>
          <cx:pt idx="104">0.0045207262157091798</cx:pt>
          <cx:pt idx="105">0.010608872486263099</cx:pt>
          <cx:pt idx="106">0.0068158359113379401</cx:pt>
          <cx:pt idx="107">0.0049214271129113399</cx:pt>
          <cx:pt idx="108">0.0018367131145243</cx:pt>
          <cx:pt idx="109">-0.00056220375030061802</cx:pt>
          <cx:pt idx="110">8.6503240037583704e-05</cx:pt>
          <cx:pt idx="111">-0.00012302951338728801</cx:pt>
          <cx:pt idx="112">3.6428394977502301e-05</cx:pt>
          <cx:pt idx="113">-0.00085057038910402595</cx:pt>
          <cx:pt idx="114">-0.000105175889700336</cx:pt>
          <cx:pt idx="115">7.4217065101727704e-05</cx:pt>
          <cx:pt idx="116">-0.00026158440335861201</cx:pt>
          <cx:pt idx="117">-0.0014137884801858199</cx:pt>
          <cx:pt idx="118">0.0016400069022081999</cx:pt>
          <cx:pt idx="119">0.0039865768416406802</cx:pt>
          <cx:pt idx="120">0.0079540251178963992</cx:pt>
          <cx:pt idx="121">0.016246501232175501</cx:pt>
          <cx:pt idx="122">0.0298633429096858</cx:pt>
          <cx:pt idx="123">0.030345902370515002</cx:pt>
          <cx:pt idx="124">0.033499162031305499</cx:pt>
          <cx:pt idx="125">0.018580457277675402</cx:pt>
          <cx:pt idx="126">0.014294087426368399</cx:pt>
          <cx:pt idx="127">0.00341474793960921</cx:pt>
          <cx:pt idx="128">0.014452490817768501</cx:pt>
          <cx:pt idx="129">0.0114135766958374</cx:pt>
          <cx:pt idx="130">-0.0091855242741057299</cx:pt>
          <cx:pt idx="131">-0.016377683319674399</cx:pt>
          <cx:pt idx="132">-0.0186440626563226</cx:pt>
          <cx:pt idx="133">-0.016061082241315</cx:pt>
          <cx:pt idx="134">-0.016686198476942998</cx:pt>
          <cx:pt idx="135">-0.0117008942612129</cx:pt>
          <cx:pt idx="136">-0.0071456701028185503</cx:pt>
          <cx:pt idx="137">-0.00049903389182805896</cx:pt>
          <cx:pt idx="138">0.00068861239626884902</cx:pt>
          <cx:pt idx="139">-0.00026766919929160199</cx:pt>
          <cx:pt idx="140">0.00012224496233673599</cx:pt>
          <cx:pt idx="141">6.2580649002241706e-05</cx:pt>
          <cx:pt idx="142">-0.00016275522800950201</cx:pt>
          <cx:pt idx="143">0.00023061351917471701</cx:pt>
          <cx:pt idx="144">-0.0042237843590607199</cx:pt>
          <cx:pt idx="145">-0.0120397689272929</cx:pt>
          <cx:pt idx="146">-0.0079038204484243608</cx:pt>
          <cx:pt idx="147">0.0056397289913846299</cx:pt>
          <cx:pt idx="148">0.0053708991509889099</cx:pt>
          <cx:pt idx="149">0.0076473717620688499</cx:pt>
          <cx:pt idx="150">0.015933315520954099</cx:pt>
          <cx:pt idx="151">0.024485686002961301</cx:pt>
          <cx:pt idx="152">0.032761780616243102</cx:pt>
          <cx:pt idx="153">0.0096456770254225999</cx:pt>
          <cx:pt idx="154">0.0101821188261326</cx:pt>
          <cx:pt idx="155">-0.0032163858198836601</cx:pt>
          <cx:pt idx="156">0.013328168201658301</cx:pt>
          <cx:pt idx="157">0.014150377299901399</cx:pt>
          <cx:pt idx="158">-0.0173350448481084</cx:pt>
          <cx:pt idx="159">-0.0092789842429975497</cx:pt>
          <cx:pt idx="160">-0.010259273494291199</cx:pt>
          <cx:pt idx="161">-0.0026903073925447301</cx:pt>
          <cx:pt idx="162">-0.0106592171511293</cx:pt>
          <cx:pt idx="163">-0.0122917022047416</cx:pt>
          <cx:pt idx="164">-0.0055273724318538999</cx:pt>
          <cx:pt idx="165">0.0016565400321574</cx:pt>
          <cx:pt idx="166">0.00106724133534939</cx:pt>
          <cx:pt idx="167">0.00063083994837194598</cx:pt>
          <cx:pt idx="168">0.00031736859752414198</cx:pt>
          <cx:pt idx="169">-0.000102422948694251</cx:pt>
          <cx:pt idx="170">0.00044143261159637197</cx:pt>
          <cx:pt idx="171">0.000279200023005192</cx:pt>
          <cx:pt idx="172">-0.0022546047577645398</cx:pt>
          <cx:pt idx="173">-0.0088900829643089301</cx:pt>
          <cx:pt idx="174">-0.014300359611215899</cx:pt>
          <cx:pt idx="175">-0.0052506485541577103</cx:pt>
          <cx:pt idx="176">-0.0019293137135913501</cx:pt>
          <cx:pt idx="177">0.0035873219445649398</cx:pt>
          <cx:pt idx="178">-0.0059200916298054896</cx:pt>
          <cx:pt idx="179">-0.0047790017129076996</cx:pt>
          <cx:pt idx="180">0.0088157309895681105</cx:pt>
          <cx:pt idx="181">-0.0018684071564714999</cx:pt>
          <cx:pt idx="182">-0.013200893071193501</cx:pt>
          <cx:pt idx="183">-0.0058856772395295496</cx:pt>
          <cx:pt idx="184">-0.0058492088261050098</cx:pt>
          <cx:pt idx="185">-0.0032825910633011101</cx:pt>
          <cx:pt idx="186">-0.019090723026118899</cx:pt>
          <cx:pt idx="187">-0.00505858916538773</cx:pt>
          <cx:pt idx="188">-0.025365353058438601</cx:pt>
          <cx:pt idx="189">-0.010830027139861399</cx:pt>
          <cx:pt idx="190">0.0033346119716702802</cx:pt>
          <cx:pt idx="191">0.00086355762284144502</cx:pt>
          <cx:pt idx="192">-0.0041027317016141002</cx:pt>
          <cx:pt idx="193">0.0046530594646752499</cx:pt>
          <cx:pt idx="194">6.5591439471774106e-05</cx:pt>
          <cx:pt idx="195">-0.00068429569594863305</cx:pt>
          <cx:pt idx="196">0.00038184653019877299</cx:pt>
          <cx:pt idx="197">0.00041144245398611702</cx:pt>
          <cx:pt idx="198">-0.0015878157488691501</cx:pt>
          <cx:pt idx="199">-0.00086915946109968002</cx:pt>
          <cx:pt idx="200">0.0010216182281378701</cx:pt>
          <cx:pt idx="201">-6.0618135664719999e-05</cx:pt>
          <cx:pt idx="202">-0.0026986284520834</cx:pt>
          <cx:pt idx="203">-0.0034023647849037251</cx:pt>
          <cx:pt idx="204">7.8762822531378745e-05</cx:pt>
          <cx:pt idx="205">-0.0003942266782838075</cx:pt>
          <cx:pt idx="206">-0.00025671481042092249</cx:pt>
          <cx:pt idx="207">-0.00077102124413341248</cx:pt>
          <cx:pt idx="208">-0.00012324029460810499</cx:pt>
          <cx:pt idx="209">0.0012010336412324274</cx:pt>
          <cx:pt idx="210">-0.0045364564013988251</cx:pt>
          <cx:pt idx="211">-0.00069581668059693496</cx:pt>
          <cx:pt idx="212">-0.0033884842890519501</cx:pt>
          <cx:pt idx="213">-0.0037978265495113251</cx:pt>
          <cx:pt idx="214">-0.00014196876254658075</cx:pt>
          <cx:pt idx="215">-0.0031838542618751252</cx:pt>
          <cx:pt idx="216">-0.0074347147876147749</cx:pt>
          <cx:pt idx="217">0.00060899866751798503</cx:pt>
          <cx:pt idx="218">0.0029405978335108498</cx:pt>
          <cx:pt idx="219">0.00042708043287880749</cx:pt>
          <cx:pt idx="220">0.0015485850941177001</cx:pt>
          <cx:pt idx="221">0.0014391661743288499</cx:pt>
          <cx:pt idx="222">0.00048442788400260251</cx:pt>
          <cx:pt idx="223">-0.00028285078323960752</cx:pt>
          <cx:pt idx="224">0.00017011045991885876</cx:pt>
          <cx:pt idx="225">-0.00024770232839122077</cx:pt>
          <cx:pt idx="226">-0.00024758344935576023</cx:pt>
          <cx:pt idx="227">-0.00048925288155299003</cx:pt>
          <cx:pt idx="228">0.0008992347319461975</cx:pt>
          <cx:pt idx="229">-0.0012324320968484276</cx:pt>
          <cx:pt idx="230">-0.00031352294643546748</cx:pt>
          <cx:pt idx="231">-0.00136274948013177</cx:pt>
          <cx:pt idx="232">-0.0036871103751343502</cx:pt>
          <cx:pt idx="233">0.00028354572327265998</cx:pt>
          <cx:pt idx="234">0.00386408926802365</cx:pt>
          <cx:pt idx="235">0.0017287303486932151</cx:pt>
          <cx:pt idx="236">0.0040705076968153503</cx:pt>
          <cx:pt idx="237">0.0061565292850373253</cx:pt>
          <cx:pt idx="238">-0.00078813891967604752</cx:pt>
          <cx:pt idx="239">-0.0028344220224463751</cx:pt>
          <cx:pt idx="240">-0.000472492763750135</cx:pt>
          <cx:pt idx="241">-0.0032822576551144</cx:pt>
          <cx:pt idx="242">-0.00075101655264651001</cx:pt>
          <cx:pt idx="243">0.00097059992939223998</cx:pt>
          <cx:pt idx="244">-0.0024333130132633699</cx:pt>
          <cx:pt idx="245">0.00055958341436769001</cx:pt>
          <cx:pt idx="246">0.0021277524486452725</cx:pt>
          <cx:pt idx="247">0.0023428064725057951</cx:pt>
          <cx:pt idx="248">0.0016317530415588975</cx:pt>
          <cx:pt idx="249">0.0020959620082441799</cx:pt>
          <cx:pt idx="250">0.0013018681256678601</cx:pt>
          <cx:pt idx="251">0.0001968376911305805</cx:pt>
          <cx:pt idx="252">7.6181334060863747e-06</cx:pt>
          <cx:pt idx="253">-0.00032325195678354002</cx:pt>
          <cx:pt idx="254">1.3259756712203675e-05</cx:pt>
          <cx:pt idx="255">0.00016727746085777701</cx:pt>
          <cx:pt idx="256">-0.0013299995428791675</cx:pt>
          <cx:pt idx="257">-0.0015080685061757951</cx:pt>
          <cx:pt idx="258">-0.00056431783060581747</cx:pt>
          <cx:pt idx="259">-0.0019423069655151374</cx:pt>
          <cx:pt idx="260">0.0013794526688378126</cx:pt>
          <cx:pt idx="261">0.0060369461601225997</cx:pt>
          <cx:pt idx="262">0.0047787369810351251</cx:pt>
          <cx:pt idx="263">0.0027649648689060751</cx:pt>
          <cx:pt idx="264">0.0044005836849788501</cx:pt>
          <cx:pt idx="265">0.0025747147829387998</cx:pt>
          <cx:pt idx="266">-0.002371731361624275</cx:pt>
          <cx:pt idx="267">-0.0043806794141935997</cx:pt>
          <cx:pt idx="268">-0.003049840247512375</cx:pt>
          <cx:pt idx="269">-0.0039198287492807999</cx:pt>
          <cx:pt idx="270">-0.0041694522191996998</cx:pt>
          <cx:pt idx="271">0.00053496723823804248</cx:pt>
          <cx:pt idx="272">0.0035219616442688502</cx:pt>
          <cx:pt idx="273">0.0014822450398013351</cx:pt>
          <cx:pt idx="274">0.0033640917415834501</cx:pt>
          <cx:pt idx="275">0.0076294550674869252</cx:pt>
          <cx:pt idx="276">0.0046651043175664503</cx:pt>
          <cx:pt idx="277">0.0017712923207752074</cx:pt>
          <cx:pt idx="278">0.00028200894877980498</cx:pt>
          <cx:pt idx="279">-0.0012546845633967425</cx:pt>
          <cx:pt idx="280">-0.00015417745521102</cx:pt>
          <cx:pt idx="281">-0.00026887019118696252</cx:pt>
          <cx:pt idx="282">-0.00085947249742593</cx:pt>
          <cx:pt idx="283">0.00018428161794361225</cx:pt>
          <cx:pt idx="284">-0.0018217734978654976</cx:pt>
          <cx:pt idx="285">0.00061092343159887749</cx:pt>
          <cx:pt idx="286">0.0042704300675694747</cx:pt>
          <cx:pt idx="287">0.003321336164080875</cx:pt>
          <cx:pt idx="288">0.0029227773319478751</cx:pt>
          <cx:pt idx="289">0.0053148629095523753</cx:pt>
          <cx:pt idx="290">0.0048208586339201498</cx:pt>
          <cx:pt idx="291">0.0050340593328858504</cx:pt>
          <cx:pt idx="292">0.0039748648882233497</cx:pt>
          <cx:pt idx="293">6.0510554258021249e-05</cx:pt>
          <cx:pt idx="294">-0.00075651335944074995</cx:pt>
          <cx:pt idx="295">-0.012284850591734351</cx:pt>
          <cx:pt idx="296">-0.005881456256655225</cx:pt>
          <cx:pt idx="297">-0.0047816806795188752</cx:pt>
          <cx:pt idx="298">-0.0021512940082168098</cx:pt>
          <cx:pt idx="299">-0.00085104715161958902</cx:pt>
          <cx:pt idx="300">-0.00183967245971326</cx:pt>
          <cx:pt idx="301">0.0057566045023585196</cx:pt>
          <cx:pt idx="302">0.0079762394995720794</cx:pt>
          <cx:pt idx="303">0.036552071533983099</cx:pt>
          <cx:pt idx="304">0.014979984867020801</cx:pt>
          <cx:pt idx="305">-0.0066567067966735102</cx:pt>
          <cx:pt idx="306">-0.00083103192579958801</cx:pt>
          <cx:pt idx="307">-0.0018534807544007799</cx:pt>
          <cx:pt idx="308">0.00015297697502026999</cx:pt>
          <cx:pt idx="309">-0.00105889120762501</cx:pt>
          <cx:pt idx="310">-0.0041361009427546601</cx:pt>
          <cx:pt idx="311">-0.00360153221297268</cx:pt>
          <cx:pt idx="312">-0.0037560688468479902</cx:pt>
          <cx:pt idx="313">0.0025798472893571599</cx:pt>
          <cx:pt idx="314">0.021468177939683201</cx:pt>
          <cx:pt idx="315">0.021090343068738301</cx:pt>
          <cx:pt idx="316">0.0168071495792806</cx:pt>
          <cx:pt idx="317">0.028330571731532101</cx:pt>
          <cx:pt idx="318">0.00080258755466839195</cx:pt>
          <cx:pt idx="319">0.0039141721313796203</cx:pt>
          <cx:pt idx="320">-0.00743619195808147</cx:pt>
          <cx:pt idx="321">-0.021675768837071299</cx:pt>
          <cx:pt idx="322">-0.0177663215599284</cx:pt>
          <cx:pt idx="323">-0.048814987479238597</cx:pt>
          <cx:pt idx="324">-0.034615274702569997</cx:pt>
          <cx:pt idx="325">-0.040504442417413501</cx:pt>
          <cx:pt idx="326">-0.0224099639600168</cx:pt>
          <cx:pt idx="327">0.013536242164549199</cx:pt>
          <cx:pt idx="328">-0.0039087927637339896</cx:pt>
          <cx:pt idx="329">0.0082081197782480995</cx:pt>
          <cx:pt idx="330">-0.00010891565507899099</cx:pt>
          <cx:pt idx="331">0.029569178630890099</cx:pt>
          <cx:pt idx="332">0.026637049769388601</cx:pt>
          <cx:pt idx="333">0.0079461548251135005</cx:pt>
          <cx:pt idx="334">0.00309916146944048</cx:pt>
          <cx:pt idx="335">-0.00066595148095947095</cx:pt>
          <cx:pt idx="336">7.9126744790055802e-05</cx:pt>
          <cx:pt idx="337">-0.00062031811682134602</cx:pt>
          <cx:pt idx="338">-0.00214001990959668</cx:pt>
          <cx:pt idx="339">-0.0041670008407452101</cx:pt>
          <cx:pt idx="340">-0.0076658915820340297</cx:pt>
          <cx:pt idx="341">0.0056284424252411097</cx:pt>
          <cx:pt idx="342">0.0186371669895684</cx:pt>
          <cx:pt idx="343">0.0091226764841501294</cx:pt>
          <cx:pt idx="344">-0.011731712255727901</cx:pt>
          <cx:pt idx="345">-0.0023833040401773902</cx:pt>
          <cx:pt idx="346">-0.0108884897672916</cx:pt>
          <cx:pt idx="347">-0.0032198321447822901</cx:pt>
          <cx:pt idx="348">-0.0045699289615299</cx:pt>
          <cx:pt idx="349">0.0019764658491081698</cx:pt>
          <cx:pt idx="350">-0.0124976332718183</cx:pt>
          <cx:pt idx="351">-0.025726121625581699</cx:pt>
          <cx:pt idx="352">-0.022724081437736299</cx:pt>
          <cx:pt idx="353">-0.016900602950328799</cx:pt>
          <cx:pt idx="354">-0.0297449723968548</cx:pt>
          <cx:pt idx="355">0.0118985098934267</cx:pt>
          <cx:pt idx="356">0.0142004550395727</cx:pt>
          <cx:pt idx="357">0.017084607257692799</cx:pt>
          <cx:pt idx="358">0.0094350509869202404</cx:pt>
          <cx:pt idx="359">0.030841582393794201</cx:pt>
          <cx:pt idx="360">0.0289055411295287</cx:pt>
          <cx:pt idx="361">0.0031753947362483399</cx:pt>
          <cx:pt idx="362">-0.00042431437319199902</cx:pt>
          <cx:pt idx="363">-0.00131765867132299</cx:pt>
          <cx:pt idx="364">-0.00073606186846316899</cx:pt>
          <cx:pt idx="365">0.00021422216695048699</cx:pt>
          <cx:pt idx="366">-0.000376250293135025</cx:pt>
          <cx:pt idx="367">-0.0069888473718379401</cx:pt>
          <cx:pt idx="368">-0.0167472888370086</cx:pt>
          <cx:pt idx="369">0.0065776652324586503</cx:pt>
          <cx:pt idx="370">0.016421176247643499</cx:pt>
          <cx:pt idx="371">0.0034198806576224501</cx:pt>
          <cx:pt idx="372">-0.0060454066350756003</cx:pt>
          <cx:pt idx="373">-0.0136350631501236</cx:pt>
          <cx:pt idx="374">-0.010777728677768999</cx:pt>
          <cx:pt idx="375">0.022883067796392601</cx:pt>
          <cx:pt idx="376">0.034949771752709101</cx:pt>
          <cx:pt idx="377">0.031302171913291703</cx:pt>
          <cx:pt idx="378">0.0052981980535342496</cx:pt>
          <cx:pt idx="379">0.0202880623847226</cx:pt>
          <cx:pt idx="380">-0.000729047544060031</cx:pt>
          <cx:pt idx="381">-0.0051787730016628402</cx:pt>
          <cx:pt idx="382">0.0095239044088064502</cx:pt>
          <cx:pt idx="383">0.020180275589592799</cx:pt>
          <cx:pt idx="384">0.0011119180099815301</cx:pt>
          <cx:pt idx="385">-0.0032658114471971998</cx:pt>
          <cx:pt idx="386">0.0136590940748145</cx:pt>
          <cx:pt idx="387">0.021669748851585201</cx:pt>
          <cx:pt idx="388">0.012830271062007801</cx:pt>
          <cx:pt idx="389">0.0037302508584070699</cx:pt>
          <cx:pt idx="390">0.0034161384680143998</cx:pt>
          <cx:pt idx="391">0.0016983212233448201</cx:pt>
          <cx:pt idx="392">0.000184094217070991</cx:pt>
          <cx:pt idx="393">4.4474043688457699e-05</cx:pt>
          <cx:pt idx="394">-0.00116550733713308</cx:pt>
          <cx:pt idx="395">-0.0052728961172155801</cx:pt>
          <cx:pt idx="396">-0.0142021604160759</cx:pt>
          <cx:pt idx="397">0.0112862258294765</cx:pt>
          <cx:pt idx="398">0.015925475100320802</cx:pt>
          <cx:pt idx="399">-0.010037555683076</cx:pt>
          <cx:pt idx="400">-0.020110112057684301</cx:pt>
          <cx:pt idx="401">-0.022579862422281501</cx:pt>
          <cx:pt idx="402">0.0015889282699998401</cx:pt>
          <cx:pt idx="403">0.037387958592673798</cx:pt>
          <cx:pt idx="404">0.0288785346161116</cx:pt>
          <cx:pt idx="405">0.032605914918104002</cx:pt>
          <cx:pt idx="406">0.026216916832447101</cx:pt>
          <cx:pt idx="407">0.0209449982845097</cx:pt>
          <cx:pt idx="408">0.020110157155421301</cx:pt>
          <cx:pt idx="409">0.011609068632611399</cx:pt>
          <cx:pt idx="410">0.00092051073827631598</cx:pt>
          <cx:pt idx="411">-0.012177916475075001</cx:pt>
          <cx:pt idx="412">-0.026587007158987999</cx:pt>
          <cx:pt idx="413">-0.0161151326502007</cx:pt>
          <cx:pt idx="414">-0.0073590632919749398</cx:pt>
          <cx:pt idx="415">-0.00249625397007667</cx:pt>
          <cx:pt idx="416">0.011571283709064999</cx:pt>
          <cx:pt idx="417">0.0096680208657403399</cx:pt>
          <cx:pt idx="418">0.0030382958619394802</cx:pt>
          <cx:pt idx="419">0.00031130102156052799</cx:pt>
          <cx:pt idx="420">0.00053990997642755804</cx:pt>
          <cx:pt idx="421">-0.00082957333310703003</cx:pt>
          <cx:pt idx="422">-0.000769492057657391</cx:pt>
          <cx:pt idx="423">-0.000133620865730944</cx:pt>
          <cx:pt idx="424">-0.010661506382467</cx:pt>
          <cx:pt idx="425">0.0090218766904512897</cx:pt>
          <cx:pt idx="426">-0.00175453559078367</cx:pt>
          <cx:pt idx="427">-0.013699429895383501</cx:pt>
          <cx:pt idx="428">-0.010476364705364401</cx:pt>
          <cx:pt idx="429">0.0066024258394644601</cx:pt>
          <cx:pt idx="430">0.0085784027608594403</cx:pt>
          <cx:pt idx="431">0.022678775326065399</cx:pt>
          <cx:pt idx="432">0.0229017278595154</cx:pt>
          <cx:pt idx="433">0.037331716062521697</cx:pt>
          <cx:pt idx="434">0.029973272157051901</cx:pt>
          <cx:pt idx="435">4.84900109443254e-05</cx:pt>
          <cx:pt idx="436">0.025645489821973101</cx:pt>
          <cx:pt idx="437">-0.0030924074221534499</cx:pt>
          <cx:pt idx="438">0.011463607900811801</cx:pt>
          <cx:pt idx="439">-0.0136032697738256</cx:pt>
          <cx:pt idx="440">-0.034238897753860201</cx:pt>
          <cx:pt idx="441">-0.039061012223798798</cx:pt>
          <cx:pt idx="442">-0.027195960948386898</cx:pt>
          <cx:pt idx="443">-0.0071382686247520198</cx:pt>
          <cx:pt idx="444">0.014910193482717399</cx:pt>
          <cx:pt idx="445">0.0155739642778773</cx:pt>
          <cx:pt idx="446">0.0055336035188242698</cx:pt>
          <cx:pt idx="447">0.0020058357865253501</cx:pt>
          <cx:pt idx="448">-6.3610378464059404e-05</cx:pt>
          <cx:pt idx="449">-0.00032769576999924598</cx:pt>
          <cx:pt idx="450">0.00029238761963253801</cx:pt>
          <cx:pt idx="451">0.00092447779582023203</cx:pt>
          <cx:pt idx="452">-0.0064401042269509696</cx:pt>
          <cx:pt idx="453">-0.0033015419836623702</cx:pt>
          <cx:pt idx="454">-0.00774629599547586</cx:pt>
          <cx:pt idx="455">-0.0224132289280475</cx:pt>
          <cx:pt idx="456">-0.034314030463020798</cx:pt>
          <cx:pt idx="457">-0.0055554213077138601</cx:pt>
          <cx:pt idx="458">0.0181806086811051</cx:pt>
          <cx:pt idx="459">0.0205682627776313</cx:pt>
          <cx:pt idx="460">0.024283540886521501</cx:pt>
          <cx:pt idx="461">0.0250702896628076</cx:pt>
          <cx:pt idx="462">0.012474203565678601</cx:pt>
          <cx:pt idx="463">0.0100861155085838</cx:pt>
          <cx:pt idx="464">0.023311012311922799</cx:pt>
          <cx:pt idx="465">0.019699263054320602</cx:pt>
          <cx:pt idx="466">0.0144939152276714</cx:pt>
          <cx:pt idx="467">-0.0088408868494806604</cx:pt>
          <cx:pt idx="468">-0.023669585568440302</cx:pt>
          <cx:pt idx="469">-0.027532378605256501</cx:pt>
          <cx:pt idx="470">-0.021682824160410698</cx:pt>
          <cx:pt idx="471">0.00364413816781504</cx:pt>
          <cx:pt idx="472">0.012260578321526499</cx:pt>
          <cx:pt idx="473">0.021582584142013601</cx:pt>
          <cx:pt idx="474">0.0067605696707460899</cx:pt>
          <cx:pt idx="475">0.00038717236075945402</cx:pt>
          <cx:pt idx="476">-2.0094588577160599e-05</cx:pt>
          <cx:pt idx="477">0.000225175388071294</cx:pt>
          <cx:pt idx="478">0.0018946870836708801</cx:pt>
          <cx:pt idx="479">0.00121754603157334</cx:pt>
          <cx:pt idx="480">0.0043178501690577199</cx:pt>
          <cx:pt idx="481">0.0026875969126637701</cx:pt>
          <cx:pt idx="482">0.0020301420924675401</cx:pt>
          <cx:pt idx="483">-0.0138876034149357</cx:pt>
          <cx:pt idx="484">-0.0143689973930915</cx:pt>
          <cx:pt idx="485">-0.00631413941778366</cx:pt>
          <cx:pt idx="486">-0.0079454145074608993</cx:pt>
          <cx:pt idx="487">0.011285771482354901</cx:pt>
          <cx:pt idx="488">0.0122054730716624</cx:pt>
          <cx:pt idx="489">0.010866432475607099</cx:pt>
          <cx:pt idx="490">-0.0050441067749375798</cx:pt>
          <cx:pt idx="491">-0.0115674812992157</cx:pt>
          <cx:pt idx="492">0.025643348445212901</cx:pt>
          <cx:pt idx="493">0.022076123883873498</cx:pt>
          <cx:pt idx="494">0.0074409323562217404</cx:pt>
          <cx:pt idx="495">-0.0025200550731820899</cx:pt>
          <cx:pt idx="496">-0.014473658263256899</cx:pt>
          <cx:pt idx="497">-0.0047570897815426196</cx:pt>
          <cx:pt idx="498">0.00021615908117043599</cx:pt>
          <cx:pt idx="499">0.014178409633089001</cx:pt>
          <cx:pt idx="500">0.0160933763614435</cx:pt>
          <cx:pt idx="501">0.014546022694451899</cx:pt>
          <cx:pt idx="502">0.00226300902990114</cx:pt>
          <cx:pt idx="503">0.00064453852964370796</cx:pt>
          <cx:pt idx="504">-0.0009913712186690861</cx:pt>
          <cx:pt idx="505">0.000107853963794151</cx:pt>
          <cx:pt idx="506">0.0012217570218678801</cx:pt>
          <cx:pt idx="507">-0.00060629474463363303</cx:pt>
          <cx:pt idx="508">0.012724681806551799</cx:pt>
          <cx:pt idx="509">0.019869609639312901</cx:pt>
          <cx:pt idx="510">0.0275933986368148</cx:pt>
          <cx:pt idx="511">0.0087906947481618605</cx:pt>
          <cx:pt idx="512">-0.0084562222609576593</cx:pt>
          <cx:pt idx="513">-0.0027764714385648298</cx:pt>
          <cx:pt idx="514">0.0061652696901715997</cx:pt>
          <cx:pt idx="515">0.00162376546019204</cx:pt>
          <cx:pt idx="516">0.0104549175267302</cx:pt>
          <cx:pt idx="517">0.0042474701373179996</cx:pt>
          <cx:pt idx="518">-0.0070310408983597699</cx:pt>
          <cx:pt idx="519">0.00710812713382117</cx:pt>
          <cx:pt idx="520">-0.0088156085548750703</cx:pt>
          <cx:pt idx="521">0.00705094216331573</cx:pt>
          <cx:pt idx="522">0.0066952595783567499</cx:pt>
          <cx:pt idx="523">-0.0054412179312225903</cx:pt>
          <cx:pt idx="524">0.00074686759989296995</cx:pt>
          <cx:pt idx="525">0.0052562052523443398</cx:pt>
          <cx:pt idx="526">0.0274770431526913</cx:pt>
          <cx:pt idx="527">0.032799744570156698</cx:pt>
          <cx:pt idx="528">0.022044992390403698</cx:pt>
          <cx:pt idx="529">0.0078268017230530892</cx:pt>
          <cx:pt idx="530">0.00049298112462688203</cx:pt>
          <cx:pt idx="531">-0.00026927478596904398</cx:pt>
          <cx:pt idx="532">0.00014550468473514201</cx:pt>
          <cx:pt idx="533">-0.00054265882846377404</cx:pt>
          <cx:pt idx="534">0.00028853589527057499</cx:pt>
          <cx:pt idx="535">-0.0043694207991948602</cx:pt>
          <cx:pt idx="536">0.0145112709041965</cx:pt>
          <cx:pt idx="537">0.0178476983146524</cx:pt>
          <cx:pt idx="538">0.020148368193662999</cx:pt>
          <cx:pt idx="539">0.0218736058245853</cx:pt>
          <cx:pt idx="540">0.00232306323815477</cx:pt>
          <cx:pt idx="541">-0.0029326477132096398</cx:pt>
          <cx:pt idx="542">0.016377595604068901</cx:pt>
          <cx:pt idx="543">-0.0013145949524564699</cx:pt>
          <cx:pt idx="544">-0.00284813807290972</cx:pt>
          <cx:pt idx="545">-0.00031092148988030399</cx:pt>
          <cx:pt idx="546">-0.0140566040441416</cx:pt>
          <cx:pt idx="547">0.0056702265806782802</cx:pt>
          <cx:pt idx="548">-0.0029786395949774102</cx:pt>
          <cx:pt idx="549">0.035317763491737098</cx:pt>
          <cx:pt idx="550">0.023921928229334501</cx:pt>
          <cx:pt idx="551">0.0019975082825300799</cx:pt>
          <cx:pt idx="552">0.0042264672663134698</cx:pt>
          <cx:pt idx="553">0.026003563686133001</cx:pt>
          <cx:pt idx="554">0.043617489869055802</cx:pt>
          <cx:pt idx="555">0.039508754418645001</cx:pt>
          <cx:pt idx="556">0.011959852921211701</cx:pt>
          <cx:pt idx="557">0.0024922176455913301</cx:pt>
          <cx:pt idx="558">0.0021553742912993998</cx:pt>
          <cx:pt idx="559">0.00021140667509609499</cx:pt>
          <cx:pt idx="560">0.00058874483838169196</cx:pt>
          <cx:pt idx="561">-0.00054624297798945304</cx:pt>
          <cx:pt idx="562">0.00056356682052597295</cx:pt>
          <cx:pt idx="563">0.0035917722338810001</cx:pt>
          <cx:pt idx="564">0.021099157400979899</cx:pt>
          <cx:pt idx="565">0.023437305416856</cx:pt>
          <cx:pt idx="566">0.021832786271807202</cx:pt>
          <cx:pt idx="567">0.033735028562351999</cx:pt>
          <cx:pt idx="568">0.014817370076334199</cx:pt>
          <cx:pt idx="569">0.00245352288253742</cx:pt>
          <cx:pt idx="570">0.0062400206529176702</cx:pt>
          <cx:pt idx="571">0.012456559956391401</cx:pt>
          <cx:pt idx="572">0.0074929811795551998</cx:pt>
          <cx:pt idx="573">-0.014402371584636701</cx:pt>
          <cx:pt idx="574">-0.0099033921106966606</cx:pt>
          <cx:pt idx="575">0.027321216538009199</cx:pt>
          <cx:pt idx="576">0.0064345377383640103</cx:pt>
          <cx:pt idx="577">0.0057119135382836996</cx:pt>
          <cx:pt idx="578">0.022217894423875</cx:pt>
          <cx:pt idx="579">0.0016474407082118999</cx:pt>
          <cx:pt idx="580">0.0227574088773718</cx:pt>
          <cx:pt idx="581">0.038082535071348102</cx:pt>
          <cx:pt idx="582">0.042744935076975098</cx:pt>
          <cx:pt idx="583">0.0294381073731452</cx:pt>
          <cx:pt idx="584">0.0051669232266841301</cx:pt>
          <cx:pt idx="585">0.00044737606511684798</cx:pt>
          <cx:pt idx="586">0.0012524352403464199</cx:pt>
          <cx:pt idx="587">-0.000245881584498345</cx:pt>
          <cx:pt idx="588">0.00049280738141796302</cx:pt>
          <cx:pt idx="589">-0.00077547667033537899</cx:pt>
          <cx:pt idx="590">0.0032795075384962299</cx:pt>
          <cx:pt idx="591">0.0065206140191604598</cx:pt>
          <cx:pt idx="592">0.020929177536970298</cx:pt>
          <cx:pt idx="593">0.0125782800159414</cx:pt>
          <cx:pt idx="594">0.019434645288239901</cx:pt>
          <cx:pt idx="595">0.0275586064335296</cx:pt>
          <cx:pt idx="596">0.019342198751246199</cx:pt>
          <cx:pt idx="597">0.015953920061373299</cx:pt>
          <cx:pt idx="598">-0.0036398861293215502</cx:pt>
          <cx:pt idx="599">0.0200399203887907</cx:pt>
          <cx:pt idx="600">0.0087791094716460696</cx:pt>
          <cx:pt idx="601">0.011603696368098699</cx:pt>
          <cx:pt idx="602">0.0062101419975473197</cx:pt>
          <cx:pt idx="603">-0.0021822161780409798</cx:pt>
          <cx:pt idx="604">-0.024253831151899899</cx:pt>
          <cx:pt idx="605">0.014494478334995601</cx:pt>
          <cx:pt idx="606">0.0026414442577234101</cx:pt>
          <cx:pt idx="607">0.0072550365742556303</cx:pt>
          <cx:pt idx="608">0.00912090110207028</cx:pt>
          <cx:pt idx="609">0.0144633173167013</cx:pt>
          <cx:pt idx="610">0.039677942509185798</cx:pt>
          <cx:pt idx="611">0.028027893678656102</cx:pt>
          <cx:pt idx="612">0.0027096750563378302</cx:pt>
          <cx:pt idx="613">-0.00159424330875734</cx:pt>
          <cx:pt idx="614">0.000633307791528371</cx:pt>
          <cx:pt idx="615">-0.00015105074378541299</cx:pt>
          <cx:pt idx="616">-6.31284405101801e-05</cx:pt>
          <cx:pt idx="617">-0.00062436230095813097</cx:pt>
          <cx:pt idx="618">0.00091025737581239404</cx:pt>
          <cx:pt idx="619">0.0044404261424502199</cx:pt>
          <cx:pt idx="620">0.0140402647796061</cx:pt>
          <cx:pt idx="621">0.0115432452887214</cx:pt>
          <cx:pt idx="622">0.014958666400819101</cx:pt>
          <cx:pt idx="623">0.024101227001776498</cx:pt>
          <cx:pt idx="624">0.014267432031882001</cx:pt>
          <cx:pt idx="625">0.0186857074399054</cx:pt>
          <cx:pt idx="626">0.0067859062557873101</cx:pt>
          <cx:pt idx="627">0.017144674985360799</cx:pt>
          <cx:pt idx="628">0.0046383509048322103</cx:pt>
          <cx:pt idx="629">-0.00092447822262850499</cx:pt>
          <cx:pt idx="630">-0.0148561551067087</cx:pt>
          <cx:pt idx="631">-0.033420694642752102</cx:pt>
          <cx:pt idx="632">-0.037549400608976401</cx:pt>
          <cx:pt idx="633">-0.015793687022014599</cx:pt>
          <cx:pt idx="634">-0.0054256253305759398</cx:pt>
          <cx:pt idx="635">0.0126710592752294</cx:pt>
          <cx:pt idx="636">0.0150701084283189</cx:pt>
          <cx:pt idx="637">0.0189075581703275</cx:pt>
          <cx:pt idx="638">0.0253657010550715</cx:pt>
          <cx:pt idx="639">0.011800612738242599</cx:pt>
          <cx:pt idx="640">0.0019676072381117102</cx:pt>
          <cx:pt idx="641">-0.0012826917854093301</cx:pt>
          <cx:pt idx="642">-0.00018510608865741199</cx:pt>
          <cx:pt idx="643">0.00099485152492076001</cx:pt>
          <cx:pt idx="644">-0.00025145294318311</cx:pt>
          <cx:pt idx="645">-0.00023950095885530201</cx:pt>
          <cx:pt idx="646">0.00038769657028601002</cx:pt>
          <cx:pt idx="647">0.0026461366659682501</cx:pt>
          <cx:pt idx="648">-0.0014722263389261099</cx:pt>
          <cx:pt idx="649">-0.0092336962276147495</cx:pt>
          <cx:pt idx="650">-0.023525336342954901</cx:pt>
          <cx:pt idx="651">-0.0076405836295289596</cx:pt>
          <cx:pt idx="652">0.017561895411086902</cx:pt>
          <cx:pt idx="653">0.019256185529015101</cx:pt>
          <cx:pt idx="654">0.013485744902132</cx:pt>
          <cx:pt idx="655">0.014328796495727301</cx:pt>
          <cx:pt idx="656">5.1314569428917901e-05</cx:pt>
          <cx:pt idx="657">0.010436757900602001</cx:pt>
          <cx:pt idx="658">-0.0087269424241342899</cx:pt>
          <cx:pt idx="659">-0.013463796612870799</cx:pt>
          <cx:pt idx="660">-0.0018273531785763901</cx:pt>
          <cx:pt idx="661">-0.0029385420201346098</cx:pt>
          <cx:pt idx="662">0.020264046784181901</cx:pt>
          <cx:pt idx="663">0.0153685646238117</cx:pt>
          <cx:pt idx="664">0.017081530648426699</cx:pt>
          <cx:pt idx="665">0.021346053365631501</cx:pt>
          <cx:pt idx="666">0.0228668693769137</cx:pt>
          <cx:pt idx="667">0.010406304065595499</cx:pt>
          <cx:pt idx="668">-0.0022105410800241998</cx:pt>
          <cx:pt idx="669">-0.00068541696018485101</cx:pt>
          <cx:pt idx="670">-0.00139199154430618</cx:pt>
          <cx:pt idx="671">0.00047938388280966299</cx:pt>
          <cx:pt idx="672">8.6728299865813699e-05</cx:pt>
          <cx:pt idx="673">4.6174994625071197e-05</cx:pt>
          <cx:pt idx="674">0.00053025196517185501</cx:pt>
          <cx:pt idx="675">-0.00054563372009785701</cx:pt>
          <cx:pt idx="676">-0.0106713351961195</cx:pt>
          <cx:pt idx="677">-0.021832509831921299</cx:pt>
          <cx:pt idx="678">-0.023310459635333</cx:pt>
          <cx:pt idx="679">-0.019950197419743299</cx:pt>
          <cx:pt idx="680">-0.0067421039493283999</cx:pt>
          <cx:pt idx="681">0.0114490546196995</cx:pt>
          <cx:pt idx="682">0.0219422426994135</cx:pt>
          <cx:pt idx="683">0.0267468013036809</cx:pt>
          <cx:pt idx="684">0.018749328254686101</cx:pt>
          <cx:pt idx="685">0.035946855727279403</cx:pt>
          <cx:pt idx="686">0.037063440152332497</cx:pt>
          <cx:pt idx="687">0.029066507101463399</cx:pt>
          <cx:pt idx="688">0.0289951591660901</cx:pt>
          <cx:pt idx="689">-0.00215824772166252</cx:pt>
          <cx:pt idx="690">0.0119322242356778</cx:pt>
          <cx:pt idx="691">0.0059363649171633899</cx:pt>
          <cx:pt idx="692">0.0019566636458300799</cx:pt>
          <cx:pt idx="693">-0.00371875883003735</cx:pt>
          <cx:pt idx="694">0.0031095096450023899</cx:pt>
          <cx:pt idx="695">0.00098057147105319793</cx:pt>
          <cx:pt idx="696">0.0024373939772218099</cx:pt>
          <cx:pt idx="697">0.00124020970355946</cx:pt>
          <cx:pt idx="698">-0.00113730225143252</cx:pt>
          <cx:pt idx="699">-0.00025101080150946603</cx:pt>
          <cx:pt idx="700">0.00070067546786629898</cx:pt>
          <cx:pt idx="701">-0.00035090479430254998</cx:pt>
          <cx:pt idx="702">0.00053473312459965396</cx:pt>
          <cx:pt idx="703">-0.00103654073092613</cx:pt>
          <cx:pt idx="704">-0.0070517357644970802</cx:pt>
          <cx:pt idx="705">-0.011835621637361699</cx:pt>
          <cx:pt idx="706">-0.0044062447358962703</cx:pt>
          <cx:pt idx="707">-0.012730469192847101</cx:pt>
          <cx:pt idx="708">-0.016306703106533701</cx:pt>
          <cx:pt idx="709">-0.0094622862688548397</cx:pt>
          <cx:pt idx="710">0.0074817547011708299</cx:pt>
          <cx:pt idx="711">-0.00047827318733565202</cx:pt>
          <cx:pt idx="712">-0.0058689183979886601</cx:pt>
          <cx:pt idx="713">0.0075292552120801203</cx:pt>
          <cx:pt idx="714">0.022855670050409501</cx:pt>
          <cx:pt idx="715">0.0241909195788036</cx:pt>
          <cx:pt idx="716">0.0119893956784914</cx:pt>
          <cx:pt idx="717">0.0044045880341325502</cx:pt>
          <cx:pt idx="718">0.00090885398627775504</cx:pt>
          <cx:pt idx="719">-0.0030283120175729102</cx:pt>
          <cx:pt idx="720">-0.00519032969201246</cx:pt>
          <cx:pt idx="721">-0.0045595356752985003</cx:pt>
          <cx:pt idx="722">-0.0032744913129619702</cx:pt>
          <cx:pt idx="723">0.00016898183995668601</cx:pt>
          <cx:pt idx="724">-0.00042781486002912598</cx:pt>
          <cx:pt idx="725">0.00013415047961615501</cx:pt>
          <cx:pt idx="726">-6.46506502594306e-06</cx:pt>
          <cx:pt idx="727">-0.00044599781138536098</cx:pt>
          <cx:pt idx="728">-0.00042483045377404298</cx:pt>
          <cx:pt idx="729">-0.00023032078313358701</cx:pt>
          <cx:pt idx="730">-9.2556339952811303e-05</cx:pt>
          <cx:pt idx="731">0.00039922603592949899</cx:pt>
          <cx:pt idx="732">2.3158317993923098e-05</cx:pt>
          <cx:pt idx="733">0.0011211520999794601</cx:pt>
          <cx:pt idx="734">-0.00022344019667388599</cx:pt>
          <cx:pt idx="735">-0.0054170804259087704</cx:pt>
          <cx:pt idx="736">-0.0105268421898071</cx:pt>
          <cx:pt idx="737">-0.0142074285491875</cx:pt>
          <cx:pt idx="738">-0.0090312073727036001</cx:pt>
          <cx:pt idx="739">-0.00186360050867514</cx:pt>
          <cx:pt idx="740">0.00069605082638741296</cx:pt>
          <cx:pt idx="741">0.00322053002721905</cx:pt>
          <cx:pt idx="742">7.3051178363090896e-06</cx:pt>
          <cx:pt idx="743">-0.0143311851291806</cx:pt>
          <cx:pt idx="744">-0.0084853693502331302</cx:pt>
          <cx:pt idx="745">-0.0052890394163593599</cx:pt>
          <cx:pt idx="746">-0.0035154860335858298</cx:pt>
          <cx:pt idx="747">-0.0085035430877314997</cx:pt>
          <cx:pt idx="748">-0.0040454915260330704</cx:pt>
          <cx:pt idx="749">-0.0015771427372593999</cx:pt>
          <cx:pt idx="750">-0.0029600781121048498</cx:pt>
          <cx:pt idx="751">-0.000201611106463662</cx:pt>
          <cx:pt idx="752">-0.00039327416135809701</cx:pt>
          <cx:pt idx="753">0.00050564509348901404</cx:pt>
          <cx:pt idx="754">-0.00051446568179467798</cx:pt>
          <cx:pt idx="755">-0.00081311717555137403</cx:pt>
          <cx:pt idx="756">-0.00026342206599282701</cx:pt>
          <cx:pt idx="757">-0.00017451526187235901</cx:pt>
          <cx:pt idx="758">-0.00045454608640847999</cx:pt>
          <cx:pt idx="759">-0.00025611574614119197</cx:pt>
          <cx:pt idx="760">3.0588808243155501e-05</cx:pt>
          <cx:pt idx="761">1.37440046230589e-05</cx:pt>
          <cx:pt idx="762">-0.00045778584732919899</cx:pt>
          <cx:pt idx="763">-0.00017004213577895101</cx:pt>
          <cx:pt idx="764">-0.00037500408968941699</cx:pt>
          <cx:pt idx="765">-0.00127110939744123</cx:pt>
          <cx:pt idx="766">-0.00071407079071504902</cx:pt>
          <cx:pt idx="767">-0.000479528587887978</cx:pt>
          <cx:pt idx="768">-0.000397560043219064</cx:pt>
          <cx:pt idx="769">-0.00105578531096496</cx:pt>
          <cx:pt idx="770">-0.0024381668120780301</cx:pt>
          <cx:pt idx="771">-0.0020599167932529102</cx:pt>
          <cx:pt idx="772">-0.0033127733365963699</cx:pt>
          <cx:pt idx="773">-0.0040339882185329596</cx:pt>
          <cx:pt idx="774">-0.00355677823266231</cx:pt>
          <cx:pt idx="775">-0.00151112174540395</cx:pt>
          <cx:pt idx="776">-0.00036390273855403199</cx:pt>
          <cx:pt idx="777">-0.00178659093629426</cx:pt>
          <cx:pt idx="778">-0.0028029199694498698</cx:pt>
          <cx:pt idx="779">-0.00038592027017387502</cx:pt>
          <cx:pt idx="780">0.00038320864657318698</cx:pt>
          <cx:pt idx="781">-0.00077545739437412105</cx:pt>
          <cx:pt idx="782">-0.000155168582318407</cx:pt>
          <cx:pt idx="783">0.00015810127303882599</cx:pt>
          <cx:pt idx="784">-0.00086915946109968002</cx:pt>
          <cx:pt idx="785">0.0010216182281378701</cx:pt>
          <cx:pt idx="786">-6.0618135664719999e-05</cx:pt>
          <cx:pt idx="787">-0.0026986284520834</cx:pt>
          <cx:pt idx="788">-0.0034023647849037251</cx:pt>
          <cx:pt idx="789">7.8762822531378745e-05</cx:pt>
          <cx:pt idx="790">-0.0003942266782838075</cx:pt>
          <cx:pt idx="791">-0.00025671481042092249</cx:pt>
          <cx:pt idx="792">-0.00077102124413341248</cx:pt>
          <cx:pt idx="793">-0.00012324029460810499</cx:pt>
          <cx:pt idx="794">0.0012010336412324274</cx:pt>
          <cx:pt idx="795">-0.0045364564013988251</cx:pt>
          <cx:pt idx="796">-0.00069581668059693496</cx:pt>
          <cx:pt idx="797">-0.0033884842890519501</cx:pt>
          <cx:pt idx="798">-0.0037978265495113251</cx:pt>
          <cx:pt idx="799">-0.00014196876254658075</cx:pt>
          <cx:pt idx="800">-0.0031838542618751252</cx:pt>
          <cx:pt idx="801">-0.0074347147876147749</cx:pt>
          <cx:pt idx="802">0.00060899866751798503</cx:pt>
          <cx:pt idx="803">0.0029405978335108498</cx:pt>
          <cx:pt idx="804">0.00042708043287880749</cx:pt>
          <cx:pt idx="805">0.0015485850941177001</cx:pt>
          <cx:pt idx="806">0.0014391661743288499</cx:pt>
          <cx:pt idx="807">0.00048442788400260251</cx:pt>
          <cx:pt idx="808">-0.00028285078323960752</cx:pt>
          <cx:pt idx="809">0.00017011045991885876</cx:pt>
          <cx:pt idx="810">-0.00024770232839122077</cx:pt>
          <cx:pt idx="811">-0.00024758344935576023</cx:pt>
          <cx:pt idx="812">-0.00048925288155299003</cx:pt>
          <cx:pt idx="813">0.0008992347319461975</cx:pt>
          <cx:pt idx="814">-0.0012324320968484276</cx:pt>
          <cx:pt idx="815">-0.00031352294643546748</cx:pt>
          <cx:pt idx="816">-0.00136274948013177</cx:pt>
          <cx:pt idx="817">-0.0036871103751343502</cx:pt>
          <cx:pt idx="818">0.00028354572327265998</cx:pt>
          <cx:pt idx="819">0.00386408926802365</cx:pt>
          <cx:pt idx="820">0.0017287303486932151</cx:pt>
          <cx:pt idx="821">0.0040705076968153503</cx:pt>
          <cx:pt idx="822">0.0061565292850373253</cx:pt>
          <cx:pt idx="823">-0.00078813891967604752</cx:pt>
          <cx:pt idx="824">-0.0028344220224463751</cx:pt>
          <cx:pt idx="825">-0.000472492763750135</cx:pt>
          <cx:pt idx="826">-0.0032822576551144</cx:pt>
          <cx:pt idx="827">-0.00075101655264651001</cx:pt>
          <cx:pt idx="828">0.00097059992939223998</cx:pt>
          <cx:pt idx="829">-0.0024333130132633699</cx:pt>
          <cx:pt idx="830">0.00055958341436769001</cx:pt>
          <cx:pt idx="831">0.0021277524486452725</cx:pt>
          <cx:pt idx="832">0.0023428064725057951</cx:pt>
          <cx:pt idx="833">0.0016317530415588975</cx:pt>
          <cx:pt idx="834">0.0020959620082441799</cx:pt>
          <cx:pt idx="835">0.0013018681256678601</cx:pt>
          <cx:pt idx="836">0.0001968376911305805</cx:pt>
          <cx:pt idx="837">7.6181334060863747e-06</cx:pt>
          <cx:pt idx="838">-0.00032325195678354002</cx:pt>
          <cx:pt idx="839">1.3259756712203675e-05</cx:pt>
          <cx:pt idx="840">0.00016727746085777701</cx:pt>
          <cx:pt idx="841">-0.0013299995428791675</cx:pt>
          <cx:pt idx="842">-0.0015080685061757951</cx:pt>
          <cx:pt idx="843">-0.00056431783060581747</cx:pt>
          <cx:pt idx="844">-0.0019423069655151374</cx:pt>
          <cx:pt idx="845">0.0013794526688378126</cx:pt>
          <cx:pt idx="846">0.0060369461601225997</cx:pt>
          <cx:pt idx="847">0.0047787369810351251</cx:pt>
          <cx:pt idx="848">0.0027649648689060751</cx:pt>
          <cx:pt idx="849">0.0044005836849788501</cx:pt>
          <cx:pt idx="850">0.0025747147829387998</cx:pt>
          <cx:pt idx="851">-0.002371731361624275</cx:pt>
          <cx:pt idx="852">-0.0043806794141935997</cx:pt>
          <cx:pt idx="853">-0.003049840247512375</cx:pt>
          <cx:pt idx="854">-0.0039198287492807999</cx:pt>
          <cx:pt idx="855">-0.0041694522191996998</cx:pt>
          <cx:pt idx="856">0.00053496723823804248</cx:pt>
          <cx:pt idx="857">0.0035219616442688502</cx:pt>
          <cx:pt idx="858">0.0014822450398013351</cx:pt>
          <cx:pt idx="859">0.0033640917415834501</cx:pt>
          <cx:pt idx="860">0.0076294550674869252</cx:pt>
          <cx:pt idx="861">0.0046651043175664503</cx:pt>
          <cx:pt idx="862">0.0017712923207752074</cx:pt>
          <cx:pt idx="863">0.00028200894877980498</cx:pt>
          <cx:pt idx="864">-0.0012546845633967425</cx:pt>
          <cx:pt idx="865">-0.00015417745521102</cx:pt>
          <cx:pt idx="866">-0.00026887019118696252</cx:pt>
          <cx:pt idx="867">-0.00085947249742593</cx:pt>
          <cx:pt idx="868">0.00018428161794361225</cx:pt>
          <cx:pt idx="869">-0.0018217734978654976</cx:pt>
          <cx:pt idx="870">0.00061092343159887749</cx:pt>
          <cx:pt idx="871">0.0042704300675694747</cx:pt>
          <cx:pt idx="872">0.003321336164080875</cx:pt>
          <cx:pt idx="873">0.0029227773319478751</cx:pt>
          <cx:pt idx="874">0.0053148629095523753</cx:pt>
          <cx:pt idx="875">0.0048208586339201498</cx:pt>
          <cx:pt idx="876">0.0050340593328858504</cx:pt>
          <cx:pt idx="877">0.0039748648882233497</cx:pt>
          <cx:pt idx="878">6.0510554258021249e-05</cx:pt>
          <cx:pt idx="879">-0.00075651335944074995</cx:pt>
          <cx:pt idx="880">-0.012284850591734351</cx:pt>
          <cx:pt idx="881">-0.005881456256655225</cx:pt>
          <cx:pt idx="882">-0.0047816806795188752</cx:pt>
          <cx:pt idx="883">-0.0021512940082168098</cx:pt>
          <cx:pt idx="884">-0.00086915946109968002</cx:pt>
          <cx:pt idx="885">0.0010216182281378701</cx:pt>
          <cx:pt idx="886">-6.0618135664719999e-05</cx:pt>
          <cx:pt idx="887">-0.0026986284520834</cx:pt>
          <cx:pt idx="888">-0.0034023647849037251</cx:pt>
          <cx:pt idx="889">7.8762822531378745e-05</cx:pt>
          <cx:pt idx="890">-0.0003942266782838075</cx:pt>
          <cx:pt idx="891">-0.00025671481042092249</cx:pt>
          <cx:pt idx="892">-0.00077102124413341248</cx:pt>
          <cx:pt idx="893">-0.00012324029460810499</cx:pt>
          <cx:pt idx="894">0.0012010336412324274</cx:pt>
          <cx:pt idx="895">-0.0045364564013988251</cx:pt>
          <cx:pt idx="896">-0.00069581668059693496</cx:pt>
          <cx:pt idx="897">-0.0033884842890519501</cx:pt>
          <cx:pt idx="898">-0.0037978265495113251</cx:pt>
          <cx:pt idx="899">-0.00014196876254658075</cx:pt>
          <cx:pt idx="900">-0.0031838542618751252</cx:pt>
          <cx:pt idx="901">-0.0074347147876147749</cx:pt>
          <cx:pt idx="902">0.00060899866751798503</cx:pt>
          <cx:pt idx="903">0.0029405978335108498</cx:pt>
          <cx:pt idx="904">0.00042708043287880749</cx:pt>
          <cx:pt idx="905">0.0015485850941177001</cx:pt>
          <cx:pt idx="906">0.0014391661743288499</cx:pt>
          <cx:pt idx="907">0.00048442788400260251</cx:pt>
          <cx:pt idx="908">-0.00028285078323960752</cx:pt>
          <cx:pt idx="909">0.00017011045991885876</cx:pt>
          <cx:pt idx="910">-0.00024770232839122077</cx:pt>
          <cx:pt idx="911">-0.00024758344935576023</cx:pt>
          <cx:pt idx="912">-0.00048925288155299003</cx:pt>
          <cx:pt idx="913">0.0008992347319461975</cx:pt>
          <cx:pt idx="914">-0.0012324320968484276</cx:pt>
          <cx:pt idx="915">-0.00031352294643546748</cx:pt>
          <cx:pt idx="916">-0.00136274948013177</cx:pt>
          <cx:pt idx="917">-0.0036871103751343502</cx:pt>
          <cx:pt idx="918">0.00028354572327265998</cx:pt>
          <cx:pt idx="919">0.00386408926802365</cx:pt>
          <cx:pt idx="920">0.0017287303486932151</cx:pt>
          <cx:pt idx="921">0.0040705076968153503</cx:pt>
          <cx:pt idx="922">0.0061565292850373253</cx:pt>
          <cx:pt idx="923">-0.00078813891967604752</cx:pt>
          <cx:pt idx="924">-0.0028344220224463751</cx:pt>
          <cx:pt idx="925">-0.000472492763750135</cx:pt>
          <cx:pt idx="926">-0.0032822576551144</cx:pt>
          <cx:pt idx="927">-0.00075101655264651001</cx:pt>
          <cx:pt idx="928">0.00097059992939223998</cx:pt>
          <cx:pt idx="929">-0.0024333130132633699</cx:pt>
          <cx:pt idx="930">0.00055958341436769001</cx:pt>
          <cx:pt idx="931">0.0021277524486452725</cx:pt>
          <cx:pt idx="932">0.0023428064725057951</cx:pt>
          <cx:pt idx="933">0.0016317530415588975</cx:pt>
          <cx:pt idx="934">0.0020959620082441799</cx:pt>
          <cx:pt idx="935">0.0013018681256678601</cx:pt>
          <cx:pt idx="936">0.0001968376911305805</cx:pt>
          <cx:pt idx="937">7.6181334060863747e-06</cx:pt>
          <cx:pt idx="938">-0.00032325195678354002</cx:pt>
          <cx:pt idx="939">1.3259756712203675e-05</cx:pt>
          <cx:pt idx="940">0.00016727746085777701</cx:pt>
          <cx:pt idx="941">-0.0013299995428791675</cx:pt>
          <cx:pt idx="942">-0.0015080685061757951</cx:pt>
          <cx:pt idx="943">-0.00056431783060581747</cx:pt>
          <cx:pt idx="944">-0.0019423069655151374</cx:pt>
          <cx:pt idx="945">0.0013794526688378126</cx:pt>
          <cx:pt idx="946">0.0060369461601225997</cx:pt>
          <cx:pt idx="947">0.0047787369810351251</cx:pt>
          <cx:pt idx="948">0.0027649648689060751</cx:pt>
          <cx:pt idx="949">0.0044005836849788501</cx:pt>
          <cx:pt idx="950">0.0025747147829387998</cx:pt>
          <cx:pt idx="951">-0.002371731361624275</cx:pt>
          <cx:pt idx="952">-0.0043806794141935997</cx:pt>
          <cx:pt idx="953">-0.003049840247512375</cx:pt>
          <cx:pt idx="954">-0.0039198287492807999</cx:pt>
          <cx:pt idx="955">-0.0041694522191996998</cx:pt>
          <cx:pt idx="956">0.00053496723823804248</cx:pt>
          <cx:pt idx="957">0.0035219616442688502</cx:pt>
          <cx:pt idx="958">0.0014822450398013351</cx:pt>
          <cx:pt idx="959">0.0033640917415834501</cx:pt>
          <cx:pt idx="960">0.0076294550674869252</cx:pt>
          <cx:pt idx="961">0.0046651043175664503</cx:pt>
          <cx:pt idx="962">0.0017712923207752074</cx:pt>
          <cx:pt idx="963">0.00028200894877980498</cx:pt>
          <cx:pt idx="964">-0.0012546845633967425</cx:pt>
          <cx:pt idx="965">-0.00015417745521102</cx:pt>
          <cx:pt idx="966">-0.00026887019118696252</cx:pt>
          <cx:pt idx="967">-0.00085947249742593</cx:pt>
          <cx:pt idx="968">0.00018428161794361225</cx:pt>
          <cx:pt idx="969">-0.0018217734978654976</cx:pt>
          <cx:pt idx="970">0.00061092343159887749</cx:pt>
          <cx:pt idx="971">0.0042704300675694747</cx:pt>
          <cx:pt idx="972">0.003321336164080875</cx:pt>
          <cx:pt idx="973">0.0029227773319478751</cx:pt>
          <cx:pt idx="974">0.0053148629095523753</cx:pt>
          <cx:pt idx="975">0.0048208586339201498</cx:pt>
          <cx:pt idx="976">0.0050340593328858504</cx:pt>
          <cx:pt idx="977">0.0039748648882233497</cx:pt>
          <cx:pt idx="978">6.0510554258021249e-05</cx:pt>
          <cx:pt idx="979">-0.00075651335944074995</cx:pt>
          <cx:pt idx="980">-0.012284850591734351</cx:pt>
          <cx:pt idx="981">-0.005881456256655225</cx:pt>
          <cx:pt idx="982">-0.0047816806795188752</cx:pt>
          <cx:pt idx="983">-0.0021512940082168098</cx:pt>
          <cx:pt idx="984">-0.00086915946109968002</cx:pt>
          <cx:pt idx="985">0.0010216182281378701</cx:pt>
          <cx:pt idx="986">-6.0618135664719999e-05</cx:pt>
          <cx:pt idx="987">-0.0026986284520834</cx:pt>
          <cx:pt idx="988">-0.0034023647849037251</cx:pt>
          <cx:pt idx="989">7.8762822531378745e-05</cx:pt>
          <cx:pt idx="990">-0.0003942266782838075</cx:pt>
          <cx:pt idx="991">-0.00025671481042092249</cx:pt>
          <cx:pt idx="992">-0.00077102124413341248</cx:pt>
          <cx:pt idx="993">-0.00012324029460810499</cx:pt>
          <cx:pt idx="994">0.0012010336412324274</cx:pt>
          <cx:pt idx="995">-0.0045364564013988251</cx:pt>
          <cx:pt idx="996">-0.00069581668059693496</cx:pt>
          <cx:pt idx="997">-0.0033884842890519501</cx:pt>
          <cx:pt idx="998">-0.0037978265495113251</cx:pt>
          <cx:pt idx="999">-0.00014196876254658075</cx:pt>
          <cx:pt idx="1000">-0.0031838542618751252</cx:pt>
          <cx:pt idx="1001">-0.0074347147876147749</cx:pt>
          <cx:pt idx="1002">0.00060899866751798503</cx:pt>
          <cx:pt idx="1003">0.0029405978335108498</cx:pt>
          <cx:pt idx="1004">0.00042708043287880749</cx:pt>
          <cx:pt idx="1005">0.0015485850941177001</cx:pt>
          <cx:pt idx="1006">0.0014391661743288499</cx:pt>
          <cx:pt idx="1007">0.00048442788400260251</cx:pt>
          <cx:pt idx="1008">-0.00028285078323960752</cx:pt>
          <cx:pt idx="1009">0.00017011045991885876</cx:pt>
          <cx:pt idx="1010">-0.00024770232839122077</cx:pt>
          <cx:pt idx="1011">-0.00024758344935576023</cx:pt>
          <cx:pt idx="1012">-0.00048925288155299003</cx:pt>
          <cx:pt idx="1013">0.0008992347319461975</cx:pt>
          <cx:pt idx="1014">-0.0012324320968484276</cx:pt>
          <cx:pt idx="1015">-0.00031352294643546748</cx:pt>
          <cx:pt idx="1016">-0.00136274948013177</cx:pt>
          <cx:pt idx="1017">-0.0036871103751343502</cx:pt>
          <cx:pt idx="1018">0.00028354572327265998</cx:pt>
          <cx:pt idx="1019">0.00386408926802365</cx:pt>
          <cx:pt idx="1020">0.0017287303486932151</cx:pt>
          <cx:pt idx="1021">0.0040705076968153503</cx:pt>
          <cx:pt idx="1022">0.0061565292850373253</cx:pt>
          <cx:pt idx="1023">-0.00078813891967604752</cx:pt>
          <cx:pt idx="1024">-0.0028344220224463751</cx:pt>
          <cx:pt idx="1025">-0.000472492763750135</cx:pt>
          <cx:pt idx="1026">-0.0032822576551144</cx:pt>
          <cx:pt idx="1027">-0.00075101655264651001</cx:pt>
          <cx:pt idx="1028">0.00097059992939223998</cx:pt>
          <cx:pt idx="1029">-0.0024333130132633699</cx:pt>
          <cx:pt idx="1030">0.00055958341436769001</cx:pt>
          <cx:pt idx="1031">0.0021277524486452725</cx:pt>
          <cx:pt idx="1032">0.0023428064725057951</cx:pt>
          <cx:pt idx="1033">0.0016317530415588975</cx:pt>
          <cx:pt idx="1034">0.0020959620082441799</cx:pt>
          <cx:pt idx="1035">0.0013018681256678601</cx:pt>
          <cx:pt idx="1036">0.0001968376911305805</cx:pt>
          <cx:pt idx="1037">7.6181334060863747e-06</cx:pt>
          <cx:pt idx="1038">-0.00032325195678354002</cx:pt>
          <cx:pt idx="1039">1.3259756712203675e-05</cx:pt>
          <cx:pt idx="1040">0.00016727746085777701</cx:pt>
          <cx:pt idx="1041">-0.0013299995428791675</cx:pt>
          <cx:pt idx="1042">-0.0015080685061757951</cx:pt>
          <cx:pt idx="1043">-0.00056431783060581747</cx:pt>
          <cx:pt idx="1044">-0.0019423069655151374</cx:pt>
          <cx:pt idx="1045">0.0013794526688378126</cx:pt>
          <cx:pt idx="1046">0.0060369461601225997</cx:pt>
          <cx:pt idx="1047">0.0047787369810351251</cx:pt>
          <cx:pt idx="1048">0.0027649648689060751</cx:pt>
          <cx:pt idx="1049">0.0044005836849788501</cx:pt>
          <cx:pt idx="1050">0.0025747147829387998</cx:pt>
          <cx:pt idx="1051">-0.002371731361624275</cx:pt>
          <cx:pt idx="1052">-0.0043806794141935997</cx:pt>
          <cx:pt idx="1053">-0.003049840247512375</cx:pt>
          <cx:pt idx="1054">-0.0039198287492807999</cx:pt>
          <cx:pt idx="1055">-0.0041694522191996998</cx:pt>
          <cx:pt idx="1056">0.00053496723823804248</cx:pt>
          <cx:pt idx="1057">0.0035219616442688502</cx:pt>
          <cx:pt idx="1058">0.0014822450398013351</cx:pt>
          <cx:pt idx="1059">0.0033640917415834501</cx:pt>
          <cx:pt idx="1060">0.0076294550674869252</cx:pt>
          <cx:pt idx="1061">0.0046651043175664503</cx:pt>
          <cx:pt idx="1062">0.0017712923207752074</cx:pt>
          <cx:pt idx="1063">0.00028200894877980498</cx:pt>
          <cx:pt idx="1064">-0.0012546845633967425</cx:pt>
          <cx:pt idx="1065">-0.00015417745521102</cx:pt>
          <cx:pt idx="1066">-0.00026887019118696252</cx:pt>
          <cx:pt idx="1067">-0.00085947249742593</cx:pt>
          <cx:pt idx="1068">0.00018428161794361225</cx:pt>
          <cx:pt idx="1069">-0.0018217734978654976</cx:pt>
          <cx:pt idx="1070">0.00061092343159887749</cx:pt>
          <cx:pt idx="1071">0.0042704300675694747</cx:pt>
          <cx:pt idx="1072">0.003321336164080875</cx:pt>
          <cx:pt idx="1073">0.0029227773319478751</cx:pt>
          <cx:pt idx="1074">0.0053148629095523753</cx:pt>
          <cx:pt idx="1075">0.0048208586339201498</cx:pt>
          <cx:pt idx="1076">0.0050340593328858504</cx:pt>
          <cx:pt idx="1077">0.0039748648882233497</cx:pt>
          <cx:pt idx="1078">6.0510554258021249e-05</cx:pt>
          <cx:pt idx="1079">-0.00075651335944074995</cx:pt>
          <cx:pt idx="1080">-0.012284850591734351</cx:pt>
          <cx:pt idx="1081">-0.005881456256655225</cx:pt>
          <cx:pt idx="1082">-0.0047816806795188752</cx:pt>
          <cx:pt idx="1083">-0.0021512940082168098</cx:pt>
        </cx:lvl>
      </cx:numDim>
    </cx:data>
    <cx:data id="66">
      <cx:numDim type="val">
        <cx:f>Sheet2!$BO$1:$BO$1084</cx:f>
        <cx:lvl ptCount="1084" formatCode="0.00E+00">
          <cx:pt idx="0">-6.4952937686061702e-05</cx:pt>
          <cx:pt idx="1">0.00062676149846570999</cx:pt>
          <cx:pt idx="2">0.00054567662676098104</cx:pt>
          <cx:pt idx="3">-0.00059630910633468796</cx:pt>
          <cx:pt idx="4">0.00029343339827010299</cx:pt>
          <cx:pt idx="5">-0.00058571589802173</cx:pt>
          <cx:pt idx="6">-0.00056741805746645996</cx:pt>
          <cx:pt idx="7">-0.00064397270948334602</cx:pt>
          <cx:pt idx="8">-0.000102985213785146</cx:pt>
          <cx:pt idx="9">-0.000894895642627741</cx:pt>
          <cx:pt idx="10">0.00020089064241162301</cx:pt>
          <cx:pt idx="11">-0.00069751366638272198</cx:pt>
          <cx:pt idx="12">-0.00033620925398089498</cx:pt>
          <cx:pt idx="13">0.00026397663783970501</cx:pt>
          <cx:pt idx="14">-6.0307010338593402e-05</cx:pt>
          <cx:pt idx="15">-0.00043962569971989701</cx:pt>
          <cx:pt idx="16">0.00040490050042762</cx:pt>
          <cx:pt idx="17">-0.00025141204639018001</cx:pt>
          <cx:pt idx="18">1.4251693290100501e-05</cx:pt>
          <cx:pt idx="19">-0.000119914144198373</cx:pt>
          <cx:pt idx="20">0.000287237166453672</cx:pt>
          <cx:pt idx="21">-0.0010502059569824499</cx:pt>
          <cx:pt idx="22">-0.00062890533979448001</cx:pt>
          <cx:pt idx="23">-0.00070004653133168195</cx:pt>
          <cx:pt idx="24">-0.00050847379692155897</cx:pt>
          <cx:pt idx="25">0.000100713356117848</cx:pt>
          <cx:pt idx="26">0.000200887443857912</cx:pt>
          <cx:pt idx="27">-0.00074327695197211698</cx:pt>
          <cx:pt idx="28">-0.00030765781029034098</cx:pt>
          <cx:pt idx="29">0.000122875197456449</cx:pt>
          <cx:pt idx="30">-5.8006537554643099e-05</cx:pt>
          <cx:pt idx="31">5.4966189278486997e-05</cx:pt>
          <cx:pt idx="32">-0.00028786403955579899</cx:pt>
          <cx:pt idx="33">0.000184270469157102</cx:pt>
          <cx:pt idx="34">-4.7951684510545497e-05</cx:pt>
          <cx:pt idx="35">-4.1172788571722398e-05</cx:pt>
          <cx:pt idx="36">0.00015949186507688699</cx:pt>
          <cx:pt idx="37">-0.00037171326023024</cx:pt>
          <cx:pt idx="38">-0.00118183685963939</cx:pt>
          <cx:pt idx="39">-0.00053919909436236696</cx:pt>
          <cx:pt idx="40">-0.00083110822698721602</cx:pt>
          <cx:pt idx="41">-0.0019368545756221699</cx:pt>
          <cx:pt idx="42">-0.0013250984866304801</cx:pt>
          <cx:pt idx="43">0.00068478979792406102</cx:pt>
          <cx:pt idx="44">0.0010848751144250401</cx:pt>
          <cx:pt idx="45">-0.00046455067595905602</cx:pt>
          <cx:pt idx="46">-0.0016514761639658099</cx:pt>
          <cx:pt idx="47">-0.00058841528786193103</cx:pt>
          <cx:pt idx="48">-0.00025680334023905801</cx:pt>
          <cx:pt idx="49">-0.00074342699178076195</cx:pt>
          <cx:pt idx="50">-0.00049073826068589497</cx:pt>
          <cx:pt idx="51">-7.16679868471314e-05</cx:pt>
          <cx:pt idx="52">-5.2693331345976202e-05</cx:pt>
          <cx:pt idx="53">0.00064761247343258902</cx:pt>
          <cx:pt idx="54">-0.00029401737141235301</cx:pt>
          <cx:pt idx="55">-0.00053803476693014304</cx:pt>
          <cx:pt idx="56">0.000408103722576712</cx:pt>
          <cx:pt idx="57">-0.00039196252891300501</cx:pt>
          <cx:pt idx="58">-2.29002336621345e-05</cx:pt>
          <cx:pt idx="59">-9.7485754303120906e-05</cx:pt>
          <cx:pt idx="60">0.00053807551630663595</cx:pt>
          <cx:pt idx="61">0.00037502124437204502</cx:pt>
          <cx:pt idx="62">-0.00026485954988540202</cx:pt>
          <cx:pt idx="63">-0.0010336345783392401</cx:pt>
          <cx:pt idx="64">-0.0029377832532596101</cx:pt>
          <cx:pt idx="65">-0.0044563937911420003</cx:pt>
          <cx:pt idx="66">-0.00691837893430001</cx:pt>
          <cx:pt idx="67">-0.017425941473986399</cx:pt>
          <cx:pt idx="68">-0.026955775407553</cx:pt>
          <cx:pt idx="69">-0.025317701126185699</cx:pt>
          <cx:pt idx="70">-0.022041763349845599</cx:pt>
          <cx:pt idx="71">-0.0126137920824062</cx:pt>
          <cx:pt idx="72">-0.015285106545025901</cx:pt>
          <cx:pt idx="73">-0.0194887684006241</cx:pt>
          <cx:pt idx="74">-0.0252112198585276</cx:pt>
          <cx:pt idx="75">-0.021034619268180298</cx:pt>
          <cx:pt idx="76">-0.0066041387550581903</cx:pt>
          <cx:pt idx="77">-0.0074468061566722397</cx:pt>
          <cx:pt idx="78">-0.00301885398624049</cx:pt>
          <cx:pt idx="79">-0.0001699545705326</cx:pt>
          <cx:pt idx="80">0.00308281883202872</cx:pt>
          <cx:pt idx="81">0.0019937524593218701</cx:pt>
          <cx:pt idx="82">-0.00053808045630623197</cx:pt>
          <cx:pt idx="83">-0.00033418398742452203</cx:pt>
          <cx:pt idx="84">0.000488128173458225</cx:pt>
          <cx:pt idx="85">0.00016853411212157499</cx:pt>
          <cx:pt idx="86">0.00044846712317420697</cx:pt>
          <cx:pt idx="87">-0.00049087155510015403</cx:pt>
          <cx:pt idx="88">6.2444911368972803e-05</cx:pt>
          <cx:pt idx="89">0.0046081489634496996</cx:pt>
          <cx:pt idx="90">0.0038502561813185299</cx:pt>
          <cx:pt idx="91">0.0069665706113057101</cx:pt>
          <cx:pt idx="92">0.0094131262060512394</cx:pt>
          <cx:pt idx="93">0.0060087792118116096</cx:pt>
          <cx:pt idx="94">0.012054317353661199</cx:pt>
          <cx:pt idx="95">-0.0089348851047615502</cx:pt>
          <cx:pt idx="96">-0.0017603158110334901</cx:pt>
          <cx:pt idx="97">-0.021496145463315099</cx:pt>
          <cx:pt idx="98">-0.027403671301459001</cx:pt>
          <cx:pt idx="99">-0.0028626427235325302</cx:pt>
          <cx:pt idx="100">-0.042161494409279299</cx:pt>
          <cx:pt idx="101">-0.072345768573369898</cx:pt>
          <cx:pt idx="102">-0.054589515495605201</cx:pt>
          <cx:pt idx="103">-0.045925074199669597</cx:pt>
          <cx:pt idx="104">-0.027110896443972899</cx:pt>
          <cx:pt idx="105">-0.025139923032080999</cx:pt>
          <cx:pt idx="106">-0.020785459218510799</cx:pt>
          <cx:pt idx="107">-0.00179818628239097</cx:pt>
          <cx:pt idx="108">0.0056658880240876798</cx:pt>
          <cx:pt idx="109">0.0069096656448874704</cx:pt>
          <cx:pt idx="110">0.00146118917987901</cx:pt>
          <cx:pt idx="111">0.000246160318738323</cx:pt>
          <cx:pt idx="112">0.00082454324494170002</cx:pt>
          <cx:pt idx="113">0.0010968679606997999</cx:pt>
          <cx:pt idx="114">-0.00011952130827007101</cx:pt>
          <cx:pt idx="115">0.00095998541420430595</cx:pt>
          <cx:pt idx="116">0.00090986435702813397</cx:pt>
          <cx:pt idx="117">0.0039592942607086</cx:pt>
          <cx:pt idx="118">0.0096936088402227501</cx:pt>
          <cx:pt idx="119">0.022359730232375599</cx:pt>
          <cx:pt idx="120">0.040823323796982502</cx:pt>
          <cx:pt idx="121">0.044230979223109798</cx:pt>
          <cx:pt idx="122">0.061718648871159597</cx:pt>
          <cx:pt idx="123">0.044126356535231601</cx:pt>
          <cx:pt idx="124">0.0031621763203236301</cx:pt>
          <cx:pt idx="125">-0.015260315484699199</cx:pt>
          <cx:pt idx="126">0.0110488110218001</cx:pt>
          <cx:pt idx="127">0.024950969067978401</cx:pt>
          <cx:pt idx="128">-0.00588596024382725</cx:pt>
          <cx:pt idx="129">-0.046444791295948598</cx:pt>
          <cx:pt idx="130">-0.043814922998624203</cx:pt>
          <cx:pt idx="131">-0.060214800252076699</cx:pt>
          <cx:pt idx="132">-0.060593227661529497</cx:pt>
          <cx:pt idx="133">-0.051040086713930503</cx:pt>
          <cx:pt idx="134">-0.046491675697780198</cx:pt>
          <cx:pt idx="135">-0.017343966057036302</cx:pt>
          <cx:pt idx="136">0.019692751629898898</cx:pt>
          <cx:pt idx="137">0.014888232442643701</cx:pt>
          <cx:pt idx="138">0.00055841393525864105</cx:pt>
          <cx:pt idx="139">0.000393365607550869</cx:pt>
          <cx:pt idx="140">-0.00028952874512491798</cx:pt>
          <cx:pt idx="141">0.000230419215285113</cx:pt>
          <cx:pt idx="142">-0.00030810084900888902</cx:pt>
          <cx:pt idx="143">0.0017877306711019899</cx:pt>
          <cx:pt idx="144">0.0044704846277095096</cx:pt>
          <cx:pt idx="145">0.012392164185004099</cx:pt>
          <cx:pt idx="146">0.031737265935653403</cx:pt>
          <cx:pt idx="147">0.050437656559839603</cx:pt>
          <cx:pt idx="148">0.0130428456601093</cx:pt>
          <cx:pt idx="149">-0.012113843913494401</cx:pt>
          <cx:pt idx="150">-0.026076093374476202</cx:pt>
          <cx:pt idx="151">0.0026904835018759102</cx:pt>
          <cx:pt idx="152">-0.0382046257159699</cx:pt>
          <cx:pt idx="153">-0.065394470075004998</cx:pt>
          <cx:pt idx="154">-0.047571379000845099</cx:pt>
          <cx:pt idx="155">-0.00385441481556968</cx:pt>
          <cx:pt idx="156">0.0279311827665722</cx:pt>
          <cx:pt idx="157">-0.0066106379591159298</cx:pt>
          <cx:pt idx="158">-0.048903015012543398</cx:pt>
          <cx:pt idx="159">-0.051335181680683302</cx:pt>
          <cx:pt idx="160">-0.0169498647404588</cx:pt>
          <cx:pt idx="161">-0.0010994373735961299</cx:pt>
          <cx:pt idx="162">-0.0092977024871033903</cx:pt>
          <cx:pt idx="163">-0.0033893873405906601</cx:pt>
          <cx:pt idx="164">0.0109851683309277</cx:pt>
          <cx:pt idx="165">0.0098749020249789994</cx:pt>
          <cx:pt idx="166">0.00087564052004639702</cx:pt>
          <cx:pt idx="167">-0.00093404983974922204</cx:pt>
          <cx:pt idx="168">-0.00020821711005675301</cx:pt>
          <cx:pt idx="169">-0.00060402765005165805</cx:pt>
          <cx:pt idx="170">0.0013131149124994701</cx:pt>
          <cx:pt idx="171">0.0035702359500299099</cx:pt>
          <cx:pt idx="172">0.0095279079631830597</cx:pt>
          <cx:pt idx="173">0.00206598022947807</cx:pt>
          <cx:pt idx="174">0.0341300294678792</cx:pt>
          <cx:pt idx="175">0.0105416190548167</cx:pt>
          <cx:pt idx="176">-0.020018825040250099</cx:pt>
          <cx:pt idx="177">0.030827866017227</cx:pt>
          <cx:pt idx="178">-0.00097586169120959299</cx:pt>
          <cx:pt idx="179">-0.028842908627868698</cx:pt>
          <cx:pt idx="180">-0.075529526648448198</cx:pt>
          <cx:pt idx="181">-0.063467912499227203</cx:pt>
          <cx:pt idx="182">-0.030230240054080201</cx:pt>
          <cx:pt idx="183">-0.042538108055207399</cx:pt>
          <cx:pt idx="184">-0.016006268510445201</cx:pt>
          <cx:pt idx="185">0.038864265143797802</cx:pt>
          <cx:pt idx="186">0.036447007371741703</cx:pt>
          <cx:pt idx="187">0.014183694918984101</cx:pt>
          <cx:pt idx="188">0.021812429511431499</cx:pt>
          <cx:pt idx="189">0.029092110500446602</cx:pt>
          <cx:pt idx="190">0.0022166540081579901</cx:pt>
          <cx:pt idx="191">0.014423190679693601</cx:pt>
          <cx:pt idx="192">0.043360538364376297</cx:pt>
          <cx:pt idx="193">0.028406790467353199</cx:pt>
          <cx:pt idx="194">0.0072097265187840397</cx:pt>
          <cx:pt idx="195">-9.4471268044607205e-05</cx:pt>
          <cx:pt idx="196">7.4156200599428994e-05</cx:pt>
          <cx:pt idx="197">0.0022060459490899202</cx:pt>
          <cx:pt idx="198">0.00179601633617049</cx:pt>
          <cx:pt idx="199">0.0022508429051043598</cx:pt>
          <cx:pt idx="200">0.0042039226370001754</cx:pt>
          <cx:pt idx="201">-0.00060800591687303247</cx:pt>
          <cx:pt idx="202">0.0054984422920536253</cx:pt>
          <cx:pt idx="203">0.0035895907135816002</cx:pt>
          <cx:pt idx="204">0.0053212067553465251</cx:pt>
          <cx:pt idx="205">-0.002661607519859725</cx:pt>
          <cx:pt idx="206">0.0040686275504603501</cx:pt>
          <cx:pt idx="207">-0.0083932485966066745</cx:pt>
          <cx:pt idx="208">0.0123899290832223</cx:pt>
          <cx:pt idx="209">0.021289639395787874</cx:pt>
          <cx:pt idx="210">0.0071687820752551748</cx:pt>
          <cx:pt idx="211">-0.004927601725611375</cx:pt>
          <cx:pt idx="212">0.0072539717005867246</cx:pt>
          <cx:pt idx="213">0.013792579606151725</cx:pt>
          <cx:pt idx="214">0.013401984378365725</cx:pt>
          <cx:pt idx="215">0.013041863973583175</cx:pt>
          <cx:pt idx="216">0.014041304863623125</cx:pt>
          <cx:pt idx="217">0.0066286576396887001</cx:pt>
          <cx:pt idx="218">-0.00089151890614011249</cx:pt>
          <cx:pt idx="219">0.00063887671652886004</cx:pt>
          <cx:pt idx="220">0.0083847501110124751</cx:pt>
          <cx:pt idx="221">0.0041794110516742752</cx:pt>
          <cx:pt idx="222">0.00075815550122895</cx:pt>
          <cx:pt idx="223">0.00028393535131780002</cx:pt>
          <cx:pt idx="224">-0.00045706322025365251</cx:pt>
          <cx:pt idx="225">0.00016996360171097499</cx:pt>
          <cx:pt idx="226">-5.4290114485642248e-06</cx:pt>
          <cx:pt idx="227">0.0028832847989906248</cx:pt>
          <cx:pt idx="228">0.0055808781381957249</cx:pt>
          <cx:pt idx="229">0.0022499077335656</cx:pt>
          <cx:pt idx="230">0.0055324219103169503</cx:pt>
          <cx:pt idx="231">-0.00082300384872427</cx:pt>
          <cx:pt idx="232">-0.003490620444386975</cx:pt>
          <cx:pt idx="233">-0.0050375687514426747</cx:pt>
          <cx:pt idx="234">0.0094479429937723743</cx:pt>
          <cx:pt idx="235">0.011504803834354574</cx:pt>
          <cx:pt idx="236">0.0092698351094524754</cx:pt>
          <cx:pt idx="237">0.020036300011636601</cx:pt>
          <cx:pt idx="238">0.015783794180720949</cx:pt>
          <cx:pt idx="239">0.015626164906299474</cx:pt>
          <cx:pt idx="240">0.012162398118732626</cx:pt>
          <cx:pt idx="241">0.023675635017416149</cx:pt>
          <cx:pt idx="242">0.028600946335242499</cx:pt>
          <cx:pt idx="243">0.019228372109864774</cx:pt>
          <cx:pt idx="244">0.006040742582766225</cx:pt>
          <cx:pt idx="245">0.0019441165225710674</cx:pt>
          <cx:pt idx="246">0.0151866827303561</cx:pt>
          <cx:pt idx="247">0.0053188968715543747</cx:pt>
          <cx:pt idx="248">0.0030489669060292999</cx:pt>
          <cx:pt idx="249">0.0014349551305058851</cx:pt>
          <cx:pt idx="250">0.0016104610147534774</cx:pt>
          <cx:pt idx="251">0.00046005913322655752</cx:pt>
          <cx:pt idx="252">0.00012421201131932824</cx:pt>
          <cx:pt idx="253">0.00031743477764238501</cx:pt>
          <cx:pt idx="254">0.00049332718371720248</cx:pt>
          <cx:pt idx="255">0.0047840887740056249</cx:pt>
          <cx:pt idx="256">0.013175483550459575</cx:pt>
          <cx:pt idx="257">0.012052255613582225</cx:pt>
          <cx:pt idx="258">0.019649254075351799</cx:pt>
          <cx:pt idx="259">0.0051349781317069753</cx:pt>
          <cx:pt idx="260">0.013158317312277176</cx:pt>
          <cx:pt idx="261">0.01523976110356755</cx:pt>
          <cx:pt idx="262">0.020295908062551851</cx:pt>
          <cx:pt idx="263">0.02785534441190975</cx:pt>
          <cx:pt idx="264">0.019108914155448475</cx:pt>
          <cx:pt idx="265">0.023645758814928301</cx:pt>
          <cx:pt idx="266">0.015263470062398775</cx:pt>
          <cx:pt idx="267">0.012237630423174375</cx:pt>
          <cx:pt idx="268">0.019191689825430423</cx:pt>
          <cx:pt idx="269">0.0227414767082578</cx:pt>
          <cx:pt idx="270">0.0078386369216242001</cx:pt>
          <cx:pt idx="271">-0.0078021007391744501</cx:pt>
          <cx:pt idx="272">-0.0054819380741246253</cx:pt>
          <cx:pt idx="273">0.000343630689081935</cx:pt>
          <cx:pt idx="274">0.0142862051745303</cx:pt>
          <cx:pt idx="275">0.00080725638957260498</cx:pt>
          <cx:pt idx="276">-0.0020371840106520925</cx:pt>
          <cx:pt idx="277">0.0052644607405291002</cx:pt>
          <cx:pt idx="278">0.00193555160420936</cx:pt>
          <cx:pt idx="279">0.00056451699724288499</cx:pt>
          <cx:pt idx="280">9.8715935861446247e-05</cx:pt>
          <cx:pt idx="281">0.00027820207694440253</cx:pt>
          <cx:pt idx="282">0.00022866721597281575</cx:pt>
          <cx:pt idx="283">0.0074838011914181253</cx:pt>
          <cx:pt idx="284">0.012514444599412325</cx:pt>
          <cx:pt idx="285">0.0154753432390328</cx:pt>
          <cx:pt idx="286">0.016004133769414602</cx:pt>
          <cx:pt idx="287">0.0026317719567395749</cx:pt>
          <cx:pt idx="288">0.018107083193107502</cx:pt>
          <cx:pt idx="289">0.029348036560192251</cx:pt>
          <cx:pt idx="290">0.036320636106802501</cx:pt>
          <cx:pt idx="291">0.02816668628685275</cx:pt>
          <cx:pt idx="292">0.02796435568370375</cx:pt>
          <cx:pt idx="293">0.01478659663252555</cx:pt>
          <cx:pt idx="294">0.0085358407970584499</cx:pt>
          <cx:pt idx="295">0.0037131033019504999</cx:pt>
          <cx:pt idx="296">0.0065518825130251998</cx:pt>
          <cx:pt idx="297">-0.0105802766161143</cx:pt>
          <cx:pt idx="298">-0.0085762234318159242</cx:pt>
          <cx:pt idx="299">-0.039350062081449901</cx:pt>
          <cx:pt idx="300">-0.0054519071123862702</cx:pt>
          <cx:pt idx="301">-0.0153167578920695</cx:pt>
          <cx:pt idx="302">0.048592498651101497</cx:pt>
          <cx:pt idx="303">0.030844125917840401</cx:pt>
          <cx:pt idx="304">0.00030162350420759402</cx:pt>
          <cx:pt idx="305">0.023630828075864901</cx:pt>
          <cx:pt idx="306">0.010924201209809701</cx:pt>
          <cx:pt idx="307">0.0015927201192470399</cx:pt>
          <cx:pt idx="308">0.00052536905757109799</cx:pt>
          <cx:pt idx="309">0.00064179065625983602</cx:pt>
          <cx:pt idx="310">0.0052471046706612703</cx:pt>
          <cx:pt idx="311">0.022862050239054899</cx:pt>
          <cx:pt idx="312">0.067182441133767104</cx:pt>
          <cx:pt idx="313">0.058533652685059598</cx:pt>
          <cx:pt idx="314">0.020477106279757299</cx:pt>
          <cx:pt idx="315">0.010743090138300101</cx:pt>
          <cx:pt idx="316">0.074676453689546396</cx:pt>
          <cx:pt idx="317">0.077714407368163901</cx:pt>
          <cx:pt idx="318">0.056852368320546402</cx:pt>
          <cx:pt idx="319">0.095570964305576905</cx:pt>
          <cx:pt idx="320">0.056813865440240897</cx:pt>
          <cx:pt idx="321">0.0227267504742029</cx:pt>
          <cx:pt idx="322">0.085128848748839803</cx:pt>
          <cx:pt idx="323">0.018611140776430501</cx:pt>
          <cx:pt idx="324">-0.089228885307478994</cx:pt>
          <cx:pt idx="325">-0.080311241188066804</cx:pt>
          <cx:pt idx="326">-0.0394951012035029</cx:pt>
          <cx:pt idx="327">-0.0183673352856423</cx:pt>
          <cx:pt idx="328">0.050911234402087897</cx:pt>
          <cx:pt idx="329">-0.0388225743303965</cx:pt>
          <cx:pt idx="330">0.027942414090706399</cx:pt>
          <cx:pt idx="331">-0.00037483544575345602</cx:pt>
          <cx:pt idx="332">-0.0041715686477262499</cx:pt>
          <cx:pt idx="333">0.018933616167976199</cx:pt>
          <cx:pt idx="334">0.00721605398372668</cx:pt>
          <cx:pt idx="335">0.00126600082474926</cx:pt>
          <cx:pt idx="336">-0.00037637643851137298</cx:pt>
          <cx:pt idx="337">0.0016660093014133901</cx:pt>
          <cx:pt idx="338">0.0044619339451671602</cx:pt>
          <cx:pt idx="339">0.0040438730344374398</cx:pt>
          <cx:pt idx="340">0.030354676893282199</cx:pt>
          <cx:pt idx="341">-0.0042174275295881903</cx:pt>
          <cx:pt idx="342">-0.034932810110796401</cx:pt>
          <cx:pt idx="343">-0.0029624362329887101</cx:pt>
          <cx:pt idx="344">0.0281387971015221</cx:pt>
          <cx:pt idx="345">-0.0096618710655970007</cx:pt>
          <cx:pt idx="346">-0.039838252104426299</cx:pt>
          <cx:pt idx="347">-0.087126982581393106</cx:pt>
          <cx:pt idx="348">-0.079518047239653</cx:pt>
          <cx:pt idx="349">0.0092893146451726097</cx:pt>
          <cx:pt idx="350">0.096451477678001094</cx:pt>
          <cx:pt idx="351">-0.0075099107576283601</cx:pt>
          <cx:pt idx="352">-0.096562651509802797</cx:pt>
          <cx:pt idx="353">-0.042845707288333201</cx:pt>
          <cx:pt idx="354">-0.020013007341885401</cx:pt>
          <cx:pt idx="355">0.062177740296651199</cx:pt>
          <cx:pt idx="356">0.071855289317707793</cx:pt>
          <cx:pt idx="357">0.00051202477830321704</cx:pt>
          <cx:pt idx="358">-0.0138713141996637</cx:pt>
          <cx:pt idx="359">-0.046149715907222798</cx:pt>
          <cx:pt idx="360">-0.037565119780114897</cx:pt>
          <cx:pt idx="361">0.013498591117600999</cx:pt>
          <cx:pt idx="362">0.0099192463148307999</cx:pt>
          <cx:pt idx="363">0.0025883032591077801</cx:pt>
          <cx:pt idx="364">-9.7145715129297704e-05</cx:pt>
          <cx:pt idx="365">0.0025727004625717498</cx:pt>
          <cx:pt idx="366">0.00489682050922752</cx:pt>
          <cx:pt idx="367">-0.0102522174210068</cx:pt>
          <cx:pt idx="368">-0.038033265982717702</cx:pt>
          <cx:pt idx="369">-0.080563145169119693</cx:pt>
          <cx:pt idx="370">-0.108045697488982</cx:pt>
          <cx:pt idx="371">-0.093846187961678804</cx:pt>
          <cx:pt idx="372">-0.0819010456407437</cx:pt>
          <cx:pt idx="373">-0.080948056506559701</cx:pt>
          <cx:pt idx="374">-0.165126573020871</cx:pt>
          <cx:pt idx="375">-0.11742800512971199</cx:pt>
          <cx:pt idx="376">-0.10704318007291901</cx:pt>
          <cx:pt idx="377">-0.0084259097082413706</cx:pt>
          <cx:pt idx="378">0.065124270928311398</cx:pt>
          <cx:pt idx="379">-0.0271493110444283</cx:pt>
          <cx:pt idx="380">0.020250989382974899</cx:pt>
          <cx:pt idx="381">0.029888890889257301</cx:pt>
          <cx:pt idx="382">0.033843479778947798</cx:pt>
          <cx:pt idx="383">0.066292195544843294</cx:pt>
          <cx:pt idx="384">0.077425331508010606</cx:pt>
          <cx:pt idx="385">0.00090496133313438501</cx:pt>
          <cx:pt idx="386">-0.070948185010356907</cx:pt>
          <cx:pt idx="387">-0.10683585152236</cx:pt>
          <cx:pt idx="388">-0.055309524286016397</cx:pt>
          <cx:pt idx="389">0.0030440753516211699</cx:pt>
          <cx:pt idx="390">0.0075365181974657398</cx:pt>
          <cx:pt idx="391">0.0039876111219712502</cx:pt>
          <cx:pt idx="392">0.00036550510689408198</cx:pt>
          <cx:pt idx="393">0.0012799052895161301</cx:pt>
          <cx:pt idx="394">0.0036457963047370201</cx:pt>
          <cx:pt idx="395">-0.0116153220935723</cx:pt>
          <cx:pt idx="396">-0.078561346077966901</cx:pt>
          <cx:pt idx="397">-0.15544956070466801</cx:pt>
          <cx:pt idx="398">-0.148711628001096</cx:pt>
          <cx:pt idx="399">-0.17462353334505001</cx:pt>
          <cx:pt idx="400">-0.184907033643017</cx:pt>
          <cx:pt idx="401">-0.123856155670461</cx:pt>
          <cx:pt idx="402">-0.14769680130528501</cx:pt>
          <cx:pt idx="403">-0.109724425905494</cx:pt>
          <cx:pt idx="404">-0.077815270627514796</cx:pt>
          <cx:pt idx="405">0.0053966328479832099</cx:pt>
          <cx:pt idx="406">0.0071278233387839004</cx:pt>
          <cx:pt idx="407">0.0129251540589321</cx:pt>
          <cx:pt idx="408">0.032681374435954598</cx:pt>
          <cx:pt idx="409">0.073574771692712496</cx:pt>
          <cx:pt idx="410">0.070043961436321203</cx:pt>
          <cx:pt idx="411">0.059249076752249302</cx:pt>
          <cx:pt idx="412">0.026356584286189699</cx:pt>
          <cx:pt idx="413">-0.0076672124209286796</cx:pt>
          <cx:pt idx="414">-0.066261214232968796</cx:pt>
          <cx:pt idx="415">-0.063312970616369299</cx:pt>
          <cx:pt idx="416">-0.035280887545763098</cx:pt>
          <cx:pt idx="417">0.0041391035233063599</cx:pt>
          <cx:pt idx="418">0.0038679089685796498</cx:pt>
          <cx:pt idx="419">0.000422586119425256</cx:pt>
          <cx:pt idx="420">0.00065990764765669297</cx:pt>
          <cx:pt idx="421">0.00118142045362767</cx:pt>
          <cx:pt idx="422">0.0022028974499921101</cx:pt>
          <cx:pt idx="423">-0.020237366423991501</cx:pt>
          <cx:pt idx="424">-0.061611194819998501</cx:pt>
          <cx:pt idx="425">-0.11080825688277</cx:pt>
          <cx:pt idx="426">-0.094892428127732104</cx:pt>
          <cx:pt idx="427">-0.138783526755518</cx:pt>
          <cx:pt idx="428">-0.11947549153272601</cx:pt>
          <cx:pt idx="429">-0.12572059684897099</cx:pt>
          <cx:pt idx="430">-0.117235636642792</cx:pt>
          <cx:pt idx="431">-0.047658823837299399</cx:pt>
          <cx:pt idx="432">0.0048781290517886803</cx:pt>
          <cx:pt idx="433">0.059302613958171699</cx:pt>
          <cx:pt idx="434">0.026336208888474499</cx:pt>
          <cx:pt idx="435">-0.027738038030422199</cx:pt>
          <cx:pt idx="436">-0.0105931352682384</cx:pt>
          <cx:pt idx="437">0.0203817162051456</cx:pt>
          <cx:pt idx="438">0.079918481396071203</cx:pt>
          <cx:pt idx="439">0.070099671060414606</cx:pt>
          <cx:pt idx="440">0.067721127889620994</cx:pt>
          <cx:pt idx="441">-0.0146997480959607</cx:pt>
          <cx:pt idx="442">-0.028668486482666001</cx:pt>
          <cx:pt idx="443">-0.052938215297805402</cx:pt>
          <cx:pt idx="444">-0.0139629522882688</cx:pt>
          <cx:pt idx="445">-0.0030019120026584401</cx:pt>
          <cx:pt idx="446">-0.0052017064589099</cx:pt>
          <cx:pt idx="447">0.000759232996219858</cx:pt>
          <cx:pt idx="448">0.00028364239816031003</cx:pt>
          <cx:pt idx="449">0.00024251985700598</cx:pt>
          <cx:pt idx="450">0.0051834690296826396</cx:pt>
          <cx:pt idx="451">-0.00014762869599617</cx:pt>
          <cx:pt idx="452">-0.045896408250144002</cx:pt>
          <cx:pt idx="453">-0.089573753700772502</cx:pt>
          <cx:pt idx="454">-0.099210951759611601</cx:pt>
          <cx:pt idx="455">-0.065743145879311293</cx:pt>
          <cx:pt idx="456">-0.041764496942187597</cx:pt>
          <cx:pt idx="457">-0.029145025099017799</cx:pt>
          <cx:pt idx="458">-0.017067166761566801</cx:pt>
          <cx:pt idx="459">0.0041401166366632899</cx:pt>
          <cx:pt idx="460">0.025334498375543898</cx:pt>
          <cx:pt idx="461">0.0517846037288896</cx:pt>
          <cx:pt idx="462">-0.0329878335278267</cx:pt>
          <cx:pt idx="463">-0.065934455062804598</cx:pt>
          <cx:pt idx="464">-0.043616743760332997</cx:pt>
          <cx:pt idx="465">0.0093069050968651694</cx:pt>
          <cx:pt idx="466">0.069251617461214401</cx:pt>
          <cx:pt idx="467">0.069348941744673404</cx:pt>
          <cx:pt idx="468">0.00543586383439778</cx:pt>
          <cx:pt idx="469">0.014402334373543799</cx:pt>
          <cx:pt idx="470">-0.0047259056217230601</cx:pt>
          <cx:pt idx="471">-0.017058659134251399</cx:pt>
          <cx:pt idx="472">0.00089745249105297603</cx:pt>
          <cx:pt idx="473">-0.0127409933309202</cx:pt>
          <cx:pt idx="474">-0.0058301711488719498</cx:pt>
          <cx:pt idx="475">-0.00048268579069580002</cx:pt>
          <cx:pt idx="476">-0.00026506007753462099</cx:pt>
          <cx:pt idx="477">0.00047308801522746798</cx:pt>
          <cx:pt idx="478">0.0031735313410074999</cx:pt>
          <cx:pt idx="479">0.0190517331341283</cx:pt>
          <cx:pt idx="480">-0.026831928158904301</cx:pt>
          <cx:pt idx="481">-0.054914811625210197</cx:pt>
          <cx:pt idx="482">0.00080809425842558603</cx:pt>
          <cx:pt idx="483">0.015806451513376299</cx:pt>
          <cx:pt idx="484">0.075168965165827606</cx:pt>
          <cx:pt idx="485">0.0030524029576256399</cx:pt>
          <cx:pt idx="486">0.0095039053219215502</cx:pt>
          <cx:pt idx="487">0.035873443051060397</cx:pt>
          <cx:pt idx="488">0.0220566302419569</cx:pt>
          <cx:pt idx="489">0.0466658098636702</cx:pt>
          <cx:pt idx="490">-0.036984983761891799</cx:pt>
          <cx:pt idx="491">-0.064687575130421393</cx:pt>
          <cx:pt idx="492">-0.013858910424517101</cx:pt>
          <cx:pt idx="493">0.038894717100891499</cx:pt>
          <cx:pt idx="494">-0.017573605317345802</cx:pt>
          <cx:pt idx="495">0.0023018934726794001</cx:pt>
          <cx:pt idx="496">-0.0027140481120801201</cx:pt>
          <cx:pt idx="497">0.0170897798479814</cx:pt>
          <cx:pt idx="498">-0.011774926696505201</cx:pt>
          <cx:pt idx="499">-0.021787265383616999</cx:pt>
          <cx:pt idx="500">-0.0060221660062512701</cx:pt>
          <cx:pt idx="501">-0.0085618050693308592</cx:pt>
          <cx:pt idx="502">-0.00151823790167912</cx:pt>
          <cx:pt idx="503">0.00025081766386299699</cx:pt>
          <cx:pt idx="504">-0.000468415947031854</cx:pt>
          <cx:pt idx="505">-0.00017042949087129499</cx:pt>
          <cx:pt idx="506">0.0043991457472197697</cx:pt>
          <cx:pt idx="507">0.0275491834048818</cx:pt>
          <cx:pt idx="508">0.0038657188167200802</cx:pt>
          <cx:pt idx="509">-0.0163495128747797</cx:pt>
          <cx:pt idx="510">0.053352159152248002</cx:pt>
          <cx:pt idx="511">0.068277254027719003</cx:pt>
          <cx:pt idx="512">0.074088996787990705</cx:pt>
          <cx:pt idx="513">0.044479867620865803</cx:pt>
          <cx:pt idx="514">0.0165048370599668</cx:pt>
          <cx:pt idx="515">0.0114924922366686</cx:pt>
          <cx:pt idx="516">-0.047972358734886998</cx:pt>
          <cx:pt idx="517">-0.025068814071442201</cx:pt>
          <cx:pt idx="518">-0.056363261803031799</cx:pt>
          <cx:pt idx="519">-0.012384579677851899</cx:pt>
          <cx:pt idx="520">-0.030288035104364799</cx:pt>
          <cx:pt idx="521">0.0264420786824737</cx:pt>
          <cx:pt idx="522">-0.034477780981765502</cx:pt>
          <cx:pt idx="523">0.0111031705964656</cx:pt>
          <cx:pt idx="524">0.023235061532686299</cx:pt>
          <cx:pt idx="525">0.013744323485822199</cx:pt>
          <cx:pt idx="526">-0.0057648843250622398</cx:pt>
          <cx:pt idx="527">-0.0314192299670846</cx:pt>
          <cx:pt idx="528">-0.019210987394850599</cx:pt>
          <cx:pt idx="529">-0.0063439387282987697</cx:pt>
          <cx:pt idx="530">-0.00055629023663389301</cx:pt>
          <cx:pt idx="531">-0.00014897409850449901</cx:pt>
          <cx:pt idx="532">-0.00016937370795142999</cx:pt>
          <cx:pt idx="533">0.00079718517774899505</cx:pt>
          <cx:pt idx="534">0.00024499192497337297</cx:pt>
          <cx:pt idx="535">0.0116069789944708</cx:pt>
          <cx:pt idx="536">0.0307639621643611</cx:pt>
          <cx:pt idx="537">0.0085019135291040104</cx:pt>
          <cx:pt idx="538">0.0401855724630596</cx:pt>
          <cx:pt idx="539">0.064692053474481107</cx:pt>
          <cx:pt idx="540">0.0284599178147905</cx:pt>
          <cx:pt idx="541">0.0264086626934577</cx:pt>
          <cx:pt idx="542">-0.00402209567579382</cx:pt>
          <cx:pt idx="543">-0.043668187229473597</cx:pt>
          <cx:pt idx="544">-0.089883476312768898</cx:pt>
          <cx:pt idx="545">-0.029408487616249999</cx:pt>
          <cx:pt idx="546">-0.00050516993692130299</cx:pt>
          <cx:pt idx="547">-0.0076297282480538601</cx:pt>
          <cx:pt idx="548">-0.019226572456107101</cx:pt>
          <cx:pt idx="549">2.7712075762538101e-05</cx:pt>
          <cx:pt idx="550">0.012993691617170299</cx:pt>
          <cx:pt idx="551">0.053090254481038601</cx:pt>
          <cx:pt idx="552">-0.019128665758177999</cx:pt>
          <cx:pt idx="553">-0.016994843952883899</cx:pt>
          <cx:pt idx="554">-0.0152069113328097</cx:pt>
          <cx:pt idx="555">-0.013288056128823699</cx:pt>
          <cx:pt idx="556">-0.0272901781736022</cx:pt>
          <cx:pt idx="557">-0.0079334953192188706</cx:pt>
          <cx:pt idx="558">-0.00030372870827960398</cx:pt>
          <cx:pt idx="559">-0.00041016184384520799</cx:pt>
          <cx:pt idx="560">0.000441280177763303</cx:pt>
          <cx:pt idx="561">0.00058283535321010599</cx:pt>
          <cx:pt idx="562">-0.00097021131828965799</cx:pt>
          <cx:pt idx="563">0.012680356728656399</cx:pt>
          <cx:pt idx="564">0.0434484240023542</cx:pt>
          <cx:pt idx="565">0.0080141961077179399</cx:pt>
          <cx:pt idx="566">0.039743779781712597</cx:pt>
          <cx:pt idx="567">0.055011858002449197</cx:pt>
          <cx:pt idx="568">0.039393481924487599</cx:pt>
          <cx:pt idx="569">0.038218477500854997</cx:pt>
          <cx:pt idx="570">0.030086428027268599</cx:pt>
          <cx:pt idx="571">-0.048899578597629903</cx:pt>
          <cx:pt idx="572">-0.120892760433757</cx:pt>
          <cx:pt idx="573">-0.0259682894154823</cx:pt>
          <cx:pt idx="574">-0.0060743923786916801</cx:pt>
          <cx:pt idx="575">-0.0307208142094418</cx:pt>
          <cx:pt idx="576">-0.0168644522481304</cx:pt>
          <cx:pt idx="577">0.0202858252011139</cx:pt>
          <cx:pt idx="578">0.059300642783640202</cx:pt>
          <cx:pt idx="579">0.0465012321756504</cx:pt>
          <cx:pt idx="580">-0.027166525875694399</cx:pt>
          <cx:pt idx="581">-0.043649490229183199</cx:pt>
          <cx:pt idx="582">-0.016122503568935499</cx:pt>
          <cx:pt idx="583">0.0080625814999081193</cx:pt>
          <cx:pt idx="584">-0.026110702340554699</cx:pt>
          <cx:pt idx="585">-0.0032766390554919301</cx:pt>
          <cx:pt idx="586">-0.0013769968336908201</cx:pt>
          <cx:pt idx="587">-0.00033534791210794299</cx:pt>
          <cx:pt idx="588">-0.00114519520567162</cx:pt>
          <cx:pt idx="589">0.00040526566022249801</cx:pt>
          <cx:pt idx="590">-0.00241128260532142</cx:pt>
          <cx:pt idx="591">0.0070139905838941504</cx:pt>
          <cx:pt idx="592">0.019245136584357302</cx:pt>
          <cx:pt idx="593">-0.013113845778985399</cx:pt>
          <cx:pt idx="594">0.00165765347117495</cx:pt>
          <cx:pt idx="595">0.037425470305861401</cx:pt>
          <cx:pt idx="596">0.021130683405855</cx:pt>
          <cx:pt idx="597">0.0035969880197483598</cx:pt>
          <cx:pt idx="598">0.011570895377069</cx:pt>
          <cx:pt idx="599">-0.055116864826525898</cx:pt>
          <cx:pt idx="600">-0.042555875787881198</cx:pt>
          <cx:pt idx="601">-0.012493495740624</cx:pt>
          <cx:pt idx="602">-0.0076255228314906697</cx:pt>
          <cx:pt idx="603">0.0023654466929336699</cx:pt>
          <cx:pt idx="604">-0.023800605851415</cx:pt>
          <cx:pt idx="605">0.0055097087438997303</cx:pt>
          <cx:pt idx="606">0.066616172823255201</cx:pt>
          <cx:pt idx="607">0.041468384108856303</cx:pt>
          <cx:pt idx="608">-0.025144701795482199</cx:pt>
          <cx:pt idx="609">-0.0341191153049469</cx:pt>
          <cx:pt idx="610">-0.0193151338232312</cx:pt>
          <cx:pt idx="611">-0.0147641311204395</cx:pt>
          <cx:pt idx="612">-0.0212822044264422</cx:pt>
          <cx:pt idx="613">-0.0026043380512212801</cx:pt>
          <cx:pt idx="614">-0.0025355542459053301</cx:pt>
          <cx:pt idx="615">-0.0010732641912062</cx:pt>
          <cx:pt idx="616">0.000233975270487067</cx:pt>
          <cx:pt idx="617">8.5897917908462897e-06</cx:pt>
          <cx:pt idx="618">-0.0020530521888169899</cx:pt>
          <cx:pt idx="619">-0.0025324074214861298</cx:pt>
          <cx:pt idx="620">0.010973048528819499</cx:pt>
          <cx:pt idx="621">0.00653247576364874</cx:pt>
          <cx:pt idx="622">-0.0129450459808228</cx:pt>
          <cx:pt idx="623">0.0096322897045064398</cx:pt>
          <cx:pt idx="624">-0.0024158973669602302</cx:pt>
          <cx:pt idx="625">-0.0074822425249549398</cx:pt>
          <cx:pt idx="626">-0.027380033138094301</cx:pt>
          <cx:pt idx="627">0.0011543299638234199</cx:pt>
          <cx:pt idx="628">-0.0053579830065242301</cx:pt>
          <cx:pt idx="629">-0.0062758806687400496</cx:pt>
          <cx:pt idx="630">-0.0077383365824564799</cx:pt>
          <cx:pt idx="631">0.027722474523464401</cx:pt>
          <cx:pt idx="632">0.00062535813735363705</cx:pt>
          <cx:pt idx="633">0.050929967486311303</cx:pt>
          <cx:pt idx="634">0.064135704110594896</cx:pt>
          <cx:pt idx="635">0.0057037961198315498</cx:pt>
          <cx:pt idx="636">-0.014492291740813699</cx:pt>
          <cx:pt idx="637">-0.049252623519116301</cx:pt>
          <cx:pt idx="638">-0.0096670063142934894</cx:pt>
          <cx:pt idx="639">0.0063280042066087101</cx:pt>
          <cx:pt idx="640">0.000110379559351545</cx:pt>
          <cx:pt idx="641">0.0019403429202611399</cx:pt>
          <cx:pt idx="642">-4.3414618843546497e-05</cx:pt>
          <cx:pt idx="643">0.00034665287433431</cx:pt>
          <cx:pt idx="644">0.00045312046283659099</cx:pt>
          <cx:pt idx="645">-0.000432841439925227</cx:pt>
          <cx:pt idx="646">0.00155494475835741</cx:pt>
          <cx:pt idx="647">-0.0027439154556309301</cx:pt>
          <cx:pt idx="648">-0.0020201979145136901</cx:pt>
          <cx:pt idx="649">-0.0048794720786957202</cx:pt>
          <cx:pt idx="650">-0.024878338557007901</cx:pt>
          <cx:pt idx="651">-0.0181006395597712</cx:pt>
          <cx:pt idx="652">-0.026258131618625599</cx:pt>
          <cx:pt idx="653">-0.052391268586757002</cx:pt>
          <cx:pt idx="654">-0.0190921744440577</cx:pt>
          <cx:pt idx="655">0.043493428918233802</cx:pt>
          <cx:pt idx="656">-0.036449362272969098</cx:pt>
          <cx:pt idx="657">-0.023799992338880499</cx:pt>
          <cx:pt idx="658">-0.015968304147930799</cx:pt>
          <cx:pt idx="659">0.0455229720162076</cx:pt>
          <cx:pt idx="660">0.037979868291670001</cx:pt>
          <cx:pt idx="661">0.029440988357610502</cx:pt>
          <cx:pt idx="662">0.0234359603397114</cx:pt>
          <cx:pt idx="663">-0.0213825900914975</cx:pt>
          <cx:pt idx="664">-0.038650669896686897</cx:pt>
          <cx:pt idx="665">-0.032756575644032698</cx:pt>
          <cx:pt idx="666">-0.0037932931303099999</cx:pt>
          <cx:pt idx="667">0.015350174137290401</cx:pt>
          <cx:pt idx="668">0.0070607396339344101</cx:pt>
          <cx:pt idx="669">0.0025733352966490599</cx:pt>
          <cx:pt idx="670">2.7486408738489199e-05</cx:pt>
          <cx:pt idx="671">-0.00040273393940562101</cx:pt>
          <cx:pt idx="672">-0.00053997390865989203</cx:pt>
          <cx:pt idx="673">-8.9936171731875398e-05</cx:pt>
          <cx:pt idx="674">0.0012743843293862699</cx:pt>
          <cx:pt idx="675">0.00346836477370964</cx:pt>
          <cx:pt idx="676">0.0086499483156657706</cx:pt>
          <cx:pt idx="677">-0.0091491677481020106</cx:pt>
          <cx:pt idx="678">-0.0080625799683396292</cx:pt>
          <cx:pt idx="679">-0.036687885195992302</cx:pt>
          <cx:pt idx="680">-0.043137228797689303</cx:pt>
          <cx:pt idx="681">-0.051317634463307803</cx:pt>
          <cx:pt idx="682">-0.037094165430363597</cx:pt>
          <cx:pt idx="683">-0.022898809844255501</cx:pt>
          <cx:pt idx="684">-0.029659619485765201</cx:pt>
          <cx:pt idx="685">-0.0066090072510071596</cx:pt>
          <cx:pt idx="686">-0.00490075330524198</cx:pt>
          <cx:pt idx="687">0.0040293119392700704</cx:pt>
          <cx:pt idx="688">-0.0058529663926305099</cx:pt>
          <cx:pt idx="689">-0.0069057489848902698</cx:pt>
          <cx:pt idx="690">-0.033319889491805102</cx:pt>
          <cx:pt idx="691">-0.032212567658820697</cx:pt>
          <cx:pt idx="692">-0.023074201513001401</cx:pt>
          <cx:pt idx="693">-0.0143251999201257</cx:pt>
          <cx:pt idx="694">-0.0048836497669897897</cx:pt>
          <cx:pt idx="695">0.0082347456168113398</cx:pt>
          <cx:pt idx="696">0.0011824839264025101</cx:pt>
          <cx:pt idx="697">-0.00135629443883657</cx:pt>
          <cx:pt idx="698">-0.000192144827180402</cx:pt>
          <cx:pt idx="699">0.00040984560483426702</cx:pt>
          <cx:pt idx="700">-9.0119976952942802e-05</cx:pt>
          <cx:pt idx="701">-0.00039268867756590901</cx:pt>
          <cx:pt idx="702">0.000712425144602148</cx:pt>
          <cx:pt idx="703">2.6078123679839099e-05</cx:pt>
          <cx:pt idx="704">-0.0037030845902186302</cx:pt>
          <cx:pt idx="705">-0.0038883450112692998</cx:pt>
          <cx:pt idx="706">0.017601514631287299</cx:pt>
          <cx:pt idx="707">0.033048032476922597</cx:pt>
          <cx:pt idx="708">0.053103647461176899</cx:pt>
          <cx:pt idx="709">0.0419734261188245</cx:pt>
          <cx:pt idx="710">0.061938269309376702</cx:pt>
          <cx:pt idx="711">0.065175274209212194</cx:pt>
          <cx:pt idx="712">0.087431568957221595</cx:pt>
          <cx:pt idx="713">0.045999781454675301</cx:pt>
          <cx:pt idx="714">0.0241150778063405</cx:pt>
          <cx:pt idx="715">0.047655181535663997</cx:pt>
          <cx:pt idx="716">0.10811987478613901</cx:pt>
          <cx:pt idx="717">0.0537933131730291</cx:pt>
          <cx:pt idx="718">0.0318772530223531</cx:pt>
          <cx:pt idx="719">0.072494706140786194</cx:pt>
          <cx:pt idx="720">0.036147730922299802</cx:pt>
          <cx:pt idx="721">0.0065880569213610804</cx:pt>
          <cx:pt idx="722">-0.0035852859577772001</cx:pt>
          <cx:pt idx="723">2.3454158634651201e-05</cx:pt>
          <cx:pt idx="724">0.0026536255907072502</cx:pt>
          <cx:pt idx="725">-0.000144562615462812</cx:pt>
          <cx:pt idx="726">8.8804997996051494e-05</cx:pt>
          <cx:pt idx="727">-0.00024887108948861201</cx:pt>
          <cx:pt idx="728">-0.00026660401330373402</cx:pt>
          <cx:pt idx="729">-0.00044684927337612402</cx:pt>
          <cx:pt idx="730">-0.00052109896630260304</cx:pt>
          <cx:pt idx="731">0.00029664100955650798</cx:pt>
          <cx:pt idx="732">-0.00594982826874727</cx:pt>
          <cx:pt idx="733">-0.0185106996213312</cx:pt>
          <cx:pt idx="734">-0.013769649068788</cx:pt>
          <cx:pt idx="735">0.0082311734097162501</cx:pt>
          <cx:pt idx="736">0.0258655786639636</cx:pt>
          <cx:pt idx="737">0.040594129222486598</cx:pt>
          <cx:pt idx="738">0.043052185477147502</cx:pt>
          <cx:pt idx="739">0.048178844040724401</cx:pt>
          <cx:pt idx="740">0.052903049109125203</cx:pt>
          <cx:pt idx="741">0.069925541368344599</cx:pt>
          <cx:pt idx="742">0.070297459125280501</cx:pt>
          <cx:pt idx="743">0.065102832004925101</cx:pt>
          <cx:pt idx="744">0.063481520232150604</cx:pt>
          <cx:pt idx="745">0.071493236076406994</cx:pt>
          <cx:pt idx="746">0.0288366180604539</cx:pt>
          <cx:pt idx="747">0.025080325325170998</cx:pt>
          <cx:pt idx="748">0.014364905652355001</cx:pt>
          <cx:pt idx="749">0.0039614885400517498</cx:pt>
          <cx:pt idx="750">0.0020416928723118702</cx:pt>
          <cx:pt idx="751">0.0011990166942540399</cx:pt>
          <cx:pt idx="752">0.00067444666533710105</cx:pt>
          <cx:pt idx="753">-0.00016230180058051199</cx:pt>
          <cx:pt idx="754">0.00035016653239929501</cx:pt>
          <cx:pt idx="755">-0.00055786012335523496</cx:pt>
          <cx:pt idx="756">0.00015107877654259701</cx:pt>
          <cx:pt idx="757">-6.0554436147435798e-05</cx:pt>
          <cx:pt idx="758">-0.00038318907730771002</cx:pt>
          <cx:pt idx="759">0.00032277821670612198</cx:pt>
          <cx:pt idx="760">-0.00077208366545997197</cx:pt>
          <cx:pt idx="761">0.00012235355209870601</cx:pt>
          <cx:pt idx="762">0.0011568951920721399</cx:pt>
          <cx:pt idx="763">0.0045354048207804001</cx:pt>
          <cx:pt idx="764">0.0049102399626868498</cx:pt>
          <cx:pt idx="765">0.0024402262781335901</cx:pt>
          <cx:pt idx="766">0.0052434580365695004</cx:pt>
          <cx:pt idx="767">0.0024814271734333502</cx:pt>
          <cx:pt idx="768">0.0068369335305964903</cx:pt>
          <cx:pt idx="769">0.0057318702286910401</cx:pt>
          <cx:pt idx="770">0.00798071891092016</cx:pt>
          <cx:pt idx="771">0.0074664389364517804</cx:pt>
          <cx:pt idx="772">0.0058389508945401103</cx:pt>
          <cx:pt idx="773">0.0045907204037047801</cx:pt>
          <cx:pt idx="774">0.00035132690732923399</cx:pt>
          <cx:pt idx="775">0.00044663778155997998</cx:pt>
          <cx:pt idx="776">-0.00263732038661083</cx:pt>
          <cx:pt idx="777">-0.000122536022683881</cx:pt>
          <cx:pt idx="778">-0.0021306781328073402</cx:pt>
          <cx:pt idx="779">-6.2926205303942001e-06</cx:pt>
          <cx:pt idx="780">-0.00025807526883203701</cx:pt>
          <cx:pt idx="781">-0.000130346227248516</cx:pt>
          <cx:pt idx="782">0.000179772282025805</cx:pt>
          <cx:pt idx="783">-0.00048201520144504101</cx:pt>
          <cx:pt idx="784">0.0022508429051043598</cx:pt>
          <cx:pt idx="785">0.0042039226370001754</cx:pt>
          <cx:pt idx="786">-0.00060800591687303247</cx:pt>
          <cx:pt idx="787">0.0054984422920536253</cx:pt>
          <cx:pt idx="788">0.0035895907135816002</cx:pt>
          <cx:pt idx="789">0.0053212067553465251</cx:pt>
          <cx:pt idx="790">-0.002661607519859725</cx:pt>
          <cx:pt idx="791">0.0040686275504603501</cx:pt>
          <cx:pt idx="792">-0.0083932485966066745</cx:pt>
          <cx:pt idx="793">0.0123899290832223</cx:pt>
          <cx:pt idx="794">0.021289639395787874</cx:pt>
          <cx:pt idx="795">0.0071687820752551748</cx:pt>
          <cx:pt idx="796">-0.004927601725611375</cx:pt>
          <cx:pt idx="797">0.0072539717005867246</cx:pt>
          <cx:pt idx="798">0.013792579606151725</cx:pt>
          <cx:pt idx="799">0.013401984378365725</cx:pt>
          <cx:pt idx="800">0.013041863973583175</cx:pt>
          <cx:pt idx="801">0.014041304863623125</cx:pt>
          <cx:pt idx="802">0.0066286576396887001</cx:pt>
          <cx:pt idx="803">-0.00089151890614011249</cx:pt>
          <cx:pt idx="804">0.00063887671652886004</cx:pt>
          <cx:pt idx="805">0.0083847501110124751</cx:pt>
          <cx:pt idx="806">0.0041794110516742752</cx:pt>
          <cx:pt idx="807">0.00075815550122895</cx:pt>
          <cx:pt idx="808">0.00028393535131780002</cx:pt>
          <cx:pt idx="809">-0.00045706322025365251</cx:pt>
          <cx:pt idx="810">0.00016996360171097499</cx:pt>
          <cx:pt idx="811">-5.4290114485642248e-06</cx:pt>
          <cx:pt idx="812">0.0028832847989906248</cx:pt>
          <cx:pt idx="813">0.0055808781381957249</cx:pt>
          <cx:pt idx="814">0.0022499077335656</cx:pt>
          <cx:pt idx="815">0.0055324219103169503</cx:pt>
          <cx:pt idx="816">-0.00082300384872427</cx:pt>
          <cx:pt idx="817">-0.003490620444386975</cx:pt>
          <cx:pt idx="818">-0.0050375687514426747</cx:pt>
          <cx:pt idx="819">0.0094479429937723743</cx:pt>
          <cx:pt idx="820">0.011504803834354574</cx:pt>
          <cx:pt idx="821">0.0092698351094524754</cx:pt>
          <cx:pt idx="822">0.020036300011636601</cx:pt>
          <cx:pt idx="823">0.015783794180720949</cx:pt>
          <cx:pt idx="824">0.015626164906299474</cx:pt>
          <cx:pt idx="825">0.012162398118732626</cx:pt>
          <cx:pt idx="826">0.023675635017416149</cx:pt>
          <cx:pt idx="827">0.028600946335242499</cx:pt>
          <cx:pt idx="828">0.019228372109864774</cx:pt>
          <cx:pt idx="829">0.006040742582766225</cx:pt>
          <cx:pt idx="830">0.0019441165225710674</cx:pt>
          <cx:pt idx="831">0.0151866827303561</cx:pt>
          <cx:pt idx="832">0.0053188968715543747</cx:pt>
          <cx:pt idx="833">0.0030489669060292999</cx:pt>
          <cx:pt idx="834">0.0014349551305058851</cx:pt>
          <cx:pt idx="835">0.0016104610147534774</cx:pt>
          <cx:pt idx="836">0.00046005913322655752</cx:pt>
          <cx:pt idx="837">0.00012421201131932824</cx:pt>
          <cx:pt idx="838">0.00031743477764238501</cx:pt>
          <cx:pt idx="839">0.00049332718371720248</cx:pt>
          <cx:pt idx="840">0.0047840887740056249</cx:pt>
          <cx:pt idx="841">0.013175483550459575</cx:pt>
          <cx:pt idx="842">0.012052255613582225</cx:pt>
          <cx:pt idx="843">0.019649254075351799</cx:pt>
          <cx:pt idx="844">0.0051349781317069753</cx:pt>
          <cx:pt idx="845">0.013158317312277176</cx:pt>
          <cx:pt idx="846">0.01523976110356755</cx:pt>
          <cx:pt idx="847">0.020295908062551851</cx:pt>
          <cx:pt idx="848">0.02785534441190975</cx:pt>
          <cx:pt idx="849">0.019108914155448475</cx:pt>
          <cx:pt idx="850">0.023645758814928301</cx:pt>
          <cx:pt idx="851">0.015263470062398775</cx:pt>
          <cx:pt idx="852">0.012237630423174375</cx:pt>
          <cx:pt idx="853">0.019191689825430423</cx:pt>
          <cx:pt idx="854">0.0227414767082578</cx:pt>
          <cx:pt idx="855">0.0078386369216242001</cx:pt>
          <cx:pt idx="856">-0.0078021007391744501</cx:pt>
          <cx:pt idx="857">-0.0054819380741246253</cx:pt>
          <cx:pt idx="858">0.000343630689081935</cx:pt>
          <cx:pt idx="859">0.0142862051745303</cx:pt>
          <cx:pt idx="860">0.00080725638957260498</cx:pt>
          <cx:pt idx="861">-0.0020371840106520925</cx:pt>
          <cx:pt idx="862">0.0052644607405291002</cx:pt>
          <cx:pt idx="863">0.00193555160420936</cx:pt>
          <cx:pt idx="864">0.00056451699724288499</cx:pt>
          <cx:pt idx="865">9.8715935861446247e-05</cx:pt>
          <cx:pt idx="866">0.00027820207694440253</cx:pt>
          <cx:pt idx="867">0.00022866721597281575</cx:pt>
          <cx:pt idx="868">0.0074838011914181253</cx:pt>
          <cx:pt idx="869">0.012514444599412325</cx:pt>
          <cx:pt idx="870">0.0154753432390328</cx:pt>
          <cx:pt idx="871">0.016004133769414602</cx:pt>
          <cx:pt idx="872">0.0026317719567395749</cx:pt>
          <cx:pt idx="873">0.018107083193107502</cx:pt>
          <cx:pt idx="874">0.029348036560192251</cx:pt>
          <cx:pt idx="875">0.036320636106802501</cx:pt>
          <cx:pt idx="876">0.02816668628685275</cx:pt>
          <cx:pt idx="877">0.02796435568370375</cx:pt>
          <cx:pt idx="878">0.01478659663252555</cx:pt>
          <cx:pt idx="879">0.0085358407970584499</cx:pt>
          <cx:pt idx="880">0.0037131033019504999</cx:pt>
          <cx:pt idx="881">0.0065518825130251998</cx:pt>
          <cx:pt idx="882">-0.0105802766161143</cx:pt>
          <cx:pt idx="883">-0.0085762234318159242</cx:pt>
          <cx:pt idx="884">0.0022508429051043598</cx:pt>
          <cx:pt idx="885">0.0042039226370001754</cx:pt>
          <cx:pt idx="886">-0.00060800591687303247</cx:pt>
          <cx:pt idx="887">0.0054984422920536253</cx:pt>
          <cx:pt idx="888">0.0035895907135816002</cx:pt>
          <cx:pt idx="889">0.0053212067553465251</cx:pt>
          <cx:pt idx="890">-0.002661607519859725</cx:pt>
          <cx:pt idx="891">0.0040686275504603501</cx:pt>
          <cx:pt idx="892">-0.0083932485966066745</cx:pt>
          <cx:pt idx="893">0.0123899290832223</cx:pt>
          <cx:pt idx="894">0.021289639395787874</cx:pt>
          <cx:pt idx="895">0.0071687820752551748</cx:pt>
          <cx:pt idx="896">-0.004927601725611375</cx:pt>
          <cx:pt idx="897">0.0072539717005867246</cx:pt>
          <cx:pt idx="898">0.013792579606151725</cx:pt>
          <cx:pt idx="899">0.013401984378365725</cx:pt>
          <cx:pt idx="900">0.013041863973583175</cx:pt>
          <cx:pt idx="901">0.014041304863623125</cx:pt>
          <cx:pt idx="902">0.0066286576396887001</cx:pt>
          <cx:pt idx="903">-0.00089151890614011249</cx:pt>
          <cx:pt idx="904">0.00063887671652886004</cx:pt>
          <cx:pt idx="905">0.0083847501110124751</cx:pt>
          <cx:pt idx="906">0.0041794110516742752</cx:pt>
          <cx:pt idx="907">0.00075815550122895</cx:pt>
          <cx:pt idx="908">0.00028393535131780002</cx:pt>
          <cx:pt idx="909">-0.00045706322025365251</cx:pt>
          <cx:pt idx="910">0.00016996360171097499</cx:pt>
          <cx:pt idx="911">-5.4290114485642248e-06</cx:pt>
          <cx:pt idx="912">0.0028832847989906248</cx:pt>
          <cx:pt idx="913">0.0055808781381957249</cx:pt>
          <cx:pt idx="914">0.0022499077335656</cx:pt>
          <cx:pt idx="915">0.0055324219103169503</cx:pt>
          <cx:pt idx="916">-0.00082300384872427</cx:pt>
          <cx:pt idx="917">-0.003490620444386975</cx:pt>
          <cx:pt idx="918">-0.0050375687514426747</cx:pt>
          <cx:pt idx="919">0.0094479429937723743</cx:pt>
          <cx:pt idx="920">0.011504803834354574</cx:pt>
          <cx:pt idx="921">0.0092698351094524754</cx:pt>
          <cx:pt idx="922">0.020036300011636601</cx:pt>
          <cx:pt idx="923">0.015783794180720949</cx:pt>
          <cx:pt idx="924">0.015626164906299474</cx:pt>
          <cx:pt idx="925">0.012162398118732626</cx:pt>
          <cx:pt idx="926">0.023675635017416149</cx:pt>
          <cx:pt idx="927">0.028600946335242499</cx:pt>
          <cx:pt idx="928">0.019228372109864774</cx:pt>
          <cx:pt idx="929">0.006040742582766225</cx:pt>
          <cx:pt idx="930">0.0019441165225710674</cx:pt>
          <cx:pt idx="931">0.0151866827303561</cx:pt>
          <cx:pt idx="932">0.0053188968715543747</cx:pt>
          <cx:pt idx="933">0.0030489669060292999</cx:pt>
          <cx:pt idx="934">0.0014349551305058851</cx:pt>
          <cx:pt idx="935">0.0016104610147534774</cx:pt>
          <cx:pt idx="936">0.00046005913322655752</cx:pt>
          <cx:pt idx="937">0.00012421201131932824</cx:pt>
          <cx:pt idx="938">0.00031743477764238501</cx:pt>
          <cx:pt idx="939">0.00049332718371720248</cx:pt>
          <cx:pt idx="940">0.0047840887740056249</cx:pt>
          <cx:pt idx="941">0.013175483550459575</cx:pt>
          <cx:pt idx="942">0.012052255613582225</cx:pt>
          <cx:pt idx="943">0.019649254075351799</cx:pt>
          <cx:pt idx="944">0.0051349781317069753</cx:pt>
          <cx:pt idx="945">0.013158317312277176</cx:pt>
          <cx:pt idx="946">0.01523976110356755</cx:pt>
          <cx:pt idx="947">0.020295908062551851</cx:pt>
          <cx:pt idx="948">0.02785534441190975</cx:pt>
          <cx:pt idx="949">0.019108914155448475</cx:pt>
          <cx:pt idx="950">0.023645758814928301</cx:pt>
          <cx:pt idx="951">0.015263470062398775</cx:pt>
          <cx:pt idx="952">0.012237630423174375</cx:pt>
          <cx:pt idx="953">0.019191689825430423</cx:pt>
          <cx:pt idx="954">0.0227414767082578</cx:pt>
          <cx:pt idx="955">0.0078386369216242001</cx:pt>
          <cx:pt idx="956">-0.0078021007391744501</cx:pt>
          <cx:pt idx="957">-0.0054819380741246253</cx:pt>
          <cx:pt idx="958">0.000343630689081935</cx:pt>
          <cx:pt idx="959">0.0142862051745303</cx:pt>
          <cx:pt idx="960">0.00080725638957260498</cx:pt>
          <cx:pt idx="961">-0.0020371840106520925</cx:pt>
          <cx:pt idx="962">0.0052644607405291002</cx:pt>
          <cx:pt idx="963">0.00193555160420936</cx:pt>
          <cx:pt idx="964">0.00056451699724288499</cx:pt>
          <cx:pt idx="965">9.8715935861446247e-05</cx:pt>
          <cx:pt idx="966">0.00027820207694440253</cx:pt>
          <cx:pt idx="967">0.00022866721597281575</cx:pt>
          <cx:pt idx="968">0.0074838011914181253</cx:pt>
          <cx:pt idx="969">0.012514444599412325</cx:pt>
          <cx:pt idx="970">0.0154753432390328</cx:pt>
          <cx:pt idx="971">0.016004133769414602</cx:pt>
          <cx:pt idx="972">0.0026317719567395749</cx:pt>
          <cx:pt idx="973">0.018107083193107502</cx:pt>
          <cx:pt idx="974">0.029348036560192251</cx:pt>
          <cx:pt idx="975">0.036320636106802501</cx:pt>
          <cx:pt idx="976">0.02816668628685275</cx:pt>
          <cx:pt idx="977">0.02796435568370375</cx:pt>
          <cx:pt idx="978">0.01478659663252555</cx:pt>
          <cx:pt idx="979">0.0085358407970584499</cx:pt>
          <cx:pt idx="980">0.0037131033019504999</cx:pt>
          <cx:pt idx="981">0.0065518825130251998</cx:pt>
          <cx:pt idx="982">-0.0105802766161143</cx:pt>
          <cx:pt idx="983">-0.0085762234318159242</cx:pt>
          <cx:pt idx="984">0.0022508429051043598</cx:pt>
          <cx:pt idx="985">0.0042039226370001754</cx:pt>
          <cx:pt idx="986">-0.00060800591687303247</cx:pt>
          <cx:pt idx="987">0.0054984422920536253</cx:pt>
          <cx:pt idx="988">0.0035895907135816002</cx:pt>
          <cx:pt idx="989">0.0053212067553465251</cx:pt>
          <cx:pt idx="990">-0.002661607519859725</cx:pt>
          <cx:pt idx="991">0.0040686275504603501</cx:pt>
          <cx:pt idx="992">-0.0083932485966066745</cx:pt>
          <cx:pt idx="993">0.0123899290832223</cx:pt>
          <cx:pt idx="994">0.021289639395787874</cx:pt>
          <cx:pt idx="995">0.0071687820752551748</cx:pt>
          <cx:pt idx="996">-0.004927601725611375</cx:pt>
          <cx:pt idx="997">0.0072539717005867246</cx:pt>
          <cx:pt idx="998">0.013792579606151725</cx:pt>
          <cx:pt idx="999">0.013401984378365725</cx:pt>
          <cx:pt idx="1000">0.013041863973583175</cx:pt>
          <cx:pt idx="1001">0.014041304863623125</cx:pt>
          <cx:pt idx="1002">0.0066286576396887001</cx:pt>
          <cx:pt idx="1003">-0.00089151890614011249</cx:pt>
          <cx:pt idx="1004">0.00063887671652886004</cx:pt>
          <cx:pt idx="1005">0.0083847501110124751</cx:pt>
          <cx:pt idx="1006">0.0041794110516742752</cx:pt>
          <cx:pt idx="1007">0.00075815550122895</cx:pt>
          <cx:pt idx="1008">0.00028393535131780002</cx:pt>
          <cx:pt idx="1009">-0.00045706322025365251</cx:pt>
          <cx:pt idx="1010">0.00016996360171097499</cx:pt>
          <cx:pt idx="1011">-5.4290114485642248e-06</cx:pt>
          <cx:pt idx="1012">0.0028832847989906248</cx:pt>
          <cx:pt idx="1013">0.0055808781381957249</cx:pt>
          <cx:pt idx="1014">0.0022499077335656</cx:pt>
          <cx:pt idx="1015">0.0055324219103169503</cx:pt>
          <cx:pt idx="1016">-0.00082300384872427</cx:pt>
          <cx:pt idx="1017">-0.003490620444386975</cx:pt>
          <cx:pt idx="1018">-0.0050375687514426747</cx:pt>
          <cx:pt idx="1019">0.0094479429937723743</cx:pt>
          <cx:pt idx="1020">0.011504803834354574</cx:pt>
          <cx:pt idx="1021">0.0092698351094524754</cx:pt>
          <cx:pt idx="1022">0.020036300011636601</cx:pt>
          <cx:pt idx="1023">0.015783794180720949</cx:pt>
          <cx:pt idx="1024">0.015626164906299474</cx:pt>
          <cx:pt idx="1025">0.012162398118732626</cx:pt>
          <cx:pt idx="1026">0.023675635017416149</cx:pt>
          <cx:pt idx="1027">0.028600946335242499</cx:pt>
          <cx:pt idx="1028">0.019228372109864774</cx:pt>
          <cx:pt idx="1029">0.006040742582766225</cx:pt>
          <cx:pt idx="1030">0.0019441165225710674</cx:pt>
          <cx:pt idx="1031">0.0151866827303561</cx:pt>
          <cx:pt idx="1032">0.0053188968715543747</cx:pt>
          <cx:pt idx="1033">0.0030489669060292999</cx:pt>
          <cx:pt idx="1034">0.0014349551305058851</cx:pt>
          <cx:pt idx="1035">0.0016104610147534774</cx:pt>
          <cx:pt idx="1036">0.00046005913322655752</cx:pt>
          <cx:pt idx="1037">0.00012421201131932824</cx:pt>
          <cx:pt idx="1038">0.00031743477764238501</cx:pt>
          <cx:pt idx="1039">0.00049332718371720248</cx:pt>
          <cx:pt idx="1040">0.0047840887740056249</cx:pt>
          <cx:pt idx="1041">0.013175483550459575</cx:pt>
          <cx:pt idx="1042">0.012052255613582225</cx:pt>
          <cx:pt idx="1043">0.019649254075351799</cx:pt>
          <cx:pt idx="1044">0.0051349781317069753</cx:pt>
          <cx:pt idx="1045">0.013158317312277176</cx:pt>
          <cx:pt idx="1046">0.01523976110356755</cx:pt>
          <cx:pt idx="1047">0.020295908062551851</cx:pt>
          <cx:pt idx="1048">0.02785534441190975</cx:pt>
          <cx:pt idx="1049">0.019108914155448475</cx:pt>
          <cx:pt idx="1050">0.023645758814928301</cx:pt>
          <cx:pt idx="1051">0.015263470062398775</cx:pt>
          <cx:pt idx="1052">0.012237630423174375</cx:pt>
          <cx:pt idx="1053">0.019191689825430423</cx:pt>
          <cx:pt idx="1054">0.0227414767082578</cx:pt>
          <cx:pt idx="1055">0.0078386369216242001</cx:pt>
          <cx:pt idx="1056">-0.0078021007391744501</cx:pt>
          <cx:pt idx="1057">-0.0054819380741246253</cx:pt>
          <cx:pt idx="1058">0.000343630689081935</cx:pt>
          <cx:pt idx="1059">0.0142862051745303</cx:pt>
          <cx:pt idx="1060">0.00080725638957260498</cx:pt>
          <cx:pt idx="1061">-0.0020371840106520925</cx:pt>
          <cx:pt idx="1062">0.0052644607405291002</cx:pt>
          <cx:pt idx="1063">0.00193555160420936</cx:pt>
          <cx:pt idx="1064">0.00056451699724288499</cx:pt>
          <cx:pt idx="1065">9.8715935861446247e-05</cx:pt>
          <cx:pt idx="1066">0.00027820207694440253</cx:pt>
          <cx:pt idx="1067">0.00022866721597281575</cx:pt>
          <cx:pt idx="1068">0.0074838011914181253</cx:pt>
          <cx:pt idx="1069">0.012514444599412325</cx:pt>
          <cx:pt idx="1070">0.0154753432390328</cx:pt>
          <cx:pt idx="1071">0.016004133769414602</cx:pt>
          <cx:pt idx="1072">0.0026317719567395749</cx:pt>
          <cx:pt idx="1073">0.018107083193107502</cx:pt>
          <cx:pt idx="1074">0.029348036560192251</cx:pt>
          <cx:pt idx="1075">0.036320636106802501</cx:pt>
          <cx:pt idx="1076">0.02816668628685275</cx:pt>
          <cx:pt idx="1077">0.02796435568370375</cx:pt>
          <cx:pt idx="1078">0.01478659663252555</cx:pt>
          <cx:pt idx="1079">0.0085358407970584499</cx:pt>
          <cx:pt idx="1080">0.0037131033019504999</cx:pt>
          <cx:pt idx="1081">0.0065518825130251998</cx:pt>
          <cx:pt idx="1082">-0.0105802766161143</cx:pt>
          <cx:pt idx="1083">-0.0085762234318159242</cx:pt>
        </cx:lvl>
      </cx:numDim>
    </cx:data>
    <cx:data id="67">
      <cx:numDim type="val">
        <cx:f>Sheet2!$BP$1:$BP$1084</cx:f>
        <cx:lvl ptCount="1084" formatCode="0.00E+00">
          <cx:pt idx="0">8.4875431468833199e-05</cx:pt>
          <cx:pt idx="1">-0.00052511824033465201</cx:pt>
          <cx:pt idx="2">-0.00035543403092043203</cx:pt>
          <cx:pt idx="3">0.00041287816893674902</cx:pt>
          <cx:pt idx="4">-0.00014724754371600899</cx:pt>
          <cx:pt idx="5">-0.000119321031690714</cx:pt>
          <cx:pt idx="6">-0.00031589421301305597</cx:pt>
          <cx:pt idx="7">0.00011021949150023</cx:pt>
          <cx:pt idx="8">0.00050700682207987396</cx:pt>
          <cx:pt idx="9">-0.00034399428415499698</cx:pt>
          <cx:pt idx="10">-0.00051397734151647698</cx:pt>
          <cx:pt idx="11">5.6102598615896001e-05</cx:pt>
          <cx:pt idx="12">-0.00015743906139959</cx:pt>
          <cx:pt idx="13">-4.54462511746315e-05</cx:pt>
          <cx:pt idx="14">-0.00046805693337456297</cx:pt>
          <cx:pt idx="15">0.00054084263377129503</cx:pt>
          <cx:pt idx="16">-0.00030011415751415502</cx:pt>
          <cx:pt idx="17">0.00042459409471016103</cx:pt>
          <cx:pt idx="18">-0.00059394898212064996</cx:pt>
          <cx:pt idx="19">0.00066673041838409704</cx:pt>
          <cx:pt idx="20">0.00021259550893570699</cx:pt>
          <cx:pt idx="21">-0.00029291537517746498</cx:pt>
          <cx:pt idx="22">-5.3163368257918401e-05</cx:pt>
          <cx:pt idx="23">5.8133763214633501e-05</cx:pt>
          <cx:pt idx="24">0.00021739884126457701</cx:pt>
          <cx:pt idx="25">0.00043857050522216803</cx:pt>
          <cx:pt idx="26">0.000584592336762439</cx:pt>
          <cx:pt idx="27">-0.00027983172722120797</cx:pt>
          <cx:pt idx="28">0.000144866833472788</cx:pt>
          <cx:pt idx="29">0.00065895817588692098</cx:pt>
          <cx:pt idx="30">-0.00048007299741904998</cx:pt>
          <cx:pt idx="31">0.000200647620079328</cx:pt>
          <cx:pt idx="32">0.00124265536424119</cx:pt>
          <cx:pt idx="33">-0.00014437211853361801</cx:pt>
          <cx:pt idx="34">-0.00027582518772434599</cx:pt>
          <cx:pt idx="35">-7.4323646475752894e-05</cx:pt>
          <cx:pt idx="36">-0.000249466922104787</cx:pt>
          <cx:pt idx="37">-0.00090411805965544799</cx:pt>
          <cx:pt idx="38">-0.0016717173178954</cx:pt>
          <cx:pt idx="39">-0.0013032160991336</cx:pt>
          <cx:pt idx="40">-0.0017181945527401301</cx:pt>
          <cx:pt idx="41">-0.00194166792422762</cx:pt>
          <cx:pt idx="42">0.00032772835011613298</cx:pt>
          <cx:pt idx="43">0.00056133483039849099</cx:pt>
          <cx:pt idx="44">0.000256943336700327</cx:pt>
          <cx:pt idx="45">-0.00016075095442916499</cx:pt>
          <cx:pt idx="46">-0.0010610922861460201</cx:pt>
          <cx:pt idx="47">-0.00049046964486266999</cx:pt>
          <cx:pt idx="48">-0.00071417130385165899</cx:pt>
          <cx:pt idx="49">-0.00046602188485790299</cx:pt>
          <cx:pt idx="50">-0.00050209157395574098</cx:pt>
          <cx:pt idx="51">-0.000375624392227402</cx:pt>
          <cx:pt idx="52">-0.00108604765686997</cx:pt>
          <cx:pt idx="53">0.00046494273895789198</cx:pt>
          <cx:pt idx="54">0.000187509988079046</cx:pt>
          <cx:pt idx="55">-0.00035584157542328701</cx:pt>
          <cx:pt idx="56">0.00028347677835308398</cx:pt>
          <cx:pt idx="57">0.00101350089779736</cx:pt>
          <cx:pt idx="58">-0.00029507178291405698</cx:pt>
          <cx:pt idx="59">-0.00044612493235821499</cx:pt>
          <cx:pt idx="60">-0.00031814204347771399</cx:pt>
          <cx:pt idx="61">6.1833922650243197e-05</cx:pt>
          <cx:pt idx="62">0.00015676372351953999</cx:pt>
          <cx:pt idx="63">-0.00078199636898366705</cx:pt>
          <cx:pt idx="64">-0.00211130125725559</cx:pt>
          <cx:pt idx="65">-0.0020839156449959698</cx:pt>
          <cx:pt idx="66">-0.0049602546316884896</cx:pt>
          <cx:pt idx="67">-0.0042205789948016803</cx:pt>
          <cx:pt idx="68">-0.0026820506947691099</cx:pt>
          <cx:pt idx="69">-0.017291728685406502</cx:pt>
          <cx:pt idx="70">-0.016076425946033</cx:pt>
          <cx:pt idx="71">-0.0107729344777203</cx:pt>
          <cx:pt idx="72">-0.0141309637003909</cx:pt>
          <cx:pt idx="73">-0.018514312610645699</cx:pt>
          <cx:pt idx="74">-0.017031658107057299</cx:pt>
          <cx:pt idx="75">-0.018117453350458002</cx:pt>
          <cx:pt idx="76">-0.0094480647370073396</cx:pt>
          <cx:pt idx="77">-0.0060531954629311499</cx:pt>
          <cx:pt idx="78">-0.0019827014614076802</cx:pt>
          <cx:pt idx="79">-6.0684957064269003e-06</cx:pt>
          <cx:pt idx="80">-1.29866734662954e-05</cx:pt>
          <cx:pt idx="81">0.000115723958084465</cx:pt>
          <cx:pt idx="82">0.00084199904765959596</cx:pt>
          <cx:pt idx="83">0.00046563176661454099</cx:pt>
          <cx:pt idx="84">-0.00062483908293959299</cx:pt>
          <cx:pt idx="85">0.00026959738040501001</cx:pt>
          <cx:pt idx="86">-0.00052142537178849003</cx:pt>
          <cx:pt idx="87">0.00027514575975755702</cx:pt>
          <cx:pt idx="88">-0.00048075773695226999</cx:pt>
          <cx:pt idx="89">0.0027188819533908101</cx:pt>
          <cx:pt idx="90">0.0017077016778957201</cx:pt>
          <cx:pt idx="91">0.0027220928983704498</cx:pt>
          <cx:pt idx="92">0.0064638408002009396</cx:pt>
          <cx:pt idx="93">0.0052101484755509098</cx:pt>
          <cx:pt idx="94">0.0119609506079236</cx:pt>
          <cx:pt idx="95">0.0096250170469962693</cx:pt>
          <cx:pt idx="96">-0.0039390523716733503</cx:pt>
          <cx:pt idx="97">0.00092166006325041796</cx:pt>
          <cx:pt idx="98">-0.0463615787280297</cx:pt>
          <cx:pt idx="99">-0.073738470461785499</cx:pt>
          <cx:pt idx="100">-0.067582777189882995</cx:pt>
          <cx:pt idx="101">-0.053397224825770799</cx:pt>
          <cx:pt idx="102">-0.062036948546965398</cx:pt>
          <cx:pt idx="103">-0.047659633074018902</cx:pt>
          <cx:pt idx="104">-0.0247132144389955</cx:pt>
          <cx:pt idx="105">-0.0090186493858518298</cx:pt>
          <cx:pt idx="106">-0.0022447248745937499</cx:pt>
          <cx:pt idx="107">0.00053200365566313801</cx:pt>
          <cx:pt idx="108">-0.00144287744917392</cx:pt>
          <cx:pt idx="109">6.2578444487959402e-05</cx:pt>
          <cx:pt idx="110">-0.000443377725525683</cx:pt>
          <cx:pt idx="111">0.00039264599688855999</cx:pt>
          <cx:pt idx="112">2.0447624703036898e-05</cx:pt>
          <cx:pt idx="113">-3.9295279155295501e-05</cx:pt>
          <cx:pt idx="114">-0.000417991172675752</cx:pt>
          <cx:pt idx="115">4.2336871334545697e-05</cx:pt>
          <cx:pt idx="116">0.00033967130789464201</cx:pt>
          <cx:pt idx="117">0.0011902101152185399</cx:pt>
          <cx:pt idx="118">0.0060972345388341301</cx:pt>
          <cx:pt idx="119">0.0177778661556004</cx:pt>
          <cx:pt idx="120">0.0259908529417281</cx:pt>
          <cx:pt idx="121">0.037940006562763702</cx:pt>
          <cx:pt idx="122">0.0615217538853167</cx:pt>
          <cx:pt idx="123">0.068427701282829906</cx:pt>
          <cx:pt idx="124">0.063169243534871897</cx:pt>
          <cx:pt idx="125">0.018342049191699902</cx:pt>
          <cx:pt idx="126">0.018950980738840099</cx:pt>
          <cx:pt idx="127">0.00032130968675790199</cx:pt>
          <cx:pt idx="128">-0.043822403873694203</cx:pt>
          <cx:pt idx="129">-0.0502734768341059</cx:pt>
          <cx:pt idx="130">-0.056458337782965197</cx:pt>
          <cx:pt idx="131">-0.036648172412568597</cx:pt>
          <cx:pt idx="132">-0.016901769429641899</cx:pt>
          <cx:pt idx="133">-0.026096268619307701</cx:pt>
          <cx:pt idx="134">-0.028368294340399901</cx:pt>
          <cx:pt idx="135">-0.0156714886462559</cx:pt>
          <cx:pt idx="136">-0.0102652890339691</cx:pt>
          <cx:pt idx="137">0.00022261208810610901</cx:pt>
          <cx:pt idx="138">0.00074803035477367995</cx:pt>
          <cx:pt idx="139">2.84476974172012e-05</cx:pt>
          <cx:pt idx="140">0.00031100373605610102</cx:pt>
          <cx:pt idx="141">-0.00084527768456051295</cx:pt>
          <cx:pt idx="142">-0.00056089165171146799</cx:pt>
          <cx:pt idx="143">0.00032427751829291199</cx:pt>
          <cx:pt idx="144">0.0013464931176970299</cx:pt>
          <cx:pt idx="145">-0.0086722341689455303</cx:pt>
          <cx:pt idx="146">-0.0074042605644346702</cx:pt>
          <cx:pt idx="147">-0.00179919572874587</cx:pt>
          <cx:pt idx="148">-0.0088980160169408098</cx:pt>
          <cx:pt idx="149">0.0072276137038553203</cx:pt>
          <cx:pt idx="150">0.034811068905904699</cx:pt>
          <cx:pt idx="151">0.128634007219918</cx:pt>
          <cx:pt idx="152">0.134966138813717</cx:pt>
          <cx:pt idx="153">0.117642867864359</cx:pt>
          <cx:pt idx="154">0.068040983520492204</cx:pt>
          <cx:pt idx="155">0.089950995379392606</cx:pt>
          <cx:pt idx="156">0.0228951348313975</cx:pt>
          <cx:pt idx="157">0.0236690110007793</cx:pt>
          <cx:pt idx="158">-0.0062216877094234298</cx:pt>
          <cx:pt idx="159">-0.0041634662581378004</cx:pt>
          <cx:pt idx="160">0.0332662857212161</cx:pt>
          <cx:pt idx="161">0.019710548421216601</cx:pt>
          <cx:pt idx="162">-0.038284132895546601</cx:pt>
          <cx:pt idx="163">-0.037048882615124401</cx:pt>
          <cx:pt idx="164">-0.014752967058068601</cx:pt>
          <cx:pt idx="165">0.0025674642611783999</cx:pt>
          <cx:pt idx="166">-0.00019240728766231399</cx:pt>
          <cx:pt idx="167">-0.00046436618698343402</cx:pt>
          <cx:pt idx="168">0.00094143684994314205</cx:pt>
          <cx:pt idx="169">-0.00020100737522922701</cx:pt>
          <cx:pt idx="170">-0.0017652068741070199</cx:pt>
          <cx:pt idx="171">-0.0041095503549251301</cx:pt>
          <cx:pt idx="172">-0.0103183591755259</cx:pt>
          <cx:pt idx="173">-0.049040953713985501</cx:pt>
          <cx:pt idx="174">-0.051122995057756998</cx:pt>
          <cx:pt idx="175">-0.047937574211751197</cx:pt>
          <cx:pt idx="176">-0.035558926164163202</cx:pt>
          <cx:pt idx="177">0.024237584522862</cx:pt>
          <cx:pt idx="178">0.096031650692071396</cx:pt>
          <cx:pt idx="179">0.16848886497514401</cx:pt>
          <cx:pt idx="180">0.16518677586772501</cx:pt>
          <cx:pt idx="181">0.23930885295802001</cx:pt>
          <cx:pt idx="182">0.24669068435607899</cx:pt>
          <cx:pt idx="183">0.20725282442536899</cx:pt>
          <cx:pt idx="184">0.129992537657389</cx:pt>
          <cx:pt idx="185">0.117346190468104</cx:pt>
          <cx:pt idx="186">0.059288999206385001</cx:pt>
          <cx:pt idx="187">-0.0059877358232283398</cx:pt>
          <cx:pt idx="188">-0.037308752062605498</cx:pt>
          <cx:pt idx="189">-0.036242880790862297</cx:pt>
          <cx:pt idx="190">-0.064359013260740797</cx:pt>
          <cx:pt idx="191">-0.038251279879716001</cx:pt>
          <cx:pt idx="192">-0.024804144835283599</cx:pt>
          <cx:pt idx="193">-0.00055671842991344197</cx:pt>
          <cx:pt idx="194">0.00088234907568384097</cx:pt>
          <cx:pt idx="195">-1.5956731551132e-05</cx:pt>
          <cx:pt idx="196">-5.18689323678035e-05</cx:pt>
          <cx:pt idx="197">0.0010560808384616901</cx:pt>
          <cx:pt idx="198">-0.00625946557185794</cx:pt>
          <cx:pt idx="199">-0.004581553872922175</cx:pt>
          <cx:pt idx="200">-0.0052612789798842001</cx:pt>
          <cx:pt idx="201">-0.013976400059558426</cx:pt>
          <cx:pt idx="202">-0.0173338826313547</cx:pt>
          <cx:pt idx="203">-0.019042827963775225</cx:pt>
          <cx:pt idx="204">0.0042941524428086004</cx:pt>
          <cx:pt idx="205">0.018432827135471175</cx:pt>
          <cx:pt idx="206">0.029352369380044499</cx:pt>
          <cx:pt idx="207">0.038333658266402497</cx:pt>
          <cx:pt idx="208">0.038310722454144498</cx:pt>
          <cx:pt idx="209">0.060902790274736003</cx:pt>
          <cx:pt idx="210">0.047654690008763247</cx:pt>
          <cx:pt idx="211">0.032490216150893252</cx:pt>
          <cx:pt idx="212">0.013996405303033725</cx:pt>
          <cx:pt idx="213">-0.0090274418655991</cx:pt>
          <cx:pt idx="214">0.0057730136562935503</cx:pt>
          <cx:pt idx="215">-0.016847222485767727</cx:pt>
          <cx:pt idx="216">-0.021182809743969223</cx:pt>
          <cx:pt idx="217">-0.0058690282182068251</cx:pt>
          <cx:pt idx="218">-0.013020878319230475</cx:pt>
          <cx:pt idx="219">-0.020568862415892526</cx:pt>
          <cx:pt idx="220">-0.011715903788776625</cx:pt>
          <cx:pt idx="221">-0.0055255385725816748</cx:pt>
          <cx:pt idx="222">-0.00040142142108831</cx:pt>
          <cx:pt idx="223">0.00017951893810118575</cx:pt>
          <cx:pt idx="224">-9.2062871189365494e-05</cx:pt>
          <cx:pt idx="225">-7.7119260352688503e-06</cx:pt>
          <cx:pt idx="226">-0.0018996802194738624</cx:pt>
          <cx:pt idx="227">-0.0035190963959638999</cx:pt>
          <cx:pt idx="228">-0.0033846632793418001</cx:pt>
          <cx:pt idx="229">-0.014299569317306726</cx:pt>
          <cx:pt idx="230">0.0038574939125092249</cx:pt>
          <cx:pt idx="231">-0.0034040927711839501</cx:pt>
          <cx:pt idx="232">0.017658412161331849</cx:pt>
          <cx:pt idx="233">0.012735791623643701</cx:pt>
          <cx:pt idx="234">0.02859773060320725</cx:pt>
          <cx:pt idx="235">0.014872454442889999</cx:pt>
          <cx:pt idx="236">0.010540191691289599</cx:pt>
          <cx:pt idx="237">0.0187114250854255</cx:pt>
          <cx:pt idx="238">-0.00593879538536605</cx:pt>
          <cx:pt idx="239">-0.020095296310590101</cx:pt>
          <cx:pt idx="240">-0.0071314523744069247</cx:pt>
          <cx:pt idx="241">0.0018723359685951476</cx:pt>
          <cx:pt idx="242">0.023294876099681675</cx:pt>
          <cx:pt idx="243">0.020933984487767975</cx:pt>
          <cx:pt idx="244">-0.011674380589134024</cx:pt>
          <cx:pt idx="245">-0.0062945441201155252</cx:pt>
          <cx:pt idx="246">-0.0098500833580387748</cx:pt>
          <cx:pt idx="247">-0.021173324879910652</cx:pt>
          <cx:pt idx="248">-0.016112413069781024</cx:pt>
          <cx:pt idx="249">-0.0047682072211426502</cx:pt>
          <cx:pt idx="250">0.001146564826587125</cx:pt>
          <cx:pt idx="251">0.00041619688741121501</cx:pt>
          <cx:pt idx="252">7.1131873293627998e-05</cx:pt>
          <cx:pt idx="253">0.00013207870528490125</cx:pt>
          <cx:pt idx="254">-0.001250682389990195</cx:pt>
          <cx:pt idx="255">-0.00080747156240530249</cx:pt>
          <cx:pt idx="256">-0.00728761838740295</cx:pt>
          <cx:pt idx="257">-0.0068251087102463252</cx:pt>
          <cx:pt idx="258">0.0101626738396133</cx:pt>
          <cx:pt idx="259">0.0041998703913201998</cx:pt>
          <cx:pt idx="260">0.010439778103132074</cx:pt>
          <cx:pt idx="261">0.013009296964725775</cx:pt>
          <cx:pt idx="262">0.017982295986906077</cx:pt>
          <cx:pt idx="263">8.444127022959925e-05</cx:pt>
          <cx:pt idx="264">-0.03039659927010975</cx:pt>
          <cx:pt idx="265">-0.031144212871555249</cx:pt>
          <cx:pt idx="266">-0.024009058700724124</cx:pt>
          <cx:pt idx="267">-0.01326256478945665</cx:pt>
          <cx:pt idx="268">0.0031293486901196499</cx:pt>
          <cx:pt idx="269">0.02616757253345325</cx:pt>
          <cx:pt idx="270">0.030106766674079501</cx:pt>
          <cx:pt idx="271">0.018807801994487824</cx:pt>
          <cx:pt idx="272">0.0054263591832505254</cx:pt>
          <cx:pt idx="273">-0.0076283875505428001</cx:pt>
          <cx:pt idx="274">-0.0088828425729867502</cx:pt>
          <cx:pt idx="275">-0.0068446037937947247</cx:pt>
          <cx:pt idx="276">-0.0098076187079104756</cx:pt>
          <cx:pt idx="277">-0.001682018603970895</cx:pt>
          <cx:pt idx="278">0.0019306626037514699</cx:pt>
          <cx:pt idx="279">-0.0012013511764533799</cx:pt>
          <cx:pt idx="280">0.0001169857051632625</cx:pt>
          <cx:pt idx="281">0.00019746029264364225</cx:pt>
          <cx:pt idx="282">-0.00170320018344338</cx:pt>
          <cx:pt idx="283">0.00058982056219219255</cx:pt>
          <cx:pt idx="284">-0.0054717730972811997</cx:pt>
          <cx:pt idx="285">0.0028169530002054</cx:pt>
          <cx:pt idx="286">0.022791545721402701</cx:pt>
          <cx:pt idx="287">0.014159794531918899</cx:pt>
          <cx:pt idx="288">0.0091940255350570245</cx:pt>
          <cx:pt idx="289">1.0017703164654674e-05</cx:pt>
          <cx:pt idx="290">-0.0054119550774910747</cx:pt>
          <cx:pt idx="291">-0.024647121421322599</cx:pt>
          <cx:pt idx="292">-0.044137842149179998</cx:pt>
          <cx:pt idx="293">-0.032769897791523249</cx:pt>
          <cx:pt idx="294">0.0087731143257366254</cx:pt>
          <cx:pt idx="295">-0.0031258322466246251</cx:pt>
          <cx:pt idx="296">0.018205299460951625</cx:pt>
          <cx:pt idx="297">0.024514199547363402</cx:pt>
          <cx:pt idx="298">0.031016715828839001</cx:pt>
          <cx:pt idx="299">0.0504048539335386</cx:pt>
          <cx:pt idx="300">0.029047933756101801</cx:pt>
          <cx:pt idx="301">-0.0192852334741897</cx:pt>
          <cx:pt idx="302">0.0110915400881237</cx:pt>
          <cx:pt idx="303">0.031523893870748297</cx:pt>
          <cx:pt idx="304">-0.014734214554937701</cx:pt>
          <cx:pt idx="305">-0.00081463082418201398</cx:pt>
          <cx:pt idx="306">0.00088839991822738996</cx:pt>
          <cx:pt idx="307">-0.00041708263083597199</cx:pt>
          <cx:pt idx="308">0.000458585872884851</cx:pt>
          <cx:pt idx="309">-0.00012409041106125999</cx:pt>
          <cx:pt idx="310">-0.0031910938497426498</cx:pt>
          <cx:pt idx="311">-0.00030861691293483602</cx:pt>
          <cx:pt idx="312">0.0189957732210102</cx:pt>
          <cx:pt idx="313">0.016587618860021001</cx:pt>
          <cx:pt idx="314">0.0611062652527481</cx:pt>
          <cx:pt idx="315">0.043084520106804303</cx:pt>
          <cx:pt idx="316">-0.0018107105655889601</cx:pt>
          <cx:pt idx="317">0.00042429976254248201</cx:pt>
          <cx:pt idx="318">-0.057250823575588597</cx:pt>
          <cx:pt idx="319">-0.116107007603448</cx:pt>
          <cx:pt idx="320">-0.076889872052410699</cx:pt>
          <cx:pt idx="321">0.028108685062955899</cx:pt>
          <cx:pt idx="322">0.107744789147751</cx:pt>
          <cx:pt idx="323">0.075979935695321799</cx:pt>
          <cx:pt idx="324">0.048124411955723902</cx:pt>
          <cx:pt idx="325">0.0931769507616068</cx:pt>
          <cx:pt idx="326">0.041550522943728699</cx:pt>
          <cx:pt idx="327">0.0564087047577536</cx:pt>
          <cx:pt idx="328">0.050680342134697798</cx:pt>
          <cx:pt idx="329">0.016630780570095</cx:pt>
          <cx:pt idx="330">0.0107713283202873</cx:pt>
          <cx:pt idx="331">0.011425559982821999</cx:pt>
          <cx:pt idx="332">0.0141057273755043</cx:pt>
          <cx:pt idx="333">0.0147031066892874</cx:pt>
          <cx:pt idx="334">0.0075132208206570199</cx:pt>
          <cx:pt idx="335">0.00088482747771219698</cx:pt>
          <cx:pt idx="336">-0.00067295347437241603</cx:pt>
          <cx:pt idx="337">-0.00012405869176811799</cx:pt>
          <cx:pt idx="338">-0.0037071276809833402</cx:pt>
          <cx:pt idx="339">0.0061433530221895001</cx:pt>
          <cx:pt idx="340">0.0296592834902644</cx:pt>
          <cx:pt idx="341">0.0098722817307913199</cx:pt>
          <cx:pt idx="342">-0.012958163200716801</cx:pt>
          <cx:pt idx="343">0.0044762340970740102</cx:pt>
          <cx:pt idx="344">-0.0787904554973443</cx:pt>
          <cx:pt idx="345">-0.0305463291835123</cx:pt>
          <cx:pt idx="346">-0.12763014648127399</cx:pt>
          <cx:pt idx="347">-0.090429900269786201</cx:pt>
          <cx:pt idx="348">-0.085564513859097302</cx:pt>
          <cx:pt idx="349">0.037562726388877102</cx:pt>
          <cx:pt idx="350">0.118508455158004</cx:pt>
          <cx:pt idx="351">0.017054221710540302</cx:pt>
          <cx:pt idx="352">0.0102099202937416</cx:pt>
          <cx:pt idx="353">0.078479419616656207</cx:pt>
          <cx:pt idx="354">-0.0151895085393091</cx:pt>
          <cx:pt idx="355">0.100617956605718</cx:pt>
          <cx:pt idx="356">0.039305688075693797</cx:pt>
          <cx:pt idx="357">0.0161481063137822</cx:pt>
          <cx:pt idx="358">-0.020956810728001801</cx:pt>
          <cx:pt idx="359">-0.0273781836759605</cx:pt>
          <cx:pt idx="360">-0.0169396490222638</cx:pt>
          <cx:pt idx="361">0.0084881172854546303</cx:pt>
          <cx:pt idx="362">0.0074530496588797396</cx:pt>
          <cx:pt idx="363">-0.00030137125856460098</cx:pt>
          <cx:pt idx="364">-0.00033389832760524399</cx:pt>
          <cx:pt idx="365">0.00013594897663157701</cx:pt>
          <cx:pt idx="366">-0.00133803632846027</cx:pt>
          <cx:pt idx="367">0.0108182644370133</cx:pt>
          <cx:pt idx="368">0.0045834584040073097</cx:pt>
          <cx:pt idx="369">-0.017097692710946601</cx:pt>
          <cx:pt idx="370">-0.071673084003569906</cx:pt>
          <cx:pt idx="371">-0.011185615047322199</cx:pt>
          <cx:pt idx="372">-0.055948358520255502</cx:pt>
          <cx:pt idx="373">-0.062392135574255998</cx:pt>
          <cx:pt idx="374">-0.075040164401121906</cx:pt>
          <cx:pt idx="375">-0.074704279499799603</cx:pt>
          <cx:pt idx="376">-0.089326851509263297</cx:pt>
          <cx:pt idx="377">-0.031691485759504201</cx:pt>
          <cx:pt idx="378">-0.0030926384430623099</cx:pt>
          <cx:pt idx="379">-0.058072143361858897</cx:pt>
          <cx:pt idx="380">0.057250368845517201</cx:pt>
          <cx:pt idx="381">0.072326314039157596</cx:pt>
          <cx:pt idx="382">0.046990374963446699</cx:pt>
          <cx:pt idx="383">0.060286713496732203</cx:pt>
          <cx:pt idx="384">0.078293100311380606</cx:pt>
          <cx:pt idx="385">-0.017686267081785698</cx:pt>
          <cx:pt idx="386">-0.052844187523567003</cx:pt>
          <cx:pt idx="387">-0.062222939180234402</cx:pt>
          <cx:pt idx="388">-0.046561122728164102</cx:pt>
          <cx:pt idx="389">1.2947184060627899e-05</cx:pt>
          <cx:pt idx="390">0.0045609895338906397</cx:pt>
          <cx:pt idx="391">-7.9856011621868794e-05</cx:pt>
          <cx:pt idx="392">0.00015443101236040099</cx:pt>
          <cx:pt idx="393">-0.00011416607403533401</cx:pt>
          <cx:pt idx="394">-0.0020109562684556999</cx:pt>
          <cx:pt idx="395">0.0090872689177009299</cx:pt>
          <cx:pt idx="396">0.015280427308679</cx:pt>
          <cx:pt idx="397">-0.047718084507174699</cx:pt>
          <cx:pt idx="398">-0.058999850240825102</cx:pt>
          <cx:pt idx="399">-0.057147424928918202</cx:pt>
          <cx:pt idx="400">-0.074184365711435996</cx:pt>
          <cx:pt idx="401">-0.100411485083176</cx:pt>
          <cx:pt idx="402">-0.025270747215834902</cx:pt>
          <cx:pt idx="403">-0.072421424042720506</cx:pt>
          <cx:pt idx="404">-0.074533844672019206</cx:pt>
          <cx:pt idx="405">0.016972336336191801</cx:pt>
          <cx:pt idx="406">-0.10890532394100599</cx:pt>
          <cx:pt idx="407">-0.057459896389096002</cx:pt>
          <cx:pt idx="408">0.014763011721578701</cx:pt>
          <cx:pt idx="409">0.0505688107125708</cx:pt>
          <cx:pt idx="410">0.035269575805375201</cx:pt>
          <cx:pt idx="411">-0.091201770073889493</cx:pt>
          <cx:pt idx="412">-0.0183673964494914</cx:pt>
          <cx:pt idx="413">-0.031943206731454399</cx:pt>
          <cx:pt idx="414">-0.062864019879977306</cx:pt>
          <cx:pt idx="415">-0.0935606684626452</cx:pt>
          <cx:pt idx="416">-0.040094802797159601</cx:pt>
          <cx:pt idx="417">-0.00069459168347977098</cx:pt>
          <cx:pt idx="418">0.00025327887275638399</cx:pt>
          <cx:pt idx="419">-0.000611971472802932</cx:pt>
          <cx:pt idx="420">0.00068698155745950903</cx:pt>
          <cx:pt idx="421">-0.0013456498308511099</cx:pt>
          <cx:pt idx="422">-0.0021541448115720502</cx:pt>
          <cx:pt idx="423">-0.0029953117906258001</cx:pt>
          <cx:pt idx="424">0.014433019370336</cx:pt>
          <cx:pt idx="425">-0.021972704892359099</cx:pt>
          <cx:pt idx="426">-0.0118077248584926</cx:pt>
          <cx:pt idx="427">-0.0539113126638988</cx:pt>
          <cx:pt idx="428">-0.038110224633444399</cx:pt>
          <cx:pt idx="429">-0.0339643313482643</cx:pt>
          <cx:pt idx="430">-0.054952388587238402</cx:pt>
          <cx:pt idx="431">-0.050216918123908001</cx:pt>
          <cx:pt idx="432">-0.061644051304363998</cx:pt>
          <cx:pt idx="433">0.014170753533325401</cx:pt>
          <cx:pt idx="434">-0.055422771172937098</cx:pt>
          <cx:pt idx="435">-0.0249986264770755</cx:pt>
          <cx:pt idx="436">0.055350542270980498</cx:pt>
          <cx:pt idx="437">0.040745633922537099</cx:pt>
          <cx:pt idx="438">-0.051033600394176398</cx:pt>
          <cx:pt idx="439">-0.069406009788976999</cx:pt>
          <cx:pt idx="440">-0.024925944090193899</cx:pt>
          <cx:pt idx="441">-0.058925098425515902</cx:pt>
          <cx:pt idx="442">-0.0564061738311026</cx:pt>
          <cx:pt idx="443">-0.073270647084851398</cx:pt>
          <cx:pt idx="444">-0.012597986845692299</cx:pt>
          <cx:pt idx="445">0.0077681494837555402</cx:pt>
          <cx:pt idx="446">-0.0112385627187766</cx:pt>
          <cx:pt idx="447">0.0011714815455371101</cx:pt>
          <cx:pt idx="448">0.00022755773314833699</cx:pt>
          <cx:pt idx="449">-0.000728835715538058</cx:pt>
          <cx:pt idx="450">-0.0011995827562889</cx:pt>
          <cx:pt idx="451">0.0045597743942338304</cx:pt>
          <cx:pt idx="452">0.0270861818289077</cx:pt>
          <cx:pt idx="453">-0.016283874019287201</cx:pt>
          <cx:pt idx="454">-0.029386544295913801</cx:pt>
          <cx:pt idx="455">-0.013175878320355199</cx:pt>
          <cx:pt idx="456">-0.026329551465586701</cx:pt>
          <cx:pt idx="457">-0.022242505244621801</cx:pt>
          <cx:pt idx="458">-0.0129402941059271</cx:pt>
          <cx:pt idx="459">-0.030185450497546298</cx:pt>
          <cx:pt idx="460">-0.051008813755966602</cx:pt>
          <cx:pt idx="461">-0.10205497666232501</cx:pt>
          <cx:pt idx="462">-0.140200764547147</cx:pt>
          <cx:pt idx="463">-0.097308530194637699</cx:pt>
          <cx:pt idx="464">0.025786670159067701</cx:pt>
          <cx:pt idx="465">-0.0071187530502561597</cx:pt>
          <cx:pt idx="466">-0.015339313132774699</cx:pt>
          <cx:pt idx="467">-0.042208765718011299</cx:pt>
          <cx:pt idx="468">0.0046661359781310502</cx:pt>
          <cx:pt idx="469">-0.033398843860735501</cx:pt>
          <cx:pt idx="470">-0.025370218657664999</cx:pt>
          <cx:pt idx="471">-0.027592143628147402</cx:pt>
          <cx:pt idx="472">-0.027111246163678399</cx:pt>
          <cx:pt idx="473">0.00535071444486217</cx:pt>
          <cx:pt idx="474">-0.00699534374306533</cx:pt>
          <cx:pt idx="475">-7.7513056644602503e-05</cx:pt>
          <cx:pt idx="476">-0.00010421698806907399</cx:pt>
          <cx:pt idx="477">-0.00055071220953948296</cx:pt>
          <cx:pt idx="478">0.000551908718554362</cx:pt>
          <cx:pt idx="479">0.013996197853615999</cx:pt>
          <cx:pt idx="480">0.036532719549516</cx:pt>
          <cx:pt idx="481">0.000260164498889987</cx:pt>
          <cx:pt idx="482">-0.0227609783988581</cx:pt>
          <cx:pt idx="483">-0.034669105138127203</cx:pt>
          <cx:pt idx="484">0.0019309511445807801</cx:pt>
          <cx:pt idx="485">0.00366819559937999</cx:pt>
          <cx:pt idx="486">-0.039859768917833598</cx:pt>
          <cx:pt idx="487">-0.058993099917223402</cx:pt>
          <cx:pt idx="488">-0.101594407343544</cx:pt>
          <cx:pt idx="489">-0.069077736891993605</cx:pt>
          <cx:pt idx="490">-0.089239141822590407</cx:pt>
          <cx:pt idx="491">-0.062608494224694694</cx:pt>
          <cx:pt idx="492">0.034800105698934401</cx:pt>
          <cx:pt idx="493">0.017266447647746399</cx:pt>
          <cx:pt idx="494">-0.088084077956602905</cx:pt>
          <cx:pt idx="495">-0.068296626072547995</cx:pt>
          <cx:pt idx="496">-0.039522596333800002</cx:pt>
          <cx:pt idx="497">-0.0443335489118366</cx:pt>
          <cx:pt idx="498">-0.046145915434104998</cx:pt>
          <cx:pt idx="499">-0.021889026457992899</cx:pt>
          <cx:pt idx="500">-0.025663109851345799</cx:pt>
          <cx:pt idx="501">0.00493138517832248</cx:pt>
          <cx:pt idx="502">-0.00234799089822769</cx:pt>
          <cx:pt idx="503">0.00078854242347409101</cx:pt>
          <cx:pt idx="504">0.000905996325378783</cx:pt>
          <cx:pt idx="505">-0.00034760756039507501</cx:pt>
          <cx:pt idx="506">0.0026203837445239199</cx:pt>
          <cx:pt idx="507">0.0106096119445356</cx:pt>
          <cx:pt idx="508">0.0253888119106657</cx:pt>
          <cx:pt idx="509">0.026740288827661898</cx:pt>
          <cx:pt idx="510">-0.0014237525261778499</cx:pt>
          <cx:pt idx="511">-0.037392987532168097</cx:pt>
          <cx:pt idx="512">-0.019888574672979699</cx:pt>
          <cx:pt idx="513">0.023316923575852602</cx:pt>
          <cx:pt idx="514">0.046961664120998899</cx:pt>
          <cx:pt idx="515">0.039151658249030698</cx:pt>
          <cx:pt idx="516">-0.0187110420581394</cx:pt>
          <cx:pt idx="517">-0.032707847935756297</cx:pt>
          <cx:pt idx="518">-0.067353368398110902</cx:pt>
          <cx:pt idx="519">-0.038409553147785103</cx:pt>
          <cx:pt idx="520">-0.040867931449240197</cx:pt>
          <cx:pt idx="521">-0.053085606572248603</cx:pt>
          <cx:pt idx="522">-0.060478946542813897</cx:pt>
          <cx:pt idx="523">-0.0301315704138111</cx:pt>
          <cx:pt idx="524">-0.015780513334964101</cx:pt>
          <cx:pt idx="525">-0.036451372534618498</cx:pt>
          <cx:pt idx="526">-0.0134247408182452</cx:pt>
          <cx:pt idx="527">-0.0210124401100917</cx:pt>
          <cx:pt idx="528">-0.020810755915026201</cx:pt>
          <cx:pt idx="529">0.0051426231453219904</cx:pt>
          <cx:pt idx="530">0.00141395091009422</cx:pt>
          <cx:pt idx="531">1.68610692595881e-06</cx:pt>
          <cx:pt idx="532">0.00012367065512123299</cx:pt>
          <cx:pt idx="533">0.00013059539586536599</cx:pt>
          <cx:pt idx="534">0.00066844992962732097</cx:pt>
          <cx:pt idx="535">0.0079966864930865206</cx:pt>
          <cx:pt idx="536">0.020305149698100301</cx:pt>
          <cx:pt idx="537">0.030363210365104101</cx:pt>
          <cx:pt idx="538">0.00067698575440915695</cx:pt>
          <cx:pt idx="539">-0.00849824825791568</cx:pt>
          <cx:pt idx="540">-0.0247122150213374</cx:pt>
          <cx:pt idx="541">0.0020294250897304202</cx:pt>
          <cx:pt idx="542">0.059961009676435098</cx:pt>
          <cx:pt idx="543">0.0139664610847167</cx:pt>
          <cx:pt idx="544">0.0112823710894937</cx:pt>
          <cx:pt idx="545">-0.0094440566923646805</cx:pt>
          <cx:pt idx="546">-0.061160751891545399</cx:pt>
          <cx:pt idx="547">-0.067181209562586899</cx:pt>
          <cx:pt idx="548">-0.023863583980205199</cx:pt>
          <cx:pt idx="549">-0.050318214211241698</cx:pt>
          <cx:pt idx="550">-0.035192050393343201</cx:pt>
          <cx:pt idx="551">0.00592318729457008</cx:pt>
          <cx:pt idx="552">0.023124914112114699</cx:pt>
          <cx:pt idx="553">0.028937299574922502</cx:pt>
          <cx:pt idx="554">0.023039997817562601</cx:pt>
          <cx:pt idx="555">0.011313330453370501</cx:pt>
          <cx:pt idx="556">-0.027407214018363199</cx:pt>
          <cx:pt idx="557">-0.0069507763381645403</cx:pt>
          <cx:pt idx="558">0.00146687676856144</cx:pt>
          <cx:pt idx="559">0.000434898773610713</cx:pt>
          <cx:pt idx="560">-0.00077637734329895596</cx:pt>
          <cx:pt idx="561">0.00028726788875630299</cx:pt>
          <cx:pt idx="562">0.00082564691763891405</cx:pt>
          <cx:pt idx="563">0.0087208171968752302</cx:pt>
          <cx:pt idx="564">0.0381414368438278</cx:pt>
          <cx:pt idx="565">0.032866394485057897</cx:pt>
          <cx:pt idx="566">0.017156424810159599</cx:pt>
          <cx:pt idx="567">0.013520169622506101</cx:pt>
          <cx:pt idx="568">-0.018553152767739299</cx:pt>
          <cx:pt idx="569">-0.032187912975246799</cx:pt>
          <cx:pt idx="570">0.0258352433997565</cx:pt>
          <cx:pt idx="571">-0.01850044707805</cx:pt>
          <cx:pt idx="572">-0.070494843590362496</cx:pt>
          <cx:pt idx="573">-0.074615900094878895</cx:pt>
          <cx:pt idx="574">-0.067300743054888104</cx:pt>
          <cx:pt idx="575">-0.085511297840524594</cx:pt>
          <cx:pt idx="576">-0.00026490169702385498</cx:pt>
          <cx:pt idx="577">-0.0165113068502299</cx:pt>
          <cx:pt idx="578">-0.0060188979740812502</cx:pt>
          <cx:pt idx="579">0.036379037096006803</cx:pt>
          <cx:pt idx="580">0.0574955842267032</cx:pt>
          <cx:pt idx="581">0.048487901424595602</cx:pt>
          <cx:pt idx="582">0.041579082583673703</cx:pt>
          <cx:pt idx="583">0.020031346720098101</cx:pt>
          <cx:pt idx="584">-0.0143488642566973</cx:pt>
          <cx:pt idx="585">-0.0097542096364475993</cx:pt>
          <cx:pt idx="586">8.1895556899818999e-05</cx:pt>
          <cx:pt idx="587">2.4153129979059099e-05</cx:pt>
          <cx:pt idx="588">0.00043001266539575799</cx:pt>
          <cx:pt idx="589">-0.000698966221042094</cx:pt>
          <cx:pt idx="590">0.0028393208378938301</cx:pt>
          <cx:pt idx="591">0.0081833141583228901</cx:pt>
          <cx:pt idx="592">0.034545461775971398</cx:pt>
          <cx:pt idx="593">0.040128117681633303</cx:pt>
          <cx:pt idx="594">0.052250969438087401</cx:pt>
          <cx:pt idx="595">0.028503430149180099</cx:pt>
          <cx:pt idx="596">-0.0024915042848003902</cx:pt>
          <cx:pt idx="597">0.0057622381671820003</cx:pt>
          <cx:pt idx="598">-0.016316944309594999</cx:pt>
          <cx:pt idx="599">-0.042068526802836702</cx:pt>
          <cx:pt idx="600">-0.075758626383448602</cx:pt>
          <cx:pt idx="601">-0.038995874039171999</cx:pt>
          <cx:pt idx="602">-0.019997900685125199</cx:pt>
          <cx:pt idx="603">-0.056546034560953001</cx:pt>
          <cx:pt idx="604">-0.0062989011485913996</cx:pt>
          <cx:pt idx="605">0.0214489888724432</cx:pt>
          <cx:pt idx="606">-0.023357879457755901</cx:pt>
          <cx:pt idx="607">0.020018963724589198</cx:pt>
          <cx:pt idx="608">0.016290790356109499</cx:pt>
          <cx:pt idx="609">0.011897161517543201</cx:pt>
          <cx:pt idx="610">0.020612565956581001</cx:pt>
          <cx:pt idx="611">0.016538627522374501</cx:pt>
          <cx:pt idx="612">-0.0084623194930403597</cx:pt>
          <cx:pt idx="613">-0.015855852331968099</cx:pt>
          <cx:pt idx="614">-0.00032805806850814999</cx:pt>
          <cx:pt idx="615">-0.00055585336581913196</cx:pt>
          <cx:pt idx="616">-8.1463705467180701e-05</cx:pt>
          <cx:pt idx="617">-6.6076834548396097e-05</cx:pt>
          <cx:pt idx="618">0.0021116003118531001</cx:pt>
          <cx:pt idx="619">0.0059296764418498701</cx:pt>
          <cx:pt idx="620">0.021745313544534801</cx:pt>
          <cx:pt idx="621">0.039831554427952102</cx:pt>
          <cx:pt idx="622">0.071983008315095201</cx:pt>
          <cx:pt idx="623">0.034235787595395098</cx:pt>
          <cx:pt idx="624">-0.0147951733218015</cx:pt>
          <cx:pt idx="625">0.0088037906841581005</cx:pt>
          <cx:pt idx="626">0.0031430667243485602</cx:pt>
          <cx:pt idx="627">0.010406370220325501</cx:pt>
          <cx:pt idx="628">0.0251714366923045</cx:pt>
          <cx:pt idx="629">0.048634239080629603</cx:pt>
          <cx:pt idx="630">0.061875049718942803</cx:pt>
          <cx:pt idx="631">-0.040269373328644699</cx:pt>
          <cx:pt idx="632">0.025172413468051501</cx:pt>
          <cx:pt idx="633">0.0237256519843001</cx:pt>
          <cx:pt idx="634">-0.00072401786513631196</cx:pt>
          <cx:pt idx="635">-0.051717697568047699</cx:pt>
          <cx:pt idx="636">0.0084776776144311894</cx:pt>
          <cx:pt idx="637">-0.0078052341796357103</cx:pt>
          <cx:pt idx="638">0.0120683313153984</cx:pt>
          <cx:pt idx="639">0.023370623185464599</cx:pt>
          <cx:pt idx="640">0.0090906402802170098</cx:pt>
          <cx:pt idx="641">-0.0039927496521285398</cx:pt>
          <cx:pt idx="642">-2.29678962687421e-05</cx:pt>
          <cx:pt idx="643">8.5894284317294495e-05</cx:pt>
          <cx:pt idx="644">0.00026667264252276798</cx:pt>
          <cx:pt idx="645">0.00074153856124781095</cx:pt>
          <cx:pt idx="646">0.00203485233201665</cx:pt>
          <cx:pt idx="647">0.0046115263347721903</cx:pt>
          <cx:pt idx="648">-0.00087510725326982197</cx:pt>
          <cx:pt idx="649">0.0089227597123020894</cx:pt>
          <cx:pt idx="650">-0.00377888060825444</cx:pt>
          <cx:pt idx="651">0.0132841901063749</cx:pt>
          <cx:pt idx="652">0.053123428440575701</cx:pt>
          <cx:pt idx="653">0.023505755577984701</cx:pt>
          <cx:pt idx="654">0.021845299811185701</cx:pt>
          <cx:pt idx="655">0.071923204311277106</cx:pt>
          <cx:pt idx="656">0.044204622805609099</cx:pt>
          <cx:pt idx="657">0.063104395926152704</cx:pt>
          <cx:pt idx="658">0.012540175754386901</cx:pt>
          <cx:pt idx="659">0.047076288839886002</cx:pt>
          <cx:pt idx="660">0.110586946076236</cx:pt>
          <cx:pt idx="661">0.075970081376618107</cx:pt>
          <cx:pt idx="662">0.061941490355835002</cx:pt>
          <cx:pt idx="663">0.024134603840783</cx:pt>
          <cx:pt idx="664">0.034821349075960198</cx:pt>
          <cx:pt idx="665">0.034881569594187797</cx:pt>
          <cx:pt idx="666">0.048612479854464201</cx:pt>
          <cx:pt idx="667">0.047651240797435997</cx:pt>
          <cx:pt idx="668">0.020542679464569499</cx:pt>
          <cx:pt idx="669">-0.0033150249948166598</cx:pt>
          <cx:pt idx="670">-0.00067279862116357105</cx:pt>
          <cx:pt idx="671">0.00061878169750931105</cx:pt>
          <cx:pt idx="672">0.00049786802035392595</cx:pt>
          <cx:pt idx="673">-0.00074211948609069196</cx:pt>
          <cx:pt idx="674">5.7315272758694099e-05</cx:pt>
          <cx:pt idx="675">-0.00086092432408290504</cx:pt>
          <cx:pt idx="676">-0.0101172247047705</cx:pt>
          <cx:pt idx="677">-0.0195804837681984</cx:pt>
          <cx:pt idx="678">-0.019441971700768699</cx:pt>
          <cx:pt idx="679">0.00048204016275924698</cx:pt>
          <cx:pt idx="680">0.017823891679818599</cx:pt>
          <cx:pt idx="681">0.013203832624676099</cx:pt>
          <cx:pt idx="682">0.037421667986017502</cx:pt>
          <cx:pt idx="683">0.019866259207524901</cx:pt>
          <cx:pt idx="684">0.019299008675525801</cx:pt>
          <cx:pt idx="685">0.031485778912323098</cx:pt>
          <cx:pt idx="686">-0.0093265753820768998</cx:pt>
          <cx:pt idx="687">0.036094641727967502</cx:pt>
          <cx:pt idx="688">0.063801545403832996</cx:pt>
          <cx:pt idx="689">0.0069869631577908703</cx:pt>
          <cx:pt idx="690">0.026553765863112699</cx:pt>
          <cx:pt idx="691">0.040898304618972703</cx:pt>
          <cx:pt idx="692">0.054953184030418802</cx:pt>
          <cx:pt idx="693">0.028742616469938299</cx:pt>
          <cx:pt idx="694">0.0291437292011585</cx:pt>
          <cx:pt idx="695">0.029833737923405601</cx:pt>
          <cx:pt idx="696">0.0101984506477357</cx:pt>
          <cx:pt idx="697">0.00021429192403127901</cx:pt>
          <cx:pt idx="698">0.00093443274041194401</cx:pt>
          <cx:pt idx="699">-0.00026209664748480798</cx:pt>
          <cx:pt idx="700">-0.000368928592823046</cx:pt>
          <cx:pt idx="701">0.00060885414903386005</cx:pt>
          <cx:pt idx="702">-0.00045067274942676099</cx:pt>
          <cx:pt idx="703">-0.0016386698204429199</cx:pt>
          <cx:pt idx="704">-0.0091059959012670007</cx:pt>
          <cx:pt idx="705">-0.010892842518073801</cx:pt>
          <cx:pt idx="706">0.0143702824434943</cx:pt>
          <cx:pt idx="707">0.0019565223472390102</cx:pt>
          <cx:pt idx="708">0.0088954333576277793</cx:pt>
          <cx:pt idx="709">0.011796859470440201</cx:pt>
          <cx:pt idx="710">0.051755634469304798</cx:pt>
          <cx:pt idx="711">0.0051199898087510402</cx:pt>
          <cx:pt idx="712">0.013200074935132399</cx:pt>
          <cx:pt idx="713">0.034973884864321902</cx:pt>
          <cx:pt idx="714">3.9171752017311502e-05</cx:pt>
          <cx:pt idx="715">-0.0267525207298282</cx:pt>
          <cx:pt idx="716">0.018468368195371902</cx:pt>
          <cx:pt idx="717">0.035276491928235801</cx:pt>
          <cx:pt idx="718">0.036787888416637098</cx:pt>
          <cx:pt idx="719">0.094995785784763101</cx:pt>
          <cx:pt idx="720">0.066877373956423097</cx:pt>
          <cx:pt idx="721">0.0304304725878254</cx:pt>
          <cx:pt idx="722">-0.0081226063917574191</cx:pt>
          <cx:pt idx="723">0.00012756950307609699</cx:pt>
          <cx:pt idx="724">0.000950429868623101</cx:pt>
          <cx:pt idx="725">0.00068306589696766503</cx:pt>
          <cx:pt idx="726">-0.000507893753682389</cx:pt>
          <cx:pt idx="727">-6.7367967155834702e-05</cx:pt>
          <cx:pt idx="728">-0.00053325513239446004</cx:pt>
          <cx:pt idx="729">-0.0011074754976024099</cx:pt>
          <cx:pt idx="730">-0.000214775777615326</cx:pt>
          <cx:pt idx="731">0.00018902523439564501</cx:pt>
          <cx:pt idx="732">-0.00115506614842794</cx:pt>
          <cx:pt idx="733">0.0093280357305966094</cx:pt>
          <cx:pt idx="734">0.0090638245606740001</cx:pt>
          <cx:pt idx="735">0.0017780944241561499</cx:pt>
          <cx:pt idx="736">0.0074529104767694096</cx:pt>
          <cx:pt idx="737">0.020443825565673798</cx:pt>
          <cx:pt idx="738">0.044862929970322797</cx:pt>
          <cx:pt idx="739">0.055249398214801099</cx:pt>
          <cx:pt idx="740">0.0511306110702981</cx:pt>
          <cx:pt idx="741">0.050433777592679203</cx:pt>
          <cx:pt idx="742">0.0388604098700642</cx:pt>
          <cx:pt idx="743">0.025325324267336</cx:pt>
          <cx:pt idx="744">0.062274202950748099</cx:pt>
          <cx:pt idx="745">0.073396294553332603</cx:pt>
          <cx:pt idx="746">0.0482530515641982</cx:pt>
          <cx:pt idx="747">0.0355162451913624</cx:pt>
          <cx:pt idx="748">0.020464620418564099</cx:pt>
          <cx:pt idx="749">0.0186201995923998</cx:pt>
          <cx:pt idx="750">0.0051077437384090202</cx:pt>
          <cx:pt idx="751">0.0011687576877579501</cx:pt>
          <cx:pt idx="752">0.00084738118796848303</cx:pt>
          <cx:pt idx="753">0.00029618731341646103</cx:pt>
          <cx:pt idx="754">0.00071632599932761997</cx:pt>
          <cx:pt idx="755">0.000197488368164939</cx:pt>
          <cx:pt idx="756">-0.00083527927452801498</cx:pt>
          <cx:pt idx="757">0.00014704727129030899</cx:pt>
          <cx:pt idx="758">-0.000158147297860614</cx:pt>
          <cx:pt idx="759">-0.00055599923153706703</cx:pt>
          <cx:pt idx="760">0.00023405138054169699</cx:pt>
          <cx:pt idx="761">0.00072627524458229904</cx:pt>
          <cx:pt idx="762">-5.3366653811768502e-05</cx:pt>
          <cx:pt idx="763">-7.9856214268554806e-05</cx:pt>
          <cx:pt idx="764">0.00047307381372519201</cx:pt>
          <cx:pt idx="765">-0.00042481702913354998</cx:pt>
          <cx:pt idx="766">-0.0025260809987603899</cx:pt>
          <cx:pt idx="767">0.00058760434216489899</cx:pt>
          <cx:pt idx="768">0.00236659431593844</cx:pt>
          <cx:pt idx="769">-0.000224035400334965</cx:pt>
          <cx:pt idx="770">0.0045529349450239903</cx:pt>
          <cx:pt idx="771">0.0054193861434510297</cx:pt>
          <cx:pt idx="772">0.0021251261318417998</cx:pt>
          <cx:pt idx="773">-0.0012627978073728699</cx:pt>
          <cx:pt idx="774">0.00022518949618867</cx:pt>
          <cx:pt idx="775">-0.00039074174189790097</cx:pt>
          <cx:pt idx="776">-6.8981855168552897e-05</cx:pt>
          <cx:pt idx="777">0.0015873542742093</cx:pt>
          <cx:pt idx="778">0.0029802979840257799</cx:pt>
          <cx:pt idx="779">-8.6273451938711801e-05</cx:pt>
          <cx:pt idx="780">-0.00046862453062649999</cx:pt>
          <cx:pt idx="781">0.00051204467339796696</cx:pt>
          <cx:pt idx="782">-0.00075278127345814502</cx:pt>
          <cx:pt idx="783">-0.00015141425330568399</cx:pt>
          <cx:pt idx="784">-0.004581553872922175</cx:pt>
          <cx:pt idx="785">-0.0052612789798842001</cx:pt>
          <cx:pt idx="786">-0.013976400059558426</cx:pt>
          <cx:pt idx="787">-0.0173338826313547</cx:pt>
          <cx:pt idx="788">-0.019042827963775225</cx:pt>
          <cx:pt idx="789">0.0042941524428086004</cx:pt>
          <cx:pt idx="790">0.018432827135471175</cx:pt>
          <cx:pt idx="791">0.029352369380044499</cx:pt>
          <cx:pt idx="792">0.038333658266402497</cx:pt>
          <cx:pt idx="793">0.038310722454144498</cx:pt>
          <cx:pt idx="794">0.060902790274736003</cx:pt>
          <cx:pt idx="795">0.047654690008763247</cx:pt>
          <cx:pt idx="796">0.032490216150893252</cx:pt>
          <cx:pt idx="797">0.013996405303033725</cx:pt>
          <cx:pt idx="798">-0.0090274418655991</cx:pt>
          <cx:pt idx="799">0.0057730136562935503</cx:pt>
          <cx:pt idx="800">-0.016847222485767727</cx:pt>
          <cx:pt idx="801">-0.021182809743969223</cx:pt>
          <cx:pt idx="802">-0.0058690282182068251</cx:pt>
          <cx:pt idx="803">-0.013020878319230475</cx:pt>
          <cx:pt idx="804">-0.020568862415892526</cx:pt>
          <cx:pt idx="805">-0.011715903788776625</cx:pt>
          <cx:pt idx="806">-0.0055255385725816748</cx:pt>
          <cx:pt idx="807">-0.00040142142108831</cx:pt>
          <cx:pt idx="808">0.00017951893810118575</cx:pt>
          <cx:pt idx="809">-9.2062871189365494e-05</cx:pt>
          <cx:pt idx="810">-7.7119260352688503e-06</cx:pt>
          <cx:pt idx="811">-0.0018996802194738624</cx:pt>
          <cx:pt idx="812">-0.0035190963959638999</cx:pt>
          <cx:pt idx="813">-0.0033846632793418001</cx:pt>
          <cx:pt idx="814">-0.014299569317306726</cx:pt>
          <cx:pt idx="815">0.0038574939125092249</cx:pt>
          <cx:pt idx="816">-0.0034040927711839501</cx:pt>
          <cx:pt idx="817">0.017658412161331849</cx:pt>
          <cx:pt idx="818">0.012735791623643701</cx:pt>
          <cx:pt idx="819">0.02859773060320725</cx:pt>
          <cx:pt idx="820">0.014872454442889999</cx:pt>
          <cx:pt idx="821">0.010540191691289599</cx:pt>
          <cx:pt idx="822">0.0187114250854255</cx:pt>
          <cx:pt idx="823">-0.00593879538536605</cx:pt>
          <cx:pt idx="824">-0.020095296310590101</cx:pt>
          <cx:pt idx="825">-0.0071314523744069247</cx:pt>
          <cx:pt idx="826">0.0018723359685951476</cx:pt>
          <cx:pt idx="827">0.023294876099681675</cx:pt>
          <cx:pt idx="828">0.020933984487767975</cx:pt>
          <cx:pt idx="829">-0.011674380589134024</cx:pt>
          <cx:pt idx="830">-0.0062945441201155252</cx:pt>
          <cx:pt idx="831">-0.0098500833580387748</cx:pt>
          <cx:pt idx="832">-0.021173324879910652</cx:pt>
          <cx:pt idx="833">-0.016112413069781024</cx:pt>
          <cx:pt idx="834">-0.0047682072211426502</cx:pt>
          <cx:pt idx="835">0.001146564826587125</cx:pt>
          <cx:pt idx="836">0.00041619688741121501</cx:pt>
          <cx:pt idx="837">7.1131873293627998e-05</cx:pt>
          <cx:pt idx="838">0.00013207870528490125</cx:pt>
          <cx:pt idx="839">-0.001250682389990195</cx:pt>
          <cx:pt idx="840">-0.00080747156240530249</cx:pt>
          <cx:pt idx="841">-0.00728761838740295</cx:pt>
          <cx:pt idx="842">-0.0068251087102463252</cx:pt>
          <cx:pt idx="843">0.0101626738396133</cx:pt>
          <cx:pt idx="844">0.0041998703913201998</cx:pt>
          <cx:pt idx="845">0.010439778103132074</cx:pt>
          <cx:pt idx="846">0.013009296964725775</cx:pt>
          <cx:pt idx="847">0.017982295986906077</cx:pt>
          <cx:pt idx="848">8.444127022959925e-05</cx:pt>
          <cx:pt idx="849">-0.03039659927010975</cx:pt>
          <cx:pt idx="850">-0.031144212871555249</cx:pt>
          <cx:pt idx="851">-0.024009058700724124</cx:pt>
          <cx:pt idx="852">-0.01326256478945665</cx:pt>
          <cx:pt idx="853">0.0031293486901196499</cx:pt>
          <cx:pt idx="854">0.02616757253345325</cx:pt>
          <cx:pt idx="855">0.030106766674079501</cx:pt>
          <cx:pt idx="856">0.018807801994487824</cx:pt>
          <cx:pt idx="857">0.0054263591832505254</cx:pt>
          <cx:pt idx="858">-0.0076283875505428001</cx:pt>
          <cx:pt idx="859">-0.0088828425729867502</cx:pt>
          <cx:pt idx="860">-0.0068446037937947247</cx:pt>
          <cx:pt idx="861">-0.0098076187079104756</cx:pt>
          <cx:pt idx="862">-0.001682018603970895</cx:pt>
          <cx:pt idx="863">0.0019306626037514699</cx:pt>
          <cx:pt idx="864">-0.0012013511764533799</cx:pt>
          <cx:pt idx="865">0.0001169857051632625</cx:pt>
          <cx:pt idx="866">0.00019746029264364225</cx:pt>
          <cx:pt idx="867">-0.00170320018344338</cx:pt>
          <cx:pt idx="868">0.00058982056219219255</cx:pt>
          <cx:pt idx="869">-0.0054717730972811997</cx:pt>
          <cx:pt idx="870">0.0028169530002054</cx:pt>
          <cx:pt idx="871">0.022791545721402701</cx:pt>
          <cx:pt idx="872">0.014159794531918899</cx:pt>
          <cx:pt idx="873">0.0091940255350570245</cx:pt>
          <cx:pt idx="874">1.0017703164654674e-05</cx:pt>
          <cx:pt idx="875">-0.0054119550774910747</cx:pt>
          <cx:pt idx="876">-0.024647121421322599</cx:pt>
          <cx:pt idx="877">-0.044137842149179998</cx:pt>
          <cx:pt idx="878">-0.032769897791523249</cx:pt>
          <cx:pt idx="879">0.0087731143257366254</cx:pt>
          <cx:pt idx="880">-0.0031258322466246251</cx:pt>
          <cx:pt idx="881">0.018205299460951625</cx:pt>
          <cx:pt idx="882">0.024514199547363402</cx:pt>
          <cx:pt idx="883">0.031016715828839001</cx:pt>
          <cx:pt idx="884">-0.004581553872922175</cx:pt>
          <cx:pt idx="885">-0.0052612789798842001</cx:pt>
          <cx:pt idx="886">-0.013976400059558426</cx:pt>
          <cx:pt idx="887">-0.0173338826313547</cx:pt>
          <cx:pt idx="888">-0.019042827963775225</cx:pt>
          <cx:pt idx="889">0.0042941524428086004</cx:pt>
          <cx:pt idx="890">0.018432827135471175</cx:pt>
          <cx:pt idx="891">0.029352369380044499</cx:pt>
          <cx:pt idx="892">0.038333658266402497</cx:pt>
          <cx:pt idx="893">0.038310722454144498</cx:pt>
          <cx:pt idx="894">0.060902790274736003</cx:pt>
          <cx:pt idx="895">0.047654690008763247</cx:pt>
          <cx:pt idx="896">0.032490216150893252</cx:pt>
          <cx:pt idx="897">0.013996405303033725</cx:pt>
          <cx:pt idx="898">-0.0090274418655991</cx:pt>
          <cx:pt idx="899">0.0057730136562935503</cx:pt>
          <cx:pt idx="900">-0.016847222485767727</cx:pt>
          <cx:pt idx="901">-0.021182809743969223</cx:pt>
          <cx:pt idx="902">-0.0058690282182068251</cx:pt>
          <cx:pt idx="903">-0.013020878319230475</cx:pt>
          <cx:pt idx="904">-0.020568862415892526</cx:pt>
          <cx:pt idx="905">-0.011715903788776625</cx:pt>
          <cx:pt idx="906">-0.0055255385725816748</cx:pt>
          <cx:pt idx="907">-0.00040142142108831</cx:pt>
          <cx:pt idx="908">0.00017951893810118575</cx:pt>
          <cx:pt idx="909">-9.2062871189365494e-05</cx:pt>
          <cx:pt idx="910">-7.7119260352688503e-06</cx:pt>
          <cx:pt idx="911">-0.0018996802194738624</cx:pt>
          <cx:pt idx="912">-0.0035190963959638999</cx:pt>
          <cx:pt idx="913">-0.0033846632793418001</cx:pt>
          <cx:pt idx="914">-0.014299569317306726</cx:pt>
          <cx:pt idx="915">0.0038574939125092249</cx:pt>
          <cx:pt idx="916">-0.0034040927711839501</cx:pt>
          <cx:pt idx="917">0.017658412161331849</cx:pt>
          <cx:pt idx="918">0.012735791623643701</cx:pt>
          <cx:pt idx="919">0.02859773060320725</cx:pt>
          <cx:pt idx="920">0.014872454442889999</cx:pt>
          <cx:pt idx="921">0.010540191691289599</cx:pt>
          <cx:pt idx="922">0.0187114250854255</cx:pt>
          <cx:pt idx="923">-0.00593879538536605</cx:pt>
          <cx:pt idx="924">-0.020095296310590101</cx:pt>
          <cx:pt idx="925">-0.0071314523744069247</cx:pt>
          <cx:pt idx="926">0.0018723359685951476</cx:pt>
          <cx:pt idx="927">0.023294876099681675</cx:pt>
          <cx:pt idx="928">0.020933984487767975</cx:pt>
          <cx:pt idx="929">-0.011674380589134024</cx:pt>
          <cx:pt idx="930">-0.0062945441201155252</cx:pt>
          <cx:pt idx="931">-0.0098500833580387748</cx:pt>
          <cx:pt idx="932">-0.021173324879910652</cx:pt>
          <cx:pt idx="933">-0.016112413069781024</cx:pt>
          <cx:pt idx="934">-0.0047682072211426502</cx:pt>
          <cx:pt idx="935">0.001146564826587125</cx:pt>
          <cx:pt idx="936">0.00041619688741121501</cx:pt>
          <cx:pt idx="937">7.1131873293627998e-05</cx:pt>
          <cx:pt idx="938">0.00013207870528490125</cx:pt>
          <cx:pt idx="939">-0.001250682389990195</cx:pt>
          <cx:pt idx="940">-0.00080747156240530249</cx:pt>
          <cx:pt idx="941">-0.00728761838740295</cx:pt>
          <cx:pt idx="942">-0.0068251087102463252</cx:pt>
          <cx:pt idx="943">0.0101626738396133</cx:pt>
          <cx:pt idx="944">0.0041998703913201998</cx:pt>
          <cx:pt idx="945">0.010439778103132074</cx:pt>
          <cx:pt idx="946">0.013009296964725775</cx:pt>
          <cx:pt idx="947">0.017982295986906077</cx:pt>
          <cx:pt idx="948">8.444127022959925e-05</cx:pt>
          <cx:pt idx="949">-0.03039659927010975</cx:pt>
          <cx:pt idx="950">-0.031144212871555249</cx:pt>
          <cx:pt idx="951">-0.024009058700724124</cx:pt>
          <cx:pt idx="952">-0.01326256478945665</cx:pt>
          <cx:pt idx="953">0.0031293486901196499</cx:pt>
          <cx:pt idx="954">0.02616757253345325</cx:pt>
          <cx:pt idx="955">0.030106766674079501</cx:pt>
          <cx:pt idx="956">0.018807801994487824</cx:pt>
          <cx:pt idx="957">0.0054263591832505254</cx:pt>
          <cx:pt idx="958">-0.0076283875505428001</cx:pt>
          <cx:pt idx="959">-0.0088828425729867502</cx:pt>
          <cx:pt idx="960">-0.0068446037937947247</cx:pt>
          <cx:pt idx="961">-0.0098076187079104756</cx:pt>
          <cx:pt idx="962">-0.001682018603970895</cx:pt>
          <cx:pt idx="963">0.0019306626037514699</cx:pt>
          <cx:pt idx="964">-0.0012013511764533799</cx:pt>
          <cx:pt idx="965">0.0001169857051632625</cx:pt>
          <cx:pt idx="966">0.00019746029264364225</cx:pt>
          <cx:pt idx="967">-0.00170320018344338</cx:pt>
          <cx:pt idx="968">0.00058982056219219255</cx:pt>
          <cx:pt idx="969">-0.0054717730972811997</cx:pt>
          <cx:pt idx="970">0.0028169530002054</cx:pt>
          <cx:pt idx="971">0.022791545721402701</cx:pt>
          <cx:pt idx="972">0.014159794531918899</cx:pt>
          <cx:pt idx="973">0.0091940255350570245</cx:pt>
          <cx:pt idx="974">1.0017703164654674e-05</cx:pt>
          <cx:pt idx="975">-0.0054119550774910747</cx:pt>
          <cx:pt idx="976">-0.024647121421322599</cx:pt>
          <cx:pt idx="977">-0.044137842149179998</cx:pt>
          <cx:pt idx="978">-0.032769897791523249</cx:pt>
          <cx:pt idx="979">0.0087731143257366254</cx:pt>
          <cx:pt idx="980">-0.0031258322466246251</cx:pt>
          <cx:pt idx="981">0.018205299460951625</cx:pt>
          <cx:pt idx="982">0.024514199547363402</cx:pt>
          <cx:pt idx="983">0.031016715828839001</cx:pt>
          <cx:pt idx="984">-0.004581553872922175</cx:pt>
          <cx:pt idx="985">-0.0052612789798842001</cx:pt>
          <cx:pt idx="986">-0.013976400059558426</cx:pt>
          <cx:pt idx="987">-0.0173338826313547</cx:pt>
          <cx:pt idx="988">-0.019042827963775225</cx:pt>
          <cx:pt idx="989">0.0042941524428086004</cx:pt>
          <cx:pt idx="990">0.018432827135471175</cx:pt>
          <cx:pt idx="991">0.029352369380044499</cx:pt>
          <cx:pt idx="992">0.038333658266402497</cx:pt>
          <cx:pt idx="993">0.038310722454144498</cx:pt>
          <cx:pt idx="994">0.060902790274736003</cx:pt>
          <cx:pt idx="995">0.047654690008763247</cx:pt>
          <cx:pt idx="996">0.032490216150893252</cx:pt>
          <cx:pt idx="997">0.013996405303033725</cx:pt>
          <cx:pt idx="998">-0.0090274418655991</cx:pt>
          <cx:pt idx="999">0.0057730136562935503</cx:pt>
          <cx:pt idx="1000">-0.016847222485767727</cx:pt>
          <cx:pt idx="1001">-0.021182809743969223</cx:pt>
          <cx:pt idx="1002">-0.0058690282182068251</cx:pt>
          <cx:pt idx="1003">-0.013020878319230475</cx:pt>
          <cx:pt idx="1004">-0.020568862415892526</cx:pt>
          <cx:pt idx="1005">-0.011715903788776625</cx:pt>
          <cx:pt idx="1006">-0.0055255385725816748</cx:pt>
          <cx:pt idx="1007">-0.00040142142108831</cx:pt>
          <cx:pt idx="1008">0.00017951893810118575</cx:pt>
          <cx:pt idx="1009">-9.2062871189365494e-05</cx:pt>
          <cx:pt idx="1010">-7.7119260352688503e-06</cx:pt>
          <cx:pt idx="1011">-0.0018996802194738624</cx:pt>
          <cx:pt idx="1012">-0.0035190963959638999</cx:pt>
          <cx:pt idx="1013">-0.0033846632793418001</cx:pt>
          <cx:pt idx="1014">-0.014299569317306726</cx:pt>
          <cx:pt idx="1015">0.0038574939125092249</cx:pt>
          <cx:pt idx="1016">-0.0034040927711839501</cx:pt>
          <cx:pt idx="1017">0.017658412161331849</cx:pt>
          <cx:pt idx="1018">0.012735791623643701</cx:pt>
          <cx:pt idx="1019">0.02859773060320725</cx:pt>
          <cx:pt idx="1020">0.014872454442889999</cx:pt>
          <cx:pt idx="1021">0.010540191691289599</cx:pt>
          <cx:pt idx="1022">0.0187114250854255</cx:pt>
          <cx:pt idx="1023">-0.00593879538536605</cx:pt>
          <cx:pt idx="1024">-0.020095296310590101</cx:pt>
          <cx:pt idx="1025">-0.0071314523744069247</cx:pt>
          <cx:pt idx="1026">0.0018723359685951476</cx:pt>
          <cx:pt idx="1027">0.023294876099681675</cx:pt>
          <cx:pt idx="1028">0.020933984487767975</cx:pt>
          <cx:pt idx="1029">-0.011674380589134024</cx:pt>
          <cx:pt idx="1030">-0.0062945441201155252</cx:pt>
          <cx:pt idx="1031">-0.0098500833580387748</cx:pt>
          <cx:pt idx="1032">-0.021173324879910652</cx:pt>
          <cx:pt idx="1033">-0.016112413069781024</cx:pt>
          <cx:pt idx="1034">-0.0047682072211426502</cx:pt>
          <cx:pt idx="1035">0.001146564826587125</cx:pt>
          <cx:pt idx="1036">0.00041619688741121501</cx:pt>
          <cx:pt idx="1037">7.1131873293627998e-05</cx:pt>
          <cx:pt idx="1038">0.00013207870528490125</cx:pt>
          <cx:pt idx="1039">-0.001250682389990195</cx:pt>
          <cx:pt idx="1040">-0.00080747156240530249</cx:pt>
          <cx:pt idx="1041">-0.00728761838740295</cx:pt>
          <cx:pt idx="1042">-0.0068251087102463252</cx:pt>
          <cx:pt idx="1043">0.0101626738396133</cx:pt>
          <cx:pt idx="1044">0.0041998703913201998</cx:pt>
          <cx:pt idx="1045">0.010439778103132074</cx:pt>
          <cx:pt idx="1046">0.013009296964725775</cx:pt>
          <cx:pt idx="1047">0.017982295986906077</cx:pt>
          <cx:pt idx="1048">8.444127022959925e-05</cx:pt>
          <cx:pt idx="1049">-0.03039659927010975</cx:pt>
          <cx:pt idx="1050">-0.031144212871555249</cx:pt>
          <cx:pt idx="1051">-0.024009058700724124</cx:pt>
          <cx:pt idx="1052">-0.01326256478945665</cx:pt>
          <cx:pt idx="1053">0.0031293486901196499</cx:pt>
          <cx:pt idx="1054">0.02616757253345325</cx:pt>
          <cx:pt idx="1055">0.030106766674079501</cx:pt>
          <cx:pt idx="1056">0.018807801994487824</cx:pt>
          <cx:pt idx="1057">0.0054263591832505254</cx:pt>
          <cx:pt idx="1058">-0.0076283875505428001</cx:pt>
          <cx:pt idx="1059">-0.0088828425729867502</cx:pt>
          <cx:pt idx="1060">-0.0068446037937947247</cx:pt>
          <cx:pt idx="1061">-0.0098076187079104756</cx:pt>
          <cx:pt idx="1062">-0.001682018603970895</cx:pt>
          <cx:pt idx="1063">0.0019306626037514699</cx:pt>
          <cx:pt idx="1064">-0.0012013511764533799</cx:pt>
          <cx:pt idx="1065">0.0001169857051632625</cx:pt>
          <cx:pt idx="1066">0.00019746029264364225</cx:pt>
          <cx:pt idx="1067">-0.00170320018344338</cx:pt>
          <cx:pt idx="1068">0.00058982056219219255</cx:pt>
          <cx:pt idx="1069">-0.0054717730972811997</cx:pt>
          <cx:pt idx="1070">0.0028169530002054</cx:pt>
          <cx:pt idx="1071">0.022791545721402701</cx:pt>
          <cx:pt idx="1072">0.014159794531918899</cx:pt>
          <cx:pt idx="1073">0.0091940255350570245</cx:pt>
          <cx:pt idx="1074">1.0017703164654674e-05</cx:pt>
          <cx:pt idx="1075">-0.0054119550774910747</cx:pt>
          <cx:pt idx="1076">-0.024647121421322599</cx:pt>
          <cx:pt idx="1077">-0.044137842149179998</cx:pt>
          <cx:pt idx="1078">-0.032769897791523249</cx:pt>
          <cx:pt idx="1079">0.0087731143257366254</cx:pt>
          <cx:pt idx="1080">-0.0031258322466246251</cx:pt>
          <cx:pt idx="1081">0.018205299460951625</cx:pt>
          <cx:pt idx="1082">0.024514199547363402</cx:pt>
          <cx:pt idx="1083">0.031016715828839001</cx:pt>
        </cx:lvl>
      </cx:numDim>
    </cx:data>
    <cx:data id="68">
      <cx:numDim type="val">
        <cx:f>Sheet2!$BQ$1:$BQ$1084</cx:f>
        <cx:lvl ptCount="1084" formatCode="G/通用格式">
          <cx:pt idx="0">0.000196945480626286</cx:pt>
          <cx:pt idx="1">0.00029222035987022698</cx:pt>
          <cx:pt idx="2">0.000102260394739868</cx:pt>
          <cx:pt idx="3">-0.00040650080520721001</cx:pt>
          <cx:pt idx="4">-0.00013497215506934801</cx:pt>
          <cx:pt idx="5">-0.00021296925616407501</cx:pt>
          <cx:pt idx="6">0.00046141511782660097</cx:pt>
          <cx:pt idx="7">-0.00034444370150856402</cx:pt>
          <cx:pt idx="8">-0.00053007290064754995</cx:pt>
          <cx:pt idx="9">-0.00025763150402461699</cx:pt>
          <cx:pt idx="10">-4.3086667125706803e-05</cx:pt>
          <cx:pt idx="11">-8.2247158725289098e-05</cx:pt>
          <cx:pt idx="12">0.00039922584637346802</cx:pt>
          <cx:pt idx="13">-0.00054144663311626103</cx:pt>
          <cx:pt idx="14">0.00076568267947062002</cx:pt>
          <cx:pt idx="15">0.00015001070075755399</cx:pt>
          <cx:pt idx="16">0.00029461543735428801</cx:pt>
          <cx:pt idx="17">0.00017593918861474899</cx:pt>
          <cx:pt idx="18">-3.31184828661676e-05</cx:pt>
          <cx:pt idx="19">0.00024627775977303999</cx:pt>
          <cx:pt idx="20">-0.00029760303399673101</cx:pt>
          <cx:pt idx="21">0.00075273905737021003</cx:pt>
          <cx:pt idx="22">-0.00097479975801427401</cx:pt>
          <cx:pt idx="23">-0.00035074146761437198</cx:pt>
          <cx:pt idx="24">-0.00097106713934358403</cx:pt>
          <cx:pt idx="25">0.000117020224586595</cx:pt>
          <cx:pt idx="26">-0.000440878947909325</cx:pt>
          <cx:pt idx="27">7.0521301265789697e-05</cx:pt>
          <cx:pt idx="28">-0.000423406690158681</cx:pt>
          <cx:pt idx="29">-0.00037124617748397802</cx:pt>
          <cx:pt idx="30">-0.00033576999526725699</cx:pt>
          <cx:pt idx="31">0.000151189522683416</cx:pt>
          <cx:pt idx="32">0.0010181491295802099</cx:pt>
          <cx:pt idx="33">-0.00040021660104252701</cx:pt>
          <cx:pt idx="34">-7.23712511445626e-05</cx:pt>
          <cx:pt idx="35">-0.00059193784142070802</cx:pt>
          <cx:pt idx="36">-0.00060977117991529496</cx:pt>
          <cx:pt idx="37">0.00061131744511339699</cx:pt>
          <cx:pt idx="38">-0.00122273387375328</cx:pt>
          <cx:pt idx="39">-0.0054723597636530397</cx:pt>
          <cx:pt idx="40">-0.0014821833333121799</cx:pt>
          <cx:pt idx="41">-0.00163194645213739</cx:pt>
          <cx:pt idx="42">-0.00062855062052210003</cx:pt>
          <cx:pt idx="43">-0.0013844026803127699</cx:pt>
          <cx:pt idx="44">0.0010898805265305599</cx:pt>
          <cx:pt idx="45">-0.000144073846374956</cx:pt>
          <cx:pt idx="46">-0.00068285259870318497</cx:pt>
          <cx:pt idx="47">-0.0010219594674756301</cx:pt>
          <cx:pt idx="48">-0.0031383638303528099</cx:pt>
          <cx:pt idx="49">-0.0058360605427595401</cx:pt>
          <cx:pt idx="50">-0.00047972535292022502</cx:pt>
          <cx:pt idx="51">7.2478649368782006e-05</cx:pt>
          <cx:pt idx="52">0.00041579165935360101</cx:pt>
          <cx:pt idx="53">-0.00025717777748529103</cx:pt>
          <cx:pt idx="54">-0.00058135681489661904</cx:pt>
          <cx:pt idx="55">-0.00034087961609644598</cx:pt>
          <cx:pt idx="56">-0.000199790088825134</cx:pt>
          <cx:pt idx="57">-0.00079235970383850795</cx:pt>
          <cx:pt idx="58">-0.00096016590038994795</cx:pt>
          <cx:pt idx="59">-6.8232224498797204e-05</cx:pt>
          <cx:pt idx="60">0.00044859603774256097</cx:pt>
          <cx:pt idx="61">-0.000148202842965752</cx:pt>
          <cx:pt idx="62">-0.0011912912183116701</cx:pt>
          <cx:pt idx="63">-0.0023944164484813999</cx:pt>
          <cx:pt idx="64">0.0016497526659718801</cx:pt>
          <cx:pt idx="65">0.013720585693799</cx:pt>
          <cx:pt idx="66">0.0120578019512962</cx:pt>
          <cx:pt idx="67">-0.000284952768734083</cx:pt>
          <cx:pt idx="68">-0.0155900432823324</cx:pt>
          <cx:pt idx="69">-0.018367052090402802</cx:pt>
          <cx:pt idx="70">-0.0156848610175741</cx:pt>
          <cx:pt idx="71">-0.017107745080852398</cx:pt>
          <cx:pt idx="72">-0.0098284831418118009</cx:pt>
          <cx:pt idx="73">-0.018354128647162501</cx:pt>
          <cx:pt idx="74">-0.00684238799099677</cx:pt>
          <cx:pt idx="75">-0.0108439291023045</cx:pt>
          <cx:pt idx="76">-0.0060315252448975998</cx:pt>
          <cx:pt idx="77">-0.0089683409153410304</cx:pt>
          <cx:pt idx="78">-0.0085167194123824501</cx:pt>
          <cx:pt idx="79">-0.0021412739793116001</cx:pt>
          <cx:pt idx="80">0.00217464294975808</cx:pt>
          <cx:pt idx="81">0.0018799387945218199</cx:pt>
          <cx:pt idx="82">0.00060242801343973404</cx:pt>
          <cx:pt idx="83">-0.00029413512772576898</cx:pt>
          <cx:pt idx="84">0.00050956017838389603</cx:pt>
          <cx:pt idx="85">-0.00098210027791079298</cx:pt>
          <cx:pt idx="86">0.00019740725260933401</cx:pt>
          <cx:pt idx="87">6.6547015941411994e-05</cx:pt>
          <cx:pt idx="88">-0.000354429080571675</cx:pt>
          <cx:pt idx="89">0.00117677067264002</cx:pt>
          <cx:pt idx="90">-0.0013111135571901901</cx:pt>
          <cx:pt idx="91">0.00067351303256197703</cx:pt>
          <cx:pt idx="92">0.0112635125778003</cx:pt>
          <cx:pt idx="93">0.028325020541364199</cx:pt>
          <cx:pt idx="94">0.036098778715998703</cx:pt>
          <cx:pt idx="95">0.0318371073373327</cx:pt>
          <cx:pt idx="96">0.024400354661904902</cx:pt>
          <cx:pt idx="97">0.0024369644617071502</cx:pt>
          <cx:pt idx="98">0.0067852444561671199</cx:pt>
          <cx:pt idx="99">-0.00616405965940233</cx:pt>
          <cx:pt idx="100">-0.0132943875075839</cx:pt>
          <cx:pt idx="101">-0.0049386838352487002</cx:pt>
          <cx:pt idx="102">-0.022313973863602302</cx:pt>
          <cx:pt idx="103">-0.024623561507134999</cx:pt>
          <cx:pt idx="104">-0.033691036307018099</cx:pt>
          <cx:pt idx="105">-0.028182130562205799</cx:pt>
          <cx:pt idx="106">-0.0179275523444304</cx:pt>
          <cx:pt idx="107">-0.0118661504987901</cx:pt>
          <cx:pt idx="108">-0.0040795827323535701</cx:pt>
          <cx:pt idx="109">0.00151380514665064</cx:pt>
          <cx:pt idx="110">-0.00052330460023534498</cx:pt>
          <cx:pt idx="111">5.0467205472522199e-05</cx:pt>
          <cx:pt idx="112">0.00042420175773405901</cx:pt>
          <cx:pt idx="113">-4.5548687880083798e-05</cx:pt>
          <cx:pt idx="114">0.00039260409743248202</cx:pt>
          <cx:pt idx="115">0.00040962594032192899</cx:pt>
          <cx:pt idx="116">0.00078748002034169102</cx:pt>
          <cx:pt idx="117">-0.00016330572323751101</cx:pt>
          <cx:pt idx="118">0.0087306111243121692</cx:pt>
          <cx:pt idx="119">0.020077736298531899</cx:pt>
          <cx:pt idx="120">0.042716192714790498</cx:pt>
          <cx:pt idx="121">0.042366061909547198</cx:pt>
          <cx:pt idx="122">0.061636668651274901</cx:pt>
          <cx:pt idx="123">0.073659202329447906</cx:pt>
          <cx:pt idx="124">0.058019125117155401</cx:pt>
          <cx:pt idx="125">0.020003189096680401</cx:pt>
          <cx:pt idx="126">0.0093851331448953097</cx:pt>
          <cx:pt idx="127">0.017064871787404699</cx:pt>
          <cx:pt idx="128">-0.017179826898395801</cx:pt>
          <cx:pt idx="129">-0.036203752229648702</cx:pt>
          <cx:pt idx="130">-0.0071360503077583003</cx:pt>
          <cx:pt idx="131">-0.0119251834159312</cx:pt>
          <cx:pt idx="132">-0.017892108671487598</cx:pt>
          <cx:pt idx="133">-0.026685348108802399</cx:pt>
          <cx:pt idx="134">-0.022088683600465099</cx:pt>
          <cx:pt idx="135">-0.0417816985979753</cx:pt>
          <cx:pt idx="136">-0.030374165487821</cx:pt>
          <cx:pt idx="137">-0.0069043336546908097</cx:pt>
          <cx:pt idx="138">0.00025572540671292597</cx:pt>
          <cx:pt idx="139">6.1214324309051103e-06</cx:pt>
          <cx:pt idx="140">0.00032228438476196599</cx:pt>
          <cx:pt idx="141">7.0507955048368197e-05</cx:pt>
          <cx:pt idx="142">0.00051684312146729999</cx:pt>
          <cx:pt idx="143">0.000393720269532928</cx:pt>
          <cx:pt idx="144">0.0021247207103062301</cx:pt>
          <cx:pt idx="145">-0.00637454838059477</cx:pt>
          <cx:pt idx="146">0.020591997880122299</cx:pt>
          <cx:pt idx="147">0.043396663753792399</cx:pt>
          <cx:pt idx="148">0.042219283035900397</cx:pt>
          <cx:pt idx="149">0.060169637750789401</cx:pt>
          <cx:pt idx="150">0.092369255198039193</cx:pt>
          <cx:pt idx="151">0.095211863712221706</cx:pt>
          <cx:pt idx="152">0.085176036197585001</cx:pt>
          <cx:pt idx="153">0.069285176559968603</cx:pt>
          <cx:pt idx="154">0.0080553165439143301</cx:pt>
          <cx:pt idx="155">0.010323220487753601</cx:pt>
          <cx:pt idx="156">0.026418841340557699</cx:pt>
          <cx:pt idx="157">-0.012731851399158301</cx:pt>
          <cx:pt idx="158">-0.00069617009732840605</cx:pt>
          <cx:pt idx="159">-0.0102818940159379</cx:pt>
          <cx:pt idx="160">-0.0066682431621181799</cx:pt>
          <cx:pt idx="161">-0.0088603424774268899</cx:pt>
          <cx:pt idx="162">-0.023072558638822401</cx:pt>
          <cx:pt idx="163">-0.052247960009753701</cx:pt>
          <cx:pt idx="164">-0.0314293555196608</cx:pt>
          <cx:pt idx="165">-0.011349753004296199</cx:pt>
          <cx:pt idx="166">-0.000461783034117422</cx:pt>
          <cx:pt idx="167">7.3107316491300496e-05</cx:pt>
          <cx:pt idx="168">0.00026589983371465102</cx:pt>
          <cx:pt idx="169">-0.00062873247367061197</cx:pt>
          <cx:pt idx="170">0.0012538974736195901</cx:pt>
          <cx:pt idx="171">0.0039940230217868399</cx:pt>
          <cx:pt idx="172">0.0111246130689372</cx:pt>
          <cx:pt idx="173">0.0085464365524976302</cx:pt>
          <cx:pt idx="174">0.038209998604345201</cx:pt>
          <cx:pt idx="175">0.061800705513113903</cx:pt>
          <cx:pt idx="176">0.040267323443189902</cx:pt>
          <cx:pt idx="177">0.062808405484401406</cx:pt>
          <cx:pt idx="178">0.068536039361984893</cx:pt>
          <cx:pt idx="179">0.0704073426865197</cx:pt>
          <cx:pt idx="180">0.0822573023128194</cx:pt>
          <cx:pt idx="181">0.080145056562426306</cx:pt>
          <cx:pt idx="182">0.0168978480261666</cx:pt>
          <cx:pt idx="183">-0.014375698074597199</cx:pt>
          <cx:pt idx="184">-0.00656425004078865</cx:pt>
          <cx:pt idx="185">-0.042482583540579703</cx:pt>
          <cx:pt idx="186">0.00150025836588799</cx:pt>
          <cx:pt idx="187">-0.0230392105530609</cx:pt>
          <cx:pt idx="188">-0.0091998870880639193</cx:pt>
          <cx:pt idx="189">0.0075713618906964901</cx:pt>
          <cx:pt idx="190">0.0066568086350734003</cx:pt>
          <cx:pt idx="191">-0.0314699797875585</cx:pt>
          <cx:pt idx="192">-0.0287109218238875</cx:pt>
          <cx:pt idx="193">-0.0079325667148005801</cx:pt>
          <cx:pt idx="194">-0.0034814398242859201</cx:pt>
          <cx:pt idx="195">-0.0026132616630938398</cx:pt>
          <cx:pt idx="196">-0.000206857021103638</cx:pt>
          <cx:pt idx="197">0.0028191796523268299</cx:pt>
          <cx:pt idx="198">0.0019882971026550602</cx:pt>
          <cx:pt idx="199">0.0021145670911676675</cx:pt>
          <cx:pt idx="200">0.0049380996544533999</cx:pt>
          <cx:pt idx="201">0.0041770842426051748</cx:pt>
          <cx:pt idx="202">0.0084902770940911993</cx:pt>
          <cx:pt idx="203">0.013975876993035876</cx:pt>
          <cx:pt idx="204">0.021601266587583576</cx:pt>
          <cx:pt idx="205">0.014546882565241051</cx:pt>
          <cx:pt idx="206">0.016179013977880977</cx:pt>
          <cx:pt idx="207">0.0071708825058312753</cx:pt>
          <cx:pt idx="208">0.0057094189786348996</cx:pt>
          <cx:pt idx="209">0.0126528939155904</cx:pt>
          <cx:pt idx="210">0.0011274146826322526</cx:pt>
          <cx:pt idx="211">-0.0077943709556551003</cx:pt>
          <cx:pt idx="212">-0.0024957117249799002</cx:pt>
          <cx:pt idx="213">-0.013055227964544501</cx:pt>
          <cx:pt idx="214">-0.011751518494268176</cx:pt>
          <cx:pt idx="215">-0.018332990657265048</cx:pt>
          <cx:pt idx="216">-0.0048997308460796748</cx:pt>
          <cx:pt idx="217">0.001302697303354325</cx:pt>
          <cx:pt idx="218">-0.00056704384730451001</cx:pt>
          <cx:pt idx="219">-0.0101870120659472</cx:pt>
          <cx:pt idx="220">-0.0053703545682934747</cx:pt>
          <cx:pt idx="221">0.0004099244001492875</cx:pt>
          <cx:pt idx="222">-0.000592682616172775</cx:pt>
          <cx:pt idx="223">-0.00021094596427155299</cx:pt>
          <cx:pt idx="224">0.00011694234750973375</cx:pt>
          <cx:pt idx="225">5.4987025230025753e-06</cx:pt>
          <cx:pt idx="226">-0.00077541826484799005</cx:pt>
          <cx:pt idx="227">0.001431292649316025</cx:pt>
          <cx:pt idx="228">0.0024968704043380127</cx:pt>
          <cx:pt idx="229">-0.0074223021897620997</cx:pt>
          <cx:pt idx="230">-0.0096560211764878494</cx:pt>
          <cx:pt idx="231">-0.0010025819031657076</cx:pt>
          <cx:pt idx="232">0.0006471787005228525</cx:pt>
          <cx:pt idx="233">-0.0046875914672806999</cx:pt>
          <cx:pt idx="234">0.0051771386136638502</cx:pt>
          <cx:pt idx="235">-0.0093648414282868492</cx:pt>
          <cx:pt idx="236">-0.013939810235643651</cx:pt>
          <cx:pt idx="237">-0.0036073592007066502</cx:pt>
          <cx:pt idx="238">0.0092607486231102258</cx:pt>
          <cx:pt idx="239">0.0023086882500488724</cx:pt>
          <cx:pt idx="240">-0.0053595881959059496</cx:pt>
          <cx:pt idx="241">-0.0084433984803331998</cx:pt>
          <cx:pt idx="242">-0.0062256968148517999</cx:pt>
          <cx:pt idx="243">-0.0090382893843126005</cx:pt>
          <cx:pt idx="244">-0.0048090070044559501</cx:pt>
          <cx:pt idx="245">-0.0047741836668360998</cx:pt>
          <cx:pt idx="246">-0.0020291135834715076</cx:pt>
          <cx:pt idx="247">-0.0023871182683212876</cx:pt>
          <cx:pt idx="248">-0.0064935912148597246</cx:pt>
          <cx:pt idx="249">-0.00092358293358958004</cx:pt>
          <cx:pt idx="250">5.9898187123862752e-05</cx:pt>
          <cx:pt idx="251">3.3379008407165751e-05</cx:pt>
          <cx:pt idx="252">-1.5853343746794625e-05</cx:pt>
          <cx:pt idx="253">0.00019071282828423851</cx:pt>
          <cx:pt idx="254">-0.00076038643054555249</cx:pt>
          <cx:pt idx="255">-0.00074803160902240002</cx:pt>
          <cx:pt idx="256">-0.0031735323336756749</cx:pt>
          <cx:pt idx="257">-0.014694618918799574</cx:pt>
          <cx:pt idx="258">-0.014109364693717924</cx:pt>
          <cx:pt idx="259">-0.016798827823843551</cx:pt>
          <cx:pt idx="260">-0.024632477655184525</cx:pt>
          <cx:pt idx="261">-0.029152668091159999</cx:pt>
          <cx:pt idx="262">-0.022925958877852801</cx:pt>
          <cx:pt idx="263">-0.024300611313940249</cx:pt>
          <cx:pt idx="264">-0.0346797722351</cx:pt>
          <cx:pt idx="265">-0.033326790732376751</cx:pt>
          <cx:pt idx="266">-0.011053539312648899</cx:pt>
          <cx:pt idx="267">0.0027779551436965251</cx:pt>
          <cx:pt idx="268">0.0032850857659606002</cx:pt>
          <cx:pt idx="269">-0.0058684525468709753</cx:pt>
          <cx:pt idx="270">-0.0056860629661609997</cx:pt>
          <cx:pt idx="271">-0.0038140136051845498</cx:pt>
          <cx:pt idx="272">-0.0097458041688775494</cx:pt>
          <cx:pt idx="273">-0.0035689992236151752</cx:pt>
          <cx:pt idx="274">0.0077208301912442996</cx:pt>
          <cx:pt idx="275">-0.0023874765959915325</cx:pt>
          <cx:pt idx="276">-0.0049712548277041496</cx:pt>
          <cx:pt idx="277">0.0021081803311389226</cx:pt>
          <cx:pt idx="278">0.00053706528495964495</cx:pt>
          <cx:pt idx="279">-8.5351247923779003e-05</cx:pt>
          <cx:pt idx="280">-9.5107165979676004e-05</cx:pt>
          <cx:pt idx="281">-1.4318344393439225e-05</cx:pt>
          <cx:pt idx="282">-0.00070983412758529</cx:pt>
          <cx:pt idx="283">-0.0017402163273518775</cx:pt>
          <cx:pt idx="284">-0.0061704767540136998</cx:pt>
          <cx:pt idx="285">-0.017740910450217948</cx:pt>
          <cx:pt idx="286">-0.020419519082768699</cx:pt>
          <cx:pt idx="287">-0.033977255976388503</cx:pt>
          <cx:pt idx="288">-0.046943252002068753</cx:pt>
          <cx:pt idx="289">-0.049871865781877252</cx:pt>
          <cx:pt idx="290">-0.043197020225618499</cx:pt>
          <cx:pt idx="291">-0.041872985352898247</cx:pt>
          <cx:pt idx="292">-0.044450608760987997</cx:pt>
          <cx:pt idx="293">-0.036298625800260248</cx:pt>
          <cx:pt idx="294">-0.022378941109806975</cx:pt>
          <cx:pt idx="295">-0.014777389203175525</cx:pt>
          <cx:pt idx="296">0.0041513781951753254</cx:pt>
          <cx:pt idx="297">-0.0076409350673098996</cx:pt>
          <cx:pt idx="298">-0.0031300415307938499</cx:pt>
          <cx:pt idx="299">-0.014302157041042899</cx:pt>
          <cx:pt idx="300">0.0144018536175977</cx:pt>
          <cx:pt idx="301">0.012447345497526701</cx:pt>
          <cx:pt idx="302">0.0180691946878133</cx:pt>
          <cx:pt idx="303">-0.0200928866014808</cx:pt>
          <cx:pt idx="304">-0.0107210095712692</cx:pt>
          <cx:pt idx="305">0.0086677099702470103</cx:pt>
          <cx:pt idx="306">0.0012458946606979399</cx:pt>
          <cx:pt idx="307">0.00090713226920448905</cx:pt>
          <cx:pt idx="308">4.39550364211484e-05</cx:pt>
          <cx:pt idx="309">-0.00040604769590426898</cx:pt>
          <cx:pt idx="310">-0.0052371289498881601</cx:pt>
          <cx:pt idx="311">-0.0014399985766667799</cx:pt>
          <cx:pt idx="312">-0.029567874717184001</cx:pt>
          <cx:pt idx="313">-0.060198171376574003</cx:pt>
          <cx:pt idx="314">-0.115617569895929</cx:pt>
          <cx:pt idx="315">-0.17483602549520999</cx:pt>
          <cx:pt idx="316">-0.18538892442579599</cx:pt>
          <cx:pt idx="317">-0.177566461920102</cx:pt>
          <cx:pt idx="318">-0.14098670663119101</cx:pt>
          <cx:pt idx="319">-0.121333199310785</cx:pt>
          <cx:pt idx="320">-0.099483877641119295</cx:pt>
          <cx:pt idx="321">-0.104279331864647</cx:pt>
          <cx:pt idx="322">-0.102833697520507</cx:pt>
          <cx:pt idx="323">-0.0386147811818119</cx:pt>
          <cx:pt idx="324">-0.037754559490537798</cx:pt>
          <cx:pt idx="325">-0.0328597711828051</cx:pt>
          <cx:pt idx="326">-0.010497684687161399</cx:pt>
          <cx:pt idx="327">0.019718972120823498</cx:pt>
          <cx:pt idx="328">0.063160273753850901</cx:pt>
          <cx:pt idx="329">0.0046055891712066099</cx:pt>
          <cx:pt idx="330">0.024600426246682301</cx:pt>
          <cx:pt idx="331">0.00063296781708178105</cx:pt>
          <cx:pt idx="332">0.0024457638852079001</cx:pt>
          <cx:pt idx="333">0.0051949472001596997</cx:pt>
          <cx:pt idx="334">-0.000768698913905762</cx:pt>
          <cx:pt idx="335">-0.00067891805844085896</cx:pt>
          <cx:pt idx="336">3.38531090113439e-05</cx:pt>
          <cx:pt idx="337">-0.00085653744817332895</cx:pt>
          <cx:pt idx="338">-0.0084282285562324293</cx:pt>
          <cx:pt idx="339">0.0051982062924747696</cx:pt>
          <cx:pt idx="340">-0.0300550241048359</cx:pt>
          <cx:pt idx="341">-0.0426363481390786</cx:pt>
          <cx:pt idx="342">-0.105243586247612</cx:pt>
          <cx:pt idx="343">-0.105027096582305</cx:pt>
          <cx:pt idx="344">-0.0594893633733534</cx:pt>
          <cx:pt idx="345">-0.0065437079414875296</cx:pt>
          <cx:pt idx="346">0.027092320966411398</cx:pt>
          <cx:pt idx="347">0.059683645662366502</cx:pt>
          <cx:pt idx="348">0.071152083328809707</cx:pt>
          <cx:pt idx="349">-0.0079268549265581502</cx:pt>
          <cx:pt idx="350">0.0045772825291806804</cx:pt>
          <cx:pt idx="351">0.0104680661151954</cx:pt>
          <cx:pt idx="352">-0.028873844433339801</cx:pt>
          <cx:pt idx="353">-0.0773829130145159</cx:pt>
          <cx:pt idx="354">0.029398026296330398</cx:pt>
          <cx:pt idx="355">0.040884482373999199</cx:pt>
          <cx:pt idx="356">0.037973180533622898</cx:pt>
          <cx:pt idx="357">0.0044538148995915501</cx:pt>
          <cx:pt idx="358">-0.0114633567512169</cx:pt>
          <cx:pt idx="359">-0.020052062559209799</cx:pt>
          <cx:pt idx="360">-0.0025117538052793001</cx:pt>
          <cx:pt idx="361">0.0112778232202591</cx:pt>
          <cx:pt idx="362">0.000561312131832554</cx:pt>
          <cx:pt idx="363">-0.00022636732067687101</cx:pt>
          <cx:pt idx="364">-0.00060589987526965896</cx:pt>
          <cx:pt idx="365">-0.0016740623296997901</cx:pt>
          <cx:pt idx="366">0.00013618800733942101</cx:pt>
          <cx:pt idx="367">0.00034195107371874802</cx:pt>
          <cx:pt idx="368">0.00136096890721454</cx:pt>
          <cx:pt idx="369">-0.0093167568246820404</cx:pt>
          <cx:pt idx="370">-0.0122050536506613</cx:pt>
          <cx:pt idx="371">0.036179516348480802</cx:pt>
          <cx:pt idx="372">0.052901958906365003</cx:pt>
          <cx:pt idx="373">0.067127053960516506</cx:pt>
          <cx:pt idx="374">0.11266389279787099</cx:pt>
          <cx:pt idx="375">0.13815640164513801</cx:pt>
          <cx:pt idx="376">0.14351940849237199</cx:pt>
          <cx:pt idx="377">0.11564099938094299</cx:pt>
          <cx:pt idx="378">0.049004182499404803</cx:pt>
          <cx:pt idx="379">-0.0038948313927635301</cx:pt>
          <cx:pt idx="380">-0.0054335871093522999</cx:pt>
          <cx:pt idx="381">-0.0421010477165022</cx:pt>
          <cx:pt idx="382">0.053452539524647402</cx:pt>
          <cx:pt idx="383">0.032071978604571803</cx:pt>
          <cx:pt idx="384">0.0217209314073184</cx:pt>
          <cx:pt idx="385">0.0030550190593875998</cx:pt>
          <cx:pt idx="386">-0.023597325438918602</cx:pt>
          <cx:pt idx="387">-0.016562261177508499</cx:pt>
          <cx:pt idx="388">0.0032732844346213901</cx:pt>
          <cx:pt idx="389">0.0169415186390467</cx:pt>
          <cx:pt idx="390">0.00186259907259355</cx:pt>
          <cx:pt idx="391">-0.00084181019015683301</cx:pt>
          <cx:pt idx="392">-0.00016176074580792</cx:pt>
          <cx:pt idx="393">0.000282524096335717</cx:pt>
          <cx:pt idx="394">-0.00016114944047962901</cx:pt>
          <cx:pt idx="395">-0.00133699226314642</cx:pt>
          <cx:pt idx="396">0.0130389490741268</cx:pt>
          <cx:pt idx="397">-0.0052529439893591401</cx:pt>
          <cx:pt idx="398">0.063847003542547506</cx:pt>
          <cx:pt idx="399">0.120079845404748</cx:pt>
          <cx:pt idx="400">0.079744466973659903</cx:pt>
          <cx:pt idx="401">0.053213035854718503</cx:pt>
          <cx:pt idx="402">0.054264362231261597</cx:pt>
          <cx:pt idx="403">0.0598458691586558</cx:pt>
          <cx:pt idx="404">0.10155981677635099</cx:pt>
          <cx:pt idx="405">0.083470825008825994</cx:pt>
          <cx:pt idx="406">0.055299002425328501</cx:pt>
          <cx:pt idx="407">0.0035445836421607898</cx:pt>
          <cx:pt idx="408">-0.00962972663895105</cx:pt>
          <cx:pt idx="409">-0.0068803209504807103</cx:pt>
          <cx:pt idx="410">0.0123145924870918</cx:pt>
          <cx:pt idx="411">0.0261401922731118</cx:pt>
          <cx:pt idx="412">0.0181091655785009</cx:pt>
          <cx:pt idx="413">0.0092285980491305895</cx:pt>
          <cx:pt idx="414">-0.020950422567795401</cx:pt>
          <cx:pt idx="415">-0.0081663040035001699</cx:pt>
          <cx:pt idx="416">-0.000202738833049479</cx:pt>
          <cx:pt idx="417">0.0144377022757546</cx:pt>
          <cx:pt idx="418">0.00873448758233639</cx:pt>
          <cx:pt idx="419">-0.000285133958983283</cx:pt>
          <cx:pt idx="420">-0.000623523780928164</cx:pt>
          <cx:pt idx="421">0.0013410876957629201</cx:pt>
          <cx:pt idx="422">-0.00031078419407710002</cx:pt>
          <cx:pt idx="423">0.00096547839403046101</cx:pt>
          <cx:pt idx="424">0.0046903922390780202</cx:pt>
          <cx:pt idx="425">0.013122865109204801</cx:pt>
          <cx:pt idx="426">0.079673443775693506</cx:pt>
          <cx:pt idx="427">0.047135801752641003</cx:pt>
          <cx:pt idx="428">0.0167981098727925</cx:pt>
          <cx:pt idx="429">-0.0084212263135509408</cx:pt>
          <cx:pt idx="430">0.0059277319587241499</cx:pt>
          <cx:pt idx="431">-0.029981981596104601</cx:pt>
          <cx:pt idx="432">-0.00156037787998224</cx:pt>
          <cx:pt idx="433">0.0132314983181262</cx:pt>
          <cx:pt idx="434">0.020990903672820499</cx:pt>
          <cx:pt idx="435">0.080581072688553801</cx:pt>
          <cx:pt idx="436">0.077569747482457096</cx:pt>
          <cx:pt idx="437">-0.0107752296240135</cx:pt>
          <cx:pt idx="438">0.0014085915249661401</cx:pt>
          <cx:pt idx="439">-0.0105177086858739</cx:pt>
          <cx:pt idx="440">-0.0136787229152314</cx:pt>
          <cx:pt idx="441">0.00097592753895778196</cx:pt>
          <cx:pt idx="442">-0.021913653685428001</cx:pt>
          <cx:pt idx="443">-0.00657225504947159</cx:pt>
          <cx:pt idx="444">0.0156106425413264</cx:pt>
          <cx:pt idx="445">0.015084263681308101</cx:pt>
          <cx:pt idx="446">0.0091273363658859203</cx:pt>
          <cx:pt idx="447">0.000287338015454349</cx:pt>
          <cx:pt idx="448">-0.0001316149175034</cx:pt>
          <cx:pt idx="449">0.00162964889811077</cx:pt>
          <cx:pt idx="450">0.0019973524473839602</cx:pt>
          <cx:pt idx="451">0.0095899680044356003</cx:pt>
          <cx:pt idx="452">0.020098560979909599</cx:pt>
          <cx:pt idx="453">0.017221672076311301</cx:pt>
          <cx:pt idx="454">0.026671094693970099</cx:pt>
          <cx:pt idx="455">-0.029474942089681499</cx:pt>
          <cx:pt idx="456">-0.070300872236624706</cx:pt>
          <cx:pt idx="457">-0.034492453743805898</cx:pt>
          <cx:pt idx="458">-0.00045904326232581701</cx:pt>
          <cx:pt idx="459">-0.038139287542453701</cx:pt>
          <cx:pt idx="460">-0.0280914776919871</cx:pt>
          <cx:pt idx="461">-0.030760212958733699</cx:pt>
          <cx:pt idx="462">0.0369857471454835</cx:pt>
          <cx:pt idx="463">0.034378012847907299</cx:pt>
          <cx:pt idx="464">0.028574691633192199</cx:pt>
          <cx:pt idx="465">-0.00092713669502851896</cx:pt>
          <cx:pt idx="466">0.034687655369285898</cx:pt>
          <cx:pt idx="467">0.035819336484928598</cx:pt>
          <cx:pt idx="468">0.00813220536088443</cx:pt>
          <cx:pt idx="469">0.0222280749955635</cx:pt>
          <cx:pt idx="470">0.0246133202926959</cx:pt>
          <cx:pt idx="471">0.0148879083914834</cx:pt>
          <cx:pt idx="472">0.0281588435263685</cx:pt>
          <cx:pt idx="473">0.032564696991064498</cx:pt>
          <cx:pt idx="474">0.019625042192881099</cx:pt>
          <cx:pt idx="475">0.0012755726254457399</cx:pt>
          <cx:pt idx="476">0.00033046720363042701</cx:pt>
          <cx:pt idx="477">0.00034429585872129399</cx:pt>
          <cx:pt idx="478">0.0043699212482777999</cx:pt>
          <cx:pt idx="479">0.015923393643134599</cx:pt>
          <cx:pt idx="480">0.0079060250675096807</cx:pt>
          <cx:pt idx="481">0.0046596453245822201</cx:pt>
          <cx:pt idx="482">0.00128271644788126</cx:pt>
          <cx:pt idx="483">-0.0493356085732405</cx:pt>
          <cx:pt idx="484">-0.046706110827579098</cx:pt>
          <cx:pt idx="485">-0.042545409459990302</cx:pt>
          <cx:pt idx="486">-0.032358586380257903</cx:pt>
          <cx:pt idx="487">-0.034358545497021997</cx:pt>
          <cx:pt idx="488">-0.032504710150849297</cx:pt>
          <cx:pt idx="489">-0.0082342312280664093</cx:pt>
          <cx:pt idx="490">0.039037555557012299</cx:pt>
          <cx:pt idx="491">0.024095685220431699</cx:pt>
          <cx:pt idx="492">0.0148886793907056</cx:pt>
          <cx:pt idx="493">0.0037476587704774302</cx:pt>
          <cx:pt idx="494">0.0137541131519633</cx:pt>
          <cx:pt idx="495">-0.0027912885089595098</cx:pt>
          <cx:pt idx="496">-0.015573277857643</cx:pt>
          <cx:pt idx="497">0.0045118366984935503</cx:pt>
          <cx:pt idx="498">0.015719498327183199</cx:pt>
          <cx:pt idx="499">-0.0024187313747504901</cx:pt>
          <cx:pt idx="500">-0.0027975291248092901</cx:pt>
          <cx:pt idx="501">0.0186770194329734</cx:pt>
          <cx:pt idx="502">0.00689821145240712</cx:pt>
          <cx:pt idx="503">0.0016582139078661199</cx:pt>
          <cx:pt idx="504">1.0003289407799401e-05</cx:pt>
          <cx:pt idx="505">-0.00051168173742169797</cx:pt>
          <cx:pt idx="506">0.0034584896275337501</cx:pt>
          <cx:pt idx="507">0.018902491827334798</cx:pt>
          <cx:pt idx="508">-0.00364147391912659</cx:pt>
          <cx:pt idx="509">-0.025155127939583299</cx:pt>
          <cx:pt idx="510">-0.0117417037362818</cx:pt>
          <cx:pt idx="511">-0.00480228421694231</cx:pt>
          <cx:pt idx="512">0.011434154299297601</cx:pt>
          <cx:pt idx="513">0.018014375893064601</cx:pt>
          <cx:pt idx="514">-0.0084080553088972804</cx:pt>
          <cx:pt idx="515">-0.0163034205340876</cx:pt>
          <cx:pt idx="516">0.0092308681787075901</cx:pt>
          <cx:pt idx="517">0.0048343673723130901</cx:pt>
          <cx:pt idx="518">0.0137893196328402</cx:pt>
          <cx:pt idx="519">-0.0019154414145314</cx:pt>
          <cx:pt idx="520">0.054242646871073601</cx:pt>
          <cx:pt idx="521">0.0040216605298806496</cx:pt>
          <cx:pt idx="522">-0.018798896309525699</cx:pt>
          <cx:pt idx="523">-0.00057559825083003998</cx:pt>
          <cx:pt idx="524">-0.022947799570462099</cx:pt>
          <cx:pt idx="525">0.0125987831594183</cx:pt>
          <cx:pt idx="526">0.015162850654426499</cx:pt>
          <cx:pt idx="527">0.0066501714800015497</cx:pt>
          <cx:pt idx="528">0.0052398596377333101</cx:pt>
          <cx:pt idx="529">0.0188764070321354</cx:pt>
          <cx:pt idx="530">0.0066037184748183597</cx:pt>
          <cx:pt idx="531">0.0011807229951524599</cx:pt>
          <cx:pt idx="532">0.00034049440020542798</cx:pt>
          <cx:pt idx="533">9.4401281024685896e-05</cx:pt>
          <cx:pt idx="534">0.0028400098148626701</cx:pt>
          <cx:pt idx="535">0.0129510555294502</cx:pt>
          <cx:pt idx="536">-0.0074722069488012003</cx:pt>
          <cx:pt idx="537">-0.032729902199058997</cx:pt>
          <cx:pt idx="538">-0.020726975008453202</cx:pt>
          <cx:pt idx="539">-0.0088402849276387804</cx:pt>
          <cx:pt idx="540">-0.0220977037502114</cx:pt>
          <cx:pt idx="541">-0.0228715411524767</cx:pt>
          <cx:pt idx="542">-0.0063247610893664404</cx:pt>
          <cx:pt idx="543">0.0078759287114780804</cx:pt>
          <cx:pt idx="544">0.00707718373181723</cx:pt>
          <cx:pt idx="545">0.02718989198295</cx:pt>
          <cx:pt idx="546">-0.0421797440593909</cx:pt>
          <cx:pt idx="547">-0.0186316284469904</cx:pt>
          <cx:pt idx="548">0.0188710142859762</cx:pt>
          <cx:pt idx="549">-0.012693370621546201</cx:pt>
          <cx:pt idx="550">-0.049204966749560999</cx:pt>
          <cx:pt idx="551">-0.054484740788034301</cx:pt>
          <cx:pt idx="552">-0.042245815990874597</cx:pt>
          <cx:pt idx="553">-0.00214299720717331</cx:pt>
          <cx:pt idx="554">-0.00061368142261776601</cx:pt>
          <cx:pt idx="555">0.00311024722572566</cx:pt>
          <cx:pt idx="556">0.012946012171446</cx:pt>
          <cx:pt idx="557">0.010905555115078401</cx:pt>
          <cx:pt idx="558">0.0044244650673435602</cx:pt>
          <cx:pt idx="559">0.00077936222557444998</cx:pt>
          <cx:pt idx="560">0.0012410061324534801</cx:pt>
          <cx:pt idx="561">-0.00062717593402226697</cx:pt>
          <cx:pt idx="562">0.0031934465640079202</cx:pt>
          <cx:pt idx="563">0.029763210793569701</cx:pt>
          <cx:pt idx="564">0.0108105741769566</cx:pt>
          <cx:pt idx="565">-0.00809895759774131</cx:pt>
          <cx:pt idx="566">-0.022578039447403699</cx:pt>
          <cx:pt idx="567">-0.0029034635707004298</cx:pt>
          <cx:pt idx="568">-0.010679033064238799</cx:pt>
          <cx:pt idx="569">-0.0029111083349264099</cx:pt>
          <cx:pt idx="570">0.0129301128932553</cx:pt>
          <cx:pt idx="571">0.033838619005086702</cx:pt>
          <cx:pt idx="572">0.0087502121406704304</cx:pt>
          <cx:pt idx="573">-0.0094334750715632798</cx:pt>
          <cx:pt idx="574">-0.039377486923022099</cx:pt>
          <cx:pt idx="575">-0.030798222871676599</cx:pt>
          <cx:pt idx="576">-0.0042317923329108099</cx:pt>
          <cx:pt idx="577">-0.0312730190590048</cx:pt>
          <cx:pt idx="578">-0.039762356227192902</cx:pt>
          <cx:pt idx="579">-0.080432556404699304</cx:pt>
          <cx:pt idx="580">-0.037815070243850203</cx:pt>
          <cx:pt idx="581">0.0059914609794548702</cx:pt>
          <cx:pt idx="582">-0.00026380605382938599</cx:pt>
          <cx:pt idx="583">0.0048114459524451402</cx:pt>
          <cx:pt idx="584">0.015313624210351</cx:pt>
          <cx:pt idx="585">0.0033643379790916301</cx:pt>
          <cx:pt idx="586">0.0020612956059680599</cx:pt>
          <cx:pt idx="587">0.00070898029456910002</cx:pt>
          <cx:pt idx="588">-0.000176191411674103</cx:pt>
          <cx:pt idx="589">0.00013443734693788901</cx:pt>
          <cx:pt idx="590">0.0029273595192212099</cx:pt>
          <cx:pt idx="591">0.0229017437478513</cx:pt>
          <cx:pt idx="592">0.013077077321018701</cx:pt>
          <cx:pt idx="593">-0.026232730904315101</cx:pt>
          <cx:pt idx="594">-0.018720590418896</cx:pt>
          <cx:pt idx="595">-0.016301491168807199</cx:pt>
          <cx:pt idx="596">-0.014102368393576</cx:pt>
          <cx:pt idx="597">-0.00082495621857000699</cx:pt>
          <cx:pt idx="598">0.039562511635678602</cx:pt>
          <cx:pt idx="599">0.0078518066159209005</cx:pt>
          <cx:pt idx="600">-0.00140468825487332</cx:pt>
          <cx:pt idx="601">-0.042634394508994498</cx:pt>
          <cx:pt idx="602">-0.0088430780751817904</cx:pt>
          <cx:pt idx="603">-0.0158981649305815</cx:pt>
          <cx:pt idx="604">0.0128310057135096</cx:pt>
          <cx:pt idx="605">-0.0052965765658700798</cx:pt>
          <cx:pt idx="606">-0.0083594549868885506</cx:pt>
          <cx:pt idx="607">-0.00069874891089052296</cx:pt>
          <cx:pt idx="608">0.00151298625284839</cx:pt>
          <cx:pt idx="609">0.0040622852118669403</cx:pt>
          <cx:pt idx="610">0.0023582745030107399</cx:pt>
          <cx:pt idx="611">0.029946727873024201</cx:pt>
          <cx:pt idx="612">0.014978586728042999</cx:pt>
          <cx:pt idx="613">0.0058575284722906197</cx:pt>
          <cx:pt idx="614">0.00156315732091174</cx:pt>
          <cx:pt idx="615">-0.00012578488923987199</cx:pt>
          <cx:pt idx="616">2.5222705746721399e-05</cx:pt>
          <cx:pt idx="617">0.00035525824478220699</cx:pt>
          <cx:pt idx="618">0.0035992066079573999</cx:pt>
          <cx:pt idx="619">0.0114317564127137</cx:pt>
          <cx:pt idx="620">0.011500165864524301</cx:pt>
          <cx:pt idx="621">0.0099191635065772592</cx:pt>
          <cx:pt idx="622">-0.022116327082965102</cx:pt>
          <cx:pt idx="623">-0.0149353989850233</cx:pt>
          <cx:pt idx="624">-0.017118964637894401</cx:pt>
          <cx:pt idx="625">-0.033953175611253203</cx:pt>
          <cx:pt idx="626">0.0129693108145186</cx:pt>
          <cx:pt idx="627">-0.0073720727381126703</cx:pt>
          <cx:pt idx="628">-0.0280283685595983</cx:pt>
          <cx:pt idx="629">-0.0245363472389265</cx:pt>
          <cx:pt idx="630">0.00257925183288634</cx:pt>
          <cx:pt idx="631">0.0024562056303091199</cx:pt>
          <cx:pt idx="632">0.0230815681333124</cx:pt>
          <cx:pt idx="633">-0.0078620127932847502</cx:pt>
          <cx:pt idx="634">-0.0058010581667231297</cx:pt>
          <cx:pt idx="635">-0.00180914188574567</cx:pt>
          <cx:pt idx="636">-0.0084402619253898196</cx:pt>
          <cx:pt idx="637">-0.021597123310587</cx:pt>
          <cx:pt idx="638">0.0052399845978138198</cx:pt>
          <cx:pt idx="639">0.027032821180593501</cx:pt>
          <cx:pt idx="640">0.0118563422244221</cx:pt>
          <cx:pt idx="641">0.0032632796061150401</cx:pt>
          <cx:pt idx="642">0.00036947749815546599</cx:pt>
          <cx:pt idx="643">0.00025320827907619699</cx:pt>
          <cx:pt idx="644">-0.00058374702475325405</cx:pt>
          <cx:pt idx="645">-0.00017801839334834901</cx:pt>
          <cx:pt idx="646">0.0019150353729421501</cx:pt>
          <cx:pt idx="647">0.0080316695145772297</cx:pt>
          <cx:pt idx="648">0.0102538558463176</cx:pt>
          <cx:pt idx="649">0.024678854848555701</cx:pt>
          <cx:pt idx="650">0.0091079173567870098</cx:pt>
          <cx:pt idx="651">0.032501804951929197</cx:pt>
          <cx:pt idx="652">-0.0040433516541098502</cx:pt>
          <cx:pt idx="653">-0.016123265621104398</cx:pt>
          <cx:pt idx="654">-0.0186311065641954</cx:pt>
          <cx:pt idx="655">-0.0013628852243513399</cx:pt>
          <cx:pt idx="656">-0.0132847790504548</cx:pt>
          <cx:pt idx="657">0.027568475821538801</cx:pt>
          <cx:pt idx="658">0.018273111502986501</cx:pt>
          <cx:pt idx="659">0.0092030004531371903</cx:pt>
          <cx:pt idx="660">-0.022886108892700201</cx:pt>
          <cx:pt idx="661">-0.018421954587185499</cx:pt>
          <cx:pt idx="662">-0.0029138121413526201</cx:pt>
          <cx:pt idx="663">-0.016938415543794001</cx:pt>
          <cx:pt idx="664">-0.0141553235011806</cx:pt>
          <cx:pt idx="665">-0.0063613100829430502</cx:pt>
          <cx:pt idx="666">-0.00079064552472692801</cx:pt>
          <cx:pt idx="667">0.0103398520615993</cx:pt>
          <cx:pt idx="668">0.0075463946190801098</cx:pt>
          <cx:pt idx="669">0.0016381240316336199</cx:pt>
          <cx:pt idx="670">0.00065021073698351298</cx:pt>
          <cx:pt idx="671">-6.9424381289275399e-05</cx:pt>
          <cx:pt idx="672">-0.000315477304806655</cx:pt>
          <cx:pt idx="673">-0.000420086172812077</cx:pt>
          <cx:pt idx="674">-0.00044807471819235299</cx:pt>
          <cx:pt idx="675">0.0024223679540727699</cx:pt>
          <cx:pt idx="676">0.0075469229120008396</cx:pt>
          <cx:pt idx="677">0.0157596426709323</cx:pt>
          <cx:pt idx="678">0.031314396763353</cx:pt>
          <cx:pt idx="679">0.046120575122309097</cx:pt>
          <cx:pt idx="680">0.046695094245320597</cx:pt>
          <cx:pt idx="681">0.027842339829146801</cx:pt>
          <cx:pt idx="682">0.010950356107346799</cx:pt>
          <cx:pt idx="683">0.034616780387151401</cx:pt>
          <cx:pt idx="684">0.0043758958129914696</cx:pt>
          <cx:pt idx="685">0.0232818579295129</cx:pt>
          <cx:pt idx="686">0.0403349618422724</cx:pt>
          <cx:pt idx="687">0.0066752742816409702</cx:pt>
          <cx:pt idx="688">-0.017379677126216599</cx:pt>
          <cx:pt idx="689">0.027231449235737601</cx:pt>
          <cx:pt idx="690">0.00388211011990713</cx:pt>
          <cx:pt idx="691">-0.0257084947024845</cx:pt>
          <cx:pt idx="692">-0.029816940519595801</cx:pt>
          <cx:pt idx="693">-0.010936524189032</cx:pt>
          <cx:pt idx="694">-0.00071299887867469199</cx:pt>
          <cx:pt idx="695">-0.0035200704229989702</cx:pt>
          <cx:pt idx="696">0.0016779471081645801</cx:pt>
          <cx:pt idx="697">0.0010484395387545099</cx:pt>
          <cx:pt idx="698">0.00099642221917830794</cx:pt>
          <cx:pt idx="699">0.00080647408789138401</cx:pt>
          <cx:pt idx="700">-0.0013365467153494399</cx:pt>
          <cx:pt idx="701">0.0010907979342088901</cx:pt>
          <cx:pt idx="702">0.00071898386329231196</cx:pt>
          <cx:pt idx="703">-0.00057102583492017799</cx:pt>
          <cx:pt idx="704">-0.00021731288440076001</cx:pt>
          <cx:pt idx="705">0.0020056482774984401</cx:pt>
          <cx:pt idx="706">0.014755875455406501</cx:pt>
          <cx:pt idx="707">0.0178388682220149</cx:pt>
          <cx:pt idx="708">0.016025794321339999</cx:pt>
          <cx:pt idx="709">0.0207414331979596</cx:pt>
          <cx:pt idx="710">0.0430205193226261</cx:pt>
          <cx:pt idx="711">0.030793199572942</cx:pt>
          <cx:pt idx="712">-0.0104655778530734</cx:pt>
          <cx:pt idx="713">-0.0041795516009543498</cx:pt>
          <cx:pt idx="714">-0.0117624934002288</cx:pt>
          <cx:pt idx="715">-0.0285030090608323</cx:pt>
          <cx:pt idx="716">-0.0022519060742385699</cx:pt>
          <cx:pt idx="717">0.010330557305721501</cx:pt>
          <cx:pt idx="718">-0.0042111310789775596</cx:pt>
          <cx:pt idx="719">-0.0112050538788112</cx:pt>
          <cx:pt idx="720">-0.021214750118073999</cx:pt>
          <cx:pt idx="721">-0.0137305192243452</cx:pt>
          <cx:pt idx="722">-0.0078377359858513105</cx:pt>
          <cx:pt idx="723">-0.0040463861917837398</cx:pt>
          <cx:pt idx="724">-0.00087585255026868</cx:pt>
          <cx:pt idx="725">0.000100048919583208</cx:pt>
          <cx:pt idx="726">1.0699566271799e-05</cx:pt>
          <cx:pt idx="727">0.00023114778947009901</cx:pt>
          <cx:pt idx="728">-1.4397104666937201e-05</cx:pt>
          <cx:pt idx="729">-0.00047423202472239199</cx:pt>
          <cx:pt idx="730">-0.00046529709322555899</cx:pt>
          <cx:pt idx="731">3.5464820677687101e-05</cx:pt>
          <cx:pt idx="732">-0.00063805581144966397</cx:pt>
          <cx:pt idx="733">-0.00123735592929019</cx:pt>
          <cx:pt idx="734">0.0020721974976886199</cx:pt>
          <cx:pt idx="735">-0.0032737740126526698</cx:pt>
          <cx:pt idx="736">-0.000489603265481074</cx:pt>
          <cx:pt idx="737">0.0104611763032027</cx:pt>
          <cx:pt idx="738">0.012997522366597101</cx:pt>
          <cx:pt idx="739">0.0020987564447454</cx:pt>
          <cx:pt idx="740">-0.012621118444017899</cx:pt>
          <cx:pt idx="741">-0.0048285163862380898</cx:pt>
          <cx:pt idx="742">8.7005485535869795e-05</cx:pt>
          <cx:pt idx="743">-0.0028210544908077498</cx:pt>
          <cx:pt idx="744">0.0032320229937657001</cx:pt>
          <cx:pt idx="745">0.0049497397613960997</cx:pt>
          <cx:pt idx="746">0.0017523543978938899</cx:pt>
          <cx:pt idx="747">0.00069411640549429303</cx:pt>
          <cx:pt idx="748">-0.0032121080895605599</cx:pt>
          <cx:pt idx="749">-0.0047029899973041901</cx:pt>
          <cx:pt idx="750">0.0011317459904265101</cx:pt>
          <cx:pt idx="751">0.00019711474770087799</cx:pt>
          <cx:pt idx="752">-0.00037561895334512602</cx:pt>
          <cx:pt idx="753">-0.00016461794215619099</cx:pt>
          <cx:pt idx="754">-0.00063626932604827298</cx:pt>
          <cx:pt idx="755">-0.00050010608002636699</cx:pt>
          <cx:pt idx="756">7.7775191059010904e-05</cx:pt>
          <cx:pt idx="757">0.00011030861620819299</cx:pt>
          <cx:pt idx="758">-6.7719556850455104e-05</cx:pt>
          <cx:pt idx="759">0.00054741056003026795</cx:pt>
          <cx:pt idx="760">4.7966019763392497e-06</cx:pt>
          <cx:pt idx="761">-0.00091901716155299499</cx:pt>
          <cx:pt idx="762">0.00025283807303390902</cx:pt>
          <cx:pt idx="763">-0.00051396751566308303</cx:pt>
          <cx:pt idx="764">0.00021953790216706101</cx:pt>
          <cx:pt idx="765">-0.000186344091637804</cx:pt>
          <cx:pt idx="766">-0.00030316214137276999</cx:pt>
          <cx:pt idx="767">-0.0010480142833907101</cx:pt>
          <cx:pt idx="768">5.2977920827858e-05</cx:pt>
          <cx:pt idx="769">0.00094104375675587804</cx:pt>
          <cx:pt idx="770">0.0013313034003704801</cx:pt>
          <cx:pt idx="771">0.00031761359836514097</cx:pt>
          <cx:pt idx="772">0.0051848571575443796</cx:pt>
          <cx:pt idx="773">0.00052601447219435501</cx:pt>
          <cx:pt idx="774">0.00024672960794422198</cx:pt>
          <cx:pt idx="775">0.000517870489178506</cx:pt>
          <cx:pt idx="776">-0.00025565097614463898</cx:pt>
          <cx:pt idx="777">-0.00015386992203039401</cx:pt>
          <cx:pt idx="778">9.7458286253831702e-05</cx:pt>
          <cx:pt idx="779">1.8848310786524201e-05</cx:pt>
          <cx:pt idx="780">-0.00023136752553477399</cx:pt>
          <cx:pt idx="781">-0.00049075885475801198</cx:pt>
          <cx:pt idx="782">-0.00014919661846786699</cx:pt>
          <cx:pt idx="783">0.00034243021321212001</cx:pt>
          <cx:pt idx="784">0.0021145670911676675</cx:pt>
          <cx:pt idx="785">0.0049380996544533999</cx:pt>
          <cx:pt idx="786">0.0041770842426051748</cx:pt>
          <cx:pt idx="787">0.0084902770940911993</cx:pt>
          <cx:pt idx="788">0.013975876993035876</cx:pt>
          <cx:pt idx="789">0.021601266587583576</cx:pt>
          <cx:pt idx="790">0.014546882565241051</cx:pt>
          <cx:pt idx="791">0.016179013977880977</cx:pt>
          <cx:pt idx="792">0.0071708825058312753</cx:pt>
          <cx:pt idx="793">0.0057094189786348996</cx:pt>
          <cx:pt idx="794">0.0126528939155904</cx:pt>
          <cx:pt idx="795">0.0011274146826322526</cx:pt>
          <cx:pt idx="796">-0.0077943709556551003</cx:pt>
          <cx:pt idx="797">-0.0024957117249799002</cx:pt>
          <cx:pt idx="798">-0.013055227964544501</cx:pt>
          <cx:pt idx="799">-0.011751518494268176</cx:pt>
          <cx:pt idx="800">-0.018332990657265048</cx:pt>
          <cx:pt idx="801">-0.0048997308460796748</cx:pt>
          <cx:pt idx="802">0.001302697303354325</cx:pt>
          <cx:pt idx="803">-0.00056704384730451001</cx:pt>
          <cx:pt idx="804">-0.0101870120659472</cx:pt>
          <cx:pt idx="805">-0.0053703545682934747</cx:pt>
          <cx:pt idx="806">0.0004099244001492875</cx:pt>
          <cx:pt idx="807">-0.000592682616172775</cx:pt>
          <cx:pt idx="808">-0.00021094596427155299</cx:pt>
          <cx:pt idx="809">0.00011694234750973375</cx:pt>
          <cx:pt idx="810">5.4987025230025753e-06</cx:pt>
          <cx:pt idx="811">-0.00077541826484799005</cx:pt>
          <cx:pt idx="812">0.001431292649316025</cx:pt>
          <cx:pt idx="813">0.0024968704043380127</cx:pt>
          <cx:pt idx="814">-0.0074223021897620997</cx:pt>
          <cx:pt idx="815">-0.0096560211764878494</cx:pt>
          <cx:pt idx="816">-0.0010025819031657076</cx:pt>
          <cx:pt idx="817">0.0006471787005228525</cx:pt>
          <cx:pt idx="818">-0.0046875914672806999</cx:pt>
          <cx:pt idx="819">0.0051771386136638502</cx:pt>
          <cx:pt idx="820">-0.0093648414282868492</cx:pt>
          <cx:pt idx="821">-0.013939810235643651</cx:pt>
          <cx:pt idx="822">-0.0036073592007066502</cx:pt>
          <cx:pt idx="823">0.0092607486231102258</cx:pt>
          <cx:pt idx="824">0.0023086882500488724</cx:pt>
          <cx:pt idx="825">-0.0053595881959059496</cx:pt>
          <cx:pt idx="826">-0.0084433984803331998</cx:pt>
          <cx:pt idx="827">-0.0062256968148517999</cx:pt>
          <cx:pt idx="828">-0.0090382893843126005</cx:pt>
          <cx:pt idx="829">-0.0048090070044559501</cx:pt>
          <cx:pt idx="830">-0.0047741836668360998</cx:pt>
          <cx:pt idx="831">-0.0020291135834715076</cx:pt>
          <cx:pt idx="832">-0.0023871182683212876</cx:pt>
          <cx:pt idx="833">-0.0064935912148597246</cx:pt>
          <cx:pt idx="834">-0.00092358293358958004</cx:pt>
          <cx:pt idx="835">5.9898187123862752e-05</cx:pt>
          <cx:pt idx="836">3.3379008407165751e-05</cx:pt>
          <cx:pt idx="837">-1.5853343746794625e-05</cx:pt>
          <cx:pt idx="838">0.00019071282828423851</cx:pt>
          <cx:pt idx="839">-0.00076038643054555249</cx:pt>
          <cx:pt idx="840">-0.00074803160902240002</cx:pt>
          <cx:pt idx="841">-0.0031735323336756749</cx:pt>
          <cx:pt idx="842">-0.014694618918799574</cx:pt>
          <cx:pt idx="843">-0.014109364693717924</cx:pt>
          <cx:pt idx="844">-0.016798827823843551</cx:pt>
          <cx:pt idx="845">-0.024632477655184525</cx:pt>
          <cx:pt idx="846">-0.029152668091159999</cx:pt>
          <cx:pt idx="847">-0.022925958877852801</cx:pt>
          <cx:pt idx="848">-0.024300611313940249</cx:pt>
          <cx:pt idx="849">-0.0346797722351</cx:pt>
          <cx:pt idx="850">-0.033326790732376751</cx:pt>
          <cx:pt idx="851">-0.011053539312648899</cx:pt>
          <cx:pt idx="852">0.0027779551436965251</cx:pt>
          <cx:pt idx="853">0.0032850857659606002</cx:pt>
          <cx:pt idx="854">-0.0058684525468709753</cx:pt>
          <cx:pt idx="855">-0.0056860629661609997</cx:pt>
          <cx:pt idx="856">-0.0038140136051845498</cx:pt>
          <cx:pt idx="857">-0.0097458041688775494</cx:pt>
          <cx:pt idx="858">-0.0035689992236151752</cx:pt>
          <cx:pt idx="859">0.0077208301912442996</cx:pt>
          <cx:pt idx="860">-0.0023874765959915325</cx:pt>
          <cx:pt idx="861">-0.0049712548277041496</cx:pt>
          <cx:pt idx="862">0.0021081803311389226</cx:pt>
          <cx:pt idx="863">0.00053706528495964495</cx:pt>
          <cx:pt idx="864">-8.5351247923779003e-05</cx:pt>
          <cx:pt idx="865">-9.5107165979676004e-05</cx:pt>
          <cx:pt idx="866">-1.4318344393439225e-05</cx:pt>
          <cx:pt idx="867">-0.00070983412758529</cx:pt>
          <cx:pt idx="868">-0.0017402163273518775</cx:pt>
          <cx:pt idx="869">-0.0061704767540136998</cx:pt>
          <cx:pt idx="870">-0.017740910450217948</cx:pt>
          <cx:pt idx="871">-0.020419519082768699</cx:pt>
          <cx:pt idx="872">-0.033977255976388503</cx:pt>
          <cx:pt idx="873">-0.046943252002068753</cx:pt>
          <cx:pt idx="874">-0.049871865781877252</cx:pt>
          <cx:pt idx="875">-0.043197020225618499</cx:pt>
          <cx:pt idx="876">-0.041872985352898247</cx:pt>
          <cx:pt idx="877">-0.044450608760987997</cx:pt>
          <cx:pt idx="878">-0.036298625800260248</cx:pt>
          <cx:pt idx="879">-0.022378941109806975</cx:pt>
          <cx:pt idx="880">-0.014777389203175525</cx:pt>
          <cx:pt idx="881">0.0041513781951753254</cx:pt>
          <cx:pt idx="882">-0.0076409350673098996</cx:pt>
          <cx:pt idx="883">-0.0031300415307938499</cx:pt>
          <cx:pt idx="884">0.0021145670911676675</cx:pt>
          <cx:pt idx="885">0.0049380996544533999</cx:pt>
          <cx:pt idx="886">0.0041770842426051748</cx:pt>
          <cx:pt idx="887">0.0084902770940911993</cx:pt>
          <cx:pt idx="888">0.013975876993035876</cx:pt>
          <cx:pt idx="889">0.021601266587583576</cx:pt>
          <cx:pt idx="890">0.014546882565241051</cx:pt>
          <cx:pt idx="891">0.016179013977880977</cx:pt>
          <cx:pt idx="892">0.0071708825058312753</cx:pt>
          <cx:pt idx="893">0.0057094189786348996</cx:pt>
          <cx:pt idx="894">0.0126528939155904</cx:pt>
          <cx:pt idx="895">0.0011274146826322526</cx:pt>
          <cx:pt idx="896">-0.0077943709556551003</cx:pt>
          <cx:pt idx="897">-0.0024957117249799002</cx:pt>
          <cx:pt idx="898">-0.013055227964544501</cx:pt>
          <cx:pt idx="899">-0.011751518494268176</cx:pt>
          <cx:pt idx="900">-0.018332990657265048</cx:pt>
          <cx:pt idx="901">-0.0048997308460796748</cx:pt>
          <cx:pt idx="902">0.001302697303354325</cx:pt>
          <cx:pt idx="903">-0.00056704384730451001</cx:pt>
          <cx:pt idx="904">-0.0101870120659472</cx:pt>
          <cx:pt idx="905">-0.0053703545682934747</cx:pt>
          <cx:pt idx="906">0.0004099244001492875</cx:pt>
          <cx:pt idx="907">-0.000592682616172775</cx:pt>
          <cx:pt idx="908">-0.00021094596427155299</cx:pt>
          <cx:pt idx="909">0.00011694234750973375</cx:pt>
          <cx:pt idx="910">5.4987025230025753e-06</cx:pt>
          <cx:pt idx="911">-0.00077541826484799005</cx:pt>
          <cx:pt idx="912">0.001431292649316025</cx:pt>
          <cx:pt idx="913">0.0024968704043380127</cx:pt>
          <cx:pt idx="914">-0.0074223021897620997</cx:pt>
          <cx:pt idx="915">-0.0096560211764878494</cx:pt>
          <cx:pt idx="916">-0.0010025819031657076</cx:pt>
          <cx:pt idx="917">0.0006471787005228525</cx:pt>
          <cx:pt idx="918">-0.0046875914672806999</cx:pt>
          <cx:pt idx="919">0.0051771386136638502</cx:pt>
          <cx:pt idx="920">-0.0093648414282868492</cx:pt>
          <cx:pt idx="921">-0.013939810235643651</cx:pt>
          <cx:pt idx="922">-0.0036073592007066502</cx:pt>
          <cx:pt idx="923">0.0092607486231102258</cx:pt>
          <cx:pt idx="924">0.0023086882500488724</cx:pt>
          <cx:pt idx="925">-0.0053595881959059496</cx:pt>
          <cx:pt idx="926">-0.0084433984803331998</cx:pt>
          <cx:pt idx="927">-0.0062256968148517999</cx:pt>
          <cx:pt idx="928">-0.0090382893843126005</cx:pt>
          <cx:pt idx="929">-0.0048090070044559501</cx:pt>
          <cx:pt idx="930">-0.0047741836668360998</cx:pt>
          <cx:pt idx="931">-0.0020291135834715076</cx:pt>
          <cx:pt idx="932">-0.0023871182683212876</cx:pt>
          <cx:pt idx="933">-0.0064935912148597246</cx:pt>
          <cx:pt idx="934">-0.00092358293358958004</cx:pt>
          <cx:pt idx="935">5.9898187123862752e-05</cx:pt>
          <cx:pt idx="936">3.3379008407165751e-05</cx:pt>
          <cx:pt idx="937">-1.5853343746794625e-05</cx:pt>
          <cx:pt idx="938">0.00019071282828423851</cx:pt>
          <cx:pt idx="939">-0.00076038643054555249</cx:pt>
          <cx:pt idx="940">-0.00074803160902240002</cx:pt>
          <cx:pt idx="941">-0.0031735323336756749</cx:pt>
          <cx:pt idx="942">-0.014694618918799574</cx:pt>
          <cx:pt idx="943">-0.014109364693717924</cx:pt>
          <cx:pt idx="944">-0.016798827823843551</cx:pt>
          <cx:pt idx="945">-0.024632477655184525</cx:pt>
          <cx:pt idx="946">-0.029152668091159999</cx:pt>
          <cx:pt idx="947">-0.022925958877852801</cx:pt>
          <cx:pt idx="948">-0.024300611313940249</cx:pt>
          <cx:pt idx="949">-0.0346797722351</cx:pt>
          <cx:pt idx="950">-0.033326790732376751</cx:pt>
          <cx:pt idx="951">-0.011053539312648899</cx:pt>
          <cx:pt idx="952">0.0027779551436965251</cx:pt>
          <cx:pt idx="953">0.0032850857659606002</cx:pt>
          <cx:pt idx="954">-0.0058684525468709753</cx:pt>
          <cx:pt idx="955">-0.0056860629661609997</cx:pt>
          <cx:pt idx="956">-0.0038140136051845498</cx:pt>
          <cx:pt idx="957">-0.0097458041688775494</cx:pt>
          <cx:pt idx="958">-0.0035689992236151752</cx:pt>
          <cx:pt idx="959">0.0077208301912442996</cx:pt>
          <cx:pt idx="960">-0.0023874765959915325</cx:pt>
          <cx:pt idx="961">-0.0049712548277041496</cx:pt>
          <cx:pt idx="962">0.0021081803311389226</cx:pt>
          <cx:pt idx="963">0.00053706528495964495</cx:pt>
          <cx:pt idx="964">-8.5351247923779003e-05</cx:pt>
          <cx:pt idx="965">-9.5107165979676004e-05</cx:pt>
          <cx:pt idx="966">-1.4318344393439225e-05</cx:pt>
          <cx:pt idx="967">-0.00070983412758529</cx:pt>
          <cx:pt idx="968">-0.0017402163273518775</cx:pt>
          <cx:pt idx="969">-0.0061704767540136998</cx:pt>
          <cx:pt idx="970">-0.017740910450217948</cx:pt>
          <cx:pt idx="971">-0.020419519082768699</cx:pt>
          <cx:pt idx="972">-0.033977255976388503</cx:pt>
          <cx:pt idx="973">-0.046943252002068753</cx:pt>
          <cx:pt idx="974">-0.049871865781877252</cx:pt>
          <cx:pt idx="975">-0.043197020225618499</cx:pt>
          <cx:pt idx="976">-0.041872985352898247</cx:pt>
          <cx:pt idx="977">-0.044450608760987997</cx:pt>
          <cx:pt idx="978">-0.036298625800260248</cx:pt>
          <cx:pt idx="979">-0.022378941109806975</cx:pt>
          <cx:pt idx="980">-0.014777389203175525</cx:pt>
          <cx:pt idx="981">0.0041513781951753254</cx:pt>
          <cx:pt idx="982">-0.0076409350673098996</cx:pt>
          <cx:pt idx="983">-0.0031300415307938499</cx:pt>
          <cx:pt idx="984">0.0021145670911676675</cx:pt>
          <cx:pt idx="985">0.0049380996544533999</cx:pt>
          <cx:pt idx="986">0.0041770842426051748</cx:pt>
          <cx:pt idx="987">0.0084902770940911993</cx:pt>
          <cx:pt idx="988">0.013975876993035876</cx:pt>
          <cx:pt idx="989">0.021601266587583576</cx:pt>
          <cx:pt idx="990">0.014546882565241051</cx:pt>
          <cx:pt idx="991">0.016179013977880977</cx:pt>
          <cx:pt idx="992">0.0071708825058312753</cx:pt>
          <cx:pt idx="993">0.0057094189786348996</cx:pt>
          <cx:pt idx="994">0.0126528939155904</cx:pt>
          <cx:pt idx="995">0.0011274146826322526</cx:pt>
          <cx:pt idx="996">-0.0077943709556551003</cx:pt>
          <cx:pt idx="997">-0.0024957117249799002</cx:pt>
          <cx:pt idx="998">-0.013055227964544501</cx:pt>
          <cx:pt idx="999">-0.011751518494268176</cx:pt>
          <cx:pt idx="1000">-0.018332990657265048</cx:pt>
          <cx:pt idx="1001">-0.0048997308460796748</cx:pt>
          <cx:pt idx="1002">0.001302697303354325</cx:pt>
          <cx:pt idx="1003">-0.00056704384730451001</cx:pt>
          <cx:pt idx="1004">-0.0101870120659472</cx:pt>
          <cx:pt idx="1005">-0.0053703545682934747</cx:pt>
          <cx:pt idx="1006">0.0004099244001492875</cx:pt>
          <cx:pt idx="1007">-0.000592682616172775</cx:pt>
          <cx:pt idx="1008">-0.00021094596427155299</cx:pt>
          <cx:pt idx="1009">0.00011694234750973375</cx:pt>
          <cx:pt idx="1010">5.4987025230025753e-06</cx:pt>
          <cx:pt idx="1011">-0.00077541826484799005</cx:pt>
          <cx:pt idx="1012">0.001431292649316025</cx:pt>
          <cx:pt idx="1013">0.0024968704043380127</cx:pt>
          <cx:pt idx="1014">-0.0074223021897620997</cx:pt>
          <cx:pt idx="1015">-0.0096560211764878494</cx:pt>
          <cx:pt idx="1016">-0.0010025819031657076</cx:pt>
          <cx:pt idx="1017">0.0006471787005228525</cx:pt>
          <cx:pt idx="1018">-0.0046875914672806999</cx:pt>
          <cx:pt idx="1019">0.0051771386136638502</cx:pt>
          <cx:pt idx="1020">-0.0093648414282868492</cx:pt>
          <cx:pt idx="1021">-0.013939810235643651</cx:pt>
          <cx:pt idx="1022">-0.0036073592007066502</cx:pt>
          <cx:pt idx="1023">0.0092607486231102258</cx:pt>
          <cx:pt idx="1024">0.0023086882500488724</cx:pt>
          <cx:pt idx="1025">-0.0053595881959059496</cx:pt>
          <cx:pt idx="1026">-0.0084433984803331998</cx:pt>
          <cx:pt idx="1027">-0.0062256968148517999</cx:pt>
          <cx:pt idx="1028">-0.0090382893843126005</cx:pt>
          <cx:pt idx="1029">-0.0048090070044559501</cx:pt>
          <cx:pt idx="1030">-0.0047741836668360998</cx:pt>
          <cx:pt idx="1031">-0.0020291135834715076</cx:pt>
          <cx:pt idx="1032">-0.0023871182683212876</cx:pt>
          <cx:pt idx="1033">-0.0064935912148597246</cx:pt>
          <cx:pt idx="1034">-0.00092358293358958004</cx:pt>
          <cx:pt idx="1035">5.9898187123862752e-05</cx:pt>
          <cx:pt idx="1036">3.3379008407165751e-05</cx:pt>
          <cx:pt idx="1037">-1.5853343746794625e-05</cx:pt>
          <cx:pt idx="1038">0.00019071282828423851</cx:pt>
          <cx:pt idx="1039">-0.00076038643054555249</cx:pt>
          <cx:pt idx="1040">-0.00074803160902240002</cx:pt>
          <cx:pt idx="1041">-0.0031735323336756749</cx:pt>
          <cx:pt idx="1042">-0.014694618918799574</cx:pt>
          <cx:pt idx="1043">-0.014109364693717924</cx:pt>
          <cx:pt idx="1044">-0.016798827823843551</cx:pt>
          <cx:pt idx="1045">-0.024632477655184525</cx:pt>
          <cx:pt idx="1046">-0.029152668091159999</cx:pt>
          <cx:pt idx="1047">-0.022925958877852801</cx:pt>
          <cx:pt idx="1048">-0.024300611313940249</cx:pt>
          <cx:pt idx="1049">-0.0346797722351</cx:pt>
          <cx:pt idx="1050">-0.033326790732376751</cx:pt>
          <cx:pt idx="1051">-0.011053539312648899</cx:pt>
          <cx:pt idx="1052">0.0027779551436965251</cx:pt>
          <cx:pt idx="1053">0.0032850857659606002</cx:pt>
          <cx:pt idx="1054">-0.0058684525468709753</cx:pt>
          <cx:pt idx="1055">-0.0056860629661609997</cx:pt>
          <cx:pt idx="1056">-0.0038140136051845498</cx:pt>
          <cx:pt idx="1057">-0.0097458041688775494</cx:pt>
          <cx:pt idx="1058">-0.0035689992236151752</cx:pt>
          <cx:pt idx="1059">0.0077208301912442996</cx:pt>
          <cx:pt idx="1060">-0.0023874765959915325</cx:pt>
          <cx:pt idx="1061">-0.0049712548277041496</cx:pt>
          <cx:pt idx="1062">0.0021081803311389226</cx:pt>
          <cx:pt idx="1063">0.00053706528495964495</cx:pt>
          <cx:pt idx="1064">-8.5351247923779003e-05</cx:pt>
          <cx:pt idx="1065">-9.5107165979676004e-05</cx:pt>
          <cx:pt idx="1066">-1.4318344393439225e-05</cx:pt>
          <cx:pt idx="1067">-0.00070983412758529</cx:pt>
          <cx:pt idx="1068">-0.0017402163273518775</cx:pt>
          <cx:pt idx="1069">-0.0061704767540136998</cx:pt>
          <cx:pt idx="1070">-0.017740910450217948</cx:pt>
          <cx:pt idx="1071">-0.020419519082768699</cx:pt>
          <cx:pt idx="1072">-0.033977255976388503</cx:pt>
          <cx:pt idx="1073">-0.046943252002068753</cx:pt>
          <cx:pt idx="1074">-0.049871865781877252</cx:pt>
          <cx:pt idx="1075">-0.043197020225618499</cx:pt>
          <cx:pt idx="1076">-0.041872985352898247</cx:pt>
          <cx:pt idx="1077">-0.044450608760987997</cx:pt>
          <cx:pt idx="1078">-0.036298625800260248</cx:pt>
          <cx:pt idx="1079">-0.022378941109806975</cx:pt>
          <cx:pt idx="1080">-0.014777389203175525</cx:pt>
          <cx:pt idx="1081">0.0041513781951753254</cx:pt>
          <cx:pt idx="1082">-0.0076409350673098996</cx:pt>
          <cx:pt idx="1083">-0.0031300415307938499</cx:pt>
        </cx:lvl>
      </cx:numDim>
    </cx:data>
    <cx:data id="69">
      <cx:numDim type="val">
        <cx:f>Sheet2!$BR$1:$BR$1084</cx:f>
        <cx:lvl ptCount="1084" formatCode="G/通用格式">
          <cx:pt idx="0">-0.00026093587473056002</cx:pt>
          <cx:pt idx="1">-0.00044465770844844102</cx:pt>
          <cx:pt idx="2">-0.00022899157116082499</cx:pt>
          <cx:pt idx="3">0.00032165278599887402</cx:pt>
          <cx:pt idx="4">-4.02375040441558e-05</cx:pt>
          <cx:pt idx="5">-9.4294985796120599e-05</cx:pt>
          <cx:pt idx="6">-0.00051912878037011498</cx:pt>
          <cx:pt idx="7">0.00028749367008734102</cx:pt>
          <cx:pt idx="8">-0.00017195465518794699</cx:pt>
          <cx:pt idx="9">-0.00031679228147268401</cx:pt>
          <cx:pt idx="10">-0.0014276349386897101</cx:pt>
          <cx:pt idx="11">0.00016734163970942101</cx:pt>
          <cx:pt idx="12">0.000325382907935703</cx:pt>
          <cx:pt idx="13">0.00083052367926207205</cx:pt>
          <cx:pt idx="14">0.00041276954109659798</cx:pt>
          <cx:pt idx="15">-0.00080566978635376895</cx:pt>
          <cx:pt idx="16">-0.00052735978179065601</cx:pt>
          <cx:pt idx="17">0.00054397552899710104</cx:pt>
          <cx:pt idx="18">0.00018312167957803001</cx:pt>
          <cx:pt idx="19">0.00025426228093148202</cx:pt>
          <cx:pt idx="20">-0.00031605363091992102</cx:pt>
          <cx:pt idx="21">0.00058873729290271303</cx:pt>
          <cx:pt idx="22">0.00057883788638641296</cx:pt>
          <cx:pt idx="23">0.00089895954856307795</cx:pt>
          <cx:pt idx="24">0.00051676932833330102</cx:pt>
          <cx:pt idx="25">-0.00057715821459571005</cx:pt>
          <cx:pt idx="26">-0.00061597476576313404</cx:pt>
          <cx:pt idx="27">-1.12425040800458e-06</cx:pt>
          <cx:pt idx="28">-0.00045132337991540301</cx:pt>
          <cx:pt idx="29">-2.17172400144283e-05</cx:pt>
          <cx:pt idx="30">-0.00024681147513714799</cx:pt>
          <cx:pt idx="31">0.00087848105393843799</cx:pt>
          <cx:pt idx="32">-0.00096229799593228595</cx:pt>
          <cx:pt idx="33">-0.000443324925690956</cx:pt>
          <cx:pt idx="34">0.00066767241789613102</cx:pt>
          <cx:pt idx="35">0.0018179735683345401</cx:pt>
          <cx:pt idx="36">0.00258835770069266</cx:pt>
          <cx:pt idx="37">0.000671434982173313</cx:pt>
          <cx:pt idx="38">0.00108811650815505</cx:pt>
          <cx:pt idx="39">0.00065428646420477501</cx:pt>
          <cx:pt idx="40">0.0030690748147292799</cx:pt>
          <cx:pt idx="41">0.0014611513213962301</cx:pt>
          <cx:pt idx="42">0.00015532590789044099</cx:pt>
          <cx:pt idx="43">0.00084977312210017498</cx:pt>
          <cx:pt idx="44">0.0024340534197124499</cx:pt>
          <cx:pt idx="45">0.00178688282666568</cx:pt>
          <cx:pt idx="46">0.00078317768151780402</cx:pt>
          <cx:pt idx="47">0.0013189886129457999</cx:pt>
          <cx:pt idx="48">0.00097084463400668797</cx:pt>
          <cx:pt idx="49">0.00099252693090427497</cx:pt>
          <cx:pt idx="50">0.00057230367460334901</cx:pt>
          <cx:pt idx="51">-0.00039199136661225901</cx:pt>
          <cx:pt idx="52">0.000196931492499983</cx:pt>
          <cx:pt idx="53">0.00012191156566930401</cx:pt>
          <cx:pt idx="54">0.00028749986397788899</cx:pt>
          <cx:pt idx="55">-0.00074672267470200305</cx:pt>
          <cx:pt idx="56">-0.00050512593005015802</cx:pt>
          <cx:pt idx="57">-2.4973211649267501e-06</cx:pt>
          <cx:pt idx="58">0.00017611984752190999</cx:pt>
          <cx:pt idx="59">2.9722915927005801e-05</cx:pt>
          <cx:pt idx="60">-0.00033509860505010798</cx:pt>
          <cx:pt idx="61">0.000188089519390672</cx:pt>
          <cx:pt idx="62">0.000223610761532005</cx:pt>
          <cx:pt idx="63">0.00285864134349932</cx:pt>
          <cx:pt idx="64">0.0051009067550709403</cx:pt>
          <cx:pt idx="65">0.0039904859204883203</cx:pt>
          <cx:pt idx="66">0.0085336061904656996</cx:pt>
          <cx:pt idx="67">0.0094563132840955206</cx:pt>
          <cx:pt idx="68">0.010038036793939401</cx:pt>
          <cx:pt idx="69">0.0051282694839655399</cx:pt>
          <cx:pt idx="70">0.0072214207892081304</cx:pt>
          <cx:pt idx="71">0.0065708277654114603</cx:pt>
          <cx:pt idx="72">0.0082265212670864906</cx:pt>
          <cx:pt idx="73">0.0081652295440059301</cx:pt>
          <cx:pt idx="74">0.0089225560999517603</cx:pt>
          <cx:pt idx="75">0.0063816194175102398</cx:pt>
          <cx:pt idx="76">0.0048529227658741297</cx:pt>
          <cx:pt idx="77">0.0027614226694621202</cx:pt>
          <cx:pt idx="78">0.00190301141127609</cx:pt>
          <cx:pt idx="79">0.0019851968179412502</cx:pt>
          <cx:pt idx="80">-0.000227163484050821</cx:pt>
          <cx:pt idx="81">-0.000815408914975316</cx:pt>
          <cx:pt idx="82">0.00044563159643567401</cx:pt>
          <cx:pt idx="83">1.4544459691878601e-05</cx:pt>
          <cx:pt idx="84">-0.00034436201475806301</cx:pt>
          <cx:pt idx="85">0.00015983358457390099</cx:pt>
          <cx:pt idx="86">-7.6435675619482895e-05</cx:pt>
          <cx:pt idx="87">0.00054435149952302298</cx:pt>
          <cx:pt idx="88">0.00044219066383246498</cx:pt>
          <cx:pt idx="89">-0.00030718332980638</cx:pt>
          <cx:pt idx="90">0.00115878637798637</cx:pt>
          <cx:pt idx="91">0.0035643550346356398</cx:pt>
          <cx:pt idx="92">0.0075509034706399396</cx:pt>
          <cx:pt idx="93">0.0115171295471856</cx:pt>
          <cx:pt idx="94">0.014738716874240099</cx:pt>
          <cx:pt idx="95">0.0196125178598682</cx:pt>
          <cx:pt idx="96">0.017779020415705699</cx:pt>
          <cx:pt idx="97">0.017162516425241602</cx:pt>
          <cx:pt idx="98">0.011328505739554601</cx:pt>
          <cx:pt idx="99">0.0092166783148490399</cx:pt>
          <cx:pt idx="100">0.0119065185251769</cx:pt>
          <cx:pt idx="101">0.0067505431788500003</cx:pt>
          <cx:pt idx="102">0.0083849827329705098</cx:pt>
          <cx:pt idx="103">0.0052021650523269699</cx:pt>
          <cx:pt idx="104">0.00058504736334652897</cx:pt>
          <cx:pt idx="105">0.0044212117528311997</cx:pt>
          <cx:pt idx="106">0.0035857875860648598</cx:pt>
          <cx:pt idx="107">0.0021582582335571</cx:pt>
          <cx:pt idx="108">0.00067530371907076</cx:pt>
          <cx:pt idx="109">-0.00113116518413884</cx:pt>
          <cx:pt idx="110">-0.00020871916063530701</cx:pt>
          <cx:pt idx="111">4.0650339748932599e-05</cx:pt>
          <cx:pt idx="112">-0.00051638335081244803</cx:pt>
          <cx:pt idx="113">8.2934747777348698e-05</cx:pt>
          <cx:pt idx="114">0.00024057607891454601</cx:pt>
          <cx:pt idx="115">-0.00022313000719269399</cx:pt>
          <cx:pt idx="116">-0.00020380758261793599</cx:pt>
          <cx:pt idx="117">0.00016699162952368301</cx:pt>
          <cx:pt idx="118">0.00164848531637719</cx:pt>
          <cx:pt idx="119">0.0037666053663433499</cx:pt>
          <cx:pt idx="120">0.0091417050381683192</cx:pt>
          <cx:pt idx="121">0.0149750602473514</cx:pt>
          <cx:pt idx="122">0.0205185173673691</cx:pt>
          <cx:pt idx="123">0.018259820338746801</cx:pt>
          <cx:pt idx="124">0.018090010031804198</cx:pt>
          <cx:pt idx="125">0.0063470455778868598</cx:pt>
          <cx:pt idx="126">0.0036930120031147401</cx:pt>
          <cx:pt idx="127">-0.00108221106652223</cx:pt>
          <cx:pt idx="128">0.0093292212281877503</cx:pt>
          <cx:pt idx="129">0.0069101206139952397</cx:pt>
          <cx:pt idx="130">-0.0079030839911300391</cx:pt>
          <cx:pt idx="131">-0.0161646563758727</cx:pt>
          <cx:pt idx="132">-0.018318568093233598</cx:pt>
          <cx:pt idx="133">-0.016726245655430301</cx:pt>
          <cx:pt idx="134">-0.015481411839136301</cx:pt>
          <cx:pt idx="135">-0.012265312889626401</cx:pt>
          <cx:pt idx="136">-0.0077360682687003402</cx:pt>
          <cx:pt idx="137">-0.0021080690397495901</cx:pt>
          <cx:pt idx="138">0.00095895236235941201</cx:pt>
          <cx:pt idx="139">0.00040820107038242999</cx:pt>
          <cx:pt idx="140">-0.00028254299629800302</cx:pt>
          <cx:pt idx="141">0.000106849635063353</cx:pt>
          <cx:pt idx="142">9.5059685607800404e-05</cx:pt>
          <cx:pt idx="143">0.00017697784805425601</cx:pt>
          <cx:pt idx="144">-0.00060700357912477304</cx:pt>
          <cx:pt idx="145">-0.0073047939727760598</cx:pt>
          <cx:pt idx="146">-0.0053468053935110003</cx:pt>
          <cx:pt idx="147">0.0028355803258798798</cx:pt>
          <cx:pt idx="148">0.0042920427960373396</cx:pt>
          <cx:pt idx="149">0.0031059035215844299</cx:pt>
          <cx:pt idx="150">0.0110837057928146</cx:pt>
          <cx:pt idx="151">0.011547336602443101</cx:pt>
          <cx:pt idx="152">0.0091482895481775107</cx:pt>
          <cx:pt idx="153">-0.0029956149367521799</cx:pt>
          <cx:pt idx="154">-0.00143578708359409</cx:pt>
          <cx:pt idx="155">-0.00102983357500378</cx:pt>
          <cx:pt idx="156">0.0045600737621829803</cx:pt>
          <cx:pt idx="157">0.0055537487384852702</cx:pt>
          <cx:pt idx="158">-0.011626261627548999</cx:pt>
          <cx:pt idx="159">-0.0086490222719476702</cx:pt>
          <cx:pt idx="160">-0.0086188817153060003</cx:pt>
          <cx:pt idx="161">-0.0076331145005280304</cx:pt>
          <cx:pt idx="162">-0.0136549792151676</cx:pt>
          <cx:pt idx="163">-0.0130841550302448</cx:pt>
          <cx:pt idx="164">-0.0070194538319113802</cx:pt>
          <cx:pt idx="165">0.00082413342476444205</cx:pt>
          <cx:pt idx="166">0.0015518120761913901</cx:pt>
          <cx:pt idx="167">0.00012339891844669599</cx:pt>
          <cx:pt idx="168">-0.00055496854100699005</cx:pt>
          <cx:pt idx="169">-0.00012024308080307701</cx:pt>
          <cx:pt idx="170">-0.00077928018768172805</cx:pt>
          <cx:pt idx="171">-0.00015504259107833199</cx:pt>
          <cx:pt idx="172">-0.00032283317551829902</cx:pt>
          <cx:pt idx="173">-0.0061522820532594101</cx:pt>
          <cx:pt idx="174">-0.0086564092145793806</cx:pt>
          <cx:pt idx="175">-0.0026200471761324302</cx:pt>
          <cx:pt idx="176">-0.0036980372527952898</cx:pt>
          <cx:pt idx="177">-0.0036785281556155902</cx:pt>
          <cx:pt idx="178">-0.0047601239082413196</cx:pt>
          <cx:pt idx="179">-0.0034801889400840201</cx:pt>
          <cx:pt idx="180">-0.00164921542325926</cx:pt>
          <cx:pt idx="181">-0.0083903400893924097</cx:pt>
          <cx:pt idx="182">-0.010011701637243201</cx:pt>
          <cx:pt idx="183">-0.0013303897584198601</cx:pt>
          <cx:pt idx="184">0.00096436076146570304</cx:pt>
          <cx:pt idx="185">0.00035324467642630999</cx:pt>
          <cx:pt idx="186">-0.013785118981812399</cx:pt>
          <cx:pt idx="187">-0.0104922176584272</cx:pt>
          <cx:pt idx="188">-0.015676697985603501</cx:pt>
          <cx:pt idx="189">-0.0099926404636029205</cx:pt>
          <cx:pt idx="190">-0.0049309257268534499</cx:pt>
          <cx:pt idx="191">-0.0091174073322896499</cx:pt>
          <cx:pt idx="192">-0.00626348349904672</cx:pt>
          <cx:pt idx="193">0.00093622913853354099</cx:pt>
          <cx:pt idx="194">0.00085173383620772299</cx:pt>
          <cx:pt idx="195">1.9163850607054501e-05</cx:pt>
          <cx:pt idx="196">-0.00021959450766828199</cx:pt>
          <cx:pt idx="197">-0.00034912831663381198</cx:pt>
          <cx:pt idx="198">-0.00051806677004507498</cx:pt>
          <cx:pt idx="199">-0.00031271080381712252</cx:pt>
          <cx:pt idx="200">0.00087638909751056753</cx:pt>
          <cx:pt idx="201">-0.00062330450642471746</cx:pt>
          <cx:pt idx="202">-0.0024994643989010748</cx:pt>
          <cx:pt idx="203">-0.0033327800969264751</cx:pt>
          <cx:pt idx="204">-0.0012800465587162375</cx:pt>
          <cx:pt idx="205">-0.0012253612266531824</cx:pt>
          <cx:pt idx="206">-0.0019816963039871677</cx:pt>
          <cx:pt idx="207">-0.0025005765556188001</cx:pt>
          <cx:pt idx="208">-0.00341674125203625</cx:pt>
          <cx:pt idx="209">-0.001816986428814175</cx:pt>
          <cx:pt idx="210">-0.0028812900025561501</cx:pt>
          <cx:pt idx="211">0.0023053360065283224</cx:pt>
          <cx:pt idx="212">0.000562370336447515</cx:pt>
          <cx:pt idx="213">-0.0016233492836241574</cx:pt>
          <cx:pt idx="214">0.00026966614693997001</cx:pt>
          <cx:pt idx="215">-0.0033498366006670002</cx:pt>
          <cx:pt idx="216">-0.0062592623831573</cx:pt>
          <cx:pt idx="217">-0.0021980602162886948</cx:pt>
          <cx:pt idx="218">-0.001375545094716065</cx:pt>
          <cx:pt idx="219">-0.0025263366685752998</cx:pt>
          <cx:pt idx="220">-0.00059898024145900247</cx:pt>
          <cx:pt idx="221">4.6447151925388751e-05</cx:pt>
          <cx:pt idx="222">5.6152415939128748e-05</cx:pt>
          <cx:pt idx="223">-3.6166013920860747e-05</cx:pt>
          <cx:pt idx="224">0.00010202659510535</cx:pt>
          <cx:pt idx="225">0.00017739708100782326</cx:pt>
          <cx:pt idx="226">5.31301392102085e-05</cx:pt>
          <cx:pt idx="227">-0.00048189498772998002</cx:pt>
          <cx:pt idx="228">-3.5937366701967502e-05</cx:pt>
          <cx:pt idx="229">-0.0017493954360101301</cx:pt>
          <cx:pt idx="230">-0.00043327941511934998</cx:pt>
          <cx:pt idx="231">-0.0016768677003245074</cx:pt>
          <cx:pt idx="232">-0.0023968299743555499</cx:pt>
          <cx:pt idx="233">-0.00021928655058481999</cx:pt>
          <cx:pt idx="234">0.00083791798643368005</cx:pt>
          <cx:pt idx="235">-0.0015862033749292699</cx:pt>
          <cx:pt idx="236">0.00017425534207909151</cx:pt>
          <cx:pt idx="237">0.0030300872942142249</cx:pt>
          <cx:pt idx="238">0.0013489534602124599</cx:pt>
          <cx:pt idx="239">5.6657734747265251e-05</cx:pt>
          <cx:pt idx="240">0.0026885179065754251</cx:pt>
          <cx:pt idx="241">-0.00035379318420921503</cx:pt>
          <cx:pt idx="242">-0.00071945612427052751</cx:pt>
          <cx:pt idx="243">0.00078497603376594496</cx:pt>
          <cx:pt idx="244">-0.0018486895128981824</cx:pt>
          <cx:pt idx="245">-0.00053173683917252747</cx:pt>
          <cx:pt idx="246">-0.00063030649106088495</cx:pt>
          <cx:pt idx="247">-0.001362365648719465</cx:pt>
          <cx:pt idx="248">-0.0011236858634162651</cx:pt>
          <cx:pt idx="249">0.00030061107852200498</cx:pt>
          <cx:pt idx="250">0.00047626031487566498</cx:pt>
          <cx:pt idx="251">6.2940813597213503e-05</cx:pt>
          <cx:pt idx="252">2.4193705733961149e-05</cx:pt>
          <cx:pt idx="253">-0.00027383688368423002</cx:pt>
          <cx:pt idx="254">-0.0001801475113092505</cx:pt>
          <cx:pt idx="255">-0.00024029946151461049</cx:pt>
          <cx:pt idx="256">-0.00110257789099044</cx:pt>
          <cx:pt idx="257">-0.001341228048473175</cx:pt>
          <cx:pt idx="258">-0.00039662584677093002</cx:pt>
          <cx:pt idx="259">-0.0007736152287928375</cx:pt>
          <cx:pt idx="260">0.0013655264303682026</cx:pt>
          <cx:pt idx="261">0.0040170267654918001</cx:pt>
          <cx:pt idx="262">0.0030210912404511998</cx:pt>
          <cx:pt idx="263">0.0011997485092624649</cx:pt>
          <cx:pt idx="264">0.0024050448520575199</cx:pt>
          <cx:pt idx="265">0.0034072819090926001</cx:pt>
          <cx:pt idx="266">7.5670504165127749e-05</cx:pt>
          <cx:pt idx="267">-0.0030834241980106248</cx:pt>
          <cx:pt idx="268">-0.0025519120350778251</cx:pt>
          <cx:pt idx="269">-0.0029710649782612249</cx:pt>
          <cx:pt idx="270">-0.00306577638126025</cx:pt>
          <cx:pt idx="271">-0.00028456880434111998</cx:pt>
          <cx:pt idx="272">0.0022020087346502899</cx:pt>
          <cx:pt idx="273">-0.00049111363286578002</cx:pt>
          <cx:pt idx="274">9.4249782410992249e-05</cx:pt>
          <cx:pt idx="275">0.0023375619702850599</cx:pt>
          <cx:pt idx="276">0.001930058290500365</cx:pt>
          <cx:pt idx="277">0.0006741564271944625</cx:pt>
          <cx:pt idx="278">-0.00014917680801020475</cx:pt>
          <cx:pt idx="279">-0.00075081863946565501</cx:pt>
          <cx:pt idx="280">-0.00013887730645824325</cx:pt>
          <cx:pt idx="281">-3.8963350575210747e-05</cx:pt>
          <cx:pt idx="282">-0.00050706875340469004</cx:pt>
          <cx:pt idx="283">-0.00016672538693007351</cx:pt>
          <cx:pt idx="284">-0.0010113513283614975</cx:pt>
          <cx:pt idx="285">0.00045563284287651747</cx:pt>
          <cx:pt idx="286">0.0028905031822559</cx:pt>
          <cx:pt idx="287">0.0026735530158345749</cx:pt>
          <cx:pt idx="288">0.003253394526126325</cx:pt>
          <cx:pt idx="289">0.0041500545648647498</cx:pt>
          <cx:pt idx="290">0.0026294355576684252</cx:pt>
          <cx:pt idx="291">0.0033341185510306248</cx:pt>
          <cx:pt idx="292">0.0028361261898652498</cx:pt>
          <cx:pt idx="293">-0.00027835895423358498</cx:pt>
          <cx:pt idx="294">0.0004975649041568975</cx:pt>
          <cx:pt idx="295">-0.0070950862684015254</cx:pt>
          <cx:pt idx="296">-0.0027960856958160751</cx:pt>
          <cx:pt idx="297">-0.0027057228009976001</cx:pt>
          <cx:pt idx="298">-0.00066605734273363255</cx:pt>
          <cx:pt idx="299">-0.0031707558224926798</cx:pt>
          <cx:pt idx="300">-0.0013790821654476699</cx:pt>
          <cx:pt idx="301">-0.0013626152219381299</cx:pt>
          <cx:pt idx="302">0.00085127243919336205</cx:pt>
          <cx:pt idx="303">0.0189296983472452</cx:pt>
          <cx:pt idx="304">0.0081515959708371305</cx:pt>
          <cx:pt idx="305">-0.0030107239166117599</cx:pt>
          <cx:pt idx="306">9.6776602863580695e-05</cx:pt>
          <cx:pt idx="307">-0.00098765417632724396</cx:pt>
          <cx:pt idx="308">-1.6369114097565501e-05</cx:pt>
          <cx:pt idx="309">-0.00054803789716772805</cx:pt>
          <cx:pt idx="310">-0.0028017785091432701</cx:pt>
          <cx:pt idx="311">-0.0024456603368993302</cx:pt>
          <cx:pt idx="312">-0.0024228204695037401</cx:pt>
          <cx:pt idx="313">0.00025567621011609302</cx:pt>
          <cx:pt idx="314">0.016047581613615799</cx:pt>
          <cx:pt idx="315">0.0209316994096156</cx:pt>
          <cx:pt idx="316">0.0181126665424623</cx:pt>
          <cx:pt idx="317">0.016794047744086601</cx:pt>
          <cx:pt idx="318">-0.0038570440571359999</cx:pt>
          <cx:pt idx="319">0.00104835186606397</cx:pt>
          <cx:pt idx="320">-0.0127120562744751</cx:pt>
          <cx:pt idx="321">-0.015359949768305001</cx:pt>
          <cx:pt idx="322">-0.0097432396195771299</cx:pt>
          <cx:pt idx="323">-0.028641319417155701</cx:pt>
          <cx:pt idx="324">-0.0147419585911816</cx:pt>
          <cx:pt idx="325">-0.017897598707920799</cx:pt>
          <cx:pt idx="326">-0.0037247224590543</cx:pt>
          <cx:pt idx="327">0.0096995559144626604</cx:pt>
          <cx:pt idx="328">-0.0027096134613122502</cx:pt>
          <cx:pt idx="329">0.0030010778280282302</cx:pt>
          <cx:pt idx="330">-0.0011381306025495001</cx:pt>
          <cx:pt idx="331">0.018350349009599601</cx:pt>
          <cx:pt idx="332">0.0178576079044</cx:pt>
          <cx:pt idx="333">0.0048316372652812602</cx:pt>
          <cx:pt idx="334">0.0027462803913948499</cx:pt>
          <cx:pt idx="335">-0.00044113988573091001</cx:pt>
          <cx:pt idx="336">-0.00045303240534517601</cx:pt>
          <cx:pt idx="337">-0.00065582185680227497</cx:pt>
          <cx:pt idx="338">-0.00118374830971101</cx:pt>
          <cx:pt idx="339">-0.0040602281034657298</cx:pt>
          <cx:pt idx="340">-0.0052648972655497403</cx:pt>
          <cx:pt idx="341">0.0033252114525054799</cx:pt>
          <cx:pt idx="342">0.014897379653780801</cx:pt>
          <cx:pt idx="343">0.0134298137690927</cx:pt>
          <cx:pt idx="344">-0.0032439350147073802</cx:pt>
          <cx:pt idx="345">0.0036980491586960998</cx:pt>
          <cx:pt idx="346">-0.0034349618562015999</cx:pt>
          <cx:pt idx="347">-0.0029064615440142398</cx:pt>
          <cx:pt idx="348">-0.0100406003437779</cx:pt>
          <cx:pt idx="349">0.00089546476899743496</cx:pt>
          <cx:pt idx="350">-0.00075698899231785397</cx:pt>
          <cx:pt idx="351">-0.011983418099164899</cx:pt>
          <cx:pt idx="352">-0.0096998437496300192</cx:pt>
          <cx:pt idx="353">-0.0028003811061047199</cx:pt>
          <cx:pt idx="354">-0.0110912824450464</cx:pt>
          <cx:pt idx="355">0.00654634135279571</cx:pt>
          <cx:pt idx="356">0.0058887388256820203</cx:pt>
          <cx:pt idx="357">0.0082086474984345899</cx:pt>
          <cx:pt idx="358">0.0022590848183822298</cx:pt>
          <cx:pt idx="359">0.021545015655776</cx:pt>
          <cx:pt idx="360">0.0191903687686494</cx:pt>
          <cx:pt idx="361">0.0023349832985911602</cx:pt>
          <cx:pt idx="362">-0.0011625650864589101</cx:pt>
          <cx:pt idx="363">-0.00078799217273959297</cx:pt>
          <cx:pt idx="364">0.00028079656828542998</cx:pt>
          <cx:pt idx="365">0.00021630751908969801</cx:pt>
          <cx:pt idx="366">-0.00080805555297525002</cx:pt>
          <cx:pt idx="367">-0.0047516107427356697</cx:pt>
          <cx:pt idx="368">-0.0098282646180998905</cx:pt>
          <cx:pt idx="369">0.0021135910634825601</cx:pt>
          <cx:pt idx="370">0.0094935852021945308</cx:pt>
          <cx:pt idx="371">0.0041321285637185802</cx:pt>
          <cx:pt idx="372">-0.0029326027884450899</cx:pt>
          <cx:pt idx="373">-0.0067410183114625204</cx:pt>
          <cx:pt idx="374">-0.0034499728307081099</cx:pt>
          <cx:pt idx="375">0.013617540222881801</cx:pt>
          <cx:pt idx="376">0.017128673402473302</cx:pt>
          <cx:pt idx="377">0.019134968158266999</cx:pt>
          <cx:pt idx="378">0.0046283885096084802</cx:pt>
          <cx:pt idx="379">0.00800959900397126</cx:pt>
          <cx:pt idx="380">-0.00095702485886715698</cx:pt>
          <cx:pt idx="381">-0.0041861293559619997</cx:pt>
          <cx:pt idx="382">0.0081871548286721104</cx:pt>
          <cx:pt idx="383">0.0111896343355905</cx:pt>
          <cx:pt idx="384">-0.00050279465930572198</cx:pt>
          <cx:pt idx="385">-0.0034832287799820599</cx:pt>
          <cx:pt idx="386">0.0077439070716994003</cx:pt>
          <cx:pt idx="387">0.018033410152994801</cx:pt>
          <cx:pt idx="388">0.011149092058184601</cx:pt>
          <cx:pt idx="389">0.0026610242142711799</cx:pt>
          <cx:pt idx="390">0.0028249653227006601</cx:pt>
          <cx:pt idx="391">0.00043990245430004999</cx:pt>
          <cx:pt idx="392">-3.10581963656885e-05</cx:pt>
          <cx:pt idx="393">0.00016055182276595499</cx:pt>
          <cx:pt idx="394">0.00013989022966535899</cx:pt>
          <cx:pt idx="395">-0.0033825868006112899</cx:pt>
          <cx:pt idx="396">-0.0070555670162092904</cx:pt>
          <cx:pt idx="397">0.0053588525220357496</cx:pt>
          <cx:pt idx="398">0.0058431879732749898</cx:pt>
          <cx:pt idx="399">-0.0056016367754938897</cx:pt>
          <cx:pt idx="400">-0.0122655320434125</cx:pt>
          <cx:pt idx="401">-0.013098487599683</cx:pt>
          <cx:pt idx="402">0.0028214918029215602</cx:pt>
          <cx:pt idx="403">0.026827269240294199</cx:pt>
          <cx:pt idx="404">0.019931401111134901</cx:pt>
          <cx:pt idx="405">0.023520303401487599</cx:pt>
          <cx:pt idx="406">0.0091827179088223992</cx:pt>
          <cx:pt idx="407">0.0050869453974057201</cx:pt>
          <cx:pt idx="408">0.00516112437985905</cx:pt>
          <cx:pt idx="409">0.0053914858117989897</cx:pt>
          <cx:pt idx="410">0.0045827511609327796</cx:pt>
          <cx:pt idx="411">-0.010782168963802199</cx:pt>
          <cx:pt idx="412">-0.011582411887746599</cx:pt>
          <cx:pt idx="413">-0.00038441866619404099</cx:pt>
          <cx:pt idx="414">-0.00100291234705539</cx:pt>
          <cx:pt idx="415">0.0037092295108387698</cx:pt>
          <cx:pt idx="416">0.0111554812550635</cx:pt>
          <cx:pt idx="417">0.0076827031468855696</cx:pt>
          <cx:pt idx="418">0.00189661270504708</cx:pt>
          <cx:pt idx="419">0.0011909084713005601</cx:pt>
          <cx:pt idx="420">-0.00033418510516577997</cx:pt>
          <cx:pt idx="421">-0.00076623624708941002</cx:pt>
          <cx:pt idx="422">-0.000491674018984462</cx:pt>
          <cx:pt idx="423">-0.00071760026552955102</cx:pt>
          <cx:pt idx="424">-0.0047286571662424502</cx:pt>
          <cx:pt idx="425">0.00611441761863962</cx:pt>
          <cx:pt idx="426">-0.0042844671137855896</cx:pt>
          <cx:pt idx="427">-0.0069728451390719997</cx:pt>
          <cx:pt idx="428">-0.0057208886713575402</cx:pt>
          <cx:pt idx="429">0.000244612954683675</cx:pt>
          <cx:pt idx="430">0.0012937436542529799</cx:pt>
          <cx:pt idx="431">0.012813524352016201</cx:pt>
          <cx:pt idx="432">0.0167904553340378</cx:pt>
          <cx:pt idx="433">0.0223077593096285</cx:pt>
          <cx:pt idx="434">0.0104434802630707</cx:pt>
          <cx:pt idx="435">-0.0077339492666294203</cx:pt>
          <cx:pt idx="436">0.0109414275250051</cx:pt>
          <cx:pt idx="437">-0.00073846960964602697</cx:pt>
          <cx:pt idx="438">0.0096891598174048202</cx:pt>
          <cx:pt idx="439">-0.0055242171555938604</cx:pt>
          <cx:pt idx="440">-0.015734979787594899</cx:pt>
          <cx:pt idx="441">-0.017124470606277</cx:pt>
          <cx:pt idx="442">-0.013761283030375901</cx:pt>
          <cx:pt idx="443">0.00057706516776920801</cx:pt>
          <cx:pt idx="444">0.016757342372580999</cx:pt>
          <cx:pt idx="445">0.0125339579054963</cx:pt>
          <cx:pt idx="446">0.0028086375249808202</cx:pt>
          <cx:pt idx="447">0.0012917242473128</cx:pt>
          <cx:pt idx="448">-0.00028538386010126902</cx:pt>
          <cx:pt idx="449">0.00028559097616169201</cx:pt>
          <cx:pt idx="450">0.000170427364236755</cx:pt>
          <cx:pt idx="451">0.00035099931262680498</cx:pt>
          <cx:pt idx="452">-0.00231145098024833</cx:pt>
          <cx:pt idx="453">-1.22346249328926e-05</cx:pt>
          <cx:pt idx="454">-0.0084897522260987592</cx:pt>
          <cx:pt idx="455">-0.0128296790755957</cx:pt>
          <cx:pt idx="456">-0.0195646196936048</cx:pt>
          <cx:pt idx="457">-0.0049271163769310797</cx:pt>
          <cx:pt idx="458">0.0103132462972415</cx:pt>
          <cx:pt idx="459">0.017868130218168601</cx:pt>
          <cx:pt idx="460">0.013530972701334101</cx:pt>
          <cx:pt idx="461">0.0058019930780445804</cx:pt>
          <cx:pt idx="462">-0.0023343030100047902</cx:pt>
          <cx:pt idx="463">-0.0091287365758050097</cx:pt>
          <cx:pt idx="464">0.0096580955404420195</cx:pt>
          <cx:pt idx="465">0.010599368301134801</cx:pt>
          <cx:pt idx="466">0.0061406609353412897</cx:pt>
          <cx:pt idx="467">-0.0031251059552516</cx:pt>
          <cx:pt idx="468">-0.0102858189334506</cx:pt>
          <cx:pt idx="469">-0.012631574642294899</cx:pt>
          <cx:pt idx="470">-0.0063166419030967601</cx:pt>
          <cx:pt idx="471">0.0082607841052233493</cx:pt>
          <cx:pt idx="472">0.010965459395401</cx:pt>
          <cx:pt idx="473">0.016494667263965999</cx:pt>
          <cx:pt idx="474">0.0041330807328627097</cx:pt>
          <cx:pt idx="475">0.00032510558693257498</cx:pt>
          <cx:pt idx="476">-0.00018146531469594401</cx:pt>
          <cx:pt idx="477">-0.00052541672552856996</cx:pt>
          <cx:pt idx="478">0.0015591545788287799</cx:pt>
          <cx:pt idx="479">0.00159097902767809</cx:pt>
          <cx:pt idx="480">0.0044439044468467899</cx:pt>
          <cx:pt idx="481">0.0014052830533115401</cx:pt>
          <cx:pt idx="482">-0.0061991437165517397</cx:pt>
          <cx:pt idx="483">-0.010661747229440599</cx:pt>
          <cx:pt idx="484">-0.0087737652315446699</cx:pt>
          <cx:pt idx="485">0.00331346812725959</cx:pt>
          <cx:pt idx="486">0.0049040542032568798</cx:pt>
          <cx:pt idx="487">0.0125106509482693</cx:pt>
          <cx:pt idx="488">0.0092548771487562</cx:pt>
          <cx:pt idx="489">-0.0029868306074563801</cx:pt>
          <cx:pt idx="490">-0.015340143610634301</cx:pt>
          <cx:pt idx="491">-0.0143006782157765</cx:pt>
          <cx:pt idx="492">0.0111538002473786</cx:pt>
          <cx:pt idx="493">0.0095660088926212295</cx:pt>
          <cx:pt idx="494">-0.0034162092320156301</cx:pt>
          <cx:pt idx="495">-0.00160128848455622</cx:pt>
          <cx:pt idx="496">-0.0077401305584408903</cx:pt>
          <cx:pt idx="497">0.000158250789770247</cx:pt>
          <cx:pt idx="498">0.0041790474208425101</cx:pt>
          <cx:pt idx="499">0.0122281638516436</cx:pt>
          <cx:pt idx="500">0.0103588348530051</cx:pt>
          <cx:pt idx="501">0.010370110775854801</cx:pt>
          <cx:pt idx="502">0.0018094455696546299</cx:pt>
          <cx:pt idx="503">0.0013741370525692099</cx:pt>
          <cx:pt idx="504">-0.00052582014394258504</cx:pt>
          <cx:pt idx="505">0.00031093120624253501</cx:pt>
          <cx:pt idx="506">0.00067088449997197101</cx:pt>
          <cx:pt idx="507">0.0015557474452696401</cx:pt>
          <cx:pt idx="508">0.0083194270429176407</cx:pt>
          <cx:pt idx="509">0.0082980540484736201</cx:pt>
          <cx:pt idx="510">0.0065626574224229399</cx:pt>
          <cx:pt idx="511">0.00263108959582794</cx:pt>
          <cx:pt idx="512">-0.0033286223216243498</cx:pt>
          <cx:pt idx="513">0.0047433579894424604</cx:pt>
          <cx:pt idx="514">0.018837526924270001</cx:pt>
          <cx:pt idx="515">0.0157904661035927</cx:pt>
          <cx:pt idx="516">0.016192903096640399</cx:pt>
          <cx:pt idx="517">-0.00138872581895434</cx:pt>
          <cx:pt idx="518">-0.0046775637316184802</cx:pt>
          <cx:pt idx="519">0.0084518694385727396</cx:pt>
          <cx:pt idx="520">-0.00151166213998873</cx:pt>
          <cx:pt idx="521">0.0034936284423002601</cx:pt>
          <cx:pt idx="522">0.00117457527409769</cx:pt>
          <cx:pt idx="523">-0.00555955379446105</cx:pt>
          <cx:pt idx="524">-0.00183692755984489</cx:pt>
          <cx:pt idx="525">0.004522775209749</cx:pt>
          <cx:pt idx="526">0.0181368813303193</cx:pt>
          <cx:pt idx="527">0.0222757525628344</cx:pt>
          <cx:pt idx="528">0.014069373729077199</cx:pt>
          <cx:pt idx="529">0.0063746150121893001</cx:pt>
          <cx:pt idx="530">0.00043881906830345801</cx:pt>
          <cx:pt idx="531">4.84513516092807e-05</cx:pt>
          <cx:pt idx="532">-0.00022973480722736399</cx:pt>
          <cx:pt idx="533">-0.00109569195169883</cx:pt>
          <cx:pt idx="534">0.00054170452601591404</cx:pt>
          <cx:pt idx="535">-0.0027879509736724998</cx:pt>
          <cx:pt idx="536">0.0092974524126048595</cx:pt>
          <cx:pt idx="537">0.0096235188193364504</cx:pt>
          <cx:pt idx="538">0.0067414471921271001</cx:pt>
          <cx:pt idx="539">0.0105417832585664</cx:pt>
          <cx:pt idx="540">0.0024814481755533399</cx:pt>
          <cx:pt idx="541">0.0048434121663748402</cx:pt>
          <cx:pt idx="542">0.026737108678761098</cx:pt>
          <cx:pt idx="543">0.0158348837884227</cx:pt>
          <cx:pt idx="544">0.0116087805028448</cx:pt>
          <cx:pt idx="545">0.00384356881920987</cx:pt>
          <cx:pt idx="546">0.0033624293662277401</cx:pt>
          <cx:pt idx="547">0.013141178592602601</cx:pt>
          <cx:pt idx="548">0.00146667179196284</cx:pt>
          <cx:pt idx="549">0.018692364924176801</cx:pt>
          <cx:pt idx="550">0.013280976878567099</cx:pt>
          <cx:pt idx="551">-0.00156279822959164</cx:pt>
          <cx:pt idx="552">0.0051293453845815103</cx:pt>
          <cx:pt idx="553">0.0170859803786979</cx:pt>
          <cx:pt idx="554">0.028086957064675299</cx:pt>
          <cx:pt idx="555">0.022600662155933201</cx:pt>
          <cx:pt idx="556">0.0062165281255038502</cx:pt>
          <cx:pt idx="557">0.0032253624496079501</cx:pt>
          <cx:pt idx="558">0.0015407346415980199</cx:pt>
          <cx:pt idx="559">1.89949209045443e-05</cx:pt>
          <cx:pt idx="560">-7.2870867462419006e-05</cx:pt>
          <cx:pt idx="561">0.00035156930632742798</cx:pt>
          <cx:pt idx="562">0.0014666177376538401</cx:pt>
          <cx:pt idx="563">0.0027329367021072699</cx:pt>
          <cx:pt idx="564">0.0139430222373339</cx:pt>
          <cx:pt idx="565">0.013283972709623299</cx:pt>
          <cx:pt idx="566">0.0082069272118573903</cx:pt>
          <cx:pt idx="567">0.014666432570551899</cx:pt>
          <cx:pt idx="568">0.00897959937194894</cx:pt>
          <cx:pt idx="569">0.0091741398009497002</cx:pt>
          <cx:pt idx="570">0.015805982721854201</cx:pt>
          <cx:pt idx="571">0.0112737574837898</cx:pt>
          <cx:pt idx="572">0.0027704528544011302</cx:pt>
          <cx:pt idx="573">-0.00684044908419487</cx:pt>
          <cx:pt idx="574">-0.0013396154519594199</cx:pt>
          <cx:pt idx="575">0.0182778937410196</cx:pt>
          <cx:pt idx="576">0.00061862512937665797</cx:pt>
          <cx:pt idx="577">0.00017090093262084501</cx:pt>
          <cx:pt idx="578">0.0117283379145079</cx:pt>
          <cx:pt idx="579">-0.00035277143955052699</cx:pt>
          <cx:pt idx="580">0.0154526962930636</cx:pt>
          <cx:pt idx="581">0.022361381032005301</cx:pt>
          <cx:pt idx="582">0.022951901744594501</cx:pt>
          <cx:pt idx="583">0.0154858987707981</cx:pt>
          <cx:pt idx="584">0.00094653182842296697</cx:pt>
          <cx:pt idx="585">-0.00034540637531589699</cx:pt>
          <cx:pt idx="586">0.00062187631724355797</cx:pt>
          <cx:pt idx="587">-5.7042751407972797e-05</cx:pt>
          <cx:pt idx="588">0.00080095625833971596</cx:pt>
          <cx:pt idx="589">-7.2231967856035896e-05</cx:pt>
          <cx:pt idx="590">0.00125188412497215</cx:pt>
          <cx:pt idx="591">0.0055788080261743398</cx:pt>
          <cx:pt idx="592">0.0131794683452749</cx:pt>
          <cx:pt idx="593">0.0042151289007622003</cx:pt>
          <cx:pt idx="594">0.0087897530234034692</cx:pt>
          <cx:pt idx="595">0.011392773470619901</cx:pt>
          <cx:pt idx="596">0.0101987620076442</cx:pt>
          <cx:pt idx="597">0.010437535470927401</cx:pt>
          <cx:pt idx="598">0.00214736754637696</cx:pt>
          <cx:pt idx="599">0.00609986056159177</cx:pt>
          <cx:pt idx="600">0.0023392948755719301</cx:pt>
          <cx:pt idx="601">0.010375626117001199</cx:pt>
          <cx:pt idx="602">0.010051000849563899</cx:pt>
          <cx:pt idx="603">0.00021187510554067601</cx:pt>
          <cx:pt idx="604">-0.0138824057444706</cx:pt>
          <cx:pt idx="605">0.0092915520204863399</cx:pt>
          <cx:pt idx="606">0.0045535280254348602</cx:pt>
          <cx:pt idx="607">0.0067421765189665701</cx:pt>
          <cx:pt idx="608">0.0031646252956208602</cx:pt>
          <cx:pt idx="609">0.0024558874255342401</cx:pt>
          <cx:pt idx="610">0.0206277161306949</cx:pt>
          <cx:pt idx="611">0.014080625379614299</cx:pt>
          <cx:pt idx="612">-0.00074685651867403596</cx:pt>
          <cx:pt idx="613">-0.00096757654341316597</cx:pt>
          <cx:pt idx="614">0.0011975910194104301</cx:pt>
          <cx:pt idx="615">-0.00034469259965998802</cx:pt>
          <cx:pt idx="616">-2.9996648364383601e-05</cx:pt>
          <cx:pt idx="617">-0.00012957857418417499</cx:pt>
          <cx:pt idx="618">0.00029707056341292398</cx:pt>
          <cx:pt idx="619">0.00300642901538543</cx:pt>
          <cx:pt idx="620">0.0063520199217503197</cx:pt>
          <cx:pt idx="621">0.00456744118654555</cx:pt>
          <cx:pt idx="622">0.0054012063334633598</cx:pt>
          <cx:pt idx="623">0.0044278144592593402</cx:pt>
          <cx:pt idx="624">0.0044548952896201702</cx:pt>
          <cx:pt idx="625">0.011286449054494101</cx:pt>
          <cx:pt idx="626">0.0033811075098674399</cx:pt>
          <cx:pt idx="627">0.0078094101017142396</cx:pt>
          <cx:pt idx="628">0.00517976291329023</cx:pt>
          <cx:pt idx="629">0.0076480985716337801</cx:pt>
          <cx:pt idx="630">-0.0026004983095906098</cx:pt>
          <cx:pt idx="631">-0.0137654628061497</cx:pt>
          <cx:pt idx="632">-0.016647948418672998</cx:pt>
          <cx:pt idx="633">-0.0049172801063604703</cx:pt>
          <cx:pt idx="634">-0.0010086853280112901</cx:pt>
          <cx:pt idx="635">0.00177537631333579</cx:pt>
          <cx:pt idx="636">-0.00030952498202432198</cx:pt>
          <cx:pt idx="637">0.00217400298211465</cx:pt>
          <cx:pt idx="638">0.0120172564781204</cx:pt>
          <cx:pt idx="639">0.0048042750223604002</cx:pt>
          <cx:pt idx="640">-0.00024798963384450802</cx:pt>
          <cx:pt idx="641">-0.000281554521164957</cx:pt>
          <cx:pt idx="642">0.000235611257140315</cx:pt>
          <cx:pt idx="643">-0.00051236952024298404</cx:pt>
          <cx:pt idx="644">-3.59536570969645e-05</cx:pt>
          <cx:pt idx="645">-0.00099919563196214801</cx:pt>
          <cx:pt idx="646">0.00051615913072748502</cx:pt>
          <cx:pt idx="647">0.00168531521482721</cx:pt>
          <cx:pt idx="648">-0.00191966498179384</cx:pt>
          <cx:pt idx="649">-0.0076734633330709599</cx:pt>
          <cx:pt idx="650">-0.020788365645390799</cx:pt>
          <cx:pt idx="651">-0.0134768162398534</cx:pt>
          <cx:pt idx="652">0.0071900550186556403</cx:pt>
          <cx:pt idx="653">0.0082105995176030705</cx:pt>
          <cx:pt idx="654">0.0109017050238942</cx:pt>
          <cx:pt idx="655">0.0138737900469563</cx:pt>
          <cx:pt idx="656">0.0027756634531966198</cx:pt>
          <cx:pt idx="657">0.0074286544184359402</cx:pt>
          <cx:pt idx="658">-0.0051947984863306698</cx:pt>
          <cx:pt idx="659">-0.0093032596668560993</cx:pt>
          <cx:pt idx="660">-0.0019758021275429502</cx:pt>
          <cx:pt idx="661">-0.0056827622910449599</cx:pt>
          <cx:pt idx="662">0.012413736731464601</cx:pt>
          <cx:pt idx="663">0.0025423178210641001</cx:pt>
          <cx:pt idx="664">0.00051709303944035597</cx:pt>
          <cx:pt idx="665">0.0055898086162691797</cx:pt>
          <cx:pt idx="666">0.010280380926485399</cx:pt>
          <cx:pt idx="667">0.0056924060796171502</cx:pt>
          <cx:pt idx="668">-0.0016580530331705701</cx:pt>
          <cx:pt idx="669">-0.000168212556024289</cx:pt>
          <cx:pt idx="670">-0.00057080924223681603</cx:pt>
          <cx:pt idx="671">-0.000462730361313935</cx:pt>
          <cx:pt idx="672">0.000117586479156412</cx:pt>
          <cx:pt idx="673">-0.00061374138329848096</cx:pt>
          <cx:pt idx="674">-0.00031742893772377002</cx:pt>
          <cx:pt idx="675">-0.00063275984379536397</cx:pt>
          <cx:pt idx="676">-0.0062275845063888497</cx:pt>
          <cx:pt idx="677">-0.015076947553453301</cx:pt>
          <cx:pt idx="678">-0.020822446246158598</cx:pt>
          <cx:pt idx="679">-0.016894211784455</cx:pt>
          <cx:pt idx="680">-0.0081588552685516597</cx:pt>
          <cx:pt idx="681">0.0034468578421703098</cx:pt>
          <cx:pt idx="682">0.0124703172622715</cx:pt>
          <cx:pt idx="683">0.013290110259197701</cx:pt>
          <cx:pt idx="684">0.012410820826305</cx:pt>
          <cx:pt idx="685">0.016314714925941502</cx:pt>
          <cx:pt idx="686">0.015830291326673102</cx:pt>
          <cx:pt idx="687">0.0125383750294679</cx:pt>
          <cx:pt idx="688">0.0142454782859779</cx:pt>
          <cx:pt idx="689">0.00111443260444678</cx:pt>
          <cx:pt idx="690">0.0107136166949498</cx:pt>
          <cx:pt idx="691">0.00033708151716080998</cx:pt>
          <cx:pt idx="692">-0.0031288446420125902</cx:pt>
          <cx:pt idx="693">-0.0063347510066149599</cx:pt>
          <cx:pt idx="694">-0.00060528265209000196</cx:pt>
          <cx:pt idx="695">0.00152078259419394</cx:pt>
          <cx:pt idx="696">0.0013421726501565501</cx:pt>
          <cx:pt idx="697">0.00092847391487039805</cx:pt>
          <cx:pt idx="698">0.00015438128857328201</cx:pt>
          <cx:pt idx="699">-5.3676286228038699e-05</cx:pt>
          <cx:pt idx="700">0.00107978669061446</cx:pt>
          <cx:pt idx="701">0.000108863691264636</cx:pt>
          <cx:pt idx="702">0.00080586546637106905</cx:pt>
          <cx:pt idx="703">-0.00065123331180967105</cx:pt>
          <cx:pt idx="704">-0.0047408882388866496</cx:pt>
          <cx:pt idx="705">-0.011612007754362001</cx:pt>
          <cx:pt idx="706">-0.0090534897904593504</cx:pt>
          <cx:pt idx="707">-0.010595256670798</cx:pt>
          <cx:pt idx="708">-0.0117438891342695</cx:pt>
          <cx:pt idx="709">-0.0056695534972663001</cx:pt>
          <cx:pt idx="710">0.0054384441205930301</cx:pt>
          <cx:pt idx="711">-0.0015307072765027999</cx:pt>
          <cx:pt idx="712">-0.0082675895751460199</cx:pt>
          <cx:pt idx="713">0.0011194160288334799</cx:pt>
          <cx:pt idx="714">0.0097880554261682001</cx:pt>
          <cx:pt idx="715">0.0100100452202337</cx:pt>
          <cx:pt idx="716">0.0075495780313391998</cx:pt>
          <cx:pt idx="717">0.0046132223070880296</cx:pt>
          <cx:pt idx="718">0.00147113196428596</cx:pt>
          <cx:pt idx="719">0.00074834808648273105</cx:pt>
          <cx:pt idx="720">-0.0026216303966220501</cx:pt>
          <cx:pt idx="721">-0.0038588319354473802</cx:pt>
          <cx:pt idx="722">-0.0032275151368296199</cx:pt>
          <cx:pt idx="723">-0.00064914086704758703</cx:pt>
          <cx:pt idx="724">0.00025729211677789102</cx:pt>
          <cx:pt idx="725">-5.6004511461238001e-05</cx:pt>
          <cx:pt idx="726">0.00032480033912497998</cx:pt>
          <cx:pt idx="727">-0.00033763898830447599</cx:pt>
          <cx:pt idx="728">0.00036113239147365602</cx:pt>
          <cx:pt idx="729">-7.4332910577103105e-05</cx:pt>
          <cx:pt idx="730">-0.00015276478263297601</cx:pt>
          <cx:pt idx="731">-0.00025978919449963099</cx:pt>
          <cx:pt idx="732">0.0012061122709199599</cx:pt>
          <cx:pt idx="733">-0.0011441851012494899</cx:pt>
          <cx:pt idx="734">-0.0016975567286029801</cx:pt>
          <cx:pt idx="735">-0.0041074349242095198</cx:pt>
          <cx:pt idx="736">-0.0050412584805465104</cx:pt>
          <cx:pt idx="737">-0.0061262519593923998</cx:pt>
          <cx:pt idx="738">-0.0034739895588287899</cx:pt>
          <cx:pt idx="739">-0.00031509388811955198</cx:pt>
          <cx:pt idx="740">8.1078987635927101e-05</cx:pt>
          <cx:pt idx="741">-9.4420376423735302e-05</cx:pt>
          <cx:pt idx="742">-0.00135618297916047</cx:pt>
          <cx:pt idx="743">-0.0087256086531111998</cx:pt>
          <cx:pt idx="744">-0.00244340545075013</cx:pt>
          <cx:pt idx="745">1.2128490557335701e-05</cx:pt>
          <cx:pt idx="746">-0.00096551795458127095</cx:pt>
          <cx:pt idx="747">-0.0023876995932610098</cx:pt>
          <cx:pt idx="748">-0.00016410960209745499</cx:pt>
          <cx:pt idx="749">-0.00124255281788655</cx:pt>
          <cx:pt idx="750">-0.0016423246701724201</cx:pt>
          <cx:pt idx="751">0.00021827037816209499</cx:pt>
          <cx:pt idx="752">-0.000249778066475182</cx:pt>
          <cx:pt idx="753">-0.000293165517901895</cx:pt>
          <cx:pt idx="754">8.8039793248551103e-05</cx:pt>
          <cx:pt idx="755">0.00046607575927419602</cx:pt>
          <cx:pt idx="756">-0.00018611808084149299</cx:pt>
          <cx:pt idx="757">0.00016285844238879201</cx:pt>
          <cx:pt idx="758">0.00073895606575044299</cx:pt>
          <cx:pt idx="759">0.000341068866956921</cx:pt>
          <cx:pt idx="760">-0.00014960792940413501</cx:pt>
          <cx:pt idx="761">-0.000215650213351586</cx:pt>
          <cx:pt idx="762">-0.00037858433385514899</cx:pt>
          <cx:pt idx="763">-0.00067901022251693496</cx:pt>
          <cx:pt idx="764">-0.00064488321106892098</cx:pt>
          <cx:pt idx="765">-0.00072104185306004498</cx:pt>
          <cx:pt idx="766">-7.3692748873908196e-05</cx:pt>
          <cx:pt idx="767">0.00026603777172786401</cx:pt>
          <cx:pt idx="768">0.000250272668908983</cx:pt>
          <cx:pt idx="769">-0.00104380315138427</cx:pt>
          <cx:pt idx="770">-0.00096987141619863098</cx:pt>
          <cx:pt idx="771">-0.00110681185417546</cx:pt>
          <cx:pt idx="772">-0.0012946981839860299</cx:pt>
          <cx:pt idx="773">-0.0026653093855429199</cx:pt>
          <cx:pt idx="774">-0.0020028531761237599</cx:pt>
          <cx:pt idx="775">0.00065479221837520601</cx:pt>
          <cx:pt idx="776">-7.6707314148833001e-05</cx:pt>
          <cx:pt idx="777">-0.00099273367253533795</cx:pt>
          <cx:pt idx="778">-0.00178608999203858</cx:pt>
          <cx:pt idx="779">-0.000376191323706311</cx:pt>
          <cx:pt idx="780">-0.00015820706391166201</cx:pt>
          <cx:pt idx="781">-0.00016536616893456701</cx:pt>
          <cx:pt idx="782">0.00042752816258358298</cx:pt>
          <cx:pt idx="783">7.2676129689413896e-07</cx:pt>
          <cx:pt idx="784">-0.00031271080381712252</cx:pt>
          <cx:pt idx="785">0.00087638909751056753</cx:pt>
          <cx:pt idx="786">-0.00062330450642471746</cx:pt>
          <cx:pt idx="787">-0.0024994643989010748</cx:pt>
          <cx:pt idx="788">-0.0033327800969264751</cx:pt>
          <cx:pt idx="789">-0.0012800465587162375</cx:pt>
          <cx:pt idx="790">-0.0012253612266531824</cx:pt>
          <cx:pt idx="791">-0.0019816963039871677</cx:pt>
          <cx:pt idx="792">-0.0025005765556188001</cx:pt>
          <cx:pt idx="793">-0.00341674125203625</cx:pt>
          <cx:pt idx="794">-0.001816986428814175</cx:pt>
          <cx:pt idx="795">-0.0028812900025561501</cx:pt>
          <cx:pt idx="796">0.0023053360065283224</cx:pt>
          <cx:pt idx="797">0.000562370336447515</cx:pt>
          <cx:pt idx="798">-0.0016233492836241574</cx:pt>
          <cx:pt idx="799">0.00026966614693997001</cx:pt>
          <cx:pt idx="800">-0.0033498366006670002</cx:pt>
          <cx:pt idx="801">-0.0062592623831573</cx:pt>
          <cx:pt idx="802">-0.0021980602162886948</cx:pt>
          <cx:pt idx="803">-0.001375545094716065</cx:pt>
          <cx:pt idx="804">-0.0025263366685752998</cx:pt>
          <cx:pt idx="805">-0.00059898024145900247</cx:pt>
          <cx:pt idx="806">4.6447151925388751e-05</cx:pt>
          <cx:pt idx="807">5.6152415939128748e-05</cx:pt>
          <cx:pt idx="808">-3.6166013920860747e-05</cx:pt>
          <cx:pt idx="809">0.00010202659510535</cx:pt>
          <cx:pt idx="810">0.00017739708100782326</cx:pt>
          <cx:pt idx="811">5.31301392102085e-05</cx:pt>
          <cx:pt idx="812">-0.00048189498772998002</cx:pt>
          <cx:pt idx="813">-3.5937366701967502e-05</cx:pt>
          <cx:pt idx="814">-0.0017493954360101301</cx:pt>
          <cx:pt idx="815">-0.00043327941511934998</cx:pt>
          <cx:pt idx="816">-0.0016768677003245074</cx:pt>
          <cx:pt idx="817">-0.0023968299743555499</cx:pt>
          <cx:pt idx="818">-0.00021928655058481999</cx:pt>
          <cx:pt idx="819">0.00083791798643368005</cx:pt>
          <cx:pt idx="820">-0.0015862033749292699</cx:pt>
          <cx:pt idx="821">0.00017425534207909151</cx:pt>
          <cx:pt idx="822">0.0030300872942142249</cx:pt>
          <cx:pt idx="823">0.0013489534602124599</cx:pt>
          <cx:pt idx="824">5.6657734747265251e-05</cx:pt>
          <cx:pt idx="825">0.0026885179065754251</cx:pt>
          <cx:pt idx="826">-0.00035379318420921503</cx:pt>
          <cx:pt idx="827">-0.00071945612427052751</cx:pt>
          <cx:pt idx="828">0.00078497603376594496</cx:pt>
          <cx:pt idx="829">-0.0018486895128981824</cx:pt>
          <cx:pt idx="830">-0.00053173683917252747</cx:pt>
          <cx:pt idx="831">-0.00063030649106088495</cx:pt>
          <cx:pt idx="832">-0.001362365648719465</cx:pt>
          <cx:pt idx="833">-0.0011236858634162651</cx:pt>
          <cx:pt idx="834">0.00030061107852200498</cx:pt>
          <cx:pt idx="835">0.00047626031487566498</cx:pt>
          <cx:pt idx="836">6.2940813597213503e-05</cx:pt>
          <cx:pt idx="837">2.4193705733961149e-05</cx:pt>
          <cx:pt idx="838">-0.00027383688368423002</cx:pt>
          <cx:pt idx="839">-0.0001801475113092505</cx:pt>
          <cx:pt idx="840">-0.00024029946151461049</cx:pt>
          <cx:pt idx="841">-0.00110257789099044</cx:pt>
          <cx:pt idx="842">-0.001341228048473175</cx:pt>
          <cx:pt idx="843">-0.00039662584677093002</cx:pt>
          <cx:pt idx="844">-0.0007736152287928375</cx:pt>
          <cx:pt idx="845">0.0013655264303682026</cx:pt>
          <cx:pt idx="846">0.0040170267654918001</cx:pt>
          <cx:pt idx="847">0.0030210912404511998</cx:pt>
          <cx:pt idx="848">0.0011997485092624649</cx:pt>
          <cx:pt idx="849">0.0024050448520575199</cx:pt>
          <cx:pt idx="850">0.0034072819090926001</cx:pt>
          <cx:pt idx="851">7.5670504165127749e-05</cx:pt>
          <cx:pt idx="852">-0.0030834241980106248</cx:pt>
          <cx:pt idx="853">-0.0025519120350778251</cx:pt>
          <cx:pt idx="854">-0.0029710649782612249</cx:pt>
          <cx:pt idx="855">-0.00306577638126025</cx:pt>
          <cx:pt idx="856">-0.00028456880434111998</cx:pt>
          <cx:pt idx="857">0.0022020087346502899</cx:pt>
          <cx:pt idx="858">-0.00049111363286578002</cx:pt>
          <cx:pt idx="859">9.4249782410992249e-05</cx:pt>
          <cx:pt idx="860">0.0023375619702850599</cx:pt>
          <cx:pt idx="861">0.001930058290500365</cx:pt>
          <cx:pt idx="862">0.0006741564271944625</cx:pt>
          <cx:pt idx="863">-0.00014917680801020475</cx:pt>
          <cx:pt idx="864">-0.00075081863946565501</cx:pt>
          <cx:pt idx="865">-0.00013887730645824325</cx:pt>
          <cx:pt idx="866">-3.8963350575210747e-05</cx:pt>
          <cx:pt idx="867">-0.00050706875340469004</cx:pt>
          <cx:pt idx="868">-0.00016672538693007351</cx:pt>
          <cx:pt idx="869">-0.0010113513283614975</cx:pt>
          <cx:pt idx="870">0.00045563284287651747</cx:pt>
          <cx:pt idx="871">0.0028905031822559</cx:pt>
          <cx:pt idx="872">0.0026735530158345749</cx:pt>
          <cx:pt idx="873">0.003253394526126325</cx:pt>
          <cx:pt idx="874">0.0041500545648647498</cx:pt>
          <cx:pt idx="875">0.0026294355576684252</cx:pt>
          <cx:pt idx="876">0.0033341185510306248</cx:pt>
          <cx:pt idx="877">0.0028361261898652498</cx:pt>
          <cx:pt idx="878">-0.00027835895423358498</cx:pt>
          <cx:pt idx="879">0.0004975649041568975</cx:pt>
          <cx:pt idx="880">-0.0070950862684015254</cx:pt>
          <cx:pt idx="881">-0.0027960856958160751</cx:pt>
          <cx:pt idx="882">-0.0027057228009976001</cx:pt>
          <cx:pt idx="883">-0.00066605734273363255</cx:pt>
          <cx:pt idx="884">-0.00031271080381712252</cx:pt>
          <cx:pt idx="885">0.00087638909751056753</cx:pt>
          <cx:pt idx="886">-0.00062330450642471746</cx:pt>
          <cx:pt idx="887">-0.0024994643989010748</cx:pt>
          <cx:pt idx="888">-0.0033327800969264751</cx:pt>
          <cx:pt idx="889">-0.0012800465587162375</cx:pt>
          <cx:pt idx="890">-0.0012253612266531824</cx:pt>
          <cx:pt idx="891">-0.0019816963039871677</cx:pt>
          <cx:pt idx="892">-0.0025005765556188001</cx:pt>
          <cx:pt idx="893">-0.00341674125203625</cx:pt>
          <cx:pt idx="894">-0.001816986428814175</cx:pt>
          <cx:pt idx="895">-0.0028812900025561501</cx:pt>
          <cx:pt idx="896">0.0023053360065283224</cx:pt>
          <cx:pt idx="897">0.000562370336447515</cx:pt>
          <cx:pt idx="898">-0.0016233492836241574</cx:pt>
          <cx:pt idx="899">0.00026966614693997001</cx:pt>
          <cx:pt idx="900">-0.0033498366006670002</cx:pt>
          <cx:pt idx="901">-0.0062592623831573</cx:pt>
          <cx:pt idx="902">-0.0021980602162886948</cx:pt>
          <cx:pt idx="903">-0.001375545094716065</cx:pt>
          <cx:pt idx="904">-0.0025263366685752998</cx:pt>
          <cx:pt idx="905">-0.00059898024145900247</cx:pt>
          <cx:pt idx="906">4.6447151925388751e-05</cx:pt>
          <cx:pt idx="907">5.6152415939128748e-05</cx:pt>
          <cx:pt idx="908">-3.6166013920860747e-05</cx:pt>
          <cx:pt idx="909">0.00010202659510535</cx:pt>
          <cx:pt idx="910">0.00017739708100782326</cx:pt>
          <cx:pt idx="911">5.31301392102085e-05</cx:pt>
          <cx:pt idx="912">-0.00048189498772998002</cx:pt>
          <cx:pt idx="913">-3.5937366701967502e-05</cx:pt>
          <cx:pt idx="914">-0.0017493954360101301</cx:pt>
          <cx:pt idx="915">-0.00043327941511934998</cx:pt>
          <cx:pt idx="916">-0.0016768677003245074</cx:pt>
          <cx:pt idx="917">-0.0023968299743555499</cx:pt>
          <cx:pt idx="918">-0.00021928655058481999</cx:pt>
          <cx:pt idx="919">0.00083791798643368005</cx:pt>
          <cx:pt idx="920">-0.0015862033749292699</cx:pt>
          <cx:pt idx="921">0.00017425534207909151</cx:pt>
          <cx:pt idx="922">0.0030300872942142249</cx:pt>
          <cx:pt idx="923">0.0013489534602124599</cx:pt>
          <cx:pt idx="924">5.6657734747265251e-05</cx:pt>
          <cx:pt idx="925">0.0026885179065754251</cx:pt>
          <cx:pt idx="926">-0.00035379318420921503</cx:pt>
          <cx:pt idx="927">-0.00071945612427052751</cx:pt>
          <cx:pt idx="928">0.00078497603376594496</cx:pt>
          <cx:pt idx="929">-0.0018486895128981824</cx:pt>
          <cx:pt idx="930">-0.00053173683917252747</cx:pt>
          <cx:pt idx="931">-0.00063030649106088495</cx:pt>
          <cx:pt idx="932">-0.001362365648719465</cx:pt>
          <cx:pt idx="933">-0.0011236858634162651</cx:pt>
          <cx:pt idx="934">0.00030061107852200498</cx:pt>
          <cx:pt idx="935">0.00047626031487566498</cx:pt>
          <cx:pt idx="936">6.2940813597213503e-05</cx:pt>
          <cx:pt idx="937">2.4193705733961149e-05</cx:pt>
          <cx:pt idx="938">-0.00027383688368423002</cx:pt>
          <cx:pt idx="939">-0.0001801475113092505</cx:pt>
          <cx:pt idx="940">-0.00024029946151461049</cx:pt>
          <cx:pt idx="941">-0.00110257789099044</cx:pt>
          <cx:pt idx="942">-0.001341228048473175</cx:pt>
          <cx:pt idx="943">-0.00039662584677093002</cx:pt>
          <cx:pt idx="944">-0.0007736152287928375</cx:pt>
          <cx:pt idx="945">0.0013655264303682026</cx:pt>
          <cx:pt idx="946">0.0040170267654918001</cx:pt>
          <cx:pt idx="947">0.0030210912404511998</cx:pt>
          <cx:pt idx="948">0.0011997485092624649</cx:pt>
          <cx:pt idx="949">0.0024050448520575199</cx:pt>
          <cx:pt idx="950">0.0034072819090926001</cx:pt>
          <cx:pt idx="951">7.5670504165127749e-05</cx:pt>
          <cx:pt idx="952">-0.0030834241980106248</cx:pt>
          <cx:pt idx="953">-0.0025519120350778251</cx:pt>
          <cx:pt idx="954">-0.0029710649782612249</cx:pt>
          <cx:pt idx="955">-0.00306577638126025</cx:pt>
          <cx:pt idx="956">-0.00028456880434111998</cx:pt>
          <cx:pt idx="957">0.0022020087346502899</cx:pt>
          <cx:pt idx="958">-0.00049111363286578002</cx:pt>
          <cx:pt idx="959">9.4249782410992249e-05</cx:pt>
          <cx:pt idx="960">0.0023375619702850599</cx:pt>
          <cx:pt idx="961">0.001930058290500365</cx:pt>
          <cx:pt idx="962">0.0006741564271944625</cx:pt>
          <cx:pt idx="963">-0.00014917680801020475</cx:pt>
          <cx:pt idx="964">-0.00075081863946565501</cx:pt>
          <cx:pt idx="965">-0.00013887730645824325</cx:pt>
          <cx:pt idx="966">-3.8963350575210747e-05</cx:pt>
          <cx:pt idx="967">-0.00050706875340469004</cx:pt>
          <cx:pt idx="968">-0.00016672538693007351</cx:pt>
          <cx:pt idx="969">-0.0010113513283614975</cx:pt>
          <cx:pt idx="970">0.00045563284287651747</cx:pt>
          <cx:pt idx="971">0.0028905031822559</cx:pt>
          <cx:pt idx="972">0.0026735530158345749</cx:pt>
          <cx:pt idx="973">0.003253394526126325</cx:pt>
          <cx:pt idx="974">0.0041500545648647498</cx:pt>
          <cx:pt idx="975">0.0026294355576684252</cx:pt>
          <cx:pt idx="976">0.0033341185510306248</cx:pt>
          <cx:pt idx="977">0.0028361261898652498</cx:pt>
          <cx:pt idx="978">-0.00027835895423358498</cx:pt>
          <cx:pt idx="979">0.0004975649041568975</cx:pt>
          <cx:pt idx="980">-0.0070950862684015254</cx:pt>
          <cx:pt idx="981">-0.0027960856958160751</cx:pt>
          <cx:pt idx="982">-0.0027057228009976001</cx:pt>
          <cx:pt idx="983">-0.00066605734273363255</cx:pt>
          <cx:pt idx="984">-0.00031271080381712252</cx:pt>
          <cx:pt idx="985">0.00087638909751056753</cx:pt>
          <cx:pt idx="986">-0.00062330450642471746</cx:pt>
          <cx:pt idx="987">-0.0024994643989010748</cx:pt>
          <cx:pt idx="988">-0.0033327800969264751</cx:pt>
          <cx:pt idx="989">-0.0012800465587162375</cx:pt>
          <cx:pt idx="990">-0.0012253612266531824</cx:pt>
          <cx:pt idx="991">-0.0019816963039871677</cx:pt>
          <cx:pt idx="992">-0.0025005765556188001</cx:pt>
          <cx:pt idx="993">-0.00341674125203625</cx:pt>
          <cx:pt idx="994">-0.001816986428814175</cx:pt>
          <cx:pt idx="995">-0.0028812900025561501</cx:pt>
          <cx:pt idx="996">0.0023053360065283224</cx:pt>
          <cx:pt idx="997">0.000562370336447515</cx:pt>
          <cx:pt idx="998">-0.0016233492836241574</cx:pt>
          <cx:pt idx="999">0.00026966614693997001</cx:pt>
          <cx:pt idx="1000">-0.0033498366006670002</cx:pt>
          <cx:pt idx="1001">-0.0062592623831573</cx:pt>
          <cx:pt idx="1002">-0.0021980602162886948</cx:pt>
          <cx:pt idx="1003">-0.001375545094716065</cx:pt>
          <cx:pt idx="1004">-0.0025263366685752998</cx:pt>
          <cx:pt idx="1005">-0.00059898024145900247</cx:pt>
          <cx:pt idx="1006">4.6447151925388751e-05</cx:pt>
          <cx:pt idx="1007">5.6152415939128748e-05</cx:pt>
          <cx:pt idx="1008">-3.6166013920860747e-05</cx:pt>
          <cx:pt idx="1009">0.00010202659510535</cx:pt>
          <cx:pt idx="1010">0.00017739708100782326</cx:pt>
          <cx:pt idx="1011">5.31301392102085e-05</cx:pt>
          <cx:pt idx="1012">-0.00048189498772998002</cx:pt>
          <cx:pt idx="1013">-3.5937366701967502e-05</cx:pt>
          <cx:pt idx="1014">-0.0017493954360101301</cx:pt>
          <cx:pt idx="1015">-0.00043327941511934998</cx:pt>
          <cx:pt idx="1016">-0.0016768677003245074</cx:pt>
          <cx:pt idx="1017">-0.0023968299743555499</cx:pt>
          <cx:pt idx="1018">-0.00021928655058481999</cx:pt>
          <cx:pt idx="1019">0.00083791798643368005</cx:pt>
          <cx:pt idx="1020">-0.0015862033749292699</cx:pt>
          <cx:pt idx="1021">0.00017425534207909151</cx:pt>
          <cx:pt idx="1022">0.0030300872942142249</cx:pt>
          <cx:pt idx="1023">0.0013489534602124599</cx:pt>
          <cx:pt idx="1024">5.6657734747265251e-05</cx:pt>
          <cx:pt idx="1025">0.0026885179065754251</cx:pt>
          <cx:pt idx="1026">-0.00035379318420921503</cx:pt>
          <cx:pt idx="1027">-0.00071945612427052751</cx:pt>
          <cx:pt idx="1028">0.00078497603376594496</cx:pt>
          <cx:pt idx="1029">-0.0018486895128981824</cx:pt>
          <cx:pt idx="1030">-0.00053173683917252747</cx:pt>
          <cx:pt idx="1031">-0.00063030649106088495</cx:pt>
          <cx:pt idx="1032">-0.001362365648719465</cx:pt>
          <cx:pt idx="1033">-0.0011236858634162651</cx:pt>
          <cx:pt idx="1034">0.00030061107852200498</cx:pt>
          <cx:pt idx="1035">0.00047626031487566498</cx:pt>
          <cx:pt idx="1036">6.2940813597213503e-05</cx:pt>
          <cx:pt idx="1037">2.4193705733961149e-05</cx:pt>
          <cx:pt idx="1038">-0.00027383688368423002</cx:pt>
          <cx:pt idx="1039">-0.0001801475113092505</cx:pt>
          <cx:pt idx="1040">-0.00024029946151461049</cx:pt>
          <cx:pt idx="1041">-0.00110257789099044</cx:pt>
          <cx:pt idx="1042">-0.001341228048473175</cx:pt>
          <cx:pt idx="1043">-0.00039662584677093002</cx:pt>
          <cx:pt idx="1044">-0.0007736152287928375</cx:pt>
          <cx:pt idx="1045">0.0013655264303682026</cx:pt>
          <cx:pt idx="1046">0.0040170267654918001</cx:pt>
          <cx:pt idx="1047">0.0030210912404511998</cx:pt>
          <cx:pt idx="1048">0.0011997485092624649</cx:pt>
          <cx:pt idx="1049">0.0024050448520575199</cx:pt>
          <cx:pt idx="1050">0.0034072819090926001</cx:pt>
          <cx:pt idx="1051">7.5670504165127749e-05</cx:pt>
          <cx:pt idx="1052">-0.0030834241980106248</cx:pt>
          <cx:pt idx="1053">-0.0025519120350778251</cx:pt>
          <cx:pt idx="1054">-0.0029710649782612249</cx:pt>
          <cx:pt idx="1055">-0.00306577638126025</cx:pt>
          <cx:pt idx="1056">-0.00028456880434111998</cx:pt>
          <cx:pt idx="1057">0.0022020087346502899</cx:pt>
          <cx:pt idx="1058">-0.00049111363286578002</cx:pt>
          <cx:pt idx="1059">9.4249782410992249e-05</cx:pt>
          <cx:pt idx="1060">0.0023375619702850599</cx:pt>
          <cx:pt idx="1061">0.001930058290500365</cx:pt>
          <cx:pt idx="1062">0.0006741564271944625</cx:pt>
          <cx:pt idx="1063">-0.00014917680801020475</cx:pt>
          <cx:pt idx="1064">-0.00075081863946565501</cx:pt>
          <cx:pt idx="1065">-0.00013887730645824325</cx:pt>
          <cx:pt idx="1066">-3.8963350575210747e-05</cx:pt>
          <cx:pt idx="1067">-0.00050706875340469004</cx:pt>
          <cx:pt idx="1068">-0.00016672538693007351</cx:pt>
          <cx:pt idx="1069">-0.0010113513283614975</cx:pt>
          <cx:pt idx="1070">0.00045563284287651747</cx:pt>
          <cx:pt idx="1071">0.0028905031822559</cx:pt>
          <cx:pt idx="1072">0.0026735530158345749</cx:pt>
          <cx:pt idx="1073">0.003253394526126325</cx:pt>
          <cx:pt idx="1074">0.0041500545648647498</cx:pt>
          <cx:pt idx="1075">0.0026294355576684252</cx:pt>
          <cx:pt idx="1076">0.0033341185510306248</cx:pt>
          <cx:pt idx="1077">0.0028361261898652498</cx:pt>
          <cx:pt idx="1078">-0.00027835895423358498</cx:pt>
          <cx:pt idx="1079">0.0004975649041568975</cx:pt>
          <cx:pt idx="1080">-0.0070950862684015254</cx:pt>
          <cx:pt idx="1081">-0.0027960856958160751</cx:pt>
          <cx:pt idx="1082">-0.0027057228009976001</cx:pt>
          <cx:pt idx="1083">-0.00066605734273363255</cx:pt>
        </cx:lvl>
      </cx:numDim>
    </cx:data>
    <cx:data id="70">
      <cx:numDim type="val">
        <cx:f>Sheet2!$BS$1:$BS$1084</cx:f>
        <cx:lvl ptCount="1084" formatCode="G/通用格式">
          <cx:pt idx="0">0.00023706879535344001</cx:pt>
          <cx:pt idx="1">-7.2476771701124798e-05</cx:pt>
          <cx:pt idx="2">0.00049206465003585604</cx:pt>
          <cx:pt idx="3">-0.00057788786937045802</cx:pt>
          <cx:pt idx="4">-0.00029703790586696997</cx:pt>
          <cx:pt idx="5">-0.00012644987709533901</cx:pt>
          <cx:pt idx="6">-0.00023744126145181001</cx:pt>
          <cx:pt idx="7">0.000646638896749966</cx:pt>
          <cx:pt idx="8">7.93011325873241e-05</cx:pt>
          <cx:pt idx="9">-4.6111698159321397e-05</cx:pt>
          <cx:pt idx="10">-0.000298277819190511</cx:pt>
          <cx:pt idx="11">-0.00018874047369346099</cx:pt>
          <cx:pt idx="12">0.00017890268421503699</cx:pt>
          <cx:pt idx="13">-0.000147668223755775</cx:pt>
          <cx:pt idx="14">0.000111728875486208</cx:pt>
          <cx:pt idx="15">0.000165063857260101</cx:pt>
          <cx:pt idx="16">0.00074644687674154102</cx:pt>
          <cx:pt idx="17">-0.00028600442695776002</cx:pt>
          <cx:pt idx="18">-0.00057031457405613004</cx:pt>
          <cx:pt idx="19">0.000101745975176816</cx:pt>
          <cx:pt idx="20">-0.00010478109146423201</cx:pt>
          <cx:pt idx="21">-0.00045511973824284801</cx:pt>
          <cx:pt idx="22">0.000108262746135263</cx:pt>
          <cx:pt idx="23">0.00015684533260112299</cx:pt>
          <cx:pt idx="24">-0.00045836529825843398</cx:pt>
          <cx:pt idx="25">0.00045517413753444502</cx:pt>
          <cx:pt idx="26">-8.0348559139352803e-05</cx:pt>
          <cx:pt idx="27">-0.00041796137547907497</cx:pt>
          <cx:pt idx="28">-0.00017649014262787499</cx:pt>
          <cx:pt idx="29">-2.8930189239692898e-05</cx:pt>
          <cx:pt idx="30">-0.00017369075300150701</cx:pt>
          <cx:pt idx="31">-0.000374932220915941</cx:pt>
          <cx:pt idx="32">0.00035458520546841201</cx:pt>
          <cx:pt idx="33">-0.00026249653105251297</cx:pt>
          <cx:pt idx="34">0.00053619550599591005</cx:pt>
          <cx:pt idx="35">-0.000184378089143462</cx:pt>
          <cx:pt idx="36">-0.00042201821806409599</cx:pt>
          <cx:pt idx="37">-0.0010702917471460201</cx:pt>
          <cx:pt idx="38">-0.0018641194807997</cx:pt>
          <cx:pt idx="39">-0.0069495611725696998</cx:pt>
          <cx:pt idx="40">-0.0015401615765126601</cx:pt>
          <cx:pt idx="41">-0.0011993257067900299</cx:pt>
          <cx:pt idx="42">-0.000167748799363748</cx:pt>
          <cx:pt idx="43">0.00058312984712937104</cx:pt>
          <cx:pt idx="44">0.0043322300350385097</cx:pt>
          <cx:pt idx="45">-0.00098769329327622491</cx:pt>
          <cx:pt idx="46">0.00013894082125165999</cx:pt>
          <cx:pt idx="47">0.00032229084244795702</cx:pt>
          <cx:pt idx="48">-0.0024637258627932899</cx:pt>
          <cx:pt idx="49">-0.0063826476170601</cx:pt>
          <cx:pt idx="50">-0.00033854340408867199</cx:pt>
          <cx:pt idx="51">-0.00034567976313418399</cx:pt>
          <cx:pt idx="52">0.00023773267285592901</cx:pt>
          <cx:pt idx="53">0.000113298381984564</cx:pt>
          <cx:pt idx="54">0.000927221667217598</cx:pt>
          <cx:pt idx="55">0.00087999116950933495</cx:pt>
          <cx:pt idx="56">-0.000117232291464552</cx:pt>
          <cx:pt idx="57">-6.8009384483841201e-05</cx:pt>
          <cx:pt idx="58">-8.8041712194773499e-05</cx:pt>
          <cx:pt idx="59">-0.00012926502766727401</cx:pt>
          <cx:pt idx="60">0.00032036113194104199</cx:pt>
          <cx:pt idx="61">-0.00066857985911241303</cx:pt>
          <cx:pt idx="62">0.00024423181383971098</cx:pt>
          <cx:pt idx="63">-0.000426707681104727</cx:pt>
          <cx:pt idx="64">-0.00190630325769205</cx:pt>
          <cx:pt idx="65">-0.00264485736262513</cx:pt>
          <cx:pt idx="66">-0.0074983415700704799</cx:pt>
          <cx:pt idx="67">-0.0022309199184927298</cx:pt>
          <cx:pt idx="68">0.0107671923557207</cx:pt>
          <cx:pt idx="69">0.012554483167427299</cx:pt>
          <cx:pt idx="70">0.00074807987814719203</cx:pt>
          <cx:pt idx="71">0.0050229633684188103</cx:pt>
          <cx:pt idx="72">0.017123223118051902</cx:pt>
          <cx:pt idx="73">-0.00068395715473671401</cx:pt>
          <cx:pt idx="74">-0.0083117507349261995</cx:pt>
          <cx:pt idx="75">-0.017149167965956499</cx:pt>
          <cx:pt idx="76">-0.0078754671321547894</cx:pt>
          <cx:pt idx="77">-0.0154689263162177</cx:pt>
          <cx:pt idx="78">-0.010411372456361799</cx:pt>
          <cx:pt idx="79">-0.00249298406906842</cx:pt>
          <cx:pt idx="80">0.000236883802179554</cx:pt>
          <cx:pt idx="81">0.00068956673907383497</cx:pt>
          <cx:pt idx="82">0.00035933149415056401</cx:pt>
          <cx:pt idx="83">-0.00030105634264455201</cx:pt>
          <cx:pt idx="84">-0.00017035317426226501</cx:pt>
          <cx:pt idx="85">0.00014978364041048201</cx:pt>
          <cx:pt idx="86">0.00152807036828656</cx:pt>
          <cx:pt idx="87">0.0001180134148091</cx:pt>
          <cx:pt idx="88">-0.0013275211880949499</cx:pt>
          <cx:pt idx="89">0.0013423992955713599</cx:pt>
          <cx:pt idx="90">0.00148019228684594</cx:pt>
          <cx:pt idx="91">0.00181526634244369</cx:pt>
          <cx:pt idx="92">0.0013083613708203201</cx:pt>
          <cx:pt idx="93">0.0051970548369796397</cx:pt>
          <cx:pt idx="94">0.000729947173013075</cx:pt>
          <cx:pt idx="95">0.022506501431871901</cx:pt>
          <cx:pt idx="96">0.052785962128831798</cx:pt>
          <cx:pt idx="97">0.046676471888888599</cx:pt>
          <cx:pt idx="98">0.042536429636344401</cx:pt>
          <cx:pt idx="99">0.042119019298945203</cx:pt>
          <cx:pt idx="100">0.0435717919942364</cx:pt>
          <cx:pt idx="101">0.062365108499027801</cx:pt>
          <cx:pt idx="102">0.041688693682117903</cx:pt>
          <cx:pt idx="103">-0.0088043320878945907</cx:pt>
          <cx:pt idx="104">-0.0408050697357739</cx:pt>
          <cx:pt idx="105">-0.0499313891257342</cx:pt>
          <cx:pt idx="106">-0.036617699383105599</cx:pt>
          <cx:pt idx="107">-0.024758249091486901</cx:pt>
          <cx:pt idx="108">-0.011832794746198701</cx:pt>
          <cx:pt idx="109">-0.00156156457892647</cx:pt>
          <cx:pt idx="110">-0.00107845670063668</cx:pt>
          <cx:pt idx="111">-0.00052526859672659897</cx:pt>
          <cx:pt idx="112">-0.00024973380870667999</cx:pt>
          <cx:pt idx="113">0.00042173916739934701</cx:pt>
          <cx:pt idx="114">0.0040974018747257602</cx:pt>
          <cx:pt idx="115">0.0010527426027632199</cx:pt>
          <cx:pt idx="116">-0.00090749494800122896</cx:pt>
          <cx:pt idx="117">0.00056567595835734798</cx:pt>
          <cx:pt idx="118">0.0067691293280669404</cx:pt>
          <cx:pt idx="119">0.0141115489300121</cx:pt>
          <cx:pt idx="120">0.018263645006887</cx:pt>
          <cx:pt idx="121">0.026660456315648499</cx:pt>
          <cx:pt idx="122">0.050125486042041201</cx:pt>
          <cx:pt idx="123">0.055519123351140197</cx:pt>
          <cx:pt idx="124">0.038492207283209803</cx:pt>
          <cx:pt idx="125">0.00854525409983742</cx:pt>
          <cx:pt idx="126">0.018946182735018999</cx:pt>
          <cx:pt idx="127">0.033351401131138401</cx:pt>
          <cx:pt idx="128">0.052084210262527998</cx:pt>
          <cx:pt idx="129">0.0375532423532784</cx:pt>
          <cx:pt idx="130">0.076406109278594397</cx:pt>
          <cx:pt idx="131">0.035827629417504503</cx:pt>
          <cx:pt idx="132">0.012586783441441299</cx:pt>
          <cx:pt idx="133">-0.035709612354887302</cx:pt>
          <cx:pt idx="134">-0.039520157177678303</cx:pt>
          <cx:pt idx="135">-0.054324979152377599</cx:pt>
          <cx:pt idx="136">-0.0287438507545828</cx:pt>
          <cx:pt idx="137">-0.0062598926542577699</cx:pt>
          <cx:pt idx="138">-0.0028604664366637601</cx:pt>
          <cx:pt idx="139">-0.0027680066934013901</cx:pt>
          <cx:pt idx="140">0.00010227543247776</cx:pt>
          <cx:pt idx="141">-0.00074936450503758096</cx:pt>
          <cx:pt idx="142">0.00044558870218015199</cx:pt>
          <cx:pt idx="143">-0.0010623630496392599</cx:pt>
          <cx:pt idx="144">-0.0031783126390716098</cx:pt>
          <cx:pt idx="145">-0.0039583369826493402</cx:pt>
          <cx:pt idx="146">0.0080267698202347599</cx:pt>
          <cx:pt idx="147">0.016004782207142899</cx:pt>
          <cx:pt idx="148">0.0037240333753918802</cx:pt>
          <cx:pt idx="149">0.028372714096521302</cx:pt>
          <cx:pt idx="150">0.0421428848562799</cx:pt>
          <cx:pt idx="151">0.02294625923252</cx:pt>
          <cx:pt idx="152">0.0091321813277138401</cx:pt>
          <cx:pt idx="153">-0.031348601682176902</cx:pt>
          <cx:pt idx="154">-0.044235340350732302</cx:pt>
          <cx:pt idx="155">0.021368415791262099</cx:pt>
          <cx:pt idx="156">0.084449342355773505</cx:pt>
          <cx:pt idx="157">-0.0036366784182024401</cx:pt>
          <cx:pt idx="158">0.0216559939352385</cx:pt>
          <cx:pt idx="159">0.062250019966319702</cx:pt>
          <cx:pt idx="160">0.0302405873172138</cx:pt>
          <cx:pt idx="161">0.037618533123426397</cx:pt>
          <cx:pt idx="162">0.029651311539879301</cx:pt>
          <cx:pt idx="163">-0.0037670435734504701</cx:pt>
          <cx:pt idx="164">-0.0201235161453075</cx:pt>
          <cx:pt idx="165">-0.019952953795776399</cx:pt>
          <cx:pt idx="166">-0.010031038357280401</cx:pt>
          <cx:pt idx="167">-0.0042324665087069904</cx:pt>
          <cx:pt idx="168">6.4118655004326194e-05</cx:pt>
          <cx:pt idx="169">-0.00041812479576555899</cx:pt>
          <cx:pt idx="170">-0.000212870719351533</cx:pt>
          <cx:pt idx="171">-0.0021243504653867601</cx:pt>
          <cx:pt idx="172">-0.00147719458132298</cx:pt>
          <cx:pt idx="173">0.0033685684992239501</cx:pt>
          <cx:pt idx="174">0.0066047689463887803</cx:pt>
          <cx:pt idx="175">0.012040722828042799</cx:pt>
          <cx:pt idx="176">-0.019605335714309599</cx:pt>
          <cx:pt idx="177">0.0227897402363487</cx:pt>
          <cx:pt idx="178">0.0234464242540352</cx:pt>
          <cx:pt idx="179">0.0095637205391881693</cx:pt>
          <cx:pt idx="180">0.014996932978183801</cx:pt>
          <cx:pt idx="181">-0.0059413551383790198</cx:pt>
          <cx:pt idx="182">-0.0077473174957342203</cx:pt>
          <cx:pt idx="183">0.029975768330307101</cx:pt>
          <cx:pt idx="184">0.038106338798468198</cx:pt>
          <cx:pt idx="185">0.0025285528417759401</cx:pt>
          <cx:pt idx="186">0.025058235556814499</cx:pt>
          <cx:pt idx="187">0.056107337656637397</cx:pt>
          <cx:pt idx="188">0.045587386615883303</cx:pt>
          <cx:pt idx="189">0.024761673629368101</cx:pt>
          <cx:pt idx="190">0.051759515698914897</cx:pt>
          <cx:pt idx="191">0.0146652387837351</cx:pt>
          <cx:pt idx="192">0.013230679590875601</cx:pt>
          <cx:pt idx="193">-0.00716617899552456</cx:pt>
          <cx:pt idx="194">-0.0070712756955997299</cx:pt>
          <cx:pt idx="195">-0.00396578633221281</cx:pt>
          <cx:pt idx="196">-0.00065907868382393195</cx:pt>
          <cx:pt idx="197">0.0027920271986519802</cx:pt>
          <cx:pt idx="198">6.6956533469083199e-05</cx:pt>
          <cx:pt idx="199">-9.8780369714540246e-06</cx:pt>
          <cx:pt idx="200">-0.00089842987151315002</cx:pt>
          <cx:pt idx="201">-0.0010255480293564949</cx:pt>
          <cx:pt idx="202">-0.00413910898168125</cx:pt>
          <cx:pt idx="203">-0.0054569878243988503</cx:pt>
          <cx:pt idx="204">0.00053396167425893504</cx:pt>
          <cx:pt idx="205">0.0030542019893466002</cx:pt>
          <cx:pt idx="206">0.0060423865058648</cx:pt>
          <cx:pt idx="207">0.0050068395605747749</cx:pt>
          <cx:pt idx="208">0.011817970839899924</cx:pt>
          <cx:pt idx="209">0.018487261091304351</cx:pt>
          <cx:pt idx="210">0.022879734994569925</cx:pt>
          <cx:pt idx="211">0.023515065148179699</cx:pt>
          <cx:pt idx="212">0.019685732917029651</cx:pt>
          <cx:pt idx="213">0.017798966774010275</cx:pt>
          <cx:pt idx="214">0.0156235970704133</cx:pt>
          <cx:pt idx="215">0.0076058271145877246</cx:pt>
          <cx:pt idx="216">0.011739451517152199</cx:pt>
          <cx:pt idx="217">0.0099583474357085242</cx:pt>
          <cx:pt idx="218">0.013629581451352251</cx:pt>
          <cx:pt idx="219">0.0069752852846472002</cx:pt>
          <cx:pt idx="220">0.0030532285937109752</cx:pt>
          <cx:pt idx="221">-0.0016262694438089025</cx:pt>
          <cx:pt idx="222">-0.0014691201907943024</cx:pt>
          <cx:pt idx="223">-0.00069841427959644003</cx:pt>
          <cx:pt idx="224">6.7456892400092244e-05</cx:pt>
          <cx:pt idx="225">0.00019232092348918251</cx:pt>
          <cx:pt idx="226">-0.0010143303229133949</cx:pt>
          <cx:pt idx="227">-0.00021393720122009675</cx:pt>
          <cx:pt idx="228">-0.00320404704624185</cx:pt>
          <cx:pt idx="229">-0.0093307011849916004</cx:pt>
          <cx:pt idx="230">-0.0122448254690962</cx:pt>
          <cx:pt idx="231">-0.0148826444865818</cx:pt>
          <cx:pt idx="232">-0.0088909477211889503</cx:pt>
          <cx:pt idx="233">-0.0094950795109747001</cx:pt>
          <cx:pt idx="234">-0.0106140897095324</cx:pt>
          <cx:pt idx="235">0.0023379253730472799</cx:pt>
          <cx:pt idx="236">0.00091690226390698495</cx:pt>
          <cx:pt idx="237">0.0047539037194235002</cx:pt>
          <cx:pt idx="238">0.0095755516120291997</cx:pt>
          <cx:pt idx="239">0.0059868930850545503</cx:pt>
          <cx:pt idx="240">0.0020973563583870625</cx:pt>
          <cx:pt idx="241">0.0083626339218555498</cx:pt>
          <cx:pt idx="242">0.0069761142096410253</cx:pt>
          <cx:pt idx="243">-0.0017559383900835001</cx:pt>
          <cx:pt idx="244">0.0053395099238325748</cx:pt>
          <cx:pt idx="245">0.0082695224967953007</cx:pt>
          <cx:pt idx="246">0.017602381049202226</cx:pt>
          <cx:pt idx="247">0.0066498976950244253</cx:pt>
          <cx:pt idx="248">-0.0052844461124726249</cx:pt>
          <cx:pt idx="249">-0.0039141487206749747</cx:pt>
          <cx:pt idx="250">-0.00040690632621265748</cx:pt>
          <cx:pt idx="251">3.2825753498671252e-05</cx:pt>
          <cx:pt idx="252">-5.410762073024575e-05</cx:pt>
          <cx:pt idx="253">-1.6826439785130799e-06</cx:pt>
          <cx:pt idx="254">-0.0012411453181623326</cx:pt>
          <cx:pt idx="255">-0.00051074089791419003</cx:pt>
          <cx:pt idx="256">-0.0056482397693392253</cx:pt>
          <cx:pt idx="257">-0.015066042879075075</cx:pt>
          <cx:pt idx="258">-0.0216449947834765</cx:pt>
          <cx:pt idx="259">-0.020735697812421426</cx:pt>
          <cx:pt idx="260">-0.016810447213313401</cx:pt>
          <cx:pt idx="261">-0.024230800598084849</cx:pt>
          <cx:pt idx="262">-0.02454801444620195</cx:pt>
          <cx:pt idx="263">-0.023313858281617951</cx:pt>
          <cx:pt idx="264">-0.023055165098027051</cx:pt>
          <cx:pt idx="265">-0.03834465248493775</cx:pt>
          <cx:pt idx="266">-0.048079509500067251</cx:pt>
          <cx:pt idx="267">-0.032051265051273252</cx:pt>
          <cx:pt idx="268">-0.016808456788105323</cx:pt>
          <cx:pt idx="269">-0.010697550932382324</cx:pt>
          <cx:pt idx="270">0.0068269091596913998</cx:pt>
          <cx:pt idx="271">-0.0062174581939287996</cx:pt>
          <cx:pt idx="272">-0.011470034411841201</cx:pt>
          <cx:pt idx="273">0.0018740188022101974</cx:pt>
          <cx:pt idx="274">0.016005021298089176</cx:pt>
          <cx:pt idx="275">-0.001836139429713815</cx:pt>
          <cx:pt idx="276">-0.010077970609613025</cx:pt>
          <cx:pt idx="277">-0.00186481925354376</cx:pt>
          <cx:pt idx="278">0.00020682107968951949</cx:pt>
          <cx:pt idx="279">1.144286812164635e-05</cx:pt>
          <cx:pt idx="280">-0.00015229021051294049</cx:pt>
          <cx:pt idx="281">7.2567885395975747e-06</cx:pt>
          <cx:pt idx="282">-0.001555121464459725</cx:pt>
          <cx:pt idx="283">-0.0022468272898584774</cx:pt>
          <cx:pt idx="284">-0.0082469697185893007</cx:pt>
          <cx:pt idx="285">-0.02115743581513535</cx:pt>
          <cx:pt idx="286">-0.02593233439312375</cx:pt>
          <cx:pt idx="287">-0.026126753873000001</cx:pt>
          <cx:pt idx="288">-0.029866754100445501</cx:pt>
          <cx:pt idx="289">-0.042833029513717251</cx:pt>
          <cx:pt idx="290">-0.05247609792588525</cx:pt>
          <cx:pt idx="291">-0.053170172452828998</cx:pt>
          <cx:pt idx="292">-0.045250303256485748</cx:pt>
          <cx:pt idx="293">-0.052679714047886253</cx:pt>
          <cx:pt idx="294">-0.063583475245232252</cx:pt>
          <cx:pt idx="295">-0.042245426075408002</cx:pt>
          <cx:pt idx="296">-0.0021256824621746924</cx:pt>
          <cx:pt idx="297">0.00329884056388015</cx:pt>
          <cx:pt idx="298">0.0045851886902674504</cx:pt>
          <cx:pt idx="299">-0.0173336441818162</cx:pt>
          <cx:pt idx="300">-0.021322503125855999</cx:pt>
          <cx:pt idx="301">-0.00724850271437879</cx:pt>
          <cx:pt idx="302">0.0295011272499037</cx:pt>
          <cx:pt idx="303">-0.031521531331822998</cx:pt>
          <cx:pt idx="304">-0.021151725758112201</cx:pt>
          <cx:pt idx="305">0.0042355479314776703</cx:pt>
          <cx:pt idx="306">-0.00018742302723274301</cx:pt>
          <cx:pt idx="307">0.00031717748224799699</cx:pt>
          <cx:pt idx="308">0.00065675553952785205</cx:pt>
          <cx:pt idx="309">0.00074212392932369799</cx:pt>
          <cx:pt idx="310">-0.0081391032254424008</cx:pt>
          <cx:pt idx="311">-0.0093747666162206107</cx:pt>
          <cx:pt idx="312">-0.045362508561948497</cx:pt>
          <cx:pt idx="313">-0.098957065758208507</cx:pt>
          <cx:pt idx="314">-0.105667363778071</cx:pt>
          <cx:pt idx="315">-0.13326007511405399</cx:pt>
          <cx:pt idx="316">-0.13595360973961901</cx:pt>
          <cx:pt idx="317">-0.166034211345023</cx:pt>
          <cx:pt idx="318">-0.14656922516058299</cx:pt>
          <cx:pt idx="319">-0.14742825013470001</cx:pt>
          <cx:pt idx="320">-0.16019967566964199</cx:pt>
          <cx:pt idx="321">-0.076926915520040801</cx:pt>
          <cx:pt idx="322">-0.0970194184711545</cx:pt>
          <cx:pt idx="323">-0.049567296652057703</cx:pt>
          <cx:pt idx="324">0.020971881940937302</cx:pt>
          <cx:pt idx="325">0.066690260761131701</cx:pt>
          <cx:pt idx="326">-0.0023950417991277502</cx:pt>
          <cx:pt idx="327">0.030633303017832202</cx:pt>
          <cx:pt idx="328">0.021017850408345602</cx:pt>
          <cx:pt idx="329">-0.024158353200213201</cx:pt>
          <cx:pt idx="330">0.033108193303770003</cx:pt>
          <cx:pt idx="331">-0.022107046579305501</cx:pt>
          <cx:pt idx="332">-0.013950169589283299</cx:pt>
          <cx:pt idx="333">0.00181868447048679</cx:pt>
          <cx:pt idx="334">-0.00076652833983419197</cx:pt>
          <cx:pt idx="335">0.00018272942714403899</cx:pt>
          <cx:pt idx="336">-0.00032553069222003897</cx:pt>
          <cx:pt idx="337">-0.00043304280042726903</cx:pt>
          <cx:pt idx="338">-0.0098985315084711093</cx:pt>
          <cx:pt idx="339">-0.0046079382934667203</cx:pt>
          <cx:pt idx="340">-0.039407152676835103</cx:pt>
          <cx:pt idx="341">-0.063872147482859395</cx:pt>
          <cx:pt idx="342">-0.083059313050077299</cx:pt>
          <cx:pt idx="343">-0.094301866434896603</cx:pt>
          <cx:pt idx="344">-0.086838481531532397</cx:pt>
          <cx:pt idx="345">-0.044064956564590897</cx:pt>
          <cx:pt idx="346">0.021724933907489901</cx:pt>
          <cx:pt idx="347">-0.032570252271698803</cx:pt>
          <cx:pt idx="348">0.0200496854627021</cx:pt>
          <cx:pt idx="349">0.051172822281692398</cx:pt>
          <cx:pt idx="350">0.042069147414738897</cx:pt>
          <cx:pt idx="351">0.0094562696591701002</cx:pt>
          <cx:pt idx="352">0.078206481467260794</cx:pt>
          <cx:pt idx="353">0.0131796670228016</cx:pt>
          <cx:pt idx="354">0.0011735565082727</cx:pt>
          <cx:pt idx="355">-0.036574219392002102</cx:pt>
          <cx:pt idx="356">-0.0027452673923611302</cx:pt>
          <cx:pt idx="357">0.0038822246998495998</cx:pt>
          <cx:pt idx="358">0.0051498132746737703</cx:pt>
          <cx:pt idx="359">-0.021949253980731401</cx:pt>
          <cx:pt idx="360">-0.0095757404350711103</cx:pt>
          <cx:pt idx="361">0.0048053257526564901</cx:pt>
          <cx:pt idx="362">0.000114061262130961</cx:pt>
          <cx:pt idx="363">-0.00106135098073712</cx:pt>
          <cx:pt idx="364">0.00048038831840031701</cx:pt>
          <cx:pt idx="365">-0.0016417921281166299</cx:pt>
          <cx:pt idx="366">-0.00284270610743023</cx:pt>
          <cx:pt idx="367">-0.00079246506249673295</cx:pt>
          <cx:pt idx="368">-0.0180800328215849</cx:pt>
          <cx:pt idx="369">-0.016243101765695999</cx:pt>
          <cx:pt idx="370">-0.021282021178712002</cx:pt>
          <cx:pt idx="371">0.0041268684640214</cx:pt>
          <cx:pt idx="372">0.018843015380002999</cx:pt>
          <cx:pt idx="373">0.046798420639602198</cx:pt>
          <cx:pt idx="374">0.058942283778195</cx:pt>
          <cx:pt idx="375">0.031464420983225397</cx:pt>
          <cx:pt idx="376">0.0227101825101572</cx:pt>
          <cx:pt idx="377">0.040770164768443598</cx:pt>
          <cx:pt idx="378">0.0070581835535252898</cx:pt>
          <cx:pt idx="379">0.0319485402531684</cx:pt>
          <cx:pt idx="380">0.0414544429939709</cx:pt>
          <cx:pt idx="381">0.0068069789387640604</cx:pt>
          <cx:pt idx="382">-0.015756402175110502</cx:pt>
          <cx:pt idx="383">-0.0288764764801339</cx:pt>
          <cx:pt idx="384">0.011849768471210401</cx:pt>
          <cx:pt idx="385">0.035479675479552802</cx:pt>
          <cx:pt idx="386">0.028387392973897099</cx:pt>
          <cx:pt idx="387">-0.020743242503718399</cx:pt>
          <cx:pt idx="388">-0.0058631416546793399</cx:pt>
          <cx:pt idx="389">0.0050185867071038098</cx:pt>
          <cx:pt idx="390">0.0013750544806620101</cx:pt>
          <cx:pt idx="391">-0.000208146493700969</cx:pt>
          <cx:pt idx="392">-6.6564506460356395e-05</cx:pt>
          <cx:pt idx="393">0.0012991315367180201</cx:pt>
          <cx:pt idx="394">-0.00048943097313717903</cx:pt>
          <cx:pt idx="395">0.0010140740192252601</cx:pt>
          <cx:pt idx="396">0.0079475272193818194</cx:pt>
          <cx:pt idx="397">0.030298921613267599</cx:pt>
          <cx:pt idx="398">0.0597320268201545</cx:pt>
          <cx:pt idx="399">0.057287182876536197</cx:pt>
          <cx:pt idx="400">0.041724667181812197</cx:pt>
          <cx:pt idx="401">0.079482788265282905</cx:pt>
          <cx:pt idx="402">0.026160173812523401</cx:pt>
          <cx:pt idx="403">0.0047338744249312602</cx:pt>
          <cx:pt idx="404">0.047467545083482901</cx:pt>
          <cx:pt idx="405">0.019597452404264099</cx:pt>
          <cx:pt idx="406">0.030142920052735798</cx:pt>
          <cx:pt idx="407">-0.00115691692441262</cx:pt>
          <cx:pt idx="408">0.037131962662764202</cx:pt>
          <cx:pt idx="409">0.033446554096033698</cx:pt>
          <cx:pt idx="410">0.0328015229026591</cx:pt>
          <cx:pt idx="411">0.0227253547462931</cx:pt>
          <cx:pt idx="412">-0.0057233701959401896</cx:pt>
          <cx:pt idx="413">0.049422831043295402</cx:pt>
          <cx:pt idx="414">0.020088059786874699</cx:pt>
          <cx:pt idx="415">0.010162176487282</cx:pt>
          <cx:pt idx="416">-0.00057417406214545197</cx:pt>
          <cx:pt idx="417">0.0076139692691072</cx:pt>
          <cx:pt idx="418">0.00607405483828697</cx:pt>
          <cx:pt idx="419">-0.0011430793119299901</cx:pt>
          <cx:pt idx="420">-0.00082888225024452603</cx:pt>
          <cx:pt idx="421">0.0043796859182840299</cx:pt>
          <cx:pt idx="422">0.00288190701492603</cx:pt>
          <cx:pt idx="423">0.019911973053321302</cx:pt>
          <cx:pt idx="424">0.050421423469247398</cx:pt>
          <cx:pt idx="425">0.098366408941716693</cx:pt>
          <cx:pt idx="426">0.086934238081249393</cx:pt>
          <cx:pt idx="427">0.00091998891610839395</cx:pt>
          <cx:pt idx="428">0.0029858456793376499</cx:pt>
          <cx:pt idx="429">0.0042401070429914202</cx:pt>
          <cx:pt idx="430">0.0025581866615875001</cx:pt>
          <cx:pt idx="431">-0.0039876329862383398</cx:pt>
          <cx:pt idx="432">-0.026012847906284699</cx:pt>
          <cx:pt idx="433">0.0083230086472446205</cx:pt>
          <cx:pt idx="434">-0.0019901192851806198</cx:pt>
          <cx:pt idx="435">0.0064242949978370999</cx:pt>
          <cx:pt idx="436">-0.0183927107289895</cx:pt>
          <cx:pt idx="437">0.00058836586234530495</cx:pt>
          <cx:pt idx="438">0.078628993285294393</cx:pt>
          <cx:pt idx="439">-0.00017603739102010601</cx:pt>
          <cx:pt idx="440">-0.048283332688230797</cx:pt>
          <cx:pt idx="441">-0.0136421084811288</cx:pt>
          <cx:pt idx="442">-0.026648495655348499</cx:pt>
          <cx:pt idx="443">-0.0025416704737400101</cx:pt>
          <cx:pt idx="444">0.0040711547037331599</cx:pt>
          <cx:pt idx="445">0.0080131649945681602</cx:pt>
          <cx:pt idx="446">0.0031694226089172802</cx:pt>
          <cx:pt idx="447">0.000276393611223519</cx:pt>
          <cx:pt idx="448">0.00019812940977244201</cx:pt>
          <cx:pt idx="449">0.0025831587389112801</cx:pt>
          <cx:pt idx="450">0.0056066972241079101</cx:pt>
          <cx:pt idx="451">0.0376280427786417</cx:pt>
          <cx:pt idx="452">0.0711918336600533</cx:pt>
          <cx:pt idx="453">0.084511775071501996</cx:pt>
          <cx:pt idx="454">0.029001384561521001</cx:pt>
          <cx:pt idx="455">-0.010048831285754</cx:pt>
          <cx:pt idx="456">-0.0112342021701095</cx:pt>
          <cx:pt idx="457">0.038270593248205302</cx:pt>
          <cx:pt idx="458">0.023656724008613801</cx:pt>
          <cx:pt idx="459">0.030449977254659099</cx:pt>
          <cx:pt idx="460">0.055850295187814598</cx:pt>
          <cx:pt idx="461">0.018369097188778501</cx:pt>
          <cx:pt idx="462">-0.00230829591131594</cx:pt>
          <cx:pt idx="463">-0.039736231673095999</cx:pt>
          <cx:pt idx="464">-0.045488993041124998</cx:pt>
          <cx:pt idx="465">0.036317301097895598</cx:pt>
          <cx:pt idx="466">0.061115157808219397</cx:pt>
          <cx:pt idx="467">0.0285772924595167</cx:pt>
          <cx:pt idx="468">-0.0261521324977287</cx:pt>
          <cx:pt idx="469">-0.032567626360164102</cx:pt>
          <cx:pt idx="470">-0.024106989260912801</cx:pt>
          <cx:pt idx="471">-0.0147149510635776</cx:pt>
          <cx:pt idx="472">0.021200564217212298</cx:pt>
          <cx:pt idx="473">0.0140177375421702</cx:pt>
          <cx:pt idx="474">0.0021501069328133502</cx:pt>
          <cx:pt idx="475">0.00046598977284363001</cx:pt>
          <cx:pt idx="476">0.000320351058924176</cx:pt>
          <cx:pt idx="477">0.000563895290580621</cx:pt>
          <cx:pt idx="478">0.0048285076105293303</cx:pt>
          <cx:pt idx="479">0.047580466271648303</cx:pt>
          <cx:pt idx="480">0.041472649863744097</cx:pt>
          <cx:pt idx="481">0.058998484784723297</cx:pt>
          <cx:pt idx="482">0.027295721466950099</cx:pt>
          <cx:pt idx="483">-0.018716914902483301</cx:pt>
          <cx:pt idx="484">0.0105139360284829</cx:pt>
          <cx:pt idx="485">0.0042616100947357903</cx:pt>
          <cx:pt idx="486">-0.0070752074793533097</cx:pt>
          <cx:pt idx="487">0.063523228189087094</cx:pt>
          <cx:pt idx="488">0.035671127491015399</cx:pt>
          <cx:pt idx="489">-0.022409192488066099</cx:pt>
          <cx:pt idx="490">-0.0140541220932862</cx:pt>
          <cx:pt idx="491">-0.00309613727288407</cx:pt>
          <cx:pt idx="492">-0.044102575496276601</cx:pt>
          <cx:pt idx="493">-0.0045141754542822599</cx:pt>
          <cx:pt idx="494">0.046478679942426902</cx:pt>
          <cx:pt idx="495">0.043825934531737297</cx:pt>
          <cx:pt idx="496">-0.023303041346656901</cx:pt>
          <cx:pt idx="497">-0.044102152851330498</cx:pt>
          <cx:pt idx="498">-0.027007397187937699</cx:pt>
          <cx:pt idx="499">-0.0196593381430369</cx:pt>
          <cx:pt idx="500">0.00711305844907641</cx:pt>
          <cx:pt idx="501">0.019563512609792</cx:pt>
          <cx:pt idx="502">0.0034929179666346199</cx:pt>
          <cx:pt idx="503">0.00051065974080292498</cx:pt>
          <cx:pt idx="504">-0.00022989512043979099</cx:pt>
          <cx:pt idx="505">-9.7067192570641803e-05</cx:pt>
          <cx:pt idx="506">0.00370883864621015</cx:pt>
          <cx:pt idx="507">0.060318301390163899</cx:pt>
          <cx:pt idx="508">-0.0044453126755938897</cx:pt>
          <cx:pt idx="509">0.0102615246148797</cx:pt>
          <cx:pt idx="510">0.026633401303367998</cx:pt>
          <cx:pt idx="511">0.0028119309855426699</cx:pt>
          <cx:pt idx="512">0.026588481304318599</cx:pt>
          <cx:pt idx="513">0.0088653994878425697</cx:pt>
          <cx:pt idx="514">-0.035855836868980598</cx:pt>
          <cx:pt idx="515">-0.011045681090163999</cx:pt>
          <cx:pt idx="516">-0.0038815952949391198</cx:pt>
          <cx:pt idx="517">0.018584873571189799</cx:pt>
          <cx:pt idx="518">0.0167148970027447</cx:pt>
          <cx:pt idx="519">0.0043793739133072204</cx:pt>
          <cx:pt idx="520">0.043280462497739397</cx:pt>
          <cx:pt idx="521">0.0066432123296598297</cx:pt>
          <cx:pt idx="522">-0.017425205014908799</cx:pt>
          <cx:pt idx="523">0.060609200589613603</cx:pt>
          <cx:pt idx="524">0.0062731437500377699</cx:pt>
          <cx:pt idx="525">-0.0256763486617268</cx:pt>
          <cx:pt idx="526">-0.0139410486233222</cx:pt>
          <cx:pt idx="527">-0.0181885391546606</cx:pt>
          <cx:pt idx="528">0.00030867093568510002</cx:pt>
          <cx:pt idx="529">0.0132813432476957</cx:pt>
          <cx:pt idx="530">0.0023132351355847798</cx:pt>
          <cx:pt idx="531">0.0010939837181902199</cx:pt>
          <cx:pt idx="532">-0.00034441804212028402</cx:pt>
          <cx:pt idx="533">-0.0010411586383420001</cx:pt>
          <cx:pt idx="534">0.00166957296410554</cx:pt>
          <cx:pt idx="535">0.031802285339985498</cx:pt>
          <cx:pt idx="536">0.0102592211023066</cx:pt>
          <cx:pt idx="537">0.022586794807715499</cx:pt>
          <cx:pt idx="538">0.023919640192577599</cx:pt>
          <cx:pt idx="539">0.028191952135561901</cx:pt>
          <cx:pt idx="540">-0.041497065625824801</cx:pt>
          <cx:pt idx="541">-0.043244819197809203</cx:pt>
          <cx:pt idx="542">-0.0110377768700834</cx:pt>
          <cx:pt idx="543">-0.0090595189882027895</cx:pt>
          <cx:pt idx="544">0.0011636282013248</cx:pt>
          <cx:pt idx="545">0.084045964042118795</cx:pt>
          <cx:pt idx="546">0.039029811795419103</cx:pt>
          <cx:pt idx="547">0.024957500366272801</cx:pt>
          <cx:pt idx="548">0.053313142821676603</cx:pt>
          <cx:pt idx="549">0.0085582115403091599</cx:pt>
          <cx:pt idx="550">-0.048622542401777803</cx:pt>
          <cx:pt idx="551">-0.018160593115128999</cx:pt>
          <cx:pt idx="552">-0.014895301227407899</cx:pt>
          <cx:pt idx="553">-0.040174571210541798</cx:pt>
          <cx:pt idx="554">-0.032229084678611297</cx:pt>
          <cx:pt idx="555">-0.0089912790192052394</cx:pt>
          <cx:pt idx="556">-0.0025912584225200701</cx:pt>
          <cx:pt idx="557">0.0066657690500082096</cx:pt>
          <cx:pt idx="558">0.0028283073171458798</cx:pt>
          <cx:pt idx="559">-0.00029901705930275298</cx:pt>
          <cx:pt idx="560">0.00023572615354456599</cx:pt>
          <cx:pt idx="561">-0.00071093576173439398</cx:pt>
          <cx:pt idx="562">0.00102655742489166</cx:pt>
          <cx:pt idx="563">0.028844301407698</cx:pt>
          <cx:pt idx="564">0.022419738555678199</cx:pt>
          <cx:pt idx="565">0.0239545527393187</cx:pt>
          <cx:pt idx="566">0.038275677103404203</cx:pt>
          <cx:pt idx="567">0.050261118385415297</cx:pt>
          <cx:pt idx="568">0.0036048037536096501</cx:pt>
          <cx:pt idx="569">-0.036904897169701502</cx:pt>
          <cx:pt idx="570">-0.0015309397406755301</cx:pt>
          <cx:pt idx="571">0.0229325856449582</cx:pt>
          <cx:pt idx="572">0.043009820542621299</cx:pt>
          <cx:pt idx="573">0.035844436397507499</cx:pt>
          <cx:pt idx="574">0.041825219077618402</cx:pt>
          <cx:pt idx="575">0.020981817253788601</cx:pt>
          <cx:pt idx="576">0.042563695289001599</cx:pt>
          <cx:pt idx="577">0.00089576041779175497</cx:pt>
          <cx:pt idx="578">0.0129130682441186</cx:pt>
          <cx:pt idx="579">0.0067327346306417799</cx:pt>
          <cx:pt idx="580">-0.020099003439439399</cx:pt>
          <cx:pt idx="581">-0.033523779489022201</cx:pt>
          <cx:pt idx="582">-0.046460791488619403</cx:pt>
          <cx:pt idx="583">-0.0127413876458567</cx:pt>
          <cx:pt idx="584">0.0095501456473868294</cx:pt>
          <cx:pt idx="585">0.0041539242870357197</cx:pt>
          <cx:pt idx="586">0.00192207764022786</cx:pt>
          <cx:pt idx="587">0.00062538617019725496</cx:pt>
          <cx:pt idx="588">-0.00061386979023123403</cx:pt>
          <cx:pt idx="589">-7.4578319240530905e-05</cx:pt>
          <cx:pt idx="590">0.0045522761335857198</cx:pt>
          <cx:pt idx="591">0.012405275020667199</cx:pt>
          <cx:pt idx="592">-0.016493859087556101</cx:pt>
          <cx:pt idx="593">-0.033663062464298801</cx:pt>
          <cx:pt idx="594">-0.0156223682656373</cx:pt>
          <cx:pt idx="595">0.018596577832455899</cx:pt>
          <cx:pt idx="596">0.027749708658063602</cx:pt>
          <cx:pt idx="597">-0.047022223792149702</cx:pt>
          <cx:pt idx="598">0.0048808278901131099</cx:pt>
          <cx:pt idx="599">-0.027502162284140999</cx:pt>
          <cx:pt idx="600">-0.0052812357463975102</cx:pt>
          <cx:pt idx="601">-0.022762802624426998</cx:pt>
          <cx:pt idx="602">0.0106673480287112</cx:pt>
          <cx:pt idx="603">0.0090985252072232504</cx:pt>
          <cx:pt idx="604">0.049799403472383499</cx:pt>
          <cx:pt idx="605">0.046342749918205299</cx:pt>
          <cx:pt idx="606">0.050230510825527701</cx:pt>
          <cx:pt idx="607">0.044939304465928601</cx:pt>
          <cx:pt idx="608">-0.011320794287758</cx:pt>
          <cx:pt idx="609">-0.015620580549361201</cx:pt>
          <cx:pt idx="610">-0.0323282984128812</cx:pt>
          <cx:pt idx="611">0.014517540913806399</cx:pt>
          <cx:pt idx="612">0.0083347990884080903</cx:pt>
          <cx:pt idx="613">0.0038395843391318498</cx:pt>
          <cx:pt idx="614">0.00033931647806471898</cx:pt>
          <cx:pt idx="615">-3.6061703147185597e-05</cx:pt>
          <cx:pt idx="616">0.00013231389247742199</cx:pt>
          <cx:pt idx="617">3.2252172799707501e-05</cx:pt>
          <cx:pt idx="618">0.0023162878975774401</cx:pt>
          <cx:pt idx="619">0.000635103294166312</cx:pt>
          <cx:pt idx="620">-0.014646899154007499</cx:pt>
          <cx:pt idx="621">-0.010576314118927101</cx:pt>
          <cx:pt idx="622">-0.057144592616739001</cx:pt>
          <cx:pt idx="623">-0.035879492539776202</cx:pt>
          <cx:pt idx="624">0.0020183647967208398</cx:pt>
          <cx:pt idx="625">-0.0131850165434608</cx:pt>
          <cx:pt idx="626">-0.00372708227529566</cx:pt>
          <cx:pt idx="627">0.00033475618763656402</cx:pt>
          <cx:pt idx="628">-0.033121340266837003</cx:pt>
          <cx:pt idx="629">0.0070170725780445298</cx:pt>
          <cx:pt idx="630">0.041417418883147997</cx:pt>
          <cx:pt idx="631">0.00087023563428868399</cx:pt>
          <cx:pt idx="632">0.045077604024138497</cx:pt>
          <cx:pt idx="633">0.043857634997344103</cx:pt>
          <cx:pt idx="634">-0.0147515995004054</cx:pt>
          <cx:pt idx="635">-0.023471809456704799</cx:pt>
          <cx:pt idx="636">-0.019046529887262902</cx:pt>
          <cx:pt idx="637">-0.0272771665366929</cx:pt>
          <cx:pt idx="638">-0.0189022612788101</cx:pt>
          <cx:pt idx="639">0.0097615859680092107</cx:pt>
          <cx:pt idx="640">0.0058321088886966899</cx:pt>
          <cx:pt idx="641">0.00119460535819971</cx:pt>
          <cx:pt idx="642">-0.00053229870360214102</cx:pt>
          <cx:pt idx="643">-0.00068883920473755298</cx:pt>
          <cx:pt idx="644">0.00050231852856733603</cx:pt>
          <cx:pt idx="645">0.00055701087280771904</cx:pt>
          <cx:pt idx="646">0.0014255597525722401</cx:pt>
          <cx:pt idx="647">0.0052626166927748196</cx:pt>
          <cx:pt idx="648">0.00368463676028453</cx:pt>
          <cx:pt idx="649">0.0200329712522757</cx:pt>
          <cx:pt idx="650">0.0045701514659184199</cx:pt>
          <cx:pt idx="651">0.0069535901429924702</cx:pt>
          <cx:pt idx="652">0.0040362236426604</cx:pt>
          <cx:pt idx="653">0.022226203903151501</cx:pt>
          <cx:pt idx="654">0.0168490365796212</cx:pt>
          <cx:pt idx="655">-0.010841989344451001</cx:pt>
          <cx:pt idx="656">-0.039245769746284999</cx:pt>
          <cx:pt idx="657">-0.0355163027653074</cx:pt>
          <cx:pt idx="658">-0.037275890922569603</cx:pt>
          <cx:pt idx="659">-0.0030840969009432802</cx:pt>
          <cx:pt idx="660">-0.0034609257856340501</cx:pt>
          <cx:pt idx="661">-0.0090033583041092199</cx:pt>
          <cx:pt idx="662">-0.0374091938313411</cx:pt>
          <cx:pt idx="663">-0.019932257069545</cx:pt>
          <cx:pt idx="664">-0.024710586331837699</cx:pt>
          <cx:pt idx="665">-0.0077488100172128996</cx:pt>
          <cx:pt idx="666">-0.00405674229150319</cx:pt>
          <cx:pt idx="667">-0.0010691595544696801</cx:pt>
          <cx:pt idx="668">0.0010610209627490499</cx:pt>
          <cx:pt idx="669">0.000211741107574912</cx:pt>
          <cx:pt idx="670">0.0010485246252108301</cx:pt>
          <cx:pt idx="671">0.00080709647181298797</cx:pt>
          <cx:pt idx="672">0.00066890765553003796</cx:pt>
          <cx:pt idx="673">-0.00044626522763662997</cx:pt>
          <cx:pt idx="674">5.3648498408493098e-05</cx:pt>
          <cx:pt idx="675">0.0051451924711802101</cx:pt>
          <cx:pt idx="676">0.016579231923335901</cx:pt>
          <cx:pt idx="677">0.0083673599324931899</cx:pt>
          <cx:pt idx="678">-0.011804723876120299</cx:pt>
          <cx:pt idx="679">-0.000390357201303916</cx:pt>
          <cx:pt idx="680">0.0279694602425518</cx:pt>
          <cx:pt idx="681">0.0064248136996810897</cx:pt>
          <cx:pt idx="682">-0.0061180573782531602</cx:pt>
          <cx:pt idx="683">-0.00034435001952264202</cx:pt>
          <cx:pt idx="684">0.010708453561856899</cx:pt>
          <cx:pt idx="685">0.0064362583219546299</cx:pt>
          <cx:pt idx="686">-0.0017810858816136299</cx:pt>
          <cx:pt idx="687">-0.0186767180651763</cx:pt>
          <cx:pt idx="688">-0.016365114294494498</cx:pt>
          <cx:pt idx="689">0.0021361174765504101</cx:pt>
          <cx:pt idx="690">-0.017522200575122798</cx:pt>
          <cx:pt idx="691">-0.032575283078534502</cx:pt>
          <cx:pt idx="692">-0.023028527115162001</cx:pt>
          <cx:pt idx="693">-0.0089456814923523902</cx:pt>
          <cx:pt idx="694">-0.00149696492973151</cx:pt>
          <cx:pt idx="695">-0.0030720951445754002</cx:pt>
          <cx:pt idx="696">0.0022438024566287999</cx:pt>
          <cx:pt idx="697">0.00037449698368732201</cx:pt>
          <cx:pt idx="698">-0.000160128133295184</cx:pt>
          <cx:pt idx="699">8.0940181703844497e-05</cx:pt>
          <cx:pt idx="700">-0.00027977276877841898</cx:pt>
          <cx:pt idx="701">6.1610746593667804e-05</cx:pt>
          <cx:pt idx="702">-2.1464519886184399e-05</cx:pt>
          <cx:pt idx="703">0.00077676318625069095</cx:pt>
          <cx:pt idx="704">0.0059226617970588097</cx:pt>
          <cx:pt idx="705">-0.0018920689334421599</cx:pt>
          <cx:pt idx="706">-0.0241095512668223</cx:pt>
          <cx:pt idx="707">-0.019462626546830401</cx:pt>
          <cx:pt idx="708">-0.00246045289406366</cx:pt>
          <cx:pt idx="709">0.012301314827383799</cx:pt>
          <cx:pt idx="710">0.029467283831938099</cx:pt>
          <cx:pt idx="711">0.051046890885225502</cx:pt>
          <cx:pt idx="712">0.026451003058054</cx:pt>
          <cx:pt idx="713">0.0082479122342304905</cx:pt>
          <cx:pt idx="714">0.0098225208939981892</cx:pt>
          <cx:pt idx="715">-0.010928948062312401</cx:pt>
          <cx:pt idx="716">-0.010207084876472299</cx:pt>
          <cx:pt idx="717">-0.0090090495563980699</cx:pt>
          <cx:pt idx="718">-0.0155435803915986</cx:pt>
          <cx:pt idx="719">-0.0145747934945883</cx:pt>
          <cx:pt idx="720">-0.0118574383295712</cx:pt>
          <cx:pt idx="721">-0.0082410025744990793</cx:pt>
          <cx:pt idx="722">-0.0059205121004820603</cx:pt>
          <cx:pt idx="723">-0.0023985477096361298</cx:pt>
          <cx:pt idx="724">-0.00039989025250681702</cx:pt>
          <cx:pt idx="725">-0.000200387438396945</cx:pt>
          <cx:pt idx="726">-0.00030286227878649702</cx:pt>
          <cx:pt idx="727">-0.00032329868815854601</cx:pt>
          <cx:pt idx="728">0.00041232627084565398</cx:pt>
          <cx:pt idx="729">-0.00013345667050283799</cx:pt>
          <cx:pt idx="730">0.00081170766940907098</cx:pt>
          <cx:pt idx="731">0.000149665963995036</cx:pt>
          <cx:pt idx="732">-0.00015893602533182001</cx:pt>
          <cx:pt idx="733">-0.0064243288418918002</cx:pt>
          <cx:pt idx="734">-0.0063327181161121704</cx:pt>
          <cx:pt idx="735">-0.00049656445587662997</cx:pt>
          <cx:pt idx="736">1.1104568632445799e-05</cx:pt>
          <cx:pt idx="737">-0.00063167615275070896</cx:pt>
          <cx:pt idx="738">0.00034829153461043597</cx:pt>
          <cx:pt idx="739">-0.00163547005400367</cx:pt>
          <cx:pt idx="740">-0.0056413266376783601</cx:pt>
          <cx:pt idx="741">-0.0061024398663584003</cx:pt>
          <cx:pt idx="742">-0.0022589476164698802</cx:pt>
          <cx:pt idx="743">-0.00040037664432569699</cx:pt>
          <cx:pt idx="744">0.0041392499251274497</cx:pt>
          <cx:pt idx="745">0.0033197098712436099</cx:pt>
          <cx:pt idx="746">0.0022211886025014001</cx:pt>
          <cx:pt idx="747">0.0026841992403897901</cx:pt>
          <cx:pt idx="748">0.000385251827003791</cx:pt>
          <cx:pt idx="749">-0.00046817099251214101</cx:pt>
          <cx:pt idx="750">0.000164892021111471</cx:pt>
          <cx:pt idx="751">0.00016673461219808401</cx:pt>
          <cx:pt idx="752">-0.00051927682917208195</cx:pt>
          <cx:pt idx="753">-0.00043134790834093101</cx:pt>
          <cx:pt idx="754">-6.6950768115323902e-06</cx:pt>
          <cx:pt idx="755">-0.00065620627797238697</cx:pt>
          <cx:pt idx="756">0.00055547445383397596</cx:pt>
          <cx:pt idx="757">0.000381017077907173</cx:pt>
          <cx:pt idx="758">0.00061716521457378</cx:pt>
          <cx:pt idx="759">-0.000114835969571622</cx:pt>
          <cx:pt idx="760">-0.000125114331946988</cx:pt>
          <cx:pt idx="761">0.00019098343353336601</cx:pt>
          <cx:pt idx="762">-0.000117264986597576</cx:pt>
          <cx:pt idx="763">-0.00047412256289216202</cx:pt>
          <cx:pt idx="764">0.00024309574037177401</cx:pt>
          <cx:pt idx="765">-0.000179470954528393</cx:pt>
          <cx:pt idx="766">0.00024784806605882898</cx:pt>
          <cx:pt idx="767">0.00013286636141465901</cx:pt>
          <cx:pt idx="768">-0.00027718694773984701</cx:pt>
          <cx:pt idx="769">0.00034800742455590302</cx:pt>
          <cx:pt idx="770">-0.00023075029050016301</cx:pt>
          <cx:pt idx="771">0.00126319976177374</cx:pt>
          <cx:pt idx="772">0.0037316760886727698</cx:pt>
          <cx:pt idx="773">0.0011960740606534899</cx:pt>
          <cx:pt idx="774">0.00073749549325595302</cx:pt>
          <cx:pt idx="775">-9.6635296691965997e-05</cx:pt>
          <cx:pt idx="776">0.00054794382695222399</cx:pt>
          <cx:pt idx="777">-0.00027178594553371602</cx:pt>
          <cx:pt idx="778">-0.0012072613947779799</cx:pt>
          <cx:pt idx="779">-0.00066379055330882404</cx:pt>
          <cx:pt idx="780">0.00017360578765491299</cx:pt>
          <cx:pt idx="781">0.00039688538425196199</cx:pt>
          <cx:pt idx="782">0.00047250058257385601</cx:pt>
          <cx:pt idx="783">0.00017107398639302799</cx:pt>
          <cx:pt idx="784">-9.8780369714540246e-06</cx:pt>
          <cx:pt idx="785">-0.00089842987151315002</cx:pt>
          <cx:pt idx="786">-0.0010255480293564949</cx:pt>
          <cx:pt idx="787">-0.00413910898168125</cx:pt>
          <cx:pt idx="788">-0.0054569878243988503</cx:pt>
          <cx:pt idx="789">0.00053396167425893504</cx:pt>
          <cx:pt idx="790">0.0030542019893466002</cx:pt>
          <cx:pt idx="791">0.0060423865058648</cx:pt>
          <cx:pt idx="792">0.0050068395605747749</cx:pt>
          <cx:pt idx="793">0.011817970839899924</cx:pt>
          <cx:pt idx="794">0.018487261091304351</cx:pt>
          <cx:pt idx="795">0.022879734994569925</cx:pt>
          <cx:pt idx="796">0.023515065148179699</cx:pt>
          <cx:pt idx="797">0.019685732917029651</cx:pt>
          <cx:pt idx="798">0.017798966774010275</cx:pt>
          <cx:pt idx="799">0.0156235970704133</cx:pt>
          <cx:pt idx="800">0.0076058271145877246</cx:pt>
          <cx:pt idx="801">0.011739451517152199</cx:pt>
          <cx:pt idx="802">0.0099583474357085242</cx:pt>
          <cx:pt idx="803">0.013629581451352251</cx:pt>
          <cx:pt idx="804">0.0069752852846472002</cx:pt>
          <cx:pt idx="805">0.0030532285937109752</cx:pt>
          <cx:pt idx="806">-0.0016262694438089025</cx:pt>
          <cx:pt idx="807">-0.0014691201907943024</cx:pt>
          <cx:pt idx="808">-0.00069841427959644003</cx:pt>
          <cx:pt idx="809">6.7456892400092244e-05</cx:pt>
          <cx:pt idx="810">0.00019232092348918251</cx:pt>
          <cx:pt idx="811">-0.0010143303229133949</cx:pt>
          <cx:pt idx="812">-0.00021393720122009675</cx:pt>
          <cx:pt idx="813">-0.00320404704624185</cx:pt>
          <cx:pt idx="814">-0.0093307011849916004</cx:pt>
          <cx:pt idx="815">-0.0122448254690962</cx:pt>
          <cx:pt idx="816">-0.0148826444865818</cx:pt>
          <cx:pt idx="817">-0.0088909477211889503</cx:pt>
          <cx:pt idx="818">-0.0094950795109747001</cx:pt>
          <cx:pt idx="819">-0.0106140897095324</cx:pt>
          <cx:pt idx="820">0.0023379253730472799</cx:pt>
          <cx:pt idx="821">0.00091690226390698495</cx:pt>
          <cx:pt idx="822">0.0047539037194235002</cx:pt>
          <cx:pt idx="823">0.0095755516120291997</cx:pt>
          <cx:pt idx="824">0.0059868930850545503</cx:pt>
          <cx:pt idx="825">0.0020973563583870625</cx:pt>
          <cx:pt idx="826">0.0083626339218555498</cx:pt>
          <cx:pt idx="827">0.0069761142096410253</cx:pt>
          <cx:pt idx="828">-0.0017559383900835001</cx:pt>
          <cx:pt idx="829">0.0053395099238325748</cx:pt>
          <cx:pt idx="830">0.0082695224967953007</cx:pt>
          <cx:pt idx="831">0.017602381049202226</cx:pt>
          <cx:pt idx="832">0.0066498976950244253</cx:pt>
          <cx:pt idx="833">-0.0052844461124726249</cx:pt>
          <cx:pt idx="834">-0.0039141487206749747</cx:pt>
          <cx:pt idx="835">-0.00040690632621265748</cx:pt>
          <cx:pt idx="836">3.2825753498671252e-05</cx:pt>
          <cx:pt idx="837">-5.410762073024575e-05</cx:pt>
          <cx:pt idx="838">-1.6826439785130799e-06</cx:pt>
          <cx:pt idx="839">-0.0012411453181623326</cx:pt>
          <cx:pt idx="840">-0.00051074089791419003</cx:pt>
          <cx:pt idx="841">-0.0056482397693392253</cx:pt>
          <cx:pt idx="842">-0.015066042879075075</cx:pt>
          <cx:pt idx="843">-0.0216449947834765</cx:pt>
          <cx:pt idx="844">-0.020735697812421426</cx:pt>
          <cx:pt idx="845">-0.016810447213313401</cx:pt>
          <cx:pt idx="846">-0.024230800598084849</cx:pt>
          <cx:pt idx="847">-0.02454801444620195</cx:pt>
          <cx:pt idx="848">-0.023313858281617951</cx:pt>
          <cx:pt idx="849">-0.023055165098027051</cx:pt>
          <cx:pt idx="850">-0.03834465248493775</cx:pt>
          <cx:pt idx="851">-0.048079509500067251</cx:pt>
          <cx:pt idx="852">-0.032051265051273252</cx:pt>
          <cx:pt idx="853">-0.016808456788105323</cx:pt>
          <cx:pt idx="854">-0.010697550932382324</cx:pt>
          <cx:pt idx="855">0.0068269091596913998</cx:pt>
          <cx:pt idx="856">-0.0062174581939287996</cx:pt>
          <cx:pt idx="857">-0.011470034411841201</cx:pt>
          <cx:pt idx="858">0.0018740188022101974</cx:pt>
          <cx:pt idx="859">0.016005021298089176</cx:pt>
          <cx:pt idx="860">-0.001836139429713815</cx:pt>
          <cx:pt idx="861">-0.010077970609613025</cx:pt>
          <cx:pt idx="862">-0.00186481925354376</cx:pt>
          <cx:pt idx="863">0.00020682107968951949</cx:pt>
          <cx:pt idx="864">1.144286812164635e-05</cx:pt>
          <cx:pt idx="865">-0.00015229021051294049</cx:pt>
          <cx:pt idx="866">7.2567885395975747e-06</cx:pt>
          <cx:pt idx="867">-0.001555121464459725</cx:pt>
          <cx:pt idx="868">-0.0022468272898584774</cx:pt>
          <cx:pt idx="869">-0.0082469697185893007</cx:pt>
          <cx:pt idx="870">-0.02115743581513535</cx:pt>
          <cx:pt idx="871">-0.02593233439312375</cx:pt>
          <cx:pt idx="872">-0.026126753873000001</cx:pt>
          <cx:pt idx="873">-0.029866754100445501</cx:pt>
          <cx:pt idx="874">-0.042833029513717251</cx:pt>
          <cx:pt idx="875">-0.05247609792588525</cx:pt>
          <cx:pt idx="876">-0.053170172452828998</cx:pt>
          <cx:pt idx="877">-0.045250303256485748</cx:pt>
          <cx:pt idx="878">-0.052679714047886253</cx:pt>
          <cx:pt idx="879">-0.063583475245232252</cx:pt>
          <cx:pt idx="880">-0.042245426075408002</cx:pt>
          <cx:pt idx="881">-0.0021256824621746924</cx:pt>
          <cx:pt idx="882">0.00329884056388015</cx:pt>
          <cx:pt idx="883">0.0045851886902674504</cx:pt>
          <cx:pt idx="884">-9.8780369714540246e-06</cx:pt>
          <cx:pt idx="885">-0.00089842987151315002</cx:pt>
          <cx:pt idx="886">-0.0010255480293564949</cx:pt>
          <cx:pt idx="887">-0.00413910898168125</cx:pt>
          <cx:pt idx="888">-0.0054569878243988503</cx:pt>
          <cx:pt idx="889">0.00053396167425893504</cx:pt>
          <cx:pt idx="890">0.0030542019893466002</cx:pt>
          <cx:pt idx="891">0.0060423865058648</cx:pt>
          <cx:pt idx="892">0.0050068395605747749</cx:pt>
          <cx:pt idx="893">0.011817970839899924</cx:pt>
          <cx:pt idx="894">0.018487261091304351</cx:pt>
          <cx:pt idx="895">0.022879734994569925</cx:pt>
          <cx:pt idx="896">0.023515065148179699</cx:pt>
          <cx:pt idx="897">0.019685732917029651</cx:pt>
          <cx:pt idx="898">0.017798966774010275</cx:pt>
          <cx:pt idx="899">0.0156235970704133</cx:pt>
          <cx:pt idx="900">0.0076058271145877246</cx:pt>
          <cx:pt idx="901">0.011739451517152199</cx:pt>
          <cx:pt idx="902">0.0099583474357085242</cx:pt>
          <cx:pt idx="903">0.013629581451352251</cx:pt>
          <cx:pt idx="904">0.0069752852846472002</cx:pt>
          <cx:pt idx="905">0.0030532285937109752</cx:pt>
          <cx:pt idx="906">-0.0016262694438089025</cx:pt>
          <cx:pt idx="907">-0.0014691201907943024</cx:pt>
          <cx:pt idx="908">-0.00069841427959644003</cx:pt>
          <cx:pt idx="909">6.7456892400092244e-05</cx:pt>
          <cx:pt idx="910">0.00019232092348918251</cx:pt>
          <cx:pt idx="911">-0.0010143303229133949</cx:pt>
          <cx:pt idx="912">-0.00021393720122009675</cx:pt>
          <cx:pt idx="913">-0.00320404704624185</cx:pt>
          <cx:pt idx="914">-0.0093307011849916004</cx:pt>
          <cx:pt idx="915">-0.0122448254690962</cx:pt>
          <cx:pt idx="916">-0.0148826444865818</cx:pt>
          <cx:pt idx="917">-0.0088909477211889503</cx:pt>
          <cx:pt idx="918">-0.0094950795109747001</cx:pt>
          <cx:pt idx="919">-0.0106140897095324</cx:pt>
          <cx:pt idx="920">0.0023379253730472799</cx:pt>
          <cx:pt idx="921">0.00091690226390698495</cx:pt>
          <cx:pt idx="922">0.0047539037194235002</cx:pt>
          <cx:pt idx="923">0.0095755516120291997</cx:pt>
          <cx:pt idx="924">0.0059868930850545503</cx:pt>
          <cx:pt idx="925">0.0020973563583870625</cx:pt>
          <cx:pt idx="926">0.0083626339218555498</cx:pt>
          <cx:pt idx="927">0.0069761142096410253</cx:pt>
          <cx:pt idx="928">-0.0017559383900835001</cx:pt>
          <cx:pt idx="929">0.0053395099238325748</cx:pt>
          <cx:pt idx="930">0.0082695224967953007</cx:pt>
          <cx:pt idx="931">0.017602381049202226</cx:pt>
          <cx:pt idx="932">0.0066498976950244253</cx:pt>
          <cx:pt idx="933">-0.0052844461124726249</cx:pt>
          <cx:pt idx="934">-0.0039141487206749747</cx:pt>
          <cx:pt idx="935">-0.00040690632621265748</cx:pt>
          <cx:pt idx="936">3.2825753498671252e-05</cx:pt>
          <cx:pt idx="937">-5.410762073024575e-05</cx:pt>
          <cx:pt idx="938">-1.6826439785130799e-06</cx:pt>
          <cx:pt idx="939">-0.0012411453181623326</cx:pt>
          <cx:pt idx="940">-0.00051074089791419003</cx:pt>
          <cx:pt idx="941">-0.0056482397693392253</cx:pt>
          <cx:pt idx="942">-0.015066042879075075</cx:pt>
          <cx:pt idx="943">-0.0216449947834765</cx:pt>
          <cx:pt idx="944">-0.020735697812421426</cx:pt>
          <cx:pt idx="945">-0.016810447213313401</cx:pt>
          <cx:pt idx="946">-0.024230800598084849</cx:pt>
          <cx:pt idx="947">-0.02454801444620195</cx:pt>
          <cx:pt idx="948">-0.023313858281617951</cx:pt>
          <cx:pt idx="949">-0.023055165098027051</cx:pt>
          <cx:pt idx="950">-0.03834465248493775</cx:pt>
          <cx:pt idx="951">-0.048079509500067251</cx:pt>
          <cx:pt idx="952">-0.032051265051273252</cx:pt>
          <cx:pt idx="953">-0.016808456788105323</cx:pt>
          <cx:pt idx="954">-0.010697550932382324</cx:pt>
          <cx:pt idx="955">0.0068269091596913998</cx:pt>
          <cx:pt idx="956">-0.0062174581939287996</cx:pt>
          <cx:pt idx="957">-0.011470034411841201</cx:pt>
          <cx:pt idx="958">0.0018740188022101974</cx:pt>
          <cx:pt idx="959">0.016005021298089176</cx:pt>
          <cx:pt idx="960">-0.001836139429713815</cx:pt>
          <cx:pt idx="961">-0.010077970609613025</cx:pt>
          <cx:pt idx="962">-0.00186481925354376</cx:pt>
          <cx:pt idx="963">0.00020682107968951949</cx:pt>
          <cx:pt idx="964">1.144286812164635e-05</cx:pt>
          <cx:pt idx="965">-0.00015229021051294049</cx:pt>
          <cx:pt idx="966">7.2567885395975747e-06</cx:pt>
          <cx:pt idx="967">-0.001555121464459725</cx:pt>
          <cx:pt idx="968">-0.0022468272898584774</cx:pt>
          <cx:pt idx="969">-0.0082469697185893007</cx:pt>
          <cx:pt idx="970">-0.02115743581513535</cx:pt>
          <cx:pt idx="971">-0.02593233439312375</cx:pt>
          <cx:pt idx="972">-0.026126753873000001</cx:pt>
          <cx:pt idx="973">-0.029866754100445501</cx:pt>
          <cx:pt idx="974">-0.042833029513717251</cx:pt>
          <cx:pt idx="975">-0.05247609792588525</cx:pt>
          <cx:pt idx="976">-0.053170172452828998</cx:pt>
          <cx:pt idx="977">-0.045250303256485748</cx:pt>
          <cx:pt idx="978">-0.052679714047886253</cx:pt>
          <cx:pt idx="979">-0.063583475245232252</cx:pt>
          <cx:pt idx="980">-0.042245426075408002</cx:pt>
          <cx:pt idx="981">-0.0021256824621746924</cx:pt>
          <cx:pt idx="982">0.00329884056388015</cx:pt>
          <cx:pt idx="983">0.0045851886902674504</cx:pt>
          <cx:pt idx="984">-9.8780369714540246e-06</cx:pt>
          <cx:pt idx="985">-0.00089842987151315002</cx:pt>
          <cx:pt idx="986">-0.0010255480293564949</cx:pt>
          <cx:pt idx="987">-0.00413910898168125</cx:pt>
          <cx:pt idx="988">-0.0054569878243988503</cx:pt>
          <cx:pt idx="989">0.00053396167425893504</cx:pt>
          <cx:pt idx="990">0.0030542019893466002</cx:pt>
          <cx:pt idx="991">0.0060423865058648</cx:pt>
          <cx:pt idx="992">0.0050068395605747749</cx:pt>
          <cx:pt idx="993">0.011817970839899924</cx:pt>
          <cx:pt idx="994">0.018487261091304351</cx:pt>
          <cx:pt idx="995">0.022879734994569925</cx:pt>
          <cx:pt idx="996">0.023515065148179699</cx:pt>
          <cx:pt idx="997">0.019685732917029651</cx:pt>
          <cx:pt idx="998">0.017798966774010275</cx:pt>
          <cx:pt idx="999">0.0156235970704133</cx:pt>
          <cx:pt idx="1000">0.0076058271145877246</cx:pt>
          <cx:pt idx="1001">0.011739451517152199</cx:pt>
          <cx:pt idx="1002">0.0099583474357085242</cx:pt>
          <cx:pt idx="1003">0.013629581451352251</cx:pt>
          <cx:pt idx="1004">0.0069752852846472002</cx:pt>
          <cx:pt idx="1005">0.0030532285937109752</cx:pt>
          <cx:pt idx="1006">-0.0016262694438089025</cx:pt>
          <cx:pt idx="1007">-0.0014691201907943024</cx:pt>
          <cx:pt idx="1008">-0.00069841427959644003</cx:pt>
          <cx:pt idx="1009">6.7456892400092244e-05</cx:pt>
          <cx:pt idx="1010">0.00019232092348918251</cx:pt>
          <cx:pt idx="1011">-0.0010143303229133949</cx:pt>
          <cx:pt idx="1012">-0.00021393720122009675</cx:pt>
          <cx:pt idx="1013">-0.00320404704624185</cx:pt>
          <cx:pt idx="1014">-0.0093307011849916004</cx:pt>
          <cx:pt idx="1015">-0.0122448254690962</cx:pt>
          <cx:pt idx="1016">-0.0148826444865818</cx:pt>
          <cx:pt idx="1017">-0.0088909477211889503</cx:pt>
          <cx:pt idx="1018">-0.0094950795109747001</cx:pt>
          <cx:pt idx="1019">-0.0106140897095324</cx:pt>
          <cx:pt idx="1020">0.0023379253730472799</cx:pt>
          <cx:pt idx="1021">0.00091690226390698495</cx:pt>
          <cx:pt idx="1022">0.0047539037194235002</cx:pt>
          <cx:pt idx="1023">0.0095755516120291997</cx:pt>
          <cx:pt idx="1024">0.0059868930850545503</cx:pt>
          <cx:pt idx="1025">0.0020973563583870625</cx:pt>
          <cx:pt idx="1026">0.0083626339218555498</cx:pt>
          <cx:pt idx="1027">0.0069761142096410253</cx:pt>
          <cx:pt idx="1028">-0.0017559383900835001</cx:pt>
          <cx:pt idx="1029">0.0053395099238325748</cx:pt>
          <cx:pt idx="1030">0.0082695224967953007</cx:pt>
          <cx:pt idx="1031">0.017602381049202226</cx:pt>
          <cx:pt idx="1032">0.0066498976950244253</cx:pt>
          <cx:pt idx="1033">-0.0052844461124726249</cx:pt>
          <cx:pt idx="1034">-0.0039141487206749747</cx:pt>
          <cx:pt idx="1035">-0.00040690632621265748</cx:pt>
          <cx:pt idx="1036">3.2825753498671252e-05</cx:pt>
          <cx:pt idx="1037">-5.410762073024575e-05</cx:pt>
          <cx:pt idx="1038">-1.6826439785130799e-06</cx:pt>
          <cx:pt idx="1039">-0.0012411453181623326</cx:pt>
          <cx:pt idx="1040">-0.00051074089791419003</cx:pt>
          <cx:pt idx="1041">-0.0056482397693392253</cx:pt>
          <cx:pt idx="1042">-0.015066042879075075</cx:pt>
          <cx:pt idx="1043">-0.0216449947834765</cx:pt>
          <cx:pt idx="1044">-0.020735697812421426</cx:pt>
          <cx:pt idx="1045">-0.016810447213313401</cx:pt>
          <cx:pt idx="1046">-0.024230800598084849</cx:pt>
          <cx:pt idx="1047">-0.02454801444620195</cx:pt>
          <cx:pt idx="1048">-0.023313858281617951</cx:pt>
          <cx:pt idx="1049">-0.023055165098027051</cx:pt>
          <cx:pt idx="1050">-0.03834465248493775</cx:pt>
          <cx:pt idx="1051">-0.048079509500067251</cx:pt>
          <cx:pt idx="1052">-0.032051265051273252</cx:pt>
          <cx:pt idx="1053">-0.016808456788105323</cx:pt>
          <cx:pt idx="1054">-0.010697550932382324</cx:pt>
          <cx:pt idx="1055">0.0068269091596913998</cx:pt>
          <cx:pt idx="1056">-0.0062174581939287996</cx:pt>
          <cx:pt idx="1057">-0.011470034411841201</cx:pt>
          <cx:pt idx="1058">0.0018740188022101974</cx:pt>
          <cx:pt idx="1059">0.016005021298089176</cx:pt>
          <cx:pt idx="1060">-0.001836139429713815</cx:pt>
          <cx:pt idx="1061">-0.010077970609613025</cx:pt>
          <cx:pt idx="1062">-0.00186481925354376</cx:pt>
          <cx:pt idx="1063">0.00020682107968951949</cx:pt>
          <cx:pt idx="1064">1.144286812164635e-05</cx:pt>
          <cx:pt idx="1065">-0.00015229021051294049</cx:pt>
          <cx:pt idx="1066">7.2567885395975747e-06</cx:pt>
          <cx:pt idx="1067">-0.001555121464459725</cx:pt>
          <cx:pt idx="1068">-0.0022468272898584774</cx:pt>
          <cx:pt idx="1069">-0.0082469697185893007</cx:pt>
          <cx:pt idx="1070">-0.02115743581513535</cx:pt>
          <cx:pt idx="1071">-0.02593233439312375</cx:pt>
          <cx:pt idx="1072">-0.026126753873000001</cx:pt>
          <cx:pt idx="1073">-0.029866754100445501</cx:pt>
          <cx:pt idx="1074">-0.042833029513717251</cx:pt>
          <cx:pt idx="1075">-0.05247609792588525</cx:pt>
          <cx:pt idx="1076">-0.053170172452828998</cx:pt>
          <cx:pt idx="1077">-0.045250303256485748</cx:pt>
          <cx:pt idx="1078">-0.052679714047886253</cx:pt>
          <cx:pt idx="1079">-0.063583475245232252</cx:pt>
          <cx:pt idx="1080">-0.042245426075408002</cx:pt>
          <cx:pt idx="1081">-0.0021256824621746924</cx:pt>
          <cx:pt idx="1082">0.00329884056388015</cx:pt>
          <cx:pt idx="1083">0.0045851886902674504</cx:pt>
        </cx:lvl>
      </cx:numDim>
    </cx:data>
    <cx:data id="71">
      <cx:numDim type="val">
        <cx:f>Sheet2!$BT$1:$BT$1084</cx:f>
        <cx:lvl ptCount="1084" formatCode="G/通用格式">
          <cx:pt idx="0">0.00033999630356048899</cx:pt>
          <cx:pt idx="1">-0.00034215911473206101</cx:pt>
          <cx:pt idx="2">-0.000226573854633662</cx:pt>
          <cx:pt idx="3">3.0118054442827801e-05</cx:pt>
          <cx:pt idx="4">-0.00015680087294829399</cx:pt>
          <cx:pt idx="5">0.00076516865936502698</cx:pt>
          <cx:pt idx="6">-0.00052289342094150796</cx:pt>
          <cx:pt idx="7">0.000213858838381226</cx:pt>
          <cx:pt idx="8">-0.000373391211497921</cx:pt>
          <cx:pt idx="9">0.0010910516048210301</cx:pt>
          <cx:pt idx="10">0.00033754405469161002</cx:pt>
          <cx:pt idx="11">-0.000108095138999667</cx:pt>
          <cx:pt idx="12">0.00059071595384705897</cx:pt>
          <cx:pt idx="13">0.000425304176901037</cx:pt>
          <cx:pt idx="14">0.00050395753715331204</cx:pt>
          <cx:pt idx="15">0.00067415106350734695</cx:pt>
          <cx:pt idx="16">0.000219799411243636</cx:pt>
          <cx:pt idx="17">0.000111873262065249</cx:pt>
          <cx:pt idx="18">0.00044125127497514702</cx:pt>
          <cx:pt idx="19">0.00013203764842890101</cx:pt>
          <cx:pt idx="20">-0.00028273784484345298</cx:pt>
          <cx:pt idx="21">0.00063364675734140104</cx:pt>
          <cx:pt idx="22">-7.1729217646701894e-05</cx:pt>
          <cx:pt idx="23">-0.000372039570482133</cx:pt>
          <cx:pt idx="24">-6.8523980173478902e-05</cx:pt>
          <cx:pt idx="25">0.00050535135636383701</cx:pt>
          <cx:pt idx="26">-8.4706945347881802e-05</cx:pt>
          <cx:pt idx="27">-0.00040323253207128601</cx:pt>
          <cx:pt idx="28">-0.0011406032485700901</cx:pt>
          <cx:pt idx="29">0.00054963348790355502</cx:pt>
          <cx:pt idx="30">-0.00019707543914784399</cx:pt>
          <cx:pt idx="31">-0.00059716989565813505</cx:pt>
          <cx:pt idx="32">-0.00019472325170644299</cx:pt>
          <cx:pt idx="33">-0.00023748556934738801</cx:pt>
          <cx:pt idx="34">0.0027421826939199399</cx:pt>
          <cx:pt idx="35">0.0038034416941269398</cx:pt>
          <cx:pt idx="36">0.0037323239896664101</cx:pt>
          <cx:pt idx="37">0.0025083630006641198</cx:pt>
          <cx:pt idx="38">0.0019593802930150399</cx:pt>
          <cx:pt idx="39">0.0053469958584737602</cx:pt>
          <cx:pt idx="40">0.00404930504658062</cx:pt>
          <cx:pt idx="41">0.00251423871056924</cx:pt>
          <cx:pt idx="42">-0.00097484459568303696</cx:pt>
          <cx:pt idx="43">0.0016502194786638699</cx:pt>
          <cx:pt idx="44">0.0086591406526656499</cx:pt>
          <cx:pt idx="45">0.0038659374272366999</cx:pt>
          <cx:pt idx="46">0.00204310062082425</cx:pt>
          <cx:pt idx="47">0.0029001719525678302</cx:pt>
          <cx:pt idx="48">0.00153029752683371</cx:pt>
          <cx:pt idx="49">0.00145057846680832</cx:pt>
          <cx:pt idx="50">0.00082059616079507998</cx:pt>
          <cx:pt idx="51">0.00114045325446395</cx:pt>
          <cx:pt idx="52">4.7455829198039e-05</cx:pt>
          <cx:pt idx="53">0.00012541124427283801</cx:pt>
          <cx:pt idx="54">0.00084979490742986699</cx:pt>
          <cx:pt idx="55">0.00031542917972715698</cx:pt>
          <cx:pt idx="56">0.0010314308955397999</cx:pt>
          <cx:pt idx="57">-0.00088475810858580303</cx:pt>
          <cx:pt idx="58">0.00051051974492216103</cx:pt>
          <cx:pt idx="59">0.00023887622994231701</cx:pt>
          <cx:pt idx="60">0.00048413409678687999</cx:pt>
          <cx:pt idx="61">0.00020033868143293299</cx:pt>
          <cx:pt idx="62">0.0020827350989965601</cx:pt>
          <cx:pt idx="63">0.0076956440855720501</cx:pt>
          <cx:pt idx="64">0.0126287343735304</cx:pt>
          <cx:pt idx="65">0.0187046901238247</cx:pt>
          <cx:pt idx="66">0.028768674340375201</cx:pt>
          <cx:pt idx="67">0.029173054884475601</cx:pt>
          <cx:pt idx="68">0.032166588694430301</cx:pt>
          <cx:pt idx="69">0.025354411280057099</cx:pt>
          <cx:pt idx="70">0.030615902652513498</cx:pt>
          <cx:pt idx="71">0.018786687042091899</cx:pt>
          <cx:pt idx="72">0.024024492184271998</cx:pt>
          <cx:pt idx="73">0.017764441853341199</cx:pt>
          <cx:pt idx="74">0.0106867083212395</cx:pt>
          <cx:pt idx="75">0.0062253640279014101</cx:pt>
          <cx:pt idx="76">0.010686704788975401</cx:pt>
          <cx:pt idx="77">0.0082342343553619898</cx:pt>
          <cx:pt idx="78">0.00622718412999438</cx:pt>
          <cx:pt idx="79">0.0027803473517535298</cx:pt>
          <cx:pt idx="80">0.00097241448892938602</cx:pt>
          <cx:pt idx="81">0.00041963248570832298</cx:pt>
          <cx:pt idx="82">-0.000218449617624659</cx:pt>
          <cx:pt idx="83">-0.00028475788089797898</cx:pt>
          <cx:pt idx="84">0.00031987418106685302</cx:pt>
          <cx:pt idx="85">-0.00025442205798668801</cx:pt>
          <cx:pt idx="86">-0.0014139085948641501</cx:pt>
          <cx:pt idx="87">0.00097524673428742799</cx:pt>
          <cx:pt idx="88">0.00154453765939462</cx:pt>
          <cx:pt idx="89">0.0016051492139131801</cx:pt>
          <cx:pt idx="90">0.0070546579382759402</cx:pt>
          <cx:pt idx="91">0.0089895879231680492</cx:pt>
          <cx:pt idx="92">0.018704754968209201</cx:pt>
          <cx:pt idx="93">0.039301363870896999</cx:pt>
          <cx:pt idx="94">0.044315914611300002</cx:pt>
          <cx:pt idx="95">0.055756734862606801</cx:pt>
          <cx:pt idx="96">0.048757751191997802</cx:pt>
          <cx:pt idx="97">0.018465675417917399</cx:pt>
          <cx:pt idx="98">-0.014412291826807999</cx:pt>
          <cx:pt idx="99">-0.0127534863622946</cx:pt>
          <cx:pt idx="100">0.031813024987249597</cx:pt>
          <cx:pt idx="101">0.0039955896419689302</cx:pt>
          <cx:pt idx="102">-0.018349625402139601</cx:pt>
          <cx:pt idx="103">0.0130597008750587</cx:pt>
          <cx:pt idx="104">0.0027089234995880799</cx:pt>
          <cx:pt idx="105">0.0034104202561438001</cx:pt>
          <cx:pt idx="106">0.0033594934719164901</cx:pt>
          <cx:pt idx="107">0.00695288733463271</cx:pt>
          <cx:pt idx="108">0.0017140453303595201</cx:pt>
          <cx:pt idx="109">0.000219633380559421</cx:pt>
          <cx:pt idx="110">0.0012009408973023699</cx:pt>
          <cx:pt idx="111">0.00056460170674371896</cx:pt>
          <cx:pt idx="112">-0.00012750492459489399</cx:pt>
          <cx:pt idx="113">-0.00035233087543036701</cx:pt>
          <cx:pt idx="114">-0.00378256695291676</cx:pt>
          <cx:pt idx="115">-0.0020495454341426002</cx:pt>
          <cx:pt idx="116">1.0147707746798199e-05</cx:pt>
          <cx:pt idx="117">0.010195191397161</cx:pt>
          <cx:pt idx="118">0.011126732747300401</cx:pt>
          <cx:pt idx="119">0.0034639033083909</cx:pt>
          <cx:pt idx="120">0.0263624993992802</cx:pt>
          <cx:pt idx="121">0.054172408969342403</cx:pt>
          <cx:pt idx="122">0.033043869452605498</cx:pt>
          <cx:pt idx="123">-0.010802532794702</cx:pt>
          <cx:pt idx="124">0.024833111953492099</cx:pt>
          <cx:pt idx="125">-0.049423467233018603</cx:pt>
          <cx:pt idx="126">-0.086853906818640594</cx:pt>
          <cx:pt idx="127">-0.067504755844083594</cx:pt>
          <cx:pt idx="128">-0.0095701794484926699</cx:pt>
          <cx:pt idx="129">0.033744369490315201</cx:pt>
          <cx:pt idx="130">0.036074061843224099</cx:pt>
          <cx:pt idx="131">0.033534421421530999</cx:pt>
          <cx:pt idx="132">0.0170723434651277</cx:pt>
          <cx:pt idx="133">-0.017289054784845801</cx:pt>
          <cx:pt idx="134">-0.0116019761444635</cx:pt>
          <cx:pt idx="135">-0.0085798663572674502</cx:pt>
          <cx:pt idx="136">-0.0108167338896797</cx:pt>
          <cx:pt idx="137">-0.0090549435205940602</cx:pt>
          <cx:pt idx="138">-0.0015008595454762299</cx:pt>
          <cx:pt idx="139">0.0011363493231157</cx:pt>
          <cx:pt idx="140">-0.0016594911290718499</cx:pt>
          <cx:pt idx="141">0.0010932222679672101</cx:pt>
          <cx:pt idx="142">-0.00110045706408751</cx:pt>
          <cx:pt idx="143">-0.0026819735890196502</cx:pt>
          <cx:pt idx="144">0.0046281455765496598</cx:pt>
          <cx:pt idx="145">0.0078169130210323304</cx:pt>
          <cx:pt idx="146">0.012937708199387299</cx:pt>
          <cx:pt idx="147">0.0086931477393861496</cx:pt>
          <cx:pt idx="148">0.0314724890427295</cx:pt>
          <cx:pt idx="149">-0.0052375809503032297</cx:pt>
          <cx:pt idx="150">-0.041013361056818097</cx:pt>
          <cx:pt idx="151">-0.056652205411893301</cx:pt>
          <cx:pt idx="152">0.0055131899996294599</cx:pt>
          <cx:pt idx="153">-0.0199797977076543</cx:pt>
          <cx:pt idx="154">-0.0161108222468535</cx:pt>
          <cx:pt idx="155">-0.023580037542689</cx:pt>
          <cx:pt idx="156">0.037099345152697</cx:pt>
          <cx:pt idx="157">0.066139679631767104</cx:pt>
          <cx:pt idx="158">0.079267141555884602</cx:pt>
          <cx:pt idx="159">0.050968470066701702</cx:pt>
          <cx:pt idx="160">0.0078023871432920701</cx:pt>
          <cx:pt idx="161">-0.010085601078318599</cx:pt>
          <cx:pt idx="162">-0.0084777157622289</cx:pt>
          <cx:pt idx="163">-0.0099507319806900092</cx:pt>
          <cx:pt idx="164">-0.0091026159915907796</cx:pt>
          <cx:pt idx="165">0.0053379851699792797</cx:pt>
          <cx:pt idx="166">0.00034492771087108002</cx:pt>
          <cx:pt idx="167">0.00044037174472741402</cx:pt>
          <cx:pt idx="168">0.00080520051457694405</cx:pt>
          <cx:pt idx="169">0.00055104276575648097</cx:pt>
          <cx:pt idx="170">-0.00091820175789536496</cx:pt>
          <cx:pt idx="171">-0.0048230774879398598</cx:pt>
          <cx:pt idx="172">0.0061246720477246596</cx:pt>
          <cx:pt idx="173">0.018616960531588601</cx:pt>
          <cx:pt idx="174">0.0088645012999060292</cx:pt>
          <cx:pt idx="175">-0.017891483117900901</cx:pt>
          <cx:pt idx="176">-0.039613146103135502</cx:pt>
          <cx:pt idx="177">-0.085740084105497397</cx:pt>
          <cx:pt idx="178">-0.097524808961262505</cx:pt>
          <cx:pt idx="179">-0.063516622692003505</cx:pt>
          <cx:pt idx="180">-0.075986248808286999</cx:pt>
          <cx:pt idx="181">-0.033706420367127898</cx:pt>
          <cx:pt idx="182">0.0073168632406601097</cx:pt>
          <cx:pt idx="183">0.050661231179466297</cx:pt>
          <cx:pt idx="184">0.074803380216408102</cx:pt>
          <cx:pt idx="185">-0.013177892832200999</cx:pt>
          <cx:pt idx="186">-0.0456902606644752</cx:pt>
          <cx:pt idx="187">-0.039570653357869003</cx:pt>
          <cx:pt idx="188">-0.0506499207251528</cx:pt>
          <cx:pt idx="189">-0.033299266042221297</cx:pt>
          <cx:pt idx="190">-0.0079697564804008907</cx:pt>
          <cx:pt idx="191">-0.016555819978684199</cx:pt>
          <cx:pt idx="192">-0.0246550726498675</cx:pt>
          <cx:pt idx="193">0.00175354196027206</cx:pt>
          <cx:pt idx="194">-0.00083837301276453097</cx:pt>
          <cx:pt idx="195">0.0024223188216770698</cx:pt>
          <cx:pt idx="196">-0.00047683007591976898</cx:pt>
          <cx:pt idx="197">-2.78623114824288e-05</cx:pt>
          <cx:pt idx="198">-0.00097918419960408296</cx:pt>
          <cx:pt idx="199">-0.00098095168634661743</cx:pt>
          <cx:pt idx="200">0.0029068995755617</cx:pt>
          <cx:pt idx="201">0.00124271159181495</cx:pt>
          <cx:pt idx="202">-0.0075746128190254999</cx:pt>
          <cx:pt idx="203">-0.01248413917895675</cx:pt>
          <cx:pt idx="204">-0.012649521352655974</cx:pt>
          <cx:pt idx="205">-0.0143558915315622</cx:pt>
          <cx:pt idx="206">-0.0079332296657216757</cx:pt>
          <cx:pt idx="207">-0.0149159234090611</cx:pt>
          <cx:pt idx="208">-0.022062307143180276</cx:pt>
          <cx:pt idx="209">-0.021079524433391075</cx:pt>
          <cx:pt idx="210">-0.00034883432835418999</cx:pt>
          <cx:pt idx="211">0.0059030965786379501</cx:pt>
          <cx:pt idx="212">7.7457762893737997e-05</cx:pt>
          <cx:pt idx="213">-0.0011835170796385276</cx:pt>
          <cx:pt idx="214">-0.016747867840997001</cx:pt>
          <cx:pt idx="215">-0.018186163321592376</cx:pt>
          <cx:pt idx="216">0.0018534597437851776</cx:pt>
          <cx:pt idx="217">-0.0039998210401651253</cx:pt>
          <cx:pt idx="218">-0.0015957763933269599</cx:pt>
          <cx:pt idx="219">-0.0077444735092875999</cx:pt>
          <cx:pt idx="220">0.0020722093801714501</cx:pt>
          <cx:pt idx="221">0.0051472831724259753</cx:pt>
          <cx:pt idx="222">0.00040090037179072748</cx:pt>
          <cx:pt idx="223">0.00024959947852952724</cx:pt>
          <cx:pt idx="224">0.0004224521515838675</cx:pt>
          <cx:pt idx="225">0.00017378633106664924</cx:pt>
          <cx:pt idx="226">0.00034990387932096499</cx:pt>
          <cx:pt idx="227">-0.001163874247466</cx:pt>
          <cx:pt idx="228">-0.0023312775673049852</cx:pt>
          <cx:pt idx="229">-0.0012238839962712324</cx:pt>
          <cx:pt idx="230">-0.0084185306480098251</cx:pt>
          <cx:pt idx="231">-0.01142830910847565</cx:pt>
          <cx:pt idx="232">-0.019068479545419174</cx:pt>
          <cx:pt idx="233">-0.008376931611589325</cx:pt>
          <cx:pt idx="234">3.9578450011308002e-05</cx:pt>
          <cx:pt idx="235">-0.027703557766512</cx:pt>
          <cx:pt idx="236">-0.045863892776503497</cx:pt>
          <cx:pt idx="237">-0.021171997236015601</cx:pt>
          <cx:pt idx="238">0.001854957575032185</cx:pt>
          <cx:pt idx="239">-0.00063621041788906505</cx:pt>
          <cx:pt idx="240">-0.0099873857955713758</cx:pt>
          <cx:pt idx="241">-0.0069215104297401997</cx:pt>
          <cx:pt idx="242">-0.0055164801352898503</cx:pt>
          <cx:pt idx="243">-0.0113800934729416</cx:pt>
          <cx:pt idx="244">0.012121193583932325</cx:pt>
          <cx:pt idx="245">-0.00530643433966645</cx:pt>
          <cx:pt idx="246">-0.010236007744283324</cx:pt>
          <cx:pt idx="247">-0.004797499835396575</cx:pt>
          <cx:pt idx="248">-0.0074489502103335997</cx:pt>
          <cx:pt idx="249">-0.0072485884228158746</cx:pt>
          <cx:pt idx="250">-0.00099311518141944992</cx:pt>
          <cx:pt idx="251">-0.00016988867605378726</cx:pt>
          <cx:pt idx="252">0.00020040451970831349</cx:pt>
          <cx:pt idx="253">-0.00017904989337970951</cx:pt>
          <cx:pt idx="254">-0.00041343975406830252</cx:pt>
          <cx:pt idx="255">-0.0012488941762006274</cx:pt>
          <cx:pt idx="256">-0.0068135171868112252</cx:pt>
          <cx:pt idx="257">-0.0039083631978551253</cx:pt>
          <cx:pt idx="258">-0.010234575394719151</cx:pt>
          <cx:pt idx="259">-0.001943348939640195</cx:pt>
          <cx:pt idx="260">-0.013289101447655325</cx:pt>
          <cx:pt idx="261">-0.012000925118061501</cx:pt>
          <cx:pt idx="262">-0.011992200884152326</cx:pt>
          <cx:pt idx="263">-0.028556074843587499</cx:pt>
          <cx:pt idx="264">-0.032939089576939251</cx:pt>
          <cx:pt idx="265">-0.022490531886345425</cx:pt>
          <cx:pt idx="266">-0.0028265597856940998</cx:pt>
          <cx:pt idx="267">-0.0034035466748860749</cx:pt>
          <cx:pt idx="268">-0.0072348190463221249</cx:pt>
          <cx:pt idx="269">-0.0074196393465069998</cx:pt>
          <cx:pt idx="270">-0.0076895009716563753</cx:pt>
          <cx:pt idx="271">-0.01378787698764595</cx:pt>
          <cx:pt idx="272">0.0035992620935659</cx:pt>
          <cx:pt idx="273">-0.0046966432642441998</cx:pt>
          <cx:pt idx="274">-0.010837059194828975</cx:pt>
          <cx:pt idx="275">-0.010445844251882976</cx:pt>
          <cx:pt idx="276">-0.0083242316246579743</cx:pt>
          <cx:pt idx="277">-0.011642016174583301</cx:pt>
          <cx:pt idx="278">-0.0028862659091942501</cx:pt>
          <cx:pt idx="279">-0.00023920522866612476</cx:pt>
          <cx:pt idx="280">-1.7821083147140324e-06</cx:pt>
          <cx:pt idx="281">0.0001030452047803365</cx:pt>
          <cx:pt idx="282">-0.0013463478134268551</cx:pt>
          <cx:pt idx="283">-0.0050539482557594752</cx:pt>
          <cx:pt idx="284">-0.011063725496140825</cx:pt>
          <cx:pt idx="285">-0.00086475976484336745</cx:pt>
          <cx:pt idx="286">0.000534672443835955</cx:pt>
          <cx:pt idx="287">0.0093612914306008509</cx:pt>
          <cx:pt idx="288">0.0058388249951539751</cx:pt>
          <cx:pt idx="289">-0.0022518080004946327</cx:pt>
          <cx:pt idx="290">-0.0144438416096323</cx:pt>
          <cx:pt idx="291">-0.016530318880159</cx:pt>
          <cx:pt idx="292">-0.024224497424744976</cx:pt>
          <cx:pt idx="293">-0.029677772651715999</cx:pt>
          <cx:pt idx="294">-0.011716802642929574</cx:pt>
          <cx:pt idx="295">-0.0025009973228795001</cx:pt>
          <cx:pt idx="296">0.018036922695195301</cx:pt>
          <cx:pt idx="297">0.011113813836403225</cx:pt>
          <cx:pt idx="298">-0.0058622592495279503</cx:pt>
          <cx:pt idx="299">-0.071247016597012103</cx:pt>
          <cx:pt idx="300">-0.0622013476219717</cx:pt>
          <cx:pt idx="301">-0.0115480412204883</cx:pt>
          <cx:pt idx="302">-0.028760296176822499</cx:pt>
          <cx:pt idx="303">-0.046577488781584499</cx:pt>
          <cx:pt idx="304">-0.046646949267376801</cx:pt>
          <cx:pt idx="305">-0.049281665312387098</cx:pt>
          <cx:pt idx="306">-0.011818322226932699</cx:pt>
          <cx:pt idx="307">-0.00064884037962649401</cx:pt>
          <cx:pt idx="308">0.0010266464923171399</cx:pt>
          <cx:pt idx="309">-0.000733801826711527</cx:pt>
          <cx:pt idx="310">-0.010888049632489599</cx:pt>
          <cx:pt idx="311">-0.022569653407093399</cx:pt>
          <cx:pt idx="312">-0.049998559905455403</cx:pt>
          <cx:pt idx="313">-0.0171710151330812</cx:pt>
          <cx:pt idx="314">-0.00947439005374273</cx:pt>
          <cx:pt idx="315">0.054390963514606101</cx:pt>
          <cx:pt idx="316">0.083941881238980207</cx:pt>
          <cx:pt idx="317">-0.012043441265232</cx:pt>
          <cx:pt idx="318">0.0021026839132270402</cx:pt>
          <cx:pt idx="319">-0.036787692775427198</cx:pt>
          <cx:pt idx="320">-0.067166594341787497</cx:pt>
          <cx:pt idx="321">-0.036158870997062498</cx:pt>
          <cx:pt idx="322">-0.013357838263764099</cx:pt>
          <cx:pt idx="323">-0.0587344978381538</cx:pt>
          <cx:pt idx="324">0.064151099015633706</cx:pt>
          <cx:pt idx="325">-0.026789356653965601</cx:pt>
          <cx:pt idx="326">-0.040106494861608402</cx:pt>
          <cx:pt idx="327">-0.048057592734401799</cx:pt>
          <cx:pt idx="328">-0.068377320534709601</cx:pt>
          <cx:pt idx="329">-0.058174627514814101</cx:pt>
          <cx:pt idx="330">-0.026029550163158902</cx:pt>
          <cx:pt idx="331">-0.029542274599505501</cx:pt>
          <cx:pt idx="332">-0.050865698509690097</cx:pt>
          <cx:pt idx="333">-0.030904749004487898</cx:pt>
          <cx:pt idx="334">-0.023974248656852701</cx:pt>
          <cx:pt idx="335">-0.00141109150919908</cx:pt>
          <cx:pt idx="336">0.00018169124583469499</cx:pt>
          <cx:pt idx="337">-0.00050004431940772005</cx:pt>
          <cx:pt idx="338">-0.0059818933535996099</cx:pt>
          <cx:pt idx="339">-0.0175773904559667</cx:pt>
          <cx:pt idx="340">-0.054973026612208598</cx:pt>
          <cx:pt idx="341">-0.046046795623142803</cx:pt>
          <cx:pt idx="342">-0.0092222782690530407</cx:pt>
          <cx:pt idx="343">0.067439121749899106</cx:pt>
          <cx:pt idx="344">0.102001423343778</cx:pt>
          <cx:pt idx="345">0.013736449807320601</cx:pt>
          <cx:pt idx="346">0.104774387917613</cx:pt>
          <cx:pt idx="347">0.090347757906519693</cx:pt>
          <cx:pt idx="348">0.067871309914731406</cx:pt>
          <cx:pt idx="349">0.059730708748803499</cx:pt>
          <cx:pt idx="350">0.033248379742471003</cx:pt>
          <cx:pt idx="351">-0.0766333176123139</cx:pt>
          <cx:pt idx="352">0.0193360160833836</cx:pt>
          <cx:pt idx="353">-0.076313296100772393</cx:pt>
          <cx:pt idx="354">-0.011806167781302199</cx:pt>
          <cx:pt idx="355">0.0112803643395065</cx:pt>
          <cx:pt idx="356">-0.056507039562089502</cx:pt>
          <cx:pt idx="357">-0.076234892334533594</cx:pt>
          <cx:pt idx="358">0.00084234518055103895</cx:pt>
          <cx:pt idx="359">-0.0188482081176569</cx:pt>
          <cx:pt idx="360">0.0095686090688774806</cx:pt>
          <cx:pt idx="361">0.00094900909084879095</cx:pt>
          <cx:pt idx="362">-0.010173225613939799</cx:pt>
          <cx:pt idx="363">0.00069247343538747605</cx:pt>
          <cx:pt idx="364">0.00014476695582371001</cx:pt>
          <cx:pt idx="365">0.00076552579640892402</cx:pt>
          <cx:pt idx="366">-0.00068889501898954596</cx:pt>
          <cx:pt idx="367">-0.0028274816450057001</cx:pt>
          <cx:pt idx="368">-0.036526165458441902</cx:pt>
          <cx:pt idx="369">-0.0111001248622446</cx:pt>
          <cx:pt idx="370">0.072253956878446102</cx:pt>
          <cx:pt idx="371">0.046536282611400699</cx:pt>
          <cx:pt idx="372">0.070808258272617303</cx:pt>
          <cx:pt idx="373">-0.00341779439638225</cx:pt>
          <cx:pt idx="374">0.034130754408374403</cx:pt>
          <cx:pt idx="375">0.10534550436041799</cx:pt>
          <cx:pt idx="376">0.14094186435483799</cx:pt>
          <cx:pt idx="377">0.093446534250592503</cx:pt>
          <cx:pt idx="378">-0.0013396715999511</cx:pt>
          <cx:pt idx="379">0.0496458443914818</cx:pt>
          <cx:pt idx="380">-0.0046379637458442303</cx:pt>
          <cx:pt idx="381">-0.011590983815704999</cx:pt>
          <cx:pt idx="382">0.067340469841493805</cx:pt>
          <cx:pt idx="383">0.0215008871696276</cx:pt>
          <cx:pt idx="384">-0.060112782260356198</cx:pt>
          <cx:pt idx="385">-0.025121570388611899</cx:pt>
          <cx:pt idx="386">0.038335311905879597</cx:pt>
          <cx:pt idx="387">0.050888253350305897</cx:pt>
          <cx:pt idx="388">0.051966149066178399</cx:pt>
          <cx:pt idx="389">0.020812220577536601</cx:pt>
          <cx:pt idx="390">0.0166715560957208</cx:pt>
          <cx:pt idx="391">0.0059689033709195696</cx:pt>
          <cx:pt idx="392">0.00060990511533396698</cx:pt>
          <cx:pt idx="393">-9.9746476058757397e-06</cx:pt>
          <cx:pt idx="394">-5.75877446865935e-05</cx:pt>
          <cx:pt idx="395">0.0070341205101558902</cx:pt>
          <cx:pt idx="396">0.0024433958861215699</cx:pt>
          <cx:pt idx="397">0.034938862124523101</cx:pt>
          <cx:pt idx="398">0.084210887638298204</cx:pt>
          <cx:pt idx="399">0.057763025875836302</cx:pt>
          <cx:pt idx="400">0.040197442938020703</cx:pt>
          <cx:pt idx="401">-0.0328040831530984</cx:pt>
          <cx:pt idx="402">-0.047533509663700201</cx:pt>
          <cx:pt idx="403">0.0100661498812562</cx:pt>
          <cx:pt idx="404">0.066390901764409205</cx:pt>
          <cx:pt idx="405">0.072404051592528704</cx:pt>
          <cx:pt idx="406">0.066763256173958299</cx:pt>
          <cx:pt idx="407">0.100801263779176</cx:pt>
          <cx:pt idx="408">0.113478179268704</cx:pt>
          <cx:pt idx="409">0.059692490143258899</cx:pt>
          <cx:pt idx="410">0.046443854377114499</cx:pt>
          <cx:pt idx="411">0.037276210258837102</cx:pt>
          <cx:pt idx="412">-0.048964893042065603</cx:pt>
          <cx:pt idx="413">-0.0060180082683772302</cx:pt>
          <cx:pt idx="414">0.033635041292938601</cx:pt>
          <cx:pt idx="415">0.062932711404837693</cx:pt>
          <cx:pt idx="416">0.059107159578881498</cx:pt>
          <cx:pt idx="417">0.032939487824837799</cx:pt>
          <cx:pt idx="418">0.011914215358479001</cx:pt>
          <cx:pt idx="419">0.00023918614576865199</cx:pt>
          <cx:pt idx="420">-0.00051472612797053301</cx:pt>
          <cx:pt idx="421">-0.000167720499753424</cx:pt>
          <cx:pt idx="422">0.0021067010468602599</cx:pt>
          <cx:pt idx="423">0.020121715338305299</cx:pt>
          <cx:pt idx="424">0.0045802937781021201</cx:pt>
          <cx:pt idx="425">0.0236653469717455</cx:pt>
          <cx:pt idx="426">0.043582817664858102</cx:pt>
          <cx:pt idx="427">0.00229427933343887</cx:pt>
          <cx:pt idx="428">-0.057072286277965102</cx:pt>
          <cx:pt idx="429">-0.0431095684421888</cx:pt>
          <cx:pt idx="430">-0.043641869473158498</cx:pt>
          <cx:pt idx="431">-0.041779556765266797</cx:pt>
          <cx:pt idx="432">0.060702091594178803</cx:pt>
          <cx:pt idx="433">0.0910612837472181</cx:pt>
          <cx:pt idx="434">0.089015170489773796</cx:pt>
          <cx:pt idx="435">0.14259270744666</cx:pt>
          <cx:pt idx="436">0.074573536611203695</cx:pt>
          <cx:pt idx="437">0.040240956254742298</cx:pt>
          <cx:pt idx="438">0.077913068070004601</cx:pt>
          <cx:pt idx="439">0.067961524507844706</cx:pt>
          <cx:pt idx="440">-0.023447074588736402</cx:pt>
          <cx:pt idx="441">-0.016236626922931801</cx:pt>
          <cx:pt idx="442">0.0362241744897603</cx:pt>
          <cx:pt idx="443">0.070567656033392906</cx:pt>
          <cx:pt idx="444">0.074484277589949993</cx:pt>
          <cx:pt idx="445">0.054843323742458101</cx:pt>
          <cx:pt idx="446">0.0232933392701179</cx:pt>
          <cx:pt idx="447">0.0071532773763295201</cx:pt>
          <cx:pt idx="448">-0.00052876473645668896</cx:pt>
          <cx:pt idx="449">-0.00056805918917926697</cx:pt>
          <cx:pt idx="450">0.00240858896423848</cx:pt>
          <cx:pt idx="451">0.026494831694655701</cx:pt>
          <cx:pt idx="452">-0.012219383434480801</cx:pt>
          <cx:pt idx="453">0.012992267121014299</cx:pt>
          <cx:pt idx="454">0.031893861794623897</cx:pt>
          <cx:pt idx="455">0.021070590473857901</cx:pt>
          <cx:pt idx="456">-0.037972243009449402</cx:pt>
          <cx:pt idx="457">-0.0082710394531827006</cx:pt>
          <cx:pt idx="458">-0.0048769966181200801</cx:pt>
          <cx:pt idx="459">0.026251300251790999</cx:pt>
          <cx:pt idx="460">0.063851730933026901</cx:pt>
          <cx:pt idx="461">0.038525392314468603</cx:pt>
          <cx:pt idx="462">0.087875101571302294</cx:pt>
          <cx:pt idx="463">0.18327715558201699</cx:pt>
          <cx:pt idx="464">0.12881875918129601</cx:pt>
          <cx:pt idx="465">0.124261450222123</cx:pt>
          <cx:pt idx="466">0.019461579420091898</cx:pt>
          <cx:pt idx="467">0.015942820257650099</cx:pt>
          <cx:pt idx="468">-0.0051593290528293301</cx:pt>
          <cx:pt idx="469">0.048535830126463397</cx:pt>
          <cx:pt idx="470">0.036507316271758197</cx:pt>
          <cx:pt idx="471">0.063981155405244003</cx:pt>
          <cx:pt idx="472">0.047280289163149102</cx:pt>
          <cx:pt idx="473">0.062806304750511202</cx:pt>
          <cx:pt idx="474">0.023914899247884099</cx:pt>
          <cx:pt idx="475">0.00115042124809391</cx:pt>
          <cx:pt idx="476">0.000165458427519557</cx:pt>
          <cx:pt idx="477">-0.00042329382674999798</cx:pt>
          <cx:pt idx="478">0.0122880866873816</cx:pt>
          <cx:pt idx="479">0.029708204652901402</cx:pt>
          <cx:pt idx="480">0.018859391946763601</cx:pt>
          <cx:pt idx="481">0.040761105279764599</cx:pt>
          <cx:pt idx="482">0.029882041642672101</cx:pt>
          <cx:pt idx="483">0.013741542444000301</cx:pt>
          <cx:pt idx="484">0.024939361084427399</cx:pt>
          <cx:pt idx="485">0.028004987326425101</cx:pt>
          <cx:pt idx="486">0.0106106856140026</cx:pt>
          <cx:pt idx="487">0.071613831823844107</cx:pt>
          <cx:pt idx="488">0.066659606532447804</cx:pt>
          <cx:pt idx="489">0.021341829015010499</cx:pt>
          <cx:pt idx="490">0.052114159853942799</cx:pt>
          <cx:pt idx="491">0.114822703628818</cx:pt>
          <cx:pt idx="492">0.13479349811077401</cx:pt>
          <cx:pt idx="493">0.105321438171981</cx:pt>
          <cx:pt idx="494">0.055197516347100101</cx:pt>
          <cx:pt idx="495">-0.00057193961378656198</cx:pt>
          <cx:pt idx="496">-0.0096988177061582293</cx:pt>
          <cx:pt idx="497">0.052888204104194897</cx:pt>
          <cx:pt idx="498">-0.00073683462836310202</cx:pt>
          <cx:pt idx="499">0.0227301470458873</cx:pt>
          <cx:pt idx="500">0.0283517374930124</cx:pt>
          <cx:pt idx="501">0.043213688566194897</cx:pt>
          <cx:pt idx="502">0.00627220932300992</cx:pt>
          <cx:pt idx="503">0.0029120884872062399</cx:pt>
          <cx:pt idx="504">0.00029784879576407602</cx:pt>
          <cx:pt idx="505">-0.00051581596535371296</cx:pt>
          <cx:pt idx="506">0.0098737657289350803</cx:pt>
          <cx:pt idx="507">0.0346337762272537</cx:pt>
          <cx:pt idx="508">0.046790917700821999</cx:pt>
          <cx:pt idx="509">0.048011507206320199</cx:pt>
          <cx:pt idx="510">0.0241792032632475</cx:pt>
          <cx:pt idx="511">0.036076814355555702</cx:pt>
          <cx:pt idx="512">0.028919048999172699</cx:pt>
          <cx:pt idx="513">0.00123048728286431</cx:pt>
          <cx:pt idx="514">-0.037784302018557502</cx:pt>
          <cx:pt idx="515">-0.0113342050098464</cx:pt>
          <cx:pt idx="516">0.039158198687542903</cx:pt>
          <cx:pt idx="517">0.017149114270896298</cx:pt>
          <cx:pt idx="518">0.059633185650947697</cx:pt>
          <cx:pt idx="519">0.092425121936732801</cx:pt>
          <cx:pt idx="520">0.15056820194168299</cx:pt>
          <cx:pt idx="521">0.088829015418123297</cx:pt>
          <cx:pt idx="522">0.101394264928305</cx:pt>
          <cx:pt idx="523">0.083048134348623195</cx:pt>
          <cx:pt idx="524">0.0135393068115079</cx:pt>
          <cx:pt idx="525">0.0233680299313337</cx:pt>
          <cx:pt idx="526">0.0148442260267664</cx:pt>
          <cx:pt idx="527">0.056135042267505597</cx:pt>
          <cx:pt idx="528">0.049872961881093497</cx:pt>
          <cx:pt idx="529">0.016506865713873001</cx:pt>
          <cx:pt idx="530">0.000219557033107237</cx:pt>
          <cx:pt idx="531">0.00038455296872037299</cx:pt>
          <cx:pt idx="532">-0.00010634230854267101</cx:pt>
          <cx:pt idx="533">-0.0011739967719819899</cx:pt>
          <cx:pt idx="534">0.00241171278584812</cx:pt>
          <cx:pt idx="535">0.022497666551947501</cx:pt>
          <cx:pt idx="536">0.069765466067181703</cx:pt>
          <cx:pt idx="537">0.053845571158815698</cx:pt>
          <cx:pt idx="538">0.0049862311358699401</cx:pt>
          <cx:pt idx="539">0.0023379225798130301</cx:pt>
          <cx:pt idx="540">-0.025869690749979701</cx:pt>
          <cx:pt idx="541">-0.062506799912006</cx:pt>
          <cx:pt idx="542">-0.080007732346892901</cx:pt>
          <cx:pt idx="543">-0.045030415439404101</cx:pt>
          <cx:pt idx="544">-0.069967412648225702</cx:pt>
          <cx:pt idx="545">-0.10503912733096001</cx:pt>
          <cx:pt idx="546">-0.0061930575111850102</cx:pt>
          <cx:pt idx="547">0.084060834036017801</cx:pt>
          <cx:pt idx="548">0.061115711850220002</cx:pt>
          <cx:pt idx="549">0.075487403649431198</cx:pt>
          <cx:pt idx="550">0.0873340220132338</cx:pt>
          <cx:pt idx="551">0.030087229826360799</cx:pt>
          <cx:pt idx="552">0.0045383066911154303</cx:pt>
          <cx:pt idx="553">-0.0022544838815625298</cx:pt>
          <cx:pt idx="554">-0.00418041749502388</cx:pt>
          <cx:pt idx="555">0.023702120272475601</cx:pt>
          <cx:pt idx="556">0.017849787154777402</cx:pt>
          <cx:pt idx="557">0.0106882784122934</cx:pt>
          <cx:pt idx="558">0.0148863817783487</cx:pt>
          <cx:pt idx="559">0.00065095342059274001</cx:pt>
          <cx:pt idx="560">0.00055649798641215799</cx:pt>
          <cx:pt idx="561">-0.00092561098691936903</cx:pt>
          <cx:pt idx="562">0.00216268489818249</cx:pt>
          <cx:pt idx="563">0.013037795335852099</cx:pt>
          <cx:pt idx="564">0.050170712096430502</cx:pt>
          <cx:pt idx="565">0.032877697456164499</cx:pt>
          <cx:pt idx="566">-0.020118012492657499</cx:pt>
          <cx:pt idx="567">0.044490472411123798</cx:pt>
          <cx:pt idx="568">0.010700118687704501</cx:pt>
          <cx:pt idx="569">-0.060320053873348899</cx:pt>
          <cx:pt idx="570">-0.039967013787507999</cx:pt>
          <cx:pt idx="571">-0.042113238688869903</cx:pt>
          <cx:pt idx="572">-0.11160881130774</cx:pt>
          <cx:pt idx="573">-0.19233589943604101</cx:pt>
          <cx:pt idx="574">-0.16529912174228301</cx:pt>
          <cx:pt idx="575">-0.073122579718201103</cx:pt>
          <cx:pt idx="576">-0.060984547364912899</cx:pt>
          <cx:pt idx="577">-0.026911087175433199</cx:pt>
          <cx:pt idx="578">0.040167800330034198</cx:pt>
          <cx:pt idx="579">-0.059748377843119801</cx:pt>
          <cx:pt idx="580">-0.036893513573245502</cx:pt>
          <cx:pt idx="581">-0.034970620529398401</cx:pt>
          <cx:pt idx="582">-0.055020948484043097</cx:pt>
          <cx:pt idx="583">-0.034464909159327997</cx:pt>
          <cx:pt idx="584">-0.021013489020438599</cx:pt>
          <cx:pt idx="585">-0.0039040727860947498</cx:pt>
          <cx:pt idx="586">0.0078309348279560504</cx:pt>
          <cx:pt idx="587">-0.00073232257115036896</cx:pt>
          <cx:pt idx="588">0.000136604092352757</cx:pt>
          <cx:pt idx="589">0.00037693763228673798</cx:pt>
          <cx:pt idx="590">-0.001792859261287</cx:pt>
          <cx:pt idx="591">0.00082684372581879999</cx:pt>
          <cx:pt idx="592">0.016654793959821199</cx:pt>
          <cx:pt idx="593">0.0404034083406032</cx:pt>
          <cx:pt idx="594">0.020311311967233101</cx:pt>
          <cx:pt idx="595">-0.0021308005495648801</cx:pt>
          <cx:pt idx="596">-0.014311032877403601</cx:pt>
          <cx:pt idx="597">-0.039996002675466297</cx:pt>
          <cx:pt idx="598">-0.031563037969704402</cx:pt>
          <cx:pt idx="599">-0.087004227295138195</cx:pt>
          <cx:pt idx="600">-0.132751065194784</cx:pt>
          <cx:pt idx="601">-0.20712066536627899</cx:pt>
          <cx:pt idx="602">-0.215599771081358</cx:pt>
          <cx:pt idx="603">-0.19023676490378399</cx:pt>
          <cx:pt idx="604">-0.126314249836352</cx:pt>
          <cx:pt idx="605">-0.033506521541543301</cx:pt>
          <cx:pt idx="606">-0.0148512636597292</cx:pt>
          <cx:pt idx="607">-0.0251832312603587</cx:pt>
          <cx:pt idx="608">-0.041161801816761698</cx:pt>
          <cx:pt idx="609">-0.018167940894937101</cx:pt>
          <cx:pt idx="610">-0.028388598648913899</cx:pt>
          <cx:pt idx="611">-0.040671049857474002</cx:pt>
          <cx:pt idx="612">-0.047373465084323697</cx:pt>
          <cx:pt idx="613">-0.00868684617102412</cx:pt>
          <cx:pt idx="614">0.00568400054806255</cx:pt>
          <cx:pt idx="615">1.81294711803055e-06</cx:pt>
          <cx:pt idx="616">-0.00022847773407646201</cx:pt>
          <cx:pt idx="617">-4.21687093469722e-05</cx:pt>
          <cx:pt idx="618">0.0019946375828420698</cx:pt>
          <cx:pt idx="619">-0.0010852781563672499</cx:pt>
          <cx:pt idx="620">-0.0091581444260140192</cx:pt>
          <cx:pt idx="621">-0.0055100187603703199</cx:pt>
          <cx:pt idx="622">-0.024469544504348101</cx:pt>
          <cx:pt idx="623">-0.0314812355064868</cx:pt>
          <cx:pt idx="624">-0.062442677967877697</cx:pt>
          <cx:pt idx="625">-0.071404481408588794</cx:pt>
          <cx:pt idx="626">-0.0219174645470754</cx:pt>
          <cx:pt idx="627">-0.080093227621942001</cx:pt>
          <cx:pt idx="628">-0.122540707243092</cx:pt>
          <cx:pt idx="629">-0.13140418657300501</cx:pt>
          <cx:pt idx="630">-0.15580092544475599</cx:pt>
          <cx:pt idx="631">-0.12005564839734301</cx:pt>
          <cx:pt idx="632">-0.098236970840708607</cx:pt>
          <cx:pt idx="633">-0.068713275864047102</cx:pt>
          <cx:pt idx="634">-0.061710351346834301</cx:pt>
          <cx:pt idx="635">-0.025509610259972101</cx:pt>
          <cx:pt idx="636">-0.0085350800414014296</cx:pt>
          <cx:pt idx="637">0.0240425013039052</cx:pt>
          <cx:pt idx="638">-0.0095897122931644391</cx:pt>
          <cx:pt idx="639">-0.056549730175247302</cx:pt>
          <cx:pt idx="640">-0.042298152706587398</cx:pt>
          <cx:pt idx="641">-0.016560147225429301</cx:pt>
          <cx:pt idx="642">-0.0064536375097622601</cx:pt>
          <cx:pt idx="643">-6.3470156531959094e-05</cx:pt>
          <cx:pt idx="644">-0.00021415724349659201</cx:pt>
          <cx:pt idx="645">0.00064881084641698402</cx:pt>
          <cx:pt idx="646">-1.0977754880415299e-05</cx:pt>
          <cx:pt idx="647">-0.00106829336596354</cx:pt>
          <cx:pt idx="648">-0.0049545013567593504</cx:pt>
          <cx:pt idx="649">-0.026691701663904301</cx:pt>
          <cx:pt idx="650">-0.0449853939293368</cx:pt>
          <cx:pt idx="651">-0.041781657997302497</cx:pt>
          <cx:pt idx="652">-0.073834839277472197</cx:pt>
          <cx:pt idx="653">-0.097092232495332401</cx:pt>
          <cx:pt idx="654">-0.090418616391682693</cx:pt>
          <cx:pt idx="655">-0.108348644987839</cx:pt>
          <cx:pt idx="656">-0.089891859848379094</cx:pt>
          <cx:pt idx="657">-0.082527446226196594</cx:pt>
          <cx:pt idx="658">-0.085792120409938097</cx:pt>
          <cx:pt idx="659">-0.091474370942434505</cx:pt>
          <cx:pt idx="660">-0.111799336515327</cx:pt>
          <cx:pt idx="661">-0.11086345417490601</cx:pt>
          <cx:pt idx="662">-0.0676347860725178</cx:pt>
          <cx:pt idx="663">-0.033034085460804198</cx:pt>
          <cx:pt idx="664">-0.0189868820603309</cx:pt>
          <cx:pt idx="665">0.028425785763562701</cx:pt>
          <cx:pt idx="666">0.0024172756070234701</cx:pt>
          <cx:pt idx="667">-0.037735960939849003</cx:pt>
          <cx:pt idx="668">-0.049604719229080198</cx:pt>
          <cx:pt idx="669">-0.018038242442804001</cx:pt>
          <cx:pt idx="670">-0.0039128765511461999</cx:pt>
          <cx:pt idx="671">0.00041624892596506897</cx:pt>
          <cx:pt idx="672">0.000151843816295358</cx:pt>
          <cx:pt idx="673">-0.000410157725280682</cx:pt>
          <cx:pt idx="674">0.000282953046816635</cx:pt>
          <cx:pt idx="675">-0.00283544100888095</cx:pt>
          <cx:pt idx="676">-0.00834166722724799</cx:pt>
          <cx:pt idx="677">-0.015739407339801399</cx:pt>
          <cx:pt idx="678">-0.0395310664943017</cx:pt>
          <cx:pt idx="679">-0.058641386371188799</cx:pt>
          <cx:pt idx="680">-0.083657676952425195</cx:pt>
          <cx:pt idx="681">-0.075531252547554203</cx:pt>
          <cx:pt idx="682">-0.071661782203407701</cx:pt>
          <cx:pt idx="683">-0.047791450149928999</cx:pt>
          <cx:pt idx="684">-0.056905039225271299</cx:pt>
          <cx:pt idx="685">-0.079675233262976194</cx:pt>
          <cx:pt idx="686">-0.068659977647940004</cx:pt>
          <cx:pt idx="687">-0.049374044780588301</cx:pt>
          <cx:pt idx="688">-0.065089838498017499</cx:pt>
          <cx:pt idx="689">-0.068389152786816607</cx:pt>
          <cx:pt idx="690">-0.047244518903296999</cx:pt>
          <cx:pt idx="691">-0.025938492794851199</cx:pt>
          <cx:pt idx="692">-0.015892820495487299</cx:pt>
          <cx:pt idx="693">0.0196459323718851</cx:pt>
          <cx:pt idx="694">0.016795209052425701</cx:pt>
          <cx:pt idx="695">-0.010040144029907499</cx:pt>
          <cx:pt idx="696">-0.0023409186796938498</cx:pt>
          <cx:pt idx="697">0.0012349892894572001</cx:pt>
          <cx:pt idx="698">0.0010161055182394</cx:pt>
          <cx:pt idx="699">0.00058304624828625596</cx:pt>
          <cx:pt idx="700">0.00056700848379330298</cx:pt>
          <cx:pt idx="701">5.2392310132156802e-05</cx:pt>
          <cx:pt idx="702">-0.00065990765523742795</cx:pt>
          <cx:pt idx="703">0.000441346046979567</cx:pt>
          <cx:pt idx="704">-0.0021328356177199598</cx:pt>
          <cx:pt idx="705">-0.0070718544536374</cx:pt>
          <cx:pt idx="706">-0.014642284327754799</cx:pt>
          <cx:pt idx="707">-0.023417487155543201</cx:pt>
          <cx:pt idx="708">-0.035175691724912597</cx:pt>
          <cx:pt idx="709">-0.035705542028458201</cx:pt>
          <cx:pt idx="710">-0.0186858398103492</cx:pt>
          <cx:pt idx="711">-0.0123745541937559</cx:pt>
          <cx:pt idx="712">-0.044550948015176201</cx:pt>
          <cx:pt idx="713">-0.049271433873970601</cx:pt>
          <cx:pt idx="714">-0.042805750801338603</cx:pt>
          <cx:pt idx="715">-0.0192651171851503</cx:pt>
          <cx:pt idx="716">-0.049156123427444597</cx:pt>
          <cx:pt idx="717">-0.066163638588478305</cx:pt>
          <cx:pt idx="718">-0.0799661498390241</cx:pt>
          <cx:pt idx="719">-0.101026869210613</cx:pt>
          <cx:pt idx="720">-0.057607001783206602</cx:pt>
          <cx:pt idx="721">-0.0088464623766694207</cx:pt>
          <cx:pt idx="722">0.013393407617181901</cx:pt>
          <cx:pt idx="723">0.0050731355846427902</cx:pt>
          <cx:pt idx="724">0.00039782319684595301</cx:pt>
          <cx:pt idx="725">0.00081265059747802197</cx:pt>
          <cx:pt idx="726">0.00124751297224959</cx:pt>
          <cx:pt idx="727">-0.00036781926138409598</cx:pt>
          <cx:pt idx="728">-0.00040650296495893301</cx:pt>
          <cx:pt idx="729">-0.00035317603622220901</cx:pt>
          <cx:pt idx="730">-0.00021095071014051099</cx:pt>
          <cx:pt idx="731">-0.000153646672595124</cx:pt>
          <cx:pt idx="732">0.000122448776578252</cx:pt>
          <cx:pt idx="733">-0.0090638404321281198</cx:pt>
          <cx:pt idx="734">-0.0087505202048424394</cx:pt>
          <cx:pt idx="735">-0.0046392285516199099</cx:pt>
          <cx:pt idx="736">-0.0144340718020748</cx:pt>
          <cx:pt idx="737">-0.011432469505107099</cx:pt>
          <cx:pt idx="738">-0.00321696278693642</cx:pt>
          <cx:pt idx="739">-0.0047477286542083903</cx:pt>
          <cx:pt idx="740">-0.013970389370747099</cx:pt>
          <cx:pt idx="741">-0.018250298212216499</cx:pt>
          <cx:pt idx="742">-0.037247454000096498</cx:pt>
          <cx:pt idx="743">-0.035425095719948799</cx:pt>
          <cx:pt idx="744">-0.029840291424489102</cx:pt>
          <cx:pt idx="745">-0.039086497061785103</cx:pt>
          <cx:pt idx="746">-0.037861810827614299</cx:pt>
          <cx:pt idx="747">-0.035380745186374699</cx:pt>
          <cx:pt idx="748">-0.021384092771464299</cx:pt>
          <cx:pt idx="749">-0.0086213395395644994</cx:pt>
          <cx:pt idx="750">-0.0034188257270900001</cx:pt>
          <cx:pt idx="751">-0.00048912716760029595</cx:pt>
          <cx:pt idx="752">9.6395374175298901e-05</cx:pt>
          <cx:pt idx="753">0.00046007897031748402</cx:pt>
          <cx:pt idx="754">-0.00051428602581587003</cx:pt>
          <cx:pt idx="755">-0.00079421123255325797</cx:pt>
          <cx:pt idx="756">-6.3722598307393806e-05</cx:pt>
          <cx:pt idx="757">-5.0874858287402902e-05</cx:pt>
          <cx:pt idx="758">-0.00042454732426077101</cx:pt>
          <cx:pt idx="759">6.17760339051396e-05</cx:pt>
          <cx:pt idx="760">-0.00039193370054244498</cx:pt>
          <cx:pt idx="761">8.8199057883014205e-05</cx:pt>
          <cx:pt idx="762">-0.00041246136040466502</cx:pt>
          <cx:pt idx="763">-0.0037015612159229101</cx:pt>
          <cx:pt idx="764">-0.0047973119391364902</cx:pt>
          <cx:pt idx="765">-0.0021911317952330498</cx:pt>
          <cx:pt idx="766">-0.0027855483224382498</cx:pt>
          <cx:pt idx="767">-0.0027410685486230399</cx:pt>
          <cx:pt idx="768">-0.0034010641118903998</cx:pt>
          <cx:pt idx="769">-0.00203039457879799</cx:pt>
          <cx:pt idx="770">-0.0068437993792223699</cx:pt>
          <cx:pt idx="771">-0.0049224049271771198</cx:pt>
          <cx:pt idx="772">-0.0025077077053945701</cx:pt>
          <cx:pt idx="773">-0.0038804090277521201</cx:pt>
          <cx:pt idx="774">-0.0088547167899321304</cx:pt>
          <cx:pt idx="775">-0.0045316696200173702</cx:pt>
          <cx:pt idx="776">-0.00113539449380587</cx:pt>
          <cx:pt idx="777">-0.0011416081013998899</cx:pt>
          <cx:pt idx="778">-0.0015740060691869799</cx:pt>
          <cx:pt idx="779">0.00068360511634722005</cx:pt>
          <cx:pt idx="780">-0.00024653472107347499</cx:pt>
          <cx:pt idx="781">0.00051790732313695899</cx:pt>
          <cx:pt idx="782">-0.00077799902891180495</cx:pt>
          <cx:pt idx="783">0.00046837137274980501</cx:pt>
          <cx:pt idx="784">-0.00098095168634661743</cx:pt>
          <cx:pt idx="785">0.0029068995755617</cx:pt>
          <cx:pt idx="786">0.00124271159181495</cx:pt>
          <cx:pt idx="787">-0.0075746128190254999</cx:pt>
          <cx:pt idx="788">-0.01248413917895675</cx:pt>
          <cx:pt idx="789">-0.012649521352655974</cx:pt>
          <cx:pt idx="790">-0.0143558915315622</cx:pt>
          <cx:pt idx="791">-0.0079332296657216757</cx:pt>
          <cx:pt idx="792">-0.0149159234090611</cx:pt>
          <cx:pt idx="793">-0.022062307143180276</cx:pt>
          <cx:pt idx="794">-0.021079524433391075</cx:pt>
          <cx:pt idx="795">-0.00034883432835418999</cx:pt>
          <cx:pt idx="796">0.0059030965786379501</cx:pt>
          <cx:pt idx="797">7.7457762893737997e-05</cx:pt>
          <cx:pt idx="798">-0.0011835170796385276</cx:pt>
          <cx:pt idx="799">-0.016747867840997001</cx:pt>
          <cx:pt idx="800">-0.018186163321592376</cx:pt>
          <cx:pt idx="801">0.0018534597437851776</cx:pt>
          <cx:pt idx="802">-0.0039998210401651253</cx:pt>
          <cx:pt idx="803">-0.0015957763933269599</cx:pt>
          <cx:pt idx="804">-0.0077444735092875999</cx:pt>
          <cx:pt idx="805">0.0020722093801714501</cx:pt>
          <cx:pt idx="806">0.0051472831724259753</cx:pt>
          <cx:pt idx="807">0.00040090037179072748</cx:pt>
          <cx:pt idx="808">0.00024959947852952724</cx:pt>
          <cx:pt idx="809">0.0004224521515838675</cx:pt>
          <cx:pt idx="810">0.00017378633106664924</cx:pt>
          <cx:pt idx="811">0.00034990387932096499</cx:pt>
          <cx:pt idx="812">-0.001163874247466</cx:pt>
          <cx:pt idx="813">-0.0023312775673049852</cx:pt>
          <cx:pt idx="814">-0.0012238839962712324</cx:pt>
          <cx:pt idx="815">-0.0084185306480098251</cx:pt>
          <cx:pt idx="816">-0.01142830910847565</cx:pt>
          <cx:pt idx="817">-0.019068479545419174</cx:pt>
          <cx:pt idx="818">-0.008376931611589325</cx:pt>
          <cx:pt idx="819">3.9578450011308002e-05</cx:pt>
          <cx:pt idx="820">-0.027703557766512</cx:pt>
          <cx:pt idx="821">-0.045863892776503497</cx:pt>
          <cx:pt idx="822">-0.021171997236015601</cx:pt>
          <cx:pt idx="823">0.001854957575032185</cx:pt>
          <cx:pt idx="824">-0.00063621041788906505</cx:pt>
          <cx:pt idx="825">-0.0099873857955713758</cx:pt>
          <cx:pt idx="826">-0.0069215104297401997</cx:pt>
          <cx:pt idx="827">-0.0055164801352898503</cx:pt>
          <cx:pt idx="828">-0.0113800934729416</cx:pt>
          <cx:pt idx="829">0.012121193583932325</cx:pt>
          <cx:pt idx="830">-0.00530643433966645</cx:pt>
          <cx:pt idx="831">-0.010236007744283324</cx:pt>
          <cx:pt idx="832">-0.004797499835396575</cx:pt>
          <cx:pt idx="833">-0.0074489502103335997</cx:pt>
          <cx:pt idx="834">-0.0072485884228158746</cx:pt>
          <cx:pt idx="835">-0.00099311518141944992</cx:pt>
          <cx:pt idx="836">-0.00016988867605378726</cx:pt>
          <cx:pt idx="837">0.00020040451970831349</cx:pt>
          <cx:pt idx="838">-0.00017904989337970951</cx:pt>
          <cx:pt idx="839">-0.00041343975406830252</cx:pt>
          <cx:pt idx="840">-0.0012488941762006274</cx:pt>
          <cx:pt idx="841">-0.0068135171868112252</cx:pt>
          <cx:pt idx="842">-0.0039083631978551253</cx:pt>
          <cx:pt idx="843">-0.010234575394719151</cx:pt>
          <cx:pt idx="844">-0.001943348939640195</cx:pt>
          <cx:pt idx="845">-0.013289101447655325</cx:pt>
          <cx:pt idx="846">-0.012000925118061501</cx:pt>
          <cx:pt idx="847">-0.011992200884152326</cx:pt>
          <cx:pt idx="848">-0.028556074843587499</cx:pt>
          <cx:pt idx="849">-0.032939089576939251</cx:pt>
          <cx:pt idx="850">-0.022490531886345425</cx:pt>
          <cx:pt idx="851">-0.0028265597856940998</cx:pt>
          <cx:pt idx="852">-0.0034035466748860749</cx:pt>
          <cx:pt idx="853">-0.0072348190463221249</cx:pt>
          <cx:pt idx="854">-0.0074196393465069998</cx:pt>
          <cx:pt idx="855">-0.0076895009716563753</cx:pt>
          <cx:pt idx="856">-0.01378787698764595</cx:pt>
          <cx:pt idx="857">0.0035992620935659</cx:pt>
          <cx:pt idx="858">-0.0046966432642441998</cx:pt>
          <cx:pt idx="859">-0.010837059194828975</cx:pt>
          <cx:pt idx="860">-0.010445844251882976</cx:pt>
          <cx:pt idx="861">-0.0083242316246579743</cx:pt>
          <cx:pt idx="862">-0.011642016174583301</cx:pt>
          <cx:pt idx="863">-0.0028862659091942501</cx:pt>
          <cx:pt idx="864">-0.00023920522866612476</cx:pt>
          <cx:pt idx="865">-1.7821083147140324e-06</cx:pt>
          <cx:pt idx="866">0.0001030452047803365</cx:pt>
          <cx:pt idx="867">-0.0013463478134268551</cx:pt>
          <cx:pt idx="868">-0.0050539482557594752</cx:pt>
          <cx:pt idx="869">-0.011063725496140825</cx:pt>
          <cx:pt idx="870">-0.00086475976484336745</cx:pt>
          <cx:pt idx="871">0.000534672443835955</cx:pt>
          <cx:pt idx="872">0.0093612914306008509</cx:pt>
          <cx:pt idx="873">0.0058388249951539751</cx:pt>
          <cx:pt idx="874">-0.0022518080004946327</cx:pt>
          <cx:pt idx="875">-0.0144438416096323</cx:pt>
          <cx:pt idx="876">-0.016530318880159</cx:pt>
          <cx:pt idx="877">-0.024224497424744976</cx:pt>
          <cx:pt idx="878">-0.029677772651715999</cx:pt>
          <cx:pt idx="879">-0.011716802642929574</cx:pt>
          <cx:pt idx="880">-0.0025009973228795001</cx:pt>
          <cx:pt idx="881">0.018036922695195301</cx:pt>
          <cx:pt idx="882">0.011113813836403225</cx:pt>
          <cx:pt idx="883">-0.0058622592495279503</cx:pt>
          <cx:pt idx="884">-0.00098095168634661743</cx:pt>
          <cx:pt idx="885">0.0029068995755617</cx:pt>
          <cx:pt idx="886">0.00124271159181495</cx:pt>
          <cx:pt idx="887">-0.0075746128190254999</cx:pt>
          <cx:pt idx="888">-0.01248413917895675</cx:pt>
          <cx:pt idx="889">-0.012649521352655974</cx:pt>
          <cx:pt idx="890">-0.0143558915315622</cx:pt>
          <cx:pt idx="891">-0.0079332296657216757</cx:pt>
          <cx:pt idx="892">-0.0149159234090611</cx:pt>
          <cx:pt idx="893">-0.022062307143180276</cx:pt>
          <cx:pt idx="894">-0.021079524433391075</cx:pt>
          <cx:pt idx="895">-0.00034883432835418999</cx:pt>
          <cx:pt idx="896">0.0059030965786379501</cx:pt>
          <cx:pt idx="897">7.7457762893737997e-05</cx:pt>
          <cx:pt idx="898">-0.0011835170796385276</cx:pt>
          <cx:pt idx="899">-0.016747867840997001</cx:pt>
          <cx:pt idx="900">-0.018186163321592376</cx:pt>
          <cx:pt idx="901">0.0018534597437851776</cx:pt>
          <cx:pt idx="902">-0.0039998210401651253</cx:pt>
          <cx:pt idx="903">-0.0015957763933269599</cx:pt>
          <cx:pt idx="904">-0.0077444735092875999</cx:pt>
          <cx:pt idx="905">0.0020722093801714501</cx:pt>
          <cx:pt idx="906">0.0051472831724259753</cx:pt>
          <cx:pt idx="907">0.00040090037179072748</cx:pt>
          <cx:pt idx="908">0.00024959947852952724</cx:pt>
          <cx:pt idx="909">0.0004224521515838675</cx:pt>
          <cx:pt idx="910">0.00017378633106664924</cx:pt>
          <cx:pt idx="911">0.00034990387932096499</cx:pt>
          <cx:pt idx="912">-0.001163874247466</cx:pt>
          <cx:pt idx="913">-0.0023312775673049852</cx:pt>
          <cx:pt idx="914">-0.0012238839962712324</cx:pt>
          <cx:pt idx="915">-0.0084185306480098251</cx:pt>
          <cx:pt idx="916">-0.01142830910847565</cx:pt>
          <cx:pt idx="917">-0.019068479545419174</cx:pt>
          <cx:pt idx="918">-0.008376931611589325</cx:pt>
          <cx:pt idx="919">3.9578450011308002e-05</cx:pt>
          <cx:pt idx="920">-0.027703557766512</cx:pt>
          <cx:pt idx="921">-0.045863892776503497</cx:pt>
          <cx:pt idx="922">-0.021171997236015601</cx:pt>
          <cx:pt idx="923">0.001854957575032185</cx:pt>
          <cx:pt idx="924">-0.00063621041788906505</cx:pt>
          <cx:pt idx="925">-0.0099873857955713758</cx:pt>
          <cx:pt idx="926">-0.0069215104297401997</cx:pt>
          <cx:pt idx="927">-0.0055164801352898503</cx:pt>
          <cx:pt idx="928">-0.0113800934729416</cx:pt>
          <cx:pt idx="929">0.012121193583932325</cx:pt>
          <cx:pt idx="930">-0.00530643433966645</cx:pt>
          <cx:pt idx="931">-0.010236007744283324</cx:pt>
          <cx:pt idx="932">-0.004797499835396575</cx:pt>
          <cx:pt idx="933">-0.0074489502103335997</cx:pt>
          <cx:pt idx="934">-0.0072485884228158746</cx:pt>
          <cx:pt idx="935">-0.00099311518141944992</cx:pt>
          <cx:pt idx="936">-0.00016988867605378726</cx:pt>
          <cx:pt idx="937">0.00020040451970831349</cx:pt>
          <cx:pt idx="938">-0.00017904989337970951</cx:pt>
          <cx:pt idx="939">-0.00041343975406830252</cx:pt>
          <cx:pt idx="940">-0.0012488941762006274</cx:pt>
          <cx:pt idx="941">-0.0068135171868112252</cx:pt>
          <cx:pt idx="942">-0.0039083631978551253</cx:pt>
          <cx:pt idx="943">-0.010234575394719151</cx:pt>
          <cx:pt idx="944">-0.001943348939640195</cx:pt>
          <cx:pt idx="945">-0.013289101447655325</cx:pt>
          <cx:pt idx="946">-0.012000925118061501</cx:pt>
          <cx:pt idx="947">-0.011992200884152326</cx:pt>
          <cx:pt idx="948">-0.028556074843587499</cx:pt>
          <cx:pt idx="949">-0.032939089576939251</cx:pt>
          <cx:pt idx="950">-0.022490531886345425</cx:pt>
          <cx:pt idx="951">-0.0028265597856940998</cx:pt>
          <cx:pt idx="952">-0.0034035466748860749</cx:pt>
          <cx:pt idx="953">-0.0072348190463221249</cx:pt>
          <cx:pt idx="954">-0.0074196393465069998</cx:pt>
          <cx:pt idx="955">-0.0076895009716563753</cx:pt>
          <cx:pt idx="956">-0.01378787698764595</cx:pt>
          <cx:pt idx="957">0.0035992620935659</cx:pt>
          <cx:pt idx="958">-0.0046966432642441998</cx:pt>
          <cx:pt idx="959">-0.010837059194828975</cx:pt>
          <cx:pt idx="960">-0.010445844251882976</cx:pt>
          <cx:pt idx="961">-0.0083242316246579743</cx:pt>
          <cx:pt idx="962">-0.011642016174583301</cx:pt>
          <cx:pt idx="963">-0.0028862659091942501</cx:pt>
          <cx:pt idx="964">-0.00023920522866612476</cx:pt>
          <cx:pt idx="965">-1.7821083147140324e-06</cx:pt>
          <cx:pt idx="966">0.0001030452047803365</cx:pt>
          <cx:pt idx="967">-0.0013463478134268551</cx:pt>
          <cx:pt idx="968">-0.0050539482557594752</cx:pt>
          <cx:pt idx="969">-0.011063725496140825</cx:pt>
          <cx:pt idx="970">-0.00086475976484336745</cx:pt>
          <cx:pt idx="971">0.000534672443835955</cx:pt>
          <cx:pt idx="972">0.0093612914306008509</cx:pt>
          <cx:pt idx="973">0.0058388249951539751</cx:pt>
          <cx:pt idx="974">-0.0022518080004946327</cx:pt>
          <cx:pt idx="975">-0.0144438416096323</cx:pt>
          <cx:pt idx="976">-0.016530318880159</cx:pt>
          <cx:pt idx="977">-0.024224497424744976</cx:pt>
          <cx:pt idx="978">-0.029677772651715999</cx:pt>
          <cx:pt idx="979">-0.011716802642929574</cx:pt>
          <cx:pt idx="980">-0.0025009973228795001</cx:pt>
          <cx:pt idx="981">0.018036922695195301</cx:pt>
          <cx:pt idx="982">0.011113813836403225</cx:pt>
          <cx:pt idx="983">-0.0058622592495279503</cx:pt>
          <cx:pt idx="984">-0.00098095168634661743</cx:pt>
          <cx:pt idx="985">0.0029068995755617</cx:pt>
          <cx:pt idx="986">0.00124271159181495</cx:pt>
          <cx:pt idx="987">-0.0075746128190254999</cx:pt>
          <cx:pt idx="988">-0.01248413917895675</cx:pt>
          <cx:pt idx="989">-0.012649521352655974</cx:pt>
          <cx:pt idx="990">-0.0143558915315622</cx:pt>
          <cx:pt idx="991">-0.0079332296657216757</cx:pt>
          <cx:pt idx="992">-0.0149159234090611</cx:pt>
          <cx:pt idx="993">-0.022062307143180276</cx:pt>
          <cx:pt idx="994">-0.021079524433391075</cx:pt>
          <cx:pt idx="995">-0.00034883432835418999</cx:pt>
          <cx:pt idx="996">0.0059030965786379501</cx:pt>
          <cx:pt idx="997">7.7457762893737997e-05</cx:pt>
          <cx:pt idx="998">-0.0011835170796385276</cx:pt>
          <cx:pt idx="999">-0.016747867840997001</cx:pt>
          <cx:pt idx="1000">-0.018186163321592376</cx:pt>
          <cx:pt idx="1001">0.0018534597437851776</cx:pt>
          <cx:pt idx="1002">-0.0039998210401651253</cx:pt>
          <cx:pt idx="1003">-0.0015957763933269599</cx:pt>
          <cx:pt idx="1004">-0.0077444735092875999</cx:pt>
          <cx:pt idx="1005">0.0020722093801714501</cx:pt>
          <cx:pt idx="1006">0.0051472831724259753</cx:pt>
          <cx:pt idx="1007">0.00040090037179072748</cx:pt>
          <cx:pt idx="1008">0.00024959947852952724</cx:pt>
          <cx:pt idx="1009">0.0004224521515838675</cx:pt>
          <cx:pt idx="1010">0.00017378633106664924</cx:pt>
          <cx:pt idx="1011">0.00034990387932096499</cx:pt>
          <cx:pt idx="1012">-0.001163874247466</cx:pt>
          <cx:pt idx="1013">-0.0023312775673049852</cx:pt>
          <cx:pt idx="1014">-0.0012238839962712324</cx:pt>
          <cx:pt idx="1015">-0.0084185306480098251</cx:pt>
          <cx:pt idx="1016">-0.01142830910847565</cx:pt>
          <cx:pt idx="1017">-0.019068479545419174</cx:pt>
          <cx:pt idx="1018">-0.008376931611589325</cx:pt>
          <cx:pt idx="1019">3.9578450011308002e-05</cx:pt>
          <cx:pt idx="1020">-0.027703557766512</cx:pt>
          <cx:pt idx="1021">-0.045863892776503497</cx:pt>
          <cx:pt idx="1022">-0.021171997236015601</cx:pt>
          <cx:pt idx="1023">0.001854957575032185</cx:pt>
          <cx:pt idx="1024">-0.00063621041788906505</cx:pt>
          <cx:pt idx="1025">-0.0099873857955713758</cx:pt>
          <cx:pt idx="1026">-0.0069215104297401997</cx:pt>
          <cx:pt idx="1027">-0.0055164801352898503</cx:pt>
          <cx:pt idx="1028">-0.0113800934729416</cx:pt>
          <cx:pt idx="1029">0.012121193583932325</cx:pt>
          <cx:pt idx="1030">-0.00530643433966645</cx:pt>
          <cx:pt idx="1031">-0.010236007744283324</cx:pt>
          <cx:pt idx="1032">-0.004797499835396575</cx:pt>
          <cx:pt idx="1033">-0.0074489502103335997</cx:pt>
          <cx:pt idx="1034">-0.0072485884228158746</cx:pt>
          <cx:pt idx="1035">-0.00099311518141944992</cx:pt>
          <cx:pt idx="1036">-0.00016988867605378726</cx:pt>
          <cx:pt idx="1037">0.00020040451970831349</cx:pt>
          <cx:pt idx="1038">-0.00017904989337970951</cx:pt>
          <cx:pt idx="1039">-0.00041343975406830252</cx:pt>
          <cx:pt idx="1040">-0.0012488941762006274</cx:pt>
          <cx:pt idx="1041">-0.0068135171868112252</cx:pt>
          <cx:pt idx="1042">-0.0039083631978551253</cx:pt>
          <cx:pt idx="1043">-0.010234575394719151</cx:pt>
          <cx:pt idx="1044">-0.001943348939640195</cx:pt>
          <cx:pt idx="1045">-0.013289101447655325</cx:pt>
          <cx:pt idx="1046">-0.012000925118061501</cx:pt>
          <cx:pt idx="1047">-0.011992200884152326</cx:pt>
          <cx:pt idx="1048">-0.028556074843587499</cx:pt>
          <cx:pt idx="1049">-0.032939089576939251</cx:pt>
          <cx:pt idx="1050">-0.022490531886345425</cx:pt>
          <cx:pt idx="1051">-0.0028265597856940998</cx:pt>
          <cx:pt idx="1052">-0.0034035466748860749</cx:pt>
          <cx:pt idx="1053">-0.0072348190463221249</cx:pt>
          <cx:pt idx="1054">-0.0074196393465069998</cx:pt>
          <cx:pt idx="1055">-0.0076895009716563753</cx:pt>
          <cx:pt idx="1056">-0.01378787698764595</cx:pt>
          <cx:pt idx="1057">0.0035992620935659</cx:pt>
          <cx:pt idx="1058">-0.0046966432642441998</cx:pt>
          <cx:pt idx="1059">-0.010837059194828975</cx:pt>
          <cx:pt idx="1060">-0.010445844251882976</cx:pt>
          <cx:pt idx="1061">-0.0083242316246579743</cx:pt>
          <cx:pt idx="1062">-0.011642016174583301</cx:pt>
          <cx:pt idx="1063">-0.0028862659091942501</cx:pt>
          <cx:pt idx="1064">-0.00023920522866612476</cx:pt>
          <cx:pt idx="1065">-1.7821083147140324e-06</cx:pt>
          <cx:pt idx="1066">0.0001030452047803365</cx:pt>
          <cx:pt idx="1067">-0.0013463478134268551</cx:pt>
          <cx:pt idx="1068">-0.0050539482557594752</cx:pt>
          <cx:pt idx="1069">-0.011063725496140825</cx:pt>
          <cx:pt idx="1070">-0.00086475976484336745</cx:pt>
          <cx:pt idx="1071">0.000534672443835955</cx:pt>
          <cx:pt idx="1072">0.0093612914306008509</cx:pt>
          <cx:pt idx="1073">0.0058388249951539751</cx:pt>
          <cx:pt idx="1074">-0.0022518080004946327</cx:pt>
          <cx:pt idx="1075">-0.0144438416096323</cx:pt>
          <cx:pt idx="1076">-0.016530318880159</cx:pt>
          <cx:pt idx="1077">-0.024224497424744976</cx:pt>
          <cx:pt idx="1078">-0.029677772651715999</cx:pt>
          <cx:pt idx="1079">-0.011716802642929574</cx:pt>
          <cx:pt idx="1080">-0.0025009973228795001</cx:pt>
          <cx:pt idx="1081">0.018036922695195301</cx:pt>
          <cx:pt idx="1082">0.011113813836403225</cx:pt>
          <cx:pt idx="1083">-0.0058622592495279503</cx:pt>
        </cx:lvl>
      </cx:numDim>
    </cx:data>
    <cx:data id="72">
      <cx:numDim type="val">
        <cx:f>Sheet2!$BU$1:$BU$1084</cx:f>
        <cx:lvl ptCount="1084" formatCode="G/通用格式">
          <cx:pt idx="0">-0.00028943591476319699</cx:pt>
          <cx:pt idx="1">0.00044132295502455397</cx:pt>
          <cx:pt idx="2">0.000117676824493015</cx:pt>
          <cx:pt idx="3">-0.00041555494284938098</cx:pt>
          <cx:pt idx="4">0.00093571287718023297</cx:pt>
          <cx:pt idx="5">-7.4520318304507899e-05</cx:pt>
          <cx:pt idx="6">-0.001045551189215</cx:pt>
          <cx:pt idx="7">-0.00048768151631584003</cx:pt>
          <cx:pt idx="8">-0.000393337207974589</cx:pt>
          <cx:pt idx="9">-0.00043064788556207</cx:pt>
          <cx:pt idx="10">-0.00020914467085600901</cx:pt>
          <cx:pt idx="11">0.00018350265083440399</cx:pt>
          <cx:pt idx="12">0.00020487476282504699</cx:pt>
          <cx:pt idx="13">0.00012482890316330001</cx:pt>
          <cx:pt idx="14">0.00023098025322337401</cx:pt>
          <cx:pt idx="15">-0.00050053024550260805</cx:pt>
          <cx:pt idx="16">-0.00039685355686792202</cx:pt>
          <cx:pt idx="17">-0.00025575758629409602</cx:pt>
          <cx:pt idx="18">-0.00031750309496773199</cx:pt>
          <cx:pt idx="19">-0.000368198061817233</cx:pt>
          <cx:pt idx="20">0.00019762248134683601</cx:pt>
          <cx:pt idx="21">7.3575520226147302e-06</cx:pt>
          <cx:pt idx="22">0.00062662418084055097</cx:pt>
          <cx:pt idx="23">-0.000187838284522574</cx:pt>
          <cx:pt idx="24">-0.00060675755148279203</cx:pt>
          <cx:pt idx="25">-0.000654346788429565</cx:pt>
          <cx:pt idx="26">0.00047341462416880699</cx:pt>
          <cx:pt idx="27">-0.00064202771819016303</cx:pt>
          <cx:pt idx="28">-6.2606786783100601e-05</cx:pt>
          <cx:pt idx="29">5.1013718786341802e-05</cx:pt>
          <cx:pt idx="30">-0.00018666986377523001</cx:pt>
          <cx:pt idx="31">-0.00016405740304782</cx:pt>
          <cx:pt idx="32">5.83266379447495e-05</cx:pt>
          <cx:pt idx="33">0.00050421565808639595</cx:pt>
          <cx:pt idx="34">0.000286138979828083</cx:pt>
          <cx:pt idx="35">0.0012113824277964101</cx:pt>
          <cx:pt idx="36">0.00116675236798899</cx:pt>
          <cx:pt idx="37">-4.7863005877749797e-05</cx:pt>
          <cx:pt idx="38">-0.00076479725812165101</cx:pt>
          <cx:pt idx="39">-0.0019900517691835702</cx:pt>
          <cx:pt idx="40">0.00053247395243419498</cx:pt>
          <cx:pt idx="41">0.00188696151249584</cx:pt>
          <cx:pt idx="42">-0.0026917637300296299</cx:pt>
          <cx:pt idx="43">-0.0031335769236723399</cx:pt>
          <cx:pt idx="44">0.0014489422703226199</cx:pt>
          <cx:pt idx="45">0.00022250777167966601</cx:pt>
          <cx:pt idx="46">2.27621807655255e-05</cx:pt>
          <cx:pt idx="47">0.00085894827104490701</cx:pt>
          <cx:pt idx="48">-0.00010928456653145</cx:pt>
          <cx:pt idx="49">0.00027520604310012601</cx:pt>
          <cx:pt idx="50">-0.00068682881626519704</cx:pt>
          <cx:pt idx="51">0.00037373850331239299</cx:pt>
          <cx:pt idx="52">0.000153435002242053</cx:pt>
          <cx:pt idx="53">-0.00093592699434799501</cx:pt>
          <cx:pt idx="54">0.00016171812746130899</cx:pt>
          <cx:pt idx="55">-1.40994086923954e-05</cx:pt>
          <cx:pt idx="56">-0.00016080639940793499</cx:pt>
          <cx:pt idx="57">-0.00037871992942285499</cx:pt>
          <cx:pt idx="58">3.84966348163262e-05</cx:pt>
          <cx:pt idx="59">0.00071588191521360295</cx:pt>
          <cx:pt idx="60">-0.00026081039983295097</cx:pt>
          <cx:pt idx="61">0.00049505311003881299</cx:pt>
          <cx:pt idx="62">0.00046401609683060602</cx:pt>
          <cx:pt idx="63">0.00130424983225486</cx:pt>
          <cx:pt idx="64">0.00085570242305234496</cx:pt>
          <cx:pt idx="65">-0.0027834897139606299</cx:pt>
          <cx:pt idx="66">-0.0094248857243104198</cx:pt>
          <cx:pt idx="67">-0.010650862963812501</cx:pt>
          <cx:pt idx="68">-0.0093859477126962305</cx:pt>
          <cx:pt idx="69">-0.023086638081151901</cx:pt>
          <cx:pt idx="70">-0.023444913474915799</cx:pt>
          <cx:pt idx="71">-0.030775537057812899</cx:pt>
          <cx:pt idx="72">-0.025728342497328902</cx:pt>
          <cx:pt idx="73">-0.0108575364992124</cx:pt>
          <cx:pt idx="74">-0.000612848858500469</cx:pt>
          <cx:pt idx="75">-0.0025891560132270202</cx:pt>
          <cx:pt idx="76">-0.0070897520074894903</cx:pt>
          <cx:pt idx="77">-0.0057540678194959102</cx:pt>
          <cx:pt idx="78">-0.0022281371574521202</cx:pt>
          <cx:pt idx="79">-0.0023230033067574598</cx:pt>
          <cx:pt idx="80">-0.0019750485786632199</cx:pt>
          <cx:pt idx="81">-0.00016595505587872601</cx:pt>
          <cx:pt idx="82">-3.3159804484166897e-05</cx:pt>
          <cx:pt idx="83">-0.00142989652572676</cx:pt>
          <cx:pt idx="84">-0.00056898085305649303</cx:pt>
          <cx:pt idx="85">0.000103277807870338</cx:pt>
          <cx:pt idx="86">0.00020683944017449299</cx:pt>
          <cx:pt idx="87">0.00034980699199524499</cx:pt>
          <cx:pt idx="88">-0.00061996499003735405</cx:pt>
          <cx:pt idx="89">1.4607024010970799e-05</cx:pt>
          <cx:pt idx="90">0.00070262268163615504</cx:pt>
          <cx:pt idx="91">-0.0019307152032490399</cx:pt>
          <cx:pt idx="92">-0.00453241088334763</cx:pt>
          <cx:pt idx="93">-0.0167907247453584</cx:pt>
          <cx:pt idx="94">-0.0220204941298833</cx:pt>
          <cx:pt idx="95">-0.0124659109406358</cx:pt>
          <cx:pt idx="96">-0.015976187314577599</cx:pt>
          <cx:pt idx="97">-0.048977479128632602</cx:pt>
          <cx:pt idx="98">-0.047470673370784602</cx:pt>
          <cx:pt idx="99">-0.043850891907566997</cx:pt>
          <cx:pt idx="100">-0.054340803527679803</cx:pt>
          <cx:pt idx="101">-0.039459961641565802</cx:pt>
          <cx:pt idx="102">-0.0132300086878801</cx:pt>
          <cx:pt idx="103">-0.0135394880820258</cx:pt>
          <cx:pt idx="104">-0.0083162630981828307</cx:pt>
          <cx:pt idx="105">-0.011128587411022701</cx:pt>
          <cx:pt idx="106">-0.0221397277500128</cx:pt>
          <cx:pt idx="107">-0.019182396012798499</cx:pt>
          <cx:pt idx="108">-0.0200055662859281</cx:pt>
          <cx:pt idx="109">-0.0020771670449243099</cx:pt>
          <cx:pt idx="110">-0.000202641875246381</cx:pt>
          <cx:pt idx="111">-2.49812348517659e-05</cx:pt>
          <cx:pt idx="112">0.00026604436266077901</cx:pt>
          <cx:pt idx="113">-0.00043475321009468001</cx:pt>
          <cx:pt idx="114">-0.00026781432945063399</cx:pt>
          <cx:pt idx="115">0.00083106601752469598</cx:pt>
          <cx:pt idx="116">0.00022793563049283201</cx:pt>
          <cx:pt idx="117">-0.000169500059137053</cx:pt>
          <cx:pt idx="118">-0.0024412385567626998</cx:pt>
          <cx:pt idx="119">0.000129383408778262</cx:pt>
          <cx:pt idx="120">-0.012166735137888501</cx:pt>
          <cx:pt idx="121">-0.0014988878663939899</cx:pt>
          <cx:pt idx="122">0.00069697017036930296</cx:pt>
          <cx:pt idx="123">0.034524955013892203</cx:pt>
          <cx:pt idx="124">0.024286908546762499</cx:pt>
          <cx:pt idx="125">0.038679458348791197</cx:pt>
          <cx:pt idx="126">0.0056121259204325296</cx:pt>
          <cx:pt idx="127">0.0103652360643682</cx:pt>
          <cx:pt idx="128">-0.0458467306187543</cx:pt>
          <cx:pt idx="129">-0.061352684696043901</cx:pt>
          <cx:pt idx="130">-0.026900652871519801</cx:pt>
          <cx:pt idx="131">-0.045778046422486</cx:pt>
          <cx:pt idx="132">-0.061599643266862902</cx:pt>
          <cx:pt idx="133">-0.039209667578917702</cx:pt>
          <cx:pt idx="134">-0.0431022766699646</cx:pt>
          <cx:pt idx="135">-0.028984297516719298</cx:pt>
          <cx:pt idx="136">-0.0167253675815844</cx:pt>
          <cx:pt idx="137">-0.0018462728692257499</cx:pt>
          <cx:pt idx="138">0.0020446888532986598</cx:pt>
          <cx:pt idx="139">0.00026969714323302597</cx:pt>
          <cx:pt idx="140">0.00028503257808928901</cx:pt>
          <cx:pt idx="141">0.00022653923849984701</cx:pt>
          <cx:pt idx="142">-0.00016098896566347801</cx:pt>
          <cx:pt idx="143">0.00024239224454448101</cx:pt>
          <cx:pt idx="144">0.00071760708366089504</cx:pt>
          <cx:pt idx="145">-0.00157124852261253</cx:pt>
          <cx:pt idx="146">-0.018881500176856799</cx:pt>
          <cx:pt idx="147">-0.0210701880205524</cx:pt>
          <cx:pt idx="148">-0.019429449315871698</cx:pt>
          <cx:pt idx="149">-0.0202799514074724</cx:pt>
          <cx:pt idx="150">-0.00701850246698429</cx:pt>
          <cx:pt idx="151">0.0378096701602803</cx:pt>
          <cx:pt idx="152">0.044529071615073003</cx:pt>
          <cx:pt idx="153">0.058301238604681602</cx:pt>
          <cx:pt idx="154">-0.035524574571849599</cx:pt>
          <cx:pt idx="155">-0.046148494955959699</cx:pt>
          <cx:pt idx="156">-0.050478041506309801</cx:pt>
          <cx:pt idx="157">-0.072474531340258302</cx:pt>
          <cx:pt idx="158">-0.104202806431588</cx:pt>
          <cx:pt idx="159">-0.144171314893629</cx:pt>
          <cx:pt idx="160">-0.124684097190447</cx:pt>
          <cx:pt idx="161">-0.102188615106148</cx:pt>
          <cx:pt idx="162">-0.084330243456542706</cx:pt>
          <cx:pt idx="163">-0.073985376065182906</cx:pt>
          <cx:pt idx="164">-0.034506225128005198</cx:pt>
          <cx:pt idx="165">-0.0128257013955999</cx:pt>
          <cx:pt idx="166">0.0096627438983616799</cx:pt>
          <cx:pt idx="167">0.00020472843155993099</cx:pt>
          <cx:pt idx="168">0.00024327394231011401</cx:pt>
          <cx:pt idx="169">0.000173751011677993</cx:pt>
          <cx:pt idx="170">0.0013876187662166101</cx:pt>
          <cx:pt idx="171">-0.0013844552791774799</cx:pt>
          <cx:pt idx="172">-0.0050743211252240903</cx:pt>
          <cx:pt idx="173">-0.025054561259411301</cx:pt>
          <cx:pt idx="174">-0.031705435097921897</cx:pt>
          <cx:pt idx="175">-0.037205362740022299</cx:pt>
          <cx:pt idx="176">-0.036034619767458399</cx:pt>
          <cx:pt idx="177">-0.049320714143843702</cx:pt>
          <cx:pt idx="178">-0.020880330584382201</cx:pt>
          <cx:pt idx="179">-0.0132434198008268</cx:pt>
          <cx:pt idx="180">0.0078002053054445197</cx:pt>
          <cx:pt idx="181">0.044801642562791899</cx:pt>
          <cx:pt idx="182">0.032725393763999001</cx:pt>
          <cx:pt idx="183">-0.0050502810691569798</cx:pt>
          <cx:pt idx="184">-0.044494315315234803</cx:pt>
          <cx:pt idx="185">-0.030835140995284002</cx:pt>
          <cx:pt idx="186">-0.052773006342186499</cx:pt>
          <cx:pt idx="187">-0.060451516308132697</cx:pt>
          <cx:pt idx="188">-0.099686848758601995</cx:pt>
          <cx:pt idx="189">-0.058008331825855998</cx:pt>
          <cx:pt idx="190">-0.020582622324286599</cx:pt>
          <cx:pt idx="191">-0.016510972900533199</cx:pt>
          <cx:pt idx="192">0.011267017551387599</cx:pt>
          <cx:pt idx="193">-0.0061237135543606601</cx:pt>
          <cx:pt idx="194">0.00091317096708861496</cx:pt>
          <cx:pt idx="195">-0.0058928002871356296</cx:pt>
          <cx:pt idx="196">-0.00014313220228216901</cx:pt>
          <cx:pt idx="197">-0.00012874674423219199</cx:pt>
          <cx:pt idx="198">-0.00015194441018780001</cx:pt>
          <cx:pt idx="199">0.00027000602876589748</cx:pt>
          <cx:pt idx="200">-0.0019816566838517327</cx:pt>
          <cx:pt idx="201">-0.004466385331721525</cx:pt>
          <cx:pt idx="202">-0.0082748045078854995</cx:pt>
          <cx:pt idx="203">-0.0087654566036101007</cx:pt>
          <cx:pt idx="204">-0.010856721753046075</cx:pt>
          <cx:pt idx="205">-0.014187462777929099</cx:pt>
          <cx:pt idx="206">-6.7371713981001751e-05</cx:pt>
          <cx:pt idx="207">0.007461384156820525</cx:pt>
          <cx:pt idx="208">0.0097518502133099993</cx:pt>
          <cx:pt idx="209">0.01469156519042175</cx:pt>
          <cx:pt idx="210">0.010895134718321551</cx:pt>
          <cx:pt idx="211">0.0083002023663498754</cx:pt>
          <cx:pt idx="212">-0.0033901269829844749</cx:pt>
          <cx:pt idx="213">-0.0078643322907557007</cx:pt>
          <cx:pt idx="214">-0.0056827039923706751</cx:pt>
          <cx:pt idx="215">-0.0086576644864949995</cx:pt>
          <cx:pt idx="216">-0.0137986809251711</cx:pt>
          <cx:pt idx="217">-0.010947096063319875</cx:pt>
          <cx:pt idx="218">0.010163828993059225</cx:pt>
          <cx:pt idx="219">0.0095955392576782504</cx:pt>
          <cx:pt idx="220">0.0052762202624798251</cx:pt>
          <cx:pt idx="221">0.0093418775367215493</cx:pt>
          <cx:pt idx="222">-0.00066404481075845747</cx:pt>
          <cx:pt idx="223">-0.00071881506053779248</cx:pt>
          <cx:pt idx="224">8.3454823865311006e-05</cx:pt>
          <cx:pt idx="225">-0.00014221410710775375</cx:pt>
          <cx:pt idx="226">0.00012766697213744874</cx:pt>
          <cx:pt idx="227">-0.0011539857397351999</cx:pt>
          <cx:pt idx="228">-0.0050649803224149499</cx:pt>
          <cx:pt idx="229">-0.0077644810421876754</cx:pt>
          <cx:pt idx="230">-0.01056762377568935</cx:pt>
          <cx:pt idx="231">-0.01513247435374215</cx:pt>
          <cx:pt idx="232">-0.0069189257568228</cx:pt>
          <cx:pt idx="233">0.0013729050252822676</cx:pt>
          <cx:pt idx="234">0.0023594675977409827</cx:pt>
          <cx:pt idx="235">0.0062422414719859997</cx:pt>
          <cx:pt idx="236">0.00022978814582072976</cx:pt>
          <cx:pt idx="237">-0.016149326820717201</cx:pt>
          <cx:pt idx="238">-0.028123176562272999</cx:pt>
          <cx:pt idx="239">-0.0055606358706535254</cx:pt>
          <cx:pt idx="240">0.00158283075062706</cx:pt>
          <cx:pt idx="241">-0.005970797192735175</cx:pt>
          <cx:pt idx="242">0.012870452069725175</cx:pt>
          <cx:pt idx="243">0.018273999105726749</cx:pt>
          <cx:pt idx="244">0.022898437465183673</cx:pt>
          <cx:pt idx="245">0.024317950986331827</cx:pt>
          <cx:pt idx="246">0.022197541482263976</cx:pt>
          <cx:pt idx="247">0.023701212794214249</cx:pt>
          <cx:pt idx="248">0.03523058428701125</cx:pt>
          <cx:pt idx="249">0.028670761282788251</cx:pt>
          <cx:pt idx="250">0.0026151214616936249</cx:pt>
          <cx:pt idx="251">0.00047771431416064749</cx:pt>
          <cx:pt idx="252">-0.00031053139881770999</cx:pt>
          <cx:pt idx="253">-1.4753371601996074e-05</cx:pt>
          <cx:pt idx="254">-0.00013935692246487625</cx:pt>
          <cx:pt idx="255">-0.0027036449290397499</cx:pt>
          <cx:pt idx="256">-0.0053225901682353253</cx:pt>
          <cx:pt idx="257">-0.01176637592528895</cx:pt>
          <cx:pt idx="258">-0.016132711755771099</cx:pt>
          <cx:pt idx="259">-0.014095877629274675</cx:pt>
          <cx:pt idx="260">-0.015238025473511701</cx:pt>
          <cx:pt idx="261">-0.006606411676891525</cx:pt>
          <cx:pt idx="262">0.0049613682348268748</cx:pt>
          <cx:pt idx="263">-0.0012960450761283025</cx:pt>
          <cx:pt idx="264">-0.035083476947215753</cx:pt>
          <cx:pt idx="265">-0.038653299979693002</cx:pt>
          <cx:pt idx="266">-0.019328448239649125</cx:pt>
          <cx:pt idx="267">-0.01291047325861785</cx:pt>
          <cx:pt idx="268">0.0003196839800057375</cx:pt>
          <cx:pt idx="269">0.0062024494883732</cx:pt>
          <cx:pt idx="270">0.007184400093798525</cx:pt>
          <cx:pt idx="271">0.0080002888291252992</cx:pt>
          <cx:pt idx="272">0.0079113987561795999</cx:pt>
          <cx:pt idx="273">0.0054038734365522501</cx:pt>
          <cx:pt idx="274">0.0248075878358778</cx:pt>
          <cx:pt idx="275">0.018999369196734926</cx:pt>
          <cx:pt idx="276">0.0428670061388325</cx:pt>
          <cx:pt idx="277">0.033707135705889998</cx:pt>
          <cx:pt idx="278">0.010919109850906276</cx:pt>
          <cx:pt idx="279">0.00063835365179535253</cx:pt>
          <cx:pt idx="280">-3.9360620027865248e-05</cx:pt>
          <cx:pt idx="281">-0.00024055106182495074</cx:pt>
          <cx:pt idx="282">7.8357401094883756e-05</cx:pt>
          <cx:pt idx="283">-0.000783257785022245</cx:pt>
          <cx:pt idx="284">-0.0055065525316442751</cx:pt>
          <cx:pt idx="285">-0.0072532363573982496</cx:pt>
          <cx:pt idx="286">-0.016645719685653874</cx:pt>
          <cx:pt idx="287">-0.016571407246311124</cx:pt>
          <cx:pt idx="288">-0.018891712514284974</cx:pt>
          <cx:pt idx="289">0.0081371326252079497</cx:pt>
          <cx:pt idx="290">0.020398210208227924</cx:pt>
          <cx:pt idx="291">-0.0027236971829540249</cx:pt>
          <cx:pt idx="292">-0.020076590830959799</cx:pt>
          <cx:pt idx="293">-0.0046951517483878749</cx:pt>
          <cx:pt idx="294">0.013095491553056124</cx:pt>
          <cx:pt idx="295">0.0044326246434484998</cx:pt>
          <cx:pt idx="296">0.012626552764524224</cx:pt>
          <cx:pt idx="297">-0.0095517002433714998</cx:pt>
          <cx:pt idx="298">-0.016799751637368149</cx:pt>
          <cx:pt idx="299">-0.039354258728413298</cx:pt>
          <cx:pt idx="300">0.051958374236853101</cx:pt>
          <cx:pt idx="301">0.10057844043506201</cx:pt>
          <cx:pt idx="302">0.14208669880886701</cx:pt>
          <cx:pt idx="303">0.113288187476525</cx:pt>
          <cx:pt idx="304">0.19460440129507001</cx:pt>
          <cx:pt idx="305">0.16782414875401799</cx:pt>
          <cx:pt idx="306">0.039050791967132202</cx:pt>
          <cx:pt idx="307">0.00010600563108452899</cx:pt>
          <cx:pt idx="308">-0.00024208818511980401</cx:pt>
          <cx:pt idx="309">-0.000717144190927008</cx:pt>
          <cx:pt idx="310">0.00200375613176729</cx:pt>
          <cx:pt idx="311">-0.00091775327134342602</cx:pt>
          <cx:pt idx="312">-0.018613846357940299</cx:pt>
          <cx:pt idx="313">-0.030877615858474601</cx:pt>
          <cx:pt idx="314">-0.040185351046008497</cx:pt>
          <cx:pt idx="315">-0.015650069040370199</cx:pt>
          <cx:pt idx="316">-0.050803318931608998</cx:pt>
          <cx:pt idx="317">-0.026988758777009399</cx:pt>
          <cx:pt idx="318">0.026890291010861302</cx:pt>
          <cx:pt idx="319">0.042402574029954697</cx:pt>
          <cx:pt idx="320">0.025725999498202801</cx:pt>
          <cx:pt idx="321">0.124402125570931</cx:pt>
          <cx:pt idx="322">0.122667591877439</cx:pt>
          <cx:pt idx="323">0.042639671982117502</cx:pt>
          <cx:pt idx="324">0.032948212780192603</cx:pt>
          <cx:pt idx="325">0.036702907499695903</cx:pt>
          <cx:pt idx="326">-0.043177069273022499</cx:pt>
          <cx:pt idx="327">-0.058697788470558503</cx:pt>
          <cx:pt idx="328">-0.0090030796759178293</cx:pt>
          <cx:pt idx="329">0.057037167368914198</cx:pt>
          <cx:pt idx="330">0.062288651882473803</cx:pt>
          <cx:pt idx="331">0.069112643605894794</cx:pt>
          <cx:pt idx="332">0.076967704343266302</cx:pt>
          <cx:pt idx="333">0.072519222779325307</cx:pt>
          <cx:pt idx="334">0.0135000415282172</cx:pt>
          <cx:pt idx="335">-0.00048693636174520398</cx:pt>
          <cx:pt idx="336">-0.00091268665633343</cx:pt>
          <cx:pt idx="337">-0.00044436973440680199</cx:pt>
          <cx:pt idx="338">-0.00104520527829301</cx:pt>
          <cx:pt idx="339">-0.0032851570571404698</cx:pt>
          <cx:pt idx="340">-0.0121417366796362</cx:pt>
          <cx:pt idx="341">-0.012518118780855301</cx:pt>
          <cx:pt idx="342">-0.020358347775421899</cx:pt>
          <cx:pt idx="343">-0.0105554297256616</cx:pt>
          <cx:pt idx="344">-0.034791839863958701</cx:pt>
          <cx:pt idx="345">0.0058014822190666704</cx:pt>
          <cx:pt idx="346">0.098991274402205398</cx:pt>
          <cx:pt idx="347">0.072052622555964396</cx:pt>
          <cx:pt idx="348">0.102076897603447</cx:pt>
          <cx:pt idx="349">0.14406750458123799</cx:pt>
          <cx:pt idx="350">0.15335281252762401</cx:pt>
          <cx:pt idx="351">0.088838259037435793</cx:pt>
          <cx:pt idx="352">0.044146659443750902</cx:pt>
          <cx:pt idx="353">-0.034932687997330202</cx:pt>
          <cx:pt idx="354">-0.069611412405965703</cx:pt>
          <cx:pt idx="355">-0.18164096219357501</cx:pt>
          <cx:pt idx="356">-0.1261288251538</cx:pt>
          <cx:pt idx="357">-0.124313701914187</cx:pt>
          <cx:pt idx="358">-0.062175998068786299</cx:pt>
          <cx:pt idx="359">-0.051339298805490402</cx:pt>
          <cx:pt idx="360">-0.034576636979202997</cx:pt>
          <cx:pt idx="361">0.0037793759897983802</cx:pt>
          <cx:pt idx="362">0.0089300201887399597</cx:pt>
          <cx:pt idx="363">-0.0010951633732974599</cx:pt>
          <cx:pt idx="364">0.00013554996263805401</cx:pt>
          <cx:pt idx="365">-0.00036355322966368002</cx:pt>
          <cx:pt idx="366">-0.0051544596335585599</cx:pt>
          <cx:pt idx="367">0.0012377647866870199</cx:pt>
          <cx:pt idx="368">-0.00814255687393752</cx:pt>
          <cx:pt idx="369">-0.0042935101836475602</cx:pt>
          <cx:pt idx="370">-0.060504305555484098</cx:pt>
          <cx:pt idx="371">-0.051856582550032997</cx:pt>
          <cx:pt idx="372">0.0076221418157386596</cx:pt>
          <cx:pt idx="373">0.046470920148774297</cx:pt>
          <cx:pt idx="374">0.120081408662027</cx:pt>
          <cx:pt idx="375">0.12722300453253901</cx:pt>
          <cx:pt idx="376">0.12555483581872701</cx:pt>
          <cx:pt idx="377">0.14517188610963899</cx:pt>
          <cx:pt idx="378">0.092259054406806304</cx:pt>
          <cx:pt idx="379">0.044516694736843498</cx:pt>
          <cx:pt idx="380">0.084649230881246096</cx:pt>
          <cx:pt idx="381">-0.039375583893205703</cx:pt>
          <cx:pt idx="382">-0.076862296363877702</cx:pt>
          <cx:pt idx="383">-0.18296138647923199</cx:pt>
          <cx:pt idx="384">-0.216142773937432</cx:pt>
          <cx:pt idx="385">-0.13268803844785601</cx:pt>
          <cx:pt idx="386">-0.070483730097165895</cx:pt>
          <cx:pt idx="387">-0.052689668982529997</cx:pt>
          <cx:pt idx="388">-0.027261902118032501</cx:pt>
          <cx:pt idx="389">-0.0064647011724244001</cx:pt>
          <cx:pt idx="390">-0.0040691722611524098</cx:pt>
          <cx:pt idx="391">-0.0050459616636045297</cx:pt>
          <cx:pt idx="392">0.00013136399890061601</cx:pt>
          <cx:pt idx="393">-0.00026496388090779398</cx:pt>
          <cx:pt idx="394">-0.00124673546948794</cx:pt>
          <cx:pt idx="395">0.0046708973824241204</cx:pt>
          <cx:pt idx="396">0.00429788097681279</cx:pt>
          <cx:pt idx="397">-0.013176150939953699</cx:pt>
          <cx:pt idx="398">-0.098411747635547206</cx:pt>
          <cx:pt idx="399">-0.085732556421111494</cx:pt>
          <cx:pt idx="400">-0.037151161364752203</cx:pt>
          <cx:pt idx="401">0.0081169235774537999</cx:pt>
          <cx:pt idx="402">0.0032824836548072099</cx:pt>
          <cx:pt idx="403">0.0887434212431185</cx:pt>
          <cx:pt idx="404">0.073513000958377497</cx:pt>
          <cx:pt idx="405">0.031830401939222097</cx:pt>
          <cx:pt idx="406">-0.00969045660587378</cx:pt>
          <cx:pt idx="407">0.023920428815023299</cx:pt>
          <cx:pt idx="408">0.0465110628869101</cx:pt>
          <cx:pt idx="409">0.047753747587982703</cx:pt>
          <cx:pt idx="410">-0.00095645166448246502</cx:pt>
          <cx:pt idx="411">-0.13755856834931099</cx:pt>
          <cx:pt idx="412">-0.142374879794924</cx:pt>
          <cx:pt idx="413">-0.10614540929162899</cx:pt>
          <cx:pt idx="414">-0.067500602805867893</cx:pt>
          <cx:pt idx="415">-0.0243675801666592</cx:pt>
          <cx:pt idx="416">0.0020499608909409898</cx:pt>
          <cx:pt idx="417">-0.0144801570892991</cx:pt>
          <cx:pt idx="418">-0.0060354665776724296</cx:pt>
          <cx:pt idx="419">-0.00014670661823464401</cx:pt>
          <cx:pt idx="420">0.000368951105057354</cx:pt>
          <cx:pt idx="421">2.8392596991815702e-05</cx:pt>
          <cx:pt idx="422">0.0012949280023090001</cx:pt>
          <cx:pt idx="423">0.00053994203714008003</cx:pt>
          <cx:pt idx="424">0.021168294778407599</cx:pt>
          <cx:pt idx="425">-0.0082086654449967603</cx:pt>
          <cx:pt idx="426">-0.059676197087471398</cx:pt>
          <cx:pt idx="427">-0.043211612649436001</cx:pt>
          <cx:pt idx="428">-0.096296453620167505</cx:pt>
          <cx:pt idx="429">-0.14048627967176699</cx:pt>
          <cx:pt idx="430">-0.100829253784585</cx:pt>
          <cx:pt idx="431">-0.040286064731826901</cx:pt>
          <cx:pt idx="432">0.0033651915170509498</cx:pt>
          <cx:pt idx="433">-0.12675282341517999</cx:pt>
          <cx:pt idx="434">-0.16225033300455199</cx:pt>
          <cx:pt idx="435">-0.038620459225134102</cx:pt>
          <cx:pt idx="436">-0.039346562651228198</cx:pt>
          <cx:pt idx="437">0.074848795533551601</cx:pt>
          <cx:pt idx="438">0.014229912532041301</cx:pt>
          <cx:pt idx="439">-0.036898327892154803</cx:pt>
          <cx:pt idx="440">-0.055807890390412201</cx:pt>
          <cx:pt idx="441">-0.075310583065308398</cx:pt>
          <cx:pt idx="442">-0.0356250717687027</cx:pt>
          <cx:pt idx="443">0.0123588775226737</cx:pt>
          <cx:pt idx="444">0.0041222040145932198</cx:pt>
          <cx:pt idx="445">-0.0190770839354031</cx:pt>
          <cx:pt idx="446">-0.011117434791830701</cx:pt>
          <cx:pt idx="447">-0.0042152288985695301</cx:pt>
          <cx:pt idx="448">0.00081516468178932503</cx:pt>
          <cx:pt idx="449">-0.00031853367286064998</cx:pt>
          <cx:pt idx="450">0.00046979961302870101</cx:pt>
          <cx:pt idx="451">0.015751143103491599</cx:pt>
          <cx:pt idx="452">0.032111640774585497</cx:pt>
          <cx:pt idx="453">0.0216581293931375</cx:pt>
          <cx:pt idx="454">-0.0382640232446297</cx:pt>
          <cx:pt idx="455">-0.066001425249782905</cx:pt>
          <cx:pt idx="456">-0.076288274665229097</cx:pt>
          <cx:pt idx="457">-0.16402644008891201</cx:pt>
          <cx:pt idx="458">-0.16164275806682901</cx:pt>
          <cx:pt idx="459">-0.185068605169497</cx:pt>
          <cx:pt idx="460">-0.21962759132034201</cx:pt>
          <cx:pt idx="461">-0.17937267390610601</cx:pt>
          <cx:pt idx="462">-0.14726329515777301</cx:pt>
          <cx:pt idx="463">0.0090650858768405104</cx:pt>
          <cx:pt idx="464">-0.026851354818488202</cx:pt>
          <cx:pt idx="465">0.0268128390333441</cx:pt>
          <cx:pt idx="466">-0.021676420719072699</cx:pt>
          <cx:pt idx="467">0.047947289731534198</cx:pt>
          <cx:pt idx="468">0.0118089094341963</cx:pt>
          <cx:pt idx="469">-0.047171922297716502</cx:pt>
          <cx:pt idx="470">-0.022733209892430498</cx:pt>
          <cx:pt idx="471">-0.0165931586383396</cx:pt>
          <cx:pt idx="472">-0.026601320184418902</cx:pt>
          <cx:pt idx="473">-0.0287610368677544</cx:pt>
          <cx:pt idx="474">-0.0134659379386426</cx:pt>
          <cx:pt idx="475">-0.00284508231718436</cx:pt>
          <cx:pt idx="476">4.0116209818177599e-06</cx:pt>
          <cx:pt idx="477">-0.00021793076947131099</cx:pt>
          <cx:pt idx="478">-0.0041504042959943999</cx:pt>
          <cx:pt idx="479">0.028811043058098298</cx:pt>
          <cx:pt idx="480">0.0666188078463512</cx:pt>
          <cx:pt idx="481">0.087705388827190797</cx:pt>
          <cx:pt idx="482">0.025939840618732099</cx:pt>
          <cx:pt idx="483">-0.048359771688734898</cx:pt>
          <cx:pt idx="484">-0.085884957799766196</cx:pt>
          <cx:pt idx="485">-0.0737294092876946</cx:pt>
          <cx:pt idx="486">-0.14543568870568499</cx:pt>
          <cx:pt idx="487">-0.17147002574662701</cx:pt>
          <cx:pt idx="488">-0.17150846301529701</cx:pt>
          <cx:pt idx="489">-0.108672231239414</cx:pt>
          <cx:pt idx="490">-0.0188522460610713</cx:pt>
          <cx:pt idx="491">0.017732687671245501</cx:pt>
          <cx:pt idx="492">0.019574389566870201</cx:pt>
          <cx:pt idx="493">0.037199594755585999</cx:pt>
          <cx:pt idx="494">-0.032126505571187902</cx:pt>
          <cx:pt idx="495">0.026589943926983599</cx:pt>
          <cx:pt idx="496">-0.024968646437085198</cx:pt>
          <cx:pt idx="497">-0.077123529618742998</cx:pt>
          <cx:pt idx="498">-0.055724961962983599</cx:pt>
          <cx:pt idx="499">-0.051834547574233197</cx:pt>
          <cx:pt idx="500">-0.042154278231709703</cx:pt>
          <cx:pt idx="501">-0.037797887106379699</cx:pt>
          <cx:pt idx="502">-0.0059608993428971703</cx:pt>
          <cx:pt idx="503">0.0017199366211562901</cx:pt>
          <cx:pt idx="504">-0.00027383027689622299</cx:pt>
          <cx:pt idx="505">4.1433026896359998e-05</cx:pt>
          <cx:pt idx="506">-0.00154627875695478</cx:pt>
          <cx:pt idx="507">0.022759419386827101</cx:pt>
          <cx:pt idx="508">0.072149124390969405</cx:pt>
          <cx:pt idx="509">0.071050890686336896</cx:pt>
          <cx:pt idx="510">0.020078861020812099</cx:pt>
          <cx:pt idx="511">0.034445414463851298</cx:pt>
          <cx:pt idx="512">0.082740050844286803</cx:pt>
          <cx:pt idx="513">0.035911331753725399</cx:pt>
          <cx:pt idx="514">0.031733271084891303</cx:pt>
          <cx:pt idx="515">0.026001290854853601</cx:pt>
          <cx:pt idx="516">0.024890472624235001</cx:pt>
          <cx:pt idx="517">0.041848169295315402</cx:pt>
          <cx:pt idx="518">0.0425509636786452</cx:pt>
          <cx:pt idx="519">-0.0098801539591077108</cx:pt>
          <cx:pt idx="520">-0.0087218696851816702</cx:pt>
          <cx:pt idx="521">-0.025409002306532601</cx:pt>
          <cx:pt idx="522">-0.049829436906101102</cx:pt>
          <cx:pt idx="523">-0.036958750198993098</cx:pt>
          <cx:pt idx="524">-0.103333407615584</cx:pt>
          <cx:pt idx="525">-0.101905448736785</cx:pt>
          <cx:pt idx="526">-0.048596030814924598</cx:pt>
          <cx:pt idx="527">-0.050307408499107802</cx:pt>
          <cx:pt idx="528">-0.044183314622435702</cx:pt>
          <cx:pt idx="529">-0.026535037777885202</cx:pt>
          <cx:pt idx="530">-0.0027249939608941201</cx:pt>
          <cx:pt idx="531">6.8907297349129297e-05</cx:pt>
          <cx:pt idx="532">0.00036005117576297499</cx:pt>
          <cx:pt idx="533">0.00153669732010253</cx:pt>
          <cx:pt idx="534">0.0022923171360240001</cx:pt>
          <cx:pt idx="535">0.0129901589736829</cx:pt>
          <cx:pt idx="536">0.050755597836787097</cx:pt>
          <cx:pt idx="537">0.051400943464372399</cx:pt>
          <cx:pt idx="538">0.018626614019757199</cx:pt>
          <cx:pt idx="539">0.0080839450658927794</cx:pt>
          <cx:pt idx="540">0.046352929708787599</cx:pt>
          <cx:pt idx="541">0.0790593429942303</cx:pt>
          <cx:pt idx="542">0.114534730675832</cx:pt>
          <cx:pt idx="543">0.049057244431250202</cx:pt>
          <cx:pt idx="544">0.0253032746150673</cx:pt>
          <cx:pt idx="545">0.078105902091255397</cx:pt>
          <cx:pt idx="546">-0.0051322879269634298</cx:pt>
          <cx:pt idx="547">-0.016866759525044499</cx:pt>
          <cx:pt idx="548">-0.067112353489244297</cx:pt>
          <cx:pt idx="549">-0.024017459952351199</cx:pt>
          <cx:pt idx="550">0.0078853349573713791</cx:pt>
          <cx:pt idx="551">-0.050789483538785998</cx:pt>
          <cx:pt idx="552">-0.072700094706600799</cx:pt>
          <cx:pt idx="553">-0.071451363783697597</cx:pt>
          <cx:pt idx="554">-0.033784810120505999</cx:pt>
          <cx:pt idx="555">-0.034450034149119999</cx:pt>
          <cx:pt idx="556">-0.033506022597914097</cx:pt>
          <cx:pt idx="557">-0.0238498364289376</cx:pt>
          <cx:pt idx="558">-0.0031486191321769799</cx:pt>
          <cx:pt idx="559">-0.0010519104351559699</cx:pt>
          <cx:pt idx="560">0.00015690649221671699</cx:pt>
          <cx:pt idx="561">0.00111669386207607</cx:pt>
          <cx:pt idx="562">-0.00307885550411101</cx:pt>
          <cx:pt idx="563">0.0019249048301948101</cx:pt>
          <cx:pt idx="564">0.042755589982552099</cx:pt>
          <cx:pt idx="565">0.046432620805889599</cx:pt>
          <cx:pt idx="566">0.031766426010566798</cx:pt>
          <cx:pt idx="567">-0.035229370158711297</cx:pt>
          <cx:pt idx="568">0.025636721786016399</cx:pt>
          <cx:pt idx="569">0.061174998267190299</cx:pt>
          <cx:pt idx="570">0.078743187221606295</cx:pt>
          <cx:pt idx="571">0.075223684333224905</cx:pt>
          <cx:pt idx="572">0.043867766720887401</cx:pt>
          <cx:pt idx="573">0.048100545732914897</cx:pt>
          <cx:pt idx="574">-0.0557274710905305</cx:pt>
          <cx:pt idx="575">-0.092209273742176107</cx:pt>
          <cx:pt idx="576">-0.15684806752567301</cx:pt>
          <cx:pt idx="577">-0.064316055127086699</cx:pt>
          <cx:pt idx="578">-0.0096160938338542001</cx:pt>
          <cx:pt idx="579">-0.041641818184225</cx:pt>
          <cx:pt idx="580">-0.075677806647453605</cx:pt>
          <cx:pt idx="581">-0.071629850096960795</cx:pt>
          <cx:pt idx="582">-0.0264774746993682</cx:pt>
          <cx:pt idx="583">-0.0265599558248109</cx:pt>
          <cx:pt idx="584">-0.027203819540349301</cx:pt>
          <cx:pt idx="585">-0.012678083358588299</cx:pt>
          <cx:pt idx="586">-0.0033043327409017801</cx:pt>
          <cx:pt idx="587">-0.000132935489649464</cx:pt>
          <cx:pt idx="588">0.00011106729491497401</cx:pt>
          <cx:pt idx="589">-1.18641770784304e-05</cx:pt>
          <cx:pt idx="590">-0.013813764136835899</cx:pt>
          <cx:pt idx="591">-0.0031492228176736199</cx:pt>
          <cx:pt idx="592">0.0300016134912677</cx:pt>
          <cx:pt idx="593">0.035983068087592801</cx:pt>
          <cx:pt idx="594">0.0201939302371285</cx:pt>
          <cx:pt idx="595">0.0205309664296238</cx:pt>
          <cx:pt idx="596">-0.00135169370577594</cx:pt>
          <cx:pt idx="597">-0.0090048085887159506</cx:pt>
          <cx:pt idx="598">-0.042794797504318499</cx:pt>
          <cx:pt idx="599">0.0151222934012678</cx:pt>
          <cx:pt idx="600">0.0094407730728054192</cx:pt>
          <cx:pt idx="601">-0.0437478723000366</cx:pt>
          <cx:pt idx="602">-0.13811916787658601</cx:pt>
          <cx:pt idx="603">-0.14171468048817701</cx:pt>
          <cx:pt idx="604">-0.134159567888333</cx:pt>
          <cx:pt idx="605">-0.041986380450546201</cx:pt>
          <cx:pt idx="606">-0.0052483766741481096</cx:pt>
          <cx:pt idx="607">-0.051701265051548498</cx:pt>
          <cx:pt idx="608">-0.056103317826953901</cx:pt>
          <cx:pt idx="609">-0.056051009872883098</cx:pt>
          <cx:pt idx="610">-0.027848750980732102</cx:pt>
          <cx:pt idx="611">-0.019435762500701</cx:pt>
          <cx:pt idx="612">-0.023124071709072099</cx:pt>
          <cx:pt idx="613">-0.0060537736476082502</cx:pt>
          <cx:pt idx="614">-0.00068556322912579205</cx:pt>
          <cx:pt idx="615">-0.000108426520240715</cx:pt>
          <cx:pt idx="616">0.00122205630765029</cx:pt>
          <cx:pt idx="617">0.00015386026830597701</cx:pt>
          <cx:pt idx="618">0.0013687173354733301</cx:pt>
          <cx:pt idx="619">0.014868774557029099</cx:pt>
          <cx:pt idx="620">0.042865480634141598</cx:pt>
          <cx:pt idx="621">0.024878610677342899</cx:pt>
          <cx:pt idx="622">0.021765681526166199</cx:pt>
          <cx:pt idx="623">-0.0039452350877346</cx:pt>
          <cx:pt idx="624">0.0192591459467162</cx:pt>
          <cx:pt idx="625">0.070177732033204404</cx:pt>
          <cx:pt idx="626">-0.0088497461885054494</cx:pt>
          <cx:pt idx="627">-0.044399493992246901</cx:pt>
          <cx:pt idx="628">-0.067718727922889105</cx:pt>
          <cx:pt idx="629">-0.054701542774338502</cx:pt>
          <cx:pt idx="630">-0.080933347689331706</cx:pt>
          <cx:pt idx="631">-0.031282637746397099</cx:pt>
          <cx:pt idx="632">0.0106068959853199</cx:pt>
          <cx:pt idx="633">0.028838487425475401</cx:pt>
          <cx:pt idx="634">0.0098833124489899008</cx:pt>
          <cx:pt idx="635">-0.031508038074240602</cx:pt>
          <cx:pt idx="636">-0.069027396057172799</cx:pt>
          <cx:pt idx="637">-0.053561622563624199</cx:pt>
          <cx:pt idx="638">-0.022407739751299699</cx:pt>
          <cx:pt idx="639">-0.00061239196312476299</cx:pt>
          <cx:pt idx="640">-0.0077952931249322798</cx:pt>
          <cx:pt idx="641">-0.0049529569456251803</cx:pt>
          <cx:pt idx="642">-0.00025316700241254997</cx:pt>
          <cx:pt idx="643">-0.000210577603176539</cx:pt>
          <cx:pt idx="644">0.00016120941792380301</cx:pt>
          <cx:pt idx="645">0.00058041679740241596</cx:pt>
          <cx:pt idx="646">0.0037510254368217201</cx:pt>
          <cx:pt idx="647">0.024921759507677801</cx:pt>
          <cx:pt idx="648">0.041381035970965201</cx:pt>
          <cx:pt idx="649">0.025579968000777199</cx:pt>
          <cx:pt idx="650">-0.0038858489261596298</cx:pt>
          <cx:pt idx="651">-0.0088408270977933905</cx:pt>
          <cx:pt idx="652">-0.00164211086323772</cx:pt>
          <cx:pt idx="653">-0.0142655612707025</cx:pt>
          <cx:pt idx="654">0.023520743712717701</cx:pt>
          <cx:pt idx="655">-0.034732905901696302</cx:pt>
          <cx:pt idx="656">-0.056075667310402498</cx:pt>
          <cx:pt idx="657">-0.053804769451322197</cx:pt>
          <cx:pt idx="658">-0.0533347811980922</cx:pt>
          <cx:pt idx="659">0.0095944136114802306</cx:pt>
          <cx:pt idx="660">0.0334537013359174</cx:pt>
          <cx:pt idx="661">-0.010492207935309601</cx:pt>
          <cx:pt idx="662">0.0061570982375027498</cx:pt>
          <cx:pt idx="663">-0.040483987482606003</cx:pt>
          <cx:pt idx="664">-0.048302840319216001</cx:pt>
          <cx:pt idx="665">-0.0485521807936777</cx:pt>
          <cx:pt idx="666">-0.029205320868627701</cx:pt>
          <cx:pt idx="667">0.000227930549494706</cx:pt>
          <cx:pt idx="668">0.0025459959442363398</cx:pt>
          <cx:pt idx="669">-0.00149484062214111</cx:pt>
          <cx:pt idx="670">-0.0018753868407926401</cx:pt>
          <cx:pt idx="671">-0.00034971973102739201</cx:pt>
          <cx:pt idx="672">-0.00018048515608406899</cx:pt>
          <cx:pt idx="673">-0.000631174526025976</cx:pt>
          <cx:pt idx="674">7.0768479577772606e-05</cx:pt>
          <cx:pt idx="675">0.0130754455053397</cx:pt>
          <cx:pt idx="676">0.0081355891284826693</cx:pt>
          <cx:pt idx="677">0.0047687917805637999</cx:pt>
          <cx:pt idx="678">-0.0175249694292791</cx:pt>
          <cx:pt idx="679">-0.0064539521372191299</cx:pt>
          <cx:pt idx="680">-0.0246632840286562</cx:pt>
          <cx:pt idx="681">-0.039714933395046899</cx:pt>
          <cx:pt idx="682">-0.014456103154519199</cx:pt>
          <cx:pt idx="683">-0.036117586556815802</cx:pt>
          <cx:pt idx="684">-0.024575721508192899</cx:pt>
          <cx:pt idx="685">-0.058339424330290497</cx:pt>
          <cx:pt idx="686">-0.04229585105388</cx:pt>
          <cx:pt idx="687">-0.0196699938635338</cx:pt>
          <cx:pt idx="688">-0.0053419307295640298</cx:pt>
          <cx:pt idx="689">0.0124433340526733</cx:pt>
          <cx:pt idx="690">0.00770878696250441</cx:pt>
          <cx:pt idx="691">-0.0312408365605789</cx:pt>
          <cx:pt idx="692">-0.035073638439596301</cx:pt>
          <cx:pt idx="693">-0.055146390658088802</cx:pt>
          <cx:pt idx="694">-0.028137751288548001</cx:pt>
          <cx:pt idx="695">-0.00414474927472166</cx:pt>
          <cx:pt idx="696">-0.0040884431847886798</cx:pt>
          <cx:pt idx="697">-0.0020866168554854602</cx:pt>
          <cx:pt idx="698">0.00051967697985007505</cx:pt>
          <cx:pt idx="699">-0.00056915873273041503</cx:pt>
          <cx:pt idx="700">0.00075510599097321695</cx:pt>
          <cx:pt idx="701">0.00025058365698905102</cx:pt>
          <cx:pt idx="702">9.4407453235697297e-05</cx:pt>
          <cx:pt idx="703">0.00063748120969913096</cx:pt>
          <cx:pt idx="704">-0.0015474778865626801</cx:pt>
          <cx:pt idx="705">-0.0071521560635559997</cx:pt>
          <cx:pt idx="706">-0.020825880183285999</cx:pt>
          <cx:pt idx="707">-0.00062544058947918996</cx:pt>
          <cx:pt idx="708">-0.013883072064841399</cx:pt>
          <cx:pt idx="709">-0.054784009002543099</cx:pt>
          <cx:pt idx="710">-0.02030321084786</cx:pt>
          <cx:pt idx="711">0.0232671774098249</cx:pt>
          <cx:pt idx="712">0.0019276239771613001</cx:pt>
          <cx:pt idx="713">-0.015289459568216099</cx:pt>
          <cx:pt idx="714">0.0045999274603945204</cx:pt>
          <cx:pt idx="715">0.056544715695038703</cx:pt>
          <cx:pt idx="716">0.097508167522423195</cx:pt>
          <cx:pt idx="717">0.049718995677066502</cx:pt>
          <cx:pt idx="718">0.0044078010687340101</cx:pt>
          <cx:pt idx="719">-0.0030412527690551801</cx:pt>
          <cx:pt idx="720">-0.011182588855953199</cx:pt>
          <cx:pt idx="721">-0.017647220747087598</cx:pt>
          <cx:pt idx="722">-0.0109635183754682</cx:pt>
          <cx:pt idx="723">-0.0043705596954958896</cx:pt>
          <cx:pt idx="724">0.0011921551458427</cx:pt>
          <cx:pt idx="725">-0.000108273141113502</cx:pt>
          <cx:pt idx="726">-0.00047649238990113998</cx:pt>
          <cx:pt idx="727">-0.000181625525385139</cx:pt>
          <cx:pt idx="728">-0.000468276162354127</cx:pt>
          <cx:pt idx="729">-0.00050326484584556298</cx:pt>
          <cx:pt idx="730">-0.000100121573894675</cx:pt>
          <cx:pt idx="731">0.000282138021412001</cx:pt>
          <cx:pt idx="732">0.00044909627606564599</cx:pt>
          <cx:pt idx="733">-0.00355057802102853</cx:pt>
          <cx:pt idx="734">-0.0147803663449494</cx:pt>
          <cx:pt idx="735">-0.0193716019903598</cx:pt>
          <cx:pt idx="736">-0.01403922704602</cx:pt>
          <cx:pt idx="737">-0.015012769714525901</cx:pt>
          <cx:pt idx="738">-0.0236369056006577</cx:pt>
          <cx:pt idx="739">0.00307975622390275</cx:pt>
          <cx:pt idx="740">0.0095188292849620604</cx:pt>
          <cx:pt idx="741">0.0129776299271248</cx:pt>
          <cx:pt idx="742">0.0055903962796688602</cx:pt>
          <cx:pt idx="743">0.030430567958782202</cx:pt>
          <cx:pt idx="744">0.040127937489587401</cx:pt>
          <cx:pt idx="745">0.027484895784164201</cx:pt>
          <cx:pt idx="746">0.0053825181168924699</cx:pt>
          <cx:pt idx="747">-0.00051101734033113199</cx:pt>
          <cx:pt idx="748">0.0016712178618822401</cx:pt>
          <cx:pt idx="749">0.00160632783982439</cx:pt>
          <cx:pt idx="750">-0.00080032894519651296</cx:pt>
          <cx:pt idx="751">-0.00034704497686510201</cx:pt>
          <cx:pt idx="752">-0.00054819598726431502</cx:pt>
          <cx:pt idx="753">0.00051255398670139898</cx:pt>
          <cx:pt idx="754">-0.00035851102827675301</cx:pt>
          <cx:pt idx="755">5.9210081594108698e-05</cx:pt>
          <cx:pt idx="756">0.000162322096517331</cx:pt>
          <cx:pt idx="757">-5.9381745649152801e-05</cx:pt>
          <cx:pt idx="758">-0.00036678409650768101</cx:pt>
          <cx:pt idx="759">0.00076284822366644702</cx:pt>
          <cx:pt idx="760">0.000157046798845372</cx:pt>
          <cx:pt idx="761">-0.00033570957575387199</cx:pt>
          <cx:pt idx="762">-0.00060075921771054997</cx:pt>
          <cx:pt idx="763">0.00061805312956527401</cx:pt>
          <cx:pt idx="764">-0.00062293843614953399</cx:pt>
          <cx:pt idx="765">-0.0020456562192700798</cx:pt>
          <cx:pt idx="766">-0.0051292119001910197</cx:pt>
          <cx:pt idx="767">0.00202602447680705</cx:pt>
          <cx:pt idx="768">0.00164017202115984</cx:pt>
          <cx:pt idx="769">-0.0069389770402526899</cx:pt>
          <cx:pt idx="770">-0.0019867533863954499</cx:pt>
          <cx:pt idx="771">0.00106992230963268</cx:pt>
          <cx:pt idx="772">0.00128277014598449</cx:pt>
          <cx:pt idx="773">-0.00114671197739182</cx:pt>
          <cx:pt idx="774">-0.0018346421774354501</cx:pt>
          <cx:pt idx="775">-0.0016770627569942501</cx:pt>
          <cx:pt idx="776">0.00010890664974305101</cx:pt>
          <cx:pt idx="777">7.8842700528659402e-05</cx:pt>
          <cx:pt idx="778">-0.0010504676542889199</cx:pt>
          <cx:pt idx="779">5.6803633352700402e-05</cx:pt>
          <cx:pt idx="780">-0.00019796995988425101</cx:pt>
          <cx:pt idx="781">-0.00032729058324650599</cx:pt>
          <cx:pt idx="782">-0.00040566061390422798</cx:pt>
          <cx:pt idx="783">0.00050256865449982099</cx:pt>
          <cx:pt idx="784">0.00027000602876589748</cx:pt>
          <cx:pt idx="785">-0.0019816566838517327</cx:pt>
          <cx:pt idx="786">-0.004466385331721525</cx:pt>
          <cx:pt idx="787">-0.0082748045078854995</cx:pt>
          <cx:pt idx="788">-0.0087654566036101007</cx:pt>
          <cx:pt idx="789">-0.010856721753046075</cx:pt>
          <cx:pt idx="790">-0.014187462777929099</cx:pt>
          <cx:pt idx="791">-6.7371713981001751e-05</cx:pt>
          <cx:pt idx="792">0.007461384156820525</cx:pt>
          <cx:pt idx="793">0.0097518502133099993</cx:pt>
          <cx:pt idx="794">0.01469156519042175</cx:pt>
          <cx:pt idx="795">0.010895134718321551</cx:pt>
          <cx:pt idx="796">0.0083002023663498754</cx:pt>
          <cx:pt idx="797">-0.0033901269829844749</cx:pt>
          <cx:pt idx="798">-0.0078643322907557007</cx:pt>
          <cx:pt idx="799">-0.0056827039923706751</cx:pt>
          <cx:pt idx="800">-0.0086576644864949995</cx:pt>
          <cx:pt idx="801">-0.0137986809251711</cx:pt>
          <cx:pt idx="802">-0.010947096063319875</cx:pt>
          <cx:pt idx="803">0.010163828993059225</cx:pt>
          <cx:pt idx="804">0.0095955392576782504</cx:pt>
          <cx:pt idx="805">0.0052762202624798251</cx:pt>
          <cx:pt idx="806">0.0093418775367215493</cx:pt>
          <cx:pt idx="807">-0.00066404481075845747</cx:pt>
          <cx:pt idx="808">-0.00071881506053779248</cx:pt>
          <cx:pt idx="809">8.3454823865311006e-05</cx:pt>
          <cx:pt idx="810">-0.00014221410710775375</cx:pt>
          <cx:pt idx="811">0.00012766697213744874</cx:pt>
          <cx:pt idx="812">-0.0011539857397351999</cx:pt>
          <cx:pt idx="813">-0.0050649803224149499</cx:pt>
          <cx:pt idx="814">-0.0077644810421876754</cx:pt>
          <cx:pt idx="815">-0.01056762377568935</cx:pt>
          <cx:pt idx="816">-0.01513247435374215</cx:pt>
          <cx:pt idx="817">-0.0069189257568228</cx:pt>
          <cx:pt idx="818">0.0013729050252822676</cx:pt>
          <cx:pt idx="819">0.0023594675977409827</cx:pt>
          <cx:pt idx="820">0.0062422414719859997</cx:pt>
          <cx:pt idx="821">0.00022978814582072976</cx:pt>
          <cx:pt idx="822">-0.016149326820717201</cx:pt>
          <cx:pt idx="823">-0.028123176562272999</cx:pt>
          <cx:pt idx="824">-0.0055606358706535254</cx:pt>
          <cx:pt idx="825">0.00158283075062706</cx:pt>
          <cx:pt idx="826">-0.005970797192735175</cx:pt>
          <cx:pt idx="827">0.012870452069725175</cx:pt>
          <cx:pt idx="828">0.018273999105726749</cx:pt>
          <cx:pt idx="829">0.022898437465183673</cx:pt>
          <cx:pt idx="830">0.024317950986331827</cx:pt>
          <cx:pt idx="831">0.022197541482263976</cx:pt>
          <cx:pt idx="832">0.023701212794214249</cx:pt>
          <cx:pt idx="833">0.03523058428701125</cx:pt>
          <cx:pt idx="834">0.028670761282788251</cx:pt>
          <cx:pt idx="835">0.0026151214616936249</cx:pt>
          <cx:pt idx="836">0.00047771431416064749</cx:pt>
          <cx:pt idx="837">-0.00031053139881770999</cx:pt>
          <cx:pt idx="838">-1.4753371601996074e-05</cx:pt>
          <cx:pt idx="839">-0.00013935692246487625</cx:pt>
          <cx:pt idx="840">-0.0027036449290397499</cx:pt>
          <cx:pt idx="841">-0.0053225901682353253</cx:pt>
          <cx:pt idx="842">-0.01176637592528895</cx:pt>
          <cx:pt idx="843">-0.016132711755771099</cx:pt>
          <cx:pt idx="844">-0.014095877629274675</cx:pt>
          <cx:pt idx="845">-0.015238025473511701</cx:pt>
          <cx:pt idx="846">-0.006606411676891525</cx:pt>
          <cx:pt idx="847">0.0049613682348268748</cx:pt>
          <cx:pt idx="848">-0.0012960450761283025</cx:pt>
          <cx:pt idx="849">-0.035083476947215753</cx:pt>
          <cx:pt idx="850">-0.038653299979693002</cx:pt>
          <cx:pt idx="851">-0.019328448239649125</cx:pt>
          <cx:pt idx="852">-0.01291047325861785</cx:pt>
          <cx:pt idx="853">0.0003196839800057375</cx:pt>
          <cx:pt idx="854">0.0062024494883732</cx:pt>
          <cx:pt idx="855">0.007184400093798525</cx:pt>
          <cx:pt idx="856">0.0080002888291252992</cx:pt>
          <cx:pt idx="857">0.0079113987561795999</cx:pt>
          <cx:pt idx="858">0.0054038734365522501</cx:pt>
          <cx:pt idx="859">0.0248075878358778</cx:pt>
          <cx:pt idx="860">0.018999369196734926</cx:pt>
          <cx:pt idx="861">0.0428670061388325</cx:pt>
          <cx:pt idx="862">0.033707135705889998</cx:pt>
          <cx:pt idx="863">0.010919109850906276</cx:pt>
          <cx:pt idx="864">0.00063835365179535253</cx:pt>
          <cx:pt idx="865">-3.9360620027865248e-05</cx:pt>
          <cx:pt idx="866">-0.00024055106182495074</cx:pt>
          <cx:pt idx="867">7.8357401094883756e-05</cx:pt>
          <cx:pt idx="868">-0.000783257785022245</cx:pt>
          <cx:pt idx="869">-0.0055065525316442751</cx:pt>
          <cx:pt idx="870">-0.0072532363573982496</cx:pt>
          <cx:pt idx="871">-0.016645719685653874</cx:pt>
          <cx:pt idx="872">-0.016571407246311124</cx:pt>
          <cx:pt idx="873">-0.018891712514284974</cx:pt>
          <cx:pt idx="874">0.0081371326252079497</cx:pt>
          <cx:pt idx="875">0.020398210208227924</cx:pt>
          <cx:pt idx="876">-0.0027236971829540249</cx:pt>
          <cx:pt idx="877">-0.020076590830959799</cx:pt>
          <cx:pt idx="878">-0.0046951517483878749</cx:pt>
          <cx:pt idx="879">0.013095491553056124</cx:pt>
          <cx:pt idx="880">0.0044326246434484998</cx:pt>
          <cx:pt idx="881">0.012626552764524224</cx:pt>
          <cx:pt idx="882">-0.0095517002433714998</cx:pt>
          <cx:pt idx="883">-0.016799751637368149</cx:pt>
          <cx:pt idx="884">0.00027000602876589748</cx:pt>
          <cx:pt idx="885">-0.0019816566838517327</cx:pt>
          <cx:pt idx="886">-0.004466385331721525</cx:pt>
          <cx:pt idx="887">-0.0082748045078854995</cx:pt>
          <cx:pt idx="888">-0.0087654566036101007</cx:pt>
          <cx:pt idx="889">-0.010856721753046075</cx:pt>
          <cx:pt idx="890">-0.014187462777929099</cx:pt>
          <cx:pt idx="891">-6.7371713981001751e-05</cx:pt>
          <cx:pt idx="892">0.007461384156820525</cx:pt>
          <cx:pt idx="893">0.0097518502133099993</cx:pt>
          <cx:pt idx="894">0.01469156519042175</cx:pt>
          <cx:pt idx="895">0.010895134718321551</cx:pt>
          <cx:pt idx="896">0.0083002023663498754</cx:pt>
          <cx:pt idx="897">-0.0033901269829844749</cx:pt>
          <cx:pt idx="898">-0.0078643322907557007</cx:pt>
          <cx:pt idx="899">-0.0056827039923706751</cx:pt>
          <cx:pt idx="900">-0.0086576644864949995</cx:pt>
          <cx:pt idx="901">-0.0137986809251711</cx:pt>
          <cx:pt idx="902">-0.010947096063319875</cx:pt>
          <cx:pt idx="903">0.010163828993059225</cx:pt>
          <cx:pt idx="904">0.0095955392576782504</cx:pt>
          <cx:pt idx="905">0.0052762202624798251</cx:pt>
          <cx:pt idx="906">0.0093418775367215493</cx:pt>
          <cx:pt idx="907">-0.00066404481075845747</cx:pt>
          <cx:pt idx="908">-0.00071881506053779248</cx:pt>
          <cx:pt idx="909">8.3454823865311006e-05</cx:pt>
          <cx:pt idx="910">-0.00014221410710775375</cx:pt>
          <cx:pt idx="911">0.00012766697213744874</cx:pt>
          <cx:pt idx="912">-0.0011539857397351999</cx:pt>
          <cx:pt idx="913">-0.0050649803224149499</cx:pt>
          <cx:pt idx="914">-0.0077644810421876754</cx:pt>
          <cx:pt idx="915">-0.01056762377568935</cx:pt>
          <cx:pt idx="916">-0.01513247435374215</cx:pt>
          <cx:pt idx="917">-0.0069189257568228</cx:pt>
          <cx:pt idx="918">0.0013729050252822676</cx:pt>
          <cx:pt idx="919">0.0023594675977409827</cx:pt>
          <cx:pt idx="920">0.0062422414719859997</cx:pt>
          <cx:pt idx="921">0.00022978814582072976</cx:pt>
          <cx:pt idx="922">-0.016149326820717201</cx:pt>
          <cx:pt idx="923">-0.028123176562272999</cx:pt>
          <cx:pt idx="924">-0.0055606358706535254</cx:pt>
          <cx:pt idx="925">0.00158283075062706</cx:pt>
          <cx:pt idx="926">-0.005970797192735175</cx:pt>
          <cx:pt idx="927">0.012870452069725175</cx:pt>
          <cx:pt idx="928">0.018273999105726749</cx:pt>
          <cx:pt idx="929">0.022898437465183673</cx:pt>
          <cx:pt idx="930">0.024317950986331827</cx:pt>
          <cx:pt idx="931">0.022197541482263976</cx:pt>
          <cx:pt idx="932">0.023701212794214249</cx:pt>
          <cx:pt idx="933">0.03523058428701125</cx:pt>
          <cx:pt idx="934">0.028670761282788251</cx:pt>
          <cx:pt idx="935">0.0026151214616936249</cx:pt>
          <cx:pt idx="936">0.00047771431416064749</cx:pt>
          <cx:pt idx="937">-0.00031053139881770999</cx:pt>
          <cx:pt idx="938">-1.4753371601996074e-05</cx:pt>
          <cx:pt idx="939">-0.00013935692246487625</cx:pt>
          <cx:pt idx="940">-0.0027036449290397499</cx:pt>
          <cx:pt idx="941">-0.0053225901682353253</cx:pt>
          <cx:pt idx="942">-0.01176637592528895</cx:pt>
          <cx:pt idx="943">-0.016132711755771099</cx:pt>
          <cx:pt idx="944">-0.014095877629274675</cx:pt>
          <cx:pt idx="945">-0.015238025473511701</cx:pt>
          <cx:pt idx="946">-0.006606411676891525</cx:pt>
          <cx:pt idx="947">0.0049613682348268748</cx:pt>
          <cx:pt idx="948">-0.0012960450761283025</cx:pt>
          <cx:pt idx="949">-0.035083476947215753</cx:pt>
          <cx:pt idx="950">-0.038653299979693002</cx:pt>
          <cx:pt idx="951">-0.019328448239649125</cx:pt>
          <cx:pt idx="952">-0.01291047325861785</cx:pt>
          <cx:pt idx="953">0.0003196839800057375</cx:pt>
          <cx:pt idx="954">0.0062024494883732</cx:pt>
          <cx:pt idx="955">0.007184400093798525</cx:pt>
          <cx:pt idx="956">0.0080002888291252992</cx:pt>
          <cx:pt idx="957">0.0079113987561795999</cx:pt>
          <cx:pt idx="958">0.0054038734365522501</cx:pt>
          <cx:pt idx="959">0.0248075878358778</cx:pt>
          <cx:pt idx="960">0.018999369196734926</cx:pt>
          <cx:pt idx="961">0.0428670061388325</cx:pt>
          <cx:pt idx="962">0.033707135705889998</cx:pt>
          <cx:pt idx="963">0.010919109850906276</cx:pt>
          <cx:pt idx="964">0.00063835365179535253</cx:pt>
          <cx:pt idx="965">-3.9360620027865248e-05</cx:pt>
          <cx:pt idx="966">-0.00024055106182495074</cx:pt>
          <cx:pt idx="967">7.8357401094883756e-05</cx:pt>
          <cx:pt idx="968">-0.000783257785022245</cx:pt>
          <cx:pt idx="969">-0.0055065525316442751</cx:pt>
          <cx:pt idx="970">-0.0072532363573982496</cx:pt>
          <cx:pt idx="971">-0.016645719685653874</cx:pt>
          <cx:pt idx="972">-0.016571407246311124</cx:pt>
          <cx:pt idx="973">-0.018891712514284974</cx:pt>
          <cx:pt idx="974">0.0081371326252079497</cx:pt>
          <cx:pt idx="975">0.020398210208227924</cx:pt>
          <cx:pt idx="976">-0.0027236971829540249</cx:pt>
          <cx:pt idx="977">-0.020076590830959799</cx:pt>
          <cx:pt idx="978">-0.0046951517483878749</cx:pt>
          <cx:pt idx="979">0.013095491553056124</cx:pt>
          <cx:pt idx="980">0.0044326246434484998</cx:pt>
          <cx:pt idx="981">0.012626552764524224</cx:pt>
          <cx:pt idx="982">-0.0095517002433714998</cx:pt>
          <cx:pt idx="983">-0.016799751637368149</cx:pt>
          <cx:pt idx="984">0.00027000602876589748</cx:pt>
          <cx:pt idx="985">-0.0019816566838517327</cx:pt>
          <cx:pt idx="986">-0.004466385331721525</cx:pt>
          <cx:pt idx="987">-0.0082748045078854995</cx:pt>
          <cx:pt idx="988">-0.0087654566036101007</cx:pt>
          <cx:pt idx="989">-0.010856721753046075</cx:pt>
          <cx:pt idx="990">-0.014187462777929099</cx:pt>
          <cx:pt idx="991">-6.7371713981001751e-05</cx:pt>
          <cx:pt idx="992">0.007461384156820525</cx:pt>
          <cx:pt idx="993">0.0097518502133099993</cx:pt>
          <cx:pt idx="994">0.01469156519042175</cx:pt>
          <cx:pt idx="995">0.010895134718321551</cx:pt>
          <cx:pt idx="996">0.0083002023663498754</cx:pt>
          <cx:pt idx="997">-0.0033901269829844749</cx:pt>
          <cx:pt idx="998">-0.0078643322907557007</cx:pt>
          <cx:pt idx="999">-0.0056827039923706751</cx:pt>
          <cx:pt idx="1000">-0.0086576644864949995</cx:pt>
          <cx:pt idx="1001">-0.0137986809251711</cx:pt>
          <cx:pt idx="1002">-0.010947096063319875</cx:pt>
          <cx:pt idx="1003">0.010163828993059225</cx:pt>
          <cx:pt idx="1004">0.0095955392576782504</cx:pt>
          <cx:pt idx="1005">0.0052762202624798251</cx:pt>
          <cx:pt idx="1006">0.0093418775367215493</cx:pt>
          <cx:pt idx="1007">-0.00066404481075845747</cx:pt>
          <cx:pt idx="1008">-0.00071881506053779248</cx:pt>
          <cx:pt idx="1009">8.3454823865311006e-05</cx:pt>
          <cx:pt idx="1010">-0.00014221410710775375</cx:pt>
          <cx:pt idx="1011">0.00012766697213744874</cx:pt>
          <cx:pt idx="1012">-0.0011539857397351999</cx:pt>
          <cx:pt idx="1013">-0.0050649803224149499</cx:pt>
          <cx:pt idx="1014">-0.0077644810421876754</cx:pt>
          <cx:pt idx="1015">-0.01056762377568935</cx:pt>
          <cx:pt idx="1016">-0.01513247435374215</cx:pt>
          <cx:pt idx="1017">-0.0069189257568228</cx:pt>
          <cx:pt idx="1018">0.0013729050252822676</cx:pt>
          <cx:pt idx="1019">0.0023594675977409827</cx:pt>
          <cx:pt idx="1020">0.0062422414719859997</cx:pt>
          <cx:pt idx="1021">0.00022978814582072976</cx:pt>
          <cx:pt idx="1022">-0.016149326820717201</cx:pt>
          <cx:pt idx="1023">-0.028123176562272999</cx:pt>
          <cx:pt idx="1024">-0.0055606358706535254</cx:pt>
          <cx:pt idx="1025">0.00158283075062706</cx:pt>
          <cx:pt idx="1026">-0.005970797192735175</cx:pt>
          <cx:pt idx="1027">0.012870452069725175</cx:pt>
          <cx:pt idx="1028">0.018273999105726749</cx:pt>
          <cx:pt idx="1029">0.022898437465183673</cx:pt>
          <cx:pt idx="1030">0.024317950986331827</cx:pt>
          <cx:pt idx="1031">0.022197541482263976</cx:pt>
          <cx:pt idx="1032">0.023701212794214249</cx:pt>
          <cx:pt idx="1033">0.03523058428701125</cx:pt>
          <cx:pt idx="1034">0.028670761282788251</cx:pt>
          <cx:pt idx="1035">0.0026151214616936249</cx:pt>
          <cx:pt idx="1036">0.00047771431416064749</cx:pt>
          <cx:pt idx="1037">-0.00031053139881770999</cx:pt>
          <cx:pt idx="1038">-1.4753371601996074e-05</cx:pt>
          <cx:pt idx="1039">-0.00013935692246487625</cx:pt>
          <cx:pt idx="1040">-0.0027036449290397499</cx:pt>
          <cx:pt idx="1041">-0.0053225901682353253</cx:pt>
          <cx:pt idx="1042">-0.01176637592528895</cx:pt>
          <cx:pt idx="1043">-0.016132711755771099</cx:pt>
          <cx:pt idx="1044">-0.014095877629274675</cx:pt>
          <cx:pt idx="1045">-0.015238025473511701</cx:pt>
          <cx:pt idx="1046">-0.006606411676891525</cx:pt>
          <cx:pt idx="1047">0.0049613682348268748</cx:pt>
          <cx:pt idx="1048">-0.0012960450761283025</cx:pt>
          <cx:pt idx="1049">-0.035083476947215753</cx:pt>
          <cx:pt idx="1050">-0.038653299979693002</cx:pt>
          <cx:pt idx="1051">-0.019328448239649125</cx:pt>
          <cx:pt idx="1052">-0.01291047325861785</cx:pt>
          <cx:pt idx="1053">0.0003196839800057375</cx:pt>
          <cx:pt idx="1054">0.0062024494883732</cx:pt>
          <cx:pt idx="1055">0.007184400093798525</cx:pt>
          <cx:pt idx="1056">0.0080002888291252992</cx:pt>
          <cx:pt idx="1057">0.0079113987561795999</cx:pt>
          <cx:pt idx="1058">0.0054038734365522501</cx:pt>
          <cx:pt idx="1059">0.0248075878358778</cx:pt>
          <cx:pt idx="1060">0.018999369196734926</cx:pt>
          <cx:pt idx="1061">0.0428670061388325</cx:pt>
          <cx:pt idx="1062">0.033707135705889998</cx:pt>
          <cx:pt idx="1063">0.010919109850906276</cx:pt>
          <cx:pt idx="1064">0.00063835365179535253</cx:pt>
          <cx:pt idx="1065">-3.9360620027865248e-05</cx:pt>
          <cx:pt idx="1066">-0.00024055106182495074</cx:pt>
          <cx:pt idx="1067">7.8357401094883756e-05</cx:pt>
          <cx:pt idx="1068">-0.000783257785022245</cx:pt>
          <cx:pt idx="1069">-0.0055065525316442751</cx:pt>
          <cx:pt idx="1070">-0.0072532363573982496</cx:pt>
          <cx:pt idx="1071">-0.016645719685653874</cx:pt>
          <cx:pt idx="1072">-0.016571407246311124</cx:pt>
          <cx:pt idx="1073">-0.018891712514284974</cx:pt>
          <cx:pt idx="1074">0.0081371326252079497</cx:pt>
          <cx:pt idx="1075">0.020398210208227924</cx:pt>
          <cx:pt idx="1076">-0.0027236971829540249</cx:pt>
          <cx:pt idx="1077">-0.020076590830959799</cx:pt>
          <cx:pt idx="1078">-0.0046951517483878749</cx:pt>
          <cx:pt idx="1079">0.013095491553056124</cx:pt>
          <cx:pt idx="1080">0.0044326246434484998</cx:pt>
          <cx:pt idx="1081">0.012626552764524224</cx:pt>
          <cx:pt idx="1082">-0.0095517002433714998</cx:pt>
          <cx:pt idx="1083">-0.016799751637368149</cx:pt>
        </cx:lvl>
      </cx:numDim>
    </cx:data>
    <cx:data id="73">
      <cx:numDim type="val">
        <cx:f>Sheet2!$BV$1:$BV$1084</cx:f>
        <cx:lvl ptCount="1084" formatCode="G/通用格式">
          <cx:pt idx="0">-0.00033171713133875398</cx:pt>
          <cx:pt idx="1">-0.00039278267190614302</cx:pt>
          <cx:pt idx="2">0.00033936479376850599</cx:pt>
          <cx:pt idx="3">-0.00067976334047397898</cx:pt>
          <cx:pt idx="4">-0.000170067954924876</cx:pt>
          <cx:pt idx="5">0.00053715423055004301</cx:pt>
          <cx:pt idx="6">7.3478028310341705e-05</cx:pt>
          <cx:pt idx="7">0.0015615585376475101</cx:pt>
          <cx:pt idx="8">-0.000143832381191121</cx:pt>
          <cx:pt idx="9">-0.00059442286310406396</cx:pt>
          <cx:pt idx="10">0.00012682250077669001</cx:pt>
          <cx:pt idx="11">0.00051064728362119503</cx:pt>
          <cx:pt idx="12">0.00093268231035306996</cx:pt>
          <cx:pt idx="13">0.000262531433682941</cx:pt>
          <cx:pt idx="14">-0.00040205564452407898</cx:pt>
          <cx:pt idx="15">-0.00026079249033047602</cx:pt>
          <cx:pt idx="16">0.000208883361188222</cx:pt>
          <cx:pt idx="17">0.000187516032249186</cx:pt>
          <cx:pt idx="18">0.000190255429290163</cx:pt>
          <cx:pt idx="19">0.000963211870977649</cx:pt>
          <cx:pt idx="20">-7.9896201514161405e-05</cx:pt>
          <cx:pt idx="21">-0.00079588286762270505</cx:pt>
          <cx:pt idx="22">0.00050589488564385004</cx:pt>
          <cx:pt idx="23">-0.00034150239149246701</cx:pt>
          <cx:pt idx="24">-0.00018661156043561401</cx:pt>
          <cx:pt idx="25">0.000102302900234925</cx:pt>
          <cx:pt idx="26">-0.00019606644874891</cx:pt>
          <cx:pt idx="27">0.000446810065475367</cx:pt>
          <cx:pt idx="28">-0.00056097429656815003</cx:pt>
          <cx:pt idx="29">-0.00037496665467588302</cx:pt>
          <cx:pt idx="30">-0.00031931560937882098</cx:pt>
          <cx:pt idx="31">-0.00052296262000684597</cx:pt>
          <cx:pt idx="32">-5.6314726860019903e-05</cx:pt>
          <cx:pt idx="33">-0.00085309488755344902</cx:pt>
          <cx:pt idx="34">0.0054728861876788496</cx:pt>
          <cx:pt idx="35">0.010425437814267</cx:pt>
          <cx:pt idx="36">0.0109609824206271</cx:pt>
          <cx:pt idx="37">0.0044901270955470104</cx:pt>
          <cx:pt idx="38">0.00408566784176638</cx:pt>
          <cx:pt idx="39">0.00778950477288209</cx:pt>
          <cx:pt idx="40">0.010325549979009601</cx:pt>
          <cx:pt idx="41">0.0084513178687047295</cx:pt>
          <cx:pt idx="42">0.0026472712751408902</cx:pt>
          <cx:pt idx="43">0.0076264002245449904</cx:pt>
          <cx:pt idx="44">0.011297949594741299</cx:pt>
          <cx:pt idx="45">0.0072859649864805203</cx:pt>
          <cx:pt idx="46">0.0046075782068079598</cx:pt>
          <cx:pt idx="47">0.0028422118238787498</cx:pt>
          <cx:pt idx="48">0.00212607850453319</cx:pt>
          <cx:pt idx="49">0.0021418032388144698</cx:pt>
          <cx:pt idx="50">0.0014060973685285901</cx:pt>
          <cx:pt idx="51">0.00148680872459104</cx:pt>
          <cx:pt idx="52">0.00026718979869778801</cx:pt>
          <cx:pt idx="53">0.00012211803839893301</cx:pt>
          <cx:pt idx="54">-0.00013779113410055199</cx:pt>
          <cx:pt idx="55">-0.00047235203836969798</cx:pt>
          <cx:pt idx="56">-0.00066737462287437402</cx:pt>
          <cx:pt idx="57">-0.00072305959982134804</cx:pt>
          <cx:pt idx="58">0.00112767734521918</cx:pt>
          <cx:pt idx="59">0.00061792100428838303</cx:pt>
          <cx:pt idx="60">-0.000159788870172768</cx:pt>
          <cx:pt idx="61">0.00031851120334007899</cx:pt>
          <cx:pt idx="62">0.0065506626628980399</cx:pt>
          <cx:pt idx="63">0.021683802269220301</cx:pt>
          <cx:pt idx="64">0.027396818190355401</cx:pt>
          <cx:pt idx="65">0.025612013463312901</cx:pt>
          <cx:pt idx="66">0.038856327793405698</cx:pt>
          <cx:pt idx="67">0.0538674881782907</cx:pt>
          <cx:pt idx="68">0.040642850079734401</cx:pt>
          <cx:pt idx="69">-0.017876468443969</cx:pt>
          <cx:pt idx="70">0.015919431056103901</cx:pt>
          <cx:pt idx="71">0.031005133182029701</cx:pt>
          <cx:pt idx="72">0.033933414715289503</cx:pt>
          <cx:pt idx="73">0.0182007912162848</cx:pt>
          <cx:pt idx="74">0.036014028797764899</cx:pt>
          <cx:pt idx="75">0.0092039790785786203</cx:pt>
          <cx:pt idx="76">0.0088634772996198496</cx:pt>
          <cx:pt idx="77">0.0101777569026993</cx:pt>
          <cx:pt idx="78">0.0083427705809355403</cx:pt>
          <cx:pt idx="79">0.0027512923555111802</cx:pt>
          <cx:pt idx="80">-0.00070819764337188098</cx:pt>
          <cx:pt idx="81">-0.00099974772736404491</cx:pt>
          <cx:pt idx="82">-0.00014195897754712799</cx:pt>
          <cx:pt idx="83">-1.81272284483341e-06</cx:pt>
          <cx:pt idx="84">-9.5020803806762194e-05</cx:pt>
          <cx:pt idx="85">0.00032265467373522301</cx:pt>
          <cx:pt idx="86">-0.000113378800816177</cx:pt>
          <cx:pt idx="87">0.00088312046118571</cx:pt>
          <cx:pt idx="88">0.0036968301549378199</cx:pt>
          <cx:pt idx="89">0.00313976936787676</cx:pt>
          <cx:pt idx="90">0.014514546869482</cx:pt>
          <cx:pt idx="91">0.0145929488773596</cx:pt>
          <cx:pt idx="92">0.037937665623833002</cx:pt>
          <cx:pt idx="93">0.079838309162061194</cx:pt>
          <cx:pt idx="94">0.066882255509369201</cx:pt>
          <cx:pt idx="95">0.086568279850277</cx:pt>
          <cx:pt idx="96">0.0518988988211515</cx:pt>
          <cx:pt idx="97">0.072047426333050002</cx:pt>
          <cx:pt idx="98">0.047459832082243303</cx:pt>
          <cx:pt idx="99">0.061060525783972801</cx:pt>
          <cx:pt idx="100">0.026711960319479301</cx:pt>
          <cx:pt idx="101">-0.034748521231540798</cx:pt>
          <cx:pt idx="102">-0.018172184209905899</cx:pt>
          <cx:pt idx="103">-0.0086808500218868399</cx:pt>
          <cx:pt idx="104">-0.0140141356881694</cx:pt>
          <cx:pt idx="105">-0.0042614229662625196</cx:pt>
          <cx:pt idx="106">-0.0035464747569524599</cx:pt>
          <cx:pt idx="107">0.0014187463966931599</cx:pt>
          <cx:pt idx="108">-0.00116466158562222</cx:pt>
          <cx:pt idx="109">-0.0017098007817741899</cx:pt>
          <cx:pt idx="110">0.00050241317202167105</cx:pt>
          <cx:pt idx="111">0.000109941588250205</cx:pt>
          <cx:pt idx="112">-0.00078567791962952404</cx:pt>
          <cx:pt idx="113">7.4830933078624199e-05</cx:pt>
          <cx:pt idx="114">-0.0018539502942911299</cx:pt>
          <cx:pt idx="115">-0.00049912787202755697</cx:pt>
          <cx:pt idx="116">0.00415533487261633</cx:pt>
          <cx:pt idx="117">0.0111012686106347</cx:pt>
          <cx:pt idx="118">0.0089581830328510706</cx:pt>
          <cx:pt idx="119">0.018364982520089002</cx:pt>
          <cx:pt idx="120">0.044162592708758303</cx:pt>
          <cx:pt idx="121">0.117456599484523</cx:pt>
          <cx:pt idx="122">0.109885181915703</cx:pt>
          <cx:pt idx="123">0.092511465581899793</cx:pt>
          <cx:pt idx="124">0.087423048297251504</cx:pt>
          <cx:pt idx="125">0.023483373585216599</cx:pt>
          <cx:pt idx="126">0.080501888010573605</cx:pt>
          <cx:pt idx="127">0.0410567157433765</cx:pt>
          <cx:pt idx="128">0.024232666676110699</cx:pt>
          <cx:pt idx="129">-0.029647386269974499</cx:pt>
          <cx:pt idx="130">-0.100023368273279</cx:pt>
          <cx:pt idx="131">-0.073049244661672397</cx:pt>
          <cx:pt idx="132">-0.0752480510848655</cx:pt>
          <cx:pt idx="133">-0.072804074477971104</cx:pt>
          <cx:pt idx="134">-0.080584477391416304</cx:pt>
          <cx:pt idx="135">-0.067346178362140505</cx:pt>
          <cx:pt idx="136">-0.039563498392143598</cx:pt>
          <cx:pt idx="137">-0.0080897546912912198</cx:pt>
          <cx:pt idx="138">0.0014021380655522601</cx:pt>
          <cx:pt idx="139">-0.00012529821619420799</cx:pt>
          <cx:pt idx="140">0.00014058248460905101</cx:pt>
          <cx:pt idx="141">-0.00015769333373749799</cx:pt>
          <cx:pt idx="142">0.00036277793134322601</cx:pt>
          <cx:pt idx="143">-0.00397155099383563</cx:pt>
          <cx:pt idx="144">0.0068501287079200902</cx:pt>
          <cx:pt idx="145">-0.0359660957092598</cx:pt>
          <cx:pt idx="146">-0.029439294328852401</cx:pt>
          <cx:pt idx="147">0.031838973906583502</cx:pt>
          <cx:pt idx="148">0.017702151858902799</cx:pt>
          <cx:pt idx="149">0.0097484561919876402</cx:pt>
          <cx:pt idx="150">0.068267592856751297</cx:pt>
          <cx:pt idx="151">0.093106012432772597</cx:pt>
          <cx:pt idx="152">0.098939218235538404</cx:pt>
          <cx:pt idx="153">0.0857645929164597</cx:pt>
          <cx:pt idx="154">0.076646075784440201</cx:pt>
          <cx:pt idx="155">0.00027982464140524399</cx:pt>
          <cx:pt idx="156">0.00018742054624182699</cx:pt>
          <cx:pt idx="157">-0.051444885956897501</cx:pt>
          <cx:pt idx="158">-0.101805945335343</cx:pt>
          <cx:pt idx="159">-0.086536028834157994</cx:pt>
          <cx:pt idx="160">-0.076464758892246104</cx:pt>
          <cx:pt idx="161">-0.088124001726786694</cx:pt>
          <cx:pt idx="162">-0.088473302849050195</cx:pt>
          <cx:pt idx="163">-0.079012925318535807</cx:pt>
          <cx:pt idx="164">-0.049549273217659097</cx:pt>
          <cx:pt idx="165">-0.0085896624216474701</cx:pt>
          <cx:pt idx="166">0.00090076849437392302</cx:pt>
          <cx:pt idx="167">7.1936173746919396e-05</cx:pt>
          <cx:pt idx="168">-0.00011472254887016001</cx:pt>
          <cx:pt idx="169">0.00050847904702070704</cx:pt>
          <cx:pt idx="170">0.0026183039745901401</cx:pt>
          <cx:pt idx="171">-0.0095213039536370808</cx:pt>
          <cx:pt idx="172">0.0030019211991256598</cx:pt>
          <cx:pt idx="173">-0.0136986848262034</cx:pt>
          <cx:pt idx="174">-0.027987084653354401</cx:pt>
          <cx:pt idx="175">0.036441245597822101</cx:pt>
          <cx:pt idx="176">0.024801151652978099</cx:pt>
          <cx:pt idx="177">-0.016057431497094099</cx:pt>
          <cx:pt idx="178">0.055020575849733598</cx:pt>
          <cx:pt idx="179">0.14069778582825901</cx:pt>
          <cx:pt idx="180">0.096357615091253804</cx:pt>
          <cx:pt idx="181">0.054221593586200503</cx:pt>
          <cx:pt idx="182">0.061168494235668197</cx:pt>
          <cx:pt idx="183">0.0039910268953174503</cx:pt>
          <cx:pt idx="184">-0.051596526757335198</cx:pt>
          <cx:pt idx="185">-0.057371273768890403</cx:pt>
          <cx:pt idx="186">-0.057468264103975403</cx:pt>
          <cx:pt idx="187">-0.071211642713046697</cx:pt>
          <cx:pt idx="188">-0.128670183167437</cx:pt>
          <cx:pt idx="189">-0.104864831807155</cx:pt>
          <cx:pt idx="190">-0.107501794568163</cx:pt>
          <cx:pt idx="191">-0.072130350236600096</cx:pt>
          <cx:pt idx="192">-0.0233833733910985</cx:pt>
          <cx:pt idx="193">-0.0057503970520232399</cx:pt>
          <cx:pt idx="194">-0.00189961732388951</cx:pt>
          <cx:pt idx="195">-0.00042670477545147801</cx:pt>
          <cx:pt idx="196">1.7051350367261601e-05</cx:pt>
          <cx:pt idx="197">0.00071514652350190497</cx:pt>
          <cx:pt idx="198">-0.0049732785164985803</cx:pt>
          <cx:pt idx="199">-0.0084138587467794748</cx:pt>
          <cx:pt idx="200">0.0035272715480601001</cx:pt>
          <cx:pt idx="201">0.0038344469756765249</cx:pt>
          <cx:pt idx="202">-0.0055690359563181999</cx:pt>
          <cx:pt idx="203">-0.0016488506437099799</cx:pt>
          <cx:pt idx="204">0.014891269113524074</cx:pt>
          <cx:pt idx="205">0.0124873102878812</cx:pt>
          <cx:pt idx="206">0.037626595865642001</cx:pt>
          <cx:pt idx="207">0.040454757070192249</cx:pt>
          <cx:pt idx="208">0.017795065271259899</cx:pt>
          <cx:pt idx="209">0.01076503509102765</cx:pt>
          <cx:pt idx="210">-0.0045273801541922997</cx:pt>
          <cx:pt idx="211">-0.018795803715019474</cx:pt>
          <cx:pt idx="212">-0.040041201695400999</cx:pt>
          <cx:pt idx="213">-0.040753250198581503</cx:pt>
          <cx:pt idx="214">-0.024379078527094374</cx:pt>
          <cx:pt idx="215">-0.0273909031304225</cx:pt>
          <cx:pt idx="216">-0.024146360312620851</cx:pt>
          <cx:pt idx="217">-0.0097434353409887754</cx:pt>
          <cx:pt idx="218">-0.020874841565239551</cx:pt>
          <cx:pt idx="219">-0.019886634958219674</cx:pt>
          <cx:pt idx="220">-0.0064555365520958747</cx:pt>
          <cx:pt idx="221">0.00045623335084323002</cx:pt>
          <cx:pt idx="222">-0.00073451335046227498</cx:pt>
          <cx:pt idx="223">0.000102480908294902</cx:pt>
          <cx:pt idx="224">0.00011013678623107251</cx:pt>
          <cx:pt idx="225">-0.00011792279994816875</cx:pt>
          <cx:pt idx="226">-0.00164220760107149</cx:pt>
          <cx:pt idx="227">-0.0066327689545842752</cx:pt>
          <cx:pt idx="228">0.0037437095591783252</cx:pt>
          <cx:pt idx="229">-0.009317950551880675</cx:pt>
          <cx:pt idx="230">0.0031906431099426999</cx:pt>
          <cx:pt idx="231">-0.00013463544825861675</cx:pt>
          <cx:pt idx="232">0.0069225919212890751</cx:pt>
          <cx:pt idx="233">0.01803216166823075</cx:pt>
          <cx:pt idx="234">0.010169407408546625</cx:pt>
          <cx:pt idx="235">0.015832524321045548</cx:pt>
          <cx:pt idx="236">0.011688574627565999</cx:pt>
          <cx:pt idx="237">-0.010482182457871326</cx:pt>
          <cx:pt idx="238">-0.029411647253131001</cx:pt>
          <cx:pt idx="239">-0.051573743646041247</cx:pt>
          <cx:pt idx="240">-0.036017819790960498</cx:pt>
          <cx:pt idx="241">-0.018887207212328123</cx:pt>
          <cx:pt idx="242">-0.016006438743225999</cx:pt>
          <cx:pt idx="243">-0.0100111134733245</cx:pt>
          <cx:pt idx="244">-0.0011211183093793901</cx:pt>
          <cx:pt idx="245">0.00065962187326932251</cx:pt>
          <cx:pt idx="246">-0.0129827423950483</cx:pt>
          <cx:pt idx="247">-0.018578609053736948</cx:pt>
          <cx:pt idx="248">-0.010048004439976225</cx:pt>
          <cx:pt idx="249">-0.0027951305410798999</cx:pt>
          <cx:pt idx="250">-0.00093691145277412745</cx:pt>
          <cx:pt idx="251">7.9485384202224995e-05</cx:pt>
          <cx:pt idx="252">0.00014014548552543574</cx:pt>
          <cx:pt idx="253">-0.00061484076243505754</cx:pt>
          <cx:pt idx="254">-0.0024499662441244273</cx:pt>
          <cx:pt idx="255">-0.0026137535436051751</cx:pt>
          <cx:pt idx="256">-0.00037932099864059252</cx:pt>
          <cx:pt idx="257">0.0088131813510077504</cx:pt>
          <cx:pt idx="258">0.0020042178867051849</cx:pt>
          <cx:pt idx="259">0.013036056889203149</cx:pt>
          <cx:pt idx="260">0.0060870976173149254</cx:pt>
          <cx:pt idx="261">0.0133611897833042</cx:pt>
          <cx:pt idx="262">0.012461598457856476</cx:pt>
          <cx:pt idx="263">0.0099363192014920755</cx:pt>
          <cx:pt idx="264">-0.016302756612722</cx:pt>
          <cx:pt idx="265">-0.023575818880982251</cx:pt>
          <cx:pt idx="266">-0.02517995086575325</cx:pt>
          <cx:pt idx="267">-0.035620856728869749</cx:pt>
          <cx:pt idx="268">-0.029248755613349251</cx:pt>
          <cx:pt idx="269">-0.0085098256784321997</cx:pt>
          <cx:pt idx="270">-0.0032371319254937002</cx:pt>
          <cx:pt idx="271">-0.0053140932206712996</cx:pt>
          <cx:pt idx="272">0.010156383177468651</cx:pt>
          <cx:pt idx="273">0.0013000712274955049</cx:pt>
          <cx:pt idx="274">-0.0078693591555495743</cx:pt>
          <cx:pt idx="275">-0.013369091632944551</cx:pt>
          <cx:pt idx="276">-0.00084252727449691503</cx:pt>
          <cx:pt idx="277">-0.0037805847352833499</cx:pt>
          <cx:pt idx="278">-0.0058480929594468501</cx:pt>
          <cx:pt idx="279">-0.0068764183442610247</cx:pt>
          <cx:pt idx="280">-4.323519200439125e-05</cx:pt>
          <cx:pt idx="281">-0.00047759191660417247</cx:pt>
          <cx:pt idx="282">-0.0027869419494329999</cx:pt>
          <cx:pt idx="283">0.0016642362824481774</cx:pt>
          <cx:pt idx="284">0.007552149610042325</cx:pt>
          <cx:pt idx="285">0.020270620633397126</cx:pt>
          <cx:pt idx="286">0.02702829395491075</cx:pt>
          <cx:pt idx="287">0.0133864986258785</cx:pt>
          <cx:pt idx="288">0.0020195448009918998</cx:pt>
          <cx:pt idx="289">0.0031726811697391751</cx:pt>
          <cx:pt idx="290">-0.0084661033964364505</cx:pt>
          <cx:pt idx="291">-0.0059714135846586254</cx:pt>
          <cx:pt idx="292">-0.03409478036896</cx:pt>
          <cx:pt idx="293">-0.025168575729685502</cx:pt>
          <cx:pt idx="294">-0.016322064259236276</cx:pt>
          <cx:pt idx="295">-0.0079830363894963004</cx:pt>
          <cx:pt idx="296">-0.0023001869697975249</cx:pt>
          <cx:pt idx="297">0.0086471609238274252</cx:pt>
          <cx:pt idx="298">0.0045320634523860499</cx:pt>
          <cx:pt idx="299">0.037899260735801098</cx:pt>
          <cx:pt idx="300">0.044440637684216897</cx:pt>
          <cx:pt idx="301">0.020784155073540301</cx:pt>
          <cx:pt idx="302">-0.019754075681796199</cx:pt>
          <cx:pt idx="303">0.0073248925889971301</cx:pt>
          <cx:pt idx="304">0.0089251425272205299</cx:pt>
          <cx:pt idx="305">-0.026333055346040898</cx:pt>
          <cx:pt idx="306">-0.019084141631572599</cx:pt>
          <cx:pt idx="307">-0.0084083515109199397</cx:pt>
          <cx:pt idx="308">-4.7168956066413903e-05</cx:pt>
          <cx:pt idx="309">0.00066308495709966697</cx:pt>
          <cx:pt idx="310">-0.0086353729140030196</cx:pt>
          <cx:pt idx="311">0.016335512019709699</cx:pt>
          <cx:pt idx="312">0.038378204780567603</cx:pt>
          <cx:pt idx="313">0.022823556679613201</cx:pt>
          <cx:pt idx="314">0.054447156430535298</cx:pt>
          <cx:pt idx="315">0.022370405017119298</cx:pt>
          <cx:pt idx="316">0.0023234602760565199</cx:pt>
          <cx:pt idx="317">-0.032445298851143202</cx:pt>
          <cx:pt idx="318">-0.090710239486872499</cx:pt>
          <cx:pt idx="319">-0.092676127857021007</cx:pt>
          <cx:pt idx="320">-0.138446606465816</cx:pt>
          <cx:pt idx="321">-0.18545798586262999</cx:pt>
          <cx:pt idx="322">-0.116094649031805</cx:pt>
          <cx:pt idx="323">0.0232558798326267</cx:pt>
          <cx:pt idx="324">0.082604290637292702</cx:pt>
          <cx:pt idx="325">0.076430864393721196</cx:pt>
          <cx:pt idx="326">0.063579942250430801</cx:pt>
          <cx:pt idx="327">0.078724841902548304</cx:pt>
          <cx:pt idx="328">0.0078939124020227895</cx:pt>
          <cx:pt idx="329">0.054982115978395203</cx:pt>
          <cx:pt idx="330">0.00053513616080942705</cx:pt>
          <cx:pt idx="331">0.036788164230309499</cx:pt>
          <cx:pt idx="332">0.059039988401461199</cx:pt>
          <cx:pt idx="333">0.010488565418103699</cx:pt>
          <cx:pt idx="334">0.00077759182562625205</cx:pt>
          <cx:pt idx="335">-0.0013343484574990399</cx:pt>
          <cx:pt idx="336">-8.0073292066703996e-05</cx:pt>
          <cx:pt idx="337">-0.00125105817961984</cx:pt>
          <cx:pt idx="338">-0.0045003549592293199</cx:pt>
          <cx:pt idx="339">0.023776636899388401</cx:pt>
          <cx:pt idx="340">0.036977902963712103</cx:pt>
          <cx:pt idx="341">0.040383155651889602</cx:pt>
          <cx:pt idx="342">0.052722624158119798</cx:pt>
          <cx:pt idx="343">0.016882226577928101</cx:pt>
          <cx:pt idx="344">-0.075498441992436494</cx:pt>
          <cx:pt idx="345">-0.0092896182602941694</cx:pt>
          <cx:pt idx="346">-0.075347262771902498</cx:pt>
          <cx:pt idx="347">-0.044568669683823302</cx:pt>
          <cx:pt idx="348">-0.14471235722168699</cx:pt>
          <cx:pt idx="349">-0.208200388709253</cx:pt>
          <cx:pt idx="350">-0.087571548940212504</cx:pt>
          <cx:pt idx="351">0.023063650778906201</cx:pt>
          <cx:pt idx="352">0.052661099379203199</cx:pt>
          <cx:pt idx="353">0.0123552139512872</cx:pt>
          <cx:pt idx="354">-0.091971260671427996</cx:pt>
          <cx:pt idx="355">0.041526219867998697</cx:pt>
          <cx:pt idx="356">0.0155828767140214</cx:pt>
          <cx:pt idx="357">0.053684446872894899</cx:pt>
          <cx:pt idx="358">0.0113080050408563</cx:pt>
          <cx:pt idx="359">0.070817380835897503</cx:pt>
          <cx:pt idx="360">0.080479511106065396</cx:pt>
          <cx:pt idx="361">-0.0085973148492357807</cx:pt>
          <cx:pt idx="362">-0.011995557652126201</cx:pt>
          <cx:pt idx="363">-0.0060425383209558002</cx:pt>
          <cx:pt idx="364">0.000190599914773017</cx:pt>
          <cx:pt idx="365">0.00114384286389449</cx:pt>
          <cx:pt idx="366">-4.3493179165423198e-05</cx:pt>
          <cx:pt idx="367">0.018247993624727999</cx:pt>
          <cx:pt idx="368">0.0112761440390105</cx:pt>
          <cx:pt idx="369">0.054630205854561499</cx:pt>
          <cx:pt idx="370">0.040909465592056299</cx:pt>
          <cx:pt idx="371">0.035491272140657802</cx:pt>
          <cx:pt idx="372">-0.00261418249384178</cx:pt>
          <cx:pt idx="373">0.027678063910688899</cx:pt>
          <cx:pt idx="374">0.0023360699592756798</cx:pt>
          <cx:pt idx="375">-0.0099302561347832594</cx:pt>
          <cx:pt idx="376">-0.125244237256708</cx:pt>
          <cx:pt idx="377">-0.13760937681832</cx:pt>
          <cx:pt idx="378">-0.032014705482213003</cx:pt>
          <cx:pt idx="379">0.032168982555062502</cx:pt>
          <cx:pt idx="380">-0.024832415110881599</cx:pt>
          <cx:pt idx="381">-0.13122022479005799</cx:pt>
          <cx:pt idx="382">-0.057233610113366001</cx:pt>
          <cx:pt idx="383">0.12996424762853201</cx:pt>
          <cx:pt idx="384">0.045120442861675901</cx:pt>
          <cx:pt idx="385">0.0411642726258592</cx:pt>
          <cx:pt idx="386">0.0283369298124286</cx:pt>
          <cx:pt idx="387">0.074522483349473395</cx:pt>
          <cx:pt idx="388">0.0487182588191317</cx:pt>
          <cx:pt idx="389">-0.00378979475430805</cx:pt>
          <cx:pt idx="390">0.0016324264609108099</cx:pt>
          <cx:pt idx="391">-0.0010290106331492001</cx:pt>
          <cx:pt idx="392">0.00023659714122193</cx:pt>
          <cx:pt idx="393">-0.00083349304902748599</cx:pt>
          <cx:pt idx="394">-0.00104033939270002</cx:pt>
          <cx:pt idx="395">0.0199251983954799</cx:pt>
          <cx:pt idx="396">0.016788270287946001</cx:pt>
          <cx:pt idx="397">0.035263966710130101</cx:pt>
          <cx:pt idx="398">0.058163955429545999</cx:pt>
          <cx:pt idx="399">0.039852012519138599</cx:pt>
          <cx:pt idx="400">0.024207400754336101</cx:pt>
          <cx:pt idx="401">0.0233514557874939</cx:pt>
          <cx:pt idx="402">0.027552224475515901</cx:pt>
          <cx:pt idx="403">0.112540362761421</cx:pt>
          <cx:pt idx="404">-0.052763765341721697</cx:pt>
          <cx:pt idx="405">-0.0231750881346201</cx:pt>
          <cx:pt idx="406">0.0075914588666777198</cx:pt>
          <cx:pt idx="407">0.0326261118195212</cx:pt>
          <cx:pt idx="408">-0.0153318155858583</cx:pt>
          <cx:pt idx="409">-0.076052229553081496</cx:pt>
          <cx:pt idx="410">0.059908223985449399</cx:pt>
          <cx:pt idx="411">-0.0245104099939778</cx:pt>
          <cx:pt idx="412">-0.044295534682750597</cx:pt>
          <cx:pt idx="413">0.031024282492266499</cx:pt>
          <cx:pt idx="414">-0.013147308466906199</cx:pt>
          <cx:pt idx="415">-0.0211745040023971</cx:pt>
          <cx:pt idx="416">0.048049302742419399</cx:pt>
          <cx:pt idx="417">0.0194378849696836</cx:pt>
          <cx:pt idx="418">0.0031409901403495798</cx:pt>
          <cx:pt idx="419">-0.00061192091065853801</cx:pt>
          <cx:pt idx="420">4.54754398273583e-06</cx:pt>
          <cx:pt idx="421">-0.00162575729107375</cx:pt>
          <cx:pt idx="422">-0.0021030846269656299</cx:pt>
          <cx:pt idx="423">0.0230738550132304</cx:pt>
          <cx:pt idx="424">0.021567977783108101</cx:pt>
          <cx:pt idx="425">0.045561588489753398</cx:pt>
          <cx:pt idx="426">0.034271680374167203</cx:pt>
          <cx:pt idx="427">0.054562633970694198</cx:pt>
          <cx:pt idx="428">0.083227745356639002</cx:pt>
          <cx:pt idx="429">0.0425320218087318</cx:pt>
          <cx:pt idx="430">-0.0043539651246206797</cx:pt>
          <cx:pt idx="431">0.057524951305955502</cx:pt>
          <cx:pt idx="432">0.016965085228715301</cx:pt>
          <cx:pt idx="433">0.066214480515745397</cx:pt>
          <cx:pt idx="434">0.010563099145659401</cx:pt>
          <cx:pt idx="435">0.0027828964000889398</cx:pt>
          <cx:pt idx="436">0.0360266163731345</cx:pt>
          <cx:pt idx="437">-0.023721026581127</cx:pt>
          <cx:pt idx="438">0.034501617609991098</cx:pt>
          <cx:pt idx="439">-0.036078430996978397</cx:pt>
          <cx:pt idx="440">-0.023844225572915299</cx:pt>
          <cx:pt idx="441">-0.049956235939295199</cx:pt>
          <cx:pt idx="442">-0.0492271830370756</cx:pt>
          <cx:pt idx="443">0.019048905771751098</cx:pt>
          <cx:pt idx="444">0.066726372488553995</cx:pt>
          <cx:pt idx="445">0.054390991380671501</cx:pt>
          <cx:pt idx="446">0.0035958622741646701</cx:pt>
          <cx:pt idx="447">0.00018580825108022801</cx:pt>
          <cx:pt idx="448">0.000171519795166689</cx:pt>
          <cx:pt idx="449">-0.00134266413358183</cx:pt>
          <cx:pt idx="450">-0.00318937484378816</cx:pt>
          <cx:pt idx="451">0.021569444653929602</cx:pt>
          <cx:pt idx="452">0.030574431075078699</cx:pt>
          <cx:pt idx="453">0.037136747731164599</cx:pt>
          <cx:pt idx="454">0.0185841887838624</cx:pt>
          <cx:pt idx="455">0.022786940136121401</cx:pt>
          <cx:pt idx="456">0.0047379370813029204</cx:pt>
          <cx:pt idx="457">-0.038834337085441303</cx:pt>
          <cx:pt idx="458">-0.040432630110834603</cx:pt>
          <cx:pt idx="459">0.043414087072182798</cx:pt>
          <cx:pt idx="460">0.037263391172209399</cx:pt>
          <cx:pt idx="461">0.021391589506819499</cx:pt>
          <cx:pt idx="462">0.010285879680484999</cx:pt>
          <cx:pt idx="463">-0.0045484899606897796</cx:pt>
          <cx:pt idx="464">0.0696299906406668</cx:pt>
          <cx:pt idx="465">-0.000817168343076634</cx:pt>
          <cx:pt idx="466">0.0036234938761564401</cx:pt>
          <cx:pt idx="467">-0.0132167599618367</cx:pt>
          <cx:pt idx="468">-0.00398953590944415</cx:pt>
          <cx:pt idx="469">-0.037229835277504897</cx:pt>
          <cx:pt idx="470">-0.017497958731132301</cx:pt>
          <cx:pt idx="471">0.058979476398327402</cx:pt>
          <cx:pt idx="472">0.0236728105116269</cx:pt>
          <cx:pt idx="473">0.067182255521619105</cx:pt>
          <cx:pt idx="474">0.00105770658165418</cx:pt>
          <cx:pt idx="475">-0.0014561457452443799</cx:pt>
          <cx:pt idx="476">-0.00056356978619379896</cx:pt>
          <cx:pt idx="477">0.000119481484749641</cx:pt>
          <cx:pt idx="478">0.0035159321484514298</cx:pt>
          <cx:pt idx="479">0.021420880730661899</cx:pt>
          <cx:pt idx="480">0.0414425542725591</cx:pt>
          <cx:pt idx="481">0.0302796517751855</cx:pt>
          <cx:pt idx="482">0.022316913881986901</cx:pt>
          <cx:pt idx="483">0.035300774166596903</cx:pt>
          <cx:pt idx="484">0.0089233976771213204</cx:pt>
          <cx:pt idx="485">-0.039985541065280801</cx:pt>
          <cx:pt idx="486">-0.016407318962571301</cx:pt>
          <cx:pt idx="487">0.052393481142514603</cx:pt>
          <cx:pt idx="488">0.087561824615996403</cx:pt>
          <cx:pt idx="489">0.031209204048619599</cx:pt>
          <cx:pt idx="490">-0.031739384629084301</cx:pt>
          <cx:pt idx="491">-0.092627457544200195</cx:pt>
          <cx:pt idx="492">-0.015022092364805799</cx:pt>
          <cx:pt idx="493">-0.034297876173114097</cx:pt>
          <cx:pt idx="494">-0.014808697211982901</cx:pt>
          <cx:pt idx="495">0.028802077131515801</cx:pt>
          <cx:pt idx="496">0.038908015170770298</cx:pt>
          <cx:pt idx="497">0.017178798128120201</cx:pt>
          <cx:pt idx="498">-0.0156158437338832</cx:pt>
          <cx:pt idx="499">0.056024470445812602</cx:pt>
          <cx:pt idx="500">0.023963239785204701</cx:pt>
          <cx:pt idx="501">0.036852062059698598</cx:pt>
          <cx:pt idx="502">-0.00305935512078955</cx:pt>
          <cx:pt idx="503">0.0028827391916606501</cx:pt>
          <cx:pt idx="504">9.5597319983881297e-05</cx:pt>
          <cx:pt idx="505">-4.67145860384636e-05</cx:pt>
          <cx:pt idx="506">0.00326322514933394</cx:pt>
          <cx:pt idx="507">0.0062784849852692698</cx:pt>
          <cx:pt idx="508">0.0109242763822581</cx:pt>
          <cx:pt idx="509">-0.014534243104139101</cx:pt>
          <cx:pt idx="510">0.013963366782138701</cx:pt>
          <cx:pt idx="511">0.021616188461299</cx:pt>
          <cx:pt idx="512">-0.045646400068042901</cx:pt>
          <cx:pt idx="513">-0.065340688803046998</cx:pt>
          <cx:pt idx="514">0.0504146046517574</cx:pt>
          <cx:pt idx="515">0.099693248849165195</cx:pt>
          <cx:pt idx="516">0.212186353040096</cx:pt>
          <cx:pt idx="517">0.111866292294432</cx:pt>
          <cx:pt idx="518">0.029579247239906702</cx:pt>
          <cx:pt idx="519">-0.056787722606043402</cx:pt>
          <cx:pt idx="520">-0.118536118737676</cx:pt>
          <cx:pt idx="521">-0.102744826574479</cx:pt>
          <cx:pt idx="522">-0.016290254023837498</cx:pt>
          <cx:pt idx="523">-0.0033484966005237499</cx:pt>
          <cx:pt idx="524">0.0026876227236793302</cx:pt>
          <cx:pt idx="525">-0.043171412401716999</cx:pt>
          <cx:pt idx="526">0.00124533250585792</cx:pt>
          <cx:pt idx="527">0.081305170473879806</cx:pt>
          <cx:pt idx="528">0.044296290709565797</cx:pt>
          <cx:pt idx="529">0.038238009854523698</cx:pt>
          <cx:pt idx="530">0.00030037137721427101</cx:pt>
          <cx:pt idx="531">5.7668492977492999e-05</cx:pt>
          <cx:pt idx="532">0.000210816723607953</cx:pt>
          <cx:pt idx="533">-0.000175201248559739</cx:pt>
          <cx:pt idx="534">-0.00208339719562141</cx:pt>
          <cx:pt idx="535">-0.0043033717699691304</cx:pt>
          <cx:pt idx="536">-0.00652981443788347</cx:pt>
          <cx:pt idx="537">-0.051195902738280598</cx:pt>
          <cx:pt idx="538">-0.0425244967910983</cx:pt>
          <cx:pt idx="539">-0.028700100089938101</cx:pt>
          <cx:pt idx="540">-0.056493037480297</cx:pt>
          <cx:pt idx="541">-0.084677057499529099</cx:pt>
          <cx:pt idx="542">0.047448430005196801</cx:pt>
          <cx:pt idx="543">0.15437917689823399</cx:pt>
          <cx:pt idx="544">0.25918935907799201</cx:pt>
          <cx:pt idx="545">0.125498194253818</cx:pt>
          <cx:pt idx="546">0.028182103503707499</cx:pt>
          <cx:pt idx="547">-0.037551831866469598</cx:pt>
          <cx:pt idx="548">-0.076306865452699796</cx:pt>
          <cx:pt idx="549">0.00049358367472460802</cx:pt>
          <cx:pt idx="550">0.072163611638196595</cx:pt>
          <cx:pt idx="551">0.00022361294339087601</cx:pt>
          <cx:pt idx="552">0.041261388204538903</cx:pt>
          <cx:pt idx="553">0.017547703782217199</cx:pt>
          <cx:pt idx="554">0.082287299436682906</cx:pt>
          <cx:pt idx="555">0.079550865173552296</cx:pt>
          <cx:pt idx="556">0.0186181026916931</cx:pt>
          <cx:pt idx="557">0.020926243261390299</cx:pt>
          <cx:pt idx="558">0.0078926062530204292</cx:pt>
          <cx:pt idx="559">-4.5528273299778501e-05</cx:pt>
          <cx:pt idx="560">-5.1717109458880998e-05</cx:pt>
          <cx:pt idx="561">0.0011117427255934</cx:pt>
          <cx:pt idx="562">0.0012687114313192701</cx:pt>
          <cx:pt idx="563">0.0012345909478086699</cx:pt>
          <cx:pt idx="564">0.0046478687675813399</cx:pt>
          <cx:pt idx="565">-0.028613957426780901</cx:pt>
          <cx:pt idx="566">-0.082916132255504996</cx:pt>
          <cx:pt idx="567">-0.058192594246568002</cx:pt>
          <cx:pt idx="568">-0.075424424640493398</cx:pt>
          <cx:pt idx="569">-0.047177184104467501</cx:pt>
          <cx:pt idx="570">0.046859268030193399</cx:pt>
          <cx:pt idx="571">0.16503847913644801</cx:pt>
          <cx:pt idx="572">0.181639203292872</cx:pt>
          <cx:pt idx="573">0.0693938846019031</cx:pt>
          <cx:pt idx="574">0.073753947968534503</cx:pt>
          <cx:pt idx="575">0.106545659784995</cx:pt>
          <cx:pt idx="576">0.052297443739039502</cx:pt>
          <cx:pt idx="577">0.028652924468117898</cx:pt>
          <cx:pt idx="578">0.096081055901390003</cx:pt>
          <cx:pt idx="579">-0.0042587071245617303</cx:pt>
          <cx:pt idx="580">0.0173602529585298</cx:pt>
          <cx:pt idx="581">0.031617314206282297</cx:pt>
          <cx:pt idx="582">0.056182505954971401</cx:pt>
          <cx:pt idx="583">0.032869563401918697</cx:pt>
          <cx:pt idx="584">-0.00361368922167218</cx:pt>
          <cx:pt idx="585">0.013341726969027599</cx:pt>
          <cx:pt idx="586">0.0041164168794384599</cx:pt>
          <cx:pt idx="587">-0.00033429942719249799</cx:pt>
          <cx:pt idx="588">0.00033654853662614699</cx:pt>
          <cx:pt idx="589">0.00041468364412799899</cx:pt>
          <cx:pt idx="590">0.00150990724705727</cx:pt>
          <cx:pt idx="591">0.0058561476099092697</cx:pt>
          <cx:pt idx="592">0.0066475862332481799</cx:pt>
          <cx:pt idx="593">-0.036744956226632902</cx:pt>
          <cx:pt idx="594">-0.050056703135661899</cx:pt>
          <cx:pt idx="595">-0.048778077083519902</cx:pt>
          <cx:pt idx="596">-0.069163368048705598</cx:pt>
          <cx:pt idx="597">-0.017202136573572599</cx:pt>
          <cx:pt idx="598">0.012004663555276501</cx:pt>
          <cx:pt idx="599">0.083194154831249104</cx:pt>
          <cx:pt idx="600">0.057408190199490602</cx:pt>
          <cx:pt idx="601">0.13905763910791899</cx:pt>
          <cx:pt idx="602">0.17888970566603701</cx:pt>
          <cx:pt idx="603">0.079034138216069194</cx:pt>
          <cx:pt idx="604">0.037455379966041098</cx:pt>
          <cx:pt idx="605">0.092621914967331104</cx:pt>
          <cx:pt idx="606">0.044451860701337803</cx:pt>
          <cx:pt idx="607">0.0125701279451935</cx:pt>
          <cx:pt idx="608">-0.0021464018746207899</cx:pt>
          <cx:pt idx="609">-0.0055232336216149303</cx:pt>
          <cx:pt idx="610">0.069418391323976703</cx:pt>
          <cx:pt idx="611">0.035581815506511197</cx:pt>
          <cx:pt idx="612">-0.0062527407483863604</cx:pt>
          <cx:pt idx="613">0.0023689248711480501</cx:pt>
          <cx:pt idx="614">0.0048682229735123898</cx:pt>
          <cx:pt idx="615">0.00075627088499282096</cx:pt>
          <cx:pt idx="616">-0.00050476041424669699</cx:pt>
          <cx:pt idx="617">-0.00035509726881060297</cx:pt>
          <cx:pt idx="618">0.00016359541002467499</cx:pt>
          <cx:pt idx="619">0.0064529762367075303</cx:pt>
          <cx:pt idx="620">0.0066056738400423198</cx:pt>
          <cx:pt idx="621">-0.0120030800439083</cx:pt>
          <cx:pt idx="622">-0.034698250237585701</cx:pt>
          <cx:pt idx="623">-0.048292104885632001</cx:pt>
          <cx:pt idx="624">-0.0440437517819618</cx:pt>
          <cx:pt idx="625">-0.077058307519870195</cx:pt>
          <cx:pt idx="626">-0.088999396168911796</cx:pt>
          <cx:pt idx="627">-0.11512854315723101</cx:pt>
          <cx:pt idx="628">-0.097280266868730397</cx:pt>
          <cx:pt idx="629">0.060251000499486201</cx:pt>
          <cx:pt idx="630">0.0136168198525761</cx:pt>
          <cx:pt idx="631">-0.0083224882480254798</cx:pt>
          <cx:pt idx="632">0.077702509799155703</cx:pt>
          <cx:pt idx="633">0.059590420384545699</cx:pt>
          <cx:pt idx="634">-0.0022174103568372901</cx:pt>
          <cx:pt idx="635">-0.00029969212494679602</cx:pt>
          <cx:pt idx="636">0.0283638507798731</cx:pt>
          <cx:pt idx="637">0.025429076945359199</cx:pt>
          <cx:pt idx="638">0.047928307022026898</cx:pt>
          <cx:pt idx="639">0.0143060473912122</cx:pt>
          <cx:pt idx="640">-0.0093693662823888992</cx:pt>
          <cx:pt idx="641">0.0015690934985176401</cx:pt>
          <cx:pt idx="642">-0.00124108321853439</cx:pt>
          <cx:pt idx="643">-8.4653541815559396e-05</cx:pt>
          <cx:pt idx="644">-0.00016519672247980699</cx:pt>
          <cx:pt idx="645">-0.000227066205516151</cx:pt>
          <cx:pt idx="646">1.66336742650048e-05</cx:pt>
          <cx:pt idx="647">0.0032252079392145602</cx:pt>
          <cx:pt idx="648">-0.0044873712714170004</cx:pt>
          <cx:pt idx="649">-0.027568538834507599</cx:pt>
          <cx:pt idx="650">-0.0890600756687418</cx:pt>
          <cx:pt idx="651">-0.080467120463195402</cx:pt>
          <cx:pt idx="652">0.0010010289097034601</cx:pt>
          <cx:pt idx="653">-0.030323871549367502</cx:pt>
          <cx:pt idx="654">-0.079189827855002295</cx:pt>
          <cx:pt idx="655">-0.15846229898685099</cx:pt>
          <cx:pt idx="656">-0.19005817118648899</cx:pt>
          <cx:pt idx="657">-0.062957784572983802</cx:pt>
          <cx:pt idx="658">-0.0149997348411749</cx:pt>
          <cx:pt idx="659">-0.0298240720236892</cx:pt>
          <cx:pt idx="660">0.0046505973112079399</cx:pt>
          <cx:pt idx="661">-0.017188540298737301</cx:pt>
          <cx:pt idx="662">0.029368218815019401</cx:pt>
          <cx:pt idx="663">0.019086529036376601</cx:pt>
          <cx:pt idx="664">0.091861433756754707</cx:pt>
          <cx:pt idx="665">0.089557336303051599</cx:pt>
          <cx:pt idx="666">0.075486601940990494</cx:pt>
          <cx:pt idx="667">0.039719492591707997</cx:pt>
          <cx:pt idx="668">-0.0037046933629903099</cx:pt>
          <cx:pt idx="669">0.0049075276841406201</cx:pt>
          <cx:pt idx="670">-0.0012899683000600201</cx:pt>
          <cx:pt idx="671">0.0011778860556400301</cx:pt>
          <cx:pt idx="672">0.00045731794454829201</cx:pt>
          <cx:pt idx="673">-1.5481042710841001e-05</cx:pt>
          <cx:pt idx="674">-0.0018355659639265299</cx:pt>
          <cx:pt idx="675">-0.0032644132582954001</cx:pt>
          <cx:pt idx="676">-0.016581585709634399</cx:pt>
          <cx:pt idx="677">-0.045455565821503299</cx:pt>
          <cx:pt idx="678">-0.087084156739757404</cx:pt>
          <cx:pt idx="679">-0.064823853883298296</cx:pt>
          <cx:pt idx="680">-0.031780319665569802</cx:pt>
          <cx:pt idx="681">-0.059997738553037</cx:pt>
          <cx:pt idx="682">-0.104920699162269</cx:pt>
          <cx:pt idx="683">-0.15069764245040501</cx:pt>
          <cx:pt idx="684">-0.13958085198036199</cx:pt>
          <cx:pt idx="685">-0.091541795990484801</cx:pt>
          <cx:pt idx="686">-0.060918673796546301</cx:pt>
          <cx:pt idx="687">-0.00321412310925352</cx:pt>
          <cx:pt idx="688">0.045339800177203203</cx:pt>
          <cx:pt idx="689">-0.042119958276539499</cx:pt>
          <cx:pt idx="690">0.035817542416227803</cx:pt>
          <cx:pt idx="691">0.050320805232696698</cx:pt>
          <cx:pt idx="692">0.082074426250715704</cx:pt>
          <cx:pt idx="693">0.031633303940274499</cx:pt>
          <cx:pt idx="694">0.028702285674601102</cx:pt>
          <cx:pt idx="695">0.020779292112888099</cx:pt>
          <cx:pt idx="696">0.015810988518790502</cx:pt>
          <cx:pt idx="697">0.0050865132176258704</cx:pt>
          <cx:pt idx="698">0.00039447653431872901</cx:pt>
          <cx:pt idx="699">0.000191958556573836</cx:pt>
          <cx:pt idx="700">-0.00031307131451552999</cx:pt>
          <cx:pt idx="701">0.00052709849136021699</cx:pt>
          <cx:pt idx="702">1.0952444340119399e-05</cx:pt>
          <cx:pt idx="703">-0.0013103215808425001</cx:pt>
          <cx:pt idx="704">-0.0027085951291861599</cx:pt>
          <cx:pt idx="705">-0.019646532282413101</cx:pt>
          <cx:pt idx="706">-0.020925868244884498</cx:pt>
          <cx:pt idx="707">-0.0275699438437755</cx:pt>
          <cx:pt idx="708">-0.039227830088599702</cx:pt>
          <cx:pt idx="709">-0.055170433327686397</cx:pt>
          <cx:pt idx="710">-0.040436907778794599</cx:pt>
          <cx:pt idx="711">-0.087686165637134494</cx:pt>
          <cx:pt idx="712">-0.11351083914738</cx:pt>
          <cx:pt idx="713">-0.069782115172574599</cx:pt>
          <cx:pt idx="714">-0.060610462853561801</cx:pt>
          <cx:pt idx="715">-0.052048517287946301</cx:pt>
          <cx:pt idx="716">-0.044008808995994103</cx:pt>
          <cx:pt idx="717">0.0012856055211683799</cx:pt>
          <cx:pt idx="718">0.036137970210018501</cx:pt>
          <cx:pt idx="719">0.072635435187069206</cx:pt>
          <cx:pt idx="720">0.043117003624090197</cx:pt>
          <cx:pt idx="721">0.044030664291570203</cx:pt>
          <cx:pt idx="722">0.0205060254129452</cx:pt>
          <cx:pt idx="723">0.013296981536631799</cx:pt>
          <cx:pt idx="724">0.0056436018350816304</cx:pt>
          <cx:pt idx="725">0.00052971820961009901</cx:pt>
          <cx:pt idx="726">0.00065252812323106401</cx:pt>
          <cx:pt idx="727">-6.59011164185329e-06</cx:pt>
          <cx:pt idx="728">2.9577488305931001e-05</cx:pt>
          <cx:pt idx="729">0.000256484156766114</cx:pt>
          <cx:pt idx="730">0.00044887071816212198</cx:pt>
          <cx:pt idx="731">-0.00061712759641543297</cx:pt>
          <cx:pt idx="732">-0.00149514852920588</cx:pt>
          <cx:pt idx="733">0.000148225511413699</cx:pt>
          <cx:pt idx="734">-0.00204338574162914</cx:pt>
          <cx:pt idx="735">-0.0073042413934760499</cx:pt>
          <cx:pt idx="736">-0.0139350686942086</cx:pt>
          <cx:pt idx="737">-0.021302077593036099</cx:pt>
          <cx:pt idx="738">-0.020542984676856901</cx:pt>
          <cx:pt idx="739">-0.0281885608133088</cx:pt>
          <cx:pt idx="740">-0.0198071967477268</cx:pt>
          <cx:pt idx="741">-0.00245968354585034</cx:pt>
          <cx:pt idx="742">-0.035167414369448403</cx:pt>
          <cx:pt idx="743">-0.039456495686569101</cx:pt>
          <cx:pt idx="744">-0.0161943973833623</cx:pt>
          <cx:pt idx="745">-0.00443802290583452</cx:pt>
          <cx:pt idx="746">-0.0045924941301841299</cx:pt>
          <cx:pt idx="747">-0.0045183560300199304</cx:pt>
          <cx:pt idx="748">0.0068614714850097798</cx:pt>
          <cx:pt idx="749">0.017669260666772602</cx:pt>
          <cx:pt idx="750">-0.0048458947030222896</cx:pt>
          <cx:pt idx="751">0.00050738902446737096</cx:pt>
          <cx:pt idx="752">-0.00060814061940130202</cx:pt>
          <cx:pt idx="753">0.00016529946786900999</cx:pt>
          <cx:pt idx="754">8.0061387908579408e-06</cx:pt>
          <cx:pt idx="755">-0.00054644868173758603</cx:pt>
          <cx:pt idx="756">-0.000264322341588446</cx:pt>
          <cx:pt idx="757">-0.00064357075049424996</cx:pt>
          <cx:pt idx="758">-0.00059831931019037397</cx:pt>
          <cx:pt idx="759">-0.000153193301076067</cx:pt>
          <cx:pt idx="760">-0.00017934416418821501</cx:pt>
          <cx:pt idx="761">-0.00028792732675383899</cx:pt>
          <cx:pt idx="762">0.00016676868601274501</cx:pt>
          <cx:pt idx="763">8.8373915568804002e-05</cx:pt>
          <cx:pt idx="764">-0.00087676204212229199</cx:pt>
          <cx:pt idx="765">-0.00144284283616705</cx:pt>
          <cx:pt idx="766">-0.0078678045942948503</cx:pt>
          <cx:pt idx="767">0.0022514826972759999</cx:pt>
          <cx:pt idx="768">0.0034461405823099501</cx:pt>
          <cx:pt idx="769">-0.0032178974233800801</cx:pt>
          <cx:pt idx="770">-0.0046612401950739697</cx:pt>
          <cx:pt idx="771">-0.0074729524283129404</cx:pt>
          <cx:pt idx="772">-0.0090175993132752992</cx:pt>
          <cx:pt idx="773">-0.012925687754802699</cx:pt>
          <cx:pt idx="774">-0.0112583634712721</cx:pt>
          <cx:pt idx="775">0.0010475658204086901</cx:pt>
          <cx:pt idx="776">0.0024033040618871098</cx:pt>
          <cx:pt idx="777">-0.00221274518073457</cx:pt>
          <cx:pt idx="778">-0.0083389572063807208</cx:pt>
          <cx:pt idx="779">-0.0022089539680409899</cx:pt>
          <cx:pt idx="780">0.00022876302086593801</cx:pt>
          <cx:pt idx="781">-0.00066334196835511096</cx:pt>
          <cx:pt idx="782">1.9063249582600901e-05</cx:pt>
          <cx:pt idx="783">0.00061707718491392895</cx:pt>
          <cx:pt idx="784">-0.0084138587467794748</cx:pt>
          <cx:pt idx="785">0.0035272715480601001</cx:pt>
          <cx:pt idx="786">0.0038344469756765249</cx:pt>
          <cx:pt idx="787">-0.0055690359563181999</cx:pt>
          <cx:pt idx="788">-0.0016488506437099799</cx:pt>
          <cx:pt idx="789">0.014891269113524074</cx:pt>
          <cx:pt idx="790">0.0124873102878812</cx:pt>
          <cx:pt idx="791">0.037626595865642001</cx:pt>
          <cx:pt idx="792">0.040454757070192249</cx:pt>
          <cx:pt idx="793">0.017795065271259899</cx:pt>
          <cx:pt idx="794">0.01076503509102765</cx:pt>
          <cx:pt idx="795">-0.0045273801541922997</cx:pt>
          <cx:pt idx="796">-0.018795803715019474</cx:pt>
          <cx:pt idx="797">-0.040041201695400999</cx:pt>
          <cx:pt idx="798">-0.040753250198581503</cx:pt>
          <cx:pt idx="799">-0.024379078527094374</cx:pt>
          <cx:pt idx="800">-0.0273909031304225</cx:pt>
          <cx:pt idx="801">-0.024146360312620851</cx:pt>
          <cx:pt idx="802">-0.0097434353409887754</cx:pt>
          <cx:pt idx="803">-0.020874841565239551</cx:pt>
          <cx:pt idx="804">-0.019886634958219674</cx:pt>
          <cx:pt idx="805">-0.0064555365520958747</cx:pt>
          <cx:pt idx="806">0.00045623335084323002</cx:pt>
          <cx:pt idx="807">-0.00073451335046227498</cx:pt>
          <cx:pt idx="808">0.000102480908294902</cx:pt>
          <cx:pt idx="809">0.00011013678623107251</cx:pt>
          <cx:pt idx="810">-0.00011792279994816875</cx:pt>
          <cx:pt idx="811">-0.00164220760107149</cx:pt>
          <cx:pt idx="812">-0.0066327689545842752</cx:pt>
          <cx:pt idx="813">0.0037437095591783252</cx:pt>
          <cx:pt idx="814">-0.009317950551880675</cx:pt>
          <cx:pt idx="815">0.0031906431099426999</cx:pt>
          <cx:pt idx="816">-0.00013463544825861675</cx:pt>
          <cx:pt idx="817">0.0069225919212890751</cx:pt>
          <cx:pt idx="818">0.01803216166823075</cx:pt>
          <cx:pt idx="819">0.010169407408546625</cx:pt>
          <cx:pt idx="820">0.015832524321045548</cx:pt>
          <cx:pt idx="821">0.011688574627565999</cx:pt>
          <cx:pt idx="822">-0.010482182457871326</cx:pt>
          <cx:pt idx="823">-0.029411647253131001</cx:pt>
          <cx:pt idx="824">-0.051573743646041247</cx:pt>
          <cx:pt idx="825">-0.036017819790960498</cx:pt>
          <cx:pt idx="826">-0.018887207212328123</cx:pt>
          <cx:pt idx="827">-0.016006438743225999</cx:pt>
          <cx:pt idx="828">-0.0100111134733245</cx:pt>
          <cx:pt idx="829">-0.0011211183093793901</cx:pt>
          <cx:pt idx="830">0.00065962187326932251</cx:pt>
          <cx:pt idx="831">-0.0129827423950483</cx:pt>
          <cx:pt idx="832">-0.018578609053736948</cx:pt>
          <cx:pt idx="833">-0.010048004439976225</cx:pt>
          <cx:pt idx="834">-0.0027951305410798999</cx:pt>
          <cx:pt idx="835">-0.00093691145277412745</cx:pt>
          <cx:pt idx="836">7.9485384202224995e-05</cx:pt>
          <cx:pt idx="837">0.00014014548552543574</cx:pt>
          <cx:pt idx="838">-0.00061484076243505754</cx:pt>
          <cx:pt idx="839">-0.0024499662441244273</cx:pt>
          <cx:pt idx="840">-0.0026137535436051751</cx:pt>
          <cx:pt idx="841">-0.00037932099864059252</cx:pt>
          <cx:pt idx="842">0.0088131813510077504</cx:pt>
          <cx:pt idx="843">0.0020042178867051849</cx:pt>
          <cx:pt idx="844">0.013036056889203149</cx:pt>
          <cx:pt idx="845">0.0060870976173149254</cx:pt>
          <cx:pt idx="846">0.0133611897833042</cx:pt>
          <cx:pt idx="847">0.012461598457856476</cx:pt>
          <cx:pt idx="848">0.0099363192014920755</cx:pt>
          <cx:pt idx="849">-0.016302756612722</cx:pt>
          <cx:pt idx="850">-0.023575818880982251</cx:pt>
          <cx:pt idx="851">-0.02517995086575325</cx:pt>
          <cx:pt idx="852">-0.035620856728869749</cx:pt>
          <cx:pt idx="853">-0.029248755613349251</cx:pt>
          <cx:pt idx="854">-0.0085098256784321997</cx:pt>
          <cx:pt idx="855">-0.0032371319254937002</cx:pt>
          <cx:pt idx="856">-0.0053140932206712996</cx:pt>
          <cx:pt idx="857">0.010156383177468651</cx:pt>
          <cx:pt idx="858">0.0013000712274955049</cx:pt>
          <cx:pt idx="859">-0.0078693591555495743</cx:pt>
          <cx:pt idx="860">-0.013369091632944551</cx:pt>
          <cx:pt idx="861">-0.00084252727449691503</cx:pt>
          <cx:pt idx="862">-0.0037805847352833499</cx:pt>
          <cx:pt idx="863">-0.0058480929594468501</cx:pt>
          <cx:pt idx="864">-0.0068764183442610247</cx:pt>
          <cx:pt idx="865">-4.323519200439125e-05</cx:pt>
          <cx:pt idx="866">-0.00047759191660417247</cx:pt>
          <cx:pt idx="867">-0.0027869419494329999</cx:pt>
          <cx:pt idx="868">0.0016642362824481774</cx:pt>
          <cx:pt idx="869">0.007552149610042325</cx:pt>
          <cx:pt idx="870">0.020270620633397126</cx:pt>
          <cx:pt idx="871">0.02702829395491075</cx:pt>
          <cx:pt idx="872">0.0133864986258785</cx:pt>
          <cx:pt idx="873">0.0020195448009918998</cx:pt>
          <cx:pt idx="874">0.0031726811697391751</cx:pt>
          <cx:pt idx="875">-0.0084661033964364505</cx:pt>
          <cx:pt idx="876">-0.0059714135846586254</cx:pt>
          <cx:pt idx="877">-0.03409478036896</cx:pt>
          <cx:pt idx="878">-0.025168575729685502</cx:pt>
          <cx:pt idx="879">-0.016322064259236276</cx:pt>
          <cx:pt idx="880">-0.0079830363894963004</cx:pt>
          <cx:pt idx="881">-0.0023001869697975249</cx:pt>
          <cx:pt idx="882">0.0086471609238274252</cx:pt>
          <cx:pt idx="883">0.0045320634523860499</cx:pt>
          <cx:pt idx="884">-0.0084138587467794748</cx:pt>
          <cx:pt idx="885">0.0035272715480601001</cx:pt>
          <cx:pt idx="886">0.0038344469756765249</cx:pt>
          <cx:pt idx="887">-0.0055690359563181999</cx:pt>
          <cx:pt idx="888">-0.0016488506437099799</cx:pt>
          <cx:pt idx="889">0.014891269113524074</cx:pt>
          <cx:pt idx="890">0.0124873102878812</cx:pt>
          <cx:pt idx="891">0.037626595865642001</cx:pt>
          <cx:pt idx="892">0.040454757070192249</cx:pt>
          <cx:pt idx="893">0.017795065271259899</cx:pt>
          <cx:pt idx="894">0.01076503509102765</cx:pt>
          <cx:pt idx="895">-0.0045273801541922997</cx:pt>
          <cx:pt idx="896">-0.018795803715019474</cx:pt>
          <cx:pt idx="897">-0.040041201695400999</cx:pt>
          <cx:pt idx="898">-0.040753250198581503</cx:pt>
          <cx:pt idx="899">-0.024379078527094374</cx:pt>
          <cx:pt idx="900">-0.0273909031304225</cx:pt>
          <cx:pt idx="901">-0.024146360312620851</cx:pt>
          <cx:pt idx="902">-0.0097434353409887754</cx:pt>
          <cx:pt idx="903">-0.020874841565239551</cx:pt>
          <cx:pt idx="904">-0.019886634958219674</cx:pt>
          <cx:pt idx="905">-0.0064555365520958747</cx:pt>
          <cx:pt idx="906">0.00045623335084323002</cx:pt>
          <cx:pt idx="907">-0.00073451335046227498</cx:pt>
          <cx:pt idx="908">0.000102480908294902</cx:pt>
          <cx:pt idx="909">0.00011013678623107251</cx:pt>
          <cx:pt idx="910">-0.00011792279994816875</cx:pt>
          <cx:pt idx="911">-0.00164220760107149</cx:pt>
          <cx:pt idx="912">-0.0066327689545842752</cx:pt>
          <cx:pt idx="913">0.0037437095591783252</cx:pt>
          <cx:pt idx="914">-0.009317950551880675</cx:pt>
          <cx:pt idx="915">0.0031906431099426999</cx:pt>
          <cx:pt idx="916">-0.00013463544825861675</cx:pt>
          <cx:pt idx="917">0.0069225919212890751</cx:pt>
          <cx:pt idx="918">0.01803216166823075</cx:pt>
          <cx:pt idx="919">0.010169407408546625</cx:pt>
          <cx:pt idx="920">0.015832524321045548</cx:pt>
          <cx:pt idx="921">0.011688574627565999</cx:pt>
          <cx:pt idx="922">-0.010482182457871326</cx:pt>
          <cx:pt idx="923">-0.029411647253131001</cx:pt>
          <cx:pt idx="924">-0.051573743646041247</cx:pt>
          <cx:pt idx="925">-0.036017819790960498</cx:pt>
          <cx:pt idx="926">-0.018887207212328123</cx:pt>
          <cx:pt idx="927">-0.016006438743225999</cx:pt>
          <cx:pt idx="928">-0.0100111134733245</cx:pt>
          <cx:pt idx="929">-0.0011211183093793901</cx:pt>
          <cx:pt idx="930">0.00065962187326932251</cx:pt>
          <cx:pt idx="931">-0.0129827423950483</cx:pt>
          <cx:pt idx="932">-0.018578609053736948</cx:pt>
          <cx:pt idx="933">-0.010048004439976225</cx:pt>
          <cx:pt idx="934">-0.0027951305410798999</cx:pt>
          <cx:pt idx="935">-0.00093691145277412745</cx:pt>
          <cx:pt idx="936">7.9485384202224995e-05</cx:pt>
          <cx:pt idx="937">0.00014014548552543574</cx:pt>
          <cx:pt idx="938">-0.00061484076243505754</cx:pt>
          <cx:pt idx="939">-0.0024499662441244273</cx:pt>
          <cx:pt idx="940">-0.0026137535436051751</cx:pt>
          <cx:pt idx="941">-0.00037932099864059252</cx:pt>
          <cx:pt idx="942">0.0088131813510077504</cx:pt>
          <cx:pt idx="943">0.0020042178867051849</cx:pt>
          <cx:pt idx="944">0.013036056889203149</cx:pt>
          <cx:pt idx="945">0.0060870976173149254</cx:pt>
          <cx:pt idx="946">0.0133611897833042</cx:pt>
          <cx:pt idx="947">0.012461598457856476</cx:pt>
          <cx:pt idx="948">0.0099363192014920755</cx:pt>
          <cx:pt idx="949">-0.016302756612722</cx:pt>
          <cx:pt idx="950">-0.023575818880982251</cx:pt>
          <cx:pt idx="951">-0.02517995086575325</cx:pt>
          <cx:pt idx="952">-0.035620856728869749</cx:pt>
          <cx:pt idx="953">-0.029248755613349251</cx:pt>
          <cx:pt idx="954">-0.0085098256784321997</cx:pt>
          <cx:pt idx="955">-0.0032371319254937002</cx:pt>
          <cx:pt idx="956">-0.0053140932206712996</cx:pt>
          <cx:pt idx="957">0.010156383177468651</cx:pt>
          <cx:pt idx="958">0.0013000712274955049</cx:pt>
          <cx:pt idx="959">-0.0078693591555495743</cx:pt>
          <cx:pt idx="960">-0.013369091632944551</cx:pt>
          <cx:pt idx="961">-0.00084252727449691503</cx:pt>
          <cx:pt idx="962">-0.0037805847352833499</cx:pt>
          <cx:pt idx="963">-0.0058480929594468501</cx:pt>
          <cx:pt idx="964">-0.0068764183442610247</cx:pt>
          <cx:pt idx="965">-4.323519200439125e-05</cx:pt>
          <cx:pt idx="966">-0.00047759191660417247</cx:pt>
          <cx:pt idx="967">-0.0027869419494329999</cx:pt>
          <cx:pt idx="968">0.0016642362824481774</cx:pt>
          <cx:pt idx="969">0.007552149610042325</cx:pt>
          <cx:pt idx="970">0.020270620633397126</cx:pt>
          <cx:pt idx="971">0.02702829395491075</cx:pt>
          <cx:pt idx="972">0.0133864986258785</cx:pt>
          <cx:pt idx="973">0.0020195448009918998</cx:pt>
          <cx:pt idx="974">0.0031726811697391751</cx:pt>
          <cx:pt idx="975">-0.0084661033964364505</cx:pt>
          <cx:pt idx="976">-0.0059714135846586254</cx:pt>
          <cx:pt idx="977">-0.03409478036896</cx:pt>
          <cx:pt idx="978">-0.025168575729685502</cx:pt>
          <cx:pt idx="979">-0.016322064259236276</cx:pt>
          <cx:pt idx="980">-0.0079830363894963004</cx:pt>
          <cx:pt idx="981">-0.0023001869697975249</cx:pt>
          <cx:pt idx="982">0.0086471609238274252</cx:pt>
          <cx:pt idx="983">0.0045320634523860499</cx:pt>
          <cx:pt idx="984">-0.0084138587467794748</cx:pt>
          <cx:pt idx="985">0.0035272715480601001</cx:pt>
          <cx:pt idx="986">0.0038344469756765249</cx:pt>
          <cx:pt idx="987">-0.0055690359563181999</cx:pt>
          <cx:pt idx="988">-0.0016488506437099799</cx:pt>
          <cx:pt idx="989">0.014891269113524074</cx:pt>
          <cx:pt idx="990">0.0124873102878812</cx:pt>
          <cx:pt idx="991">0.037626595865642001</cx:pt>
          <cx:pt idx="992">0.040454757070192249</cx:pt>
          <cx:pt idx="993">0.017795065271259899</cx:pt>
          <cx:pt idx="994">0.01076503509102765</cx:pt>
          <cx:pt idx="995">-0.0045273801541922997</cx:pt>
          <cx:pt idx="996">-0.018795803715019474</cx:pt>
          <cx:pt idx="997">-0.040041201695400999</cx:pt>
          <cx:pt idx="998">-0.040753250198581503</cx:pt>
          <cx:pt idx="999">-0.024379078527094374</cx:pt>
          <cx:pt idx="1000">-0.0273909031304225</cx:pt>
          <cx:pt idx="1001">-0.024146360312620851</cx:pt>
          <cx:pt idx="1002">-0.0097434353409887754</cx:pt>
          <cx:pt idx="1003">-0.020874841565239551</cx:pt>
          <cx:pt idx="1004">-0.019886634958219674</cx:pt>
          <cx:pt idx="1005">-0.0064555365520958747</cx:pt>
          <cx:pt idx="1006">0.00045623335084323002</cx:pt>
          <cx:pt idx="1007">-0.00073451335046227498</cx:pt>
          <cx:pt idx="1008">0.000102480908294902</cx:pt>
          <cx:pt idx="1009">0.00011013678623107251</cx:pt>
          <cx:pt idx="1010">-0.00011792279994816875</cx:pt>
          <cx:pt idx="1011">-0.00164220760107149</cx:pt>
          <cx:pt idx="1012">-0.0066327689545842752</cx:pt>
          <cx:pt idx="1013">0.0037437095591783252</cx:pt>
          <cx:pt idx="1014">-0.009317950551880675</cx:pt>
          <cx:pt idx="1015">0.0031906431099426999</cx:pt>
          <cx:pt idx="1016">-0.00013463544825861675</cx:pt>
          <cx:pt idx="1017">0.0069225919212890751</cx:pt>
          <cx:pt idx="1018">0.01803216166823075</cx:pt>
          <cx:pt idx="1019">0.010169407408546625</cx:pt>
          <cx:pt idx="1020">0.015832524321045548</cx:pt>
          <cx:pt idx="1021">0.011688574627565999</cx:pt>
          <cx:pt idx="1022">-0.010482182457871326</cx:pt>
          <cx:pt idx="1023">-0.029411647253131001</cx:pt>
          <cx:pt idx="1024">-0.051573743646041247</cx:pt>
          <cx:pt idx="1025">-0.036017819790960498</cx:pt>
          <cx:pt idx="1026">-0.018887207212328123</cx:pt>
          <cx:pt idx="1027">-0.016006438743225999</cx:pt>
          <cx:pt idx="1028">-0.0100111134733245</cx:pt>
          <cx:pt idx="1029">-0.0011211183093793901</cx:pt>
          <cx:pt idx="1030">0.00065962187326932251</cx:pt>
          <cx:pt idx="1031">-0.0129827423950483</cx:pt>
          <cx:pt idx="1032">-0.018578609053736948</cx:pt>
          <cx:pt idx="1033">-0.010048004439976225</cx:pt>
          <cx:pt idx="1034">-0.0027951305410798999</cx:pt>
          <cx:pt idx="1035">-0.00093691145277412745</cx:pt>
          <cx:pt idx="1036">7.9485384202224995e-05</cx:pt>
          <cx:pt idx="1037">0.00014014548552543574</cx:pt>
          <cx:pt idx="1038">-0.00061484076243505754</cx:pt>
          <cx:pt idx="1039">-0.0024499662441244273</cx:pt>
          <cx:pt idx="1040">-0.0026137535436051751</cx:pt>
          <cx:pt idx="1041">-0.00037932099864059252</cx:pt>
          <cx:pt idx="1042">0.0088131813510077504</cx:pt>
          <cx:pt idx="1043">0.0020042178867051849</cx:pt>
          <cx:pt idx="1044">0.013036056889203149</cx:pt>
          <cx:pt idx="1045">0.0060870976173149254</cx:pt>
          <cx:pt idx="1046">0.0133611897833042</cx:pt>
          <cx:pt idx="1047">0.012461598457856476</cx:pt>
          <cx:pt idx="1048">0.0099363192014920755</cx:pt>
          <cx:pt idx="1049">-0.016302756612722</cx:pt>
          <cx:pt idx="1050">-0.023575818880982251</cx:pt>
          <cx:pt idx="1051">-0.02517995086575325</cx:pt>
          <cx:pt idx="1052">-0.035620856728869749</cx:pt>
          <cx:pt idx="1053">-0.029248755613349251</cx:pt>
          <cx:pt idx="1054">-0.0085098256784321997</cx:pt>
          <cx:pt idx="1055">-0.0032371319254937002</cx:pt>
          <cx:pt idx="1056">-0.0053140932206712996</cx:pt>
          <cx:pt idx="1057">0.010156383177468651</cx:pt>
          <cx:pt idx="1058">0.0013000712274955049</cx:pt>
          <cx:pt idx="1059">-0.0078693591555495743</cx:pt>
          <cx:pt idx="1060">-0.013369091632944551</cx:pt>
          <cx:pt idx="1061">-0.00084252727449691503</cx:pt>
          <cx:pt idx="1062">-0.0037805847352833499</cx:pt>
          <cx:pt idx="1063">-0.0058480929594468501</cx:pt>
          <cx:pt idx="1064">-0.0068764183442610247</cx:pt>
          <cx:pt idx="1065">-4.323519200439125e-05</cx:pt>
          <cx:pt idx="1066">-0.00047759191660417247</cx:pt>
          <cx:pt idx="1067">-0.0027869419494329999</cx:pt>
          <cx:pt idx="1068">0.0016642362824481774</cx:pt>
          <cx:pt idx="1069">0.007552149610042325</cx:pt>
          <cx:pt idx="1070">0.020270620633397126</cx:pt>
          <cx:pt idx="1071">0.02702829395491075</cx:pt>
          <cx:pt idx="1072">0.0133864986258785</cx:pt>
          <cx:pt idx="1073">0.0020195448009918998</cx:pt>
          <cx:pt idx="1074">0.0031726811697391751</cx:pt>
          <cx:pt idx="1075">-0.0084661033964364505</cx:pt>
          <cx:pt idx="1076">-0.0059714135846586254</cx:pt>
          <cx:pt idx="1077">-0.03409478036896</cx:pt>
          <cx:pt idx="1078">-0.025168575729685502</cx:pt>
          <cx:pt idx="1079">-0.016322064259236276</cx:pt>
          <cx:pt idx="1080">-0.0079830363894963004</cx:pt>
          <cx:pt idx="1081">-0.0023001869697975249</cx:pt>
          <cx:pt idx="1082">0.0086471609238274252</cx:pt>
          <cx:pt idx="1083">0.0045320634523860499</cx:pt>
        </cx:lvl>
      </cx:numDim>
    </cx:data>
    <cx:data id="74">
      <cx:numDim type="val">
        <cx:f>Sheet2!$BW$1:$BW$1084</cx:f>
        <cx:lvl ptCount="1084" formatCode="G/通用格式">
          <cx:pt idx="0">0.00083517604598199997</cx:pt>
          <cx:pt idx="1">-0.000103288014765546</cx:pt>
          <cx:pt idx="2">5.6484231885809704e-06</cx:pt>
          <cx:pt idx="3">-5.95346063729321e-05</cx:pt>
          <cx:pt idx="4">-0.000235405423428998</cx:pt>
          <cx:pt idx="5">0.00010150621614248701</cx:pt>
          <cx:pt idx="6">-0.00033354235643785101</cx:pt>
          <cx:pt idx="7">5.59769054394199e-05</cx:pt>
          <cx:pt idx="8">0.00017876491668178201</cx:pt>
          <cx:pt idx="9">-0.00050911115104815502</cx:pt>
          <cx:pt idx="10">0.00051085752670788605</cx:pt>
          <cx:pt idx="11">-0.00036360180203930901</cx:pt>
          <cx:pt idx="12">0.000107676819870177</cx:pt>
          <cx:pt idx="13">-9.8641161051705192e-06</cx:pt>
          <cx:pt idx="14">0.00066231804426258498</cx:pt>
          <cx:pt idx="15">3.0589234873292199e-06</cx:pt>
          <cx:pt idx="16">-0.000230737837378239</cx:pt>
          <cx:pt idx="17">0.00090459817495991803</cx:pt>
          <cx:pt idx="18">-0.00039870988005567999</cx:pt>
          <cx:pt idx="19">0.00034538142049132402</cx:pt>
          <cx:pt idx="20">2.8314163872942702e-06</cx:pt>
          <cx:pt idx="21">0.000130185864342539</cx:pt>
          <cx:pt idx="22">-2.97100382730951e-05</cx:pt>
          <cx:pt idx="23">-0.000239872513054836</cx:pt>
          <cx:pt idx="24">-0.00013530487001534001</cx:pt>
          <cx:pt idx="25">-0.00083486231225198297</cx:pt>
          <cx:pt idx="26">0.00079316658076357405</cx:pt>
          <cx:pt idx="27">-2.5615961311606101e-05</cx:pt>
          <cx:pt idx="28">0.00058144588108053805</cx:pt>
          <cx:pt idx="29">0.00037757005821443298</cx:pt>
          <cx:pt idx="30">0.000253337302622831</cx:pt>
          <cx:pt idx="31">0.00028384560019491202</cx:pt>
          <cx:pt idx="32">0.00023160750803802199</cx:pt>
          <cx:pt idx="33">-5.77902678850142e-05</cx:pt>
          <cx:pt idx="34">9.1243616765228794e-05</cx:pt>
          <cx:pt idx="35">-0.00054096753906653799</cx:pt>
          <cx:pt idx="36">-0.00030652340200541198</cx:pt>
          <cx:pt idx="37">-0.00070410554857366003</cx:pt>
          <cx:pt idx="38">-0.00113021133380047</cx:pt>
          <cx:pt idx="39">-0.000658341619661337</cx:pt>
          <cx:pt idx="40">-0.00140228704328015</cx:pt>
          <cx:pt idx="41">-0.00123367995664093</cx:pt>
          <cx:pt idx="42">-0.00049390771357627795</cx:pt>
          <cx:pt idx="43">-0.00034152792243904003</cx:pt>
          <cx:pt idx="44">1.33292799007645e-05</cx:pt>
          <cx:pt idx="45">-0.00038492208394923602</cx:pt>
          <cx:pt idx="46">-0.00070558324364180895</cx:pt>
          <cx:pt idx="47">0.00012745818381207499</cx:pt>
          <cx:pt idx="48">-0.00026576851616343003</cx:pt>
          <cx:pt idx="49">-0.00038510258911336601</cx:pt>
          <cx:pt idx="50">-0.00018862483434251001</cx:pt>
          <cx:pt idx="51">-0.00070061200748770596</cx:pt>
          <cx:pt idx="52">0.00025733599006091598</cx:pt>
          <cx:pt idx="53">0.000188468954425147</cx:pt>
          <cx:pt idx="54">-0.00029383082738172398</cx:pt>
          <cx:pt idx="55">0.00076654935296942305</cx:pt>
          <cx:pt idx="56">-0.00015919528964753</cx:pt>
          <cx:pt idx="57">0.00036699308332105901</cx:pt>
          <cx:pt idx="58">0.00103106855448262</cx:pt>
          <cx:pt idx="59">0.00058672922604666904</cx:pt>
          <cx:pt idx="60">-0.00016712827169014499</cx:pt>
          <cx:pt idx="61">-0.00033163362509836702</cx:pt>
          <cx:pt idx="62">2.7561111517669101e-05</cx:pt>
          <cx:pt idx="63">-0.00092471040866051095</cx:pt>
          <cx:pt idx="64">-0.0012911389271932699</cx:pt>
          <cx:pt idx="65">-0.00284410711023968</cx:pt>
          <cx:pt idx="66">-0.00439839402476785</cx:pt>
          <cx:pt idx="67">-0.0090633954569978494</cx:pt>
          <cx:pt idx="68">-0.0116011295956148</cx:pt>
          <cx:pt idx="69">-0.016971349074383701</cx:pt>
          <cx:pt idx="70">-0.0164467905841311</cx:pt>
          <cx:pt idx="71">-0.0128082231059303</cx:pt>
          <cx:pt idx="72">-0.0105467963209283</cx:pt>
          <cx:pt idx="73">-0.0089497203216841893</cx:pt>
          <cx:pt idx="74">-0.0097737995293352697</cx:pt>
          <cx:pt idx="75">-0.0047176777749945902</cx:pt>
          <cx:pt idx="76">-0.0013520740814605</cx:pt>
          <cx:pt idx="77">-0.00181277593129846</cx:pt>
          <cx:pt idx="78">-0.00227505985610418</cx:pt>
          <cx:pt idx="79">-0.00079826549209848201</cx:pt>
          <cx:pt idx="80">0.000155000279473638</cx:pt>
          <cx:pt idx="81">-0.00036751707836722502</cx:pt>
          <cx:pt idx="82">0.00016223216327467701</cx:pt>
          <cx:pt idx="83">0.00012373727394346601</cx:pt>
          <cx:pt idx="84">0.000188834140791919</cx:pt>
          <cx:pt idx="85">8.1666192204910395e-05</cx:pt>
          <cx:pt idx="86">0.00036864174845637902</cx:pt>
          <cx:pt idx="87">-0.00037464603306880899</cx:pt>
          <cx:pt idx="88">0.00101413181049836</cx:pt>
          <cx:pt idx="89">-0.00019597856268365501</cx:pt>
          <cx:pt idx="90">-6.2332664870753002e-05</cx:pt>
          <cx:pt idx="91">0.0067632193615617398</cx:pt>
          <cx:pt idx="92">0.015940696248516</cx:pt>
          <cx:pt idx="93">0.0062882158983086</cx:pt>
          <cx:pt idx="94">0.011300134215510099</cx:pt>
          <cx:pt idx="95">-0.00022927889045281499</cx:pt>
          <cx:pt idx="96">-0.0085951188918373597</cx:pt>
          <cx:pt idx="97">-0.013878139285073501</cx:pt>
          <cx:pt idx="98">-0.032672958955340302</cx:pt>
          <cx:pt idx="99">-0.023602476987882301</cx:pt>
          <cx:pt idx="100">-0.036694188607489499</cx:pt>
          <cx:pt idx="101">-0.034937068547498402</cx:pt>
          <cx:pt idx="102">-0.026184536336195101</cx:pt>
          <cx:pt idx="103">-0.014563877077170599</cx:pt>
          <cx:pt idx="104">-0.0070658127627157398</cx:pt>
          <cx:pt idx="105">-0.0052948830998220398</cx:pt>
          <cx:pt idx="106">-0.0051998923044504104</cx:pt>
          <cx:pt idx="107">-6.4434064713905499e-05</cx:pt>
          <cx:pt idx="108">0.00049506212922657302</cx:pt>
          <cx:pt idx="109">-0.00057475484316199597</cx:pt>
          <cx:pt idx="110">-0.00088121115319838997</cx:pt>
          <cx:pt idx="111">0.00030106258911658299</cx:pt>
          <cx:pt idx="112">0.00084071730453076697</cx:pt>
          <cx:pt idx="113">0.00044693610737555099</cx:pt>
          <cx:pt idx="114">0.00036617676367415902</cx:pt>
          <cx:pt idx="115">0.000562223753079131</cx:pt>
          <cx:pt idx="116">0.00112682600428539</cx:pt>
          <cx:pt idx="117">-0.0062397821851160199</cx:pt>
          <cx:pt idx="118">-0.0039275916852084501</cx:pt>
          <cx:pt idx="119">0.0089977473719525403</cx:pt>
          <cx:pt idx="120">0.029398491077496199</cx:pt>
          <cx:pt idx="121">0.0254546682759847</cx:pt>
          <cx:pt idx="122">0.031219570889578899</cx:pt>
          <cx:pt idx="123">0.019523744706018999</cx:pt>
          <cx:pt idx="124">-0.019740255033322399</cx:pt>
          <cx:pt idx="125">-0.071535860694527303</cx:pt>
          <cx:pt idx="126">-0.080495179439988102</cx:pt>
          <cx:pt idx="127">-0.058731701976843097</cx:pt>
          <cx:pt idx="128">-0.076795434058546094</cx:pt>
          <cx:pt idx="129">-0.060444371901729597</cx:pt>
          <cx:pt idx="130">-0.013910366886928901</cx:pt>
          <cx:pt idx="131">-0.0073662658209836997</cx:pt>
          <cx:pt idx="132">-0.013576043248864701</cx:pt>
          <cx:pt idx="133">-0.010062321984371</cx:pt>
          <cx:pt idx="134">-0.0087940142935487801</cx:pt>
          <cx:pt idx="135">-0.000562414935377512</cx:pt>
          <cx:pt idx="136">0.0051910201021737696</cx:pt>
          <cx:pt idx="137">0.00181557455932434</cx:pt>
          <cx:pt idx="138">0.00145791053772935</cx:pt>
          <cx:pt idx="139">0.00016503918470128499</cx:pt>
          <cx:pt idx="140">0.00062419738099679905</cx:pt>
          <cx:pt idx="141">0.00028291201766083999</cx:pt>
          <cx:pt idx="142">-0.00018025313176295199</cx:pt>
          <cx:pt idx="143">0.0029108285866307399</cx:pt>
          <cx:pt idx="144">0.00228552833837195</cx:pt>
          <cx:pt idx="145">-0.00459879561046339</cx:pt>
          <cx:pt idx="146">0.0015659629776146899</cx:pt>
          <cx:pt idx="147">0.0088248473851499695</cx:pt>
          <cx:pt idx="148">-0.018208454376940901</cx:pt>
          <cx:pt idx="149">-0.024481907814681299</cx:pt>
          <cx:pt idx="150">-0.0267399542877753</cx:pt>
          <cx:pt idx="151">0.044153920731845597</cx:pt>
          <cx:pt idx="152">-0.035527972528812297</cx:pt>
          <cx:pt idx="153">-0.083801371571316702</cx:pt>
          <cx:pt idx="154">-0.086724073977678603</cx:pt>
          <cx:pt idx="155">-0.065136581104172295</cx:pt>
          <cx:pt idx="156">-0.077626570605746903</cx:pt>
          <cx:pt idx="157">-0.066474958505235895</cx:pt>
          <cx:pt idx="158">-0.046778454450971799</cx:pt>
          <cx:pt idx="159">-0.017726860627402599</cx:pt>
          <cx:pt idx="160">-0.0137599902813729</cx:pt>
          <cx:pt idx="161">-0.0265514517827002</cx:pt>
          <cx:pt idx="162">-0.0228052925986095</cx:pt>
          <cx:pt idx="163">-0.0105927415996765</cx:pt>
          <cx:pt idx="164">0.0049204347200254702</cx:pt>
          <cx:pt idx="165">0.0035533039461692001</cx:pt>
          <cx:pt idx="166">0.0012969554650272099</cx:pt>
          <cx:pt idx="167">0.000398196792337681</cx:pt>
          <cx:pt idx="168">7.85487829580361e-05</cx:pt>
          <cx:pt idx="169">0.000404526196245775</cx:pt>
          <cx:pt idx="170">0.00206949399013602</cx:pt>
          <cx:pt idx="171">0.00334476240043486</cx:pt>
          <cx:pt idx="172">-0.0028413728098270002</cx:pt>
          <cx:pt idx="173">-0.045430319227810503</cx:pt>
          <cx:pt idx="174">-0.013490283815730199</cx:pt>
          <cx:pt idx="175">-0.016001555995752401</cx:pt>
          <cx:pt idx="176">-0.035378509976053199</cx:pt>
          <cx:pt idx="177">-0.0108947303051032</cx:pt>
          <cx:pt idx="178">-0.0284544737950258</cx:pt>
          <cx:pt idx="179">0.00043134725516709302</cx:pt>
          <cx:pt idx="180">-0.032671796987040397</cx:pt>
          <cx:pt idx="181">0.070251359239503194</cx:pt>
          <cx:pt idx="182">0.100397193827178</cx:pt>
          <cx:pt idx="183">0.064141110521247005</cx:pt>
          <cx:pt idx="184">-0.050671676419263401</cx:pt>
          <cx:pt idx="185">-0.059732231104761599</cx:pt>
          <cx:pt idx="186">-0.054365839754655199</cx:pt>
          <cx:pt idx="187">-0.100626889356858</cx:pt>
          <cx:pt idx="188">-0.064551917095743094</cx:pt>
          <cx:pt idx="189">-0.073524871013452703</cx:pt>
          <cx:pt idx="190">-0.062901068626780895</cx:pt>
          <cx:pt idx="191">-0.031309430452099302</cx:pt>
          <cx:pt idx="192">0.0060243693990978198</cx:pt>
          <cx:pt idx="193">0.0045587830252484599</cx:pt>
          <cx:pt idx="194">0.00217280908452525</cx:pt>
          <cx:pt idx="195">0.00029496303601864599</cx:pt>
          <cx:pt idx="196">0.00035306355159757499</cx:pt>
          <cx:pt idx="197">0.00072859257918448002</cx:pt>
          <cx:pt idx="198">0.00026256581397995698</cx:pt>
          <cx:pt idx="199">0.00046710940628710498</cx:pt>
          <cx:pt idx="200">-0.00073510460615496247</cx:pt>
          <cx:pt idx="201">-0.0093453522546785746</cx:pt>
          <cx:pt idx="202">-0.0045562365884823999</cx:pt>
          <cx:pt idx="203">-0.010879012862750651</cx:pt>
          <cx:pt idx="204">-0.0061471127378627498</cx:pt>
          <cx:pt idx="205">-0.0096658207725392742</cx:pt>
          <cx:pt idx="206">0.0044223713448089501</cx:pt>
          <cx:pt idx="207">0.014378470830395925</cx:pt>
          <cx:pt idx="208">0.033603650120369748</cx:pt>
          <cx:pt idx="209">0.061119601150376249</cx:pt>
          <cx:pt idx="210">0.052497192364399002</cx:pt>
          <cx:pt idx="211">0.027312030624987001</cx:pt>
          <cx:pt idx="212">0.006443078664927525</cx:pt>
          <cx:pt idx="213">-0.014303810498133625</cx:pt>
          <cx:pt idx="214">-0.024481797091000849</cx:pt>
          <cx:pt idx="215">-0.02253533010030315</cx:pt>
          <cx:pt idx="216">-0.015602312429329674</cx:pt>
          <cx:pt idx="217">-0.021236334624047275</cx:pt>
          <cx:pt idx="218">-0.024559520130993849</cx:pt>
          <cx:pt idx="219">-0.016844589026084576</cx:pt>
          <cx:pt idx="220">-0.00143462999933823</cx:pt>
          <cx:pt idx="221">-0.00129559767954656</cx:pt>
          <cx:pt idx="222">0.0001385057275572095</cx:pt>
          <cx:pt idx="223">0.00021624130793573501</cx:pt>
          <cx:pt idx="224">-2.8934412637231251e-06</cx:pt>
          <cx:pt idx="225">-0.00017423002836684199</cx:pt>
          <cx:pt idx="226">-0.00074257111037015499</cx:pt>
          <cx:pt idx="227">0.00012724653637750374</cx:pt>
          <cx:pt idx="228">0.00071349319162410498</cx:pt>
          <cx:pt idx="229">-0.01311846529384845</cx:pt>
          <cx:pt idx="230">-0.0089531497435227508</cx:pt>
          <cx:pt idx="231">-0.013044334142144899</cx:pt>
          <cx:pt idx="232">0.0015261473120965199</cx:pt>
          <cx:pt idx="233">0.0018053619438326376</cx:pt>
          <cx:pt idx="234">0.028595729287241248</cx:pt>
          <cx:pt idx="235">0.033951040042811</cx:pt>
          <cx:pt idx="236">0.035420293807068751</cx:pt>
          <cx:pt idx="237">0.044151417734893249</cx:pt>
          <cx:pt idx="238">0.028823656895665</cx:pt>
          <cx:pt idx="239">0.029483987470866502</cx:pt>
          <cx:pt idx="240">0.020743290899992026</cx:pt>
          <cx:pt idx="241">-0.0016248089435681151</cx:pt>
          <cx:pt idx="242">-0.01273305296299245</cx:pt>
          <cx:pt idx="243">-0.010336969608837549</cx:pt>
          <cx:pt idx="244">-0.015115712364666524</cx:pt>
          <cx:pt idx="245">-0.016043112417038225</cx:pt>
          <cx:pt idx="246">-0.01459054856739735</cx:pt>
          <cx:pt idx="247">-0.01592390835631325</cx:pt>
          <cx:pt idx="248">-0.0055818164298900748</cx:pt>
          <cx:pt idx="249">-0.00183696369488835</cx:pt>
          <cx:pt idx="250">0.00128544994654616</cx:pt>
          <cx:pt idx="251">0.00020359794910251999</cx:pt>
          <cx:pt idx="252">7.9212745246572502e-05</cx:pt>
          <cx:pt idx="253">0.00019670175363679251</cx:pt>
          <cx:pt idx="254">-0.00074981820365354495</cx:pt>
          <cx:pt idx="255">0.0016460523744334099</cx:pt>
          <cx:pt idx="256">0.0040143231816513504</cx:pt>
          <cx:pt idx="257">-0.0057101724492234001</cx:pt>
          <cx:pt idx="258">0.00022085606011640476</cx:pt>
          <cx:pt idx="259">0.0024189767252986</cx:pt>
          <cx:pt idx="260">0.016200683436456077</cx:pt>
          <cx:pt idx="261">0.030549855201799751</cx:pt>
          <cx:pt idx="262">0.033982031949228497</cx:pt>
          <cx:pt idx="263">0.030989410189912751</cx:pt>
          <cx:pt idx="264">0.014784351444593474</cx:pt>
          <cx:pt idx="265">0.015473953341607951</cx:pt>
          <cx:pt idx="266">0.01020492599097215</cx:pt>
          <cx:pt idx="267">0.0168037951014894</cx:pt>
          <cx:pt idx="268">0.019363414188806251</cx:pt>
          <cx:pt idx="269">0.0055545220418093001</cx:pt>
          <cx:pt idx="270">-0.012122426762809125</cx:pt>
          <cx:pt idx="271">-0.0112556639976845</cx:pt>
          <cx:pt idx="272">-0.0070795493513853246</cx:pt>
          <cx:pt idx="273">-0.013254624636090151</cx:pt>
          <cx:pt idx="274">-0.0094734772735254758</cx:pt>
          <cx:pt idx="275">-0.013653905939570625</cx:pt>
          <cx:pt idx="276">-0.0056560760967017251</cx:pt>
          <cx:pt idx="277">-0.00037874196144936748</cx:pt>
          <cx:pt idx="278">-0.00025685847932134</cx:pt>
          <cx:pt idx="279">-0.00027635935920961502</cx:pt>
          <cx:pt idx="280">-6.758605443817875e-05</cx:pt>
          <cx:pt idx="281">-1.129607483138455e-05</cx:pt>
          <cx:pt idx="282">-0.00046764901760774501</cx:pt>
          <cx:pt idx="283">0.0058634943265520999</cx:pt>
          <cx:pt idx="284">0.0021356885659809277</cx:pt>
          <cx:pt idx="285">0.006776104356684025</cx:pt>
          <cx:pt idx="286">0.011291182306422575</cx:pt>
          <cx:pt idx="287">0.01181283446021435</cx:pt>
          <cx:pt idx="288">0.027055174628707501</cx:pt>
          <cx:pt idx="289">0.034373579300125502</cx:pt>
          <cx:pt idx="290">0.019738367181424125</cx:pt>
          <cx:pt idx="291">0.010003340838488525</cx:pt>
          <cx:pt idx="292">-0.0054657112473621748</cx:pt>
          <cx:pt idx="293">-0.0015516677796347275</cx:pt>
          <cx:pt idx="294">0.0097865081475575003</cx:pt>
          <cx:pt idx="295">0.0058817139951576752</cx:pt>
          <cx:pt idx="296">0.012892593745735375</cx:pt>
          <cx:pt idx="297">0.0036152997142866999</cx:pt>
          <cx:pt idx="298">-0.0062945270289012749</cx:pt>
          <cx:pt idx="299">-0.027408539603939099</cx:pt>
          <cx:pt idx="300">0.0018669419776845501</cx:pt>
          <cx:pt idx="301">-0.037928101150974801</cx:pt>
          <cx:pt idx="302">-0.0116159362586106</cx:pt>
          <cx:pt idx="303">-0.025105817417951901</cx:pt>
          <cx:pt idx="304">-0.015493657789741501</cx:pt>
          <cx:pt idx="305">0.0044566876382940001</cx:pt>
          <cx:pt idx="306">0.0011251145374339901</cx:pt>
          <cx:pt idx="307">0.000208353608666208</cx:pt>
          <cx:pt idx="308">-0.00059495946328188903</cx:pt>
          <cx:pt idx="309">0.00057240492722905904</cx:pt>
          <cx:pt idx="310">0.0044511854947699497</cx:pt>
          <cx:pt idx="311">0.027722738846179699</cx:pt>
          <cx:pt idx="312">0.035965656626656302</cx:pt>
          <cx:pt idx="313">0.068408534370189594</cx:pt>
          <cx:pt idx="314">0.063385091808168897</cx:pt>
          <cx:pt idx="315">0.062513824270207005</cx:pt>
          <cx:pt idx="316">0.049040831228414301</cx:pt>
          <cx:pt idx="317">0.050633913242443797</cx:pt>
          <cx:pt idx="318">-0.0086439933900973303</cx:pt>
          <cx:pt idx="319">-0.0036197799249235701</cx:pt>
          <cx:pt idx="320">0.0154732280997875</cx:pt>
          <cx:pt idx="321">0.020749698024805498</cx:pt>
          <cx:pt idx="322">0.048658850691936997</cx:pt>
          <cx:pt idx="323">0.057393869908199398</cx:pt>
          <cx:pt idx="324">0.017960557091688902</cx:pt>
          <cx:pt idx="325">0.0090612183326876095</cx:pt>
          <cx:pt idx="326">0.0012700799993983899</cx:pt>
          <cx:pt idx="327">0.012324705040063</cx:pt>
          <cx:pt idx="328">0.047505868255450397</cx:pt>
          <cx:pt idx="329">-0.014397839253488301</cx:pt>
          <cx:pt idx="330">-0.0037389572662606101</cx:pt>
          <cx:pt idx="331">-0.020822497506505999</cx:pt>
          <cx:pt idx="332">-0.0077473458131235903</cx:pt>
          <cx:pt idx="333">0.0058974484642765803</cx:pt>
          <cx:pt idx="334">0.0059555578481186701</cx:pt>
          <cx:pt idx="335">0.00026547023814398101</cx:pt>
          <cx:pt idx="336">-0.00012329523340307499</cx:pt>
          <cx:pt idx="337">0.0012222083005154201</cx:pt>
          <cx:pt idx="338">0.00376175047622531</cx:pt>
          <cx:pt idx="339">0.020326204754562802</cx:pt>
          <cx:pt idx="340">0.058112128465623802</cx:pt>
          <cx:pt idx="341">0.082947745608482698</cx:pt>
          <cx:pt idx="342">0.055553232163963302</cx:pt>
          <cx:pt idx="343">0.055852334406253402</cx:pt>
          <cx:pt idx="344">-8.5338188366127399e-05</cx:pt>
          <cx:pt idx="345">0.0093966846329083999</cx:pt>
          <cx:pt idx="346">-0.053657689180585701</cx:pt>
          <cx:pt idx="347">-0.016221686890269399</cx:pt>
          <cx:pt idx="348">-0.026020650224887799</cx:pt>
          <cx:pt idx="349">-0.0063186355396849603</cx:pt>
          <cx:pt idx="350">0.027295056825060102</cx:pt>
          <cx:pt idx="351">0.043098477693442598</cx:pt>
          <cx:pt idx="352">-0.018365504610946801</cx:pt>
          <cx:pt idx="353">0.0268704863286214</cx:pt>
          <cx:pt idx="354">0.0319644523980534</cx:pt>
          <cx:pt idx="355">0.026194095303273799</cx:pt>
          <cx:pt idx="356">0.038361738506025297</cx:pt>
          <cx:pt idx="357">-0.013763194963846001</cx:pt>
          <cx:pt idx="358">-0.010836356678802001</cx:pt>
          <cx:pt idx="359">-0.020266103676367799</cx:pt>
          <cx:pt idx="360">-0.046507023538572299</cx:pt>
          <cx:pt idx="361">-0.0055691928492904302</cx:pt>
          <cx:pt idx="362">0.0019994673509230502</cx:pt>
          <cx:pt idx="363">9.2280277038563806e-05</cx:pt>
          <cx:pt idx="364">0.00053181474099539799</cx:pt>
          <cx:pt idx="365">0.0017070716833526801</cx:pt>
          <cx:pt idx="366">0.0034731924312858598</cx:pt>
          <cx:pt idx="367">0.0045818063104656496</cx:pt>
          <cx:pt idx="368">0.033368002973130098</cx:pt>
          <cx:pt idx="369">0.0243320878088545</cx:pt>
          <cx:pt idx="370">-0.00442932419070042</cx:pt>
          <cx:pt idx="371">0.0082073943421378092</cx:pt>
          <cx:pt idx="372">0.00222766687742617</cx:pt>
          <cx:pt idx="373">0.00094076993782485395</cx:pt>
          <cx:pt idx="374">-0.054252244342320899</cx:pt>
          <cx:pt idx="375">-0.0027138019789380201</cx:pt>
          <cx:pt idx="376">0.0154349990706275</cx:pt>
          <cx:pt idx="377">0.00660351352918369</cx:pt>
          <cx:pt idx="378">0.036227082568029298</cx:pt>
          <cx:pt idx="379">0.059020977762308503</cx:pt>
          <cx:pt idx="380">0.093534924188448498</cx:pt>
          <cx:pt idx="381">0.026756537673102401</cx:pt>
          <cx:pt idx="382">0.010650161513610999</cx:pt>
          <cx:pt idx="383">-0.0028509305416045501</cx:pt>
          <cx:pt idx="384">0.015569788936137301</cx:pt>
          <cx:pt idx="385">-0.014850062760533</cx:pt>
          <cx:pt idx="386">-0.043735920896089998</cx:pt>
          <cx:pt idx="387">-0.058830815328254002</cx:pt>
          <cx:pt idx="388">-0.058186259040542601</cx:pt>
          <cx:pt idx="389">-0.012131666868282801</cx:pt>
          <cx:pt idx="390">-0.0013622004868213901</cx:pt>
          <cx:pt idx="391">-0.00113501907993311</cx:pt>
          <cx:pt idx="392">-0.00013641894627021799</cx:pt>
          <cx:pt idx="393">0.00077483562721892001</cx:pt>
          <cx:pt idx="394">0.0016111280973824299</cx:pt>
          <cx:pt idx="395">0.00054013656949130598</cx:pt>
          <cx:pt idx="396">0.013145815461947799</cx:pt>
          <cx:pt idx="397">-0.046172776045911197</cx:pt>
          <cx:pt idx="398">-0.055583771853818999</cx:pt>
          <cx:pt idx="399">-0.061519164501849202</cx:pt>
          <cx:pt idx="400">-0.049620972782485298</cx:pt>
          <cx:pt idx="401">-0.0073798652394221403</cx:pt>
          <cx:pt idx="402">-0.049470047470169601</cx:pt>
          <cx:pt idx="403">-0.038742678921394803</cx:pt>
          <cx:pt idx="404">0.0123357049995422</cx:pt>
          <cx:pt idx="405">0.00040775645668438302</cx:pt>
          <cx:pt idx="406">-0.0458254371796619</cx:pt>
          <cx:pt idx="407">0.0204260933593861</cx:pt>
          <cx:pt idx="408">0.054109518844243101</cx:pt>
          <cx:pt idx="409">0.045899111320019198</cx:pt>
          <cx:pt idx="410">-0.0122262151267795</cx:pt>
          <cx:pt idx="411">-0.0125454072357544</cx:pt>
          <cx:pt idx="412">0.029917765905408102</cx:pt>
          <cx:pt idx="413">0.028005159229049299</cx:pt>
          <cx:pt idx="414">-0.0111694891499574</cx:pt>
          <cx:pt idx="415">-0.045643575310702303</cx:pt>
          <cx:pt idx="416">-0.039092560179657197</cx:pt>
          <cx:pt idx="417">-0.011133975108401599</cx:pt>
          <cx:pt idx="418">-0.00230551258802048</cx:pt>
          <cx:pt idx="419">-8.1997205917407306e-05</cx:pt>
          <cx:pt idx="420">-0.00048733049253790099</cx:pt>
          <cx:pt idx="421">-0.000100416702533664</cx:pt>
          <cx:pt idx="422">0.00164925154525037</cx:pt>
          <cx:pt idx="423">-0.0074637806259935501</cx:pt>
          <cx:pt idx="424">-0.0024349265326332301</cx:pt>
          <cx:pt idx="425">-0.029226746415749499</cx:pt>
          <cx:pt idx="426">-0.0318737765851341</cx:pt>
          <cx:pt idx="427">-0.087872997512737694</cx:pt>
          <cx:pt idx="428">-0.042604156474546802</cx:pt>
          <cx:pt idx="429">-0.047128034597287503</cx:pt>
          <cx:pt idx="430">-0.081819220652909003</cx:pt>
          <cx:pt idx="431">-0.041007337988787897</cx:pt>
          <cx:pt idx="432">-0.0082609405867052794</cx:pt>
          <cx:pt idx="433">-0.023851810538791301</cx:pt>
          <cx:pt idx="434">-0.032150393831555102</cx:pt>
          <cx:pt idx="435">-0.0010203892554421501</cx:pt>
          <cx:pt idx="436">0.062672133152872206</cx:pt>
          <cx:pt idx="437">0.087270306115408799</cx:pt>
          <cx:pt idx="438">-0.00928056042423046</cx:pt>
          <cx:pt idx="439">0.027044026516830001</cx:pt>
          <cx:pt idx="440">0.061167896315493298</cx:pt>
          <cx:pt idx="441">0.046866772912342397</cx:pt>
          <cx:pt idx="442">-0.015139006633353</cx:pt>
          <cx:pt idx="443">-0.049592847220431398</cx:pt>
          <cx:pt idx="444">-0.029439450607240299</cx:pt>
          <cx:pt idx="445">-0.027337412834280799</cx:pt>
          <cx:pt idx="446">-0.017602243934100901</cx:pt>
          <cx:pt idx="447">-0.0027757857997649598</cx:pt>
          <cx:pt idx="448">-0.00021346513798967801</cx:pt>
          <cx:pt idx="449">0.00059165809758774399</cx:pt>
          <cx:pt idx="450">0.0032444857726637</cx:pt>
          <cx:pt idx="451">-0.0015241346920811299</cx:pt>
          <cx:pt idx="452">-0.0042807484435642999</cx:pt>
          <cx:pt idx="453">-0.035440500258635002</cx:pt>
          <cx:pt idx="454">-0.058547953771075599</cx:pt>
          <cx:pt idx="455">-0.060879895276161798</cx:pt>
          <cx:pt idx="456">-0.025646284839768399</cx:pt>
          <cx:pt idx="457">-0.049626314942854001</cx:pt>
          <cx:pt idx="458">-0.044912601513517399</cx:pt>
          <cx:pt idx="459">-0.0017079418042221901</cx:pt>
          <cx:pt idx="460">0.022933909564237399</cx:pt>
          <cx:pt idx="461">0.0094034049251377795</cx:pt>
          <cx:pt idx="462">-0.084230271931704903</cx:pt>
          <cx:pt idx="463">-0.075918150242023794</cx:pt>
          <cx:pt idx="464">-0.056197762345591498</cx:pt>
          <cx:pt idx="465">-0.0087625591188043306</cx:pt>
          <cx:pt idx="466">0.0376627967443426</cx:pt>
          <cx:pt idx="467">0.052713744214168197</cx:pt>
          <cx:pt idx="468">0.054096661844667</cx:pt>
          <cx:pt idx="469">0.054746691145800302</cx:pt>
          <cx:pt idx="470">0.012701782996589001</cx:pt>
          <cx:pt idx="471">-0.030968095322487801</cx:pt>
          <cx:pt idx="472">-0.034573105935721597</cx:pt>
          <cx:pt idx="473">-0.039076645081338499</cx:pt>
          <cx:pt idx="474">-0.0149938826403165</cx:pt>
          <cx:pt idx="475">-0.0031341708226624498</cx:pt>
          <cx:pt idx="476">0.00021002406966193099</cx:pt>
          <cx:pt idx="477">0.00075612720667588397</cx:pt>
          <cx:pt idx="478">0.0026405635323528101</cx:pt>
          <cx:pt idx="479">0.0069241909492179302</cx:pt>
          <cx:pt idx="480">-0.0049644999253102102</cx:pt>
          <cx:pt idx="481">-0.0344509233378427</cx:pt>
          <cx:pt idx="482">-0.047585353413282599</cx:pt>
          <cx:pt idx="483">-0.049255594630951499</cx:pt>
          <cx:pt idx="484">-0.023604960827212199</cx:pt>
          <cx:pt idx="485">-0.061019064805050302</cx:pt>
          <cx:pt idx="486">-0.0343512708489217</cx:pt>
          <cx:pt idx="487">-0.013760085462344101</cx:pt>
          <cx:pt idx="488">0.021846673146625001</cx:pt>
          <cx:pt idx="489">-0.036492651110567098</cx:pt>
          <cx:pt idx="490">-0.122748860167327</cx:pt>
          <cx:pt idx="491">-0.092971480648095503</cx:pt>
          <cx:pt idx="492">-0.116472896860743</cx:pt>
          <cx:pt idx="493">-0.030826778872477801</cx:pt>
          <cx:pt idx="494">-0.013454010930444699</cx:pt>
          <cx:pt idx="495">0.073194737668694096</cx:pt>
          <cx:pt idx="496">0.0490439813483734</cx:pt>
          <cx:pt idx="497">0.027887456689868698</cx:pt>
          <cx:pt idx="498">-0.00875450362343606</cx:pt>
          <cx:pt idx="499">-0.044213402902665101</cx:pt>
          <cx:pt idx="500">-0.049078670144418197</cx:pt>
          <cx:pt idx="501">-0.028526837140314901</cx:pt>
          <cx:pt idx="502">-0.0067870934410190903</cx:pt>
          <cx:pt idx="503">-5.7074408026148902e-05</cx:pt>
          <cx:pt idx="504">0.000228380102716274</cx:pt>
          <cx:pt idx="505">-0.000110054547121767</cx:pt>
          <cx:pt idx="506">0.00232925973921678</cx:pt>
          <cx:pt idx="507">0.0111808172267192</cx:pt>
          <cx:pt idx="508">0.01372513874114</cx:pt>
          <cx:pt idx="509">-0.028484622675209698</cx:pt>
          <cx:pt idx="510">-0.041457043585419399</cx:pt>
          <cx:pt idx="511">-0.033366700761655398</cx:pt>
          <cx:pt idx="512">-0.0286830357044363</cx:pt>
          <cx:pt idx="513">-0.031681244659581699</cx:pt>
          <cx:pt idx="514">-0.01809346316576</cx:pt>
          <cx:pt idx="515">0.0235283762351499</cx:pt>
          <cx:pt idx="516">-0.020462393974091199</cx:pt>
          <cx:pt idx="517">-0.070320150221082997</cx:pt>
          <cx:pt idx="518">-0.082162736727691393</cx:pt>
          <cx:pt idx="519">-0.100030547327796</cx:pt>
          <cx:pt idx="520">-0.092448548623715696</cx:pt>
          <cx:pt idx="521">-0.017929404102121502</cx:pt>
          <cx:pt idx="522">0.0084097096558682898</cx:pt>
          <cx:pt idx="523">0.076907106649751006</cx:pt>
          <cx:pt idx="524">0.082305205773342299</cx:pt>
          <cx:pt idx="525">0.042326154047641902</cx:pt>
          <cx:pt idx="526">-0.011148194288218199</cx:pt>
          <cx:pt idx="527">-0.057010118773464999</cx:pt>
          <cx:pt idx="528">-0.0534414763951521</cx:pt>
          <cx:pt idx="529">-0.0146016908765139</cx:pt>
          <cx:pt idx="530">0.00049941196644366604</cx:pt>
          <cx:pt idx="531">0.000732286899955695</cx:pt>
          <cx:pt idx="532">0.00012850762115964101</cx:pt>
          <cx:pt idx="533">0.000146068034179611</cx:pt>
          <cx:pt idx="534">0.00080938143132595897</cx:pt>
          <cx:pt idx="535">0.0057841814965650601</cx:pt>
          <cx:pt idx="536">0.00054116169111441197</cx:pt>
          <cx:pt idx="537">-0.019766777958174199</cx:pt>
          <cx:pt idx="538">-0.055925902311559202</cx:pt>
          <cx:pt idx="539">-0.0241372867682632</cx:pt>
          <cx:pt idx="540">-0.00764743182922139</cx:pt>
          <cx:pt idx="541">-0.0045081568800773601</cx:pt>
          <cx:pt idx="542">-0.034104444698302497</cx:pt>
          <cx:pt idx="543">-0.054935857208134098</cx:pt>
          <cx:pt idx="544">-0.049618424580647198</cx:pt>
          <cx:pt idx="545">-0.056108012132655802</cx:pt>
          <cx:pt idx="546">-0.0043896687841961301</cx:pt>
          <cx:pt idx="547">-0.020138129658941899</cx:pt>
          <cx:pt idx="548">-0.00306699618817591</cx:pt>
          <cx:pt idx="549">-0.026549104714182099</cx:pt>
          <cx:pt idx="550">0.00938218335391665</cx:pt>
          <cx:pt idx="551">0.061887360249258103</cx:pt>
          <cx:pt idx="552">0.046448477567627801</cx:pt>
          <cx:pt idx="553">0.026493736476390299</cx:pt>
          <cx:pt idx="554">-0.00341522003461782</cx:pt>
          <cx:pt idx="555">-0.044553373489600798</cx:pt>
          <cx:pt idx="556">-0.048804396621998598</cx:pt>
          <cx:pt idx="557">-0.0075725891794162798</cx:pt>
          <cx:pt idx="558">-0.0017686238815706799</cx:pt>
          <cx:pt idx="559">-0.00051219443033200202</cx:pt>
          <cx:pt idx="560">2.52917245852023e-05</cx:pt>
          <cx:pt idx="561">-0.00022297200795392701</cx:pt>
          <cx:pt idx="562">0.000100809058856405</cx:pt>
          <cx:pt idx="563">0.0077910191769451102</cx:pt>
          <cx:pt idx="564">0.00095925193406309103</cx:pt>
          <cx:pt idx="565">-0.016582819871260802</cx:pt>
          <cx:pt idx="566">-0.041239971222711599</cx:pt>
          <cx:pt idx="567">-0.018550418357534001</cx:pt>
          <cx:pt idx="568">0.0189847630369177</cx:pt>
          <cx:pt idx="569">-0.0068890185652528699</cx:pt>
          <cx:pt idx="570">-0.034844696652918797</cx:pt>
          <cx:pt idx="571">-0.13145205120999801</cx:pt>
          <cx:pt idx="572">-0.150425448548346</cx:pt>
          <cx:pt idx="573">-0.080898458600448003</cx:pt>
          <cx:pt idx="574">-0.0224299689300517</cx:pt>
          <cx:pt idx="575">-0.034917595180853002</cx:pt>
          <cx:pt idx="576">-0.0064675680951675396</cx:pt>
          <cx:pt idx="577">-0.029546060828696499</cx:pt>
          <cx:pt idx="578">-0.047137047782517497</cx:pt>
          <cx:pt idx="579">0.0199662730867914</cx:pt>
          <cx:pt idx="580">0.041354104887392197</cx:pt>
          <cx:pt idx="581">-0.010586394686897699</cx:pt>
          <cx:pt idx="582">0.0019473388469226801</cx:pt>
          <cx:pt idx="583">-0.012659982791079501</cx:pt>
          <cx:pt idx="584">-0.027017285387586801</cx:pt>
          <cx:pt idx="585">0.00041720002242126298</cx:pt>
          <cx:pt idx="586">-0.0023493406030522601</cx:pt>
          <cx:pt idx="587">0.00065980340660846905</cx:pt>
          <cx:pt idx="588">-0.00046984702062713299</cx:pt>
          <cx:pt idx="589">0.00027384264956941599</cx:pt>
          <cx:pt idx="590">0.0020058498006858198</cx:pt>
          <cx:pt idx="591">0.0076402717101387999</cx:pt>
          <cx:pt idx="592">0.0024803704791838601</cx:pt>
          <cx:pt idx="593">-0.00291214320484081</cx:pt>
          <cx:pt idx="594">-0.0183510550319189</cx:pt>
          <cx:pt idx="595">-0.0068442165791123503</cx:pt>
          <cx:pt idx="596">-0.00168546945286443</cx:pt>
          <cx:pt idx="597">-0.0443709688577959</cx:pt>
          <cx:pt idx="598">-0.034200901640716402</cx:pt>
          <cx:pt idx="599">-0.099713564989257902</cx:pt>
          <cx:pt idx="600">-0.080692074193013594</cx:pt>
          <cx:pt idx="601">-0.088035347564678498</cx:pt>
          <cx:pt idx="602">-0.0605554377251721</cx:pt>
          <cx:pt idx="603">-0.0031218430902133</cx:pt>
          <cx:pt idx="604">-0.0281977657874691</cx:pt>
          <cx:pt idx="605">-0.044088723521346899</cx:pt>
          <cx:pt idx="606">-0.025856371048132602</cx:pt>
          <cx:pt idx="607">-0.0146017081240069</cx:pt>
          <cx:pt idx="608">0.0265101594750582</cx:pt>
          <cx:pt idx="609">-0.0026618816943587398</cx:pt>
          <cx:pt idx="610">-0.0144076487621882</cx:pt>
          <cx:pt idx="611">-0.0159140268449505</cx:pt>
          <cx:pt idx="612">-0.0184173633756026</cx:pt>
          <cx:pt idx="613">-0.0088631988661629895</cx:pt>
          <cx:pt idx="614">-0.0041994672598748301</cx:pt>
          <cx:pt idx="615">-3.80943072307491e-05</cx:pt>
          <cx:pt idx="616">0.00043744813748275001</cx:pt>
          <cx:pt idx="617">-0.000159542203495998</cx:pt>
          <cx:pt idx="618">0.00054777398328423896</cx:pt>
          <cx:pt idx="619">0.0071553831737004399</cx:pt>
          <cx:pt idx="620">0.0071245256760183104</cx:pt>
          <cx:pt idx="621">0.0036611597749421801</cx:pt>
          <cx:pt idx="622">-0.0184840030369583</cx:pt>
          <cx:pt idx="623">-0.032775172684153697</cx:pt>
          <cx:pt idx="624">-0.044253610307051397</cx:pt>
          <cx:pt idx="625">-0.055689206776026998</cx:pt>
          <cx:pt idx="626">-0.0108074373601899</cx:pt>
          <cx:pt idx="627">-0.036619182658575403</cx:pt>
          <cx:pt idx="628">0.015092606157793001</cx:pt>
          <cx:pt idx="629">-0.012472996509526</cx:pt>
          <cx:pt idx="630">-0.032234087016326803</cx:pt>
          <cx:pt idx="631">-0.023842162849033201</cx:pt>
          <cx:pt idx="632">-0.036792883152806398</cx:pt>
          <cx:pt idx="633">-0.0128116245035122</cx:pt>
          <cx:pt idx="634">-0.0099376920792587399</cx:pt>
          <cx:pt idx="635">-0.079687469792156795</cx:pt>
          <cx:pt idx="636">-0.0022295293780304499</cx:pt>
          <cx:pt idx="637">-0.023422462531488698</cx:pt>
          <cx:pt idx="638">0.0066226865026326803</cx:pt>
          <cx:pt idx="639">0.0036497674886578702</cx:pt>
          <cx:pt idx="640">-0.0070607931018195303</cx:pt>
          <cx:pt idx="641">-0.0030021654103560302</cx:pt>
          <cx:pt idx="642">-0.00017841685377158799</cx:pt>
          <cx:pt idx="643">0.00033764472463414903</cx:pt>
          <cx:pt idx="644">-0.00083173006945855602</cx:pt>
          <cx:pt idx="645">-6.4147120466707906e-05</cx:pt>
          <cx:pt idx="646">0.00049018748609213096</cx:pt>
          <cx:pt idx="647">0.0050587567677796699</cx:pt>
          <cx:pt idx="648">0.0049647699196977597</cx:pt>
          <cx:pt idx="649">0.0025865959701520001</cx:pt>
          <cx:pt idx="650">-0.0037800962821066702</cx:pt>
          <cx:pt idx="651">-0.0211534817406661</cx:pt>
          <cx:pt idx="652">-0.040218451571711403</cx:pt>
          <cx:pt idx="653">-0.060871329796592002</cx:pt>
          <cx:pt idx="654">-0.0073372508812079799</cx:pt>
          <cx:pt idx="655">0.033240573399004297</cx:pt>
          <cx:pt idx="656">0.014873718046747199</cx:pt>
          <cx:pt idx="657">0.030870020361654399</cx:pt>
          <cx:pt idx="658">-0.050920171353463502</cx:pt>
          <cx:pt idx="659">-0.027383742154802399</cx:pt>
          <cx:pt idx="660">-0.041226859643432798</cx:pt>
          <cx:pt idx="661">-0.0057669232180999098</cx:pt>
          <cx:pt idx="662">0.0184578443769828</cx:pt>
          <cx:pt idx="663">-0.062881893133622094</cx:pt>
          <cx:pt idx="664">-0.014252723004685299</cx:pt>
          <cx:pt idx="665">-0.015005116612790999</cx:pt>
          <cx:pt idx="666">-0.018827269689458699</cx:pt>
          <cx:pt idx="667">0.0095853096259005798</cx:pt>
          <cx:pt idx="668">0.011781768371138399</cx:pt>
          <cx:pt idx="669">-0.0035343575890721601</cx:pt>
          <cx:pt idx="670">0.00021084398208286899</cx:pt>
          <cx:pt idx="671">0.00037508580585778501</cx:pt>
          <cx:pt idx="672">0.00029239467254445201</cx:pt>
          <cx:pt idx="673">-0.00037375159641136199</cx:pt>
          <cx:pt idx="674">0.00033282097651164298</cx:pt>
          <cx:pt idx="675">0.00231615439814225</cx:pt>
          <cx:pt idx="676">0.0058386578472840204</cx:pt>
          <cx:pt idx="677">0.0040430726869424101</cx:pt>
          <cx:pt idx="678">0.0079942366801262401</cx:pt>
          <cx:pt idx="679">0.028386539366394799</cx:pt>
          <cx:pt idx="680">0.034411047628105401</cx:pt>
          <cx:pt idx="681">0.018794791899544999</cx:pt>
          <cx:pt idx="682">0.040758248122590199</cx:pt>
          <cx:pt idx="683">0.0037282379557400298</cx:pt>
          <cx:pt idx="684">0.0069676181504079501</cx:pt>
          <cx:pt idx="685">0.030144690097641001</cx:pt>
          <cx:pt idx="686">0.0103664867490712</cx:pt>
          <cx:pt idx="687">0.0079306357307691606</cx:pt>
          <cx:pt idx="688">0.026107894349074401</cx:pt>
          <cx:pt idx="689">0.029093150651660401</cx:pt>
          <cx:pt idx="690">-0.0049331231780986697</cx:pt>
          <cx:pt idx="691">-0.032258698804917503</cx:pt>
          <cx:pt idx="692">0.00437897383183609</cx:pt>
          <cx:pt idx="693">-0.0065641273428346299</cx:pt>
          <cx:pt idx="694">-0.015978458194608799</cx:pt>
          <cx:pt idx="695">0.00906479277018633</cx:pt>
          <cx:pt idx="696">-0.00498820898508847</cx:pt>
          <cx:pt idx="697">-0.0028417155910186501</cx:pt>
          <cx:pt idx="698">0.00045836879536117499</cx:pt>
          <cx:pt idx="699">-0.00060663016065867304</cx:pt>
          <cx:pt idx="700">0.00016884063122606899</cx:pt>
          <cx:pt idx="701">0.000381105968059768</cx:pt>
          <cx:pt idx="702">-0.00056592757180845695</cx:pt>
          <cx:pt idx="703">-0.00025269200082941401</cx:pt>
          <cx:pt idx="704">0.0025806992727282901</cx:pt>
          <cx:pt idx="705">0.013873471108717001</cx:pt>
          <cx:pt idx="706">0.016277282873507801</cx:pt>
          <cx:pt idx="707">0.0265862473172894</cx:pt>
          <cx:pt idx="708">0.038378045929569997</cx:pt>
          <cx:pt idx="709">0.041629313508960999</cx:pt>
          <cx:pt idx="710">0.053423754706535702</cx:pt>
          <cx:pt idx="711">-4.1287401377706902e-05</cx:pt>
          <cx:pt idx="712">0.035648152646564103</cx:pt>
          <cx:pt idx="713">0.0517584830926969</cx:pt>
          <cx:pt idx="714">0.0235550935544467</cx:pt>
          <cx:pt idx="715">-0.015366251553758301</cx:pt>
          <cx:pt idx="716">0.061000942850420403</cx:pt>
          <cx:pt idx="717">0.046111451905776001</cx:pt>
          <cx:pt idx="718">0.033303296217989498</cx:pt>
          <cx:pt idx="719">0.072647281062913502</cx:pt>
          <cx:pt idx="720">0.042884248036285502</cx:pt>
          <cx:pt idx="721">0.0077828964659819198</cx:pt>
          <cx:pt idx="722">-0.0222486938991843</cx:pt>
          <cx:pt idx="723">-0.0085825046859772901</cx:pt>
          <cx:pt idx="724">-0.0012318538694424501</cx:pt>
          <cx:pt idx="725">0.00031651941003982601</cx:pt>
          <cx:pt idx="726">-4.0475393346335099e-05</cx:pt>
          <cx:pt idx="727">-0.00041157191488613501</cx:pt>
          <cx:pt idx="728">-0.00024745279319580797</cx:pt>
          <cx:pt idx="729">0.00023936477228204899</cx:pt>
          <cx:pt idx="730">0.00070950877064820603</cx:pt>
          <cx:pt idx="731">-0.00036704861777745102</cx:pt>
          <cx:pt idx="732">8.6019586108095696e-05</cx:pt>
          <cx:pt idx="733">0.010132366224612201</cx:pt>
          <cx:pt idx="734">0.011744069886490301</cx:pt>
          <cx:pt idx="735">0.0060925328003271799</cx:pt>
          <cx:pt idx="736">0.011164217482676099</cx:pt>
          <cx:pt idx="737">0.024934624590209901</cx:pt>
          <cx:pt idx="738">0.046677358765819202</cx:pt>
          <cx:pt idx="739">0.047266709634619299</cx:pt>
          <cx:pt idx="740">0.042649906757077999</cx:pt>
          <cx:pt idx="741">0.054561844924800797</cx:pt>
          <cx:pt idx="742">0.061673719142218898</cx:pt>
          <cx:pt idx="743">0.035395420834162798</cx:pt>
          <cx:pt idx="744">0.072338354980130304</cx:pt>
          <cx:pt idx="745">0.092675240005894693</cx:pt>
          <cx:pt idx="746">0.048261339244801998</cx:pt>
          <cx:pt idx="747">0.032124069853800397</cx:pt>
          <cx:pt idx="748">0.025597008440617599</cx:pt>
          <cx:pt idx="749">0.024172426512684399</cx:pt>
          <cx:pt idx="750">0.0080227453127404598</cx:pt>
          <cx:pt idx="751">0.00097854945098879991</cx:pt>
          <cx:pt idx="752">0.00056593775199591104</cx:pt>
          <cx:pt idx="753">0.00026555657527555898</cx:pt>
          <cx:pt idx="754">7.9891868644001805e-05</cx:pt>
          <cx:pt idx="755">0.00041074494693420401</cx:pt>
          <cx:pt idx="756">0.00023904817880947499</cx:pt>
          <cx:pt idx="757">0.00030197185086543399</cx:pt>
          <cx:pt idx="758">-0.000205516134106345</cx:pt>
          <cx:pt idx="759">-5.5392413069047501e-05</cx:pt>
          <cx:pt idx="760">-0.00057434516054073596</cx:pt>
          <cx:pt idx="761">0.000247435485701154</cx:pt>
          <cx:pt idx="762">0.000187811169066333</cx:pt>
          <cx:pt idx="763">1.32068957808212e-05</cx:pt>
          <cx:pt idx="764">-0.00117388520293848</cx:pt>
          <cx:pt idx="765">-0.0011191189722235199</cx:pt>
          <cx:pt idx="766">-0.0039206111099377898</cx:pt>
          <cx:pt idx="767">-0.0021649516121841402</cx:pt>
          <cx:pt idx="768">0.0010402059710438499</cx:pt>
          <cx:pt idx="769">0.00132861639574177</cx:pt>
          <cx:pt idx="770">0.010921906288381</cx:pt>
          <cx:pt idx="771">0.0080145932856225694</cx:pt>
          <cx:pt idx="772">0.0069467347120448497</cx:pt>
          <cx:pt idx="773">0.0042536757561302497</cx:pt>
          <cx:pt idx="774">0.0063345789495805101</cx:pt>
          <cx:pt idx="775">0.0033359456129292398</cx:pt>
          <cx:pt idx="776">0.00076958414151748699</cx:pt>
          <cx:pt idx="777">0.0023949851048515698</cx:pt>
          <cx:pt idx="778">0.00461865205542864</cx:pt>
          <cx:pt idx="779">-0.00055550109405622604</cx:pt>
          <cx:pt idx="780">-0.000397468702924024</cx:pt>
          <cx:pt idx="781">0.000243939040098368</cx:pt>
          <cx:pt idx="782">0.000115096036203779</cx:pt>
          <cx:pt idx="783">-0.00012532248253909701</cx:pt>
          <cx:pt idx="784">0.00046710940628710498</cx:pt>
          <cx:pt idx="785">-0.00073510460615496247</cx:pt>
          <cx:pt idx="786">-0.0093453522546785746</cx:pt>
          <cx:pt idx="787">-0.0045562365884823999</cx:pt>
          <cx:pt idx="788">-0.010879012862750651</cx:pt>
          <cx:pt idx="789">-0.0061471127378627498</cx:pt>
          <cx:pt idx="790">-0.0096658207725392742</cx:pt>
          <cx:pt idx="791">0.0044223713448089501</cx:pt>
          <cx:pt idx="792">0.014378470830395925</cx:pt>
          <cx:pt idx="793">0.033603650120369748</cx:pt>
          <cx:pt idx="794">0.061119601150376249</cx:pt>
          <cx:pt idx="795">0.052497192364399002</cx:pt>
          <cx:pt idx="796">0.027312030624987001</cx:pt>
          <cx:pt idx="797">0.006443078664927525</cx:pt>
          <cx:pt idx="798">-0.014303810498133625</cx:pt>
          <cx:pt idx="799">-0.024481797091000849</cx:pt>
          <cx:pt idx="800">-0.02253533010030315</cx:pt>
          <cx:pt idx="801">-0.015602312429329674</cx:pt>
          <cx:pt idx="802">-0.021236334624047275</cx:pt>
          <cx:pt idx="803">-0.024559520130993849</cx:pt>
          <cx:pt idx="804">-0.016844589026084576</cx:pt>
          <cx:pt idx="805">-0.00143462999933823</cx:pt>
          <cx:pt idx="806">-0.00129559767954656</cx:pt>
          <cx:pt idx="807">0.0001385057275572095</cx:pt>
          <cx:pt idx="808">0.00021624130793573501</cx:pt>
          <cx:pt idx="809">-2.8934412637231251e-06</cx:pt>
          <cx:pt idx="810">-0.00017423002836684199</cx:pt>
          <cx:pt idx="811">-0.00074257111037015499</cx:pt>
          <cx:pt idx="812">0.00012724653637750374</cx:pt>
          <cx:pt idx="813">0.00071349319162410498</cx:pt>
          <cx:pt idx="814">-0.01311846529384845</cx:pt>
          <cx:pt idx="815">-0.0089531497435227508</cx:pt>
          <cx:pt idx="816">-0.013044334142144899</cx:pt>
          <cx:pt idx="817">0.0015261473120965199</cx:pt>
          <cx:pt idx="818">0.0018053619438326376</cx:pt>
          <cx:pt idx="819">0.028595729287241248</cx:pt>
          <cx:pt idx="820">0.033951040042811</cx:pt>
          <cx:pt idx="821">0.035420293807068751</cx:pt>
          <cx:pt idx="822">0.044151417734893249</cx:pt>
          <cx:pt idx="823">0.028823656895665</cx:pt>
          <cx:pt idx="824">0.029483987470866502</cx:pt>
          <cx:pt idx="825">0.020743290899992026</cx:pt>
          <cx:pt idx="826">-0.0016248089435681151</cx:pt>
          <cx:pt idx="827">-0.01273305296299245</cx:pt>
          <cx:pt idx="828">-0.010336969608837549</cx:pt>
          <cx:pt idx="829">-0.015115712364666524</cx:pt>
          <cx:pt idx="830">-0.016043112417038225</cx:pt>
          <cx:pt idx="831">-0.01459054856739735</cx:pt>
          <cx:pt idx="832">-0.01592390835631325</cx:pt>
          <cx:pt idx="833">-0.0055818164298900748</cx:pt>
          <cx:pt idx="834">-0.00183696369488835</cx:pt>
          <cx:pt idx="835">0.00128544994654616</cx:pt>
          <cx:pt idx="836">0.00020359794910251999</cx:pt>
          <cx:pt idx="837">7.9212745246572502e-05</cx:pt>
          <cx:pt idx="838">0.00019670175363679251</cx:pt>
          <cx:pt idx="839">-0.00074981820365354495</cx:pt>
          <cx:pt idx="840">0.0016460523744334099</cx:pt>
          <cx:pt idx="841">0.0040143231816513504</cx:pt>
          <cx:pt idx="842">-0.0057101724492234001</cx:pt>
          <cx:pt idx="843">0.00022085606011640476</cx:pt>
          <cx:pt idx="844">0.0024189767252986</cx:pt>
          <cx:pt idx="845">0.016200683436456077</cx:pt>
          <cx:pt idx="846">0.030549855201799751</cx:pt>
          <cx:pt idx="847">0.033982031949228497</cx:pt>
          <cx:pt idx="848">0.030989410189912751</cx:pt>
          <cx:pt idx="849">0.014784351444593474</cx:pt>
          <cx:pt idx="850">0.015473953341607951</cx:pt>
          <cx:pt idx="851">0.01020492599097215</cx:pt>
          <cx:pt idx="852">0.0168037951014894</cx:pt>
          <cx:pt idx="853">0.019363414188806251</cx:pt>
          <cx:pt idx="854">0.0055545220418093001</cx:pt>
          <cx:pt idx="855">-0.012122426762809125</cx:pt>
          <cx:pt idx="856">-0.0112556639976845</cx:pt>
          <cx:pt idx="857">-0.0070795493513853246</cx:pt>
          <cx:pt idx="858">-0.013254624636090151</cx:pt>
          <cx:pt idx="859">-0.0094734772735254758</cx:pt>
          <cx:pt idx="860">-0.013653905939570625</cx:pt>
          <cx:pt idx="861">-0.0056560760967017251</cx:pt>
          <cx:pt idx="862">-0.00037874196144936748</cx:pt>
          <cx:pt idx="863">-0.00025685847932134</cx:pt>
          <cx:pt idx="864">-0.00027635935920961502</cx:pt>
          <cx:pt idx="865">-6.758605443817875e-05</cx:pt>
          <cx:pt idx="866">-1.129607483138455e-05</cx:pt>
          <cx:pt idx="867">-0.00046764901760774501</cx:pt>
          <cx:pt idx="868">0.0058634943265520999</cx:pt>
          <cx:pt idx="869">0.0021356885659809277</cx:pt>
          <cx:pt idx="870">0.006776104356684025</cx:pt>
          <cx:pt idx="871">0.011291182306422575</cx:pt>
          <cx:pt idx="872">0.01181283446021435</cx:pt>
          <cx:pt idx="873">0.027055174628707501</cx:pt>
          <cx:pt idx="874">0.034373579300125502</cx:pt>
          <cx:pt idx="875">0.019738367181424125</cx:pt>
          <cx:pt idx="876">0.010003340838488525</cx:pt>
          <cx:pt idx="877">-0.0054657112473621748</cx:pt>
          <cx:pt idx="878">-0.0015516677796347275</cx:pt>
          <cx:pt idx="879">0.0097865081475575003</cx:pt>
          <cx:pt idx="880">0.0058817139951576752</cx:pt>
          <cx:pt idx="881">0.012892593745735375</cx:pt>
          <cx:pt idx="882">0.0036152997142866999</cx:pt>
          <cx:pt idx="883">-0.0062945270289012749</cx:pt>
          <cx:pt idx="884">0.00046710940628710498</cx:pt>
          <cx:pt idx="885">-0.00073510460615496247</cx:pt>
          <cx:pt idx="886">-0.0093453522546785746</cx:pt>
          <cx:pt idx="887">-0.0045562365884823999</cx:pt>
          <cx:pt idx="888">-0.010879012862750651</cx:pt>
          <cx:pt idx="889">-0.0061471127378627498</cx:pt>
          <cx:pt idx="890">-0.0096658207725392742</cx:pt>
          <cx:pt idx="891">0.0044223713448089501</cx:pt>
          <cx:pt idx="892">0.014378470830395925</cx:pt>
          <cx:pt idx="893">0.033603650120369748</cx:pt>
          <cx:pt idx="894">0.061119601150376249</cx:pt>
          <cx:pt idx="895">0.052497192364399002</cx:pt>
          <cx:pt idx="896">0.027312030624987001</cx:pt>
          <cx:pt idx="897">0.006443078664927525</cx:pt>
          <cx:pt idx="898">-0.014303810498133625</cx:pt>
          <cx:pt idx="899">-0.024481797091000849</cx:pt>
          <cx:pt idx="900">-0.02253533010030315</cx:pt>
          <cx:pt idx="901">-0.015602312429329674</cx:pt>
          <cx:pt idx="902">-0.021236334624047275</cx:pt>
          <cx:pt idx="903">-0.024559520130993849</cx:pt>
          <cx:pt idx="904">-0.016844589026084576</cx:pt>
          <cx:pt idx="905">-0.00143462999933823</cx:pt>
          <cx:pt idx="906">-0.00129559767954656</cx:pt>
          <cx:pt idx="907">0.0001385057275572095</cx:pt>
          <cx:pt idx="908">0.00021624130793573501</cx:pt>
          <cx:pt idx="909">-2.8934412637231251e-06</cx:pt>
          <cx:pt idx="910">-0.00017423002836684199</cx:pt>
          <cx:pt idx="911">-0.00074257111037015499</cx:pt>
          <cx:pt idx="912">0.00012724653637750374</cx:pt>
          <cx:pt idx="913">0.00071349319162410498</cx:pt>
          <cx:pt idx="914">-0.01311846529384845</cx:pt>
          <cx:pt idx="915">-0.0089531497435227508</cx:pt>
          <cx:pt idx="916">-0.013044334142144899</cx:pt>
          <cx:pt idx="917">0.0015261473120965199</cx:pt>
          <cx:pt idx="918">0.0018053619438326376</cx:pt>
          <cx:pt idx="919">0.028595729287241248</cx:pt>
          <cx:pt idx="920">0.033951040042811</cx:pt>
          <cx:pt idx="921">0.035420293807068751</cx:pt>
          <cx:pt idx="922">0.044151417734893249</cx:pt>
          <cx:pt idx="923">0.028823656895665</cx:pt>
          <cx:pt idx="924">0.029483987470866502</cx:pt>
          <cx:pt idx="925">0.020743290899992026</cx:pt>
          <cx:pt idx="926">-0.0016248089435681151</cx:pt>
          <cx:pt idx="927">-0.01273305296299245</cx:pt>
          <cx:pt idx="928">-0.010336969608837549</cx:pt>
          <cx:pt idx="929">-0.015115712364666524</cx:pt>
          <cx:pt idx="930">-0.016043112417038225</cx:pt>
          <cx:pt idx="931">-0.01459054856739735</cx:pt>
          <cx:pt idx="932">-0.01592390835631325</cx:pt>
          <cx:pt idx="933">-0.0055818164298900748</cx:pt>
          <cx:pt idx="934">-0.00183696369488835</cx:pt>
          <cx:pt idx="935">0.00128544994654616</cx:pt>
          <cx:pt idx="936">0.00020359794910251999</cx:pt>
          <cx:pt idx="937">7.9212745246572502e-05</cx:pt>
          <cx:pt idx="938">0.00019670175363679251</cx:pt>
          <cx:pt idx="939">-0.00074981820365354495</cx:pt>
          <cx:pt idx="940">0.0016460523744334099</cx:pt>
          <cx:pt idx="941">0.0040143231816513504</cx:pt>
          <cx:pt idx="942">-0.0057101724492234001</cx:pt>
          <cx:pt idx="943">0.00022085606011640476</cx:pt>
          <cx:pt idx="944">0.0024189767252986</cx:pt>
          <cx:pt idx="945">0.016200683436456077</cx:pt>
          <cx:pt idx="946">0.030549855201799751</cx:pt>
          <cx:pt idx="947">0.033982031949228497</cx:pt>
          <cx:pt idx="948">0.030989410189912751</cx:pt>
          <cx:pt idx="949">0.014784351444593474</cx:pt>
          <cx:pt idx="950">0.015473953341607951</cx:pt>
          <cx:pt idx="951">0.01020492599097215</cx:pt>
          <cx:pt idx="952">0.0168037951014894</cx:pt>
          <cx:pt idx="953">0.019363414188806251</cx:pt>
          <cx:pt idx="954">0.0055545220418093001</cx:pt>
          <cx:pt idx="955">-0.012122426762809125</cx:pt>
          <cx:pt idx="956">-0.0112556639976845</cx:pt>
          <cx:pt idx="957">-0.0070795493513853246</cx:pt>
          <cx:pt idx="958">-0.013254624636090151</cx:pt>
          <cx:pt idx="959">-0.0094734772735254758</cx:pt>
          <cx:pt idx="960">-0.013653905939570625</cx:pt>
          <cx:pt idx="961">-0.0056560760967017251</cx:pt>
          <cx:pt idx="962">-0.00037874196144936748</cx:pt>
          <cx:pt idx="963">-0.00025685847932134</cx:pt>
          <cx:pt idx="964">-0.00027635935920961502</cx:pt>
          <cx:pt idx="965">-6.758605443817875e-05</cx:pt>
          <cx:pt idx="966">-1.129607483138455e-05</cx:pt>
          <cx:pt idx="967">-0.00046764901760774501</cx:pt>
          <cx:pt idx="968">0.0058634943265520999</cx:pt>
          <cx:pt idx="969">0.0021356885659809277</cx:pt>
          <cx:pt idx="970">0.006776104356684025</cx:pt>
          <cx:pt idx="971">0.011291182306422575</cx:pt>
          <cx:pt idx="972">0.01181283446021435</cx:pt>
          <cx:pt idx="973">0.027055174628707501</cx:pt>
          <cx:pt idx="974">0.034373579300125502</cx:pt>
          <cx:pt idx="975">0.019738367181424125</cx:pt>
          <cx:pt idx="976">0.010003340838488525</cx:pt>
          <cx:pt idx="977">-0.0054657112473621748</cx:pt>
          <cx:pt idx="978">-0.0015516677796347275</cx:pt>
          <cx:pt idx="979">0.0097865081475575003</cx:pt>
          <cx:pt idx="980">0.0058817139951576752</cx:pt>
          <cx:pt idx="981">0.012892593745735375</cx:pt>
          <cx:pt idx="982">0.0036152997142866999</cx:pt>
          <cx:pt idx="983">-0.0062945270289012749</cx:pt>
          <cx:pt idx="984">0.00046710940628710498</cx:pt>
          <cx:pt idx="985">-0.00073510460615496247</cx:pt>
          <cx:pt idx="986">-0.0093453522546785746</cx:pt>
          <cx:pt idx="987">-0.0045562365884823999</cx:pt>
          <cx:pt idx="988">-0.010879012862750651</cx:pt>
          <cx:pt idx="989">-0.0061471127378627498</cx:pt>
          <cx:pt idx="990">-0.0096658207725392742</cx:pt>
          <cx:pt idx="991">0.0044223713448089501</cx:pt>
          <cx:pt idx="992">0.014378470830395925</cx:pt>
          <cx:pt idx="993">0.033603650120369748</cx:pt>
          <cx:pt idx="994">0.061119601150376249</cx:pt>
          <cx:pt idx="995">0.052497192364399002</cx:pt>
          <cx:pt idx="996">0.027312030624987001</cx:pt>
          <cx:pt idx="997">0.006443078664927525</cx:pt>
          <cx:pt idx="998">-0.014303810498133625</cx:pt>
          <cx:pt idx="999">-0.024481797091000849</cx:pt>
          <cx:pt idx="1000">-0.02253533010030315</cx:pt>
          <cx:pt idx="1001">-0.015602312429329674</cx:pt>
          <cx:pt idx="1002">-0.021236334624047275</cx:pt>
          <cx:pt idx="1003">-0.024559520130993849</cx:pt>
          <cx:pt idx="1004">-0.016844589026084576</cx:pt>
          <cx:pt idx="1005">-0.00143462999933823</cx:pt>
          <cx:pt idx="1006">-0.00129559767954656</cx:pt>
          <cx:pt idx="1007">0.0001385057275572095</cx:pt>
          <cx:pt idx="1008">0.00021624130793573501</cx:pt>
          <cx:pt idx="1009">-2.8934412637231251e-06</cx:pt>
          <cx:pt idx="1010">-0.00017423002836684199</cx:pt>
          <cx:pt idx="1011">-0.00074257111037015499</cx:pt>
          <cx:pt idx="1012">0.00012724653637750374</cx:pt>
          <cx:pt idx="1013">0.00071349319162410498</cx:pt>
          <cx:pt idx="1014">-0.01311846529384845</cx:pt>
          <cx:pt idx="1015">-0.0089531497435227508</cx:pt>
          <cx:pt idx="1016">-0.013044334142144899</cx:pt>
          <cx:pt idx="1017">0.0015261473120965199</cx:pt>
          <cx:pt idx="1018">0.0018053619438326376</cx:pt>
          <cx:pt idx="1019">0.028595729287241248</cx:pt>
          <cx:pt idx="1020">0.033951040042811</cx:pt>
          <cx:pt idx="1021">0.035420293807068751</cx:pt>
          <cx:pt idx="1022">0.044151417734893249</cx:pt>
          <cx:pt idx="1023">0.028823656895665</cx:pt>
          <cx:pt idx="1024">0.029483987470866502</cx:pt>
          <cx:pt idx="1025">0.020743290899992026</cx:pt>
          <cx:pt idx="1026">-0.0016248089435681151</cx:pt>
          <cx:pt idx="1027">-0.01273305296299245</cx:pt>
          <cx:pt idx="1028">-0.010336969608837549</cx:pt>
          <cx:pt idx="1029">-0.015115712364666524</cx:pt>
          <cx:pt idx="1030">-0.016043112417038225</cx:pt>
          <cx:pt idx="1031">-0.01459054856739735</cx:pt>
          <cx:pt idx="1032">-0.01592390835631325</cx:pt>
          <cx:pt idx="1033">-0.0055818164298900748</cx:pt>
          <cx:pt idx="1034">-0.00183696369488835</cx:pt>
          <cx:pt idx="1035">0.00128544994654616</cx:pt>
          <cx:pt idx="1036">0.00020359794910251999</cx:pt>
          <cx:pt idx="1037">7.9212745246572502e-05</cx:pt>
          <cx:pt idx="1038">0.00019670175363679251</cx:pt>
          <cx:pt idx="1039">-0.00074981820365354495</cx:pt>
          <cx:pt idx="1040">0.0016460523744334099</cx:pt>
          <cx:pt idx="1041">0.0040143231816513504</cx:pt>
          <cx:pt idx="1042">-0.0057101724492234001</cx:pt>
          <cx:pt idx="1043">0.00022085606011640476</cx:pt>
          <cx:pt idx="1044">0.0024189767252986</cx:pt>
          <cx:pt idx="1045">0.016200683436456077</cx:pt>
          <cx:pt idx="1046">0.030549855201799751</cx:pt>
          <cx:pt idx="1047">0.033982031949228497</cx:pt>
          <cx:pt idx="1048">0.030989410189912751</cx:pt>
          <cx:pt idx="1049">0.014784351444593474</cx:pt>
          <cx:pt idx="1050">0.015473953341607951</cx:pt>
          <cx:pt idx="1051">0.01020492599097215</cx:pt>
          <cx:pt idx="1052">0.0168037951014894</cx:pt>
          <cx:pt idx="1053">0.019363414188806251</cx:pt>
          <cx:pt idx="1054">0.0055545220418093001</cx:pt>
          <cx:pt idx="1055">-0.012122426762809125</cx:pt>
          <cx:pt idx="1056">-0.0112556639976845</cx:pt>
          <cx:pt idx="1057">-0.0070795493513853246</cx:pt>
          <cx:pt idx="1058">-0.013254624636090151</cx:pt>
          <cx:pt idx="1059">-0.0094734772735254758</cx:pt>
          <cx:pt idx="1060">-0.013653905939570625</cx:pt>
          <cx:pt idx="1061">-0.0056560760967017251</cx:pt>
          <cx:pt idx="1062">-0.00037874196144936748</cx:pt>
          <cx:pt idx="1063">-0.00025685847932134</cx:pt>
          <cx:pt idx="1064">-0.00027635935920961502</cx:pt>
          <cx:pt idx="1065">-6.758605443817875e-05</cx:pt>
          <cx:pt idx="1066">-1.129607483138455e-05</cx:pt>
          <cx:pt idx="1067">-0.00046764901760774501</cx:pt>
          <cx:pt idx="1068">0.0058634943265520999</cx:pt>
          <cx:pt idx="1069">0.0021356885659809277</cx:pt>
          <cx:pt idx="1070">0.006776104356684025</cx:pt>
          <cx:pt idx="1071">0.011291182306422575</cx:pt>
          <cx:pt idx="1072">0.01181283446021435</cx:pt>
          <cx:pt idx="1073">0.027055174628707501</cx:pt>
          <cx:pt idx="1074">0.034373579300125502</cx:pt>
          <cx:pt idx="1075">0.019738367181424125</cx:pt>
          <cx:pt idx="1076">0.010003340838488525</cx:pt>
          <cx:pt idx="1077">-0.0054657112473621748</cx:pt>
          <cx:pt idx="1078">-0.0015516677796347275</cx:pt>
          <cx:pt idx="1079">0.0097865081475575003</cx:pt>
          <cx:pt idx="1080">0.0058817139951576752</cx:pt>
          <cx:pt idx="1081">0.012892593745735375</cx:pt>
          <cx:pt idx="1082">0.0036152997142866999</cx:pt>
          <cx:pt idx="1083">-0.0062945270289012749</cx:pt>
        </cx:lvl>
      </cx:numDim>
    </cx:data>
    <cx:data id="75">
      <cx:numDim type="val">
        <cx:f>Sheet2!$BX$1:$BX$1084</cx:f>
        <cx:lvl ptCount="1084" formatCode="0.00E+00">
          <cx:pt idx="0">-5.1616728686879298e-05</cx:pt>
          <cx:pt idx="1">0.00075474957758482305</cx:pt>
          <cx:pt idx="2">-0.00065996157998502196</cx:pt>
          <cx:pt idx="3">2.73860110678749e-05</cx:pt>
          <cx:pt idx="4">0.00035506768030447701</cx:pt>
          <cx:pt idx="5">-0.00015143794185396199</cx:pt>
          <cx:pt idx="6">0.000255699131357083</cx:pt>
          <cx:pt idx="7">-0.000220007082173415</cx:pt>
          <cx:pt idx="8">-0.00038767609416714602</cx:pt>
          <cx:pt idx="9">0.00066780461736383695</cx:pt>
          <cx:pt idx="10">-0.00032405827863169899</cx:pt>
          <cx:pt idx="11">-0.00098304205207964891</cx:pt>
          <cx:pt idx="12">-0.00067629283006715704</cx:pt>
          <cx:pt idx="13">0.00010559034252159701</cx:pt>
          <cx:pt idx="14">0.00060454691948185098</cx:pt>
          <cx:pt idx="15">0.00070373059999679103</cx:pt>
          <cx:pt idx="16">0.00052558645040037604</cx:pt>
          <cx:pt idx="17">-0.00025165393188097799</cx:pt>
          <cx:pt idx="18">-0.00059470019843349802</cx:pt>
          <cx:pt idx="19">2.1848161604099001e-05</cx:pt>
          <cx:pt idx="20">0.000398850149265777</cx:pt>
          <cx:pt idx="21">0.00084897862298707199</cx:pt>
          <cx:pt idx="22">-0.00017557900895996101</cx:pt>
          <cx:pt idx="23">-0.00015044218187737401</cx:pt>
          <cx:pt idx="24">-0.00068433623836186704</cx:pt>
          <cx:pt idx="25">0.00057144571498630905</cx:pt>
          <cx:pt idx="26">0.00050399330494046795</cx:pt>
          <cx:pt idx="27">0.00043881683682874402</cx:pt>
          <cx:pt idx="28">-0.00053710001608002305</cx:pt>
          <cx:pt idx="29">-0.00015045996343441599</cx:pt>
          <cx:pt idx="30">-0.00012754524108399301</cx:pt>
          <cx:pt idx="31">-0.00050441114606862905</cx:pt>
          <cx:pt idx="32">-0.00051361789410527903</cx:pt>
          <cx:pt idx="33">-4.9001232547013299e-08</cx:pt>
          <cx:pt idx="34">-0.00038035750586792102</cx:pt>
          <cx:pt idx="35">-2.0047103233555801e-05</cx:pt>
          <cx:pt idx="36">-0.00049649954273054005</cx:pt>
          <cx:pt idx="37">-0.00053506034797471899</cx:pt>
          <cx:pt idx="38">-0.0014944837244121401</cx:pt>
          <cx:pt idx="39">-0.00124574881971317</cx:pt>
          <cx:pt idx="40">-0.0012471338582676799</cx:pt>
          <cx:pt idx="41">-0.00167428354011789</cx:pt>
          <cx:pt idx="42">-0.00046498032356362201</cx:pt>
          <cx:pt idx="43">0.00051118589189193199</cx:pt>
          <cx:pt idx="44">0.00036935208416683099</cx:pt>
          <cx:pt idx="45">-0.00044262937364770798</cx:pt>
          <cx:pt idx="46">-0.00068864114034641703</cx:pt>
          <cx:pt idx="47">-0.00012993480636012999</cx:pt>
          <cx:pt idx="48">-0.00079538178666096397</cx:pt>
          <cx:pt idx="49">-0.0010913826000770099</cx:pt>
          <cx:pt idx="50">-0.00035332191140194</cx:pt>
          <cx:pt idx="51">-0.00058495330086783795</cx:pt>
          <cx:pt idx="52">-0.000775995510537603</cx:pt>
          <cx:pt idx="53">0.00016347456794013</cx:pt>
          <cx:pt idx="54">7.6414922730160594e-05</cx:pt>
          <cx:pt idx="55">-0.00038847690077844902</cx:pt>
          <cx:pt idx="56">0.00035053721550476599</cx:pt>
          <cx:pt idx="57">-0.00033280305706933798</cx:pt>
          <cx:pt idx="58">8.1135296721070703e-05</cx:pt>
          <cx:pt idx="59">-0.00012464993098241299</cx:pt>
          <cx:pt idx="60">-2.9344781011678299e-06</cx:pt>
          <cx:pt idx="61">0.00041354174377608197</cx:pt>
          <cx:pt idx="62">-0.00046200285536854697</cx:pt>
          <cx:pt idx="63">-0.0010380404584659599</cx:pt>
          <cx:pt idx="64">-0.00184691427324101</cx:pt>
          <cx:pt idx="65">-0.0031024770506320101</cx:pt>
          <cx:pt idx="66">-0.0053403356577583104</cx:pt>
          <cx:pt idx="67">-0.0050051748890463802</cx:pt>
          <cx:pt idx="68">-0.0059376560111859397</cx:pt>
          <cx:pt idx="69">-0.0178757246467698</cx:pt>
          <cx:pt idx="70">-0.018451411013883801</cx:pt>
          <cx:pt idx="71">-0.014838517877303</cx:pt>
          <cx:pt idx="72">-0.0125073098400563</cx:pt>
          <cx:pt idx="73">-0.011221047938096</cx:pt>
          <cx:pt idx="74">-0.016926402306633101</cx:pt>
          <cx:pt idx="75">-0.021044178610220999</cx:pt>
          <cx:pt idx="76">-0.010301349938137</cx:pt>
          <cx:pt idx="77">-0.0066114394811926398</cx:pt>
          <cx:pt idx="78">-0.00258329098731224</cx:pt>
          <cx:pt idx="79">-0.00079791228110092196</cx:pt>
          <cx:pt idx="80">0.0010559612566480301</cx:pt>
          <cx:pt idx="81">0.00059136659615944805</cx:pt>
          <cx:pt idx="82">0.00069451264800318095</cx:pt>
          <cx:pt idx="83">0.00115595750406939</cx:pt>
          <cx:pt idx="84">0.00058687579397741902</cx:pt>
          <cx:pt idx="85">0.00017637290727400001</cx:pt>
          <cx:pt idx="86">-0.000480079967108037</cx:pt>
          <cx:pt idx="87">-1.0921124689778099e-05</cx:pt>
          <cx:pt idx="88">-0.00061205181323030304</cx:pt>
          <cx:pt idx="89">0.0036626219123619399</cx:pt>
          <cx:pt idx="90">0.00207982019841198</cx:pt>
          <cx:pt idx="91">0.00216969383030449</cx:pt>
          <cx:pt idx="92">0.0019458068696615401</cx:pt>
          <cx:pt idx="93">0.00110007446258652</cx:pt>
          <cx:pt idx="94">0.0023402798290438798</cx:pt>
          <cx:pt idx="95">-0.0016685978596478999</cx:pt>
          <cx:pt idx="96">-0.0095948415808218002</cx:pt>
          <cx:pt idx="97">-0.023100251992457198</cx:pt>
          <cx:pt idx="98">-0.057787839913879299</cx:pt>
          <cx:pt idx="99">-0.069590827177480205</cx:pt>
          <cx:pt idx="100">-0.056579184300112301</cx:pt>
          <cx:pt idx="101">-0.053251077326078602</cx:pt>
          <cx:pt idx="102">-0.058141762933897403</cx:pt>
          <cx:pt idx="103">-0.0489354440756554</cx:pt>
          <cx:pt idx="104">-0.026953197480385001</cx:pt>
          <cx:pt idx="105">-0.0130413574460307</cx:pt>
          <cx:pt idx="106">-0.0054296505086690698</cx:pt>
          <cx:pt idx="107">-0.0023661132797769299</cx:pt>
          <cx:pt idx="108">-0.00043943369605407699</cx:pt>
          <cx:pt idx="109">0.00022504298472317901</cx:pt>
          <cx:pt idx="110">-0.00062229549070259805</cx:pt>
          <cx:pt idx="111">0.00034404522354095101</cx:pt>
          <cx:pt idx="112">-0.000510840685405275</cx:pt>
          <cx:pt idx="113">-1.7526894977739201e-05</cx:pt>
          <cx:pt idx="114">0.00113831793724215</cx:pt>
          <cx:pt idx="115">6.7937344325685501e-05</cx:pt>
          <cx:pt idx="116">0.00096002772820842999</cx:pt>
          <cx:pt idx="117">0.0019101223015930301</cx:pt>
          <cx:pt idx="118">0.0087925789758163501</cx:pt>
          <cx:pt idx="119">0.0184324463835371</cx:pt>
          <cx:pt idx="120">0.0215097544660924</cx:pt>
          <cx:pt idx="121">0.026012969647633201</cx:pt>
          <cx:pt idx="122">0.052992321170771302</cx:pt>
          <cx:pt idx="123">0.057491552553392201</cx:pt>
          <cx:pt idx="124">0.0470563756524119</cx:pt>
          <cx:pt idx="125">-0.0126787228406527</cx:pt>
          <cx:pt idx="126">-0.031445830923844398</cx:pt>
          <cx:pt idx="127">-0.052514722719637301</cx:pt>
          <cx:pt idx="128">-0.076974714023000004</cx:pt>
          <cx:pt idx="129">-0.075199693511055807</cx:pt>
          <cx:pt idx="130">-0.0589457886349323</cx:pt>
          <cx:pt idx="131">-0.044549482313927101</cx:pt>
          <cx:pt idx="132">-0.013916706033654001</cx:pt>
          <cx:pt idx="133">-0.024797228664836801</cx:pt>
          <cx:pt idx="134">-0.0314995447339321</cx:pt>
          <cx:pt idx="135">-0.018934631865884601</cx:pt>
          <cx:pt idx="136">-0.0114111588430412</cx:pt>
          <cx:pt idx="137">-0.00118198855997093</cx:pt>
          <cx:pt idx="138">0.00042688335530464402</cx:pt>
          <cx:pt idx="139">0.00054270172296650397</cx:pt>
          <cx:pt idx="140">0.00091325995511232401</cx:pt>
          <cx:pt idx="141">-0.00081870248961403696</cx:pt>
          <cx:pt idx="142">-0.00042726331847866102</cx:pt>
          <cx:pt idx="143">0.0012431643101400399</cx:pt>
          <cx:pt idx="144">0.0043119152883292801</cx:pt>
          <cx:pt idx="145">-0.00054744580537013096</cx:pt>
          <cx:pt idx="146">0.013578206263787</cx:pt>
          <cx:pt idx="147">0.0162788677299773</cx:pt>
          <cx:pt idx="148">-0.00993651394858369</cx:pt>
          <cx:pt idx="149">-0.020301251515110801</cx:pt>
          <cx:pt idx="150">0.0013609344266516301</cx:pt>
          <cx:pt idx="151">0.065916437316264204</cx:pt>
          <cx:pt idx="152">0.035993716748130601</cx:pt>
          <cx:pt idx="153">-0.0084237318821010002</cx:pt>
          <cx:pt idx="154">-0.037463630919325502</cx:pt>
          <cx:pt idx="155">-0.0067728186608690599</cx:pt>
          <cx:pt idx="156">-0.0028738986413048401</cx:pt>
          <cx:pt idx="157">0.043240586867515703</cx:pt>
          <cx:pt idx="158">0.037588724208240901</cx:pt>
          <cx:pt idx="159">0.0506406756436385</cx:pt>
          <cx:pt idx="160">0.064246172181061101</cx:pt>
          <cx:pt idx="161">0.025762142050920599</cx:pt>
          <cx:pt idx="162">-0.034399985991173901</cx:pt>
          <cx:pt idx="163">-0.037598656863184601</cx:pt>
          <cx:pt idx="164">-0.017921346003295899</cx:pt>
          <cx:pt idx="165">-0.00076876113887141705</cx:pt>
          <cx:pt idx="166">0.00079237492954678404</cx:pt>
          <cx:pt idx="167">-0.00056645418541837096</cx:pt>
          <cx:pt idx="168">-0.00050670226835148897</cx:pt>
          <cx:pt idx="169">-0.00019095922241282699</cx:pt>
          <cx:pt idx="170">-0.00101641344042479</cx:pt>
          <cx:pt idx="171">-0.00080223510982739196</cx:pt>
          <cx:pt idx="172">-0.00157271613862251</cx:pt>
          <cx:pt idx="173">-0.022378132970403999</cx:pt>
          <cx:pt idx="174">-0.021653741738099301</cx:pt>
          <cx:pt idx="175">-0.050576980360384299</cx:pt>
          <cx:pt idx="176">-0.0581239298719156</cx:pt>
          <cx:pt idx="177">0.0224235416505007</cx:pt>
          <cx:pt idx="178">0.045681653548506403</cx:pt>
          <cx:pt idx="179">0.0337389486213098</cx:pt>
          <cx:pt idx="180">0.017295901379533098</cx:pt>
          <cx:pt idx="181">0.11373581975958</cx:pt>
          <cx:pt idx="182">0.17652533778557</cx:pt>
          <cx:pt idx="183">0.26305443554339702</cx:pt>
          <cx:pt idx="184">0.281215079581839</cx:pt>
          <cx:pt idx="185">0.228160438942446</cx:pt>
          <cx:pt idx="186">0.14138168701006601</cx:pt>
          <cx:pt idx="187">0.027084857938413798</cx:pt>
          <cx:pt idx="188">0.0011847120959241301</cx:pt>
          <cx:pt idx="189">-0.0110513880866059</cx:pt>
          <cx:pt idx="190">-0.068528079459567098</cx:pt>
          <cx:pt idx="191">-0.043967755895829901</cx:pt>
          <cx:pt idx="192">-0.029932684207663599</cx:pt>
          <cx:pt idx="193">-0.0035838867381205401</cx:pt>
          <cx:pt idx="194">-0.00056792016732356199</cx:pt>
          <cx:pt idx="195">0.00054269559748607997</cx:pt>
          <cx:pt idx="196">0.000369566173189442</cx:pt>
          <cx:pt idx="197">0.0014063128429013</cx:pt>
          <cx:pt idx="198">-0.0055999344562073002</cx:pt>
          <cx:pt idx="199">-0.002053057207773885</cx:pt>
          <cx:pt idx="200">-0.00124749780485135</cx:pt>
          <cx:pt idx="201">-0.0070047409308572253</cx:pt>
          <cx:pt idx="202">-0.014619081327076275</cx:pt>
          <cx:pt idx="203">-0.021964933186206299</cx:pt>
          <cx:pt idx="204">-0.0006945202716836</cx:pt>
          <cx:pt idx="205">0.008844157831794125</cx:pt>
          <cx:pt idx="206">0.0076055699260661504</cx:pt>
          <cx:pt idx="207">0.0060624818704086997</cx:pt>
          <cx:pt idx="208">0.020944818792635773</cx:pt>
          <cx:pt idx="209">0.05373084162089975</cx:pt>
          <cx:pt idx="210">0.063746078132044998</cx:pt>
          <cx:pt idx="211">0.063103524132125499</cx:pt>
          <cx:pt idx="212">0.052982894992898252</cx:pt>
          <cx:pt idx="213">0.017224316905721977</cx:pt>
          <cx:pt idx="214">0.013132194647157751</cx:pt>
          <cx:pt idx="215">-0.023241301663011301</cx:pt>
          <cx:pt idx="216">-0.0158098186038781</cx:pt>
          <cx:pt idx="217">-0.0001049464788092115</cx:pt>
          <cx:pt idx="218">-0.01106182804839465</cx:pt>
          <cx:pt idx="219">-0.019101735107638573</cx:pt>
          <cx:pt idx="220">-0.0133234856182611</cx:pt>
          <cx:pt idx="221">-0.0059063601942659499</cx:pt>
          <cx:pt idx="222">7.7065744406236002e-05</cx:pt>
          <cx:pt idx="223">0.00036740078197479502</cx:pt>
          <cx:pt idx="224">-0.00021873998009782275</cx:pt>
          <cx:pt idx="225">0.00022707213841810774</cx:pt>
          <cx:pt idx="226">-0.00069171418098129002</cx:pt>
          <cx:pt idx="227">-0.00073726550194973251</cx:pt>
          <cx:pt idx="228">0.0018802860161886599</cx:pt>
          <cx:pt idx="229">-0.0096035586380383998</cx:pt>
          <cx:pt idx="230">-0.0055867662201310999</cx:pt>
          <cx:pt idx="231">-0.01050213444271785</cx:pt>
          <cx:pt idx="232">0.013979170053657375</cx:pt>
          <cx:pt idx="233">0.0027778430604840998</cx:pt>
          <cx:pt idx="234">0.0080067451392096256</cx:pt>
          <cx:pt idx="235">0.0084698645679919006</cx:pt>
          <cx:pt idx="236">0.019499217878722826</cx:pt>
          <cx:pt idx="237">0.0294939834491015</cx:pt>
          <cx:pt idx="238">0.0065246934126938</cx:pt>
          <cx:pt idx="239">-0.01367388358861955</cx:pt>
          <cx:pt idx="240">-0.0039523546376908254</cx:pt>
          <cx:pt idx="241">0.00129960953584023</cx:pt>
          <cx:pt idx="242">0.01482657581749095</cx:pt>
          <cx:pt idx="243">0.0019763136263210974</cx:pt>
          <cx:pt idx="244">-0.012977499330352724</cx:pt>
          <cx:pt idx="245">-0.0024361479130995652</cx:pt>
          <cx:pt idx="246">-0.00316155320039985</cx:pt>
          <cx:pt idx="247">-0.01473751556667215</cx:pt>
          <cx:pt idx="248">-0.014626001546045901</cx:pt>
          <cx:pt idx="249">-0.0047888394468778997</cx:pt>
          <cx:pt idx="250">0.00089931104548364752</cx:pt>
          <cx:pt idx="251">0.00039040465426442</cx:pt>
          <cx:pt idx="252">-0.00016789489926531226</cx:pt>
          <cx:pt idx="253">0.00021488908241197699</cx:pt>
          <cx:pt idx="254">-0.00014225523809450926</cx:pt>
          <cx:pt idx="255">0.00235920474231397</cx:pt>
          <cx:pt idx="256">-0.00032073195111694501</cx:pt>
          <cx:pt idx="257">-0.00962737437007255</cx:pt>
          <cx:pt idx="258">0.0041104889473313</cx:pt>
          <cx:pt idx="259">0.0037152904114553</cx:pt>
          <cx:pt idx="260">0.018582934006687649</cx:pt>
          <cx:pt idx="261">0.011803038285013775</cx:pt>
          <cx:pt idx="262">0.01494510423983105</cx:pt>
          <cx:pt idx="263">0.019825909205109276</cx:pt>
          <cx:pt idx="264">0.0065484274726599753</cx:pt>
          <cx:pt idx="265">-0.012619102357599801</cx:pt>
          <cx:pt idx="266">-0.033077856604456252</cx:pt>
          <cx:pt idx="267">-0.036098227444892751</cx:pt>
          <cx:pt idx="268">-0.023221221646635024</cx:pt>
          <cx:pt idx="269">-0.00024077376901668026</cx:pt>
          <cx:pt idx="270">0.016457429203240299</cx:pt>
          <cx:pt idx="271">0.0017997012941599324</cx:pt>
          <cx:pt idx="272">0.00018727688628329326</cx:pt>
          <cx:pt idx="273">-0.010485909194032824</cx:pt>
          <cx:pt idx="274">-0.0036447269784636999</cx:pt>
          <cx:pt idx="275">-0.0017530078133638049</cx:pt>
          <cx:pt idx="276">-0.010161395632718751</cx:pt>
          <cx:pt idx="277">-0.00229741738531531</cx:pt>
          <cx:pt idx="278">0.00093212642801185255</cx:pt>
          <cx:pt idx="279">-0.0011628084511228251</cx:pt>
          <cx:pt idx="280">-9.1134397463424256e-06</cx:pt>
          <cx:pt idx="281">5.7829153641357752e-05</cx:pt>
          <cx:pt idx="282">-0.00091516893098180755</cx:pt>
          <cx:pt idx="283">0.002504809176249575</cx:pt>
          <cx:pt idx="284">-0.0021115885513183674</cx:pt>
          <cx:pt idx="285">-0.0025346070772319</cx:pt>
          <cx:pt idx="286">0.018867145889526774</cx:pt>
          <cx:pt idx="287">0.011053581000783999</cx:pt>
          <cx:pt idx="288">0.01178574050251615</cx:pt>
          <cx:pt idx="289">3.713501613646325e-06</cx:pt>
          <cx:pt idx="290">0.0043006693756338999</cx:pt>
          <cx:pt idx="291">0.011175731536319275</cx:pt>
          <cx:pt idx="292">-0.010240699124574549</cx:pt>
          <cx:pt idx="293">-0.027747751868709002</cx:pt>
          <cx:pt idx="294">-0.016174881928086051</cx:pt>
          <cx:pt idx="295">-0.029290639452415501</cx:pt>
          <cx:pt idx="296">-0.015003925554332024</cx:pt>
          <cx:pt idx="297">-0.014780345116424525</cx:pt>
          <cx:pt idx="298">0.022137651639761825</cx:pt>
          <cx:pt idx="299">0.067356597577225993</cx:pt>
          <cx:pt idx="300">0.040105839278137399</cx:pt>
          <cx:pt idx="301">-0.016266553092338001</cx:pt>
          <cx:pt idx="302">0.025208199716412701</cx:pt>
          <cx:pt idx="303">0.0331066810839621</cx:pt>
          <cx:pt idx="304">-0.014962756616828801</cx:pt>
          <cx:pt idx="305">-0.0055594751562020204</cx:pt>
          <cx:pt idx="306">0.0011179159992017801</cx:pt>
          <cx:pt idx="307">-0.00039704998917354902</cx:pt>
          <cx:pt idx="308">0.00043815065921175701</cx:pt>
          <cx:pt idx="309">0.00018960555248516799</cx:pt>
          <cx:pt idx="310">-0.0020947771214717202</cx:pt>
          <cx:pt idx="311">0.00032639766827213498</cx:pt>
          <cx:pt idx="312">0.0085369615796407599</cx:pt>
          <cx:pt idx="313">-0.00231627249842137</cx:pt>
          <cx:pt idx="314">0.059663508824091299</cx:pt>
          <cx:pt idx="315">0.023158208187099301</cx:pt>
          <cx:pt idx="316">-0.0081479447620265502</cx:pt>
          <cx:pt idx="317">-0.0162480435539737</cx:pt>
          <cx:pt idx="318">-0.0062482858079360402</cx:pt>
          <cx:pt idx="319">-0.0031015302302411299</cx:pt>
          <cx:pt idx="320">-0.058360474456507702</cx:pt>
          <cx:pt idx="321">-0.0222526329586589</cx:pt>
          <cx:pt idx="322">0.0083991615789123699</cx:pt>
          <cx:pt idx="323">-0.020287590661047301</cx:pt>
          <cx:pt idx="324">-0.072537217628284703</cx:pt>
          <cx:pt idx="325">-0.024236500218951001</cx:pt>
          <cx:pt idx="326">0.071828024462462906</cx:pt>
          <cx:pt idx="327">0.068993775845772404</cx:pt>
          <cx:pt idx="328">0.049185517163678798</cx:pt>
          <cx:pt idx="329">0.027123201326045902</cx:pt>
          <cx:pt idx="330">0.0329030545872077</cx:pt>
          <cx:pt idx="331">0.015012427199101199</cx:pt>
          <cx:pt idx="332">0.0064418922647333102</cx:pt>
          <cx:pt idx="333">0.012959042527455999</cx:pt>
          <cx:pt idx="334">0.0075849727448815503</cx:pt>
          <cx:pt idx="335">0.00089578752121234704</cx:pt>
          <cx:pt idx="336">-0.00078331123391871304</cx:pt>
          <cx:pt idx="337">0.00070818588669112901</cx:pt>
          <cx:pt idx="338">-0.0014875208879407799</cx:pt>
          <cx:pt idx="339">-0.0017041712102944301</cx:pt>
          <cx:pt idx="340">0.0051189798090859901</cx:pt>
          <cx:pt idx="341">-0.0218505121648775</cx:pt>
          <cx:pt idx="342">-0.030170155607484799</cx:pt>
          <cx:pt idx="343">-0.020443969800512399</cx:pt>
          <cx:pt idx="344">-0.100476005407043</cx:pt>
          <cx:pt idx="345">-0.065047014380636994</cx:pt>
          <cx:pt idx="346">-0.085451628659645895</cx:pt>
          <cx:pt idx="347">-0.086257833411131996</cx:pt>
          <cx:pt idx="348">-0.136079992234937</cx:pt>
          <cx:pt idx="349">-0.024044756542079101</cx:pt>
          <cx:pt idx="350">0.097887983488029601</cx:pt>
          <cx:pt idx="351">0.0139616067426938</cx:pt>
          <cx:pt idx="352">-0.074345568657351493</cx:pt>
          <cx:pt idx="353">-0.016609660315677899</cx:pt>
          <cx:pt idx="354">-0.0149507996863336</cx:pt>
          <cx:pt idx="355">0.075296631222137506</cx:pt>
          <cx:pt idx="356">0.069081441136101998</cx:pt>
          <cx:pt idx="357">0.0487839982864159</cx:pt>
          <cx:pt idx="358">0.0067054084132514699</cx:pt>
          <cx:pt idx="359">-0.0149304459174751</cx:pt>
          <cx:pt idx="360">-0.017338835245788099</cx:pt>
          <cx:pt idx="361">0.013322469868671</cx:pt>
          <cx:pt idx="362">0.0119713983411837</cx:pt>
          <cx:pt idx="363">0.00056486061179092004</cx:pt>
          <cx:pt idx="364">0.00052499949565501698</cx:pt>
          <cx:pt idx="365">0.00035163711067903697</cx:pt>
          <cx:pt idx="366">-0.00121172687272315</cx:pt>
          <cx:pt idx="367">-0.0010951052331602399</cx:pt>
          <cx:pt idx="368">-0.0271670854184222</cx:pt>
          <cx:pt idx="369">-0.051773132210584702</cx:pt>
          <cx:pt idx="370">-0.0889571793026597</cx:pt>
          <cx:pt idx="371">-0.030732187987376099</cx:pt>
          <cx:pt idx="372">-0.055240017663553402</cx:pt>
          <cx:pt idx="373">-0.058775768481613103</cx:pt>
          <cx:pt idx="374">-0.026076477685370698</cx:pt>
          <cx:pt idx="375">-0.107695033382864</cx:pt>
          <cx:pt idx="376">-0.13967092780022899</cx:pt>
          <cx:pt idx="377">0.0061165470282002303</cx:pt>
          <cx:pt idx="378">0.061392465533871898</cx:pt>
          <cx:pt idx="379">-0.038652071669656202</cx:pt>
          <cx:pt idx="380">0.028705876465617002</cx:pt>
          <cx:pt idx="381">0.011761425172987601</cx:pt>
          <cx:pt idx="382">0.026561143026266502</cx:pt>
          <cx:pt idx="383">0.026034788000181299</cx:pt>
          <cx:pt idx="384">0.0991485814334402</cx:pt>
          <cx:pt idx="385">0.0063043393127951196</cx:pt>
          <cx:pt idx="386">-0.062441111844915999</cx:pt>
          <cx:pt idx="387">-0.0833529864493604</cx:pt>
          <cx:pt idx="388">-0.052439216722306198</cx:pt>
          <cx:pt idx="389">0.0079784045019196895</cx:pt>
          <cx:pt idx="390">0.0077933063150436403</cx:pt>
          <cx:pt idx="391">-0.00025101984925035797</cx:pt>
          <cx:pt idx="392">0.00068278119821909504</cx:pt>
          <cx:pt idx="393">0.00051580492814627297</cx:pt>
          <cx:pt idx="394">-0.00101911183405731</cx:pt>
          <cx:pt idx="395">-0.0024578144894711598</cx:pt>
          <cx:pt idx="396">-0.016057749467778899</cx:pt>
          <cx:pt idx="397">-0.090188637259978499</cx:pt>
          <cx:pt idx="398">-0.072303434647385104</cx:pt>
          <cx:pt idx="399">-0.076502317774287495</cx:pt>
          <cx:pt idx="400">-0.098204688550115105</cx:pt>
          <cx:pt idx="401">-0.13059313383848101</cx:pt>
          <cx:pt idx="402">0.0050341902588412098</cx:pt>
          <cx:pt idx="403">-0.054968931826568999</cx:pt>
          <cx:pt idx="404">-0.077663867455617194</cx:pt>
          <cx:pt idx="405">0.091531901620566999</cx:pt>
          <cx:pt idx="406">0.024179772271745</cx:pt>
          <cx:pt idx="407">0.0051596408413882196</cx:pt>
          <cx:pt idx="408">0.030673382809012498</cx:pt>
          <cx:pt idx="409">0.0135636342610714</cx:pt>
          <cx:pt idx="410">-0.0223565238888539</cx:pt>
          <cx:pt idx="411">-0.069348910519766202</cx:pt>
          <cx:pt idx="412">0.021868463732507899</cx:pt>
          <cx:pt idx="413">-0.0131727283797807</cx:pt>
          <cx:pt idx="414">-0.081560851402327494</cx:pt>
          <cx:pt idx="415">-0.096680912497304705</cx:pt>
          <cx:pt idx="416">-0.041413792289476198</cx:pt>
          <cx:pt idx="417">0.0052884978913266198</cx:pt>
          <cx:pt idx="418">0.00099350680082487095</cx:pt>
          <cx:pt idx="419">-0.000321904069867249</cx:pt>
          <cx:pt idx="420">0.00037728052835720902</cx:pt>
          <cx:pt idx="421">-0.00123924072313603</cx:pt>
          <cx:pt idx="422">-0.0020787698531677702</cx:pt>
          <cx:pt idx="423">-0.0059276020310457499</cx:pt>
          <cx:pt idx="424">-0.0076769151473118202</cx:pt>
          <cx:pt idx="425">-0.050804129612389601</cx:pt>
          <cx:pt idx="426">-0.014878627923996701</cx:pt>
          <cx:pt idx="427">-0.0170971046769216</cx:pt>
          <cx:pt idx="428">-0.036510553102226</cx:pt>
          <cx:pt idx="429">-0.096118391620931901</cx:pt>
          <cx:pt idx="430">-0.029287930362469301</cx:pt>
          <cx:pt idx="431">-0.0278020291557553</cx:pt>
          <cx:pt idx="432">-0.059962883473089902</cx:pt>
          <cx:pt idx="433">0.074310024557367196</cx:pt>
          <cx:pt idx="434">0.023005531946011199</cx:pt>
          <cx:pt idx="435">0.031603811933045997</cx:pt>
          <cx:pt idx="436">0.026449675765047601</cx:pt>
          <cx:pt idx="437">0.0070976268801301303</cx:pt>
          <cx:pt idx="438">-0.029837285105648099</cx:pt>
          <cx:pt idx="439">-0.0421758338499734</cx:pt>
          <cx:pt idx="440">0.0031987089942938202</cx:pt>
          <cx:pt idx="441">-0.043873087298971603</cx:pt>
          <cx:pt idx="442">-0.059108990236848999</cx:pt>
          <cx:pt idx="443">-0.073183394747884697</cx:pt>
          <cx:pt idx="444">-0.0090415303885117999</cx:pt>
          <cx:pt idx="445">0.0012389177330700599</cx:pt>
          <cx:pt idx="446">-0.0105299628153549</cx:pt>
          <cx:pt idx="447">0.00120733861140537</cx:pt>
          <cx:pt idx="448">-0.00032657057732224203</cx:pt>
          <cx:pt idx="449">-0.000376391364033541</cx:pt>
          <cx:pt idx="450">-2.8219372770272399e-05</cx:pt>
          <cx:pt idx="451">0.0076835017921923496</cx:pt>
          <cx:pt idx="452">0.0082783750760550001</cx:pt>
          <cx:pt idx="453">-0.028137888828318101</cx:pt>
          <cx:pt idx="454">-0.027675756772749999</cx:pt>
          <cx:pt idx="455">-0.0065522756830786099</cx:pt>
          <cx:pt idx="456">-0.0348737150716407</cx:pt>
          <cx:pt idx="457">-0.0560891509934697</cx:pt>
          <cx:pt idx="458">0.028832538218307401</cx:pt>
          <cx:pt idx="459">0.012325362126973299</cx:pt>
          <cx:pt idx="460">-0.067350646461048103</cx:pt>
          <cx:pt idx="461">-0.0190434430940109</cx:pt>
          <cx:pt idx="462">-0.058123213656075298</cx:pt>
          <cx:pt idx="463">-0.033930986160511503</cx:pt>
          <cx:pt idx="464">-0.0025010234026399398</cx:pt>
          <cx:pt idx="465">-0.017638842020129102</cx:pt>
          <cx:pt idx="466">0.018586082175330899</cx:pt>
          <cx:pt idx="467">-0.073636651116046295</cx:pt>
          <cx:pt idx="468">-0.0233859947487625</cx:pt>
          <cx:pt idx="469">-0.035462020321668397</cx:pt>
          <cx:pt idx="470">-0.029275944179117001</cx:pt>
          <cx:pt idx="471">-0.032244311302000499</cx:pt>
          <cx:pt idx="472">-0.0218295139659795</cx:pt>
          <cx:pt idx="473">0.00061023910677119599</cx:pt>
          <cx:pt idx="474">-0.0059946519937700404</cx:pt>
          <cx:pt idx="475">0.00097008844951241798</cx:pt>
          <cx:pt idx="476">0.00025547920377194699</cx:pt>
          <cx:pt idx="477">-0.000231467012751985</cx:pt>
          <cx:pt idx="478">0.00097290312698866004</cx:pt>
          <cx:pt idx="479">0.0164774214445105</cx:pt>
          <cx:pt idx="480">0.0162375191538516</cx:pt>
          <cx:pt idx="481">-0.023405433354680701</cx:pt>
          <cx:pt idx="482">-0.026168788914135498</cx:pt>
          <cx:pt idx="483">-0.0109743060323038</cx:pt>
          <cx:pt idx="484">0.031387877796670197</cx:pt>
          <cx:pt idx="485">0.0084016367742644395</cx:pt>
          <cx:pt idx="486">0.0233649312374372</cx:pt>
          <cx:pt idx="487">-0.0071999203994487903</cx:pt>
          <cx:pt idx="488">-0.067761628825818501</cx:pt>
          <cx:pt idx="489">-0.0083945829144725301</cx:pt>
          <cx:pt idx="490">0.021820109287163301</cx:pt>
          <cx:pt idx="491">0.026365883485828499</cx:pt>
          <cx:pt idx="492">-0.011857165495780799</cx:pt>
          <cx:pt idx="493">-0.032750523557595897</cx:pt>
          <cx:pt idx="494">-0.0864625388944599</cx:pt>
          <cx:pt idx="495">-0.121218765878467</cx:pt>
          <cx:pt idx="496">-0.082400413260295596</cx:pt>
          <cx:pt idx="497">-0.0581009596760989</cx:pt>
          <cx:pt idx="498">-0.048785685636718597</cx:pt>
          <cx:pt idx="499">-0.036592229890362503</cx:pt>
          <cx:pt idx="500">-0.019630337718758099</cx:pt>
          <cx:pt idx="501">0.0073292325913815997</cx:pt>
          <cx:pt idx="502">0.00027228772667152402</cx:pt>
          <cx:pt idx="503">3.3556241606388298e-06</cx:pt>
          <cx:pt idx="504">-0.00022103240861836199</cx:pt>
          <cx:pt idx="505">-0.00013216857889709901</cx:pt>
          <cx:pt idx="506">0.0021918836366853199</cx:pt>
          <cx:pt idx="507">0.0116698823644027</cx:pt>
          <cx:pt idx="508">0.0071579683102161104</cx:pt>
          <cx:pt idx="509">-0.0092266783489081197</cx:pt>
          <cx:pt idx="510">-0.017553283741569999</cx:pt>
          <cx:pt idx="511">-0.024901383301756501</cx:pt>
          <cx:pt idx="512">0.031896359405828897</cx:pt>
          <cx:pt idx="513">0.062390780122900197</cx:pt>
          <cx:pt idx="514">0.041969190797716903</cx:pt>
          <cx:pt idx="515">0.014084909402992399</cx:pt>
          <cx:pt idx="516">-0.0044718169936356199</cx:pt>
          <cx:pt idx="517">0.041600438358558298</cx:pt>
          <cx:pt idx="518">0.026962445314209001</cx:pt>
          <cx:pt idx="519">0.0090048991489059902</cx:pt>
          <cx:pt idx="520">-0.069646505287360105</cx:pt>
          <cx:pt idx="521">-0.072398195229245593</cx:pt>
          <cx:pt idx="522">-0.089006060995716299</cx:pt>
          <cx:pt idx="523">-0.051646798925508698</cx:pt>
          <cx:pt idx="524">-0.045264477433027098</cx:pt>
          <cx:pt idx="525">-0.044834264577497597</cx:pt>
          <cx:pt idx="526">-0.026537063228953099</cx:pt>
          <cx:pt idx="527">-0.0252181288937929</cx:pt>
          <cx:pt idx="528">-0.0041950168164352998</cx:pt>
          <cx:pt idx="529">0.0101810126841599</cx:pt>
          <cx:pt idx="530">0.00117975548780959</cx:pt>
          <cx:pt idx="531">-0.00068927725142673996</cx:pt>
          <cx:pt idx="532">-1.41154488958081e-05</cx:pt>
          <cx:pt idx="533">-0.00015196151898025999</cx:pt>
          <cx:pt idx="534">0.0013998046005853301</cx:pt>
          <cx:pt idx="535">0.0063184560334260103</cx:pt>
          <cx:pt idx="536">0.0015608448306909399</cx:pt>
          <cx:pt idx="537">-0.0044730065502797496</cx:pt>
          <cx:pt idx="538">-0.023062774402043299</cx:pt>
          <cx:pt idx="539">-0.0072196291939003003</cx:pt>
          <cx:pt idx="540">-0.00036489530203976598</cx:pt>
          <cx:pt idx="541">-0.012569951368490401</cx:pt>
          <cx:pt idx="542">0.0034709104128071901</cx:pt>
          <cx:pt idx="543">-0.045863467860259702</cx:pt>
          <cx:pt idx="544">-0.0182620835733085</cx:pt>
          <cx:pt idx="545">0.036535179392360902</cx:pt>
          <cx:pt idx="546">-0.019746012895908702</cx:pt>
          <cx:pt idx="547">-0.040372721524285997</cx:pt>
          <cx:pt idx="548">-0.039907824173081398</cx:pt>
          <cx:pt idx="549">-0.057522129264401201</cx:pt>
          <cx:pt idx="550">-0.036964516238924702</cx:pt>
          <cx:pt idx="551">0.0212721448490116</cx:pt>
          <cx:pt idx="552">0.018785833210804001</cx:pt>
          <cx:pt idx="553">0.0252012037679765</cx:pt>
          <cx:pt idx="554">0.0076344659224168998</cx:pt>
          <cx:pt idx="555">0.020326301737119901</cx:pt>
          <cx:pt idx="556">-0.00913641871072415</cx:pt>
          <cx:pt idx="557">0.00090475156648090903</cx:pt>
          <cx:pt idx="558">0.00131566165947692</cx:pt>
          <cx:pt idx="559">-1.8438393426238299e-05</cx:pt>
          <cx:pt idx="560">-6.7262859068170096e-05</cx:pt>
          <cx:pt idx="561">0.00059991314498458899</cx:pt>
          <cx:pt idx="562">0.00336545179402945</cx:pt>
          <cx:pt idx="563">0.015035009720914899</cx:pt>
          <cx:pt idx="564">0.0321130204862701</cx:pt>
          <cx:pt idx="565">-0.00041000575856885098</cx:pt>
          <cx:pt idx="566">-0.00429157098937434</cx:pt>
          <cx:pt idx="567">0.021235083526665199</cx:pt>
          <cx:pt idx="568">1.47957965615965e-05</cx:pt>
          <cx:pt idx="569">-0.046094517696055798</cx:pt>
          <cx:pt idx="570">-0.051578525727525797</cx:pt>
          <cx:pt idx="571">-0.10282557673432401</cx:pt>
          <cx:pt idx="572">-0.12118044665035201</cx:pt>
          <cx:pt idx="573">-0.086894654583402495</cx:pt>
          <cx:pt idx="574">-0.11415953280251701</cx:pt>
          <cx:pt idx="575">-0.097081700252556705</cx:pt>
          <cx:pt idx="576">-0.023588712784436999</cx:pt>
          <cx:pt idx="577">-0.0065421416956099104</cx:pt>
          <cx:pt idx="578">-0.015362858485981699</cx:pt>
          <cx:pt idx="579">0.031218454989072698</cx:pt>
          <cx:pt idx="580">0.0542618229529973</cx:pt>
          <cx:pt idx="581">0.0399392510763232</cx:pt>
          <cx:pt idx="582">0.0369604544484822</cx:pt>
          <cx:pt idx="583">0.030058814303006699</cx:pt>
          <cx:pt idx="584">-0.000484956830458814</cx:pt>
          <cx:pt idx="585">0.00019703287380565699</cx:pt>
          <cx:pt idx="586">-0.00066467080489940604</cx:pt>
          <cx:pt idx="587">0.00084166748216547805</cx:pt>
          <cx:pt idx="588">-0.00044479944725955801</cx:pt>
          <cx:pt idx="589">0.00069549677058084803</cx:pt>
          <cx:pt idx="590">0.00184099967905362</cx:pt>
          <cx:pt idx="591">0.0094302491379420292</cx:pt>
          <cx:pt idx="592">0.025408676772246799</cx:pt>
          <cx:pt idx="593">0.0093312045790035405</cx:pt>
          <cx:pt idx="594">0.021837512255954799</cx:pt>
          <cx:pt idx="595">0.0266969940933636</cx:pt>
          <cx:pt idx="596">-0.0100614793196532</cx:pt>
          <cx:pt idx="597">-0.033837216267581301</cx:pt>
          <cx:pt idx="598">-0.074916956626135803</cx:pt>
          <cx:pt idx="599">-0.10118047653814299</cx:pt>
          <cx:pt idx="600">-0.114117782034654</cx:pt>
          <cx:pt idx="601">-0.094134202822502594</cx:pt>
          <cx:pt idx="602">-0.093695364648919102</cx:pt>
          <cx:pt idx="603">-0.078778722562297801</cx:pt>
          <cx:pt idx="604">-0.013599192568914601</cx:pt>
          <cx:pt idx="605">0.0241598571935158</cx:pt>
          <cx:pt idx="606">-0.031230085747441801</cx:pt>
          <cx:pt idx="607">0.0124633988877623</cx:pt>
          <cx:pt idx="608">0.033386797550175498</cx:pt>
          <cx:pt idx="609">0.023973554642320701</cx:pt>
          <cx:pt idx="610">0.025668302083475199</cx:pt>
          <cx:pt idx="611">0.025688255413980898</cx:pt>
          <cx:pt idx="612">0.00067320851332043597</cx:pt>
          <cx:pt idx="613">-0.0060898211072476097</cx:pt>
          <cx:pt idx="614">-0.00091376639079016498</cx:pt>
          <cx:pt idx="615">-0.00023468082995107401</cx:pt>
          <cx:pt idx="616">-0.00036708639106700699</cx:pt>
          <cx:pt idx="617">7.3881689718775399e-05</cx:pt>
          <cx:pt idx="618">0.0012902355442823701</cx:pt>
          <cx:pt idx="619">0.0042694242729692296</cx:pt>
          <cx:pt idx="620">0.0151447880086472</cx:pt>
          <cx:pt idx="621">0.024673944443436301</cx:pt>
          <cx:pt idx="622">0.0280716888316727</cx:pt>
          <cx:pt idx="623">0.018732913020884999</cx:pt>
          <cx:pt idx="624">-0.029188156251058198</cx:pt>
          <cx:pt idx="625">-0.0359669659490542</cx:pt>
          <cx:pt idx="626">-0.03054524809949</cx:pt>
          <cx:pt idx="627">-0.0032933862788106401</cx:pt>
          <cx:pt idx="628">-0.030344727944657798</cx:pt>
          <cx:pt idx="629">-0.00042909193028706102</cx:pt>
          <cx:pt idx="630">0.0097156394429686998</cx:pt>
          <cx:pt idx="631">-0.038042499897817002</cx:pt>
          <cx:pt idx="632">0.0327788419511095</cx:pt>
          <cx:pt idx="633">0.0238367338724206</cx:pt>
          <cx:pt idx="634">-0.0074464837864418104</cx:pt>
          <cx:pt idx="635">-0.034202074175527203</cx:pt>
          <cx:pt idx="636">0.017555551791087799</cx:pt>
          <cx:pt idx="637">-0.0078475340273256207</cx:pt>
          <cx:pt idx="638">0.025165214954608502</cx:pt>
          <cx:pt idx="639">0.0299567707739756</cx:pt>
          <cx:pt idx="640">0.0093492240783731896</cx:pt>
          <cx:pt idx="641">-0.000498282913129331</cx:pt>
          <cx:pt idx="642">0.00087135209617212705</cx:pt>
          <cx:pt idx="643">-0.00091641198533103996</cx:pt>
          <cx:pt idx="644">0.00040787328753821801</cx:pt>
          <cx:pt idx="645">-0.000158946631248195</cx:pt>
          <cx:pt idx="646">0.00142167273247382</cx:pt>
          <cx:pt idx="647">0.00468834084786688</cx:pt>
          <cx:pt idx="648">-0.0041262182406514199</cx:pt>
          <cx:pt idx="649">0.00574970701340942</cx:pt>
          <cx:pt idx="650">-0.012661360946278399</cx:pt>
          <cx:pt idx="651">0.0085551448678525405</cx:pt>
          <cx:pt idx="652">0.041619130946091501</cx:pt>
          <cx:pt idx="653">0.0061210740673249102</cx:pt>
          <cx:pt idx="654">0.026344067481903401</cx:pt>
          <cx:pt idx="655">0.078169165317568998</cx:pt>
          <cx:pt idx="656">0.0316384546874292</cx:pt>
          <cx:pt idx="657">0.10202030890845901</cx:pt>
          <cx:pt idx="658">0.023433641885564498</cx:pt>
          <cx:pt idx="659">0.059378234091444403</cx:pt>
          <cx:pt idx="660">0.119721588107892</cx:pt>
          <cx:pt idx="661">0.074351253717276494</cx:pt>
          <cx:pt idx="662">0.034680173936433502</cx:pt>
          <cx:pt idx="663">0.0042390035470072796</cx:pt>
          <cx:pt idx="664">0.0249379314867108</cx:pt>
          <cx:pt idx="665">0.0265868574709766</cx:pt>
          <cx:pt idx="666">0.0535022772460816</cx:pt>
          <cx:pt idx="667">0.052347861669587603</cx:pt>
          <cx:pt idx="668">0.019316218390481601</cx:pt>
          <cx:pt idx="669">0.00088263727690310301</cx:pt>
          <cx:pt idx="670">0.00080879053699572695</cx:pt>
          <cx:pt idx="671">2.65832878835517e-05</cx:pt>
          <cx:pt idx="672">0.00079630076360830799</cx:pt>
          <cx:pt idx="673">-0.00042721390232892102</cx:pt>
          <cx:pt idx="674">0.00023010491849908299</cx:pt>
          <cx:pt idx="675">-0.000121213245750845</cx:pt>
          <cx:pt idx="676">-0.0071193854713543902</cx:pt>
          <cx:pt idx="677">-0.0162723474462526</cx:pt>
          <cx:pt idx="678">-0.012868425604313401</cx:pt>
          <cx:pt idx="679">0.0105443706927457</cx:pt>
          <cx:pt idx="680">0.0116512827176253</cx:pt>
          <cx:pt idx="681">0.023336887364419901</cx:pt>
          <cx:pt idx="682">0.0741605894122329</cx:pt>
          <cx:pt idx="683">0.065052523213013899</cx:pt>
          <cx:pt idx="684">0.0596620887034724</cx:pt>
          <cx:pt idx="685">0.097152569573054806</cx:pt>
          <cx:pt idx="686">0.043251586585361303</cx:pt>
          <cx:pt idx="687">0.0510631903523876</cx:pt>
          <cx:pt idx="688">0.050757757766197703</cx:pt>
          <cx:pt idx="689">0.026253477195274301</cx:pt>
          <cx:pt idx="690">-0.0026443015968175402</cx:pt>
          <cx:pt idx="691">0.01548885619488</cx:pt>
          <cx:pt idx="692">0.055063374453530101</cx:pt>
          <cx:pt idx="693">0.018670653571379699</cx:pt>
          <cx:pt idx="694">0.034741793506421502</cx:pt>
          <cx:pt idx="695">0.032039898072285099</cx:pt>
          <cx:pt idx="696">0.0101620271664003</cx:pt>
          <cx:pt idx="697">0.00139998940951567</cx:pt>
          <cx:pt idx="698">-0.00016059854489983101</cx:pt>
          <cx:pt idx="699">0.00015585661571700801</cx:pt>
          <cx:pt idx="700">0.00042391656559016399</cx:pt>
          <cx:pt idx="701">0.00049732361543106899</cx:pt>
          <cx:pt idx="702">0.00091734002587530005</cx:pt>
          <cx:pt idx="703">-0.0022135619658004801</cx:pt>
          <cx:pt idx="704">-0.0098973654485006203</cx:pt>
          <cx:pt idx="705">-0.012002399980955</cx:pt>
          <cx:pt idx="706">0.0073748118419752198</cx:pt>
          <cx:pt idx="707">0.013512107940699999</cx:pt>
          <cx:pt idx="708">0.0289482918917826</cx:pt>
          <cx:pt idx="709">0.017159718567981899</cx:pt>
          <cx:pt idx="710">0.053931068263058803</cx:pt>
          <cx:pt idx="711">0.014127456536835999</cx:pt>
          <cx:pt idx="712">0.012544770090771601</cx:pt>
          <cx:pt idx="713">0.0376521642382045</cx:pt>
          <cx:pt idx="714">0.043109674612812898</cx:pt>
          <cx:pt idx="715">-0.017448328147576998</cx:pt>
          <cx:pt idx="716">0.00120441331223871</cx:pt>
          <cx:pt idx="717">0.026985910767551101</cx:pt>
          <cx:pt idx="718">0.029578778976440699</cx:pt>
          <cx:pt idx="719">0.099052928426735298</cx:pt>
          <cx:pt idx="720">0.067471378994412995</cx:pt>
          <cx:pt idx="721">0.022695766390231201</cx:pt>
          <cx:pt idx="722">-0.0078714296143050592</cx:pt>
          <cx:pt idx="723">0.00070944953581500599</cx:pt>
          <cx:pt idx="724">0.00066377857415686296</cx:pt>
          <cx:pt idx="725">7.5268997085567904e-05</cx:pt>
          <cx:pt idx="726">-0.00052875694205455201</cx:pt>
          <cx:pt idx="727">-0.00089029104814532202</cx:pt>
          <cx:pt idx="728">0.00059911662043390305</cx:pt>
          <cx:pt idx="729">3.3514112940706302e-06</cx:pt>
          <cx:pt idx="730">0.00037005324828877302</cx:pt>
          <cx:pt idx="731">-0.00021777219681536601</cx:pt>
          <cx:pt idx="732">-0.0023261629506509201</cx:pt>
          <cx:pt idx="733">0.0038913038908117599</cx:pt>
          <cx:pt idx="734">0.0069622304131867901</cx:pt>
          <cx:pt idx="735">0.00602219408364688</cx:pt>
          <cx:pt idx="736">0.018177294602140799</cx:pt>
          <cx:pt idx="737">0.029696235400637101</cx:pt>
          <cx:pt idx="738">0.0382712380127097</cx:pt>
          <cx:pt idx="739">0.042762835756468498</cx:pt>
          <cx:pt idx="740">0.047629566483524698</cx:pt>
          <cx:pt idx="741">0.0486802146489776</cx:pt>
          <cx:pt idx="742">0.032425721435312201</cx:pt>
          <cx:pt idx="743">0.017114504098020799</cx:pt>
          <cx:pt idx="744">0.065569431159178307</cx:pt>
          <cx:pt idx="745">0.070419403238243694</cx:pt>
          <cx:pt idx="746">0.040228038911008498</cx:pt>
          <cx:pt idx="747">0.027918714132601399</cx:pt>
          <cx:pt idx="748">0.012521161468366199</cx:pt>
          <cx:pt idx="749">0.0093941783034427705</cx:pt>
          <cx:pt idx="750">0.0031392139205951301</cx:pt>
          <cx:pt idx="751">0.00105707458442251</cx:pt>
          <cx:pt idx="752">-0.00063075318383738104</cx:pt>
          <cx:pt idx="753">-0.00014950835336650499</cx:pt>
          <cx:pt idx="754">-9.1489587396985806e-05</cx:pt>
          <cx:pt idx="755">-0.0010260551078259601</cx:pt>
          <cx:pt idx="756">-5.0241258510602697e-05</cx:pt>
          <cx:pt idx="757">0.00092828442832798303</cx:pt>
          <cx:pt idx="758">-4.6969022136877601e-05</cx:pt>
          <cx:pt idx="759">-1.52263376815884e-05</cx:pt>
          <cx:pt idx="760">-0.00051812580490829196</cx:pt>
          <cx:pt idx="761">2.3210885827043499e-05</cx:pt>
          <cx:pt idx="762">0.00035107078251273997</cx:pt>
          <cx:pt idx="763">0.00042057877173935201</cx:pt>
          <cx:pt idx="764">0.00057527557261812499</cx:pt>
          <cx:pt idx="765">-2.4386428402287599e-05</cx:pt>
          <cx:pt idx="766">-0.00049790354030231803</cx:pt>
          <cx:pt idx="767">0.0021667871437606699</cx:pt>
          <cx:pt idx="768">0.0049682743209872498</cx:pt>
          <cx:pt idx="769">0.00168647188951938</cx:pt>
          <cx:pt idx="770">0.0064143502756107904</cx:pt>
          <cx:pt idx="771">0.0068517780846648396</cx:pt>
          <cx:pt idx="772">0.0024593371753111101</cx:pt>
          <cx:pt idx="773">0.00149505334459772</cx:pt>
          <cx:pt idx="774">0.0030457763866990101</cx:pt>
          <cx:pt idx="775">0.00012041354366318</cx:pt>
          <cx:pt idx="776">-0.00077794554475928601</cx:pt>
          <cx:pt idx="777">0.00126829512344701</cx:pt>
          <cx:pt idx="778">0.00078010061428767502</cx:pt>
          <cx:pt idx="779">-0.00041009586167460599</cx:pt>
          <cx:pt idx="780">0.00037546270257157499</cx:pt>
          <cx:pt idx="781">0.0011098418813478301</cx:pt>
          <cx:pt idx="782">-0.00034441116286302898</cx:pt>
          <cx:pt idx="783">-0.00054248206698190304</cx:pt>
          <cx:pt idx="784">-0.002053057207773885</cx:pt>
          <cx:pt idx="785">-0.00124749780485135</cx:pt>
          <cx:pt idx="786">-0.0070047409308572253</cx:pt>
          <cx:pt idx="787">-0.014619081327076275</cx:pt>
          <cx:pt idx="788">-0.021964933186206299</cx:pt>
          <cx:pt idx="789">-0.0006945202716836</cx:pt>
          <cx:pt idx="790">0.008844157831794125</cx:pt>
          <cx:pt idx="791">0.0076055699260661504</cx:pt>
          <cx:pt idx="792">0.0060624818704086997</cx:pt>
          <cx:pt idx="793">0.020944818792635773</cx:pt>
          <cx:pt idx="794">0.05373084162089975</cx:pt>
          <cx:pt idx="795">0.063746078132044998</cx:pt>
          <cx:pt idx="796">0.063103524132125499</cx:pt>
          <cx:pt idx="797">0.052982894992898252</cx:pt>
          <cx:pt idx="798">0.017224316905721977</cx:pt>
          <cx:pt idx="799">0.013132194647157751</cx:pt>
          <cx:pt idx="800">-0.023241301663011301</cx:pt>
          <cx:pt idx="801">-0.0158098186038781</cx:pt>
          <cx:pt idx="802">-0.0001049464788092115</cx:pt>
          <cx:pt idx="803">-0.01106182804839465</cx:pt>
          <cx:pt idx="804">-0.019101735107638573</cx:pt>
          <cx:pt idx="805">-0.0133234856182611</cx:pt>
          <cx:pt idx="806">-0.0059063601942659499</cx:pt>
          <cx:pt idx="807">7.7065744406236002e-05</cx:pt>
          <cx:pt idx="808">0.00036740078197479502</cx:pt>
          <cx:pt idx="809">-0.00021873998009782275</cx:pt>
          <cx:pt idx="810">0.00022707213841810774</cx:pt>
          <cx:pt idx="811">-0.00069171418098129002</cx:pt>
          <cx:pt idx="812">-0.00073726550194973251</cx:pt>
          <cx:pt idx="813">0.0018802860161886599</cx:pt>
          <cx:pt idx="814">-0.0096035586380383998</cx:pt>
          <cx:pt idx="815">-0.0055867662201310999</cx:pt>
          <cx:pt idx="816">-0.01050213444271785</cx:pt>
          <cx:pt idx="817">0.013979170053657375</cx:pt>
          <cx:pt idx="818">0.0027778430604840998</cx:pt>
          <cx:pt idx="819">0.0080067451392096256</cx:pt>
          <cx:pt idx="820">0.0084698645679919006</cx:pt>
          <cx:pt idx="821">0.019499217878722826</cx:pt>
          <cx:pt idx="822">0.0294939834491015</cx:pt>
          <cx:pt idx="823">0.0065246934126938</cx:pt>
          <cx:pt idx="824">-0.01367388358861955</cx:pt>
          <cx:pt idx="825">-0.0039523546376908254</cx:pt>
          <cx:pt idx="826">0.00129960953584023</cx:pt>
          <cx:pt idx="827">0.01482657581749095</cx:pt>
          <cx:pt idx="828">0.0019763136263210974</cx:pt>
          <cx:pt idx="829">-0.012977499330352724</cx:pt>
          <cx:pt idx="830">-0.0024361479130995652</cx:pt>
          <cx:pt idx="831">-0.00316155320039985</cx:pt>
          <cx:pt idx="832">-0.01473751556667215</cx:pt>
          <cx:pt idx="833">-0.014626001546045901</cx:pt>
          <cx:pt idx="834">-0.0047888394468778997</cx:pt>
          <cx:pt idx="835">0.00089931104548364752</cx:pt>
          <cx:pt idx="836">0.00039040465426442</cx:pt>
          <cx:pt idx="837">-0.00016789489926531226</cx:pt>
          <cx:pt idx="838">0.00021488908241197699</cx:pt>
          <cx:pt idx="839">-0.00014225523809450926</cx:pt>
          <cx:pt idx="840">0.00235920474231397</cx:pt>
          <cx:pt idx="841">-0.00032073195111694501</cx:pt>
          <cx:pt idx="842">-0.00962737437007255</cx:pt>
          <cx:pt idx="843">0.0041104889473313</cx:pt>
          <cx:pt idx="844">0.0037152904114553</cx:pt>
          <cx:pt idx="845">0.018582934006687649</cx:pt>
          <cx:pt idx="846">0.011803038285013775</cx:pt>
          <cx:pt idx="847">0.01494510423983105</cx:pt>
          <cx:pt idx="848">0.019825909205109276</cx:pt>
          <cx:pt idx="849">0.0065484274726599753</cx:pt>
          <cx:pt idx="850">-0.012619102357599801</cx:pt>
          <cx:pt idx="851">-0.033077856604456252</cx:pt>
          <cx:pt idx="852">-0.036098227444892751</cx:pt>
          <cx:pt idx="853">-0.023221221646635024</cx:pt>
          <cx:pt idx="854">-0.00024077376901668026</cx:pt>
          <cx:pt idx="855">0.016457429203240299</cx:pt>
          <cx:pt idx="856">0.0017997012941599324</cx:pt>
          <cx:pt idx="857">0.00018727688628329326</cx:pt>
          <cx:pt idx="858">-0.010485909194032824</cx:pt>
          <cx:pt idx="859">-0.0036447269784636999</cx:pt>
          <cx:pt idx="860">-0.0017530078133638049</cx:pt>
          <cx:pt idx="861">-0.010161395632718751</cx:pt>
          <cx:pt idx="862">-0.00229741738531531</cx:pt>
          <cx:pt idx="863">0.00093212642801185255</cx:pt>
          <cx:pt idx="864">-0.0011628084511228251</cx:pt>
          <cx:pt idx="865">-9.1134397463424256e-06</cx:pt>
          <cx:pt idx="866">5.7829153641357752e-05</cx:pt>
          <cx:pt idx="867">-0.00091516893098180755</cx:pt>
          <cx:pt idx="868">0.002504809176249575</cx:pt>
          <cx:pt idx="869">-0.0021115885513183674</cx:pt>
          <cx:pt idx="870">-0.0025346070772319</cx:pt>
          <cx:pt idx="871">0.018867145889526774</cx:pt>
          <cx:pt idx="872">0.011053581000783999</cx:pt>
          <cx:pt idx="873">0.01178574050251615</cx:pt>
          <cx:pt idx="874">3.713501613646325e-06</cx:pt>
          <cx:pt idx="875">0.0043006693756338999</cx:pt>
          <cx:pt idx="876">0.011175731536319275</cx:pt>
          <cx:pt idx="877">-0.010240699124574549</cx:pt>
          <cx:pt idx="878">-0.027747751868709002</cx:pt>
          <cx:pt idx="879">-0.016174881928086051</cx:pt>
          <cx:pt idx="880">-0.029290639452415501</cx:pt>
          <cx:pt idx="881">-0.015003925554332024</cx:pt>
          <cx:pt idx="882">-0.014780345116424525</cx:pt>
          <cx:pt idx="883">0.022137651639761825</cx:pt>
          <cx:pt idx="884">-0.002053057207773885</cx:pt>
          <cx:pt idx="885">-0.00124749780485135</cx:pt>
          <cx:pt idx="886">-0.0070047409308572253</cx:pt>
          <cx:pt idx="887">-0.014619081327076275</cx:pt>
          <cx:pt idx="888">-0.021964933186206299</cx:pt>
          <cx:pt idx="889">-0.0006945202716836</cx:pt>
          <cx:pt idx="890">0.008844157831794125</cx:pt>
          <cx:pt idx="891">0.0076055699260661504</cx:pt>
          <cx:pt idx="892">0.0060624818704086997</cx:pt>
          <cx:pt idx="893">0.020944818792635773</cx:pt>
          <cx:pt idx="894">0.05373084162089975</cx:pt>
          <cx:pt idx="895">0.063746078132044998</cx:pt>
          <cx:pt idx="896">0.063103524132125499</cx:pt>
          <cx:pt idx="897">0.052982894992898252</cx:pt>
          <cx:pt idx="898">0.017224316905721977</cx:pt>
          <cx:pt idx="899">0.013132194647157751</cx:pt>
          <cx:pt idx="900">-0.023241301663011301</cx:pt>
          <cx:pt idx="901">-0.0158098186038781</cx:pt>
          <cx:pt idx="902">-0.0001049464788092115</cx:pt>
          <cx:pt idx="903">-0.01106182804839465</cx:pt>
          <cx:pt idx="904">-0.019101735107638573</cx:pt>
          <cx:pt idx="905">-0.0133234856182611</cx:pt>
          <cx:pt idx="906">-0.0059063601942659499</cx:pt>
          <cx:pt idx="907">7.7065744406236002e-05</cx:pt>
          <cx:pt idx="908">0.00036740078197479502</cx:pt>
          <cx:pt idx="909">-0.00021873998009782275</cx:pt>
          <cx:pt idx="910">0.00022707213841810774</cx:pt>
          <cx:pt idx="911">-0.00069171418098129002</cx:pt>
          <cx:pt idx="912">-0.00073726550194973251</cx:pt>
          <cx:pt idx="913">0.0018802860161886599</cx:pt>
          <cx:pt idx="914">-0.0096035586380383998</cx:pt>
          <cx:pt idx="915">-0.0055867662201310999</cx:pt>
          <cx:pt idx="916">-0.01050213444271785</cx:pt>
          <cx:pt idx="917">0.013979170053657375</cx:pt>
          <cx:pt idx="918">0.0027778430604840998</cx:pt>
          <cx:pt idx="919">0.0080067451392096256</cx:pt>
          <cx:pt idx="920">0.0084698645679919006</cx:pt>
          <cx:pt idx="921">0.019499217878722826</cx:pt>
          <cx:pt idx="922">0.0294939834491015</cx:pt>
          <cx:pt idx="923">0.0065246934126938</cx:pt>
          <cx:pt idx="924">-0.01367388358861955</cx:pt>
          <cx:pt idx="925">-0.0039523546376908254</cx:pt>
          <cx:pt idx="926">0.00129960953584023</cx:pt>
          <cx:pt idx="927">0.01482657581749095</cx:pt>
          <cx:pt idx="928">0.0019763136263210974</cx:pt>
          <cx:pt idx="929">-0.012977499330352724</cx:pt>
          <cx:pt idx="930">-0.0024361479130995652</cx:pt>
          <cx:pt idx="931">-0.00316155320039985</cx:pt>
          <cx:pt idx="932">-0.01473751556667215</cx:pt>
          <cx:pt idx="933">-0.014626001546045901</cx:pt>
          <cx:pt idx="934">-0.0047888394468778997</cx:pt>
          <cx:pt idx="935">0.00089931104548364752</cx:pt>
          <cx:pt idx="936">0.00039040465426442</cx:pt>
          <cx:pt idx="937">-0.00016789489926531226</cx:pt>
          <cx:pt idx="938">0.00021488908241197699</cx:pt>
          <cx:pt idx="939">-0.00014225523809450926</cx:pt>
          <cx:pt idx="940">0.00235920474231397</cx:pt>
          <cx:pt idx="941">-0.00032073195111694501</cx:pt>
          <cx:pt idx="942">-0.00962737437007255</cx:pt>
          <cx:pt idx="943">0.0041104889473313</cx:pt>
          <cx:pt idx="944">0.0037152904114553</cx:pt>
          <cx:pt idx="945">0.018582934006687649</cx:pt>
          <cx:pt idx="946">0.011803038285013775</cx:pt>
          <cx:pt idx="947">0.01494510423983105</cx:pt>
          <cx:pt idx="948">0.019825909205109276</cx:pt>
          <cx:pt idx="949">0.0065484274726599753</cx:pt>
          <cx:pt idx="950">-0.012619102357599801</cx:pt>
          <cx:pt idx="951">-0.033077856604456252</cx:pt>
          <cx:pt idx="952">-0.036098227444892751</cx:pt>
          <cx:pt idx="953">-0.023221221646635024</cx:pt>
          <cx:pt idx="954">-0.00024077376901668026</cx:pt>
          <cx:pt idx="955">0.016457429203240299</cx:pt>
          <cx:pt idx="956">0.0017997012941599324</cx:pt>
          <cx:pt idx="957">0.00018727688628329326</cx:pt>
          <cx:pt idx="958">-0.010485909194032824</cx:pt>
          <cx:pt idx="959">-0.0036447269784636999</cx:pt>
          <cx:pt idx="960">-0.0017530078133638049</cx:pt>
          <cx:pt idx="961">-0.010161395632718751</cx:pt>
          <cx:pt idx="962">-0.00229741738531531</cx:pt>
          <cx:pt idx="963">0.00093212642801185255</cx:pt>
          <cx:pt idx="964">-0.0011628084511228251</cx:pt>
          <cx:pt idx="965">-9.1134397463424256e-06</cx:pt>
          <cx:pt idx="966">5.7829153641357752e-05</cx:pt>
          <cx:pt idx="967">-0.00091516893098180755</cx:pt>
          <cx:pt idx="968">0.002504809176249575</cx:pt>
          <cx:pt idx="969">-0.0021115885513183674</cx:pt>
          <cx:pt idx="970">-0.0025346070772319</cx:pt>
          <cx:pt idx="971">0.018867145889526774</cx:pt>
          <cx:pt idx="972">0.011053581000783999</cx:pt>
          <cx:pt idx="973">0.01178574050251615</cx:pt>
          <cx:pt idx="974">3.713501613646325e-06</cx:pt>
          <cx:pt idx="975">0.0043006693756338999</cx:pt>
          <cx:pt idx="976">0.011175731536319275</cx:pt>
          <cx:pt idx="977">-0.010240699124574549</cx:pt>
          <cx:pt idx="978">-0.027747751868709002</cx:pt>
          <cx:pt idx="979">-0.016174881928086051</cx:pt>
          <cx:pt idx="980">-0.029290639452415501</cx:pt>
          <cx:pt idx="981">-0.015003925554332024</cx:pt>
          <cx:pt idx="982">-0.014780345116424525</cx:pt>
          <cx:pt idx="983">0.022137651639761825</cx:pt>
          <cx:pt idx="984">-0.002053057207773885</cx:pt>
          <cx:pt idx="985">-0.00124749780485135</cx:pt>
          <cx:pt idx="986">-0.0070047409308572253</cx:pt>
          <cx:pt idx="987">-0.014619081327076275</cx:pt>
          <cx:pt idx="988">-0.021964933186206299</cx:pt>
          <cx:pt idx="989">-0.0006945202716836</cx:pt>
          <cx:pt idx="990">0.008844157831794125</cx:pt>
          <cx:pt idx="991">0.0076055699260661504</cx:pt>
          <cx:pt idx="992">0.0060624818704086997</cx:pt>
          <cx:pt idx="993">0.020944818792635773</cx:pt>
          <cx:pt idx="994">0.05373084162089975</cx:pt>
          <cx:pt idx="995">0.063746078132044998</cx:pt>
          <cx:pt idx="996">0.063103524132125499</cx:pt>
          <cx:pt idx="997">0.052982894992898252</cx:pt>
          <cx:pt idx="998">0.017224316905721977</cx:pt>
          <cx:pt idx="999">0.013132194647157751</cx:pt>
          <cx:pt idx="1000">-0.023241301663011301</cx:pt>
          <cx:pt idx="1001">-0.0158098186038781</cx:pt>
          <cx:pt idx="1002">-0.0001049464788092115</cx:pt>
          <cx:pt idx="1003">-0.01106182804839465</cx:pt>
          <cx:pt idx="1004">-0.019101735107638573</cx:pt>
          <cx:pt idx="1005">-0.0133234856182611</cx:pt>
          <cx:pt idx="1006">-0.0059063601942659499</cx:pt>
          <cx:pt idx="1007">7.7065744406236002e-05</cx:pt>
          <cx:pt idx="1008">0.00036740078197479502</cx:pt>
          <cx:pt idx="1009">-0.00021873998009782275</cx:pt>
          <cx:pt idx="1010">0.00022707213841810774</cx:pt>
          <cx:pt idx="1011">-0.00069171418098129002</cx:pt>
          <cx:pt idx="1012">-0.00073726550194973251</cx:pt>
          <cx:pt idx="1013">0.0018802860161886599</cx:pt>
          <cx:pt idx="1014">-0.0096035586380383998</cx:pt>
          <cx:pt idx="1015">-0.0055867662201310999</cx:pt>
          <cx:pt idx="1016">-0.01050213444271785</cx:pt>
          <cx:pt idx="1017">0.013979170053657375</cx:pt>
          <cx:pt idx="1018">0.0027778430604840998</cx:pt>
          <cx:pt idx="1019">0.0080067451392096256</cx:pt>
          <cx:pt idx="1020">0.0084698645679919006</cx:pt>
          <cx:pt idx="1021">0.019499217878722826</cx:pt>
          <cx:pt idx="1022">0.0294939834491015</cx:pt>
          <cx:pt idx="1023">0.0065246934126938</cx:pt>
          <cx:pt idx="1024">-0.01367388358861955</cx:pt>
          <cx:pt idx="1025">-0.0039523546376908254</cx:pt>
          <cx:pt idx="1026">0.00129960953584023</cx:pt>
          <cx:pt idx="1027">0.01482657581749095</cx:pt>
          <cx:pt idx="1028">0.0019763136263210974</cx:pt>
          <cx:pt idx="1029">-0.012977499330352724</cx:pt>
          <cx:pt idx="1030">-0.0024361479130995652</cx:pt>
          <cx:pt idx="1031">-0.00316155320039985</cx:pt>
          <cx:pt idx="1032">-0.01473751556667215</cx:pt>
          <cx:pt idx="1033">-0.014626001546045901</cx:pt>
          <cx:pt idx="1034">-0.0047888394468778997</cx:pt>
          <cx:pt idx="1035">0.00089931104548364752</cx:pt>
          <cx:pt idx="1036">0.00039040465426442</cx:pt>
          <cx:pt idx="1037">-0.00016789489926531226</cx:pt>
          <cx:pt idx="1038">0.00021488908241197699</cx:pt>
          <cx:pt idx="1039">-0.00014225523809450926</cx:pt>
          <cx:pt idx="1040">0.00235920474231397</cx:pt>
          <cx:pt idx="1041">-0.00032073195111694501</cx:pt>
          <cx:pt idx="1042">-0.00962737437007255</cx:pt>
          <cx:pt idx="1043">0.0041104889473313</cx:pt>
          <cx:pt idx="1044">0.0037152904114553</cx:pt>
          <cx:pt idx="1045">0.018582934006687649</cx:pt>
          <cx:pt idx="1046">0.011803038285013775</cx:pt>
          <cx:pt idx="1047">0.01494510423983105</cx:pt>
          <cx:pt idx="1048">0.019825909205109276</cx:pt>
          <cx:pt idx="1049">0.0065484274726599753</cx:pt>
          <cx:pt idx="1050">-0.012619102357599801</cx:pt>
          <cx:pt idx="1051">-0.033077856604456252</cx:pt>
          <cx:pt idx="1052">-0.036098227444892751</cx:pt>
          <cx:pt idx="1053">-0.023221221646635024</cx:pt>
          <cx:pt idx="1054">-0.00024077376901668026</cx:pt>
          <cx:pt idx="1055">0.016457429203240299</cx:pt>
          <cx:pt idx="1056">0.0017997012941599324</cx:pt>
          <cx:pt idx="1057">0.00018727688628329326</cx:pt>
          <cx:pt idx="1058">-0.010485909194032824</cx:pt>
          <cx:pt idx="1059">-0.0036447269784636999</cx:pt>
          <cx:pt idx="1060">-0.0017530078133638049</cx:pt>
          <cx:pt idx="1061">-0.010161395632718751</cx:pt>
          <cx:pt idx="1062">-0.00229741738531531</cx:pt>
          <cx:pt idx="1063">0.00093212642801185255</cx:pt>
          <cx:pt idx="1064">-0.0011628084511228251</cx:pt>
          <cx:pt idx="1065">-9.1134397463424256e-06</cx:pt>
          <cx:pt idx="1066">5.7829153641357752e-05</cx:pt>
          <cx:pt idx="1067">-0.00091516893098180755</cx:pt>
          <cx:pt idx="1068">0.002504809176249575</cx:pt>
          <cx:pt idx="1069">-0.0021115885513183674</cx:pt>
          <cx:pt idx="1070">-0.0025346070772319</cx:pt>
          <cx:pt idx="1071">0.018867145889526774</cx:pt>
          <cx:pt idx="1072">0.011053581000783999</cx:pt>
          <cx:pt idx="1073">0.01178574050251615</cx:pt>
          <cx:pt idx="1074">3.713501613646325e-06</cx:pt>
          <cx:pt idx="1075">0.0043006693756338999</cx:pt>
          <cx:pt idx="1076">0.011175731536319275</cx:pt>
          <cx:pt idx="1077">-0.010240699124574549</cx:pt>
          <cx:pt idx="1078">-0.027747751868709002</cx:pt>
          <cx:pt idx="1079">-0.016174881928086051</cx:pt>
          <cx:pt idx="1080">-0.029290639452415501</cx:pt>
          <cx:pt idx="1081">-0.015003925554332024</cx:pt>
          <cx:pt idx="1082">-0.014780345116424525</cx:pt>
          <cx:pt idx="1083">0.022137651639761825</cx:pt>
        </cx:lvl>
      </cx:numDim>
    </cx:data>
    <cx:data id="76">
      <cx:numDim type="val">
        <cx:f>Sheet2!$BY$1:$BY$1084</cx:f>
        <cx:lvl ptCount="1084" formatCode="G/通用格式">
          <cx:pt idx="0">0.00043000145340201998</cx:pt>
          <cx:pt idx="1">-4.9932516524182003e-05</cx:pt>
          <cx:pt idx="2">-0.00049798329539934704</cx:pt>
          <cx:pt idx="3">-0.00026500949071355299</cx:pt>
          <cx:pt idx="4">0.00052500047664622203</cx:pt>
          <cx:pt idx="5">0.000166597727860125</cx:pt>
          <cx:pt idx="6">0.00042823172373803001</cx:pt>
          <cx:pt idx="7">5.4214025375986299e-05</cx:pt>
          <cx:pt idx="8">0.000203933928097932</cx:pt>
          <cx:pt idx="9">0.0010433917824840401</cx:pt>
          <cx:pt idx="10">4.8737305590390799e-05</cx:pt>
          <cx:pt idx="11">-0.00067688923092487803</cx:pt>
          <cx:pt idx="12">-0.00040298326300789198</cx:pt>
          <cx:pt idx="13">-0.000105981954418759</cx:pt>
          <cx:pt idx="14">-0.00025503616660401698</cx:pt>
          <cx:pt idx="15">0.0002364089747305</cx:pt>
          <cx:pt idx="16">-0.000369963026150344</cx:pt>
          <cx:pt idx="17">-0.000188519358983708</cx:pt>
          <cx:pt idx="18">-0.00067069217249095801</cx:pt>
          <cx:pt idx="19">-0.00024822506151045101</cx:pt>
          <cx:pt idx="20">4.1974666920126202e-05</cx:pt>
          <cx:pt idx="21">-0.00043339235488626599</cx:pt>
          <cx:pt idx="22">-0.00030473645187056397</cx:pt>
          <cx:pt idx="23">0.00042642547727168699</cx:pt>
          <cx:pt idx="24">-0.00011504799297544599</cx:pt>
          <cx:pt idx="25">-7.8365639873407001e-07</cx:pt>
          <cx:pt idx="26">-0.00087623668100893595</cx:pt>
          <cx:pt idx="27">-0.00030740933826133601</cx:pt>
          <cx:pt idx="28">-0.00066753604720578598</cx:pt>
          <cx:pt idx="29">4.2136106095986503e-06</cx:pt>
          <cx:pt idx="30">0.000118284270189586</cx:pt>
          <cx:pt idx="31">-0.00020200485982429999</cx:pt>
          <cx:pt idx="32">-0.00064410421434681498</cx:pt>
          <cx:pt idx="33">-6.8140826233355206e-05</cx:pt>
          <cx:pt idx="34">-0.00045765193551557901</cx:pt>
          <cx:pt idx="35">0.00019083412108936301</cx:pt>
          <cx:pt idx="36">0.00118001176070705</cx:pt>
          <cx:pt idx="37">0.00034023715849721998</cx:pt>
          <cx:pt idx="38">-0.00038414014047333299</cx:pt>
          <cx:pt idx="39">-0.00048235157036421501</cx:pt>
          <cx:pt idx="40">0.000100676627952962</cx:pt>
          <cx:pt idx="41">0.0013272234465098601</cx:pt>
          <cx:pt idx="42">-0.00196350320173002</cx:pt>
          <cx:pt idx="43">-0.00177210631625849</cx:pt>
          <cx:pt idx="44">-0.000283043439424402</cx:pt>
          <cx:pt idx="45">0.00016421912325098099</cx:pt>
          <cx:pt idx="46">0.0011371753961920499</cx:pt>
          <cx:pt idx="47">0.0019290578677802299</cx:pt>
          <cx:pt idx="48">0.000106181405491665</cx:pt>
          <cx:pt idx="49">0.000126330725028008</cx:pt>
          <cx:pt idx="50">-0.00084284651573478502</cx:pt>
          <cx:pt idx="51">5.6640053621374302e-05</cx:pt>
          <cx:pt idx="52">0.000227846000629994</cx:pt>
          <cx:pt idx="53">-0.00020669607019577099</cx:pt>
          <cx:pt idx="54">-0.00024910264931852502</cx:pt>
          <cx:pt idx="55">-7.5684364837949703e-05</cx:pt>
          <cx:pt idx="56">7.7120488479822506e-06</cx:pt>
          <cx:pt idx="57">-0.00012424432071301401</cx:pt>
          <cx:pt idx="58">8.3971268171345007e-05</cx:pt>
          <cx:pt idx="59">-2.01458377452032e-06</cx:pt>
          <cx:pt idx="60">-0.00057456198729314797</cx:pt>
          <cx:pt idx="61">0.00024203427646032601</cx:pt>
          <cx:pt idx="62">0.00033507267774617999</cx:pt>
          <cx:pt idx="63">0.00166116825796579</cx:pt>
          <cx:pt idx="64">0.00160282854954095</cx:pt>
          <cx:pt idx="65">0.00022986776134996601</cx:pt>
          <cx:pt idx="66">-0.0027970109770496898</cx:pt>
          <cx:pt idx="67">-0.0024043469496297701</cx:pt>
          <cx:pt idx="68">0.00077075675020808103</cx:pt>
          <cx:pt idx="69">-0.0047903575702924498</cx:pt>
          <cx:pt idx="70">-0.0095400145221111801</cx:pt>
          <cx:pt idx="71">-0.0170130561410641</cx:pt>
          <cx:pt idx="72">-0.014854267810362601</cx:pt>
          <cx:pt idx="73">-0.0055947634485381797</cx:pt>
          <cx:pt idx="74">0.0088921178952318103</cx:pt>
          <cx:pt idx="75">-0.00017056009305665501</cx:pt>
          <cx:pt idx="76">-0.0046318962299080604</cx:pt>
          <cx:pt idx="77">-0.00301798724214226</cx:pt>
          <cx:pt idx="78">-0.0015415860547366999</cx:pt>
          <cx:pt idx="79">-0.00150571651292931</cx:pt>
          <cx:pt idx="80">-0.00083692032498198501</cx:pt>
          <cx:pt idx="81">-0.00044218997148382899</cx:pt>
          <cx:pt idx="82">0.00071441887514589095</cx:pt>
          <cx:pt idx="83">-0.00055306080070006796</cx:pt>
          <cx:pt idx="84">-7.2026053601716803e-06</cx:pt>
          <cx:pt idx="85">-0.00035783922124305002</cx:pt>
          <cx:pt idx="86">-0.0012707559432588199</cx:pt>
          <cx:pt idx="87">-0.00044248413706904702</cx:pt>
          <cx:pt idx="88">0.0011540384552239399</cx:pt>
          <cx:pt idx="89">0.00068976199872100401</cx:pt>
          <cx:pt idx="90">0.00066286304494986498</cx:pt>
          <cx:pt idx="91">-0.00028461911254585502</cx:pt>
          <cx:pt idx="92">-0.00081247587500404698</cx:pt>
          <cx:pt idx="93">-0.0099545785034643106</cx:pt>
          <cx:pt idx="94">-0.021154498319515502</cx:pt>
          <cx:pt idx="95">-0.0116673863072907</cx:pt>
          <cx:pt idx="96">-0.00012539788858970699</cx:pt>
          <cx:pt idx="97">0.0054121746483868499</cx:pt>
          <cx:pt idx="98">-0.0077911192307690202</cx:pt>
          <cx:pt idx="99">-0.046192404524476698</cx:pt>
          <cx:pt idx="100">-0.0200949717337244</cx:pt>
          <cx:pt idx="101">0.0104462255704032</cx:pt>
          <cx:pt idx="102">0.0139879123636135</cx:pt>
          <cx:pt idx="103">0.0032857490291401301</cx:pt>
          <cx:pt idx="104">0.0161712380919465</cx:pt>
          <cx:pt idx="105">-0.0071335862631376097</cx:pt>
          <cx:pt idx="106">-0.025650082311320401</cx:pt>
          <cx:pt idx="107">-0.0137034630466465</cx:pt>
          <cx:pt idx="108">-0.0043698664263877203</cx:pt>
          <cx:pt idx="109">0.0032440240150624</cx:pt>
          <cx:pt idx="110">0.0010610901132602499</cx:pt>
          <cx:pt idx="111">-0.00098092988902737099</cx:pt>
          <cx:pt idx="112">-0.00019642384916593401</cx:pt>
          <cx:pt idx="113">0.0011051511065717601</cx:pt>
          <cx:pt idx="114">-0.0044740414674572402</cx:pt>
          <cx:pt idx="115">-0.00119912394734134</cx:pt>
          <cx:pt idx="116">-0.000226654663848002</cx:pt>
          <cx:pt idx="117">-0.0022832244389193799</cx:pt>
          <cx:pt idx="118">-0.0041913319164526503</cx:pt>
          <cx:pt idx="119">-0.00014955836082006799</cx:pt>
          <cx:pt idx="120">-0.0130013346079897</cx:pt>
          <cx:pt idx="121">-0.016687052703955499</cx:pt>
          <cx:pt idx="122">-0.033102510815107802</cx:pt>
          <cx:pt idx="123">-0.027691136280412199</cx:pt>
          <cx:pt idx="124">-0.035076311588939202</cx:pt>
          <cx:pt idx="125">-0.0225683343771301</cx:pt>
          <cx:pt idx="126">-0.023935092765352901</cx:pt>
          <cx:pt idx="127">-0.015565168522249701</cx:pt>
          <cx:pt idx="128">0.0111387434611904</cx:pt>
          <cx:pt idx="129">0.031525741312393801</cx:pt>
          <cx:pt idx="130">-0.0076436521303727403</cx:pt>
          <cx:pt idx="131">-0.0010900626277448901</cx:pt>
          <cx:pt idx="132">-0.0036614024505620198</cx:pt>
          <cx:pt idx="133">0.010134539328834499</cx:pt>
          <cx:pt idx="134">-0.0131210509634293</cx:pt>
          <cx:pt idx="135">-0.0076749814251818897</cx:pt>
          <cx:pt idx="136">0.017383454161067499</cx:pt>
          <cx:pt idx="137">0.013023295822247601</cx:pt>
          <cx:pt idx="138">0.0048672244449721597</cx:pt>
          <cx:pt idx="139">0.0019309404139265999</cx:pt>
          <cx:pt idx="140">0.00014311901085487799</cx:pt>
          <cx:pt idx="141">-0.000250504928340065</cx:pt>
          <cx:pt idx="142">-0.00118627011243338</cx:pt>
          <cx:pt idx="143">0.0019000706083561101</cx:pt>
          <cx:pt idx="144">-0.0021823138689468901</cx:pt>
          <cx:pt idx="145">-0.0138288252903943</cx:pt>
          <cx:pt idx="146">-0.019035192103417899</cx:pt>
          <cx:pt idx="147">-0.021801230223512099</cx:pt>
          <cx:pt idx="148">-0.0359701377995683</cx:pt>
          <cx:pt idx="149">-0.042199923945132098</cx:pt>
          <cx:pt idx="150">-0.026184672979789301</cx:pt>
          <cx:pt idx="151">-0.013677262973081</cx:pt>
          <cx:pt idx="152">-0.0192435673755929</cx:pt>
          <cx:pt idx="153">0.00840582767063657</cx:pt>
          <cx:pt idx="154">0.0120151139615017</cx:pt>
          <cx:pt idx="155">0.0394851531719961</cx:pt>
          <cx:pt idx="156">0.076253708262410999</cx:pt>
          <cx:pt idx="157">0.098485695108625204</cx:pt>
          <cx:pt idx="158">0.0067506708093197001</cx:pt>
          <cx:pt idx="159">-0.023647360049241801</cx:pt>
          <cx:pt idx="160">0.0218579582267369</cx:pt>
          <cx:pt idx="161">-0.0077408809125042704</cx:pt>
          <cx:pt idx="162">0.00075103356613980302</cx:pt>
          <cx:pt idx="163">-0.019572083439114599</cx:pt>
          <cx:pt idx="164">0.016816163898708499</cx:pt>
          <cx:pt idx="165">0.022429228039963101</cx:pt>
          <cx:pt idx="166">0.0133189309702317</cx:pt>
          <cx:pt idx="167">0.0013131340568516899</cx:pt>
          <cx:pt idx="168">-0.00012448393121669099</cx:pt>
          <cx:pt idx="169">0.00018348626368909599</cx:pt>
          <cx:pt idx="170">0.0014391194292138101</cx:pt>
          <cx:pt idx="171">-0.000662559845897724</cx:pt>
          <cx:pt idx="172">-0.0040281441637581399</cx:pt>
          <cx:pt idx="173">-0.0137826111421937</cx:pt>
          <cx:pt idx="174">-0.022850901168919101</cx:pt>
          <cx:pt idx="175">-0.029956424296212699</cx:pt>
          <cx:pt idx="176">-0.011561913161594099</cx:pt>
          <cx:pt idx="177">-0.036710339168997297</cx:pt>
          <cx:pt idx="178">-0.0348816409379454</cx:pt>
          <cx:pt idx="179">-0.0253561359509685</cx:pt>
          <cx:pt idx="180">-0.012221172837711101</cx:pt>
          <cx:pt idx="181">0.021546614005855402</cx:pt>
          <cx:pt idx="182">0.049824586284704903</cx:pt>
          <cx:pt idx="183">0.0390271532831893</cx:pt>
          <cx:pt idx="184">0.074109467532013598</cx:pt>
          <cx:pt idx="185">0.013426343357433399</cx:pt>
          <cx:pt idx="186">0.000465439095260167</cx:pt>
          <cx:pt idx="187">0.0094458053800625802</cx:pt>
          <cx:pt idx="188">0.0135945081865331</cx:pt>
          <cx:pt idx="189">0.0077345841651005401</cx:pt>
          <cx:pt idx="190">0.0393225515372123</cx:pt>
          <cx:pt idx="191">0.040780014471676299</cx:pt>
          <cx:pt idx="192">0.036207185523396197</cx:pt>
          <cx:pt idx="193">0.031190841478725199</cx:pt>
          <cx:pt idx="194">0.0087644636871453702</cx:pt>
          <cx:pt idx="195">-0.0021569343937812599</cx:pt>
          <cx:pt idx="196">0.000211091396158005</cx:pt>
          <cx:pt idx="197">0.00026350776067470699</cx:pt>
          <cx:pt idx="198">-0.00010812938873501399</cx:pt>
          <cx:pt idx="199">-0.00031392580502526498</cx:pt>
          <cx:pt idx="200">-0.0018358262668608826</cx:pt>
          <cx:pt idx="201">-0.0023527121670523826</cx:pt>
          <cx:pt idx="202">-0.0049902948556235999</cx:pt>
          <cx:pt idx="203">-0.0091647342278696007</cx:pt>
          <cx:pt idx="204">-0.0085381587337926747</cx:pt>
          <cx:pt idx="205">-0.0053188637398701496</cx:pt>
          <cx:pt idx="206">-0.00074213777170742748</cx:pt>
          <cx:pt idx="207">0.012126997439336651</cx:pt>
          <cx:pt idx="208">-0.00031916786052317998</cx:pt>
          <cx:pt idx="209">0.002603318616068375</cx:pt>
          <cx:pt idx="210">-0.0046559505460679503</cx:pt>
          <cx:pt idx="211">-0.001091726185954395</cx:pt>
          <cx:pt idx="212">-0.0012257084537500025</cx:pt>
          <cx:pt idx="213">0.001618360601288165</cx:pt>
          <cx:pt idx="214">0.0020998307831930525</cx:pt>
          <cx:pt idx="215">-0.0092823058423871993</cx:pt>
          <cx:pt idx="216">-0.0031625418887243498</cx:pt>
          <cx:pt idx="217">0.0015424995656518851</cx:pt>
          <cx:pt idx="218">0.013267341593827101</cx:pt>
          <cx:pt idx="219">0.015798124168545875</cx:pt>
          <cx:pt idx="220">0.0076365578618970247</cx:pt>
          <cx:pt idx="221">0.0098516131583145008</cx:pt>
          <cx:pt idx="222">0.0024935526001061774</cx:pt>
          <cx:pt idx="223">-0.00018100669216379649</cx:pt>
          <cx:pt idx="224">-0.00014119295165442551</cx:pt>
          <cx:pt idx="225">-8.5163366923156244e-05</cx:pt>
          <cx:pt idx="226">-0.00021775033538042751</cx:pt>
          <cx:pt idx="227">-0.0012057596326393975</cx:pt>
          <cx:pt idx="228">-0.0042867516041983746</cx:pt>
          <cx:pt idx="229">-0.003459583158490875</cx:pt>
          <cx:pt idx="230">-0.00316462101694</cx:pt>
          <cx:pt idx="231">-0.0090789888922432997</cx:pt>
          <cx:pt idx="232">-0.011728488614364875</cx:pt>
          <cx:pt idx="233">0.0042221620969449753</cx:pt>
          <cx:pt idx="234">0.01322167635949535</cx:pt>
          <cx:pt idx="235">0.0073709175289401003</cx:pt>
          <cx:pt idx="236">0.0037458697462954501</cx:pt>
          <cx:pt idx="237">-0.0138913296003684</cx:pt>
          <cx:pt idx="238">-0.019546204951116801</cx:pt>
          <cx:pt idx="239">-0.01834738938286325</cx:pt>
          <cx:pt idx="240">-0.014009236697216701</cx:pt>
          <cx:pt idx="241">-0.0082017369750878744</cx:pt>
          <cx:pt idx="242">0.00443993873541575</cx:pt>
          <cx:pt idx="243">0.0077957091602679496</cx:pt>
          <cx:pt idx="244">0.0112080180267576</cx:pt>
          <cx:pt idx="245">0.0135028586211419</cx:pt>
          <cx:pt idx="246">0.0058466477365220499</cx:pt>
          <cx:pt idx="247">0.017719228627010024</cx:pt>
          <cx:pt idx="248">0.025676814346514251</cx:pt>
          <cx:pt idx="249">0.019243245429270073</cx:pt>
          <cx:pt idx="250">0.0044836421910307497</cx:pt>
          <cx:pt idx="251">0.00041039335321428752</cx:pt>
          <cx:pt idx="252">-0.00015202173740582099</cx:pt>
          <cx:pt idx="253">-5.5138708619788749e-05</cx:pt>
          <cx:pt idx="254">-0.00013281283974579276</cx:pt>
          <cx:pt idx="255">-0.0019069566452897624</cx:pt>
          <cx:pt idx="256">-0.0040323192538338753</cx:pt>
          <cx:pt idx="257">-0.0063408051538463503</cx:pt>
          <cx:pt idx="258">-0.0069668352312465499</cx:pt>
          <cx:pt idx="259">-0.0045735577212084998</cx:pt>
          <cx:pt idx="260">-0.01340094313362775</cx:pt>
          <cx:pt idx="261">0.00066520530201191752</cx:pt>
          <cx:pt idx="262">0.0030057073737924499</cx:pt>
          <cx:pt idx="263">0.0075396805090100997</cx:pt>
          <cx:pt idx="264">0.0012641435564910426</cx:pt>
          <cx:pt idx="265">-0.0073905129745047496</cx:pt>
          <cx:pt idx="266">-0.017897605323350552</cx:pt>
          <cx:pt idx="267">-0.02651934288227575</cx:pt>
          <cx:pt idx="268">-0.017529304357531</cx:pt>
          <cx:pt idx="269">0.0038340377713434251</cx:pt>
          <cx:pt idx="270">0.0069314430621448498</cx:pt>
          <cx:pt idx="271">0.0058171778044296503</cx:pt>
          <cx:pt idx="272">0.0096265726573016505</cx:pt>
          <cx:pt idx="273">0.001305817947884405</cx:pt>
          <cx:pt idx="274">0.0068701265005069248</cx:pt>
          <cx:pt idx="275">0.021424555523875798</cx:pt>
          <cx:pt idx="276">0.035341759392623247</cx:pt>
          <cx:pt idx="277">0.023954853947004699</cx:pt>
          <cx:pt idx="278">0.0061094282137516996</cx:pt>
          <cx:pt idx="279">0.00033577990041309751</cx:pt>
          <cx:pt idx="280">3.0246283087262499e-05</cx:pt>
          <cx:pt idx="281">-0.0001071986436615995</cx:pt>
          <cx:pt idx="282">-0.00030436356684891751</cx:pt>
          <cx:pt idx="283">-0.00062072819648987252</cx:pt>
          <cx:pt idx="284">-0.0037506926136045751</cx:pt>
          <cx:pt idx="285">-0.007910595034301025</cx:pt>
          <cx:pt idx="286">-0.0082764223326777745</cx:pt>
          <cx:pt idx="287">-0.0042143597409013004</cx:pt>
          <cx:pt idx="288">-0.013211838071408875</cx:pt>
          <cx:pt idx="289">-0.0046872475612879747</cx:pt>
          <cx:pt idx="290">0.0030773959444693501</cx:pt>
          <cx:pt idx="291">0.0073017691237220496</cx:pt>
          <cx:pt idx="292">0.016624746427120824</cx:pt>
          <cx:pt idx="293">0.0044620215270413247</cx:pt>
          <cx:pt idx="294">-0.0053645378350277752</cx:pt>
          <cx:pt idx="295">-0.0013145305097663749</cx:pt>
          <cx:pt idx="296">0.014950415948451975</cx:pt>
          <cx:pt idx="297">-0.003339807722625225</cx:pt>
          <cx:pt idx="298">-0.00027822083096978498</cx:pt>
          <cx:pt idx="299">-0.070016214456651807</cx:pt>
          <cx:pt idx="300">-0.016470675538557099</cx:pt>
          <cx:pt idx="301">-0.0340586176040567</cx:pt>
          <cx:pt idx="302">0.016251216039155698</cx:pt>
          <cx:pt idx="303">0.065722949585694607</cx:pt>
          <cx:pt idx="304">0.117239357340998</cx:pt>
          <cx:pt idx="305">0.082137955048806499</cx:pt>
          <cx:pt idx="306">0.024161451022766699</cx:pt>
          <cx:pt idx="307">-3.8398872837745501e-05</cx:pt>
          <cx:pt idx="308">0.000224043664009473</cx:pt>
          <cx:pt idx="309">-0.00013881978110809901</cx:pt>
          <cx:pt idx="310">-0.0030068761937029399</cx:pt>
          <cx:pt idx="311">-0.0029717737140671999</cx:pt>
          <cx:pt idx="312">-0.016426614318236998</cx:pt>
          <cx:pt idx="313">-0.0351563052246174</cx:pt>
          <cx:pt idx="314">-0.018849057976872498</cx:pt>
          <cx:pt idx="315">-0.0101981669951276</cx:pt>
          <cx:pt idx="316">-0.056946828050432302</cx:pt>
          <cx:pt idx="317">-0.062041767943382897</cx:pt>
          <cx:pt idx="318">-0.0211158284614405</cx:pt>
          <cx:pt idx="319">0.037421122231155603</cx:pt>
          <cx:pt idx="320">0.047528833648048802</cx:pt>
          <cx:pt idx="321">0.052162018164769397</cx:pt>
          <cx:pt idx="322">-0.012161165166578201</cx:pt>
          <cx:pt idx="323">0.0023514226348168902</cx:pt>
          <cx:pt idx="324">0.029548504446483801</cx:pt>
          <cx:pt idx="325">0.0200937748176577</cx:pt>
          <cx:pt idx="326">-0.026115654281055199</cx:pt>
          <cx:pt idx="327">-0.13021803290749501</cx:pt>
          <cx:pt idx="328">-0.108662907411864</cx:pt>
          <cx:pt idx="329">-0.085825022663650205</cx:pt>
          <cx:pt idx="330">-0.070794336623051096</cx:pt>
          <cx:pt idx="331">0.0114970600154522</cx:pt>
          <cx:pt idx="332">0.033370701315192097</cx:pt>
          <cx:pt idx="333">0.027193104467348898</cx:pt>
          <cx:pt idx="334">0.010554188267626099</cx:pt>
          <cx:pt idx="335">0.00037206022673319901</cx:pt>
          <cx:pt idx="336">-0.00076739836333399101</cx:pt>
          <cx:pt idx="337">-0.00038123283730584099</cx:pt>
          <cx:pt idx="338">-0.00272719021990434</cx:pt>
          <cx:pt idx="339">-0.0042919645290163001</cx:pt>
          <cx:pt idx="340">-0.015048263531369101</cx:pt>
          <cx:pt idx="341">-0.018147107828346099</cx:pt>
          <cx:pt idx="342">-0.020549050373956899</cx:pt>
          <cx:pt idx="343">-0.036796203743531902</cx:pt>
          <cx:pt idx="344">-0.056982778952605201</cx:pt>
          <cx:pt idx="345">-0.039464685181665002</cx:pt>
          <cx:pt idx="346">-0.0092723337133128903</cx:pt>
          <cx:pt idx="347">-0.030369435283120302</cx:pt>
          <cx:pt idx="348">-0.025393297634025001</cx:pt>
          <cx:pt idx="349">0.0108175332019238</cx:pt>
          <cx:pt idx="350">0.0085643442159223405</cx:pt>
          <cx:pt idx="351">0.014792720987696999</cx:pt>
          <cx:pt idx="352">-0.055596365350235197</cx:pt>
          <cx:pt idx="353">-0.0074752362168816902</cx:pt>
          <cx:pt idx="354">-0.040057755641212098</cx:pt>
          <cx:pt idx="355">-0.084163210780410294</cx:pt>
          <cx:pt idx="356">-0.095827487938462394</cx:pt>
          <cx:pt idx="357">-0.117699610628238</cx:pt>
          <cx:pt idx="358">-0.084144427277944106</cx:pt>
          <cx:pt idx="359">-0.0147625066030279</cx:pt>
          <cx:pt idx="360">0.0017036517313838201</cx:pt>
          <cx:pt idx="361">-0.00030773764142737902</cx:pt>
          <cx:pt idx="362">0.0031347272875626299</cx:pt>
          <cx:pt idx="363">-0.00067626333302871395</cx:pt>
          <cx:pt idx="364">-0.00016570084715416701</cx:pt>
          <cx:pt idx="365">-0.00080273662451842696</cx:pt>
          <cx:pt idx="366">-0.0041018932438046298</cx:pt>
          <cx:pt idx="367">0.00169895513572306</cx:pt>
          <cx:pt idx="368">-0.0059003750902882502</cx:pt>
          <cx:pt idx="369">-0.00505078575952316</cx:pt>
          <cx:pt idx="370">-0.031294359206234502</cx:pt>
          <cx:pt idx="371">-0.045266983049255097</cx:pt>
          <cx:pt idx="372">-0.038001615327851103</cx:pt>
          <cx:pt idx="373">0.0053878509436336101</cx:pt>
          <cx:pt idx="374">-0.029926254101788299</cx:pt>
          <cx:pt idx="375">-0.030888923475577</cx:pt>
          <cx:pt idx="376">0.038075503836310198</cx:pt>
          <cx:pt idx="377">0.00030875440526571401</cx:pt>
          <cx:pt idx="378">-0.0115955010626668</cx:pt>
          <cx:pt idx="379">-0.021710417964215901</cx:pt>
          <cx:pt idx="380">-0.066773121156394305</cx:pt>
          <cx:pt idx="381">-0.0095961202711831502</cx:pt>
          <cx:pt idx="382">-0.018811082762426198</cx:pt>
          <cx:pt idx="383">-0.061532163180922798</cx:pt>
          <cx:pt idx="384">-0.090896775227542304</cx:pt>
          <cx:pt idx="385">-0.095094435902249794</cx:pt>
          <cx:pt idx="386">-0.074030233742501395</cx:pt>
          <cx:pt idx="387">0.0014494890157082799</cx:pt>
          <cx:pt idx="388">0.0062447900752411198</cx:pt>
          <cx:pt idx="389">-0.0040657890360758196</cx:pt>
          <cx:pt idx="390">0.00022838011774221201</cx:pt>
          <cx:pt idx="391">-0.00069992460270624298</cx:pt>
          <cx:pt idx="392">-0.00022908453309722799</cx:pt>
          <cx:pt idx="393">-1.31108385047132e-05</cx:pt>
          <cx:pt idx="394">-0.0021435026623191399</cx:pt>
          <cx:pt idx="395">0.0042897684219311699</cx:pt>
          <cx:pt idx="396">-0.0010026976447216299</cx:pt>
          <cx:pt idx="397">-0.0022116814674011899</cx:pt>
          <cx:pt idx="398">-0.0488985581816564</cx:pt>
          <cx:pt idx="399">-0.073695171219863798</cx:pt>
          <cx:pt idx="400">-0.056448777681349101</cx:pt>
          <cx:pt idx="401">0.0065785741643858897</cx:pt>
          <cx:pt idx="402">-0.00026148867936962603</cx:pt>
          <cx:pt idx="403">0.018684572340308001</cx:pt>
          <cx:pt idx="404">-0.0068743240852828704</cx:pt>
          <cx:pt idx="405">0.035495572614014599</cx:pt>
          <cx:pt idx="406">0.0096320904049572702</cx:pt>
          <cx:pt idx="407">-0.025936233993000001</cx:pt>
          <cx:pt idx="408">-0.059740766093384801</cx:pt>
          <cx:pt idx="409">-0.012211028620356199</cx:pt>
          <cx:pt idx="410">0.033297208121895197</cx:pt>
          <cx:pt idx="411">-0.042528753609533301</cx:pt>
          <cx:pt idx="412">-0.068917186441653205</cx:pt>
          <cx:pt idx="413">-0.060071794403108503</cx:pt>
          <cx:pt idx="414">-0.064953533582765996</cx:pt>
          <cx:pt idx="415">-0.0123278841319424</cx:pt>
          <cx:pt idx="416">-0.0096210393127357397</cx:pt>
          <cx:pt idx="417">-0.0069393950989441499</cx:pt>
          <cx:pt idx="418">-0.0024523261633973398</cx:pt>
          <cx:pt idx="419">0.00027965515806455598</cx:pt>
          <cx:pt idx="420">0.00028287090959579702</cx:pt>
          <cx:pt idx="421">0.00095621360140547796</cx:pt>
          <cx:pt idx="422">0.0024985524494479101</cx:pt>
          <cx:pt idx="423">-0.0054194121332780598</cx:pt>
          <cx:pt idx="424">-0.0061438804216253796</cx:pt>
          <cx:pt idx="425">0.00256046814148934</cx:pt>
          <cx:pt idx="426">-0.040149070089444502</cx:pt>
          <cx:pt idx="427">-0.070887255437237506</cx:pt>
          <cx:pt idx="428">-0.0650958178157654</cx:pt>
          <cx:pt idx="429">-0.035784355362269399</cx:pt>
          <cx:pt idx="430">-0.087419163271993103</cx:pt>
          <cx:pt idx="431">-0.044189109855591199</cx:pt>
          <cx:pt idx="432">0.056558449107764301</cx:pt>
          <cx:pt idx="433">0.038494074674659401</cx:pt>
          <cx:pt idx="434">-0.014439974762741999</cx:pt>
          <cx:pt idx="435">-0.032458504824574803</cx:pt>
          <cx:pt idx="436">-0.047855385863173103</cx:pt>
          <cx:pt idx="437">0.038951918053455201</cx:pt>
          <cx:pt idx="438">0.067628573515889606</cx:pt>
          <cx:pt idx="439">-0.0046872702227899604</cx:pt>
          <cx:pt idx="440">-0.041569581254798801</cx:pt>
          <cx:pt idx="441">-0.056182291929705398</cx:pt>
          <cx:pt idx="442">-0.030610429406534901</cx:pt>
          <cx:pt idx="443">-0.00076102397354592399</cx:pt>
          <cx:pt idx="444">-0.0022345574313890502</cx:pt>
          <cx:pt idx="445">-0.0088917872587450791</cx:pt>
          <cx:pt idx="446">-0.0039578130895584701</cx:pt>
          <cx:pt idx="447">-0.00033832748696351999</cx:pt>
          <cx:pt idx="448">-0.00014297808152061601</cx:pt>
          <cx:pt idx="449">0.000788708071554715</cx:pt>
          <cx:pt idx="450">0.00359694656311726</cx:pt>
          <cx:pt idx="451">-0.00021720895342054901</cx:pt>
          <cx:pt idx="452">0.022932597305223699</cx:pt>
          <cx:pt idx="453">0.032050823478426402</cx:pt>
          <cx:pt idx="454">-0.0088663412705765506</cx:pt>
          <cx:pt idx="455">-0.0225172922320898</cx:pt>
          <cx:pt idx="456">-0.047919567643539801</cx:pt>
          <cx:pt idx="457">-0.080895481643685402</cx:pt>
          <cx:pt idx="458">-0.092653165356846506</cx:pt>
          <cx:pt idx="459">-0.074764552202073203</cx:pt>
          <cx:pt idx="460">-0.019576347318376999</cx:pt>
          <cx:pt idx="461">-0.00054871795645387703</cx:pt>
          <cx:pt idx="462">-0.0313991009351266</cx:pt>
          <cx:pt idx="463">0.0139688063419608</cx:pt>
          <cx:pt idx="464">-0.0015709932411818099</cx:pt>
          <cx:pt idx="465">0.087045557462310505</cx:pt>
          <cx:pt idx="466">0.071909024744035599</cx:pt>
          <cx:pt idx="467">0.042078437793372801</cx:pt>
          <cx:pt idx="468">-0.0048302195022212197</cx:pt>
          <cx:pt idx="469">-0.062174973167558198</cx:pt>
          <cx:pt idx="470">-0.0305019262772252</cx:pt>
          <cx:pt idx="471">-0.013815034964549101</cx:pt>
          <cx:pt idx="472">-0.010326004017323601</cx:pt>
          <cx:pt idx="473">-0.0120365011829098</cx:pt>
          <cx:pt idx="474">-0.0066454866197487904</cx:pt>
          <cx:pt idx="475">-0.0017586113445666801</cx:pt>
          <cx:pt idx="476">-6.05007599355788e-05</cx:pt>
          <cx:pt idx="477">-8.4933361707218398e-05</cx:pt>
          <cx:pt idx="478">0.00224546423019046</cx:pt>
          <cx:pt idx="479">0.0064265393333116198</cx:pt>
          <cx:pt idx="480">0.041476691159265597</cx:pt>
          <cx:pt idx="481">0.045026505998665103</cx:pt>
          <cx:pt idx="482">0.049955036909363197</cx:pt>
          <cx:pt idx="483">0.045957326533031001</cx:pt>
          <cx:pt idx="484">-0.017548143485372401</cx:pt>
          <cx:pt idx="485">-0.033479183518340297</cx:pt>
          <cx:pt idx="486">-0.071885613212898103</cx:pt>
          <cx:pt idx="487">-0.086674516103789206</cx:pt>
          <cx:pt idx="488">-0.074933084881582804</cx:pt>
          <cx:pt idx="489">-0.038815454668087598</cx:pt>
          <cx:pt idx="490">-0.083069513944876799</cx:pt>
          <cx:pt idx="491">-0.0053380417131213302</cx:pt>
          <cx:pt idx="492">0.042364194130509597</cx:pt>
          <cx:pt idx="493">0.118572231097474</cx:pt>
          <cx:pt idx="494">0.097446676011324104</cx:pt>
          <cx:pt idx="495">0.038723793831108799</cx:pt>
          <cx:pt idx="496">-0.018973271393888599</cx:pt>
          <cx:pt idx="497">-0.078709308491367605</cx:pt>
          <cx:pt idx="498">-0.064578196438053598</cx:pt>
          <cx:pt idx="499">-0.046588752506785701</cx:pt>
          <cx:pt idx="500">-0.031953794999951303</cx:pt>
          <cx:pt idx="501">-0.017176419084927799</cx:pt>
          <cx:pt idx="502">-0.0049984522783524396</cx:pt>
          <cx:pt idx="503">0.00027659546614835102</cx:pt>
          <cx:pt idx="504">-0.00011176951010985801</cx:pt>
          <cx:pt idx="505">-0.00054234023730508096</cx:pt>
          <cx:pt idx="506">0.0044291657825201204</cx:pt>
          <cx:pt idx="507">0.00044189896616794201</cx:pt>
          <cx:pt idx="508">0.034441969735669799</cx:pt>
          <cx:pt idx="509">0.053010516773263197</cx:pt>
          <cx:pt idx="510">0.077516809913692697</cx:pt>
          <cx:pt idx="511">0.094015742652559298</cx:pt>
          <cx:pt idx="512">0.079147711058468004</cx:pt>
          <cx:pt idx="513">0.0076598273747645398</cx:pt>
          <cx:pt idx="514">0.0132838076805873</cx:pt>
          <cx:pt idx="515">-0.00128841026920043</cx:pt>
          <cx:pt idx="516">-0.016257038126432199</cx:pt>
          <cx:pt idx="517">-0.049143550180949902</cx:pt>
          <cx:pt idx="518">-0.065881386386821394</cx:pt>
          <cx:pt idx="519">0.010666132901104</cx:pt>
          <cx:pt idx="520">0.073540186300673702</cx:pt>
          <cx:pt idx="521">0.103824708629933</cx:pt>
          <cx:pt idx="522">0.076993410626806202</cx:pt>
          <cx:pt idx="523">-0.0080259267394683902</cx:pt>
          <cx:pt idx="524">-0.086303785998916097</cx:pt>
          <cx:pt idx="525">-0.104261144603193</cx:pt>
          <cx:pt idx="526">-0.062692472292475196</cx:pt>
          <cx:pt idx="527">-0.041869703051147102</cx:pt>
          <cx:pt idx="528">-0.040704330839866402</cx:pt>
          <cx:pt idx="529">-0.014833494145837799</cx:pt>
          <cx:pt idx="530">-0.0040069280168913996</cx:pt>
          <cx:pt idx="531">-0.00088006922851650599</cx:pt>
          <cx:pt idx="532">0.0012251562916088801</cx:pt>
          <cx:pt idx="533">0.000145773460830459</cx:pt>
          <cx:pt idx="534">0.0046078392127865296</cx:pt>
          <cx:pt idx="535">0.00042914175992875303</cx:pt>
          <cx:pt idx="536">0.018503488525856902</cx:pt>
          <cx:pt idx="537">0.039380912548957897</cx:pt>
          <cx:pt idx="538">0.058083369965478603</cx:pt>
          <cx:pt idx="539">0.041148469262705101</cx:pt>
          <cx:pt idx="540">0.081666026523261701</cx:pt>
          <cx:pt idx="541">0.011299565561495899</cx:pt>
          <cx:pt idx="542">0.029018820120196999</cx:pt>
          <cx:pt idx="543">0.0155371660580561</cx:pt>
          <cx:pt idx="544">-0.0048533617951264704</cx:pt>
          <cx:pt idx="545">-0.0336053557024295</cx:pt>
          <cx:pt idx="546">-0.028207774490710401</cx:pt>
          <cx:pt idx="547">0.0243661617682021</cx:pt>
          <cx:pt idx="548">0.072704709818577296</cx:pt>
          <cx:pt idx="549">0.112776908159004</cx:pt>
          <cx:pt idx="550">0.093216921159621199</cx:pt>
          <cx:pt idx="551">-0.065577105861938198</cx:pt>
          <cx:pt idx="552">-0.095478136082813303</cx:pt>
          <cx:pt idx="553">-0.096266505330412894</cx:pt>
          <cx:pt idx="554">-0.064117961074874497</cx:pt>
          <cx:pt idx="555">-0.039596402638662397</cx:pt>
          <cx:pt idx="556">-0.021397242396849099</cx:pt>
          <cx:pt idx="557">-0.0134955325801302</cx:pt>
          <cx:pt idx="558">-0.00332113123351142</cx:pt>
          <cx:pt idx="559">-0.00038355752931592602</cx:pt>
          <cx:pt idx="560">0.00015145049377900799</cx:pt>
          <cx:pt idx="561">-9.6150855903810506e-05</cx:pt>
          <cx:pt idx="562">0.0013184064897137401</cx:pt>
          <cx:pt idx="563">0.0041573109947221198</cx:pt>
          <cx:pt idx="564">0.0170032783355707</cx:pt>
          <cx:pt idx="565">0.045616745825716801</cx:pt>
          <cx:pt idx="566">0.042803913189460703</cx:pt>
          <cx:pt idx="567">0.0028965442596948399</cx:pt>
          <cx:pt idx="568">0.056713155710746699</cx:pt>
          <cx:pt idx="569">0.035366538688086598</cx:pt>
          <cx:pt idx="570">0.077239666054492701</cx:pt>
          <cx:pt idx="571">0.069563363188269597</cx:pt>
          <cx:pt idx="572">0.017147461184488798</cx:pt>
          <cx:pt idx="573">0.037012288799551298</cx:pt>
          <cx:pt idx="574">-0.0631737381717975</cx:pt>
          <cx:pt idx="575">0.017845736655137098</cx:pt>
          <cx:pt idx="576">0.037184088716589903</cx:pt>
          <cx:pt idx="577">0.092935347319260994</cx:pt>
          <cx:pt idx="578">-0.041239363711528802</cx:pt>
          <cx:pt idx="579">-0.11736419732896</cx:pt>
          <cx:pt idx="580">-0.120149703193927</cx:pt>
          <cx:pt idx="581">-0.089362639046232095</cx:pt>
          <cx:pt idx="582">-0.053859711581461397</cx:pt>
          <cx:pt idx="583">-0.0371070205104993</cx:pt>
          <cx:pt idx="584">-0.015924345973197199</cx:pt>
          <cx:pt idx="585">-0.0055351655294746697</cx:pt>
          <cx:pt idx="586">-0.00208625675590821</cx:pt>
          <cx:pt idx="587">0.00024116219593903399</cx:pt>
          <cx:pt idx="588">6.4363503035635194e-05</cx:pt>
          <cx:pt idx="589">0.00017843473693607401</cx:pt>
          <cx:pt idx="590">-0.00421350782109969</cx:pt>
          <cx:pt idx="591">-0.00019159547323685199</cx:pt>
          <cx:pt idx="592">0.0084373457633233496</cx:pt>
          <cx:pt idx="593">0.0058347218434889299</cx:pt>
          <cx:pt idx="594">-0.00161322453144599</cx:pt>
          <cx:pt idx="595">0.0233906943328668</cx:pt>
          <cx:pt idx="596">-0.00090462263986233803</cx:pt>
          <cx:pt idx="597">0.0022983815396644099</cx:pt>
          <cx:pt idx="598">0.0043626242151368604</cx:pt>
          <cx:pt idx="599">0.061191086626088499</cx:pt>
          <cx:pt idx="600">0.0155341408534899</cx:pt>
          <cx:pt idx="601">0.0121297400670306</cx:pt>
          <cx:pt idx="602">0.0083223803998477199</cx:pt>
          <cx:pt idx="603">0.035528918916692603</cx:pt>
          <cx:pt idx="604">0.024612871522015599</cx:pt>
          <cx:pt idx="605">-0.0150703969434599</cx:pt>
          <cx:pt idx="606">-0.141709420167</cx:pt>
          <cx:pt idx="607">-0.128944658698985</cx:pt>
          <cx:pt idx="608">-0.099159106625635193</cx:pt>
          <cx:pt idx="609">-0.062625294004617998</cx:pt>
          <cx:pt idx="610">-0.032395988501587397</cx:pt>
          <cx:pt idx="611">-0.025702883656982499</cx:pt>
          <cx:pt idx="612">-0.018642594712637201</cx:pt>
          <cx:pt idx="613">-0.0016529718256153899</cx:pt>
          <cx:pt idx="614">-0.00080215735420219802</cx:pt>
          <cx:pt idx="615">0.000243044937677565</cx:pt>
          <cx:pt idx="616">3.82525476763655e-05</cx:pt>
          <cx:pt idx="617">-0.000107786679274904</cx:pt>
          <cx:pt idx="618">-2.0716197573041901e-05</cx:pt>
          <cx:pt idx="619">0.0060960463334756698</cx:pt>
          <cx:pt idx="620">0.0109219134648877</cx:pt>
          <cx:pt idx="621">-0.0076379459618864196</cx:pt>
          <cx:pt idx="622">-0.0148653284664058</cx:pt>
          <cx:pt idx="623">0.0034830762913709702</cx:pt>
          <cx:pt idx="624">-0.034908773166947397</cx:pt>
          <cx:pt idx="625">-0.0401235503633771</cx:pt>
          <cx:pt idx="626">-0.00441522763380813</cx:pt>
          <cx:pt idx="627">0.053532394529125699</cx:pt>
          <cx:pt idx="628">0.041564751138595597</cx:pt>
          <cx:pt idx="629">0.084495904527511004</cx:pt>
          <cx:pt idx="630">0.091060606539722103</cx:pt>
          <cx:pt idx="631">0.106045382949971</cx:pt>
          <cx:pt idx="632">-0.021057313621810701</cx:pt>
          <cx:pt idx="633">-0.104578607905185</cx:pt>
          <cx:pt idx="634">-0.14485628537050099</cx:pt>
          <cx:pt idx="635">-0.073648532844894296</cx:pt>
          <cx:pt idx="636">-0.063187864637269997</cx:pt>
          <cx:pt idx="637">-0.046805026316491499</cx:pt>
          <cx:pt idx="638">-0.019789746428029598</cx:pt>
          <cx:pt idx="639">-0.010356792936946701</cx:pt>
          <cx:pt idx="640">-0.0049774189368364504</cx:pt>
          <cx:pt idx="641">-0.001883624706128</cx:pt>
          <cx:pt idx="642">-5.87932388956819e-05</cx:pt>
          <cx:pt idx="643">0.000149298740832126</cx:pt>
          <cx:pt idx="644">-0.00014049422832255101</cx:pt>
          <cx:pt idx="645">0.000154904755541826</cx:pt>
          <cx:pt idx="646">0.0028399362236339</cx:pt>
          <cx:pt idx="647">0.0142976727736504</cx:pt>
          <cx:pt idx="648">0.023210640382901899</cx:pt>
          <cx:pt idx="649">0.0082237083233674298</cx:pt>
          <cx:pt idx="650">-0.017241157210865998</cx:pt>
          <cx:pt idx="651">0.022960159360763299</cx:pt>
          <cx:pt idx="652">0.0053408425713378496</cx:pt>
          <cx:pt idx="653">-0.026730867926651102</cx:pt>
          <cx:pt idx="654">0.012043610827704001</cx:pt>
          <cx:pt idx="655">0.016586630180467701</cx:pt>
          <cx:pt idx="656">0.027348149722515199</cx:pt>
          <cx:pt idx="657">0.048673947342774797</cx:pt>
          <cx:pt idx="658">0.092284354670246496</cx:pt>
          <cx:pt idx="659">0.048988479653231401</cx:pt>
          <cx:pt idx="660">-0.078748290579821204</cx:pt>
          <cx:pt idx="661">-0.11447453719324301</cx:pt>
          <cx:pt idx="662">-0.066463597364949695</cx:pt>
          <cx:pt idx="663">-0.0455227109268386</cx:pt>
          <cx:pt idx="664">-0.030440893717417102</cx:pt>
          <cx:pt idx="665">-0.024571555727150699</cx:pt>
          <cx:pt idx="666">-0.0139627566477287</cx:pt>
          <cx:pt idx="667">-0.0068081137967086203</cx:pt>
          <cx:pt idx="668">-0.00204506572930331</cx:pt>
          <cx:pt idx="669">-0.00253713412426966</cx:pt>
          <cx:pt idx="670">-0.00141913445245389</cx:pt>
          <cx:pt idx="671">-8.3268274517109893e-05</cx:pt>
          <cx:pt idx="672">-0.00075707200010006201</cx:pt>
          <cx:pt idx="673">-0.00028069336268344701</cx:pt>
          <cx:pt idx="674">6.6773577449785802e-05</cx:pt>
          <cx:pt idx="675">0.0077354382980709003</cx:pt>
          <cx:pt idx="676">0.0010131698685753299</cx:pt>
          <cx:pt idx="677">-0.0056909348753832701</cx:pt>
          <cx:pt idx="678">-0.0098208466065426107</cx:pt>
          <cx:pt idx="679">0.00261528775251928</cx:pt>
          <cx:pt idx="680">-0.0091571457844068799</cx:pt>
          <cx:pt idx="681">0.0099238176768776405</cx:pt>
          <cx:pt idx="682">-0.024139077141692201</cx:pt>
          <cx:pt idx="683">-0.0242658294097805</cx:pt>
          <cx:pt idx="684">0.065608033440295394</cx:pt>
          <cx:pt idx="685">0.043707318362460501</cx:pt>
          <cx:pt idx="686">0.020760643801740301</cx:pt>
          <cx:pt idx="687">-0.021866217400121901</cx:pt>
          <cx:pt idx="688">-0.053594446432515902</cx:pt>
          <cx:pt idx="689">-0.057688918547746999</cx:pt>
          <cx:pt idx="690">-0.018740890504125099</cx:pt>
          <cx:pt idx="691">-0.026861576659865102</cx:pt>
          <cx:pt idx="692">-0.017358880108279202</cx:pt>
          <cx:pt idx="693">-0.018402535374401299</cx:pt>
          <cx:pt idx="694">-0.0129667591690345</cx:pt>
          <cx:pt idx="695">-0.00311903497818918</cx:pt>
          <cx:pt idx="696">-0.0012156733240649899</cx:pt>
          <cx:pt idx="697">-0.00060052369410326103</cx:pt>
          <cx:pt idx="698">0.000224683816257676</cx:pt>
          <cx:pt idx="699">-0.00158528080233549</cx:pt>
          <cx:pt idx="700">0.00037884515013643198</cx:pt>
          <cx:pt idx="701">0.00085864166279802604</cx:pt>
          <cx:pt idx="702">0.00055116708029810603</cx:pt>
          <cx:pt idx="703">3.4436796773010397e-05</cx:pt>
          <cx:pt idx="704">-0.0065844578039879198</cx:pt>
          <cx:pt idx="705">-0.017307193323325001</cx:pt>
          <cx:pt idx="706">-0.0199896262320323</cx:pt>
          <cx:pt idx="707">-0.025367413670925602</cx:pt>
          <cx:pt idx="708">-0.048144505892450902</cx:pt>
          <cx:pt idx="709">-0.0479366581697485</cx:pt>
          <cx:pt idx="710">-0.054146128352261499</cx:pt>
          <cx:pt idx="711">-0.049848080156890899</cx:pt>
          <cx:pt idx="712">-0.053787387557105</cx:pt>
          <cx:pt idx="713">-0.037027151912943798</cx:pt>
          <cx:pt idx="714">-0.033138653254584399</cx:pt>
          <cx:pt idx="715">-0.0210912144635324</cx:pt>
          <cx:pt idx="716">-0.014346492746026999</cx:pt>
          <cx:pt idx="717">-0.0071335979452516098</cx:pt>
          <cx:pt idx="718">-0.0034842002530454902</cx:pt>
          <cx:pt idx="719">-0.00396615640411582</cx:pt>
          <cx:pt idx="720">-0.00571964226964276</cx:pt>
          <cx:pt idx="721">-0.0053963029328430896</cx:pt>
          <cx:pt idx="722">-0.0038708568263121001</cx:pt>
          <cx:pt idx="723">-0.0030752772126661</cx:pt>
          <cx:pt idx="724">-0.0011099422769033499</cx:pt>
          <cx:pt idx="725">0.00036682630005349301</cx:pt>
          <cx:pt idx="726">-0.00015793453293155301</cx:pt>
          <cx:pt idx="727">0.00044538081408872801</cx:pt>
          <cx:pt idx="728">-0.00024090360254981901</cx:pt>
          <cx:pt idx="729">-0.00089968921448245302</cx:pt>
          <cx:pt idx="730">0.000170315525380689</cx:pt>
          <cx:pt idx="731">0.00020554330971006701</cx:pt>
          <cx:pt idx="732">0.00020178929461307299</cx:pt>
          <cx:pt idx="733">-0.0059445640300283299</cx:pt>
          <cx:pt idx="734">-0.0152007707049929</cx:pt>
          <cx:pt idx="735">-0.022184984747764799</cx:pt>
          <cx:pt idx="736">-0.0213135355683974</cx:pt>
          <cx:pt idx="737">-0.0206697772963443</cx:pt>
          <cx:pt idx="738">-0.018531319701751401</cx:pt>
          <cx:pt idx="739">-0.0196335890780589</cx:pt>
          <cx:pt idx="740">-0.034278774223568002</cx:pt>
          <cx:pt idx="741">-0.031938459828292701</cx:pt>
          <cx:pt idx="742">-0.0220221604208161</cx:pt>
          <cx:pt idx="743">-0.019067914750291098</cx:pt>
          <cx:pt idx="744">-0.013896499249319599</cx:pt>
          <cx:pt idx="745">-0.0097006791181625199</cx:pt>
          <cx:pt idx="746">-0.0051325542651202097</cx:pt>
          <cx:pt idx="747">-0.0026229433369985601</cx:pt>
          <cx:pt idx="748">-0.00042887824716792002</cx:pt>
          <cx:pt idx="749">-0.00051342067806509604</cx:pt>
          <cx:pt idx="750">-0.000118110241150837</cx:pt>
          <cx:pt idx="751">-0.00054516577177094502</cx:pt>
          <cx:pt idx="752">0.00051542351616798204</cx:pt>
          <cx:pt idx="753">-0.00014929265528657799</cx:pt>
          <cx:pt idx="754">-0.00055356358149045797</cx:pt>
          <cx:pt idx="755">-0.000290505894773852</cx:pt>
          <cx:pt idx="756">-0.00015982029540820199</cx:pt>
          <cx:pt idx="757">-5.6763533913016099e-05</cx:pt>
          <cx:pt idx="758">-0.00066027727117959605</cx:pt>
          <cx:pt idx="759">-1.9906950833823601e-05</cx:pt>
          <cx:pt idx="760">4.2628492972162602e-05</cx:pt>
          <cx:pt idx="761">0.00048376069229599702</cx:pt>
          <cx:pt idx="762">0.00071302161465771404</cx:pt>
          <cx:pt idx="763">7.1954669326656798e-05</cx:pt>
          <cx:pt idx="764">-0.00068802810078644097</cx:pt>
          <cx:pt idx="765">-0.00093560505395068295</cx:pt>
          <cx:pt idx="766">-0.00185306102554498</cx:pt>
          <cx:pt idx="767">-0.0012672415178720199</cx:pt>
          <cx:pt idx="768">-0.0024662264207059199</cx:pt>
          <cx:pt idx="769">-0.0047216644738306097</cx:pt>
          <cx:pt idx="770">-0.0040987106642158396</cx:pt>
          <cx:pt idx="771">-0.0025983393323104199</cx:pt>
          <cx:pt idx="772">-0.00063319140375963105</cx:pt>
          <cx:pt idx="773">-0.0014993660246915099</cx:pt>
          <cx:pt idx="774">-0.0017973438418996601</cx:pt>
          <cx:pt idx="775">-0.00041465469462694503</cx:pt>
          <cx:pt idx="776">1.26149649650988e-05</cx:pt>
          <cx:pt idx="777">-0.00073833898009408505</cx:pt>
          <cx:pt idx="778">-0.0014706475357183901</cx:pt>
          <cx:pt idx="779">-0.000477386365147953</cx:pt>
          <cx:pt idx="780">0.00017096832520290101</cx:pt>
          <cx:pt idx="781">-0.000306185194701054</cx:pt>
          <cx:pt idx="782">-0.00056622845096928904</cx:pt>
          <cx:pt idx="783">-0.00064158372895070897</cx:pt>
          <cx:pt idx="784">-0.00031392580502526498</cx:pt>
          <cx:pt idx="785">-0.0018358262668608826</cx:pt>
          <cx:pt idx="786">-0.0023527121670523826</cx:pt>
          <cx:pt idx="787">-0.0049902948556235999</cx:pt>
          <cx:pt idx="788">-0.0091647342278696007</cx:pt>
          <cx:pt idx="789">-0.0085381587337926747</cx:pt>
          <cx:pt idx="790">-0.0053188637398701496</cx:pt>
          <cx:pt idx="791">-0.00074213777170742748</cx:pt>
          <cx:pt idx="792">0.012126997439336651</cx:pt>
          <cx:pt idx="793">-0.00031916786052317998</cx:pt>
          <cx:pt idx="794">0.002603318616068375</cx:pt>
          <cx:pt idx="795">-0.0046559505460679503</cx:pt>
          <cx:pt idx="796">-0.001091726185954395</cx:pt>
          <cx:pt idx="797">-0.0012257084537500025</cx:pt>
          <cx:pt idx="798">0.001618360601288165</cx:pt>
          <cx:pt idx="799">0.0020998307831930525</cx:pt>
          <cx:pt idx="800">-0.0092823058423871993</cx:pt>
          <cx:pt idx="801">-0.0031625418887243498</cx:pt>
          <cx:pt idx="802">0.0015424995656518851</cx:pt>
          <cx:pt idx="803">0.013267341593827101</cx:pt>
          <cx:pt idx="804">0.015798124168545875</cx:pt>
          <cx:pt idx="805">0.0076365578618970247</cx:pt>
          <cx:pt idx="806">0.0098516131583145008</cx:pt>
          <cx:pt idx="807">0.0024935526001061774</cx:pt>
          <cx:pt idx="808">-0.00018100669216379649</cx:pt>
          <cx:pt idx="809">-0.00014119295165442551</cx:pt>
          <cx:pt idx="810">-8.5163366923156244e-05</cx:pt>
          <cx:pt idx="811">-0.00021775033538042751</cx:pt>
          <cx:pt idx="812">-0.0012057596326393975</cx:pt>
          <cx:pt idx="813">-0.0042867516041983746</cx:pt>
          <cx:pt idx="814">-0.003459583158490875</cx:pt>
          <cx:pt idx="815">-0.00316462101694</cx:pt>
          <cx:pt idx="816">-0.0090789888922432997</cx:pt>
          <cx:pt idx="817">-0.011728488614364875</cx:pt>
          <cx:pt idx="818">0.0042221620969449753</cx:pt>
          <cx:pt idx="819">0.01322167635949535</cx:pt>
          <cx:pt idx="820">0.0073709175289401003</cx:pt>
          <cx:pt idx="821">0.0037458697462954501</cx:pt>
          <cx:pt idx="822">-0.0138913296003684</cx:pt>
          <cx:pt idx="823">-0.019546204951116801</cx:pt>
          <cx:pt idx="824">-0.01834738938286325</cx:pt>
          <cx:pt idx="825">-0.014009236697216701</cx:pt>
          <cx:pt idx="826">-0.0082017369750878744</cx:pt>
          <cx:pt idx="827">0.00443993873541575</cx:pt>
          <cx:pt idx="828">0.0077957091602679496</cx:pt>
          <cx:pt idx="829">0.0112080180267576</cx:pt>
          <cx:pt idx="830">0.0135028586211419</cx:pt>
          <cx:pt idx="831">0.0058466477365220499</cx:pt>
          <cx:pt idx="832">0.017719228627010024</cx:pt>
          <cx:pt idx="833">0.025676814346514251</cx:pt>
          <cx:pt idx="834">0.019243245429270073</cx:pt>
          <cx:pt idx="835">0.0044836421910307497</cx:pt>
          <cx:pt idx="836">0.00041039335321428752</cx:pt>
          <cx:pt idx="837">-0.00015202173740582099</cx:pt>
          <cx:pt idx="838">-5.5138708619788749e-05</cx:pt>
          <cx:pt idx="839">-0.00013281283974579276</cx:pt>
          <cx:pt idx="840">-0.0019069566452897624</cx:pt>
          <cx:pt idx="841">-0.0040323192538338753</cx:pt>
          <cx:pt idx="842">-0.0063408051538463503</cx:pt>
          <cx:pt idx="843">-0.0069668352312465499</cx:pt>
          <cx:pt idx="844">-0.0045735577212084998</cx:pt>
          <cx:pt idx="845">-0.01340094313362775</cx:pt>
          <cx:pt idx="846">0.00066520530201191752</cx:pt>
          <cx:pt idx="847">0.0030057073737924499</cx:pt>
          <cx:pt idx="848">0.0075396805090100997</cx:pt>
          <cx:pt idx="849">0.0012641435564910426</cx:pt>
          <cx:pt idx="850">-0.0073905129745047496</cx:pt>
          <cx:pt idx="851">-0.017897605323350552</cx:pt>
          <cx:pt idx="852">-0.02651934288227575</cx:pt>
          <cx:pt idx="853">-0.017529304357531</cx:pt>
          <cx:pt idx="854">0.0038340377713434251</cx:pt>
          <cx:pt idx="855">0.0069314430621448498</cx:pt>
          <cx:pt idx="856">0.0058171778044296503</cx:pt>
          <cx:pt idx="857">0.0096265726573016505</cx:pt>
          <cx:pt idx="858">0.001305817947884405</cx:pt>
          <cx:pt idx="859">0.0068701265005069248</cx:pt>
          <cx:pt idx="860">0.021424555523875798</cx:pt>
          <cx:pt idx="861">0.035341759392623247</cx:pt>
          <cx:pt idx="862">0.023954853947004699</cx:pt>
          <cx:pt idx="863">0.0061094282137516996</cx:pt>
          <cx:pt idx="864">0.00033577990041309751</cx:pt>
          <cx:pt idx="865">3.0246283087262499e-05</cx:pt>
          <cx:pt idx="866">-0.0001071986436615995</cx:pt>
          <cx:pt idx="867">-0.00030436356684891751</cx:pt>
          <cx:pt idx="868">-0.00062072819648987252</cx:pt>
          <cx:pt idx="869">-0.0037506926136045751</cx:pt>
          <cx:pt idx="870">-0.007910595034301025</cx:pt>
          <cx:pt idx="871">-0.0082764223326777745</cx:pt>
          <cx:pt idx="872">-0.0042143597409013004</cx:pt>
          <cx:pt idx="873">-0.013211838071408875</cx:pt>
          <cx:pt idx="874">-0.0046872475612879747</cx:pt>
          <cx:pt idx="875">0.0030773959444693501</cx:pt>
          <cx:pt idx="876">0.0073017691237220496</cx:pt>
          <cx:pt idx="877">0.016624746427120824</cx:pt>
          <cx:pt idx="878">0.0044620215270413247</cx:pt>
          <cx:pt idx="879">-0.0053645378350277752</cx:pt>
          <cx:pt idx="880">-0.0013145305097663749</cx:pt>
          <cx:pt idx="881">0.014950415948451975</cx:pt>
          <cx:pt idx="882">-0.003339807722625225</cx:pt>
          <cx:pt idx="883">-0.00027822083096978498</cx:pt>
          <cx:pt idx="884">-0.00031392580502526498</cx:pt>
          <cx:pt idx="885">-0.0018358262668608826</cx:pt>
          <cx:pt idx="886">-0.0023527121670523826</cx:pt>
          <cx:pt idx="887">-0.0049902948556235999</cx:pt>
          <cx:pt idx="888">-0.0091647342278696007</cx:pt>
          <cx:pt idx="889">-0.0085381587337926747</cx:pt>
          <cx:pt idx="890">-0.0053188637398701496</cx:pt>
          <cx:pt idx="891">-0.00074213777170742748</cx:pt>
          <cx:pt idx="892">0.012126997439336651</cx:pt>
          <cx:pt idx="893">-0.00031916786052317998</cx:pt>
          <cx:pt idx="894">0.002603318616068375</cx:pt>
          <cx:pt idx="895">-0.0046559505460679503</cx:pt>
          <cx:pt idx="896">-0.001091726185954395</cx:pt>
          <cx:pt idx="897">-0.0012257084537500025</cx:pt>
          <cx:pt idx="898">0.001618360601288165</cx:pt>
          <cx:pt idx="899">0.0020998307831930525</cx:pt>
          <cx:pt idx="900">-0.0092823058423871993</cx:pt>
          <cx:pt idx="901">-0.0031625418887243498</cx:pt>
          <cx:pt idx="902">0.0015424995656518851</cx:pt>
          <cx:pt idx="903">0.013267341593827101</cx:pt>
          <cx:pt idx="904">0.015798124168545875</cx:pt>
          <cx:pt idx="905">0.0076365578618970247</cx:pt>
          <cx:pt idx="906">0.0098516131583145008</cx:pt>
          <cx:pt idx="907">0.0024935526001061774</cx:pt>
          <cx:pt idx="908">-0.00018100669216379649</cx:pt>
          <cx:pt idx="909">-0.00014119295165442551</cx:pt>
          <cx:pt idx="910">-8.5163366923156244e-05</cx:pt>
          <cx:pt idx="911">-0.00021775033538042751</cx:pt>
          <cx:pt idx="912">-0.0012057596326393975</cx:pt>
          <cx:pt idx="913">-0.0042867516041983746</cx:pt>
          <cx:pt idx="914">-0.003459583158490875</cx:pt>
          <cx:pt idx="915">-0.00316462101694</cx:pt>
          <cx:pt idx="916">-0.0090789888922432997</cx:pt>
          <cx:pt idx="917">-0.011728488614364875</cx:pt>
          <cx:pt idx="918">0.0042221620969449753</cx:pt>
          <cx:pt idx="919">0.01322167635949535</cx:pt>
          <cx:pt idx="920">0.0073709175289401003</cx:pt>
          <cx:pt idx="921">0.0037458697462954501</cx:pt>
          <cx:pt idx="922">-0.0138913296003684</cx:pt>
          <cx:pt idx="923">-0.019546204951116801</cx:pt>
          <cx:pt idx="924">-0.01834738938286325</cx:pt>
          <cx:pt idx="925">-0.014009236697216701</cx:pt>
          <cx:pt idx="926">-0.0082017369750878744</cx:pt>
          <cx:pt idx="927">0.00443993873541575</cx:pt>
          <cx:pt idx="928">0.0077957091602679496</cx:pt>
          <cx:pt idx="929">0.0112080180267576</cx:pt>
          <cx:pt idx="930">0.0135028586211419</cx:pt>
          <cx:pt idx="931">0.0058466477365220499</cx:pt>
          <cx:pt idx="932">0.017719228627010024</cx:pt>
          <cx:pt idx="933">0.025676814346514251</cx:pt>
          <cx:pt idx="934">0.019243245429270073</cx:pt>
          <cx:pt idx="935">0.0044836421910307497</cx:pt>
          <cx:pt idx="936">0.00041039335321428752</cx:pt>
          <cx:pt idx="937">-0.00015202173740582099</cx:pt>
          <cx:pt idx="938">-5.5138708619788749e-05</cx:pt>
          <cx:pt idx="939">-0.00013281283974579276</cx:pt>
          <cx:pt idx="940">-0.0019069566452897624</cx:pt>
          <cx:pt idx="941">-0.0040323192538338753</cx:pt>
          <cx:pt idx="942">-0.0063408051538463503</cx:pt>
          <cx:pt idx="943">-0.0069668352312465499</cx:pt>
          <cx:pt idx="944">-0.0045735577212084998</cx:pt>
          <cx:pt idx="945">-0.01340094313362775</cx:pt>
          <cx:pt idx="946">0.00066520530201191752</cx:pt>
          <cx:pt idx="947">0.0030057073737924499</cx:pt>
          <cx:pt idx="948">0.0075396805090100997</cx:pt>
          <cx:pt idx="949">0.0012641435564910426</cx:pt>
          <cx:pt idx="950">-0.0073905129745047496</cx:pt>
          <cx:pt idx="951">-0.017897605323350552</cx:pt>
          <cx:pt idx="952">-0.02651934288227575</cx:pt>
          <cx:pt idx="953">-0.017529304357531</cx:pt>
          <cx:pt idx="954">0.0038340377713434251</cx:pt>
          <cx:pt idx="955">0.0069314430621448498</cx:pt>
          <cx:pt idx="956">0.0058171778044296503</cx:pt>
          <cx:pt idx="957">0.0096265726573016505</cx:pt>
          <cx:pt idx="958">0.001305817947884405</cx:pt>
          <cx:pt idx="959">0.0068701265005069248</cx:pt>
          <cx:pt idx="960">0.021424555523875798</cx:pt>
          <cx:pt idx="961">0.035341759392623247</cx:pt>
          <cx:pt idx="962">0.023954853947004699</cx:pt>
          <cx:pt idx="963">0.0061094282137516996</cx:pt>
          <cx:pt idx="964">0.00033577990041309751</cx:pt>
          <cx:pt idx="965">3.0246283087262499e-05</cx:pt>
          <cx:pt idx="966">-0.0001071986436615995</cx:pt>
          <cx:pt idx="967">-0.00030436356684891751</cx:pt>
          <cx:pt idx="968">-0.00062072819648987252</cx:pt>
          <cx:pt idx="969">-0.0037506926136045751</cx:pt>
          <cx:pt idx="970">-0.007910595034301025</cx:pt>
          <cx:pt idx="971">-0.0082764223326777745</cx:pt>
          <cx:pt idx="972">-0.0042143597409013004</cx:pt>
          <cx:pt idx="973">-0.013211838071408875</cx:pt>
          <cx:pt idx="974">-0.0046872475612879747</cx:pt>
          <cx:pt idx="975">0.0030773959444693501</cx:pt>
          <cx:pt idx="976">0.0073017691237220496</cx:pt>
          <cx:pt idx="977">0.016624746427120824</cx:pt>
          <cx:pt idx="978">0.0044620215270413247</cx:pt>
          <cx:pt idx="979">-0.0053645378350277752</cx:pt>
          <cx:pt idx="980">-0.0013145305097663749</cx:pt>
          <cx:pt idx="981">0.014950415948451975</cx:pt>
          <cx:pt idx="982">-0.003339807722625225</cx:pt>
          <cx:pt idx="983">-0.00027822083096978498</cx:pt>
          <cx:pt idx="984">-0.00031392580502526498</cx:pt>
          <cx:pt idx="985">-0.0018358262668608826</cx:pt>
          <cx:pt idx="986">-0.0023527121670523826</cx:pt>
          <cx:pt idx="987">-0.0049902948556235999</cx:pt>
          <cx:pt idx="988">-0.0091647342278696007</cx:pt>
          <cx:pt idx="989">-0.0085381587337926747</cx:pt>
          <cx:pt idx="990">-0.0053188637398701496</cx:pt>
          <cx:pt idx="991">-0.00074213777170742748</cx:pt>
          <cx:pt idx="992">0.012126997439336651</cx:pt>
          <cx:pt idx="993">-0.00031916786052317998</cx:pt>
          <cx:pt idx="994">0.002603318616068375</cx:pt>
          <cx:pt idx="995">-0.0046559505460679503</cx:pt>
          <cx:pt idx="996">-0.001091726185954395</cx:pt>
          <cx:pt idx="997">-0.0012257084537500025</cx:pt>
          <cx:pt idx="998">0.001618360601288165</cx:pt>
          <cx:pt idx="999">0.0020998307831930525</cx:pt>
          <cx:pt idx="1000">-0.0092823058423871993</cx:pt>
          <cx:pt idx="1001">-0.0031625418887243498</cx:pt>
          <cx:pt idx="1002">0.0015424995656518851</cx:pt>
          <cx:pt idx="1003">0.013267341593827101</cx:pt>
          <cx:pt idx="1004">0.015798124168545875</cx:pt>
          <cx:pt idx="1005">0.0076365578618970247</cx:pt>
          <cx:pt idx="1006">0.0098516131583145008</cx:pt>
          <cx:pt idx="1007">0.0024935526001061774</cx:pt>
          <cx:pt idx="1008">-0.00018100669216379649</cx:pt>
          <cx:pt idx="1009">-0.00014119295165442551</cx:pt>
          <cx:pt idx="1010">-8.5163366923156244e-05</cx:pt>
          <cx:pt idx="1011">-0.00021775033538042751</cx:pt>
          <cx:pt idx="1012">-0.0012057596326393975</cx:pt>
          <cx:pt idx="1013">-0.0042867516041983746</cx:pt>
          <cx:pt idx="1014">-0.003459583158490875</cx:pt>
          <cx:pt idx="1015">-0.00316462101694</cx:pt>
          <cx:pt idx="1016">-0.0090789888922432997</cx:pt>
          <cx:pt idx="1017">-0.011728488614364875</cx:pt>
          <cx:pt idx="1018">0.0042221620969449753</cx:pt>
          <cx:pt idx="1019">0.01322167635949535</cx:pt>
          <cx:pt idx="1020">0.0073709175289401003</cx:pt>
          <cx:pt idx="1021">0.0037458697462954501</cx:pt>
          <cx:pt idx="1022">-0.0138913296003684</cx:pt>
          <cx:pt idx="1023">-0.019546204951116801</cx:pt>
          <cx:pt idx="1024">-0.01834738938286325</cx:pt>
          <cx:pt idx="1025">-0.014009236697216701</cx:pt>
          <cx:pt idx="1026">-0.0082017369750878744</cx:pt>
          <cx:pt idx="1027">0.00443993873541575</cx:pt>
          <cx:pt idx="1028">0.0077957091602679496</cx:pt>
          <cx:pt idx="1029">0.0112080180267576</cx:pt>
          <cx:pt idx="1030">0.0135028586211419</cx:pt>
          <cx:pt idx="1031">0.0058466477365220499</cx:pt>
          <cx:pt idx="1032">0.017719228627010024</cx:pt>
          <cx:pt idx="1033">0.025676814346514251</cx:pt>
          <cx:pt idx="1034">0.019243245429270073</cx:pt>
          <cx:pt idx="1035">0.0044836421910307497</cx:pt>
          <cx:pt idx="1036">0.00041039335321428752</cx:pt>
          <cx:pt idx="1037">-0.00015202173740582099</cx:pt>
          <cx:pt idx="1038">-5.5138708619788749e-05</cx:pt>
          <cx:pt idx="1039">-0.00013281283974579276</cx:pt>
          <cx:pt idx="1040">-0.0019069566452897624</cx:pt>
          <cx:pt idx="1041">-0.0040323192538338753</cx:pt>
          <cx:pt idx="1042">-0.0063408051538463503</cx:pt>
          <cx:pt idx="1043">-0.0069668352312465499</cx:pt>
          <cx:pt idx="1044">-0.0045735577212084998</cx:pt>
          <cx:pt idx="1045">-0.01340094313362775</cx:pt>
          <cx:pt idx="1046">0.00066520530201191752</cx:pt>
          <cx:pt idx="1047">0.0030057073737924499</cx:pt>
          <cx:pt idx="1048">0.0075396805090100997</cx:pt>
          <cx:pt idx="1049">0.0012641435564910426</cx:pt>
          <cx:pt idx="1050">-0.0073905129745047496</cx:pt>
          <cx:pt idx="1051">-0.017897605323350552</cx:pt>
          <cx:pt idx="1052">-0.02651934288227575</cx:pt>
          <cx:pt idx="1053">-0.017529304357531</cx:pt>
          <cx:pt idx="1054">0.0038340377713434251</cx:pt>
          <cx:pt idx="1055">0.0069314430621448498</cx:pt>
          <cx:pt idx="1056">0.0058171778044296503</cx:pt>
          <cx:pt idx="1057">0.0096265726573016505</cx:pt>
          <cx:pt idx="1058">0.001305817947884405</cx:pt>
          <cx:pt idx="1059">0.0068701265005069248</cx:pt>
          <cx:pt idx="1060">0.021424555523875798</cx:pt>
          <cx:pt idx="1061">0.035341759392623247</cx:pt>
          <cx:pt idx="1062">0.023954853947004699</cx:pt>
          <cx:pt idx="1063">0.0061094282137516996</cx:pt>
          <cx:pt idx="1064">0.00033577990041309751</cx:pt>
          <cx:pt idx="1065">3.0246283087262499e-05</cx:pt>
          <cx:pt idx="1066">-0.0001071986436615995</cx:pt>
          <cx:pt idx="1067">-0.00030436356684891751</cx:pt>
          <cx:pt idx="1068">-0.00062072819648987252</cx:pt>
          <cx:pt idx="1069">-0.0037506926136045751</cx:pt>
          <cx:pt idx="1070">-0.007910595034301025</cx:pt>
          <cx:pt idx="1071">-0.0082764223326777745</cx:pt>
          <cx:pt idx="1072">-0.0042143597409013004</cx:pt>
          <cx:pt idx="1073">-0.013211838071408875</cx:pt>
          <cx:pt idx="1074">-0.0046872475612879747</cx:pt>
          <cx:pt idx="1075">0.0030773959444693501</cx:pt>
          <cx:pt idx="1076">0.0073017691237220496</cx:pt>
          <cx:pt idx="1077">0.016624746427120824</cx:pt>
          <cx:pt idx="1078">0.0044620215270413247</cx:pt>
          <cx:pt idx="1079">-0.0053645378350277752</cx:pt>
          <cx:pt idx="1080">-0.0013145305097663749</cx:pt>
          <cx:pt idx="1081">0.014950415948451975</cx:pt>
          <cx:pt idx="1082">-0.003339807722625225</cx:pt>
          <cx:pt idx="1083">-0.00027822083096978498</cx:pt>
        </cx:lvl>
      </cx:numDim>
    </cx:data>
    <cx:data id="77">
      <cx:numDim type="val">
        <cx:f>Sheet2!$BZ$1:$BZ$1084</cx:f>
        <cx:lvl ptCount="1084" formatCode="G/通用格式">
          <cx:pt idx="0">-0.000473133888503047</cx:pt>
          <cx:pt idx="1">0.00051697813974831705</cx:pt>
          <cx:pt idx="2">0.00033564656208491398</cx:pt>
          <cx:pt idx="3">-1.23848036787969e-05</cx:pt>
          <cx:pt idx="4">-0.00049084330867563803</cx:pt>
          <cx:pt idx="5">-0.00074115524396803996</cx:pt>
          <cx:pt idx="6">0.00062037526310280695</cx:pt>
          <cx:pt idx="7">0.000215430256363182</cx:pt>
          <cx:pt idx="8">-0.000290667686827246</cx:pt>
          <cx:pt idx="9">-7.8356282695254399e-06</cx:pt>
          <cx:pt idx="10">0.000327541380316713</cx:pt>
          <cx:pt idx="11">0.00059256928547753304</cx:pt>
          <cx:pt idx="12">0.00072964153137938803</cx:pt>
          <cx:pt idx="13">0.00024023419563679499</cx:pt>
          <cx:pt idx="14">0.00014769314065053599</cx:pt>
          <cx:pt idx="15">5.6931174613993601e-05</cx:pt>
          <cx:pt idx="16">0.00049200643657140795</cx:pt>
          <cx:pt idx="17">-0.00041753917214177298</cx:pt>
          <cx:pt idx="18">0.00030219540804667398</cx:pt>
          <cx:pt idx="19">-0.00043307224836594001</cx:pt>
          <cx:pt idx="20">-0.00036899111162490901</cx:pt>
          <cx:pt idx="21">0.00050647843097917399</cx:pt>
          <cx:pt idx="22">-0.00066928936538171403</cx:pt>
          <cx:pt idx="23">0.00063912408232788098</cx:pt>
          <cx:pt idx="24">0.000272435448797596</cx:pt>
          <cx:pt idx="25">0.00045223616055721001</cx:pt>
          <cx:pt idx="26">-0.00010557251878878</cx:pt>
          <cx:pt idx="27">0.00025357776521463699</cx:pt>
          <cx:pt idx="28">0.00060371730036320602</cx:pt>
          <cx:pt idx="29">-0.00075058937367377201</cx:pt>
          <cx:pt idx="30">9.5007359106438503e-07</cx:pt>
          <cx:pt idx="31">-0.00057499500468085295</cx:pt>
          <cx:pt idx="32">-0.00043145363752697402</cx:pt>
          <cx:pt idx="33">0.00056142878296382701</cx:pt>
          <cx:pt idx="34">0.000187316630055088</cx:pt>
          <cx:pt idx="35">0.00068944223924429502</cx:pt>
          <cx:pt idx="36">0.000205252581639614</cx:pt>
          <cx:pt idx="37">0.00020197730665346</cx:pt>
          <cx:pt idx="38">-0.00019564097746883601</cx:pt>
          <cx:pt idx="39">-0.00102138897360706</cx:pt>
          <cx:pt idx="40">-0.00017580000476955299</cx:pt>
          <cx:pt idx="41">0.00046041284809139902</cx:pt>
          <cx:pt idx="42">-0.00112165052944595</cx:pt>
          <cx:pt idx="43">-0.0018335782112307299</cx:pt>
          <cx:pt idx="44">-0.00048103322849040001</cx:pt>
          <cx:pt idx="45">0.00104637678577761</cx:pt>
          <cx:pt idx="46">0.00036641257653454898</cx:pt>
          <cx:pt idx="47">0.00092360642458436104</cx:pt>
          <cx:pt idx="48">-0.00040459167192946502</cx:pt>
          <cx:pt idx="49">6.2134656615179897e-05</cx:pt>
          <cx:pt idx="50">0.00057095310845842596</cx:pt>
          <cx:pt idx="51">-0.00020619238657714801</cx:pt>
          <cx:pt idx="52">-9.6330227510815994e-05</cx:pt>
          <cx:pt idx="53">0.00070976404827700304</cx:pt>
          <cx:pt idx="54">-1.43683378812136e-05</cx:pt>
          <cx:pt idx="55">-0.000191615179387195</cx:pt>
          <cx:pt idx="56">-0.00056088159620125801</cx:pt>
          <cx:pt idx="57">0.00053060653197689297</cx:pt>
          <cx:pt idx="58">0.00026755984682431602</cx:pt>
          <cx:pt idx="59">0.00051222636865709504</cx:pt>
          <cx:pt idx="60">-0.000495749207795691</cx:pt>
          <cx:pt idx="61">0.00021980422132077799</cx:pt>
          <cx:pt idx="62">0.000262244641323503</cx:pt>
          <cx:pt idx="63">0.00051691199477047704</cx:pt>
          <cx:pt idx="64">0.00090066557181185105</cx:pt>
          <cx:pt idx="65">-0.00013964780140201201</cx:pt>
          <cx:pt idx="66">-0.0013200371954897</cx:pt>
          <cx:pt idx="67">-0.0018857830969657801</cx:pt>
          <cx:pt idx="68">-0.0013493196822203901</cx:pt>
          <cx:pt idx="69">-0.0061111631888599001</cx:pt>
          <cx:pt idx="70">-0.0069704280598726197</cx:pt>
          <cx:pt idx="71">-0.0115608893244476</cx:pt>
          <cx:pt idx="72">-0.0079608021347913494</cx:pt>
          <cx:pt idx="73">-0.0071571677645411698</cx:pt>
          <cx:pt idx="74">-0.0018058122536569699</cx:pt>
          <cx:pt idx="75">-0.0036016944266969702</cx:pt>
          <cx:pt idx="76">-0.0030233249494551599</cx:pt>
          <cx:pt idx="77">-0.00209734516708873</cx:pt>
          <cx:pt idx="78">0.00012706782167386799</cx:pt>
          <cx:pt idx="79">-0.00019348125325584</cx:pt>
          <cx:pt idx="80">-0.00062904884435404903</cx:pt>
          <cx:pt idx="81">-0.00050813817333829304</cx:pt>
          <cx:pt idx="82">0.00066164255372353398</cx:pt>
          <cx:pt idx="83">-5.0471497829801297e-06</cx:pt>
          <cx:pt idx="84">0.00015908951366744799</cx:pt>
          <cx:pt idx="85">-7.8211710770151998e-06</cx:pt>
          <cx:pt idx="86">2.8828058241116701e-05</cx:pt>
          <cx:pt idx="87">-9.4081493355165595e-05</cx:pt>
          <cx:pt idx="88">0.0010259420916206301</cx:pt>
          <cx:pt idx="89">8.3498589241418102e-05</cx:pt>
          <cx:pt idx="90">0.00081204731795733005</cx:pt>
          <cx:pt idx="91">0.00051365395323580202</cx:pt>
          <cx:pt idx="92">-0.0010906941119041701</cx:pt>
          <cx:pt idx="93">-0.0033839662058070901</cx:pt>
          <cx:pt idx="94">-0.0019745962186187602</cx:pt>
          <cx:pt idx="95">-0.00078058354406437401</cx:pt>
          <cx:pt idx="96">0.00153279431120586</cx:pt>
          <cx:pt idx="97">-0.0034104320979741901</cx:pt>
          <cx:pt idx="98">0.0025959432584524598</cx:pt>
          <cx:pt idx="99">0.00074328627419811496</cx:pt>
          <cx:pt idx="100">-0.0040484278086217098</cx:pt>
          <cx:pt idx="101">-0.0043195868951111599</cx:pt>
          <cx:pt idx="102">-0.0022242538173386501</cx:pt>
          <cx:pt idx="103">-0.0064387535744729598</cx:pt>
          <cx:pt idx="104">0.0012544926835683901</cx:pt>
          <cx:pt idx="105">-0.0089764712329268304</cx:pt>
          <cx:pt idx="106">-0.015709174650379999</cx:pt>
          <cx:pt idx="107">-0.0074329427952579304</cx:pt>
          <cx:pt idx="108">-0.0020216914599589099</cx:pt>
          <cx:pt idx="109">0.0018741887755121601</cx:pt>
          <cx:pt idx="110">0.00079979095651882203</cx:pt>
          <cx:pt idx="111">-0.00037588325595812002</cx:pt>
          <cx:pt idx="112">-0.00090446060469917403</cx:pt>
          <cx:pt idx="113">-0.00016045784299099301</cx:pt>
          <cx:pt idx="114">-0.00016312597181081901</cx:pt>
          <cx:pt idx="115">0.00057423938730497698</cx:pt>
          <cx:pt idx="116">0.00061260537105496996</cx:pt>
          <cx:pt idx="117">0.00169915540192787</cx:pt>
          <cx:pt idx="118">4.66916217537728e-05</cx:pt>
          <cx:pt idx="119">0.00137712013654023</cx:pt>
          <cx:pt idx="120">-0.00261407521266711</cx:pt>
          <cx:pt idx="121">-0.0046286015830811697</cx:pt>
          <cx:pt idx="122">-0.0076200690967028603</cx:pt>
          <cx:pt idx="123">-0.0011924750731706201</cx:pt>
          <cx:pt idx="124">-0.00241698292760738</cx:pt>
          <cx:pt idx="125">0.0109640245160576</cx:pt>
          <cx:pt idx="126">0.0026656240691285298</cx:pt>
          <cx:pt idx="127">-0.00037163481529524698</cx:pt>
          <cx:pt idx="128">-0.0093277477552995303</cx:pt>
          <cx:pt idx="129">-0.0100846473762629</cx:pt>
          <cx:pt idx="130">-0.0082490556735892694</cx:pt>
          <cx:pt idx="131">-0.0136082992543862</cx:pt>
          <cx:pt idx="132">-0.0152414092330828</cx:pt>
          <cx:pt idx="133">-0.0106585033110156</cx:pt>
          <cx:pt idx="134">-0.0122998712216292</cx:pt>
          <cx:pt idx="135">-0.0062864697570544099</cx:pt>
          <cx:pt idx="136">0.0064338104743295503</cx:pt>
          <cx:pt idx="137">0.0035578600433028699</cx:pt>
          <cx:pt idx="138">0.00031632452496891902</cx:pt>
          <cx:pt idx="139">-7.4077306568736802e-05</cx:pt>
          <cx:pt idx="140">0.00022707170346410199</cx:pt>
          <cx:pt idx="141">0.000121152317252909</cx:pt>
          <cx:pt idx="142">0.000199816155801586</cx:pt>
          <cx:pt idx="143">0.00100456583423882</cx:pt>
          <cx:pt idx="144">0.000852809197038578</cx:pt>
          <cx:pt idx="145">-0.00015983543077404799</cx:pt>
          <cx:pt idx="146">-0.0032970947990280199</cx:pt>
          <cx:pt idx="147">-0.0033577560543803101</cx:pt>
          <cx:pt idx="148">-0.0094269546032667607</cx:pt>
          <cx:pt idx="149">-0.0090489753762759105</cx:pt>
          <cx:pt idx="150">-0.0025811868134710801</cx:pt>
          <cx:pt idx="151">0.00160114227508277</cx:pt>
          <cx:pt idx="152">0.00748104430116213</cx:pt>
          <cx:pt idx="153">0.017369052747013398</cx:pt>
          <cx:pt idx="154">0.0038016483975100899</cx:pt>
          <cx:pt idx="155">0.0117515540387442</cx:pt>
          <cx:pt idx="156">0.017015505731278399</cx:pt>
          <cx:pt idx="157">0.0131834856280507</cx:pt>
          <cx:pt idx="158">-0.0095562465377519602</cx:pt>
          <cx:pt idx="159">-0.0146247720146232</cx:pt>
          <cx:pt idx="160">0.0058861801463412399</cx:pt>
          <cx:pt idx="161">-0.0020828226861106299</cx:pt>
          <cx:pt idx="162">0.00161509050165171</cx:pt>
          <cx:pt idx="163">-0.0049196931179040001</cx:pt>
          <cx:pt idx="164">-0.0017722532385780799</cx:pt>
          <cx:pt idx="165">-0.0031867872737796799</cx:pt>
          <cx:pt idx="166">0.0022036568749387898</cx:pt>
          <cx:pt idx="167">-4.9993213383716398e-06</cx:pt>
          <cx:pt idx="168">0.00048610806465312299</cx:pt>
          <cx:pt idx="169">4.3323703139219597e-05</cx:pt>
          <cx:pt idx="170">0.00086396813652430196</cx:pt>
          <cx:pt idx="171">0.00049952231526979797</cx:pt>
          <cx:pt idx="172">2.6647329815778601e-05</cx:pt>
          <cx:pt idx="173">-0.00127950420890524</cx:pt>
          <cx:pt idx="174">-0.0040051707674551304</cx:pt>
          <cx:pt idx="175">-0.0104873749761076</cx:pt>
          <cx:pt idx="176">-0.0031510711131997201</cx:pt>
          <cx:pt idx="177">-0.0089335660309954393</cx:pt>
          <cx:pt idx="178">-0.0025950192779362899</cx:pt>
          <cx:pt idx="179">-0.0034546655481556398</cx:pt>
          <cx:pt idx="180">0.0107697333295449</cx:pt>
          <cx:pt idx="181">0.016191468918668999</cx:pt>
          <cx:pt idx="182">0.010872370476246901</cx:pt>
          <cx:pt idx="183">-0.0070023569955214799</cx:pt>
          <cx:pt idx="184">0.013368901622980199</cx:pt>
          <cx:pt idx="185">0.018533891199017501</cx:pt>
          <cx:pt idx="186">0.0029228872375197299</cx:pt>
          <cx:pt idx="187">0.00192148389426931</cx:pt>
          <cx:pt idx="188">0.0032901397307368201</cx:pt>
          <cx:pt idx="189">0.0090595831978484004</cx:pt>
          <cx:pt idx="190">0.0141824314208636</cx:pt>
          <cx:pt idx="191">0.0098899194541476193</cx:pt>
          <cx:pt idx="192">0.0078865821480927894</cx:pt>
          <cx:pt idx="193">-0.00089140792239814396</cx:pt>
          <cx:pt idx="194">0.0028317004284832202</cx:pt>
          <cx:pt idx="195">-0.00043176107606889903</cx:pt>
          <cx:pt idx="196">-0.000232672955727979</cx:pt>
          <cx:pt idx="197">-2.3656691885793401e-05</cx:pt>
          <cx:pt idx="198">-0.000434567561615079</cx:pt>
          <cx:pt idx="199">-9.1212050558407497e-05</cx:pt>
          <cx:pt idx="200">-0.00048517578866096001</cx:pt>
          <cx:pt idx="201">-0.0007054407051914675</cx:pt>
          <cx:pt idx="202">-0.0014124063281341875</cx:pt>
          <cx:pt idx="203">-0.0036454368562371998</cx:pt>
          <cx:pt idx="204">-0.0011132219885348774</cx:pt>
          <cx:pt idx="205">-0.0011704084628993501</cx:pt>
          <cx:pt idx="206">-0.00196148820816326</cx:pt>
          <cx:pt idx="207">0.000477894401675295</cx:pt>
          <cx:pt idx="208">-0.003707345806666425</cx:pt>
          <cx:pt idx="209">-0.002156096751989545</cx:pt>
          <cx:pt idx="210">0.0021116154382187723</cx:pt>
          <cx:pt idx="211">0.0024254995692657975</cx:pt>
          <cx:pt idx="212">0.0039257621652639754</cx:pt>
          <cx:pt idx="213">0.00171321412259173</cx:pt>
          <cx:pt idx="214">-0.00077994568709334748</cx:pt>
          <cx:pt idx="215">-0.0027693622356032999</cx:pt>
          <cx:pt idx="216">0.00031053932929532249</cx:pt>
          <cx:pt idx="217">0.0014733125390342275</cx:pt>
          <cx:pt idx="218">0.0051642340464273752</cx:pt>
          <cx:pt idx="219">0.0064543440784805752</cx:pt>
          <cx:pt idx="220">0.0031357466572770501</cx:pt>
          <cx:pt idx="221">0.0031235658994610998</cx:pt>
          <cx:pt idx="222">0.00076096434674680752</cx:pt>
          <cx:pt idx="223">-1.1283638955411625e-05</cx:pt>
          <cx:pt idx="224">0.00014709886478979199</cx:pt>
          <cx:pt idx="225">-5.3821909703563501e-05</cx:pt>
          <cx:pt idx="226">-0.00028954579581409002</cx:pt>
          <cx:pt idx="227">-1.3955541252201899e-05</cx:pt>
          <cx:pt idx="228">-0.00089124005326269749</cx:pt>
          <cx:pt idx="229">-0.0010265310471472176</cx:pt>
          <cx:pt idx="230">-0.00187735762730086</cx:pt>
          <cx:pt idx="231">-0.0036366205089869998</cx:pt>
          <cx:pt idx="232">-0.0020907479886568075</cx:pt>
          <cx:pt idx="233">0.00022109437981713726</cx:pt>
          <cx:pt idx="234">0.0013233418624220025</cx:pt>
          <cx:pt idx="235">-0.00028748098151376502</cx:pt>
          <cx:pt idx="236">-0.0016723887391253401</cx:pt>
          <cx:pt idx="237">-0.0044595511315532249</cx:pt>
          <cx:pt idx="238">-0.0029439986114014249</cx:pt>
          <cx:pt idx="239">0.0029946318496633499</cx:pt>
          <cx:pt idx="240">-0.0018212791111044599</cx:pt>
          <cx:pt idx="241">-0.0080923224307265749</cx:pt>
          <cx:pt idx="242">-0.0010249060371798351</cx:pt>
          <cx:pt idx="243">0.0025828309156760748</cx:pt>
          <cx:pt idx="244">0.0064708413981494749</cx:pt>
          <cx:pt idx="245">0.00801390962927475</cx:pt>
          <cx:pt idx="246">0.0069849029625716503</cx:pt>
          <cx:pt idx="247">0.01030855683135805</cx:pt>
          <cx:pt idx="248">0.011316286928164825</cx:pt>
          <cx:pt idx="249">0.0085510632943101</cx:pt>
          <cx:pt idx="250">0.0014810686847277076</cx:pt>
          <cx:pt idx="251">0.00018757013612560801</cx:pt>
          <cx:pt idx="252">1.1958209318154975e-05</cx:pt>
          <cx:pt idx="253">5.3123596768147498e-05</cx:pt>
          <cx:pt idx="254">9.3329380806465005e-06</cx:pt>
          <cx:pt idx="255">-0.00034411375643421253</cx:pt>
          <cx:pt idx="256">-0.0011968314960632924</cx:pt>
          <cx:pt idx="257">-0.0015330597388146349</cx:pt>
          <cx:pt idx="258">-0.003398487263500075</cx:pt>
          <cx:pt idx="259">-0.0024878727597697574</cx:pt>
          <cx:pt idx="260">-0.0043600595293850249</cx:pt>
          <cx:pt idx="261">-0.0011706054461583025</cx:pt>
          <cx:pt idx="262">0.000333577815281145</cx:pt>
          <cx:pt idx="263">0.0010939108737256201</cx:pt>
          <cx:pt idx="264">-0.0033416237074153001</cx:pt>
          <cx:pt idx="265">-0.0062697477349405754</cx:pt>
          <cx:pt idx="266">-0.0052265937702920002</cx:pt>
          <cx:pt idx="267">-0.0079187677088328502</cx:pt>
          <cx:pt idx="268">-0.0070840988553101253</cx:pt>
          <cx:pt idx="269">-0.0081107003982019994</cx:pt>
          <cx:pt idx="270">-0.0058002728202104252</cx:pt>
          <cx:pt idx="271">-0.00017635867847419875</cx:pt>
          <cx:pt idx="272">0.0037987593693300501</cx:pt>
          <cx:pt idx="273">-0.0003867018071683875</cx:pt>
          <cx:pt idx="274">0.0055549316782427501</cx:pt>
          <cx:pt idx="275">0.0075090960596891502</cx:pt>
          <cx:pt idx="276">0.01055193665150525</cx:pt>
          <cx:pt idx="277">0.0080415882606718007</cx:pt>
          <cx:pt idx="278">0.0013847555398066274</cx:pt>
          <cx:pt idx="279">0.00019392394066943824</cx:pt>
          <cx:pt idx="280">0.00012459484138372249</cx:pt>
          <cx:pt idx="281">-6.5840116437653999e-05</cx:pt>
          <cx:pt idx="282">-2.7810790418711998e-05</cx:pt>
          <cx:pt idx="283">-0.0001204557003870575</cx:pt>
          <cx:pt idx="284">-0.0011710406313260575</cx:pt>
          <cx:pt idx="285">-0.0026964388272177498</cx:pt>
          <cx:pt idx="286">-0.0054236231915791751</cx:pt>
          <cx:pt idx="287">-0.0041686580612419503</cx:pt>
          <cx:pt idx="288">-0.0036626463813261251</cx:pt>
          <cx:pt idx="289">0.0019616302567413901</cx:pt>
          <cx:pt idx="290">0.00011760974450990175</cx:pt>
          <cx:pt idx="291">-0.0001148888847615975</cx:pt>
          <cx:pt idx="292">-0.00067473858844327504</cx:pt>
          <cx:pt idx="293">0.0023672719744029951</cx:pt>
          <cx:pt idx="294">0.0033265673738124501</cx:pt>
          <cx:pt idx="295">-0.001434932055067305</cx:pt>
          <cx:pt idx="296">-0.0035288645667657498</cx:pt>
          <cx:pt idx="297">-0.012373469987856624</cx:pt>
          <cx:pt idx="298">-0.0096118039311623247</cx:pt>
          <cx:pt idx="299">-0.0301849018824355</cx:pt>
          <cx:pt idx="300">-0.0063132230769565303</cx:pt>
          <cx:pt idx="301">-0.0053974580680899997</cx:pt>
          <cx:pt idx="302">0.014830819622605299</cx:pt>
          <cx:pt idx="303">0.016638340226479802</cx:pt>
          <cx:pt idx="304">0.038255188066902597</cx:pt>
          <cx:pt idx="305">0.028663534437091399</cx:pt>
          <cx:pt idx="306">0.0071982332364444301</cx:pt>
          <cx:pt idx="307">-0.00029438731659565899</cx:pt>
          <cx:pt idx="308">-0.00013597253842611301</cx:pt>
          <cx:pt idx="309">0.00021556040765692501</cx:pt>
          <cx:pt idx="310">-0.0010322967538250801</cx:pt>
          <cx:pt idx="311">-0.00040196047106152202</cx:pt>
          <cx:pt idx="312">-0.0049930987971151097</cx:pt>
          <cx:pt idx="313">-0.013235253826211</cx:pt>
          <cx:pt idx="314">-0.0164602972424172</cx:pt>
          <cx:pt idx="315">-0.012252635865173601</cx:pt>
          <cx:pt idx="316">-0.0049261427136593396</cx:pt>
          <cx:pt idx="317">-0.0142250423930837</cx:pt>
          <cx:pt idx="318">-0.011006260967509399</cx:pt>
          <cx:pt idx="319">-0.0084381000756658091</cx:pt>
          <cx:pt idx="320">-0.00123679871813208</cx:pt>
          <cx:pt idx="321">0.0251555717918867</cx:pt>
          <cx:pt idx="322">0.016465695917628101</cx:pt>
          <cx:pt idx="323">0.0120531404421914</cx:pt>
          <cx:pt idx="324">-0.0076805482188306998</cx:pt>
          <cx:pt idx="325">-0.0110376270699369</cx:pt>
          <cx:pt idx="326">-0.0251510045675018</cx:pt>
          <cx:pt idx="327">-0.040916143872939299</cx:pt>
          <cx:pt idx="328">-0.0324523618902825</cx:pt>
          <cx:pt idx="329">-0.029208992348657901</cx:pt>
          <cx:pt idx="330">-0.022731579878950501</cx:pt>
          <cx:pt idx="331">-0.0086659731442433607</cx:pt>
          <cx:pt idx="332">0.00367029218885849</cx:pt>
          <cx:pt idx="333">0.0066632874521873097</cx:pt>
          <cx:pt idx="334">0.0019386639341228201</cx:pt>
          <cx:pt idx="335">1.9461182152903798e-06</cx:pt>
          <cx:pt idx="336">0.00094970377403785604</cx:pt>
          <cx:pt idx="337">0.00036121723450557798</cx:pt>
          <cx:pt idx="338">-0.00094543228006182102</cx:pt>
          <cx:pt idx="339">0.00015207225384300399</cx:pt>
          <cx:pt idx="340">-0.0047918509506788901</cx:pt>
          <cx:pt idx="341">-0.0066391557042928999</cx:pt>
          <cx:pt idx="342">-0.011633288089169099</cx:pt>
          <cx:pt idx="343">-0.011547954496589401</cx:pt>
          <cx:pt idx="344">-0.019633825128802899</cx:pt>
          <cx:pt idx="345">-0.027903582658256799</cx:pt>
          <cx:pt idx="346">-0.0025325698772343599</cx:pt>
          <cx:pt idx="347">-0.0061773396889896097</cx:pt>
          <cx:pt idx="348">0.0161814644409927</cx:pt>
          <cx:pt idx="349">0.023348041743416498</cx:pt>
          <cx:pt idx="350">0.019509062070570099</cx:pt>
          <cx:pt idx="351">0.017217035073911698</cx:pt>
          <cx:pt idx="352">0.012411010262980301</cx:pt>
          <cx:pt idx="353">0.0070074207260607804</cx:pt>
          <cx:pt idx="354">-0.0068890881350364202</cx:pt>
          <cx:pt idx="355">-0.034822149562878803</cx:pt>
          <cx:pt idx="356">-0.0394194706566156</cx:pt>
          <cx:pt idx="357">-0.048383675089011501</cx:pt>
          <cx:pt idx="358">-0.030828070818387499</cx:pt>
          <cx:pt idx="359">-0.0147580723474656</cx:pt>
          <cx:pt idx="360">-0.0065895137549051904</cx:pt>
          <cx:pt idx="361">-0.0021686615230504399</cx:pt>
          <cx:pt idx="362">0.0012908772035546199</cx:pt>
          <cx:pt idx="363">0.00033473651335719597</cx:pt>
          <cx:pt idx="364">-2.2837009451202399e-06</cx:pt>
          <cx:pt idx="365">-0.00012293137054776099</cx:pt>
          <cx:pt idx="366">-0.00073439559866405495</cx:pt>
          <cx:pt idx="367">0.0024005848788415502</cx:pt>
          <cx:pt idx="368">-0.00017523935094469401</cx:pt>
          <cx:pt idx="369">0.0017716204698746301</cx:pt>
          <cx:pt idx="370">-0.0143570144634457</cx:pt>
          <cx:pt idx="371">-0.0235353920979403</cx:pt>
          <cx:pt idx="372">-0.036684617777856803</cx:pt>
          <cx:pt idx="373">-0.029917939743913401</cx:pt>
          <cx:pt idx="374">-0.0079656413035409102</cx:pt>
          <cx:pt idx="375">0.00715188204472594</cx:pt>
          <cx:pt idx="376">0.020130955523382201</cx:pt>
          <cx:pt idx="377">0.022989105323775599</cx:pt>
          <cx:pt idx="378">0.0132183961710236</cx:pt>
          <cx:pt idx="379">0.0096912456066037302</cx:pt>
          <cx:pt idx="380">0.025238863344565501</cx:pt>
          <cx:pt idx="381">0.026124166076328701</cx:pt>
          <cx:pt idx="382">0.0051152813433954798</cx:pt>
          <cx:pt idx="383">-0.020810771148868701</cx:pt>
          <cx:pt idx="384">-0.040964894425439401</cx:pt>
          <cx:pt idx="385">-0.037176716837317797</cx:pt>
          <cx:pt idx="386">-0.028264999555290299</cx:pt>
          <cx:pt idx="387">-0.010134762707968099</cx:pt>
          <cx:pt idx="388">-0.0016993652714579501</cx:pt>
          <cx:pt idx="389">-0.00094710942863579701</cx:pt>
          <cx:pt idx="390">9.5649757406315595e-05</cx:pt>
          <cx:pt idx="391">-9.7446585235938705e-05</cx:pt>
          <cx:pt idx="392">-0.00049596283355391997</cx:pt>
          <cx:pt idx="393">0.0015757026675926799</cx:pt>
          <cx:pt idx="394">0.00021551624497551699</cx:pt>
          <cx:pt idx="395">0.0047841772260489301</cx:pt>
          <cx:pt idx="396">0.00380174720573005</cx:pt>
          <cx:pt idx="397">9.7589100961744394e-05</cx:pt>
          <cx:pt idx="398">-0.024625870453845799</cx:pt>
          <cx:pt idx="399">-0.0432879719855188</cx:pt>
          <cx:pt idx="400">-0.053480119843804998</cx:pt>
          <cx:pt idx="401">-0.042522907491807198</cx:pt>
          <cx:pt idx="402">-0.026874621729124502</cx:pt>
          <cx:pt idx="403">-0.011873660127538601</cx:pt>
          <cx:pt idx="404">-0.015665023557723499</cx:pt>
          <cx:pt idx="405">-0.0032720163452728702</cx:pt>
          <cx:pt idx="406">0.00144995105652144</cx:pt>
          <cx:pt idx="407">0.0083678300280967208</cx:pt>
          <cx:pt idx="408">0.018562943984334501</cx:pt>
          <cx:pt idx="409">0.023650886567893398</cx:pt>
          <cx:pt idx="410">0.023869131733197699</cx:pt>
          <cx:pt idx="411">-0.0097069175145530207</cx:pt>
          <cx:pt idx="412">-0.0292724519619957</cx:pt>
          <cx:pt idx="413">-0.0275565813938679</cx:pt>
          <cx:pt idx="414">-0.022495059026715399</cx:pt>
          <cx:pt idx="415">-0.0066729529481571502</cx:pt>
          <cx:pt idx="416">-0.0014708990717226199</cx:pt>
          <cx:pt idx="417">-0.0020871387353164801</cx:pt>
          <cx:pt idx="418">-0.00122589353754546</cx:pt>
          <cx:pt idx="419">-0.000125157447743041</cx:pt>
          <cx:pt idx="420">7.9131095254254708e-06</cx:pt>
          <cx:pt idx="421">0.00080229782240103995</cx:pt>
          <cx:pt idx="422">0.0012633605957999799</cx:pt>
          <cx:pt idx="423">0.000487293435785155</cx:pt>
          <cx:pt idx="424">0.00829176665443122</cx:pt>
          <cx:pt idx="425">0.0082375740531910602</cx:pt>
          <cx:pt idx="426">-0.0174801170311727</cx:pt>
          <cx:pt idx="427">-0.029540731567640501</cx:pt>
          <cx:pt idx="428">-0.053294027489856698</cx:pt>
          <cx:pt idx="429">-0.067376673548596597</cx:pt>
          <cx:pt idx="430">-0.069391211880645703</cx:pt>
          <cx:pt idx="431">-0.065741125574863196</cx:pt>
          <cx:pt idx="432">-0.0227633816281957</cx:pt>
          <cx:pt idx="433">-0.0129067377395981</cx:pt>
          <cx:pt idx="434">-0.013594374546341</cx:pt>
          <cx:pt idx="435">-0.0048994367985803998</cx:pt>
          <cx:pt idx="436">-0.00260875436462204</cx:pt>
          <cx:pt idx="437">0.022268938035746099</cx:pt>
          <cx:pt idx="438">0.0215499173685311</cx:pt>
          <cx:pt idx="439">-0.0025719073329355602</cx:pt>
          <cx:pt idx="440">-0.0121106467131591</cx:pt>
          <cx:pt idx="441">-0.0194842214125002</cx:pt>
          <cx:pt idx="442">-0.0084849908129568698</cx:pt>
          <cx:pt idx="443">0.0032453701019641498</cx:pt>
          <cx:pt idx="444">0.00050933122148912101</cx:pt>
          <cx:pt idx="445">-0.0023052436604643501</cx:pt>
          <cx:pt idx="446">-0.00107219962710521</cx:pt>
          <cx:pt idx="447">0.00034607390695638198</cx:pt>
          <cx:pt idx="448">0.000223488028729032</cx:pt>
          <cx:pt idx="449">0.0011626103543628499</cx:pt>
          <cx:pt idx="450">0.0022660554458864401</cx:pt>
          <cx:pt idx="451">0.0040843512049618599</cx:pt>
          <cx:pt idx="452">0.0187999132126874</cx:pt>
          <cx:pt idx="453">0.024158926806209399</cx:pt>
          <cx:pt idx="454">0.0071392418766229801</cx:pt>
          <cx:pt idx="455">-0.0054217304326763397</cx:pt>
          <cx:pt idx="456">-0.029633044939945601</cx:pt>
          <cx:pt idx="457">-0.062814927609944601</cx:pt>
          <cx:pt idx="458">-0.075601815272666406</cx:pt>
          <cx:pt idx="459">-0.070878253476856001</cx:pt>
          <cx:pt idx="460">-0.046229420530032303</cx:pt>
          <cx:pt idx="461">-0.029532868963622599</cx:pt>
          <cx:pt idx="462">-0.024171581041585299</cx:pt>
          <cx:pt idx="463">0.0063955255263579598</cx:pt>
          <cx:pt idx="464">-0.0015344847811507301</cx:pt>
          <cx:pt idx="465">0.031301402409934197</cx:pt>
          <cx:pt idx="466">0.013643986782934801</cx:pt>
          <cx:pt idx="467">0.0042538227388269302</cx:pt>
          <cx:pt idx="468">0.00192687025920104</cx:pt>
          <cx:pt idx="469">-0.016358831102018401</cx:pt>
          <cx:pt idx="470">-0.0055335320989152899</cx:pt>
          <cx:pt idx="471">-0.0018312338929386599</cx:pt>
          <cx:pt idx="472">-0.00091484001347220305</cx:pt>
          <cx:pt idx="473">-0.00445385014429417</cx:pt>
          <cx:pt idx="474">-0.0026296533252153898</cx:pt>
          <cx:pt idx="475">-0.00014973170789168099</cx:pt>
          <cx:pt idx="476">-0.00056433033861671403</cx:pt>
          <cx:pt idx="477">0.00060161930840960001</cx:pt>
          <cx:pt idx="478">-0.000150956326666558</cx:pt>
          <cx:pt idx="479">0.010904036587035501</cx:pt>
          <cx:pt idx="480">0.027542551178579299</cx:pt>
          <cx:pt idx="481">0.037557621389349198</cx:pt>
          <cx:pt idx="482">0.031037935547193699</cx:pt>
          <cx:pt idx="483">0.025622488126099099</cx:pt>
          <cx:pt idx="484">0.021772414075285001</cx:pt>
          <cx:pt idx="485">0.0046392862182430897</cx:pt>
          <cx:pt idx="486">-0.027635120781362401</cx:pt>
          <cx:pt idx="487">-0.037556599394101498</cx:pt>
          <cx:pt idx="488">-0.0478333461367648</cx:pt>
          <cx:pt idx="489">-0.029689737898640101</cx:pt>
          <cx:pt idx="490">-0.032736258841950298</cx:pt>
          <cx:pt idx="491">-0.0036554246584385502</cx:pt>
          <cx:pt idx="492">0.028914247218865499</cx:pt>
          <cx:pt idx="493">0.034620155570817698</cx:pt>
          <cx:pt idx="494">0.013990973308344101</cx:pt>
          <cx:pt idx="495">-0.0023765910062782999</cx:pt>
          <cx:pt idx="496">-0.015867993041457501</cx:pt>
          <cx:pt idx="497">-0.0211109366068284</cx:pt>
          <cx:pt idx="498">-0.018278488511313098</cx:pt>
          <cx:pt idx="499">-0.012524812155351899</cx:pt>
          <cx:pt idx="500">-0.0092543967440376403</cx:pt>
          <cx:pt idx="501">-0.0062176850917694702</cx:pt>
          <cx:pt idx="502">-0.0022196968721601</cx:pt>
          <cx:pt idx="503">-0.00013815573922939899</cx:pt>
          <cx:pt idx="504">0.00022177791714263499</cx:pt>
          <cx:pt idx="505">-0.00023521005351236199</cx:pt>
          <cx:pt idx="506">0.00047534707355267202</cx:pt>
          <cx:pt idx="507">0.010289986554562499</cx:pt>
          <cx:pt idx="508">0.0288133735020999</cx:pt>
          <cx:pt idx="509">0.033795577265481297</cx:pt>
          <cx:pt idx="510">0.038205861922668803</cx:pt>
          <cx:pt idx="511">0.0520831185533491</cx:pt>
          <cx:pt idx="512">0.073148466443070895</cx:pt>
          <cx:pt idx="513">0.042315360484528497</cx:pt>
          <cx:pt idx="514">0.024467139916561902</cx:pt>
          <cx:pt idx="515">0.0157698223970393</cx:pt>
          <cx:pt idx="516">-0.0031815052338347101</cx:pt>
          <cx:pt idx="517">-0.0029625722527976098</cx:pt>
          <cx:pt idx="518">-0.0098876377089986301</cx:pt>
          <cx:pt idx="519">0.010262012707187299</cx:pt>
          <cx:pt idx="520">0.0138201791656759</cx:pt>
          <cx:pt idx="521">0.0096976683432078697</cx:pt>
          <cx:pt idx="522">0.0068528820354261796</cx:pt>
          <cx:pt idx="523">-0.011947649874969501</cx:pt>
          <cx:pt idx="524">-0.035064176023234202</cx:pt>
          <cx:pt idx="525">-0.025887787901215001</cx:pt>
          <cx:pt idx="526">-0.013780117513836</cx:pt>
          <cx:pt idx="527">-0.01331785046123</cx:pt>
          <cx:pt idx="528">-0.0119345833872769</cx:pt>
          <cx:pt idx="529">-0.0065216664700559496</cx:pt>
          <cx:pt idx="530">-0.0012741303127113599</cx:pt>
          <cx:pt idx="531">-0.00069639071112274702</cx:pt>
          <cx:pt idx="532">0.000255416703861411</cx:pt>
          <cx:pt idx="533">0.000522438715750619</cx:pt>
          <cx:pt idx="534">0.00089314843195037203</cx:pt>
          <cx:pt idx="535">0.0082634777709747007</cx:pt>
          <cx:pt idx="536">0.018530179121303399</cx:pt>
          <cx:pt idx="537">0.017949013859356398</cx:pt>
          <cx:pt idx="538">0.0239930588563614</cx:pt>
          <cx:pt idx="539">0.027700648376916801</cx:pt>
          <cx:pt idx="540">0.058562062009897303</cx:pt>
          <cx:pt idx="541">0.0311437674411577</cx:pt>
          <cx:pt idx="542">0.0331546691512336</cx:pt>
          <cx:pt idx="543">0.0144717737278453</cx:pt>
          <cx:pt idx="544">0.00745167975162149</cx:pt>
          <cx:pt idx="545">0.0142146667652244</cx:pt>
          <cx:pt idx="546">0.0055551642742540904</cx:pt>
          <cx:pt idx="547">0.0054869761139426801</cx:pt>
          <cx:pt idx="548">-0.0143021982561244</cx:pt>
          <cx:pt idx="549">-0.0060477531593066802</cx:pt>
          <cx:pt idx="550">0.017642970144660701</cx:pt>
          <cx:pt idx="551">-0.017691219516794102</cx:pt>
          <cx:pt idx="552">-0.0216202853927774</cx:pt>
          <cx:pt idx="553">-0.024334214054437399</cx:pt>
          <cx:pt idx="554">-0.01793442715159</cx:pt>
          <cx:pt idx="555">-0.0129048530186267</cx:pt>
          <cx:pt idx="556">-0.0064004646870338003</cx:pt>
          <cx:pt idx="557">-0.0051267912967419603</cx:pt>
          <cx:pt idx="558">-0.00103773176540905</cx:pt>
          <cx:pt idx="559">0.00012568404801018701</cx:pt>
          <cx:pt idx="560">-0.000108179164415407</cx:pt>
          <cx:pt idx="561">-0.00031139941409509</cx:pt>
          <cx:pt idx="562">-0.0019735072233192899</cx:pt>
          <cx:pt idx="563">0.0023562617428071102</cx:pt>
          <cx:pt idx="564">0.0059117614997870301</cx:pt>
          <cx:pt idx="565">0.0087214515294873601</cx:pt>
          <cx:pt idx="566">0.0011454273027760799</cx:pt>
          <cx:pt idx="567">-0.0034263198237276201</cx:pt>
          <cx:pt idx="568">0.018070275719771399</cx:pt>
          <cx:pt idx="569">0.028858354130516298</cx:pt>
          <cx:pt idx="570">0.024641353687422499</cx:pt>
          <cx:pt idx="571">0.0268323020550124</cx:pt>
          <cx:pt idx="572">0.0073967395242149599</cx:pt>
          <cx:pt idx="573">0.016200776618957798</cx:pt>
          <cx:pt idx="574">4.4989825131168198e-05</cx:pt>
          <cx:pt idx="575">-0.0281124767736445</cx:pt>
          <cx:pt idx="576">-0.0355252825188688</cx:pt>
          <cx:pt idx="577">-0.0175105315718013</cx:pt>
          <cx:pt idx="578">-0.012925847034346001</cx:pt>
          <cx:pt idx="579">-0.031458851883257498</cx:pt>
          <cx:pt idx="580">-0.025119776232476999</cx:pt>
          <cx:pt idx="581">-0.0226853586342542</cx:pt>
          <cx:pt idx="582">-0.018270359387219999</cx:pt>
          <cx:pt idx="583">-0.0129979284476956</cx:pt>
          <cx:pt idx="584">-0.00447023280299966</cx:pt>
          <cx:pt idx="585">-0.0022107094130024</cx:pt>
          <cx:pt idx="586">2.32882193316703e-05</cx:pt>
          <cx:pt idx="587">3.4042604429034602e-06</cx:pt>
          <cx:pt idx="588">-0.00025357374757633199</cx:pt>
          <cx:pt idx="589">0.00092042963398211003</cx:pt>
          <cx:pt idx="590">-0.0047471405738963796</cx:pt>
          <cx:pt idx="591">-0.0054631830886580903</cx:pt>
          <cx:pt idx="592">-0.011715852133671399</cx:pt>
          <cx:pt idx="593">-0.013224591300210701</cx:pt>
          <cx:pt idx="594">-0.0237311306102354</cx:pt>
          <cx:pt idx="595">-0.0019334542465242401</cx:pt>
          <cx:pt idx="596">0.00061692594321106496</cx:pt>
          <cx:pt idx="597">-0.0079745353191480496</cx:pt>
          <cx:pt idx="598">-0.00241005525769355</cx:pt>
          <cx:pt idx="599">0.0066051379189082998</cx:pt>
          <cx:pt idx="600">0.011779309030352901</cx:pt>
          <cx:pt idx="601">0.0037140021420061799</cx:pt>
          <cx:pt idx="602">-0.010324020400019901</cx:pt>
          <cx:pt idx="603">-0.0268367193136703</cx:pt>
          <cx:pt idx="604">-0.022704317076373201</cx:pt>
          <cx:pt idx="605">-0.0105164910774084</cx:pt>
          <cx:pt idx="606">-0.022591144365417301</cx:pt>
          <cx:pt idx="607">-0.024630847498466599</cx:pt>
          <cx:pt idx="608">-0.0145253705685744</cx:pt>
          <cx:pt idx="609">-0.013195813141046901</cx:pt>
          <cx:pt idx="610">-0.0102548718760929</cx:pt>
          <cx:pt idx="611">-0.0108698698680405</cx:pt>
          <cx:pt idx="612">-0.0066435787944726299</cx:pt>
          <cx:pt idx="613">-0.00094943243871245997</cx:pt>
          <cx:pt idx="614">0.00058578127128434</cx:pt>
          <cx:pt idx="615">0.000307275331477164</cx:pt>
          <cx:pt idx="616">0.000165653376013136</cx:pt>
          <cx:pt idx="617">-0.000735749619510676</cx:pt>
          <cx:pt idx="618">-0.00080974276247739601</cx:pt>
          <cx:pt idx="619">-1.6166290058243799e-05</cx:pt>
          <cx:pt idx="620">-0.0080233040069213803</cx:pt>
          <cx:pt idx="621">-0.016815620506417599</cx:pt>
          <cx:pt idx="622">-0.0255638579963436</cx:pt>
          <cx:pt idx="623">-0.020506021349651501</cx:pt>
          <cx:pt idx="624">-0.0111775203800187</cx:pt>
          <cx:pt idx="625">-0.0025173517261823501</cx:pt>
          <cx:pt idx="626">0.0050616901835110802</cx:pt>
          <cx:pt idx="627">0.017222041511848599</cx:pt>
          <cx:pt idx="628">0.025299617600834101</cx:pt>
          <cx:pt idx="629">0.031729634209391497</cx:pt>
          <cx:pt idx="630">0.024095377204615201</cx:pt>
          <cx:pt idx="631">0.0159000383431009</cx:pt>
          <cx:pt idx="632">0.0066347813665970003</cx:pt>
          <cx:pt idx="633">-0.00180297765779005</cx:pt>
          <cx:pt idx="634">-0.011489131177327701</cx:pt>
          <cx:pt idx="635">-0.0075930424813299502</cx:pt>
          <cx:pt idx="636">-0.013185859935680401</cx:pt>
          <cx:pt idx="637">-0.010796994943672899</cx:pt>
          <cx:pt idx="638">-0.0034020819482043899</cx:pt>
          <cx:pt idx="639">-0.0033014858651189</cx:pt>
          <cx:pt idx="640">-0.0030190677405308002</cx:pt>
          <cx:pt idx="641">-0.00095049236712611601</cx:pt>
          <cx:pt idx="642">-0.00054484132168155803</cx:pt>
          <cx:pt idx="643">-0.00054428305393169798</cx:pt>
          <cx:pt idx="644">1.8715621119312399e-05</cx:pt>
          <cx:pt idx="645">-0.00083746543467345903</cx:pt>
          <cx:pt idx="646">0.00035403957854212599</cx:pt>
          <cx:pt idx="647">0.0064398647110149197</cx:pt>
          <cx:pt idx="648">0.0027018250449725302</cx:pt>
          <cx:pt idx="649">-0.0076749034986976798</cx:pt>
          <cx:pt idx="650">-0.0151718107684177</cx:pt>
          <cx:pt idx="651">-0.0090785131687433195</cx:pt>
          <cx:pt idx="652">-0.017231661379290698</cx:pt>
          <cx:pt idx="653">-0.0081823222874610902</cx:pt>
          <cx:pt idx="654">0.011844315846330901</cx:pt>
          <cx:pt idx="655">0.021827597491481401</cx:pt>
          <cx:pt idx="656">0.0086353902832993403</cx:pt>
          <cx:pt idx="657">0.0047115190325513704</cx:pt>
          <cx:pt idx="658">0.0150670852774523</cx:pt>
          <cx:pt idx="659">0.0075984844184722299</cx:pt>
          <cx:pt idx="660">-0.0043178205866792599</cx:pt>
          <cx:pt idx="661">-0.0130609215864916</cx:pt>
          <cx:pt idx="662">-0.002068883415227</cx:pt>
          <cx:pt idx="663">-0.0081957168246813393</cx:pt>
          <cx:pt idx="664">-0.0097309923774406906</cx:pt>
          <cx:pt idx="665">-0.0075747351880317403</cx:pt>
          <cx:pt idx="666">-0.00292731485544238</cx:pt>
          <cx:pt idx="667">-0.00028073066745701802</cx:pt>
          <cx:pt idx="668">-0.00065134900885544401</cx:pt>
          <cx:pt idx="669">6.2345636042657995e-05</cx:pt>
          <cx:pt idx="670">-0.00037261503569815301</cx:pt>
          <cx:pt idx="671">-0.00075409710059862395</cx:pt>
          <cx:pt idx="672">0.000277747841455543</cx:pt>
          <cx:pt idx="673">0.00032049030123752097</cx:pt>
          <cx:pt idx="674">0.00028930441072981999</cx:pt>
          <cx:pt idx="675">0.0048758976620579203</cx:pt>
          <cx:pt idx="676">0.00027616418496073701</cx:pt>
          <cx:pt idx="677">-0.0042687319380677498</cx:pt>
          <cx:pt idx="678">-0.0044589735517779096</cx:pt>
          <cx:pt idx="679">0.0044269688688205197</cx:pt>
          <cx:pt idx="680">-0.0095115841273801603</cx:pt>
          <cx:pt idx="681">-0.0082113821076903494</cx:pt>
          <cx:pt idx="682">-0.017102432220115999</cx:pt>
          <cx:pt idx="683">-0.0062277961445963096</cx:pt>
          <cx:pt idx="684">0.0014705591977856999</cx:pt>
          <cx:pt idx="685">-0.00238106116080801</cx:pt>
          <cx:pt idx="686">-0.0065371922089207798</cx:pt>
          <cx:pt idx="687">-0.0156402710627477</cx:pt>
          <cx:pt idx="688">-0.019624498021623599</cx:pt>
          <cx:pt idx="689">-0.013999226795393799</cx:pt>
          <cx:pt idx="690">-0.0024096112487301201</cx:pt>
          <cx:pt idx="691">-0.0066137265628664101</cx:pt>
          <cx:pt idx="692">-0.0069255542987746097</cx:pt>
          <cx:pt idx="693">-0.0095873791559381808</cx:pt>
          <cx:pt idx="694">-0.00326592287375923</cx:pt>
          <cx:pt idx="695">-0.00055112941688861404</cx:pt>
          <cx:pt idx="696">0.00037258438385192499</cx:pt>
          <cx:pt idx="697">-0.00014605645033421001</cx:pt>
          <cx:pt idx="698">-0.00018713292218777499</cx:pt>
          <cx:pt idx="699">0.00030372841749515598</cx:pt>
          <cx:pt idx="700">0.00066718679103646805</cx:pt>
          <cx:pt idx="701">-1.14442771576245e-05</cx:pt>
          <cx:pt idx="702">5.4667894413885102e-05</cx:pt>
          <cx:pt idx="703">-0.00035232222536455597</cx:pt>
          <cx:pt idx="704">-3.08508614217303e-06</cx:pt>
          <cx:pt idx="705">-0.0039038984624506401</cx:pt>
          <cx:pt idx="706">-0.0036747195707730598</cx:pt>
          <cx:pt idx="707">-0.00568556922513029</cx:pt>
          <cx:pt idx="708">-0.012612879503201099</cx:pt>
          <cx:pt idx="709">-0.0154319884533264</cx:pt>
          <cx:pt idx="710">-0.021112487073391899</cx:pt>
          <cx:pt idx="711">-0.0167571865663994</cx:pt>
          <cx:pt idx="712">-0.0115658589751149</cx:pt>
          <cx:pt idx="713">-0.0094249282528997592</cx:pt>
          <cx:pt idx="714">-0.0086033980780885096</cx:pt>
          <cx:pt idx="715">-0.0064009051405872399</cx:pt>
          <cx:pt idx="716">-0.0062560177084128596</cx:pt>
          <cx:pt idx="717">-0.0059919133043411597</cx:pt>
          <cx:pt idx="718">-0.0024300038517907998</cx:pt>
          <cx:pt idx="719">-0.0014527874292813399</cx:pt>
          <cx:pt idx="720">-0.0020740603586043502</cx:pt>
          <cx:pt idx="721">-0.0024271580013515001</cx:pt>
          <cx:pt idx="722">-0.0018712583382174601</cx:pt>
          <cx:pt idx="723">-0.000730685376814651</cx:pt>
          <cx:pt idx="724">0.00067531299804799501</cx:pt>
          <cx:pt idx="725">0.00026871486281139099</cx:pt>
          <cx:pt idx="726">0.00053984104519661305</cx:pt>
          <cx:pt idx="727">0.00017899560881648401</cx:pt>
          <cx:pt idx="728">0.00044070505598682802</cx:pt>
          <cx:pt idx="729">0.00011850118710006801</cx:pt>
          <cx:pt idx="730">0.000456174732680421</cx:pt>
          <cx:pt idx="731">2.3142328643034502e-05</cx:pt>
          <cx:pt idx="732">0.00026128349106553102</cx:pt>
          <cx:pt idx="733">-0.0026601798990470099</cx:pt>
          <cx:pt idx="734">-0.0028320160843473899</cx:pt>
          <cx:pt idx="735">-0.0041524911181818596</cx:pt>
          <cx:pt idx="736">-0.0046229715963939403</cx:pt>
          <cx:pt idx="737">-0.0079449586355609895</cx:pt>
          <cx:pt idx="738">-0.0095308048136168496</cx:pt>
          <cx:pt idx="739">-0.0084753492658161504</cx:pt>
          <cx:pt idx="740">-0.0076915647880747501</cx:pt>
          <cx:pt idx="741">-0.0076456006680456099</cx:pt>
          <cx:pt idx="742">-0.0067323844669864297</cx:pt>
          <cx:pt idx="743">-0.0047944731258828402</cx:pt>
          <cx:pt idx="744">-0.0033140471048409901</cx:pt>
          <cx:pt idx="745">-0.0031960321281925999</cx:pt>
          <cx:pt idx="746">-0.0025709825268511702</cx:pt>
          <cx:pt idx="747">-0.0012863438506258401</cx:pt>
          <cx:pt idx="748">-0.00037465588614600602</cx:pt>
          <cx:pt idx="749">-0.00018639291856784301</cx:pt>
          <cx:pt idx="750">0.000180744006247966</cx:pt>
          <cx:pt idx="751">-2.8022964618082502e-07</cx:pt>
          <cx:pt idx="752">0.000924881786123579</cx:pt>
          <cx:pt idx="753">0.00067316033892958602</cx:pt>
          <cx:pt idx="754">0.00078385741199939196</cx:pt>
          <cx:pt idx="755">-0.00017089443409573499</cx:pt>
          <cx:pt idx="756">0.00058806192876208001</cx:pt>
          <cx:pt idx="757">0.000186772038715756</cx:pt>
          <cx:pt idx="758">-0.00018253035586739599</cx:pt>
          <cx:pt idx="759">0.00046736311059003202</cx:pt>
          <cx:pt idx="760">4.5020599351784998e-05</cx:pt>
          <cx:pt idx="761">0.00023626670992797001</cx:pt>
          <cx:pt idx="762">-0.000304658780636579</cx:pt>
          <cx:pt idx="763">-1.55463896247522e-05</cx:pt>
          <cx:pt idx="764">-0.00043717422546089499</cx:pt>
          <cx:pt idx="765">-8.3248935596282197e-05</cx:pt>
          <cx:pt idx="766">-0.00065750873034435304</cx:pt>
          <cx:pt idx="767">3.3086258507473601e-05</cx:pt>
          <cx:pt idx="768">-0.00051146473399569896</cx:pt>
          <cx:pt idx="769">-0.00131237179383236</cx:pt>
          <cx:pt idx="770">-0.0020519852772757502</cx:pt>
          <cx:pt idx="771">-0.0010936240849281601</cx:pt>
          <cx:pt idx="772">-0.00050819799732091395</cx:pt>
          <cx:pt idx="773">-2.63184822106373e-05</cx:pt>
          <cx:pt idx="774">4.1717203510756601e-05</cx:pt>
          <cx:pt idx="775">-0.00012319290128728501</cx:pt>
          <cx:pt idx="776">0.00050647875584272498</cx:pt>
          <cx:pt idx="777">-0.000121516527891929</cx:pt>
          <cx:pt idx="778">0.00024272339540418999</cx:pt>
          <cx:pt idx="779">0.00031881306793673299</cx:pt>
          <cx:pt idx="780">0.00047145720543624299</cx:pt>
          <cx:pt idx="781">0.00054774801471429795</cx:pt>
          <cx:pt idx="782">6.6891466462196797e-05</cx:pt>
          <cx:pt idx="783">0.00020443761214392799</cx:pt>
          <cx:pt idx="784">-9.1212050558407497e-05</cx:pt>
          <cx:pt idx="785">-0.00048517578866096001</cx:pt>
          <cx:pt idx="786">-0.0007054407051914675</cx:pt>
          <cx:pt idx="787">-0.0014124063281341875</cx:pt>
          <cx:pt idx="788">-0.0036454368562371998</cx:pt>
          <cx:pt idx="789">-0.0011132219885348774</cx:pt>
          <cx:pt idx="790">-0.0011704084628993501</cx:pt>
          <cx:pt idx="791">-0.00196148820816326</cx:pt>
          <cx:pt idx="792">0.000477894401675295</cx:pt>
          <cx:pt idx="793">-0.003707345806666425</cx:pt>
          <cx:pt idx="794">-0.002156096751989545</cx:pt>
          <cx:pt idx="795">0.0021116154382187723</cx:pt>
          <cx:pt idx="796">0.0024254995692657975</cx:pt>
          <cx:pt idx="797">0.0039257621652639754</cx:pt>
          <cx:pt idx="798">0.00171321412259173</cx:pt>
          <cx:pt idx="799">-0.00077994568709334748</cx:pt>
          <cx:pt idx="800">-0.0027693622356032999</cx:pt>
          <cx:pt idx="801">0.00031053932929532249</cx:pt>
          <cx:pt idx="802">0.0014733125390342275</cx:pt>
          <cx:pt idx="803">0.0051642340464273752</cx:pt>
          <cx:pt idx="804">0.0064543440784805752</cx:pt>
          <cx:pt idx="805">0.0031357466572770501</cx:pt>
          <cx:pt idx="806">0.0031235658994610998</cx:pt>
          <cx:pt idx="807">0.00076096434674680752</cx:pt>
          <cx:pt idx="808">-1.1283638955411625e-05</cx:pt>
          <cx:pt idx="809">0.00014709886478979199</cx:pt>
          <cx:pt idx="810">-5.3821909703563501e-05</cx:pt>
          <cx:pt idx="811">-0.00028954579581409002</cx:pt>
          <cx:pt idx="812">-1.3955541252201899e-05</cx:pt>
          <cx:pt idx="813">-0.00089124005326269749</cx:pt>
          <cx:pt idx="814">-0.0010265310471472176</cx:pt>
          <cx:pt idx="815">-0.00187735762730086</cx:pt>
          <cx:pt idx="816">-0.0036366205089869998</cx:pt>
          <cx:pt idx="817">-0.0020907479886568075</cx:pt>
          <cx:pt idx="818">0.00022109437981713726</cx:pt>
          <cx:pt idx="819">0.0013233418624220025</cx:pt>
          <cx:pt idx="820">-0.00028748098151376502</cx:pt>
          <cx:pt idx="821">-0.0016723887391253401</cx:pt>
          <cx:pt idx="822">-0.0044595511315532249</cx:pt>
          <cx:pt idx="823">-0.0029439986114014249</cx:pt>
          <cx:pt idx="824">0.0029946318496633499</cx:pt>
          <cx:pt idx="825">-0.0018212791111044599</cx:pt>
          <cx:pt idx="826">-0.0080923224307265749</cx:pt>
          <cx:pt idx="827">-0.0010249060371798351</cx:pt>
          <cx:pt idx="828">0.0025828309156760748</cx:pt>
          <cx:pt idx="829">0.0064708413981494749</cx:pt>
          <cx:pt idx="830">0.00801390962927475</cx:pt>
          <cx:pt idx="831">0.0069849029625716503</cx:pt>
          <cx:pt idx="832">0.01030855683135805</cx:pt>
          <cx:pt idx="833">0.011316286928164825</cx:pt>
          <cx:pt idx="834">0.0085510632943101</cx:pt>
          <cx:pt idx="835">0.0014810686847277076</cx:pt>
          <cx:pt idx="836">0.00018757013612560801</cx:pt>
          <cx:pt idx="837">1.1958209318154975e-05</cx:pt>
          <cx:pt idx="838">5.3123596768147498e-05</cx:pt>
          <cx:pt idx="839">9.3329380806465005e-06</cx:pt>
          <cx:pt idx="840">-0.00034411375643421253</cx:pt>
          <cx:pt idx="841">-0.0011968314960632924</cx:pt>
          <cx:pt idx="842">-0.0015330597388146349</cx:pt>
          <cx:pt idx="843">-0.003398487263500075</cx:pt>
          <cx:pt idx="844">-0.0024878727597697574</cx:pt>
          <cx:pt idx="845">-0.0043600595293850249</cx:pt>
          <cx:pt idx="846">-0.0011706054461583025</cx:pt>
          <cx:pt idx="847">0.000333577815281145</cx:pt>
          <cx:pt idx="848">0.0010939108737256201</cx:pt>
          <cx:pt idx="849">-0.0033416237074153001</cx:pt>
          <cx:pt idx="850">-0.0062697477349405754</cx:pt>
          <cx:pt idx="851">-0.0052265937702920002</cx:pt>
          <cx:pt idx="852">-0.0079187677088328502</cx:pt>
          <cx:pt idx="853">-0.0070840988553101253</cx:pt>
          <cx:pt idx="854">-0.0081107003982019994</cx:pt>
          <cx:pt idx="855">-0.0058002728202104252</cx:pt>
          <cx:pt idx="856">-0.00017635867847419875</cx:pt>
          <cx:pt idx="857">0.0037987593693300501</cx:pt>
          <cx:pt idx="858">-0.0003867018071683875</cx:pt>
          <cx:pt idx="859">0.0055549316782427501</cx:pt>
          <cx:pt idx="860">0.0075090960596891502</cx:pt>
          <cx:pt idx="861">0.01055193665150525</cx:pt>
          <cx:pt idx="862">0.0080415882606718007</cx:pt>
          <cx:pt idx="863">0.0013847555398066274</cx:pt>
          <cx:pt idx="864">0.00019392394066943824</cx:pt>
          <cx:pt idx="865">0.00012459484138372249</cx:pt>
          <cx:pt idx="866">-6.5840116437653999e-05</cx:pt>
          <cx:pt idx="867">-2.7810790418711998e-05</cx:pt>
          <cx:pt idx="868">-0.0001204557003870575</cx:pt>
          <cx:pt idx="869">-0.0011710406313260575</cx:pt>
          <cx:pt idx="870">-0.0026964388272177498</cx:pt>
          <cx:pt idx="871">-0.0054236231915791751</cx:pt>
          <cx:pt idx="872">-0.0041686580612419503</cx:pt>
          <cx:pt idx="873">-0.0036626463813261251</cx:pt>
          <cx:pt idx="874">0.0019616302567413901</cx:pt>
          <cx:pt idx="875">0.00011760974450990175</cx:pt>
          <cx:pt idx="876">-0.0001148888847615975</cx:pt>
          <cx:pt idx="877">-0.00067473858844327504</cx:pt>
          <cx:pt idx="878">0.0023672719744029951</cx:pt>
          <cx:pt idx="879">0.0033265673738124501</cx:pt>
          <cx:pt idx="880">-0.001434932055067305</cx:pt>
          <cx:pt idx="881">-0.0035288645667657498</cx:pt>
          <cx:pt idx="882">-0.012373469987856624</cx:pt>
          <cx:pt idx="883">-0.0096118039311623247</cx:pt>
          <cx:pt idx="884">-9.1212050558407497e-05</cx:pt>
          <cx:pt idx="885">-0.00048517578866096001</cx:pt>
          <cx:pt idx="886">-0.0007054407051914675</cx:pt>
          <cx:pt idx="887">-0.0014124063281341875</cx:pt>
          <cx:pt idx="888">-0.0036454368562371998</cx:pt>
          <cx:pt idx="889">-0.0011132219885348774</cx:pt>
          <cx:pt idx="890">-0.0011704084628993501</cx:pt>
          <cx:pt idx="891">-0.00196148820816326</cx:pt>
          <cx:pt idx="892">0.000477894401675295</cx:pt>
          <cx:pt idx="893">-0.003707345806666425</cx:pt>
          <cx:pt idx="894">-0.002156096751989545</cx:pt>
          <cx:pt idx="895">0.0021116154382187723</cx:pt>
          <cx:pt idx="896">0.0024254995692657975</cx:pt>
          <cx:pt idx="897">0.0039257621652639754</cx:pt>
          <cx:pt idx="898">0.00171321412259173</cx:pt>
          <cx:pt idx="899">-0.00077994568709334748</cx:pt>
          <cx:pt idx="900">-0.0027693622356032999</cx:pt>
          <cx:pt idx="901">0.00031053932929532249</cx:pt>
          <cx:pt idx="902">0.0014733125390342275</cx:pt>
          <cx:pt idx="903">0.0051642340464273752</cx:pt>
          <cx:pt idx="904">0.0064543440784805752</cx:pt>
          <cx:pt idx="905">0.0031357466572770501</cx:pt>
          <cx:pt idx="906">0.0031235658994610998</cx:pt>
          <cx:pt idx="907">0.00076096434674680752</cx:pt>
          <cx:pt idx="908">-1.1283638955411625e-05</cx:pt>
          <cx:pt idx="909">0.00014709886478979199</cx:pt>
          <cx:pt idx="910">-5.3821909703563501e-05</cx:pt>
          <cx:pt idx="911">-0.00028954579581409002</cx:pt>
          <cx:pt idx="912">-1.3955541252201899e-05</cx:pt>
          <cx:pt idx="913">-0.00089124005326269749</cx:pt>
          <cx:pt idx="914">-0.0010265310471472176</cx:pt>
          <cx:pt idx="915">-0.00187735762730086</cx:pt>
          <cx:pt idx="916">-0.0036366205089869998</cx:pt>
          <cx:pt idx="917">-0.0020907479886568075</cx:pt>
          <cx:pt idx="918">0.00022109437981713726</cx:pt>
          <cx:pt idx="919">0.0013233418624220025</cx:pt>
          <cx:pt idx="920">-0.00028748098151376502</cx:pt>
          <cx:pt idx="921">-0.0016723887391253401</cx:pt>
          <cx:pt idx="922">-0.0044595511315532249</cx:pt>
          <cx:pt idx="923">-0.0029439986114014249</cx:pt>
          <cx:pt idx="924">0.0029946318496633499</cx:pt>
          <cx:pt idx="925">-0.0018212791111044599</cx:pt>
          <cx:pt idx="926">-0.0080923224307265749</cx:pt>
          <cx:pt idx="927">-0.0010249060371798351</cx:pt>
          <cx:pt idx="928">0.0025828309156760748</cx:pt>
          <cx:pt idx="929">0.0064708413981494749</cx:pt>
          <cx:pt idx="930">0.00801390962927475</cx:pt>
          <cx:pt idx="931">0.0069849029625716503</cx:pt>
          <cx:pt idx="932">0.01030855683135805</cx:pt>
          <cx:pt idx="933">0.011316286928164825</cx:pt>
          <cx:pt idx="934">0.0085510632943101</cx:pt>
          <cx:pt idx="935">0.0014810686847277076</cx:pt>
          <cx:pt idx="936">0.00018757013612560801</cx:pt>
          <cx:pt idx="937">1.1958209318154975e-05</cx:pt>
          <cx:pt idx="938">5.3123596768147498e-05</cx:pt>
          <cx:pt idx="939">9.3329380806465005e-06</cx:pt>
          <cx:pt idx="940">-0.00034411375643421253</cx:pt>
          <cx:pt idx="941">-0.0011968314960632924</cx:pt>
          <cx:pt idx="942">-0.0015330597388146349</cx:pt>
          <cx:pt idx="943">-0.003398487263500075</cx:pt>
          <cx:pt idx="944">-0.0024878727597697574</cx:pt>
          <cx:pt idx="945">-0.0043600595293850249</cx:pt>
          <cx:pt idx="946">-0.0011706054461583025</cx:pt>
          <cx:pt idx="947">0.000333577815281145</cx:pt>
          <cx:pt idx="948">0.0010939108737256201</cx:pt>
          <cx:pt idx="949">-0.0033416237074153001</cx:pt>
          <cx:pt idx="950">-0.0062697477349405754</cx:pt>
          <cx:pt idx="951">-0.0052265937702920002</cx:pt>
          <cx:pt idx="952">-0.0079187677088328502</cx:pt>
          <cx:pt idx="953">-0.0070840988553101253</cx:pt>
          <cx:pt idx="954">-0.0081107003982019994</cx:pt>
          <cx:pt idx="955">-0.0058002728202104252</cx:pt>
          <cx:pt idx="956">-0.00017635867847419875</cx:pt>
          <cx:pt idx="957">0.0037987593693300501</cx:pt>
          <cx:pt idx="958">-0.0003867018071683875</cx:pt>
          <cx:pt idx="959">0.0055549316782427501</cx:pt>
          <cx:pt idx="960">0.0075090960596891502</cx:pt>
          <cx:pt idx="961">0.01055193665150525</cx:pt>
          <cx:pt idx="962">0.0080415882606718007</cx:pt>
          <cx:pt idx="963">0.0013847555398066274</cx:pt>
          <cx:pt idx="964">0.00019392394066943824</cx:pt>
          <cx:pt idx="965">0.00012459484138372249</cx:pt>
          <cx:pt idx="966">-6.5840116437653999e-05</cx:pt>
          <cx:pt idx="967">-2.7810790418711998e-05</cx:pt>
          <cx:pt idx="968">-0.0001204557003870575</cx:pt>
          <cx:pt idx="969">-0.0011710406313260575</cx:pt>
          <cx:pt idx="970">-0.0026964388272177498</cx:pt>
          <cx:pt idx="971">-0.0054236231915791751</cx:pt>
          <cx:pt idx="972">-0.0041686580612419503</cx:pt>
          <cx:pt idx="973">-0.0036626463813261251</cx:pt>
          <cx:pt idx="974">0.0019616302567413901</cx:pt>
          <cx:pt idx="975">0.00011760974450990175</cx:pt>
          <cx:pt idx="976">-0.0001148888847615975</cx:pt>
          <cx:pt idx="977">-0.00067473858844327504</cx:pt>
          <cx:pt idx="978">0.0023672719744029951</cx:pt>
          <cx:pt idx="979">0.0033265673738124501</cx:pt>
          <cx:pt idx="980">-0.001434932055067305</cx:pt>
          <cx:pt idx="981">-0.0035288645667657498</cx:pt>
          <cx:pt idx="982">-0.012373469987856624</cx:pt>
          <cx:pt idx="983">-0.0096118039311623247</cx:pt>
          <cx:pt idx="984">-9.1212050558407497e-05</cx:pt>
          <cx:pt idx="985">-0.00048517578866096001</cx:pt>
          <cx:pt idx="986">-0.0007054407051914675</cx:pt>
          <cx:pt idx="987">-0.0014124063281341875</cx:pt>
          <cx:pt idx="988">-0.0036454368562371998</cx:pt>
          <cx:pt idx="989">-0.0011132219885348774</cx:pt>
          <cx:pt idx="990">-0.0011704084628993501</cx:pt>
          <cx:pt idx="991">-0.00196148820816326</cx:pt>
          <cx:pt idx="992">0.000477894401675295</cx:pt>
          <cx:pt idx="993">-0.003707345806666425</cx:pt>
          <cx:pt idx="994">-0.002156096751989545</cx:pt>
          <cx:pt idx="995">0.0021116154382187723</cx:pt>
          <cx:pt idx="996">0.0024254995692657975</cx:pt>
          <cx:pt idx="997">0.0039257621652639754</cx:pt>
          <cx:pt idx="998">0.00171321412259173</cx:pt>
          <cx:pt idx="999">-0.00077994568709334748</cx:pt>
          <cx:pt idx="1000">-0.0027693622356032999</cx:pt>
          <cx:pt idx="1001">0.00031053932929532249</cx:pt>
          <cx:pt idx="1002">0.0014733125390342275</cx:pt>
          <cx:pt idx="1003">0.0051642340464273752</cx:pt>
          <cx:pt idx="1004">0.0064543440784805752</cx:pt>
          <cx:pt idx="1005">0.0031357466572770501</cx:pt>
          <cx:pt idx="1006">0.0031235658994610998</cx:pt>
          <cx:pt idx="1007">0.00076096434674680752</cx:pt>
          <cx:pt idx="1008">-1.1283638955411625e-05</cx:pt>
          <cx:pt idx="1009">0.00014709886478979199</cx:pt>
          <cx:pt idx="1010">-5.3821909703563501e-05</cx:pt>
          <cx:pt idx="1011">-0.00028954579581409002</cx:pt>
          <cx:pt idx="1012">-1.3955541252201899e-05</cx:pt>
          <cx:pt idx="1013">-0.00089124005326269749</cx:pt>
          <cx:pt idx="1014">-0.0010265310471472176</cx:pt>
          <cx:pt idx="1015">-0.00187735762730086</cx:pt>
          <cx:pt idx="1016">-0.0036366205089869998</cx:pt>
          <cx:pt idx="1017">-0.0020907479886568075</cx:pt>
          <cx:pt idx="1018">0.00022109437981713726</cx:pt>
          <cx:pt idx="1019">0.0013233418624220025</cx:pt>
          <cx:pt idx="1020">-0.00028748098151376502</cx:pt>
          <cx:pt idx="1021">-0.0016723887391253401</cx:pt>
          <cx:pt idx="1022">-0.0044595511315532249</cx:pt>
          <cx:pt idx="1023">-0.0029439986114014249</cx:pt>
          <cx:pt idx="1024">0.0029946318496633499</cx:pt>
          <cx:pt idx="1025">-0.0018212791111044599</cx:pt>
          <cx:pt idx="1026">-0.0080923224307265749</cx:pt>
          <cx:pt idx="1027">-0.0010249060371798351</cx:pt>
          <cx:pt idx="1028">0.0025828309156760748</cx:pt>
          <cx:pt idx="1029">0.0064708413981494749</cx:pt>
          <cx:pt idx="1030">0.00801390962927475</cx:pt>
          <cx:pt idx="1031">0.0069849029625716503</cx:pt>
          <cx:pt idx="1032">0.01030855683135805</cx:pt>
          <cx:pt idx="1033">0.011316286928164825</cx:pt>
          <cx:pt idx="1034">0.0085510632943101</cx:pt>
          <cx:pt idx="1035">0.0014810686847277076</cx:pt>
          <cx:pt idx="1036">0.00018757013612560801</cx:pt>
          <cx:pt idx="1037">1.1958209318154975e-05</cx:pt>
          <cx:pt idx="1038">5.3123596768147498e-05</cx:pt>
          <cx:pt idx="1039">9.3329380806465005e-06</cx:pt>
          <cx:pt idx="1040">-0.00034411375643421253</cx:pt>
          <cx:pt idx="1041">-0.0011968314960632924</cx:pt>
          <cx:pt idx="1042">-0.0015330597388146349</cx:pt>
          <cx:pt idx="1043">-0.003398487263500075</cx:pt>
          <cx:pt idx="1044">-0.0024878727597697574</cx:pt>
          <cx:pt idx="1045">-0.0043600595293850249</cx:pt>
          <cx:pt idx="1046">-0.0011706054461583025</cx:pt>
          <cx:pt idx="1047">0.000333577815281145</cx:pt>
          <cx:pt idx="1048">0.0010939108737256201</cx:pt>
          <cx:pt idx="1049">-0.0033416237074153001</cx:pt>
          <cx:pt idx="1050">-0.0062697477349405754</cx:pt>
          <cx:pt idx="1051">-0.0052265937702920002</cx:pt>
          <cx:pt idx="1052">-0.0079187677088328502</cx:pt>
          <cx:pt idx="1053">-0.0070840988553101253</cx:pt>
          <cx:pt idx="1054">-0.0081107003982019994</cx:pt>
          <cx:pt idx="1055">-0.0058002728202104252</cx:pt>
          <cx:pt idx="1056">-0.00017635867847419875</cx:pt>
          <cx:pt idx="1057">0.0037987593693300501</cx:pt>
          <cx:pt idx="1058">-0.0003867018071683875</cx:pt>
          <cx:pt idx="1059">0.0055549316782427501</cx:pt>
          <cx:pt idx="1060">0.0075090960596891502</cx:pt>
          <cx:pt idx="1061">0.01055193665150525</cx:pt>
          <cx:pt idx="1062">0.0080415882606718007</cx:pt>
          <cx:pt idx="1063">0.0013847555398066274</cx:pt>
          <cx:pt idx="1064">0.00019392394066943824</cx:pt>
          <cx:pt idx="1065">0.00012459484138372249</cx:pt>
          <cx:pt idx="1066">-6.5840116437653999e-05</cx:pt>
          <cx:pt idx="1067">-2.7810790418711998e-05</cx:pt>
          <cx:pt idx="1068">-0.0001204557003870575</cx:pt>
          <cx:pt idx="1069">-0.0011710406313260575</cx:pt>
          <cx:pt idx="1070">-0.0026964388272177498</cx:pt>
          <cx:pt idx="1071">-0.0054236231915791751</cx:pt>
          <cx:pt idx="1072">-0.0041686580612419503</cx:pt>
          <cx:pt idx="1073">-0.0036626463813261251</cx:pt>
          <cx:pt idx="1074">0.0019616302567413901</cx:pt>
          <cx:pt idx="1075">0.00011760974450990175</cx:pt>
          <cx:pt idx="1076">-0.0001148888847615975</cx:pt>
          <cx:pt idx="1077">-0.00067473858844327504</cx:pt>
          <cx:pt idx="1078">0.0023672719744029951</cx:pt>
          <cx:pt idx="1079">0.0033265673738124501</cx:pt>
          <cx:pt idx="1080">-0.001434932055067305</cx:pt>
          <cx:pt idx="1081">-0.0035288645667657498</cx:pt>
          <cx:pt idx="1082">-0.012373469987856624</cx:pt>
          <cx:pt idx="1083">-0.0096118039311623247</cx:pt>
        </cx:lvl>
      </cx:numDim>
    </cx:data>
    <cx:data id="78">
      <cx:numDim type="val">
        <cx:f>Sheet2!$CA$1:$CA$1084</cx:f>
        <cx:lvl ptCount="1084" formatCode="G/通用格式">
          <cx:pt idx="0">-0.000209189009416463</cx:pt>
          <cx:pt idx="1">-0.00016197095018199699</cx:pt>
          <cx:pt idx="2">-2.1843947539060598e-05</cx:pt>
          <cx:pt idx="3">0.00048171063979500701</cx:pt>
          <cx:pt idx="4">0.00031818114294156598</cx:pt>
          <cx:pt idx="5">0.00064344292482337796</cx:pt>
          <cx:pt idx="6">0.00051882000061365303</cx:pt>
          <cx:pt idx="7">-0.00067754603361544203</cx:pt>
          <cx:pt idx="8">-0.00014483661775594101</cx:pt>
          <cx:pt idx="9">-7.7195787498265801e-06</cx:pt>
          <cx:pt idx="10">-0.00028665877028691798</cx:pt>
          <cx:pt idx="11">-0.000213117907301514</cx:pt>
          <cx:pt idx="12">-2.4657751627455701e-05</cx:pt>
          <cx:pt idx="13">-5.9362897409048899e-05</cx:pt>
          <cx:pt idx="14">0.00011005677164501499</cx:pt>
          <cx:pt idx="15">0.00033595388749321097</cx:pt>
          <cx:pt idx="16">0.00034835931466712598</cx:pt>
          <cx:pt idx="17">0.00028084041665753299</cx:pt>
          <cx:pt idx="18">0.00080741932728104903</cx:pt>
          <cx:pt idx="19">0.000172065722084633</cx:pt>
          <cx:pt idx="20">-0.00070769835913490897</cx:pt>
          <cx:pt idx="21">-0.00022011211033804199</cx:pt>
          <cx:pt idx="22">0.00016911046136627199</cx:pt>
          <cx:pt idx="23">-0.00059260686074971301</cx:pt>
          <cx:pt idx="24">0.00084443441081939697</cx:pt>
          <cx:pt idx="25">0.00036986086578016502</cx:pt>
          <cx:pt idx="26">-0.00052751153453101302</cx:pt>
          <cx:pt idx="27">-0.00046384226350490801</cx:pt>
          <cx:pt idx="28">-0.00021929957099261799</cx:pt>
          <cx:pt idx="29">0.00043384761385269302</cx:pt>
          <cx:pt idx="30">-5.9483117944396301e-05</cx:pt>
          <cx:pt idx="31">-0.00084751950128230595</cx:pt>
          <cx:pt idx="32">-0.00048576668862498602</cx:pt>
          <cx:pt idx="33">-1.8721553588882799e-05</cx:pt>
          <cx:pt idx="34">-0.000255805086477942</cx:pt>
          <cx:pt idx="35">-0.00016256111070457699</cx:pt>
          <cx:pt idx="36">-0.0014788732523129901</cx:pt>
          <cx:pt idx="37">-0.00066480732863602801</cx:pt>
          <cx:pt idx="38">-0.00021589471983402201</cx:pt>
          <cx:pt idx="39">-0.00047744507243061398</cx:pt>
          <cx:pt idx="40">-0.00047457718787765701</cx:pt>
          <cx:pt idx="41">-0.0010068011678690399</cx:pt>
          <cx:pt idx="42">-0.00028596477568564</cx:pt>
          <cx:pt idx="43">0.000394890251214771</cx:pt>
          <cx:pt idx="44">-0.00012343223160524901</cx:pt>
          <cx:pt idx="45">-0.00029291367648493898</cx:pt>
          <cx:pt idx="46">0.00060964779618829601</cx:pt>
          <cx:pt idx="47">8.7059114761197095e-05</cx:pt>
          <cx:pt idx="48">0.00010167195932091999</cx:pt>
          <cx:pt idx="49">-0.00062388352591458195</cx:pt>
          <cx:pt idx="50">-0.00015773420248185599</cx:pt>
          <cx:pt idx="51">0.00012628183641569501</cx:pt>
          <cx:pt idx="52">-5.7010516476233402e-05</cx:pt>
          <cx:pt idx="53">0.00028558875675412202</cx:pt>
          <cx:pt idx="54">-0.00028907731209913299</cx:pt>
          <cx:pt idx="55">1.5597077102234499e-06</cx:pt>
          <cx:pt idx="56">0.00029244046570232603</cx:pt>
          <cx:pt idx="57">-0.000113131047915493</cx:pt>
          <cx:pt idx="58">0.000106489685953791</cx:pt>
          <cx:pt idx="59">9.05760059408599e-05</cx:pt>
          <cx:pt idx="60">0.000137919254034941</cx:pt>
          <cx:pt idx="61">-0.00031080877021836401</cx:pt>
          <cx:pt idx="62">-2.2139795183612302e-05</cx:pt>
          <cx:pt idx="63">-0.00111163652288317</cx:pt>
          <cx:pt idx="64">-0.0013600424097554001</cx:pt>
          <cx:pt idx="65">-0.0032405750522032598</cx:pt>
          <cx:pt idx="66">-0.0045038152127473497</cx:pt>
          <cx:pt idx="67">-0.0080148920868599594</cx:pt>
          <cx:pt idx="68">-0.0084772264422096205</cx:pt>
          <cx:pt idx="69">-0.011605629679516</cx:pt>
          <cx:pt idx="70">-0.0122263098768988</cx:pt>
          <cx:pt idx="71">-0.011336690728653001</cx:pt>
          <cx:pt idx="72">-0.0100677486788677</cx:pt>
          <cx:pt idx="73">-0.0070592333000294299</cx:pt>
          <cx:pt idx="74">-0.0018668154196831901</cx:pt>
          <cx:pt idx="75">-0.0051182657019340702</cx:pt>
          <cx:pt idx="76">-0.0027904268890559599</cx:pt>
          <cx:pt idx="77">-0.0019416044755057201</cx:pt>
          <cx:pt idx="78">-0.00170163303260842</cx:pt>
          <cx:pt idx="79">-0.00091417371777254897</cx:pt>
          <cx:pt idx="80">0.000113527663044971</cx:pt>
          <cx:pt idx="81">0.00051388390201941101</cx:pt>
          <cx:pt idx="82">-5.2666405311916601e-06</cx:pt>
          <cx:pt idx="83">-0.00086079475803373096</cx:pt>
          <cx:pt idx="84">-0.00063290350023998505</cx:pt>
          <cx:pt idx="85">0.00052842374936640799</cx:pt>
          <cx:pt idx="86">0.00050137532215517296</cx:pt>
          <cx:pt idx="87">6.0341564287227497e-05</cx:pt>
          <cx:pt idx="88">-0.000637216977564879</cx:pt>
          <cx:pt idx="89">0.00085011609758763496</cx:pt>
          <cx:pt idx="90">0.00060963179980696503</cx:pt>
          <cx:pt idx="91">-0.0017255952029565601</cx:pt>
          <cx:pt idx="92">-0.0033499918046435199</cx:pt>
          <cx:pt idx="93">-0.0100714492275122</cx:pt>
          <cx:pt idx="94">-0.0149511438390828</cx:pt>
          <cx:pt idx="95">-0.026902537384807999</cx:pt>
          <cx:pt idx="96">-0.0227496621781836</cx:pt>
          <cx:pt idx="97">-0.036234751622479099</cx:pt>
          <cx:pt idx="98">-0.0369692917093081</cx:pt>
          <cx:pt idx="99">-0.037370952144012197</cx:pt>
          <cx:pt idx="100">-0.047751492491028301</cx:pt>
          <cx:pt idx="101">-0.052122558141893399</cx:pt>
          <cx:pt idx="102">-0.036443043919355801</cx:pt>
          <cx:pt idx="103">-0.035420100583507398</cx:pt>
          <cx:pt idx="104">-0.0160028436632965</cx:pt>
          <cx:pt idx="105">-0.0117621830328857</cx:pt>
          <cx:pt idx="106">-0.0120275824443131</cx:pt>
          <cx:pt idx="107">-0.0022546824981249701</cx:pt>
          <cx:pt idx="108">0.0029516641443185099</cx:pt>
          <cx:pt idx="109">-0.00095831065884895497</cx:pt>
          <cx:pt idx="110">-0.00021052418683578899</cx:pt>
          <cx:pt idx="111">0.000111305018874504</cx:pt>
          <cx:pt idx="112">-0.000296251103820463</cx:pt>
          <cx:pt idx="113">-0.00051853611842244101</cx:pt>
          <cx:pt idx="114">-0.00055910066224431102</cx:pt>
          <cx:pt idx="115">0.00033089106133881298</cx:pt>
          <cx:pt idx="116">0.00123581995417716</cx:pt>
          <cx:pt idx="117">-0.0047158372641855698</cx:pt>
          <cx:pt idx="118">-0.0055805848023194396</cx:pt>
          <cx:pt idx="119">-0.00232814507182574</cx:pt>
          <cx:pt idx="120">0.0025782570777806999</cx:pt>
          <cx:pt idx="121">0.013325219832415001</cx:pt>
          <cx:pt idx="122">0.018232126768618299</cx:pt>
          <cx:pt idx="123">0.048747593511097198</cx:pt>
          <cx:pt idx="124">0.020016146943013301</cx:pt>
          <cx:pt idx="125">-0.0128527817142579</cx:pt>
          <cx:pt idx="126">0.010040643491189501</cx:pt>
          <cx:pt idx="127">0.0077009359665528698</cx:pt>
          <cx:pt idx="128">0.00130313353239989</cx:pt>
          <cx:pt idx="129">0.0131661998459615</cx:pt>
          <cx:pt idx="130">0.030566390978531501</cx:pt>
          <cx:pt idx="131">0.018796918620915599</cx:pt>
          <cx:pt idx="132">-0.0058981009498378003</cx:pt>
          <cx:pt idx="133">0.013233995762992</cx:pt>
          <cx:pt idx="134">-0.00026449037872657201</cx:pt>
          <cx:pt idx="135">0.0034642617554820599</cx:pt>
          <cx:pt idx="136">0.0177781026549685</cx:pt>
          <cx:pt idx="137">0.0058842778069189104</cx:pt>
          <cx:pt idx="138">0.00037099359815603698</cx:pt>
          <cx:pt idx="139">0.00074669439356871701</cx:pt>
          <cx:pt idx="140">-0.00076684183322557001</cx:pt>
          <cx:pt idx="141">-0.00029539658181879498</cx:pt>
          <cx:pt idx="142">0.00049191388464203895</cx:pt>
          <cx:pt idx="143">-0.00086568349947273998</cx:pt>
          <cx:pt idx="144">-0.0015145365216993601</cx:pt>
          <cx:pt idx="145">-0.0062815542918356797</cx:pt>
          <cx:pt idx="146">-0.0079018431257508893</cx:pt>
          <cx:pt idx="147">-0.0072629799568625199</cx:pt>
          <cx:pt idx="148">-0.0044673045896362297</cx:pt>
          <cx:pt idx="149">0.020341867344041201</cx:pt>
          <cx:pt idx="150">0.021120631312856301</cx:pt>
          <cx:pt idx="151">0.050588305282693501</cx:pt>
          <cx:pt idx="152">0.016367738805015599</cx:pt>
          <cx:pt idx="153">0.0056392598646912697</cx:pt>
          <cx:pt idx="154">-0.0097886063713143092</cx:pt>
          <cx:pt idx="155">-0.020237924490033699</cx:pt>
          <cx:pt idx="156">-0.037714908980799301</cx:pt>
          <cx:pt idx="157">0.0083622814676816305</cx:pt>
          <cx:pt idx="158">0.044862427573568002</cx:pt>
          <cx:pt idx="159">0.045815975091123298</cx:pt>
          <cx:pt idx="160">0.039800269624444898</cx:pt>
          <cx:pt idx="161">0.01150019416335</cx:pt>
          <cx:pt idx="162">-0.0141509891205981</cx:pt>
          <cx:pt idx="163">-0.0068913458242486599</cx:pt>
          <cx:pt idx="164">0.0079763478804057899</cx:pt>
          <cx:pt idx="165">0.010306333419357799</cx:pt>
          <cx:pt idx="166">0.00130371643312592</cx:pt>
          <cx:pt idx="167">-0.00022290181234349099</cx:pt>
          <cx:pt idx="168">-0.00033615594008046999</cx:pt>
          <cx:pt idx="169">-0.00021355754391605601</cx:pt>
          <cx:pt idx="170">0.0014873271619256099</cx:pt>
          <cx:pt idx="171">-0.00090288135603954097</cx:pt>
          <cx:pt idx="172">-0.0066835031760396103</cx:pt>
          <cx:pt idx="173">-0.0151496187044398</cx:pt>
          <cx:pt idx="174">-0.010731868700062</cx:pt>
          <cx:pt idx="175">-0.0103491236094608</cx:pt>
          <cx:pt idx="176">-0.011465919274395499</cx:pt>
          <cx:pt idx="177">-0.0221959630344718</cx:pt>
          <cx:pt idx="178">-0.0187109607811352</cx:pt>
          <cx:pt idx="179">0.033870488315869002</cx:pt>
          <cx:pt idx="180">0.0077574340108008503</cx:pt>
          <cx:pt idx="181">0.042833252956484998</cx:pt>
          <cx:pt idx="182">-0.022591664980413199</cx:pt>
          <cx:pt idx="183">-0.025032096440523899</cx:pt>
          <cx:pt idx="184">0.023916002425455</cx:pt>
          <cx:pt idx="185">0.0236590459481834</cx:pt>
          <cx:pt idx="186">-0.0156061377461488</cx:pt>
          <cx:pt idx="187">0.0085818989085116905</cx:pt>
          <cx:pt idx="188">0.00053117307872528098</cx:pt>
          <cx:pt idx="189">-0.0027960238313086</cx:pt>
          <cx:pt idx="190">-0.035635374917348701</cx:pt>
          <cx:pt idx="191">-0.0084381249976494595</cx:pt>
          <cx:pt idx="192">0.012816750659115601</cx:pt>
          <cx:pt idx="193">0.0137858413088221</cx:pt>
          <cx:pt idx="194">0.00379630873816141</cx:pt>
          <cx:pt idx="195">0.00016196350455352501</cx:pt>
          <cx:pt idx="196">0.00095464675230078999</cx:pt>
          <cx:pt idx="197">-0.000114569676048321</cx:pt>
          <cx:pt idx="198">0.0013272730014579799</cx:pt>
          <cx:pt idx="199">-0.0012676982154292676</cx:pt>
          <cx:pt idx="200">-0.0036394366009704499</cx:pt>
          <cx:pt idx="201">-0.0045843359933224999</cx:pt>
          <cx:pt idx="202">-0.0075321809681636502</cx:pt>
          <cx:pt idx="203">-0.013732048745928699</cx:pt>
          <cx:pt idx="204">-0.0081299052044314004</cx:pt>
          <cx:pt idx="205">-0.0052512014346012999</cx:pt>
          <cx:pt idx="206">0.0059642107110409754</cx:pt>
          <cx:pt idx="207">0.0065957313373274998</cx:pt>
          <cx:pt idx="208">0.0129367691741168</cx:pt>
          <cx:pt idx="209">0.0061518509552398997</cx:pt>
          <cx:pt idx="210">-0.00099842179123674256</cx:pt>
          <cx:pt idx="211">0.0060928242816988996</cx:pt>
          <cx:pt idx="212">0.015703059556975176</cx:pt>
          <cx:pt idx="213">0.010803555590953626</cx:pt>
          <cx:pt idx="214">0.004548264686679725</cx:pt>
          <cx:pt idx="215">0.0083191887765947242</cx:pt>
          <cx:pt idx="216">0.01018278732912045</cx:pt>
          <cx:pt idx="217">0.004431197520396675</cx:pt>
          <cx:pt idx="218">-0.009762136037517825</cx:pt>
          <cx:pt idx="219">-0.0058248682348849747</cx:pt>
          <cx:pt idx="220">0.0024756805087769252</cx:pt>
          <cx:pt idx="221">0.0046186799759574499</cx:pt>
          <cx:pt idx="222">0.00042297125449891002</cx:pt>
          <cx:pt idx="223">0.00022052555561142276</cx:pt>
          <cx:pt idx="224">4.9862357781189999e-07</cx:pt>
          <cx:pt idx="225">-6.5178225064671251e-05</cx:pt>
          <cx:pt idx="226">-0.00067288431736357</cx:pt>
          <cx:pt idx="227">-0.00082447880021773747</cx:pt>
          <cx:pt idx="228">-0.0042416001524100003</cx:pt>
          <cx:pt idx="229">-0.0085979893879573749</cx:pt>
          <cx:pt idx="230">-0.0028076227907486749</cx:pt>
          <cx:pt idx="231">-0.0081722548355201499</cx:pt>
          <cx:pt idx="232">0.012133194519810099</cx:pt>
          <cx:pt idx="233">0.014406276637814625</cx:pt>
          <cx:pt idx="234">0.012347320190090475</cx:pt>
          <cx:pt idx="235">0.0060506316295855997</cx:pt>
          <cx:pt idx="236">-0.0054109089932378252</cx:pt>
          <cx:pt idx="237">-0.0035123136667874252</cx:pt>
          <cx:pt idx="238">-0.0010088764371945799</cx:pt>
          <cx:pt idx="239">0.0193534293179933</cx:pt>
          <cx:pt idx="240">0.0094256601187712504</cx:pt>
          <cx:pt idx="241">-0.0035940017123232502</cx:pt>
          <cx:pt idx="242">0.0042486008656067</cx:pt>
          <cx:pt idx="243">0.012630004833780574</cx:pt>
          <cx:pt idx="244">0.0052701968064667003</cx:pt>
          <cx:pt idx="245">0.0043712297778678751</cx:pt>
          <cx:pt idx="246">-0.0038701617096960502</cx:pt>
          <cx:pt idx="247">-0.0061545849749571249</cx:pt>
          <cx:pt idx="248">0.0037611545139151249</cx:pt>
          <cx:pt idx="249">0.0066363357443600503</cx:pt>
          <cx:pt idx="250">0.0015433865295905</cx:pt>
          <cx:pt idx="251">0.00029497105218437248</cx:pt>
          <cx:pt idx="252">8.9124062872325248e-05</cx:pt>
          <cx:pt idx="253">-4.8766821748375997e-05</cx:pt>
          <cx:pt idx="254">-0.00084889845194265003</cx:pt>
          <cx:pt idx="255">-9.4970379905614743e-06</cx:pt>
          <cx:pt idx="256">-0.0078335505222680742</cx:pt>
          <cx:pt idx="257">-0.0074446805120486998</cx:pt>
          <cx:pt idx="258">0.00061081842266422497</cx:pt>
          <cx:pt idx="259">0.0048380494818669999</cx:pt>
          <cx:pt idx="260">0.0147016315511284</cx:pt>
          <cx:pt idx="261">0.020682849669955775</cx:pt>
          <cx:pt idx="262">0.012381883647430024</cx:pt>
          <cx:pt idx="263">0.0043889112115991754</cx:pt>
          <cx:pt idx="264">-0.0048038093120346247</cx:pt>
          <cx:pt idx="265">-0.012218293556788676</cx:pt>
          <cx:pt idx="266">-0.0020021920361913276</cx:pt>
          <cx:pt idx="267">0.0022394369008529574</cx:pt>
          <cx:pt idx="268">-0.0116721299518935</cx:pt>
          <cx:pt idx="269">-0.0091146759543418998</cx:pt>
          <cx:pt idx="270">-0.015225371186920925</cx:pt>
          <cx:pt idx="271">-0.0068249178353120754</cx:pt>
          <cx:pt idx="272">0.0050690291213600254</cx:pt>
          <cx:pt idx="273">-0.00065777453848789498</cx:pt>
          <cx:pt idx="274">0.0043134284535464003</cx:pt>
          <cx:pt idx="275">-0.0082464076251809997</cx:pt>
          <cx:pt idx="276">0.003255103839339525</cx:pt>
          <cx:pt idx="277">0.0043514250094474254</cx:pt>
          <cx:pt idx="278">0.002048288440299295</cx:pt>
          <cx:pt idx="279">-0.0007980638982096925</cx:pt>
          <cx:pt idx="280">-5.2833692993720751e-05</cx:pt>
          <cx:pt idx="281">-0.000128038691043236</cx:pt>
          <cx:pt idx="282">-0.00050494432406370752</cx:pt>
          <cx:pt idx="283">0.0033532103164282999</cx:pt>
          <cx:pt idx="284">-0.0039702285522168999</cx:pt>
          <cx:pt idx="285">-0.00092073042311776752</cx:pt>
          <cx:pt idx="286">0.0028490478489478751</cx:pt>
          <cx:pt idx="287">0.015721798841000573</cx:pt>
          <cx:pt idx="288">0.0234772082481591</cx:pt>
          <cx:pt idx="289">0.015439480375783601</cx:pt>
          <cx:pt idx="290">0.0082519514713916744</cx:pt>
          <cx:pt idx="291">-0.00037821442568013999</cx:pt>
          <cx:pt idx="292">0.0001249900177544755</cx:pt>
          <cx:pt idx="293">-0.021477101297661377</cx:pt>
          <cx:pt idx="294">-0.00071812435174117254</cx:pt>
          <cx:pt idx="295">-0.0039483409090592999</cx:pt>
          <cx:pt idx="296">-0.014949537948488875</cx:pt>
          <cx:pt idx="297">-0.0122923497998371</cx:pt>
          <cx:pt idx="298">-0.0046610844989475753</cx:pt>
          <cx:pt idx="299">0.022818703998095199</cx:pt>
          <cx:pt idx="300">0.0420190982639113</cx:pt>
          <cx:pt idx="301">0.014702943701934699</cx:pt>
          <cx:pt idx="302">0.0090043683565323492</cx:pt>
          <cx:pt idx="303">0.00130796426442427</cx:pt>
          <cx:pt idx="304">0.013201011841602399</cx:pt>
          <cx:pt idx="305">0.023126109865385901</cx:pt>
          <cx:pt idx="306">0.0044419979852510904</cx:pt>
          <cx:pt idx="307">4.8026558037582801e-05</cx:pt>
          <cx:pt idx="308">-0.00066987926728127899</cx:pt>
          <cx:pt idx="309">-0.00048971666442180703</cx:pt>
          <cx:pt idx="310">-0.0027356518336406101</cx:pt>
          <cx:pt idx="311">0.00583733007597418</cx:pt>
          <cx:pt idx="312">0.0047362873250146901</cx:pt>
          <cx:pt idx="313">-0.0018538539246092101</cx:pt>
          <cx:pt idx="314">0.030573378021055399</cx:pt>
          <cx:pt idx="315">0.080669023480071003</cx:pt>
          <cx:pt idx="316">0.073604164633574595</cx:pt>
          <cx:pt idx="317">0.025215729983247399</cx:pt>
          <cx:pt idx="318">-0.024076836615228098</cx:pt>
          <cx:pt idx="319">-0.0085736302287626794</cx:pt>
          <cx:pt idx="320">0.0134860546344811</cx:pt>
          <cx:pt idx="321">-0.0092513619721239695</cx:pt>
          <cx:pt idx="322">0.079549304966930606</cx:pt>
          <cx:pt idx="323">0.045565320672918901</cx:pt>
          <cx:pt idx="324">0.031696310042354098</cx:pt>
          <cx:pt idx="325">0.110726603747503</cx:pt>
          <cx:pt idx="326">0.053108405818444802</cx:pt>
          <cx:pt idx="327">0.0288722116396147</cx:pt>
          <cx:pt idx="328">0.0550286699592277</cx:pt>
          <cx:pt idx="329">0.0044931560987362803</cx:pt>
          <cx:pt idx="330">-0.0040421520438554698</cx:pt>
          <cx:pt idx="331">0.0021545727396328502</cx:pt>
          <cx:pt idx="332">0.0131205886030475</cx:pt>
          <cx:pt idx="333">0.019130338198539501</cx:pt>
          <cx:pt idx="334">0.00280378005999652</cx:pt>
          <cx:pt idx="335">0.00051793097613594301</cx:pt>
          <cx:pt idx="336">-2.79099711981357e-05</cx:pt>
          <cx:pt idx="337">-0.00095952519830948605</cx:pt>
          <cx:pt idx="338">-0.0013467714898813001</cx:pt>
          <cx:pt idx="339">-0.012754477310957</cx:pt>
          <cx:pt idx="340">0.0128661578446216</cx:pt>
          <cx:pt idx="341">0.0151245795117654</cx:pt>
          <cx:pt idx="342">0.022462963825669102</cx:pt>
          <cx:pt idx="343">0.055902278957331603</cx:pt>
          <cx:pt idx="344">0.043976136335568801</cx:pt>
          <cx:pt idx="345">-0.0056314413324104499</cx:pt>
          <cx:pt idx="346">0.020435505755590101</cx:pt>
          <cx:pt idx="347">0.062878904164318405</cx:pt>
          <cx:pt idx="348">0.0539579980916223</cx:pt>
          <cx:pt idx="349">0.087804086726545397</cx:pt>
          <cx:pt idx="350">0.14384762330942699</cx:pt>
          <cx:pt idx="351">0.087179510698174895</cx:pt>
          <cx:pt idx="352">0.079299761151038706</cx:pt>
          <cx:pt idx="353">0.097478278925883094</cx:pt>
          <cx:pt idx="354">0.111679039857343</cx:pt>
          <cx:pt idx="355">0.025003586535058499</cx:pt>
          <cx:pt idx="356">0.0151679305536319</cx:pt>
          <cx:pt idx="357">-0.027358773940566999</cx:pt>
          <cx:pt idx="358">-0.0066067513880611198</cx:pt>
          <cx:pt idx="359">-0.012165161936517101</cx:pt>
          <cx:pt idx="360">-0.026290249968112699</cx:pt>
          <cx:pt idx="361">0.0020301549212032098</cx:pt>
          <cx:pt idx="362">0.000441391300754193</cx:pt>
          <cx:pt idx="363">-0.00067521612965967196</cx:pt>
          <cx:pt idx="364">-0.0010494408905313999</cx:pt>
          <cx:pt idx="365">-9.9859571669359495e-05</cx:pt>
          <cx:pt idx="366">-0.0017285893935883301</cx:pt>
          <cx:pt idx="367">-0.016278427042883001</cx:pt>
          <cx:pt idx="368">-0.0046103034049192202</cx:pt>
          <cx:pt idx="369">0.011478059888345001</cx:pt>
          <cx:pt idx="370">-0.0031250625626800402</cx:pt>
          <cx:pt idx="371">0.047985891723314002</cx:pt>
          <cx:pt idx="372">0.043734686834557203</cx:pt>
          <cx:pt idx="373">0.022168139035670002</cx:pt>
          <cx:pt idx="374">0.042960372208448602</cx:pt>
          <cx:pt idx="375">0.0762857194095969</cx:pt>
          <cx:pt idx="376">0.12055966582342301</cx:pt>
          <cx:pt idx="377">0.16605012871326399</cx:pt>
          <cx:pt idx="378">0.11365776500842401</cx:pt>
          <cx:pt idx="379">0.032372880138468202</cx:pt>
          <cx:pt idx="380">0.043586893789461602</cx:pt>
          <cx:pt idx="381">0.037002373400812603</cx:pt>
          <cx:pt idx="382">0.019655842687527202</cx:pt>
          <cx:pt idx="383">-0.0057052135477202604</cx:pt>
          <cx:pt idx="384">-0.0154565964421499</cx:pt>
          <cx:pt idx="385">-0.0231242827360447</cx:pt>
          <cx:pt idx="386">-0.023614339579887501</cx:pt>
          <cx:pt idx="387">-0.041259532578783203</cx:pt>
          <cx:pt idx="388">-0.036387560002358599</cx:pt>
          <cx:pt idx="389">-0.015860221913974602</cx:pt>
          <cx:pt idx="390">-0.0083264152292207207</cx:pt>
          <cx:pt idx="391">6.8237094512513298e-05</cx:pt>
          <cx:pt idx="392">0.000230343102185016</cx:pt>
          <cx:pt idx="393">-0.00010678649919531799</cx:pt>
          <cx:pt idx="394">-0.00162028448938945</cx:pt>
          <cx:pt idx="395">-0.0078458024751833794</cx:pt>
          <cx:pt idx="396">-0.018849689415642201</cx:pt>
          <cx:pt idx="397">-0.0243760823763324</cx:pt>
          <cx:pt idx="398">-0.02477918029781</cx:pt>
          <cx:pt idx="399">-0.0046709167899915997</cx:pt>
          <cx:pt idx="400">0.00082075534100515602</cx:pt>
          <cx:pt idx="401">0.045581348542868799</cx:pt>
          <cx:pt idx="402">0.0394096146462194</cx:pt>
          <cx:pt idx="403">0.0603088504614065</cx:pt>
          <cx:pt idx="404">0.121680624904038</cx:pt>
          <cx:pt idx="405">0.135367607441441</cx:pt>
          <cx:pt idx="406">0.043708788800572197</cx:pt>
          <cx:pt idx="407">-0.0107797799230385</cx:pt>
          <cx:pt idx="408">-0.0110682869332978</cx:pt>
          <cx:pt idx="409">-0.0157423167684238</cx:pt>
          <cx:pt idx="410">-0.027334901775682902</cx:pt>
          <cx:pt idx="411">-0.046930537840993901</cx:pt>
          <cx:pt idx="412">-0.025218588020955699</cx:pt>
          <cx:pt idx="413">-0.000185675706084113</cx:pt>
          <cx:pt idx="414">0.0075593918389217597</cx:pt>
          <cx:pt idx="415">-0.031426542919193799</cx:pt>
          <cx:pt idx="416">-0.016956699293067201</cx:pt>
          <cx:pt idx="417">-0.0067599985721813497</cx:pt>
          <cx:pt idx="418">-0.00357680060657296</cx:pt>
          <cx:pt idx="419">0.00014773332196021201</cx:pt>
          <cx:pt idx="420">0.000267479593940597</cx:pt>
          <cx:pt idx="421">0.00065680153125948003</cx:pt>
          <cx:pt idx="422">0.00083752613235443796</cx:pt>
          <cx:pt idx="423">-0.0074251357432325703</cx:pt>
          <cx:pt idx="424">-0.021191957286361401</cx:pt>
          <cx:pt idx="425">-0.060243041903498502</cx:pt>
          <cx:pt idx="426">-0.084080042236011399</cx:pt>
          <cx:pt idx="427">-0.093486476513190794</cx:pt>
          <cx:pt idx="428">-0.046763043760034297</cx:pt>
          <cx:pt idx="429">-0.0096099143417709195</cx:pt>
          <cx:pt idx="430">0.025494035070135399</cx:pt>
          <cx:pt idx="431">0.0803833340393032</cx:pt>
          <cx:pt idx="432">0.086426591617753803</cx:pt>
          <cx:pt idx="433">0.090247230200295903</cx:pt>
          <cx:pt idx="434">-0.0102018601114627</cx:pt>
          <cx:pt idx="435">-0.044400402952616297</cx:pt>
          <cx:pt idx="436">0.0065414119169845504</cx:pt>
          <cx:pt idx="437">0.030763693145568101</cx:pt>
          <cx:pt idx="438">-0.010239933564971901</cx:pt>
          <cx:pt idx="439">-0.026061479544579901</cx:pt>
          <cx:pt idx="440">-0.0078655411373803504</cx:pt>
          <cx:pt idx="441">0.017220578029945099</cx:pt>
          <cx:pt idx="442">0.0164804660862698</cx:pt>
          <cx:pt idx="443">0.00054241058827839399</cx:pt>
          <cx:pt idx="444">-0.0048996629108093298</cx:pt>
          <cx:pt idx="445">-0.0019176187711969399</cx:pt>
          <cx:pt idx="446">-0.00353770918628552</cx:pt>
          <cx:pt idx="447">-0.0026760785600706198</cx:pt>
          <cx:pt idx="448">2.10011743997018e-05</cx:pt>
          <cx:pt idx="449">-0.00022834697274147801</cx:pt>
          <cx:pt idx="450">0.00294888611390432</cx:pt>
          <cx:pt idx="451">-0.0040230738552108902</cx:pt>
          <cx:pt idx="452">-0.031857793397930101</cx:pt>
          <cx:pt idx="453">-0.092599465814274598</cx:pt>
          <cx:pt idx="454">-0.120290109488396</cx:pt>
          <cx:pt idx="455">-0.082083330963579101</cx:pt>
          <cx:pt idx="456">-0.097757448769681093</cx:pt>
          <cx:pt idx="457">-0.090453538471927705</cx:pt>
          <cx:pt idx="458">-0.10540614545761701</cx:pt>
          <cx:pt idx="459">-0.075694353324563396</cx:pt>
          <cx:pt idx="460">-0.024573338805323901</cx:pt>
          <cx:pt idx="461">-0.036925885587174197</cx:pt>
          <cx:pt idx="462">-0.112390060214745</cx:pt>
          <cx:pt idx="463">-0.072520669811074398</cx:pt>
          <cx:pt idx="464">0.000392649724032412</cx:pt>
          <cx:pt idx="465">-0.0269019099920009</cx:pt>
          <cx:pt idx="466">-0.019310804040398599</cx:pt>
          <cx:pt idx="467">-0.0045292642921044698</cx:pt>
          <cx:pt idx="468">-0.0060245599639634998</cx:pt>
          <cx:pt idx="469">-0.0035192422771451199</cx:pt>
          <cx:pt idx="470">-0.0031428912383750099</cx:pt>
          <cx:pt idx="471">0.00084763497982854902</cx:pt>
          <cx:pt idx="472">-0.0078657534592977401</cx:pt>
          <cx:pt idx="473">-0.022047808864737201</cx:pt>
          <cx:pt idx="474">-0.0174311678490476</cx:pt>
          <cx:pt idx="475">-0.00478594922453134</cx:pt>
          <cx:pt idx="476">-0.00038076912117721002</cx:pt>
          <cx:pt idx="477">-0.00065871759712084503</cx:pt>
          <cx:pt idx="478">0.0017555627981632601</cx:pt>
          <cx:pt idx="479">0.00094059081265479203</cx:pt>
          <cx:pt idx="480">-0.0297882663605222</cx:pt>
          <cx:pt idx="481">-0.076195952651924997</cx:pt>
          <cx:pt idx="482">-0.092225128549526997</cx:pt>
          <cx:pt idx="483">-0.12972988360586801</cx:pt>
          <cx:pt idx="484">-0.119517296988046</cx:pt>
          <cx:pt idx="485">-0.124743659143268</cx:pt>
          <cx:pt idx="486">-0.183495828589817</cx:pt>
          <cx:pt idx="487">-0.18906823825642799</cx:pt>
          <cx:pt idx="488">-0.14881064785582801</cx:pt>
          <cx:pt idx="489">-0.13486729224008401</cx:pt>
          <cx:pt idx="490">-0.122187849882624</cx:pt>
          <cx:pt idx="491">-0.086216166429073607</cx:pt>
          <cx:pt idx="492">-0.054780602675511103</cx:pt>
          <cx:pt idx="493">-0.043417204265816703</cx:pt>
          <cx:pt idx="494">-0.022641031096250201</cx:pt>
          <cx:pt idx="495">0.031840593921122901</cx:pt>
          <cx:pt idx="496">0.0328981866796609</cx:pt>
          <cx:pt idx="497">-0.0029415249708394401</cx:pt>
          <cx:pt idx="498">-0.0116007899894396</cx:pt>
          <cx:pt idx="499">-0.0079632106033455403</cx:pt>
          <cx:pt idx="500">-0.011594065036481801</cx:pt>
          <cx:pt idx="501">-0.016271207170506102</cx:pt>
          <cx:pt idx="502">-0.0032482755108812298</cx:pt>
          <cx:pt idx="503">0.00079808694103458298</cx:pt>
          <cx:pt idx="504">4.7821069010258101e-05</cx:pt>
          <cx:pt idx="505">0.00052265894851442202</cx:pt>
          <cx:pt idx="506">0.0045366946244024898</cx:pt>
          <cx:pt idx="507">0.0059469647923115097</cx:pt>
          <cx:pt idx="508">-0.0071637670553495502</cx:pt>
          <cx:pt idx="509">-0.043596757706215801</cx:pt>
          <cx:pt idx="510">-0.063353505188341902</cx:pt>
          <cx:pt idx="511">-0.104688635487297</cx:pt>
          <cx:pt idx="512">-0.124765395221514</cx:pt>
          <cx:pt idx="513">-0.12707867250848101</cx:pt>
          <cx:pt idx="514">-0.14991791307045199</cx:pt>
          <cx:pt idx="515">-0.127825712065775</cx:pt>
          <cx:pt idx="516">-0.13493540850419</cx:pt>
          <cx:pt idx="517">-0.056216331741583803</cx:pt>
          <cx:pt idx="518">-0.069713015083777904</cx:pt>
          <cx:pt idx="519">-0.11152524160974001</cx:pt>
          <cx:pt idx="520">-0.066892200673234301</cx:pt>
          <cx:pt idx="521">-0.0138894971087976</cx:pt>
          <cx:pt idx="522">-0.0021857185035954602</cx:pt>
          <cx:pt idx="523">0.063794430361387697</cx:pt>
          <cx:pt idx="524">0.0190494534221754</cx:pt>
          <cx:pt idx="525">-0.042144726296311601</cx:pt>
          <cx:pt idx="526">-0.037488053724008</cx:pt>
          <cx:pt idx="527">-0.031009346674919801</cx:pt>
          <cx:pt idx="528">-0.020044213662967401</cx:pt>
          <cx:pt idx="529">-0.0071333969720857602</cx:pt>
          <cx:pt idx="530">0.00099046880335223108</cx:pt>
          <cx:pt idx="531">0.00083561060308410802</cx:pt>
          <cx:pt idx="532">0.000131092400372917</cx:pt>
          <cx:pt idx="533">-0.00061132807188319196</cx:pt>
          <cx:pt idx="534">0.0036788783815724499</cx:pt>
          <cx:pt idx="535">0.019688773585390399</cx:pt>
          <cx:pt idx="536">0.018952178786956202</cx:pt>
          <cx:pt idx="537">0.0033998089637683701</cx:pt>
          <cx:pt idx="538">-0.019810795029716499</cx:pt>
          <cx:pt idx="539">-0.068648322708185106</cx:pt>
          <cx:pt idx="540">-0.081193627323062997</cx:pt>
          <cx:pt idx="541">-0.070694556694061203</cx:pt>
          <cx:pt idx="542">-0.053480822241014303</cx:pt>
          <cx:pt idx="543">-0.067417262780309295</cx:pt>
          <cx:pt idx="544">-0.031919727909581398</cx:pt>
          <cx:pt idx="545">-0.0121379194784259</cx:pt>
          <cx:pt idx="546">-0.034725285028642597</cx:pt>
          <cx:pt idx="547">-0.054371116920989802</cx:pt>
          <cx:pt idx="548">0.00038608756796092999</cx:pt>
          <cx:pt idx="549">0.0084237190389932302</cx:pt>
          <cx:pt idx="550">0.021388917782946201</cx:pt>
          <cx:pt idx="551">0.012590674742237301</cx:pt>
          <cx:pt idx="552">-0.033029201450381102</cx:pt>
          <cx:pt idx="553">-0.072495959431585405</cx:pt>
          <cx:pt idx="554">-0.043463977636935998</cx:pt>
          <cx:pt idx="555">-0.027459637480630301</cx:pt>
          <cx:pt idx="556">-0.021270805472657701</cx:pt>
          <cx:pt idx="557">-0.0033342264631785702</cx:pt>
          <cx:pt idx="558">-0.0017268990147810399</cx:pt>
          <cx:pt idx="559">-0.00019530575886177</cx:pt>
          <cx:pt idx="560">0.00028458449061113299</cx:pt>
          <cx:pt idx="561">-0.00077948445326297901</cx:pt>
          <cx:pt idx="562">0.0013425977576897901</cx:pt>
          <cx:pt idx="563">0.011006813777442901</cx:pt>
          <cx:pt idx="564">0.032057417842481797</cx:pt>
          <cx:pt idx="565">0.0317575058436134</cx:pt>
          <cx:pt idx="566">0.026622708631578201</cx:pt>
          <cx:pt idx="567">-0.038879724460304403</cx:pt>
          <cx:pt idx="568">-0.0084497282595074105</cx:pt>
          <cx:pt idx="569">-0.0054083313612156101</cx:pt>
          <cx:pt idx="570">0.0054103013155810198</cx:pt>
          <cx:pt idx="571">0.0042044649150031303</cx:pt>
          <cx:pt idx="572">-0.014727981110903</cx:pt>
          <cx:pt idx="573">0.00141863949056192</cx:pt>
          <cx:pt idx="574">-0.0209700535882138</cx:pt>
          <cx:pt idx="575">-0.042511520886432799</cx:pt>
          <cx:pt idx="576">-0.031566447869585297</cx:pt>
          <cx:pt idx="577">-0.0026602883704843201</cx:pt>
          <cx:pt idx="578">0.0051370634984404199</cx:pt>
          <cx:pt idx="579">0.022134675409768701</cx:pt>
          <cx:pt idx="580">-0.026073409612432499</cx:pt>
          <cx:pt idx="581">-0.0475199148729189</cx:pt>
          <cx:pt idx="582">-0.0145340765775663</cx:pt>
          <cx:pt idx="583">-0.031834461778828697</cx:pt>
          <cx:pt idx="584">-0.017623292592363601</cx:pt>
          <cx:pt idx="585">-0.0050396176862691801</cx:pt>
          <cx:pt idx="586">-0.0012857871546579701</cx:pt>
          <cx:pt idx="587">0.000226950117421602</cx:pt>
          <cx:pt idx="588">0.000375980789499896</cx:pt>
          <cx:pt idx="589">-0.00026125670397473101</cx:pt>
          <cx:pt idx="590">0.00021190652287286199</cx:pt>
          <cx:pt idx="591">0.0100708526275012</cx:pt>
          <cx:pt idx="592">0.035824312423491399</cx:pt>
          <cx:pt idx="593">0.050509614712859197</cx:pt>
          <cx:pt idx="594">0.038766972227289601</cx:pt>
          <cx:pt idx="595">0.027748891551308299</cx:pt>
          <cx:pt idx="596">0.038963797418548801</cx:pt>
          <cx:pt idx="597">0.044308054498315201</cx:pt>
          <cx:pt idx="598">0.051896722634386903</cx:pt>
          <cx:pt idx="599">-0.012225911587446099</cx:pt>
          <cx:pt idx="600">-0.0123979232923748</cx:pt>
          <cx:pt idx="601">-0.0347484077586558</cx:pt>
          <cx:pt idx="602">-0.063692219804217201</cx:pt>
          <cx:pt idx="603">-0.018557235158022899</cx:pt>
          <cx:pt idx="604">-0.018406404542516401</cx:pt>
          <cx:pt idx="605">-0.026388136484446201</cx:pt>
          <cx:pt idx="606">-0.039073763817013898</cx:pt>
          <cx:pt idx="607">-0.024986366821560101</cx:pt>
          <cx:pt idx="608">0.0069309330942469204</cx:pt>
          <cx:pt idx="609">-0.031363682374246298</cx:pt>
          <cx:pt idx="610">-0.059679946003387697</cx:pt>
          <cx:pt idx="611">-0.036440348419248397</cx:pt>
          <cx:pt idx="612">-0.011225780970061799</cx:pt>
          <cx:pt idx="613">-0.0046255334812066199</cx:pt>
          <cx:pt idx="614">-0.00182562165484166</cx:pt>
          <cx:pt idx="615">0.000101404143507016</cx:pt>
          <cx:pt idx="616">0.00010615532521415001</cx:pt>
          <cx:pt idx="617">0.00024554751830411597</cx:pt>
          <cx:pt idx="618">-0.0021616194517412599</cx:pt>
          <cx:pt idx="619">0.0116000237235997</cx:pt>
          <cx:pt idx="620">0.027393043283867501</cx:pt>
          <cx:pt idx="621">0.034858497000108499</cx:pt>
          <cx:pt idx="622">0.017237721973201101</cx:pt>
          <cx:pt idx="623">0.00186939774932033</cx:pt>
          <cx:pt idx="624">0.035109815518584601</cx:pt>
          <cx:pt idx="625">0.0117106775983714</cx:pt>
          <cx:pt idx="626">0.042419824770019897</cx:pt>
          <cx:pt idx="627">0.012126260327666401</cx:pt>
          <cx:pt idx="628">-0.026063043567829399</cx:pt>
          <cx:pt idx="629">-0.0308427444588939</cx:pt>
          <cx:pt idx="630">0.0052393285060571004</cx:pt>
          <cx:pt idx="631">-0.00317304038770358</cx:pt>
          <cx:pt idx="632">-0.0157563867877182</cx:pt>
          <cx:pt idx="633">-0.016488842316740599</cx:pt>
          <cx:pt idx="634">-0.047223623509754703</cx:pt>
          <cx:pt idx="635">-0.0749520902415068</cx:pt>
          <cx:pt idx="636">-0.037764650342936898</cx:pt>
          <cx:pt idx="637">-0.066015284934019799</cx:pt>
          <cx:pt idx="638">-0.0443696529120024</cx:pt>
          <cx:pt idx="639">-0.015158342400582</cx:pt>
          <cx:pt idx="640">-0.0049996770033592999</cx:pt>
          <cx:pt idx="641">5.59091913888651e-05</cx:pt>
          <cx:pt idx="642">-0.00063757102904222096</cx:pt>
          <cx:pt idx="643">-3.5865682538570397e-05</cx:pt>
          <cx:pt idx="644">-5.6160609529572097e-05</cx:pt>
          <cx:pt idx="645">-2.4099469399447999e-05</cx:pt>
          <cx:pt idx="646">-0.00023998445244647099</cx:pt>
          <cx:pt idx="647">0.0105622096528804</cx:pt>
          <cx:pt idx="648">0.017203027480992599</cx:pt>
          <cx:pt idx="649">0.028927232786969199</cx:pt>
          <cx:pt idx="650">0.0258556963725033</cx:pt>
          <cx:pt idx="651">0.00096897170663378599</cx:pt>
          <cx:pt idx="652">0.024407777793599799</cx:pt>
          <cx:pt idx="653">0.0017927419257541099</cx:pt>
          <cx:pt idx="654">0.023448492003047001</cx:pt>
          <cx:pt idx="655">0.0398248724034901</cx:pt>
          <cx:pt idx="656">0.018084574678320399</cx:pt>
          <cx:pt idx="657">0.0142109930848104</cx:pt>
          <cx:pt idx="658">0.0057772420446487701</cx:pt>
          <cx:pt idx="659">0.014380639273145099</cx:pt>
          <cx:pt idx="660">0.0014863452220370201</cx:pt>
          <cx:pt idx="661">-0.010430734431586401</cx:pt>
          <cx:pt idx="662">-0.033137355027008299</cx:pt>
          <cx:pt idx="663">-0.063753632806026597</cx:pt>
          <cx:pt idx="664">-0.036165325554785299</cx:pt>
          <cx:pt idx="665">-0.039486899852734</cx:pt>
          <cx:pt idx="666">-0.036631863143573203</cx:pt>
          <cx:pt idx="667">-0.00315702901228664</cx:pt>
          <cx:pt idx="668">0.0012821043970612999</cx:pt>
          <cx:pt idx="669">0.00055715555145932703</cx:pt>
          <cx:pt idx="670">-0.000123891254111411</cx:pt>
          <cx:pt idx="671">-7.2335385511139997e-05</cx:pt>
          <cx:pt idx="672">-0.0012043569385484401</cx:pt>
          <cx:pt idx="673">-0.000229348692537692</cx:pt>
          <cx:pt idx="674">-0.00020327812588059399</cx:pt>
          <cx:pt idx="675">0.0031844920172673201</cx:pt>
          <cx:pt idx="676">0.0100342806085268</cx:pt>
          <cx:pt idx="677">0.0169221626308022</cx:pt>
          <cx:pt idx="678">0.0026038441509808</cx:pt>
          <cx:pt idx="679">0.034578424659017198</cx:pt>
          <cx:pt idx="680">0.040018198034669702</cx:pt>
          <cx:pt idx="681">0.035370517153159399</cx:pt>
          <cx:pt idx="682">0.055494125146121003</cx:pt>
          <cx:pt idx="683">0.036382108816668798</cx:pt>
          <cx:pt idx="684">-0.017114898732751301</cx:pt>
          <cx:pt idx="685">-0.040156614541909399</cx:pt>
          <cx:pt idx="686">-0.0467068048740907</cx:pt>
          <cx:pt idx="687">-0.033250364932421499</cx:pt>
          <cx:pt idx="688">-0.041159244063899703</cx:pt>
          <cx:pt idx="689">-0.036581302347667898</cx:pt>
          <cx:pt idx="690">-0.060956469144331803</cx:pt>
          <cx:pt idx="691">-0.050603666271130998</cx:pt>
          <cx:pt idx="692">-0.00098550720872802602</cx:pt>
          <cx:pt idx="693">-0.0123389365684931</cx:pt>
          <cx:pt idx="694">-0.017640374943298499</cx:pt>
          <cx:pt idx="695">-0.0027613851022639901</cx:pt>
          <cx:pt idx="696">-0.0037627341918548699</cx:pt>
          <cx:pt idx="697">-0.0024096113905383702</cx:pt>
          <cx:pt idx="698">-0.00018894332662143201</cx:pt>
          <cx:pt idx="699">-0.00049779264924435505</cx:pt>
          <cx:pt idx="700">0.00027330449318940803</cx:pt>
          <cx:pt idx="701">-0.0011843883066776401</cx:pt>
          <cx:pt idx="702">0.00036217673327054999</cx:pt>
          <cx:pt idx="703">0.00010285659438166299</cx:pt>
          <cx:pt idx="704">-0.00051681665334802197</cx:pt>
          <cx:pt idx="705">0.00595735818497517</cx:pt>
          <cx:pt idx="706">0.00064062151252073101</cx:pt>
          <cx:pt idx="707">0.021873713537290802</cx:pt>
          <cx:pt idx="708">0.063289045620229897</cx:pt>
          <cx:pt idx="709">0.0521766852900259</cx:pt>
          <cx:pt idx="710">0.031208486793686901</cx:pt>
          <cx:pt idx="711">0.000197934776649574</cx:pt>
          <cx:pt idx="712">-0.00253704079831567</cx:pt>
          <cx:pt idx="713">-0.0028056476831412398</cx:pt>
          <cx:pt idx="714">0.0092219853456226696</cx:pt>
          <cx:pt idx="715">-0.0146211963942426</cx:pt>
          <cx:pt idx="716">0.012574480563331301</cx:pt>
          <cx:pt idx="717">0.028900185148584501</cx:pt>
          <cx:pt idx="718">0.0069922753511047504</cx:pt>
          <cx:pt idx="719">0.012786753625806901</cx:pt>
          <cx:pt idx="720">0.0120549677044984</cx:pt>
          <cx:pt idx="721">0.0048299458092956101</cx:pt>
          <cx:pt idx="722">-0.0067472881199238796</cx:pt>
          <cx:pt idx="723">-0.0034160400843218802</cx:pt>
          <cx:pt idx="724">-0.00032905600586808498</cx:pt>
          <cx:pt idx="725">0.00022758925846260499</cx:pt>
          <cx:pt idx="726">-0.00055327107026843705</cx:pt>
          <cx:pt idx="727">7.30158207061844e-05</cx:pt>
          <cx:pt idx="728">0.00032983945504889398</cx:pt>
          <cx:pt idx="729">-0.00011134479213151</cx:pt>
          <cx:pt idx="730">0.000225070241103229</cx:pt>
          <cx:pt idx="731">-0.00050314995209014396</cx:pt>
          <cx:pt idx="732">0.0014125526952956601</cx:pt>
          <cx:pt idx="733">0.0049985455374442203</cx:pt>
          <cx:pt idx="734">0.0095638069921052896</cx:pt>
          <cx:pt idx="735">0.0191666697653529</cx:pt>
          <cx:pt idx="736">0.037771695012321999</cx:pt>
          <cx:pt idx="737">0.049663439154585397</cx:pt>
          <cx:pt idx="738">0.036367864107459902</cx:pt>
          <cx:pt idx="739">0.032337111870177501</cx:pt>
          <cx:pt idx="740">0.045511655764191902</cx:pt>
          <cx:pt idx="741">0.0552654002716629</cx:pt>
          <cx:pt idx="742">0.064274719920811393</cx:pt>
          <cx:pt idx="743">0.045852994509991099</cx:pt>
          <cx:pt idx="744">0.055952856334173101</cx:pt>
          <cx:pt idx="745">0.064121565489471996</cx:pt>
          <cx:pt idx="746">0.034171792327849199</cx:pt>
          <cx:pt idx="747">0.0152293911482518</cx:pt>
          <cx:pt idx="748">0.0155997349698334</cx:pt>
          <cx:pt idx="749">0.011302266348405801</cx:pt>
          <cx:pt idx="750">0.0026882847056364399</cx:pt>
          <cx:pt idx="751">0.00083493308468398199</cx:pt>
          <cx:pt idx="752">0.00051509760835320001</cx:pt>
          <cx:pt idx="753">0.00062894152689239305</cx:pt>
          <cx:pt idx="754">1.2988398846255499e-06</cx:pt>
          <cx:pt idx="755">0.00024108577509156901</cx:pt>
          <cx:pt idx="756">0.000156146296164319</cx:pt>
          <cx:pt idx="757">-0.00063376846777753995</cx:pt>
          <cx:pt idx="758">0.00026110584494378999</cx:pt>
          <cx:pt idx="759">-0.00085482620833945804</cx:pt>
          <cx:pt idx="760">0.00069762224485867604</cx:pt>
          <cx:pt idx="761">0.00106632372411837</cx:pt>
          <cx:pt idx="762">-0.00018216947477420401</cx:pt>
          <cx:pt idx="763">0.00063268543739278401</cx:pt>
          <cx:pt idx="764">0.00026646517396446899</cx:pt>
          <cx:pt idx="765">-0.00099350351757482107</cx:pt>
          <cx:pt idx="766">-0.0032476446890936099</cx:pt>
          <cx:pt idx="767">0.00337595409956685</cx:pt>
          <cx:pt idx="768">0.0042777221813698396</cx:pt>
          <cx:pt idx="769">0.0017727274459739301</cx:pt>
          <cx:pt idx="770">0.0127866632802525</cx:pt>
          <cx:pt idx="771">0.0087346878187205493</cx:pt>
          <cx:pt idx="772">0.0044369078659193496</cx:pt>
          <cx:pt idx="773">0.0020359725664559599</cx:pt>
          <cx:pt idx="774">0.0071185410855498102</cx:pt>
          <cx:pt idx="775">0.0050115677149619202</cx:pt>
          <cx:pt idx="776">0.00054154376009600395</cx:pt>
          <cx:pt idx="777">8.2945222985217001e-05</cx:pt>
          <cx:pt idx="778">-0.00034969291946752498</cx:pt>
          <cx:pt idx="779">-0.00010081323206204999</cx:pt>
          <cx:pt idx="780">-0.00042709784948627601</cx:pt>
          <cx:pt idx="781">1.76761625110223e-05</cx:pt>
          <cx:pt idx="782">0.00055906677402464103</cx:pt>
          <cx:pt idx="783">0.00043049559291234398</cx:pt>
          <cx:pt idx="784">-0.0012676982154292676</cx:pt>
          <cx:pt idx="785">-0.0036394366009704499</cx:pt>
          <cx:pt idx="786">-0.0045843359933224999</cx:pt>
          <cx:pt idx="787">-0.0075321809681636502</cx:pt>
          <cx:pt idx="788">-0.013732048745928699</cx:pt>
          <cx:pt idx="789">-0.0081299052044314004</cx:pt>
          <cx:pt idx="790">-0.0052512014346012999</cx:pt>
          <cx:pt idx="791">0.0059642107110409754</cx:pt>
          <cx:pt idx="792">0.0065957313373274998</cx:pt>
          <cx:pt idx="793">0.0129367691741168</cx:pt>
          <cx:pt idx="794">0.0061518509552398997</cx:pt>
          <cx:pt idx="795">-0.00099842179123674256</cx:pt>
          <cx:pt idx="796">0.0060928242816988996</cx:pt>
          <cx:pt idx="797">0.015703059556975176</cx:pt>
          <cx:pt idx="798">0.010803555590953626</cx:pt>
          <cx:pt idx="799">0.004548264686679725</cx:pt>
          <cx:pt idx="800">0.0083191887765947242</cx:pt>
          <cx:pt idx="801">0.01018278732912045</cx:pt>
          <cx:pt idx="802">0.004431197520396675</cx:pt>
          <cx:pt idx="803">-0.009762136037517825</cx:pt>
          <cx:pt idx="804">-0.0058248682348849747</cx:pt>
          <cx:pt idx="805">0.0024756805087769252</cx:pt>
          <cx:pt idx="806">0.0046186799759574499</cx:pt>
          <cx:pt idx="807">0.00042297125449891002</cx:pt>
          <cx:pt idx="808">0.00022052555561142276</cx:pt>
          <cx:pt idx="809">4.9862357781189999e-07</cx:pt>
          <cx:pt idx="810">-6.5178225064671251e-05</cx:pt>
          <cx:pt idx="811">-0.00067288431736357</cx:pt>
          <cx:pt idx="812">-0.00082447880021773747</cx:pt>
          <cx:pt idx="813">-0.0042416001524100003</cx:pt>
          <cx:pt idx="814">-0.0085979893879573749</cx:pt>
          <cx:pt idx="815">-0.0028076227907486749</cx:pt>
          <cx:pt idx="816">-0.0081722548355201499</cx:pt>
          <cx:pt idx="817">0.012133194519810099</cx:pt>
          <cx:pt idx="818">0.014406276637814625</cx:pt>
          <cx:pt idx="819">0.012347320190090475</cx:pt>
          <cx:pt idx="820">0.0060506316295855997</cx:pt>
          <cx:pt idx="821">-0.0054109089932378252</cx:pt>
          <cx:pt idx="822">-0.0035123136667874252</cx:pt>
          <cx:pt idx="823">-0.0010088764371945799</cx:pt>
          <cx:pt idx="824">0.0193534293179933</cx:pt>
          <cx:pt idx="825">0.0094256601187712504</cx:pt>
          <cx:pt idx="826">-0.0035940017123232502</cx:pt>
          <cx:pt idx="827">0.0042486008656067</cx:pt>
          <cx:pt idx="828">0.012630004833780574</cx:pt>
          <cx:pt idx="829">0.0052701968064667003</cx:pt>
          <cx:pt idx="830">0.0043712297778678751</cx:pt>
          <cx:pt idx="831">-0.0038701617096960502</cx:pt>
          <cx:pt idx="832">-0.0061545849749571249</cx:pt>
          <cx:pt idx="833">0.0037611545139151249</cx:pt>
          <cx:pt idx="834">0.0066363357443600503</cx:pt>
          <cx:pt idx="835">0.0015433865295905</cx:pt>
          <cx:pt idx="836">0.00029497105218437248</cx:pt>
          <cx:pt idx="837">8.9124062872325248e-05</cx:pt>
          <cx:pt idx="838">-4.8766821748375997e-05</cx:pt>
          <cx:pt idx="839">-0.00084889845194265003</cx:pt>
          <cx:pt idx="840">-9.4970379905614743e-06</cx:pt>
          <cx:pt idx="841">-0.0078335505222680742</cx:pt>
          <cx:pt idx="842">-0.0074446805120486998</cx:pt>
          <cx:pt idx="843">0.00061081842266422497</cx:pt>
          <cx:pt idx="844">0.0048380494818669999</cx:pt>
          <cx:pt idx="845">0.0147016315511284</cx:pt>
          <cx:pt idx="846">0.020682849669955775</cx:pt>
          <cx:pt idx="847">0.012381883647430024</cx:pt>
          <cx:pt idx="848">0.0043889112115991754</cx:pt>
          <cx:pt idx="849">-0.0048038093120346247</cx:pt>
          <cx:pt idx="850">-0.012218293556788676</cx:pt>
          <cx:pt idx="851">-0.0020021920361913276</cx:pt>
          <cx:pt idx="852">0.0022394369008529574</cx:pt>
          <cx:pt idx="853">-0.0116721299518935</cx:pt>
          <cx:pt idx="854">-0.0091146759543418998</cx:pt>
          <cx:pt idx="855">-0.015225371186920925</cx:pt>
          <cx:pt idx="856">-0.0068249178353120754</cx:pt>
          <cx:pt idx="857">0.0050690291213600254</cx:pt>
          <cx:pt idx="858">-0.00065777453848789498</cx:pt>
          <cx:pt idx="859">0.0043134284535464003</cx:pt>
          <cx:pt idx="860">-0.0082464076251809997</cx:pt>
          <cx:pt idx="861">0.003255103839339525</cx:pt>
          <cx:pt idx="862">0.0043514250094474254</cx:pt>
          <cx:pt idx="863">0.002048288440299295</cx:pt>
          <cx:pt idx="864">-0.0007980638982096925</cx:pt>
          <cx:pt idx="865">-5.2833692993720751e-05</cx:pt>
          <cx:pt idx="866">-0.000128038691043236</cx:pt>
          <cx:pt idx="867">-0.00050494432406370752</cx:pt>
          <cx:pt idx="868">0.0033532103164282999</cx:pt>
          <cx:pt idx="869">-0.0039702285522168999</cx:pt>
          <cx:pt idx="870">-0.00092073042311776752</cx:pt>
          <cx:pt idx="871">0.0028490478489478751</cx:pt>
          <cx:pt idx="872">0.015721798841000573</cx:pt>
          <cx:pt idx="873">0.0234772082481591</cx:pt>
          <cx:pt idx="874">0.015439480375783601</cx:pt>
          <cx:pt idx="875">0.0082519514713916744</cx:pt>
          <cx:pt idx="876">-0.00037821442568013999</cx:pt>
          <cx:pt idx="877">0.0001249900177544755</cx:pt>
          <cx:pt idx="878">-0.021477101297661377</cx:pt>
          <cx:pt idx="879">-0.00071812435174117254</cx:pt>
          <cx:pt idx="880">-0.0039483409090592999</cx:pt>
          <cx:pt idx="881">-0.014949537948488875</cx:pt>
          <cx:pt idx="882">-0.0122923497998371</cx:pt>
          <cx:pt idx="883">-0.0046610844989475753</cx:pt>
          <cx:pt idx="884">-0.0012676982154292676</cx:pt>
          <cx:pt idx="885">-0.0036394366009704499</cx:pt>
          <cx:pt idx="886">-0.0045843359933224999</cx:pt>
          <cx:pt idx="887">-0.0075321809681636502</cx:pt>
          <cx:pt idx="888">-0.013732048745928699</cx:pt>
          <cx:pt idx="889">-0.0081299052044314004</cx:pt>
          <cx:pt idx="890">-0.0052512014346012999</cx:pt>
          <cx:pt idx="891">0.0059642107110409754</cx:pt>
          <cx:pt idx="892">0.0065957313373274998</cx:pt>
          <cx:pt idx="893">0.0129367691741168</cx:pt>
          <cx:pt idx="894">0.0061518509552398997</cx:pt>
          <cx:pt idx="895">-0.00099842179123674256</cx:pt>
          <cx:pt idx="896">0.0060928242816988996</cx:pt>
          <cx:pt idx="897">0.015703059556975176</cx:pt>
          <cx:pt idx="898">0.010803555590953626</cx:pt>
          <cx:pt idx="899">0.004548264686679725</cx:pt>
          <cx:pt idx="900">0.0083191887765947242</cx:pt>
          <cx:pt idx="901">0.01018278732912045</cx:pt>
          <cx:pt idx="902">0.004431197520396675</cx:pt>
          <cx:pt idx="903">-0.009762136037517825</cx:pt>
          <cx:pt idx="904">-0.0058248682348849747</cx:pt>
          <cx:pt idx="905">0.0024756805087769252</cx:pt>
          <cx:pt idx="906">0.0046186799759574499</cx:pt>
          <cx:pt idx="907">0.00042297125449891002</cx:pt>
          <cx:pt idx="908">0.00022052555561142276</cx:pt>
          <cx:pt idx="909">4.9862357781189999e-07</cx:pt>
          <cx:pt idx="910">-6.5178225064671251e-05</cx:pt>
          <cx:pt idx="911">-0.00067288431736357</cx:pt>
          <cx:pt idx="912">-0.00082447880021773747</cx:pt>
          <cx:pt idx="913">-0.0042416001524100003</cx:pt>
          <cx:pt idx="914">-0.0085979893879573749</cx:pt>
          <cx:pt idx="915">-0.0028076227907486749</cx:pt>
          <cx:pt idx="916">-0.0081722548355201499</cx:pt>
          <cx:pt idx="917">0.012133194519810099</cx:pt>
          <cx:pt idx="918">0.014406276637814625</cx:pt>
          <cx:pt idx="919">0.012347320190090475</cx:pt>
          <cx:pt idx="920">0.0060506316295855997</cx:pt>
          <cx:pt idx="921">-0.0054109089932378252</cx:pt>
          <cx:pt idx="922">-0.0035123136667874252</cx:pt>
          <cx:pt idx="923">-0.0010088764371945799</cx:pt>
          <cx:pt idx="924">0.0193534293179933</cx:pt>
          <cx:pt idx="925">0.0094256601187712504</cx:pt>
          <cx:pt idx="926">-0.0035940017123232502</cx:pt>
          <cx:pt idx="927">0.0042486008656067</cx:pt>
          <cx:pt idx="928">0.012630004833780574</cx:pt>
          <cx:pt idx="929">0.0052701968064667003</cx:pt>
          <cx:pt idx="930">0.0043712297778678751</cx:pt>
          <cx:pt idx="931">-0.0038701617096960502</cx:pt>
          <cx:pt idx="932">-0.0061545849749571249</cx:pt>
          <cx:pt idx="933">0.0037611545139151249</cx:pt>
          <cx:pt idx="934">0.0066363357443600503</cx:pt>
          <cx:pt idx="935">0.0015433865295905</cx:pt>
          <cx:pt idx="936">0.00029497105218437248</cx:pt>
          <cx:pt idx="937">8.9124062872325248e-05</cx:pt>
          <cx:pt idx="938">-4.8766821748375997e-05</cx:pt>
          <cx:pt idx="939">-0.00084889845194265003</cx:pt>
          <cx:pt idx="940">-9.4970379905614743e-06</cx:pt>
          <cx:pt idx="941">-0.0078335505222680742</cx:pt>
          <cx:pt idx="942">-0.0074446805120486998</cx:pt>
          <cx:pt idx="943">0.00061081842266422497</cx:pt>
          <cx:pt idx="944">0.0048380494818669999</cx:pt>
          <cx:pt idx="945">0.0147016315511284</cx:pt>
          <cx:pt idx="946">0.020682849669955775</cx:pt>
          <cx:pt idx="947">0.012381883647430024</cx:pt>
          <cx:pt idx="948">0.0043889112115991754</cx:pt>
          <cx:pt idx="949">-0.0048038093120346247</cx:pt>
          <cx:pt idx="950">-0.012218293556788676</cx:pt>
          <cx:pt idx="951">-0.0020021920361913276</cx:pt>
          <cx:pt idx="952">0.0022394369008529574</cx:pt>
          <cx:pt idx="953">-0.0116721299518935</cx:pt>
          <cx:pt idx="954">-0.0091146759543418998</cx:pt>
          <cx:pt idx="955">-0.015225371186920925</cx:pt>
          <cx:pt idx="956">-0.0068249178353120754</cx:pt>
          <cx:pt idx="957">0.0050690291213600254</cx:pt>
          <cx:pt idx="958">-0.00065777453848789498</cx:pt>
          <cx:pt idx="959">0.0043134284535464003</cx:pt>
          <cx:pt idx="960">-0.0082464076251809997</cx:pt>
          <cx:pt idx="961">0.003255103839339525</cx:pt>
          <cx:pt idx="962">0.0043514250094474254</cx:pt>
          <cx:pt idx="963">0.002048288440299295</cx:pt>
          <cx:pt idx="964">-0.0007980638982096925</cx:pt>
          <cx:pt idx="965">-5.2833692993720751e-05</cx:pt>
          <cx:pt idx="966">-0.000128038691043236</cx:pt>
          <cx:pt idx="967">-0.00050494432406370752</cx:pt>
          <cx:pt idx="968">0.0033532103164282999</cx:pt>
          <cx:pt idx="969">-0.0039702285522168999</cx:pt>
          <cx:pt idx="970">-0.00092073042311776752</cx:pt>
          <cx:pt idx="971">0.0028490478489478751</cx:pt>
          <cx:pt idx="972">0.015721798841000573</cx:pt>
          <cx:pt idx="973">0.0234772082481591</cx:pt>
          <cx:pt idx="974">0.015439480375783601</cx:pt>
          <cx:pt idx="975">0.0082519514713916744</cx:pt>
          <cx:pt idx="976">-0.00037821442568013999</cx:pt>
          <cx:pt idx="977">0.0001249900177544755</cx:pt>
          <cx:pt idx="978">-0.021477101297661377</cx:pt>
          <cx:pt idx="979">-0.00071812435174117254</cx:pt>
          <cx:pt idx="980">-0.0039483409090592999</cx:pt>
          <cx:pt idx="981">-0.014949537948488875</cx:pt>
          <cx:pt idx="982">-0.0122923497998371</cx:pt>
          <cx:pt idx="983">-0.0046610844989475753</cx:pt>
          <cx:pt idx="984">-0.0012676982154292676</cx:pt>
          <cx:pt idx="985">-0.0036394366009704499</cx:pt>
          <cx:pt idx="986">-0.0045843359933224999</cx:pt>
          <cx:pt idx="987">-0.0075321809681636502</cx:pt>
          <cx:pt idx="988">-0.013732048745928699</cx:pt>
          <cx:pt idx="989">-0.0081299052044314004</cx:pt>
          <cx:pt idx="990">-0.0052512014346012999</cx:pt>
          <cx:pt idx="991">0.0059642107110409754</cx:pt>
          <cx:pt idx="992">0.0065957313373274998</cx:pt>
          <cx:pt idx="993">0.0129367691741168</cx:pt>
          <cx:pt idx="994">0.0061518509552398997</cx:pt>
          <cx:pt idx="995">-0.00099842179123674256</cx:pt>
          <cx:pt idx="996">0.0060928242816988996</cx:pt>
          <cx:pt idx="997">0.015703059556975176</cx:pt>
          <cx:pt idx="998">0.010803555590953626</cx:pt>
          <cx:pt idx="999">0.004548264686679725</cx:pt>
          <cx:pt idx="1000">0.0083191887765947242</cx:pt>
          <cx:pt idx="1001">0.01018278732912045</cx:pt>
          <cx:pt idx="1002">0.004431197520396675</cx:pt>
          <cx:pt idx="1003">-0.009762136037517825</cx:pt>
          <cx:pt idx="1004">-0.0058248682348849747</cx:pt>
          <cx:pt idx="1005">0.0024756805087769252</cx:pt>
          <cx:pt idx="1006">0.0046186799759574499</cx:pt>
          <cx:pt idx="1007">0.00042297125449891002</cx:pt>
          <cx:pt idx="1008">0.00022052555561142276</cx:pt>
          <cx:pt idx="1009">4.9862357781189999e-07</cx:pt>
          <cx:pt idx="1010">-6.5178225064671251e-05</cx:pt>
          <cx:pt idx="1011">-0.00067288431736357</cx:pt>
          <cx:pt idx="1012">-0.00082447880021773747</cx:pt>
          <cx:pt idx="1013">-0.0042416001524100003</cx:pt>
          <cx:pt idx="1014">-0.0085979893879573749</cx:pt>
          <cx:pt idx="1015">-0.0028076227907486749</cx:pt>
          <cx:pt idx="1016">-0.0081722548355201499</cx:pt>
          <cx:pt idx="1017">0.012133194519810099</cx:pt>
          <cx:pt idx="1018">0.014406276637814625</cx:pt>
          <cx:pt idx="1019">0.012347320190090475</cx:pt>
          <cx:pt idx="1020">0.0060506316295855997</cx:pt>
          <cx:pt idx="1021">-0.0054109089932378252</cx:pt>
          <cx:pt idx="1022">-0.0035123136667874252</cx:pt>
          <cx:pt idx="1023">-0.0010088764371945799</cx:pt>
          <cx:pt idx="1024">0.0193534293179933</cx:pt>
          <cx:pt idx="1025">0.0094256601187712504</cx:pt>
          <cx:pt idx="1026">-0.0035940017123232502</cx:pt>
          <cx:pt idx="1027">0.0042486008656067</cx:pt>
          <cx:pt idx="1028">0.012630004833780574</cx:pt>
          <cx:pt idx="1029">0.0052701968064667003</cx:pt>
          <cx:pt idx="1030">0.0043712297778678751</cx:pt>
          <cx:pt idx="1031">-0.0038701617096960502</cx:pt>
          <cx:pt idx="1032">-0.0061545849749571249</cx:pt>
          <cx:pt idx="1033">0.0037611545139151249</cx:pt>
          <cx:pt idx="1034">0.0066363357443600503</cx:pt>
          <cx:pt idx="1035">0.0015433865295905</cx:pt>
          <cx:pt idx="1036">0.00029497105218437248</cx:pt>
          <cx:pt idx="1037">8.9124062872325248e-05</cx:pt>
          <cx:pt idx="1038">-4.8766821748375997e-05</cx:pt>
          <cx:pt idx="1039">-0.00084889845194265003</cx:pt>
          <cx:pt idx="1040">-9.4970379905614743e-06</cx:pt>
          <cx:pt idx="1041">-0.0078335505222680742</cx:pt>
          <cx:pt idx="1042">-0.0074446805120486998</cx:pt>
          <cx:pt idx="1043">0.00061081842266422497</cx:pt>
          <cx:pt idx="1044">0.0048380494818669999</cx:pt>
          <cx:pt idx="1045">0.0147016315511284</cx:pt>
          <cx:pt idx="1046">0.020682849669955775</cx:pt>
          <cx:pt idx="1047">0.012381883647430024</cx:pt>
          <cx:pt idx="1048">0.0043889112115991754</cx:pt>
          <cx:pt idx="1049">-0.0048038093120346247</cx:pt>
          <cx:pt idx="1050">-0.012218293556788676</cx:pt>
          <cx:pt idx="1051">-0.0020021920361913276</cx:pt>
          <cx:pt idx="1052">0.0022394369008529574</cx:pt>
          <cx:pt idx="1053">-0.0116721299518935</cx:pt>
          <cx:pt idx="1054">-0.0091146759543418998</cx:pt>
          <cx:pt idx="1055">-0.015225371186920925</cx:pt>
          <cx:pt idx="1056">-0.0068249178353120754</cx:pt>
          <cx:pt idx="1057">0.0050690291213600254</cx:pt>
          <cx:pt idx="1058">-0.00065777453848789498</cx:pt>
          <cx:pt idx="1059">0.0043134284535464003</cx:pt>
          <cx:pt idx="1060">-0.0082464076251809997</cx:pt>
          <cx:pt idx="1061">0.003255103839339525</cx:pt>
          <cx:pt idx="1062">0.0043514250094474254</cx:pt>
          <cx:pt idx="1063">0.002048288440299295</cx:pt>
          <cx:pt idx="1064">-0.0007980638982096925</cx:pt>
          <cx:pt idx="1065">-5.2833692993720751e-05</cx:pt>
          <cx:pt idx="1066">-0.000128038691043236</cx:pt>
          <cx:pt idx="1067">-0.00050494432406370752</cx:pt>
          <cx:pt idx="1068">0.0033532103164282999</cx:pt>
          <cx:pt idx="1069">-0.0039702285522168999</cx:pt>
          <cx:pt idx="1070">-0.00092073042311776752</cx:pt>
          <cx:pt idx="1071">0.0028490478489478751</cx:pt>
          <cx:pt idx="1072">0.015721798841000573</cx:pt>
          <cx:pt idx="1073">0.0234772082481591</cx:pt>
          <cx:pt idx="1074">0.015439480375783601</cx:pt>
          <cx:pt idx="1075">0.0082519514713916744</cx:pt>
          <cx:pt idx="1076">-0.00037821442568013999</cx:pt>
          <cx:pt idx="1077">0.0001249900177544755</cx:pt>
          <cx:pt idx="1078">-0.021477101297661377</cx:pt>
          <cx:pt idx="1079">-0.00071812435174117254</cx:pt>
          <cx:pt idx="1080">-0.0039483409090592999</cx:pt>
          <cx:pt idx="1081">-0.014949537948488875</cx:pt>
          <cx:pt idx="1082">-0.0122923497998371</cx:pt>
          <cx:pt idx="1083">-0.0046610844989475753</cx:pt>
        </cx:lvl>
      </cx:numDim>
    </cx:data>
    <cx:data id="79">
      <cx:numDim type="val">
        <cx:f>Sheet2!$CB$1:$CB$1084</cx:f>
        <cx:lvl ptCount="1084" formatCode="G/通用格式">
          <cx:pt idx="0">-0.00098776591144210499</cx:pt>
          <cx:pt idx="1">0.00032050671148146302</cx:pt>
          <cx:pt idx="2">0.00062032604953740503</cx:pt>
          <cx:pt idx="3">0.00032434336782315599</cx:pt>
          <cx:pt idx="4">8.9462845295516503e-05</cx:pt>
          <cx:pt idx="5">0.000387395304228034</cx:pt>
          <cx:pt idx="6">-0.00071443053951290598</cx:pt>
          <cx:pt idx="7">-0.00099333289089643105</cx:pt>
          <cx:pt idx="8">0.00023092776466007001</cx:pt>
          <cx:pt idx="9">-2.0727732441116499e-05</cx:pt>
          <cx:pt idx="10">-4.1310924242339897e-05</cx:pt>
          <cx:pt idx="11">0.00095520767739823203</cx:pt>
          <cx:pt idx="12">0.00032277838285264099</cx:pt>
          <cx:pt idx="13">0.00036181466674867701</cx:pt>
          <cx:pt idx="14">-0.00061061343942197697</cx:pt>
          <cx:pt idx="15">0.00031191692483231498</cx:pt>
          <cx:pt idx="16">0.000557015190769452</cx:pt>
          <cx:pt idx="17">-7.5700557252666005e-05</cx:pt>
          <cx:pt idx="18">-0.00025645312831801698</cx:pt>
          <cx:pt idx="19">-6.7286029212698496e-05</cx:pt>
          <cx:pt idx="20">-0.00045606512062629402</cx:pt>
          <cx:pt idx="21">-0.000121079946382325</cx:pt>
          <cx:pt idx="22">0.000452218358252074</cx:pt>
          <cx:pt idx="23">0.00039171766401011401</cx:pt>
          <cx:pt idx="24">0.00071961981612901496</cx:pt>
          <cx:pt idx="25">0.00013960160057644</cx:pt>
          <cx:pt idx="26">0.000192793114302839</cx:pt>
          <cx:pt idx="27">0.000355200543263299</cx:pt>
          <cx:pt idx="28">6.0314735864573302e-05</cx:pt>
          <cx:pt idx="29">4.8276000747844898e-05</cx:pt>
          <cx:pt idx="30">-0.00041098994553817001</cx:pt>
          <cx:pt idx="31">-0.00086403086681662001</cx:pt>
          <cx:pt idx="32">1.8040188290610802e-05</cx:pt>
          <cx:pt idx="33">0.00018815034758232899</cx:pt>
          <cx:pt idx="34">0.00043090698329964299</cx:pt>
          <cx:pt idx="35">0.0016923850736596999</cx:pt>
          <cx:pt idx="36">0.0018700949346614601</cx:pt>
          <cx:pt idx="37">0.00086728168852836596</cx:pt>
          <cx:pt idx="38">0.00204363490686828</cx:pt>
          <cx:pt idx="39">0.00304546233139092</cx:pt>
          <cx:pt idx="40">0.001896748352903</cx:pt>
          <cx:pt idx="41">0.0020844439355422401</cx:pt>
          <cx:pt idx="42">0.0011879520780834301</cx:pt>
          <cx:pt idx="43">0.0016501404443336201</cx:pt>
          <cx:pt idx="44">-0.00113107845332755</cx:pt>
          <cx:pt idx="45">0.00082851813202980905</cx:pt>
          <cx:pt idx="46">0.00091928465530758102</cx:pt>
          <cx:pt idx="47">0.0020447059720090999</cx:pt>
          <cx:pt idx="48">0.0024917227571592902</cx:pt>
          <cx:pt idx="49">0.0045034969673844001</cx:pt>
          <cx:pt idx="50">0.00040672896445221397</cx:pt>
          <cx:pt idx="51">0.00026835175702862301</cx:pt>
          <cx:pt idx="52">0.00037156662958137498</cx:pt>
          <cx:pt idx="53">-0.00012294025094690899</cx:pt>
          <cx:pt idx="54">-0.00024449939658234202</cx:pt>
          <cx:pt idx="55">0.000107274467824216</cx:pt>
          <cx:pt idx="56">0.000371503963553338</cx:pt>
          <cx:pt idx="57">-0.000325779126597077</cx:pt>
          <cx:pt idx="58">-0.00096605340336787201</cx:pt>
          <cx:pt idx="59">-2.04807352040946e-06</cx:pt>
          <cx:pt idx="60">0.000178490412329188</cx:pt>
          <cx:pt idx="61">0.00031420621127264698</cx:pt>
          <cx:pt idx="62">0.00046847149340324099</cx:pt>
          <cx:pt idx="63">0.0030743305701260398</cx:pt>
          <cx:pt idx="64">0.0031925617455355899</cx:pt>
          <cx:pt idx="65">-0.00079643176113086797</cx:pt>
          <cx:pt idx="66">0.0011872292432005499</cx:pt>
          <cx:pt idx="67">0.00717683984069558</cx:pt>
          <cx:pt idx="68">-0.00522089719349923</cx:pt>
          <cx:pt idx="69">-0.0242938918597824</cx:pt>
          <cx:pt idx="70">-0.011632984806129801</cx:pt>
          <cx:pt idx="71">0.00053952712374378197</cx:pt>
          <cx:pt idx="72">0.014055844978434101</cx:pt>
          <cx:pt idx="73">0.0113009397045941</cx:pt>
          <cx:pt idx="74">0.023507552495720299</cx:pt>
          <cx:pt idx="75">0.027487371216102702</cx:pt>
          <cx:pt idx="76">0.019838205782796998</cx:pt>
          <cx:pt idx="77">0.020096321285661401</cx:pt>
          <cx:pt idx="78">0.0111720556267606</cx:pt>
          <cx:pt idx="79">0.00287745380336991</cx:pt>
          <cx:pt idx="80">0.00082912140748086496</cx:pt>
          <cx:pt idx="81">-0.00023459476644304401</cx:pt>
          <cx:pt idx="82">0.00015010000809383199</cx:pt>
          <cx:pt idx="83">0.00056606883338232905</cx:pt>
          <cx:pt idx="84">0.000116937103998512</cx:pt>
          <cx:pt idx="85">0.000123704656565181</cx:pt>
          <cx:pt idx="86">-2.0833421711469299e-05</cx:pt>
          <cx:pt idx="87">0.00050492353734925895</cx:pt>
          <cx:pt idx="88">0.0023506680244537999</cx:pt>
          <cx:pt idx="89">2.4641714784365299e-05</cx:pt>
          <cx:pt idx="90">0.0020490876816331599</cx:pt>
          <cx:pt idx="91">0.0039783653896013297</cx:pt>
          <cx:pt idx="92">0.0074310042246665802</cx:pt>
          <cx:pt idx="93">0.0154027006458743</cx:pt>
          <cx:pt idx="94">-0.00319236128731784</cx:pt>
          <cx:pt idx="95">-0.00060163899608273305</cx:pt>
          <cx:pt idx="96">-0.037937070777469703</cx:pt>
          <cx:pt idx="97">-0.0276106103681601</cx:pt>
          <cx:pt idx="98">-0.029493034735870199</cx:pt>
          <cx:pt idx="99">-0.015203856465925</cx:pt>
          <cx:pt idx="100">-0.019186043782729801</cx:pt>
          <cx:pt idx="101">0.000198828769830245</cx:pt>
          <cx:pt idx="102">0.065768613252452396</cx:pt>
          <cx:pt idx="103">0.068908988389270495</cx:pt>
          <cx:pt idx="104">0.078173142170812795</cx:pt>
          <cx:pt idx="105">0.066553069508864804</cx:pt>
          <cx:pt idx="106">0.0344286820627802</cx:pt>
          <cx:pt idx="107">0.019031573587149801</cx:pt>
          <cx:pt idx="108">0.0094213024946820708</cx:pt>
          <cx:pt idx="109">0.00045768363414751002</cx:pt>
          <cx:pt idx="110">-3.7385311502665102e-05</cx:pt>
          <cx:pt idx="111">0.00082842215720869397</cx:pt>
          <cx:pt idx="112">0.00025899728603401002</cx:pt>
          <cx:pt idx="113">-0.00055806628160840898</cx:pt>
          <cx:pt idx="114">-0.00079886680272608598</cx:pt>
          <cx:pt idx="115">0.00072899275413714903</cx:pt>
          <cx:pt idx="116">-0.00088457257505995996</cx:pt>
          <cx:pt idx="117">-0.0093191629762587602</cx:pt>
          <cx:pt idx="118">-0.0199114821688267</cx:pt>
          <cx:pt idx="119">-0.019964193987653599</cx:pt>
          <cx:pt idx="120">-0.0294012723924089</cx:pt>
          <cx:pt idx="121">0.011004078088661599</cx:pt>
          <cx:pt idx="122">0.0044827443583057404</cx:pt>
          <cx:pt idx="123">0.0160540537119735</cx:pt>
          <cx:pt idx="124">-0.00033301775618857997</cx:pt>
          <cx:pt idx="125">-0.073789279865065699</cx:pt>
          <cx:pt idx="126">-0.100734378841644</cx:pt>
          <cx:pt idx="127">-0.065508628070712796</cx:pt>
          <cx:pt idx="128">-0.013053554831043</cx:pt>
          <cx:pt idx="129">-0.018693801631777002</cx:pt>
          <cx:pt idx="130">-0.00542988057354102</cx:pt>
          <cx:pt idx="131">0.037815043793033</cx:pt>
          <cx:pt idx="132">0.052517614350773803</cx:pt>
          <cx:pt idx="133">0.057075982546341601</cx:pt>
          <cx:pt idx="134">0.0311561372050932</cx:pt>
          <cx:pt idx="135">0.0476513916823652</cx:pt>
          <cx:pt idx="136">0.024925639045202098</cx:pt>
          <cx:pt idx="137">0.0042504363670718796</cx:pt>
          <cx:pt idx="138">0.0014426272845722899</cx:pt>
          <cx:pt idx="139">0.00142237395953307</cx:pt>
          <cx:pt idx="140">-0.00031754546079209602</cx:pt>
          <cx:pt idx="141">-4.3518039142610999e-05</cx:pt>
          <cx:pt idx="142">5.0566567623731699e-05</cx:pt>
          <cx:pt idx="143">-0.0016674573294564001</cx:pt>
          <cx:pt idx="144">-0.013690498772401799</cx:pt>
          <cx:pt idx="145">-0.0327519529443039</cx:pt>
          <cx:pt idx="146">-0.056503330642342899</cx:pt>
          <cx:pt idx="147">-0.053192749897438503</cx:pt>
          <cx:pt idx="148">-0.045617303791183401</cx:pt>
          <cx:pt idx="149">-0.0095262035417497497</cx:pt>
          <cx:pt idx="150">-0.018261475649343599</cx:pt>
          <cx:pt idx="151">0.0046053761700634499</cx:pt>
          <cx:pt idx="152">-0.021493242345811299</cx:pt>
          <cx:pt idx="153">-0.051479229020839401</cx:pt>
          <cx:pt idx="154">-0.056343697241741597</cx:pt>
          <cx:pt idx="155">-0.116534159937835</cx:pt>
          <cx:pt idx="156">-0.084018104222294901</cx:pt>
          <cx:pt idx="157">-0.034111839978317501</cx:pt>
          <cx:pt idx="158">-0.044755513521714703</cx:pt>
          <cx:pt idx="159">0.036078001400003702</cx:pt>
          <cx:pt idx="160">0.0678829612381045</cx:pt>
          <cx:pt idx="161">0.029659500050196401</cx:pt>
          <cx:pt idx="162">0.0072099699182251497</cx:pt>
          <cx:pt idx="163">0.028497287085834801</cx:pt>
          <cx:pt idx="164">0.026232511656587999</cx:pt>
          <cx:pt idx="165">0.012303573317611999</cx:pt>
          <cx:pt idx="166">0.0089877533388424708</cx:pt>
          <cx:pt idx="167">0.0028755360074889601</cx:pt>
          <cx:pt idx="168">-0.00057244243467053702</cx:pt>
          <cx:pt idx="169">-0.000144405799701212</cx:pt>
          <cx:pt idx="170">-0.00034776863717118803</cx:pt>
          <cx:pt idx="171">-0.0143019883351911</cx:pt>
          <cx:pt idx="172">-0.0271230266401075</cx:pt>
          <cx:pt idx="173">-0.029334976629872399</cx:pt>
          <cx:pt idx="174">-0.059546222098367498</cx:pt>
          <cx:pt idx="175">-0.037811586918977201</cx:pt>
          <cx:pt idx="176">-0.025942444107340999</cx:pt>
          <cx:pt idx="177">-0.023983611096993301</cx:pt>
          <cx:pt idx="178">-0.047075663701486102</cx:pt>
          <cx:pt idx="179">-0.056967442769010099</cx:pt>
          <cx:pt idx="180">-0.056912364148335601</cx:pt>
          <cx:pt idx="181">-0.079124874939063602</cx:pt>
          <cx:pt idx="182">-0.089204102556529302</cx:pt>
          <cx:pt idx="183">-0.128095681344569</cx:pt>
          <cx:pt idx="184">-0.089527472753852505</cx:pt>
          <cx:pt idx="185">-0.054006514026337903</cx:pt>
          <cx:pt idx="186">-0.0563150766960194</cx:pt>
          <cx:pt idx="187">0.013958203252384701</cx:pt>
          <cx:pt idx="188">0.053212480372920798</cx:pt>
          <cx:pt idx="189">0.0098068220878180408</cx:pt>
          <cx:pt idx="190">0.025243312154817101</cx:pt>
          <cx:pt idx="191">0.043684793564785801</cx:pt>
          <cx:pt idx="192">0.048603888769352802</cx:pt>
          <cx:pt idx="193">0.024487478723232502</cx:pt>
          <cx:pt idx="194">0.0046156980449105003</cx:pt>
          <cx:pt idx="195">0.0012512870935941999</cx:pt>
          <cx:pt idx="196">-0.000140849826178243</cx:pt>
          <cx:pt idx="197">-0.00014987210098050199</cx:pt>
          <cx:pt idx="198">-0.00112986234341883</cx:pt>
          <cx:pt idx="199">-0.0054638503969150999</cx:pt>
          <cx:pt idx="200">-0.0071752026323856502</cx:pt>
          <cx:pt idx="201">-0.0034970810718732001</cx:pt>
          <cx:pt idx="202">-0.009270347247975725</cx:pt>
          <cx:pt idx="203">-0.0075250669365742248</cx:pt>
          <cx:pt idx="204">-0.0030409071513764251</cx:pt>
          <cx:pt idx="205">-0.00099934348767008246</cx:pt>
          <cx:pt idx="206">-0.0113422148315257</cx:pt>
          <cx:pt idx="207">-0.022604268208990926</cx:pt>
          <cx:pt idx="208">-0.019270929993266898</cx:pt>
          <cx:pt idx="209">-0.0093834806804818493</cx:pt>
          <cx:pt idx="210">-0.0068821399409955747</cx:pt>
          <cx:pt idx="211">0.0035141081434090248</cx:pt>
          <cx:pt idx="212">0.00028790065820789748</cx:pt>
          <cx:pt idx="213">0.0096721555616612748</cx:pt>
          <cx:pt idx="214">0.013663826467094825</cx:pt>
          <cx:pt idx="215">0.019205253168408799</cx:pt>
          <cx:pt idx="216">0.0114752213795125</cx:pt>
          <cx:pt idx="217">0.019792021353061975</cx:pt>
          <cx:pt idx="218">0.018804295008291075</cx:pt>
          <cx:pt idx="219">0.021483237647849276</cx:pt>
          <cx:pt idx="220">0.0051801733126816</cx:pt>
          <cx:pt idx="221">0.0034292720508207748</cx:pt>
          <cx:pt idx="222">0.00085746464879479746</cx:pt>
          <cx:pt idx="223">0.00017207148122327801</cx:pt>
          <cx:pt idx="224">3.3911784915233498e-05</cx:pt>
          <cx:pt idx="225">-0.00032425226965431252</cx:pt>
          <cx:pt idx="226">-1.3566088246672475e-05</cx:pt>
          <cx:pt idx="227">-0.0032398963432624002</cx:pt>
          <cx:pt idx="228">-0.0055788397766735002</cx:pt>
          <cx:pt idx="229">-0.0053993911396417252</cx:pt>
          <cx:pt idx="230">-0.00156577217555825</cx:pt>
          <cx:pt idx="231">0.001847392706318</cx:pt>
          <cx:pt idx="232">0.0084560244435944003</cx:pt>
          <cx:pt idx="233">0.014614807442588825</cx:pt>
          <cx:pt idx="234">-0.0096466705929458742</cx:pt>
          <cx:pt idx="235">-0.013025138582402725</cx:pt>
          <cx:pt idx="236">-0.01357526268848595</cx:pt>
          <cx:pt idx="237">-0.013790158917322775</cx:pt>
          <cx:pt idx="238">0.0076568505440467753</cx:pt>
          <cx:pt idx="239">0.023644569158051024</cx:pt>
          <cx:pt idx="240">0.0236125227392802</cx:pt>
          <cx:pt idx="241">0.018072166797340701</cx:pt>
          <cx:pt idx="242">0.013431980447582976</cx:pt>
          <cx:pt idx="243">0.012834026570182851</cx:pt>
          <cx:pt idx="244">0.0075289992243315002</cx:pt>
          <cx:pt idx="245">0.024646222019666875</cx:pt>
          <cx:pt idx="246">0.0033903281603907</cx:pt>
          <cx:pt idx="247">0.0037922122432459248</cx:pt>
          <cx:pt idx="248">0.0062161562987954749</cx:pt>
          <cx:pt idx="249">0.0037581173678393502</cx:pt>
          <cx:pt idx="250">0.000119594226439722</cx:pt>
          <cx:pt idx="251">3.8407820810166499e-05</cx:pt>
          <cx:pt idx="252">-7.5328404165569252e-05</cx:pt>
          <cx:pt idx="253">-0.00038086670554924001</cx:pt>
          <cx:pt idx="254">-0.00092453736106336249</cx:pt>
          <cx:pt idx="255">-0.003400663069225025</cx:pt>
          <cx:pt idx="256">-0.00707514337559015</cx:pt>
          <cx:pt idx="257">-0.012046256606848349</cx:pt>
          <cx:pt idx="258">-0.0082812069639288007</cx:pt>
          <cx:pt idx="259">-0.0040667114409587996</cx:pt>
          <cx:pt idx="260">0.0060142599690709</cx:pt>
          <cx:pt idx="261">0.020609995500893177</cx:pt>
          <cx:pt idx="262">0.0027457979281634249</cx:pt>
          <cx:pt idx="263">-0.000249107578297177</cx:pt>
          <cx:pt idx="264">-0.018619171444595049</cx:pt>
          <cx:pt idx="265">-0.0074736581016207251</cx:pt>
          <cx:pt idx="266">0.0056387209998846749</cx:pt>
          <cx:pt idx="267">0.025757997621821752</cx:pt>
          <cx:pt idx="268">0.024829917960935151</cx:pt>
          <cx:pt idx="269">0.0058367050445369498</cx:pt>
          <cx:pt idx="270">0.0036726796434747998</cx:pt>
          <cx:pt idx="271">-0.0016568188979483676</cx:pt>
          <cx:pt idx="272">-0.0068071231626611502</cx:pt>
          <cx:pt idx="273">-0.0093768468006147996</cx:pt>
          <cx:pt idx="274">-0.014790239422111075</cx:pt>
          <cx:pt idx="275">-0.0090489265033180753</cx:pt>
          <cx:pt idx="276">0.0013865198942408226</cx:pt>
          <cx:pt idx="277">0.00086949976151259249</cx:pt>
          <cx:pt idx="278">-0.00072580462454981001</cx:pt>
          <cx:pt idx="279">0.00021448536773788774</cx:pt>
          <cx:pt idx="280">0.00022077413848471401</cx:pt>
          <cx:pt idx="281">-0.00026583055551420998</cx:pt>
          <cx:pt idx="282">-0.0015048803886870176</cx:pt>
          <cx:pt idx="283">-0.0027892821464136999</cx:pt>
          <cx:pt idx="284">-0.0071522470757292749</cx:pt>
          <cx:pt idx="285">-0.01192083441431975</cx:pt>
          <cx:pt idx="286">-0.0080005129474367744</cx:pt>
          <cx:pt idx="287">0.00286261650816835</cx:pt>
          <cx:pt idx="288">0.01609112198574145</cx:pt>
          <cx:pt idx="289">0.034403391472767747</cx:pt>
          <cx:pt idx="290">0.022591786665360752</cx:pt>
          <cx:pt idx="291">-0.0013428876993124099</cx:pt>
          <cx:pt idx="292">-0.013036669534569899</cx:pt>
          <cx:pt idx="293">-0.022777703437073023</cx:pt>
          <cx:pt idx="294">-0.021170707791742752</cx:pt>
          <cx:pt idx="295">-0.0030927129088358001</cx:pt>
          <cx:pt idx="296">-0.023664956005418424</cx:pt>
          <cx:pt idx="297">-0.026443107294317751</cx:pt>
          <cx:pt idx="298">-0.016132228838109025</cx:pt>
          <cx:pt idx="299">-0.092267509131511702</cx:pt>
          <cx:pt idx="300">-0.13404729957957301</cx:pt>
          <cx:pt idx="301">-0.107409542249256</cx:pt>
          <cx:pt idx="302">-0.076867352891983806</cx:pt>
          <cx:pt idx="303">-0.044016452472423501</cx:pt>
          <cx:pt idx="304">-0.015797053209268601</cx:pt>
          <cx:pt idx="305">0.00083675647964737902</cx:pt>
          <cx:pt idx="306">-0.00016343526835635401</cx:pt>
          <cx:pt idx="307">9.90662770344762e-05</cx:pt>
          <cx:pt idx="308">0.000321371490710372</cx:pt>
          <cx:pt idx="309">-0.0028175748396960499</cx:pt>
          <cx:pt idx="310">-0.0055364372638719104</cx:pt>
          <cx:pt idx="311">-0.0148629384493016</cx:pt>
          <cx:pt idx="312">-0.041065164097640001</cx:pt>
          <cx:pt idx="313">-0.038219800037814097</cx:pt>
          <cx:pt idx="314">-0.0094666417794078694</cx:pt>
          <cx:pt idx="315">-0.0051936228466850001</cx:pt>
          <cx:pt idx="316">0.0336647001904559</cx:pt>
          <cx:pt idx="317">0.074461525136822401</cx:pt>
          <cx:pt idx="318">0.042082948279437801</cx:pt>
          <cx:pt idx="319">-0.0096807672096691205</cx:pt>
          <cx:pt idx="320">-0.017316527667251901</cx:pt>
          <cx:pt idx="321">-0.11793966570349</cx:pt>
          <cx:pt idx="322">-0.085220873731639502</cx:pt>
          <cx:pt idx="323">-0.0976435883645113</cx:pt>
          <cx:pt idx="324">-0.15555244170687499</cx:pt>
          <cx:pt idx="325">-0.16063739713649899</cx:pt>
          <cx:pt idx="326">-0.085851625718335697</cx:pt>
          <cx:pt idx="327">-0.12486853155316301</cx:pt>
          <cx:pt idx="328">-0.14627950885069499</cx:pt>
          <cx:pt idx="329">-0.069844180008080695</cx:pt>
          <cx:pt idx="330">-0.070481567679909804</cx:pt>
          <cx:pt idx="331">-0.028185226775309699</cx:pt>
          <cx:pt idx="332">-0.017460072524696099</cx:pt>
          <cx:pt idx="333">-0.00194835559711995</cx:pt>
          <cx:pt idx="334">0.0030839751066096201</cx:pt>
          <cx:pt idx="335">-0.00105759881000046</cx:pt>
          <cx:pt idx="336">-0.000498735599750458</cx:pt>
          <cx:pt idx="337">-0.0017598123616743499</cx:pt>
          <cx:pt idx="338">-0.00093533354998686703</cx:pt>
          <cx:pt idx="339">-0.028196004718591201</cx:pt>
          <cx:pt idx="340">-0.048347048926563101</cx:pt>
          <cx:pt idx="341">-0.055603423976152699</cx:pt>
          <cx:pt idx="342">-0.048383008037971797</cx:pt>
          <cx:pt idx="343">-0.0093188113039400292</cx:pt>
          <cx:pt idx="344">0.026840033167501401</cx:pt>
          <cx:pt idx="345">0.0491834974264359</cx:pt>
          <cx:pt idx="346">0.089986090013439296</cx:pt>
          <cx:pt idx="347">0.12808067992286501</cx:pt>
          <cx:pt idx="348">0.075880766678074696</cx:pt>
          <cx:pt idx="349">0.00044148179149761601</cx:pt>
          <cx:pt idx="350">-0.045630923303033498</cx:pt>
          <cx:pt idx="351">-0.042629052766368102</cx:pt>
          <cx:pt idx="352">-0.081452079776468095</cx:pt>
          <cx:pt idx="353">-0.048412915987121802</cx:pt>
          <cx:pt idx="354">-0.070636963041897899</cx:pt>
          <cx:pt idx="355">-0.047906084113756901</cx:pt>
          <cx:pt idx="356">-0.029346200219541201</cx:pt>
          <cx:pt idx="357">-0.021802032110149899</cx:pt>
          <cx:pt idx="358">-0.045907453148901899</cx:pt>
          <cx:pt idx="359">-0.0150070089467008</cx:pt>
          <cx:pt idx="360">-0.0088277953679241801</cx:pt>
          <cx:pt idx="361">-0.013275085992448501</cx:pt>
          <cx:pt idx="362">-0.0050079651228757899</cx:pt>
          <cx:pt idx="363">-0.0063657411028600602</cx:pt>
          <cx:pt idx="364">0.00012551752597018701</cx:pt>
          <cx:pt idx="365">0.00030370348527824202</cx:pt>
          <cx:pt idx="366">-0.00240126313615462</cx:pt>
          <cx:pt idx="367">-0.023814374291920799</cx:pt>
          <cx:pt idx="368">-0.053267942577321703</cx:pt>
          <cx:pt idx="369">-0.078322228609375294</cx:pt>
          <cx:pt idx="370">-0.062284584772195603</cx:pt>
          <cx:pt idx="371">0.031383748726583498</cx:pt>
          <cx:pt idx="372">0.063612707208871494</cx:pt>
          <cx:pt idx="373">0.113806822429167</cx:pt>
          <cx:pt idx="374">0.136554306346578</cx:pt>
          <cx:pt idx="375">0.075468860920344397</cx:pt>
          <cx:pt idx="376">0.105277710546429</cx:pt>
          <cx:pt idx="377">0.0093155034512220694</cx:pt>
          <cx:pt idx="378">0.022082433041162801</cx:pt>
          <cx:pt idx="379">0.045319524376912501</cx:pt>
          <cx:pt idx="380">0.014072621823704799</cx:pt>
          <cx:pt idx="381">0.014179411137544499</cx:pt>
          <cx:pt idx="382">0.0193466487273685</cx:pt>
          <cx:pt idx="383">0.046602273731053599</cx:pt>
          <cx:pt idx="384">-0.0098640320798025292</cx:pt>
          <cx:pt idx="385">-0.021745384314368101</cx:pt>
          <cx:pt idx="386">-0.0214792460003091</cx:pt>
          <cx:pt idx="387">-0.0321636256818097</cx:pt>
          <cx:pt idx="388">-0.0493887849806985</cx:pt>
          <cx:pt idx="389">-0.0303968998544983</cx:pt>
          <cx:pt idx="390">-0.0153538137000054</cx:pt>
          <cx:pt idx="391">-0.0053630465476816099</cx:pt>
          <cx:pt idx="392">0.00042232637977079098</cx:pt>
          <cx:pt idx="393">0.00037705166134859703</cx:pt>
          <cx:pt idx="394">-0.00087365007282542203</cx:pt>
          <cx:pt idx="395">-0.0122348252117846</cx:pt>
          <cx:pt idx="396">-0.044061573050053197</cx:pt>
          <cx:pt idx="397">-0.040565526600801899</cx:pt>
          <cx:pt idx="398">-0.025359591536218799</cx:pt>
          <cx:pt idx="399">0.020932783845782298</cx:pt>
          <cx:pt idx="400">0.083673722306918302</cx:pt>
          <cx:pt idx="401">0.072819029078285205</cx:pt>
          <cx:pt idx="402">0.079305145731491805</cx:pt>
          <cx:pt idx="403">0.0494509002531189</cx:pt>
          <cx:pt idx="404">-0.0207003449857803</cx:pt>
          <cx:pt idx="405">-0.037989513772559803</cx:pt>
          <cx:pt idx="406">0.023942757882963499</cx:pt>
          <cx:pt idx="407">0.012110324494662801</cx:pt>
          <cx:pt idx="408">-0.010746312989819999</cx:pt>
          <cx:pt idx="409">0.028664170718674799</cx:pt>
          <cx:pt idx="410">0.070923775246087103</cx:pt>
          <cx:pt idx="411">0.029116308828267701</cx:pt>
          <cx:pt idx="412">0.0052843187465634097</cx:pt>
          <cx:pt idx="413">-0.00081572366596934995</cx:pt>
          <cx:pt idx="414">-0.0078145123688210007</cx:pt>
          <cx:pt idx="415">-0.044896120385391702</cx:pt>
          <cx:pt idx="416">-0.0409945921338042</cx:pt>
          <cx:pt idx="417">-0.030337364386849201</cx:pt>
          <cx:pt idx="418">-0.017689403089308602</cx:pt>
          <cx:pt idx="419">-0.00075745365427803003</cx:pt>
          <cx:pt idx="420">0.00052948528364329798</cx:pt>
          <cx:pt idx="421">-0.00092884061375151099</cx:pt>
          <cx:pt idx="422">0.00124932998398542</cx:pt>
          <cx:pt idx="423">-0.0043036428844573102</cx:pt>
          <cx:pt idx="424">-0.039057209453722</cx:pt>
          <cx:pt idx="425">-0.047412500079240298</cx:pt>
          <cx:pt idx="426">-0.039017060953445301</cx:pt>
          <cx:pt idx="427">0.054699215122778498</cx:pt>
          <cx:pt idx="428">0.106944028791053</cx:pt>
          <cx:pt idx="429">0.058807160318536202</cx:pt>
          <cx:pt idx="430">0.067378196973939403</cx:pt>
          <cx:pt idx="431">0.052710301452619797</cx:pt>
          <cx:pt idx="432">0.0133523826756669</cx:pt>
          <cx:pt idx="433">0.011847933426697601</cx:pt>
          <cx:pt idx="434">0.032955537599348703</cx:pt>
          <cx:pt idx="435">-0.092598953632458694</cx:pt>
          <cx:pt idx="436">0.0199967011490013</cx:pt>
          <cx:pt idx="437">0.105876529319852</cx:pt>
          <cx:pt idx="438">0.063816336446431393</cx:pt>
          <cx:pt idx="439">-0.059243313856745097</cx:pt>
          <cx:pt idx="440">-0.0489044803067143</cx:pt>
          <cx:pt idx="441">-0.035379306149770098</cx:pt>
          <cx:pt idx="442">-0.0695666425687788</cx:pt>
          <cx:pt idx="443">-0.058533674477784299</cx:pt>
          <cx:pt idx="444">-0.053349332769603797</cx:pt>
          <cx:pt idx="445">-0.030960721863242401</cx:pt>
          <cx:pt idx="446">-0.0182413732684194</cx:pt>
          <cx:pt idx="447">-0.0031902266547330299</cx:pt>
          <cx:pt idx="448">7.2650460849031005e-05</cx:pt>
          <cx:pt idx="449">0.00034541863153787002</cx:pt>
          <cx:pt idx="450">-0.00136767370430678</cx:pt>
          <cx:pt idx="451">-0.0105719994949528</cx:pt>
          <cx:pt idx="452">-0.032280184045955097</cx:pt>
          <cx:pt idx="453">-0.046548104217647802</cx:pt>
          <cx:pt idx="454">-0.044152657572118198</cx:pt>
          <cx:pt idx="455">0.00649073482483274</cx:pt>
          <cx:pt idx="456">0.020836631984250498</cx:pt>
          <cx:pt idx="457">0.025999514845432701</cx:pt>
          <cx:pt idx="458">0.023876104352679499</cx:pt>
          <cx:pt idx="459">0.0077618077440072498</cx:pt>
          <cx:pt idx="460">0.023375368311821701</cx:pt>
          <cx:pt idx="461">0.063800846345633197</cx:pt>
          <cx:pt idx="462">-0.013097150564272299</cx:pt>
          <cx:pt idx="463">-0.076137126498398405</cx:pt>
          <cx:pt idx="464">0.0145242697208284</cx:pt>
          <cx:pt idx="465">0.060135338983204598</cx:pt>
          <cx:pt idx="466">-0.0099478188246650903</cx:pt>
          <cx:pt idx="467">-0.049951298597594798</cx:pt>
          <cx:pt idx="468">-0.022908303544207899</cx:pt>
          <cx:pt idx="469">-0.041123122603258497</cx:pt>
          <cx:pt idx="470">-0.0464584509540674</cx:pt>
          <cx:pt idx="471">-0.044584500138941198</cx:pt>
          <cx:pt idx="472">-0.046217711672902499</cx:pt>
          <cx:pt idx="473">-0.0259653168025758</cx:pt>
          <cx:pt idx="474">-0.0267655208261246</cx:pt>
          <cx:pt idx="475">-0.0064764137902454198</cx:pt>
          <cx:pt idx="476">-0.00055378179312695305</cx:pt>
          <cx:pt idx="477">0.00078900850490400696</cx:pt>
          <cx:pt idx="478">-0.0019198049923766899</cx:pt>
          <cx:pt idx="479">-0.014384072151054399</cx:pt>
          <cx:pt idx="480">-0.0241612864710124</cx:pt>
          <cx:pt idx="481">-0.027050353538228301</cx:pt>
          <cx:pt idx="482">-0.035313935819462801</cx:pt>
          <cx:pt idx="483">-0.0080695863684319101</cx:pt>
          <cx:pt idx="484">-0.0043788405729061602</cx:pt>
          <cx:pt idx="485">0.0026282855116462498</cx:pt>
          <cx:pt idx="486">0.074392557003658905</cx:pt>
          <cx:pt idx="487">-0.0028027017703523799</cx:pt>
          <cx:pt idx="488">0.024866391438087099</cx:pt>
          <cx:pt idx="489">0.030633185837400899</cx:pt>
          <cx:pt idx="490">-0.00224661536207163</cx:pt>
          <cx:pt idx="491">-0.00619427412935544</cx:pt>
          <cx:pt idx="492">0.039042969359140998</cx:pt>
          <cx:pt idx="493">0.032782772678164998</cx:pt>
          <cx:pt idx="494">-0.00624007327361674</cx:pt>
          <cx:pt idx="495">-0.029214383037007501</cx:pt>
          <cx:pt idx="496">0.025732605254672799</cx:pt>
          <cx:pt idx="497">-0.0176014001440341</cx:pt>
          <cx:pt idx="498">-0.0046237778353630096</cx:pt>
          <cx:pt idx="499">-0.026070454341078901</cx:pt>
          <cx:pt idx="500">-0.0411885681846869</cx:pt>
          <cx:pt idx="501">-0.032380535889629997</cx:pt>
          <cx:pt idx="502">-0.013631880573157101</cx:pt>
          <cx:pt idx="503">-0.0011454363071437799</cx:pt>
          <cx:pt idx="504">-0.00095275640664685196</cx:pt>
          <cx:pt idx="505">0.00028937272299598901</cx:pt>
          <cx:pt idx="506">-0.0023045438983101399</cx:pt>
          <cx:pt idx="507">-0.0146259931562801</cx:pt>
          <cx:pt idx="508">-0.0235709852908365</cx:pt>
          <cx:pt idx="509">0.0093313935850665598</cx:pt>
          <cx:pt idx="510">-0.00265394743438398</cx:pt>
          <cx:pt idx="511">-0.010857812799978</cx:pt>
          <cx:pt idx="512">-0.0078623774719407402</cx:pt>
          <cx:pt idx="513">-0.0099360240568860201</cx:pt>
          <cx:pt idx="514">-0.0038708534723748199</cx:pt>
          <cx:pt idx="515">-0.0112743271013576</cx:pt>
          <cx:pt idx="516">0.049042074586843898</cx:pt>
          <cx:pt idx="517">0.070424487307118297</cx:pt>
          <cx:pt idx="518">0.074513661081927696</cx:pt>
          <cx:pt idx="519">0.0024169903652172899</cx:pt>
          <cx:pt idx="520">-1.6830223852658699e-05</cx:pt>
          <cx:pt idx="521">0.042691595166549703</cx:pt>
          <cx:pt idx="522">-0.020641663500743101</cx:pt>
          <cx:pt idx="523">0.010128996435237901</cx:pt>
          <cx:pt idx="524">0.0042630554724694299</cx:pt>
          <cx:pt idx="525">-0.062181611876912797</cx:pt>
          <cx:pt idx="526">-0.061583032962279398</cx:pt>
          <cx:pt idx="527">-0.0420516887302851</cx:pt>
          <cx:pt idx="528">-0.036976830598871697</cx:pt>
          <cx:pt idx="529">-0.0182028599279382</cx:pt>
          <cx:pt idx="530">-0.0045482958715166496</cx:pt>
          <cx:pt idx="531">-0.00223070772187502</cx:pt>
          <cx:pt idx="532">-0.00024128383897915499</cx:pt>
          <cx:pt idx="533">-0.0014780015177067499</cx:pt>
          <cx:pt idx="534">-0.0040853962564345401</cx:pt>
          <cx:pt idx="535">-0.0071291793890526697</cx:pt>
          <cx:pt idx="536">-0.034169411690343897</cx:pt>
          <cx:pt idx="537">-0.0120379823660989</cx:pt>
          <cx:pt idx="538">-0.017477893100512398</cx:pt>
          <cx:pt idx="539">-0.0047031240151694798</cx:pt>
          <cx:pt idx="540">0.040203934812821203</cx:pt>
          <cx:pt idx="541">0.035742695575247202</cx:pt>
          <cx:pt idx="542">0.0233414142596036</cx:pt>
          <cx:pt idx="543">0.0012821763168148401</cx:pt>
          <cx:pt idx="544">0.068428862152442899</cx:pt>
          <cx:pt idx="545">0.081224037725727796</cx:pt>
          <cx:pt idx="546">0.0912681494621711</cx:pt>
          <cx:pt idx="547">-0.034244185904048902</cx:pt>
          <cx:pt idx="548">-0.045041022845037602</cx:pt>
          <cx:pt idx="549">0.041741473961623803</cx:pt>
          <cx:pt idx="550">0.050383652375413403</cx:pt>
          <cx:pt idx="551">0.070645173183108104</cx:pt>
          <cx:pt idx="552">0.016402252403580401</cx:pt>
          <cx:pt idx="553">-0.0467275413351982</cx:pt>
          <cx:pt idx="554">-0.047707170302209001</cx:pt>
          <cx:pt idx="555">-0.025089353847169898</cx:pt>
          <cx:pt idx="556">-0.012741492727977</cx:pt>
          <cx:pt idx="557">-0.0142599719281719</cx:pt>
          <cx:pt idx="558">-0.00552925947649637</cx:pt>
          <cx:pt idx="559">-6.9108328215221701e-05</cx:pt>
          <cx:pt idx="560">-0.00025860937041636298</cx:pt>
          <cx:pt idx="561">0.00080602255788834001</cx:pt>
          <cx:pt idx="562">-0.0038149538050957798</cx:pt>
          <cx:pt idx="563">-0.0144674034006069</cx:pt>
          <cx:pt idx="564">-0.0582933949218295</cx:pt>
          <cx:pt idx="565">-0.0420861811974306</cx:pt>
          <cx:pt idx="566">-0.040290972208542601</cx:pt>
          <cx:pt idx="567">-0.041775091786225099</cx:pt>
          <cx:pt idx="568">0.033672376799362497</cx:pt>
          <cx:pt idx="569">0.064338293128539698</cx:pt>
          <cx:pt idx="570">0.020456360074268001</cx:pt>
          <cx:pt idx="571">0.020007950860682199</cx:pt>
          <cx:pt idx="572">0.040928254733744299</cx:pt>
          <cx:pt idx="573">0.052584506671048699</cx:pt>
          <cx:pt idx="574">0.018851175242259901</cx:pt>
          <cx:pt idx="575">0.0046084877155963501</cx:pt>
          <cx:pt idx="576">-0.022358936759738698</cx:pt>
          <cx:pt idx="577">0.016175771770164001</cx:pt>
          <cx:pt idx="578">0.020408266228709199</cx:pt>
          <cx:pt idx="579">0.045421115350086499</cx:pt>
          <cx:pt idx="580">-0.0048870793674014902</cx:pt>
          <cx:pt idx="581">-0.043341713856423797</cx:pt>
          <cx:pt idx="582">-0.0217852428321995</cx:pt>
          <cx:pt idx="583">-0.0190694919155345</cx:pt>
          <cx:pt idx="584">-0.0063731516869759697</cx:pt>
          <cx:pt idx="585">6.6308497494438497e-05</cx:pt>
          <cx:pt idx="586">-0.0016798848622807899</cx:pt>
          <cx:pt idx="587">0.00025585407211886098</cx:pt>
          <cx:pt idx="588">6.5870587330590002e-06</cx:pt>
          <cx:pt idx="589">-0.00063361703749426903</cx:pt>
          <cx:pt idx="590">-0.0017186536449533001</cx:pt>
          <cx:pt idx="591">-0.0065407768275897501</cx:pt>
          <cx:pt idx="592">-0.039174069538712802</cx:pt>
          <cx:pt idx="593">-0.033704492881567003</cx:pt>
          <cx:pt idx="594">-0.047656769004431297</cx:pt>
          <cx:pt idx="595">-0.038645257414020001</cx:pt>
          <cx:pt idx="596">0.023040657293745999</cx:pt>
          <cx:pt idx="597">0.066644948135736001</cx:pt>
          <cx:pt idx="598">0.027934940792928201</cx:pt>
          <cx:pt idx="599">0.045633909263797699</cx:pt>
          <cx:pt idx="600">0.057695837764039297</cx:pt>
          <cx:pt idx="601">0.079552504710660901</cx:pt>
          <cx:pt idx="602">0.042923578659317001</cx:pt>
          <cx:pt idx="603">0.020992879787916099</cx:pt>
          <cx:pt idx="604">-0.015856379261033799</cx:pt>
          <cx:pt idx="605">0.049555596922158898</cx:pt>
          <cx:pt idx="606">0.065202344823755795</cx:pt>
          <cx:pt idx="607">0.034739256800045602</cx:pt>
          <cx:pt idx="608">0.013639346641614</cx:pt>
          <cx:pt idx="609">-0.029841870179020499</cx:pt>
          <cx:pt idx="610">-0.0045064653041297</cx:pt>
          <cx:pt idx="611">-0.0104787691005116</cx:pt>
          <cx:pt idx="612">0.0022838969742272298</cx:pt>
          <cx:pt idx="613">0.0083250957018807092</cx:pt>
          <cx:pt idx="614">-0.0013266200130555401</cx:pt>
          <cx:pt idx="615">0.00040154522457637801</cx:pt>
          <cx:pt idx="616">-0.00072696679494471</cx:pt>
          <cx:pt idx="617">0.00054267641030262203</cx:pt>
          <cx:pt idx="618">-0.0014412503218812101</cx:pt>
          <cx:pt idx="619">0.0031436330822583601</cx:pt>
          <cx:pt idx="620">-0.0025959072480642798</cx:pt>
          <cx:pt idx="621">-0.020954734791378299</cx:pt>
          <cx:pt idx="622">-0.059808711083480501</cx:pt>
          <cx:pt idx="623">-0.049429170085413303</cx:pt>
          <cx:pt idx="624">-0.016250936855927201</cx:pt>
          <cx:pt idx="625">-0.00178902764598104</cx:pt>
          <cx:pt idx="626">0.019677034850200899</cx:pt>
          <cx:pt idx="627">0.0061803889068718296</cx:pt>
          <cx:pt idx="628">0.039549937539695698</cx:pt>
          <cx:pt idx="629">0.024565692916750401</cx:pt>
          <cx:pt idx="630">0.028083574467977001</cx:pt>
          <cx:pt idx="631">0.015225880638549299</cx:pt>
          <cx:pt idx="632">0.075678624786085197</cx:pt>
          <cx:pt idx="633">0.064820247361231903</cx:pt>
          <cx:pt idx="634">0.070173489731108707</cx:pt>
          <cx:pt idx="635">0.030806865625716499</cx:pt>
          <cx:pt idx="636">0.0120327977200678</cx:pt>
          <cx:pt idx="637">-0.015273435939914501</cx:pt>
          <cx:pt idx="638">-0.011204639700002199</cx:pt>
          <cx:pt idx="639">-0.0024300181228000899</cx:pt>
          <cx:pt idx="640">0.0138289592105848</cx:pt>
          <cx:pt idx="641">0.0135491905046622</cx:pt>
          <cx:pt idx="642">0.0023738919010256798</cx:pt>
          <cx:pt idx="643">-0.00019210952121589199</cx:pt>
          <cx:pt idx="644">1.38180605405078e-05</cx:pt>
          <cx:pt idx="645">-0.00066056844117059197</cx:pt>
          <cx:pt idx="646">-0.00029058058388209401</cx:pt>
          <cx:pt idx="647">0.0017207946834330401</cx:pt>
          <cx:pt idx="648">0.0145046255554421</cx:pt>
          <cx:pt idx="649">0.00255602539134782</cx:pt>
          <cx:pt idx="650">-0.035783823492316298</cx:pt>
          <cx:pt idx="651">-0.054152972272684403</cx:pt>
          <cx:pt idx="652">-0.0064376329893000503</cx:pt>
          <cx:pt idx="653">0.011189948938265601</cx:pt>
          <cx:pt idx="654">-0.0033921993960768599</cx:pt>
          <cx:pt idx="655">-0.0481553950185395</cx:pt>
          <cx:pt idx="656">-0.045059430451378599</cx:pt>
          <cx:pt idx="657">-0.048310736809353001</cx:pt>
          <cx:pt idx="658">0.0189945708829443</cx:pt>
          <cx:pt idx="659">0.0209612297953909</cx:pt>
          <cx:pt idx="660">0.051856759006637297</cx:pt>
          <cx:pt idx="661">0.0498371899026753</cx:pt>
          <cx:pt idx="662">0.088980342314237404</cx:pt>
          <cx:pt idx="663">0.023263468830930601</cx:pt>
          <cx:pt idx="664">0.0261285384503957</cx:pt>
          <cx:pt idx="665">-0.00605577288793307</cx:pt>
          <cx:pt idx="666">-0.0031867420663521601</cx:pt>
          <cx:pt idx="667">0.0041908526064655298</cx:pt>
          <cx:pt idx="668">0.011321979509358201</cx:pt>
          <cx:pt idx="669">0.0109735091966571</cx:pt>
          <cx:pt idx="670">0.00154022940511768</cx:pt>
          <cx:pt idx="671">-0.00011249103637238901</cx:pt>
          <cx:pt idx="672">0.00023881384232474399</cx:pt>
          <cx:pt idx="673">5.5662353861858798e-05</cx:pt>
          <cx:pt idx="674">-0.000668792773760495</cx:pt>
          <cx:pt idx="675">-7.5003569764698095e-05</cx:pt>
          <cx:pt idx="676">0.0061759090806962199</cx:pt>
          <cx:pt idx="677">-0.0073567755074647901</cx:pt>
          <cx:pt idx="678">-0.025500148491263901</cx:pt>
          <cx:pt idx="679">-0.0138057155046078</cx:pt>
          <cx:pt idx="680">-0.00689246101937885</cx:pt>
          <cx:pt idx="681">0.0020028065293918201</cx:pt>
          <cx:pt idx="682">-0.015726638576753198</cx:pt>
          <cx:pt idx="683">-0.0129627798263727</cx:pt>
          <cx:pt idx="684">-0.020429375299118799</cx:pt>
          <cx:pt idx="685">-0.022814181731131901</cx:pt>
          <cx:pt idx="686">0.0012698479309845899</cx:pt>
          <cx:pt idx="687">0.029415188927799599</cx:pt>
          <cx:pt idx="688">0.068130275355168898</cx:pt>
          <cx:pt idx="689">0.023730304714862999</cx:pt>
          <cx:pt idx="690">0.035246072560991701</cx:pt>
          <cx:pt idx="691">-0.0058984434392439699</cx:pt>
          <cx:pt idx="692">0.0139933421117906</cx:pt>
          <cx:pt idx="693">-0.00442991383781115</cx:pt>
          <cx:pt idx="694">0.0020202236647493001</cx:pt>
          <cx:pt idx="695">-0.0031368946248472901</cx:pt>
          <cx:pt idx="696">-0.00080995213465397001</cx:pt>
          <cx:pt idx="697">-0.00036989160358778702</cx:pt>
          <cx:pt idx="698">-0.0011742936409394999</cx:pt>
          <cx:pt idx="699">-0.00061058065858106002</cx:pt>
          <cx:pt idx="700">0.00035041173086794599</cx:pt>
          <cx:pt idx="701">-0.00047205206794579801</cx:pt>
          <cx:pt idx="702">0.00030841982187395598</cx:pt>
          <cx:pt idx="703">0.00067098905807317201</cx:pt>
          <cx:pt idx="704">-0.0025243824648298798</cx:pt>
          <cx:pt idx="705">-0.0078991995664497092</cx:pt>
          <cx:pt idx="706">-0.0145571860816013</cx:pt>
          <cx:pt idx="707">-0.0091561606784857294</cx:pt>
          <cx:pt idx="708">-0.0066718472469436399</cx:pt>
          <cx:pt idx="709">-0.0075506422240820201</cx:pt>
          <cx:pt idx="710">-0.037794087249096803</cx:pt>
          <cx:pt idx="711">-0.067197624420706495</cx:pt>
          <cx:pt idx="712">-0.0552034292437142</cx:pt>
          <cx:pt idx="713">0.0147179834910707</cx:pt>
          <cx:pt idx="714">0.015735276335743301</cx:pt>
          <cx:pt idx="715">0.015758753925052001</cx:pt>
          <cx:pt idx="716">0.0401048829962228</cx:pt>
          <cx:pt idx="717">0.058712530695423197</cx:pt>
          <cx:pt idx="718">0.037295707093243799</cx:pt>
          <cx:pt idx="719">0.0027030814220557098</cx:pt>
          <cx:pt idx="720">0.00067423485357230801</cx:pt>
          <cx:pt idx="721">0.0067911363273618804</cx:pt>
          <cx:pt idx="722">0.0138026643971605</cx:pt>
          <cx:pt idx="723">0.0037811077188462799</cx:pt>
          <cx:pt idx="724">0.0020979129050929901</cx:pt>
          <cx:pt idx="725">0.00015936425746905901</cx:pt>
          <cx:pt idx="726">7.6793221498494305e-05</cx:pt>
          <cx:pt idx="727">-0.00043920923285233998</cx:pt>
          <cx:pt idx="728">0.00042928531839697898</cx:pt>
          <cx:pt idx="729">-0.00081935198214761298</cx:pt>
          <cx:pt idx="730">-0.00066131589668705999</cx:pt>
          <cx:pt idx="731">0.000128751866224348</cx:pt>
          <cx:pt idx="732">0.0068145932314341504</cx:pt>
          <cx:pt idx="733">0.017526271120097199</cx:pt>
          <cx:pt idx="734">0.021826911740962199</cx:pt>
          <cx:pt idx="735">0.0165955125222245</cx:pt>
          <cx:pt idx="736">0.029787880023626</cx:pt>
          <cx:pt idx="737">0.023348174760382</cx:pt>
          <cx:pt idx="738">0.0057374190621664904</cx:pt>
          <cx:pt idx="739">0.0065940422115194604</cx:pt>
          <cx:pt idx="740">0.0370737564238224</cx:pt>
          <cx:pt idx="741">0.041619019125790802</cx:pt>
          <cx:pt idx="742">0.017365403521514999</cx:pt>
          <cx:pt idx="743">0.0062947609051902898</cx:pt>
          <cx:pt idx="744">0.0148265821894251</cx:pt>
          <cx:pt idx="745">0.0229885806932234</cx:pt>
          <cx:pt idx="746">0.0016273572811012799</cx:pt>
          <cx:pt idx="747">-0.019233392994531699</cx:pt>
          <cx:pt idx="748">-0.010469733638014799</cx:pt>
          <cx:pt idx="749">-0.0062737340312464798</cx:pt>
          <cx:pt idx="750">-0.00242182643175996</cx:pt>
          <cx:pt idx="751">-0.00085636537456800995</cx:pt>
          <cx:pt idx="752">0.000158566578280587</cx:pt>
          <cx:pt idx="753">0.00053156305217930805</cx:pt>
          <cx:pt idx="754">0.00051651079727298697</cx:pt>
          <cx:pt idx="755">-0.000413386530046797</cx:pt>
          <cx:pt idx="756">0.00021738612593221401</cx:pt>
          <cx:pt idx="757">4.4713064979429102e-05</cx:pt>
          <cx:pt idx="758">-0.00016128542506061501</cx:pt>
          <cx:pt idx="759">-0.00091979414736036397</cx:pt>
          <cx:pt idx="760">-0.00035901194496244999</cx:pt>
          <cx:pt idx="761">7.2119610143194796e-06</cx:pt>
          <cx:pt idx="762">-0.00041771132961752102</cx:pt>
          <cx:pt idx="763">0.0019704495385561502</cx:pt>
          <cx:pt idx="764">-0.000644739007981808</cx:pt>
          <cx:pt idx="765">1.67502814866284e-05</cx:pt>
          <cx:pt idx="766">4.7698313142586198e-06</cx:pt>
          <cx:pt idx="767">-0.0023661226588622998</cx:pt>
          <cx:pt idx="768">-0.00243748472002188</cx:pt>
          <cx:pt idx="769">-0.0024496003386617598</cx:pt>
          <cx:pt idx="770">0.0082393232947354598</cx:pt>
          <cx:pt idx="771">0.0056168028241327999</cx:pt>
          <cx:pt idx="772">-0.00135059484370467</cx:pt>
          <cx:pt idx="773">-0.0053694021910748397</cx:pt>
          <cx:pt idx="774">-0.0090963992110321898</cx:pt>
          <cx:pt idx="775">-0.00143244204794162</cx:pt>
          <cx:pt idx="776">-6.5173509118625101e-05</cx:pt>
          <cx:pt idx="777">-0.0043210361718955502</cx:pt>
          <cx:pt idx="778">-0.0027140956154847701</cx:pt>
          <cx:pt idx="779">0.00057159903387546797</cx:pt>
          <cx:pt idx="780">0.00029352048860061599</cx:pt>
          <cx:pt idx="781">0.00069301888202886704</cx:pt>
          <cx:pt idx="782">0.00059914658261588701</cx:pt>
          <cx:pt idx="783">0.00045825607991035902</cx:pt>
          <cx:pt idx="784">-0.0054638503969150999</cx:pt>
          <cx:pt idx="785">-0.0071752026323856502</cx:pt>
          <cx:pt idx="786">-0.0034970810718732001</cx:pt>
          <cx:pt idx="787">-0.009270347247975725</cx:pt>
          <cx:pt idx="788">-0.0075250669365742248</cx:pt>
          <cx:pt idx="789">-0.0030409071513764251</cx:pt>
          <cx:pt idx="790">-0.00099934348767008246</cx:pt>
          <cx:pt idx="791">-0.0113422148315257</cx:pt>
          <cx:pt idx="792">-0.022604268208990926</cx:pt>
          <cx:pt idx="793">-0.019270929993266898</cx:pt>
          <cx:pt idx="794">-0.0093834806804818493</cx:pt>
          <cx:pt idx="795">-0.0068821399409955747</cx:pt>
          <cx:pt idx="796">0.0035141081434090248</cx:pt>
          <cx:pt idx="797">0.00028790065820789748</cx:pt>
          <cx:pt idx="798">0.0096721555616612748</cx:pt>
          <cx:pt idx="799">0.013663826467094825</cx:pt>
          <cx:pt idx="800">0.019205253168408799</cx:pt>
          <cx:pt idx="801">0.0114752213795125</cx:pt>
          <cx:pt idx="802">0.019792021353061975</cx:pt>
          <cx:pt idx="803">0.018804295008291075</cx:pt>
          <cx:pt idx="804">0.021483237647849276</cx:pt>
          <cx:pt idx="805">0.0051801733126816</cx:pt>
          <cx:pt idx="806">0.0034292720508207748</cx:pt>
          <cx:pt idx="807">0.00085746464879479746</cx:pt>
          <cx:pt idx="808">0.00017207148122327801</cx:pt>
          <cx:pt idx="809">3.3911784915233498e-05</cx:pt>
          <cx:pt idx="810">-0.00032425226965431252</cx:pt>
          <cx:pt idx="811">-1.3566088246672475e-05</cx:pt>
          <cx:pt idx="812">-0.0032398963432624002</cx:pt>
          <cx:pt idx="813">-0.0055788397766735002</cx:pt>
          <cx:pt idx="814">-0.0053993911396417252</cx:pt>
          <cx:pt idx="815">-0.00156577217555825</cx:pt>
          <cx:pt idx="816">0.001847392706318</cx:pt>
          <cx:pt idx="817">0.0084560244435944003</cx:pt>
          <cx:pt idx="818">0.014614807442588825</cx:pt>
          <cx:pt idx="819">-0.0096466705929458742</cx:pt>
          <cx:pt idx="820">-0.013025138582402725</cx:pt>
          <cx:pt idx="821">-0.01357526268848595</cx:pt>
          <cx:pt idx="822">-0.013790158917322775</cx:pt>
          <cx:pt idx="823">0.0076568505440467753</cx:pt>
          <cx:pt idx="824">0.023644569158051024</cx:pt>
          <cx:pt idx="825">0.0236125227392802</cx:pt>
          <cx:pt idx="826">0.018072166797340701</cx:pt>
          <cx:pt idx="827">0.013431980447582976</cx:pt>
          <cx:pt idx="828">0.012834026570182851</cx:pt>
          <cx:pt idx="829">0.0075289992243315002</cx:pt>
          <cx:pt idx="830">0.024646222019666875</cx:pt>
          <cx:pt idx="831">0.0033903281603907</cx:pt>
          <cx:pt idx="832">0.0037922122432459248</cx:pt>
          <cx:pt idx="833">0.0062161562987954749</cx:pt>
          <cx:pt idx="834">0.0037581173678393502</cx:pt>
          <cx:pt idx="835">0.000119594226439722</cx:pt>
          <cx:pt idx="836">3.8407820810166499e-05</cx:pt>
          <cx:pt idx="837">-7.5328404165569252e-05</cx:pt>
          <cx:pt idx="838">-0.00038086670554924001</cx:pt>
          <cx:pt idx="839">-0.00092453736106336249</cx:pt>
          <cx:pt idx="840">-0.003400663069225025</cx:pt>
          <cx:pt idx="841">-0.00707514337559015</cx:pt>
          <cx:pt idx="842">-0.012046256606848349</cx:pt>
          <cx:pt idx="843">-0.0082812069639288007</cx:pt>
          <cx:pt idx="844">-0.0040667114409587996</cx:pt>
          <cx:pt idx="845">0.0060142599690709</cx:pt>
          <cx:pt idx="846">0.020609995500893177</cx:pt>
          <cx:pt idx="847">0.0027457979281634249</cx:pt>
          <cx:pt idx="848">-0.000249107578297177</cx:pt>
          <cx:pt idx="849">-0.018619171444595049</cx:pt>
          <cx:pt idx="850">-0.0074736581016207251</cx:pt>
          <cx:pt idx="851">0.0056387209998846749</cx:pt>
          <cx:pt idx="852">0.025757997621821752</cx:pt>
          <cx:pt idx="853">0.024829917960935151</cx:pt>
          <cx:pt idx="854">0.0058367050445369498</cx:pt>
          <cx:pt idx="855">0.0036726796434747998</cx:pt>
          <cx:pt idx="856">-0.0016568188979483676</cx:pt>
          <cx:pt idx="857">-0.0068071231626611502</cx:pt>
          <cx:pt idx="858">-0.0093768468006147996</cx:pt>
          <cx:pt idx="859">-0.014790239422111075</cx:pt>
          <cx:pt idx="860">-0.0090489265033180753</cx:pt>
          <cx:pt idx="861">0.0013865198942408226</cx:pt>
          <cx:pt idx="862">0.00086949976151259249</cx:pt>
          <cx:pt idx="863">-0.00072580462454981001</cx:pt>
          <cx:pt idx="864">0.00021448536773788774</cx:pt>
          <cx:pt idx="865">0.00022077413848471401</cx:pt>
          <cx:pt idx="866">-0.00026583055551420998</cx:pt>
          <cx:pt idx="867">-0.0015048803886870176</cx:pt>
          <cx:pt idx="868">-0.0027892821464136999</cx:pt>
          <cx:pt idx="869">-0.0071522470757292749</cx:pt>
          <cx:pt idx="870">-0.01192083441431975</cx:pt>
          <cx:pt idx="871">-0.0080005129474367744</cx:pt>
          <cx:pt idx="872">0.00286261650816835</cx:pt>
          <cx:pt idx="873">0.01609112198574145</cx:pt>
          <cx:pt idx="874">0.034403391472767747</cx:pt>
          <cx:pt idx="875">0.022591786665360752</cx:pt>
          <cx:pt idx="876">-0.0013428876993124099</cx:pt>
          <cx:pt idx="877">-0.013036669534569899</cx:pt>
          <cx:pt idx="878">-0.022777703437073023</cx:pt>
          <cx:pt idx="879">-0.021170707791742752</cx:pt>
          <cx:pt idx="880">-0.0030927129088358001</cx:pt>
          <cx:pt idx="881">-0.023664956005418424</cx:pt>
          <cx:pt idx="882">-0.026443107294317751</cx:pt>
          <cx:pt idx="883">-0.016132228838109025</cx:pt>
          <cx:pt idx="884">-0.0054638503969150999</cx:pt>
          <cx:pt idx="885">-0.0071752026323856502</cx:pt>
          <cx:pt idx="886">-0.0034970810718732001</cx:pt>
          <cx:pt idx="887">-0.009270347247975725</cx:pt>
          <cx:pt idx="888">-0.0075250669365742248</cx:pt>
          <cx:pt idx="889">-0.0030409071513764251</cx:pt>
          <cx:pt idx="890">-0.00099934348767008246</cx:pt>
          <cx:pt idx="891">-0.0113422148315257</cx:pt>
          <cx:pt idx="892">-0.022604268208990926</cx:pt>
          <cx:pt idx="893">-0.019270929993266898</cx:pt>
          <cx:pt idx="894">-0.0093834806804818493</cx:pt>
          <cx:pt idx="895">-0.0068821399409955747</cx:pt>
          <cx:pt idx="896">0.0035141081434090248</cx:pt>
          <cx:pt idx="897">0.00028790065820789748</cx:pt>
          <cx:pt idx="898">0.0096721555616612748</cx:pt>
          <cx:pt idx="899">0.013663826467094825</cx:pt>
          <cx:pt idx="900">0.019205253168408799</cx:pt>
          <cx:pt idx="901">0.0114752213795125</cx:pt>
          <cx:pt idx="902">0.019792021353061975</cx:pt>
          <cx:pt idx="903">0.018804295008291075</cx:pt>
          <cx:pt idx="904">0.021483237647849276</cx:pt>
          <cx:pt idx="905">0.0051801733126816</cx:pt>
          <cx:pt idx="906">0.0034292720508207748</cx:pt>
          <cx:pt idx="907">0.00085746464879479746</cx:pt>
          <cx:pt idx="908">0.00017207148122327801</cx:pt>
          <cx:pt idx="909">3.3911784915233498e-05</cx:pt>
          <cx:pt idx="910">-0.00032425226965431252</cx:pt>
          <cx:pt idx="911">-1.3566088246672475e-05</cx:pt>
          <cx:pt idx="912">-0.0032398963432624002</cx:pt>
          <cx:pt idx="913">-0.0055788397766735002</cx:pt>
          <cx:pt idx="914">-0.0053993911396417252</cx:pt>
          <cx:pt idx="915">-0.00156577217555825</cx:pt>
          <cx:pt idx="916">0.001847392706318</cx:pt>
          <cx:pt idx="917">0.0084560244435944003</cx:pt>
          <cx:pt idx="918">0.014614807442588825</cx:pt>
          <cx:pt idx="919">-0.0096466705929458742</cx:pt>
          <cx:pt idx="920">-0.013025138582402725</cx:pt>
          <cx:pt idx="921">-0.01357526268848595</cx:pt>
          <cx:pt idx="922">-0.013790158917322775</cx:pt>
          <cx:pt idx="923">0.0076568505440467753</cx:pt>
          <cx:pt idx="924">0.023644569158051024</cx:pt>
          <cx:pt idx="925">0.0236125227392802</cx:pt>
          <cx:pt idx="926">0.018072166797340701</cx:pt>
          <cx:pt idx="927">0.013431980447582976</cx:pt>
          <cx:pt idx="928">0.012834026570182851</cx:pt>
          <cx:pt idx="929">0.0075289992243315002</cx:pt>
          <cx:pt idx="930">0.024646222019666875</cx:pt>
          <cx:pt idx="931">0.0033903281603907</cx:pt>
          <cx:pt idx="932">0.0037922122432459248</cx:pt>
          <cx:pt idx="933">0.0062161562987954749</cx:pt>
          <cx:pt idx="934">0.0037581173678393502</cx:pt>
          <cx:pt idx="935">0.000119594226439722</cx:pt>
          <cx:pt idx="936">3.8407820810166499e-05</cx:pt>
          <cx:pt idx="937">-7.5328404165569252e-05</cx:pt>
          <cx:pt idx="938">-0.00038086670554924001</cx:pt>
          <cx:pt idx="939">-0.00092453736106336249</cx:pt>
          <cx:pt idx="940">-0.003400663069225025</cx:pt>
          <cx:pt idx="941">-0.00707514337559015</cx:pt>
          <cx:pt idx="942">-0.012046256606848349</cx:pt>
          <cx:pt idx="943">-0.0082812069639288007</cx:pt>
          <cx:pt idx="944">-0.0040667114409587996</cx:pt>
          <cx:pt idx="945">0.0060142599690709</cx:pt>
          <cx:pt idx="946">0.020609995500893177</cx:pt>
          <cx:pt idx="947">0.0027457979281634249</cx:pt>
          <cx:pt idx="948">-0.000249107578297177</cx:pt>
          <cx:pt idx="949">-0.018619171444595049</cx:pt>
          <cx:pt idx="950">-0.0074736581016207251</cx:pt>
          <cx:pt idx="951">0.0056387209998846749</cx:pt>
          <cx:pt idx="952">0.025757997621821752</cx:pt>
          <cx:pt idx="953">0.024829917960935151</cx:pt>
          <cx:pt idx="954">0.0058367050445369498</cx:pt>
          <cx:pt idx="955">0.0036726796434747998</cx:pt>
          <cx:pt idx="956">-0.0016568188979483676</cx:pt>
          <cx:pt idx="957">-0.0068071231626611502</cx:pt>
          <cx:pt idx="958">-0.0093768468006147996</cx:pt>
          <cx:pt idx="959">-0.014790239422111075</cx:pt>
          <cx:pt idx="960">-0.0090489265033180753</cx:pt>
          <cx:pt idx="961">0.0013865198942408226</cx:pt>
          <cx:pt idx="962">0.00086949976151259249</cx:pt>
          <cx:pt idx="963">-0.00072580462454981001</cx:pt>
          <cx:pt idx="964">0.00021448536773788774</cx:pt>
          <cx:pt idx="965">0.00022077413848471401</cx:pt>
          <cx:pt idx="966">-0.00026583055551420998</cx:pt>
          <cx:pt idx="967">-0.0015048803886870176</cx:pt>
          <cx:pt idx="968">-0.0027892821464136999</cx:pt>
          <cx:pt idx="969">-0.0071522470757292749</cx:pt>
          <cx:pt idx="970">-0.01192083441431975</cx:pt>
          <cx:pt idx="971">-0.0080005129474367744</cx:pt>
          <cx:pt idx="972">0.00286261650816835</cx:pt>
          <cx:pt idx="973">0.01609112198574145</cx:pt>
          <cx:pt idx="974">0.034403391472767747</cx:pt>
          <cx:pt idx="975">0.022591786665360752</cx:pt>
          <cx:pt idx="976">-0.0013428876993124099</cx:pt>
          <cx:pt idx="977">-0.013036669534569899</cx:pt>
          <cx:pt idx="978">-0.022777703437073023</cx:pt>
          <cx:pt idx="979">-0.021170707791742752</cx:pt>
          <cx:pt idx="980">-0.0030927129088358001</cx:pt>
          <cx:pt idx="981">-0.023664956005418424</cx:pt>
          <cx:pt idx="982">-0.026443107294317751</cx:pt>
          <cx:pt idx="983">-0.016132228838109025</cx:pt>
          <cx:pt idx="984">-0.0054638503969150999</cx:pt>
          <cx:pt idx="985">-0.0071752026323856502</cx:pt>
          <cx:pt idx="986">-0.0034970810718732001</cx:pt>
          <cx:pt idx="987">-0.009270347247975725</cx:pt>
          <cx:pt idx="988">-0.0075250669365742248</cx:pt>
          <cx:pt idx="989">-0.0030409071513764251</cx:pt>
          <cx:pt idx="990">-0.00099934348767008246</cx:pt>
          <cx:pt idx="991">-0.0113422148315257</cx:pt>
          <cx:pt idx="992">-0.022604268208990926</cx:pt>
          <cx:pt idx="993">-0.019270929993266898</cx:pt>
          <cx:pt idx="994">-0.0093834806804818493</cx:pt>
          <cx:pt idx="995">-0.0068821399409955747</cx:pt>
          <cx:pt idx="996">0.0035141081434090248</cx:pt>
          <cx:pt idx="997">0.00028790065820789748</cx:pt>
          <cx:pt idx="998">0.0096721555616612748</cx:pt>
          <cx:pt idx="999">0.013663826467094825</cx:pt>
          <cx:pt idx="1000">0.019205253168408799</cx:pt>
          <cx:pt idx="1001">0.0114752213795125</cx:pt>
          <cx:pt idx="1002">0.019792021353061975</cx:pt>
          <cx:pt idx="1003">0.018804295008291075</cx:pt>
          <cx:pt idx="1004">0.021483237647849276</cx:pt>
          <cx:pt idx="1005">0.0051801733126816</cx:pt>
          <cx:pt idx="1006">0.0034292720508207748</cx:pt>
          <cx:pt idx="1007">0.00085746464879479746</cx:pt>
          <cx:pt idx="1008">0.00017207148122327801</cx:pt>
          <cx:pt idx="1009">3.3911784915233498e-05</cx:pt>
          <cx:pt idx="1010">-0.00032425226965431252</cx:pt>
          <cx:pt idx="1011">-1.3566088246672475e-05</cx:pt>
          <cx:pt idx="1012">-0.0032398963432624002</cx:pt>
          <cx:pt idx="1013">-0.0055788397766735002</cx:pt>
          <cx:pt idx="1014">-0.0053993911396417252</cx:pt>
          <cx:pt idx="1015">-0.00156577217555825</cx:pt>
          <cx:pt idx="1016">0.001847392706318</cx:pt>
          <cx:pt idx="1017">0.0084560244435944003</cx:pt>
          <cx:pt idx="1018">0.014614807442588825</cx:pt>
          <cx:pt idx="1019">-0.0096466705929458742</cx:pt>
          <cx:pt idx="1020">-0.013025138582402725</cx:pt>
          <cx:pt idx="1021">-0.01357526268848595</cx:pt>
          <cx:pt idx="1022">-0.013790158917322775</cx:pt>
          <cx:pt idx="1023">0.0076568505440467753</cx:pt>
          <cx:pt idx="1024">0.023644569158051024</cx:pt>
          <cx:pt idx="1025">0.0236125227392802</cx:pt>
          <cx:pt idx="1026">0.018072166797340701</cx:pt>
          <cx:pt idx="1027">0.013431980447582976</cx:pt>
          <cx:pt idx="1028">0.012834026570182851</cx:pt>
          <cx:pt idx="1029">0.0075289992243315002</cx:pt>
          <cx:pt idx="1030">0.024646222019666875</cx:pt>
          <cx:pt idx="1031">0.0033903281603907</cx:pt>
          <cx:pt idx="1032">0.0037922122432459248</cx:pt>
          <cx:pt idx="1033">0.0062161562987954749</cx:pt>
          <cx:pt idx="1034">0.0037581173678393502</cx:pt>
          <cx:pt idx="1035">0.000119594226439722</cx:pt>
          <cx:pt idx="1036">3.8407820810166499e-05</cx:pt>
          <cx:pt idx="1037">-7.5328404165569252e-05</cx:pt>
          <cx:pt idx="1038">-0.00038086670554924001</cx:pt>
          <cx:pt idx="1039">-0.00092453736106336249</cx:pt>
          <cx:pt idx="1040">-0.003400663069225025</cx:pt>
          <cx:pt idx="1041">-0.00707514337559015</cx:pt>
          <cx:pt idx="1042">-0.012046256606848349</cx:pt>
          <cx:pt idx="1043">-0.0082812069639288007</cx:pt>
          <cx:pt idx="1044">-0.0040667114409587996</cx:pt>
          <cx:pt idx="1045">0.0060142599690709</cx:pt>
          <cx:pt idx="1046">0.020609995500893177</cx:pt>
          <cx:pt idx="1047">0.0027457979281634249</cx:pt>
          <cx:pt idx="1048">-0.000249107578297177</cx:pt>
          <cx:pt idx="1049">-0.018619171444595049</cx:pt>
          <cx:pt idx="1050">-0.0074736581016207251</cx:pt>
          <cx:pt idx="1051">0.0056387209998846749</cx:pt>
          <cx:pt idx="1052">0.025757997621821752</cx:pt>
          <cx:pt idx="1053">0.024829917960935151</cx:pt>
          <cx:pt idx="1054">0.0058367050445369498</cx:pt>
          <cx:pt idx="1055">0.0036726796434747998</cx:pt>
          <cx:pt idx="1056">-0.0016568188979483676</cx:pt>
          <cx:pt idx="1057">-0.0068071231626611502</cx:pt>
          <cx:pt idx="1058">-0.0093768468006147996</cx:pt>
          <cx:pt idx="1059">-0.014790239422111075</cx:pt>
          <cx:pt idx="1060">-0.0090489265033180753</cx:pt>
          <cx:pt idx="1061">0.0013865198942408226</cx:pt>
          <cx:pt idx="1062">0.00086949976151259249</cx:pt>
          <cx:pt idx="1063">-0.00072580462454981001</cx:pt>
          <cx:pt idx="1064">0.00021448536773788774</cx:pt>
          <cx:pt idx="1065">0.00022077413848471401</cx:pt>
          <cx:pt idx="1066">-0.00026583055551420998</cx:pt>
          <cx:pt idx="1067">-0.0015048803886870176</cx:pt>
          <cx:pt idx="1068">-0.0027892821464136999</cx:pt>
          <cx:pt idx="1069">-0.0071522470757292749</cx:pt>
          <cx:pt idx="1070">-0.01192083441431975</cx:pt>
          <cx:pt idx="1071">-0.0080005129474367744</cx:pt>
          <cx:pt idx="1072">0.00286261650816835</cx:pt>
          <cx:pt idx="1073">0.01609112198574145</cx:pt>
          <cx:pt idx="1074">0.034403391472767747</cx:pt>
          <cx:pt idx="1075">0.022591786665360752</cx:pt>
          <cx:pt idx="1076">-0.0013428876993124099</cx:pt>
          <cx:pt idx="1077">-0.013036669534569899</cx:pt>
          <cx:pt idx="1078">-0.022777703437073023</cx:pt>
          <cx:pt idx="1079">-0.021170707791742752</cx:pt>
          <cx:pt idx="1080">-0.0030927129088358001</cx:pt>
          <cx:pt idx="1081">-0.023664956005418424</cx:pt>
          <cx:pt idx="1082">-0.026443107294317751</cx:pt>
          <cx:pt idx="1083">-0.016132228838109025</cx:pt>
        </cx:lvl>
      </cx:numDim>
    </cx:data>
    <cx:data id="80">
      <cx:numDim type="val">
        <cx:f>Sheet2!$CC$1:$CC$1084</cx:f>
        <cx:lvl ptCount="1084" formatCode="G/通用格式">
          <cx:pt idx="0">-0.00036459412083907099</cx:pt>
          <cx:pt idx="1">-0.00033857489143103398</cx:pt>
          <cx:pt idx="2">0.00047661671925459498</cx:pt>
          <cx:pt idx="3">-0.000297485680922866</cx:pt>
          <cx:pt idx="4">0.00031133895788245302</cx:pt>
          <cx:pt idx="5">5.1536792225700503e-05</cx:pt>
          <cx:pt idx="6">0.000429498798524522</cx:pt>
          <cx:pt idx="7">-8.9082584258957199e-05</cx:pt>
          <cx:pt idx="8">-6.1018947956735201e-05</cx:pt>
          <cx:pt idx="9">0.00012592137062615799</cx:pt>
          <cx:pt idx="10">0.00045059107156216301</cx:pt>
          <cx:pt idx="11">0.00050692258791995798</cx:pt>
          <cx:pt idx="12">0.00024519101124269798</cx:pt>
          <cx:pt idx="13">-0.00096198061568758</cx:pt>
          <cx:pt idx="14">-0.000114002299381185</cx:pt>
          <cx:pt idx="15">-0.00028156098934816701</cx:pt>
          <cx:pt idx="16">0.00070180407531993496</cx:pt>
          <cx:pt idx="17">0.00046656571049444599</cx:pt>
          <cx:pt idx="18">-0.00092601930707199905</cx:pt>
          <cx:pt idx="19">0.00021481527519041899</cx:pt>
          <cx:pt idx="20">-0.000385615126617123</cx:pt>
          <cx:pt idx="21">0.000183910999619168</cx:pt>
          <cx:pt idx="22">-0.00030687747819401297</cx:pt>
          <cx:pt idx="23">-8.3267057237946398e-05</cx:pt>
          <cx:pt idx="24">-8.9190254109022606e-05</cx:pt>
          <cx:pt idx="25">0.000268512920474267</cx:pt>
          <cx:pt idx="26">0.00042498606811872098</cx:pt>
          <cx:pt idx="27">-0.00013869331719944199</cx:pt>
          <cx:pt idx="28">-0.00049180400003053404</cx:pt>
          <cx:pt idx="29">-4.5235232856558799e-05</cx:pt>
          <cx:pt idx="30">9.9025273044859002e-05</cx:pt>
          <cx:pt idx="31">0.00011749716088029801</cx:pt>
          <cx:pt idx="32">0.000201910429132138</cx:pt>
          <cx:pt idx="33">-0.000116979535901696</cx:pt>
          <cx:pt idx="34">0.00021265231068355199</cx:pt>
          <cx:pt idx="35">0.000470803150730559</cx:pt>
          <cx:pt idx="36">-0.00073131488556176405</cx:pt>
          <cx:pt idx="37">-0.00046720616443108801</cx:pt>
          <cx:pt idx="38">0.00020721263311973301</cx:pt>
          <cx:pt idx="39">-0.0012497088654447701</cx:pt>
          <cx:pt idx="40">-0.00045213574465875701</cx:pt>
          <cx:pt idx="41">-0.00128294307310948</cx:pt>
          <cx:pt idx="42">-0.0018508591243241901</cx:pt>
          <cx:pt idx="43">-0.00080131822767369497</cx:pt>
          <cx:pt idx="44">0.0031365696797737101</cx:pt>
          <cx:pt idx="45">0.00026240490566665998</cx:pt>
          <cx:pt idx="46">-0.0017384206706351601</cx:pt>
          <cx:pt idx="47">8.6134220139291194e-05</cx:pt>
          <cx:pt idx="48">-0.00026826966633140202</cx:pt>
          <cx:pt idx="49">-0.0009982992271605881</cx:pt>
          <cx:pt idx="50">0.00052255178344774603</cx:pt>
          <cx:pt idx="51">0.00019103876210999001</cx:pt>
          <cx:pt idx="52">0.00034408585418610298</cx:pt>
          <cx:pt idx="53">-0.00030320620096677597</cx:pt>
          <cx:pt idx="54">0.00024019497989893901</cx:pt>
          <cx:pt idx="55">-0.00018188405172089099</cx:pt>
          <cx:pt idx="56">-0.00067323641691991495</cx:pt>
          <cx:pt idx="57">0.000289155444066033</cx:pt>
          <cx:pt idx="58">-0.00029960338792242</cx:pt>
          <cx:pt idx="59">-0.00024909932491054001</cx:pt>
          <cx:pt idx="60">0.00057104775527011997</cx:pt>
          <cx:pt idx="61">0.000608422615172998</cx:pt>
          <cx:pt idx="62">0.00037499989514729</cx:pt>
          <cx:pt idx="63">-0.00078284399088486697</cx:pt>
          <cx:pt idx="64">0.0011428928062261999</cx:pt>
          <cx:pt idx="65">0.000653823413945757</cx:pt>
          <cx:pt idx="66">0.00177217239340261</cx:pt>
          <cx:pt idx="67">0.0125743860112434</cx:pt>
          <cx:pt idx="68">0.015110050903386499</cx:pt>
          <cx:pt idx="69">0.00179802852806503</cx:pt>
          <cx:pt idx="70">-0.0079295438188409402</cx:pt>
          <cx:pt idx="71">-0.010683703529732601</cx:pt>
          <cx:pt idx="72">-0.0108077891291905</cx:pt>
          <cx:pt idx="73">-0.0084871450987269899</cx:pt>
          <cx:pt idx="74">-0.0180057817264411</cx:pt>
          <cx:pt idx="75">-0.028396277634303101</cx:pt>
          <cx:pt idx="76">-0.0124714095855273</cx:pt>
          <cx:pt idx="77">-0.0094042093966937995</cx:pt>
          <cx:pt idx="78">-0.0037668253413795198</cx:pt>
          <cx:pt idx="79">-0.00108014069925459</cx:pt>
          <cx:pt idx="80">0.00048592584192121499</cx:pt>
          <cx:pt idx="81">0.0011331290222045701</cx:pt>
          <cx:pt idx="82">0.00079039945892355205</cx:pt>
          <cx:pt idx="83">0.00038950214500560102</cx:pt>
          <cx:pt idx="84">-0.000126046067094039</cx:pt>
          <cx:pt idx="85">9.3705652035732995e-05</cx:pt>
          <cx:pt idx="86">0.0023669011366976899</cx:pt>
          <cx:pt idx="87">0.00084502182433182399</cx:pt>
          <cx:pt idx="88">-0.00083321287572463002</cx:pt>
          <cx:pt idx="89">-0.00024567358925202599</cx:pt>
          <cx:pt idx="90">-0.00076986535797907705</cx:pt>
          <cx:pt idx="91">-0.00012034972133331</cx:pt>
          <cx:pt idx="92">0.00063827644703802998</cx:pt>
          <cx:pt idx="93">-0.00371488864227213</cx:pt>
          <cx:pt idx="94">-0.021818686814876202</cx:pt>
          <cx:pt idx="95">0.0059368154312539204</cx:pt>
          <cx:pt idx="96">0.0224948859239095</cx:pt>
          <cx:pt idx="97">0.0022321572430828401</cx:pt>
          <cx:pt idx="98">-0.043114447948625401</cx:pt>
          <cx:pt idx="99">-0.063293237484271805</cx:pt>
          <cx:pt idx="100">-0.0261756917360501</cx:pt>
          <cx:pt idx="101">0.0047226820130019101</cx:pt>
          <cx:pt idx="102">-0.028118647694236699</cx:pt>
          <cx:pt idx="103">-0.0418639709378004</cx:pt>
          <cx:pt idx="104">-0.040087656365773501</cx:pt>
          <cx:pt idx="105">-0.0319586526335216</cx:pt>
          <cx:pt idx="106">-0.0128139807193906</cx:pt>
          <cx:pt idx="107">-0.0069579786236304104</cx:pt>
          <cx:pt idx="108">-0.0035481361152880499</cx:pt>
          <cx:pt idx="109">-9.8162734844127595e-06</cx:pt>
          <cx:pt idx="110">-0.00098990589214129803</cx:pt>
          <cx:pt idx="111">-0.00037853891960412298</cx:pt>
          <cx:pt idx="112">7.6009744818256994e-05</cx:pt>
          <cx:pt idx="113">-0.000162421836830699</cx:pt>
          <cx:pt idx="114">0.0070978731737802699</cx:pt>
          <cx:pt idx="115">0.0015366383548693801</cx:pt>
          <cx:pt idx="116">-0.00145012496229281</cx:pt>
          <cx:pt idx="117">0.00314813495461083</cx:pt>
          <cx:pt idx="118">0.017576457418481</cx:pt>
          <cx:pt idx="119">0.029980923221143201</cx:pt>
          <cx:pt idx="120">0.013506302440334799</cx:pt>
          <cx:pt idx="121">-0.0011866154581198899</cx:pt>
          <cx:pt idx="122">-0.0155635405437954</cx:pt>
          <cx:pt idx="123">-0.0024409224905000901</cx:pt>
          <cx:pt idx="124">0.0302932327154967</cx:pt>
          <cx:pt idx="125">0.079810816023430098</cx:pt>
          <cx:pt idx="126">0.014361189249767399</cx:pt>
          <cx:pt idx="127">-0.011649575038561901</cx:pt>
          <cx:pt idx="128">-0.042191043554223297</cx:pt>
          <cx:pt idx="129">-0.0107994591438637</cx:pt>
          <cx:pt idx="130">0.028624598406345101</cx:pt>
          <cx:pt idx="131">0.0018447289507292301</cx:pt>
          <cx:pt idx="132">0.00163358001974897</cx:pt>
          <cx:pt idx="133">-0.0257882027729208</cx:pt>
          <cx:pt idx="134">-0.026506876526530301</cx:pt>
          <cx:pt idx="135">-0.035025961440569298</cx:pt>
          <cx:pt idx="136">-0.038292373439444402</cx:pt>
          <cx:pt idx="137">-0.0080461724492748993</cx:pt>
          <cx:pt idx="138">-0.0020667628431269001</cx:pt>
          <cx:pt idx="139">-0.0031025845179269802</cx:pt>
          <cx:pt idx="140">0.000161908621711485</cx:pt>
          <cx:pt idx="141">0.00061004329450992198</cx:pt>
          <cx:pt idx="142">0.00076024901498374</cx:pt>
          <cx:pt idx="143">-0.00089341334590157899</cx:pt>
          <cx:pt idx="144">0.00071294985812635301</cx:pt>
          <cx:pt idx="145">0.0165692347176702</cx:pt>
          <cx:pt idx="146">0.022433202890630499</cx:pt>
          <cx:pt idx="147">0.0212409830770665</cx:pt>
          <cx:pt idx="148">0.0081853832700054304</cx:pt>
          <cx:pt idx="149">0.0085064572786933898</cx:pt>
          <cx:pt idx="150">-0.0011686786914433299</cx:pt>
          <cx:pt idx="151">0.012835005226292001</cx:pt>
          <cx:pt idx="152">0.073693857439635094</cx:pt>
          <cx:pt idx="153">0.071863489235804504</cx:pt>
          <cx:pt idx="154">0.046500655962115202</cx:pt>
          <cx:pt idx="155">0.0345293138151078</cx:pt>
          <cx:pt idx="156">0.040161903151086503</cx:pt>
          <cx:pt idx="157">-0.026259286183963702</cx:pt>
          <cx:pt idx="158">-0.032634707991470897</cx:pt>
          <cx:pt idx="159">-0.0163337361683236</cx:pt>
          <cx:pt idx="160">-0.030506681461359101</cx:pt>
          <cx:pt idx="161">-0.0242754749824792</cx:pt>
          <cx:pt idx="162">-0.046994186996215</cx:pt>
          <cx:pt idx="163">-0.056583258172153199</cx:pt>
          <cx:pt idx="164">-0.038763333684417402</cx:pt>
          <cx:pt idx="165">-0.015532272184826499</cx:pt>
          <cx:pt idx="166">-0.0101283495589413</cx:pt>
          <cx:pt idx="167">-0.0039708131656451904</cx:pt>
          <cx:pt idx="168">-0.00057604392779168597</cx:pt>
          <cx:pt idx="169">0.000181733235661208</cx:pt>
          <cx:pt idx="170">-0.0035367628357395502</cx:pt>
          <cx:pt idx="171">-0.0062170852112782499</cx:pt>
          <cx:pt idx="172">-0.0050938705464884599</cx:pt>
          <cx:pt idx="173">0.0019743186736605502</cx:pt>
          <cx:pt idx="174">-0.0097361187050180806</cx:pt>
          <cx:pt idx="175">-0.020927734498397001</cx:pt>
          <cx:pt idx="176">-0.0510297424177929</cx:pt>
          <cx:pt idx="177">-0.019266553742050399</cx:pt>
          <cx:pt idx="178">0.020599469812131</cx:pt>
          <cx:pt idx="179">-0.020156683330683201</cx:pt>
          <cx:pt idx="180">0.067898806493893002</cx:pt>
          <cx:pt idx="181">0.13862024525453001</cx:pt>
          <cx:pt idx="182">0.0807602396162206</cx:pt>
          <cx:pt idx="183">0.030804256898257401</cx:pt>
          <cx:pt idx="184">0.013377015410116599</cx:pt>
          <cx:pt idx="185">-0.052818130691734702</cx:pt>
          <cx:pt idx="186">-0.058748618999227599</cx:pt>
          <cx:pt idx="187">-0.0266597857600381</cx:pt>
          <cx:pt idx="188">-0.023751384378656301</cx:pt>
          <cx:pt idx="189">-0.031805073345657103</cx:pt>
          <cx:pt idx="190">-0.032796354734180203</cx:pt>
          <cx:pt idx="191">-0.0508520549675801</cx:pt>
          <cx:pt idx="192">-0.0371119191343098</cx:pt>
          <cx:pt idx="193">-0.018983248192088499</cx:pt>
          <cx:pt idx="194">-0.0066635439207474202</cx:pt>
          <cx:pt idx="195">-0.0040283258467903602</cx:pt>
          <cx:pt idx="196">0.000502484964416598</cx:pt>
          <cx:pt idx="197">0.00078601502459798699</cx:pt>
          <cx:pt idx="198">0.0022335480019962601</cx:pt>
          <cx:pt idx="199">0.00096332660983962002</cx:pt>
          <cx:pt idx="200">-0.000387840721693165</cx:pt>
          <cx:pt idx="201">-0.0023591872842777801</cx:pt>
          <cx:pt idx="202">-0.00013782853349486224</cx:pt>
          <cx:pt idx="203">0.00070747892465059252</cx:pt>
          <cx:pt idx="204">0.0020870659175005698</cx:pt>
          <cx:pt idx="205">0.0070538690373470499</cx:pt>
          <cx:pt idx="206">0.0071534321151414748</cx:pt>
          <cx:pt idx="207">-0.00071898576555260254</cx:pt>
          <cx:pt idx="208">0.011021673747138125</cx:pt>
          <cx:pt idx="209">0.017917326474116226</cx:pt>
          <cx:pt idx="210">0.0097845288403728258</cx:pt>
          <cx:pt idx="211">0.010925372582202251</cx:pt>
          <cx:pt idx="212">0.023297658573403351</cx:pt>
          <cx:pt idx="213">0.01223474290350445</cx:pt>
          <cx:pt idx="214">-0.012124791842902974</cx:pt>
          <cx:pt idx="215">0.0075522599862171752</cx:pt>
          <cx:pt idx="216">-0.0038739617688744749</cx:pt>
          <cx:pt idx="217">-0.011345848877129925</cx:pt>
          <cx:pt idx="218">-0.0029146093489409251</cx:pt>
          <cx:pt idx="219">-0.0107536733075704</cx:pt>
          <cx:pt idx="220">-0.010020344654173575</cx:pt>
          <cx:pt idx="221">-0.0069096456452604751</cx:pt>
          <cx:pt idx="222">-0.0015423435689454975</cx:pt>
          <cx:pt idx="223">-0.00050865141811019755</cx:pt>
          <cx:pt idx="224">9.9901686826888499e-05</cx:pt>
          <cx:pt idx="225">0.00017637702356377576</cx:pt>
          <cx:pt idx="226">0.00080799730875008005</cx:pt>
          <cx:pt idx="227">0.0014035009857963124</cx:pt>
          <cx:pt idx="228">0.0025775684442280499</cx:pt>
          <cx:pt idx="229">0.0078408711586906744</cx:pt>
          <cx:pt idx="230">-0.0012574544835344775</cx:pt>
          <cx:pt idx="231">0.0095505570305521748</cx:pt>
          <cx:pt idx="232">0.0096699204241483001</cx:pt>
          <cx:pt idx="233">0.023633462057566074</cx:pt>
          <cx:pt idx="234">0.026378902267174251</cx:pt>
          <cx:pt idx="235">0.0156139348226305</cx:pt>
          <cx:pt idx="236">0.0067274877462028754</cx:pt>
          <cx:pt idx="237">0.017169456262552601</cx:pt>
          <cx:pt idx="238">0.046479005675169251</cx:pt>
          <cx:pt idx="239">0.021123408686322401</cx:pt>
          <cx:pt idx="240">0.0073626243623571997</cx:pt>
          <cx:pt idx="241">0.016443952614813875</cx:pt>
          <cx:pt idx="242">-0.0088246388179672747</cx:pt>
          <cx:pt idx="243">-0.010052490741391225</cx:pt>
          <cx:pt idx="244">-0.015677262135968151</cx:pt>
          <cx:pt idx="245">-0.02391943464192995</cx:pt>
          <cx:pt idx="246">-0.0005187176578324925</cx:pt>
          <cx:pt idx="247">-0.0029077285733222248</cx:pt>
          <cx:pt idx="248">-0.011286511665108976</cx:pt>
          <cx:pt idx="249">-0.0053982189494640497</cx:pt>
          <cx:pt idx="250">0.00020483657304453225</cx:pt>
          <cx:pt idx="251">0.0001813588692670245</cx:pt>
          <cx:pt idx="252">-0.00011627196540116524</cx:pt>
          <cx:pt idx="253">0.00031972731855186502</cx:pt>
          <cx:pt idx="254">0.0015303399311847299</cx:pt>
          <cx:pt idx="255">0.00230269475382034</cx:pt>
          <cx:pt idx="256">0.0029714450901851251</cx:pt>
          <cx:pt idx="257">0.014379723866784475</cx:pt>
          <cx:pt idx="258">0.013183473266259325</cx:pt>
          <cx:pt idx="259">0.014583254616866825</cx:pt>
          <cx:pt idx="260">0.014301575893637425</cx:pt>
          <cx:pt idx="261">0.020305818274958577</cx:pt>
          <cx:pt idx="262">0.023612334321858976</cx:pt>
          <cx:pt idx="263">0.0055335600777204749</cx:pt>
          <cx:pt idx="264">0.0073773275209590497</cx:pt>
          <cx:pt idx="265">-0.0089437321266489251</cx:pt>
          <cx:pt idx="266">-0.011485358398245925</cx:pt>
          <cx:pt idx="267">-0.0031327560668634501</cx:pt>
          <cx:pt idx="268">-0.015550347514037575</cx:pt>
          <cx:pt idx="269">-0.0039218452674510754</cx:pt>
          <cx:pt idx="270">-0.0017687158879555599</cx:pt>
          <cx:pt idx="271">-0.012178855686348425</cx:pt>
          <cx:pt idx="272">-0.030572904915138751</cx:pt>
          <cx:pt idx="273">-0.021490007969567376</cx:pt>
          <cx:pt idx="274">-0.00127611214225353</cx:pt>
          <cx:pt idx="275">0.00072539340721354496</cx:pt>
          <cx:pt idx="276">-0.0074268024112493251</cx:pt>
          <cx:pt idx="277">0.00093367025968767495</cx:pt>
          <cx:pt idx="278">0.0056283545456042748</cx:pt>
          <cx:pt idx="279">0.0062510644853819748</cx:pt>
          <cx:pt idx="280">6.9422418180776005e-05</cx:pt>
          <cx:pt idx="281">0.00019856360613118926</cx:pt>
          <cx:pt idx="282">0.0023874792141156398</cx:pt>
          <cx:pt idx="283">0.0011895322693881774</cx:pt>
          <cx:pt idx="284">0.0020459303045456002</cx:pt>
          <cx:pt idx="285">0.011707112146527076</cx:pt>
          <cx:pt idx="286">0.027892138781501</cx:pt>
          <cx:pt idx="287">0.02068474151858685</cx:pt>
          <cx:pt idx="288">0.022566290978066623</cx:pt>
          <cx:pt idx="289">0.010640803346805601</cx:pt>
          <cx:pt idx="290">0.0082852929888781006</cx:pt>
          <cx:pt idx="291">-0.017681579912813574</cx:pt>
          <cx:pt idx="292">-0.034471681124164252</cx:pt>
          <cx:pt idx="293">-0.044122166151767749</cx:pt>
          <cx:pt idx="294">-0.045982136758095253</cx:pt>
          <cx:pt idx="295">-0.013477517211705975</cx:pt>
          <cx:pt idx="296">-0.0091419481781713254</cx:pt>
          <cx:pt idx="297">0.0034168606128532502</cx:pt>
          <cx:pt idx="298">0.0034929534983901998</cx:pt>
          <cx:pt idx="299">0.00088314023304869203</cx:pt>
          <cx:pt idx="300">-0.090615001132081693</cx:pt>
          <cx:pt idx="301">-0.055893667093968397</cx:pt>
          <cx:pt idx="302">-0.010298893823583901</cx:pt>
          <cx:pt idx="303">-0.00050835261702418598</cx:pt>
          <cx:pt idx="304">0.0099821847923738296</cx:pt>
          <cx:pt idx="305">0.017721765305210101</cx:pt>
          <cx:pt idx="306">0.0131860780296839</cx:pt>
          <cx:pt idx="307">0.00721523378780902</cx:pt>
          <cx:pt idx="308">-0.00057977647798996797</cx:pt>
          <cx:pt idx="309">0.00039571338324504102</cx:pt>
          <cx:pt idx="310">0.0032592030716976699</cx:pt>
          <cx:pt idx="311">-0.0040213804686512703</cx:pt>
          <cx:pt idx="312">-0.0056429621561376198</cx:pt>
          <cx:pt idx="313">0.0481079143471786</cx:pt>
          <cx:pt idx="314">0.083261699134613801</cx:pt>
          <cx:pt idx="315">0.050942517899309897</cx:pt>
          <cx:pt idx="316">0.022022919028190601</cx:pt>
          <cx:pt idx="317">-0.074890934503218903</cx:pt>
          <cx:pt idx="318">-0.12222438469492</cx:pt>
          <cx:pt idx="319">-0.079757620245343899</cx:pt>
          <cx:pt idx="320">-0.19612687310195601</cx:pt>
          <cx:pt idx="321">-0.27856414788852502</cx:pt>
          <cx:pt idx="322">-0.113527552839848</cx:pt>
          <cx:pt idx="323">-0.0146674242859297</cx:pt>
          <cx:pt idx="324">-0.029615143991313399</cx:pt>
          <cx:pt idx="325">-0.0461333508999743</cx:pt>
          <cx:pt idx="326">-0.0054149346725145099</cx:pt>
          <cx:pt idx="327">-0.0103004384974122</cx:pt>
          <cx:pt idx="328">-0.0077054587000731697</cx:pt>
          <cx:pt idx="329">-0.00013474086907842999</cx:pt>
          <cx:pt idx="330">0.0073711207646490404</cx:pt>
          <cx:pt idx="331">-0.0024533791703586802</cx:pt>
          <cx:pt idx="332">-0.0239464017954533</cx:pt>
          <cx:pt idx="333">-0.012111002235249999</cx:pt>
          <cx:pt idx="334">-0.015533217595702401</cx:pt>
          <cx:pt idx="335">-0.00089628606054887802</cx:pt>
          <cx:pt idx="336">-7.7011952539428202e-06</cx:pt>
          <cx:pt idx="337">-0.000197681938578022</cx:pt>
          <cx:pt idx="338">0.00097845895951775104</cx:pt>
          <cx:pt idx="339">-0.016955224390312801</cx:pt>
          <cx:pt idx="340">-0.0164889006986817</cx:pt>
          <cx:pt idx="341">-0.0138421225362554</cx:pt>
          <cx:pt idx="342">-0.033189415604072597</cx:pt>
          <cx:pt idx="343">-0.055275571232849097</cx:pt>
          <cx:pt idx="344">-0.098914625414568094</cx:pt>
          <cx:pt idx="345">-0.16116702743466599</cx:pt>
          <cx:pt idx="346">-0.21995395402887</cx:pt>
          <cx:pt idx="347">-0.22450542399944601</cx:pt>
          <cx:pt idx="348">-0.155092243624357</cx:pt>
          <cx:pt idx="349">-0.207481789536028</cx:pt>
          <cx:pt idx="350">-0.0315672073908871</cx:pt>
          <cx:pt idx="351">0.052372258661467698</cx:pt>
          <cx:pt idx="352">0.042623251444524501</cx:pt>
          <cx:pt idx="353">-0.10419375491987599</cx:pt>
          <cx:pt idx="354">-0.0091361423994037599</cx:pt>
          <cx:pt idx="355">-0.0100168784051025</cx:pt>
          <cx:pt idx="356">-0.0128233222148997</cx:pt>
          <cx:pt idx="357">0.0097497635331421102</cx:pt>
          <cx:pt idx="358">-0.063650556291263802</cx:pt>
          <cx:pt idx="359">-0.0368168449286835</cx:pt>
          <cx:pt idx="360">-0.0222570397062926</cx:pt>
          <cx:pt idx="361">-0.00014226626010096599</cx:pt>
          <cx:pt idx="362">-0.0065515686930774199</cx:pt>
          <cx:pt idx="363">0.0010702907649576801</cx:pt>
          <cx:pt idx="364">-0.00038751917620841902</cx:pt>
          <cx:pt idx="365">-0.000204304151778042</cx:pt>
          <cx:pt idx="366">0.00169338220936317</cx:pt>
          <cx:pt idx="367">-0.018347554229816099</cx:pt>
          <cx:pt idx="368">-0.045535466225889797</cx:pt>
          <cx:pt idx="369">-0.076218090423480295</cx:pt>
          <cx:pt idx="370">-0.108015489113669</cx:pt>
          <cx:pt idx="371">-0.16598241568191099</cx:pt>
          <cx:pt idx="372">-0.203193055918819</cx:pt>
          <cx:pt idx="373">-0.225000077477157</cx:pt>
          <cx:pt idx="374">-0.202464706780427</cx:pt>
          <cx:pt idx="375">-0.143841082083315</cx:pt>
          <cx:pt idx="376">-0.055153244594160399</cx:pt>
          <cx:pt idx="377">0.078949379184945295</cx:pt>
          <cx:pt idx="378">0.092729323791865895</cx:pt>
          <cx:pt idx="379">0.058367927577677899</cx:pt>
          <cx:pt idx="380">0.012485088754145</cx:pt>
          <cx:pt idx="381">-0.096844568806471701</cx:pt>
          <cx:pt idx="382">0.0033797996487843701</cx:pt>
          <cx:pt idx="383">0.013943171059152199</cx:pt>
          <cx:pt idx="384">-0.019595114827912999</cx:pt>
          <cx:pt idx="385">0.033495944337978201</cx:pt>
          <cx:pt idx="386">-0.0057839002292783001</cx:pt>
          <cx:pt idx="387">-0.029241770223388499</cx:pt>
          <cx:pt idx="388">-0.0115389042403633</cx:pt>
          <cx:pt idx="389">0.00250881150437185</cx:pt>
          <cx:pt idx="390">0.00026404858079097701</cx:pt>
          <cx:pt idx="391">0.0020998014920186</cx:pt>
          <cx:pt idx="392">0.000198857907244247</cx:pt>
          <cx:pt idx="393">8.9291984154156806e-05</cx:pt>
          <cx:pt idx="394">0.0021956883851470799</cx:pt>
          <cx:pt idx="395">-0.021866242874648199</cx:pt>
          <cx:pt idx="396">-0.053879881320668302</cx:pt>
          <cx:pt idx="397">-0.097142431247857</cx:pt>
          <cx:pt idx="398">-0.114345217621175</cx:pt>
          <cx:pt idx="399">-0.14837573726640599</cx:pt>
          <cx:pt idx="400">-0.22422513281848</cx:pt>
          <cx:pt idx="401">-0.23244872505107</cx:pt>
          <cx:pt idx="402">-0.12583220849419299</cx:pt>
          <cx:pt idx="403">0.00160010162591527</cx:pt>
          <cx:pt idx="404">0.070884155154702796</cx:pt>
          <cx:pt idx="405">0.084138495774561006</cx:pt>
          <cx:pt idx="406">0.045128825878059102</cx:pt>
          <cx:pt idx="407">0.00629457808035993</cx:pt>
          <cx:pt idx="408">-0.050538171996980401</cx:pt>
          <cx:pt idx="409">-0.054546430994388898</cx:pt>
          <cx:pt idx="410">0.016824695650982199</cx:pt>
          <cx:pt idx="411">0.045295018028042998</cx:pt>
          <cx:pt idx="412">0.0045908463729038397</cx:pt>
          <cx:pt idx="413">0.063146710002960196</cx:pt>
          <cx:pt idx="414">0.0240038774482427</cx:pt>
          <cx:pt idx="415">-0.0168713027557932</cx:pt>
          <cx:pt idx="416">-0.0052057625437817098</cx:pt>
          <cx:pt idx="417">0.0137350092679783</cx:pt>
          <cx:pt idx="418">0.0110838936073453</cx:pt>
          <cx:pt idx="419">-4.3013761288831599e-05</cx:pt>
          <cx:pt idx="420">0.00040503260605326898</cx:pt>
          <cx:pt idx="421">-6.09813124136866e-05</cx:pt>
          <cx:pt idx="422">-0.00077477109049855705</cx:pt>
          <cx:pt idx="423">-0.018626030045402302</cx:pt>
          <cx:pt idx="424">-0.056801159287777001</cx:pt>
          <cx:pt idx="425">-0.089804527545001303</cx:pt>
          <cx:pt idx="426">-0.088796315330936001</cx:pt>
          <cx:pt idx="427">-0.110972820758562</cx:pt>
          <cx:pt idx="428">-0.117949342490519</cx:pt>
          <cx:pt idx="429">-0.097450277603355201</cx:pt>
          <cx:pt idx="430">0.016343136185542301</cx:pt>
          <cx:pt idx="431">0.081028488613039198</cx:pt>
          <cx:pt idx="432">0.058152623578185902</cx:pt>
          <cx:pt idx="433">0.084119532712478698</cx:pt>
          <cx:pt idx="434">0.025807178852972502</cx:pt>
          <cx:pt idx="435">0.033302375942272103</cx:pt>
          <cx:pt idx="436">-0.027286440199767101</cx:pt>
          <cx:pt idx="437">-0.048511002195376102</cx:pt>
          <cx:pt idx="438">-0.057340381494537497</cx:pt>
          <cx:pt idx="439">-0.037708706913584397</cx:pt>
          <cx:pt idx="440">-0.071525954938567199</cx:pt>
          <cx:pt idx="441">0.0138455861364199</cx:pt>
          <cx:pt idx="442">-0.0052952351403689696</cx:pt>
          <cx:pt idx="443">-0.0121450647947615</cx:pt>
          <cx:pt idx="444">0.0155235537581293</cx:pt>
          <cx:pt idx="445">0.0189312124096046</cx:pt>
          <cx:pt idx="446">0.0107569792661586</cx:pt>
          <cx:pt idx="447">0.0060944315994565</cx:pt>
          <cx:pt idx="448">-0.00030123441027080902</cx:pt>
          <cx:pt idx="449">-0.00040066474725327002</cx:pt>
          <cx:pt idx="450">-0.00211376046222778</cx:pt>
          <cx:pt idx="451">-0.0090359293922641602</cx:pt>
          <cx:pt idx="452">-0.043059549850158599</cx:pt>
          <cx:pt idx="453">-0.074283783470340994</cx:pt>
          <cx:pt idx="454">-0.076707753914841095</cx:pt>
          <cx:pt idx="455">-0.080992358245866203</cx:pt>
          <cx:pt idx="456">-0.011755616403097901</cx:pt>
          <cx:pt idx="457">0.068251990405820306</cx:pt>
          <cx:pt idx="458">0.105266963592791</cx:pt>
          <cx:pt idx="459">0.086830386244654695</cx:pt>
          <cx:pt idx="460">0.050936081287346398</cx:pt>
          <cx:pt idx="461">0.105343985813766</cx:pt>
          <cx:pt idx="462">-0.0098437125060383598</cx:pt>
          <cx:pt idx="463">-0.017007661586658701</cx:pt>
          <cx:pt idx="464">-0.0272202754991345</cx:pt>
          <cx:pt idx="465">-0.034064684209698798</cx:pt>
          <cx:pt idx="466">-0.058541513578289697</cx:pt>
          <cx:pt idx="467">-0.032025686171134</cx:pt>
          <cx:pt idx="468">-0.069277175364626103</cx:pt>
          <cx:pt idx="469">-0.027237939248216301</cx:pt>
          <cx:pt idx="470">-0.0102853768466578</cx:pt>
          <cx:pt idx="471">-0.0126440864425733</cx:pt>
          <cx:pt idx="472">0.033828219027402802</cx:pt>
          <cx:pt idx="473">0.042460172924607902</cx:pt>
          <cx:pt idx="474">0.024739473259801699</cx:pt>
          <cx:pt idx="475">0.0094505942012348999</cx:pt>
          <cx:pt idx="476">0.000545961124577226</cx:pt>
          <cx:pt idx="477">0.0010405340483508299</cx:pt>
          <cx:pt idx="478">-0.00159116434255583</cx:pt>
          <cx:pt idx="479">0.0036812243193430202</cx:pt>
          <cx:pt idx="480">-0.0130461506013327</cx:pt>
          <cx:pt idx="481">-0.039547540105334199</cx:pt>
          <cx:pt idx="482">-0.044496063313968298</cx:pt>
          <cx:pt idx="483">-0.011491299320357201</cx:pt>
          <cx:pt idx="484">0.044136580842543301</cx:pt>
          <cx:pt idx="485">0.118541148923327</cx:pt>
          <cx:pt idx="486">0.042973839655573297</cx:pt>
          <cx:pt idx="487">0.0222685917096841</cx:pt>
          <cx:pt idx="488">0.030760521352825601</cx:pt>
          <cx:pt idx="489">0.054309732715733701</cx:pt>
          <cx:pt idx="490">0.0054621395862036598</cx:pt>
          <cx:pt idx="491">-0.041299589996665297</cx:pt>
          <cx:pt idx="492">-0.057739831942673597</cx:pt>
          <cx:pt idx="493">-0.065990782173172002</cx:pt>
          <cx:pt idx="494">-0.110617323590678</cx:pt>
          <cx:pt idx="495">-0.099786672348310304</cx:pt>
          <cx:pt idx="496">-0.082196314209116203</cx:pt>
          <cx:pt idx="497">-0.0432112321132474</cx:pt>
          <cx:pt idx="498">0.0071484394988665196</cx:pt>
          <cx:pt idx="499">0.025119609630302801</cx:pt>
          <cx:pt idx="500">0.067035008310188701</cx:pt>
          <cx:pt idx="501">0.062712417179573501</cx:pt>
          <cx:pt idx="502">0.018034914139102898</cx:pt>
          <cx:pt idx="503">0.000214524396259569</cx:pt>
          <cx:pt idx="504">-0.00021521484432855399</cx:pt>
          <cx:pt idx="505">-0.00042229382885500299</cx:pt>
          <cx:pt idx="506">-0.0020833287964773998</cx:pt>
          <cx:pt idx="507">0.0192534974803974</cx:pt>
          <cx:pt idx="508">-0.0010957857438165599</cx:pt>
          <cx:pt idx="509">-0.028102454310825</cx:pt>
          <cx:pt idx="510">-0.029923142944012299</cx:pt>
          <cx:pt idx="511">0.0565833630790607</cx:pt>
          <cx:pt idx="512">0.044162665030227997</cx:pt>
          <cx:pt idx="513">0.00081562225071721598</cx:pt>
          <cx:pt idx="514">-0.00684316349904617</cx:pt>
          <cx:pt idx="515">0.030984177038632401</cx:pt>
          <cx:pt idx="516">0.044420762603720597</cx:pt>
          <cx:pt idx="517">0.061190400541974797</cx:pt>
          <cx:pt idx="518">0.027936820211785202</cx:pt>
          <cx:pt idx="519">-0.080956158735681003</cx:pt>
          <cx:pt idx="520">-0.075895197042380305</cx:pt>
          <cx:pt idx="521">-0.037437427882249699</cx:pt>
          <cx:pt idx="522">-0.022980917247629701</cx:pt>
          <cx:pt idx="523">-0.060869991988411899</cx:pt>
          <cx:pt idx="524">-0.076250651100314301</cx:pt>
          <cx:pt idx="525">-0.032485251637013601</cx:pt>
          <cx:pt idx="526">0.036649259840298501</cx:pt>
          <cx:pt idx="527">0.074855523877637206</cx:pt>
          <cx:pt idx="528">0.0621214808800769</cx:pt>
          <cx:pt idx="529">0.031886274424623898</cx:pt>
          <cx:pt idx="530">0.0074844617313114701</cx:pt>
          <cx:pt idx="531">0.0016833818750085</cx:pt>
          <cx:pt idx="532">0.00055205917968028197</cx:pt>
          <cx:pt idx="533">-0.00051913747955828796</cx:pt>
          <cx:pt idx="534">-0.0010525702233626299</cx:pt>
          <cx:pt idx="535">0.019997321359202999</cx:pt>
          <cx:pt idx="536">0.011274547629063001</cx:pt>
          <cx:pt idx="537">-0.019766614086444399</cx:pt>
          <cx:pt idx="538">0.0035177080080353901</cx:pt>
          <cx:pt idx="539">0.027257523831787402</cx:pt>
          <cx:pt idx="540">-0.0087198780738171992</cx:pt>
          <cx:pt idx="541">0.018066711050711299</cx:pt>
          <cx:pt idx="542">0.014140295144436901</cx:pt>
          <cx:pt idx="543">0.058975405841848003</cx:pt>
          <cx:pt idx="544">0.014879753441446</cx:pt>
          <cx:pt idx="545">0.11628675659998799</cx:pt>
          <cx:pt idx="546">0.0132955831272387</cx:pt>
          <cx:pt idx="547">-0.059984380963188699</cx:pt>
          <cx:pt idx="548">-0.089109950005611102</cx:pt>
          <cx:pt idx="549">-0.093218607965103895</cx:pt>
          <cx:pt idx="550">-0.089402364178246596</cx:pt>
          <cx:pt idx="551">-0.050004507371371701</cx:pt>
          <cx:pt idx="552">-0.060010137725320399</cx:pt>
          <cx:pt idx="553">-0.046323733826545199</cx:pt>
          <cx:pt idx="554">3.62374758249869e-05</cx:pt>
          <cx:pt idx="555">0.060839075198092701</cx:pt>
          <cx:pt idx="556">0.039980834765781202</cx:pt>
          <cx:pt idx="557">0.0251379709265281</cx:pt>
          <cx:pt idx="558">0.0058480303370426799</cx:pt>
          <cx:pt idx="559">-0.000114653069364131</cx:pt>
          <cx:pt idx="560">-0.00048260976832593402</cx:pt>
          <cx:pt idx="561">-0.0013737528712087</cx:pt>
          <cx:pt idx="562">0.000645064143131716</cx:pt>
          <cx:pt idx="563">0.022095617686516598</cx:pt>
          <cx:pt idx="564">0.020902032857490802</cx:pt>
          <cx:pt idx="565">-0.012147740474979799</cx:pt>
          <cx:pt idx="566">0.013061540409275299</cx:pt>
          <cx:pt idx="567">0.0146025942937557</cx:pt>
          <cx:pt idx="568">-0.0084342402646890701</cx:pt>
          <cx:pt idx="569">-0.0082245742113754797</cx:pt>
          <cx:pt idx="570">0.043655142662709201</cx:pt>
          <cx:pt idx="571">0.071845769972290793</cx:pt>
          <cx:pt idx="572">0.097114190829595798</cx:pt>
          <cx:pt idx="573">0.049359338303396297</cx:pt>
          <cx:pt idx="574">0.0606786535426962</cx:pt>
          <cx:pt idx="575">0.014622780442393599</cx:pt>
          <cx:pt idx="576">-0.032351603405139401</cx:pt>
          <cx:pt idx="577">-0.111429102968734</cx:pt>
          <cx:pt idx="578">-0.069142998258922603</cx:pt>
          <cx:pt idx="579">-0.038923584663373798</cx:pt>
          <cx:pt idx="580">-0.027225257215393501</cx:pt>
          <cx:pt idx="581">-0.030728343818610102</cx:pt>
          <cx:pt idx="582">-0.0023501412999549299</cx:pt>
          <cx:pt idx="583">0.0487685512534363</cx:pt>
          <cx:pt idx="584">0.035952896622596299</cx:pt>
          <cx:pt idx="585">0.015263581294809101</cx:pt>
          <cx:pt idx="586">0.0048268763381945799</cx:pt>
          <cx:pt idx="587">0.00080669089509051396</cx:pt>
          <cx:pt idx="588">-7.4040572340483698e-05</cx:pt>
          <cx:pt idx="589">-1.19445387007048e-05</cx:pt>
          <cx:pt idx="590">0.0021221022933166499</cx:pt>
          <cx:pt idx="591">0.0039361994117683803</cx:pt>
          <cx:pt idx="592">-0.00096793670582752498</cx:pt>
          <cx:pt idx="593">0.00018766262254220101</cx:pt>
          <cx:pt idx="594">-0.0333362620007372</cx:pt>
          <cx:pt idx="595">-0.0589847120419573</cx:pt>
          <cx:pt idx="596">-0.080360050856463305</cx:pt>
          <cx:pt idx="597">-0.033101540429373799</cx:pt>
          <cx:pt idx="598">0.057622159277843303</cx:pt>
          <cx:pt idx="599">0.039938586108855097</cx:pt>
          <cx:pt idx="600">0.084900521805117604</cx:pt>
          <cx:pt idx="601">0.0545557518441393</cx:pt>
          <cx:pt idx="602">0.099610320440325306</cx:pt>
          <cx:pt idx="603">0.018813717543278999</cx:pt>
          <cx:pt idx="604">0.0057647640618636196</cx:pt>
          <cx:pt idx="605">-0.053137279006507297</cx:pt>
          <cx:pt idx="606">-0.0068677798536615304</cx:pt>
          <cx:pt idx="607">-0.018169031393216399</cx:pt>
          <cx:pt idx="608">-0.020065216657048</cx:pt>
          <cx:pt idx="609">0.026487164193364599</cx:pt>
          <cx:pt idx="610">0.0453589224091802</cx:pt>
          <cx:pt idx="611">0.058528405990852198</cx:pt>
          <cx:pt idx="612">0.026011950404354601</cx:pt>
          <cx:pt idx="613">-0.0035495653284230901</cx:pt>
          <cx:pt idx="614">0.00065351180015948995</cx:pt>
          <cx:pt idx="615">-9.5920944319569402e-05</cx:pt>
          <cx:pt idx="616">3.5718567726338203e-05</cx:pt>
          <cx:pt idx="617">-0.00036207914406475602</cx:pt>
          <cx:pt idx="618">0.0052294078276512003</cx:pt>
          <cx:pt idx="619">-0.0120356442741913</cx:pt>
          <cx:pt idx="620">-0.0085101690289773706</cx:pt>
          <cx:pt idx="621">0.0211035129835179</cx:pt>
          <cx:pt idx="622">-0.017644756544610601</cx:pt>
          <cx:pt idx="623">-0.0227579834322881</cx:pt>
          <cx:pt idx="624">-0.050814274257734098</cx:pt>
          <cx:pt idx="625">-0.00654989329718668</cx:pt>
          <cx:pt idx="626">0.048897491067321497</cx:pt>
          <cx:pt idx="627">0.014729197739717301</cx:pt>
          <cx:pt idx="628">-0.024117868140960699</cx:pt>
          <cx:pt idx="629">0.045370633379745201</cx:pt>
          <cx:pt idx="630">0.103530118129249</cx:pt>
          <cx:pt idx="631">0.0064104483775830603</cx:pt>
          <cx:pt idx="632">0.055495615834650902</cx:pt>
          <cx:pt idx="633">-0.014315818202487699</cx:pt>
          <cx:pt idx="634">-0.0068755088340347803</cx:pt>
          <cx:pt idx="635">0.0090471607760343204</cx:pt>
          <cx:pt idx="636">0.021071899044718598</cx:pt>
          <cx:pt idx="637">0.057531033103777197</cx:pt>
          <cx:pt idx="638">0.051591629066944901</cx:pt>
          <cx:pt idx="639">0.041407173630049601</cx:pt>
          <cx:pt idx="640">0.0065819181739175097</cx:pt>
          <cx:pt idx="641">-0.013658379116390401</cx:pt>
          <cx:pt idx="642">-0.0026767249334913902</cx:pt>
          <cx:pt idx="643">-0.00089210097724747104</cx:pt>
          <cx:pt idx="644">0.000126065252919676</cx:pt>
          <cx:pt idx="645">-0.00020720650332153799</cx:pt>
          <cx:pt idx="646">0.00090139278471938603</cx:pt>
          <cx:pt idx="647">-0.018583242640054499</cx:pt>
          <cx:pt idx="648">-0.028823426692610201</cx:pt>
          <cx:pt idx="649">-0.014728681864660901</cx:pt>
          <cx:pt idx="650">0.018269975740547499</cx:pt>
          <cx:pt idx="651">0.021615889841512099</cx:pt>
          <cx:pt idx="652">-0.047021732013129897</cx:pt>
          <cx:pt idx="653">-0.019746170182121301</cx:pt>
          <cx:pt idx="654">-0.0093691799932669895</cx:pt>
          <cx:pt idx="655">0.074286918545244399</cx:pt>
          <cx:pt idx="656">0.091739067466211993</cx:pt>
          <cx:pt idx="657">0.056883917616481802</cx:pt>
          <cx:pt idx="658">0.018339320092956201</cx:pt>
          <cx:pt idx="659">0.0043435188767801296</cx:pt>
          <cx:pt idx="660">-0.00062420301513066098</cx:pt>
          <cx:pt idx="661">-0.040282722852537603</cx:pt>
          <cx:pt idx="662">0.0030700024141558598</cx:pt>
          <cx:pt idx="663">0.00914868658092002</cx:pt>
          <cx:pt idx="664">0.0033948900035868602</cx:pt>
          <cx:pt idx="665">0.0092843068470694103</cx:pt>
          <cx:pt idx="666">0.0184867709360023</cx:pt>
          <cx:pt idx="667">0.0052974061585640397</cx:pt>
          <cx:pt idx="668">-3.9349155326199499e-05</cx:pt>
          <cx:pt idx="669">-0.010001098101868999</cx:pt>
          <cx:pt idx="670">-0.00052538793036692303</cx:pt>
          <cx:pt idx="671">-0.00014611434534512899</cx:pt>
          <cx:pt idx="672">0.000636474992334795</cx:pt>
          <cx:pt idx="673">8.0358579355031294e-05</cx:pt>
          <cx:pt idx="674">0.00026248249095105197</cx:pt>
          <cx:pt idx="675">-0.0068723056870265802</cx:pt>
          <cx:pt idx="676">0.0034615731758615401</cx:pt>
          <cx:pt idx="677">0.0090637747400171692</cx:pt>
          <cx:pt idx="678">-0.0216641418530229</cx:pt>
          <cx:pt idx="679">-0.0492497998021637</cx:pt>
          <cx:pt idx="680">-0.018465444312258199</cx:pt>
          <cx:pt idx="681">-0.027431346373593801</cx:pt>
          <cx:pt idx="682">-0.045795220877906502</cx:pt>
          <cx:pt idx="683">0.0102296228067601</cx:pt>
          <cx:pt idx="684">-0.017256367288495202</cx:pt>
          <cx:pt idx="685">-0.028658753510250001</cx:pt>
          <cx:pt idx="686">0.023152760891717101</cx:pt>
          <cx:pt idx="687">0.0221032155953838</cx:pt>
          <cx:pt idx="688">-0.062497623426941998</cx:pt>
          <cx:pt idx="689">-0.0048899410765692198</cx:pt>
          <cx:pt idx="690">-0.0251139951427167</cx:pt>
          <cx:pt idx="691">-0.031379668134896198</cx:pt>
          <cx:pt idx="692">-0.034863553811297097</cx:pt>
          <cx:pt idx="693">-0.020171245450284599</cx:pt>
          <cx:pt idx="694">-0.0015461450547885</cx:pt>
          <cx:pt idx="695">-0.000423632804385283</cx:pt>
          <cx:pt idx="696">0.0113748049904163</cx:pt>
          <cx:pt idx="697">0.0045941994672664401</cx:pt>
          <cx:pt idx="698">0.00121689061453412</cx:pt>
          <cx:pt idx="699">-0.000243114333021473</cx:pt>
          <cx:pt idx="700">0.0001973591774114</cx:pt>
          <cx:pt idx="701">0.00036693648151681302</cx:pt>
          <cx:pt idx="702">-0.00049614575910060705</cx:pt>
          <cx:pt idx="703">0.0022953475506604102</cx:pt>
          <cx:pt idx="704">-0.0017982457677743801</cx:pt>
          <cx:pt idx="705">-0.011517503080827499</cx:pt>
          <cx:pt idx="706">-0.0099332639704703893</cx:pt>
          <cx:pt idx="707">-2.6945145678430599e-05</cx:pt>
          <cx:pt idx="708">0.016193005367525201</cx:pt>
          <cx:pt idx="709">0.0112889641559161</cx:pt>
          <cx:pt idx="710">-0.024925769894476601</cx:pt>
          <cx:pt idx="711">0.0035579386277235299</cx:pt>
          <cx:pt idx="712">0.037084932045254398</cx:pt>
          <cx:pt idx="713">0.0075653132301497002</cx:pt>
          <cx:pt idx="714">0.026688300464329101</cx:pt>
          <cx:pt idx="715">0.047589153174065701</cx:pt>
          <cx:pt idx="716">0.028004096955236799</cx:pt>
          <cx:pt idx="717">-0.034394796798721303</cx:pt>
          <cx:pt idx="718">-0.047775825949376897</cx:pt>
          <cx:pt idx="719">-0.061204723945699903</cx:pt>
          <cx:pt idx="720">-0.038301974309792999</cx:pt>
          <cx:pt idx="721">-0.037142134900717501</cx:pt>
          <cx:pt idx="722">-0.018053096172540199</cx:pt>
          <cx:pt idx="723">-0.0063562621428506902</cx:pt>
          <cx:pt idx="724">-0.0011106682003563201</cx:pt>
          <cx:pt idx="725">0.00064013314424039998</cx:pt>
          <cx:pt idx="726">0.00109667775586681</cx:pt>
          <cx:pt idx="727">-0.000223951674007728</cx:pt>
          <cx:pt idx="728">-0.00087546566342110502</cx:pt>
          <cx:pt idx="729">0.00028585289063372201</cx:pt>
          <cx:pt idx="730">0.00047239794626217598</cx:pt>
          <cx:pt idx="731">-0.0010546121233806099</cx:pt>
          <cx:pt idx="732">-0.0089250046246356404</cx:pt>
          <cx:pt idx="733">-0.040359356329484702</cx:pt>
          <cx:pt idx="734">-0.0379259134092646</cx:pt>
          <cx:pt idx="735">-0.0035328519326978001</cx:pt>
          <cx:pt idx="736">0.011557794274349499</cx:pt>
          <cx:pt idx="737">0.022598805896969401</cx:pt>
          <cx:pt idx="738">0.017810803694119699</cx:pt>
          <cx:pt idx="739">0.023191772779065801</cx:pt>
          <cx:pt idx="740">0.024099635858825501</cx:pt>
          <cx:pt idx="741">0.032420329498321097</cx:pt>
          <cx:pt idx="742">0.039219882890712897</cx:pt>
          <cx:pt idx="743">0.00744901517606005</cx:pt>
          <cx:pt idx="744">-0.018346408881326898</cx:pt>
          <cx:pt idx="745">-0.023813995747157899</cx:pt>
          <cx:pt idx="746">-0.0098403081954838902</cx:pt>
          <cx:pt idx="747">-0.0063230592845721096</cx:pt>
          <cx:pt idx="748">-0.0096670013496664899</cx:pt>
          <cx:pt idx="749">-0.012465461910156199</cx:pt>
          <cx:pt idx="750">-0.0067200030661430203</cx:pt>
          <cx:pt idx="751">-0.00034757746412074001</cx:pt>
          <cx:pt idx="752">0.000193712788124</cx:pt>
          <cx:pt idx="753">0.00090270812803069499</cx:pt>
          <cx:pt idx="754">0.00047235977009496999</cx:pt>
          <cx:pt idx="755">-0.00030173687906867298</cx:pt>
          <cx:pt idx="756">4.2191154663033103e-05</cx:pt>
          <cx:pt idx="757">0.00015791405738479699</cx:pt>
          <cx:pt idx="758">-0.00017010790124272199</cx:pt>
          <cx:pt idx="759">-0.00029211687904035302</cx:pt>
          <cx:pt idx="760">-0.00052494805697244804</cx:pt>
          <cx:pt idx="761">-7.1180295023958205e-05</cx:pt>
          <cx:pt idx="762">6.4047584194708598e-06</cx:pt>
          <cx:pt idx="763">0.00036423107033362398</cx:pt>
          <cx:pt idx="764">0.00068268260059638902</cx:pt>
          <cx:pt idx="765">0.0012794256854073</cx:pt>
          <cx:pt idx="766">0.0066406056771640496</cx:pt>
          <cx:pt idx="767">0.00353525676652783</cx:pt>
          <cx:pt idx="768">0.00228028221562906</cx:pt>
          <cx:pt idx="769">0.00247396497195328</cx:pt>
          <cx:pt idx="770">0.0025973981943150501</cx:pt>
          <cx:pt idx="771">0.0026636119518381302</cx:pt>
          <cx:pt idx="772">0.0012755461720474199</cx:pt>
          <cx:pt idx="773">0.0018610356585027901</cx:pt>
          <cx:pt idx="774">0.00035332462034283799</cx:pt>
          <cx:pt idx="775">0.00065869954239853505</cx:pt>
          <cx:pt idx="776">-0.0010367406101538901</cx:pt>
          <cx:pt idx="777">-0.00194985867424439</cx:pt>
          <cx:pt idx="778">-0.0075619469412671197</cx:pt>
          <cx:pt idx="779">0.00017920957477919901</cx:pt>
          <cx:pt idx="780">0.00094487986710462902</cx:pt>
          <cx:pt idx="781">-0.00024652398319033401</cx:pt>
          <cx:pt idx="782">-7.0114375827809899e-05</cx:pt>
          <cx:pt idx="783">0.00093970704451097804</cx:pt>
          <cx:pt idx="784">0.00096332660983962002</cx:pt>
          <cx:pt idx="785">-0.000387840721693165</cx:pt>
          <cx:pt idx="786">-0.0023591872842777801</cx:pt>
          <cx:pt idx="787">-0.00013782853349486224</cx:pt>
          <cx:pt idx="788">0.00070747892465059252</cx:pt>
          <cx:pt idx="789">0.0020870659175005698</cx:pt>
          <cx:pt idx="790">0.0070538690373470499</cx:pt>
          <cx:pt idx="791">0.0071534321151414748</cx:pt>
          <cx:pt idx="792">-0.00071898576555260254</cx:pt>
          <cx:pt idx="793">0.011021673747138125</cx:pt>
          <cx:pt idx="794">0.017917326474116226</cx:pt>
          <cx:pt idx="795">0.0097845288403728258</cx:pt>
          <cx:pt idx="796">0.010925372582202251</cx:pt>
          <cx:pt idx="797">0.023297658573403351</cx:pt>
          <cx:pt idx="798">0.01223474290350445</cx:pt>
          <cx:pt idx="799">-0.012124791842902974</cx:pt>
          <cx:pt idx="800">0.0075522599862171752</cx:pt>
          <cx:pt idx="801">-0.0038739617688744749</cx:pt>
          <cx:pt idx="802">-0.011345848877129925</cx:pt>
          <cx:pt idx="803">-0.0029146093489409251</cx:pt>
          <cx:pt idx="804">-0.0107536733075704</cx:pt>
          <cx:pt idx="805">-0.010020344654173575</cx:pt>
          <cx:pt idx="806">-0.0069096456452604751</cx:pt>
          <cx:pt idx="807">-0.0015423435689454975</cx:pt>
          <cx:pt idx="808">-0.00050865141811019755</cx:pt>
          <cx:pt idx="809">9.9901686826888499e-05</cx:pt>
          <cx:pt idx="810">0.00017637702356377576</cx:pt>
          <cx:pt idx="811">0.00080799730875008005</cx:pt>
          <cx:pt idx="812">0.0014035009857963124</cx:pt>
          <cx:pt idx="813">0.0025775684442280499</cx:pt>
          <cx:pt idx="814">0.0078408711586906744</cx:pt>
          <cx:pt idx="815">-0.0012574544835344775</cx:pt>
          <cx:pt idx="816">0.0095505570305521748</cx:pt>
          <cx:pt idx="817">0.0096699204241483001</cx:pt>
          <cx:pt idx="818">0.023633462057566074</cx:pt>
          <cx:pt idx="819">0.026378902267174251</cx:pt>
          <cx:pt idx="820">0.0156139348226305</cx:pt>
          <cx:pt idx="821">0.0067274877462028754</cx:pt>
          <cx:pt idx="822">0.017169456262552601</cx:pt>
          <cx:pt idx="823">0.046479005675169251</cx:pt>
          <cx:pt idx="824">0.021123408686322401</cx:pt>
          <cx:pt idx="825">0.0073626243623571997</cx:pt>
          <cx:pt idx="826">0.016443952614813875</cx:pt>
          <cx:pt idx="827">-0.0088246388179672747</cx:pt>
          <cx:pt idx="828">-0.010052490741391225</cx:pt>
          <cx:pt idx="829">-0.015677262135968151</cx:pt>
          <cx:pt idx="830">-0.02391943464192995</cx:pt>
          <cx:pt idx="831">-0.0005187176578324925</cx:pt>
          <cx:pt idx="832">-0.0029077285733222248</cx:pt>
          <cx:pt idx="833">-0.011286511665108976</cx:pt>
          <cx:pt idx="834">-0.0053982189494640497</cx:pt>
          <cx:pt idx="835">0.00020483657304453225</cx:pt>
          <cx:pt idx="836">0.0001813588692670245</cx:pt>
          <cx:pt idx="837">-0.00011627196540116524</cx:pt>
          <cx:pt idx="838">0.00031972731855186502</cx:pt>
          <cx:pt idx="839">0.0015303399311847299</cx:pt>
          <cx:pt idx="840">0.00230269475382034</cx:pt>
          <cx:pt idx="841">0.0029714450901851251</cx:pt>
          <cx:pt idx="842">0.014379723866784475</cx:pt>
          <cx:pt idx="843">0.013183473266259325</cx:pt>
          <cx:pt idx="844">0.014583254616866825</cx:pt>
          <cx:pt idx="845">0.014301575893637425</cx:pt>
          <cx:pt idx="846">0.020305818274958577</cx:pt>
          <cx:pt idx="847">0.023612334321858976</cx:pt>
          <cx:pt idx="848">0.0055335600777204749</cx:pt>
          <cx:pt idx="849">0.0073773275209590497</cx:pt>
          <cx:pt idx="850">-0.0089437321266489251</cx:pt>
          <cx:pt idx="851">-0.011485358398245925</cx:pt>
          <cx:pt idx="852">-0.0031327560668634501</cx:pt>
          <cx:pt idx="853">-0.015550347514037575</cx:pt>
          <cx:pt idx="854">-0.0039218452674510754</cx:pt>
          <cx:pt idx="855">-0.0017687158879555599</cx:pt>
          <cx:pt idx="856">-0.012178855686348425</cx:pt>
          <cx:pt idx="857">-0.030572904915138751</cx:pt>
          <cx:pt idx="858">-0.021490007969567376</cx:pt>
          <cx:pt idx="859">-0.00127611214225353</cx:pt>
          <cx:pt idx="860">0.00072539340721354496</cx:pt>
          <cx:pt idx="861">-0.0074268024112493251</cx:pt>
          <cx:pt idx="862">0.00093367025968767495</cx:pt>
          <cx:pt idx="863">0.0056283545456042748</cx:pt>
          <cx:pt idx="864">0.0062510644853819748</cx:pt>
          <cx:pt idx="865">6.9422418180776005e-05</cx:pt>
          <cx:pt idx="866">0.00019856360613118926</cx:pt>
          <cx:pt idx="867">0.0023874792141156398</cx:pt>
          <cx:pt idx="868">0.0011895322693881774</cx:pt>
          <cx:pt idx="869">0.0020459303045456002</cx:pt>
          <cx:pt idx="870">0.011707112146527076</cx:pt>
          <cx:pt idx="871">0.027892138781501</cx:pt>
          <cx:pt idx="872">0.02068474151858685</cx:pt>
          <cx:pt idx="873">0.022566290978066623</cx:pt>
          <cx:pt idx="874">0.010640803346805601</cx:pt>
          <cx:pt idx="875">0.0082852929888781006</cx:pt>
          <cx:pt idx="876">-0.017681579912813574</cx:pt>
          <cx:pt idx="877">-0.034471681124164252</cx:pt>
          <cx:pt idx="878">-0.044122166151767749</cx:pt>
          <cx:pt idx="879">-0.045982136758095253</cx:pt>
          <cx:pt idx="880">-0.013477517211705975</cx:pt>
          <cx:pt idx="881">-0.0091419481781713254</cx:pt>
          <cx:pt idx="882">0.0034168606128532502</cx:pt>
          <cx:pt idx="883">0.0034929534983901998</cx:pt>
          <cx:pt idx="884">0.00096332660983962002</cx:pt>
          <cx:pt idx="885">-0.000387840721693165</cx:pt>
          <cx:pt idx="886">-0.0023591872842777801</cx:pt>
          <cx:pt idx="887">-0.00013782853349486224</cx:pt>
          <cx:pt idx="888">0.00070747892465059252</cx:pt>
          <cx:pt idx="889">0.0020870659175005698</cx:pt>
          <cx:pt idx="890">0.0070538690373470499</cx:pt>
          <cx:pt idx="891">0.0071534321151414748</cx:pt>
          <cx:pt idx="892">-0.00071898576555260254</cx:pt>
          <cx:pt idx="893">0.011021673747138125</cx:pt>
          <cx:pt idx="894">0.017917326474116226</cx:pt>
          <cx:pt idx="895">0.0097845288403728258</cx:pt>
          <cx:pt idx="896">0.010925372582202251</cx:pt>
          <cx:pt idx="897">0.023297658573403351</cx:pt>
          <cx:pt idx="898">0.01223474290350445</cx:pt>
          <cx:pt idx="899">-0.012124791842902974</cx:pt>
          <cx:pt idx="900">0.0075522599862171752</cx:pt>
          <cx:pt idx="901">-0.0038739617688744749</cx:pt>
          <cx:pt idx="902">-0.011345848877129925</cx:pt>
          <cx:pt idx="903">-0.0029146093489409251</cx:pt>
          <cx:pt idx="904">-0.0107536733075704</cx:pt>
          <cx:pt idx="905">-0.010020344654173575</cx:pt>
          <cx:pt idx="906">-0.0069096456452604751</cx:pt>
          <cx:pt idx="907">-0.0015423435689454975</cx:pt>
          <cx:pt idx="908">-0.00050865141811019755</cx:pt>
          <cx:pt idx="909">9.9901686826888499e-05</cx:pt>
          <cx:pt idx="910">0.00017637702356377576</cx:pt>
          <cx:pt idx="911">0.00080799730875008005</cx:pt>
          <cx:pt idx="912">0.0014035009857963124</cx:pt>
          <cx:pt idx="913">0.0025775684442280499</cx:pt>
          <cx:pt idx="914">0.0078408711586906744</cx:pt>
          <cx:pt idx="915">-0.0012574544835344775</cx:pt>
          <cx:pt idx="916">0.0095505570305521748</cx:pt>
          <cx:pt idx="917">0.0096699204241483001</cx:pt>
          <cx:pt idx="918">0.023633462057566074</cx:pt>
          <cx:pt idx="919">0.026378902267174251</cx:pt>
          <cx:pt idx="920">0.0156139348226305</cx:pt>
          <cx:pt idx="921">0.0067274877462028754</cx:pt>
          <cx:pt idx="922">0.017169456262552601</cx:pt>
          <cx:pt idx="923">0.046479005675169251</cx:pt>
          <cx:pt idx="924">0.021123408686322401</cx:pt>
          <cx:pt idx="925">0.0073626243623571997</cx:pt>
          <cx:pt idx="926">0.016443952614813875</cx:pt>
          <cx:pt idx="927">-0.0088246388179672747</cx:pt>
          <cx:pt idx="928">-0.010052490741391225</cx:pt>
          <cx:pt idx="929">-0.015677262135968151</cx:pt>
          <cx:pt idx="930">-0.02391943464192995</cx:pt>
          <cx:pt idx="931">-0.0005187176578324925</cx:pt>
          <cx:pt idx="932">-0.0029077285733222248</cx:pt>
          <cx:pt idx="933">-0.011286511665108976</cx:pt>
          <cx:pt idx="934">-0.0053982189494640497</cx:pt>
          <cx:pt idx="935">0.00020483657304453225</cx:pt>
          <cx:pt idx="936">0.0001813588692670245</cx:pt>
          <cx:pt idx="937">-0.00011627196540116524</cx:pt>
          <cx:pt idx="938">0.00031972731855186502</cx:pt>
          <cx:pt idx="939">0.0015303399311847299</cx:pt>
          <cx:pt idx="940">0.00230269475382034</cx:pt>
          <cx:pt idx="941">0.0029714450901851251</cx:pt>
          <cx:pt idx="942">0.014379723866784475</cx:pt>
          <cx:pt idx="943">0.013183473266259325</cx:pt>
          <cx:pt idx="944">0.014583254616866825</cx:pt>
          <cx:pt idx="945">0.014301575893637425</cx:pt>
          <cx:pt idx="946">0.020305818274958577</cx:pt>
          <cx:pt idx="947">0.023612334321858976</cx:pt>
          <cx:pt idx="948">0.0055335600777204749</cx:pt>
          <cx:pt idx="949">0.0073773275209590497</cx:pt>
          <cx:pt idx="950">-0.0089437321266489251</cx:pt>
          <cx:pt idx="951">-0.011485358398245925</cx:pt>
          <cx:pt idx="952">-0.0031327560668634501</cx:pt>
          <cx:pt idx="953">-0.015550347514037575</cx:pt>
          <cx:pt idx="954">-0.0039218452674510754</cx:pt>
          <cx:pt idx="955">-0.0017687158879555599</cx:pt>
          <cx:pt idx="956">-0.012178855686348425</cx:pt>
          <cx:pt idx="957">-0.030572904915138751</cx:pt>
          <cx:pt idx="958">-0.021490007969567376</cx:pt>
          <cx:pt idx="959">-0.00127611214225353</cx:pt>
          <cx:pt idx="960">0.00072539340721354496</cx:pt>
          <cx:pt idx="961">-0.0074268024112493251</cx:pt>
          <cx:pt idx="962">0.00093367025968767495</cx:pt>
          <cx:pt idx="963">0.0056283545456042748</cx:pt>
          <cx:pt idx="964">0.0062510644853819748</cx:pt>
          <cx:pt idx="965">6.9422418180776005e-05</cx:pt>
          <cx:pt idx="966">0.00019856360613118926</cx:pt>
          <cx:pt idx="967">0.0023874792141156398</cx:pt>
          <cx:pt idx="968">0.0011895322693881774</cx:pt>
          <cx:pt idx="969">0.0020459303045456002</cx:pt>
          <cx:pt idx="970">0.011707112146527076</cx:pt>
          <cx:pt idx="971">0.027892138781501</cx:pt>
          <cx:pt idx="972">0.02068474151858685</cx:pt>
          <cx:pt idx="973">0.022566290978066623</cx:pt>
          <cx:pt idx="974">0.010640803346805601</cx:pt>
          <cx:pt idx="975">0.0082852929888781006</cx:pt>
          <cx:pt idx="976">-0.017681579912813574</cx:pt>
          <cx:pt idx="977">-0.034471681124164252</cx:pt>
          <cx:pt idx="978">-0.044122166151767749</cx:pt>
          <cx:pt idx="979">-0.045982136758095253</cx:pt>
          <cx:pt idx="980">-0.013477517211705975</cx:pt>
          <cx:pt idx="981">-0.0091419481781713254</cx:pt>
          <cx:pt idx="982">0.0034168606128532502</cx:pt>
          <cx:pt idx="983">0.0034929534983901998</cx:pt>
          <cx:pt idx="984">0.00096332660983962002</cx:pt>
          <cx:pt idx="985">-0.000387840721693165</cx:pt>
          <cx:pt idx="986">-0.0023591872842777801</cx:pt>
          <cx:pt idx="987">-0.00013782853349486224</cx:pt>
          <cx:pt idx="988">0.00070747892465059252</cx:pt>
          <cx:pt idx="989">0.0020870659175005698</cx:pt>
          <cx:pt idx="990">0.0070538690373470499</cx:pt>
          <cx:pt idx="991">0.0071534321151414748</cx:pt>
          <cx:pt idx="992">-0.00071898576555260254</cx:pt>
          <cx:pt idx="993">0.011021673747138125</cx:pt>
          <cx:pt idx="994">0.017917326474116226</cx:pt>
          <cx:pt idx="995">0.0097845288403728258</cx:pt>
          <cx:pt idx="996">0.010925372582202251</cx:pt>
          <cx:pt idx="997">0.023297658573403351</cx:pt>
          <cx:pt idx="998">0.01223474290350445</cx:pt>
          <cx:pt idx="999">-0.012124791842902974</cx:pt>
          <cx:pt idx="1000">0.0075522599862171752</cx:pt>
          <cx:pt idx="1001">-0.0038739617688744749</cx:pt>
          <cx:pt idx="1002">-0.011345848877129925</cx:pt>
          <cx:pt idx="1003">-0.0029146093489409251</cx:pt>
          <cx:pt idx="1004">-0.0107536733075704</cx:pt>
          <cx:pt idx="1005">-0.010020344654173575</cx:pt>
          <cx:pt idx="1006">-0.0069096456452604751</cx:pt>
          <cx:pt idx="1007">-0.0015423435689454975</cx:pt>
          <cx:pt idx="1008">-0.00050865141811019755</cx:pt>
          <cx:pt idx="1009">9.9901686826888499e-05</cx:pt>
          <cx:pt idx="1010">0.00017637702356377576</cx:pt>
          <cx:pt idx="1011">0.00080799730875008005</cx:pt>
          <cx:pt idx="1012">0.0014035009857963124</cx:pt>
          <cx:pt idx="1013">0.0025775684442280499</cx:pt>
          <cx:pt idx="1014">0.0078408711586906744</cx:pt>
          <cx:pt idx="1015">-0.0012574544835344775</cx:pt>
          <cx:pt idx="1016">0.0095505570305521748</cx:pt>
          <cx:pt idx="1017">0.0096699204241483001</cx:pt>
          <cx:pt idx="1018">0.023633462057566074</cx:pt>
          <cx:pt idx="1019">0.026378902267174251</cx:pt>
          <cx:pt idx="1020">0.0156139348226305</cx:pt>
          <cx:pt idx="1021">0.0067274877462028754</cx:pt>
          <cx:pt idx="1022">0.017169456262552601</cx:pt>
          <cx:pt idx="1023">0.046479005675169251</cx:pt>
          <cx:pt idx="1024">0.021123408686322401</cx:pt>
          <cx:pt idx="1025">0.0073626243623571997</cx:pt>
          <cx:pt idx="1026">0.016443952614813875</cx:pt>
          <cx:pt idx="1027">-0.0088246388179672747</cx:pt>
          <cx:pt idx="1028">-0.010052490741391225</cx:pt>
          <cx:pt idx="1029">-0.015677262135968151</cx:pt>
          <cx:pt idx="1030">-0.02391943464192995</cx:pt>
          <cx:pt idx="1031">-0.0005187176578324925</cx:pt>
          <cx:pt idx="1032">-0.0029077285733222248</cx:pt>
          <cx:pt idx="1033">-0.011286511665108976</cx:pt>
          <cx:pt idx="1034">-0.0053982189494640497</cx:pt>
          <cx:pt idx="1035">0.00020483657304453225</cx:pt>
          <cx:pt idx="1036">0.0001813588692670245</cx:pt>
          <cx:pt idx="1037">-0.00011627196540116524</cx:pt>
          <cx:pt idx="1038">0.00031972731855186502</cx:pt>
          <cx:pt idx="1039">0.0015303399311847299</cx:pt>
          <cx:pt idx="1040">0.00230269475382034</cx:pt>
          <cx:pt idx="1041">0.0029714450901851251</cx:pt>
          <cx:pt idx="1042">0.014379723866784475</cx:pt>
          <cx:pt idx="1043">0.013183473266259325</cx:pt>
          <cx:pt idx="1044">0.014583254616866825</cx:pt>
          <cx:pt idx="1045">0.014301575893637425</cx:pt>
          <cx:pt idx="1046">0.020305818274958577</cx:pt>
          <cx:pt idx="1047">0.023612334321858976</cx:pt>
          <cx:pt idx="1048">0.0055335600777204749</cx:pt>
          <cx:pt idx="1049">0.0073773275209590497</cx:pt>
          <cx:pt idx="1050">-0.0089437321266489251</cx:pt>
          <cx:pt idx="1051">-0.011485358398245925</cx:pt>
          <cx:pt idx="1052">-0.0031327560668634501</cx:pt>
          <cx:pt idx="1053">-0.015550347514037575</cx:pt>
          <cx:pt idx="1054">-0.0039218452674510754</cx:pt>
          <cx:pt idx="1055">-0.0017687158879555599</cx:pt>
          <cx:pt idx="1056">-0.012178855686348425</cx:pt>
          <cx:pt idx="1057">-0.030572904915138751</cx:pt>
          <cx:pt idx="1058">-0.021490007969567376</cx:pt>
          <cx:pt idx="1059">-0.00127611214225353</cx:pt>
          <cx:pt idx="1060">0.00072539340721354496</cx:pt>
          <cx:pt idx="1061">-0.0074268024112493251</cx:pt>
          <cx:pt idx="1062">0.00093367025968767495</cx:pt>
          <cx:pt idx="1063">0.0056283545456042748</cx:pt>
          <cx:pt idx="1064">0.0062510644853819748</cx:pt>
          <cx:pt idx="1065">6.9422418180776005e-05</cx:pt>
          <cx:pt idx="1066">0.00019856360613118926</cx:pt>
          <cx:pt idx="1067">0.0023874792141156398</cx:pt>
          <cx:pt idx="1068">0.0011895322693881774</cx:pt>
          <cx:pt idx="1069">0.0020459303045456002</cx:pt>
          <cx:pt idx="1070">0.011707112146527076</cx:pt>
          <cx:pt idx="1071">0.027892138781501</cx:pt>
          <cx:pt idx="1072">0.02068474151858685</cx:pt>
          <cx:pt idx="1073">0.022566290978066623</cx:pt>
          <cx:pt idx="1074">0.010640803346805601</cx:pt>
          <cx:pt idx="1075">0.0082852929888781006</cx:pt>
          <cx:pt idx="1076">-0.017681579912813574</cx:pt>
          <cx:pt idx="1077">-0.034471681124164252</cx:pt>
          <cx:pt idx="1078">-0.044122166151767749</cx:pt>
          <cx:pt idx="1079">-0.045982136758095253</cx:pt>
          <cx:pt idx="1080">-0.013477517211705975</cx:pt>
          <cx:pt idx="1081">-0.0091419481781713254</cx:pt>
          <cx:pt idx="1082">0.0034168606128532502</cx:pt>
          <cx:pt idx="1083">0.0034929534983901998</cx:pt>
        </cx:lvl>
      </cx:numDim>
    </cx:data>
    <cx:data id="81">
      <cx:numDim type="val">
        <cx:f>Sheet2!$CD$1:$CD$1084</cx:f>
        <cx:lvl ptCount="1084" formatCode="0.00E+00">
          <cx:pt idx="0">4.5179629071368797e-05</cx:pt>
          <cx:pt idx="1">0.00066749296623254905</cx:pt>
          <cx:pt idx="2">-0.00030884227437914699</cx:pt>
          <cx:pt idx="3">-0.000582755045542241</cx:pt>
          <cx:pt idx="4">-0.000376444302930578</cx:pt>
          <cx:pt idx="5">-0.00044996615248748401</cx:pt>
          <cx:pt idx="6">0.00032523826435316001</cx:pt>
          <cx:pt idx="7">-0.000109922943520471</cx:pt>
          <cx:pt idx="8">0.00030923555106908402</cx:pt>
          <cx:pt idx="9">0.000869817644809151</cx:pt>
          <cx:pt idx="10">-0.000423580573699633</cx:pt>
          <cx:pt idx="11">0.00020022042436035001</cx:pt>
          <cx:pt idx="12">0.000718440959745006</cx:pt>
          <cx:pt idx="13">0.00060520088781747499</cx:pt>
          <cx:pt idx="14">-1.61089471167902e-05</cx:pt>
          <cx:pt idx="15">0.00019339700541234699</cx:pt>
          <cx:pt idx="16">0.00069078369382287496</cx:pt>
          <cx:pt idx="17">-0.000113089430135861</cx:pt>
          <cx:pt idx="18">-0.00025670467346310599</cx:pt>
          <cx:pt idx="19">-0.00017094825073494399</cx:pt>
          <cx:pt idx="20">-0.00074775938768817298</cx:pt>
          <cx:pt idx="21">0.00013279249467064799</cx:pt>
          <cx:pt idx="22">-7.5409428090091895e-05</cx:pt>
          <cx:pt idx="23">-0.00061917866058781097</cx:pt>
          <cx:pt idx="24">-0.000109028933426811</cx:pt>
          <cx:pt idx="25">6.1357736252149297e-05</cx:pt>
          <cx:pt idx="26">0.00087365778360518997</cx:pt>
          <cx:pt idx="27">0.00041716516602686402</cx:pt>
          <cx:pt idx="28">-0.00012609226139456499</cx:pt>
          <cx:pt idx="29">0.000112282499917844</cx:pt>
          <cx:pt idx="30">-0.00093892905064264396</cx:pt>
          <cx:pt idx="31">-0.000569719709354963</cx:pt>
          <cx:pt idx="32">-3.0436209180490601e-05</cx:pt>
          <cx:pt idx="33">-0.000188648701300082</cx:pt>
          <cx:pt idx="34">0.00081441491710867303</cx:pt>
          <cx:pt idx="35">0.0017989612419699701</cx:pt>
          <cx:pt idx="36">0.00267404395277585</cx:pt>
          <cx:pt idx="37">0.0012892661370821901</cx:pt>
          <cx:pt idx="38">0.0015485422174982501</cx:pt>
          <cx:pt idx="39">0.0019496205322774901</cx:pt>
          <cx:pt idx="40">0.0026191288226139501</cx:pt>
          <cx:pt idx="41">0.0025268474249152098</cx:pt>
          <cx:pt idx="42">0.00019730378102632401</cx:pt>
          <cx:pt idx="43">-0.00019212467167085799</cx:pt>
          <cx:pt idx="44">0.0024094825153673999</cx:pt>
          <cx:pt idx="45">0.00131987719725062</cx:pt>
          <cx:pt idx="46">0.0017757618626205701</cx:pt>
          <cx:pt idx="47">0.00094940052606623505</cx:pt>
          <cx:pt idx="48">0.00053410120838689199</cx:pt>
          <cx:pt idx="49">0.00056532753064175603</cx:pt>
          <cx:pt idx="50">0.00091587817632284799</cx:pt>
          <cx:pt idx="51">0.00089762371573154397</cx:pt>
          <cx:pt idx="52">2.16604942852559e-05</cx:pt>
          <cx:pt idx="53">-0.000244121476965997</cx:pt>
          <cx:pt idx="54">-0.00038918542208917298</cx:pt>
          <cx:pt idx="55">0.00036493411878100698</cx:pt>
          <cx:pt idx="56">0.00035643686999321897</cx:pt>
          <cx:pt idx="57">0.000138456681699845</cx:pt>
          <cx:pt idx="58">-0.000324006851440387</cx:pt>
          <cx:pt idx="59">0.00034098844507279499</cx:pt>
          <cx:pt idx="60">5.5121714071276097e-05</cx:pt>
          <cx:pt idx="61">0.00021077689533322599</cx:pt>
          <cx:pt idx="62">0.00097691684197709393</cx:pt>
          <cx:pt idx="63">0.00313860183169012</cx:pt>
          <cx:pt idx="64">0.0046843119424994396</cx:pt>
          <cx:pt idx="65">0.0056098628555112402</cx:pt>
          <cx:pt idx="66">0.0086427221459487395</cx:pt>
          <cx:pt idx="67">0.010710049670945399</cx:pt>
          <cx:pt idx="68">0.0099606454564683203</cx:pt>
          <cx:pt idx="69">0.00132692109832895</cx:pt>
          <cx:pt idx="70">0.0061560672507894702</cx:pt>
          <cx:pt idx="71">0.0061874296659013197</cx:pt>
          <cx:pt idx="72">0.0082827188192932302</cx:pt>
          <cx:pt idx="73">0.0082124786791638402</cx:pt>
          <cx:pt idx="74">0.0088794389849875498</cx:pt>
          <cx:pt idx="75">0.00531680769685095</cx:pt>
          <cx:pt idx="76">0.00587690864716694</cx:pt>
          <cx:pt idx="77">0.0044659390414521199</cx:pt>
          <cx:pt idx="78">0.0031739967869353299</cx:pt>
          <cx:pt idx="79">0.0011173680803025</cx:pt>
          <cx:pt idx="80">-0.000118896806756485</cx:pt>
          <cx:pt idx="81">0.00061093151026742705</cx:pt>
          <cx:pt idx="82">0.00061162188985508905</cx:pt>
          <cx:pt idx="83">-0.00028050762049877898</cx:pt>
          <cx:pt idx="84">-0.00050059551433810298</cx:pt>
          <cx:pt idx="85">-0.000165380607774099</cx:pt>
          <cx:pt idx="86">0.00012807853041781099</cx:pt>
          <cx:pt idx="87">0.00065576211282464703</cx:pt>
          <cx:pt idx="88">0.00029906917414523898</cx:pt>
          <cx:pt idx="89">-0.00031167429859982901</cx:pt>
          <cx:pt idx="90">0.00090496182893720395</cx:pt>
          <cx:pt idx="91">0.00172178862678678</cx:pt>
          <cx:pt idx="92">0.0066345873877208797</cx:pt>
          <cx:pt idx="93">0.012848427590991999</cx:pt>
          <cx:pt idx="94">0.015671653364670201</cx:pt>
          <cx:pt idx="95">0.020688384794532201</cx:pt>
          <cx:pt idx="96">0.0110558609421013</cx:pt>
          <cx:pt idx="97">0.013344192540675299</cx:pt>
          <cx:pt idx="98">0.0063856726089526698</cx:pt>
          <cx:pt idx="99">0.0044975191570262802</cx:pt>
          <cx:pt idx="100">0.012019700896231601</cx:pt>
          <cx:pt idx="101">0.0068305400347290499</cx:pt>
          <cx:pt idx="102">0.0027455706313287099</cx:pt>
          <cx:pt idx="103">0.00308627688924119</cx:pt>
          <cx:pt idx="104">0.0022280850326852298</cx:pt>
          <cx:pt idx="105">0.0096918444396021809</cx:pt>
          <cx:pt idx="106">0.0067331540847185697</cx:pt>
          <cx:pt idx="107">0.0052929362974857104</cx:pt>
          <cx:pt idx="108">0.00152587272067821</cx:pt>
          <cx:pt idx="109">-0.0015673511315536599</cx:pt>
          <cx:pt idx="110">-0.00065171583923849302</cx:pt>
          <cx:pt idx="111">0.00057700807789871304</cx:pt>
          <cx:pt idx="112">0.0014187518757190201</cx:pt>
          <cx:pt idx="113">-0.00032397814902025701</cx:pt>
          <cx:pt idx="114">-0.0012967991079036001</cx:pt>
          <cx:pt idx="115">-0.00070085225336150795</cx:pt>
          <cx:pt idx="116">-0.00011041406343878101</cx:pt>
          <cx:pt idx="117">-0.00168452843283775</cx:pt>
          <cx:pt idx="118">-0.0012142562893967799</cx:pt>
          <cx:pt idx="119">0.0024085778503768998</cx:pt>
          <cx:pt idx="120">0.0044007494242552696</cx:pt>
          <cx:pt idx="121">0.014153980738881</cx:pt>
          <cx:pt idx="122">0.0208777886874803</cx:pt>
          <cx:pt idx="123">0.025457250152593001</cx:pt>
          <cx:pt idx="124">0.026900433546660302</cx:pt>
          <cx:pt idx="125">0.0060367112709547501</cx:pt>
          <cx:pt idx="126">-0.00055436468935624299</cx:pt>
          <cx:pt idx="127">0.00012265112418382199</cx:pt>
          <cx:pt idx="128">0.0111730138625906</cx:pt>
          <cx:pt idx="129">0.0070134984007305902</cx:pt>
          <cx:pt idx="130">-0.0157218561317485</cx:pt>
          <cx:pt idx="131">-0.0246280524088608</cx:pt>
          <cx:pt idx="132">-0.020021371907892899</cx:pt>
          <cx:pt idx="133">-0.016956289099040098</cx:pt>
          <cx:pt idx="134">-0.016192080273306101</cx:pt>
          <cx:pt idx="135">-0.0104441150805496</cx:pt>
          <cx:pt idx="136">-0.0079387839872590207</cx:pt>
          <cx:pt idx="137">-0.0031853989744956598</cx:pt>
          <cx:pt idx="138">0.00023380898375563</cx:pt>
          <cx:pt idx="139">0.00022274270679181499</cx:pt>
          <cx:pt idx="140">-3.83641016210987e-06</cx:pt>
          <cx:pt idx="141">0.00057610955161725697</cx:pt>
          <cx:pt idx="142">-0.000237137045778941</cx:pt>
          <cx:pt idx="143">-0.0011134390682139099</cx:pt>
          <cx:pt idx="144">-0.00312868587911413</cx:pt>
          <cx:pt idx="145">-0.011585662134931601</cx:pt>
          <cx:pt idx="146">-0.0098791241612799004</cx:pt>
          <cx:pt idx="147">-0.000122563145912912</cx:pt>
          <cx:pt idx="148">0.00329106260168584</cx:pt>
          <cx:pt idx="149">0.0066765087943528399</cx:pt>
          <cx:pt idx="150">0.0164854562749942</cx:pt>
          <cx:pt idx="151">0.031534061201323502</cx:pt>
          <cx:pt idx="152">0.035545952116612801</cx:pt>
          <cx:pt idx="153">0.016628512396744</cx:pt>
          <cx:pt idx="154">0.014663768848381701</cx:pt>
          <cx:pt idx="155">0.0051893559464498296</cx:pt>
          <cx:pt idx="156">-0.0026374281272722902</cx:pt>
          <cx:pt idx="157">0.00182210728542985</cx:pt>
          <cx:pt idx="158">-0.0130632538799449</cx:pt>
          <cx:pt idx="159">-0.017268846290582</cx:pt>
          <cx:pt idx="160">-0.0068699034142093302</cx:pt>
          <cx:pt idx="161">-0.0044083561255929497</cx:pt>
          <cx:pt idx="162">-0.017264612492390901</cx:pt>
          <cx:pt idx="163">-0.0152306287419151</cx:pt>
          <cx:pt idx="164">-0.0072101307225168202</cx:pt>
          <cx:pt idx="165">0.0024782575607573999</cx:pt>
          <cx:pt idx="166">0.0023438890630999099</cx:pt>
          <cx:pt idx="167">0.00026427980050661702</cx:pt>
          <cx:pt idx="168">0.00024977420501056503</cx:pt>
          <cx:pt idx="169">0.00076264514576288001</cx:pt>
          <cx:pt idx="170">-0.000798418047716329</cx:pt>
          <cx:pt idx="171">-0.0028187171624905398</cx:pt>
          <cx:pt idx="172">-0.0042948207037968597</cx:pt>
          <cx:pt idx="173">-0.013427290784920399</cx:pt>
          <cx:pt idx="174">-0.019900967212346202</cx:pt>
          <cx:pt idx="175">-0.0067419216231559597</cx:pt>
          <cx:pt idx="176">-0.0036940546521085898</cx:pt>
          <cx:pt idx="177">-0.00096168681786796195</cx:pt>
          <cx:pt idx="178">-0.0039625636763616296</cx:pt>
          <cx:pt idx="179">0.00544352654649039</cx:pt>
          <cx:pt idx="180">0.0040383889134671001</cx:pt>
          <cx:pt idx="181">0.00350819070863659</cx:pt>
          <cx:pt idx="182">-0.0076052902093524501</cx:pt>
          <cx:pt idx="183">-0.00047003529171583101</cx:pt>
          <cx:pt idx="184">0.000356331622521294</cx:pt>
          <cx:pt idx="185">0.00088945573209852204</cx:pt>
          <cx:pt idx="186">-0.0144805913312083</cx:pt>
          <cx:pt idx="187">-0.0096510887584864598</cx:pt>
          <cx:pt idx="188">-0.0140063821834413</cx:pt>
          <cx:pt idx="189">-0.0047576081865038696</cx:pt>
          <cx:pt idx="190">-0.0019546717087346602</cx:pt>
          <cx:pt idx="191">-0.0103267166639222</cx:pt>
          <cx:pt idx="192">-0.0132734886355249</cx:pt>
          <cx:pt idx="193">0.00118462983820045</cx:pt>
          <cx:pt idx="194">-0.0012879322873294099</cx:pt>
          <cx:pt idx="195">-0.00086216175529998495</cx:pt>
          <cx:pt idx="196">-0.000109948434323965</cx:pt>
          <cx:pt idx="197">0.00044191329934230002</cx:pt>
          <cx:pt idx="198">-0.0014498693333255201</cx:pt>
          <cx:pt idx="199">-0.00130976423323811</cx:pt>
          <cx:pt idx="200">-0.00039214414216356752</cx:pt>
          <cx:pt idx="201">-0.0018215734635392575</cx:pt>
          <cx:pt idx="202">-0.0041002192661026751</cx:pt>
          <cx:pt idx="203">-0.0059725098034407002</cx:pt>
          <cx:pt idx="204">-0.00350472600485985</cx:pt>
          <cx:pt idx="205">-0.00164543960705111</cx:pt>
          <cx:pt idx="206">-0.0038417792313149</cx:pt>
          <cx:pt idx="207">-0.0040339756253632252</cx:pt>
          <cx:pt idx="208">-0.0053023765103562747</cx:pt>
          <cx:pt idx="209">-0.00098962121690157243</cx:pt>
          <cx:pt idx="210">-0.0035026577668927248</cx:pt>
          <cx:pt idx="211">0.0043735122071850751</cx:pt>
          <cx:pt idx="212">7.4916800230100499e-05</cx:pt>
          <cx:pt idx="213">-0.0014822955992325451</cx:pt>
          <cx:pt idx="214">0.00363555410835565</cx:pt>
          <cx:pt idx="215">-0.0015246337773049724</cx:pt>
          <cx:pt idx="216">-0.0057578129012121997</cx:pt>
          <cx:pt idx="217">5.8684487038423998e-05</cx:pt>
          <cx:pt idx="218">0.00061576970614208746</cx:pt>
          <cx:pt idx="219">-0.0012040201175922325</cx:pt>
          <cx:pt idx="220">-0.0014568191403160474</cx:pt>
          <cx:pt idx="221">-0.00052251453244240502</cx:pt>
          <cx:pt idx="222">-0.00031270924879350749</cx:pt>
          <cx:pt idx="223">-0.00025805189741332499</cx:pt>
          <cx:pt idx="224">0.00021108057187042826</cx:pt>
          <cx:pt idx="225">-0.00011098040279424</cx:pt>
          <cx:pt idx="226">-0.000218112164608961</cx:pt>
          <cx:pt idx="227">-0.00056333589347788997</cx:pt>
          <cx:pt idx="228">-0.00044712105635392248</cx:pt>
          <cx:pt idx="229">-0.0025946271681192251</cx:pt>
          <cx:pt idx="230">-0.0014989149779369374</cx:pt>
          <cx:pt idx="231">-0.0055182763687033247</cx:pt>
          <cx:pt idx="232">-0.0050839701405720498</cx:pt>
          <cx:pt idx="233">-0.0025099544088389501</cx:pt>
          <cx:pt idx="234">-0.0017600870701128899</cx:pt>
          <cx:pt idx="235">-0.0037176895374301001</cx:pt>
          <cx:pt idx="236">-0.0028574372849040248</cx:pt>
          <cx:pt idx="237">0.0026416298357052502</cx:pt>
          <cx:pt idx="238">0.00059451627295439998</cx:pt>
          <cx:pt idx="239">0.0012306624384072051</cx:pt>
          <cx:pt idx="240">0.0061798002358494251</cx:pt>
          <cx:pt idx="241">0.0010191828606351326</cx:pt>
          <cx:pt idx="242">0.0032280129472775248</cx:pt>
          <cx:pt idx="243">0.0048018126752956752</cx:pt>
          <cx:pt idx="244">-0.0018656490705192476</cx:pt>
          <cx:pt idx="245">0.00073495184914690499</cx:pt>
          <cx:pt idx="246">-0.00097786270129364005</cx:pt>
          <cx:pt idx="247">-0.0019089311655336074</cx:pt>
          <cx:pt idx="248">-0.001254301954787995</cx:pt>
          <cx:pt idx="249">-0.0004050326703426625</cx:pt>
          <cx:pt idx="250">0.00036400631783766498</cx:pt>
          <cx:pt idx="251">6.6092441475939495e-05</cx:pt>
          <cx:pt idx="252">0.00015973283951684175</cx:pt>
          <cx:pt idx="253">-3.660683466981425e-05</cx:pt>
          <cx:pt idx="254">-0.00013724023106641449</cx:pt>
          <cx:pt idx="255">-7.812097010686225e-05</cx:pt>
          <cx:pt idx="256">-0.00190710127903038</cx:pt>
          <cx:pt idx="257">-0.0023311629250232749</cx:pt>
          <cx:pt idx="258">-0.0023859438417705675</cx:pt>
          <cx:pt idx="259">-0.0054814278134919002</cx:pt>
          <cx:pt idx="260">-0.0038170364955040252</cx:pt>
          <cx:pt idx="261">0.0016671059430729276</cx:pt>
          <cx:pt idx="262">0.00081805308068535749</cx:pt>
          <cx:pt idx="263">-0.004685474995120625</cx:pt>
          <cx:pt idx="264">-0.0033382614324678501</cx:pt>
          <cx:pt idx="265">0.0020412741683051051</cx:pt>
          <cx:pt idx="266">-0.0013264273111417424</cx:pt>
          <cx:pt idx="267">-0.0017524220415560501</cx:pt>
          <cx:pt idx="268">-0.0038458458004531249</cx:pt>
          <cx:pt idx="269">-0.0028506184439396</cx:pt>
          <cx:pt idx="270">-0.00159191136906689</cx:pt>
          <cx:pt idx="271">0.00062034027717531995</cx:pt>
          <cx:pt idx="272">0.0043578950208517748</cx:pt>
          <cx:pt idx="273">-0.00073178949702540754</cx:pt>
          <cx:pt idx="274">-0.00025665275208880249</cx:pt>
          <cx:pt idx="275">0.0021661832334869849</cx:pt>
          <cx:pt idx="276">0.00087422620951518252</cx:pt>
          <cx:pt idx="277">-0.0011111591698059701</cx:pt>
          <cx:pt idx="278">-0.00066271243076588746</cx:pt>
          <cx:pt idx="279">-0.00116850045901983</cx:pt>
          <cx:pt idx="280">0.00013655349496357626</cx:pt>
          <cx:pt idx="281">-0.00043348751551972248</cx:pt>
          <cx:pt idx="282">-0.00065119560899473748</cx:pt>
          <cx:pt idx="283">-0.00030061392045945998</cx:pt>
          <cx:pt idx="284">-0.00114117513801079</cx:pt>
          <cx:pt idx="285">0.0015280666742030851</cx:pt>
          <cx:pt idx="286">0.0035053119046017751</cx:pt>
          <cx:pt idx="287">0.00278450850286785</cx:pt>
          <cx:pt idx="288">0.00062233448427172005</cx:pt>
          <cx:pt idx="289">0.0031230860652367251</cx:pt>
          <cx:pt idx="290">-0.0017636437392858524</cx:pt>
          <cx:pt idx="291">-0.002264035604279045</cx:pt>
          <cx:pt idx="292">-0.0018786399578938451</cx:pt>
          <cx:pt idx="293">-0.0023531581607522099</cx:pt>
          <cx:pt idx="294">0.001087262001995325</cx:pt>
          <cx:pt idx="295">-0.0089011552308574746</cx:pt>
          <cx:pt idx="296">-0.0058305626547428</cx:pt>
          <cx:pt idx="297">-0.004810917019263475</cx:pt>
          <cx:pt idx="298">-0.0011915636100453899</cx:pt>
          <cx:pt idx="299">-0.0019942702875743001</cx:pt>
          <cx:pt idx="300">-0.0064625985992854398</cx:pt>
          <cx:pt idx="301">-0.0032194995067204302</cx:pt>
          <cx:pt idx="302">0.0057792676067437597</cx:pt>
          <cx:pt idx="303">0.0235259400197643</cx:pt>
          <cx:pt idx="304">0.00155759144350353</cx:pt>
          <cx:pt idx="305">-0.014253095037176399</cx:pt>
          <cx:pt idx="306">-0.0040799493176457797</cx:pt>
          <cx:pt idx="307">-0.00082458025805551998</cx:pt>
          <cx:pt idx="308">-0.00060674092187007597</cx:pt>
          <cx:pt idx="309">-0.00048559268835829302</cx:pt>
          <cx:pt idx="310">-0.0046946410489478001</cx:pt>
          <cx:pt idx="311">-0.00528427561049541</cx:pt>
          <cx:pt idx="312">-0.0018738165745868401</cx:pt>
          <cx:pt idx="313">0.0082695348392437598</cx:pt>
          <cx:pt idx="314">0.023818105462546899</cx:pt>
          <cx:pt idx="315">0.033581626625681198</cx:pt>
          <cx:pt idx="316">0.0209424476437668</cx:pt>
          <cx:pt idx="317">0.021054223781979998</cx:pt>
          <cx:pt idx="318">-0.012512256602869301</cx:pt>
          <cx:pt idx="319">-0.00062771483631300802</cx:pt>
          <cx:pt idx="320">-0.0042996245768968802</cx:pt>
          <cx:pt idx="321">-0.0176137649554375</cx:pt>
          <cx:pt idx="322">-0.013373217284182899</cx:pt>
          <cx:pt idx="323">-0.034399830115561601</cx:pt>
          <cx:pt idx="324">-0.017934782637627</cx:pt>
          <cx:pt idx="325">-0.0217572807920084</cx:pt>
          <cx:pt idx="326">-0.0131611148564889</cx:pt>
          <cx:pt idx="327">0.0045486306162444597</cx:pt>
          <cx:pt idx="328">-0.00417544380363163</cx:pt>
          <cx:pt idx="329">0.0133889150456095</cx:pt>
          <cx:pt idx="330">0.0047156517683898998</cx:pt>
          <cx:pt idx="331">0.024295537478832899</cx:pt>
          <cx:pt idx="332">0.0204300298659023</cx:pt>
          <cx:pt idx="333">0.00144388090524118</cx:pt>
          <cx:pt idx="334">0.0019642316175905701</cx:pt>
          <cx:pt idx="335">-0.0011238473188790699</cx:pt>
          <cx:pt idx="336">-3.20103707862069e-05</cx:pt>
          <cx:pt idx="337">-0.00037173119597785198</cx:pt>
          <cx:pt idx="338">-0.0025107778650978298</cx:pt>
          <cx:pt idx="339">-0.0036845056032014799</cx:pt>
          <cx:pt idx="340">0.00351952290659389</cx:pt>
          <cx:pt idx="341">0.018213685252726701</cx:pt>
          <cx:pt idx="342">0.027729336303593002</cx:pt>
          <cx:pt idx="343">0.017261537072868899</cx:pt>
          <cx:pt idx="344">-0.00917119964263397</cx:pt>
          <cx:pt idx="345">0.00472960253361643</cx:pt>
          <cx:pt idx="346">-0.0184416072576871</cx:pt>
          <cx:pt idx="347">-0.0064336141550707</cx:pt>
          <cx:pt idx="348">-0.0246115500583526</cx:pt>
          <cx:pt idx="349">-0.023606074688285499</cx:pt>
          <cx:pt idx="350">-0.025537635330205401</cx:pt>
          <cx:pt idx="351">-0.011593566666990299</cx:pt>
          <cx:pt idx="352">-0.0152306750832718</cx:pt>
          <cx:pt idx="353">0.00100647687316348</cx:pt>
          <cx:pt idx="354">-0.014705158832605701</cx:pt>
          <cx:pt idx="355">0.021904341536103499</cx:pt>
          <cx:pt idx="356">0.014723130191716</cx:pt>
          <cx:pt idx="357">0.0292733093018482</cx:pt>
          <cx:pt idx="358">0.019585409991726001</cx:pt>
          <cx:pt idx="359">0.0321021829230074</cx:pt>
          <cx:pt idx="360">0.025139882153889199</cx:pt>
          <cx:pt idx="361">-0.0020093198947613699</cx:pt>
          <cx:pt idx="362">-0.00149297774839763</cx:pt>
          <cx:pt idx="363">-0.00170934686393361</cx:pt>
          <cx:pt idx="364">-0.00019589170641447199</cx:pt>
          <cx:pt idx="365">0.00088704650280906603</cx:pt>
          <cx:pt idx="366">-0.0012518220907396401</cx:pt>
          <cx:pt idx="367">-0.00310342182754564</cx:pt>
          <cx:pt idx="368">0.0030942767515140901</cx:pt>
          <cx:pt idx="369">0.01694543562626</cx:pt>
          <cx:pt idx="370">0.016489716747911099</cx:pt>
          <cx:pt idx="371">0.010798877117667</cx:pt>
          <cx:pt idx="372">-0.0019962818304394502</cx:pt>
          <cx:pt idx="373">0.00188544052673625</cx:pt>
          <cx:pt idx="374">-0.00190865441121288</cx:pt>
          <cx:pt idx="375">0.0078786586983867393</cx:pt>
          <cx:pt idx="376">0.0048070631619064001</cx:pt>
          <cx:pt idx="377">-0.00095932390812418099</cx:pt>
          <cx:pt idx="378">0.0094083552566273203</cx:pt>
          <cx:pt idx="379">0.0215463960477617</cx:pt>
          <cx:pt idx="380">-0.00278850180683636</cx:pt>
          <cx:pt idx="381">-0.0095185047515582606</cx:pt>
          <cx:pt idx="382">0.0113747253728664</cx:pt>
          <cx:pt idx="383">0.026970696437274601</cx:pt>
          <cx:pt idx="384">0.012333732121082399</cx:pt>
          <cx:pt idx="385">0.018560687262507501</cx:pt>
          <cx:pt idx="386">0.0298351120048219</cx:pt>
          <cx:pt idx="387">0.026481257998046001</cx:pt>
          <cx:pt idx="388">0.0072881474365380098</cx:pt>
          <cx:pt idx="389">0.0010369166915579499</cx:pt>
          <cx:pt idx="390">0.00181156299685119</cx:pt>
          <cx:pt idx="391">0.00117929650398998</cx:pt>
          <cx:pt idx="392">6.0962031631648103e-05</cx:pt>
          <cx:pt idx="393">0.00010049421828405999</cx:pt>
          <cx:pt idx="394">-0.0012711471369349801</cx:pt>
          <cx:pt idx="395">-0.000105296625935207</cx:pt>
          <cx:pt idx="396">0.0056059051647124802</cx:pt>
          <cx:pt idx="397">0.021701099372411801</cx:pt>
          <cx:pt idx="398">0.013895131261810099</cx:pt>
          <cx:pt idx="399">0.0042735493575757301</cx:pt>
          <cx:pt idx="400">-0.0092525761490886097</cx:pt>
          <cx:pt idx="401">-0.0071298553682401303</cx:pt>
          <cx:pt idx="402">0.0147696362312163</cx:pt>
          <cx:pt idx="403">0.034717476179494</cx:pt>
          <cx:pt idx="404">0.021266128738313201</cx:pt>
          <cx:pt idx="405">0.035936264888183099</cx:pt>
          <cx:pt idx="406">0.024425378256186701</cx:pt>
          <cx:pt idx="407">0.0132653218906441</cx:pt>
          <cx:pt idx="408">-0.0036429329650779201</cx:pt>
          <cx:pt idx="409">-0.0023161814571034901</cx:pt>
          <cx:pt idx="410">0.0091922593717959807</cx:pt>
          <cx:pt idx="411">-0.00030675687669691899</cx:pt>
          <cx:pt idx="412">-0.0033140964101267901</cx:pt>
          <cx:pt idx="413">0.0099034317711226196</cx:pt>
          <cx:pt idx="414">0.0061015492579590998</cx:pt>
          <cx:pt idx="415">-0.0037469412705885101</cx:pt>
          <cx:pt idx="416">0.0086062011748180497</cx:pt>
          <cx:pt idx="417">0.0043863215546539802</cx:pt>
          <cx:pt idx="418">0.0012419405646429201</cx:pt>
          <cx:pt idx="419">0.00017743004724265099</cx:pt>
          <cx:pt idx="420">0.00022392667982699599</cx:pt>
          <cx:pt idx="421">-0.00098978247268427305</cx:pt>
          <cx:pt idx="422">-0.00080030056857385899</cx:pt>
          <cx:pt idx="423">0.0019540266123390698</cx:pt>
          <cx:pt idx="424">0.00025654973519440201</cx:pt>
          <cx:pt idx="425">0.0153705397095148</cx:pt>
          <cx:pt idx="426">0.0011735731918756701</cx:pt>
          <cx:pt idx="427">0.0048195489369943102</cx:pt>
          <cx:pt idx="428">0.0040166391169008803</cx:pt>
          <cx:pt idx="429">0.017726135981105898</cx:pt>
          <cx:pt idx="430">0.0071971197489894504</cx:pt>
          <cx:pt idx="431">0.016385421756192699</cx:pt>
          <cx:pt idx="432">0.022030752538045598</cx:pt>
          <cx:pt idx="433">0.041942622715151499</cx:pt>
          <cx:pt idx="434">0.0285083290509901</cx:pt>
          <cx:pt idx="435">-0.0033816965151206701</cx:pt>
          <cx:pt idx="436">0.0087985922315732094</cx:pt>
          <cx:pt idx="437">-0.0046669569871112399</cx:pt>
          <cx:pt idx="438">0.0063320218629122097</cx:pt>
          <cx:pt idx="439">-0.0040220382710767499</cx:pt>
          <cx:pt idx="440">-0.017222750621204999</cx:pt>
          <cx:pt idx="441">-0.0260687294621464</cx:pt>
          <cx:pt idx="442">-0.019706252673144398</cx:pt>
          <cx:pt idx="443">-0.0068948065166258904</cx:pt>
          <cx:pt idx="444">0.0124297329004644</cx:pt>
          <cx:pt idx="445">0.0097678077314880297</cx:pt>
          <cx:pt idx="446">0.00071114363878068798</cx:pt>
          <cx:pt idx="447">0.00090832189168539405</cx:pt>
          <cx:pt idx="448">0.00048825057973188399</cx:pt>
          <cx:pt idx="449">-0.00040488697878209002</cx:pt>
          <cx:pt idx="450">-0.00097613570315632303</cx:pt>
          <cx:pt idx="451">-0.00049200328007175601</cx:pt>
          <cx:pt idx="452">-0.0012745798176042301</cx:pt>
          <cx:pt idx="453">0.0070886794074097696</cx:pt>
          <cx:pt idx="454">0.00453548571186269</cx:pt>
          <cx:pt idx="455">-0.00160722362356056</cx:pt>
          <cx:pt idx="456">-0.0135668700432561</cx:pt>
          <cx:pt idx="457">-0.0049594763169891797</cx:pt>
          <cx:pt idx="458">0.0135197555269802</cx:pt>
          <cx:pt idx="459">0.0229925870352852</cx:pt>
          <cx:pt idx="460">0.028428122953767399</cx:pt>
          <cx:pt idx="461">0.015680791283220499</cx:pt>
          <cx:pt idx="462">-0.00050520751561401104</cx:pt>
          <cx:pt idx="463">-0.0107110418012531</cx:pt>
          <cx:pt idx="464">0.0071728984278934598</cx:pt>
          <cx:pt idx="465">0.0101764529090502</cx:pt>
          <cx:pt idx="466">-0.0039609507427346702</cx:pt>
          <cx:pt idx="467">-0.018898831211438601</cx:pt>
          <cx:pt idx="468">-0.0133029782075051</cx:pt>
          <cx:pt idx="469">-0.027254282530025199</cx:pt>
          <cx:pt idx="470">-0.0171920733369634</cx:pt>
          <cx:pt idx="471">-0.00096473766165663499</cx:pt>
          <cx:pt idx="472">0.0039263247821168098</cx:pt>
          <cx:pt idx="473">0.014425030054368</cx:pt>
          <cx:pt idx="474">0.0030348116503352901</cx:pt>
          <cx:pt idx="475">0.00081446750208460602</cx:pt>
          <cx:pt idx="476">0.00019705147583097299</cx:pt>
          <cx:pt idx="477">-0.000117230830988076</cx:pt>
          <cx:pt idx="478">0.00021742194954366199</cx:pt>
          <cx:pt idx="479">-0.0028917960731011699</cx:pt>
          <cx:pt idx="480">0.00277277239424023</cx:pt>
          <cx:pt idx="481">0.00099139123777178392</cx:pt>
          <cx:pt idx="482">-0.0038023251788550298</cx:pt>
          <cx:pt idx="483">-0.0015173922177794</cx:pt>
          <cx:pt idx="484">-0.0066304417520644497</cx:pt>
          <cx:pt idx="485">0.00127874208002221</cx:pt>
          <cx:pt idx="486">0.0012881100680214299</cx:pt>
          <cx:pt idx="487">0.0136669771330855</cx:pt>
          <cx:pt idx="488">0.022695365822101399</cx:pt>
          <cx:pt idx="489">-0.0050559130856203099</cx:pt>
          <cx:pt idx="490">-0.0299164681456815</cx:pt>
          <cx:pt idx="491">-0.026592458741152999</cx:pt>
          <cx:pt idx="492">0.0074103493961510296</cx:pt>
          <cx:pt idx="493">0.0092628907772489295</cx:pt>
          <cx:pt idx="494">-0.01595766721815</cx:pt>
          <cx:pt idx="495">-0.0118818807183961</cx:pt>
          <cx:pt idx="496">-0.0101435726129955</cx:pt>
          <cx:pt idx="497">-0.0095825312021670106</cx:pt>
          <cx:pt idx="498">-0.0045536389638478501</cx:pt>
          <cx:pt idx="499">0.0066880307898678198</cx:pt>
          <cx:pt idx="500">0.00669461558783809</cx:pt>
          <cx:pt idx="501">0.0070267905656423799</cx:pt>
          <cx:pt idx="502">0.0014085739307182199</cx:pt>
          <cx:pt idx="503">0.0011353377579505801</cx:pt>
          <cx:pt idx="504">-0.00020013703173914099</cx:pt>
          <cx:pt idx="505">-0.00053448401607659101</cx:pt>
          <cx:pt idx="506">3.37819997028094e-05</cx:pt>
          <cx:pt idx="507">-0.0092925546614918003</cx:pt>
          <cx:pt idx="508">0.0028628334242841</cx:pt>
          <cx:pt idx="509">0.0102800598014981</cx:pt>
          <cx:pt idx="510">0.0086115485516763193</cx:pt>
          <cx:pt idx="511">0.0065961186657610303</cx:pt>
          <cx:pt idx="512">0.0023762118286818601</cx:pt>
          <cx:pt idx="513">0.0049767109379086098</cx:pt>
          <cx:pt idx="514">0.0160162818793366</cx:pt>
          <cx:pt idx="515">0.026089217961726599</cx:pt>
          <cx:pt idx="516">0.021661218129486601</cx:pt>
          <cx:pt idx="517">-0.0133749234980416</cx:pt>
          <cx:pt idx="518">-0.026032215722876999</cx:pt>
          <cx:pt idx="519">-0.00154396884216114</cx:pt>
          <cx:pt idx="520">-0.014211180381239001</cx:pt>
          <cx:pt idx="521">-0.00122742037477721</cx:pt>
          <cx:pt idx="522">0.00183766504368862</cx:pt>
          <cx:pt idx="523">-0.0097136954498430895</cx:pt>
          <cx:pt idx="524">-0.0032659273322038999</cx:pt>
          <cx:pt idx="525">-5.1411982103828098e-05</cx:pt>
          <cx:pt idx="526">0.014885801796324901</cx:pt>
          <cx:pt idx="527">0.015049943588543399</cx:pt>
          <cx:pt idx="528">0.0080547064807164892</cx:pt>
          <cx:pt idx="529">0.0018831158777573699</cx:pt>
          <cx:pt idx="530">-0.00066155005800555403</cx:pt>
          <cx:pt idx="531">-0.00034324966265046798</cx:pt>
          <cx:pt idx="532">-0.000299406188296819</cx:pt>
          <cx:pt idx="533">-0.00070440199605991598</cx:pt>
          <cx:pt idx="534">-0.00049355446325838001</cx:pt>
          <cx:pt idx="535">-0.010411042351401899</cx:pt>
          <cx:pt idx="536">0.00202425203269849</cx:pt>
          <cx:pt idx="537">0.00884381395782813</cx:pt>
          <cx:pt idx="538">0.0030307404015745298</cx:pt>
          <cx:pt idx="539">0.0064697365025526898</cx:pt>
          <cx:pt idx="540">0.0083277732958872697</cx:pt>
          <cx:pt idx="541">0.0048310432107323198</cx:pt>
          <cx:pt idx="542">0.034186304769907798</cx:pt>
          <cx:pt idx="543">0.023128104002156501</cx:pt>
          <cx:pt idx="544">0.0149797569867698</cx:pt>
          <cx:pt idx="545">-0.015181059440989001</cx:pt>
          <cx:pt idx="546">-0.019869455427468399</cx:pt>
          <cx:pt idx="547">0.0101250871670951</cx:pt>
          <cx:pt idx="548">-0.0039422286878162197</cx:pt>
          <cx:pt idx="549">0.016270459930804199</cx:pt>
          <cx:pt idx="550">0.018605231925890399</cx:pt>
          <cx:pt idx="551">6.7919749056656598e-05</cx:pt>
          <cx:pt idx="552">0.0036648559253264199</cx:pt>
          <cx:pt idx="553">0.020430706975477199</cx:pt>
          <cx:pt idx="554">0.0274243279183898</cx:pt>
          <cx:pt idx="555">0.014551648385118601</cx:pt>
          <cx:pt idx="556">0.00068360082185197301</cx:pt>
          <cx:pt idx="557">-0.0036774399292009898</cx:pt>
          <cx:pt idx="558">0.00066999619963627297</cx:pt>
          <cx:pt idx="559">-0.00034717141550287398</cx:pt>
          <cx:pt idx="560">0.00096147914536425601</cx:pt>
          <cx:pt idx="561">0.00029081693878682503</cx:pt>
          <cx:pt idx="562">0.00052740873638836396</cx:pt>
          <cx:pt idx="563">-0.00387984411892634</cx:pt>
          <cx:pt idx="564">0.0053525144281831001</cx:pt>
          <cx:pt idx="565">0.0144260802088815</cx:pt>
          <cx:pt idx="566">0.0055213150213953002</cx:pt>
          <cx:pt idx="567">0.0096822808990228004</cx:pt>
          <cx:pt idx="568">0.0047033953585709897</cx:pt>
          <cx:pt idx="569">-0.0024535884724640501</cx:pt>
          <cx:pt idx="570">0.022444063167346099</cx:pt>
          <cx:pt idx="571">0.016156381870328598</cx:pt>
          <cx:pt idx="572">0.0026627823142901198</cx:pt>
          <cx:pt idx="573">-0.023261988106844302</cx:pt>
          <cx:pt idx="574">-0.0148516206595499</cx:pt>
          <cx:pt idx="575">0.021600922462448199</cx:pt>
          <cx:pt idx="576">0.000617330808627113</cx:pt>
          <cx:pt idx="577">-0.00346047664522235</cx:pt>
          <cx:pt idx="578">-0.0035118416884719699</cx:pt>
          <cx:pt idx="579">-0.015810962379945101</cx:pt>
          <cx:pt idx="580">0.0052308073382222103</cx:pt>
          <cx:pt idx="581">0.021901053409213101</cx:pt>
          <cx:pt idx="582">0.0191797496929367</cx:pt>
          <cx:pt idx="583">0.00878570200976872</cx:pt>
          <cx:pt idx="584">-0.00201199838783015</cx:pt>
          <cx:pt idx="585">-0.0038399170172510799</cx:pt>
          <cx:pt idx="586">0.00027446665235603601</cx:pt>
          <cx:pt idx="587">-0.00029682873842643801</cx:pt>
          <cx:pt idx="588">0.00016562515701865199</cx:pt>
          <cx:pt idx="589">0.00082187740685649797</cx:pt>
          <cx:pt idx="590">0.0012631556357436599</cx:pt>
          <cx:pt idx="591">0.0013393956782729601</cx:pt>
          <cx:pt idx="592">0.0072047845269274102</cx:pt>
          <cx:pt idx="593">0.0081122015983004208</cx:pt>
          <cx:pt idx="594">0.0156463908757918</cx:pt>
          <cx:pt idx="595">0.0141015000479866</cx:pt>
          <cx:pt idx="596">0.0057570467646043599</cx:pt>
          <cx:pt idx="597">0.017056056987874699</cx:pt>
          <cx:pt idx="598">0.0078202843344282007</cx:pt>
          <cx:pt idx="599">0.013501114051384501</cx:pt>
          <cx:pt idx="600">0.00767068743193182</cx:pt>
          <cx:pt idx="601">0.0023318237551954398</cx:pt>
          <cx:pt idx="602">0.00332455927942791</cx:pt>
          <cx:pt idx="603">-0.00013137632280356201</cx:pt>
          <cx:pt idx="604">-0.016986444058501901</cx:pt>
          <cx:pt idx="605">0.0037235461259479499</cx:pt>
          <cx:pt idx="606">-0.022184765915491501</cx:pt>
          <cx:pt idx="607">-0.0124012373549583</cx:pt>
          <cx:pt idx="608">-0.0073931346653517199</cx:pt>
          <cx:pt idx="609">-0.000229648089477912</cx:pt>
          <cx:pt idx="610">0.0200066108236014</cx:pt>
          <cx:pt idx="611">0.0116941594701863</cx:pt>
          <cx:pt idx="612">-0.0056544159543875103</cx:pt>
          <cx:pt idx="613">-0.0057165953803678298</cx:pt>
          <cx:pt idx="614">0.00118568561610654</cx:pt>
          <cx:pt idx="615">7.2069918163491299e-05</cx:pt>
          <cx:pt idx="616">-0.00029456921895613502</cx:pt>
          <cx:pt idx="617">0.00037348684592821698</cx:pt>
          <cx:pt idx="618">0.0016847103338459299</cx:pt>
          <cx:pt idx="619">0.0030300293526435902</cx:pt>
          <cx:pt idx="620">0.0047251834122137302</cx:pt>
          <cx:pt idx="621">0.0052659188717152404</cx:pt>
          <cx:pt idx="622">0.0158263675951941</cx:pt>
          <cx:pt idx="623">0.0127298656732632</cx:pt>
          <cx:pt idx="624">0.0032546161780611801</cx:pt>
          <cx:pt idx="625">0.0095328970863629205</cx:pt>
          <cx:pt idx="626">0.0129636199307349</cx:pt>
          <cx:pt idx="627">0.0144747897455613</cx:pt>
          <cx:pt idx="628">0.0141315206492032</cx:pt>
          <cx:pt idx="629">0.016073451300466599</cx:pt>
          <cx:pt idx="630">-0.00093104190252828601</cx:pt>
          <cx:pt idx="631">-0.0131272665453063</cx:pt>
          <cx:pt idx="632">-0.011644392677628901</cx:pt>
          <cx:pt idx="633">-0.0153420688178676</cx:pt>
          <cx:pt idx="634">-0.019803916322370701</cx:pt>
          <cx:pt idx="635">-0.0111962167133589</cx:pt>
          <cx:pt idx="636">-0.0042390648433612002</cx:pt>
          <cx:pt idx="637">-0.0011192756643226599</cx:pt>
          <cx:pt idx="638">0.0125404111009851</cx:pt>
          <cx:pt idx="639">0.0013151201871371601</cx:pt>
          <cx:pt idx="640">-0.0019095395943334</cx:pt>
          <cx:pt idx="641">-0.0029933938419505501</cx:pt>
          <cx:pt idx="642">-0.0011024669202265201</cx:pt>
          <cx:pt idx="643">0.00013215716327932099</cx:pt>
          <cx:pt idx="644">0.00010118111648785799</cx:pt>
          <cx:pt idx="645">-4.53626122101031e-06</cx:pt>
          <cx:pt idx="646">0.00025534582428009798</cx:pt>
          <cx:pt idx="647">0.0011702384191197299</cx:pt>
          <cx:pt idx="648">-0.0040802825116624296</cx:pt>
          <cx:pt idx="649">-0.0102074376710938</cx:pt>
          <cx:pt idx="650">-0.022904165656858998</cx:pt>
          <cx:pt idx="651">-0.0174133576695811</cx:pt>
          <cx:pt idx="652">0.0065126760355136998</cx:pt>
          <cx:pt idx="653">0.0024935674863287602</cx:pt>
          <cx:pt idx="654">0.0065127774124864504</cx:pt>
          <cx:pt idx="655">0.0140495785997489</cx:pt>
          <cx:pt idx="656">0.0115963820235877</cx:pt>
          <cx:pt idx="657">0.031319707337879497</cx:pt>
          <cx:pt idx="658">0.0149982613086319</cx:pt>
          <cx:pt idx="659">0.0072004544860120399</cx:pt>
          <cx:pt idx="660">0.0036903927941781601</cx:pt>
          <cx:pt idx="661">-0.00387332063173798</cx:pt>
          <cx:pt idx="662">0.0085968341793031602</cx:pt>
          <cx:pt idx="663">0.0013065587385807801</cx:pt>
          <cx:pt idx="664">0.0079946528903164695</cx:pt>
          <cx:pt idx="665">0.014648966804965399</cx:pt>
          <cx:pt idx="666">0.0144855459583864</cx:pt>
          <cx:pt idx="667">0.0045453770994237997</cx:pt>
          <cx:pt idx="668">-0.0020000717664273998</cx:pt>
          <cx:pt idx="669">-0.00236510999407244</cx:pt>
          <cx:pt idx="670">-0.00064468591208900695</cx:pt>
          <cx:pt idx="671">-0.00065327369048825501</cx:pt>
          <cx:pt idx="672">0.00067326003126476699</cx:pt>
          <cx:pt idx="673">-2.4858037799675799e-05</cx:pt>
          <cx:pt idx="674">-4.3262289149265302e-05</cx:pt>
          <cx:pt idx="675">-0.0021499723107320299</cx:pt>
          <cx:pt idx="676">-0.0092092645029830198</cx:pt>
          <cx:pt idx="677">-0.019036965206062201</cx:pt>
          <cx:pt idx="678">-0.0245150004541018</cx:pt>
          <cx:pt idx="679">-0.0214093625067646</cx:pt>
          <cx:pt idx="680">-0.0068151404752628403</cx:pt>
          <cx:pt idx="681">0.0033221091701795299</cx:pt>
          <cx:pt idx="682">0.00857446863669847</cx:pt>
          <cx:pt idx="683">0.0115451280261449</cx:pt>
          <cx:pt idx="684">0.023516897447921799</cx:pt>
          <cx:pt idx="685">0.046386869647866702</cx:pt>
          <cx:pt idx="686">0.036762741835007801</cx:pt>
          <cx:pt idx="687">0.025772127332734401</cx:pt>
          <cx:pt idx="688">0.024241745230713301</cx:pt>
          <cx:pt idx="689">-0.0108937405324156</cx:pt>
          <cx:pt idx="690">0.00349810993628676</cx:pt>
          <cx:pt idx="691">0.0068223048734669597</cx:pt>
          <cx:pt idx="692">0.0084592596120645295</cx:pt>
          <cx:pt idx="693">-0.0021097407614038598</cx:pt>
          <cx:pt idx="694">-7.2393067000538699e-05</cx:pt>
          <cx:pt idx="695">0.0012250163908438</cx:pt>
          <cx:pt idx="696">0.00063400681550948796</cx:pt>
          <cx:pt idx="697">0.0012619870302185701</cx:pt>
          <cx:pt idx="698">-0.00027872610510476498</cx:pt>
          <cx:pt idx="699">-0.00011956364777740001</cx:pt>
          <cx:pt idx="700">0.000119644518629115</cx:pt>
          <cx:pt idx="701">-0.000356301314123332</cx:pt>
          <cx:pt idx="702">-0.00030143440236666202</cx:pt>
          <cx:pt idx="703">-0.00142371946576838</cx:pt>
          <cx:pt idx="704">-0.0071421162132504299</cx:pt>
          <cx:pt idx="705">-0.0131591161391148</cx:pt>
          <cx:pt idx="706">-0.0091625644463148408</cx:pt>
          <cx:pt idx="707">-0.012845389924654</cx:pt>
          <cx:pt idx="708">-0.016842980921300401</cx:pt>
          <cx:pt idx="709">-0.0103478481483171</cx:pt>
          <cx:pt idx="710">-0.0013821150846817401</cx:pt>
          <cx:pt idx="711">-0.017639649088668101</cx:pt>
          <cx:pt idx="712">-0.018392960954371401</cx:pt>
          <cx:pt idx="713">0.0058581589264642599</cx:pt>
          <cx:pt idx="714">0.016827124206818499</cx:pt>
          <cx:pt idx="715">0.0094729140021556201</cx:pt>
          <cx:pt idx="716">0.0072902296390267999</cx:pt>
          <cx:pt idx="717">0.0046870658067950299</cx:pt>
          <cx:pt idx="718">0.0024455104428097499</cx:pt>
          <cx:pt idx="719">0.0049562676592545601</cx:pt>
          <cx:pt idx="720">0.0033728566560333201</cx:pt>
          <cx:pt idx="721">-0.0022402041134359498</cx:pt>
          <cx:pt idx="722">-0.0042241922407036496</cx:pt>
          <cx:pt idx="723">-0.0026323450100568602</cx:pt>
          <cx:pt idx="724">-0.00111863523217358</cx:pt>
          <cx:pt idx="725">-0.00084311823761933004</cx:pt>
          <cx:pt idx="726">-0.00049193716633899598</cx:pt>
          <cx:pt idx="727">1.6624824847436998e-05</cx:pt>
          <cx:pt idx="728">0.000439215760952949</cx:pt>
          <cx:pt idx="729">0.00033854349770598701</cx:pt>
          <cx:pt idx="730">-0.00021189933800290901</cx:pt>
          <cx:pt idx="731">-0.00048861538694710302</cx:pt>
          <cx:pt idx="732">0.0010409383964753601</cx:pt>
          <cx:pt idx="733">0.0019816553022115602</cx:pt>
          <cx:pt idx="734">0.0020090294535973201</cx:pt>
          <cx:pt idx="735">-0.00253219291859824</cx:pt>
          <cx:pt idx="736">-0.00364509778466449</cx:pt>
          <cx:pt idx="737">-0.0049672619697018602</cx:pt>
          <cx:pt idx="738">-0.0065800514817928504</cx:pt>
          <cx:pt idx="739">-0.0021797004145837299</cx:pt>
          <cx:pt idx="740">0.0056974773967506699</cx:pt>
          <cx:pt idx="741">0.0080321449692219594</cx:pt>
          <cx:pt idx="742">0.0062670142033480498</cx:pt>
          <cx:pt idx="743">-0.0061820847215049903</cx:pt>
          <cx:pt idx="744">-0.000445542448639227</cx:pt>
          <cx:pt idx="745">0.00032584636407418901</cx:pt>
          <cx:pt idx="746">0.00051543583853888401</cx:pt>
          <cx:pt idx="747">0.00115110529440025</cx:pt>
          <cx:pt idx="748">0.0026871947470125</cx:pt>
          <cx:pt idx="749">0.00135072471761927</cx:pt>
          <cx:pt idx="750">-0.00145767441298273</cx:pt>
          <cx:pt idx="751">0.00015572823355845599</cx:pt>
          <cx:pt idx="752">-0.00033514784533162999</cx:pt>
          <cx:pt idx="753">-0.000369540488562813</cx:pt>
          <cx:pt idx="754">0.00051574806427546202</cx:pt>
          <cx:pt idx="755">0.00040714475717643799</cx:pt>
          <cx:pt idx="756">0.00020130536820640001</cx:pt>
          <cx:pt idx="757">-0.00018035141665035599</cx:pt>
          <cx:pt idx="758">-0.000300838182189181</cx:pt>
          <cx:pt idx="759">0.00057934882557325997</cx:pt>
          <cx:pt idx="760">-0.00056842551004319996</cx:pt>
          <cx:pt idx="761">-0.00055586023805833003</cx:pt>
          <cx:pt idx="762">-7.4616101491749201e-05</cx:pt>
          <cx:pt idx="763">-0.00053149065736878302</cx:pt>
          <cx:pt idx="764">-0.00021781150287347099</cx:pt>
          <cx:pt idx="765">-0.00056511119398906296</cx:pt>
          <cx:pt idx="766">-0.00021540183210735499</cx:pt>
          <cx:pt idx="767">0.000579507051824412</cx:pt>
          <cx:pt idx="768">0.00041590251012819701</cx:pt>
          <cx:pt idx="769">-0.00081230415812433298</cx:pt>
          <cx:pt idx="770">0.00038306123346411498</cx:pt>
          <cx:pt idx="771">-0.0016898713166231399</cx:pt>
          <cx:pt idx="772">-0.0014012905332990899</cx:pt>
          <cx:pt idx="773">-0.0024995715508272301</cx:pt>
          <cx:pt idx="774">-0.0011250840702088801</cx:pt>
          <cx:pt idx="775">0.0015561261988581399</cx:pt>
          <cx:pt idx="776">0.0014098732270033899</cx:pt>
          <cx:pt idx="777">-0.0010069773774138101</cx:pt>
          <cx:pt idx="778">-0.00151759374275239</cx:pt>
          <cx:pt idx="779">-0.00033930423967624003</cx:pt>
          <cx:pt idx="780">-0.00057741432670166404</cx:pt>
          <cx:pt idx="781">0.00062543900029295196</cx:pt>
          <cx:pt idx="782">-0.00025847800367853803</cx:pt>
          <cx:pt idx="783">0.00030475992856904499</cx:pt>
          <cx:pt idx="784">-0.00130976423323811</cx:pt>
          <cx:pt idx="785">-0.00039214414216356752</cx:pt>
          <cx:pt idx="786">-0.0018215734635392575</cx:pt>
          <cx:pt idx="787">-0.0041002192661026751</cx:pt>
          <cx:pt idx="788">-0.0059725098034407002</cx:pt>
          <cx:pt idx="789">-0.00350472600485985</cx:pt>
          <cx:pt idx="790">-0.00164543960705111</cx:pt>
          <cx:pt idx="791">-0.0038417792313149</cx:pt>
          <cx:pt idx="792">-0.0040339756253632252</cx:pt>
          <cx:pt idx="793">-0.0053023765103562747</cx:pt>
          <cx:pt idx="794">-0.00098962121690157243</cx:pt>
          <cx:pt idx="795">-0.0035026577668927248</cx:pt>
          <cx:pt idx="796">0.0043735122071850751</cx:pt>
          <cx:pt idx="797">7.4916800230100499e-05</cx:pt>
          <cx:pt idx="798">-0.0014822955992325451</cx:pt>
          <cx:pt idx="799">0.00363555410835565</cx:pt>
          <cx:pt idx="800">-0.0015246337773049724</cx:pt>
          <cx:pt idx="801">-0.0057578129012121997</cx:pt>
          <cx:pt idx="802">5.8684487038423998e-05</cx:pt>
          <cx:pt idx="803">0.00061576970614208746</cx:pt>
          <cx:pt idx="804">-0.0012040201175922325</cx:pt>
          <cx:pt idx="805">-0.0014568191403160474</cx:pt>
          <cx:pt idx="806">-0.00052251453244240502</cx:pt>
          <cx:pt idx="807">-0.00031270924879350749</cx:pt>
          <cx:pt idx="808">-0.00025805189741332499</cx:pt>
          <cx:pt idx="809">0.00021108057187042826</cx:pt>
          <cx:pt idx="810">-0.00011098040279424</cx:pt>
          <cx:pt idx="811">-0.000218112164608961</cx:pt>
          <cx:pt idx="812">-0.00056333589347788997</cx:pt>
          <cx:pt idx="813">-0.00044712105635392248</cx:pt>
          <cx:pt idx="814">-0.0025946271681192251</cx:pt>
          <cx:pt idx="815">-0.0014989149779369374</cx:pt>
          <cx:pt idx="816">-0.0055182763687033247</cx:pt>
          <cx:pt idx="817">-0.0050839701405720498</cx:pt>
          <cx:pt idx="818">-0.0025099544088389501</cx:pt>
          <cx:pt idx="819">-0.0017600870701128899</cx:pt>
          <cx:pt idx="820">-0.0037176895374301001</cx:pt>
          <cx:pt idx="821">-0.0028574372849040248</cx:pt>
          <cx:pt idx="822">0.0026416298357052502</cx:pt>
          <cx:pt idx="823">0.00059451627295439998</cx:pt>
          <cx:pt idx="824">0.0012306624384072051</cx:pt>
          <cx:pt idx="825">0.0061798002358494251</cx:pt>
          <cx:pt idx="826">0.0010191828606351326</cx:pt>
          <cx:pt idx="827">0.0032280129472775248</cx:pt>
          <cx:pt idx="828">0.0048018126752956752</cx:pt>
          <cx:pt idx="829">-0.0018656490705192476</cx:pt>
          <cx:pt idx="830">0.00073495184914690499</cx:pt>
          <cx:pt idx="831">-0.00097786270129364005</cx:pt>
          <cx:pt idx="832">-0.0019089311655336074</cx:pt>
          <cx:pt idx="833">-0.001254301954787995</cx:pt>
          <cx:pt idx="834">-0.0004050326703426625</cx:pt>
          <cx:pt idx="835">0.00036400631783766498</cx:pt>
          <cx:pt idx="836">6.6092441475939495e-05</cx:pt>
          <cx:pt idx="837">0.00015973283951684175</cx:pt>
          <cx:pt idx="838">-3.660683466981425e-05</cx:pt>
          <cx:pt idx="839">-0.00013724023106641449</cx:pt>
          <cx:pt idx="840">-7.812097010686225e-05</cx:pt>
          <cx:pt idx="841">-0.00190710127903038</cx:pt>
          <cx:pt idx="842">-0.0023311629250232749</cx:pt>
          <cx:pt idx="843">-0.0023859438417705675</cx:pt>
          <cx:pt idx="844">-0.0054814278134919002</cx:pt>
          <cx:pt idx="845">-0.0038170364955040252</cx:pt>
          <cx:pt idx="846">0.0016671059430729276</cx:pt>
          <cx:pt idx="847">0.00081805308068535749</cx:pt>
          <cx:pt idx="848">-0.004685474995120625</cx:pt>
          <cx:pt idx="849">-0.0033382614324678501</cx:pt>
          <cx:pt idx="850">0.0020412741683051051</cx:pt>
          <cx:pt idx="851">-0.0013264273111417424</cx:pt>
          <cx:pt idx="852">-0.0017524220415560501</cx:pt>
          <cx:pt idx="853">-0.0038458458004531249</cx:pt>
          <cx:pt idx="854">-0.0028506184439396</cx:pt>
          <cx:pt idx="855">-0.00159191136906689</cx:pt>
          <cx:pt idx="856">0.00062034027717531995</cx:pt>
          <cx:pt idx="857">0.0043578950208517748</cx:pt>
          <cx:pt idx="858">-0.00073178949702540754</cx:pt>
          <cx:pt idx="859">-0.00025665275208880249</cx:pt>
          <cx:pt idx="860">0.0021661832334869849</cx:pt>
          <cx:pt idx="861">0.00087422620951518252</cx:pt>
          <cx:pt idx="862">-0.0011111591698059701</cx:pt>
          <cx:pt idx="863">-0.00066271243076588746</cx:pt>
          <cx:pt idx="864">-0.00116850045901983</cx:pt>
          <cx:pt idx="865">0.00013655349496357626</cx:pt>
          <cx:pt idx="866">-0.00043348751551972248</cx:pt>
          <cx:pt idx="867">-0.00065119560899473748</cx:pt>
          <cx:pt idx="868">-0.00030061392045945998</cx:pt>
          <cx:pt idx="869">-0.00114117513801079</cx:pt>
          <cx:pt idx="870">0.0015280666742030851</cx:pt>
          <cx:pt idx="871">0.0035053119046017751</cx:pt>
          <cx:pt idx="872">0.00278450850286785</cx:pt>
          <cx:pt idx="873">0.00062233448427172005</cx:pt>
          <cx:pt idx="874">0.0031230860652367251</cx:pt>
          <cx:pt idx="875">-0.0017636437392858524</cx:pt>
          <cx:pt idx="876">-0.002264035604279045</cx:pt>
          <cx:pt idx="877">-0.0018786399578938451</cx:pt>
          <cx:pt idx="878">-0.0023531581607522099</cx:pt>
          <cx:pt idx="879">0.001087262001995325</cx:pt>
          <cx:pt idx="880">-0.0089011552308574746</cx:pt>
          <cx:pt idx="881">-0.0058305626547428</cx:pt>
          <cx:pt idx="882">-0.004810917019263475</cx:pt>
          <cx:pt idx="883">-0.0011915636100453899</cx:pt>
          <cx:pt idx="884">-0.00130976423323811</cx:pt>
          <cx:pt idx="885">-0.00039214414216356752</cx:pt>
          <cx:pt idx="886">-0.0018215734635392575</cx:pt>
          <cx:pt idx="887">-0.0041002192661026751</cx:pt>
          <cx:pt idx="888">-0.0059725098034407002</cx:pt>
          <cx:pt idx="889">-0.00350472600485985</cx:pt>
          <cx:pt idx="890">-0.00164543960705111</cx:pt>
          <cx:pt idx="891">-0.0038417792313149</cx:pt>
          <cx:pt idx="892">-0.0040339756253632252</cx:pt>
          <cx:pt idx="893">-0.0053023765103562747</cx:pt>
          <cx:pt idx="894">-0.00098962121690157243</cx:pt>
          <cx:pt idx="895">-0.0035026577668927248</cx:pt>
          <cx:pt idx="896">0.0043735122071850751</cx:pt>
          <cx:pt idx="897">7.4916800230100499e-05</cx:pt>
          <cx:pt idx="898">-0.0014822955992325451</cx:pt>
          <cx:pt idx="899">0.00363555410835565</cx:pt>
          <cx:pt idx="900">-0.0015246337773049724</cx:pt>
          <cx:pt idx="901">-0.0057578129012121997</cx:pt>
          <cx:pt idx="902">5.8684487038423998e-05</cx:pt>
          <cx:pt idx="903">0.00061576970614208746</cx:pt>
          <cx:pt idx="904">-0.0012040201175922325</cx:pt>
          <cx:pt idx="905">-0.0014568191403160474</cx:pt>
          <cx:pt idx="906">-0.00052251453244240502</cx:pt>
          <cx:pt idx="907">-0.00031270924879350749</cx:pt>
          <cx:pt idx="908">-0.00025805189741332499</cx:pt>
          <cx:pt idx="909">0.00021108057187042826</cx:pt>
          <cx:pt idx="910">-0.00011098040279424</cx:pt>
          <cx:pt idx="911">-0.000218112164608961</cx:pt>
          <cx:pt idx="912">-0.00056333589347788997</cx:pt>
          <cx:pt idx="913">-0.00044712105635392248</cx:pt>
          <cx:pt idx="914">-0.0025946271681192251</cx:pt>
          <cx:pt idx="915">-0.0014989149779369374</cx:pt>
          <cx:pt idx="916">-0.0055182763687033247</cx:pt>
          <cx:pt idx="917">-0.0050839701405720498</cx:pt>
          <cx:pt idx="918">-0.0025099544088389501</cx:pt>
          <cx:pt idx="919">-0.0017600870701128899</cx:pt>
          <cx:pt idx="920">-0.0037176895374301001</cx:pt>
          <cx:pt idx="921">-0.0028574372849040248</cx:pt>
          <cx:pt idx="922">0.0026416298357052502</cx:pt>
          <cx:pt idx="923">0.00059451627295439998</cx:pt>
          <cx:pt idx="924">0.0012306624384072051</cx:pt>
          <cx:pt idx="925">0.0061798002358494251</cx:pt>
          <cx:pt idx="926">0.0010191828606351326</cx:pt>
          <cx:pt idx="927">0.0032280129472775248</cx:pt>
          <cx:pt idx="928">0.0048018126752956752</cx:pt>
          <cx:pt idx="929">-0.0018656490705192476</cx:pt>
          <cx:pt idx="930">0.00073495184914690499</cx:pt>
          <cx:pt idx="931">-0.00097786270129364005</cx:pt>
          <cx:pt idx="932">-0.0019089311655336074</cx:pt>
          <cx:pt idx="933">-0.001254301954787995</cx:pt>
          <cx:pt idx="934">-0.0004050326703426625</cx:pt>
          <cx:pt idx="935">0.00036400631783766498</cx:pt>
          <cx:pt idx="936">6.6092441475939495e-05</cx:pt>
          <cx:pt idx="937">0.00015973283951684175</cx:pt>
          <cx:pt idx="938">-3.660683466981425e-05</cx:pt>
          <cx:pt idx="939">-0.00013724023106641449</cx:pt>
          <cx:pt idx="940">-7.812097010686225e-05</cx:pt>
          <cx:pt idx="941">-0.00190710127903038</cx:pt>
          <cx:pt idx="942">-0.0023311629250232749</cx:pt>
          <cx:pt idx="943">-0.0023859438417705675</cx:pt>
          <cx:pt idx="944">-0.0054814278134919002</cx:pt>
          <cx:pt idx="945">-0.0038170364955040252</cx:pt>
          <cx:pt idx="946">0.0016671059430729276</cx:pt>
          <cx:pt idx="947">0.00081805308068535749</cx:pt>
          <cx:pt idx="948">-0.004685474995120625</cx:pt>
          <cx:pt idx="949">-0.0033382614324678501</cx:pt>
          <cx:pt idx="950">0.0020412741683051051</cx:pt>
          <cx:pt idx="951">-0.0013264273111417424</cx:pt>
          <cx:pt idx="952">-0.0017524220415560501</cx:pt>
          <cx:pt idx="953">-0.0038458458004531249</cx:pt>
          <cx:pt idx="954">-0.0028506184439396</cx:pt>
          <cx:pt idx="955">-0.00159191136906689</cx:pt>
          <cx:pt idx="956">0.00062034027717531995</cx:pt>
          <cx:pt idx="957">0.0043578950208517748</cx:pt>
          <cx:pt idx="958">-0.00073178949702540754</cx:pt>
          <cx:pt idx="959">-0.00025665275208880249</cx:pt>
          <cx:pt idx="960">0.0021661832334869849</cx:pt>
          <cx:pt idx="961">0.00087422620951518252</cx:pt>
          <cx:pt idx="962">-0.0011111591698059701</cx:pt>
          <cx:pt idx="963">-0.00066271243076588746</cx:pt>
          <cx:pt idx="964">-0.00116850045901983</cx:pt>
          <cx:pt idx="965">0.00013655349496357626</cx:pt>
          <cx:pt idx="966">-0.00043348751551972248</cx:pt>
          <cx:pt idx="967">-0.00065119560899473748</cx:pt>
          <cx:pt idx="968">-0.00030061392045945998</cx:pt>
          <cx:pt idx="969">-0.00114117513801079</cx:pt>
          <cx:pt idx="970">0.0015280666742030851</cx:pt>
          <cx:pt idx="971">0.0035053119046017751</cx:pt>
          <cx:pt idx="972">0.00278450850286785</cx:pt>
          <cx:pt idx="973">0.00062233448427172005</cx:pt>
          <cx:pt idx="974">0.0031230860652367251</cx:pt>
          <cx:pt idx="975">-0.0017636437392858524</cx:pt>
          <cx:pt idx="976">-0.002264035604279045</cx:pt>
          <cx:pt idx="977">-0.0018786399578938451</cx:pt>
          <cx:pt idx="978">-0.0023531581607522099</cx:pt>
          <cx:pt idx="979">0.001087262001995325</cx:pt>
          <cx:pt idx="980">-0.0089011552308574746</cx:pt>
          <cx:pt idx="981">-0.0058305626547428</cx:pt>
          <cx:pt idx="982">-0.004810917019263475</cx:pt>
          <cx:pt idx="983">-0.0011915636100453899</cx:pt>
          <cx:pt idx="984">-0.00130976423323811</cx:pt>
          <cx:pt idx="985">-0.00039214414216356752</cx:pt>
          <cx:pt idx="986">-0.0018215734635392575</cx:pt>
          <cx:pt idx="987">-0.0041002192661026751</cx:pt>
          <cx:pt idx="988">-0.0059725098034407002</cx:pt>
          <cx:pt idx="989">-0.00350472600485985</cx:pt>
          <cx:pt idx="990">-0.00164543960705111</cx:pt>
          <cx:pt idx="991">-0.0038417792313149</cx:pt>
          <cx:pt idx="992">-0.0040339756253632252</cx:pt>
          <cx:pt idx="993">-0.0053023765103562747</cx:pt>
          <cx:pt idx="994">-0.00098962121690157243</cx:pt>
          <cx:pt idx="995">-0.0035026577668927248</cx:pt>
          <cx:pt idx="996">0.0043735122071850751</cx:pt>
          <cx:pt idx="997">7.4916800230100499e-05</cx:pt>
          <cx:pt idx="998">-0.0014822955992325451</cx:pt>
          <cx:pt idx="999">0.00363555410835565</cx:pt>
          <cx:pt idx="1000">-0.0015246337773049724</cx:pt>
          <cx:pt idx="1001">-0.0057578129012121997</cx:pt>
          <cx:pt idx="1002">5.8684487038423998e-05</cx:pt>
          <cx:pt idx="1003">0.00061576970614208746</cx:pt>
          <cx:pt idx="1004">-0.0012040201175922325</cx:pt>
          <cx:pt idx="1005">-0.0014568191403160474</cx:pt>
          <cx:pt idx="1006">-0.00052251453244240502</cx:pt>
          <cx:pt idx="1007">-0.00031270924879350749</cx:pt>
          <cx:pt idx="1008">-0.00025805189741332499</cx:pt>
          <cx:pt idx="1009">0.00021108057187042826</cx:pt>
          <cx:pt idx="1010">-0.00011098040279424</cx:pt>
          <cx:pt idx="1011">-0.000218112164608961</cx:pt>
          <cx:pt idx="1012">-0.00056333589347788997</cx:pt>
          <cx:pt idx="1013">-0.00044712105635392248</cx:pt>
          <cx:pt idx="1014">-0.0025946271681192251</cx:pt>
          <cx:pt idx="1015">-0.0014989149779369374</cx:pt>
          <cx:pt idx="1016">-0.0055182763687033247</cx:pt>
          <cx:pt idx="1017">-0.0050839701405720498</cx:pt>
          <cx:pt idx="1018">-0.0025099544088389501</cx:pt>
          <cx:pt idx="1019">-0.0017600870701128899</cx:pt>
          <cx:pt idx="1020">-0.0037176895374301001</cx:pt>
          <cx:pt idx="1021">-0.0028574372849040248</cx:pt>
          <cx:pt idx="1022">0.0026416298357052502</cx:pt>
          <cx:pt idx="1023">0.00059451627295439998</cx:pt>
          <cx:pt idx="1024">0.0012306624384072051</cx:pt>
          <cx:pt idx="1025">0.0061798002358494251</cx:pt>
          <cx:pt idx="1026">0.0010191828606351326</cx:pt>
          <cx:pt idx="1027">0.0032280129472775248</cx:pt>
          <cx:pt idx="1028">0.0048018126752956752</cx:pt>
          <cx:pt idx="1029">-0.0018656490705192476</cx:pt>
          <cx:pt idx="1030">0.00073495184914690499</cx:pt>
          <cx:pt idx="1031">-0.00097786270129364005</cx:pt>
          <cx:pt idx="1032">-0.0019089311655336074</cx:pt>
          <cx:pt idx="1033">-0.001254301954787995</cx:pt>
          <cx:pt idx="1034">-0.0004050326703426625</cx:pt>
          <cx:pt idx="1035">0.00036400631783766498</cx:pt>
          <cx:pt idx="1036">6.6092441475939495e-05</cx:pt>
          <cx:pt idx="1037">0.00015973283951684175</cx:pt>
          <cx:pt idx="1038">-3.660683466981425e-05</cx:pt>
          <cx:pt idx="1039">-0.00013724023106641449</cx:pt>
          <cx:pt idx="1040">-7.812097010686225e-05</cx:pt>
          <cx:pt idx="1041">-0.00190710127903038</cx:pt>
          <cx:pt idx="1042">-0.0023311629250232749</cx:pt>
          <cx:pt idx="1043">-0.0023859438417705675</cx:pt>
          <cx:pt idx="1044">-0.0054814278134919002</cx:pt>
          <cx:pt idx="1045">-0.0038170364955040252</cx:pt>
          <cx:pt idx="1046">0.0016671059430729276</cx:pt>
          <cx:pt idx="1047">0.00081805308068535749</cx:pt>
          <cx:pt idx="1048">-0.004685474995120625</cx:pt>
          <cx:pt idx="1049">-0.0033382614324678501</cx:pt>
          <cx:pt idx="1050">0.0020412741683051051</cx:pt>
          <cx:pt idx="1051">-0.0013264273111417424</cx:pt>
          <cx:pt idx="1052">-0.0017524220415560501</cx:pt>
          <cx:pt idx="1053">-0.0038458458004531249</cx:pt>
          <cx:pt idx="1054">-0.0028506184439396</cx:pt>
          <cx:pt idx="1055">-0.00159191136906689</cx:pt>
          <cx:pt idx="1056">0.00062034027717531995</cx:pt>
          <cx:pt idx="1057">0.0043578950208517748</cx:pt>
          <cx:pt idx="1058">-0.00073178949702540754</cx:pt>
          <cx:pt idx="1059">-0.00025665275208880249</cx:pt>
          <cx:pt idx="1060">0.0021661832334869849</cx:pt>
          <cx:pt idx="1061">0.00087422620951518252</cx:pt>
          <cx:pt idx="1062">-0.0011111591698059701</cx:pt>
          <cx:pt idx="1063">-0.00066271243076588746</cx:pt>
          <cx:pt idx="1064">-0.00116850045901983</cx:pt>
          <cx:pt idx="1065">0.00013655349496357626</cx:pt>
          <cx:pt idx="1066">-0.00043348751551972248</cx:pt>
          <cx:pt idx="1067">-0.00065119560899473748</cx:pt>
          <cx:pt idx="1068">-0.00030061392045945998</cx:pt>
          <cx:pt idx="1069">-0.00114117513801079</cx:pt>
          <cx:pt idx="1070">0.0015280666742030851</cx:pt>
          <cx:pt idx="1071">0.0035053119046017751</cx:pt>
          <cx:pt idx="1072">0.00278450850286785</cx:pt>
          <cx:pt idx="1073">0.00062233448427172005</cx:pt>
          <cx:pt idx="1074">0.0031230860652367251</cx:pt>
          <cx:pt idx="1075">-0.0017636437392858524</cx:pt>
          <cx:pt idx="1076">-0.002264035604279045</cx:pt>
          <cx:pt idx="1077">-0.0018786399578938451</cx:pt>
          <cx:pt idx="1078">-0.0023531581607522099</cx:pt>
          <cx:pt idx="1079">0.001087262001995325</cx:pt>
          <cx:pt idx="1080">-0.0089011552308574746</cx:pt>
          <cx:pt idx="1081">-0.0058305626547428</cx:pt>
          <cx:pt idx="1082">-0.004810917019263475</cx:pt>
          <cx:pt idx="1083">-0.0011915636100453899</cx:pt>
        </cx:lvl>
      </cx:numDim>
    </cx:data>
    <cx:data id="82">
      <cx:numDim type="val">
        <cx:f>Sheet2!$CE$1:$CE$1084</cx:f>
        <cx:lvl ptCount="1084" formatCode="G/通用格式">
          <cx:pt idx="0">-0.0010064328832228599</cx:pt>
          <cx:pt idx="1">0.00070048982040852702</cx:pt>
          <cx:pt idx="2">7.9665347960801805e-05</cx:pt>
          <cx:pt idx="3">0.00029347161077045001</cx:pt>
          <cx:pt idx="4">8.9461514344764699e-05</cx:pt>
          <cx:pt idx="5">-8.7168961797228804e-05</cx:pt>
          <cx:pt idx="6">0.00064195055186994597</cx:pt>
          <cx:pt idx="7">-2.6857155600189699e-05</cx:pt>
          <cx:pt idx="8">6.4622648886857799e-05</cx:pt>
          <cx:pt idx="9">0.000113380989896802</cx:pt>
          <cx:pt idx="10">0.000394008313752979</cx:pt>
          <cx:pt idx="11">-4.7291036284428199e-05</cx:pt>
          <cx:pt idx="12">0.00046295090673889702</cx:pt>
          <cx:pt idx="13">-0.00033973404265996297</cx:pt>
          <cx:pt idx="14">-0.000116167840465574</cx:pt>
          <cx:pt idx="15">-0.00032171807217677798</cx:pt>
          <cx:pt idx="16">-0.00033472014407673502</cx:pt>
          <cx:pt idx="17">-0.00069206433159730695</cx:pt>
          <cx:pt idx="18">-0.00071052739391647103</cx:pt>
          <cx:pt idx="19">-0.00046140809887647299</cx:pt>
          <cx:pt idx="20">-0.00121655488214466</cx:pt>
          <cx:pt idx="21">0.00032319135161079502</cx:pt>
          <cx:pt idx="22">-0.00086377448944864295</cx:pt>
          <cx:pt idx="23">0.000208114034357429</cx:pt>
          <cx:pt idx="24">-0.00030228074608298802</cx:pt>
          <cx:pt idx="25">0.000190601614298126</cx:pt>
          <cx:pt idx="26">-0.00044513676322186299</cx:pt>
          <cx:pt idx="27">-0.00037143661849990998</cx:pt>
          <cx:pt idx="28">0.00129391100999402</cx:pt>
          <cx:pt idx="29">0.00057228482655272996</cx:pt>
          <cx:pt idx="30">-0.00033720905349565901</cx:pt>
          <cx:pt idx="31">-0.00040662367588249602</cx:pt>
          <cx:pt idx="32">0.000693056058539805</cx:pt>
          <cx:pt idx="33">0.00096366621650643503</cx:pt>
          <cx:pt idx="34">0.00015340822194849699</cx:pt>
          <cx:pt idx="35">3.2311142472462799e-05</cx:pt>
          <cx:pt idx="36">-0.0012818311112939699</cx:pt>
          <cx:pt idx="37">-0.00137434100462026</cx:pt>
          <cx:pt idx="38">1.11272132901133e-05</cx:pt>
          <cx:pt idx="39">-0.00256614424783268</cx:pt>
          <cx:pt idx="40">-0.00073297786173767698</cx:pt>
          <cx:pt idx="41">-0.00088349961881723903</cx:pt>
          <cx:pt idx="42">-0.00052773001403478203</cx:pt>
          <cx:pt idx="43">-0.0019624796203206599</cx:pt>
          <cx:pt idx="44">0.0019778257616317502</cx:pt>
          <cx:pt idx="45">0.0010199398623182601</cx:pt>
          <cx:pt idx="46">-0.00077978165339533101</cx:pt>
          <cx:pt idx="47">-0.00027107464017586799</cx:pt>
          <cx:pt idx="48">-0.00053066234837243896</cx:pt>
          <cx:pt idx="49">-0.0023124029386603299</cx:pt>
          <cx:pt idx="50">-0.00043629675626844698</cx:pt>
          <cx:pt idx="51">0.00015174797059931699</cx:pt>
          <cx:pt idx="52">-4.3405921585487599e-05</cx:pt>
          <cx:pt idx="53">-0.00024894253346087399</cx:pt>
          <cx:pt idx="54">-0.000158201861746494</cx:pt>
          <cx:pt idx="55">-0.00090852908287329497</cx:pt>
          <cx:pt idx="56">0.00080732421356708697</cx:pt>
          <cx:pt idx="57">-0.00032076577534325399</cx:pt>
          <cx:pt idx="58">-0.00031130915958534902</cx:pt>
          <cx:pt idx="59">0.00017051479433115399</cx:pt>
          <cx:pt idx="60">-6.9909795258526198e-05</cx:pt>
          <cx:pt idx="61">8.6921887124889502e-05</cx:pt>
          <cx:pt idx="62">-0.00015398837654648101</cx:pt>
          <cx:pt idx="63">-0.00034060523778150999</cx:pt>
          <cx:pt idx="64">-0.0014831802137251699</cx:pt>
          <cx:pt idx="65">-0.00236865921990515</cx:pt>
          <cx:pt idx="66">-0.0057145587422127997</cx:pt>
          <cx:pt idx="67">-0.00379558734580161</cx:pt>
          <cx:pt idx="68">0.0088874461835548695</cx:pt>
          <cx:pt idx="69">0.016357310436764999</cx:pt>
          <cx:pt idx="70">0.011815982015702</cx:pt>
          <cx:pt idx="71">0.0081921061806367306</cx:pt>
          <cx:pt idx="72">0.0034852415832205799</cx:pt>
          <cx:pt idx="73">0.0064475602630343796</cx:pt>
          <cx:pt idx="74">-0.00020673003891938301</cx:pt>
          <cx:pt idx="75">-0.0037358571592594801</cx:pt>
          <cx:pt idx="76">-0.00180289974829863</cx:pt>
          <cx:pt idx="77">-0.00814091326148959</cx:pt>
          <cx:pt idx="78">-0.0061960197505941499</cx:pt>
          <cx:pt idx="79">-0.00243130157747175</cx:pt>
          <cx:pt idx="80">0.00034113324606873302</cx:pt>
          <cx:pt idx="81">-0.00056867679074939495</cx:pt>
          <cx:pt idx="82">-0.000149803205856479</cx:pt>
          <cx:pt idx="83">0.00046037138396893602</cx:pt>
          <cx:pt idx="84">0.00081356216419176195</cx:pt>
          <cx:pt idx="85">-6.9450534334079906e-05</cx:pt>
          <cx:pt idx="86">-0.000120630873640625</cx:pt>
          <cx:pt idx="87">-0.00046663742769299099</cx:pt>
          <cx:pt idx="88">-0.0034265199395720099</cx:pt>
          <cx:pt idx="89">-0.0027075642064706999</cx:pt>
          <cx:pt idx="90">-0.00113638227054835</cx:pt>
          <cx:pt idx="91">-0.00300852000420305</cx:pt>
          <cx:pt idx="92">-0.0094381231871421296</cx:pt>
          <cx:pt idx="93">-0.0118400484090204</cx:pt>
          <cx:pt idx="94">-0.0042804032699231796</cx:pt>
          <cx:pt idx="95">0.018094496655862401</cx:pt>
          <cx:pt idx="96">0.025889873003383801</cx:pt>
          <cx:pt idx="97">0.010767190413318301</cx:pt>
          <cx:pt idx="98">0.038153523550300897</cx:pt>
          <cx:pt idx="99">0.063033440814020403</cx:pt>
          <cx:pt idx="100">0.051246185922517701</cx:pt>
          <cx:pt idx="101">0.058744771826143898</cx:pt>
          <cx:pt idx="102">0.019543580255907699</cx:pt>
          <cx:pt idx="103">-0.0062722457209351198</cx:pt>
          <cx:pt idx="104">-0.037268973542193197</cx:pt>
          <cx:pt idx="105">-0.0383112753751053</cx:pt>
          <cx:pt idx="106">-0.025367617926832502</cx:pt>
          <cx:pt idx="107">-0.0168571521903958</cx:pt>
          <cx:pt idx="108">-0.0081626093835953095</cx:pt>
          <cx:pt idx="109">-0.00086342581946831701</cx:pt>
          <cx:pt idx="110">0.000249572898694849</cx:pt>
          <cx:pt idx="111">-0.00035677042544121699</cx:pt>
          <cx:pt idx="112">-0.00030025329753412603</cx:pt>
          <cx:pt idx="113">-0.000117498872368327</cx:pt>
          <cx:pt idx="114">0.00090498771110506004</cx:pt>
          <cx:pt idx="115">-0.00011704217442834299</cx:pt>
          <cx:pt idx="116">-0.0028683359429326799</cx:pt>
          <cx:pt idx="117">-0.0052764178825299903</cx:pt>
          <cx:pt idx="118">0.0040673199617184503</cx:pt>
          <cx:pt idx="119">0.00261146485221908</cx:pt>
          <cx:pt idx="120">-0.0217000249762038</cx:pt>
          <cx:pt idx="121">-0.0198674865381443</cx:pt>
          <cx:pt idx="122">0.0012532466752839099</cx:pt>
          <cx:pt idx="123">-0.0056486588901933704</cx:pt>
          <cx:pt idx="124">0.00084828354265384398</cx:pt>
          <cx:pt idx="125">0.045096028970588599</cx:pt>
          <cx:pt idx="126">0.12504289866538701</cx:pt>
          <cx:pt idx="127">0.12899107091543199</cx:pt>
          <cx:pt idx="128">0.083545615482453497</cx:pt>
          <cx:pt idx="129">0.10534641491949701</cx:pt>
          <cx:pt idx="130">0.092194404826560702</cx:pt>
          <cx:pt idx="131">0.0510075249607135</cx:pt>
          <cx:pt idx="132">0.030679255263596199</cx:pt>
          <cx:pt idx="133">-0.042184429129625597</cx:pt>
          <cx:pt idx="134">-0.0394463259602814</cx:pt>
          <cx:pt idx="135">-0.050779765196514497</cx:pt>
          <cx:pt idx="136">-0.022674883369559501</cx:pt>
          <cx:pt idx="137">-0.0026222360134832202</cx:pt>
          <cx:pt idx="138">-0.0030756183165799801</cx:pt>
          <cx:pt idx="139">-0.0017948343833930199</cx:pt>
          <cx:pt idx="140">0.00021607316581462099</cx:pt>
          <cx:pt idx="141">0.00029061266501480601</cx:pt>
          <cx:pt idx="142">0.0002824129321737</cx:pt>
          <cx:pt idx="143">-0.0019679663769392101</cx:pt>
          <cx:pt idx="144">-0.00603903385638425</cx:pt>
          <cx:pt idx="145">-7.6191799143610799e-05</cx:pt>
          <cx:pt idx="146">0.0070587020575565802</cx:pt>
          <cx:pt idx="147">-0.0131397979279873</cx:pt>
          <cx:pt idx="148">-0.023899577349486799</cx:pt>
          <cx:pt idx="149">-0.0097713839696818103</cx:pt>
          <cx:pt idx="150">0.0171275585256845</cx:pt>
          <cx:pt idx="151">0.00160427037268803</cx:pt>
          <cx:pt idx="152">0.0037199766470995201</cx:pt>
          <cx:pt idx="153">-0.0106415034514357</cx:pt>
          <cx:pt idx="154">-0.013300836795761901</cx:pt>
          <cx:pt idx="155">0.0251540915481148</cx:pt>
          <cx:pt idx="156">0.093190985309628896</cx:pt>
          <cx:pt idx="157">0.058954089535473597</cx:pt>
          <cx:pt idx="158">0.10153944633802101</cx:pt>
          <cx:pt idx="159">0.094433994006346195</cx:pt>
          <cx:pt idx="160">0.051681919573753003</cx:pt>
          <cx:pt idx="161">0.027034842338481399</cx:pt>
          <cx:pt idx="162">0.0249033394524939</cx:pt>
          <cx:pt idx="163">0.0041803729805455596</cx:pt>
          <cx:pt idx="164">-0.023617045627155199</cx:pt>
          <cx:pt idx="165">-0.013449073377542101</cx:pt>
          <cx:pt idx="166">-0.0095806504972183494</cx:pt>
          <cx:pt idx="167">-0.0030496826300317999</cx:pt>
          <cx:pt idx="168">1.83155765268355e-06</cx:pt>
          <cx:pt idx="169">-3.1098151451932402e-05</cx:pt>
          <cx:pt idx="170">0.00053482150007825701</cx:pt>
          <cx:pt idx="171">0.00046772763799181501</cx:pt>
          <cx:pt idx="172">-0.0036295738297553799</cx:pt>
          <cx:pt idx="173">0.0058546511118857496</cx:pt>
          <cx:pt idx="174">0.0034386743248123099</cx:pt>
          <cx:pt idx="175">-0.026848548442332299</cx:pt>
          <cx:pt idx="176">-0.0238657043169309</cx:pt>
          <cx:pt idx="177">0.036108935708530403</cx:pt>
          <cx:pt idx="178">0.054555206432882697</cx:pt>
          <cx:pt idx="179">0.013767938412221899</cx:pt>
          <cx:pt idx="180">0.042144706134566598</cx:pt>
          <cx:pt idx="181">-0.017203366891126198</cx:pt>
          <cx:pt idx="182">0.0060152907933403903</cx:pt>
          <cx:pt idx="183">0.035077594029846698</cx:pt>
          <cx:pt idx="184">0.060798949957616602</cx:pt>
          <cx:pt idx="185">0.093828794243981203</cx:pt>
          <cx:pt idx="186">0.092486339929149605</cx:pt>
          <cx:pt idx="187">0.084722288486187694</cx:pt>
          <cx:pt idx="188">0.016803442596102499</cx:pt>
          <cx:pt idx="189">-0.0043733109078855697</cx:pt>
          <cx:pt idx="190">0.017349872814812001</cx:pt>
          <cx:pt idx="191">-0.035311766858213099</cx:pt>
          <cx:pt idx="192">-0.0166045606155346</cx:pt>
          <cx:pt idx="193">-0.019365343535938901</cx:pt>
          <cx:pt idx="194">-0.0022835871039631598</cx:pt>
          <cx:pt idx="195">-0.00093208984230005901</cx:pt>
          <cx:pt idx="196">-0.00044251285750878403</cx:pt>
          <cx:pt idx="197">0.0022674281151397399</cx:pt>
          <cx:pt idx="198">0.0030920660076617702</cx:pt>
          <cx:pt idx="199">0.0017049584233315826</cx:pt>
          <cx:pt idx="200">-0.0003472566902806775</cx:pt>
          <cx:pt idx="201">-0.0024582495603419699</cx:pt>
          <cx:pt idx="202">-0.0047140758401547998</cx:pt>
          <cx:pt idx="203">-0.0058494513051190753</cx:pt>
          <cx:pt idx="204">0.0036074638847103501</cx:pt>
          <cx:pt idx="205">0.01405435991093325</cx:pt>
          <cx:pt idx="206">0.0070759401939406502</cx:pt>
          <cx:pt idx="207">-0.00048802105827799749</cx:pt>
          <cx:pt idx="208">0.0046665044632865499</cx:pt>
          <cx:pt idx="209">0.0001181495937481805</cx:pt>
          <cx:pt idx="210">0.0064284846136231999</cx:pt>
          <cx:pt idx="211">0.01720336263389265</cx:pt>
          <cx:pt idx="212">0.01822051900208</cx:pt>
          <cx:pt idx="213">0.028036013908567751</cx:pt>
          <cx:pt idx="214">0.026872454094158251</cx:pt>
          <cx:pt idx="215">0.037515067188900249</cx:pt>
          <cx:pt idx="216">0.022339659560379151</cx:pt>
          <cx:pt idx="217">0.0096485253420395753</cx:pt>
          <cx:pt idx="218">0.0046512243477598502</cx:pt>
          <cx:pt idx="219">-0.012256522619823875</cx:pt>
          <cx:pt idx="220">-0.0078493269288046497</cx:pt>
          <cx:pt idx="221">-0.0054206821992683497</cx:pt>
          <cx:pt idx="222">-0.00085134601838440251</cx:pt>
          <cx:pt idx="223">-0.00045026571941200001</cx:pt>
          <cx:pt idx="224">-0.00025461504763192751</cx:pt>
          <cx:pt idx="225">8.7976789445133243e-06</cx:pt>
          <cx:pt idx="226">-0.00013293360997653376</cx:pt>
          <cx:pt idx="227">-0.0002965837658888125</cx:pt>
          <cx:pt idx="228">-0.0040928838045101498</cx:pt>
          <cx:pt idx="229">-0.0058990911149009251</cx:pt>
          <cx:pt idx="230">-0.0067640371146670247</cx:pt>
          <cx:pt idx="231">0.0020820632032185074</cx:pt>
          <cx:pt idx="232">0.0085865391598820007</cx:pt>
          <cx:pt idx="233">0.001403382428977975</cx:pt>
          <cx:pt idx="234">-0.0071334702005043747</cx:pt>
          <cx:pt idx="235">3.133071709251025e-05</cx:pt>
          <cx:pt idx="236">-0.0098923290424264999</cx:pt>
          <cx:pt idx="237">-0.0081549804888250751</cx:pt>
          <cx:pt idx="238">0.012317463659266325</cx:pt>
          <cx:pt idx="239">0.009067581612598</cx:pt>
          <cx:pt idx="240">0.034173140235975751</cx:pt>
          <cx:pt idx="241">0.042063094941250247</cx:pt>
          <cx:pt idx="242">0.026781195045290002</cx:pt>
          <cx:pt idx="243">0.020372087654268074</cx:pt>
          <cx:pt idx="244">0.016231890885514626</cx:pt>
          <cx:pt idx="245">0.002241703256300475</cx:pt>
          <cx:pt idx="246">0.010892904044035425</cx:pt>
          <cx:pt idx="247">-0.007548317684131025</cx:pt>
          <cx:pt idx="248">-0.018093586997283601</cx:pt>
          <cx:pt idx="249">-0.0060805762928930751</cx:pt>
          <cx:pt idx="250">-0.00080045356617565997</cx:pt>
          <cx:pt idx="251">-1.8726639210506076e-05</cx:pt>
          <cx:pt idx="252">-3.0997757372016251e-06</cx:pt>
          <cx:pt idx="253">8.4139385228193246e-05</cx:pt>
          <cx:pt idx="254">-0.0012280713517828226</cx:pt>
          <cx:pt idx="255">-0.0020097632523359949</cx:pt>
          <cx:pt idx="256">-0.0012808415264518949</cx:pt>
          <cx:pt idx="257">-0.0036072356750031249</cx:pt>
          <cx:pt idx="258">0.0012095055137018175</cx:pt>
          <cx:pt idx="259">0.0018684243905345125</cx:pt>
          <cx:pt idx="260">0.0070892758430397248</cx:pt>
          <cx:pt idx="261">-0.0088937839475429249</cx:pt>
          <cx:pt idx="262">-0.013145243759255675</cx:pt>
          <cx:pt idx="263">-0.0167903660595442</cx:pt>
          <cx:pt idx="264">-0.0086928973557467253</cx:pt>
          <cx:pt idx="265">-0.020064110698316099</cx:pt>
          <cx:pt idx="266">-0.037254518040066999</cx:pt>
          <cx:pt idx="267">-0.031395708502073752</cx:pt>
          <cx:pt idx="268">0.010542510239679099</cx:pt>
          <cx:pt idx="269">0.019908366608198426</cx:pt>
          <cx:pt idx="270">0.020938839545308226</cx:pt>
          <cx:pt idx="271">0.02400295776915725</cx:pt>
          <cx:pt idx="272">0.00091848484870826752</cx:pt>
          <cx:pt idx="273">-0.00057603366916844005</cx:pt>
          <cx:pt idx="274">0.0050525851420196253</cx:pt>
          <cx:pt idx="275">-0.0057517327078307002</cx:pt>
          <cx:pt idx="276">-0.01677320697916615</cx:pt>
          <cx:pt idx="277">-0.0038633591775052499</cx:pt>
          <cx:pt idx="278">-0.00034381574458428</cx:pt>
          <cx:pt idx="279">-0.00014693758356686275</cx:pt>
          <cx:pt idx="280">-0.00017926472628813301</cx:pt>
          <cx:pt idx="281">-0.00014605839085327424</cx:pt>
          <cx:pt idx="282">-0.00041151691200765999</cx:pt>
          <cx:pt idx="283">-0.0024651970926915126</cx:pt>
          <cx:pt idx="284">-0.0042172901172339754</cx:pt>
          <cx:pt idx="285">-0.0059824401346221254</cx:pt>
          <cx:pt idx="286">-0.0080254703346134496</cx:pt>
          <cx:pt idx="287">-0.0078795132056900755</cx:pt>
          <cx:pt idx="288">0.0016674816510153325</cx:pt>
          <cx:pt idx="289">-0.017503586366017398</cx:pt>
          <cx:pt idx="290">-0.02592858535607025</cx:pt>
          <cx:pt idx="291">-0.024862857145949727</cx:pt>
          <cx:pt idx="292">-0.0179443522678241</cx:pt>
          <cx:pt idx="293">-0.015563708517890251</cx:pt>
          <cx:pt idx="294">-0.055328414774666497</cx:pt>
          <cx:pt idx="295">-0.044489198130278997</cx:pt>
          <cx:pt idx="296">-0.010326750768862325</cx:pt>
          <cx:pt idx="297">0.0143038233332149</cx:pt>
          <cx:pt idx="298">0.0079415002240589994</cx:pt>
          <cx:pt idx="299">0.087795850325914596</cx:pt>
          <cx:pt idx="300">-0.0091427211484022292</cx:pt>
          <cx:pt idx="301">-0.0276021563410189</cx:pt>
          <cx:pt idx="302">0.0158829343407982</cx:pt>
          <cx:pt idx="303">-0.043717473227236403</cx:pt>
          <cx:pt idx="304">-0.0447354231586891</cx:pt>
          <cx:pt idx="305">-0.0058299860304162499</cx:pt>
          <cx:pt idx="306">0.00030229361927659498</cx:pt>
          <cx:pt idx="307">0.00012193831903955301</cx:pt>
          <cx:pt idx="308">-6.3310307428073503e-06</cx:pt>
          <cx:pt idx="309">2.94137449091529e-05</cx:pt>
          <cx:pt idx="310">-0.00054274543212467</cx:pt>
          <cx:pt idx="311">-0.0089704124860436208</cx:pt>
          <cx:pt idx="312">-0.0396733862214039</cx:pt>
          <cx:pt idx="313">-0.047915553538064697</cx:pt>
          <cx:pt idx="314">-0.047196846137638797</cx:pt>
          <cx:pt idx="315">-0.087797155339201904</cx:pt>
          <cx:pt idx="316">-0.0519651113207001</cx:pt>
          <cx:pt idx="317">-0.067573792361953697</cx:pt>
          <cx:pt idx="318">-0.0429821141520473</cx:pt>
          <cx:pt idx="319">-0.065636606771561704</cx:pt>
          <cx:pt idx="320">-0.018628218528365902</cx:pt>
          <cx:pt idx="321">0.0035672026173868298</cx:pt>
          <cx:pt idx="322">-0.108223157498616</cx:pt>
          <cx:pt idx="323">-0.12894522134470099</cx:pt>
          <cx:pt idx="324">-0.065205893465075201</cx:pt>
          <cx:pt idx="325">0.040879961542825902</cx:pt>
          <cx:pt idx="326">0.012746752209127099</cx:pt>
          <cx:pt idx="327">0.090487387963191807</cx:pt>
          <cx:pt idx="328">0.0035548375075686199</cx:pt>
          <cx:pt idx="329">-0.049695889936792997</cx:pt>
          <cx:pt idx="330">-0.0084915445233971799</cx:pt>
          <cx:pt idx="331">-0.0287956014407433</cx:pt>
          <cx:pt idx="332">-0.023253541496469399</cx:pt>
          <cx:pt idx="333">-0.000241548987746632</cx:pt>
          <cx:pt idx="334">-0.00146470927651251</cx:pt>
          <cx:pt idx="335">-0.00054101243289526998</cx:pt>
          <cx:pt idx="336">7.7414598509671797e-05</cx:pt>
          <cx:pt idx="337">-0.00055125468853659497</cx:pt>
          <cx:pt idx="338">-0.0027969180161594399</cx:pt>
          <cx:pt idx="339">-0.017699894896882201</cx:pt>
          <cx:pt idx="340">-0.051149593465603597</cx:pt>
          <cx:pt idx="341">-0.072757010807026901</cx:pt>
          <cx:pt idx="342">-0.077145573417044602</cx:pt>
          <cx:pt idx="343">-0.080089626153874396</cx:pt>
          <cx:pt idx="344">-0.078341229352683298</cx:pt>
          <cx:pt idx="345">-0.078418446250134</cx:pt>
          <cx:pt idx="346">-0.013352545490846199</cx:pt>
          <cx:pt idx="347">-0.018604658166625699</cx:pt>
          <cx:pt idx="348">0.027969034854959898</cx:pt>
          <cx:pt idx="349">-0.029538878142329899</cx:pt>
          <cx:pt idx="350">-0.10461595991134801</cx:pt>
          <cx:pt idx="351">-0.14483771794801201</cx:pt>
          <cx:pt idx="352">-0.0261097117690322</cx:pt>
          <cx:pt idx="353">0.0203834960286184</cx:pt>
          <cx:pt idx="354">-0.0053153528925180696</cx:pt>
          <cx:pt idx="355">-0.0078853781998143406</cx:pt>
          <cx:pt idx="356">-0.020711417227600299</cx:pt>
          <cx:pt idx="357">-0.028310508814679398</cx:pt>
          <cx:pt idx="358">-0.052623211154623602</cx:pt>
          <cx:pt idx="359">-0.042362265967111797</cx:pt>
          <cx:pt idx="360">-0.014460578780143301</cx:pt>
          <cx:pt idx="361">0.00470008773514205</cx:pt>
          <cx:pt idx="362">-0.00064262890543466302</cx:pt>
          <cx:pt idx="363">-0.00030916244726685298</cx:pt>
          <cx:pt idx="364">1.85499037397676e-05</cx:pt>
          <cx:pt idx="365">-0.00071728467901889395</cx:pt>
          <cx:pt idx="366">-0.00068840874790003796</cx:pt>
          <cx:pt idx="367">-0.019166061367860299</cx:pt>
          <cx:pt idx="368">-0.059725536612891698</cx:pt>
          <cx:pt idx="369">-0.083122059465505702</cx:pt>
          <cx:pt idx="370">-0.096724596727826406</cx:pt>
          <cx:pt idx="371">-0.095327970445010596</cx:pt>
          <cx:pt idx="372">-0.110014104289198</cx:pt>
          <cx:pt idx="373">-0.058130081960907201</cx:pt>
          <cx:pt idx="374">-0.0059884866198183298</cx:pt>
          <cx:pt idx="375">-0.0228541576724033</cx:pt>
          <cx:pt idx="376">-0.050083291152480898</cx:pt>
          <cx:pt idx="377">-0.043987298552189101</cx:pt>
          <cx:pt idx="378">-0.096424352963890098</cx:pt>
          <cx:pt idx="379">-0.078281915611616001</cx:pt>
          <cx:pt idx="380">-0.0020230841787081399</cx:pt>
          <cx:pt idx="381">-0.00390482251066787</cx:pt>
          <cx:pt idx="382">-0.050559550312431999</cx:pt>
          <cx:pt idx="383">-0.035817371168705502</cx:pt>
          <cx:pt idx="384">-0.0303155259449309</cx:pt>
          <cx:pt idx="385">-0.00371810504089766</cx:pt>
          <cx:pt idx="386">-0.013344388469113899</cx:pt>
          <cx:pt idx="387">-0.039540024828844202</cx:pt>
          <cx:pt idx="388">-0.017315564324629201</cx:pt>
          <cx:pt idx="389">0.0038368373516316201</cx:pt>
          <cx:pt idx="390">-0.00101826939772119</cx:pt>
          <cx:pt idx="391">-0.00080149787078667798</cx:pt>
          <cx:pt idx="392">-0.00065672426473924704</cx:pt>
          <cx:pt idx="393">0.00122965331878156</cx:pt>
          <cx:pt idx="394">0.00086002741444707299</cx:pt>
          <cx:pt idx="395">-0.016776924844920701</cx:pt>
          <cx:pt idx="396">-0.039227762551625099</cx:pt>
          <cx:pt idx="397">-0.074299121972519797</cx:pt>
          <cx:pt idx="398">-0.069200337327668393</cx:pt>
          <cx:pt idx="399">-0.0730512233861315</cx:pt>
          <cx:pt idx="400">-0.089642330045227994</cx:pt>
          <cx:pt idx="401">-0.016583122913591701</cx:pt>
          <cx:pt idx="402">-0.033841408527034003</cx:pt>
          <cx:pt idx="403">-0.057315520189029801</cx:pt>
          <cx:pt idx="404">-0.069349528313083997</cx:pt>
          <cx:pt idx="405">-0.093770065026836102</cx:pt>
          <cx:pt idx="406">-0.0982971274193392</cx:pt>
          <cx:pt idx="407">-0.072234800072852198</cx:pt>
          <cx:pt idx="408">0.0149405846024195</cx:pt>
          <cx:pt idx="409">0.0139319395952826</cx:pt>
          <cx:pt idx="410">-0.039852717215544203</cx:pt>
          <cx:pt idx="411">-0.0150843762029564</cx:pt>
          <cx:pt idx="412">-0.061540295532710197</cx:pt>
          <cx:pt idx="413">0.0019049646838782499</cx:pt>
          <cx:pt idx="414">-0.000115925843448407</cx:pt>
          <cx:pt idx="415">-0.010537437464603099</cx:pt>
          <cx:pt idx="416">-0.0073013320042073296</cx:pt>
          <cx:pt idx="417">0.0036411940721553298</cx:pt>
          <cx:pt idx="418">0.0035707762855704799</cx:pt>
          <cx:pt idx="419">0.00048204812610458002</cx:pt>
          <cx:pt idx="420">3.5442450944263197e-05</cx:pt>
          <cx:pt idx="421">0.0024265463266639701</cx:pt>
          <cx:pt idx="422">0.00106254236782823</cx:pt>
          <cx:pt idx="423">-0.0065834007535819101</cx:pt>
          <cx:pt idx="424">-0.016753802880595602</cx:pt>
          <cx:pt idx="425">-0.051761256905261802</cx:pt>
          <cx:pt idx="426">-0.064862052034898907</cx:pt>
          <cx:pt idx="427">-0.13577859133961201</cx:pt>
          <cx:pt idx="428">-0.107658419795433</cx:pt>
          <cx:pt idx="429">0.018169475787903702</cx:pt>
          <cx:pt idx="430">0.038539768486657598</cx:pt>
          <cx:pt idx="431">-0.033322535093554401</cx:pt>
          <cx:pt idx="432">-0.096863621322165597</cx:pt>
          <cx:pt idx="433">-0.082773404413977195</cx:pt>
          <cx:pt idx="434">-0.081216951399549306</cx:pt>
          <cx:pt idx="435">-0.042595337632382997</cx:pt>
          <cx:pt idx="436">0.00175624616994812</cx:pt>
          <cx:pt idx="437">-0.044107173636262202</cx:pt>
          <cx:pt idx="438">-0.0136167177596481</cx:pt>
          <cx:pt idx="439">-0.040478292900713302</cx:pt>
          <cx:pt idx="440">-0.072687686654131806</cx:pt>
          <cx:pt idx="441">-0.021894366845173398</cx:pt>
          <cx:pt idx="442">-0.0335827745144762</cx:pt>
          <cx:pt idx="443">-0.0171421539780066</cx:pt>
          <cx:pt idx="444">-0.0016953485096983399</cx:pt>
          <cx:pt idx="445">0.0033341127081708498</cx:pt>
          <cx:pt idx="446">0.0022431412547575598</cx:pt>
          <cx:pt idx="447">0.00034465218796353198</cx:pt>
          <cx:pt idx="448">-0.00074583652443137196</cx:pt>
          <cx:pt idx="449">0.0021308035461337898</cx:pt>
          <cx:pt idx="450">0.0054085951371458402</cx:pt>
          <cx:pt idx="451">0.012153859740878801</cx:pt>
          <cx:pt idx="452">-0.016305569065537699</cx:pt>
          <cx:pt idx="453">-0.030498924742795201</cx:pt>
          <cx:pt idx="454">-0.090867250583028802</cx:pt>
          <cx:pt idx="455">-0.145433527107867</cx:pt>
          <cx:pt idx="456">-0.037673531940539601</cx:pt>
          <cx:pt idx="457">0.052636226686971398</cx:pt>
          <cx:pt idx="458">0.0453377801491106</cx:pt>
          <cx:pt idx="459">0.036102375352589797</cx:pt>
          <cx:pt idx="460">-0.024174404565937401</cx:pt>
          <cx:pt idx="461">-0.069912012243418503</cx:pt>
          <cx:pt idx="462">-0.073997155027223996</cx:pt>
          <cx:pt idx="463">-0.023556237964997302</cx:pt>
          <cx:pt idx="464">-0.0025516113581145099</cx:pt>
          <cx:pt idx="465">-0.0088009034566714998</cx:pt>
          <cx:pt idx="466">-0.035272315929447802</cx:pt>
          <cx:pt idx="467">-0.020656310470983898</cx:pt>
          <cx:pt idx="468">-0.050012535005712497</cx:pt>
          <cx:pt idx="469">0.0061054748649251103</cx:pt>
          <cx:pt idx="470">-0.026315973502415099</cx:pt>
          <cx:pt idx="471">-0.030847242047574001</cx:pt>
          <cx:pt idx="472">0.0113282659638627</cx:pt>
          <cx:pt idx="473">0.0098341229537903599</cx:pt>
          <cx:pt idx="474">0.0024144692252365701</cx:pt>
          <cx:pt idx="475">-2.03865696057151e-07</cx:pt>
          <cx:pt idx="476">-0.00026380658078856899</cx:pt>
          <cx:pt idx="477">-0.00014183521935748401</cx:pt>
          <cx:pt idx="478">0.0073799895569771502</cx:pt>
          <cx:pt idx="479">0.025180437982510399</cx:pt>
          <cx:pt idx="480">0.0016836503403153101</cx:pt>
          <cx:pt idx="481">0.0038398865380515502</cx:pt>
          <cx:pt idx="482">-0.063059645730397601</cx:pt>
          <cx:pt idx="483">-0.081811935545112194</cx:pt>
          <cx:pt idx="484">0.052481676075371998</cx:pt>
          <cx:pt idx="485">0.020706295240630099</cx:pt>
          <cx:pt idx="486">0.039322815418897199</cx:pt>
          <cx:pt idx="487">0.056696864233474503</cx:pt>
          <cx:pt idx="488">-0.0321146962588943</cx:pt>
          <cx:pt idx="489">-0.089140837603100403</cx:pt>
          <cx:pt idx="490">-0.089314912409745303</cx:pt>
          <cx:pt idx="491">0.012602657943365601</cx:pt>
          <cx:pt idx="492">0.012662980110823299</cx:pt>
          <cx:pt idx="493">-0.039949267880693501</cx:pt>
          <cx:pt idx="494">-0.043785200707089002</cx:pt>
          <cx:pt idx="495">-0.027628845721885599</cx:pt>
          <cx:pt idx="496">-0.050741062404836397</cx:pt>
          <cx:pt idx="497">-0.0128600710275478</cx:pt>
          <cx:pt idx="498">-0.0205719825507048</cx:pt>
          <cx:pt idx="499">-0.015226817882390799</cx:pt>
          <cx:pt idx="500">0.0082795689805872496</cx:pt>
          <cx:pt idx="501">0.016312807641993401</cx:pt>
          <cx:pt idx="502">0.0039236154713197698</cx:pt>
          <cx:pt idx="503">0.00088184471019332495</cx:pt>
          <cx:pt idx="504">7.4421964003683002e-06</cx:pt>
          <cx:pt idx="505">-0.00010703754700402</cx:pt>
          <cx:pt idx="506">0.0045575196611191901</cx:pt>
          <cx:pt idx="507">0.0589166587410693</cx:pt>
          <cx:pt idx="508">0.026239339506071699</cx:pt>
          <cx:pt idx="509">0.013583761162915301</cx:pt>
          <cx:pt idx="510">-0.0136242948125997</cx:pt>
          <cx:pt idx="511">-0.0160973098345716</cx:pt>
          <cx:pt idx="512">0.040060397382510098</cx:pt>
          <cx:pt idx="513">0.024961631876944699</cx:pt>
          <cx:pt idx="514">0.014214169330222</cx:pt>
          <cx:pt idx="515">-0.028634118549595401</cx:pt>
          <cx:pt idx="516">-0.056081402887446598</cx:pt>
          <cx:pt idx="517">-0.059075491942995703</cx:pt>
          <cx:pt idx="518">-0.020698291354115501</cx:pt>
          <cx:pt idx="519">0.067541805447359701</cx:pt>
          <cx:pt idx="520">0.093730352383834897</cx:pt>
          <cx:pt idx="521">0.0451031113710657</cx:pt>
          <cx:pt idx="522">0.04129120964862</cx:pt>
          <cx:pt idx="523">0.035882998714401697</cx:pt>
          <cx:pt idx="524">-0.0063643565253333704</cx:pt>
          <cx:pt idx="525">0.025514322161360299</cx:pt>
          <cx:pt idx="526">0.0312936506430158</cx:pt>
          <cx:pt idx="527">0.0049138521623063904</cx:pt>
          <cx:pt idx="528">0.0254172228099586</cx:pt>
          <cx:pt idx="529">0.013126511484267</cx:pt>
          <cx:pt idx="530">0.0025250100705664501</cx:pt>
          <cx:pt idx="531">0.000132493911220808</cx:pt>
          <cx:pt idx="532">-0.000912624472104488</cx:pt>
          <cx:pt idx="533">-0.000968012866016004</cx:pt>
          <cx:pt idx="534">-6.7121840213491904e-05</cx:pt>
          <cx:pt idx="535">0.056753648299842398</cx:pt>
          <cx:pt idx="536">0.046261639865778997</cx:pt>
          <cx:pt idx="537">0.035923530342625097</cx:pt>
          <cx:pt idx="538">0.0505269037719338</cx:pt>
          <cx:pt idx="539">0.076210550459557796</cx:pt>
          <cx:pt idx="540">0.030898642050938601</cx:pt>
          <cx:pt idx="541">0.078904655095300105</cx:pt>
          <cx:pt idx="542">0.078200306413169898</cx:pt>
          <cx:pt idx="543">0.019404649174206201</cx:pt>
          <cx:pt idx="544">-0.047048864230013601</cx:pt>
          <cx:pt idx="545">0.0283259301310941</cx:pt>
          <cx:pt idx="546">0.043055327499286901</cx:pt>
          <cx:pt idx="547">0.085991358406330806</cx:pt>
          <cx:pt idx="548">0.088130634377532796</cx:pt>
          <cx:pt idx="549">0.054613407428242</cx:pt>
          <cx:pt idx="550">0.017042536994239001</cx:pt>
          <cx:pt idx="551">0.038492017245773898</cx:pt>
          <cx:pt idx="552">0.019908191530880599</cx:pt>
          <cx:pt idx="553">0.041515805898919997</cx:pt>
          <cx:pt idx="554">0.045507837846926399</cx:pt>
          <cx:pt idx="555">0.053354160543742798</cx:pt>
          <cx:pt idx="556">0.022607595596648201</cx:pt>
          <cx:pt idx="557">0.0149120753600853</cx:pt>
          <cx:pt idx="558">0.0030433547517214801</cx:pt>
          <cx:pt idx="559">4.4095007449859201e-05</cx:pt>
          <cx:pt idx="560">0.00031107170897800299</cx:pt>
          <cx:pt idx="561">-0.0012359068393090499</cx:pt>
          <cx:pt idx="562">0.0038783207354676601</cx:pt>
          <cx:pt idx="563">0.059666615975956599</cx:pt>
          <cx:pt idx="564">0.060983299959003701</cx:pt>
          <cx:pt idx="565">0.0050412176053198201</cx:pt>
          <cx:pt idx="566">0.058678638536946597</cx:pt>
          <cx:pt idx="567">0.10136401853166099</cx:pt>
          <cx:pt idx="568">0.067538277830603594</cx:pt>
          <cx:pt idx="569">0.016862064395167999</cx:pt>
          <cx:pt idx="570">0.0131926138966305</cx:pt>
          <cx:pt idx="571">0.040405967216251802</cx:pt>
          <cx:pt idx="572">0.033832955038231798</cx:pt>
          <cx:pt idx="573">0.0154347539111327</cx:pt>
          <cx:pt idx="574">0.049433365229175102</cx:pt>
          <cx:pt idx="575">0.045447976476247397</cx:pt>
          <cx:pt idx="576">0.039710606824107701</cx:pt>
          <cx:pt idx="577">0.0156323920706537</cx:pt>
          <cx:pt idx="578">0.042772990136972701</cx:pt>
          <cx:pt idx="579">0.070877462760137205</cx:pt>
          <cx:pt idx="580">0.075639179018758801</cx:pt>
          <cx:pt idx="581">0.076930691035536403</cx:pt>
          <cx:pt idx="582">0.046673569296975602</cx:pt>
          <cx:pt idx="583">0.0538997587340748</cx:pt>
          <cx:pt idx="584">0.0246247717516309</cx:pt>
          <cx:pt idx="585">0.011455679097683901</cx:pt>
          <cx:pt idx="586">0.00174048865472723</cx:pt>
          <cx:pt idx="587">-0.00043806300136198001</cx:pt>
          <cx:pt idx="588">0.00084568542761058604</cx:pt>
          <cx:pt idx="589">0.00093606244058504304</cx:pt>
          <cx:pt idx="590">0.0131067451959146</cx:pt>
          <cx:pt idx="591">0.039403656191210702</cx:pt>
          <cx:pt idx="592">0.034620248628418802</cx:pt>
          <cx:pt idx="593">-0.0117881359285395</cx:pt>
          <cx:pt idx="594">0.0167299470767199</cx:pt>
          <cx:pt idx="595">0.041130856204812397</cx:pt>
          <cx:pt idx="596">0.038527604466089001</cx:pt>
          <cx:pt idx="597">-0.027630368801383899</cx:pt>
          <cx:pt idx="598">0.036110179674774798</cx:pt>
          <cx:pt idx="599">0.015255757981739001</cx:pt>
          <cx:pt idx="600">0.028381354950007098</cx:pt>
          <cx:pt idx="601">0.037384969464264201</cx:pt>
          <cx:pt idx="602">0.0054543170180096703</cx:pt>
          <cx:pt idx="603">0.0110155073989745</cx:pt>
          <cx:pt idx="604">0.0044001233872828296</cx:pt>
          <cx:pt idx="605">0.030958516690691499</cx:pt>
          <cx:pt idx="606">0.071487320198062407</cx:pt>
          <cx:pt idx="607">0.100756323834779</cx:pt>
          <cx:pt idx="608">0.080547255864210701</cx:pt>
          <cx:pt idx="609">0.075432862941137296</cx:pt>
          <cx:pt idx="610">0.060563472336469401</cx:pt>
          <cx:pt idx="611">0.0605273386947736</cx:pt>
          <cx:pt idx="612">0.029425144518464699</cx:pt>
          <cx:pt idx="613">0.0089470636282781794</cx:pt>
          <cx:pt idx="614">0.00111465153966112</cx:pt>
          <cx:pt idx="615">-0.00034020115341272999</cx:pt>
          <cx:pt idx="616">-0.00077501449930366404</cx:pt>
          <cx:pt idx="617">0.00023122251766644501</cx:pt>
          <cx:pt idx="618">0.00649353984056294</cx:pt>
          <cx:pt idx="619">0.00356313981716161</cx:pt>
          <cx:pt idx="620">0.00148909349777944</cx:pt>
          <cx:pt idx="621">0.026866717264768102</cx:pt>
          <cx:pt idx="622">0.0123906287233291</cx:pt>
          <cx:pt idx="623">0.051735732605576602</cx:pt>
          <cx:pt idx="624">0.064091878905115293</cx:pt>
          <cx:pt idx="625">0.067659484922903607</cx:pt>
          <cx:pt idx="626">0.029476279222494101</cx:pt>
          <cx:pt idx="627">-0.0105564826811658</cx:pt>
          <cx:pt idx="628">-0.044279544802726702</cx:pt>
          <cx:pt idx="629">-0.017360325070984998</cx:pt>
          <cx:pt idx="630">-0.00349081313616551</cx:pt>
          <cx:pt idx="631">-0.023871073770020401</cx:pt>
          <cx:pt idx="632">0.0050564015558015197</cx:pt>
          <cx:pt idx="633">0.048705162318776501</cx:pt>
          <cx:pt idx="634">0.029004211613295701</cx:pt>
          <cx:pt idx="635">0.048871368254572001</cx:pt>
          <cx:pt idx="636">0.041760650907815</cx:pt>
          <cx:pt idx="637">0.057311832312426501</cx:pt>
          <cx:pt idx="638">0.038194888555316199</cx:pt>
          <cx:pt idx="639">0.0448254154448752</cx:pt>
          <cx:pt idx="640">0.0158628887538502</cx:pt>
          <cx:pt idx="641">0.00119301507261453</cx:pt>
          <cx:pt idx="642">-0.00021527837085412501</cx:pt>
          <cx:pt idx="643">-0.0010319103604228201</cx:pt>
          <cx:pt idx="644">-9.4563480014113794e-05</cx:pt>
          <cx:pt idx="645">9.7114975457849605e-05</cx:pt>
          <cx:pt idx="646">0.0022930740628317099</cx:pt>
          <cx:pt idx="647">-0.00419624265652138</cx:pt>
          <cx:pt idx="648">-0.016411267108194801</cx:pt>
          <cx:pt idx="649">-0.0078514728117475494</cx:pt>
          <cx:pt idx="650">0.010265544918966999</cx:pt>
          <cx:pt idx="651">0.033721515543057301</cx:pt>
          <cx:pt idx="652">0.00199990068829576</cx:pt>
          <cx:pt idx="653">0.015906000372057898</cx:pt>
          <cx:pt idx="654">0.0460604036625962</cx:pt>
          <cx:pt idx="655">0.050346793725361598</cx:pt>
          <cx:pt idx="656">0.016925218213840701</cx:pt>
          <cx:pt idx="657">-0.067791654265543996</cx:pt>
          <cx:pt idx="658">-0.104776424201173</cx:pt>
          <cx:pt idx="659">-0.052478671955679401</cx:pt>
          <cx:pt idx="660">-0.023819021109374099</cx:pt>
          <cx:pt idx="661">-0.042313160759494803</cx:pt>
          <cx:pt idx="662">-0.0217617416824177</cx:pt>
          <cx:pt idx="663">0.012569599308695801</cx:pt>
          <cx:pt idx="664">0.000144298256797401</cx:pt>
          <cx:pt idx="665">0.013936918669319899</cx:pt>
          <cx:pt idx="666">0.012084811541390499</cx:pt>
          <cx:pt idx="667">0.021181988061336199</cx:pt>
          <cx:pt idx="668">0.0035917307661190701</cx:pt>
          <cx:pt idx="669">-0.00090587492691136004</cx:pt>
          <cx:pt idx="670">0.0010303693463809601</cx:pt>
          <cx:pt idx="671">-0.00060392838151416802</cx:pt>
          <cx:pt idx="672">0.000155741579407709</cx:pt>
          <cx:pt idx="673">7.13854883448199e-05</cx:pt>
          <cx:pt idx="674">0.00060513918453952004</cx:pt>
          <cx:pt idx="675">0.00073098629820767501</cx:pt>
          <cx:pt idx="676">0.023430986081702399</cx:pt>
          <cx:pt idx="677">0.0071624017937875796</cx:pt>
          <cx:pt idx="678">-0.0154498546849731</cx:pt>
          <cx:pt idx="679">-0.031482319637292297</cx:pt>
          <cx:pt idx="680">-0.0163276150346294</cx:pt>
          <cx:pt idx="681">-0.028772425178575398</cx:pt>
          <cx:pt idx="682">-0.0038077081661152799</cx:pt>
          <cx:pt idx="683">-0.00050011224781830801</cx:pt>
          <cx:pt idx="684">0.0048190606655548899</cx:pt>
          <cx:pt idx="685">-0.039296913937887701</cx:pt>
          <cx:pt idx="686">-0.014646545971142001</cx:pt>
          <cx:pt idx="687">-0.0078286891529078095</cx:pt>
          <cx:pt idx="688">-0.030042245830506999</cx:pt>
          <cx:pt idx="689">-0.017510575052965102</cx:pt>
          <cx:pt idx="690">-0.0168005585620426</cx:pt>
          <cx:pt idx="691">-0.032369334028553298</cx:pt>
          <cx:pt idx="692">-0.034421887635447498</cx:pt>
          <cx:pt idx="693">-0.0060904268804542298</cx:pt>
          <cx:pt idx="694">-0.0076411140763348196</cx:pt>
          <cx:pt idx="695">-0.000415080496977577</cx:pt>
          <cx:pt idx="696">0.00075694177383657101</cx:pt>
          <cx:pt idx="697">0.00208478255381955</cx:pt>
          <cx:pt idx="698">0.00040600087023818002</cx:pt>
          <cx:pt idx="699">-0.00032427045617395298</cx:pt>
          <cx:pt idx="700">-0.000266468165912283</cx:pt>
          <cx:pt idx="701">-2.9254862902909599e-05</cx:pt>
          <cx:pt idx="702">-0.00046496515389688701</cx:pt>
          <cx:pt idx="703">0.00226447789673605</cx:pt>
          <cx:pt idx="704">0.0087952566712733299</cx:pt>
          <cx:pt idx="705">-0.0099204115939404702</cx:pt>
          <cx:pt idx="706">-0.029434656881890901</cx:pt>
          <cx:pt idx="707">-0.011203447661500899</cx:pt>
          <cx:pt idx="708">0.0160329982242376</cx:pt>
          <cx:pt idx="709">0.033736930154197403</cx:pt>
          <cx:pt idx="710">0.043093519884885398</cx:pt>
          <cx:pt idx="711">0.060888293780376399</cx:pt>
          <cx:pt idx="712">0.055367236437937603</cx:pt>
          <cx:pt idx="713">0.017162412548721199</cx:pt>
          <cx:pt idx="714">0.0060697905784635499</cx:pt>
          <cx:pt idx="715">-0.0147033850501446</cx:pt>
          <cx:pt idx="716">-0.026082445487227501</cx:pt>
          <cx:pt idx="717">-0.030306219939392701</cx:pt>
          <cx:pt idx="718">-0.037173300258404401</cx:pt>
          <cx:pt idx="719">-0.035966128682916099</cx:pt>
          <cx:pt idx="720">-0.023673052807739198</cx:pt>
          <cx:pt idx="721">-0.019848187462753401</cx:pt>
          <cx:pt idx="722">-0.0146832230014116</cx:pt>
          <cx:pt idx="723">-0.00476531678175159</cx:pt>
          <cx:pt idx="724">-0.00273679077034957</cx:pt>
          <cx:pt idx="725">0.00064069729179573695</cx:pt>
          <cx:pt idx="726">0.00081074022280023302</cx:pt>
          <cx:pt idx="727">0.00024198692584952999</cx:pt>
          <cx:pt idx="728">0.000240386876320206</cx:pt>
          <cx:pt idx="729">-0.00045008707556748402</cx:pt>
          <cx:pt idx="730">-9.6973860404790605e-06</cx:pt>
          <cx:pt idx="731">-0.000436496416480644</cx:pt>
          <cx:pt idx="732">-0.0058841977695150297</cx:pt>
          <cx:pt idx="733">-0.033705245841430198</cx:pt>
          <cx:pt idx="734">-0.032784767840159698</cx:pt>
          <cx:pt idx="735">-0.0044188859297329399</cx:pt>
          <cx:pt idx="736">-0.0025176685207950601</cx:pt>
          <cx:pt idx="737">-0.0051388204541763498</cx:pt>
          <cx:pt idx="738">0.0062998583048133501</cx:pt>
          <cx:pt idx="739">0.0056303779975113702</cx:pt>
          <cx:pt idx="740">-0.00336458867151715</cx:pt>
          <cx:pt idx="741">-0.0089258438037683498</cx:pt>
          <cx:pt idx="742">0.0053022673341073202</cx:pt>
          <cx:pt idx="743">0.0084160816270668608</cx:pt>
          <cx:pt idx="744">0.0094969977519330194</cx:pt>
          <cx:pt idx="745">0.0028871645668337902</cx:pt>
          <cx:pt idx="746">-0.0034730426607528599</cx:pt>
          <cx:pt idx="747">-0.00011474305200229101</cx:pt>
          <cx:pt idx="748">1.5345900782203199e-05</cx:pt>
          <cx:pt idx="749">-0.00206588012093238</cx:pt>
          <cx:pt idx="750">-0.00048785610172061701</cx:pt>
          <cx:pt idx="751">-0.000110195333906493</cx:pt>
          <cx:pt idx="752">0.000101804626315268</cx:pt>
          <cx:pt idx="753">0.00019847829816752301</cx:pt>
          <cx:pt idx="754">0.00010520360460069</cx:pt>
          <cx:pt idx="755">-0.00042494684488080198</cx:pt>
          <cx:pt idx="756">0.00047586660456148299</cx:pt>
          <cx:pt idx="757">-0.00020637492612908699</cx:pt>
          <cx:pt idx="758">-0.00062732291022190895</cx:pt>
          <cx:pt idx="759">0.00056101278283752598</cx:pt>
          <cx:pt idx="760">0.00023026235560613499</cx:pt>
          <cx:pt idx="761">-0.00021481274589169299</cx:pt>
          <cx:pt idx="762">-0.00018299541908123801</cx:pt>
          <cx:pt idx="763">0.000211290754017776</cx:pt>
          <cx:pt idx="764">-7.2146078008432501e-05</cx:pt>
          <cx:pt idx="765">-2.21308906870104e-05</cx:pt>
          <cx:pt idx="766">-0.00014652983560935101</cx:pt>
          <cx:pt idx="767">0.00042615545993023301</cx:pt>
          <cx:pt idx="768">-0.00033521516929837603</cx:pt>
          <cx:pt idx="769">-0.000201584169802636</cx:pt>
          <cx:pt idx="770">-0.000193959248715597</cx:pt>
          <cx:pt idx="771">0.0010109575801546501</cx:pt>
          <cx:pt idx="772">-0.00021331325956906201</cx:pt>
          <cx:pt idx="773">0.000340355335361643</cx:pt>
          <cx:pt idx="774">0.00039929079102460802</cx:pt>
          <cx:pt idx="775">0.00018702849504841901</cx:pt>
          <cx:pt idx="776">0.000302915768064911</cx:pt>
          <cx:pt idx="777">-0.000117347569771302</cx:pt>
          <cx:pt idx="778">-0.00192864418390874</cx:pt>
          <cx:pt idx="779">-0.00025500001553613099</cx:pt>
          <cx:pt idx="780">-9.4355743946286695e-06</cx:pt>
          <cx:pt idx="781">0.000448418561871989</cx:pt>
          <cx:pt idx="782">7.0933059293460001e-05</cx:pt>
          <cx:pt idx="783">9.7051871309298694e-05</cx:pt>
          <cx:pt idx="784">0.0017049584233315826</cx:pt>
          <cx:pt idx="785">-0.0003472566902806775</cx:pt>
          <cx:pt idx="786">-0.0024582495603419699</cx:pt>
          <cx:pt idx="787">-0.0047140758401547998</cx:pt>
          <cx:pt idx="788">-0.0058494513051190753</cx:pt>
          <cx:pt idx="789">0.0036074638847103501</cx:pt>
          <cx:pt idx="790">0.01405435991093325</cx:pt>
          <cx:pt idx="791">0.0070759401939406502</cx:pt>
          <cx:pt idx="792">-0.00048802105827799749</cx:pt>
          <cx:pt idx="793">0.0046665044632865499</cx:pt>
          <cx:pt idx="794">0.0001181495937481805</cx:pt>
          <cx:pt idx="795">0.0064284846136231999</cx:pt>
          <cx:pt idx="796">0.01720336263389265</cx:pt>
          <cx:pt idx="797">0.01822051900208</cx:pt>
          <cx:pt idx="798">0.028036013908567751</cx:pt>
          <cx:pt idx="799">0.026872454094158251</cx:pt>
          <cx:pt idx="800">0.037515067188900249</cx:pt>
          <cx:pt idx="801">0.022339659560379151</cx:pt>
          <cx:pt idx="802">0.0096485253420395753</cx:pt>
          <cx:pt idx="803">0.0046512243477598502</cx:pt>
          <cx:pt idx="804">-0.012256522619823875</cx:pt>
          <cx:pt idx="805">-0.0078493269288046497</cx:pt>
          <cx:pt idx="806">-0.0054206821992683497</cx:pt>
          <cx:pt idx="807">-0.00085134601838440251</cx:pt>
          <cx:pt idx="808">-0.00045026571941200001</cx:pt>
          <cx:pt idx="809">-0.00025461504763192751</cx:pt>
          <cx:pt idx="810">8.7976789445133243e-06</cx:pt>
          <cx:pt idx="811">-0.00013293360997653376</cx:pt>
          <cx:pt idx="812">-0.0002965837658888125</cx:pt>
          <cx:pt idx="813">-0.0040928838045101498</cx:pt>
          <cx:pt idx="814">-0.0058990911149009251</cx:pt>
          <cx:pt idx="815">-0.0067640371146670247</cx:pt>
          <cx:pt idx="816">0.0020820632032185074</cx:pt>
          <cx:pt idx="817">0.0085865391598820007</cx:pt>
          <cx:pt idx="818">0.001403382428977975</cx:pt>
          <cx:pt idx="819">-0.0071334702005043747</cx:pt>
          <cx:pt idx="820">3.133071709251025e-05</cx:pt>
          <cx:pt idx="821">-0.0098923290424264999</cx:pt>
          <cx:pt idx="822">-0.0081549804888250751</cx:pt>
          <cx:pt idx="823">0.012317463659266325</cx:pt>
          <cx:pt idx="824">0.009067581612598</cx:pt>
          <cx:pt idx="825">0.034173140235975751</cx:pt>
          <cx:pt idx="826">0.042063094941250247</cx:pt>
          <cx:pt idx="827">0.026781195045290002</cx:pt>
          <cx:pt idx="828">0.020372087654268074</cx:pt>
          <cx:pt idx="829">0.016231890885514626</cx:pt>
          <cx:pt idx="830">0.002241703256300475</cx:pt>
          <cx:pt idx="831">0.010892904044035425</cx:pt>
          <cx:pt idx="832">-0.007548317684131025</cx:pt>
          <cx:pt idx="833">-0.018093586997283601</cx:pt>
          <cx:pt idx="834">-0.0060805762928930751</cx:pt>
          <cx:pt idx="835">-0.00080045356617565997</cx:pt>
          <cx:pt idx="836">-1.8726639210506076e-05</cx:pt>
          <cx:pt idx="837">-3.0997757372016251e-06</cx:pt>
          <cx:pt idx="838">8.4139385228193246e-05</cx:pt>
          <cx:pt idx="839">-0.0012280713517828226</cx:pt>
          <cx:pt idx="840">-0.0020097632523359949</cx:pt>
          <cx:pt idx="841">-0.0012808415264518949</cx:pt>
          <cx:pt idx="842">-0.0036072356750031249</cx:pt>
          <cx:pt idx="843">0.0012095055137018175</cx:pt>
          <cx:pt idx="844">0.0018684243905345125</cx:pt>
          <cx:pt idx="845">0.0070892758430397248</cx:pt>
          <cx:pt idx="846">-0.0088937839475429249</cx:pt>
          <cx:pt idx="847">-0.013145243759255675</cx:pt>
          <cx:pt idx="848">-0.0167903660595442</cx:pt>
          <cx:pt idx="849">-0.0086928973557467253</cx:pt>
          <cx:pt idx="850">-0.020064110698316099</cx:pt>
          <cx:pt idx="851">-0.037254518040066999</cx:pt>
          <cx:pt idx="852">-0.031395708502073752</cx:pt>
          <cx:pt idx="853">0.010542510239679099</cx:pt>
          <cx:pt idx="854">0.019908366608198426</cx:pt>
          <cx:pt idx="855">0.020938839545308226</cx:pt>
          <cx:pt idx="856">0.02400295776915725</cx:pt>
          <cx:pt idx="857">0.00091848484870826752</cx:pt>
          <cx:pt idx="858">-0.00057603366916844005</cx:pt>
          <cx:pt idx="859">0.0050525851420196253</cx:pt>
          <cx:pt idx="860">-0.0057517327078307002</cx:pt>
          <cx:pt idx="861">-0.01677320697916615</cx:pt>
          <cx:pt idx="862">-0.0038633591775052499</cx:pt>
          <cx:pt idx="863">-0.00034381574458428</cx:pt>
          <cx:pt idx="864">-0.00014693758356686275</cx:pt>
          <cx:pt idx="865">-0.00017926472628813301</cx:pt>
          <cx:pt idx="866">-0.00014605839085327424</cx:pt>
          <cx:pt idx="867">-0.00041151691200765999</cx:pt>
          <cx:pt idx="868">-0.0024651970926915126</cx:pt>
          <cx:pt idx="869">-0.0042172901172339754</cx:pt>
          <cx:pt idx="870">-0.0059824401346221254</cx:pt>
          <cx:pt idx="871">-0.0080254703346134496</cx:pt>
          <cx:pt idx="872">-0.0078795132056900755</cx:pt>
          <cx:pt idx="873">0.0016674816510153325</cx:pt>
          <cx:pt idx="874">-0.017503586366017398</cx:pt>
          <cx:pt idx="875">-0.02592858535607025</cx:pt>
          <cx:pt idx="876">-0.024862857145949727</cx:pt>
          <cx:pt idx="877">-0.0179443522678241</cx:pt>
          <cx:pt idx="878">-0.015563708517890251</cx:pt>
          <cx:pt idx="879">-0.055328414774666497</cx:pt>
          <cx:pt idx="880">-0.044489198130278997</cx:pt>
          <cx:pt idx="881">-0.010326750768862325</cx:pt>
          <cx:pt idx="882">0.0143038233332149</cx:pt>
          <cx:pt idx="883">0.0079415002240589994</cx:pt>
          <cx:pt idx="884">0.0017049584233315826</cx:pt>
          <cx:pt idx="885">-0.0003472566902806775</cx:pt>
          <cx:pt idx="886">-0.0024582495603419699</cx:pt>
          <cx:pt idx="887">-0.0047140758401547998</cx:pt>
          <cx:pt idx="888">-0.0058494513051190753</cx:pt>
          <cx:pt idx="889">0.0036074638847103501</cx:pt>
          <cx:pt idx="890">0.01405435991093325</cx:pt>
          <cx:pt idx="891">0.0070759401939406502</cx:pt>
          <cx:pt idx="892">-0.00048802105827799749</cx:pt>
          <cx:pt idx="893">0.0046665044632865499</cx:pt>
          <cx:pt idx="894">0.0001181495937481805</cx:pt>
          <cx:pt idx="895">0.0064284846136231999</cx:pt>
          <cx:pt idx="896">0.01720336263389265</cx:pt>
          <cx:pt idx="897">0.01822051900208</cx:pt>
          <cx:pt idx="898">0.028036013908567751</cx:pt>
          <cx:pt idx="899">0.026872454094158251</cx:pt>
          <cx:pt idx="900">0.037515067188900249</cx:pt>
          <cx:pt idx="901">0.022339659560379151</cx:pt>
          <cx:pt idx="902">0.0096485253420395753</cx:pt>
          <cx:pt idx="903">0.0046512243477598502</cx:pt>
          <cx:pt idx="904">-0.012256522619823875</cx:pt>
          <cx:pt idx="905">-0.0078493269288046497</cx:pt>
          <cx:pt idx="906">-0.0054206821992683497</cx:pt>
          <cx:pt idx="907">-0.00085134601838440251</cx:pt>
          <cx:pt idx="908">-0.00045026571941200001</cx:pt>
          <cx:pt idx="909">-0.00025461504763192751</cx:pt>
          <cx:pt idx="910">8.7976789445133243e-06</cx:pt>
          <cx:pt idx="911">-0.00013293360997653376</cx:pt>
          <cx:pt idx="912">-0.0002965837658888125</cx:pt>
          <cx:pt idx="913">-0.0040928838045101498</cx:pt>
          <cx:pt idx="914">-0.0058990911149009251</cx:pt>
          <cx:pt idx="915">-0.0067640371146670247</cx:pt>
          <cx:pt idx="916">0.0020820632032185074</cx:pt>
          <cx:pt idx="917">0.0085865391598820007</cx:pt>
          <cx:pt idx="918">0.001403382428977975</cx:pt>
          <cx:pt idx="919">-0.0071334702005043747</cx:pt>
          <cx:pt idx="920">3.133071709251025e-05</cx:pt>
          <cx:pt idx="921">-0.0098923290424264999</cx:pt>
          <cx:pt idx="922">-0.0081549804888250751</cx:pt>
          <cx:pt idx="923">0.012317463659266325</cx:pt>
          <cx:pt idx="924">0.009067581612598</cx:pt>
          <cx:pt idx="925">0.034173140235975751</cx:pt>
          <cx:pt idx="926">0.042063094941250247</cx:pt>
          <cx:pt idx="927">0.026781195045290002</cx:pt>
          <cx:pt idx="928">0.020372087654268074</cx:pt>
          <cx:pt idx="929">0.016231890885514626</cx:pt>
          <cx:pt idx="930">0.002241703256300475</cx:pt>
          <cx:pt idx="931">0.010892904044035425</cx:pt>
          <cx:pt idx="932">-0.007548317684131025</cx:pt>
          <cx:pt idx="933">-0.018093586997283601</cx:pt>
          <cx:pt idx="934">-0.0060805762928930751</cx:pt>
          <cx:pt idx="935">-0.00080045356617565997</cx:pt>
          <cx:pt idx="936">-1.8726639210506076e-05</cx:pt>
          <cx:pt idx="937">-3.0997757372016251e-06</cx:pt>
          <cx:pt idx="938">8.4139385228193246e-05</cx:pt>
          <cx:pt idx="939">-0.0012280713517828226</cx:pt>
          <cx:pt idx="940">-0.0020097632523359949</cx:pt>
          <cx:pt idx="941">-0.0012808415264518949</cx:pt>
          <cx:pt idx="942">-0.0036072356750031249</cx:pt>
          <cx:pt idx="943">0.0012095055137018175</cx:pt>
          <cx:pt idx="944">0.0018684243905345125</cx:pt>
          <cx:pt idx="945">0.0070892758430397248</cx:pt>
          <cx:pt idx="946">-0.0088937839475429249</cx:pt>
          <cx:pt idx="947">-0.013145243759255675</cx:pt>
          <cx:pt idx="948">-0.0167903660595442</cx:pt>
          <cx:pt idx="949">-0.0086928973557467253</cx:pt>
          <cx:pt idx="950">-0.020064110698316099</cx:pt>
          <cx:pt idx="951">-0.037254518040066999</cx:pt>
          <cx:pt idx="952">-0.031395708502073752</cx:pt>
          <cx:pt idx="953">0.010542510239679099</cx:pt>
          <cx:pt idx="954">0.019908366608198426</cx:pt>
          <cx:pt idx="955">0.020938839545308226</cx:pt>
          <cx:pt idx="956">0.02400295776915725</cx:pt>
          <cx:pt idx="957">0.00091848484870826752</cx:pt>
          <cx:pt idx="958">-0.00057603366916844005</cx:pt>
          <cx:pt idx="959">0.0050525851420196253</cx:pt>
          <cx:pt idx="960">-0.0057517327078307002</cx:pt>
          <cx:pt idx="961">-0.01677320697916615</cx:pt>
          <cx:pt idx="962">-0.0038633591775052499</cx:pt>
          <cx:pt idx="963">-0.00034381574458428</cx:pt>
          <cx:pt idx="964">-0.00014693758356686275</cx:pt>
          <cx:pt idx="965">-0.00017926472628813301</cx:pt>
          <cx:pt idx="966">-0.00014605839085327424</cx:pt>
          <cx:pt idx="967">-0.00041151691200765999</cx:pt>
          <cx:pt idx="968">-0.0024651970926915126</cx:pt>
          <cx:pt idx="969">-0.0042172901172339754</cx:pt>
          <cx:pt idx="970">-0.0059824401346221254</cx:pt>
          <cx:pt idx="971">-0.0080254703346134496</cx:pt>
          <cx:pt idx="972">-0.0078795132056900755</cx:pt>
          <cx:pt idx="973">0.0016674816510153325</cx:pt>
          <cx:pt idx="974">-0.017503586366017398</cx:pt>
          <cx:pt idx="975">-0.02592858535607025</cx:pt>
          <cx:pt idx="976">-0.024862857145949727</cx:pt>
          <cx:pt idx="977">-0.0179443522678241</cx:pt>
          <cx:pt idx="978">-0.015563708517890251</cx:pt>
          <cx:pt idx="979">-0.055328414774666497</cx:pt>
          <cx:pt idx="980">-0.044489198130278997</cx:pt>
          <cx:pt idx="981">-0.010326750768862325</cx:pt>
          <cx:pt idx="982">0.0143038233332149</cx:pt>
          <cx:pt idx="983">0.0079415002240589994</cx:pt>
          <cx:pt idx="984">0.0017049584233315826</cx:pt>
          <cx:pt idx="985">-0.0003472566902806775</cx:pt>
          <cx:pt idx="986">-0.0024582495603419699</cx:pt>
          <cx:pt idx="987">-0.0047140758401547998</cx:pt>
          <cx:pt idx="988">-0.0058494513051190753</cx:pt>
          <cx:pt idx="989">0.0036074638847103501</cx:pt>
          <cx:pt idx="990">0.01405435991093325</cx:pt>
          <cx:pt idx="991">0.0070759401939406502</cx:pt>
          <cx:pt idx="992">-0.00048802105827799749</cx:pt>
          <cx:pt idx="993">0.0046665044632865499</cx:pt>
          <cx:pt idx="994">0.0001181495937481805</cx:pt>
          <cx:pt idx="995">0.0064284846136231999</cx:pt>
          <cx:pt idx="996">0.01720336263389265</cx:pt>
          <cx:pt idx="997">0.01822051900208</cx:pt>
          <cx:pt idx="998">0.028036013908567751</cx:pt>
          <cx:pt idx="999">0.026872454094158251</cx:pt>
          <cx:pt idx="1000">0.037515067188900249</cx:pt>
          <cx:pt idx="1001">0.022339659560379151</cx:pt>
          <cx:pt idx="1002">0.0096485253420395753</cx:pt>
          <cx:pt idx="1003">0.0046512243477598502</cx:pt>
          <cx:pt idx="1004">-0.012256522619823875</cx:pt>
          <cx:pt idx="1005">-0.0078493269288046497</cx:pt>
          <cx:pt idx="1006">-0.0054206821992683497</cx:pt>
          <cx:pt idx="1007">-0.00085134601838440251</cx:pt>
          <cx:pt idx="1008">-0.00045026571941200001</cx:pt>
          <cx:pt idx="1009">-0.00025461504763192751</cx:pt>
          <cx:pt idx="1010">8.7976789445133243e-06</cx:pt>
          <cx:pt idx="1011">-0.00013293360997653376</cx:pt>
          <cx:pt idx="1012">-0.0002965837658888125</cx:pt>
          <cx:pt idx="1013">-0.0040928838045101498</cx:pt>
          <cx:pt idx="1014">-0.0058990911149009251</cx:pt>
          <cx:pt idx="1015">-0.0067640371146670247</cx:pt>
          <cx:pt idx="1016">0.0020820632032185074</cx:pt>
          <cx:pt idx="1017">0.0085865391598820007</cx:pt>
          <cx:pt idx="1018">0.001403382428977975</cx:pt>
          <cx:pt idx="1019">-0.0071334702005043747</cx:pt>
          <cx:pt idx="1020">3.133071709251025e-05</cx:pt>
          <cx:pt idx="1021">-0.0098923290424264999</cx:pt>
          <cx:pt idx="1022">-0.0081549804888250751</cx:pt>
          <cx:pt idx="1023">0.012317463659266325</cx:pt>
          <cx:pt idx="1024">0.009067581612598</cx:pt>
          <cx:pt idx="1025">0.034173140235975751</cx:pt>
          <cx:pt idx="1026">0.042063094941250247</cx:pt>
          <cx:pt idx="1027">0.026781195045290002</cx:pt>
          <cx:pt idx="1028">0.020372087654268074</cx:pt>
          <cx:pt idx="1029">0.016231890885514626</cx:pt>
          <cx:pt idx="1030">0.002241703256300475</cx:pt>
          <cx:pt idx="1031">0.010892904044035425</cx:pt>
          <cx:pt idx="1032">-0.007548317684131025</cx:pt>
          <cx:pt idx="1033">-0.018093586997283601</cx:pt>
          <cx:pt idx="1034">-0.0060805762928930751</cx:pt>
          <cx:pt idx="1035">-0.00080045356617565997</cx:pt>
          <cx:pt idx="1036">-1.8726639210506076e-05</cx:pt>
          <cx:pt idx="1037">-3.0997757372016251e-06</cx:pt>
          <cx:pt idx="1038">8.4139385228193246e-05</cx:pt>
          <cx:pt idx="1039">-0.0012280713517828226</cx:pt>
          <cx:pt idx="1040">-0.0020097632523359949</cx:pt>
          <cx:pt idx="1041">-0.0012808415264518949</cx:pt>
          <cx:pt idx="1042">-0.0036072356750031249</cx:pt>
          <cx:pt idx="1043">0.0012095055137018175</cx:pt>
          <cx:pt idx="1044">0.0018684243905345125</cx:pt>
          <cx:pt idx="1045">0.0070892758430397248</cx:pt>
          <cx:pt idx="1046">-0.0088937839475429249</cx:pt>
          <cx:pt idx="1047">-0.013145243759255675</cx:pt>
          <cx:pt idx="1048">-0.0167903660595442</cx:pt>
          <cx:pt idx="1049">-0.0086928973557467253</cx:pt>
          <cx:pt idx="1050">-0.020064110698316099</cx:pt>
          <cx:pt idx="1051">-0.037254518040066999</cx:pt>
          <cx:pt idx="1052">-0.031395708502073752</cx:pt>
          <cx:pt idx="1053">0.010542510239679099</cx:pt>
          <cx:pt idx="1054">0.019908366608198426</cx:pt>
          <cx:pt idx="1055">0.020938839545308226</cx:pt>
          <cx:pt idx="1056">0.02400295776915725</cx:pt>
          <cx:pt idx="1057">0.00091848484870826752</cx:pt>
          <cx:pt idx="1058">-0.00057603366916844005</cx:pt>
          <cx:pt idx="1059">0.0050525851420196253</cx:pt>
          <cx:pt idx="1060">-0.0057517327078307002</cx:pt>
          <cx:pt idx="1061">-0.01677320697916615</cx:pt>
          <cx:pt idx="1062">-0.0038633591775052499</cx:pt>
          <cx:pt idx="1063">-0.00034381574458428</cx:pt>
          <cx:pt idx="1064">-0.00014693758356686275</cx:pt>
          <cx:pt idx="1065">-0.00017926472628813301</cx:pt>
          <cx:pt idx="1066">-0.00014605839085327424</cx:pt>
          <cx:pt idx="1067">-0.00041151691200765999</cx:pt>
          <cx:pt idx="1068">-0.0024651970926915126</cx:pt>
          <cx:pt idx="1069">-0.0042172901172339754</cx:pt>
          <cx:pt idx="1070">-0.0059824401346221254</cx:pt>
          <cx:pt idx="1071">-0.0080254703346134496</cx:pt>
          <cx:pt idx="1072">-0.0078795132056900755</cx:pt>
          <cx:pt idx="1073">0.0016674816510153325</cx:pt>
          <cx:pt idx="1074">-0.017503586366017398</cx:pt>
          <cx:pt idx="1075">-0.02592858535607025</cx:pt>
          <cx:pt idx="1076">-0.024862857145949727</cx:pt>
          <cx:pt idx="1077">-0.0179443522678241</cx:pt>
          <cx:pt idx="1078">-0.015563708517890251</cx:pt>
          <cx:pt idx="1079">-0.055328414774666497</cx:pt>
          <cx:pt idx="1080">-0.044489198130278997</cx:pt>
          <cx:pt idx="1081">-0.010326750768862325</cx:pt>
          <cx:pt idx="1082">0.0143038233332149</cx:pt>
          <cx:pt idx="1083">0.0079415002240589994</cx:pt>
        </cx:lvl>
      </cx:numDim>
    </cx:data>
    <cx:data id="83">
      <cx:numDim type="val">
        <cx:f>Sheet2!$CF$1:$CF$1084</cx:f>
        <cx:lvl ptCount="1084" formatCode="G/通用格式">
          <cx:pt idx="0">0.00042808656976641498</cx:pt>
          <cx:pt idx="1">-0.000420038160886822</cx:pt>
          <cx:pt idx="2">0.00076682637103556996</cx:pt>
          <cx:pt idx="3">-0.00036793305921940198</cx:pt>
          <cx:pt idx="4">0.00058808634818571304</cx:pt>
          <cx:pt idx="5">0.00065836716350794295</cx:pt>
          <cx:pt idx="6">-0.00028574395602055599</cx:pt>
          <cx:pt idx="7">-0.00020616229577750001</cx:pt>
          <cx:pt idx="8">-0.00047124459501554801</cx:pt>
          <cx:pt idx="9">0.00027639875046403902</cx:pt>
          <cx:pt idx="10">-0.00056522468161456201</cx:pt>
          <cx:pt idx="11">0.000327370275457982</cx:pt>
          <cx:pt idx="12">-0.0012713200854760399</cx:pt>
          <cx:pt idx="13">-1.7615022675329699e-05</cx:pt>
          <cx:pt idx="14">-0.00036821874526508702</cx:pt>
          <cx:pt idx="15">-0.00016605268660329001</cx:pt>
          <cx:pt idx="16">-5.1164047566585897e-05</cx:pt>
          <cx:pt idx="17">0.00032542864502924801</cx:pt>
          <cx:pt idx="18">-0.00044104053589501903</cx:pt>
          <cx:pt idx="19">0.000217921360446453</cx:pt>
          <cx:pt idx="20">0.000141164017712633</cx:pt>
          <cx:pt idx="21">-0.00011652761453500201</cx:pt>
          <cx:pt idx="22">0.00023113057816363</cx:pt>
          <cx:pt idx="23">-0.00036508076887697998</cx:pt>
          <cx:pt idx="24">0.000159316439682438</cx:pt>
          <cx:pt idx="25">0.00090916404707443795</cx:pt>
          <cx:pt idx="26">0.00091537757644864998</cx:pt>
          <cx:pt idx="27">-0.000208713507075447</cx:pt>
          <cx:pt idx="28">7.0001508965724402e-06</cx:pt>
          <cx:pt idx="29">-0.000116093642941144</cx:pt>
          <cx:pt idx="30">-0.00070849007708094199</cx:pt>
          <cx:pt idx="31">-0.00024516243916442102</cx:pt>
          <cx:pt idx="32">0.00048751971363723801</cx:pt>
          <cx:pt idx="33">-0.000237610880701311</cx:pt>
          <cx:pt idx="34">-0.00060070129545241897</cx:pt>
          <cx:pt idx="35">0.00103253554059003</cx:pt>
          <cx:pt idx="36">0.00017905652565986199</cx:pt>
          <cx:pt idx="37">-0.00024556911194106097</cx:pt>
          <cx:pt idx="38">0.00062994822082097302</cx:pt>
          <cx:pt idx="39">0.0015592801498842601</cx:pt>
          <cx:pt idx="40">0.0016845405662924699</cx:pt>
          <cx:pt idx="41">0.0015147477957120001</cx:pt>
          <cx:pt idx="42">-0.00122874753875315</cx:pt>
          <cx:pt idx="43">0.00047746930843167398</cx:pt>
          <cx:pt idx="44">0.0010690328094241301</cx:pt>
          <cx:pt idx="45">0.0010795113913333501</cx:pt>
          <cx:pt idx="46">0.00097565863083167695</cx:pt>
          <cx:pt idx="47">0.00023891572190523901</cx:pt>
          <cx:pt idx="48">0.00020665718963512199</cx:pt>
          <cx:pt idx="49">-0.00027189581437481002</cx:pt>
          <cx:pt idx="50">-0.00053970455461209205</cx:pt>
          <cx:pt idx="51">0.00017714443821167301</cx:pt>
          <cx:pt idx="52">0.00084090803572103899</cx:pt>
          <cx:pt idx="53">-3.6602324775969403e-05</cx:pt>
          <cx:pt idx="54">4.9240926670044501e-05</cx:pt>
          <cx:pt idx="55">0.000170993384808309</cx:pt>
          <cx:pt idx="56">-0.000259328868772985</cx:pt>
          <cx:pt idx="57">-7.3894368544031197e-05</cx:pt>
          <cx:pt idx="58">-0.00032366166738040597</cx:pt>
          <cx:pt idx="59">0.00179088476239319</cx:pt>
          <cx:pt idx="60">-0.00031807762818690001</cx:pt>
          <cx:pt idx="61">-2.5718980940125399e-05</cx:pt>
          <cx:pt idx="62">-0.000241161470583088</cx:pt>
          <cx:pt idx="63">0.00131897180310422</cx:pt>
          <cx:pt idx="64">0.00054853531222180001</cx:pt>
          <cx:pt idx="65">0.00060108137646914704</cx:pt>
          <cx:pt idx="66">0.0019229036998029</cx:pt>
          <cx:pt idx="67">-0.0013607298031253099</cx:pt>
          <cx:pt idx="68">-0.000376173917022266</cx:pt>
          <cx:pt idx="69">-3.2944294954610501e-05</cx:pt>
          <cx:pt idx="70">-0.0110810478810957</cx:pt>
          <cx:pt idx="71">-0.0068807208619071601</cx:pt>
          <cx:pt idx="72">-0.00135411234090181</cx:pt>
          <cx:pt idx="73">-0.023099292684916301</cx:pt>
          <cx:pt idx="74">-0.0174105326106813</cx:pt>
          <cx:pt idx="75">-0.028417432456885799</cx:pt>
          <cx:pt idx="76">-0.014408390428551399</cx:pt>
          <cx:pt idx="77">-0.0066212974683203104</cx:pt>
          <cx:pt idx="78">-0.0022045433425559799</cx:pt>
          <cx:pt idx="79">-0.00144009036594071</cx:pt>
          <cx:pt idx="80">-0.00057184047919730304</cx:pt>
          <cx:pt idx="81">0.00036406221224577002</cx:pt>
          <cx:pt idx="82">-3.0016622381689499e-05</cx:pt>
          <cx:pt idx="83">-0.00040347074462889501</cx:pt>
          <cx:pt idx="84">0.00019400320480486601</cx:pt>
          <cx:pt idx="85">0.00048569274205748401</cx:pt>
          <cx:pt idx="86">0.00019315036764285499</cx:pt>
          <cx:pt idx="87">0.0053195673534257998</cx:pt>
          <cx:pt idx="88">-0.00014099287331005301</cx:pt>
          <cx:pt idx="89">-0.0076502426657115603</cx:pt>
          <cx:pt idx="90">-0.0085387878456594096</cx:pt>
          <cx:pt idx="91">-0.019233823624970701</cx:pt>
          <cx:pt idx="92">-0.017081206636073501</cx:pt>
          <cx:pt idx="93">-0.0058484535510979398</cx:pt>
          <cx:pt idx="94">0.0033078282214297201</cx:pt>
          <cx:pt idx="95">-0.0047409394439308699</cx:pt>
          <cx:pt idx="96">-0.017723094728680899</cx:pt>
          <cx:pt idx="97">0.0097634201284176204</cx:pt>
          <cx:pt idx="98">0.023225212715806999</cx:pt>
          <cx:pt idx="99">0.043450671342845602</cx:pt>
          <cx:pt idx="100">0.047921694037643799</cx:pt>
          <cx:pt idx="101">0.025435533019499999</cx:pt>
          <cx:pt idx="102">-0.019755040994115899</cx:pt>
          <cx:pt idx="103">-0.0490547961523451</cx:pt>
          <cx:pt idx="104">-0.055255715722896802</cx:pt>
          <cx:pt idx="105">-0.0213791057346388</cx:pt>
          <cx:pt idx="106">0.0077223295103833901</cx:pt>
          <cx:pt idx="107">0.012803396756227299</cx:pt>
          <cx:pt idx="108">0.00093682398284144998</cx:pt>
          <cx:pt idx="109">-0.0082032092655631196</cx:pt>
          <cx:pt idx="110">-0.0028286037565795502</cx:pt>
          <cx:pt idx="111">0.00069964126857570603</cx:pt>
          <cx:pt idx="112">0.000810353349828622</cx:pt>
          <cx:pt idx="113">0.00056006416365669105</cx:pt>
          <cx:pt idx="114">0.00068163213279087405</cx:pt>
          <cx:pt idx="115">0.00036280955189137002</cx:pt>
          <cx:pt idx="116">1.6944248437267299e-05</cx:pt>
          <cx:pt idx="117">-0.0095398897287695406</cx:pt>
          <cx:pt idx="118">-0.0166671553444049</cx:pt>
          <cx:pt idx="119">-0.021721941667650398</cx:pt>
          <cx:pt idx="120">-0.048301926739540903</cx:pt>
          <cx:pt idx="121">-0.037660908841603301</cx:pt>
          <cx:pt idx="122">-0.031449081209003998</cx:pt>
          <cx:pt idx="123">-0.0178444121269552</cx:pt>
          <cx:pt idx="124">-0.0230313651502627</cx:pt>
          <cx:pt idx="125">0.020166674172316001</cx:pt>
          <cx:pt idx="126">0.041680671371213403</cx:pt>
          <cx:pt idx="127">0.118867025212072</cx:pt>
          <cx:pt idx="128">0.168820186864339</cx:pt>
          <cx:pt idx="129">0.18644794264445799</cx:pt>
          <cx:pt idx="130">0.143300955394179</cx:pt>
          <cx:pt idx="131">-0.0021848847048291501</cx:pt>
          <cx:pt idx="132">-0.048422606807233801</cx:pt>
          <cx:pt idx="133">-0.0773507759240155</cx:pt>
          <cx:pt idx="134">-0.048171535711419702</cx:pt>
          <cx:pt idx="135">-0.071210805181125297</cx:pt>
          <cx:pt idx="136">-0.076249467392094095</cx:pt>
          <cx:pt idx="137">-0.041571672728069199</cx:pt>
          <cx:pt idx="138">-0.0083018533220567403</cx:pt>
          <cx:pt idx="139">0.00018212801435480599</cx:pt>
          <cx:pt idx="140">-0.000130542464556456</cx:pt>
          <cx:pt idx="141">-3.8730760666498502e-05</cx:pt>
          <cx:pt idx="142">0.00018250535695656</cx:pt>
          <cx:pt idx="143">-0.0033375261236730002</cx:pt>
          <cx:pt idx="144">-0.0092653934109239808</cx:pt>
          <cx:pt idx="145">-0.026678282112833299</cx:pt>
          <cx:pt idx="146">-0.040710307136625899</cx:pt>
          <cx:pt idx="147">-0.051548291508873703</cx:pt>
          <cx:pt idx="148">-0.0665635404861189</cx:pt>
          <cx:pt idx="149">-0.092563032678322096</cx:pt>
          <cx:pt idx="150">-0.0562698219461319</cx:pt>
          <cx:pt idx="151">-0.046717142675662203</cx:pt>
          <cx:pt idx="152">-0.0320478335199995</cx:pt>
          <cx:pt idx="153">0.026168858219593999</cx:pt>
          <cx:pt idx="154">0.027628554760993299</cx:pt>
          <cx:pt idx="155">0.16150596693185701</cx:pt>
          <cx:pt idx="156">0.193711238162731</cx:pt>
          <cx:pt idx="157">0.230047205092305</cx:pt>
          <cx:pt idx="158">0.20758791441337299</cx:pt>
          <cx:pt idx="159">0.083569437536231694</cx:pt>
          <cx:pt idx="160">0.0276479817692869</cx:pt>
          <cx:pt idx="161">0.0184954133873967</cx:pt>
          <cx:pt idx="162">-0.016565773286006599</cx:pt>
          <cx:pt idx="163">-0.059401869230448399</cx:pt>
          <cx:pt idx="164">-0.046254680083422699</cx:pt>
          <cx:pt idx="165">-0.0057400643440628897</cx:pt>
          <cx:pt idx="166">-0.00120299018218981</cx:pt>
          <cx:pt idx="167">0.00048837461200462696</cx:pt>
          <cx:pt idx="168">-1.01483447580284e-05</cx:pt>
          <cx:pt idx="169">-0.000227953038405537</cx:pt>
          <cx:pt idx="170">-0.0014013428201684699</cx:pt>
          <cx:pt idx="171">-0.0067304232579902899</cx:pt>
          <cx:pt idx="172">-0.012515754853101</cx:pt>
          <cx:pt idx="173">-0.028591586920761299</cx:pt>
          <cx:pt idx="174">-0.052898631274181901</cx:pt>
          <cx:pt idx="175">-0.10088634558838599</cx:pt>
          <cx:pt idx="176">-0.10621414754835699</cx:pt>
          <cx:pt idx="177">-0.112578639430848</cx:pt>
          <cx:pt idx="178">-0.039845607440594899</cx:pt>
          <cx:pt idx="179">-0.0057024681263190503</cx:pt>
          <cx:pt idx="180">0.046333636670542001</cx:pt>
          <cx:pt idx="181">0.036260961725830702</cx:pt>
          <cx:pt idx="182">-0.0083776588712312795</cx:pt>
          <cx:pt idx="183">0.0158208915155694</cx:pt>
          <cx:pt idx="184">0.099054579372923196</cx:pt>
          <cx:pt idx="185">0.215845732774129</cx:pt>
          <cx:pt idx="186">0.22699646653807501</cx:pt>
          <cx:pt idx="187">0.13237157326846699</cx:pt>
          <cx:pt idx="188">0.020525474947142699</cx:pt>
          <cx:pt idx="189">0.063327876327410104</cx:pt>
          <cx:pt idx="190">0.036505137602977203</cx:pt>
          <cx:pt idx="191">-0.088429454902601401</cx:pt>
          <cx:pt idx="192">-0.085522547164841298</cx:pt>
          <cx:pt idx="193">-0.018913486413602999</cx:pt>
          <cx:pt idx="194">-0.011822686800885</cx:pt>
          <cx:pt idx="195">0.00078816092148766503</cx:pt>
          <cx:pt idx="196">0.00012245013968168199</cx:pt>
          <cx:pt idx="197">0.00090221372621728598</cx:pt>
          <cx:pt idx="198">-0.0019017220919829</cx:pt>
          <cx:pt idx="199">-0.00098033456140055259</cx:pt>
          <cx:pt idx="200">-0.0013987036111303476</cx:pt>
          <cx:pt idx="201">-0.0074230005216223997</cx:pt>
          <cx:pt idx="202">-0.015538930184407549</cx:pt>
          <cx:pt idx="203">-0.0143671385999933</cx:pt>
          <cx:pt idx="204">-0.019444487941672601</cx:pt>
          <cx:pt idx="205">-0.0052516871296545749</cx:pt>
          <cx:pt idx="206">0.020466728770087352</cx:pt>
          <cx:pt idx="207">0.018558155152586926</cx:pt>
          <cx:pt idx="208">0.012010994577538949</cx:pt>
          <cx:pt idx="209">0.00028024051810974501</cx:pt>
          <cx:pt idx="210">-0.016310850762494101</cx:pt>
          <cx:pt idx="211">0.0080471607836981752</cx:pt>
          <cx:pt idx="212">-0.0022220377124730099</cx:pt>
          <cx:pt idx="213">0.029009210912806501</cx:pt>
          <cx:pt idx="214">0.067829662632845747</cx:pt>
          <cx:pt idx="215">0.059301490149879503</cx:pt>
          <cx:pt idx="216">0.015486788662084024</cx:pt>
          <cx:pt idx="217">0.017801990881436826</cx:pt>
          <cx:pt idx="218">0.020523683922264124</cx:pt>
          <cx:pt idx="219">0.0015680717222160325</cx:pt>
          <cx:pt idx="220">-0.0041592457809075251</cx:pt>
          <cx:pt idx="221">-0.0020336442826530275</cx:pt>
          <cx:pt idx="222">-0.0030649021128897249</cx:pt>
          <cx:pt idx="223">3.1703572894935753e-05</cx:pt>
          <cx:pt idx="224">0.00097534318784791251</cx:pt>
          <cx:pt idx="225">0.00036450874873821752</cx:pt>
          <cx:pt idx="226">-0.00043897274280165752</cx:pt>
          <cx:pt idx="227">-0.0011615567016292775</cx:pt>
          <cx:pt idx="228">-0.0016444368161714624</cx:pt>
          <cx:pt idx="229">-0.0121116026266966</cx:pt>
          <cx:pt idx="230">-0.012739196647382151</cx:pt>
          <cx:pt idx="231">-0.0109696173161956</cx:pt>
          <cx:pt idx="232">-0.019592195862049126</cx:pt>
          <cx:pt idx="233">-0.015211588824950726</cx:pt>
          <cx:pt idx="234">-0.0026494370781781251</cx:pt>
          <cx:pt idx="235">0.00065687306134098002</cx:pt>
          <cx:pt idx="236">0.012542001398624774</cx:pt>
          <cx:pt idx="237">0.0027360616268550251</cx:pt>
          <cx:pt idx="238">0.0037488063378038751</cx:pt>
          <cx:pt idx="239">-0.019678084269803275</cx:pt>
          <cx:pt idx="240">0.0080170393807237252</cx:pt>
          <cx:pt idx="241">0.014851238508439226</cx:pt>
          <cx:pt idx="242">0.0262315848027595</cx:pt>
          <cx:pt idx="243">0.058741477264885003</cx:pt>
          <cx:pt idx="244">0.04722763402893275</cx:pt>
          <cx:pt idx="245">0.015268360839356175</cx:pt>
          <cx:pt idx="246">0.022561370735789076</cx:pt>
          <cx:pt idx="247">0.022155054378546899</cx:pt>
          <cx:pt idx="248">-0.010462927490626075</cx:pt>
          <cx:pt idx="249">-0.007070049296424125</cx:pt>
          <cx:pt idx="250">-0.0011470897904358999</cx:pt>
          <cx:pt idx="251">0.00011100934118297725</cx:pt>
          <cx:pt idx="252">-0.00021176270190590625</cx:pt>
          <cx:pt idx="253">6.8156029041420747e-05</cx:pt>
          <cx:pt idx="254">3.70944128283135e-05</cx:pt>
          <cx:pt idx="255">-0.0012909056469967925</cx:pt>
          <cx:pt idx="256">-0.0049861318078560247</cx:pt>
          <cx:pt idx="257">-0.01437901760973645</cx:pt>
          <cx:pt idx="258">-0.014585800073802351</cx:pt>
          <cx:pt idx="259">-0.016615111389829924</cx:pt>
          <cx:pt idx="260">-0.014856975030155074</cx:pt>
          <cx:pt idx="261">-0.016626924846594823</cx:pt>
          <cx:pt idx="262">-0.0126768194867268</cx:pt>
          <cx:pt idx="263">-0.016626729753313575</cx:pt>
          <cx:pt idx="264">0.0054399949667167996</cx:pt>
          <cx:pt idx="265">0.0063788125222138496</cx:pt>
          <cx:pt idx="266">-0.018455071873171625</cx:pt>
          <cx:pt idx="267">-0.027663600617162502</cx:pt>
          <cx:pt idx="268">-0.036991013056905497</cx:pt>
          <cx:pt idx="269">-0.02925757415571275</cx:pt>
          <cx:pt idx="270">-0.010019150301686999</cx:pt>
          <cx:pt idx="271">0.043337087452197748</cx:pt>
          <cx:pt idx="272">0.059993255073853002</cx:pt>
          <cx:pt idx="273">0.031585885544275251</cx:pt>
          <cx:pt idx="274">0.0236126535940849</cx:pt>
          <cx:pt idx="275">0.046207721949433997</cx:pt>
          <cx:pt idx="276">0.0059519924715161002</cx:pt>
          <cx:pt idx="277">-0.0025190711278830998</cx:pt>
          <cx:pt idx="278">-0.0030925870150987252</cx:pt>
          <cx:pt idx="279">-7.2975372322410504e-05</cx:pt>
          <cx:pt idx="280">-3.1578379572478247e-05</cx:pt>
          <cx:pt idx="281">0.00010329039829369675</cx:pt>
          <cx:pt idx="282">-0.00028474611076627251</cx:pt>
          <cx:pt idx="283">-0.0016225738394464425</cx:pt>
          <cx:pt idx="284">-0.0080301117683651245</cx:pt>
          <cx:pt idx="285">-0.010831207867405625</cx:pt>
          <cx:pt idx="286">-0.0099596641366795496</cx:pt>
          <cx:pt idx="287">-0.0012070663857471501</cx:pt>
          <cx:pt idx="288">-0.00015069834640134126</cx:pt>
          <cx:pt idx="289">-0.0021230298925988475</cx:pt>
          <cx:pt idx="290">-0.015874169908279275</cx:pt>
          <cx:pt idx="291">-0.0057080944448515249</cx:pt>
          <cx:pt idx="292">0.00090970841101551</cx:pt>
          <cx:pt idx="293">0.0041948547011748504</cx:pt>
          <cx:pt idx="294">-0.0024720703099422323</cx:pt>
          <cx:pt idx="295">-0.029448924150678249</cx:pt>
          <cx:pt idx="296">-0.029576620697423249</cx:pt>
          <cx:pt idx="297">0.0064479567142042751</cx:pt>
          <cx:pt idx="298">0.0064655796537456747</cx:pt>
          <cx:pt idx="299">0.0491239057252583</cx:pt>
          <cx:pt idx="300">0.098114314946867301</cx:pt>
          <cx:pt idx="301">0.12975508340936101</cx:pt>
          <cx:pt idx="302">0.185616971370998</cx:pt>
          <cx:pt idx="303">0.16809361557511199</cx:pt>
          <cx:pt idx="304">0.029083232649763799</cx:pt>
          <cx:pt idx="305">-0.044445189477285103</cx:pt>
          <cx:pt idx="306">-0.0184516505776826</cx:pt>
          <cx:pt idx="307">0.000223956166809085</cx:pt>
          <cx:pt idx="308">-0.00036810267987545702</cx:pt>
          <cx:pt idx="309">0.0036616667841311498</cx:pt>
          <cx:pt idx="310">-0.00193329392033748</cx:pt>
          <cx:pt idx="311">-0.0057493473017607303</cx:pt>
          <cx:pt idx="312">-0.038950162857532999</cx:pt>
          <cx:pt idx="313">-0.053955757298678797</cx:pt>
          <cx:pt idx="314">-0.013717360101657999</cx:pt>
          <cx:pt idx="315">0.081097189658279098</cx:pt>
          <cx:pt idx="316">0.054169187005813801</cx:pt>
          <cx:pt idx="317">0.0015263778405501399</cx:pt>
          <cx:pt idx="318">-0.027166022129646101</cx:pt>
          <cx:pt idx="319">0.017035234992739502</cx:pt>
          <cx:pt idx="320">0.016912032967201</cx:pt>
          <cx:pt idx="321">0.041059619181897697</cx:pt>
          <cx:pt idx="322">-0.014000982022468401</cx:pt>
          <cx:pt idx="323">-0.132540702698</cx:pt>
          <cx:pt idx="324">-0.15363770702339</cx:pt>
          <cx:pt idx="325">-0.117836094271365</cx:pt>
          <cx:pt idx="326">-0.040738668350815598</cx:pt>
          <cx:pt idx="327">-0.037849451519428097</cx:pt>
          <cx:pt idx="328">0.019768712846672001</cx:pt>
          <cx:pt idx="329">0.070212554717491299</cx:pt>
          <cx:pt idx="330">0.090710757123591307</cx:pt>
          <cx:pt idx="331">0.131417687536967</cx:pt>
          <cx:pt idx="332">0.11171596536046199</cx:pt>
          <cx:pt idx="333">0.0044286236386182603</cx:pt>
          <cx:pt idx="334">-0.0057408795810888202</cx:pt>
          <cx:pt idx="335">-0.00046191494478006002</cx:pt>
          <cx:pt idx="336">-0.00024714212183485199</cx:pt>
          <cx:pt idx="337">0.00045169438571845201</cx:pt>
          <cx:pt idx="338">-0.000355440996296708</cx:pt>
          <cx:pt idx="339">-0.0034035984072360499</cx:pt>
          <cx:pt idx="340">-0.042986666150834303</cx:pt>
          <cx:pt idx="341">-0.039301978541036203</cx:pt>
          <cx:pt idx="342">0.056943547745699298</cx:pt>
          <cx:pt idx="343">0.044376642873410803</cx:pt>
          <cx:pt idx="344">-0.031743280841313698</cx:pt>
          <cx:pt idx="345">0.090072889935031694</cx:pt>
          <cx:pt idx="346">0.024528896129783699</cx:pt>
          <cx:pt idx="347">0.0148170759938291</cx:pt>
          <cx:pt idx="348">0.013925433464175</cx:pt>
          <cx:pt idx="349">-0.0113890249066902</cx:pt>
          <cx:pt idx="350">-0.075008269139373598</cx:pt>
          <cx:pt idx="351">-0.14609436783164301</cx:pt>
          <cx:pt idx="352">-0.12991278751396601</cx:pt>
          <cx:pt idx="353">-0.023673887507419802</cx:pt>
          <cx:pt idx="354">-0.068807922713568295</cx:pt>
          <cx:pt idx="355">-0.0133369084429258</cx:pt>
          <cx:pt idx="356">0.000314485617230083</cx:pt>
          <cx:pt idx="357">0.025302810517764299</cx:pt>
          <cx:pt idx="358">0.071504189650463998</cx:pt>
          <cx:pt idx="359">0.113554383985509</cx:pt>
          <cx:pt idx="360">0.10363477855596701</cx:pt>
          <cx:pt idx="361">-0.00099316791350319896</cx:pt>
          <cx:pt idx="362">-0.0092272534174428003</cx:pt>
          <cx:pt idx="363">-0.00094737448285774897</cx:pt>
          <cx:pt idx="364">-0.00059365621988556497</cx:pt>
          <cx:pt idx="365">0.00053360967212565905</cx:pt>
          <cx:pt idx="366">-0.00040508349523245502</cx:pt>
          <cx:pt idx="367">-0.0041569901815365603</cx:pt>
          <cx:pt idx="368">-0.0211220531506142</cx:pt>
          <cx:pt idx="369">0.0359061640537355</cx:pt>
          <cx:pt idx="370">0.065405197840392199</cx:pt>
          <cx:pt idx="371">-0.020170203463929798</cx:pt>
          <cx:pt idx="372">0.020063607188761899</cx:pt>
          <cx:pt idx="373">0.067517871543711902</cx:pt>
          <cx:pt idx="374">0.055835596841563098</cx:pt>
          <cx:pt idx="375">0.0172099950641856</cx:pt>
          <cx:pt idx="376">0.032162553212857901</cx:pt>
          <cx:pt idx="377">-0.017684531464135601</cx:pt>
          <cx:pt idx="378">0.0079941481805763104</cx:pt>
          <cx:pt idx="379">-0.090935652756484103</cx:pt>
          <cx:pt idx="380">-0.153384660554301</cx:pt>
          <cx:pt idx="381">-0.121140291415217</cx:pt>
          <cx:pt idx="382">-0.026899082814443601</cx:pt>
          <cx:pt idx="383">-0.0402063926872872</cx:pt>
          <cx:pt idx="384">-0.037234795754951103</cx:pt>
          <cx:pt idx="385">-0.013486903052948101</cx:pt>
          <cx:pt idx="386">0.096780755902090301</cx:pt>
          <cx:pt idx="387">0.092508290015720807</cx:pt>
          <cx:pt idx="388">0.041457275318364503</cx:pt>
          <cx:pt idx="389">-7.20841843748076e-05</cx:pt>
          <cx:pt idx="390">-0.00484771502852018</cx:pt>
          <cx:pt idx="391">-0.00058156450608437202</cx:pt>
          <cx:pt idx="392">0.00012706872716655899</cx:pt>
          <cx:pt idx="393">-0.0020073260676673</cx:pt>
          <cx:pt idx="394">-0.00157312442633936</cx:pt>
          <cx:pt idx="395">-0.0049366199684899399</cx:pt>
          <cx:pt idx="396">0.0199004183086595</cx:pt>
          <cx:pt idx="397">0.093679637410813005</cx:pt>
          <cx:pt idx="398">0.015481667081617001</cx:pt>
          <cx:pt idx="399">0.0330206888604603</cx:pt>
          <cx:pt idx="400">0.0088060956257447701</cx:pt>
          <cx:pt idx="401">0.069860204436978504</cx:pt>
          <cx:pt idx="402">0.040345625102564502</cx:pt>
          <cx:pt idx="403">0.051272587690176001</cx:pt>
          <cx:pt idx="404">0.039907139445723203</cx:pt>
          <cx:pt idx="405">0.057193449889536903</cx:pt>
          <cx:pt idx="406">0.042051457259802902</cx:pt>
          <cx:pt idx="407">-0.023033176427941698</cx:pt>
          <cx:pt idx="408">-0.112672801537469</cx:pt>
          <cx:pt idx="409">-0.078188405032374897</cx:pt>
          <cx:pt idx="410">-0.059746194718609397</cx:pt>
          <cx:pt idx="411">-0.053434247913239703</cx:pt>
          <cx:pt idx="412">-0.00472154753890092</cx:pt>
          <cx:pt idx="413">0.040312592136391198</cx:pt>
          <cx:pt idx="414">0.037804763970252502</cx:pt>
          <cx:pt idx="415">-0.016312117788901001</cx:pt>
          <cx:pt idx="416">0.024790366575477601</cx:pt>
          <cx:pt idx="417">-0.0125307449675957</cx:pt>
          <cx:pt idx="418">-0.0019656508990835999</cx:pt>
          <cx:pt idx="419">-0.000474813066491207</cx:pt>
          <cx:pt idx="420">-0.000589122411221763</cx:pt>
          <cx:pt idx="421">-0.0023644217804874002</cx:pt>
          <cx:pt idx="422">-0.0028895937341302299</cx:pt>
          <cx:pt idx="423">-0.014207641921741799</cx:pt>
          <cx:pt idx="424">0.016649498212812999</cx:pt>
          <cx:pt idx="425">0.079800100602102506</cx:pt>
          <cx:pt idx="426">0.027971087355447101</cx:pt>
          <cx:pt idx="427">0.0120836883266552</cx:pt>
          <cx:pt idx="428">-0.016715774943029199</cx:pt>
          <cx:pt idx="429">0.081782625777053405</cx:pt>
          <cx:pt idx="430">-0.018167359291984701</cx:pt>
          <cx:pt idx="431">-0.029502225367764201</cx:pt>
          <cx:pt idx="432">0.014878771436185399</cx:pt>
          <cx:pt idx="433">0.0124020878135425</cx:pt>
          <cx:pt idx="434">-0.0288013222687287</cx:pt>
          <cx:pt idx="435">-0.034206567899000499</cx:pt>
          <cx:pt idx="436">-0.0026291673015665399</cx:pt>
          <cx:pt idx="437">-0.067175859534349</cx:pt>
          <cx:pt idx="438">-0.018571389384284102</cx:pt>
          <cx:pt idx="439">-0.041681329117908797</cx:pt>
          <cx:pt idx="440">0.00471610315152727</cx:pt>
          <cx:pt idx="441">-0.0028155613257394301</cx:pt>
          <cx:pt idx="442">0.00745465493831368</cx:pt>
          <cx:pt idx="443">0.00560329441122062</cx:pt>
          <cx:pt idx="444">0.0163634974418429</cx:pt>
          <cx:pt idx="445">-0.0231611527099875</cx:pt>
          <cx:pt idx="446">-0.0033420774919222301</cx:pt>
          <cx:pt idx="447">0.00012386549665268799</cx:pt>
          <cx:pt idx="448">0.00011144830711747201</cx:pt>
          <cx:pt idx="449">-0.0023287782466244501</cx:pt>
          <cx:pt idx="450">-0.0039548156689144199</cx:pt>
          <cx:pt idx="451">-0.0332579407116095</cx:pt>
          <cx:pt idx="452">0.0121942210029458</cx:pt>
          <cx:pt idx="453">0.068331579841577797</cx:pt>
          <cx:pt idx="454">0.026916080423500501</cx:pt>
          <cx:pt idx="455">0.037567398654695501</cx:pt>
          <cx:pt idx="456">0.0270638499726512</cx:pt>
          <cx:pt idx="457">0.032773227983961699</cx:pt>
          <cx:pt idx="458">0.018329541598733599</cx:pt>
          <cx:pt idx="459">-0.063762699380440699</cx:pt>
          <cx:pt idx="460">-0.068742586599071107</cx:pt>
          <cx:pt idx="461">-0.047236773798507499</cx:pt>
          <cx:pt idx="462">-0.0135288826298897</cx:pt>
          <cx:pt idx="463">-0.016792983768640302</cx:pt>
          <cx:pt idx="464">-0.078420807339849102</cx:pt>
          <cx:pt idx="465">-0.026085964571192</cx:pt>
          <cx:pt idx="466">-0.062036744364960497</cx:pt>
          <cx:pt idx="467">-0.086735528022335195</cx:pt>
          <cx:pt idx="468">-0.0294767477318079</cx:pt>
          <cx:pt idx="469">-0.028425162947907801</cx:pt>
          <cx:pt idx="470">0.0288905282860605</cx:pt>
          <cx:pt idx="471">-0.027067137604565399</cx:pt>
          <cx:pt idx="472">-0.0520478379050133</cx:pt>
          <cx:pt idx="473">-0.016850922148388601</cx:pt>
          <cx:pt idx="474">0.00085964576880655198</cx:pt>
          <cx:pt idx="475">0.00033499050895475498</cx:pt>
          <cx:pt idx="476">0.00044427066611122399</cx:pt>
          <cx:pt idx="477">0.000116109572711236</cx:pt>
          <cx:pt idx="478">-0.0074814531304491904</cx:pt>
          <cx:pt idx="479">-0.040799997956228198</cx:pt>
          <cx:pt idx="480">0.049112216196446498</cx:pt>
          <cx:pt idx="481">0.057782347794604602</cx:pt>
          <cx:pt idx="482">0.0193419676009783</cx:pt>
          <cx:pt idx="483">0.0920357241005825</cx:pt>
          <cx:pt idx="484">0.069210266935066406</cx:pt>
          <cx:pt idx="485">0.132474132837753</cx:pt>
          <cx:pt idx="486">0.0236948301943911</cx:pt>
          <cx:pt idx="487">-0.10533806379067601</cx:pt>
          <cx:pt idx="488">-0.0807437443168601</cx:pt>
          <cx:pt idx="489">0.012405784099416501</cx:pt>
          <cx:pt idx="490">0.0087677198867336797</cx:pt>
          <cx:pt idx="491">-0.040522222282200399</cx:pt>
          <cx:pt idx="492">-0.072074898156734304</cx:pt>
          <cx:pt idx="493">-0.11889589569363</cx:pt>
          <cx:pt idx="494">-0.15573887754620599</cx:pt>
          <cx:pt idx="495">-0.067978592621594794</cx:pt>
          <cx:pt idx="496">-0.095125467751199094</cx:pt>
          <cx:pt idx="497">-0.035292918277895498</cx:pt>
          <cx:pt idx="498">0.022567188575264099</cx:pt>
          <cx:pt idx="499">0.0112056577470984</cx:pt>
          <cx:pt idx="500">-0.037488700589658398</cx:pt>
          <cx:pt idx="501">-0.0230179922958842</cx:pt>
          <cx:pt idx="502">-0.0011003503322741699</cx:pt>
          <cx:pt idx="503">0.00073911620454812101</cx:pt>
          <cx:pt idx="504">-0.00031717229706449502</cx:pt>
          <cx:pt idx="505">-4.17311306534151e-05</cx:pt>
          <cx:pt idx="506">0.000106692323761621</cx:pt>
          <cx:pt idx="507">-0.033608453431352797</cx:pt>
          <cx:pt idx="508">0.049848624694947802</cx:pt>
          <cx:pt idx="509">0.054524933343033502</cx:pt>
          <cx:pt idx="510">0.034345662735658103</cx:pt>
          <cx:pt idx="511">0.063073904652877294</cx:pt>
          <cx:pt idx="512">0.16618695147881199</cx:pt>
          <cx:pt idx="513">0.20146054982448899</cx:pt>
          <cx:pt idx="514">-0.013022768523544901</cx:pt>
          <cx:pt idx="515">-0.19112149149816501</cx:pt>
          <cx:pt idx="516">-0.17672776111041699</cx:pt>
          <cx:pt idx="517">-0.113331049201063</cx:pt>
          <cx:pt idx="518">-0.034915011278819401</cx:pt>
          <cx:pt idx="519">-0.027777885051211901</cx:pt>
          <cx:pt idx="520">-0.0095072629949463795</cx:pt>
          <cx:pt idx="521">-0.075525246563140705</cx:pt>
          <cx:pt idx="522">0.0174190969281754</cx:pt>
          <cx:pt idx="523">-0.086991198790312405</cx:pt>
          <cx:pt idx="524">-0.074954936673472194</cx:pt>
          <cx:pt idx="525">-0.0243516550305093</cx:pt>
          <cx:pt idx="526">0.061875220810414001</cx:pt>
          <cx:pt idx="527">0.016390072902840801</cx:pt>
          <cx:pt idx="528">-0.046157378554515502</cx:pt>
          <cx:pt idx="529">-0.036181499842296898</cx:pt>
          <cx:pt idx="530">-0.0022336695111807099</cx:pt>
          <cx:pt idx="531">-0.00064587597074131596</cx:pt>
          <cx:pt idx="532">0.00014443325120002499</cx:pt>
          <cx:pt idx="533">0.00066426544441854204</cx:pt>
          <cx:pt idx="534">0.0076641399903621997</cx:pt>
          <cx:pt idx="535">-0.021311143131153201</cx:pt>
          <cx:pt idx="536">0.026076862474743698</cx:pt>
          <cx:pt idx="537">0.080802225276046594</cx:pt>
          <cx:pt idx="538">0.078957415265637695</cx:pt>
          <cx:pt idx="539">0.057367170774034103</cx:pt>
          <cx:pt idx="540">0.15746606860474899</cx:pt>
          <cx:pt idx="541">0.22526415406656999</cx:pt>
          <cx:pt idx="542">0.0041941438894919497</cx:pt>
          <cx:pt idx="543">-0.224668524328416</cx:pt>
          <cx:pt idx="544">-0.116806106649108</cx:pt>
          <cx:pt idx="545">-0.00234910464975487</cx:pt>
          <cx:pt idx="546">-0.047277481757277098</cx:pt>
          <cx:pt idx="547">-0.034833965330228402</cx:pt>
          <cx:pt idx="548">-0.043297463531097799</cx:pt>
          <cx:pt idx="549">-0.0143813579045248</cx:pt>
          <cx:pt idx="550">-0.031770454118582502</cx:pt>
          <cx:pt idx="551">-0.064666928157029402</cx:pt>
          <cx:pt idx="552">-0.070877852820367501</cx:pt>
          <cx:pt idx="553">0.021768181648739698</cx:pt>
          <cx:pt idx="554">0.053669391194382098</cx:pt>
          <cx:pt idx="555">-0.033227806936286297</cx:pt>
          <cx:pt idx="556">-0.064081744356665804</cx:pt>
          <cx:pt idx="557">-0.046451272654296202</cx:pt>
          <cx:pt idx="558">-0.0024440404956170801</cx:pt>
          <cx:pt idx="559">0.00013169766672370601</cx:pt>
          <cx:pt idx="560">0.00018253248837464799</cx:pt>
          <cx:pt idx="561">0.00096407127200544502</cx:pt>
          <cx:pt idx="562">0.013368530280016</cx:pt>
          <cx:pt idx="563">0.035181107980211498</cx:pt>
          <cx:pt idx="564">0.041256902616977099</cx:pt>
          <cx:pt idx="565">0.103362624383525</cx:pt>
          <cx:pt idx="566">0.074319385514710207</cx:pt>
          <cx:pt idx="567">0.085528735290534397</cx:pt>
          <cx:pt idx="568">0.0510450413435352</cx:pt>
          <cx:pt idx="569">0.0845883092778206</cx:pt>
          <cx:pt idx="570">0.0095606546587360102</cx:pt>
          <cx:pt idx="571">-0.13510236614578</cx:pt>
          <cx:pt idx="572">-0.043584506644168498</cx:pt>
          <cx:pt idx="573">-0.033020488863792302</cx:pt>
          <cx:pt idx="574">-0.025641410917850101</cx:pt>
          <cx:pt idx="575">0.037317639487462501</cx:pt>
          <cx:pt idx="576">-0.041540134931351697</cx:pt>
          <cx:pt idx="577">-0.044696935717009299</cx:pt>
          <cx:pt idx="578">-0.111758556347735</cx:pt>
          <cx:pt idx="579">-0.068693320821420795</cx:pt>
          <cx:pt idx="580">-0.028770405897694699</cx:pt>
          <cx:pt idx="581">0.018021498742342001</cx:pt>
          <cx:pt idx="582">-0.023537381850428099</cx:pt>
          <cx:pt idx="583">-0.045421812394068603</cx:pt>
          <cx:pt idx="584">-0.064809748817226495</cx:pt>
          <cx:pt idx="585">-0.038405347667008101</cx:pt>
          <cx:pt idx="586">-0.00069005305707630195</cx:pt>
          <cx:pt idx="587">5.8649196215023003e-05</cx:pt>
          <cx:pt idx="588">1.8253840921596499e-05</cx:pt>
          <cx:pt idx="589">0.00028010324839000298</cx:pt>
          <cx:pt idx="590">0.023651514864722601</cx:pt>
          <cx:pt idx="591">0.049891566656237098</cx:pt>
          <cx:pt idx="592">0.045819953396892897</cx:pt>
          <cx:pt idx="593">0.027702661816480199</cx:pt>
          <cx:pt idx="594">0.088410872049115602</cx:pt>
          <cx:pt idx="595">0.099799525873749406</cx:pt>
          <cx:pt idx="596">0.076866184683320404</cx:pt>
          <cx:pt idx="597">0.080263008638312094</cx:pt>
          <cx:pt idx="598">0.063862389743718398</cx:pt>
          <cx:pt idx="599">-0.039125527506164798</cx:pt>
          <cx:pt idx="600">-0.083837022477258397</cx:pt>
          <cx:pt idx="601">-0.118875606383194</cx:pt>
          <cx:pt idx="602">-0.091756765629598405</cx:pt>
          <cx:pt idx="603">-0.027258079167188701</cx:pt>
          <cx:pt idx="604">-0.10427294168397901</cx:pt>
          <cx:pt idx="605">-0.046229172011973199</cx:pt>
          <cx:pt idx="606">-0.025130506741787</cx:pt>
          <cx:pt idx="607">-0.033286054278234799</cx:pt>
          <cx:pt idx="608">-0.059742664657273598</cx:pt>
          <cx:pt idx="609">-0.039775308807964503</cx:pt>
          <cx:pt idx="610">-0.020051313625358901</cx:pt>
          <cx:pt idx="611">-0.049976217610167697</cx:pt>
          <cx:pt idx="612">-0.063708546742476696</cx:pt>
          <cx:pt idx="613">-0.029896684521558501</cx:pt>
          <cx:pt idx="614">0.00118731285265081</cx:pt>
          <cx:pt idx="615">-0.00015988775988637501</cx:pt>
          <cx:pt idx="616">9.7439558325158906e-05</cx:pt>
          <cx:pt idx="617">0.00027703408420493302</cx:pt>
          <cx:pt idx="618">0.0125756842778509</cx:pt>
          <cx:pt idx="619">0.033034618351041198</cx:pt>
          <cx:pt idx="620">0.027303813132368598</cx:pt>
          <cx:pt idx="621">0.041705200913327002</cx:pt>
          <cx:pt idx="622">0.11886542576878199</cx:pt>
          <cx:pt idx="623">0.12995828824899899</cx:pt>
          <cx:pt idx="624">0.12914120446942001</cx:pt>
          <cx:pt idx="625">0.14462700096995901</cx:pt>
          <cx:pt idx="626">0.15736702511190001</cx:pt>
          <cx:pt idx="627">0.038531226602804697</cx:pt>
          <cx:pt idx="628">-0.0114423696230761</cx:pt>
          <cx:pt idx="629">-0.0759887700246661</cx:pt>
          <cx:pt idx="630">-0.110420680682688</cx:pt>
          <cx:pt idx="631">-0.097583776083046803</cx:pt>
          <cx:pt idx="632">-0.042144570354495897</cx:pt>
          <cx:pt idx="633">0.048253676406188002</cx:pt>
          <cx:pt idx="634">0.056439658432839303</cx:pt>
          <cx:pt idx="635">0.0138881789648862</cx:pt>
          <cx:pt idx="636">-0.076665828738002401</cx:pt>
          <cx:pt idx="637">-0.10777566146037899</cx:pt>
          <cx:pt idx="638">-0.057155378641414803</cx:pt>
          <cx:pt idx="639">-0.049503180941409403</cx:pt>
          <cx:pt idx="640">-0.0417466088010899</cx:pt>
          <cx:pt idx="641">-0.024294831717451101</cx:pt>
          <cx:pt idx="642">0.00025013264787755501</cx:pt>
          <cx:pt idx="643">0.00034069679090984698</cx:pt>
          <cx:pt idx="644">9.9848713145661295e-05</cx:pt>
          <cx:pt idx="645">0.00085340082473216996</cx:pt>
          <cx:pt idx="646">0.00208538045696384</cx:pt>
          <cx:pt idx="647">0.0101801253073139</cx:pt>
          <cx:pt idx="648">-0.0115013586884802</cx:pt>
          <cx:pt idx="649">0.0030830411985345802</cx:pt>
          <cx:pt idx="650">0.038990400644876001</cx:pt>
          <cx:pt idx="651">0.057032071561665398</cx:pt>
          <cx:pt idx="652">0.10105552628343301</cx:pt>
          <cx:pt idx="653">0.0911412202628685</cx:pt>
          <cx:pt idx="654">0.129050434907126</cx:pt>
          <cx:pt idx="655">0.094652803273930497</cx:pt>
          <cx:pt idx="656">-0.0064057842474186198</cx:pt>
          <cx:pt idx="657">-0.065175551200518003</cx:pt>
          <cx:pt idx="658">-0.140778744072661</cx:pt>
          <cx:pt idx="659">-0.12227727928096201</cx:pt>
          <cx:pt idx="660">-0.019564065233944002</cx:pt>
          <cx:pt idx="661">-0.0035284174849894898</cx:pt>
          <cx:pt idx="662">-0.042154633355584302</cx:pt>
          <cx:pt idx="663">-0.0657419407375886</cx:pt>
          <cx:pt idx="664">-0.10521466913553</cx:pt>
          <cx:pt idx="665">-0.0515385706569687</cx:pt>
          <cx:pt idx="666">0.00164530647457304</cx:pt>
          <cx:pt idx="667">-0.0184197638932969</cx:pt>
          <cx:pt idx="668">-0.0247044264236243</cx:pt>
          <cx:pt idx="669">-0.016939517827834601</cx:pt>
          <cx:pt idx="670">-0.0010316022671833501</cx:pt>
          <cx:pt idx="671">0.00067521599049395905</cx:pt>
          <cx:pt idx="672">0.00027907581885612998</cx:pt>
          <cx:pt idx="673">-0.00022301272931744801</cx:pt>
          <cx:pt idx="674">-0.0011930162963030501</cx:pt>
          <cx:pt idx="675">-0.0039404883006829801</cx:pt>
          <cx:pt idx="676">-0.012631745093392601</cx:pt>
          <cx:pt idx="677">-0.0108218664408071</cx:pt>
          <cx:pt idx="678">0.00190018108404127</cx:pt>
          <cx:pt idx="679">-0.0090455713534095695</cx:pt>
          <cx:pt idx="680">0.020753566233367399</cx:pt>
          <cx:pt idx="681">0.062312570214209301</cx:pt>
          <cx:pt idx="682">0.10739849812011699</cx:pt>
          <cx:pt idx="683">0.060275682924551703</cx:pt>
          <cx:pt idx="684">0.070566638484738306</cx:pt>
          <cx:pt idx="685">0.039914779109495598</cx:pt>
          <cx:pt idx="686">-0.0759021034415365</cx:pt>
          <cx:pt idx="687">-0.060028849179797499</cx:pt>
          <cx:pt idx="688">-0.026573422302308199</cx:pt>
          <cx:pt idx="689">-0.0096039748729352808</cx:pt>
          <cx:pt idx="690">-0.0081864610603311194</cx:pt>
          <cx:pt idx="691">-0.039535217415062301</cx:pt>
          <cx:pt idx="692">-0.0110333175806413</cx:pt>
          <cx:pt idx="693">-0.017318054437995899</cx:pt>
          <cx:pt idx="694">-0.0072960342733320296</cx:pt>
          <cx:pt idx="695">-0.0012545229828334701</cx:pt>
          <cx:pt idx="696">4.6191867502480399e-05</cx:pt>
          <cx:pt idx="697">-6.5964359903147494e-05</cx:pt>
          <cx:pt idx="698">-0.00054232310684788302</cx:pt>
          <cx:pt idx="699">0.00017186142898235399</cx:pt>
          <cx:pt idx="700">0.000842485795670294</cx:pt>
          <cx:pt idx="701">0.00021802723762647899</cx:pt>
          <cx:pt idx="702">0.00059053420428694097</cx:pt>
          <cx:pt idx="703">-0.00061865042935136305</cx:pt>
          <cx:pt idx="704">-0.0053524938989624</cx:pt>
          <cx:pt idx="705">-0.032230870367359797</cx:pt>
          <cx:pt idx="706">-0.0066305365761728597</cx:pt>
          <cx:pt idx="707">-0.000155533777872514</cx:pt>
          <cx:pt idx="708">0.0122135684480553</cx:pt>
          <cx:pt idx="709">0.046069520421870201</cx:pt>
          <cx:pt idx="710">0.080698744392423194</cx:pt>
          <cx:pt idx="711">0.0342744847625681</cx:pt>
          <cx:pt idx="712">-0.0066786319746063201</cx:pt>
          <cx:pt idx="713">0.0128010003910736</cx:pt>
          <cx:pt idx="714">-0.0022242044029851102</cx:pt>
          <cx:pt idx="715">0.0032516354018177701</cx:pt>
          <cx:pt idx="716">0.0052742513378271202</cx:pt>
          <cx:pt idx="717">-0.0225372054509742</cx:pt>
          <cx:pt idx="718">-0.024183471301225699</cx:pt>
          <cx:pt idx="719">-0.0036839737860287799</cx:pt>
          <cx:pt idx="720">-0.0102409473498791</cx:pt>
          <cx:pt idx="721">-0.0154969001190489</cx:pt>
          <cx:pt idx="722">-0.013433935336175699</cx:pt>
          <cx:pt idx="723">-0.00202880913978566</cx:pt>
          <cx:pt idx="724">-0.00089788081919524201</cx:pt>
          <cx:pt idx="725">0.00066273098587224999</cx:pt>
          <cx:pt idx="726">0.00047205214704033898</cx:pt>
          <cx:pt idx="727">-0.00062020654795210599</cx:pt>
          <cx:pt idx="728">-0.00020335015718795499</cx:pt>
          <cx:pt idx="729">0.00039820813264463501</cx:pt>
          <cx:pt idx="730">0.00060573402476963504</cx:pt>
          <cx:pt idx="731">-0.00052854867289339898</cx:pt>
          <cx:pt idx="732">-0.0030403791770403201</cx:pt>
          <cx:pt idx="733">-0.020186731030655498</cx:pt>
          <cx:pt idx="734">-0.020285086252015298</cx:pt>
          <cx:pt idx="735">-0.0140064815335572</cx:pt>
          <cx:pt idx="736">-0.0058082330821204696</cx:pt>
          <cx:pt idx="737">-0.0017640060424408399</cx:pt>
          <cx:pt idx="738">-0.0039567345039569499</cx:pt>
          <cx:pt idx="739">-0.0088889671746648601</cx:pt>
          <cx:pt idx="740">-0.0114312452741987</cx:pt>
          <cx:pt idx="741">-0.00648681148941198</cx:pt>
          <cx:pt idx="742">-0.0083805693215621892</cx:pt>
          <cx:pt idx="743">-0.0133174047534441</cx:pt>
          <cx:pt idx="744">-0.0045680343957115498</cx:pt>
          <cx:pt idx="745">-0.014238138980077499</cx:pt>
          <cx:pt idx="746">-0.0078581535206648703</cx:pt>
          <cx:pt idx="747">-0.0020014608802650202</cx:pt>
          <cx:pt idx="748">0.0038285576343139302</cx:pt>
          <cx:pt idx="749">0.00186452983500099</cx:pt>
          <cx:pt idx="750">0.0022522331789192199</cx:pt>
          <cx:pt idx="751">0.00024904484640083502</cx:pt>
          <cx:pt idx="752">0.00030251308240262999</cx:pt>
          <cx:pt idx="753">0.00058830103067817696</cx:pt>
          <cx:pt idx="754">-0.000198720897700339</cx:pt>
          <cx:pt idx="755">-0.00054550673397380596</cx:pt>
          <cx:pt idx="756">0.00020274861629118599</cx:pt>
          <cx:pt idx="757">-0.00039228380880800299</cx:pt>
          <cx:pt idx="758">0.00032828588048873102</cx:pt>
          <cx:pt idx="759">0.00070597114937843996</cx:pt>
          <cx:pt idx="760">0.000211576924344877</cx:pt>
          <cx:pt idx="761">0.00013791111387098399</cx:pt>
          <cx:pt idx="762">0.00077559558942372198</cx:pt>
          <cx:pt idx="763">0.0010101233759002399</cx:pt>
          <cx:pt idx="764">0.00041302240001275797</cx:pt>
          <cx:pt idx="765">-4.21255014579145e-05</cx:pt>
          <cx:pt idx="766">-0.00050872401562584903</cx:pt>
          <cx:pt idx="767">0.000242538958292639</cx:pt>
          <cx:pt idx="768">-0.00013039287991840201</cx:pt>
          <cx:pt idx="769">-0.00225324159606753</cx:pt>
          <cx:pt idx="770">-0.00269998094833594</cx:pt>
          <cx:pt idx="771">-0.0031142432412067699</cx:pt>
          <cx:pt idx="772">-0.00106591344650296</cx:pt>
          <cx:pt idx="773">-0.00040076347694874401</cx:pt>
          <cx:pt idx="774">0.00032492010865216498</cx:pt>
          <cx:pt idx="775">-0.00027005559327334799</cx:pt>
          <cx:pt idx="776">0.0011065605610530501</cx:pt>
          <cx:pt idx="777">-0.00080286410298322105</cx:pt>
          <cx:pt idx="778">-8.7488217553441895e-06</cx:pt>
          <cx:pt idx="779">0.00050509039265571299</cx:pt>
          <cx:pt idx="780">0.00044631811658695701</cx:pt>
          <cx:pt idx="781">-0.00042739029995451699</cx:pt>
          <cx:pt idx="782">0.00078413144539232803</cx:pt>
          <cx:pt idx="783">0.00035705347869330101</cx:pt>
          <cx:pt idx="784">-0.00098033456140055259</cx:pt>
          <cx:pt idx="785">-0.0013987036111303476</cx:pt>
          <cx:pt idx="786">-0.0074230005216223997</cx:pt>
          <cx:pt idx="787">-0.015538930184407549</cx:pt>
          <cx:pt idx="788">-0.0143671385999933</cx:pt>
          <cx:pt idx="789">-0.019444487941672601</cx:pt>
          <cx:pt idx="790">-0.0052516871296545749</cx:pt>
          <cx:pt idx="791">0.020466728770087352</cx:pt>
          <cx:pt idx="792">0.018558155152586926</cx:pt>
          <cx:pt idx="793">0.012010994577538949</cx:pt>
          <cx:pt idx="794">0.00028024051810974501</cx:pt>
          <cx:pt idx="795">-0.016310850762494101</cx:pt>
          <cx:pt idx="796">0.0080471607836981752</cx:pt>
          <cx:pt idx="797">-0.0022220377124730099</cx:pt>
          <cx:pt idx="798">0.029009210912806501</cx:pt>
          <cx:pt idx="799">0.067829662632845747</cx:pt>
          <cx:pt idx="800">0.059301490149879503</cx:pt>
          <cx:pt idx="801">0.015486788662084024</cx:pt>
          <cx:pt idx="802">0.017801990881436826</cx:pt>
          <cx:pt idx="803">0.020523683922264124</cx:pt>
          <cx:pt idx="804">0.0015680717222160325</cx:pt>
          <cx:pt idx="805">-0.0041592457809075251</cx:pt>
          <cx:pt idx="806">-0.0020336442826530275</cx:pt>
          <cx:pt idx="807">-0.0030649021128897249</cx:pt>
          <cx:pt idx="808">3.1703572894935753e-05</cx:pt>
          <cx:pt idx="809">0.00097534318784791251</cx:pt>
          <cx:pt idx="810">0.00036450874873821752</cx:pt>
          <cx:pt idx="811">-0.00043897274280165752</cx:pt>
          <cx:pt idx="812">-0.0011615567016292775</cx:pt>
          <cx:pt idx="813">-0.0016444368161714624</cx:pt>
          <cx:pt idx="814">-0.0121116026266966</cx:pt>
          <cx:pt idx="815">-0.012739196647382151</cx:pt>
          <cx:pt idx="816">-0.0109696173161956</cx:pt>
          <cx:pt idx="817">-0.019592195862049126</cx:pt>
          <cx:pt idx="818">-0.015211588824950726</cx:pt>
          <cx:pt idx="819">-0.0026494370781781251</cx:pt>
          <cx:pt idx="820">0.00065687306134098002</cx:pt>
          <cx:pt idx="821">0.012542001398624774</cx:pt>
          <cx:pt idx="822">0.0027360616268550251</cx:pt>
          <cx:pt idx="823">0.0037488063378038751</cx:pt>
          <cx:pt idx="824">-0.019678084269803275</cx:pt>
          <cx:pt idx="825">0.0080170393807237252</cx:pt>
          <cx:pt idx="826">0.014851238508439226</cx:pt>
          <cx:pt idx="827">0.0262315848027595</cx:pt>
          <cx:pt idx="828">0.058741477264885003</cx:pt>
          <cx:pt idx="829">0.04722763402893275</cx:pt>
          <cx:pt idx="830">0.015268360839356175</cx:pt>
          <cx:pt idx="831">0.022561370735789076</cx:pt>
          <cx:pt idx="832">0.022155054378546899</cx:pt>
          <cx:pt idx="833">-0.010462927490626075</cx:pt>
          <cx:pt idx="834">-0.007070049296424125</cx:pt>
          <cx:pt idx="835">-0.0011470897904358999</cx:pt>
          <cx:pt idx="836">0.00011100934118297725</cx:pt>
          <cx:pt idx="837">-0.00021176270190590625</cx:pt>
          <cx:pt idx="838">6.8156029041420747e-05</cx:pt>
          <cx:pt idx="839">3.70944128283135e-05</cx:pt>
          <cx:pt idx="840">-0.0012909056469967925</cx:pt>
          <cx:pt idx="841">-0.0049861318078560247</cx:pt>
          <cx:pt idx="842">-0.01437901760973645</cx:pt>
          <cx:pt idx="843">-0.014585800073802351</cx:pt>
          <cx:pt idx="844">-0.016615111389829924</cx:pt>
          <cx:pt idx="845">-0.014856975030155074</cx:pt>
          <cx:pt idx="846">-0.016626924846594823</cx:pt>
          <cx:pt idx="847">-0.0126768194867268</cx:pt>
          <cx:pt idx="848">-0.016626729753313575</cx:pt>
          <cx:pt idx="849">0.0054399949667167996</cx:pt>
          <cx:pt idx="850">0.0063788125222138496</cx:pt>
          <cx:pt idx="851">-0.018455071873171625</cx:pt>
          <cx:pt idx="852">-0.027663600617162502</cx:pt>
          <cx:pt idx="853">-0.036991013056905497</cx:pt>
          <cx:pt idx="854">-0.02925757415571275</cx:pt>
          <cx:pt idx="855">-0.010019150301686999</cx:pt>
          <cx:pt idx="856">0.043337087452197748</cx:pt>
          <cx:pt idx="857">0.059993255073853002</cx:pt>
          <cx:pt idx="858">0.031585885544275251</cx:pt>
          <cx:pt idx="859">0.0236126535940849</cx:pt>
          <cx:pt idx="860">0.046207721949433997</cx:pt>
          <cx:pt idx="861">0.0059519924715161002</cx:pt>
          <cx:pt idx="862">-0.0025190711278830998</cx:pt>
          <cx:pt idx="863">-0.0030925870150987252</cx:pt>
          <cx:pt idx="864">-7.2975372322410504e-05</cx:pt>
          <cx:pt idx="865">-3.1578379572478247e-05</cx:pt>
          <cx:pt idx="866">0.00010329039829369675</cx:pt>
          <cx:pt idx="867">-0.00028474611076627251</cx:pt>
          <cx:pt idx="868">-0.0016225738394464425</cx:pt>
          <cx:pt idx="869">-0.0080301117683651245</cx:pt>
          <cx:pt idx="870">-0.010831207867405625</cx:pt>
          <cx:pt idx="871">-0.0099596641366795496</cx:pt>
          <cx:pt idx="872">-0.0012070663857471501</cx:pt>
          <cx:pt idx="873">-0.00015069834640134126</cx:pt>
          <cx:pt idx="874">-0.0021230298925988475</cx:pt>
          <cx:pt idx="875">-0.015874169908279275</cx:pt>
          <cx:pt idx="876">-0.0057080944448515249</cx:pt>
          <cx:pt idx="877">0.00090970841101551</cx:pt>
          <cx:pt idx="878">0.0041948547011748504</cx:pt>
          <cx:pt idx="879">-0.0024720703099422323</cx:pt>
          <cx:pt idx="880">-0.029448924150678249</cx:pt>
          <cx:pt idx="881">-0.029576620697423249</cx:pt>
          <cx:pt idx="882">0.0064479567142042751</cx:pt>
          <cx:pt idx="883">0.0064655796537456747</cx:pt>
          <cx:pt idx="884">-0.00098033456140055259</cx:pt>
          <cx:pt idx="885">-0.0013987036111303476</cx:pt>
          <cx:pt idx="886">-0.0074230005216223997</cx:pt>
          <cx:pt idx="887">-0.015538930184407549</cx:pt>
          <cx:pt idx="888">-0.0143671385999933</cx:pt>
          <cx:pt idx="889">-0.019444487941672601</cx:pt>
          <cx:pt idx="890">-0.0052516871296545749</cx:pt>
          <cx:pt idx="891">0.020466728770087352</cx:pt>
          <cx:pt idx="892">0.018558155152586926</cx:pt>
          <cx:pt idx="893">0.012010994577538949</cx:pt>
          <cx:pt idx="894">0.00028024051810974501</cx:pt>
          <cx:pt idx="895">-0.016310850762494101</cx:pt>
          <cx:pt idx="896">0.0080471607836981752</cx:pt>
          <cx:pt idx="897">-0.0022220377124730099</cx:pt>
          <cx:pt idx="898">0.029009210912806501</cx:pt>
          <cx:pt idx="899">0.067829662632845747</cx:pt>
          <cx:pt idx="900">0.059301490149879503</cx:pt>
          <cx:pt idx="901">0.015486788662084024</cx:pt>
          <cx:pt idx="902">0.017801990881436826</cx:pt>
          <cx:pt idx="903">0.020523683922264124</cx:pt>
          <cx:pt idx="904">0.0015680717222160325</cx:pt>
          <cx:pt idx="905">-0.0041592457809075251</cx:pt>
          <cx:pt idx="906">-0.0020336442826530275</cx:pt>
          <cx:pt idx="907">-0.0030649021128897249</cx:pt>
          <cx:pt idx="908">3.1703572894935753e-05</cx:pt>
          <cx:pt idx="909">0.00097534318784791251</cx:pt>
          <cx:pt idx="910">0.00036450874873821752</cx:pt>
          <cx:pt idx="911">-0.00043897274280165752</cx:pt>
          <cx:pt idx="912">-0.0011615567016292775</cx:pt>
          <cx:pt idx="913">-0.0016444368161714624</cx:pt>
          <cx:pt idx="914">-0.0121116026266966</cx:pt>
          <cx:pt idx="915">-0.012739196647382151</cx:pt>
          <cx:pt idx="916">-0.0109696173161956</cx:pt>
          <cx:pt idx="917">-0.019592195862049126</cx:pt>
          <cx:pt idx="918">-0.015211588824950726</cx:pt>
          <cx:pt idx="919">-0.0026494370781781251</cx:pt>
          <cx:pt idx="920">0.00065687306134098002</cx:pt>
          <cx:pt idx="921">0.012542001398624774</cx:pt>
          <cx:pt idx="922">0.0027360616268550251</cx:pt>
          <cx:pt idx="923">0.0037488063378038751</cx:pt>
          <cx:pt idx="924">-0.019678084269803275</cx:pt>
          <cx:pt idx="925">0.0080170393807237252</cx:pt>
          <cx:pt idx="926">0.014851238508439226</cx:pt>
          <cx:pt idx="927">0.0262315848027595</cx:pt>
          <cx:pt idx="928">0.058741477264885003</cx:pt>
          <cx:pt idx="929">0.04722763402893275</cx:pt>
          <cx:pt idx="930">0.015268360839356175</cx:pt>
          <cx:pt idx="931">0.022561370735789076</cx:pt>
          <cx:pt idx="932">0.022155054378546899</cx:pt>
          <cx:pt idx="933">-0.010462927490626075</cx:pt>
          <cx:pt idx="934">-0.007070049296424125</cx:pt>
          <cx:pt idx="935">-0.0011470897904358999</cx:pt>
          <cx:pt idx="936">0.00011100934118297725</cx:pt>
          <cx:pt idx="937">-0.00021176270190590625</cx:pt>
          <cx:pt idx="938">6.8156029041420747e-05</cx:pt>
          <cx:pt idx="939">3.70944128283135e-05</cx:pt>
          <cx:pt idx="940">-0.0012909056469967925</cx:pt>
          <cx:pt idx="941">-0.0049861318078560247</cx:pt>
          <cx:pt idx="942">-0.01437901760973645</cx:pt>
          <cx:pt idx="943">-0.014585800073802351</cx:pt>
          <cx:pt idx="944">-0.016615111389829924</cx:pt>
          <cx:pt idx="945">-0.014856975030155074</cx:pt>
          <cx:pt idx="946">-0.016626924846594823</cx:pt>
          <cx:pt idx="947">-0.0126768194867268</cx:pt>
          <cx:pt idx="948">-0.016626729753313575</cx:pt>
          <cx:pt idx="949">0.0054399949667167996</cx:pt>
          <cx:pt idx="950">0.0063788125222138496</cx:pt>
          <cx:pt idx="951">-0.018455071873171625</cx:pt>
          <cx:pt idx="952">-0.027663600617162502</cx:pt>
          <cx:pt idx="953">-0.036991013056905497</cx:pt>
          <cx:pt idx="954">-0.02925757415571275</cx:pt>
          <cx:pt idx="955">-0.010019150301686999</cx:pt>
          <cx:pt idx="956">0.043337087452197748</cx:pt>
          <cx:pt idx="957">0.059993255073853002</cx:pt>
          <cx:pt idx="958">0.031585885544275251</cx:pt>
          <cx:pt idx="959">0.0236126535940849</cx:pt>
          <cx:pt idx="960">0.046207721949433997</cx:pt>
          <cx:pt idx="961">0.0059519924715161002</cx:pt>
          <cx:pt idx="962">-0.0025190711278830998</cx:pt>
          <cx:pt idx="963">-0.0030925870150987252</cx:pt>
          <cx:pt idx="964">-7.2975372322410504e-05</cx:pt>
          <cx:pt idx="965">-3.1578379572478247e-05</cx:pt>
          <cx:pt idx="966">0.00010329039829369675</cx:pt>
          <cx:pt idx="967">-0.00028474611076627251</cx:pt>
          <cx:pt idx="968">-0.0016225738394464425</cx:pt>
          <cx:pt idx="969">-0.0080301117683651245</cx:pt>
          <cx:pt idx="970">-0.010831207867405625</cx:pt>
          <cx:pt idx="971">-0.0099596641366795496</cx:pt>
          <cx:pt idx="972">-0.0012070663857471501</cx:pt>
          <cx:pt idx="973">-0.00015069834640134126</cx:pt>
          <cx:pt idx="974">-0.0021230298925988475</cx:pt>
          <cx:pt idx="975">-0.015874169908279275</cx:pt>
          <cx:pt idx="976">-0.0057080944448515249</cx:pt>
          <cx:pt idx="977">0.00090970841101551</cx:pt>
          <cx:pt idx="978">0.0041948547011748504</cx:pt>
          <cx:pt idx="979">-0.0024720703099422323</cx:pt>
          <cx:pt idx="980">-0.029448924150678249</cx:pt>
          <cx:pt idx="981">-0.029576620697423249</cx:pt>
          <cx:pt idx="982">0.0064479567142042751</cx:pt>
          <cx:pt idx="983">0.0064655796537456747</cx:pt>
          <cx:pt idx="984">-0.00098033456140055259</cx:pt>
          <cx:pt idx="985">-0.0013987036111303476</cx:pt>
          <cx:pt idx="986">-0.0074230005216223997</cx:pt>
          <cx:pt idx="987">-0.015538930184407549</cx:pt>
          <cx:pt idx="988">-0.0143671385999933</cx:pt>
          <cx:pt idx="989">-0.019444487941672601</cx:pt>
          <cx:pt idx="990">-0.0052516871296545749</cx:pt>
          <cx:pt idx="991">0.020466728770087352</cx:pt>
          <cx:pt idx="992">0.018558155152586926</cx:pt>
          <cx:pt idx="993">0.012010994577538949</cx:pt>
          <cx:pt idx="994">0.00028024051810974501</cx:pt>
          <cx:pt idx="995">-0.016310850762494101</cx:pt>
          <cx:pt idx="996">0.0080471607836981752</cx:pt>
          <cx:pt idx="997">-0.0022220377124730099</cx:pt>
          <cx:pt idx="998">0.029009210912806501</cx:pt>
          <cx:pt idx="999">0.067829662632845747</cx:pt>
          <cx:pt idx="1000">0.059301490149879503</cx:pt>
          <cx:pt idx="1001">0.015486788662084024</cx:pt>
          <cx:pt idx="1002">0.017801990881436826</cx:pt>
          <cx:pt idx="1003">0.020523683922264124</cx:pt>
          <cx:pt idx="1004">0.0015680717222160325</cx:pt>
          <cx:pt idx="1005">-0.0041592457809075251</cx:pt>
          <cx:pt idx="1006">-0.0020336442826530275</cx:pt>
          <cx:pt idx="1007">-0.0030649021128897249</cx:pt>
          <cx:pt idx="1008">3.1703572894935753e-05</cx:pt>
          <cx:pt idx="1009">0.00097534318784791251</cx:pt>
          <cx:pt idx="1010">0.00036450874873821752</cx:pt>
          <cx:pt idx="1011">-0.00043897274280165752</cx:pt>
          <cx:pt idx="1012">-0.0011615567016292775</cx:pt>
          <cx:pt idx="1013">-0.0016444368161714624</cx:pt>
          <cx:pt idx="1014">-0.0121116026266966</cx:pt>
          <cx:pt idx="1015">-0.012739196647382151</cx:pt>
          <cx:pt idx="1016">-0.0109696173161956</cx:pt>
          <cx:pt idx="1017">-0.019592195862049126</cx:pt>
          <cx:pt idx="1018">-0.015211588824950726</cx:pt>
          <cx:pt idx="1019">-0.0026494370781781251</cx:pt>
          <cx:pt idx="1020">0.00065687306134098002</cx:pt>
          <cx:pt idx="1021">0.012542001398624774</cx:pt>
          <cx:pt idx="1022">0.0027360616268550251</cx:pt>
          <cx:pt idx="1023">0.0037488063378038751</cx:pt>
          <cx:pt idx="1024">-0.019678084269803275</cx:pt>
          <cx:pt idx="1025">0.0080170393807237252</cx:pt>
          <cx:pt idx="1026">0.014851238508439226</cx:pt>
          <cx:pt idx="1027">0.0262315848027595</cx:pt>
          <cx:pt idx="1028">0.058741477264885003</cx:pt>
          <cx:pt idx="1029">0.04722763402893275</cx:pt>
          <cx:pt idx="1030">0.015268360839356175</cx:pt>
          <cx:pt idx="1031">0.022561370735789076</cx:pt>
          <cx:pt idx="1032">0.022155054378546899</cx:pt>
          <cx:pt idx="1033">-0.010462927490626075</cx:pt>
          <cx:pt idx="1034">-0.007070049296424125</cx:pt>
          <cx:pt idx="1035">-0.0011470897904358999</cx:pt>
          <cx:pt idx="1036">0.00011100934118297725</cx:pt>
          <cx:pt idx="1037">-0.00021176270190590625</cx:pt>
          <cx:pt idx="1038">6.8156029041420747e-05</cx:pt>
          <cx:pt idx="1039">3.70944128283135e-05</cx:pt>
          <cx:pt idx="1040">-0.0012909056469967925</cx:pt>
          <cx:pt idx="1041">-0.0049861318078560247</cx:pt>
          <cx:pt idx="1042">-0.01437901760973645</cx:pt>
          <cx:pt idx="1043">-0.014585800073802351</cx:pt>
          <cx:pt idx="1044">-0.016615111389829924</cx:pt>
          <cx:pt idx="1045">-0.014856975030155074</cx:pt>
          <cx:pt idx="1046">-0.016626924846594823</cx:pt>
          <cx:pt idx="1047">-0.0126768194867268</cx:pt>
          <cx:pt idx="1048">-0.016626729753313575</cx:pt>
          <cx:pt idx="1049">0.0054399949667167996</cx:pt>
          <cx:pt idx="1050">0.0063788125222138496</cx:pt>
          <cx:pt idx="1051">-0.018455071873171625</cx:pt>
          <cx:pt idx="1052">-0.027663600617162502</cx:pt>
          <cx:pt idx="1053">-0.036991013056905497</cx:pt>
          <cx:pt idx="1054">-0.02925757415571275</cx:pt>
          <cx:pt idx="1055">-0.010019150301686999</cx:pt>
          <cx:pt idx="1056">0.043337087452197748</cx:pt>
          <cx:pt idx="1057">0.059993255073853002</cx:pt>
          <cx:pt idx="1058">0.031585885544275251</cx:pt>
          <cx:pt idx="1059">0.0236126535940849</cx:pt>
          <cx:pt idx="1060">0.046207721949433997</cx:pt>
          <cx:pt idx="1061">0.0059519924715161002</cx:pt>
          <cx:pt idx="1062">-0.0025190711278830998</cx:pt>
          <cx:pt idx="1063">-0.0030925870150987252</cx:pt>
          <cx:pt idx="1064">-7.2975372322410504e-05</cx:pt>
          <cx:pt idx="1065">-3.1578379572478247e-05</cx:pt>
          <cx:pt idx="1066">0.00010329039829369675</cx:pt>
          <cx:pt idx="1067">-0.00028474611076627251</cx:pt>
          <cx:pt idx="1068">-0.0016225738394464425</cx:pt>
          <cx:pt idx="1069">-0.0080301117683651245</cx:pt>
          <cx:pt idx="1070">-0.010831207867405625</cx:pt>
          <cx:pt idx="1071">-0.0099596641366795496</cx:pt>
          <cx:pt idx="1072">-0.0012070663857471501</cx:pt>
          <cx:pt idx="1073">-0.00015069834640134126</cx:pt>
          <cx:pt idx="1074">-0.0021230298925988475</cx:pt>
          <cx:pt idx="1075">-0.015874169908279275</cx:pt>
          <cx:pt idx="1076">-0.0057080944448515249</cx:pt>
          <cx:pt idx="1077">0.00090970841101551</cx:pt>
          <cx:pt idx="1078">0.0041948547011748504</cx:pt>
          <cx:pt idx="1079">-0.0024720703099422323</cx:pt>
          <cx:pt idx="1080">-0.029448924150678249</cx:pt>
          <cx:pt idx="1081">-0.029576620697423249</cx:pt>
          <cx:pt idx="1082">0.0064479567142042751</cx:pt>
          <cx:pt idx="1083">0.0064655796537456747</cx:pt>
        </cx:lvl>
      </cx:numDim>
    </cx:data>
    <cx:data id="84">
      <cx:numDim type="val">
        <cx:f>Sheet2!$CG$1:$CG$1084</cx:f>
        <cx:lvl ptCount="1084" formatCode="G/通用格式">
          <cx:pt idx="0">-0.00024604078964066801</cx:pt>
          <cx:pt idx="1">0.00017079401487069199</cx:pt>
          <cx:pt idx="2">-0.000132509421732202</cx:pt>
          <cx:pt idx="3">-0.00099405789271331496</cx:pt>
          <cx:pt idx="4">-1.66120313343745e-05</cx:pt>
          <cx:pt idx="5">0.00026205457160172402</cx:pt>
          <cx:pt idx="6">0.00018823376953963999</cx:pt>
          <cx:pt idx="7">-4.3908392189997397e-05</cx:pt>
          <cx:pt idx="8">-0.000215842472343068</cx:pt>
          <cx:pt idx="9">9.6947092264259294e-05</cx:pt>
          <cx:pt idx="10">-0.00037062181937359899</cx:pt>
          <cx:pt idx="11">-0.00027648174786704799</cx:pt>
          <cx:pt idx="12">0.000375676907807636</cx:pt>
          <cx:pt idx="13">7.4480318718439802e-05</cx:pt>
          <cx:pt idx="14">0.00069640523863275796</cx:pt>
          <cx:pt idx="15">-7.7199110898365297e-05</cx:pt>
          <cx:pt idx="16">-0.00052434067781414095</cx:pt>
          <cx:pt idx="17">0.00093758135597270503</cx:pt>
          <cx:pt idx="18">-0.00023674433115291799</cx:pt>
          <cx:pt idx="19">-0.00057100431694695301</cx:pt>
          <cx:pt idx="20">0.000117744178183309</cx:pt>
          <cx:pt idx="21">0.00025875270021361198</cx:pt>
          <cx:pt idx="22">0.00056803200308369096</cx:pt>
          <cx:pt idx="23">-0.000848559564146292</cx:pt>
          <cx:pt idx="24">0.000110780730521318</cx:pt>
          <cx:pt idx="25">-0.00061709129094094099</cx:pt>
          <cx:pt idx="26">6.3230246806986106e-05</cx:pt>
          <cx:pt idx="27">-0.000149683416608055</cx:pt>
          <cx:pt idx="28">-0.00080820071241307896</cx:pt>
          <cx:pt idx="29">0.000112034519006888</cx:pt>
          <cx:pt idx="30">-2.8895080518668401e-06</cx:pt>
          <cx:pt idx="31">0.00061467085296846398</cx:pt>
          <cx:pt idx="32">0.00010428274076019901</cx:pt>
          <cx:pt idx="33">2.4162002823270599e-05</cx:pt>
          <cx:pt idx="34">-0.000198520501324061</cx:pt>
          <cx:pt idx="35">-0.00016653672280472201</cx:pt>
          <cx:pt idx="36">0.00058724164160130297</cx:pt>
          <cx:pt idx="37">0.000232155260791454</cx:pt>
          <cx:pt idx="38">0.00031717522934644299</cx:pt>
          <cx:pt idx="39">0.00113853413629232</cx:pt>
          <cx:pt idx="40">0.0019964134461520301</cx:pt>
          <cx:pt idx="41">-0.00012317138601220499</cx:pt>
          <cx:pt idx="42">-6.4233707477535994e-05</cx:pt>
          <cx:pt idx="43">-0.00066826227351818096</cx:pt>
          <cx:pt idx="44">0.00046561139885840903</cx:pt>
          <cx:pt idx="45">0.00051132474259326895</cx:pt>
          <cx:pt idx="46">-0.00023289487256273001</cx:pt>
          <cx:pt idx="47">0.00100232115730439</cx:pt>
          <cx:pt idx="48">0.00087458971070488605</cx:pt>
          <cx:pt idx="49">0.00155267024497253</cx:pt>
          <cx:pt idx="50">0.00072020528754919303</cx:pt>
          <cx:pt idx="51">0.00080221986236666805</cx:pt>
          <cx:pt idx="52">-0.00029457035198129499</cx:pt>
          <cx:pt idx="53">0.000125187031870934</cx:pt>
          <cx:pt idx="54">-0.00035216074269583801</cx:pt>
          <cx:pt idx="55">0.00072863792151490699</cx:pt>
          <cx:pt idx="56">0.00021995154043233801</cx:pt>
          <cx:pt idx="57">0.00051388076582249004</cx:pt>
          <cx:pt idx="58">-0.00021138870562134601</cx:pt>
          <cx:pt idx="59">0.00072535879093368904</cx:pt>
          <cx:pt idx="60">0.00030260006887655402</cx:pt>
          <cx:pt idx="61">8.2420615728588897e-05</cx:pt>
          <cx:pt idx="62">-0.000358770704050206</cx:pt>
          <cx:pt idx="63">-0.00030432178760169</cx:pt>
          <cx:pt idx="64">-0.00039029560598919901</cx:pt>
          <cx:pt idx="65">0.00172050160762917</cx:pt>
          <cx:pt idx="66">0.0081978183159319498</cx:pt>
          <cx:pt idx="67">0.0086031903308444197</cx:pt>
          <cx:pt idx="68">0.0023192200175433299</cx:pt>
          <cx:pt idx="69">0.0032237433264118202</cx:pt>
          <cx:pt idx="70">0.0036571899936229699</cx:pt>
          <cx:pt idx="71">0.00065611551006116505</cx:pt>
          <cx:pt idx="72">0.00285457496418072</cx:pt>
          <cx:pt idx="73">-0.0117887897204476</cx:pt>
          <cx:pt idx="74">-0.00158465041871344</cx:pt>
          <cx:pt idx="75">0.0044718042773074698</cx:pt>
          <cx:pt idx="76">0.00233015226017784</cx:pt>
          <cx:pt idx="77">0.0025110872028074201</cx:pt>
          <cx:pt idx="78">0.0014828265384023199</cx:pt>
          <cx:pt idx="79">0.00094682697335298003</cx:pt>
          <cx:pt idx="80">-0.00028643620997235802</cx:pt>
          <cx:pt idx="81">0.00029472294675454897</cx:pt>
          <cx:pt idx="82">-0.00063586277373442501</cx:pt>
          <cx:pt idx="83">7.0992229358766097e-05</cx:pt>
          <cx:pt idx="84">0.000274213679214422</cx:pt>
          <cx:pt idx="85">-0.00062037602345662896</cx:pt>
          <cx:pt idx="86">-7.0338479218033396e-05</cx:pt>
          <cx:pt idx="87">0.00212515700734346</cx:pt>
          <cx:pt idx="88">0.00066049596124963695</cx:pt>
          <cx:pt idx="89">-0.0032202862727416701</cx:pt>
          <cx:pt idx="90">-0.0045385977828567804</cx:pt>
          <cx:pt idx="91">-0.0094531123484194596</cx:pt>
          <cx:pt idx="92">-0.0080854668510122202</cx:pt>
          <cx:pt idx="93">0.0051259638131112102</cx:pt>
          <cx:pt idx="94">0.015331701825222199</cx:pt>
          <cx:pt idx="95">0.0194186758752165</cx:pt>
          <cx:pt idx="96">0.015009612189803999</cx:pt>
          <cx:pt idx="97">0.0271292848257258</cx:pt>
          <cx:pt idx="98">0.0176502169573007</cx:pt>
          <cx:pt idx="99">0.0038984315753715099</cx:pt>
          <cx:pt idx="100">-0.0045345260359456897</cx:pt>
          <cx:pt idx="101">-0.015652045620719601</cx:pt>
          <cx:pt idx="102">-0.0051009408293472697</cx:pt>
          <cx:pt idx="103">0.020908286349004199</cx:pt>
          <cx:pt idx="104">0.019004670679479901</cx:pt>
          <cx:pt idx="105">0.0297873410584624</cx:pt>
          <cx:pt idx="106">0.029320727711125798</cx:pt>
          <cx:pt idx="107">0.017034630007134999</cx:pt>
          <cx:pt idx="108">0.0057648769880909098</cx:pt>
          <cx:pt idx="109">-0.0059629456411555599</cx:pt>
          <cx:pt idx="110">-0.00181707460908442</cx:pt>
          <cx:pt idx="111">-0.00015768917147059399</cx:pt>
          <cx:pt idx="112">0.00094685235100620303</cx:pt>
          <cx:pt idx="113">9.2695227584293905e-05</cx:pt>
          <cx:pt idx="114">0.00065506965078183097</cx:pt>
          <cx:pt idx="115">0.000318789693500899</cx:pt>
          <cx:pt idx="116">-0.00101056856079017</cx:pt>
          <cx:pt idx="117">-0.0038582780360987799</cx:pt>
          <cx:pt idx="118">-0.0066807290011536803</cx:pt>
          <cx:pt idx="119">-0.0097438687711023098</cx:pt>
          <cx:pt idx="120">-0.011281142402256699</cx:pt>
          <cx:pt idx="121">-0.0035576108998244902</cx:pt>
          <cx:pt idx="122">0.017924404016618899</cx:pt>
          <cx:pt idx="123">0.014092755568520699</cx:pt>
          <cx:pt idx="124">0.0218576694190982</cx:pt>
          <cx:pt idx="125">0.0258324422962871</cx:pt>
          <cx:pt idx="126">0.01539425622072</cx:pt>
          <cx:pt idx="127">0.00046600704607525797</cx:pt>
          <cx:pt idx="128">-0.0183270570201578</cx:pt>
          <cx:pt idx="129">-0.0122134050586498</cx:pt>
          <cx:pt idx="130">0.0158124304470104</cx:pt>
          <cx:pt idx="131">0.028155129127484801</cx:pt>
          <cx:pt idx="132">0.024078983695036998</cx:pt>
          <cx:pt idx="133">0.031329893613709303</cx:pt>
          <cx:pt idx="134">0.036944913303288501</cx:pt>
          <cx:pt idx="135">0.0155107698869019</cx:pt>
          <cx:pt idx="136">-0.0106280073410837</cx:pt>
          <cx:pt idx="137">-0.022101464760955501</cx:pt>
          <cx:pt idx="138">-0.0076436475669153401</cx:pt>
          <cx:pt idx="139">0.0017997969942911401</cx:pt>
          <cx:pt idx="140">9.6674858896944496e-05</cx:pt>
          <cx:pt idx="141">0.00018010037888693001</cx:pt>
          <cx:pt idx="142">-0.000146731319213951</cx:pt>
          <cx:pt idx="143">-0.00041716001966778999</cx:pt>
          <cx:pt idx="144">-0.0045056996213100496</cx:pt>
          <cx:pt idx="145">-0.0120597344297615</cx:pt>
          <cx:pt idx="146">-0.0152531838006626</cx:pt>
          <cx:pt idx="147">-0.0075059487593641299</cx:pt>
          <cx:pt idx="148">-0.0114201430497328</cx:pt>
          <cx:pt idx="149">-0.029385680072654199</cx:pt>
          <cx:pt idx="150">-0.0048044900528327796</cx:pt>
          <cx:pt idx="151">0.0118392006969552</cx:pt>
          <cx:pt idx="152">0.0043218306384965504</cx:pt>
          <cx:pt idx="153">0.014840841805583699</cx:pt>
          <cx:pt idx="154">0.0122019368921009</cx:pt>
          <cx:pt idx="155">0.010541949310257001</cx:pt>
          <cx:pt idx="156">-0.0111595321647124</cx:pt>
          <cx:pt idx="157">-0.0096726013240787997</cx:pt>
          <cx:pt idx="158">0.0152971618168778</cx:pt>
          <cx:pt idx="159">0.028283464410799101</cx:pt>
          <cx:pt idx="160">0.0214713852521877</cx:pt>
          <cx:pt idx="161">0.032521895416863497</cx:pt>
          <cx:pt idx="162">0.018044088771972701</cx:pt>
          <cx:pt idx="163">0.00139621786676859</cx:pt>
          <cx:pt idx="164">-0.0041563888471479</cx:pt>
          <cx:pt idx="165">-0.0015189095495832001</cx:pt>
          <cx:pt idx="166">0.0037834749690461998</cx:pt>
          <cx:pt idx="167">0.0017829333244674199</cx:pt>
          <cx:pt idx="168">0.00061249171996392404</cx:pt>
          <cx:pt idx="169">0.00030242422977091001</cx:pt>
          <cx:pt idx="170">-0.000177760366688755</cx:pt>
          <cx:pt idx="171">0.00085216391651307699</cx:pt>
          <cx:pt idx="172">-0.0069282677520942602</cx:pt>
          <cx:pt idx="173">-0.016737490335917701</cx:pt>
          <cx:pt idx="174">-0.025617106811684699</cx:pt>
          <cx:pt idx="175">-0.017149711577284801</cx:pt>
          <cx:pt idx="176">-0.020646028106247199</cx:pt>
          <cx:pt idx="177">-0.033661954013761999</cx:pt>
          <cx:pt idx="178">0.0013296889772782599</cx:pt>
          <cx:pt idx="179">0.0135683063443056</cx:pt>
          <cx:pt idx="180">-0.0080021677583167802</cx:pt>
          <cx:pt idx="181">-0.041135088628144197</cx:pt>
          <cx:pt idx="182">-0.052213063528000099</cx:pt>
          <cx:pt idx="183">-0.045592758205309197</cx:pt>
          <cx:pt idx="184">-0.034933440102396199</cx:pt>
          <cx:pt idx="185">-0.000125933274824268</cx:pt>
          <cx:pt idx="186">0.0203686143810233</cx:pt>
          <cx:pt idx="187">-0.000163707207661208</cx:pt>
          <cx:pt idx="188">0.0093384794927733796</cx:pt>
          <cx:pt idx="189">0.029684516441968799</cx:pt>
          <cx:pt idx="190">0.019447489333197</cx:pt>
          <cx:pt idx="191">-0.029611304555383602</cx:pt>
          <cx:pt idx="192">-0.020525134390339799</cx:pt>
          <cx:pt idx="193">0.000419188026349349</cx:pt>
          <cx:pt idx="194">-0.0020379928237532299</cx:pt>
          <cx:pt idx="195">0.0037185264064231701</cx:pt>
          <cx:pt idx="196">0.00132739853767837</cx:pt>
          <cx:pt idx="197">0.00073281849279797202</cx:pt>
          <cx:pt idx="198">-0.00049680893806312203</cx:pt>
          <cx:pt idx="199">-0.00033988209726863998</cx:pt>
          <cx:pt idx="200">-0.0011600837573292576</cx:pt>
          <cx:pt idx="201">-0.0035166620112490748</cx:pt>
          <cx:pt idx="202">-0.002675229372036425</cx:pt>
          <cx:pt idx="203">0.00043244533800668752</cx:pt>
          <cx:pt idx="204">-0.0081373968860653251</cx:pt>
          <cx:pt idx="205">-0.002641377891479375</cx:pt>
          <cx:pt idx="206">0.0047212677269225</cx:pt>
          <cx:pt idx="207">-0.0030729305141998999</cx:pt>
          <cx:pt idx="208">-0.016493499763744424</cx:pt>
          <cx:pt idx="209">-0.019708627497672826</cx:pt>
          <cx:pt idx="210">-0.022686984035742274</cx:pt>
          <cx:pt idx="211">-0.0099529286442907507</cx:pt>
          <cx:pt idx="212">-0.0036143917771480748</cx:pt>
          <cx:pt idx="213">0.0062178998651589001</cx:pt>
          <cx:pt idx="214">0.010666943107984401</cx:pt>
          <cx:pt idx="215">0.0033493387613858249</cx:pt>
          <cx:pt idx="216">-0.0060347040048301503</cx:pt>
          <cx:pt idx="217">0.0017475763335849325</cx:pt>
          <cx:pt idx="218">0.010740109623630501</cx:pt>
          <cx:pt idx="219">0.0072239533533842749</cx:pt>
          <cx:pt idx="220">0.00050379783910314</cx:pt>
          <cx:pt idx="221">0.00035918087824940751</cx:pt>
          <cx:pt idx="222">-0.00062988918872165995</cx:pt>
          <cx:pt idx="223">0.00046002504727588002</cx:pt>
          <cx:pt idx="224">5.34481334510165e-05</cx:pt>
          <cx:pt idx="225">-7.0706922364045246e-05</cx:pt>
          <cx:pt idx="226">0.00018966483024028275</cx:pt>
          <cx:pt idx="227">-1.7032985010389649e-05</cx:pt>
          <cx:pt idx="228">-0.00075937696702230249</cx:pt>
          <cx:pt idx="229">-0.0010420421826537751</cx:pt>
          <cx:pt idx="230">0.00172532034539045</cx:pt>
          <cx:pt idx="231">-0.0017347506889404025</cx:pt>
          <cx:pt idx="232">-0.0074014118633428253</cx:pt>
          <cx:pt idx="233">-0.0039890937217045503</cx:pt>
          <cx:pt idx="234">-0.0043804479627338752</cx:pt>
          <cx:pt idx="235">-0.011925458439210675</cx:pt>
          <cx:pt idx="236">-0.018648379486362224</cx:pt>
          <cx:pt idx="237">-0.022879738837566874</cx:pt>
          <cx:pt idx="238">-0.016955089405453851</cx:pt>
          <cx:pt idx="239">-0.0060995630865282747</cx:pt>
          <cx:pt idx="240">0.017067732437668477</cx:pt>
          <cx:pt idx="241">0.0143945767310959</cx:pt>
          <cx:pt idx="242">-0.0015168547137974274</cx:pt>
          <cx:pt idx="243">-0.0063494683564236003</cx:pt>
          <cx:pt idx="244">-0.010724613399413401</cx:pt>
          <cx:pt idx="245">-0.0052589539007539248</cx:pt>
          <cx:pt idx="246">2.3244218295659926e-05</cx:pt>
          <cx:pt idx="247">0.00066280234698421999</cx:pt>
          <cx:pt idx="248">-0.0045069636346492751</cx:pt>
          <cx:pt idx="249">-0.0031738414374152249</cx:pt>
          <cx:pt idx="250">-0.00023273180172276724</cx:pt>
          <cx:pt idx="251">-2.8577675150059999e-06</cx:pt>
          <cx:pt idx="252">9.1632441946386503e-05</cx:pt>
          <cx:pt idx="253">8.98528695981975e-06</cx:pt>
          <cx:pt idx="254">2.320395107221485e-05</cx:pt>
          <cx:pt idx="255">-0.00096680293969887503</cx:pt>
          <cx:pt idx="256">-0.0014054402783914826</cx:pt>
          <cx:pt idx="257">-0.0034744766965964752</cx:pt>
          <cx:pt idx="258">-0.00170000267160921</cx:pt>
          <cx:pt idx="259">-0.0054285869826504749</cx:pt>
          <cx:pt idx="260">-0.0088628675333481746</cx:pt>
          <cx:pt idx="261">-0.010648943573763024</cx:pt>
          <cx:pt idx="262">-0.013732424006125026</cx:pt>
          <cx:pt idx="263">-0.027566739680503251</cx:pt>
          <cx:pt idx="264">-0.021991029181367975</cx:pt>
          <cx:pt idx="265">-0.023750046149644575</cx:pt>
          <cx:pt idx="266">-0.016723647154440399</cx:pt>
          <cx:pt idx="267">0.0052404224051018503</cx:pt>
          <cx:pt idx="268">0.0092492099655490257</cx:pt>
          <cx:pt idx="269">-0.0037228895407430749</cx:pt>
          <cx:pt idx="270">-0.0029419427073923499</cx:pt>
          <cx:pt idx="271">0.0058704435833295751</cx:pt>
          <cx:pt idx="272">0.0056270197565105248</cx:pt>
          <cx:pt idx="273">-0.0078459556753530495</cx:pt>
          <cx:pt idx="274">-0.013270614956163201</cx:pt>
          <cx:pt idx="275">0.0027554475999593251</cx:pt>
          <cx:pt idx="276">0.00098603951970636992</cx:pt>
          <cx:pt idx="277">-0.0032371315599638499</cx:pt>
          <cx:pt idx="278">-0.0020814377661203302</cx:pt>
          <cx:pt idx="279">8.1946901402798003e-05</cx:pt>
          <cx:pt idx="280">-1.7494834968383725e-06</cx:pt>
          <cx:pt idx="281">4.5522016989137001e-05</cx:pt>
          <cx:pt idx="282">-0.0002722015782297975</cx:pt>
          <cx:pt idx="283">-0.00074308819849126003</cx:pt>
          <cx:pt idx="284">-0.0023623073098599399</cx:pt>
          <cx:pt idx="285">-0.003447262111699875</cx:pt>
          <cx:pt idx="286">-0.0026212293299041249</cx:pt>
          <cx:pt idx="287">-0.0020511443060953699</cx:pt>
          <cx:pt idx="288">-0.0092045709453352758</cx:pt>
          <cx:pt idx="289">-0.007409542710005</cx:pt>
          <cx:pt idx="290">-0.01551520698636065</cx:pt>
          <cx:pt idx="291">-0.019437762539755474</cx:pt>
          <cx:pt idx="292">-0.017450467386210949</cx:pt>
          <cx:pt idx="293">-0.016018866351281049</cx:pt>
          <cx:pt idx="294">0.0075555844011969747</cx:pt>
          <cx:pt idx="295">0.016203586538917299</cx:pt>
          <cx:pt idx="296">0.0050729187155119752</cx:pt>
          <cx:pt idx="297">0.0063252356065694997</cx:pt>
          <cx:pt idx="298">-0.0010886799121610749</cx:pt>
          <cx:pt idx="299">0.022678414157067499</cx:pt>
          <cx:pt idx="300">0.050846226053010701</cx:pt>
          <cx:pt idx="301">0.010384472386045</cx:pt>
          <cx:pt idx="302">-0.0062451346903022696</cx:pt>
          <cx:pt idx="303">0.0099012220493712704</cx:pt>
          <cx:pt idx="304">-0.0080822096524214206</cx:pt>
          <cx:pt idx="305">-0.022127212281547699</cx:pt>
          <cx:pt idx="306">-0.0081840084842574792</cx:pt>
          <cx:pt idx="307">0.000434657059728583</cx:pt>
          <cx:pt idx="308">0.00045116932266066101</cx:pt>
          <cx:pt idx="309">-0.00018056806053394199</cx:pt>
          <cx:pt idx="310">-0.0011885239471249101</cx:pt>
          <cx:pt idx="311">-0.0016288911956351901</cx:pt>
          <cx:pt idx="312">-0.019114342460369801</cx:pt>
          <cx:pt idx="313">-0.027658945087100699</cx:pt>
          <cx:pt idx="314">-0.012520435911839</cx:pt>
          <cx:pt idx="315">0.021654311283188499</cx:pt>
          <cx:pt idx="316">-0.0070397472376886898</cx:pt>
          <cx:pt idx="317">-0.0196748783128659</cx:pt>
          <cx:pt idx="318">-0.052854895780601097</cx:pt>
          <cx:pt idx="319">-0.060825295235410401</cx:pt>
          <cx:pt idx="320">-0.0695385470974067</cx:pt>
          <cx:pt idx="321">-0.017480942413226699</cx:pt>
          <cx:pt idx="322">0.0336025344226605</cx:pt>
          <cx:pt idx="323">0.0082014570677446004</cx:pt>
          <cx:pt idx="324">-0.043513821195026697</cx:pt>
          <cx:pt idx="325">-0.085879769640692105</cx:pt>
          <cx:pt idx="326">-0.031580653856751899</cx:pt>
          <cx:pt idx="327">0.034750446753227499</cx:pt>
          <cx:pt idx="328">0.031096539192881099</cx:pt>
          <cx:pt idx="329">0.0388868515764123</cx:pt>
          <cx:pt idx="330">0.020708965378688399</cx:pt>
          <cx:pt idx="331">0.0086771065285717996</cx:pt>
          <cx:pt idx="332">0.0040454379521569503</cx:pt>
          <cx:pt idx="333">-0.0043911973451760903</cx:pt>
          <cx:pt idx="334">-0.0023676754182140099</cx:pt>
          <cx:pt idx="335">-0.00011990307607258999</cx:pt>
          <cx:pt idx="336">-2.37517699409148e-05</cx:pt>
          <cx:pt idx="337">-0.000486767991619723</cx:pt>
          <cx:pt idx="338">-0.00033703195689593001</cx:pt>
          <cx:pt idx="339">-0.0017516857582704399</cx:pt>
          <cx:pt idx="340">-0.026290516348503799</cx:pt>
          <cx:pt idx="341">-0.040372011665105997</cx:pt>
          <cx:pt idx="342">0.0029353289079419001</cx:pt>
          <cx:pt idx="343">0.0114315565589142</cx:pt>
          <cx:pt idx="344">-0.0044598549743742801</cx:pt>
          <cx:pt idx="345">0.01290065825986</cx:pt>
          <cx:pt idx="346">-0.033387990441085202</cx:pt>
          <cx:pt idx="347">-0.0045656926808590398</cx:pt>
          <cx:pt idx="348">-0.020931206859129799</cx:pt>
          <cx:pt idx="349">0.019800566099886299</cx:pt>
          <cx:pt idx="350">0.0028692352155970401</cx:pt>
          <cx:pt idx="351">-0.043647752272521802</cx:pt>
          <cx:pt idx="352">-0.107030390880065</cx:pt>
          <cx:pt idx="353">-0.096300198270463599</cx:pt>
          <cx:pt idx="354">-0.061251878073726999</cx:pt>
          <cx:pt idx="355">-0.0028186203576535799</cx:pt>
          <cx:pt idx="356">-0.00394199708822015</cx:pt>
          <cx:pt idx="357">0.025920219236467101</cx:pt>
          <cx:pt idx="358">0.010094692488017899</cx:pt>
          <cx:pt idx="359">0.0101851041312567</cx:pt>
          <cx:pt idx="360">0.0082036120434000794</cx:pt>
          <cx:pt idx="361">-0.0025704357101473002</cx:pt>
          <cx:pt idx="362">-0.0047721536876583204</cx:pt>
          <cx:pt idx="363">-0.00095879073231367904</cx:pt>
          <cx:pt idx="364">0.00018281994552941101</cx:pt>
          <cx:pt idx="365">-0.00012316876446077501</cx:pt>
          <cx:pt idx="366">0.000106535511210216</cx:pt>
          <cx:pt idx="367">-0.0030751632907934099</cx:pt>
          <cx:pt idx="368">-0.022318516585165701</cx:pt>
          <cx:pt idx="369">-0.036877654673787397</cx:pt>
          <cx:pt idx="370">0.0069558096320363203</cx:pt>
          <cx:pt idx="371">0.0147385995101913</cx:pt>
          <cx:pt idx="372">0.038170071267596799</cx:pt>
          <cx:pt idx="373">0.034968109680667298</cx:pt>
          <cx:pt idx="374">0.039317651693486</cx:pt>
          <cx:pt idx="375">0.066236674434763901</cx:pt>
          <cx:pt idx="376">0.071918003315840695</cx:pt>
          <cx:pt idx="377">0.063864903855120198</cx:pt>
          <cx:pt idx="378">0.034258297782709002</cx:pt>
          <cx:pt idx="379">-0.048971166468269899</cx:pt>
          <cx:pt idx="380">-0.13390248505341601</cx:pt>
          <cx:pt idx="381">-0.11276239102275699</cx:pt>
          <cx:pt idx="382">-0.0245719514150218</cx:pt>
          <cx:pt idx="383">-0.00194539728450442</cx:pt>
          <cx:pt idx="384">0.0063608307192049504</cx:pt>
          <cx:pt idx="385">-0.00596793769129825</cx:pt>
          <cx:pt idx="386">-0.018911702165747901</cx:pt>
          <cx:pt idx="387">0.0063801386917789601</cx:pt>
          <cx:pt idx="388">-0.0056939771116688602</cx:pt>
          <cx:pt idx="389">-0.0020284565328582299</cx:pt>
          <cx:pt idx="390">-0.0028757924102259902</cx:pt>
          <cx:pt idx="391">0.00074228872006323302</cx:pt>
          <cx:pt idx="392">-0.000127809092412242</cx:pt>
          <cx:pt idx="393">-0.00013036756420398699</cx:pt>
          <cx:pt idx="394">-0.0010089582163451099</cx:pt>
          <cx:pt idx="395">-0.0034192724647329801</cx:pt>
          <cx:pt idx="396">-0.018550405786516001</cx:pt>
          <cx:pt idx="397">-0.024103821427589399</cx:pt>
          <cx:pt idx="398">-0.020698771638057601</cx:pt>
          <cx:pt idx="399">0.028725712957782201</cx:pt>
          <cx:pt idx="400">0.043593620088730398</cx:pt>
          <cx:pt idx="401">0.059947424849299401</cx:pt>
          <cx:pt idx="402">0.060220713562410398</cx:pt>
          <cx:pt idx="403">0.100838976465913</cx:pt>
          <cx:pt idx="404">0.084691314774344995</cx:pt>
          <cx:pt idx="405">0.047772532110907297</cx:pt>
          <cx:pt idx="406">-0.028054394027375199</cx:pt>
          <cx:pt idx="407">-0.061292588317483299</cx:pt>
          <cx:pt idx="408">-0.065393610759617707</cx:pt>
          <cx:pt idx="409">-0.015573149736205501</cx:pt>
          <cx:pt idx="410">0.0143017835045519</cx:pt>
          <cx:pt idx="411">0.0018593459229480601</cx:pt>
          <cx:pt idx="412">0.037434853994822902</cx:pt>
          <cx:pt idx="413">0.0088944784990439094</cx:pt>
          <cx:pt idx="414">-0.029292357026197698</cx:pt>
          <cx:pt idx="415">-0.039617008462289903</cx:pt>
          <cx:pt idx="416">-0.013377329337126801</cx:pt>
          <cx:pt idx="417">-0.00547654245927708</cx:pt>
          <cx:pt idx="418">-0.00078514493645549799</cx:pt>
          <cx:pt idx="419">-0.00050051404779052303</cx:pt>
          <cx:pt idx="420">0.000214572709488521</cx:pt>
          <cx:pt idx="421">-0.0011331780388925601</cx:pt>
          <cx:pt idx="422">-0.00172052867319508</cx:pt>
          <cx:pt idx="423">-0.0084508568870730102</cx:pt>
          <cx:pt idx="424">-0.0321006704209017</cx:pt>
          <cx:pt idx="425">-0.049555923833519297</cx:pt>
          <cx:pt idx="426">-0.031955047713521902</cx:pt>
          <cx:pt idx="427">0.019133318468925201</cx:pt>
          <cx:pt idx="428">0.011980281659595301</cx:pt>
          <cx:pt idx="429">0.047506347191309098</cx:pt>
          <cx:pt idx="430">0.036901665223822502</cx:pt>
          <cx:pt idx="431">0.041430402282615998</cx:pt>
          <cx:pt idx="432">0.041368857589878898</cx:pt>
          <cx:pt idx="433">-0.036646961356920998</cx:pt>
          <cx:pt idx="434">-0.063862528691365703</cx:pt>
          <cx:pt idx="435">-0.028578691606875699</cx:pt>
          <cx:pt idx="436">0.021462279009467299</cx:pt>
          <cx:pt idx="437">0.047735123807987598</cx:pt>
          <cx:pt idx="438">0.0412381172012765</cx:pt>
          <cx:pt idx="439">0.0197243368063598</cx:pt>
          <cx:pt idx="440">0.0125149261133649</cx:pt>
          <cx:pt idx="441">-0.0045066712155962703</cx:pt>
          <cx:pt idx="442">-0.0297159872885981</cx:pt>
          <cx:pt idx="443">-0.027500240428212998</cx:pt>
          <cx:pt idx="444">0.0011247576538588799</cx:pt>
          <cx:pt idx="445">-0.0066927430786486997</cx:pt>
          <cx:pt idx="446">-0.00152314192480034</cx:pt>
          <cx:pt idx="447">0.00092162185574679999</cx:pt>
          <cx:pt idx="448">0.00063333352567173805</cx:pt>
          <cx:pt idx="449">-0.0013780090053632701</cx:pt>
          <cx:pt idx="450">-0.0020230271160860801</cx:pt>
          <cx:pt idx="451">-0.022158717794923899</cx:pt>
          <cx:pt idx="452">-0.0343913215681282</cx:pt>
          <cx:pt idx="453">-0.027695931436732199</cx:pt>
          <cx:pt idx="454">-0.010356680681715301</cx:pt>
          <cx:pt idx="455">0.0126461340404519</cx:pt>
          <cx:pt idx="456">0.044378972191945802</cx:pt>
          <cx:pt idx="457">0.0548529014617039</cx:pt>
          <cx:pt idx="458">0.033807648426590897</cx:pt>
          <cx:pt idx="459">-0.0333314427921199</cx:pt>
          <cx:pt idx="460">-0.075176516045888306</cx:pt>
          <cx:pt idx="461">-0.103536975139649</cx:pt>
          <cx:pt idx="462">-0.050109426210239803</cx:pt>
          <cx:pt idx="463">0.0038288844675409299</cx:pt>
          <cx:pt idx="464">-0.0084798257509427297</cx:pt>
          <cx:pt idx="465">0.0255393206042097</cx:pt>
          <cx:pt idx="466">0.034183668705871001</cx:pt>
          <cx:pt idx="467">0.010453969458429401</cx:pt>
          <cx:pt idx="468">0.014270700467247001</cx:pt>
          <cx:pt idx="469">-0.0146268440171946</cx:pt>
          <cx:pt idx="470">-0.018230005668166599</cx:pt>
          <cx:pt idx="471">-0.0368513348994483</cx:pt>
          <cx:pt idx="472">-0.020197645270979999</cx:pt>
          <cx:pt idx="473">-0.00020898720736005799</cx:pt>
          <cx:pt idx="474">0.0041651431187490996</cx:pt>
          <cx:pt idx="475">-1.21430605080824e-05</cx:pt>
          <cx:pt idx="476">-0.00042109475313562402</cx:pt>
          <cx:pt idx="477">6.5690001759007697e-05</cx:pt>
          <cx:pt idx="478">-0.000150453169270819</cx:pt>
          <cx:pt idx="479">-0.028640778817285901</cx:pt>
          <cx:pt idx="480">-0.012292421320327001</cx:pt>
          <cx:pt idx="481">-0.022704503855041001</cx:pt>
          <cx:pt idx="482">-0.0010814139401538901</cx:pt>
          <cx:pt idx="483">0.025237156161736999</cx:pt>
          <cx:pt idx="484">0.039281922414163603</cx:pt>
          <cx:pt idx="485">0.080725233261102897</cx:pt>
          <cx:pt idx="486">-0.0073185604549820702</cx:pt>
          <cx:pt idx="487">-0.123276702125032</cx:pt>
          <cx:pt idx="488">-0.13548463901839</cx:pt>
          <cx:pt idx="489">-0.082254556241162402</cx:pt>
          <cx:pt idx="490">-0.0131820027038546</cx:pt>
          <cx:pt idx="491">0.031545013773122202</cx:pt>
          <cx:pt idx="492">0.0029307062263512198</cx:pt>
          <cx:pt idx="493">0.00180871901705666</cx:pt>
          <cx:pt idx="494">0.0164157174353654</cx:pt>
          <cx:pt idx="495">-0.0034934311112382</cx:pt>
          <cx:pt idx="496">-0.022154159573847101</cx:pt>
          <cx:pt idx="497">-0.024941232343130299</cx:pt>
          <cx:pt idx="498">-0.026710857350760401</cx:pt>
          <cx:pt idx="499">-0.0253855518011862</cx:pt>
          <cx:pt idx="500">-0.021077128205985202</cx:pt>
          <cx:pt idx="501">-0.012227107311015201</cx:pt>
          <cx:pt idx="502">-0.00098192032730654889</cx:pt>
          <cx:pt idx="503">0.000191830441970555</cx:pt>
          <cx:pt idx="504">-5.6386160038256802e-05</cx:pt>
          <cx:pt idx="505">-0.00060328377233274195</cx:pt>
          <cx:pt idx="506">-0.000128392266670673</cx:pt>
          <cx:pt idx="507">-0.0267414451950709</cx:pt>
          <cx:pt idx="508">0.011718519389294199</cx:pt>
          <cx:pt idx="509">-0.0067740792181029</cx:pt>
          <cx:pt idx="510">0.0046152284838054903</cx:pt>
          <cx:pt idx="511">0.032285944449766402</cx:pt>
          <cx:pt idx="512">0.081401793382500795</cx:pt>
          <cx:pt idx="513">0.082619586692983193</cx:pt>
          <cx:pt idx="514">-0.026569664542559102</cx:pt>
          <cx:pt idx="515">-0.13785573709104701</cx:pt>
          <cx:pt idx="516">-0.15003822370868999</cx:pt>
          <cx:pt idx="517">-0.076212914805596096</cx:pt>
          <cx:pt idx="518">0.0083484828361383399</cx:pt>
          <cx:pt idx="519">0.025172569725260299</cx:pt>
          <cx:pt idx="520">0.0072691818917725998</cx:pt>
          <cx:pt idx="521">-0.0097676190436559902</cx:pt>
          <cx:pt idx="522">0.018734346895147198</cx:pt>
          <cx:pt idx="523">-0.050447876262612601</cx:pt>
          <cx:pt idx="524">-0.028348222639019701</cx:pt>
          <cx:pt idx="525">-0.019649669644550401</cx:pt>
          <cx:pt idx="526">-0.0087289093872834605</cx:pt>
          <cx:pt idx="527">-0.013507642417288201</cx:pt>
          <cx:pt idx="528">-0.017660502994510101</cx:pt>
          <cx:pt idx="529">-0.0152396629528602</cx:pt>
          <cx:pt idx="530">0.00065294508463394703</cx:pt>
          <cx:pt idx="531">0.00046708010456931797</cx:pt>
          <cx:pt idx="532">-0.00045590069295282698</cx:pt>
          <cx:pt idx="533">-0.00082931251050071301</cx:pt>
          <cx:pt idx="534">7.2680023135471595e-05</cx:pt>
          <cx:pt idx="535">-0.016579659970682101</cx:pt>
          <cx:pt idx="536">0.014885932333265</cx:pt>
          <cx:pt idx="537">0.010679335265730601</cx:pt>
          <cx:pt idx="538">0.015892187441916301</cx:pt>
          <cx:pt idx="539">0.026747457424986999</cx:pt>
          <cx:pt idx="540">0.107343083759292</cx:pt>
          <cx:pt idx="541">0.106308979276864</cx:pt>
          <cx:pt idx="542">-0.017883665535602299</cx:pt>
          <cx:pt idx="543">-0.12601207919881899</cx:pt>
          <cx:pt idx="544">-0.097059231260972004</cx:pt>
          <cx:pt idx="545">-0.023302554638104801</cx:pt>
          <cx:pt idx="546">-0.00912053541607084</cx:pt>
          <cx:pt idx="547">-0.035782336477504603</cx:pt>
          <cx:pt idx="548">-0.050441687465743498</cx:pt>
          <cx:pt idx="549">-0.0482387159144936</cx:pt>
          <cx:pt idx="550">-0.066773911463875193</cx:pt>
          <cx:pt idx="551">-0.045555587885421897</cx:pt>
          <cx:pt idx="552">-0.0124593909378466</cx:pt>
          <cx:pt idx="553">0.0080932309391539906</cx:pt>
          <cx:pt idx="554">0.0201785772046204</cx:pt>
          <cx:pt idx="555">0.000418223062368237</cx:pt>
          <cx:pt idx="556">-0.015040014366429899</cx:pt>
          <cx:pt idx="557">-0.015658521807457599</cx:pt>
          <cx:pt idx="558">0.00057261385237000501</cx:pt>
          <cx:pt idx="559">-0.00026198888311885501</cx:pt>
          <cx:pt idx="560">-9.0113566137820999e-05</cx:pt>
          <cx:pt idx="561">0.00061564338120349696</cx:pt>
          <cx:pt idx="562">0.00410862067266552</cx:pt>
          <cx:pt idx="563">0.0027461512482539001</cx:pt>
          <cx:pt idx="564">0.0176141350972388</cx:pt>
          <cx:pt idx="565">0.028990863344851601</cx:pt>
          <cx:pt idx="566">0.021488399721640499</cx:pt>
          <cx:pt idx="567">0.070713118336783801</cx:pt>
          <cx:pt idx="568">0.091335424601498905</cx:pt>
          <cx:pt idx="569">0.100574753216585</cx:pt>
          <cx:pt idx="570">0.080979598258472105</cx:pt>
          <cx:pt idx="571">-0.033795900085655903</cx:pt>
          <cx:pt idx="572">-0.020407657574308999</cx:pt>
          <cx:pt idx="573">-0.024907152069298898</cx:pt>
          <cx:pt idx="574">-0.042047557101209401</cx:pt>
          <cx:pt idx="575">-0.047698780018642598</cx:pt>
          <cx:pt idx="576">-0.044132634936887898</cx:pt>
          <cx:pt idx="577">-0.070071753838709006</cx:pt>
          <cx:pt idx="578">-0.084304370220269695</cx:pt>
          <cx:pt idx="579">-0.041365137197802097</cx:pt>
          <cx:pt idx="580">-0.0023381155021295302</cx:pt>
          <cx:pt idx="581">0.0260976809961894</cx:pt>
          <cx:pt idx="582">0.013671322448646399</cx:pt>
          <cx:pt idx="583">0.00054688724302395396</cx:pt>
          <cx:pt idx="584">-0.014241417422242201</cx:pt>
          <cx:pt idx="585">-0.0101295251059301</cx:pt>
          <cx:pt idx="586">0.00013368721925522699</cx:pt>
          <cx:pt idx="587">0.00050812118153045597</cx:pt>
          <cx:pt idx="588">-2.73661762087659e-05</cx:pt>
          <cx:pt idx="589">-7.5304834062321199e-05</cx:pt>
          <cx:pt idx="590">0.010901012022833299</cx:pt>
          <cx:pt idx="591">0.0161137783194517</cx:pt>
          <cx:pt idx="592">0.012485229952902899</cx:pt>
          <cx:pt idx="593">0.031143796441189898</cx:pt>
          <cx:pt idx="594">0.032730050624930097</cx:pt>
          <cx:pt idx="595">0.0335941425488991</cx:pt>
          <cx:pt idx="596">0.031530673179614097</cx:pt>
          <cx:pt idx="597">0.048599526867422603</cx:pt>
          <cx:pt idx="598">0.10071801338544401</cx:pt>
          <cx:pt idx="599">0.042742531435878098</cx:pt>
          <cx:pt idx="600">0.0025370503140177102</cx:pt>
          <cx:pt idx="601">-0.042047812219169103</cx:pt>
          <cx:pt idx="602">-0.046495841553369999</cx:pt>
          <cx:pt idx="603">-0.018158822018528101</cx:pt>
          <cx:pt idx="604">-0.0186359576162312</cx:pt>
          <cx:pt idx="605">-0.023502700372718201</cx:pt>
          <cx:pt idx="606">-0.0262686276996206</cx:pt>
          <cx:pt idx="607">-0.026072840782875799</cx:pt>
          <cx:pt idx="608">-0.0131951454112161</cx:pt>
          <cx:pt idx="609">0.0054419670199089103</cx:pt>
          <cx:pt idx="610">0.0105580565816036</cx:pt>
          <cx:pt idx="611">-0.0062598151243706398</cx:pt>
          <cx:pt idx="612">-0.014883142503743301</cx:pt>
          <cx:pt idx="613">-0.0058254248397984001</cx:pt>
          <cx:pt idx="614">0.00132720202079261</cx:pt>
          <cx:pt idx="615">0.00035892467403487798</cx:pt>
          <cx:pt idx="616">0.00028049695775459198</cx:pt>
          <cx:pt idx="617">-0.00062747896340077896</cx:pt>
          <cx:pt idx="618">0.0032451704705497202</cx:pt>
          <cx:pt idx="619">0.0065206556040679504</cx:pt>
          <cx:pt idx="620">-0.0109118522920387</cx:pt>
          <cx:pt idx="621">0.00443773913490515</cx:pt>
          <cx:pt idx="622">0.056990196710513703</cx:pt>
          <cx:pt idx="623">0.033893145166651199</cx:pt>
          <cx:pt idx="624">-0.014562142183184201</cx:pt>
          <cx:pt idx="625">0.034936405953362198</cx:pt>
          <cx:pt idx="626">0.11160573983505601</cx:pt>
          <cx:pt idx="627">0.10342491926960699</cx:pt>
          <cx:pt idx="628">0.080122473955029597</cx:pt>
          <cx:pt idx="629">-0.015488184061332099</cx:pt>
          <cx:pt idx="630">-0.035383418117655198</cx:pt>
          <cx:pt idx="631">0.0090770414822616708</cx:pt>
          <cx:pt idx="632">0.035636917963996297</cx:pt>
          <cx:pt idx="633">0.0378555285532515</cx:pt>
          <cx:pt idx="634">-0.0040094165652749996</cx:pt>
          <cx:pt idx="635">-0.030000897531607701</cx:pt>
          <cx:pt idx="636">-0.034274603961118998</cx:pt>
          <cx:pt idx="637">-0.0269137559097999</cx:pt>
          <cx:pt idx="638">-0.0129193844709451</cx:pt>
          <cx:pt idx="639">-0.0155276663699404</cx:pt>
          <cx:pt idx="640">-0.0043314297481600404</cx:pt>
          <cx:pt idx="641">-0.0042040254421818399</cx:pt>
          <cx:pt idx="642">-0.00035928380032688599</cx:pt>
          <cx:pt idx="643">-0.00031660447350507999</cx:pt>
          <cx:pt idx="644">0.00013455078948189801</cx:pt>
          <cx:pt idx="645">0.000205690478873743</cx:pt>
          <cx:pt idx="646">0.00086512730617227605</cx:pt>
          <cx:pt idx="647">0.0027409132350513701</cx:pt>
          <cx:pt idx="648">-0.0144000347701783</cx:pt>
          <cx:pt idx="649">-0.0080338094066652807</cx:pt>
          <cx:pt idx="650">0.030737856385495602</cx:pt>
          <cx:pt idx="651">0.020704080310316599</cx:pt>
          <cx:pt idx="652">-0.0044011078058796499</cx:pt>
          <cx:pt idx="653">-0.0115124097352894</cx:pt>
          <cx:pt idx="654">0.025980488890294001</cx:pt>
          <cx:pt idx="655">0.025751584904451601</cx:pt>
          <cx:pt idx="656">0.032037079104412301</cx:pt>
          <cx:pt idx="657">0.017410518159787901</cx:pt>
          <cx:pt idx="658">0.0078352734430840402</cx:pt>
          <cx:pt idx="659">0.0194075905690042</cx:pt>
          <cx:pt idx="660">0.018628524190411201</cx:pt>
          <cx:pt idx="661">-0.0041134853678586802</cx:pt>
          <cx:pt idx="662">-0.053789051831228903</cx:pt>
          <cx:pt idx="663">-0.0546867758285247</cx:pt>
          <cx:pt idx="664">-0.050980460171850102</cx:pt>
          <cx:pt idx="665">-0.017947299676159802</cx:pt>
          <cx:pt idx="666">-0.0061525409572769398</cx:pt>
          <cx:pt idx="667">-0.0064637800213159001</cx:pt>
          <cx:pt idx="668">-0.0036427029850431801</cx:pt>
          <cx:pt idx="669">-0.0036763298818226998</cx:pt>
          <cx:pt idx="670">4.5372884330233498e-05</cx:pt>
          <cx:pt idx="671">0.00036912117530411398</cx:pt>
          <cx:pt idx="672">0.00026135439113281401</cx:pt>
          <cx:pt idx="673">-0.00043029475756744699</cx:pt>
          <cx:pt idx="674">-0.00150399166012889</cx:pt>
          <cx:pt idx="675">-0.0023583159768065199</cx:pt>
          <cx:pt idx="676">-0.0076903694663113002</cx:pt>
          <cx:pt idx="677">-0.0019744356982451701</cx:pt>
          <cx:pt idx="678">-0.0041128429752170098</cx:pt>
          <cx:pt idx="679">-0.0093073575502737593</cx:pt>
          <cx:pt idx="680">-0.00149346137778351</cx:pt>
          <cx:pt idx="681">0.012741195773395201</cx:pt>
          <cx:pt idx="682">0.032075677441644801</cx:pt>
          <cx:pt idx="683">0.016227403410727401</cx:pt>
          <cx:pt idx="684">0.0048177944110561199</cx:pt>
          <cx:pt idx="685">-0.017657438154118198</cx:pt>
          <cx:pt idx="686">-0.036419627391493098</cx:pt>
          <cx:pt idx="687">-0.024707214196854201</cx:pt>
          <cx:pt idx="688">-0.016799322182650699</cx:pt>
          <cx:pt idx="689">-0.028357052079879101</cx:pt>
          <cx:pt idx="690">-0.022695360538022801</cx:pt>
          <cx:pt idx="691">-0.027579188428570999</cx:pt>
          <cx:pt idx="692">-0.0101473941680203</cx:pt>
          <cx:pt idx="693">-0.0110841787507914</cx:pt>
          <cx:pt idx="694">-0.0063286984315271003</cx:pt>
          <cx:pt idx="695">-0.0039580212938234603</cx:pt>
          <cx:pt idx="696">-0.0017544309115629299</cx:pt>
          <cx:pt idx="697">1.14573402643909e-05</cx:pt>
          <cx:pt idx="698">-0.00036463047579125103</cx:pt>
          <cx:pt idx="699">0.00091564944440389697</cx:pt>
          <cx:pt idx="700">3.7079641259181899e-05</cx:pt>
          <cx:pt idx="701">-0.000598591407877043</cx:pt>
          <cx:pt idx="702">0.00025996433234962401</cx:pt>
          <cx:pt idx="703">-0.00096021859613277302</cx:pt>
          <cx:pt idx="704">-0.00083982618566718801</cx:pt>
          <cx:pt idx="705">-0.0067538656196581802</cx:pt>
          <cx:pt idx="706">-0.01415553032242</cx:pt>
          <cx:pt idx="707">-0.015203215687746499</cx:pt>
          <cx:pt idx="708">-0.023880498228257999</cx:pt>
          <cx:pt idx="709">-0.018641342124937201</cx:pt>
          <cx:pt idx="710">-0.027351851797297499</cx:pt>
          <cx:pt idx="711">-0.0318724361463774</cx:pt>
          <cx:pt idx="712">-0.029496442398371101</cx:pt>
          <cx:pt idx="713">-0.016156563090579699</cx:pt>
          <cx:pt idx="714">-0.015373493988112099</cx:pt>
          <cx:pt idx="715">-0.0120201013242088</cx:pt>
          <cx:pt idx="716">-0.010905122948334201</cx:pt>
          <cx:pt idx="717">-0.022738707236716799</cx:pt>
          <cx:pt idx="718">-0.019416615473498201</cx:pt>
          <cx:pt idx="719">-0.00729269263975216</cx:pt>
          <cx:pt idx="720">-0.0032373471847042998</cx:pt>
          <cx:pt idx="721">-0.0034121428717465599</cx:pt>
          <cx:pt idx="722">-0.0030768697207373</cx:pt>
          <cx:pt idx="723">-0.00075720925208978796</cx:pt>
          <cx:pt idx="724">-0.00028277604096633502</cx:pt>
          <cx:pt idx="725">0.00047822405195603899</cx:pt>
          <cx:pt idx="726">0.00029347975959350601</cx:pt>
          <cx:pt idx="727">-0.00041000192335517201</cx:pt>
          <cx:pt idx="728">-0.00016334297418426301</cx:pt>
          <cx:pt idx="729">0.00045319025208287803</cx:pt>
          <cx:pt idx="730">-0.00019992107590978601</cx:pt>
          <cx:pt idx="731">-0.00044914171919654901</cx:pt>
          <cx:pt idx="732">-4.6398259712593301e-05</cx:pt>
          <cx:pt idx="733">-0.00341773752460627</cx:pt>
          <cx:pt idx="734">-0.0043539964644193404</cx:pt>
          <cx:pt idx="735">-0.0060730463683698298</cx:pt>
          <cx:pt idx="736">-0.0049089208796065601</cx:pt>
          <cx:pt idx="737">-0.0080806673052514905</cx:pt>
          <cx:pt idx="738">-0.0085467413849729407</cx:pt>
          <cx:pt idx="739">-0.0070815790117098702</cx:pt>
          <cx:pt idx="740">-0.0033325026686971898</cx:pt>
          <cx:pt idx="741">-0.00284609418210408</cx:pt>
          <cx:pt idx="742">-0.0046823343730755399</cx:pt>
          <cx:pt idx="743">-0.0060202289234159304</cx:pt>
          <cx:pt idx="744">-0.0010344176657136701</cx:pt>
          <cx:pt idx="745">-0.0061020275908624704</cx:pt>
          <cx:pt idx="746">-0.0036315585574695601</cx:pt>
          <cx:pt idx="747">-0.00053637844839602301</cx:pt>
          <cx:pt idx="748">-0.00094257199745995698</cx:pt>
          <cx:pt idx="749">-0.0022566466758048402</cx:pt>
          <cx:pt idx="750">-0.0026948246588693599</cx:pt>
          <cx:pt idx="751">0.000395408349523304</cx:pt>
          <cx:pt idx="752">-0.00034815091446914801</cx:pt>
          <cx:pt idx="753">-0.00014415356654652099</cx:pt>
          <cx:pt idx="754">-0.00046789997994869101</cx:pt>
          <cx:pt idx="755">-0.00013585547548805799</cx:pt>
          <cx:pt idx="756">0.00025965593804921097</cx:pt>
          <cx:pt idx="757">-1.03028414242434e-05</cx:pt>
          <cx:pt idx="758">-0.000421867669171949</cx:pt>
          <cx:pt idx="759">-0.00044903645302951997</cx:pt>
          <cx:pt idx="760">-0.000427711065463277</cx:pt>
          <cx:pt idx="761">-0.00031777846751456298</cx:pt>
          <cx:pt idx="762">5.15875286638949e-05</cx:pt>
          <cx:pt idx="763">0.000119212165099006</cx:pt>
          <cx:pt idx="764">-8.7563868962445702e-05</cx:pt>
          <cx:pt idx="765">0.00034143439956687503</cx:pt>
          <cx:pt idx="766">-3.9620938852787001e-05</cx:pt>
          <cx:pt idx="767">0.000139767852649838</cx:pt>
          <cx:pt idx="768">0.00065829346148087197</cx:pt>
          <cx:pt idx="769">-0.000232353263747124</cx:pt>
          <cx:pt idx="770">-0.00043460222347621201</cx:pt>
          <cx:pt idx="771">0.00015945127104121699</cx:pt>
          <cx:pt idx="772">-2.9423044939853199e-05</cx:pt>
          <cx:pt idx="773">0.00033104424011558303</cx:pt>
          <cx:pt idx="774">-0.00069643372798460597</cx:pt>
          <cx:pt idx="775">-0.000227896175310312</cx:pt>
          <cx:pt idx="776">0.00038510836144749802</cx:pt>
          <cx:pt idx="777">-0.00041131613192757201</cx:pt>
          <cx:pt idx="778">-0.0019810247802136802</cx:pt>
          <cx:pt idx="779">-0.00047434920250728399</cx:pt>
          <cx:pt idx="780">-0.00049916944901404095</cx:pt>
          <cx:pt idx="781">0.00014154924502988799</cx:pt>
          <cx:pt idx="782">0.00026243388617516598</cx:pt>
          <cx:pt idx="783">0.00036915974259902701</cx:pt>
          <cx:pt idx="784">-0.00033988209726863998</cx:pt>
          <cx:pt idx="785">-0.0011600837573292576</cx:pt>
          <cx:pt idx="786">-0.0035166620112490748</cx:pt>
          <cx:pt idx="787">-0.002675229372036425</cx:pt>
          <cx:pt idx="788">0.00043244533800668752</cx:pt>
          <cx:pt idx="789">-0.0081373968860653251</cx:pt>
          <cx:pt idx="790">-0.002641377891479375</cx:pt>
          <cx:pt idx="791">0.0047212677269225</cx:pt>
          <cx:pt idx="792">-0.0030729305141998999</cx:pt>
          <cx:pt idx="793">-0.016493499763744424</cx:pt>
          <cx:pt idx="794">-0.019708627497672826</cx:pt>
          <cx:pt idx="795">-0.022686984035742274</cx:pt>
          <cx:pt idx="796">-0.0099529286442907507</cx:pt>
          <cx:pt idx="797">-0.0036143917771480748</cx:pt>
          <cx:pt idx="798">0.0062178998651589001</cx:pt>
          <cx:pt idx="799">0.010666943107984401</cx:pt>
          <cx:pt idx="800">0.0033493387613858249</cx:pt>
          <cx:pt idx="801">-0.0060347040048301503</cx:pt>
          <cx:pt idx="802">0.0017475763335849325</cx:pt>
          <cx:pt idx="803">0.010740109623630501</cx:pt>
          <cx:pt idx="804">0.0072239533533842749</cx:pt>
          <cx:pt idx="805">0.00050379783910314</cx:pt>
          <cx:pt idx="806">0.00035918087824940751</cx:pt>
          <cx:pt idx="807">-0.00062988918872165995</cx:pt>
          <cx:pt idx="808">0.00046002504727588002</cx:pt>
          <cx:pt idx="809">5.34481334510165e-05</cx:pt>
          <cx:pt idx="810">-7.0706922364045246e-05</cx:pt>
          <cx:pt idx="811">0.00018966483024028275</cx:pt>
          <cx:pt idx="812">-1.7032985010389649e-05</cx:pt>
          <cx:pt idx="813">-0.00075937696702230249</cx:pt>
          <cx:pt idx="814">-0.0010420421826537751</cx:pt>
          <cx:pt idx="815">0.00172532034539045</cx:pt>
          <cx:pt idx="816">-0.0017347506889404025</cx:pt>
          <cx:pt idx="817">-0.0074014118633428253</cx:pt>
          <cx:pt idx="818">-0.0039890937217045503</cx:pt>
          <cx:pt idx="819">-0.0043804479627338752</cx:pt>
          <cx:pt idx="820">-0.011925458439210675</cx:pt>
          <cx:pt idx="821">-0.018648379486362224</cx:pt>
          <cx:pt idx="822">-0.022879738837566874</cx:pt>
          <cx:pt idx="823">-0.016955089405453851</cx:pt>
          <cx:pt idx="824">-0.0060995630865282747</cx:pt>
          <cx:pt idx="825">0.017067732437668477</cx:pt>
          <cx:pt idx="826">0.0143945767310959</cx:pt>
          <cx:pt idx="827">-0.0015168547137974274</cx:pt>
          <cx:pt idx="828">-0.0063494683564236003</cx:pt>
          <cx:pt idx="829">-0.010724613399413401</cx:pt>
          <cx:pt idx="830">-0.0052589539007539248</cx:pt>
          <cx:pt idx="831">2.3244218295659926e-05</cx:pt>
          <cx:pt idx="832">0.00066280234698421999</cx:pt>
          <cx:pt idx="833">-0.0045069636346492751</cx:pt>
          <cx:pt idx="834">-0.0031738414374152249</cx:pt>
          <cx:pt idx="835">-0.00023273180172276724</cx:pt>
          <cx:pt idx="836">-2.8577675150059999e-06</cx:pt>
          <cx:pt idx="837">9.1632441946386503e-05</cx:pt>
          <cx:pt idx="838">8.98528695981975e-06</cx:pt>
          <cx:pt idx="839">2.320395107221485e-05</cx:pt>
          <cx:pt idx="840">-0.00096680293969887503</cx:pt>
          <cx:pt idx="841">-0.0014054402783914826</cx:pt>
          <cx:pt idx="842">-0.0034744766965964752</cx:pt>
          <cx:pt idx="843">-0.00170000267160921</cx:pt>
          <cx:pt idx="844">-0.0054285869826504749</cx:pt>
          <cx:pt idx="845">-0.0088628675333481746</cx:pt>
          <cx:pt idx="846">-0.010648943573763024</cx:pt>
          <cx:pt idx="847">-0.013732424006125026</cx:pt>
          <cx:pt idx="848">-0.027566739680503251</cx:pt>
          <cx:pt idx="849">-0.021991029181367975</cx:pt>
          <cx:pt idx="850">-0.023750046149644575</cx:pt>
          <cx:pt idx="851">-0.016723647154440399</cx:pt>
          <cx:pt idx="852">0.0052404224051018503</cx:pt>
          <cx:pt idx="853">0.0092492099655490257</cx:pt>
          <cx:pt idx="854">-0.0037228895407430749</cx:pt>
          <cx:pt idx="855">-0.0029419427073923499</cx:pt>
          <cx:pt idx="856">0.0058704435833295751</cx:pt>
          <cx:pt idx="857">0.0056270197565105248</cx:pt>
          <cx:pt idx="858">-0.0078459556753530495</cx:pt>
          <cx:pt idx="859">-0.013270614956163201</cx:pt>
          <cx:pt idx="860">0.0027554475999593251</cx:pt>
          <cx:pt idx="861">0.00098603951970636992</cx:pt>
          <cx:pt idx="862">-0.0032371315599638499</cx:pt>
          <cx:pt idx="863">-0.0020814377661203302</cx:pt>
          <cx:pt idx="864">8.1946901402798003e-05</cx:pt>
          <cx:pt idx="865">-1.7494834968383725e-06</cx:pt>
          <cx:pt idx="866">4.5522016989137001e-05</cx:pt>
          <cx:pt idx="867">-0.0002722015782297975</cx:pt>
          <cx:pt idx="868">-0.00074308819849126003</cx:pt>
          <cx:pt idx="869">-0.0023623073098599399</cx:pt>
          <cx:pt idx="870">-0.003447262111699875</cx:pt>
          <cx:pt idx="871">-0.0026212293299041249</cx:pt>
          <cx:pt idx="872">-0.0020511443060953699</cx:pt>
          <cx:pt idx="873">-0.0092045709453352758</cx:pt>
          <cx:pt idx="874">-0.007409542710005</cx:pt>
          <cx:pt idx="875">-0.01551520698636065</cx:pt>
          <cx:pt idx="876">-0.019437762539755474</cx:pt>
          <cx:pt idx="877">-0.017450467386210949</cx:pt>
          <cx:pt idx="878">-0.016018866351281049</cx:pt>
          <cx:pt idx="879">0.0075555844011969747</cx:pt>
          <cx:pt idx="880">0.016203586538917299</cx:pt>
          <cx:pt idx="881">0.0050729187155119752</cx:pt>
          <cx:pt idx="882">0.0063252356065694997</cx:pt>
          <cx:pt idx="883">-0.0010886799121610749</cx:pt>
          <cx:pt idx="884">-0.00033988209726863998</cx:pt>
          <cx:pt idx="885">-0.0011600837573292576</cx:pt>
          <cx:pt idx="886">-0.0035166620112490748</cx:pt>
          <cx:pt idx="887">-0.002675229372036425</cx:pt>
          <cx:pt idx="888">0.00043244533800668752</cx:pt>
          <cx:pt idx="889">-0.0081373968860653251</cx:pt>
          <cx:pt idx="890">-0.002641377891479375</cx:pt>
          <cx:pt idx="891">0.0047212677269225</cx:pt>
          <cx:pt idx="892">-0.0030729305141998999</cx:pt>
          <cx:pt idx="893">-0.016493499763744424</cx:pt>
          <cx:pt idx="894">-0.019708627497672826</cx:pt>
          <cx:pt idx="895">-0.022686984035742274</cx:pt>
          <cx:pt idx="896">-0.0099529286442907507</cx:pt>
          <cx:pt idx="897">-0.0036143917771480748</cx:pt>
          <cx:pt idx="898">0.0062178998651589001</cx:pt>
          <cx:pt idx="899">0.010666943107984401</cx:pt>
          <cx:pt idx="900">0.0033493387613858249</cx:pt>
          <cx:pt idx="901">-0.0060347040048301503</cx:pt>
          <cx:pt idx="902">0.0017475763335849325</cx:pt>
          <cx:pt idx="903">0.010740109623630501</cx:pt>
          <cx:pt idx="904">0.0072239533533842749</cx:pt>
          <cx:pt idx="905">0.00050379783910314</cx:pt>
          <cx:pt idx="906">0.00035918087824940751</cx:pt>
          <cx:pt idx="907">-0.00062988918872165995</cx:pt>
          <cx:pt idx="908">0.00046002504727588002</cx:pt>
          <cx:pt idx="909">5.34481334510165e-05</cx:pt>
          <cx:pt idx="910">-7.0706922364045246e-05</cx:pt>
          <cx:pt idx="911">0.00018966483024028275</cx:pt>
          <cx:pt idx="912">-1.7032985010389649e-05</cx:pt>
          <cx:pt idx="913">-0.00075937696702230249</cx:pt>
          <cx:pt idx="914">-0.0010420421826537751</cx:pt>
          <cx:pt idx="915">0.00172532034539045</cx:pt>
          <cx:pt idx="916">-0.0017347506889404025</cx:pt>
          <cx:pt idx="917">-0.0074014118633428253</cx:pt>
          <cx:pt idx="918">-0.0039890937217045503</cx:pt>
          <cx:pt idx="919">-0.0043804479627338752</cx:pt>
          <cx:pt idx="920">-0.011925458439210675</cx:pt>
          <cx:pt idx="921">-0.018648379486362224</cx:pt>
          <cx:pt idx="922">-0.022879738837566874</cx:pt>
          <cx:pt idx="923">-0.016955089405453851</cx:pt>
          <cx:pt idx="924">-0.0060995630865282747</cx:pt>
          <cx:pt idx="925">0.017067732437668477</cx:pt>
          <cx:pt idx="926">0.0143945767310959</cx:pt>
          <cx:pt idx="927">-0.0015168547137974274</cx:pt>
          <cx:pt idx="928">-0.0063494683564236003</cx:pt>
          <cx:pt idx="929">-0.010724613399413401</cx:pt>
          <cx:pt idx="930">-0.0052589539007539248</cx:pt>
          <cx:pt idx="931">2.3244218295659926e-05</cx:pt>
          <cx:pt idx="932">0.00066280234698421999</cx:pt>
          <cx:pt idx="933">-0.0045069636346492751</cx:pt>
          <cx:pt idx="934">-0.0031738414374152249</cx:pt>
          <cx:pt idx="935">-0.00023273180172276724</cx:pt>
          <cx:pt idx="936">-2.8577675150059999e-06</cx:pt>
          <cx:pt idx="937">9.1632441946386503e-05</cx:pt>
          <cx:pt idx="938">8.98528695981975e-06</cx:pt>
          <cx:pt idx="939">2.320395107221485e-05</cx:pt>
          <cx:pt idx="940">-0.00096680293969887503</cx:pt>
          <cx:pt idx="941">-0.0014054402783914826</cx:pt>
          <cx:pt idx="942">-0.0034744766965964752</cx:pt>
          <cx:pt idx="943">-0.00170000267160921</cx:pt>
          <cx:pt idx="944">-0.0054285869826504749</cx:pt>
          <cx:pt idx="945">-0.0088628675333481746</cx:pt>
          <cx:pt idx="946">-0.010648943573763024</cx:pt>
          <cx:pt idx="947">-0.013732424006125026</cx:pt>
          <cx:pt idx="948">-0.027566739680503251</cx:pt>
          <cx:pt idx="949">-0.021991029181367975</cx:pt>
          <cx:pt idx="950">-0.023750046149644575</cx:pt>
          <cx:pt idx="951">-0.016723647154440399</cx:pt>
          <cx:pt idx="952">0.0052404224051018503</cx:pt>
          <cx:pt idx="953">0.0092492099655490257</cx:pt>
          <cx:pt idx="954">-0.0037228895407430749</cx:pt>
          <cx:pt idx="955">-0.0029419427073923499</cx:pt>
          <cx:pt idx="956">0.0058704435833295751</cx:pt>
          <cx:pt idx="957">0.0056270197565105248</cx:pt>
          <cx:pt idx="958">-0.0078459556753530495</cx:pt>
          <cx:pt idx="959">-0.013270614956163201</cx:pt>
          <cx:pt idx="960">0.0027554475999593251</cx:pt>
          <cx:pt idx="961">0.00098603951970636992</cx:pt>
          <cx:pt idx="962">-0.0032371315599638499</cx:pt>
          <cx:pt idx="963">-0.0020814377661203302</cx:pt>
          <cx:pt idx="964">8.1946901402798003e-05</cx:pt>
          <cx:pt idx="965">-1.7494834968383725e-06</cx:pt>
          <cx:pt idx="966">4.5522016989137001e-05</cx:pt>
          <cx:pt idx="967">-0.0002722015782297975</cx:pt>
          <cx:pt idx="968">-0.00074308819849126003</cx:pt>
          <cx:pt idx="969">-0.0023623073098599399</cx:pt>
          <cx:pt idx="970">-0.003447262111699875</cx:pt>
          <cx:pt idx="971">-0.0026212293299041249</cx:pt>
          <cx:pt idx="972">-0.0020511443060953699</cx:pt>
          <cx:pt idx="973">-0.0092045709453352758</cx:pt>
          <cx:pt idx="974">-0.007409542710005</cx:pt>
          <cx:pt idx="975">-0.01551520698636065</cx:pt>
          <cx:pt idx="976">-0.019437762539755474</cx:pt>
          <cx:pt idx="977">-0.017450467386210949</cx:pt>
          <cx:pt idx="978">-0.016018866351281049</cx:pt>
          <cx:pt idx="979">0.0075555844011969747</cx:pt>
          <cx:pt idx="980">0.016203586538917299</cx:pt>
          <cx:pt idx="981">0.0050729187155119752</cx:pt>
          <cx:pt idx="982">0.0063252356065694997</cx:pt>
          <cx:pt idx="983">-0.0010886799121610749</cx:pt>
          <cx:pt idx="984">-0.00033988209726863998</cx:pt>
          <cx:pt idx="985">-0.0011600837573292576</cx:pt>
          <cx:pt idx="986">-0.0035166620112490748</cx:pt>
          <cx:pt idx="987">-0.002675229372036425</cx:pt>
          <cx:pt idx="988">0.00043244533800668752</cx:pt>
          <cx:pt idx="989">-0.0081373968860653251</cx:pt>
          <cx:pt idx="990">-0.002641377891479375</cx:pt>
          <cx:pt idx="991">0.0047212677269225</cx:pt>
          <cx:pt idx="992">-0.0030729305141998999</cx:pt>
          <cx:pt idx="993">-0.016493499763744424</cx:pt>
          <cx:pt idx="994">-0.019708627497672826</cx:pt>
          <cx:pt idx="995">-0.022686984035742274</cx:pt>
          <cx:pt idx="996">-0.0099529286442907507</cx:pt>
          <cx:pt idx="997">-0.0036143917771480748</cx:pt>
          <cx:pt idx="998">0.0062178998651589001</cx:pt>
          <cx:pt idx="999">0.010666943107984401</cx:pt>
          <cx:pt idx="1000">0.0033493387613858249</cx:pt>
          <cx:pt idx="1001">-0.0060347040048301503</cx:pt>
          <cx:pt idx="1002">0.0017475763335849325</cx:pt>
          <cx:pt idx="1003">0.010740109623630501</cx:pt>
          <cx:pt idx="1004">0.0072239533533842749</cx:pt>
          <cx:pt idx="1005">0.00050379783910314</cx:pt>
          <cx:pt idx="1006">0.00035918087824940751</cx:pt>
          <cx:pt idx="1007">-0.00062988918872165995</cx:pt>
          <cx:pt idx="1008">0.00046002504727588002</cx:pt>
          <cx:pt idx="1009">5.34481334510165e-05</cx:pt>
          <cx:pt idx="1010">-7.0706922364045246e-05</cx:pt>
          <cx:pt idx="1011">0.00018966483024028275</cx:pt>
          <cx:pt idx="1012">-1.7032985010389649e-05</cx:pt>
          <cx:pt idx="1013">-0.00075937696702230249</cx:pt>
          <cx:pt idx="1014">-0.0010420421826537751</cx:pt>
          <cx:pt idx="1015">0.00172532034539045</cx:pt>
          <cx:pt idx="1016">-0.0017347506889404025</cx:pt>
          <cx:pt idx="1017">-0.0074014118633428253</cx:pt>
          <cx:pt idx="1018">-0.0039890937217045503</cx:pt>
          <cx:pt idx="1019">-0.0043804479627338752</cx:pt>
          <cx:pt idx="1020">-0.011925458439210675</cx:pt>
          <cx:pt idx="1021">-0.018648379486362224</cx:pt>
          <cx:pt idx="1022">-0.022879738837566874</cx:pt>
          <cx:pt idx="1023">-0.016955089405453851</cx:pt>
          <cx:pt idx="1024">-0.0060995630865282747</cx:pt>
          <cx:pt idx="1025">0.017067732437668477</cx:pt>
          <cx:pt idx="1026">0.0143945767310959</cx:pt>
          <cx:pt idx="1027">-0.0015168547137974274</cx:pt>
          <cx:pt idx="1028">-0.0063494683564236003</cx:pt>
          <cx:pt idx="1029">-0.010724613399413401</cx:pt>
          <cx:pt idx="1030">-0.0052589539007539248</cx:pt>
          <cx:pt idx="1031">2.3244218295659926e-05</cx:pt>
          <cx:pt idx="1032">0.00066280234698421999</cx:pt>
          <cx:pt idx="1033">-0.0045069636346492751</cx:pt>
          <cx:pt idx="1034">-0.0031738414374152249</cx:pt>
          <cx:pt idx="1035">-0.00023273180172276724</cx:pt>
          <cx:pt idx="1036">-2.8577675150059999e-06</cx:pt>
          <cx:pt idx="1037">9.1632441946386503e-05</cx:pt>
          <cx:pt idx="1038">8.98528695981975e-06</cx:pt>
          <cx:pt idx="1039">2.320395107221485e-05</cx:pt>
          <cx:pt idx="1040">-0.00096680293969887503</cx:pt>
          <cx:pt idx="1041">-0.0014054402783914826</cx:pt>
          <cx:pt idx="1042">-0.0034744766965964752</cx:pt>
          <cx:pt idx="1043">-0.00170000267160921</cx:pt>
          <cx:pt idx="1044">-0.0054285869826504749</cx:pt>
          <cx:pt idx="1045">-0.0088628675333481746</cx:pt>
          <cx:pt idx="1046">-0.010648943573763024</cx:pt>
          <cx:pt idx="1047">-0.013732424006125026</cx:pt>
          <cx:pt idx="1048">-0.027566739680503251</cx:pt>
          <cx:pt idx="1049">-0.021991029181367975</cx:pt>
          <cx:pt idx="1050">-0.023750046149644575</cx:pt>
          <cx:pt idx="1051">-0.016723647154440399</cx:pt>
          <cx:pt idx="1052">0.0052404224051018503</cx:pt>
          <cx:pt idx="1053">0.0092492099655490257</cx:pt>
          <cx:pt idx="1054">-0.0037228895407430749</cx:pt>
          <cx:pt idx="1055">-0.0029419427073923499</cx:pt>
          <cx:pt idx="1056">0.0058704435833295751</cx:pt>
          <cx:pt idx="1057">0.0056270197565105248</cx:pt>
          <cx:pt idx="1058">-0.0078459556753530495</cx:pt>
          <cx:pt idx="1059">-0.013270614956163201</cx:pt>
          <cx:pt idx="1060">0.0027554475999593251</cx:pt>
          <cx:pt idx="1061">0.00098603951970636992</cx:pt>
          <cx:pt idx="1062">-0.0032371315599638499</cx:pt>
          <cx:pt idx="1063">-0.0020814377661203302</cx:pt>
          <cx:pt idx="1064">8.1946901402798003e-05</cx:pt>
          <cx:pt idx="1065">-1.7494834968383725e-06</cx:pt>
          <cx:pt idx="1066">4.5522016989137001e-05</cx:pt>
          <cx:pt idx="1067">-0.0002722015782297975</cx:pt>
          <cx:pt idx="1068">-0.00074308819849126003</cx:pt>
          <cx:pt idx="1069">-0.0023623073098599399</cx:pt>
          <cx:pt idx="1070">-0.003447262111699875</cx:pt>
          <cx:pt idx="1071">-0.0026212293299041249</cx:pt>
          <cx:pt idx="1072">-0.0020511443060953699</cx:pt>
          <cx:pt idx="1073">-0.0092045709453352758</cx:pt>
          <cx:pt idx="1074">-0.007409542710005</cx:pt>
          <cx:pt idx="1075">-0.01551520698636065</cx:pt>
          <cx:pt idx="1076">-0.019437762539755474</cx:pt>
          <cx:pt idx="1077">-0.017450467386210949</cx:pt>
          <cx:pt idx="1078">-0.016018866351281049</cx:pt>
          <cx:pt idx="1079">0.0075555844011969747</cx:pt>
          <cx:pt idx="1080">0.016203586538917299</cx:pt>
          <cx:pt idx="1081">0.0050729187155119752</cx:pt>
          <cx:pt idx="1082">0.0063252356065694997</cx:pt>
          <cx:pt idx="1083">-0.0010886799121610749</cx:pt>
        </cx:lvl>
      </cx:numDim>
    </cx:data>
    <cx:data id="85">
      <cx:numDim type="val">
        <cx:f>Sheet2!$CH$1:$CH$1084</cx:f>
        <cx:lvl ptCount="1084" formatCode="G/通用格式">
          <cx:pt idx="0">0.00035632208569640999</cx:pt>
          <cx:pt idx="1">0.00076799306900305004</cx:pt>
          <cx:pt idx="2">0.000181284469472961</cx:pt>
          <cx:pt idx="3">0.00044558250339888299</cx:pt>
          <cx:pt idx="4">0.00117562875065788</cx:pt>
          <cx:pt idx="5">-0.000102048523304709</cx:pt>
          <cx:pt idx="6">-0.000108196976653172</cx:pt>
          <cx:pt idx="7">-0.000171534702068217</cx:pt>
          <cx:pt idx="8">0.000119981383168558</cx:pt>
          <cx:pt idx="9">0.00029217211688445897</cx:pt>
          <cx:pt idx="10">-0.00042675028530866899</cx:pt>
          <cx:pt idx="11">0.000179318086583487</cx:pt>
          <cx:pt idx="12">-0.00051753505999724801</cx:pt>
          <cx:pt idx="13">-0.000158615207336211</cx:pt>
          <cx:pt idx="14">0.00106800841785057</cx:pt>
          <cx:pt idx="15">0.00054917706535110298</cx:pt>
          <cx:pt idx="16">-0.00058386667642449199</cx:pt>
          <cx:pt idx="17">0.00024886666154633202</cx:pt>
          <cx:pt idx="18">0.00023436409687848799</cx:pt>
          <cx:pt idx="19">0.00057371147550036605</cx:pt>
          <cx:pt idx="20">-0.00058505892713317303</cx:pt>
          <cx:pt idx="21">-0.00068669265682714696</cx:pt>
          <cx:pt idx="22">0.00012411425003755201</cx:pt>
          <cx:pt idx="23">-0.0009782209846558431</cx:pt>
          <cx:pt idx="24">-0.00072267990239539197</cx:pt>
          <cx:pt idx="25">-0.00077822647086523604</cx:pt>
          <cx:pt idx="26">0.00046557147439383099</cx:pt>
          <cx:pt idx="27">0.00023724715569280099</cx:pt>
          <cx:pt idx="28">0.00023989908677557399</cx:pt>
          <cx:pt idx="29">0.00077049915176333596</cx:pt>
          <cx:pt idx="30">0.00065951008325653001</cx:pt>
          <cx:pt idx="31">-0.00049716039026401399</cx:pt>
          <cx:pt idx="32">0.00058091533394461902</cx:pt>
          <cx:pt idx="33">0.00063998111261472795</cx:pt>
          <cx:pt idx="34">-0.000134370044914831</cx:pt>
          <cx:pt idx="35">5.03405780679065e-05</cx:pt>
          <cx:pt idx="36">-0.00030950103360894099</cx:pt>
          <cx:pt idx="37">0.00026931167284326201</cx:pt>
          <cx:pt idx="38">-0.00080498901140217205</cx:pt>
          <cx:pt idx="39">-0.0031688336989695999</cx:pt>
          <cx:pt idx="40">-0.00193480726857292</cx:pt>
          <cx:pt idx="41">-0.00118804887643482</cx:pt>
          <cx:pt idx="42">-0.002213222310777</cx:pt>
          <cx:pt idx="43">-0.0026696921598962499</cx:pt>
          <cx:pt idx="44">-0.000787910375908058</cx:pt>
          <cx:pt idx="45">-0.00118955141638625</cx:pt>
          <cx:pt idx="46">-0.00126511178856602</cx:pt>
          <cx:pt idx="47">-1.79210866880695e-05</cx:pt>
          <cx:pt idx="48">0.00053178762907127297</cx:pt>
          <cx:pt idx="49">2.26629996332914e-05</cx:pt>
          <cx:pt idx="50">0.000432921879521051</cx:pt>
          <cx:pt idx="51">0.00015635462362657799</cx:pt>
          <cx:pt idx="52">0.00032722115763482299</cx:pt>
          <cx:pt idx="53">0.00011518290886036</cx:pt>
          <cx:pt idx="54">-0.00017207347358095301</cx:pt>
          <cx:pt idx="55">-0.00047852713685722702</cx:pt>
          <cx:pt idx="56">0.00011922019686853</cx:pt>
          <cx:pt idx="57">-0.00061723072345988095</cx:pt>
          <cx:pt idx="58">-0.00057905183268568605</cx:pt>
          <cx:pt idx="59">-0.00093315060541055697</cx:pt>
          <cx:pt idx="60">0.000112547285323154</cx:pt>
          <cx:pt idx="61">-0.00042031311034400901</cx:pt>
          <cx:pt idx="62">0.00031754175787587199</cx:pt>
          <cx:pt idx="63">4.57149934440701e-05</cx:pt>
          <cx:pt idx="64">-0.00057871706082164901</cx:pt>
          <cx:pt idx="65">-0.00016600447033565899</cx:pt>
          <cx:pt idx="66">0.00199304418836709</cx:pt>
          <cx:pt idx="67">-0.0013488497755836399</cx:pt>
          <cx:pt idx="68">-0.0041525853639212303</cx:pt>
          <cx:pt idx="69">-0.0093990643963584603</cx:pt>
          <cx:pt idx="70">-0.0044242068768787198</cx:pt>
          <cx:pt idx="71">-0.0101817488838154</cx:pt>
          <cx:pt idx="72">-0.035017244217709298</cx:pt>
          <cx:pt idx="73">-0.0378771748364337</cx:pt>
          <cx:pt idx="74">-0.026637328340241202</cx:pt>
          <cx:pt idx="75">-0.0170206688752952</cx:pt>
          <cx:pt idx="76">-0.0080002754810772295</cx:pt>
          <cx:pt idx="77">-0.0074894497258731398</cx:pt>
          <cx:pt idx="78">-0.0034421346177421399</cx:pt>
          <cx:pt idx="79">-0.0011221732303110001</cx:pt>
          <cx:pt idx="80">0.000515600525047572</cx:pt>
          <cx:pt idx="81">0.00027431452699535502</cx:pt>
          <cx:pt idx="82">0.000125800948094439</cx:pt>
          <cx:pt idx="83">-0.00019331086535901801</cx:pt>
          <cx:pt idx="84">-0.00093327054213205197</cx:pt>
          <cx:pt idx="85">-0.000205741775520393</cx:pt>
          <cx:pt idx="86">0.00025306052368091698</cx:pt>
          <cx:pt idx="87">0.000104510792559162</cx:pt>
          <cx:pt idx="88">-0.00048429126335843898</cx:pt>
          <cx:pt idx="89">0.0085802733398890798</cx:pt>
          <cx:pt idx="90">0.0114197082721091</cx:pt>
          <cx:pt idx="91">0.0207623902131704</cx:pt>
          <cx:pt idx="92">0.022889467318505999</cx:pt>
          <cx:pt idx="93">0.018839152995813901</cx:pt>
          <cx:pt idx="94">0.0446483191725894</cx:pt>
          <cx:pt idx="95">0.0440348784258092</cx:pt>
          <cx:pt idx="96">0.088761586222133607</cx:pt>
          <cx:pt idx="97">0.060840852604115002</cx:pt>
          <cx:pt idx="98">0.083545571849594394</cx:pt>
          <cx:pt idx="99">0.078573227575993804</cx:pt>
          <cx:pt idx="100">-0.027988408889433301</cx:pt>
          <cx:pt idx="101">-0.075791901263221106</cx:pt>
          <cx:pt idx="102">-0.064692653498445093</cx:pt>
          <cx:pt idx="103">-0.054861001728897699</cx:pt>
          <cx:pt idx="104">-0.029648475302391598</cx:pt>
          <cx:pt idx="105">-0.049793387843984897</cx:pt>
          <cx:pt idx="106">-0.0465962508972428</cx:pt>
          <cx:pt idx="107">-0.0156519915764405</cx:pt>
          <cx:pt idx="108">0.0096152899911126598</cx:pt>
          <cx:pt idx="109">0.00033032870519318798</cx:pt>
          <cx:pt idx="110">-0.000130164623944429</cx:pt>
          <cx:pt idx="111">0.000374156258527548</cx:pt>
          <cx:pt idx="112">0.00045345834510318101</cx:pt>
          <cx:pt idx="113">-6.1969782310331806e-05</cx:pt>
          <cx:pt idx="114">0.00033625960609861199</cx:pt>
          <cx:pt idx="115">0.00059211639276031197</cx:pt>
          <cx:pt idx="116">-0.0028008883058240801</cx:pt>
          <cx:pt idx="117">-0.0014445354060999599</cx:pt>
          <cx:pt idx="118">0.017077710652879999</cx:pt>
          <cx:pt idx="119">0.038446540292055</cx:pt>
          <cx:pt idx="120">0.070401632816033899</cx:pt>
          <cx:pt idx="121">0.067080658730425805</cx:pt>
          <cx:pt idx="122">0.072800780950804597</cx:pt>
          <cx:pt idx="123">0.083219038440879398</cx:pt>
          <cx:pt idx="124">0.033115921287402698</cx:pt>
          <cx:pt idx="125">-0.000409571498582093</cx:pt>
          <cx:pt idx="126">-0.0098420463799859404</cx:pt>
          <cx:pt idx="127">0.0229786321143957</cx:pt>
          <cx:pt idx="128">-0.0367087303966235</cx:pt>
          <cx:pt idx="129">-0.055114311151454501</cx:pt>
          <cx:pt idx="130">-0.0033667667963009902</cx:pt>
          <cx:pt idx="131">-0.059394737230198703</cx:pt>
          <cx:pt idx="132">-0.070669784872925606</cx:pt>
          <cx:pt idx="133">-0.059557074617950602</cx:pt>
          <cx:pt idx="134">-0.028327511923225902</cx:pt>
          <cx:pt idx="135">-0.018071823633507199</cx:pt>
          <cx:pt idx="136">0.030153500608899202</cx:pt>
          <cx:pt idx="137">0.0095284017309106607</cx:pt>
          <cx:pt idx="138">-0.00032721917999173301</cx:pt>
          <cx:pt idx="139">-3.3374267651566799e-05</cx:pt>
          <cx:pt idx="140">0.00048961255405201396</cx:pt>
          <cx:pt idx="141">0.00039244235331338902</cx:pt>
          <cx:pt idx="142">0.00039644529163778298</cx:pt>
          <cx:pt idx="143">0.0061000191289643001</cx:pt>
          <cx:pt idx="144">0.0133537820891942</cx:pt>
          <cx:pt idx="145">0.031526573610987603</cx:pt>
          <cx:pt idx="146">0.061368273094952297</cx:pt>
          <cx:pt idx="147">0.057414808083540797</cx:pt>
          <cx:pt idx="148">0.0189532591508964</cx:pt>
          <cx:pt idx="149">0.00386502585363231</cx:pt>
          <cx:pt idx="150">0.0083443159010815598</cx:pt>
          <cx:pt idx="151">0.049915506544377</cx:pt>
          <cx:pt idx="152">0.0172807089081944</cx:pt>
          <cx:pt idx="153">0.0109052959111193</cx:pt>
          <cx:pt idx="154">0.0074876560582521302</cx:pt>
          <cx:pt idx="155">0.060612497340243002</cx:pt>
          <cx:pt idx="156">0.058639833669661301</cx:pt>
          <cx:pt idx="157">-0.0421640537089851</cx:pt>
          <cx:pt idx="158">0.0197528502719483</cx:pt>
          <cx:pt idx="159">0.0072231837315210098</cx:pt>
          <cx:pt idx="160">0.00088050051850203004</cx:pt>
          <cx:pt idx="161">-0.049504282041406798</cx:pt>
          <cx:pt idx="162">0.00196339677341641</cx:pt>
          <cx:pt idx="163">0.019345393355011901</cx:pt>
          <cx:pt idx="164">0.019887182974878698</cx:pt>
          <cx:pt idx="165">0.0096695313580850394</cx:pt>
          <cx:pt idx="166">0.00138469678302801</cx:pt>
          <cx:pt idx="167">0.00017713835703260199</cx:pt>
          <cx:pt idx="168">-0.00031023226909212301</cx:pt>
          <cx:pt idx="169">7.5705827801154102e-05</cx:pt>
          <cx:pt idx="170">-0.0021581626033085098</cx:pt>
          <cx:pt idx="171">0.0092515273956572299</cx:pt>
          <cx:pt idx="172">0.0265998071653425</cx:pt>
          <cx:pt idx="173">0.033087462365583499</cx:pt>
          <cx:pt idx="174">0.057692298189520902</cx:pt>
          <cx:pt idx="175">0.0020398631586523502</cx:pt>
          <cx:pt idx="176">0.0211708384711531</cx:pt>
          <cx:pt idx="177">0.049400589125997998</cx:pt>
          <cx:pt idx="178">-0.0091265678170911104</cx:pt>
          <cx:pt idx="179">-0.0043244228095509997</cx:pt>
          <cx:pt idx="180">-0.0094911828734378697</cx:pt>
          <cx:pt idx="181">-0.0078154901705742401</cx:pt>
          <cx:pt idx="182">-0.0069852831550352998</cx:pt>
          <cx:pt idx="183">0.050319088492054402</cx:pt>
          <cx:pt idx="184">0.054460274571406599</cx:pt>
          <cx:pt idx="185">-0.040967311434366202</cx:pt>
          <cx:pt idx="186">-0.046097958996882703</cx:pt>
          <cx:pt idx="187">-0.0430234710995471</cx:pt>
          <cx:pt idx="188">-0.0041086456256153999</cx:pt>
          <cx:pt idx="189">0.039824736120869501</cx:pt>
          <cx:pt idx="190">0.0348118342798793</cx:pt>
          <cx:pt idx="191">0.026279372213770701</cx:pt>
          <cx:pt idx="192">0.049067521370634901</cx:pt>
          <cx:pt idx="193">0.0162959653963386</cx:pt>
          <cx:pt idx="194">0.0029348865448463402</cx:pt>
          <cx:pt idx="195">0.00043866165593514498</cx:pt>
          <cx:pt idx="196">-0.00053684745672882199</cx:pt>
          <cx:pt idx="197">0.0024547062510168402</cx:pt>
          <cx:pt idx="198">-0.0023332618933323301</cx:pt>
          <cx:pt idx="199">0.0046623291299234754</cx:pt>
          <cx:pt idx="200">0.0054115271680339749</cx:pt>
          <cx:pt idx="201">0.0054512090568462996</cx:pt>
          <cx:pt idx="202">0.0040196653967203002</cx:pt>
          <cx:pt idx="203">-0.0022764757167415498</cx:pt>
          <cx:pt idx="204">0.012156075937534675</cx:pt>
          <cx:pt idx="205">0.0019185396823000001</cx:pt>
          <cx:pt idx="206">0.0069294311424763499</cx:pt>
          <cx:pt idx="207">0.015561751001417325</cx:pt>
          <cx:pt idx="208">0.0019264914415643175</cx:pt>
          <cx:pt idx="209">0.0027921436451665001</cx:pt>
          <cx:pt idx="210">0.0083423564867128493</cx:pt>
          <cx:pt idx="211">-0.001880489664051725</cx:pt>
          <cx:pt idx="212">0.020748150210817724</cx:pt>
          <cx:pt idx="213">0.0048622617319418002</cx:pt>
          <cx:pt idx="214">-0.014121144006472476</cx:pt>
          <cx:pt idx="215">-0.014660414522279249</cx:pt>
          <cx:pt idx="216">0.004457928442738025</cx:pt>
          <cx:pt idx="217">0.0031066020305076749</cx:pt>
          <cx:pt idx="218">0.0063471259966291754</cx:pt>
          <cx:pt idx="219">0.0022083248293268349</cx:pt>
          <cx:pt idx="220">0.0032240155723320001</cx:pt>
          <cx:pt idx="221">0.0015433013616907474</cx:pt>
          <cx:pt idx="222">0.00033618008817258002</cx:pt>
          <cx:pt idx="223">-0.00013905205673290125</cx:pt>
          <cx:pt idx="224">-0.00012161519351080725</cx:pt>
          <cx:pt idx="225">-7.073023483170025e-05</cx:pt>
          <cx:pt idx="226">-0.0013477122700561175</cx:pt>
          <cx:pt idx="227">0.00090069610744408248</cx:pt>
          <cx:pt idx="228">0.00033374850123068503</cx:pt>
          <cx:pt idx="229">-0.0045044851422718253</cx:pt>
          <cx:pt idx="230">-0.014025649228109499</cx:pt>
          <cx:pt idx="231">-0.010179887506107649</cx:pt>
          <cx:pt idx="232">-0.00049733756719567252</cx:pt>
          <cx:pt idx="233">-0.0099129485829241998</cx:pt>
          <cx:pt idx="234">0.0068246049861986997</cx:pt>
          <cx:pt idx="235">-0.00348230730317805</cx:pt>
          <cx:pt idx="236">-0.01298563002686475</cx:pt>
          <cx:pt idx="237">-0.0046461727578536501</cx:pt>
          <cx:pt idx="238">0.0029484533491032001</cx:pt>
          <cx:pt idx="239">-0.0040372437007257502</cx:pt>
          <cx:pt idx="240">-0.0063957262479717751</cx:pt>
          <cx:pt idx="241">-0.0020560886502932977</cx:pt>
          <cx:pt idx="242">-0.0078439538112767253</cx:pt>
          <cx:pt idx="243">-0.010460539792649401</cx:pt>
          <cx:pt idx="244">-0.0056238272202645753</cx:pt>
          <cx:pt idx="245">0.0079665008808269006</cx:pt>
          <cx:pt idx="246">0.0091079558687681</cx:pt>
          <cx:pt idx="247">-0.0083980252108773745</cx:pt>
          <cx:pt idx="248">-0.010899894393252875</cx:pt>
          <cx:pt idx="249">0.00020203513972341024</cx:pt>
          <cx:pt idx="250">0.00024314635837374951</cx:pt>
          <cx:pt idx="251">2.2468716860322999e-06</cx:pt>
          <cx:pt idx="252">-0.0001411252568970085</cx:pt>
          <cx:pt idx="253">0.00014254516414257551</cx:pt>
          <cx:pt idx="254">-0.00088530547896591497</cx:pt>
          <cx:pt idx="255">0.00099803606747410497</cx:pt>
          <cx:pt idx="256">0.0032218525746872499</cx:pt>
          <cx:pt idx="257">-0.010917951029112624</cx:pt>
          <cx:pt idx="258">-0.0132470128715981</cx:pt>
          <cx:pt idx="259">-0.00038188747676655503</cx:pt>
          <cx:pt idx="260">0.0033609476337934001</cx:pt>
          <cx:pt idx="261">-0.023982830449922551</cx:pt>
          <cx:pt idx="262">-0.02953018871261125</cx:pt>
          <cx:pt idx="263">-0.0177894424066798</cx:pt>
          <cx:pt idx="264">-0.012842651629228576</cx:pt>
          <cx:pt idx="265">-0.017000369485269725</cx:pt>
          <cx:pt idx="266">-0.0121894693844196</cx:pt>
          <cx:pt idx="267">-0.0093886873160840996</cx:pt>
          <cx:pt idx="268">0.0088914115871408499</cx:pt>
          <cx:pt idx="269">-0.0024061562434872876</cx:pt>
          <cx:pt idx="270">-0.023316839817598824</cx:pt>
          <cx:pt idx="271">-0.015785955750178226</cx:pt>
          <cx:pt idx="272">-0.012353183986655325</cx:pt>
          <cx:pt idx="273">-0.0039905587382478751</cx:pt>
          <cx:pt idx="274">0.0050716950315317002</cx:pt>
          <cx:pt idx="275">-0.014622506269887</cx:pt>
          <cx:pt idx="276">-0.018581765418074176</cx:pt>
          <cx:pt idx="277">-0.00070927573064724755</cx:pt>
          <cx:pt idx="278">-3.9374124312230749e-05</cx:pt>
          <cx:pt idx="279">8.1822958561435255e-05</cx:pt>
          <cx:pt idx="280">0.00012160983346493275</cx:pt>
          <cx:pt idx="281">-3.331666120639275e-05</cx:pt>
          <cx:pt idx="282">0.000549079730160435</cx:pt>
          <cx:pt idx="283">0.003097269847315925</cx:pt>
          <cx:pt idx="284">-0.0034011572032756751</cx:pt>
          <cx:pt idx="285">-0.016677012252813924</cx:pt>
          <cx:pt idx="286">-0.025354544106869999</cx:pt>
          <cx:pt idx="287">-0.017840529617216851</cx:pt>
          <cx:pt idx="288">-0.012359464540992675</cx:pt>
          <cx:pt idx="289">-0.025974572395728</cx:pt>
          <cx:pt idx="290">-0.033048394009024498</cx:pt>
          <cx:pt idx="291">-0.026698158691200999</cx:pt>
          <cx:pt idx="292">-0.0074630372186001749</cx:pt>
          <cx:pt idx="293">0.0057481449399593753</cx:pt>
          <cx:pt idx="294">0.0029944063984710251</cx:pt>
          <cx:pt idx="295">-0.010465248839948999</cx:pt>
          <cx:pt idx="296">-0.0037399316653870499</cx:pt>
          <cx:pt idx="297">-0.017979194504406475</cx:pt>
          <cx:pt idx="298">-0.014883790117528625</cx:pt>
          <cx:pt idx="299">-0.0136526557954276</cx:pt>
          <cx:pt idx="300">0.0051383127302314898</cx:pt>
          <cx:pt idx="301">-0.041739809245472999</cx:pt>
          <cx:pt idx="302">0.00025275962702374502</cx:pt>
          <cx:pt idx="303">-0.062119119014919698</cx:pt>
          <cx:pt idx="304">-0.047881131305496601</cx:pt>
          <cx:pt idx="305">-0.00043551927035184301</cx:pt>
          <cx:pt idx="306">0.000633497871678939</cx:pt>
          <cx:pt idx="307">0.00013017394410397</cx:pt>
          <cx:pt idx="308">-0.00018746145265943501</cx:pt>
          <cx:pt idx="309">-0.00039365027057144399</cx:pt>
          <cx:pt idx="310">0.0073566943716487703</cx:pt>
          <cx:pt idx="311">0.0152607276601134</cx:pt>
          <cx:pt idx="312">0.0089670967769994794</cx:pt>
          <cx:pt idx="313">-0.050916303833207298</cx:pt>
          <cx:pt idx="314">-0.101989260322103</cx:pt>
          <cx:pt idx="315">-0.0669348006447084</cx:pt>
          <cx:pt idx="316">-0.048428243376553097</cx:pt>
          <cx:pt idx="317">-0.070081507241773797</cx:pt>
          <cx:pt idx="318">-0.0050702749170451799</cx:pt>
          <cx:pt idx="319">-0.035261290157695101</cx:pt>
          <cx:pt idx="320">0.070040244611221894</cx:pt>
          <cx:pt idx="321">0.071713009856338897</cx:pt>
          <cx:pt idx="322">0.011696068484356901</cx:pt>
          <cx:pt idx="323">-0.041917204066542299</cx:pt>
          <cx:pt idx="324">-0.081768538512759004</cx:pt>
          <cx:pt idx="325">0.0028702298030965998</cx:pt>
          <cx:pt idx="326">0.038830359176473102</cx:pt>
          <cx:pt idx="327">0.035242323080758198</cx:pt>
          <cx:pt idx="328">0.0244347401107738</cx:pt>
          <cx:pt idx="329">-0.106502426271688</cx:pt>
          <cx:pt idx="330">-0.068892094722912994</cx:pt>
          <cx:pt idx="331">-0.054945904917619297</cx:pt>
          <cx:pt idx="332">-0.036101040288672302</cx:pt>
          <cx:pt idx="333">-0.0036192703862965598</cx:pt>
          <cx:pt idx="334">-0.00013193722459067</cx:pt>
          <cx:pt idx="335">-1.56372604932374e-05</cx:pt>
          <cx:pt idx="336">-0.00082139003212088003</cx:pt>
          <cx:pt idx="337">0.00014302874439142899</cx:pt>
          <cx:pt idx="338">0.0018102958719350499</cx:pt>
          <cx:pt idx="339">0.023147988562824399</cx:pt>
          <cx:pt idx="340">0.016322748125231899</cx:pt>
          <cx:pt idx="341">0.0078000058985202804</cx:pt>
          <cx:pt idx="342">-0.040543826039216198</cx:pt>
          <cx:pt idx="343">0.015061535295225199</cx:pt>
          <cx:pt idx="344">0.083969266245275107</cx:pt>
          <cx:pt idx="345">0.023482240919216399</cx:pt>
          <cx:pt idx="346">0.076533713316135996</cx:pt>
          <cx:pt idx="347">0.087323831831914001</cx:pt>
          <cx:pt idx="348">0.12941130323584801</cx:pt>
          <cx:pt idx="349">0.072478867431544899</cx:pt>
          <cx:pt idx="350">0.047068139315941199</cx:pt>
          <cx:pt idx="351">-0.035595090090662397</cx:pt>
          <cx:pt idx="352">-0.0147435848720807</cx:pt>
          <cx:pt idx="353">-0.00536765546954821</cx:pt>
          <cx:pt idx="354">0.098662372174548901</cx:pt>
          <cx:pt idx="355">-0.01780704396143</cx:pt>
          <cx:pt idx="356">0.0044955963689176197</cx:pt>
          <cx:pt idx="357">-0.072597321744145002</cx:pt>
          <cx:pt idx="358">-0.063315720604141604</cx:pt>
          <cx:pt idx="359">-0.065657631807643405</cx:pt>
          <cx:pt idx="360">-0.037930162928924802</cx:pt>
          <cx:pt idx="361">-0.0026490540375229102</cx:pt>
          <cx:pt idx="362">-0.000144596570467672</cx:pt>
          <cx:pt idx="363">0.00034720466381331198</cx:pt>
          <cx:pt idx="364">-0.00064308916065897604</cx:pt>
          <cx:pt idx="365">0.000413391374088353</cx:pt>
          <cx:pt idx="366">0.00010236617398618299</cx:pt>
          <cx:pt idx="367">0.015383648559422499</cx:pt>
          <cx:pt idx="368">0.0300007194462916</cx:pt>
          <cx:pt idx="369">0.0229930279224312</cx:pt>
          <cx:pt idx="370">-0.028016685355258999</cx:pt>
          <cx:pt idx="371">0.010816523749406601</cx:pt>
          <cx:pt idx="372">0.082733977473027395</cx:pt>
          <cx:pt idx="373">0.046774717277308503</cx:pt>
          <cx:pt idx="374">0.073592326388452797</cx:pt>
          <cx:pt idx="375">0.060552379386267598</cx:pt>
          <cx:pt idx="376">0.075241170441439006</cx:pt>
          <cx:pt idx="377">0.064707028701165695</cx:pt>
          <cx:pt idx="378">0.048299639352375703</cx:pt>
          <cx:pt idx="379">-0.030708296708810898</cx:pt>
          <cx:pt idx="380">0.0306762962545147</cx:pt>
          <cx:pt idx="381">0.0098803119565333795</cx:pt>
          <cx:pt idx="382">0.056741321860960897</cx:pt>
          <cx:pt idx="383">0.00056679771430894702</cx:pt>
          <cx:pt idx="384">-0.0107062714900281</cx:pt>
          <cx:pt idx="385">0.025190669541920601</cx:pt>
          <cx:pt idx="386">-0.047648220669119001</cx:pt>
          <cx:pt idx="387">-0.059077234822752102</cx:pt>
          <cx:pt idx="388">-0.0263122217224173</cx:pt>
          <cx:pt idx="389">0.00044604671732718899</cx:pt>
          <cx:pt idx="390">-0.00119071669508766</cx:pt>
          <cx:pt idx="391">-0.000184383368994778</cx:pt>
          <cx:pt idx="392">0.00069455528299697798</cx:pt>
          <cx:pt idx="393">0.00312810641719917</cx:pt>
          <cx:pt idx="394">0.0039377383551626403</cx:pt>
          <cx:pt idx="395">0.0065249296404620198</cx:pt>
          <cx:pt idx="396">-0.00929516171057055</cx:pt>
          <cx:pt idx="397">-0.0593411619597159</cx:pt>
          <cx:pt idx="398">-0.094372160708667399</cx:pt>
          <cx:pt idx="399">-0.095749435759780302</cx:pt>
          <cx:pt idx="400">-0.016361082103304399</cx:pt>
          <cx:pt idx="401">-0.0075389589152111804</cx:pt>
          <cx:pt idx="402">-0.064365431966984896</cx:pt>
          <cx:pt idx="403">0.0200041172088447</cx:pt>
          <cx:pt idx="404">0.0774690792193094</cx:pt>
          <cx:pt idx="405">0.044525971748885299</cx:pt>
          <cx:pt idx="406">0.099906551155269502</cx:pt>
          <cx:pt idx="407">-0.029427746717226599</cx:pt>
          <cx:pt idx="408">-0.089776882305447198</cx:pt>
          <cx:pt idx="409">-0.0386974277041282</cx:pt>
          <cx:pt idx="410">-0.063002118928564999</cx:pt>
          <cx:pt idx="411">0.054448948637187598</cx:pt>
          <cx:pt idx="412">-0.021144120157706399</cx:pt>
          <cx:pt idx="413">0.0331675835653676</cx:pt>
          <cx:pt idx="414">-0.0125341778767264</cx:pt>
          <cx:pt idx="415">0.0163225268967877</cx:pt>
          <cx:pt idx="416">-0.0107190219971777</cx:pt>
          <cx:pt idx="417">0.0013613714391474199</cx:pt>
          <cx:pt idx="418">-0.00064508847372397101</cx:pt>
          <cx:pt idx="419">0.00057897434516184399</cx:pt>
          <cx:pt idx="420">-0.000115996717573195</cx:pt>
          <cx:pt idx="421">0.0058780580457225796</cx:pt>
          <cx:pt idx="422">0.0055709849802415001</cx:pt>
          <cx:pt idx="423">-0.010508343780115901</cx:pt>
          <cx:pt idx="424">-0.017250798113365901</cx:pt>
          <cx:pt idx="425">-0.061427638089573203</cx:pt>
          <cx:pt idx="426">-0.13293998641739199</cx:pt>
          <cx:pt idx="427">-0.26259879858431101</cx:pt>
          <cx:pt idx="428">-0.20696773879510899</cx:pt>
          <cx:pt idx="429">-0.17637000176950299</cx:pt>
          <cx:pt idx="430">-0.181304635103785</cx:pt>
          <cx:pt idx="431">-0.121230279178518</cx:pt>
          <cx:pt idx="432">0.041628039216271298</cx:pt>
          <cx:pt idx="433">0.074252227432239304</cx:pt>
          <cx:pt idx="434">0.10764644490646701</cx:pt>
          <cx:pt idx="435">0.066172224876421798</cx:pt>
          <cx:pt idx="436">-0.010481602205407999</cx:pt>
          <cx:pt idx="437">-0.048187318188201003</cx:pt>
          <cx:pt idx="438">-0.0121477650604567</cx:pt>
          <cx:pt idx="439">0.075159269407788096</cx:pt>
          <cx:pt idx="440">0.054284133726298998</cx:pt>
          <cx:pt idx="441">0.054038672387434802</cx:pt>
          <cx:pt idx="442">0.030868185111699298</cx:pt>
          <cx:pt idx="443">0.026198104094562101</cx:pt>
          <cx:pt idx="444">0.015701840740908701</cx:pt>
          <cx:pt idx="445">-0.0046060748198477799</cx:pt>
          <cx:pt idx="446">0.00035777097916060702</cx:pt>
          <cx:pt idx="447">0.00018270450108739001</cx:pt>
          <cx:pt idx="448">0.00016927799061410001</cx:pt>
          <cx:pt idx="449">0.00317427153496415</cx:pt>
          <cx:pt idx="450">0.0111869668314779</cx:pt>
          <cx:pt idx="451">0.0212155728858297</cx:pt>
          <cx:pt idx="452">0.0014053622824037799</cx:pt>
          <cx:pt idx="453">-0.028775759063753702</cx:pt>
          <cx:pt idx="454">-0.15089977749493899</cx:pt>
          <cx:pt idx="455">-0.208918518627348</cx:pt>
          <cx:pt idx="456">-0.238892291416862</cx:pt>
          <cx:pt idx="457">-0.25979132605215199</cx:pt>
          <cx:pt idx="458">-0.288959531009853</cx:pt>
          <cx:pt idx="459">-0.25218209470292502</cx:pt>
          <cx:pt idx="460">-0.167794235966957</cx:pt>
          <cx:pt idx="461">-0.034996840545551203</cx:pt>
          <cx:pt idx="462">-0.022607916286668001</cx:pt>
          <cx:pt idx="463">-0.0068359405615227098</cx:pt>
          <cx:pt idx="464">0.027772442236288799</cx:pt>
          <cx:pt idx="465">0.086848626755314004</cx:pt>
          <cx:pt idx="466">0.113676979131395</cx:pt>
          <cx:pt idx="467">0.15440485920991501</cx:pt>
          <cx:pt idx="468">0.031536900554555998</cx:pt>
          <cx:pt idx="469">0.080829711121423897</cx:pt>
          <cx:pt idx="470">0.077864942116690802</cx:pt>
          <cx:pt idx="471">0.030595369558008002</cx:pt>
          <cx:pt idx="472">0.041043525950222801</cx:pt>
          <cx:pt idx="473">-0.014763628501715099</cx:pt>
          <cx:pt idx="474">-0.0016148353764196201</cx:pt>
          <cx:pt idx="475">0.0015471605593568301</cx:pt>
          <cx:pt idx="476">-0.000173524984357468</cx:pt>
          <cx:pt idx="477">0.00129732428946451</cx:pt>
          <cx:pt idx="478">0.0093816227749406299</cx:pt>
          <cx:pt idx="479">0.0473226628198119</cx:pt>
          <cx:pt idx="480">0.0010539899193179999</cx:pt>
          <cx:pt idx="481">-0.0224309269203634</cx:pt>
          <cx:pt idx="482">-0.041984515175204198</cx:pt>
          <cx:pt idx="483">-0.069498883332243702</cx:pt>
          <cx:pt idx="484">-0.054238824975654902</cx:pt>
          <cx:pt idx="485">-0.16807178793205799</cx:pt>
          <cx:pt idx="486">-0.21228617733982</cx:pt>
          <cx:pt idx="487">-0.24853190195989699</cx:pt>
          <cx:pt idx="488">-0.33967530507264698</cx:pt>
          <cx:pt idx="489">-0.30211545734921103</cx:pt>
          <cx:pt idx="490">-0.19901964379825199</cx:pt>
          <cx:pt idx="491">-0.094803208154568802</cx:pt>
          <cx:pt idx="492">-0.0279907195110446</cx:pt>
          <cx:pt idx="493">0.065362244826713198</cx:pt>
          <cx:pt idx="494">0.066624120188909994</cx:pt>
          <cx:pt idx="495">0.090936321491094999</cx:pt>
          <cx:pt idx="496">0.0275195519709877</cx:pt>
          <cx:pt idx="497">0.055077141098248898</cx:pt>
          <cx:pt idx="498">0.0052589257084943103</cx:pt>
          <cx:pt idx="499">-0.0281458061222465</cx:pt>
          <cx:pt idx="500">-0.0093177622407866201</cx:pt>
          <cx:pt idx="501">-0.0014905567494043601</cx:pt>
          <cx:pt idx="502">0.0038296717987615901</cx:pt>
          <cx:pt idx="503">0.00019587731227836799</cx:pt>
          <cx:pt idx="504">-0.00051543919139072805</cx:pt>
          <cx:pt idx="505">0.00048285989166451499</cx:pt>
          <cx:pt idx="506">0.0077699034989714196</cx:pt>
          <cx:pt idx="507">0.071378332978659295</cx:pt>
          <cx:pt idx="508">0.020478861955851999</cx:pt>
          <cx:pt idx="509">0.033302501600409803</cx:pt>
          <cx:pt idx="510">0.0936514832193487</cx:pt>
          <cx:pt idx="511">0.054571595176252499</cx:pt>
          <cx:pt idx="512">0.087166030845900494</cx:pt>
          <cx:pt idx="513">0.066102145361548695</cx:pt>
          <cx:pt idx="514">0.021947621290833101</cx:pt>
          <cx:pt idx="515">-0.041344346333164902</cx:pt>
          <cx:pt idx="516">-0.201596309282669</cx:pt>
          <cx:pt idx="517">-0.19212234014798801</cx:pt>
          <cx:pt idx="518">-0.124111286671964</cx:pt>
          <cx:pt idx="519">-0.046493734523819302</cx:pt>
          <cx:pt idx="520">0.0094594361175528406</cx:pt>
          <cx:pt idx="521">0.039211057818583299</cx:pt>
          <cx:pt idx="522">-0.030466972524506301</cx:pt>
          <cx:pt idx="523">0.118777184853019</cx:pt>
          <cx:pt idx="524">0.0259333671902864</cx:pt>
          <cx:pt idx="525">0.093875476765887297</cx:pt>
          <cx:pt idx="526">0.0093656351505255701</cx:pt>
          <cx:pt idx="527">-0.034562017847821702</cx:pt>
          <cx:pt idx="528">-0.0028431056931368499</cx:pt>
          <cx:pt idx="529">0.0049355416214465703</cx:pt>
          <cx:pt idx="530">0.00157118603607039</cx:pt>
          <cx:pt idx="531">0.00047416801891599899</cx:pt>
          <cx:pt idx="532">0.000217511195522094</cx:pt>
          <cx:pt idx="533">0.000736369499289585</cx:pt>
          <cx:pt idx="534">0.0030829708005376401</cx:pt>
          <cx:pt idx="535">0.068690054198264697</cx:pt>
          <cx:pt idx="536">0.053454788875792199</cx:pt>
          <cx:pt idx="537">0.072231261163772306</cx:pt>
          <cx:pt idx="538">0.12574809838520001</cx:pt>
          <cx:pt idx="539">0.114191269635826</cx:pt>
          <cx:pt idx="540">0.088473122713488006</cx:pt>
          <cx:pt idx="541">0.12407152088977</cx:pt>
          <cx:pt idx="542">0.136892007927992</cx:pt>
          <cx:pt idx="543">0.16378165681697299</cx:pt>
          <cx:pt idx="544">0.084364705936803702</cx:pt>
          <cx:pt idx="545">0.0216551550565122</cx:pt>
          <cx:pt idx="546">-0.0072172466952639099</cx:pt>
          <cx:pt idx="547">-0.0306553189148411</cx:pt>
          <cx:pt idx="548">-0.036636609418570901</cx:pt>
          <cx:pt idx="549">0.026994572598439601</cx:pt>
          <cx:pt idx="550">0.0130422143008484</cx:pt>
          <cx:pt idx="551">0.017537443917741001</cx:pt>
          <cx:pt idx="552">0.045060791107396497</cx:pt>
          <cx:pt idx="553">0.057437133862238698</cx:pt>
          <cx:pt idx="554">-0.0038835738003694001</cx:pt>
          <cx:pt idx="555">0.0049875071072738898</cx:pt>
          <cx:pt idx="556">-0.0090666413350367191</cx:pt>
          <cx:pt idx="557">-0.0012788195365585201</cx:pt>
          <cx:pt idx="558">0.00055763027510559297</cx:pt>
          <cx:pt idx="559">-1.8329095777157002e-05</cx:pt>
          <cx:pt idx="560">-0.00018435741534538299</cx:pt>
          <cx:pt idx="561">0.00025057850157733002</cx:pt>
          <cx:pt idx="562">-0.0038962659043258298</cx:pt>
          <cx:pt idx="563">0.031202467727828202</cx:pt>
          <cx:pt idx="564">0.042146081206455001</cx:pt>
          <cx:pt idx="565">0.0111478241429023</cx:pt>
          <cx:pt idx="566">0.090898098857953996</cx:pt>
          <cx:pt idx="567">0.13385700084573299</cx:pt>
          <cx:pt idx="568">0.101891402153653</cx:pt>
          <cx:pt idx="569">0.0977956789461428</cx:pt>
          <cx:pt idx="570">0.085636846067730393</cx:pt>
          <cx:pt idx="571">0.11202945508494799</cx:pt>
          <cx:pt idx="572">0.10587903686195101</cx:pt>
          <cx:pt idx="573">0.14566783328533101</cx:pt>
          <cx:pt idx="574">0.089505176046608598</cx:pt>
          <cx:pt idx="575">-0.0222963393259995</cx:pt>
          <cx:pt idx="576">-0.035085704982308702</cx:pt>
          <cx:pt idx="577">0.073597514227642699</cx:pt>
          <cx:pt idx="578">-0.012295317857216499</cx:pt>
          <cx:pt idx="579">-0.0077830363243554202</cx:pt>
          <cx:pt idx="580">0.0177473683118714</cx:pt>
          <cx:pt idx="581">-0.028237344585507699</cx:pt>
          <cx:pt idx="582">-0.0059700785719686601</cx:pt>
          <cx:pt idx="583">-0.0223787874336276</cx:pt>
          <cx:pt idx="584">-0.017770952511700699</cx:pt>
          <cx:pt idx="585">-0.0020702367124569299</cx:pt>
          <cx:pt idx="586">-0.0011350376085311701</cx:pt>
          <cx:pt idx="587">-0.00038942347702489697</cx:pt>
          <cx:pt idx="588">0.00028148293437506099</cx:pt>
          <cx:pt idx="589">-5.2401754066271998e-05</cx:pt>
          <cx:pt idx="590">-0.0109704833666768</cx:pt>
          <cx:pt idx="591">-0.0063939410679160402</cx:pt>
          <cx:pt idx="592">-0.0316744635797713</cx:pt>
          <cx:pt idx="593">-0.081412186911153206</cx:pt>
          <cx:pt idx="594">-0.017839229354509101</cx:pt>
          <cx:pt idx="595">0.081764737681294303</cx:pt>
          <cx:pt idx="596">0.072062969507008107</cx:pt>
          <cx:pt idx="597">0.015135042375380299</cx:pt>
          <cx:pt idx="598">0.066545590256467002</cx:pt>
          <cx:pt idx="599">0.021805526283928602</cx:pt>
          <cx:pt idx="600">0.033379462131333498</cx:pt>
          <cx:pt idx="601">0.079294210774253304</cx:pt>
          <cx:pt idx="602">0.051150124193775598</cx:pt>
          <cx:pt idx="603">-0.045745142368127302</cx:pt>
          <cx:pt idx="604">0.0226138865705817</cx:pt>
          <cx:pt idx="605">0.0456190303389961</cx:pt>
          <cx:pt idx="606">-0.014324906686942101</cx:pt>
          <cx:pt idx="607">0.0373799826353775</cx:pt>
          <cx:pt idx="608">0.00586165304234926</cx:pt>
          <cx:pt idx="609">-0.0254308214535597</cx:pt>
          <cx:pt idx="610">-0.054250137029040697</cx:pt>
          <cx:pt idx="611">-0.0188134288146663</cx:pt>
          <cx:pt idx="612">-0.0097258337768159307</cx:pt>
          <cx:pt idx="613">-0.00046134087619536602</cx:pt>
          <cx:pt idx="614">0.00062695902411484604</cx:pt>
          <cx:pt idx="615">0.00024735165507075403</cx:pt>
          <cx:pt idx="616">5.4042677007653899e-05</cx:pt>
          <cx:pt idx="617">0.000201484165311317</cx:pt>
          <cx:pt idx="618">-0.00084968260754349103</cx:pt>
          <cx:pt idx="619">-0.00092543931274292098</cx:pt>
          <cx:pt idx="620">-0.0058315565706131504</cx:pt>
          <cx:pt idx="621">-0.0435009536601038</cx:pt>
          <cx:pt idx="622">-0.092971584732282703</cx:pt>
          <cx:pt idx="623">-0.057878260350020402</cx:pt>
          <cx:pt idx="624">-0.0025862955950315199</cx:pt>
          <cx:pt idx="625">-0.0104775317189599</cx:pt>
          <cx:pt idx="626">0.0155631248311584</cx:pt>
          <cx:pt idx="627">0.0287387928390423</cx:pt>
          <cx:pt idx="628">0.036424510072264799</cx:pt>
          <cx:pt idx="629">0.054988432690210802</cx:pt>
          <cx:pt idx="630">0.0297702465850362</cx:pt>
          <cx:pt idx="631">0.039843865883567899</cx:pt>
          <cx:pt idx="632">0.039891641491752297</cx:pt>
          <cx:pt idx="633">0.042237581364503701</cx:pt>
          <cx:pt idx="634">0.015975011562264201</cx:pt>
          <cx:pt idx="635">0.034511223551238</cx:pt>
          <cx:pt idx="636">-0.0071179650136765403</cx:pt>
          <cx:pt idx="637">-0.056607698052861803</cx:pt>
          <cx:pt idx="638">-0.032307537792511602</cx:pt>
          <cx:pt idx="639">0.0052897032596014599</cx:pt>
          <cx:pt idx="640">-0.0079544257819309308</cx:pt>
          <cx:pt idx="641">-0.0021971981441576199</cx:pt>
          <cx:pt idx="642">0.00020499604857057799</cx:pt>
          <cx:pt idx="643">-0.00061799219192400202</cx:pt>
          <cx:pt idx="644">-0.00041303202084163698</cx:pt>
          <cx:pt idx="645">0.00054107900729260801</cx:pt>
          <cx:pt idx="646">0.0036696673229209501</cx:pt>
          <cx:pt idx="647">0.0112907495709268</cx:pt>
          <cx:pt idx="648">0.0098853779761207995</cx:pt>
          <cx:pt idx="649">0.0131853499096649</cx:pt>
          <cx:pt idx="650">-0.0086974641476983902</cx:pt>
          <cx:pt idx="651">-0.0039604669053774797</cx:pt>
          <cx:pt idx="652">-0.025359621776103201</cx:pt>
          <cx:pt idx="653">0.021760527285353801</cx:pt>
          <cx:pt idx="654">0.060190161744543599</cx:pt>
          <cx:pt idx="655">0.093325563010548798</cx:pt>
          <cx:pt idx="656">0.026228855293319801</cx:pt>
          <cx:pt idx="657">0.00441328753306937</cx:pt>
          <cx:pt idx="658">0.039367794370480998</cx:pt>
          <cx:pt idx="659">0.0616591166441669</cx:pt>
          <cx:pt idx="660">0.00307656565884145</cx:pt>
          <cx:pt idx="661">-0.00181187719010596</cx:pt>
          <cx:pt idx="662">0.0305535039384318</cx:pt>
          <cx:pt idx="663">0.000216363806928614</cx:pt>
          <cx:pt idx="664">-0.028447993692361302</cx:pt>
          <cx:pt idx="665">-0.0560232741916869</cx:pt>
          <cx:pt idx="666">-0.052433317664343303</cx:pt>
          <cx:pt idx="667">-0.0108394872295149</cx:pt>
          <cx:pt idx="668">-0.0044417586252102599</cx:pt>
          <cx:pt idx="669">-0.00134639531534974</cx:pt>
          <cx:pt idx="670">0.00023548389898855499</cx:pt>
          <cx:pt idx="671">-0.000213165921796661</cx:pt>
          <cx:pt idx="672">0.00063535322808756203</cx:pt>
          <cx:pt idx="673">0.000402537813222119</cx:pt>
          <cx:pt idx="674">0.0021210686995080598</cx:pt>
          <cx:pt idx="675">0.0111493516254227</cx:pt>
          <cx:pt idx="676">0.026099940996461998</cx:pt>
          <cx:pt idx="677">0.031825757174513497</cx:pt>
          <cx:pt idx="678">0.037360080707825899</cx:pt>
          <cx:pt idx="679">0.050987646258905901</cx:pt>
          <cx:pt idx="680">0.0072274136468276204</cx:pt>
          <cx:pt idx="681">-0.029225944327852301</cx:pt>
          <cx:pt idx="682">-0.054901305293800301</cx:pt>
          <cx:pt idx="683">-0.0136626624025951</cx:pt>
          <cx:pt idx="684">-0.0316078834709176</cx:pt>
          <cx:pt idx="685">0.0138331549212276</cx:pt>
          <cx:pt idx="686">0.073568491356128904</cx:pt>
          <cx:pt idx="687">0.031818611836153497</cx:pt>
          <cx:pt idx="688">-0.0080622988457152694</cx:pt>
          <cx:pt idx="689">0.0303251404054126</cx:pt>
          <cx:pt idx="690">-0.00152570088812245</cx:pt>
          <cx:pt idx="691">-0.043652845455230099</cx:pt>
          <cx:pt idx="692">-0.061362800247730998</cx:pt>
          <cx:pt idx="693">-0.046540602220721997</cx:pt>
          <cx:pt idx="694">-0.024456883820754199</cx:pt>
          <cx:pt idx="695">-0.0094826846983263307</cx:pt>
          <cx:pt idx="696">-0.0029441223591884901</cx:pt>
          <cx:pt idx="697">-1.8045536386215799e-05</cx:pt>
          <cx:pt idx="698">9.5349224296454197e-05</cx:pt>
          <cx:pt idx="699">-0.00065296292534024701</cx:pt>
          <cx:pt idx="700">2.1179713651775301e-05</cx:pt>
          <cx:pt idx="701">0.00037751167960837503</cx:pt>
          <cx:pt idx="702">0.00015040003993175999</cx:pt>
          <cx:pt idx="703">0.00011838213989043101</cx:pt>
          <cx:pt idx="704">0.0054892254171718304</cx:pt>
          <cx:pt idx="705">0.0058658253817060304</cx:pt>
          <cx:pt idx="706">0.0069066133783875902</cx:pt>
          <cx:pt idx="707">0.013194535527339599</cx:pt>
          <cx:pt idx="708">0.0020828408222145502</cx:pt>
          <cx:pt idx="709">-0.0301102858700345</cx:pt>
          <cx:pt idx="710">-0.0217658363760517</cx:pt>
          <cx:pt idx="711">-0.0194888750132464</cx:pt>
          <cx:pt idx="712">-0.027326655023429802</cx:pt>
          <cx:pt idx="713">-0.0261072341570786</cx:pt>
          <cx:pt idx="714">-0.0163059841806673</cx:pt>
          <cx:pt idx="715">-0.032046479637270003</cx:pt>
          <cx:pt idx="716">-0.0153398454828818</cx:pt>
          <cx:pt idx="717">-0.030202821851780901</cx:pt>
          <cx:pt idx="718">-0.034433746199712602</cx:pt>
          <cx:pt idx="719">-0.0214625964958827</cx:pt>
          <cx:pt idx="720">-0.019325349063432602</cx:pt>
          <cx:pt idx="721">-0.0141707256794935</cx:pt>
          <cx:pt idx="722">-0.0099845230768025508</cx:pt>
          <cx:pt idx="723">-0.0040024536112755601</cx:pt>
          <cx:pt idx="724">0.00036355891909123302</cx:pt>
          <cx:pt idx="725">0.00037429635759709103</cx:pt>
          <cx:pt idx="726">0.000241794967061188</cx:pt>
          <cx:pt idx="727">0.00045482897783325502</cx:pt>
          <cx:pt idx="728">0.00043486930962246699</cx:pt>
          <cx:pt idx="729">-4.9874129509253999e-05</cx:pt>
          <cx:pt idx="730">-0.00030547607179141998</cx:pt>
          <cx:pt idx="731">-0.00029824934149914401</cx:pt>
          <cx:pt idx="732">0.000248026849865805</cx:pt>
          <cx:pt idx="733">-0.00116104449182678</cx:pt>
          <cx:pt idx="734">-0.00081633822345014001</cx:pt>
          <cx:pt idx="735">-0.00341142584490233</cx:pt>
          <cx:pt idx="736">-0.0063912335121549804</cx:pt>
          <cx:pt idx="737">-0.0057203311187066803</cx:pt>
          <cx:pt idx="738">-0.011882813366719199</cx:pt>
          <cx:pt idx="739">-0.0092353243305779899</cx:pt>
          <cx:pt idx="740">-0.0052274263462497297</cx:pt>
          <cx:pt idx="741">0.0066874045470458696</cx:pt>
          <cx:pt idx="742">0.0011095376275996999</cx:pt>
          <cx:pt idx="743">0.0029111776769175199</cx:pt>
          <cx:pt idx="744">0.0068975974431289997</cx:pt>
          <cx:pt idx="745">0.0039450117638006599</cx:pt>
          <cx:pt idx="746">-0.00037862244769050501</cx:pt>
          <cx:pt idx="747">-0.0010832972239422499</cx:pt>
          <cx:pt idx="748">-0.0023623937505808401</cx:pt>
          <cx:pt idx="749">-0.00068023542358463705</cx:pt>
          <cx:pt idx="750">0.00056427899816872105</cx:pt>
          <cx:pt idx="751">0.00063987819188907795</cx:pt>
          <cx:pt idx="752">0.00054885924271906605</cx:pt>
          <cx:pt idx="753">-0.00089122972554974095</cx:pt>
          <cx:pt idx="754">5.0953962123020602e-05</cx:pt>
          <cx:pt idx="755">0.00066566766140842997</cx:pt>
          <cx:pt idx="756">-0.00053508992248627203</cx:pt>
          <cx:pt idx="757">-0.00014785872951334099</cx:pt>
          <cx:pt idx="758">-4.1272983957057699e-05</cx:pt>
          <cx:pt idx="759">-0.00058470010315361397</cx:pt>
          <cx:pt idx="760">0.00036592626874992502</cx:pt>
          <cx:pt idx="761">-0.000119811714069396</cx:pt>
          <cx:pt idx="762">0.000545751503513953</cx:pt>
          <cx:pt idx="763">-0.00087630608317763902</cx:pt>
          <cx:pt idx="764">0.00025132594194450102</cx:pt>
          <cx:pt idx="765">-0.00091896094845821997</cx:pt>
          <cx:pt idx="766">0.00029408258440682603</cx:pt>
          <cx:pt idx="767">0.00076143524275460101</cx:pt>
          <cx:pt idx="768">-0.00040795812360684599</cx:pt>
          <cx:pt idx="769">0.00045113535009520301</cx:pt>
          <cx:pt idx="770">0.000195392428277411</cx:pt>
          <cx:pt idx="771">-0.00016577474831050499</cx:pt>
          <cx:pt idx="772">0.0039112139570744</cx:pt>
          <cx:pt idx="773">0.00044294929506949303</cx:pt>
          <cx:pt idx="774">0.00049778663003193304</cx:pt>
          <cx:pt idx="775">-0.00022729609940483</cx:pt>
          <cx:pt idx="776">6.0972377178762498e-05</cx:pt>
          <cx:pt idx="777">-6.2099457368351704e-05</cx:pt>
          <cx:pt idx="778">-5.4514963839450398e-05</cx:pt>
          <cx:pt idx="779">0.00027788803571678999</cx:pt>
          <cx:pt idx="780">-0.000255006688323253</cx:pt>
          <cx:pt idx="781">-0.00039866098302211299</cx:pt>
          <cx:pt idx="782">0.00018466719021294499</cx:pt>
          <cx:pt idx="783">-0.00053545967097530902</cx:pt>
          <cx:pt idx="784">0.0046623291299234754</cx:pt>
          <cx:pt idx="785">0.0054115271680339749</cx:pt>
          <cx:pt idx="786">0.0054512090568462996</cx:pt>
          <cx:pt idx="787">0.0040196653967203002</cx:pt>
          <cx:pt idx="788">-0.0022764757167415498</cx:pt>
          <cx:pt idx="789">0.012156075937534675</cx:pt>
          <cx:pt idx="790">0.0019185396823000001</cx:pt>
          <cx:pt idx="791">0.0069294311424763499</cx:pt>
          <cx:pt idx="792">0.015561751001417325</cx:pt>
          <cx:pt idx="793">0.0019264914415643175</cx:pt>
          <cx:pt idx="794">0.0027921436451665001</cx:pt>
          <cx:pt idx="795">0.0083423564867128493</cx:pt>
          <cx:pt idx="796">-0.001880489664051725</cx:pt>
          <cx:pt idx="797">0.020748150210817724</cx:pt>
          <cx:pt idx="798">0.0048622617319418002</cx:pt>
          <cx:pt idx="799">-0.014121144006472476</cx:pt>
          <cx:pt idx="800">-0.014660414522279249</cx:pt>
          <cx:pt idx="801">0.004457928442738025</cx:pt>
          <cx:pt idx="802">0.0031066020305076749</cx:pt>
          <cx:pt idx="803">0.0063471259966291754</cx:pt>
          <cx:pt idx="804">0.0022083248293268349</cx:pt>
          <cx:pt idx="805">0.0032240155723320001</cx:pt>
          <cx:pt idx="806">0.0015433013616907474</cx:pt>
          <cx:pt idx="807">0.00033618008817258002</cx:pt>
          <cx:pt idx="808">-0.00013905205673290125</cx:pt>
          <cx:pt idx="809">-0.00012161519351080725</cx:pt>
          <cx:pt idx="810">-7.073023483170025e-05</cx:pt>
          <cx:pt idx="811">-0.0013477122700561175</cx:pt>
          <cx:pt idx="812">0.00090069610744408248</cx:pt>
          <cx:pt idx="813">0.00033374850123068503</cx:pt>
          <cx:pt idx="814">-0.0045044851422718253</cx:pt>
          <cx:pt idx="815">-0.014025649228109499</cx:pt>
          <cx:pt idx="816">-0.010179887506107649</cx:pt>
          <cx:pt idx="817">-0.00049733756719567252</cx:pt>
          <cx:pt idx="818">-0.0099129485829241998</cx:pt>
          <cx:pt idx="819">0.0068246049861986997</cx:pt>
          <cx:pt idx="820">-0.00348230730317805</cx:pt>
          <cx:pt idx="821">-0.01298563002686475</cx:pt>
          <cx:pt idx="822">-0.0046461727578536501</cx:pt>
          <cx:pt idx="823">0.0029484533491032001</cx:pt>
          <cx:pt idx="824">-0.0040372437007257502</cx:pt>
          <cx:pt idx="825">-0.0063957262479717751</cx:pt>
          <cx:pt idx="826">-0.0020560886502932977</cx:pt>
          <cx:pt idx="827">-0.0078439538112767253</cx:pt>
          <cx:pt idx="828">-0.010460539792649401</cx:pt>
          <cx:pt idx="829">-0.0056238272202645753</cx:pt>
          <cx:pt idx="830">0.0079665008808269006</cx:pt>
          <cx:pt idx="831">0.0091079558687681</cx:pt>
          <cx:pt idx="832">-0.0083980252108773745</cx:pt>
          <cx:pt idx="833">-0.010899894393252875</cx:pt>
          <cx:pt idx="834">0.00020203513972341024</cx:pt>
          <cx:pt idx="835">0.00024314635837374951</cx:pt>
          <cx:pt idx="836">2.2468716860322999e-06</cx:pt>
          <cx:pt idx="837">-0.0001411252568970085</cx:pt>
          <cx:pt idx="838">0.00014254516414257551</cx:pt>
          <cx:pt idx="839">-0.00088530547896591497</cx:pt>
          <cx:pt idx="840">0.00099803606747410497</cx:pt>
          <cx:pt idx="841">0.0032218525746872499</cx:pt>
          <cx:pt idx="842">-0.010917951029112624</cx:pt>
          <cx:pt idx="843">-0.0132470128715981</cx:pt>
          <cx:pt idx="844">-0.00038188747676655503</cx:pt>
          <cx:pt idx="845">0.0033609476337934001</cx:pt>
          <cx:pt idx="846">-0.023982830449922551</cx:pt>
          <cx:pt idx="847">-0.02953018871261125</cx:pt>
          <cx:pt idx="848">-0.0177894424066798</cx:pt>
          <cx:pt idx="849">-0.012842651629228576</cx:pt>
          <cx:pt idx="850">-0.017000369485269725</cx:pt>
          <cx:pt idx="851">-0.0121894693844196</cx:pt>
          <cx:pt idx="852">-0.0093886873160840996</cx:pt>
          <cx:pt idx="853">0.0088914115871408499</cx:pt>
          <cx:pt idx="854">-0.0024061562434872876</cx:pt>
          <cx:pt idx="855">-0.023316839817598824</cx:pt>
          <cx:pt idx="856">-0.015785955750178226</cx:pt>
          <cx:pt idx="857">-0.012353183986655325</cx:pt>
          <cx:pt idx="858">-0.0039905587382478751</cx:pt>
          <cx:pt idx="859">0.0050716950315317002</cx:pt>
          <cx:pt idx="860">-0.014622506269887</cx:pt>
          <cx:pt idx="861">-0.018581765418074176</cx:pt>
          <cx:pt idx="862">-0.00070927573064724755</cx:pt>
          <cx:pt idx="863">-3.9374124312230749e-05</cx:pt>
          <cx:pt idx="864">8.1822958561435255e-05</cx:pt>
          <cx:pt idx="865">0.00012160983346493275</cx:pt>
          <cx:pt idx="866">-3.331666120639275e-05</cx:pt>
          <cx:pt idx="867">0.000549079730160435</cx:pt>
          <cx:pt idx="868">0.003097269847315925</cx:pt>
          <cx:pt idx="869">-0.0034011572032756751</cx:pt>
          <cx:pt idx="870">-0.016677012252813924</cx:pt>
          <cx:pt idx="871">-0.025354544106869999</cx:pt>
          <cx:pt idx="872">-0.017840529617216851</cx:pt>
          <cx:pt idx="873">-0.012359464540992675</cx:pt>
          <cx:pt idx="874">-0.025974572395728</cx:pt>
          <cx:pt idx="875">-0.033048394009024498</cx:pt>
          <cx:pt idx="876">-0.026698158691200999</cx:pt>
          <cx:pt idx="877">-0.0074630372186001749</cx:pt>
          <cx:pt idx="878">0.0057481449399593753</cx:pt>
          <cx:pt idx="879">0.0029944063984710251</cx:pt>
          <cx:pt idx="880">-0.010465248839948999</cx:pt>
          <cx:pt idx="881">-0.0037399316653870499</cx:pt>
          <cx:pt idx="882">-0.017979194504406475</cx:pt>
          <cx:pt idx="883">-0.014883790117528625</cx:pt>
          <cx:pt idx="884">0.0046623291299234754</cx:pt>
          <cx:pt idx="885">0.0054115271680339749</cx:pt>
          <cx:pt idx="886">0.0054512090568462996</cx:pt>
          <cx:pt idx="887">0.0040196653967203002</cx:pt>
          <cx:pt idx="888">-0.0022764757167415498</cx:pt>
          <cx:pt idx="889">0.012156075937534675</cx:pt>
          <cx:pt idx="890">0.0019185396823000001</cx:pt>
          <cx:pt idx="891">0.0069294311424763499</cx:pt>
          <cx:pt idx="892">0.015561751001417325</cx:pt>
          <cx:pt idx="893">0.0019264914415643175</cx:pt>
          <cx:pt idx="894">0.0027921436451665001</cx:pt>
          <cx:pt idx="895">0.0083423564867128493</cx:pt>
          <cx:pt idx="896">-0.001880489664051725</cx:pt>
          <cx:pt idx="897">0.020748150210817724</cx:pt>
          <cx:pt idx="898">0.0048622617319418002</cx:pt>
          <cx:pt idx="899">-0.014121144006472476</cx:pt>
          <cx:pt idx="900">-0.014660414522279249</cx:pt>
          <cx:pt idx="901">0.004457928442738025</cx:pt>
          <cx:pt idx="902">0.0031066020305076749</cx:pt>
          <cx:pt idx="903">0.0063471259966291754</cx:pt>
          <cx:pt idx="904">0.0022083248293268349</cx:pt>
          <cx:pt idx="905">0.0032240155723320001</cx:pt>
          <cx:pt idx="906">0.0015433013616907474</cx:pt>
          <cx:pt idx="907">0.00033618008817258002</cx:pt>
          <cx:pt idx="908">-0.00013905205673290125</cx:pt>
          <cx:pt idx="909">-0.00012161519351080725</cx:pt>
          <cx:pt idx="910">-7.073023483170025e-05</cx:pt>
          <cx:pt idx="911">-0.0013477122700561175</cx:pt>
          <cx:pt idx="912">0.00090069610744408248</cx:pt>
          <cx:pt idx="913">0.00033374850123068503</cx:pt>
          <cx:pt idx="914">-0.0045044851422718253</cx:pt>
          <cx:pt idx="915">-0.014025649228109499</cx:pt>
          <cx:pt idx="916">-0.010179887506107649</cx:pt>
          <cx:pt idx="917">-0.00049733756719567252</cx:pt>
          <cx:pt idx="918">-0.0099129485829241998</cx:pt>
          <cx:pt idx="919">0.0068246049861986997</cx:pt>
          <cx:pt idx="920">-0.00348230730317805</cx:pt>
          <cx:pt idx="921">-0.01298563002686475</cx:pt>
          <cx:pt idx="922">-0.0046461727578536501</cx:pt>
          <cx:pt idx="923">0.0029484533491032001</cx:pt>
          <cx:pt idx="924">-0.0040372437007257502</cx:pt>
          <cx:pt idx="925">-0.0063957262479717751</cx:pt>
          <cx:pt idx="926">-0.0020560886502932977</cx:pt>
          <cx:pt idx="927">-0.0078439538112767253</cx:pt>
          <cx:pt idx="928">-0.010460539792649401</cx:pt>
          <cx:pt idx="929">-0.0056238272202645753</cx:pt>
          <cx:pt idx="930">0.0079665008808269006</cx:pt>
          <cx:pt idx="931">0.0091079558687681</cx:pt>
          <cx:pt idx="932">-0.0083980252108773745</cx:pt>
          <cx:pt idx="933">-0.010899894393252875</cx:pt>
          <cx:pt idx="934">0.00020203513972341024</cx:pt>
          <cx:pt idx="935">0.00024314635837374951</cx:pt>
          <cx:pt idx="936">2.2468716860322999e-06</cx:pt>
          <cx:pt idx="937">-0.0001411252568970085</cx:pt>
          <cx:pt idx="938">0.00014254516414257551</cx:pt>
          <cx:pt idx="939">-0.00088530547896591497</cx:pt>
          <cx:pt idx="940">0.00099803606747410497</cx:pt>
          <cx:pt idx="941">0.0032218525746872499</cx:pt>
          <cx:pt idx="942">-0.010917951029112624</cx:pt>
          <cx:pt idx="943">-0.0132470128715981</cx:pt>
          <cx:pt idx="944">-0.00038188747676655503</cx:pt>
          <cx:pt idx="945">0.0033609476337934001</cx:pt>
          <cx:pt idx="946">-0.023982830449922551</cx:pt>
          <cx:pt idx="947">-0.02953018871261125</cx:pt>
          <cx:pt idx="948">-0.0177894424066798</cx:pt>
          <cx:pt idx="949">-0.012842651629228576</cx:pt>
          <cx:pt idx="950">-0.017000369485269725</cx:pt>
          <cx:pt idx="951">-0.0121894693844196</cx:pt>
          <cx:pt idx="952">-0.0093886873160840996</cx:pt>
          <cx:pt idx="953">0.0088914115871408499</cx:pt>
          <cx:pt idx="954">-0.0024061562434872876</cx:pt>
          <cx:pt idx="955">-0.023316839817598824</cx:pt>
          <cx:pt idx="956">-0.015785955750178226</cx:pt>
          <cx:pt idx="957">-0.012353183986655325</cx:pt>
          <cx:pt idx="958">-0.0039905587382478751</cx:pt>
          <cx:pt idx="959">0.0050716950315317002</cx:pt>
          <cx:pt idx="960">-0.014622506269887</cx:pt>
          <cx:pt idx="961">-0.018581765418074176</cx:pt>
          <cx:pt idx="962">-0.00070927573064724755</cx:pt>
          <cx:pt idx="963">-3.9374124312230749e-05</cx:pt>
          <cx:pt idx="964">8.1822958561435255e-05</cx:pt>
          <cx:pt idx="965">0.00012160983346493275</cx:pt>
          <cx:pt idx="966">-3.331666120639275e-05</cx:pt>
          <cx:pt idx="967">0.000549079730160435</cx:pt>
          <cx:pt idx="968">0.003097269847315925</cx:pt>
          <cx:pt idx="969">-0.0034011572032756751</cx:pt>
          <cx:pt idx="970">-0.016677012252813924</cx:pt>
          <cx:pt idx="971">-0.025354544106869999</cx:pt>
          <cx:pt idx="972">-0.017840529617216851</cx:pt>
          <cx:pt idx="973">-0.012359464540992675</cx:pt>
          <cx:pt idx="974">-0.025974572395728</cx:pt>
          <cx:pt idx="975">-0.033048394009024498</cx:pt>
          <cx:pt idx="976">-0.026698158691200999</cx:pt>
          <cx:pt idx="977">-0.0074630372186001749</cx:pt>
          <cx:pt idx="978">0.0057481449399593753</cx:pt>
          <cx:pt idx="979">0.0029944063984710251</cx:pt>
          <cx:pt idx="980">-0.010465248839948999</cx:pt>
          <cx:pt idx="981">-0.0037399316653870499</cx:pt>
          <cx:pt idx="982">-0.017979194504406475</cx:pt>
          <cx:pt idx="983">-0.014883790117528625</cx:pt>
          <cx:pt idx="984">0.0046623291299234754</cx:pt>
          <cx:pt idx="985">0.0054115271680339749</cx:pt>
          <cx:pt idx="986">0.0054512090568462996</cx:pt>
          <cx:pt idx="987">0.0040196653967203002</cx:pt>
          <cx:pt idx="988">-0.0022764757167415498</cx:pt>
          <cx:pt idx="989">0.012156075937534675</cx:pt>
          <cx:pt idx="990">0.0019185396823000001</cx:pt>
          <cx:pt idx="991">0.0069294311424763499</cx:pt>
          <cx:pt idx="992">0.015561751001417325</cx:pt>
          <cx:pt idx="993">0.0019264914415643175</cx:pt>
          <cx:pt idx="994">0.0027921436451665001</cx:pt>
          <cx:pt idx="995">0.0083423564867128493</cx:pt>
          <cx:pt idx="996">-0.001880489664051725</cx:pt>
          <cx:pt idx="997">0.020748150210817724</cx:pt>
          <cx:pt idx="998">0.0048622617319418002</cx:pt>
          <cx:pt idx="999">-0.014121144006472476</cx:pt>
          <cx:pt idx="1000">-0.014660414522279249</cx:pt>
          <cx:pt idx="1001">0.004457928442738025</cx:pt>
          <cx:pt idx="1002">0.0031066020305076749</cx:pt>
          <cx:pt idx="1003">0.0063471259966291754</cx:pt>
          <cx:pt idx="1004">0.0022083248293268349</cx:pt>
          <cx:pt idx="1005">0.0032240155723320001</cx:pt>
          <cx:pt idx="1006">0.0015433013616907474</cx:pt>
          <cx:pt idx="1007">0.00033618008817258002</cx:pt>
          <cx:pt idx="1008">-0.00013905205673290125</cx:pt>
          <cx:pt idx="1009">-0.00012161519351080725</cx:pt>
          <cx:pt idx="1010">-7.073023483170025e-05</cx:pt>
          <cx:pt idx="1011">-0.0013477122700561175</cx:pt>
          <cx:pt idx="1012">0.00090069610744408248</cx:pt>
          <cx:pt idx="1013">0.00033374850123068503</cx:pt>
          <cx:pt idx="1014">-0.0045044851422718253</cx:pt>
          <cx:pt idx="1015">-0.014025649228109499</cx:pt>
          <cx:pt idx="1016">-0.010179887506107649</cx:pt>
          <cx:pt idx="1017">-0.00049733756719567252</cx:pt>
          <cx:pt idx="1018">-0.0099129485829241998</cx:pt>
          <cx:pt idx="1019">0.0068246049861986997</cx:pt>
          <cx:pt idx="1020">-0.00348230730317805</cx:pt>
          <cx:pt idx="1021">-0.01298563002686475</cx:pt>
          <cx:pt idx="1022">-0.0046461727578536501</cx:pt>
          <cx:pt idx="1023">0.0029484533491032001</cx:pt>
          <cx:pt idx="1024">-0.0040372437007257502</cx:pt>
          <cx:pt idx="1025">-0.0063957262479717751</cx:pt>
          <cx:pt idx="1026">-0.0020560886502932977</cx:pt>
          <cx:pt idx="1027">-0.0078439538112767253</cx:pt>
          <cx:pt idx="1028">-0.010460539792649401</cx:pt>
          <cx:pt idx="1029">-0.0056238272202645753</cx:pt>
          <cx:pt idx="1030">0.0079665008808269006</cx:pt>
          <cx:pt idx="1031">0.0091079558687681</cx:pt>
          <cx:pt idx="1032">-0.0083980252108773745</cx:pt>
          <cx:pt idx="1033">-0.010899894393252875</cx:pt>
          <cx:pt idx="1034">0.00020203513972341024</cx:pt>
          <cx:pt idx="1035">0.00024314635837374951</cx:pt>
          <cx:pt idx="1036">2.2468716860322999e-06</cx:pt>
          <cx:pt idx="1037">-0.0001411252568970085</cx:pt>
          <cx:pt idx="1038">0.00014254516414257551</cx:pt>
          <cx:pt idx="1039">-0.00088530547896591497</cx:pt>
          <cx:pt idx="1040">0.00099803606747410497</cx:pt>
          <cx:pt idx="1041">0.0032218525746872499</cx:pt>
          <cx:pt idx="1042">-0.010917951029112624</cx:pt>
          <cx:pt idx="1043">-0.0132470128715981</cx:pt>
          <cx:pt idx="1044">-0.00038188747676655503</cx:pt>
          <cx:pt idx="1045">0.0033609476337934001</cx:pt>
          <cx:pt idx="1046">-0.023982830449922551</cx:pt>
          <cx:pt idx="1047">-0.02953018871261125</cx:pt>
          <cx:pt idx="1048">-0.0177894424066798</cx:pt>
          <cx:pt idx="1049">-0.012842651629228576</cx:pt>
          <cx:pt idx="1050">-0.017000369485269725</cx:pt>
          <cx:pt idx="1051">-0.0121894693844196</cx:pt>
          <cx:pt idx="1052">-0.0093886873160840996</cx:pt>
          <cx:pt idx="1053">0.0088914115871408499</cx:pt>
          <cx:pt idx="1054">-0.0024061562434872876</cx:pt>
          <cx:pt idx="1055">-0.023316839817598824</cx:pt>
          <cx:pt idx="1056">-0.015785955750178226</cx:pt>
          <cx:pt idx="1057">-0.012353183986655325</cx:pt>
          <cx:pt idx="1058">-0.0039905587382478751</cx:pt>
          <cx:pt idx="1059">0.0050716950315317002</cx:pt>
          <cx:pt idx="1060">-0.014622506269887</cx:pt>
          <cx:pt idx="1061">-0.018581765418074176</cx:pt>
          <cx:pt idx="1062">-0.00070927573064724755</cx:pt>
          <cx:pt idx="1063">-3.9374124312230749e-05</cx:pt>
          <cx:pt idx="1064">8.1822958561435255e-05</cx:pt>
          <cx:pt idx="1065">0.00012160983346493275</cx:pt>
          <cx:pt idx="1066">-3.331666120639275e-05</cx:pt>
          <cx:pt idx="1067">0.000549079730160435</cx:pt>
          <cx:pt idx="1068">0.003097269847315925</cx:pt>
          <cx:pt idx="1069">-0.0034011572032756751</cx:pt>
          <cx:pt idx="1070">-0.016677012252813924</cx:pt>
          <cx:pt idx="1071">-0.025354544106869999</cx:pt>
          <cx:pt idx="1072">-0.017840529617216851</cx:pt>
          <cx:pt idx="1073">-0.012359464540992675</cx:pt>
          <cx:pt idx="1074">-0.025974572395728</cx:pt>
          <cx:pt idx="1075">-0.033048394009024498</cx:pt>
          <cx:pt idx="1076">-0.026698158691200999</cx:pt>
          <cx:pt idx="1077">-0.0074630372186001749</cx:pt>
          <cx:pt idx="1078">0.0057481449399593753</cx:pt>
          <cx:pt idx="1079">0.0029944063984710251</cx:pt>
          <cx:pt idx="1080">-0.010465248839948999</cx:pt>
          <cx:pt idx="1081">-0.0037399316653870499</cx:pt>
          <cx:pt idx="1082">-0.017979194504406475</cx:pt>
          <cx:pt idx="1083">-0.014883790117528625</cx:pt>
        </cx:lvl>
      </cx:numDim>
    </cx:data>
    <cx:data id="86">
      <cx:numDim type="val">
        <cx:f>Sheet2!$CI$1:$CI$1084</cx:f>
        <cx:lvl ptCount="1084" formatCode="0.00E+00">
          <cx:pt idx="0">-9.3232067014569097e-05</cx:pt>
          <cx:pt idx="1">0.00053949332580518995</cx:pt>
          <cx:pt idx="2">-0.00099942194451663408</cx:pt>
          <cx:pt idx="3">2.5464295961444299e-05</cx:pt>
          <cx:pt idx="4">0.00016148049360384701</cx:pt>
          <cx:pt idx="5">-0.00020643016206823301</cx:pt>
          <cx:pt idx="6">-7.4699402337201801e-05</cx:pt>
          <cx:pt idx="7">0.000111996422916514</cx:pt>
          <cx:pt idx="8">-0.00053449196922311897</cx:pt>
          <cx:pt idx="9">-0.00049919228303003699</cx:pt>
          <cx:pt idx="10">-0.00010623417195679499</cx:pt>
          <cx:pt idx="11">6.8104171259116396e-05</cx:pt>
          <cx:pt idx="12">-0.000194338599641761</cx:pt>
          <cx:pt idx="13">-0.00036309153682477898</cx:pt>
          <cx:pt idx="14">-0.000216543543058049</cx:pt>
          <cx:pt idx="15">0.00049107086115695296</cx:pt>
          <cx:pt idx="16">0.00011110039032637799</cx:pt>
          <cx:pt idx="17">0.00035179470481044601</cx:pt>
          <cx:pt idx="18">-0.00025983151588854198</cx:pt>
          <cx:pt idx="19">0.00047225439220108798</cx:pt>
          <cx:pt idx="20">-0.00037524680120699699</cx:pt>
          <cx:pt idx="21">0.00043708858786858901</cx:pt>
          <cx:pt idx="22">-0.00020800249253231999</cx:pt>
          <cx:pt idx="23">-0.00077160071956541496</cx:pt>
          <cx:pt idx="24">-0.000148699112755303</cx:pt>
          <cx:pt idx="25">6.1980200316938302e-05</cx:pt>
          <cx:pt idx="26">0.00040163581949630801</cx:pt>
          <cx:pt idx="27">-0.00083539204141706196</cx:pt>
          <cx:pt idx="28">-0.00050266999645935304</cx:pt>
          <cx:pt idx="29">-0.00030845098455140101</cx:pt>
          <cx:pt idx="30">-0.00014592037763307299</cx:pt>
          <cx:pt idx="31">-0.00072993480201451004</cx:pt>
          <cx:pt idx="32">0.000153822437414065</cx:pt>
          <cx:pt idx="33">0.00024062839360593899</cx:pt>
          <cx:pt idx="34">0.000563129932234441</cx:pt>
          <cx:pt idx="35">0.000118375633174986</cx:pt>
          <cx:pt idx="36">-0.00091802579051615703</cx:pt>
          <cx:pt idx="37">-0.00065724715534210595</cx:pt>
          <cx:pt idx="38">-0.00040846304227381099</cx:pt>
          <cx:pt idx="39">-0.00014257730168995201</cx:pt>
          <cx:pt idx="40">-3.3055915646126799e-05</cx:pt>
          <cx:pt idx="41">-0.00054843910298912695</cx:pt>
          <cx:pt idx="42">-0.00112365813812737</cx:pt>
          <cx:pt idx="43">0.00052823213390996797</cx:pt>
          <cx:pt idx="44">-0.00031260143236234002</cx:pt>
          <cx:pt idx="45">-0.00037399519283793303</cx:pt>
          <cx:pt idx="46">7.0568787166976098e-05</cx:pt>
          <cx:pt idx="47">0.00069853752524204305</cx:pt>
          <cx:pt idx="48">-0.00062329596622878801</cx:pt>
          <cx:pt idx="49">-0.0010424442573645899</cx:pt>
          <cx:pt idx="50">0.00062082114283698304</cx:pt>
          <cx:pt idx="51">-0.00048160762766694403</cx:pt>
          <cx:pt idx="52">2.20945804812619e-05</cx:pt>
          <cx:pt idx="53">-0.00028763339425028902</cx:pt>
          <cx:pt idx="54">-0.00082484140661654695</cx:pt>
          <cx:pt idx="55">0.00024099466663486701</cx:pt>
          <cx:pt idx="56">-0.00041266086640994002</cx:pt>
          <cx:pt idx="57">-0.000179595995740026</cx:pt>
          <cx:pt idx="58">0.000209236834249966</cx:pt>
          <cx:pt idx="59">0.00028677117149394601</cx:pt>
          <cx:pt idx="60">0.00028425505086294598</cx:pt>
          <cx:pt idx="61">0.00032085596108911199</cx:pt>
          <cx:pt idx="62">-0.00013878926314588201</cx:pt>
          <cx:pt idx="63">0.00046549370246554199</cx:pt>
          <cx:pt idx="64">-0.0016708413240635401</cx:pt>
          <cx:pt idx="65">-0.0012040652769038499</cx:pt>
          <cx:pt idx="66">-0.0020647850950615298</cx:pt>
          <cx:pt idx="67">-0.0021000960114741802</cx:pt>
          <cx:pt idx="68">-0.0020452373385499399</cx:pt>
          <cx:pt idx="69">-0.0024695132032381399</cx:pt>
          <cx:pt idx="70">-0.0050766292027391701</cx:pt>
          <cx:pt idx="71">-0.00236131397259981</cx:pt>
          <cx:pt idx="72">-0.00089226901155150401</cx:pt>
          <cx:pt idx="73">-0.0029894972741719501</cx:pt>
          <cx:pt idx="74">-0.0050311072959419003</cx:pt>
          <cx:pt idx="75">-0.0041582277042389497</cx:pt>
          <cx:pt idx="76">-0.0025790380139518298</cx:pt>
          <cx:pt idx="77">-0.00245708270901916</cx:pt>
          <cx:pt idx="78">-0.00094482323508693301</cx:pt>
          <cx:pt idx="79">-0.00049472331589162999</cx:pt>
          <cx:pt idx="80">0.000118028961255394</cx:pt>
          <cx:pt idx="81">0.00032646699739298599</cx:pt>
          <cx:pt idx="82">-0.00052999349437358101</cx:pt>
          <cx:pt idx="83">-0.00037234007170020201</cx:pt>
          <cx:pt idx="84">-9.5852260112335903e-05</cx:pt>
          <cx:pt idx="85">-1.2654261704946599e-05</cx:pt>
          <cx:pt idx="86">0.00025171350558233298</cx:pt>
          <cx:pt idx="87">-0.00028528744862507698</cx:pt>
          <cx:pt idx="88">-0.000128082961818775</cx:pt>
          <cx:pt idx="89">-0.00026046898410364002</cx:pt>
          <cx:pt idx="90">0.00035750537016783902</cx:pt>
          <cx:pt idx="91">-0.00073180480633389003</cx:pt>
          <cx:pt idx="92">-0.0022959345795877601</cx:pt>
          <cx:pt idx="93">-0.0045895212073669301</cx:pt>
          <cx:pt idx="94">-0.0028874020621673202</cx:pt>
          <cx:pt idx="95">-0.00840361218703343</cx:pt>
          <cx:pt idx="96">-0.0045782366418967999</cx:pt>
          <cx:pt idx="97">-0.0062149979295621199</cx:pt>
          <cx:pt idx="98">-0.016957969420410501</cx:pt>
          <cx:pt idx="99">-0.0101719984964456</cx:pt>
          <cx:pt idx="100">-0.0071823594650773301</cx:pt>
          <cx:pt idx="101">-0.0128634354433856</cx:pt>
          <cx:pt idx="102">-0.012815107899108599</cx:pt>
          <cx:pt idx="103">-0.0069203171645203501</cx:pt>
          <cx:pt idx="104">-0.0058385880776429004</cx:pt>
          <cx:pt idx="105">0.00248960516964847</cx:pt>
          <cx:pt idx="106">0.0074478985063851401</cx:pt>
          <cx:pt idx="107">0.0051883501848754001</cx:pt>
          <cx:pt idx="108">0.00040986423358590498</cx:pt>
          <cx:pt idx="109">-0.000146496188872735</cx:pt>
          <cx:pt idx="110">-0.00079153085066789803</cx:pt>
          <cx:pt idx="111">8.8134209080374806e-05</cx:pt>
          <cx:pt idx="112">0.000823086954822318</cx:pt>
          <cx:pt idx="113">7.4782322191423704e-05</cx:pt>
          <cx:pt idx="114">0.00046084419563796901</cx:pt>
          <cx:pt idx="115">-0.00036287556026740102</cx:pt>
          <cx:pt idx="116">0.00066508076068660905</cx:pt>
          <cx:pt idx="117">0.0043847291830658702</cx:pt>
          <cx:pt idx="118">0.0038382420901645</cx:pt>
          <cx:pt idx="119">0.0036668357447142501</cx:pt>
          <cx:pt idx="120">0.0017582705993716601</cx:pt>
          <cx:pt idx="121">0.00197306008624324</cx:pt>
          <cx:pt idx="122">0.010082041162416899</cx:pt>
          <cx:pt idx="123">0.010109189371123199</cx:pt>
          <cx:pt idx="124">0.024339034894033398</cx:pt>
          <cx:pt idx="125">0.0119417933223183</cx:pt>
          <cx:pt idx="126">0.0173654364347899</cx:pt>
          <cx:pt idx="127">0.021994024902400398</cx:pt>
          <cx:pt idx="128">0.022663170781235399</cx:pt>
          <cx:pt idx="129">0.010282452928077701</cx:pt>
          <cx:pt idx="130">-0.0077229682967901898</cx:pt>
          <cx:pt idx="131">0.0013469420118578899</cx:pt>
          <cx:pt idx="132">0.0048807261092286801</cx:pt>
          <cx:pt idx="133">0.0028758242377685999</cx:pt>
          <cx:pt idx="134">0.00020780479828554099</cx:pt>
          <cx:pt idx="135">-0.0011688726635098799</cx:pt>
          <cx:pt idx="136">-0.0046977433644545203</cx:pt>
          <cx:pt idx="137">-0.00114523685122219</cx:pt>
          <cx:pt idx="138">0.00054686964446365395</cx:pt>
          <cx:pt idx="139">-0.00043761836965228098</cx:pt>
          <cx:pt idx="140">3.2444822484199498e-05</cx:pt>
          <cx:pt idx="141">0.00012723932134732301</cx:pt>
          <cx:pt idx="142">0.00040940556799363</cx:pt>
          <cx:pt idx="143">0.00066234380190305397</cx:pt>
          <cx:pt idx="144">0.00345333710511806</cx:pt>
          <cx:pt idx="145">0.0058368929733623202</cx:pt>
          <cx:pt idx="146">0.00331475625613902</cx:pt>
          <cx:pt idx="147">-0.00038697337691167601</cx:pt>
          <cx:pt idx="148">-0.0080041308902244895</cx:pt>
          <cx:pt idx="149">-0.0081434486518181404</cx:pt>
          <cx:pt idx="150">-0.0068057725132131801</cx:pt>
          <cx:pt idx="151">0.0151229583463212</cx:pt>
          <cx:pt idx="152">0.025952974115447201</cx:pt>
          <cx:pt idx="153">0.0055814568940730702</cx:pt>
          <cx:pt idx="154">-0.0065567031807684997</cx:pt>
          <cx:pt idx="155">0.0066960151420568997</cx:pt>
          <cx:pt idx="156">-0.00089893726108374397</cx:pt>
          <cx:pt idx="157">-0.00732437793893245</cx:pt>
          <cx:pt idx="158">-0.0089679263656652301</cx:pt>
          <cx:pt idx="159">0.032042510994086698</cx:pt>
          <cx:pt idx="160">0.034457800898460601</cx:pt>
          <cx:pt idx="161">0.040905415515099401</cx:pt>
          <cx:pt idx="162">0.013294645338479299</cx:pt>
          <cx:pt idx="163">0.00067218426694895604</cx:pt>
          <cx:pt idx="164">0.000433072444632945</cx:pt>
          <cx:pt idx="165">0.0052512489086874404</cx:pt>
          <cx:pt idx="166">0.0026536278487889302</cx:pt>
          <cx:pt idx="167">0.00061908574046248604</cx:pt>
          <cx:pt idx="168">4.4696923459282603e-06</cx:pt>
          <cx:pt idx="169">0.00024605510125776602</cx:pt>
          <cx:pt idx="170">-0.0011614132286006499</cx:pt>
          <cx:pt idx="171">0.00108495991140562</cx:pt>
          <cx:pt idx="172">-0.0024227294271999401</cx:pt>
          <cx:pt idx="173">-0.0072976272785016099</cx:pt>
          <cx:pt idx="174">-0.0094916982698589804</cx:pt>
          <cx:pt idx="175">-0.010047362614314799</cx:pt>
          <cx:pt idx="176">-0.0114915585051335</cx:pt>
          <cx:pt idx="177">-0.0058836287279855799</cx:pt>
          <cx:pt idx="178">0.000463295729764215</cx:pt>
          <cx:pt idx="179">0.0151971100574027</cx:pt>
          <cx:pt idx="180">0.0118888086176921</cx:pt>
          <cx:pt idx="181">0.0033286374102716601</cx:pt>
          <cx:pt idx="182">-0.0079275206784782601</cx:pt>
          <cx:pt idx="183">-0.0191542629204016</cx:pt>
          <cx:pt idx="184">-0.012801704622774499</cx:pt>
          <cx:pt idx="185">0.017861384888797099</cx:pt>
          <cx:pt idx="186">0.0200331440649213</cx:pt>
          <cx:pt idx="187">0.017974559181910099</cx:pt>
          <cx:pt idx="188">0.0202384575132828</cx:pt>
          <cx:pt idx="189">0.0073992031923530901</cx:pt>
          <cx:pt idx="190">-0.00150247393259215</cx:pt>
          <cx:pt idx="191">0.0028538336606272999</cx:pt>
          <cx:pt idx="192">0.00066026651106811498</cx:pt>
          <cx:pt idx="193">0.0071104103507394299</cx:pt>
          <cx:pt idx="194">0.00298755206668709</cx:pt>
          <cx:pt idx="195">-0.00034569111407306899</cx:pt>
          <cx:pt idx="196">0.00100507418248881</cx:pt>
          <cx:pt idx="197">-0.00014193976065119299</cx:pt>
          <cx:pt idx="198">-0.0051719230694772496</cx:pt>
          <cx:pt idx="199">-0.001452587637487275</cx:pt>
          <cx:pt idx="200">0.00071362592166431503</cx:pt>
          <cx:pt idx="201">0.00096837485435211502</cx:pt>
          <cx:pt idx="202">-0.0036043294694554748</cx:pt>
          <cx:pt idx="203">-0.0050916675216583747</cx:pt>
          <cx:pt idx="204">-0.0027460276847440751</cx:pt>
          <cx:pt idx="205">-0.0050114414611357998</cx:pt>
          <cx:pt idx="206">-0.002624337112249625</cx:pt>
          <cx:pt idx="207">-0.004931934915334525</cx:pt>
          <cx:pt idx="208">0.0020801351192783575</cx:pt>
          <cx:pt idx="209">0.00165643270115763</cx:pt>
          <cx:pt idx="210">-0.00089432453509107003</cx:pt>
          <cx:pt idx="211">0.0082020538394387745</cx:pt>
          <cx:pt idx="212">0.00203410627849156</cx:pt>
          <cx:pt idx="213">-0.0028537419250350502</cx:pt>
          <cx:pt idx="214">0.0096602044859341492</cx:pt>
          <cx:pt idx="215">0.0052195123377971253</cx:pt>
          <cx:pt idx="216">0.00057612883146016501</cx:pt>
          <cx:pt idx="217">0.0078113702192460248</cx:pt>
          <cx:pt idx="218">0.0045837059345376751</cx:pt>
          <cx:pt idx="219">0.0017042130437481524</cx:pt>
          <cx:pt idx="220">0.00025947221632195499</cx:pt>
          <cx:pt idx="221">0.00037532188201027002</cx:pt>
          <cx:pt idx="222">0.00037733127287032753</cx:pt>
          <cx:pt idx="223">3.429837757288425e-05</cx:pt>
          <cx:pt idx="224">-3.3241594573323501e-05</cx:pt>
          <cx:pt idx="225">-0.00018990340374617576</cx:pt>
          <cx:pt idx="226">-0.00071111876739488001</cx:pt>
          <cx:pt idx="227">-0.00037277534758760501</cx:pt>
          <cx:pt idx="228">0.0028259857665637752</cx:pt>
          <cx:pt idx="229">0.00040539417747744003</cx:pt>
          <cx:pt idx="230">-0.00021361491275096749</cx:pt>
          <cx:pt idx="231">-0.0026524865698787001</cx:pt>
          <cx:pt idx="232">-0.00666845156236475</cx:pt>
          <cx:pt idx="233">-0.0082737627201380001</cx:pt>
          <cx:pt idx="234">-0.0013401622282483126</cx:pt>
          <cx:pt idx="235">-0.0034864291599212001</cx:pt>
          <cx:pt idx="236">0.00040092914947578251</cx:pt>
          <cx:pt idx="237">0.0054259322864481999</cx:pt>
          <cx:pt idx="238">0.0032993888788161998</cx:pt>
          <cx:pt idx="239">0.0030312164336503502</cx:pt>
          <cx:pt idx="240">0.00635653604964765</cx:pt>
          <cx:pt idx="241">0.0040899996064328748</cx:pt>
          <cx:pt idx="242">0.0053229613102286754</cx:pt>
          <cx:pt idx="243">0.0083642194013640505</cx:pt>
          <cx:pt idx="244">0.0020508566261848151</cx:pt>
          <cx:pt idx="245">0.0041825231813581746</cx:pt>
          <cx:pt idx="246">0.0062175870456221251</cx:pt>
          <cx:pt idx="247">0.0024340668312959348</cx:pt>
          <cx:pt idx="248">0.0001755795732345455</cx:pt>
          <cx:pt idx="249">0.00026855690836912252</cx:pt>
          <cx:pt idx="250">0.00150324916138084</cx:pt>
          <cx:pt idx="251">0.0003636310937519275</cx:pt>
          <cx:pt idx="252">-2.23702961755522e-05</cx:pt>
          <cx:pt idx="253">8.9209462077936006e-05</cx:pt>
          <cx:pt idx="254">-8.6401151370133755e-05</cx:pt>
          <cx:pt idx="255">0.001282187300728825</cx:pt>
          <cx:pt idx="256">9.9530280782096999e-05</cx:pt>
          <cx:pt idx="257">-0.0005679971495812675</cx:pt>
          <cx:pt idx="258">-0.0010829852463940125</cx:pt>
          <cx:pt idx="259">-0.002405682890491455</cx:pt>
          <cx:pt idx="260">-0.0034255523073252999</cx:pt>
          <cx:pt idx="261">4.5385127710493249e-05</cx:pt>
          <cx:pt idx="262">0.0048247231591443751</cx:pt>
          <cx:pt idx="263">0.002838418890311575</cx:pt>
          <cx:pt idx="264">-0.0026907689388599</cx:pt>
          <cx:pt idx="265">0.0025151574988543</cx:pt>
          <cx:pt idx="266">0.00072674428673814254</cx:pt>
          <cx:pt idx="267">0.0059344866961922498</cx:pt>
          <cx:pt idx="268">0.0074007442366425752</cx:pt>
          <cx:pt idx="269">-0.00064384593996270998</cx:pt>
          <cx:pt idx="270">-0.0043908169932775501</cx:pt>
          <cx:pt idx="271">-0.0018944160637135951</cx:pt>
          <cx:pt idx="272">0.0016302822285386501</cx:pt>
          <cx:pt idx="273">0.0007088217290409925</cx:pt>
          <cx:pt idx="274">0.0028713286552488251</cx:pt>
          <cx:pt idx="275">0.0055524220917936504</cx:pt>
          <cx:pt idx="276">0.00041521496247583998</cx:pt>
          <cx:pt idx="277">0.00035860768405953752</cx:pt>
          <cx:pt idx="278">-0.00017547655937087651</cx:pt>
          <cx:pt idx="279">-0.0016512169303354899</cx:pt>
          <cx:pt idx="280">-1.4210634425592975e-05</cx:pt>
          <cx:pt idx="281">8.912427029486575e-05</cx:pt>
          <cx:pt idx="282">-0.0003678412926262475</cx:pt>
          <cx:pt idx="283">0.0017584398770373274</cx:pt>
          <cx:pt idx="284">-7.2312563710545251e-05</cx:pt>
          <cx:pt idx="285">0.00044741759791184252</cx:pt>
          <cx:pt idx="286">0.0014447143129942301</cx:pt>
          <cx:pt idx="287">0.0011239715845703651</cx:pt>
          <cx:pt idx="288">0.00016452085093160399</cx:pt>
          <cx:pt idx="289">0.0023749587044674474</cx:pt>
          <cx:pt idx="290">0.0075750007025616496</cx:pt>
          <cx:pt idx="291">0.0056228051618726254</cx:pt>
          <cx:pt idx="292">0.0027182261962753499</cx:pt>
          <cx:pt idx="293">-0.0015122763034859049</cx:pt>
          <cx:pt idx="294">0.00884714193378725</cx:pt>
          <cx:pt idx="295">0.00080934849686622502</cx:pt>
          <cx:pt idx="296">-0.000796907814222495</cx:pt>
          <cx:pt idx="297">-0.005527256955237825</cx:pt>
          <cx:pt idx="298">-0.0044614329584148002</cx:pt>
          <cx:pt idx="299">-0.0044871774586429901</cx:pt>
          <cx:pt idx="300">0.0088205090951569195</cx:pt>
          <cx:pt idx="301">0.0016066707764780901</cx:pt>
          <cx:pt idx="302">0.0101219865717676</cx:pt>
          <cx:pt idx="303">0.0250914128981185</cx:pt>
          <cx:pt idx="304">-0.0048516444102259804</cx:pt>
          <cx:pt idx="305">-0.0078175686048346394</cx:pt>
          <cx:pt idx="306">-0.0026502332437093302</cx:pt>
          <cx:pt idx="307">-0.00173973404019681</cx:pt>
          <cx:pt idx="308">-0.00013241837192201199</cx:pt>
          <cx:pt idx="309">-0.00049538306067040399</cx:pt>
          <cx:pt idx="310">-0.0022985824995796298</cx:pt>
          <cx:pt idx="311">0.0036819856339049702</cx:pt>
          <cx:pt idx="312">0.0092013621929657799</cx:pt>
          <cx:pt idx="313">-0.000108209035484911</cx:pt>
          <cx:pt idx="314">0.0040195616738938596</cx:pt>
          <cx:pt idx="315">0.0114938162294272</cx:pt>
          <cx:pt idx="316">0.015430993542912099</cx:pt>
          <cx:pt idx="317">0.0254240650666398</cx:pt>
          <cx:pt idx="318">0.010581463155550599</cx:pt>
          <cx:pt idx="319">0.0046658130528688902</cx:pt>
          <cx:pt idx="320">-0.00357403960934141</cx:pt>
          <cx:pt idx="321">0.00023267841986227</cx:pt>
          <cx:pt idx="322">0.0332283846731607</cx:pt>
          <cx:pt idx="323">0.0186243547980912</cx:pt>
          <cx:pt idx="324">-0.014684696633461501</cx:pt>
          <cx:pt idx="325">-0.00579983176084273</cx:pt>
          <cx:pt idx="326">0.0091551226455395505</cx:pt>
          <cx:pt idx="327">0.0156654457845035</cx:pt>
          <cx:pt idx="328">0.031659687440322597</cx:pt>
          <cx:pt idx="329">-0.0011402622045682501</cx:pt>
          <cx:pt idx="330">-0.0097341248288261798</cx:pt>
          <cx:pt idx="331">0.0146746533955964</cx:pt>
          <cx:pt idx="332">0.015742286880685099</cx:pt>
          <cx:pt idx="333">0.0104683732668548</cx:pt>
          <cx:pt idx="334">0.0027670975798957699</cx:pt>
          <cx:pt idx="335">0.00044647363617864299</cx:pt>
          <cx:pt idx="336">-0.00089740133969507896</cx:pt>
          <cx:pt idx="337">2.5036799041346901e-05</cx:pt>
          <cx:pt idx="338">-0.0020416194190075298</cx:pt>
          <cx:pt idx="339">0.0059230910914217201</cx:pt>
          <cx:pt idx="340">0.0104959609800899</cx:pt>
          <cx:pt idx="341">-0.0014877240142986299</cx:pt>
          <cx:pt idx="342">0.0062748977279238</cx:pt>
          <cx:pt idx="343">0.017145362259738599</cx:pt>
          <cx:pt idx="344">0.0059238208115786999</cx:pt>
          <cx:pt idx="345">0.035142303579913797</cx:pt>
          <cx:pt idx="346">-0.012992948656138901</cx:pt>
          <cx:pt idx="347">-0.0160114484223268</cx:pt>
          <cx:pt idx="348">-0.032338857446717002</cx:pt>
          <cx:pt idx="349">0.00108722708248362</cx:pt>
          <cx:pt idx="350">0.031640194952332598</cx:pt>
          <cx:pt idx="351">0.0143676641538348</cx:pt>
          <cx:pt idx="352">-0.0155410189051058</cx:pt>
          <cx:pt idx="353">0.040477649658050098</cx:pt>
          <cx:pt idx="354">0.010925157968255</cx:pt>
          <cx:pt idx="355">0.031730146059417798</cx:pt>
          <cx:pt idx="356">0.0092602357878446302</cx:pt>
          <cx:pt idx="357">0.0037649383365582498</cx:pt>
          <cx:pt idx="358">-0.0099442770952344103</cx:pt>
          <cx:pt idx="359">0.0074776007352719996</cx:pt>
          <cx:pt idx="360">0.0029484978489371402</cx:pt>
          <cx:pt idx="361">0.00069775481669901395</cx:pt>
          <cx:pt idx="362">8.4755754675597606e-05</cx:pt>
          <cx:pt idx="363">-0.00118992421992056</cx:pt>
          <cx:pt idx="364">8.5800079286644604e-05</cx:pt>
          <cx:pt idx="365">-0.000827666324009371</cx:pt>
          <cx:pt idx="366">-0.0012109013388703399</cx:pt>
          <cx:pt idx="367">0.0031909644288625602</cx:pt>
          <cx:pt idx="368">-0.0015820309366653799</cx:pt>
          <cx:pt idx="369">-0.011811676567636299</cx:pt>
          <cx:pt idx="370">-0.0110077708373053</cx:pt>
          <cx:pt idx="371">0.00184771668792117</cx:pt>
          <cx:pt idx="372">0.00582216409897686</cx:pt>
          <cx:pt idx="373">0.0114440804518519</cx:pt>
          <cx:pt idx="374">-0.034111674466123801</cx:pt>
          <cx:pt idx="375">-0.0037456138562460498</cx:pt>
          <cx:pt idx="376">-0.00292236357664323</cx:pt>
          <cx:pt idx="377">0.0249825795051292</cx:pt>
          <cx:pt idx="378">0.042249595715683701</cx:pt>
          <cx:pt idx="379">0.019822085845312601</cx:pt>
          <cx:pt idx="380">-0.0022946947912794</cx:pt>
          <cx:pt idx="381">0.035120816278277102</cx:pt>
          <cx:pt idx="382">0.033069550719071798</cx:pt>
          <cx:pt idx="383">0.018995128088793899</cx:pt>
          <cx:pt idx="384">0.00158781275359425</cx:pt>
          <cx:pt idx="385">-0.0258379252068212</cx:pt>
          <cx:pt idx="386">-0.023836811780505</cx:pt>
          <cx:pt idx="387">-0.016768733444283802</cx:pt>
          <cx:pt idx="388">-0.015320515254039701</cx:pt>
          <cx:pt idx="389">-0.00050147583837452999</cx:pt>
          <cx:pt idx="390">0.00340029555201051</cx:pt>
          <cx:pt idx="391">0.00099359608697534491</cx:pt>
          <cx:pt idx="392">0.000338101482700245</cx:pt>
          <cx:pt idx="393">-0.00143746295575361</cx:pt>
          <cx:pt idx="394">-0.00059980986675081996</cx:pt>
          <cx:pt idx="395">-0.0011254287315685201</cx:pt>
          <cx:pt idx="396">-0.0093628163563803102</cx:pt>
          <cx:pt idx="397">-0.025040231957555101</cx:pt>
          <cx:pt idx="398">-0.022918123638041001</cx:pt>
          <cx:pt idx="399">-0.0250354518939544</cx:pt>
          <cx:pt idx="400">-0.032821723077661298</cx:pt>
          <cx:pt idx="401">-0.031021336817464301</cx:pt>
          <cx:pt idx="402">-0.0156880724303795</cx:pt>
          <cx:pt idx="403">0.0020852069546284401</cx:pt>
          <cx:pt idx="404">-0.00029006594603418599</cx:pt>
          <cx:pt idx="405">0.032225561455229097</cx:pt>
          <cx:pt idx="406">0.028318864068176301</cx:pt>
          <cx:pt idx="407">0.0050787008262912197</cx:pt>
          <cx:pt idx="408">0.0230063715234811</cx:pt>
          <cx:pt idx="409">0.038841035783714999</cx:pt>
          <cx:pt idx="410">0.0071194997835293504</cx:pt>
          <cx:pt idx="411">-0.028761216029755801</cx:pt>
          <cx:pt idx="412">-0.043769644943341499</cx:pt>
          <cx:pt idx="413">-0.043333475852584298</cx:pt>
          <cx:pt idx="414">-0.043829611387089497</cx:pt>
          <cx:pt idx="415">-0.039260361871406198</cx:pt>
          <cx:pt idx="416">-0.0155348528807097</cx:pt>
          <cx:pt idx="417">0.0034116719593561698</cx:pt>
          <cx:pt idx="418">0.00155210423516099</cx:pt>
          <cx:pt idx="419">-0.00071891360003825395</cx:pt>
          <cx:pt idx="420">-0.00015295283853410699</cx:pt>
          <cx:pt idx="421">0.000167995319325158</cx:pt>
          <cx:pt idx="422">-0.00056526933612468795</cx:pt>
          <cx:pt idx="423">-0.0033063445869235598</cx:pt>
          <cx:pt idx="424">-0.0134542658541835</cx:pt>
          <cx:pt idx="425">-0.022097218564094499</cx:pt>
          <cx:pt idx="426">-0.0214679322171017</cx:pt>
          <cx:pt idx="427">-0.016512724348178399</cx:pt>
          <cx:pt idx="428">-0.0089907005190505498</cx:pt>
          <cx:pt idx="429">-0.0125748315177632</cx:pt>
          <cx:pt idx="430">-0.017879331933236001</cx:pt>
          <cx:pt idx="431">-0.0046595018514319101</cx:pt>
          <cx:pt idx="432">-0.0088808648828181194</cx:pt>
          <cx:pt idx="433">0.023705626227594801</cx:pt>
          <cx:pt idx="434">0.024287390152005199</cx:pt>
          <cx:pt idx="435">-0.015592229819447301</cx:pt>
          <cx:pt idx="436">0.022278028990116501</cx:pt>
          <cx:pt idx="437">-0.0042289767359075803</cx:pt>
          <cx:pt idx="438">-0.0063866263796492403</cx:pt>
          <cx:pt idx="439">-0.031959519716669403</cx:pt>
          <cx:pt idx="440">-0.050610293023676402</cx:pt>
          <cx:pt idx="441">-0.055260424059169699</cx:pt>
          <cx:pt idx="442">-0.043798778734366599</cx:pt>
          <cx:pt idx="443">-0.038927339233277902</cx:pt>
          <cx:pt idx="444">-0.0093395569949021699</cx:pt>
          <cx:pt idx="445">0.0052275539000686396</cx:pt>
          <cx:pt idx="446">0.00022967717495264199</cx:pt>
          <cx:pt idx="447">-0.00035936638693733402</cx:pt>
          <cx:pt idx="448">-0.00030703276346832702</cx:pt>
          <cx:pt idx="449">-0.00029047794381218799</cx:pt>
          <cx:pt idx="450">-0.00055647011087569002</cx:pt>
          <cx:pt idx="451">-0.0025962359835235002</cx:pt>
          <cx:pt idx="452">-0.0084547546453597293</cx:pt>
          <cx:pt idx="453">-0.025118373145698401</cx:pt>
          <cx:pt idx="454">-0.019103008470729699</cx:pt>
          <cx:pt idx="455">-0.013094362096633101</cx:pt>
          <cx:pt idx="456">-0.016079774798453399</cx:pt>
          <cx:pt idx="457">-0.00067877039838603497</cx:pt>
          <cx:pt idx="458">0.0067803814097328304</cx:pt>
          <cx:pt idx="459">-0.0056814279780356596</cx:pt>
          <cx:pt idx="460">-0.017631493057319599</cx:pt>
          <cx:pt idx="461">-0.0049217726810480396</cx:pt>
          <cx:pt idx="462">-0.0025250174331236598</cx:pt>
          <cx:pt idx="463">-0.023877728716815601</cx:pt>
          <cx:pt idx="464">-0.00222481645666866</cx:pt>
          <cx:pt idx="465">-0.016742258614454001</cx:pt>
          <cx:pt idx="466">-0.0143579570672173</cx:pt>
          <cx:pt idx="467">-0.030477199412186701</cx:pt>
          <cx:pt idx="468">-0.036559847627698802</cx:pt>
          <cx:pt idx="469">-0.0353515087430765</cx:pt>
          <cx:pt idx="470">-0.031003685375837101</cx:pt>
          <cx:pt idx="471">-0.0146246844308211</cx:pt>
          <cx:pt idx="472">-0.0060382901786383003</cx:pt>
          <cx:pt idx="473">0.00422191313022273</cx:pt>
          <cx:pt idx="474">0.00040414932040586798</cx:pt>
          <cx:pt idx="475">-0.00088730383602280804</cx:pt>
          <cx:pt idx="476">-0.00020545887782200199</cx:pt>
          <cx:pt idx="477">0.00046925810351298297</cx:pt>
          <cx:pt idx="478">-0.0015668440034786301</cx:pt>
          <cx:pt idx="479">-0.0019493029235538499</cx:pt>
          <cx:pt idx="480">0.00141665882068401</cx:pt>
          <cx:pt idx="481">-0.0110915854936228</cx:pt>
          <cx:pt idx="482">-0.0190822869040186</cx:pt>
          <cx:pt idx="483">-0.012529124036663499</cx:pt>
          <cx:pt idx="484">-0.011038443664709401</cx:pt>
          <cx:pt idx="485">-0.0093987700958982796</cx:pt>
          <cx:pt idx="486">-0.0068188472203891404</cx:pt>
          <cx:pt idx="487">-0.0124295345526323</cx:pt>
          <cx:pt idx="488">-0.00729806607189334</cx:pt>
          <cx:pt idx="489">-0.0114656863725397</cx:pt>
          <cx:pt idx="490">-0.0052236853227609599</cx:pt>
          <cx:pt idx="491">-0.030925165305572499</cx:pt>
          <cx:pt idx="492">0.0052774478521158304</cx:pt>
          <cx:pt idx="493">-0.018026693100995299</cx:pt>
          <cx:pt idx="494">-0.0326218295215671</cx:pt>
          <cx:pt idx="495">-0.0195197159440086</cx:pt>
          <cx:pt idx="496">-0.025560741188672801</cx:pt>
          <cx:pt idx="497">-0.0140532306400137</cx:pt>
          <cx:pt idx="498">-0.017416719478822801</cx:pt>
          <cx:pt idx="499">-0.000986088879077711</cx:pt>
          <cx:pt idx="500">0.00346634040442963</cx:pt>
          <cx:pt idx="501">-0.000237291094764388</cx:pt>
          <cx:pt idx="502">0.00042101581897670298</cx:pt>
          <cx:pt idx="503">-6.9673055745006994e-05</cx:pt>
          <cx:pt idx="504">-0.00051727224375872495</cx:pt>
          <cx:pt idx="505">-0.00016671546745127501</cx:pt>
          <cx:pt idx="506">0.00021408292419381101</cx:pt>
          <cx:pt idx="507">0.00140655514812928</cx:pt>
          <cx:pt idx="508">0.0086205800134634691</cx:pt>
          <cx:pt idx="509">0.0025841027589532501</cx:pt>
          <cx:pt idx="510">-0.0077849380170582202</cx:pt>
          <cx:pt idx="511">-0.013871043320749401</cx:pt>
          <cx:pt idx="512">-0.0239590162111026</cx:pt>
          <cx:pt idx="513">-0.0085789991513516798</cx:pt>
          <cx:pt idx="514">-0.0112649939623445</cx:pt>
          <cx:pt idx="515">-0.030710560135333399</cx:pt>
          <cx:pt idx="516">-0.031190532104110599</cx:pt>
          <cx:pt idx="517">-0.015125305073582399</cx:pt>
          <cx:pt idx="518">-0.034091293314886001</cx:pt>
          <cx:pt idx="519">-0.0227525549624981</cx:pt>
          <cx:pt idx="520">-0.0025331316609450401</cx:pt>
          <cx:pt idx="521">-0.015912228768912798</cx:pt>
          <cx:pt idx="522">-0.025661393178867301</cx:pt>
          <cx:pt idx="523">-0.0175743889077511</cx:pt>
          <cx:pt idx="524">-0.000167590679996196</cx:pt>
          <cx:pt idx="525">-0.0124678746689166</cx:pt>
          <cx:pt idx="526">-0.0025099856446980599</cx:pt>
          <cx:pt idx="527">0.0073605156073365298</cx:pt>
          <cx:pt idx="528">0.0062206379829144003</cx:pt>
          <cx:pt idx="529">0.00047446177449545998</cx:pt>
          <cx:pt idx="530">-0.00146292024249821</cx:pt>
          <cx:pt idx="531">-0.00028323019430239501</cx:pt>
          <cx:pt idx="532">0.00020172681159825201</cx:pt>
          <cx:pt idx="533">-2.8496246389510101e-06</cx:pt>
          <cx:pt idx="534">0.00052293186398565702</cx:pt>
          <cx:pt idx="535">0.0053958027060762598</cx:pt>
          <cx:pt idx="536">0.0090262730251252105</cx:pt>
          <cx:pt idx="537">0.0019787171446969298</cx:pt>
          <cx:pt idx="538">-0.0022379810330110002</cx:pt>
          <cx:pt idx="539">-0.014147668344827599</cx:pt>
          <cx:pt idx="540">-0.033433425310601998</cx:pt>
          <cx:pt idx="541">-0.0279401958081009</cx:pt>
          <cx:pt idx="542">-0.018173222588709799</cx:pt>
          <cx:pt idx="543">-0.062331078871327703</cx:pt>
          <cx:pt idx="544">-0.055370222835318499</cx:pt>
          <cx:pt idx="545">-0.016079691116968602</cx:pt>
          <cx:pt idx="546">-0.033470416308429597</cx:pt>
          <cx:pt idx="547">-0.0087638530327851898</cx:pt>
          <cx:pt idx="548">0.0084087281889775496</cx:pt>
          <cx:pt idx="549">0.0097569885763600702</cx:pt>
          <cx:pt idx="550">-0.018675673632589498</cx:pt>
          <cx:pt idx="551">-0.0051614799924176698</cx:pt>
          <cx:pt idx="552">0.0037691672984130598</cx:pt>
          <cx:pt idx="553">0.0130856811437139</cx:pt>
          <cx:pt idx="554">0.020875755862837599</cx:pt>
          <cx:pt idx="555">0.020523196818448899</cx:pt>
          <cx:pt idx="556">0.00332896214257875</cx:pt>
          <cx:pt idx="557">-0.000753706104062763</cx:pt>
          <cx:pt idx="558">5.6655380700239901e-06</cx:pt>
          <cx:pt idx="559">-0.00021984798269987201</cx:pt>
          <cx:pt idx="560">0.000130486070357354</cx:pt>
          <cx:pt idx="561">-0.00053856578532730695</cx:pt>
          <cx:pt idx="562">0.00058410783366459097</cx:pt>
          <cx:pt idx="563">0.0089368827123060303</cx:pt>
          <cx:pt idx="564">0.0185258034011451</cx:pt>
          <cx:pt idx="565">0.00288480051888789</cx:pt>
          <cx:pt idx="566">0.013661682801733299</cx:pt>
          <cx:pt idx="567">0.00296064371349304</cx:pt>
          <cx:pt idx="568">-0.018786900035626899</cx:pt>
          <cx:pt idx="569">-0.0297386003234546</cx:pt>
          <cx:pt idx="570">-0.0197174770692463</cx:pt>
          <cx:pt idx="571">-0.030189928469038899</cx:pt>
          <cx:pt idx="572">-0.020449626032096199</cx:pt>
          <cx:pt idx="573">-0.0288238509905899</cx:pt>
          <cx:pt idx="574">-0.017619913646618201</cx:pt>
          <cx:pt idx="575">0.0029574242006783998</cx:pt>
          <cx:pt idx="576">0.0154223732517032</cx:pt>
          <cx:pt idx="577">0.00194276852304362</cx:pt>
          <cx:pt idx="578">0.0039752609487393601</cx:pt>
          <cx:pt idx="579">0.0025007998494473199</cx:pt>
          <cx:pt idx="580">0.033507807738388698</cx:pt>
          <cx:pt idx="581">0.031601854011508002</cx:pt>
          <cx:pt idx="582">0.0296772958154045</cx:pt>
          <cx:pt idx="583">0.019664275791007501</cx:pt>
          <cx:pt idx="584">0.0027907871044832002</cx:pt>
          <cx:pt idx="585">-0.00014032898511239799</cx:pt>
          <cx:pt idx="586">-0.00052064582878819598</cx:pt>
          <cx:pt idx="587">-0.00045883303286140703</cx:pt>
          <cx:pt idx="588">0.00022727457930589901</cx:pt>
          <cx:pt idx="589">0.000507132453761439</cx:pt>
          <cx:pt idx="590">0.0025937102965343799</cx:pt>
          <cx:pt idx="591">0.0085190344126811791</cx:pt>
          <cx:pt idx="592">0.0215180949221093</cx:pt>
          <cx:pt idx="593">0.0119243952331059</cx:pt>
          <cx:pt idx="594">0.031110072971132</cx:pt>
          <cx:pt idx="595">0.027514996092335799</cx:pt>
          <cx:pt idx="596">0.00108664159156783</cx:pt>
          <cx:pt idx="597">0.0058066295314719001</cx:pt>
          <cx:pt idx="598">-0.018279656597734801</cx:pt>
          <cx:pt idx="599">0.0019276327310099801</cx:pt>
          <cx:pt idx="600">0.00339042171784818</cx:pt>
          <cx:pt idx="601">0.021019761577868799</cx:pt>
          <cx:pt idx="602">0.016692438577821701</cx:pt>
          <cx:pt idx="603">0.0095961420586648406</cx:pt>
          <cx:pt idx="604">0.011404460067388</cx:pt>
          <cx:pt idx="605">0.020984445107216001</cx:pt>
          <cx:pt idx="606">-0.0062418653167653701</cx:pt>
          <cx:pt idx="607">0.017877254275079101</cx:pt>
          <cx:pt idx="608">0.026345016722350199</cx:pt>
          <cx:pt idx="609">0.0050649936583552898</cx:pt>
          <cx:pt idx="610">0.0110254609101823</cx:pt>
          <cx:pt idx="611">0.0039169919812186201</cx:pt>
          <cx:pt idx="612">-0.0014548085067846201</cx:pt>
          <cx:pt idx="613">0.00029864398164297802</cx:pt>
          <cx:pt idx="614">0.00046253468653903099</cx:pt>
          <cx:pt idx="615">2.5211316222824699e-05</cx:pt>
          <cx:pt idx="616">-0.00015767525341427101</cx:pt>
          <cx:pt idx="617">0.00013394617263648599</cx:pt>
          <cx:pt idx="618">0.00197932709271999</cx:pt>
          <cx:pt idx="619">0.0055728795244292303</cx:pt>
          <cx:pt idx="620">0.0198825192111616</cx:pt>
          <cx:pt idx="621">0.026032657534480901</cx:pt>
          <cx:pt idx="622">0.0376855507651669</cx:pt>
          <cx:pt idx="623">0.043291254650598</cx:pt>
          <cx:pt idx="624">0.0169912201606294</cx:pt>
          <cx:pt idx="625">0.020635138246482599</cx:pt>
          <cx:pt idx="626">-0.0034478051269558698</cx:pt>
          <cx:pt idx="627">0.023065474656596099</cx:pt>
          <cx:pt idx="628">0.0126220800288568</cx:pt>
          <cx:pt idx="629">0.035276871919690499</cx:pt>
          <cx:pt idx="630">0.027173018697899998</cx:pt>
          <cx:pt idx="631">0.012419049207126101</cx:pt>
          <cx:pt idx="632">0.016674069892489599</cx:pt>
          <cx:pt idx="633">0.0124717346746213</cx:pt>
          <cx:pt idx="634">-0.0035016951729405</cx:pt>
          <cx:pt idx="635">-0.00133178218349574</cx:pt>
          <cx:pt idx="636">0.0123614209909268</cx:pt>
          <cx:pt idx="637">-0.00115157789046162</cx:pt>
          <cx:pt idx="638">0.0042446220327131603</cx:pt>
          <cx:pt idx="639">0.00106801941165575</cx:pt>
          <cx:pt idx="640">0.00118849382052178</cx:pt>
          <cx:pt idx="641">0.00098563528312293298</cx:pt>
          <cx:pt idx="642">5.2938131817219799e-05</cx:pt>
          <cx:pt idx="643">3.6960177118505103e-05</cx:pt>
          <cx:pt idx="644">-0.00063326356375834796</cx:pt>
          <cx:pt idx="645">-0.00042134739457422299</cx:pt>
          <cx:pt idx="646">0.0014148003419231199</cx:pt>
          <cx:pt idx="647">0.0019337609200601701</cx:pt>
          <cx:pt idx="648">0.0049882754579298801</cx:pt>
          <cx:pt idx="649">0.0081197528436032802</cx:pt>
          <cx:pt idx="650">-0.00125095289209001</cx:pt>
          <cx:pt idx="651">0.0059560215439625102</cx:pt>
          <cx:pt idx="652">0.0185974568582335</cx:pt>
          <cx:pt idx="653">0.0118404804564495</cx:pt>
          <cx:pt idx="654">-0.0015323241008393001</cx:pt>
          <cx:pt idx="655">0.0086013031335857096</cx:pt>
          <cx:pt idx="656">0.0147181390044487</cx:pt>
          <cx:pt idx="657">0.031550831836135398</cx:pt>
          <cx:pt idx="658">-0.0099472755094652306</cx:pt>
          <cx:pt idx="659">0.0149040142557238</cx:pt>
          <cx:pt idx="660">0.037473471464407</cx:pt>
          <cx:pt idx="661">0.0226823578195944</cx:pt>
          <cx:pt idx="662">0.012414716372243499</cx:pt>
          <cx:pt idx="663">-0.00010562935578866899</cx:pt>
          <cx:pt idx="664">0.0047972276247833304</cx:pt>
          <cx:pt idx="665">0.00161000002649229</cx:pt>
          <cx:pt idx="666">0.010457199383788701</cx:pt>
          <cx:pt idx="667">0.0059425859658497502</cx:pt>
          <cx:pt idx="668">0.00050999240895800496</cx:pt>
          <cx:pt idx="669">0.0014084928219976699</cx:pt>
          <cx:pt idx="670">-0.00041755700160152299</cx:pt>
          <cx:pt idx="671">0.00047467817454094102</cx:pt>
          <cx:pt idx="672">-0.000142926364558112</cx:pt>
          <cx:pt idx="673">-0.000159808444642254</cx:pt>
          <cx:pt idx="674">0.00020384745423230601</cx:pt>
          <cx:pt idx="675">0.00019824090098560901</cx:pt>
          <cx:pt idx="676">-0.0039896518844131004</cx:pt>
          <cx:pt idx="677">-0.0102564889969216</cx:pt>
          <cx:pt idx="678">-0.00755533700329954</cx:pt>
          <cx:pt idx="679">-0.0052283512745068903</cx:pt>
          <cx:pt idx="680">0.0085906962876234807</cx:pt>
          <cx:pt idx="681">0.020985791270875801</cx:pt>
          <cx:pt idx="682">0.013447105465121</cx:pt>
          <cx:pt idx="683">0.0059695316638947197</cx:pt>
          <cx:pt idx="684">0.012251977347699001</cx:pt>
          <cx:pt idx="685">-0.00205825480917936</cx:pt>
          <cx:pt idx="686">-0.011775374239462399</cx:pt>
          <cx:pt idx="687">0.0036439331478063798</cx:pt>
          <cx:pt idx="688">0.013689745057428799</cx:pt>
          <cx:pt idx="689">-0.0037848007803449801</cx:pt>
          <cx:pt idx="690">-0.00070926526042571305</cx:pt>
          <cx:pt idx="691">-0.0024709979256757699</cx:pt>
          <cx:pt idx="692">0.0014388345992787099</cx:pt>
          <cx:pt idx="693">-0.0032201903382056201</cx:pt>
          <cx:pt idx="694">-0.0056600166970665403</cx:pt>
          <cx:pt idx="695">-0.0020002270642390401</cx:pt>
          <cx:pt idx="696">0.00031472041331347502</cx:pt>
          <cx:pt idx="697">0.000120303232296072</cx:pt>
          <cx:pt idx="698">0.00088267654575899701</cx:pt>
          <cx:pt idx="699">-0.00036506444186153999</cx:pt>
          <cx:pt idx="700">0.00099858709318853501</cx:pt>
          <cx:pt idx="701">-5.3336942947234298e-05</cx:pt>
          <cx:pt idx="702">5.71657010808057e-05</cx:pt>
          <cx:pt idx="703">-0.00085577599486269897</cx:pt>
          <cx:pt idx="704">-0.0089758564541692308</cx:pt>
          <cx:pt idx="705">-0.010140825399376399</cx:pt>
          <cx:pt idx="706">0.00578118737365563</cx:pt>
          <cx:pt idx="707">0.0080926884981961603</cx:pt>
          <cx:pt idx="708">0.0149333416199774</cx:pt>
          <cx:pt idx="709">0.020647271233226499</cx:pt>
          <cx:pt idx="710">0.015347324438282199</cx:pt>
          <cx:pt idx="711">-0.0027109229909527501</cx:pt>
          <cx:pt idx="712">0.0152416358901589</cx:pt>
          <cx:pt idx="713">0.012045943903302299</cx:pt>
          <cx:pt idx="714">0.0190923978168356</cx:pt>
          <cx:pt idx="715">0.0085770171852679808</cx:pt>
          <cx:pt idx="716">0.010168663353363401</cx:pt>
          <cx:pt idx="717">0.015791239659514199</cx:pt>
          <cx:pt idx="718">0.0081417106060212505</cx:pt>
          <cx:pt idx="719">0.0111877044733046</cx:pt>
          <cx:pt idx="720">0.0059761773517291797</cx:pt>
          <cx:pt idx="721">-0.0017785774835529899</cx:pt>
          <cx:pt idx="722">-0.0068209748172412803</cx:pt>
          <cx:pt idx="723">-0.0034156972912157799</cx:pt>
          <cx:pt idx="724">-0.0013470696111972801</cx:pt>
          <cx:pt idx="725">0.00079749543506299101</cx:pt>
          <cx:pt idx="726">0.00066232882188675202</cx:pt>
          <cx:pt idx="727">0.00019815569579006401</cx:pt>
          <cx:pt idx="728">-0.000347717640317239</cx:pt>
          <cx:pt idx="729">-0.00018917107087290999</cx:pt>
          <cx:pt idx="730">-0.00034334057422366799</cx:pt>
          <cx:pt idx="731">-0.00040042947987691799</cx:pt>
          <cx:pt idx="732">0.000189521248804204</cx:pt>
          <cx:pt idx="733">0.00145121536536578</cx:pt>
          <cx:pt idx="734">0.0034411275000633401</cx:pt>
          <cx:pt idx="735">0.0038683477339333402</cx:pt>
          <cx:pt idx="736">0.00723582209955428</cx:pt>
          <cx:pt idx="737">0.011538554379497201</cx:pt>
          <cx:pt idx="738">0.0120963336598136</cx:pt>
          <cx:pt idx="739">0.015081716313462799</cx:pt>
          <cx:pt idx="740">0.016702296954583001</cx:pt>
          <cx:pt idx="741">0.0051421102154458496</cx:pt>
          <cx:pt idx="742">0.0106021604110018</cx:pt>
          <cx:pt idx="743">0.0130403094641687</cx:pt>
          <cx:pt idx="744">0.012158923397094601</cx:pt>
          <cx:pt idx="745">0.0133094887795731</cx:pt>
          <cx:pt idx="746">0.0032814707828902299</cx:pt>
          <cx:pt idx="747">-0.0018047558596792201</cx:pt>
          <cx:pt idx="748">-0.00076586827222167105</cx:pt>
          <cx:pt idx="749">0.000200275506693701</cx:pt>
          <cx:pt idx="750">0.00040678688007122999</cx:pt>
          <cx:pt idx="751">-0.00082763152192599396</cx:pt>
          <cx:pt idx="752">-0.000168635473834399</cx:pt>
          <cx:pt idx="753">0.00031787943650555498</cx:pt>
          <cx:pt idx="754">0.000319837509911877</cx:pt>
          <cx:pt idx="755">0.00015469948204204401</cx:pt>
          <cx:pt idx="756">-0.00040139092549484602</cx:pt>
          <cx:pt idx="757">0.00059240350690514896</cx:pt>
          <cx:pt idx="758">-0.000725140974371416</cx:pt>
          <cx:pt idx="759">0.00026228289908200402</cx:pt>
          <cx:pt idx="760">-3.3932412702876098e-05</cx:pt>
          <cx:pt idx="761">-0.00027217839960793901</cx:pt>
          <cx:pt idx="762">-0.00016194269767564199</cx:pt>
          <cx:pt idx="763">0.0010557635038419</cx:pt>
          <cx:pt idx="764">0.00114774093189864</cx:pt>
          <cx:pt idx="765">3.1125796068050297e-05</cx:pt>
          <cx:pt idx="766">-0.000224887578776683</cx:pt>
          <cx:pt idx="767">0.00097413947022658202</cx:pt>
          <cx:pt idx="768">0.0020197012142633402</cx:pt>
          <cx:pt idx="769">-0.00026011167117598501</cx:pt>
          <cx:pt idx="770">0.0045501997157570296</cx:pt>
          <cx:pt idx="771">0.00331343773936708</cx:pt>
          <cx:pt idx="772">0.000882151537273015</cx:pt>
          <cx:pt idx="773">-0.00167830989022921</cx:pt>
          <cx:pt idx="774">-0.0024451899285084398</cx:pt>
          <cx:pt idx="775">-0.00033468966911999698</cx:pt>
          <cx:pt idx="776">0.000245816674716077</cx:pt>
          <cx:pt idx="777">-0.00025913516604777001</cx:pt>
          <cx:pt idx="778">0.00024746309587984401</cx:pt>
          <cx:pt idx="779">-0.00069344170733049197</cx:pt>
          <cx:pt idx="780">0.00028265976869937899</cx:pt>
          <cx:pt idx="781">0.00037832067029336597</cx:pt>
          <cx:pt idx="782">-0.00025699837926534697</cx:pt>
          <cx:pt idx="783">-0.00086037637490277499</cx:pt>
          <cx:pt idx="784">-0.001452587637487275</cx:pt>
          <cx:pt idx="785">0.00071362592166431503</cx:pt>
          <cx:pt idx="786">0.00096837485435211502</cx:pt>
          <cx:pt idx="787">-0.0036043294694554748</cx:pt>
          <cx:pt idx="788">-0.0050916675216583747</cx:pt>
          <cx:pt idx="789">-0.0027460276847440751</cx:pt>
          <cx:pt idx="790">-0.0050114414611357998</cx:pt>
          <cx:pt idx="791">-0.002624337112249625</cx:pt>
          <cx:pt idx="792">-0.004931934915334525</cx:pt>
          <cx:pt idx="793">0.0020801351192783575</cx:pt>
          <cx:pt idx="794">0.00165643270115763</cx:pt>
          <cx:pt idx="795">-0.00089432453509107003</cx:pt>
          <cx:pt idx="796">0.0082020538394387745</cx:pt>
          <cx:pt idx="797">0.00203410627849156</cx:pt>
          <cx:pt idx="798">-0.0028537419250350502</cx:pt>
          <cx:pt idx="799">0.0096602044859341492</cx:pt>
          <cx:pt idx="800">0.0052195123377971253</cx:pt>
          <cx:pt idx="801">0.00057612883146016501</cx:pt>
          <cx:pt idx="802">0.0078113702192460248</cx:pt>
          <cx:pt idx="803">0.0045837059345376751</cx:pt>
          <cx:pt idx="804">0.0017042130437481524</cx:pt>
          <cx:pt idx="805">0.00025947221632195499</cx:pt>
          <cx:pt idx="806">0.00037532188201027002</cx:pt>
          <cx:pt idx="807">0.00037733127287032753</cx:pt>
          <cx:pt idx="808">3.429837757288425e-05</cx:pt>
          <cx:pt idx="809">-3.3241594573323501e-05</cx:pt>
          <cx:pt idx="810">-0.00018990340374617576</cx:pt>
          <cx:pt idx="811">-0.00071111876739488001</cx:pt>
          <cx:pt idx="812">-0.00037277534758760501</cx:pt>
          <cx:pt idx="813">0.0028259857665637752</cx:pt>
          <cx:pt idx="814">0.00040539417747744003</cx:pt>
          <cx:pt idx="815">-0.00021361491275096749</cx:pt>
          <cx:pt idx="816">-0.0026524865698787001</cx:pt>
          <cx:pt idx="817">-0.00666845156236475</cx:pt>
          <cx:pt idx="818">-0.0082737627201380001</cx:pt>
          <cx:pt idx="819">-0.0013401622282483126</cx:pt>
          <cx:pt idx="820">-0.0034864291599212001</cx:pt>
          <cx:pt idx="821">0.00040092914947578251</cx:pt>
          <cx:pt idx="822">0.0054259322864481999</cx:pt>
          <cx:pt idx="823">0.0032993888788161998</cx:pt>
          <cx:pt idx="824">0.0030312164336503502</cx:pt>
          <cx:pt idx="825">0.00635653604964765</cx:pt>
          <cx:pt idx="826">0.0040899996064328748</cx:pt>
          <cx:pt idx="827">0.0053229613102286754</cx:pt>
          <cx:pt idx="828">0.0083642194013640505</cx:pt>
          <cx:pt idx="829">0.0020508566261848151</cx:pt>
          <cx:pt idx="830">0.0041825231813581746</cx:pt>
          <cx:pt idx="831">0.0062175870456221251</cx:pt>
          <cx:pt idx="832">0.0024340668312959348</cx:pt>
          <cx:pt idx="833">0.0001755795732345455</cx:pt>
          <cx:pt idx="834">0.00026855690836912252</cx:pt>
          <cx:pt idx="835">0.00150324916138084</cx:pt>
          <cx:pt idx="836">0.0003636310937519275</cx:pt>
          <cx:pt idx="837">-2.23702961755522e-05</cx:pt>
          <cx:pt idx="838">8.9209462077936006e-05</cx:pt>
          <cx:pt idx="839">-8.6401151370133755e-05</cx:pt>
          <cx:pt idx="840">0.001282187300728825</cx:pt>
          <cx:pt idx="841">9.9530280782096999e-05</cx:pt>
          <cx:pt idx="842">-0.0005679971495812675</cx:pt>
          <cx:pt idx="843">-0.0010829852463940125</cx:pt>
          <cx:pt idx="844">-0.002405682890491455</cx:pt>
          <cx:pt idx="845">-0.0034255523073252999</cx:pt>
          <cx:pt idx="846">4.5385127710493249e-05</cx:pt>
          <cx:pt idx="847">0.0048247231591443751</cx:pt>
          <cx:pt idx="848">0.002838418890311575</cx:pt>
          <cx:pt idx="849">-0.0026907689388599</cx:pt>
          <cx:pt idx="850">0.0025151574988543</cx:pt>
          <cx:pt idx="851">0.00072674428673814254</cx:pt>
          <cx:pt idx="852">0.0059344866961922498</cx:pt>
          <cx:pt idx="853">0.0074007442366425752</cx:pt>
          <cx:pt idx="854">-0.00064384593996270998</cx:pt>
          <cx:pt idx="855">-0.0043908169932775501</cx:pt>
          <cx:pt idx="856">-0.0018944160637135951</cx:pt>
          <cx:pt idx="857">0.0016302822285386501</cx:pt>
          <cx:pt idx="858">0.0007088217290409925</cx:pt>
          <cx:pt idx="859">0.0028713286552488251</cx:pt>
          <cx:pt idx="860">0.0055524220917936504</cx:pt>
          <cx:pt idx="861">0.00041521496247583998</cx:pt>
          <cx:pt idx="862">0.00035860768405953752</cx:pt>
          <cx:pt idx="863">-0.00017547655937087651</cx:pt>
          <cx:pt idx="864">-0.0016512169303354899</cx:pt>
          <cx:pt idx="865">-1.4210634425592975e-05</cx:pt>
          <cx:pt idx="866">8.912427029486575e-05</cx:pt>
          <cx:pt idx="867">-0.0003678412926262475</cx:pt>
          <cx:pt idx="868">0.0017584398770373274</cx:pt>
          <cx:pt idx="869">-7.2312563710545251e-05</cx:pt>
          <cx:pt idx="870">0.00044741759791184252</cx:pt>
          <cx:pt idx="871">0.0014447143129942301</cx:pt>
          <cx:pt idx="872">0.0011239715845703651</cx:pt>
          <cx:pt idx="873">0.00016452085093160399</cx:pt>
          <cx:pt idx="874">0.0023749587044674474</cx:pt>
          <cx:pt idx="875">0.0075750007025616496</cx:pt>
          <cx:pt idx="876">0.0056228051618726254</cx:pt>
          <cx:pt idx="877">0.0027182261962753499</cx:pt>
          <cx:pt idx="878">-0.0015122763034859049</cx:pt>
          <cx:pt idx="879">0.00884714193378725</cx:pt>
          <cx:pt idx="880">0.00080934849686622502</cx:pt>
          <cx:pt idx="881">-0.000796907814222495</cx:pt>
          <cx:pt idx="882">-0.005527256955237825</cx:pt>
          <cx:pt idx="883">-0.0044614329584148002</cx:pt>
          <cx:pt idx="884">-0.001452587637487275</cx:pt>
          <cx:pt idx="885">0.00071362592166431503</cx:pt>
          <cx:pt idx="886">0.00096837485435211502</cx:pt>
          <cx:pt idx="887">-0.0036043294694554748</cx:pt>
          <cx:pt idx="888">-0.0050916675216583747</cx:pt>
          <cx:pt idx="889">-0.0027460276847440751</cx:pt>
          <cx:pt idx="890">-0.0050114414611357998</cx:pt>
          <cx:pt idx="891">-0.002624337112249625</cx:pt>
          <cx:pt idx="892">-0.004931934915334525</cx:pt>
          <cx:pt idx="893">0.0020801351192783575</cx:pt>
          <cx:pt idx="894">0.00165643270115763</cx:pt>
          <cx:pt idx="895">-0.00089432453509107003</cx:pt>
          <cx:pt idx="896">0.0082020538394387745</cx:pt>
          <cx:pt idx="897">0.00203410627849156</cx:pt>
          <cx:pt idx="898">-0.0028537419250350502</cx:pt>
          <cx:pt idx="899">0.0096602044859341492</cx:pt>
          <cx:pt idx="900">0.0052195123377971253</cx:pt>
          <cx:pt idx="901">0.00057612883146016501</cx:pt>
          <cx:pt idx="902">0.0078113702192460248</cx:pt>
          <cx:pt idx="903">0.0045837059345376751</cx:pt>
          <cx:pt idx="904">0.0017042130437481524</cx:pt>
          <cx:pt idx="905">0.00025947221632195499</cx:pt>
          <cx:pt idx="906">0.00037532188201027002</cx:pt>
          <cx:pt idx="907">0.00037733127287032753</cx:pt>
          <cx:pt idx="908">3.429837757288425e-05</cx:pt>
          <cx:pt idx="909">-3.3241594573323501e-05</cx:pt>
          <cx:pt idx="910">-0.00018990340374617576</cx:pt>
          <cx:pt idx="911">-0.00071111876739488001</cx:pt>
          <cx:pt idx="912">-0.00037277534758760501</cx:pt>
          <cx:pt idx="913">0.0028259857665637752</cx:pt>
          <cx:pt idx="914">0.00040539417747744003</cx:pt>
          <cx:pt idx="915">-0.00021361491275096749</cx:pt>
          <cx:pt idx="916">-0.0026524865698787001</cx:pt>
          <cx:pt idx="917">-0.00666845156236475</cx:pt>
          <cx:pt idx="918">-0.0082737627201380001</cx:pt>
          <cx:pt idx="919">-0.0013401622282483126</cx:pt>
          <cx:pt idx="920">-0.0034864291599212001</cx:pt>
          <cx:pt idx="921">0.00040092914947578251</cx:pt>
          <cx:pt idx="922">0.0054259322864481999</cx:pt>
          <cx:pt idx="923">0.0032993888788161998</cx:pt>
          <cx:pt idx="924">0.0030312164336503502</cx:pt>
          <cx:pt idx="925">0.00635653604964765</cx:pt>
          <cx:pt idx="926">0.0040899996064328748</cx:pt>
          <cx:pt idx="927">0.0053229613102286754</cx:pt>
          <cx:pt idx="928">0.0083642194013640505</cx:pt>
          <cx:pt idx="929">0.0020508566261848151</cx:pt>
          <cx:pt idx="930">0.0041825231813581746</cx:pt>
          <cx:pt idx="931">0.0062175870456221251</cx:pt>
          <cx:pt idx="932">0.0024340668312959348</cx:pt>
          <cx:pt idx="933">0.0001755795732345455</cx:pt>
          <cx:pt idx="934">0.00026855690836912252</cx:pt>
          <cx:pt idx="935">0.00150324916138084</cx:pt>
          <cx:pt idx="936">0.0003636310937519275</cx:pt>
          <cx:pt idx="937">-2.23702961755522e-05</cx:pt>
          <cx:pt idx="938">8.9209462077936006e-05</cx:pt>
          <cx:pt idx="939">-8.6401151370133755e-05</cx:pt>
          <cx:pt idx="940">0.001282187300728825</cx:pt>
          <cx:pt idx="941">9.9530280782096999e-05</cx:pt>
          <cx:pt idx="942">-0.0005679971495812675</cx:pt>
          <cx:pt idx="943">-0.0010829852463940125</cx:pt>
          <cx:pt idx="944">-0.002405682890491455</cx:pt>
          <cx:pt idx="945">-0.0034255523073252999</cx:pt>
          <cx:pt idx="946">4.5385127710493249e-05</cx:pt>
          <cx:pt idx="947">0.0048247231591443751</cx:pt>
          <cx:pt idx="948">0.002838418890311575</cx:pt>
          <cx:pt idx="949">-0.0026907689388599</cx:pt>
          <cx:pt idx="950">0.0025151574988543</cx:pt>
          <cx:pt idx="951">0.00072674428673814254</cx:pt>
          <cx:pt idx="952">0.0059344866961922498</cx:pt>
          <cx:pt idx="953">0.0074007442366425752</cx:pt>
          <cx:pt idx="954">-0.00064384593996270998</cx:pt>
          <cx:pt idx="955">-0.0043908169932775501</cx:pt>
          <cx:pt idx="956">-0.0018944160637135951</cx:pt>
          <cx:pt idx="957">0.0016302822285386501</cx:pt>
          <cx:pt idx="958">0.0007088217290409925</cx:pt>
          <cx:pt idx="959">0.0028713286552488251</cx:pt>
          <cx:pt idx="960">0.0055524220917936504</cx:pt>
          <cx:pt idx="961">0.00041521496247583998</cx:pt>
          <cx:pt idx="962">0.00035860768405953752</cx:pt>
          <cx:pt idx="963">-0.00017547655937087651</cx:pt>
          <cx:pt idx="964">-0.0016512169303354899</cx:pt>
          <cx:pt idx="965">-1.4210634425592975e-05</cx:pt>
          <cx:pt idx="966">8.912427029486575e-05</cx:pt>
          <cx:pt idx="967">-0.0003678412926262475</cx:pt>
          <cx:pt idx="968">0.0017584398770373274</cx:pt>
          <cx:pt idx="969">-7.2312563710545251e-05</cx:pt>
          <cx:pt idx="970">0.00044741759791184252</cx:pt>
          <cx:pt idx="971">0.0014447143129942301</cx:pt>
          <cx:pt idx="972">0.0011239715845703651</cx:pt>
          <cx:pt idx="973">0.00016452085093160399</cx:pt>
          <cx:pt idx="974">0.0023749587044674474</cx:pt>
          <cx:pt idx="975">0.0075750007025616496</cx:pt>
          <cx:pt idx="976">0.0056228051618726254</cx:pt>
          <cx:pt idx="977">0.0027182261962753499</cx:pt>
          <cx:pt idx="978">-0.0015122763034859049</cx:pt>
          <cx:pt idx="979">0.00884714193378725</cx:pt>
          <cx:pt idx="980">0.00080934849686622502</cx:pt>
          <cx:pt idx="981">-0.000796907814222495</cx:pt>
          <cx:pt idx="982">-0.005527256955237825</cx:pt>
          <cx:pt idx="983">-0.0044614329584148002</cx:pt>
          <cx:pt idx="984">-0.001452587637487275</cx:pt>
          <cx:pt idx="985">0.00071362592166431503</cx:pt>
          <cx:pt idx="986">0.00096837485435211502</cx:pt>
          <cx:pt idx="987">-0.0036043294694554748</cx:pt>
          <cx:pt idx="988">-0.0050916675216583747</cx:pt>
          <cx:pt idx="989">-0.0027460276847440751</cx:pt>
          <cx:pt idx="990">-0.0050114414611357998</cx:pt>
          <cx:pt idx="991">-0.002624337112249625</cx:pt>
          <cx:pt idx="992">-0.004931934915334525</cx:pt>
          <cx:pt idx="993">0.0020801351192783575</cx:pt>
          <cx:pt idx="994">0.00165643270115763</cx:pt>
          <cx:pt idx="995">-0.00089432453509107003</cx:pt>
          <cx:pt idx="996">0.0082020538394387745</cx:pt>
          <cx:pt idx="997">0.00203410627849156</cx:pt>
          <cx:pt idx="998">-0.0028537419250350502</cx:pt>
          <cx:pt idx="999">0.0096602044859341492</cx:pt>
          <cx:pt idx="1000">0.0052195123377971253</cx:pt>
          <cx:pt idx="1001">0.00057612883146016501</cx:pt>
          <cx:pt idx="1002">0.0078113702192460248</cx:pt>
          <cx:pt idx="1003">0.0045837059345376751</cx:pt>
          <cx:pt idx="1004">0.0017042130437481524</cx:pt>
          <cx:pt idx="1005">0.00025947221632195499</cx:pt>
          <cx:pt idx="1006">0.00037532188201027002</cx:pt>
          <cx:pt idx="1007">0.00037733127287032753</cx:pt>
          <cx:pt idx="1008">3.429837757288425e-05</cx:pt>
          <cx:pt idx="1009">-3.3241594573323501e-05</cx:pt>
          <cx:pt idx="1010">-0.00018990340374617576</cx:pt>
          <cx:pt idx="1011">-0.00071111876739488001</cx:pt>
          <cx:pt idx="1012">-0.00037277534758760501</cx:pt>
          <cx:pt idx="1013">0.0028259857665637752</cx:pt>
          <cx:pt idx="1014">0.00040539417747744003</cx:pt>
          <cx:pt idx="1015">-0.00021361491275096749</cx:pt>
          <cx:pt idx="1016">-0.0026524865698787001</cx:pt>
          <cx:pt idx="1017">-0.00666845156236475</cx:pt>
          <cx:pt idx="1018">-0.0082737627201380001</cx:pt>
          <cx:pt idx="1019">-0.0013401622282483126</cx:pt>
          <cx:pt idx="1020">-0.0034864291599212001</cx:pt>
          <cx:pt idx="1021">0.00040092914947578251</cx:pt>
          <cx:pt idx="1022">0.0054259322864481999</cx:pt>
          <cx:pt idx="1023">0.0032993888788161998</cx:pt>
          <cx:pt idx="1024">0.0030312164336503502</cx:pt>
          <cx:pt idx="1025">0.00635653604964765</cx:pt>
          <cx:pt idx="1026">0.0040899996064328748</cx:pt>
          <cx:pt idx="1027">0.0053229613102286754</cx:pt>
          <cx:pt idx="1028">0.0083642194013640505</cx:pt>
          <cx:pt idx="1029">0.0020508566261848151</cx:pt>
          <cx:pt idx="1030">0.0041825231813581746</cx:pt>
          <cx:pt idx="1031">0.0062175870456221251</cx:pt>
          <cx:pt idx="1032">0.0024340668312959348</cx:pt>
          <cx:pt idx="1033">0.0001755795732345455</cx:pt>
          <cx:pt idx="1034">0.00026855690836912252</cx:pt>
          <cx:pt idx="1035">0.00150324916138084</cx:pt>
          <cx:pt idx="1036">0.0003636310937519275</cx:pt>
          <cx:pt idx="1037">-2.23702961755522e-05</cx:pt>
          <cx:pt idx="1038">8.9209462077936006e-05</cx:pt>
          <cx:pt idx="1039">-8.6401151370133755e-05</cx:pt>
          <cx:pt idx="1040">0.001282187300728825</cx:pt>
          <cx:pt idx="1041">9.9530280782096999e-05</cx:pt>
          <cx:pt idx="1042">-0.0005679971495812675</cx:pt>
          <cx:pt idx="1043">-0.0010829852463940125</cx:pt>
          <cx:pt idx="1044">-0.002405682890491455</cx:pt>
          <cx:pt idx="1045">-0.0034255523073252999</cx:pt>
          <cx:pt idx="1046">4.5385127710493249e-05</cx:pt>
          <cx:pt idx="1047">0.0048247231591443751</cx:pt>
          <cx:pt idx="1048">0.002838418890311575</cx:pt>
          <cx:pt idx="1049">-0.0026907689388599</cx:pt>
          <cx:pt idx="1050">0.0025151574988543</cx:pt>
          <cx:pt idx="1051">0.00072674428673814254</cx:pt>
          <cx:pt idx="1052">0.0059344866961922498</cx:pt>
          <cx:pt idx="1053">0.0074007442366425752</cx:pt>
          <cx:pt idx="1054">-0.00064384593996270998</cx:pt>
          <cx:pt idx="1055">-0.0043908169932775501</cx:pt>
          <cx:pt idx="1056">-0.0018944160637135951</cx:pt>
          <cx:pt idx="1057">0.0016302822285386501</cx:pt>
          <cx:pt idx="1058">0.0007088217290409925</cx:pt>
          <cx:pt idx="1059">0.0028713286552488251</cx:pt>
          <cx:pt idx="1060">0.0055524220917936504</cx:pt>
          <cx:pt idx="1061">0.00041521496247583998</cx:pt>
          <cx:pt idx="1062">0.00035860768405953752</cx:pt>
          <cx:pt idx="1063">-0.00017547655937087651</cx:pt>
          <cx:pt idx="1064">-0.0016512169303354899</cx:pt>
          <cx:pt idx="1065">-1.4210634425592975e-05</cx:pt>
          <cx:pt idx="1066">8.912427029486575e-05</cx:pt>
          <cx:pt idx="1067">-0.0003678412926262475</cx:pt>
          <cx:pt idx="1068">0.0017584398770373274</cx:pt>
          <cx:pt idx="1069">-7.2312563710545251e-05</cx:pt>
          <cx:pt idx="1070">0.00044741759791184252</cx:pt>
          <cx:pt idx="1071">0.0014447143129942301</cx:pt>
          <cx:pt idx="1072">0.0011239715845703651</cx:pt>
          <cx:pt idx="1073">0.00016452085093160399</cx:pt>
          <cx:pt idx="1074">0.0023749587044674474</cx:pt>
          <cx:pt idx="1075">0.0075750007025616496</cx:pt>
          <cx:pt idx="1076">0.0056228051618726254</cx:pt>
          <cx:pt idx="1077">0.0027182261962753499</cx:pt>
          <cx:pt idx="1078">-0.0015122763034859049</cx:pt>
          <cx:pt idx="1079">0.00884714193378725</cx:pt>
          <cx:pt idx="1080">0.00080934849686622502</cx:pt>
          <cx:pt idx="1081">-0.000796907814222495</cx:pt>
          <cx:pt idx="1082">-0.005527256955237825</cx:pt>
          <cx:pt idx="1083">-0.0044614329584148002</cx:pt>
        </cx:lvl>
      </cx:numDim>
    </cx:data>
    <cx:data id="87">
      <cx:numDim type="val">
        <cx:f>Sheet2!$CJ$1:$CJ$1084</cx:f>
        <cx:lvl ptCount="1084" formatCode="0.00E+00">
          <cx:pt idx="0">-9.8601457953131193e-06</cx:pt>
          <cx:pt idx="1">-0.000125373799127103</cx:pt>
          <cx:pt idx="2">-0.00075445935700906702</cx:pt>
          <cx:pt idx="3">0.00098367498240924394</cx:pt>
          <cx:pt idx="4">-0.00055170756483538497</cx:pt>
          <cx:pt idx="5">-0.000475594539419609</cx:pt>
          <cx:pt idx="6">5.9916041999224601e-05</cx:pt>
          <cx:pt idx="7">0.000258867795038722</cx:pt>
          <cx:pt idx="8">-0.00071092443118656002</cx:pt>
          <cx:pt idx="9">0.00031290184073296201</cx:pt>
          <cx:pt idx="10">-0.00046537813093479601</cx:pt>
          <cx:pt idx="11">0.00038025554980598299</cx:pt>
          <cx:pt idx="12">0.000162716908917332</cx:pt>
          <cx:pt idx="13">-0.000903206182111221</cx:pt>
          <cx:pt idx="14">-0.000289482307781199</cx:pt>
          <cx:pt idx="15">0.00014489317040465501</cx:pt>
          <cx:pt idx="16">-0.00045449474831498198</cx:pt>
          <cx:pt idx="17">0.00053682765785245396</cx:pt>
          <cx:pt idx="18">-0.00103790624071222</cx:pt>
          <cx:pt idx="19">0.00027477085577477599</cx:pt>
          <cx:pt idx="20">6.5894916546600893e-05</cx:pt>
          <cx:pt idx="21">-0.000239369902196114</cx:pt>
          <cx:pt idx="22">5.9677049106767699e-06</cx:pt>
          <cx:pt idx="23">3.3146715537595799e-05</cx:pt>
          <cx:pt idx="24">-0.00061116375178842304</cx:pt>
          <cx:pt idx="25">0.000108147205636821</cx:pt>
          <cx:pt idx="26">1.98189257736051e-05</cx:pt>
          <cx:pt idx="27">0.00031797813892802301</cx:pt>
          <cx:pt idx="28">-0.00011006977898723001</cx:pt>
          <cx:pt idx="29">4.9290850870111901e-05</cx:pt>
          <cx:pt idx="30">-0.00025313572567320499</cx:pt>
          <cx:pt idx="31">0.00057413605747237001</cx:pt>
          <cx:pt idx="32">0.00033569060960324899</cx:pt>
          <cx:pt idx="33">0.00011374885213986299</cx:pt>
          <cx:pt idx="34">-0.00026788965832985899</cx:pt>
          <cx:pt idx="35">-4.7764872130152803e-05</cx:pt>
          <cx:pt idx="36">-0.00123297965923102</cx:pt>
          <cx:pt idx="37">-0.0010625077230461701</cx:pt>
          <cx:pt idx="38">-0.00075023385669156697</cx:pt>
          <cx:pt idx="39">0.00020970503351200201</cx:pt>
          <cx:pt idx="40">-0.00108769521449996</cx:pt>
          <cx:pt idx="41">-0.0018221087319410701</cx:pt>
          <cx:pt idx="42">-7.0481162806702505e-05</cx:pt>
          <cx:pt idx="43">0.00025080467608684702</cx:pt>
          <cx:pt idx="44">-0.00039870797303805198</cx:pt>
          <cx:pt idx="45">4.80714282378689e-05</cx:pt>
          <cx:pt idx="46">-0.000114499917902352</cx:pt>
          <cx:pt idx="47">5.8819664712411402e-05</cx:pt>
          <cx:pt idx="48">0.000219665970080688</cx:pt>
          <cx:pt idx="49">-6.9985326694555497e-05</cx:pt>
          <cx:pt idx="50">1.2768905625988799e-05</cx:pt>
          <cx:pt idx="51">-0.000354062866438309</cx:pt>
          <cx:pt idx="52">0.000344738915160524</cx:pt>
          <cx:pt idx="53">0.00015457828952853401</cx:pt>
          <cx:pt idx="54">-0.00064458401261435099</cx:pt>
          <cx:pt idx="55">0.00041748289143262102</cx:pt>
          <cx:pt idx="56">-0.00049980608053841198</cx:pt>
          <cx:pt idx="57">-0.00053968812975759895</cx:pt>
          <cx:pt idx="58">-0.00035579348547519501</cx:pt>
          <cx:pt idx="59">-0.00071509663166139997</cx:pt>
          <cx:pt idx="60">-5.99153716963281e-05</cx:pt>
          <cx:pt idx="61">0.00056934010310531996</cx:pt>
          <cx:pt idx="62">-0.00061221618056907798</cx:pt>
          <cx:pt idx="63">-0.0016153502298545501</cx:pt>
          <cx:pt idx="64">-0.00116318671667303</cx:pt>
          <cx:pt idx="65">-0.0020351816654175701</cx:pt>
          <cx:pt idx="66">-0.0025091892626381701</cx:pt>
          <cx:pt idx="67">-0.0029328978364113701</cx:pt>
          <cx:pt idx="68">-0.0038114289253991102</cx:pt>
          <cx:pt idx="69">-0.0051555199570202902</cx:pt>
          <cx:pt idx="70">-0.0058714682244897596</cx:pt>
          <cx:pt idx="71">-0.0051668790584912397</cx:pt>
          <cx:pt idx="72">-0.0069029750045899998</cx:pt>
          <cx:pt idx="73">-0.0073299408942475103</cx:pt>
          <cx:pt idx="74">-0.0082933976991836598</cx:pt>
          <cx:pt idx="75">-0.0067657957406686599</cx:pt>
          <cx:pt idx="76">-0.0032480683083492301</cx:pt>
          <cx:pt idx="77">-0.0039104813925398101</cx:pt>
          <cx:pt idx="78">-0.0014472404785270199</cx:pt>
          <cx:pt idx="79">-0.00036321810898645501</cx:pt>
          <cx:pt idx="80">-9.4528175636441806e-05</cx:pt>
          <cx:pt idx="81">0.00072301312991824901</cx:pt>
          <cx:pt idx="82">0.00035215551715481798</cx:pt>
          <cx:pt idx="83">-0.00044495201706461099</cx:pt>
          <cx:pt idx="84">0.00055556421992235499</cx:pt>
          <cx:pt idx="85">-0.00060892037998667905</cx:pt>
          <cx:pt idx="86">0.00133444394163339</cx:pt>
          <cx:pt idx="87">0.00015816825631349501</cx:pt>
          <cx:pt idx="88">0.00010436216713494</cx:pt>
          <cx:pt idx="89">0.00130963467966033</cx:pt>
          <cx:pt idx="90">0.00017843488692802299</cx:pt>
          <cx:pt idx="91">-0.00148135343819523</cx:pt>
          <cx:pt idx="92">-0.0037499645411969099</cx:pt>
          <cx:pt idx="93">-0.0072223353095747702</cx:pt>
          <cx:pt idx="94">-0.0088065089451339097</cx:pt>
          <cx:pt idx="95">-0.013147891361206801</cx:pt>
          <cx:pt idx="96">-0.024191533340013099</cx:pt>
          <cx:pt idx="97">-0.037031687936079097</cx:pt>
          <cx:pt idx="98">-0.027388468056898901</cx:pt>
          <cx:pt idx="99">-0.010188200451203199</cx:pt>
          <cx:pt idx="100">-0.018994103944279101</cx:pt>
          <cx:pt idx="101">-0.0221971391495424</cx:pt>
          <cx:pt idx="102">-0.023130499678078498</cx:pt>
          <cx:pt idx="103">-0.032901758729488501</cx:pt>
          <cx:pt idx="104">-0.030121530617216001</cx:pt>
          <cx:pt idx="105">-0.010125990789666001</cx:pt>
          <cx:pt idx="106">0.0030343206754966201</cx:pt>
          <cx:pt idx="107">0.0015786340477789501</cx:pt>
          <cx:pt idx="108">-0.0024253875419686498</cx:pt>
          <cx:pt idx="109">-8.8581285683110697e-05</cx:pt>
          <cx:pt idx="110">-0.00034330436994826002</cx:pt>
          <cx:pt idx="111">-0.000353676440904496</cx:pt>
          <cx:pt idx="112">-0.00092225211524647396</cx:pt>
          <cx:pt idx="113">0.00029582867449807999</cx:pt>
          <cx:pt idx="114">0.00034022082374728199</cx:pt>
          <cx:pt idx="115">0.00038949517483518898</cx:pt>
          <cx:pt idx="116">0.00027144967025972001</cx:pt>
          <cx:pt idx="117">0.0021209195181755899</cx:pt>
          <cx:pt idx="118">0.0053536960474733298</cx:pt>
          <cx:pt idx="119">0.0092104310218043203</cx:pt>
          <cx:pt idx="120">0.021671502229390301</cx:pt>
          <cx:pt idx="121">0.0220520649840679</cx:pt>
          <cx:pt idx="122">0.023162965160343298</cx:pt>
          <cx:pt idx="123">0.0032649564880884098</cx:pt>
          <cx:pt idx="124">0.0106674871777463</cx:pt>
          <cx:pt idx="125">0.00110234564256002</cx:pt>
          <cx:pt idx="126">0.036426127291281203</cx:pt>
          <cx:pt idx="127">0.053834493757679097</cx:pt>
          <cx:pt idx="128">0.019407457708590401</cx:pt>
          <cx:pt idx="129">-0.032957680935388201</cx:pt>
          <cx:pt idx="130">-0.0470236850912766</cx:pt>
          <cx:pt idx="131">-0.0149341338278394</cx:pt>
          <cx:pt idx="132">-0.0077105739517877199</cx:pt>
          <cx:pt idx="133">-0.0086166358209268604</cx:pt>
          <cx:pt idx="134">-0.0070012401614988097</cx:pt>
          <cx:pt idx="135">-0.0202877863950276</cx:pt>
          <cx:pt idx="136">-0.017598719772806599</cx:pt>
          <cx:pt idx="137">0.0030496090442702901</cx:pt>
          <cx:pt idx="138">0.0031232203139716199</cx:pt>
          <cx:pt idx="139">-0.00039494605332579698</cx:pt>
          <cx:pt idx="140">-0.00050873833929383099</cx:pt>
          <cx:pt idx="141">-0.00021041603611699901</cx:pt>
          <cx:pt idx="142">0.00095191729096449202</cx:pt>
          <cx:pt idx="143">0.0017078399309243401</cx:pt>
          <cx:pt idx="144">0.0010064571480810399</cx:pt>
          <cx:pt idx="145">0.0061364765709964204</cx:pt>
          <cx:pt idx="146">0.011257495620596501</cx:pt>
          <cx:pt idx="147">0.013061933682088399</cx:pt>
          <cx:pt idx="148">0.0049486734484424002</cx:pt>
          <cx:pt idx="149">0.0073582585232546301</cx:pt>
          <cx:pt idx="150">-0.019063768414888899</cx:pt>
          <cx:pt idx="151">-0.0081086086906249095</cx:pt>
          <cx:pt idx="152">-0.0080975202674176006</cx:pt>
          <cx:pt idx="153">-0.069365469384760403</cx:pt>
          <cx:pt idx="154">-0.067693575923763794</cx:pt>
          <cx:pt idx="155">0.0030616478587090598</cx:pt>
          <cx:pt idx="156">-0.025422974569389599</cx:pt>
          <cx:pt idx="157">-0.0117460252486081</cx:pt>
          <cx:pt idx="158">-0.037772393005328898</cx:pt>
          <cx:pt idx="159">0.039827208750581301</cx:pt>
          <cx:pt idx="160">0.0452275735416416</cx:pt>
          <cx:pt idx="161">0.0404192017636507</cx:pt>
          <cx:pt idx="162">0.033523869077600403</cx:pt>
          <cx:pt idx="163">-0.00323250406921956</cx:pt>
          <cx:pt idx="164">-0.0084716981106803795</cx:pt>
          <cx:pt idx="165">0.0105440380751286</cx:pt>
          <cx:pt idx="166">0.00179273882058329</cx:pt>
          <cx:pt idx="167">-0.00036472014340640298</cx:pt>
          <cx:pt idx="168">0.00011535188313253</cx:pt>
          <cx:pt idx="169">-0.00093629856894547202</cx:pt>
          <cx:pt idx="170">-0.0011940963779914599</cx:pt>
          <cx:pt idx="171">0.00415344787870244</cx:pt>
          <cx:pt idx="172">0.00078111239576906404</cx:pt>
          <cx:pt idx="173">-0.0086959013478981103</cx:pt>
          <cx:pt idx="174">-0.014603444066876701</cx:pt>
          <cx:pt idx="175">0.0096038765336703396</cx:pt>
          <cx:pt idx="176">0.00033232683326819802</cx:pt>
          <cx:pt idx="177">-0.047156520141899201</cx:pt>
          <cx:pt idx="178">-0.053245331079178199</cx:pt>
          <cx:pt idx="179">-0.0064850993043337598</cx:pt>
          <cx:pt idx="180">-0.030925571976054101</cx:pt>
          <cx:pt idx="181">-0.050851183314804801</cx:pt>
          <cx:pt idx="182">-0.035847480390228101</cx:pt>
          <cx:pt idx="183">0.0112751717596507</cx:pt>
          <cx:pt idx="184">0.00182859975524432</cx:pt>
          <cx:pt idx="185">0.0076941894933411402</cx:pt>
          <cx:pt idx="186">-0.0285760313112918</cx:pt>
          <cx:pt idx="187">-0.043704877696811702</cx:pt>
          <cx:pt idx="188">-0.0156859372086267</cx:pt>
          <cx:pt idx="189">-0.0161397637073123</cx:pt>
          <cx:pt idx="190">0.0060735412537973599</cx:pt>
          <cx:pt idx="191">0.018185484879118401</cx:pt>
          <cx:pt idx="192">0.0107235460691798</cx:pt>
          <cx:pt idx="193">0.0335757866500467</cx:pt>
          <cx:pt idx="194">0.0040807777428879099</cx:pt>
          <cx:pt idx="195">-0.0026827747389066401</cx:pt>
          <cx:pt idx="196">0.00042575293296599401</cx:pt>
          <cx:pt idx="197">0.00047346787145626998</cx:pt>
          <cx:pt idx="198">-0.0019121687746454601</cx:pt>
          <cx:pt idx="199">0.00037166858007379999</cx:pt>
          <cx:pt idx="200">-0.00053271667814983254</cx:pt>
          <cx:pt idx="201">-0.0070637829654889251</cx:pt>
          <cx:pt idx="202">-0.010409740502831175</cx:pt>
          <cx:pt idx="203">-0.010219371111735175</cx:pt>
          <cx:pt idx="204">-0.016386367173870625</cx:pt>
          <cx:pt idx="205">-0.024493836127384001</cx:pt>
          <cx:pt idx="206">-0.012076810658900625</cx:pt>
          <cx:pt idx="207">-0.0092762070062548246</cx:pt>
          <cx:pt idx="208">0.010433182168210551</cx:pt>
          <cx:pt idx="209">0.014715681352396925</cx:pt>
          <cx:pt idx="210">0.0066122662178576246</cx:pt>
          <cx:pt idx="211">0.022080729691734077</cx:pt>
          <cx:pt idx="212">0.004973166569883925</cx:pt>
          <cx:pt idx="213">-0.013432455712798426</cx:pt>
          <cx:pt idx="214">-0.0087595086509260744</cx:pt>
          <cx:pt idx="215">-0.022495941343026502</cx:pt>
          <cx:pt idx="216">-0.018906539434253126</cx:pt>
          <cx:pt idx="217">-0.0097309627844525248</cx:pt>
          <cx:pt idx="218">0.0043773492901522503</cx:pt>
          <cx:pt idx="219">0.01180276377167375</cx:pt>
          <cx:pt idx="220">0.0075608506813638248</cx:pt>
          <cx:pt idx="221">0.0088460479894306998</cx:pt>
          <cx:pt idx="222">0.0011881340488823075</cx:pt>
          <cx:pt idx="223">-0.0004384952591743975</cx:pt>
          <cx:pt idx="224">7.0838315925751748e-05</cx:pt>
          <cx:pt idx="225">0.0001974005208576985</cx:pt>
          <cx:pt idx="226">0.0001266046025672465</cx:pt>
          <cx:pt idx="227">0.00052189212131902745</cx:pt>
          <cx:pt idx="228">-0.00043749509988556248</cx:pt>
          <cx:pt idx="229">-0.0084366938886403994</cx:pt>
          <cx:pt idx="230">-0.0086982432574387748</cx:pt>
          <cx:pt idx="231">-0.012695626009214126</cx:pt>
          <cx:pt idx="232">-0.0131187067562396</cx:pt>
          <cx:pt idx="233">-0.024218686135681799</cx:pt>
          <cx:pt idx="234">0.00031988600987016249</cx:pt>
          <cx:pt idx="235">0.0073156110424634248</cx:pt>
          <cx:pt idx="236">0.019365329285098501</cx:pt>
          <cx:pt idx="237">0.0250577234501555</cx:pt>
          <cx:pt idx="238">0.011456676638144699</cx:pt>
          <cx:pt idx="239">0.011868224735574575</cx:pt>
          <cx:pt idx="240">0.0045539329625238247</cx:pt>
          <cx:pt idx="241">-0.0041231149320979247</cx:pt>
          <cx:pt idx="242">0.0016874860270273526</cx:pt>
          <cx:pt idx="243">-0.0043863770066015001</cx:pt>
          <cx:pt idx="244">-0.011151303229343075</cx:pt>
          <cx:pt idx="245">-0.003878997739207525</cx:pt>
          <cx:pt idx="246">0.007083071459575525</cx:pt>
          <cx:pt idx="247">0.014855259017135625</cx:pt>
          <cx:pt idx="248">0.0094537775055185246</cx:pt>
          <cx:pt idx="249">0.0084384065513570007</cx:pt>
          <cx:pt idx="250">0.0040010963134160752</cx:pt>
          <cx:pt idx="251">0.00027087366270011248</cx:pt>
          <cx:pt idx="252">3.482672399493175e-05</cx:pt>
          <cx:pt idx="253">0.00012186371719874375</cx:pt>
          <cx:pt idx="254">-0.0002147650659092495</cx:pt>
          <cx:pt idx="255">0.00096355462963123</cx:pt>
          <cx:pt idx="256">-0.001444449768560135</cx:pt>
          <cx:pt idx="257">-0.010498065648179599</cx:pt>
          <cx:pt idx="258">-0.010910540536290826</cx:pt>
          <cx:pt idx="259">-0.011937405620135325</cx:pt>
          <cx:pt idx="260">-0.013343024791180325</cx:pt>
          <cx:pt idx="261">-0.0035951850121659999</cx:pt>
          <cx:pt idx="262">0.020075458277467723</cx:pt>
          <cx:pt idx="263">0.029475255315225751</cx:pt>
          <cx:pt idx="264">0.008655529629033475</cx:pt>
          <cx:pt idx="265">0.0165192328276553</cx:pt>
          <cx:pt idx="266">0.0079330576183481247</cx:pt>
          <cx:pt idx="267">0.0068211406695735249</cx:pt>
          <cx:pt idx="268">-0.0054437547770599748</cx:pt>
          <cx:pt idx="269">-0.0068503887223839502</cx:pt>
          <cx:pt idx="270">-0.0082574007309708999</cx:pt>
          <cx:pt idx="271">-0.0055248184101007753</cx:pt>
          <cx:pt idx="272">-0.0048100415007571</cx:pt>
          <cx:pt idx="273">-0.00025917361538516749</cx:pt>
          <cx:pt idx="274">0.0079359781552720242</cx:pt>
          <cx:pt idx="275">0.0095226932787787991</cx:pt>
          <cx:pt idx="276">0.0021081702187708152</cx:pt>
          <cx:pt idx="277">0.0039609949426856247</cx:pt>
          <cx:pt idx="278">-0.0017397743877522701</cx:pt>
          <cx:pt idx="279">-0.003383715238952725</cx:pt>
          <cx:pt idx="280">3.520545671785425e-05</cx:pt>
          <cx:pt idx="281">0.00026988539252014002</cx:pt>
          <cx:pt idx="282">6.7453734806763001e-06</cx:pt>
          <cx:pt idx="283">0.00033733151410690501</cx:pt>
          <cx:pt idx="284">-0.00035283884107007747</cx:pt>
          <cx:pt idx="285">-0.0063330920244214252</cx:pt>
          <cx:pt idx="286">-0.013225514852059476</cx:pt>
          <cx:pt idx="287">-0.0050549955574738254</cx:pt>
          <cx:pt idx="288">-7.9972495276977998e-05</cx:pt>
          <cx:pt idx="289">-0.00028017948058037002</cx:pt>
          <cx:pt idx="290">0.016478808405763299</cx:pt>
          <cx:pt idx="291">0.029049657191666248</cx:pt>
          <cx:pt idx="292">0.025262472467444251</cx:pt>
          <cx:pt idx="293">0.0049712210887820499</cx:pt>
          <cx:pt idx="294">0.017118757984321775</cx:pt>
          <cx:pt idx="295">-0.00406498451867255</cx:pt>
          <cx:pt idx="296">-0.0071913812443714746</cx:pt>
          <cx:pt idx="297">-0.0060334347505496501</cx:pt>
          <cx:pt idx="298">0.0058490468894543254</cx:pt>
          <cx:pt idx="299">-0.00079126018785457902</cx:pt>
          <cx:pt idx="300">-0.011333228956296499</cx:pt>
          <cx:pt idx="301">-0.0053875100268108303</cx:pt>
          <cx:pt idx="302">-0.0135984516766089</cx:pt>
          <cx:pt idx="303">-0.010504869672217899</cx:pt>
          <cx:pt idx="304">-0.0522016033871643</cx:pt>
          <cx:pt idx="305">-0.038231389149237099</cx:pt>
          <cx:pt idx="306">-0.0087557853054128602</cx:pt>
          <cx:pt idx="307">-0.00265075271859296</cx:pt>
          <cx:pt idx="308">0.00028614632791924301</cx:pt>
          <cx:pt idx="309">0.00082737951651973296</cx:pt>
          <cx:pt idx="310">0.00194484053796424</cx:pt>
          <cx:pt idx="311">-0.0023920846120808899</cx:pt>
          <cx:pt idx="312">-0.0023518913020236002</cx:pt>
          <cx:pt idx="313">-0.012844831655190099</cx:pt>
          <cx:pt idx="314">-0.030208919691227999</cx:pt>
          <cx:pt idx="315">-0.0041516485704695804</cx:pt>
          <cx:pt idx="316">-0.015065916385899601</cx:pt>
          <cx:pt idx="317">0.0099386982735520293</cx:pt>
          <cx:pt idx="318">0.024351412961726802</cx:pt>
          <cx:pt idx="319">0.055313422791584702</cx:pt>
          <cx:pt idx="320">0.076158987948866302</cx:pt>
          <cx:pt idx="321">-0.0066626345139542097</cx:pt>
          <cx:pt idx="322">0.047757153522673901</cx:pt>
          <cx:pt idx="323">0.069070439434032294</cx:pt>
          <cx:pt idx="324">0.072672351137295296</cx:pt>
          <cx:pt idx="325">0.068844897803962204</cx:pt>
          <cx:pt idx="326">0.043917350113594503</cx:pt>
          <cx:pt idx="327">0.00051858070441436997</cx:pt>
          <cx:pt idx="328">0.027311904719265999</cx:pt>
          <cx:pt idx="329">-0.047264126823605902</cx:pt>
          <cx:pt idx="330">-0.070100495660027198</cx:pt>
          <cx:pt idx="331">-0.039524560899172403</cx:pt>
          <cx:pt idx="332">-0.0187608840713821</cx:pt>
          <cx:pt idx="333">0.0015679008300475399</cx:pt>
          <cx:pt idx="334">0.010915427451381301</cx:pt>
          <cx:pt idx="335">-7.3496033198149906e-05</cx:pt>
          <cx:pt idx="336">-0.00086639859416107396</cx:pt>
          <cx:pt idx="337">0.00082901823693434004</cx:pt>
          <cx:pt idx="338">0.0020102515023591901</cx:pt>
          <cx:pt idx="339">-0.00057205965090500598</cx:pt>
          <cx:pt idx="340">0.0024844754356285999</cx:pt>
          <cx:pt idx="341">-0.010774190022949</cx:pt>
          <cx:pt idx="342">-0.025136472817283099</cx:pt>
          <cx:pt idx="343">-0.0144520199293119</cx:pt>
          <cx:pt idx="344">-0.043963342624946798</cx:pt>
          <cx:pt idx="345">-0.033648627294585301</cx:pt>
          <cx:pt idx="346">-0.071263652811873496</cx:pt>
          <cx:pt idx="347">0.026365365191699901</cx:pt>
          <cx:pt idx="348">0.033293444871209901</cx:pt>
          <cx:pt idx="349">0.055892461986438602</cx:pt>
          <cx:pt idx="350">0.14145735750787899</cx:pt>
          <cx:pt idx="351">0.16122794171177901</cx:pt>
          <cx:pt idx="352">0.14232347428157099</cx:pt>
          <cx:pt idx="353">0.13929439561477</cx:pt>
          <cx:pt idx="354">-0.013463388770973</cx:pt>
          <cx:pt idx="355">-0.032753969532481497</cx:pt>
          <cx:pt idx="356">-0.025173468833105499</cx:pt>
          <cx:pt idx="357">-0.057774061244931098</cx:pt>
          <cx:pt idx="358">-0.059343696068816502</cx:pt>
          <cx:pt idx="359">-0.0345583006790725</cx:pt>
          <cx:pt idx="360">-0.023782826815189201</cx:pt>
          <cx:pt idx="361">-0.010361392987579999</cx:pt>
          <cx:pt idx="362">0.0026948908409004301</cx:pt>
          <cx:pt idx="363">-0.0023610683424267601</cx:pt>
          <cx:pt idx="364">0.000115647904688804</cx:pt>
          <cx:pt idx="365">0.00092512631068830805</cx:pt>
          <cx:pt idx="366">0.00047774433482433498</cx:pt>
          <cx:pt idx="367">0.0019454672854504901</cx:pt>
          <cx:pt idx="368">0.0022633129948696098</cx:pt>
          <cx:pt idx="369">-0.0175467185164319</cx:pt>
          <cx:pt idx="370">-0.041269850154777202</cx:pt>
          <cx:pt idx="371">-0.030992946043032901</cx:pt>
          <cx:pt idx="372">-0.071318571766857103</cx:pt>
          <cx:pt idx="373">-0.097914360353197102</cx:pt>
          <cx:pt idx="374">-0.116806606658613</cx:pt>
          <cx:pt idx="375">-0.0131742359828312</cx:pt>
          <cx:pt idx="376">0.043202890990772798</cx:pt>
          <cx:pt idx="377">0.0570942299641191</cx:pt>
          <cx:pt idx="378">0.17755020984022099</cx:pt>
          <cx:pt idx="379">0.18671060562314001</cx:pt>
          <cx:pt idx="380">0.106363096008091</cx:pt>
          <cx:pt idx="381">0.062064535821768602</cx:pt>
          <cx:pt idx="382">-0.040578341277516597</cx:pt>
          <cx:pt idx="383">-0.064707027328617897</cx:pt>
          <cx:pt idx="384">-0.032538441635517702</cx:pt>
          <cx:pt idx="385">-0.081012740081410906</cx:pt>
          <cx:pt idx="386">-0.080601792350001603</cx:pt>
          <cx:pt idx="387">-0.059321998459732399</cx:pt>
          <cx:pt idx="388">-0.030128466413693399</cx:pt>
          <cx:pt idx="389">-0.0050393645472899097</cx:pt>
          <cx:pt idx="390">0.00526277978600096</cx:pt>
          <cx:pt idx="391">-0.000100515258325496</cx:pt>
          <cx:pt idx="392">-0.000244931362014176</cx:pt>
          <cx:pt idx="393">9.4300478060746604e-06</cx:pt>
          <cx:pt idx="394">0.00053459316851933204</cx:pt>
          <cx:pt idx="395">0.0043734818253448101</cx:pt>
          <cx:pt idx="396">-0.0039363166119022004</cx:pt>
          <cx:pt idx="397">-0.021341839443226301</cx:pt>
          <cx:pt idx="398">-0.052128688535937197</cx:pt>
          <cx:pt idx="399">-0.074425895739019199</cx:pt>
          <cx:pt idx="400">-0.114260769709121</cx:pt>
          <cx:pt idx="401">-0.089480895141672304</cx:pt>
          <cx:pt idx="402">-0.057997000225176003</cx:pt>
          <cx:pt idx="403">-0.025468300831423599</cx:pt>
          <cx:pt idx="404">0.019472529680225201</cx:pt>
          <cx:pt idx="405">0.058972303604983699</cx:pt>
          <cx:pt idx="406">0.11643682271733601</cx:pt>
          <cx:pt idx="407">0.042848055524260499</cx:pt>
          <cx:pt idx="408">0.043782569789378903</cx:pt>
          <cx:pt idx="409">-0.058962976241646398</cx:pt>
          <cx:pt idx="410">-0.112099730019058</cx:pt>
          <cx:pt idx="411">-0.0966150968296558</cx:pt>
          <cx:pt idx="412">-0.066984867256570504</cx:pt>
          <cx:pt idx="413">-0.065101650689163307</cx:pt>
          <cx:pt idx="414">-0.059377358723914399</cx:pt>
          <cx:pt idx="415">-0.052032790353937</cx:pt>
          <cx:pt idx="416">-0.021048649357142402</cx:pt>
          <cx:pt idx="417">0.0038413343809901202</cx:pt>
          <cx:pt idx="418">0.00177963698994266</cx:pt>
          <cx:pt idx="419">0.00023168798505933299</cx:pt>
          <cx:pt idx="420">-0.00025801940740574099</cx:pt>
          <cx:pt idx="421">-0.0011128133975804801</cx:pt>
          <cx:pt idx="422">0.00087518649909787405</cx:pt>
          <cx:pt idx="423">-0.0011050266546238001</cx:pt>
          <cx:pt idx="424">-0.0049253280823517596</cx:pt>
          <cx:pt idx="425">-0.035946821238903297</cx:pt>
          <cx:pt idx="426">-0.065521906077342804</cx:pt>
          <cx:pt idx="427">-0.060139488018537197</cx:pt>
          <cx:pt idx="428">-0.022276341379836799</cx:pt>
          <cx:pt idx="429">0.025215291667869399</cx:pt>
          <cx:pt idx="430">0.0384254359895356</cx:pt>
          <cx:pt idx="431">0.021312534636439801</cx:pt>
          <cx:pt idx="432">-0.035601310243692397</cx:pt>
          <cx:pt idx="433">0.089975391350749001</cx:pt>
          <cx:pt idx="434">0.039623196590187697</cx:pt>
          <cx:pt idx="435">-0.077642993384152995</cx:pt>
          <cx:pt idx="436">-0.0014115457414152</cx:pt>
          <cx:pt idx="437">-0.11714528727179099</cx:pt>
          <cx:pt idx="438">-0.098393878631471296</cx:pt>
          <cx:pt idx="439">-0.084017459560705499</cx:pt>
          <cx:pt idx="440">-0.052075514208995997</cx:pt>
          <cx:pt idx="441">-0.052437341181484798</cx:pt>
          <cx:pt idx="442">-0.044502237897621602</cx:pt>
          <cx:pt idx="443">-0.050009293143431499</cx:pt>
          <cx:pt idx="444">-0.024928888765954699</cx:pt>
          <cx:pt idx="445">-0.0023840088350457599</cx:pt>
          <cx:pt idx="446">-0.000405157756036608</cx:pt>
          <cx:pt idx="447">0.00038505859481179701</cx:pt>
          <cx:pt idx="448">-0.00059816366708466905</cx:pt>
          <cx:pt idx="449">0.00056073284177524303</cx:pt>
          <cx:pt idx="450">0.00090818529483365602</cx:pt>
          <cx:pt idx="451">-0.003534150344571</cx:pt>
          <cx:pt idx="452">-0.016443986980538498</cx:pt>
          <cx:pt idx="453">-0.033124770768619</cx:pt>
          <cx:pt idx="454">-0.0161112047203649</cx:pt>
          <cx:pt idx="455">0.0060387516156214897</cx:pt>
          <cx:pt idx="456">0.045093315844745602</cx:pt>
          <cx:pt idx="457">0.100289095997281</cx:pt>
          <cx:pt idx="458">0.10286927481904599</cx:pt>
          <cx:pt idx="459">0.043399201146395297</cx:pt>
          <cx:pt idx="460">-0.017848707157825001</cx:pt>
          <cx:pt idx="461">-0.0163024566491301</cx:pt>
          <cx:pt idx="462">-0.035123247377969999</cx:pt>
          <cx:pt idx="463">-0.0783873906337543</cx:pt>
          <cx:pt idx="464">-0.073145716568103203</cx:pt>
          <cx:pt idx="465">-0.122706881868154</cx:pt>
          <cx:pt idx="466">-0.094550925668477101</cx:pt>
          <cx:pt idx="467">-0.073515690142420001</cx:pt>
          <cx:pt idx="468">-0.016862265604080499</cx:pt>
          <cx:pt idx="469">-0.015691611430849</cx:pt>
          <cx:pt idx="470">-0.057760492055509698</cx:pt>
          <cx:pt idx="471">-0.041759968822265799</cx:pt>
          <cx:pt idx="472">-0.015739528541153399</cx:pt>
          <cx:pt idx="473">-0.0047341906538966496</cx:pt>
          <cx:pt idx="474">-0.00099767578435677696</cx:pt>
          <cx:pt idx="475">2.0689839766820699e-05</cx:pt>
          <cx:pt idx="476">-0.00041324084994609299</cx:pt>
          <cx:pt idx="477">-3.1032884857916997e-05</cx:pt>
          <cx:pt idx="478">0.00088331219945666205</cx:pt>
          <cx:pt idx="479">-0.00348451079852096</cx:pt>
          <cx:pt idx="480">-0.016328838709034999</cx:pt>
          <cx:pt idx="481">-0.039323289270172798</cx:pt>
          <cx:pt idx="482">-0.0071312225520663098</cx:pt>
          <cx:pt idx="483">0.054620970476083802</cx:pt>
          <cx:pt idx="484">0.117699034394046</cx:pt>
          <cx:pt idx="485">0.077744606214103507</cx:pt>
          <cx:pt idx="486">0.041374514651576003</cx:pt>
          <cx:pt idx="487">-0.0276290760988947</cx:pt>
          <cx:pt idx="488">-0.078611948195473597</cx:pt>
          <cx:pt idx="489">-0.122804454517176</cx:pt>
          <cx:pt idx="490">-0.073738779977172805</cx:pt>
          <cx:pt idx="491">-0.11940045274689701</cx:pt>
          <cx:pt idx="492">-0.061244894534439098</cx:pt>
          <cx:pt idx="493">-0.11688480111279501</cx:pt>
          <cx:pt idx="494">-0.0873144472204751</cx:pt>
          <cx:pt idx="495">-0.0346776390831555</cx:pt>
          <cx:pt idx="496">0.0134546536584443</cx:pt>
          <cx:pt idx="497">0.0062938365620503903</cx:pt>
          <cx:pt idx="498">-0.058622385707568801</cx:pt>
          <cx:pt idx="499">-0.034707027739370101</cx:pt>
          <cx:pt idx="500">-0.0134118849569148</cx:pt>
          <cx:pt idx="501">0.0041187121752376699</cx:pt>
          <cx:pt idx="502">0.00070100295958707196</cx:pt>
          <cx:pt idx="503">-0.00067064457151501595</cx:pt>
          <cx:pt idx="504">0.000510394117012281</cx:pt>
          <cx:pt idx="505">-0.00015347449945763699</cx:pt>
          <cx:pt idx="506">0.00315898102450706</cx:pt>
          <cx:pt idx="507">-0.00052287983987469601</cx:pt>
          <cx:pt idx="508">-0.0150786454083617</cx:pt>
          <cx:pt idx="509">-0.0160570083846556</cx:pt>
          <cx:pt idx="510">0.0013621469273018801</cx:pt>
          <cx:pt idx="511">0.062725788252046402</cx:pt>
          <cx:pt idx="512">0.079668534701986302</cx:pt>
          <cx:pt idx="513">0.093169563156436194</cx:pt>
          <cx:pt idx="514">0.0102439083908756</cx:pt>
          <cx:pt idx="515">-0.081969604161166804</cx:pt>
          <cx:pt idx="516">-0.145205404099116</cx:pt>
          <cx:pt idx="517">-0.044599313956594902</cx:pt>
          <cx:pt idx="518">-0.057437825816109102</cx:pt>
          <cx:pt idx="519">-0.084473915935317306</cx:pt>
          <cx:pt idx="520">0.0043724066760437302</cx:pt>
          <cx:pt idx="521">-0.035745353659493703</cx:pt>
          <cx:pt idx="522">-0.057375102934662102</cx:pt>
          <cx:pt idx="523">-0.021143104161626101</cx:pt>
          <cx:pt idx="524">0.037570086120525301</cx:pt>
          <cx:pt idx="525">0.0079180367995247899</cx:pt>
          <cx:pt idx="526">-0.043159147473910003</cx:pt>
          <cx:pt idx="527">-0.0368973755259146</cx:pt>
          <cx:pt idx="528">-0.0190564052450682</cx:pt>
          <cx:pt idx="529">0.0016832816842335</cx:pt>
          <cx:pt idx="530">0.00054454299059315705</cx:pt>
          <cx:pt idx="531">0.00018941890529886699</cx:pt>
          <cx:pt idx="532">-0.000111220266840216</cx:pt>
          <cx:pt idx="533">-0.0011524170711929101</cx:pt>
          <cx:pt idx="534">0.00151184999042911</cx:pt>
          <cx:pt idx="535">0.0040477316356309998</cx:pt>
          <cx:pt idx="536">0.0022261732278554399</cx:pt>
          <cx:pt idx="537">0.0028051887200917498</cx:pt>
          <cx:pt idx="538">0.022840686592947201</cx:pt>
          <cx:pt idx="539">0.033807898904162498</cx:pt>
          <cx:pt idx="540">0.038153752384938198</cx:pt>
          <cx:pt idx="541">0.054020315218494298</cx:pt>
          <cx:pt idx="542">-0.0235294699684147</cx:pt>
          <cx:pt idx="543">-0.16218165974103399</cx:pt>
          <cx:pt idx="544">-0.120234100483688</cx:pt>
          <cx:pt idx="545">-0.0471269390226495</cx:pt>
          <cx:pt idx="546">-0.071712917622920799</cx:pt>
          <cx:pt idx="547">-0.0017034332050992599</cx:pt>
          <cx:pt idx="548">0.047737838713666998</cx:pt>
          <cx:pt idx="549">0.0113786421821229</cx:pt>
          <cx:pt idx="550">-0.0771696434612784</cx:pt>
          <cx:pt idx="551">-0.046226386201036002</cx:pt>
          <cx:pt idx="552">0.00106857434336507</cx:pt>
          <cx:pt idx="553">-0.00320806658545275</cx:pt>
          <cx:pt idx="554">-0.0174727512978692</cx:pt>
          <cx:pt idx="555">-0.017798464351105499</cx:pt>
          <cx:pt idx="556">-0.019082474222459601</cx:pt>
          <cx:pt idx="557">-1.3979177907881501e-05</cx:pt>
          <cx:pt idx="558">-6.7843711716387194e-05</cx:pt>
          <cx:pt idx="559">0.00055747215624086697</cx:pt>
          <cx:pt idx="560">0.00019650998364703699</cx:pt>
          <cx:pt idx="561">0.00029155310705306401</cx:pt>
          <cx:pt idx="562">-0.00056196905172393996</cx:pt>
          <cx:pt idx="563">0.0013356921852466701</cx:pt>
          <cx:pt idx="564">0.020851797382550899</cx:pt>
          <cx:pt idx="565">-0.00388802921041894</cx:pt>
          <cx:pt idx="566">0.0054688910217637696</cx:pt>
          <cx:pt idx="567">0.0046256143230468403</cx:pt>
          <cx:pt idx="568">-0.047106078498092098</cx:pt>
          <cx:pt idx="569">-0.050253494158128</cx:pt>
          <cx:pt idx="570">-0.018291472394113401</cx:pt>
          <cx:pt idx="571">-0.088106255587442894</cx:pt>
          <cx:pt idx="572">-0.088102901000030501</cx:pt>
          <cx:pt idx="573">-0.089749079633086204</cx:pt>
          <cx:pt idx="574">-0.074533230778714293</cx:pt>
          <cx:pt idx="575">-0.048135160115082697</cx:pt>
          <cx:pt idx="576">0.0065998206482314904</cx:pt>
          <cx:pt idx="577">-0.027442932818134799</cx:pt>
          <cx:pt idx="578">-0.061842226000848502</cx:pt>
          <cx:pt idx="579">-0.046260215058793297</cx:pt>
          <cx:pt idx="580">-0.0049331729055246297</cx:pt>
          <cx:pt idx="581">-0.015242083040846</cx:pt>
          <cx:pt idx="582">-0.020309308187828098</cx:pt>
          <cx:pt idx="583">-0.014557589327003601</cx:pt>
          <cx:pt idx="584">-0.010810645480136801</cx:pt>
          <cx:pt idx="585">-0.0054452764631657304</cx:pt>
          <cx:pt idx="586">0.000112024115418784</cx:pt>
          <cx:pt idx="587">-0.00054816371552196498</cx:pt>
          <cx:pt idx="588">-0.0010683403240561401</cx:pt>
          <cx:pt idx="589">0.00024563613766421101</cx:pt>
          <cx:pt idx="590">0.00054201151564657797</cx:pt>
          <cx:pt idx="591">-0.0047561195957340303</cx:pt>
          <cx:pt idx="592">0.0061058244646815</cx:pt>
          <cx:pt idx="593">0.00177194821727286</cx:pt>
          <cx:pt idx="594">0.019367212253131001</cx:pt>
          <cx:pt idx="595">-0.00166890570884965</cx:pt>
          <cx:pt idx="596">-0.048570387343536199</cx:pt>
          <cx:pt idx="597">-0.00309051904423281</cx:pt>
          <cx:pt idx="598">0.014383338291042399</cx:pt>
          <cx:pt idx="599">0.028788597692608699</cx:pt>
          <cx:pt idx="600">-0.021536083339558899</cx:pt>
          <cx:pt idx="601">-0.049038346161914201</cx:pt>
          <cx:pt idx="602">-0.095467674639757305</cx:pt>
          <cx:pt idx="603">-0.0510524109528624</cx:pt>
          <cx:pt idx="604">-0.020528841634069601</cx:pt>
          <cx:pt idx="605">-0.0346549043704912</cx:pt>
          <cx:pt idx="606">-0.0467194005184145</cx:pt>
          <cx:pt idx="607">-0.020082227613378599</cx:pt>
          <cx:pt idx="608">0.020141888435210201</cx:pt>
          <cx:pt idx="609">-0.014952566965736601</cx:pt>
          <cx:pt idx="610">-0.026131163597681601</cx:pt>
          <cx:pt idx="611">-0.019009013123559199</cx:pt>
          <cx:pt idx="612">-0.0107085602350521</cx:pt>
          <cx:pt idx="613">-0.0089945895681430594</cx:pt>
          <cx:pt idx="614">-0.0014188245553386301</cx:pt>
          <cx:pt idx="615">-0.00099662141950596301</cx:pt>
          <cx:pt idx="616">-0.00034536014525194802</cx:pt>
          <cx:pt idx="617">-9.5028684058190299e-05</cx:pt>
          <cx:pt idx="618">2.22520322500573e-05</cx:pt>
          <cx:pt idx="619">-0.0056843020637486596</cx:pt>
          <cx:pt idx="620">0.0038640827205130698</cx:pt>
          <cx:pt idx="621">0.015707136503817901</cx:pt>
          <cx:pt idx="622">0.057835177818294899</cx:pt>
          <cx:pt idx="623">0.062559476833436198</cx:pt>
          <cx:pt idx="624">0.0010648928393414</cx:pt>
          <cx:pt idx="625">0.0214779081404524</cx:pt>
          <cx:pt idx="626">0.089635340884144099</cx:pt>
          <cx:pt idx="627">0.10720880308238501</cx:pt>
          <cx:pt idx="628">0.047972458764049201</cx:pt>
          <cx:pt idx="629">0.043257277852856602</cx:pt>
          <cx:pt idx="630">-0.0090381187387178694</cx:pt>
          <cx:pt idx="631">-0.0274934768037896</cx:pt>
          <cx:pt idx="632">0.0019826058596681402</cx:pt>
          <cx:pt idx="633">-0.032023062345770799</cx:pt>
          <cx:pt idx="634">-0.0208485694434065</cx:pt>
          <cx:pt idx="635">-0.0088393423258387796</cx:pt>
          <cx:pt idx="636">0.0011807035724924399</cx:pt>
          <cx:pt idx="637">-0.031929494958671298</cx:pt>
          <cx:pt idx="638">-0.037222789396346399</cx:pt>
          <cx:pt idx="639">-0.02582917828201</cx:pt>
          <cx:pt idx="640">-0.022154511197022001</cx:pt>
          <cx:pt idx="641">-0.0086820018981390301</cx:pt>
          <cx:pt idx="642">-0.00030481745886505401</cx:pt>
          <cx:pt idx="643">-0.00036546610175670701</cx:pt>
          <cx:pt idx="644">-0.00062273362496355605</cx:pt>
          <cx:pt idx="645">0.00019625545984394899</cx:pt>
          <cx:pt idx="646">-0.00030545275937048799</cx:pt>
          <cx:pt idx="647">-0.0074551207565809498</cx:pt>
          <cx:pt idx="648">-0.019777213398586301</cx:pt>
          <cx:pt idx="649">-0.0098138331614220798</cx:pt>
          <cx:pt idx="650">0.0027009730840190402</cx:pt>
          <cx:pt idx="651">0.017053871531555399</cx:pt>
          <cx:pt idx="652">0.035177861412401402</cx:pt>
          <cx:pt idx="653">0.0253578583003942</cx:pt>
          <cx:pt idx="654">0.0063022779866688302</cx:pt>
          <cx:pt idx="655">0.037818267445833498</cx:pt>
          <cx:pt idx="656">0.055207588625795299</cx:pt>
          <cx:pt idx="657">0.045280625177023401</cx:pt>
          <cx:pt idx="658">-0.0104413651008418</cx:pt>
          <cx:pt idx="659">0.0648183457428083</cx:pt>
          <cx:pt idx="660">0.030803271034107599</cx:pt>
          <cx:pt idx="661">-0.0250128250849758</cx:pt>
          <cx:pt idx="662">-0.0438503838516561</cx:pt>
          <cx:pt idx="663">-0.024516751924356098</cx:pt>
          <cx:pt idx="664">-0.0127616171718487</cx:pt>
          <cx:pt idx="665">-0.023038144830036598</cx:pt>
          <cx:pt idx="666">-0.026571525083989599</cx:pt>
          <cx:pt idx="667">-0.025671898722644901</cx:pt>
          <cx:pt idx="668">-0.0145733303898867</cx:pt>
          <cx:pt idx="669">-0.0064971862976119597</cx:pt>
          <cx:pt idx="670">0.00038553113910701599</cx:pt>
          <cx:pt idx="671">-0.000120882619793535</cx:pt>
          <cx:pt idx="672">-0.000196939947714054</cx:pt>
          <cx:pt idx="673">-4.4936765473657698e-05</cx:pt>
          <cx:pt idx="674">0.00051768670896192601</cx:pt>
          <cx:pt idx="675">-0.00445592486822127</cx:pt>
          <cx:pt idx="676">-0.017573973241839298</cx:pt>
          <cx:pt idx="677">-0.032854094052870403</cx:pt>
          <cx:pt idx="678">-0.024648109405391999</cx:pt>
          <cx:pt idx="679">-0.020444796770974601</cx:pt>
          <cx:pt idx="680">-0.0057797873456847003</cx:pt>
          <cx:pt idx="681">-0.0079040460578316991</cx:pt>
          <cx:pt idx="682">-0.0053496772642408997</cx:pt>
          <cx:pt idx="683">-0.016378720025402801</cx:pt>
          <cx:pt idx="684">-0.024500262604841901</cx:pt>
          <cx:pt idx="685">-0.048541421316887802</cx:pt>
          <cx:pt idx="686">-0.055219278892340497</cx:pt>
          <cx:pt idx="687">0.0091011768857525398</cx:pt>
          <cx:pt idx="688">-0.012437304620164701</cx:pt>
          <cx:pt idx="689">-0.020017852601163399</cx:pt>
          <cx:pt idx="690">-0.020050834780839799</cx:pt>
          <cx:pt idx="691">-0.020902863844507999</cx:pt>
          <cx:pt idx="692">-0.014677345664821</cx:pt>
          <cx:pt idx="693">-0.0115780455548305</cx:pt>
          <cx:pt idx="694">-0.0212467456792601</cx:pt>
          <cx:pt idx="695">-0.015455233777286101</cx:pt>
          <cx:pt idx="696">-0.0066692950416728401</cx:pt>
          <cx:pt idx="697">-0.0021619499552088398</cx:pt>
          <cx:pt idx="698">-4.1069783622289497e-05</cx:pt>
          <cx:pt idx="699">-0.00079445332386847997</cx:pt>
          <cx:pt idx="700">-0.000113578957655345</cx:pt>
          <cx:pt idx="701">0.00022403181281473199</cx:pt>
          <cx:pt idx="702">-0.00055406561624487605</cx:pt>
          <cx:pt idx="703">-0.0024704087187601498</cx:pt>
          <cx:pt idx="704">-0.016036494473801999</cx:pt>
          <cx:pt idx="705">-0.0195115133916113</cx:pt>
          <cx:pt idx="706">-0.020596450609033399</cx:pt>
          <cx:pt idx="707">-0.018782595353384501</cx:pt>
          <cx:pt idx="708">0.0055756419734984599</cx:pt>
          <cx:pt idx="709">0.012386683736810599</cx:pt>
          <cx:pt idx="710">-0.040000597828654498</cx:pt>
          <cx:pt idx="711">-0.051280876787414803</cx:pt>
          <cx:pt idx="712">-0.030699518078441498</cx:pt>
          <cx:pt idx="713">-0.025838150501284799</cx:pt>
          <cx:pt idx="714">0.028849554085033698</cx:pt>
          <cx:pt idx="715">0.013334796952481</cx:pt>
          <cx:pt idx="716">0.048497679764832498</cx:pt>
          <cx:pt idx="717">0.075033834596115997</cx:pt>
          <cx:pt idx="718">0.0246845197366132</cx:pt>
          <cx:pt idx="719">0.018001612507631</cx:pt>
          <cx:pt idx="720">0.0107787745194865</cx:pt>
          <cx:pt idx="721">-0.0077636188424608198</cx:pt>
          <cx:pt idx="722">-0.015732447972745901</cx:pt>
          <cx:pt idx="723">-0.015897831750900499</cx:pt>
          <cx:pt idx="724">-0.0059443509803328897</cx:pt>
          <cx:pt idx="725">-0.00038773715741601602</cx:pt>
          <cx:pt idx="726">-0.00073977633057968704</cx:pt>
          <cx:pt idx="727">0.00021868273319724699</cx:pt>
          <cx:pt idx="728">-5.8334093310928399e-06</cx:pt>
          <cx:pt idx="729">-0.00026741816761710998</cx:pt>
          <cx:pt idx="730">0.00070971255592797503</cx:pt>
          <cx:pt idx="731">0.00044176706599890098</cx:pt>
          <cx:pt idx="732">0.00035963296299894499</cx:pt>
          <cx:pt idx="733">0.0037155424843323798</cx:pt>
          <cx:pt idx="734">0.0058380710691841899</cx:pt>
          <cx:pt idx="735">0.0100183012962163</cx:pt>
          <cx:pt idx="736">0.022116834069007</cx:pt>
          <cx:pt idx="737">0.033831244788754197</cx:pt>
          <cx:pt idx="738">0.016729648104017</cx:pt>
          <cx:pt idx="739">0.018674168926721201</cx:pt>
          <cx:pt idx="740">0.0241903382905828</cx:pt>
          <cx:pt idx="741">-0.0015086588020223901</cx:pt>
          <cx:pt idx="742">0.0381948655387742</cx:pt>
          <cx:pt idx="743">0.058670067598958299</cx:pt>
          <cx:pt idx="744">0.045212320207427298</cx:pt>
          <cx:pt idx="745">0.037074181258488298</cx:pt>
          <cx:pt idx="746">0.020486907652817299</cx:pt>
          <cx:pt idx="747">0.0121219115787376</cx:pt>
          <cx:pt idx="748">0.0082038716413794892</cx:pt>
          <cx:pt idx="749">0.0043044873833624096</cx:pt>
          <cx:pt idx="750">0.00070940242796308298</cx:pt>
          <cx:pt idx="751">-0.00044672419347827199</cx:pt>
          <cx:pt idx="752">0.000143627472054954</cx:pt>
          <cx:pt idx="753">0.00027718459234594799</cx:pt>
          <cx:pt idx="754">-0.000484829697451651</cx:pt>
          <cx:pt idx="755">0.00047133784204442302</cx:pt>
          <cx:pt idx="756">-0.00077696225165403102</cx:pt>
          <cx:pt idx="757">1.9899544170174799e-05</cx:pt>
          <cx:pt idx="758">-0.00032721417694192199</cx:pt>
          <cx:pt idx="759">0.000448556358912753</cx:pt>
          <cx:pt idx="760">-0.00013339282097389401</cx:pt>
          <cx:pt idx="761">-0.00052112643404842796</cx:pt>
          <cx:pt idx="762">4.3574031647275302e-05</cx:pt>
          <cx:pt idx="763">0.00054364205061001195</cx:pt>
          <cx:pt idx="764">0.00076929477981320903</cx:pt>
          <cx:pt idx="765">0.00094935258375460703</cx:pt>
          <cx:pt idx="766">-0.00036849461924687901</cx:pt>
          <cx:pt idx="767">0.0024675516443318601</cx:pt>
          <cx:pt idx="768">0.0059027128420251701</cx:pt>
          <cx:pt idx="769">0.0044698012759196498</cx:pt>
          <cx:pt idx="770">0.0169262679771424</cx:pt>
          <cx:pt idx="771">0.0115710236736138</cx:pt>
          <cx:pt idx="772">0.00421253550672274</cx:pt>
          <cx:pt idx="773">0.0020363201039127598</cx:pt>
          <cx:pt idx="774">0.0021288881977332701</cx:pt>
          <cx:pt idx="775">-0.00030134555723929199</cx:pt>
          <cx:pt idx="776">6.7573943295316004e-06</cx:pt>
          <cx:pt idx="777">-0.000974552486229266</cx:pt>
          <cx:pt idx="778">-0.00095741152825239997</cx:pt>
          <cx:pt idx="779">-0.00025712087249956002</cx:pt>
          <cx:pt idx="780">-0.00028835622094176199</cx:pt>
          <cx:pt idx="781">0.00073134122175178798</cx:pt>
          <cx:pt idx="782">2.4982223915957501e-05</cx:pt>
          <cx:pt idx="783">0.00033546663572335197</cx:pt>
          <cx:pt idx="784">0.00037166858007379999</cx:pt>
          <cx:pt idx="785">-0.00053271667814983254</cx:pt>
          <cx:pt idx="786">-0.0070637829654889251</cx:pt>
          <cx:pt idx="787">-0.010409740502831175</cx:pt>
          <cx:pt idx="788">-0.010219371111735175</cx:pt>
          <cx:pt idx="789">-0.016386367173870625</cx:pt>
          <cx:pt idx="790">-0.024493836127384001</cx:pt>
          <cx:pt idx="791">-0.012076810658900625</cx:pt>
          <cx:pt idx="792">-0.0092762070062548246</cx:pt>
          <cx:pt idx="793">0.010433182168210551</cx:pt>
          <cx:pt idx="794">0.014715681352396925</cx:pt>
          <cx:pt idx="795">0.0066122662178576246</cx:pt>
          <cx:pt idx="796">0.022080729691734077</cx:pt>
          <cx:pt idx="797">0.004973166569883925</cx:pt>
          <cx:pt idx="798">-0.013432455712798426</cx:pt>
          <cx:pt idx="799">-0.0087595086509260744</cx:pt>
          <cx:pt idx="800">-0.022495941343026502</cx:pt>
          <cx:pt idx="801">-0.018906539434253126</cx:pt>
          <cx:pt idx="802">-0.0097309627844525248</cx:pt>
          <cx:pt idx="803">0.0043773492901522503</cx:pt>
          <cx:pt idx="804">0.01180276377167375</cx:pt>
          <cx:pt idx="805">0.0075608506813638248</cx:pt>
          <cx:pt idx="806">0.0088460479894306998</cx:pt>
          <cx:pt idx="807">0.0011881340488823075</cx:pt>
          <cx:pt idx="808">-0.0004384952591743975</cx:pt>
          <cx:pt idx="809">7.0838315925751748e-05</cx:pt>
          <cx:pt idx="810">0.0001974005208576985</cx:pt>
          <cx:pt idx="811">0.0001266046025672465</cx:pt>
          <cx:pt idx="812">0.00052189212131902745</cx:pt>
          <cx:pt idx="813">-0.00043749509988556248</cx:pt>
          <cx:pt idx="814">-0.0084366938886403994</cx:pt>
          <cx:pt idx="815">-0.0086982432574387748</cx:pt>
          <cx:pt idx="816">-0.012695626009214126</cx:pt>
          <cx:pt idx="817">-0.0131187067562396</cx:pt>
          <cx:pt idx="818">-0.024218686135681799</cx:pt>
          <cx:pt idx="819">0.00031988600987016249</cx:pt>
          <cx:pt idx="820">0.0073156110424634248</cx:pt>
          <cx:pt idx="821">0.019365329285098501</cx:pt>
          <cx:pt idx="822">0.0250577234501555</cx:pt>
          <cx:pt idx="823">0.011456676638144699</cx:pt>
          <cx:pt idx="824">0.011868224735574575</cx:pt>
          <cx:pt idx="825">0.0045539329625238247</cx:pt>
          <cx:pt idx="826">-0.0041231149320979247</cx:pt>
          <cx:pt idx="827">0.0016874860270273526</cx:pt>
          <cx:pt idx="828">-0.0043863770066015001</cx:pt>
          <cx:pt idx="829">-0.011151303229343075</cx:pt>
          <cx:pt idx="830">-0.003878997739207525</cx:pt>
          <cx:pt idx="831">0.007083071459575525</cx:pt>
          <cx:pt idx="832">0.014855259017135625</cx:pt>
          <cx:pt idx="833">0.0094537775055185246</cx:pt>
          <cx:pt idx="834">0.0084384065513570007</cx:pt>
          <cx:pt idx="835">0.0040010963134160752</cx:pt>
          <cx:pt idx="836">0.00027087366270011248</cx:pt>
          <cx:pt idx="837">3.482672399493175e-05</cx:pt>
          <cx:pt idx="838">0.00012186371719874375</cx:pt>
          <cx:pt idx="839">-0.0002147650659092495</cx:pt>
          <cx:pt idx="840">0.00096355462963123</cx:pt>
          <cx:pt idx="841">-0.001444449768560135</cx:pt>
          <cx:pt idx="842">-0.010498065648179599</cx:pt>
          <cx:pt idx="843">-0.010910540536290826</cx:pt>
          <cx:pt idx="844">-0.011937405620135325</cx:pt>
          <cx:pt idx="845">-0.013343024791180325</cx:pt>
          <cx:pt idx="846">-0.0035951850121659999</cx:pt>
          <cx:pt idx="847">0.020075458277467723</cx:pt>
          <cx:pt idx="848">0.029475255315225751</cx:pt>
          <cx:pt idx="849">0.008655529629033475</cx:pt>
          <cx:pt idx="850">0.0165192328276553</cx:pt>
          <cx:pt idx="851">0.0079330576183481247</cx:pt>
          <cx:pt idx="852">0.0068211406695735249</cx:pt>
          <cx:pt idx="853">-0.0054437547770599748</cx:pt>
          <cx:pt idx="854">-0.0068503887223839502</cx:pt>
          <cx:pt idx="855">-0.0082574007309708999</cx:pt>
          <cx:pt idx="856">-0.0055248184101007753</cx:pt>
          <cx:pt idx="857">-0.0048100415007571</cx:pt>
          <cx:pt idx="858">-0.00025917361538516749</cx:pt>
          <cx:pt idx="859">0.0079359781552720242</cx:pt>
          <cx:pt idx="860">0.0095226932787787991</cx:pt>
          <cx:pt idx="861">0.0021081702187708152</cx:pt>
          <cx:pt idx="862">0.0039609949426856247</cx:pt>
          <cx:pt idx="863">-0.0017397743877522701</cx:pt>
          <cx:pt idx="864">-0.003383715238952725</cx:pt>
          <cx:pt idx="865">3.520545671785425e-05</cx:pt>
          <cx:pt idx="866">0.00026988539252014002</cx:pt>
          <cx:pt idx="867">6.7453734806763001e-06</cx:pt>
          <cx:pt idx="868">0.00033733151410690501</cx:pt>
          <cx:pt idx="869">-0.00035283884107007747</cx:pt>
          <cx:pt idx="870">-0.0063330920244214252</cx:pt>
          <cx:pt idx="871">-0.013225514852059476</cx:pt>
          <cx:pt idx="872">-0.0050549955574738254</cx:pt>
          <cx:pt idx="873">-7.9972495276977998e-05</cx:pt>
          <cx:pt idx="874">-0.00028017948058037002</cx:pt>
          <cx:pt idx="875">0.016478808405763299</cx:pt>
          <cx:pt idx="876">0.029049657191666248</cx:pt>
          <cx:pt idx="877">0.025262472467444251</cx:pt>
          <cx:pt idx="878">0.0049712210887820499</cx:pt>
          <cx:pt idx="879">0.017118757984321775</cx:pt>
          <cx:pt idx="880">-0.00406498451867255</cx:pt>
          <cx:pt idx="881">-0.0071913812443714746</cx:pt>
          <cx:pt idx="882">-0.0060334347505496501</cx:pt>
          <cx:pt idx="883">0.0058490468894543254</cx:pt>
          <cx:pt idx="884">0.00037166858007379999</cx:pt>
          <cx:pt idx="885">-0.00053271667814983254</cx:pt>
          <cx:pt idx="886">-0.0070637829654889251</cx:pt>
          <cx:pt idx="887">-0.010409740502831175</cx:pt>
          <cx:pt idx="888">-0.010219371111735175</cx:pt>
          <cx:pt idx="889">-0.016386367173870625</cx:pt>
          <cx:pt idx="890">-0.024493836127384001</cx:pt>
          <cx:pt idx="891">-0.012076810658900625</cx:pt>
          <cx:pt idx="892">-0.0092762070062548246</cx:pt>
          <cx:pt idx="893">0.010433182168210551</cx:pt>
          <cx:pt idx="894">0.014715681352396925</cx:pt>
          <cx:pt idx="895">0.0066122662178576246</cx:pt>
          <cx:pt idx="896">0.022080729691734077</cx:pt>
          <cx:pt idx="897">0.004973166569883925</cx:pt>
          <cx:pt idx="898">-0.013432455712798426</cx:pt>
          <cx:pt idx="899">-0.0087595086509260744</cx:pt>
          <cx:pt idx="900">-0.022495941343026502</cx:pt>
          <cx:pt idx="901">-0.018906539434253126</cx:pt>
          <cx:pt idx="902">-0.0097309627844525248</cx:pt>
          <cx:pt idx="903">0.0043773492901522503</cx:pt>
          <cx:pt idx="904">0.01180276377167375</cx:pt>
          <cx:pt idx="905">0.0075608506813638248</cx:pt>
          <cx:pt idx="906">0.0088460479894306998</cx:pt>
          <cx:pt idx="907">0.0011881340488823075</cx:pt>
          <cx:pt idx="908">-0.0004384952591743975</cx:pt>
          <cx:pt idx="909">7.0838315925751748e-05</cx:pt>
          <cx:pt idx="910">0.0001974005208576985</cx:pt>
          <cx:pt idx="911">0.0001266046025672465</cx:pt>
          <cx:pt idx="912">0.00052189212131902745</cx:pt>
          <cx:pt idx="913">-0.00043749509988556248</cx:pt>
          <cx:pt idx="914">-0.0084366938886403994</cx:pt>
          <cx:pt idx="915">-0.0086982432574387748</cx:pt>
          <cx:pt idx="916">-0.012695626009214126</cx:pt>
          <cx:pt idx="917">-0.0131187067562396</cx:pt>
          <cx:pt idx="918">-0.024218686135681799</cx:pt>
          <cx:pt idx="919">0.00031988600987016249</cx:pt>
          <cx:pt idx="920">0.0073156110424634248</cx:pt>
          <cx:pt idx="921">0.019365329285098501</cx:pt>
          <cx:pt idx="922">0.0250577234501555</cx:pt>
          <cx:pt idx="923">0.011456676638144699</cx:pt>
          <cx:pt idx="924">0.011868224735574575</cx:pt>
          <cx:pt idx="925">0.0045539329625238247</cx:pt>
          <cx:pt idx="926">-0.0041231149320979247</cx:pt>
          <cx:pt idx="927">0.0016874860270273526</cx:pt>
          <cx:pt idx="928">-0.0043863770066015001</cx:pt>
          <cx:pt idx="929">-0.011151303229343075</cx:pt>
          <cx:pt idx="930">-0.003878997739207525</cx:pt>
          <cx:pt idx="931">0.007083071459575525</cx:pt>
          <cx:pt idx="932">0.014855259017135625</cx:pt>
          <cx:pt idx="933">0.0094537775055185246</cx:pt>
          <cx:pt idx="934">0.0084384065513570007</cx:pt>
          <cx:pt idx="935">0.0040010963134160752</cx:pt>
          <cx:pt idx="936">0.00027087366270011248</cx:pt>
          <cx:pt idx="937">3.482672399493175e-05</cx:pt>
          <cx:pt idx="938">0.00012186371719874375</cx:pt>
          <cx:pt idx="939">-0.0002147650659092495</cx:pt>
          <cx:pt idx="940">0.00096355462963123</cx:pt>
          <cx:pt idx="941">-0.001444449768560135</cx:pt>
          <cx:pt idx="942">-0.010498065648179599</cx:pt>
          <cx:pt idx="943">-0.010910540536290826</cx:pt>
          <cx:pt idx="944">-0.011937405620135325</cx:pt>
          <cx:pt idx="945">-0.013343024791180325</cx:pt>
          <cx:pt idx="946">-0.0035951850121659999</cx:pt>
          <cx:pt idx="947">0.020075458277467723</cx:pt>
          <cx:pt idx="948">0.029475255315225751</cx:pt>
          <cx:pt idx="949">0.008655529629033475</cx:pt>
          <cx:pt idx="950">0.0165192328276553</cx:pt>
          <cx:pt idx="951">0.0079330576183481247</cx:pt>
          <cx:pt idx="952">0.0068211406695735249</cx:pt>
          <cx:pt idx="953">-0.0054437547770599748</cx:pt>
          <cx:pt idx="954">-0.0068503887223839502</cx:pt>
          <cx:pt idx="955">-0.0082574007309708999</cx:pt>
          <cx:pt idx="956">-0.0055248184101007753</cx:pt>
          <cx:pt idx="957">-0.0048100415007571</cx:pt>
          <cx:pt idx="958">-0.00025917361538516749</cx:pt>
          <cx:pt idx="959">0.0079359781552720242</cx:pt>
          <cx:pt idx="960">0.0095226932787787991</cx:pt>
          <cx:pt idx="961">0.0021081702187708152</cx:pt>
          <cx:pt idx="962">0.0039609949426856247</cx:pt>
          <cx:pt idx="963">-0.0017397743877522701</cx:pt>
          <cx:pt idx="964">-0.003383715238952725</cx:pt>
          <cx:pt idx="965">3.520545671785425e-05</cx:pt>
          <cx:pt idx="966">0.00026988539252014002</cx:pt>
          <cx:pt idx="967">6.7453734806763001e-06</cx:pt>
          <cx:pt idx="968">0.00033733151410690501</cx:pt>
          <cx:pt idx="969">-0.00035283884107007747</cx:pt>
          <cx:pt idx="970">-0.0063330920244214252</cx:pt>
          <cx:pt idx="971">-0.013225514852059476</cx:pt>
          <cx:pt idx="972">-0.0050549955574738254</cx:pt>
          <cx:pt idx="973">-7.9972495276977998e-05</cx:pt>
          <cx:pt idx="974">-0.00028017948058037002</cx:pt>
          <cx:pt idx="975">0.016478808405763299</cx:pt>
          <cx:pt idx="976">0.029049657191666248</cx:pt>
          <cx:pt idx="977">0.025262472467444251</cx:pt>
          <cx:pt idx="978">0.0049712210887820499</cx:pt>
          <cx:pt idx="979">0.017118757984321775</cx:pt>
          <cx:pt idx="980">-0.00406498451867255</cx:pt>
          <cx:pt idx="981">-0.0071913812443714746</cx:pt>
          <cx:pt idx="982">-0.0060334347505496501</cx:pt>
          <cx:pt idx="983">0.0058490468894543254</cx:pt>
          <cx:pt idx="984">0.00037166858007379999</cx:pt>
          <cx:pt idx="985">-0.00053271667814983254</cx:pt>
          <cx:pt idx="986">-0.0070637829654889251</cx:pt>
          <cx:pt idx="987">-0.010409740502831175</cx:pt>
          <cx:pt idx="988">-0.010219371111735175</cx:pt>
          <cx:pt idx="989">-0.016386367173870625</cx:pt>
          <cx:pt idx="990">-0.024493836127384001</cx:pt>
          <cx:pt idx="991">-0.012076810658900625</cx:pt>
          <cx:pt idx="992">-0.0092762070062548246</cx:pt>
          <cx:pt idx="993">0.010433182168210551</cx:pt>
          <cx:pt idx="994">0.014715681352396925</cx:pt>
          <cx:pt idx="995">0.0066122662178576246</cx:pt>
          <cx:pt idx="996">0.022080729691734077</cx:pt>
          <cx:pt idx="997">0.004973166569883925</cx:pt>
          <cx:pt idx="998">-0.013432455712798426</cx:pt>
          <cx:pt idx="999">-0.0087595086509260744</cx:pt>
          <cx:pt idx="1000">-0.022495941343026502</cx:pt>
          <cx:pt idx="1001">-0.018906539434253126</cx:pt>
          <cx:pt idx="1002">-0.0097309627844525248</cx:pt>
          <cx:pt idx="1003">0.0043773492901522503</cx:pt>
          <cx:pt idx="1004">0.01180276377167375</cx:pt>
          <cx:pt idx="1005">0.0075608506813638248</cx:pt>
          <cx:pt idx="1006">0.0088460479894306998</cx:pt>
          <cx:pt idx="1007">0.0011881340488823075</cx:pt>
          <cx:pt idx="1008">-0.0004384952591743975</cx:pt>
          <cx:pt idx="1009">7.0838315925751748e-05</cx:pt>
          <cx:pt idx="1010">0.0001974005208576985</cx:pt>
          <cx:pt idx="1011">0.0001266046025672465</cx:pt>
          <cx:pt idx="1012">0.00052189212131902745</cx:pt>
          <cx:pt idx="1013">-0.00043749509988556248</cx:pt>
          <cx:pt idx="1014">-0.0084366938886403994</cx:pt>
          <cx:pt idx="1015">-0.0086982432574387748</cx:pt>
          <cx:pt idx="1016">-0.012695626009214126</cx:pt>
          <cx:pt idx="1017">-0.0131187067562396</cx:pt>
          <cx:pt idx="1018">-0.024218686135681799</cx:pt>
          <cx:pt idx="1019">0.00031988600987016249</cx:pt>
          <cx:pt idx="1020">0.0073156110424634248</cx:pt>
          <cx:pt idx="1021">0.019365329285098501</cx:pt>
          <cx:pt idx="1022">0.0250577234501555</cx:pt>
          <cx:pt idx="1023">0.011456676638144699</cx:pt>
          <cx:pt idx="1024">0.011868224735574575</cx:pt>
          <cx:pt idx="1025">0.0045539329625238247</cx:pt>
          <cx:pt idx="1026">-0.0041231149320979247</cx:pt>
          <cx:pt idx="1027">0.0016874860270273526</cx:pt>
          <cx:pt idx="1028">-0.0043863770066015001</cx:pt>
          <cx:pt idx="1029">-0.011151303229343075</cx:pt>
          <cx:pt idx="1030">-0.003878997739207525</cx:pt>
          <cx:pt idx="1031">0.007083071459575525</cx:pt>
          <cx:pt idx="1032">0.014855259017135625</cx:pt>
          <cx:pt idx="1033">0.0094537775055185246</cx:pt>
          <cx:pt idx="1034">0.0084384065513570007</cx:pt>
          <cx:pt idx="1035">0.0040010963134160752</cx:pt>
          <cx:pt idx="1036">0.00027087366270011248</cx:pt>
          <cx:pt idx="1037">3.482672399493175e-05</cx:pt>
          <cx:pt idx="1038">0.00012186371719874375</cx:pt>
          <cx:pt idx="1039">-0.0002147650659092495</cx:pt>
          <cx:pt idx="1040">0.00096355462963123</cx:pt>
          <cx:pt idx="1041">-0.001444449768560135</cx:pt>
          <cx:pt idx="1042">-0.010498065648179599</cx:pt>
          <cx:pt idx="1043">-0.010910540536290826</cx:pt>
          <cx:pt idx="1044">-0.011937405620135325</cx:pt>
          <cx:pt idx="1045">-0.013343024791180325</cx:pt>
          <cx:pt idx="1046">-0.0035951850121659999</cx:pt>
          <cx:pt idx="1047">0.020075458277467723</cx:pt>
          <cx:pt idx="1048">0.029475255315225751</cx:pt>
          <cx:pt idx="1049">0.008655529629033475</cx:pt>
          <cx:pt idx="1050">0.0165192328276553</cx:pt>
          <cx:pt idx="1051">0.0079330576183481247</cx:pt>
          <cx:pt idx="1052">0.0068211406695735249</cx:pt>
          <cx:pt idx="1053">-0.0054437547770599748</cx:pt>
          <cx:pt idx="1054">-0.0068503887223839502</cx:pt>
          <cx:pt idx="1055">-0.0082574007309708999</cx:pt>
          <cx:pt idx="1056">-0.0055248184101007753</cx:pt>
          <cx:pt idx="1057">-0.0048100415007571</cx:pt>
          <cx:pt idx="1058">-0.00025917361538516749</cx:pt>
          <cx:pt idx="1059">0.0079359781552720242</cx:pt>
          <cx:pt idx="1060">0.0095226932787787991</cx:pt>
          <cx:pt idx="1061">0.0021081702187708152</cx:pt>
          <cx:pt idx="1062">0.0039609949426856247</cx:pt>
          <cx:pt idx="1063">-0.0017397743877522701</cx:pt>
          <cx:pt idx="1064">-0.003383715238952725</cx:pt>
          <cx:pt idx="1065">3.520545671785425e-05</cx:pt>
          <cx:pt idx="1066">0.00026988539252014002</cx:pt>
          <cx:pt idx="1067">6.7453734806763001e-06</cx:pt>
          <cx:pt idx="1068">0.00033733151410690501</cx:pt>
          <cx:pt idx="1069">-0.00035283884107007747</cx:pt>
          <cx:pt idx="1070">-0.0063330920244214252</cx:pt>
          <cx:pt idx="1071">-0.013225514852059476</cx:pt>
          <cx:pt idx="1072">-0.0050549955574738254</cx:pt>
          <cx:pt idx="1073">-7.9972495276977998e-05</cx:pt>
          <cx:pt idx="1074">-0.00028017948058037002</cx:pt>
          <cx:pt idx="1075">0.016478808405763299</cx:pt>
          <cx:pt idx="1076">0.029049657191666248</cx:pt>
          <cx:pt idx="1077">0.025262472467444251</cx:pt>
          <cx:pt idx="1078">0.0049712210887820499</cx:pt>
          <cx:pt idx="1079">0.017118757984321775</cx:pt>
          <cx:pt idx="1080">-0.00406498451867255</cx:pt>
          <cx:pt idx="1081">-0.0071913812443714746</cx:pt>
          <cx:pt idx="1082">-0.0060334347505496501</cx:pt>
          <cx:pt idx="1083">0.0058490468894543254</cx:pt>
        </cx:lvl>
      </cx:numDim>
    </cx:data>
    <cx:data id="88">
      <cx:numDim type="val">
        <cx:f>Sheet2!$CK$1:$CK$1084</cx:f>
        <cx:lvl ptCount="1084" formatCode="G/通用格式">
          <cx:pt idx="0">0.00024086291490102199</cx:pt>
          <cx:pt idx="1">3.5229573787897998e-05</cx:pt>
          <cx:pt idx="2">0.00060511145534564202</cx:pt>
          <cx:pt idx="3">0.0010838297392836099</cx:pt>
          <cx:pt idx="4">-0.00035944486688927</cx:pt>
          <cx:pt idx="5">-0.00038966030347420302</cx:pt>
          <cx:pt idx="6">0.00062187662427787803</cx:pt>
          <cx:pt idx="7">1.6750754409935001e-06</cx:pt>
          <cx:pt idx="8">-0.00075303322866646604</cx:pt>
          <cx:pt idx="9">0.00052039927695461403</cx:pt>
          <cx:pt idx="10">0.00018165287978507999</cx:pt>
          <cx:pt idx="11">-0.00036369872538163499</cx:pt>
          <cx:pt idx="12">-8.4639180180530707e-05</cx:pt>
          <cx:pt idx="13">0.00057801356905475996</cx:pt>
          <cx:pt idx="14">-3.4389154933501899e-05</cx:pt>
          <cx:pt idx="15">-0.00045673588157997899</cx:pt>
          <cx:pt idx="16">0.000679969443293307</cx:pt>
          <cx:pt idx="17">0.00024044675869309799</cx:pt>
          <cx:pt idx="18">0.00043345347501804599</cx:pt>
          <cx:pt idx="19">-0.000124832022681848</cx:pt>
          <cx:pt idx="20">-0.000222621485135654</cx:pt>
          <cx:pt idx="21">-0.00031468068735820298</cx:pt>
          <cx:pt idx="22">-2.45621970385273e-06</cx:pt>
          <cx:pt idx="23">0.00058640609567595905</cx:pt>
          <cx:pt idx="24">-0.000193515863594073</cx:pt>
          <cx:pt idx="25">-0.00071893369352538398</cx:pt>
          <cx:pt idx="26">-0.00027660349417226002</cx:pt>
          <cx:pt idx="27">-0.00016752932659157399</cx:pt>
          <cx:pt idx="28">0.00097370970157438497</cx:pt>
          <cx:pt idx="29">0.00022170887576903499</cx:pt>
          <cx:pt idx="30">0.00026214774389184001</cx:pt>
          <cx:pt idx="31">0.00040970749247463701</cx:pt>
          <cx:pt idx="32">-0.00140997504031689</cx:pt>
          <cx:pt idx="33">0.00028623350341244302</cx:pt>
          <cx:pt idx="34">-0.00037281358891441999</cx:pt>
          <cx:pt idx="35">0.00068260480197911795</cx:pt>
          <cx:pt idx="36">-0.000162199197023303</cx:pt>
          <cx:pt idx="37">-0.000273921959636215</cx:pt>
          <cx:pt idx="38">-0.0014679521376451299</cx:pt>
          <cx:pt idx="39">-0.0028946034473068898</cx:pt>
          <cx:pt idx="40">-0.0029145989196269098</cx:pt>
          <cx:pt idx="41">-0.00120313699063245</cx:pt>
          <cx:pt idx="42">-0.00086686186054240699</cx:pt>
          <cx:pt idx="43">0.000164251559827152</cx:pt>
          <cx:pt idx="44">0.0012213272524756701</cx:pt>
          <cx:pt idx="45">0.00028840482498958698</cx:pt>
          <cx:pt idx="46">0.00045699350925715798</cx:pt>
          <cx:pt idx="47">-0.00057702365221365902</cx:pt>
          <cx:pt idx="48">2.70833078828986e-05</cx:pt>
          <cx:pt idx="49">-0.00044050105691645</cx:pt>
          <cx:pt idx="50">0.00025266432847159898</cx:pt>
          <cx:pt idx="51">-2.6208062319643099e-05</cx:pt>
          <cx:pt idx="52">-0.00058653788731824203</cx:pt>
          <cx:pt idx="53">0.00032955173067832202</cx:pt>
          <cx:pt idx="54">-0.00082990620311593503</cx:pt>
          <cx:pt idx="55">0.00048614277732612898</cx:pt>
          <cx:pt idx="56">0.00015663863917522001</cx:pt>
          <cx:pt idx="57">1.12822014627149e-05</cx:pt>
          <cx:pt idx="58">5.6327853576356797e-05</cx:pt>
          <cx:pt idx="59">-0.00093630359981553902</cx:pt>
          <cx:pt idx="60">-2.6477153132627198e-05</cx:pt>
          <cx:pt idx="61">-0.00022531869363763199</cx:pt>
          <cx:pt idx="62">0.00080633379510983399</cx:pt>
          <cx:pt idx="63">-0.0010732470568189699</cx:pt>
          <cx:pt idx="64">-0.00111064407629496</cx:pt>
          <cx:pt idx="65">-0.0022946444235807302</cx:pt>
          <cx:pt idx="66">-0.0047265473737220899</cx:pt>
          <cx:pt idx="67">0.00077883937876848601</cx:pt>
          <cx:pt idx="68">0.0046445487096436998</cx:pt>
          <cx:pt idx="69">0.0035169677147516699</cx:pt>
          <cx:pt idx="70">-0.0038497247386928501</cx:pt>
          <cx:pt idx="71">0.0025895700766394802</cx:pt>
          <cx:pt idx="72">0.012420242738822701</cx:pt>
          <cx:pt idx="73">0.01332449186106</cx:pt>
          <cx:pt idx="74">0.00318830801624161</cx:pt>
          <cx:pt idx="75">0.00027430023025930999</cx:pt>
          <cx:pt idx="76">-0.0070604210016003604</cx:pt>
          <cx:pt idx="77">-0.0089516684638888504</cx:pt>
          <cx:pt idx="78">-0.0055464225621824903</cx:pt>
          <cx:pt idx="79">-0.00040755273754614199</cx:pt>
          <cx:pt idx="80">0.00030152357410947301</cx:pt>
          <cx:pt idx="81">0.00064933344897083001</cx:pt>
          <cx:pt idx="82">-9.9596788276282302e-05</cx:pt>
          <cx:pt idx="83">-0.0016832139964416499</cx:pt>
          <cx:pt idx="84">-0.00065546298390605905</cx:pt>
          <cx:pt idx="85">-0.00028041548628712602</cx:pt>
          <cx:pt idx="86">0.00096484205940007897</cx:pt>
          <cx:pt idx="87">-0.00018551534462964199</cx:pt>
          <cx:pt idx="88">-0.0028862349518001301</cx:pt>
          <cx:pt idx="89">0.00037533611623651898</cx:pt>
          <cx:pt idx="90">0.00079425950216626805</cx:pt>
          <cx:pt idx="91">0.00115981719973161</cx:pt>
          <cx:pt idx="92">0.0010330473322388201</cx:pt>
          <cx:pt idx="93">0.00114408594621749</cx:pt>
          <cx:pt idx="94">0.00163406207963377</cx:pt>
          <cx:pt idx="95">0.0025980053911795501</cx:pt>
          <cx:pt idx="96">0.0028869077961907299</cx:pt>
          <cx:pt idx="97">0.00276953184462641</cx:pt>
          <cx:pt idx="98">-0.00247392721932549</cx:pt>
          <cx:pt idx="99">0.0261849524628581</cx:pt>
          <cx:pt idx="100">0.030180015270452699</cx:pt>
          <cx:pt idx="101">0.025166807932546002</cx:pt>
          <cx:pt idx="102">0.022991779698105699</cx:pt>
          <cx:pt idx="103">-0.0088339671715019392</cx:pt>
          <cx:pt idx="104">-0.0432001366475607</cx:pt>
          <cx:pt idx="105">-0.032695869440655001</cx:pt>
          <cx:pt idx="106">-0.0075275619823938003</cx:pt>
          <cx:pt idx="107">-0.0033550906275338702</cx:pt>
          <cx:pt idx="108">-0.0046146405780848202</cx:pt>
          <cx:pt idx="109">0.00031118303176312097</cx:pt>
          <cx:pt idx="110">-0.00068666261840746802</cx:pt>
          <cx:pt idx="111">0.00049728007021040195</cx:pt>
          <cx:pt idx="112">0.000115061034149987</cx:pt>
          <cx:pt idx="113">-0.00062808820984823</cx:pt>
          <cx:pt idx="114">2.6329246816343598e-06</cx:pt>
          <cx:pt idx="115">0.00043687847791839499</cx:pt>
          <cx:pt idx="116">-0.0012312683723722201</cx:pt>
          <cx:pt idx="117">0.0030133627481346401</cx:pt>
          <cx:pt idx="118">0.0090192087880551306</cx:pt>
          <cx:pt idx="119">0.0090193141501522106</cx:pt>
          <cx:pt idx="120">-0.0011191614108010501</cx:pt>
          <cx:pt idx="121">0.0027823019548166598</cx:pt>
          <cx:pt idx="122">0.0074938334287575903</cx:pt>
          <cx:pt idx="123">-0.0027031840741762298</cx:pt>
          <cx:pt idx="124">0.00149614683834443</cx:pt>
          <cx:pt idx="125">0.0020179075277122998</cx:pt>
          <cx:pt idx="126">0.00766202070121021</cx:pt>
          <cx:pt idx="127">0.033751854233813501</cx:pt>
          <cx:pt idx="128">0.0249279104541139</cx:pt>
          <cx:pt idx="129">-0.0058649125425119302</cx:pt>
          <cx:pt idx="130">-0.020574009740520899</cx:pt>
          <cx:pt idx="131">-0.0085126494169223098</cx:pt>
          <cx:pt idx="132">-0.0128202765032656</cx:pt>
          <cx:pt idx="133">-0.057953758319341998</cx:pt>
          <cx:pt idx="134">-0.038357444766157503</cx:pt>
          <cx:pt idx="135">-0.035566676321040103</cx:pt>
          <cx:pt idx="136">-0.024604400630675399</cx:pt>
          <cx:pt idx="137">-0.00719695744147026</cx:pt>
          <cx:pt idx="138">-0.00134472600297143</cx:pt>
          <cx:pt idx="139">-0.00142287815931988</cx:pt>
          <cx:pt idx="140">0.000995988125385169</cx:pt>
          <cx:pt idx="141">0.00041817740077798501</cx:pt>
          <cx:pt idx="142">-0.00055539812930056995</cx:pt>
          <cx:pt idx="143">1.34819480551508e-05</cx:pt>
          <cx:pt idx="144">-0.00055938207740717299</cx:pt>
          <cx:pt idx="145">0.0126812004956921</cx:pt>
          <cx:pt idx="146">0.013388469864451601</cx:pt>
          <cx:pt idx="147">-0.0068570997959061103</cx:pt>
          <cx:pt idx="148">-0.024232133487897</cx:pt>
          <cx:pt idx="149">-0.025537945222856899</cx:pt>
          <cx:pt idx="150">-0.038652685109609702</cx:pt>
          <cx:pt idx="151">-0.049757377120049198</cx:pt>
          <cx:pt idx="152">-0.043588880525771</cx:pt>
          <cx:pt idx="153">-0.045646862063688703</cx:pt>
          <cx:pt idx="154">-0.0079457259693293397</cx:pt>
          <cx:pt idx="155">0.067447349811663407</cx:pt>
          <cx:pt idx="156">0.062800320150217595</cx:pt>
          <cx:pt idx="157">0.0074846935430293001</cx:pt>
          <cx:pt idx="158">-0.0138837466355739</cx:pt>
          <cx:pt idx="159">0.042671145167021897</cx:pt>
          <cx:pt idx="160">0.047414675609030399</cx:pt>
          <cx:pt idx="161">0.031713229979272999</cx:pt>
          <cx:pt idx="162">-0.0090490520882721501</cx:pt>
          <cx:pt idx="163">-0.0370820996046268</cx:pt>
          <cx:pt idx="164">-0.046973070018623199</cx:pt>
          <cx:pt idx="165">-0.0057763186266402804</cx:pt>
          <cx:pt idx="166">-0.00133485893502812</cx:pt>
          <cx:pt idx="167">-0.0028820627944254299</cx:pt>
          <cx:pt idx="168">-0.000463274976479201</cx:pt>
          <cx:pt idx="169">-0.00015932287659082401</cx:pt>
          <cx:pt idx="170">-0.0030102053209210299</cx:pt>
          <cx:pt idx="171">0.0023524120064911001</cx:pt>
          <cx:pt idx="172">0.00203311058309025</cx:pt>
          <cx:pt idx="173">0.00317584266491045</cx:pt>
          <cx:pt idx="174">0.0028780020224614001</cx:pt>
          <cx:pt idx="175">-0.017221718489744301</cx:pt>
          <cx:pt idx="176">-0.044989594916031397</cx:pt>
          <cx:pt idx="177">-0.0182874569134053</cx:pt>
          <cx:pt idx="178">0.0086724524550251206</cx:pt>
          <cx:pt idx="179">-0.016724649829327001</cx:pt>
          <cx:pt idx="180">0.0121469312123618</cx:pt>
          <cx:pt idx="181">0.0560941921986777</cx:pt>
          <cx:pt idx="182">0.081994524455876502</cx:pt>
          <cx:pt idx="183">0.083996568647139405</cx:pt>
          <cx:pt idx="184">0.063450407226070094</cx:pt>
          <cx:pt idx="185">0.042728853284733602</cx:pt>
          <cx:pt idx="186">0.023284462601220999</cx:pt>
          <cx:pt idx="187">0.026653112533028999</cx:pt>
          <cx:pt idx="188">0.038655237251065802</cx:pt>
          <cx:pt idx="189">0.033477285416108102</cx:pt>
          <cx:pt idx="190">-0.012457735786658999</cx:pt>
          <cx:pt idx="191">-0.0390316246854438</cx:pt>
          <cx:pt idx="192">-0.055806504585026999</cx:pt>
          <cx:pt idx="193">-0.0108117500480675</cx:pt>
          <cx:pt idx="194">-0.0062290778595357902</cx:pt>
          <cx:pt idx="195">-0.0042264316524780699</cx:pt>
          <cx:pt idx="196">0.00078899515753836703</cx:pt>
          <cx:pt idx="197">0.00273585715144265</cx:pt>
          <cx:pt idx="198">-0.0056863579345354</cx:pt>
          <cx:pt idx="199">0.00071765557701166998</cx:pt>
          <cx:pt idx="200">0.0048638192963737998</cx:pt>
          <cx:pt idx="201">0.00076066734868589496</cx:pt>
          <cx:pt idx="202">-0.00032754631591158998</cx:pt>
          <cx:pt idx="203">-0.0090298015270558248</cx:pt>
          <cx:pt idx="204">-0.0091605208607653497</cx:pt>
          <cx:pt idx="205">0.0003165701392321575</cx:pt>
          <cx:pt idx="206">0.0055958172204687998</cx:pt>
          <cx:pt idx="207">0.0067497486885075746</cx:pt>
          <cx:pt idx="208">0.014758555154133926</cx:pt>
          <cx:pt idx="209">0.0061708886893373496</cx:pt>
          <cx:pt idx="210">0.0054060492788140747</cx:pt>
          <cx:pt idx="211">0.0127858672902285</cx:pt>
          <cx:pt idx="212">0.0083018083827514251</cx:pt>
          <cx:pt idx="213">0.0064939632450656251</cx:pt>
          <cx:pt idx="214">0.013898709009950275</cx:pt>
          <cx:pt idx="215">0.012999300096247024</cx:pt>
          <cx:pt idx="216">0.01309936221015805</cx:pt>
          <cx:pt idx="217">0.025688134889080751</cx:pt>
          <cx:pt idx="218">0.0086862899086334253</cx:pt>
          <cx:pt idx="219">-0.014233385821696325</cx:pt>
          <cx:pt idx="220">-0.016906014347928426</cx:pt>
          <cx:pt idx="221">-0.0069458481225968746</cx:pt>
          <cx:pt idx="222">-0.002457093618622605</cx:pt>
          <cx:pt idx="223">-0.00070151636342967005</cx:pt>
          <cx:pt idx="224">-0.00011187756179475275</cx:pt>
          <cx:pt idx="225">7.6898634809154754e-05</cx:pt>
          <cx:pt idx="226">-0.0013272163621625575</cx:pt>
          <cx:pt idx="227">-0.00020707220330635074</cx:pt>
          <cx:pt idx="228">0.0055281181446117751</cx:pt>
          <cx:pt idx="229">6.4896436212874002e-06</cx:pt>
          <cx:pt idx="230">0.00068666002204366753</cx:pt>
          <cx:pt idx="231">0.0038352769723465751</cx:pt>
          <cx:pt idx="232">0.0051992227998961249</cx:pt>
          <cx:pt idx="233">0.0085442270100301743</cx:pt>
          <cx:pt idx="234">0.014899002542131026</cx:pt>
          <cx:pt idx="235">0.0035652733757207001</cx:pt>
          <cx:pt idx="236">-0.0097026497219728502</cx:pt>
          <cx:pt idx="237">-0.0062907319067937503</cx:pt>
          <cx:pt idx="238">-0.0072558102748064247</cx:pt>
          <cx:pt idx="239">-0.014754462410090626</cx:pt>
          <cx:pt idx="240">0.0045935027109229249</cx:pt>
          <cx:pt idx="241">0.034846633631741751</cx:pt>
          <cx:pt idx="242">0.027255690974050499</cx:pt>
          <cx:pt idx="243">0.024432614248249076</cx:pt>
          <cx:pt idx="244">0.017081627116642125</cx:pt>
          <cx:pt idx="245">0.016891123447365375</cx:pt>
          <cx:pt idx="246">0.015184900335476301</cx:pt>
          <cx:pt idx="247">-0.013563783079720049</cx:pt>
          <cx:pt idx="248">-0.022377826879012627</cx:pt>
          <cx:pt idx="249">-0.0069074066099014996</cx:pt>
          <cx:pt idx="250">-1.8802026732573326e-05</cx:pt>
          <cx:pt idx="251">9.2010865638340246e-05</cx:pt>
          <cx:pt idx="252">0.000145935933018236</cx:pt>
          <cx:pt idx="253">6.9404930721437245e-05</cx:pt>
          <cx:pt idx="254">-0.000774017948375065</cx:pt>
          <cx:pt idx="255">0.00040563092116320998</cx:pt>
          <cx:pt idx="256">0.0081594942558619755</cx:pt>
          <cx:pt idx="257">0.0021589046794508425</cx:pt>
          <cx:pt idx="258">0.0078457610210806994</cx:pt>
          <cx:pt idx="259">0.015774442989865373</cx:pt>
          <cx:pt idx="260">0.012447507561320025</cx:pt>
          <cx:pt idx="261">-0.0011158719796834525</cx:pt>
          <cx:pt idx="262">0.0010413980624570101</cx:pt>
          <cx:pt idx="263">-0.005679867912278925</cx:pt>
          <cx:pt idx="264">-0.020736888471761274</cx:pt>
          <cx:pt idx="265">-0.021229543006079949</cx:pt>
          <cx:pt idx="266">-0.010967358363635601</cx:pt>
          <cx:pt idx="267">-0.0050769169903872001</cx:pt>
          <cx:pt idx="268">0.0088725379106618252</cx:pt>
          <cx:pt idx="269">0.020325563334896175</cx:pt>
          <cx:pt idx="270">0.029485101801175001</cx:pt>
          <cx:pt idx="271">0.029223191639758998</cx:pt>
          <cx:pt idx="272">0.012634055776598501</cx:pt>
          <cx:pt idx="273">0.0084896742920787995</cx:pt>
          <cx:pt idx="274">0.0035486817087148248</cx:pt>
          <cx:pt idx="275">-0.00088815934949422752</cx:pt>
          <cx:pt idx="276">-0.017002235019190324</cx:pt>
          <cx:pt idx="277">-0.0036287195578222501</cx:pt>
          <cx:pt idx="278">0.00066748925220853005</cx:pt>
          <cx:pt idx="279">-2.5397897208898001e-05</cx:pt>
          <cx:pt idx="280">5.1090081473821498e-05</cx:pt>
          <cx:pt idx="281">1.11989190256122e-06</cx:pt>
          <cx:pt idx="282">-0.0011743322917535475</cx:pt>
          <cx:pt idx="283">-0.00081564231118079749</cx:pt>
          <cx:pt idx="284">0.0047370927206694504</cx:pt>
          <cx:pt idx="285">-0.0018859800435124426</cx:pt>
          <cx:pt idx="286">-0.0025274377214788749</cx:pt>
          <cx:pt idx="287">0.0020656922020859001</cx:pt>
          <cx:pt idx="288">-0.0092132139897914758</cx:pt>
          <cx:pt idx="289">-0.024971676277888023</cx:pt>
          <cx:pt idx="290">-0.022780083077785451</cx:pt>
          <cx:pt idx="291">-0.021866299168327451</cx:pt>
          <cx:pt idx="292">-0.040808278342766999</cx:pt>
          <cx:pt idx="293">-0.037857872200137747</cx:pt>
          <cx:pt idx="294">-0.011480717012978226</cx:pt>
          <cx:pt idx="295">-0.014493297997846825</cx:pt>
          <cx:pt idx="296">0.0083361952905057751</cx:pt>
          <cx:pt idx="297">0.019869922260480101</cx:pt>
          <cx:pt idx="298">0.03071812430202725</cx:pt>
          <cx:pt idx="299">0.11288496279823</cx:pt>
          <cx:pt idx="300">0.024974628218027001</cx:pt>
          <cx:pt idx="301">-0.020826756705040299</cx:pt>
          <cx:pt idx="302">0.00372974867817424</cx:pt>
          <cx:pt idx="303">-0.0110002609326533</cx:pt>
          <cx:pt idx="304">-0.0570098857730435</cx:pt>
          <cx:pt idx="305">-0.013343896022407001</cx:pt>
          <cx:pt idx="306">-0.0055876655971105003</cx:pt>
          <cx:pt idx="307">-0.000851557319230476</cx:pt>
          <cx:pt idx="308">0.000566448588590169</cx:pt>
          <cx:pt idx="309">0.00088494074914082595</cx:pt>
          <cx:pt idx="310">-0.00647170322402363</cx:pt>
          <cx:pt idx="311">0.00144905600411286</cx:pt>
          <cx:pt idx="312">0.0036227706593805801</cx:pt>
          <cx:pt idx="313">-0.043301225085988201</cx:pt>
          <cx:pt idx="314">-0.070564924914606003</cx:pt>
          <cx:pt idx="315">-0.087821206656231901</cx:pt>
          <cx:pt idx="316">-0.105195662947892</cx:pt>
          <cx:pt idx="317">-0.092215059628611304</cx:pt>
          <cx:pt idx="318">-0.082322251347609399</cx:pt>
          <cx:pt idx="319">-0.068918918026592599</cx:pt>
          <cx:pt idx="320">-0.10788425066273601</cx:pt>
          <cx:pt idx="321">-0.15391380851120601</cx:pt>
          <cx:pt idx="322">-0.090481674327658204</cx:pt>
          <cx:pt idx="323">0.0111141118700078</cx:pt>
          <cx:pt idx="324">0.071078461600703205</cx:pt>
          <cx:pt idx="325">0.13362945877353799</cx:pt>
          <cx:pt idx="326">0.052062795204758802</cx:pt>
          <cx:pt idx="327">0.054100061616849097</cx:pt>
          <cx:pt idx="328">0.0013104581714148899</cx:pt>
          <cx:pt idx="329">-0.079093145505678905</cx:pt>
          <cx:pt idx="330">-0.037700107150988101</cx:pt>
          <cx:pt idx="331">-0.018220492946964199</cx:pt>
          <cx:pt idx="332">-0.029838742368450199</cx:pt>
          <cx:pt idx="333">-0.0029293384216213798</cx:pt>
          <cx:pt idx="334">-0.0049456708263173801</cx:pt>
          <cx:pt idx="335">-0.00015324371406375101</cx:pt>
          <cx:pt idx="336">-0.0010021370997786499</cx:pt>
          <cx:pt idx="337">-0.000377288078169325</cx:pt>
          <cx:pt idx="338">-0.00572694737251612</cx:pt>
          <cx:pt idx="339">-0.0011641545212488799</cx:pt>
          <cx:pt idx="340">-0.013146790653677401</cx:pt>
          <cx:pt idx="341">-0.0664872779038993</cx:pt>
          <cx:pt idx="342">-0.099207830916919801</cx:pt>
          <cx:pt idx="343">-0.096288136851195402</cx:pt>
          <cx:pt idx="344">-0.093464194351392402</cx:pt>
          <cx:pt idx="345">-0.0583857819499813</cx:pt>
          <cx:pt idx="346">-0.035691951202972902</cx:pt>
          <cx:pt idx="347">-0.027972225921328302</cx:pt>
          <cx:pt idx="348">-0.077814603471021704</cx:pt>
          <cx:pt idx="349">-0.15864294386205</cx:pt>
          <cx:pt idx="350">-0.0444578615227883</cx:pt>
          <cx:pt idx="351">0.0141067969573752</cx:pt>
          <cx:pt idx="352">0.092822982515668701</cx:pt>
          <cx:pt idx="353">0.098670776629175894</cx:pt>
          <cx:pt idx="354">-0.0222833367065404</cx:pt>
          <cx:pt idx="355">-0.0050281455547577401</cx:pt>
          <cx:pt idx="356">-0.085058857478149896</cx:pt>
          <cx:pt idx="357">-0.088093367947209095</cx:pt>
          <cx:pt idx="358">-0.065201825149461004</cx:pt>
          <cx:pt idx="359">-0.0419343906939071</cx:pt>
          <cx:pt idx="360">-0.0136929273144079</cx:pt>
          <cx:pt idx="361">0.0049631188050342501</cx:pt>
          <cx:pt idx="362">-0.0013301614448558399</cx:pt>
          <cx:pt idx="363">0.00026031617410300601</cx:pt>
          <cx:pt idx="364">0.000530452819677633</cx:pt>
          <cx:pt idx="365">-0.00097668805706883108</cx:pt>
          <cx:pt idx="366">-0.00122037990079052</cx:pt>
          <cx:pt idx="367">-0.00059047007805831497</cx:pt>
          <cx:pt idx="368">-0.036519913898008703</cx:pt>
          <cx:pt idx="369">-0.086638406333958098</cx:pt>
          <cx:pt idx="370">-0.083920036955015501</cx:pt>
          <cx:pt idx="371">-0.065917506937942003</cx:pt>
          <cx:pt idx="372">-0.028381474785255</cx:pt>
          <cx:pt idx="373">-0.021039157882664201</cx:pt>
          <cx:pt idx="374">-0.0030153511096035401</cx:pt>
          <cx:pt idx="375">0.048367962576656001</cx:pt>
          <cx:pt idx="376">-0.045366688054644902</cx:pt>
          <cx:pt idx="377">-0.092653566550622096</cx:pt>
          <cx:pt idx="378">0.036099307306756402</cx:pt>
          <cx:pt idx="379">0.068740032623971797</cx:pt>
          <cx:pt idx="380">0.116055637818896</cx:pt>
          <cx:pt idx="381">0.070315031983478604</cx:pt>
          <cx:pt idx="382">-0.0094649819172499504</cx:pt>
          <cx:pt idx="383">-0.083136761683433605</cx:pt>
          <cx:pt idx="384">-0.090701892877498996</cx:pt>
          <cx:pt idx="385">-0.0951512867617062</cx:pt>
          <cx:pt idx="386">-0.072442429972476505</cx:pt>
          <cx:pt idx="387">-0.058374510492352899</cx:pt>
          <cx:pt idx="388">-0.024091745600966601</cx:pt>
          <cx:pt idx="389">0.0019757566997650501</cx:pt>
          <cx:pt idx="390">0.00021298486516162099</cx:pt>
          <cx:pt idx="391">-0.00072832800698602795</cx:pt>
          <cx:pt idx="392">-0.00053819100247280195</cx:pt>
          <cx:pt idx="393">-0.000914768902875867</cx:pt>
          <cx:pt idx="394">-0.00022587479207683201</cx:pt>
          <cx:pt idx="395">-0.00106384557083398</cx:pt>
          <cx:pt idx="396">-0.036648004071460398</cx:pt>
          <cx:pt idx="397">-0.079893355236678107</cx:pt>
          <cx:pt idx="398">-0.072068400918846795</cx:pt>
          <cx:pt idx="399">-0.0142537782454935</cx:pt>
          <cx:pt idx="400">-0.0094466479406752693</cx:pt>
          <cx:pt idx="401">-0.024978978702306601</cx:pt>
          <cx:pt idx="402">-0.011599975805995101</cx:pt>
          <cx:pt idx="403">0.0228199098442818</cx:pt>
          <cx:pt idx="404">-0.0281312407366275</cx:pt>
          <cx:pt idx="405">-0.055811399209620201</cx:pt>
          <cx:pt idx="406">0.036086925979132198</cx:pt>
          <cx:pt idx="407">0.057223056959400699</cx:pt>
          <cx:pt idx="408">0.013764385671752701</cx:pt>
          <cx:pt idx="409">-0.039441155954910101</cx:pt>
          <cx:pt idx="410">-0.047481115096856798</cx:pt>
          <cx:pt idx="411">-0.065107321986034195</cx:pt>
          <cx:pt idx="412">-0.111304290055734</cx:pt>
          <cx:pt idx="413">-0.052916979552227697</cx:pt>
          <cx:pt idx="414">-0.048910904757063903</cx:pt>
          <cx:pt idx="415">-0.066374441072892504</cx:pt>
          <cx:pt idx="416">-0.022450074259184799</cx:pt>
          <cx:pt idx="417">0.0090913082087110998</cx:pt>
          <cx:pt idx="418">0.0065838488179976399</cx:pt>
          <cx:pt idx="419">-0.000349281542564639</cx:pt>
          <cx:pt idx="420">0.00041166415651167402</cx:pt>
          <cx:pt idx="421">-0.00039324894940781502</cx:pt>
          <cx:pt idx="422">-0.00059529298927257096</cx:pt>
          <cx:pt idx="423">-0.0047468355844908997</cx:pt>
          <cx:pt idx="424">-0.029826549545405701</cx:pt>
          <cx:pt idx="425">-0.077476789865451298</cx:pt>
          <cx:pt idx="426">-0.041986484113383897</cx:pt>
          <cx:pt idx="427">-0.0311581596149068</cx:pt>
          <cx:pt idx="428">-0.0054447253804112304</cx:pt>
          <cx:pt idx="429">-0.0046287172014834298</cx:pt>
          <cx:pt idx="430">-0.0096633861542052505</cx:pt>
          <cx:pt idx="431">0.021555911374175001</cx:pt>
          <cx:pt idx="432">-0.050831090669660003</cx:pt>
          <cx:pt idx="433">0.0094555380338898903</cx:pt>
          <cx:pt idx="434">0.081404486860903999</cx:pt>
          <cx:pt idx="435">0.0113825712733605</cx:pt>
          <cx:pt idx="436">0.0031253862235082002</cx:pt>
          <cx:pt idx="437">-0.10584512601408599</cx:pt>
          <cx:pt idx="438">-0.056335620338749899</cx:pt>
          <cx:pt idx="439">-0.070433725362105098</cx:pt>
          <cx:pt idx="440">-0.114118598093957</cx:pt>
          <cx:pt idx="441">-0.049720736838847999</cx:pt>
          <cx:pt idx="442">-0.0055006363554311304</cx:pt>
          <cx:pt idx="443">-0.0517253678085259</cx:pt>
          <cx:pt idx="444">-0.0130746945596153</cx:pt>
          <cx:pt idx="445">0.020589840023343801</cx:pt>
          <cx:pt idx="446">0.0062155390763965999</cx:pt>
          <cx:pt idx="447">0.00056080619442604597</cx:pt>
          <cx:pt idx="448">0.00040492871512562298</cx:pt>
          <cx:pt idx="449">0.000118660093982848</cx:pt>
          <cx:pt idx="450">0.00033874563417575401</cx:pt>
          <cx:pt idx="451">0.0039989565248893097</cx:pt>
          <cx:pt idx="452">-0.010448926512461799</cx:pt>
          <cx:pt idx="453">-0.069880242958703903</cx:pt>
          <cx:pt idx="454">-0.038571357815787001</cx:pt>
          <cx:pt idx="455">-0.058239918552240103</cx:pt>
          <cx:pt idx="456">-0.036619406354183801</cx:pt>
          <cx:pt idx="457">0.0207828105495695</cx:pt>
          <cx:pt idx="458">0.0120458957305424</cx:pt>
          <cx:pt idx="459">-0.013053136212778199</cx:pt>
          <cx:pt idx="460">-0.040272732989572499</cx:pt>
          <cx:pt idx="461">0.017485024958075</cx:pt>
          <cx:pt idx="462">0.046840725525406503</cx:pt>
          <cx:pt idx="463">-0.0149721564047732</cx:pt>
          <cx:pt idx="464">-0.0174839939394759</cx:pt>
          <cx:pt idx="465">-0.054760190546205699</cx:pt>
          <cx:pt idx="466">-0.034535560969629599</cx:pt>
          <cx:pt idx="467">-0.042059592439212798</cx:pt>
          <cx:pt idx="468">-0.071573717483480695</cx:pt>
          <cx:pt idx="469">0.0053456172621027497</cx:pt>
          <cx:pt idx="470">0.036485917308466002</cx:pt>
          <cx:pt idx="471">-0.00024116139132685001</cx:pt>
          <cx:pt idx="472">0.012797931385098001</cx:pt>
          <cx:pt idx="473">0.029436265323075798</cx:pt>
          <cx:pt idx="474">0.0075525408033115301</cx:pt>
          <cx:pt idx="475">0.000355501620160235</cx:pt>
          <cx:pt idx="476">-0.00036268442031800002</cx:pt>
          <cx:pt idx="477">-0.00052201922093600601</cx:pt>
          <cx:pt idx="478">0.00234783173349633</cx:pt>
          <cx:pt idx="479">0.0097871417392808996</cx:pt>
          <cx:pt idx="480">0.00300544937529476</cx:pt>
          <cx:pt idx="481">-0.0229689857944241</cx:pt>
          <cx:pt idx="482">-0.0419150224833581</cx:pt>
          <cx:pt idx="483">-0.0576551072058335</cx:pt>
          <cx:pt idx="484">-0.00071185939114897499</cx:pt>
          <cx:pt idx="485">-0.024481974378732702</cx:pt>
          <cx:pt idx="486">-0.054530046924404302</cx:pt>
          <cx:pt idx="487">-0.036287725698567898</cx:pt>
          <cx:pt idx="488">-0.052955505717094897</cx:pt>
          <cx:pt idx="489">0.00051198709942040202</cx:pt>
          <cx:pt idx="490">0.0075123986916625397</cx:pt>
          <cx:pt idx="491">-0.035679053058831199</cx:pt>
          <cx:pt idx="492">0.0068339472213729702</cx:pt>
          <cx:pt idx="493">-0.034968741265601198</cx:pt>
          <cx:pt idx="494">-0.080549188833244495</cx:pt>
          <cx:pt idx="495">-0.053049418066621098</cx:pt>
          <cx:pt idx="496">-0.066151417678366797</cx:pt>
          <cx:pt idx="497">-0.0059127210940762504</cx:pt>
          <cx:pt idx="498">0.048412650447576797</cx:pt>
          <cx:pt idx="499">0.048664134630617001</cx:pt>
          <cx:pt idx="500">0.034216182764448502</cx:pt>
          <cx:pt idx="501">0.0250741294481765</cx:pt>
          <cx:pt idx="502">0.0062873970789084199</cx:pt>
          <cx:pt idx="503">0.00023495828186744899</cx:pt>
          <cx:pt idx="504">-0.000299893105953073</cx:pt>
          <cx:pt idx="505">0.00051089054512374796</cx:pt>
          <cx:pt idx="506">0.0027153241088211</cx:pt>
          <cx:pt idx="507">0.026542000486747</cx:pt>
          <cx:pt idx="508">0.017715887491620601</cx:pt>
          <cx:pt idx="509">0.022926309561410799</cx:pt>
          <cx:pt idx="510">-0.036096960227191902</cx:pt>
          <cx:pt idx="511">-0.046333465105313401</cx:pt>
          <cx:pt idx="512">-0.035811490687966602</cx:pt>
          <cx:pt idx="513">-0.035910630316375799</cx:pt>
          <cx:pt idx="514">-0.052045753353372401</cx:pt>
          <cx:pt idx="515">-0.100083216450881</cx:pt>
          <cx:pt idx="516">-0.090223926500341903</cx:pt>
          <cx:pt idx="517">0.032657144628821397</cx:pt>
          <cx:pt idx="518">0.022527210738497099</cx:pt>
          <cx:pt idx="519">0.00827823775197244</cx:pt>
          <cx:pt idx="520">0.053687603508519102</cx:pt>
          <cx:pt idx="521">-0.054205830108763002</cx:pt>
          <cx:pt idx="522">-0.078016429508131202</cx:pt>
          <cx:pt idx="523">-0.0585107578510752</cx:pt>
          <cx:pt idx="524">-0.068560164547873004</cx:pt>
          <cx:pt idx="525">-0.0198759638339218</cx:pt>
          <cx:pt idx="526">0.059000314793133703</cx:pt>
          <cx:pt idx="527">0.074624477586288401</cx:pt>
          <cx:pt idx="528">0.042573066722573598</cx:pt>
          <cx:pt idx="529">0.022217075749866401</cx:pt>
          <cx:pt idx="530">0.0050715879201460702</cx:pt>
          <cx:pt idx="531">0.0013801982858565199</cx:pt>
          <cx:pt idx="532">0.000512621001202881</cx:pt>
          <cx:pt idx="533">0.000127751003424669</cx:pt>
          <cx:pt idx="534">0.0021163220489245301</cx:pt>
          <cx:pt idx="535">0.027623202806362799</cx:pt>
          <cx:pt idx="536">0.028370810398675901</cx:pt>
          <cx:pt idx="537">0.0057494894512692503</cx:pt>
          <cx:pt idx="538">0.0229553949317521</cx:pt>
          <cx:pt idx="539">0.021315058413392599</cx:pt>
          <cx:pt idx="540">-0.0280375346318762</cx:pt>
          <cx:pt idx="541">-0.033278262942391099</cx:pt>
          <cx:pt idx="542">-0.099129938432871795</cx:pt>
          <cx:pt idx="543">-0.132446261809433</cx:pt>
          <cx:pt idx="544">-0.098988785231715698</cx:pt>
          <cx:pt idx="545">0.018296365787828801</cx:pt>
          <cx:pt idx="546">0.0088275439384378797</cx:pt>
          <cx:pt idx="547">0.056938361001030002</cx:pt>
          <cx:pt idx="548">0.0116598831477173</cx:pt>
          <cx:pt idx="549">-0.035352474802558403</cx:pt>
          <cx:pt idx="550">-0.074499952073318207</cx:pt>
          <cx:pt idx="551">-0.030720670036561998</cx:pt>
          <cx:pt idx="552">-0.033708557262272197</cx:pt>
          <cx:pt idx="553">0.0269371262599826</cx:pt>
          <cx:pt idx="554">0.076625893022951794</cx:pt>
          <cx:pt idx="555">0.086238177451884002</cx:pt>
          <cx:pt idx="556">0.0291922489540439</cx:pt>
          <cx:pt idx="557">0.0214015150357603</cx:pt>
          <cx:pt idx="558">0.00473399429540124</cx:pt>
          <cx:pt idx="559">-1.96232645947303e-05</cx:pt>
          <cx:pt idx="560">-0.00025924740248801502</cx:pt>
          <cx:pt idx="561">0.00024635738540232897</cx:pt>
          <cx:pt idx="562">0.00193416501036376</cx:pt>
          <cx:pt idx="563">0.033400207797165703</cx:pt>
          <cx:pt idx="564">0.061258325219202103</cx:pt>
          <cx:pt idx="565">-0.020252664005786201</cx:pt>
          <cx:pt idx="566">0.046546371136898301</cx:pt>
          <cx:pt idx="567">0.090738015553517307</cx:pt>
          <cx:pt idx="568">0.035440688334393601</cx:pt>
          <cx:pt idx="569">-0.036763797488931403</cx:pt>
          <cx:pt idx="570">-0.078160178200915906</cx:pt>
          <cx:pt idx="571">-0.072175299264689297</cx:pt>
          <cx:pt idx="572">-0.022342659232273399</cx:pt>
          <cx:pt idx="573">-0.014575338648945699</cx:pt>
          <cx:pt idx="574">0.056029308957024397</cx:pt>
          <cx:pt idx="575">0.042184055917303502</cx:pt>
          <cx:pt idx="576">-0.026411579731626399</cx:pt>
          <cx:pt idx="577">-0.035120567969501998</cx:pt>
          <cx:pt idx="578">-0.0042094857249945598</cx:pt>
          <cx:pt idx="579">0.049925327599111599</cx:pt>
          <cx:pt idx="580">0.0212704429110839</cx:pt>
          <cx:pt idx="581">0.031237373272910901</cx:pt>
          <cx:pt idx="582">0.054776487243713902</cx:pt>
          <cx:pt idx="583">0.069863158960809899</cx:pt>
          <cx:pt idx="584">0.031732523227764702</cx:pt>
          <cx:pt idx="585">0.0112401965236046</cx:pt>
          <cx:pt idx="586">0.0020771268653906601</cx:pt>
          <cx:pt idx="587">0.00017847227475914601</cx:pt>
          <cx:pt idx="588">-0.00078580548216047798</cx:pt>
          <cx:pt idx="589">0.00077855701495967199</cx:pt>
          <cx:pt idx="590">0.0057267556012873099</cx:pt>
          <cx:pt idx="591">0.0233230803155411</cx:pt>
          <cx:pt idx="592">0.031334709048438998</cx:pt>
          <cx:pt idx="593">0.0148835851740695</cx:pt>
          <cx:pt idx="594">0.059763692377967498</cx:pt>
          <cx:pt idx="595">0.081642337942437998</cx:pt>
          <cx:pt idx="596">0.035108366139617701</cx:pt>
          <cx:pt idx="597">-0.00755103379055633</cx:pt>
          <cx:pt idx="598">-0.014816924675066</cx:pt>
          <cx:pt idx="599">-0.0516371086735617</cx:pt>
          <cx:pt idx="600">0.0016660846959618101</cx:pt>
          <cx:pt idx="601">0.0092265964079623203</cx:pt>
          <cx:pt idx="602">0.035600834972954902</cx:pt>
          <cx:pt idx="603">0.015617830066490399</cx:pt>
          <cx:pt idx="604">-0.0090795763234749003</cx:pt>
          <cx:pt idx="605">0.035897813106990299</cx:pt>
          <cx:pt idx="606">0.0552855339274963</cx:pt>
          <cx:pt idx="607">0.0288986842815427</cx:pt>
          <cx:pt idx="608">0.0101948200908006</cx:pt>
          <cx:pt idx="609">0.0139449076795152</cx:pt>
          <cx:pt idx="610">0.044420193677127802</cx:pt>
          <cx:pt idx="611">0.042924647854325697</cx:pt>
          <cx:pt idx="612">0.018777302247912998</cx:pt>
          <cx:pt idx="613">0.00494108835140325</cx:pt>
          <cx:pt idx="614">0.00086438028158742101</cx:pt>
          <cx:pt idx="615">0.000241900536211114</cx:pt>
          <cx:pt idx="616">-0.00027152213703431701</cx:pt>
          <cx:pt idx="617">-0.00010958181675721899</cx:pt>
          <cx:pt idx="618">0.0043783267180886104</cx:pt>
          <cx:pt idx="619">0.00213897475189923</cx:pt>
          <cx:pt idx="620">0.018367995149131199</cx:pt>
          <cx:pt idx="621">0.048534143381643302</cx:pt>
          <cx:pt idx="622">0.073268601435614297</cx:pt>
          <cx:pt idx="623">0.057470647659789501</cx:pt>
          <cx:pt idx="624">0.0246964513427545</cx:pt>
          <cx:pt idx="625">0.044525552765944498</cx:pt>
          <cx:pt idx="626">0.030272153374097999</cx:pt>
          <cx:pt idx="627">-0.0246326529391073</cx:pt>
          <cx:pt idx="628">-0.053895657195852299</cx:pt>
          <cx:pt idx="629">0.018497824779413401</cx:pt>
          <cx:pt idx="630">0.036734968265817201</cx:pt>
          <cx:pt idx="631">0.0058856779958406701</cx:pt>
          <cx:pt idx="632">0.0168542167519148</cx:pt>
          <cx:pt idx="633">0.0049999060981593098</cx:pt>
          <cx:pt idx="634">0.0042221696188008096</cx:pt>
          <cx:pt idx="635">0.020190548920901202</cx:pt>
          <cx:pt idx="636">0.0042339842079190696</cx:pt>
          <cx:pt idx="637">0.0043696719413639099</cx:pt>
          <cx:pt idx="638">0.016857050337061402</cx:pt>
          <cx:pt idx="639">0.013380092715797501</cx:pt>
          <cx:pt idx="640">0.0040406701224258998</cx:pt>
          <cx:pt idx="641">-0.00103642182542716</cx:pt>
          <cx:pt idx="642">-0.00089816206902487705</cx:pt>
          <cx:pt idx="643">0.00087073797551668805</cx:pt>
          <cx:pt idx="644">0.000170150647638961</cx:pt>
          <cx:pt idx="645">0.00022338075914645199</cx:pt>
          <cx:pt idx="646">0.0016608325624014801</cx:pt>
          <cx:pt idx="647">-0.0066227231569738598</cx:pt>
          <cx:pt idx="648">-0.0163035456803188</cx:pt>
          <cx:pt idx="649">0.0024204666999107401</cx:pt>
          <cx:pt idx="650">0.011861346918424401</cx:pt>
          <cx:pt idx="651">0.0099856110939816802</cx:pt>
          <cx:pt idx="652">-0.016679248601352399</cx:pt>
          <cx:pt idx="653">-0.0148033980947788</cx:pt>
          <cx:pt idx="654">-0.0288284558324905</cx:pt>
          <cx:pt idx="655">0.0043946321389380597</cx:pt>
          <cx:pt idx="656">0.040402211055465098</cx:pt>
          <cx:pt idx="657">0.086213932710194799</cx:pt>
          <cx:pt idx="658">0.0051560680508780099</cx:pt>
          <cx:pt idx="659">0.062839125830047304</cx:pt>
          <cx:pt idx="660">0.0091043164879264695</cx:pt>
          <cx:pt idx="661">-0.037375692751046602</cx:pt>
          <cx:pt idx="662">0.022943779888993598</cx:pt>
          <cx:pt idx="663">0.013365649180475199</cx:pt>
          <cx:pt idx="664">-0.0066123064399833103</cx:pt>
          <cx:pt idx="665">0.0017909046608601501</cx:pt>
          <cx:pt idx="666">-0.00013010455767732001</cx:pt>
          <cx:pt idx="667">0.0029303182698376599</cx:pt>
          <cx:pt idx="668">-0.0029470409585791498</cx:pt>
          <cx:pt idx="669">-0.00075378899292463002</cx:pt>
          <cx:pt idx="670">0.00038860917001007101</cx:pt>
          <cx:pt idx="671">-0.000112214100205583</cx:pt>
          <cx:pt idx="672">-0.00032392336373461599</cx:pt>
          <cx:pt idx="673">-0.000224080104331108</cx:pt>
          <cx:pt idx="674">-0.00021601918765793701</cx:pt>
          <cx:pt idx="675">-0.00313326532199372</cx:pt>
          <cx:pt idx="676">0.00366539379958436</cx:pt>
          <cx:pt idx="677">-0.0080625631383671494</cx:pt>
          <cx:pt idx="678">-0.0013050372692338301</cx:pt>
          <cx:pt idx="679">-0.0079842436091587601</cx:pt>
          <cx:pt idx="680">0.0069929526103482903</cx:pt>
          <cx:pt idx="681">0.0151693132617219</cx:pt>
          <cx:pt idx="682">0.0114891772985938</cx:pt>
          <cx:pt idx="683">-0.0087515809955803995</cx:pt>
          <cx:pt idx="684">0.0046529154153686801</cx:pt>
          <cx:pt idx="685">0.0297095140315186</cx:pt>
          <cx:pt idx="686">0.046221977161133798</cx:pt>
          <cx:pt idx="687">0.084841538735367095</cx:pt>
          <cx:pt idx="688">-0.0070438542814025501</cx:pt>
          <cx:pt idx="689">-0.021706026284082899</cx:pt>
          <cx:pt idx="690">0.0061572298540624598</cx:pt>
          <cx:pt idx="691">-0.0076428123731298297</cx:pt>
          <cx:pt idx="692">-0.035909009270144197</cx:pt>
          <cx:pt idx="693">-0.0181615826621934</cx:pt>
          <cx:pt idx="694">-0.017581983176593301</cx:pt>
          <cx:pt idx="695">-0.0062621188785621498</cx:pt>
          <cx:pt idx="696">0.00269236081221984</cx:pt>
          <cx:pt idx="697">0.0019144499129974701</cx:pt>
          <cx:pt idx="698">0.00054399110284908403</cx:pt>
          <cx:pt idx="699">0.00169917231591424</cx:pt>
          <cx:pt idx="700">0.00088471694944279404</cx:pt>
          <cx:pt idx="701">-0.0010392692364164201</cx:pt>
          <cx:pt idx="702">0.00017665314691240499</cx:pt>
          <cx:pt idx="703">-0.00053426271480929604</cx:pt>
          <cx:pt idx="704">0.0033857314631791698</cx:pt>
          <cx:pt idx="705">0.0018006745691399001</cx:pt>
          <cx:pt idx="706">-0.0067793746330834601</cx:pt>
          <cx:pt idx="707">-0.017021551850936501</cx:pt>
          <cx:pt idx="708">0.0038823983352477701</cx:pt>
          <cx:pt idx="709">0.020443713904316301</cx:pt>
          <cx:pt idx="710">0.010687635753423999</cx:pt>
          <cx:pt idx="711">-0.0020942562228141301</cx:pt>
          <cx:pt idx="712">-0.00151193816440895</cx:pt>
          <cx:pt idx="713">0.0139367258907477</cx:pt>
          <cx:pt idx="714">0.018672593845015999</cx:pt>
          <cx:pt idx="715">-0.016525088790128699</cx:pt>
          <cx:pt idx="716">-0.0308401792373597</cx:pt>
          <cx:pt idx="717">-0.037236114645406</cx:pt>
          <cx:pt idx="718">-0.030048643004788</cx:pt>
          <cx:pt idx="719">-0.016011903509953899</cx:pt>
          <cx:pt idx="720">-0.017817890549864799</cx:pt>
          <cx:pt idx="721">-0.023152909957810702</cx:pt>
          <cx:pt idx="722">-0.024881814331325702</cx:pt>
          <cx:pt idx="723">-0.00577138288886914</cx:pt>
          <cx:pt idx="724">-0.0017876118603991601</cx:pt>
          <cx:pt idx="725">-0.000105567772199755</cx:pt>
          <cx:pt idx="726">0.00031988316958865001</cx:pt>
          <cx:pt idx="727">-7.2544822371196994e-05</cx:pt>
          <cx:pt idx="728">-0.00033324139579492398</cx:pt>
          <cx:pt idx="729">-0.000147009448854582</cx:pt>
          <cx:pt idx="730">0.000119704529201717</cx:pt>
          <cx:pt idx="731">-0.00079215515328532595</cx:pt>
          <cx:pt idx="732">-0.000457921466281826</cx:pt>
          <cx:pt idx="733">-0.00525461674924943</cx:pt>
          <cx:pt idx="734">-0.0045953059896456797</cx:pt>
          <cx:pt idx="735">0.00079882971127256399</cx:pt>
          <cx:pt idx="736">0.0060833329037401403</cx:pt>
          <cx:pt idx="737">0.0025521510312066101</cx:pt>
          <cx:pt idx="738">0.00217739434463101</cx:pt>
          <cx:pt idx="739">0.0016379396549489199</cx:pt>
          <cx:pt idx="740">-0.0022595184285634298</cx:pt>
          <cx:pt idx="741">0.015706079110409998</cx:pt>
          <cx:pt idx="742">0.017036724995579799</cx:pt>
          <cx:pt idx="743">0.0112382670083939</cx:pt>
          <cx:pt idx="744">0.0081935056891834605</cx:pt>
          <cx:pt idx="745">0.0075786613264997296</cx:pt>
          <cx:pt idx="746">0.0061047867776002603</cx:pt>
          <cx:pt idx="747">0.0047392174942864603</cx:pt>
          <cx:pt idx="748">-0.0018874681409618199</cx:pt>
          <cx:pt idx="749">-0.00092399884028133202</cx:pt>
          <cx:pt idx="750">0.00024883307428015999</cx:pt>
          <cx:pt idx="751">-0.000119521498922993</cx:pt>
          <cx:pt idx="752">0.000101820046872279</cx:pt>
          <cx:pt idx="753">2.8121177634458301e-05</cx:pt>
          <cx:pt idx="754">0.00033153214871081102</cx:pt>
          <cx:pt idx="755">0.00045889861512472298</cx:pt>
          <cx:pt idx="756">0.00047873949050187398</cx:pt>
          <cx:pt idx="757">0.00038611307712705203</cx:pt>
          <cx:pt idx="758">0.00032293005488493598</cx:pt>
          <cx:pt idx="759">0.00021067560430455601</cx:pt>
          <cx:pt idx="760">3.88553680821497e-05</cx:pt>
          <cx:pt idx="761">-0.00057755914734635902</cx:pt>
          <cx:pt idx="762">6.7740057804614406e-05</cx:pt>
          <cx:pt idx="763">-0.00042548411969987898</cx:pt>
          <cx:pt idx="764">0.00048896013374583405</cx:pt>
          <cx:pt idx="765">-0.00050538265395096095</cx:pt>
          <cx:pt idx="766">0.0063045171916897803</cx:pt>
          <cx:pt idx="767">0.0011015360253134601</cx:pt>
          <cx:pt idx="768">0.0013626922803673201</cx:pt>
          <cx:pt idx="769">0.0013590315708472999</cx:pt>
          <cx:pt idx="770">0.000429280260207227</cx:pt>
          <cx:pt idx="771">0.0021636573135432602</cx:pt>
          <cx:pt idx="772">0.00088211544511202097</cx:pt>
          <cx:pt idx="773">-0.000113045955336051</cx:pt>
          <cx:pt idx="774">-0.0013085076406538099</cx:pt>
          <cx:pt idx="775">0.00044600431291428097</cx:pt>
          <cx:pt idx="776">-0.0009780751812539241</cx:pt>
          <cx:pt idx="777">-0.00011158652528037499</cx:pt>
          <cx:pt idx="778">0.00034122466645811699</cx:pt>
          <cx:pt idx="779">0.00045328749074348797</cx:pt>
          <cx:pt idx="780">0.000919978262734646</cx:pt>
          <cx:pt idx="781">-0.00042382080552193598</cx:pt>
          <cx:pt idx="782">0.000489204598777569</cx:pt>
          <cx:pt idx="783">-0.000220169755815655</cx:pt>
          <cx:pt idx="784">0.00071765557701166998</cx:pt>
          <cx:pt idx="785">0.0048638192963737998</cx:pt>
          <cx:pt idx="786">0.00076066734868589496</cx:pt>
          <cx:pt idx="787">-0.00032754631591158998</cx:pt>
          <cx:pt idx="788">-0.0090298015270558248</cx:pt>
          <cx:pt idx="789">-0.0091605208607653497</cx:pt>
          <cx:pt idx="790">0.0003165701392321575</cx:pt>
          <cx:pt idx="791">0.0055958172204687998</cx:pt>
          <cx:pt idx="792">0.0067497486885075746</cx:pt>
          <cx:pt idx="793">0.014758555154133926</cx:pt>
          <cx:pt idx="794">0.0061708886893373496</cx:pt>
          <cx:pt idx="795">0.0054060492788140747</cx:pt>
          <cx:pt idx="796">0.0127858672902285</cx:pt>
          <cx:pt idx="797">0.0083018083827514251</cx:pt>
          <cx:pt idx="798">0.0064939632450656251</cx:pt>
          <cx:pt idx="799">0.013898709009950275</cx:pt>
          <cx:pt idx="800">0.012999300096247024</cx:pt>
          <cx:pt idx="801">0.01309936221015805</cx:pt>
          <cx:pt idx="802">0.025688134889080751</cx:pt>
          <cx:pt idx="803">0.0086862899086334253</cx:pt>
          <cx:pt idx="804">-0.014233385821696325</cx:pt>
          <cx:pt idx="805">-0.016906014347928426</cx:pt>
          <cx:pt idx="806">-0.0069458481225968746</cx:pt>
          <cx:pt idx="807">-0.002457093618622605</cx:pt>
          <cx:pt idx="808">-0.00070151636342967005</cx:pt>
          <cx:pt idx="809">-0.00011187756179475275</cx:pt>
          <cx:pt idx="810">7.6898634809154754e-05</cx:pt>
          <cx:pt idx="811">-0.0013272163621625575</cx:pt>
          <cx:pt idx="812">-0.00020707220330635074</cx:pt>
          <cx:pt idx="813">0.0055281181446117751</cx:pt>
          <cx:pt idx="814">6.4896436212874002e-06</cx:pt>
          <cx:pt idx="815">0.00068666002204366753</cx:pt>
          <cx:pt idx="816">0.0038352769723465751</cx:pt>
          <cx:pt idx="817">0.0051992227998961249</cx:pt>
          <cx:pt idx="818">0.0085442270100301743</cx:pt>
          <cx:pt idx="819">0.014899002542131026</cx:pt>
          <cx:pt idx="820">0.0035652733757207001</cx:pt>
          <cx:pt idx="821">-0.0097026497219728502</cx:pt>
          <cx:pt idx="822">-0.0062907319067937503</cx:pt>
          <cx:pt idx="823">-0.0072558102748064247</cx:pt>
          <cx:pt idx="824">-0.014754462410090626</cx:pt>
          <cx:pt idx="825">0.0045935027109229249</cx:pt>
          <cx:pt idx="826">0.034846633631741751</cx:pt>
          <cx:pt idx="827">0.027255690974050499</cx:pt>
          <cx:pt idx="828">0.024432614248249076</cx:pt>
          <cx:pt idx="829">0.017081627116642125</cx:pt>
          <cx:pt idx="830">0.016891123447365375</cx:pt>
          <cx:pt idx="831">0.015184900335476301</cx:pt>
          <cx:pt idx="832">-0.013563783079720049</cx:pt>
          <cx:pt idx="833">-0.022377826879012627</cx:pt>
          <cx:pt idx="834">-0.0069074066099014996</cx:pt>
          <cx:pt idx="835">-1.8802026732573326e-05</cx:pt>
          <cx:pt idx="836">9.2010865638340246e-05</cx:pt>
          <cx:pt idx="837">0.000145935933018236</cx:pt>
          <cx:pt idx="838">6.9404930721437245e-05</cx:pt>
          <cx:pt idx="839">-0.000774017948375065</cx:pt>
          <cx:pt idx="840">0.00040563092116320998</cx:pt>
          <cx:pt idx="841">0.0081594942558619755</cx:pt>
          <cx:pt idx="842">0.0021589046794508425</cx:pt>
          <cx:pt idx="843">0.0078457610210806994</cx:pt>
          <cx:pt idx="844">0.015774442989865373</cx:pt>
          <cx:pt idx="845">0.012447507561320025</cx:pt>
          <cx:pt idx="846">-0.0011158719796834525</cx:pt>
          <cx:pt idx="847">0.0010413980624570101</cx:pt>
          <cx:pt idx="848">-0.005679867912278925</cx:pt>
          <cx:pt idx="849">-0.020736888471761274</cx:pt>
          <cx:pt idx="850">-0.021229543006079949</cx:pt>
          <cx:pt idx="851">-0.010967358363635601</cx:pt>
          <cx:pt idx="852">-0.0050769169903872001</cx:pt>
          <cx:pt idx="853">0.0088725379106618252</cx:pt>
          <cx:pt idx="854">0.020325563334896175</cx:pt>
          <cx:pt idx="855">0.029485101801175001</cx:pt>
          <cx:pt idx="856">0.029223191639758998</cx:pt>
          <cx:pt idx="857">0.012634055776598501</cx:pt>
          <cx:pt idx="858">0.0084896742920787995</cx:pt>
          <cx:pt idx="859">0.0035486817087148248</cx:pt>
          <cx:pt idx="860">-0.00088815934949422752</cx:pt>
          <cx:pt idx="861">-0.017002235019190324</cx:pt>
          <cx:pt idx="862">-0.0036287195578222501</cx:pt>
          <cx:pt idx="863">0.00066748925220853005</cx:pt>
          <cx:pt idx="864">-2.5397897208898001e-05</cx:pt>
          <cx:pt idx="865">5.1090081473821498e-05</cx:pt>
          <cx:pt idx="866">1.11989190256122e-06</cx:pt>
          <cx:pt idx="867">-0.0011743322917535475</cx:pt>
          <cx:pt idx="868">-0.00081564231118079749</cx:pt>
          <cx:pt idx="869">0.0047370927206694504</cx:pt>
          <cx:pt idx="870">-0.0018859800435124426</cx:pt>
          <cx:pt idx="871">-0.0025274377214788749</cx:pt>
          <cx:pt idx="872">0.0020656922020859001</cx:pt>
          <cx:pt idx="873">-0.0092132139897914758</cx:pt>
          <cx:pt idx="874">-0.024971676277888023</cx:pt>
          <cx:pt idx="875">-0.022780083077785451</cx:pt>
          <cx:pt idx="876">-0.021866299168327451</cx:pt>
          <cx:pt idx="877">-0.040808278342766999</cx:pt>
          <cx:pt idx="878">-0.037857872200137747</cx:pt>
          <cx:pt idx="879">-0.011480717012978226</cx:pt>
          <cx:pt idx="880">-0.014493297997846825</cx:pt>
          <cx:pt idx="881">0.0083361952905057751</cx:pt>
          <cx:pt idx="882">0.019869922260480101</cx:pt>
          <cx:pt idx="883">0.03071812430202725</cx:pt>
          <cx:pt idx="884">0.00071765557701166998</cx:pt>
          <cx:pt idx="885">0.0048638192963737998</cx:pt>
          <cx:pt idx="886">0.00076066734868589496</cx:pt>
          <cx:pt idx="887">-0.00032754631591158998</cx:pt>
          <cx:pt idx="888">-0.0090298015270558248</cx:pt>
          <cx:pt idx="889">-0.0091605208607653497</cx:pt>
          <cx:pt idx="890">0.0003165701392321575</cx:pt>
          <cx:pt idx="891">0.0055958172204687998</cx:pt>
          <cx:pt idx="892">0.0067497486885075746</cx:pt>
          <cx:pt idx="893">0.014758555154133926</cx:pt>
          <cx:pt idx="894">0.0061708886893373496</cx:pt>
          <cx:pt idx="895">0.0054060492788140747</cx:pt>
          <cx:pt idx="896">0.0127858672902285</cx:pt>
          <cx:pt idx="897">0.0083018083827514251</cx:pt>
          <cx:pt idx="898">0.0064939632450656251</cx:pt>
          <cx:pt idx="899">0.013898709009950275</cx:pt>
          <cx:pt idx="900">0.012999300096247024</cx:pt>
          <cx:pt idx="901">0.01309936221015805</cx:pt>
          <cx:pt idx="902">0.025688134889080751</cx:pt>
          <cx:pt idx="903">0.0086862899086334253</cx:pt>
          <cx:pt idx="904">-0.014233385821696325</cx:pt>
          <cx:pt idx="905">-0.016906014347928426</cx:pt>
          <cx:pt idx="906">-0.0069458481225968746</cx:pt>
          <cx:pt idx="907">-0.002457093618622605</cx:pt>
          <cx:pt idx="908">-0.00070151636342967005</cx:pt>
          <cx:pt idx="909">-0.00011187756179475275</cx:pt>
          <cx:pt idx="910">7.6898634809154754e-05</cx:pt>
          <cx:pt idx="911">-0.0013272163621625575</cx:pt>
          <cx:pt idx="912">-0.00020707220330635074</cx:pt>
          <cx:pt idx="913">0.0055281181446117751</cx:pt>
          <cx:pt idx="914">6.4896436212874002e-06</cx:pt>
          <cx:pt idx="915">0.00068666002204366753</cx:pt>
          <cx:pt idx="916">0.0038352769723465751</cx:pt>
          <cx:pt idx="917">0.0051992227998961249</cx:pt>
          <cx:pt idx="918">0.0085442270100301743</cx:pt>
          <cx:pt idx="919">0.014899002542131026</cx:pt>
          <cx:pt idx="920">0.0035652733757207001</cx:pt>
          <cx:pt idx="921">-0.0097026497219728502</cx:pt>
          <cx:pt idx="922">-0.0062907319067937503</cx:pt>
          <cx:pt idx="923">-0.0072558102748064247</cx:pt>
          <cx:pt idx="924">-0.014754462410090626</cx:pt>
          <cx:pt idx="925">0.0045935027109229249</cx:pt>
          <cx:pt idx="926">0.034846633631741751</cx:pt>
          <cx:pt idx="927">0.027255690974050499</cx:pt>
          <cx:pt idx="928">0.024432614248249076</cx:pt>
          <cx:pt idx="929">0.017081627116642125</cx:pt>
          <cx:pt idx="930">0.016891123447365375</cx:pt>
          <cx:pt idx="931">0.015184900335476301</cx:pt>
          <cx:pt idx="932">-0.013563783079720049</cx:pt>
          <cx:pt idx="933">-0.022377826879012627</cx:pt>
          <cx:pt idx="934">-0.0069074066099014996</cx:pt>
          <cx:pt idx="935">-1.8802026732573326e-05</cx:pt>
          <cx:pt idx="936">9.2010865638340246e-05</cx:pt>
          <cx:pt idx="937">0.000145935933018236</cx:pt>
          <cx:pt idx="938">6.9404930721437245e-05</cx:pt>
          <cx:pt idx="939">-0.000774017948375065</cx:pt>
          <cx:pt idx="940">0.00040563092116320998</cx:pt>
          <cx:pt idx="941">0.0081594942558619755</cx:pt>
          <cx:pt idx="942">0.0021589046794508425</cx:pt>
          <cx:pt idx="943">0.0078457610210806994</cx:pt>
          <cx:pt idx="944">0.015774442989865373</cx:pt>
          <cx:pt idx="945">0.012447507561320025</cx:pt>
          <cx:pt idx="946">-0.0011158719796834525</cx:pt>
          <cx:pt idx="947">0.0010413980624570101</cx:pt>
          <cx:pt idx="948">-0.005679867912278925</cx:pt>
          <cx:pt idx="949">-0.020736888471761274</cx:pt>
          <cx:pt idx="950">-0.021229543006079949</cx:pt>
          <cx:pt idx="951">-0.010967358363635601</cx:pt>
          <cx:pt idx="952">-0.0050769169903872001</cx:pt>
          <cx:pt idx="953">0.0088725379106618252</cx:pt>
          <cx:pt idx="954">0.020325563334896175</cx:pt>
          <cx:pt idx="955">0.029485101801175001</cx:pt>
          <cx:pt idx="956">0.029223191639758998</cx:pt>
          <cx:pt idx="957">0.012634055776598501</cx:pt>
          <cx:pt idx="958">0.0084896742920787995</cx:pt>
          <cx:pt idx="959">0.0035486817087148248</cx:pt>
          <cx:pt idx="960">-0.00088815934949422752</cx:pt>
          <cx:pt idx="961">-0.017002235019190324</cx:pt>
          <cx:pt idx="962">-0.0036287195578222501</cx:pt>
          <cx:pt idx="963">0.00066748925220853005</cx:pt>
          <cx:pt idx="964">-2.5397897208898001e-05</cx:pt>
          <cx:pt idx="965">5.1090081473821498e-05</cx:pt>
          <cx:pt idx="966">1.11989190256122e-06</cx:pt>
          <cx:pt idx="967">-0.0011743322917535475</cx:pt>
          <cx:pt idx="968">-0.00081564231118079749</cx:pt>
          <cx:pt idx="969">0.0047370927206694504</cx:pt>
          <cx:pt idx="970">-0.0018859800435124426</cx:pt>
          <cx:pt idx="971">-0.0025274377214788749</cx:pt>
          <cx:pt idx="972">0.0020656922020859001</cx:pt>
          <cx:pt idx="973">-0.0092132139897914758</cx:pt>
          <cx:pt idx="974">-0.024971676277888023</cx:pt>
          <cx:pt idx="975">-0.022780083077785451</cx:pt>
          <cx:pt idx="976">-0.021866299168327451</cx:pt>
          <cx:pt idx="977">-0.040808278342766999</cx:pt>
          <cx:pt idx="978">-0.037857872200137747</cx:pt>
          <cx:pt idx="979">-0.011480717012978226</cx:pt>
          <cx:pt idx="980">-0.014493297997846825</cx:pt>
          <cx:pt idx="981">0.0083361952905057751</cx:pt>
          <cx:pt idx="982">0.019869922260480101</cx:pt>
          <cx:pt idx="983">0.03071812430202725</cx:pt>
          <cx:pt idx="984">0.00071765557701166998</cx:pt>
          <cx:pt idx="985">0.0048638192963737998</cx:pt>
          <cx:pt idx="986">0.00076066734868589496</cx:pt>
          <cx:pt idx="987">-0.00032754631591158998</cx:pt>
          <cx:pt idx="988">-0.0090298015270558248</cx:pt>
          <cx:pt idx="989">-0.0091605208607653497</cx:pt>
          <cx:pt idx="990">0.0003165701392321575</cx:pt>
          <cx:pt idx="991">0.0055958172204687998</cx:pt>
          <cx:pt idx="992">0.0067497486885075746</cx:pt>
          <cx:pt idx="993">0.014758555154133926</cx:pt>
          <cx:pt idx="994">0.0061708886893373496</cx:pt>
          <cx:pt idx="995">0.0054060492788140747</cx:pt>
          <cx:pt idx="996">0.0127858672902285</cx:pt>
          <cx:pt idx="997">0.0083018083827514251</cx:pt>
          <cx:pt idx="998">0.0064939632450656251</cx:pt>
          <cx:pt idx="999">0.013898709009950275</cx:pt>
          <cx:pt idx="1000">0.012999300096247024</cx:pt>
          <cx:pt idx="1001">0.01309936221015805</cx:pt>
          <cx:pt idx="1002">0.025688134889080751</cx:pt>
          <cx:pt idx="1003">0.0086862899086334253</cx:pt>
          <cx:pt idx="1004">-0.014233385821696325</cx:pt>
          <cx:pt idx="1005">-0.016906014347928426</cx:pt>
          <cx:pt idx="1006">-0.0069458481225968746</cx:pt>
          <cx:pt idx="1007">-0.002457093618622605</cx:pt>
          <cx:pt idx="1008">-0.00070151636342967005</cx:pt>
          <cx:pt idx="1009">-0.00011187756179475275</cx:pt>
          <cx:pt idx="1010">7.6898634809154754e-05</cx:pt>
          <cx:pt idx="1011">-0.0013272163621625575</cx:pt>
          <cx:pt idx="1012">-0.00020707220330635074</cx:pt>
          <cx:pt idx="1013">0.0055281181446117751</cx:pt>
          <cx:pt idx="1014">6.4896436212874002e-06</cx:pt>
          <cx:pt idx="1015">0.00068666002204366753</cx:pt>
          <cx:pt idx="1016">0.0038352769723465751</cx:pt>
          <cx:pt idx="1017">0.0051992227998961249</cx:pt>
          <cx:pt idx="1018">0.0085442270100301743</cx:pt>
          <cx:pt idx="1019">0.014899002542131026</cx:pt>
          <cx:pt idx="1020">0.0035652733757207001</cx:pt>
          <cx:pt idx="1021">-0.0097026497219728502</cx:pt>
          <cx:pt idx="1022">-0.0062907319067937503</cx:pt>
          <cx:pt idx="1023">-0.0072558102748064247</cx:pt>
          <cx:pt idx="1024">-0.014754462410090626</cx:pt>
          <cx:pt idx="1025">0.0045935027109229249</cx:pt>
          <cx:pt idx="1026">0.034846633631741751</cx:pt>
          <cx:pt idx="1027">0.027255690974050499</cx:pt>
          <cx:pt idx="1028">0.024432614248249076</cx:pt>
          <cx:pt idx="1029">0.017081627116642125</cx:pt>
          <cx:pt idx="1030">0.016891123447365375</cx:pt>
          <cx:pt idx="1031">0.015184900335476301</cx:pt>
          <cx:pt idx="1032">-0.013563783079720049</cx:pt>
          <cx:pt idx="1033">-0.022377826879012627</cx:pt>
          <cx:pt idx="1034">-0.0069074066099014996</cx:pt>
          <cx:pt idx="1035">-1.8802026732573326e-05</cx:pt>
          <cx:pt idx="1036">9.2010865638340246e-05</cx:pt>
          <cx:pt idx="1037">0.000145935933018236</cx:pt>
          <cx:pt idx="1038">6.9404930721437245e-05</cx:pt>
          <cx:pt idx="1039">-0.000774017948375065</cx:pt>
          <cx:pt idx="1040">0.00040563092116320998</cx:pt>
          <cx:pt idx="1041">0.0081594942558619755</cx:pt>
          <cx:pt idx="1042">0.0021589046794508425</cx:pt>
          <cx:pt idx="1043">0.0078457610210806994</cx:pt>
          <cx:pt idx="1044">0.015774442989865373</cx:pt>
          <cx:pt idx="1045">0.012447507561320025</cx:pt>
          <cx:pt idx="1046">-0.0011158719796834525</cx:pt>
          <cx:pt idx="1047">0.0010413980624570101</cx:pt>
          <cx:pt idx="1048">-0.005679867912278925</cx:pt>
          <cx:pt idx="1049">-0.020736888471761274</cx:pt>
          <cx:pt idx="1050">-0.021229543006079949</cx:pt>
          <cx:pt idx="1051">-0.010967358363635601</cx:pt>
          <cx:pt idx="1052">-0.0050769169903872001</cx:pt>
          <cx:pt idx="1053">0.0088725379106618252</cx:pt>
          <cx:pt idx="1054">0.020325563334896175</cx:pt>
          <cx:pt idx="1055">0.029485101801175001</cx:pt>
          <cx:pt idx="1056">0.029223191639758998</cx:pt>
          <cx:pt idx="1057">0.012634055776598501</cx:pt>
          <cx:pt idx="1058">0.0084896742920787995</cx:pt>
          <cx:pt idx="1059">0.0035486817087148248</cx:pt>
          <cx:pt idx="1060">-0.00088815934949422752</cx:pt>
          <cx:pt idx="1061">-0.017002235019190324</cx:pt>
          <cx:pt idx="1062">-0.0036287195578222501</cx:pt>
          <cx:pt idx="1063">0.00066748925220853005</cx:pt>
          <cx:pt idx="1064">-2.5397897208898001e-05</cx:pt>
          <cx:pt idx="1065">5.1090081473821498e-05</cx:pt>
          <cx:pt idx="1066">1.11989190256122e-06</cx:pt>
          <cx:pt idx="1067">-0.0011743322917535475</cx:pt>
          <cx:pt idx="1068">-0.00081564231118079749</cx:pt>
          <cx:pt idx="1069">0.0047370927206694504</cx:pt>
          <cx:pt idx="1070">-0.0018859800435124426</cx:pt>
          <cx:pt idx="1071">-0.0025274377214788749</cx:pt>
          <cx:pt idx="1072">0.0020656922020859001</cx:pt>
          <cx:pt idx="1073">-0.0092132139897914758</cx:pt>
          <cx:pt idx="1074">-0.024971676277888023</cx:pt>
          <cx:pt idx="1075">-0.022780083077785451</cx:pt>
          <cx:pt idx="1076">-0.021866299168327451</cx:pt>
          <cx:pt idx="1077">-0.040808278342766999</cx:pt>
          <cx:pt idx="1078">-0.037857872200137747</cx:pt>
          <cx:pt idx="1079">-0.011480717012978226</cx:pt>
          <cx:pt idx="1080">-0.014493297997846825</cx:pt>
          <cx:pt idx="1081">0.0083361952905057751</cx:pt>
          <cx:pt idx="1082">0.019869922260480101</cx:pt>
          <cx:pt idx="1083">0.03071812430202725</cx:pt>
        </cx:lvl>
      </cx:numDim>
    </cx:data>
    <cx:data id="89">
      <cx:numDim type="val">
        <cx:f>Sheet2!$CL$1:$CL$1084</cx:f>
        <cx:lvl ptCount="1084" formatCode="G/通用格式">
          <cx:pt idx="0">-0.00026591392083302799</cx:pt>
          <cx:pt idx="1">0.00012899812676529199</cx:pt>
          <cx:pt idx="2">7.6265995166128095e-05</cx:pt>
          <cx:pt idx="3">-0.00068385830649367004</cx:pt>
          <cx:pt idx="4">-0.00027092827389233701</cx:pt>
          <cx:pt idx="5">2.5743198093935499e-05</cx:pt>
          <cx:pt idx="6">5.4814441808692198e-05</cx:pt>
          <cx:pt idx="7">0.00026194916990523201</cx:pt>
          <cx:pt idx="8">0.00054326620895972998</cx:pt>
          <cx:pt idx="9">-0.000363985798569261</cx:pt>
          <cx:pt idx="10">-9.0260953741870005e-05</cx:pt>
          <cx:pt idx="11">0.000311576054983182</cx:pt>
          <cx:pt idx="12">0.00034532374966912802</cx:pt>
          <cx:pt idx="13">-0.000209529974637187</cx:pt>
          <cx:pt idx="14">-0.000204702407259465</cx:pt>
          <cx:pt idx="15">0.000220752440384961</cx:pt>
          <cx:pt idx="16">-0.000102510123664263</cx:pt>
          <cx:pt idx="17">0.00021275343551950299</cx:pt>
          <cx:pt idx="18">0.00104741475149839</cx:pt>
          <cx:pt idx="19">-0.00075875368162721</cx:pt>
          <cx:pt idx="20">-1.4824743089068601e-05</cx:pt>
          <cx:pt idx="21">0.00030862422052724601</cx:pt>
          <cx:pt idx="22">0.00028855194398102498</cx:pt>
          <cx:pt idx="23">0.00024463181441720401</cx:pt>
          <cx:pt idx="24">-0.000148501621864689</cx:pt>
          <cx:pt idx="25">-0.00020764611796225799</cx:pt>
          <cx:pt idx="26">-0.00033711693348200501</cx:pt>
          <cx:pt idx="27">-0.00068160740289261704</cx:pt>
          <cx:pt idx="28">7.1922049402221998e-05</cx:pt>
          <cx:pt idx="29">2.8361324729668999e-05</cx:pt>
          <cx:pt idx="30">0.00050803153862405404</cx:pt>
          <cx:pt idx="31">-0.00065425623435240801</cx:pt>
          <cx:pt idx="32">-0.000541469758435867</cx:pt>
          <cx:pt idx="33">-0.0014045981222364399</cx:pt>
          <cx:pt idx="34">0.00076184515080633805</cx:pt>
          <cx:pt idx="35">0.00090748995909015597</cx:pt>
          <cx:pt idx="36">0.0021023488214063101</cx:pt>
          <cx:pt idx="37">0.0015122573986553901</cx:pt>
          <cx:pt idx="38">0.00183373040486098</cx:pt>
          <cx:pt idx="39">0.0034159994490169199</cx:pt>
          <cx:pt idx="40">0.0049418785444624302</cx:pt>
          <cx:pt idx="41">0.0036057996762832302</cx:pt>
          <cx:pt idx="42">-0.00013901457735181701</cx:pt>
          <cx:pt idx="43">-0.00062613692725325303</cx:pt>
          <cx:pt idx="44">0.0047738010474677999</cx:pt>
          <cx:pt idx="45">0.00279946692899084</cx:pt>
          <cx:pt idx="46">0.0019065389950034899</cx:pt>
          <cx:pt idx="47">0.0014742125447330401</cx:pt>
          <cx:pt idx="48">0.00111753231987655</cx:pt>
          <cx:pt idx="49">0.00047209007684025501</cx:pt>
          <cx:pt idx="50">0.00068198492234912498</cx:pt>
          <cx:pt idx="51">0.00046507706703701298</cx:pt>
          <cx:pt idx="52">-0.00013286126880609399</cx:pt>
          <cx:pt idx="53">5.99340446406862e-05</cx:pt>
          <cx:pt idx="54">-5.9117475783161502e-05</cx:pt>
          <cx:pt idx="55">-0.000408347086695229</cx:pt>
          <cx:pt idx="56">-0.000303298949096336</cx:pt>
          <cx:pt idx="57">0.00024152116223975599</cx:pt>
          <cx:pt idx="58">0.00061108368125460395</cx:pt>
          <cx:pt idx="59">-0.00050472903425100501</cx:pt>
          <cx:pt idx="60">-0.00028415337122609</cx:pt>
          <cx:pt idx="61">0.00066708935203930704</cx:pt>
          <cx:pt idx="62">0.00176190364858583</cx:pt>
          <cx:pt idx="63">0.00347997860474091</cx:pt>
          <cx:pt idx="64">0.0095163269619611395</cx:pt>
          <cx:pt idx="65">0.0138979325129794</cx:pt>
          <cx:pt idx="66">0.0153052797673468</cx:pt>
          <cx:pt idx="67">0.017157562582028899</cx:pt>
          <cx:pt idx="68">0.020100938749624798</cx:pt>
          <cx:pt idx="69">0.0060766376969973498</cx:pt>
          <cx:pt idx="70">0.018202814162958499</cx:pt>
          <cx:pt idx="71">0.013810259648676401</cx:pt>
          <cx:pt idx="72">0.012448686880475001</cx:pt>
          <cx:pt idx="73">0.014391918937303599</cx:pt>
          <cx:pt idx="74">0.0122067844580826</cx:pt>
          <cx:pt idx="75">0.0037684759736282699</cx:pt>
          <cx:pt idx="76">0.010542062090696899</cx:pt>
          <cx:pt idx="77">0.0085341487779323801</cx:pt>
          <cx:pt idx="78">0.0056283528959711103</cx:pt>
          <cx:pt idx="79">0.0038266966575904201</cx:pt>
          <cx:pt idx="80">0.00073309647903283101</cx:pt>
          <cx:pt idx="81">-0.00080681327826117395</cx:pt>
          <cx:pt idx="82">0.00030687098886290399</cx:pt>
          <cx:pt idx="83">0.00050621200862396301</cx:pt>
          <cx:pt idx="84">-0.000230719188828356</cx:pt>
          <cx:pt idx="85">-0.00083550777031093796</cx:pt>
          <cx:pt idx="86">-0.00100104275004783</cx:pt>
          <cx:pt idx="87">0.00090812611120089104</cx:pt>
          <cx:pt idx="88">-0.00056234295116076502</cx:pt>
          <cx:pt idx="89">-0.0026693309562998801</cx:pt>
          <cx:pt idx="90">-0.0010633186967455</cx:pt>
          <cx:pt idx="91">0.0019252993118237299</cx:pt>
          <cx:pt idx="92">0.0107456230649569</cx:pt>
          <cx:pt idx="93">0.020970203728218399</cx:pt>
          <cx:pt idx="94">0.0224404242814377</cx:pt>
          <cx:pt idx="95">0.034939714347877397</cx:pt>
          <cx:pt idx="96">0.016459703658286699</cx:pt>
          <cx:pt idx="97">0.011100437344926901</cx:pt>
          <cx:pt idx="98">0.0034039568497172702</cx:pt>
          <cx:pt idx="99">0.0100130129674472</cx:pt>
          <cx:pt idx="100">0.025555476388138799</cx:pt>
          <cx:pt idx="101">-0.0093184766072551897</cx:pt>
          <cx:pt idx="102">-0.018025390222035299</cx:pt>
          <cx:pt idx="103">-0.0063961485133794396</cx:pt>
          <cx:pt idx="104">-0.0060348936682196796</cx:pt>
          <cx:pt idx="105">0.0125063925542772</cx:pt>
          <cx:pt idx="106">0.015893571107719301</cx:pt>
          <cx:pt idx="107">0.012044695534278199</cx:pt>
          <cx:pt idx="108">0.00560595347099493</cx:pt>
          <cx:pt idx="109">-0.0032561948652293699</cx:pt>
          <cx:pt idx="110">-0.00017338809342437001</cx:pt>
          <cx:pt idx="111">-0.00093168580567761297</cx:pt>
          <cx:pt idx="112">0.000134364061634598</cx:pt>
          <cx:pt idx="113">0.000640663997722924</cx:pt>
          <cx:pt idx="114">-0.00053881901016158604</cx:pt>
          <cx:pt idx="115">-2.1753996883206199e-05</cx:pt>
          <cx:pt idx="116">-0.0014434698562836299</cx:pt>
          <cx:pt idx="117">-0.00744375012928897</cx:pt>
          <cx:pt idx="118">-0.0032455710553580298</cx:pt>
          <cx:pt idx="119">0.0018611737975668401</cx:pt>
          <cx:pt idx="120">0.00058766694401122795</cx:pt>
          <cx:pt idx="121">0.0063837081230243703</cx:pt>
          <cx:pt idx="122">0.014205818923763099</cx:pt>
          <cx:pt idx="123">0.0135130445897511</cx:pt>
          <cx:pt idx="124">0.022862109125482599</cx:pt>
          <cx:pt idx="125">0.0074238503610644197</cx:pt>
          <cx:pt idx="126">1.6284136925697999e-05</cx:pt>
          <cx:pt idx="127">-0.00069958001771758</cx:pt>
          <cx:pt idx="128">0.0215314610171689</cx:pt>
          <cx:pt idx="129">0.0031517646960616099</cx:pt>
          <cx:pt idx="130">-0.024733398427421501</cx:pt>
          <cx:pt idx="131">-0.036699606844959702</cx:pt>
          <cx:pt idx="132">-0.034396169499699897</cx:pt>
          <cx:pt idx="133">-0.031627519751288698</cx:pt>
          <cx:pt idx="134">-0.017243146276320599</cx:pt>
          <cx:pt idx="135">-0.014865493906014699</cx:pt>
          <cx:pt idx="136">-0.019758612591218701</cx:pt>
          <cx:pt idx="137">-0.0114658446641659</cx:pt>
          <cx:pt idx="138">-0.00373812877562817</cx:pt>
          <cx:pt idx="139">0.00095960827637498901</cx:pt>
          <cx:pt idx="140">-0.00073380883863884301</cx:pt>
          <cx:pt idx="141">-0.00038205048061358299</cx:pt>
          <cx:pt idx="142">-3.3786624955029802e-05</cx:pt>
          <cx:pt idx="143">-0.0014904205269809501</cx:pt>
          <cx:pt idx="144">-0.0088995198812890398</cx:pt>
          <cx:pt idx="145">-0.027700113353836101</cx:pt>
          <cx:pt idx="146">-0.0225908728897696</cx:pt>
          <cx:pt idx="147">-0.0147745579863898</cx:pt>
          <cx:pt idx="148">-0.017470510025018399</cx:pt>
          <cx:pt idx="149">-0.030555485747538299</cx:pt>
          <cx:pt idx="150">-0.018466918867927701</cx:pt>
          <cx:pt idx="151">0.0028336630457616199</cx:pt>
          <cx:pt idx="152">0.032325059131886602</cx:pt>
          <cx:pt idx="153">0.038076398820117797</cx:pt>
          <cx:pt idx="154">0.054088876362994601</cx:pt>
          <cx:pt idx="155">0.072107558889505305</cx:pt>
          <cx:pt idx="156">0.077305825001974596</cx:pt>
          <cx:pt idx="157">0.0546774525928947</cx:pt>
          <cx:pt idx="158">0.017447489216114699</cx:pt>
          <cx:pt idx="159">-0.0105478400295121</cx:pt>
          <cx:pt idx="160">-0.012220255088531799</cx:pt>
          <cx:pt idx="161">-0.018652970763047599</cx:pt>
          <cx:pt idx="162">-0.029647973189411699</cx:pt>
          <cx:pt idx="163">-0.021979267379399099</cx:pt>
          <cx:pt idx="164">-0.0191073530896285</cx:pt>
          <cx:pt idx="165">-0.00091478962604732103</cx:pt>
          <cx:pt idx="166">0.00119692549698557</cx:pt>
          <cx:pt idx="167">0.0016868579307134</cx:pt>
          <cx:pt idx="168">-0.000369306291482276</cx:pt>
          <cx:pt idx="169">-0.000235920562197721</cx:pt>
          <cx:pt idx="170">-0.00044649654141026298</cx:pt>
          <cx:pt idx="171">-0.0059710813348857897</cx:pt>
          <cx:pt idx="172">-0.0121464979313342</cx:pt>
          <cx:pt idx="173">-0.030501118217642401</cx:pt>
          <cx:pt idx="174">-0.039538859619531297</cx:pt>
          <cx:pt idx="175">-0.032200946229955403</cx:pt>
          <cx:pt idx="176">-0.040577177564285603</cx:pt>
          <cx:pt idx="177">-0.049188216025443099</cx:pt>
          <cx:pt idx="178">-0.0509783372623199</cx:pt>
          <cx:pt idx="179">-0.0071957208100227798</cx:pt>
          <cx:pt idx="180">0.022920661199353501</cx:pt>
          <cx:pt idx="181">0.030607540963367701</cx:pt>
          <cx:pt idx="182">-0.0020084135998469899</cx:pt>
          <cx:pt idx="183">0.022147141104206399</cx:pt>
          <cx:pt idx="184">0.032141368044133797</cx:pt>
          <cx:pt idx="185">0.016944100451962599</cx:pt>
          <cx:pt idx="186">-0.021411360792696298</cx:pt>
          <cx:pt idx="187">-0.0047292861640173597</cx:pt>
          <cx:pt idx="188">-0.028724097243625499</cx:pt>
          <cx:pt idx="189">-0.0134419404323445</cx:pt>
          <cx:pt idx="190">-0.0092484208456809196</cx:pt>
          <cx:pt idx="191">-0.014100597486997799</cx:pt>
          <cx:pt idx="192">-0.023959563512045898</cx:pt>
          <cx:pt idx="193">-0.0097747542075956092</cx:pt>
          <cx:pt idx="194">-0.0027585872955675299</cx:pt>
          <cx:pt idx="195">7.9833934050048102e-05</cx:pt>
          <cx:pt idx="196">0.00035133503643818698</cx:pt>
          <cx:pt idx="197">-0.00021410770867665599</cx:pt>
          <cx:pt idx="198">0.00057624894542458304</cx:pt>
          <cx:pt idx="199">-0.0012100410508336726</cx:pt>
          <cx:pt idx="200">-0.0026946956717262501</cx:pt>
          <cx:pt idx="201">-0.0067267426556012</cx:pt>
          <cx:pt idx="202">-0.00835291000819075</cx:pt>
          <cx:pt idx="203">-0.014515353629637075</cx:pt>
          <cx:pt idx="204">-0.015507305636250074</cx:pt>
          <cx:pt idx="205">-0.0098049611861415007</cx:pt>
          <cx:pt idx="206">-0.011084333695464301</cx:pt>
          <cx:pt idx="207">-0.0022964054086913473</cx:pt>
          <cx:pt idx="208">-0.0025820770805950501</cx:pt>
          <cx:pt idx="209">0.0012027589437717326</cx:pt>
          <cx:pt idx="210">-0.0097271547923448252</cx:pt>
          <cx:pt idx="211">0.0075419067242621252</cx:pt>
          <cx:pt idx="212">0.0023204497516128076</cx:pt>
          <cx:pt idx="213">0.0025495934772379</cx:pt>
          <cx:pt idx="214">0.0041433575013060751</cx:pt>
          <cx:pt idx="215">-0.00104453831080688</cx:pt>
          <cx:pt idx="216">-0.0085271912587622997</cx:pt>
          <cx:pt idx="217">-0.0037437789190182748</cx:pt>
          <cx:pt idx="218">-0.0017049995501941825</cx:pt>
          <cx:pt idx="219">-0.0034810606020333002</cx:pt>
          <cx:pt idx="220">-0.00098066586278958254</cx:pt>
          <cx:pt idx="221">-0.0039032032168012502</cx:pt>
          <cx:pt idx="222">-0.00061634080728068246</cx:pt>
          <cx:pt idx="223">-0.00022301150889716549</cx:pt>
          <cx:pt idx="224">0.00014626101782267925</cx:pt>
          <cx:pt idx="225">0.00025612921512576498</cx:pt>
          <cx:pt idx="226">-0.00010245343437931675</cx:pt>
          <cx:pt idx="227">-0.0019040164244204551</cx:pt>
          <cx:pt idx="228">-0.0045299398635814253</cx:pt>
          <cx:pt idx="229">-0.00932614383056685</cx:pt>
          <cx:pt idx="230">-0.0094034684982336747</cx:pt>
          <cx:pt idx="231">-0.017092998797234277</cx:pt>
          <cx:pt idx="232">-0.018502851011223526</cx:pt>
          <cx:pt idx="233">-0.010595968715219201</cx:pt>
          <cx:pt idx="234">-0.0085006875664758001</cx:pt>
          <cx:pt idx="235">-0.006398978325623925</cx:pt>
          <cx:pt idx="236">0.00066192181229851751</cx:pt>
          <cx:pt idx="237">0.0047821113838011249</cx:pt>
          <cx:pt idx="238">0.0014720755205023675</cx:pt>
          <cx:pt idx="239">0.0049708281051124752</cx:pt>
          <cx:pt idx="240">0.010165428573138275</cx:pt>
          <cx:pt idx="241">0.00340188900078725</cx:pt>
          <cx:pt idx="242">0.00041975764125142749</cx:pt>
          <cx:pt idx="243">0.0067169136186811503</cx:pt>
          <cx:pt idx="244">-0.0072060660544231254</cx:pt>
          <cx:pt idx="245">-0.0063822266588434498</cx:pt>
          <cx:pt idx="246">-0.0057562917832443498</cx:pt>
          <cx:pt idx="247">-0.0060284179094408996</cx:pt>
          <cx:pt idx="248">-0.0031443409134306001</cx:pt>
          <cx:pt idx="249">-0.0037087357122266499</cx:pt>
          <cx:pt idx="250">2.2247164987777074e-05</cx:pt>
          <cx:pt idx="251">-2.7007487093188748e-05</cx:pt>
          <cx:pt idx="252">-2.6359864194446001e-05</cx:pt>
          <cx:pt idx="253">-0.00038674511385436498</cx:pt>
          <cx:pt idx="254">-0.00041530971156880501</cx:pt>
          <cx:pt idx="255">-0.0015000565710616501</cx:pt>
          <cx:pt idx="256">-0.0061487896035444748</cx:pt>
          <cx:pt idx="257">-0.0091962475979670746</cx:pt>
          <cx:pt idx="258">-0.0060704919977184251</cx:pt>
          <cx:pt idx="259">-0.014487102160033726</cx:pt>
          <cx:pt idx="260">-0.015297171073631675</cx:pt>
          <cx:pt idx="261">-0.0059636646196949252</cx:pt>
          <cx:pt idx="262">-0.0069883672274251999</cx:pt>
          <cx:pt idx="263">-0.0095720277000034496</cx:pt>
          <cx:pt idx="264">0.0022483939049386076</cx:pt>
          <cx:pt idx="265">0.0070717285648255251</cx:pt>
          <cx:pt idx="266">0.0020882045778375475</cx:pt>
          <cx:pt idx="267">-0.0074538564871411252</cx:pt>
          <cx:pt idx="268">-0.0048115910656773998</cx:pt>
          <cx:pt idx="269">0.0022334758142413501</cx:pt>
          <cx:pt idx="270">-0.0018509511566166975</cx:pt>
          <cx:pt idx="271">-0.0022682187556362474</cx:pt>
          <cx:pt idx="272">0.00076005191403134495</cx:pt>
          <cx:pt idx="273">-0.003376852455858375</cx:pt>
          <cx:pt idx="274">-0.0077889277160926003</cx:pt>
          <cx:pt idx="275">-0.00036442999905908252</cx:pt>
          <cx:pt idx="276">-0.0011624457049319724</cx:pt>
          <cx:pt idx="277">-0.00563763729662235</cx:pt>
          <cx:pt idx="278">-0.0024529579751279501</cx:pt>
          <cx:pt idx="279">-0.0012109823266134401</cx:pt>
          <cx:pt idx="280">-5.750615227847475e-05</cx:pt>
          <cx:pt idx="281">-0.00018938348753832075</cx:pt>
          <cx:pt idx="282">-0.0010971655596051101</cx:pt>
          <cx:pt idx="283">-0.00055574133665706746</cx:pt>
          <cx:pt idx="284">-0.0052319235042855754</cx:pt>
          <cx:pt idx="285">0.0018534778395163625</cx:pt>
          <cx:pt idx="286">0.00190180213623192</cx:pt>
          <cx:pt idx="287">-0.0029339248974531501</cx:pt>
          <cx:pt idx="288">-0.01198919817417975</cx:pt>
          <cx:pt idx="289">-0.0025840415593659251</cx:pt>
          <cx:pt idx="290">-0.0023443544787352501</cx:pt>
          <cx:pt idx="291">0.001905369013039385</cx:pt>
          <cx:pt idx="292">0.0037050958582250499</cx:pt>
          <cx:pt idx="293">-0.0025538377397499252</cx:pt>
          <cx:pt idx="294">-0.003174927207988175</cx:pt>
          <cx:pt idx="295">-0.022464307089286675</cx:pt>
          <cx:pt idx="296">-0.0098830303052163497</cx:pt>
          <cx:pt idx="297">0.00090448437580086004</cx:pt>
          <cx:pt idx="298">-0.0021675945792901624</cx:pt>
          <cx:pt idx="299">-0.028829298864475501</cx:pt>
          <cx:pt idx="300">-0.047972820693389803</cx:pt>
          <cx:pt idx="301">-0.012800693378784001</cx:pt>
          <cx:pt idx="302">-0.0037815325952520601</cx:pt>
          <cx:pt idx="303">0.0173303331709199</cx:pt>
          <cx:pt idx="304">-0.014520202396385899</cx:pt>
          <cx:pt idx="305">-0.034063343880678498</cx:pt>
          <cx:pt idx="306">-0.0115403328978993</cx:pt>
          <cx:pt idx="307">-0.0017670835641577999</cx:pt>
          <cx:pt idx="308">0.00012339415211501899</cx:pt>
          <cx:pt idx="309">-0.000474446214114778</cx:pt>
          <cx:pt idx="310">-0.0041304345214376896</cx:pt>
          <cx:pt idx="311">-0.0073333487747566598</cx:pt>
          <cx:pt idx="312">-0.0112608931844176</cx:pt>
          <cx:pt idx="313">0.018478614081039599</cx:pt>
          <cx:pt idx="314">0.045838469637595497</cx:pt>
          <cx:pt idx="315">0.030529264652760301</cx:pt>
          <cx:pt idx="316">-0.035046891258777899</cx:pt>
          <cx:pt idx="317">0.0094658982644374601</cx:pt>
          <cx:pt idx="318">0.011130469467484101</cx:pt>
          <cx:pt idx="319">0.00665569244049423</cx:pt>
          <cx:pt idx="320">-0.013945713631470199</cx:pt>
          <cx:pt idx="321">-0.044996308962089698</cx:pt>
          <cx:pt idx="322">-0.060967248213103203</cx:pt>
          <cx:pt idx="323">-0.12630327371932901</cx:pt>
          <cx:pt idx="324">-0.0394445875285728</cx:pt>
          <cx:pt idx="325">-0.0257043640587548</cx:pt>
          <cx:pt idx="326">-0.038432774733293297</cx:pt>
          <cx:pt idx="327">0.0045711517488769299</cx:pt>
          <cx:pt idx="328">-0.045872079127132599</cx:pt>
          <cx:pt idx="329">0.0092331269429958996</cx:pt>
          <cx:pt idx="330">0.0155544939199296</cx:pt>
          <cx:pt idx="331">0.0234694977619322</cx:pt>
          <cx:pt idx="332">0.0064712349381545803</cx:pt>
          <cx:pt idx="333">-0.0117863424871414</cx:pt>
          <cx:pt idx="334">-0.0053789500046057901</cx:pt>
          <cx:pt idx="335">-0.00038129225307800097</cx:pt>
          <cx:pt idx="336">0.000477331588133389</cx:pt>
          <cx:pt idx="337">-0.00090798578951258502</cx:pt>
          <cx:pt idx="338">-0.00177913404354729</cx:pt>
          <cx:pt idx="339">-0.0047694561430644397</cx:pt>
          <cx:pt idx="340">0.0035458183029722199</cx:pt>
          <cx:pt idx="341">0.033512731001620298</cx:pt>
          <cx:pt idx="342">0.044649984546337299</cx:pt>
          <cx:pt idx="343">0.0120321573643583</cx:pt>
          <cx:pt idx="344">-0.025780968100252901</cx:pt>
          <cx:pt idx="345">0.0026029148685366601</cx:pt>
          <cx:pt idx="346">-0.0048444874732741202</cx:pt>
          <cx:pt idx="347">-0.018792977646714601</cx:pt>
          <cx:pt idx="348">-0.067356091156002801</cx:pt>
          <cx:pt idx="349">-0.066943470561927607</cx:pt>
          <cx:pt idx="350">-0.093552631005329095</cx:pt>
          <cx:pt idx="351">-0.11695590260592401</cx:pt>
          <cx:pt idx="352">-0.053644870237444402</cx:pt>
          <cx:pt idx="353">-0.0047551256510454396</cx:pt>
          <cx:pt idx="354">-0.033756809897607397</cx:pt>
          <cx:pt idx="355">0.0141401874045393</cx:pt>
          <cx:pt idx="356">0.00065865913820866101</cx:pt>
          <cx:pt idx="357">0.038600890780153399</cx:pt>
          <cx:pt idx="358">0.042434164565795997</cx:pt>
          <cx:pt idx="359">0.036171486819014997</cx:pt>
          <cx:pt idx="360">0.021078863011050102</cx:pt>
          <cx:pt idx="361">-0.0064453748570085503</cx:pt>
          <cx:pt idx="362">-0.0084624031222648392</cx:pt>
          <cx:pt idx="363">-0.0024406645341079301</cx:pt>
          <cx:pt idx="364">0.00047450676702150997</cx:pt>
          <cx:pt idx="365">0.00065277737345495999</cx:pt>
          <cx:pt idx="366">-0.0013123554544186599</cx:pt>
          <cx:pt idx="367">-0.0022922919973468198</cx:pt>
          <cx:pt idx="368">0.0052526807284153298</cx:pt>
          <cx:pt idx="369">0.037678444458509999</cx:pt>
          <cx:pt idx="370">0.059264043172151802</cx:pt>
          <cx:pt idx="371">0.042769938360690103</cx:pt>
          <cx:pt idx="372">0.036427234195258298</cx:pt>
          <cx:pt idx="373">0.020750573583387399</cx:pt>
          <cx:pt idx="374">-0.00017688845880020799</cx:pt>
          <cx:pt idx="375">-0.043590067525764699</cx:pt>
          <cx:pt idx="376">-0.0572918448593496</cx:pt>
          <cx:pt idx="377">-0.058477328356966798</cx:pt>
          <cx:pt idx="378">-0.061539871586827798</cx:pt>
          <cx:pt idx="379">-0.0391107861836055</cx:pt>
          <cx:pt idx="380">-0.030466505811791101</cx:pt>
          <cx:pt idx="381">-0.0131951541068395</cx:pt>
          <cx:pt idx="382">0.00028905119245520002</cx:pt>
          <cx:pt idx="383">0.0095106759185653398</cx:pt>
          <cx:pt idx="384">0.00133614236634094</cx:pt>
          <cx:pt idx="385">0.039200636342654901</cx:pt>
          <cx:pt idx="386">0.062426988124311203</cx:pt>
          <cx:pt idx="387">0.036854288041066198</cx:pt>
          <cx:pt idx="388">0.0063013951432581202</cx:pt>
          <cx:pt idx="389">0.0013122134238084499</cx:pt>
          <cx:pt idx="390">0.00061639120575487797</cx:pt>
          <cx:pt idx="391">0.00201424795874018</cx:pt>
          <cx:pt idx="392">0.000357658195397057</cx:pt>
          <cx:pt idx="393">-0.00066870932233800402</cx:pt>
          <cx:pt idx="394">-0.00078831307851389202</cx:pt>
          <cx:pt idx="395">0.0060134886267535102</cx:pt>
          <cx:pt idx="396">0.016005778730823799</cx:pt>
          <cx:pt idx="397">0.056441896948498903</cx:pt>
          <cx:pt idx="398">0.057465029519675803</cx:pt>
          <cx:pt idx="399">0.059218483335094399</cx:pt>
          <cx:pt idx="400">0.052065691627372901</cx:pt>
          <cx:pt idx="401">0.043783449704899599</cx:pt>
          <cx:pt idx="402">0.018532976717929299</cx:pt>
          <cx:pt idx="403">0.0128014011466286</cx:pt>
          <cx:pt idx="404">-0.027086895143399001</cx:pt>
          <cx:pt idx="405">-0.0075415842940986097</cx:pt>
          <cx:pt idx="406">-0.0109123972165013</cx:pt>
          <cx:pt idx="407">-0.0155089326662055</cx:pt>
          <cx:pt idx="408">0.018944885482009899</cx:pt>
          <cx:pt idx="409">-0.0227879323692524</cx:pt>
          <cx:pt idx="410">-0.0174253542552672</cx:pt>
          <cx:pt idx="411">0.00198031450542517</cx:pt>
          <cx:pt idx="412">-0.014990127378360999</cx:pt>
          <cx:pt idx="413">0.026296364835975999</cx:pt>
          <cx:pt idx="414">0.029305394353423098</cx:pt>
          <cx:pt idx="415">-0.0029757005519658098</cx:pt>
          <cx:pt idx="416">0.0122705996253894</cx:pt>
          <cx:pt idx="417">0.011622161266293399</cx:pt>
          <cx:pt idx="418">0.0039332577921865801</cx:pt>
          <cx:pt idx="419">-0.000185830807894746</cx:pt>
          <cx:pt idx="420">0.000123014912521914</cx:pt>
          <cx:pt idx="421">-0.00053357229113451901</cx:pt>
          <cx:pt idx="422">-0.0012018351843590799</cx:pt>
          <cx:pt idx="423">0.0141103016493854</cx:pt>
          <cx:pt idx="424">0.020981325365486699</cx:pt>
          <cx:pt idx="425">0.039970167907527797</cx:pt>
          <cx:pt idx="426">0.0176133801791531</cx:pt>
          <cx:pt idx="427">0.0367384506702833</cx:pt>
          <cx:pt idx="428">0.0437254054178908</cx:pt>
          <cx:pt idx="429">0.089459510032684195</cx:pt>
          <cx:pt idx="430">0.068475341412077506</cx:pt>
          <cx:pt idx="431">0.040981562224363999</cx:pt>
          <cx:pt idx="432">0.040087873164215901</cx:pt>
          <cx:pt idx="433">0.0507540644079005</cx:pt>
          <cx:pt idx="434">0.0257405564297183</cx:pt>
          <cx:pt idx="435">0.0213048464080581</cx:pt>
          <cx:pt idx="436">0.051726643414115002</cx:pt>
          <cx:pt idx="437">-0.0088607993406166503</cx:pt>
          <cx:pt idx="438">0.0029658427276419001</cx:pt>
          <cx:pt idx="439">0.0151285039084117</cx:pt>
          <cx:pt idx="440">-0.023514738728381401</cx:pt>
          <cx:pt idx="441">-0.0090046780919439892</cx:pt>
          <cx:pt idx="442">-4.8807343085545503e-05</cx:pt>
          <cx:pt idx="443">-0.00291567337251428</cx:pt>
          <cx:pt idx="444">0.023003099982214802</cx:pt>
          <cx:pt idx="445">0.027417139627179801</cx:pt>
          <cx:pt idx="446">0.0097777985879738804</cx:pt>
          <cx:pt idx="447">0.00210665415092255</cx:pt>
          <cx:pt idx="448">-0.00035574708460916902</cx:pt>
          <cx:pt idx="449">-0.00059603218043700304</cx:pt>
          <cx:pt idx="450">-0.00188825097880983</cx:pt>
          <cx:pt idx="451">0.0096386632747948002</cx:pt>
          <cx:pt idx="452">0.010657960022439201</cx:pt>
          <cx:pt idx="453">0.028808417850779301</cx:pt>
          <cx:pt idx="454">0.029881948918524699</cx:pt>
          <cx:pt idx="455">0.021379027397112501</cx:pt>
          <cx:pt idx="456">0.0089671401081602899</cx:pt>
          <cx:pt idx="457">0.040743416009949997</cx:pt>
          <cx:pt idx="458">0.072572663288742206</cx:pt>
          <cx:pt idx="459">0.077357600340600102</cx:pt>
          <cx:pt idx="460">0.092521219670079494</cx:pt>
          <cx:pt idx="461">0.059177836652730201</cx:pt>
          <cx:pt idx="462">0.0300616908170631</cx:pt>
          <cx:pt idx="463">0.043245506592647101</cx:pt>
          <cx:pt idx="464">0.045249868354716602</cx:pt>
          <cx:pt idx="465">0.051808192205978897</cx:pt>
          <cx:pt idx="466">-0.0040151188306204004</cx:pt>
          <cx:pt idx="467">0.0027417643974043198</cx:pt>
          <cx:pt idx="468">0.012030625336688101</cx:pt>
          <cx:pt idx="469">0.018379120363146002</cx:pt>
          <cx:pt idx="470">0.0105937117321988</cx:pt>
          <cx:pt idx="471">0.000420823591767938</cx:pt>
          <cx:pt idx="472">0.0076285741480253202</cx:pt>
          <cx:pt idx="473">0.0372243347024366</cx:pt>
          <cx:pt idx="474">0.012224661996725899</cx:pt>
          <cx:pt idx="475">0.0021794079678192999</cx:pt>
          <cx:pt idx="476">-5.0587885310230401e-05</cx:pt>
          <cx:pt idx="477">-0.00017739803769683301</cx:pt>
          <cx:pt idx="478">0.0033404720831696801</cx:pt>
          <cx:pt idx="479">0.00010854995136518</cx:pt>
          <cx:pt idx="480">0.025411453581749399</cx:pt>
          <cx:pt idx="481">0.028014745282846702</cx:pt>
          <cx:pt idx="482">0.0126745035558183</cx:pt>
          <cx:pt idx="483">0.016460200016110801</cx:pt>
          <cx:pt idx="484">0.020476099594627001</cx:pt>
          <cx:pt idx="485">0.029642687073016299</cx:pt>
          <cx:pt idx="486">0.015741975620920699</cx:pt>
          <cx:pt idx="487">0.032521243499077403</cx:pt>
          <cx:pt idx="488">0.060514105708607199</cx:pt>
          <cx:pt idx="489">0.040144846757629402</cx:pt>
          <cx:pt idx="490">0.022892784619986201</cx:pt>
          <cx:pt idx="491">0.0309246527160906</cx:pt>
          <cx:pt idx="492">0.035534867913054997</cx:pt>
          <cx:pt idx="493">0.0126932929399337</cx:pt>
          <cx:pt idx="494">-0.023829597007871899</cx:pt>
          <cx:pt idx="495">-0.021568119329739</cx:pt>
          <cx:pt idx="496">-0.012473656130239701</cx:pt>
          <cx:pt idx="497">0.032289769167948498</cx:pt>
          <cx:pt idx="498">0.022958310878033201</cx:pt>
          <cx:pt idx="499">0.018657613304463</cx:pt>
          <cx:pt idx="500">0.0147580965620788</cx:pt>
          <cx:pt idx="501">0.024442166758069699</cx:pt>
          <cx:pt idx="502">0.0055740683844473799</cx:pt>
          <cx:pt idx="503">0.0024159527242801201</cx:pt>
          <cx:pt idx="504">0.000160876512666377</cx:pt>
          <cx:pt idx="505">0.00059024948143600699</cx:pt>
          <cx:pt idx="506">0.0027928982866946401</cx:pt>
          <cx:pt idx="507">-0.0034804777035706601</cx:pt>
          <cx:pt idx="508">0.0341752370828163</cx:pt>
          <cx:pt idx="509">0.031802727770241297</cx:pt>
          <cx:pt idx="510">0.040084344092668998</cx:pt>
          <cx:pt idx="511">0.060585987489295702</cx:pt>
          <cx:pt idx="512">0.045855980008042398</cx:pt>
          <cx:pt idx="513">0.031344204463109898</cx:pt>
          <cx:pt idx="514">0.00338939255748063</cx:pt>
          <cx:pt idx="515">0.017554222269909901</cx:pt>
          <cx:pt idx="516">0.038371363425605397</cx:pt>
          <cx:pt idx="517">0.00691296252530071</cx:pt>
          <cx:pt idx="518">0.030540125641949401</cx:pt>
          <cx:pt idx="519">0.0277968194264171</cx:pt>
          <cx:pt idx="520">0.0213813776303633</cx:pt>
          <cx:pt idx="521">-0.0069254540853661102</cx:pt>
          <cx:pt idx="522">0.00143004174940568</cx:pt>
          <cx:pt idx="523">-0.0031461664337310599</cx:pt>
          <cx:pt idx="524">-0.0016669794888776201</cx:pt>
          <cx:pt idx="525">0.033389559453576398</cx:pt>
          <cx:pt idx="526">0.042439302237503598</cx:pt>
          <cx:pt idx="527">0.030348318375229</cx:pt>
          <cx:pt idx="528">0.0197683947030779</cx:pt>
          <cx:pt idx="529">0.0078975204656460702</cx:pt>
          <cx:pt idx="530">0.0019646170967100801</cx:pt>
          <cx:pt idx="531">0.0012946771219556599</cx:pt>
          <cx:pt idx="532">-0.00033313765256533798</cx:pt>
          <cx:pt idx="533">-0.000329377942143625</cx:pt>
          <cx:pt idx="534">-0.00071925541862152603</cx:pt>
          <cx:pt idx="535">-0.0046981907755245904</cx:pt>
          <cx:pt idx="536">0.028068696502266299</cx:pt>
          <cx:pt idx="537">0.0299030029448983</cx:pt>
          <cx:pt idx="538">0.024514373980166801</cx:pt>
          <cx:pt idx="539">0.061088387462935899</cx:pt>
          <cx:pt idx="540">0.0252127174631873</cx:pt>
          <cx:pt idx="541">0.0180694277377587</cx:pt>
          <cx:pt idx="542">0.036394440786186602</cx:pt>
          <cx:pt idx="543">0.027193815977765601</cx:pt>
          <cx:pt idx="544">0.00050394029044004195</cx:pt>
          <cx:pt idx="545">-0.0206895303369534</cx:pt>
          <cx:pt idx="546">0.012943520085939899</cx:pt>
          <cx:pt idx="547">0.037559866325038903</cx:pt>
          <cx:pt idx="548">0.0277277677526429</cx:pt>
          <cx:pt idx="549">0.027292522569985302</cx:pt>
          <cx:pt idx="550">0.037514436151571497</cx:pt>
          <cx:pt idx="551">0.0031848061683957302</cx:pt>
          <cx:pt idx="552">-0.00553851999394178</cx:pt>
          <cx:pt idx="553">0.037003934894933498</cx:pt>
          <cx:pt idx="554">0.050791649760870798</cx:pt>
          <cx:pt idx="555">0.038314767030756099</cx:pt>
          <cx:pt idx="556">0.0058934501448792897</cx:pt>
          <cx:pt idx="557">-0.00304836601738585</cx:pt>
          <cx:pt idx="558">0.0050830902451893603</cx:pt>
          <cx:pt idx="559">0.00035125878146426501</cx:pt>
          <cx:pt idx="560">2.6834197249164299e-06</cx:pt>
          <cx:pt idx="561">0.00063705508445104303</cx:pt>
          <cx:pt idx="562">0.0020872381003288702</cx:pt>
          <cx:pt idx="563">0.00819796108531398</cx:pt>
          <cx:pt idx="564">0.0228827091450629</cx:pt>
          <cx:pt idx="565">0.0277180314889625</cx:pt>
          <cx:pt idx="566">0.015192289298455701</cx:pt>
          <cx:pt idx="567">0.054921724771858603</cx:pt>
          <cx:pt idx="568">0.033327483206857897</cx:pt>
          <cx:pt idx="569">-0.0062402405920153996</cx:pt>
          <cx:pt idx="570">0.023480765994238199</cx:pt>
          <cx:pt idx="571">0.018880221192814101</cx:pt>
          <cx:pt idx="572">-0.0083238577661851106</cx:pt>
          <cx:pt idx="573">-0.056622554220437403</cx:pt>
          <cx:pt idx="574">-0.039715807753484697</cx:pt>
          <cx:pt idx="575">0.026802916214998401</cx:pt>
          <cx:pt idx="576">0.025996607469174201</cx:pt>
          <cx:pt idx="577">0.0142346842778464</cx:pt>
          <cx:pt idx="578">0.0184923555877579</cx:pt>
          <cx:pt idx="579">-0.0095073042266540907</cx:pt>
          <cx:pt idx="580">0.0110048378679311</cx:pt>
          <cx:pt idx="581">0.052645140481529802</cx:pt>
          <cx:pt idx="582">0.050241625934897199</cx:pt>
          <cx:pt idx="583">0.035750041751530202</cx:pt>
          <cx:pt idx="584">0.0076068535816728299</cx:pt>
          <cx:pt idx="585">-0.0063006591115747097</cx:pt>
          <cx:pt idx="586">0.0026736426024584802</cx:pt>
          <cx:pt idx="587">-0.00020644770916409901</cx:pt>
          <cx:pt idx="588">-0.000425186854044029</cx:pt>
          <cx:pt idx="589">0.00109194219765332</cx:pt>
          <cx:pt idx="590">0.00522154020397032</cx:pt>
          <cx:pt idx="591">0.0098464386394630701</cx:pt>
          <cx:pt idx="592">0.020505764769871801</cx:pt>
          <cx:pt idx="593">0.019427750641625701</cx:pt>
          <cx:pt idx="594">0.017320370628049</cx:pt>
          <cx:pt idx="595">0.033163777799835002</cx:pt>
          <cx:pt idx="596">0.051027913216913898</cx:pt>
          <cx:pt idx="597">0.034920666194634999</cx:pt>
          <cx:pt idx="598">0.022527952997660899</cx:pt>
          <cx:pt idx="599">0.0148755656883366</cx:pt>
          <cx:pt idx="600">0.0024324045412157198</cx:pt>
          <cx:pt idx="601">-0.035094268681474701</cx:pt>
          <cx:pt idx="602">-0.043078554991793597</cx:pt>
          <cx:pt idx="603">-0.045990548696369801</cx:pt>
          <cx:pt idx="604">-0.038886456358764199</cx:pt>
          <cx:pt idx="605">-0.00060240355314670395</cx:pt>
          <cx:pt idx="606">-0.0077822742964773197</cx:pt>
          <cx:pt idx="607">0.0017713329235481399</cx:pt>
          <cx:pt idx="608">0.019829223798206098</cx:pt>
          <cx:pt idx="609">0.0356300952779895</cx:pt>
          <cx:pt idx="610">0.067011775649223004</cx:pt>
          <cx:pt idx="611">0.046955470071148003</cx:pt>
          <cx:pt idx="612">0.0013804418528854401</cx:pt>
          <cx:pt idx="613">-0.0095333439221996497</cx:pt>
          <cx:pt idx="614">0.00064003666188052399</cx:pt>
          <cx:pt idx="615">-3.3201187477726098e-06</cx:pt>
          <cx:pt idx="616">-0.00041490830646566602</cx:pt>
          <cx:pt idx="617">-0.00019244223903833299</cx:pt>
          <cx:pt idx="618">0.0031764409013403799</cx:pt>
          <cx:pt idx="619">0.0095523597262760097</cx:pt>
          <cx:pt idx="620">0.018465834461489299</cx:pt>
          <cx:pt idx="621">0.0096161654044718495</cx:pt>
          <cx:pt idx="622">0.0077807663017753796</cx:pt>
          <cx:pt idx="623">0.0142469351251381</cx:pt>
          <cx:pt idx="624">0.0256274453728761</cx:pt>
          <cx:pt idx="625">0.025924394538852098</cx:pt>
          <cx:pt idx="626">0.043059533635220797</cx:pt>
          <cx:pt idx="627">0.034371951564580602</cx:pt>
          <cx:pt idx="628">0.0199660934529509</cx:pt>
          <cx:pt idx="629">-0.0321690215788967</cx:pt>
          <cx:pt idx="630">-0.076838113134872196</cx:pt>
          <cx:pt idx="631">-0.0597908884070169</cx:pt>
          <cx:pt idx="632">-0.038149824888845697</cx:pt>
          <cx:pt idx="633">-0.030375622250573501</cx:pt>
          <cx:pt idx="634">-0.015928412153373199</cx:pt>
          <cx:pt idx="635">0.0187592447687858</cx:pt>
          <cx:pt idx="636">0.0165690864908868</cx:pt>
          <cx:pt idx="637">0.032972264840816397</cx:pt>
          <cx:pt idx="638">0.045504552432365598</cx:pt>
          <cx:pt idx="639">0.017109371222631599</cx:pt>
          <cx:pt idx="640">0.00123749369852513</cx:pt>
          <cx:pt idx="641">-0.0101229586294254</cx:pt>
          <cx:pt idx="642">-0.0029163571549892099</cx:pt>
          <cx:pt idx="643">-0.000130509036716626</cx:pt>
          <cx:pt idx="644">0.00040794714441253399</cx:pt>
          <cx:pt idx="645">0.00066490732936107699</cx:pt>
          <cx:pt idx="646">-7.7865477619758699e-05</cx:pt>
          <cx:pt idx="647">0.0066271014595497002</cx:pt>
          <cx:pt idx="648">0.0015937500625506</cx:pt>
          <cx:pt idx="649">-0.0212423959187777</cx:pt>
          <cx:pt idx="650">-0.049287675447610001</cx:pt>
          <cx:pt idx="651">-0.024433728297291801</cx:pt>
          <cx:pt idx="652">0.019885398219356799</cx:pt>
          <cx:pt idx="653">0.017263887568725499</cx:pt>
          <cx:pt idx="654">0.026604548667884802</cx:pt>
          <cx:pt idx="655">0.0152241973095417</cx:pt>
          <cx:pt idx="656">-0.0069072983677409003</cx:pt>
          <cx:pt idx="657">-0.020523778568982</cx:pt>
          <cx:pt idx="658">-0.031932847771452701</cx:pt>
          <cx:pt idx="659">-0.00119908760692739</cx:pt>
          <cx:pt idx="660">-0.010528520311114</cx:pt>
          <cx:pt idx="661">-0.0078023034997751501</cx:pt>
          <cx:pt idx="662">0.016688393687636902</cx:pt>
          <cx:pt idx="663">0.0018551819640383199</cx:pt>
          <cx:pt idx="664">0.0072308224664427703</cx:pt>
          <cx:pt idx="665">0.0280910590984726</cx:pt>
          <cx:pt idx="666">0.0248752044343972</cx:pt>
          <cx:pt idx="667">0.0090143192167459404</cx:pt>
          <cx:pt idx="668">-0.0053397689911436098</cx:pt>
          <cx:pt idx="669">-0.0083671608230154893</cx:pt>
          <cx:pt idx="670">-0.00149350125504354</cx:pt>
          <cx:pt idx="671">-0.00028514004965048899</cx:pt>
          <cx:pt idx="672">0.000765266084484497</cx:pt>
          <cx:pt idx="673">-0.000335920826979157</cx:pt>
          <cx:pt idx="674">0.00067149893866452997</cx:pt>
          <cx:pt idx="675">-0.0013414623869867099</cx:pt>
          <cx:pt idx="676">-0.013702047166847999</cx:pt>
          <cx:pt idx="677">-0.038606047162366798</cx:pt>
          <cx:pt idx="678">-0.050996963177116203</cx:pt>
          <cx:pt idx="679">-0.041198799115665902</cx:pt>
          <cx:pt idx="680">-0.0118107225167094</cx:pt>
          <cx:pt idx="681">0.00326311568748054</cx:pt>
          <cx:pt idx="682">-0.0029591399728275299</cx:pt>
          <cx:pt idx="683">-0.0022232830839384599</cx:pt>
          <cx:pt idx="684">-0.025456966112101301</cx:pt>
          <cx:pt idx="685">0.0056526472478549104</cx:pt>
          <cx:pt idx="686">0.0142268786164086</cx:pt>
          <cx:pt idx="687">0.0121497491058359</cx:pt>
          <cx:pt idx="688">0.026959540250312601</cx:pt>
          <cx:pt idx="689">-0.0162499655758713</cx:pt>
          <cx:pt idx="690">0.0029603173024359301</cx:pt>
          <cx:pt idx="691">-0.0024549117612591102</cx:pt>
          <cx:pt idx="692">-0.0034008218643951601</cx:pt>
          <cx:pt idx="693">-0.0085155070033464605</cx:pt>
          <cx:pt idx="694">0.0016165439837835299</cx:pt>
          <cx:pt idx="695">0.0025441005902353598</cx:pt>
          <cx:pt idx="696">-0.00016371865656928999</cx:pt>
          <cx:pt idx="697">0.0015755152642905701</cx:pt>
          <cx:pt idx="698">0.00021141565072653801</cx:pt>
          <cx:pt idx="699">-0.00038069456164662699</cx:pt>
          <cx:pt idx="700">0.000826603035310681</cx:pt>
          <cx:pt idx="701">-2.28829229913433e-05</cx:pt>
          <cx:pt idx="702">6.08682137059662e-05</cx:pt>
          <cx:pt idx="703">-0.0015727265595904701</cx:pt>
          <cx:pt idx="704">-0.010087165080469101</cx:pt>
          <cx:pt idx="705">-0.0234372411399121</cx:pt>
          <cx:pt idx="706">-0.0116035907177168</cx:pt>
          <cx:pt idx="707">-0.0142675189028863</cx:pt>
          <cx:pt idx="708">-0.020395202026055399</cx:pt>
          <cx:pt idx="709">-0.029263959288466999</cx:pt>
          <cx:pt idx="710">-0.0369027090860959</cx:pt>
          <cx:pt idx="711">-0.054553495177898301</cx:pt>
          <cx:pt idx="712">-0.060959893881050803</cx:pt>
          <cx:pt idx="713">-0.0060356006875957498</cx:pt>
          <cx:pt idx="714">0.0140218703768582</cx:pt>
          <cx:pt idx="715">0.015772009750676001</cx:pt>
          <cx:pt idx="716">0.013825174051632401</cx:pt>
          <cx:pt idx="717">-0.019324725688795098</cx:pt>
          <cx:pt idx="718">-0.013223999765587699</cx:pt>
          <cx:pt idx="719">-0.013263818965581001</cx:pt>
          <cx:pt idx="720">-0.008215648172432</cx:pt>
          <cx:pt idx="721">-0.0063259940745720401</cx:pt>
          <cx:pt idx="722">-0.0049763348007605696</cx:pt>
          <cx:pt idx="723">-0.00090395097530443795</cx:pt>
          <cx:pt idx="724">-0.0019290030404301899</cx:pt>
          <cx:pt idx="725">0.00012121197572199801</cx:pt>
          <cx:pt idx="726">0.00027620259708463599</cx:pt>
          <cx:pt idx="727">-0.00074256396630478197</cx:pt>
          <cx:pt idx="728">-0.00044869611667778202</cx:pt>
          <cx:pt idx="729">-0.00076521283233380499</cx:pt>
          <cx:pt idx="730">0.00059088587490663995</cx:pt>
          <cx:pt idx="731">-0.00035119602712488601</cx:pt>
          <cx:pt idx="732">0.00209204592209999</cx:pt>
          <cx:pt idx="733">0.0028028883875314201</cx:pt>
          <cx:pt idx="734">0.0064195729191715298</cx:pt>
          <cx:pt idx="735">-0.0020878979873406398</cx:pt>
          <cx:pt idx="736">-0.00799936689963931</cx:pt>
          <cx:pt idx="737">-0.016251282559965999</cx:pt>
          <cx:pt idx="738">-0.023493905099909802</cx:pt>
          <cx:pt idx="739">-0.0115663083456242</cx:pt>
          <cx:pt idx="740">0.00010644386279580799</cx:pt>
          <cx:pt idx="741">0.0021525585961518299</cx:pt>
          <cx:pt idx="742">-0.0083918614713647602</cx:pt>
          <cx:pt idx="743">-0.020298021266616</cx:pt>
          <cx:pt idx="744">-0.0127543288904341</cx:pt>
          <cx:pt idx="745">-0.018987494847898499</cx:pt>
          <cx:pt idx="746">-0.0062040341459562304</cx:pt>
          <cx:pt idx="747">-0.0063860973602129301</cx:pt>
          <cx:pt idx="748">-0.0012202721940894499</cx:pt>
          <cx:pt idx="749">-0.0014301227305742201</cx:pt>
          <cx:pt idx="750">-0.0053735608215706096</cx:pt>
          <cx:pt idx="751">0.00076794206108894995</cx:pt>
          <cx:pt idx="752">-0.00029096888670812398</cx:pt>
          <cx:pt idx="753">-0.000216924411464183</cx:pt>
          <cx:pt idx="754">-0.000191812973845816</cx:pt>
          <cx:pt idx="755">0.00033881281627441798</cx:pt>
          <cx:pt idx="756">0.00041355618076239202</cx:pt>
          <cx:pt idx="757">0.00051513143590048904</cx:pt>
          <cx:pt idx="758">7.6296924012045497e-05</cx:pt>
          <cx:pt idx="759">0.00030441186470354698</cx:pt>
          <cx:pt idx="760">-0.00025948491348936698</cx:pt>
          <cx:pt idx="761">0.00049799338348647301</cx:pt>
          <cx:pt idx="762">-0.00048240385990224003</cx:pt>
          <cx:pt idx="763">-0.00016206808458476499</cx:pt>
          <cx:pt idx="764">-0.00093598408195369302</cx:pt>
          <cx:pt idx="765">-0.00076489691319330303</cx:pt>
          <cx:pt idx="766">0.00098584332371139008</cx:pt>
          <cx:pt idx="767">-0.00038269516043366202</cx:pt>
          <cx:pt idx="768">-0.00090473770513118496</cx:pt>
          <cx:pt idx="769">-0.0025726645667509601</cx:pt>
          <cx:pt idx="770">-0.00060362916433509095</cx:pt>
          <cx:pt idx="771">-0.00257667176656701</cx:pt>
          <cx:pt idx="772">-0.0030486191384922301</cx:pt>
          <cx:pt idx="773">-0.0026694609846811702</cx:pt>
          <cx:pt idx="774">-0.00239870749849226</cx:pt>
          <cx:pt idx="775">-8.0456658385310798e-07</cx:pt>
          <cx:pt idx="776">0.000402522343620643</cx:pt>
          <cx:pt idx="777">-0.00264259672782841</cx:pt>
          <cx:pt idx="778">-0.0062533262493939803</cx:pt>
          <cx:pt idx="779">-0.0010725623451704599</cx:pt>
          <cx:pt idx="780">0.00026520216097944698</cx:pt>
          <cx:pt idx="781">0.00020928509612070601</cx:pt>
          <cx:pt idx="782">0.000120632984046711</cx:pt>
          <cx:pt idx="783">-0.00086107252129490302</cx:pt>
          <cx:pt idx="784">-0.0012100410508336726</cx:pt>
          <cx:pt idx="785">-0.0026946956717262501</cx:pt>
          <cx:pt idx="786">-0.0067267426556012</cx:pt>
          <cx:pt idx="787">-0.00835291000819075</cx:pt>
          <cx:pt idx="788">-0.014515353629637075</cx:pt>
          <cx:pt idx="789">-0.015507305636250074</cx:pt>
          <cx:pt idx="790">-0.0098049611861415007</cx:pt>
          <cx:pt idx="791">-0.011084333695464301</cx:pt>
          <cx:pt idx="792">-0.0022964054086913473</cx:pt>
          <cx:pt idx="793">-0.0025820770805950501</cx:pt>
          <cx:pt idx="794">0.0012027589437717326</cx:pt>
          <cx:pt idx="795">-0.0097271547923448252</cx:pt>
          <cx:pt idx="796">0.0075419067242621252</cx:pt>
          <cx:pt idx="797">0.0023204497516128076</cx:pt>
          <cx:pt idx="798">0.0025495934772379</cx:pt>
          <cx:pt idx="799">0.0041433575013060751</cx:pt>
          <cx:pt idx="800">-0.00104453831080688</cx:pt>
          <cx:pt idx="801">-0.0085271912587622997</cx:pt>
          <cx:pt idx="802">-0.0037437789190182748</cx:pt>
          <cx:pt idx="803">-0.0017049995501941825</cx:pt>
          <cx:pt idx="804">-0.0034810606020333002</cx:pt>
          <cx:pt idx="805">-0.00098066586278958254</cx:pt>
          <cx:pt idx="806">-0.0039032032168012502</cx:pt>
          <cx:pt idx="807">-0.00061634080728068246</cx:pt>
          <cx:pt idx="808">-0.00022301150889716549</cx:pt>
          <cx:pt idx="809">0.00014626101782267925</cx:pt>
          <cx:pt idx="810">0.00025612921512576498</cx:pt>
          <cx:pt idx="811">-0.00010245343437931675</cx:pt>
          <cx:pt idx="812">-0.0019040164244204551</cx:pt>
          <cx:pt idx="813">-0.0045299398635814253</cx:pt>
          <cx:pt idx="814">-0.00932614383056685</cx:pt>
          <cx:pt idx="815">-0.0094034684982336747</cx:pt>
          <cx:pt idx="816">-0.017092998797234277</cx:pt>
          <cx:pt idx="817">-0.018502851011223526</cx:pt>
          <cx:pt idx="818">-0.010595968715219201</cx:pt>
          <cx:pt idx="819">-0.0085006875664758001</cx:pt>
          <cx:pt idx="820">-0.006398978325623925</cx:pt>
          <cx:pt idx="821">0.00066192181229851751</cx:pt>
          <cx:pt idx="822">0.0047821113838011249</cx:pt>
          <cx:pt idx="823">0.0014720755205023675</cx:pt>
          <cx:pt idx="824">0.0049708281051124752</cx:pt>
          <cx:pt idx="825">0.010165428573138275</cx:pt>
          <cx:pt idx="826">0.00340188900078725</cx:pt>
          <cx:pt idx="827">0.00041975764125142749</cx:pt>
          <cx:pt idx="828">0.0067169136186811503</cx:pt>
          <cx:pt idx="829">-0.0072060660544231254</cx:pt>
          <cx:pt idx="830">-0.0063822266588434498</cx:pt>
          <cx:pt idx="831">-0.0057562917832443498</cx:pt>
          <cx:pt idx="832">-0.0060284179094408996</cx:pt>
          <cx:pt idx="833">-0.0031443409134306001</cx:pt>
          <cx:pt idx="834">-0.0037087357122266499</cx:pt>
          <cx:pt idx="835">2.2247164987777074e-05</cx:pt>
          <cx:pt idx="836">-2.7007487093188748e-05</cx:pt>
          <cx:pt idx="837">-2.6359864194446001e-05</cx:pt>
          <cx:pt idx="838">-0.00038674511385436498</cx:pt>
          <cx:pt idx="839">-0.00041530971156880501</cx:pt>
          <cx:pt idx="840">-0.0015000565710616501</cx:pt>
          <cx:pt idx="841">-0.0061487896035444748</cx:pt>
          <cx:pt idx="842">-0.0091962475979670746</cx:pt>
          <cx:pt idx="843">-0.0060704919977184251</cx:pt>
          <cx:pt idx="844">-0.014487102160033726</cx:pt>
          <cx:pt idx="845">-0.015297171073631675</cx:pt>
          <cx:pt idx="846">-0.0059636646196949252</cx:pt>
          <cx:pt idx="847">-0.0069883672274251999</cx:pt>
          <cx:pt idx="848">-0.0095720277000034496</cx:pt>
          <cx:pt idx="849">0.0022483939049386076</cx:pt>
          <cx:pt idx="850">0.0070717285648255251</cx:pt>
          <cx:pt idx="851">0.0020882045778375475</cx:pt>
          <cx:pt idx="852">-0.0074538564871411252</cx:pt>
          <cx:pt idx="853">-0.0048115910656773998</cx:pt>
          <cx:pt idx="854">0.0022334758142413501</cx:pt>
          <cx:pt idx="855">-0.0018509511566166975</cx:pt>
          <cx:pt idx="856">-0.0022682187556362474</cx:pt>
          <cx:pt idx="857">0.00076005191403134495</cx:pt>
          <cx:pt idx="858">-0.003376852455858375</cx:pt>
          <cx:pt idx="859">-0.0077889277160926003</cx:pt>
          <cx:pt idx="860">-0.00036442999905908252</cx:pt>
          <cx:pt idx="861">-0.0011624457049319724</cx:pt>
          <cx:pt idx="862">-0.00563763729662235</cx:pt>
          <cx:pt idx="863">-0.0024529579751279501</cx:pt>
          <cx:pt idx="864">-0.0012109823266134401</cx:pt>
          <cx:pt idx="865">-5.750615227847475e-05</cx:pt>
          <cx:pt idx="866">-0.00018938348753832075</cx:pt>
          <cx:pt idx="867">-0.0010971655596051101</cx:pt>
          <cx:pt idx="868">-0.00055574133665706746</cx:pt>
          <cx:pt idx="869">-0.0052319235042855754</cx:pt>
          <cx:pt idx="870">0.0018534778395163625</cx:pt>
          <cx:pt idx="871">0.00190180213623192</cx:pt>
          <cx:pt idx="872">-0.0029339248974531501</cx:pt>
          <cx:pt idx="873">-0.01198919817417975</cx:pt>
          <cx:pt idx="874">-0.0025840415593659251</cx:pt>
          <cx:pt idx="875">-0.0023443544787352501</cx:pt>
          <cx:pt idx="876">0.001905369013039385</cx:pt>
          <cx:pt idx="877">0.0037050958582250499</cx:pt>
          <cx:pt idx="878">-0.0025538377397499252</cx:pt>
          <cx:pt idx="879">-0.003174927207988175</cx:pt>
          <cx:pt idx="880">-0.022464307089286675</cx:pt>
          <cx:pt idx="881">-0.0098830303052163497</cx:pt>
          <cx:pt idx="882">0.00090448437580086004</cx:pt>
          <cx:pt idx="883">-0.0021675945792901624</cx:pt>
          <cx:pt idx="884">-0.0012100410508336726</cx:pt>
          <cx:pt idx="885">-0.0026946956717262501</cx:pt>
          <cx:pt idx="886">-0.0067267426556012</cx:pt>
          <cx:pt idx="887">-0.00835291000819075</cx:pt>
          <cx:pt idx="888">-0.014515353629637075</cx:pt>
          <cx:pt idx="889">-0.015507305636250074</cx:pt>
          <cx:pt idx="890">-0.0098049611861415007</cx:pt>
          <cx:pt idx="891">-0.011084333695464301</cx:pt>
          <cx:pt idx="892">-0.0022964054086913473</cx:pt>
          <cx:pt idx="893">-0.0025820770805950501</cx:pt>
          <cx:pt idx="894">0.0012027589437717326</cx:pt>
          <cx:pt idx="895">-0.0097271547923448252</cx:pt>
          <cx:pt idx="896">0.0075419067242621252</cx:pt>
          <cx:pt idx="897">0.0023204497516128076</cx:pt>
          <cx:pt idx="898">0.0025495934772379</cx:pt>
          <cx:pt idx="899">0.0041433575013060751</cx:pt>
          <cx:pt idx="900">-0.00104453831080688</cx:pt>
          <cx:pt idx="901">-0.0085271912587622997</cx:pt>
          <cx:pt idx="902">-0.0037437789190182748</cx:pt>
          <cx:pt idx="903">-0.0017049995501941825</cx:pt>
          <cx:pt idx="904">-0.0034810606020333002</cx:pt>
          <cx:pt idx="905">-0.00098066586278958254</cx:pt>
          <cx:pt idx="906">-0.0039032032168012502</cx:pt>
          <cx:pt idx="907">-0.00061634080728068246</cx:pt>
          <cx:pt idx="908">-0.00022301150889716549</cx:pt>
          <cx:pt idx="909">0.00014626101782267925</cx:pt>
          <cx:pt idx="910">0.00025612921512576498</cx:pt>
          <cx:pt idx="911">-0.00010245343437931675</cx:pt>
          <cx:pt idx="912">-0.0019040164244204551</cx:pt>
          <cx:pt idx="913">-0.0045299398635814253</cx:pt>
          <cx:pt idx="914">-0.00932614383056685</cx:pt>
          <cx:pt idx="915">-0.0094034684982336747</cx:pt>
          <cx:pt idx="916">-0.017092998797234277</cx:pt>
          <cx:pt idx="917">-0.018502851011223526</cx:pt>
          <cx:pt idx="918">-0.010595968715219201</cx:pt>
          <cx:pt idx="919">-0.0085006875664758001</cx:pt>
          <cx:pt idx="920">-0.006398978325623925</cx:pt>
          <cx:pt idx="921">0.00066192181229851751</cx:pt>
          <cx:pt idx="922">0.0047821113838011249</cx:pt>
          <cx:pt idx="923">0.0014720755205023675</cx:pt>
          <cx:pt idx="924">0.0049708281051124752</cx:pt>
          <cx:pt idx="925">0.010165428573138275</cx:pt>
          <cx:pt idx="926">0.00340188900078725</cx:pt>
          <cx:pt idx="927">0.00041975764125142749</cx:pt>
          <cx:pt idx="928">0.0067169136186811503</cx:pt>
          <cx:pt idx="929">-0.0072060660544231254</cx:pt>
          <cx:pt idx="930">-0.0063822266588434498</cx:pt>
          <cx:pt idx="931">-0.0057562917832443498</cx:pt>
          <cx:pt idx="932">-0.0060284179094408996</cx:pt>
          <cx:pt idx="933">-0.0031443409134306001</cx:pt>
          <cx:pt idx="934">-0.0037087357122266499</cx:pt>
          <cx:pt idx="935">2.2247164987777074e-05</cx:pt>
          <cx:pt idx="936">-2.7007487093188748e-05</cx:pt>
          <cx:pt idx="937">-2.6359864194446001e-05</cx:pt>
          <cx:pt idx="938">-0.00038674511385436498</cx:pt>
          <cx:pt idx="939">-0.00041530971156880501</cx:pt>
          <cx:pt idx="940">-0.0015000565710616501</cx:pt>
          <cx:pt idx="941">-0.0061487896035444748</cx:pt>
          <cx:pt idx="942">-0.0091962475979670746</cx:pt>
          <cx:pt idx="943">-0.0060704919977184251</cx:pt>
          <cx:pt idx="944">-0.014487102160033726</cx:pt>
          <cx:pt idx="945">-0.015297171073631675</cx:pt>
          <cx:pt idx="946">-0.0059636646196949252</cx:pt>
          <cx:pt idx="947">-0.0069883672274251999</cx:pt>
          <cx:pt idx="948">-0.0095720277000034496</cx:pt>
          <cx:pt idx="949">0.0022483939049386076</cx:pt>
          <cx:pt idx="950">0.0070717285648255251</cx:pt>
          <cx:pt idx="951">0.0020882045778375475</cx:pt>
          <cx:pt idx="952">-0.0074538564871411252</cx:pt>
          <cx:pt idx="953">-0.0048115910656773998</cx:pt>
          <cx:pt idx="954">0.0022334758142413501</cx:pt>
          <cx:pt idx="955">-0.0018509511566166975</cx:pt>
          <cx:pt idx="956">-0.0022682187556362474</cx:pt>
          <cx:pt idx="957">0.00076005191403134495</cx:pt>
          <cx:pt idx="958">-0.003376852455858375</cx:pt>
          <cx:pt idx="959">-0.0077889277160926003</cx:pt>
          <cx:pt idx="960">-0.00036442999905908252</cx:pt>
          <cx:pt idx="961">-0.0011624457049319724</cx:pt>
          <cx:pt idx="962">-0.00563763729662235</cx:pt>
          <cx:pt idx="963">-0.0024529579751279501</cx:pt>
          <cx:pt idx="964">-0.0012109823266134401</cx:pt>
          <cx:pt idx="965">-5.750615227847475e-05</cx:pt>
          <cx:pt idx="966">-0.00018938348753832075</cx:pt>
          <cx:pt idx="967">-0.0010971655596051101</cx:pt>
          <cx:pt idx="968">-0.00055574133665706746</cx:pt>
          <cx:pt idx="969">-0.0052319235042855754</cx:pt>
          <cx:pt idx="970">0.0018534778395163625</cx:pt>
          <cx:pt idx="971">0.00190180213623192</cx:pt>
          <cx:pt idx="972">-0.0029339248974531501</cx:pt>
          <cx:pt idx="973">-0.01198919817417975</cx:pt>
          <cx:pt idx="974">-0.0025840415593659251</cx:pt>
          <cx:pt idx="975">-0.0023443544787352501</cx:pt>
          <cx:pt idx="976">0.001905369013039385</cx:pt>
          <cx:pt idx="977">0.0037050958582250499</cx:pt>
          <cx:pt idx="978">-0.0025538377397499252</cx:pt>
          <cx:pt idx="979">-0.003174927207988175</cx:pt>
          <cx:pt idx="980">-0.022464307089286675</cx:pt>
          <cx:pt idx="981">-0.0098830303052163497</cx:pt>
          <cx:pt idx="982">0.00090448437580086004</cx:pt>
          <cx:pt idx="983">-0.0021675945792901624</cx:pt>
          <cx:pt idx="984">-0.0012100410508336726</cx:pt>
          <cx:pt idx="985">-0.0026946956717262501</cx:pt>
          <cx:pt idx="986">-0.0067267426556012</cx:pt>
          <cx:pt idx="987">-0.00835291000819075</cx:pt>
          <cx:pt idx="988">-0.014515353629637075</cx:pt>
          <cx:pt idx="989">-0.015507305636250074</cx:pt>
          <cx:pt idx="990">-0.0098049611861415007</cx:pt>
          <cx:pt idx="991">-0.011084333695464301</cx:pt>
          <cx:pt idx="992">-0.0022964054086913473</cx:pt>
          <cx:pt idx="993">-0.0025820770805950501</cx:pt>
          <cx:pt idx="994">0.0012027589437717326</cx:pt>
          <cx:pt idx="995">-0.0097271547923448252</cx:pt>
          <cx:pt idx="996">0.0075419067242621252</cx:pt>
          <cx:pt idx="997">0.0023204497516128076</cx:pt>
          <cx:pt idx="998">0.0025495934772379</cx:pt>
          <cx:pt idx="999">0.0041433575013060751</cx:pt>
          <cx:pt idx="1000">-0.00104453831080688</cx:pt>
          <cx:pt idx="1001">-0.0085271912587622997</cx:pt>
          <cx:pt idx="1002">-0.0037437789190182748</cx:pt>
          <cx:pt idx="1003">-0.0017049995501941825</cx:pt>
          <cx:pt idx="1004">-0.0034810606020333002</cx:pt>
          <cx:pt idx="1005">-0.00098066586278958254</cx:pt>
          <cx:pt idx="1006">-0.0039032032168012502</cx:pt>
          <cx:pt idx="1007">-0.00061634080728068246</cx:pt>
          <cx:pt idx="1008">-0.00022301150889716549</cx:pt>
          <cx:pt idx="1009">0.00014626101782267925</cx:pt>
          <cx:pt idx="1010">0.00025612921512576498</cx:pt>
          <cx:pt idx="1011">-0.00010245343437931675</cx:pt>
          <cx:pt idx="1012">-0.0019040164244204551</cx:pt>
          <cx:pt idx="1013">-0.0045299398635814253</cx:pt>
          <cx:pt idx="1014">-0.00932614383056685</cx:pt>
          <cx:pt idx="1015">-0.0094034684982336747</cx:pt>
          <cx:pt idx="1016">-0.017092998797234277</cx:pt>
          <cx:pt idx="1017">-0.018502851011223526</cx:pt>
          <cx:pt idx="1018">-0.010595968715219201</cx:pt>
          <cx:pt idx="1019">-0.0085006875664758001</cx:pt>
          <cx:pt idx="1020">-0.006398978325623925</cx:pt>
          <cx:pt idx="1021">0.00066192181229851751</cx:pt>
          <cx:pt idx="1022">0.0047821113838011249</cx:pt>
          <cx:pt idx="1023">0.0014720755205023675</cx:pt>
          <cx:pt idx="1024">0.0049708281051124752</cx:pt>
          <cx:pt idx="1025">0.010165428573138275</cx:pt>
          <cx:pt idx="1026">0.00340188900078725</cx:pt>
          <cx:pt idx="1027">0.00041975764125142749</cx:pt>
          <cx:pt idx="1028">0.0067169136186811503</cx:pt>
          <cx:pt idx="1029">-0.0072060660544231254</cx:pt>
          <cx:pt idx="1030">-0.0063822266588434498</cx:pt>
          <cx:pt idx="1031">-0.0057562917832443498</cx:pt>
          <cx:pt idx="1032">-0.0060284179094408996</cx:pt>
          <cx:pt idx="1033">-0.0031443409134306001</cx:pt>
          <cx:pt idx="1034">-0.0037087357122266499</cx:pt>
          <cx:pt idx="1035">2.2247164987777074e-05</cx:pt>
          <cx:pt idx="1036">-2.7007487093188748e-05</cx:pt>
          <cx:pt idx="1037">-2.6359864194446001e-05</cx:pt>
          <cx:pt idx="1038">-0.00038674511385436498</cx:pt>
          <cx:pt idx="1039">-0.00041530971156880501</cx:pt>
          <cx:pt idx="1040">-0.0015000565710616501</cx:pt>
          <cx:pt idx="1041">-0.0061487896035444748</cx:pt>
          <cx:pt idx="1042">-0.0091962475979670746</cx:pt>
          <cx:pt idx="1043">-0.0060704919977184251</cx:pt>
          <cx:pt idx="1044">-0.014487102160033726</cx:pt>
          <cx:pt idx="1045">-0.015297171073631675</cx:pt>
          <cx:pt idx="1046">-0.0059636646196949252</cx:pt>
          <cx:pt idx="1047">-0.0069883672274251999</cx:pt>
          <cx:pt idx="1048">-0.0095720277000034496</cx:pt>
          <cx:pt idx="1049">0.0022483939049386076</cx:pt>
          <cx:pt idx="1050">0.0070717285648255251</cx:pt>
          <cx:pt idx="1051">0.0020882045778375475</cx:pt>
          <cx:pt idx="1052">-0.0074538564871411252</cx:pt>
          <cx:pt idx="1053">-0.0048115910656773998</cx:pt>
          <cx:pt idx="1054">0.0022334758142413501</cx:pt>
          <cx:pt idx="1055">-0.0018509511566166975</cx:pt>
          <cx:pt idx="1056">-0.0022682187556362474</cx:pt>
          <cx:pt idx="1057">0.00076005191403134495</cx:pt>
          <cx:pt idx="1058">-0.003376852455858375</cx:pt>
          <cx:pt idx="1059">-0.0077889277160926003</cx:pt>
          <cx:pt idx="1060">-0.00036442999905908252</cx:pt>
          <cx:pt idx="1061">-0.0011624457049319724</cx:pt>
          <cx:pt idx="1062">-0.00563763729662235</cx:pt>
          <cx:pt idx="1063">-0.0024529579751279501</cx:pt>
          <cx:pt idx="1064">-0.0012109823266134401</cx:pt>
          <cx:pt idx="1065">-5.750615227847475e-05</cx:pt>
          <cx:pt idx="1066">-0.00018938348753832075</cx:pt>
          <cx:pt idx="1067">-0.0010971655596051101</cx:pt>
          <cx:pt idx="1068">-0.00055574133665706746</cx:pt>
          <cx:pt idx="1069">-0.0052319235042855754</cx:pt>
          <cx:pt idx="1070">0.0018534778395163625</cx:pt>
          <cx:pt idx="1071">0.00190180213623192</cx:pt>
          <cx:pt idx="1072">-0.0029339248974531501</cx:pt>
          <cx:pt idx="1073">-0.01198919817417975</cx:pt>
          <cx:pt idx="1074">-0.0025840415593659251</cx:pt>
          <cx:pt idx="1075">-0.0023443544787352501</cx:pt>
          <cx:pt idx="1076">0.001905369013039385</cx:pt>
          <cx:pt idx="1077">0.0037050958582250499</cx:pt>
          <cx:pt idx="1078">-0.0025538377397499252</cx:pt>
          <cx:pt idx="1079">-0.003174927207988175</cx:pt>
          <cx:pt idx="1080">-0.022464307089286675</cx:pt>
          <cx:pt idx="1081">-0.0098830303052163497</cx:pt>
          <cx:pt idx="1082">0.00090448437580086004</cx:pt>
          <cx:pt idx="1083">-0.0021675945792901624</cx:pt>
        </cx:lvl>
      </cx:numDim>
    </cx:data>
    <cx:data id="90">
      <cx:numDim type="val">
        <cx:f>Sheet2!$CM$1:$CM$1084</cx:f>
        <cx:lvl ptCount="1084" formatCode="G/通用格式">
          <cx:pt idx="0">0.00031016512693613797</cx:pt>
          <cx:pt idx="1">-0.00062182433535618996</cx:pt>
          <cx:pt idx="2">0.00020976998466521601</cx:pt>
          <cx:pt idx="3">0.00027740178464858399</cx:pt>
          <cx:pt idx="4">0.00044933035311753799</cx:pt>
          <cx:pt idx="5">0.00073712103280372499</cx:pt>
          <cx:pt idx="6">-0.00043909896125967599</cx:pt>
          <cx:pt idx="7">-0.00055847991899391999</cx:pt>
          <cx:pt idx="8">-8.7476851476713695e-05</cx:pt>
          <cx:pt idx="9">1.6563485513016801e-05</cx:pt>
          <cx:pt idx="10">-0.00015679504328386501</cx:pt>
          <cx:pt idx="11">0.00072930296855380295</cx:pt>
          <cx:pt idx="12">0.000664683182495574</cx:pt>
          <cx:pt idx="13">0.00036695709801209898</cx:pt>
          <cx:pt idx="14">0.00054574148135379599</cx:pt>
          <cx:pt idx="15">-0.00033761591411621299</cx:pt>
          <cx:pt idx="16">0.00102823255877126</cx:pt>
          <cx:pt idx="17">0.00011019827714235401</cx:pt>
          <cx:pt idx="18">0.000121314053611923</cx:pt>
          <cx:pt idx="19">0.00049394281580201604</cx:pt>
          <cx:pt idx="20">-0.00048205046581772698</cx:pt>
          <cx:pt idx="21">0.00023157932966102199</cx:pt>
          <cx:pt idx="22">0.000724689523160271</cx:pt>
          <cx:pt idx="23">0.00024196311581492399</cx:pt>
          <cx:pt idx="24">0.000125776565623831</cx:pt>
          <cx:pt idx="25">0.00029891401623667602</cx:pt>
          <cx:pt idx="26">-0.000358170771251896</cx:pt>
          <cx:pt idx="27">-0.00027583462360979399</cx:pt>
          <cx:pt idx="28">-2.7593173382580901e-05</cx:pt>
          <cx:pt idx="29">-0.000263856655965016</cx:pt>
          <cx:pt idx="30">-1.8262155450304598e-05</cx:pt>
          <cx:pt idx="31">0.00017878956290789101</cx:pt>
          <cx:pt idx="32">-0.00080892590548527004</cx:pt>
          <cx:pt idx="33">0.000372608620182625</cx:pt>
          <cx:pt idx="34">-0.00016662015769365</cx:pt>
          <cx:pt idx="35">9.3227893973181106e-05</cx:pt>
          <cx:pt idx="36">-0.0016905227545941199</cx:pt>
          <cx:pt idx="37">0.00010831097773894499</cx:pt>
          <cx:pt idx="38">-0.00051734263253587595</cx:pt>
          <cx:pt idx="39">0.00038012951747796601</cx:pt>
          <cx:pt idx="40">-0.00035497325317062299</cx:pt>
          <cx:pt idx="41">-0.0022459844070624401</cx:pt>
          <cx:pt idx="42">0.0024864602815567599</cx:pt>
          <cx:pt idx="43">0.0040912234581415297</cx:pt>
          <cx:pt idx="44">0.00050262925306949504</cx:pt>
          <cx:pt idx="45">-0.00075453477243956095</cx:pt>
          <cx:pt idx="46">-0.00044192305510471999</cx:pt>
          <cx:pt idx="47">-0.00131676258152031</cx:pt>
          <cx:pt idx="48">-0.0013784762784380801</cx:pt>
          <cx:pt idx="49">-0.00024680360982649299</cx:pt>
          <cx:pt idx="50">-2.7478969075959202e-05</cx:pt>
          <cx:pt idx="51">0.0011701869203527299</cx:pt>
          <cx:pt idx="52">-0.000142404180296921</cx:pt>
          <cx:pt idx="53">0.00026051649977535199</cx:pt>
          <cx:pt idx="54">-0.00026258663896866301</cx:pt>
          <cx:pt idx="55">-0.00115201453789392</cx:pt>
          <cx:pt idx="56">-0.00012348310527548499</cx:pt>
          <cx:pt idx="57">-0.00016843513029717399</cx:pt>
          <cx:pt idx="58">-0.000195475973952502</cx:pt>
          <cx:pt idx="59">-0.00024890121020295801</cx:pt>
          <cx:pt idx="60">-0.00047084496245057301</cx:pt>
          <cx:pt idx="61">-0.00060470351243704099</cx:pt>
          <cx:pt idx="62">-0.00070708400273283096</cx:pt>
          <cx:pt idx="63">-0.0030998645089457101</cx:pt>
          <cx:pt idx="64">-0.0027880322075506101</cx:pt>
          <cx:pt idx="65">0.0050832281474330297</cx:pt>
          <cx:pt idx="66">0.016679283819196301</cx:pt>
          <cx:pt idx="67">0.0086574646749541708</cx:pt>
          <cx:pt idx="68">0.0063631801891112097</cx:pt>
          <cx:pt idx="69">0.046890153180473203</cx:pt>
          <cx:pt idx="70">0.033296314276389002</cx:pt>
          <cx:pt idx="71">0.026179361600466501</cx:pt>
          <cx:pt idx="72">-0.0076263447748223098</cx:pt>
          <cx:pt idx="73">-0.037462064884919301</cx:pt>
          <cx:pt idx="74">-0.045642554814980203</cx:pt>
          <cx:pt idx="75">-0.020498462411845001</cx:pt>
          <cx:pt idx="76">-0.0095539809556498198</cx:pt>
          <cx:pt idx="77">-0.0068356878199620002</cx:pt>
          <cx:pt idx="78">-0.0034696632357449201</cx:pt>
          <cx:pt idx="79">-0.0011242415380008401</cx:pt>
          <cx:pt idx="80">0.00267945694131624</cx:pt>
          <cx:pt idx="81">0.00183906572253597</cx:pt>
          <cx:pt idx="82">-0.00028376228080015999</cx:pt>
          <cx:pt idx="83">0.00086644859782974396</cx:pt>
          <cx:pt idx="84">-0.0001801959610619</cx:pt>
          <cx:pt idx="85">1.44197497867724e-05</cx:pt>
          <cx:pt idx="86">0.0035770620837454799</cx:pt>
          <cx:pt idx="87">0.00032345793025246401</cx:pt>
          <cx:pt idx="88">-9.5352075140604997e-07</cx:pt>
          <cx:pt idx="89">0.0028123743937419699</cx:pt>
          <cx:pt idx="90">0.0013409560283141901</cx:pt>
          <cx:pt idx="91">0.0012353503721858001</cx:pt>
          <cx:pt idx="92">0.00439320345495122</cx:pt>
          <cx:pt idx="93">0.0092048130052922901</cx:pt>
          <cx:pt idx="94">0.045486891213310003</cx:pt>
          <cx:pt idx="95">0.024181106906700701</cx:pt>
          <cx:pt idx="96">0.044979665674459102</cx:pt>
          <cx:pt idx="97">0.0359234376848356</cx:pt>
          <cx:pt idx="98">0.030084112057241499</cx:pt>
          <cx:pt idx="99">-0.0096737572880290102</cx:pt>
          <cx:pt idx="100">-0.0131602364579514</cx:pt>
          <cx:pt idx="101">-0.016445769723619399</cx:pt>
          <cx:pt idx="102">-0.0669017189693248</cx:pt>
          <cx:pt idx="103">-0.057511382935827297</cx:pt>
          <cx:pt idx="104">-0.053624947071868698</cx:pt>
          <cx:pt idx="105">-0.036751217431887001</cx:pt>
          <cx:pt idx="106">-0.012110643428131101</cx:pt>
          <cx:pt idx="107">-0.0050793010437171797</cx:pt>
          <cx:pt idx="108">0.00065360638507020797</cx:pt>
          <cx:pt idx="109">0.00185681207346299</cx:pt>
          <cx:pt idx="110">-7.5556370441193596e-05</cx:pt>
          <cx:pt idx="111">-0.00044283263777991101</cx:pt>
          <cx:pt idx="112">2.1544103319234799e-05</cx:pt>
          <cx:pt idx="113">0.000220742416356469</cx:pt>
          <cx:pt idx="114">0.0103495406512704</cx:pt>
          <cx:pt idx="115">0.0023339909777273702</cx:pt>
          <cx:pt idx="116">0.0038742951623721399</cx:pt>
          <cx:pt idx="117">0.037685847182846802</cx:pt>
          <cx:pt idx="118">0.057178270600297502</cx:pt>
          <cx:pt idx="119">0.053611812071540303</cx:pt>
          <cx:pt idx="120">0.098950228517641098</cx:pt>
          <cx:pt idx="121">0.036742743435265797</cx:pt>
          <cx:pt idx="122">0.083746293836587701</cx:pt>
          <cx:pt idx="123">0.073953518644026398</cx:pt>
          <cx:pt idx="124">0.041294708253340001</cx:pt>
          <cx:pt idx="125">0.10139546923925299</cx:pt>
          <cx:pt idx="126">0.033500800097946301</cx:pt>
          <cx:pt idx="127">0.055779272807761203</cx:pt>
          <cx:pt idx="128">-0.025344884570070801</cx:pt>
          <cx:pt idx="129">-0.057087018076653499</cx:pt>
          <cx:pt idx="130">-0.087052205873653102</cx:pt>
          <cx:pt idx="131">-0.095766219878303097</cx:pt>
          <cx:pt idx="132">-0.067099051543363195</cx:pt>
          <cx:pt idx="133">-0.040542827519986398</cx:pt>
          <cx:pt idx="134">-0.022632815483343598</cx:pt>
          <cx:pt idx="135">-0.033809517661402201</cx:pt>
          <cx:pt idx="136">-0.022726028171057001</cx:pt>
          <cx:pt idx="137">-0.0037332461320234299</cx:pt>
          <cx:pt idx="138">0.00046641988856938602</cx:pt>
          <cx:pt idx="139">-0.00080089834811319601</cx:pt>
          <cx:pt idx="140">-0.00045343889080064599</cx:pt>
          <cx:pt idx="141">0.00013924823054634999</cx:pt>
          <cx:pt idx="142">0.00112932924674268</cx:pt>
          <cx:pt idx="143">0.0057092843698273001</cx:pt>
          <cx:pt idx="144">0.029858452172420901</cx:pt>
          <cx:pt idx="145">0.065959775272086393</cx:pt>
          <cx:pt idx="146">0.099697882358025194</cx:pt>
          <cx:pt idx="147">0.082210854980507606</cx:pt>
          <cx:pt idx="148">0.046973356050913101</cx:pt>
          <cx:pt idx="149">-0.0053869779673886902</cx:pt>
          <cx:pt idx="150">0.0088084798636094402</cx:pt>
          <cx:pt idx="151">-0.022398631554549901</cx:pt>
          <cx:pt idx="152">0.00028641439497314298</cx:pt>
          <cx:pt idx="153">0.103280685129998</cx:pt>
          <cx:pt idx="154">0.13268497670971</cx:pt>
          <cx:pt idx="155">0.14496343435739101</cx:pt>
          <cx:pt idx="156">0.022752769673697298</cx:pt>
          <cx:pt idx="157">-0.023846927066171</cx:pt>
          <cx:pt idx="158">-0.062078772635869299</cx:pt>
          <cx:pt idx="159">-0.10102051764249401</cx:pt>
          <cx:pt idx="160">-0.138352847460531</cx:pt>
          <cx:pt idx="161">-0.10322007973896299</cx:pt>
          <cx:pt idx="162">-0.061966306981273603</cx:pt>
          <cx:pt idx="163">-0.064515280819068502</cx:pt>
          <cx:pt idx="164">-0.027565987539068099</cx:pt>
          <cx:pt idx="165">-0.0062180861000814399</cx:pt>
          <cx:pt idx="166">-0.00081009258624569402</cx:pt>
          <cx:pt idx="167">-0.00084922426418194703</cx:pt>
          <cx:pt idx="168">4.9821858714602297e-05</cx:pt>
          <cx:pt idx="169">-0.00047372056120971201</cx:pt>
          <cx:pt idx="170">-0.0014267853349256899</cx:pt>
          <cx:pt idx="171">0.0090101990941243298</cx:pt>
          <cx:pt idx="172">0.024965207749488801</cx:pt>
          <cx:pt idx="173">0.0309906398617655</cx:pt>
          <cx:pt idx="174">0.057972338157315798</cx:pt>
          <cx:pt idx="175">-0.0125784495855501</cx:pt>
          <cx:pt idx="176">-0.046833560320131203</cx:pt>
          <cx:pt idx="177">-0.0428159954595159</cx:pt>
          <cx:pt idx="178">0.0102249106474398</cx:pt>
          <cx:pt idx="179">0.065150070623436904</cx:pt>
          <cx:pt idx="180">-0.0013409120586273999</cx:pt>
          <cx:pt idx="181">0.13877182647646399</cx:pt>
          <cx:pt idx="182">0.12634040285749801</cx:pt>
          <cx:pt idx="183">0.106640058157228</cx:pt>
          <cx:pt idx="184">0.081598959148994593</cx:pt>
          <cx:pt idx="185">0.0042550696155830899</cx:pt>
          <cx:pt idx="186">-0.0109548299960912</cx:pt>
          <cx:pt idx="187">-0.14408396847784399</cx:pt>
          <cx:pt idx="188">-0.12680433865920501</cx:pt>
          <cx:pt idx="189">-0.106141692697065</cx:pt>
          <cx:pt idx="190">-0.086211027929594397</cx:pt>
          <cx:pt idx="191">-0.063757547106754894</cx:pt>
          <cx:pt idx="192">-0.027424253096432899</cx:pt>
          <cx:pt idx="193">-0.0096295457512338405</cx:pt>
          <cx:pt idx="194">-0.0011505996569604699</cx:pt>
          <cx:pt idx="195">-0.00033215821285328598</cx:pt>
          <cx:pt idx="196">0.00059759539310367301</cx:pt>
          <cx:pt idx="197">0.00068413734347515405</cx:pt>
          <cx:pt idx="198">0.00038561320817419997</cx:pt>
          <cx:pt idx="199">0.00249559658418088</cx:pt>
          <cx:pt idx="200">0.0060214449519204504</cx:pt>
          <cx:pt idx="201">-0.00175397355357095</cx:pt>
          <cx:pt idx="202">-0.0024735471741925575</cx:pt>
          <cx:pt idx="203">-0.014483090953247625</cx:pt>
          <cx:pt idx="204">-0.0143742954954377</cx:pt>
          <cx:pt idx="205">-0.0090893351576087252</cx:pt>
          <cx:pt idx="206">0.015772534419373724</cx:pt>
          <cx:pt idx="207">0.0167804681363788</cx:pt>
          <cx:pt idx="208">0.015730606224604274</cx:pt>
          <cx:pt idx="209">0.01211999720899465</cx:pt>
          <cx:pt idx="210">0.027413091868460249</cx:pt>
          <cx:pt idx="211">0.021539445420744451</cx:pt>
          <cx:pt idx="212">0.028215077707105251</cx:pt>
          <cx:pt idx="213">-0.0049095996677424999</cx:pt>
          <cx:pt idx="214">-0.01274178173861645</cx:pt>
          <cx:pt idx="215">-0.032576898905768252</cx:pt>
          <cx:pt idx="216">-0.038143653471320753</cx:pt>
          <cx:pt idx="217">-0.02590204364187525</cx:pt>
          <cx:pt idx="218">-0.026167559454466</cx:pt>
          <cx:pt idx="219">-0.021910172366716</cx:pt>
          <cx:pt idx="220">-0.012846349174369651</cx:pt>
          <cx:pt idx="221">-0.002588328011883325</cx:pt>
          <cx:pt idx="222">-0.00028726285387362999</cx:pt>
          <cx:pt idx="223">-0.00016256888062109675</cx:pt>
          <cx:pt idx="224">-0.00010664367689853375</cx:pt>
          <cx:pt idx="225">0.00016586779309690674</cx:pt>
          <cx:pt idx="226">0.00011380446064274</cx:pt>
          <cx:pt idx="227">0.0023423773959381027</cx:pt>
          <cx:pt idx="228">0.0076243217617790252</cx:pt>
          <cx:pt idx="229">-0.0035841652118081</cx:pt>
          <cx:pt idx="230">-0.018220613528487049</cx:pt>
          <cx:pt idx="231">-0.0073212890808674247</cx:pt>
          <cx:pt idx="232">-0.011123102544332325</cx:pt>
          <cx:pt idx="233">0.0042372173623101746</cx:pt>
          <cx:pt idx="234">0.02549415921084075</cx:pt>
          <cx:pt idx="235">-0.010772242542275325</cx:pt>
          <cx:pt idx="236">-0.0092091834789817251</cx:pt>
          <cx:pt idx="237">0.0085894759369287508</cx:pt>
          <cx:pt idx="238">0.035244813320103749</cx:pt>
          <cx:pt idx="239">0.065610711347856995</cx:pt>
          <cx:pt idx="240">0.031348558830876748</cx:pt>
          <cx:pt idx="241">0.00041558087449614751</cx:pt>
          <cx:pt idx="242">-0.029901000066547501</cx:pt>
          <cx:pt idx="243">-0.052166136030960999</cx:pt>
          <cx:pt idx="244">-0.038632191607412499</cx:pt>
          <cx:pt idx="245">-0.030077111623784999</cx:pt>
          <cx:pt idx="246">-0.02267393494405285</cx:pt>
          <cx:pt idx="247">-0.020438992003520302</cx:pt>
          <cx:pt idx="248">-0.011974239250673825</cx:pt>
          <cx:pt idx="249">-0.002439627144819375</cx:pt>
          <cx:pt idx="250">4.6792287361111748e-05</cx:pt>
          <cx:pt idx="251">-6.508739023079975e-05</cx:pt>
          <cx:pt idx="252">-0.0001016799075480365</cx:pt>
          <cx:pt idx="253">-0.00019471702767047974</cx:pt>
          <cx:pt idx="254">-0.00014334862011366876</cx:pt>
          <cx:pt idx="255">-4.9014862855190247e-05</cx:pt>
          <cx:pt idx="256">0.00633029928353975</cx:pt>
          <cx:pt idx="257">-0.0031267024525216749</cx:pt>
          <cx:pt idx="258">-0.0047029439251695254</cx:pt>
          <cx:pt idx="259">0.0042184194817399502</cx:pt>
          <cx:pt idx="260">-0.0094101738401513244</cx:pt>
          <cx:pt idx="261">-0.018325214386435949</cx:pt>
          <cx:pt idx="262">-0.017641541627060376</cx:pt>
          <cx:pt idx="263">-0.0096971749171606992</cx:pt>
          <cx:pt idx="264">-0.0061799470523723251</cx:pt>
          <cx:pt idx="265">0.0039674107552257754</cx:pt>
          <cx:pt idx="266">0.043162755797164248</cx:pt>
          <cx:pt idx="267">0.083145576973469748</cx:pt>
          <cx:pt idx="268">0.039849025083882252</cx:pt>
          <cx:pt idx="269">-0.0188398806835068</cx:pt>
          <cx:pt idx="270">-0.053881542720164002</cx:pt>
          <cx:pt idx="271">-0.056233459589345502</cx:pt>
          <cx:pt idx="272">-0.050618346927408499</cx:pt>
          <cx:pt idx="273">-0.0321101828049115</cx:pt>
          <cx:pt idx="274">-0.024916387622217324</cx:pt>
          <cx:pt idx="275">-0.017458784886362551</cx:pt>
          <cx:pt idx="276">-0.01001054257698355</cx:pt>
          <cx:pt idx="277">-0.0033917022109067</cx:pt>
          <cx:pt idx="278">-0.0013028041190109624</cx:pt>
          <cx:pt idx="279">-0.00017063277629860801</cx:pt>
          <cx:pt idx="280">-0.00011474162714307375</cx:pt>
          <cx:pt idx="281">8.5680893015081499e-05</cx:pt>
          <cx:pt idx="282">-0.00033001584666848501</cx:pt>
          <cx:pt idx="283">-0.00017315758216419501</cx:pt>
          <cx:pt idx="284">-0.0022900145867197474</cx:pt>
          <cx:pt idx="285">-0.0093230831382527246</cx:pt>
          <cx:pt idx="286">-0.0082766618179497247</cx:pt>
          <cx:pt idx="287">-0.0067555392049003246</cx:pt>
          <cx:pt idx="288">-0.0271624879325825</cx:pt>
          <cx:pt idx="289">-0.028192876850426249</cx:pt>
          <cx:pt idx="290">-0.0096181447064699246</cx:pt>
          <cx:pt idx="291">-0.00092960749132652498</cx:pt>
          <cx:pt idx="292">0.0014695590649965249</cx:pt>
          <cx:pt idx="293">0.025163049053059501</cx:pt>
          <cx:pt idx="294">0.059962171087818747</cx:pt>
          <cx:pt idx="295">0.053030612666421749</cx:pt>
          <cx:pt idx="296">0.0147350499208675</cx:pt>
          <cx:pt idx="297">-0.030579818604880751</cx:pt>
          <cx:pt idx="298">-0.055267779007632252</cx:pt>
          <cx:pt idx="299">-0.18683175305472599</cx:pt>
          <cx:pt idx="300">-0.18146205169024901</cx:pt>
          <cx:pt idx="301">-0.11469211504377499</cx:pt>
          <cx:pt idx="302">-0.0602007408813338</cx:pt>
          <cx:pt idx="303">-0.031183077481376501</cx:pt>
          <cx:pt idx="304">-0.039557491348807601</cx:pt>
          <cx:pt idx="305">-0.014792088075898701</cx:pt>
          <cx:pt idx="306">-0.00682991258739032</cx:pt>
          <cx:pt idx="307">-0.00035948957432771998</cx:pt>
          <cx:pt idx="308">-5.05075125963896e-05</cx:pt>
          <cx:pt idx="309">0.00145425992433401</cx:pt>
          <cx:pt idx="310">0.0032631633990565598</cx:pt>
          <cx:pt idx="311">9.0232720254647996e-05</cx:pt>
          <cx:pt idx="312">-0.022803661046412099</cx:pt>
          <cx:pt idx="313">-0.055682223024304998</cx:pt>
          <cx:pt idx="314">-0.093910214367232694</cx:pt>
          <cx:pt idx="315">-0.047575680579426897</cx:pt>
          <cx:pt idx="316">0.025695371215656401</cx:pt>
          <cx:pt idx="317">-0.046400483998929098</cx:pt>
          <cx:pt idx="318">-0.010607093602060901</cx:pt>
          <cx:pt idx="319">0.045952338314286599</cx:pt>
          <cx:pt idx="320">0.123223483061423</cx:pt>
          <cx:pt idx="321">0.0934946375883033</cx:pt>
          <cx:pt idx="322">0.20389607004684601</cx:pt>
          <cx:pt idx="323">0.124437711152037</cx:pt>
          <cx:pt idx="324">-0.11000677851427999</cx:pt>
          <cx:pt idx="325">-0.17131480172858099</cx:pt>
          <cx:pt idx="326">-0.20039880252395001</cx:pt>
          <cx:pt idx="327">-0.183564592292386</cx:pt>
          <cx:pt idx="328">-0.108706465137275</cx:pt>
          <cx:pt idx="329">-0.082480425758316295</cx:pt>
          <cx:pt idx="330">-0.0456639944838493</cx:pt>
          <cx:pt idx="331">-0.0114027308376931</cx:pt>
          <cx:pt idx="332">-0.045394737427915999</cx:pt>
          <cx:pt idx="333">-0.0191886447469354</cx:pt>
          <cx:pt idx="334">-0.0118425606525101</cx:pt>
          <cx:pt idx="335">0.00148103830367068</cx:pt>
          <cx:pt idx="336">-0.00044654612587543402</cx:pt>
          <cx:pt idx="337">-0.00030239039571305801</cx:pt>
          <cx:pt idx="338">0.0033233650764274199</cx:pt>
          <cx:pt idx="339">-0.00191917116652359</cx:pt>
          <cx:pt idx="340">-0.030389774262626301</cx:pt>
          <cx:pt idx="341">-0.051380891827811297</cx:pt>
          <cx:pt idx="342">-0.086570151656437902</cx:pt>
          <cx:pt idx="343">-0.034790643541552202</cx:pt>
          <cx:pt idx="344">0.057001852454854902</cx:pt>
          <cx:pt idx="345">0.0298894374990963</cx:pt>
          <cx:pt idx="346">-0.028486511580219701</cx:pt>
          <cx:pt idx="347">-0.0086085616847541794</cx:pt>
          <cx:pt idx="348">0.132478257491943</cx:pt>
          <cx:pt idx="349">0.0082219664720652001</cx:pt>
          <cx:pt idx="350">0.12128601594706299</cx:pt>
          <cx:pt idx="351">-0.0066622518111858001</cx:pt>
          <cx:pt idx="352">-0.065754319936952604</cx:pt>
          <cx:pt idx="353">-0.186823033529745</cx:pt>
          <cx:pt idx="354">-0.13638094259839501</cx:pt>
          <cx:pt idx="355">-0.11259003525434901</cx:pt>
          <cx:pt idx="356">-0.073760372314518</cx:pt>
          <cx:pt idx="357">-0.055968907787600101</cx:pt>
          <cx:pt idx="358">-0.039177095128140098</cx:pt>
          <cx:pt idx="359">-0.024061622889131901</cx:pt>
          <cx:pt idx="360">-0.0093760782859165608</cx:pt>
          <cx:pt idx="361">0.0084840234225448397</cx:pt>
          <cx:pt idx="362">0.0061684751917936596</cx:pt>
          <cx:pt idx="363">0.0056925809263604198</cx:pt>
          <cx:pt idx="364">0.00045644853511639703</cx:pt>
          <cx:pt idx="365">0.000142168109914396</cx:pt>
          <cx:pt idx="366">0.00115813307819788</cx:pt>
          <cx:pt idx="367">-0.00046823670056637701</cx:pt>
          <cx:pt idx="368">-0.0099106361902065992</cx:pt>
          <cx:pt idx="369">-0.055321303777731298</cx:pt>
          <cx:pt idx="370">-0.043305059480537297</cx:pt>
          <cx:pt idx="371">-0.051929251072360703</cx:pt>
          <cx:pt idx="372">-0.0089171235816511204</cx:pt>
          <cx:pt idx="373">-0.027878315269068601</cx:pt>
          <cx:pt idx="374">-0.018944513306333999</cx:pt>
          <cx:pt idx="375">0.071615884881373798</cx:pt>
          <cx:pt idx="376">0.073904528859428595</cx:pt>
          <cx:pt idx="377">0.0093389910797299202</cx:pt>
          <cx:pt idx="378">0.039455940931146502</cx:pt>
          <cx:pt idx="379">-0.057556819469307699</cx:pt>
          <cx:pt idx="380">-0.0313012252298955</cx:pt>
          <cx:pt idx="381">-0.0119748652383765</cx:pt>
          <cx:pt idx="382">-0.055713291547492702</cx:pt>
          <cx:pt idx="383">-0.0257874847176187</cx:pt>
          <cx:pt idx="384">0.014435634345446599</cx:pt>
          <cx:pt idx="385">-0.00063167446932535401</cx:pt>
          <cx:pt idx="386">-0.0285326508062397</cx:pt>
          <cx:pt idx="387">-0.0024918809496502002</cx:pt>
          <cx:pt idx="388">0.028085301532249599</cx:pt>
          <cx:pt idx="389">0.024564320876084299</cx:pt>
          <cx:pt idx="390">0.0088473326532260404</cx:pt>
          <cx:pt idx="391">0.0039351340500515296</cx:pt>
          <cx:pt idx="392">5.7694089737316401e-05</cx:pt>
          <cx:pt idx="393">-0.00029292533849168301</cx:pt>
          <cx:pt idx="394">0.00126163843103177</cx:pt>
          <cx:pt idx="395">0.0058527674901199403</cx:pt>
          <cx:pt idx="396">-0.00042393172935858698</cx:pt>
          <cx:pt idx="397">-0.037669657712045099</cx:pt>
          <cx:pt idx="398">-0.048421241975617701</cx:pt>
          <cx:pt idx="399">-0.046908770429022403</cx:pt>
          <cx:pt idx="400">0.014055752656636999</cx:pt>
          <cx:pt idx="401">0.0013585835084371301</cx:pt>
          <cx:pt idx="402">-0.044284003199958302</cx:pt>
          <cx:pt idx="403">-0.0167324235800646</cx:pt>
          <cx:pt idx="404">-0.0201701499953671</cx:pt>
          <cx:pt idx="405">-0.019478390984539299</cx:pt>
          <cx:pt idx="406">0.070049085905696598</cx:pt>
          <cx:pt idx="407">-0.0116480052451412</cx:pt>
          <cx:pt idx="408">-0.0509171413179118</cx:pt>
          <cx:pt idx="409">0.041820432602977201</cx:pt>
          <cx:pt idx="410">-0.079941650394474206</cx:pt>
          <cx:pt idx="411">-0.0073726330363190901</cx:pt>
          <cx:pt idx="412">0.0044547559791393099</cx:pt>
          <cx:pt idx="413">0.039745316795485097</cx:pt>
          <cx:pt idx="414">0.013280618756861101</cx:pt>
          <cx:pt idx="415">0.0215404493532723</cx:pt>
          <cx:pt idx="416">0.033938213885756699</cx:pt>
          <cx:pt idx="417">0.0158490688250888</cx:pt>
          <cx:pt idx="418">0.0096357022956650995</cx:pt>
          <cx:pt idx="419">-0.00087036501628330099</cx:pt>
          <cx:pt idx="420">-6.5380593781651304e-05</cx:pt>
          <cx:pt idx="421">0.00054564222250196904</cx:pt>
          <cx:pt idx="422">-0.00042073052302491197</cx:pt>
          <cx:pt idx="423">0.0073265172401367701</cx:pt>
          <cx:pt idx="424">-0.0045160144883106997</cx:pt>
          <cx:pt idx="425">-0.030213670847474599</cx:pt>
          <cx:pt idx="426">-0.023635836071001701</cx:pt>
          <cx:pt idx="427">-0.025281212846719098</cx:pt>
          <cx:pt idx="428">-0.037780766584271201</cx:pt>
          <cx:pt idx="429">-0.0407665513121553</cx:pt>
          <cx:pt idx="430">-0.060958495676550699</cx:pt>
          <cx:pt idx="431">-0.041281990262072597</cx:pt>
          <cx:pt idx="432">-0.021859245040230301</cx:pt>
          <cx:pt idx="433">0.065731776041975998</cx:pt>
          <cx:pt idx="434">0.063131027629828002</cx:pt>
          <cx:pt idx="435">-0.048000529693085998</cx:pt>
          <cx:pt idx="436">-0.016385763712659498</cx:pt>
          <cx:pt idx="437">-0.0119362306734656</cx:pt>
          <cx:pt idx="438">-0.095111619680445902</cx:pt>
          <cx:pt idx="439">-0.097105619380580696</cx:pt>
          <cx:pt idx="440">-0.095357529630668195</cx:pt>
          <cx:pt idx="441">0.0032161655349210901</cx:pt>
          <cx:pt idx="442">0.026156804671489901</cx:pt>
          <cx:pt idx="443">0.0094677893790622303</cx:pt>
          <cx:pt idx="444">0.035260789148113203</cx:pt>
          <cx:pt idx="445">0.020760015683261201</cx:pt>
          <cx:pt idx="446">0.014548358702904199</cx:pt>
          <cx:pt idx="447">0.00252390657530212</cx:pt>
          <cx:pt idx="448">-0.00152368326185046</cx:pt>
          <cx:pt idx="449">-0.00039385752856210203</cx:pt>
          <cx:pt idx="450">0.00098097414404133693</cx:pt>
          <cx:pt idx="451">0.0049667432119929397</cx:pt>
          <cx:pt idx="452">-0.0107614877394791</cx:pt>
          <cx:pt idx="453">-0.035571535280506501</cx:pt>
          <cx:pt idx="454">0.000111700689900815</cx:pt>
          <cx:pt idx="455">-0.022682121733895</cx:pt>
          <cx:pt idx="456">-0.037008775120214901</cx:pt>
          <cx:pt idx="457">-0.042659839903363202</cx:pt>
          <cx:pt idx="458">-0.0076534365080315903</cx:pt>
          <cx:pt idx="459">0.0029491597101647601</cx:pt>
          <cx:pt idx="460">-0.066760187198929705</cx:pt>
          <cx:pt idx="461">-0.015372670663803101</cx:pt>
          <cx:pt idx="462">-0.0101183565605959</cx:pt>
          <cx:pt idx="463">-0.13966718678282999</cx:pt>
          <cx:pt idx="464">-0.0348185902057414</cx:pt>
          <cx:pt idx="465">-0.13900728454611799</cx:pt>
          <cx:pt idx="466">-0.075414004886547106</cx:pt>
          <cx:pt idx="467">-0.0598630589645558</cx:pt>
          <cx:pt idx="468">-0.102190377678938</cx:pt>
          <cx:pt idx="469">-0.035588828514809101</cx:pt>
          <cx:pt idx="470">0.022328114533717799</cx:pt>
          <cx:pt idx="471">0.0147167363495574</cx:pt>
          <cx:pt idx="472">0.051466846885585602</cx:pt>
          <cx:pt idx="473">0.0252934467119919</cx:pt>
          <cx:pt idx="474">0.013184346211579601</cx:pt>
          <cx:pt idx="475">0.0067473383724854898</cx:pt>
          <cx:pt idx="476">-0.00014831973907687601</cx:pt>
          <cx:pt idx="477">0.00031729431995383901</cx:pt>
          <cx:pt idx="478">0.00168618690894351</cx:pt>
          <cx:pt idx="479">0.0056534545961632997</cx:pt>
          <cx:pt idx="480">-0.026119967481122101</cx:pt>
          <cx:pt idx="481">-0.0286761708262365</cx:pt>
          <cx:pt idx="482">-0.00478177619875449</cx:pt>
          <cx:pt idx="483">-0.052079352625285201</cx:pt>
          <cx:pt idx="484">-0.015899969620650899</cx:pt>
          <cx:pt idx="485">-0.043729609562902901</cx:pt>
          <cx:pt idx="486">-0.055635654178970401</cx:pt>
          <cx:pt idx="487">-0.11250547412039499</cx:pt>
          <cx:pt idx="488">-0.0802746967699694</cx:pt>
          <cx:pt idx="489">0.031397042597393898</cx:pt>
          <cx:pt idx="490">0.084062452710692903</cx:pt>
          <cx:pt idx="491">-0.073609694032241504</cx:pt>
          <cx:pt idx="492">-0.056712329721629498</cx:pt>
          <cx:pt idx="493">-0.085294175522004897</cx:pt>
          <cx:pt idx="494">-0.069554901299437505</cx:pt>
          <cx:pt idx="495">-0.041087612987592698</cx:pt>
          <cx:pt idx="496">-0.076986303664783706</cx:pt>
          <cx:pt idx="497">-0.018506755972609101</cx:pt>
          <cx:pt idx="498">0.059687585992705398</cx:pt>
          <cx:pt idx="499">0.050963629559939903</cx:pt>
          <cx:pt idx="500">0.053100267450626903</cx:pt>
          <cx:pt idx="501">0.049306084862756103</cx:pt>
          <cx:pt idx="502">0.0128528863187859</cx:pt>
          <cx:pt idx="503">0.00063300385592692204</cx:pt>
          <cx:pt idx="504">0.00069526516630711503</cx:pt>
          <cx:pt idx="505">-7.9252148660908107e-06</cx:pt>
          <cx:pt idx="506">0.0015101875885265501</cx:pt>
          <cx:pt idx="507">0.0046038107371599501</cx:pt>
          <cx:pt idx="508">-0.0130726345615089</cx:pt>
          <cx:pt idx="509">0.0134515003841223</cx:pt>
          <cx:pt idx="510">-0.015267491515321601</cx:pt>
          <cx:pt idx="511">-0.068149549087065206</cx:pt>
          <cx:pt idx="512">-0.0085465203434901705</cx:pt>
          <cx:pt idx="513">0.032075569175191797</cx:pt>
          <cx:pt idx="514">-0.036281618447330001</cx:pt>
          <cx:pt idx="515">-0.13439185719864399</cx:pt>
          <cx:pt idx="516">-0.16124728963005699</cx:pt>
          <cx:pt idx="517">0.0067224907589628997</cx:pt>
          <cx:pt idx="518">0.030970274920989499</cx:pt>
          <cx:pt idx="519">-0.00741483535373582</cx:pt>
          <cx:pt idx="520">-0.045469855257847101</cx:pt>
          <cx:pt idx="521">0.0073110385235131397</cx:pt>
          <cx:pt idx="522">0.029676790715737599</cx:pt>
          <cx:pt idx="523">0.062358091294706298</cx:pt>
          <cx:pt idx="524">-0.0063601972128028697</cx:pt>
          <cx:pt idx="525">0.082529467757942093</cx:pt>
          <cx:pt idx="526">0.13385023776121099</cx:pt>
          <cx:pt idx="527">0.082408438140403203</cx:pt>
          <cx:pt idx="528">0.070132457598969994</cx:pt>
          <cx:pt idx="529">0.039308202690318102</cx:pt>
          <cx:pt idx="530">0.0057832238536199999</cx:pt>
          <cx:pt idx="531">0.0032677816269277198</cx:pt>
          <cx:pt idx="532">1.67669340142091e-05</cx:pt>
          <cx:pt idx="533">-0.00030813315720721701</cx:pt>
          <cx:pt idx="534">-0.0080394656274007797</cx:pt>
          <cx:pt idx="535">0.0022334977667966098</cx:pt>
          <cx:pt idx="536">-0.011379506979098101</cx:pt>
          <cx:pt idx="537">-0.0157512315120459</cx:pt>
          <cx:pt idx="538">-0.0202861254090782</cx:pt>
          <cx:pt idx="539">-0.0386878450715425</cx:pt>
          <cx:pt idx="540">-0.050211081396774</cx:pt>
          <cx:pt idx="541">0.096596587974799503</cx:pt>
          <cx:pt idx="542">-0.029939674710682099</cx:pt>
          <cx:pt idx="543">-0.10436102532248399</cx:pt>
          <cx:pt idx="544">-0.041170397323065502</cx:pt>
          <cx:pt idx="545">0.102027758425788</cx:pt>
          <cx:pt idx="546">0.043657859448058001</cx:pt>
          <cx:pt idx="547">0.00070727241279189301</cx:pt>
          <cx:pt idx="548">-0.039899207741664298</cx:pt>
          <cx:pt idx="549">-0.016797605452776102</cx:pt>
          <cx:pt idx="550">0.098229592951639896</cx:pt>
          <cx:pt idx="551">0.054112248709240897</cx:pt>
          <cx:pt idx="552">-0.0092441274194291195</cx:pt>
          <cx:pt idx="553">0.033696925252686701</cx:pt>
          <cx:pt idx="554">0.075544992235372505</cx:pt>
          <cx:pt idx="555">0.057027028255503501</cx:pt>
          <cx:pt idx="556">0.056769485632486703</cx:pt>
          <cx:pt idx="557">0.043309250223438199</cx:pt>
          <cx:pt idx="558">0.0060532841779763801</cx:pt>
          <cx:pt idx="559">0.00097230398495450998</cx:pt>
          <cx:pt idx="560">-0.000311145480880359</cx:pt>
          <cx:pt idx="561">0.00013559291893197999</cx:pt>
          <cx:pt idx="562">-0.0056009949932945497</cx:pt>
          <cx:pt idx="563">0.0018102237674909899</cx:pt>
          <cx:pt idx="564">-0.027198149049253901</cx:pt>
          <cx:pt idx="565">-0.085775618956866598</cx:pt>
          <cx:pt idx="566">-0.0521978213763368</cx:pt>
          <cx:pt idx="567">-0.032014177611004897</cx:pt>
          <cx:pt idx="568">-0.030158909435955499</cx:pt>
          <cx:pt idx="569">0.11787541878316</cx:pt>
          <cx:pt idx="570">0.0077684428303377902</cx:pt>
          <cx:pt idx="571">0.085894736228986995</cx:pt>
          <cx:pt idx="572">0.12708692599608101</cx:pt>
          <cx:pt idx="573">0.035275330809352599</cx:pt>
          <cx:pt idx="574">-0.0011842256558191201</cx:pt>
          <cx:pt idx="575">-0.061062860689631203</cx:pt>
          <cx:pt idx="576">0.0090378849800556993</cx:pt>
          <cx:pt idx="577">-0.0230864580062696</cx:pt>
          <cx:pt idx="578">0.098811549085489003</cx:pt>
          <cx:pt idx="579">0.0096771054942962394</cx:pt>
          <cx:pt idx="580">0.0241430745189141</cx:pt>
          <cx:pt idx="581">0.020861854030591102</cx:pt>
          <cx:pt idx="582">0.027070717328099701</cx:pt>
          <cx:pt idx="583">0.029651525795989401</cx:pt>
          <cx:pt idx="584">0.0538783787034358</cx:pt>
          <cx:pt idx="585">0.0218677420185629</cx:pt>
          <cx:pt idx="586">0.0019484713955245799</cx:pt>
          <cx:pt idx="587">7.17620211500734e-05</cx:pt>
          <cx:pt idx="588">-0.000229319386819779</cx:pt>
          <cx:pt idx="589">0.00018278919755322201</cx:pt>
          <cx:pt idx="590">0.0024351318937191899</cx:pt>
          <cx:pt idx="591">0.0040130729576994496</cx:pt>
          <cx:pt idx="592">-0.013968706820351401</cx:pt>
          <cx:pt idx="593">-0.082548072921636004</cx:pt>
          <cx:pt idx="594">-0.113675961866088</cx:pt>
          <cx:pt idx="595">-0.081085743577984995</cx:pt>
          <cx:pt idx="596">-0.037058282968490501</cx:pt>
          <cx:pt idx="597">0.023097923376163999</cx:pt>
          <cx:pt idx="598">0.034209705905154403</cx:pt>
          <cx:pt idx="599">0.00491810065715656</cx:pt>
          <cx:pt idx="600">-0.0024525135250743498</cx:pt>
          <cx:pt idx="601">-0.093720665620202898</cx:pt>
          <cx:pt idx="602">-0.045670527211078199</cx:pt>
          <cx:pt idx="603">0.010317901911517</cx:pt>
          <cx:pt idx="604">-0.0024096193236952199</cx:pt>
          <cx:pt idx="605">-0.15991827412825199</cx:pt>
          <cx:pt idx="606">-0.042699191139183502</cx:pt>
          <cx:pt idx="607">-0.029075716160447299</cx:pt>
          <cx:pt idx="608">0.035860318036879599</cx:pt>
          <cx:pt idx="609">-0.0145441020004089</cx:pt>
          <cx:pt idx="610">-0.018569772070748902</cx:pt>
          <cx:pt idx="611">0.016539975921919602</cx:pt>
          <cx:pt idx="612">0.028715142570128901</cx:pt>
          <cx:pt idx="613">0.0126536631042277</cx:pt>
          <cx:pt idx="614">0.00014300994616073799</cx:pt>
          <cx:pt idx="615">0.000177214291089377</cx:pt>
          <cx:pt idx="616">-0.00077452623720532503</cx:pt>
          <cx:pt idx="617">-0.000131030148362391</cx:pt>
          <cx:pt idx="618">0.00129340361482722</cx:pt>
          <cx:pt idx="619">0.0062914201303392696</cx:pt>
          <cx:pt idx="620">0.0169095654320531</cx:pt>
          <cx:pt idx="621">-0.0081402867401281897</cx:pt>
          <cx:pt idx="622">-0.035428669502051501</cx:pt>
          <cx:pt idx="623">-0.014491262625241599</cx:pt>
          <cx:pt idx="624">0.00132342567629502</cx:pt>
          <cx:pt idx="625">0.045366631014487999</cx:pt>
          <cx:pt idx="626">0.031842886323764398</cx:pt>
          <cx:pt idx="627">0.00019959674943105201</cx:pt>
          <cx:pt idx="628">-0.072798254724268194</cx:pt>
          <cx:pt idx="629">0.0084047423451937692</cx:pt>
          <cx:pt idx="630">0.000215668856171703</cx:pt>
          <cx:pt idx="631">0.0055066121945728397</cx:pt>
          <cx:pt idx="632">-0.105994482351482</cx:pt>
          <cx:pt idx="633">-0.166432835921969</cx:pt>
          <cx:pt idx="634">0.055590495495309498</cx:pt>
          <cx:pt idx="635">0.041546960295058902</cx:pt>
          <cx:pt idx="636">0.059057733770873699</cx:pt>
          <cx:pt idx="637">-0.0100885089311969</cx:pt>
          <cx:pt idx="638">-0.0061252589215637704</cx:pt>
          <cx:pt idx="639">0.0091929886591482005</cx:pt>
          <cx:pt idx="640">0.0084039514439998002</cx:pt>
          <cx:pt idx="641">0.0026178639774192998</cx:pt>
          <cx:pt idx="642">0.00087792871262640595</cx:pt>
          <cx:pt idx="643">0.00012703475109054801</cx:pt>
          <cx:pt idx="644">5.0838240805324103e-05</cx:pt>
          <cx:pt idx="645">0.00028470842505439598</cx:pt>
          <cx:pt idx="646">0.00068266103752886304</cx:pt>
          <cx:pt idx="647">0.00353785401327551</cx:pt>
          <cx:pt idx="648">0.0104562794407707</cx:pt>
          <cx:pt idx="649">0.0077724848067647198</cx:pt>
          <cx:pt idx="650">-0.0010710220189757999</cx:pt>
          <cx:pt idx="651">0.0258103141508432</cx:pt>
          <cx:pt idx="652">0.032778657493712698</cx:pt>
          <cx:pt idx="653">0.085085990062681902</cx:pt>
          <cx:pt idx="654">0.0060886350845215896</cx:pt>
          <cx:pt idx="655">0.0201891982521516</cx:pt>
          <cx:pt idx="656">0.026965198258076299</cx:pt>
          <cx:pt idx="657">0.0296847765260887</cx:pt>
          <cx:pt idx="658">-0.051446700426894698</cx:pt>
          <cx:pt idx="659">-0.034360533910516002</cx:pt>
          <cx:pt idx="660">-0.058993473847748903</cx:pt>
          <cx:pt idx="661">0.0068556216461542604</cx:pt>
          <cx:pt idx="662">-0.0197913656089777</cx:pt>
          <cx:pt idx="663">-0.018218953968476798</cx:pt>
          <cx:pt idx="664">-0.018520555691399401</cx:pt>
          <cx:pt idx="665">-0.039895308080914703</cx:pt>
          <cx:pt idx="666">-0.0112399465080596</cx:pt>
          <cx:pt idx="667">-0.00329880933667128</cx:pt>
          <cx:pt idx="668">0.0012190104942977301</cx:pt>
          <cx:pt idx="669">-0.0019220939870146199</cx:pt>
          <cx:pt idx="670">0.00158428885669509</cx:pt>
          <cx:pt idx="671">0.00026861491490564498</cx:pt>
          <cx:pt idx="672">-0.00011937346127870901</cx:pt>
          <cx:pt idx="673">0.00047117330925027</cx:pt>
          <cx:pt idx="674">0.00064297694655594795</cx:pt>
          <cx:pt idx="675">0.00046214368855852398</cx:pt>
          <cx:pt idx="676">0.0117295287084438</cx:pt>
          <cx:pt idx="677">0.020026359035439398</cx:pt>
          <cx:pt idx="678">0.023598952122688598</cx:pt>
          <cx:pt idx="679">0.025239123132378</cx:pt>
          <cx:pt idx="680">0.058912312537335899</cx:pt>
          <cx:pt idx="681">0.079856224050239094</cx:pt>
          <cx:pt idx="682">0.012891621588474801</cx:pt>
          <cx:pt idx="683">-0.0025840164124983</cx:pt>
          <cx:pt idx="684">-0.106805481281607</cx:pt>
          <cx:pt idx="685">-0.084587375606112597</cx:pt>
          <cx:pt idx="686">-0.031488652883098801</cx:pt>
          <cx:pt idx="687">-0.022398555325313201</cx:pt>
          <cx:pt idx="688">-0.090172950604745103</cx:pt>
          <cx:pt idx="689">0.0076654459854828003</cx:pt>
          <cx:pt idx="690">-0.037716099787958902</cx:pt>
          <cx:pt idx="691">-0.0309762353962993</cx:pt>
          <cx:pt idx="692">-0.062355128659953303</cx:pt>
          <cx:pt idx="693">-0.010777194582347001</cx:pt>
          <cx:pt idx="694">0.00037098800701312803</cx:pt>
          <cx:pt idx="695">0.00120094406594189</cx:pt>
          <cx:pt idx="696">0.0012362800621066</cx:pt>
          <cx:pt idx="697">-0.00026524673157992101</cx:pt>
          <cx:pt idx="698">-0.000414811649427091</cx:pt>
          <cx:pt idx="699">-0.0010995714705441099</cx:pt>
          <cx:pt idx="700">-0.00062420837747670301</cx:pt>
          <cx:pt idx="701">0.00048205471525265402</cx:pt>
          <cx:pt idx="702">-4.1582663329746101e-05</cx:pt>
          <cx:pt idx="703">0.00031510064646718199</cx:pt>
          <cx:pt idx="704">0.011935749335503801</cx:pt>
          <cx:pt idx="705">0.027939275006189299</cx:pt>
          <cx:pt idx="706">0.0263990231235674</cx:pt>
          <cx:pt idx="707">0.016990911695788601</cx:pt>
          <cx:pt idx="708">0.025732002317220101</cx:pt>
          <cx:pt idx="709">0.031457536358546999</cx:pt>
          <cx:pt idx="710">0.0124166124026943</cx:pt>
          <cx:pt idx="711">-0.03073995345345</cx:pt>
          <cx:pt idx="712">-0.060930689344080399</cx:pt>
          <cx:pt idx="713">-0.038253680186212398</cx:pt>
          <cx:pt idx="714">-0.019472580033916501</cx:pt>
          <cx:pt idx="715">-0.0237353695196264</cx:pt>
          <cx:pt idx="716">-0.048504025883854399</cx:pt>
          <cx:pt idx="717">-0.0580037507044079</cx:pt>
          <cx:pt idx="718">-0.0110114383554769</cx:pt>
          <cx:pt idx="719">-0.0098439941188219401</cx:pt>
          <cx:pt idx="720">-0.012362223729305901</cx:pt>
          <cx:pt idx="721">-0.00873638812865799</cx:pt>
          <cx:pt idx="722">-0.0026915148536195998</cx:pt>
          <cx:pt idx="723">-0.00065260662717406498</cx:pt>
          <cx:pt idx="724">-0.00094207363062489104</cx:pt>
          <cx:pt idx="725">0.000182042890286865</cx:pt>
          <cx:pt idx="726">-1.8316169321858799e-05</cx:pt>
          <cx:pt idx="727">-0.00051285923975571003</cx:pt>
          <cx:pt idx="728">-0.00041969277433501</cx:pt>
          <cx:pt idx="729">-0.00063676968460545005</cx:pt>
          <cx:pt idx="730">0.00012497339715464799</cx:pt>
          <cx:pt idx="731">3.1140139107484202e-05</cx:pt>
          <cx:pt idx="732">0.00017288855267931001</cx:pt>
          <cx:pt idx="733">-0.000189366621370733</cx:pt>
          <cx:pt idx="734">-0.00029839496097708898</cx:pt>
          <cx:pt idx="735">0.00063926110517874301</cx:pt>
          <cx:pt idx="736">0.0037451592956709401</cx:pt>
          <cx:pt idx="737">-0.0091501929548764398</cx:pt>
          <cx:pt idx="738">-0.0036685277098917001</cx:pt>
          <cx:pt idx="739">-0.0160977214597279</cx:pt>
          <cx:pt idx="740">-0.042143603678448403</cx:pt>
          <cx:pt idx="741">-0.0132946106086359</cx:pt>
          <cx:pt idx="742">-0.0030150314779451501</cx:pt>
          <cx:pt idx="743">0.0162745124141884</cx:pt>
          <cx:pt idx="744">-0.0239738718686506</cx:pt>
          <cx:pt idx="745">-0.0138250845909107</cx:pt>
          <cx:pt idx="746">0.0036907215628265498</cx:pt>
          <cx:pt idx="747">0.0037026326312434399</cx:pt>
          <cx:pt idx="748">-0.0030687875290824301</cx:pt>
          <cx:pt idx="749">-0.0025987942113842302</cx:pt>
          <cx:pt idx="750">-0.0014446634088890399</cx:pt>
          <cx:pt idx="751">-9.9620444703419703e-05</cx:pt>
          <cx:pt idx="752">0.00037409117204595399</cx:pt>
          <cx:pt idx="753">-0.00067760659017679597</cx:pt>
          <cx:pt idx="754">0.00016184713506672301</cx:pt>
          <cx:pt idx="755">-0.000219845255298157</cx:pt>
          <cx:pt idx="756">-9.5044471974645002e-05</cx:pt>
          <cx:pt idx="757">-0.00039243808723589001</cx:pt>
          <cx:pt idx="758">0.00060156264069469699</cx:pt>
          <cx:pt idx="759">0.00075365509935847305</cx:pt>
          <cx:pt idx="760">-0.000248350984716789</cx:pt>
          <cx:pt idx="761">0.00054255251334255203</cx:pt>
          <cx:pt idx="762">0.000822902564968933</cx:pt>
          <cx:pt idx="763">-0.00084556335738117296</cx:pt>
          <cx:pt idx="764">-0.00034927643978355602</cx:pt>
          <cx:pt idx="765">0.00040338012214204702</cx:pt>
          <cx:pt idx="766">-0.00025317764322471502</cx:pt>
          <cx:pt idx="767">-0.00093852890223369097</cx:pt>
          <cx:pt idx="768">-0.0026234864160023198</cx:pt>
          <cx:pt idx="769">-4.9050705058424302e-05</cx:pt>
          <cx:pt idx="770">-0.0027775245516348901</cx:pt>
          <cx:pt idx="771">-0.00192776448484844</cx:pt>
          <cx:pt idx="772">0.00046993452850772199</cx:pt>
          <cx:pt idx="773">-0.0010244785737955099</cx:pt>
          <cx:pt idx="774">-0.0028768510587146899</cx:pt>
          <cx:pt idx="775">6.0489996510319903e-05</cx:pt>
          <cx:pt idx="776">0.00073596812863769396</cx:pt>
          <cx:pt idx="777">-0.000157396760729395</cx:pt>
          <cx:pt idx="778">9.2014401948157094e-05</cx:pt>
          <cx:pt idx="779">-0.00023053540598508599</cx:pt>
          <cx:pt idx="780">-0.000222023780916617</cx:pt>
          <cx:pt idx="781">0.00042135338122429298</cx:pt>
          <cx:pt idx="782">-3.7583321121894798e-05</cx:pt>
          <cx:pt idx="783">2.16203579613621e-05</cx:pt>
          <cx:pt idx="784">0.00249559658418088</cx:pt>
          <cx:pt idx="785">0.0060214449519204504</cx:pt>
          <cx:pt idx="786">-0.00175397355357095</cx:pt>
          <cx:pt idx="787">-0.0024735471741925575</cx:pt>
          <cx:pt idx="788">-0.014483090953247625</cx:pt>
          <cx:pt idx="789">-0.0143742954954377</cx:pt>
          <cx:pt idx="790">-0.0090893351576087252</cx:pt>
          <cx:pt idx="791">0.015772534419373724</cx:pt>
          <cx:pt idx="792">0.0167804681363788</cx:pt>
          <cx:pt idx="793">0.015730606224604274</cx:pt>
          <cx:pt idx="794">0.01211999720899465</cx:pt>
          <cx:pt idx="795">0.027413091868460249</cx:pt>
          <cx:pt idx="796">0.021539445420744451</cx:pt>
          <cx:pt idx="797">0.028215077707105251</cx:pt>
          <cx:pt idx="798">-0.0049095996677424999</cx:pt>
          <cx:pt idx="799">-0.01274178173861645</cx:pt>
          <cx:pt idx="800">-0.032576898905768252</cx:pt>
          <cx:pt idx="801">-0.038143653471320753</cx:pt>
          <cx:pt idx="802">-0.02590204364187525</cx:pt>
          <cx:pt idx="803">-0.026167559454466</cx:pt>
          <cx:pt idx="804">-0.021910172366716</cx:pt>
          <cx:pt idx="805">-0.012846349174369651</cx:pt>
          <cx:pt idx="806">-0.002588328011883325</cx:pt>
          <cx:pt idx="807">-0.00028726285387362999</cx:pt>
          <cx:pt idx="808">-0.00016256888062109675</cx:pt>
          <cx:pt idx="809">-0.00010664367689853375</cx:pt>
          <cx:pt idx="810">0.00016586779309690674</cx:pt>
          <cx:pt idx="811">0.00011380446064274</cx:pt>
          <cx:pt idx="812">0.0023423773959381027</cx:pt>
          <cx:pt idx="813">0.0076243217617790252</cx:pt>
          <cx:pt idx="814">-0.0035841652118081</cx:pt>
          <cx:pt idx="815">-0.018220613528487049</cx:pt>
          <cx:pt idx="816">-0.0073212890808674247</cx:pt>
          <cx:pt idx="817">-0.011123102544332325</cx:pt>
          <cx:pt idx="818">0.0042372173623101746</cx:pt>
          <cx:pt idx="819">0.02549415921084075</cx:pt>
          <cx:pt idx="820">-0.010772242542275325</cx:pt>
          <cx:pt idx="821">-0.0092091834789817251</cx:pt>
          <cx:pt idx="822">0.0085894759369287508</cx:pt>
          <cx:pt idx="823">0.035244813320103749</cx:pt>
          <cx:pt idx="824">0.065610711347856995</cx:pt>
          <cx:pt idx="825">0.031348558830876748</cx:pt>
          <cx:pt idx="826">0.00041558087449614751</cx:pt>
          <cx:pt idx="827">-0.029901000066547501</cx:pt>
          <cx:pt idx="828">-0.052166136030960999</cx:pt>
          <cx:pt idx="829">-0.038632191607412499</cx:pt>
          <cx:pt idx="830">-0.030077111623784999</cx:pt>
          <cx:pt idx="831">-0.02267393494405285</cx:pt>
          <cx:pt idx="832">-0.020438992003520302</cx:pt>
          <cx:pt idx="833">-0.011974239250673825</cx:pt>
          <cx:pt idx="834">-0.002439627144819375</cx:pt>
          <cx:pt idx="835">4.6792287361111748e-05</cx:pt>
          <cx:pt idx="836">-6.508739023079975e-05</cx:pt>
          <cx:pt idx="837">-0.0001016799075480365</cx:pt>
          <cx:pt idx="838">-0.00019471702767047974</cx:pt>
          <cx:pt idx="839">-0.00014334862011366876</cx:pt>
          <cx:pt idx="840">-4.9014862855190247e-05</cx:pt>
          <cx:pt idx="841">0.00633029928353975</cx:pt>
          <cx:pt idx="842">-0.0031267024525216749</cx:pt>
          <cx:pt idx="843">-0.0047029439251695254</cx:pt>
          <cx:pt idx="844">0.0042184194817399502</cx:pt>
          <cx:pt idx="845">-0.0094101738401513244</cx:pt>
          <cx:pt idx="846">-0.018325214386435949</cx:pt>
          <cx:pt idx="847">-0.017641541627060376</cx:pt>
          <cx:pt idx="848">-0.0096971749171606992</cx:pt>
          <cx:pt idx="849">-0.0061799470523723251</cx:pt>
          <cx:pt idx="850">0.0039674107552257754</cx:pt>
          <cx:pt idx="851">0.043162755797164248</cx:pt>
          <cx:pt idx="852">0.083145576973469748</cx:pt>
          <cx:pt idx="853">0.039849025083882252</cx:pt>
          <cx:pt idx="854">-0.0188398806835068</cx:pt>
          <cx:pt idx="855">-0.053881542720164002</cx:pt>
          <cx:pt idx="856">-0.056233459589345502</cx:pt>
          <cx:pt idx="857">-0.050618346927408499</cx:pt>
          <cx:pt idx="858">-0.0321101828049115</cx:pt>
          <cx:pt idx="859">-0.024916387622217324</cx:pt>
          <cx:pt idx="860">-0.017458784886362551</cx:pt>
          <cx:pt idx="861">-0.01001054257698355</cx:pt>
          <cx:pt idx="862">-0.0033917022109067</cx:pt>
          <cx:pt idx="863">-0.0013028041190109624</cx:pt>
          <cx:pt idx="864">-0.00017063277629860801</cx:pt>
          <cx:pt idx="865">-0.00011474162714307375</cx:pt>
          <cx:pt idx="866">8.5680893015081499e-05</cx:pt>
          <cx:pt idx="867">-0.00033001584666848501</cx:pt>
          <cx:pt idx="868">-0.00017315758216419501</cx:pt>
          <cx:pt idx="869">-0.0022900145867197474</cx:pt>
          <cx:pt idx="870">-0.0093230831382527246</cx:pt>
          <cx:pt idx="871">-0.0082766618179497247</cx:pt>
          <cx:pt idx="872">-0.0067555392049003246</cx:pt>
          <cx:pt idx="873">-0.0271624879325825</cx:pt>
          <cx:pt idx="874">-0.028192876850426249</cx:pt>
          <cx:pt idx="875">-0.0096181447064699246</cx:pt>
          <cx:pt idx="876">-0.00092960749132652498</cx:pt>
          <cx:pt idx="877">0.0014695590649965249</cx:pt>
          <cx:pt idx="878">0.025163049053059501</cx:pt>
          <cx:pt idx="879">0.059962171087818747</cx:pt>
          <cx:pt idx="880">0.053030612666421749</cx:pt>
          <cx:pt idx="881">0.0147350499208675</cx:pt>
          <cx:pt idx="882">-0.030579818604880751</cx:pt>
          <cx:pt idx="883">-0.055267779007632252</cx:pt>
          <cx:pt idx="884">0.00249559658418088</cx:pt>
          <cx:pt idx="885">0.0060214449519204504</cx:pt>
          <cx:pt idx="886">-0.00175397355357095</cx:pt>
          <cx:pt idx="887">-0.0024735471741925575</cx:pt>
          <cx:pt idx="888">-0.014483090953247625</cx:pt>
          <cx:pt idx="889">-0.0143742954954377</cx:pt>
          <cx:pt idx="890">-0.0090893351576087252</cx:pt>
          <cx:pt idx="891">0.015772534419373724</cx:pt>
          <cx:pt idx="892">0.0167804681363788</cx:pt>
          <cx:pt idx="893">0.015730606224604274</cx:pt>
          <cx:pt idx="894">0.01211999720899465</cx:pt>
          <cx:pt idx="895">0.027413091868460249</cx:pt>
          <cx:pt idx="896">0.021539445420744451</cx:pt>
          <cx:pt idx="897">0.028215077707105251</cx:pt>
          <cx:pt idx="898">-0.0049095996677424999</cx:pt>
          <cx:pt idx="899">-0.01274178173861645</cx:pt>
          <cx:pt idx="900">-0.032576898905768252</cx:pt>
          <cx:pt idx="901">-0.038143653471320753</cx:pt>
          <cx:pt idx="902">-0.02590204364187525</cx:pt>
          <cx:pt idx="903">-0.026167559454466</cx:pt>
          <cx:pt idx="904">-0.021910172366716</cx:pt>
          <cx:pt idx="905">-0.012846349174369651</cx:pt>
          <cx:pt idx="906">-0.002588328011883325</cx:pt>
          <cx:pt idx="907">-0.00028726285387362999</cx:pt>
          <cx:pt idx="908">-0.00016256888062109675</cx:pt>
          <cx:pt idx="909">-0.00010664367689853375</cx:pt>
          <cx:pt idx="910">0.00016586779309690674</cx:pt>
          <cx:pt idx="911">0.00011380446064274</cx:pt>
          <cx:pt idx="912">0.0023423773959381027</cx:pt>
          <cx:pt idx="913">0.0076243217617790252</cx:pt>
          <cx:pt idx="914">-0.0035841652118081</cx:pt>
          <cx:pt idx="915">-0.018220613528487049</cx:pt>
          <cx:pt idx="916">-0.0073212890808674247</cx:pt>
          <cx:pt idx="917">-0.011123102544332325</cx:pt>
          <cx:pt idx="918">0.0042372173623101746</cx:pt>
          <cx:pt idx="919">0.02549415921084075</cx:pt>
          <cx:pt idx="920">-0.010772242542275325</cx:pt>
          <cx:pt idx="921">-0.0092091834789817251</cx:pt>
          <cx:pt idx="922">0.0085894759369287508</cx:pt>
          <cx:pt idx="923">0.035244813320103749</cx:pt>
          <cx:pt idx="924">0.065610711347856995</cx:pt>
          <cx:pt idx="925">0.031348558830876748</cx:pt>
          <cx:pt idx="926">0.00041558087449614751</cx:pt>
          <cx:pt idx="927">-0.029901000066547501</cx:pt>
          <cx:pt idx="928">-0.052166136030960999</cx:pt>
          <cx:pt idx="929">-0.038632191607412499</cx:pt>
          <cx:pt idx="930">-0.030077111623784999</cx:pt>
          <cx:pt idx="931">-0.02267393494405285</cx:pt>
          <cx:pt idx="932">-0.020438992003520302</cx:pt>
          <cx:pt idx="933">-0.011974239250673825</cx:pt>
          <cx:pt idx="934">-0.002439627144819375</cx:pt>
          <cx:pt idx="935">4.6792287361111748e-05</cx:pt>
          <cx:pt idx="936">-6.508739023079975e-05</cx:pt>
          <cx:pt idx="937">-0.0001016799075480365</cx:pt>
          <cx:pt idx="938">-0.00019471702767047974</cx:pt>
          <cx:pt idx="939">-0.00014334862011366876</cx:pt>
          <cx:pt idx="940">-4.9014862855190247e-05</cx:pt>
          <cx:pt idx="941">0.00633029928353975</cx:pt>
          <cx:pt idx="942">-0.0031267024525216749</cx:pt>
          <cx:pt idx="943">-0.0047029439251695254</cx:pt>
          <cx:pt idx="944">0.0042184194817399502</cx:pt>
          <cx:pt idx="945">-0.0094101738401513244</cx:pt>
          <cx:pt idx="946">-0.018325214386435949</cx:pt>
          <cx:pt idx="947">-0.017641541627060376</cx:pt>
          <cx:pt idx="948">-0.0096971749171606992</cx:pt>
          <cx:pt idx="949">-0.0061799470523723251</cx:pt>
          <cx:pt idx="950">0.0039674107552257754</cx:pt>
          <cx:pt idx="951">0.043162755797164248</cx:pt>
          <cx:pt idx="952">0.083145576973469748</cx:pt>
          <cx:pt idx="953">0.039849025083882252</cx:pt>
          <cx:pt idx="954">-0.0188398806835068</cx:pt>
          <cx:pt idx="955">-0.053881542720164002</cx:pt>
          <cx:pt idx="956">-0.056233459589345502</cx:pt>
          <cx:pt idx="957">-0.050618346927408499</cx:pt>
          <cx:pt idx="958">-0.0321101828049115</cx:pt>
          <cx:pt idx="959">-0.024916387622217324</cx:pt>
          <cx:pt idx="960">-0.017458784886362551</cx:pt>
          <cx:pt idx="961">-0.01001054257698355</cx:pt>
          <cx:pt idx="962">-0.0033917022109067</cx:pt>
          <cx:pt idx="963">-0.0013028041190109624</cx:pt>
          <cx:pt idx="964">-0.00017063277629860801</cx:pt>
          <cx:pt idx="965">-0.00011474162714307375</cx:pt>
          <cx:pt idx="966">8.5680893015081499e-05</cx:pt>
          <cx:pt idx="967">-0.00033001584666848501</cx:pt>
          <cx:pt idx="968">-0.00017315758216419501</cx:pt>
          <cx:pt idx="969">-0.0022900145867197474</cx:pt>
          <cx:pt idx="970">-0.0093230831382527246</cx:pt>
          <cx:pt idx="971">-0.0082766618179497247</cx:pt>
          <cx:pt idx="972">-0.0067555392049003246</cx:pt>
          <cx:pt idx="973">-0.0271624879325825</cx:pt>
          <cx:pt idx="974">-0.028192876850426249</cx:pt>
          <cx:pt idx="975">-0.0096181447064699246</cx:pt>
          <cx:pt idx="976">-0.00092960749132652498</cx:pt>
          <cx:pt idx="977">0.0014695590649965249</cx:pt>
          <cx:pt idx="978">0.025163049053059501</cx:pt>
          <cx:pt idx="979">0.059962171087818747</cx:pt>
          <cx:pt idx="980">0.053030612666421749</cx:pt>
          <cx:pt idx="981">0.0147350499208675</cx:pt>
          <cx:pt idx="982">-0.030579818604880751</cx:pt>
          <cx:pt idx="983">-0.055267779007632252</cx:pt>
          <cx:pt idx="984">0.00249559658418088</cx:pt>
          <cx:pt idx="985">0.0060214449519204504</cx:pt>
          <cx:pt idx="986">-0.00175397355357095</cx:pt>
          <cx:pt idx="987">-0.0024735471741925575</cx:pt>
          <cx:pt idx="988">-0.014483090953247625</cx:pt>
          <cx:pt idx="989">-0.0143742954954377</cx:pt>
          <cx:pt idx="990">-0.0090893351576087252</cx:pt>
          <cx:pt idx="991">0.015772534419373724</cx:pt>
          <cx:pt idx="992">0.0167804681363788</cx:pt>
          <cx:pt idx="993">0.015730606224604274</cx:pt>
          <cx:pt idx="994">0.01211999720899465</cx:pt>
          <cx:pt idx="995">0.027413091868460249</cx:pt>
          <cx:pt idx="996">0.021539445420744451</cx:pt>
          <cx:pt idx="997">0.028215077707105251</cx:pt>
          <cx:pt idx="998">-0.0049095996677424999</cx:pt>
          <cx:pt idx="999">-0.01274178173861645</cx:pt>
          <cx:pt idx="1000">-0.032576898905768252</cx:pt>
          <cx:pt idx="1001">-0.038143653471320753</cx:pt>
          <cx:pt idx="1002">-0.02590204364187525</cx:pt>
          <cx:pt idx="1003">-0.026167559454466</cx:pt>
          <cx:pt idx="1004">-0.021910172366716</cx:pt>
          <cx:pt idx="1005">-0.012846349174369651</cx:pt>
          <cx:pt idx="1006">-0.002588328011883325</cx:pt>
          <cx:pt idx="1007">-0.00028726285387362999</cx:pt>
          <cx:pt idx="1008">-0.00016256888062109675</cx:pt>
          <cx:pt idx="1009">-0.00010664367689853375</cx:pt>
          <cx:pt idx="1010">0.00016586779309690674</cx:pt>
          <cx:pt idx="1011">0.00011380446064274</cx:pt>
          <cx:pt idx="1012">0.0023423773959381027</cx:pt>
          <cx:pt idx="1013">0.0076243217617790252</cx:pt>
          <cx:pt idx="1014">-0.0035841652118081</cx:pt>
          <cx:pt idx="1015">-0.018220613528487049</cx:pt>
          <cx:pt idx="1016">-0.0073212890808674247</cx:pt>
          <cx:pt idx="1017">-0.011123102544332325</cx:pt>
          <cx:pt idx="1018">0.0042372173623101746</cx:pt>
          <cx:pt idx="1019">0.02549415921084075</cx:pt>
          <cx:pt idx="1020">-0.010772242542275325</cx:pt>
          <cx:pt idx="1021">-0.0092091834789817251</cx:pt>
          <cx:pt idx="1022">0.0085894759369287508</cx:pt>
          <cx:pt idx="1023">0.035244813320103749</cx:pt>
          <cx:pt idx="1024">0.065610711347856995</cx:pt>
          <cx:pt idx="1025">0.031348558830876748</cx:pt>
          <cx:pt idx="1026">0.00041558087449614751</cx:pt>
          <cx:pt idx="1027">-0.029901000066547501</cx:pt>
          <cx:pt idx="1028">-0.052166136030960999</cx:pt>
          <cx:pt idx="1029">-0.038632191607412499</cx:pt>
          <cx:pt idx="1030">-0.030077111623784999</cx:pt>
          <cx:pt idx="1031">-0.02267393494405285</cx:pt>
          <cx:pt idx="1032">-0.020438992003520302</cx:pt>
          <cx:pt idx="1033">-0.011974239250673825</cx:pt>
          <cx:pt idx="1034">-0.002439627144819375</cx:pt>
          <cx:pt idx="1035">4.6792287361111748e-05</cx:pt>
          <cx:pt idx="1036">-6.508739023079975e-05</cx:pt>
          <cx:pt idx="1037">-0.0001016799075480365</cx:pt>
          <cx:pt idx="1038">-0.00019471702767047974</cx:pt>
          <cx:pt idx="1039">-0.00014334862011366876</cx:pt>
          <cx:pt idx="1040">-4.9014862855190247e-05</cx:pt>
          <cx:pt idx="1041">0.00633029928353975</cx:pt>
          <cx:pt idx="1042">-0.0031267024525216749</cx:pt>
          <cx:pt idx="1043">-0.0047029439251695254</cx:pt>
          <cx:pt idx="1044">0.0042184194817399502</cx:pt>
          <cx:pt idx="1045">-0.0094101738401513244</cx:pt>
          <cx:pt idx="1046">-0.018325214386435949</cx:pt>
          <cx:pt idx="1047">-0.017641541627060376</cx:pt>
          <cx:pt idx="1048">-0.0096971749171606992</cx:pt>
          <cx:pt idx="1049">-0.0061799470523723251</cx:pt>
          <cx:pt idx="1050">0.0039674107552257754</cx:pt>
          <cx:pt idx="1051">0.043162755797164248</cx:pt>
          <cx:pt idx="1052">0.083145576973469748</cx:pt>
          <cx:pt idx="1053">0.039849025083882252</cx:pt>
          <cx:pt idx="1054">-0.0188398806835068</cx:pt>
          <cx:pt idx="1055">-0.053881542720164002</cx:pt>
          <cx:pt idx="1056">-0.056233459589345502</cx:pt>
          <cx:pt idx="1057">-0.050618346927408499</cx:pt>
          <cx:pt idx="1058">-0.0321101828049115</cx:pt>
          <cx:pt idx="1059">-0.024916387622217324</cx:pt>
          <cx:pt idx="1060">-0.017458784886362551</cx:pt>
          <cx:pt idx="1061">-0.01001054257698355</cx:pt>
          <cx:pt idx="1062">-0.0033917022109067</cx:pt>
          <cx:pt idx="1063">-0.0013028041190109624</cx:pt>
          <cx:pt idx="1064">-0.00017063277629860801</cx:pt>
          <cx:pt idx="1065">-0.00011474162714307375</cx:pt>
          <cx:pt idx="1066">8.5680893015081499e-05</cx:pt>
          <cx:pt idx="1067">-0.00033001584666848501</cx:pt>
          <cx:pt idx="1068">-0.00017315758216419501</cx:pt>
          <cx:pt idx="1069">-0.0022900145867197474</cx:pt>
          <cx:pt idx="1070">-0.0093230831382527246</cx:pt>
          <cx:pt idx="1071">-0.0082766618179497247</cx:pt>
          <cx:pt idx="1072">-0.0067555392049003246</cx:pt>
          <cx:pt idx="1073">-0.0271624879325825</cx:pt>
          <cx:pt idx="1074">-0.028192876850426249</cx:pt>
          <cx:pt idx="1075">-0.0096181447064699246</cx:pt>
          <cx:pt idx="1076">-0.00092960749132652498</cx:pt>
          <cx:pt idx="1077">0.0014695590649965249</cx:pt>
          <cx:pt idx="1078">0.025163049053059501</cx:pt>
          <cx:pt idx="1079">0.059962171087818747</cx:pt>
          <cx:pt idx="1080">0.053030612666421749</cx:pt>
          <cx:pt idx="1081">0.0147350499208675</cx:pt>
          <cx:pt idx="1082">-0.030579818604880751</cx:pt>
          <cx:pt idx="1083">-0.055267779007632252</cx:pt>
        </cx:lvl>
      </cx:numDim>
    </cx:data>
    <cx:data id="91">
      <cx:numDim type="val">
        <cx:f>Sheet2!$CN$1:$CN$1084</cx:f>
        <cx:lvl ptCount="1084" formatCode="0.00E+00">
          <cx:pt idx="0">-1.0568767694978599e-05</cx:pt>
          <cx:pt idx="1">-0.000101803885087409</cx:pt>
          <cx:pt idx="2">0.00018073800317754899</cx:pt>
          <cx:pt idx="3">0.00072891241738900299</cx:pt>
          <cx:pt idx="4">-0.00050559446778591097</cx:pt>
          <cx:pt idx="5">-6.6004400396879498e-05</cx:pt>
          <cx:pt idx="6">-0.00062339667807638998</cx:pt>
          <cx:pt idx="7">-0.00020614798303948399</cx:pt>
          <cx:pt idx="8">8.9175797628229605e-05</cx:pt>
          <cx:pt idx="9">-0.00024048427377740299</cx:pt>
          <cx:pt idx="10">0.00049693430896030101</cx:pt>
          <cx:pt idx="11">-8.2114108561024692e-06</cx:pt>
          <cx:pt idx="12">3.0509581503310099e-05</cx:pt>
          <cx:pt idx="13">8.0826692538898896e-05</cx:pt>
          <cx:pt idx="14">-0.00020254790599062299</cx:pt>
          <cx:pt idx="15">0.00058323730119042298</cx:pt>
          <cx:pt idx="16">-0.00074976204141894505</cx:pt>
          <cx:pt idx="17">0.00038182401660255701</cx:pt>
          <cx:pt idx="18">-0.00073042164912016298</cx:pt>
          <cx:pt idx="19">-0.00031828442992231498</cx:pt>
          <cx:pt idx="20">2.4492366376965799e-05</cx:pt>
          <cx:pt idx="21">-0.00037012492040630602</cx:pt>
          <cx:pt idx="22">-0.00010445716802401</cx:pt>
          <cx:pt idx="23">-9.3322927309580196e-05</cx:pt>
          <cx:pt idx="24">0.00025627272277893299</cx:pt>
          <cx:pt idx="25">4.4055720428973297e-05</cx:pt>
          <cx:pt idx="26">2.9688202192218202e-06</cx:pt>
          <cx:pt idx="27">-9.3784313086538298e-05</cx:pt>
          <cx:pt idx="28">-9.4526472867890507e-06</cx:pt>
          <cx:pt idx="29">0.00012518915432134099</cx:pt>
          <cx:pt idx="30">-0.00063707188634756903</cx:pt>
          <cx:pt idx="31">-0.00031984393786360399</cx:pt>
          <cx:pt idx="32">0.000229521737870933</cx:pt>
          <cx:pt idx="33">-0.00063834944945623598</cx:pt>
          <cx:pt idx="34">-0.00013889709851337001</cx:pt>
          <cx:pt idx="35">0.000173689701593117</cx:pt>
          <cx:pt idx="36">0.000257124793170932</cx:pt>
          <cx:pt idx="37">1.52855011374705e-05</cx:pt>
          <cx:pt idx="38">0.000197494434439965</cx:pt>
          <cx:pt idx="39">-0.000117153087650471</cx:pt>
          <cx:pt idx="40">0.000919010004461111</cx:pt>
          <cx:pt idx="41">0.00099024436661545993</cx:pt>
          <cx:pt idx="42">-0.0013951634905355499</cx:pt>
          <cx:pt idx="43">0.00039001505996206798</cx:pt>
          <cx:pt idx="44">0.00320502869057498</cx:pt>
          <cx:pt idx="45">0.00024075620992830801</cx:pt>
          <cx:pt idx="46">-0.00117852590675262</cx:pt>
          <cx:pt idx="47">0.00045875334861436503</cx:pt>
          <cx:pt idx="48">0.00168381568157525</cx:pt>
          <cx:pt idx="49">0.0018111105344548299</cx:pt>
          <cx:pt idx="50">0.000413027038121428</cx:pt>
          <cx:pt idx="51">0.00039157786288899999</cx:pt>
          <cx:pt idx="52">-0.000122035588715616</cx:pt>
          <cx:pt idx="53">8.9480668421209296e-05</cx:pt>
          <cx:pt idx="54">-2.0711489149047099e-05</cx:pt>
          <cx:pt idx="55">-0.00020915219921428999</cx:pt>
          <cx:pt idx="56">0.00017087685834028701</cx:pt>
          <cx:pt idx="57">-0.00064865403257424498</cx:pt>
          <cx:pt idx="58">-0.00032583764490746097</cx:pt>
          <cx:pt idx="59">0.00142322713572304</cx:pt>
          <cx:pt idx="60">0.00026600941542809101</cx:pt>
          <cx:pt idx="61">-0.00017950494291760099</cx:pt>
          <cx:pt idx="62">-0.00020373467998954499</cx:pt>
          <cx:pt idx="63">0.0010614742924802401</cx:pt>
          <cx:pt idx="64">0.00057947551218848995</cx:pt>
          <cx:pt idx="65">-0.00127883552399398</cx:pt>
          <cx:pt idx="66">-0.0012927113212910001</cx:pt>
          <cx:pt idx="67">-0.00121695670310078</cx:pt>
          <cx:pt idx="68">-0.0026552282177515398</cx:pt>
          <cx:pt idx="69">-0.0057390398798021101</cx:pt>
          <cx:pt idx="70">-0.0134433998061947</cx:pt>
          <cx:pt idx="71">-0.016012637614503399</cx:pt>
          <cx:pt idx="72">-0.0139488867431214</cx:pt>
          <cx:pt idx="73">-0.0134509445460472</cx:pt>
          <cx:pt idx="74">-0.0065497863312726397</cx:pt>
          <cx:pt idx="75">-0.0029889649373179799</cx:pt>
          <cx:pt idx="76">-0.0046560475684764699</cx:pt>
          <cx:pt idx="77">-0.0024171867640461601</cx:pt>
          <cx:pt idx="78">-9.6790181786860006e-05</cx:pt>
          <cx:pt idx="79">-0.00058679718293472196</cx:pt>
          <cx:pt idx="80">-0.00096364519223999699</cx:pt>
          <cx:pt idx="81">-0.00048964032857155197</cx:pt>
          <cx:pt idx="82">-8.7398520927737896e-05</cx:pt>
          <cx:pt idx="83">-0.00016592587199151999</cx:pt>
          <cx:pt idx="84">-0.00022912912698105</cx:pt>
          <cx:pt idx="85">-0.00032460562486321</cx:pt>
          <cx:pt idx="86">-1.65334417192544e-06</cx:pt>
          <cx:pt idx="87">0.0018206743980916801</cx:pt>
          <cx:pt idx="88">0.0012597834501208</cx:pt>
          <cx:pt idx="89">-0.00070080136826570095</cx:pt>
          <cx:pt idx="90">-0.0011672085900703601</cx:pt>
          <cx:pt idx="91">-0.0032800735840538202</cx:pt>
          <cx:pt idx="92">-0.0086692439032336494</cx:pt>
          <cx:pt idx="93">-0.0101429874570238</cx:pt>
          <cx:pt idx="94">-0.020064892635372401</cx:pt>
          <cx:pt idx="95">-0.013187870548218201</cx:pt>
          <cx:pt idx="96">-0.0130208617984931</cx:pt>
          <cx:pt idx="97">-0.015238998826334499</cx:pt>
          <cx:pt idx="98">-0.021654554282325499</cx:pt>
          <cx:pt idx="99">-0.022155019853162601</cx:pt>
          <cx:pt idx="100">-0.031660268976573501</cx:pt>
          <cx:pt idx="101">-0.022687747685084501</cx:pt>
          <cx:pt idx="102">-0.025172707090219799</cx:pt>
          <cx:pt idx="103">-0.020227101778115101</cx:pt>
          <cx:pt idx="104">-0.0093098668487723701</cx:pt>
          <cx:pt idx="105">-0.0034134773047682998</cx:pt>
          <cx:pt idx="106">-0.0096116733432874395</cx:pt>
          <cx:pt idx="107">-0.0153814478817948</cx:pt>
          <cx:pt idx="108">-0.014895892885082199</cx:pt>
          <cx:pt idx="109">0.00205894834269074</cx:pt>
          <cx:pt idx="110">0.0022753585493140902</cx:pt>
          <cx:pt idx="111">0.00048522768933153101</cx:pt>
          <cx:pt idx="112">-0.00033477162884864502</cx:pt>
          <cx:pt idx="113">-0.00025473933346660597</cx:pt>
          <cx:pt idx="114">0.00027328274008983698</cx:pt>
          <cx:pt idx="115">0.000145759315062468</cx:pt>
          <cx:pt idx="116">-2.00428771478357e-06</cx:pt>
          <cx:pt idx="117">-0.00356600632739724</cx:pt>
          <cx:pt idx="118">-0.0068220917621351898</cx:pt>
          <cx:pt idx="119">-0.013032945822600899</cx:pt>
          <cx:pt idx="120">-0.022184151740130598</cx:pt>
          <cx:pt idx="121">-0.028926486363016202</cx:pt>
          <cx:pt idx="122">-0.0396451007644106</cx:pt>
          <cx:pt idx="123">-0.020376871417687899</cx:pt>
          <cx:pt idx="124">-0.0105074487475629</cx:pt>
          <cx:pt idx="125">-0.010228139642478601</cx:pt>
          <cx:pt idx="126">-0.0021005672651294399</cx:pt>
          <cx:pt idx="127">0.0076997768310989303</cx:pt>
          <cx:pt idx="128">-0.040289059193992303</cx:pt>
          <cx:pt idx="129">-0.049300240570854699</cx:pt>
          <cx:pt idx="130">-0.050926160921873201</cx:pt>
          <cx:pt idx="131">-0.057904964282575397</cx:pt>
          <cx:pt idx="132">-0.049810533010777501</cx:pt>
          <cx:pt idx="133">-0.044246115862662298</cx:pt>
          <cx:pt idx="134">-0.043853406222779501</cx:pt>
          <cx:pt idx="135">-0.020880732214557898</cx:pt>
          <cx:pt idx="136">-0.0085555172046888409</cx:pt>
          <cx:pt idx="137">0.0138674397652995</cx:pt>
          <cx:pt idx="138">0.010441313944801999</cx:pt>
          <cx:pt idx="139">0.0013901051378412601</cx:pt>
          <cx:pt idx="140">0.00096415164333490098</cx:pt>
          <cx:pt idx="141">-0.0010124171691802599</cx:pt>
          <cx:pt idx="142">0.00050359499208759296</cx:pt>
          <cx:pt idx="143">0.00030764037834596998</cx:pt>
          <cx:pt idx="144">-4.50271901725353e-05</cx:pt>
          <cx:pt idx="145">-0.0052004721617930497</cx:pt>
          <cx:pt idx="146">-0.013839116641912799</cx:pt>
          <cx:pt idx="147">-0.0272565727577888</cx:pt>
          <cx:pt idx="148">-0.040575913683718601</cx:pt>
          <cx:pt idx="149">-0.0481104796014271</cx:pt>
          <cx:pt idx="150">-0.045721323599220001</cx:pt>
          <cx:pt idx="151">-0.0044660171074078501</cx:pt>
          <cx:pt idx="152">-0.027518354292067101</cx:pt>
          <cx:pt idx="153">-0.038017217053851103</cx:pt>
          <cx:pt idx="154">-0.020491805232547899</cx:pt>
          <cx:pt idx="155">-0.040086271544226497</cx:pt>
          <cx:pt idx="156">-0.063830456841329403</cx:pt>
          <cx:pt idx="157">-0.084685992325572904</cx:pt>
          <cx:pt idx="158">-0.12858246222779299</cx:pt>
          <cx:pt idx="159">-0.13047402004359701</cx:pt>
          <cx:pt idx="160">-0.074960872025998701</cx:pt>
          <cx:pt idx="161">-0.062199021245962001</cx:pt>
          <cx:pt idx="162">-0.048358551122332297</cx:pt>
          <cx:pt idx="163">-0.038484206240180903</cx:pt>
          <cx:pt idx="164">-0.011803515349687099</cx:pt>
          <cx:pt idx="165">0.00051330604130994596</cx:pt>
          <cx:pt idx="166">0.0128268073627134</cx:pt>
          <cx:pt idx="167">0.00079968246404415804</cx:pt>
          <cx:pt idx="168">-0.00028500606790825598</cx:pt>
          <cx:pt idx="169">0.000325284952172065</cx:pt>
          <cx:pt idx="170">0.0012312497071926701</cx:pt>
          <cx:pt idx="171">0.0031816725606462299</cx:pt>
          <cx:pt idx="172">0.0026215952569171902</cx:pt>
          <cx:pt idx="173">0.0092066375059327108</cx:pt>
          <cx:pt idx="174">-0.000209372752728485</cx:pt>
          <cx:pt idx="175">-0.035905031920049298</cx:pt>
          <cx:pt idx="176">-0.055915493551289698</cx:pt>
          <cx:pt idx="177">-0.068809549124665498</cx:pt>
          <cx:pt idx="178">-0.075677197697597495</cx:pt>
          <cx:pt idx="179">-0.080034273015098897</cx:pt>
          <cx:pt idx="180">-0.11773338017375599</cx:pt>
          <cx:pt idx="181">-0.086081484720123599</cx:pt>
          <cx:pt idx="182">-0.066276366437204498</cx:pt>
          <cx:pt idx="183">-0.136009424872193</cx:pt>
          <cx:pt idx="184">-0.19596596335330699</cx:pt>
          <cx:pt idx="185">-0.159534199441139</cx:pt>
          <cx:pt idx="186">-0.17786671295956399</cx:pt>
          <cx:pt idx="187">-0.11164430012651599</cx:pt>
          <cx:pt idx="188">-0.065247069434084801</cx:pt>
          <cx:pt idx="189">-0.084775284168099305</cx:pt>
          <cx:pt idx="190">-0.051204970165210001</cx:pt>
          <cx:pt idx="191">-0.027851369973856802</cx:pt>
          <cx:pt idx="192">0.010809552994226399</cx:pt>
          <cx:pt idx="193">-0.0042754843521195501</cx:pt>
          <cx:pt idx="194">-0.00037771273888234798</cx:pt>
          <cx:pt idx="195">-0.0014547358055873401</cx:pt>
          <cx:pt idx="196">0.000683293180563486</cx:pt>
          <cx:pt idx="197">-0.00049482315300929699</cx:pt>
          <cx:pt idx="198">0.0010240891561546801</cx:pt>
          <cx:pt idx="199">0.00036158658298001502</cx:pt>
          <cx:pt idx="200">-0.00029602939748641998</cx:pt>
          <cx:pt idx="201">0.0060489567556941248</cx:pt>
          <cx:pt idx="202">0.0010178843302832074</cx:pt>
          <cx:pt idx="203">-0.0040163521424085996</cx:pt>
          <cx:pt idx="204">-0.011724713984393625</cx:pt>
          <cx:pt idx="205">-0.016964145204289974</cx:pt>
          <cx:pt idx="206">-0.0164227017477253</cx:pt>
          <cx:pt idx="207">-0.0138859921638648</cx:pt>
          <cx:pt idx="208">-0.0040076540475090751</cx:pt>
          <cx:pt idx="209">-0.0067083483769343252</cx:pt>
          <cx:pt idx="210">-0.019554536236124374</cx:pt>
          <cx:pt idx="211">-0.017707845050939523</cx:pt>
          <cx:pt idx="212">-0.020071730860145926</cx:pt>
          <cx:pt idx="213">-0.022048593668843725</cx:pt>
          <cx:pt idx="214">-0.038733046010628498</cx:pt>
          <cx:pt idx="215">-0.038990596642324502</cx:pt>
          <cx:pt idx="216">-0.022990134620512224</cx:pt>
          <cx:pt idx="217">-0.013637612520241775</cx:pt>
          <cx:pt idx="218">-0.0050874149814959498</cx:pt>
          <cx:pt idx="219">-0.0027322558080746001</cx:pt>
          <cx:pt idx="220">0.0055556561235488499</cx:pt>
          <cx:pt idx="221">0.0079167137308938998</cx:pt>
          <cx:pt idx="222">-0.0012062818506170074</cx:pt>
          <cx:pt idx="223">6.1219679172211754e-05</cx:pt>
          <cx:pt idx="224">0.00066760698518693502</cx:pt>
          <cx:pt idx="225">-0.00033806407588915499</cx:pt>
          <cx:pt idx="226">-0.00014448574612700574</cx:pt>
          <cx:pt idx="227">-0.00074682593631600748</cx:pt>
          <cx:pt idx="228">-0.0016687856749819875</cx:pt>
          <cx:pt idx="229">0.0042773461785623997</cx:pt>
          <cx:pt idx="230">4.7884006780274751e-05</cx:pt>
          <cx:pt idx="231">-0.0055104112237220502</cx:pt>
          <cx:pt idx="232">-0.012065577347539574</cx:pt>
          <cx:pt idx="233">-0.016636974702042</cx:pt>
          <cx:pt idx="234">-0.014453453370427725</cx:pt>
          <cx:pt idx="235">0.0051747429557730748</cx:pt>
          <cx:pt idx="236">0.013391022458942249</cx:pt>
          <cx:pt idx="237">-0.0016847070444611174</cx:pt>
          <cx:pt idx="238">-0.0082737526599259998</cx:pt>
          <cx:pt idx="239">0.013400578011510299</cx:pt>
          <cx:pt idx="240">0.0364039453355125</cx:pt>
          <cx:pt idx="241">0.035034253418307251</cx:pt>
          <cx:pt idx="242">0.019064620479695725</cx:pt>
          <cx:pt idx="243">0.0072595362246033997</cx:pt>
          <cx:pt idx="244">0.015696861440259825</cx:pt>
          <cx:pt idx="245">0.018656456305765848</cx:pt>
          <cx:pt idx="246">0.01291586888289175</cx:pt>
          <cx:pt idx="247">0.019388082426844776</cx:pt>
          <cx:pt idx="248">0.028507591467591749</cx:pt>
          <cx:pt idx="249">0.021485194516251676</cx:pt>
          <cx:pt idx="250">-0.0018939362483727325</cx:pt>
          <cx:pt idx="251">0.00037492331606332752</cx:pt>
          <cx:pt idx="252">3.1644759680854251e-05</cx:pt>
          <cx:pt idx="253">-0.00013257885272678101</cx:pt>
          <cx:pt idx="254">-0.00042209841494144252</cx:pt>
          <cx:pt idx="255">-0.0014895813708343075</cx:pt>
          <cx:pt idx="256">-0.0045800095002468</cx:pt>
          <cx:pt idx="257">-0.0067641653603939247</cx:pt>
          <cx:pt idx="258">-0.0061879819733647503</cx:pt>
          <cx:pt idx="259">-0.0083410536157677503</cx:pt>
          <cx:pt idx="260">-0.017083347722233026</cx:pt>
          <cx:pt idx="261">-0.0083801786169232003</cx:pt>
          <cx:pt idx="262">0.017071884854964626</cx:pt>
          <cx:pt idx="263">0.023736531457324451</cx:pt>
          <cx:pt idx="264">0.023237229732141877</cx:pt>
          <cx:pt idx="265">0.017441640288055699</cx:pt>
          <cx:pt idx="266">0.022858778088672399</cx:pt>
          <cx:pt idx="267">0.034528834898229999</cx:pt>
          <cx:pt idx="268">0.046458699237675247</cx:pt>
          <cx:pt idx="269">0.060915124989224002</cx:pt>
          <cx:pt idx="270">0.058225855288975503</cx:pt>
          <cx:pt idx="271">0.040408832199208253</cx:pt>
          <cx:pt idx="272">0.026965954147688251</cx:pt>
          <cx:pt idx="273">0.011178310645144076</cx:pt>
          <cx:pt idx="274">0.0038020193362371</cx:pt>
          <cx:pt idx="275">0.0082084963343427245</cx:pt>
          <cx:pt idx="276">0.03213478885333175</cx:pt>
          <cx:pt idx="277">0.021486632041249825</cx:pt>
          <cx:pt idx="278">0.0046126952738265248</cx:pt>
          <cx:pt idx="279">-0.00027655839118491502</cx:pt>
          <cx:pt idx="280">-0.00022572039056827249</cx:pt>
          <cx:pt idx="281">5.3650872809053e-07</cx:pt>
          <cx:pt idx="282">-0.0003362336234646225</cx:pt>
          <cx:pt idx="283">0.0017569127577207275</cx:pt>
          <cx:pt idx="284">-0.0034952063827256501</cx:pt>
          <cx:pt idx="285">-0.0085317828733422248</cx:pt>
          <cx:pt idx="286">-0.0065597940131229254</cx:pt>
          <cx:pt idx="287">-0.0070750561234548997</cx:pt>
          <cx:pt idx="288">0.0050334533051732749</cx:pt>
          <cx:pt idx="289">0.019151181024815424</cx:pt>
          <cx:pt idx="290">0.02878566355304225</cx:pt>
          <cx:pt idx="291">0.021299795463480674</cx:pt>
          <cx:pt idx="292">0.017561954632216523</cx:pt>
          <cx:pt idx="293">0.020729229787994151</cx:pt>
          <cx:pt idx="294">0.02713632853391075</cx:pt>
          <cx:pt idx="295">0.033890585640274251</cx:pt>
          <cx:pt idx="296">0.033955016400816503</cx:pt>
          <cx:pt idx="297">0.0075590226870749502</cx:pt>
          <cx:pt idx="298">0.019502047453036825</cx:pt>
          <cx:pt idx="299">0.105933984088912</cx:pt>
          <cx:pt idx="300">0.12566474358912</cx:pt>
          <cx:pt idx="301">0.082311996352914099</cx:pt>
          <cx:pt idx="302">0.067831059435038504</cx:pt>
          <cx:pt idx="303">0.109616432090866</cx:pt>
          <cx:pt idx="304">0.14977865190835299</cx:pt>
          <cx:pt idx="305">0.118912293710405</cx:pt>
          <cx:pt idx="306">0.033313773070251802</cx:pt>
          <cx:pt idx="307">3.2328701448800702e-05</cx:pt>
          <cx:pt idx="308">0.00018547413876535501</cx:pt>
          <cx:pt idx="309">0.0012500739460684601</cx:pt>
          <cx:pt idx="310">-0.00044374577319328202</cx:pt>
          <cx:pt idx="311">0.00016461826748077801</cx:pt>
          <cx:pt idx="312">-0.017981671232363099</cx:pt>
          <cx:pt idx="313">-0.044217609736925997</cx:pt>
          <cx:pt idx="314">-0.0380941820010961</cx:pt>
          <cx:pt idx="315">0.0013511999135374601</cx:pt>
          <cx:pt idx="316">0.022065718468093101</cx:pt>
          <cx:pt idx="317">0.014516695381677399</cx:pt>
          <cx:pt idx="318">0.0089909708049035406</cx:pt>
          <cx:pt idx="319">0.117691651221053</cx:pt>
          <cx:pt idx="320">0.049762411017555602</cx:pt>
          <cx:pt idx="321">0.046787745753038901</cx:pt>
          <cx:pt idx="322">0.093254804061100496</cx:pt>
          <cx:pt idx="323">0.049627429016653603</cx:pt>
          <cx:pt idx="324">-0.0015795135702731499</cx:pt>
          <cx:pt idx="325">-0.0250963855836626</cx:pt>
          <cx:pt idx="326">-0.0049287234664211798</cx:pt>
          <cx:pt idx="327">0.056646432420980199</cx:pt>
          <cx:pt idx="328">0.042785131349046303</cx:pt>
          <cx:pt idx="329">0.071467791521566196</cx:pt>
          <cx:pt idx="330">0.080706525498490903</cx:pt>
          <cx:pt idx="331">0.099483644325746495</cx:pt>
          <cx:pt idx="332">0.092111759832125606</cx:pt>
          <cx:pt idx="333">0.068084706366062495</cx:pt>
          <cx:pt idx="334">0.0180822035634534</cx:pt>
          <cx:pt idx="335">-0.00028817002489887899</cx:pt>
          <cx:pt idx="336">0.00061577288640446404</cx:pt>
          <cx:pt idx="337">0.00073874118351349098</cx:pt>
          <cx:pt idx="338">-0.00295920951826669</cx:pt>
          <cx:pt idx="339">-0.0155343713021354</cx:pt>
          <cx:pt idx="340">-0.024581267444174399</cx:pt>
          <cx:pt idx="341">-0.051171367003102597</cx:pt>
          <cx:pt idx="342">-0.014631301006271099</cx:pt>
          <cx:pt idx="343">0.071892420828617798</cx:pt>
          <cx:pt idx="344">0.041763855766190801</cx:pt>
          <cx:pt idx="345">0.077993014159635193</cx:pt>
          <cx:pt idx="346">0.0804069605657564</cx:pt>
          <cx:pt idx="347">0.100450247259022</cx:pt>
          <cx:pt idx="348">0.061802937307204597</cx:pt>
          <cx:pt idx="349">0.099993633973123205</cx:pt>
          <cx:pt idx="350">0.085159144215180504</cx:pt>
          <cx:pt idx="351">0.0210711004140288</cx:pt>
          <cx:pt idx="352">-0.111579916638563</cx:pt>
          <cx:pt idx="353">-0.087952867230094003</cx:pt>
          <cx:pt idx="354">-0.053987312912768301</cx:pt>
          <cx:pt idx="355">-0.030996119114013499</cx:pt>
          <cx:pt idx="356">-0.029039117539102599</cx:pt>
          <cx:pt idx="357">-0.042654735360712202</cx:pt>
          <cx:pt idx="358">-0.045827380240908398</cx:pt>
          <cx:pt idx="359">-0.0166760800601439</cx:pt>
          <cx:pt idx="360">0.0065562267641507696</cx:pt>
          <cx:pt idx="361">0.027690309432366601</cx:pt>
          <cx:pt idx="362">0.0068629845902525499</cx:pt>
          <cx:pt idx="363">-0.00135556538648125</cx:pt>
          <cx:pt idx="364">0.00021853060451094199</cx:pt>
          <cx:pt idx="365">0.00071198536696010395</cx:pt>
          <cx:pt idx="366">-0.0053405312191409501</cx:pt>
          <cx:pt idx="367">-0.012839668337525799</cx:pt>
          <cx:pt idx="368">-0.025570180509779099</cx:pt>
          <cx:pt idx="369">-0.0108227057892598</cx:pt>
          <cx:pt idx="370">-0.0093593343368041596</cx:pt>
          <cx:pt idx="371">0.023759921586119202</cx:pt>
          <cx:pt idx="372">0.0619683528415211</cx:pt>
          <cx:pt idx="373">0.070130526411084596</cx:pt>
          <cx:pt idx="374">0.052833051093511302</cx:pt>
          <cx:pt idx="375">0.061494686701778101</cx:pt>
          <cx:pt idx="376">0.057369200105958702</cx:pt>
          <cx:pt idx="377">0.051819687394721599</cx:pt>
          <cx:pt idx="378">0.058287646437387701</cx:pt>
          <cx:pt idx="379">-0.038080154757446902</cx:pt>
          <cx:pt idx="380">-0.086791342173293803</cx:pt>
          <cx:pt idx="381">-0.13318062444996501</cx:pt>
          <cx:pt idx="382">-0.080795729532150695</cx:pt>
          <cx:pt idx="383">-0.117862631113238</cx:pt>
          <cx:pt idx="384">-0.126152894014643</cx:pt>
          <cx:pt idx="385">-0.081874730945183494</cx:pt>
          <cx:pt idx="386">-0.0583752590982431</cx:pt>
          <cx:pt idx="387">-0.0052507674734788299</cx:pt>
          <cx:pt idx="388">0.0022857872035101198</cx:pt>
          <cx:pt idx="389">0.012014381341813899</cx:pt>
          <cx:pt idx="390">-0.0037308371388505802</cx:pt>
          <cx:pt idx="391">-0.0044910345749865398</cx:pt>
          <cx:pt idx="392">-0.00026473859525232501</cx:pt>
          <cx:pt idx="393">0.00019686247933943499</cx:pt>
          <cx:pt idx="394">-0.0015742785529555699</cx:pt>
          <cx:pt idx="395">-0.0036774131547714899</cx:pt>
          <cx:pt idx="396">0.0066960636873872204</cx:pt>
          <cx:pt idx="397">0.00440975727327266</cx:pt>
          <cx:pt idx="398">0.028939274940844299</cx:pt>
          <cx:pt idx="399">0.025588652892557299</cx:pt>
          <cx:pt idx="400">0.0137346976113242</cx:pt>
          <cx:pt idx="401">0.0506943552905025</cx:pt>
          <cx:pt idx="402">0.057564607294627</cx:pt>
          <cx:pt idx="403">0.086185999810272099</cx:pt>
          <cx:pt idx="404">-0.0043553626782481701</cx:pt>
          <cx:pt idx="405">0.055313658627187803</cx:pt>
          <cx:pt idx="406">0.051747869763318299</cx:pt>
          <cx:pt idx="407">-0.0080033540524218107</cx:pt>
          <cx:pt idx="408">-0.090109862814824096</cx:pt>
          <cx:pt idx="409">-0.066272414930779996</cx:pt>
          <cx:pt idx="410">-0.038588404953983697</cx:pt>
          <cx:pt idx="411">-0.122110453616361</cx:pt>
          <cx:pt idx="412">-0.059871016266232202</cx:pt>
          <cx:pt idx="413">-0.038688019985178297</cx:pt>
          <cx:pt idx="414">-0.026261730510509</cx:pt>
          <cx:pt idx="415">-0.0091231109359626705</cx:pt>
          <cx:pt idx="416">0.0107477602245751</cx:pt>
          <cx:pt idx="417">-0.0046671997889406996</cx:pt>
          <cx:pt idx="418">-0.0050023291873216103</cx:pt>
          <cx:pt idx="419">-2.85366598411127e-05</cx:pt>
          <cx:pt idx="420">-0.00054813278647169702</cx:pt>
          <cx:pt idx="421">-0.00064817293438418605</cx:pt>
          <cx:pt idx="422">0.0010876279084536199</cx:pt>
          <cx:pt idx="423">-0.00668158150498785</cx:pt>
          <cx:pt idx="424">0.0140898585733401</cx:pt>
          <cx:pt idx="425">0.0270774412539872</cx:pt>
          <cx:pt idx="426">0.051942573338120003</cx:pt>
          <cx:pt idx="427">0.024410331572426201</cx:pt>
          <cx:pt idx="428">0.0291323988117317</cx:pt>
          <cx:pt idx="429">0.020637646558047899</cx:pt>
          <cx:pt idx="430">0.056250948416843999</cx:pt>
          <cx:pt idx="431">0.141230437688185</cx:pt>
          <cx:pt idx="432">0.11213100721885599</cx:pt>
          <cx:pt idx="433">-0.0032149171746719599</cx:pt>
          <cx:pt idx="434">-0.104595641290236</cx:pt>
          <cx:pt idx="435">-0.113483955724148</cx:pt>
          <cx:pt idx="436">-0.11346609792149601</cx:pt>
          <cx:pt idx="437">-0.0202214467064709</cx:pt>
          <cx:pt idx="438">0.046659209029212598</cx:pt>
          <cx:pt idx="439">-0.048876027902375802</cx:pt>
          <cx:pt idx="440">-0.067390388938626297</cx:pt>
          <cx:pt idx="441">-0.061721854885369999</cx:pt>
          <cx:pt idx="442">-0.075731374867558904</cx:pt>
          <cx:pt idx="443">-0.019805860321310299</cx:pt>
          <cx:pt idx="444">0.0130724656606635</cx:pt>
          <cx:pt idx="445">0.00078658292529092198</cx:pt>
          <cx:pt idx="446">-0.010506171964108999</cx:pt>
          <cx:pt idx="447">-0.0026647215961753401</cx:pt>
          <cx:pt idx="448">0.00089460560431004496</cx:pt>
          <cx:pt idx="449">-7.8747429308991999e-05</cx:pt>
          <cx:pt idx="450">0.000770782283453462</cx:pt>
          <cx:pt idx="451">-0.0040521891264173803</cx:pt>
          <cx:pt idx="452">-0.0088380653687465498</cx:pt>
          <cx:pt idx="453">0.0311826520718156</cx:pt>
          <cx:pt idx="454">-0.023840310333775899</cx:pt>
          <cx:pt idx="455">0.0085616652726188507</cx:pt>
          <cx:pt idx="456">0.068449386151076499</cx:pt>
          <cx:pt idx="457">0.055433721214462502</cx:pt>
          <cx:pt idx="458">0.023756891096292001</cx:pt>
          <cx:pt idx="459">0.0038149156107640698</cx:pt>
          <cx:pt idx="460">-0.0164262518756483</cx:pt>
          <cx:pt idx="461">-0.052102906370753301</cx:pt>
          <cx:pt idx="462">-0.105862452188064</cx:pt>
          <cx:pt idx="463">-0.083978350319197897</cx:pt>
          <cx:pt idx="464">-0.150017106937262</cx:pt>
          <cx:pt idx="465">-0.050755823197455398</cx:pt>
          <cx:pt idx="466">0.017255907084239099</cx:pt>
          <cx:pt idx="467">-0.0034007276948280498</cx:pt>
          <cx:pt idx="468">-0.031991888140045402</cx:pt>
          <cx:pt idx="469">-0.075550270086019305</cx:pt>
          <cx:pt idx="470">-0.067724856612417894</cx:pt>
          <cx:pt idx="471">-0.045259565031753199</cx:pt>
          <cx:pt idx="472">-0.024170016896708502</cx:pt>
          <cx:pt idx="473">-0.0064127880152251397</cx:pt>
          <cx:pt idx="474">-0.0070871144138562898</cx:pt>
          <cx:pt idx="475">-0.00204499016925455</cx:pt>
          <cx:pt idx="476">-0.000113533962276104</cx:pt>
          <cx:pt idx="477">-0.00017651037702163001</cx:pt>
          <cx:pt idx="478">0.00077968665543045104</cx:pt>
          <cx:pt idx="479">-0.0041885649009848896</cx:pt>
          <cx:pt idx="480">-0.012695079150893801</cx:pt>
          <cx:pt idx="481">0.020816462401266</cx:pt>
          <cx:pt idx="482">-0.0283490473555069</cx:pt>
          <cx:pt idx="483">0.018521352835911602</cx:pt>
          <cx:pt idx="484">0.022607627791668701</cx:pt>
          <cx:pt idx="485">0.069966651071786304</cx:pt>
          <cx:pt idx="486">0.0119827017001347</cx:pt>
          <cx:pt idx="487">-0.052867775926180999</cx:pt>
          <cx:pt idx="488">-0.073665922257290906</cx:pt>
          <cx:pt idx="489">-0.061414193346459797</cx:pt>
          <cx:pt idx="490">-0.022899649659684801</cx:pt>
          <cx:pt idx="491">-0.036487645089744197</cx:pt>
          <cx:pt idx="492">-0.091810057400775802</cx:pt>
          <cx:pt idx="493">-0.019180684773448999</cx:pt>
          <cx:pt idx="494">-0.027397746106926298</cx:pt>
          <cx:pt idx="495">-0.026654827118657</cx:pt>
          <cx:pt idx="496">-0.0075251099976099099</cx:pt>
          <cx:pt idx="497">-0.0921715289795592</cx:pt>
          <cx:pt idx="498">-0.066315100860034601</cx:pt>
          <cx:pt idx="499">-0.052178364221230997</cx:pt>
          <cx:pt idx="500">-0.0496854331884325</cx:pt>
          <cx:pt idx="501">-0.029427504658220201</cx:pt>
          <cx:pt idx="502">-0.0044458193126296298</cx:pt>
          <cx:pt idx="503">0.00225738636405816</cx:pt>
          <cx:pt idx="504">-0.00012515182604833799</cx:pt>
          <cx:pt idx="505">-9.9299068845136297e-05</cx:pt>
          <cx:pt idx="506">0.0029489900035892199</cx:pt>
          <cx:pt idx="507">-0.021606527763695399</cx:pt>
          <cx:pt idx="508">-0.0210128354466134</cx:pt>
          <cx:pt idx="509">-0.0049829136393779198</cx:pt>
          <cx:pt idx="510">-0.047248929139288298</cx:pt>
          <cx:pt idx="511">-0.0135365914032008</cx:pt>
          <cx:pt idx="512">0.052403364251877201</cx:pt>
          <cx:pt idx="513">-0.015575901201548999</cx:pt>
          <cx:pt idx="514">-0.0710540185322137</cx:pt>
          <cx:pt idx="515">-0.048130949446811899</cx:pt>
          <cx:pt idx="516">-0.0064499319587208699</cx:pt>
          <cx:pt idx="517">-0.066727373622191194</cx:pt>
          <cx:pt idx="518">-0.063489504164992799</cx:pt>
          <cx:pt idx="519">-0.046588489497656101</cx:pt>
          <cx:pt idx="520">-0.049406750896134298</cx:pt>
          <cx:pt idx="521">-0.022585012254856499</cx:pt>
          <cx:pt idx="522">-0.0169387670827525</cx:pt>
          <cx:pt idx="523">-0.036693923950565498</cx:pt>
          <cx:pt idx="524">-0.0457895829706794</cx:pt>
          <cx:pt idx="525">-0.084670334809712894</cx:pt>
          <cx:pt idx="526">-0.053236036913505397</cx:pt>
          <cx:pt idx="527">-0.048391148103381201</cx:pt>
          <cx:pt idx="528">-0.0361508470114493</cx:pt>
          <cx:pt idx="529">-0.026508208527854099</cx:pt>
          <cx:pt idx="530">-0.0021747789134955202</cx:pt>
          <cx:pt idx="531">-0.00021948815769085299</cx:pt>
          <cx:pt idx="532">0.00051424044209192005</cx:pt>
          <cx:pt idx="533">0.0016387518497644801</cx:pt>
          <cx:pt idx="534">0.0038559976257794598</cx:pt>
          <cx:pt idx="535">-0.025485149421315301</cx:pt>
          <cx:pt idx="536">-0.0170645353230734</cx:pt>
          <cx:pt idx="537">-0.025192330464083701</cx:pt>
          <cx:pt idx="538">0.00518711365377826</cx:pt>
          <cx:pt idx="539">0.0045831268542347904</cx:pt>
          <cx:pt idx="540">-0.011629929408716599</cx:pt>
          <cx:pt idx="541">-0.077342751905816701</cx:pt>
          <cx:pt idx="542">-0.083051228345510694</cx:pt>
          <cx:pt idx="543">-0.096462093456728695</cx:pt>
          <cx:pt idx="544">-0.062256292740285997</cx:pt>
          <cx:pt idx="545">-0.071317257706709797</cx:pt>
          <cx:pt idx="546">-0.027032217937634301</cx:pt>
          <cx:pt idx="547">0.030406640597516001</cx:pt>
          <cx:pt idx="548">-0.0043064521112958602</cx:pt>
          <cx:pt idx="549">-0.0070891476810287799</cx:pt>
          <cx:pt idx="550">0.0257949715459302</cx:pt>
          <cx:pt idx="551">-0.0129371993986947</cx:pt>
          <cx:pt idx="552">-0.058377233550452899</cx:pt>
          <cx:pt idx="553">-0.084099669037746794</cx:pt>
          <cx:pt idx="554">-0.046032269790832997</cx:pt>
          <cx:pt idx="555">-0.014684257619739099</cx:pt>
          <cx:pt idx="556">-0.020863226625302701</cx:pt>
          <cx:pt idx="557">-0.0186319884136248</cx:pt>
          <cx:pt idx="558">-0.0038469939855827798</cx:pt>
          <cx:pt idx="559">0.00055113631458088795</cx:pt>
          <cx:pt idx="560">0.00033853587875789902</cx:pt>
          <cx:pt idx="561">0.0013231403594528199</cx:pt>
          <cx:pt idx="562">-0.00087582223893284904</cx:pt>
          <cx:pt idx="563">-0.012423291157552601</cx:pt>
          <cx:pt idx="564">-0.017270803801537001</cx:pt>
          <cx:pt idx="565">-0.039431350070730502</cx:pt>
          <cx:pt idx="566">0.028844854995698301</cx:pt>
          <cx:pt idx="567">-0.012204474923084701</cx:pt>
          <cx:pt idx="568">-0.017861813950732101</cx:pt>
          <cx:pt idx="569">-0.0151369343395694</cx:pt>
          <cx:pt idx="570">-0.064828702282679604</cx:pt>
          <cx:pt idx="571">-0.038924074064123702</cx:pt>
          <cx:pt idx="572">-0.0967756896884749</cx:pt>
          <cx:pt idx="573">-0.0889183957743611</cx:pt>
          <cx:pt idx="574">-0.090255343943437899</cx:pt>
          <cx:pt idx="575">-0.030656564979759101</cx:pt>
          <cx:pt idx="576">-0.068246658156556603</cx:pt>
          <cx:pt idx="577">0.015347989531036801</cx:pt>
          <cx:pt idx="578">-0.025200673069387999</cx:pt>
          <cx:pt idx="579">-0.0282919822935217</cx:pt>
          <cx:pt idx="580">-0.063230262406794593</cx:pt>
          <cx:pt idx="581">-0.070998408067584895</cx:pt>
          <cx:pt idx="582">-0.0084402367158241606</cx:pt>
          <cx:pt idx="583">0.0014378204162637299</cx:pt>
          <cx:pt idx="584">-0.0124617699171396</cx:pt>
          <cx:pt idx="585">-0.012619884953707401</cx:pt>
          <cx:pt idx="586">-0.0014576865546696201</cx:pt>
          <cx:pt idx="587">7.9879555497012401e-05</cx:pt>
          <cx:pt idx="588">0.00012724051653761</cx:pt>
          <cx:pt idx="589">-5.8635119169784199e-05</cx:pt>
          <cx:pt idx="590">-0.0049404172692647796</cx:pt>
          <cx:pt idx="591">0.0045308716496419797</cx:pt>
          <cx:pt idx="592">-0.0109115049528831</cx:pt>
          <cx:pt idx="593">-0.042020325993171098</cx:pt>
          <cx:pt idx="594">-0.021584790474046201</cx:pt>
          <cx:pt idx="595">-0.023631035114919201</cx:pt>
          <cx:pt idx="596">-0.063493835475189497</cx:pt>
          <cx:pt idx="597">-0.046007008843447599</cx:pt>
          <cx:pt idx="598">-0.0536445760436879</cx:pt>
          <cx:pt idx="599">-0.033095053629506301</cx:pt>
          <cx:pt idx="600">-0.063720763088683699</cx:pt>
          <cx:pt idx="601">-0.066118375769354601</cx:pt>
          <cx:pt idx="602">-0.045302909431985797</cx:pt>
          <cx:pt idx="603">-0.0147315260174203</cx:pt>
          <cx:pt idx="604">-0.0530764487208105</cx:pt>
          <cx:pt idx="605">-0.0081453267894641308</cx:pt>
          <cx:pt idx="606">-0.024538270387301799</cx:pt>
          <cx:pt idx="607">-0.0322645163761296</cx:pt>
          <cx:pt idx="608">-0.050212754558228802</cx:pt>
          <cx:pt idx="609">-0.043950306369758503</cx:pt>
          <cx:pt idx="610">0.0031149012506479202</cx:pt>
          <cx:pt idx="611">0.00770367278150021</cx:pt>
          <cx:pt idx="612">0.0031076156152598502</cx:pt>
          <cx:pt idx="613">-0.00387165937995744</cx:pt>
          <cx:pt idx="614">-0.00019631236618726701</cx:pt>
          <cx:pt idx="615">-0.00071608649748069997</cx:pt>
          <cx:pt idx="616">-0.00058177317587889603</cx:pt>
          <cx:pt idx="617">-1.57953160486927e-05</cx:pt>
          <cx:pt idx="618">-0.00069653667220773499</cx:pt>
          <cx:pt idx="619">0.0101526750295995</cx:pt>
          <cx:pt idx="620">-0.0022361314705470199</cx:pt>
          <cx:pt idx="621">-0.0368791698918116</cx:pt>
          <cx:pt idx="622">-0.0228600111896766</cx:pt>
          <cx:pt idx="623">0.00366226527448614</cx:pt>
          <cx:pt idx="624">-0.013017484085099401</cx:pt>
          <cx:pt idx="625">0.0050468248326169599</cx:pt>
          <cx:pt idx="626">0.0076848535762758501</cx:pt>
          <cx:pt idx="627">-0.0094685635954396795</cx:pt>
          <cx:pt idx="628">0.010269654659047601</cx:pt>
          <cx:pt idx="629">-0.0016479764625161499</cx:pt>
          <cx:pt idx="630">-0.011213846080296901</cx:pt>
          <cx:pt idx="631">-0.017990995159942999</cx:pt>
          <cx:pt idx="632">0.017356573990749202</cx:pt>
          <cx:pt idx="633">0.032533747422636497</cx:pt>
          <cx:pt idx="634">0.00045254909133853798</cx:pt>
          <cx:pt idx="635">-0.0623118825516977</cx:pt>
          <cx:pt idx="636">-0.053647637198767403</cx:pt>
          <cx:pt idx="637">-0.032494388031817499</cx:pt>
          <cx:pt idx="638">0.00270137770652552</cx:pt>
          <cx:pt idx="639">0.019233909342731201</cx:pt>
          <cx:pt idx="640">0.019603350657831201</cx:pt>
          <cx:pt idx="641">-0.0034372579809691601</cx:pt>
          <cx:pt idx="642">-8.4238769585960201e-05</cx:pt>
          <cx:pt idx="643">0.00055371067074741801</cx:pt>
          <cx:pt idx="644">-0.000289436057798795</cx:pt>
          <cx:pt idx="645">-0.00085491473171322703</cx:pt>
          <cx:pt idx="646">0.00020158035377606501</cx:pt>
          <cx:pt idx="647">0.0057061069123914999</cx:pt>
          <cx:pt idx="648">-0.0056730426468829904</cx:pt>
          <cx:pt idx="649">-0.027935198597484501</cx:pt>
          <cx:pt idx="650">-0.042075589238506503</cx:pt>
          <cx:pt idx="651">-0.018387099064652499</cx:pt>
          <cx:pt idx="652">0.019087931703579399</cx:pt>
          <cx:pt idx="653">0.031399166355394498</cx:pt>
          <cx:pt idx="654">0.046284116975391899</cx:pt>
          <cx:pt idx="655">-0.00364862982741218</cx:pt>
          <cx:pt idx="656">0.060016221476724703</cx:pt>
          <cx:pt idx="657">0.013148195451292999</cx:pt>
          <cx:pt idx="658">0.022207790042248501</cx:pt>
          <cx:pt idx="659">0.0081844307648102702</cx:pt>
          <cx:pt idx="660">0.051387472052465299</cx:pt>
          <cx:pt idx="661">-0.038588296653006497</cx:pt>
          <cx:pt idx="662">-0.0508910182676501</cx:pt>
          <cx:pt idx="663">-0.045618504135687798</cx:pt>
          <cx:pt idx="664">-0.045648035355293298</cx:pt>
          <cx:pt idx="665">-0.0126403503639225</cx:pt>
          <cx:pt idx="666">0.015140266362684901</cx:pt>
          <cx:pt idx="667">0.025531714325961099</cx:pt>
          <cx:pt idx="668">0.014895000119667099</cx:pt>
          <cx:pt idx="669">-1.0620242927824e-05</cx:pt>
          <cx:pt idx="670">-0.00065868728254466001</cx:pt>
          <cx:pt idx="671">0.00065124999936172099</cx:pt>
          <cx:pt idx="672">0.00060039105813940099</cx:pt>
          <cx:pt idx="673">-0.00027695251836420401</cx:pt>
          <cx:pt idx="674">0.00048946766756357901</cx:pt>
          <cx:pt idx="675">0.0029136888034750601</cx:pt>
          <cx:pt idx="676">-0.0038559072696277702</cx:pt>
          <cx:pt idx="677">-0.021648662690436402</cx:pt>
          <cx:pt idx="678">-0.039481443604183999</cx:pt>
          <cx:pt idx="679">-0.036031176137287103</cx:pt>
          <cx:pt idx="680">-0.0117051595948773</cx:pt>
          <cx:pt idx="681">-0.0042697295731999501</cx:pt>
          <cx:pt idx="682">0.023529605238862199</cx:pt>
          <cx:pt idx="683">0.0013845660700799001</cx:pt>
          <cx:pt idx="684">0.106955853710551</cx:pt>
          <cx:pt idx="685">0.037310250424094402</cx:pt>
          <cx:pt idx="686">0.031429413038255298</cx:pt>
          <cx:pt idx="687">0.020514558428819898</cx:pt>
          <cx:pt idx="688">0.020084985085858001</cx:pt>
          <cx:pt idx="689">-0.00357772399127814</cx:pt>
          <cx:pt idx="690">-0.027459010869541299</cx:pt>
          <cx:pt idx="691">-0.023898675120666301</cx:pt>
          <cx:pt idx="692">0.0042241979688872099</cx:pt>
          <cx:pt idx="693">0.022044362220432601</cx:pt>
          <cx:pt idx="694">0.021591200939637799</cx:pt>
          <cx:pt idx="695">0.0315467520777628</cx:pt>
          <cx:pt idx="696">0.0162959334418483</cx:pt>
          <cx:pt idx="697">-0.00035207672157592699</cx:pt>
          <cx:pt idx="698">8.2650679775264903e-05</cx:pt>
          <cx:pt idx="699">3.4143436738731898e-05</cx:pt>
          <cx:pt idx="700">0.00089965873657417298</cx:pt>
          <cx:pt idx="701">0.00037942502315134799</cx:pt>
          <cx:pt idx="702">0.00076648146227932599</cx:pt>
          <cx:pt idx="703">-0.000341498419922102</cx:pt>
          <cx:pt idx="704">-0.0058771308897422898</cx:pt>
          <cx:pt idx="705">-0.0055583491444458301</cx:pt>
          <cx:pt idx="706">-0.0125823155964937</cx:pt>
          <cx:pt idx="707">0.00045723088624896499</cx:pt>
          <cx:pt idx="708">-0.026725767377435799</cx:pt>
          <cx:pt idx="709">-0.055927529970193603</cx:pt>
          <cx:pt idx="710">-0.031846881886515202</cx:pt>
          <cx:pt idx="711">0.016041997590647599</cx:pt>
          <cx:pt idx="712">0.0315973366110852</cx:pt>
          <cx:pt idx="713">0.010706387397629399</cx:pt>
          <cx:pt idx="714">-0.044407917518270897</cx:pt>
          <cx:pt idx="715">0.0012364375795054399</cx:pt>
          <cx:pt idx="716">0.045542156551974501</cx:pt>
          <cx:pt idx="717">0.0304457680164066</cx:pt>
          <cx:pt idx="718">-0.014947324051739</cx:pt>
          <cx:pt idx="719">0.00326338219601751</cx:pt>
          <cx:pt idx="720">0.015707557646865801</cx:pt>
          <cx:pt idx="721">0.0227400892769767</cx:pt>
          <cx:pt idx="722">0.0234543418064528</cx:pt>
          <cx:pt idx="723">0.030992622699970902</cx:pt>
          <cx:pt idx="724">0.015656624935489801</cx:pt>
          <cx:pt idx="725">-0.00048707380904866598</cx:pt>
          <cx:pt idx="726">-9.4717451065529296e-05</cx:pt>
          <cx:pt idx="727">0.00048163351579000698</cx:pt>
          <cx:pt idx="728">0.000115078996977593</cx:pt>
          <cx:pt idx="729">0.00039187276388874401</cx:pt>
          <cx:pt idx="730">0.00018160754339123099</cx:pt>
          <cx:pt idx="731">0.00056788160322143895</cx:pt>
          <cx:pt idx="732">0.00016720387626562399</cx:pt>
          <cx:pt idx="733">0.0045612225641086602</cx:pt>
          <cx:pt idx="734">0.00094787832297716496</cx:pt>
          <cx:pt idx="735">-0.0032229841202798398</cx:pt>
          <cx:pt idx="736">0.0057465329089711002</cx:pt>
          <cx:pt idx="737">0.00570158622824602</cx:pt>
          <cx:pt idx="738">0.0108942815916697</cx:pt>
          <cx:pt idx="739">0.045747727815705699</cx:pt>
          <cx:pt idx="740">0.055615011160371403</cx:pt>
          <cx:pt idx="741">0.029664171515366499</cx:pt>
          <cx:pt idx="742">0.001425952175837</cx:pt>
          <cx:pt idx="743">0.0164490787457609</cx:pt>
          <cx:pt idx="744">0.055565572516389099</cx:pt>
          <cx:pt idx="745">0.055124439631314699</cx:pt>
          <cx:pt idx="746">0.0020141143943142401</cx:pt>
          <cx:pt idx="747">0.012451320852671499</cx:pt>
          <cx:pt idx="748">0.017424221984551298</cx:pt>
          <cx:pt idx="749">-0.0018808945701688101</cx:pt>
          <cx:pt idx="750">-0.000215718106234818</cx:pt>
          <cx:pt idx="751">-0.00019110691101293699</cx:pt>
          <cx:pt idx="752">-0.00063347890611174904</cx:pt>
          <cx:pt idx="753">0.00044360890557101099</cx:pt>
          <cx:pt idx="754">-0.00023224498109478299</cx:pt>
          <cx:pt idx="755">7.4398880238576598e-06</cx:pt>
          <cx:pt idx="756">-0.00026936508970121399</cx:pt>
          <cx:pt idx="757">-0.00064016087020420196</cx:pt>
          <cx:pt idx="758">0.00015277376780088701</cx:pt>
          <cx:pt idx="759">0.00016605370059384001</cx:pt>
          <cx:pt idx="760">0.00037536098841108598</cx:pt>
          <cx:pt idx="761">-0.00037547330016708702</cx:pt>
          <cx:pt idx="762">-0.00053507159148573401</cx:pt>
          <cx:pt idx="763">0.0036928027679420899</cx:pt>
          <cx:pt idx="764">0.000266698857964684</cx:pt>
          <cx:pt idx="765">-0.0032088568501379101</cx:pt>
          <cx:pt idx="766">-0.0034536188580464901</cx:pt>
          <cx:pt idx="767">0.00194189579799057</cx:pt>
          <cx:pt idx="768">0.0012440999283805901</cx:pt>
          <cx:pt idx="769">-0.0068366010565686797</cx:pt>
          <cx:pt idx="770">-0.00327557271431431</cx:pt>
          <cx:pt idx="771">-0.00086381407488950797</cx:pt>
          <cx:pt idx="772">-0.0046858880643033301</cx:pt>
          <cx:pt idx="773">-0.0081237471284954094</cx:pt>
          <cx:pt idx="774">-0.0086390334262401395</cx:pt>
          <cx:pt idx="775">-0.0042597390805815399</cx:pt>
          <cx:pt idx="776">-0.0014835620582983901</cx:pt>
          <cx:pt idx="777">-0.0016327209874555701</cx:pt>
          <cx:pt idx="778">-0.0025587403350856002</cx:pt>
          <cx:pt idx="779">-2.0919608725437201e-05</cx:pt>
          <cx:pt idx="780">0.00032338833083107198</cx:pt>
          <cx:pt idx="781">-0.00017381555238292701</cx:pt>
          <cx:pt idx="782">0.00085080684822665099</cx:pt>
          <cx:pt idx="783">-0.000441842629210993</cx:pt>
          <cx:pt idx="784">0.00036158658298001502</cx:pt>
          <cx:pt idx="785">-0.00029602939748641998</cx:pt>
          <cx:pt idx="786">0.0060489567556941248</cx:pt>
          <cx:pt idx="787">0.0010178843302832074</cx:pt>
          <cx:pt idx="788">-0.0040163521424085996</cx:pt>
          <cx:pt idx="789">-0.011724713984393625</cx:pt>
          <cx:pt idx="790">-0.016964145204289974</cx:pt>
          <cx:pt idx="791">-0.0164227017477253</cx:pt>
          <cx:pt idx="792">-0.0138859921638648</cx:pt>
          <cx:pt idx="793">-0.0040076540475090751</cx:pt>
          <cx:pt idx="794">-0.0067083483769343252</cx:pt>
          <cx:pt idx="795">-0.019554536236124374</cx:pt>
          <cx:pt idx="796">-0.017707845050939523</cx:pt>
          <cx:pt idx="797">-0.020071730860145926</cx:pt>
          <cx:pt idx="798">-0.022048593668843725</cx:pt>
          <cx:pt idx="799">-0.038733046010628498</cx:pt>
          <cx:pt idx="800">-0.038990596642324502</cx:pt>
          <cx:pt idx="801">-0.022990134620512224</cx:pt>
          <cx:pt idx="802">-0.013637612520241775</cx:pt>
          <cx:pt idx="803">-0.0050874149814959498</cx:pt>
          <cx:pt idx="804">-0.0027322558080746001</cx:pt>
          <cx:pt idx="805">0.0055556561235488499</cx:pt>
          <cx:pt idx="806">0.0079167137308938998</cx:pt>
          <cx:pt idx="807">-0.0012062818506170074</cx:pt>
          <cx:pt idx="808">6.1219679172211754e-05</cx:pt>
          <cx:pt idx="809">0.00066760698518693502</cx:pt>
          <cx:pt idx="810">-0.00033806407588915499</cx:pt>
          <cx:pt idx="811">-0.00014448574612700574</cx:pt>
          <cx:pt idx="812">-0.00074682593631600748</cx:pt>
          <cx:pt idx="813">-0.0016687856749819875</cx:pt>
          <cx:pt idx="814">0.0042773461785623997</cx:pt>
          <cx:pt idx="815">4.7884006780274751e-05</cx:pt>
          <cx:pt idx="816">-0.0055104112237220502</cx:pt>
          <cx:pt idx="817">-0.012065577347539574</cx:pt>
          <cx:pt idx="818">-0.016636974702042</cx:pt>
          <cx:pt idx="819">-0.014453453370427725</cx:pt>
          <cx:pt idx="820">0.0051747429557730748</cx:pt>
          <cx:pt idx="821">0.013391022458942249</cx:pt>
          <cx:pt idx="822">-0.0016847070444611174</cx:pt>
          <cx:pt idx="823">-0.0082737526599259998</cx:pt>
          <cx:pt idx="824">0.013400578011510299</cx:pt>
          <cx:pt idx="825">0.0364039453355125</cx:pt>
          <cx:pt idx="826">0.035034253418307251</cx:pt>
          <cx:pt idx="827">0.019064620479695725</cx:pt>
          <cx:pt idx="828">0.0072595362246033997</cx:pt>
          <cx:pt idx="829">0.015696861440259825</cx:pt>
          <cx:pt idx="830">0.018656456305765848</cx:pt>
          <cx:pt idx="831">0.01291586888289175</cx:pt>
          <cx:pt idx="832">0.019388082426844776</cx:pt>
          <cx:pt idx="833">0.028507591467591749</cx:pt>
          <cx:pt idx="834">0.021485194516251676</cx:pt>
          <cx:pt idx="835">-0.0018939362483727325</cx:pt>
          <cx:pt idx="836">0.00037492331606332752</cx:pt>
          <cx:pt idx="837">3.1644759680854251e-05</cx:pt>
          <cx:pt idx="838">-0.00013257885272678101</cx:pt>
          <cx:pt idx="839">-0.00042209841494144252</cx:pt>
          <cx:pt idx="840">-0.0014895813708343075</cx:pt>
          <cx:pt idx="841">-0.0045800095002468</cx:pt>
          <cx:pt idx="842">-0.0067641653603939247</cx:pt>
          <cx:pt idx="843">-0.0061879819733647503</cx:pt>
          <cx:pt idx="844">-0.0083410536157677503</cx:pt>
          <cx:pt idx="845">-0.017083347722233026</cx:pt>
          <cx:pt idx="846">-0.0083801786169232003</cx:pt>
          <cx:pt idx="847">0.017071884854964626</cx:pt>
          <cx:pt idx="848">0.023736531457324451</cx:pt>
          <cx:pt idx="849">0.023237229732141877</cx:pt>
          <cx:pt idx="850">0.017441640288055699</cx:pt>
          <cx:pt idx="851">0.022858778088672399</cx:pt>
          <cx:pt idx="852">0.034528834898229999</cx:pt>
          <cx:pt idx="853">0.046458699237675247</cx:pt>
          <cx:pt idx="854">0.060915124989224002</cx:pt>
          <cx:pt idx="855">0.058225855288975503</cx:pt>
          <cx:pt idx="856">0.040408832199208253</cx:pt>
          <cx:pt idx="857">0.026965954147688251</cx:pt>
          <cx:pt idx="858">0.011178310645144076</cx:pt>
          <cx:pt idx="859">0.0038020193362371</cx:pt>
          <cx:pt idx="860">0.0082084963343427245</cx:pt>
          <cx:pt idx="861">0.03213478885333175</cx:pt>
          <cx:pt idx="862">0.021486632041249825</cx:pt>
          <cx:pt idx="863">0.0046126952738265248</cx:pt>
          <cx:pt idx="864">-0.00027655839118491502</cx:pt>
          <cx:pt idx="865">-0.00022572039056827249</cx:pt>
          <cx:pt idx="866">5.3650872809053e-07</cx:pt>
          <cx:pt idx="867">-0.0003362336234646225</cx:pt>
          <cx:pt idx="868">0.0017569127577207275</cx:pt>
          <cx:pt idx="869">-0.0034952063827256501</cx:pt>
          <cx:pt idx="870">-0.0085317828733422248</cx:pt>
          <cx:pt idx="871">-0.0065597940131229254</cx:pt>
          <cx:pt idx="872">-0.0070750561234548997</cx:pt>
          <cx:pt idx="873">0.0050334533051732749</cx:pt>
          <cx:pt idx="874">0.019151181024815424</cx:pt>
          <cx:pt idx="875">0.02878566355304225</cx:pt>
          <cx:pt idx="876">0.021299795463480674</cx:pt>
          <cx:pt idx="877">0.017561954632216523</cx:pt>
          <cx:pt idx="878">0.020729229787994151</cx:pt>
          <cx:pt idx="879">0.02713632853391075</cx:pt>
          <cx:pt idx="880">0.033890585640274251</cx:pt>
          <cx:pt idx="881">0.033955016400816503</cx:pt>
          <cx:pt idx="882">0.0075590226870749502</cx:pt>
          <cx:pt idx="883">0.019502047453036825</cx:pt>
          <cx:pt idx="884">0.00036158658298001502</cx:pt>
          <cx:pt idx="885">-0.00029602939748641998</cx:pt>
          <cx:pt idx="886">0.0060489567556941248</cx:pt>
          <cx:pt idx="887">0.0010178843302832074</cx:pt>
          <cx:pt idx="888">-0.0040163521424085996</cx:pt>
          <cx:pt idx="889">-0.011724713984393625</cx:pt>
          <cx:pt idx="890">-0.016964145204289974</cx:pt>
          <cx:pt idx="891">-0.0164227017477253</cx:pt>
          <cx:pt idx="892">-0.0138859921638648</cx:pt>
          <cx:pt idx="893">-0.0040076540475090751</cx:pt>
          <cx:pt idx="894">-0.0067083483769343252</cx:pt>
          <cx:pt idx="895">-0.019554536236124374</cx:pt>
          <cx:pt idx="896">-0.017707845050939523</cx:pt>
          <cx:pt idx="897">-0.020071730860145926</cx:pt>
          <cx:pt idx="898">-0.022048593668843725</cx:pt>
          <cx:pt idx="899">-0.038733046010628498</cx:pt>
          <cx:pt idx="900">-0.038990596642324502</cx:pt>
          <cx:pt idx="901">-0.022990134620512224</cx:pt>
          <cx:pt idx="902">-0.013637612520241775</cx:pt>
          <cx:pt idx="903">-0.0050874149814959498</cx:pt>
          <cx:pt idx="904">-0.0027322558080746001</cx:pt>
          <cx:pt idx="905">0.0055556561235488499</cx:pt>
          <cx:pt idx="906">0.0079167137308938998</cx:pt>
          <cx:pt idx="907">-0.0012062818506170074</cx:pt>
          <cx:pt idx="908">6.1219679172211754e-05</cx:pt>
          <cx:pt idx="909">0.00066760698518693502</cx:pt>
          <cx:pt idx="910">-0.00033806407588915499</cx:pt>
          <cx:pt idx="911">-0.00014448574612700574</cx:pt>
          <cx:pt idx="912">-0.00074682593631600748</cx:pt>
          <cx:pt idx="913">-0.0016687856749819875</cx:pt>
          <cx:pt idx="914">0.0042773461785623997</cx:pt>
          <cx:pt idx="915">4.7884006780274751e-05</cx:pt>
          <cx:pt idx="916">-0.0055104112237220502</cx:pt>
          <cx:pt idx="917">-0.012065577347539574</cx:pt>
          <cx:pt idx="918">-0.016636974702042</cx:pt>
          <cx:pt idx="919">-0.014453453370427725</cx:pt>
          <cx:pt idx="920">0.0051747429557730748</cx:pt>
          <cx:pt idx="921">0.013391022458942249</cx:pt>
          <cx:pt idx="922">-0.0016847070444611174</cx:pt>
          <cx:pt idx="923">-0.0082737526599259998</cx:pt>
          <cx:pt idx="924">0.013400578011510299</cx:pt>
          <cx:pt idx="925">0.0364039453355125</cx:pt>
          <cx:pt idx="926">0.035034253418307251</cx:pt>
          <cx:pt idx="927">0.019064620479695725</cx:pt>
          <cx:pt idx="928">0.0072595362246033997</cx:pt>
          <cx:pt idx="929">0.015696861440259825</cx:pt>
          <cx:pt idx="930">0.018656456305765848</cx:pt>
          <cx:pt idx="931">0.01291586888289175</cx:pt>
          <cx:pt idx="932">0.019388082426844776</cx:pt>
          <cx:pt idx="933">0.028507591467591749</cx:pt>
          <cx:pt idx="934">0.021485194516251676</cx:pt>
          <cx:pt idx="935">-0.0018939362483727325</cx:pt>
          <cx:pt idx="936">0.00037492331606332752</cx:pt>
          <cx:pt idx="937">3.1644759680854251e-05</cx:pt>
          <cx:pt idx="938">-0.00013257885272678101</cx:pt>
          <cx:pt idx="939">-0.00042209841494144252</cx:pt>
          <cx:pt idx="940">-0.0014895813708343075</cx:pt>
          <cx:pt idx="941">-0.0045800095002468</cx:pt>
          <cx:pt idx="942">-0.0067641653603939247</cx:pt>
          <cx:pt idx="943">-0.0061879819733647503</cx:pt>
          <cx:pt idx="944">-0.0083410536157677503</cx:pt>
          <cx:pt idx="945">-0.017083347722233026</cx:pt>
          <cx:pt idx="946">-0.0083801786169232003</cx:pt>
          <cx:pt idx="947">0.017071884854964626</cx:pt>
          <cx:pt idx="948">0.023736531457324451</cx:pt>
          <cx:pt idx="949">0.023237229732141877</cx:pt>
          <cx:pt idx="950">0.017441640288055699</cx:pt>
          <cx:pt idx="951">0.022858778088672399</cx:pt>
          <cx:pt idx="952">0.034528834898229999</cx:pt>
          <cx:pt idx="953">0.046458699237675247</cx:pt>
          <cx:pt idx="954">0.060915124989224002</cx:pt>
          <cx:pt idx="955">0.058225855288975503</cx:pt>
          <cx:pt idx="956">0.040408832199208253</cx:pt>
          <cx:pt idx="957">0.026965954147688251</cx:pt>
          <cx:pt idx="958">0.011178310645144076</cx:pt>
          <cx:pt idx="959">0.0038020193362371</cx:pt>
          <cx:pt idx="960">0.0082084963343427245</cx:pt>
          <cx:pt idx="961">0.03213478885333175</cx:pt>
          <cx:pt idx="962">0.021486632041249825</cx:pt>
          <cx:pt idx="963">0.0046126952738265248</cx:pt>
          <cx:pt idx="964">-0.00027655839118491502</cx:pt>
          <cx:pt idx="965">-0.00022572039056827249</cx:pt>
          <cx:pt idx="966">5.3650872809053e-07</cx:pt>
          <cx:pt idx="967">-0.0003362336234646225</cx:pt>
          <cx:pt idx="968">0.0017569127577207275</cx:pt>
          <cx:pt idx="969">-0.0034952063827256501</cx:pt>
          <cx:pt idx="970">-0.0085317828733422248</cx:pt>
          <cx:pt idx="971">-0.0065597940131229254</cx:pt>
          <cx:pt idx="972">-0.0070750561234548997</cx:pt>
          <cx:pt idx="973">0.0050334533051732749</cx:pt>
          <cx:pt idx="974">0.019151181024815424</cx:pt>
          <cx:pt idx="975">0.02878566355304225</cx:pt>
          <cx:pt idx="976">0.021299795463480674</cx:pt>
          <cx:pt idx="977">0.017561954632216523</cx:pt>
          <cx:pt idx="978">0.020729229787994151</cx:pt>
          <cx:pt idx="979">0.02713632853391075</cx:pt>
          <cx:pt idx="980">0.033890585640274251</cx:pt>
          <cx:pt idx="981">0.033955016400816503</cx:pt>
          <cx:pt idx="982">0.0075590226870749502</cx:pt>
          <cx:pt idx="983">0.019502047453036825</cx:pt>
          <cx:pt idx="984">0.00036158658298001502</cx:pt>
          <cx:pt idx="985">-0.00029602939748641998</cx:pt>
          <cx:pt idx="986">0.0060489567556941248</cx:pt>
          <cx:pt idx="987">0.0010178843302832074</cx:pt>
          <cx:pt idx="988">-0.0040163521424085996</cx:pt>
          <cx:pt idx="989">-0.011724713984393625</cx:pt>
          <cx:pt idx="990">-0.016964145204289974</cx:pt>
          <cx:pt idx="991">-0.0164227017477253</cx:pt>
          <cx:pt idx="992">-0.0138859921638648</cx:pt>
          <cx:pt idx="993">-0.0040076540475090751</cx:pt>
          <cx:pt idx="994">-0.0067083483769343252</cx:pt>
          <cx:pt idx="995">-0.019554536236124374</cx:pt>
          <cx:pt idx="996">-0.017707845050939523</cx:pt>
          <cx:pt idx="997">-0.020071730860145926</cx:pt>
          <cx:pt idx="998">-0.022048593668843725</cx:pt>
          <cx:pt idx="999">-0.038733046010628498</cx:pt>
          <cx:pt idx="1000">-0.038990596642324502</cx:pt>
          <cx:pt idx="1001">-0.022990134620512224</cx:pt>
          <cx:pt idx="1002">-0.013637612520241775</cx:pt>
          <cx:pt idx="1003">-0.0050874149814959498</cx:pt>
          <cx:pt idx="1004">-0.0027322558080746001</cx:pt>
          <cx:pt idx="1005">0.0055556561235488499</cx:pt>
          <cx:pt idx="1006">0.0079167137308938998</cx:pt>
          <cx:pt idx="1007">-0.0012062818506170074</cx:pt>
          <cx:pt idx="1008">6.1219679172211754e-05</cx:pt>
          <cx:pt idx="1009">0.00066760698518693502</cx:pt>
          <cx:pt idx="1010">-0.00033806407588915499</cx:pt>
          <cx:pt idx="1011">-0.00014448574612700574</cx:pt>
          <cx:pt idx="1012">-0.00074682593631600748</cx:pt>
          <cx:pt idx="1013">-0.0016687856749819875</cx:pt>
          <cx:pt idx="1014">0.0042773461785623997</cx:pt>
          <cx:pt idx="1015">4.7884006780274751e-05</cx:pt>
          <cx:pt idx="1016">-0.0055104112237220502</cx:pt>
          <cx:pt idx="1017">-0.012065577347539574</cx:pt>
          <cx:pt idx="1018">-0.016636974702042</cx:pt>
          <cx:pt idx="1019">-0.014453453370427725</cx:pt>
          <cx:pt idx="1020">0.0051747429557730748</cx:pt>
          <cx:pt idx="1021">0.013391022458942249</cx:pt>
          <cx:pt idx="1022">-0.0016847070444611174</cx:pt>
          <cx:pt idx="1023">-0.0082737526599259998</cx:pt>
          <cx:pt idx="1024">0.013400578011510299</cx:pt>
          <cx:pt idx="1025">0.0364039453355125</cx:pt>
          <cx:pt idx="1026">0.035034253418307251</cx:pt>
          <cx:pt idx="1027">0.019064620479695725</cx:pt>
          <cx:pt idx="1028">0.0072595362246033997</cx:pt>
          <cx:pt idx="1029">0.015696861440259825</cx:pt>
          <cx:pt idx="1030">0.018656456305765848</cx:pt>
          <cx:pt idx="1031">0.01291586888289175</cx:pt>
          <cx:pt idx="1032">0.019388082426844776</cx:pt>
          <cx:pt idx="1033">0.028507591467591749</cx:pt>
          <cx:pt idx="1034">0.021485194516251676</cx:pt>
          <cx:pt idx="1035">-0.0018939362483727325</cx:pt>
          <cx:pt idx="1036">0.00037492331606332752</cx:pt>
          <cx:pt idx="1037">3.1644759680854251e-05</cx:pt>
          <cx:pt idx="1038">-0.00013257885272678101</cx:pt>
          <cx:pt idx="1039">-0.00042209841494144252</cx:pt>
          <cx:pt idx="1040">-0.0014895813708343075</cx:pt>
          <cx:pt idx="1041">-0.0045800095002468</cx:pt>
          <cx:pt idx="1042">-0.0067641653603939247</cx:pt>
          <cx:pt idx="1043">-0.0061879819733647503</cx:pt>
          <cx:pt idx="1044">-0.0083410536157677503</cx:pt>
          <cx:pt idx="1045">-0.017083347722233026</cx:pt>
          <cx:pt idx="1046">-0.0083801786169232003</cx:pt>
          <cx:pt idx="1047">0.017071884854964626</cx:pt>
          <cx:pt idx="1048">0.023736531457324451</cx:pt>
          <cx:pt idx="1049">0.023237229732141877</cx:pt>
          <cx:pt idx="1050">0.017441640288055699</cx:pt>
          <cx:pt idx="1051">0.022858778088672399</cx:pt>
          <cx:pt idx="1052">0.034528834898229999</cx:pt>
          <cx:pt idx="1053">0.046458699237675247</cx:pt>
          <cx:pt idx="1054">0.060915124989224002</cx:pt>
          <cx:pt idx="1055">0.058225855288975503</cx:pt>
          <cx:pt idx="1056">0.040408832199208253</cx:pt>
          <cx:pt idx="1057">0.026965954147688251</cx:pt>
          <cx:pt idx="1058">0.011178310645144076</cx:pt>
          <cx:pt idx="1059">0.0038020193362371</cx:pt>
          <cx:pt idx="1060">0.0082084963343427245</cx:pt>
          <cx:pt idx="1061">0.03213478885333175</cx:pt>
          <cx:pt idx="1062">0.021486632041249825</cx:pt>
          <cx:pt idx="1063">0.0046126952738265248</cx:pt>
          <cx:pt idx="1064">-0.00027655839118491502</cx:pt>
          <cx:pt idx="1065">-0.00022572039056827249</cx:pt>
          <cx:pt idx="1066">5.3650872809053e-07</cx:pt>
          <cx:pt idx="1067">-0.0003362336234646225</cx:pt>
          <cx:pt idx="1068">0.0017569127577207275</cx:pt>
          <cx:pt idx="1069">-0.0034952063827256501</cx:pt>
          <cx:pt idx="1070">-0.0085317828733422248</cx:pt>
          <cx:pt idx="1071">-0.0065597940131229254</cx:pt>
          <cx:pt idx="1072">-0.0070750561234548997</cx:pt>
          <cx:pt idx="1073">0.0050334533051732749</cx:pt>
          <cx:pt idx="1074">0.019151181024815424</cx:pt>
          <cx:pt idx="1075">0.02878566355304225</cx:pt>
          <cx:pt idx="1076">0.021299795463480674</cx:pt>
          <cx:pt idx="1077">0.017561954632216523</cx:pt>
          <cx:pt idx="1078">0.020729229787994151</cx:pt>
          <cx:pt idx="1079">0.02713632853391075</cx:pt>
          <cx:pt idx="1080">0.033890585640274251</cx:pt>
          <cx:pt idx="1081">0.033955016400816503</cx:pt>
          <cx:pt idx="1082">0.0075590226870749502</cx:pt>
          <cx:pt idx="1083">0.019502047453036825</cx:pt>
        </cx:lvl>
      </cx:numDim>
    </cx:data>
    <cx:data id="92">
      <cx:numDim type="val">
        <cx:f>Sheet2!$CO$1:$CO$1084</cx:f>
        <cx:lvl ptCount="1084" formatCode="G/通用格式">
          <cx:pt idx="0">0.00020219335368241401</cx:pt>
          <cx:pt idx="1">0.00025047348796683298</cx:pt>
          <cx:pt idx="2">-0.00032767694111574198</cx:pt>
          <cx:pt idx="3">0.00065462254322470003</cx:pt>
          <cx:pt idx="4">-0.000154039950674868</cx:pt>
          <cx:pt idx="5">-0.00047938191033422198</cx:pt>
          <cx:pt idx="6">0.000152525718330627</cx:pt>
          <cx:pt idx="7">3.3552267134023499e-05</cx:pt>
          <cx:pt idx="8">0.00037638429541271199</cx:pt>
          <cx:pt idx="9">-0.00046596439448287201</cx:pt>
          <cx:pt idx="10">-0.00068002811547407003</cx:pt>
          <cx:pt idx="11">-0.00060477453981402397</cx:pt>
          <cx:pt idx="12">-0.00048583497854325699</cx:pt>
          <cx:pt idx="13">-0.00012138768056331401</cx:pt>
          <cx:pt idx="14">0.00014494249992356</cx:pt>
          <cx:pt idx="15">-9.8209606413109402e-06</cx:pt>
          <cx:pt idx="16">-0.00030807168771121001</cx:pt>
          <cx:pt idx="17">0.00014257017280756799</cx:pt>
          <cx:pt idx="18">0.00018042338177141101</cx:pt>
          <cx:pt idx="19">0.00020141552380219699</cx:pt>
          <cx:pt idx="20">-3.3152127690343098e-05</cx:pt>
          <cx:pt idx="21">-0.00028280422274694898</cx:pt>
          <cx:pt idx="22">0.00020835821675236599</cx:pt>
          <cx:pt idx="23">-8.96980677461216e-05</cx:pt>
          <cx:pt idx="24">0.0013154296103698199</cx:pt>
          <cx:pt idx="25">0.00055165351483969197</cx:pt>
          <cx:pt idx="26">0.00021834442897834</cx:pt>
          <cx:pt idx="27">0.00031178513827740702</cx:pt>
          <cx:pt idx="28">0.00076606159300088501</cx:pt>
          <cx:pt idx="29">-0.00035482746017269899</cx:pt>
          <cx:pt idx="30">-0.00064201593916496304</cx:pt>
          <cx:pt idx="31">-0.00024439759081216702</cx:pt>
          <cx:pt idx="32">-0.0010572874882229699</cx:pt>
          <cx:pt idx="33">-1.52454015308117e-05</cx:pt>
          <cx:pt idx="34">-0.00150322536424074</cx:pt>
          <cx:pt idx="35">-0.0033376986144607202</cx:pt>
          <cx:pt idx="36">-0.0017915951507712299</cx:pt>
          <cx:pt idx="37">-0.00058945027505292297</cx:pt>
          <cx:pt idx="38">-0.000692121011663849</cx:pt>
          <cx:pt idx="39">-0.00190147115826931</cx:pt>
          <cx:pt idx="40">-0.0031414102856022899</cx:pt>
          <cx:pt idx="41">-0.00132879574687294</cx:pt>
          <cx:pt idx="42">-0.00044548830991004198</cx:pt>
          <cx:pt idx="43">-0.0015435190830666099</cx:pt>
          <cx:pt idx="44">-0.00306204821125655</cx:pt>
          <cx:pt idx="45">-0.00290001086020801</cx:pt>
          <cx:pt idx="46">-0.0011541916179234101</cx:pt>
          <cx:pt idx="47">-0.00089765572813841699</cx:pt>
          <cx:pt idx="48">-1.37399203699667e-05</cx:pt>
          <cx:pt idx="49">-0.00136297810768106</cx:pt>
          <cx:pt idx="50">-0.0012648420611598599</cx:pt>
          <cx:pt idx="51">-0.00087471126881320002</cx:pt>
          <cx:pt idx="52">-0.000271247568009926</cx:pt>
          <cx:pt idx="53">-0.00051661717843186805</cx:pt>
          <cx:pt idx="54">-0.00067344499595517503</cx:pt>
          <cx:pt idx="55">1.0286276541475299e-05</cx:pt>
          <cx:pt idx="56">0.00043126572838469101</cx:pt>
          <cx:pt idx="57">8.5491180178838306e-05</cx:pt>
          <cx:pt idx="58">-0.00064209757161565</cx:pt>
          <cx:pt idx="59">-0.00071581413946324895</cx:pt>
          <cx:pt idx="60">-6.6222694026524893e-05</cx:pt>
          <cx:pt idx="61">-0.00049285172368477496</cx:pt>
          <cx:pt idx="62">-0.00141406511328417</cx:pt>
          <cx:pt idx="63">-0.0044988332416640896</cx:pt>
          <cx:pt idx="64">-0.0038596029081087598</cx:pt>
          <cx:pt idx="65">-0.0031886132672510302</cx:pt>
          <cx:pt idx="66">-0.0093105641366308597</cx:pt>
          <cx:pt idx="67">-0.0102025585418549</cx:pt>
          <cx:pt idx="68">-0.016930272930102901</cx:pt>
          <cx:pt idx="69">-0.016232340679404499</cx:pt>
          <cx:pt idx="70">-0.0122087928217916</cx:pt>
          <cx:pt idx="71">-0.0098391512278810309</cx:pt>
          <cx:pt idx="72">-0.0040812762654523702</cx:pt>
          <cx:pt idx="73">0.00050133041413100805</cx:pt>
          <cx:pt idx="74">-0.0013035976666994999</cx:pt>
          <cx:pt idx="75">-0.0033913652397879199</cx:pt>
          <cx:pt idx="76">-0.0025292114898149698</cx:pt>
          <cx:pt idx="77">-0.00259960048827738</cx:pt>
          <cx:pt idx="78">-0.0010887659507978699</cx:pt>
          <cx:pt idx="79">-0.00069146155136381798</cx:pt>
          <cx:pt idx="80">0.00054698980768164303</cx:pt>
          <cx:pt idx="81">-1.7484785586247801e-05</cx:pt>
          <cx:pt idx="82">-0.00024404881405212499</cx:pt>
          <cx:pt idx="83">0.00025837287246350198</cx:pt>
          <cx:pt idx="84">-5.2340878415750996e-06</cx:pt>
          <cx:pt idx="85">0.00045996507911367102</cx:pt>
          <cx:pt idx="86">0.000538801161750443</cx:pt>
          <cx:pt idx="87">-0.00071094080389282695</cx:pt>
          <cx:pt idx="88">0.00055889374457819302</cx:pt>
          <cx:pt idx="89">-0.00043342727026017102</cx:pt>
          <cx:pt idx="90">-0.0043251000128596701</cx:pt>
          <cx:pt idx="91">-0.0098241926988610808</cx:pt>
          <cx:pt idx="92">-0.0133741304469865</cx:pt>
          <cx:pt idx="93">-0.017783414477837899</cx:pt>
          <cx:pt idx="94">-0.018100742632372199</cx:pt>
          <cx:pt idx="95">-0.015776521824618899</cx:pt>
          <cx:pt idx="96">-0.0324750668879073</cx:pt>
          <cx:pt idx="97">-0.038626630377349903</cx:pt>
          <cx:pt idx="98">-0.024399446862795399</cx:pt>
          <cx:pt idx="99">-0.018133249755503501</cx:pt>
          <cx:pt idx="100">-0.0112836491397391</cx:pt>
          <cx:pt idx="101">0.022421890664461801</cx:pt>
          <cx:pt idx="102">0.036577923998510398</cx:pt>
          <cx:pt idx="103">0.019071382649110801</cx:pt>
          <cx:pt idx="104">0.019922461911093502</cx:pt>
          <cx:pt idx="105">0.017680472804497999</cx:pt>
          <cx:pt idx="106">0.012360022861415101</cx:pt>
          <cx:pt idx="107">-0.00162904104542081</cx:pt>
          <cx:pt idx="108">-0.0046214501783471999</cx:pt>
          <cx:pt idx="109">-0.0012983335623403</cx:pt>
          <cx:pt idx="110">-0.0010881377978964801</cx:pt>
          <cx:pt idx="111">-7.3290255563653205e-05</cx:pt>
          <cx:pt idx="112">0.00065547023640025604</cx:pt>
          <cx:pt idx="113">0.00027839170380931097</cx:pt>
          <cx:pt idx="114">0.00048496205708087098</cx:pt>
          <cx:pt idx="115">-0.00031155135096821399</cx:pt>
          <cx:pt idx="116">0.00113210313879602</cx:pt>
          <cx:pt idx="117">-0.0024349995790262499</cx:pt>
          <cx:pt idx="118">-0.0094578295788448497</cx:pt>
          <cx:pt idx="119">-0.0148339754760657</cx:pt>
          <cx:pt idx="120">-0.022666844899882899</cx:pt>
          <cx:pt idx="121">-0.0362246193877978</cx:pt>
          <cx:pt idx="122">-0.0369209910130485</cx:pt>
          <cx:pt idx="123">-0.0111735012303791</cx:pt>
          <cx:pt idx="124">-0.0258838014214515</cx:pt>
          <cx:pt idx="125">-0.0231320733156202</cx:pt>
          <cx:pt idx="126">-0.015367676722987399</cx:pt>
          <cx:pt idx="127">0.017967776878253499</cx:pt>
          <cx:pt idx="128">0.029895350720289999</cx:pt>
          <cx:pt idx="129">0.021618460336307901</cx:pt>
          <cx:pt idx="130">0.017422755710077099</cx:pt>
          <cx:pt idx="131">0.0056892925365988403</cx:pt>
          <cx:pt idx="132">0.018124699559436599</cx:pt>
          <cx:pt idx="133">0.029988184004841399</cx:pt>
          <cx:pt idx="134">0.017100245801858</cx:pt>
          <cx:pt idx="135">0.0128142095248853</cx:pt>
          <cx:pt idx="136">0.0025936530320033501</cx:pt>
          <cx:pt idx="137">0.0091982529355477908</cx:pt>
          <cx:pt idx="138">0.0063710626317570298</cx:pt>
          <cx:pt idx="139">-0.00077069763425732199</cx:pt>
          <cx:pt idx="140">0.00029252812060954298</cx:pt>
          <cx:pt idx="141">7.5961288577716099e-05</cx:pt>
          <cx:pt idx="142">-0.00016068345914458699</cx:pt>
          <cx:pt idx="143">0.0012822168366397901</cx:pt>
          <cx:pt idx="144">0.0015526823763304101</cx:pt>
          <cx:pt idx="145">0.0074703167937981603</cx:pt>
          <cx:pt idx="146">0.0072639290017055503</cx:pt>
          <cx:pt idx="147">-0.0027357475109465999</cx:pt>
          <cx:pt idx="148">-0.00323531706201194</cx:pt>
          <cx:pt idx="149">-0.0017605739289956201</cx:pt>
          <cx:pt idx="150">-0.0053472064759835999</cx:pt>
          <cx:pt idx="151">0.0182262784326289</cx:pt>
          <cx:pt idx="152">0.027604923642222501</cx:pt>
          <cx:pt idx="153">-0.0031499245069618498</cx:pt>
          <cx:pt idx="154">0.023020902059394398</cx:pt>
          <cx:pt idx="155">0.0156698085232563</cx:pt>
          <cx:pt idx="156">0.032383559114824302</cx:pt>
          <cx:pt idx="157">0.022495304789276201</cx:pt>
          <cx:pt idx="158">-0.029192210602119101</cx:pt>
          <cx:pt idx="159">-0.036822069650215797</cx:pt>
          <cx:pt idx="160">-0.011332392163057099</cx:pt>
          <cx:pt idx="161">-0.0146379370966474</cx:pt>
          <cx:pt idx="162">-0.0094927188614746891</cx:pt>
          <cx:pt idx="163">-0.0009773145956519561</cx:pt>
          <cx:pt idx="164">0.0044310890063539001</cx:pt>
          <cx:pt idx="165">-0.0013642864750979401</cx:pt>
          <cx:pt idx="166">-0.0035245708512336399</cx:pt>
          <cx:pt idx="167">-0.00068757344159420101</cx:pt>
          <cx:pt idx="168">0.000267331468790263</cx:pt>
          <cx:pt idx="169">-0.00034321630509515701</cx:pt>
          <cx:pt idx="170">0.00197815213517176</cx:pt>
          <cx:pt idx="171">0.0012965377000182399</cx:pt>
          <cx:pt idx="172">4.8965660577119497e-05</cx:pt>
          <cx:pt idx="173">0.024123898978171202</cx:pt>
          <cx:pt idx="174">0.043035198230687903</cx:pt>
          <cx:pt idx="175">0.018496564659162499</cx:pt>
          <cx:pt idx="176">0.0155965006549933</cx:pt>
          <cx:pt idx="177">0.016117697520517799</cx:pt>
          <cx:pt idx="178">0.0236559608817924</cx:pt>
          <cx:pt idx="179">0.027541762653993801</cx:pt>
          <cx:pt idx="180">0.010103774570178799</cx:pt>
          <cx:pt idx="181">0.0077200639769726296</cx:pt>
          <cx:pt idx="182">0.0046411441377750898</cx:pt>
          <cx:pt idx="183">-0.0133728652362757</cx:pt>
          <cx:pt idx="184">-0.00050034682446588601</cx:pt>
          <cx:pt idx="185">0.0045325413441958196</cx:pt>
          <cx:pt idx="186">-0.0096222814405869592</cx:pt>
          <cx:pt idx="187">-0.00034098331150829903</cx:pt>
          <cx:pt idx="188">0.016433440576240198</cx:pt>
          <cx:pt idx="189">0.00869341607805405</cx:pt>
          <cx:pt idx="190">0.0196663901732957</cx:pt>
          <cx:pt idx="191">0.037773716123450603</cx:pt>
          <cx:pt idx="192">0.017811362446937599</cx:pt>
          <cx:pt idx="193">-0.0048469972095845498</cx:pt>
          <cx:pt idx="194">-0.0029571419909737201</cx:pt>
          <cx:pt idx="195">-0.0042941072417234799</cx:pt>
          <cx:pt idx="196">0.00085307051072857005</cx:pt>
          <cx:pt idx="197">-0.000176489596575447</cx:pt>
          <cx:pt idx="198">0.0051521502136009402</cx:pt>
          <cx:pt idx="199">0.00128749057606107</cx:pt>
          <cx:pt idx="200">0.00060343694285607745</cx:pt>
          <cx:pt idx="201">0.0017597911537186276</cx:pt>
          <cx:pt idx="202">0.0089559743434482753</cx:pt>
          <cx:pt idx="203">0.0059465778428065752</cx:pt>
          <cx:pt idx="204">0.0024971996971696227</cx:pt>
          <cx:pt idx="205">-0.00278393017195935</cx:pt>
          <cx:pt idx="206">-0.0010613472748450324</cx:pt>
          <cx:pt idx="207">-0.00073255324598022495</cx:pt>
          <cx:pt idx="208">0.0037271005529308501</cx:pt>
          <cx:pt idx="209">-0.0083749892576819255</cx:pt>
          <cx:pt idx="210">-0.01528981551686715</cx:pt>
          <cx:pt idx="211">-0.018297441097365974</cx:pt>
          <cx:pt idx="212">-0.0047019046413807504</cx:pt>
          <cx:pt idx="213">0.00029023368362636248</cx:pt>
          <cx:pt idx="214">-0.0087566973592048993</cx:pt>
          <cx:pt idx="215">0.0022592357699953627</cx:pt>
          <cx:pt idx="216">0.00034059636052165748</cx:pt>
          <cx:pt idx="217">0.00349262405292895</cx:pt>
          <cx:pt idx="218">0.0040729544589431501</cx:pt>
          <cx:pt idx="219">0.0131301683978327</cx:pt>
          <cx:pt idx="220">0.0050680016737973503</cx:pt>
          <cx:pt idx="221">-0.00017038803574627299</cx:pt>
          <cx:pt idx="222">0.00020899300725553651</cx:pt>
          <cx:pt idx="223">-0.00058743033432558502</cx:pt>
          <cx:pt idx="224">-0.00013387752396059875</cx:pt>
          <cx:pt idx="225">0.00024384063521478474</cx:pt>
          <cx:pt idx="226">0.0010632523871522449</cx:pt>
          <cx:pt idx="227">0.0015124560614528724</cx:pt>
          <cx:pt idx="228">0.0024618294071584398</cx:pt>
          <cx:pt idx="229">0.0044497944525288997</cx:pt>
          <cx:pt idx="230">0.0084558418644984507</cx:pt>
          <cx:pt idx="231">0.0081354573244840495</cx:pt>
          <cx:pt idx="232">0.0046218745597363248</cx:pt>
          <cx:pt idx="233">-0.00251862154243865</cx:pt>
          <cx:pt idx="234">-0.006164703718001925</cx:pt>
          <cx:pt idx="235">0.00041761478070931498</cx:pt>
          <cx:pt idx="236">0.00362829405124935</cx:pt>
          <cx:pt idx="237">-0.00048933302403250754</cx:pt>
          <cx:pt idx="238">-0.0083133086281829503</cx:pt>
          <cx:pt idx="239">-0.00082845061059641501</cx:pt>
          <cx:pt idx="240">0.0012587300263226275</cx:pt>
          <cx:pt idx="241">0.0025109942869813249</cx:pt>
          <cx:pt idx="242">0.0046137115507406002</cx:pt>
          <cx:pt idx="243">0.0017256936953495775</cx:pt>
          <cx:pt idx="244">0.0045289151130110247</cx:pt>
          <cx:pt idx="245">0.0090689734183592996</cx:pt>
          <cx:pt idx="246">0.0090163123026719243</cx:pt>
          <cx:pt idx="247">0.01090002284065405</cx:pt>
          <cx:pt idx="248">0.01782830205483095</cx:pt>
          <cx:pt idx="249">0.0094135712937409247</cx:pt>
          <cx:pt idx="250">0.00103664769505527</cx:pt>
          <cx:pt idx="251">0.00022314378010574099</cx:pt>
          <cx:pt idx="252">0.00033096453604739999</cx:pt>
          <cx:pt idx="253">-1.55995941628567e-05</cx:pt>
          <cx:pt idx="254">0.00067223835842570505</cx:pt>
          <cx:pt idx="255">0.0010386837805540475</cx:pt>
          <cx:pt idx="256">0.0046840655017828499</cx:pt>
          <cx:pt idx="257">0.0020034451142732601</cx:pt>
          <cx:pt idx="258">0.0095361343078424008</cx:pt>
          <cx:pt idx="259">0.0043407388032040001</cx:pt>
          <cx:pt idx="260">0.0026288973852861999</cx:pt>
          <cx:pt idx="261">0.0043887787781275254</cx:pt>
          <cx:pt idx="262">-0.0044468548345467001</cx:pt>
          <cx:pt idx="263">-0.0010996565606282175</cx:pt>
          <cx:pt idx="264">0.0019655221398108126</cx:pt>
          <cx:pt idx="265">0.0056977581807487248</cx:pt>
          <cx:pt idx="266">0.0099426872478887256</cx:pt>
          <cx:pt idx="267">0.014689750590403575</cx:pt>
          <cx:pt idx="268">0.017364164148089025</cx:pt>
          <cx:pt idx="269">0.022504568829649726</cx:pt>
          <cx:pt idx="270">0.012635168949063275</cx:pt>
          <cx:pt idx="271">0.0096100917355754992</cx:pt>
          <cx:pt idx="272">0.0121140873875082</cx:pt>
          <cx:pt idx="273">0.0077198898030306998</cx:pt>
          <cx:pt idx="274">0.0080447975089023745</cx:pt>
          <cx:pt idx="275">0.0086123775133307</cx:pt>
          <cx:pt idx="276">0.01176746252733255</cx:pt>
          <cx:pt idx="277">0.0093567823928340753</cx:pt>
          <cx:pt idx="278">0.0023143619447393324</cx:pt>
          <cx:pt idx="279">0.00038841067580667001</cx:pt>
          <cx:pt idx="280">-7.3072730420996006e-05</cx:pt>
          <cx:pt idx="281">0.00023135576471528424</cx:pt>
          <cx:pt idx="282">0.00082551228453255749</cx:pt>
          <cx:pt idx="283">0.0005445220649166675</cx:pt>
          <cx:pt idx="284">0.00144968412653706</cx:pt>
          <cx:pt idx="285">-0.0039142449287830746</cx:pt>
          <cx:pt idx="286">-0.0033632784660913252</cx:pt>
          <cx:pt idx="287">-0.0064742804005390002</cx:pt>
          <cx:pt idx="288">-0.0020515602381633948</cx:pt>
          <cx:pt idx="289">-0.0014169577854738125</cx:pt>
          <cx:pt idx="290">-0.00065791623651556747</cx:pt>
          <cx:pt idx="291">-0.0052432691313429002</cx:pt>
          <cx:pt idx="292">0.00060389313054549248</cx:pt>
          <cx:pt idx="293">-0.0022087066395349748</cx:pt>
          <cx:pt idx="294">-0.00025488141229591501</cx:pt>
          <cx:pt idx="295">0.0065570915691388499</cx:pt>
          <cx:pt idx="296">0.0096925585325276752</cx:pt>
          <cx:pt idx="297">0.010941666737078425</cx:pt>
          <cx:pt idx="298">0.014076236642716474</cx:pt>
          <cx:pt idx="299">0.039702456549640198</cx:pt>
          <cx:pt idx="300">0.042497590748381303</cx:pt>
          <cx:pt idx="301">-0.017427224603151398</cx:pt>
          <cx:pt idx="302">0.0014283049029579799</cx:pt>
          <cx:pt idx="303">0.036096394565576798</cx:pt>
          <cx:pt idx="304">0.041485869823252898</cx:pt>
          <cx:pt idx="305">0.033342694417333001</cx:pt>
          <cx:pt idx="306">0.0078747563077284696</cx:pt>
          <cx:pt idx="307">0.000390627953641653</cx:pt>
          <cx:pt idx="308">0.00113298575493977</cx:pt>
          <cx:pt idx="309">-0.00099307195312286307</cx:pt>
          <cx:pt idx="310">0.0053867903479532901</cx:pt>
          <cx:pt idx="311">-0.00078026546364291197</cx:pt>
          <cx:pt idx="312">-0.0076701763639188099</cx:pt>
          <cx:pt idx="313">-0.0054914020661162204</cx:pt>
          <cx:pt idx="314">-0.0078962910072407893</cx:pt>
          <cx:pt idx="315">-0.023028103095624902</cx:pt>
          <cx:pt idx="316">0.0021697006354318899</cx:pt>
          <cx:pt idx="317">-0.0185856873503824</cx:pt>
          <cx:pt idx="318">-0.0238630833882576</cx:pt>
          <cx:pt idx="319">-0.023936730790473499</cx:pt>
          <cx:pt idx="320">-0.028247460196418099</cx:pt>
          <cx:pt idx="321">-0.035362994107281498</cx:pt>
          <cx:pt idx="322">-0.026361784586123298</cx:pt>
          <cx:pt idx="323">-0.029844849687655699</cx:pt>
          <cx:pt idx="324">-0.018868963298216201</cx:pt>
          <cx:pt idx="325">0.019758565205310101</cx:pt>
          <cx:pt idx="326">0.0205662846611494</cx:pt>
          <cx:pt idx="327">-0.0076863437239402801</cx:pt>
          <cx:pt idx="328">-0.048723610552245701</cx:pt>
          <cx:pt idx="329">-0.049678249982691401</cx:pt>
          <cx:pt idx="330">-0.012565810107492</cx:pt>
          <cx:pt idx="331">0.0069719157489161101</cx:pt>
          <cx:pt idx="332">0.0148411316775931</cx:pt>
          <cx:pt idx="333">0.0125760761960611</cx:pt>
          <cx:pt idx="334">0.00399579071165433</cx:pt>
          <cx:pt idx="335">-0.000447824269013079</cx:pt>
          <cx:pt idx="336">-0.000148861520108999</cx:pt>
          <cx:pt idx="337">-0.00027236120305778097</cx:pt>
          <cx:pt idx="338">0.00370921781652359</cx:pt>
          <cx:pt idx="339">-0.0014723302038175999</cx:pt>
          <cx:pt idx="340">0.00019820697407101499</cx:pt>
          <cx:pt idx="341">-0.0067207242485430602</cx:pt>
          <cx:pt idx="342">-0.0074752315340586104</cx:pt>
          <cx:pt idx="343">0.0096433056733829601</cx:pt>
          <cx:pt idx="344">0.0051139257848094796</cx:pt>
          <cx:pt idx="345">-0.057304633191116297</cx:pt>
          <cx:pt idx="346">-0.022991932323469199</cx:pt>
          <cx:pt idx="347">-0.0310825819310049</cx:pt>
          <cx:pt idx="348">-0.026149524310785401</cx:pt>
          <cx:pt idx="349">-0.028611645607860101</cx:pt>
          <cx:pt idx="350">-0.044194694823090401</cx:pt>
          <cx:pt idx="351">-0.035516977266514801</cx:pt>
          <cx:pt idx="352">-0.0292473080210367</cx:pt>
          <cx:pt idx="353">-0.0042226951472875904</cx:pt>
          <cx:pt idx="354">-0.0118355119242086</cx:pt>
          <cx:pt idx="355">-0.066175134086780898</cx:pt>
          <cx:pt idx="356">-0.063232025861226199</cx:pt>
          <cx:pt idx="357">-0.053531303211360501</cx:pt>
          <cx:pt idx="358">-0.0376946118450922</cx:pt>
          <cx:pt idx="359">-0.0071719397642323601</cx:pt>
          <cx:pt idx="360">-0.0034254205497991999</cx:pt>
          <cx:pt idx="361">0.0073894867275645197</cx:pt>
          <cx:pt idx="362">0.0029395687616689901</cx:pt>
          <cx:pt idx="363">0.000280174202997509</cx:pt>
          <cx:pt idx="364">0.00079903598499089497</cx:pt>
          <cx:pt idx="365">-0.00037355523570245302</cx:pt>
          <cx:pt idx="366">0.00083830194226335399</cx:pt>
          <cx:pt idx="367">-0.00101567565754028</cx:pt>
          <cx:pt idx="368">0.0053637084508829499</cx:pt>
          <cx:pt idx="369">0.00042063465082272099</cx:pt>
          <cx:pt idx="370">0.0053024474322560097</cx:pt>
          <cx:pt idx="371">0.043799721283027102</cx:pt>
          <cx:pt idx="372">0.0251512969056738</cx:pt>
          <cx:pt idx="373">0.0065913842469353797</cx:pt>
          <cx:pt idx="374">0.0031650507708112499</cx:pt>
          <cx:pt idx="375">-0.043051327685597301</cx:pt>
          <cx:pt idx="376">-0.037848185605396802</cx:pt>
          <cx:pt idx="377">-0.047523361703196002</cx:pt>
          <cx:pt idx="378">-0.013015199213961401</cx:pt>
          <cx:pt idx="379">-0.010318366293014501</cx:pt>
          <cx:pt idx="380">-0.011874353420198099</cx:pt>
          <cx:pt idx="381">0.0104505591223477</cx:pt>
          <cx:pt idx="382">-0.026829226255575701</cx:pt>
          <cx:pt idx="383">-0.075977029472115404</cx:pt>
          <cx:pt idx="384">-0.030851089302956599</cx:pt>
          <cx:pt idx="385">-0.0401864995813851</cx:pt>
          <cx:pt idx="386">-0.042210953377161103</cx:pt>
          <cx:pt idx="387">-0.0273961960645712</cx:pt>
          <cx:pt idx="388">-0.0151277563201756</cx:pt>
          <cx:pt idx="389">-0.0059248454640149096</cx:pt>
          <cx:pt idx="390">-0.0080868412901241495</cx:pt>
          <cx:pt idx="391">-0.0010676497776297301</cx:pt>
          <cx:pt idx="392">-0.000137460458740796</cx:pt>
          <cx:pt idx="393">0.00075680219651447602</cx:pt>
          <cx:pt idx="394">0.000477364890453264</cx:pt>
          <cx:pt idx="395">0.0024183206745540301</cx:pt>
          <cx:pt idx="396">0.0045844560781889403</cx:pt>
          <cx:pt idx="397">0.0070378078774438304</cx:pt>
          <cx:pt idx="398">0.027800283135908498</cx:pt>
          <cx:pt idx="399">0.050678158832778597</cx:pt>
          <cx:pt idx="400">0.065247816977286502</cx:pt>
          <cx:pt idx="401">0.070065780479402304</cx:pt>
          <cx:pt idx="402">0.042609430787477302</cx:pt>
          <cx:pt idx="403">-0.035570933774489201</cx:pt>
          <cx:pt idx="404">-0.033126191397983402</cx:pt>
          <cx:pt idx="405">-0.024755420707559601</cx:pt>
          <cx:pt idx="406">0.027344392548192101</cx:pt>
          <cx:pt idx="407">0.026500911045365901</cx:pt>
          <cx:pt idx="408">0.026502868835575</cx:pt>
          <cx:pt idx="409">0.0303519283230149</cx:pt>
          <cx:pt idx="410">-0.019481545899328899</cx:pt>
          <cx:pt idx="411">-0.0160535606792628</cx:pt>
          <cx:pt idx="412">-0.0168913517703531</cx:pt>
          <cx:pt idx="413">-0.041508680615979503</cx:pt>
          <cx:pt idx="414">-0.044064053651247499</cx:pt>
          <cx:pt idx="415">-0.021961607042667999</cx:pt>
          <cx:pt idx="416">-0.032600878689014699</cx:pt>
          <cx:pt idx="417">-0.018096448612869898</cx:pt>
          <cx:pt idx="418">-0.0057241976807422996</cx:pt>
          <cx:pt idx="419">-0.00069935361282319399</cx:pt>
          <cx:pt idx="420">0.00016031672637181001</cx:pt>
          <cx:pt idx="421">0.00035067629913499999</cx:pt>
          <cx:pt idx="422">-0.00050438989816560802</cx:pt>
          <cx:pt idx="423">0.0021505764812803901</cx:pt>
          <cx:pt idx="424">0.00075494645638653202</cx:pt>
          <cx:pt idx="425">0.0111613891627995</cx:pt>
          <cx:pt idx="426">0.042921030473956498</cx:pt>
          <cx:pt idx="427">0.073480150640788305</cx:pt>
          <cx:pt idx="428">0.080595689448964905</cx:pt>
          <cx:pt idx="429">0.088826957813466195</cx:pt>
          <cx:pt idx="430">0.091353020146122094</cx:pt>
          <cx:pt idx="431">0.051307739372551703</cx:pt>
          <cx:pt idx="432">-0.00439403934995518</cx:pt>
          <cx:pt idx="433">-0.0268169009260707</cx:pt>
          <cx:pt idx="434">0.031309534450466303</cx:pt>
          <cx:pt idx="435">0.0297193764405949</cx:pt>
          <cx:pt idx="436">0.0129009775346948</cx:pt>
          <cx:pt idx="437">0.038742018436343201</cx:pt>
          <cx:pt idx="438">-0.0119959894678621</cx:pt>
          <cx:pt idx="439">-0.023519611869090101</cx:pt>
          <cx:pt idx="440">-0.033458382787216502</cx:pt>
          <cx:pt idx="441">-0.016092546803424399</cx:pt>
          <cx:pt idx="442">-0.00636279564355079</cx:pt>
          <cx:pt idx="443">-0.0056714590135570602</cx:pt>
          <cx:pt idx="444">-0.029710433504032199</cx:pt>
          <cx:pt idx="445">-0.018999045502296499</cx:pt>
          <cx:pt idx="446">-0.00360204768999214</cx:pt>
          <cx:pt idx="447">-0.0015560184429438801</cx:pt>
          <cx:pt idx="448">-8.8142334351373096e-06</cx:pt>
          <cx:pt idx="449">0.00046859374252776302</cx:pt>
          <cx:pt idx="450">-3.7824742189187898e-05</cx:pt>
          <cx:pt idx="451">-0.0041070988898407801</cx:pt>
          <cx:pt idx="452">-0.013066300687411899</cx:pt>
          <cx:pt idx="453">-0.0095810203013784092</cx:pt>
          <cx:pt idx="454">0.027901218823533702</cx:pt>
          <cx:pt idx="455">0.049804552534520097</cx:pt>
          <cx:pt idx="456">0.059808100123333</cx:pt>
          <cx:pt idx="457">0.066363422663999902</cx:pt>
          <cx:pt idx="458">0.071823978949946396</cx:pt>
          <cx:pt idx="459">0.052023056566743497</cx:pt>
          <cx:pt idx="460">0.057515408743420399</cx:pt>
          <cx:pt idx="461">0.063028287432962807</cx:pt>
          <cx:pt idx="462">-0.0062961760815324203</cx:pt>
          <cx:pt idx="463">0.019609854739550101</cx:pt>
          <cx:pt idx="464">-0.0094701684550936895</cx:pt>
          <cx:pt idx="465">-0.0149561324825041</cx:pt>
          <cx:pt idx="466">-0.0104240796989597</cx:pt>
          <cx:pt idx="467">-0.032529568414895002</cx:pt>
          <cx:pt idx="468">-0.018334246464691902</cx:pt>
          <cx:pt idx="469">-0.0182660071889813</cx:pt>
          <cx:pt idx="470">-0.0125450941006002</cx:pt>
          <cx:pt idx="471">-0.018721052926552201</cx:pt>
          <cx:pt idx="472">-0.022041702000616701</cx:pt>
          <cx:pt idx="473">-0.023854918028529098</cx:pt>
          <cx:pt idx="474">-0.0125341899150228</cx:pt>
          <cx:pt idx="475">-0.00160995513533736</cx:pt>
          <cx:pt idx="476">0.00047600791820290002</cx:pt>
          <cx:pt idx="477">0.00025145661572637098</cx:pt>
          <cx:pt idx="478">0.00042477076650272798</cx:pt>
          <cx:pt idx="479">-0.010477101480810999</cx:pt>
          <cx:pt idx="480">-0.037342673161219898</cx:pt>
          <cx:pt idx="481">-0.033306460014217498</cx:pt>
          <cx:pt idx="482">-0.010368325682752699</cx:pt>
          <cx:pt idx="483">0.021871733619698599</cx:pt>
          <cx:pt idx="484">0.0215871799307592</cx:pt>
          <cx:pt idx="485">0.045947693389306703</cx:pt>
          <cx:pt idx="486">0.042145547657133901</cx:pt>
          <cx:pt idx="487">0.044227631690466902</cx:pt>
          <cx:pt idx="488">0.037268562372704497</cx:pt>
          <cx:pt idx="489">0.043806913079140898</cx:pt>
          <cx:pt idx="490">-0.0011943543296988599</cx:pt>
          <cx:pt idx="491">0.0188784955697942</cx:pt>
          <cx:pt idx="492">0.0142986024332713</cx:pt>
          <cx:pt idx="493">0.0056402559198584397</cx:pt>
          <cx:pt idx="494">-0.0090807211842304798</cx:pt>
          <cx:pt idx="495">-0.052315312866475901</cx:pt>
          <cx:pt idx="496">-0.034642529293605201</cx:pt>
          <cx:pt idx="497">-0.0177213911647989</cx:pt>
          <cx:pt idx="498">0.0058903112290916802</cx:pt>
          <cx:pt idx="499">-0.0044631813766617696</cx:pt>
          <cx:pt idx="500">-0.0185848277349622</cx:pt>
          <cx:pt idx="501">-0.0196159176896335</cx:pt>
          <cx:pt idx="502">-0.0051129745468854</cx:pt>
          <cx:pt idx="503">-0.00083036366663001798</cx:pt>
          <cx:pt idx="504">0.000290525987133324</cx:pt>
          <cx:pt idx="505">-0.000155764272607306</cx:pt>
          <cx:pt idx="506">-0.00031290061893958699</cx:pt>
          <cx:pt idx="507">-0.018782434089098399</cx:pt>
          <cx:pt idx="508">-0.0611326838650319</cx:pt>
          <cx:pt idx="509">-0.048005631987155399</cx:pt>
          <cx:pt idx="510">-0.0490818231100962</cx:pt>
          <cx:pt idx="511">-0.063141817734701802</cx:pt>
          <cx:pt idx="512">-0.042972269785535297</cx:pt>
          <cx:pt idx="513">-0.035673205658403803</cx:pt>
          <cx:pt idx="514">0.0127144112816446</cx:pt>
          <cx:pt idx="515">0.054963204601368998</cx:pt>
          <cx:pt idx="516">0.035621325923850401</cx:pt>
          <cx:pt idx="517">0.061180332884134402</cx:pt>
          <cx:pt idx="518">0.023230828351257001</cx:pt>
          <cx:pt idx="519">0.0087041915402296995</cx:pt>
          <cx:pt idx="520">0.0419392663299758</cx:pt>
          <cx:pt idx="521">0.031101521884749999</cx:pt>
          <cx:pt idx="522">-0.036188780899289903</cx:pt>
          <cx:pt idx="523">-0.038852115924237499</cx:pt>
          <cx:pt idx="524">-0.015083650833454899</cx:pt>
          <cx:pt idx="525">-0.0260328185984052</cx:pt>
          <cx:pt idx="526">-0.0053533886561698604</cx:pt>
          <cx:pt idx="527">-0.0233310684209765</cx:pt>
          <cx:pt idx="528">-0.024177081470680099</cx:pt>
          <cx:pt idx="529">-0.013123368929060001</cx:pt>
          <cx:pt idx="530">-0.00144689173318654</cx:pt>
          <cx:pt idx="531">-0.0013458249113687301</cx:pt>
          <cx:pt idx="532">-0.00064223140389212195</cx:pt>
          <cx:pt idx="533">-0.00063142224071044699</cx:pt>
          <cx:pt idx="534">0.00036758765968295301</cx:pt>
          <cx:pt idx="535">-0.021376557054655999</cx:pt>
          <cx:pt idx="536">-0.0517855258016474</cx:pt>
          <cx:pt idx="537">-0.064056243212562897</cx:pt>
          <cx:pt idx="538">-0.060018043862154001</cx:pt>
          <cx:pt idx="539">-0.0783423959806408</cx:pt>
          <cx:pt idx="540">-0.091254298049992105</cx:pt>
          <cx:pt idx="541">-0.091962343110995895</cx:pt>
          <cx:pt idx="542">-0.066971136288279998</cx:pt>
          <cx:pt idx="543">-0.040906998678774099</cx:pt>
          <cx:pt idx="544">-0.0153657036005534</cx:pt>
          <cx:pt idx="545">0.026228975381789501</cx:pt>
          <cx:pt idx="546">0.029929965847940099</cx:pt>
          <cx:pt idx="547">0.0524637774554274</cx:pt>
          <cx:pt idx="548">-0.0013957596212581099</cx:pt>
          <cx:pt idx="549">0.025139621349668399</cx:pt>
          <cx:pt idx="550">-0.0070138461677559296</cx:pt>
          <cx:pt idx="551">-0.0250059428530706</cx:pt>
          <cx:pt idx="552">-0.047090787877020202</cx:pt>
          <cx:pt idx="553">-0.033042984575144201</cx:pt>
          <cx:pt idx="554">-0.023082643346345699</cx:pt>
          <cx:pt idx="555">-0.025986325445091201</cx:pt>
          <cx:pt idx="556">-0.0129213880780001</cx:pt>
          <cx:pt idx="557">-0.0081632493843055692</cx:pt>
          <cx:pt idx="558">-0.0060706560092510398</cx:pt>
          <cx:pt idx="559">-0.00051053169198631899</cx:pt>
          <cx:pt idx="560">5.7265181067563098e-05</cx:pt>
          <cx:pt idx="561">0.00068989964451008398</cx:pt>
          <cx:pt idx="562">-0.0011121494796936999</cx:pt>
          <cx:pt idx="563">-0.0138566329877946</cx:pt>
          <cx:pt idx="564">-0.033024293934069401</cx:pt>
          <cx:pt idx="565">-0.053336201024693303</cx:pt>
          <cx:pt idx="566">-0.046553201828869697</cx:pt>
          <cx:pt idx="567">-0.0605116504255978</cx:pt>
          <cx:pt idx="568">-0.067275187527034999</cx:pt>
          <cx:pt idx="569">-0.074575053401966795</cx:pt>
          <cx:pt idx="570">-0.082829899408140603</cx:pt>
          <cx:pt idx="571">-0.087094102519675004</cx:pt>
          <cx:pt idx="572">-0.059986974084241099</cx:pt>
          <cx:pt idx="573">0.017987550341345498</cx:pt>
          <cx:pt idx="574">0.0046143267422028497</cx:pt>
          <cx:pt idx="575">-0.0053405765017498002</cx:pt>
          <cx:pt idx="576">-0.0253681977830807</cx:pt>
          <cx:pt idx="577">0.017534774859793802</cx:pt>
          <cx:pt idx="578">-0.00236670936221415</cx:pt>
          <cx:pt idx="579">-0.030870004836110299</cx:pt>
          <cx:pt idx="580">-0.037842800805196697</cx:pt>
          <cx:pt idx="581">-0.022081620131101501</cx:pt>
          <cx:pt idx="582">-0.0068706187722124903</cx:pt>
          <cx:pt idx="583">-0.0020312779442507802</cx:pt>
          <cx:pt idx="584">0.00061404495170005698</cx:pt>
          <cx:pt idx="585">0.0036437785926117</cx:pt>
          <cx:pt idx="586">-0.0034919149225045702</cx:pt>
          <cx:pt idx="587">0.00044153868827887102</cx:pt>
          <cx:pt idx="588">-0.00067269458209987204</cx:pt>
          <cx:pt idx="589">0.00027150987817392401</cx:pt>
          <cx:pt idx="590">0.000215919192161623</cx:pt>
          <cx:pt idx="591">-0.0085433407543511301</cx:pt>
          <cx:pt idx="592">-0.015623046795275101</cx:pt>
          <cx:pt idx="593">-0.0242445809804991</cx:pt>
          <cx:pt idx="594">-0.0089823831089523194</cx:pt>
          <cx:pt idx="595">0.0021826127075888001</cx:pt>
          <cx:pt idx="596">-0.022000083205816999</cx:pt>
          <cx:pt idx="597">-0.028746393870015201</cx:pt>
          <cx:pt idx="598">-0.0578014893126155</cx:pt>
          <cx:pt idx="599">-0.017753938312783601</cx:pt>
          <cx:pt idx="600">-0.0018065757610429801</cx:pt>
          <cx:pt idx="601">-0.0025244774521313599</cx:pt>
          <cx:pt idx="602">0.00451401638543685</cx:pt>
          <cx:pt idx="603">0.017307056361204599</cx:pt>
          <cx:pt idx="604">0.0172178959579498</cx:pt>
          <cx:pt idx="605">-0.00066954240587689001</cx:pt>
          <cx:pt idx="606">-0.0130347205970518</cx:pt>
          <cx:pt idx="607">-0.055785647345004803</cx:pt>
          <cx:pt idx="608">-0.036868615100833203</cx:pt>
          <cx:pt idx="609">-0.00029747170764076201</cx:pt>
          <cx:pt idx="610">0.0044248558555457498</cx:pt>
          <cx:pt idx="611">0.0030642583935321598</cx:pt>
          <cx:pt idx="612">0.0158183046239554</cx:pt>
          <cx:pt idx="613">0.0112987571931111</cx:pt>
          <cx:pt idx="614">-0.00462367410147044</cx:pt>
          <cx:pt idx="615">0.000482747797506546</cx:pt>
          <cx:pt idx="616">0.00028297394350153</cx:pt>
          <cx:pt idx="617">4.246332695924e-05</cx:pt>
          <cx:pt idx="618">-0.0018878471703879999</cx:pt>
          <cx:pt idx="619">-0.010380941282253701</cx:pt>
          <cx:pt idx="620">-0.0138960137206485</cx:pt>
          <cx:pt idx="621">-0.0133031257793271</cx:pt>
          <cx:pt idx="622">-0.00140718933456283</cx:pt>
          <cx:pt idx="623">0.034630466764076398</cx:pt>
          <cx:pt idx="624">0.0035507727340426602</cx:pt>
          <cx:pt idx="625">0.0013098469733044101</cx:pt>
          <cx:pt idx="626">0.00632633188330622</cx:pt>
          <cx:pt idx="627">0.060125274512334403</cx:pt>
          <cx:pt idx="628">0.027818674026571202</cx:pt>
          <cx:pt idx="629">0.010467201374527699</cx:pt>
          <cx:pt idx="630">0.011176202166364699</cx:pt>
          <cx:pt idx="631">-0.0022303653465268998</cx:pt>
          <cx:pt idx="632">-0.016618007675223201</cx:pt>
          <cx:pt idx="633">-0.017625338716347898</cx:pt>
          <cx:pt idx="634">-0.013447670905573699</cx:pt>
          <cx:pt idx="635">-0.027296492587628</cx:pt>
          <cx:pt idx="636">-0.027021861754486499</cx:pt>
          <cx:pt idx="637">-0.022302547453934202</cx:pt>
          <cx:pt idx="638">-0.00075610145685170698</cx:pt>
          <cx:pt idx="639">0.0102806896867506</cx:pt>
          <cx:pt idx="640">0.017348673798858301</cx:pt>
          <cx:pt idx="641">0.0132734069049268</cx:pt>
          <cx:pt idx="642">0.00356979740927574</cx:pt>
          <cx:pt idx="643">0.00070239811301657496</cx:pt>
          <cx:pt idx="644">-0.00035904370592060802</cx:pt>
          <cx:pt idx="645">-0.00024691248602669102</cx:pt>
          <cx:pt idx="646">-0.00079316888409409797</cx:pt>
          <cx:pt idx="647">-0.0045853327653020103</cx:pt>
          <cx:pt idx="648">-0.0051864326402802901</cx:pt>
          <cx:pt idx="649">0.0026995366437850498</cx:pt>
          <cx:pt idx="650">0.0127629251999095</cx:pt>
          <cx:pt idx="651">0.041541185836247697</cx:pt>
          <cx:pt idx="652">0.021966862307240799</cx:pt>
          <cx:pt idx="653">0.0187996206652788</cx:pt>
          <cx:pt idx="654">0.030552934091203601</cx:pt>
          <cx:pt idx="655">0.042708874518003197</cx:pt>
          <cx:pt idx="656">-0.0023374216588814599</cx:pt>
          <cx:pt idx="657">0.0129882821343519</cx:pt>
          <cx:pt idx="658">0.047448549081974302</cx:pt>
          <cx:pt idx="659">0.0068399473253342403</cx:pt>
          <cx:pt idx="660">-0.0084154077998336504</cx:pt>
          <cx:pt idx="661">-0.0130373536735974</cx:pt>
          <cx:pt idx="662">-0.0255464873577513</cx:pt>
          <cx:pt idx="663">-0.0394979054283058</cx:pt>
          <cx:pt idx="664">-0.037915545343293597</cx:pt>
          <cx:pt idx="665">-0.0197167430263302</cx:pt>
          <cx:pt idx="666">-0.0027882905383160299</cx:pt>
          <cx:pt idx="667">0.0071149074482385697</cx:pt>
          <cx:pt idx="668">0.0127095748727189</cx:pt>
          <cx:pt idx="669">0.0123778574852691</cx:pt>
          <cx:pt idx="670">0.00129500034216468</cx:pt>
          <cx:pt idx="671">3.9058624462274301e-05</cx:pt>
          <cx:pt idx="672">0.00021204116426170501</cx:pt>
          <cx:pt idx="673">-0.00031339499811172</cx:pt>
          <cx:pt idx="674">-0.00022526514202031599</cx:pt>
          <cx:pt idx="675">0.0020151741146116802</cx:pt>
          <cx:pt idx="676">0.0055493811708481897</cx:pt>
          <cx:pt idx="677">0.0090627720323218502</cx:pt>
          <cx:pt idx="678">0.017956138784200899</cx:pt>
          <cx:pt idx="679">0.033180121098835003</cx:pt>
          <cx:pt idx="680">0.0454732756437633</cx:pt>
          <cx:pt idx="681">0.048192657338257699</cx:pt>
          <cx:pt idx="682">0.050784490991127702</cx:pt>
          <cx:pt idx="683">0.049385089607936701</cx:pt>
          <cx:pt idx="684">0.015767028135413301</cx:pt>
          <cx:pt idx="685">0.042875016202192098</cx:pt>
          <cx:pt idx="686">0.044838117446973899</cx:pt>
          <cx:pt idx="687">0.0043630122829001897</cx:pt>
          <cx:pt idx="688">-0.0163979445062504</cx:pt>
          <cx:pt idx="689">-0.036805247143488901</cx:pt>
          <cx:pt idx="690">-0.040177730562461801</cx:pt>
          <cx:pt idx="691">-0.035035198431725402</cx:pt>
          <cx:pt idx="692">-0.0230873092254157</cx:pt>
          <cx:pt idx="693">-0.0021628595188178498</cx:pt>
          <cx:pt idx="694">0.0092013502235292702</cx:pt>
          <cx:pt idx="695">0.0086850413554233393</cx:pt>
          <cx:pt idx="696">-0.00119638246988713</cx:pt>
          <cx:pt idx="697">-0.00148962887011132</cx:pt>
          <cx:pt idx="698">-0.0014184571894909001</cx:pt>
          <cx:pt idx="699">-0.00047553939615411502</cx:pt>
          <cx:pt idx="700">-0.00022862778574306501</cx:pt>
          <cx:pt idx="701">0.000178810615956499</cx:pt>
          <cx:pt idx="702">-7.67621635556787e-06</cx:pt>
          <cx:pt idx="703">0.00078870349209265295</cx:pt>
          <cx:pt idx="704">0.00380069329065723</cx:pt>
          <cx:pt idx="705">0.010897851495706301</cx:pt>
          <cx:pt idx="706">0.0044192286194719398</cx:pt>
          <cx:pt idx="707">0.0094977305539356901</cx:pt>
          <cx:pt idx="708">0.017168058670892002</cx:pt>
          <cx:pt idx="709">0.0149644018892194</cx:pt>
          <cx:pt idx="710">0.012804239239937801</cx:pt>
          <cx:pt idx="711">0.0254379984360729</cx:pt>
          <cx:pt idx="712">0.032233333364176601</cx:pt>
          <cx:pt idx="713">0.033264983146152498</cx:pt>
          <cx:pt idx="714">0.0024466800820701698</cx:pt>
          <cx:pt idx="715">-0.0073718193562213701</cx:pt>
          <cx:pt idx="716">-0.00062114486895027503</cx:pt>
          <cx:pt idx="717">-0.0097839045663099602</cx:pt>
          <cx:pt idx="718">-0.0029020024853816098</cx:pt>
          <cx:pt idx="719">0.0021742919332865601</cx:pt>
          <cx:pt idx="720">0.00054378687298410004</cx:pt>
          <cx:pt idx="721">0.0065869903608784903</cx:pt>
          <cx:pt idx="722">0.00764474854966139</cx:pt>
          <cx:pt idx="723">0.00459827799474599</cx:pt>
          <cx:pt idx="724">0.00145387595336726</cx:pt>
          <cx:pt idx="725">-0.00059869186842402295</cx:pt>
          <cx:pt idx="726">-0.00044458608641086898</cx:pt>
          <cx:pt idx="727">0.00092190867561761495</cx:pt>
          <cx:pt idx="728">0.00060113446421431404</cx:pt>
          <cx:pt idx="729">0.00070059376270740202</cx:pt>
          <cx:pt idx="730">-0.00018719416763679901</cx:pt>
          <cx:pt idx="731">-0.00028852181164079198</cx:pt>
          <cx:pt idx="732">-0.00072140556747970997</cx:pt>
          <cx:pt idx="733">0.0029194704212077999</cx:pt>
          <cx:pt idx="734">0.0031588987558658702</cx:pt>
          <cx:pt idx="735">0.0057641214039084497</cx:pt>
          <cx:pt idx="736">0.0065615689552131597</cx:pt>
          <cx:pt idx="737">0.0122335217753766</cx:pt>
          <cx:pt idx="738">0.014974350462961101</cx:pt>
          <cx:pt idx="739">0.015734282506293201</cx:pt>
          <cx:pt idx="740">0.017872971248557398</cx:pt>
          <cx:pt idx="741">0.016562413229853402</cx:pt>
          <cx:pt idx="742">0.016889150817389498</cx:pt>
          <cx:pt idx="743">0.0120273719197031</cx:pt>
          <cx:pt idx="744">0.0128681588384244</cx:pt>
          <cx:pt idx="745">0.0160374286836132</cx:pt>
          <cx:pt idx="746">0.011107696174741701</cx:pt>
          <cx:pt idx="747">0.0060887825934215298</cx:pt>
          <cx:pt idx="748">0.0046181267183381704</cx:pt>
          <cx:pt idx="749">0.0029582390073148298</cx:pt>
          <cx:pt idx="750">0.0013603281522415901</cx:pt>
          <cx:pt idx="751">-1.6347081653043601e-05</cx:pt>
          <cx:pt idx="752">0.00068163671925693299</cx:pt>
          <cx:pt idx="753">9.8902926387124302e-05</cx:pt>
          <cx:pt idx="754">4.1656640517830597e-05</cx:pt>
          <cx:pt idx="755">0.00044031466830537802</cx:pt>
          <cx:pt idx="756">0.00018536605540595799</cx:pt>
          <cx:pt idx="757">-4.8144901623984103e-05</cx:pt>
          <cx:pt idx="758">0.00041774768506291899</cx:pt>
          <cx:pt idx="759">-0.00051249233992661401</cx:pt>
          <cx:pt idx="760">-2.3399217322137802e-05</cx:pt>
          <cx:pt idx="761">0.00036194223160336</cx:pt>
          <cx:pt idx="762">-0.00058611652722855196</cx:pt>
          <cx:pt idx="763">0.00048750482540372398</cx:pt>
          <cx:pt idx="764">0.00090361387974153499</cx:pt>
          <cx:pt idx="765">-0.00037519125837336202</cx:pt>
          <cx:pt idx="766">0.00030160675273700098</cx:pt>
          <cx:pt idx="767">-7.6398944648287107e-05</cx:pt>
          <cx:pt idx="768">0.00071585228327622702</cx:pt>
          <cx:pt idx="769">0.0012336659104976401</cx:pt>
          <cx:pt idx="770">0.0025712832657367002</cx:pt>
          <cx:pt idx="771">0.0014402280938158999</cx:pt>
          <cx:pt idx="772">0.0016601570787007</cx:pt>
          <cx:pt idx="773">0.00090629947869436296</cx:pt>
          <cx:pt idx="774">0.00180360162149958</cx:pt>
          <cx:pt idx="775">-0.00039994235597763103</cx:pt>
          <cx:pt idx="776">0.00067880426157757305</cx:pt>
          <cx:pt idx="777">0.00066997944947624997</cx:pt>
          <cx:pt idx="778">0.00050105172667663496</cx:pt>
          <cx:pt idx="779">-4.4192499998278498e-05</cx:pt>
          <cx:pt idx="780">0.00028152826963373501</cx:pt>
          <cx:pt idx="781">-0.00033829629684678801</cx:pt>
          <cx:pt idx="782">-0.00033795840311767901</cx:pt>
          <cx:pt idx="783">-0.00047273935733700202</cx:pt>
          <cx:pt idx="784">0.00128749057606107</cx:pt>
          <cx:pt idx="785">0.00060343694285607745</cx:pt>
          <cx:pt idx="786">0.0017597911537186276</cx:pt>
          <cx:pt idx="787">0.0089559743434482753</cx:pt>
          <cx:pt idx="788">0.0059465778428065752</cx:pt>
          <cx:pt idx="789">0.0024971996971696227</cx:pt>
          <cx:pt idx="790">-0.00278393017195935</cx:pt>
          <cx:pt idx="791">-0.0010613472748450324</cx:pt>
          <cx:pt idx="792">-0.00073255324598022495</cx:pt>
          <cx:pt idx="793">0.0037271005529308501</cx:pt>
          <cx:pt idx="794">-0.0083749892576819255</cx:pt>
          <cx:pt idx="795">-0.01528981551686715</cx:pt>
          <cx:pt idx="796">-0.018297441097365974</cx:pt>
          <cx:pt idx="797">-0.0047019046413807504</cx:pt>
          <cx:pt idx="798">0.00029023368362636248</cx:pt>
          <cx:pt idx="799">-0.0087566973592048993</cx:pt>
          <cx:pt idx="800">0.0022592357699953627</cx:pt>
          <cx:pt idx="801">0.00034059636052165748</cx:pt>
          <cx:pt idx="802">0.00349262405292895</cx:pt>
          <cx:pt idx="803">0.0040729544589431501</cx:pt>
          <cx:pt idx="804">0.0131301683978327</cx:pt>
          <cx:pt idx="805">0.0050680016737973503</cx:pt>
          <cx:pt idx="806">-0.00017038803574627299</cx:pt>
          <cx:pt idx="807">0.00020899300725553651</cx:pt>
          <cx:pt idx="808">-0.00058743033432558502</cx:pt>
          <cx:pt idx="809">-0.00013387752396059875</cx:pt>
          <cx:pt idx="810">0.00024384063521478474</cx:pt>
          <cx:pt idx="811">0.0010632523871522449</cx:pt>
          <cx:pt idx="812">0.0015124560614528724</cx:pt>
          <cx:pt idx="813">0.0024618294071584398</cx:pt>
          <cx:pt idx="814">0.0044497944525288997</cx:pt>
          <cx:pt idx="815">0.0084558418644984507</cx:pt>
          <cx:pt idx="816">0.0081354573244840495</cx:pt>
          <cx:pt idx="817">0.0046218745597363248</cx:pt>
          <cx:pt idx="818">-0.00251862154243865</cx:pt>
          <cx:pt idx="819">-0.006164703718001925</cx:pt>
          <cx:pt idx="820">0.00041761478070931498</cx:pt>
          <cx:pt idx="821">0.00362829405124935</cx:pt>
          <cx:pt idx="822">-0.00048933302403250754</cx:pt>
          <cx:pt idx="823">-0.0083133086281829503</cx:pt>
          <cx:pt idx="824">-0.00082845061059641501</cx:pt>
          <cx:pt idx="825">0.0012587300263226275</cx:pt>
          <cx:pt idx="826">0.0025109942869813249</cx:pt>
          <cx:pt idx="827">0.0046137115507406002</cx:pt>
          <cx:pt idx="828">0.0017256936953495775</cx:pt>
          <cx:pt idx="829">0.0045289151130110247</cx:pt>
          <cx:pt idx="830">0.0090689734183592996</cx:pt>
          <cx:pt idx="831">0.0090163123026719243</cx:pt>
          <cx:pt idx="832">0.01090002284065405</cx:pt>
          <cx:pt idx="833">0.01782830205483095</cx:pt>
          <cx:pt idx="834">0.0094135712937409247</cx:pt>
          <cx:pt idx="835">0.00103664769505527</cx:pt>
          <cx:pt idx="836">0.00022314378010574099</cx:pt>
          <cx:pt idx="837">0.00033096453604739999</cx:pt>
          <cx:pt idx="838">-1.55995941628567e-05</cx:pt>
          <cx:pt idx="839">0.00067223835842570505</cx:pt>
          <cx:pt idx="840">0.0010386837805540475</cx:pt>
          <cx:pt idx="841">0.0046840655017828499</cx:pt>
          <cx:pt idx="842">0.0020034451142732601</cx:pt>
          <cx:pt idx="843">0.0095361343078424008</cx:pt>
          <cx:pt idx="844">0.0043407388032040001</cx:pt>
          <cx:pt idx="845">0.0026288973852861999</cx:pt>
          <cx:pt idx="846">0.0043887787781275254</cx:pt>
          <cx:pt idx="847">-0.0044468548345467001</cx:pt>
          <cx:pt idx="848">-0.0010996565606282175</cx:pt>
          <cx:pt idx="849">0.0019655221398108126</cx:pt>
          <cx:pt idx="850">0.0056977581807487248</cx:pt>
          <cx:pt idx="851">0.0099426872478887256</cx:pt>
          <cx:pt idx="852">0.014689750590403575</cx:pt>
          <cx:pt idx="853">0.017364164148089025</cx:pt>
          <cx:pt idx="854">0.022504568829649726</cx:pt>
          <cx:pt idx="855">0.012635168949063275</cx:pt>
          <cx:pt idx="856">0.0096100917355754992</cx:pt>
          <cx:pt idx="857">0.0121140873875082</cx:pt>
          <cx:pt idx="858">0.0077198898030306998</cx:pt>
          <cx:pt idx="859">0.0080447975089023745</cx:pt>
          <cx:pt idx="860">0.0086123775133307</cx:pt>
          <cx:pt idx="861">0.01176746252733255</cx:pt>
          <cx:pt idx="862">0.0093567823928340753</cx:pt>
          <cx:pt idx="863">0.0023143619447393324</cx:pt>
          <cx:pt idx="864">0.00038841067580667001</cx:pt>
          <cx:pt idx="865">-7.3072730420996006e-05</cx:pt>
          <cx:pt idx="866">0.00023135576471528424</cx:pt>
          <cx:pt idx="867">0.00082551228453255749</cx:pt>
          <cx:pt idx="868">0.0005445220649166675</cx:pt>
          <cx:pt idx="869">0.00144968412653706</cx:pt>
          <cx:pt idx="870">-0.0039142449287830746</cx:pt>
          <cx:pt idx="871">-0.0033632784660913252</cx:pt>
          <cx:pt idx="872">-0.0064742804005390002</cx:pt>
          <cx:pt idx="873">-0.0020515602381633948</cx:pt>
          <cx:pt idx="874">-0.0014169577854738125</cx:pt>
          <cx:pt idx="875">-0.00065791623651556747</cx:pt>
          <cx:pt idx="876">-0.0052432691313429002</cx:pt>
          <cx:pt idx="877">0.00060389313054549248</cx:pt>
          <cx:pt idx="878">-0.0022087066395349748</cx:pt>
          <cx:pt idx="879">-0.00025488141229591501</cx:pt>
          <cx:pt idx="880">0.0065570915691388499</cx:pt>
          <cx:pt idx="881">0.0096925585325276752</cx:pt>
          <cx:pt idx="882">0.010941666737078425</cx:pt>
          <cx:pt idx="883">0.014076236642716474</cx:pt>
          <cx:pt idx="884">0.00128749057606107</cx:pt>
          <cx:pt idx="885">0.00060343694285607745</cx:pt>
          <cx:pt idx="886">0.0017597911537186276</cx:pt>
          <cx:pt idx="887">0.0089559743434482753</cx:pt>
          <cx:pt idx="888">0.0059465778428065752</cx:pt>
          <cx:pt idx="889">0.0024971996971696227</cx:pt>
          <cx:pt idx="890">-0.00278393017195935</cx:pt>
          <cx:pt idx="891">-0.0010613472748450324</cx:pt>
          <cx:pt idx="892">-0.00073255324598022495</cx:pt>
          <cx:pt idx="893">0.0037271005529308501</cx:pt>
          <cx:pt idx="894">-0.0083749892576819255</cx:pt>
          <cx:pt idx="895">-0.01528981551686715</cx:pt>
          <cx:pt idx="896">-0.018297441097365974</cx:pt>
          <cx:pt idx="897">-0.0047019046413807504</cx:pt>
          <cx:pt idx="898">0.00029023368362636248</cx:pt>
          <cx:pt idx="899">-0.0087566973592048993</cx:pt>
          <cx:pt idx="900">0.0022592357699953627</cx:pt>
          <cx:pt idx="901">0.00034059636052165748</cx:pt>
          <cx:pt idx="902">0.00349262405292895</cx:pt>
          <cx:pt idx="903">0.0040729544589431501</cx:pt>
          <cx:pt idx="904">0.0131301683978327</cx:pt>
          <cx:pt idx="905">0.0050680016737973503</cx:pt>
          <cx:pt idx="906">-0.00017038803574627299</cx:pt>
          <cx:pt idx="907">0.00020899300725553651</cx:pt>
          <cx:pt idx="908">-0.00058743033432558502</cx:pt>
          <cx:pt idx="909">-0.00013387752396059875</cx:pt>
          <cx:pt idx="910">0.00024384063521478474</cx:pt>
          <cx:pt idx="911">0.0010632523871522449</cx:pt>
          <cx:pt idx="912">0.0015124560614528724</cx:pt>
          <cx:pt idx="913">0.0024618294071584398</cx:pt>
          <cx:pt idx="914">0.0044497944525288997</cx:pt>
          <cx:pt idx="915">0.0084558418644984507</cx:pt>
          <cx:pt idx="916">0.0081354573244840495</cx:pt>
          <cx:pt idx="917">0.0046218745597363248</cx:pt>
          <cx:pt idx="918">-0.00251862154243865</cx:pt>
          <cx:pt idx="919">-0.006164703718001925</cx:pt>
          <cx:pt idx="920">0.00041761478070931498</cx:pt>
          <cx:pt idx="921">0.00362829405124935</cx:pt>
          <cx:pt idx="922">-0.00048933302403250754</cx:pt>
          <cx:pt idx="923">-0.0083133086281829503</cx:pt>
          <cx:pt idx="924">-0.00082845061059641501</cx:pt>
          <cx:pt idx="925">0.0012587300263226275</cx:pt>
          <cx:pt idx="926">0.0025109942869813249</cx:pt>
          <cx:pt idx="927">0.0046137115507406002</cx:pt>
          <cx:pt idx="928">0.0017256936953495775</cx:pt>
          <cx:pt idx="929">0.0045289151130110247</cx:pt>
          <cx:pt idx="930">0.0090689734183592996</cx:pt>
          <cx:pt idx="931">0.0090163123026719243</cx:pt>
          <cx:pt idx="932">0.01090002284065405</cx:pt>
          <cx:pt idx="933">0.01782830205483095</cx:pt>
          <cx:pt idx="934">0.0094135712937409247</cx:pt>
          <cx:pt idx="935">0.00103664769505527</cx:pt>
          <cx:pt idx="936">0.00022314378010574099</cx:pt>
          <cx:pt idx="937">0.00033096453604739999</cx:pt>
          <cx:pt idx="938">-1.55995941628567e-05</cx:pt>
          <cx:pt idx="939">0.00067223835842570505</cx:pt>
          <cx:pt idx="940">0.0010386837805540475</cx:pt>
          <cx:pt idx="941">0.0046840655017828499</cx:pt>
          <cx:pt idx="942">0.0020034451142732601</cx:pt>
          <cx:pt idx="943">0.0095361343078424008</cx:pt>
          <cx:pt idx="944">0.0043407388032040001</cx:pt>
          <cx:pt idx="945">0.0026288973852861999</cx:pt>
          <cx:pt idx="946">0.0043887787781275254</cx:pt>
          <cx:pt idx="947">-0.0044468548345467001</cx:pt>
          <cx:pt idx="948">-0.0010996565606282175</cx:pt>
          <cx:pt idx="949">0.0019655221398108126</cx:pt>
          <cx:pt idx="950">0.0056977581807487248</cx:pt>
          <cx:pt idx="951">0.0099426872478887256</cx:pt>
          <cx:pt idx="952">0.014689750590403575</cx:pt>
          <cx:pt idx="953">0.017364164148089025</cx:pt>
          <cx:pt idx="954">0.022504568829649726</cx:pt>
          <cx:pt idx="955">0.012635168949063275</cx:pt>
          <cx:pt idx="956">0.0096100917355754992</cx:pt>
          <cx:pt idx="957">0.0121140873875082</cx:pt>
          <cx:pt idx="958">0.0077198898030306998</cx:pt>
          <cx:pt idx="959">0.0080447975089023745</cx:pt>
          <cx:pt idx="960">0.0086123775133307</cx:pt>
          <cx:pt idx="961">0.01176746252733255</cx:pt>
          <cx:pt idx="962">0.0093567823928340753</cx:pt>
          <cx:pt idx="963">0.0023143619447393324</cx:pt>
          <cx:pt idx="964">0.00038841067580667001</cx:pt>
          <cx:pt idx="965">-7.3072730420996006e-05</cx:pt>
          <cx:pt idx="966">0.00023135576471528424</cx:pt>
          <cx:pt idx="967">0.00082551228453255749</cx:pt>
          <cx:pt idx="968">0.0005445220649166675</cx:pt>
          <cx:pt idx="969">0.00144968412653706</cx:pt>
          <cx:pt idx="970">-0.0039142449287830746</cx:pt>
          <cx:pt idx="971">-0.0033632784660913252</cx:pt>
          <cx:pt idx="972">-0.0064742804005390002</cx:pt>
          <cx:pt idx="973">-0.0020515602381633948</cx:pt>
          <cx:pt idx="974">-0.0014169577854738125</cx:pt>
          <cx:pt idx="975">-0.00065791623651556747</cx:pt>
          <cx:pt idx="976">-0.0052432691313429002</cx:pt>
          <cx:pt idx="977">0.00060389313054549248</cx:pt>
          <cx:pt idx="978">-0.0022087066395349748</cx:pt>
          <cx:pt idx="979">-0.00025488141229591501</cx:pt>
          <cx:pt idx="980">0.0065570915691388499</cx:pt>
          <cx:pt idx="981">0.0096925585325276752</cx:pt>
          <cx:pt idx="982">0.010941666737078425</cx:pt>
          <cx:pt idx="983">0.014076236642716474</cx:pt>
          <cx:pt idx="984">0.00128749057606107</cx:pt>
          <cx:pt idx="985">0.00060343694285607745</cx:pt>
          <cx:pt idx="986">0.0017597911537186276</cx:pt>
          <cx:pt idx="987">0.0089559743434482753</cx:pt>
          <cx:pt idx="988">0.0059465778428065752</cx:pt>
          <cx:pt idx="989">0.0024971996971696227</cx:pt>
          <cx:pt idx="990">-0.00278393017195935</cx:pt>
          <cx:pt idx="991">-0.0010613472748450324</cx:pt>
          <cx:pt idx="992">-0.00073255324598022495</cx:pt>
          <cx:pt idx="993">0.0037271005529308501</cx:pt>
          <cx:pt idx="994">-0.0083749892576819255</cx:pt>
          <cx:pt idx="995">-0.01528981551686715</cx:pt>
          <cx:pt idx="996">-0.018297441097365974</cx:pt>
          <cx:pt idx="997">-0.0047019046413807504</cx:pt>
          <cx:pt idx="998">0.00029023368362636248</cx:pt>
          <cx:pt idx="999">-0.0087566973592048993</cx:pt>
          <cx:pt idx="1000">0.0022592357699953627</cx:pt>
          <cx:pt idx="1001">0.00034059636052165748</cx:pt>
          <cx:pt idx="1002">0.00349262405292895</cx:pt>
          <cx:pt idx="1003">0.0040729544589431501</cx:pt>
          <cx:pt idx="1004">0.0131301683978327</cx:pt>
          <cx:pt idx="1005">0.0050680016737973503</cx:pt>
          <cx:pt idx="1006">-0.00017038803574627299</cx:pt>
          <cx:pt idx="1007">0.00020899300725553651</cx:pt>
          <cx:pt idx="1008">-0.00058743033432558502</cx:pt>
          <cx:pt idx="1009">-0.00013387752396059875</cx:pt>
          <cx:pt idx="1010">0.00024384063521478474</cx:pt>
          <cx:pt idx="1011">0.0010632523871522449</cx:pt>
          <cx:pt idx="1012">0.0015124560614528724</cx:pt>
          <cx:pt idx="1013">0.0024618294071584398</cx:pt>
          <cx:pt idx="1014">0.0044497944525288997</cx:pt>
          <cx:pt idx="1015">0.0084558418644984507</cx:pt>
          <cx:pt idx="1016">0.0081354573244840495</cx:pt>
          <cx:pt idx="1017">0.0046218745597363248</cx:pt>
          <cx:pt idx="1018">-0.00251862154243865</cx:pt>
          <cx:pt idx="1019">-0.006164703718001925</cx:pt>
          <cx:pt idx="1020">0.00041761478070931498</cx:pt>
          <cx:pt idx="1021">0.00362829405124935</cx:pt>
          <cx:pt idx="1022">-0.00048933302403250754</cx:pt>
          <cx:pt idx="1023">-0.0083133086281829503</cx:pt>
          <cx:pt idx="1024">-0.00082845061059641501</cx:pt>
          <cx:pt idx="1025">0.0012587300263226275</cx:pt>
          <cx:pt idx="1026">0.0025109942869813249</cx:pt>
          <cx:pt idx="1027">0.0046137115507406002</cx:pt>
          <cx:pt idx="1028">0.0017256936953495775</cx:pt>
          <cx:pt idx="1029">0.0045289151130110247</cx:pt>
          <cx:pt idx="1030">0.0090689734183592996</cx:pt>
          <cx:pt idx="1031">0.0090163123026719243</cx:pt>
          <cx:pt idx="1032">0.01090002284065405</cx:pt>
          <cx:pt idx="1033">0.01782830205483095</cx:pt>
          <cx:pt idx="1034">0.0094135712937409247</cx:pt>
          <cx:pt idx="1035">0.00103664769505527</cx:pt>
          <cx:pt idx="1036">0.00022314378010574099</cx:pt>
          <cx:pt idx="1037">0.00033096453604739999</cx:pt>
          <cx:pt idx="1038">-1.55995941628567e-05</cx:pt>
          <cx:pt idx="1039">0.00067223835842570505</cx:pt>
          <cx:pt idx="1040">0.0010386837805540475</cx:pt>
          <cx:pt idx="1041">0.0046840655017828499</cx:pt>
          <cx:pt idx="1042">0.0020034451142732601</cx:pt>
          <cx:pt idx="1043">0.0095361343078424008</cx:pt>
          <cx:pt idx="1044">0.0043407388032040001</cx:pt>
          <cx:pt idx="1045">0.0026288973852861999</cx:pt>
          <cx:pt idx="1046">0.0043887787781275254</cx:pt>
          <cx:pt idx="1047">-0.0044468548345467001</cx:pt>
          <cx:pt idx="1048">-0.0010996565606282175</cx:pt>
          <cx:pt idx="1049">0.0019655221398108126</cx:pt>
          <cx:pt idx="1050">0.0056977581807487248</cx:pt>
          <cx:pt idx="1051">0.0099426872478887256</cx:pt>
          <cx:pt idx="1052">0.014689750590403575</cx:pt>
          <cx:pt idx="1053">0.017364164148089025</cx:pt>
          <cx:pt idx="1054">0.022504568829649726</cx:pt>
          <cx:pt idx="1055">0.012635168949063275</cx:pt>
          <cx:pt idx="1056">0.0096100917355754992</cx:pt>
          <cx:pt idx="1057">0.0121140873875082</cx:pt>
          <cx:pt idx="1058">0.0077198898030306998</cx:pt>
          <cx:pt idx="1059">0.0080447975089023745</cx:pt>
          <cx:pt idx="1060">0.0086123775133307</cx:pt>
          <cx:pt idx="1061">0.01176746252733255</cx:pt>
          <cx:pt idx="1062">0.0093567823928340753</cx:pt>
          <cx:pt idx="1063">0.0023143619447393324</cx:pt>
          <cx:pt idx="1064">0.00038841067580667001</cx:pt>
          <cx:pt idx="1065">-7.3072730420996006e-05</cx:pt>
          <cx:pt idx="1066">0.00023135576471528424</cx:pt>
          <cx:pt idx="1067">0.00082551228453255749</cx:pt>
          <cx:pt idx="1068">0.0005445220649166675</cx:pt>
          <cx:pt idx="1069">0.00144968412653706</cx:pt>
          <cx:pt idx="1070">-0.0039142449287830746</cx:pt>
          <cx:pt idx="1071">-0.0033632784660913252</cx:pt>
          <cx:pt idx="1072">-0.0064742804005390002</cx:pt>
          <cx:pt idx="1073">-0.0020515602381633948</cx:pt>
          <cx:pt idx="1074">-0.0014169577854738125</cx:pt>
          <cx:pt idx="1075">-0.00065791623651556747</cx:pt>
          <cx:pt idx="1076">-0.0052432691313429002</cx:pt>
          <cx:pt idx="1077">0.00060389313054549248</cx:pt>
          <cx:pt idx="1078">-0.0022087066395349748</cx:pt>
          <cx:pt idx="1079">-0.00025488141229591501</cx:pt>
          <cx:pt idx="1080">0.0065570915691388499</cx:pt>
          <cx:pt idx="1081">0.0096925585325276752</cx:pt>
          <cx:pt idx="1082">0.010941666737078425</cx:pt>
          <cx:pt idx="1083">0.014076236642716474</cx:pt>
        </cx:lvl>
      </cx:numDim>
    </cx:data>
    <cx:data id="93">
      <cx:numDim type="val">
        <cx:f>Sheet2!$CP$1:$CP$1084</cx:f>
        <cx:lvl ptCount="1084" formatCode="0.00E+00">
          <cx:pt idx="0">3.3743120725293903e-05</cx:pt>
          <cx:pt idx="1">-0.00011009235982279601</cx:pt>
          <cx:pt idx="2">0.00039709880519136998</cx:pt>
          <cx:pt idx="3">-8.8939880177041505e-05</cx:pt>
          <cx:pt idx="4">0.00053990793841572496</cx:pt>
          <cx:pt idx="5">0.00037898753154820899</cx:pt>
          <cx:pt idx="6">-0.00056982838440988303</cx:pt>
          <cx:pt idx="7">0.000808241810998797</cx:pt>
          <cx:pt idx="8">0.00020728698685669401</cx:pt>
          <cx:pt idx="9">-0.00025593114235019298</cx:pt>
          <cx:pt idx="10">-0.00043450273993533601</cx:pt>
          <cx:pt idx="11">-9.6466378170210595e-05</cx:pt>
          <cx:pt idx="12">6.7891210496690395e-05</cx:pt>
          <cx:pt idx="13">0.00028074571010385001</cx:pt>
          <cx:pt idx="14">-0.00072681234057906296</cx:pt>
          <cx:pt idx="15">-0.00040780999231478299</cx:pt>
          <cx:pt idx="16">-0.00033794702975867503</cx:pt>
          <cx:pt idx="17">0.00010186153146347701</cx:pt>
          <cx:pt idx="18">0.00044482174738407702</cx:pt>
          <cx:pt idx="19">-0.00036882767554513498</cx:pt>
          <cx:pt idx="20">-6.3087339527582198e-05</cx:pt>
          <cx:pt idx="21">0.00035879016570858298</cx:pt>
          <cx:pt idx="22">0.00021170215145473799</cx:pt>
          <cx:pt idx="23">-0.000455397014825348</cx:pt>
          <cx:pt idx="24">0.00020891937342220099</cx:pt>
          <cx:pt idx="25">0.00085106665997671405</cx:pt>
          <cx:pt idx="26">0.000205845759168811</cx:pt>
          <cx:pt idx="27">0.00056231008503325496</cx:pt>
          <cx:pt idx="28">0.00012734514032659801</cx:pt>
          <cx:pt idx="29">-0.0013027032473514001</cx:pt>
          <cx:pt idx="30">0.00069372109897909999</cx:pt>
          <cx:pt idx="31">-4.1618132054037098e-05</cx:pt>
          <cx:pt idx="32">0.00063510803812427599</cx:pt>
          <cx:pt idx="33">-0.00054428992915370102</cx:pt>
          <cx:pt idx="34">0.00059082641377737697</cx:pt>
          <cx:pt idx="35">-0.00078736426993818197</cx:pt>
          <cx:pt idx="36">-0.00089264867459930698</cx:pt>
          <cx:pt idx="37">0.00084974581059350405</cx:pt>
          <cx:pt idx="38">0.00046110664690891801</cx:pt>
          <cx:pt idx="39">-0.000117577470351912</cx:pt>
          <cx:pt idx="40">0.000610612174067176</cx:pt>
          <cx:pt idx="41">0.00049526108402510002</cx:pt>
          <cx:pt idx="42">-0.00095078145663180695</cx:pt>
          <cx:pt idx="43">-0.00047877554486342599</cx:pt>
          <cx:pt idx="44">0.00025256275594919898</cx:pt>
          <cx:pt idx="45">-0.00033535399023245299</cx:pt>
          <cx:pt idx="46">-0.0010843992736582499</cx:pt>
          <cx:pt idx="47">-0.00108978327233982</cx:pt>
          <cx:pt idx="48">3.7138377503759402e-05</cx:pt>
          <cx:pt idx="49">-0.00039429066296124102</cx:pt>
          <cx:pt idx="50">0.00042796946455667399</cx:pt>
          <cx:pt idx="51">-0.00037808280476658298</cx:pt>
          <cx:pt idx="52">-0.00032076333039393498</cx:pt>
          <cx:pt idx="53">0.000171123810063004</cx:pt>
          <cx:pt idx="54">0.00017775338111502599</cx:pt>
          <cx:pt idx="55">0.000424823083362261</cx:pt>
          <cx:pt idx="56">-0.00041517635595029101</cx:pt>
          <cx:pt idx="57">-6.5405292957701393e-05</cx:pt>
          <cx:pt idx="58">-0.00049211332144453296</cx:pt>
          <cx:pt idx="59">-0.00094967156827679598</cx:pt>
          <cx:pt idx="60">-0.00060920148975168796</cx:pt>
          <cx:pt idx="61">-0.000110560327202314</cx:pt>
          <cx:pt idx="62">-0.00154709120998632</cx:pt>
          <cx:pt idx="63">-0.00172887849691239</cx:pt>
          <cx:pt idx="64">-0.0026600658829495898</cx:pt>
          <cx:pt idx="65">-0.0063200878719141904</cx:pt>
          <cx:pt idx="66">-0.00498757582282028</cx:pt>
          <cx:pt idx="67">-0.0102977530441718</cx:pt>
          <cx:pt idx="68">-0.011260046066114599</cx:pt>
          <cx:pt idx="69">-0.0067527385761634298</cx:pt>
          <cx:pt idx="70">-0.017410883565630801</cx:pt>
          <cx:pt idx="71">-0.020463053997815901</cx:pt>
          <cx:pt idx="72">-0.027924015149656301</cx:pt>
          <cx:pt idx="73">-0.017036133367766899</cx:pt>
          <cx:pt idx="74">-0.0090900370947173299</cx:pt>
          <cx:pt idx="75">-0.0076923581905232602</cx:pt>
          <cx:pt idx="76">-0.0057375346768777299</cx:pt>
          <cx:pt idx="77">-0.0035874495594482702</cx:pt>
          <cx:pt idx="78">-0.0012514250053823599</cx:pt>
          <cx:pt idx="79">-0.0021247306932907599</cx:pt>
          <cx:pt idx="80">0.00091484147795105103</cx:pt>
          <cx:pt idx="81">0.00043763226831275198</cx:pt>
          <cx:pt idx="82">-0.00063194459668525595</cx:pt>
          <cx:pt idx="83">-0.000255294394871344</cx:pt>
          <cx:pt idx="84">0.00051338478219061802</cx:pt>
          <cx:pt idx="85">0.00045595144016420902</cx:pt>
          <cx:pt idx="86">-0.00016318849597013899</cx:pt>
          <cx:pt idx="87">-0.0011332055849486301</cx:pt>
          <cx:pt idx="88">-0.00122326697537875</cx:pt>
          <cx:pt idx="89">0.00174653895144459</cx:pt>
          <cx:pt idx="90">0.0013007715480252799</cx:pt>
          <cx:pt idx="91">0.00230665523267132</cx:pt>
          <cx:pt idx="92">-0.0017272086899530301</cx:pt>
          <cx:pt idx="93">-0.0235010356614965</cx:pt>
          <cx:pt idx="94">-0.015845102642787299</cx:pt>
          <cx:pt idx="95">-0.012376647547474201</cx:pt>
          <cx:pt idx="96">0.0045046221303160798</cx:pt>
          <cx:pt idx="97">0.0120263124277583</cx:pt>
          <cx:pt idx="98">0.029669491917377701</cx:pt>
          <cx:pt idx="99">0.039011241165829803</cx:pt>
          <cx:pt idx="100">-0.0050284174996726204</cx:pt>
          <cx:pt idx="101">-0.00434482919840911</cx:pt>
          <cx:pt idx="102">0.0075623389315423901</cx:pt>
          <cx:pt idx="103">0.013625525951647999</cx:pt>
          <cx:pt idx="104">0.024805134632283201</cx:pt>
          <cx:pt idx="105">-0.0066145351886234402</cx:pt>
          <cx:pt idx="106">-0.0111765734447351</cx:pt>
          <cx:pt idx="107">-0.0060844060798708396</cx:pt>
          <cx:pt idx="108">7.7281077415289004e-05</cx:pt>
          <cx:pt idx="109">-0.00021921930245121299</cx:pt>
          <cx:pt idx="110">0.000861505861414079</cx:pt>
          <cx:pt idx="111">0.00048353602449716299</cx:pt>
          <cx:pt idx="112">0.00029588734234917098</cx:pt>
          <cx:pt idx="113">-0.00069400525067605395</cx:pt>
          <cx:pt idx="114">0.00035448718347374001</cx:pt>
          <cx:pt idx="115">0.00041801664192425198</cx:pt>
          <cx:pt idx="116">-0.00037672436063061998</cx:pt>
          <cx:pt idx="117">0.0078595267718057707</cx:pt>
          <cx:pt idx="118">0.016568194877801999</cx:pt>
          <cx:pt idx="119">0.013985800498555899</cx:pt>
          <cx:pt idx="120">0.020814734834412998</cx:pt>
          <cx:pt idx="121">0.0029209542382848401</cx:pt>
          <cx:pt idx="122">0.0041317932268553903</cx:pt>
          <cx:pt idx="123">0.014490366335996799</cx:pt>
          <cx:pt idx="124">0.0083951677907385201</cx:pt>
          <cx:pt idx="125">0.022021291451620701</cx:pt>
          <cx:pt idx="126">0.0208588441584256</cx:pt>
          <cx:pt idx="127">0.0539580956282808</cx:pt>
          <cx:pt idx="128">0.057312193015429398</cx:pt>
          <cx:pt idx="129">0.045861033079763198</cx:pt>
          <cx:pt idx="130">0.034626351488017799</cx:pt>
          <cx:pt idx="131">0.0028071050630964498</cx:pt>
          <cx:pt idx="132">-0.018585758870390899</cx:pt>
          <cx:pt idx="133">-0.0147545398013213</cx:pt>
          <cx:pt idx="134">-0.018925638620020099</cx:pt>
          <cx:pt idx="135">-0.015883515726117198</cx:pt>
          <cx:pt idx="136">0.0121652267562667</cx:pt>
          <cx:pt idx="137">0.0069760559022136997</cx:pt>
          <cx:pt idx="138">0.0038218265994975301</cx:pt>
          <cx:pt idx="139">0.00015929494059780801</cx:pt>
          <cx:pt idx="140">-8.3573253451178699e-05</cx:pt>
          <cx:pt idx="141">4.5839188817762098e-05</cx:pt>
          <cx:pt idx="142">-0.00021178071654699899</cx:pt>
          <cx:pt idx="143">0.0043476585650262696</cx:pt>
          <cx:pt idx="144">0.0031457288287390999</cx:pt>
          <cx:pt idx="145">0.021361547749376601</cx:pt>
          <cx:pt idx="146">0.024363800102036301</cx:pt>
          <cx:pt idx="147">0.00119380642068363</cx:pt>
          <cx:pt idx="148">-0.00041323637799465401</cx:pt>
          <cx:pt idx="149">-0.029103812250222402</cx:pt>
          <cx:pt idx="150">-0.051597149244945101</cx:pt>
          <cx:pt idx="151">-0.020850561694255601</cx:pt>
          <cx:pt idx="152">-0.0046013500637374404</cx:pt>
          <cx:pt idx="153">0.039911816549825098</cx:pt>
          <cx:pt idx="154">-0.0034064979560758202</cx:pt>
          <cx:pt idx="155">-0.0031812017380941902</cx:pt>
          <cx:pt idx="156">0.047208636645029702</cx:pt>
          <cx:pt idx="157">0.041857156131312398</cx:pt>
          <cx:pt idx="158">0.020790746626708</cx:pt>
          <cx:pt idx="159">-0.040704771256550601</cx:pt>
          <cx:pt idx="160">-0.0266476213866568</cx:pt>
          <cx:pt idx="161">-0.044606953365817902</cx:pt>
          <cx:pt idx="162">-0.024284566334293801</cx:pt>
          <cx:pt idx="163">0.0016847359520166601</cx:pt>
          <cx:pt idx="164">0.0100930703397887</cx:pt>
          <cx:pt idx="165">0.00867838830465875</cx:pt>
          <cx:pt idx="166">0.00220468752239189</cx:pt>
          <cx:pt idx="167">-0.00034398397456011801</cx:pt>
          <cx:pt idx="168">-0.000450847145352025</cx:pt>
          <cx:pt idx="169">0.00010509922081100801</cx:pt>
          <cx:pt idx="170">0.0028978479132609702</cx:pt>
          <cx:pt idx="171">0.017393596202497901</cx:pt>
          <cx:pt idx="172">0.026119236943770201</cx:pt>
          <cx:pt idx="173">0.028367742341961499</cx:pt>
          <cx:pt idx="174">0.034750489337293002</cx:pt>
          <cx:pt idx="175">-0.030409080761741699</cx:pt>
          <cx:pt idx="176">-0.041676852813654998</cx:pt>
          <cx:pt idx="177">-0.0457385785675474</cx:pt>
          <cx:pt idx="178">-0.084558668012189406</cx:pt>
          <cx:pt idx="179">-0.065595198542181293</cx:pt>
          <cx:pt idx="180">-0.052911664842985699</cx:pt>
          <cx:pt idx="181">-0.047484187073932198</cx:pt>
          <cx:pt idx="182">-0.034991128489240297</cx:pt>
          <cx:pt idx="183">-0.048916318735557497</cx:pt>
          <cx:pt idx="184">-0.0055751579174354304</cx:pt>
          <cx:pt idx="185">0.039247057675870098</cx:pt>
          <cx:pt idx="186">0.067745939416056805</cx:pt>
          <cx:pt idx="187">-0.0407689004914428</cx:pt>
          <cx:pt idx="188">-0.023861270630156101</cx:pt>
          <cx:pt idx="189">0.039361777054425701</cx:pt>
          <cx:pt idx="190">-0.00175575513949975</cx:pt>
          <cx:pt idx="191">0.0094542112686247393</cx:pt>
          <cx:pt idx="192">0.033645376778757299</cx:pt>
          <cx:pt idx="193">0.018989018107265401</cx:pt>
          <cx:pt idx="194">0.0057869212997266398</cx:pt>
          <cx:pt idx="195">0.00223416270853628</cx:pt>
          <cx:pt idx="196">0.00037951602875855499</cx:pt>
          <cx:pt idx="197">-0.00016051682459722699</cx:pt>
          <cx:pt idx="198">0.0140631407297042</cx:pt>
          <cx:pt idx="199">0.011417943252696275</cx:pt>
          <cx:pt idx="200">0.012258886851129325</cx:pt>
          <cx:pt idx="201">0.0072462242898338504</cx:pt>
          <cx:pt idx="202">0.0135351856271708</cx:pt>
          <cx:pt idx="203">0.013554248445347949</cx:pt>
          <cx:pt idx="204">-0.01556878328694925</cx:pt>
          <cx:pt idx="205">-0.021425249127063652</cx:pt>
          <cx:pt idx="206">-0.020036486651445626</cx:pt>
          <cx:pt idx="207">-0.028316892153955501</cx:pt>
          <cx:pt idx="208">-0.036138548783585002</cx:pt>
          <cx:pt idx="209">-0.034573224833273998</cx:pt>
          <cx:pt idx="210">-0.031582009971857498</cx:pt>
          <cx:pt idx="211">-0.046677290204338751</cx:pt>
          <cx:pt idx="212">-0.029410876954739502</cx:pt>
          <cx:pt idx="213">-0.017807382500384175</cx:pt>
          <cx:pt idx="214">-0.016512520368411748</cx:pt>
          <cx:pt idx="215">-0.030030176816720499</cx:pt>
          <cx:pt idx="216">-0.0169761609247105</cx:pt>
          <cx:pt idx="217">-9.0257895103885747e-05</cx:pt>
          <cx:pt idx="218">0.0013579385468809725</cx:pt>
          <cx:pt idx="219">0.00031768707191098502</cx:pt>
          <cx:pt idx="220">0.0073688497906273251</cx:pt>
          <cx:pt idx="221">0.0075385162120339246</cx:pt>
          <cx:pt idx="222">0.0022585802720604974</cx:pt>
          <cx:pt idx="223">0.00039066483791127252</cx:pt>
          <cx:pt idx="224">-0.0001612916693749</cx:pt>
          <cx:pt idx="225">0.00038444731485137251</cx:pt>
          <cx:pt idx="226">0.003915101873563925</cx:pt>
          <cx:pt idx="227">0.0093511511825285758</cx:pt>
          <cx:pt idx="228">0.013309298275743075</cx:pt>
          <cx:pt idx="229">0.012791030760874575</cx:pt>
          <cx:pt idx="230">0.018663212817598925</cx:pt>
          <cx:pt idx="231">0.019528586592799324</cx:pt>
          <cx:pt idx="232">-0.0085190300862902999</cx:pt>
          <cx:pt idx="233">-0.016348278687147774</cx:pt>
          <cx:pt idx="234">-0.017506166313120176</cx:pt>
          <cx:pt idx="235">-0.0210802366778624</cx:pt>
          <cx:pt idx="236">-0.0048319995147727253</cx:pt>
          <cx:pt idx="237">-0.030014543748461749</cx:pt>
          <cx:pt idx="238">-0.042829931990058003</cx:pt>
          <cx:pt idx="239">-0.04281232329469925</cx:pt>
          <cx:pt idx="240">-0.037413842944639002</cx:pt>
          <cx:pt idx="241">-0.033776328908691748</cx:pt>
          <cx:pt idx="242">-0.0029269274998757252</cx:pt>
          <cx:pt idx="243">-0.010025418106767299</cx:pt>
          <cx:pt idx="244">-0.011010494440227375</cx:pt>
          <cx:pt idx="245">-0.0083044655319860997</cx:pt>
          <cx:pt idx="246">0.0089102020585887995</cx:pt>
          <cx:pt idx="247">0.019430726067459575</cx:pt>
          <cx:pt idx="248">0.015983947064721424</cx:pt>
          <cx:pt idx="249">0.0091039472930811247</cx:pt>
          <cx:pt idx="250">-4.4630285705009751e-05</cx:pt>
          <cx:pt idx="251">0.00041548226379359998</cx:pt>
          <cx:pt idx="252">-4.2119958662473503e-05</cx:pt>
          <cx:pt idx="253">0.00082112586083541751</cx:pt>
          <cx:pt idx="254">0.0036235367777383998</cx:pt>
          <cx:pt idx="255">0.0067050116557863249</cx:pt>
          <cx:pt idx="256">0.022034428819273574</cx:pt>
          <cx:pt idx="257">0.02125709771615835</cx:pt>
          <cx:pt idx="258">0.033654137466910497</cx:pt>
          <cx:pt idx="259">0.032326452714894247</cx:pt>
          <cx:pt idx="260">0.0082900034562650507</cx:pt>
          <cx:pt idx="261">-0.014514815581727725</cx:pt>
          <cx:pt idx="262">-0.011526507454103</cx:pt>
          <cx:pt idx="263">0.020317457271960625</cx:pt>
          <cx:pt idx="264">0.034725530472305498</cx:pt>
          <cx:pt idx="265">0.012215518722596875</cx:pt>
          <cx:pt idx="266">0.00039749658045999252</cx:pt>
          <cx:pt idx="267">-0.022930836023326101</cx:pt>
          <cx:pt idx="268">-0.017838937611042924</cx:pt>
          <cx:pt idx="269">-0.0027578674000622752</cx:pt>
          <cx:pt idx="270">0.023492559932090675</cx:pt>
          <cx:pt idx="271">0.0071377189314440004</cx:pt>
          <cx:pt idx="272">0.0066871159895844998</cx:pt>
          <cx:pt idx="273">0.0194412202159546</cx:pt>
          <cx:pt idx="274">0.015137731259905024</cx:pt>
          <cx:pt idx="275">0.019711351910223451</cx:pt>
          <cx:pt idx="276">0.017928058456064624</cx:pt>
          <cx:pt idx="277">0.018288076641247375</cx:pt>
          <cx:pt idx="278">0.0025405578664786498</cx:pt>
          <cx:pt idx="279">6.0086663915706253e-05</cx:pt>
          <cx:pt idx="280">0.00027967307520636498</cx:pt>
          <cx:pt idx="281">0.00067668539262201997</cx:pt>
          <cx:pt idx="282">0.0040845516182980001</cx:pt>
          <cx:pt idx="283">0.010185526336332375</cx:pt>
          <cx:pt idx="284">0.018284969576199551</cx:pt>
          <cx:pt idx="285">0.016817236124258124</cx:pt>
          <cx:pt idx="286">0.024223808930278926</cx:pt>
          <cx:pt idx="287">0.00227250704273567</cx:pt>
          <cx:pt idx="288">-0.0073074801612566251</cx:pt>
          <cx:pt idx="289">0.0042557917319983249</cx:pt>
          <cx:pt idx="290">0.0240101822901066</cx:pt>
          <cx:pt idx="291">0.040662939712621249</cx:pt>
          <cx:pt idx="292">0.039194842561441248</cx:pt>
          <cx:pt idx="293">0.044508548954167247</cx:pt>
          <cx:pt idx="294">-0.0014156649481785126</cx:pt>
          <cx:pt idx="295">-0.02537575490463825</cx:pt>
          <cx:pt idx="296">-0.016158629950639249</cx:pt>
          <cx:pt idx="297">0.0011435463940216424</cx:pt>
          <cx:pt idx="298">0.041600422902385997</cx:pt>
          <cx:pt idx="299">0.14303851534523701</cx:pt>
          <cx:pt idx="300">0.13836446332535501</cx:pt>
          <cx:pt idx="301">0.078423301095214198</cx:pt>
          <cx:pt idx="302">-0.0067096667992074003</cx:pt>
          <cx:pt idx="303">0.019486969631788101</cx:pt>
          <cx:pt idx="304">0.038514432930885398</cx:pt>
          <cx:pt idx="305">0.0508570744133965</cx:pt>
          <cx:pt idx="306">0.0134415362887429</cx:pt>
          <cx:pt idx="307">-0.00049029327823569397</cx:pt>
          <cx:pt idx="308">-0.00087436105075628398</cx:pt>
          <cx:pt idx="309">0.0050886019713236802</cx:pt>
          <cx:pt idx="310">0.024761199809363199</cx:pt>
          <cx:pt idx="311">0.067789552958614302</cx:pt>
          <cx:pt idx="312">0.10821417418804399</cx:pt>
          <cx:pt idx="313">0.102824388335122</cx:pt>
          <cx:pt idx="314">0.042974347960076702</cx:pt>
          <cx:pt idx="315">-0.0160808249934704</cx:pt>
          <cx:pt idx="316">-0.0270804109524918</cx:pt>
          <cx:pt idx="317">0.069265030757790197</cx:pt>
          <cx:pt idx="318">0.130809049992516</cx:pt>
          <cx:pt idx="319">0.151152814073619</cx:pt>
          <cx:pt idx="320">0.18939373371709101</cx:pt>
          <cx:pt idx="321">0.14996718979040999</cx:pt>
          <cx:pt idx="322">-0.020436510707908501</cx:pt>
          <cx:pt idx="323">-0.031940354940929103</cx:pt>
          <cx:pt idx="324">-0.038901796113271499</cx:pt>
          <cx:pt idx="325">0.0378288486393661</cx:pt>
          <cx:pt idx="326">0.13550774385455</cx:pt>
          <cx:pt idx="327">0.16171367975016601</cx:pt>
          <cx:pt idx="328">0.100035682878028</cx:pt>
          <cx:pt idx="329">-0.068374470583950603</cx:pt>
          <cx:pt idx="330">-0.049185062392061003</cx:pt>
          <cx:pt idx="331">-0.0088225845656459707</cx:pt>
          <cx:pt idx="332">-0.010590548720303501</cx:pt>
          <cx:pt idx="333">0.0146754798038835</cx:pt>
          <cx:pt idx="334">0.0026901736057840199</cx:pt>
          <cx:pt idx="335">-0.00044764128334576903</cx:pt>
          <cx:pt idx="336">7.3826300520984001e-05</cx:pt>
          <cx:pt idx="337">0.0051328872284077997</cx:pt>
          <cx:pt idx="338">0.018109999740575301</cx:pt>
          <cx:pt idx="339">0.0631778113534084</cx:pt>
          <cx:pt idx="340">0.072704659447801995</cx:pt>
          <cx:pt idx="341">0.061860700694743399</cx:pt>
          <cx:pt idx="342">0.049440478793103398</cx:pt>
          <cx:pt idx="343">0.079604020949081103</cx:pt>
          <cx:pt idx="344">0.117427047768667</cx:pt>
          <cx:pt idx="345">0.18930605466309</cx:pt>
          <cx:pt idx="346">0.132269660888927</cx:pt>
          <cx:pt idx="347">0.12351729889887</cx:pt>
          <cx:pt idx="348">0.116777048827079</cx:pt>
          <cx:pt idx="349">0.043221989873002499</cx:pt>
          <cx:pt idx="350">0.015348659602673301</cx:pt>
          <cx:pt idx="351">-0.062589971640442901</cx:pt>
          <cx:pt idx="352">-0.0070154759915272199</cx:pt>
          <cx:pt idx="353">-0.0114039505392022</cx:pt>
          <cx:pt idx="354">0.039696203818581403</cx:pt>
          <cx:pt idx="355">0.020169139314694301</cx:pt>
          <cx:pt idx="356">0.016928243803949201</cx:pt>
          <cx:pt idx="357">-0.10299515705445</cx:pt>
          <cx:pt idx="358">-0.074374114647864295</cx:pt>
          <cx:pt idx="359">-0.068199806712809605</cx:pt>
          <cx:pt idx="360">-0.0211463904880635</cx:pt>
          <cx:pt idx="361">0.0099071385540177807</cx:pt>
          <cx:pt idx="362">0.0015724959582487899</cx:pt>
          <cx:pt idx="363">-0.00050356025748165396</cx:pt>
          <cx:pt idx="364">0.00034576342367151201</cx:pt>
          <cx:pt idx="365">0.0014508666822669401</cx:pt>
          <cx:pt idx="366">0.0115015024335777</cx:pt>
          <cx:pt idx="367">0.041791657530149101</cx:pt>
          <cx:pt idx="368">0.047541140022701898</cx:pt>
          <cx:pt idx="369">0.038406540995739598</cx:pt>
          <cx:pt idx="370">0.059349706007313603</cx:pt>
          <cx:pt idx="371">0.065378361854895303</cx:pt>
          <cx:pt idx="372">0.047793444188688</cx:pt>
          <cx:pt idx="373">0.071356080846296202</cx:pt>
          <cx:pt idx="374">0.079857321540157997</cx:pt>
          <cx:pt idx="375">0.059170167272081298</cx:pt>
          <cx:pt idx="376">0.0019961629843838402</cx:pt>
          <cx:pt idx="377">-0.021131983432572301</cx:pt>
          <cx:pt idx="378">-0.019957302319796099</cx:pt>
          <cx:pt idx="379">-0.078529287878119206</cx:pt>
          <cx:pt idx="380">-0.00069667799850703805</cx:pt>
          <cx:pt idx="381">-0.030657938660657101</cx:pt>
          <cx:pt idx="382">-0.035729866070421203</cx:pt>
          <cx:pt idx="383">-0.092625931576367102</cx:pt>
          <cx:pt idx="384">0.035671747317630197</cx:pt>
          <cx:pt idx="385">-0.086034308933779002</cx:pt>
          <cx:pt idx="386">-0.108410701522123</cx:pt>
          <cx:pt idx="387">-0.069490071903444597</cx:pt>
          <cx:pt idx="388">0.0061737680972469696</cx:pt>
          <cx:pt idx="389">0.0066783852340132699</cx:pt>
          <cx:pt idx="390">-0.000537165156097965</cx:pt>
          <cx:pt idx="391">-0.00055184342915204603</cx:pt>
          <cx:pt idx="392">-0.000293343867519884</cx:pt>
          <cx:pt idx="393">0.0029454822419693102</cx:pt>
          <cx:pt idx="394">0.0064355089754383702</cx:pt>
          <cx:pt idx="395">0.0140951912340334</cx:pt>
          <cx:pt idx="396">-0.026846915609840601</cx:pt>
          <cx:pt idx="397">-0.034190737417274401</cx:pt>
          <cx:pt idx="398">-0.034066062483274498</cx:pt>
          <cx:pt idx="399">-0.045558696605868497</cx:pt>
          <cx:pt idx="400">-0.044693822352603697</cx:pt>
          <cx:pt idx="401">-0.037979702481441703</cx:pt>
          <cx:pt idx="402">0.0119995292386609</cx:pt>
          <cx:pt idx="403">-0.060820303700156599</cx:pt>
          <cx:pt idx="404">-0.074302242156307596</cx:pt>
          <cx:pt idx="405">-0.062335182237464697</cx:pt>
          <cx:pt idx="406">-0.058838408480535301</cx:pt>
          <cx:pt idx="407">-0.023272859319234701</cx:pt>
          <cx:pt idx="408">-0.054756488875990897</cx:pt>
          <cx:pt idx="409">-0.088280888799128904</cx:pt>
          <cx:pt idx="410">-0.120559591607516</cx:pt>
          <cx:pt idx="411">-0.0131788584740892</cx:pt>
          <cx:pt idx="412">0.016844131732271901</cx:pt>
          <cx:pt idx="413">-0.067649298603893293</cx:pt>
          <cx:pt idx="414">-0.049586564369112698</cx:pt>
          <cx:pt idx="415">0.039084709664683297</cx:pt>
          <cx:pt idx="416">-0.00117491060686091</cx:pt>
          <cx:pt idx="417">-0.0092920668795442706</cx:pt>
          <cx:pt idx="418">0.001051910845828</cx:pt>
          <cx:pt idx="419">0.00047533568521579401</cx:pt>
          <cx:pt idx="420">-0.000121085835530601</cx:pt>
          <cx:pt idx="421">0.0010459054369048701</cx:pt>
          <cx:pt idx="422">0.0026873909886646701</cx:pt>
          <cx:pt idx="423">-0.0030755513688468998</cx:pt>
          <cx:pt idx="424">-0.052223845092998503</cx:pt>
          <cx:pt idx="425">-0.096919578124928102</cx:pt>
          <cx:pt idx="426">-0.033342282139566699</cx:pt>
          <cx:pt idx="427">-0.10190498307960701</cx:pt>
          <cx:pt idx="428">-0.10998923772282999</cx:pt>
          <cx:pt idx="429">-0.098878372293373096</cx:pt>
          <cx:pt idx="430">-0.0897903519799087</cx:pt>
          <cx:pt idx="431">-0.100293982625852</cx:pt>
          <cx:pt idx="432">-0.078778880517151706</cx:pt>
          <cx:pt idx="433">-0.055592699775537699</cx:pt>
          <cx:pt idx="434">-0.0035048151952662399</cx:pt>
          <cx:pt idx="435">0.079518325117256303</cx:pt>
          <cx:pt idx="436">0.028536685290712498</cx:pt>
          <cx:pt idx="437">-0.0270321039726889</cx:pt>
          <cx:pt idx="438">-0.051782892244164103</cx:pt>
          <cx:pt idx="439">0.034746612858567297</cx:pt>
          <cx:pt idx="440">0.064494069024962603</cx:pt>
          <cx:pt idx="441">0.0620949121279354</cx:pt>
          <cx:pt idx="442">0.063351225477524503</cx:pt>
          <cx:pt idx="443">0.034357316198617101</cx:pt>
          <cx:pt idx="444">0.0034044780746026399</cx:pt>
          <cx:pt idx="445">-0.0030764075534411798</cx:pt>
          <cx:pt idx="446">0.0078769054401315198</cx:pt>
          <cx:pt idx="447">0.00031229073648160103</cx:pt>
          <cx:pt idx="448">-0.00033130848509156701</cx:pt>
          <cx:pt idx="449">0.00040516902263854299</cx:pt>
          <cx:pt idx="450">0.0058930902457857903</cx:pt>
          <cx:pt idx="451">-0.0013545442909826001</cx:pt>
          <cx:pt idx="452">-0.049720558353941298</cx:pt>
          <cx:pt idx="453">-0.114035039736841</cx:pt>
          <cx:pt idx="454">-0.11519738545722299</cx:pt>
          <cx:pt idx="455">-0.13053838084539099</cx:pt>
          <cx:pt idx="456">-0.119854411190866</cx:pt>
          <cx:pt idx="457">-0.13499433133209501</cx:pt>
          <cx:pt idx="458">-0.117524161789005</cx:pt>
          <cx:pt idx="459">-0.12887065425873301</cx:pt>
          <cx:pt idx="460">-0.078030114095239994</cx:pt>
          <cx:pt idx="461">-0.033286265657341801</cx:pt>
          <cx:pt idx="462">0.045532147160288201</cx:pt>
          <cx:pt idx="463">0.046351323870789898</cx:pt>
          <cx:pt idx="464">-0.038630039105883703</cx:pt>
          <cx:pt idx="465">-0.036922412295389999</cx:pt>
          <cx:pt idx="466">0.017629718918131899</cx:pt>
          <cx:pt idx="467">0.0265114262672244</cx:pt>
          <cx:pt idx="468">0.0074781582575564999</cx:pt>
          <cx:pt idx="469">0.085484294319110601</cx:pt>
          <cx:pt idx="470">0.067806362796714995</cx:pt>
          <cx:pt idx="471">0.0273189976958454</cx:pt>
          <cx:pt idx="472">-0.0010287486752976599</cx:pt>
          <cx:pt idx="473">-0.0124739675707906</cx:pt>
          <cx:pt idx="474">0.0011850310147516799</cx:pt>
          <cx:pt idx="475">0.00028546301362097502</cx:pt>
          <cx:pt idx="476">-0.00025708221562988998</cx:pt>
          <cx:pt idx="477">0.00086036475943751696</cx:pt>
          <cx:pt idx="478">0.0051395041757377703</cx:pt>
          <cx:pt idx="479">0.0054802687547567796</cx:pt>
          <cx:pt idx="480">-0.048604968734532503</cx:pt>
          <cx:pt idx="481">-0.0929792018004343</cx:pt>
          <cx:pt idx="482">-0.099845567799103793</cx:pt>
          <cx:pt idx="483">-0.122261547871993</cx:pt>
          <cx:pt idx="484">-0.098235287936633706</cx:pt>
          <cx:pt idx="485">-0.148382604472199</cx:pt>
          <cx:pt idx="486">-0.123060213648822</cx:pt>
          <cx:pt idx="487">-0.098883073354839507</cx:pt>
          <cx:pt idx="488">-0.13378531354485601</cx:pt>
          <cx:pt idx="489">-0.036232560494215901</cx:pt>
          <cx:pt idx="490">-0.028183633041098499</cx:pt>
          <cx:pt idx="491">-0.018333049002388201</cx:pt>
          <cx:pt idx="492">-0.059727626881852701</cx:pt>
          <cx:pt idx="493">-0.023730978753042101</cx:pt>
          <cx:pt idx="494">-0.0014038472826704499</cx:pt>
          <cx:pt idx="495">-0.058474754751350097</cx:pt>
          <cx:pt idx="496">0.0150171794379763</cx:pt>
          <cx:pt idx="497">0.0510381851761285</cx:pt>
          <cx:pt idx="498">0.050696983294839099</cx:pt>
          <cx:pt idx="499">-0.00093619790712068005</cx:pt>
          <cx:pt idx="500">-0.015868043467270099</cx:pt>
          <cx:pt idx="501">-0.00029427833276503398</cx:pt>
          <cx:pt idx="502">0.0024770768021007</cx:pt>
          <cx:pt idx="503">0.00020920281062626099</cx:pt>
          <cx:pt idx="504">0.0010281179472383</cx:pt>
          <cx:pt idx="505">-0.00043489285874750999</cx:pt>
          <cx:pt idx="506">0.0072730727851733597</cx:pt>
          <cx:pt idx="507">0.0148295805710083</cx:pt>
          <cx:pt idx="508">-0.0285633795335711</cx:pt>
          <cx:pt idx="509">-0.074866936993212202</cx:pt>
          <cx:pt idx="510">-0.0715899935263037</cx:pt>
          <cx:pt idx="511">-0.063995154548679101</cx:pt>
          <cx:pt idx="512">-0.0450074392295855</cx:pt>
          <cx:pt idx="513">-0.034763206594243798</cx:pt>
          <cx:pt idx="514">-0.041666849007050602</cx:pt>
          <cx:pt idx="515">-0.077344683180650395</cx:pt>
          <cx:pt idx="516">-0.050063013785355701</cx:pt>
          <cx:pt idx="517">-0.050733755493777198</cx:pt>
          <cx:pt idx="518">-0.088518013699908096</cx:pt>
          <cx:pt idx="519">-0.0018226923838331999</cx:pt>
          <cx:pt idx="520">-0.00323063263587005</cx:pt>
          <cx:pt idx="521">0.0027447667542508402</cx:pt>
          <cx:pt idx="522">-0.014569570917321299</cx:pt>
          <cx:pt idx="523">-0.051723598842180397</cx:pt>
          <cx:pt idx="524">-0.011783116738505999</cx:pt>
          <cx:pt idx="525">0.041034124399000102</cx:pt>
          <cx:pt idx="526">0.020648661195896902</cx:pt>
          <cx:pt idx="527">-0.0097688517774765504</cx:pt>
          <cx:pt idx="528">-0.014592842365181199</cx:pt>
          <cx:pt idx="529">0.0061775018443784701</cx:pt>
          <cx:pt idx="530">0.00067742879109239601</cx:pt>
          <cx:pt idx="531">-5.6040685799534503e-05</cx:pt>
          <cx:pt idx="532">-0.00027142941442211702</cx:pt>
          <cx:pt idx="533">0.0029019599608140702</cx:pt>
          <cx:pt idx="534">0.0077132443536614996</cx:pt>
          <cx:pt idx="535">0.015949159151565001</cx:pt>
          <cx:pt idx="536">0.0133119842173308</cx:pt>
          <cx:pt idx="537">-0.0263623155847383</cx:pt>
          <cx:pt idx="538">-0.032547430941136102</cx:pt>
          <cx:pt idx="539">0.00096415474833242202</cx:pt>
          <cx:pt idx="540">0.033309758807593098</cx:pt>
          <cx:pt idx="541">0.0084779145277560294</cx:pt>
          <cx:pt idx="542">-0.044943712534968899</cx:pt>
          <cx:pt idx="543">0.0103657686195753</cx:pt>
          <cx:pt idx="544">0.0506236351227278</cx:pt>
          <cx:pt idx="545">0.0133567011787442</cx:pt>
          <cx:pt idx="546">-0.070543558131006795</cx:pt>
          <cx:pt idx="547">-0.053708968005458102</cx:pt>
          <cx:pt idx="548">-0.024719166321494599</cx:pt>
          <cx:pt idx="549">0.034133477072041202</cx:pt>
          <cx:pt idx="550">-0.026534448612770999</cx:pt>
          <cx:pt idx="551">-0.016468352085799099</cx:pt>
          <cx:pt idx="552">-0.046507673145546498</cx:pt>
          <cx:pt idx="553">-0.057176789165623</cx:pt>
          <cx:pt idx="554">-0.050621253916997198</cx:pt>
          <cx:pt idx="555">-0.014379662889052</cx:pt>
          <cx:pt idx="556">0.0018117742265971301</cx:pt>
          <cx:pt idx="557">-0.00028388134263058399</cx:pt>
          <cx:pt idx="558">2.1618247943393999e-06</cx:pt>
          <cx:pt idx="559">-0.00045139303936723502</cx:pt>
          <cx:pt idx="560">-0.000317835624824572</cx:pt>
          <cx:pt idx="561">-0.00035770158464922501</cx:pt>
          <cx:pt idx="562">0.0032912203732949402</cx:pt>
          <cx:pt idx="563">0.0132172712346746</cx:pt>
          <cx:pt idx="564">0.046522218220555897</cx:pt>
          <cx:pt idx="565">0.0074206735000022696</cx:pt>
          <cx:pt idx="566">0.0131816221283976</cx:pt>
          <cx:pt idx="567">0.024158579471151399</cx:pt>
          <cx:pt idx="568">0.017485838584123399</cx:pt>
          <cx:pt idx="569">-0.050375526249987597</cx:pt>
          <cx:pt idx="570">0.0026034979032768199</cx:pt>
          <cx:pt idx="571">0.053827955395699997</cx:pt>
          <cx:pt idx="572">0.01506617561215</cx:pt>
          <cx:pt idx="573">-0.0129509683554845</cx:pt>
          <cx:pt idx="574">-0.073876609934559301</cx:pt>
          <cx:pt idx="575">-0.13010527147220899</cx:pt>
          <cx:pt idx="576">-0.062580764010041201</cx:pt>
          <cx:pt idx="577">0.047979005247537197</cx:pt>
          <cx:pt idx="578">0.017986427908458998</cx:pt>
          <cx:pt idx="579">0.028601238504798499</cx:pt>
          <cx:pt idx="580">-0.021679732806397799</cx:pt>
          <cx:pt idx="581">-0.046031441206726399</cx:pt>
          <cx:pt idx="582">-0.018198346736623499</cx:pt>
          <cx:pt idx="583">0.0084451393685778999</cx:pt>
          <cx:pt idx="584">0.0066577613638244904</cx:pt>
          <cx:pt idx="585">0.00065964726266501503</cx:pt>
          <cx:pt idx="586">6.8344065170067398e-06</cx:pt>
          <cx:pt idx="587">-0.000320328695083416</cx:pt>
          <cx:pt idx="588">-0.00014042942636896601</cx:pt>
          <cx:pt idx="589">0.00090477447376290999</cx:pt>
          <cx:pt idx="590">0.00093806760987317497</cx:pt>
          <cx:pt idx="591">0.0018166349740367199</cx:pt>
          <cx:pt idx="592">0.022794041554458799</cx:pt>
          <cx:pt idx="593">-0.015305382805247099</cx:pt>
          <cx:pt idx="594">0.0121767294191048</cx:pt>
          <cx:pt idx="595">0.036780456650933997</cx:pt>
          <cx:pt idx="596">0.032310196522069401</cx:pt>
          <cx:pt idx="597">0.0130250939363643</cx:pt>
          <cx:pt idx="598">0.0059532089096289596</cx:pt>
          <cx:pt idx="599">0.026085753134381901</cx:pt>
          <cx:pt idx="600">0.0023081544581184201</cx:pt>
          <cx:pt idx="601">-0.011040460948361201</cx:pt>
          <cx:pt idx="602">-0.14402760752199401</cx:pt>
          <cx:pt idx="603">-0.113228156075749</cx:pt>
          <cx:pt idx="604">-0.070046360840814198</cx:pt>
          <cx:pt idx="605">0.029888527001788401</cx:pt>
          <cx:pt idx="606">0.098121015208870496</cx:pt>
          <cx:pt idx="607">0.051685073476346301</cx:pt>
          <cx:pt idx="608">0.0068901979990268099</cx:pt>
          <cx:pt idx="609">0.011939255359292999</cx:pt>
          <cx:pt idx="610">-0.024626217502679799</cx:pt>
          <cx:pt idx="611">0.0030998783121799901</cx:pt>
          <cx:pt idx="612">-0.0027154364174408301</cx:pt>
          <cx:pt idx="613">0.00031553860928401303</cx:pt>
          <cx:pt idx="614">0.00056479693504045002</cx:pt>
          <cx:pt idx="615">0.00018954416831378401</cx:pt>
          <cx:pt idx="616">4.1076135679665302e-05</cx:pt>
          <cx:pt idx="617">0.00039807343335276202</cx:pt>
          <cx:pt idx="618">0.00102202219101435</cx:pt>
          <cx:pt idx="619">-0.00087911159369595396</cx:pt>
          <cx:pt idx="620">-0.00443690031775891</cx:pt>
          <cx:pt idx="621">-0.037001493267968297</cx:pt>
          <cx:pt idx="622">-0.0035898551077300001</cx:pt>
          <cx:pt idx="623">0.031619630386350003</cx:pt>
          <cx:pt idx="624">0.047002194081708103</cx:pt>
          <cx:pt idx="625">0.11243612065624101</cx:pt>
          <cx:pt idx="626">0.096112852667588899</cx:pt>
          <cx:pt idx="627">0.029545430660854199</cx:pt>
          <cx:pt idx="628">0.017945501151544401</cx:pt>
          <cx:pt idx="629">-0.036497661497576703</cx:pt>
          <cx:pt idx="630">-0.093727322873225799</cx:pt>
          <cx:pt idx="631">-0.014862855492671001</cx:pt>
          <cx:pt idx="632">-0.035395832724315401</cx:pt>
          <cx:pt idx="633">0.079184652173998393</cx:pt>
          <cx:pt idx="634">0.109254720351993</cx:pt>
          <cx:pt idx="635">0.087915921055076604</cx:pt>
          <cx:pt idx="636">0.0388109907379591</cx:pt>
          <cx:pt idx="637">-0.0030781983676150702</cx:pt>
          <cx:pt idx="638">-0.030636320164479099</cx:pt>
          <cx:pt idx="639">-0.0132188724511499</cx:pt>
          <cx:pt idx="640">-0.00761584521343984</cx:pt>
          <cx:pt idx="641">-0.0045285418367100403</cx:pt>
          <cx:pt idx="642">4.9445662647041397e-05</cx:pt>
          <cx:pt idx="643">-7.5696856370827102e-06</cx:pt>
          <cx:pt idx="644">-0.00039406314611389599</cx:pt>
          <cx:pt idx="645">6.2638820237171701e-05</cx:pt>
          <cx:pt idx="646">0.0011703208763465601</cx:pt>
          <cx:pt idx="647">0.0037761343152476401</cx:pt>
          <cx:pt idx="648">0.011422604521028799</cx:pt>
          <cx:pt idx="649">-0.0064019327357345097</cx:pt>
          <cx:pt idx="650">0.00062071399933507504</cx:pt>
          <cx:pt idx="651">0.0163075015402195</cx:pt>
          <cx:pt idx="652">-0.052731504758513702</cx:pt>
          <cx:pt idx="653">0.053582786878720298</cx:pt>
          <cx:pt idx="654">0.102245097649988</cx:pt>
          <cx:pt idx="655">0.066467608131448599</cx:pt>
          <cx:pt idx="656">0.019969602421750401</cx:pt>
          <cx:pt idx="657">-0.050281658310165199</cx:pt>
          <cx:pt idx="658">-0.040127812792887602</cx:pt>
          <cx:pt idx="659">0.0038012585913609598</cx:pt>
          <cx:pt idx="660">0.031690018650465099</cx:pt>
          <cx:pt idx="661">0.089460565058620795</cx:pt>
          <cx:pt idx="662">0.0955133012414731</cx:pt>
          <cx:pt idx="663">0.089002433753420804</cx:pt>
          <cx:pt idx="664">0.025213218101862299</cx:pt>
          <cx:pt idx="665">-0.0176125941381555</cx:pt>
          <cx:pt idx="666">-0.052748251553548398</cx:pt>
          <cx:pt idx="667">-0.0258819206122772</cx:pt>
          <cx:pt idx="668">-0.0064324856925212903</cx:pt>
          <cx:pt idx="669">-0.0060728649350918597</cx:pt>
          <cx:pt idx="670">-6.1407927647260199e-05</cx:pt>
          <cx:pt idx="671">0.000149870340251795</cx:pt>
          <cx:pt idx="672">-0.00017882365707925301</cx:pt>
          <cx:pt idx="673">1.2147126962439e-05</cx:pt>
          <cx:pt idx="674">0.00017377240271695</cx:pt>
          <cx:pt idx="675">0.00430781239758957</cx:pt>
          <cx:pt idx="676">0.0089451382920488799</cx:pt>
          <cx:pt idx="677">0.021507395434783499</cx:pt>
          <cx:pt idx="678">0.031089616298507601</cx:pt>
          <cx:pt idx="679">-0.029385109411488999</cx:pt>
          <cx:pt idx="680">-0.055131322638421403</cx:pt>
          <cx:pt idx="681">-0.041595558917166799</cx:pt>
          <cx:pt idx="682">0.054207666032287397</cx:pt>
          <cx:pt idx="683">0.065134893640677094</cx:pt>
          <cx:pt idx="684">0.0073385490865322204</cx:pt>
          <cx:pt idx="685">0.027681578458089499</cx:pt>
          <cx:pt idx="686">0.0231342879108862</cx:pt>
          <cx:pt idx="687">0.030332221923985499</cx:pt>
          <cx:pt idx="688">0.102891358916557</cx:pt>
          <cx:pt idx="689">0.112402417601315</cx:pt>
          <cx:pt idx="690">0.064820745053552301</cx:pt>
          <cx:pt idx="691">0.052927982267933597</cx:pt>
          <cx:pt idx="692">0.0081181126268954195</cx:pt>
          <cx:pt idx="693">-0.000385573591456654</cx:pt>
          <cx:pt idx="694">-0.0093241313240863405</cx:pt>
          <cx:pt idx="695">-0.0185986745558974</cx:pt>
          <cx:pt idx="696">-0.0035798537907675699</cx:pt>
          <cx:pt idx="697">-0.0034952696085799998</cx:pt>
          <cx:pt idx="698">0.00013659287695407999</cx:pt>
          <cx:pt idx="699">-0.000286168081698821</cx:pt>
          <cx:pt idx="700">0.00047270849797559502</cx:pt>
          <cx:pt idx="701">0.00091696536543659001</cx:pt>
          <cx:pt idx="702">-0.00040206467452340799</cx:pt>
          <cx:pt idx="703">0.0030135466398294101</cx:pt>
          <cx:pt idx="704">0.0136367889152821</cx:pt>
          <cx:pt idx="705">0.016445175095717902</cx:pt>
          <cx:pt idx="706">0.021384594233876199</cx:pt>
          <cx:pt idx="707">0.0085655440684585405</cx:pt>
          <cx:pt idx="708">-0.011075431609183201</cx:pt>
          <cx:pt idx="709">0.00032442675695228498</cx:pt>
          <cx:pt idx="710">0.016185278854885899</cx:pt>
          <cx:pt idx="711">0.041434052843967298</cx:pt>
          <cx:pt idx="712">0.0549665009900248</cx:pt>
          <cx:pt idx="713">0.067775769061260205</cx:pt>
          <cx:pt idx="714">0.039692819076200099</cx:pt>
          <cx:pt idx="715">0.060454970353143303</cx:pt>
          <cx:pt idx="716">0.104501391835982</cx:pt>
          <cx:pt idx="717">0.0788746350491321</cx:pt>
          <cx:pt idx="718">0.0598519494031097</cx:pt>
          <cx:pt idx="719">0.066565531283288695</cx:pt>
          <cx:pt idx="720">0.028605068041509901</cx:pt>
          <cx:pt idx="721">0.017247422783662099</cx:pt>
          <cx:pt idx="722">0.012693426424136799</cx:pt>
          <cx:pt idx="723">-0.0056497495516016202</cx:pt>
          <cx:pt idx="724">0.00294739356190944</cx:pt>
          <cx:pt idx="725">-0.00050245611686549404</cx:pt>
          <cx:pt idx="726">0.000426716873151285</cx:pt>
          <cx:pt idx="727">-0.000240283179211871</cx:pt>
          <cx:pt idx="728">-0.00023443005949992801</cx:pt>
          <cx:pt idx="729">-0.000256117911743512</cx:pt>
          <cx:pt idx="730">0.00023255227112189299</cx:pt>
          <cx:pt idx="731">0.000136590772336369</cx:pt>
          <cx:pt idx="732">-0.0055690474322596202</cx:pt>
          <cx:pt idx="733">-0.0124137408010935</cx:pt>
          <cx:pt idx="734">-0.022003627082379001</cx:pt>
          <cx:pt idx="735">-0.0117168649849638</cx:pt>
          <cx:pt idx="736">-0.012489415834291299</cx:pt>
          <cx:pt idx="737">-0.0041318122796667302</cx:pt>
          <cx:pt idx="738">-0.032172894675826097</cx:pt>
          <cx:pt idx="739">-0.032531931231563602</cx:pt>
          <cx:pt idx="740">-0.0054424994716433502</cx:pt>
          <cx:pt idx="741">0.042907846229776503</cx:pt>
          <cx:pt idx="742">0.021153565485386099</cx:pt>
          <cx:pt idx="743">0.016720887135369601</cx:pt>
          <cx:pt idx="744">0.0102620164473764</cx:pt>
          <cx:pt idx="745">0.024195407402335702</cx:pt>
          <cx:pt idx="746">0.017800783690693201</cx:pt>
          <cx:pt idx="747">0.042161887856622303</cx:pt>
          <cx:pt idx="748">0.012461055800235399</cx:pt>
          <cx:pt idx="749">0.0091464749218061192</cx:pt>
          <cx:pt idx="750">0.012140567881773</cx:pt>
          <cx:pt idx="751">-0.00054052182748878395</cx:pt>
          <cx:pt idx="752">0.000120180087757538</cx:pt>
          <cx:pt idx="753">-0.00087009880984680195</cx:pt>
          <cx:pt idx="754">-5.2382827064497903e-05</cx:pt>
          <cx:pt idx="755">0.00012215575361128499</cx:pt>
          <cx:pt idx="756">0.00062920658090483096</cx:pt>
          <cx:pt idx="757">-0.000216419918983019</cx:pt>
          <cx:pt idx="758">0.000361733576163076</cx:pt>
          <cx:pt idx="759">0.00051376995760469505</cx:pt>
          <cx:pt idx="760">-6.0603219205744799e-06</cx:pt>
          <cx:pt idx="761">-0.000165535268276428</cx:pt>
          <cx:pt idx="762">0.000385950780340213</cx:pt>
          <cx:pt idx="763">0.00148143288030631</cx:pt>
          <cx:pt idx="764">0.0071088114396022301</cx:pt>
          <cx:pt idx="765">0.0077083059004866804</cx:pt>
          <cx:pt idx="766">0.0162743481810118</cx:pt>
          <cx:pt idx="767">0.0011516316578961199</cx:pt>
          <cx:pt idx="768">-0.0021862043302631499</cx:pt>
          <cx:pt idx="769">0.0103355095555173</cx:pt>
          <cx:pt idx="770">-0.0108899978278627</cx:pt>
          <cx:pt idx="771">-0.0091328177785642197</cx:pt>
          <cx:pt idx="772">0.0071506176054780398</cx:pt>
          <cx:pt idx="773">0.013406707056039</cx:pt>
          <cx:pt idx="774">0.0061177650052163298</cx:pt>
          <cx:pt idx="775">-0.0017297130105863501</cx:pt>
          <cx:pt idx="776">-0.0025846393844749702</cx:pt>
          <cx:pt idx="777">0.0054611382182047597</cx:pt>
          <cx:pt idx="778">0.012891843986213399</cx:pt>
          <cx:pt idx="779">0.0024977136662166599</cx:pt>
          <cx:pt idx="780">0.00060957114501394003</cx:pt>
          <cx:pt idx="781">-0.000101001412897887</cx:pt>
          <cx:pt idx="782">-0.000188351610645577</cx:pt>
          <cx:pt idx="783">-0.000178525352375173</cx:pt>
          <cx:pt idx="784">0.011417943252696275</cx:pt>
          <cx:pt idx="785">0.012258886851129325</cx:pt>
          <cx:pt idx="786">0.0072462242898338504</cx:pt>
          <cx:pt idx="787">0.0135351856271708</cx:pt>
          <cx:pt idx="788">0.013554248445347949</cx:pt>
          <cx:pt idx="789">-0.01556878328694925</cx:pt>
          <cx:pt idx="790">-0.021425249127063652</cx:pt>
          <cx:pt idx="791">-0.020036486651445626</cx:pt>
          <cx:pt idx="792">-0.028316892153955501</cx:pt>
          <cx:pt idx="793">-0.036138548783585002</cx:pt>
          <cx:pt idx="794">-0.034573224833273998</cx:pt>
          <cx:pt idx="795">-0.031582009971857498</cx:pt>
          <cx:pt idx="796">-0.046677290204338751</cx:pt>
          <cx:pt idx="797">-0.029410876954739502</cx:pt>
          <cx:pt idx="798">-0.017807382500384175</cx:pt>
          <cx:pt idx="799">-0.016512520368411748</cx:pt>
          <cx:pt idx="800">-0.030030176816720499</cx:pt>
          <cx:pt idx="801">-0.0169761609247105</cx:pt>
          <cx:pt idx="802">-9.0257895103885747e-05</cx:pt>
          <cx:pt idx="803">0.0013579385468809725</cx:pt>
          <cx:pt idx="804">0.00031768707191098502</cx:pt>
          <cx:pt idx="805">0.0073688497906273251</cx:pt>
          <cx:pt idx="806">0.0075385162120339246</cx:pt>
          <cx:pt idx="807">0.0022585802720604974</cx:pt>
          <cx:pt idx="808">0.00039066483791127252</cx:pt>
          <cx:pt idx="809">-0.0001612916693749</cx:pt>
          <cx:pt idx="810">0.00038444731485137251</cx:pt>
          <cx:pt idx="811">0.003915101873563925</cx:pt>
          <cx:pt idx="812">0.0093511511825285758</cx:pt>
          <cx:pt idx="813">0.013309298275743075</cx:pt>
          <cx:pt idx="814">0.012791030760874575</cx:pt>
          <cx:pt idx="815">0.018663212817598925</cx:pt>
          <cx:pt idx="816">0.019528586592799324</cx:pt>
          <cx:pt idx="817">-0.0085190300862902999</cx:pt>
          <cx:pt idx="818">-0.016348278687147774</cx:pt>
          <cx:pt idx="819">-0.017506166313120176</cx:pt>
          <cx:pt idx="820">-0.0210802366778624</cx:pt>
          <cx:pt idx="821">-0.0048319995147727253</cx:pt>
          <cx:pt idx="822">-0.030014543748461749</cx:pt>
          <cx:pt idx="823">-0.042829931990058003</cx:pt>
          <cx:pt idx="824">-0.04281232329469925</cx:pt>
          <cx:pt idx="825">-0.037413842944639002</cx:pt>
          <cx:pt idx="826">-0.033776328908691748</cx:pt>
          <cx:pt idx="827">-0.0029269274998757252</cx:pt>
          <cx:pt idx="828">-0.010025418106767299</cx:pt>
          <cx:pt idx="829">-0.011010494440227375</cx:pt>
          <cx:pt idx="830">-0.0083044655319860997</cx:pt>
          <cx:pt idx="831">0.0089102020585887995</cx:pt>
          <cx:pt idx="832">0.019430726067459575</cx:pt>
          <cx:pt idx="833">0.015983947064721424</cx:pt>
          <cx:pt idx="834">0.0091039472930811247</cx:pt>
          <cx:pt idx="835">-4.4630285705009751e-05</cx:pt>
          <cx:pt idx="836">0.00041548226379359998</cx:pt>
          <cx:pt idx="837">-4.2119958662473503e-05</cx:pt>
          <cx:pt idx="838">0.00082112586083541751</cx:pt>
          <cx:pt idx="839">0.0036235367777383998</cx:pt>
          <cx:pt idx="840">0.0067050116557863249</cx:pt>
          <cx:pt idx="841">0.022034428819273574</cx:pt>
          <cx:pt idx="842">0.02125709771615835</cx:pt>
          <cx:pt idx="843">0.033654137466910497</cx:pt>
          <cx:pt idx="844">0.032326452714894247</cx:pt>
          <cx:pt idx="845">0.0082900034562650507</cx:pt>
          <cx:pt idx="846">-0.014514815581727725</cx:pt>
          <cx:pt idx="847">-0.011526507454103</cx:pt>
          <cx:pt idx="848">0.020317457271960625</cx:pt>
          <cx:pt idx="849">0.034725530472305498</cx:pt>
          <cx:pt idx="850">0.012215518722596875</cx:pt>
          <cx:pt idx="851">0.00039749658045999252</cx:pt>
          <cx:pt idx="852">-0.022930836023326101</cx:pt>
          <cx:pt idx="853">-0.017838937611042924</cx:pt>
          <cx:pt idx="854">-0.0027578674000622752</cx:pt>
          <cx:pt idx="855">0.023492559932090675</cx:pt>
          <cx:pt idx="856">0.0071377189314440004</cx:pt>
          <cx:pt idx="857">0.0066871159895844998</cx:pt>
          <cx:pt idx="858">0.0194412202159546</cx:pt>
          <cx:pt idx="859">0.015137731259905024</cx:pt>
          <cx:pt idx="860">0.019711351910223451</cx:pt>
          <cx:pt idx="861">0.017928058456064624</cx:pt>
          <cx:pt idx="862">0.018288076641247375</cx:pt>
          <cx:pt idx="863">0.0025405578664786498</cx:pt>
          <cx:pt idx="864">6.0086663915706253e-05</cx:pt>
          <cx:pt idx="865">0.00027967307520636498</cx:pt>
          <cx:pt idx="866">0.00067668539262201997</cx:pt>
          <cx:pt idx="867">0.0040845516182980001</cx:pt>
          <cx:pt idx="868">0.010185526336332375</cx:pt>
          <cx:pt idx="869">0.018284969576199551</cx:pt>
          <cx:pt idx="870">0.016817236124258124</cx:pt>
          <cx:pt idx="871">0.024223808930278926</cx:pt>
          <cx:pt idx="872">0.00227250704273567</cx:pt>
          <cx:pt idx="873">-0.0073074801612566251</cx:pt>
          <cx:pt idx="874">0.0042557917319983249</cx:pt>
          <cx:pt idx="875">0.0240101822901066</cx:pt>
          <cx:pt idx="876">0.040662939712621249</cx:pt>
          <cx:pt idx="877">0.039194842561441248</cx:pt>
          <cx:pt idx="878">0.044508548954167247</cx:pt>
          <cx:pt idx="879">-0.0014156649481785126</cx:pt>
          <cx:pt idx="880">-0.02537575490463825</cx:pt>
          <cx:pt idx="881">-0.016158629950639249</cx:pt>
          <cx:pt idx="882">0.0011435463940216424</cx:pt>
          <cx:pt idx="883">0.041600422902385997</cx:pt>
          <cx:pt idx="884">0.011417943252696275</cx:pt>
          <cx:pt idx="885">0.012258886851129325</cx:pt>
          <cx:pt idx="886">0.0072462242898338504</cx:pt>
          <cx:pt idx="887">0.0135351856271708</cx:pt>
          <cx:pt idx="888">0.013554248445347949</cx:pt>
          <cx:pt idx="889">-0.01556878328694925</cx:pt>
          <cx:pt idx="890">-0.021425249127063652</cx:pt>
          <cx:pt idx="891">-0.020036486651445626</cx:pt>
          <cx:pt idx="892">-0.028316892153955501</cx:pt>
          <cx:pt idx="893">-0.036138548783585002</cx:pt>
          <cx:pt idx="894">-0.034573224833273998</cx:pt>
          <cx:pt idx="895">-0.031582009971857498</cx:pt>
          <cx:pt idx="896">-0.046677290204338751</cx:pt>
          <cx:pt idx="897">-0.029410876954739502</cx:pt>
          <cx:pt idx="898">-0.017807382500384175</cx:pt>
          <cx:pt idx="899">-0.016512520368411748</cx:pt>
          <cx:pt idx="900">-0.030030176816720499</cx:pt>
          <cx:pt idx="901">-0.0169761609247105</cx:pt>
          <cx:pt idx="902">-9.0257895103885747e-05</cx:pt>
          <cx:pt idx="903">0.0013579385468809725</cx:pt>
          <cx:pt idx="904">0.00031768707191098502</cx:pt>
          <cx:pt idx="905">0.0073688497906273251</cx:pt>
          <cx:pt idx="906">0.0075385162120339246</cx:pt>
          <cx:pt idx="907">0.0022585802720604974</cx:pt>
          <cx:pt idx="908">0.00039066483791127252</cx:pt>
          <cx:pt idx="909">-0.0001612916693749</cx:pt>
          <cx:pt idx="910">0.00038444731485137251</cx:pt>
          <cx:pt idx="911">0.003915101873563925</cx:pt>
          <cx:pt idx="912">0.0093511511825285758</cx:pt>
          <cx:pt idx="913">0.013309298275743075</cx:pt>
          <cx:pt idx="914">0.012791030760874575</cx:pt>
          <cx:pt idx="915">0.018663212817598925</cx:pt>
          <cx:pt idx="916">0.019528586592799324</cx:pt>
          <cx:pt idx="917">-0.0085190300862902999</cx:pt>
          <cx:pt idx="918">-0.016348278687147774</cx:pt>
          <cx:pt idx="919">-0.017506166313120176</cx:pt>
          <cx:pt idx="920">-0.0210802366778624</cx:pt>
          <cx:pt idx="921">-0.0048319995147727253</cx:pt>
          <cx:pt idx="922">-0.030014543748461749</cx:pt>
          <cx:pt idx="923">-0.042829931990058003</cx:pt>
          <cx:pt idx="924">-0.04281232329469925</cx:pt>
          <cx:pt idx="925">-0.037413842944639002</cx:pt>
          <cx:pt idx="926">-0.033776328908691748</cx:pt>
          <cx:pt idx="927">-0.0029269274998757252</cx:pt>
          <cx:pt idx="928">-0.010025418106767299</cx:pt>
          <cx:pt idx="929">-0.011010494440227375</cx:pt>
          <cx:pt idx="930">-0.0083044655319860997</cx:pt>
          <cx:pt idx="931">0.0089102020585887995</cx:pt>
          <cx:pt idx="932">0.019430726067459575</cx:pt>
          <cx:pt idx="933">0.015983947064721424</cx:pt>
          <cx:pt idx="934">0.0091039472930811247</cx:pt>
          <cx:pt idx="935">-4.4630285705009751e-05</cx:pt>
          <cx:pt idx="936">0.00041548226379359998</cx:pt>
          <cx:pt idx="937">-4.2119958662473503e-05</cx:pt>
          <cx:pt idx="938">0.00082112586083541751</cx:pt>
          <cx:pt idx="939">0.0036235367777383998</cx:pt>
          <cx:pt idx="940">0.0067050116557863249</cx:pt>
          <cx:pt idx="941">0.022034428819273574</cx:pt>
          <cx:pt idx="942">0.02125709771615835</cx:pt>
          <cx:pt idx="943">0.033654137466910497</cx:pt>
          <cx:pt idx="944">0.032326452714894247</cx:pt>
          <cx:pt idx="945">0.0082900034562650507</cx:pt>
          <cx:pt idx="946">-0.014514815581727725</cx:pt>
          <cx:pt idx="947">-0.011526507454103</cx:pt>
          <cx:pt idx="948">0.020317457271960625</cx:pt>
          <cx:pt idx="949">0.034725530472305498</cx:pt>
          <cx:pt idx="950">0.012215518722596875</cx:pt>
          <cx:pt idx="951">0.00039749658045999252</cx:pt>
          <cx:pt idx="952">-0.022930836023326101</cx:pt>
          <cx:pt idx="953">-0.017838937611042924</cx:pt>
          <cx:pt idx="954">-0.0027578674000622752</cx:pt>
          <cx:pt idx="955">0.023492559932090675</cx:pt>
          <cx:pt idx="956">0.0071377189314440004</cx:pt>
          <cx:pt idx="957">0.0066871159895844998</cx:pt>
          <cx:pt idx="958">0.0194412202159546</cx:pt>
          <cx:pt idx="959">0.015137731259905024</cx:pt>
          <cx:pt idx="960">0.019711351910223451</cx:pt>
          <cx:pt idx="961">0.017928058456064624</cx:pt>
          <cx:pt idx="962">0.018288076641247375</cx:pt>
          <cx:pt idx="963">0.0025405578664786498</cx:pt>
          <cx:pt idx="964">6.0086663915706253e-05</cx:pt>
          <cx:pt idx="965">0.00027967307520636498</cx:pt>
          <cx:pt idx="966">0.00067668539262201997</cx:pt>
          <cx:pt idx="967">0.0040845516182980001</cx:pt>
          <cx:pt idx="968">0.010185526336332375</cx:pt>
          <cx:pt idx="969">0.018284969576199551</cx:pt>
          <cx:pt idx="970">0.016817236124258124</cx:pt>
          <cx:pt idx="971">0.024223808930278926</cx:pt>
          <cx:pt idx="972">0.00227250704273567</cx:pt>
          <cx:pt idx="973">-0.0073074801612566251</cx:pt>
          <cx:pt idx="974">0.0042557917319983249</cx:pt>
          <cx:pt idx="975">0.0240101822901066</cx:pt>
          <cx:pt idx="976">0.040662939712621249</cx:pt>
          <cx:pt idx="977">0.039194842561441248</cx:pt>
          <cx:pt idx="978">0.044508548954167247</cx:pt>
          <cx:pt idx="979">-0.0014156649481785126</cx:pt>
          <cx:pt idx="980">-0.02537575490463825</cx:pt>
          <cx:pt idx="981">-0.016158629950639249</cx:pt>
          <cx:pt idx="982">0.0011435463940216424</cx:pt>
          <cx:pt idx="983">0.041600422902385997</cx:pt>
          <cx:pt idx="984">0.011417943252696275</cx:pt>
          <cx:pt idx="985">0.012258886851129325</cx:pt>
          <cx:pt idx="986">0.0072462242898338504</cx:pt>
          <cx:pt idx="987">0.0135351856271708</cx:pt>
          <cx:pt idx="988">0.013554248445347949</cx:pt>
          <cx:pt idx="989">-0.01556878328694925</cx:pt>
          <cx:pt idx="990">-0.021425249127063652</cx:pt>
          <cx:pt idx="991">-0.020036486651445626</cx:pt>
          <cx:pt idx="992">-0.028316892153955501</cx:pt>
          <cx:pt idx="993">-0.036138548783585002</cx:pt>
          <cx:pt idx="994">-0.034573224833273998</cx:pt>
          <cx:pt idx="995">-0.031582009971857498</cx:pt>
          <cx:pt idx="996">-0.046677290204338751</cx:pt>
          <cx:pt idx="997">-0.029410876954739502</cx:pt>
          <cx:pt idx="998">-0.017807382500384175</cx:pt>
          <cx:pt idx="999">-0.016512520368411748</cx:pt>
          <cx:pt idx="1000">-0.030030176816720499</cx:pt>
          <cx:pt idx="1001">-0.0169761609247105</cx:pt>
          <cx:pt idx="1002">-9.0257895103885747e-05</cx:pt>
          <cx:pt idx="1003">0.0013579385468809725</cx:pt>
          <cx:pt idx="1004">0.00031768707191098502</cx:pt>
          <cx:pt idx="1005">0.0073688497906273251</cx:pt>
          <cx:pt idx="1006">0.0075385162120339246</cx:pt>
          <cx:pt idx="1007">0.0022585802720604974</cx:pt>
          <cx:pt idx="1008">0.00039066483791127252</cx:pt>
          <cx:pt idx="1009">-0.0001612916693749</cx:pt>
          <cx:pt idx="1010">0.00038444731485137251</cx:pt>
          <cx:pt idx="1011">0.003915101873563925</cx:pt>
          <cx:pt idx="1012">0.0093511511825285758</cx:pt>
          <cx:pt idx="1013">0.013309298275743075</cx:pt>
          <cx:pt idx="1014">0.012791030760874575</cx:pt>
          <cx:pt idx="1015">0.018663212817598925</cx:pt>
          <cx:pt idx="1016">0.019528586592799324</cx:pt>
          <cx:pt idx="1017">-0.0085190300862902999</cx:pt>
          <cx:pt idx="1018">-0.016348278687147774</cx:pt>
          <cx:pt idx="1019">-0.017506166313120176</cx:pt>
          <cx:pt idx="1020">-0.0210802366778624</cx:pt>
          <cx:pt idx="1021">-0.0048319995147727253</cx:pt>
          <cx:pt idx="1022">-0.030014543748461749</cx:pt>
          <cx:pt idx="1023">-0.042829931990058003</cx:pt>
          <cx:pt idx="1024">-0.04281232329469925</cx:pt>
          <cx:pt idx="1025">-0.037413842944639002</cx:pt>
          <cx:pt idx="1026">-0.033776328908691748</cx:pt>
          <cx:pt idx="1027">-0.0029269274998757252</cx:pt>
          <cx:pt idx="1028">-0.010025418106767299</cx:pt>
          <cx:pt idx="1029">-0.011010494440227375</cx:pt>
          <cx:pt idx="1030">-0.0083044655319860997</cx:pt>
          <cx:pt idx="1031">0.0089102020585887995</cx:pt>
          <cx:pt idx="1032">0.019430726067459575</cx:pt>
          <cx:pt idx="1033">0.015983947064721424</cx:pt>
          <cx:pt idx="1034">0.0091039472930811247</cx:pt>
          <cx:pt idx="1035">-4.4630285705009751e-05</cx:pt>
          <cx:pt idx="1036">0.00041548226379359998</cx:pt>
          <cx:pt idx="1037">-4.2119958662473503e-05</cx:pt>
          <cx:pt idx="1038">0.00082112586083541751</cx:pt>
          <cx:pt idx="1039">0.0036235367777383998</cx:pt>
          <cx:pt idx="1040">0.0067050116557863249</cx:pt>
          <cx:pt idx="1041">0.022034428819273574</cx:pt>
          <cx:pt idx="1042">0.02125709771615835</cx:pt>
          <cx:pt idx="1043">0.033654137466910497</cx:pt>
          <cx:pt idx="1044">0.032326452714894247</cx:pt>
          <cx:pt idx="1045">0.0082900034562650507</cx:pt>
          <cx:pt idx="1046">-0.014514815581727725</cx:pt>
          <cx:pt idx="1047">-0.011526507454103</cx:pt>
          <cx:pt idx="1048">0.020317457271960625</cx:pt>
          <cx:pt idx="1049">0.034725530472305498</cx:pt>
          <cx:pt idx="1050">0.012215518722596875</cx:pt>
          <cx:pt idx="1051">0.00039749658045999252</cx:pt>
          <cx:pt idx="1052">-0.022930836023326101</cx:pt>
          <cx:pt idx="1053">-0.017838937611042924</cx:pt>
          <cx:pt idx="1054">-0.0027578674000622752</cx:pt>
          <cx:pt idx="1055">0.023492559932090675</cx:pt>
          <cx:pt idx="1056">0.0071377189314440004</cx:pt>
          <cx:pt idx="1057">0.0066871159895844998</cx:pt>
          <cx:pt idx="1058">0.0194412202159546</cx:pt>
          <cx:pt idx="1059">0.015137731259905024</cx:pt>
          <cx:pt idx="1060">0.019711351910223451</cx:pt>
          <cx:pt idx="1061">0.017928058456064624</cx:pt>
          <cx:pt idx="1062">0.018288076641247375</cx:pt>
          <cx:pt idx="1063">0.0025405578664786498</cx:pt>
          <cx:pt idx="1064">6.0086663915706253e-05</cx:pt>
          <cx:pt idx="1065">0.00027967307520636498</cx:pt>
          <cx:pt idx="1066">0.00067668539262201997</cx:pt>
          <cx:pt idx="1067">0.0040845516182980001</cx:pt>
          <cx:pt idx="1068">0.010185526336332375</cx:pt>
          <cx:pt idx="1069">0.018284969576199551</cx:pt>
          <cx:pt idx="1070">0.016817236124258124</cx:pt>
          <cx:pt idx="1071">0.024223808930278926</cx:pt>
          <cx:pt idx="1072">0.00227250704273567</cx:pt>
          <cx:pt idx="1073">-0.0073074801612566251</cx:pt>
          <cx:pt idx="1074">0.0042557917319983249</cx:pt>
          <cx:pt idx="1075">0.0240101822901066</cx:pt>
          <cx:pt idx="1076">0.040662939712621249</cx:pt>
          <cx:pt idx="1077">0.039194842561441248</cx:pt>
          <cx:pt idx="1078">0.044508548954167247</cx:pt>
          <cx:pt idx="1079">-0.0014156649481785126</cx:pt>
          <cx:pt idx="1080">-0.02537575490463825</cx:pt>
          <cx:pt idx="1081">-0.016158629950639249</cx:pt>
          <cx:pt idx="1082">0.0011435463940216424</cx:pt>
          <cx:pt idx="1083">0.041600422902385997</cx:pt>
        </cx:lvl>
      </cx:numDim>
    </cx:data>
    <cx:data id="94">
      <cx:numDim type="val">
        <cx:f>Sheet2!$CQ$1:$CQ$1084</cx:f>
        <cx:lvl ptCount="1084" formatCode="G/通用格式">
          <cx:pt idx="0">0.00024859851367246399</cx:pt>
          <cx:pt idx="1">-0.00081183836848046104</cx:pt>
          <cx:pt idx="2">-0.00079255840257367205</cx:pt>
          <cx:pt idx="3">0.00022988392415262699</cx:pt>
          <cx:pt idx="4">-0.00016072028464893199</cx:pt>
          <cx:pt idx="5">0.00057238067720730504</cx:pt>
          <cx:pt idx="6">-0.00051798453922035899</cx:pt>
          <cx:pt idx="7">-0.000110938091144961</cx:pt>
          <cx:pt idx="8">0.00022510979707818799</cx:pt>
          <cx:pt idx="9">-0.00026782316588889901</cx:pt>
          <cx:pt idx="10">7.9113004544299693e-06</cx:pt>
          <cx:pt idx="11">-8.9661538473202802e-05</cx:pt>
          <cx:pt idx="12">0.00024651122717703401</cx:pt>
          <cx:pt idx="13">0.00050953989934526204</cx:pt>
          <cx:pt idx="14">0.00105436487874973</cx:pt>
          <cx:pt idx="15">0.000289896857181058</cx:pt>
          <cx:pt idx="16">0.00030122887788810001</cx:pt>
          <cx:pt idx="17">-9.3912870905681005e-06</cx:pt>
          <cx:pt idx="18">0.00022507715256233799</cx:pt>
          <cx:pt idx="19">6.6864517924394794e-05</cx:pt>
          <cx:pt idx="20">0.000117383663796149</cx:pt>
          <cx:pt idx="21">0.00024641537701567898</cx:pt>
          <cx:pt idx="22">0.00069371742428184604</cx:pt>
          <cx:pt idx="23">-0.00043760327914662802</cx:pt>
          <cx:pt idx="24">-4.08130661245315e-06</cx:pt>
          <cx:pt idx="25">0.00040124400540518502</cx:pt>
          <cx:pt idx="26">0.00014140317455322001</cx:pt>
          <cx:pt idx="27">0.000100572784197074</cx:pt>
          <cx:pt idx="28">-0.00056272701806875901</cx:pt>
          <cx:pt idx="29">0.00058153434939452295</cx:pt>
          <cx:pt idx="30">0.00023693822800166601</cx:pt>
          <cx:pt idx="31">-0.00012470513463850601</cx:pt>
          <cx:pt idx="32">-0.00081658449933544601</cx:pt>
          <cx:pt idx="33">0.00011588551910323</cx:pt>
          <cx:pt idx="34">0.00124947833972685</cx:pt>
          <cx:pt idx="35">0.000317837489755612</cx:pt>
          <cx:pt idx="36">0.00050588209477274795</cx:pt>
          <cx:pt idx="37">2.8535498039774102e-06</cx:pt>
          <cx:pt idx="38">-0.00068913446730213405</cx:pt>
          <cx:pt idx="39">-0.00047409639453619302</cx:pt>
          <cx:pt idx="40">-0.00083851019005068005</cx:pt>
          <cx:pt idx="41">-0.00054796695220249599</cx:pt>
          <cx:pt idx="42">0.00067959483732544601</cx:pt>
          <cx:pt idx="43">-0.00064373412681336404</cx:pt>
          <cx:pt idx="44">-0.010911048243201001</cx:pt>
          <cx:pt idx="45">-0.0046403320694498196</cx:pt>
          <cx:pt idx="46">-0.00094940218357749198</cx:pt>
          <cx:pt idx="47">-0.00017464101949253401</cx:pt>
          <cx:pt idx="48">0.0014173272190167699</cx:pt>
          <cx:pt idx="49">0.0036882295993783299</cx:pt>
          <cx:pt idx="50">-9.7079227641447694e-05</cx:pt>
          <cx:pt idx="51">0.00051841920466695602</cx:pt>
          <cx:pt idx="52">-0.00028984804753264502</cx:pt>
          <cx:pt idx="53">-5.5536964120609199e-05</cx:pt>
          <cx:pt idx="54">0.00045544683006412998</cx:pt>
          <cx:pt idx="55">-0.00019715563829516899</cx:pt>
          <cx:pt idx="56">-0.00048815117479953198</cx:pt>
          <cx:pt idx="57">-0.00090956426362448397</cx:pt>
          <cx:pt idx="58">-0.00016253758068838801</cx:pt>
          <cx:pt idx="59">0.00027698482873976402</cx:pt>
          <cx:pt idx="60">0.00038000108735604501</cx:pt>
          <cx:pt idx="61">-0.0010393279673198</cx:pt>
          <cx:pt idx="62">-0.00050583306784969095</cx:pt>
          <cx:pt idx="63">-0.000392481874938907</cx:pt>
          <cx:pt idx="64">-0.0046758846562620299</cx:pt>
          <cx:pt idx="65">-0.0148188614970136</cx:pt>
          <cx:pt idx="66">-0.017004603352515298</cx:pt>
          <cx:pt idx="67">-0.0070171148949397296</cx:pt>
          <cx:pt idx="68">-0.00474053779666587</cx:pt>
          <cx:pt idx="69">-0.021087880294421501</cx:pt>
          <cx:pt idx="70">-0.032780297876828401</cx:pt>
          <cx:pt idx="71">-0.024771029302926899</cx:pt>
          <cx:pt idx="72">-0.010585330061413101</cx:pt>
          <cx:pt idx="73">0.0023938473408737101</cx:pt>
          <cx:pt idx="74">0.026645651369601901</cx:pt>
          <cx:pt idx="75">0.038444770278249003</cx:pt>
          <cx:pt idx="76">0.021800956204003099</cx:pt>
          <cx:pt idx="77">0.017679540045041599</cx:pt>
          <cx:pt idx="78">0.0093319919943621599</cx:pt>
          <cx:pt idx="79">0.0028219938193133299</cx:pt>
          <cx:pt idx="80">-0.0017181287086601</cx:pt>
          <cx:pt idx="81">-0.0011721615046567299</cx:pt>
          <cx:pt idx="82">-9.4096980343478598e-05</cx:pt>
          <cx:pt idx="83">-0.00016440684063515201</cx:pt>
          <cx:pt idx="84">2.72532007779313e-05</cx:pt>
          <cx:pt idx="85">-0.00024538152151706703</cx:pt>
          <cx:pt idx="86">-6.2321527346768102e-05</cx:pt>
          <cx:pt idx="87">0.00072262035991695398</cx:pt>
          <cx:pt idx="88">0.00052015806599680996</cx:pt>
          <cx:pt idx="89">-0.00095416300888453195</cx:pt>
          <cx:pt idx="90">-0.00070227010138277702</cx:pt>
          <cx:pt idx="91">-0.0024373668918650998</cx:pt>
          <cx:pt idx="92">-0.0081931652552026304</cx:pt>
          <cx:pt idx="93">-0.021021049330199999</cx:pt>
          <cx:pt idx="94">-0.0343840411429212</cx:pt>
          <cx:pt idx="95">-0.038557771245501402</cx:pt>
          <cx:pt idx="96">-0.0536588036959477</cx:pt>
          <cx:pt idx="97">-0.042268541836205702</cx:pt>
          <cx:pt idx="98">-0.042407182395391901</cx:pt>
          <cx:pt idx="99">-0.021578157316748899</cx:pt>
          <cx:pt idx="100">-0.022637818678732598</cx:pt>
          <cx:pt idx="101">0.022408058145836799</cx:pt>
          <cx:pt idx="102">0.064384019546276899</cx:pt>
          <cx:pt idx="103">0.042546820763652897</cx:pt>
          <cx:pt idx="104">0.032954220390764399</cx:pt>
          <cx:pt idx="105">0.050251100190466101</cx:pt>
          <cx:pt idx="106">0.036351736832915198</cx:pt>
          <cx:pt idx="107">0.0199045178055605</cx:pt>
          <cx:pt idx="108">0.0046153509911912296</cx:pt>
          <cx:pt idx="109">-0.00268564041220063</cx:pt>
          <cx:pt idx="110">-0.000179325399656852</cx:pt>
          <cx:pt idx="111">0.00040558913281228697</cx:pt>
          <cx:pt idx="112">0.00054547871969882805</cx:pt>
          <cx:pt idx="113">-0.00049351759015502203</cx:pt>
          <cx:pt idx="114">-0.0013186955238527699</cx:pt>
          <cx:pt idx="115">0.00012813045712453601</cx:pt>
          <cx:pt idx="116">0.00089759598961585102</cx:pt>
          <cx:pt idx="117">0.0044691964241098097</cx:pt>
          <cx:pt idx="118">-0.00026229239834538903</cx:pt>
          <cx:pt idx="119">-0.010288761178806999</cx:pt>
          <cx:pt idx="120">-0.034105923936834003</cx:pt>
          <cx:pt idx="121">-0.028705234147837301</cx:pt>
          <cx:pt idx="122">-0.047626238584810299</cx:pt>
          <cx:pt idx="123">-0.071786341594176004</cx:pt>
          <cx:pt idx="124">-0.078186940371750197</cx:pt>
          <cx:pt idx="125">-0.063144465050507498</cx:pt>
          <cx:pt idx="126">-0.0519685907250328</cx:pt>
          <cx:pt idx="127">-0.033397455512730399</cx:pt>
          <cx:pt idx="128">-0.0105579160966984</cx:pt>
          <cx:pt idx="129">0.031953500709488998</cx:pt>
          <cx:pt idx="130">0.066662990455433196</cx:pt>
          <cx:pt idx="131">0.070101627847757003</cx:pt>
          <cx:pt idx="132">0.036468243057006598</cx:pt>
          <cx:pt idx="133">0.062332709531771398</cx:pt>
          <cx:pt idx="134">0.059511531002287399</cx:pt>
          <cx:pt idx="135">0.0583483224199835</cx:pt>
          <cx:pt idx="136">0.0190437280287367</cx:pt>
          <cx:pt idx="137">-0.000810073216944936</cx:pt>
          <cx:pt idx="138">-0.0026864298892649401</cx:pt>
          <cx:pt idx="139">-0.00015751055654954099</cx:pt>
          <cx:pt idx="140">-0.00028017888957573102</cx:pt>
          <cx:pt idx="141">0.000116922764392286</cx:pt>
          <cx:pt idx="142">-0.00094862729198229897</cx:pt>
          <cx:pt idx="143">-0.00082691509681501098</cx:pt>
          <cx:pt idx="144">-0.0027832210153730299</cx:pt>
          <cx:pt idx="145">-0.00042565260315265997</cx:pt>
          <cx:pt idx="146">-0.011920301250075401</cx:pt>
          <cx:pt idx="147">-0.035382622556214299</cx:pt>
          <cx:pt idx="148">-0.0557489910695846</cx:pt>
          <cx:pt idx="149">-0.035010890665147197</cx:pt>
          <cx:pt idx="150">-0.0600209581812369</cx:pt>
          <cx:pt idx="151">-0.053874607635726803</cx:pt>
          <cx:pt idx="152">-0.048386474651938599</cx:pt>
          <cx:pt idx="153">-0.081366700593030902</cx:pt>
          <cx:pt idx="154">-0.096978821655141906</cx:pt>
          <cx:pt idx="155">-0.078231479463640397</cx:pt>
          <cx:pt idx="156">-0.032146445937219097</cx:pt>
          <cx:pt idx="157">0.037575010000235803</cx:pt>
          <cx:pt idx="158">0.057673740957192798</cx:pt>
          <cx:pt idx="159">0.085727248243135101</cx:pt>
          <cx:pt idx="160">0.0587367981074918</cx:pt>
          <cx:pt idx="161">0.024046310519432301</cx:pt>
          <cx:pt idx="162">0.030968471897443201</cx:pt>
          <cx:pt idx="163">0.050611917648827998</cx:pt>
          <cx:pt idx="164">0.0183740378122478</cx:pt>
          <cx:pt idx="165">0.00443474345561389</cx:pt>
          <cx:pt idx="166">0.00039090456565641399</cx:pt>
          <cx:pt idx="167">0.00016945020136038201</cx:pt>
          <cx:pt idx="168">0.00067199793459752103</cx:pt>
          <cx:pt idx="169">-0.00074354414878345296</cx:pt>
          <cx:pt idx="170">0.00095767744208916799</cx:pt>
          <cx:pt idx="171">-0.0042665099016105804</cx:pt>
          <cx:pt idx="172">-0.0082059041113335795</cx:pt>
          <cx:pt idx="173">0.00043694256359881102</cx:pt>
          <cx:pt idx="174">-0.025194662471304901</cx:pt>
          <cx:pt idx="175">-0.057786904808522097</cx:pt>
          <cx:pt idx="176">-0.059778456670033099</cx:pt>
          <cx:pt idx="177">-0.040068607809985099</cx:pt>
          <cx:pt idx="178">-0.042033201270377199</cx:pt>
          <cx:pt idx="179">-0.0113280713843851</cx:pt>
          <cx:pt idx="180">0.000530571608360539</cx:pt>
          <cx:pt idx="181">-0.065213981374494204</cx:pt>
          <cx:pt idx="182">-0.035783916744563903</cx:pt>
          <cx:pt idx="183">-0.016538672504743002</cx:pt>
          <cx:pt idx="184">0.0092855346839958303</cx:pt>
          <cx:pt idx="185">0.078468706737692601</cx:pt>
          <cx:pt idx="186">0.058422729859700602</cx:pt>
          <cx:pt idx="187">0.037892318062985597</cx:pt>
          <cx:pt idx="188">0.047473682291313699</cx:pt>
          <cx:pt idx="189">0.032831260761448003</cx:pt>
          <cx:pt idx="190">0.031378309037396003</cx:pt>
          <cx:pt idx="191">0.0516354502035331</cx:pt>
          <cx:pt idx="192">0.035312889041373002</cx:pt>
          <cx:pt idx="193">0.025164061722323602</cx:pt>
          <cx:pt idx="194">0.0091908127582886901</cx:pt>
          <cx:pt idx="195">0.00380347626796248</cx:pt>
          <cx:pt idx="196">-0.00049039015567545001</cx:pt>
          <cx:pt idx="197">-0.0019648534339626799</cx:pt>
          <cx:pt idx="198">-0.00063897450878213496</cx:pt>
          <cx:pt idx="199">-0.0016791768691111399</cx:pt>
          <cx:pt idx="200">-0.0036836176864061751</cx:pt>
          <cx:pt idx="201">-0.0046789977234917004</cx:pt>
          <cx:pt idx="202">-0.0087228051057771493</cx:pt>
          <cx:pt idx="203">-0.0091332905869394247</cx:pt>
          <cx:pt idx="204">-0.012594851880654975</cx:pt>
          <cx:pt idx="205">-0.0012003650081745701</cx:pt>
          <cx:pt idx="206">-0.0034792939235693998</cx:pt>
          <cx:pt idx="207">0.0021148914879536773</cx:pt>
          <cx:pt idx="208">-0.0055846968109966753</cx:pt>
          <cx:pt idx="209">-0.0070557268356715502</cx:pt>
          <cx:pt idx="210">0.013767304206589824</cx:pt>
          <cx:pt idx="211">0.016197005877484249</cx:pt>
          <cx:pt idx="212">0.016146826094048727</cx:pt>
          <cx:pt idx="213">0.02603754059318375</cx:pt>
          <cx:pt idx="214">0.003305621829063425</cx:pt>
          <cx:pt idx="215">0.0057415021599983001</cx:pt>
          <cx:pt idx="216">0.01057358098981675</cx:pt>
          <cx:pt idx="217">0.0014632043253880601</cx:pt>
          <cx:pt idx="218">0.008324386995020425</cx:pt>
          <cx:pt idx="219">0.012537167094037426</cx:pt>
          <cx:pt idx="220">0.0081322954124401492</cx:pt>
          <cx:pt idx="221">0.0037476819291534002</cx:pt>
          <cx:pt idx="222">0.0018674693821604351</cx:pt>
          <cx:pt idx="223">0.00055425663926348995</cx:pt>
          <cx:pt idx="224">1.0015935851276349e-05</cx:pt>
          <cx:pt idx="225">3.0035323864074749e-05</cx:pt>
          <cx:pt idx="226">-0.00061478890441878499</cx:pt>
          <cx:pt idx="227">-0.0024275819868430823</cx:pt>
          <cx:pt idx="228">-0.0057343205425678997</cx:pt>
          <cx:pt idx="229">-0.006086507220665175</cx:pt>
          <cx:pt idx="230">-0.0019989491774292725</cx:pt>
          <cx:pt idx="231">-0.0041300507462239252</cx:pt>
          <cx:pt idx="232">-9.0002118679438994e-05</cx:pt>
          <cx:pt idx="233">-0.0087943371565521004</cx:pt>
          <cx:pt idx="234">-0.022425087550633577</cx:pt>
          <cx:pt idx="235">-0.0083011128967950005</cx:pt>
          <cx:pt idx="236">-0.0073867676070990497</cx:pt>
          <cx:pt idx="237">-0.0052962351968588754</cx:pt>
          <cx:pt idx="238">0.0045188536535000247</cx:pt>
          <cx:pt idx="239">0.010931826446528625</cx:pt>
          <cx:pt idx="240">0.019430604586424351</cx:pt>
          <cx:pt idx="241">0.0059853572994006746</cx:pt>
          <cx:pt idx="242">-0.0098408602989823492</cx:pt>
          <cx:pt idx="243">-0.0014946514727168976</cx:pt>
          <cx:pt idx="244">-0.0031037990095146252</cx:pt>
          <cx:pt idx="245">-0.0049220625367230753</cx:pt>
          <cx:pt idx="246">-0.0030663932381345248</cx:pt>
          <cx:pt idx="247">0.0032913516855469999</cx:pt>
          <cx:pt idx="248">0.0060117029247388496</cx:pt>
          <cx:pt idx="249">0.0030030707970403752</cx:pt>
          <cx:pt idx="250">-0.00020978415312155626</cx:pt>
          <cx:pt idx="251">4.9024400541710249e-05</cx:pt>
          <cx:pt idx="252">-4.5339833611933003e-05</cx:pt>
          <cx:pt idx="253">-0.00036587053616788002</cx:pt>
          <cx:pt idx="254">-0.001164360161610545</cx:pt>
          <cx:pt idx="255">-0.0036877950338795751</cx:pt>
          <cx:pt idx="256">-0.0060007677825772996</cx:pt>
          <cx:pt idx="257">-0.0079463668895409754</cx:pt>
          <cx:pt idx="258">-0.0036693981402665002</cx:pt>
          <cx:pt idx="259">-0.0068386924470005498</cx:pt>
          <cx:pt idx="260">-0.0050917907174237746</cx:pt>
          <cx:pt idx="261">-0.0065153769411227004</cx:pt>
          <cx:pt idx="262">-0.020051536061095575</cx:pt>
          <cx:pt idx="263">-0.00027466680595941999</cx:pt>
          <cx:pt idx="264">-0.014095560738817001</cx:pt>
          <cx:pt idx="265">0.0011362513821952574</cx:pt>
          <cx:pt idx="266">0.0012224396952226024</cx:pt>
          <cx:pt idx="267">0.012902123020754174</cx:pt>
          <cx:pt idx="268">0.016230364604008299</cx:pt>
          <cx:pt idx="269">-0.016472786572525874</cx:pt>
          <cx:pt idx="270">-0.023623261197241251</cx:pt>
          <cx:pt idx="271">-0.018560928398533974</cx:pt>
          <cx:pt idx="272">-0.024208263446360876</cx:pt>
          <cx:pt idx="273">-0.013673251889831175</cx:pt>
          <cx:pt idx="274">-0.011737628440273274</cx:pt>
          <cx:pt idx="275">-0.0090540884054449242</cx:pt>
          <cx:pt idx="276">-0.0074122336819155248</cx:pt>
          <cx:pt idx="277">-0.00024731726745769352</cx:pt>
          <cx:pt idx="278">-0.00097009537016385001</cx:pt>
          <cx:pt idx="279">-6.2995189380128998e-06</cx:pt>
          <cx:pt idx="280">-8.9566293357615248e-05</cx:pt>
          <cx:pt idx="281">4.52382792522585e-05</cx:pt>
          <cx:pt idx="282">-0.0013830125824596049</cx:pt>
          <cx:pt idx="283">-0.0030997644880646751</cx:pt>
          <cx:pt idx="284">-0.0046260253191425004</cx:pt>
          <cx:pt idx="285">-0.011258488185195625</cx:pt>
          <cx:pt idx="286">-0.013587314926486224</cx:pt>
          <cx:pt idx="287">-0.0086633360646409755</cx:pt>
          <cx:pt idx="288">-0.0059396080140577496</cx:pt>
          <cx:pt idx="289">-0.015478814267295376</cx:pt>
          <cx:pt idx="290">-0.01053998789223605</cx:pt>
          <cx:pt idx="291">-0.00073752880372600252</cx:pt>
          <cx:pt idx="292">0.021142495987887325</cx:pt>
          <cx:pt idx="293">0.020512128122877275</cx:pt>
          <cx:pt idx="294">0.026756382756343251</cx:pt>
          <cx:pt idx="295">0.011376388366352975</cx:pt>
          <cx:pt idx="296">-0.021268883458846099</cx:pt>
          <cx:pt idx="297">-0.024768642410035974</cx:pt>
          <cx:pt idx="298">-0.031388386271775502</cx:pt>
          <cx:pt idx="299">-0.12411241993584</cx:pt>
          <cx:pt idx="300">-0.13609369669518501</cx:pt>
          <cx:pt idx="301">-0.082692369094330906</cx:pt>
          <cx:pt idx="302">-0.074395274969091096</cx:pt>
          <cx:pt idx="303">-0.066644414681925904</cx:pt>
          <cx:pt idx="304">-0.0414323211195489</cx:pt>
          <cx:pt idx="305">-0.00682589891090151</cx:pt>
          <cx:pt idx="306">-0.0047545909981806201</cx:pt>
          <cx:pt idx="307">0.00064105367610920903</cx:pt>
          <cx:pt idx="308">8.39698615513313e-06</cx:pt>
          <cx:pt idx="309">-0.0010358927056105299</cx:pt>
          <cx:pt idx="310">-0.0042766670037170298</cx:pt>
          <cx:pt idx="311">-0.011134547647961599</cx:pt>
          <cx:pt idx="312">-0.025013955740126301</cx:pt>
          <cx:pt idx="313">-0.043384430247799401</cx:pt>
          <cx:pt idx="314">-0.028550930996069701</cx:pt>
          <cx:pt idx="315">-0.042429747534226001</cx:pt>
          <cx:pt idx="316">-0.0765053289958076</cx:pt>
          <cx:pt idx="317">-0.078663058462296903</cx:pt>
          <cx:pt idx="318">-0.0258666311728117</cx:pt>
          <cx:pt idx="319">0.00351687924748553</cx:pt>
          <cx:pt idx="320">0.109297174358597</cx:pt>
          <cx:pt idx="321">0.089569741134378503</cx:pt>
          <cx:pt idx="322">0.054241698045582501</cx:pt>
          <cx:pt idx="323">-0.0125530941716104</cx:pt>
          <cx:pt idx="324">-0.042263873970214298</cx:pt>
          <cx:pt idx="325">-0.056049720004218803</cx:pt>
          <cx:pt idx="326">-0.095453655796165104</cx:pt>
          <cx:pt idx="327">-0.123721122594165</cx:pt>
          <cx:pt idx="328">-0.10325989702555</cx:pt>
          <cx:pt idx="329">-0.078085836855429497</cx:pt>
          <cx:pt idx="330">-0.084887268785893893</cx:pt>
          <cx:pt idx="331">-0.065841289732431696</cx:pt>
          <cx:pt idx="332">-0.030052787397499298</cx:pt>
          <cx:pt idx="333">-0.0077720419967110699</cx:pt>
          <cx:pt idx="334">0.00017036198081047399</cx:pt>
          <cx:pt idx="335">-0.00032940421830506298</cx:pt>
          <cx:pt idx="336">0.00080285652805124001</cx:pt>
          <cx:pt idx="337">-0.0012758668124011</cx:pt>
          <cx:pt idx="338">-0.0026541132219067899</cx:pt>
          <cx:pt idx="339">-0.011493938601659899</cx:pt>
          <cx:pt idx="340">-0.0199210227196201</cx:pt>
          <cx:pt idx="341">-0.044641615035854502</cx:pt>
          <cx:pt idx="342">-0.0118455469111473</cx:pt>
          <cx:pt idx="343">-0.057085427318505799</cx:pt>
          <cx:pt idx="344">-0.116411565646051</cx:pt>
          <cx:pt idx="345">-0.076027779230736503</cx:pt>
          <cx:pt idx="346">0.0419560880074877</cx:pt>
          <cx:pt idx="347">0.115819617558405</cx:pt>
          <cx:pt idx="348">0.13724365653575599</cx:pt>
          <cx:pt idx="349">0.12616429410467001</cx:pt>
          <cx:pt idx="350">0.0782489408174257</cx:pt>
          <cx:pt idx="351">0.0311888548081398</cx:pt>
          <cx:pt idx="352">0.014888330818027901</cx:pt>
          <cx:pt idx="353">-0.032288202879356402</cx:pt>
          <cx:pt idx="354">-0.076193361623646899</cx:pt>
          <cx:pt idx="355">-0.105549707346393</cx:pt>
          <cx:pt idx="356">-0.049561791702847503</cx:pt>
          <cx:pt idx="357">-0.052478424233718401</cx:pt>
          <cx:pt idx="358">-0.076109819764425005</cx:pt>
          <cx:pt idx="359">-0.046494546589529701</cx:pt>
          <cx:pt idx="360">-0.028711700245398</cx:pt>
          <cx:pt idx="361">-0.023192133713351701</cx:pt>
          <cx:pt idx="362">-0.011729360111208099</cx:pt>
          <cx:pt idx="363">-0.0023989439376191301</cx:pt>
          <cx:pt idx="364">5.5553871838452799e-05</cx:pt>
          <cx:pt idx="365">0.00080145317451501305</cx:pt>
          <cx:pt idx="366">-0.0028000511080719199</cx:pt>
          <cx:pt idx="367">-0.0058665571458084301</cx:pt>
          <cx:pt idx="368">-0.032868665038434601</cx:pt>
          <cx:pt idx="369">-0.045466559502607903</cx:pt>
          <cx:pt idx="370">-0.028228338666750501</cx:pt>
          <cx:pt idx="371">-0.043966545034074003</cx:pt>
          <cx:pt idx="372">-0.0616581671521211</cx:pt>
          <cx:pt idx="373">-0.0107657595110802</cx:pt>
          <cx:pt idx="374">0.012823303266034701</cx:pt>
          <cx:pt idx="375">0.0024100761124448899</cx:pt>
          <cx:pt idx="376">0.067401494293141101</cx:pt>
          <cx:pt idx="377">0.054970847839219301</cx:pt>
          <cx:pt idx="378">0.083828293927466893</cx:pt>
          <cx:pt idx="379">0.077708562306559495</cx:pt>
          <cx:pt idx="380">0.050117766479743302</cx:pt>
          <cx:pt idx="381">0.010141273358399599</cx:pt>
          <cx:pt idx="382">-0.073966628953863994</cx:pt>
          <cx:pt idx="383">-0.070422467895817506</cx:pt>
          <cx:pt idx="384">-0.0326461302186105</cx:pt>
          <cx:pt idx="385">-0.065517889739251101</cx:pt>
          <cx:pt idx="386">-0.071386053586599205</cx:pt>
          <cx:pt idx="387">-0.051312824690696299</cx:pt>
          <cx:pt idx="388">-0.050581903393708501</cx:pt>
          <cx:pt idx="389">-0.030805350486748099</cx:pt>
          <cx:pt idx="390">-0.016995144428738101</cx:pt>
          <cx:pt idx="391">-0.0028204531732846298</cx:pt>
          <cx:pt idx="392">-0.00028521699677847598</cx:pt>
          <cx:pt idx="393">0.00045961568753474699</cx:pt>
          <cx:pt idx="394">7.9568574827007995e-05</cx:pt>
          <cx:pt idx="395">-0.00201766542652289</cx:pt>
          <cx:pt idx="396">-0.030047113440797201</cx:pt>
          <cx:pt idx="397">-0.039266779080864601</cx:pt>
          <cx:pt idx="398">-0.037216845231157203</cx:pt>
          <cx:pt idx="399">-0.020753300143894898</cx:pt>
          <cx:pt idx="400">-0.0160040327678929</cx:pt>
          <cx:pt idx="401">0.0079750616677417095</cx:pt>
          <cx:pt idx="402">-0.0056740309597851203</cx:pt>
          <cx:pt idx="403">-0.044657181533550798</cx:pt>
          <cx:pt idx="404">-0.0082333171356955403</cx:pt>
          <cx:pt idx="405">0.0372258103936422</cx:pt>
          <cx:pt idx="406">0.058819009965766098</cx:pt>
          <cx:pt idx="407">0.037803687261790002</cx:pt>
          <cx:pt idx="408">0.085710884607851798</cx:pt>
          <cx:pt idx="409">-0.046116261707082599</cx:pt>
          <cx:pt idx="410">-0.072468831794238894</cx:pt>
          <cx:pt idx="411">-0.078915061931166694</cx:pt>
          <cx:pt idx="412">-0.0652243679743401</cx:pt>
          <cx:pt idx="413">-0.062961992074642106</cx:pt>
          <cx:pt idx="414">-0.048597502276024301</cx:pt>
          <cx:pt idx="415">-0.058602975178730803</cx:pt>
          <cx:pt idx="416">-0.041868933203541597</cx:pt>
          <cx:pt idx="417">-0.023426774163576899</cx:pt>
          <cx:pt idx="418">-0.010516510156957299</cx:pt>
          <cx:pt idx="419">3.5207920763147798e-05</cx:pt>
          <cx:pt idx="420">-0.00015022354599481699</cx:pt>
          <cx:pt idx="421">0.00014891293786435501</cx:pt>
          <cx:pt idx="422">0.00078714309215087398</cx:pt>
          <cx:pt idx="423">0.0014824063675695201</cx:pt>
          <cx:pt idx="424">-0.00088918267233578999</cx:pt>
          <cx:pt idx="425">-0.027619651998882399</cx:pt>
          <cx:pt idx="426">-0.028321749644775799</cx:pt>
          <cx:pt idx="427">0.035914525009372499</cx:pt>
          <cx:pt idx="428">0.0472446424784813</cx:pt>
          <cx:pt idx="429">-0.0070314814087817003</cx:pt>
          <cx:pt idx="430">-0.020590848351228999</cx:pt>
          <cx:pt idx="431">-0.057967223964704398</cx:pt>
          <cx:pt idx="432">-0.034961739162175397</cx:pt>
          <cx:pt idx="433">0.0125022285542844</cx:pt>
          <cx:pt idx="434">0.047966659038852298</cx:pt>
          <cx:pt idx="435">0.052195547244100103</cx:pt>
          <cx:pt idx="436">0.119050670260789</cx:pt>
          <cx:pt idx="437">0.030456626601264799</cx:pt>
          <cx:pt idx="438">-0.046697546729057099</cx:pt>
          <cx:pt idx="439">-0.058864679803694302</cx:pt>
          <cx:pt idx="440">-0.045900018718230198</cx:pt>
          <cx:pt idx="441">-0.0021104515175237701</cx:pt>
          <cx:pt idx="442">-0.015712113771102099</cx:pt>
          <cx:pt idx="443">-0.0147997910366909</cx:pt>
          <cx:pt idx="444">-0.0297242670778541</cx:pt>
          <cx:pt idx="445">-0.022052865660455501</cx:pt>
          <cx:pt idx="446">-0.0187366840049966</cx:pt>
          <cx:pt idx="447">-0.00187240229275173</cx:pt>
          <cx:pt idx="448">-0.000438822480763439</cx:pt>
          <cx:pt idx="449">-0.00034217184919956001</cx:pt>
          <cx:pt idx="450">-0.000937689007675554</cx:pt>
          <cx:pt idx="451">0.0043057385701519603</cx:pt>
          <cx:pt idx="452">0.015777890515471599</cx:pt>
          <cx:pt idx="453">0.0119373920383924</cx:pt>
          <cx:pt idx="454">0.011656628691652401</cx:pt>
          <cx:pt idx="455">0.017786416134270799</cx:pt>
          <cx:pt idx="456">0.034627901733425698</cx:pt>
          <cx:pt idx="457">-0.0033856191474374701</cx:pt>
          <cx:pt idx="458">-0.068666863269567197</cx:pt>
          <cx:pt idx="459">-0.067593196032173605</cx:pt>
          <cx:pt idx="460">0.0106473796270587</cx:pt>
          <cx:pt idx="461">0.040679921035239201</cx:pt>
          <cx:pt idx="462">0.043920350406203797</cx:pt>
          <cx:pt idx="463">0.092562717723999099</cx:pt>
          <cx:pt idx="464">0.078306750054887006</cx:pt>
          <cx:pt idx="465">0.0123616705742879</cx:pt>
          <cx:pt idx="466">-0.024862537658833301</cx:pt>
          <cx:pt idx="467">-0.044738552152243899</cx:pt>
          <cx:pt idx="468">-0.016686189057070401</cx:pt>
          <cx:pt idx="469">-0.0012263403378522601</cx:pt>
          <cx:pt idx="470">-0.022514373594778401</cx:pt>
          <cx:pt idx="471">-0.0215588699451882</cx:pt>
          <cx:pt idx="472">-0.024949675241998599</cx:pt>
          <cx:pt idx="473">-0.038881416258049799</cx:pt>
          <cx:pt idx="474">-0.027777364392564501</cx:pt>
          <cx:pt idx="475">-0.00188549301133363</cx:pt>
          <cx:pt idx="476">-0.00042337812499858399</cx:pt>
          <cx:pt idx="477">6.0667969319479399e-05</cx:pt>
          <cx:pt idx="478">-0.0023103168095203099</cx:pt>
          <cx:pt idx="479">0.0039465314462453103</cx:pt>
          <cx:pt idx="480">0.029303536050284001</cx:pt>
          <cx:pt idx="481">0.0228800284266465</cx:pt>
          <cx:pt idx="482">0.022550419411406699</cx:pt>
          <cx:pt idx="483">0.031991483021074997</cx:pt>
          <cx:pt idx="484">0.048143293693938403</cx:pt>
          <cx:pt idx="485">0.0134687417088722</cx:pt>
          <cx:pt idx="486">-0.0090766670477175401</cx:pt>
          <cx:pt idx="487">-0.077572491420421094</cx:pt>
          <cx:pt idx="488">-0.0062562585033978397</cx:pt>
          <cx:pt idx="489">-0.0095777738844682395</cx:pt>
          <cx:pt idx="490">0.033803697985557303</cx:pt>
          <cx:pt idx="491">0.068611186359484197</cx:pt>
          <cx:pt idx="492">0.049527638224411502</cx:pt>
          <cx:pt idx="493">0.0026595812060532099</cx:pt>
          <cx:pt idx="494">0.031415324239790599</cx:pt>
          <cx:pt idx="495">0.014115274344966899</cx:pt>
          <cx:pt idx="496">0.020064234010990101</cx:pt>
          <cx:pt idx="497">0.012169820924211599</cx:pt>
          <cx:pt idx="498">-0.0051700797759435396</cx:pt>
          <cx:pt idx="499">0.00055484649184563595</cx:pt>
          <cx:pt idx="500">-0.0082788230644933597</cx:pt>
          <cx:pt idx="501">-0.030437270990068901</cx:pt>
          <cx:pt idx="502">-0.0136055090008954</cx:pt>
          <cx:pt idx="503">-0.0029959022346278401</cx:pt>
          <cx:pt idx="504">-0.00019325457599036699</cx:pt>
          <cx:pt idx="505">-0.00033131934091034098</cx:pt>
          <cx:pt idx="506">-0.0024202567547459402</cx:pt>
          <cx:pt idx="507">-0.00397171913727084</cx:pt>
          <cx:pt idx="508">0.022188736076212301</cx:pt>
          <cx:pt idx="509">0.022701798923023899</cx:pt>
          <cx:pt idx="510">0.0034204695009825599</cx:pt>
          <cx:pt idx="511">0.026063592378828999</cx:pt>
          <cx:pt idx="512">0.0223848777197025</cx:pt>
          <cx:pt idx="513">0.032014332649157901</cx:pt>
          <cx:pt idx="514">-0.0218746867360823</cx:pt>
          <cx:pt idx="515">-0.022052709624520401</cx:pt>
          <cx:pt idx="516">0.0153483360997908</cx:pt>
          <cx:pt idx="517">0.0276702735899854</cx:pt>
          <cx:pt idx="518">0.030838636132073698</cx:pt>
          <cx:pt idx="519">-0.020747973074988602</cx:pt>
          <cx:pt idx="520">0.020082049180066699</cx:pt>
          <cx:pt idx="521">0.026373929500918599</cx:pt>
          <cx:pt idx="522">-0.011526823959778399</cx:pt>
          <cx:pt idx="523">-0.0228027149900062</cx:pt>
          <cx:pt idx="524">-0.0046067806023537402</cx:pt>
          <cx:pt idx="525">-0.040341386107737999</cx:pt>
          <cx:pt idx="526">-0.045175181383527503</cx:pt>
          <cx:pt idx="527">-0.0027819495116325902</cx:pt>
          <cx:pt idx="528">0.0073395307275272203</cx:pt>
          <cx:pt idx="529">-0.00027057451883498001</cx:pt>
          <cx:pt idx="530">-0.0020365757808025898</cx:pt>
          <cx:pt idx="531">0.00037296444493930203</cx:pt>
          <cx:pt idx="532">8.4341378041327203e-05</cx:pt>
          <cx:pt idx="533">-0.00168173674190516</cx:pt>
          <cx:pt idx="534">-0.0047732582592169602</cx:pt>
          <cx:pt idx="535">-0.012988532121328099</cx:pt>
          <cx:pt idx="536">0.0027606795344786998</cx:pt>
          <cx:pt idx="537">0.015851543910460401</cx:pt>
          <cx:pt idx="538">0.014344499995694499</cx:pt>
          <cx:pt idx="539">0.0098638362769497695</cx:pt>
          <cx:pt idx="540">0.069996905451794794</cx:pt>
          <cx:pt idx="541">0.030180554690366099</cx:pt>
          <cx:pt idx="542">-0.0053045972673021798</cx:pt>
          <cx:pt idx="543">0.011230108596887301</cx:pt>
          <cx:pt idx="544">0.024465416241246801</cx:pt>
          <cx:pt idx="545">-0.018225749989605501</cx:pt>
          <cx:pt idx="546">-0.020811063067343202</cx:pt>
          <cx:pt idx="547">-0.046121379965257198</cx:pt>
          <cx:pt idx="548">0.045798850312060602</cx:pt>
          <cx:pt idx="549">0.0583836303228134</cx:pt>
          <cx:pt idx="550">-0.0225702037157108</cx:pt>
          <cx:pt idx="551">-0.00087295899116228404</cx:pt>
          <cx:pt idx="552">0.0046133015924305198</cx:pt>
          <cx:pt idx="553">-0.053484309654941699</cx:pt>
          <cx:pt idx="554">-0.058342695062216801</cx:pt>
          <cx:pt idx="555">-0.0064853815554298403</cx:pt>
          <cx:pt idx="556">0.0087731879867552105</cx:pt>
          <cx:pt idx="557">0.0069883315492907903</cx:pt>
          <cx:pt idx="558">-0.0057513778610296098</cx:pt>
          <cx:pt idx="559">0.000241482063630062</cx:pt>
          <cx:pt idx="560">-0.00050453998489218899</cx:pt>
          <cx:pt idx="561">-0.0010094700769774699</cx:pt>
          <cx:pt idx="562">-0.0029009051735030601</cx:pt>
          <cx:pt idx="563">-0.019626597681557799</cx:pt>
          <cx:pt idx="564">-0.029410030910232698</cx:pt>
          <cx:pt idx="565">0.0100846827264709</cx:pt>
          <cx:pt idx="566">0.00497598825508868</cx:pt>
          <cx:pt idx="567">-0.019626371886347201</cx:pt>
          <cx:pt idx="568">0.028447786385529101</cx:pt>
          <cx:pt idx="569">0.019811065354541701</cx:pt>
          <cx:pt idx="570">0.0038980230113157799</cx:pt>
          <cx:pt idx="571">-0.018684477185028699</cx:pt>
          <cx:pt idx="572">-0.071776873157696597</cx:pt>
          <cx:pt idx="573">-0.101943658085289</cx:pt>
          <cx:pt idx="574">-0.075498771087209704</cx:pt>
          <cx:pt idx="575">-0.060831096325157603</cx:pt>
          <cx:pt idx="576">0.046319309105233498</cx:pt>
          <cx:pt idx="577">0.074949032374446001</cx:pt>
          <cx:pt idx="578">-0.017801071969453498</cx:pt>
          <cx:pt idx="579">0.031561010835298803</cx:pt>
          <cx:pt idx="580">-0.0201054977367475</cx:pt>
          <cx:pt idx="581">-0.049704354467541997</cx:pt>
          <cx:pt idx="582">-0.051914472856246403</cx:pt>
          <cx:pt idx="583">-0.027419409707598499</cx:pt>
          <cx:pt idx="584">-0.00347793203066757</cx:pt>
          <cx:pt idx="585">0.0010063497965747399</cx:pt>
          <cx:pt idx="586">-0.0014272986236800499</cx:pt>
          <cx:pt idx="587">0.000126487051718479</cx:pt>
          <cx:pt idx="588">0.00030036535262516401</cx:pt>
          <cx:pt idx="589">-3.7478504682580702e-05</cx:pt>
          <cx:pt idx="590">-0.0026461025425068602</cx:pt>
          <cx:pt idx="591">-0.012612567975362201</cx:pt>
          <cx:pt idx="592">-0.015024410852239401</cx:pt>
          <cx:pt idx="593">-0.0067370505429599501</cx:pt>
          <cx:pt idx="594">-0.029438780844560399</cx:pt>
          <cx:pt idx="595">-0.066128006468846104</cx:pt>
          <cx:pt idx="596">-0.0076529111289270297</cx:pt>
          <cx:pt idx="597">0.0103625745142459</cx:pt>
          <cx:pt idx="598">-0.016072825657274501</cx:pt>
          <cx:pt idx="599">0.0118092206514796</cx:pt>
          <cx:pt idx="600">-0.039347333400157503</cx:pt>
          <cx:pt idx="601">-0.041920674701136501</cx:pt>
          <cx:pt idx="602">-0.050812710441822201</cx:pt>
          <cx:pt idx="603">-0.062177923796987798</cx:pt>
          <cx:pt idx="604">-0.0041327414895917097</cx:pt>
          <cx:pt idx="605">0.058882300737743899</cx:pt>
          <cx:pt idx="606">-0.019153558663528698</cx:pt>
          <cx:pt idx="607">-0.0073502994301936101</cx:pt>
          <cx:pt idx="608">-0.0107305547759934</cx:pt>
          <cx:pt idx="609">-0.013693219217858901</cx:pt>
          <cx:pt idx="610">-0.029448286497249301</cx:pt>
          <cx:pt idx="611">-0.014473241806996801</cx:pt>
          <cx:pt idx="612">0.0085214995393685499</cx:pt>
          <cx:pt idx="613">-0.0010111624351003699</cx:pt>
          <cx:pt idx="614">-0.0010347231001466299</cx:pt>
          <cx:pt idx="615">0.00067862516609563104</cx:pt>
          <cx:pt idx="616">-8.1792430597217e-05</cx:pt>
          <cx:pt idx="617">0.00035806666212112999</cx:pt>
          <cx:pt idx="618">-0.0042033230816815297</cx:pt>
          <cx:pt idx="619">-0.0099667882823443708</cx:pt>
          <cx:pt idx="620">-0.0147410081710494</cx:pt>
          <cx:pt idx="621">-0.037864391265006903</cx:pt>
          <cx:pt idx="622">-0.043785208661662099</cx:pt>
          <cx:pt idx="623">-0.0704575282349576</cx:pt>
          <cx:pt idx="624">-0.0144315509671285</cx:pt>
          <cx:pt idx="625">-0.012719707646400199</cx:pt>
          <cx:pt idx="626">-0.016702266484296499</cx:pt>
          <cx:pt idx="627">-0.037322829789975399</cx:pt>
          <cx:pt idx="628">-0.013670029029430601</cx:pt>
          <cx:pt idx="629">-0.046467765240503597</cx:pt>
          <cx:pt idx="630">-0.051784474135137398</cx:pt>
          <cx:pt idx="631">-0.091313842697817102</cx:pt>
          <cx:pt idx="632">0.010832159289067399</cx:pt>
          <cx:pt idx="633">0.033455805308632201</cx:pt>
          <cx:pt idx="634">0.0085786727495271598</cx:pt>
          <cx:pt idx="635">-0.0053085386878791996</cx:pt>
          <cx:pt idx="636">-0.010482939415287801</cx:pt>
          <cx:pt idx="637">-0.0096393330251944506</cx:pt>
          <cx:pt idx="638">-0.00733417309508383</cx:pt>
          <cx:pt idx="639">-0.0077632681878140502</cx:pt>
          <cx:pt idx="640">-0.00049916447474585197</cx:pt>
          <cx:pt idx="641">-0.00074565713837902703</cx:pt>
          <cx:pt idx="642">-2.1907553505105999e-05</cx:pt>
          <cx:pt idx="643">-0.00059294519342104198</cx:pt>
          <cx:pt idx="644">-2.4667220243874299e-05</cx:pt>
          <cx:pt idx="645">0.000249283280995389</cx:pt>
          <cx:pt idx="646">-0.00111729183126013</cx:pt>
          <cx:pt idx="647">-0.0076890777130518501</cx:pt>
          <cx:pt idx="648">-0.012811154308352999</cx:pt>
          <cx:pt idx="649">-0.014096480362040101</cx:pt>
          <cx:pt idx="650">-0.0150852249687076</cx:pt>
          <cx:pt idx="651">-0.034124134379366497</cx:pt>
          <cx:pt idx="652">-0.00029037271480854499</cx:pt>
          <cx:pt idx="653">0.0053384591826351902</cx:pt>
          <cx:pt idx="654">-0.015161884671315899</cx:pt>
          <cx:pt idx="655">-0.053461075086869599</cx:pt>
          <cx:pt idx="656">-0.0094847028201136899</cx:pt>
          <cx:pt idx="657">-0.040539574377726401</cx:pt>
          <cx:pt idx="658">-0.075150665697151994</cx:pt>
          <cx:pt idx="659">-0.033588167024224298</cx:pt>
          <cx:pt idx="660">0.030378969557368799</cx:pt>
          <cx:pt idx="661">0.058929889205764897</cx:pt>
          <cx:pt idx="662">0.032253040322702202</cx:pt>
          <cx:pt idx="663">0.0133237045750845</cx:pt>
          <cx:pt idx="664">-0.0055204177251995702</cx:pt>
          <cx:pt idx="665">0.0024573309438636801</cx:pt>
          <cx:pt idx="666">7.3803308304312403e-05</cx:pt>
          <cx:pt idx="667">-0.0035758285046847602</cx:pt>
          <cx:pt idx="668">-0.0028759051759049302</cx:pt>
          <cx:pt idx="669">-0.00053334696957118405</cx:pt>
          <cx:pt idx="670">-0.00022738335425789399</cx:pt>
          <cx:pt idx="671">0.00016665736187872101</cx:pt>
          <cx:pt idx="672">-3.7666421627939798e-05</cx:pt>
          <cx:pt idx="673">-0.00034277921902555998</cx:pt>
          <cx:pt idx="674">0.00010480676716291999</cx:pt>
          <cx:pt idx="675">-0.0025946958680516398</cx:pt>
          <cx:pt idx="676">-0.0032450028364232101</cx:pt>
          <cx:pt idx="677">0.0091158116339803193</cx:pt>
          <cx:pt idx="678">0.0017053233188355501</cx:pt>
          <cx:pt idx="679">-0.0055856717109523</cx:pt>
          <cx:pt idx="680">0.0026256374359518398</cx:pt>
          <cx:pt idx="681">0.00065414000188070696</cx:pt>
          <cx:pt idx="682">0.023476122348882501</cx:pt>
          <cx:pt idx="683">-0.0031425617052702401</cx:pt>
          <cx:pt idx="684">-0.035434903481490497</cx:pt>
          <cx:pt idx="685">-0.084238931946275103</cx:pt>
          <cx:pt idx="686">-0.079067803062719405</cx:pt>
          <cx:pt idx="687">0.0019377037268895499</cx:pt>
          <cx:pt idx="688">0.069166016533592195</cx:pt>
          <cx:pt idx="689">0.039581070585212097</cx:pt>
          <cx:pt idx="690">0.016566659233721401</cx:pt>
          <cx:pt idx="691">-0.0049081317761398699</cx:pt>
          <cx:pt idx="692">0.0041163440833638099</cx:pt>
          <cx:pt idx="693">0.0020711423947819101</cx:pt>
          <cx:pt idx="694">0.0079432096352449692</cx:pt>
          <cx:pt idx="695">0.0066269708330505004</cx:pt>
          <cx:pt idx="696">-0.0028269367366146499</cx:pt>
          <cx:pt idx="697">-0.000429299867304504</cx:pt>
          <cx:pt idx="698">-0.00129597359142084</cx:pt>
          <cx:pt idx="699">-0.00028951285244929801</cx:pt>
          <cx:pt idx="700">-0.00054578313860009504</cx:pt>
          <cx:pt idx="701">0.00014320576992627701</cx:pt>
          <cx:pt idx="702">-0.00016621442326859</cx:pt>
          <cx:pt idx="703">-0.00062004421588938595</cx:pt>
          <cx:pt idx="704">-0.0068633235211760504</cx:pt>
          <cx:pt idx="705">-0.0024336453868076201</cx:pt>
          <cx:pt idx="706">-0.0025872431675435402</cx:pt>
          <cx:pt idx="707">-0.0048671550392893302</cx:pt>
          <cx:pt idx="708">0.00077302583332051404</cx:pt>
          <cx:pt idx="709">-0.0099293170398701905</cx:pt>
          <cx:pt idx="710">-0.037800363514035401</cx:pt>
          <cx:pt idx="711">-0.0225125851527401</cx:pt>
          <cx:pt idx="712">-0.043056869149090203</cx:pt>
          <cx:pt idx="713">-0.0200563955454106</cx:pt>
          <cx:pt idx="714">0.0070742450169636196</cx:pt>
          <cx:pt idx="715">0.0021052575005059298</cx:pt>
          <cx:pt idx="716">0.0062499757730520196</cx:pt>
          <cx:pt idx="717">0.0194779668083357</cx:pt>
          <cx:pt idx="718">0.0053990907443713697</cx:pt>
          <cx:pt idx="719">-0.0042413552011026003</cx:pt>
          <cx:pt idx="720">0.0058521156709431697</cx:pt>
          <cx:pt idx="721">0.0077372975797121903</cx:pt>
          <cx:pt idx="722">0.011106372102031799</cx:pt>
          <cx:pt idx="723">0.0043637977436435599</cx:pt>
          <cx:pt idx="724">-0.00053264353426543101</cx:pt>
          <cx:pt idx="725">-0.00030331757556370699</cx:pt>
          <cx:pt idx="726">-0.00102813687828246</cx:pt>
          <cx:pt idx="727">-4.3591165711991802e-06</cx:pt>
          <cx:pt idx="728">-0.00067318554996586199</cx:pt>
          <cx:pt idx="729">-0.00079800635120113098</cx:pt>
          <cx:pt idx="730">0.00030210866180502901</cx:pt>
          <cx:pt idx="731">0.000228270803926132</cx:pt>
          <cx:pt idx="732">0.00101386239495598</cx:pt>
          <cx:pt idx="733">0.0015848559324014801</cx:pt>
          <cx:pt idx="734">0.0012599578192797199</cx:pt>
          <cx:pt idx="735">0.0093558811230550799</cx:pt>
          <cx:pt idx="736">0.0062796334036285704</cx:pt>
          <cx:pt idx="737">-0.0068862598382044898</cx:pt>
          <cx:pt idx="738">-0.0117368684965156</cx:pt>
          <cx:pt idx="739">-0.0021463632917900601</cx:pt>
          <cx:pt idx="740">-0.0059681001240314098</cx:pt>
          <cx:pt idx="741">-0.0492393303438136</cx:pt>
          <cx:pt idx="742">-0.0121521946400677</cx:pt>
          <cx:pt idx="743">0.0143232103316276</cx:pt>
          <cx:pt idx="744">0.0164277429697335</cx:pt>
          <cx:pt idx="745">0.0067748826464913399</cx:pt>
          <cx:pt idx="746">0.0011526638052418599</cx:pt>
          <cx:pt idx="747">-0.0057563711165514904</cx:pt>
          <cx:pt idx="748">-0.0055404214106757202</cx:pt>
          <cx:pt idx="749">-0.0043319715108223102</cx:pt>
          <cx:pt idx="750">-0.0020209460756728799</cx:pt>
          <cx:pt idx="751">-0.00048486553580371299</cx:pt>
          <cx:pt idx="752">0.000117662226078948</cx:pt>
          <cx:pt idx="753">-0.00039820730859919202</cx:pt>
          <cx:pt idx="754">0.00029677522821889099</cx:pt>
          <cx:pt idx="755">0.00054306055631641204</cx:pt>
          <cx:pt idx="756">-0.00070888691106845098</cx:pt>
          <cx:pt idx="757">0.000337365437850422</cx:pt>
          <cx:pt idx="758">0.000331763844283934</cx:pt>
          <cx:pt idx="759">-0.00052680318332302804</cx:pt>
          <cx:pt idx="760">0.000109088666311865</cx:pt>
          <cx:pt idx="761">1.6307500711833599e-06</cx:pt>
          <cx:pt idx="762">-0.00099865054004102103</cx:pt>
          <cx:pt idx="763">-2.1994015315095702e-06</cx:pt>
          <cx:pt idx="764">-0.00085246153477151895</cx:pt>
          <cx:pt idx="765">-0.0010117026798636701</cx:pt>
          <cx:pt idx="766">-0.00082824693326573101</cx:pt>
          <cx:pt idx="767">-0.00039762124071033401</cx:pt>
          <cx:pt idx="768">-0.00094597233395344303</cx:pt>
          <cx:pt idx="769">-0.00324678272939407</cx:pt>
          <cx:pt idx="770">-0.0029198428630457401</cx:pt>
          <cx:pt idx="771">0.00297998368835775</cx:pt>
          <cx:pt idx="772">0.00075410876561611399</cx:pt>
          <cx:pt idx="773">-0.0012520943018484499</cx:pt>
          <cx:pt idx="774">-0.000695688337257603</cx:pt>
          <cx:pt idx="775">-0.00114733014958064</cx:pt>
          <cx:pt idx="776">0.00056214447039903601</cx:pt>
          <cx:pt idx="777">-0.00023735687683934899</cx:pt>
          <cx:pt idx="778">-0.00097969999710976097</cx:pt>
          <cx:pt idx="779">0.00049517449640952603</cx:pt>
          <cx:pt idx="780">0.00036967405954988798</cx:pt>
          <cx:pt idx="781">-0.0001141742576</cx:pt>
          <cx:pt idx="782">0.00022194058451365301</cx:pt>
          <cx:pt idx="783">0.00022788089935422</cx:pt>
          <cx:pt idx="784">-0.0016791768691111399</cx:pt>
          <cx:pt idx="785">-0.0036836176864061751</cx:pt>
          <cx:pt idx="786">-0.0046789977234917004</cx:pt>
          <cx:pt idx="787">-0.0087228051057771493</cx:pt>
          <cx:pt idx="788">-0.0091332905869394247</cx:pt>
          <cx:pt idx="789">-0.012594851880654975</cx:pt>
          <cx:pt idx="790">-0.0012003650081745701</cx:pt>
          <cx:pt idx="791">-0.0034792939235693998</cx:pt>
          <cx:pt idx="792">0.0021148914879536773</cx:pt>
          <cx:pt idx="793">-0.0055846968109966753</cx:pt>
          <cx:pt idx="794">-0.0070557268356715502</cx:pt>
          <cx:pt idx="795">0.013767304206589824</cx:pt>
          <cx:pt idx="796">0.016197005877484249</cx:pt>
          <cx:pt idx="797">0.016146826094048727</cx:pt>
          <cx:pt idx="798">0.02603754059318375</cx:pt>
          <cx:pt idx="799">0.003305621829063425</cx:pt>
          <cx:pt idx="800">0.0057415021599983001</cx:pt>
          <cx:pt idx="801">0.01057358098981675</cx:pt>
          <cx:pt idx="802">0.0014632043253880601</cx:pt>
          <cx:pt idx="803">0.008324386995020425</cx:pt>
          <cx:pt idx="804">0.012537167094037426</cx:pt>
          <cx:pt idx="805">0.0081322954124401492</cx:pt>
          <cx:pt idx="806">0.0037476819291534002</cx:pt>
          <cx:pt idx="807">0.0018674693821604351</cx:pt>
          <cx:pt idx="808">0.00055425663926348995</cx:pt>
          <cx:pt idx="809">1.0015935851276349e-05</cx:pt>
          <cx:pt idx="810">3.0035323864074749e-05</cx:pt>
          <cx:pt idx="811">-0.00061478890441878499</cx:pt>
          <cx:pt idx="812">-0.0024275819868430823</cx:pt>
          <cx:pt idx="813">-0.0057343205425678997</cx:pt>
          <cx:pt idx="814">-0.006086507220665175</cx:pt>
          <cx:pt idx="815">-0.0019989491774292725</cx:pt>
          <cx:pt idx="816">-0.0041300507462239252</cx:pt>
          <cx:pt idx="817">-9.0002118679438994e-05</cx:pt>
          <cx:pt idx="818">-0.0087943371565521004</cx:pt>
          <cx:pt idx="819">-0.022425087550633577</cx:pt>
          <cx:pt idx="820">-0.0083011128967950005</cx:pt>
          <cx:pt idx="821">-0.0073867676070990497</cx:pt>
          <cx:pt idx="822">-0.0052962351968588754</cx:pt>
          <cx:pt idx="823">0.0045188536535000247</cx:pt>
          <cx:pt idx="824">0.010931826446528625</cx:pt>
          <cx:pt idx="825">0.019430604586424351</cx:pt>
          <cx:pt idx="826">0.0059853572994006746</cx:pt>
          <cx:pt idx="827">-0.0098408602989823492</cx:pt>
          <cx:pt idx="828">-0.0014946514727168976</cx:pt>
          <cx:pt idx="829">-0.0031037990095146252</cx:pt>
          <cx:pt idx="830">-0.0049220625367230753</cx:pt>
          <cx:pt idx="831">-0.0030663932381345248</cx:pt>
          <cx:pt idx="832">0.0032913516855469999</cx:pt>
          <cx:pt idx="833">0.0060117029247388496</cx:pt>
          <cx:pt idx="834">0.0030030707970403752</cx:pt>
          <cx:pt idx="835">-0.00020978415312155626</cx:pt>
          <cx:pt idx="836">4.9024400541710249e-05</cx:pt>
          <cx:pt idx="837">-4.5339833611933003e-05</cx:pt>
          <cx:pt idx="838">-0.00036587053616788002</cx:pt>
          <cx:pt idx="839">-0.001164360161610545</cx:pt>
          <cx:pt idx="840">-0.0036877950338795751</cx:pt>
          <cx:pt idx="841">-0.0060007677825772996</cx:pt>
          <cx:pt idx="842">-0.0079463668895409754</cx:pt>
          <cx:pt idx="843">-0.0036693981402665002</cx:pt>
          <cx:pt idx="844">-0.0068386924470005498</cx:pt>
          <cx:pt idx="845">-0.0050917907174237746</cx:pt>
          <cx:pt idx="846">-0.0065153769411227004</cx:pt>
          <cx:pt idx="847">-0.020051536061095575</cx:pt>
          <cx:pt idx="848">-0.00027466680595941999</cx:pt>
          <cx:pt idx="849">-0.014095560738817001</cx:pt>
          <cx:pt idx="850">0.0011362513821952574</cx:pt>
          <cx:pt idx="851">0.0012224396952226024</cx:pt>
          <cx:pt idx="852">0.012902123020754174</cx:pt>
          <cx:pt idx="853">0.016230364604008299</cx:pt>
          <cx:pt idx="854">-0.016472786572525874</cx:pt>
          <cx:pt idx="855">-0.023623261197241251</cx:pt>
          <cx:pt idx="856">-0.018560928398533974</cx:pt>
          <cx:pt idx="857">-0.024208263446360876</cx:pt>
          <cx:pt idx="858">-0.013673251889831175</cx:pt>
          <cx:pt idx="859">-0.011737628440273274</cx:pt>
          <cx:pt idx="860">-0.0090540884054449242</cx:pt>
          <cx:pt idx="861">-0.0074122336819155248</cx:pt>
          <cx:pt idx="862">-0.00024731726745769352</cx:pt>
          <cx:pt idx="863">-0.00097009537016385001</cx:pt>
          <cx:pt idx="864">-6.2995189380128998e-06</cx:pt>
          <cx:pt idx="865">-8.9566293357615248e-05</cx:pt>
          <cx:pt idx="866">4.52382792522585e-05</cx:pt>
          <cx:pt idx="867">-0.0013830125824596049</cx:pt>
          <cx:pt idx="868">-0.0030997644880646751</cx:pt>
          <cx:pt idx="869">-0.0046260253191425004</cx:pt>
          <cx:pt idx="870">-0.011258488185195625</cx:pt>
          <cx:pt idx="871">-0.013587314926486224</cx:pt>
          <cx:pt idx="872">-0.0086633360646409755</cx:pt>
          <cx:pt idx="873">-0.0059396080140577496</cx:pt>
          <cx:pt idx="874">-0.015478814267295376</cx:pt>
          <cx:pt idx="875">-0.01053998789223605</cx:pt>
          <cx:pt idx="876">-0.00073752880372600252</cx:pt>
          <cx:pt idx="877">0.021142495987887325</cx:pt>
          <cx:pt idx="878">0.020512128122877275</cx:pt>
          <cx:pt idx="879">0.026756382756343251</cx:pt>
          <cx:pt idx="880">0.011376388366352975</cx:pt>
          <cx:pt idx="881">-0.021268883458846099</cx:pt>
          <cx:pt idx="882">-0.024768642410035974</cx:pt>
          <cx:pt idx="883">-0.031388386271775502</cx:pt>
          <cx:pt idx="884">-0.0016791768691111399</cx:pt>
          <cx:pt idx="885">-0.0036836176864061751</cx:pt>
          <cx:pt idx="886">-0.0046789977234917004</cx:pt>
          <cx:pt idx="887">-0.0087228051057771493</cx:pt>
          <cx:pt idx="888">-0.0091332905869394247</cx:pt>
          <cx:pt idx="889">-0.012594851880654975</cx:pt>
          <cx:pt idx="890">-0.0012003650081745701</cx:pt>
          <cx:pt idx="891">-0.0034792939235693998</cx:pt>
          <cx:pt idx="892">0.0021148914879536773</cx:pt>
          <cx:pt idx="893">-0.0055846968109966753</cx:pt>
          <cx:pt idx="894">-0.0070557268356715502</cx:pt>
          <cx:pt idx="895">0.013767304206589824</cx:pt>
          <cx:pt idx="896">0.016197005877484249</cx:pt>
          <cx:pt idx="897">0.016146826094048727</cx:pt>
          <cx:pt idx="898">0.02603754059318375</cx:pt>
          <cx:pt idx="899">0.003305621829063425</cx:pt>
          <cx:pt idx="900">0.0057415021599983001</cx:pt>
          <cx:pt idx="901">0.01057358098981675</cx:pt>
          <cx:pt idx="902">0.0014632043253880601</cx:pt>
          <cx:pt idx="903">0.008324386995020425</cx:pt>
          <cx:pt idx="904">0.012537167094037426</cx:pt>
          <cx:pt idx="905">0.0081322954124401492</cx:pt>
          <cx:pt idx="906">0.0037476819291534002</cx:pt>
          <cx:pt idx="907">0.0018674693821604351</cx:pt>
          <cx:pt idx="908">0.00055425663926348995</cx:pt>
          <cx:pt idx="909">1.0015935851276349e-05</cx:pt>
          <cx:pt idx="910">3.0035323864074749e-05</cx:pt>
          <cx:pt idx="911">-0.00061478890441878499</cx:pt>
          <cx:pt idx="912">-0.0024275819868430823</cx:pt>
          <cx:pt idx="913">-0.0057343205425678997</cx:pt>
          <cx:pt idx="914">-0.006086507220665175</cx:pt>
          <cx:pt idx="915">-0.0019989491774292725</cx:pt>
          <cx:pt idx="916">-0.0041300507462239252</cx:pt>
          <cx:pt idx="917">-9.0002118679438994e-05</cx:pt>
          <cx:pt idx="918">-0.0087943371565521004</cx:pt>
          <cx:pt idx="919">-0.022425087550633577</cx:pt>
          <cx:pt idx="920">-0.0083011128967950005</cx:pt>
          <cx:pt idx="921">-0.0073867676070990497</cx:pt>
          <cx:pt idx="922">-0.0052962351968588754</cx:pt>
          <cx:pt idx="923">0.0045188536535000247</cx:pt>
          <cx:pt idx="924">0.010931826446528625</cx:pt>
          <cx:pt idx="925">0.019430604586424351</cx:pt>
          <cx:pt idx="926">0.0059853572994006746</cx:pt>
          <cx:pt idx="927">-0.0098408602989823492</cx:pt>
          <cx:pt idx="928">-0.0014946514727168976</cx:pt>
          <cx:pt idx="929">-0.0031037990095146252</cx:pt>
          <cx:pt idx="930">-0.0049220625367230753</cx:pt>
          <cx:pt idx="931">-0.0030663932381345248</cx:pt>
          <cx:pt idx="932">0.0032913516855469999</cx:pt>
          <cx:pt idx="933">0.0060117029247388496</cx:pt>
          <cx:pt idx="934">0.0030030707970403752</cx:pt>
          <cx:pt idx="935">-0.00020978415312155626</cx:pt>
          <cx:pt idx="936">4.9024400541710249e-05</cx:pt>
          <cx:pt idx="937">-4.5339833611933003e-05</cx:pt>
          <cx:pt idx="938">-0.00036587053616788002</cx:pt>
          <cx:pt idx="939">-0.001164360161610545</cx:pt>
          <cx:pt idx="940">-0.0036877950338795751</cx:pt>
          <cx:pt idx="941">-0.0060007677825772996</cx:pt>
          <cx:pt idx="942">-0.0079463668895409754</cx:pt>
          <cx:pt idx="943">-0.0036693981402665002</cx:pt>
          <cx:pt idx="944">-0.0068386924470005498</cx:pt>
          <cx:pt idx="945">-0.0050917907174237746</cx:pt>
          <cx:pt idx="946">-0.0065153769411227004</cx:pt>
          <cx:pt idx="947">-0.020051536061095575</cx:pt>
          <cx:pt idx="948">-0.00027466680595941999</cx:pt>
          <cx:pt idx="949">-0.014095560738817001</cx:pt>
          <cx:pt idx="950">0.0011362513821952574</cx:pt>
          <cx:pt idx="951">0.0012224396952226024</cx:pt>
          <cx:pt idx="952">0.012902123020754174</cx:pt>
          <cx:pt idx="953">0.016230364604008299</cx:pt>
          <cx:pt idx="954">-0.016472786572525874</cx:pt>
          <cx:pt idx="955">-0.023623261197241251</cx:pt>
          <cx:pt idx="956">-0.018560928398533974</cx:pt>
          <cx:pt idx="957">-0.024208263446360876</cx:pt>
          <cx:pt idx="958">-0.013673251889831175</cx:pt>
          <cx:pt idx="959">-0.011737628440273274</cx:pt>
          <cx:pt idx="960">-0.0090540884054449242</cx:pt>
          <cx:pt idx="961">-0.0074122336819155248</cx:pt>
          <cx:pt idx="962">-0.00024731726745769352</cx:pt>
          <cx:pt idx="963">-0.00097009537016385001</cx:pt>
          <cx:pt idx="964">-6.2995189380128998e-06</cx:pt>
          <cx:pt idx="965">-8.9566293357615248e-05</cx:pt>
          <cx:pt idx="966">4.52382792522585e-05</cx:pt>
          <cx:pt idx="967">-0.0013830125824596049</cx:pt>
          <cx:pt idx="968">-0.0030997644880646751</cx:pt>
          <cx:pt idx="969">-0.0046260253191425004</cx:pt>
          <cx:pt idx="970">-0.011258488185195625</cx:pt>
          <cx:pt idx="971">-0.013587314926486224</cx:pt>
          <cx:pt idx="972">-0.0086633360646409755</cx:pt>
          <cx:pt idx="973">-0.0059396080140577496</cx:pt>
          <cx:pt idx="974">-0.015478814267295376</cx:pt>
          <cx:pt idx="975">-0.01053998789223605</cx:pt>
          <cx:pt idx="976">-0.00073752880372600252</cx:pt>
          <cx:pt idx="977">0.021142495987887325</cx:pt>
          <cx:pt idx="978">0.020512128122877275</cx:pt>
          <cx:pt idx="979">0.026756382756343251</cx:pt>
          <cx:pt idx="980">0.011376388366352975</cx:pt>
          <cx:pt idx="981">-0.021268883458846099</cx:pt>
          <cx:pt idx="982">-0.024768642410035974</cx:pt>
          <cx:pt idx="983">-0.031388386271775502</cx:pt>
          <cx:pt idx="984">-0.0016791768691111399</cx:pt>
          <cx:pt idx="985">-0.0036836176864061751</cx:pt>
          <cx:pt idx="986">-0.0046789977234917004</cx:pt>
          <cx:pt idx="987">-0.0087228051057771493</cx:pt>
          <cx:pt idx="988">-0.0091332905869394247</cx:pt>
          <cx:pt idx="989">-0.012594851880654975</cx:pt>
          <cx:pt idx="990">-0.0012003650081745701</cx:pt>
          <cx:pt idx="991">-0.0034792939235693998</cx:pt>
          <cx:pt idx="992">0.0021148914879536773</cx:pt>
          <cx:pt idx="993">-0.0055846968109966753</cx:pt>
          <cx:pt idx="994">-0.0070557268356715502</cx:pt>
          <cx:pt idx="995">0.013767304206589824</cx:pt>
          <cx:pt idx="996">0.016197005877484249</cx:pt>
          <cx:pt idx="997">0.016146826094048727</cx:pt>
          <cx:pt idx="998">0.02603754059318375</cx:pt>
          <cx:pt idx="999">0.003305621829063425</cx:pt>
          <cx:pt idx="1000">0.0057415021599983001</cx:pt>
          <cx:pt idx="1001">0.01057358098981675</cx:pt>
          <cx:pt idx="1002">0.0014632043253880601</cx:pt>
          <cx:pt idx="1003">0.008324386995020425</cx:pt>
          <cx:pt idx="1004">0.012537167094037426</cx:pt>
          <cx:pt idx="1005">0.0081322954124401492</cx:pt>
          <cx:pt idx="1006">0.0037476819291534002</cx:pt>
          <cx:pt idx="1007">0.0018674693821604351</cx:pt>
          <cx:pt idx="1008">0.00055425663926348995</cx:pt>
          <cx:pt idx="1009">1.0015935851276349e-05</cx:pt>
          <cx:pt idx="1010">3.0035323864074749e-05</cx:pt>
          <cx:pt idx="1011">-0.00061478890441878499</cx:pt>
          <cx:pt idx="1012">-0.0024275819868430823</cx:pt>
          <cx:pt idx="1013">-0.0057343205425678997</cx:pt>
          <cx:pt idx="1014">-0.006086507220665175</cx:pt>
          <cx:pt idx="1015">-0.0019989491774292725</cx:pt>
          <cx:pt idx="1016">-0.0041300507462239252</cx:pt>
          <cx:pt idx="1017">-9.0002118679438994e-05</cx:pt>
          <cx:pt idx="1018">-0.0087943371565521004</cx:pt>
          <cx:pt idx="1019">-0.022425087550633577</cx:pt>
          <cx:pt idx="1020">-0.0083011128967950005</cx:pt>
          <cx:pt idx="1021">-0.0073867676070990497</cx:pt>
          <cx:pt idx="1022">-0.0052962351968588754</cx:pt>
          <cx:pt idx="1023">0.0045188536535000247</cx:pt>
          <cx:pt idx="1024">0.010931826446528625</cx:pt>
          <cx:pt idx="1025">0.019430604586424351</cx:pt>
          <cx:pt idx="1026">0.0059853572994006746</cx:pt>
          <cx:pt idx="1027">-0.0098408602989823492</cx:pt>
          <cx:pt idx="1028">-0.0014946514727168976</cx:pt>
          <cx:pt idx="1029">-0.0031037990095146252</cx:pt>
          <cx:pt idx="1030">-0.0049220625367230753</cx:pt>
          <cx:pt idx="1031">-0.0030663932381345248</cx:pt>
          <cx:pt idx="1032">0.0032913516855469999</cx:pt>
          <cx:pt idx="1033">0.0060117029247388496</cx:pt>
          <cx:pt idx="1034">0.0030030707970403752</cx:pt>
          <cx:pt idx="1035">-0.00020978415312155626</cx:pt>
          <cx:pt idx="1036">4.9024400541710249e-05</cx:pt>
          <cx:pt idx="1037">-4.5339833611933003e-05</cx:pt>
          <cx:pt idx="1038">-0.00036587053616788002</cx:pt>
          <cx:pt idx="1039">-0.001164360161610545</cx:pt>
          <cx:pt idx="1040">-0.0036877950338795751</cx:pt>
          <cx:pt idx="1041">-0.0060007677825772996</cx:pt>
          <cx:pt idx="1042">-0.0079463668895409754</cx:pt>
          <cx:pt idx="1043">-0.0036693981402665002</cx:pt>
          <cx:pt idx="1044">-0.0068386924470005498</cx:pt>
          <cx:pt idx="1045">-0.0050917907174237746</cx:pt>
          <cx:pt idx="1046">-0.0065153769411227004</cx:pt>
          <cx:pt idx="1047">-0.020051536061095575</cx:pt>
          <cx:pt idx="1048">-0.00027466680595941999</cx:pt>
          <cx:pt idx="1049">-0.014095560738817001</cx:pt>
          <cx:pt idx="1050">0.0011362513821952574</cx:pt>
          <cx:pt idx="1051">0.0012224396952226024</cx:pt>
          <cx:pt idx="1052">0.012902123020754174</cx:pt>
          <cx:pt idx="1053">0.016230364604008299</cx:pt>
          <cx:pt idx="1054">-0.016472786572525874</cx:pt>
          <cx:pt idx="1055">-0.023623261197241251</cx:pt>
          <cx:pt idx="1056">-0.018560928398533974</cx:pt>
          <cx:pt idx="1057">-0.024208263446360876</cx:pt>
          <cx:pt idx="1058">-0.013673251889831175</cx:pt>
          <cx:pt idx="1059">-0.011737628440273274</cx:pt>
          <cx:pt idx="1060">-0.0090540884054449242</cx:pt>
          <cx:pt idx="1061">-0.0074122336819155248</cx:pt>
          <cx:pt idx="1062">-0.00024731726745769352</cx:pt>
          <cx:pt idx="1063">-0.00097009537016385001</cx:pt>
          <cx:pt idx="1064">-6.2995189380128998e-06</cx:pt>
          <cx:pt idx="1065">-8.9566293357615248e-05</cx:pt>
          <cx:pt idx="1066">4.52382792522585e-05</cx:pt>
          <cx:pt idx="1067">-0.0013830125824596049</cx:pt>
          <cx:pt idx="1068">-0.0030997644880646751</cx:pt>
          <cx:pt idx="1069">-0.0046260253191425004</cx:pt>
          <cx:pt idx="1070">-0.011258488185195625</cx:pt>
          <cx:pt idx="1071">-0.013587314926486224</cx:pt>
          <cx:pt idx="1072">-0.0086633360646409755</cx:pt>
          <cx:pt idx="1073">-0.0059396080140577496</cx:pt>
          <cx:pt idx="1074">-0.015478814267295376</cx:pt>
          <cx:pt idx="1075">-0.01053998789223605</cx:pt>
          <cx:pt idx="1076">-0.00073752880372600252</cx:pt>
          <cx:pt idx="1077">0.021142495987887325</cx:pt>
          <cx:pt idx="1078">0.020512128122877275</cx:pt>
          <cx:pt idx="1079">0.026756382756343251</cx:pt>
          <cx:pt idx="1080">0.011376388366352975</cx:pt>
          <cx:pt idx="1081">-0.021268883458846099</cx:pt>
          <cx:pt idx="1082">-0.024768642410035974</cx:pt>
          <cx:pt idx="1083">-0.031388386271775502</cx:pt>
        </cx:lvl>
      </cx:numDim>
    </cx:data>
    <cx:data id="95">
      <cx:numDim type="val">
        <cx:f>Sheet2!$CR$1:$CR$1084</cx:f>
        <cx:lvl ptCount="1084" formatCode="G/通用格式">
          <cx:pt idx="0">-0.00054174213475529796</cx:pt>
          <cx:pt idx="1">0.00018001480009496599</cx:pt>
          <cx:pt idx="2">-0.00073311137785937296</cx:pt>
          <cx:pt idx="3">7.4866639806081201e-05</cx:pt>
          <cx:pt idx="4">-0.00050904677518778699</cx:pt>
          <cx:pt idx="5">-0.00016573840520502</cx:pt>
          <cx:pt idx="6">-0.000208822155883842</cx:pt>
          <cx:pt idx="7">0.00069928705510100301</cx:pt>
          <cx:pt idx="8">0.00045500196509809098</cx:pt>
          <cx:pt idx="9">-0.000270535518775084</cx:pt>
          <cx:pt idx="10">-0.00094196674824064297</cx:pt>
          <cx:pt idx="11">-0.00029813331946610002</cx:pt>
          <cx:pt idx="12">-5.8145563780182898e-05</cx:pt>
          <cx:pt idx="13">0.00042515578142156599</cx:pt>
          <cx:pt idx="14">9.7867304352541999e-06</cx:pt>
          <cx:pt idx="15">-0.00049408518438530998</cx:pt>
          <cx:pt idx="16">-0.00055170323846193202</cx:pt>
          <cx:pt idx="17">0.00073554584952231902</cx:pt>
          <cx:pt idx="18">-0.00045168248727954898</cx:pt>
          <cx:pt idx="19">-0.00014104499412194901</cx:pt>
          <cx:pt idx="20">-0.00084832735346552905</cx:pt>
          <cx:pt idx="21">-0.00040137890601569501</cx:pt>
          <cx:pt idx="22">-0.000142986568129531</cx:pt>
          <cx:pt idx="23">-0.00065605898135797096</cx:pt>
          <cx:pt idx="24">-9.9676145351637206e-05</cx:pt>
          <cx:pt idx="25">0.000450126105092287</cx:pt>
          <cx:pt idx="26">0.00036723435702097499</cx:pt>
          <cx:pt idx="27">0.00032182854616297397</cx:pt>
          <cx:pt idx="28">0.000291728092279026</cx:pt>
          <cx:pt idx="29">0.00085521028277698804</cx:pt>
          <cx:pt idx="30">-7.5429170799296499e-05</cx:pt>
          <cx:pt idx="31">0.000120734376172761</cx:pt>
          <cx:pt idx="32">8.7082096834096897e-05</cx:pt>
          <cx:pt idx="33">4.1454084008770799e-05</cx:pt>
          <cx:pt idx="34">0.00016853708264660301</cx:pt>
          <cx:pt idx="35">-0.00013769361928614901</cx:pt>
          <cx:pt idx="36">-0.00109708741156289</cx:pt>
          <cx:pt idx="37">0.00030436315447948897</cx:pt>
          <cx:pt idx="38">0.00101633211779084</cx:pt>
          <cx:pt idx="39">0.00076185124799504303</cx:pt>
          <cx:pt idx="40">-0.00028315996682094698</cx:pt>
          <cx:pt idx="41">-0.00182952281996929</cx:pt>
          <cx:pt idx="42">0.00138485044799005</cx:pt>
          <cx:pt idx="43">0.00141035219999776</cx:pt>
          <cx:pt idx="44">-0.0055961294535191901</cx:pt>
          <cx:pt idx="45">-0.0045493613186494896</cx:pt>
          <cx:pt idx="46">-0.00083958468844252097</cx:pt>
          <cx:pt idx="47">-0.0010388869918313099</cx:pt>
          <cx:pt idx="48">-0.00134325889565671</cx:pt>
          <cx:pt idx="49">0.00049403525677775497</cx:pt>
          <cx:pt idx="50">-0.00041732954876505301</cx:pt>
          <cx:pt idx="51">0.00027681571785235902</cx:pt>
          <cx:pt idx="52">0.000408244645535674</cx:pt>
          <cx:pt idx="53">6.1450186299276695e-05</cx:pt>
          <cx:pt idx="54">0.00085585704303922704</cx:pt>
          <cx:pt idx="55">0.00034030057123192101</cx:pt>
          <cx:pt idx="56">-0.00014853390987242299</cx:pt>
          <cx:pt idx="57">0.00022240528804023799</cx:pt>
          <cx:pt idx="58">-0.00048805401470701</cx:pt>
          <cx:pt idx="59">-0.00047613186017508201</cx:pt>
          <cx:pt idx="60">0.00016683176806386001</cx:pt>
          <cx:pt idx="61">-0.0004463148812453</cx:pt>
          <cx:pt idx="62">-0.00022071473081805999</cx:pt>
          <cx:pt idx="63">-0.00249082033260942</cx:pt>
          <cx:pt idx="64">-0.0028436143494689802</cx:pt>
          <cx:pt idx="65">0.00375088124454357</cx:pt>
          <cx:pt idx="66">0.0135325039485079</cx:pt>
          <cx:pt idx="67">0.0103985785612031</cx:pt>
          <cx:pt idx="68">0.0045810842419815598</cx:pt>
          <cx:pt idx="69">0.040033089122723103</cx:pt>
          <cx:pt idx="70">0.027545028578975801</cx:pt>
          <cx:pt idx="71">0.020160189268944501</cx:pt>
          <cx:pt idx="72">-0.0028035970132593599</cx:pt>
          <cx:pt idx="73">-0.020284750052339699</cx:pt>
          <cx:pt idx="74">-0.029065247488876501</cx:pt>
          <cx:pt idx="75">-0.0185231310623</cx:pt>
          <cx:pt idx="76">-0.0067422264874423803</cx:pt>
          <cx:pt idx="77">-0.0034494944889063902</cx:pt>
          <cx:pt idx="78">-0.0010470139904836899</cx:pt>
          <cx:pt idx="79">0.00032254494896232698</cx:pt>
          <cx:pt idx="80">0.0012895042137920801</cx:pt>
          <cx:pt idx="81">0.00065985756974157198</cx:pt>
          <cx:pt idx="82">-9.7088253874624898e-05</cx:pt>
          <cx:pt idx="83">3.7603218127172702e-05</cx:pt>
          <cx:pt idx="84">0.00020143058022903401</cx:pt>
          <cx:pt idx="85">0.000692802260607498</cx:pt>
          <cx:pt idx="86">0.00355570636464998</cx:pt>
          <cx:pt idx="87">0.00098575920219526108</cx:pt>
          <cx:pt idx="88">0.000261025694083144</cx:pt>
          <cx:pt idx="89">-0.0024121976361743199</cx:pt>
          <cx:pt idx="90">-0.0047207205509179097</cx:pt>
          <cx:pt idx="91">-0.0083635190900436598</cx:pt>
          <cx:pt idx="92">-0.0100955465168877</cx:pt>
          <cx:pt idx="93">-0.0089161635464007401</cx:pt>
          <cx:pt idx="94">0.0087772844710460405</cx:pt>
          <cx:pt idx="95">-0.0027564990360901299</cx:pt>
          <cx:pt idx="96">0.0097114065996986593</cx:pt>
          <cx:pt idx="97">0.014051661023351701</cx:pt>
          <cx:pt idx="98">0.022660933439365601</cx:pt>
          <cx:pt idx="99">0.0035608788370181102</cx:pt>
          <cx:pt idx="100">0.017732927850742201</cx:pt>
          <cx:pt idx="101">0.0288028950442775</cx:pt>
          <cx:pt idx="102">-0.0120231679670395</cx:pt>
          <cx:pt idx="103">-0.029101916492548299</cx:pt>
          <cx:pt idx="104">-0.039485680678020697</cx:pt>
          <cx:pt idx="105">-0.0300401704852842</cx:pt>
          <cx:pt idx="106">-0.0134505157002803</cx:pt>
          <cx:pt idx="107">0.0035868750973105999</cx:pt>
          <cx:pt idx="108">0.0011329075033816899</cx:pt>
          <cx:pt idx="109">-0.00059841252989227198</cx:pt>
          <cx:pt idx="110">-0.00038032033288122499</cx:pt>
          <cx:pt idx="111">0.00087420497307314697</cx:pt>
          <cx:pt idx="112">-0.00064072957877737795</cx:pt>
          <cx:pt idx="113">-0.000205707148203577</cx:pt>
          <cx:pt idx="114">0.0079763464118463596</cx:pt>
          <cx:pt idx="115">0.00077138136937322799</cx:pt>
          <cx:pt idx="116">0.0019890229653078402</cx:pt>
          <cx:pt idx="117">0.018040259851345899</cx:pt>
          <cx:pt idx="118">0.023132308835459001</cx:pt>
          <cx:pt idx="119">0.0036030409591051599</cx:pt>
          <cx:pt idx="120">-0.0011310495567706</cx:pt>
          <cx:pt idx="121">-0.068937963983143905</cx:pt>
          <cx:pt idx="122">-0.051678614445837302</cx:pt>
          <cx:pt idx="123">-0.043153136212396997</cx:pt>
          <cx:pt idx="124">-0.020033802000502799</cx:pt>
          <cx:pt idx="125">0.063157577092703004</cx:pt>
          <cx:pt idx="126">0.067786888900070105</cx:pt>
          <cx:pt idx="127">0.060022943072374699</cx:pt>
          <cx:pt idx="128">0.030381632941050601</cx:pt>
          <cx:pt idx="129">-0.0189334221776183</cx:pt>
          <cx:pt idx="130">-0.051009763552625598</cx:pt>
          <cx:pt idx="131">-0.071927011505384303</cx:pt>
          <cx:pt idx="132">-0.054000035453053201</cx:pt>
          <cx:pt idx="133">-0.045291251121864599</cx:pt>
          <cx:pt idx="134">-0.029098274036392601</cx:pt>
          <cx:pt idx="135">-0.018087720090895501</cx:pt>
          <cx:pt idx="136">-0.0163917418687284</cx:pt>
          <cx:pt idx="137">-0.0082233715633193392</cx:pt>
          <cx:pt idx="138">-0.0018880903439602</cx:pt>
          <cx:pt idx="139">-0.00048955564305259004</cx:pt>
          <cx:pt idx="140">-0.00038114270559830602</cx:pt>
          <cx:pt idx="141">0.000166395863860683</cx:pt>
          <cx:pt idx="142">0.00068407661816419999</cx:pt>
          <cx:pt idx="143">0.00115703163862921</cx:pt>
          <cx:pt idx="144">0.0136894056950771</cx:pt>
          <cx:pt idx="145">0.0288346611890553</cx:pt>
          <cx:pt idx="146">0.031341797494206097</cx:pt>
          <cx:pt idx="147">-0.016432116438840599</cx:pt>
          <cx:pt idx="148">-0.034824512709837899</cx:pt>
          <cx:pt idx="149">-0.125795669697359</cx:pt>
          <cx:pt idx="150">-0.12104241171918199</cx:pt>
          <cx:pt idx="151">-0.120413461194638</cx:pt>
          <cx:pt idx="152">-0.024786538099892601</cx:pt>
          <cx:pt idx="153">0.070490168765596495</cx:pt>
          <cx:pt idx="154">0.123624052864187</cx:pt>
          <cx:pt idx="155">0.10475795191441301</cx:pt>
          <cx:pt idx="156">0.045836545848370401</cx:pt>
          <cx:pt idx="157">-0.00657235789157673</cx:pt>
          <cx:pt idx="158">-0.10062991981960299</cx:pt>
          <cx:pt idx="159">-0.13389400230922699</cx:pt>
          <cx:pt idx="160">-0.17512042462678601</cx:pt>
          <cx:pt idx="161">-0.107548380345238</cx:pt>
          <cx:pt idx="162">-0.047059017928813097</cx:pt>
          <cx:pt idx="163">-0.029075966374341899</cx:pt>
          <cx:pt idx="164">-0.017946385364500699</cx:pt>
          <cx:pt idx="165">-0.0112586880134522</cx:pt>
          <cx:pt idx="166">-0.00028056805886649</cx:pt>
          <cx:pt idx="167">0.00060713145286279903</cx:pt>
          <cx:pt idx="168">0.00031315495878342999</cx:pt>
          <cx:pt idx="169">0.00017571806658719599</cx:pt>
          <cx:pt idx="170">-0.0039405982736420899</cx:pt>
          <cx:pt idx="171">0.010067444171571301</cx:pt>
          <cx:pt idx="172">0.021707943585586299</cx:pt>
          <cx:pt idx="173">0.0212758721036105</cx:pt>
          <cx:pt idx="174">0.0057260009731940004</cx:pt>
          <cx:pt idx="175">-0.042879738049369003</cx:pt>
          <cx:pt idx="176">-0.051457530746055302</cx:pt>
          <cx:pt idx="177">-0.065911626580956895</cx:pt>
          <cx:pt idx="178">0.0123025658896654</cx:pt>
          <cx:pt idx="179">0.0143616956537814</cx:pt>
          <cx:pt idx="180">-0.041958338491224503</cx:pt>
          <cx:pt idx="181">-0.0038978820320635498</cx:pt>
          <cx:pt idx="182">-0.033768054229179799</cx:pt>
          <cx:pt idx="183">0.0684181012784911</cx:pt>
          <cx:pt idx="184">0.14972139865550199</cx:pt>
          <cx:pt idx="185">0.038387791199065401</cx:pt>
          <cx:pt idx="186">-0.093862038223205893</cx:pt>
          <cx:pt idx="187">-0.20309187738561299</cx:pt>
          <cx:pt idx="188">-0.21426986062724299</cx:pt>
          <cx:pt idx="189">-0.112530051525044</cx:pt>
          <cx:pt idx="190">-0.035362488410208198</cx:pt>
          <cx:pt idx="191">-0.019529640486690598</cx:pt>
          <cx:pt idx="192">-0.0048942939509881199</cx:pt>
          <cx:pt idx="193">-0.0101176989753019</cx:pt>
          <cx:pt idx="194">-0.0032857051820838301</cx:pt>
          <cx:pt idx="195">-0.00089341723443530599</cx:pt>
          <cx:pt idx="196">-2.3809071055723698e-05</cx:pt>
          <cx:pt idx="197">0.00020139638696095699</cx:pt>
          <cx:pt idx="198">0.00268561506552877</cx:pt>
          <cx:pt idx="199">0.0073202046909235253</cx:pt>
          <cx:pt idx="200">0.0048325515945081996</cx:pt>
          <cx:pt idx="201">-0.001298637969905985</cx:pt>
          <cx:pt idx="202">-0.0059350360519284497</cx:pt>
          <cx:pt idx="203">-0.0059696492054764749</cx:pt>
          <cx:pt idx="204">-0.0083771722449065503</cx:pt>
          <cx:pt idx="205">-0.0011113540995136225</cx:pt>
          <cx:pt idx="206">0.0125933140208133</cx:pt>
          <cx:pt idx="207">-0.0036187760899242249</cx:pt>
          <cx:pt idx="208">-0.024720606370352526</cx:pt>
          <cx:pt idx="209">-0.040683651793947249</cx:pt>
          <cx:pt idx="210">0.00074620843525317502</cx:pt>
          <cx:pt idx="211">0.034430230037235249</cx:pt>
          <cx:pt idx="212">0.038776044158933251</cx:pt>
          <cx:pt idx="213">0.005383599563224325</cx:pt>
          <cx:pt idx="214">-0.026622216407146002</cx:pt>
          <cx:pt idx="215">-0.043847138423618502</cx:pt>
          <cx:pt idx="216">-0.042740951876406252</cx:pt>
          <cx:pt idx="217">-0.027029338750436501</cx:pt>
          <cx:pt idx="218">-0.013788200136216126</cx:pt>
          <cx:pt idx="219">-0.0084289575302834256</cx:pt>
          <cx:pt idx="220">-0.00337876178998015</cx:pt>
          <cx:pt idx="221">-0.0018565727062024625</cx:pt>
          <cx:pt idx="222">0.000193966374589568</cx:pt>
          <cx:pt idx="223">-0.00019225083639552476</cx:pt>
          <cx:pt idx="224">-0.00015723985299250025</cx:pt>
          <cx:pt idx="225">0.0002939440661615325</cx:pt>
          <cx:pt idx="226">0.0020516877090945352</cx:pt>
          <cx:pt idx="227">0.0058471215770588749</cx:pt>
          <cx:pt idx="228">0.0084957601330763258</cx:pt>
          <cx:pt idx="229">0.0088599152974474758</cx:pt>
          <cx:pt idx="230">-0.005393772409137975</cx:pt>
          <cx:pt idx="231">0.0065659796358302248</cx:pt>
          <cx:pt idx="232">-0.0013205263433448849</cx:pt>
          <cx:pt idx="233">0.0070228466787303247</cx:pt>
          <cx:pt idx="234">0.015991750918043175</cx:pt>
          <cx:pt idx="235">-0.015949086204886699</cx:pt>
          <cx:pt idx="236">-0.028463583498904751</cx:pt>
          <cx:pt idx="237">-0.0091648436284009257</cx:pt>
          <cx:pt idx="238">0.046843255979319751</cx:pt>
          <cx:pt idx="239">0.05974666032753375</cx:pt>
          <cx:pt idx="240">0.022503477545691201</cx:pt>
          <cx:pt idx="241">-0.00519564192716865</cx:pt>
          <cx:pt idx="242">-0.044850194065150999</cx:pt>
          <cx:pt idx="243">-0.049147301641815001</cx:pt>
          <cx:pt idx="244">-0.027086434452662251</cx:pt>
          <cx:pt idx="245">-0.021073652480528875</cx:pt>
          <cx:pt idx="246">-0.013940697269006475</cx:pt>
          <cx:pt idx="247">-0.0066351782648080247</cx:pt>
          <cx:pt idx="248">-0.0042031143200131999</cx:pt>
          <cx:pt idx="249">-0.0055407633400072504</cx:pt>
          <cx:pt idx="250">0.00015105527480489399</cx:pt>
          <cx:pt idx="251">-6.4563607050120998e-05</cx:pt>
          <cx:pt idx="252">5.717205686234975e-05</cx:pt>
          <cx:pt idx="253">0.000105125070546917</cx:pt>
          <cx:pt idx="254">0.002753209775037675</cx:pt>
          <cx:pt idx="255">0.0046450084285155754</cx:pt>
          <cx:pt idx="256">0.0061914843748408247</cx:pt>
          <cx:pt idx="257">0.0058828502048953752</cx:pt>
          <cx:pt idx="258">0.001868515091526825</cx:pt>
          <cx:pt idx="259">0.0098721453866071254</cx:pt>
          <cx:pt idx="260">0.0047635599309180246</cx:pt>
          <cx:pt idx="261">-0.003215410743021225</cx:pt>
          <cx:pt idx="262">-0.014114733390490426</cx:pt>
          <cx:pt idx="263">-0.0076930390214744746</cx:pt>
          <cx:pt idx="264">-0.011613371859592075</cx:pt>
          <cx:pt idx="265">0.01070416879222455</cx:pt>
          <cx:pt idx="266">0.046275938274820003</cx:pt>
          <cx:pt idx="267">0.068402726498458744</cx:pt>
          <cx:pt idx="268">0.0085494830632972252</cx:pt>
          <cx:pt idx="269">-0.027102697339164251</cx:pt>
          <cx:pt idx="270">-0.051750791969988753</cx:pt>
          <cx:pt idx="271">-0.048322854122936</cx:pt>
          <cx:pt idx="272">-0.026284591802180499</cx:pt>
          <cx:pt idx="273">-0.0054090242775051249</cx:pt>
          <cx:pt idx="274">-0.00084647670868966249</cx:pt>
          <cx:pt idx="275">0.0059056060856814497</cx:pt>
          <cx:pt idx="276">-0.00033622244954416248</cx:pt>
          <cx:pt idx="277">0.0025749696882869252</cx:pt>
          <cx:pt idx="278">0.0021009487517012551</cx:pt>
          <cx:pt idx="279">0.003045571458178175</cx:pt>
          <cx:pt idx="280">5.1299228268723501e-05</cx:pt>
          <cx:pt idx="281">0.00010143828020420625</cx:pt>
          <cx:pt idx="282">0.0012352863855231424</cx:pt>
          <cx:pt idx="283">-0.00046619917232373253</cx:pt>
          <cx:pt idx="284">-0.0010524284541514675</cx:pt>
          <cx:pt idx="285">-0.0013394051524483375</cx:pt>
          <cx:pt idx="286">0.0062020865648712746</cx:pt>
          <cx:pt idx="287">0.0048985932264548502</cx:pt>
          <cx:pt idx="288">-0.0190640962582674</cx:pt>
          <cx:pt idx="289">-0.019209320542535574</cx:pt>
          <cx:pt idx="290">-0.0094172911975504495</cx:pt>
          <cx:pt idx="291">-0.0069411024240449001</cx:pt>
          <cx:pt idx="292">-0.0059507486462638502</cx:pt>
          <cx:pt idx="293">0.021583817382174623</cx:pt>
          <cx:pt idx="294">0.051381416553986502</cx:pt>
          <cx:pt idx="295">0.057915474038615751</cx:pt>
          <cx:pt idx="296">0.0065159259880357753</cx:pt>
          <cx:pt idx="297">-0.034356832815681748</cx:pt>
          <cx:pt idx="298">-0.051772439466495249</cx:pt>
          <cx:pt idx="299">-0.103017757417268</cx:pt>
          <cx:pt idx="300">-0.049879967338550699</cx:pt>
          <cx:pt idx="301">0.0067484975587005303</cx:pt>
          <cx:pt idx="302">0.026971298763759598</cx:pt>
          <cx:pt idx="303">0.025233317977055601</cx:pt>
          <cx:pt idx="304">0.013803296799641301</cx:pt>
          <cx:pt idx="305">0.0050710920261496702</cx:pt>
          <cx:pt idx="306">0.0049229362316110404</cx:pt>
          <cx:pt idx="307">0.0036106109306837499</cx:pt>
          <cx:pt idx="308">5.5837826771057297e-05</cx:pt>
          <cx:pt idx="309">0.00091772768406121904</cx:pt>
          <cx:pt idx="310">0.0034082401408535999</cx:pt>
          <cx:pt idx="311">-0.00193914879122601</cx:pt>
          <cx:pt idx="312">-2.8234413040940701e-06</cx:pt>
          <cx:pt idx="313">0.0049536198961516202</cx:pt>
          <cx:pt idx="314">-0.0114273122881576</cx:pt>
          <cx:pt idx="315">0.0010920691577192799</cx:pt>
          <cx:pt idx="316">0.0093310667488390592</cx:pt>
          <cx:pt idx="317">0.033229527833340197</cx:pt>
          <cx:pt idx="318">0.0478255199480878</cx:pt>
          <cx:pt idx="319">-0.0026445240584889898</cx:pt>
          <cx:pt idx="320">0.013146754828856799</cx:pt>
          <cx:pt idx="321">0.0884427070929516</cx:pt>
          <cx:pt idx="322">0.19175286292952301</cx:pt>
          <cx:pt idx="323">0.15146146719412601</cx:pt>
          <cx:pt idx="324">-0.048214815680635001</cx:pt>
          <cx:pt idx="325">-0.15676294348602901</cx:pt>
          <cx:pt idx="326">-0.161928294371112</cx:pt>
          <cx:pt idx="327">-0.040031677642949397</cx:pt>
          <cx:pt idx="328">0.031397276148737399</cx:pt>
          <cx:pt idx="329">0.025524211931719699</cx:pt>
          <cx:pt idx="330">0.034621074578953102</cx:pt>
          <cx:pt idx="331">0.035066743991142298</cx:pt>
          <cx:pt idx="332">-0.012298827692276099</cx:pt>
          <cx:pt idx="333">-0.019487908074328601</cx:pt>
          <cx:pt idx="334">-0.0098543634281278106</cx:pt>
          <cx:pt idx="335">0.0015603795021423899</cx:pt>
          <cx:pt idx="336">0.00078309883035682798</cx:pt>
          <cx:pt idx="337">0.0015954289991095001</cx:pt>
          <cx:pt idx="338">0.0028870405904910402</cx:pt>
          <cx:pt idx="339">0.0028637820977347201</cx:pt>
          <cx:pt idx="340">-0.0121472458374702</cx:pt>
          <cx:pt idx="341">-0.011188674489759499</cx:pt>
          <cx:pt idx="342">-0.041879246465390298</cx:pt>
          <cx:pt idx="343">0.0030775331531696301</cx:pt>
          <cx:pt idx="344">0.073356782368227305</cx:pt>
          <cx:pt idx="345">0.0052652146181062101</cx:pt>
          <cx:pt idx="346">-0.049206207664622498</cx:pt>
          <cx:pt idx="347">-0.052937122800025799</cx:pt>
          <cx:pt idx="348">0.066192002378645198</cx:pt>
          <cx:pt idx="349">0.074151759621886998</cx:pt>
          <cx:pt idx="350">0.14966430437631001</cx:pt>
          <cx:pt idx="351">0.048245110227255902</cx:pt>
          <cx:pt idx="352">-0.033439719628311403</cx:pt>
          <cx:pt idx="353">-0.146504963132328</cx:pt>
          <cx:pt idx="354">-0.075693916770434605</cx:pt>
          <cx:pt idx="355">0.033221320570128297</cx:pt>
          <cx:pt idx="356">0.086458383848291895</cx:pt>
          <cx:pt idx="357">0.0263025380628263</cx:pt>
          <cx:pt idx="358">0.018536548276938201</cx:pt>
          <cx:pt idx="359">0.010884294467916601</cx:pt>
          <cx:pt idx="360">-0.00028720737793036798</cx:pt>
          <cx:pt idx="361">0.00042730918766510103</cx:pt>
          <cx:pt idx="362">-0.0031365112380567</cx:pt>
          <cx:pt idx="363">0.0039753491406955103</cx:pt>
          <cx:pt idx="364">0.000125884086992577</cx:pt>
          <cx:pt idx="365">0.00037398287694467402</cx:pt>
          <cx:pt idx="366">0.0025621066709749498</cx:pt>
          <cx:pt idx="367">0.0031411427794634499</cx:pt>
          <cx:pt idx="368">-0.00077492841665618203</cx:pt>
          <cx:pt idx="369">-0.0172972284517144</cx:pt>
          <cx:pt idx="370">-0.030026411838719499</cx:pt>
          <cx:pt idx="371">-0.026501487786922101</cx:pt>
          <cx:pt idx="372">-0.027385007695756299</cx:pt>
          <cx:pt idx="373">-0.0394963308304946</cx:pt>
          <cx:pt idx="374">-0.044838865925465703</cx:pt>
          <cx:pt idx="375">0.028542832139500301</cx:pt>
          <cx:pt idx="376">0.096198290853338003</cx:pt>
          <cx:pt idx="377">0.089117381766952594</cx:pt>
          <cx:pt idx="378">0.090135774438210206</cx:pt>
          <cx:pt idx="379">-0.0013183231423832601</cx:pt>
          <cx:pt idx="380">-0.0112700405340804</cx:pt>
          <cx:pt idx="381">0.037579439483683801</cx:pt>
          <cx:pt idx="382">0.024263496064945701</cx:pt>
          <cx:pt idx="383">0.096453309210436503</cx:pt>
          <cx:pt idx="384">0.13698849990574999</cx:pt>
          <cx:pt idx="385">0.069998584482926701</cx:pt>
          <cx:pt idx="386">0.026097873860630401</cx:pt>
          <cx:pt idx="387">0.018831847861884101</cx:pt>
          <cx:pt idx="388">0.017472480314312099</cx:pt>
          <cx:pt idx="389">0.0137743200604124</cx:pt>
          <cx:pt idx="390">0.00299626004132843</cx:pt>
          <cx:pt idx="391">0.0053297313809494203</cx:pt>
          <cx:pt idx="392">5.8174634849170103e-05</cx:pt>
          <cx:pt idx="393">-0.00022385169005965699</cx:pt>
          <cx:pt idx="394">-2.3832484709281899e-05</cx:pt>
          <cx:pt idx="395">-0.0020321884992282502</cx:pt>
          <cx:pt idx="396">0.0014227871825910499</cx:pt>
          <cx:pt idx="397">-0.0086978003281615295</cx:pt>
          <cx:pt idx="398">-0.064953250384590003</cx:pt>
          <cx:pt idx="399">-0.062858992987480003</cx:pt>
          <cx:pt idx="400">0.026223872176654998</cx:pt>
          <cx:pt idx="401">0.023717263917655499</cx:pt>
          <cx:pt idx="402">-0.015073918942987</cx:pt>
          <cx:pt idx="403">-0.031431539784518701</cx:pt>
          <cx:pt idx="404">0.067316648825008096</cx:pt>
          <cx:pt idx="405">0.087655513311375402</cx:pt>
          <cx:pt idx="406">0.062610301840633306</cx:pt>
          <cx:pt idx="407">-0.037110012016687899</cx:pt>
          <cx:pt idx="408">-0.0188439446829913</cx:pt>
          <cx:pt idx="409">0.071558063021669796</cx:pt>
          <cx:pt idx="410">0.0050356219581217197</cx:pt>
          <cx:pt idx="411">1.3027619000617899e-05</cx:pt>
          <cx:pt idx="412">0.030243531034444299</cx:pt>
          <cx:pt idx="413">0.049547707022285802</cx:pt>
          <cx:pt idx="414">0.0305137893368586</cx:pt>
          <cx:pt idx="415">0.0445501967048108</cx:pt>
          <cx:pt idx="416">0.0059260859544725299</cx:pt>
          <cx:pt idx="417">0.0098313411149766102</cx:pt>
          <cx:pt idx="418">0.0083141935249096202</cx:pt>
          <cx:pt idx="419">0.00073688380775790302</cx:pt>
          <cx:pt idx="420">0.00057878917083639702</cx:pt>
          <cx:pt idx="421">-0.00050377654901040099</cx:pt>
          <cx:pt idx="422">-0.00016322251550799599</cx:pt>
          <cx:pt idx="423">0.010387178519010099</cx:pt>
          <cx:pt idx="424">0.00114395439179571</cx:pt>
          <cx:pt idx="425">-0.0111351427521549</cx:pt>
          <cx:pt idx="426">-0.0519531814179649</cx:pt>
          <cx:pt idx="427">-0.024376994172401599</cx:pt>
          <cx:pt idx="428">-0.0118711519400277</cx:pt>
          <cx:pt idx="429">0.035102309491252197</cx:pt>
          <cx:pt idx="430">0.0067239937523325098</cx:pt>
          <cx:pt idx="431">-0.0111474052258606</cx:pt>
          <cx:pt idx="432">0.0158020050213575</cx:pt>
          <cx:pt idx="433">0.053796968435565203</cx:pt>
          <cx:pt idx="434">0.0119190087620055</cx:pt>
          <cx:pt idx="435">-0.035581447514312699</cx:pt>
          <cx:pt idx="436">0.0048833543391093902</cx:pt>
          <cx:pt idx="437">-0.0195655758596141</cx:pt>
          <cx:pt idx="438">-0.076452416033110093</cx:pt>
          <cx:pt idx="439">-0.051392272644948403</cx:pt>
          <cx:pt idx="440">-0.044191643809462097</cx:pt>
          <cx:pt idx="441">0.0079855342310115804</cx:pt>
          <cx:pt idx="442">0.035618005032732401</cx:pt>
          <cx:pt idx="443">0.020670281847761499</cx:pt>
          <cx:pt idx="444">0.0043447062344934397</cx:pt>
          <cx:pt idx="445">0.012697639613252701</cx:pt>
          <cx:pt idx="446">0.016386868912077399</cx:pt>
          <cx:pt idx="447">0.0017548167565482301</cx:pt>
          <cx:pt idx="448">3.84959101672853e-05</cx:pt>
          <cx:pt idx="449">-0.000181387146705813</cx:pt>
          <cx:pt idx="450">-0.000163205389987965</cx:pt>
          <cx:pt idx="451">0.0083681867619355994</cx:pt>
          <cx:pt idx="452">0.0058306923170910099</cx:pt>
          <cx:pt idx="453">-0.0012191017712877799</cx:pt>
          <cx:pt idx="454">0.018202873277982801</cx:pt>
          <cx:pt idx="455">0.0609847371781344</cx:pt>
          <cx:pt idx="456">0.021200360598808698</cx:pt>
          <cx:pt idx="457">0.019402590149924601</cx:pt>
          <cx:pt idx="458">0.047119655827210102</cx:pt>
          <cx:pt idx="459">0.052041855891941699</cx:pt>
          <cx:pt idx="460">0.015920729366065801</cx:pt>
          <cx:pt idx="461">0.0062555060547348001</cx:pt>
          <cx:pt idx="462">0.0141773783258965</cx:pt>
          <cx:pt idx="463">-0.053615760983053401</cx:pt>
          <cx:pt idx="464">0.047087757267831903</cx:pt>
          <cx:pt idx="465">-0.071145122929071894</cx:pt>
          <cx:pt idx="466">-0.042318598538449402</cx:pt>
          <cx:pt idx="467">-0.0065833614880061401</cx:pt>
          <cx:pt idx="468">-0.032768972424336601</cx:pt>
          <cx:pt idx="469">-0.014095377152452</cx:pt>
          <cx:pt idx="470">-0.0066172282643868503</cx:pt>
          <cx:pt idx="471">-0.0011492659302284301</cx:pt>
          <cx:pt idx="472">0.028876639019945999</cx:pt>
          <cx:pt idx="473">0.016579394399154301</cx:pt>
          <cx:pt idx="474">0.012057019168981799</cx:pt>
          <cx:pt idx="475">0.0059771660686320401</cx:pt>
          <cx:pt idx="476">0.000457939965842226</cx:pt>
          <cx:pt idx="477">6.8308012626392496e-05</cx:pt>
          <cx:pt idx="478">-0.00063164803546046601</cx:pt>
          <cx:pt idx="479">-0.00192297063579189</cx:pt>
          <cx:pt idx="480">-0.018623328579594499</cx:pt>
          <cx:pt idx="481">-0.00075694662421513595</cx:pt>
          <cx:pt idx="482">0.030521465984382701</cx:pt>
          <cx:pt idx="483">0.034926255151021199</cx:pt>
          <cx:pt idx="484">-0.0108793437129341</cx:pt>
          <cx:pt idx="485">-0.053268657714626702</cx:pt>
          <cx:pt idx="486">-0.082929722472394399</cx:pt>
          <cx:pt idx="487">-0.033402416328863899</cx:pt>
          <cx:pt idx="488">0.0299504871059997</cx:pt>
          <cx:pt idx="489">0.10721996857515199</cx:pt>
          <cx:pt idx="490">0.136045156449393</cx:pt>
          <cx:pt idx="491">0.014844891940841499</cx:pt>
          <cx:pt idx="492">0.0168645934264753</cx:pt>
          <cx:pt idx="493">-0.085796617210003603</cx:pt>
          <cx:pt idx="494">-0.0079829421376687807</cx:pt>
          <cx:pt idx="495">-0.019403636406013201</cx:pt>
          <cx:pt idx="496">-0.025313002812125399</cx:pt>
          <cx:pt idx="497">0.0237039748551271</cx:pt>
          <cx:pt idx="498">0.028934320254755699</cx:pt>
          <cx:pt idx="499">0.0077452952343591702</cx:pt>
          <cx:pt idx="500">0.029068414053898199</cx:pt>
          <cx:pt idx="501">0.040771050309225197</cx:pt>
          <cx:pt idx="502">0.0099959609596308504</cx:pt>
          <cx:pt idx="503">-0.00013584273073792799</cx:pt>
          <cx:pt idx="504">0.00024934207600606499</cx:pt>
          <cx:pt idx="505">0.000230052213849426</cx:pt>
          <cx:pt idx="506">-0.000323430742308707</cx:pt>
          <cx:pt idx="507">-0.0053214422276823799</cx:pt>
          <cx:pt idx="508">-0.0148427762665317</cx:pt>
          <cx:pt idx="509">-0.026831096596797301</cx:pt>
          <cx:pt idx="510">-0.0037774703075537999</cx:pt>
          <cx:pt idx="511">-0.0042555668296631799</cx:pt>
          <cx:pt idx="512">-0.054479357887615598</cx:pt>
          <cx:pt idx="513">-0.043038770748191103</cx:pt>
          <cx:pt idx="514">-0.117338775177491</cx:pt>
          <cx:pt idx="515">-0.11185222834129099</cx:pt>
          <cx:pt idx="516">-0.067447396099400397</cx:pt>
          <cx:pt idx="517">0.043107803122171898</cx:pt>
          <cx:pt idx="518">0.014550601791939</cx:pt>
          <cx:pt idx="519">-0.00083017283027788595</cx:pt>
          <cx:pt idx="520">-0.047072628074191103</cx:pt>
          <cx:pt idx="521">-0.020250713139842402</cx:pt>
          <cx:pt idx="522">0.0306614284881318</cx:pt>
          <cx:pt idx="523">0.0028024501449658099</cx:pt>
          <cx:pt idx="524">0.0071922984325290496</cx:pt>
          <cx:pt idx="525">0.0482738343885094</cx:pt>
          <cx:pt idx="526">0.062377552440884297</cx:pt>
          <cx:pt idx="527">0.0054512604790983099</cx:pt>
          <cx:pt idx="528">0.022169735442955699</cx:pt>
          <cx:pt idx="529">0.025473010002284299</cx:pt>
          <cx:pt idx="530">0.0035464028937549599</cx:pt>
          <cx:pt idx="531">0.0029795115764067299</cx:pt>
          <cx:pt idx="532">0.00045469479714082601</cx:pt>
          <cx:pt idx="533">0.00050808686104803099</cx:pt>
          <cx:pt idx="534">-0.0032622355686031199</cx:pt>
          <cx:pt idx="535">-0.0053257874986141198</cx:pt>
          <cx:pt idx="536">-0.0028465182359963502</cx:pt>
          <cx:pt idx="537">-0.020667348800883299</cx:pt>
          <cx:pt idx="538">-0.0129458161395897</cx:pt>
          <cx:pt idx="539">0.0033004017270715398</cx:pt>
          <cx:pt idx="540">-0.073372063773698995</cx:pt>
          <cx:pt idx="541">-0.0050640397131589297</cx:pt>
          <cx:pt idx="542">-0.10534373125660899</cx:pt>
          <cx:pt idx="543">-0.077478499814769994</cx:pt>
          <cx:pt idx="544">-0.037534771456193702</cx:pt>
          <cx:pt idx="545">0.0020077474475913102</cx:pt>
          <cx:pt idx="546">-0.034976854232731898</cx:pt>
          <cx:pt idx="547">0.0073193940778653599</cx:pt>
          <cx:pt idx="548">0.048350936880334601</cx:pt>
          <cx:pt idx="549">0.0278464473634818</cx:pt>
          <cx:pt idx="550">0.049139364576265297</cx:pt>
          <cx:pt idx="551">0.018362273477482201</cx:pt>
          <cx:pt idx="552">-0.0039485832848954001</cx:pt>
          <cx:pt idx="553">0.0048449757875346803</cx:pt>
          <cx:pt idx="554">-0.0103591176551246</cx:pt>
          <cx:pt idx="555">-0.026769479563817498</cx:pt>
          <cx:pt idx="556">0.0072256133569158403</cx:pt>
          <cx:pt idx="557">0.0151252567688555</cx:pt>
          <cx:pt idx="558">0.0043448024810153899</cx:pt>
          <cx:pt idx="559">0.00126369580710741</cx:pt>
          <cx:pt idx="560">9.4997478746564106e-05</cx:pt>
          <cx:pt idx="561">-0.00163411567750329</cx:pt>
          <cx:pt idx="562">-0.0036796027307690301</cx:pt>
          <cx:pt idx="563">-0.0036807718959628801</cx:pt>
          <cx:pt idx="564">-0.0029825427562517699</cx:pt>
          <cx:pt idx="565">-0.02941300023757</cx:pt>
          <cx:pt idx="566">0.012623336800059899</cx:pt>
          <cx:pt idx="567">-0.0077048861120083603</cx:pt>
          <cx:pt idx="568">-0.067243739236522507</cx:pt>
          <cx:pt idx="569">0.013169084391606601</cx:pt>
          <cx:pt idx="570">-0.033308629493650301</cx:pt>
          <cx:pt idx="571">0.096193982974913203</cx:pt>
          <cx:pt idx="572">0.14011026325026499</cx:pt>
          <cx:pt idx="573">-0.0029818276175653398</cx:pt>
          <cx:pt idx="574">0.020449301988951899</cx:pt>
          <cx:pt idx="575">0.0080791761726979692</cx:pt>
          <cx:pt idx="576">0.10483066233328001</cx:pt>
          <cx:pt idx="577">0.047806615581508297</cx:pt>
          <cx:pt idx="578">0.103849947137912</cx:pt>
          <cx:pt idx="579">-0.012135508330100801</cx:pt>
          <cx:pt idx="580">0.0110952891684771</cx:pt>
          <cx:pt idx="581">-0.00082396580946709097</cx:pt>
          <cx:pt idx="582">-0.030837597361103499</cx:pt>
          <cx:pt idx="583">-0.034153912809520202</cx:pt>
          <cx:pt idx="584">0.0055181782668161598</cx:pt>
          <cx:pt idx="585">-0.0077356756611522198</cx:pt>
          <cx:pt idx="586">0.0026905204387599698</cx:pt>
          <cx:pt idx="587">0.00052634006267610197</cx:pt>
          <cx:pt idx="588">1.28990585498123e-05</cx:pt>
          <cx:pt idx="589">0.00038557729830860998</cx:pt>
          <cx:pt idx="590">1.01852398938579e-05</cx:pt>
          <cx:pt idx="591">0.00013065317859909799</cx:pt>
          <cx:pt idx="592">-0.0058746335423112304</cx:pt>
          <cx:pt idx="593">-0.0278751130029854</cx:pt>
          <cx:pt idx="594">-0.047432814642835101</cx:pt>
          <cx:pt idx="595">-0.0550209588500951</cx:pt>
          <cx:pt idx="596">-0.062806227054521394</cx:pt>
          <cx:pt idx="597">-0.033184637499295101</cx:pt>
          <cx:pt idx="598">-0.0053351995352694699</cx:pt>
          <cx:pt idx="599">0.033421657533793399</cx:pt>
          <cx:pt idx="600">0.026949526087410601</cx:pt>
          <cx:pt idx="601">-0.042267752595508801</cx:pt>
          <cx:pt idx="602">-0.036419419157970798</cx:pt>
          <cx:pt idx="603">-0.0211944340053676</cx:pt>
          <cx:pt idx="604">0.051843592596241002</cx:pt>
          <cx:pt idx="605">-0.0698700733752501</cx:pt>
          <cx:pt idx="606">-0.0106010037646067</cx:pt>
          <cx:pt idx="607">-0.0257782899500218</cx:pt>
          <cx:pt idx="608">-0.0079335159802244298</cx:pt>
          <cx:pt idx="609">0.00295264860599406</cx:pt>
          <cx:pt idx="610">-0.032072608349786903</cx:pt>
          <cx:pt idx="611">-0.033761400567585302</cx:pt>
          <cx:pt idx="612">-0.023266277987358201</cx:pt>
          <cx:pt idx="613">-0.016878737204437201</cx:pt>
          <cx:pt idx="614">-0.00049457468039516503</cx:pt>
          <cx:pt idx="615">0.00067839593286601299</cx:pt>
          <cx:pt idx="616">-0.00036280774032083901</cx:pt>
          <cx:pt idx="617">-0.00019170286556391601</cx:pt>
          <cx:pt idx="618">2.9580012042354301e-05</cx:pt>
          <cx:pt idx="619">0.00070933719744169005</cx:pt>
          <cx:pt idx="620">0.0046447113546644603</cx:pt>
          <cx:pt idx="621">-0.0078677142124890295</cx:pt>
          <cx:pt idx="622">-0.036941213121407697</cx:pt>
          <cx:pt idx="623">-0.0310960400182578</cx:pt>
          <cx:pt idx="624">-0.056147564886582103</cx:pt>
          <cx:pt idx="625">-0.035379374836423602</cx:pt>
          <cx:pt idx="626">-0.00450927651068086</cx:pt>
          <cx:pt idx="627">-0.0176678226288693</cx:pt>
          <cx:pt idx="628">-0.081427033505828805</cx:pt>
          <cx:pt idx="629">-0.0262703287509258</cx:pt>
          <cx:pt idx="630">-0.062613924767198001</cx:pt>
          <cx:pt idx="631">-0.061700279498904199</cx:pt>
          <cx:pt idx="632">-0.034302303741123898</cx:pt>
          <cx:pt idx="633">-0.065007162241013605</cx:pt>
          <cx:pt idx="634">0.052118896291991297</cx:pt>
          <cx:pt idx="635">0.073257273146623503</cx:pt>
          <cx:pt idx="636">0.0576026110160665</cx:pt>
          <cx:pt idx="637">0.027233039242578999</cx:pt>
          <cx:pt idx="638">-0.0033249500310100601</cx:pt>
          <cx:pt idx="639">-0.032326546259897997</cx:pt>
          <cx:pt idx="640">-0.035311608939723703</cx:pt>
          <cx:pt idx="641">-0.022014171161230001</cx:pt>
          <cx:pt idx="642">-0.0030538489258855402</cx:pt>
          <cx:pt idx="643">-0.000103423136382028</cx:pt>
          <cx:pt idx="644">0.00076420678661793596</cx:pt>
          <cx:pt idx="645">-0.00088450099226420405</cx:pt>
          <cx:pt idx="646">-0.000236818245070607</cx:pt>
          <cx:pt idx="647">0.000235425273701871</cx:pt>
          <cx:pt idx="648">0.0023347599151856699</cx:pt>
          <cx:pt idx="649">-0.0037732005421860699</cx:pt>
          <cx:pt idx="650">-0.0147587509480804</cx:pt>
          <cx:pt idx="651">-0.019890883276623299</cx:pt>
          <cx:pt idx="652">-0.045084427543216898</cx:pt>
          <cx:pt idx="653">-0.0217813162972543</cx:pt>
          <cx:pt idx="654">-0.070231848595994503</cx:pt>
          <cx:pt idx="655">0.012947171270406401</cx:pt>
          <cx:pt idx="656">0.0142578688098221</cx:pt>
          <cx:pt idx="657">-0.0019651828241345499</cx:pt>
          <cx:pt idx="658">-0.069888135500004195</cx:pt>
          <cx:pt idx="659">-0.058641599274194198</cx:pt>
          <cx:pt idx="660">-0.051511213124859498</cx:pt>
          <cx:pt idx="661">0.045839938918497802</cx:pt>
          <cx:pt idx="662">0.028963454987137701</cx:pt>
          <cx:pt idx="663">0.074643260621412397</cx:pt>
          <cx:pt idx="664">0.038847684409202998</cx:pt>
          <cx:pt idx="665">0.0100419706102844</cx:pt>
          <cx:pt idx="666">0.00706717894469641</cx:pt>
          <cx:pt idx="667">-0.0262467525545272</cx:pt>
          <cx:pt idx="668">-0.0311597949345916</cx:pt>
          <cx:pt idx="669">-0.019932818306127802</cx:pt>
          <cx:pt idx="670">-0.00123066421111282</cx:pt>
          <cx:pt idx="671">-0.00024377329083668099</cx:pt>
          <cx:pt idx="672">-0.00045177082241281699</cx:pt>
          <cx:pt idx="673">-0.00015499912349942199</cx:pt>
          <cx:pt idx="674">-0.00087845569977495401</cx:pt>
          <cx:pt idx="675">0.00035426887260312</cx:pt>
          <cx:pt idx="676">0.00168613154597148</cx:pt>
          <cx:pt idx="677">0.0025210397952413</cx:pt>
          <cx:pt idx="678">0.018981370069948902</cx:pt>
          <cx:pt idx="679">0.011046324527383701</cx:pt>
          <cx:pt idx="680">0.018965414580333399</cx:pt>
          <cx:pt idx="681">0.033285510165015103</cx:pt>
          <cx:pt idx="682">-0.0096433668837205208</cx:pt>
          <cx:pt idx="683">0.014743554592975199</cx:pt>
          <cx:pt idx="684">-0.063984896408021505</cx:pt>
          <cx:pt idx="685">-0.057208929275529799</cx:pt>
          <cx:pt idx="686">-0.056408944857700503</cx:pt>
          <cx:pt idx="687">-0.054850127790329599</cx:pt>
          <cx:pt idx="688">-0.098565611421446306</cx:pt>
          <cx:pt idx="689">3.6960596966471798e-05</cx:pt>
          <cx:pt idx="690">0.016421370739134401</cx:pt>
          <cx:pt idx="691">0.073542330454916593</cx:pt>
          <cx:pt idx="692">0.0143629284495288</cx:pt>
          <cx:pt idx="693">0.026144425708884901</cx:pt>
          <cx:pt idx="694">0.0149188288146649</cx:pt>
          <cx:pt idx="695">-0.0053809504307786599</cx:pt>
          <cx:pt idx="696">-0.0044083333603907498</cx:pt>
          <cx:pt idx="697">0.00092759227679001298</cx:pt>
          <cx:pt idx="698">-6.5389658446230503e-05</cx:pt>
          <cx:pt idx="699">0.00033914585387365901</cx:pt>
          <cx:pt idx="700">-0.00019012769415517199</cx:pt>
          <cx:pt idx="701">-0.00046467106590507198</cx:pt>
          <cx:pt idx="702">0.00042328799119403402</cx:pt>
          <cx:pt idx="703">8.6082537259871405e-05</cx:pt>
          <cx:pt idx="704">0.00332761873794289</cx:pt>
          <cx:pt idx="705">0.010804751430425001</cx:pt>
          <cx:pt idx="706">0.0197524996347632</cx:pt>
          <cx:pt idx="707">0.011915570923161201</cx:pt>
          <cx:pt idx="708">0.020334470325295201</cx:pt>
          <cx:pt idx="709">0.037763131059049597</cx:pt>
          <cx:pt idx="710">-0.0067914625178897101</cx:pt>
          <cx:pt idx="711">-0.034814075772370001</cx:pt>
          <cx:pt idx="712">-0.076006922793000101</cx:pt>
          <cx:pt idx="713">-0.066870074499856394</cx:pt>
          <cx:pt idx="714">-0.043487629839999598</cx:pt>
          <cx:pt idx="715">-0.047781065892703797</cx:pt>
          <cx:pt idx="716">-0.103545757483383</cx:pt>
          <cx:pt idx="717">-0.052839258525723999</cx:pt>
          <cx:pt idx="718">0.0118216947793082</cx:pt>
          <cx:pt idx="719">-0.0100993942400796</cx:pt>
          <cx:pt idx="720">-0.0092744215722969404</cx:pt>
          <cx:pt idx="721">-0.00821742939433329</cx:pt>
          <cx:pt idx="722">-0.0043207023937416296</cx:pt>
          <cx:pt idx="723">-0.010208411003286399</cx:pt>
          <cx:pt idx="724">-0.0066754648023664596</cx:pt>
          <cx:pt idx="725">0.00014641801815197601</cx:pt>
          <cx:pt idx="726">0.00015610910550887801</cx:pt>
          <cx:pt idx="727">-0.000637943603222416</cx:pt>
          <cx:pt idx="728">-0.00047046829814578501</cx:pt>
          <cx:pt idx="729">0.000152963522875088</cx:pt>
          <cx:pt idx="730">-0.00062885309937220997</cx:pt>
          <cx:pt idx="731">0.00051277794691702901</cx:pt>
          <cx:pt idx="732">-0.0015543871721810001</cx:pt>
          <cx:pt idx="733">-0.00096437377055025504</cx:pt>
          <cx:pt idx="734">-0.00131239689533862</cx:pt>
          <cx:pt idx="735">-0.0067230578975315198</cx:pt>
          <cx:pt idx="736">-0.00381050267453765</cx:pt>
          <cx:pt idx="737">0.00106004139416344</cx:pt>
          <cx:pt idx="738">-0.0025611413958305301</cx:pt>
          <cx:pt idx="739">-0.0225522358770801</cx:pt>
          <cx:pt idx="740">-0.0518839022311623</cx:pt>
          <cx:pt idx="741">-0.032218542244257298</cx:pt>
          <cx:pt idx="742">-0.033463027256560703</cx:pt>
          <cx:pt idx="743">-0.012930581688866001</cx:pt>
          <cx:pt idx="744">-0.041143772107711897</cx:pt>
          <cx:pt idx="745">-0.0427084265994436</cx:pt>
          <cx:pt idx="746">-0.0065203167459249702</cx:pt>
          <cx:pt idx="747">0.0015678042733311701</cx:pt>
          <cx:pt idx="748">-0.0071968454808506097</cx:pt>
          <cx:pt idx="749">-0.00181236749895895</cx:pt>
          <cx:pt idx="750">-0.0021418372460074199</cx:pt>
          <cx:pt idx="751">-0.000560321028039437</cx:pt>
          <cx:pt idx="752">-0.000146914223036137</cx:pt>
          <cx:pt idx="753">-0.00010437301250090799</cx:pt>
          <cx:pt idx="754">-9.4565210409110301e-05</cx:pt>
          <cx:pt idx="755">0.00088931235848948296</cx:pt>
          <cx:pt idx="756">-0.00024388453261845901</cx:pt>
          <cx:pt idx="757">-3.8774897189662602e-05</cx:pt>
          <cx:pt idx="758">-0.0011735418759413899</cx:pt>
          <cx:pt idx="759">0.000338561682973764</cx:pt>
          <cx:pt idx="760">-9.60771474282597e-05</cx:pt>
          <cx:pt idx="761">-0.00046730967925957698</cx:pt>
          <cx:pt idx="762">6.2084197531590406e-05</cx:pt>
          <cx:pt idx="763">-0.00039771694450983899</cx:pt>
          <cx:pt idx="764">-0.00085488203338251101</cx:pt>
          <cx:pt idx="765">0.00036785859872185799</cx:pt>
          <cx:pt idx="766">-1.3711741999724701e-06</cx:pt>
          <cx:pt idx="767">-0.0010506903291546501</cx:pt>
          <cx:pt idx="768">-0.0045340610441096402</cx:pt>
          <cx:pt idx="769">-0.0017008391475531301</cx:pt>
          <cx:pt idx="770">-0.010645014422202699</cx:pt>
          <cx:pt idx="771">-0.0033313839490801199</cx:pt>
          <cx:pt idx="772">-0.000217873013555132</cx:pt>
          <cx:pt idx="773">0.00098699306401323094</cx:pt>
          <cx:pt idx="774">0.0043125752907408298</cx:pt>
          <cx:pt idx="775">0.0057308625051210402</cx:pt>
          <cx:pt idx="776">0.00218275593719936</cx:pt>
          <cx:pt idx="777">0.0022549578418385001</cx:pt>
          <cx:pt idx="778">0.00044030789664614901</cx:pt>
          <cx:pt idx="779">0.00025084488950295102</cx:pt>
          <cx:pt idx="780">-0.00031997869444395899</cx:pt>
          <cx:pt idx="781">-0.000114326492367504</cx:pt>
          <cx:pt idx="782">0.000340778776292217</cx:pt>
          <cx:pt idx="783">-0.00017242603390207599</cx:pt>
          <cx:pt idx="784">0.0073202046909235253</cx:pt>
          <cx:pt idx="785">0.0048325515945081996</cx:pt>
          <cx:pt idx="786">-0.001298637969905985</cx:pt>
          <cx:pt idx="787">-0.0059350360519284497</cx:pt>
          <cx:pt idx="788">-0.0059696492054764749</cx:pt>
          <cx:pt idx="789">-0.0083771722449065503</cx:pt>
          <cx:pt idx="790">-0.0011113540995136225</cx:pt>
          <cx:pt idx="791">0.0125933140208133</cx:pt>
          <cx:pt idx="792">-0.0036187760899242249</cx:pt>
          <cx:pt idx="793">-0.024720606370352526</cx:pt>
          <cx:pt idx="794">-0.040683651793947249</cx:pt>
          <cx:pt idx="795">0.00074620843525317502</cx:pt>
          <cx:pt idx="796">0.034430230037235249</cx:pt>
          <cx:pt idx="797">0.038776044158933251</cx:pt>
          <cx:pt idx="798">0.005383599563224325</cx:pt>
          <cx:pt idx="799">-0.026622216407146002</cx:pt>
          <cx:pt idx="800">-0.043847138423618502</cx:pt>
          <cx:pt idx="801">-0.042740951876406252</cx:pt>
          <cx:pt idx="802">-0.027029338750436501</cx:pt>
          <cx:pt idx="803">-0.013788200136216126</cx:pt>
          <cx:pt idx="804">-0.0084289575302834256</cx:pt>
          <cx:pt idx="805">-0.00337876178998015</cx:pt>
          <cx:pt idx="806">-0.0018565727062024625</cx:pt>
          <cx:pt idx="807">0.000193966374589568</cx:pt>
          <cx:pt idx="808">-0.00019225083639552476</cx:pt>
          <cx:pt idx="809">-0.00015723985299250025</cx:pt>
          <cx:pt idx="810">0.0002939440661615325</cx:pt>
          <cx:pt idx="811">0.0020516877090945352</cx:pt>
          <cx:pt idx="812">0.0058471215770588749</cx:pt>
          <cx:pt idx="813">0.0084957601330763258</cx:pt>
          <cx:pt idx="814">0.0088599152974474758</cx:pt>
          <cx:pt idx="815">-0.005393772409137975</cx:pt>
          <cx:pt idx="816">0.0065659796358302248</cx:pt>
          <cx:pt idx="817">-0.0013205263433448849</cx:pt>
          <cx:pt idx="818">0.0070228466787303247</cx:pt>
          <cx:pt idx="819">0.015991750918043175</cx:pt>
          <cx:pt idx="820">-0.015949086204886699</cx:pt>
          <cx:pt idx="821">-0.028463583498904751</cx:pt>
          <cx:pt idx="822">-0.0091648436284009257</cx:pt>
          <cx:pt idx="823">0.046843255979319751</cx:pt>
          <cx:pt idx="824">0.05974666032753375</cx:pt>
          <cx:pt idx="825">0.022503477545691201</cx:pt>
          <cx:pt idx="826">-0.00519564192716865</cx:pt>
          <cx:pt idx="827">-0.044850194065150999</cx:pt>
          <cx:pt idx="828">-0.049147301641815001</cx:pt>
          <cx:pt idx="829">-0.027086434452662251</cx:pt>
          <cx:pt idx="830">-0.021073652480528875</cx:pt>
          <cx:pt idx="831">-0.013940697269006475</cx:pt>
          <cx:pt idx="832">-0.0066351782648080247</cx:pt>
          <cx:pt idx="833">-0.0042031143200131999</cx:pt>
          <cx:pt idx="834">-0.0055407633400072504</cx:pt>
          <cx:pt idx="835">0.00015105527480489399</cx:pt>
          <cx:pt idx="836">-6.4563607050120998e-05</cx:pt>
          <cx:pt idx="837">5.717205686234975e-05</cx:pt>
          <cx:pt idx="838">0.000105125070546917</cx:pt>
          <cx:pt idx="839">0.002753209775037675</cx:pt>
          <cx:pt idx="840">0.0046450084285155754</cx:pt>
          <cx:pt idx="841">0.0061914843748408247</cx:pt>
          <cx:pt idx="842">0.0058828502048953752</cx:pt>
          <cx:pt idx="843">0.001868515091526825</cx:pt>
          <cx:pt idx="844">0.0098721453866071254</cx:pt>
          <cx:pt idx="845">0.0047635599309180246</cx:pt>
          <cx:pt idx="846">-0.003215410743021225</cx:pt>
          <cx:pt idx="847">-0.014114733390490426</cx:pt>
          <cx:pt idx="848">-0.0076930390214744746</cx:pt>
          <cx:pt idx="849">-0.011613371859592075</cx:pt>
          <cx:pt idx="850">0.01070416879222455</cx:pt>
          <cx:pt idx="851">0.046275938274820003</cx:pt>
          <cx:pt idx="852">0.068402726498458744</cx:pt>
          <cx:pt idx="853">0.0085494830632972252</cx:pt>
          <cx:pt idx="854">-0.027102697339164251</cx:pt>
          <cx:pt idx="855">-0.051750791969988753</cx:pt>
          <cx:pt idx="856">-0.048322854122936</cx:pt>
          <cx:pt idx="857">-0.026284591802180499</cx:pt>
          <cx:pt idx="858">-0.0054090242775051249</cx:pt>
          <cx:pt idx="859">-0.00084647670868966249</cx:pt>
          <cx:pt idx="860">0.0059056060856814497</cx:pt>
          <cx:pt idx="861">-0.00033622244954416248</cx:pt>
          <cx:pt idx="862">0.0025749696882869252</cx:pt>
          <cx:pt idx="863">0.0021009487517012551</cx:pt>
          <cx:pt idx="864">0.003045571458178175</cx:pt>
          <cx:pt idx="865">5.1299228268723501e-05</cx:pt>
          <cx:pt idx="866">0.00010143828020420625</cx:pt>
          <cx:pt idx="867">0.0012352863855231424</cx:pt>
          <cx:pt idx="868">-0.00046619917232373253</cx:pt>
          <cx:pt idx="869">-0.0010524284541514675</cx:pt>
          <cx:pt idx="870">-0.0013394051524483375</cx:pt>
          <cx:pt idx="871">0.0062020865648712746</cx:pt>
          <cx:pt idx="872">0.0048985932264548502</cx:pt>
          <cx:pt idx="873">-0.0190640962582674</cx:pt>
          <cx:pt idx="874">-0.019209320542535574</cx:pt>
          <cx:pt idx="875">-0.0094172911975504495</cx:pt>
          <cx:pt idx="876">-0.0069411024240449001</cx:pt>
          <cx:pt idx="877">-0.0059507486462638502</cx:pt>
          <cx:pt idx="878">0.021583817382174623</cx:pt>
          <cx:pt idx="879">0.051381416553986502</cx:pt>
          <cx:pt idx="880">0.057915474038615751</cx:pt>
          <cx:pt idx="881">0.0065159259880357753</cx:pt>
          <cx:pt idx="882">-0.034356832815681748</cx:pt>
          <cx:pt idx="883">-0.051772439466495249</cx:pt>
          <cx:pt idx="884">0.0073202046909235253</cx:pt>
          <cx:pt idx="885">0.0048325515945081996</cx:pt>
          <cx:pt idx="886">-0.001298637969905985</cx:pt>
          <cx:pt idx="887">-0.0059350360519284497</cx:pt>
          <cx:pt idx="888">-0.0059696492054764749</cx:pt>
          <cx:pt idx="889">-0.0083771722449065503</cx:pt>
          <cx:pt idx="890">-0.0011113540995136225</cx:pt>
          <cx:pt idx="891">0.0125933140208133</cx:pt>
          <cx:pt idx="892">-0.0036187760899242249</cx:pt>
          <cx:pt idx="893">-0.024720606370352526</cx:pt>
          <cx:pt idx="894">-0.040683651793947249</cx:pt>
          <cx:pt idx="895">0.00074620843525317502</cx:pt>
          <cx:pt idx="896">0.034430230037235249</cx:pt>
          <cx:pt idx="897">0.038776044158933251</cx:pt>
          <cx:pt idx="898">0.005383599563224325</cx:pt>
          <cx:pt idx="899">-0.026622216407146002</cx:pt>
          <cx:pt idx="900">-0.043847138423618502</cx:pt>
          <cx:pt idx="901">-0.042740951876406252</cx:pt>
          <cx:pt idx="902">-0.027029338750436501</cx:pt>
          <cx:pt idx="903">-0.013788200136216126</cx:pt>
          <cx:pt idx="904">-0.0084289575302834256</cx:pt>
          <cx:pt idx="905">-0.00337876178998015</cx:pt>
          <cx:pt idx="906">-0.0018565727062024625</cx:pt>
          <cx:pt idx="907">0.000193966374589568</cx:pt>
          <cx:pt idx="908">-0.00019225083639552476</cx:pt>
          <cx:pt idx="909">-0.00015723985299250025</cx:pt>
          <cx:pt idx="910">0.0002939440661615325</cx:pt>
          <cx:pt idx="911">0.0020516877090945352</cx:pt>
          <cx:pt idx="912">0.0058471215770588749</cx:pt>
          <cx:pt idx="913">0.0084957601330763258</cx:pt>
          <cx:pt idx="914">0.0088599152974474758</cx:pt>
          <cx:pt idx="915">-0.005393772409137975</cx:pt>
          <cx:pt idx="916">0.0065659796358302248</cx:pt>
          <cx:pt idx="917">-0.0013205263433448849</cx:pt>
          <cx:pt idx="918">0.0070228466787303247</cx:pt>
          <cx:pt idx="919">0.015991750918043175</cx:pt>
          <cx:pt idx="920">-0.015949086204886699</cx:pt>
          <cx:pt idx="921">-0.028463583498904751</cx:pt>
          <cx:pt idx="922">-0.0091648436284009257</cx:pt>
          <cx:pt idx="923">0.046843255979319751</cx:pt>
          <cx:pt idx="924">0.05974666032753375</cx:pt>
          <cx:pt idx="925">0.022503477545691201</cx:pt>
          <cx:pt idx="926">-0.00519564192716865</cx:pt>
          <cx:pt idx="927">-0.044850194065150999</cx:pt>
          <cx:pt idx="928">-0.049147301641815001</cx:pt>
          <cx:pt idx="929">-0.027086434452662251</cx:pt>
          <cx:pt idx="930">-0.021073652480528875</cx:pt>
          <cx:pt idx="931">-0.013940697269006475</cx:pt>
          <cx:pt idx="932">-0.0066351782648080247</cx:pt>
          <cx:pt idx="933">-0.0042031143200131999</cx:pt>
          <cx:pt idx="934">-0.0055407633400072504</cx:pt>
          <cx:pt idx="935">0.00015105527480489399</cx:pt>
          <cx:pt idx="936">-6.4563607050120998e-05</cx:pt>
          <cx:pt idx="937">5.717205686234975e-05</cx:pt>
          <cx:pt idx="938">0.000105125070546917</cx:pt>
          <cx:pt idx="939">0.002753209775037675</cx:pt>
          <cx:pt idx="940">0.0046450084285155754</cx:pt>
          <cx:pt idx="941">0.0061914843748408247</cx:pt>
          <cx:pt idx="942">0.0058828502048953752</cx:pt>
          <cx:pt idx="943">0.001868515091526825</cx:pt>
          <cx:pt idx="944">0.0098721453866071254</cx:pt>
          <cx:pt idx="945">0.0047635599309180246</cx:pt>
          <cx:pt idx="946">-0.003215410743021225</cx:pt>
          <cx:pt idx="947">-0.014114733390490426</cx:pt>
          <cx:pt idx="948">-0.0076930390214744746</cx:pt>
          <cx:pt idx="949">-0.011613371859592075</cx:pt>
          <cx:pt idx="950">0.01070416879222455</cx:pt>
          <cx:pt idx="951">0.046275938274820003</cx:pt>
          <cx:pt idx="952">0.068402726498458744</cx:pt>
          <cx:pt idx="953">0.0085494830632972252</cx:pt>
          <cx:pt idx="954">-0.027102697339164251</cx:pt>
          <cx:pt idx="955">-0.051750791969988753</cx:pt>
          <cx:pt idx="956">-0.048322854122936</cx:pt>
          <cx:pt idx="957">-0.026284591802180499</cx:pt>
          <cx:pt idx="958">-0.0054090242775051249</cx:pt>
          <cx:pt idx="959">-0.00084647670868966249</cx:pt>
          <cx:pt idx="960">0.0059056060856814497</cx:pt>
          <cx:pt idx="961">-0.00033622244954416248</cx:pt>
          <cx:pt idx="962">0.0025749696882869252</cx:pt>
          <cx:pt idx="963">0.0021009487517012551</cx:pt>
          <cx:pt idx="964">0.003045571458178175</cx:pt>
          <cx:pt idx="965">5.1299228268723501e-05</cx:pt>
          <cx:pt idx="966">0.00010143828020420625</cx:pt>
          <cx:pt idx="967">0.0012352863855231424</cx:pt>
          <cx:pt idx="968">-0.00046619917232373253</cx:pt>
          <cx:pt idx="969">-0.0010524284541514675</cx:pt>
          <cx:pt idx="970">-0.0013394051524483375</cx:pt>
          <cx:pt idx="971">0.0062020865648712746</cx:pt>
          <cx:pt idx="972">0.0048985932264548502</cx:pt>
          <cx:pt idx="973">-0.0190640962582674</cx:pt>
          <cx:pt idx="974">-0.019209320542535574</cx:pt>
          <cx:pt idx="975">-0.0094172911975504495</cx:pt>
          <cx:pt idx="976">-0.0069411024240449001</cx:pt>
          <cx:pt idx="977">-0.0059507486462638502</cx:pt>
          <cx:pt idx="978">0.021583817382174623</cx:pt>
          <cx:pt idx="979">0.051381416553986502</cx:pt>
          <cx:pt idx="980">0.057915474038615751</cx:pt>
          <cx:pt idx="981">0.0065159259880357753</cx:pt>
          <cx:pt idx="982">-0.034356832815681748</cx:pt>
          <cx:pt idx="983">-0.051772439466495249</cx:pt>
          <cx:pt idx="984">0.0073202046909235253</cx:pt>
          <cx:pt idx="985">0.0048325515945081996</cx:pt>
          <cx:pt idx="986">-0.001298637969905985</cx:pt>
          <cx:pt idx="987">-0.0059350360519284497</cx:pt>
          <cx:pt idx="988">-0.0059696492054764749</cx:pt>
          <cx:pt idx="989">-0.0083771722449065503</cx:pt>
          <cx:pt idx="990">-0.0011113540995136225</cx:pt>
          <cx:pt idx="991">0.0125933140208133</cx:pt>
          <cx:pt idx="992">-0.0036187760899242249</cx:pt>
          <cx:pt idx="993">-0.024720606370352526</cx:pt>
          <cx:pt idx="994">-0.040683651793947249</cx:pt>
          <cx:pt idx="995">0.00074620843525317502</cx:pt>
          <cx:pt idx="996">0.034430230037235249</cx:pt>
          <cx:pt idx="997">0.038776044158933251</cx:pt>
          <cx:pt idx="998">0.005383599563224325</cx:pt>
          <cx:pt idx="999">-0.026622216407146002</cx:pt>
          <cx:pt idx="1000">-0.043847138423618502</cx:pt>
          <cx:pt idx="1001">-0.042740951876406252</cx:pt>
          <cx:pt idx="1002">-0.027029338750436501</cx:pt>
          <cx:pt idx="1003">-0.013788200136216126</cx:pt>
          <cx:pt idx="1004">-0.0084289575302834256</cx:pt>
          <cx:pt idx="1005">-0.00337876178998015</cx:pt>
          <cx:pt idx="1006">-0.0018565727062024625</cx:pt>
          <cx:pt idx="1007">0.000193966374589568</cx:pt>
          <cx:pt idx="1008">-0.00019225083639552476</cx:pt>
          <cx:pt idx="1009">-0.00015723985299250025</cx:pt>
          <cx:pt idx="1010">0.0002939440661615325</cx:pt>
          <cx:pt idx="1011">0.0020516877090945352</cx:pt>
          <cx:pt idx="1012">0.0058471215770588749</cx:pt>
          <cx:pt idx="1013">0.0084957601330763258</cx:pt>
          <cx:pt idx="1014">0.0088599152974474758</cx:pt>
          <cx:pt idx="1015">-0.005393772409137975</cx:pt>
          <cx:pt idx="1016">0.0065659796358302248</cx:pt>
          <cx:pt idx="1017">-0.0013205263433448849</cx:pt>
          <cx:pt idx="1018">0.0070228466787303247</cx:pt>
          <cx:pt idx="1019">0.015991750918043175</cx:pt>
          <cx:pt idx="1020">-0.015949086204886699</cx:pt>
          <cx:pt idx="1021">-0.028463583498904751</cx:pt>
          <cx:pt idx="1022">-0.0091648436284009257</cx:pt>
          <cx:pt idx="1023">0.046843255979319751</cx:pt>
          <cx:pt idx="1024">0.05974666032753375</cx:pt>
          <cx:pt idx="1025">0.022503477545691201</cx:pt>
          <cx:pt idx="1026">-0.00519564192716865</cx:pt>
          <cx:pt idx="1027">-0.044850194065150999</cx:pt>
          <cx:pt idx="1028">-0.049147301641815001</cx:pt>
          <cx:pt idx="1029">-0.027086434452662251</cx:pt>
          <cx:pt idx="1030">-0.021073652480528875</cx:pt>
          <cx:pt idx="1031">-0.013940697269006475</cx:pt>
          <cx:pt idx="1032">-0.0066351782648080247</cx:pt>
          <cx:pt idx="1033">-0.0042031143200131999</cx:pt>
          <cx:pt idx="1034">-0.0055407633400072504</cx:pt>
          <cx:pt idx="1035">0.00015105527480489399</cx:pt>
          <cx:pt idx="1036">-6.4563607050120998e-05</cx:pt>
          <cx:pt idx="1037">5.717205686234975e-05</cx:pt>
          <cx:pt idx="1038">0.000105125070546917</cx:pt>
          <cx:pt idx="1039">0.002753209775037675</cx:pt>
          <cx:pt idx="1040">0.0046450084285155754</cx:pt>
          <cx:pt idx="1041">0.0061914843748408247</cx:pt>
          <cx:pt idx="1042">0.0058828502048953752</cx:pt>
          <cx:pt idx="1043">0.001868515091526825</cx:pt>
          <cx:pt idx="1044">0.0098721453866071254</cx:pt>
          <cx:pt idx="1045">0.0047635599309180246</cx:pt>
          <cx:pt idx="1046">-0.003215410743021225</cx:pt>
          <cx:pt idx="1047">-0.014114733390490426</cx:pt>
          <cx:pt idx="1048">-0.0076930390214744746</cx:pt>
          <cx:pt idx="1049">-0.011613371859592075</cx:pt>
          <cx:pt idx="1050">0.01070416879222455</cx:pt>
          <cx:pt idx="1051">0.046275938274820003</cx:pt>
          <cx:pt idx="1052">0.068402726498458744</cx:pt>
          <cx:pt idx="1053">0.0085494830632972252</cx:pt>
          <cx:pt idx="1054">-0.027102697339164251</cx:pt>
          <cx:pt idx="1055">-0.051750791969988753</cx:pt>
          <cx:pt idx="1056">-0.048322854122936</cx:pt>
          <cx:pt idx="1057">-0.026284591802180499</cx:pt>
          <cx:pt idx="1058">-0.0054090242775051249</cx:pt>
          <cx:pt idx="1059">-0.00084647670868966249</cx:pt>
          <cx:pt idx="1060">0.0059056060856814497</cx:pt>
          <cx:pt idx="1061">-0.00033622244954416248</cx:pt>
          <cx:pt idx="1062">0.0025749696882869252</cx:pt>
          <cx:pt idx="1063">0.0021009487517012551</cx:pt>
          <cx:pt idx="1064">0.003045571458178175</cx:pt>
          <cx:pt idx="1065">5.1299228268723501e-05</cx:pt>
          <cx:pt idx="1066">0.00010143828020420625</cx:pt>
          <cx:pt idx="1067">0.0012352863855231424</cx:pt>
          <cx:pt idx="1068">-0.00046619917232373253</cx:pt>
          <cx:pt idx="1069">-0.0010524284541514675</cx:pt>
          <cx:pt idx="1070">-0.0013394051524483375</cx:pt>
          <cx:pt idx="1071">0.0062020865648712746</cx:pt>
          <cx:pt idx="1072">0.0048985932264548502</cx:pt>
          <cx:pt idx="1073">-0.0190640962582674</cx:pt>
          <cx:pt idx="1074">-0.019209320542535574</cx:pt>
          <cx:pt idx="1075">-0.0094172911975504495</cx:pt>
          <cx:pt idx="1076">-0.0069411024240449001</cx:pt>
          <cx:pt idx="1077">-0.0059507486462638502</cx:pt>
          <cx:pt idx="1078">0.021583817382174623</cx:pt>
          <cx:pt idx="1079">0.051381416553986502</cx:pt>
          <cx:pt idx="1080">0.057915474038615751</cx:pt>
          <cx:pt idx="1081">0.0065159259880357753</cx:pt>
          <cx:pt idx="1082">-0.034356832815681748</cx:pt>
          <cx:pt idx="1083">-0.051772439466495249</cx:pt>
        </cx:lvl>
      </cx:numDim>
    </cx:data>
    <cx:data id="96">
      <cx:numDim type="val">
        <cx:f>Sheet2!$CS$1:$CS$1084</cx:f>
        <cx:lvl ptCount="1084" formatCode="G/通用格式">
          <cx:pt idx="0">0.0012021965704363299</cx:pt>
          <cx:pt idx="1">-0.00039037569911644598</cx:pt>
          <cx:pt idx="2">-0.00068996092890141595</cx:pt>
          <cx:pt idx="3">-0.00020438891291363299</cx:pt>
          <cx:pt idx="4">0.00026422412397905198</cx:pt>
          <cx:pt idx="5">-0.00045840198913781602</cx:pt>
          <cx:pt idx="6">0.000225297802393053</cx:pt>
          <cx:pt idx="7">-0.000250884201634061</cx:pt>
          <cx:pt idx="8">0.000431178181260634</cx:pt>
          <cx:pt idx="9">-0.00038358974323234599</cx:pt>
          <cx:pt idx="10">8.4500222045622605e-05</cx:pt>
          <cx:pt idx="11">-3.7469523281356197e-05</cx:pt>
          <cx:pt idx="12">-9.1488633286025198e-05</cx:pt>
          <cx:pt idx="13">8.0910105515343204e-05</cx:pt>
          <cx:pt idx="14">5.9168164216563103e-07</cx:pt>
          <cx:pt idx="15">0.00064140394049946804</cx:pt>
          <cx:pt idx="16">0.00035359325260476201</cx:pt>
          <cx:pt idx="17">7.8730587757611502e-05</cx:pt>
          <cx:pt idx="18">-0.00059281338708666305</cx:pt>
          <cx:pt idx="19">0.00034561886756761401</cx:pt>
          <cx:pt idx="20">-0.00056970805227234697</cx:pt>
          <cx:pt idx="21">0.00033852913046068301</cx:pt>
          <cx:pt idx="22">0.00038702043762696702</cx:pt>
          <cx:pt idx="23">0.00089289111835403397</cx:pt>
          <cx:pt idx="24">0.00029164090049892702</cx:pt>
          <cx:pt idx="25">-0.00065251956237566096</cx:pt>
          <cx:pt idx="26">0.00031470213252711801</cx:pt>
          <cx:pt idx="27">-2.77528541203655e-05</cx:pt>
          <cx:pt idx="28">0.00021227282457054</cx:pt>
          <cx:pt idx="29">-0.000169790013430565</cx:pt>
          <cx:pt idx="30">-0.00086512423416628</cx:pt>
          <cx:pt idx="31">0.00029097754094192601</cx:pt>
          <cx:pt idx="32">4.9653345669323298e-05</cx:pt>
          <cx:pt idx="33">-0.00087372367788902201</cx:pt>
          <cx:pt idx="34">0.00072241337477742501</cx:pt>
          <cx:pt idx="35">0.00019123883062391201</cx:pt>
          <cx:pt idx="36">0.00071135943824070095</cx:pt>
          <cx:pt idx="37">0.000801809997236611</cx:pt>
          <cx:pt idx="38">0.00057485238132083097</cx:pt>
          <cx:pt idx="39">0.00145404769236676</cx:pt>
          <cx:pt idx="40">0.0029668850799911902</cx:pt>
          <cx:pt idx="41">0.0024251422987513998</cx:pt>
          <cx:pt idx="42">-0.00015726049675188601</cx:pt>
          <cx:pt idx="43">5.8569678823505099e-05</cx:pt>
          <cx:pt idx="44">0.0010896670192683301</cx:pt>
          <cx:pt idx="45">0.00090051489652107498</cx:pt>
          <cx:pt idx="46">0.00061904147932781504</cx:pt>
          <cx:pt idx="47">0.00061004065633698699</cx:pt>
          <cx:pt idx="48">0.00045230643429311701</cx:pt>
          <cx:pt idx="49">0.000329224575721662</cx:pt>
          <cx:pt idx="50">0.0011664269342745301</cx:pt>
          <cx:pt idx="51">0.000197748634743647</cx:pt>
          <cx:pt idx="52">2.78863709250681e-05</cx:pt>
          <cx:pt idx="53">-3.9080693237585499e-05</cx:pt>
          <cx:pt idx="54">0.00085858381439222304</cx:pt>
          <cx:pt idx="55">-0.00076172382669647198</cx:pt>
          <cx:pt idx="56">-0.00012824213871677199</cx:pt>
          <cx:pt idx="57">-0.00056961869829807597</cx:pt>
          <cx:pt idx="58">-5.9750303037517201e-05</cx:pt>
          <cx:pt idx="59">-0.000298133085205274</cx:pt>
          <cx:pt idx="60">-0.00029176880125520799</cx:pt>
          <cx:pt idx="61">0.00013038284847011799</cx:pt>
          <cx:pt idx="62">0.00047142170545205698</cx:pt>
          <cx:pt idx="63">0.0024926615075080002</cx:pt>
          <cx:pt idx="64">0.0053099022175660798</cx:pt>
          <cx:pt idx="65">0.0049005354344390196</cx:pt>
          <cx:pt idx="66">0.0071899293231058297</cx:pt>
          <cx:pt idx="67">0.0107815673098821</cx:pt>
          <cx:pt idx="68">0.00358618852566462</cx:pt>
          <cx:pt idx="69">-0.0041733818322327596</cx:pt>
          <cx:pt idx="70">0.0029150567784354299</cx:pt>
          <cx:pt idx="71">0.0051145160371083801</cx:pt>
          <cx:pt idx="72">0.012478680714057999</cx:pt>
          <cx:pt idx="73">0.0166811379902445</cx:pt>
          <cx:pt idx="74">0.0155444424921025</cx:pt>
          <cx:pt idx="75">0.0094307716393293509</cx:pt>
          <cx:pt idx="76">0.0067631301896911196</cx:pt>
          <cx:pt idx="77">0.0035204845558906698</cx:pt>
          <cx:pt idx="78">0.0022063556782988998</cx:pt>
          <cx:pt idx="79">0.0010860451885086101</cx:pt>
          <cx:pt idx="80">0.00069717098126230296</cx:pt>
          <cx:pt idx="81">-0.00035434997540643699</cx:pt>
          <cx:pt idx="82">0.00046422572026633602</cx:pt>
          <cx:pt idx="83">0.00027532312171857099</cx:pt>
          <cx:pt idx="84">-9.4625448033047602e-05</cx:pt>
          <cx:pt idx="85">7.9473676256179503e-05</cx:pt>
          <cx:pt idx="86">-6.98138531218803e-05</cx:pt>
          <cx:pt idx="87">-0.000229343855328897</cx:pt>
          <cx:pt idx="88">-9.6132963569427597e-05</cx:pt>
          <cx:pt idx="89">-0.00027320300767685798</cx:pt>
          <cx:pt idx="90">0.00026379040089371099</cx:pt>
          <cx:pt idx="91">0.00039232277461863401</cx:pt>
          <cx:pt idx="92">0.0070962478262508698</cx:pt>
          <cx:pt idx="93">0.014529428957628101</cx:pt>
          <cx:pt idx="94">0.0117245017456656</cx:pt>
          <cx:pt idx="95">0.0116931625361094</cx:pt>
          <cx:pt idx="96">0.013856720937600899</cx:pt>
          <cx:pt idx="97">0.0043237783499515698</cx:pt>
          <cx:pt idx="98">-0.00563282533292765</cx:pt>
          <cx:pt idx="99">0.0040138664146079197</cx:pt>
          <cx:pt idx="100">0.0137286943518195</cx:pt>
          <cx:pt idx="101">0.0192225143421321</cx:pt>
          <cx:pt idx="102">0.030015220328326101</cx:pt>
          <cx:pt idx="103">0.020151516403046899</cx:pt>
          <cx:pt idx="104">0.0106264337719656</cx:pt>
          <cx:pt idx="105">0.0084555915091855099</cx:pt>
          <cx:pt idx="106">0.0039913082373874004</cx:pt>
          <cx:pt idx="107">0.0038897669354743098</cx:pt>
          <cx:pt idx="108">0.0015871476228405299</cx:pt>
          <cx:pt idx="109">-0.00055372301982557597</cx:pt>
          <cx:pt idx="110">0.00062422826427420701</cx:pt>
          <cx:pt idx="111">0.00016731181631741499</cx:pt>
          <cx:pt idx="112">-8.0469720970799302e-05</cx:pt>
          <cx:pt idx="113">-0.000604031021654147</cx:pt>
          <cx:pt idx="114">0.00039872832770476799</cx:pt>
          <cx:pt idx="115">-0.000138946930567934</cx:pt>
          <cx:pt idx="116">-0.00043894753941248503</cx:pt>
          <cx:pt idx="117">-0.00110330720993497</cx:pt>
          <cx:pt idx="118">-0.0056055411372442597</cx:pt>
          <cx:pt idx="119">-0.0093015645328900706</cx:pt>
          <cx:pt idx="120">-0.012492174573352799</cx:pt>
          <cx:pt idx="121">0.0088297285322961293</cx:pt>
          <cx:pt idx="122">0.0200368709075141</cx:pt>
          <cx:pt idx="123">0.033791683997808297</cx:pt>
          <cx:pt idx="124">0.024898331037508901</cx:pt>
          <cx:pt idx="125">-0.021596053380189901</cx:pt>
          <cx:pt idx="126">-0.0042169782169998501</cx:pt>
          <cx:pt idx="127">0.011291753014491999</cx:pt>
          <cx:pt idx="128">0.038720563885083902</cx:pt>
          <cx:pt idx="129">0.038604311485184499</cx:pt>
          <cx:pt idx="130">0.011630519364852401</cx:pt>
          <cx:pt idx="131">0.00027650078367621002</cx:pt>
          <cx:pt idx="132">-0.0082295408010862707</cx:pt>
          <cx:pt idx="133">-0.0069355610150409804</cx:pt>
          <cx:pt idx="134">-0.0084651503296355006</cx:pt>
          <cx:pt idx="135">-0.0066419736902708099</cx:pt>
          <cx:pt idx="136">-0.0026410941554980498</cx:pt>
          <cx:pt idx="137">0.00033662767352695902</cx:pt>
          <cx:pt idx="138">0.00048292666978454001</cx:pt>
          <cx:pt idx="139">-0.00021080551236770599</cx:pt>
          <cx:pt idx="140">2.80530312338743e-05</cx:pt>
          <cx:pt idx="141">-1.4265833362891e-05</cx:pt>
          <cx:pt idx="142">0.000230314542087091</cx:pt>
          <cx:pt idx="143">-0.00095782709497904304</cx:pt>
          <cx:pt idx="144">-0.0030788510943401399</cx:pt>
          <cx:pt idx="145">-0.012168599575435099</cx:pt>
          <cx:pt idx="146">-0.010109101927547701</cx:pt>
          <cx:pt idx="147">0.0160930394052324</cx:pt>
          <cx:pt idx="148">0.0125369386334415</cx:pt>
          <cx:pt idx="149">0.0055469934174136098</cx:pt>
          <cx:pt idx="150">0.019563681755682499</cx:pt>
          <cx:pt idx="151">0.0323326340432884</cx:pt>
          <cx:pt idx="152">0.020951330719632</cx:pt>
          <cx:pt idx="153">-0.002142432619029</cx:pt>
          <cx:pt idx="154">-0.0029932205428227299</cx:pt>
          <cx:pt idx="155">-0.023863465965417201</cx:pt>
          <cx:pt idx="156">0.016487585464703299</cx:pt>
          <cx:pt idx="157">0.0226168898715556</cx:pt>
          <cx:pt idx="158">-0.014247744341706999</cx:pt>
          <cx:pt idx="159">0.0190987247515946</cx:pt>
          <cx:pt idx="160">0.022042107673223298</cx:pt>
          <cx:pt idx="161">0.0238724331615916</cx:pt>
          <cx:pt idx="162">0.0163005777436371</cx:pt>
          <cx:pt idx="163">0.0041880197933995599</cx:pt>
          <cx:pt idx="164">0.0083573980374657998</cx:pt>
          <cx:pt idx="165">0.0126471491596125</cx:pt>
          <cx:pt idx="166">0.0072915208825513698</cx:pt>
          <cx:pt idx="167">-3.6218607289876899e-05</cx:pt>
          <cx:pt idx="168">-0.000517113188406521</cx:pt>
          <cx:pt idx="169">0.00058420569023806502</cx:pt>
          <cx:pt idx="170">-0.0015364057366709699</cx:pt>
          <cx:pt idx="171">-0.0050946052033837797</cx:pt>
          <cx:pt idx="172">-0.0054652151718148703</cx:pt>
          <cx:pt idx="173">-0.00062765505425644501</cx:pt>
          <cx:pt idx="174">-0.0022281636846189102</cx:pt>
          <cx:pt idx="175">0.023126131599286</cx:pt>
          <cx:pt idx="176">0.037265791661054599</cx:pt>
          <cx:pt idx="177">0.040977292548510402</cx:pt>
          <cx:pt idx="178">0.066949381262640204</cx:pt>
          <cx:pt idx="179">0.053260108005419499</cx:pt>
          <cx:pt idx="180">0.061821214327561498</cx:pt>
          <cx:pt idx="181">0.0104968063618146</cx:pt>
          <cx:pt idx="182">-0.011075069270534201</cx:pt>
          <cx:pt idx="183">-0.0150087879704618</cx:pt>
          <cx:pt idx="184">-0.048888445220473503</cx:pt>
          <cx:pt idx="185">0.0077798099152815003</cx:pt>
          <cx:pt idx="186">-0.00381539182673463</cx:pt>
          <cx:pt idx="187">0.045913632593988001</cx:pt>
          <cx:pt idx="188">0.0035462615547407301</cx:pt>
          <cx:pt idx="189">-0.0097110629456371705</cx:pt>
          <cx:pt idx="190">0.0187853957283074</cx:pt>
          <cx:pt idx="191">0.026234244060955699</cx:pt>
          <cx:pt idx="192">0.020239908391798699</cx:pt>
          <cx:pt idx="193">0.025082800638004599</cx:pt>
          <cx:pt idx="194">0.00370232791319847</cx:pt>
          <cx:pt idx="195">0.00020323351938477099</cx:pt>
          <cx:pt idx="196">-0.00049792869140323904</cx:pt>
          <cx:pt idx="197">0.00010316736208450401</cx:pt>
          <cx:pt idx="198">-0.0098331174812603898</cx:pt>
          <cx:pt idx="199">-0.0040260899058160004</cx:pt>
          <cx:pt idx="200">-0.00052751896688197752</cx:pt>
          <cx:pt idx="201">0.0032826211894284498</cx:pt>
          <cx:pt idx="202">-0.0030672924126858001</cx:pt>
          <cx:pt idx="203">0.0057215257118557747</cx:pt>
          <cx:pt idx="204">0.011715705601961874</cx:pt>
          <cx:pt idx="205">0.013833958847720099</cx:pt>
          <cx:pt idx="206">0.021229822042904425</cx:pt>
          <cx:pt idx="207">0.013201585653190524</cx:pt>
          <cx:pt idx="208">0.0096487357080429492</cx:pt>
          <cx:pt idx="209">0.00015862149186002676</cx:pt>
          <cx:pt idx="210">-0.0073989493004962253</cx:pt>
          <cx:pt idx="211">0.0061268340603181752</cx:pt>
          <cx:pt idx="212">-0.0032710677241397498</cx:pt>
          <cx:pt idx="213">-0.0073403788509022001</cx:pt>
          <cx:pt idx="214">-0.0015341134577933424</cx:pt>
          <cx:pt idx="215">-0.0030939780839426998</cx:pt>
          <cx:pt idx="216">-0.0067055929297505749</cx:pt>
          <cx:pt idx="217">0.0071626704144413253</cx:pt>
          <cx:pt idx="218">0.008848922665649725</cx:pt>
          <cx:pt idx="219">0.0066001195914906254</cx:pt>
          <cx:pt idx="220">0.003685052221543425</cx:pt>
          <cx:pt idx="221">0.0037367618667624499</cx:pt>
          <cx:pt idx="222">0.0010089073893431999</cx:pt>
          <cx:pt idx="223">5.9625038989025502e-05</cx:pt>
          <cx:pt idx="224">3.32872626166645e-05</cx:pt>
          <cx:pt idx="225">-0.00022065745403453325</cx:pt>
          <cx:pt idx="226">-0.001350654673763605</cx:pt>
          <cx:pt idx="227">-0.0016438191176239025</cx:pt>
          <cx:pt idx="228">0.0022934698523752201</cx:pt>
          <cx:pt idx="229">-0.0016320087027280024</cx:pt>
          <cx:pt idx="230">0.0057700805749359499</cx:pt>
          <cx:pt idx="231">0.0108514266857109</cx:pt>
          <cx:pt idx="232">0.0024515567960742024</cx:pt>
          <cx:pt idx="233">0.014733441562393951</cx:pt>
          <cx:pt idx="234">0.013618422712714824</cx:pt>
          <cx:pt idx="235">0.0075219499104175001</cx:pt>
          <cx:pt idx="236">0.0081163080854131757</cx:pt>
          <cx:pt idx="237">0.0041224771727185749</cx:pt>
          <cx:pt idx="238">-0.01305558101025955</cx:pt>
          <cx:pt idx="239">-0.0067117074385372498</cx:pt>
          <cx:pt idx="240">0.00636476030831105</cx:pt>
          <cx:pt idx="241">0.0033301546538558749</cx:pt>
          <cx:pt idx="242">-0.0026682523033064749</cx:pt>
          <cx:pt idx="243">-0.0049276052493027996</cx:pt>
          <cx:pt idx="244">-0.0013769206578039424</cx:pt>
          <cx:pt idx="245">0.0051708709220050749</cx:pt>
          <cx:pt idx="246">0.005577351306995975</cx:pt>
          <cx:pt idx="247">0.0052386674114539254</cx:pt>
          <cx:pt idx="248">0.00136538648112737</cx:pt>
          <cx:pt idx="249">0.0024020427676752</cx:pt>
          <cx:pt idx="250">0.00179196510623823</cx:pt>
          <cx:pt idx="251">0.00029189705269534998</cx:pt>
          <cx:pt idx="252">-3.3377502377393499e-05</cx:pt>
          <cx:pt idx="253">-0.00024521185624913952</cx:pt>
          <cx:pt idx="254">0.00036327558708833252</cx:pt>
          <cx:pt idx="255">0.00072554230959602755</cx:pt>
          <cx:pt idx="256">-0.00052715879610981502</cx:pt>
          <cx:pt idx="257">0.0033117037854430501</cx:pt>
          <cx:pt idx="258">0.0061442579547387249</cx:pt>
          <cx:pt idx="259">0.0066980217154459752</cx:pt>
          <cx:pt idx="260">0.011635883025863899</cx:pt>
          <cx:pt idx="261">0.013701060200638099</cx:pt>
          <cx:pt idx="262">0.0059069836672117747</cx:pt>
          <cx:pt idx="263">0.0021554139542561573</cx:pt>
          <cx:pt idx="264">-0.0020586118830150501</cx:pt>
          <cx:pt idx="265">-0.0067280619359556997</cx:pt>
          <cx:pt idx="266">-0.01154403953380125</cx:pt>
          <cx:pt idx="267">-0.0061261110479022751</cx:pt>
          <cx:pt idx="268">0.00721675856268805</cx:pt>
          <cx:pt idx="269">-0.0045262828586400501</cx:pt>
          <cx:pt idx="270">-0.0020595438672134227</cx:pt>
          <cx:pt idx="271">-0.0023430027142365526</cx:pt>
          <cx:pt idx="272">-0.0041789933296142749</cx:pt>
          <cx:pt idx="273">-0.0019649471290447175</cx:pt>
          <cx:pt idx="274">0.0051205753418672997</cx:pt>
          <cx:pt idx="275">0.0098286400030517009</cx:pt>
          <cx:pt idx="276">0.0095449891249303493</cx:pt>
          <cx:pt idx="277">0.0058004126722527999</cx:pt>
          <cx:pt idx="278">0.00073543734964239753</cx:pt>
          <cx:pt idx="279">-0.0030709749457054252</cx:pt>
          <cx:pt idx="280">6.0226856215801752e-05</cx:pt>
          <cx:pt idx="281">-0.00016905745397788726</cx:pt>
          <cx:pt idx="282">-0.00099772016903997506</cx:pt>
          <cx:pt idx="283">0.0010798831186726574</cx:pt>
          <cx:pt idx="284">0.00060140197962239503</cx:pt>
          <cx:pt idx="285">0.0049063388105582998</cx:pt>
          <cx:pt idx="286">0.01074571113124095</cx:pt>
          <cx:pt idx="287">0.0062469931411937253</cx:pt>
          <cx:pt idx="288">0.0056942349560721254</cx:pt>
          <cx:pt idx="289">0.0016280164622358775</cx:pt>
          <cx:pt idx="290">0.00064739050598660501</cx:pt>
          <cx:pt idx="291">0.0024547108533320649</cx:pt>
          <cx:pt idx="292">0.0095093526294613498</cx:pt>
          <cx:pt idx="293">0.0027635153405508252</cx:pt>
          <cx:pt idx="294">-0.0026199522271309751</cx:pt>
          <cx:pt idx="295">-0.010779931321792474</cx:pt>
          <cx:pt idx="296">-0.011114277628043</cx:pt>
          <cx:pt idx="297">-0.0097017676079913257</cx:pt>
          <cx:pt idx="298">0.00089134640608166005</cx:pt>
          <cx:pt idx="299">0.00738632230038849</cx:pt>
          <cx:pt idx="300">0.00238487425288541</cx:pt>
          <cx:pt idx="301">-0.0091675954564936091</cx:pt>
          <cx:pt idx="302">0.0058468354758276697</cx:pt>
          <cx:pt idx="303">0.036665715065147902</cx:pt>
          <cx:pt idx="304">0.030693894423391401</cx:pt>
          <cx:pt idx="305">0.0104673465293729</cx:pt>
          <cx:pt idx="306">0.0015191434823046</cx:pt>
          <cx:pt idx="307">-0.0037610841391730399</cx:pt>
          <cx:pt idx="308">0.00015930158151070101</cx:pt>
          <cx:pt idx="309">-0.00029152155745389098</cx:pt>
          <cx:pt idx="310">-0.0037789533438368698</cx:pt>
          <cx:pt idx="311">0.0048795027668948297</cx:pt>
          <cx:pt idx="312">0.012409851112779599</cx:pt>
          <cx:pt idx="313">-0.0064926230812113401</cx:pt>
          <cx:pt idx="314">-0.00035257547423961897</cx:pt>
          <cx:pt idx="315">-0.0044667016611386204</cx:pt>
          <cx:pt idx="316">-0.027383584806191699</cx:pt>
          <cx:pt idx="317">-0.0024188880616376101</cx:pt>
          <cx:pt idx="318">-0.024076796702762401</cx:pt>
          <cx:pt idx="319">0.012084251236147699</cx:pt>
          <cx:pt idx="320">0.062331550166704101</cx:pt>
          <cx:pt idx="321">0.036683937777541802</cx:pt>
          <cx:pt idx="322">-0.0112759669236711</cx:pt>
          <cx:pt idx="323">-0.079771297296198307</cx:pt>
          <cx:pt idx="324">-0.089236389679199293</cx:pt>
          <cx:pt idx="325">-0.060421394622647999</cx:pt>
          <cx:pt idx="326">-0.036959196038169301</cx:pt>
          <cx:pt idx="327">-0.0069034813343025001</cx:pt>
          <cx:pt idx="328">-0.0287082890683306</cx:pt>
          <cx:pt idx="329">-0.022974483140280499</cx:pt>
          <cx:pt idx="330">-0.049082660392388101</cx:pt>
          <cx:pt idx="331">0.0046256092311179001</cx:pt>
          <cx:pt idx="332">0.024807072414245301</cx:pt>
          <cx:pt idx="333">0.0187773367136451</cx:pt>
          <cx:pt idx="334">0.0061912491908660298</cx:pt>
          <cx:pt idx="335">0.00035128240921498797</cx:pt>
          <cx:pt idx="336">-0.00053041979818056696</cx:pt>
          <cx:pt idx="337">-0.000795016943402377</cx:pt>
          <cx:pt idx="338">-0.0031651191367085998</cx:pt>
          <cx:pt idx="339">0.010261160211550401</cx:pt>
          <cx:pt idx="340">-0.013271015831672501</cx:pt>
          <cx:pt idx="341">-0.0232140782998085</cx:pt>
          <cx:pt idx="342">-0.0068115966893767003</cx:pt>
          <cx:pt idx="343">-0.00880299134122642</cx:pt>
          <cx:pt idx="344">0.0019558556667114801</cx:pt>
          <cx:pt idx="345">0.035617139270830302</cx:pt>
          <cx:pt idx="346">0.0094603098566499594</cx:pt>
          <cx:pt idx="347">0.089189908643310695</cx:pt>
          <cx:pt idx="348">0.0938509480034313</cx:pt>
          <cx:pt idx="349">0.046913498781761299</cx:pt>
          <cx:pt idx="350">-0.058798149270582002</cx:pt>
          <cx:pt idx="351">-0.090309442579224797</cx:pt>
          <cx:pt idx="352">-0.098622844316568203</cx:pt>
          <cx:pt idx="353">-0.041833184435529601</cx:pt>
          <cx:pt idx="354">-0.061296546984648599</cx:pt>
          <cx:pt idx="355">-0.034432015682793297</cx:pt>
          <cx:pt idx="356">-0.015031343695912001</cx:pt>
          <cx:pt idx="357">-0.0154478600138376</cx:pt>
          <cx:pt idx="358">-0.042037419225891</cx:pt>
          <cx:pt idx="359">0.0056336495035725102</cx:pt>
          <cx:pt idx="360">0.0186552466432332</cx:pt>
          <cx:pt idx="361">0.00577945345580742</cx:pt>
          <cx:pt idx="362">-7.1728532257301996e-05</cx:pt>
          <cx:pt idx="363">-0.0011312946436500999</cx:pt>
          <cx:pt idx="364">0.00098700943713989704</cx:pt>
          <cx:pt idx="365">0.00041443653797242801</cx:pt>
          <cx:pt idx="366">-0.00211639440157823</cx:pt>
          <cx:pt idx="367">0.0050008236073550202</cx:pt>
          <cx:pt idx="368">-0.033538748698892402</cx:pt>
          <cx:pt idx="369">-0.020260589064478401</cx:pt>
          <cx:pt idx="370">-0.0146735156177601</cx:pt>
          <cx:pt idx="371">0.00159836071068082</cx:pt>
          <cx:pt idx="372">0.016054621270295999</cx:pt>
          <cx:pt idx="373">0.026912782789037099</cx:pt>
          <cx:pt idx="374">-0.00121420600526006</cx:pt>
          <cx:pt idx="375">0.076959192934313303</cx:pt>
          <cx:pt idx="376">0.061438480475634202</cx:pt>
          <cx:pt idx="377">0.0196545668043802</cx:pt>
          <cx:pt idx="378">-0.082015094302520297</cx:pt>
          <cx:pt idx="379">-0.061330905355610102</cx:pt>
          <cx:pt idx="380">-0.082580489258760395</cx:pt>
          <cx:pt idx="381">-0.050575273291247301</cx:pt>
          <cx:pt idx="382">-0.018971926741585401</cx:pt>
          <cx:pt idx="383">-0.011799932832224301</cx:pt>
          <cx:pt idx="384">-0.0088856412733236204</cx:pt>
          <cx:pt idx="385">-0.0248670202902984</cx:pt>
          <cx:pt idx="386">-0.028461156798206998</cx:pt>
          <cx:pt idx="387">0.0072787966166160201</cx:pt>
          <cx:pt idx="388">0.0010105904489127501</cx:pt>
          <cx:pt idx="389">0.0049752096999134401</cx:pt>
          <cx:pt idx="390">0.0038174797620013001</cx:pt>
          <cx:pt idx="391">0.00055139542975374105</cx:pt>
          <cx:pt idx="392">0.00063739885603694203</cx:pt>
          <cx:pt idx="393">-0.00041608073886661003</cx:pt>
          <cx:pt idx="394">-0.00164545838480696</cx:pt>
          <cx:pt idx="395">-0.0082060966246383302</cx:pt>
          <cx:pt idx="396">-0.033628181705584098</cx:pt>
          <cx:pt idx="397">-0.036966108419259798</cx:pt>
          <cx:pt idx="398">-0.011330832097454901</cx:pt>
          <cx:pt idx="399">-0.025088409847379499</cx:pt>
          <cx:pt idx="400">-0.0379053674667921</cx:pt>
          <cx:pt idx="401">-0.057125730790900303</cx:pt>
          <cx:pt idx="402">-0.0099341003518987701</cx:pt>
          <cx:pt idx="403">0.043812838325226797</cx:pt>
          <cx:pt idx="404">-0.0086344247710255194</cx:pt>
          <cx:pt idx="405">-0.017829285718016698</cx:pt>
          <cx:pt idx="406">-0.045071106631792202</cx:pt>
          <cx:pt idx="407">-0.059055397888200502</cx:pt>
          <cx:pt idx="408">-0.021324812277419499</cx:pt>
          <cx:pt idx="409">0.017813668651313699</cx:pt>
          <cx:pt idx="410">-0.017400906330013999</cx:pt>
          <cx:pt idx="411">-0.0521572468059587</cx:pt>
          <cx:pt idx="412">-0.035246049718251501</cx:pt>
          <cx:pt idx="413">-0.055438018264656802</cx:pt>
          <cx:pt idx="414">-0.041253121604461297</cx:pt>
          <cx:pt idx="415">-0.0096665434145973006</cx:pt>
          <cx:pt idx="416">-0.00082140162693987299</cx:pt>
          <cx:pt idx="417">0.00495687116141421</cx:pt>
          <cx:pt idx="418">0.0034086880263650898</cx:pt>
          <cx:pt idx="419">-0.000113010446547106</cx:pt>
          <cx:pt idx="420">-0.00034509193846626098</cx:pt>
          <cx:pt idx="421">-0.00040094888136098201</cx:pt>
          <cx:pt idx="422">-0.0010396983472745699</cx:pt>
          <cx:pt idx="423">-0.015511658278686001</cx:pt>
          <cx:pt idx="424">-0.032946015470120597</cx:pt>
          <cx:pt idx="425">-0.032943220880738103</cx:pt>
          <cx:pt idx="426">-0.015088833801610999</cx:pt>
          <cx:pt idx="427">-0.0050457982659647804</cx:pt>
          <cx:pt idx="428">-0.016874852921998199</cx:pt>
          <cx:pt idx="429">-0.0175537524153026</cx:pt>
          <cx:pt idx="430">-0.0107175506501696</cx:pt>
          <cx:pt idx="431">0.028532703066056</cx:pt>
          <cx:pt idx="432">0.0453338285862065</cx:pt>
          <cx:pt idx="433">0.013029685852437399</cx:pt>
          <cx:pt idx="434">-0.0096310539761925995</cx:pt>
          <cx:pt idx="435">-0.038381128286145698</cx:pt>
          <cx:pt idx="436">0.0397311428971244</cx:pt>
          <cx:pt idx="437">-0.0053584934091335202</cx:pt>
          <cx:pt idx="438">-0.017489709282476399</cx:pt>
          <cx:pt idx="439">-0.048607115246255703</cx:pt>
          <cx:pt idx="440">-0.061859449410744602</cx:pt>
          <cx:pt idx="441">-0.059516580319754299</cx:pt>
          <cx:pt idx="442">-0.045208615524551403</cx:pt>
          <cx:pt idx="443">-0.0084824049250060898</cx:pt>
          <cx:pt idx="444">0.0074722757007155104</cx:pt>
          <cx:pt idx="445">0.0140434347005098</cx:pt>
          <cx:pt idx="446">0.00097638481809614395</cx:pt>
          <cx:pt idx="447">-0.00030388537271208699</cx:pt>
          <cx:pt idx="448">-0.00027143733120739698</cx:pt>
          <cx:pt idx="449">-0.00083844618564417198</cx:pt>
          <cx:pt idx="450">-0.00188193576599921</cx:pt>
          <cx:pt idx="451">-0.0112230621415124</cx:pt>
          <cx:pt idx="452">-0.0155877557202957</cx:pt>
          <cx:pt idx="453">-0.027862114010260199</cx:pt>
          <cx:pt idx="454">-0.046005846984385999</cx:pt>
          <cx:pt idx="455">-0.021956561974806901</cx:pt>
          <cx:pt idx="456">-0.036485662857214302</cx:pt>
          <cx:pt idx="457">-0.00168832715334704</cx:pt>
          <cx:pt idx="458">0.0313316370364186</cx:pt>
          <cx:pt idx="459">0.031328135145537103</cx:pt>
          <cx:pt idx="460">0.036373763744418197</cx:pt>
          <cx:pt idx="461">0.047461505766100802</cx:pt>
          <cx:pt idx="462">0.034243364117795903</cx:pt>
          <cx:pt idx="463">0.0278099158906671</cx:pt>
          <cx:pt idx="464">-0.0038683172249305599</cx:pt>
          <cx:pt idx="465">-0.033508849823155003</cx:pt>
          <cx:pt idx="466">-0.027631129358591799</cx:pt>
          <cx:pt idx="467">-0.021048194379969101</cx:pt>
          <cx:pt idx="468">-0.067265045418720998</cx:pt>
          <cx:pt idx="469">-0.044891047762654103</cx:pt>
          <cx:pt idx="470">-0.023246337915880801</cx:pt>
          <cx:pt idx="471">0.0157955813089516</cx:pt>
          <cx:pt idx="472">0.0063882094732250197</cx:pt>
          <cx:pt idx="473">0.0196465020721362</cx:pt>
          <cx:pt idx="474">0.0037426637906421102</cx:pt>
          <cx:pt idx="475">-0.00047076506065936501</cx:pt>
          <cx:pt idx="476">-0.00087187051786704998</cx:pt>
          <cx:pt idx="477">-0.00045056339025861401</cx:pt>
          <cx:pt idx="478">-0.0024573278490165299</cx:pt>
          <cx:pt idx="479">-0.0042628870593484003</cx:pt>
          <cx:pt idx="480">-0.0045963425878072601</cx:pt>
          <cx:pt idx="481">-0.0132574895825271</cx:pt>
          <cx:pt idx="482">-0.027137501482755101</cx:pt>
          <cx:pt idx="483">-0.031516072460969997</cx:pt>
          <cx:pt idx="484">-0.0391195313686825</cx:pt>
          <cx:pt idx="485">-0.013485071416371499</cx:pt>
          <cx:pt idx="486">-0.00052316918939898497</cx:pt>
          <cx:pt idx="487">0.00534827384758663</cx:pt>
          <cx:pt idx="488">0.0080544124879274905</cx:pt>
          <cx:pt idx="489">0.053137656785320002</cx:pt>
          <cx:pt idx="490">0.0339886459302342</cx:pt>
          <cx:pt idx="491">-0.0148667400766496</cx:pt>
          <cx:pt idx="492">0.0011278310464078801</cx:pt>
          <cx:pt idx="493">-0.0041144022079992104</cx:pt>
          <cx:pt idx="494">-0.0105530423049402</cx:pt>
          <cx:pt idx="495">-0.027309881295029901</cx:pt>
          <cx:pt idx="496">-0.049013684746860103</cx:pt>
          <cx:pt idx="497">-0.0088599554069871203</cx:pt>
          <cx:pt idx="498">0.015744917795034102</cx:pt>
          <cx:pt idx="499">0.018359324511090298</cx:pt>
          <cx:pt idx="500">0.00654692579616233</cx:pt>
          <cx:pt idx="501">0.00102668321191343</cx:pt>
          <cx:pt idx="502">-0.0031570595909354501</cx:pt>
          <cx:pt idx="503">0.00094977421868768397</cx:pt>
          <cx:pt idx="504">-0.00026263669443085799</cx:pt>
          <cx:pt idx="505">-0.00089050565536365103</cx:pt>
          <cx:pt idx="506">-0.0018781449095573301</cx:pt>
          <cx:pt idx="507">-0.0054489538857751896</cx:pt>
          <cx:pt idx="508">0.0040081600794352303</cx:pt>
          <cx:pt idx="509">0.00019273407159965</cx:pt>
          <cx:pt idx="510">-0.0077672689134277604</cx:pt>
          <cx:pt idx="511">-0.028982167421460099</cx:pt>
          <cx:pt idx="512">-0.0111798375526649</cx:pt>
          <cx:pt idx="513">0.0061654856100890002</cx:pt>
          <cx:pt idx="514">0.010351781085208799</cx:pt>
          <cx:pt idx="515">-0.049437305517239599</cx:pt>
          <cx:pt idx="516">-0.030871148079350999</cx:pt>
          <cx:pt idx="517">-0.000339713479210057</cx:pt>
          <cx:pt idx="518">-0.035204367540843599</cx:pt>
          <cx:pt idx="519">-0.021308125274859702</cx:pt>
          <cx:pt idx="520">-0.041993006671919297</cx:pt>
          <cx:pt idx="521">-0.033350131047358601</cx:pt>
          <cx:pt idx="522">-0.039749793043073599</cx:pt>
          <cx:pt idx="523">-0.036618635443024197</cx:pt>
          <cx:pt idx="524">-0.0133260324925841</cx:pt>
          <cx:pt idx="525">0.00450516067552566</cx:pt>
          <cx:pt idx="526">0.029431072254320401</cx:pt>
          <cx:pt idx="527">0.032120314269045103</cx:pt>
          <cx:pt idx="528">0.0183296196029871</cx:pt>
          <cx:pt idx="529">0.0035587403558660601</cx:pt>
          <cx:pt idx="530">-0.0026578191773142098</cx:pt>
          <cx:pt idx="531">-0.000212063980688577</cx:pt>
          <cx:pt idx="532">-0.00016526654218158699</cx:pt>
          <cx:pt idx="533">-0.00024665887979658099</cx:pt>
          <cx:pt idx="534">-0.0013038646885372</cx:pt>
          <cx:pt idx="535">-0.0031846172096576201</cx:pt>
          <cx:pt idx="536">0.0019954236169636799</cx:pt>
          <cx:pt idx="537">-0.011570581881588099</cx:pt>
          <cx:pt idx="538">-0.0019266383043144699</cx:pt>
          <cx:pt idx="539">-0.0044275206638757199</cx:pt>
          <cx:pt idx="540">0.023071272557790901</cx:pt>
          <cx:pt idx="541">0.01030320372704</cx:pt>
          <cx:pt idx="542">0.040767455911385503</cx:pt>
          <cx:pt idx="543">-0.050621480368257102</cx:pt>
          <cx:pt idx="544">-0.046341753656727797</cx:pt>
          <cx:pt idx="545">-0.0086472555365409501</cx:pt>
          <cx:pt idx="546">-0.045996151722919203</cx:pt>
          <cx:pt idx="547">-0.056301382582198099</cx:pt>
          <cx:pt idx="548">-0.066869263603686599</cx:pt>
          <cx:pt idx="549">-0.0071087491903781804</cx:pt>
          <cx:pt idx="550">-0.0116883994714909</cx:pt>
          <cx:pt idx="551">-0.00706145127669041</cx:pt>
          <cx:pt idx="552">-0.00116172347061605</cx:pt>
          <cx:pt idx="553">0.041587663768295299</cx:pt>
          <cx:pt idx="554">0.071987999170332995</cx:pt>
          <cx:pt idx="555">0.063379191147892894</cx:pt>
          <cx:pt idx="556">0.014115014904817799</cx:pt>
          <cx:pt idx="557">0.0077230424881460898</cx:pt>
          <cx:pt idx="558">0.00286550780080336</cx:pt>
          <cx:pt idx="559">-0.000216821668009339</cx:pt>
          <cx:pt idx="560">-0.00051430832264442495</cx:pt>
          <cx:pt idx="561">-0.00030035115351671998</cx:pt>
          <cx:pt idx="562">0.00021047795348046999</cx:pt>
          <cx:pt idx="563">0.0037155512781476799</cx:pt>
          <cx:pt idx="564">0.0089634682844711294</cx:pt>
          <cx:pt idx="565">-0.0105954850567304</cx:pt>
          <cx:pt idx="566">0.0114697532973495</cx:pt>
          <cx:pt idx="567">0.0187299097726451</cx:pt>
          <cx:pt idx="568">0.038843488323873798</cx:pt>
          <cx:pt idx="569">0.066604757406858603</cx:pt>
          <cx:pt idx="570">0.038272011522380397</cx:pt>
          <cx:pt idx="571">0.0093292752172475599</cx:pt>
          <cx:pt idx="572">0.0066352827978348504</cx:pt>
          <cx:pt idx="573">-0.019093039324291902</cx:pt>
          <cx:pt idx="574">-0.025532734280417101</cx:pt>
          <cx:pt idx="575">-0.0119141158566578</cx:pt>
          <cx:pt idx="576">-0.043905473372823502</cx:pt>
          <cx:pt idx="577">0.0068837688752298202</cx:pt>
          <cx:pt idx="578">0.057364363243414998</cx:pt>
          <cx:pt idx="579">0.033006935119207097</cx:pt>
          <cx:pt idx="580">0.0231788137519526</cx:pt>
          <cx:pt idx="581">0.0548781295871636</cx:pt>
          <cx:pt idx="582">0.086087721237537093</cx:pt>
          <cx:pt idx="583">0.053858038228501701</cx:pt>
          <cx:pt idx="584">0.0075607617155788098</cx:pt>
          <cx:pt idx="585">0.0061841236295664499</cx:pt>
          <cx:pt idx="586">0.000358251276362814</cx:pt>
          <cx:pt idx="587">-0.00033077479885577601</cx:pt>
          <cx:pt idx="588">-0.00010033630852936199</cx:pt>
          <cx:pt idx="589">0.00080127374265841602</cx:pt>
          <cx:pt idx="590">0.00082093802769889798</cx:pt>
          <cx:pt idx="591">0.0065169614161472997</cx:pt>
          <cx:pt idx="592">0.017365852011145599</cx:pt>
          <cx:pt idx="593">0.0021476258558836801</cx:pt>
          <cx:pt idx="594">0.017155264753933301</cx:pt>
          <cx:pt idx="595">0.036239981082236299</cx:pt>
          <cx:pt idx="596">0.047648203528740003</cx:pt>
          <cx:pt idx="597">0.071616290629035906</cx:pt>
          <cx:pt idx="598">-0.015910114914698001</cx:pt>
          <cx:pt idx="599">0.0149160925120961</cx:pt>
          <cx:pt idx="600">-0.00136816929893013</cx:pt>
          <cx:pt idx="601">0.013359901836968301</cx:pt>
          <cx:pt idx="602">0.021995319813977201</cx:pt>
          <cx:pt idx="603">-0.00151719882259241</cx:pt>
          <cx:pt idx="604">-0.010215467584313799</cx:pt>
          <cx:pt idx="605">0.092133897586497801</cx:pt>
          <cx:pt idx="606">0.076130902999775193</cx:pt>
          <cx:pt idx="607">0.048947994239383702</cx:pt>
          <cx:pt idx="608">0.0287107876752817</cx:pt>
          <cx:pt idx="609">0.033935009180733999</cx:pt>
          <cx:pt idx="610">0.077311812564223606</cx:pt>
          <cx:pt idx="611">0.032211480934391502</cx:pt>
          <cx:pt idx="612">0.0085083615823139998</cx:pt>
          <cx:pt idx="613">0.0041916378483893499</cx:pt>
          <cx:pt idx="614">0.000597070516806717</cx:pt>
          <cx:pt idx="615">0.00076138656991789897</cx:pt>
          <cx:pt idx="616">0.00082904047147283198</cx:pt>
          <cx:pt idx="617">-0.00045736781744651301</cx:pt>
          <cx:pt idx="618">0.00089971296730900101</cx:pt>
          <cx:pt idx="619">0.0094371672286845693</cx:pt>
          <cx:pt idx="620">0.0215028595898238</cx:pt>
          <cx:pt idx="621">0.012597484673424199</cx:pt>
          <cx:pt idx="622">0.012831958731468401</cx:pt>
          <cx:pt idx="623">0.058584857027828799</cx:pt>
          <cx:pt idx="624">0.045798070214804899</cx:pt>
          <cx:pt idx="625">0.069592467406518296</cx:pt>
          <cx:pt idx="626">0.015420682323955499</cx:pt>
          <cx:pt idx="627">0.047889711153910303</cx:pt>
          <cx:pt idx="628">0.0175663273629879</cx:pt>
          <cx:pt idx="629">-0.0031201717348597799</cx:pt>
          <cx:pt idx="630">0.010513192367624101</cx:pt>
          <cx:pt idx="631">0.034610139474268303</cx:pt>
          <cx:pt idx="632">-0.0048583830880912704</cx:pt>
          <cx:pt idx="633">0.053017814685102402</cx:pt>
          <cx:pt idx="634">0.0363840026019513</cx:pt>
          <cx:pt idx="635">0.0412465150272198</cx:pt>
          <cx:pt idx="636">0.042993332921719002</cx:pt>
          <cx:pt idx="637">0.051280152645576803</cx:pt>
          <cx:pt idx="638">0.037671205918343102</cx:pt>
          <cx:pt idx="639">0.013213349996168199</cx:pt>
          <cx:pt idx="640">0.0051368181246762698</cx:pt>
          <cx:pt idx="641">0.00079501195133445195</cx:pt>
          <cx:pt idx="642">-8.7929016903730902e-05</cx:pt>
          <cx:pt idx="643">0.000112813242620541</cx:pt>
          <cx:pt idx="644">0.000195101741289551</cx:pt>
          <cx:pt idx="645">-0.00093380613246958003</cx:pt>
          <cx:pt idx="646">0.00063631004830249195</cx:pt>
          <cx:pt idx="647">0.0063203616109464801</cx:pt>
          <cx:pt idx="648">0.0107760971354093</cx:pt>
          <cx:pt idx="649">0.0010284952229346199</cx:pt>
          <cx:pt idx="650">-0.018931232274426401</cx:pt>
          <cx:pt idx="651">0.023029876009608</cx:pt>
          <cx:pt idx="652">0.058514833982580498</cx:pt>
          <cx:pt idx="653">0.076966617052412006</cx:pt>
          <cx:pt idx="654">0.046149824426443199</cx:pt>
          <cx:pt idx="655">0.066346464069064595</cx:pt>
          <cx:pt idx="656">0.053238910120534298</cx:pt>
          <cx:pt idx="657">0.053275662163449602</cx:pt>
          <cx:pt idx="658">0.0419684293055963</cx:pt>
          <cx:pt idx="659">0.064232192822531203</cx:pt>
          <cx:pt idx="660">0.053414566518451403</cx:pt>
          <cx:pt idx="661">0.041351908399660499</cx:pt>
          <cx:pt idx="662">0.038091015433786297</cx:pt>
          <cx:pt idx="663">0.042507364659059001</cx:pt>
          <cx:pt idx="664">0.0454265562986556</cx:pt>
          <cx:pt idx="665">0.0279517780570862</cx:pt>
          <cx:pt idx="666">0.033834834473726601</cx:pt>
          <cx:pt idx="667">0.015465778732262601</cx:pt>
          <cx:pt idx="668">0.0010773234697151099</cx:pt>
          <cx:pt idx="669">0.0029374670518951301</cx:pt>
          <cx:pt idx="670">-0.00101698094130435</cx:pt>
          <cx:pt idx="671">0.00039603573373292098</cx:pt>
          <cx:pt idx="672">-3.5616947813841402e-05</cx:pt>
          <cx:pt idx="673">-0.00055534591562312501</cx:pt>
          <cx:pt idx="674">0.000110986273888416</cx:pt>
          <cx:pt idx="675">5.2277879374722801e-05</cx:pt>
          <cx:pt idx="676">-0.0097065901156093599</cx:pt>
          <cx:pt idx="677">-0.020574874527572399</cx:pt>
          <cx:pt idx="678">-0.0124945203234981</cx:pt>
          <cx:pt idx="679">0.00676323905211796</cx:pt>
          <cx:pt idx="680">0.043710413197702802</cx:pt>
          <cx:pt idx="681">0.0662465319730597</cx:pt>
          <cx:pt idx="682">0.0480042752848516</cx:pt>
          <cx:pt idx="683">0.078275151036352103</cx:pt>
          <cx:pt idx="684">0.099754187153165502</cx:pt>
          <cx:pt idx="685">0.080437866604383804</cx:pt>
          <cx:pt idx="686">0.085209644385789804</cx:pt>
          <cx:pt idx="687">0.046708117445020299</cx:pt>
          <cx:pt idx="688">0.055331573211257999</cx:pt>
          <cx:pt idx="689">0.019354864476596002</cx:pt>
          <cx:pt idx="690">0.032110985655746799</cx:pt>
          <cx:pt idx="691">0.019348912296603599</cx:pt>
          <cx:pt idx="692">0.016980002820263799</cx:pt>
          <cx:pt idx="693">-0.0056474287606418103</cx:pt>
          <cx:pt idx="694">0.0017868746064233</cx:pt>
          <cx:pt idx="695">0.0034399824414124099</cx:pt>
          <cx:pt idx="696">0.0069228855887823303</cx:pt>
          <cx:pt idx="697">0.0019765684849093299</cx:pt>
          <cx:pt idx="698">-2.3105926680140399e-05</cx:pt>
          <cx:pt idx="699">-0.000474228068646336</cx:pt>
          <cx:pt idx="700">0.000135806968066297</cx:pt>
          <cx:pt idx="701">0.000131388799403392</cx:pt>
          <cx:pt idx="702">-0.00038445932175296002</cx:pt>
          <cx:pt idx="703">-0.00112896085090207</cx:pt>
          <cx:pt idx="704">-0.0068178657910614804</cx:pt>
          <cx:pt idx="705">-0.016374620548123602</cx:pt>
          <cx:pt idx="706">0.010540203981284101</cx:pt>
          <cx:pt idx="707">0.010215695404461499</cx:pt>
          <cx:pt idx="708">-0.00038554406881306899</cx:pt>
          <cx:pt idx="709">0.0095471690407769993</cx:pt>
          <cx:pt idx="710">0.038357330154489097</cx:pt>
          <cx:pt idx="711">0.0110637828671493</cx:pt>
          <cx:pt idx="712">0.029407968923116701</cx:pt>
          <cx:pt idx="713">0.031808045815783698</cx:pt>
          <cx:pt idx="714">0.032324462764335302</cx:pt>
          <cx:pt idx="715">0.045701382113854799</cx:pt>
          <cx:pt idx="716">0.036141396232975402</cx:pt>
          <cx:pt idx="717">0.035717755358297597</cx:pt>
          <cx:pt idx="718">0.0159346384353291</cx:pt>
          <cx:pt idx="719">0.021637780989360301</cx:pt>
          <cx:pt idx="720">0.0085515572956747395</cx:pt>
          <cx:pt idx="721">0.0045681849062314504</cx:pt>
          <cx:pt idx="722">0.0054776243067576197</cx:pt>
          <cx:pt idx="723">0.0055974127533602704</cx:pt>
          <cx:pt idx="724">0.0041445052193447201</cx:pt>
          <cx:pt idx="725">0.00043161422944276099</cx:pt>
          <cx:pt idx="726">-0.00042195032493915201</cx:pt>
          <cx:pt idx="727">0.00038812547412252099</cx:pt>
          <cx:pt idx="728">-0.00039640917653367799</cx:pt>
          <cx:pt idx="729">-9.2890092680455406e-05</cx:pt>
          <cx:pt idx="730">-0.00020342246324007299</cx:pt>
          <cx:pt idx="731">0.00060599416491032303</cx:pt>
          <cx:pt idx="732">0.00054300209329413501</cx:pt>
          <cx:pt idx="733">0.00063393557430162901</cx:pt>
          <cx:pt idx="734">-0.0034731024608504798</cx:pt>
          <cx:pt idx="735">-0.0091528304701740705</cx:pt>
          <cx:pt idx="736">-0.0112751848499845</cx:pt>
          <cx:pt idx="737">-0.016998569150545002</cx:pt>
          <cx:pt idx="738">-0.022864873257922198</cx:pt>
          <cx:pt idx="739">-0.00914603056032646</cx:pt>
          <cx:pt idx="740">0.0019185258019793999</cx:pt>
          <cx:pt idx="741">-0.0075921900265670302</cx:pt>
          <cx:pt idx="742">-0.034605813720716999</cx:pt>
          <cx:pt idx="743">-0.0237895629118881</cx:pt>
          <cx:pt idx="744">-0.00030882210151901199</cx:pt>
          <cx:pt idx="745">0.0049571215901099402</cx:pt>
          <cx:pt idx="746">-0.0052113293489402298</cx:pt>
          <cx:pt idx="747">-0.0074159694593361504</cx:pt>
          <cx:pt idx="748">-0.0028535104479725198</cx:pt>
          <cx:pt idx="749">-0.0051673783101919401</cx:pt>
          <cx:pt idx="750">-0.00121141024703222</cx:pt>
          <cx:pt idx="751">0.000210565104574555</cx:pt>
          <cx:pt idx="752">-0.00018710813393172301</cx:pt>
          <cx:pt idx="753">-0.00059224381776840096</cx:pt>
          <cx:pt idx="754">0.00028817976975022098</cx:pt>
          <cx:pt idx="755">-0.00024521253941679402</cx:pt>
          <cx:pt idx="756">-0.00070352996139238502</cx:pt>
          <cx:pt idx="757">-0.00030763754291996401</cx:pt>
          <cx:pt idx="758">0.00036302554257676</cx:pt>
          <cx:pt idx="759">-3.81765008486601e-05</cx:pt>
          <cx:pt idx="760">-0.00074090769320435304</cx:pt>
          <cx:pt idx="761">0.00040116243639594102</cx:pt>
          <cx:pt idx="762">0.00120791024175061</cx:pt>
          <cx:pt idx="763">0.00024374587981778399</cx:pt>
          <cx:pt idx="764">-0.00084545438263906999</cx:pt>
          <cx:pt idx="765">-0.00056235455002479702</cx:pt>
          <cx:pt idx="766">-0.00040167355343882403</cx:pt>
          <cx:pt idx="767">0.00041887153915424601</cx:pt>
          <cx:pt idx="768">-0.00090840559464982703</cx:pt>
          <cx:pt idx="769">-0.0049064946870675001</cx:pt>
          <cx:pt idx="770">-0.0068355837694457303</cx:pt>
          <cx:pt idx="771">-0.00140457754466137</cx:pt>
          <cx:pt idx="772">-0.0038941662317213801</cx:pt>
          <cx:pt idx="773">-0.0049628762742118804</cx:pt>
          <cx:pt idx="774">-0.0061700562459106097</cx:pt>
          <cx:pt idx="775">-0.0033534764684196201</cx:pt>
          <cx:pt idx="776">-0.0028041704972105001</cx:pt>
          <cx:pt idx="777">-0.0032819231691222799</cx:pt>
          <cx:pt idx="778">-0.0024305595292771201</cx:pt>
          <cx:pt idx="779">0.00065925723480851595</cx:pt>
          <cx:pt idx="780">-0.00024782523981392899</cx:pt>
          <cx:pt idx="781">0.00017301825260595001</cx:pt>
          <cx:pt idx="782">0.00033273016948878802</cx:pt>
          <cx:pt idx="783">0.00033701751264892998</cx:pt>
          <cx:pt idx="784">-0.0040260899058160004</cx:pt>
          <cx:pt idx="785">-0.00052751896688197752</cx:pt>
          <cx:pt idx="786">0.0032826211894284498</cx:pt>
          <cx:pt idx="787">-0.0030672924126858001</cx:pt>
          <cx:pt idx="788">0.0057215257118557747</cx:pt>
          <cx:pt idx="789">0.011715705601961874</cx:pt>
          <cx:pt idx="790">0.013833958847720099</cx:pt>
          <cx:pt idx="791">0.021229822042904425</cx:pt>
          <cx:pt idx="792">0.013201585653190524</cx:pt>
          <cx:pt idx="793">0.0096487357080429492</cx:pt>
          <cx:pt idx="794">0.00015862149186002676</cx:pt>
          <cx:pt idx="795">-0.0073989493004962253</cx:pt>
          <cx:pt idx="796">0.0061268340603181752</cx:pt>
          <cx:pt idx="797">-0.0032710677241397498</cx:pt>
          <cx:pt idx="798">-0.0073403788509022001</cx:pt>
          <cx:pt idx="799">-0.0015341134577933424</cx:pt>
          <cx:pt idx="800">-0.0030939780839426998</cx:pt>
          <cx:pt idx="801">-0.0067055929297505749</cx:pt>
          <cx:pt idx="802">0.0071626704144413253</cx:pt>
          <cx:pt idx="803">0.008848922665649725</cx:pt>
          <cx:pt idx="804">0.0066001195914906254</cx:pt>
          <cx:pt idx="805">0.003685052221543425</cx:pt>
          <cx:pt idx="806">0.0037367618667624499</cx:pt>
          <cx:pt idx="807">0.0010089073893431999</cx:pt>
          <cx:pt idx="808">5.9625038989025502e-05</cx:pt>
          <cx:pt idx="809">3.32872626166645e-05</cx:pt>
          <cx:pt idx="810">-0.00022065745403453325</cx:pt>
          <cx:pt idx="811">-0.001350654673763605</cx:pt>
          <cx:pt idx="812">-0.0016438191176239025</cx:pt>
          <cx:pt idx="813">0.0022934698523752201</cx:pt>
          <cx:pt idx="814">-0.0016320087027280024</cx:pt>
          <cx:pt idx="815">0.0057700805749359499</cx:pt>
          <cx:pt idx="816">0.0108514266857109</cx:pt>
          <cx:pt idx="817">0.0024515567960742024</cx:pt>
          <cx:pt idx="818">0.014733441562393951</cx:pt>
          <cx:pt idx="819">0.013618422712714824</cx:pt>
          <cx:pt idx="820">0.0075219499104175001</cx:pt>
          <cx:pt idx="821">0.0081163080854131757</cx:pt>
          <cx:pt idx="822">0.0041224771727185749</cx:pt>
          <cx:pt idx="823">-0.01305558101025955</cx:pt>
          <cx:pt idx="824">-0.0067117074385372498</cx:pt>
          <cx:pt idx="825">0.00636476030831105</cx:pt>
          <cx:pt idx="826">0.0033301546538558749</cx:pt>
          <cx:pt idx="827">-0.0026682523033064749</cx:pt>
          <cx:pt idx="828">-0.0049276052493027996</cx:pt>
          <cx:pt idx="829">-0.0013769206578039424</cx:pt>
          <cx:pt idx="830">0.0051708709220050749</cx:pt>
          <cx:pt idx="831">0.005577351306995975</cx:pt>
          <cx:pt idx="832">0.0052386674114539254</cx:pt>
          <cx:pt idx="833">0.00136538648112737</cx:pt>
          <cx:pt idx="834">0.0024020427676752</cx:pt>
          <cx:pt idx="835">0.00179196510623823</cx:pt>
          <cx:pt idx="836">0.00029189705269534998</cx:pt>
          <cx:pt idx="837">-3.3377502377393499e-05</cx:pt>
          <cx:pt idx="838">-0.00024521185624913952</cx:pt>
          <cx:pt idx="839">0.00036327558708833252</cx:pt>
          <cx:pt idx="840">0.00072554230959602755</cx:pt>
          <cx:pt idx="841">-0.00052715879610981502</cx:pt>
          <cx:pt idx="842">0.0033117037854430501</cx:pt>
          <cx:pt idx="843">0.0061442579547387249</cx:pt>
          <cx:pt idx="844">0.0066980217154459752</cx:pt>
          <cx:pt idx="845">0.011635883025863899</cx:pt>
          <cx:pt idx="846">0.013701060200638099</cx:pt>
          <cx:pt idx="847">0.0059069836672117747</cx:pt>
          <cx:pt idx="848">0.0021554139542561573</cx:pt>
          <cx:pt idx="849">-0.0020586118830150501</cx:pt>
          <cx:pt idx="850">-0.0067280619359556997</cx:pt>
          <cx:pt idx="851">-0.01154403953380125</cx:pt>
          <cx:pt idx="852">-0.0061261110479022751</cx:pt>
          <cx:pt idx="853">0.00721675856268805</cx:pt>
          <cx:pt idx="854">-0.0045262828586400501</cx:pt>
          <cx:pt idx="855">-0.0020595438672134227</cx:pt>
          <cx:pt idx="856">-0.0023430027142365526</cx:pt>
          <cx:pt idx="857">-0.0041789933296142749</cx:pt>
          <cx:pt idx="858">-0.0019649471290447175</cx:pt>
          <cx:pt idx="859">0.0051205753418672997</cx:pt>
          <cx:pt idx="860">0.0098286400030517009</cx:pt>
          <cx:pt idx="861">0.0095449891249303493</cx:pt>
          <cx:pt idx="862">0.0058004126722527999</cx:pt>
          <cx:pt idx="863">0.00073543734964239753</cx:pt>
          <cx:pt idx="864">-0.0030709749457054252</cx:pt>
          <cx:pt idx="865">6.0226856215801752e-05</cx:pt>
          <cx:pt idx="866">-0.00016905745397788726</cx:pt>
          <cx:pt idx="867">-0.00099772016903997506</cx:pt>
          <cx:pt idx="868">0.0010798831186726574</cx:pt>
          <cx:pt idx="869">0.00060140197962239503</cx:pt>
          <cx:pt idx="870">0.0049063388105582998</cx:pt>
          <cx:pt idx="871">0.01074571113124095</cx:pt>
          <cx:pt idx="872">0.0062469931411937253</cx:pt>
          <cx:pt idx="873">0.0056942349560721254</cx:pt>
          <cx:pt idx="874">0.0016280164622358775</cx:pt>
          <cx:pt idx="875">0.00064739050598660501</cx:pt>
          <cx:pt idx="876">0.0024547108533320649</cx:pt>
          <cx:pt idx="877">0.0095093526294613498</cx:pt>
          <cx:pt idx="878">0.0027635153405508252</cx:pt>
          <cx:pt idx="879">-0.0026199522271309751</cx:pt>
          <cx:pt idx="880">-0.010779931321792474</cx:pt>
          <cx:pt idx="881">-0.011114277628043</cx:pt>
          <cx:pt idx="882">-0.0097017676079913257</cx:pt>
          <cx:pt idx="883">0.00089134640608166005</cx:pt>
          <cx:pt idx="884">-0.0040260899058160004</cx:pt>
          <cx:pt idx="885">-0.00052751896688197752</cx:pt>
          <cx:pt idx="886">0.0032826211894284498</cx:pt>
          <cx:pt idx="887">-0.0030672924126858001</cx:pt>
          <cx:pt idx="888">0.0057215257118557747</cx:pt>
          <cx:pt idx="889">0.011715705601961874</cx:pt>
          <cx:pt idx="890">0.013833958847720099</cx:pt>
          <cx:pt idx="891">0.021229822042904425</cx:pt>
          <cx:pt idx="892">0.013201585653190524</cx:pt>
          <cx:pt idx="893">0.0096487357080429492</cx:pt>
          <cx:pt idx="894">0.00015862149186002676</cx:pt>
          <cx:pt idx="895">-0.0073989493004962253</cx:pt>
          <cx:pt idx="896">0.0061268340603181752</cx:pt>
          <cx:pt idx="897">-0.0032710677241397498</cx:pt>
          <cx:pt idx="898">-0.0073403788509022001</cx:pt>
          <cx:pt idx="899">-0.0015341134577933424</cx:pt>
          <cx:pt idx="900">-0.0030939780839426998</cx:pt>
          <cx:pt idx="901">-0.0067055929297505749</cx:pt>
          <cx:pt idx="902">0.0071626704144413253</cx:pt>
          <cx:pt idx="903">0.008848922665649725</cx:pt>
          <cx:pt idx="904">0.0066001195914906254</cx:pt>
          <cx:pt idx="905">0.003685052221543425</cx:pt>
          <cx:pt idx="906">0.0037367618667624499</cx:pt>
          <cx:pt idx="907">0.0010089073893431999</cx:pt>
          <cx:pt idx="908">5.9625038989025502e-05</cx:pt>
          <cx:pt idx="909">3.32872626166645e-05</cx:pt>
          <cx:pt idx="910">-0.00022065745403453325</cx:pt>
          <cx:pt idx="911">-0.001350654673763605</cx:pt>
          <cx:pt idx="912">-0.0016438191176239025</cx:pt>
          <cx:pt idx="913">0.0022934698523752201</cx:pt>
          <cx:pt idx="914">-0.0016320087027280024</cx:pt>
          <cx:pt idx="915">0.0057700805749359499</cx:pt>
          <cx:pt idx="916">0.0108514266857109</cx:pt>
          <cx:pt idx="917">0.0024515567960742024</cx:pt>
          <cx:pt idx="918">0.014733441562393951</cx:pt>
          <cx:pt idx="919">0.013618422712714824</cx:pt>
          <cx:pt idx="920">0.0075219499104175001</cx:pt>
          <cx:pt idx="921">0.0081163080854131757</cx:pt>
          <cx:pt idx="922">0.0041224771727185749</cx:pt>
          <cx:pt idx="923">-0.01305558101025955</cx:pt>
          <cx:pt idx="924">-0.0067117074385372498</cx:pt>
          <cx:pt idx="925">0.00636476030831105</cx:pt>
          <cx:pt idx="926">0.0033301546538558749</cx:pt>
          <cx:pt idx="927">-0.0026682523033064749</cx:pt>
          <cx:pt idx="928">-0.0049276052493027996</cx:pt>
          <cx:pt idx="929">-0.0013769206578039424</cx:pt>
          <cx:pt idx="930">0.0051708709220050749</cx:pt>
          <cx:pt idx="931">0.005577351306995975</cx:pt>
          <cx:pt idx="932">0.0052386674114539254</cx:pt>
          <cx:pt idx="933">0.00136538648112737</cx:pt>
          <cx:pt idx="934">0.0024020427676752</cx:pt>
          <cx:pt idx="935">0.00179196510623823</cx:pt>
          <cx:pt idx="936">0.00029189705269534998</cx:pt>
          <cx:pt idx="937">-3.3377502377393499e-05</cx:pt>
          <cx:pt idx="938">-0.00024521185624913952</cx:pt>
          <cx:pt idx="939">0.00036327558708833252</cx:pt>
          <cx:pt idx="940">0.00072554230959602755</cx:pt>
          <cx:pt idx="941">-0.00052715879610981502</cx:pt>
          <cx:pt idx="942">0.0033117037854430501</cx:pt>
          <cx:pt idx="943">0.0061442579547387249</cx:pt>
          <cx:pt idx="944">0.0066980217154459752</cx:pt>
          <cx:pt idx="945">0.011635883025863899</cx:pt>
          <cx:pt idx="946">0.013701060200638099</cx:pt>
          <cx:pt idx="947">0.0059069836672117747</cx:pt>
          <cx:pt idx="948">0.0021554139542561573</cx:pt>
          <cx:pt idx="949">-0.0020586118830150501</cx:pt>
          <cx:pt idx="950">-0.0067280619359556997</cx:pt>
          <cx:pt idx="951">-0.01154403953380125</cx:pt>
          <cx:pt idx="952">-0.0061261110479022751</cx:pt>
          <cx:pt idx="953">0.00721675856268805</cx:pt>
          <cx:pt idx="954">-0.0045262828586400501</cx:pt>
          <cx:pt idx="955">-0.0020595438672134227</cx:pt>
          <cx:pt idx="956">-0.0023430027142365526</cx:pt>
          <cx:pt idx="957">-0.0041789933296142749</cx:pt>
          <cx:pt idx="958">-0.0019649471290447175</cx:pt>
          <cx:pt idx="959">0.0051205753418672997</cx:pt>
          <cx:pt idx="960">0.0098286400030517009</cx:pt>
          <cx:pt idx="961">0.0095449891249303493</cx:pt>
          <cx:pt idx="962">0.0058004126722527999</cx:pt>
          <cx:pt idx="963">0.00073543734964239753</cx:pt>
          <cx:pt idx="964">-0.0030709749457054252</cx:pt>
          <cx:pt idx="965">6.0226856215801752e-05</cx:pt>
          <cx:pt idx="966">-0.00016905745397788726</cx:pt>
          <cx:pt idx="967">-0.00099772016903997506</cx:pt>
          <cx:pt idx="968">0.0010798831186726574</cx:pt>
          <cx:pt idx="969">0.00060140197962239503</cx:pt>
          <cx:pt idx="970">0.0049063388105582998</cx:pt>
          <cx:pt idx="971">0.01074571113124095</cx:pt>
          <cx:pt idx="972">0.0062469931411937253</cx:pt>
          <cx:pt idx="973">0.0056942349560721254</cx:pt>
          <cx:pt idx="974">0.0016280164622358775</cx:pt>
          <cx:pt idx="975">0.00064739050598660501</cx:pt>
          <cx:pt idx="976">0.0024547108533320649</cx:pt>
          <cx:pt idx="977">0.0095093526294613498</cx:pt>
          <cx:pt idx="978">0.0027635153405508252</cx:pt>
          <cx:pt idx="979">-0.0026199522271309751</cx:pt>
          <cx:pt idx="980">-0.010779931321792474</cx:pt>
          <cx:pt idx="981">-0.011114277628043</cx:pt>
          <cx:pt idx="982">-0.0097017676079913257</cx:pt>
          <cx:pt idx="983">0.00089134640608166005</cx:pt>
          <cx:pt idx="984">-0.0040260899058160004</cx:pt>
          <cx:pt idx="985">-0.00052751896688197752</cx:pt>
          <cx:pt idx="986">0.0032826211894284498</cx:pt>
          <cx:pt idx="987">-0.0030672924126858001</cx:pt>
          <cx:pt idx="988">0.0057215257118557747</cx:pt>
          <cx:pt idx="989">0.011715705601961874</cx:pt>
          <cx:pt idx="990">0.013833958847720099</cx:pt>
          <cx:pt idx="991">0.021229822042904425</cx:pt>
          <cx:pt idx="992">0.013201585653190524</cx:pt>
          <cx:pt idx="993">0.0096487357080429492</cx:pt>
          <cx:pt idx="994">0.00015862149186002676</cx:pt>
          <cx:pt idx="995">-0.0073989493004962253</cx:pt>
          <cx:pt idx="996">0.0061268340603181752</cx:pt>
          <cx:pt idx="997">-0.0032710677241397498</cx:pt>
          <cx:pt idx="998">-0.0073403788509022001</cx:pt>
          <cx:pt idx="999">-0.0015341134577933424</cx:pt>
          <cx:pt idx="1000">-0.0030939780839426998</cx:pt>
          <cx:pt idx="1001">-0.0067055929297505749</cx:pt>
          <cx:pt idx="1002">0.0071626704144413253</cx:pt>
          <cx:pt idx="1003">0.008848922665649725</cx:pt>
          <cx:pt idx="1004">0.0066001195914906254</cx:pt>
          <cx:pt idx="1005">0.003685052221543425</cx:pt>
          <cx:pt idx="1006">0.0037367618667624499</cx:pt>
          <cx:pt idx="1007">0.0010089073893431999</cx:pt>
          <cx:pt idx="1008">5.9625038989025502e-05</cx:pt>
          <cx:pt idx="1009">3.32872626166645e-05</cx:pt>
          <cx:pt idx="1010">-0.00022065745403453325</cx:pt>
          <cx:pt idx="1011">-0.001350654673763605</cx:pt>
          <cx:pt idx="1012">-0.0016438191176239025</cx:pt>
          <cx:pt idx="1013">0.0022934698523752201</cx:pt>
          <cx:pt idx="1014">-0.0016320087027280024</cx:pt>
          <cx:pt idx="1015">0.0057700805749359499</cx:pt>
          <cx:pt idx="1016">0.0108514266857109</cx:pt>
          <cx:pt idx="1017">0.0024515567960742024</cx:pt>
          <cx:pt idx="1018">0.014733441562393951</cx:pt>
          <cx:pt idx="1019">0.013618422712714824</cx:pt>
          <cx:pt idx="1020">0.0075219499104175001</cx:pt>
          <cx:pt idx="1021">0.0081163080854131757</cx:pt>
          <cx:pt idx="1022">0.0041224771727185749</cx:pt>
          <cx:pt idx="1023">-0.01305558101025955</cx:pt>
          <cx:pt idx="1024">-0.0067117074385372498</cx:pt>
          <cx:pt idx="1025">0.00636476030831105</cx:pt>
          <cx:pt idx="1026">0.0033301546538558749</cx:pt>
          <cx:pt idx="1027">-0.0026682523033064749</cx:pt>
          <cx:pt idx="1028">-0.0049276052493027996</cx:pt>
          <cx:pt idx="1029">-0.0013769206578039424</cx:pt>
          <cx:pt idx="1030">0.0051708709220050749</cx:pt>
          <cx:pt idx="1031">0.005577351306995975</cx:pt>
          <cx:pt idx="1032">0.0052386674114539254</cx:pt>
          <cx:pt idx="1033">0.00136538648112737</cx:pt>
          <cx:pt idx="1034">0.0024020427676752</cx:pt>
          <cx:pt idx="1035">0.00179196510623823</cx:pt>
          <cx:pt idx="1036">0.00029189705269534998</cx:pt>
          <cx:pt idx="1037">-3.3377502377393499e-05</cx:pt>
          <cx:pt idx="1038">-0.00024521185624913952</cx:pt>
          <cx:pt idx="1039">0.00036327558708833252</cx:pt>
          <cx:pt idx="1040">0.00072554230959602755</cx:pt>
          <cx:pt idx="1041">-0.00052715879610981502</cx:pt>
          <cx:pt idx="1042">0.0033117037854430501</cx:pt>
          <cx:pt idx="1043">0.0061442579547387249</cx:pt>
          <cx:pt idx="1044">0.0066980217154459752</cx:pt>
          <cx:pt idx="1045">0.011635883025863899</cx:pt>
          <cx:pt idx="1046">0.013701060200638099</cx:pt>
          <cx:pt idx="1047">0.0059069836672117747</cx:pt>
          <cx:pt idx="1048">0.0021554139542561573</cx:pt>
          <cx:pt idx="1049">-0.0020586118830150501</cx:pt>
          <cx:pt idx="1050">-0.0067280619359556997</cx:pt>
          <cx:pt idx="1051">-0.01154403953380125</cx:pt>
          <cx:pt idx="1052">-0.0061261110479022751</cx:pt>
          <cx:pt idx="1053">0.00721675856268805</cx:pt>
          <cx:pt idx="1054">-0.0045262828586400501</cx:pt>
          <cx:pt idx="1055">-0.0020595438672134227</cx:pt>
          <cx:pt idx="1056">-0.0023430027142365526</cx:pt>
          <cx:pt idx="1057">-0.0041789933296142749</cx:pt>
          <cx:pt idx="1058">-0.0019649471290447175</cx:pt>
          <cx:pt idx="1059">0.0051205753418672997</cx:pt>
          <cx:pt idx="1060">0.0098286400030517009</cx:pt>
          <cx:pt idx="1061">0.0095449891249303493</cx:pt>
          <cx:pt idx="1062">0.0058004126722527999</cx:pt>
          <cx:pt idx="1063">0.00073543734964239753</cx:pt>
          <cx:pt idx="1064">-0.0030709749457054252</cx:pt>
          <cx:pt idx="1065">6.0226856215801752e-05</cx:pt>
          <cx:pt idx="1066">-0.00016905745397788726</cx:pt>
          <cx:pt idx="1067">-0.00099772016903997506</cx:pt>
          <cx:pt idx="1068">0.0010798831186726574</cx:pt>
          <cx:pt idx="1069">0.00060140197962239503</cx:pt>
          <cx:pt idx="1070">0.0049063388105582998</cx:pt>
          <cx:pt idx="1071">0.01074571113124095</cx:pt>
          <cx:pt idx="1072">0.0062469931411937253</cx:pt>
          <cx:pt idx="1073">0.0056942349560721254</cx:pt>
          <cx:pt idx="1074">0.0016280164622358775</cx:pt>
          <cx:pt idx="1075">0.00064739050598660501</cx:pt>
          <cx:pt idx="1076">0.0024547108533320649</cx:pt>
          <cx:pt idx="1077">0.0095093526294613498</cx:pt>
          <cx:pt idx="1078">0.0027635153405508252</cx:pt>
          <cx:pt idx="1079">-0.0026199522271309751</cx:pt>
          <cx:pt idx="1080">-0.010779931321792474</cx:pt>
          <cx:pt idx="1081">-0.011114277628043</cx:pt>
          <cx:pt idx="1082">-0.0097017676079913257</cx:pt>
          <cx:pt idx="1083">0.00089134640608166005</cx:pt>
        </cx:lvl>
      </cx:numDim>
    </cx:data>
    <cx:data id="97">
      <cx:numDim type="val">
        <cx:f>Sheet2!$CT$1:$CT$1084</cx:f>
        <cx:lvl ptCount="1084" formatCode="G/通用格式">
          <cx:pt idx="0">-0.000359791800768381</cx:pt>
          <cx:pt idx="1">0.00042602639259364301</cx:pt>
          <cx:pt idx="2">0.00058589673458545901</cx:pt>
          <cx:pt idx="3">-9.2768706400732495e-05</cx:pt>
          <cx:pt idx="4">-7.6399896079597796e-06</cx:pt>
          <cx:pt idx="5">-0.00020846072270855499</cx:pt>
          <cx:pt idx="6">0.000264061591401439</cx:pt>
          <cx:pt idx="7">-0.000126967586356615</cx:pt>
          <cx:pt idx="8">0.000493010777593263</cx:pt>
          <cx:pt idx="9">0.00029841648444344301</cx:pt>
          <cx:pt idx="10">-0.00028249772032153998</cx:pt>
          <cx:pt idx="11">-0.00021158086013245799</cx:pt>
          <cx:pt idx="12">0.00031349049867980902</cx:pt>
          <cx:pt idx="13">-0.00015248067898752799</cx:pt>
          <cx:pt idx="14">0.00074259542374311403</cx:pt>
          <cx:pt idx="15">-0.00027698606837126</cx:pt>
          <cx:pt idx="16">-1.36441662164454e-06</cx:pt>
          <cx:pt idx="17">0.000573924864065925</cx:pt>
          <cx:pt idx="18">9.4983730082704302e-05</cx:pt>
          <cx:pt idx="19">-0.00017177750238996301</cx:pt>
          <cx:pt idx="20">0.00057285284166310195</cx:pt>
          <cx:pt idx="21">-0.000189593398475805</cx:pt>
          <cx:pt idx="22">-0.00085785561351411704</cx:pt>
          <cx:pt idx="23">-0.00049636504215531702</cx:pt>
          <cx:pt idx="24">-0.00027046850669410199</cx:pt>
          <cx:pt idx="25">0.00035145209238289</cx:pt>
          <cx:pt idx="26">0.000243500469508588</cx:pt>
          <cx:pt idx="27">-0.00036144024657713299</cx:pt>
          <cx:pt idx="28">-4.7261608309134198e-05</cx:pt>
          <cx:pt idx="29">0.00018191877681711499</cx:pt>
          <cx:pt idx="30">0.00011150606248198799</cx:pt>
          <cx:pt idx="31">0.00041201314785480899</cx:pt>
          <cx:pt idx="32">-0.000236182793216994</cx:pt>
          <cx:pt idx="33">0.00047419335348048602</cx:pt>
          <cx:pt idx="34">0.00029950022155639299</cx:pt>
          <cx:pt idx="35">-0.00097212869228299596</cx:pt>
          <cx:pt idx="36">-0.0012142976529878799</cx:pt>
          <cx:pt idx="37">-0.00076055361963783103</cx:pt>
          <cx:pt idx="38">-0.00077275624577957398</cx:pt>
          <cx:pt idx="39">0.00046576247378322098</cx:pt>
          <cx:pt idx="40">-0.0022129238840507002</cx:pt>
          <cx:pt idx="41">-0.000289235807714401</cx:pt>
          <cx:pt idx="42">-0.00163581167870211</cx:pt>
          <cx:pt idx="43">-0.00148623004621056</cx:pt>
          <cx:pt idx="44">-0.00093356765404786302</cx:pt>
          <cx:pt idx="45">-0.00012785013172888601</cx:pt>
          <cx:pt idx="46">0.00098647716319566394</cx:pt>
          <cx:pt idx="47">-0.00034824448651246198</cx:pt>
          <cx:pt idx="48">6.6992058037135995e-05</cx:pt>
          <cx:pt idx="49">6.0738171853806102e-06</cx:pt>
          <cx:pt idx="50">-0.00030599378893874702</cx:pt>
          <cx:pt idx="51">2.89273225389293e-05</cx:pt>
          <cx:pt idx="52">-0.00129847748588469</cx:pt>
          <cx:pt idx="53">-0.00052738910636034898</cx:pt>
          <cx:pt idx="54">0.00048649250651860499</cx:pt>
          <cx:pt idx="55">0.00022649809766443001</cx:pt>
          <cx:pt idx="56">0.00052374756408762196</cx:pt>
          <cx:pt idx="57">-0.00048420920496470302</cx:pt>
          <cx:pt idx="58">-0.00024968178962100999</cx:pt>
          <cx:pt idx="59">-0.00049770389890328205</cx:pt>
          <cx:pt idx="60">0.00025934934858026201</cx:pt>
          <cx:pt idx="61">1.9833556200518502e-05</cx:pt>
          <cx:pt idx="62">-0.000102506484818278</cx:pt>
          <cx:pt idx="63">2.6806016447854099e-05</cx:pt>
          <cx:pt idx="64">-0.00142381886683139</cx:pt>
          <cx:pt idx="65">-0.0014187120234964801</cx:pt>
          <cx:pt idx="66">-0.0026432921292439101</cx:pt>
          <cx:pt idx="67">-0.0046296392780137896</cx:pt>
          <cx:pt idx="68">-0.00465646622947686</cx:pt>
          <cx:pt idx="69">-0.0050792581793779202</cx:pt>
          <cx:pt idx="70">-0.0065450704605073502</cx:pt>
          <cx:pt idx="71">-0.0057157562082278002</cx:pt>
          <cx:pt idx="72">-0.0051294680546076603</cx:pt>
          <cx:pt idx="73">-0.0037610552431063399</cx:pt>
          <cx:pt idx="74">-0.00085539910601596604</cx:pt>
          <cx:pt idx="75">0.000366412316653608</cx:pt>
          <cx:pt idx="76">0.00434992819888976</cx:pt>
          <cx:pt idx="77">0.00361422717110509</cx:pt>
          <cx:pt idx="78">0.00017407553895377499</cx:pt>
          <cx:pt idx="79">0.00096824291252030901</cx:pt>
          <cx:pt idx="80">0.0010674287963000301</cx:pt>
          <cx:pt idx="81">5.0466268347752101e-05</cx:pt>
          <cx:pt idx="82">0.00030034267430282901</cx:pt>
          <cx:pt idx="83">-0.000357398601998463</cx:pt>
          <cx:pt idx="84">-0.000160982411453619</cx:pt>
          <cx:pt idx="85">0.00077808005470205203</cx:pt>
          <cx:pt idx="86">6.3051858845666599e-05</cx:pt>
          <cx:pt idx="87">0.00050598723859741402</cx:pt>
          <cx:pt idx="88">0.00054536498671755305</cx:pt>
          <cx:pt idx="89">-0.0015094864369917199</cx:pt>
          <cx:pt idx="90">-0.00092543528501816896</cx:pt>
          <cx:pt idx="91">-0.00178293400203258</cx:pt>
          <cx:pt idx="92">-0.0033563041085899799</cx:pt>
          <cx:pt idx="93">-0.0040630092701150304</cx:pt>
          <cx:pt idx="94">-0.0077858737378378997</cx:pt>
          <cx:pt idx="95">-0.0083773558623152292</cx:pt>
          <cx:pt idx="96">-0.016513036236965099</cx:pt>
          <cx:pt idx="97">-0.027328745012130101</cx:pt>
          <cx:pt idx="98">-0.030419335237365199</cx:pt>
          <cx:pt idx="99">-0.060108089960242701</cx:pt>
          <cx:pt idx="100">-0.041857481279199499</cx:pt>
          <cx:pt idx="101">-0.019542835527061101</cx:pt>
          <cx:pt idx="102">-0.0104509050650912</cx:pt>
          <cx:pt idx="103">-0.00039483689055422701</cx:pt>
          <cx:pt idx="104">0.0059373227060690696</cx:pt>
          <cx:pt idx="105">0.00791542824699463</cx:pt>
          <cx:pt idx="106">0.0075714716159267998</cx:pt>
          <cx:pt idx="107">0.0060388353123029198</cx:pt>
          <cx:pt idx="108">0.0036221854530878801</cx:pt>
          <cx:pt idx="109">0.00080660040075766304</cx:pt>
          <cx:pt idx="110">0.00084652771263152196</cx:pt>
          <cx:pt idx="111">-8.3997216539113899e-05</cx:pt>
          <cx:pt idx="112">-0.00024224946759774299</cx:pt>
          <cx:pt idx="113">-0.00049065139280258803</cx:pt>
          <cx:pt idx="114">-0.00040373185730265199</cx:pt>
          <cx:pt idx="115">0.00031104676591490901</cx:pt>
          <cx:pt idx="116">-0.00073532913682729402</cx:pt>
          <cx:pt idx="117">0.000531444451085695</cx:pt>
          <cx:pt idx="118">-0.0050736771098485404</cx:pt>
          <cx:pt idx="119">-0.0090335381709795593</cx:pt>
          <cx:pt idx="120">-0.023705602099344501</cx:pt>
          <cx:pt idx="121">-0.0209066913260487</cx:pt>
          <cx:pt idx="122">-0.041438738445407103</cx:pt>
          <cx:pt idx="123">-0.050644262059118497</cx:pt>
          <cx:pt idx="124">-0.043348789919078902</cx:pt>
          <cx:pt idx="125">-0.039814249558986999</cx:pt>
          <cx:pt idx="126">-0.060676619906184198</cx:pt>
          <cx:pt idx="127">-0.089142350938852893</cx:pt>
          <cx:pt idx="128">-0.067473613110743194</cx:pt>
          <cx:pt idx="129">-0.050673937465048599</cx:pt>
          <cx:pt idx="130">-0.028569200054928599</cx:pt>
          <cx:pt idx="131">-0.028042267005924201</cx:pt>
          <cx:pt idx="132">-0.0067953408341985596</cx:pt>
          <cx:pt idx="133">0.00301405293540607</cx:pt>
          <cx:pt idx="134">0.014030017334075299</cx:pt>
          <cx:pt idx="135">0.0205793023541209</cx:pt>
          <cx:pt idx="136">0.0103132318244287</cx:pt>
          <cx:pt idx="137">0.00112443856260571</cx:pt>
          <cx:pt idx="138">-0.0019320862436037901</cx:pt>
          <cx:pt idx="139">0.00028068492839828399</cx:pt>
          <cx:pt idx="140">1.6287053137684399e-05</cx:pt>
          <cx:pt idx="141">0.00097509341510049999</cx:pt>
          <cx:pt idx="142">-0.00028965526729388298</cx:pt>
          <cx:pt idx="143">-0.0020537340952925501</cx:pt>
          <cx:pt idx="144">-0.0065046799150218397</cx:pt>
          <cx:pt idx="145">-0.0111004740786839</cx:pt>
          <cx:pt idx="146">-0.020030173705762499</cx:pt>
          <cx:pt idx="147">-0.024998188228811401</cx:pt>
          <cx:pt idx="148">-0.0106686452711592</cx:pt>
          <cx:pt idx="149">-0.0021485907976702499</cx:pt>
          <cx:pt idx="150">-0.015501946446628501</cx:pt>
          <cx:pt idx="151">-0.063774961870055394</cx:pt>
          <cx:pt idx="152">-0.068162665225113397</cx:pt>
          <cx:pt idx="153">-0.088255469666983999</cx:pt>
          <cx:pt idx="154">-0.053880364073484302</cx:pt>
          <cx:pt idx="155">-0.084354085790515898</cx:pt>
          <cx:pt idx="156">-0.0439388730724216</cx:pt>
          <cx:pt idx="157">-0.0261978946815998</cx:pt>
          <cx:pt idx="158">-0.073278986340906099</cx:pt>
          <cx:pt idx="159">-0.096383289051425</cx:pt>
          <cx:pt idx="160">-0.069863476423551799</cx:pt>
          <cx:pt idx="161">-0.040790724200960103</cx:pt>
          <cx:pt idx="162">0.0169928016951316</cx:pt>
          <cx:pt idx="163">0.0343130501514727</cx:pt>
          <cx:pt idx="164">0.0080041821168362892</cx:pt>
          <cx:pt idx="165">-0.027158199478345999</cx:pt>
          <cx:pt idx="166">-0.026509489626337999</cx:pt>
          <cx:pt idx="167">0.00029142555226687302</cx:pt>
          <cx:pt idx="168">0.00059835917324106702</cx:pt>
          <cx:pt idx="169">0.00013093879134882001</cx:pt>
          <cx:pt idx="170">-0.00038740181549315998</cx:pt>
          <cx:pt idx="171">-0.010900922488750299</cx:pt>
          <cx:pt idx="172">-0.0048498167664079101</cx:pt>
          <cx:pt idx="173">0.0265832837710222</cx:pt>
          <cx:pt idx="174">-0.025197478370300799</cx:pt>
          <cx:pt idx="175">-0.055963994279213898</cx:pt>
          <cx:pt idx="176">-0.019653669905438199</cx:pt>
          <cx:pt idx="177">-0.013416798488236599</cx:pt>
          <cx:pt idx="178">-0.048480027480434201</cx:pt>
          <cx:pt idx="179">-0.12106768649711599</cx:pt>
          <cx:pt idx="180">-0.0968414166060559</cx:pt>
          <cx:pt idx="181">-0.054091920064426098</cx:pt>
          <cx:pt idx="182">-0.0081067666738488392</cx:pt>
          <cx:pt idx="183">-0.059981036207843903</cx:pt>
          <cx:pt idx="184">0.0133009782457633</cx:pt>
          <cx:pt idx="185">0.043644725393510803</cx:pt>
          <cx:pt idx="186">-0.061703570515128203</cx:pt>
          <cx:pt idx="187">-0.0603790119177047</cx:pt>
          <cx:pt idx="188">-0.079304765386387602</cx:pt>
          <cx:pt idx="189">-0.042048168602506</cx:pt>
          <cx:pt idx="190">0.078231399636159799</cx:pt>
          <cx:pt idx="191">0.052502222770687397</cx:pt>
          <cx:pt idx="192">-0.0042711211327997002</cx:pt>
          <cx:pt idx="193">-0.044202420206609597</cx:pt>
          <cx:pt idx="194">-0.00080541452655698298</cx:pt>
          <cx:pt idx="195">0.0011468077275497801</cx:pt>
          <cx:pt idx="196">-0.000111494127261349</cx:pt>
          <cx:pt idx="197">-0.0023756660953748502</cx:pt>
          <cx:pt idx="198">-0.00106345744698425</cx:pt>
          <cx:pt idx="199">-0.0013103619992092875</cx:pt>
          <cx:pt idx="200">0.00022823101420986101</cx:pt>
          <cx:pt idx="201">0.0072582168265623503</cx:pt>
          <cx:pt idx="202">-0.00596289171660785</cx:pt>
          <cx:pt idx="203">-0.015355765344651225</cx:pt>
          <cx:pt idx="204">-0.0077951013007887</cx:pt>
          <cx:pt idx="205">0.00036941498079212252</cx:pt>
          <cx:pt idx="206">-0.013727566660165275</cx:pt>
          <cx:pt idx="207">-0.010203341608970025</cx:pt>
          <cx:pt idx="208">0.0041560003170195252</cx:pt>
          <cx:pt idx="209">0.0043748262249443002</cx:pt>
          <cx:pt idx="210">0.010790609302329574</cx:pt>
          <cx:pt idx="211">0.0045185623296859247</cx:pt>
          <cx:pt idx="212">-0.016389991722724324</cx:pt>
          <cx:pt idx="213">0.0011492148783319325</cx:pt>
          <cx:pt idx="214">-0.0080963781065753002</cx:pt>
          <cx:pt idx="215">0.0040008798453891499</cx:pt>
          <cx:pt idx="216">-0.011678710849454725</cx:pt>
          <cx:pt idx="217">-0.010541938081259574</cx:pt>
          <cx:pt idx="218">0.0090506658205529757</cx:pt>
          <cx:pt idx="219">0.027483670970373499</cx:pt>
          <cx:pt idx="220">0.0186167238069566</cx:pt>
          <cx:pt idx="221">-0.0016926641064054749</cx:pt>
          <cx:pt idx="222">-0.0004625605670943875</cx:pt>
          <cx:pt idx="223">0.00021849403617462624</cx:pt>
          <cx:pt idx="224">-5.4259753988115748e-05</cx:pt>
          <cx:pt idx="225">-0.00048060912626783002</cx:pt>
          <cx:pt idx="226">0.001056081814253955</cx:pt>
          <cx:pt idx="227">-0.000117789841567864</cx:pt>
          <cx:pt idx="228">0.0051644332463208747</cx:pt>
          <cx:pt idx="229">0.0075380653710737247</cx:pt>
          <cx:pt idx="230">-0.0052535773212492752</cx:pt>
          <cx:pt idx="231">0.0018752190877692749</cx:pt>
          <cx:pt idx="232">0.011688233758651851</cx:pt>
          <cx:pt idx="233">0.0098795436885769743</cx:pt>
          <cx:pt idx="234">-0.019271781603432975</cx:pt>
          <cx:pt idx="235">0.0071969430001105252</cx:pt>
          <cx:pt idx="236">-0.0018403307741655425</cx:pt>
          <cx:pt idx="237">-0.0055448317388045749</cx:pt>
          <cx:pt idx="238">0.011609576523767874</cx:pt>
          <cx:pt idx="239">0.0079022784383105497</cx:pt>
          <cx:pt idx="240">-0.028389895089974498</cx:pt>
          <cx:pt idx="241">-0.013332995571675599</cx:pt>
          <cx:pt idx="242">-0.0054167161787662252</cx:pt>
          <cx:pt idx="243">-0.0053115044115080497</cx:pt>
          <cx:pt idx="244">-0.013225630031170801</cx:pt>
          <cx:pt idx="245">-0.0076763645242630251</cx:pt>
          <cx:pt idx="246">0.015814628198460825</cx:pt>
          <cx:pt idx="247">0.017742210933583451</cx:pt>
          <cx:pt idx="248">0.012059018594343326</cx:pt>
          <cx:pt idx="249">0.0026469712076354749</cx:pt>
          <cx:pt idx="250">-0.0013806114615464949</cx:pt>
          <cx:pt idx="251">-0.00042316355765905999</cx:pt>
          <cx:pt idx="252">-0.00014972001400439576</cx:pt>
          <cx:pt idx="253">-0.00015804635908851</cx:pt>
          <cx:pt idx="254">0.00141816494933503</cx:pt>
          <cx:pt idx="255">-0.00091457424024018498</cx:pt>
          <cx:pt idx="256">0.0017995785857239826</cx:pt>
          <cx:pt idx="257">-0.0016722485739685249</cx:pt>
          <cx:pt idx="258">-0.014582222032393351</cx:pt>
          <cx:pt idx="259">-0.012742965754936325</cx:pt>
          <cx:pt idx="260">0.0098935560562941251</cx:pt>
          <cx:pt idx="261">0.0053263696029685996</cx:pt>
          <cx:pt idx="262">-0.0025505697975519502</cx:pt>
          <cx:pt idx="263">0.016107304784132876</cx:pt>
          <cx:pt idx="264">0.01232223687281035</cx:pt>
          <cx:pt idx="265">-0.0050186271858862503</cx:pt>
          <cx:pt idx="266">0.0098493748471690252</cx:pt>
          <cx:pt idx="267">0.0040459601881463999</cx:pt>
          <cx:pt idx="268">-0.0068627582288036497</cx:pt>
          <cx:pt idx="269">-0.004213315493842725</cx:pt>
          <cx:pt idx="270">-0.008401015971887275</cx:pt>
          <cx:pt idx="271">-0.0014572061548491751</cx:pt>
          <cx:pt idx="272">-0.0039712561527758252</cx:pt>
          <cx:pt idx="273">-0.0010248344275573225</cx:pt>
          <cx:pt idx="274">0.0065987780500496246</cx:pt>
          <cx:pt idx="275">0.0014177140979340975</cx:pt>
          <cx:pt idx="276">-0.0049634012476757246</cx:pt>
          <cx:pt idx="277">-0.0056522897429758748</cx:pt>
          <cx:pt idx="278">-0.0019802312361795276</cx:pt>
          <cx:pt idx="279">-6.7060250615571751e-05</cx:pt>
          <cx:pt idx="280">-4.7310396770418501e-05</cx:pt>
          <cx:pt idx="281">-0.00023186189042989576</cx:pt>
          <cx:pt idx="282">-0.0016419249335353674</cx:pt>
          <cx:pt idx="283">-0.0038358705665198752</cx:pt>
          <cx:pt idx="284">-0.0020776059614615624</cx:pt>
          <cx:pt idx="285">-0.014990484457022325</cx:pt>
          <cx:pt idx="286">-0.018487770043587624</cx:pt>
          <cx:pt idx="287">0.0044215838274177504</cx:pt>
          <cx:pt idx="288">0.014454316742218426</cx:pt>
          <cx:pt idx="289">0.002786876175824625</cx:pt>
          <cx:pt idx="290">0.013497415747231199</cx:pt>
          <cx:pt idx="291">0.01396658183874745</cx:pt>
          <cx:pt idx="292">0.024674341800767576</cx:pt>
          <cx:pt idx="293">-0.01507000801443305</cx:pt>
          <cx:pt idx="294">-0.016162555385263174</cx:pt>
          <cx:pt idx="295">0.017024131135356575</cx:pt>
          <cx:pt idx="296">-0.0075299693460515252</cx:pt>
          <cx:pt idx="297">-0.0032904037132518498</cx:pt>
          <cx:pt idx="298">-0.022565127323820974</cx:pt>
          <cx:pt idx="299">0.0249387698264209</cx:pt>
          <cx:pt idx="300">-0.080633212226429593</cx:pt>
          <cx:pt idx="301">-0.076602565779606197</cx:pt>
          <cx:pt idx="302">-0.059775208518168102</cx:pt>
          <cx:pt idx="303">-0.029399918966888899</cx:pt>
          <cx:pt idx="304">-0.041361140738476999</cx:pt>
          <cx:pt idx="305">-0.0113196070237366</cx:pt>
          <cx:pt idx="306">-0.0072724102232060604</cx:pt>
          <cx:pt idx="307">-0.00089346605350581305</cx:pt>
          <cx:pt idx="308">0.00015943769015142601</cx:pt>
          <cx:pt idx="309">-0.00200350432519517</cx:pt>
          <cx:pt idx="310">-0.015344550950970599</cx:pt>
          <cx:pt idx="311">-0.031697129610151802</cx:pt>
          <cx:pt idx="312">-0.066558736141878794</cx:pt>
          <cx:pt idx="313">-0.095170815622267799</cx:pt>
          <cx:pt idx="314">-0.048010405622482898</cx:pt>
          <cx:pt idx="315">-0.047462102946534301</cx:pt>
          <cx:pt idx="316">0.039915653160101303</cx:pt>
          <cx:pt idx="317">0.092204673211052399</cx:pt>
          <cx:pt idx="318">0.12972138124718</cx:pt>
          <cx:pt idx="319">0.072624450074275093</cx:pt>
          <cx:pt idx="320">0.082893783915605895</cx:pt>
          <cx:pt idx="321">-0.22349903527116499</cx:pt>
          <cx:pt idx="322">-0.094353838977325494</cx:pt>
          <cx:pt idx="323">0.041144121076444003</cx:pt>
          <cx:pt idx="324">0.0140293579988192</cx:pt>
          <cx:pt idx="325">-0.0153712192853459</cx:pt>
          <cx:pt idx="326">-0.031681604221884499</cx:pt>
          <cx:pt idx="327">0.0448807761305373</cx:pt>
          <cx:pt idx="328">-0.045439688012148198</cx:pt>
          <cx:pt idx="329">-0.0420278206746275</cx:pt>
          <cx:pt idx="330">-0.081187191904803696</cx:pt>
          <cx:pt idx="331">-0.074482173809443303</cx:pt>
          <cx:pt idx="332">-0.0451670065461049</cx:pt>
          <cx:pt idx="333">-0.0181443792694603</cx:pt>
          <cx:pt idx="334">-0.00613139414324727</cx:pt>
          <cx:pt idx="335">-0.00068186002945437596</cx:pt>
          <cx:pt idx="336">-0.0010309677177478601</cx:pt>
          <cx:pt idx="337">0.0011566246789864701</cx:pt>
          <cx:pt idx="338">-3.6139160853864998e-05</cx:pt>
          <cx:pt idx="339">-0.049997972319693398</cx:pt>
          <cx:pt idx="340">-0.095899822555243402</cx:pt>
          <cx:pt idx="341">-0.117277332994956</cx:pt>
          <cx:pt idx="342">-0.056942006088671698</cx:pt>
          <cx:pt idx="343">-0.070973427399162695</cx:pt>
          <cx:pt idx="344">0.0020218429954155901</cx:pt>
          <cx:pt idx="345">0.046507570200858203</cx:pt>
          <cx:pt idx="346">0.19145928040882099</cx:pt>
          <cx:pt idx="347">0.223093741792215</cx:pt>
          <cx:pt idx="348">0.177163609573043</cx:pt>
          <cx:pt idx="349">0.12373343192578699</cx:pt>
          <cx:pt idx="350">0.0899395248092274</cx:pt>
          <cx:pt idx="351">0.15752413589403899</cx:pt>
          <cx:pt idx="352">0.117006927359413</cx:pt>
          <cx:pt idx="353">0.068108865309833996</cx:pt>
          <cx:pt idx="354">0.010315676672908799</cx:pt>
          <cx:pt idx="355">0.084148537643350799</cx:pt>
          <cx:pt idx="356">0.0340838464942428</cx:pt>
          <cx:pt idx="357">-0.011473409024291399</cx:pt>
          <cx:pt idx="358">-0.067087164421509193</cx:pt>
          <cx:pt idx="359">-0.044276413937839001</cx:pt>
          <cx:pt idx="360">-0.0082493594226305499</cx:pt>
          <cx:pt idx="361">-0.017239753202703701</cx:pt>
          <cx:pt idx="362">-0.015987773272145501</cx:pt>
          <cx:pt idx="363">-0.0026982084681518</cx:pt>
          <cx:pt idx="364">0.00070287885639712703</cx:pt>
          <cx:pt idx="365">0.0023849032595142801</cx:pt>
          <cx:pt idx="366">0.000161634908137237</cx:pt>
          <cx:pt idx="367">-0.045056249330555097</cx:pt>
          <cx:pt idx="368">-0.091149106266178698</cx:pt>
          <cx:pt idx="369">-0.086603824384339903</cx:pt>
          <cx:pt idx="370">-0.048701795159015702</cx:pt>
          <cx:pt idx="371">-0.038705844047691201</cx:pt>
          <cx:pt idx="372">-0.027317999549871901</cx:pt>
          <cx:pt idx="373">0.029434835061589001</cx:pt>
          <cx:pt idx="374">0.19131764491752301</cx:pt>
          <cx:pt idx="375">0.17838392027483899</cx:pt>
          <cx:pt idx="376">0.19041673538380699</cx:pt>
          <cx:pt idx="377">0.20625226839838201</cx:pt>
          <cx:pt idx="378">0.15185472412878001</cx:pt>
          <cx:pt idx="379">0.22692369500345</cx:pt>
          <cx:pt idx="380">0.15658264621948101</cx:pt>
          <cx:pt idx="381">0.158490755671403</cx:pt>
          <cx:pt idx="382">0.13633272558631701</cx:pt>
          <cx:pt idx="383">0.11580947959664301</cx:pt>
          <cx:pt idx="384">0.056072444623563998</cx:pt>
          <cx:pt idx="385">-0.021539870572823899</cx:pt>
          <cx:pt idx="386">-0.053298630080434103</cx:pt>
          <cx:pt idx="387">-0.042183149643247299</cx:pt>
          <cx:pt idx="388">-0.041956623052274003</cx:pt>
          <cx:pt idx="389">-0.044031998448375298</cx:pt>
          <cx:pt idx="390">-0.030405176990694401</cx:pt>
          <cx:pt idx="391">-0.0010669674277475299</cx:pt>
          <cx:pt idx="392">0.00042081648540907699</cx:pt>
          <cx:pt idx="393">0.00154952214134823</cx:pt>
          <cx:pt idx="394">0.00053217428531718899</cx:pt>
          <cx:pt idx="395">-0.018674769543348999</cx:pt>
          <cx:pt idx="396">-0.033149350952974603</cx:pt>
          <cx:pt idx="397">-0.032516897197663298</cx:pt>
          <cx:pt idx="398">-0.070280200265703793</cx:pt>
          <cx:pt idx="399">-0.080101632416490598</cx:pt>
          <cx:pt idx="400">-0.027546659155228401</cx:pt>
          <cx:pt idx="401">-0.060961968317820699</cx:pt>
          <cx:pt idx="402">0.025463383939987701</cx:pt>
          <cx:pt idx="403">0.155409097143135</cx:pt>
          <cx:pt idx="404">0.216002527792333</cx:pt>
          <cx:pt idx="405">0.15984449670131401</cx:pt>
          <cx:pt idx="406">0.217758038881875</cx:pt>
          <cx:pt idx="407">0.26549928646418702</cx:pt>
          <cx:pt idx="408">0.13723467874923001</cx:pt>
          <cx:pt idx="409">0.101825811101002</cx:pt>
          <cx:pt idx="410">0.0820490676168317</cx:pt>
          <cx:pt idx="411">0.028153816289627501</cx:pt>
          <cx:pt idx="412">-0.030409337153021802</cx:pt>
          <cx:pt idx="413">-0.068862907040479301</cx:pt>
          <cx:pt idx="414">-0.075387274391000694</cx:pt>
          <cx:pt idx="415">-0.062125461878021503</cx:pt>
          <cx:pt idx="416">-0.0501690791285948</cx:pt>
          <cx:pt idx="417">-0.031490217039353098</cx:pt>
          <cx:pt idx="418">-0.0131278650386092</cx:pt>
          <cx:pt idx="419">9.4384695453324401e-05</cx:pt>
          <cx:pt idx="420">-0.00066760782917732095</cx:pt>
          <cx:pt idx="421">-0.00052643706009185699</cx:pt>
          <cx:pt idx="422">0.0014168560662468699</cx:pt>
          <cx:pt idx="423">0.0095424181440132393</cx:pt>
          <cx:pt idx="424">0.017157921878342901</cx:pt>
          <cx:pt idx="425">-0.036361406584669603</cx:pt>
          <cx:pt idx="426">-0.11036310491154799</cx:pt>
          <cx:pt idx="427">-0.104679270131826</cx:pt>
          <cx:pt idx="428">-0.163987961246225</cx:pt>
          <cx:pt idx="429">-0.176595563863679</cx:pt>
          <cx:pt idx="430">-0.108102625650949</cx:pt>
          <cx:pt idx="431">-0.0509506289199671</cx:pt>
          <cx:pt idx="432">-0.0024288406052130999</cx:pt>
          <cx:pt idx="433">0.074391419896094796</cx:pt>
          <cx:pt idx="434">0.206145213797369</cx:pt>
          <cx:pt idx="435">0.12038534226447301</cx:pt>
          <cx:pt idx="436">0.0057640080793362001</cx:pt>
          <cx:pt idx="437">0.060996450842498898</cx:pt>
          <cx:pt idx="438">0.025755610642405901</cx:pt>
          <cx:pt idx="439">-0.0622004872045702</cx:pt>
          <cx:pt idx="440">-0.116994709467329</cx:pt>
          <cx:pt idx="441">-0.108854915494697</cx:pt>
          <cx:pt idx="442">-0.087267971391151097</cx:pt>
          <cx:pt idx="443">-0.050308828654729298</cx:pt>
          <cx:pt idx="444">-0.058576740785477498</cx:pt>
          <cx:pt idx="445">-0.039475232669966803</cx:pt>
          <cx:pt idx="446">-0.0098319372364073197</cx:pt>
          <cx:pt idx="447">1.43826065370874e-05</cx:pt>
          <cx:pt idx="448">0.00050890398182189495</cx:pt>
          <cx:pt idx="449">0.00060072893483996902</cx:pt>
          <cx:pt idx="450">6.1747408503691598e-05</cx:pt>
          <cx:pt idx="451">-0.00052499542492167499</cx:pt>
          <cx:pt idx="452">0.0016728052450670401</cx:pt>
          <cx:pt idx="453">-0.026476400919631601</cx:pt>
          <cx:pt idx="454">-0.065287005438439696</cx:pt>
          <cx:pt idx="455">-0.098790416459877503</cx:pt>
          <cx:pt idx="456">-0.18742220542954799</cx:pt>
          <cx:pt idx="457">-0.24852587093582501</cx:pt>
          <cx:pt idx="458">-0.20737202739774199</cx:pt>
          <cx:pt idx="459">-0.16958229063290101</cx:pt>
          <cx:pt idx="460">-0.077164766108271998</cx:pt>
          <cx:pt idx="461">-0.032944265067742999</cx:pt>
          <cx:pt idx="462">-0.0024088281996077101</cx:pt>
          <cx:pt idx="463">-0.010529492705585199</cx:pt>
          <cx:pt idx="464">-0.00362156124391342</cx:pt>
          <cx:pt idx="465">0.018788904033300202</cx:pt>
          <cx:pt idx="466">-0.100452504948718</cx:pt>
          <cx:pt idx="467">-0.15725741603082499</cx:pt>
          <cx:pt idx="468">-0.11822636174083299</cx:pt>
          <cx:pt idx="469">-0.096865521147218803</cx:pt>
          <cx:pt idx="470">-0.095575936284406304</cx:pt>
          <cx:pt idx="471">-0.060003775989749202</cx:pt>
          <cx:pt idx="472">-0.054545718840116698</cx:pt>
          <cx:pt idx="473">-0.0404441701146332</cx:pt>
          <cx:pt idx="474">-0.025437460146823999</cx:pt>
          <cx:pt idx="475">0.00028328941278379298</cx:pt>
          <cx:pt idx="476">0.00024143681966815999</cx:pt>
          <cx:pt idx="477">-5.2136816376487201e-05</cx:pt>
          <cx:pt idx="478">-0.0019720085542903002</cx:pt>
          <cx:pt idx="479">-0.0033199072555103902</cx:pt>
          <cx:pt idx="480">0.0011169467494887</cx:pt>
          <cx:pt idx="481">-0.0184363513566147</cx:pt>
          <cx:pt idx="482">-0.065322789368932196</cx:pt>
          <cx:pt idx="483">-0.104459149745153</cx:pt>
          <cx:pt idx="484">-0.146213237063202</cx:pt>
          <cx:pt idx="485">-0.170985269037183</cx:pt>
          <cx:pt idx="486">-0.21823451984129599</cx:pt>
          <cx:pt idx="487">-0.2798127817403</cx:pt>
          <cx:pt idx="488">-0.183816935228893</cx:pt>
          <cx:pt idx="489">-0.094214942846950395</cx:pt>
          <cx:pt idx="490">-0.17156473623178201</cx:pt>
          <cx:pt idx="491">-0.076641907658563699</cx:pt>
          <cx:pt idx="492">0.0165821360646548</cx:pt>
          <cx:pt idx="493">-0.120301196163164</cx:pt>
          <cx:pt idx="494">-0.16547919514207199</cx:pt>
          <cx:pt idx="495">-0.16845823632097601</cx:pt>
          <cx:pt idx="496">-0.13310797527981</cx:pt>
          <cx:pt idx="497">-0.091991954700833795</cx:pt>
          <cx:pt idx="498">-0.099943417405088997</cx:pt>
          <cx:pt idx="499">-0.058797564286040299</cx:pt>
          <cx:pt idx="500">-0.0309561099286134</cx:pt>
          <cx:pt idx="501">-0.020763160563122499</cx:pt>
          <cx:pt idx="502">-0.012620087853990601</cx:pt>
          <cx:pt idx="503">-0.00065719936817368698</cx:pt>
          <cx:pt idx="504">-0.0010877784007100001</cx:pt>
          <cx:pt idx="505">-9.8416330678153494e-05</cx:pt>
          <cx:pt idx="506">-0.0056597279867881996</cx:pt>
          <cx:pt idx="507">-0.0011586499858755399</cx:pt>
          <cx:pt idx="508">-0.00069325571137554499</cx:pt>
          <cx:pt idx="509">-0.014029477444935601</cx:pt>
          <cx:pt idx="510">-0.055561104720342099</cx:pt>
          <cx:pt idx="511">-0.095294338175495194</cx:pt>
          <cx:pt idx="512">-0.13235924566335</cx:pt>
          <cx:pt idx="513">-0.177022273930313</cx:pt>
          <cx:pt idx="514">-0.20526860342335801</cx:pt>
          <cx:pt idx="515">-0.13092785128100601</cx:pt>
          <cx:pt idx="516">-0.110487064743547</cx:pt>
          <cx:pt idx="517">-0.13210430013255101</cx:pt>
          <cx:pt idx="518">-0.104851224330438</cx:pt>
          <cx:pt idx="519">-0.12629896284763401</cx:pt>
          <cx:pt idx="520">-0.098478766602352594</cx:pt>
          <cx:pt idx="521">-0.21590935822302501</cx:pt>
          <cx:pt idx="522">-0.16259918945958499</cx:pt>
          <cx:pt idx="523">-0.159979045427252</cx:pt>
          <cx:pt idx="524">-0.12650664488781199</cx:pt>
          <cx:pt idx="525">-0.074341119304188102</cx:pt>
          <cx:pt idx="526">-0.111466183073993</cx:pt>
          <cx:pt idx="527">-0.089468062674953705</cx:pt>
          <cx:pt idx="528">-0.027300416288582499</cx:pt>
          <cx:pt idx="529">-0.012814689156656799</cx:pt>
          <cx:pt idx="530">-0.0025731446116797601</cx:pt>
          <cx:pt idx="531">-0.00085559376119193097</cx:pt>
          <cx:pt idx="532">0.00028786209242066601</cx:pt>
          <cx:pt idx="533">-0.0028674811685499299</cx:pt>
          <cx:pt idx="534">-0.0064336378580501603</cx:pt>
          <cx:pt idx="535">-0.0035868849108944599</cx:pt>
          <cx:pt idx="536">-0.0042628955905344903</cx:pt>
          <cx:pt idx="537">-0.021966392833564101</cx:pt>
          <cx:pt idx="538">-0.059097634178116497</cx:pt>
          <cx:pt idx="539">-0.104989122816616</cx:pt>
          <cx:pt idx="540">-0.1163317121313</cx:pt>
          <cx:pt idx="541">-0.12156904858192601</cx:pt>
          <cx:pt idx="542">-0.1076564780001</cx:pt>
          <cx:pt idx="543">-0.043639677372344698</cx:pt>
          <cx:pt idx="544">-0.13588952245524299</cx:pt>
          <cx:pt idx="545">-0.120056361732506</cx:pt>
          <cx:pt idx="546">-0.061919587191647599</cx:pt>
          <cx:pt idx="547">-0.15952192784479899</cx:pt>
          <cx:pt idx="548">-0.141269325865711</cx:pt>
          <cx:pt idx="549">-0.19476927543109601</cx:pt>
          <cx:pt idx="550">-0.0963412046489769</cx:pt>
          <cx:pt idx="551">-0.111593327351976</cx:pt>
          <cx:pt idx="552">-0.10484100785344699</cx:pt>
          <cx:pt idx="553">-0.043114010652865499</cx:pt>
          <cx:pt idx="554">-0.098367424272455706</cx:pt>
          <cx:pt idx="555">-0.085012430677733203</cx:pt>
          <cx:pt idx="556">-0.0239123870335958</cx:pt>
          <cx:pt idx="557">-0.0075766380091604199</cx:pt>
          <cx:pt idx="558">-0.00068699396351751404</cx:pt>
          <cx:pt idx="559">-0.000235604411901722</cx:pt>
          <cx:pt idx="560">-0.000188635139198195</cx:pt>
          <cx:pt idx="561">-2.6665006668265301e-05</cx:pt>
          <cx:pt idx="562">-0.0046108025541902299</cx:pt>
          <cx:pt idx="563">-0.025742691314166798</cx:pt>
          <cx:pt idx="564">-0.038311034843830603</cx:pt>
          <cx:pt idx="565">-0.040371883404208303</cx:pt>
          <cx:pt idx="566">-0.085626792319422801</cx:pt>
          <cx:pt idx="567">-0.106334895301448</cx:pt>
          <cx:pt idx="568">-0.104753292420488</cx:pt>
          <cx:pt idx="569">-0.023889875830872102</cx:pt>
          <cx:pt idx="570">-0.029121837189392</cx:pt>
          <cx:pt idx="571">-0.106412424486656</cx:pt>
          <cx:pt idx="572">-0.14693715297985599</cx:pt>
          <cx:pt idx="573">-0.117937673331953</cx:pt>
          <cx:pt idx="574">-0.070062433861257295</cx:pt>
          <cx:pt idx="575">-0.14818354918439</cx:pt>
          <cx:pt idx="576">-0.11488642555992799</cx:pt>
          <cx:pt idx="577">-0.16159639619465299</cx:pt>
          <cx:pt idx="578">-0.066979088684221602</cx:pt>
          <cx:pt idx="579">-0.066866691682117299</cx:pt>
          <cx:pt idx="580">-0.10268969611107499</cx:pt>
          <cx:pt idx="581">-0.054755199544535303</cx:pt>
          <cx:pt idx="582">-0.078542339791151605</cx:pt>
          <cx:pt idx="583">-0.071616913809510893</cx:pt>
          <cx:pt idx="584">-0.0213091124687067</cx:pt>
          <cx:pt idx="585">-0.0059604660558062999</cx:pt>
          <cx:pt idx="586">-0.00026189829352162399</cx:pt>
          <cx:pt idx="587">-0.00033275585200633198</cx:pt>
          <cx:pt idx="588">-0.00045723378939822298</cx:pt>
          <cx:pt idx="589">-4.49979805470482e-06</cx:pt>
          <cx:pt idx="590">-0.0045072610411895104</cx:pt>
          <cx:pt idx="591">-0.025515452577871699</cx:pt>
          <cx:pt idx="592">-0.039304158656111803</cx:pt>
          <cx:pt idx="593">-0.037122333592788097</cx:pt>
          <cx:pt idx="594">-0.073955193401427005</cx:pt>
          <cx:pt idx="595">-0.076435823533902603</cx:pt>
          <cx:pt idx="596">0.031805592783507003</cx:pt>
          <cx:pt idx="597">0.039061822078304401</cx:pt>
          <cx:pt idx="598">0.053085631686170601</cx:pt>
          <cx:pt idx="599">-0.099397970856037798</cx:pt>
          <cx:pt idx="600">-0.121784087631333</cx:pt>
          <cx:pt idx="601">-0.12588502880680899</cx:pt>
          <cx:pt idx="602">-0.105458761684583</cx:pt>
          <cx:pt idx="603">-0.14631660506666899</cx:pt>
          <cx:pt idx="604">-0.110432441205913</cx:pt>
          <cx:pt idx="605">-0.114163258770084</cx:pt>
          <cx:pt idx="606">-0.026658606553888398</cx:pt>
          <cx:pt idx="607">0.0088122239118197197</cx:pt>
          <cx:pt idx="608">-0.074801199703732807</cx:pt>
          <cx:pt idx="609">-0.058609643658351002</cx:pt>
          <cx:pt idx="610">-0.053037233226276403</cx:pt>
          <cx:pt idx="611">-0.030282750541262199</cx:pt>
          <cx:pt idx="612">-0.0094211840936338394</cx:pt>
          <cx:pt idx="613">-0.0046884266009111497</cx:pt>
          <cx:pt idx="614">-0.00043509092989139198</cx:pt>
          <cx:pt idx="615">-0.000242997646739347</cx:pt>
          <cx:pt idx="616">-0.00055891757767857005</cx:pt>
          <cx:pt idx="617">-5.1311521569028598e-05</cx:pt>
          <cx:pt idx="618">-0.00157707753324419</cx:pt>
          <cx:pt idx="619">-0.0091090420936434206</cx:pt>
          <cx:pt idx="620">-0.020203545638049498</cx:pt>
          <cx:pt idx="621">-0.036754203400056903</cx:pt>
          <cx:pt idx="622">-0.018952935729651999</cx:pt>
          <cx:pt idx="623">0.0115584283022658</cx:pt>
          <cx:pt idx="624">0.084686897138851996</cx:pt>
          <cx:pt idx="625">0.048194794246667602</cx:pt>
          <cx:pt idx="626">0.073962124075999003</cx:pt>
          <cx:pt idx="627">-0.019328783568900401</cx:pt>
          <cx:pt idx="628">-0.035896362644972299</cx:pt>
          <cx:pt idx="629">-0.112362565755407</cx:pt>
          <cx:pt idx="630">-0.070741736063316796</cx:pt>
          <cx:pt idx="631">-0.121808204490876</cx:pt>
          <cx:pt idx="632">-0.053154293498453999</cx:pt>
          <cx:pt idx="633">-0.045661228464913502</cx:pt>
          <cx:pt idx="634">-0.012444222614168001</cx:pt>
          <cx:pt idx="635">0.0521506828676499</cx:pt>
          <cx:pt idx="636">-0.036329567410514602</cx:pt>
          <cx:pt idx="637">-0.017327834767283501</cx:pt>
          <cx:pt idx="638">-0.025102271998176599</cx:pt>
          <cx:pt idx="639">-0.0061405560063485503</cx:pt>
          <cx:pt idx="640">0.0020970500050477301</cx:pt>
          <cx:pt idx="641">-0.0015882008407572801</cx:pt>
          <cx:pt idx="642">0.00024291689128442799</cx:pt>
          <cx:pt idx="643">-7.4350329970365096e-05</cx:pt>
          <cx:pt idx="644">0.000141775789217447</cx:pt>
          <cx:pt idx="645">-0.00037958441784362198</cx:pt>
          <cx:pt idx="646">-0.0027860889968564198</cx:pt>
          <cx:pt idx="647">-0.0050811774672408997</cx:pt>
          <cx:pt idx="648">-0.013900280750452699</cx:pt>
          <cx:pt idx="649">-0.0026014481548315501</cx:pt>
          <cx:pt idx="650">0.016688537493051402</cx:pt>
          <cx:pt idx="651">0.0299877963342145</cx:pt>
          <cx:pt idx="652">0.077424584847897701</cx:pt>
          <cx:pt idx="653">0.077966412095255094</cx:pt>
          <cx:pt idx="654">0.044324952004140002</cx:pt>
          <cx:pt idx="655">0.034373281937532203</cx:pt>
          <cx:pt idx="656">0.013494701414081701</cx:pt>
          <cx:pt idx="657">-0.102568720102969</cx:pt>
          <cx:pt idx="658">0.017814942681742399</cx:pt>
          <cx:pt idx="659">-0.154368964465457</cx:pt>
          <cx:pt idx="660">-0.024694248047184501</cx:pt>
          <cx:pt idx="661">0.020750037621343299</cx:pt>
          <cx:pt idx="662">0.033721464303358699</cx:pt>
          <cx:pt idx="663">0.0615866465079234</cx:pt>
          <cx:pt idx="664">0.0074400917147078504</cx:pt>
          <cx:pt idx="665">0.025255979533546899</cx:pt>
          <cx:pt idx="666">0.028055499389699</cx:pt>
          <cx:pt idx="667">0.027231415165054899</cx:pt>
          <cx:pt idx="668">0.010934616105708299</cx:pt>
          <cx:pt idx="669">0.000214940716551915</cx:pt>
          <cx:pt idx="670">0.00026695324905853601</cx:pt>
          <cx:pt idx="671">0.000565099201935281</cx:pt>
          <cx:pt idx="672">5.8742406952697297e-05</cx:pt>
          <cx:pt idx="673">-0.00041354424138113601</cx:pt>
          <cx:pt idx="674">-0.00103371124428973</cx:pt>
          <cx:pt idx="675">-0.0020466796318338899</cx:pt>
          <cx:pt idx="676">0.0070869661228829201</cx:pt>
          <cx:pt idx="677">0.046538055321952099</cx:pt>
          <cx:pt idx="678">0.031384242005782499</cx:pt>
          <cx:pt idx="679">0.027647716648289199</cx:pt>
          <cx:pt idx="680">0.0143229599994983</cx:pt>
          <cx:pt idx="681">-0.00221303624011558</cx:pt>
          <cx:pt idx="682">0.0049467387939599004</cx:pt>
          <cx:pt idx="683">-0.060679408688637797</cx:pt>
          <cx:pt idx="684">-0.070658325421088602</cx:pt>
          <cx:pt idx="685">0.0101614904695353</cx:pt>
          <cx:pt idx="686">0.017152223670493499</cx:pt>
          <cx:pt idx="687">-0.094227728216345105</cx:pt>
          <cx:pt idx="688">0.023146208982544301</cx:pt>
          <cx:pt idx="689">0.0219770256200543</cx:pt>
          <cx:pt idx="690">0.0232591604535573</cx:pt>
          <cx:pt idx="691">0.067794228074011406</cx:pt>
          <cx:pt idx="692">0.055178777849514402</cx:pt>
          <cx:pt idx="693">0.052360698874675503</cx:pt>
          <cx:pt idx="694">0.057219920414152498</cx:pt>
          <cx:pt idx="695">0.033234055232022303</cx:pt>
          <cx:pt idx="696">0.010962099855996599</cx:pt>
          <cx:pt idx="697">0.0020158603148976999</cx:pt>
          <cx:pt idx="698">-5.9910972119986303e-05</cx:pt>
          <cx:pt idx="699">0.00017437244395711399</cx:pt>
          <cx:pt idx="700">-0.00100980619508518</cx:pt>
          <cx:pt idx="701">0.00053561048573700005</cx:pt>
          <cx:pt idx="702">-3.43827499325663e-05</cx:pt>
          <cx:pt idx="703">0.000109353252814217</cx:pt>
          <cx:pt idx="704">0.014374490244904</cx:pt>
          <cx:pt idx="705">0.018752712567604801</cx:pt>
          <cx:pt idx="706">0.0144108549395072</cx:pt>
          <cx:pt idx="707">-0.0092468017392204095</cx:pt>
          <cx:pt idx="708">-0.042033768181623202</cx:pt>
          <cx:pt idx="709">-0.030005696237876699</cx:pt>
          <cx:pt idx="710">-0.0087636364737009899</cx:pt>
          <cx:pt idx="711">-0.0399219740833111</cx:pt>
          <cx:pt idx="712">-0.072805572432984703</cx:pt>
          <cx:pt idx="713">-0.032196973102419202</cx:pt>
          <cx:pt idx="714">-0.015720390953368701</cx:pt>
          <cx:pt idx="715">-0.039815304966223597</cx:pt>
          <cx:pt idx="716">-0.040618683943892099</cx:pt>
          <cx:pt idx="717">0.028148921340608899</cx:pt>
          <cx:pt idx="718">0.062334090854162701</cx:pt>
          <cx:pt idx="719">0.0168388240498972</cx:pt>
          <cx:pt idx="720">0.030981286958883001</cx:pt>
          <cx:pt idx="721">0.028108304506204499</cx:pt>
          <cx:pt idx="722">0.039288921219473701</cx:pt>
          <cx:pt idx="723">0.020076035601163202</cx:pt>
          <cx:pt idx="724">0.0015952802200892701</cx:pt>
          <cx:pt idx="725">0.000183676193111795</cx:pt>
          <cx:pt idx="726">-8.2859887228226096e-05</cx:pt>
          <cx:pt idx="727">-6.2535742551011995e-05</cx:pt>
          <cx:pt idx="728">-0.00046971492921066998</cx:pt>
          <cx:pt idx="729">-0.000734661581475678</cx:pt>
          <cx:pt idx="730">0.00011709537255718699</cx:pt>
          <cx:pt idx="731">0.00031322252689374298</cx:pt>
          <cx:pt idx="732">0.0045905332405887997</cx:pt>
          <cx:pt idx="733">-0.00043368229043224202</cx:pt>
          <cx:pt idx="734">0.0032903002859019401</cx:pt>
          <cx:pt idx="735">0.0084129889919037203</cx:pt>
          <cx:pt idx="736">-0.0127313525348691</cx:pt>
          <cx:pt idx="737">-0.034270126296040301</cx:pt>
          <cx:pt idx="738">-0.0241147900336986</cx:pt>
          <cx:pt idx="739">-0.048044990711924002</cx:pt>
          <cx:pt idx="740">-0.051931659140699499</cx:pt>
          <cx:pt idx="741">-0.084129077861936796</cx:pt>
          <cx:pt idx="742">-0.063276327023538206</cx:pt>
          <cx:pt idx="743">-0.051546826637327202</cx:pt>
          <cx:pt idx="744">-0.026092150033198699</cx:pt>
          <cx:pt idx="745">-0.042508896842577797</cx:pt>
          <cx:pt idx="746">0.0142794205309785</cx:pt>
          <cx:pt idx="747">-0.0019116494956677901</cx:pt>
          <cx:pt idx="748">-0.0077454275132209397</cx:pt>
          <cx:pt idx="749">-0.0081168406140521201</cx:pt>
          <cx:pt idx="750">-0.0053882583710731496</cx:pt>
          <cx:pt idx="751">0.000193792835410019</cx:pt>
          <cx:pt idx="752">8.4648222943737195e-05</cx:pt>
          <cx:pt idx="753">-0.00034116249550614002</cx:pt>
          <cx:pt idx="754">-0.00083742176096389604</cx:pt>
          <cx:pt idx="755">2.5787053314682298e-05</cx:pt>
          <cx:pt idx="756">-0.00019499379876907001</cx:pt>
          <cx:pt idx="757">1.08853307267201e-05</cx:pt>
          <cx:pt idx="758">0.00072097679250352495</cx:pt>
          <cx:pt idx="759">-0.00051470030147615403</cx:pt>
          <cx:pt idx="760">0.00055218886977801503</cx:pt>
          <cx:pt idx="761">0.000194042802381178</cx:pt>
          <cx:pt idx="762">-0.00019525844964006801</cx:pt>
          <cx:pt idx="763">-0.00073639501922541698</cx:pt>
          <cx:pt idx="764">-0.0018129671329970599</cx:pt>
          <cx:pt idx="765">-0.0021408778719212099</cx:pt>
          <cx:pt idx="766">-0.0167356785422264</cx:pt>
          <cx:pt idx="767">-0.0051375475919492796</cx:pt>
          <cx:pt idx="768">-0.0042781560749037603</cx:pt>
          <cx:pt idx="769">-0.0058688284563409897</cx:pt>
          <cx:pt idx="770">-0.012556124477938</cx:pt>
          <cx:pt idx="771">-0.0032514731986104102</cx:pt>
          <cx:pt idx="772">-0.0073178777232017203</cx:pt>
          <cx:pt idx="773">0.00130866083122506</cx:pt>
          <cx:pt idx="774">0.012917808360768701</cx:pt>
          <cx:pt idx="775">-0.0030780943617540902</cx:pt>
          <cx:pt idx="776">0.00071978985369628898</cx:pt>
          <cx:pt idx="777">-0.00051523140218962904</cx:pt>
          <cx:pt idx="778">-4.2689635081736099e-05</cx:pt>
          <cx:pt idx="779">-0.00064730107584792698</cx:pt>
          <cx:pt idx="780">-0.00020695942834845899</cx:pt>
          <cx:pt idx="781">-0.00061448194156454405</cx:pt>
          <cx:pt idx="782">0.00015036002940015201</cx:pt>
          <cx:pt idx="783">0.000261182775232768</cx:pt>
          <cx:pt idx="784">-0.0013103619992092875</cx:pt>
          <cx:pt idx="785">0.00022823101420986101</cx:pt>
          <cx:pt idx="786">0.0072582168265623503</cx:pt>
          <cx:pt idx="787">-0.00596289171660785</cx:pt>
          <cx:pt idx="788">-0.015355765344651225</cx:pt>
          <cx:pt idx="789">-0.0077951013007887</cx:pt>
          <cx:pt idx="790">0.00036941498079212252</cx:pt>
          <cx:pt idx="791">-0.013727566660165275</cx:pt>
          <cx:pt idx="792">-0.010203341608970025</cx:pt>
          <cx:pt idx="793">0.0041560003170195252</cx:pt>
          <cx:pt idx="794">0.0043748262249443002</cx:pt>
          <cx:pt idx="795">0.010790609302329574</cx:pt>
          <cx:pt idx="796">0.0045185623296859247</cx:pt>
          <cx:pt idx="797">-0.016389991722724324</cx:pt>
          <cx:pt idx="798">0.0011492148783319325</cx:pt>
          <cx:pt idx="799">-0.0080963781065753002</cx:pt>
          <cx:pt idx="800">0.0040008798453891499</cx:pt>
          <cx:pt idx="801">-0.011678710849454725</cx:pt>
          <cx:pt idx="802">-0.010541938081259574</cx:pt>
          <cx:pt idx="803">0.0090506658205529757</cx:pt>
          <cx:pt idx="804">0.027483670970373499</cx:pt>
          <cx:pt idx="805">0.0186167238069566</cx:pt>
          <cx:pt idx="806">-0.0016926641064054749</cx:pt>
          <cx:pt idx="807">-0.0004625605670943875</cx:pt>
          <cx:pt idx="808">0.00021849403617462624</cx:pt>
          <cx:pt idx="809">-5.4259753988115748e-05</cx:pt>
          <cx:pt idx="810">-0.00048060912626783002</cx:pt>
          <cx:pt idx="811">0.001056081814253955</cx:pt>
          <cx:pt idx="812">-0.000117789841567864</cx:pt>
          <cx:pt idx="813">0.0051644332463208747</cx:pt>
          <cx:pt idx="814">0.0075380653710737247</cx:pt>
          <cx:pt idx="815">-0.0052535773212492752</cx:pt>
          <cx:pt idx="816">0.0018752190877692749</cx:pt>
          <cx:pt idx="817">0.011688233758651851</cx:pt>
          <cx:pt idx="818">0.0098795436885769743</cx:pt>
          <cx:pt idx="819">-0.019271781603432975</cx:pt>
          <cx:pt idx="820">0.0071969430001105252</cx:pt>
          <cx:pt idx="821">-0.0018403307741655425</cx:pt>
          <cx:pt idx="822">-0.0055448317388045749</cx:pt>
          <cx:pt idx="823">0.011609576523767874</cx:pt>
          <cx:pt idx="824">0.0079022784383105497</cx:pt>
          <cx:pt idx="825">-0.028389895089974498</cx:pt>
          <cx:pt idx="826">-0.013332995571675599</cx:pt>
          <cx:pt idx="827">-0.0054167161787662252</cx:pt>
          <cx:pt idx="828">-0.0053115044115080497</cx:pt>
          <cx:pt idx="829">-0.013225630031170801</cx:pt>
          <cx:pt idx="830">-0.0076763645242630251</cx:pt>
          <cx:pt idx="831">0.015814628198460825</cx:pt>
          <cx:pt idx="832">0.017742210933583451</cx:pt>
          <cx:pt idx="833">0.012059018594343326</cx:pt>
          <cx:pt idx="834">0.0026469712076354749</cx:pt>
          <cx:pt idx="835">-0.0013806114615464949</cx:pt>
          <cx:pt idx="836">-0.00042316355765905999</cx:pt>
          <cx:pt idx="837">-0.00014972001400439576</cx:pt>
          <cx:pt idx="838">-0.00015804635908851</cx:pt>
          <cx:pt idx="839">0.00141816494933503</cx:pt>
          <cx:pt idx="840">-0.00091457424024018498</cx:pt>
          <cx:pt idx="841">0.0017995785857239826</cx:pt>
          <cx:pt idx="842">-0.0016722485739685249</cx:pt>
          <cx:pt idx="843">-0.014582222032393351</cx:pt>
          <cx:pt idx="844">-0.012742965754936325</cx:pt>
          <cx:pt idx="845">0.0098935560562941251</cx:pt>
          <cx:pt idx="846">0.0053263696029685996</cx:pt>
          <cx:pt idx="847">-0.0025505697975519502</cx:pt>
          <cx:pt idx="848">0.016107304784132876</cx:pt>
          <cx:pt idx="849">0.01232223687281035</cx:pt>
          <cx:pt idx="850">-0.0050186271858862503</cx:pt>
          <cx:pt idx="851">0.0098493748471690252</cx:pt>
          <cx:pt idx="852">0.0040459601881463999</cx:pt>
          <cx:pt idx="853">-0.0068627582288036497</cx:pt>
          <cx:pt idx="854">-0.004213315493842725</cx:pt>
          <cx:pt idx="855">-0.008401015971887275</cx:pt>
          <cx:pt idx="856">-0.0014572061548491751</cx:pt>
          <cx:pt idx="857">-0.0039712561527758252</cx:pt>
          <cx:pt idx="858">-0.0010248344275573225</cx:pt>
          <cx:pt idx="859">0.0065987780500496246</cx:pt>
          <cx:pt idx="860">0.0014177140979340975</cx:pt>
          <cx:pt idx="861">-0.0049634012476757246</cx:pt>
          <cx:pt idx="862">-0.0056522897429758748</cx:pt>
          <cx:pt idx="863">-0.0019802312361795276</cx:pt>
          <cx:pt idx="864">-6.7060250615571751e-05</cx:pt>
          <cx:pt idx="865">-4.7310396770418501e-05</cx:pt>
          <cx:pt idx="866">-0.00023186189042989576</cx:pt>
          <cx:pt idx="867">-0.0016419249335353674</cx:pt>
          <cx:pt idx="868">-0.0038358705665198752</cx:pt>
          <cx:pt idx="869">-0.0020776059614615624</cx:pt>
          <cx:pt idx="870">-0.014990484457022325</cx:pt>
          <cx:pt idx="871">-0.018487770043587624</cx:pt>
          <cx:pt idx="872">0.0044215838274177504</cx:pt>
          <cx:pt idx="873">0.014454316742218426</cx:pt>
          <cx:pt idx="874">0.002786876175824625</cx:pt>
          <cx:pt idx="875">0.013497415747231199</cx:pt>
          <cx:pt idx="876">0.01396658183874745</cx:pt>
          <cx:pt idx="877">0.024674341800767576</cx:pt>
          <cx:pt idx="878">-0.01507000801443305</cx:pt>
          <cx:pt idx="879">-0.016162555385263174</cx:pt>
          <cx:pt idx="880">0.017024131135356575</cx:pt>
          <cx:pt idx="881">-0.0075299693460515252</cx:pt>
          <cx:pt idx="882">-0.0032904037132518498</cx:pt>
          <cx:pt idx="883">-0.022565127323820974</cx:pt>
          <cx:pt idx="884">-0.0013103619992092875</cx:pt>
          <cx:pt idx="885">0.00022823101420986101</cx:pt>
          <cx:pt idx="886">0.0072582168265623503</cx:pt>
          <cx:pt idx="887">-0.00596289171660785</cx:pt>
          <cx:pt idx="888">-0.015355765344651225</cx:pt>
          <cx:pt idx="889">-0.0077951013007887</cx:pt>
          <cx:pt idx="890">0.00036941498079212252</cx:pt>
          <cx:pt idx="891">-0.013727566660165275</cx:pt>
          <cx:pt idx="892">-0.010203341608970025</cx:pt>
          <cx:pt idx="893">0.0041560003170195252</cx:pt>
          <cx:pt idx="894">0.0043748262249443002</cx:pt>
          <cx:pt idx="895">0.010790609302329574</cx:pt>
          <cx:pt idx="896">0.0045185623296859247</cx:pt>
          <cx:pt idx="897">-0.016389991722724324</cx:pt>
          <cx:pt idx="898">0.0011492148783319325</cx:pt>
          <cx:pt idx="899">-0.0080963781065753002</cx:pt>
          <cx:pt idx="900">0.0040008798453891499</cx:pt>
          <cx:pt idx="901">-0.011678710849454725</cx:pt>
          <cx:pt idx="902">-0.010541938081259574</cx:pt>
          <cx:pt idx="903">0.0090506658205529757</cx:pt>
          <cx:pt idx="904">0.027483670970373499</cx:pt>
          <cx:pt idx="905">0.0186167238069566</cx:pt>
          <cx:pt idx="906">-0.0016926641064054749</cx:pt>
          <cx:pt idx="907">-0.0004625605670943875</cx:pt>
          <cx:pt idx="908">0.00021849403617462624</cx:pt>
          <cx:pt idx="909">-5.4259753988115748e-05</cx:pt>
          <cx:pt idx="910">-0.00048060912626783002</cx:pt>
          <cx:pt idx="911">0.001056081814253955</cx:pt>
          <cx:pt idx="912">-0.000117789841567864</cx:pt>
          <cx:pt idx="913">0.0051644332463208747</cx:pt>
          <cx:pt idx="914">0.0075380653710737247</cx:pt>
          <cx:pt idx="915">-0.0052535773212492752</cx:pt>
          <cx:pt idx="916">0.0018752190877692749</cx:pt>
          <cx:pt idx="917">0.011688233758651851</cx:pt>
          <cx:pt idx="918">0.0098795436885769743</cx:pt>
          <cx:pt idx="919">-0.019271781603432975</cx:pt>
          <cx:pt idx="920">0.0071969430001105252</cx:pt>
          <cx:pt idx="921">-0.0018403307741655425</cx:pt>
          <cx:pt idx="922">-0.0055448317388045749</cx:pt>
          <cx:pt idx="923">0.011609576523767874</cx:pt>
          <cx:pt idx="924">0.0079022784383105497</cx:pt>
          <cx:pt idx="925">-0.028389895089974498</cx:pt>
          <cx:pt idx="926">-0.013332995571675599</cx:pt>
          <cx:pt idx="927">-0.0054167161787662252</cx:pt>
          <cx:pt idx="928">-0.0053115044115080497</cx:pt>
          <cx:pt idx="929">-0.013225630031170801</cx:pt>
          <cx:pt idx="930">-0.0076763645242630251</cx:pt>
          <cx:pt idx="931">0.015814628198460825</cx:pt>
          <cx:pt idx="932">0.017742210933583451</cx:pt>
          <cx:pt idx="933">0.012059018594343326</cx:pt>
          <cx:pt idx="934">0.0026469712076354749</cx:pt>
          <cx:pt idx="935">-0.0013806114615464949</cx:pt>
          <cx:pt idx="936">-0.00042316355765905999</cx:pt>
          <cx:pt idx="937">-0.00014972001400439576</cx:pt>
          <cx:pt idx="938">-0.00015804635908851</cx:pt>
          <cx:pt idx="939">0.00141816494933503</cx:pt>
          <cx:pt idx="940">-0.00091457424024018498</cx:pt>
          <cx:pt idx="941">0.0017995785857239826</cx:pt>
          <cx:pt idx="942">-0.0016722485739685249</cx:pt>
          <cx:pt idx="943">-0.014582222032393351</cx:pt>
          <cx:pt idx="944">-0.012742965754936325</cx:pt>
          <cx:pt idx="945">0.0098935560562941251</cx:pt>
          <cx:pt idx="946">0.0053263696029685996</cx:pt>
          <cx:pt idx="947">-0.0025505697975519502</cx:pt>
          <cx:pt idx="948">0.016107304784132876</cx:pt>
          <cx:pt idx="949">0.01232223687281035</cx:pt>
          <cx:pt idx="950">-0.0050186271858862503</cx:pt>
          <cx:pt idx="951">0.0098493748471690252</cx:pt>
          <cx:pt idx="952">0.0040459601881463999</cx:pt>
          <cx:pt idx="953">-0.0068627582288036497</cx:pt>
          <cx:pt idx="954">-0.004213315493842725</cx:pt>
          <cx:pt idx="955">-0.008401015971887275</cx:pt>
          <cx:pt idx="956">-0.0014572061548491751</cx:pt>
          <cx:pt idx="957">-0.0039712561527758252</cx:pt>
          <cx:pt idx="958">-0.0010248344275573225</cx:pt>
          <cx:pt idx="959">0.0065987780500496246</cx:pt>
          <cx:pt idx="960">0.0014177140979340975</cx:pt>
          <cx:pt idx="961">-0.0049634012476757246</cx:pt>
          <cx:pt idx="962">-0.0056522897429758748</cx:pt>
          <cx:pt idx="963">-0.0019802312361795276</cx:pt>
          <cx:pt idx="964">-6.7060250615571751e-05</cx:pt>
          <cx:pt idx="965">-4.7310396770418501e-05</cx:pt>
          <cx:pt idx="966">-0.00023186189042989576</cx:pt>
          <cx:pt idx="967">-0.0016419249335353674</cx:pt>
          <cx:pt idx="968">-0.0038358705665198752</cx:pt>
          <cx:pt idx="969">-0.0020776059614615624</cx:pt>
          <cx:pt idx="970">-0.014990484457022325</cx:pt>
          <cx:pt idx="971">-0.018487770043587624</cx:pt>
          <cx:pt idx="972">0.0044215838274177504</cx:pt>
          <cx:pt idx="973">0.014454316742218426</cx:pt>
          <cx:pt idx="974">0.002786876175824625</cx:pt>
          <cx:pt idx="975">0.013497415747231199</cx:pt>
          <cx:pt idx="976">0.01396658183874745</cx:pt>
          <cx:pt idx="977">0.024674341800767576</cx:pt>
          <cx:pt idx="978">-0.01507000801443305</cx:pt>
          <cx:pt idx="979">-0.016162555385263174</cx:pt>
          <cx:pt idx="980">0.017024131135356575</cx:pt>
          <cx:pt idx="981">-0.0075299693460515252</cx:pt>
          <cx:pt idx="982">-0.0032904037132518498</cx:pt>
          <cx:pt idx="983">-0.022565127323820974</cx:pt>
          <cx:pt idx="984">-0.0013103619992092875</cx:pt>
          <cx:pt idx="985">0.00022823101420986101</cx:pt>
          <cx:pt idx="986">0.0072582168265623503</cx:pt>
          <cx:pt idx="987">-0.00596289171660785</cx:pt>
          <cx:pt idx="988">-0.015355765344651225</cx:pt>
          <cx:pt idx="989">-0.0077951013007887</cx:pt>
          <cx:pt idx="990">0.00036941498079212252</cx:pt>
          <cx:pt idx="991">-0.013727566660165275</cx:pt>
          <cx:pt idx="992">-0.010203341608970025</cx:pt>
          <cx:pt idx="993">0.0041560003170195252</cx:pt>
          <cx:pt idx="994">0.0043748262249443002</cx:pt>
          <cx:pt idx="995">0.010790609302329574</cx:pt>
          <cx:pt idx="996">0.0045185623296859247</cx:pt>
          <cx:pt idx="997">-0.016389991722724324</cx:pt>
          <cx:pt idx="998">0.0011492148783319325</cx:pt>
          <cx:pt idx="999">-0.0080963781065753002</cx:pt>
          <cx:pt idx="1000">0.0040008798453891499</cx:pt>
          <cx:pt idx="1001">-0.011678710849454725</cx:pt>
          <cx:pt idx="1002">-0.010541938081259574</cx:pt>
          <cx:pt idx="1003">0.0090506658205529757</cx:pt>
          <cx:pt idx="1004">0.027483670970373499</cx:pt>
          <cx:pt idx="1005">0.0186167238069566</cx:pt>
          <cx:pt idx="1006">-0.0016926641064054749</cx:pt>
          <cx:pt idx="1007">-0.0004625605670943875</cx:pt>
          <cx:pt idx="1008">0.00021849403617462624</cx:pt>
          <cx:pt idx="1009">-5.4259753988115748e-05</cx:pt>
          <cx:pt idx="1010">-0.00048060912626783002</cx:pt>
          <cx:pt idx="1011">0.001056081814253955</cx:pt>
          <cx:pt idx="1012">-0.000117789841567864</cx:pt>
          <cx:pt idx="1013">0.0051644332463208747</cx:pt>
          <cx:pt idx="1014">0.0075380653710737247</cx:pt>
          <cx:pt idx="1015">-0.0052535773212492752</cx:pt>
          <cx:pt idx="1016">0.0018752190877692749</cx:pt>
          <cx:pt idx="1017">0.011688233758651851</cx:pt>
          <cx:pt idx="1018">0.0098795436885769743</cx:pt>
          <cx:pt idx="1019">-0.019271781603432975</cx:pt>
          <cx:pt idx="1020">0.0071969430001105252</cx:pt>
          <cx:pt idx="1021">-0.0018403307741655425</cx:pt>
          <cx:pt idx="1022">-0.0055448317388045749</cx:pt>
          <cx:pt idx="1023">0.011609576523767874</cx:pt>
          <cx:pt idx="1024">0.0079022784383105497</cx:pt>
          <cx:pt idx="1025">-0.028389895089974498</cx:pt>
          <cx:pt idx="1026">-0.013332995571675599</cx:pt>
          <cx:pt idx="1027">-0.0054167161787662252</cx:pt>
          <cx:pt idx="1028">-0.0053115044115080497</cx:pt>
          <cx:pt idx="1029">-0.013225630031170801</cx:pt>
          <cx:pt idx="1030">-0.0076763645242630251</cx:pt>
          <cx:pt idx="1031">0.015814628198460825</cx:pt>
          <cx:pt idx="1032">0.017742210933583451</cx:pt>
          <cx:pt idx="1033">0.012059018594343326</cx:pt>
          <cx:pt idx="1034">0.0026469712076354749</cx:pt>
          <cx:pt idx="1035">-0.0013806114615464949</cx:pt>
          <cx:pt idx="1036">-0.00042316355765905999</cx:pt>
          <cx:pt idx="1037">-0.00014972001400439576</cx:pt>
          <cx:pt idx="1038">-0.00015804635908851</cx:pt>
          <cx:pt idx="1039">0.00141816494933503</cx:pt>
          <cx:pt idx="1040">-0.00091457424024018498</cx:pt>
          <cx:pt idx="1041">0.0017995785857239826</cx:pt>
          <cx:pt idx="1042">-0.0016722485739685249</cx:pt>
          <cx:pt idx="1043">-0.014582222032393351</cx:pt>
          <cx:pt idx="1044">-0.012742965754936325</cx:pt>
          <cx:pt idx="1045">0.0098935560562941251</cx:pt>
          <cx:pt idx="1046">0.0053263696029685996</cx:pt>
          <cx:pt idx="1047">-0.0025505697975519502</cx:pt>
          <cx:pt idx="1048">0.016107304784132876</cx:pt>
          <cx:pt idx="1049">0.01232223687281035</cx:pt>
          <cx:pt idx="1050">-0.0050186271858862503</cx:pt>
          <cx:pt idx="1051">0.0098493748471690252</cx:pt>
          <cx:pt idx="1052">0.0040459601881463999</cx:pt>
          <cx:pt idx="1053">-0.0068627582288036497</cx:pt>
          <cx:pt idx="1054">-0.004213315493842725</cx:pt>
          <cx:pt idx="1055">-0.008401015971887275</cx:pt>
          <cx:pt idx="1056">-0.0014572061548491751</cx:pt>
          <cx:pt idx="1057">-0.0039712561527758252</cx:pt>
          <cx:pt idx="1058">-0.0010248344275573225</cx:pt>
          <cx:pt idx="1059">0.0065987780500496246</cx:pt>
          <cx:pt idx="1060">0.0014177140979340975</cx:pt>
          <cx:pt idx="1061">-0.0049634012476757246</cx:pt>
          <cx:pt idx="1062">-0.0056522897429758748</cx:pt>
          <cx:pt idx="1063">-0.0019802312361795276</cx:pt>
          <cx:pt idx="1064">-6.7060250615571751e-05</cx:pt>
          <cx:pt idx="1065">-4.7310396770418501e-05</cx:pt>
          <cx:pt idx="1066">-0.00023186189042989576</cx:pt>
          <cx:pt idx="1067">-0.0016419249335353674</cx:pt>
          <cx:pt idx="1068">-0.0038358705665198752</cx:pt>
          <cx:pt idx="1069">-0.0020776059614615624</cx:pt>
          <cx:pt idx="1070">-0.014990484457022325</cx:pt>
          <cx:pt idx="1071">-0.018487770043587624</cx:pt>
          <cx:pt idx="1072">0.0044215838274177504</cx:pt>
          <cx:pt idx="1073">0.014454316742218426</cx:pt>
          <cx:pt idx="1074">0.002786876175824625</cx:pt>
          <cx:pt idx="1075">0.013497415747231199</cx:pt>
          <cx:pt idx="1076">0.01396658183874745</cx:pt>
          <cx:pt idx="1077">0.024674341800767576</cx:pt>
          <cx:pt idx="1078">-0.01507000801443305</cx:pt>
          <cx:pt idx="1079">-0.016162555385263174</cx:pt>
          <cx:pt idx="1080">0.017024131135356575</cx:pt>
          <cx:pt idx="1081">-0.0075299693460515252</cx:pt>
          <cx:pt idx="1082">-0.0032904037132518498</cx:pt>
          <cx:pt idx="1083">-0.022565127323820974</cx:pt>
        </cx:lvl>
      </cx:numDim>
    </cx:data>
    <cx:data id="98">
      <cx:numDim type="val">
        <cx:f>Sheet2!$CU$1:$CU$1084</cx:f>
        <cx:lvl ptCount="1084" formatCode="G/通用格式">
          <cx:pt idx="0">-0.00057155845859159103</cx:pt>
          <cx:pt idx="1">-0.00066504242507064298</cx:pt>
          <cx:pt idx="2">-0.00018533290139434799</cx:pt>
          <cx:pt idx="3">0.000171080786702731</cx:pt>
          <cx:pt idx="4">-0.00046324755299441601</cx:pt>
          <cx:pt idx="5">0.00020014210311283801</cx:pt>
          <cx:pt idx="6">0.00020982604466162399</cx:pt>
          <cx:pt idx="7">0.00042033104493312203</cx:pt>
          <cx:pt idx="8">-0.00028126112993736099</cx:pt>
          <cx:pt idx="9">-0.000276811612807662</cx:pt>
          <cx:pt idx="10">0.00024669634675923599</cx:pt>
          <cx:pt idx="11">0.00053745076126982298</cx:pt>
          <cx:pt idx="12">0.00031999860103518603</cx:pt>
          <cx:pt idx="13">-0.00049452883661492495</cx:pt>
          <cx:pt idx="14">-0.00017770267363928499</cx:pt>
          <cx:pt idx="15">5.4384640138547103e-05</cx:pt>
          <cx:pt idx="16">-0.00105167325633819</cx:pt>
          <cx:pt idx="17">0.000465153132278283</cx:pt>
          <cx:pt idx="18">0.00023346359964456599</cx:pt>
          <cx:pt idx="19">-3.1709713942800201e-05</cx:pt>
          <cx:pt idx="20">0.00062599574394562598</cx:pt>
          <cx:pt idx="21">0.00048380462557467399</cx:pt>
          <cx:pt idx="22">-0.000242506171931813</cx:pt>
          <cx:pt idx="23">9.3738089098776103e-05</cx:pt>
          <cx:pt idx="24">2.9322534577248799e-05</cx:pt>
          <cx:pt idx="25">0.0012272927864307201</cx:pt>
          <cx:pt idx="26">0.00016624421634212999</cx:pt>
          <cx:pt idx="27">-8.7662700509127405e-05</cx:pt>
          <cx:pt idx="28">0.00016036278520474901</cx:pt>
          <cx:pt idx="29">0.00050496313267576998</cx:pt>
          <cx:pt idx="30">-0.00047827626224930102</cx:pt>
          <cx:pt idx="31">0.00026204439508284102</cx:pt>
          <cx:pt idx="32">0.000797651116450983</cx:pt>
          <cx:pt idx="33">0.00010214164649395099</cx:pt>
          <cx:pt idx="34">0.000422737697868376</cx:pt>
          <cx:pt idx="35">-0.00059370125869312202</cx:pt>
          <cx:pt idx="36">0.000161030799869349</cx:pt>
          <cx:pt idx="37">-0.00033647360156324703</cx:pt>
          <cx:pt idx="38">0.00090070561538086401</cx:pt>
          <cx:pt idx="39">0.00056688889090958795</cx:pt>
          <cx:pt idx="40">0.00023160738549014501</cx:pt>
          <cx:pt idx="41">-0.00017225483622897999</cx:pt>
          <cx:pt idx="42">0.00053005028240678904</cx:pt>
          <cx:pt idx="43">0.00032909198231470099</cx:pt>
          <cx:pt idx="44">0.00014321016713954101</cx:pt>
          <cx:pt idx="45">0.00018143095290392799</cx:pt>
          <cx:pt idx="46">0.00067949063924706396</cx:pt>
          <cx:pt idx="47">0.00033484874383660402</cx:pt>
          <cx:pt idx="48">0.00044679152537283702</cx:pt>
          <cx:pt idx="49">0.00041863095997395999</cx:pt>
          <cx:pt idx="50">-0.00040263320071058298</cx:pt>
          <cx:pt idx="51">0.00037321502732935198</cx:pt>
          <cx:pt idx="52">-3.6438191737122299e-05</cx:pt>
          <cx:pt idx="53">-0.00018968466573935101</cx:pt>
          <cx:pt idx="54">2.4112547295481202e-06</cx:pt>
          <cx:pt idx="55">-0.0011890916197741801</cx:pt>
          <cx:pt idx="56">0.00079061874312120995</cx:pt>
          <cx:pt idx="57">0.00031019330255653598</cx:pt>
          <cx:pt idx="58">-0.00032811020843931599</cx:pt>
          <cx:pt idx="59">0.00044020397539187302</cx:pt>
          <cx:pt idx="60">-0.000275669002394265</cx:pt>
          <cx:pt idx="61">-0.00044692412318689202</cx:pt>
          <cx:pt idx="62">-0.00060525537140777201</cx:pt>
          <cx:pt idx="63">0.00042668309905505899</cx:pt>
          <cx:pt idx="64">0.00130669141302521</cx:pt>
          <cx:pt idx="65">-0.00060091514364853701</cx:pt>
          <cx:pt idx="66">0.00045369906773509201</cx:pt>
          <cx:pt idx="67">-0.00069095106741090095</cx:pt>
          <cx:pt idx="68">0.0017094065530738401</cx:pt>
          <cx:pt idx="69">0.0013500444175083301</cx:pt>
          <cx:pt idx="70">-0.0038232851645105901</cx:pt>
          <cx:pt idx="71">-0.0057116400057043498</cx:pt>
          <cx:pt idx="72">-0.021351099959123598</cx:pt>
          <cx:pt idx="73">-0.023232805076134101</cx:pt>
          <cx:pt idx="74">-0.011664968474914199</cx:pt>
          <cx:pt idx="75">-0.012437581002026301</cx:pt>
          <cx:pt idx="76">-0.0046657015853054902</cx:pt>
          <cx:pt idx="77">-0.0012627313378335901</cx:pt>
          <cx:pt idx="78">-0.00021161416890729499</cx:pt>
          <cx:pt idx="79">0.00014318043751915599</cx:pt>
          <cx:pt idx="80">-0.00015705760603218499</cx:pt>
          <cx:pt idx="81">-0.000244070051706486</cx:pt>
          <cx:pt idx="82">-8.4987506290846302e-05</cx:pt>
          <cx:pt idx="83">-0.00020763725581809199</cx:pt>
          <cx:pt idx="84">0.00026476605356813598</cx:pt>
          <cx:pt idx="85">-0.00062538429464341404</cx:pt>
          <cx:pt idx="86">-0.00081901131152132005</cx:pt>
          <cx:pt idx="87">-0.00038935875908414599</cx:pt>
          <cx:pt idx="88">0.00043538113473371901</cx:pt>
          <cx:pt idx="89">-0.0027331110217118201</cx:pt>
          <cx:pt idx="90">-0.0029832176619501399</cx:pt>
          <cx:pt idx="91">-0.00380285434917233</cx:pt>
          <cx:pt idx="92">-0.0035495272444580101</cx:pt>
          <cx:pt idx="93">-0.0063937682377639901</cx:pt>
          <cx:pt idx="94">-0.00055466829939157503</cx:pt>
          <cx:pt idx="95">0.0097628008620474892</cx:pt>
          <cx:pt idx="96">-0.0027103877584303002</cx:pt>
          <cx:pt idx="97">0.032921022780006401</cx:pt>
          <cx:pt idx="98">0.021787759239847399</cx:pt>
          <cx:pt idx="99">-0.035867696427130502</cx:pt>
          <cx:pt idx="100">-0.029438385874260699</cx:pt>
          <cx:pt idx="101">-0.0099605130652109606</cx:pt>
          <cx:pt idx="102">-0.0231127578561592</cx:pt>
          <cx:pt idx="103">-0.027433416901531799</cx:pt>
          <cx:pt idx="104">-0.015226953511010799</cx:pt>
          <cx:pt idx="105">-0.0079414272107718002</cx:pt>
          <cx:pt idx="106">-0.00115303709540375</cx:pt>
          <cx:pt idx="107">-0.00051318392400815998</cx:pt>
          <cx:pt idx="108">-0.0016389330231463099</cx:pt>
          <cx:pt idx="109">-0.0015519006451784</cx:pt>
          <cx:pt idx="110">-0.000447157495790279</cx:pt>
          <cx:pt idx="111">-9.2165287406134695e-05</cx:pt>
          <cx:pt idx="112">-0.00019688787670310801</cx:pt>
          <cx:pt idx="113">0.00080754128592853698</cx:pt>
          <cx:pt idx="114">3.20125519963818e-06</cx:pt>
          <cx:pt idx="115">-0.00018707622131675401</cx:pt>
          <cx:pt idx="116">-0.000133722752322509</cx:pt>
          <cx:pt idx="117">-0.0045431097999129198</cx:pt>
          <cx:pt idx="118">-0.00020065886124118201</cx:pt>
          <cx:pt idx="119">0.0175195032885411</cx:pt>
          <cx:pt idx="120">0.0208944711609131</cx:pt>
          <cx:pt idx="121">0.026467980883995299</cx:pt>
          <cx:pt idx="122">0.0107150089722383</cx:pt>
          <cx:pt idx="123">0.040290540886890401</cx:pt>
          <cx:pt idx="124">0.0408165718097694</cx:pt>
          <cx:pt idx="125">0.0596096128247375</cx:pt>
          <cx:pt idx="126">0.059583491374937202</cx:pt>
          <cx:pt idx="127">0.061949117658894798</cx:pt>
          <cx:pt idx="128">0.049780295983934901</cx:pt>
          <cx:pt idx="129">0.026911547160714599</cx:pt>
          <cx:pt idx="130">-0.020485718090629299</cx:pt>
          <cx:pt idx="131">-0.052376849911336502</cx:pt>
          <cx:pt idx="132">-0.0271426871279986</cx:pt>
          <cx:pt idx="133">-0.0137731919158559</cx:pt>
          <cx:pt idx="134">-0.011595542570817401</cx:pt>
          <cx:pt idx="135">-0.016959988387355199</cx:pt>
          <cx:pt idx="136">-0.0129440727924471</cx:pt>
          <cx:pt idx="137">-0.0045031470719180296</cx:pt>
          <cx:pt idx="138">-2.23815256066748e-05</cx:pt>
          <cx:pt idx="139">-5.1722834507717802e-05</cx:pt>
          <cx:pt idx="140">-1.8630384495400199e-05</cx:pt>
          <cx:pt idx="141">-0.000155642431073323</cx:pt>
          <cx:pt idx="142">0.000101887853826833</cx:pt>
          <cx:pt idx="143">0.00085972542955708097</cx:pt>
          <cx:pt idx="144">-0.0026502070661465001</cx:pt>
          <cx:pt idx="145">-0.023019960904226301</cx:pt>
          <cx:pt idx="146">-0.018378996085349701</cx:pt>
          <cx:pt idx="147">0.024106707247628398</cx:pt>
          <cx:pt idx="148">0.0177500162557351</cx:pt>
          <cx:pt idx="149">0.0086702028909514308</cx:pt>
          <cx:pt idx="150">0.056439334091231801</cx:pt>
          <cx:pt idx="151">0.078235566173005894</cx:pt>
          <cx:pt idx="152">0.065571755532211007</cx:pt>
          <cx:pt idx="153">0.10486354794476201</cx:pt>
          <cx:pt idx="154">0.118937875028927</cx:pt>
          <cx:pt idx="155">0.12515725864284899</cx:pt>
          <cx:pt idx="156">0.023997670476975701</cx:pt>
          <cx:pt idx="157">0.047501870617057802</cx:pt>
          <cx:pt idx="158">0.0257654846597038</cx:pt>
          <cx:pt idx="159">-0.028911006905696701</cx:pt>
          <cx:pt idx="160">-0.010123119955606901</cx:pt>
          <cx:pt idx="161">0.0115143602041944</cx:pt>
          <cx:pt idx="162">-0.023469362319788301</cx:pt>
          <cx:pt idx="163">-0.032754159399780498</cx:pt>
          <cx:pt idx="164">-0.0071045647104649601</cx:pt>
          <cx:pt idx="165">0.00122942850436711</cx:pt>
          <cx:pt idx="166">-0.00084267660180684697</cx:pt>
          <cx:pt idx="167">6.5848008870488098e-06</cx:pt>
          <cx:pt idx="168">0.00021269270137157001</cx:pt>
          <cx:pt idx="169">0.00091125970804115596</cx:pt>
          <cx:pt idx="170">-0.0026802296958039098</cx:pt>
          <cx:pt idx="171">-0.0047760095712894102</cx:pt>
          <cx:pt idx="172">-0.0080355395084006302</cx:pt>
          <cx:pt idx="173">-0.031768460033988102</cx:pt>
          <cx:pt idx="174">-0.033878651466088198</cx:pt>
          <cx:pt idx="175">-0.0131015251646623</cx:pt>
          <cx:pt idx="176">0.0063531944526398799</cx:pt>
          <cx:pt idx="177">-0.00038564585544983</cx:pt>
          <cx:pt idx="178">0.029416967101058102</cx:pt>
          <cx:pt idx="179">0.069222348877547704</cx:pt>
          <cx:pt idx="180">0.080966232372151906</cx:pt>
          <cx:pt idx="181">0.151736767035066</cx:pt>
          <cx:pt idx="182">0.21384118440965399</cx:pt>
          <cx:pt idx="183">0.22226352672187399</cx:pt>
          <cx:pt idx="184">0.096352336306241196</cx:pt>
          <cx:pt idx="185">0.076433214970820104</cx:pt>
          <cx:pt idx="186">0.0612239356392765</cx:pt>
          <cx:pt idx="187">-0.016106079279433399</cx:pt>
          <cx:pt idx="188">-0.074942867476087194</cx:pt>
          <cx:pt idx="189">-0.028401779583288302</cx:pt>
          <cx:pt idx="190">-0.016879102888765998</cx:pt>
          <cx:pt idx="191">0.00031723728198721803</cx:pt>
          <cx:pt idx="192">-0.018545826229891899</cx:pt>
          <cx:pt idx="193">-0.0019952630319983499</cx:pt>
          <cx:pt idx="194">-0.00056869372068854595</cx:pt>
          <cx:pt idx="195">-0.00140055423331662</cx:pt>
          <cx:pt idx="196">-0.00013549426495198201</cx:pt>
          <cx:pt idx="197">-0.00013102090816598599</cx:pt>
          <cx:pt idx="198">-0.012385295101861401</cx:pt>
          <cx:pt idx="199">-0.0040903490503481996</cx:pt>
          <cx:pt idx="200">-0.0016813233070530199</cx:pt>
          <cx:pt idx="201">-0.000396160065160965</cx:pt>
          <cx:pt idx="202">-0.0060804976726824252</cx:pt>
          <cx:pt idx="203">-0.0058571042089899496</cx:pt>
          <cx:pt idx="204">-0.003363689832804675</cx:pt>
          <cx:pt idx="205">-0.00098149054816069501</cx:pt>
          <cx:pt idx="206">0.011951740692811475</cx:pt>
          <cx:pt idx="207">0.018600941753909701</cx:pt>
          <cx:pt idx="208">0.012185458354582875</cx:pt>
          <cx:pt idx="209">0.042515009907481249</cx:pt>
          <cx:pt idx="210">0.034142783473853751</cx:pt>
          <cx:pt idx="211">0.045799301262132247</cx:pt>
          <cx:pt idx="212">0.020048427285479224</cx:pt>
          <cx:pt idx="213">0.00129529311394809</cx:pt>
          <cx:pt idx="214">0.0085838413684908993</cx:pt>
          <cx:pt idx="215">-0.01947429900102365</cx:pt>
          <cx:pt idx="216">-0.0277315108369885</cx:pt>
          <cx:pt idx="217">-0.005333345770620025</cx:pt>
          <cx:pt idx="218">0.0018673693649177525</cx:pt>
          <cx:pt idx="219">-0.0036501233064619998</cx:pt>
          <cx:pt idx="220">-0.0062051661642799254</cx:pt>
          <cx:pt idx="221">-0.001591745978686845</cx:pt>
          <cx:pt idx="222">-0.00024865883643005073</cx:pt>
          <cx:pt idx="223">9.1974917305831497e-07</cx:pt>
          <cx:pt idx="224">9.5645814539451753e-05</cx:pt>
          <cx:pt idx="225">-9.7934361288995006e-05</cx:pt>
          <cx:pt idx="226">-0.0025046829809894748</cx:pt>
          <cx:pt idx="227">-0.0019486830314147351</cx:pt>
          <cx:pt idx="228">0.0035007748608681501</cx:pt>
          <cx:pt idx="229">-0.0050318445866037254</cx:pt>
          <cx:pt idx="230">0.00033498257813025</cx:pt>
          <cx:pt idx="231">-0.0042639867636543004</cx:pt>
          <cx:pt idx="232">-0.0078861705125523492</cx:pt>
          <cx:pt idx="233">0.0050415294411422003</cx:pt>
          <cx:pt idx="234">0.010642208448857699</cx:pt>
          <cx:pt idx="235">0.017624594313872425</cx:pt>
          <cx:pt idx="236">0.010203779201371376</cx:pt>
          <cx:pt idx="237">0.000466039498242395</cx:pt>
          <cx:pt idx="238">-0.0066110127058157248</cx:pt>
          <cx:pt idx="239">-0.00075011266175127253</cx:pt>
          <cx:pt idx="240">0.025395529406125252</cx:pt>
          <cx:pt idx="241">0.026624878248572251</cx:pt>
          <cx:pt idx="242">0.003582896488764825</cx:pt>
          <cx:pt idx="243">-0.0026464713497585499</cx:pt>
          <cx:pt idx="244">-0.0081632961013267755</cx:pt>
          <cx:pt idx="245">0.00090884262183569002</cx:pt>
          <cx:pt idx="246">-0.00058028584628630746</cx:pt>
          <cx:pt idx="247">-0.00079044085205170003</cx:pt>
          <cx:pt idx="248">-0.0026613377777422748</cx:pt>
          <cx:pt idx="249">0.0039858008375993001</cx:pt>
          <cx:pt idx="250">0.0012495531351345</cx:pt>
          <cx:pt idx="251">6.0853548106474753e-05</cx:pt>
          <cx:pt idx="252">0.00012813188819959701</cx:pt>
          <cx:pt idx="253">-1.34679801543003e-05</cx:pt>
          <cx:pt idx="254">0.00084110588397833495</cx:pt>
          <cx:pt idx="255">0.00092015599940473754</cx:pt>
          <cx:pt idx="256">-0.0040150073873395503</cx:pt>
          <cx:pt idx="257">-0.0055691052903990247</cx:pt>
          <cx:pt idx="258">-0.0070635807235813501</cx:pt>
          <cx:pt idx="259">-0.0068561414094891254</cx:pt>
          <cx:pt idx="260">-0.00077298540813197246</cx:pt>
          <cx:pt idx="261">0.0043069492557563753</cx:pt>
          <cx:pt idx="262">0.017679825076228624</cx:pt>
          <cx:pt idx="263">0.0051346420815336748</cx:pt>
          <cx:pt idx="264">-0.019231467896980475</cx:pt>
          <cx:pt idx="265">-0.01434461207629055</cx:pt>
          <cx:pt idx="266">-0.037978413963635001</cx:pt>
          <cx:pt idx="267">-0.02949822225320025</cx:pt>
          <cx:pt idx="268">-0.0074037973748212003</cx:pt>
          <cx:pt idx="269">0.018511687703665802</cx:pt>
          <cx:pt idx="270">0.0076684197543011997</cx:pt>
          <cx:pt idx="271">-0.00027695159716921252</cx:pt>
          <cx:pt idx="272">0.0023499435734991576</cx:pt>
          <cx:pt idx="273">-0.0030995980552865252</cx:pt>
          <cx:pt idx="274">-0.0032449964093408498</cx:pt>
          <cx:pt idx="275">0.0088597434590976503</cx:pt>
          <cx:pt idx="276">0.0088372142453855499</cx:pt>
          <cx:pt idx="277">0.0051754274391137252</cx:pt>
          <cx:pt idx="278">0.0011291537323991924</cx:pt>
          <cx:pt idx="279">0.00018959725635853949</cx:pt>
          <cx:pt idx="280">-0.00011884780018292199</cx:pt>
          <cx:pt idx="281">7.8803129711566748e-05</cx:pt>
          <cx:pt idx="282">8.6868253730288254e-05</cx:pt>
          <cx:pt idx="283">0.001521449727563735</cx:pt>
          <cx:pt idx="284">-0.0071450966241990996</cx:pt>
          <cx:pt idx="285">-0.0041155115729179497</cx:pt>
          <cx:pt idx="286">0.0025885159466435249</cx:pt>
          <cx:pt idx="287">0.0062581005993137999</cx:pt>
          <cx:pt idx="288">0.0062880825607575502</cx:pt>
          <cx:pt idx="289">0.010472884303563674</cx:pt>
          <cx:pt idx="290">0.012997615945218576</cx:pt>
          <cx:pt idx="291">-0.0060910554031690248</cx:pt>
          <cx:pt idx="292">-0.016346800516639452</cx:pt>
          <cx:pt idx="293">-0.02644823512401575</cx:pt>
          <cx:pt idx="294">-0.032200041067666253</cx:pt>
          <cx:pt idx="295">-0.0260995482398555</cx:pt>
          <cx:pt idx="296">0.0093646137834384</cx:pt>
          <cx:pt idx="297">0.01267151064325365</cx:pt>
          <cx:pt idx="298">0.010799142313028726</cx:pt>
          <cx:pt idx="299">-0.025633590869297999</cx:pt>
          <cx:pt idx="300">-0.0027226484854704302</cx:pt>
          <cx:pt idx="301">-0.00181114297804275</cx:pt>
          <cx:pt idx="302">0.0496802687947255</cx:pt>
          <cx:pt idx="303">0.0318781551445858</cx:pt>
          <cx:pt idx="304">0.034222007492920002</cx:pt>
          <cx:pt idx="305">0.0045122870506350797</cx:pt>
          <cx:pt idx="306">0.00010230023667886101</cx:pt>
          <cx:pt idx="307">0.00070356371426497902</cx:pt>
          <cx:pt idx="308">-9.9285177165756995e-05</cx:pt>
          <cx:pt idx="309">0.000105768563885449</cx:pt>
          <cx:pt idx="310">-0.0032972323376218998</cx:pt>
          <cx:pt idx="311">-0.0029343786119301698</cx:pt>
          <cx:pt idx="312">-0.019414479289285001</cx:pt>
          <cx:pt idx="313">-0.055375503220653398</cx:pt>
          <cx:pt idx="314">-0.0133528009242634</cx:pt>
          <cx:pt idx="315">0.044542218776445798</cx:pt>
          <cx:pt idx="316">0.042303596837224303</cx:pt>
          <cx:pt idx="317">0.040501384273764797</cx:pt>
          <cx:pt idx="318">0.015049059979188499</cx:pt>
          <cx:pt idx="319">0.0127319966082744</cx:pt>
          <cx:pt idx="320">0.0041233830247881997</cx:pt>
          <cx:pt idx="321">0.0576947100089951</cx:pt>
          <cx:pt idx="322">-0.024473246856534299</cx:pt>
          <cx:pt idx="323">-0.033262410203514801</cx:pt>
          <cx:pt idx="324">0.018112040054637599</cx:pt>
          <cx:pt idx="325">0.035592833834423902</cx:pt>
          <cx:pt idx="326">0.012416620789461</cx:pt>
          <cx:pt idx="327">-0.0138860927939454</cx:pt>
          <cx:pt idx="328">-0.043886872965394799</cx:pt>
          <cx:pt idx="329">0.0098693543350759604</cx:pt>
          <cx:pt idx="330">0.0038252998727127201</cx:pt>
          <cx:pt idx="331">0.0018550178450826901</cx:pt>
          <cx:pt idx="332">0.0114724236965002</cx:pt>
          <cx:pt idx="333">0.0025380548937548701</cx:pt>
          <cx:pt idx="334">0.0031439782539734902</cx:pt>
          <cx:pt idx="335">-0.000103902175076099</cx:pt>
          <cx:pt idx="336">-6.8150370178541401e-05</cx:pt>
          <cx:pt idx="337">-0.00014619016327228101</cx:pt>
          <cx:pt idx="338">-0.0022139998896522298</cx:pt>
          <cx:pt idx="339">-0.00087243857108020397</cx:pt>
          <cx:pt idx="340">-0.0246760678498213</cx:pt>
          <cx:pt idx="341">-0.062173613335572898</cx:pt>
          <cx:pt idx="342">-0.023455865355243501</cx:pt>
          <cx:pt idx="343">0.037381617433493303</cx:pt>
          <cx:pt idx="344">0.020219596287810199</cx:pt>
          <cx:pt idx="345">0.084122591914382802</cx:pt>
          <cx:pt idx="346">-0.011763828870540199</cx:pt>
          <cx:pt idx="347">0.037537327914338101</cx:pt>
          <cx:pt idx="348">-0.011795920868918199</cx:pt>
          <cx:pt idx="349">0.062864410785322095</cx:pt>
          <cx:pt idx="350">-0.0015047791294779799</cx:pt>
          <cx:pt idx="351">0.0073753721902742398</cx:pt>
          <cx:pt idx="352">-0.043179347473727002</cx:pt>
          <cx:pt idx="353">0.033685104329007398</cx:pt>
          <cx:pt idx="354">-0.042321857026284403</cx:pt>
          <cx:pt idx="355">0.041633417039201898</cx:pt>
          <cx:pt idx="356">-0.010563646396599</cx:pt>
          <cx:pt idx="357">-0.0041505453642864398</cx:pt>
          <cx:pt idx="358">-0.0484144198918358</cx:pt>
          <cx:pt idx="359">-0.016852959872582899</cx:pt>
          <cx:pt idx="360">-0.0090487321006720405</cx:pt>
          <cx:pt idx="361">-0.0098772697873123708</cx:pt>
          <cx:pt idx="362">-0.0042716486210334099</cx:pt>
          <cx:pt idx="363">-0.00064353195119146904</cx:pt>
          <cx:pt idx="364">-0.00026157844118539198</cx:pt>
          <cx:pt idx="365">-0.00079952957703382697</cx:pt>
          <cx:pt idx="366">-0.0024101521343377701</cx:pt>
          <cx:pt idx="367">0.0079998423452685794</cx:pt>
          <cx:pt idx="368">-0.027920387841066201</cx:pt>
          <cx:pt idx="369">-0.055909231168088998</cx:pt>
          <cx:pt idx="370">-0.034606545293891101</cx:pt>
          <cx:pt idx="371">0.017179752247952498</cx:pt>
          <cx:pt idx="372">0.0144887571601957</cx:pt>
          <cx:pt idx="373">0.084837357584259795</cx:pt>
          <cx:pt idx="374">0.051151882517010999</cx:pt>
          <cx:pt idx="375">-0.0148748137456906</cx:pt>
          <cx:pt idx="376">-0.024234462850040599</cx:pt>
          <cx:pt idx="377">0.0069283437524886998</cx:pt>
          <cx:pt idx="378">-0.034225118089547701</cx:pt>
          <cx:pt idx="379">-0.00728606059879984</cx:pt>
          <cx:pt idx="380">-0.066295000585258002</cx:pt>
          <cx:pt idx="381">-0.050937541505852599</cx:pt>
          <cx:pt idx="382">0.028270501507775599</cx:pt>
          <cx:pt idx="383">-0.0057676062640963296</cx:pt>
          <cx:pt idx="384">-0.045280606422488698</cx:pt>
          <cx:pt idx="385">-0.056902279128630301</cx:pt>
          <cx:pt idx="386">-0.046352740498395703</cx:pt>
          <cx:pt idx="387">-0.021643019759222299</cx:pt>
          <cx:pt idx="388">-0.028089614230643298</cx:pt>
          <cx:pt idx="389">-0.0107019562358823</cx:pt>
          <cx:pt idx="390">-0.0057821700743812604</cx:pt>
          <cx:pt idx="391">-0.000244429992169278</cx:pt>
          <cx:pt idx="392">8.5656309733504003e-05</cx:pt>
          <cx:pt idx="393">-0.00081234198717258603</cx:pt>
          <cx:pt idx="394">-0.00212906799326169</cx:pt>
          <cx:pt idx="395">0.0072831409889337704</cx:pt>
          <cx:pt idx="396">0.0065082861369823797</cx:pt>
          <cx:pt idx="397">-0.040288587325393199</cx:pt>
          <cx:pt idx="398">-0.032723434297259997</cx:pt>
          <cx:pt idx="399">-0.027696095168893702</cx:pt>
          <cx:pt idx="400">-0.033877664734842099</cx:pt>
          <cx:pt idx="401">-0.025418318876189401</cx:pt>
          <cx:pt idx="402">-0.0166903665988491</cx:pt>
          <cx:pt idx="403">-0.063200091203202802</cx:pt>
          <cx:pt idx="404">-0.065566550943660706</cx:pt>
          <cx:pt idx="405">0.0148114140668254</cx:pt>
          <cx:pt idx="406">-0.0689172125123724</cx:pt>
          <cx:pt idx="407">-0.050362947147934399</cx:pt>
          <cx:pt idx="408">-0.075786998309002304</cx:pt>
          <cx:pt idx="409">-0.042623641054339002</cx:pt>
          <cx:pt idx="410">-0.0066625627987232103</cx:pt>
          <cx:pt idx="411">-0.120450962427238</cx:pt>
          <cx:pt idx="412">-0.0726517047800357</cx:pt>
          <cx:pt idx="413">-0.030898094084236601</cx:pt>
          <cx:pt idx="414">-0.062958535575048297</cx:pt>
          <cx:pt idx="415">-0.041233160025468701</cx:pt>
          <cx:pt idx="416">-0.019668851746154799</cx:pt>
          <cx:pt idx="417">-0.013814787688444</cx:pt>
          <cx:pt idx="418">-0.0017170397313545499</cx:pt>
          <cx:pt idx="419">-9.3706148932826494e-05</cx:pt>
          <cx:pt idx="420">-0.000164268622100497</cx:pt>
          <cx:pt idx="421">-0.00103832954836836</cx:pt>
          <cx:pt idx="422">-0.00187452273941241</cx:pt>
          <cx:pt idx="423">0.0019679787668905198</cx:pt>
          <cx:pt idx="424">0.014041672584264401</cx:pt>
          <cx:pt idx="425">-0.010367441159355799</cx:pt>
          <cx:pt idx="426">-0.013268227376087601</cx:pt>
          <cx:pt idx="427">-0.020941507258217199</cx:pt>
          <cx:pt idx="428">-0.052583068836685898</cx:pt>
          <cx:pt idx="429">-0.040984288090583701</cx:pt>
          <cx:pt idx="430">-0.087067414982064203</cx:pt>
          <cx:pt idx="431">-0.066697712172634094</cx:pt>
          <cx:pt idx="432">-0.0209059532979393</cx:pt>
          <cx:pt idx="433">-0.065762432148369895</cx:pt>
          <cx:pt idx="434">-0.081356942632199003</cx:pt>
          <cx:pt idx="435">-0.062612095698579298</cx:pt>
          <cx:pt idx="436">-0.031035811557426601</cx:pt>
          <cx:pt idx="437">-0.069144224773532006</cx:pt>
          <cx:pt idx="438">-0.038015925280628297</cx:pt>
          <cx:pt idx="439">-0.085887915773747298</cx:pt>
          <cx:pt idx="440">-0.047307862484706198</cx:pt>
          <cx:pt idx="441">0.0052671210647206304</cx:pt>
          <cx:pt idx="442">-0.050094546464477301</cx:pt>
          <cx:pt idx="443">-0.032062248378481401</cx:pt>
          <cx:pt idx="444">0.00134193142670283</cx:pt>
          <cx:pt idx="445">-0.0103868440019468</cx:pt>
          <cx:pt idx="446">-0.0020033230674389099</cx:pt>
          <cx:pt idx="447">2.8064020099918401e-05</cx:pt>
          <cx:pt idx="448">-6.9573609772638503e-05</cx:pt>
          <cx:pt idx="449">-0.00021480178478768301</cx:pt>
          <cx:pt idx="450">-0.0019021531961097701</cx:pt>
          <cx:pt idx="451">0.00427313725203289</cx:pt>
          <cx:pt idx="452">0.030540209622996101</cx:pt>
          <cx:pt idx="453">0.0030423911588336001</cx:pt>
          <cx:pt idx="454">-0.067791489026749793</cx:pt>
          <cx:pt idx="455">-0.049815003665765599</cx:pt>
          <cx:pt idx="456">-0.054791586335450101</cx:pt>
          <cx:pt idx="457">-0.060763188718634203</cx:pt>
          <cx:pt idx="458">-0.013516886051733</cx:pt>
          <cx:pt idx="459">0.0068555743011378999</cx:pt>
          <cx:pt idx="460">-0.0017437503009975399</cx:pt>
          <cx:pt idx="461">-0.048219539990186397</cx:pt>
          <cx:pt idx="462">-0.0719293365157474</cx:pt>
          <cx:pt idx="463">-0.106954847477101</cx:pt>
          <cx:pt idx="464">-0.040128978705563097</cx:pt>
          <cx:pt idx="465">-0.076681666182484495</cx:pt>
          <cx:pt idx="466">-0.063551854990480397</cx:pt>
          <cx:pt idx="467">-0.0153373994298261</cx:pt>
          <cx:pt idx="468">0.047530803799508803</cx:pt>
          <cx:pt idx="469">0.025324266472900901</cx:pt>
          <cx:pt idx="470">-0.00748356519515345</cx:pt>
          <cx:pt idx="471">-0.018040195031837399</cx:pt>
          <cx:pt idx="472">-0.0169550907464124</cx:pt>
          <cx:pt idx="473">-0.0041892452855192101</cx:pt>
          <cx:pt idx="474">-0.0012947214415291201</cx:pt>
          <cx:pt idx="475">0.00105138912505243</cx:pt>
          <cx:pt idx="476">-1.1313494389591901e-05</cx:pt>
          <cx:pt idx="477">-0.00019780320602526001</cx:pt>
          <cx:pt idx="478">-0.00441784338614171</cx:pt>
          <cx:pt idx="479">0.0025041134481349901</cx:pt>
          <cx:pt idx="480">0.038825004747224598</cx:pt>
          <cx:pt idx="481">0.0022835917417865599</cx:pt>
          <cx:pt idx="482">-0.059983331513805999</cx:pt>
          <cx:pt idx="483">-0.073468971201286204</cx:pt>
          <cx:pt idx="484">-0.103979963218781</cx:pt>
          <cx:pt idx="485">-0.051870607593148002</cx:pt>
          <cx:pt idx="486">-0.0069317740768638902</cx:pt>
          <cx:pt idx="487">0.030139803693460299</cx:pt>
          <cx:pt idx="488">0.039096466114525399</cx:pt>
          <cx:pt idx="489">-0.0117405158145669</cx:pt>
          <cx:pt idx="490">-0.073398226079062101</cx:pt>
          <cx:pt idx="491">-0.047482852800084498</cx:pt>
          <cx:pt idx="492">0.0151221543715605</cx:pt>
          <cx:pt idx="493">-0.057639836363561098</cx:pt>
          <cx:pt idx="494">-0.071463371548136798</cx:pt>
          <cx:pt idx="495">0.00151848933964145</cx:pt>
          <cx:pt idx="496">0.0055186247495354196</cx:pt>
          <cx:pt idx="497">-0.00048615475167826302</cx:pt>
          <cx:pt idx="498">0.0065287448671850499</cx:pt>
          <cx:pt idx="499">0.0014397906028068199</cx:pt>
          <cx:pt idx="500">-0.0145189887013829</cx:pt>
          <cx:pt idx="501">-0.0052824603522566198</cx:pt>
          <cx:pt idx="502">-0.0050464855604272201</cx:pt>
          <cx:pt idx="503">0.00085629457645202095</cx:pt>
          <cx:pt idx="504">-0.00022289849508545299</cx:pt>
          <cx:pt idx="505">0.00035425922245910902</cx:pt>
          <cx:pt idx="506">-0.00068254887839911196</cx:pt>
          <cx:pt idx="507">-0.0058598762723595203</cx:pt>
          <cx:pt idx="508">0.014427196740205501</cx:pt>
          <cx:pt idx="509">-0.0099591936444037195</cx:pt>
          <cx:pt idx="510">-0.038962296759619798</cx:pt>
          <cx:pt idx="511">-0.029479883449383602</cx:pt>
          <cx:pt idx="512">0.020808626325328101</cx:pt>
          <cx:pt idx="513">0.010245093787037101</cx:pt>
          <cx:pt idx="514">0.017107376549926299</cx:pt>
          <cx:pt idx="515">0.0084869384052676505</cx:pt>
          <cx:pt idx="516">0.019502002716693601</cx:pt>
          <cx:pt idx="517">-0.13159780801155099</cx:pt>
          <cx:pt idx="518">-0.21992939710107401</cx:pt>
          <cx:pt idx="519">-0.0024696601585914701</cx:pt>
          <cx:pt idx="520">0.00666556116186659</cx:pt>
          <cx:pt idx="521">-0.092034412407024202</cx:pt>
          <cx:pt idx="522">-0.0128137246350456</cx:pt>
          <cx:pt idx="523">-0.0043957455632441201</cx:pt>
          <cx:pt idx="524">-0.028200989447562001</cx:pt>
          <cx:pt idx="525">0.0124607587081954</cx:pt>
          <cx:pt idx="526">0.021091238603405001</cx:pt>
          <cx:pt idx="527">-0.0092731780631815103</cx:pt>
          <cx:pt idx="528">-0.0120417483548432</cx:pt>
          <cx:pt idx="529">-0.0029453961722212098</cx:pt>
          <cx:pt idx="530">-0.00213431631753014</cx:pt>
          <cx:pt idx="531">-0.00091213117079732295</cx:pt>
          <cx:pt idx="532">-0.00036598461089091302</cx:pt>
          <cx:pt idx="533">0.00020949073934040501</cx:pt>
          <cx:pt idx="534">0.00341770375329172</cx:pt>
          <cx:pt idx="535">-0.0043999408859540703</cx:pt>
          <cx:pt idx="536">0.0031201209548186401</cx:pt>
          <cx:pt idx="537">-0.0300322293543956</cx:pt>
          <cx:pt idx="538">-0.025665673042678101</cx:pt>
          <cx:pt idx="539">-0.0035528690320096902</cx:pt>
          <cx:pt idx="540">0.028274452978190201</cx:pt>
          <cx:pt idx="541">-0.0087807370382777892</cx:pt>
          <cx:pt idx="542">0.010706229608601099</cx:pt>
          <cx:pt idx="543">-0.0255440300839841</cx:pt>
          <cx:pt idx="544">-0.046011633798192501</cx:pt>
          <cx:pt idx="545">-0.132805401914254</cx:pt>
          <cx:pt idx="546">-0.213639935755083</cx:pt>
          <cx:pt idx="547">-0.082942687104930801</cx:pt>
          <cx:pt idx="548">0.017833789763106001</cx:pt>
          <cx:pt idx="549">-0.010484103776207499</cx:pt>
          <cx:pt idx="550">0.045801477036812102</cx:pt>
          <cx:pt idx="551">0.038437579752548801</cx:pt>
          <cx:pt idx="552">0.038050336993242603</cx:pt>
          <cx:pt idx="553">0.031283557478105302</cx:pt>
          <cx:pt idx="554">0.0042517655683184203</cx:pt>
          <cx:pt idx="555">-0.024876915668128101</cx:pt>
          <cx:pt idx="556">-0.020049918836371701</cx:pt>
          <cx:pt idx="557">-0.0061817827680269296</cx:pt>
          <cx:pt idx="558">0.00098417003882444597</cx:pt>
          <cx:pt idx="559">-0.00066965868166598804</cx:pt>
          <cx:pt idx="560">0.00020836480766631599</cx:pt>
          <cx:pt idx="561">-9.4033346684226004e-05</cx:pt>
          <cx:pt idx="562">0.0015672145019136499</cx:pt>
          <cx:pt idx="563">0.0061680366215006903</cx:pt>
          <cx:pt idx="564">0.0091817010587559103</cx:pt>
          <cx:pt idx="565">-0.015780328488896399</cx:pt>
          <cx:pt idx="566">-0.019928362757040002</cx:pt>
          <cx:pt idx="567">0.0032493911544015201</cx:pt>
          <cx:pt idx="568">0.019037741149095299</cx:pt>
          <cx:pt idx="569">0.0052670343335591997</cx:pt>
          <cx:pt idx="570">0.0381138927018847</cx:pt>
          <cx:pt idx="571">0.025990507605941199</cx:pt>
          <cx:pt idx="572">0.020410723078946501</cx:pt>
          <cx:pt idx="573">-0.042524908220544402</cx:pt>
          <cx:pt idx="574">-0.089132258690200097</cx:pt>
          <cx:pt idx="575">0.0050697962184652603</cx:pt>
          <cx:pt idx="576">0.049703689592357499</cx:pt>
          <cx:pt idx="577">0.0522088374512234</cx:pt>
          <cx:pt idx="578">3.9801186724104197e-05</cx:pt>
          <cx:pt idx="579">0.017720152094818101</cx:pt>
          <cx:pt idx="580">0.014688085151120699</cx:pt>
          <cx:pt idx="581">-0.0215181028885712</cx:pt>
          <cx:pt idx="582">-0.034808559587585199</cx:pt>
          <cx:pt idx="583">-0.025061322071009199</cx:pt>
          <cx:pt idx="584">-0.0248728203397213</cx:pt>
          <cx:pt idx="585">-0.0071015677102047097</cx:pt>
          <cx:pt idx="586">3.9015572413079499e-05</cx:pt>
          <cx:pt idx="587">0.00069603452350472698</cx:pt>
          <cx:pt idx="588">-0.00097529492262754796</cx:pt>
          <cx:pt idx="589">0.00056321352311341599</cx:pt>
          <cx:pt idx="590">0.0035961838138778902</cx:pt>
          <cx:pt idx="591">0.013810222141628701</cx:pt>
          <cx:pt idx="592">0.0125207568153318</cx:pt>
          <cx:pt idx="593">-0.049264377764565798</cx:pt>
          <cx:pt idx="594">-0.035265571980346799</cx:pt>
          <cx:pt idx="595">-0.0281008381668497</cx:pt>
          <cx:pt idx="596">-0.0064736205782917897</cx:pt>
          <cx:pt idx="597">0.021892056581637901</cx:pt>
          <cx:pt idx="598">0.0025213786322812099</cx:pt>
          <cx:pt idx="599">0.042204407227372197</cx:pt>
          <cx:pt idx="600">0.017220391256714901</cx:pt>
          <cx:pt idx="601">0.035874903934124097</cx:pt>
          <cx:pt idx="602">0.0812664578378266</cx:pt>
          <cx:pt idx="603">0.062060174080908997</cx:pt>
          <cx:pt idx="604">0.0153721738311163</cx:pt>
          <cx:pt idx="605">0.057379031121382901</cx:pt>
          <cx:pt idx="606">-0.055939584729399999</cx:pt>
          <cx:pt idx="607">-0.010225840372583899</cx:pt>
          <cx:pt idx="608">-0.0435048030504342</cx:pt>
          <cx:pt idx="609">-0.074291284634839305</cx:pt>
          <cx:pt idx="610">-0.0030441118051954198</cx:pt>
          <cx:pt idx="611">0.0038947072642344402</cx:pt>
          <cx:pt idx="612">-0.0085953416443603006</cx:pt>
          <cx:pt idx="613">-0.0106767762750335</cx:pt>
          <cx:pt idx="614">0.00041409282541134899</cx:pt>
          <cx:pt idx="615">0.00014333094098388201</cx:pt>
          <cx:pt idx="616">0.000472948563850253</cx:pt>
          <cx:pt idx="617">-0.000194259672970988</cx:pt>
          <cx:pt idx="618">0.0059359109802584898</cx:pt>
          <cx:pt idx="619">0.0164956115347898</cx:pt>
          <cx:pt idx="620">0.013964582101323701</cx:pt>
          <cx:pt idx="621">0.0096570180009424803</cx:pt>
          <cx:pt idx="622">0.014622578880674499</cx:pt>
          <cx:pt idx="623">0.00329950110469837</cx:pt>
          <cx:pt idx="624">-0.0088222848252854699</cx:pt>
          <cx:pt idx="625">0.033707952034760298</cx:pt>
          <cx:pt idx="626">0.017904848147885798</cx:pt>
          <cx:pt idx="627">0.067275444381101807</cx:pt>
          <cx:pt idx="628">0.110844677626524</cx:pt>
          <cx:pt idx="629">0.102024734227827</cx:pt>
          <cx:pt idx="630">0.15121459148661001</cx:pt>
          <cx:pt idx="631">0.108792661259676</cx:pt>
          <cx:pt idx="632">0.056493175608122101</cx:pt>
          <cx:pt idx="633">0.035588894511651002</cx:pt>
          <cx:pt idx="634">-0.022985674353312301</cx:pt>
          <cx:pt idx="635">-0.048365304822876203</cx:pt>
          <cx:pt idx="636">-0.030607315515147199</cx:pt>
          <cx:pt idx="637">-0.015966537726712599</cx:pt>
          <cx:pt idx="638">0.014192996983410601</cx:pt>
          <cx:pt idx="639">0.014679800213986099</cx:pt>
          <cx:pt idx="640">0.00297697735199295</cx:pt>
          <cx:pt idx="641">-0.00151267762524718</cx:pt>
          <cx:pt idx="642">-0.0011066029196242801</cx:pt>
          <cx:pt idx="643">-0.000302298657689255</cx:pt>
          <cx:pt idx="644">0.00038388681972084898</cx:pt>
          <cx:pt idx="645">0.00036051455631444903</cx:pt>
          <cx:pt idx="646">0.0036463515552246101</cx:pt>
          <cx:pt idx="647">0.0112961487250619</cx:pt>
          <cx:pt idx="648">0.016422940654168501</cx:pt>
          <cx:pt idx="649">0.040151141437487103</cx:pt>
          <cx:pt idx="650">0.040711046857009103</cx:pt>
          <cx:pt idx="651">0.10509888299252</cx:pt>
          <cx:pt idx="652">0.124488487380496</cx:pt>
          <cx:pt idx="653">0.086634147577335799</cx:pt>
          <cx:pt idx="654">0.096788296555705602</cx:pt>
          <cx:pt idx="655">0.14358786753466299</cx:pt>
          <cx:pt idx="656">0.113227344620346</cx:pt>
          <cx:pt idx="657">0.111886586060414</cx:pt>
          <cx:pt idx="658">0.14536234598703399</cx:pt>
          <cx:pt idx="659">0.135717576434388</cx:pt>
          <cx:pt idx="660">0.100999847230442</cx:pt>
          <cx:pt idx="661">0.064460808734819797</cx:pt>
          <cx:pt idx="662">0.0154480282877881</cx:pt>
          <cx:pt idx="663">-0.011996246015113701</cx:pt>
          <cx:pt idx="664">0.035282860431847897</cx:pt>
          <cx:pt idx="665">0.050234820204473299</cx:pt>
          <cx:pt idx="666">0.040243287937123097</cx:pt>
          <cx:pt idx="667">0.025909239652650001</cx:pt>
          <cx:pt idx="668">0.0079503184362645501</cx:pt>
          <cx:pt idx="669">0.0039833128491105997</cx:pt>
          <cx:pt idx="670">-0.00130907743039889</cx:pt>
          <cx:pt idx="671">8.0698779434522694e-05</cx:pt>
          <cx:pt idx="672">0.00023038195995894899</cx:pt>
          <cx:pt idx="673">0.00057522230971254697</cx:pt>
          <cx:pt idx="674">-0.0011212462151794101</cx:pt>
          <cx:pt idx="675">7.39870018928747e-06</cx:pt>
          <cx:pt idx="676">-0.0028484235664753702</cx:pt>
          <cx:pt idx="677">0.011698117476250901</cx:pt>
          <cx:pt idx="678">0.0379478798739427</cx:pt>
          <cx:pt idx="679">0.081371154274475804</cx:pt>
          <cx:pt idx="680">0.080937872956454604</cx:pt>
          <cx:pt idx="681">0.080994644187910594</cx:pt>
          <cx:pt idx="682">0.056818645593665097</cx:pt>
          <cx:pt idx="683">0.059067877107986597</cx:pt>
          <cx:pt idx="684">0.11037148309563501</cx:pt>
          <cx:pt idx="685">0.089492571650267305</cx:pt>
          <cx:pt idx="686">0.066609385909386795</cx:pt>
          <cx:pt idx="687">0.095750303548315902</cx:pt>
          <cx:pt idx="688">0.081773076053896193</cx:pt>
          <cx:pt idx="689">0.031189632843801399</cx:pt>
          <cx:pt idx="690">0.052690071956891703</cx:pt>
          <cx:pt idx="691">0.0146956026553592</cx:pt>
          <cx:pt idx="692">0.066243549307985206</cx:pt>
          <cx:pt idx="693">0.026139335545721201</cx:pt>
          <cx:pt idx="694">0.0064360422231198302</cx:pt>
          <cx:pt idx="695">0.0049476545714966401</cx:pt>
          <cx:pt idx="696">0.0057592305121712496</cx:pt>
          <cx:pt idx="697">0.00145285545643888</cx:pt>
          <cx:pt idx="698">-0.000175522226841324</cx:pt>
          <cx:pt idx="699">-0.00046120403000403999</cx:pt>
          <cx:pt idx="700">-0.00042305520597971699</cx:pt>
          <cx:pt idx="701">0.00022550227316246699</cx:pt>
          <cx:pt idx="702">0.00016260865155291699</cx:pt>
          <cx:pt idx="703">-0.000282990320164697</cx:pt>
          <cx:pt idx="704">-0.0065073298612929797</cx:pt>
          <cx:pt idx="705">-0.010039528142474699</cx:pt>
          <cx:pt idx="706">0.032212287904607</cx:pt>
          <cx:pt idx="707">0.0221820816387223</cx:pt>
          <cx:pt idx="708">0.014307179144690299</cx:pt>
          <cx:pt idx="709">0.024895605892197199</cx:pt>
          <cx:pt idx="710">0.075099071528355404</cx:pt>
          <cx:pt idx="711">0.030628965314331399</cx:pt>
          <cx:pt idx="712">0.0090465362510110808</cx:pt>
          <cx:pt idx="713">0.026953099476452899</cx:pt>
          <cx:pt idx="714">0.059983239337372901</cx:pt>
          <cx:pt idx="715">0.072829016667167901</cx:pt>
          <cx:pt idx="716">0.043581085647619699</cx:pt>
          <cx:pt idx="717">0.041538081313434803</cx:pt>
          <cx:pt idx="718">0.027088140216298399</cx:pt>
          <cx:pt idx="719">0.051084799455621901</cx:pt>
          <cx:pt idx="720">0.034718303950630899</cx:pt>
          <cx:pt idx="721">0.012057396685179401</cx:pt>
          <cx:pt idx="722">-0.00077437050131904002</cx:pt>
          <cx:pt idx="723">-0.00150340904902554</cx:pt>
          <cx:pt idx="724">-8.9564154860867997e-06</cx:pt>
          <cx:pt idx="725">0.00079037639362964599</cx:pt>
          <cx:pt idx="726">-0.000458471421559672</cx:pt>
          <cx:pt idx="727">-0.00055911742256717399</cx:pt>
          <cx:pt idx="728">-7.66868229773985e-05</cx:pt>
          <cx:pt idx="729">-0.00074142827778782804</cx:pt>
          <cx:pt idx="730">-0.00029806822554973402</cx:pt>
          <cx:pt idx="731">-0.00036504907814288002</cx:pt>
          <cx:pt idx="732">-0.00031803245914234903</cx:pt>
          <cx:pt idx="733">-0.00089690330771427095</cx:pt>
          <cx:pt idx="734">-0.0016214220281221799</cx:pt>
          <cx:pt idx="735">-0.00771072858407561</cx:pt>
          <cx:pt idx="736">-0.012656682994988899</cx:pt>
          <cx:pt idx="737">-0.0107477601101205</cx:pt>
          <cx:pt idx="738">-0.0063353922004144797</cx:pt>
          <cx:pt idx="739">-0.0094610359949872692</cx:pt>
          <cx:pt idx="740">0.0046797458528460203</cx:pt>
          <cx:pt idx="741">0.011618820175669399</cx:pt>
          <cx:pt idx="742">0.0047107310385995603</cx:pt>
          <cx:pt idx="743">-0.0018976222176509199</cx:pt>
          <cx:pt idx="744">0.022450621647324299</cx:pt>
          <cx:pt idx="745">0.0049980557457759102</cx:pt>
          <cx:pt idx="746">-0.0038309678677716699</cx:pt>
          <cx:pt idx="747">-0.0070044593896911598</cx:pt>
          <cx:pt idx="748">0.00339379711897792</cx:pt>
          <cx:pt idx="749">0.0059574605165009197</cx:pt>
          <cx:pt idx="750">0.00078035025678534599</cx:pt>
          <cx:pt idx="751">-0.00068581598574481704</cx:pt>
          <cx:pt idx="752">0.00017749087283076801</cx:pt>
          <cx:pt idx="753">-9.8164327726715104e-06</cx:pt>
          <cx:pt idx="754">0.00032488058515429399</cx:pt>
          <cx:pt idx="755">-5.06339209457001e-05</cx:pt>
          <cx:pt idx="756">0.00033829048399414098</cx:pt>
          <cx:pt idx="757">-0.000257835427971015</cx:pt>
          <cx:pt idx="758">0.00059432653492995098</cx:pt>
          <cx:pt idx="759">-0.00061395644657105805</cx:pt>
          <cx:pt idx="760">-0.000369988812858074</cx:pt>
          <cx:pt idx="761">0.00030250752358112099</cx:pt>
          <cx:pt idx="762">-0.00061737760031267198</cx:pt>
          <cx:pt idx="763">0.00031914803381182698</cx:pt>
          <cx:pt idx="764">-0.0011173662023843799</cx:pt>
          <cx:pt idx="765">-0.000940806607741451</cx:pt>
          <cx:pt idx="766">-0.00078682977694426095</cx:pt>
          <cx:pt idx="767">0.00037839129381367798</cx:pt>
          <cx:pt idx="768">-0.00171046597853644</cx:pt>
          <cx:pt idx="769">-0.0078491264271336493</cx:pt>
          <cx:pt idx="770">-0.0078640711318312302</cx:pt>
          <cx:pt idx="771">-8.8885259655880998e-05</cx:pt>
          <cx:pt idx="772">-0.00124101864095337</cx:pt>
          <cx:pt idx="773">-0.0024249596067779499</cx:pt>
          <cx:pt idx="774">-0.00071459796348535603</cx:pt>
          <cx:pt idx="775">-0.000221638883266771</cx:pt>
          <cx:pt idx="776">-7.3387366900465895e-05</cx:pt>
          <cx:pt idx="777">-0.00052105724977937699</cx:pt>
          <cx:pt idx="778">-0.00028306411248734298</cx:pt>
          <cx:pt idx="779">0.00038321655395521202</cx:pt>
          <cx:pt idx="780">0.00021088083995788001</cx:pt>
          <cx:pt idx="781">-0.000415307207399336</cx:pt>
          <cx:pt idx="782">-0.00014007963095635201</cx:pt>
          <cx:pt idx="783">0.00092888977143173199</cx:pt>
          <cx:pt idx="784">-0.0040903490503481996</cx:pt>
          <cx:pt idx="785">-0.0016813233070530199</cx:pt>
          <cx:pt idx="786">-0.000396160065160965</cx:pt>
          <cx:pt idx="787">-0.0060804976726824252</cx:pt>
          <cx:pt idx="788">-0.0058571042089899496</cx:pt>
          <cx:pt idx="789">-0.003363689832804675</cx:pt>
          <cx:pt idx="790">-0.00098149054816069501</cx:pt>
          <cx:pt idx="791">0.011951740692811475</cx:pt>
          <cx:pt idx="792">0.018600941753909701</cx:pt>
          <cx:pt idx="793">0.012185458354582875</cx:pt>
          <cx:pt idx="794">0.042515009907481249</cx:pt>
          <cx:pt idx="795">0.034142783473853751</cx:pt>
          <cx:pt idx="796">0.045799301262132247</cx:pt>
          <cx:pt idx="797">0.020048427285479224</cx:pt>
          <cx:pt idx="798">0.00129529311394809</cx:pt>
          <cx:pt idx="799">0.0085838413684908993</cx:pt>
          <cx:pt idx="800">-0.01947429900102365</cx:pt>
          <cx:pt idx="801">-0.0277315108369885</cx:pt>
          <cx:pt idx="802">-0.005333345770620025</cx:pt>
          <cx:pt idx="803">0.0018673693649177525</cx:pt>
          <cx:pt idx="804">-0.0036501233064619998</cx:pt>
          <cx:pt idx="805">-0.0062051661642799254</cx:pt>
          <cx:pt idx="806">-0.001591745978686845</cx:pt>
          <cx:pt idx="807">-0.00024865883643005073</cx:pt>
          <cx:pt idx="808">9.1974917305831497e-07</cx:pt>
          <cx:pt idx="809">9.5645814539451753e-05</cx:pt>
          <cx:pt idx="810">-9.7934361288995006e-05</cx:pt>
          <cx:pt idx="811">-0.0025046829809894748</cx:pt>
          <cx:pt idx="812">-0.0019486830314147351</cx:pt>
          <cx:pt idx="813">0.0035007748608681501</cx:pt>
          <cx:pt idx="814">-0.0050318445866037254</cx:pt>
          <cx:pt idx="815">0.00033498257813025</cx:pt>
          <cx:pt idx="816">-0.0042639867636543004</cx:pt>
          <cx:pt idx="817">-0.0078861705125523492</cx:pt>
          <cx:pt idx="818">0.0050415294411422003</cx:pt>
          <cx:pt idx="819">0.010642208448857699</cx:pt>
          <cx:pt idx="820">0.017624594313872425</cx:pt>
          <cx:pt idx="821">0.010203779201371376</cx:pt>
          <cx:pt idx="822">0.000466039498242395</cx:pt>
          <cx:pt idx="823">-0.0066110127058157248</cx:pt>
          <cx:pt idx="824">-0.00075011266175127253</cx:pt>
          <cx:pt idx="825">0.025395529406125252</cx:pt>
          <cx:pt idx="826">0.026624878248572251</cx:pt>
          <cx:pt idx="827">0.003582896488764825</cx:pt>
          <cx:pt idx="828">-0.0026464713497585499</cx:pt>
          <cx:pt idx="829">-0.0081632961013267755</cx:pt>
          <cx:pt idx="830">0.00090884262183569002</cx:pt>
          <cx:pt idx="831">-0.00058028584628630746</cx:pt>
          <cx:pt idx="832">-0.00079044085205170003</cx:pt>
          <cx:pt idx="833">-0.0026613377777422748</cx:pt>
          <cx:pt idx="834">0.0039858008375993001</cx:pt>
          <cx:pt idx="835">0.0012495531351345</cx:pt>
          <cx:pt idx="836">6.0853548106474753e-05</cx:pt>
          <cx:pt idx="837">0.00012813188819959701</cx:pt>
          <cx:pt idx="838">-1.34679801543003e-05</cx:pt>
          <cx:pt idx="839">0.00084110588397833495</cx:pt>
          <cx:pt idx="840">0.00092015599940473754</cx:pt>
          <cx:pt idx="841">-0.0040150073873395503</cx:pt>
          <cx:pt idx="842">-0.0055691052903990247</cx:pt>
          <cx:pt idx="843">-0.0070635807235813501</cx:pt>
          <cx:pt idx="844">-0.0068561414094891254</cx:pt>
          <cx:pt idx="845">-0.00077298540813197246</cx:pt>
          <cx:pt idx="846">0.0043069492557563753</cx:pt>
          <cx:pt idx="847">0.017679825076228624</cx:pt>
          <cx:pt idx="848">0.0051346420815336748</cx:pt>
          <cx:pt idx="849">-0.019231467896980475</cx:pt>
          <cx:pt idx="850">-0.01434461207629055</cx:pt>
          <cx:pt idx="851">-0.037978413963635001</cx:pt>
          <cx:pt idx="852">-0.02949822225320025</cx:pt>
          <cx:pt idx="853">-0.0074037973748212003</cx:pt>
          <cx:pt idx="854">0.018511687703665802</cx:pt>
          <cx:pt idx="855">0.0076684197543011997</cx:pt>
          <cx:pt idx="856">-0.00027695159716921252</cx:pt>
          <cx:pt idx="857">0.0023499435734991576</cx:pt>
          <cx:pt idx="858">-0.0030995980552865252</cx:pt>
          <cx:pt idx="859">-0.0032449964093408498</cx:pt>
          <cx:pt idx="860">0.0088597434590976503</cx:pt>
          <cx:pt idx="861">0.0088372142453855499</cx:pt>
          <cx:pt idx="862">0.0051754274391137252</cx:pt>
          <cx:pt idx="863">0.0011291537323991924</cx:pt>
          <cx:pt idx="864">0.00018959725635853949</cx:pt>
          <cx:pt idx="865">-0.00011884780018292199</cx:pt>
          <cx:pt idx="866">7.8803129711566748e-05</cx:pt>
          <cx:pt idx="867">8.6868253730288254e-05</cx:pt>
          <cx:pt idx="868">0.001521449727563735</cx:pt>
          <cx:pt idx="869">-0.0071450966241990996</cx:pt>
          <cx:pt idx="870">-0.0041155115729179497</cx:pt>
          <cx:pt idx="871">0.0025885159466435249</cx:pt>
          <cx:pt idx="872">0.0062581005993137999</cx:pt>
          <cx:pt idx="873">0.0062880825607575502</cx:pt>
          <cx:pt idx="874">0.010472884303563674</cx:pt>
          <cx:pt idx="875">0.012997615945218576</cx:pt>
          <cx:pt idx="876">-0.0060910554031690248</cx:pt>
          <cx:pt idx="877">-0.016346800516639452</cx:pt>
          <cx:pt idx="878">-0.02644823512401575</cx:pt>
          <cx:pt idx="879">-0.032200041067666253</cx:pt>
          <cx:pt idx="880">-0.0260995482398555</cx:pt>
          <cx:pt idx="881">0.0093646137834384</cx:pt>
          <cx:pt idx="882">0.01267151064325365</cx:pt>
          <cx:pt idx="883">0.010799142313028726</cx:pt>
          <cx:pt idx="884">-0.0040903490503481996</cx:pt>
          <cx:pt idx="885">-0.0016813233070530199</cx:pt>
          <cx:pt idx="886">-0.000396160065160965</cx:pt>
          <cx:pt idx="887">-0.0060804976726824252</cx:pt>
          <cx:pt idx="888">-0.0058571042089899496</cx:pt>
          <cx:pt idx="889">-0.003363689832804675</cx:pt>
          <cx:pt idx="890">-0.00098149054816069501</cx:pt>
          <cx:pt idx="891">0.011951740692811475</cx:pt>
          <cx:pt idx="892">0.018600941753909701</cx:pt>
          <cx:pt idx="893">0.012185458354582875</cx:pt>
          <cx:pt idx="894">0.042515009907481249</cx:pt>
          <cx:pt idx="895">0.034142783473853751</cx:pt>
          <cx:pt idx="896">0.045799301262132247</cx:pt>
          <cx:pt idx="897">0.020048427285479224</cx:pt>
          <cx:pt idx="898">0.00129529311394809</cx:pt>
          <cx:pt idx="899">0.0085838413684908993</cx:pt>
          <cx:pt idx="900">-0.01947429900102365</cx:pt>
          <cx:pt idx="901">-0.0277315108369885</cx:pt>
          <cx:pt idx="902">-0.005333345770620025</cx:pt>
          <cx:pt idx="903">0.0018673693649177525</cx:pt>
          <cx:pt idx="904">-0.0036501233064619998</cx:pt>
          <cx:pt idx="905">-0.0062051661642799254</cx:pt>
          <cx:pt idx="906">-0.001591745978686845</cx:pt>
          <cx:pt idx="907">-0.00024865883643005073</cx:pt>
          <cx:pt idx="908">9.1974917305831497e-07</cx:pt>
          <cx:pt idx="909">9.5645814539451753e-05</cx:pt>
          <cx:pt idx="910">-9.7934361288995006e-05</cx:pt>
          <cx:pt idx="911">-0.0025046829809894748</cx:pt>
          <cx:pt idx="912">-0.0019486830314147351</cx:pt>
          <cx:pt idx="913">0.0035007748608681501</cx:pt>
          <cx:pt idx="914">-0.0050318445866037254</cx:pt>
          <cx:pt idx="915">0.00033498257813025</cx:pt>
          <cx:pt idx="916">-0.0042639867636543004</cx:pt>
          <cx:pt idx="917">-0.0078861705125523492</cx:pt>
          <cx:pt idx="918">0.0050415294411422003</cx:pt>
          <cx:pt idx="919">0.010642208448857699</cx:pt>
          <cx:pt idx="920">0.017624594313872425</cx:pt>
          <cx:pt idx="921">0.010203779201371376</cx:pt>
          <cx:pt idx="922">0.000466039498242395</cx:pt>
          <cx:pt idx="923">-0.0066110127058157248</cx:pt>
          <cx:pt idx="924">-0.00075011266175127253</cx:pt>
          <cx:pt idx="925">0.025395529406125252</cx:pt>
          <cx:pt idx="926">0.026624878248572251</cx:pt>
          <cx:pt idx="927">0.003582896488764825</cx:pt>
          <cx:pt idx="928">-0.0026464713497585499</cx:pt>
          <cx:pt idx="929">-0.0081632961013267755</cx:pt>
          <cx:pt idx="930">0.00090884262183569002</cx:pt>
          <cx:pt idx="931">-0.00058028584628630746</cx:pt>
          <cx:pt idx="932">-0.00079044085205170003</cx:pt>
          <cx:pt idx="933">-0.0026613377777422748</cx:pt>
          <cx:pt idx="934">0.0039858008375993001</cx:pt>
          <cx:pt idx="935">0.0012495531351345</cx:pt>
          <cx:pt idx="936">6.0853548106474753e-05</cx:pt>
          <cx:pt idx="937">0.00012813188819959701</cx:pt>
          <cx:pt idx="938">-1.34679801543003e-05</cx:pt>
          <cx:pt idx="939">0.00084110588397833495</cx:pt>
          <cx:pt idx="940">0.00092015599940473754</cx:pt>
          <cx:pt idx="941">-0.0040150073873395503</cx:pt>
          <cx:pt idx="942">-0.0055691052903990247</cx:pt>
          <cx:pt idx="943">-0.0070635807235813501</cx:pt>
          <cx:pt idx="944">-0.0068561414094891254</cx:pt>
          <cx:pt idx="945">-0.00077298540813197246</cx:pt>
          <cx:pt idx="946">0.0043069492557563753</cx:pt>
          <cx:pt idx="947">0.017679825076228624</cx:pt>
          <cx:pt idx="948">0.0051346420815336748</cx:pt>
          <cx:pt idx="949">-0.019231467896980475</cx:pt>
          <cx:pt idx="950">-0.01434461207629055</cx:pt>
          <cx:pt idx="951">-0.037978413963635001</cx:pt>
          <cx:pt idx="952">-0.02949822225320025</cx:pt>
          <cx:pt idx="953">-0.0074037973748212003</cx:pt>
          <cx:pt idx="954">0.018511687703665802</cx:pt>
          <cx:pt idx="955">0.0076684197543011997</cx:pt>
          <cx:pt idx="956">-0.00027695159716921252</cx:pt>
          <cx:pt idx="957">0.0023499435734991576</cx:pt>
          <cx:pt idx="958">-0.0030995980552865252</cx:pt>
          <cx:pt idx="959">-0.0032449964093408498</cx:pt>
          <cx:pt idx="960">0.0088597434590976503</cx:pt>
          <cx:pt idx="961">0.0088372142453855499</cx:pt>
          <cx:pt idx="962">0.0051754274391137252</cx:pt>
          <cx:pt idx="963">0.0011291537323991924</cx:pt>
          <cx:pt idx="964">0.00018959725635853949</cx:pt>
          <cx:pt idx="965">-0.00011884780018292199</cx:pt>
          <cx:pt idx="966">7.8803129711566748e-05</cx:pt>
          <cx:pt idx="967">8.6868253730288254e-05</cx:pt>
          <cx:pt idx="968">0.001521449727563735</cx:pt>
          <cx:pt idx="969">-0.0071450966241990996</cx:pt>
          <cx:pt idx="970">-0.0041155115729179497</cx:pt>
          <cx:pt idx="971">0.0025885159466435249</cx:pt>
          <cx:pt idx="972">0.0062581005993137999</cx:pt>
          <cx:pt idx="973">0.0062880825607575502</cx:pt>
          <cx:pt idx="974">0.010472884303563674</cx:pt>
          <cx:pt idx="975">0.012997615945218576</cx:pt>
          <cx:pt idx="976">-0.0060910554031690248</cx:pt>
          <cx:pt idx="977">-0.016346800516639452</cx:pt>
          <cx:pt idx="978">-0.02644823512401575</cx:pt>
          <cx:pt idx="979">-0.032200041067666253</cx:pt>
          <cx:pt idx="980">-0.0260995482398555</cx:pt>
          <cx:pt idx="981">0.0093646137834384</cx:pt>
          <cx:pt idx="982">0.01267151064325365</cx:pt>
          <cx:pt idx="983">0.010799142313028726</cx:pt>
          <cx:pt idx="984">-0.0040903490503481996</cx:pt>
          <cx:pt idx="985">-0.0016813233070530199</cx:pt>
          <cx:pt idx="986">-0.000396160065160965</cx:pt>
          <cx:pt idx="987">-0.0060804976726824252</cx:pt>
          <cx:pt idx="988">-0.0058571042089899496</cx:pt>
          <cx:pt idx="989">-0.003363689832804675</cx:pt>
          <cx:pt idx="990">-0.00098149054816069501</cx:pt>
          <cx:pt idx="991">0.011951740692811475</cx:pt>
          <cx:pt idx="992">0.018600941753909701</cx:pt>
          <cx:pt idx="993">0.012185458354582875</cx:pt>
          <cx:pt idx="994">0.042515009907481249</cx:pt>
          <cx:pt idx="995">0.034142783473853751</cx:pt>
          <cx:pt idx="996">0.045799301262132247</cx:pt>
          <cx:pt idx="997">0.020048427285479224</cx:pt>
          <cx:pt idx="998">0.00129529311394809</cx:pt>
          <cx:pt idx="999">0.0085838413684908993</cx:pt>
          <cx:pt idx="1000">-0.01947429900102365</cx:pt>
          <cx:pt idx="1001">-0.0277315108369885</cx:pt>
          <cx:pt idx="1002">-0.005333345770620025</cx:pt>
          <cx:pt idx="1003">0.0018673693649177525</cx:pt>
          <cx:pt idx="1004">-0.0036501233064619998</cx:pt>
          <cx:pt idx="1005">-0.0062051661642799254</cx:pt>
          <cx:pt idx="1006">-0.001591745978686845</cx:pt>
          <cx:pt idx="1007">-0.00024865883643005073</cx:pt>
          <cx:pt idx="1008">9.1974917305831497e-07</cx:pt>
          <cx:pt idx="1009">9.5645814539451753e-05</cx:pt>
          <cx:pt idx="1010">-9.7934361288995006e-05</cx:pt>
          <cx:pt idx="1011">-0.0025046829809894748</cx:pt>
          <cx:pt idx="1012">-0.0019486830314147351</cx:pt>
          <cx:pt idx="1013">0.0035007748608681501</cx:pt>
          <cx:pt idx="1014">-0.0050318445866037254</cx:pt>
          <cx:pt idx="1015">0.00033498257813025</cx:pt>
          <cx:pt idx="1016">-0.0042639867636543004</cx:pt>
          <cx:pt idx="1017">-0.0078861705125523492</cx:pt>
          <cx:pt idx="1018">0.0050415294411422003</cx:pt>
          <cx:pt idx="1019">0.010642208448857699</cx:pt>
          <cx:pt idx="1020">0.017624594313872425</cx:pt>
          <cx:pt idx="1021">0.010203779201371376</cx:pt>
          <cx:pt idx="1022">0.000466039498242395</cx:pt>
          <cx:pt idx="1023">-0.0066110127058157248</cx:pt>
          <cx:pt idx="1024">-0.00075011266175127253</cx:pt>
          <cx:pt idx="1025">0.025395529406125252</cx:pt>
          <cx:pt idx="1026">0.026624878248572251</cx:pt>
          <cx:pt idx="1027">0.003582896488764825</cx:pt>
          <cx:pt idx="1028">-0.0026464713497585499</cx:pt>
          <cx:pt idx="1029">-0.0081632961013267755</cx:pt>
          <cx:pt idx="1030">0.00090884262183569002</cx:pt>
          <cx:pt idx="1031">-0.00058028584628630746</cx:pt>
          <cx:pt idx="1032">-0.00079044085205170003</cx:pt>
          <cx:pt idx="1033">-0.0026613377777422748</cx:pt>
          <cx:pt idx="1034">0.0039858008375993001</cx:pt>
          <cx:pt idx="1035">0.0012495531351345</cx:pt>
          <cx:pt idx="1036">6.0853548106474753e-05</cx:pt>
          <cx:pt idx="1037">0.00012813188819959701</cx:pt>
          <cx:pt idx="1038">-1.34679801543003e-05</cx:pt>
          <cx:pt idx="1039">0.00084110588397833495</cx:pt>
          <cx:pt idx="1040">0.00092015599940473754</cx:pt>
          <cx:pt idx="1041">-0.0040150073873395503</cx:pt>
          <cx:pt idx="1042">-0.0055691052903990247</cx:pt>
          <cx:pt idx="1043">-0.0070635807235813501</cx:pt>
          <cx:pt idx="1044">-0.0068561414094891254</cx:pt>
          <cx:pt idx="1045">-0.00077298540813197246</cx:pt>
          <cx:pt idx="1046">0.0043069492557563753</cx:pt>
          <cx:pt idx="1047">0.017679825076228624</cx:pt>
          <cx:pt idx="1048">0.0051346420815336748</cx:pt>
          <cx:pt idx="1049">-0.019231467896980475</cx:pt>
          <cx:pt idx="1050">-0.01434461207629055</cx:pt>
          <cx:pt idx="1051">-0.037978413963635001</cx:pt>
          <cx:pt idx="1052">-0.02949822225320025</cx:pt>
          <cx:pt idx="1053">-0.0074037973748212003</cx:pt>
          <cx:pt idx="1054">0.018511687703665802</cx:pt>
          <cx:pt idx="1055">0.0076684197543011997</cx:pt>
          <cx:pt idx="1056">-0.00027695159716921252</cx:pt>
          <cx:pt idx="1057">0.0023499435734991576</cx:pt>
          <cx:pt idx="1058">-0.0030995980552865252</cx:pt>
          <cx:pt idx="1059">-0.0032449964093408498</cx:pt>
          <cx:pt idx="1060">0.0088597434590976503</cx:pt>
          <cx:pt idx="1061">0.0088372142453855499</cx:pt>
          <cx:pt idx="1062">0.0051754274391137252</cx:pt>
          <cx:pt idx="1063">0.0011291537323991924</cx:pt>
          <cx:pt idx="1064">0.00018959725635853949</cx:pt>
          <cx:pt idx="1065">-0.00011884780018292199</cx:pt>
          <cx:pt idx="1066">7.8803129711566748e-05</cx:pt>
          <cx:pt idx="1067">8.6868253730288254e-05</cx:pt>
          <cx:pt idx="1068">0.001521449727563735</cx:pt>
          <cx:pt idx="1069">-0.0071450966241990996</cx:pt>
          <cx:pt idx="1070">-0.0041155115729179497</cx:pt>
          <cx:pt idx="1071">0.0025885159466435249</cx:pt>
          <cx:pt idx="1072">0.0062581005993137999</cx:pt>
          <cx:pt idx="1073">0.0062880825607575502</cx:pt>
          <cx:pt idx="1074">0.010472884303563674</cx:pt>
          <cx:pt idx="1075">0.012997615945218576</cx:pt>
          <cx:pt idx="1076">-0.0060910554031690248</cx:pt>
          <cx:pt idx="1077">-0.016346800516639452</cx:pt>
          <cx:pt idx="1078">-0.02644823512401575</cx:pt>
          <cx:pt idx="1079">-0.032200041067666253</cx:pt>
          <cx:pt idx="1080">-0.0260995482398555</cx:pt>
          <cx:pt idx="1081">0.0093646137834384</cx:pt>
          <cx:pt idx="1082">0.01267151064325365</cx:pt>
          <cx:pt idx="1083">0.010799142313028726</cx:pt>
        </cx:lvl>
      </cx:numDim>
    </cx:data>
    <cx:data id="99">
      <cx:numDim type="val">
        <cx:f>Sheet2!$CV$1:$CV$1084</cx:f>
        <cx:lvl ptCount="1084" formatCode="G/通用格式">
          <cx:pt idx="0">0.000276948229166608</cx:pt>
          <cx:pt idx="1">-0.000143586520262235</cx:pt>
          <cx:pt idx="2">-0.00018695709124119401</cx:pt>
          <cx:pt idx="3">-0.00083473762659174095</cx:pt>
          <cx:pt idx="4">-0.00083379641575715303</cx:pt>
          <cx:pt idx="5">0.000155557076868897</cx:pt>
          <cx:pt idx="6">-0.00032967767611207898</cx:pt>
          <cx:pt idx="7">0.00082544376613415897</cx:pt>
          <cx:pt idx="8">0.00028817792616682599</cx:pt>
          <cx:pt idx="9">-2.1235919770611801e-05</cx:pt>
          <cx:pt idx="10">-0.00016369302569252099</cx:pt>
          <cx:pt idx="11">-0.00060449320601286302</cx:pt>
          <cx:pt idx="12">0.00031244217673167201</cx:pt>
          <cx:pt idx="13">0.00020168558092522701</cx:pt>
          <cx:pt idx="14">0.00067645451764500395</cx:pt>
          <cx:pt idx="15">0.00029038469903813801</cx:pt>
          <cx:pt idx="16">6.2361032595501894e-05</cx:pt>
          <cx:pt idx="17">0.00075097556853782898</cx:pt>
          <cx:pt idx="18">0.00013550579228622199</cx:pt>
          <cx:pt idx="19">0.00014411571418880201</cx:pt>
          <cx:pt idx="20">0.000375238919339661</cx:pt>
          <cx:pt idx="21">7.3023396713274097e-05</cx:pt>
          <cx:pt idx="22">-0.00028012625292203299</cx:pt>
          <cx:pt idx="23">6.6759501083080399e-05</cx:pt>
          <cx:pt idx="24">-0.00058546127925114501</cx:pt>
          <cx:pt idx="25">-0.00037791423108912302</cx:pt>
          <cx:pt idx="26">-0.00065696521838435403</cx:pt>
          <cx:pt idx="27">7.5990377390219602e-05</cx:pt>
          <cx:pt idx="28">-0.00014503327825719</cx:pt>
          <cx:pt idx="29">0.00044307998290577698</cx:pt>
          <cx:pt idx="30">-0.00060586453512703905</cx:pt>
          <cx:pt idx="31">-0.000338742986823676</cx:pt>
          <cx:pt idx="32">0.00093468073577301903</cx:pt>
          <cx:pt idx="33">-0.00068245096121255597</cx:pt>
          <cx:pt idx="34">-0.00017504534921141001</cx:pt>
          <cx:pt idx="35">-9.6247590027194693e-05</cx:pt>
          <cx:pt idx="36">-0.000395920581593005</cx:pt>
          <cx:pt idx="37">-0.00069392081974461995</cx:pt>
          <cx:pt idx="38">-0.00050659406977539105</cx:pt>
          <cx:pt idx="39">-0.00101575445887109</cx:pt>
          <cx:pt idx="40">-0.00048327351527812599</cx:pt>
          <cx:pt idx="41">-0.0013868957040964801</cx:pt>
          <cx:pt idx="42">1.29935664113503e-05</cx:pt>
          <cx:pt idx="43">0.00027922739148042398</cx:pt>
          <cx:pt idx="44">0.00037177729187596898</cx:pt>
          <cx:pt idx="45">-0.00033534796723623902</cx:pt>
          <cx:pt idx="46">-0.00032656830141544502</cx:pt>
          <cx:pt idx="47">-0.00022580105299742801</cx:pt>
          <cx:pt idx="48">-0.000154931977738709</cx:pt>
          <cx:pt idx="49">-0.00047715017774688798</cx:pt>
          <cx:pt idx="50">-0.00034088276809408902</cx:pt>
          <cx:pt idx="51">-0.00015822731811854899</cx:pt>
          <cx:pt idx="52">0.00041371902732213398</cx:pt>
          <cx:pt idx="53">-0.000396221090432212</cx:pt>
          <cx:pt idx="54">0.000249399297066816</cx:pt>
          <cx:pt idx="55">-0.00035393926624835599</cx:pt>
          <cx:pt idx="56">1.5981079672500099e-05</cx:pt>
          <cx:pt idx="57">0.00059338896118922395</cx:pt>
          <cx:pt idx="58">0.00032485605043426901</cx:pt>
          <cx:pt idx="59">-2.0717595800469601e-05</cx:pt>
          <cx:pt idx="60">0.00033953032134132399</cx:pt>
          <cx:pt idx="61">-0.00050999506797481996</cx:pt>
          <cx:pt idx="62">0.00036255747894449301</cx:pt>
          <cx:pt idx="63">-0.000180552033487999</cx:pt>
          <cx:pt idx="64">-0.00048135170409343398</cx:pt>
          <cx:pt idx="65">-0.0011467763506808901</cx:pt>
          <cx:pt idx="66">-0.0021863613966423799</cx:pt>
          <cx:pt idx="67">-0.0054258819887908899</cx:pt>
          <cx:pt idx="68">-0.0064878788601760301</cx:pt>
          <cx:pt idx="69">-0.0096353333717096399</cx:pt>
          <cx:pt idx="70">-0.0116103531872637</cx:pt>
          <cx:pt idx="71">-0.0076764232724370199</cx:pt>
          <cx:pt idx="72">-0.0106618082409534</cx:pt>
          <cx:pt idx="73">-0.0100214780366564</cx:pt>
          <cx:pt idx="74">-0.0115013137252173</cx:pt>
          <cx:pt idx="75">-0.0094826440951427792</cx:pt>
          <cx:pt idx="76">-0.0034280709624253201</cx:pt>
          <cx:pt idx="77">-0.0033279312040109298</cx:pt>
          <cx:pt idx="78">-0.0018121018914973</cx:pt>
          <cx:pt idx="79">-0.00017899938789042101</cx:pt>
          <cx:pt idx="80">4.7633906850457997e-05</cx:pt>
          <cx:pt idx="81">0.00057173735140762002</cx:pt>
          <cx:pt idx="82">-0.000103653597081948</cx:pt>
          <cx:pt idx="83">-0.00026770248113313998</cx:pt>
          <cx:pt idx="84">-0.00020326818115734601</cx:pt>
          <cx:pt idx="85">6.1009334953236302e-05</cx:pt>
          <cx:pt idx="86">0.000576263462420318</cx:pt>
          <cx:pt idx="87">-0.00028666974938778498</cx:pt>
          <cx:pt idx="88">-0.00050450591007534205</cx:pt>
          <cx:pt idx="89">0.0021271493654732901</cx:pt>
          <cx:pt idx="90">0.00091873273736712505</cx:pt>
          <cx:pt idx="91">0.0024752557786755598</cx:pt>
          <cx:pt idx="92">0.0037436019282597699</cx:pt>
          <cx:pt idx="93">0.0037545062432380299</cx:pt>
          <cx:pt idx="94">0.0074162914396069101</cx:pt>
          <cx:pt idx="95">0.0060401379032152301</cx:pt>
          <cx:pt idx="96">0.0062203683946675196</cx:pt>
          <cx:pt idx="97">0.00096911878137702996</cx:pt>
          <cx:pt idx="98">-0.015141777610701099</cx:pt>
          <cx:pt idx="99">-0.016403189201176099</cx:pt>
          <cx:pt idx="100">-0.0284528490352805</cx:pt>
          <cx:pt idx="101">-0.034188655307521999</cx:pt>
          <cx:pt idx="102">-0.030743732337895301</cx:pt>
          <cx:pt idx="103">-0.0200144344630372</cx:pt>
          <cx:pt idx="104">-0.0086409602772643396</cx:pt>
          <cx:pt idx="105">-0.0058755964493366298</cx:pt>
          <cx:pt idx="106">-0.00281122011645102</cx:pt>
          <cx:pt idx="107">-0.00091458733571209399</cx:pt>
          <cx:pt idx="108">-0.000235877002747288</cx:pt>
          <cx:pt idx="109">0.00056214925781357698</cx:pt>
          <cx:pt idx="110">0.00052215566662782396</cx:pt>
          <cx:pt idx="111">-0.00058205530541698895</cx:pt>
          <cx:pt idx="112">8.9157119138613295e-06</cx:pt>
          <cx:pt idx="113">-0.000125909467794171</cx:pt>
          <cx:pt idx="114">-4.5322660897008897e-05</cx:pt>
          <cx:pt idx="115">-0.00038844208845371198</cx:pt>
          <cx:pt idx="116">-0.000925303330305478</cx:pt>
          <cx:pt idx="117">-0.00068862694362435695</cx:pt>
          <cx:pt idx="118">0.0016388192768832001</cx:pt>
          <cx:pt idx="119">0.0100242182202777</cx:pt>
          <cx:pt idx="120">0.018934569302763202</cx:pt>
          <cx:pt idx="121">0.023966171391058999</cx:pt>
          <cx:pt idx="122">0.034472302340887502</cx:pt>
          <cx:pt idx="123">0.035749250781916299</cx:pt>
          <cx:pt idx="124">0.022122993658192799</cx:pt>
          <cx:pt idx="125">0.0081378988334501103</cx:pt>
          <cx:pt idx="126">0.00011973515144117999</cx:pt>
          <cx:pt idx="127">-0.0012079856297012199</cx:pt>
          <cx:pt idx="128">-0.020333427008127999</cx:pt>
          <cx:pt idx="129">-0.0416237554339218</cx:pt>
          <cx:pt idx="130">-0.039527643197891003</cx:pt>
          <cx:pt idx="131">-0.033543125060782601</cx:pt>
          <cx:pt idx="132">-0.020748876826229001</cx:pt>
          <cx:pt idx="133">-0.017856469467392101</cx:pt>
          <cx:pt idx="134">-0.0149351272472162</cx:pt>
          <cx:pt idx="135">-0.0058620050951159698</cx:pt>
          <cx:pt idx="136">-0.00045523340375900202</cx:pt>
          <cx:pt idx="137">0.00087784392788293499</cx:pt>
          <cx:pt idx="138">0.0014112812081906801</cx:pt>
          <cx:pt idx="139">0.00030590801085980597</cx:pt>
          <cx:pt idx="140">-0.00040182255496972098</cx:pt>
          <cx:pt idx="141">-0.00017642266786711201</cx:pt>
          <cx:pt idx="142">0.00068915270626400697</cx:pt>
          <cx:pt idx="143">0.000386791811653186</cx:pt>
          <cx:pt idx="144">0.0020268880132008498</cx:pt>
          <cx:pt idx="145">0.0040243066802642599</cx:pt>
          <cx:pt idx="146">0.0113286615921277</cx:pt>
          <cx:pt idx="147">0.013496785945037599</cx:pt>
          <cx:pt idx="148">0.00019142226936414301</cx:pt>
          <cx:pt idx="149">-0.0042109969403057602</cx:pt>
          <cx:pt idx="150">0.00181640633276614</cx:pt>
          <cx:pt idx="151">0.026063085710598798</cx:pt>
          <cx:pt idx="152">0.017708668054481298</cx:pt>
          <cx:pt idx="153">-0.0010761015407348301</cx:pt>
          <cx:pt idx="154">-0.0129579448170379</cx:pt>
          <cx:pt idx="155">-0.012637173025948601</cx:pt>
          <cx:pt idx="156">-0.020652574365341701</cx:pt>
          <cx:pt idx="157">-0.0238576257391989</cx:pt>
          <cx:pt idx="158">-0.027945221588108301</cx:pt>
          <cx:pt idx="159">-0.023991990307371099</cx:pt>
          <cx:pt idx="160">-0.013998525702579799</cx:pt>
          <cx:pt idx="161">-0.0091385632472117204</cx:pt>
          <cx:pt idx="162">-0.0092690127205853692</cx:pt>
          <cx:pt idx="163">-0.0092778256717621094</cx:pt>
          <cx:pt idx="164">0.00015912376845090699</cx:pt>
          <cx:pt idx="165">0.0046175186544817797</cx:pt>
          <cx:pt idx="166">0.00167405539034564</cx:pt>
          <cx:pt idx="167">-0.000564915374417575</cx:pt>
          <cx:pt idx="168">-0.00047125143648999899</cx:pt>
          <cx:pt idx="169">-0.00025653965147299297</cx:pt>
          <cx:pt idx="170">0.00062811514762888801</cx:pt>
          <cx:pt idx="171">0.0014919017425475301</cx:pt>
          <cx:pt idx="172">0.0030692481779014602</cx:pt>
          <cx:pt idx="173">-0.0073819879583852197</cx:pt>
          <cx:pt idx="174">0.00060885025371703303</cx:pt>
          <cx:pt idx="175">-0.0146358687021069</cx:pt>
          <cx:pt idx="176">-0.018667507445443501</cx:pt>
          <cx:pt idx="177">0.0082380512972916407</cx:pt>
          <cx:pt idx="178">0.0028629267478836999</cx:pt>
          <cx:pt idx="179">-0.0012911243631804101</cx:pt>
          <cx:pt idx="180">-0.021025923445621</cx:pt>
          <cx:pt idx="181">-0.010845929568416899</cx:pt>
          <cx:pt idx="182">-0.0037609717477836602</cx:pt>
          <cx:pt idx="183">-0.00549082242128404</cx:pt>
          <cx:pt idx="184">-0.0070329336042253901</cx:pt>
          <cx:pt idx="185">0.018792009268637801</cx:pt>
          <cx:pt idx="186">0.0230103410036459</cx:pt>
          <cx:pt idx="187">-0.0063647690662853801</cx:pt>
          <cx:pt idx="188">-0.0019780092268887198</cx:pt>
          <cx:pt idx="189">0.00244835559753085</cx:pt>
          <cx:pt idx="190">-0.016530370920259399</cx:pt>
          <cx:pt idx="191">-0.0135633346849054</cx:pt>
          <cx:pt idx="192">0.00186703213041431</cx:pt>
          <cx:pt idx="193">0.0061933187845517801</cx:pt>
          <cx:pt idx="194">0.0020764064211073398</cx:pt>
          <cx:pt idx="195">-0.00024521147806614901</cx:pt>
          <cx:pt idx="196">-0.00024112013787880201</cx:pt>
          <cx:pt idx="197">0.00073992839596454896</cx:pt>
          <cx:pt idx="198">0.0016508852179499399</cx:pt>
          <cx:pt idx="199">0.0012567171211605424</cx:pt>
          <cx:pt idx="200">0.00092719591371111503</cx:pt>
          <cx:pt idx="201">-0.0031788379037897751</cx:pt>
          <cx:pt idx="202">-0.00019568932962151124</cx:pt>
          <cx:pt idx="203">-0.0029336777581365249</cx:pt>
          <cx:pt idx="204">0.001320726525356755</cx:pt>
          <cx:pt idx="205">-0.00117172547262435</cx:pt>
          <cx:pt idx="206">-0.00015273796997409826</cx:pt>
          <cx:pt idx="207">-0.0086463231648242992</cx:pt>
          <cx:pt idx="208">-0.0011626254226843799</cx:pt>
          <cx:pt idx="209">0.0047464782126562504</cx:pt>
          <cx:pt idx="210">0.00092226922677084752</cx:pt>
          <cx:pt idx="211">0.0019826270774301775</cx:pt>
          <cx:pt idx="212">0.0064767053436465003</cx:pt>
          <cx:pt idx="213">0.0083476433025457507</cx:pt>
          <cx:pt idx="214">0.0085414643221989744</cx:pt>
          <cx:pt idx="215">0.0053758477503595501</cx:pt>
          <cx:pt idx="216">0.0040964307294213999</cx:pt>
          <cx:pt idx="217">0.0011217026023323199</cx:pt>
          <cx:pt idx="218">-0.004406086124719725</cx:pt>
          <cx:pt idx="219">-0.0072545176127954249</cx:pt>
          <cx:pt idx="220">-0.001887381379124085</cx:pt>
          <cx:pt idx="221">-0.00032823193339487502</cx:pt>
          <cx:pt idx="222">0.00020949465327338475</cx:pt>
          <cx:pt idx="223">7.0270936811992499e-05</cx:pt>
          <cx:pt idx="224">-0.00020860735592369024</cx:pt>
          <cx:pt idx="225">0.00021566426592606851</cx:pt>
          <cx:pt idx="226">0.00030346308308324749</cx:pt>
          <cx:pt idx="227">0.0014885577085071275</cx:pt>
          <cx:pt idx="228">0.00208149516167356</cx:pt>
          <cx:pt idx="229">-0.00096355306809563495</cx:pt>
          <cx:pt idx="230">0.0026224588960776</cx:pt>
          <cx:pt idx="231">-0.0010252898983222074</cx:pt>
          <cx:pt idx="232">-8.1191276692638503e-05</cx:pt>
          <cx:pt idx="233">-0.0023661825327196827</cx:pt>
          <cx:pt idx="234">0.0017031982484728926</cx:pt>
          <cx:pt idx="235">-0.0049582854180546254</cx:pt>
          <cx:pt idx="236">-0.0033601847170471998</cx:pt>
          <cx:pt idx="237">0.0058989550662112249</cx:pt>
          <cx:pt idx="238">0.0084609450523953252</cx:pt>
          <cx:pt idx="239">0.0088259708178175245</cx:pt>
          <cx:pt idx="240">0.0107845481437506</cx:pt>
          <cx:pt idx="241">0.013569969677642525</cx:pt>
          <cx:pt idx="242">0.013822149352220925</cx:pt>
          <cx:pt idx="243">0.0078963617451753999</cx:pt>
          <cx:pt idx="244">0.0021758659728420976</cx:pt>
          <cx:pt idx="245">7.9573965101536494e-05</cx:pt>
          <cx:pt idx="246">0.0024456473749657299</cx:pt>
          <cx:pt idx="247">-0.0058081674185398498</cx:pt>
          <cx:pt idx="248">-0.0055813857788050746</cx:pt>
          <cx:pt idx="249">-0.0017504960369211251</cx:pt>
          <cx:pt idx="250">0.0004942616046177225</cx:pt>
          <cx:pt idx="251">8.2173801162890248e-05</cx:pt>
          <cx:pt idx="252">0.0002009511439137455</cx:pt>
          <cx:pt idx="253">-5.1698836819641249e-05</cx:pt>
          <cx:pt idx="254">0.000451045713971025</cx:pt>
          <cx:pt idx="255">0.0025577800084552751</cx:pt>
          <cx:pt idx="256">0.0058444606586004</cx:pt>
          <cx:pt idx="257">0.0048440227193325249</cx:pt>
          <cx:pt idx="258">0.010932960718495449</cx:pt>
          <cx:pt idx="259">0.00288582453474565</cx:pt>
          <cx:pt idx="260">0.0066541136930002246</cx:pt>
          <cx:pt idx="261">0.00718683495102365</cx:pt>
          <cx:pt idx="262">0.0047896752874578754</cx:pt>
          <cx:pt idx="263">0.003137165044942325</cx:pt>
          <cx:pt idx="264">0.0075418466222393751</cx:pt>
          <cx:pt idx="265">0.0095395794586720251</cx:pt>
          <cx:pt idx="266">0.0086012671759244756</cx:pt>
          <cx:pt idx="267">0.0082350929918199502</cx:pt>
          <cx:pt idx="268">0.011268895456817149</cx:pt>
          <cx:pt idx="269">0.010709270720523001</cx:pt>
          <cx:pt idx="270">0.001124007202074985</cx:pt>
          <cx:pt idx="271">-0.0022309032332157074</cx:pt>
          <cx:pt idx="272">0.002889398613109875</cx:pt>
          <cx:pt idx="273">-0.00011741711245717375</cx:pt>
          <cx:pt idx="274">0.00307840051404205</cx:pt>
          <cx:pt idx="275">-0.0036808000315636498</cx:pt>
          <cx:pt idx="276">-0.0046119576306750502</cx:pt>
          <cx:pt idx="277">0.00013372174779446676</cx:pt>
          <cx:pt idx="278">0.0010084873017661925</cx:pt>
          <cx:pt idx="279">0.00049309856232151246</cx:pt>
          <cx:pt idx="280">1.3425570267269126e-05</cx:pt>
          <cx:pt idx="281">0.00014155098550439749</cx:pt>
          <cx:pt idx="282">0.00032000306229032499</cx:pt>
          <cx:pt idx="283">0.0033133563090483749</cx:pt>
          <cx:pt idx="284">0.0058366716925909003</cx:pt>
          <cx:pt idx="285">0.0086052974708415494</cx:pt>
          <cx:pt idx="286">0.011601236886890525</cx:pt>
          <cx:pt idx="287">0.0034738302222482001</cx:pt>
          <cx:pt idx="288">0.0087093254658969742</cx:pt>
          <cx:pt idx="289">0.012675000817129776</cx:pt>
          <cx:pt idx="290">0.0099929845600039008</cx:pt>
          <cx:pt idx="291">0.0096133522922957002</cx:pt>
          <cx:pt idx="292">0.0095477839157695494</cx:pt>
          <cx:pt idx="293">0.0100761926064312</cx:pt>
          <cx:pt idx="294">0.0063356295233305496</cx:pt>
          <cx:pt idx="295">0.0025548725769441749</cx:pt>
          <cx:pt idx="296">0.0060186756920554002</cx:pt>
          <cx:pt idx="297">-0.0067584619580508751</cx:pt>
          <cx:pt idx="298">-0.0038058786433398748</cx:pt>
          <cx:pt idx="299">-0.000103727676482804</cx:pt>
          <cx:pt idx="300">0.0116510696227959</cx:pt>
          <cx:pt idx="301">-0.0012817204013928099</cx:pt>
          <cx:pt idx="302">0.021505136933235601</cx:pt>
          <cx:pt idx="303">0.0097090326100176799</cx:pt>
          <cx:pt idx="304">-0.0054237781991457101</cx:pt>
          <cx:pt idx="305">0.00276955624918011</cx:pt>
          <cx:pt idx="306">0.0031644120251695098</cx:pt>
          <cx:pt idx="307">0.0012452140359267901</cx:pt>
          <cx:pt idx="308">-0.00056567954195610697</cx:pt>
          <cx:pt idx="309">0.0011602620652034501</cx:pt>
          <cx:pt idx="310">0.0041882257664273802</cx:pt>
          <cx:pt idx="311">0.0106658919947659</cx:pt>
          <cx:pt idx="312">0.0342851106162664</cx:pt>
          <cx:pt idx="313">0.035254335815090999</cx:pt>
          <cx:pt idx="314">0.032267823415413302</cx:pt>
          <cx:pt idx="315">0.017468786622023801</cx:pt>
          <cx:pt idx="316">0.033545410891779599</cx:pt>
          <cx:pt idx="317">0.0375996907321378</cx:pt>
          <cx:pt idx="318">0.0292242561159924</cx:pt>
          <cx:pt idx="319">0.057142635504318202</cx:pt>
          <cx:pt idx="320">0.031171142888021999</cx:pt>
          <cx:pt idx="321">0.022542431472160201</cx:pt>
          <cx:pt idx="322">0.021573760650849198</cx:pt>
          <cx:pt idx="323">0.0033417942539199102</cx:pt>
          <cx:pt idx="324">-0.041356973329250701</cx:pt>
          <cx:pt idx="325">-0.042805817313540599</cx:pt>
          <cx:pt idx="326">0.0117127616073644</cx:pt>
          <cx:pt idx="327">0.023900064013274099</cx:pt>
          <cx:pt idx="328">0.037308209047016198</cx:pt>
          <cx:pt idx="329">-0.0124586708585947</cx:pt>
          <cx:pt idx="330">0.019097237003501799</cx:pt>
          <cx:pt idx="331">0.0042337201216471696</cx:pt>
          <cx:pt idx="332">0.0012185253892254</cx:pt>
          <cx:pt idx="333">0.0043028567175148</cx:pt>
          <cx:pt idx="334">0.0039756075900350702</cx:pt>
          <cx:pt idx="335">0.00050313529062303403</cx:pt>
          <cx:pt idx="336">-0.00014799862370656799</cx:pt>
          <cx:pt idx="337">0.0014406116659107201</cx:pt>
          <cx:pt idx="338">0.0037151174263820902</cx:pt>
          <cx:pt idx="339">0.00095467197161318003</cx:pt>
          <cx:pt idx="340">0.021794305086684101</cx:pt>
          <cx:pt idx="341">0.0104807720941695</cx:pt>
          <cx:pt idx="342">-0.0032348881073349101</cx:pt>
          <cx:pt idx="343">-0.00141235435036818</cx:pt>
          <cx:pt idx="344">-0.0089281552586854499</cx:pt>
          <cx:pt idx="345">-0.00547116629091224</cx:pt>
          <cx:pt idx="346">-0.0079446859307681604</cx:pt>
          <cx:pt idx="347">-0.0072575837686302798</cx:pt>
          <cx:pt idx="348">-0.038449151012383102</cx:pt>
          <cx:pt idx="349">-0.024638190417029301</cx:pt>
          <cx:pt idx="350">0.029666948439387601</cx:pt>
          <cx:pt idx="351">0.0030542392169924</cx:pt>
          <cx:pt idx="352">-0.041105572121040698</cx:pt>
          <cx:pt idx="353">-0.014540211427580199</cx:pt>
          <cx:pt idx="354">0.0122200255023032</cx:pt>
          <cx:pt idx="355">0.052599558697923203</cx:pt>
          <cx:pt idx="356">0.038892515832944001</cx:pt>
          <cx:pt idx="357">0.0090436991084706497</cx:pt>
          <cx:pt idx="358">0.0011397930091849699</cx:pt>
          <cx:pt idx="359">-0.011982085404913899</cx:pt>
          <cx:pt idx="360">-0.013442705782847401</cx:pt>
          <cx:pt idx="361">0.0050451383137655901</cx:pt>
          <cx:pt idx="362">0.0047864836067483098</cx:pt>
          <cx:pt idx="363">0.0012943090060640601</cx:pt>
          <cx:pt idx="364">0.00073837794956214302</cx:pt>
          <cx:pt idx="365">0.0018671685346513</cx:pt>
          <cx:pt idx="366">0.00200044901038662</cx:pt>
          <cx:pt idx="367">-0.0050563148064013</cx:pt>
          <cx:pt idx="368">-0.0083053515398804692</cx:pt>
          <cx:pt idx="369">-0.028403218573475102</cx:pt>
          <cx:pt idx="370">-0.048877864108548698</cx:pt>
          <cx:pt idx="371">-0.038466906045155701</cx:pt>
          <cx:pt idx="372">-0.040732844255308202</cx:pt>
          <cx:pt idx="373">-0.042436250406060201</cx:pt>
          <cx:pt idx="374">-0.057429130993883998</cx:pt>
          <cx:pt idx="375">-0.049303869753974397</cx:pt>
          <cx:pt idx="376">-0.074967933565064301</cx:pt>
          <cx:pt idx="377">-0.019958986618323901</cx:pt>
          <cx:pt idx="378">0.025005577359266899</cx:pt>
          <cx:pt idx="379">-0.024297975811876999</cx:pt>
          <cx:pt idx="380">-0.0063487452984185297</cx:pt>
          <cx:pt idx="381">-0.00026323988997475602</cx:pt>
          <cx:pt idx="382">0.0052428906535898698</cx:pt>
          <cx:pt idx="383">0.035933260033826998</cx:pt>
          <cx:pt idx="384">0.047725516782713799</cx:pt>
          <cx:pt idx="385">0.016873854179451701</cx:pt>
          <cx:pt idx="386">-0.016670844341061801</cx:pt>
          <cx:pt idx="387">-0.041912379742717602</cx:pt>
          <cx:pt idx="388">-0.019013299868348699</cx:pt>
          <cx:pt idx="389">-0.000840205725921227</cx:pt>
          <cx:pt idx="390">0.0026645855020285998</cx:pt>
          <cx:pt idx="391">0.0012252972952099899</cx:pt>
          <cx:pt idx="392">-0.000278343745254021</cx:pt>
          <cx:pt idx="393">0.00098180133933615794</cx:pt>
          <cx:pt idx="394">0.0030697778733627498</cx:pt>
          <cx:pt idx="395">-0.0054033616019452304</cx:pt>
          <cx:pt idx="396">-0.033947481321004398</cx:pt>
          <cx:pt idx="397">-0.064611684460811905</cx:pt>
          <cx:pt idx="398">-0.061911174794015401</cx:pt>
          <cx:pt idx="399">-0.062848206453893996</cx:pt>
          <cx:pt idx="400">-0.069948659038312003</cx:pt>
          <cx:pt idx="401">-0.052268942136144698</cx:pt>
          <cx:pt idx="402">-0.055082923095976503</cx:pt>
          <cx:pt idx="403">-0.053184849569668298</cx:pt>
          <cx:pt idx="404">-0.043835219445415102</cx:pt>
          <cx:pt idx="405">-0.012451069760391001</cx:pt>
          <cx:pt idx="406">-0.019585380754108699</cx:pt>
          <cx:pt idx="407">-0.010022289108386101</cx:pt>
          <cx:pt idx="408">-0.00349238514812374</cx:pt>
          <cx:pt idx="409">0.0125337467084486</cx:pt>
          <cx:pt idx="410">0.0144229198364493</cx:pt>
          <cx:pt idx="411">0.019585413530994099</cx:pt>
          <cx:pt idx="412">0.0270045260991542</cx:pt>
          <cx:pt idx="413">0.024031370396471699</cx:pt>
          <cx:pt idx="414">-0.0075509120364324299</cx:pt>
          <cx:pt idx="415">-0.019533013700915602</cx:pt>
          <cx:pt idx="416">-0.00718476545643026</cx:pt>
          <cx:pt idx="417">0.0030214699054484399</cx:pt>
          <cx:pt idx="418">0.0018145617256289199</cx:pt>
          <cx:pt idx="419">0.00089919770900275995</cx:pt>
          <cx:pt idx="420">0.00027432165228696002</cx:pt>
          <cx:pt idx="421">-0.00056665982454447302</cx:pt>
          <cx:pt idx="422">-0.00040433130009897</cx:pt>
          <cx:pt idx="423">-0.0096640188194995705</cx:pt>
          <cx:pt idx="424">-0.029645492848386499</cx:pt>
          <cx:pt idx="425">-0.048717297989905303</cx:pt>
          <cx:pt idx="426">-0.0273326799591927</cx:pt>
          <cx:pt idx="427">-0.0329550301830124</cx:pt>
          <cx:pt idx="428">-0.026369242853957399</cx:pt>
          <cx:pt idx="429">-0.035003905756992797</cx:pt>
          <cx:pt idx="430">-0.033059793511182302</cx:pt>
          <cx:pt idx="431">-0.028464222404632401</cx:pt>
          <cx:pt idx="432">-0.014825045544078401</cx:pt>
          <cx:pt idx="433">0.0200215159609336</cx:pt>
          <cx:pt idx="434">0.0085489937872043099</cx:pt>
          <cx:pt idx="435">0.00365605135742543</cx:pt>
          <cx:pt idx="436">-0.0017443967151601701</cx:pt>
          <cx:pt idx="437">0.0134273168225192</cx:pt>
          <cx:pt idx="438">0.026048783772063901</cx:pt>
          <cx:pt idx="439">0.0192535016384336</cx:pt>
          <cx:pt idx="440">0.0297834541124436</cx:pt>
          <cx:pt idx="441">0.0095256293518889805</cx:pt>
          <cx:pt idx="442">0.0035548835438284402</cx:pt>
          <cx:pt idx="443">-0.010924438745226301</cx:pt>
          <cx:pt idx="444">-0.0035971548860358202</cx:pt>
          <cx:pt idx="445">-0.00424205055091725</cx:pt>
          <cx:pt idx="446">-0.0018928603666507099</cx:pt>
          <cx:pt idx="447">-0.000290905392561704</cx:pt>
          <cx:pt idx="448">0.00018035956867973099</cx:pt>
          <cx:pt idx="449">0.00050456024149879398</cx:pt>
          <cx:pt idx="450">0.0016583359619495399</cx:pt>
          <cx:pt idx="451">-0.0031483525534767801</cx:pt>
          <cx:pt idx="452">-0.023798961485584299</cx:pt>
          <cx:pt idx="453">-0.039905716826078401</cx:pt>
          <cx:pt idx="454">-0.043268980976156203</cx:pt>
          <cx:pt idx="455">-0.0181270555884042</cx:pt>
          <cx:pt idx="456">-0.00107725651967792</cx:pt>
          <cx:pt idx="457">-0.0054489567923904896</cx:pt>
          <cx:pt idx="458">-0.0019506419311372</cx:pt>
          <cx:pt idx="459">0.00085778055797003903</cx:pt>
          <cx:pt idx="460">0.0102691598851865</cx:pt>
          <cx:pt idx="461">0.014778718903866599</cx:pt>
          <cx:pt idx="462">-0.032744676778192601</cx:pt>
          <cx:pt idx="463">-0.034942770435862101</cx:pt>
          <cx:pt idx="464">-0.0068455398284059396</cx:pt>
          <cx:pt idx="465">0.0146581319889088</cx:pt>
          <cx:pt idx="466">0.029179837133773302</cx:pt>
          <cx:pt idx="467">0.0141768312902533</cx:pt>
          <cx:pt idx="468">-0.0044393743272710803</cx:pt>
          <cx:pt idx="469">0.010628836235304299</cx:pt>
          <cx:pt idx="470">0.0106370876431751</cx:pt>
          <cx:pt idx="471">-0.0028951848109392002</cx:pt>
          <cx:pt idx="472">-0.0053873966240440196</cx:pt>
          <cx:pt idx="473">-0.0079343343549738501</cx:pt>
          <cx:pt idx="474">-0.0025176766886259899</cx:pt>
          <cx:pt idx="475">-0.000292264616542291</cx:pt>
          <cx:pt idx="476">-0.0011700473173823301</cx:pt>
          <cx:pt idx="477">-0.00025793899949675699</cx:pt>
          <cx:pt idx="478">0.00033846263813799198</cx:pt>
          <cx:pt idx="479">0.0052022464213085</cx:pt>
          <cx:pt idx="480">-0.013018321037729701</cx:pt>
          <cx:pt idx="481">-0.0260380941728371</cx:pt>
          <cx:pt idx="482">-0.021045082211831899</cx:pt>
          <cx:pt idx="483">-0.0066104146994935701</cx:pt>
          <cx:pt idx="484">0.019263580335096099</cx:pt>
          <cx:pt idx="485">0.0060739521771978004</cx:pt>
          <cx:pt idx="486">-0.0085577925878592594</cx:pt>
          <cx:pt idx="487">-0.0054311663082584304</cx:pt>
          <cx:pt idx="488">0.00225901934403341</cx:pt>
          <cx:pt idx="489">0.010550449722511899</cx:pt>
          <cx:pt idx="490">-0.0310667715153304</cx:pt>
          <cx:pt idx="491">-0.029923379449374201</cx:pt>
          <cx:pt idx="492">-0.0072572207161008002</cx:pt>
          <cx:pt idx="493">0.0245857037519953</cx:pt>
          <cx:pt idx="494">-0.013852985704313</cx:pt>
          <cx:pt idx="495">-0.0095636035523432601</cx:pt>
          <cx:pt idx="496">-0.00590013531064126</cx:pt>
          <cx:pt idx="497">0.0137727208781515</cx:pt>
          <cx:pt idx="498">0.0123546384157518</cx:pt>
          <cx:pt idx="499">-0.0057592763962379502</cx:pt>
          <cx:pt idx="500">-0.0037263466908113402</cx:pt>
          <cx:pt idx="501">-0.00363668056268978</cx:pt>
          <cx:pt idx="502">-0.00038324547968390799</cx:pt>
          <cx:pt idx="503">-0.00028681337439748997</cx:pt>
          <cx:pt idx="504">0.000187195807523605</cx:pt>
          <cx:pt idx="505">0.000143695742801821</cx:pt>
          <cx:pt idx="506">0.000962550229592823</cx:pt>
          <cx:pt idx="507">0.010248856956161199</cx:pt>
          <cx:pt idx="508">0.0015619784265693899</cx:pt>
          <cx:pt idx="509">-0.012968637008256101</cx:pt>
          <cx:pt idx="510">0.00128424899381522</cx:pt>
          <cx:pt idx="511">0.0083119697951527707</cx:pt>
          <cx:pt idx="512">0.0127726832597659</cx:pt>
          <cx:pt idx="513">0.010310440597123299</cx:pt>
          <cx:pt idx="514">0.000110899074407509</cx:pt>
          <cx:pt idx="515">0.0038359053084463502</cx:pt>
          <cx:pt idx="516">-0.0125737647805654</cx:pt>
          <cx:pt idx="517">-0.00355563557310441</cx:pt>
          <cx:pt idx="518">-0.0276407625374279</cx:pt>
          <cx:pt idx="519">0.00777037405217312</cx:pt>
          <cx:pt idx="520">-0.0109185002781798</cx:pt>
          <cx:pt idx="521">0.0153422156315736</cx:pt>
          <cx:pt idx="522">-0.0081152566024233399</cx:pt>
          <cx:pt idx="523">-0.00040356427227936602</cx:pt>
          <cx:pt idx="524">0.00372964067075</cx:pt>
          <cx:pt idx="525">0.0108449742238365</cx:pt>
          <cx:pt idx="526">0.00987508156832596</cx:pt>
          <cx:pt idx="527">-0.0080383050047033704</cx:pt>
          <cx:pt idx="528">-0.0091134619671617602</cx:pt>
          <cx:pt idx="529">-0.00150885967239041</cx:pt>
          <cx:pt idx="530">0.00058241706998661102</cx:pt>
          <cx:pt idx="531">0.00021201632424489001</cx:pt>
          <cx:pt idx="532">3.7972575007470703e-05</cx:pt>
          <cx:pt idx="533">0.00043379150347592002</cx:pt>
          <cx:pt idx="534">-2.5216253911145799e-05</cx:pt>
          <cx:pt idx="535">0.0105868415819926</cx:pt>
          <cx:pt idx="536">0.0152864843416283</cx:pt>
          <cx:pt idx="537">-0.00208711231701334</cx:pt>
          <cx:pt idx="538">-0.0022744441942690301</cx:pt>
          <cx:pt idx="539">0.0144320484105976</cx:pt>
          <cx:pt idx="540">0.019712794606341299</cx:pt>
          <cx:pt idx="541">0.0094841815215293591</cx:pt>
          <cx:pt idx="542">-5.4542222039651999e-05</cx:pt>
          <cx:pt idx="543">-0.024162149821609399</cx:pt>
          <cx:pt idx="544">-0.0120246782517029</cx:pt>
          <cx:pt idx="545">-0.0011108800263888901</cx:pt>
          <cx:pt idx="546">0.0045959387677241403</cx:pt>
          <cx:pt idx="547">0.0177722551417493</cx:pt>
          <cx:pt idx="548">-0.0144965356568425</cx:pt>
          <cx:pt idx="549">0.0025959812044484502</cx:pt>
          <cx:pt idx="550">0.0015283189588971399</cx:pt>
          <cx:pt idx="551">0.024588889602768099</cx:pt>
          <cx:pt idx="552">-0.0063407772886231398</cx:pt>
          <cx:pt idx="553">-0.0054943543943324199</cx:pt>
          <cx:pt idx="554">0.00248551291172903</cx:pt>
          <cx:pt idx="555">0.00034357905278549299</cx:pt>
          <cx:pt idx="556">-0.012641068369450999</cx:pt>
          <cx:pt idx="557">-0.0037308792998366901</cx:pt>
          <cx:pt idx="558">-0.00043234743844093002</cx:pt>
          <cx:pt idx="559">0.00060523863533294199</cx:pt>
          <cx:pt idx="560">0.00081695425843246201</cx:pt>
          <cx:pt idx="561">-0.00041919398429223398</cx:pt>
          <cx:pt idx="562">-0.00055845545413459095</cx:pt>
          <cx:pt idx="563">0.011699672627735001</cx:pt>
          <cx:pt idx="564">0.0231160872774827</cx:pt>
          <cx:pt idx="565">-0.00123558527169425</cx:pt>
          <cx:pt idx="566">-0.00185387770011144</cx:pt>
          <cx:pt idx="567">0.0177927334800554</cx:pt>
          <cx:pt idx="568">0.035688909080097198</cx:pt>
          <cx:pt idx="569">0.0117736749279925</cx:pt>
          <cx:pt idx="570">-0.00075206768921863196</cx:pt>
          <cx:pt idx="571">-0.033300272833186401</cx:pt>
          <cx:pt idx="572">-0.045297764644324702</cx:pt>
          <cx:pt idx="573">-0.0053804079393047002</cx:pt>
          <cx:pt idx="574">-0.0030645089458877801</cx:pt>
          <cx:pt idx="575">-0.013200902839446801</cx:pt>
          <cx:pt idx="576">-0.024439031941317201</cx:pt>
          <cx:pt idx="577">-0.011113211845776899</cx:pt>
          <cx:pt idx="578">0.00830749261782689</cx:pt>
          <cx:pt idx="579">0.0119020499731117</cx:pt>
          <cx:pt idx="580">-0.0070107196166349604</cx:pt>
          <cx:pt idx="581">-0.0182285877164266</cx:pt>
          <cx:pt idx="582">-0.0059681998086213196</cx:pt>
          <cx:pt idx="583">0.0048899001905624902</cx:pt>
          <cx:pt idx="584">-0.0073653548906597397</cx:pt>
          <cx:pt idx="585">-0.00029082785516163802</cx:pt>
          <cx:pt idx="586">-0.00055463496559468302</cx:pt>
          <cx:pt idx="587">0.00034710085287280399</cx:pt>
          <cx:pt idx="588">-0.00046310700188566099</cx:pt>
          <cx:pt idx="589">0.00026810333110379299</cx:pt>
          <cx:pt idx="590">0.000118568325676063</cx:pt>
          <cx:pt idx="591">0.0058807431986383496</cx:pt>
          <cx:pt idx="592">0.0129202252479286</cx:pt>
          <cx:pt idx="593">0.00059513473966650305</cx:pt>
          <cx:pt idx="594">0.0033080248795239798</cx:pt>
          <cx:pt idx="595">0.016907676443452299</cx:pt>
          <cx:pt idx="596">0.016126327333059201</cx:pt>
          <cx:pt idx="597">0.0098991134950549096</cx:pt>
          <cx:pt idx="598">-0.00089229944472603599</cx:pt>
          <cx:pt idx="599">-0.031562567213604398</cx:pt>
          <cx:pt idx="600">-0.00760452349591253</cx:pt>
          <cx:pt idx="601">0.014154286822075399</cx:pt>
          <cx:pt idx="602">0.0088949396192795696</cx:pt>
          <cx:pt idx="603">-0.0096033242737376505</cx:pt>
          <cx:pt idx="604">-0.012432139208912001</cx:pt>
          <cx:pt idx="605">0.0016823891549995599</cx:pt>
          <cx:pt idx="606">0.012876326781532801</cx:pt>
          <cx:pt idx="607">0.0043297809436102499</cx:pt>
          <cx:pt idx="608">-0.016283640053726799</cx:pt>
          <cx:pt idx="609">-0.018932469028740798</cx:pt>
          <cx:pt idx="610">-0.011722199706578699</cx:pt>
          <cx:pt idx="611">-0.0050850834392960498</cx:pt>
          <cx:pt idx="612">-0.0089272624671088204</cx:pt>
          <cx:pt idx="613">-0.00269277453291847</cx:pt>
          <cx:pt idx="614">-0.00134292534295692</cx:pt>
          <cx:pt idx="615">-0.00081759577953915703</cx:pt>
          <cx:pt idx="616">0.000417902053566255</cx:pt>
          <cx:pt idx="617">0.000284573903716563</cx:pt>
          <cx:pt idx="618">0.00085806699919536804</cx:pt>
          <cx:pt idx="619">0.00049484215036862999</cx:pt>
          <cx:pt idx="620">0.0051674411891190998</cx:pt>
          <cx:pt idx="621">0.0070809850768410601</cx:pt>
          <cx:pt idx="622">0.0039816880883757396</cx:pt>
          <cx:pt idx="623">0.0084009968736369501</cx:pt>
          <cx:pt idx="624">-0.00091003638209861102</cx:pt>
          <cx:pt idx="625">0.0086965925232213893</cx:pt>
          <cx:pt idx="626">-0.0023266991326699299</cx:pt>
          <cx:pt idx="627">-0.0030446347154979101</cx:pt>
          <cx:pt idx="628">0.0049108624758216497</cx:pt>
          <cx:pt idx="629">0.0125999717613208</cx:pt>
          <cx:pt idx="630">0.018586332984936699</cx:pt>
          <cx:pt idx="631">0.0028066831611780101</cx:pt>
          <cx:pt idx="632">-0.0083440840319788396</cx:pt>
          <cx:pt idx="633">0.014088871529126201</cx:pt>
          <cx:pt idx="634">0.014520717004274</cx:pt>
          <cx:pt idx="635">-0.0104325785214275</cx:pt>
          <cx:pt idx="636">-0.0144873299326736</cx:pt>
          <cx:pt idx="637">-0.025767049999610901</cx:pt>
          <cx:pt idx="638">-0.0052403131119518201</cx:pt>
          <cx:pt idx="639">0.00153091280729018</cx:pt>
          <cx:pt idx="640">-0.0030377782583961401</cx:pt>
          <cx:pt idx="641">-0.0020214499029634998</cx:pt>
          <cx:pt idx="642">-0.000234533765648092</cx:pt>
          <cx:pt idx="643">0.00025490768866331601</cx:pt>
          <cx:pt idx="644">-7.4593621548229601e-05</cx:pt>
          <cx:pt idx="645">-0.00028924992621064902</cx:pt>
          <cx:pt idx="646">0.00090490214918110797</cx:pt>
          <cx:pt idx="647">0.000447536178191114</cx:pt>
          <cx:pt idx="648">-0.00051105675656899904</cx:pt>
          <cx:pt idx="649">0.0014601961006980599</cx:pt>
          <cx:pt idx="650">0.00064142195511129299</cx:pt>
          <cx:pt idx="651">0.0030512017498019002</cx:pt>
          <cx:pt idx="652">-0.0027083301965158098</cx:pt>
          <cx:pt idx="653">-0.0245260449427122</cx:pt>
          <cx:pt idx="654">-0.018915343056863401</cx:pt>
          <cx:pt idx="655">0.0143621257117988</cx:pt>
          <cx:pt idx="656">-0.0122085033349826</cx:pt>
          <cx:pt idx="657">-0.0033006781495028199</cx:pt>
          <cx:pt idx="658">-0.00068319415402475598</cx:pt>
          <cx:pt idx="659">0.017111865485242499</cx:pt>
          <cx:pt idx="660">0.0190885263026629</cx:pt>
          <cx:pt idx="661">0.019187060712277</cx:pt>
          <cx:pt idx="662">0.0203329801604611</cx:pt>
          <cx:pt idx="663">-0.00829438551579313</cx:pt>
          <cx:pt idx="664">-0.022480516885237199</cx:pt>
          <cx:pt idx="665">-0.0273254387516099</cx:pt>
          <cx:pt idx="666">-0.010037799844665799</cx:pt>
          <cx:pt idx="667">0.00420593681038086</cx:pt>
          <cx:pt idx="668">-0.000208063189253012</cx:pt>
          <cx:pt idx="669">-0.00014655105494133</cx:pt>
          <cx:pt idx="670">-0.00063384191099993597</cx:pt>
          <cx:pt idx="671">2.6895129169705001e-05</cx:pt>
          <cx:pt idx="672">-0.000194567839593928</cx:pt>
          <cx:pt idx="673">-0.00014078891274446501</cx:pt>
          <cx:pt idx="674">0.00043928021375378801</cx:pt>
          <cx:pt idx="675">0.0013195589560336799</cx:pt>
          <cx:pt idx="676">0.0044259736386519496</cx:pt>
          <cx:pt idx="677">0.0025924781094153601</cx:pt>
          <cx:pt idx="678">0.00072372780990707898</cx:pt>
          <cx:pt idx="679">-0.0097294587719829306</cx:pt>
          <cx:pt idx="680">-0.0083542752967664495</cx:pt>
          <cx:pt idx="681">-0.018234057473873098</cx:pt>
          <cx:pt idx="682">-0.016545711988773401</cx:pt>
          <cx:pt idx="683">-0.0108854967130928</cx:pt>
          <cx:pt idx="684">-0.0076094112976466798</cx:pt>
          <cx:pt idx="685">0.00308295109192009</cx:pt>
          <cx:pt idx="686">0.0135240476245947</cx:pt>
          <cx:pt idx="687">0.015082613744763201</cx:pt>
          <cx:pt idx="688">0.0113676021567702</cx:pt>
          <cx:pt idx="689">-0.00053646142372882103</cx:pt>
          <cx:pt idx="690">-0.0032699236846926599</cx:pt>
          <cx:pt idx="691">-0.00326351188759135</cx:pt>
          <cx:pt idx="692">-0.0083185979660975202</cx:pt>
          <cx:pt idx="693">-0.014393438377156001</cx:pt>
          <cx:pt idx="694">-0.0096150024353941193</cx:pt>
          <cx:pt idx="695">0.00097272035752064899</cx:pt>
          <cx:pt idx="696">-0.00032159036616993299</cx:pt>
          <cx:pt idx="697">-0.00107690495633541</cx:pt>
          <cx:pt idx="698">0.00056579038566221802</cx:pt>
          <cx:pt idx="699">0.00029154704992955498</cx:pt>
          <cx:pt idx="700">0.00069040811208662296</cx:pt>
          <cx:pt idx="701">0.00085076706727364097</cx:pt>
          <cx:pt idx="702">0.00010669808257896</cx:pt>
          <cx:pt idx="703">-0.00046423811031600401</cx:pt>
          <cx:pt idx="704">-0.00084824589319020904</cx:pt>
          <cx:pt idx="705">-0.0018310293500309</cx:pt>
          <cx:pt idx="706">0.0047216038889552701</cx:pt>
          <cx:pt idx="707">0.012546478341905001</cx:pt>
          <cx:pt idx="708">0.027984493706138099</cx:pt>
          <cx:pt idx="709">0.0194678956305505</cx:pt>
          <cx:pt idx="710">0.025917295257313299</cx:pt>
          <cx:pt idx="711">0.0271142912701933</cx:pt>
          <cx:pt idx="712">0.040210661551421299</cx:pt>
          <cx:pt idx="713">0.027934503997663999</cx:pt>
          <cx:pt idx="714">0.024143788716107801</cx:pt>
          <cx:pt idx="715">0.022997139710309401</cx:pt>
          <cx:pt idx="716">0.048875449226239799</cx:pt>
          <cx:pt idx="717">0.024910253867881201</cx:pt>
          <cx:pt idx="718">0.020170750035623099</cx:pt>
          <cx:pt idx="719">0.046584223239618201</cx:pt>
          <cx:pt idx="720">0.025622693697369501</cx:pt>
          <cx:pt idx="721">0.0025832860385858998</cx:pt>
          <cx:pt idx="722">-0.00728435466946524</cx:pt>
          <cx:pt idx="723">-0.0044425527154193104</cx:pt>
          <cx:pt idx="724">-0.0012676596784596699</cx:pt>
          <cx:pt idx="725">-3.1764359276865599e-05</cx:pt>
          <cx:pt idx="726">-4.7355031139329499e-07</cx:pt>
          <cx:pt idx="727">-0.00034150963252404598</cx:pt>
          <cx:pt idx="728">0.00027826854315808798</cx:pt>
          <cx:pt idx="729">-0.00053980237707867995</cx:pt>
          <cx:pt idx="730">-0.00040160242144962599</cx:pt>
          <cx:pt idx="731">0.00084504102598494005</cx:pt>
          <cx:pt idx="732">-0.00337016997513234</cx:pt>
          <cx:pt idx="733">-0.0099787032503761992</cx:pt>
          <cx:pt idx="734">-0.0069937891266456699</cx:pt>
          <cx:pt idx="735">0.0052851832618193402</cx:pt>
          <cx:pt idx="736">0.015419123747436999</cx:pt>
          <cx:pt idx="737">0.024574467451557998</cx:pt>
          <cx:pt idx="738">0.0250162535095645</cx:pt>
          <cx:pt idx="739">0.026221138088982701</cx:pt>
          <cx:pt idx="740">0.030650637594480699</cx:pt>
          <cx:pt idx="741">0.040299184149919003</cx:pt>
          <cx:pt idx="742">0.042648500439414698</cx:pt>
          <cx:pt idx="743">0.031548896386436397</cx:pt>
          <cx:pt idx="744">0.034547451674598398</cx:pt>
          <cx:pt idx="745">0.039881951740982302</cx:pt>
          <cx:pt idx="746">0.0258440599891059</cx:pt>
          <cx:pt idx="747">0.0248937269653157</cx:pt>
          <cx:pt idx="748">0.012161879220878399</cx:pt>
          <cx:pt idx="749">0.00438463531232178</cx:pt>
          <cx:pt idx="750">0.0032945271901963901</cx:pt>
          <cx:pt idx="751">0.00063180537900684396</cx:pt>
          <cx:pt idx="752">-0.00069231540247250702</cx:pt>
          <cx:pt idx="753">-0.00030357452050658502</cx:pt>
          <cx:pt idx="754">-0.00062106592285998501</cx:pt>
          <cx:pt idx="755">-9.5876693686700694e-05</cx:pt>
          <cx:pt idx="756">0.00080973749271063698</cx:pt>
          <cx:pt idx="757">-0.000186537888182412</cx:pt>
          <cx:pt idx="758">0.00057652540946182202</cx:pt>
          <cx:pt idx="759">0.00045754779391384898</cx:pt>
          <cx:pt idx="760">-0.00069055739485095202</cx:pt>
          <cx:pt idx="761">0.00029930446392863002</cx:pt>
          <cx:pt idx="762">0.00085832811328434902</cx:pt>
          <cx:pt idx="763">0.0023618822740180301</cx:pt>
          <cx:pt idx="764">0.00301208136928173</cx:pt>
          <cx:pt idx="765">0.0015133923602477901</cx:pt>
          <cx:pt idx="766">0.0043191253589269897</cx:pt>
          <cx:pt idx="767">0.0034256285562682801</cx:pt>
          <cx:pt idx="768">0.0031862075889816698</cx:pt>
          <cx:pt idx="769">0.0033808177646355701</cx:pt>
          <cx:pt idx="770">0.0062965097943173997</cx:pt>
          <cx:pt idx="771">0.0045372336783358501</cx:pt>
          <cx:pt idx="772">0.0036990313578654402</cx:pt>
          <cx:pt idx="773">0.00303331115839284</cx:pt>
          <cx:pt idx="774">0.0038029663279978199</cx:pt>
          <cx:pt idx="775">0.0028521822416269502</cx:pt>
          <cx:pt idx="776">-0.000171412433985412</cx:pt>
          <cx:pt idx="777">0.000100731364459788</cx:pt>
          <cx:pt idx="778">0.00017782710094319001</cx:pt>
          <cx:pt idx="779">6.0116288471435099e-05</cx:pt>
          <cx:pt idx="780">2.6340471524517401e-05</cx:pt>
          <cx:pt idx="781">0.00027091785832780599</cx:pt>
          <cx:pt idx="782">-0.00055088198154489801</cx:pt>
          <cx:pt idx="783">-0.00051097587882615605</cx:pt>
          <cx:pt idx="784">0.0012567171211605424</cx:pt>
          <cx:pt idx="785">0.00092719591371111503</cx:pt>
          <cx:pt idx="786">-0.0031788379037897751</cx:pt>
          <cx:pt idx="787">-0.00019568932962151124</cx:pt>
          <cx:pt idx="788">-0.0029336777581365249</cx:pt>
          <cx:pt idx="789">0.001320726525356755</cx:pt>
          <cx:pt idx="790">-0.00117172547262435</cx:pt>
          <cx:pt idx="791">-0.00015273796997409826</cx:pt>
          <cx:pt idx="792">-0.0086463231648242992</cx:pt>
          <cx:pt idx="793">-0.0011626254226843799</cx:pt>
          <cx:pt idx="794">0.0047464782126562504</cx:pt>
          <cx:pt idx="795">0.00092226922677084752</cx:pt>
          <cx:pt idx="796">0.0019826270774301775</cx:pt>
          <cx:pt idx="797">0.0064767053436465003</cx:pt>
          <cx:pt idx="798">0.0083476433025457507</cx:pt>
          <cx:pt idx="799">0.0085414643221989744</cx:pt>
          <cx:pt idx="800">0.0053758477503595501</cx:pt>
          <cx:pt idx="801">0.0040964307294213999</cx:pt>
          <cx:pt idx="802">0.0011217026023323199</cx:pt>
          <cx:pt idx="803">-0.004406086124719725</cx:pt>
          <cx:pt idx="804">-0.0072545176127954249</cx:pt>
          <cx:pt idx="805">-0.001887381379124085</cx:pt>
          <cx:pt idx="806">-0.00032823193339487502</cx:pt>
          <cx:pt idx="807">0.00020949465327338475</cx:pt>
          <cx:pt idx="808">7.0270936811992499e-05</cx:pt>
          <cx:pt idx="809">-0.00020860735592369024</cx:pt>
          <cx:pt idx="810">0.00021566426592606851</cx:pt>
          <cx:pt idx="811">0.00030346308308324749</cx:pt>
          <cx:pt idx="812">0.0014885577085071275</cx:pt>
          <cx:pt idx="813">0.00208149516167356</cx:pt>
          <cx:pt idx="814">-0.00096355306809563495</cx:pt>
          <cx:pt idx="815">0.0026224588960776</cx:pt>
          <cx:pt idx="816">-0.0010252898983222074</cx:pt>
          <cx:pt idx="817">-8.1191276692638503e-05</cx:pt>
          <cx:pt idx="818">-0.0023661825327196827</cx:pt>
          <cx:pt idx="819">0.0017031982484728926</cx:pt>
          <cx:pt idx="820">-0.0049582854180546254</cx:pt>
          <cx:pt idx="821">-0.0033601847170471998</cx:pt>
          <cx:pt idx="822">0.0058989550662112249</cx:pt>
          <cx:pt idx="823">0.0084609450523953252</cx:pt>
          <cx:pt idx="824">0.0088259708178175245</cx:pt>
          <cx:pt idx="825">0.0107845481437506</cx:pt>
          <cx:pt idx="826">0.013569969677642525</cx:pt>
          <cx:pt idx="827">0.013822149352220925</cx:pt>
          <cx:pt idx="828">0.0078963617451753999</cx:pt>
          <cx:pt idx="829">0.0021758659728420976</cx:pt>
          <cx:pt idx="830">7.9573965101536494e-05</cx:pt>
          <cx:pt idx="831">0.0024456473749657299</cx:pt>
          <cx:pt idx="832">-0.0058081674185398498</cx:pt>
          <cx:pt idx="833">-0.0055813857788050746</cx:pt>
          <cx:pt idx="834">-0.0017504960369211251</cx:pt>
          <cx:pt idx="835">0.0004942616046177225</cx:pt>
          <cx:pt idx="836">8.2173801162890248e-05</cx:pt>
          <cx:pt idx="837">0.0002009511439137455</cx:pt>
          <cx:pt idx="838">-5.1698836819641249e-05</cx:pt>
          <cx:pt idx="839">0.000451045713971025</cx:pt>
          <cx:pt idx="840">0.0025577800084552751</cx:pt>
          <cx:pt idx="841">0.0058444606586004</cx:pt>
          <cx:pt idx="842">0.0048440227193325249</cx:pt>
          <cx:pt idx="843">0.010932960718495449</cx:pt>
          <cx:pt idx="844">0.00288582453474565</cx:pt>
          <cx:pt idx="845">0.0066541136930002246</cx:pt>
          <cx:pt idx="846">0.00718683495102365</cx:pt>
          <cx:pt idx="847">0.0047896752874578754</cx:pt>
          <cx:pt idx="848">0.003137165044942325</cx:pt>
          <cx:pt idx="849">0.0075418466222393751</cx:pt>
          <cx:pt idx="850">0.0095395794586720251</cx:pt>
          <cx:pt idx="851">0.0086012671759244756</cx:pt>
          <cx:pt idx="852">0.0082350929918199502</cx:pt>
          <cx:pt idx="853">0.011268895456817149</cx:pt>
          <cx:pt idx="854">0.010709270720523001</cx:pt>
          <cx:pt idx="855">0.001124007202074985</cx:pt>
          <cx:pt idx="856">-0.0022309032332157074</cx:pt>
          <cx:pt idx="857">0.002889398613109875</cx:pt>
          <cx:pt idx="858">-0.00011741711245717375</cx:pt>
          <cx:pt idx="859">0.00307840051404205</cx:pt>
          <cx:pt idx="860">-0.0036808000315636498</cx:pt>
          <cx:pt idx="861">-0.0046119576306750502</cx:pt>
          <cx:pt idx="862">0.00013372174779446676</cx:pt>
          <cx:pt idx="863">0.0010084873017661925</cx:pt>
          <cx:pt idx="864">0.00049309856232151246</cx:pt>
          <cx:pt idx="865">1.3425570267269126e-05</cx:pt>
          <cx:pt idx="866">0.00014155098550439749</cx:pt>
          <cx:pt idx="867">0.00032000306229032499</cx:pt>
          <cx:pt idx="868">0.0033133563090483749</cx:pt>
          <cx:pt idx="869">0.0058366716925909003</cx:pt>
          <cx:pt idx="870">0.0086052974708415494</cx:pt>
          <cx:pt idx="871">0.011601236886890525</cx:pt>
          <cx:pt idx="872">0.0034738302222482001</cx:pt>
          <cx:pt idx="873">0.0087093254658969742</cx:pt>
          <cx:pt idx="874">0.012675000817129776</cx:pt>
          <cx:pt idx="875">0.0099929845600039008</cx:pt>
          <cx:pt idx="876">0.0096133522922957002</cx:pt>
          <cx:pt idx="877">0.0095477839157695494</cx:pt>
          <cx:pt idx="878">0.0100761926064312</cx:pt>
          <cx:pt idx="879">0.0063356295233305496</cx:pt>
          <cx:pt idx="880">0.0025548725769441749</cx:pt>
          <cx:pt idx="881">0.0060186756920554002</cx:pt>
          <cx:pt idx="882">-0.0067584619580508751</cx:pt>
          <cx:pt idx="883">-0.0038058786433398748</cx:pt>
          <cx:pt idx="884">0.0012567171211605424</cx:pt>
          <cx:pt idx="885">0.00092719591371111503</cx:pt>
          <cx:pt idx="886">-0.0031788379037897751</cx:pt>
          <cx:pt idx="887">-0.00019568932962151124</cx:pt>
          <cx:pt idx="888">-0.0029336777581365249</cx:pt>
          <cx:pt idx="889">0.001320726525356755</cx:pt>
          <cx:pt idx="890">-0.00117172547262435</cx:pt>
          <cx:pt idx="891">-0.00015273796997409826</cx:pt>
          <cx:pt idx="892">-0.0086463231648242992</cx:pt>
          <cx:pt idx="893">-0.0011626254226843799</cx:pt>
          <cx:pt idx="894">0.0047464782126562504</cx:pt>
          <cx:pt idx="895">0.00092226922677084752</cx:pt>
          <cx:pt idx="896">0.0019826270774301775</cx:pt>
          <cx:pt idx="897">0.0064767053436465003</cx:pt>
          <cx:pt idx="898">0.0083476433025457507</cx:pt>
          <cx:pt idx="899">0.0085414643221989744</cx:pt>
          <cx:pt idx="900">0.0053758477503595501</cx:pt>
          <cx:pt idx="901">0.0040964307294213999</cx:pt>
          <cx:pt idx="902">0.0011217026023323199</cx:pt>
          <cx:pt idx="903">-0.004406086124719725</cx:pt>
          <cx:pt idx="904">-0.0072545176127954249</cx:pt>
          <cx:pt idx="905">-0.001887381379124085</cx:pt>
          <cx:pt idx="906">-0.00032823193339487502</cx:pt>
          <cx:pt idx="907">0.00020949465327338475</cx:pt>
          <cx:pt idx="908">7.0270936811992499e-05</cx:pt>
          <cx:pt idx="909">-0.00020860735592369024</cx:pt>
          <cx:pt idx="910">0.00021566426592606851</cx:pt>
          <cx:pt idx="911">0.00030346308308324749</cx:pt>
          <cx:pt idx="912">0.0014885577085071275</cx:pt>
          <cx:pt idx="913">0.00208149516167356</cx:pt>
          <cx:pt idx="914">-0.00096355306809563495</cx:pt>
          <cx:pt idx="915">0.0026224588960776</cx:pt>
          <cx:pt idx="916">-0.0010252898983222074</cx:pt>
          <cx:pt idx="917">-8.1191276692638503e-05</cx:pt>
          <cx:pt idx="918">-0.0023661825327196827</cx:pt>
          <cx:pt idx="919">0.0017031982484728926</cx:pt>
          <cx:pt idx="920">-0.0049582854180546254</cx:pt>
          <cx:pt idx="921">-0.0033601847170471998</cx:pt>
          <cx:pt idx="922">0.0058989550662112249</cx:pt>
          <cx:pt idx="923">0.0084609450523953252</cx:pt>
          <cx:pt idx="924">0.0088259708178175245</cx:pt>
          <cx:pt idx="925">0.0107845481437506</cx:pt>
          <cx:pt idx="926">0.013569969677642525</cx:pt>
          <cx:pt idx="927">0.013822149352220925</cx:pt>
          <cx:pt idx="928">0.0078963617451753999</cx:pt>
          <cx:pt idx="929">0.0021758659728420976</cx:pt>
          <cx:pt idx="930">7.9573965101536494e-05</cx:pt>
          <cx:pt idx="931">0.0024456473749657299</cx:pt>
          <cx:pt idx="932">-0.0058081674185398498</cx:pt>
          <cx:pt idx="933">-0.0055813857788050746</cx:pt>
          <cx:pt idx="934">-0.0017504960369211251</cx:pt>
          <cx:pt idx="935">0.0004942616046177225</cx:pt>
          <cx:pt idx="936">8.2173801162890248e-05</cx:pt>
          <cx:pt idx="937">0.0002009511439137455</cx:pt>
          <cx:pt idx="938">-5.1698836819641249e-05</cx:pt>
          <cx:pt idx="939">0.000451045713971025</cx:pt>
          <cx:pt idx="940">0.0025577800084552751</cx:pt>
          <cx:pt idx="941">0.0058444606586004</cx:pt>
          <cx:pt idx="942">0.0048440227193325249</cx:pt>
          <cx:pt idx="943">0.010932960718495449</cx:pt>
          <cx:pt idx="944">0.00288582453474565</cx:pt>
          <cx:pt idx="945">0.0066541136930002246</cx:pt>
          <cx:pt idx="946">0.00718683495102365</cx:pt>
          <cx:pt idx="947">0.0047896752874578754</cx:pt>
          <cx:pt idx="948">0.003137165044942325</cx:pt>
          <cx:pt idx="949">0.0075418466222393751</cx:pt>
          <cx:pt idx="950">0.0095395794586720251</cx:pt>
          <cx:pt idx="951">0.0086012671759244756</cx:pt>
          <cx:pt idx="952">0.0082350929918199502</cx:pt>
          <cx:pt idx="953">0.011268895456817149</cx:pt>
          <cx:pt idx="954">0.010709270720523001</cx:pt>
          <cx:pt idx="955">0.001124007202074985</cx:pt>
          <cx:pt idx="956">-0.0022309032332157074</cx:pt>
          <cx:pt idx="957">0.002889398613109875</cx:pt>
          <cx:pt idx="958">-0.00011741711245717375</cx:pt>
          <cx:pt idx="959">0.00307840051404205</cx:pt>
          <cx:pt idx="960">-0.0036808000315636498</cx:pt>
          <cx:pt idx="961">-0.0046119576306750502</cx:pt>
          <cx:pt idx="962">0.00013372174779446676</cx:pt>
          <cx:pt idx="963">0.0010084873017661925</cx:pt>
          <cx:pt idx="964">0.00049309856232151246</cx:pt>
          <cx:pt idx="965">1.3425570267269126e-05</cx:pt>
          <cx:pt idx="966">0.00014155098550439749</cx:pt>
          <cx:pt idx="967">0.00032000306229032499</cx:pt>
          <cx:pt idx="968">0.0033133563090483749</cx:pt>
          <cx:pt idx="969">0.0058366716925909003</cx:pt>
          <cx:pt idx="970">0.0086052974708415494</cx:pt>
          <cx:pt idx="971">0.011601236886890525</cx:pt>
          <cx:pt idx="972">0.0034738302222482001</cx:pt>
          <cx:pt idx="973">0.0087093254658969742</cx:pt>
          <cx:pt idx="974">0.012675000817129776</cx:pt>
          <cx:pt idx="975">0.0099929845600039008</cx:pt>
          <cx:pt idx="976">0.0096133522922957002</cx:pt>
          <cx:pt idx="977">0.0095477839157695494</cx:pt>
          <cx:pt idx="978">0.0100761926064312</cx:pt>
          <cx:pt idx="979">0.0063356295233305496</cx:pt>
          <cx:pt idx="980">0.0025548725769441749</cx:pt>
          <cx:pt idx="981">0.0060186756920554002</cx:pt>
          <cx:pt idx="982">-0.0067584619580508751</cx:pt>
          <cx:pt idx="983">-0.0038058786433398748</cx:pt>
          <cx:pt idx="984">0.0012567171211605424</cx:pt>
          <cx:pt idx="985">0.00092719591371111503</cx:pt>
          <cx:pt idx="986">-0.0031788379037897751</cx:pt>
          <cx:pt idx="987">-0.00019568932962151124</cx:pt>
          <cx:pt idx="988">-0.0029336777581365249</cx:pt>
          <cx:pt idx="989">0.001320726525356755</cx:pt>
          <cx:pt idx="990">-0.00117172547262435</cx:pt>
          <cx:pt idx="991">-0.00015273796997409826</cx:pt>
          <cx:pt idx="992">-0.0086463231648242992</cx:pt>
          <cx:pt idx="993">-0.0011626254226843799</cx:pt>
          <cx:pt idx="994">0.0047464782126562504</cx:pt>
          <cx:pt idx="995">0.00092226922677084752</cx:pt>
          <cx:pt idx="996">0.0019826270774301775</cx:pt>
          <cx:pt idx="997">0.0064767053436465003</cx:pt>
          <cx:pt idx="998">0.0083476433025457507</cx:pt>
          <cx:pt idx="999">0.0085414643221989744</cx:pt>
          <cx:pt idx="1000">0.0053758477503595501</cx:pt>
          <cx:pt idx="1001">0.0040964307294213999</cx:pt>
          <cx:pt idx="1002">0.0011217026023323199</cx:pt>
          <cx:pt idx="1003">-0.004406086124719725</cx:pt>
          <cx:pt idx="1004">-0.0072545176127954249</cx:pt>
          <cx:pt idx="1005">-0.001887381379124085</cx:pt>
          <cx:pt idx="1006">-0.00032823193339487502</cx:pt>
          <cx:pt idx="1007">0.00020949465327338475</cx:pt>
          <cx:pt idx="1008">7.0270936811992499e-05</cx:pt>
          <cx:pt idx="1009">-0.00020860735592369024</cx:pt>
          <cx:pt idx="1010">0.00021566426592606851</cx:pt>
          <cx:pt idx="1011">0.00030346308308324749</cx:pt>
          <cx:pt idx="1012">0.0014885577085071275</cx:pt>
          <cx:pt idx="1013">0.00208149516167356</cx:pt>
          <cx:pt idx="1014">-0.00096355306809563495</cx:pt>
          <cx:pt idx="1015">0.0026224588960776</cx:pt>
          <cx:pt idx="1016">-0.0010252898983222074</cx:pt>
          <cx:pt idx="1017">-8.1191276692638503e-05</cx:pt>
          <cx:pt idx="1018">-0.0023661825327196827</cx:pt>
          <cx:pt idx="1019">0.0017031982484728926</cx:pt>
          <cx:pt idx="1020">-0.0049582854180546254</cx:pt>
          <cx:pt idx="1021">-0.0033601847170471998</cx:pt>
          <cx:pt idx="1022">0.0058989550662112249</cx:pt>
          <cx:pt idx="1023">0.0084609450523953252</cx:pt>
          <cx:pt idx="1024">0.0088259708178175245</cx:pt>
          <cx:pt idx="1025">0.0107845481437506</cx:pt>
          <cx:pt idx="1026">0.013569969677642525</cx:pt>
          <cx:pt idx="1027">0.013822149352220925</cx:pt>
          <cx:pt idx="1028">0.0078963617451753999</cx:pt>
          <cx:pt idx="1029">0.0021758659728420976</cx:pt>
          <cx:pt idx="1030">7.9573965101536494e-05</cx:pt>
          <cx:pt idx="1031">0.0024456473749657299</cx:pt>
          <cx:pt idx="1032">-0.0058081674185398498</cx:pt>
          <cx:pt idx="1033">-0.0055813857788050746</cx:pt>
          <cx:pt idx="1034">-0.0017504960369211251</cx:pt>
          <cx:pt idx="1035">0.0004942616046177225</cx:pt>
          <cx:pt idx="1036">8.2173801162890248e-05</cx:pt>
          <cx:pt idx="1037">0.0002009511439137455</cx:pt>
          <cx:pt idx="1038">-5.1698836819641249e-05</cx:pt>
          <cx:pt idx="1039">0.000451045713971025</cx:pt>
          <cx:pt idx="1040">0.0025577800084552751</cx:pt>
          <cx:pt idx="1041">0.0058444606586004</cx:pt>
          <cx:pt idx="1042">0.0048440227193325249</cx:pt>
          <cx:pt idx="1043">0.010932960718495449</cx:pt>
          <cx:pt idx="1044">0.00288582453474565</cx:pt>
          <cx:pt idx="1045">0.0066541136930002246</cx:pt>
          <cx:pt idx="1046">0.00718683495102365</cx:pt>
          <cx:pt idx="1047">0.0047896752874578754</cx:pt>
          <cx:pt idx="1048">0.003137165044942325</cx:pt>
          <cx:pt idx="1049">0.0075418466222393751</cx:pt>
          <cx:pt idx="1050">0.0095395794586720251</cx:pt>
          <cx:pt idx="1051">0.0086012671759244756</cx:pt>
          <cx:pt idx="1052">0.0082350929918199502</cx:pt>
          <cx:pt idx="1053">0.011268895456817149</cx:pt>
          <cx:pt idx="1054">0.010709270720523001</cx:pt>
          <cx:pt idx="1055">0.001124007202074985</cx:pt>
          <cx:pt idx="1056">-0.0022309032332157074</cx:pt>
          <cx:pt idx="1057">0.002889398613109875</cx:pt>
          <cx:pt idx="1058">-0.00011741711245717375</cx:pt>
          <cx:pt idx="1059">0.00307840051404205</cx:pt>
          <cx:pt idx="1060">-0.0036808000315636498</cx:pt>
          <cx:pt idx="1061">-0.0046119576306750502</cx:pt>
          <cx:pt idx="1062">0.00013372174779446676</cx:pt>
          <cx:pt idx="1063">0.0010084873017661925</cx:pt>
          <cx:pt idx="1064">0.00049309856232151246</cx:pt>
          <cx:pt idx="1065">1.3425570267269126e-05</cx:pt>
          <cx:pt idx="1066">0.00014155098550439749</cx:pt>
          <cx:pt idx="1067">0.00032000306229032499</cx:pt>
          <cx:pt idx="1068">0.0033133563090483749</cx:pt>
          <cx:pt idx="1069">0.0058366716925909003</cx:pt>
          <cx:pt idx="1070">0.0086052974708415494</cx:pt>
          <cx:pt idx="1071">0.011601236886890525</cx:pt>
          <cx:pt idx="1072">0.0034738302222482001</cx:pt>
          <cx:pt idx="1073">0.0087093254658969742</cx:pt>
          <cx:pt idx="1074">0.012675000817129776</cx:pt>
          <cx:pt idx="1075">0.0099929845600039008</cx:pt>
          <cx:pt idx="1076">0.0096133522922957002</cx:pt>
          <cx:pt idx="1077">0.0095477839157695494</cx:pt>
          <cx:pt idx="1078">0.0100761926064312</cx:pt>
          <cx:pt idx="1079">0.0063356295233305496</cx:pt>
          <cx:pt idx="1080">0.0025548725769441749</cx:pt>
          <cx:pt idx="1081">0.0060186756920554002</cx:pt>
          <cx:pt idx="1082">-0.0067584619580508751</cx:pt>
          <cx:pt idx="1083">-0.0038058786433398748</cx:pt>
        </cx:lvl>
      </cx:numDim>
    </cx:data>
    <cx:data id="100">
      <cx:numDim type="val">
        <cx:f>Sheet2!$CW$1:$CW$1084</cx:f>
        <cx:lvl ptCount="1084" formatCode="0.00E+00">
          <cx:pt idx="0">6.1542254912987096e-05</cx:pt>
          <cx:pt idx="1">-0.00015793423246599701</cx:pt>
          <cx:pt idx="2">-0.00031807603621102</cx:pt>
          <cx:pt idx="3">-0.00047215124184211998</cx:pt>
          <cx:pt idx="4">-0.00051798496210254898</cx:pt>
          <cx:pt idx="5">0.00013387353492897</cx:pt>
          <cx:pt idx="6">0.000193636006082021</cx:pt>
          <cx:pt idx="7">0.00012819039626409099</cx:pt>
          <cx:pt idx="8">0.00012890221005735299</cx:pt>
          <cx:pt idx="9">6.5901892766073096e-05</cx:pt>
          <cx:pt idx="10">-8.1685490109606506e-05</cx:pt>
          <cx:pt idx="11">0.00036112579355050098</cx:pt>
          <cx:pt idx="12">-0.00071691159875717999</cx:pt>
          <cx:pt idx="13">-0.000483125970746916</cx:pt>
          <cx:pt idx="14">-4.6141628010873899e-05</cx:pt>
          <cx:pt idx="15">-0.00021624912615215999</cx:pt>
          <cx:pt idx="16">0.00048529489404126202</cx:pt>
          <cx:pt idx="17">0.00042745057648846797</cx:pt>
          <cx:pt idx="18">6.3188264544754204e-05</cx:pt>
          <cx:pt idx="19">-0.00026298707450860302</cx:pt>
          <cx:pt idx="20">-0.00060186762572804399</cx:pt>
          <cx:pt idx="21">-0.00017681667767518701</cx:pt>
          <cx:pt idx="22">-0.00022511817377048301</cx:pt>
          <cx:pt idx="23">-0.00055267155621073396</cx:pt>
          <cx:pt idx="24">0.00031826425524198501</cx:pt>
          <cx:pt idx="25">0.00037244223427185702</cx:pt>
          <cx:pt idx="26">0.00047909602659010098</cx:pt>
          <cx:pt idx="27">8.5443208977737596e-05</cx:pt>
          <cx:pt idx="28">8.9439969443041301e-05</cx:pt>
          <cx:pt idx="29">-0.00073432938070904202</cx:pt>
          <cx:pt idx="30">-0.00044300892483746198</cx:pt>
          <cx:pt idx="31">0.00042024165259666103</cx:pt>
          <cx:pt idx="32">0.00087540422194624999</cx:pt>
          <cx:pt idx="33">-0.000156854971894119</cx:pt>
          <cx:pt idx="34">-0.000297864613190881</cx:pt>
          <cx:pt idx="35">-9.34310987009969e-05</cx:pt>
          <cx:pt idx="36">0.00098097073722745406</cx:pt>
          <cx:pt idx="37">-0.00044531954180386399</cx:pt>
          <cx:pt idx="38">0.00039073857571846299</cx:pt>
          <cx:pt idx="39">8.2556258707731101e-06</cx:pt>
          <cx:pt idx="40">-0.00021472606179275599</cx:pt>
          <cx:pt idx="41">0.00022059739688528701</cx:pt>
          <cx:pt idx="42">0.00050996303434078499</cx:pt>
          <cx:pt idx="43">-0.00018676070782725</cx:pt>
          <cx:pt idx="44">-0.00051678728393832597</cx:pt>
          <cx:pt idx="45">0.00058683449088921399</cx:pt>
          <cx:pt idx="46">0.00010152465632188401</cx:pt>
          <cx:pt idx="47">0.000111006492349826</cx:pt>
          <cx:pt idx="48">9.8474895098085203e-05</cx:pt>
          <cx:pt idx="49">-3.1807085350637903e-05</cx:pt>
          <cx:pt idx="50">-0.00063297402083696205</cx:pt>
          <cx:pt idx="51">-0.00047509367138265498</cx:pt>
          <cx:pt idx="52">0.00018353453258950899</cx:pt>
          <cx:pt idx="53">0.00081902267796522799</cx:pt>
          <cx:pt idx="54">0.00059776986992010302</cx:pt>
          <cx:pt idx="55">-0.00070752165389252998</cx:pt>
          <cx:pt idx="56">0.00048625079609556499</cx:pt>
          <cx:pt idx="57">0.00023899119129721001</cx:pt>
          <cx:pt idx="58">2.84335384148582e-05</cx:pt>
          <cx:pt idx="59">0.00044176580462284198</cx:pt>
          <cx:pt idx="60">0.00027430128494408299</cx:pt>
          <cx:pt idx="61">0.000435655830942352</cx:pt>
          <cx:pt idx="62">-0.00093948621208096001</cx:pt>
          <cx:pt idx="63">-0.00067365047186701804</cx:pt>
          <cx:pt idx="64">1.9052777961248298e-05</cx:pt>
          <cx:pt idx="65">-0.00038392148937793299</cx:pt>
          <cx:pt idx="66">0.00030943502688001302</cx:pt>
          <cx:pt idx="67">-0.0026575585147672002</cx:pt>
          <cx:pt idx="68">-0.00644758819830082</cx:pt>
          <cx:pt idx="69">-0.0064891680772112296</cx:pt>
          <cx:pt idx="70">-0.0052278463786457697</cx:pt>
          <cx:pt idx="71">-0.0032007115670482501</cx:pt>
          <cx:pt idx="72">-0.0025643314192507899</cx:pt>
          <cx:pt idx="73">0.00056391093258011701</cx:pt>
          <cx:pt idx="74">0.0035044928161620599</cx:pt>
          <cx:pt idx="75">-0.00161289301563209</cx:pt>
          <cx:pt idx="76">-8.9444350279424599e-05</cx:pt>
          <cx:pt idx="77">-0.0011413766188605101</cx:pt>
          <cx:pt idx="78">-0.00125392333792034</cx:pt>
          <cx:pt idx="79">-0.0010374036846645101</cx:pt>
          <cx:pt idx="80">0.00026194693073155301</cx:pt>
          <cx:pt idx="81">-8.1705203812758206e-05</cx:pt>
          <cx:pt idx="82">-0.00013932883916892999</cx:pt>
          <cx:pt idx="83">0.00021260479809472</cx:pt>
          <cx:pt idx="84">-0.00068233288872401095</cx:pt>
          <cx:pt idx="85">2.1574343209010999e-05</cx:pt>
          <cx:pt idx="86">0.00031565727420948</cx:pt>
          <cx:pt idx="87">5.84624426107152e-05</cx:pt>
          <cx:pt idx="88">8.2993787024709695e-05</cx:pt>
          <cx:pt idx="89">0.0013718164032472801</cx:pt>
          <cx:pt idx="90">0.0012446146359930499</cx:pt>
          <cx:pt idx="91">0.0033051401434729998</cx:pt>
          <cx:pt idx="92">0.0056924094873055499</cx:pt>
          <cx:pt idx="93">-0.0011516659372796301</cx:pt>
          <cx:pt idx="94">0.00037987665690928198</cx:pt>
          <cx:pt idx="95">-0.0020448497624571999</cx:pt>
          <cx:pt idx="96">-0.0073664196958214898</cx:pt>
          <cx:pt idx="97">-0.016841725837129</cx:pt>
          <cx:pt idx="98">-0.026606422949101999</cx:pt>
          <cx:pt idx="99">-0.033290920176640398</cx:pt>
          <cx:pt idx="100">-0.030249668141834898</cx:pt>
          <cx:pt idx="101">-0.0089831299834330792</cx:pt>
          <cx:pt idx="102">-0.0053464550307167503</cx:pt>
          <cx:pt idx="103">-0.0138460391964777</cx:pt>
          <cx:pt idx="104">-0.011706000782465999</cx:pt>
          <cx:pt idx="105">-0.0085518270384266903</cx:pt>
          <cx:pt idx="106">-0.0083921007511463096</cx:pt>
          <cx:pt idx="107">-0.0036629618053837299</cx:pt>
          <cx:pt idx="108">-0.0018937882890689599</cx:pt>
          <cx:pt idx="109">6.5661056917610499e-06</cx:pt>
          <cx:pt idx="110">0.000194569120960656</cx:pt>
          <cx:pt idx="111">-0.00087587405025979395</cx:pt>
          <cx:pt idx="112">0.00071941872298371705</cx:pt>
          <cx:pt idx="113">0.00048994479110076202</cx:pt>
          <cx:pt idx="114">0.00050131879681165295</cx:pt>
          <cx:pt idx="115">0.00084708908427236598</cx:pt>
          <cx:pt idx="116">0.00155711683616011</cx:pt>
          <cx:pt idx="117">-0.000499154344474256</cx:pt>
          <cx:pt idx="118">0.0089122791707221694</cx:pt>
          <cx:pt idx="119">0.010971288796914299</cx:pt>
          <cx:pt idx="120">0.0307109158084292</cx:pt>
          <cx:pt idx="121">0.010029038846881199</cx:pt>
          <cx:pt idx="122">0.018311054731594299</cx:pt>
          <cx:pt idx="123">-0.00036380844454694399</cx:pt>
          <cx:pt idx="124">-0.039603271335743498</cx:pt>
          <cx:pt idx="125">-0.047720147450229698</cx:pt>
          <cx:pt idx="126">-0.067451090395778304</cx:pt>
          <cx:pt idx="127">-0.0790660725976981</cx:pt>
          <cx:pt idx="128">-0.066340766426752004</cx:pt>
          <cx:pt idx="129">-0.036634364442966201</cx:pt>
          <cx:pt idx="130">-0.0034784313020936402</cx:pt>
          <cx:pt idx="131">-0.0132272682345473</cx:pt>
          <cx:pt idx="132">-0.0177643194188522</cx:pt>
          <cx:pt idx="133">-0.024432244687733602</cx:pt>
          <cx:pt idx="134">-0.020472472238685702</cx:pt>
          <cx:pt idx="135">-0.0125994385581795</cx:pt>
          <cx:pt idx="136">-0.0031126551205328998</cx:pt>
          <cx:pt idx="137">-0.00087513337238578404</cx:pt>
          <cx:pt idx="138">-0.00078762347239319497</cx:pt>
          <cx:pt idx="139">0.000152951553028239</cx:pt>
          <cx:pt idx="140">5.2966193337148199e-05</cx:pt>
          <cx:pt idx="141">0.00063815901602827898</cx:pt>
          <cx:pt idx="142">0.00056451471334965496</cx:pt>
          <cx:pt idx="143">0.0038330178664911</cx:pt>
          <cx:pt idx="144">0.0151102875459033</cx:pt>
          <cx:pt idx="145">0.018089737624047499</cx:pt>
          <cx:pt idx="146">0.028928051927270299</cx:pt>
          <cx:pt idx="147">0.0247195117926674</cx:pt>
          <cx:pt idx="148">-0.0055814221301432902</cx:pt>
          <cx:pt idx="149">-0.040593030475557602</cx:pt>
          <cx:pt idx="150">-0.019674882883151602</cx:pt>
          <cx:pt idx="151">-0.0216856612123087</cx:pt>
          <cx:pt idx="152">-0.0345941221887648</cx:pt>
          <cx:pt idx="153">-0.021866510926612601</cx:pt>
          <cx:pt idx="154">-0.0348730768674358</cx:pt>
          <cx:pt idx="155">-0.021726277928285801</cx:pt>
          <cx:pt idx="156">-0.0093779523843012403</cx:pt>
          <cx:pt idx="157">-0.035728871300526301</cx:pt>
          <cx:pt idx="158">-0.0296118245019923</cx:pt>
          <cx:pt idx="159">-0.024438004819848699</cx:pt>
          <cx:pt idx="160">-0.0094444958012121407</cx:pt>
          <cx:pt idx="161">-0.0415455283626225</cx:pt>
          <cx:pt idx="162">-0.021403300383307199</cx:pt>
          <cx:pt idx="163">-0.0021659072529025699</cx:pt>
          <cx:pt idx="164">0.00051174539409696098</cx:pt>
          <cx:pt idx="165">0.0020331652320876902</cx:pt>
          <cx:pt idx="166">0.00052527891108307303</cx:pt>
          <cx:pt idx="167">-0.00093772959627612396</cx:pt>
          <cx:pt idx="168">0.00038286130918572598</cx:pt>
          <cx:pt idx="169">0.00030866172457842802</cx:pt>
          <cx:pt idx="170">0.0026122137955478099</cx:pt>
          <cx:pt idx="171">0.012172255170228701</cx:pt>
          <cx:pt idx="172">0.0275632530611804</cx:pt>
          <cx:pt idx="173">0.031270706103875098</cx:pt>
          <cx:pt idx="174">0.034160504364979603</cx:pt>
          <cx:pt idx="175">0.0130182422787039</cx:pt>
          <cx:pt idx="176">-0.0079149588752961408</cx:pt>
          <cx:pt idx="177">0.0166431080339733</cx:pt>
          <cx:pt idx="178">0.0131978426541787</cx:pt>
          <cx:pt idx="179">0.017472199091328199</cx:pt>
          <cx:pt idx="180">-0.0097668923472997299</cx:pt>
          <cx:pt idx="181">-0.014602440890873101</cx:pt>
          <cx:pt idx="182">-0.00343462633230776</cx:pt>
          <cx:pt idx="183">0.027439655060265401</cx:pt>
          <cx:pt idx="184">0.023823793028356698</cx:pt>
          <cx:pt idx="185">-0.00072058518962440595</cx:pt>
          <cx:pt idx="186">-0.0033397118339168401</cx:pt>
          <cx:pt idx="187">-0.0125678242072763</cx:pt>
          <cx:pt idx="188">0.0030175322525624101</cx:pt>
          <cx:pt idx="189">0.0227085214645339</cx:pt>
          <cx:pt idx="190">0.0071822036287144501</cx:pt>
          <cx:pt idx="191">0.0115686041989011</cx:pt>
          <cx:pt idx="192">0.0055582399602017302</cx:pt>
          <cx:pt idx="193">-0.00069867243152268803</cx:pt>
          <cx:pt idx="194">0.00038958490301408902</cx:pt>
          <cx:pt idx="195">7.3661060830623197e-05</cx:pt>
          <cx:pt idx="196">-0.000130903930827223</cx:pt>
          <cx:pt idx="197">0.0014410208327867401</cx:pt>
          <cx:pt idx="198">0.00151487017501958</cx:pt>
          <cx:pt idx="199">0.0032694901041666999</cx:pt>
          <cx:pt idx="200">0.0081444202030861255</cx:pt>
          <cx:pt idx="201">0.0084877786960850746</cx:pt>
          <cx:pt idx="202">0.00560278610668055</cx:pt>
          <cx:pt idx="203">0.0013126310251192026</cx:pt>
          <cx:pt idx="204">0.0066240674474492001</cx:pt>
          <cx:pt idx="205">0.0020813002439872799</cx:pt>
          <cx:pt idx="206">0.0034344349933253999</cx:pt>
          <cx:pt idx="207">0.0061167324430106253</cx:pt>
          <cx:pt idx="208">0.0081631615627819742</cx:pt>
          <cx:pt idx="209">0.0034634917616723749</cx:pt>
          <cx:pt idx="210">0.0044619613453071253</cx:pt>
          <cx:pt idx="211">-0.0057774355331608749</cx:pt>
          <cx:pt idx="212">0.0017233097545342249</cx:pt>
          <cx:pt idx="213">0.0052715983177406252</cx:pt>
          <cx:pt idx="214">0.001977493580228295</cx:pt>
          <cx:pt idx="215">-0.0027045776159041251</cx:pt>
          <cx:pt idx="216">0.005415457322849225</cx:pt>
          <cx:pt idx="217">0.00363650558080465</cx:pt>
          <cx:pt idx="218">0.0020003559035116376</cx:pt>
          <cx:pt idx="219">-0.0015792491560971175</cx:pt>
          <cx:pt idx="220">-0.0018589155222818825</cx:pt>
          <cx:pt idx="221">-0.0018245256421048576</cx:pt>
          <cx:pt idx="222">0.00055952150956047498</cx:pt>
          <cx:pt idx="223">0.00014901747957801501</cx:pt>
          <cx:pt idx="224">-0.0002096471643703205</cx:pt>
          <cx:pt idx="225">0.00012813681822751349</cx:pt>
          <cx:pt idx="226">0.00047980099337069501</cx:pt>
          <cx:pt idx="227">0.0036846254234089749</cx:pt>
          <cx:pt idx="228">0.0091158188455166492</cx:pt>
          <cx:pt idx="229">0.0046092231106118001</cx:pt>
          <cx:pt idx="230">-0.0037826683915086249</cx:pt>
          <cx:pt idx="231">0.00023084927391577701</cx:pt>
          <cx:pt idx="232">0.0047379073787543</cx:pt>
          <cx:pt idx="233">0.0039982107580958503</cx:pt>
          <cx:pt idx="234">0.0108634227550317</cx:pt>
          <cx:pt idx="235">0.0026161247593083502</cx:pt>
          <cx:pt idx="236">-0.0018735423938544349</cx:pt>
          <cx:pt idx="237">0.0047081673988786247</cx:pt>
          <cx:pt idx="238">0.0038970193562161749</cx:pt>
          <cx:pt idx="239">0.0013964954976845075</cx:pt>
          <cx:pt idx="240">0.0043841762005607998</cx:pt>
          <cx:pt idx="241">0.00058810732463968247</cx:pt>
          <cx:pt idx="242">0.0013708187528283175</cx:pt>
          <cx:pt idx="243">0.0038955765185474749</cx:pt>
          <cx:pt idx="244">0.0072153693290448497</cx:pt>
          <cx:pt idx="245">0.0073777191514639746</cx:pt>
          <cx:pt idx="246">0.0082227132430620006</cx:pt>
          <cx:pt idx="247">-0.0032728490263995249</cx:pt>
          <cx:pt idx="248">-0.002641943690693625</cx:pt>
          <cx:pt idx="249">-0.00083257374005706248</cx:pt>
          <cx:pt idx="250">8.6170360121976005e-05</cx:pt>
          <cx:pt idx="251">-4.7429662329288002e-05</cx:pt>
          <cx:pt idx="252">0.00013109139402914924</cx:pt>
          <cx:pt idx="253">0.00012654165378654</cx:pt>
          <cx:pt idx="254">0.0014644877743257825</cx:pt>
          <cx:pt idx="255">0.0038263031499814748</cx:pt>
          <cx:pt idx="256">0.0083424115087349492</cx:pt>
          <cx:pt idx="257">0.0031217451738117749</cx:pt>
          <cx:pt idx="258">0.010259298137196849</cx:pt>
          <cx:pt idx="259">0.01597980556869525</cx:pt>
          <cx:pt idx="260">0.0087749128820996999</cx:pt>
          <cx:pt idx="261">-0.0024835567620595449</cx:pt>
          <cx:pt idx="262">0.001807008529378985</cx:pt>
          <cx:pt idx="263">-0.0050317265222515747</cx:pt>
          <cx:pt idx="264">-0.0085125159335210001</cx:pt>
          <cx:pt idx="265">-0.0064329539389772249</cx:pt>
          <cx:pt idx="266">-0.0034977916422895502</cx:pt>
          <cx:pt idx="267">0.00123759141045292</cx:pt>
          <cx:pt idx="268">0.0058743660525944503</cx:pt>
          <cx:pt idx="269">-0.00099094898364461494</cx:pt>
          <cx:pt idx="270">-0.000412340366431445</cx:pt>
          <cx:pt idx="271">0.0033250532514470001</cx:pt>
          <cx:pt idx="272">0.0062889591649694749</cx:pt>
          <cx:pt idx="273">0.00260353011371135</cx:pt>
          <cx:pt idx="274">0.0042904774128039499</cx:pt>
          <cx:pt idx="275">0.0039896546101806504</cx:pt>
          <cx:pt idx="276">-0.002347138980457865</cx:pt>
          <cx:pt idx="277">-7.3526783917097753e-05</cx:pt>
          <cx:pt idx="278">-0.00031990293372099749</cx:pt>
          <cx:pt idx="279">-2.5980714873319749e-05</cx:pt>
          <cx:pt idx="280">-7.0929958719546254e-05</cx:pt>
          <cx:pt idx="281">0.00017109027197620099</cx:pt>
          <cx:pt idx="282">0.00053540878292076752</cx:pt>
          <cx:pt idx="283">0.0044176246947555502</cx:pt>
          <cx:pt idx="284">0.0036267350950285999</cx:pt>
          <cx:pt idx="285">0.00037907676143943998</cx:pt>
          <cx:pt idx="286">0.0080242308292961008</cx:pt>
          <cx:pt idx="287">0.0063863230488520502</cx:pt>
          <cx:pt idx="288">-0.00094303583171288254</cx:pt>
          <cx:pt idx="289">-0.021948271876926623</cx:pt>
          <cx:pt idx="290">-0.02387458717317165</cx:pt>
          <cx:pt idx="291">-0.027385395439710251</cx:pt>
          <cx:pt idx="292">-0.024784692530479425</cx:pt>
          <cx:pt idx="293">-0.011726247505047201</cx:pt>
          <cx:pt idx="294">-0.012275498052881775</cx:pt>
          <cx:pt idx="295">-0.013187174191476626</cx:pt>
          <cx:pt idx="296">-0.0070471169230343</cx:pt>
          <cx:pt idx="297">-0.00040121381951286749</cx:pt>
          <cx:pt idx="298">0.0098937473919906756</cx:pt>
          <cx:pt idx="299">0.029662040059853401</cx:pt>
          <cx:pt idx="300">0.049134775987964903</cx:pt>
          <cx:pt idx="301">0.0050973515622272101</cx:pt>
          <cx:pt idx="302">0.0080488528541041507</cx:pt>
          <cx:pt idx="303">0.0054925707227131797</cx:pt>
          <cx:pt idx="304">-0.0061514625269889897</cx:pt>
          <cx:pt idx="305">0.0032857193174154701</cx:pt>
          <cx:pt idx="306">0.00053686598103306704</cx:pt>
          <cx:pt idx="307">-0.00035743100773215299</cx:pt>
          <cx:pt idx="308">0.00059289065363478301</cx:pt>
          <cx:pt idx="309">1.6614513140809799e-05</cx:pt>
          <cx:pt idx="310">-0.000822240487647508</cx:pt>
          <cx:pt idx="311">0.0071520392716357597</cx:pt>
          <cx:pt idx="312">-0.0035290165036148801</cx:pt>
          <cx:pt idx="313">-0.026175365020752</cx:pt>
          <cx:pt idx="314">-0.0124642255083656</cx:pt>
          <cx:pt idx="315">-0.040911783041650301</cx:pt>
          <cx:pt idx="316">-0.085402672728378898</cx:pt>
          <cx:pt idx="317">-0.13253803632474401</cx:pt>
          <cx:pt idx="318">-0.12461486602965299</cx:pt>
          <cx:pt idx="319">-0.083121288168119201</cx:pt>
          <cx:pt idx="320">-0.035024686906019897</cx:pt>
          <cx:pt idx="321">0.00765660564524867</cx:pt>
          <cx:pt idx="322">-0.0227656660074151</cx:pt>
          <cx:pt idx="323">-0.058900888617885602</cx:pt>
          <cx:pt idx="324">-0.036002137447955301</cx:pt>
          <cx:pt idx="325">0.011829434387184401</cx:pt>
          <cx:pt idx="326">0.015781572783989801</cx:pt>
          <cx:pt idx="327">0.021537548198011899</cx:pt>
          <cx:pt idx="328">0.02983108838331</cx:pt>
          <cx:pt idx="329">-0.024712364318899602</cx:pt>
          <cx:pt idx="330">-0.0057598430234359803</cx:pt>
          <cx:pt idx="331">-0.0149923181952602</cx:pt>
          <cx:pt idx="332">-0.016170416917600398</cx:pt>
          <cx:pt idx="333">0.0018774743416427699</cx:pt>
          <cx:pt idx="334">0.00046597431702595998</cx:pt>
          <cx:pt idx="335">0.00098648811767037495</cx:pt>
          <cx:pt idx="336">0.000424948775719661</cx:pt>
          <cx:pt idx="337">-0.0016990591237071001</cx:pt>
          <cx:pt idx="338">-0.0023656021358128801</cx:pt>
          <cx:pt idx="339">-0.0056295623110502301</cx:pt>
          <cx:pt idx="340">-0.0195253992559196</cx:pt>
          <cx:pt idx="341">-0.049333785585157199</cx:pt>
          <cx:pt idx="342">-0.0532762867350281</cx:pt>
          <cx:pt idx="343">-0.083461028582386201</cx:pt>
          <cx:pt idx="344">-0.12725344057646901</cx:pt>
          <cx:pt idx="345">-0.118829671039295</cx:pt>
          <cx:pt idx="346">-0.064863329985255902</cx:pt>
          <cx:pt idx="347">-0.0061955010496477997</cx:pt>
          <cx:pt idx="348">0.020130200104316098</cx:pt>
          <cx:pt idx="349">0.021610593105770501</cx:pt>
          <cx:pt idx="350">0.047543419223764899</cx:pt>
          <cx:pt idx="351">-0.032095012300277601</cx:pt>
          <cx:pt idx="352">-0.030580356384478601</cx:pt>
          <cx:pt idx="353">-0.018047090349772602</cx:pt>
          <cx:pt idx="354">-0.0048836993993863599</cx:pt>
          <cx:pt idx="355">-0.034813182698966001</cx:pt>
          <cx:pt idx="356">-0.0197178491208738</cx:pt>
          <cx:pt idx="357">-0.035390120142200901</cx:pt>
          <cx:pt idx="358">-0.018802124240167001</cx:pt>
          <cx:pt idx="359">-0.024413892957393799</cx:pt>
          <cx:pt idx="360">-0.019703213240112399</cx:pt>
          <cx:pt idx="361">-4.9182392992868599e-05</cx:pt>
          <cx:pt idx="362">-0.00045314871221650399</cx:pt>
          <cx:pt idx="363">-0.00022221971868744401</cx:pt>
          <cx:pt idx="364">0.000149408633902901</cx:pt>
          <cx:pt idx="365">-0.00029412108575450202</cx:pt>
          <cx:pt idx="366">-0.00107231112290862</cx:pt>
          <cx:pt idx="367">-0.0088563641468070095</cx:pt>
          <cx:pt idx="368">-0.030644542606087601</cx:pt>
          <cx:pt idx="369">-0.054973648763774002</cx:pt>
          <cx:pt idx="370">-0.055892650901837301</cx:pt>
          <cx:pt idx="371">-0.079833163507510005</cx:pt>
          <cx:pt idx="372">-0.088216147772808395</cx:pt>
          <cx:pt idx="373">-0.055244693796461797</cx:pt>
          <cx:pt idx="374">0.0115328209997264</cx:pt>
          <cx:pt idx="375">0.018151748585298701</cx:pt>
          <cx:pt idx="376">-0.0049997872037508898</cx:pt>
          <cx:pt idx="377">-0.0240221478920737</cx:pt>
          <cx:pt idx="378">0.0078295739452970102</cx:pt>
          <cx:pt idx="379">-0.031189266740043801</cx:pt>
          <cx:pt idx="380">0.018395482525257301</cx:pt>
          <cx:pt idx="381">-0.0026120991292609098</cx:pt>
          <cx:pt idx="382">-0.0321928242734313</cx:pt>
          <cx:pt idx="383">-0.046541077538581901</cx:pt>
          <cx:pt idx="384">-0.0364329753058832</cx:pt>
          <cx:pt idx="385">-0.019353562252220499</cx:pt>
          <cx:pt idx="386">-0.0266018496466103</cx:pt>
          <cx:pt idx="387">-0.022286124031341201</cx:pt>
          <cx:pt idx="388">-0.0095416760215850799</cx:pt>
          <cx:pt idx="389">-0.0028794208172656</cx:pt>
          <cx:pt idx="390">-0.00079605202405774495</cx:pt>
          <cx:pt idx="391">-7.6329920675112896e-05</cx:pt>
          <cx:pt idx="392">7.6847288804990696e-05</cx:pt>
          <cx:pt idx="393">-0.00024981140317574302</cx:pt>
          <cx:pt idx="394">-0.00046311214343461201</cx:pt>
          <cx:pt idx="395">-0.00466850336831453</cx:pt>
          <cx:pt idx="396">-0.023937766528903798</cx:pt>
          <cx:pt idx="397">-0.043656448200096003</cx:pt>
          <cx:pt idx="398">-0.035574640710808798</cx:pt>
          <cx:pt idx="399">-0.031772183189188001</cx:pt>
          <cx:pt idx="400">-0.0039152603369273301</cx:pt>
          <cx:pt idx="401">0.0263821755981315</cx:pt>
          <cx:pt idx="402">0.023260737624069501</cx:pt>
          <cx:pt idx="403">0.0126276004773874</cx:pt>
          <cx:pt idx="404">0.012222472785699099</cx:pt>
          <cx:pt idx="405">0.034977979485071399</cx:pt>
          <cx:pt idx="406">0.059691241625104599</cx:pt>
          <cx:pt idx="407">0.024403102024721599</cx:pt>
          <cx:pt idx="408">-0.0051279706869210599</cx:pt>
          <cx:pt idx="409">-0.0056387552535702599</cx:pt>
          <cx:pt idx="410">-0.041032129540217399</cx:pt>
          <cx:pt idx="411">-0.029360361920433498</cx:pt>
          <cx:pt idx="412">-0.028714687022500698</cx:pt>
          <cx:pt idx="413">0.0065417597352900097</cx:pt>
          <cx:pt idx="414">-0.0044776309697351496</cx:pt>
          <cx:pt idx="415">0.0073291692406801901</cx:pt>
          <cx:pt idx="416">0.00295589190365885</cx:pt>
          <cx:pt idx="417">0.00070218268094077803</cx:pt>
          <cx:pt idx="418">0.0010311318344743601</cx:pt>
          <cx:pt idx="419">-0.00062943134413774202</cx:pt>
          <cx:pt idx="420">0.00036373097394161598</cx:pt>
          <cx:pt idx="421">0.00096495336256762398</cx:pt>
          <cx:pt idx="422">0.00051367759496316503</cx:pt>
          <cx:pt idx="423">-0.00167913033300666</cx:pt>
          <cx:pt idx="424">-0.015978999185741902</cx:pt>
          <cx:pt idx="425">-0.0132081838776252</cx:pt>
          <cx:pt idx="426">-0.0071227838578809396</cx:pt>
          <cx:pt idx="427">-0.023548941016031898</cx:pt>
          <cx:pt idx="428">-0.00189368872438339</cx:pt>
          <cx:pt idx="429">0.0234847314597912</cx:pt>
          <cx:pt idx="430">0.055909731239617497</cx:pt>
          <cx:pt idx="431">0.034028896621911102</cx:pt>
          <cx:pt idx="432">0.062261501034546599</cx:pt>
          <cx:pt idx="433">0.088303476936185898</cx:pt>
          <cx:pt idx="434">0.072639715966507895</cx:pt>
          <cx:pt idx="435">0.0080023015971686599</cx:pt>
          <cx:pt idx="436">-0.0125677292229615</cx:pt>
          <cx:pt idx="437">-0.034089034890846602</cx:pt>
          <cx:pt idx="438">-0.0126650746440201</cx:pt>
          <cx:pt idx="439">-0.040438494661337601</cx:pt>
          <cx:pt idx="440">-0.0307372862890457</cx:pt>
          <cx:pt idx="441">0.0105506292013899</cx:pt>
          <cx:pt idx="442">0.017475227658730198</cx:pt>
          <cx:pt idx="443">0.019811323615767901</cx:pt>
          <cx:pt idx="444">0.012036841262719001</cx:pt>
          <cx:pt idx="445">0.0024598000624131999</cx:pt>
          <cx:pt idx="446">0.0017969317745271901</cx:pt>
          <cx:pt idx="447">0.00057527461243376697</cx:pt>
          <cx:pt idx="448">-0.00074512032812036697</cx:pt>
          <cx:pt idx="449">0.00022252920968122199</cx:pt>
          <cx:pt idx="450">0.0030115703379040501</cx:pt>
          <cx:pt idx="451">0.0023327818580970499</cx:pt>
          <cx:pt idx="452">-0.0086432145963286095</cx:pt>
          <cx:pt idx="453">-0.0111393218681784</cx:pt>
          <cx:pt idx="454">-0.033980216850412297</cx:pt>
          <cx:pt idx="455">-0.033771749613422899</cx:pt>
          <cx:pt idx="456">-0.0597406944160494</cx:pt>
          <cx:pt idx="457">-0.0250653142527218</cx:pt>
          <cx:pt idx="458">-0.0092797584935125493</cx:pt>
          <cx:pt idx="459">0.0085257912273308395</cx:pt>
          <cx:pt idx="460">0.057985389615348298</cx:pt>
          <cx:pt idx="461">0.064907383982933997</cx:pt>
          <cx:pt idx="462">0.038579522226889498</cx:pt>
          <cx:pt idx="463">0.0137381853951387</cx:pt>
          <cx:pt idx="464">0.0151127531005308</cx:pt>
          <cx:pt idx="465">0.0022212745288958799</cx:pt>
          <cx:pt idx="466">0.0161862609738125</cx:pt>
          <cx:pt idx="467">-0.0230190385427918</cx:pt>
          <cx:pt idx="468">-0.041269792048612197</cx:pt>
          <cx:pt idx="469">0.0079821957430870095</cx:pt>
          <cx:pt idx="470">0.0336898539387743</cx:pt>
          <cx:pt idx="471">0.023306162696745701</cx:pt>
          <cx:pt idx="472">0.027767647321568899</cx:pt>
          <cx:pt idx="473">0.0064831240802550099</cx:pt>
          <cx:pt idx="474">0.0058047011872518501</cx:pt>
          <cx:pt idx="475">9.0834278818753802e-05</cx:pt>
          <cx:pt idx="476">0.00060145910151029598</cx:pt>
          <cx:pt idx="477">0.00045984286999683702</cx:pt>
          <cx:pt idx="478">0.0019683461583108702</cx:pt>
          <cx:pt idx="479">0.0054377913554549302</cx:pt>
          <cx:pt idx="480">-0.017308053414900298</cx:pt>
          <cx:pt idx="481">-0.022222050950809501</cx:pt>
          <cx:pt idx="482">-0.048039579327822601</cx:pt>
          <cx:pt idx="483">-0.052544952593766903</cx:pt>
          <cx:pt idx="484">-0.091352638046781995</cx:pt>
          <cx:pt idx="485">-0.13666907842345299</cx:pt>
          <cx:pt idx="486">-0.11616214960679599</cx:pt>
          <cx:pt idx="487">-0.077218436451878605</cx:pt>
          <cx:pt idx="488">-0.045975938783996098</cx:pt>
          <cx:pt idx="489">-0.033093287441366602</cx:pt>
          <cx:pt idx="490">-0.018860465369761499</cx:pt>
          <cx:pt idx="491">-0.00127803132993494</cx:pt>
          <cx:pt idx="492">-0.0065108144992312902</cx:pt>
          <cx:pt idx="493">-0.0097174985134790195</cx:pt>
          <cx:pt idx="494">-0.0066485869398130197</cx:pt>
          <cx:pt idx="495">-0.020913941908945299</cx:pt>
          <cx:pt idx="496">-0.033098785546960698</cx:pt>
          <cx:pt idx="497">-0.0041400960838486704</cx:pt>
          <cx:pt idx="498">0.020087413717607899</cx:pt>
          <cx:pt idx="499">0.0031290092547577898</cx:pt>
          <cx:pt idx="500">-0.018165468842641998</cx:pt>
          <cx:pt idx="501">-0.00041762251046270502</cx:pt>
          <cx:pt idx="502">0.0031679845176780098</cx:pt>
          <cx:pt idx="503">-7.6827818364017199e-06</cx:pt>
          <cx:pt idx="504">-0.00059096081595214696</cx:pt>
          <cx:pt idx="505">0.00060603196884022705</cx:pt>
          <cx:pt idx="506">0.0045932317086408202</cx:pt>
          <cx:pt idx="507">0.0107454610431909</cx:pt>
          <cx:pt idx="508">-0.015654742350812701</cx:pt>
          <cx:pt idx="509">-0.0295772206328472</cx:pt>
          <cx:pt idx="510">-0.042270424699085901</cx:pt>
          <cx:pt idx="511">-0.065322548559038907</cx:pt>
          <cx:pt idx="512">-0.10918818235283199</cx:pt>
          <cx:pt idx="513">-0.124813942588286</cx:pt>
          <cx:pt idx="514">-0.141036327445276</cx:pt>
          <cx:pt idx="515">-0.17685197877985001</cx:pt>
          <cx:pt idx="516">-0.17671983996408799</cx:pt>
          <cx:pt idx="517">-0.1094710408673</cx:pt>
          <cx:pt idx="518">-0.073391258225413397</cx:pt>
          <cx:pt idx="519">-0.041033698232026398</cx:pt>
          <cx:pt idx="520">0.0023206700508824601</cx:pt>
          <cx:pt idx="521">0.0128849771622818</cx:pt>
          <cx:pt idx="522">-0.021795249619304301</cx:pt>
          <cx:pt idx="523">-0.00065923692355000904</cx:pt>
          <cx:pt idx="524">-0.018594144606814401</cx:pt>
          <cx:pt idx="525">0.029782308610483199</cx:pt>
          <cx:pt idx="526">0.0175894833300307</cx:pt>
          <cx:pt idx="527">-0.0050654674383651399</cx:pt>
          <cx:pt idx="528">-0.019049260265411899</cx:pt>
          <cx:pt idx="529">0.0017728232259205999</cx:pt>
          <cx:pt idx="530">0.00158024045177438</cx:pt>
          <cx:pt idx="531">0.000281496826416541</cx:pt>
          <cx:pt idx="532">-0.00036059009832073799</cx:pt>
          <cx:pt idx="533">0.00016215250086164899</cx:pt>
          <cx:pt idx="534">0.0039211727760843501</cx:pt>
          <cx:pt idx="535">0.0152098256321474</cx:pt>
          <cx:pt idx="536">-0.0012314480980280299</cx:pt>
          <cx:pt idx="537">-0.0063504555171953799</cx:pt>
          <cx:pt idx="538">-0.012114776303567399</cx:pt>
          <cx:pt idx="539">-0.0144393752878509</cx:pt>
          <cx:pt idx="540">-0.059411186325146498</cx:pt>
          <cx:pt idx="541">-0.081101487609520795</cx:pt>
          <cx:pt idx="542">-0.073790256526235998</cx:pt>
          <cx:pt idx="543">-0.090461343567583702</cx:pt>
          <cx:pt idx="544">-0.095246607980933498</cx:pt>
          <cx:pt idx="545">-0.053532659256973598</cx:pt>
          <cx:pt idx="546">-0.052521979831647699</cx:pt>
          <cx:pt idx="547">-0.013709577381835701</cx:pt>
          <cx:pt idx="548">-0.019201639542994899</cx:pt>
          <cx:pt idx="549">-0.017157192545124701</cx:pt>
          <cx:pt idx="550">0.0082266850849918895</cx:pt>
          <cx:pt idx="551">0.0115220413680158</cx:pt>
          <cx:pt idx="552">0.019252124194619101</cx:pt>
          <cx:pt idx="553">0.0426554257519286</cx:pt>
          <cx:pt idx="554">0.0152290706557104</cx:pt>
          <cx:pt idx="555">-0.0048660531328864999</cx:pt>
          <cx:pt idx="556">-0.019524022882062599</cx:pt>
          <cx:pt idx="557">0.0033804698473298201</cx:pt>
          <cx:pt idx="558">0.000880665287036604</cx:pt>
          <cx:pt idx="559">9.3811772335568303e-05</cx:pt>
          <cx:pt idx="560">-2.29566743823751e-05</cx:pt>
          <cx:pt idx="561">1.68762220468361e-05</cx:pt>
          <cx:pt idx="562">0.00077947216762270502</cx:pt>
          <cx:pt idx="563">0.0240830700552121</cx:pt>
          <cx:pt idx="564">0.030165192274557599</cx:pt>
          <cx:pt idx="565">-0.0096766224614813195</cx:pt>
          <cx:pt idx="566">-0.0022044888311872099</cx:pt>
          <cx:pt idx="567">0.028515524708289799</cx:pt>
          <cx:pt idx="568">0.0186808263027726</cx:pt>
          <cx:pt idx="569">0.024689831468197199</cx:pt>
          <cx:pt idx="570">0.021479894814649101</cx:pt>
          <cx:pt idx="571">0.027306554839379601</cx:pt>
          <cx:pt idx="572">-0.00165192451124313</cx:pt>
          <cx:pt idx="573">-0.0059907232302029304</cx:pt>
          <cx:pt idx="574">-0.0076446271062000897</cx:pt>
          <cx:pt idx="575">-0.011217197415411599</cx:pt>
          <cx:pt idx="576">-0.047596399444420602</cx:pt>
          <cx:pt idx="577">-0.014921493789555</cx:pt>
          <cx:pt idx="578">0.0365811349404613</cx:pt>
          <cx:pt idx="579">0.0109380640551887</cx:pt>
          <cx:pt idx="580">0.029060532158366001</cx:pt>
          <cx:pt idx="581">0.014401735970019701</cx:pt>
          <cx:pt idx="582">-0.0159926931131096</cx:pt>
          <cx:pt idx="583">-0.025023847659795598</cx:pt>
          <cx:pt idx="584">-0.016353081735044898</cx:pt>
          <cx:pt idx="585">-0.00076552862844499897</cx:pt>
          <cx:pt idx="586">0.00052719309508561399</cx:pt>
          <cx:pt idx="587">0.00039960090040618002</cx:pt>
          <cx:pt idx="588">-0.00066555706220552903</cx:pt>
          <cx:pt idx="589">0.00046787512506368697</cx:pt>
          <cx:pt idx="590">0.0032213827958174901</cx:pt>
          <cx:pt idx="591">0.0228293664293031</cx:pt>
          <cx:pt idx="592">0.0389621192352161</cx:pt>
          <cx:pt idx="593">-0.013549102145312899</cx:pt>
          <cx:pt idx="594">-0.0083572433692727897</cx:pt>
          <cx:pt idx="595">0.037509071543517201</cx:pt>
          <cx:pt idx="596">0.032298012042244598</cx:pt>
          <cx:pt idx="597">0.0226856923987428</cx:pt>
          <cx:pt idx="598">0.079961710535364106</cx:pt>
          <cx:pt idx="599">0.076994997818680896</cx:pt>
          <cx:pt idx="600">0.071156602845650896</cx:pt>
          <cx:pt idx="601">0.051819195471119101</cx:pt>
          <cx:pt idx="602">0.046686427469621199</cx:pt>
          <cx:pt idx="603">0.0045608789543540402</cx:pt>
          <cx:pt idx="604">-0.0149640372838132</cx:pt>
          <cx:pt idx="605">0.00063446483832272304</cx:pt>
          <cx:pt idx="606">0.0199378866408924</cx:pt>
          <cx:pt idx="607">0.0219055188509867</cx:pt>
          <cx:pt idx="608">0.037340430369722899</cx:pt>
          <cx:pt idx="609">0.00021833699782747201</cx:pt>
          <cx:pt idx="610">-0.035126624069557598</cx:pt>
          <cx:pt idx="611">-0.023291340957244999</cx:pt>
          <cx:pt idx="612">-0.0080060531197432405</cx:pt>
          <cx:pt idx="613">0.00046668434315596499</cx:pt>
          <cx:pt idx="614">-0.00027182514102688598</cx:pt>
          <cx:pt idx="615">4.0183654898047397e-05</cx:pt>
          <cx:pt idx="616">0.000142005131892981</cx:pt>
          <cx:pt idx="617">-0.000178422816037701</cx:pt>
          <cx:pt idx="618">0.0038722387894924502</cx:pt>
          <cx:pt idx="619">0.012123488668249799</cx:pt>
          <cx:pt idx="620">0.039247328221438997</cx:pt>
          <cx:pt idx="621">0.0293582300868491</cx:pt>
          <cx:pt idx="622">-0.0190472819174973</cx:pt>
          <cx:pt idx="623">0.0195533583470257</cx:pt>
          <cx:pt idx="624">0.024845572805302502</cx:pt>
          <cx:pt idx="625">-0.0109323068325146</cx:pt>
          <cx:pt idx="626">0.0185435149523362</cx:pt>
          <cx:pt idx="627">0.043089146145066801</cx:pt>
          <cx:pt idx="628">0.032060896101908702</cx:pt>
          <cx:pt idx="629">0.050263550777107001</cx:pt>
          <cx:pt idx="630">-0.0098649902291866893</cx:pt>
          <cx:pt idx="631">0.0048963608881796702</cx:pt>
          <cx:pt idx="632">0.011520036273562601</cx:pt>
          <cx:pt idx="633">0.010381330625311699</cx:pt>
          <cx:pt idx="634">0.032543278852875002</cx:pt>
          <cx:pt idx="635">0.020827127316992902</cx:pt>
          <cx:pt idx="636">0.0097974144657312304</cx:pt>
          <cx:pt idx="637">-0.0184428970028046</cx:pt>
          <cx:pt idx="638">-0.0192923545896167</cx:pt>
          <cx:pt idx="639">-0.0082943888855555002</cx:pt>
          <cx:pt idx="640">-0.0035033973519353299</cx:pt>
          <cx:pt idx="641">0.00102316681797561</cx:pt>
          <cx:pt idx="642">0.00033676812801940599</cx:pt>
          <cx:pt idx="643">-0.00043918170841880303</cx:pt>
          <cx:pt idx="644">0.00012940523847705399</cx:pt>
          <cx:pt idx="645">-0.00026635920444073499</cx:pt>
          <cx:pt idx="646">0.0028567208273674802</cx:pt>
          <cx:pt idx="647">0.0075243821865910998</cx:pt>
          <cx:pt idx="648">0.033711715163366802</cx:pt>
          <cx:pt idx="649">0.041380760042029202</cx:pt>
          <cx:pt idx="650">0.0205453449926189</cx:pt>
          <cx:pt idx="651">0.034356413041239597</cx:pt>
          <cx:pt idx="652">0.0250084008458832</cx:pt>
          <cx:pt idx="653">0.028795050322727899</cx:pt>
          <cx:pt idx="654">0.0220495372515866</cx:pt>
          <cx:pt idx="655">0.056095940029119599</cx:pt>
          <cx:pt idx="656">-0.0052808498838763903</cx:pt>
          <cx:pt idx="657">0.00078436817806278405</cx:pt>
          <cx:pt idx="658">-0.0029556784399534502</cx:pt>
          <cx:pt idx="659">0.045274360792958997</cx:pt>
          <cx:pt idx="660">0.0358896406358142</cx:pt>
          <cx:pt idx="661">0.034178543974583302</cx:pt>
          <cx:pt idx="662">0.0150146639431915</cx:pt>
          <cx:pt idx="663">-0.0062114418323144602</cx:pt>
          <cx:pt idx="664">-0.0099532073509488103</cx:pt>
          <cx:pt idx="665">-0.0295815928196177</cx:pt>
          <cx:pt idx="666">-0.0250259445346354</cx:pt>
          <cx:pt idx="667">-0.0098381077196544302</cx:pt>
          <cx:pt idx="668">-0.0037399037049065898</cx:pt>
          <cx:pt idx="669">0.00094343461997514495</cx:pt>
          <cx:pt idx="670">3.8080428606543399e-05</cx:pt>
          <cx:pt idx="671">-0.000152283260559738</cx:pt>
          <cx:pt idx="672">0.000596906787943467</cx:pt>
          <cx:pt idx="673">0.00039615796182013299</cx:pt>
          <cx:pt idx="674">0.0021856769974267099</cx:pt>
          <cx:pt idx="675">0.0067065055956266103</cx:pt>
          <cx:pt idx="676">0.022944773115922301</cx:pt>
          <cx:pt idx="677">0.023896054001637201</cx:pt>
          <cx:pt idx="678">0.036096094836886597</cx:pt>
          <cx:pt idx="679">0.052191372315397701</cx:pt>
          <cx:pt idx="680">0.0391541591056963</cx:pt>
          <cx:pt idx="681">0.039802313762882797</cx:pt>
          <cx:pt idx="682">0.0152332165538302</cx:pt>
          <cx:pt idx="683">-0.00081847164326279902</cx:pt>
          <cx:pt idx="684">-0.019634025246149999</cx:pt>
          <cx:pt idx="685">-0.027594516693943302</cx:pt>
          <cx:pt idx="686">0.0128071552324132</cx:pt>
          <cx:pt idx="687">0.0153270842159832</cx:pt>
          <cx:pt idx="688">-0.0077481618645633202</cx:pt>
          <cx:pt idx="689">0.020557409295829401</cx:pt>
          <cx:pt idx="690">-0.026229221165688599</cx:pt>
          <cx:pt idx="691">-0.056556423149756702</cx:pt>
          <cx:pt idx="692">-0.033036222627664501</cx:pt>
          <cx:pt idx="693">-0.015084209194916501</cx:pt>
          <cx:pt idx="694">-0.0085431911681708803</cx:pt>
          <cx:pt idx="695">-0.0066036761235661297</cx:pt>
          <cx:pt idx="696">-0.0044116734195001903</cx:pt>
          <cx:pt idx="697">0.00027975810080803901</cx:pt>
          <cx:pt idx="698">0.00015791189008735099</cx:pt>
          <cx:pt idx="699">0.00011123321823535401</cx:pt>
          <cx:pt idx="700">-0.00057736899725218901</cx:pt>
          <cx:pt idx="701">0.00037769542133033699</cx:pt>
          <cx:pt idx="702">0.000275448084221266</cx:pt>
          <cx:pt idx="703">0.00013108930765619799</cx:pt>
          <cx:pt idx="704">0.0066381431402329502</cx:pt>
          <cx:pt idx="705">0.010664426189751299</cx:pt>
          <cx:pt idx="706">0.013959029266034101</cx:pt>
          <cx:pt idx="707">0.028082226242192001</cx:pt>
          <cx:pt idx="708">0.045475458921051398</cx:pt>
          <cx:pt idx="709">0.043212038002465897</cx:pt>
          <cx:pt idx="710">0.034441395446176401</cx:pt>
          <cx:pt idx="711">0.028157807505013</cx:pt>
          <cx:pt idx="712">0.00047019367257334098</cx:pt>
          <cx:pt idx="713">-0.0151702070301892</cx:pt>
          <cx:pt idx="714">-0.040313687258345297</cx:pt>
          <cx:pt idx="715">-0.019394803228656599</cx:pt>
          <cx:pt idx="716">0.00121998570664148</cx:pt>
          <cx:pt idx="717">-0.022008142970643001</cx:pt>
          <cx:pt idx="718">-0.023677978192202</cx:pt>
          <cx:pt idx="719">-0.0042870611753418704</cx:pt>
          <cx:pt idx="720">-0.0064948567425198497</cx:pt>
          <cx:pt idx="721">-0.0031199160205688699</cx:pt>
          <cx:pt idx="722">-0.00125588939778445</cx:pt>
          <cx:pt idx="723">-0.00149691829111707</cx:pt>
          <cx:pt idx="724">-0.00066460584040041405</cx:pt>
          <cx:pt idx="725">0.000841176384700289</cx:pt>
          <cx:pt idx="726">-0.00017133669574902801</cx:pt>
          <cx:pt idx="727">5.2824930685417399e-05</cx:pt>
          <cx:pt idx="728">-0.00033167902086438198</cx:pt>
          <cx:pt idx="729">0.00014634031332154</cx:pt>
          <cx:pt idx="730">-0.00045568241114308697</cx:pt>
          <cx:pt idx="731">9.9151624576533199e-06</cx:pt>
          <cx:pt idx="732">-0.00069231867913586997</cx:pt>
          <cx:pt idx="733">-0.0039422353252864303</cx:pt>
          <cx:pt idx="734">-0.0030125528685505101</cx:pt>
          <cx:pt idx="735">0.000216084008935882</cx:pt>
          <cx:pt idx="736">0.0018194270018840901</cx:pt>
          <cx:pt idx="737">0.00046489473237044298</cx:pt>
          <cx:pt idx="738">0.0018313600557803801</cx:pt>
          <cx:pt idx="739">0.0033308288182237202</cx:pt>
          <cx:pt idx="740">-0.0015146637903441099</cx:pt>
          <cx:pt idx="741">0.00239692507687486</cx:pt>
          <cx:pt idx="742">-0.0031553775869092699</cx:pt>
          <cx:pt idx="743">-0.00114221347278994</cx:pt>
          <cx:pt idx="744">-0.0037255094730481498</cx:pt>
          <cx:pt idx="745">-2.11646417752415e-05</cx:pt>
          <cx:pt idx="746">0.00045625897899943102</cx:pt>
          <cx:pt idx="747">-9.0703267495241996e-05</cx:pt>
          <cx:pt idx="748">-0.0013823177265439</cx:pt>
          <cx:pt idx="749">0.00088172579090734296</cx:pt>
          <cx:pt idx="750">0.0019486099702844999</cx:pt>
          <cx:pt idx="751">-0.0010061714193053</cx:pt>
          <cx:pt idx="752">-0.00040939747070530702</cx:pt>
          <cx:pt idx="753">-0.00035546723632025101</cx:pt>
          <cx:pt idx="754">0.00036104183978059097</cx:pt>
          <cx:pt idx="755">0.00039005132188598698</cx:pt>
          <cx:pt idx="756">-0.000376115558325233</cx:pt>
          <cx:pt idx="757">5.9625039428477098e-05</cx:pt>
          <cx:pt idx="758">-1.12814655123097e-05</cx:pt>
          <cx:pt idx="759">-0.00027662378980099098</cx:pt>
          <cx:pt idx="760">0.00049179126454518295</cx:pt>
          <cx:pt idx="761">-0.00012864163761069501</cx:pt>
          <cx:pt idx="762">0.00018861523500996699</cx:pt>
          <cx:pt idx="763">0.00034360925163599398</cx:pt>
          <cx:pt idx="764">0.00040947647012459798</cx:pt>
          <cx:pt idx="765">0.00062696323375673697</cx:pt>
          <cx:pt idx="766">8.9155920628707297e-05</cx:pt>
          <cx:pt idx="767">-0.00013661461210602799</cx:pt>
          <cx:pt idx="768">-0.00032796114990494202</cx:pt>
          <cx:pt idx="769">-2.57106299361874e-05</cx:pt>
          <cx:pt idx="770">-0.000199161877393518</cx:pt>
          <cx:pt idx="771">0.00014017080010031899</cx:pt>
          <cx:pt idx="772">-0.000122600269614888</cx:pt>
          <cx:pt idx="773">0.00038437043196876602</cx:pt>
          <cx:pt idx="774">-0.0032764535305695999</cx:pt>
          <cx:pt idx="775">-0.00174120231152925</cx:pt>
          <cx:pt idx="776">-2.18561857271716e-05</cx:pt>
          <cx:pt idx="777">-9.60012506195364e-05</cx:pt>
          <cx:pt idx="778">0.00045227544308670202</cx:pt>
          <cx:pt idx="779">0.00050486287731565298</cx:pt>
          <cx:pt idx="780">0.00019442611638759399</cx:pt>
          <cx:pt idx="781">0.00096295967717741201</cx:pt>
          <cx:pt idx="782">0.00073366590546190499</cx:pt>
          <cx:pt idx="783">0.00028803910206487697</cx:pt>
          <cx:pt idx="784">0.0032694901041666999</cx:pt>
          <cx:pt idx="785">0.0081444202030861255</cx:pt>
          <cx:pt idx="786">0.0084877786960850746</cx:pt>
          <cx:pt idx="787">0.00560278610668055</cx:pt>
          <cx:pt idx="788">0.0013126310251192026</cx:pt>
          <cx:pt idx="789">0.0066240674474492001</cx:pt>
          <cx:pt idx="790">0.0020813002439872799</cx:pt>
          <cx:pt idx="791">0.0034344349933253999</cx:pt>
          <cx:pt idx="792">0.0061167324430106253</cx:pt>
          <cx:pt idx="793">0.0081631615627819742</cx:pt>
          <cx:pt idx="794">0.0034634917616723749</cx:pt>
          <cx:pt idx="795">0.0044619613453071253</cx:pt>
          <cx:pt idx="796">-0.0057774355331608749</cx:pt>
          <cx:pt idx="797">0.0017233097545342249</cx:pt>
          <cx:pt idx="798">0.0052715983177406252</cx:pt>
          <cx:pt idx="799">0.001977493580228295</cx:pt>
          <cx:pt idx="800">-0.0027045776159041251</cx:pt>
          <cx:pt idx="801">0.005415457322849225</cx:pt>
          <cx:pt idx="802">0.00363650558080465</cx:pt>
          <cx:pt idx="803">0.0020003559035116376</cx:pt>
          <cx:pt idx="804">-0.0015792491560971175</cx:pt>
          <cx:pt idx="805">-0.0018589155222818825</cx:pt>
          <cx:pt idx="806">-0.0018245256421048576</cx:pt>
          <cx:pt idx="807">0.00055952150956047498</cx:pt>
          <cx:pt idx="808">0.00014901747957801501</cx:pt>
          <cx:pt idx="809">-0.0002096471643703205</cx:pt>
          <cx:pt idx="810">0.00012813681822751349</cx:pt>
          <cx:pt idx="811">0.00047980099337069501</cx:pt>
          <cx:pt idx="812">0.0036846254234089749</cx:pt>
          <cx:pt idx="813">0.0091158188455166492</cx:pt>
          <cx:pt idx="814">0.0046092231106118001</cx:pt>
          <cx:pt idx="815">-0.0037826683915086249</cx:pt>
          <cx:pt idx="816">0.00023084927391577701</cx:pt>
          <cx:pt idx="817">0.0047379073787543</cx:pt>
          <cx:pt idx="818">0.0039982107580958503</cx:pt>
          <cx:pt idx="819">0.0108634227550317</cx:pt>
          <cx:pt idx="820">0.0026161247593083502</cx:pt>
          <cx:pt idx="821">-0.0018735423938544349</cx:pt>
          <cx:pt idx="822">0.0047081673988786247</cx:pt>
          <cx:pt idx="823">0.0038970193562161749</cx:pt>
          <cx:pt idx="824">0.0013964954976845075</cx:pt>
          <cx:pt idx="825">0.0043841762005607998</cx:pt>
          <cx:pt idx="826">0.00058810732463968247</cx:pt>
          <cx:pt idx="827">0.0013708187528283175</cx:pt>
          <cx:pt idx="828">0.0038955765185474749</cx:pt>
          <cx:pt idx="829">0.0072153693290448497</cx:pt>
          <cx:pt idx="830">0.0073777191514639746</cx:pt>
          <cx:pt idx="831">0.0082227132430620006</cx:pt>
          <cx:pt idx="832">-0.0032728490263995249</cx:pt>
          <cx:pt idx="833">-0.002641943690693625</cx:pt>
          <cx:pt idx="834">-0.00083257374005706248</cx:pt>
          <cx:pt idx="835">8.6170360121976005e-05</cx:pt>
          <cx:pt idx="836">-4.7429662329288002e-05</cx:pt>
          <cx:pt idx="837">0.00013109139402914924</cx:pt>
          <cx:pt idx="838">0.00012654165378654</cx:pt>
          <cx:pt idx="839">0.0014644877743257825</cx:pt>
          <cx:pt idx="840">0.0038263031499814748</cx:pt>
          <cx:pt idx="841">0.0083424115087349492</cx:pt>
          <cx:pt idx="842">0.0031217451738117749</cx:pt>
          <cx:pt idx="843">0.010259298137196849</cx:pt>
          <cx:pt idx="844">0.01597980556869525</cx:pt>
          <cx:pt idx="845">0.0087749128820996999</cx:pt>
          <cx:pt idx="846">-0.0024835567620595449</cx:pt>
          <cx:pt idx="847">0.001807008529378985</cx:pt>
          <cx:pt idx="848">-0.0050317265222515747</cx:pt>
          <cx:pt idx="849">-0.0085125159335210001</cx:pt>
          <cx:pt idx="850">-0.0064329539389772249</cx:pt>
          <cx:pt idx="851">-0.0034977916422895502</cx:pt>
          <cx:pt idx="852">0.00123759141045292</cx:pt>
          <cx:pt idx="853">0.0058743660525944503</cx:pt>
          <cx:pt idx="854">-0.00099094898364461494</cx:pt>
          <cx:pt idx="855">-0.000412340366431445</cx:pt>
          <cx:pt idx="856">0.0033250532514470001</cx:pt>
          <cx:pt idx="857">0.0062889591649694749</cx:pt>
          <cx:pt idx="858">0.00260353011371135</cx:pt>
          <cx:pt idx="859">0.0042904774128039499</cx:pt>
          <cx:pt idx="860">0.0039896546101806504</cx:pt>
          <cx:pt idx="861">-0.002347138980457865</cx:pt>
          <cx:pt idx="862">-7.3526783917097753e-05</cx:pt>
          <cx:pt idx="863">-0.00031990293372099749</cx:pt>
          <cx:pt idx="864">-2.5980714873319749e-05</cx:pt>
          <cx:pt idx="865">-7.0929958719546254e-05</cx:pt>
          <cx:pt idx="866">0.00017109027197620099</cx:pt>
          <cx:pt idx="867">0.00053540878292076752</cx:pt>
          <cx:pt idx="868">0.0044176246947555502</cx:pt>
          <cx:pt idx="869">0.0036267350950285999</cx:pt>
          <cx:pt idx="870">0.00037907676143943998</cx:pt>
          <cx:pt idx="871">0.0080242308292961008</cx:pt>
          <cx:pt idx="872">0.0063863230488520502</cx:pt>
          <cx:pt idx="873">-0.00094303583171288254</cx:pt>
          <cx:pt idx="874">-0.021948271876926623</cx:pt>
          <cx:pt idx="875">-0.02387458717317165</cx:pt>
          <cx:pt idx="876">-0.027385395439710251</cx:pt>
          <cx:pt idx="877">-0.024784692530479425</cx:pt>
          <cx:pt idx="878">-0.011726247505047201</cx:pt>
          <cx:pt idx="879">-0.012275498052881775</cx:pt>
          <cx:pt idx="880">-0.013187174191476626</cx:pt>
          <cx:pt idx="881">-0.0070471169230343</cx:pt>
          <cx:pt idx="882">-0.00040121381951286749</cx:pt>
          <cx:pt idx="883">0.0098937473919906756</cx:pt>
          <cx:pt idx="884">0.0032694901041666999</cx:pt>
          <cx:pt idx="885">0.0081444202030861255</cx:pt>
          <cx:pt idx="886">0.0084877786960850746</cx:pt>
          <cx:pt idx="887">0.00560278610668055</cx:pt>
          <cx:pt idx="888">0.0013126310251192026</cx:pt>
          <cx:pt idx="889">0.0066240674474492001</cx:pt>
          <cx:pt idx="890">0.0020813002439872799</cx:pt>
          <cx:pt idx="891">0.0034344349933253999</cx:pt>
          <cx:pt idx="892">0.0061167324430106253</cx:pt>
          <cx:pt idx="893">0.0081631615627819742</cx:pt>
          <cx:pt idx="894">0.0034634917616723749</cx:pt>
          <cx:pt idx="895">0.0044619613453071253</cx:pt>
          <cx:pt idx="896">-0.0057774355331608749</cx:pt>
          <cx:pt idx="897">0.0017233097545342249</cx:pt>
          <cx:pt idx="898">0.0052715983177406252</cx:pt>
          <cx:pt idx="899">0.001977493580228295</cx:pt>
          <cx:pt idx="900">-0.0027045776159041251</cx:pt>
          <cx:pt idx="901">0.005415457322849225</cx:pt>
          <cx:pt idx="902">0.00363650558080465</cx:pt>
          <cx:pt idx="903">0.0020003559035116376</cx:pt>
          <cx:pt idx="904">-0.0015792491560971175</cx:pt>
          <cx:pt idx="905">-0.0018589155222818825</cx:pt>
          <cx:pt idx="906">-0.0018245256421048576</cx:pt>
          <cx:pt idx="907">0.00055952150956047498</cx:pt>
          <cx:pt idx="908">0.00014901747957801501</cx:pt>
          <cx:pt idx="909">-0.0002096471643703205</cx:pt>
          <cx:pt idx="910">0.00012813681822751349</cx:pt>
          <cx:pt idx="911">0.00047980099337069501</cx:pt>
          <cx:pt idx="912">0.0036846254234089749</cx:pt>
          <cx:pt idx="913">0.0091158188455166492</cx:pt>
          <cx:pt idx="914">0.0046092231106118001</cx:pt>
          <cx:pt idx="915">-0.0037826683915086249</cx:pt>
          <cx:pt idx="916">0.00023084927391577701</cx:pt>
          <cx:pt idx="917">0.0047379073787543</cx:pt>
          <cx:pt idx="918">0.0039982107580958503</cx:pt>
          <cx:pt idx="919">0.0108634227550317</cx:pt>
          <cx:pt idx="920">0.0026161247593083502</cx:pt>
          <cx:pt idx="921">-0.0018735423938544349</cx:pt>
          <cx:pt idx="922">0.0047081673988786247</cx:pt>
          <cx:pt idx="923">0.0038970193562161749</cx:pt>
          <cx:pt idx="924">0.0013964954976845075</cx:pt>
          <cx:pt idx="925">0.0043841762005607998</cx:pt>
          <cx:pt idx="926">0.00058810732463968247</cx:pt>
          <cx:pt idx="927">0.0013708187528283175</cx:pt>
          <cx:pt idx="928">0.0038955765185474749</cx:pt>
          <cx:pt idx="929">0.0072153693290448497</cx:pt>
          <cx:pt idx="930">0.0073777191514639746</cx:pt>
          <cx:pt idx="931">0.0082227132430620006</cx:pt>
          <cx:pt idx="932">-0.0032728490263995249</cx:pt>
          <cx:pt idx="933">-0.002641943690693625</cx:pt>
          <cx:pt idx="934">-0.00083257374005706248</cx:pt>
          <cx:pt idx="935">8.6170360121976005e-05</cx:pt>
          <cx:pt idx="936">-4.7429662329288002e-05</cx:pt>
          <cx:pt idx="937">0.00013109139402914924</cx:pt>
          <cx:pt idx="938">0.00012654165378654</cx:pt>
          <cx:pt idx="939">0.0014644877743257825</cx:pt>
          <cx:pt idx="940">0.0038263031499814748</cx:pt>
          <cx:pt idx="941">0.0083424115087349492</cx:pt>
          <cx:pt idx="942">0.0031217451738117749</cx:pt>
          <cx:pt idx="943">0.010259298137196849</cx:pt>
          <cx:pt idx="944">0.01597980556869525</cx:pt>
          <cx:pt idx="945">0.0087749128820996999</cx:pt>
          <cx:pt idx="946">-0.0024835567620595449</cx:pt>
          <cx:pt idx="947">0.001807008529378985</cx:pt>
          <cx:pt idx="948">-0.0050317265222515747</cx:pt>
          <cx:pt idx="949">-0.0085125159335210001</cx:pt>
          <cx:pt idx="950">-0.0064329539389772249</cx:pt>
          <cx:pt idx="951">-0.0034977916422895502</cx:pt>
          <cx:pt idx="952">0.00123759141045292</cx:pt>
          <cx:pt idx="953">0.0058743660525944503</cx:pt>
          <cx:pt idx="954">-0.00099094898364461494</cx:pt>
          <cx:pt idx="955">-0.000412340366431445</cx:pt>
          <cx:pt idx="956">0.0033250532514470001</cx:pt>
          <cx:pt idx="957">0.0062889591649694749</cx:pt>
          <cx:pt idx="958">0.00260353011371135</cx:pt>
          <cx:pt idx="959">0.0042904774128039499</cx:pt>
          <cx:pt idx="960">0.0039896546101806504</cx:pt>
          <cx:pt idx="961">-0.002347138980457865</cx:pt>
          <cx:pt idx="962">-7.3526783917097753e-05</cx:pt>
          <cx:pt idx="963">-0.00031990293372099749</cx:pt>
          <cx:pt idx="964">-2.5980714873319749e-05</cx:pt>
          <cx:pt idx="965">-7.0929958719546254e-05</cx:pt>
          <cx:pt idx="966">0.00017109027197620099</cx:pt>
          <cx:pt idx="967">0.00053540878292076752</cx:pt>
          <cx:pt idx="968">0.0044176246947555502</cx:pt>
          <cx:pt idx="969">0.0036267350950285999</cx:pt>
          <cx:pt idx="970">0.00037907676143943998</cx:pt>
          <cx:pt idx="971">0.0080242308292961008</cx:pt>
          <cx:pt idx="972">0.0063863230488520502</cx:pt>
          <cx:pt idx="973">-0.00094303583171288254</cx:pt>
          <cx:pt idx="974">-0.021948271876926623</cx:pt>
          <cx:pt idx="975">-0.02387458717317165</cx:pt>
          <cx:pt idx="976">-0.027385395439710251</cx:pt>
          <cx:pt idx="977">-0.024784692530479425</cx:pt>
          <cx:pt idx="978">-0.011726247505047201</cx:pt>
          <cx:pt idx="979">-0.012275498052881775</cx:pt>
          <cx:pt idx="980">-0.013187174191476626</cx:pt>
          <cx:pt idx="981">-0.0070471169230343</cx:pt>
          <cx:pt idx="982">-0.00040121381951286749</cx:pt>
          <cx:pt idx="983">0.0098937473919906756</cx:pt>
          <cx:pt idx="984">0.0032694901041666999</cx:pt>
          <cx:pt idx="985">0.0081444202030861255</cx:pt>
          <cx:pt idx="986">0.0084877786960850746</cx:pt>
          <cx:pt idx="987">0.00560278610668055</cx:pt>
          <cx:pt idx="988">0.0013126310251192026</cx:pt>
          <cx:pt idx="989">0.0066240674474492001</cx:pt>
          <cx:pt idx="990">0.0020813002439872799</cx:pt>
          <cx:pt idx="991">0.0034344349933253999</cx:pt>
          <cx:pt idx="992">0.0061167324430106253</cx:pt>
          <cx:pt idx="993">0.0081631615627819742</cx:pt>
          <cx:pt idx="994">0.0034634917616723749</cx:pt>
          <cx:pt idx="995">0.0044619613453071253</cx:pt>
          <cx:pt idx="996">-0.0057774355331608749</cx:pt>
          <cx:pt idx="997">0.0017233097545342249</cx:pt>
          <cx:pt idx="998">0.0052715983177406252</cx:pt>
          <cx:pt idx="999">0.001977493580228295</cx:pt>
          <cx:pt idx="1000">-0.0027045776159041251</cx:pt>
          <cx:pt idx="1001">0.005415457322849225</cx:pt>
          <cx:pt idx="1002">0.00363650558080465</cx:pt>
          <cx:pt idx="1003">0.0020003559035116376</cx:pt>
          <cx:pt idx="1004">-0.0015792491560971175</cx:pt>
          <cx:pt idx="1005">-0.0018589155222818825</cx:pt>
          <cx:pt idx="1006">-0.0018245256421048576</cx:pt>
          <cx:pt idx="1007">0.00055952150956047498</cx:pt>
          <cx:pt idx="1008">0.00014901747957801501</cx:pt>
          <cx:pt idx="1009">-0.0002096471643703205</cx:pt>
          <cx:pt idx="1010">0.00012813681822751349</cx:pt>
          <cx:pt idx="1011">0.00047980099337069501</cx:pt>
          <cx:pt idx="1012">0.0036846254234089749</cx:pt>
          <cx:pt idx="1013">0.0091158188455166492</cx:pt>
          <cx:pt idx="1014">0.0046092231106118001</cx:pt>
          <cx:pt idx="1015">-0.0037826683915086249</cx:pt>
          <cx:pt idx="1016">0.00023084927391577701</cx:pt>
          <cx:pt idx="1017">0.0047379073787543</cx:pt>
          <cx:pt idx="1018">0.0039982107580958503</cx:pt>
          <cx:pt idx="1019">0.0108634227550317</cx:pt>
          <cx:pt idx="1020">0.0026161247593083502</cx:pt>
          <cx:pt idx="1021">-0.0018735423938544349</cx:pt>
          <cx:pt idx="1022">0.0047081673988786247</cx:pt>
          <cx:pt idx="1023">0.0038970193562161749</cx:pt>
          <cx:pt idx="1024">0.0013964954976845075</cx:pt>
          <cx:pt idx="1025">0.0043841762005607998</cx:pt>
          <cx:pt idx="1026">0.00058810732463968247</cx:pt>
          <cx:pt idx="1027">0.0013708187528283175</cx:pt>
          <cx:pt idx="1028">0.0038955765185474749</cx:pt>
          <cx:pt idx="1029">0.0072153693290448497</cx:pt>
          <cx:pt idx="1030">0.0073777191514639746</cx:pt>
          <cx:pt idx="1031">0.0082227132430620006</cx:pt>
          <cx:pt idx="1032">-0.0032728490263995249</cx:pt>
          <cx:pt idx="1033">-0.002641943690693625</cx:pt>
          <cx:pt idx="1034">-0.00083257374005706248</cx:pt>
          <cx:pt idx="1035">8.6170360121976005e-05</cx:pt>
          <cx:pt idx="1036">-4.7429662329288002e-05</cx:pt>
          <cx:pt idx="1037">0.00013109139402914924</cx:pt>
          <cx:pt idx="1038">0.00012654165378654</cx:pt>
          <cx:pt idx="1039">0.0014644877743257825</cx:pt>
          <cx:pt idx="1040">0.0038263031499814748</cx:pt>
          <cx:pt idx="1041">0.0083424115087349492</cx:pt>
          <cx:pt idx="1042">0.0031217451738117749</cx:pt>
          <cx:pt idx="1043">0.010259298137196849</cx:pt>
          <cx:pt idx="1044">0.01597980556869525</cx:pt>
          <cx:pt idx="1045">0.0087749128820996999</cx:pt>
          <cx:pt idx="1046">-0.0024835567620595449</cx:pt>
          <cx:pt idx="1047">0.001807008529378985</cx:pt>
          <cx:pt idx="1048">-0.0050317265222515747</cx:pt>
          <cx:pt idx="1049">-0.0085125159335210001</cx:pt>
          <cx:pt idx="1050">-0.0064329539389772249</cx:pt>
          <cx:pt idx="1051">-0.0034977916422895502</cx:pt>
          <cx:pt idx="1052">0.00123759141045292</cx:pt>
          <cx:pt idx="1053">0.0058743660525944503</cx:pt>
          <cx:pt idx="1054">-0.00099094898364461494</cx:pt>
          <cx:pt idx="1055">-0.000412340366431445</cx:pt>
          <cx:pt idx="1056">0.0033250532514470001</cx:pt>
          <cx:pt idx="1057">0.0062889591649694749</cx:pt>
          <cx:pt idx="1058">0.00260353011371135</cx:pt>
          <cx:pt idx="1059">0.0042904774128039499</cx:pt>
          <cx:pt idx="1060">0.0039896546101806504</cx:pt>
          <cx:pt idx="1061">-0.002347138980457865</cx:pt>
          <cx:pt idx="1062">-7.3526783917097753e-05</cx:pt>
          <cx:pt idx="1063">-0.00031990293372099749</cx:pt>
          <cx:pt idx="1064">-2.5980714873319749e-05</cx:pt>
          <cx:pt idx="1065">-7.0929958719546254e-05</cx:pt>
          <cx:pt idx="1066">0.00017109027197620099</cx:pt>
          <cx:pt idx="1067">0.00053540878292076752</cx:pt>
          <cx:pt idx="1068">0.0044176246947555502</cx:pt>
          <cx:pt idx="1069">0.0036267350950285999</cx:pt>
          <cx:pt idx="1070">0.00037907676143943998</cx:pt>
          <cx:pt idx="1071">0.0080242308292961008</cx:pt>
          <cx:pt idx="1072">0.0063863230488520502</cx:pt>
          <cx:pt idx="1073">-0.00094303583171288254</cx:pt>
          <cx:pt idx="1074">-0.021948271876926623</cx:pt>
          <cx:pt idx="1075">-0.02387458717317165</cx:pt>
          <cx:pt idx="1076">-0.027385395439710251</cx:pt>
          <cx:pt idx="1077">-0.024784692530479425</cx:pt>
          <cx:pt idx="1078">-0.011726247505047201</cx:pt>
          <cx:pt idx="1079">-0.012275498052881775</cx:pt>
          <cx:pt idx="1080">-0.013187174191476626</cx:pt>
          <cx:pt idx="1081">-0.0070471169230343</cx:pt>
          <cx:pt idx="1082">-0.00040121381951286749</cx:pt>
          <cx:pt idx="1083">0.0098937473919906756</cx:pt>
        </cx:lvl>
      </cx:numDim>
    </cx:data>
    <cx:data id="101">
      <cx:numDim type="val">
        <cx:f>Sheet2!$CX$1:$CX$1084</cx:f>
        <cx:lvl ptCount="1084" formatCode="0.00E+00">
          <cx:pt idx="0">-4.0922784827045101e-05</cx:pt>
          <cx:pt idx="1">4.2196716288191203e-05</cx:pt>
          <cx:pt idx="2">-9.6085031469590604e-05</cx:pt>
          <cx:pt idx="3">0.00051562060600683797</cx:pt>
          <cx:pt idx="4">0.00039668188849453897</cx:pt>
          <cx:pt idx="5">-0.00034906320986023102</cx:pt>
          <cx:pt idx="6">6.8756621030294305e-05</cx:pt>
          <cx:pt idx="7">3.2374036086607503e-05</cx:pt>
          <cx:pt idx="8">0.00028129208425831201</cx:pt>
          <cx:pt idx="9">0.00038859938345449802</cx:pt>
          <cx:pt idx="10">0.00035400164346044601</cx:pt>
          <cx:pt idx="11">0.00055359849916559404</cx:pt>
          <cx:pt idx="12">0.00060985342579169101</cx:pt>
          <cx:pt idx="13">-0.0014362880747937599</cx:pt>
          <cx:pt idx="14">-0.00071455632221961696</cx:pt>
          <cx:pt idx="15">3.2922933446877703e-05</cx:pt>
          <cx:pt idx="16">4.2386675102681898e-05</cx:pt>
          <cx:pt idx="17">-0.00083733864101241001</cx:pt>
          <cx:pt idx="18">-0.00050774641353767296</cx:pt>
          <cx:pt idx="19">0.000704627849299861</cx:pt>
          <cx:pt idx="20">0.00084074176290111998</cx:pt>
          <cx:pt idx="21">0.00053086812807894295</cx:pt>
          <cx:pt idx="22">0.00039994228198679099</cx:pt>
          <cx:pt idx="23">-0.00037284765749216303</cx:pt>
          <cx:pt idx="24">0.00081979293840279196</cx:pt>
          <cx:pt idx="25">-2.43519564244833e-05</cx:pt>
          <cx:pt idx="26">0.000517844952200528</cx:pt>
          <cx:pt idx="27">-0.00067684680286454399</cx:pt>
          <cx:pt idx="28">-0.00019807603244414</cx:pt>
          <cx:pt idx="29">0.00041757970828889499</cx:pt>
          <cx:pt idx="30">-7.2190045588164598e-06</cx:pt>
          <cx:pt idx="31">-3.0033076517447901e-05</cx:pt>
          <cx:pt idx="32">0.00078670554578292901</cx:pt>
          <cx:pt idx="33">-7.0497571861319704e-05</cx:pt>
          <cx:pt idx="34">-0.00019004256229313899</cx:pt>
          <cx:pt idx="35">0.00060220479148376195</cx:pt>
          <cx:pt idx="36">-0.00078299586606645399</cx:pt>
          <cx:pt idx="37">-0.0010296229031342</cx:pt>
          <cx:pt idx="38">-0.00032881761173332499</cx:pt>
          <cx:pt idx="39">-7.4489184326162404e-05</cx:pt>
          <cx:pt idx="40">-0.000220080164146963</cx:pt>
          <cx:pt idx="41">-0.0020818213572633198</cx:pt>
          <cx:pt idx="42">-0.00096919545512412595</cx:pt>
          <cx:pt idx="43">-0.00031036285543477798</cx:pt>
          <cx:pt idx="44">-0.0020119362859806499</cx:pt>
          <cx:pt idx="45">-0.0013019955412064601</cx:pt>
          <cx:pt idx="46">-0.0011104499531304</cx:pt>
          <cx:pt idx="47">-0.00041503423848759301</cx:pt>
          <cx:pt idx="48">-0.00062156429610393002</cx:pt>
          <cx:pt idx="49">-0.00076759151689510504</cx:pt>
          <cx:pt idx="50">-0.00057335605548194403</cx:pt>
          <cx:pt idx="51">-0.000275628416061814</cx:pt>
          <cx:pt idx="52">6.9877891169995893e-05</cx:pt>
          <cx:pt idx="53">-0.00020601321540086699</cx:pt>
          <cx:pt idx="54">-0.00038326169584831801</cx:pt>
          <cx:pt idx="55">-0.00027236422299303298</cx:pt>
          <cx:pt idx="56">-4.8138668669036102e-05</cx:pt>
          <cx:pt idx="57">-0.000174601121128997</cx:pt>
          <cx:pt idx="58">0.000933338628483369</cx:pt>
          <cx:pt idx="59">0.000478759128960741</cx:pt>
          <cx:pt idx="60">-0.00041421056072305</cx:pt>
          <cx:pt idx="61">0.00030708759980254601</cx:pt>
          <cx:pt idx="62">0.00041972289836434898</cx:pt>
          <cx:pt idx="63">-0.0012274204091111799</cx:pt>
          <cx:pt idx="64">-0.00392385874617978</cx:pt>
          <cx:pt idx="65">-0.0076423191529918603</cx:pt>
          <cx:pt idx="66">-0.0061080271807408904</cx:pt>
          <cx:pt idx="67">-0.0085423940293038597</cx:pt>
          <cx:pt idx="68">-0.014863854603795501</cx:pt>
          <cx:pt idx="69">-0.0147461909124124</cx:pt>
          <cx:pt idx="70">-0.016238770242338</cx:pt>
          <cx:pt idx="71">-0.012819875736627699</cx:pt>
          <cx:pt idx="72">-0.013486535683831499</cx:pt>
          <cx:pt idx="73">-0.0100969332148575</cx:pt>
          <cx:pt idx="74">-0.00835901675308489</cx:pt>
          <cx:pt idx="75">-0.0089808488170899092</cx:pt>
          <cx:pt idx="76">-0.0039243962461964297</cx:pt>
          <cx:pt idx="77">-0.0040641229279240101</cx:pt>
          <cx:pt idx="78">-0.0016305417070306401</cx:pt>
          <cx:pt idx="79">-0.00025867236633205198</cx:pt>
          <cx:pt idx="80">-0.00064314342775596204</cx:pt>
          <cx:pt idx="81">5.8084190292579398e-05</cx:pt>
          <cx:pt idx="82">2.7839390135550099e-05</cx:pt>
          <cx:pt idx="83">-0.00024541434466127099</cx:pt>
          <cx:pt idx="84">1.10964726653111e-05</cx:pt>
          <cx:pt idx="85">9.2916405896885103e-05</cx:pt>
          <cx:pt idx="86">0.00135460711768494</cx:pt>
          <cx:pt idx="87">0.00059865222910612196</cx:pt>
          <cx:pt idx="88">-0.00046884831892071298</cx:pt>
          <cx:pt idx="89">-0.00034412129518818701</cx:pt>
          <cx:pt idx="90">0.00031803473605099199</cx:pt>
          <cx:pt idx="91">0.0020107549930340799</cx:pt>
          <cx:pt idx="92">-0.0047745543097087199</cx:pt>
          <cx:pt idx="93">-0.022211322971427399</cx:pt>
          <cx:pt idx="94">-0.027369291822992602</cx:pt>
          <cx:pt idx="95">-0.043501263559475901</cx:pt>
          <cx:pt idx="96">-0.043581530743436799</cx:pt>
          <cx:pt idx="97">-0.0492654432718653</cx:pt>
          <cx:pt idx="98">-0.037463371532658801</cx:pt>
          <cx:pt idx="99">-0.027035089062403098</cx:pt>
          <cx:pt idx="100">-0.0247206457364752</cx:pt>
          <cx:pt idx="101">-0.017232989947043</cx:pt>
          <cx:pt idx="102">-0.0037769186442805601</cx:pt>
          <cx:pt idx="103">-0.0155127318148958</cx:pt>
          <cx:pt idx="104">-0.0067080305773657501</cx:pt>
          <cx:pt idx="105">-0.0091068540766465703</cx:pt>
          <cx:pt idx="106">-0.0107063169040406</cx:pt>
          <cx:pt idx="107">0.00074966071138835304</cx:pt>
          <cx:pt idx="108">-0.0017037729848515799</cx:pt>
          <cx:pt idx="109">-0.00065555443114577395</cx:pt>
          <cx:pt idx="110">-0.0010166983780173599</cx:pt>
          <cx:pt idx="111">-0.00039190338714907401</cx:pt>
          <cx:pt idx="112">-3.2951095730049501e-05</cx:pt>
          <cx:pt idx="113">-0.00055593036307015104</cx:pt>
          <cx:pt idx="114">0.0040584080192118998</cx:pt>
          <cx:pt idx="115">0.0015619970936238401</cx:pt>
          <cx:pt idx="116">0.00082092818375923803</cx:pt>
          <cx:pt idx="117">0.0050071583543506203</cx:pt>
          <cx:pt idx="118">0.00639325946088174</cx:pt>
          <cx:pt idx="119">0.010007813875125501</cx:pt>
          <cx:pt idx="120">-0.0058551498240595702</cx:pt>
          <cx:pt idx="121">-0.035212975357964998</cx:pt>
          <cx:pt idx="122">-0.022781458845826798</cx:pt>
          <cx:pt idx="123">-0.00010249292587656</cx:pt>
          <cx:pt idx="124">0.0014113400832150499</cx:pt>
          <cx:pt idx="125">-0.011094356943555501</cx:pt>
          <cx:pt idx="126">-0.0072743010012641203</cx:pt>
          <cx:pt idx="127">0.033887529622778301</cx:pt>
          <cx:pt idx="128">0.060368875485826499</cx:pt>
          <cx:pt idx="129">0.066420790750256101</cx:pt>
          <cx:pt idx="130">0.0400732685444797</cx:pt>
          <cx:pt idx="131">0.0070171954302828696</cx:pt>
          <cx:pt idx="132">-0.0054619964122817298</cx:pt>
          <cx:pt idx="133">0.0100060422912125</cx:pt>
          <cx:pt idx="134">-0.00077500891961472898</cx:pt>
          <cx:pt idx="135">-0.0029456955073648302</cx:pt>
          <cx:pt idx="136">0.00048530389380484798</cx:pt>
          <cx:pt idx="137">0.0044693062155573204</cx:pt>
          <cx:pt idx="138">0.0013798911660485901</cx:pt>
          <cx:pt idx="139">-7.7988467496180103e-06</cx:pt>
          <cx:pt idx="140">-4.9829327555162803e-05</cx:pt>
          <cx:pt idx="141">0.00077185818980629497</cx:pt>
          <cx:pt idx="142">0.0012479285562731299</cx:pt>
          <cx:pt idx="143">0.00051517195021158404</cx:pt>
          <cx:pt idx="144">0.0077998573367742798</cx:pt>
          <cx:pt idx="145">0.0344380574251823</cx:pt>
          <cx:pt idx="146">0.038776406427730198</cx:pt>
          <cx:pt idx="147">0.0126236333415983</cx:pt>
          <cx:pt idx="148">0.0043424617280695202</cx:pt>
          <cx:pt idx="149">0.0038523794830993999</cx:pt>
          <cx:pt idx="150">-0.038419371559782603</cx:pt>
          <cx:pt idx="151">0.024956193759559601</cx:pt>
          <cx:pt idx="152">0.065175232250036505</cx:pt>
          <cx:pt idx="153">0.014276399966498999</cx:pt>
          <cx:pt idx="154">-0.031557093517849702</cx:pt>
          <cx:pt idx="155">-0.0456414413446821</cx:pt>
          <cx:pt idx="156">-0.0234692233435073</cx:pt>
          <cx:pt idx="157">-0.010254500049298501</cx:pt>
          <cx:pt idx="158">-0.0184368670296358</cx:pt>
          <cx:pt idx="159">-0.028443334073065801</cx:pt>
          <cx:pt idx="160">-0.0219039090244369</cx:pt>
          <cx:pt idx="161">0.0039518332230644004</cx:pt>
          <cx:pt idx="162">-0.00067909295435027595</cx:pt>
          <cx:pt idx="163">-0.0094699460365771492</cx:pt>
          <cx:pt idx="164">0.0060696731033814504</cx:pt>
          <cx:pt idx="165">0.012811021959545</cx:pt>
          <cx:pt idx="166">-0.00026001068490994497</cx:pt>
          <cx:pt idx="167">-0.00017058032597137401</cx:pt>
          <cx:pt idx="168">0.000197747124361619</cx:pt>
          <cx:pt idx="169">-0.00099788153128757898</cx:pt>
          <cx:pt idx="170">0.0010317877905157099</cx:pt>
          <cx:pt idx="171">0.0062093999286920096</cx:pt>
          <cx:pt idx="172">0.023151371186748301</cx:pt>
          <cx:pt idx="173">0.034800128584115603</cx:pt>
          <cx:pt idx="174">0.043629604786909498</cx:pt>
          <cx:pt idx="175">0.016539181242151701</cx:pt>
          <cx:pt idx="176">0.023443974152303398</cx:pt>
          <cx:pt idx="177">0.0184331419428264</cx:pt>
          <cx:pt idx="178">-0.034594046325628701</cx:pt>
          <cx:pt idx="179">0.023532335431677001</cx:pt>
          <cx:pt idx="180">0.034118285329804501</cx:pt>
          <cx:pt idx="181">0.051006347197259501</cx:pt>
          <cx:pt idx="182">-0.019793280624467498</cx:pt>
          <cx:pt idx="183">-0.043262957531685499</cx:pt>
          <cx:pt idx="184">0.0192926214472155</cx:pt>
          <cx:pt idx="185">0.019152689263421199</cx:pt>
          <cx:pt idx="186">-0.0386609774069335</cx:pt>
          <cx:pt idx="187">-0.033393323439175199</cx:pt>
          <cx:pt idx="188">-0.024231974836386699</cx:pt>
          <cx:pt idx="189">-0.0244342362206111</cx:pt>
          <cx:pt idx="190">-0.0282377624064616</cx:pt>
          <cx:pt idx="191">-0.00107166172481805</cx:pt>
          <cx:pt idx="192">0.00058327251195046804</cx:pt>
          <cx:pt idx="193">0.0052804288848560801</cx:pt>
          <cx:pt idx="194">-0.0066447780091884196</cx:pt>
          <cx:pt idx="195">-0.0086526094008817899</cx:pt>
          <cx:pt idx="196">0.00080395758253606301</cx:pt>
          <cx:pt idx="197">-4.2771057256798601e-05</cx:pt>
          <cx:pt idx="198">0.0063111791207063998</cx:pt>
          <cx:pt idx="199">0.0051535132365234998</cx:pt>
          <cx:pt idx="200">0.0061379164849833254</cx:pt>
          <cx:pt idx="201">0.0013414266411029374</cx:pt>
          <cx:pt idx="202">0.011906087943860975</cx:pt>
          <cx:pt idx="203">0.0074610447916648249</cx:pt>
          <cx:pt idx="204">0.0073240109729303749</cx:pt>
          <cx:pt idx="205">-2.814489124411325e-06</cx:pt>
          <cx:pt idx="206">-0.0013171370429337975</cx:pt>
          <cx:pt idx="207">-0.00380071723697785</cx:pt>
          <cx:pt idx="208">0.0130767680919386</cx:pt>
          <cx:pt idx="209">0.0030938750057641</cx:pt>
          <cx:pt idx="210">-0.0090923613110830501</cx:pt>
          <cx:pt idx="211">-0.0050184578454081502</cx:pt>
          <cx:pt idx="212">0.0083336125408551252</cx:pt>
          <cx:pt idx="213">0.0084624785214507999</cx:pt>
          <cx:pt idx="214">-0.0011161198765595199</cx:pt>
          <cx:pt idx="215">-0.0037812080958498748</cx:pt>
          <cx:pt idx="216">-0.0057771776883197247</cx:pt>
          <cx:pt idx="217">-0.0057674454461270246</cx:pt>
          <cx:pt idx="218">-0.0077714840650454</cx:pt>
          <cx:pt idx="219">-0.00045219113046243503</cx:pt>
          <cx:pt idx="220">-0.0013532934600082626</cx:pt>
          <cx:pt idx="221">-0.0001373347524369405</cx:pt>
          <cx:pt idx="222">-0.0010756928820145799</cx:pt>
          <cx:pt idx="223">-0.00144365295712382</cx:pt>
          <cx:pt idx="224">-0.000180991401159204</cx:pt>
          <cx:pt idx="225">-0.00016861506634343099</cx:pt>
          <cx:pt idx="226">0.0017581722055749526</cx:pt>
          <cx:pt idx="227">0.0053179938289866753</cx:pt>
          <cx:pt idx="228">0.0078211269659032492</cx:pt>
          <cx:pt idx="229">0.0079072131187393757</cx:pt>
          <cx:pt idx="230">0.01484301232212825</cx:pt>
          <cx:pt idx="231">0.010467150768104099</cx:pt>
          <cx:pt idx="232">0.0178675686751038</cx:pt>
          <cx:pt idx="233">0.0099076366431931993</cx:pt>
          <cx:pt idx="234">0.0095592128090114248</cx:pt>
          <cx:pt idx="235">0.0092793769116815503</cx:pt>
          <cx:pt idx="236">0.0084875016681724251</cx:pt>
          <cx:pt idx="237">0.011820220821112224</cx:pt>
          <cx:pt idx="238">0.010315977676807499</cx:pt>
          <cx:pt idx="239">0.017817504064136049</cx:pt>
          <cx:pt idx="240">0.0026637957023423501</cx:pt>
          <cx:pt idx="241">-0.0015351816122233775</cx:pt>
          <cx:pt idx="242">0.00860962382492725</cx:pt>
          <cx:pt idx="243">0.0057659195169451997</cx:pt>
          <cx:pt idx="244">-0.0066902470695632751</cx:pt>
          <cx:pt idx="245">-0.0013663597837601474</cx:pt>
          <cx:pt idx="246">0.00026634794918711248</cx:pt>
          <cx:pt idx="247">0.0022458739754387651</cx:pt>
          <cx:pt idx="248">0.00717762651043285</cx:pt>
          <cx:pt idx="249">0.0061341544463368253</cx:pt>
          <cx:pt idx="250">0.0023488872844821475</cx:pt>
          <cx:pt idx="251">0.0002606507853371025</cx:pt>
          <cx:pt idx="252">-6.8693396992015001e-05</cx:pt>
          <cx:pt idx="253">0.0002655154669361425</cx:pt>
          <cx:pt idx="254">0.00097008322268400248</cx:pt>
          <cx:pt idx="255">0.0053617607409102751</cx:pt>
          <cx:pt idx="256">0.012072715901506201</cx:pt>
          <cx:pt idx="257">0.0055682875665742501</cx:pt>
          <cx:pt idx="258">0.015925850882191901</cx:pt>
          <cx:pt idx="259">0.0062827208992407247</cx:pt>
          <cx:pt idx="260">0.0017068597089824325</cx:pt>
          <cx:pt idx="261">0.002263541951987645</cx:pt>
          <cx:pt idx="262">0.001170219633112945</cx:pt>
          <cx:pt idx="263">0.0056283082265621252</cx:pt>
          <cx:pt idx="264">-0.0035853955967212249</cx:pt>
          <cx:pt idx="265">0.0058287230989909752</cx:pt>
          <cx:pt idx="266">0.010371046040473975</cx:pt>
          <cx:pt idx="267">0.0018944678916838625</cx:pt>
          <cx:pt idx="268">0.0079661732577689746</cx:pt>
          <cx:pt idx="269">0.01814075180212885</cx:pt>
          <cx:pt idx="270">0.0029946743721331001</cx:pt>
          <cx:pt idx="271">0.0032529420847992002</cx:pt>
          <cx:pt idx="272">0.0105591684611809</cx:pt>
          <cx:pt idx="273">0.013754170437208149</cx:pt>
          <cx:pt idx="274">0.010504698852572976</cx:pt>
          <cx:pt idx="275">0.0082393707402119501</cx:pt>
          <cx:pt idx="276">0.0083391875276583993</cx:pt>
          <cx:pt idx="277">0.0078429370788610248</cx:pt>
          <cx:pt idx="278">0.0028668692891192999</cx:pt>
          <cx:pt idx="279">0.00034258780226153248</cx:pt>
          <cx:pt idx="280">-0.00013401928660932899</cx:pt>
          <cx:pt idx="281">0.00035065576243147501</cx:pt>
          <cx:pt idx="282">0.0016908046971599376</cx:pt>
          <cx:pt idx="283">0.0046043843008005498</cx:pt>
          <cx:pt idx="284">0.014450516606488099</cx:pt>
          <cx:pt idx="285">0.0095318904880946249</cx:pt>
          <cx:pt idx="286">0.0060661100278624749</cx:pt>
          <cx:pt idx="287">0.00019719729540712625</cx:pt>
          <cx:pt idx="288">-0.0045659547567997753</cx:pt>
          <cx:pt idx="289">-0.00027965782359064002</cx:pt>
          <cx:pt idx="290">0.0044742814843011999</cx:pt>
          <cx:pt idx="291">-0.0075566777320359999</cx:pt>
          <cx:pt idx="292">-0.004616367240387725</cx:pt>
          <cx:pt idx="293">-0.001429916781135005</cx:pt>
          <cx:pt idx="294">0.010875707933696599</cx:pt>
          <cx:pt idx="295">-0.0085503359397583502</cx:pt>
          <cx:pt idx="296">-0.0014028590286269075</cx:pt>
          <cx:pt idx="297">0.0035988835044972502</cx:pt>
          <cx:pt idx="298">0.0035879782619827501</cx:pt>
          <cx:pt idx="299">5.0109908766074102e-05</cx:pt>
          <cx:pt idx="300">0.050406785117640997</cx:pt>
          <cx:pt idx="301">0.0198865059552377</cx:pt>
          <cx:pt idx="302">0.054487022624250703</cx:pt>
          <cx:pt idx="303">0.060075296732576701</cx:pt>
          <cx:pt idx="304">0.024019722173800301</cx:pt>
          <cx:pt idx="305">0.015083726295900501</cx:pt>
          <cx:pt idx="306">0.0099078291959140696</cx:pt>
          <cx:pt idx="307">0.0013961471102027099</cx:pt>
          <cx:pt idx="308">7.9411294463514298e-05</cx:pt>
          <cx:pt idx="309">0.0014589213254102399</cx:pt>
          <cx:pt idx="310">0.0093193719641699296</cx:pt>
          <cx:pt idx="311">0.0228184780942727</cx:pt>
          <cx:pt idx="312">0.059793576870892699</cx:pt>
          <cx:pt idx="313">0.054278981436762998</cx:pt>
          <cx:pt idx="314">0.023896595263276699</cx:pt>
          <cx:pt idx="315">0.025516697846444301</cx:pt>
          <cx:pt idx="316">0.0031476836205729</cx:pt>
          <cx:pt idx="317">0.0127658301156129</cx:pt>
          <cx:pt idx="318">0.0011199777418701201</cx:pt>
          <cx:pt idx="319">0.0161570965811874</cx:pt>
          <cx:pt idx="320">0.059083377105082602</cx:pt>
          <cx:pt idx="321">0.030586120240512198</cx:pt>
          <cx:pt idx="322">0.083239137101909805</cx:pt>
          <cx:pt idx="323">0.0117326329706568</cx:pt>
          <cx:pt idx="324">-0.021808217403222401</cx:pt>
          <cx:pt idx="325">0.041418570890442999</cx:pt>
          <cx:pt idx="326">0.017086950060705701</cx:pt>
          <cx:pt idx="327">-0.0168650878309946</cx:pt>
          <cx:pt idx="328">0.036104437986704097</cx:pt>
          <cx:pt idx="329">0.0022664027269698201</cx:pt>
          <cx:pt idx="330">0.048479695832975803</cx:pt>
          <cx:pt idx="331">0.067654996703067002</cx:pt>
          <cx:pt idx="332">0.046832756248001997</cx:pt>
          <cx:pt idx="333">0.025972287828129399</cx:pt>
          <cx:pt idx="334">0.0155605171701784</cx:pt>
          <cx:pt idx="335">0.00159198486066296</cx:pt>
          <cx:pt idx="336">0.00015414799793717001</cx:pt>
          <cx:pt idx="337">0.00120892010697393</cx:pt>
          <cx:pt idx="338">0.0084599425875091401</cx:pt>
          <cx:pt idx="339">0.018554265173075801</cx:pt>
          <cx:pt idx="340">0.061482179550065401</cx:pt>
          <cx:pt idx="341">0.059520731480999997</cx:pt>
          <cx:pt idx="342">-0.016429698010289599</cx:pt>
          <cx:pt idx="343">-0.028624394576163</cx:pt>
          <cx:pt idx="344">-0.033864756650256997</cx:pt>
          <cx:pt idx="345">-0.0481625343219306</cx:pt>
          <cx:pt idx="346">-0.038450756496137002</cx:pt>
          <cx:pt idx="347">0.0172365936087252</cx:pt>
          <cx:pt idx="348">0.036243284726654501</cx:pt>
          <cx:pt idx="349">0.047280980314211199</cx:pt>
          <cx:pt idx="350">0.047283706653333098</cx:pt>
          <cx:pt idx="351">0.0375747956466157</cx:pt>
          <cx:pt idx="352">0.0177996905631185</cx:pt>
          <cx:pt idx="353">0.057277414609052203</cx:pt>
          <cx:pt idx="354">0.067894694726947494</cx:pt>
          <cx:pt idx="355">0.020635194570296399</cx:pt>
          <cx:pt idx="356">0.053474869674462099</cx:pt>
          <cx:pt idx="357">0.034107682336732899</cx:pt>
          <cx:pt idx="358">0.0576737366150342</cx:pt>
          <cx:pt idx="359">0.053044930163490003</cx:pt>
          <cx:pt idx="360">0.010689743395548901</cx:pt>
          <cx:pt idx="361">0.0150564417330091</cx:pt>
          <cx:pt idx="362">0.013784422066905101</cx:pt>
          <cx:pt idx="363">0.00162451261988232</cx:pt>
          <cx:pt idx="364">-0.00035487226998872598</cx:pt>
          <cx:pt idx="365">0.00013765231400740199</cx:pt>
          <cx:pt idx="366">0.0048686804605733401</cx:pt>
          <cx:pt idx="367">0.0072272823424388601</cx:pt>
          <cx:pt idx="368">0.044151840643822</cx:pt>
          <cx:pt idx="369">0.0096773480800309702</cx:pt>
          <cx:pt idx="370">-0.0577213201627369</cx:pt>
          <cx:pt idx="371">-0.025946150303803501</cx:pt>
          <cx:pt idx="372">-0.028396492252885899</cx:pt>
          <cx:pt idx="373">-0.029745300740921899</cx:pt>
          <cx:pt idx="374">-0.025398502685801901</cx:pt>
          <cx:pt idx="375">0.081125615198079898</cx:pt>
          <cx:pt idx="376">0.084418463633195107</cx:pt>
          <cx:pt idx="377">0.103509579267521</cx:pt>
          <cx:pt idx="378">0.104658724647998</cx:pt>
          <cx:pt idx="379">0.053821968025300898</cx:pt>
          <cx:pt idx="380">0.051080766056003798</cx:pt>
          <cx:pt idx="381">0.056051993761938798</cx:pt>
          <cx:pt idx="382">0.041148351718432501</cx:pt>
          <cx:pt idx="383">0.067878170349743194</cx:pt>
          <cx:pt idx="384">0.095253313013905605</cx:pt>
          <cx:pt idx="385">0.054285067467929903</cx:pt>
          <cx:pt idx="386">0.038138123221431897</cx:pt>
          <cx:pt idx="387">0.012849713713053299</cx:pt>
          <cx:pt idx="388">-0.014886539107084</cx:pt>
          <cx:pt idx="389">0.0016588637019426299</cx:pt>
          <cx:pt idx="390">-0.0024162678842552699</cx:pt>
          <cx:pt idx="391">0.000274515955790314</cx:pt>
          <cx:pt idx="392">0.00015410801160887101</cx:pt>
          <cx:pt idx="393">0.00037996460826233801</cx:pt>
          <cx:pt idx="394">0.0016401613587190701</cx:pt>
          <cx:pt idx="395">0.00155606016869216</cx:pt>
          <cx:pt idx="396">0.00992596857600468</cx:pt>
          <cx:pt idx="397">-0.015188288052565399</cx:pt>
          <cx:pt idx="398">-0.072887353232844898</cx:pt>
          <cx:pt idx="399">-0.071691557998337097</cx:pt>
          <cx:pt idx="400">-0.074969743745363596</cx:pt>
          <cx:pt idx="401">-0.0049304592358528701</cx:pt>
          <cx:pt idx="402">-0.0116131492537873</cx:pt>
          <cx:pt idx="403">0.047059202110349703</cx:pt>
          <cx:pt idx="404">0.148565414263373</cx:pt>
          <cx:pt idx="405">0.129392266648892</cx:pt>
          <cx:pt idx="406">0.12687241051114601</cx:pt>
          <cx:pt idx="407">0.065322506548346995</cx:pt>
          <cx:pt idx="408">0.0077589386736488701</cx:pt>
          <cx:pt idx="409">0.061768328852908498</cx:pt>
          <cx:pt idx="410">0.040298518728878102</cx:pt>
          <cx:pt idx="411">0.057817155495778302</cx:pt>
          <cx:pt idx="412">0.02337826192422</cx:pt>
          <cx:pt idx="413">0.031991153294706698</cx:pt>
          <cx:pt idx="414">0.046245534144821701</cx:pt>
          <cx:pt idx="415">0.013448310304104901</cx:pt>
          <cx:pt idx="416">-0.025798676789205499</cx:pt>
          <cx:pt idx="417">-0.0074254535281651499</cx:pt>
          <cx:pt idx="418">-0.0052019100985139502</cx:pt>
          <cx:pt idx="419">-0.00095164237758064497</cx:pt>
          <cx:pt idx="420">0.00077062388459200404</cx:pt>
          <cx:pt idx="421">-0.00079516136412853902</cx:pt>
          <cx:pt idx="422">0.0013841114952858301</cx:pt>
          <cx:pt idx="423">0.0018999250290721401</cx:pt>
          <cx:pt idx="424">-0.0058838340639167496</cx:pt>
          <cx:pt idx="425">-0.0357783895744406</cx:pt>
          <cx:pt idx="426">-0.085476801558092994</cx:pt>
          <cx:pt idx="427">-0.077725606036121997</cx:pt>
          <cx:pt idx="428">-0.060743102972261202</cx:pt>
          <cx:pt idx="429">-0.034864152470880601</cx:pt>
          <cx:pt idx="430">-0.0128832774257359</cx:pt>
          <cx:pt idx="431">0.049611019629622798</cx:pt>
          <cx:pt idx="432">0.097015281102143899</cx:pt>
          <cx:pt idx="433">0.16315919356966599</cx:pt>
          <cx:pt idx="434">0.13506442225217599</cx:pt>
          <cx:pt idx="435">0.067757017506237999</cx:pt>
          <cx:pt idx="436">0.082712506369953101</cx:pt>
          <cx:pt idx="437">0.096979133007062998</cx:pt>
          <cx:pt idx="438">0.026210567611526701</cx:pt>
          <cx:pt idx="439">-0.016943278273102699</cx:pt>
          <cx:pt idx="440">0.0129389706276702</cx:pt>
          <cx:pt idx="441">0.037425749054603698</cx:pt>
          <cx:pt idx="442">0.068847291606841499</cx:pt>
          <cx:pt idx="443">0.0030379868835110901</cx:pt>
          <cx:pt idx="444">-0.022064540206703901</cx:pt>
          <cx:pt idx="445">-0.0066202507102067704</cx:pt>
          <cx:pt idx="446">-0.00174945649565049</cx:pt>
          <cx:pt idx="447">-0.0012209817545304801</cx:pt>
          <cx:pt idx="448">0.000464900893619226</cx:pt>
          <cx:pt idx="449">-0.00033723864046182503</cx:pt>
          <cx:pt idx="450">0.0014199109880532301</cx:pt>
          <cx:pt idx="451">0.00191170887210192</cx:pt>
          <cx:pt idx="452">-0.0031520457916503499</cx:pt>
          <cx:pt idx="453">-0.0570243482534371</cx:pt>
          <cx:pt idx="454">-0.0585474777684813</cx:pt>
          <cx:pt idx="455">-0.052671172022038998</cx:pt>
          <cx:pt idx="456">-0.060976904959379997</cx:pt>
          <cx:pt idx="457">-0.043824979302483698</cx:pt>
          <cx:pt idx="458">-0.023631640777009799</cx:pt>
          <cx:pt idx="459">-0.0022032600926945299</cx:pt>
          <cx:pt idx="460">0.076116299391863901</cx:pt>
          <cx:pt idx="461">0.10722604237166</cx:pt>
          <cx:pt idx="462">0.071212105216859903</cx:pt>
          <cx:pt idx="463">0.0424832498235845</cx:pt>
          <cx:pt idx="464">0.061311028648455203</cx:pt>
          <cx:pt idx="465">-0.00070568861756139698</cx:pt>
          <cx:pt idx="466">-0.0259353481231493</cx:pt>
          <cx:pt idx="467">-0.042027152017442497</cx:pt>
          <cx:pt idx="468">-0.024539461399065401</cx:pt>
          <cx:pt idx="469">0.0020792166538868301</cx:pt>
          <cx:pt idx="470">0.00035872017886458599</cx:pt>
          <cx:pt idx="471">-0.0085885794579015802</cx:pt>
          <cx:pt idx="472">-0.0020459691971345499</cx:pt>
          <cx:pt idx="473">-0.019345443686203601</cx:pt>
          <cx:pt idx="474">-0.0147969675111378</cx:pt>
          <cx:pt idx="475">-0.0035831290390440401</cx:pt>
          <cx:pt idx="476">0.000240681680313865</cx:pt>
          <cx:pt idx="477">0.00038938363687913199</cx:pt>
          <cx:pt idx="478">0.00027385493832300997</cx:pt>
          <cx:pt idx="479">-0.0038402554747817398</cx:pt>
          <cx:pt idx="480">-0.013017261251809799</cx:pt>
          <cx:pt idx="481">-0.0533423871680202</cx:pt>
          <cx:pt idx="482">-0.068028348174201295</cx:pt>
          <cx:pt idx="483">-0.0637774620679879</cx:pt>
          <cx:pt idx="484">-0.0596077602437304</cx:pt>
          <cx:pt idx="485">-0.075734000971149795</cx:pt>
          <cx:pt idx="486">-0.12042216575318</cx:pt>
          <cx:pt idx="487">-0.065403258840603301</cx:pt>
          <cx:pt idx="488">-0.058469774741060403</cx:pt>
          <cx:pt idx="489">0.0020897862203466699</cx:pt>
          <cx:pt idx="490">-0.029197569145737401</cx:pt>
          <cx:pt idx="491">-0.041076337048853398</cx:pt>
          <cx:pt idx="492">-0.0207287053065402</cx:pt>
          <cx:pt idx="493">-0.062225596402220702</cx:pt>
          <cx:pt idx="494">-0.057265660113574299</cx:pt>
          <cx:pt idx="495">-0.060384641982738303</cx:pt>
          <cx:pt idx="496">-0.0254604696939984</cx:pt>
          <cx:pt idx="497">-0.0269237013859027</cx:pt>
          <cx:pt idx="498">-0.0086382325888146004</cx:pt>
          <cx:pt idx="499">0.014122998545799599</cx:pt>
          <cx:pt idx="500">0.0075209331376694302</cx:pt>
          <cx:pt idx="501">-0.0062252935416226901</cx:pt>
          <cx:pt idx="502">-0.0025862709877532298</cx:pt>
          <cx:pt idx="503">0.00056911415346927495</cx:pt>
          <cx:pt idx="504">0.00063392638814782003</cx:pt>
          <cx:pt idx="505">-0.000149324685486697</cx:pt>
          <cx:pt idx="506">0.00352618922456473</cx:pt>
          <cx:pt idx="507">-0.0017755151313627599</cx:pt>
          <cx:pt idx="508">-0.0092088778401976101</cx:pt>
          <cx:pt idx="509">-0.037942750925875797</cx:pt>
          <cx:pt idx="510">-0.052151499138084097</cx:pt>
          <cx:pt idx="511">-0.068473363713801999</cx:pt>
          <cx:pt idx="512">-0.089037022139074107</cx:pt>
          <cx:pt idx="513">-0.088918739842463804</cx:pt>
          <cx:pt idx="514">-0.075798625304413905</cx:pt>
          <cx:pt idx="515">-0.068032285836083797</cx:pt>
          <cx:pt idx="516">-0.124808878365832</cx:pt>
          <cx:pt idx="517">-0.0544628977204831</cx:pt>
          <cx:pt idx="518">-0.11378841728845999</cx:pt>
          <cx:pt idx="519">-0.114281744839086</cx:pt>
          <cx:pt idx="520">-0.077757697056341807</cx:pt>
          <cx:pt idx="521">-0.053124445118103401</cx:pt>
          <cx:pt idx="522">-0.069674570833112195</cx:pt>
          <cx:pt idx="523">-0.044114505978298003</cx:pt>
          <cx:pt idx="524">-0.029101475103683799</cx:pt>
          <cx:pt idx="525">-0.064548519064420495</cx:pt>
          <cx:pt idx="526">-0.039831741040077903</cx:pt>
          <cx:pt idx="527">-0.023934898739914501</cx:pt>
          <cx:pt idx="528">-0.019143519872112599</cx:pt>
          <cx:pt idx="529">-0.00369499257679929</cx:pt>
          <cx:pt idx="530">0.00178749794849014</cx:pt>
          <cx:pt idx="531">2.8330456906149801e-05</cx:pt>
          <cx:pt idx="532">0.00096385493514706102</cx:pt>
          <cx:pt idx="533">-0.00019707735343886101</cx:pt>
          <cx:pt idx="534">0.0031122054667728398</cx:pt>
          <cx:pt idx="535">-0.00234452516776155</cx:pt>
          <cx:pt idx="536">-0.0145658532798266</cx:pt>
          <cx:pt idx="537">-0.034804529784471801</cx:pt>
          <cx:pt idx="538">-0.030661523899204401</cx:pt>
          <cx:pt idx="539">-0.030912954423862101</cx:pt>
          <cx:pt idx="540">-0.0148915694349803</cx:pt>
          <cx:pt idx="541">0.0090764996237150397</cx:pt>
          <cx:pt idx="542">-0.026466905835972401</cx:pt>
          <cx:pt idx="543">-0.056307803727415603</cx:pt>
          <cx:pt idx="544">-0.073479878057659598</cx:pt>
          <cx:pt idx="545">-0.085999974049875499</cx:pt>
          <cx:pt idx="546">-0.122750311627115</cx:pt>
          <cx:pt idx="547">-0.030135233790728501</cx:pt>
          <cx:pt idx="548">-0.035791439374396897</cx:pt>
          <cx:pt idx="549">-0.0076073713943173504</cx:pt>
          <cx:pt idx="550">-0.038807850236859197</cx:pt>
          <cx:pt idx="551">-0.0210374430724149</cx:pt>
          <cx:pt idx="552">-0.063913519222491805</cx:pt>
          <cx:pt idx="553">-0.082827950064438896</cx:pt>
          <cx:pt idx="554">-0.056094681737143402</cx:pt>
          <cx:pt idx="555">-0.035809170424974397</cx:pt>
          <cx:pt idx="556">-0.030941789729674998</cx:pt>
          <cx:pt idx="557">-0.00508310868588776</cx:pt>
          <cx:pt idx="558">-0.00064999597379877404</cx:pt>
          <cx:pt idx="559">0.000602588414405042</cx:pt>
          <cx:pt idx="560">0.00054851191607647597</cx:pt>
          <cx:pt idx="561">0.00054075149161833297</cx:pt>
          <cx:pt idx="562">-0.0016083236530146201</cx:pt>
          <cx:pt idx="563">-0.0045658029779712299</cx:pt>
          <cx:pt idx="564">0.0095262473147006907</cx:pt>
          <cx:pt idx="565">-0.0204178002396108</cx:pt>
          <cx:pt idx="566">-0.0040757619439663302</cx:pt>
          <cx:pt idx="567">0.0156636000623494</cx:pt>
          <cx:pt idx="568">0.053489056974018498</cx:pt>
          <cx:pt idx="569">0.0248567257307916</cx:pt>
          <cx:pt idx="570">0.028314765629819001</cx:pt>
          <cx:pt idx="571">0.037127897823470903</cx:pt>
          <cx:pt idx="572">-0.0041362845690039503</cx:pt>
          <cx:pt idx="573">-0.046414947023614497</cx:pt>
          <cx:pt idx="574">-0.053318424577126301</cx:pt>
          <cx:pt idx="575">-0.025602889551975899</cx:pt>
          <cx:pt idx="576">-0.0529201558636214</cx:pt>
          <cx:pt idx="577">-0.0066618392213356002</cx:pt>
          <cx:pt idx="578">-0.032472219594956497</cx:pt>
          <cx:pt idx="579">-0.0046458220609734502</cx:pt>
          <cx:pt idx="580">-0.027705024706140498</cx:pt>
          <cx:pt idx="581">-0.040347819627117101</cx:pt>
          <cx:pt idx="582">-0.0092433758232212306</cx:pt>
          <cx:pt idx="583">-0.038327368714903901</cx:pt>
          <cx:pt idx="584">-0.026576681154302399</cx:pt>
          <cx:pt idx="585">-0.0116167555302803</cx:pt>
          <cx:pt idx="586">-0.0017004126643870999</cx:pt>
          <cx:pt idx="587">-5.9298972380529402e-05</cx:pt>
          <cx:pt idx="588">0.000708410197706221</cx:pt>
          <cx:pt idx="589">0.00034333668805760001</cx:pt>
          <cx:pt idx="590">-0.0054595335563123503</cx:pt>
          <cx:pt idx="591">-0.0040277604368937096</cx:pt>
          <cx:pt idx="592">0.016621613419381301</cx:pt>
          <cx:pt idx="593">0.021941724570807002</cx:pt>
          <cx:pt idx="594">0.017160118516876498</cx:pt>
          <cx:pt idx="595">0.032147873607928201</cx:pt>
          <cx:pt idx="596">0.049032685403785102</cx:pt>
          <cx:pt idx="597">0.029503865566337301</cx:pt>
          <cx:pt idx="598">0.050722558311534098</cx:pt>
          <cx:pt idx="599">0.051219787442428499</cx:pt>
          <cx:pt idx="600">0.026409226456163299</cx:pt>
          <cx:pt idx="601">-0.0081865585631655802</cx:pt>
          <cx:pt idx="602">-0.050544056649484102</cx:pt>
          <cx:pt idx="603">-0.0070200329096550898</cx:pt>
          <cx:pt idx="604">-0.041911988909211197</cx:pt>
          <cx:pt idx="605">-0.00821051374570342</cx:pt>
          <cx:pt idx="606">-0.0189773079189384</cx:pt>
          <cx:pt idx="607">-0.0143524159310438</cx:pt>
          <cx:pt idx="608">0.0217964256064327</cx:pt>
          <cx:pt idx="609">0.0033000705087850202</cx:pt>
          <cx:pt idx="610">-0.045271667304435298</cx:pt>
          <cx:pt idx="611">-0.052985051455669598</cx:pt>
          <cx:pt idx="612">-0.027082444279443198</cx:pt>
          <cx:pt idx="613">-0.012692200292351401</cx:pt>
          <cx:pt idx="614">-0.0011786934969320901</cx:pt>
          <cx:pt idx="615">0.00016459867925204099</cx:pt>
          <cx:pt idx="616">0.00021756191071878301</cx:pt>
          <cx:pt idx="617">0.00065501859209135798</cx:pt>
          <cx:pt idx="618">-0.0017557572390005599</cx:pt>
          <cx:pt idx="619">-0.0068757740195435199</cx:pt>
          <cx:pt idx="620">0.015593625818810899</cx:pt>
          <cx:pt idx="621">0.030806339455145802</cx:pt>
          <cx:pt idx="622">0.035239695513507099</cx:pt>
          <cx:pt idx="623">0.0290595686651971</cx:pt>
          <cx:pt idx="624">-9.5417442292025797e-05</cx:pt>
          <cx:pt idx="625">-0.033393846749564401</cx:pt>
          <cx:pt idx="626">-0.018378129283539501</cx:pt>
          <cx:pt idx="627">0.018480336053181501</cx:pt>
          <cx:pt idx="628">-0.023929971842906701</cx:pt>
          <cx:pt idx="629">-0.0012082549881527801</cx:pt>
          <cx:pt idx="630">0.049008712971086603</cx:pt>
          <cx:pt idx="631">0.0120914832665098</cx:pt>
          <cx:pt idx="632">-0.0131442205585399</cx:pt>
          <cx:pt idx="633">0.00610100105367852</cx:pt>
          <cx:pt idx="634">-0.00205032717461972</cx:pt>
          <cx:pt idx="635">0.0066368626596334203</cx:pt>
          <cx:pt idx="636">-0.0038846942670192801</cx:pt>
          <cx:pt idx="637">-0.066175907131008099</cx:pt>
          <cx:pt idx="638">-0.053000779150803097</cx:pt>
          <cx:pt idx="639">-0.052398368570243999</cx:pt>
          <cx:pt idx="640">-0.029545336271010501</cx:pt>
          <cx:pt idx="641">-0.0107062919313386</cx:pt>
          <cx:pt idx="642">0.00039827580728572201</cx:pt>
          <cx:pt idx="643">-0.00035072063207706203</cx:pt>
          <cx:pt idx="644">-0.00051952824306374502</cx:pt>
          <cx:pt idx="645">0.000149694277492848</cx:pt>
          <cx:pt idx="646">0.00013255663791570901</cx:pt>
          <cx:pt idx="647">-0.0103704369654274</cx:pt>
          <cx:pt idx="648">-0.00101805398098754</cx:pt>
          <cx:pt idx="649">0.011661655151100001</cx:pt>
          <cx:pt idx="650">0.023951018579854599</cx:pt>
          <cx:pt idx="651">0.0020909094078846</cx:pt>
          <cx:pt idx="652">-0.035601315613569197</cx:pt>
          <cx:pt idx="653">-0.054611165025612703</cx:pt>
          <cx:pt idx="654">-0.0749925898319697</cx:pt>
          <cx:pt idx="655">-0.043469902415808698</cx:pt>
          <cx:pt idx="656">-0.028847869515241001</cx:pt>
          <cx:pt idx="657">0.019375892668061102</cx:pt>
          <cx:pt idx="658">-0.000403300917930822</cx:pt>
          <cx:pt idx="659">-0.0028613353435329998</cx:pt>
          <cx:pt idx="660">-0.014615475601026801</cx:pt>
          <cx:pt idx="661">-0.012963017060026401</cx:pt>
          <cx:pt idx="662">0.0056862875802845599</cx:pt>
          <cx:pt idx="663">-0.025957714349796001</cx:pt>
          <cx:pt idx="664">-0.0454623580412973</cx:pt>
          <cx:pt idx="665">-0.058816307399605701</cx:pt>
          <cx:pt idx="666">-0.053698776067214501</cx:pt>
          <cx:pt idx="667">-0.042331561083479997</cx:pt>
          <cx:pt idx="668">-0.018094009042734002</cx:pt>
          <cx:pt idx="669">-0.00447579822921288</cx:pt>
          <cx:pt idx="670">-6.7863895403634603e-05</cx:pt>
          <cx:pt idx="671">-9.8136482157019805e-05</cx:pt>
          <cx:pt idx="672">0.00027365642725701199</cx:pt>
          <cx:pt idx="673">0.00066126228437153405</cx:pt>
          <cx:pt idx="674">1.12329361179374e-05</cx:pt>
          <cx:pt idx="675">-0.00058488074028791004</cx:pt>
          <cx:pt idx="676">0.0070053709587891899</cx:pt>
          <cx:pt idx="677">0.017898809401306899</cx:pt>
          <cx:pt idx="678">0.017726002425365501</cx:pt>
          <cx:pt idx="679">0.00043341716883598302</cx:pt>
          <cx:pt idx="680">0.015869518868110801</cx:pt>
          <cx:pt idx="681">0.0064940942689955799</cx:pt>
          <cx:pt idx="682">0.035815941579990199</cx:pt>
          <cx:pt idx="683">0.018054059616149701</cx:pt>
          <cx:pt idx="684">-0.039331767425077803</cx:pt>
          <cx:pt idx="685">-0.037862120589501398</cx:pt>
          <cx:pt idx="686">-0.072516891844768394</cx:pt>
          <cx:pt idx="687">-0.037627403748020302</cx:pt>
          <cx:pt idx="688">-0.052498225058910303</cx:pt>
          <cx:pt idx="689">-0.065282707030949905</cx:pt>
          <cx:pt idx="690">-0.050258648090039902</cx:pt>
          <cx:pt idx="691">-0.0073919788329125597</cx:pt>
          <cx:pt idx="692">-0.0219716345404769</cx:pt>
          <cx:pt idx="693">-0.0351560894014495</cx:pt>
          <cx:pt idx="694">-0.037253528881152201</cx:pt>
          <cx:pt idx="695">-0.027171652981905398</cx:pt>
          <cx:pt idx="696">-0.015884766096598699</cx:pt>
          <cx:pt idx="697">-0.0037524463606789199</cx:pt>
          <cx:pt idx="698">-0.00071849033152559898</cx:pt>
          <cx:pt idx="699">0.00023531044796670599</cx:pt>
          <cx:pt idx="700">-0.00046358996405714399</cx:pt>
          <cx:pt idx="701">-0.000462262225925435</cx:pt>
          <cx:pt idx="702">-0.00030871788399074098</cx:pt>
          <cx:pt idx="703">0.00090679885406005803</cx:pt>
          <cx:pt idx="704">0.0056897171806870898</cx:pt>
          <cx:pt idx="705">0.020426959317161299</cx:pt>
          <cx:pt idx="706">0.0048673596184236898</cx:pt>
          <cx:pt idx="707">0.0069341544268559097</cx:pt>
          <cx:pt idx="708">0.021014915051840999</cx:pt>
          <cx:pt idx="709">0.0300341321894032</cx:pt>
          <cx:pt idx="710">0.010984048968925899</cx:pt>
          <cx:pt idx="711">0.0070979340400331098</cx:pt>
          <cx:pt idx="712">-0.00023421650440139699</cx:pt>
          <cx:pt idx="713">0.0072326875701123504</cx:pt>
          <cx:pt idx="714">0.0158703466855061</cx:pt>
          <cx:pt idx="715">-0.00082947758314900002</cx:pt>
          <cx:pt idx="716">0.030572535472897101</cx:pt>
          <cx:pt idx="717">0.014934979524074099</cx:pt>
          <cx:pt idx="718">0.0267715822143718</cx:pt>
          <cx:pt idx="719">0.02925842123456</cx:pt>
          <cx:pt idx="720">0.0067326845419245799</cx:pt>
          <cx:pt idx="721">-0.0125893460176176</cx:pt>
          <cx:pt idx="722">-0.020578502476708099</cx:pt>
          <cx:pt idx="723">-0.01537005541838</cx:pt>
          <cx:pt idx="724">-0.0064019524819975701</cx:pt>
          <cx:pt idx="725">-0.00096923088201294398</cx:pt>
          <cx:pt idx="726">-0.000101887522322312</cx:pt>
          <cx:pt idx="727">8.2182897771469599e-05</cx:pt>
          <cx:pt idx="728">0.00025445027445213298</cx:pt>
          <cx:pt idx="729">-0.000299018346665403</cx:pt>
          <cx:pt idx="730">0.000252781255922217</cx:pt>
          <cx:pt idx="731">4.7323819238317498e-05</cx:pt>
          <cx:pt idx="732">-0.0013427969326789901</cx:pt>
          <cx:pt idx="733">0.0014256898709834899</cx:pt>
          <cx:pt idx="734">0.00417616346740748</cx:pt>
          <cx:pt idx="735">0.014361424374644501</cx:pt>
          <cx:pt idx="736">0.020691523861429299</cx:pt>
          <cx:pt idx="737">0.0306967074692658</cx:pt>
          <cx:pt idx="738">0.018849831502717001</cx:pt>
          <cx:pt idx="739">0.015764117180179098</cx:pt>
          <cx:pt idx="740">0.0271039664736034</cx:pt>
          <cx:pt idx="741">0.048957999308614802</cx:pt>
          <cx:pt idx="742">0.066943751739230298</cx:pt>
          <cx:pt idx="743">0.036575584060015702</cx:pt>
          <cx:pt idx="744">0.027381219813002601</cx:pt>
          <cx:pt idx="745">0.032714949766663302</cx:pt>
          <cx:pt idx="746">0.032197639402031103</cx:pt>
          <cx:pt idx="747">0.0205313094571693</cx:pt>
          <cx:pt idx="748">0.0123937640981107</cx:pt>
          <cx:pt idx="749">0.0113885978096378</cx:pt>
          <cx:pt idx="750">0.0038169019586337498</cx:pt>
          <cx:pt idx="751">0.00072106087684980895</cx:pt>
          <cx:pt idx="752">-0.00010676353008924499</cx:pt>
          <cx:pt idx="753">0.00018041930100517499</cx:pt>
          <cx:pt idx="754">0.00050381602233401802</cx:pt>
          <cx:pt idx="755">0.00027832108789428202</cx:pt>
          <cx:pt idx="756">0.00077561761564034495</cx:pt>
          <cx:pt idx="757">0.00071768545636302303</cx:pt>
          <cx:pt idx="758">-2.9468495351303199e-05</cx:pt>
          <cx:pt idx="759">0.00032616812949177201</cx:pt>
          <cx:pt idx="760">-0.00067579952629941305</cx:pt>
          <cx:pt idx="761">-0.00043829435921165103</cx:pt>
          <cx:pt idx="762">0.00068241216553201201</cx:pt>
          <cx:pt idx="763">0.0020353620043158998</cx:pt>
          <cx:pt idx="764">0.0028103807958315299</cx:pt>
          <cx:pt idx="765">0.00255573970983184</cx:pt>
          <cx:pt idx="766">0.00416073874059776</cx:pt>
          <cx:pt idx="767">0.00292163381740306</cx:pt>
          <cx:pt idx="768">0.0038862695885197602</cx:pt>
          <cx:pt idx="769">0.0065316141760307601</cx:pt>
          <cx:pt idx="770">0.0121339758968592</cx:pt>
          <cx:pt idx="771">0.0082684539724634295</cx:pt>
          <cx:pt idx="772">0.0075601730591612999</cx:pt>
          <cx:pt idx="773">0.0065472363057094496</cx:pt>
          <cx:pt idx="774">0.00976992102629551</cx:pt>
          <cx:pt idx="775">0.0067318342275646103</cx:pt>
          <cx:pt idx="776">0.0035696534646864298</cx:pt>
          <cx:pt idx="777">0.00157530698182076</cx:pt>
          <cx:pt idx="778">0.00217141116164128</cx:pt>
          <cx:pt idx="779">-0.000242888788607109</cx:pt>
          <cx:pt idx="780">0.00054670437255418397</cx:pt>
          <cx:pt idx="781">0.00019797185060851401</cx:pt>
          <cx:pt idx="782">0.00029082081183855901</cx:pt>
          <cx:pt idx="783">0.0011118973675486501</cx:pt>
          <cx:pt idx="784">0.0051535132365234998</cx:pt>
          <cx:pt idx="785">0.0061379164849833254</cx:pt>
          <cx:pt idx="786">0.0013414266411029374</cx:pt>
          <cx:pt idx="787">0.011906087943860975</cx:pt>
          <cx:pt idx="788">0.0074610447916648249</cx:pt>
          <cx:pt idx="789">0.0073240109729303749</cx:pt>
          <cx:pt idx="790">-2.814489124411325e-06</cx:pt>
          <cx:pt idx="791">-0.0013171370429337975</cx:pt>
          <cx:pt idx="792">-0.00380071723697785</cx:pt>
          <cx:pt idx="793">0.0130767680919386</cx:pt>
          <cx:pt idx="794">0.0030938750057641</cx:pt>
          <cx:pt idx="795">-0.0090923613110830501</cx:pt>
          <cx:pt idx="796">-0.0050184578454081502</cx:pt>
          <cx:pt idx="797">0.0083336125408551252</cx:pt>
          <cx:pt idx="798">0.0084624785214507999</cx:pt>
          <cx:pt idx="799">-0.0011161198765595199</cx:pt>
          <cx:pt idx="800">-0.0037812080958498748</cx:pt>
          <cx:pt idx="801">-0.0057771776883197247</cx:pt>
          <cx:pt idx="802">-0.0057674454461270246</cx:pt>
          <cx:pt idx="803">-0.0077714840650454</cx:pt>
          <cx:pt idx="804">-0.00045219113046243503</cx:pt>
          <cx:pt idx="805">-0.0013532934600082626</cx:pt>
          <cx:pt idx="806">-0.0001373347524369405</cx:pt>
          <cx:pt idx="807">-0.0010756928820145799</cx:pt>
          <cx:pt idx="808">-0.00144365295712382</cx:pt>
          <cx:pt idx="809">-0.000180991401159204</cx:pt>
          <cx:pt idx="810">-0.00016861506634343099</cx:pt>
          <cx:pt idx="811">0.0017581722055749526</cx:pt>
          <cx:pt idx="812">0.0053179938289866753</cx:pt>
          <cx:pt idx="813">0.0078211269659032492</cx:pt>
          <cx:pt idx="814">0.0079072131187393757</cx:pt>
          <cx:pt idx="815">0.01484301232212825</cx:pt>
          <cx:pt idx="816">0.010467150768104099</cx:pt>
          <cx:pt idx="817">0.0178675686751038</cx:pt>
          <cx:pt idx="818">0.0099076366431931993</cx:pt>
          <cx:pt idx="819">0.0095592128090114248</cx:pt>
          <cx:pt idx="820">0.0092793769116815503</cx:pt>
          <cx:pt idx="821">0.0084875016681724251</cx:pt>
          <cx:pt idx="822">0.011820220821112224</cx:pt>
          <cx:pt idx="823">0.010315977676807499</cx:pt>
          <cx:pt idx="824">0.017817504064136049</cx:pt>
          <cx:pt idx="825">0.0026637957023423501</cx:pt>
          <cx:pt idx="826">-0.0015351816122233775</cx:pt>
          <cx:pt idx="827">0.00860962382492725</cx:pt>
          <cx:pt idx="828">0.0057659195169451997</cx:pt>
          <cx:pt idx="829">-0.0066902470695632751</cx:pt>
          <cx:pt idx="830">-0.0013663597837601474</cx:pt>
          <cx:pt idx="831">0.00026634794918711248</cx:pt>
          <cx:pt idx="832">0.0022458739754387651</cx:pt>
          <cx:pt idx="833">0.00717762651043285</cx:pt>
          <cx:pt idx="834">0.0061341544463368253</cx:pt>
          <cx:pt idx="835">0.0023488872844821475</cx:pt>
          <cx:pt idx="836">0.0002606507853371025</cx:pt>
          <cx:pt idx="837">-6.8693396992015001e-05</cx:pt>
          <cx:pt idx="838">0.0002655154669361425</cx:pt>
          <cx:pt idx="839">0.00097008322268400248</cx:pt>
          <cx:pt idx="840">0.0053617607409102751</cx:pt>
          <cx:pt idx="841">0.012072715901506201</cx:pt>
          <cx:pt idx="842">0.0055682875665742501</cx:pt>
          <cx:pt idx="843">0.015925850882191901</cx:pt>
          <cx:pt idx="844">0.0062827208992407247</cx:pt>
          <cx:pt idx="845">0.0017068597089824325</cx:pt>
          <cx:pt idx="846">0.002263541951987645</cx:pt>
          <cx:pt idx="847">0.001170219633112945</cx:pt>
          <cx:pt idx="848">0.0056283082265621252</cx:pt>
          <cx:pt idx="849">-0.0035853955967212249</cx:pt>
          <cx:pt idx="850">0.0058287230989909752</cx:pt>
          <cx:pt idx="851">0.010371046040473975</cx:pt>
          <cx:pt idx="852">0.0018944678916838625</cx:pt>
          <cx:pt idx="853">0.0079661732577689746</cx:pt>
          <cx:pt idx="854">0.01814075180212885</cx:pt>
          <cx:pt idx="855">0.0029946743721331001</cx:pt>
          <cx:pt idx="856">0.0032529420847992002</cx:pt>
          <cx:pt idx="857">0.0105591684611809</cx:pt>
          <cx:pt idx="858">0.013754170437208149</cx:pt>
          <cx:pt idx="859">0.010504698852572976</cx:pt>
          <cx:pt idx="860">0.0082393707402119501</cx:pt>
          <cx:pt idx="861">0.0083391875276583993</cx:pt>
          <cx:pt idx="862">0.0078429370788610248</cx:pt>
          <cx:pt idx="863">0.0028668692891192999</cx:pt>
          <cx:pt idx="864">0.00034258780226153248</cx:pt>
          <cx:pt idx="865">-0.00013401928660932899</cx:pt>
          <cx:pt idx="866">0.00035065576243147501</cx:pt>
          <cx:pt idx="867">0.0016908046971599376</cx:pt>
          <cx:pt idx="868">0.0046043843008005498</cx:pt>
          <cx:pt idx="869">0.014450516606488099</cx:pt>
          <cx:pt idx="870">0.0095318904880946249</cx:pt>
          <cx:pt idx="871">0.0060661100278624749</cx:pt>
          <cx:pt idx="872">0.00019719729540712625</cx:pt>
          <cx:pt idx="873">-0.0045659547567997753</cx:pt>
          <cx:pt idx="874">-0.00027965782359064002</cx:pt>
          <cx:pt idx="875">0.0044742814843011999</cx:pt>
          <cx:pt idx="876">-0.0075566777320359999</cx:pt>
          <cx:pt idx="877">-0.004616367240387725</cx:pt>
          <cx:pt idx="878">-0.001429916781135005</cx:pt>
          <cx:pt idx="879">0.010875707933696599</cx:pt>
          <cx:pt idx="880">-0.0085503359397583502</cx:pt>
          <cx:pt idx="881">-0.0014028590286269075</cx:pt>
          <cx:pt idx="882">0.0035988835044972502</cx:pt>
          <cx:pt idx="883">0.0035879782619827501</cx:pt>
          <cx:pt idx="884">0.0051535132365234998</cx:pt>
          <cx:pt idx="885">0.0061379164849833254</cx:pt>
          <cx:pt idx="886">0.0013414266411029374</cx:pt>
          <cx:pt idx="887">0.011906087943860975</cx:pt>
          <cx:pt idx="888">0.0074610447916648249</cx:pt>
          <cx:pt idx="889">0.0073240109729303749</cx:pt>
          <cx:pt idx="890">-2.814489124411325e-06</cx:pt>
          <cx:pt idx="891">-0.0013171370429337975</cx:pt>
          <cx:pt idx="892">-0.00380071723697785</cx:pt>
          <cx:pt idx="893">0.0130767680919386</cx:pt>
          <cx:pt idx="894">0.0030938750057641</cx:pt>
          <cx:pt idx="895">-0.0090923613110830501</cx:pt>
          <cx:pt idx="896">-0.0050184578454081502</cx:pt>
          <cx:pt idx="897">0.0083336125408551252</cx:pt>
          <cx:pt idx="898">0.0084624785214507999</cx:pt>
          <cx:pt idx="899">-0.0011161198765595199</cx:pt>
          <cx:pt idx="900">-0.0037812080958498748</cx:pt>
          <cx:pt idx="901">-0.0057771776883197247</cx:pt>
          <cx:pt idx="902">-0.0057674454461270246</cx:pt>
          <cx:pt idx="903">-0.0077714840650454</cx:pt>
          <cx:pt idx="904">-0.00045219113046243503</cx:pt>
          <cx:pt idx="905">-0.0013532934600082626</cx:pt>
          <cx:pt idx="906">-0.0001373347524369405</cx:pt>
          <cx:pt idx="907">-0.0010756928820145799</cx:pt>
          <cx:pt idx="908">-0.00144365295712382</cx:pt>
          <cx:pt idx="909">-0.000180991401159204</cx:pt>
          <cx:pt idx="910">-0.00016861506634343099</cx:pt>
          <cx:pt idx="911">0.0017581722055749526</cx:pt>
          <cx:pt idx="912">0.0053179938289866753</cx:pt>
          <cx:pt idx="913">0.0078211269659032492</cx:pt>
          <cx:pt idx="914">0.0079072131187393757</cx:pt>
          <cx:pt idx="915">0.01484301232212825</cx:pt>
          <cx:pt idx="916">0.010467150768104099</cx:pt>
          <cx:pt idx="917">0.0178675686751038</cx:pt>
          <cx:pt idx="918">0.0099076366431931993</cx:pt>
          <cx:pt idx="919">0.0095592128090114248</cx:pt>
          <cx:pt idx="920">0.0092793769116815503</cx:pt>
          <cx:pt idx="921">0.0084875016681724251</cx:pt>
          <cx:pt idx="922">0.011820220821112224</cx:pt>
          <cx:pt idx="923">0.010315977676807499</cx:pt>
          <cx:pt idx="924">0.017817504064136049</cx:pt>
          <cx:pt idx="925">0.0026637957023423501</cx:pt>
          <cx:pt idx="926">-0.0015351816122233775</cx:pt>
          <cx:pt idx="927">0.00860962382492725</cx:pt>
          <cx:pt idx="928">0.0057659195169451997</cx:pt>
          <cx:pt idx="929">-0.0066902470695632751</cx:pt>
          <cx:pt idx="930">-0.0013663597837601474</cx:pt>
          <cx:pt idx="931">0.00026634794918711248</cx:pt>
          <cx:pt idx="932">0.0022458739754387651</cx:pt>
          <cx:pt idx="933">0.00717762651043285</cx:pt>
          <cx:pt idx="934">0.0061341544463368253</cx:pt>
          <cx:pt idx="935">0.0023488872844821475</cx:pt>
          <cx:pt idx="936">0.0002606507853371025</cx:pt>
          <cx:pt idx="937">-6.8693396992015001e-05</cx:pt>
          <cx:pt idx="938">0.0002655154669361425</cx:pt>
          <cx:pt idx="939">0.00097008322268400248</cx:pt>
          <cx:pt idx="940">0.0053617607409102751</cx:pt>
          <cx:pt idx="941">0.012072715901506201</cx:pt>
          <cx:pt idx="942">0.0055682875665742501</cx:pt>
          <cx:pt idx="943">0.015925850882191901</cx:pt>
          <cx:pt idx="944">0.0062827208992407247</cx:pt>
          <cx:pt idx="945">0.0017068597089824325</cx:pt>
          <cx:pt idx="946">0.002263541951987645</cx:pt>
          <cx:pt idx="947">0.001170219633112945</cx:pt>
          <cx:pt idx="948">0.0056283082265621252</cx:pt>
          <cx:pt idx="949">-0.0035853955967212249</cx:pt>
          <cx:pt idx="950">0.0058287230989909752</cx:pt>
          <cx:pt idx="951">0.010371046040473975</cx:pt>
          <cx:pt idx="952">0.0018944678916838625</cx:pt>
          <cx:pt idx="953">0.0079661732577689746</cx:pt>
          <cx:pt idx="954">0.01814075180212885</cx:pt>
          <cx:pt idx="955">0.0029946743721331001</cx:pt>
          <cx:pt idx="956">0.0032529420847992002</cx:pt>
          <cx:pt idx="957">0.0105591684611809</cx:pt>
          <cx:pt idx="958">0.013754170437208149</cx:pt>
          <cx:pt idx="959">0.010504698852572976</cx:pt>
          <cx:pt idx="960">0.0082393707402119501</cx:pt>
          <cx:pt idx="961">0.0083391875276583993</cx:pt>
          <cx:pt idx="962">0.0078429370788610248</cx:pt>
          <cx:pt idx="963">0.0028668692891192999</cx:pt>
          <cx:pt idx="964">0.00034258780226153248</cx:pt>
          <cx:pt idx="965">-0.00013401928660932899</cx:pt>
          <cx:pt idx="966">0.00035065576243147501</cx:pt>
          <cx:pt idx="967">0.0016908046971599376</cx:pt>
          <cx:pt idx="968">0.0046043843008005498</cx:pt>
          <cx:pt idx="969">0.014450516606488099</cx:pt>
          <cx:pt idx="970">0.0095318904880946249</cx:pt>
          <cx:pt idx="971">0.0060661100278624749</cx:pt>
          <cx:pt idx="972">0.00019719729540712625</cx:pt>
          <cx:pt idx="973">-0.0045659547567997753</cx:pt>
          <cx:pt idx="974">-0.00027965782359064002</cx:pt>
          <cx:pt idx="975">0.0044742814843011999</cx:pt>
          <cx:pt idx="976">-0.0075566777320359999</cx:pt>
          <cx:pt idx="977">-0.004616367240387725</cx:pt>
          <cx:pt idx="978">-0.001429916781135005</cx:pt>
          <cx:pt idx="979">0.010875707933696599</cx:pt>
          <cx:pt idx="980">-0.0085503359397583502</cx:pt>
          <cx:pt idx="981">-0.0014028590286269075</cx:pt>
          <cx:pt idx="982">0.0035988835044972502</cx:pt>
          <cx:pt idx="983">0.0035879782619827501</cx:pt>
          <cx:pt idx="984">0.0051535132365234998</cx:pt>
          <cx:pt idx="985">0.0061379164849833254</cx:pt>
          <cx:pt idx="986">0.0013414266411029374</cx:pt>
          <cx:pt idx="987">0.011906087943860975</cx:pt>
          <cx:pt idx="988">0.0074610447916648249</cx:pt>
          <cx:pt idx="989">0.0073240109729303749</cx:pt>
          <cx:pt idx="990">-2.814489124411325e-06</cx:pt>
          <cx:pt idx="991">-0.0013171370429337975</cx:pt>
          <cx:pt idx="992">-0.00380071723697785</cx:pt>
          <cx:pt idx="993">0.0130767680919386</cx:pt>
          <cx:pt idx="994">0.0030938750057641</cx:pt>
          <cx:pt idx="995">-0.0090923613110830501</cx:pt>
          <cx:pt idx="996">-0.0050184578454081502</cx:pt>
          <cx:pt idx="997">0.0083336125408551252</cx:pt>
          <cx:pt idx="998">0.0084624785214507999</cx:pt>
          <cx:pt idx="999">-0.0011161198765595199</cx:pt>
          <cx:pt idx="1000">-0.0037812080958498748</cx:pt>
          <cx:pt idx="1001">-0.0057771776883197247</cx:pt>
          <cx:pt idx="1002">-0.0057674454461270246</cx:pt>
          <cx:pt idx="1003">-0.0077714840650454</cx:pt>
          <cx:pt idx="1004">-0.00045219113046243503</cx:pt>
          <cx:pt idx="1005">-0.0013532934600082626</cx:pt>
          <cx:pt idx="1006">-0.0001373347524369405</cx:pt>
          <cx:pt idx="1007">-0.0010756928820145799</cx:pt>
          <cx:pt idx="1008">-0.00144365295712382</cx:pt>
          <cx:pt idx="1009">-0.000180991401159204</cx:pt>
          <cx:pt idx="1010">-0.00016861506634343099</cx:pt>
          <cx:pt idx="1011">0.0017581722055749526</cx:pt>
          <cx:pt idx="1012">0.0053179938289866753</cx:pt>
          <cx:pt idx="1013">0.0078211269659032492</cx:pt>
          <cx:pt idx="1014">0.0079072131187393757</cx:pt>
          <cx:pt idx="1015">0.01484301232212825</cx:pt>
          <cx:pt idx="1016">0.010467150768104099</cx:pt>
          <cx:pt idx="1017">0.0178675686751038</cx:pt>
          <cx:pt idx="1018">0.0099076366431931993</cx:pt>
          <cx:pt idx="1019">0.0095592128090114248</cx:pt>
          <cx:pt idx="1020">0.0092793769116815503</cx:pt>
          <cx:pt idx="1021">0.0084875016681724251</cx:pt>
          <cx:pt idx="1022">0.011820220821112224</cx:pt>
          <cx:pt idx="1023">0.010315977676807499</cx:pt>
          <cx:pt idx="1024">0.017817504064136049</cx:pt>
          <cx:pt idx="1025">0.0026637957023423501</cx:pt>
          <cx:pt idx="1026">-0.0015351816122233775</cx:pt>
          <cx:pt idx="1027">0.00860962382492725</cx:pt>
          <cx:pt idx="1028">0.0057659195169451997</cx:pt>
          <cx:pt idx="1029">-0.0066902470695632751</cx:pt>
          <cx:pt idx="1030">-0.0013663597837601474</cx:pt>
          <cx:pt idx="1031">0.00026634794918711248</cx:pt>
          <cx:pt idx="1032">0.0022458739754387651</cx:pt>
          <cx:pt idx="1033">0.00717762651043285</cx:pt>
          <cx:pt idx="1034">0.0061341544463368253</cx:pt>
          <cx:pt idx="1035">0.0023488872844821475</cx:pt>
          <cx:pt idx="1036">0.0002606507853371025</cx:pt>
          <cx:pt idx="1037">-6.8693396992015001e-05</cx:pt>
          <cx:pt idx="1038">0.0002655154669361425</cx:pt>
          <cx:pt idx="1039">0.00097008322268400248</cx:pt>
          <cx:pt idx="1040">0.0053617607409102751</cx:pt>
          <cx:pt idx="1041">0.012072715901506201</cx:pt>
          <cx:pt idx="1042">0.0055682875665742501</cx:pt>
          <cx:pt idx="1043">0.015925850882191901</cx:pt>
          <cx:pt idx="1044">0.0062827208992407247</cx:pt>
          <cx:pt idx="1045">0.0017068597089824325</cx:pt>
          <cx:pt idx="1046">0.002263541951987645</cx:pt>
          <cx:pt idx="1047">0.001170219633112945</cx:pt>
          <cx:pt idx="1048">0.0056283082265621252</cx:pt>
          <cx:pt idx="1049">-0.0035853955967212249</cx:pt>
          <cx:pt idx="1050">0.0058287230989909752</cx:pt>
          <cx:pt idx="1051">0.010371046040473975</cx:pt>
          <cx:pt idx="1052">0.0018944678916838625</cx:pt>
          <cx:pt idx="1053">0.0079661732577689746</cx:pt>
          <cx:pt idx="1054">0.01814075180212885</cx:pt>
          <cx:pt idx="1055">0.0029946743721331001</cx:pt>
          <cx:pt idx="1056">0.0032529420847992002</cx:pt>
          <cx:pt idx="1057">0.0105591684611809</cx:pt>
          <cx:pt idx="1058">0.013754170437208149</cx:pt>
          <cx:pt idx="1059">0.010504698852572976</cx:pt>
          <cx:pt idx="1060">0.0082393707402119501</cx:pt>
          <cx:pt idx="1061">0.0083391875276583993</cx:pt>
          <cx:pt idx="1062">0.0078429370788610248</cx:pt>
          <cx:pt idx="1063">0.0028668692891192999</cx:pt>
          <cx:pt idx="1064">0.00034258780226153248</cx:pt>
          <cx:pt idx="1065">-0.00013401928660932899</cx:pt>
          <cx:pt idx="1066">0.00035065576243147501</cx:pt>
          <cx:pt idx="1067">0.0016908046971599376</cx:pt>
          <cx:pt idx="1068">0.0046043843008005498</cx:pt>
          <cx:pt idx="1069">0.014450516606488099</cx:pt>
          <cx:pt idx="1070">0.0095318904880946249</cx:pt>
          <cx:pt idx="1071">0.0060661100278624749</cx:pt>
          <cx:pt idx="1072">0.00019719729540712625</cx:pt>
          <cx:pt idx="1073">-0.0045659547567997753</cx:pt>
          <cx:pt idx="1074">-0.00027965782359064002</cx:pt>
          <cx:pt idx="1075">0.0044742814843011999</cx:pt>
          <cx:pt idx="1076">-0.0075566777320359999</cx:pt>
          <cx:pt idx="1077">-0.004616367240387725</cx:pt>
          <cx:pt idx="1078">-0.001429916781135005</cx:pt>
          <cx:pt idx="1079">0.010875707933696599</cx:pt>
          <cx:pt idx="1080">-0.0085503359397583502</cx:pt>
          <cx:pt idx="1081">-0.0014028590286269075</cx:pt>
          <cx:pt idx="1082">0.0035988835044972502</cx:pt>
          <cx:pt idx="1083">0.0035879782619827501</cx:pt>
        </cx:lvl>
      </cx:numDim>
    </cx:data>
    <cx:data id="102">
      <cx:numDim type="val">
        <cx:f>Sheet2!$CY$1:$CY$1084</cx:f>
        <cx:lvl ptCount="1084" formatCode="0.00E+00">
          <cx:pt idx="0">3.7217001839086703e-05</cx:pt>
          <cx:pt idx="1">-0.00077322147348311105</cx:pt>
          <cx:pt idx="2">-0.00080499451296401497</cx:pt>
          <cx:pt idx="3">0.00029163349736212199</cx:pt>
          <cx:pt idx="4">4.9075674087054899e-05</cx:pt>
          <cx:pt idx="5">-1.47252073065372e-05</cx:pt>
          <cx:pt idx="6">-0.00087411229886978799</cx:pt>
          <cx:pt idx="7">-0.00025746463851637302</cx:pt>
          <cx:pt idx="8">5.65967964337082e-05</cx:pt>
          <cx:pt idx="9">-0.00044139359067746299</cx:pt>
          <cx:pt idx="10">0.000106313920792561</cx:pt>
          <cx:pt idx="11">-0.00031069947539462297</cx:pt>
          <cx:pt idx="12">-0.0001084516516645</cx:pt>
          <cx:pt idx="13">-0.00040504583263360999</cx:pt>
          <cx:pt idx="14">-0.00088246247510473895</cx:pt>
          <cx:pt idx="15">0.00034778361448067901</cx:pt>
          <cx:pt idx="16">0.00027671956588798499</cx:pt>
          <cx:pt idx="17">-0.000267080679085035</cx:pt>
          <cx:pt idx="18">0.00065069205975527703</cx:pt>
          <cx:pt idx="19">0.000682854362865854</cx:pt>
          <cx:pt idx="20">0.000368791988951634</cx:pt>
          <cx:pt idx="21">-0.00032986100696771301</cx:pt>
          <cx:pt idx="22">-0.00012770472621345501</cx:pt>
          <cx:pt idx="23">6.1083109145324504e-05</cx:pt>
          <cx:pt idx="24">-0.00041241155590814298</cx:pt>
          <cx:pt idx="25">-0.00051111387998343497</cx:pt>
          <cx:pt idx="26">0.00059789118036688898</cx:pt>
          <cx:pt idx="27">5.4192649857383098e-06</cx:pt>
          <cx:pt idx="28">0.00089738924925094796</cx:pt>
          <cx:pt idx="29">0.00040404504533224399</cx:pt>
          <cx:pt idx="30">5.6236932136241297e-05</cx:pt>
          <cx:pt idx="31">0.00031583098825446699</cx:pt>
          <cx:pt idx="32">-0.00040536182004265902</cx:pt>
          <cx:pt idx="33">-0.000117260789783615</cx:pt>
          <cx:pt idx="34">-0.00032447619669654699</cx:pt>
          <cx:pt idx="35">0.00014312472493504801</cx:pt>
          <cx:pt idx="36">0.00031598246154755302</cx:pt>
          <cx:pt idx="37">-0.000377617270457484</cx:pt>
          <cx:pt idx="38">-0.000347686620514268</cx:pt>
          <cx:pt idx="39">3.5792946060794699e-05</cx:pt>
          <cx:pt idx="40">0.00072765472495911097</cx:pt>
          <cx:pt idx="41">0.00059548538582357001</cx:pt>
          <cx:pt idx="42">-0.00053582491717631305</cx:pt>
          <cx:pt idx="43">0.00098995516661500092</cx:pt>
          <cx:pt idx="44">0.0030934479751961101</cx:pt>
          <cx:pt idx="45">-0.00042419617356741798</cx:pt>
          <cx:pt idx="46">-0.00087296881217453705</cx:pt>
          <cx:pt idx="47">-0.00087690655204624205</cx:pt>
          <cx:pt idx="48">-0.0010570156349301301</cx:pt>
          <cx:pt idx="49">0.00050522381662979196</cx:pt>
          <cx:pt idx="50">-0.00011559776536239</cx:pt>
          <cx:pt idx="51">0.00083318325931227601</cx:pt>
          <cx:pt idx="52">-0.00071932872421487598</cx:pt>
          <cx:pt idx="53">0.00063891733596838595</cx:pt>
          <cx:pt idx="54">9.9304364488898993e-05</cx:pt>
          <cx:pt idx="55">0.00101240336612755</cx:pt>
          <cx:pt idx="56">-0.00016646233249923499</cx:pt>
          <cx:pt idx="57">5.4109015775012203e-05</cx:pt>
          <cx:pt idx="58">-0.000161949152248645</cx:pt>
          <cx:pt idx="59">0.00069946529441934397</cx:pt>
          <cx:pt idx="60">0.00015855750638211501</cx:pt>
          <cx:pt idx="61">-0.00035534225554343101</cx:pt>
          <cx:pt idx="62">-0.00072850202391326298</cx:pt>
          <cx:pt idx="63">-0.00121292250970378</cx:pt>
          <cx:pt idx="64">-0.00088704404323528604</cx:pt>
          <cx:pt idx="65">-0.0041263115602623197</cx:pt>
          <cx:pt idx="66">-0.0029558291133941401</cx:pt>
          <cx:pt idx="67">-0.0042877212356757502</cx:pt>
          <cx:pt idx="68">-0.0028762008853130999</cx:pt>
          <cx:pt idx="69">-0.0064782939875795403</cx:pt>
          <cx:pt idx="70">-0.0095500040007606996</cx:pt>
          <cx:pt idx="71">-0.010039777463491301</cx:pt>
          <cx:pt idx="72">-0.0092201857716044493</cx:pt>
          <cx:pt idx="73">-0.0116791040575593</cx:pt>
          <cx:pt idx="74">-0.011458917369628299</cx:pt>
          <cx:pt idx="75">-0.00640378295185004</cx:pt>
          <cx:pt idx="76">-0.0064761292517874899</cx:pt>
          <cx:pt idx="77">-0.0039893747688142999</cx:pt>
          <cx:pt idx="78">-0.0020470685025554699</cx:pt>
          <cx:pt idx="79">-0.00076181643812737402</cx:pt>
          <cx:pt idx="80">-0.00040167519294464002</cx:pt>
          <cx:pt idx="81">0.000241832293112915</cx:pt>
          <cx:pt idx="82">-0.00014868306721412799</cx:pt>
          <cx:pt idx="83">0.00014219691284094</cx:pt>
          <cx:pt idx="84">-0.0011670586433532499</cx:pt>
          <cx:pt idx="85">-0.00042089984992107598</cx:pt>
          <cx:pt idx="86">0.00038630212582363801</cx:pt>
          <cx:pt idx="87">0.00110077629223536</cx:pt>
          <cx:pt idx="88">0.00037180401670002298</cx:pt>
          <cx:pt idx="89">-0.00015193188283669999</cx:pt>
          <cx:pt idx="90">-0.00022519409326581799</cx:pt>
          <cx:pt idx="91">-0.0052457254676468801</cx:pt>
          <cx:pt idx="92">-0.0098626841972671696</cx:pt>
          <cx:pt idx="93">-0.0165746303457068</cx:pt>
          <cx:pt idx="94">-0.0222161928270578</cx:pt>
          <cx:pt idx="95">-0.022554341342820201</cx:pt>
          <cx:pt idx="96">-0.016832915879928498</cx:pt>
          <cx:pt idx="97">-0.017835937985541801</cx:pt>
          <cx:pt idx="98">-0.016819853678051999</cx:pt>
          <cx:pt idx="99">-0.0065795114030630202</cx:pt>
          <cx:pt idx="100">-0.0034118722015125599</cx:pt>
          <cx:pt idx="101">0.0089922605667629198</cx:pt>
          <cx:pt idx="102">0.0055567020309452301</cx:pt>
          <cx:pt idx="103">0.00080975292628010303</cx:pt>
          <cx:pt idx="104">0.00208708062924042</cx:pt>
          <cx:pt idx="105">-0.0086713556725132798</cx:pt>
          <cx:pt idx="106">-0.01552707543134</cx:pt>
          <cx:pt idx="107">-0.012136477243453</cx:pt>
          <cx:pt idx="108">-0.0076755191078640098</cx:pt>
          <cx:pt idx="109">0.000724316556347634</cx:pt>
          <cx:pt idx="110">0.00068846923367518005</cx:pt>
          <cx:pt idx="111">0.00041495941261131199</cx:pt>
          <cx:pt idx="112">8.0550197187424205e-05</cx:pt>
          <cx:pt idx="113">-0.00049458905068416805</cx:pt>
          <cx:pt idx="114">3.6805080968087497e-05</cx:pt>
          <cx:pt idx="115">0.00044007482076823499</cx:pt>
          <cx:pt idx="116">0.00066587113282987596</cx:pt>
          <cx:pt idx="117">0.00085445074715590603</cx:pt>
          <cx:pt idx="118">-0.0015124136068227401</cx:pt>
          <cx:pt idx="119">-0.0061160392191055403</cx:pt>
          <cx:pt idx="120">-0.013971425829971001</cx:pt>
          <cx:pt idx="121">-0.0199661319552281</cx:pt>
          <cx:pt idx="122">-0.025796607010200201</cx:pt>
          <cx:pt idx="123">-0.018054661337765801</cx:pt>
          <cx:pt idx="124">-0.021403569583476601</cx:pt>
          <cx:pt idx="125">-0.027757523838844701</cx:pt>
          <cx:pt idx="126">-0.0196571657627676</cx:pt>
          <cx:pt idx="127">0.0066929492845821496</cx:pt>
          <cx:pt idx="128">0.0042448209798968996</cx:pt>
          <cx:pt idx="129">0.013124021935678</cx:pt>
          <cx:pt idx="130">0.021590428003427999</cx:pt>
          <cx:pt idx="131">0.018196635668400799</cx:pt>
          <cx:pt idx="132">0.011660394836507699</cx:pt>
          <cx:pt idx="133">-0.0094527745398524793</cx:pt>
          <cx:pt idx="134">-0.020788406381091699</cx:pt>
          <cx:pt idx="135">-0.020332227724797799</cx:pt>
          <cx:pt idx="136">-0.0097462923349982394</cx:pt>
          <cx:pt idx="137">0.0026438787491471802</cx:pt>
          <cx:pt idx="138">0.0044391268209191797</cx:pt>
          <cx:pt idx="139">-0.00082227169133692799</cx:pt>
          <cx:pt idx="140">-1.32312405279398e-06</cx:pt>
          <cx:pt idx="141">-0.00021723405852885799</cx:pt>
          <cx:pt idx="142">-0.00044502237297782999</cx:pt>
          <cx:pt idx="143">0.00014237466681139</cx:pt>
          <cx:pt idx="144">0.0010983208964671499</cx:pt>
          <cx:pt idx="145">0.0013800646356707501</cx:pt>
          <cx:pt idx="146">-0.0024828605088395199</cx:pt>
          <cx:pt idx="147">-0.0110254059511967</cx:pt>
          <cx:pt idx="148">-0.022735954615544299</cx:pt>
          <cx:pt idx="149">-0.031350614108831103</cx:pt>
          <cx:pt idx="150">-0.0402607620100702</cx:pt>
          <cx:pt idx="151">-0.047260739145516303</cx:pt>
          <cx:pt idx="152">-0.051325587977481997</cx:pt>
          <cx:pt idx="153">-0.043622638558408297</cx:pt>
          <cx:pt idx="154">-0.034429486543391598</cx:pt>
          <cx:pt idx="155">-0.029378838115290198</cx:pt>
          <cx:pt idx="156">-0.038820827631173199</cx:pt>
          <cx:pt idx="157">-0.032623781741365203</cx:pt>
          <cx:pt idx="158">-0.0136572816862723</cx:pt>
          <cx:pt idx="159">-0.022121436641071999</cx:pt>
          <cx:pt idx="160">-0.0074468727211883601</cx:pt>
          <cx:pt idx="161">0.0031987820635594301</cx:pt>
          <cx:pt idx="162">-0.00548869213930454</cx:pt>
          <cx:pt idx="163">-0.019625451219436998</cx:pt>
          <cx:pt idx="164">-0.0080413085484389892</cx:pt>
          <cx:pt idx="165">-0.0045970368580734297</cx:pt>
          <cx:pt idx="166">0.00119306746344351</cx:pt>
          <cx:pt idx="167">-0.000347993508495457</cx:pt>
          <cx:pt idx="168">2.0873786125328399e-05</cx:pt>
          <cx:pt idx="169">-0.00031425780121821902</cx:pt>
          <cx:pt idx="170">0.00037637865790773401</cx:pt>
          <cx:pt idx="171">0.0020125934163141598</cx:pt>
          <cx:pt idx="172">0.0031670458657546601</cx:pt>
          <cx:pt idx="173">-0.0010914253799898101</cx:pt>
          <cx:pt idx="174">-0.0102227910073546</cx:pt>
          <cx:pt idx="175">-0.0267969230832454</cx:pt>
          <cx:pt idx="176">-0.034808683124770902</cx:pt>
          <cx:pt idx="177">-0.075800787628393207</cx:pt>
          <cx:pt idx="178">-0.079863344402219205</cx:pt>
          <cx:pt idx="179">-0.076609091840879606</cx:pt>
          <cx:pt idx="180">-0.081478426160691397</cx:pt>
          <cx:pt idx="181">-0.043065791323043903</cx:pt>
          <cx:pt idx="182">-0.042817802424292603</cx:pt>
          <cx:pt idx="183">-0.090862964398200005</cx:pt>
          <cx:pt idx="184">-0.10635920729342099</cx:pt>
          <cx:pt idx="185">-0.081744028200282495</cx:pt>
          <cx:pt idx="186">-0.070453480281928896</cx:pt>
          <cx:pt idx="187">-0.044465561375051803</cx:pt>
          <cx:pt idx="188">-0.0119486767821445</cx:pt>
          <cx:pt idx="189">0.035422686624642097</cx:pt>
          <cx:pt idx="190">0.030600378199429901</cx:pt>
          <cx:pt idx="191">-0.0091517893306074204</cx:pt>
          <cx:pt idx="192">-0.017344489051771099</cx:pt>
          <cx:pt idx="193">-0.0082148843635505599</cx:pt>
          <cx:pt idx="194">3.7238171891545002e-05</cx:pt>
          <cx:pt idx="195">8.1511955677597205e-06</cx:pt>
          <cx:pt idx="196">0.000112840176480714</cx:pt>
          <cx:pt idx="197">0.00033443214681520801</cx:pt>
          <cx:pt idx="198">-0.00031950407861912902</cx:pt>
          <cx:pt idx="199">0.00014055157516563576</cx:pt>
          <cx:pt idx="200">-0.00017974864177075999</cx:pt>
          <cx:pt idx="201">-0.0028815662626767752</cx:pt>
          <cx:pt idx="202">-0.0029208721571677252</cx:pt>
          <cx:pt idx="203">-0.0013990253777577924</cx:pt>
          <cx:pt idx="204">-0.010807429617402674</cx:pt>
          <cx:pt idx="205">-0.015416611960543076</cx:pt>
          <cx:pt idx="206">-0.015696600108338427</cx:pt>
          <cx:pt idx="207">-0.01403635909118635</cx:pt>
          <cx:pt idx="208">-0.012821473513798176</cx:pt>
          <cx:pt idx="209">-0.0130077422575622</cx:pt>
          <cx:pt idx="210">-0.020056254430048399</cx:pt>
          <cx:pt idx="211">-0.028759657401857</cx:pt>
          <cx:pt idx="212">-0.022211331601136274</cx:pt>
          <cx:pt idx="213">-0.017434131308317224</cx:pt>
          <cx:pt idx="214">-0.0170071645827173</cx:pt>
          <cx:pt idx="215">-0.0050755285938971504</cx:pt>
          <cx:pt idx="216">-0.0054398426033443496</cx:pt>
          <cx:pt idx="217">-0.0033994716121384752</cx:pt>
          <cx:pt idx="218">0.0021325949505133801</cx:pt>
          <cx:pt idx="219">0.0022708334078224827</cx:pt>
          <cx:pt idx="220">-0.0030716471923155002</cx:pt>
          <cx:pt idx="221">0.00092115202241618995</cx:pt>
          <cx:pt idx="222">-0.0010356753729745525</cx:pt>
          <cx:pt idx="223">6.8677910090773244e-05</cx:pt>
          <cx:pt idx="224">0.00024128026962862476</cx:pt>
          <cx:pt idx="225">0.00030860976508550997</cx:pt>
          <cx:pt idx="226">-0.00018061856327306576</cx:pt>
          <cx:pt idx="227">-0.00017624049958283526</cx:pt>
          <cx:pt idx="228">-0.0013112643268631426</cx:pt>
          <cx:pt idx="229">-0.0028485832191473249</cx:pt>
          <cx:pt idx="230">0.00095625251933947246</cx:pt>
          <cx:pt idx="231">-0.0030059424673907751</cx:pt>
          <cx:pt idx="232">-0.013602236930610251</cx:pt>
          <cx:pt idx="233">-0.015918169649436573</cx:pt>
          <cx:pt idx="234">-0.011658676101951124</cx:pt>
          <cx:pt idx="235">-0.01206084828624205</cx:pt>
          <cx:pt idx="236">-0.0053579177858030002</cx:pt>
          <cx:pt idx="237">-0.0114660900965583</cx:pt>
          <cx:pt idx="238">-0.0164894437561749</cx:pt>
          <cx:pt idx="239">-0.0088786143528338749</cx:pt>
          <cx:pt idx="240">0.00054745825069410254</cx:pt>
          <cx:pt idx="241">0.0015100263471780301</cx:pt>
          <cx:pt idx="242">0.0038284713004383499</cx:pt>
          <cx:pt idx="243">0.0049212532173565004</cx:pt>
          <cx:pt idx="244">-0.00056944484165387995</cx:pt>
          <cx:pt idx="245">-0.0021523866744382575</cx:pt>
          <cx:pt idx="246">0.0024641433211973775</cx:pt>
          <cx:pt idx="247">0.0084493217704405751</cx:pt>
          <cx:pt idx="248">0.0029134635007773998</cx:pt>
          <cx:pt idx="249">0.00068742035966887498</cx:pt>
          <cx:pt idx="250">-0.0015903550585652875</cx:pt>
          <cx:pt idx="251">-4.955774484638875e-05</cx:pt>
          <cx:pt idx="252">-7.2116388645285749e-06</cx:pt>
          <cx:pt idx="253">-4.3271449311886003e-05</cx:pt>
          <cx:pt idx="254">-0.00010926604968390249</cx:pt>
          <cx:pt idx="255">-0.0002924601750086975</cx:pt>
          <cx:pt idx="256">-0.0014854974836674951</cx:pt>
          <cx:pt idx="257">-0.00046291572636242501</cx:pt>
          <cx:pt idx="258">-0.00029966871954793253</cx:pt>
          <cx:pt idx="259">-0.0061874943925594502</cx:pt>
          <cx:pt idx="260">-0.015631661959814525</cx:pt>
          <cx:pt idx="261">-0.010127029367561024</cx:pt>
          <cx:pt idx="262">-0.00160748302387283</cx:pt>
          <cx:pt idx="263">-5.306763405742575e-05</cx:pt>
          <cx:pt idx="264">0.003878693912815325</cx:pt>
          <cx:pt idx="265">-7.3679836547460004e-05</cx:pt>
          <cx:pt idx="266">-0.0032724044637058749</cx:pt>
          <cx:pt idx="267">0.0021416684951958025</cx:pt>
          <cx:pt idx="268">0.0131343669957063</cx:pt>
          <cx:pt idx="269">0.013463500105645025</cx:pt>
          <cx:pt idx="270">0.01190486667800825</cx:pt>
          <cx:pt idx="271">0.00245221710760261</cx:pt>
          <cx:pt idx="272">0.0015630012049086225</cx:pt>
          <cx:pt idx="273">-0.00081125858333586998</cx:pt>
          <cx:pt idx="274">0.0080656213569860503</cx:pt>
          <cx:pt idx="275">0.010540435780011076</cx:pt>
          <cx:pt idx="276">0.0081499895518494254</cx:pt>
          <cx:pt idx="277">0.0020932192911375424</cx:pt>
          <cx:pt idx="278">0.0001020908646143495</cx:pt>
          <cx:pt idx="279">0.00032499921897333249</cx:pt>
          <cx:pt idx="280">3.3282373956872749e-05</cx:pt>
          <cx:pt idx="281">0.0002007089280327055</cx:pt>
          <cx:pt idx="282">0.00067461560126460499</cx:pt>
          <cx:pt idx="283">0.00088578325099166746</cx:pt>
          <cx:pt idx="284">0.00056237165207301254</cx:pt>
          <cx:pt idx="285">-0.0017851307277986775</cx:pt>
          <cx:pt idx="286">-0.001245153379834565</cx:pt>
          <cx:pt idx="287">-0.0098377944690933757</cx:pt>
          <cx:pt idx="288">-0.0048367873374800504</cx:pt>
          <cx:pt idx="289">0.0039256715757376749</cx:pt>
          <cx:pt idx="290">0.0043189305439184002</cx:pt>
          <cx:pt idx="291">0.0045505233012639503</cx:pt>
          <cx:pt idx="292">0.0012900083090411074</cx:pt>
          <cx:pt idx="293">0.0107026180301792</cx:pt>
          <cx:pt idx="294">0.010332705817050675</cx:pt>
          <cx:pt idx="295">0.015390455935482725</cx:pt>
          <cx:pt idx="296">0.019423500428861099</cx:pt>
          <cx:pt idx="297">0.010208533805888775</cx:pt>
          <cx:pt idx="298">0.0099911268333132495</cx:pt>
          <cx:pt idx="299">0.0123647902313262</cx:pt>
          <cx:pt idx="300">0.042344119762893699</cx:pt>
          <cx:pt idx="301">0.035152345327577897</cx:pt>
          <cx:pt idx="302">0.067446949995126598</cx:pt>
          <cx:pt idx="303">0.057473092357204499</cx:pt>
          <cx:pt idx="304">0.030071949997582</cx:pt>
          <cx:pt idx="305">0.023758715407845701</cx:pt>
          <cx:pt idx="306">0.0054221222692001697</cx:pt>
          <cx:pt idx="307">-0.00043687212478926598</cx:pt>
          <cx:pt idx="308">-9.6172953762790398e-05</cx:pt>
          <cx:pt idx="309">0.00121784223626355</cx:pt>
          <cx:pt idx="310">0.0062824447688897504</cx:pt>
          <cx:pt idx="311">0.0140035990255176</cx:pt>
          <cx:pt idx="312">0.016107313176644399</cx:pt>
          <cx:pt idx="313">-0.0071888088911721401</cx:pt>
          <cx:pt idx="314">-0.011127013001044799</cx:pt>
          <cx:pt idx="315">0.0068634228273036597</cx:pt>
          <cx:pt idx="316">0.031725394817892903</cx:pt>
          <cx:pt idx="317">0.0043717044433230498</cx:pt>
          <cx:pt idx="318">0.026642356337462699</cx:pt>
          <cx:pt idx="319">0.063531245325694097</cx:pt>
          <cx:pt idx="320">0.0419061613822512</cx:pt>
          <cx:pt idx="321">0.050505786324676401</cx:pt>
          <cx:pt idx="322">0.060367303598432002</cx:pt>
          <cx:pt idx="323">0.066538220545834401</cx:pt>
          <cx:pt idx="324">0.0326446553720042</cx:pt>
          <cx:pt idx="325">0.052615021378454203</cx:pt>
          <cx:pt idx="326">0.037972826975186801</cx:pt>
          <cx:pt idx="327">0.049140907368027398</cx:pt>
          <cx:pt idx="328">0.072250953195404102</cx:pt>
          <cx:pt idx="329">0.063252322077692297</cx:pt>
          <cx:pt idx="330">0.074164485379575804</cx:pt>
          <cx:pt idx="331">0.048262870661272897</cx:pt>
          <cx:pt idx="332">0.020718635961265001</cx:pt>
          <cx:pt idx="333">0.0130805146010212</cx:pt>
          <cx:pt idx="334">0.0037699705263725199</cx:pt>
          <cx:pt idx="335">0.00157841059461182</cx:pt>
          <cx:pt idx="336">0.00091131965738733202</cx:pt>
          <cx:pt idx="337">0.000253100021826596</cx:pt>
          <cx:pt idx="338">0.0049621513909204901</cx:pt>
          <cx:pt idx="339">0.015929179428861701</cx:pt>
          <cx:pt idx="340">0.018684764281357399</cx:pt>
          <cx:pt idx="341">0.012456020040745201</cx:pt>
          <cx:pt idx="342">0.022987267684242699</cx:pt>
          <cx:pt idx="343">0.0537463748036019</cx:pt>
          <cx:pt idx="344">0.055282587952765</cx:pt>
          <cx:pt idx="345">0.049082088654729197</cx:pt>
          <cx:pt idx="346">0.070402830924413004</cx:pt>
          <cx:pt idx="347">0.043183009834691297</cx:pt>
          <cx:pt idx="348">0.034197562624849999</cx:pt>
          <cx:pt idx="349">0.0081674052321791396</cx:pt>
          <cx:pt idx="350">0.0237143697320489</cx:pt>
          <cx:pt idx="351">0.017054993852707898</cx:pt>
          <cx:pt idx="352">0.0027440850346933301</cx:pt>
          <cx:pt idx="353">0.0116131349705386</cx:pt>
          <cx:pt idx="354">0.026831640937517501</cx:pt>
          <cx:pt idx="355">0.051820652502960897</cx:pt>
          <cx:pt idx="356">0.032304398563209699</cx:pt>
          <cx:pt idx="357">0.039691559145764797</cx:pt>
          <cx:pt idx="358">0.056464948304902202</cx:pt>
          <cx:pt idx="359">0.017397186911364399</cx:pt>
          <cx:pt idx="360">0.0092198831968793599</cx:pt>
          <cx:pt idx="361">0.0067452292801957496</cx:pt>
          <cx:pt idx="362">0.00533403854164749</cx:pt>
          <cx:pt idx="363">0.0013453846854286501</cx:pt>
          <cx:pt idx="364">0.00038404067031013199</cx:pt>
          <cx:pt idx="365">0.0013123717353264301</cx:pt>
          <cx:pt idx="366">0.0022625614159565298</cx:pt>
          <cx:pt idx="367">0.0084156783294908402</cx:pt>
          <cx:pt idx="368">0.029846298879484499</cx:pt>
          <cx:pt idx="369">0.032952480331209802</cx:pt>
          <cx:pt idx="370">0.0290238695503586</cx:pt>
          <cx:pt idx="371">0.035253226035543102</cx:pt>
          <cx:pt idx="372">0.0263583029601549</cx:pt>
          <cx:pt idx="373">0.010565465811909</cx:pt>
          <cx:pt idx="374">0.025484928574716001</cx:pt>
          <cx:pt idx="375">0.024038630204926099</cx:pt>
          <cx:pt idx="376">0.028504678173814399</cx:pt>
          <cx:pt idx="377">-0.0053853460253076701</cx:pt>
          <cx:pt idx="378">-0.0140110782028841</cx:pt>
          <cx:pt idx="379">-0.044182781806983498</cx:pt>
          <cx:pt idx="380">-0.034308544715651097</cx:pt>
          <cx:pt idx="381">-0.041725762989561301</cx:pt>
          <cx:pt idx="382">-0.0015370558948325399</cx:pt>
          <cx:pt idx="383">0.0033151061750503401</cx:pt>
          <cx:pt idx="384">-0.00054138056159073404</cx:pt>
          <cx:pt idx="385">0.051625548375866699</cx:pt>
          <cx:pt idx="386">0.043817610715373802</cx:pt>
          <cx:pt idx="387">0.042501172521496398</cx:pt>
          <cx:pt idx="388">0.034083913951371003</cx:pt>
          <cx:pt idx="389">0.0079827011037270496</cx:pt>
          <cx:pt idx="390">0.00204791868497467</cx:pt>
          <cx:pt idx="391">-0.00135601674506352</cx:pt>
          <cx:pt idx="392">0.00116473527293421</cx:pt>
          <cx:pt idx="393">0.0018137361459779401</cx:pt>
          <cx:pt idx="394">0.0019830758382595099</cx:pt>
          <cx:pt idx="395">0.00073745420236774801</cx:pt>
          <cx:pt idx="396">-0.0050591275550718401</cx:pt>
          <cx:pt idx="397">0.0234431632568502</cx:pt>
          <cx:pt idx="398">0.042663790963219102</cx:pt>
          <cx:pt idx="399">0.031528908005235397</cx:pt>
          <cx:pt idx="400">-0.0013389718214482601</cx:pt>
          <cx:pt idx="401">0.018683314402554399</cx:pt>
          <cx:pt idx="402">0.0020594618588774399</cx:pt>
          <cx:pt idx="403">0.0054208001557286599</cx:pt>
          <cx:pt idx="404">-0.00017238025562953799</cx:pt>
          <cx:pt idx="405">-0.015042694791801099</cx:pt>
          <cx:pt idx="406">-0.042882941740097699</cx:pt>
          <cx:pt idx="407">-0.058399623598365598</cx:pt>
          <cx:pt idx="408">-0.078816417135491201</cx:pt>
          <cx:pt idx="409">-0.039982475456172201</cx:pt>
          <cx:pt idx="410">-0.0024532552303413299</cx:pt>
          <cx:pt idx="411">-0.0155193069105554</cx:pt>
          <cx:pt idx="412">0.017369096356713701</cx:pt>
          <cx:pt idx="413">0.0272754832464066</cx:pt>
          <cx:pt idx="414">0.0222662391524443</cx:pt>
          <cx:pt idx="415">0.041644929498175297</cx:pt>
          <cx:pt idx="416">0.047623781355006202</cx:pt>
          <cx:pt idx="417">-0.0055692277911519299</cx:pt>
          <cx:pt idx="418">-8.8314098529141302e-05</cx:pt>
          <cx:pt idx="419">-0.00067704044919232999</cx:pt>
          <cx:pt idx="420">-0.000149300416141613</cx:pt>
          <cx:pt idx="421">0.000405311827707452</cx:pt>
          <cx:pt idx="422">0.00059959328481214895</cx:pt>
          <cx:pt idx="423">-0.013191837734732001</cx:pt>
          <cx:pt idx="424">-0.0153609908998221</cx:pt>
          <cx:pt idx="425">0.043662190222441097</cx:pt>
          <cx:pt idx="426">0.075461837042357593</cx:pt>
          <cx:pt idx="427">0.056717692580485403</cx:pt>
          <cx:pt idx="428">0.0110070726702719</cx:pt>
          <cx:pt idx="429">0.021541387143073999</cx:pt>
          <cx:pt idx="430">-0.00537228956282938</cx:pt>
          <cx:pt idx="431">0.0052406960706593998</cx:pt>
          <cx:pt idx="432">0.0026965983581834899</cx:pt>
          <cx:pt idx="433">-0.036004206523925199</cx:pt>
          <cx:pt idx="434">-0.055575469961320498</cx:pt>
          <cx:pt idx="435">-0.0294103142348561</cx:pt>
          <cx:pt idx="436">-0.053671902403984</cx:pt>
          <cx:pt idx="437">-0.055298410770248899</cx:pt>
          <cx:pt idx="438">-0.0098323835811449795</cx:pt>
          <cx:pt idx="439">0.0070880971787541103</cx:pt>
          <cx:pt idx="440">0.0043413132420485698</cx:pt>
          <cx:pt idx="441">-0.013543492830406499</cx:pt>
          <cx:pt idx="442">0.0047232020312319998</cx:pt>
          <cx:pt idx="443">0.044270846154914598</cx:pt>
          <cx:pt idx="444">0.0443161207107899</cx:pt>
          <cx:pt idx="445">-0.00075981329515655103</cx:pt>
          <cx:pt idx="446">-0.0012720868716171901</cx:pt>
          <cx:pt idx="447">-0.0018956047151779799</cx:pt>
          <cx:pt idx="448">-0.00046976280850238302</cx:pt>
          <cx:pt idx="449">-0.00089600707175767705</cx:pt>
          <cx:pt idx="450">-0.0012283052813396201</cx:pt>
          <cx:pt idx="451">-0.013099344601344501</cx:pt>
          <cx:pt idx="452">0.00157211192064023</cx:pt>
          <cx:pt idx="453">0.037211080007443997</cx:pt>
          <cx:pt idx="454">0.034273800479314297</cx:pt>
          <cx:pt idx="455">0.0526720153793468</cx:pt>
          <cx:pt idx="456">0.053369682815549102</cx:pt>
          <cx:pt idx="457">0.012550191516919201</cx:pt>
          <cx:pt idx="458">-0.015915213262517599</cx:pt>
          <cx:pt idx="459">-0.034831004492341</cx:pt>
          <cx:pt idx="460">-0.0380589204065616</cx:pt>
          <cx:pt idx="461">-0.039331712235942597</cx:pt>
          <cx:pt idx="462">-0.023489796979035901</cx:pt>
          <cx:pt idx="463">0.0077022648023038296</cx:pt>
          <cx:pt idx="464">-0.028614399817362</cx:pt>
          <cx:pt idx="465">-0.0296216377453032</cx:pt>
          <cx:pt idx="466">-0.0017388571917399101</cx:pt>
          <cx:pt idx="467">-0.0151819882645596</cx:pt>
          <cx:pt idx="468">-0.023753952382303101</cx:pt>
          <cx:pt idx="469">-0.029007964406054899</cx:pt>
          <cx:pt idx="470">0.0101533535894356</cx:pt>
          <cx:pt idx="471">0.030558023993938799</cx:pt>
          <cx:pt idx="472">0.0092392187468074705</cx:pt>
          <cx:pt idx="473">-0.0110130152283613</cx:pt>
          <cx:pt idx="474">-0.00045071852427982497</cx:pt>
          <cx:pt idx="475">0.00041566002784746602</cx:pt>
          <cx:pt idx="476">-4.2170067533631402e-05</cx:pt>
          <cx:pt idx="477">6.2894240931488001e-05</cx:pt>
          <cx:pt idx="478">-0.0027785202521426302</cx:pt>
          <cx:pt idx="479">-0.0078949266346592696</cx:pt>
          <cx:pt idx="480">-0.0014952531674898</cx:pt>
          <cx:pt idx="481">0.0161746178433456</cx:pt>
          <cx:pt idx="482">0.016864628588536199</cx:pt>
          <cx:pt idx="483">0.030415222417197199</cx:pt>
          <cx:pt idx="484">0.026104121553930801</cx:pt>
          <cx:pt idx="485">0.0058907515167733304</cx:pt>
          <cx:pt idx="486">-0.0273387710466882</cx:pt>
          <cx:pt idx="487">-0.038964975742561803</cx:pt>
          <cx:pt idx="488">-0.019199507760418399</cx:pt>
          <cx:pt idx="489">0.0085364564421151305</cx:pt>
          <cx:pt idx="490">-0.000896032958603886</cx:pt>
          <cx:pt idx="491">-0.00410177235013638</cx:pt>
          <cx:pt idx="492">-0.0184805728584439</cx:pt>
          <cx:pt idx="493">0.0101606537453081</cx:pt>
          <cx:pt idx="494">-0.0358730198284299</cx:pt>
          <cx:pt idx="495">-0.018531157352378501</cx:pt>
          <cx:pt idx="496">-0.016349651045637001</cx:pt>
          <cx:pt idx="497">-0.024867923056699701</cx:pt>
          <cx:pt idx="498">0.0092344267612707708</cx:pt>
          <cx:pt idx="499">0.0086680376183103595</cx:pt>
          <cx:pt idx="500">-0.0052291919743406301</cx:pt>
          <cx:pt idx="501">-0.012207998175308699</cx:pt>
          <cx:pt idx="502">7.3411807774636004e-05</cx:pt>
          <cx:pt idx="503">0.00161167579221223</cx:pt>
          <cx:pt idx="504">-0.000135262934798996</cx:pt>
          <cx:pt idx="505">0.000368637154476357</cx:pt>
          <cx:pt idx="506">0.00037720209073000498</cx:pt>
          <cx:pt idx="507">-0.0142066810234196</cx:pt>
          <cx:pt idx="508">-0.0073157987947103497</cx:pt>
          <cx:pt idx="509">0.0029792433581940299</cx:pt>
          <cx:pt idx="510">-0.0106992706419044</cx:pt>
          <cx:pt idx="511">-0.00751261816851092</cx:pt>
          <cx:pt idx="512">0.0073254588395613796</cx:pt>
          <cx:pt idx="513">-0.0250950619739801</cx:pt>
          <cx:pt idx="514">-0.039868856981001698</cx:pt>
          <cx:pt idx="515">-0.019642287121186399</cx:pt>
          <cx:pt idx="516">-0.0198147717573561</cx:pt>
          <cx:pt idx="517">-0.0136941343507533</cx:pt>
          <cx:pt idx="518">-0.013630911288732899</cx:pt>
          <cx:pt idx="519">0.0088970646498149307</cx:pt>
          <cx:pt idx="520">-0.0035172254319300001</cx:pt>
          <cx:pt idx="521">0.0222422809681809</cx:pt>
          <cx:pt idx="522">-0.00715746083322255</cx:pt>
          <cx:pt idx="523">-0.028839221102208001</cx:pt>
          <cx:pt idx="524">-0.034236667519084697</cx:pt>
          <cx:pt idx="525">-0.018065078816302101</cx:pt>
          <cx:pt idx="526">0.0046548073557674896</cx:pt>
          <cx:pt idx="527">-0.0058027563075892102</cx:pt>
          <cx:pt idx="528">-0.0083360212318680307</cx:pt>
          <cx:pt idx="529">-0.0097975291154226395</cx:pt>
          <cx:pt idx="530">-0.00087411999286100795</cx:pt>
          <cx:pt idx="531">7.9966759823077503e-05</cx:pt>
          <cx:pt idx="532">-9.1559111249996704e-07</cx:pt>
          <cx:pt idx="533">0.00133230058950293</cx:pt>
          <cx:pt idx="534">0.0021088693559131902</cx:pt>
          <cx:pt idx="535">-0.0072568931397436302</cx:pt>
          <cx:pt idx="536">-0.0038176281423271501</cx:pt>
          <cx:pt idx="537">0.0015058891389032299</cx:pt>
          <cx:pt idx="538">-0.0011858239113728701</cx:pt>
          <cx:pt idx="539">-0.0133919188478379</cx:pt>
          <cx:pt idx="540">-0.00625598069684467</cx:pt>
          <cx:pt idx="541">-0.0336994721114783</cx:pt>
          <cx:pt idx="542">-0.054507541216191502</cx:pt>
          <cx:pt idx="543">-0.060702855980214798</cx:pt>
          <cx:pt idx="544">-0.0165069804677258</cx:pt>
          <cx:pt idx="545">0.0034722077407794102</cx:pt>
          <cx:pt idx="546">-0.0023919184003288602</cx:pt>
          <cx:pt idx="547">0.0130212112696673</cx:pt>
          <cx:pt idx="548">-0.0064381670098309996</cx:pt>
          <cx:pt idx="549">0.024809435528923899</cx:pt>
          <cx:pt idx="550">-0.015913028173537801</cx:pt>
          <cx:pt idx="551">-0.036817980699302803</cx:pt>
          <cx:pt idx="552">-0.033550199028085398</cx:pt>
          <cx:pt idx="553">-0.0303060652655084</cx:pt>
          <cx:pt idx="554">-0.0026899190956416602</cx:pt>
          <cx:pt idx="555">-0.016407168982286401</cx:pt>
          <cx:pt idx="556">-0.015937392163808201</cx:pt>
          <cx:pt idx="557">-0.0095890464260586193</cx:pt>
          <cx:pt idx="558">-0.00099186671791802591</cx:pt>
          <cx:pt idx="559">-0.000196319251530073</cx:pt>
          <cx:pt idx="560">-0.00064456891853704903</cx:pt>
          <cx:pt idx="561">0.0016720083192553201</cx:pt>
          <cx:pt idx="562">0.00019551567935101501</cx:pt>
          <cx:pt idx="563">-0.00048738657601657003</cx:pt>
          <cx:pt idx="564">0.0087081262980230403</cx:pt>
          <cx:pt idx="565">0.0079266039603248899</cx:pt>
          <cx:pt idx="566">0.0079742079711086801</cx:pt>
          <cx:pt idx="567">-0.015170859952984001</cx:pt>
          <cx:pt idx="568">0.0030186002479847302</cx:pt>
          <cx:pt idx="569">-0.0016689983019004999</cx:pt>
          <cx:pt idx="570">-0.018722930957424701</cx:pt>
          <cx:pt idx="571">-0.034869603508067303</cx:pt>
          <cx:pt idx="572">-0.023136200091214601</cx:pt>
          <cx:pt idx="573">-0.0130535689800588</cx:pt>
          <cx:pt idx="574">-0.031892484479075001</cx:pt>
          <cx:pt idx="575">-0.046614330114023599</cx:pt>
          <cx:pt idx="576">-0.048077810546805502</cx:pt>
          <cx:pt idx="577">-0.0147760278859223</cx:pt>
          <cx:pt idx="578">-0.050265028812148602</cx:pt>
          <cx:pt idx="579">-0.055471147976865302</cx:pt>
          <cx:pt idx="580">-0.050853615085302298</cx:pt>
          <cx:pt idx="581">-0.029223859447226701</cx:pt>
          <cx:pt idx="582">-0.0083863916785180403</cx:pt>
          <cx:pt idx="583">-0.0126544801080895</cx:pt>
          <cx:pt idx="584">-0.016567610384003801</cx:pt>
          <cx:pt idx="585">-0.0051818971026903297</cx:pt>
          <cx:pt idx="586">0.00065046500675751699</cx:pt>
          <cx:pt idx="587">0.000134686476167095</cx:pt>
          <cx:pt idx="588">0.00057202100625396797</cx:pt>
          <cx:pt idx="589">-0.00029431383245860898</cx:pt>
          <cx:pt idx="590">-0.00066100359596284002</cx:pt>
          <cx:pt idx="591">0.00355052278911204</cx:pt>
          <cx:pt idx="592">0.0051984027628966699</cx:pt>
          <cx:pt idx="593">0.0091124335303247195</cx:pt>
          <cx:pt idx="594">0.0091936841847182101</cx:pt>
          <cx:pt idx="595">-0.0096136792967981693</cx:pt>
          <cx:pt idx="596">-0.021262669135389801</cx:pt>
          <cx:pt idx="597">-0.00585722410477371</cx:pt>
          <cx:pt idx="598">-0.013109692866696001</cx:pt>
          <cx:pt idx="599">-0.026957477557992101</cx:pt>
          <cx:pt idx="600">-0.035312948245894898</cx:pt>
          <cx:pt idx="601">-0.049876716922525002</cx:pt>
          <cx:pt idx="602">-0.0656267999685783</cx:pt>
          <cx:pt idx="603">-0.067423879010004101</cx:pt>
          <cx:pt idx="604">-0.055767965400173002</cx:pt>
          <cx:pt idx="605">-0.036900125595341497</cx:pt>
          <cx:pt idx="606">-0.039983982359232798</cx:pt>
          <cx:pt idx="607">-0.050244743373273899</cx:pt>
          <cx:pt idx="608">-0.047892700719865997</cx:pt>
          <cx:pt idx="609">-0.0269477539096094</cx:pt>
          <cx:pt idx="610">-0.019428122135963899</cx:pt>
          <cx:pt idx="611">-0.016596892245877799</cx:pt>
          <cx:pt idx="612">-0.015816949517805601</cx:pt>
          <cx:pt idx="613">-0.0020682123207885999</cx:pt>
          <cx:pt idx="614">0.00086876089542643395</cx:pt>
          <cx:pt idx="615">-0.00019486929909914499</cx:pt>
          <cx:pt idx="616">-4.3886549184947897e-05</cx:pt>
          <cx:pt idx="617">-0.00063536661381541099</cx:pt>
          <cx:pt idx="618">0.00072788020533269397</cx:pt>
          <cx:pt idx="619">0.0058624125750301398</cx:pt>
          <cx:pt idx="620">0.000100021120409379</cx:pt>
          <cx:pt idx="621">-0.0058622081913307202</cx:pt>
          <cx:pt idx="622">0.0075642087001065198</cx:pt>
          <cx:pt idx="623">0.0025216616666797198</cx:pt>
          <cx:pt idx="624">0.0096582478186557595</cx:pt>
          <cx:pt idx="625">0.022982674487024599</cx:pt>
          <cx:pt idx="626">-0.012494444633977799</cx:pt>
          <cx:pt idx="627">-0.024166735366677499</cx:pt>
          <cx:pt idx="628">-0.0133599139815627</cx:pt>
          <cx:pt idx="629">-0.0121823832776461</cx:pt>
          <cx:pt idx="630">-0.0191427120591184</cx:pt>
          <cx:pt idx="631">-0.038916917252150698</cx:pt>
          <cx:pt idx="632">-0.026796534315046999</cx:pt>
          <cx:pt idx="633">0.0049246051583003601</cx:pt>
          <cx:pt idx="634">-0.0084092429513829593</cx:pt>
          <cx:pt idx="635">-0.045089738679508801</cx:pt>
          <cx:pt idx="636">-0.039715286523202303</cx:pt>
          <cx:pt idx="637">-0.0277234961786396</cx:pt>
          <cx:pt idx="638">-0.018974366847220901</cx:pt>
          <cx:pt idx="639">-0.010906452056704799</cx:pt>
          <cx:pt idx="640">-0.0060013351613472498</cx:pt>
          <cx:pt idx="641">6.7067262342058098e-05</cx:pt>
          <cx:pt idx="642">-0.00015349908849775901</cx:pt>
          <cx:pt idx="643">-0.000227666810888249</cx:pt>
          <cx:pt idx="644">3.71421934643298e-05</cx:pt>
          <cx:pt idx="645">-0.00054133636692294104</cx:pt>
          <cx:pt idx="646">1.59888330186687e-05</cx:pt>
          <cx:pt idx="647">0.0029882995851232899</cx:pt>
          <cx:pt idx="648">-0.0032038992176081</cx:pt>
          <cx:pt idx="649">-0.0066694668849217502</cx:pt>
          <cx:pt idx="650">-0.0043760512063941602</cx:pt>
          <cx:pt idx="651">-0.00553609878670274</cx:pt>
          <cx:pt idx="652">0.0014113814525288199</cx:pt>
          <cx:pt idx="653">-0.0039615762682887901</cx:pt>
          <cx:pt idx="654">0.0028113257397970499</cx:pt>
          <cx:pt idx="655">-0.0097018499621499606</cx:pt>
          <cx:pt idx="656">-0.0023035719859930701</cx:pt>
          <cx:pt idx="657">0.0072006039776343301</cx:pt>
          <cx:pt idx="658">0.0087655025065671993</cx:pt>
          <cx:pt idx="659">-0.0218843018551255</cx:pt>
          <cx:pt idx="660">0.0082979772928211803</cx:pt>
          <cx:pt idx="661">0.0066349396243291798</cx:pt>
          <cx:pt idx="662">-0.011613514992177</cx:pt>
          <cx:pt idx="663">-0.037805848406460701</cx:pt>
          <cx:pt idx="664">-0.040385788241835099</cx:pt>
          <cx:pt idx="665">-0.025067793658240599</cx:pt>
          <cx:pt idx="666">-0.017778066416497301</cx:pt>
          <cx:pt idx="667">-0.0022996141234538502</cx:pt>
          <cx:pt idx="668">0.00101098020939051</cx:pt>
          <cx:pt idx="669">-2.9042183011876599e-05</cx:pt>
          <cx:pt idx="670">-0.00018307291836146001</cx:pt>
          <cx:pt idx="671">-0.000118435052620614</cx:pt>
          <cx:pt idx="672">0.00040840524279710499</cx:pt>
          <cx:pt idx="673">-0.00029856641617131502</cx:pt>
          <cx:pt idx="674">0.00097598393445449396</cx:pt>
          <cx:pt idx="675">0.0012862415348503799</cx:pt>
          <cx:pt idx="676">0.00170793336622808</cx:pt>
          <cx:pt idx="677">-0.0012171719105784299</cx:pt>
          <cx:pt idx="678">-0.0037169845961036499</cx:pt>
          <cx:pt idx="679">-0.016013197562093101</cx:pt>
          <cx:pt idx="680">-0.019219049272307699</cx:pt>
          <cx:pt idx="681">-0.027542776899585598</cx:pt>
          <cx:pt idx="682">-0.0053785894123725897</cx:pt>
          <cx:pt idx="683">-0.021340411187043499</cx:pt>
          <cx:pt idx="684">-0.0103455124629954</cx:pt>
          <cx:pt idx="685">-0.0020600033086200999</cx:pt>
          <cx:pt idx="686">0.0070329358499072996</cx:pt>
          <cx:pt idx="687">-0.020502984719863299</cx:pt>
          <cx:pt idx="688">0.0024057050976088699</cx:pt>
          <cx:pt idx="689">0.0079172385566648601</cx:pt>
          <cx:pt idx="690">0.0035901667023574301</cx:pt>
          <cx:pt idx="691">-0.0167559873669994</cx:pt>
          <cx:pt idx="692">-0.016121574351363299</cx:pt>
          <cx:pt idx="693">-0.0121432697963062</cx:pt>
          <cx:pt idx="694">-0.0060524604547133303</cx:pt>
          <cx:pt idx="695">0.00184118055343681</cx:pt>
          <cx:pt idx="696">0.00149461708702952</cx:pt>
          <cx:pt idx="697">-0.00028703044066009101</cx:pt>
          <cx:pt idx="698">0.00069945122381958301</cx:pt>
          <cx:pt idx="699">0.00052924365254191003</cx:pt>
          <cx:pt idx="700">-0.00023245592285234899</cx:pt>
          <cx:pt idx="701">0.00017136313551563201</cx:pt>
          <cx:pt idx="702">-0.00061431225118196097</cx:pt>
          <cx:pt idx="703">0.00079417671463178805</cx:pt>
          <cx:pt idx="704">0.00059986786708059398</cx:pt>
          <cx:pt idx="705">0.0019801832970359201</cx:pt>
          <cx:pt idx="706">-0.00051806658890675298</cx:pt>
          <cx:pt idx="707">0.0083126178210297698</cx:pt>
          <cx:pt idx="708">-0.0081557969245163193</cx:pt>
          <cx:pt idx="709">-0.018015909783334599</cx:pt>
          <cx:pt idx="710">-0.0048525066050334898</cx:pt>
          <cx:pt idx="711">0.0181174013795289</cx:pt>
          <cx:pt idx="712">0.0081655266626070207</cx:pt>
          <cx:pt idx="713">0.0088883625525425797</cx:pt>
          <cx:pt idx="714">0.0077431250719444001</cx:pt>
          <cx:pt idx="715">-0.00092358694086660501</cx:pt>
          <cx:pt idx="716">0.0208836909839493</cx:pt>
          <cx:pt idx="717">0.030591126117034399</cx:pt>
          <cx:pt idx="718">0.016184074447251898</cx:pt>
          <cx:pt idx="719">0.013790574681193501</cx:pt>
          <cx:pt idx="720">0.0023458402809715898</cx:pt>
          <cx:pt idx="721">0.00079129856391852598</cx:pt>
          <cx:pt idx="722">0.0031818994025265899</cx:pt>
          <cx:pt idx="723">0.00034358159184480101</cx:pt>
          <cx:pt idx="724">0.0017353355067406999</cx:pt>
          <cx:pt idx="725">0.00052952632195996899</cx:pt>
          <cx:pt idx="726">0.00020320842279427799</cx:pt>
          <cx:pt idx="727">-0.00020902063168210601</cx:pt>
          <cx:pt idx="728">-0.00063668899627667601</cx:pt>
          <cx:pt idx="729">9.6371691209980396e-05</cx:pt>
          <cx:pt idx="730">0.00031890902428127402</cx:pt>
          <cx:pt idx="731">0.00020350456641899799</cx:pt>
          <cx:pt idx="732">-0.00013562462981989601</cx:pt>
          <cx:pt idx="733">-0.0013116695995394501</cx:pt>
          <cx:pt idx="734">-0.0025878746175677899</cx:pt>
          <cx:pt idx="735">-0.00066836424202958405</cx:pt>
          <cx:pt idx="736">0.0067901241818880296</cx:pt>
          <cx:pt idx="737">0.0065992249269927004</cx:pt>
          <cx:pt idx="738">0.00369221096309418</cx:pt>
          <cx:pt idx="739">0.0114240488837944</cx:pt>
          <cx:pt idx="740">0.0177298438745544</cx:pt>
          <cx:pt idx="741">0.026631954358095799</cx:pt>
          <cx:pt idx="742">0.0083526292782028395</cx:pt>
          <cx:pt idx="743">-0.0058475434270164198</cx:pt>
          <cx:pt idx="744">0.014583885581960001</cx:pt>
          <cx:pt idx="745">0.031668141752472199</cx:pt>
          <cx:pt idx="746">0.0214435317112192</cx:pt>
          <cx:pt idx="747">0.0151814655882708</cx:pt>
          <cx:pt idx="748">0.00500802034724665</cx:pt>
          <cx:pt idx="749">0.0021636576393602</cx:pt>
          <cx:pt idx="750">0.0033345150870089501</cx:pt>
          <cx:pt idx="751">0.00060114251740196495</cx:pt>
          <cx:pt idx="752">0.00069859643320542705</cx:pt>
          <cx:pt idx="753">-0.00033715382875793199</cx:pt>
          <cx:pt idx="754">-0.00036526378038315599</cx:pt>
          <cx:pt idx="755">0.00033483513771594999</cx:pt>
          <cx:pt idx="756">0.00068146111272001601</cx:pt>
          <cx:pt idx="757">-0.00042396181603770002</cx:pt>
          <cx:pt idx="758">-0.00047104214661014202</cx:pt>
          <cx:pt idx="759">-0.00080113065187522605</cx:pt>
          <cx:pt idx="760">-0.00031535530890440002</cx:pt>
          <cx:pt idx="761">0.00046151409234148602</cx:pt>
          <cx:pt idx="762">0.0011082924465858699</cx:pt>
          <cx:pt idx="763">0.0016021139844004501</cx:pt>
          <cx:pt idx="764">0.00274516405568981</cx:pt>
          <cx:pt idx="765">0.00107518701577903</cx:pt>
          <cx:pt idx="766">0.00355676043892297</cx:pt>
          <cx:pt idx="767">0.0032697773251236001</cx:pt>
          <cx:pt idx="768">0.00246638191009824</cx:pt>
          <cx:pt idx="769">0.00061312764332157102</cx:pt>
          <cx:pt idx="770">0.00095152822447431196</cx:pt>
          <cx:pt idx="771">0.000157101685886384</cx:pt>
          <cx:pt idx="772">0.0013252497233295999</cx:pt>
          <cx:pt idx="773">0.00272377048669081</cx:pt>
          <cx:pt idx="774">0.0036349151249220201</cx:pt>
          <cx:pt idx="775">-0.0013882598938964</cx:pt>
          <cx:pt idx="776">-0.00078335669741257704</cx:pt>
          <cx:pt idx="777">0.0023520118685228701</cx:pt>
          <cx:pt idx="778">0.0027103899845716301</cx:pt>
          <cx:pt idx="779">-0.00051034719132341097</cx:pt>
          <cx:pt idx="780">-0.000239774980817821</cx:pt>
          <cx:pt idx="781">0.00043672746483598799</cx:pt>
          <cx:pt idx="782">-0.000309638106747323</cx:pt>
          <cx:pt idx="783">0.00061603330418792495</cx:pt>
          <cx:pt idx="784">0.00014055157516563576</cx:pt>
          <cx:pt idx="785">-0.00017974864177075999</cx:pt>
          <cx:pt idx="786">-0.0028815662626767752</cx:pt>
          <cx:pt idx="787">-0.0029208721571677252</cx:pt>
          <cx:pt idx="788">-0.0013990253777577924</cx:pt>
          <cx:pt idx="789">-0.010807429617402674</cx:pt>
          <cx:pt idx="790">-0.015416611960543076</cx:pt>
          <cx:pt idx="791">-0.015696600108338427</cx:pt>
          <cx:pt idx="792">-0.01403635909118635</cx:pt>
          <cx:pt idx="793">-0.012821473513798176</cx:pt>
          <cx:pt idx="794">-0.0130077422575622</cx:pt>
          <cx:pt idx="795">-0.020056254430048399</cx:pt>
          <cx:pt idx="796">-0.028759657401857</cx:pt>
          <cx:pt idx="797">-0.022211331601136274</cx:pt>
          <cx:pt idx="798">-0.017434131308317224</cx:pt>
          <cx:pt idx="799">-0.0170071645827173</cx:pt>
          <cx:pt idx="800">-0.0050755285938971504</cx:pt>
          <cx:pt idx="801">-0.0054398426033443496</cx:pt>
          <cx:pt idx="802">-0.0033994716121384752</cx:pt>
          <cx:pt idx="803">0.0021325949505133801</cx:pt>
          <cx:pt idx="804">0.0022708334078224827</cx:pt>
          <cx:pt idx="805">-0.0030716471923155002</cx:pt>
          <cx:pt idx="806">0.00092115202241618995</cx:pt>
          <cx:pt idx="807">-0.0010356753729745525</cx:pt>
          <cx:pt idx="808">6.8677910090773244e-05</cx:pt>
          <cx:pt idx="809">0.00024128026962862476</cx:pt>
          <cx:pt idx="810">0.00030860976508550997</cx:pt>
          <cx:pt idx="811">-0.00018061856327306576</cx:pt>
          <cx:pt idx="812">-0.00017624049958283526</cx:pt>
          <cx:pt idx="813">-0.0013112643268631426</cx:pt>
          <cx:pt idx="814">-0.0028485832191473249</cx:pt>
          <cx:pt idx="815">0.00095625251933947246</cx:pt>
          <cx:pt idx="816">-0.0030059424673907751</cx:pt>
          <cx:pt idx="817">-0.013602236930610251</cx:pt>
          <cx:pt idx="818">-0.015918169649436573</cx:pt>
          <cx:pt idx="819">-0.011658676101951124</cx:pt>
          <cx:pt idx="820">-0.01206084828624205</cx:pt>
          <cx:pt idx="821">-0.0053579177858030002</cx:pt>
          <cx:pt idx="822">-0.0114660900965583</cx:pt>
          <cx:pt idx="823">-0.0164894437561749</cx:pt>
          <cx:pt idx="824">-0.0088786143528338749</cx:pt>
          <cx:pt idx="825">0.00054745825069410254</cx:pt>
          <cx:pt idx="826">0.0015100263471780301</cx:pt>
          <cx:pt idx="827">0.0038284713004383499</cx:pt>
          <cx:pt idx="828">0.0049212532173565004</cx:pt>
          <cx:pt idx="829">-0.00056944484165387995</cx:pt>
          <cx:pt idx="830">-0.0021523866744382575</cx:pt>
          <cx:pt idx="831">0.0024641433211973775</cx:pt>
          <cx:pt idx="832">0.0084493217704405751</cx:pt>
          <cx:pt idx="833">0.0029134635007773998</cx:pt>
          <cx:pt idx="834">0.00068742035966887498</cx:pt>
          <cx:pt idx="835">-0.0015903550585652875</cx:pt>
          <cx:pt idx="836">-4.955774484638875e-05</cx:pt>
          <cx:pt idx="837">-7.2116388645285749e-06</cx:pt>
          <cx:pt idx="838">-4.3271449311886003e-05</cx:pt>
          <cx:pt idx="839">-0.00010926604968390249</cx:pt>
          <cx:pt idx="840">-0.0002924601750086975</cx:pt>
          <cx:pt idx="841">-0.0014854974836674951</cx:pt>
          <cx:pt idx="842">-0.00046291572636242501</cx:pt>
          <cx:pt idx="843">-0.00029966871954793253</cx:pt>
          <cx:pt idx="844">-0.0061874943925594502</cx:pt>
          <cx:pt idx="845">-0.015631661959814525</cx:pt>
          <cx:pt idx="846">-0.010127029367561024</cx:pt>
          <cx:pt idx="847">-0.00160748302387283</cx:pt>
          <cx:pt idx="848">-5.306763405742575e-05</cx:pt>
          <cx:pt idx="849">0.003878693912815325</cx:pt>
          <cx:pt idx="850">-7.3679836547460004e-05</cx:pt>
          <cx:pt idx="851">-0.0032724044637058749</cx:pt>
          <cx:pt idx="852">0.0021416684951958025</cx:pt>
          <cx:pt idx="853">0.0131343669957063</cx:pt>
          <cx:pt idx="854">0.013463500105645025</cx:pt>
          <cx:pt idx="855">0.01190486667800825</cx:pt>
          <cx:pt idx="856">0.00245221710760261</cx:pt>
          <cx:pt idx="857">0.0015630012049086225</cx:pt>
          <cx:pt idx="858">-0.00081125858333586998</cx:pt>
          <cx:pt idx="859">0.0080656213569860503</cx:pt>
          <cx:pt idx="860">0.010540435780011076</cx:pt>
          <cx:pt idx="861">0.0081499895518494254</cx:pt>
          <cx:pt idx="862">0.0020932192911375424</cx:pt>
          <cx:pt idx="863">0.0001020908646143495</cx:pt>
          <cx:pt idx="864">0.00032499921897333249</cx:pt>
          <cx:pt idx="865">3.3282373956872749e-05</cx:pt>
          <cx:pt idx="866">0.0002007089280327055</cx:pt>
          <cx:pt idx="867">0.00067461560126460499</cx:pt>
          <cx:pt idx="868">0.00088578325099166746</cx:pt>
          <cx:pt idx="869">0.00056237165207301254</cx:pt>
          <cx:pt idx="870">-0.0017851307277986775</cx:pt>
          <cx:pt idx="871">-0.001245153379834565</cx:pt>
          <cx:pt idx="872">-0.0098377944690933757</cx:pt>
          <cx:pt idx="873">-0.0048367873374800504</cx:pt>
          <cx:pt idx="874">0.0039256715757376749</cx:pt>
          <cx:pt idx="875">0.0043189305439184002</cx:pt>
          <cx:pt idx="876">0.0045505233012639503</cx:pt>
          <cx:pt idx="877">0.0012900083090411074</cx:pt>
          <cx:pt idx="878">0.0107026180301792</cx:pt>
          <cx:pt idx="879">0.010332705817050675</cx:pt>
          <cx:pt idx="880">0.015390455935482725</cx:pt>
          <cx:pt idx="881">0.019423500428861099</cx:pt>
          <cx:pt idx="882">0.010208533805888775</cx:pt>
          <cx:pt idx="883">0.0099911268333132495</cx:pt>
          <cx:pt idx="884">0.00014055157516563576</cx:pt>
          <cx:pt idx="885">-0.00017974864177075999</cx:pt>
          <cx:pt idx="886">-0.0028815662626767752</cx:pt>
          <cx:pt idx="887">-0.0029208721571677252</cx:pt>
          <cx:pt idx="888">-0.0013990253777577924</cx:pt>
          <cx:pt idx="889">-0.010807429617402674</cx:pt>
          <cx:pt idx="890">-0.015416611960543076</cx:pt>
          <cx:pt idx="891">-0.015696600108338427</cx:pt>
          <cx:pt idx="892">-0.01403635909118635</cx:pt>
          <cx:pt idx="893">-0.012821473513798176</cx:pt>
          <cx:pt idx="894">-0.0130077422575622</cx:pt>
          <cx:pt idx="895">-0.020056254430048399</cx:pt>
          <cx:pt idx="896">-0.028759657401857</cx:pt>
          <cx:pt idx="897">-0.022211331601136274</cx:pt>
          <cx:pt idx="898">-0.017434131308317224</cx:pt>
          <cx:pt idx="899">-0.0170071645827173</cx:pt>
          <cx:pt idx="900">-0.0050755285938971504</cx:pt>
          <cx:pt idx="901">-0.0054398426033443496</cx:pt>
          <cx:pt idx="902">-0.0033994716121384752</cx:pt>
          <cx:pt idx="903">0.0021325949505133801</cx:pt>
          <cx:pt idx="904">0.0022708334078224827</cx:pt>
          <cx:pt idx="905">-0.0030716471923155002</cx:pt>
          <cx:pt idx="906">0.00092115202241618995</cx:pt>
          <cx:pt idx="907">-0.0010356753729745525</cx:pt>
          <cx:pt idx="908">6.8677910090773244e-05</cx:pt>
          <cx:pt idx="909">0.00024128026962862476</cx:pt>
          <cx:pt idx="910">0.00030860976508550997</cx:pt>
          <cx:pt idx="911">-0.00018061856327306576</cx:pt>
          <cx:pt idx="912">-0.00017624049958283526</cx:pt>
          <cx:pt idx="913">-0.0013112643268631426</cx:pt>
          <cx:pt idx="914">-0.0028485832191473249</cx:pt>
          <cx:pt idx="915">0.00095625251933947246</cx:pt>
          <cx:pt idx="916">-0.0030059424673907751</cx:pt>
          <cx:pt idx="917">-0.013602236930610251</cx:pt>
          <cx:pt idx="918">-0.015918169649436573</cx:pt>
          <cx:pt idx="919">-0.011658676101951124</cx:pt>
          <cx:pt idx="920">-0.01206084828624205</cx:pt>
          <cx:pt idx="921">-0.0053579177858030002</cx:pt>
          <cx:pt idx="922">-0.0114660900965583</cx:pt>
          <cx:pt idx="923">-0.0164894437561749</cx:pt>
          <cx:pt idx="924">-0.0088786143528338749</cx:pt>
          <cx:pt idx="925">0.00054745825069410254</cx:pt>
          <cx:pt idx="926">0.0015100263471780301</cx:pt>
          <cx:pt idx="927">0.0038284713004383499</cx:pt>
          <cx:pt idx="928">0.0049212532173565004</cx:pt>
          <cx:pt idx="929">-0.00056944484165387995</cx:pt>
          <cx:pt idx="930">-0.0021523866744382575</cx:pt>
          <cx:pt idx="931">0.0024641433211973775</cx:pt>
          <cx:pt idx="932">0.0084493217704405751</cx:pt>
          <cx:pt idx="933">0.0029134635007773998</cx:pt>
          <cx:pt idx="934">0.00068742035966887498</cx:pt>
          <cx:pt idx="935">-0.0015903550585652875</cx:pt>
          <cx:pt idx="936">-4.955774484638875e-05</cx:pt>
          <cx:pt idx="937">-7.2116388645285749e-06</cx:pt>
          <cx:pt idx="938">-4.3271449311886003e-05</cx:pt>
          <cx:pt idx="939">-0.00010926604968390249</cx:pt>
          <cx:pt idx="940">-0.0002924601750086975</cx:pt>
          <cx:pt idx="941">-0.0014854974836674951</cx:pt>
          <cx:pt idx="942">-0.00046291572636242501</cx:pt>
          <cx:pt idx="943">-0.00029966871954793253</cx:pt>
          <cx:pt idx="944">-0.0061874943925594502</cx:pt>
          <cx:pt idx="945">-0.015631661959814525</cx:pt>
          <cx:pt idx="946">-0.010127029367561024</cx:pt>
          <cx:pt idx="947">-0.00160748302387283</cx:pt>
          <cx:pt idx="948">-5.306763405742575e-05</cx:pt>
          <cx:pt idx="949">0.003878693912815325</cx:pt>
          <cx:pt idx="950">-7.3679836547460004e-05</cx:pt>
          <cx:pt idx="951">-0.0032724044637058749</cx:pt>
          <cx:pt idx="952">0.0021416684951958025</cx:pt>
          <cx:pt idx="953">0.0131343669957063</cx:pt>
          <cx:pt idx="954">0.013463500105645025</cx:pt>
          <cx:pt idx="955">0.01190486667800825</cx:pt>
          <cx:pt idx="956">0.00245221710760261</cx:pt>
          <cx:pt idx="957">0.0015630012049086225</cx:pt>
          <cx:pt idx="958">-0.00081125858333586998</cx:pt>
          <cx:pt idx="959">0.0080656213569860503</cx:pt>
          <cx:pt idx="960">0.010540435780011076</cx:pt>
          <cx:pt idx="961">0.0081499895518494254</cx:pt>
          <cx:pt idx="962">0.0020932192911375424</cx:pt>
          <cx:pt idx="963">0.0001020908646143495</cx:pt>
          <cx:pt idx="964">0.00032499921897333249</cx:pt>
          <cx:pt idx="965">3.3282373956872749e-05</cx:pt>
          <cx:pt idx="966">0.0002007089280327055</cx:pt>
          <cx:pt idx="967">0.00067461560126460499</cx:pt>
          <cx:pt idx="968">0.00088578325099166746</cx:pt>
          <cx:pt idx="969">0.00056237165207301254</cx:pt>
          <cx:pt idx="970">-0.0017851307277986775</cx:pt>
          <cx:pt idx="971">-0.001245153379834565</cx:pt>
          <cx:pt idx="972">-0.0098377944690933757</cx:pt>
          <cx:pt idx="973">-0.0048367873374800504</cx:pt>
          <cx:pt idx="974">0.0039256715757376749</cx:pt>
          <cx:pt idx="975">0.0043189305439184002</cx:pt>
          <cx:pt idx="976">0.0045505233012639503</cx:pt>
          <cx:pt idx="977">0.0012900083090411074</cx:pt>
          <cx:pt idx="978">0.0107026180301792</cx:pt>
          <cx:pt idx="979">0.010332705817050675</cx:pt>
          <cx:pt idx="980">0.015390455935482725</cx:pt>
          <cx:pt idx="981">0.019423500428861099</cx:pt>
          <cx:pt idx="982">0.010208533805888775</cx:pt>
          <cx:pt idx="983">0.0099911268333132495</cx:pt>
          <cx:pt idx="984">0.00014055157516563576</cx:pt>
          <cx:pt idx="985">-0.00017974864177075999</cx:pt>
          <cx:pt idx="986">-0.0028815662626767752</cx:pt>
          <cx:pt idx="987">-0.0029208721571677252</cx:pt>
          <cx:pt idx="988">-0.0013990253777577924</cx:pt>
          <cx:pt idx="989">-0.010807429617402674</cx:pt>
          <cx:pt idx="990">-0.015416611960543076</cx:pt>
          <cx:pt idx="991">-0.015696600108338427</cx:pt>
          <cx:pt idx="992">-0.01403635909118635</cx:pt>
          <cx:pt idx="993">-0.012821473513798176</cx:pt>
          <cx:pt idx="994">-0.0130077422575622</cx:pt>
          <cx:pt idx="995">-0.020056254430048399</cx:pt>
          <cx:pt idx="996">-0.028759657401857</cx:pt>
          <cx:pt idx="997">-0.022211331601136274</cx:pt>
          <cx:pt idx="998">-0.017434131308317224</cx:pt>
          <cx:pt idx="999">-0.0170071645827173</cx:pt>
          <cx:pt idx="1000">-0.0050755285938971504</cx:pt>
          <cx:pt idx="1001">-0.0054398426033443496</cx:pt>
          <cx:pt idx="1002">-0.0033994716121384752</cx:pt>
          <cx:pt idx="1003">0.0021325949505133801</cx:pt>
          <cx:pt idx="1004">0.0022708334078224827</cx:pt>
          <cx:pt idx="1005">-0.0030716471923155002</cx:pt>
          <cx:pt idx="1006">0.00092115202241618995</cx:pt>
          <cx:pt idx="1007">-0.0010356753729745525</cx:pt>
          <cx:pt idx="1008">6.8677910090773244e-05</cx:pt>
          <cx:pt idx="1009">0.00024128026962862476</cx:pt>
          <cx:pt idx="1010">0.00030860976508550997</cx:pt>
          <cx:pt idx="1011">-0.00018061856327306576</cx:pt>
          <cx:pt idx="1012">-0.00017624049958283526</cx:pt>
          <cx:pt idx="1013">-0.0013112643268631426</cx:pt>
          <cx:pt idx="1014">-0.0028485832191473249</cx:pt>
          <cx:pt idx="1015">0.00095625251933947246</cx:pt>
          <cx:pt idx="1016">-0.0030059424673907751</cx:pt>
          <cx:pt idx="1017">-0.013602236930610251</cx:pt>
          <cx:pt idx="1018">-0.015918169649436573</cx:pt>
          <cx:pt idx="1019">-0.011658676101951124</cx:pt>
          <cx:pt idx="1020">-0.01206084828624205</cx:pt>
          <cx:pt idx="1021">-0.0053579177858030002</cx:pt>
          <cx:pt idx="1022">-0.0114660900965583</cx:pt>
          <cx:pt idx="1023">-0.0164894437561749</cx:pt>
          <cx:pt idx="1024">-0.0088786143528338749</cx:pt>
          <cx:pt idx="1025">0.00054745825069410254</cx:pt>
          <cx:pt idx="1026">0.0015100263471780301</cx:pt>
          <cx:pt idx="1027">0.0038284713004383499</cx:pt>
          <cx:pt idx="1028">0.0049212532173565004</cx:pt>
          <cx:pt idx="1029">-0.00056944484165387995</cx:pt>
          <cx:pt idx="1030">-0.0021523866744382575</cx:pt>
          <cx:pt idx="1031">0.0024641433211973775</cx:pt>
          <cx:pt idx="1032">0.0084493217704405751</cx:pt>
          <cx:pt idx="1033">0.0029134635007773998</cx:pt>
          <cx:pt idx="1034">0.00068742035966887498</cx:pt>
          <cx:pt idx="1035">-0.0015903550585652875</cx:pt>
          <cx:pt idx="1036">-4.955774484638875e-05</cx:pt>
          <cx:pt idx="1037">-7.2116388645285749e-06</cx:pt>
          <cx:pt idx="1038">-4.3271449311886003e-05</cx:pt>
          <cx:pt idx="1039">-0.00010926604968390249</cx:pt>
          <cx:pt idx="1040">-0.0002924601750086975</cx:pt>
          <cx:pt idx="1041">-0.0014854974836674951</cx:pt>
          <cx:pt idx="1042">-0.00046291572636242501</cx:pt>
          <cx:pt idx="1043">-0.00029966871954793253</cx:pt>
          <cx:pt idx="1044">-0.0061874943925594502</cx:pt>
          <cx:pt idx="1045">-0.015631661959814525</cx:pt>
          <cx:pt idx="1046">-0.010127029367561024</cx:pt>
          <cx:pt idx="1047">-0.00160748302387283</cx:pt>
          <cx:pt idx="1048">-5.306763405742575e-05</cx:pt>
          <cx:pt idx="1049">0.003878693912815325</cx:pt>
          <cx:pt idx="1050">-7.3679836547460004e-05</cx:pt>
          <cx:pt idx="1051">-0.0032724044637058749</cx:pt>
          <cx:pt idx="1052">0.0021416684951958025</cx:pt>
          <cx:pt idx="1053">0.0131343669957063</cx:pt>
          <cx:pt idx="1054">0.013463500105645025</cx:pt>
          <cx:pt idx="1055">0.01190486667800825</cx:pt>
          <cx:pt idx="1056">0.00245221710760261</cx:pt>
          <cx:pt idx="1057">0.0015630012049086225</cx:pt>
          <cx:pt idx="1058">-0.00081125858333586998</cx:pt>
          <cx:pt idx="1059">0.0080656213569860503</cx:pt>
          <cx:pt idx="1060">0.010540435780011076</cx:pt>
          <cx:pt idx="1061">0.0081499895518494254</cx:pt>
          <cx:pt idx="1062">0.0020932192911375424</cx:pt>
          <cx:pt idx="1063">0.0001020908646143495</cx:pt>
          <cx:pt idx="1064">0.00032499921897333249</cx:pt>
          <cx:pt idx="1065">3.3282373956872749e-05</cx:pt>
          <cx:pt idx="1066">0.0002007089280327055</cx:pt>
          <cx:pt idx="1067">0.00067461560126460499</cx:pt>
          <cx:pt idx="1068">0.00088578325099166746</cx:pt>
          <cx:pt idx="1069">0.00056237165207301254</cx:pt>
          <cx:pt idx="1070">-0.0017851307277986775</cx:pt>
          <cx:pt idx="1071">-0.001245153379834565</cx:pt>
          <cx:pt idx="1072">-0.0098377944690933757</cx:pt>
          <cx:pt idx="1073">-0.0048367873374800504</cx:pt>
          <cx:pt idx="1074">0.0039256715757376749</cx:pt>
          <cx:pt idx="1075">0.0043189305439184002</cx:pt>
          <cx:pt idx="1076">0.0045505233012639503</cx:pt>
          <cx:pt idx="1077">0.0012900083090411074</cx:pt>
          <cx:pt idx="1078">0.0107026180301792</cx:pt>
          <cx:pt idx="1079">0.010332705817050675</cx:pt>
          <cx:pt idx="1080">0.015390455935482725</cx:pt>
          <cx:pt idx="1081">0.019423500428861099</cx:pt>
          <cx:pt idx="1082">0.010208533805888775</cx:pt>
          <cx:pt idx="1083">0.0099911268333132495</cx:pt>
        </cx:lvl>
      </cx:numDim>
    </cx:data>
    <cx:data id="103">
      <cx:numDim type="val">
        <cx:f>Sheet2!$CZ$1:$CZ$1084</cx:f>
        <cx:lvl ptCount="1084" formatCode="G/通用格式">
          <cx:pt idx="0">0.00028360570346371299</cx:pt>
          <cx:pt idx="1">0.000209166068140785</cx:pt>
          <cx:pt idx="2">0.00032003070860811301</cx:pt>
          <cx:pt idx="3">0.00026913475291969602</cx:pt>
          <cx:pt idx="4">-0.000121923133279104</cx:pt>
          <cx:pt idx="5">0.00053963387096704499</cx:pt>
          <cx:pt idx="6">0.00049861664302965005</cx:pt>
          <cx:pt idx="7">-0.000147250737647568</cx:pt>
          <cx:pt idx="8">0.00112994829049783</cx:pt>
          <cx:pt idx="9">0.000113026072434112</cx:pt>
          <cx:pt idx="10">-0.00016597310919845101</cx:pt>
          <cx:pt idx="11">0.000349192346717952</cx:pt>
          <cx:pt idx="12">-0.00057454478132704795</cx:pt>
          <cx:pt idx="13">-9.1770955716255996e-05</cx:pt>
          <cx:pt idx="14">0.00068118913562273799</cx:pt>
          <cx:pt idx="15">0.00039203647247763201</cx:pt>
          <cx:pt idx="16">0.00038702338633941099</cx:pt>
          <cx:pt idx="17">9.6566285555042296e-05</cx:pt>
          <cx:pt idx="18">-0.00036781843569598602</cx:pt>
          <cx:pt idx="19">0.00023907253115717199</cx:pt>
          <cx:pt idx="20">-0.000362366813676626</cx:pt>
          <cx:pt idx="21">0.00050495739661842603</cx:pt>
          <cx:pt idx="22">-0.000151270850292476</cx:pt>
          <cx:pt idx="23">-0.00043249334880489599</cx:pt>
          <cx:pt idx="24">-0.00061812640017808401</cx:pt>
          <cx:pt idx="25">0.00036851291664258398</cx:pt>
          <cx:pt idx="26">-4.1673559376975701e-05</cx:pt>
          <cx:pt idx="27">0.00049817645410907003</cx:pt>
          <cx:pt idx="28">-0.00024820654352427599</cx:pt>
          <cx:pt idx="29">-3.5706942998454002e-05</cx:pt>
          <cx:pt idx="30">0.00023693333690764099</cx:pt>
          <cx:pt idx="31">0.00047502403364652702</cx:pt>
          <cx:pt idx="32">-0.00080692357863142205</cx:pt>
          <cx:pt idx="33">0.00031111329294034599</cx:pt>
          <cx:pt idx="34">-0.00024440351560830797</cx:pt>
          <cx:pt idx="35">-0.00026506363433040998</cx:pt>
          <cx:pt idx="36">-0.00023254225309872901</cx:pt>
          <cx:pt idx="37">-0.0011386762647804399</cx:pt>
          <cx:pt idx="38">-0.00029517410488052298</cx:pt>
          <cx:pt idx="39">-0.00051904007719411505</cx:pt>
          <cx:pt idx="40">-0.0011611422920475799</cx:pt>
          <cx:pt idx="41">-0.000839263424564823</cx:pt>
          <cx:pt idx="42">-0.00020304103812750999</cx:pt>
          <cx:pt idx="43">-0.0019130982330690901</cx:pt>
          <cx:pt idx="44">-0.0058190954762256802</cx:pt>
          <cx:pt idx="45">-0.00115176580093237</cx:pt>
          <cx:pt idx="46">0.00024233221050721699</cx:pt>
          <cx:pt idx="47">0.00023453162817434301</cx:pt>
          <cx:pt idx="48">-0.00033456637077983398</cx:pt>
          <cx:pt idx="49">-0.00027840614082278798</cx:pt>
          <cx:pt idx="50">-6.7841152784072696e-05</cx:pt>
          <cx:pt idx="51">0.00035245106817710398</cx:pt>
          <cx:pt idx="52">-0.00050659455853446496</cx:pt>
          <cx:pt idx="53">0.00030155515790273202</cx:pt>
          <cx:pt idx="54">-0.00010060553346626401</cx:pt>
          <cx:pt idx="55">-0.00038834618017597898</cx:pt>
          <cx:pt idx="56">0.000136748322917833</cx:pt>
          <cx:pt idx="57">-2.3695737497570401e-05</cx:pt>
          <cx:pt idx="58">-0.00033928932202785598</cx:pt>
          <cx:pt idx="59">-0.00046227540837866601</cx:pt>
          <cx:pt idx="60">-0.00042597281002309601</cx:pt>
          <cx:pt idx="61">-0.00089920453613028103</cx:pt>
          <cx:pt idx="62">-0.00051503090225414204</cx:pt>
          <cx:pt idx="63">-0.00139544859734068</cx:pt>
          <cx:pt idx="64">-0.0024286723109854399</cx:pt>
          <cx:pt idx="65">-0.0025887523584298198</cx:pt>
          <cx:pt idx="66">-0.0018365234303440599</cx:pt>
          <cx:pt idx="67">-0.00019227103965925401</cx:pt>
          <cx:pt idx="68">-0.00280466617671166</cx:pt>
          <cx:pt idx="69">-0.0062326477956711202</cx:pt>
          <cx:pt idx="70">-0.0087097075242393695</cx:pt>
          <cx:pt idx="71">-0.0185332582992715</cx:pt>
          <cx:pt idx="72">-0.018654590163797401</cx:pt>
          <cx:pt idx="73">-0.0074325151708241697</cx:pt>
          <cx:pt idx="74">-0.00517442076856662</cx:pt>
          <cx:pt idx="75">-0.0096778769256875997</cx:pt>
          <cx:pt idx="76">-0.0034213032418194699</cx:pt>
          <cx:pt idx="77">-0.0016590593923364199</cx:pt>
          <cx:pt idx="78">-0.00134905224024801</cx:pt>
          <cx:pt idx="79">-0.00083642526550826198</cx:pt>
          <cx:pt idx="80">-0.00023357156194822099</cx:pt>
          <cx:pt idx="81">-0.00048722011035047801</cx:pt>
          <cx:pt idx="82">-0.00042023564737503599</cx:pt>
          <cx:pt idx="83">-0.00062806934151461897</cx:pt>
          <cx:pt idx="84">0.00043060453241263699</cx:pt>
          <cx:pt idx="85">-0.00093798832381497695</cx:pt>
          <cx:pt idx="86">0.00246459547664156</cx:pt>
          <cx:pt idx="87">0.00118906222321121</cx:pt>
          <cx:pt idx="88">-0.00071803705504641603</cx:pt>
          <cx:pt idx="89">0.00030172927696372901</cx:pt>
          <cx:pt idx="90">-0.00074747927700406802</cx:pt>
          <cx:pt idx="91">-0.0019413159548803799</cx:pt>
          <cx:pt idx="92">-0.0042576819795579002</cx:pt>
          <cx:pt idx="93">-0.0035486515424636199</cx:pt>
          <cx:pt idx="94">-0.00134671892669005</cx:pt>
          <cx:pt idx="95">-0.0026256083754536402</cx:pt>
          <cx:pt idx="96">-0.0056668701101963703</cx:pt>
          <cx:pt idx="97">-0.013940277934577999</cx:pt>
          <cx:pt idx="98">-0.0173531011916453</cx:pt>
          <cx:pt idx="99">-0.040435248342123899</cx:pt>
          <cx:pt idx="100">-0.033559552012843698</cx:pt>
          <cx:pt idx="101">-0.0042605015936507404</cx:pt>
          <cx:pt idx="102">0.014513688098183399</cx:pt>
          <cx:pt idx="103">0.00445581845989876</cx:pt>
          <cx:pt idx="104">-0.014738717450092399</cx:pt>
          <cx:pt idx="105">-0.00137180910701596</cx:pt>
          <cx:pt idx="106">0.0087302022741373095</cx:pt>
          <cx:pt idx="107">0.000112540301863966</cx:pt>
          <cx:pt idx="108">-0.00037205282325633999</cx:pt>
          <cx:pt idx="109">0.012235353466737601</cx:pt>
          <cx:pt idx="110">0.0028702064811718699</cx:pt>
          <cx:pt idx="111">0.00062633475452160696</cx:pt>
          <cx:pt idx="112">0.00059859803396137602</cx:pt>
          <cx:pt idx="113">-0.000161823134734185</cx:pt>
          <cx:pt idx="114">0.0073020230413712098</cx:pt>
          <cx:pt idx="115">0.0016177213615058601</cx:pt>
          <cx:pt idx="116">3.3885965894091399e-05</cx:pt>
          <cx:pt idx="117">0.0020764112041002001</cx:pt>
          <cx:pt idx="118">0.0021775321439741302</cx:pt>
          <cx:pt idx="119">0.0015206309830358099</cx:pt>
          <cx:pt idx="120">0.00057242947793869595</cx:pt>
          <cx:pt idx="121">-0.0022656443405401701</cx:pt>
          <cx:pt idx="122">0.00017739909688923401</cx:pt>
          <cx:pt idx="123">0.014054464757639801</cx:pt>
          <cx:pt idx="124">0.0072648685585977703</cx:pt>
          <cx:pt idx="125">0.0174100629710656</cx:pt>
          <cx:pt idx="126">0.0151733723727808</cx:pt>
          <cx:pt idx="127">-0.0022379151869824799</cx:pt>
          <cx:pt idx="128">-0.027130466845427598</cx:pt>
          <cx:pt idx="129">-0.083368326974536597</cx:pt>
          <cx:pt idx="130">-0.0348834586051898</cx:pt>
          <cx:pt idx="131">-0.024919640790604401</cx:pt>
          <cx:pt idx="132">-0.019905070338195999</cx:pt>
          <cx:pt idx="133">0.024121740388863999</cx:pt>
          <cx:pt idx="134">0.0312157972217725</cx:pt>
          <cx:pt idx="135">0.0304875454304133</cx:pt>
          <cx:pt idx="136">0.021802575036124601</cx:pt>
          <cx:pt idx="137">0.026339049197681999</cx:pt>
          <cx:pt idx="138">0.010604152613597199</cx:pt>
          <cx:pt idx="139">0.000234012256486059</cx:pt>
          <cx:pt idx="140">-0.000349058170437617</cx:pt>
          <cx:pt idx="141">-0.00033697901443105103</cx:pt>
          <cx:pt idx="142">0.00096656833160478097</cx:pt>
          <cx:pt idx="143">0.00029604534296978998</cx:pt>
          <cx:pt idx="144">7.60059963178442e-05</cx:pt>
          <cx:pt idx="145">0.018848822655122902</cx:pt>
          <cx:pt idx="146">0.020478690256335998</cx:pt>
          <cx:pt idx="147">0.0103674167980556</cx:pt>
          <cx:pt idx="148">0.00037685936821416901</cx:pt>
          <cx:pt idx="149">0.0053820434480218501</cx:pt>
          <cx:pt idx="150">-0.016503727405502901</cx:pt>
          <cx:pt idx="151">-0.033752998965033497</cx:pt>
          <cx:pt idx="152">-0.036569226189986301</cx:pt>
          <cx:pt idx="153">-0.080598179479537804</cx:pt>
          <cx:pt idx="154">-0.13467329572307299</cx:pt>
          <cx:pt idx="155">-0.165012639553407</cx:pt>
          <cx:pt idx="156">-0.193790974526309</cx:pt>
          <cx:pt idx="157">-0.15114630997747699</cx:pt>
          <cx:pt idx="158">-0.0672509504201136</cx:pt>
          <cx:pt idx="159">-0.0064731039730278996</cx:pt>
          <cx:pt idx="160">-0.0031409879378871699</cx:pt>
          <cx:pt idx="161">0.0250202958738877</cx:pt>
          <cx:pt idx="162">0.0205543827403179</cx:pt>
          <cx:pt idx="163">0.0098975113829274097</cx:pt>
          <cx:pt idx="164">0.0188978643227244</cx:pt>
          <cx:pt idx="165">0.016776883097103099</cx:pt>
          <cx:pt idx="166">0.0025213162333906302</cx:pt>
          <cx:pt idx="167">0.00030136221728522801</cx:pt>
          <cx:pt idx="168">0.00012822220134083199</cx:pt>
          <cx:pt idx="169">0.00023875454624255299</cx:pt>
          <cx:pt idx="170">0.0015552256471298501</cx:pt>
          <cx:pt idx="171">0.0029963616107126201</cx:pt>
          <cx:pt idx="172">0.00140702786364492</cx:pt>
          <cx:pt idx="173">0.013407854952915001</cx:pt>
          <cx:pt idx="174">0.021321297368479802</cx:pt>
          <cx:pt idx="175">0.0085423156792960708</cx:pt>
          <cx:pt idx="176">-0.0064483054246051103</cx:pt>
          <cx:pt idx="177">-0.0278145526294164</cx:pt>
          <cx:pt idx="178">-0.076231551781033899</cx:pt>
          <cx:pt idx="179">-0.14098846477643601</cx:pt>
          <cx:pt idx="180">-0.178074419794024</cx:pt>
          <cx:pt idx="181">-0.137256902604978</cx:pt>
          <cx:pt idx="182">-0.092545860690342804</cx:pt>
          <cx:pt idx="183">-0.017210443823467699</cx:pt>
          <cx:pt idx="184">0.0150990841894944</cx:pt>
          <cx:pt idx="185">0.106697666206993</cx:pt>
          <cx:pt idx="186">0.18849322143814101</cx:pt>
          <cx:pt idx="187">0.073998432243633103</cx:pt>
          <cx:pt idx="188">0.054757732520356102</cx:pt>
          <cx:pt idx="189">0.021631346264147401</cx:pt>
          <cx:pt idx="190">-0.038628634644321203</cx:pt>
          <cx:pt idx="191">0.0010082989292330201</cx:pt>
          <cx:pt idx="192">0.0093234350397556898</cx:pt>
          <cx:pt idx="193">0.014180348997947701</cx:pt>
          <cx:pt idx="194">0.0052934867452951503</cx:pt>
          <cx:pt idx="195">0.0015723077992665299</cx:pt>
          <cx:pt idx="196">0.000195687180339226</cx:pt>
          <cx:pt idx="197">-0.000364787971894421</cx:pt>
          <cx:pt idx="198">0.0046363150071832698</cx:pt>
          <cx:pt idx="199">0.0034949416094755248</cx:pt>
          <cx:pt idx="200">0.0011513422810927926</cx:pt>
          <cx:pt idx="201">-0.0012799969411207901</cx:pt>
          <cx:pt idx="202">0.00089331580575238755</cx:pt>
          <cx:pt idx="203">0.0007331793209336175</cx:pt>
          <cx:pt idx="204">-0.00965865061811985</cx:pt>
          <cx:pt idx="205">-0.028809155070643751</cx:pt>
          <cx:pt idx="206">-0.0339569849659975</cx:pt>
          <cx:pt idx="207">-0.034751042454053499</cx:pt>
          <cx:pt idx="208">-0.011371657340787326</cx:pt>
          <cx:pt idx="209">0.0054395331223226501</cx:pt>
          <cx:pt idx="210">0.0161842639416412</cx:pt>
          <cx:pt idx="211">0.034111425778207999</cx:pt>
          <cx:pt idx="212">0.043812814900258998</cx:pt>
          <cx:pt idx="213">0.039377188275975</cx:pt>
          <cx:pt idx="214">0.044672167774858502</cx:pt>
          <cx:pt idx="215">0.037660994463796997</cx:pt>
          <cx:pt idx="216">0.0241150011108726</cx:pt>
          <cx:pt idx="217">0.0071797548897040752</cx:pt>
          <cx:pt idx="218">-0.0067495273348978499</cx:pt>
          <cx:pt idx="219">-0.0069376504923435002</cx:pt>
          <cx:pt idx="220">-0.0073698619652914502</cx:pt>
          <cx:pt idx="221">0.00071157324559957503</cx:pt>
          <cx:pt idx="222">-0.00054498450142446747</cx:pt>
          <cx:pt idx="223">0.00057902828005700752</cx:pt>
          <cx:pt idx="224">-0.0013146819611462601</cx:pt>
          <cx:pt idx="225">-0.000122006681462809</cx:pt>
          <cx:pt idx="226">0.00075726306850620255</cx:pt>
          <cx:pt idx="227">0.0042700427977650753</cx:pt>
          <cx:pt idx="228">0.0029605368943130001</cx:pt>
          <cx:pt idx="229">0.0016966540870381026</cx:pt>
          <cx:pt idx="230">0.0035854512116232249</cx:pt>
          <cx:pt idx="231">0.00030449164500615249</cx:pt>
          <cx:pt idx="232">-0.0069510568663346001</cx:pt>
          <cx:pt idx="233">-0.024838628069465775</cx:pt>
          <cx:pt idx="234">-0.021012530236206899</cx:pt>
          <cx:pt idx="235">-0.0037093372613066999</cx:pt>
          <cx:pt idx="236">-0.00028342450247873999</cx:pt>
          <cx:pt idx="237">0.015603908642256701</cx:pt>
          <cx:pt idx="238">0.019409615296051175</cx:pt>
          <cx:pt idx="239">0.040249857174103253</cx:pt>
          <cx:pt idx="240">0.030872998068548749</cx:pt>
          <cx:pt idx="241">0.024046560197875023</cx:pt>
          <cx:pt idx="242">0.029808082797881</cx:pt>
          <cx:pt idx="243">0.02074012621654385</cx:pt>
          <cx:pt idx="244">0.010403355544284926</cx:pt>
          <cx:pt idx="245">0.001983445056028205</cx:pt>
          <cx:pt idx="246">-0.006695517211089675</cx:pt>
          <cx:pt idx="247">-0.013784285344749675</cx:pt>
          <cx:pt idx="248">-0.012555030418698449</cx:pt>
          <cx:pt idx="249">-0.0042282951293041247</cx:pt>
          <cx:pt idx="250">-0.00010866120541662275</cx:pt>
          <cx:pt idx="251">0.00018497933195626751</cx:pt>
          <cx:pt idx="252">-6.8045658242618998e-05</cx:pt>
          <cx:pt idx="253">0.00039178195212763748</cx:pt>
          <cx:pt idx="254">0.00078613893875609752</cx:pt>
          <cx:pt idx="255">0.00312318696804965</cx:pt>
          <cx:pt idx="256">0.0034153007505685999</cx:pt>
          <cx:pt idx="257">0.0023143244225872798</cx:pt>
          <cx:pt idx="258">0.002019107924107485</cx:pt>
          <cx:pt idx="259">-0.0067375070038430997</cx:pt>
          <cx:pt idx="260">-0.0094067650770874242</cx:pt>
          <cx:pt idx="261">-0.0064003883624605502</cx:pt>
          <cx:pt idx="262">-0.00025371286085741998</cx:pt>
          <cx:pt idx="263">-0.0056490201591592</cx:pt>
          <cx:pt idx="264">-0.02024196678894645</cx:pt>
          <cx:pt idx="265">0.025110054350509999</cx:pt>
          <cx:pt idx="266">0.013866413131713475</cx:pt>
          <cx:pt idx="267">0.021762490108992099</cx:pt>
          <cx:pt idx="268">0.0039949447953207496</cx:pt>
          <cx:pt idx="269">-0.0090174766187266758</cx:pt>
          <cx:pt idx="270">-0.017168836362923726</cx:pt>
          <cx:pt idx="271">-0.0060605262073492499</cx:pt>
          <cx:pt idx="272">-0.0015801813324929825</cx:pt>
          <cx:pt idx="273">-0.012148106463082875</cx:pt>
          <cx:pt idx="274">-0.0095179005719352242</cx:pt>
          <cx:pt idx="275">-0.018738963368326374</cx:pt>
          <cx:pt idx="276">-0.0067081181846925754</cx:pt>
          <cx:pt idx="277">0.00091802810764695752</cx:pt>
          <cx:pt idx="278">0.0010159786108609075</cx:pt>
          <cx:pt idx="279">0.00047200910851988249</cx:pt>
          <cx:pt idx="280">0.000135601782718062</cx:pt>
          <cx:pt idx="281">0.00046042524711417752</cx:pt>
          <cx:pt idx="282">0.0005687509340053</cx:pt>
          <cx:pt idx="283">0.0012789745302210951</cx:pt>
          <cx:pt idx="284">0.0035018282788860751</cx:pt>
          <cx:pt idx="285">0.00051290306116393751</cx:pt>
          <cx:pt idx="286">-0.0080486091133283744</cx:pt>
          <cx:pt idx="287">-0.014352516002241276</cx:pt>
          <cx:pt idx="288">-0.01114111435445435</cx:pt>
          <cx:pt idx="289">0.0047746613153955</cx:pt>
          <cx:pt idx="290">0.0074900641429981752</cx:pt>
          <cx:pt idx="291">0.001896111733671975</cx:pt>
          <cx:pt idx="292">0.0024360834288047052</cx:pt>
          <cx:pt idx="293">-0.0046477127803929751</cx:pt>
          <cx:pt idx="294">-0.013057309220909625</cx:pt>
          <cx:pt idx="295">-0.019447754201428174</cx:pt>
          <cx:pt idx="296">-0.0032284140786753251</cx:pt>
          <cx:pt idx="297">-0.025645839488031751</cx:pt>
          <cx:pt idx="298">-0.010203579490450825</cx:pt>
          <cx:pt idx="299">-4.52956044659469e-05</cx:pt>
          <cx:pt idx="300">-0.016347431349210802</cx:pt>
          <cx:pt idx="301">-0.071889474167970702</cx:pt>
          <cx:pt idx="302">-0.037152914298742901</cx:pt>
          <cx:pt idx="303">0.0067626737154760997</cx:pt>
          <cx:pt idx="304">0.015502500714856</cx:pt>
          <cx:pt idx="305">0.016151579189631799</cx:pt>
          <cx:pt idx="306">0.0052342966876414501</cx:pt>
          <cx:pt idx="307">0.0016953544423055501</cx:pt>
          <cx:pt idx="308">0.000208666486463802</cx:pt>
          <cx:pt idx="309">-0.0014873713939638101</cx:pt>
          <cx:pt idx="310">0.0014405818814250001</cx:pt>
          <cx:pt idx="311">0.0071924855602923197</cx:pt>
          <cx:pt idx="312">0.0068594875002253803</cx:pt>
          <cx:pt idx="313">-0.027656566926008298</cx:pt>
          <cx:pt idx="314">-0.046127056412333098</cx:pt>
          <cx:pt idx="315">-0.0131947118524355</cx:pt>
          <cx:pt idx="316">-0.018315377197404</cx:pt>
          <cx:pt idx="317">0.0080115712927129098</cx:pt>
          <cx:pt idx="318">0.028149214408594601</cx:pt>
          <cx:pt idx="319">0.083891901276290606</cx:pt>
          <cx:pt idx="320">-0.072413111289290302</cx:pt>
          <cx:pt idx="321">-0.114469887062086</cx:pt>
          <cx:pt idx="322">-0.087175767391728595</cx:pt>
          <cx:pt idx="323">-0.054529827720235298</cx:pt>
          <cx:pt idx="324">-0.025962933411153299</cx:pt>
          <cx:pt idx="325">-0.0240649560870578</cx:pt>
          <cx:pt idx="326">0.069194832505741294</cx:pt>
          <cx:pt idx="327">0.015829417122342801</cx:pt>
          <cx:pt idx="328">-0.0231874368726038</cx:pt>
          <cx:pt idx="329">-0.0566599596426667</cx:pt>
          <cx:pt idx="330">0.033030533223255602</cx:pt>
          <cx:pt idx="331">0.052924443326173201</cx:pt>
          <cx:pt idx="332">0.0391357894706654</cx:pt>
          <cx:pt idx="333">0.0230307383189811</cx:pt>
          <cx:pt idx="334">0.013401375884523101</cx:pt>
          <cx:pt idx="335">0.000366517034444677</cx:pt>
          <cx:pt idx="336">0.00045298193334462102</cx:pt>
          <cx:pt idx="337">0.0017206757451033901</cx:pt>
          <cx:pt idx="338">0.00084637535811597797</cx:pt>
          <cx:pt idx="339">0.0057139610565556196</cx:pt>
          <cx:pt idx="340">0.0054108099085871698</cx:pt>
          <cx:pt idx="341">-0.040374279472675897</cx:pt>
          <cx:pt idx="342">-0.038361418874974601</cx:pt>
          <cx:pt idx="343">-0.0036220502985637301</cx:pt>
          <cx:pt idx="344">-0.078015309478992406</cx:pt>
          <cx:pt idx="345">-0.048445497748146098</cx:pt>
          <cx:pt idx="346">-0.012916711528766601</cx:pt>
          <cx:pt idx="347">0.00346052045465181</cx:pt>
          <cx:pt idx="348">-0.21014239980237001</cx:pt>
          <cx:pt idx="349">-0.27184636249805699</cx:pt>
          <cx:pt idx="350">-0.079595599360818003</cx:pt>
          <cx:pt idx="351">0.130766232253652</cx:pt>
          <cx:pt idx="352">0.063940022154088894</cx:pt>
          <cx:pt idx="353">0.037595139494657502</cx:pt>
          <cx:pt idx="354">0.060979812772950698</cx:pt>
          <cx:pt idx="355">-0.011388405566096599</cx:pt>
          <cx:pt idx="356">-0.050692723667338298</cx:pt>
          <cx:pt idx="357">-0.0147411942346412</cx:pt>
          <cx:pt idx="358">0.034705987030609398</cx:pt>
          <cx:pt idx="359">0.0263186110998773</cx:pt>
          <cx:pt idx="360">0.0112858628393475</cx:pt>
          <cx:pt idx="361">0.0210600894264239</cx:pt>
          <cx:pt idx="362">0.015966419884318399</cx:pt>
          <cx:pt idx="363">0.00265444938950176</cx:pt>
          <cx:pt idx="364">6.1657121326049301e-05</cx:pt>
          <cx:pt idx="365">0.00029986747975439701</cx:pt>
          <cx:pt idx="366">0.00187017180139738</cx:pt>
          <cx:pt idx="367">0.0025995901299837999</cx:pt>
          <cx:pt idx="368">-0.0060384023982674</cx:pt>
          <cx:pt idx="369">-0.053401717312258103</cx:pt>
          <cx:pt idx="370">-0.036328712373283403</cx:pt>
          <cx:pt idx="371">0.016544460532518599</cx:pt>
          <cx:pt idx="372">-0.020390895995426799</cx:pt>
          <cx:pt idx="373">-0.064556769892197899</cx:pt>
          <cx:pt idx="374">-0.046426849140453301</cx:pt>
          <cx:pt idx="375">-0.026730564697557101</cx:pt>
          <cx:pt idx="376">-0.14954368313887001</cx:pt>
          <cx:pt idx="377">-0.086183081501236006</cx:pt>
          <cx:pt idx="378">0.117624211189857</cx:pt>
          <cx:pt idx="379">0.15189910251869901</cx:pt>
          <cx:pt idx="380">0.0409226054069095</cx:pt>
          <cx:pt idx="381">0.026967721599402202</cx:pt>
          <cx:pt idx="382">-0.0582989732482566</cx:pt>
          <cx:pt idx="383">-0.045062347292668198</cx:pt>
          <cx:pt idx="384">-0.081002479077055795</cx:pt>
          <cx:pt idx="385">-0.039378638267993302</cx:pt>
          <cx:pt idx="386">-0.023533468187176901</cx:pt>
          <cx:pt idx="387">-0.027984663490962</cx:pt>
          <cx:pt idx="388">-0.0127175680326564</cx:pt>
          <cx:pt idx="389">0.015606890605219</cx:pt>
          <cx:pt idx="390">0.0080330296408679999</cx:pt>
          <cx:pt idx="391">0.00015154336954825899</cx:pt>
          <cx:pt idx="392">-4.6591674803923902e-05</cx:pt>
          <cx:pt idx="393">-0.00017044312687650899</cx:pt>
          <cx:pt idx="394">-0.00031798775663621803</cx:pt>
          <cx:pt idx="395">6.9625875713865299e-05</cx:pt>
          <cx:pt idx="396">-0.01604373087156</cx:pt>
          <cx:pt idx="397">-0.060364639191191297</cx:pt>
          <cx:pt idx="398">-0.044917627330730098</cx:pt>
          <cx:pt idx="399">-0.050230100880381601</cx:pt>
          <cx:pt idx="400">-0.050869935592405498</cx:pt>
          <cx:pt idx="401">-0.049449307236879</cx:pt>
          <cx:pt idx="402">-0.0073702221684494897</cx:pt>
          <cx:pt idx="403">0.0096224493401974899</cx:pt>
          <cx:pt idx="404">-0.0082239339832535993</cx:pt>
          <cx:pt idx="405">0.058547604783138897</cx:pt>
          <cx:pt idx="406">0.15217834145936701</cx:pt>
          <cx:pt idx="407">0.15908626683620999</cx:pt>
          <cx:pt idx="408">0.061401679067800197</cx:pt>
          <cx:pt idx="409">0.0379391189373086</cx:pt>
          <cx:pt idx="410">-0.049476821017128102</cx:pt>
          <cx:pt idx="411">-0.100619065689225</cx:pt>
          <cx:pt idx="412">-0.050074459569543303</cx:pt>
          <cx:pt idx="413">-0.064706420982971802</cx:pt>
          <cx:pt idx="414">-0.067804022172124598</cx:pt>
          <cx:pt idx="415">-0.065528693510039301</cx:pt>
          <cx:pt idx="416">-0.031894872658205203</cx:pt>
          <cx:pt idx="417">-0.0040209516861062101</cx:pt>
          <cx:pt idx="418">0.000540788171595738</cx:pt>
          <cx:pt idx="419">-6.3920876577162701e-05</cx:pt>
          <cx:pt idx="420">-0.00034066029126024201</cx:pt>
          <cx:pt idx="421">0.000118093377954125</cx:pt>
          <cx:pt idx="422">-0.000249905965053443</cx:pt>
          <cx:pt idx="423">-0.0059738421971340296</cx:pt>
          <cx:pt idx="424">-0.026900180385733101</cx:pt>
          <cx:pt idx="425">-0.050237857333399902</cx:pt>
          <cx:pt idx="426">-0.024535427016643501</cx:pt>
          <cx:pt idx="427">-0.061906443578811601</cx:pt>
          <cx:pt idx="428">0.0141251353900317</cx:pt>
          <cx:pt idx="429">-0.029787133522781999</cx:pt>
          <cx:pt idx="430">0.0486646999362303</cx:pt>
          <cx:pt idx="431">0.0691520211181086</cx:pt>
          <cx:pt idx="432">0.013973969016446</cx:pt>
          <cx:pt idx="433">0.11749149185754799</cx:pt>
          <cx:pt idx="434">0.127543817698201</cx:pt>
          <cx:pt idx="435">0.089356548451314299</cx:pt>
          <cx:pt idx="436">0.0462237142548989</cx:pt>
          <cx:pt idx="437">0.0302265034547805</cx:pt>
          <cx:pt idx="438">-0.0109592407241299</cx:pt>
          <cx:pt idx="439">-0.073768751240058897</cx:pt>
          <cx:pt idx="440">-0.080470347788073507</cx:pt>
          <cx:pt idx="441">-0.10206622944741001</cx:pt>
          <cx:pt idx="442">-0.071697346137380005</cx:pt>
          <cx:pt idx="443">-0.058999156894633302</cx:pt>
          <cx:pt idx="444">-0.026685014538711901</cx:pt>
          <cx:pt idx="445">-0.0104934682772249</cx:pt>
          <cx:pt idx="446">-0.0016852851873603301</cx:pt>
          <cx:pt idx="447">0.00028931067126088898</cx:pt>
          <cx:pt idx="448">0.00054596697458709803</cx:pt>
          <cx:pt idx="449">-0.00013851753100216</cx:pt>
          <cx:pt idx="450">0.00048497689413283399</cx:pt>
          <cx:pt idx="451">-0.0137809465275253</cx:pt>
          <cx:pt idx="452">-0.025960414802051902</cx:pt>
          <cx:pt idx="453">-0.0492535986341145</cx:pt>
          <cx:pt idx="454">-0.053227079003273503</cx:pt>
          <cx:pt idx="455">-0.057428807040053799</cx:pt>
          <cx:pt idx="456">-0.0368740777566159</cx:pt>
          <cx:pt idx="457">0.050174386401859297</cx:pt>
          <cx:pt idx="458">0.085830353124817502</cx:pt>
          <cx:pt idx="459">0.043424123509959403</cx:pt>
          <cx:pt idx="460">-0.021908566572316501</cx:pt>
          <cx:pt idx="461">0.035377976099525699</cx:pt>
          <cx:pt idx="462">-0.00346019479969538</cx:pt>
          <cx:pt idx="463">-0.039255823705175302</cx:pt>
          <cx:pt idx="464">-0.018834935848336998</cx:pt>
          <cx:pt idx="465">-0.064488523634335701</cx:pt>
          <cx:pt idx="466">-0.0416403172244438</cx:pt>
          <cx:pt idx="467">-0.091946576693395399</cx:pt>
          <cx:pt idx="468">-0.14145335130730199</cx:pt>
          <cx:pt idx="469">-0.13439896377824001</cx:pt>
          <cx:pt idx="470">-0.092023905817284896</cx:pt>
          <cx:pt idx="471">-0.057644431587643499</cx:pt>
          <cx:pt idx="472">-0.030204919614851299</cx:pt>
          <cx:pt idx="473">-0.017266223397323199</cx:pt>
          <cx:pt idx="474">-0.0028844615544827202</cx:pt>
          <cx:pt idx="475">-0.00046115518219072099</cx:pt>
          <cx:pt idx="476">-7.7567541183182006e-05</cx:pt>
          <cx:pt idx="477">0.00069030418109115204</cx:pt>
          <cx:pt idx="478">-0.0086041921787151192</cx:pt>
          <cx:pt idx="479">-0.020591096228230198</cx:pt>
          <cx:pt idx="480">-0.050684621355239802</cx:pt>
          <cx:pt idx="481">-0.092026334466758605</cx:pt>
          <cx:pt idx="482">-0.0700319354589823</cx:pt>
          <cx:pt idx="483">-0.038803512197215298</cx:pt>
          <cx:pt idx="484">-0.011920781890212799</cx:pt>
          <cx:pt idx="485">0.041288003257790098</cx:pt>
          <cx:pt idx="486">0.032441937218893498</cx:pt>
          <cx:pt idx="487">0.045364498590141897</cx:pt>
          <cx:pt idx="488">0.036778204538204601</cx:pt>
          <cx:pt idx="489">0.00053719886895916603</cx:pt>
          <cx:pt idx="490">-0.041750862313044597</cx:pt>
          <cx:pt idx="491">-0.0412430214037003</cx:pt>
          <cx:pt idx="492">-0.061751572433335802</cx:pt>
          <cx:pt idx="493">-0.06123074794194</cx:pt>
          <cx:pt idx="494">-0.056750350417019001</cx:pt>
          <cx:pt idx="495">-0.101639023586266</cx:pt>
          <cx:pt idx="496">-0.10805463137139899</cx:pt>
          <cx:pt idx="497">-0.107823752930714</cx:pt>
          <cx:pt idx="498">-0.074983064187351497</cx:pt>
          <cx:pt idx="499">-0.045414806600719601</cx:pt>
          <cx:pt idx="500">-0.028318991900427502</cx:pt>
          <cx:pt idx="501">-0.0113527070600746</cx:pt>
          <cx:pt idx="502">-0.00234622531864776</cx:pt>
          <cx:pt idx="503">-0.00021445923613311999</cx:pt>
          <cx:pt idx="504">0.00086904256444375301</cx:pt>
          <cx:pt idx="505">0.00038531438432961099</cx:pt>
          <cx:pt idx="506">-0.0045450050001874303</cx:pt>
          <cx:pt idx="507">-0.0277136274739689</cx:pt>
          <cx:pt idx="508">-0.068387298917360298</cx:pt>
          <cx:pt idx="509">-0.094621476964344003</cx:pt>
          <cx:pt idx="510">-0.099015808157094307</cx:pt>
          <cx:pt idx="511">-0.041702182802989797</cx:pt>
          <cx:pt idx="512">-0.034102877277742999</cx:pt>
          <cx:pt idx="513">-0.027062422869272799</cx:pt>
          <cx:pt idx="514">-0.029232868820242602</cx:pt>
          <cx:pt idx="515">0.010983392287643799</cx:pt>
          <cx:pt idx="516">0.017999489144922699</cx:pt>
          <cx:pt idx="517">0.13724297519519499</cx:pt>
          <cx:pt idx="518">0.055605225094844897</cx:pt>
          <cx:pt idx="519">-0.0021416486187055398</cx:pt>
          <cx:pt idx="520">0.0149120769284154</cx:pt>
          <cx:pt idx="521">-0.045443055126056502</cx:pt>
          <cx:pt idx="522">-0.057492484601233698</cx:pt>
          <cx:pt idx="523">-0.104557473462195</cx:pt>
          <cx:pt idx="524">-0.088542554363836706</cx:pt>
          <cx:pt idx="525">-0.098836336253772403</cx:pt>
          <cx:pt idx="526">-0.071153523737526495</cx:pt>
          <cx:pt idx="527">-0.057469334802289503</cx:pt>
          <cx:pt idx="528">-0.033670096228609302</cx:pt>
          <cx:pt idx="529">-0.0088129121901578695</cx:pt>
          <cx:pt idx="530">0.00088884933692760803</cx:pt>
          <cx:pt idx="531">-3.4878696185886399e-05</cx:pt>
          <cx:pt idx="532">0.00045622147354998903</cx:pt>
          <cx:pt idx="533">-0.00026220532409137998</cx:pt>
          <cx:pt idx="534">0.0023176582057859801</cx:pt>
          <cx:pt idx="535">-0.028316361428958998</cx:pt>
          <cx:pt idx="536">-0.060837438796159</cx:pt>
          <cx:pt idx="537">-0.103695109073582</cx:pt>
          <cx:pt idx="538">-0.065596133271703896</cx:pt>
          <cx:pt idx="539">-0.019482103192661401</cx:pt>
          <cx:pt idx="540">-0.054320614944793399</cx:pt>
          <cx:pt idx="541">-0.10738980458632599</cx:pt>
          <cx:pt idx="542">-0.092758340051254606</cx:pt>
          <cx:pt idx="543">-0.071949218361333597</cx:pt>
          <cx:pt idx="544">0.063982600980428295</cx:pt>
          <cx:pt idx="545">0.063906648236377303</cx:pt>
          <cx:pt idx="546">0.018705855192389698</cx:pt>
          <cx:pt idx="547">0.063799908549383194</cx:pt>
          <cx:pt idx="548">0.0031093007438170199</cx:pt>
          <cx:pt idx="549">-0.049747990668199099</cx:pt>
          <cx:pt idx="550">-0.072988208378258895</cx:pt>
          <cx:pt idx="551">-0.100881209508123</cx:pt>
          <cx:pt idx="552">-0.113085238791846</cx:pt>
          <cx:pt idx="553">-0.092825184587663895</cx:pt>
          <cx:pt idx="554">-0.064514055245728105</cx:pt>
          <cx:pt idx="555">-0.049909716823315901</cx:pt>
          <cx:pt idx="556">-0.031126602366506301</cx:pt>
          <cx:pt idx="557">-0.0061044767763694203</cx:pt>
          <cx:pt idx="558">-0.00083714662909643595</cx:pt>
          <cx:pt idx="559">-0.00012201611776671599</cx:pt>
          <cx:pt idx="560">-0.000167643545121958</cx:pt>
          <cx:pt idx="561">0.000421572935279914</cx:pt>
          <cx:pt idx="562">0.00137745940940657</cx:pt>
          <cx:pt idx="563">-0.00318031347580388</cx:pt>
          <cx:pt idx="564">-0.025789506114634</cx:pt>
          <cx:pt idx="565">-0.050616729964504198</cx:pt>
          <cx:pt idx="566">-0.048924634852433098</cx:pt>
          <cx:pt idx="567">-0.050885505968530802</cx:pt>
          <cx:pt idx="568">-0.067781635665769405</cx:pt>
          <cx:pt idx="569">-0.12468807992917801</cx:pt>
          <cx:pt idx="570">-0.082639545729035105</cx:pt>
          <cx:pt idx="571">-0.071566294892337207</cx:pt>
          <cx:pt idx="572">-0.021827746675364801</cx:pt>
          <cx:pt idx="573">-0.0098984589506114704</cx:pt>
          <cx:pt idx="574">0.0023139002327012999</cx:pt>
          <cx:pt idx="575">0.060534657174455803</cx:pt>
          <cx:pt idx="576">-0.031493086812000699</cx:pt>
          <cx:pt idx="577">-0.044989502924122897</cx:pt>
          <cx:pt idx="578">-0.0870987546100844</cx:pt>
          <cx:pt idx="579">-0.081749595396906502</cx:pt>
          <cx:pt idx="580">-0.082516352827791101</cx:pt>
          <cx:pt idx="581">-0.060467850213775903</cx:pt>
          <cx:pt idx="582">-0.0349347637802042</cx:pt>
          <cx:pt idx="583">-0.0310808919878032</cx:pt>
          <cx:pt idx="584">-0.018984890920695</cx:pt>
          <cx:pt idx="585">-0.0068497324207225799</cx:pt>
          <cx:pt idx="586">-0.0010024898547855399</cx:pt>
          <cx:pt idx="587">-0.00028799740472303299</cx:pt>
          <cx:pt idx="588">0.00023107713556781801</cx:pt>
          <cx:pt idx="589">-0.00031070955539136701</cx:pt>
          <cx:pt idx="590">0.0021082605541973198</cx:pt>
          <cx:pt idx="591">0.0101095673982278</cx:pt>
          <cx:pt idx="592">-0.018780064923583702</cx:pt>
          <cx:pt idx="593">-0.018385914151711601</cx:pt>
          <cx:pt idx="594">0.0100976745198835</cx:pt>
          <cx:pt idx="595">-0.0147186967109119</cx:pt>
          <cx:pt idx="596">-0.10972114076089801</cx:pt>
          <cx:pt idx="597">-0.040995125950570699</cx:pt>
          <cx:pt idx="598">0.012566148422736101</cx:pt>
          <cx:pt idx="599">-0.073920837056882793</cx:pt>
          <cx:pt idx="600">-0.075626401042775904</cx:pt>
          <cx:pt idx="601">0.0122525697937024</cx:pt>
          <cx:pt idx="602">0.063876304580679499</cx:pt>
          <cx:pt idx="603">0.021053577899950701</cx:pt>
          <cx:pt idx="604">-0.062970199529710197</cx:pt>
          <cx:pt idx="605">-0.067412265459831602</cx:pt>
          <cx:pt idx="606">-0.075392025892235495</cx:pt>
          <cx:pt idx="607">-0.066354388119321303</cx:pt>
          <cx:pt idx="608">-0.039951810250273903</cx:pt>
          <cx:pt idx="609">-0.037979173204203999</cx:pt>
          <cx:pt idx="610">-0.033666871780616503</cx:pt>
          <cx:pt idx="611">-0.0185046172035854</cx:pt>
          <cx:pt idx="612">-0.0044496342358521998</cx:pt>
          <cx:pt idx="613">-0.0010873560414813299</cx:pt>
          <cx:pt idx="614">-0.0050858008286200204</cx:pt>
          <cx:pt idx="615">0.00034460875901023698</cx:pt>
          <cx:pt idx="616">4.6509270623137096e-06</cx:pt>
          <cx:pt idx="617">-0.00020295022062838801</cx:pt>
          <cx:pt idx="618">-0.00292053053737284</cx:pt>
          <cx:pt idx="619">-0.011908438460489701</cx:pt>
          <cx:pt idx="620">-0.0095517602815179698</cx:pt>
          <cx:pt idx="621">0.0093846763458859395</cx:pt>
          <cx:pt idx="622">0.034572108247791999</cx:pt>
          <cx:pt idx="623">0.0109119474484792</cx:pt>
          <cx:pt idx="624">-0.033815994929639798</cx:pt>
          <cx:pt idx="625">0.0093430908502511595</cx:pt>
          <cx:pt idx="626">0.026360600511804999</cx:pt>
          <cx:pt idx="627">-0.065274322964025702</cx:pt>
          <cx:pt idx="628">-0.062601678176319203</cx:pt>
          <cx:pt idx="629">0.042849078596878601</cx:pt>
          <cx:pt idx="630">0.057760404236879503</cx:pt>
          <cx:pt idx="631">-0.029733771184269599</cx:pt>
          <cx:pt idx="632">-0.074578125060041606</cx:pt>
          <cx:pt idx="633">-0.074584370354996099</cx:pt>
          <cx:pt idx="634">-0.073066348007764598</cx:pt>
          <cx:pt idx="635">-0.067229307562494595</cx:pt>
          <cx:pt idx="636">-0.044714285213633201</cx:pt>
          <cx:pt idx="637">-0.037622785654814903</cx:pt>
          <cx:pt idx="638">-0.022861114804490299</cx:pt>
          <cx:pt idx="639">-0.0075807227878250802</cx:pt>
          <cx:pt idx="640">-0.0012686778915206099</cx:pt>
          <cx:pt idx="641">-0.00039001173679569298</cx:pt>
          <cx:pt idx="642">-0.00068686084049139704</cx:pt>
          <cx:pt idx="643">0.00064545953454846596</cx:pt>
          <cx:pt idx="644">0.000239070258963575</cx:pt>
          <cx:pt idx="645">-0.000168614451252601</cx:pt>
          <cx:pt idx="646">-0.00136764917386308</cx:pt>
          <cx:pt idx="647">-0.016249554526915701</cx:pt>
          <cx:pt idx="648">-0.0094094763838061205</cx:pt>
          <cx:pt idx="649">0.018288353963118599</cx:pt>
          <cx:pt idx="650">0.0214399230022311</cx:pt>
          <cx:pt idx="651">0.0014100986354894499</cx:pt>
          <cx:pt idx="652">0.0181202008806996</cx:pt>
          <cx:pt idx="653">-0.00142337884624953</cx:pt>
          <cx:pt idx="654">0.0039589018952375602</cx:pt>
          <cx:pt idx="655">-0.086935392052729196</cx:pt>
          <cx:pt idx="656">-0.096881657956903205</cx:pt>
          <cx:pt idx="657">-0.0026195503226791</cx:pt>
          <cx:pt idx="658">-0.079913555400403805</cx:pt>
          <cx:pt idx="659">-0.047809499415561799</cx:pt>
          <cx:pt idx="660">-0.062212162782861298</cx:pt>
          <cx:pt idx="661">-0.067024521700420794</cx:pt>
          <cx:pt idx="662">-0.084233476097217305</cx:pt>
          <cx:pt idx="663">-0.083949471291529201</cx:pt>
          <cx:pt idx="664">-0.039023522222635901</cx:pt>
          <cx:pt idx="665">-0.021185702331481801</cx:pt>
          <cx:pt idx="666">-0.0042297146467173601</cx:pt>
          <cx:pt idx="667">-0.0015510914195227901</cx:pt>
          <cx:pt idx="668">0.0019377392855187199</cx:pt>
          <cx:pt idx="669">-0.00032279550334372398</cx:pt>
          <cx:pt idx="670">0.00107426828268026</cx:pt>
          <cx:pt idx="671">-2.7598446530464299e-05</cx:pt>
          <cx:pt idx="672">-0.00032828696054608799</cx:pt>
          <cx:pt idx="673">0.00040190174906439198</cx:pt>
          <cx:pt idx="674">-0.0013288382682931201</cx:pt>
          <cx:pt idx="675">-0.00053130474011829697</cx:pt>
          <cx:pt idx="676">0.016482397768902701</cx:pt>
          <cx:pt idx="677">0.028412555713879101</cx:pt>
          <cx:pt idx="678">0.0072515056858192296</cx:pt>
          <cx:pt idx="679">0.0310760634753019</cx:pt>
          <cx:pt idx="680">0.083984233610539902</cx:pt>
          <cx:pt idx="681">0.045616085089356502</cx:pt>
          <cx:pt idx="682">0.013780285860759</cx:pt>
          <cx:pt idx="683">-0.0030141646124293001</cx:pt>
          <cx:pt idx="684">0.00731512050055186</cx:pt>
          <cx:pt idx="685">0.0176145853570824</cx:pt>
          <cx:pt idx="686">-0.031575178866833399</cx:pt>
          <cx:pt idx="687">-0.0052842631360758103</cx:pt>
          <cx:pt idx="688">-0.0064946600881160797</cx:pt>
          <cx:pt idx="689">-0.043801587415185098</cx:pt>
          <cx:pt idx="690">-0.093791307740827196</cx:pt>
          <cx:pt idx="691">-0.067803714741951196</cx:pt>
          <cx:pt idx="692">-0.032533572438716497</cx:pt>
          <cx:pt idx="693">-0.0171624107049963</cx:pt>
          <cx:pt idx="694">-0.0069130205944178897</cx:pt>
          <cx:pt idx="695">0.000314671289252855</cx:pt>
          <cx:pt idx="696">-0.0021257345998085802</cx:pt>
          <cx:pt idx="697">-0.0037156876460984201</cx:pt>
          <cx:pt idx="698">-0.00027247696750097301</cx:pt>
          <cx:pt idx="699">-3.4545068487144201e-05</cx:pt>
          <cx:pt idx="700">0.00114272832490987</cx:pt>
          <cx:pt idx="701">3.8511324262504101e-07</cx:pt>
          <cx:pt idx="702">0.000110962695414288</cx:pt>
          <cx:pt idx="703">0.00025953616761364198</cx:pt>
          <cx:pt idx="704">0.00057733680527040398</cx:pt>
          <cx:pt idx="705">0.0089804261705875195</cx:pt>
          <cx:pt idx="706">-0.00079820675346373203</cx:pt>
          <cx:pt idx="707">0.0381460389646186</cx:pt>
          <cx:pt idx="708">0.122737906517316</cx:pt>
          <cx:pt idx="709">0.10668640066056</cx:pt>
          <cx:pt idx="710">0.058660431886413303</cx:pt>
          <cx:pt idx="711">0.084502457282816301</cx:pt>
          <cx:pt idx="712">0.085901902076659903</cx:pt>
          <cx:pt idx="713">0.016324227076482799</cx:pt>
          <cx:pt idx="714">0.0154631889901592</cx:pt>
          <cx:pt idx="715">0.040975698650352103</cx:pt>
          <cx:pt idx="716">0.091809774124078106</cx:pt>
          <cx:pt idx="717">0.046605921945869801</cx:pt>
          <cx:pt idx="718">-0.019998173245352299</cx:pt>
          <cx:pt idx="719">-0.019591185147634398</cx:pt>
          <cx:pt idx="720">-0.0160113261753283</cx:pt>
          <cx:pt idx="721">-0.0040851059898389698</cx:pt>
          <cx:pt idx="722">-0.0050379640376761198</cx:pt>
          <cx:pt idx="723">-0.000417377603514214</cx:pt>
          <cx:pt idx="724">0.00019209539829700899</cx:pt>
          <cx:pt idx="725">-0.00054987269398639198</cx:pt>
          <cx:pt idx="726">-0.0012569498108236899</cx:pt>
          <cx:pt idx="727">-0.000104400448372924</cx:pt>
          <cx:pt idx="728">0.00066088652404317004</cx:pt>
          <cx:pt idx="729">0.000255792215645328</cx:pt>
          <cx:pt idx="730">0.00032628170721087801</cx:pt>
          <cx:pt idx="731">0.00012848524262062499</cx:pt>
          <cx:pt idx="732">-0.0082911754126365894</cx:pt>
          <cx:pt idx="733">-0.0107154569242708</cx:pt>
          <cx:pt idx="734">0.000390108057786887</cx:pt>
          <cx:pt idx="735">0.034825364310128101</cx:pt>
          <cx:pt idx="736">0.076505670555819805</cx:pt>
          <cx:pt idx="737">0.097383180416679094</cx:pt>
          <cx:pt idx="738">0.095795993247001401</cx:pt>
          <cx:pt idx="739">0.083210128999842897</cx:pt>
          <cx:pt idx="740">0.085286050178062803</cx:pt>
          <cx:pt idx="741">0.097104488716278706</cx:pt>
          <cx:pt idx="742">0.12179055087059</cx:pt>
          <cx:pt idx="743">0.082372026093182907</cx:pt>
          <cx:pt idx="744">0.076665638212871604</cx:pt>
          <cx:pt idx="745">0.0695549686615059</cx:pt>
          <cx:pt idx="746">0.041176019414591099</cx:pt>
          <cx:pt idx="747">0.019298834898192601</cx:pt>
          <cx:pt idx="748">0.0102523627482648</cx:pt>
          <cx:pt idx="749">0.0047660086694175201</cx:pt>
          <cx:pt idx="750">0.0015443958946492801</cx:pt>
          <cx:pt idx="751">0.000206734506692509</cx:pt>
          <cx:pt idx="752">-0.000102258986667348</cx:pt>
          <cx:pt idx="753">-8.0135805607146698e-05</cx:pt>
          <cx:pt idx="754">-0.00084383615885508798</cx:pt>
          <cx:pt idx="755">0.00033986708877123899</cx:pt>
          <cx:pt idx="756">0.000239569060977141</cx:pt>
          <cx:pt idx="757">0.00010495324822082499</cx:pt>
          <cx:pt idx="758">0.00047969175263379402</cx:pt>
          <cx:pt idx="759">0.00032354638657063598</cx:pt>
          <cx:pt idx="760">-0.00057735589861036395</cx:pt>
          <cx:pt idx="761">2.59197294650545e-05</cx:pt>
          <cx:pt idx="762">-0.00017154047595303</cx:pt>
          <cx:pt idx="763">0.00053524487257587097</cx:pt>
          <cx:pt idx="764">0.00210430240963077</cx:pt>
          <cx:pt idx="765">0.0024805046498668801</cx:pt>
          <cx:pt idx="766">0.0096346899562516405</cx:pt>
          <cx:pt idx="767">0.0094711825095683804</cx:pt>
          <cx:pt idx="768">0.012853866068132399</cx:pt>
          <cx:pt idx="769">0.011029904720663199</cx:pt>
          <cx:pt idx="770">0.023118355842351699</cx:pt>
          <cx:pt idx="771">0.0089893821019346801</cx:pt>
          <cx:pt idx="772">0.0075100147738524697</cx:pt>
          <cx:pt idx="773">0.00701644496348905</cx:pt>
          <cx:pt idx="774">0.0101195580278595</cx:pt>
          <cx:pt idx="775">0.00147973354727478</cx:pt>
          <cx:pt idx="776">0.00034408218871528001</cx:pt>
          <cx:pt idx="777">0.00053807366438877796</cx:pt>
          <cx:pt idx="778">-0.00060095084578149101</cx:pt>
          <cx:pt idx="779">-0.00044820606343107797</cx:pt>
          <cx:pt idx="780">0.00050865908082760303</cx:pt>
          <cx:pt idx="781">0.00027727741771527099</cx:pt>
          <cx:pt idx="782">0.000209249800384716</cx:pt>
          <cx:pt idx="783">-0.00054543058596402596</cx:pt>
          <cx:pt idx="784">0.0034949416094755248</cx:pt>
          <cx:pt idx="785">0.0011513422810927926</cx:pt>
          <cx:pt idx="786">-0.0012799969411207901</cx:pt>
          <cx:pt idx="787">0.00089331580575238755</cx:pt>
          <cx:pt idx="788">0.0007331793209336175</cx:pt>
          <cx:pt idx="789">-0.00965865061811985</cx:pt>
          <cx:pt idx="790">-0.028809155070643751</cx:pt>
          <cx:pt idx="791">-0.0339569849659975</cx:pt>
          <cx:pt idx="792">-0.034751042454053499</cx:pt>
          <cx:pt idx="793">-0.011371657340787326</cx:pt>
          <cx:pt idx="794">0.0054395331223226501</cx:pt>
          <cx:pt idx="795">0.0161842639416412</cx:pt>
          <cx:pt idx="796">0.034111425778207999</cx:pt>
          <cx:pt idx="797">0.043812814900258998</cx:pt>
          <cx:pt idx="798">0.039377188275975</cx:pt>
          <cx:pt idx="799">0.044672167774858502</cx:pt>
          <cx:pt idx="800">0.037660994463796997</cx:pt>
          <cx:pt idx="801">0.0241150011108726</cx:pt>
          <cx:pt idx="802">0.0071797548897040752</cx:pt>
          <cx:pt idx="803">-0.0067495273348978499</cx:pt>
          <cx:pt idx="804">-0.0069376504923435002</cx:pt>
          <cx:pt idx="805">-0.0073698619652914502</cx:pt>
          <cx:pt idx="806">0.00071157324559957503</cx:pt>
          <cx:pt idx="807">-0.00054498450142446747</cx:pt>
          <cx:pt idx="808">0.00057902828005700752</cx:pt>
          <cx:pt idx="809">-0.0013146819611462601</cx:pt>
          <cx:pt idx="810">-0.000122006681462809</cx:pt>
          <cx:pt idx="811">0.00075726306850620255</cx:pt>
          <cx:pt idx="812">0.0042700427977650753</cx:pt>
          <cx:pt idx="813">0.0029605368943130001</cx:pt>
          <cx:pt idx="814">0.0016966540870381026</cx:pt>
          <cx:pt idx="815">0.0035854512116232249</cx:pt>
          <cx:pt idx="816">0.00030449164500615249</cx:pt>
          <cx:pt idx="817">-0.0069510568663346001</cx:pt>
          <cx:pt idx="818">-0.024838628069465775</cx:pt>
          <cx:pt idx="819">-0.021012530236206899</cx:pt>
          <cx:pt idx="820">-0.0037093372613066999</cx:pt>
          <cx:pt idx="821">-0.00028342450247873999</cx:pt>
          <cx:pt idx="822">0.015603908642256701</cx:pt>
          <cx:pt idx="823">0.019409615296051175</cx:pt>
          <cx:pt idx="824">0.040249857174103253</cx:pt>
          <cx:pt idx="825">0.030872998068548749</cx:pt>
          <cx:pt idx="826">0.024046560197875023</cx:pt>
          <cx:pt idx="827">0.029808082797881</cx:pt>
          <cx:pt idx="828">0.02074012621654385</cx:pt>
          <cx:pt idx="829">0.010403355544284926</cx:pt>
          <cx:pt idx="830">0.001983445056028205</cx:pt>
          <cx:pt idx="831">-0.006695517211089675</cx:pt>
          <cx:pt idx="832">-0.013784285344749675</cx:pt>
          <cx:pt idx="833">-0.012555030418698449</cx:pt>
          <cx:pt idx="834">-0.0042282951293041247</cx:pt>
          <cx:pt idx="835">-0.00010866120541662275</cx:pt>
          <cx:pt idx="836">0.00018497933195626751</cx:pt>
          <cx:pt idx="837">-6.8045658242618998e-05</cx:pt>
          <cx:pt idx="838">0.00039178195212763748</cx:pt>
          <cx:pt idx="839">0.00078613893875609752</cx:pt>
          <cx:pt idx="840">0.00312318696804965</cx:pt>
          <cx:pt idx="841">0.0034153007505685999</cx:pt>
          <cx:pt idx="842">0.0023143244225872798</cx:pt>
          <cx:pt idx="843">0.002019107924107485</cx:pt>
          <cx:pt idx="844">-0.0067375070038430997</cx:pt>
          <cx:pt idx="845">-0.0094067650770874242</cx:pt>
          <cx:pt idx="846">-0.0064003883624605502</cx:pt>
          <cx:pt idx="847">-0.00025371286085741998</cx:pt>
          <cx:pt idx="848">-0.0056490201591592</cx:pt>
          <cx:pt idx="849">-0.02024196678894645</cx:pt>
          <cx:pt idx="850">0.025110054350509999</cx:pt>
          <cx:pt idx="851">0.013866413131713475</cx:pt>
          <cx:pt idx="852">0.021762490108992099</cx:pt>
          <cx:pt idx="853">0.0039949447953207496</cx:pt>
          <cx:pt idx="854">-0.0090174766187266758</cx:pt>
          <cx:pt idx="855">-0.017168836362923726</cx:pt>
          <cx:pt idx="856">-0.0060605262073492499</cx:pt>
          <cx:pt idx="857">-0.0015801813324929825</cx:pt>
          <cx:pt idx="858">-0.012148106463082875</cx:pt>
          <cx:pt idx="859">-0.0095179005719352242</cx:pt>
          <cx:pt idx="860">-0.018738963368326374</cx:pt>
          <cx:pt idx="861">-0.0067081181846925754</cx:pt>
          <cx:pt idx="862">0.00091802810764695752</cx:pt>
          <cx:pt idx="863">0.0010159786108609075</cx:pt>
          <cx:pt idx="864">0.00047200910851988249</cx:pt>
          <cx:pt idx="865">0.000135601782718062</cx:pt>
          <cx:pt idx="866">0.00046042524711417752</cx:pt>
          <cx:pt idx="867">0.0005687509340053</cx:pt>
          <cx:pt idx="868">0.0012789745302210951</cx:pt>
          <cx:pt idx="869">0.0035018282788860751</cx:pt>
          <cx:pt idx="870">0.00051290306116393751</cx:pt>
          <cx:pt idx="871">-0.0080486091133283744</cx:pt>
          <cx:pt idx="872">-0.014352516002241276</cx:pt>
          <cx:pt idx="873">-0.01114111435445435</cx:pt>
          <cx:pt idx="874">0.0047746613153955</cx:pt>
          <cx:pt idx="875">0.0074900641429981752</cx:pt>
          <cx:pt idx="876">0.001896111733671975</cx:pt>
          <cx:pt idx="877">0.0024360834288047052</cx:pt>
          <cx:pt idx="878">-0.0046477127803929751</cx:pt>
          <cx:pt idx="879">-0.013057309220909625</cx:pt>
          <cx:pt idx="880">-0.019447754201428174</cx:pt>
          <cx:pt idx="881">-0.0032284140786753251</cx:pt>
          <cx:pt idx="882">-0.025645839488031751</cx:pt>
          <cx:pt idx="883">-0.010203579490450825</cx:pt>
          <cx:pt idx="884">0.0034949416094755248</cx:pt>
          <cx:pt idx="885">0.0011513422810927926</cx:pt>
          <cx:pt idx="886">-0.0012799969411207901</cx:pt>
          <cx:pt idx="887">0.00089331580575238755</cx:pt>
          <cx:pt idx="888">0.0007331793209336175</cx:pt>
          <cx:pt idx="889">-0.00965865061811985</cx:pt>
          <cx:pt idx="890">-0.028809155070643751</cx:pt>
          <cx:pt idx="891">-0.0339569849659975</cx:pt>
          <cx:pt idx="892">-0.034751042454053499</cx:pt>
          <cx:pt idx="893">-0.011371657340787326</cx:pt>
          <cx:pt idx="894">0.0054395331223226501</cx:pt>
          <cx:pt idx="895">0.0161842639416412</cx:pt>
          <cx:pt idx="896">0.034111425778207999</cx:pt>
          <cx:pt idx="897">0.043812814900258998</cx:pt>
          <cx:pt idx="898">0.039377188275975</cx:pt>
          <cx:pt idx="899">0.044672167774858502</cx:pt>
          <cx:pt idx="900">0.037660994463796997</cx:pt>
          <cx:pt idx="901">0.0241150011108726</cx:pt>
          <cx:pt idx="902">0.0071797548897040752</cx:pt>
          <cx:pt idx="903">-0.0067495273348978499</cx:pt>
          <cx:pt idx="904">-0.0069376504923435002</cx:pt>
          <cx:pt idx="905">-0.0073698619652914502</cx:pt>
          <cx:pt idx="906">0.00071157324559957503</cx:pt>
          <cx:pt idx="907">-0.00054498450142446747</cx:pt>
          <cx:pt idx="908">0.00057902828005700752</cx:pt>
          <cx:pt idx="909">-0.0013146819611462601</cx:pt>
          <cx:pt idx="910">-0.000122006681462809</cx:pt>
          <cx:pt idx="911">0.00075726306850620255</cx:pt>
          <cx:pt idx="912">0.0042700427977650753</cx:pt>
          <cx:pt idx="913">0.0029605368943130001</cx:pt>
          <cx:pt idx="914">0.0016966540870381026</cx:pt>
          <cx:pt idx="915">0.0035854512116232249</cx:pt>
          <cx:pt idx="916">0.00030449164500615249</cx:pt>
          <cx:pt idx="917">-0.0069510568663346001</cx:pt>
          <cx:pt idx="918">-0.024838628069465775</cx:pt>
          <cx:pt idx="919">-0.021012530236206899</cx:pt>
          <cx:pt idx="920">-0.0037093372613066999</cx:pt>
          <cx:pt idx="921">-0.00028342450247873999</cx:pt>
          <cx:pt idx="922">0.015603908642256701</cx:pt>
          <cx:pt idx="923">0.019409615296051175</cx:pt>
          <cx:pt idx="924">0.040249857174103253</cx:pt>
          <cx:pt idx="925">0.030872998068548749</cx:pt>
          <cx:pt idx="926">0.024046560197875023</cx:pt>
          <cx:pt idx="927">0.029808082797881</cx:pt>
          <cx:pt idx="928">0.02074012621654385</cx:pt>
          <cx:pt idx="929">0.010403355544284926</cx:pt>
          <cx:pt idx="930">0.001983445056028205</cx:pt>
          <cx:pt idx="931">-0.006695517211089675</cx:pt>
          <cx:pt idx="932">-0.013784285344749675</cx:pt>
          <cx:pt idx="933">-0.012555030418698449</cx:pt>
          <cx:pt idx="934">-0.0042282951293041247</cx:pt>
          <cx:pt idx="935">-0.00010866120541662275</cx:pt>
          <cx:pt idx="936">0.00018497933195626751</cx:pt>
          <cx:pt idx="937">-6.8045658242618998e-05</cx:pt>
          <cx:pt idx="938">0.00039178195212763748</cx:pt>
          <cx:pt idx="939">0.00078613893875609752</cx:pt>
          <cx:pt idx="940">0.00312318696804965</cx:pt>
          <cx:pt idx="941">0.0034153007505685999</cx:pt>
          <cx:pt idx="942">0.0023143244225872798</cx:pt>
          <cx:pt idx="943">0.002019107924107485</cx:pt>
          <cx:pt idx="944">-0.0067375070038430997</cx:pt>
          <cx:pt idx="945">-0.0094067650770874242</cx:pt>
          <cx:pt idx="946">-0.0064003883624605502</cx:pt>
          <cx:pt idx="947">-0.00025371286085741998</cx:pt>
          <cx:pt idx="948">-0.0056490201591592</cx:pt>
          <cx:pt idx="949">-0.02024196678894645</cx:pt>
          <cx:pt idx="950">0.025110054350509999</cx:pt>
          <cx:pt idx="951">0.013866413131713475</cx:pt>
          <cx:pt idx="952">0.021762490108992099</cx:pt>
          <cx:pt idx="953">0.0039949447953207496</cx:pt>
          <cx:pt idx="954">-0.0090174766187266758</cx:pt>
          <cx:pt idx="955">-0.017168836362923726</cx:pt>
          <cx:pt idx="956">-0.0060605262073492499</cx:pt>
          <cx:pt idx="957">-0.0015801813324929825</cx:pt>
          <cx:pt idx="958">-0.012148106463082875</cx:pt>
          <cx:pt idx="959">-0.0095179005719352242</cx:pt>
          <cx:pt idx="960">-0.018738963368326374</cx:pt>
          <cx:pt idx="961">-0.0067081181846925754</cx:pt>
          <cx:pt idx="962">0.00091802810764695752</cx:pt>
          <cx:pt idx="963">0.0010159786108609075</cx:pt>
          <cx:pt idx="964">0.00047200910851988249</cx:pt>
          <cx:pt idx="965">0.000135601782718062</cx:pt>
          <cx:pt idx="966">0.00046042524711417752</cx:pt>
          <cx:pt idx="967">0.0005687509340053</cx:pt>
          <cx:pt idx="968">0.0012789745302210951</cx:pt>
          <cx:pt idx="969">0.0035018282788860751</cx:pt>
          <cx:pt idx="970">0.00051290306116393751</cx:pt>
          <cx:pt idx="971">-0.0080486091133283744</cx:pt>
          <cx:pt idx="972">-0.014352516002241276</cx:pt>
          <cx:pt idx="973">-0.01114111435445435</cx:pt>
          <cx:pt idx="974">0.0047746613153955</cx:pt>
          <cx:pt idx="975">0.0074900641429981752</cx:pt>
          <cx:pt idx="976">0.001896111733671975</cx:pt>
          <cx:pt idx="977">0.0024360834288047052</cx:pt>
          <cx:pt idx="978">-0.0046477127803929751</cx:pt>
          <cx:pt idx="979">-0.013057309220909625</cx:pt>
          <cx:pt idx="980">-0.019447754201428174</cx:pt>
          <cx:pt idx="981">-0.0032284140786753251</cx:pt>
          <cx:pt idx="982">-0.025645839488031751</cx:pt>
          <cx:pt idx="983">-0.010203579490450825</cx:pt>
          <cx:pt idx="984">0.0034949416094755248</cx:pt>
          <cx:pt idx="985">0.0011513422810927926</cx:pt>
          <cx:pt idx="986">-0.0012799969411207901</cx:pt>
          <cx:pt idx="987">0.00089331580575238755</cx:pt>
          <cx:pt idx="988">0.0007331793209336175</cx:pt>
          <cx:pt idx="989">-0.00965865061811985</cx:pt>
          <cx:pt idx="990">-0.028809155070643751</cx:pt>
          <cx:pt idx="991">-0.0339569849659975</cx:pt>
          <cx:pt idx="992">-0.034751042454053499</cx:pt>
          <cx:pt idx="993">-0.011371657340787326</cx:pt>
          <cx:pt idx="994">0.0054395331223226501</cx:pt>
          <cx:pt idx="995">0.0161842639416412</cx:pt>
          <cx:pt idx="996">0.034111425778207999</cx:pt>
          <cx:pt idx="997">0.043812814900258998</cx:pt>
          <cx:pt idx="998">0.039377188275975</cx:pt>
          <cx:pt idx="999">0.044672167774858502</cx:pt>
          <cx:pt idx="1000">0.037660994463796997</cx:pt>
          <cx:pt idx="1001">0.0241150011108726</cx:pt>
          <cx:pt idx="1002">0.0071797548897040752</cx:pt>
          <cx:pt idx="1003">-0.0067495273348978499</cx:pt>
          <cx:pt idx="1004">-0.0069376504923435002</cx:pt>
          <cx:pt idx="1005">-0.0073698619652914502</cx:pt>
          <cx:pt idx="1006">0.00071157324559957503</cx:pt>
          <cx:pt idx="1007">-0.00054498450142446747</cx:pt>
          <cx:pt idx="1008">0.00057902828005700752</cx:pt>
          <cx:pt idx="1009">-0.0013146819611462601</cx:pt>
          <cx:pt idx="1010">-0.000122006681462809</cx:pt>
          <cx:pt idx="1011">0.00075726306850620255</cx:pt>
          <cx:pt idx="1012">0.0042700427977650753</cx:pt>
          <cx:pt idx="1013">0.0029605368943130001</cx:pt>
          <cx:pt idx="1014">0.0016966540870381026</cx:pt>
          <cx:pt idx="1015">0.0035854512116232249</cx:pt>
          <cx:pt idx="1016">0.00030449164500615249</cx:pt>
          <cx:pt idx="1017">-0.0069510568663346001</cx:pt>
          <cx:pt idx="1018">-0.024838628069465775</cx:pt>
          <cx:pt idx="1019">-0.021012530236206899</cx:pt>
          <cx:pt idx="1020">-0.0037093372613066999</cx:pt>
          <cx:pt idx="1021">-0.00028342450247873999</cx:pt>
          <cx:pt idx="1022">0.015603908642256701</cx:pt>
          <cx:pt idx="1023">0.019409615296051175</cx:pt>
          <cx:pt idx="1024">0.040249857174103253</cx:pt>
          <cx:pt idx="1025">0.030872998068548749</cx:pt>
          <cx:pt idx="1026">0.024046560197875023</cx:pt>
          <cx:pt idx="1027">0.029808082797881</cx:pt>
          <cx:pt idx="1028">0.02074012621654385</cx:pt>
          <cx:pt idx="1029">0.010403355544284926</cx:pt>
          <cx:pt idx="1030">0.001983445056028205</cx:pt>
          <cx:pt idx="1031">-0.006695517211089675</cx:pt>
          <cx:pt idx="1032">-0.013784285344749675</cx:pt>
          <cx:pt idx="1033">-0.012555030418698449</cx:pt>
          <cx:pt idx="1034">-0.0042282951293041247</cx:pt>
          <cx:pt idx="1035">-0.00010866120541662275</cx:pt>
          <cx:pt idx="1036">0.00018497933195626751</cx:pt>
          <cx:pt idx="1037">-6.8045658242618998e-05</cx:pt>
          <cx:pt idx="1038">0.00039178195212763748</cx:pt>
          <cx:pt idx="1039">0.00078613893875609752</cx:pt>
          <cx:pt idx="1040">0.00312318696804965</cx:pt>
          <cx:pt idx="1041">0.0034153007505685999</cx:pt>
          <cx:pt idx="1042">0.0023143244225872798</cx:pt>
          <cx:pt idx="1043">0.002019107924107485</cx:pt>
          <cx:pt idx="1044">-0.0067375070038430997</cx:pt>
          <cx:pt idx="1045">-0.0094067650770874242</cx:pt>
          <cx:pt idx="1046">-0.0064003883624605502</cx:pt>
          <cx:pt idx="1047">-0.00025371286085741998</cx:pt>
          <cx:pt idx="1048">-0.0056490201591592</cx:pt>
          <cx:pt idx="1049">-0.02024196678894645</cx:pt>
          <cx:pt idx="1050">0.025110054350509999</cx:pt>
          <cx:pt idx="1051">0.013866413131713475</cx:pt>
          <cx:pt idx="1052">0.021762490108992099</cx:pt>
          <cx:pt idx="1053">0.0039949447953207496</cx:pt>
          <cx:pt idx="1054">-0.0090174766187266758</cx:pt>
          <cx:pt idx="1055">-0.017168836362923726</cx:pt>
          <cx:pt idx="1056">-0.0060605262073492499</cx:pt>
          <cx:pt idx="1057">-0.0015801813324929825</cx:pt>
          <cx:pt idx="1058">-0.012148106463082875</cx:pt>
          <cx:pt idx="1059">-0.0095179005719352242</cx:pt>
          <cx:pt idx="1060">-0.018738963368326374</cx:pt>
          <cx:pt idx="1061">-0.0067081181846925754</cx:pt>
          <cx:pt idx="1062">0.00091802810764695752</cx:pt>
          <cx:pt idx="1063">0.0010159786108609075</cx:pt>
          <cx:pt idx="1064">0.00047200910851988249</cx:pt>
          <cx:pt idx="1065">0.000135601782718062</cx:pt>
          <cx:pt idx="1066">0.00046042524711417752</cx:pt>
          <cx:pt idx="1067">0.0005687509340053</cx:pt>
          <cx:pt idx="1068">0.0012789745302210951</cx:pt>
          <cx:pt idx="1069">0.0035018282788860751</cx:pt>
          <cx:pt idx="1070">0.00051290306116393751</cx:pt>
          <cx:pt idx="1071">-0.0080486091133283744</cx:pt>
          <cx:pt idx="1072">-0.014352516002241276</cx:pt>
          <cx:pt idx="1073">-0.01114111435445435</cx:pt>
          <cx:pt idx="1074">0.0047746613153955</cx:pt>
          <cx:pt idx="1075">0.0074900641429981752</cx:pt>
          <cx:pt idx="1076">0.001896111733671975</cx:pt>
          <cx:pt idx="1077">0.0024360834288047052</cx:pt>
          <cx:pt idx="1078">-0.0046477127803929751</cx:pt>
          <cx:pt idx="1079">-0.013057309220909625</cx:pt>
          <cx:pt idx="1080">-0.019447754201428174</cx:pt>
          <cx:pt idx="1081">-0.0032284140786753251</cx:pt>
          <cx:pt idx="1082">-0.025645839488031751</cx:pt>
          <cx:pt idx="1083">-0.010203579490450825</cx:pt>
        </cx:lvl>
      </cx:numDim>
    </cx:data>
    <cx:data id="104">
      <cx:numDim type="val">
        <cx:f>Sheet2!$DA$1:$DA$1084</cx:f>
        <cx:lvl ptCount="1084" formatCode="0.00E+00">
          <cx:pt idx="0">-3.0581930159842803e-05</cx:pt>
          <cx:pt idx="1">7.2992342292748096e-05</cx:pt>
          <cx:pt idx="2">-0.00038510223962097097</cx:pt>
          <cx:pt idx="3">0.00024777693453366102</cx:pt>
          <cx:pt idx="4">2.9313224640606601e-05</cx:pt>
          <cx:pt idx="5">-0.00027827468619831699</cx:pt>
          <cx:pt idx="6">-0.00032105306149963098</cx:pt>
          <cx:pt idx="7">-0.00070131061922729598</cx:pt>
          <cx:pt idx="8">-0.00039375589842938398</cx:pt>
          <cx:pt idx="9">-0.00027909406201459303</cx:pt>
          <cx:pt idx="10">1.4629495925216999e-05</cx:pt>
          <cx:pt idx="11">-2.85369838480019e-05</cx:pt>
          <cx:pt idx="12">-0.00090374061408501905</cx:pt>
          <cx:pt idx="13">0.0012012699648598199</cx:pt>
          <cx:pt idx="14">0.000247134112137216</cx:pt>
          <cx:pt idx="15">-0.00036180046597706798</cx:pt>
          <cx:pt idx="16">-0.00023649132004859301</cx:pt>
          <cx:pt idx="17">-0.00024705843195908599</cx:pt>
          <cx:pt idx="18">9.7667299326313801e-05</cx:pt>
          <cx:pt idx="19">0.00044832767406228298</cx:pt>
          <cx:pt idx="20">-0.00099900397602406196</cx:pt>
          <cx:pt idx="21">-0.000101056105871628</cx:pt>
          <cx:pt idx="22">-0.00051818949794646895</cx:pt>
          <cx:pt idx="23">0.00086921705215136605</cx:pt>
          <cx:pt idx="24">-5.0827763090345198e-05</cx:pt>
          <cx:pt idx="25">0.00047104019510966003</cx:pt>
          <cx:pt idx="26">7.0870978168786601e-05</cx:pt>
          <cx:pt idx="27">2.91648057783523e-05</cx:pt>
          <cx:pt idx="28">-0.000466841087933241</cx:pt>
          <cx:pt idx="29">-2.6351548554582999e-05</cx:pt>
          <cx:pt idx="30">0.00053789003768042601</cx:pt>
          <cx:pt idx="31">-0.00031953256302315103</cx:pt>
          <cx:pt idx="32">0.00041888573693473299</cx:pt>
          <cx:pt idx="33">0.000398165212603103</cx:pt>
          <cx:pt idx="34">-0.00029140567183118103</cx:pt>
          <cx:pt idx="35">-4.3269583843138998e-05</cx:pt>
          <cx:pt idx="36">-0.00031046701601295798</cx:pt>
          <cx:pt idx="37">2.7292532628937499e-05</cx:pt>
          <cx:pt idx="38">-0.00094327011566929799</cx:pt>
          <cx:pt idx="39">0.000156846571023143</cx:pt>
          <cx:pt idx="40">-0.00091617059606383404</cx:pt>
          <cx:pt idx="41">-0.000898190238001984</cx:pt>
          <cx:pt idx="42">0.000280388197736363</cx:pt>
          <cx:pt idx="43">-0.00010420411119235</cx:pt>
          <cx:pt idx="44">-0.00041414307100263802</cx:pt>
          <cx:pt idx="45">-0.00087953690256380797</cx:pt>
          <cx:pt idx="46">-4.3057174169952601e-05</cx:pt>
          <cx:pt idx="47">0.00013654815284049</cx:pt>
          <cx:pt idx="48">0.000336592708207885</cx:pt>
          <cx:pt idx="49">-0.00067787212702967404</cx:pt>
          <cx:pt idx="50">0.00022250330981736001</cx:pt>
          <cx:pt idx="51">-0.00064683725193917898</cx:pt>
          <cx:pt idx="52">0.00025721294948222401</cx:pt>
          <cx:pt idx="53">2.4183218954031499e-05</cx:pt>
          <cx:pt idx="54">-0.00030192634926679799</cx:pt>
          <cx:pt idx="55">0.000335234539246773</cx:pt>
          <cx:pt idx="56">0.00039604042479500799</cx:pt>
          <cx:pt idx="57">-0.000105541189651233</cx:pt>
          <cx:pt idx="58">-0.00024263851543302299</cx:pt>
          <cx:pt idx="59">0.000308868657040083</cx:pt>
          <cx:pt idx="60">7.3364571727039298e-05</cx:pt>
          <cx:pt idx="61">0.000214857671072228</cx:pt>
          <cx:pt idx="62">-0.00097091133339547602</cx:pt>
          <cx:pt idx="63">-0.0020151654182230098</cx:pt>
          <cx:pt idx="64">-0.0015116164482950299</cx:pt>
          <cx:pt idx="65">-0.00122902014669348</cx:pt>
          <cx:pt idx="66">0.0031006620315720199</cx:pt>
          <cx:pt idx="67">-0.0035447343457208902</cx:pt>
          <cx:pt idx="68">-0.013338523510806799</cx:pt>
          <cx:pt idx="69">-0.0218733956485592</cx:pt>
          <cx:pt idx="70">-0.0118017009224763</cx:pt>
          <cx:pt idx="71">-0.0070880891107479201</cx:pt>
          <cx:pt idx="72">-0.0069017493029522202</cx:pt>
          <cx:pt idx="73">-0.00093053428258674296</cx:pt>
          <cx:pt idx="74">0.00291558628151863</cx:pt>
          <cx:pt idx="75">-0.00166060481966993</cx:pt>
          <cx:pt idx="76">-0.0014572926726998999</cx:pt>
          <cx:pt idx="77">-0.00020780062754715599</cx:pt>
          <cx:pt idx="78">-0.00066131946309891496</cx:pt>
          <cx:pt idx="79">0.000724234080077482</cx:pt>
          <cx:pt idx="80">0.0020141930582346398</cx:pt>
          <cx:pt idx="81">0.0020062721160275599</cx:pt>
          <cx:pt idx="82">-0.00010544631047623099</cx:pt>
          <cx:pt idx="83">0.00059680210035022499</cx:pt>
          <cx:pt idx="84">-0.00044290851654374202</cx:pt>
          <cx:pt idx="85">-0.00078166648879256001</cx:pt>
          <cx:pt idx="86">-0.00069135006656721699</cx:pt>
          <cx:pt idx="87">0.00017916208731382299</cx:pt>
          <cx:pt idx="88">-2.70312850690111e-05</cx:pt>
          <cx:pt idx="89">0.00051580197233274002</cx:pt>
          <cx:pt idx="90">-0.00104137608418664</cx:pt>
          <cx:pt idx="91">0.0016513214548267</cx:pt>
          <cx:pt idx="92">0.0076682509647035798</cx:pt>
          <cx:pt idx="93">8.3979591288695595e-05</cx:pt>
          <cx:pt idx="94">0.0055162411585961404</cx:pt>
          <cx:pt idx="95">-0.0032374930048675601</cx:pt>
          <cx:pt idx="96">-0.017517428615118801</cx:pt>
          <cx:pt idx="97">-0.032297257652054601</cx:pt>
          <cx:pt idx="98">-0.033448023131088502</cx:pt>
          <cx:pt idx="99">-0.0266634805964494</cx:pt>
          <cx:pt idx="100">-0.027928571942224902</cx:pt>
          <cx:pt idx="101">-0.0058263333274083604</cx:pt>
          <cx:pt idx="102">0.0031472470149757101</cx:pt>
          <cx:pt idx="103">-0.00043710128716168502</cx:pt>
          <cx:pt idx="104">-0.0047154906675665499</cx:pt>
          <cx:pt idx="105">-0.0051861590457910004</cx:pt>
          <cx:pt idx="106">-0.0032870346304713599</cx:pt>
          <cx:pt idx="107">-0.0032847851891734301</cx:pt>
          <cx:pt idx="108">0.00039049148399974602</cx:pt>
          <cx:pt idx="109">0.00068871222686252601</cx:pt>
          <cx:pt idx="110">-0.000368451472757857</cx:pt>
          <cx:pt idx="111">1.6583951683169099e-05</cx:pt>
          <cx:pt idx="112">0.000190815723744301</cx:pt>
          <cx:pt idx="113">0.0003960236457406</cx:pt>
          <cx:pt idx="114">0.00059215474065136197</cx:pt>
          <cx:pt idx="115">0.00056344599710805496</cx:pt>
          <cx:pt idx="116">0.0016805433299504401</cx:pt>
          <cx:pt idx="117">-0.0024384340705635101</cx:pt>
          <cx:pt idx="118">0.0070184440404270302</cx:pt>
          <cx:pt idx="119">0.021645709066771501</cx:pt>
          <cx:pt idx="120">0.030945700787134101</cx:pt>
          <cx:pt idx="121">-0.0049545952966399704</cx:pt>
          <cx:pt idx="122">0.00050256610612644202</cx:pt>
          <cx:pt idx="123">-0.0112580295020915</cx:pt>
          <cx:pt idx="124">-0.059595121397891103</cx:pt>
          <cx:pt idx="125">-0.077985347676400196</cx:pt>
          <cx:pt idx="126">-0.078423864387634906</cx:pt>
          <cx:pt idx="127">-0.064689998489959002</cx:pt>
          <cx:pt idx="128">-0.058419038771317398</cx:pt>
          <cx:pt idx="129">-0.0246721190922688</cx:pt>
          <cx:pt idx="130">0.0022844924847338298</cx:pt>
          <cx:pt idx="131">-0.0143445886997846</cx:pt>
          <cx:pt idx="132">-0.0265229629009066</cx:pt>
          <cx:pt idx="133">-0.022100698769834001</cx:pt>
          <cx:pt idx="134">-0.0154997370545611</cx:pt>
          <cx:pt idx="135">-0.0094857693911453503</cx:pt>
          <cx:pt idx="136">-0.00107590520287973</cx:pt>
          <cx:pt idx="137">0.00086823473700332497</cx:pt>
          <cx:pt idx="138">0.000930740287339592</cx:pt>
          <cx:pt idx="139">0.00021098579288087699</cx:pt>
          <cx:pt idx="140">-0.00030286122933050502</cx:pt>
          <cx:pt idx="141">0.00120835369040381</cx:pt>
          <cx:pt idx="142">-0.00023594926016720701</cx:pt>
          <cx:pt idx="143">0.0047352768675118896</cx:pt>
          <cx:pt idx="144">0.016019069814966199</cx:pt>
          <cx:pt idx="145">0.0110110455697425</cx:pt>
          <cx:pt idx="146">0.027499399468829001</cx:pt>
          <cx:pt idx="147">0.037493910027543202</cx:pt>
          <cx:pt idx="148">-0.0083299201636000703</cx:pt>
          <cx:pt idx="149">-0.03416304413955</cx:pt>
          <cx:pt idx="150">-0.051787832635195402</cx:pt>
          <cx:pt idx="151">-0.054648908848223397</cx:pt>
          <cx:pt idx="152">-0.083400149613033894</cx:pt>
          <cx:pt idx="153">-0.093309210169984197</cx:pt>
          <cx:pt idx="154">-0.078801686521696598</cx:pt>
          <cx:pt idx="155">-0.0460034522057884</cx:pt>
          <cx:pt idx="156">-0.021605917354711401</cx:pt>
          <cx:pt idx="157">-0.0031051807029106701</cx:pt>
          <cx:pt idx="158">-0.018846449928343299</cx:pt>
          <cx:pt idx="159">-0.0132242023850557</cx:pt>
          <cx:pt idx="160">-0.00213142223164776</cx:pt>
          <cx:pt idx="161">-0.025228107942788899</cx:pt>
          <cx:pt idx="162">-0.021567246909475899</cx:pt>
          <cx:pt idx="163">-0.0127963980413022</cx:pt>
          <cx:pt idx="164">-0.0060284084035545603</cx:pt>
          <cx:pt idx="165">-0.0018700353070663599</cx:pt>
          <cx:pt idx="166">0.000105379171501719</cx:pt>
          <cx:pt idx="167">0.00071256385637505804</cx:pt>
          <cx:pt idx="168">0.00056716624970727398</cx:pt>
          <cx:pt idx="169">5.0488798635653102e-05</cx:pt>
          <cx:pt idx="170">0.0023291175127565702</cx:pt>
          <cx:pt idx="171">0.0145919670348813</cx:pt>
          <cx:pt idx="172">0.028142075037001401</cx:pt>
          <cx:pt idx="173">0.022494917995034499</cx:pt>
          <cx:pt idx="174">0.0505410011846174</cx:pt>
          <cx:pt idx="175">0.036054746670229697</cx:pt>
          <cx:pt idx="176">-0.00151696248184612</cx:pt>
          <cx:pt idx="177">7.0718829379109196e-05</cx:pt>
          <cx:pt idx="178">-0.0077838555164538997</cx:pt>
          <cx:pt idx="179">-0.038367787446469702</cx:pt>
          <cx:pt idx="180">-0.057993940262541802</cx:pt>
          <cx:pt idx="181">-0.029011241411418601</cx:pt>
          <cx:pt idx="182">-0.014377739222604701</cx:pt>
          <cx:pt idx="183">0.022096601935049899</cx:pt>
          <cx:pt idx="184">-0.0016356992106646099</cx:pt>
          <cx:pt idx="185">-0.0464882879263483</cx:pt>
          <cx:pt idx="186">-0.035649737997008199</cx:pt>
          <cx:pt idx="187">-0.0171617510294431</cx:pt>
          <cx:pt idx="188">-0.024738388645112901</cx:pt>
          <cx:pt idx="189">-0.0136946233744749</cx:pt>
          <cx:pt idx="190">-0.0134609640499863</cx:pt>
          <cx:pt idx="191">-0.0096648505659313894</cx:pt>
          <cx:pt idx="192">-0.0066121763157392498</cx:pt>
          <cx:pt idx="193">-0.0039872340717658997</cx:pt>
          <cx:pt idx="194">0.00076702202341539301</cx:pt>
          <cx:pt idx="195">0.00058118787201001003</cx:pt>
          <cx:pt idx="196">-0.00120279693268341</cx:pt>
          <cx:pt idx="197">0.00069720360893042602</cx:pt>
          <cx:pt idx="198">-0.0020300388442661501</cx:pt>
          <cx:pt idx="199">0.0052975241062169246</cx:pt>
          <cx:pt idx="200">0.01006247269888485</cx:pt>
          <cx:pt idx="201">0.0098585153020512</cx:pt>
          <cx:pt idx="202">0.0088624054440426241</cx:pt>
          <cx:pt idx="203">-0.001685527471123605</cx:pt>
          <cx:pt idx="204">0.00161223653057419</cx:pt>
          <cx:pt idx="205">0.0028189838752624751</cx:pt>
          <cx:pt idx="206">0.011552017651825026</cx:pt>
          <cx:pt idx="207">0.01230903685616375</cx:pt>
          <cx:pt idx="208">0.019673545627526351</cx:pt>
          <cx:pt idx="209">0.023529091016491002</cx:pt>
          <cx:pt idx="210">0.013431600283861625</cx:pt>
          <cx:pt idx="211">-0.012227559418199399</cx:pt>
          <cx:pt idx="212">-0.011541276455866825</cx:pt>
          <cx:pt idx="213">-0.010130602233486949</cx:pt>
          <cx:pt idx="214">-0.01560429434838965</cx:pt>
          <cx:pt idx="215">-0.013701118951679725</cx:pt>
          <cx:pt idx="216">-0.0045520914684658003</cx:pt>
          <cx:pt idx="217">-0.0075651098303702504</cx:pt>
          <cx:pt idx="218">-0.0034714549173520998</cx:pt>
          <cx:pt idx="219">-0.0044143993140625002</cx:pt>
          <cx:pt idx="220">-0.0011438794598185851</cx:pt>
          <cx:pt idx="221">-0.00076947324869691995</cx:pt>
          <cx:pt idx="222">0.00062541213182878746</cx:pt>
          <cx:pt idx="223">-0.00016357191033651851</cx:pt>
          <cx:pt idx="224">0.00015751974867021901</cx:pt>
          <cx:pt idx="225">-0.00017043244380468125</cx:pt>
          <cx:pt idx="226">-0.00068588066214041003</cx:pt>
          <cx:pt idx="227">0.0014833936436980024</cx:pt>
          <cx:pt idx="228">0.0085822785971554749</cx:pt>
          <cx:pt idx="229">0.0029267417926578752</cx:pt>
          <cx:pt idx="230">-0.0037295667796334248</cx:pt>
          <cx:pt idx="231">-0.0098019735724178252</cx:pt>
          <cx:pt idx="232">0.003411734187303075</cx:pt>
          <cx:pt idx="233">0.015008872502817175</cx:pt>
          <cx:pt idx="234">0.035261068207131499</cx:pt>
          <cx:pt idx="235">0.030530141437360998</cx:pt>
          <cx:pt idx="236">0.01843863041569635</cx:pt>
          <cx:pt idx="237">0.02210298449245145</cx:pt>
          <cx:pt idx="238">0.010445763054116625</cx:pt>
          <cx:pt idx="239">-0.0050074420760372251</cx:pt>
          <cx:pt idx="240">-0.0049252470451350248</cx:pt>
          <cx:pt idx="241">-0.0023222444002526073</cx:pt>
          <cx:pt idx="242">-0.012075593679276426</cx:pt>
          <cx:pt idx="243">-0.011007913714472024</cx:pt>
          <cx:pt idx="244">-0.010032802594257499</cx:pt>
          <cx:pt idx="245">-0.0086959292312750996</cx:pt>
          <cx:pt idx="246">0.0010588111583223301</cx:pt>
          <cx:pt idx="247">-0.0026133030728799499</cx:pt>
          <cx:pt idx="248">-0.00313721906396435</cx:pt>
          <cx:pt idx="249">-0.00056989548902658003</cx:pt>
          <cx:pt idx="250">0.00028057249835078998</cx:pt>
          <cx:pt idx="251">0.00020362719072445474</cx:pt>
          <cx:pt idx="252">5.9948639451436999e-06</cx:pt>
          <cx:pt idx="253">-0.00013705650987770325</cx:pt>
          <cx:pt idx="254">-6.0317390902178748e-05</cx:pt>
          <cx:pt idx="255">-0.00095007354112028753</cx:pt>
          <cx:pt idx="256">0.0074503085133484498</cx:pt>
          <cx:pt idx="257">0.0067911221016734502</cx:pt>
          <cx:pt idx="258">0.0072229107799036</cx:pt>
          <cx:pt idx="259">0.012228639272913726</cx:pt>
          <cx:pt idx="260">0.016163975403953201</cx:pt>
          <cx:pt idx="261">0.0253579638863475</cx:pt>
          <cx:pt idx="262">0.025381822651748251</cx:pt>
          <cx:pt idx="263">0.02145674020651115</cx:pt>
          <cx:pt idx="264">0.0054347122985226254</cx:pt>
          <cx:pt idx="265">0.0012943961693462249</cx:pt>
          <cx:pt idx="266">0.00389201727226355</cx:pt>
          <cx:pt idx="267">0.0031738608126497749</cx:pt>
          <cx:pt idx="268">0.0049003223287996502</cx:pt>
          <cx:pt idx="269">8.0267588012386255e-05</cx:pt>
          <cx:pt idx="270">-0.014558703235450726</cx:pt>
          <cx:pt idx="271">-0.010860873898260249</cx:pt>
          <cx:pt idx="272">-0.012974492462709625</cx:pt>
          <cx:pt idx="273">-0.01010885626752895</cx:pt>
          <cx:pt idx="274">-0.0028401402219626749</cx:pt>
          <cx:pt idx="275">-0.00034429608192074998</cx:pt>
          <cx:pt idx="276">-0.0029504205012010252</cx:pt>
          <cx:pt idx="277">-0.00078950113999233995</cx:pt>
          <cx:pt idx="278">-3.5406954433330749e-05</cx:pt>
          <cx:pt idx="279">0.0017556786789916325</cx:pt>
          <cx:pt idx="280">-0.0001135468439542445</cx:pt>
          <cx:pt idx="281">-7.16765364092425e-05</cx:pt>
          <cx:pt idx="282">-0.00068600367488790752</cx:pt>
          <cx:pt idx="283">0.0022091202989000824</cx:pt>
          <cx:pt idx="284">0.0023823819026680998</cx:pt>
          <cx:pt idx="285">0.0053292369631544748</cx:pt>
          <cx:pt idx="286">0.0097362363951969001</cx:pt>
          <cx:pt idx="287">0.0048505949975049751</cx:pt>
          <cx:pt idx="288">0.011956832534878651</cx:pt>
          <cx:pt idx="289">0.0082453743107052755</cx:pt>
          <cx:pt idx="290">0.0032438003453037251</cx:pt>
          <cx:pt idx="291">0.00096228049043211748</cx:pt>
          <cx:pt idx="292">-0.027529013896895251</cx:pt>
          <cx:pt idx="293">-0.021890057759828774</cx:pt>
          <cx:pt idx="294">-0.011263990933511849</cx:pt>
          <cx:pt idx="295">-0.0011787036261438075</cx:pt>
          <cx:pt idx="296">0.0067252224373010004</cx:pt>
          <cx:pt idx="297">0.017747676724342774</cx:pt>
          <cx:pt idx="298">0.00064019669468589496</cx:pt>
          <cx:pt idx="299">-0.035186355162275702</cx:pt>
          <cx:pt idx="300">-0.035236833469753301</cx:pt>
          <cx:pt idx="301">-0.054499698525608598</cx:pt>
          <cx:pt idx="302">-0.025880367062407698</cx:pt>
          <cx:pt idx="303">-0.0035339886558491498</cx:pt>
          <cx:pt idx="304">-9.9648825272559497e-05</cx:pt>
          <cx:pt idx="305">0.0077690266143062396</cx:pt>
          <cx:pt idx="306">0.0031923760733782898</cx:pt>
          <cx:pt idx="307">0.0016129384659606201</cx:pt>
          <cx:pt idx="308">0.00072834985220936405</cx:pt>
          <cx:pt idx="309">-0.00030409453083411801</cx:pt>
          <cx:pt idx="310">-0.0061580685778553704</cx:pt>
          <cx:pt idx="311">0.0100804847647051</cx:pt>
          <cx:pt idx="312">-0.0040669980485816002</cx:pt>
          <cx:pt idx="313">-0.015704619569234302</cx:pt>
          <cx:pt idx="314">-0.0038021356604287702</cx:pt>
          <cx:pt idx="315">-0.058144437514674303</cx:pt>
          <cx:pt idx="316">-0.061466698097291599</cx:pt>
          <cx:pt idx="317">-0.047515737666400097</cx:pt>
          <cx:pt idx="318">-0.080010470703789499</cx:pt>
          <cx:pt idx="319">-0.035029193969743397</cx:pt>
          <cx:pt idx="320">-0.088752343471599202</cx:pt>
          <cx:pt idx="321">-0.042566240619251003</cx:pt>
          <cx:pt idx="322">-0.0092536311945809902</cx:pt>
          <cx:pt idx="323">-0.0078495915593542898</cx:pt>
          <cx:pt idx="324">0.014379085186186099</cx:pt>
          <cx:pt idx="325">0.0105400478838468</cx:pt>
          <cx:pt idx="326">-0.052262969870458698</cx:pt>
          <cx:pt idx="327">-0.056036564518591597</cx:pt>
          <cx:pt idx="328">-0.056384555571209298</cx:pt>
          <cx:pt idx="329">-0.074784544446547196</cx:pt>
          <cx:pt idx="330">-0.033258406560928301</cx:pt>
          <cx:pt idx="331">-0.012955017505395299</cx:pt>
          <cx:pt idx="332">-0.0044528867351800198</cx:pt>
          <cx:pt idx="333">0.0072176068140621299</cx:pt>
          <cx:pt idx="334">0.00052005190551577705</cx:pt>
          <cx:pt idx="335">-4.4310140765479203e-05</cx:pt>
          <cx:pt idx="336">5.0911529102056799e-05</cx:pt>
          <cx:pt idx="337">-0.00046966235663387399</cx:pt>
          <cx:pt idx="338">-0.0057817760670506703</cx:pt>
          <cx:pt idx="339">-0.0094114186010504797</cx:pt>
          <cx:pt idx="340">-0.0195268630931698</cx:pt>
          <cx:pt idx="341">-0.038836636276872998</cx:pt>
          <cx:pt idx="342">-0.058353839510430001</cx:pt>
          <cx:pt idx="343">-0.10500878588995299</cx:pt>
          <cx:pt idx="344">-0.103659572626859</cx:pt>
          <cx:pt idx="345">-0.071264455023426099</cx:pt>
          <cx:pt idx="346">-0.059823265605637103</cx:pt>
          <cx:pt idx="347">-0.010213786841175399</cx:pt>
          <cx:pt idx="348">0.0027492455161981298</cx:pt>
          <cx:pt idx="349">0.041542245155150002</cx:pt>
          <cx:pt idx="350">0.089356513416222694</cx:pt>
          <cx:pt idx="351">0.048666571505846003</cx:pt>
          <cx:pt idx="352">0.0085614889134438699</cx:pt>
          <cx:pt idx="353">-0.021180924830218301</cx:pt>
          <cx:pt idx="354">-0.067894509796914901</cx:pt>
          <cx:pt idx="355">-0.070366214311616604</cx:pt>
          <cx:pt idx="356">-0.076194417282826804</cx:pt>
          <cx:pt idx="357">-0.067148604562772898</cx:pt>
          <cx:pt idx="358">-0.038935069084238702</cx:pt>
          <cx:pt idx="359">-0.019946831800093101</cx:pt>
          <cx:pt idx="360">-0.0136361389062119</cx:pt>
          <cx:pt idx="361">0.0016640119527221999</cx:pt>
          <cx:pt idx="362">0.0022315492320144998</cx:pt>
          <cx:pt idx="363">7.4649098456065901e-05</cx:pt>
          <cx:pt idx="364">4.5996609558113299e-05</cx:pt>
          <cx:pt idx="365">-0.00028285264268896102</cx:pt>
          <cx:pt idx="366">-0.00041483996686169999</cx:pt>
          <cx:pt idx="367">-0.0178229674768925</cx:pt>
          <cx:pt idx="368">-0.047194792232526303</cx:pt>
          <cx:pt idx="369">-0.076400066028356195</cx:pt>
          <cx:pt idx="370">-0.081744203691566694</cx:pt>
          <cx:pt idx="371">-0.099174382814744</cx:pt>
          <cx:pt idx="372">-0.048447198669754603</cx:pt>
          <cx:pt idx="373">-0.019314362566907502</cx:pt>
          <cx:pt idx="374">0.010638845752373401</cx:pt>
          <cx:pt idx="375">0.043023900986717302</cx:pt>
          <cx:pt idx="376">0.046593326751705799</cx:pt>
          <cx:pt idx="377">0.025665261429596901</cx:pt>
          <cx:pt idx="378">0.062867428477362305</cx:pt>
          <cx:pt idx="379">-0.018205685486402001</cx:pt>
          <cx:pt idx="380">0.026832833865966601</cx:pt>
          <cx:pt idx="381">0.0108263437796334</cx:pt>
          <cx:pt idx="382">-0.053945392032175597</cx:pt>
          <cx:pt idx="383">-0.065945941379851394</cx:pt>
          <cx:pt idx="384">-0.066801266164678005</cx:pt>
          <cx:pt idx="385">-0.069517113012224699</cx:pt>
          <cx:pt idx="386">-0.054735152709467903</cx:pt>
          <cx:pt idx="387">-0.019929121387810101</cx:pt>
          <cx:pt idx="388">0.0022933788468503902</cx:pt>
          <cx:pt idx="389">0.00113982927363478</cx:pt>
          <cx:pt idx="390">0.0055430592454148797</cx:pt>
          <cx:pt idx="391">-0.00042377423576962401</cx:pt>
          <cx:pt idx="392">-0.000171344681563272</cx:pt>
          <cx:pt idx="393">-0.00013702821549812201</cx:pt>
          <cx:pt idx="394">-0.00099720800792142401</cx:pt>
          <cx:pt idx="395">-0.0146982415441986</cx:pt>
          <cx:pt idx="396">-0.036374543936433197</cx:pt>
          <cx:pt idx="397">-0.080085516316129604</cx:pt>
          <cx:pt idx="398">-0.084034024229307294</cx:pt>
          <cx:pt idx="399">-0.055115608180243997</cx:pt>
          <cx:pt idx="400">0.013396011219476599</cx:pt>
          <cx:pt idx="401">0.044836025749931903</cx:pt>
          <cx:pt idx="402">0.043795617917853302</cx:pt>
          <cx:pt idx="403">0.046180794753631398</cx:pt>
          <cx:pt idx="404">0.039395587719400403</cx:pt>
          <cx:pt idx="405">0.024401949308080598</cx:pt>
          <cx:pt idx="406">0.0131585024606625</cx:pt>
          <cx:pt idx="407">0.018318953190621601</cx:pt>
          <cx:pt idx="408">0.013404834359523599</cx:pt>
          <cx:pt idx="409">0.012463866694544299</cx:pt>
          <cx:pt idx="410">-0.031872561763471099</cx:pt>
          <cx:pt idx="411">-0.018098392210979398</cx:pt>
          <cx:pt idx="412">-0.029913605240714701</cx:pt>
          <cx:pt idx="413">-0.029694845647968399</cx:pt>
          <cx:pt idx="414">-0.029752173143633799</cx:pt>
          <cx:pt idx="415">0.0024434822566567699</cx:pt>
          <cx:pt idx="416">0.019298364772078899</cx:pt>
          <cx:pt idx="417">0.0073353846579197104</cx:pt>
          <cx:pt idx="418">0.0053706387044592501</cx:pt>
          <cx:pt idx="419">-0.000105890118233926</cx:pt>
          <cx:pt idx="420">0.00048182324239039599</cx:pt>
          <cx:pt idx="421">0.000869121285037493</cx:pt>
          <cx:pt idx="422">0.00044349986038087899</cx:pt>
          <cx:pt idx="423">-0.0101972547657659</cx:pt>
          <cx:pt idx="424">-0.023682812265849802</cx:pt>
          <cx:pt idx="425">-0.042454295981331998</cx:pt>
          <cx:pt idx="426">-0.049918020336760398</cx:pt>
          <cx:pt idx="427">-0.025591621878940801</cx:pt>
          <cx:pt idx="428">0.0202862045573322</cx:pt>
          <cx:pt idx="429">0.020458972032045299</cx:pt>
          <cx:pt idx="430">0.026616458764790699</cx:pt>
          <cx:pt idx="431">0.0152399618384107</cx:pt>
          <cx:pt idx="432">0.0436504097479724</cx:pt>
          <cx:pt idx="433">0.025275250431185201</cx:pt>
          <cx:pt idx="434">0.0290867444366869</cx:pt>
          <cx:pt idx="435">0.038848472452143998</cx:pt>
          <cx:pt idx="436">-0.033675027155119698</cx:pt>
          <cx:pt idx="437">-0.011721390360468801</cx:pt>
          <cx:pt idx="438">0.021944176146590399</cx:pt>
          <cx:pt idx="439">0.036492301764380598</cx:pt>
          <cx:pt idx="440">0.0248894833817726</cx:pt>
          <cx:pt idx="441">0.022683446685047699</cx:pt>
          <cx:pt idx="442">0.027228002972510799</cx:pt>
          <cx:pt idx="443">0.0218880066601694</cx:pt>
          <cx:pt idx="444">0.0240858748333036</cx:pt>
          <cx:pt idx="445">0.0091198059187072005</cx:pt>
          <cx:pt idx="446">-0.0029520568042644899</cx:pt>
          <cx:pt idx="447">0.0023652747842893098</cx:pt>
          <cx:pt idx="448">0.00016586322017445699</cx:pt>
          <cx:pt idx="449">0.00026455223579691101</cx:pt>
          <cx:pt idx="450">0.0022553820732219899</cx:pt>
          <cx:pt idx="451">-0.000286045046356233</cx:pt>
          <cx:pt idx="452">-0.017412917862171199</cx:pt>
          <cx:pt idx="453">-0.027784037935689999</cx:pt>
          <cx:pt idx="454">-0.0232140649227266</cx:pt>
          <cx:pt idx="455">-0.016788985865830299</cx:pt>
          <cx:pt idx="456">0.0095674979091865606</cx:pt>
          <cx:pt idx="457">0.038546381027462197</cx:pt>
          <cx:pt idx="458">0.024551126391214099</cx:pt>
          <cx:pt idx="459">0.0060831357870606301</cx:pt>
          <cx:pt idx="460">0.045425818890987298</cx:pt>
          <cx:pt idx="461">0.0473437841168938</cx:pt>
          <cx:pt idx="462">0.0077218395215406001</cx:pt>
          <cx:pt idx="463">-0.020161150359034</cx:pt>
          <cx:pt idx="464">-0.0649582362696563</cx:pt>
          <cx:pt idx="465">-0.037768330837636498</cx:pt>
          <cx:pt idx="466">0.039984150439865501</cx:pt>
          <cx:pt idx="467">0.049686639872238099</cx:pt>
          <cx:pt idx="468">0.0136915749560654</cx:pt>
          <cx:pt idx="469">0.046286954722745598</cx:pt>
          <cx:pt idx="470">0.042957589375431302</cx:pt>
          <cx:pt idx="471">0.039695055072752401</cx:pt>
          <cx:pt idx="472">0.0338992416738245</cx:pt>
          <cx:pt idx="473">0.013738501660723001</cx:pt>
          <cx:pt idx="474">0.0085206159399352794</cx:pt>
          <cx:pt idx="475">0.0032877568059067499</cx:pt>
          <cx:pt idx="476">0.00034896047801278999</cx:pt>
          <cx:pt idx="477">-0.00061132784698063401</cx:pt>
          <cx:pt idx="478">0.0030301796655893198</cx:pt>
          <cx:pt idx="479">0.0035961543078089999</cx:pt>
          <cx:pt idx="480">-0.0054337365235588696</cx:pt>
          <cx:pt idx="481">-0.023373726515242201</cx:pt>
          <cx:pt idx="482">-0.0322158285855393</cx:pt>
          <cx:pt idx="483">-0.020961806902766798</cx:pt>
          <cx:pt idx="484">-0.0141860782664897</cx:pt>
          <cx:pt idx="485">-0.0051316975836203796</cx:pt>
          <cx:pt idx="486">-0.026552711142497999</cx:pt>
          <cx:pt idx="487">-0.023975269691925798</cx:pt>
          <cx:pt idx="488">0.012392592276919599</cx:pt>
          <cx:pt idx="489">-0.00767672745408757</cx:pt>
          <cx:pt idx="490">-0.022968108253849501</cx:pt>
          <cx:pt idx="491">-0.068978805272697105</cx:pt>
          <cx:pt idx="492">-0.095011107180567697</cx:pt>
          <cx:pt idx="493">-0.0287556651315857</cx:pt>
          <cx:pt idx="494">0.024184592993895301</cx:pt>
          <cx:pt idx="495">0.028480377238236002</cx:pt>
          <cx:pt idx="496">-0.0083028429222208096</cx:pt>
          <cx:pt idx="497">0.0181027097430339</cx:pt>
          <cx:pt idx="498">0.041942330786090103</cx:pt>
          <cx:pt idx="499">0.031760825228799798</cx:pt>
          <cx:pt idx="500">-0.0091647862515576699</cx:pt>
          <cx:pt idx="501">0.0047616972271599901</cx:pt>
          <cx:pt idx="502">0.0034356389022172501</cx:pt>
          <cx:pt idx="503">0.00059956549670673795</cx:pt>
          <cx:pt idx="504">-0.00035810611336417202</cx:pt>
          <cx:pt idx="505">0.00024221926183000701</cx:pt>
          <cx:pt idx="506">0.0037859610836663599</cx:pt>
          <cx:pt idx="507">0.0108580819691553</cx:pt>
          <cx:pt idx="508">0.0045833310050262203</cx:pt>
          <cx:pt idx="509">-0.021209042849478402</cx:pt>
          <cx:pt idx="510">-0.044193555544930298</cx:pt>
          <cx:pt idx="511">-0.057028836354572399</cx:pt>
          <cx:pt idx="512">-0.079369351874440996</cx:pt>
          <cx:pt idx="513">-0.052885347243869299</cx:pt>
          <cx:pt idx="514">-0.061278074848780902</cx:pt>
          <cx:pt idx="515">-0.065918764458155296</cx:pt>
          <cx:pt idx="516">-0.071797108900883894</cx:pt>
          <cx:pt idx="517">-0.068521088054632195</cx:pt>
          <cx:pt idx="518">-0.084887998517234997</cx:pt>
          <cx:pt idx="519">-0.084948462509002703</cx:pt>
          <cx:pt idx="520">-0.0417202507092512</cx:pt>
          <cx:pt idx="521">0.0137085861467077</cx:pt>
          <cx:pt idx="522">0.029104460165872498</cx:pt>
          <cx:pt idx="523">0.031470804073460201</cx:pt>
          <cx:pt idx="524">0.022589168461673199</cx:pt>
          <cx:pt idx="525">0.055811585137380902</cx:pt>
          <cx:pt idx="526">0.040940756591239899</cx:pt>
          <cx:pt idx="527">0.034053828548043397</cx:pt>
          <cx:pt idx="528">0.0015048532721314101</cx:pt>
          <cx:pt idx="529">0.0080063521509679304</cx:pt>
          <cx:pt idx="530">0.000390131915453274</cx:pt>
          <cx:pt idx="531">0.00053250971515088103</cx:pt>
          <cx:pt idx="532">-6.6003189454508706e-05</cx:pt>
          <cx:pt idx="533">-0.00059842176918321497</cx:pt>
          <cx:pt idx="534">0.0039686989039967001</cx:pt>
          <cx:pt idx="535">0.0096494780467876497</cx:pt>
          <cx:pt idx="536">0.012118604718373701</cx:pt>
          <cx:pt idx="537">-0.0056713779105469</cx:pt>
          <cx:pt idx="538">-0.035929669945481801</cx:pt>
          <cx:pt idx="539">-0.059844240372638899</cx:pt>
          <cx:pt idx="540">-0.089656550271330696</cx:pt>
          <cx:pt idx="541">-0.050898381695915998</cx:pt>
          <cx:pt idx="542">-0.050846921064234503</cx:pt>
          <cx:pt idx="543">-0.039788171945588598</cx:pt>
          <cx:pt idx="544">-0.076868905936422899</cx:pt>
          <cx:pt idx="545">-0.038573553061846302</cx:pt>
          <cx:pt idx="546">-0.029565004759843399</cx:pt>
          <cx:pt idx="547">-0.022721568422362601</cx:pt>
          <cx:pt idx="548">0.00189838519387973</cx:pt>
          <cx:pt idx="549">-0.0052975795609647401</cx:pt>
          <cx:pt idx="550">0.028658318404905798</cx:pt>
          <cx:pt idx="551">0.0101247364108171</cx:pt>
          <cx:pt idx="552">0.0288130511204337</cx:pt>
          <cx:pt idx="553">0.077032109649503702</cx:pt>
          <cx:pt idx="554">0.032099070585138501</cx:pt>
          <cx:pt idx="555">0.0064850595492089297</cx:pt>
          <cx:pt idx="556">-0.0011387960533785</cx:pt>
          <cx:pt idx="557">0.017254936481385499</cx:pt>
          <cx:pt idx="558">0.004161660470088</cx:pt>
          <cx:pt idx="559">6.9762976112995202e-05</cx:pt>
          <cx:pt idx="560">-0.00027315659877189203</cx:pt>
          <cx:pt idx="561">0.00044268967876102901</cx:pt>
          <cx:pt idx="562">0.0031040034932306401</cx:pt>
          <cx:pt idx="563">0.0193835781596839</cx:pt>
          <cx:pt idx="564">0.029355865331040398</cx:pt>
          <cx:pt idx="565">0.0022073924262370598</cx:pt>
          <cx:pt idx="566">-0.021405837378757699</cx:pt>
          <cx:pt idx="567">-0.040699484283448599</cx:pt>
          <cx:pt idx="568">-0.048235820560439902</cx:pt>
          <cx:pt idx="569">-0.023736512873697199</cx:pt>
          <cx:pt idx="570">-0.0039732099556501997</cx:pt>
          <cx:pt idx="571">-0.028783099918056599</cx:pt>
          <cx:pt idx="572">-0.052690537936643203</cx:pt>
          <cx:pt idx="573">-0.038209499119542002</cx:pt>
          <cx:pt idx="574">-0.00744669258423387</cx:pt>
          <cx:pt idx="575">0.014858896484604299</cx:pt>
          <cx:pt idx="576">-0.00094657109440374795</cx:pt>
          <cx:pt idx="577">-0.022949197715158</cx:pt>
          <cx:pt idx="578">0.022964954822722799</cx:pt>
          <cx:pt idx="579">-0.015524908150055101</cx:pt>
          <cx:pt idx="580">0.0244486688618719</cx:pt>
          <cx:pt idx="581">0.033846301289593102</cx:pt>
          <cx:pt idx="582">-0.0062542360358933203</cx:pt>
          <cx:pt idx="583">0.0019302648354598299</cx:pt>
          <cx:pt idx="584">-0.0117210578188471</cx:pt>
          <cx:pt idx="585">0.012621093961568399</cx:pt>
          <cx:pt idx="586">-0.00031574940795773599</cx:pt>
          <cx:pt idx="587">-0.000108622227729003</cx:pt>
          <cx:pt idx="588">0.00070635380832712404</cx:pt>
          <cx:pt idx="589">0.00011615039174640701</cx:pt>
          <cx:pt idx="590">0.00228438567732218</cx:pt>
          <cx:pt idx="591">0.017467644317024699</cx:pt>
          <cx:pt idx="592">0.0234870169822072</cx:pt>
          <cx:pt idx="593">0.0019429018794339299</cx:pt>
          <cx:pt idx="594">-0.017814400333310901</cx:pt>
          <cx:pt idx="595">-0.00151030332277502</cx:pt>
          <cx:pt idx="596">-0.029721189196270599</cx:pt>
          <cx:pt idx="597">-0.053470856383024699</cx:pt>
          <cx:pt idx="598">-0.00349249713878252</cx:pt>
          <cx:pt idx="599">0.0097259671478233303</cx:pt>
          <cx:pt idx="600">0.016843545250733401</cx:pt>
          <cx:pt idx="601">-0.028657363164796799</cx:pt>
          <cx:pt idx="602">-0.013451143258722899</cx:pt>
          <cx:pt idx="603">0.020150279928613801</cx:pt>
          <cx:pt idx="604">-0.0033985137380157298</cx:pt>
          <cx:pt idx="605">-0.027901599050160701</cx:pt>
          <cx:pt idx="606">-0.0021838004096891698</cx:pt>
          <cx:pt idx="607">-0.0196353826257968</cx:pt>
          <cx:pt idx="608">0.021653273320142299</cx:pt>
          <cx:pt idx="609">0.016822236712258999</cx:pt>
          <cx:pt idx="610">-0.0063730247692202003</cx:pt>
          <cx:pt idx="611">-0.00092308093230647503</cx:pt>
          <cx:pt idx="612">0.0037511733767409002</cx:pt>
          <cx:pt idx="613">0.012139597026343801</cx:pt>
          <cx:pt idx="614">0.00021804763633638299</cx:pt>
          <cx:pt idx="615">-0.00022753517768557099</cx:pt>
          <cx:pt idx="616">-0.00030459077225711701</cx:pt>
          <cx:pt idx="617">-3.5760190151049003e-05</cx:pt>
          <cx:pt idx="618">0.00361216408945909</cx:pt>
          <cx:pt idx="619">0.0106413795656384</cx:pt>
          <cx:pt idx="620">0.0222203281359231</cx:pt>
          <cx:pt idx="621">0.0252337635657198</cx:pt>
          <cx:pt idx="622">-0.0042362917330521698</cx:pt>
          <cx:pt idx="623">0.00085454535760866096</cx:pt>
          <cx:pt idx="624">-0.020182699687086102</cx:pt>
          <cx:pt idx="625">-0.065010754756896494</cx:pt>
          <cx:pt idx="626">-0.056201133865867198</cx:pt>
          <cx:pt idx="627">-0.00111964152548717</cx:pt>
          <cx:pt idx="628">-0.0057401744595523803</cx:pt>
          <cx:pt idx="629">-0.010366739214846699</cx:pt>
          <cx:pt idx="630">-0.030987485784933801</cx:pt>
          <cx:pt idx="631">-0.00151288716753271</cx:pt>
          <cx:pt idx="632">-0.017399800814276799</cx:pt>
          <cx:pt idx="633">-0.0048309470332794499</cx:pt>
          <cx:pt idx="634">0.014515723703801201</cx:pt>
          <cx:pt idx="635">-0.016246628797615702</cx:pt>
          <cx:pt idx="636">0.0048502773398913903</cx:pt>
          <cx:pt idx="637">0.0072351504026192696</cx:pt>
          <cx:pt idx="638">0.0108452504993493</cx:pt>
          <cx:pt idx="639">0.0116598605111855</cx:pt>
          <cx:pt idx="640">0.00491261283162602</cx:pt>
          <cx:pt idx="641">0.0065362273793506398</cx:pt>
          <cx:pt idx="642">0.000135584003392053</cx:pt>
          <cx:pt idx="643">0.00060938458514403797</cx:pt>
          <cx:pt idx="644">0.00046198537345345798</cx:pt>
          <cx:pt idx="645">2.06756707418012e-05</cx:pt>
          <cx:pt idx="646">0.0038897601673422298</cx:pt>
          <cx:pt idx="647">0.0065320286575168999</cx:pt>
          <cx:pt idx="648">0.017803512698719499</cx:pt>
          <cx:pt idx="649">0.0283190252830334</cx:pt>
          <cx:pt idx="650">0.028704115070204001</cx:pt>
          <cx:pt idx="651">0.0334180375082785</cx:pt>
          <cx:pt idx="652">0.0068487943939742604</cx:pt>
          <cx:pt idx="653">-0.0080018478849613901</cx:pt>
          <cx:pt idx="654">-0.028163579991357601</cx:pt>
          <cx:pt idx="655">-0.016826356454411901</cx:pt>
          <cx:pt idx="656">-0.037052061927210701</cx:pt>
          <cx:pt idx="657">0.032197297213135898</cx:pt>
          <cx:pt idx="658">0.0120011244228972</cx:pt>
          <cx:pt idx="659">0.022681439486062299</cx:pt>
          <cx:pt idx="660">-0.0271223975980486</cx:pt>
          <cx:pt idx="661">-0.022560397629119398</cx:pt>
          <cx:pt idx="662">-0.035387650978539097</cx:pt>
          <cx:pt idx="663">-0.047799799597201903</cx:pt>
          <cx:pt idx="664">-0.022629156810787299</cx:pt>
          <cx:pt idx="665">-0.024660969385346499</cx:pt>
          <cx:pt idx="666">-0.0120381479413406</cx:pt>
          <cx:pt idx="667">9.9874277750261497e-05</cx:pt>
          <cx:pt idx="668">0.0026866334687945001</cx:pt>
          <cx:pt idx="669">0.0033432557396723601</cx:pt>
          <cx:pt idx="670">-4.2526644735407897e-05</cx:pt>
          <cx:pt idx="671">0.00048472617317074998</cx:pt>
          <cx:pt idx="672">-0.00038977485670667301</cx:pt>
          <cx:pt idx="673">0.000121520600171246</cx:pt>
          <cx:pt idx="674">0.0010593850446660199</cx:pt>
          <cx:pt idx="675">0.0059294322106086504</cx:pt>
          <cx:pt idx="676">0.016719596125286701</cx:pt>
          <cx:pt idx="677">0.015707253116071001</cx:pt>
          <cx:pt idx="678">0.035986632013880797</cx:pt>
          <cx:pt idx="679">0.040174011572429502</cx:pt>
          <cx:pt idx="680">0.035939445478568303</cx:pt>
          <cx:pt idx="681">0.049554153694161898</cx:pt>
          <cx:pt idx="682">0.045555297349272501</cx:pt>
          <cx:pt idx="683">0.0203314969492168</cx:pt>
          <cx:pt idx="684">-0.013107487170102201</cx:pt>
          <cx:pt idx="685">0.011621660688450001</cx:pt>
          <cx:pt idx="686">0.0387179713017674</cx:pt>
          <cx:pt idx="687">0.018586159808888301</cx:pt>
          <cx:pt idx="688">-0.039338503285620698</cx:pt>
          <cx:pt idx="689">0.017023316887005199</cx:pt>
          <cx:pt idx="690">-0.025499015311595801</cx:pt>
          <cx:pt idx="691">-0.059642591346326997</cx:pt>
          <cx:pt idx="692">-0.029400429640636199</cx:pt>
          <cx:pt idx="693">-0.013865302590636799</cx:pt>
          <cx:pt idx="694">-0.0079013258895754505</cx:pt>
          <cx:pt idx="695">-0.00078789263949323397</cx:pt>
          <cx:pt idx="696">-0.0012052949591083099</cx:pt>
          <cx:pt idx="697">0.0017737793550702901</cx:pt>
          <cx:pt idx="698">0.00074079459000337398</cx:pt>
          <cx:pt idx="699">-4.7268754625506101e-05</cx:pt>
          <cx:pt idx="700">-0.000698512154350725</cx:pt>
          <cx:pt idx="701">0.000250283491994451</cx:pt>
          <cx:pt idx="702">0.00085813826138342699</cx:pt>
          <cx:pt idx="703">0.00093117937647484096</cx:pt>
          <cx:pt idx="704">0.0082210279549134405</cx:pt>
          <cx:pt idx="705">0.0151985883064642</cx:pt>
          <cx:pt idx="706">0.019442434634337799</cx:pt>
          <cx:pt idx="707">0.031355124195620802</cx:pt>
          <cx:pt idx="708">0.047879818372997603</cx:pt>
          <cx:pt idx="709">0.058702778234916299</cx:pt>
          <cx:pt idx="710">0.078822252770094595</cx:pt>
          <cx:pt idx="711">0.062481969365497103</cx:pt>
          <cx:pt idx="712">0.0496722394814803</cx:pt>
          <cx:pt idx="713">0.029168974627364602</cx:pt>
          <cx:pt idx="714">-0.026763113002596501</cx:pt>
          <cx:pt idx="715">0.0026048753098354598</cx:pt>
          <cx:pt idx="716">0.015090375337958</cx:pt>
          <cx:pt idx="717">-0.012084400644236999</cx:pt>
          <cx:pt idx="718">-0.0052361355945677798</cx:pt>
          <cx:pt idx="719">0.010389433964581999</cx:pt>
          <cx:pt idx="720">-0.010786889229120401</cx:pt>
          <cx:pt idx="721">-0.0152667129600057</cx:pt>
          <cx:pt idx="722">-0.0099736636188303002</cx:pt>
          <cx:pt idx="723">-0.0017053235537392701</cx:pt>
          <cx:pt idx="724">0.0013914531758204101</cx:pt>
          <cx:pt idx="725">0.00063382332173103704</cx:pt>
          <cx:pt idx="726">0.0011821350717627201</cx:pt>
          <cx:pt idx="727">0.000190259308382048</cx:pt>
          <cx:pt idx="728">0.00042393953671804102</cx:pt>
          <cx:pt idx="729">-0.00060599419313326199</cx:pt>
          <cx:pt idx="730">-5.1238341171455602e-05</cx:pt>
          <cx:pt idx="731">-0.00039540289008000899</cx:pt>
          <cx:pt idx="732">-0.00026719547540593897</cx:pt>
          <cx:pt idx="733">-0.000120649472383015</cx:pt>
          <cx:pt idx="734">-0.00077602584887599799</cx:pt>
          <cx:pt idx="735">0.00062861120604568404</cx:pt>
          <cx:pt idx="736">-0.0022872438722310699</cx:pt>
          <cx:pt idx="737">-0.0073344941804664599</cx:pt>
          <cx:pt idx="738">0.0024105768849378198</cx:pt>
          <cx:pt idx="739">0.0077938893000254004</cx:pt>
          <cx:pt idx="740">-0.0040709694351193102</cx:pt>
          <cx:pt idx="741">0.0101959958158401</cx:pt>
          <cx:pt idx="742">0.0067654177031247001</cx:pt>
          <cx:pt idx="743">0.010414222042010601</cx:pt>
          <cx:pt idx="744">0.0070975534378645696</cx:pt>
          <cx:pt idx="745">0.0096048539113412802</cx:pt>
          <cx:pt idx="746">0.0043410176974607697</cx:pt>
          <cx:pt idx="747">0.0061891776333818701</cx:pt>
          <cx:pt idx="748">0.00053844227716760796</cx:pt>
          <cx:pt idx="749">-0.00176550231302508</cx:pt>
          <cx:pt idx="750">-0.0011010658592462499</cx:pt>
          <cx:pt idx="751">-0.00105090883684272</cx:pt>
          <cx:pt idx="752">0.00044347916855059301</cx:pt>
          <cx:pt idx="753">-2.4920731137437999e-05</cx:pt>
          <cx:pt idx="754">0.00090401375804007695</cx:pt>
          <cx:pt idx="755">-0.00041498711922359201</cx:pt>
          <cx:pt idx="756">-0.00057534168840169605</cx:pt>
          <cx:pt idx="757">-0.00074728269531894797</cx:pt>
          <cx:pt idx="758">-0.000499364276107254</cx:pt>
          <cx:pt idx="759">-0.000231788433296286</cx:pt>
          <cx:pt idx="760">0.00045248479442228697</cx:pt>
          <cx:pt idx="761">0.00039210485128951598</cx:pt>
          <cx:pt idx="762">0.00030142730531025001</cx:pt>
          <cx:pt idx="763">0.00043365480897704801</cx:pt>
          <cx:pt idx="764">-0.00056902145197265403</cx:pt>
          <cx:pt idx="765">0.00030178540302682198</cx:pt>
          <cx:pt idx="766">0.00045888752967054099</cx:pt>
          <cx:pt idx="767">0.00016515093813811599</cx:pt>
          <cx:pt idx="768">0.00042105075238975002</cx:pt>
          <cx:pt idx="769">-0.000396067412284003</cx:pt>
          <cx:pt idx="770">-0.00153834632124221</cx:pt>
          <cx:pt idx="771">-0.00085725551869052599</cx:pt>
          <cx:pt idx="772">-0.00079982467126734995</cx:pt>
          <cx:pt idx="773">0.0011010686284348599</cx:pt>
          <cx:pt idx="774">0.0010599104684294301</cx:pt>
          <cx:pt idx="775">-0.0047689105778650296</cx:pt>
          <cx:pt idx="776">-0.0012550886174059301</cx:pt>
          <cx:pt idx="777">-0.00072525326154716297</cx:pt>
          <cx:pt idx="778">-0.0031170114080113702</cx:pt>
          <cx:pt idx="779">-9.4041843948518007e-05</cx:pt>
          <cx:pt idx="780">-0.00067221046319333104</cx:pt>
          <cx:pt idx="781">0.000228812672231608</cx:pt>
          <cx:pt idx="782">0.0010534524796913601</cx:pt>
          <cx:pt idx="783">-0.000211263378958096</cx:pt>
          <cx:pt idx="784">0.0052975241062169246</cx:pt>
          <cx:pt idx="785">0.01006247269888485</cx:pt>
          <cx:pt idx="786">0.0098585153020512</cx:pt>
          <cx:pt idx="787">0.0088624054440426241</cx:pt>
          <cx:pt idx="788">-0.001685527471123605</cx:pt>
          <cx:pt idx="789">0.00161223653057419</cx:pt>
          <cx:pt idx="790">0.0028189838752624751</cx:pt>
          <cx:pt idx="791">0.011552017651825026</cx:pt>
          <cx:pt idx="792">0.01230903685616375</cx:pt>
          <cx:pt idx="793">0.019673545627526351</cx:pt>
          <cx:pt idx="794">0.023529091016491002</cx:pt>
          <cx:pt idx="795">0.013431600283861625</cx:pt>
          <cx:pt idx="796">-0.012227559418199399</cx:pt>
          <cx:pt idx="797">-0.011541276455866825</cx:pt>
          <cx:pt idx="798">-0.010130602233486949</cx:pt>
          <cx:pt idx="799">-0.01560429434838965</cx:pt>
          <cx:pt idx="800">-0.013701118951679725</cx:pt>
          <cx:pt idx="801">-0.0045520914684658003</cx:pt>
          <cx:pt idx="802">-0.0075651098303702504</cx:pt>
          <cx:pt idx="803">-0.0034714549173520998</cx:pt>
          <cx:pt idx="804">-0.0044143993140625002</cx:pt>
          <cx:pt idx="805">-0.0011438794598185851</cx:pt>
          <cx:pt idx="806">-0.00076947324869691995</cx:pt>
          <cx:pt idx="807">0.00062541213182878746</cx:pt>
          <cx:pt idx="808">-0.00016357191033651851</cx:pt>
          <cx:pt idx="809">0.00015751974867021901</cx:pt>
          <cx:pt idx="810">-0.00017043244380468125</cx:pt>
          <cx:pt idx="811">-0.00068588066214041003</cx:pt>
          <cx:pt idx="812">0.0014833936436980024</cx:pt>
          <cx:pt idx="813">0.0085822785971554749</cx:pt>
          <cx:pt idx="814">0.0029267417926578752</cx:pt>
          <cx:pt idx="815">-0.0037295667796334248</cx:pt>
          <cx:pt idx="816">-0.0098019735724178252</cx:pt>
          <cx:pt idx="817">0.003411734187303075</cx:pt>
          <cx:pt idx="818">0.015008872502817175</cx:pt>
          <cx:pt idx="819">0.035261068207131499</cx:pt>
          <cx:pt idx="820">0.030530141437360998</cx:pt>
          <cx:pt idx="821">0.01843863041569635</cx:pt>
          <cx:pt idx="822">0.02210298449245145</cx:pt>
          <cx:pt idx="823">0.010445763054116625</cx:pt>
          <cx:pt idx="824">-0.0050074420760372251</cx:pt>
          <cx:pt idx="825">-0.0049252470451350248</cx:pt>
          <cx:pt idx="826">-0.0023222444002526073</cx:pt>
          <cx:pt idx="827">-0.012075593679276426</cx:pt>
          <cx:pt idx="828">-0.011007913714472024</cx:pt>
          <cx:pt idx="829">-0.010032802594257499</cx:pt>
          <cx:pt idx="830">-0.0086959292312750996</cx:pt>
          <cx:pt idx="831">0.0010588111583223301</cx:pt>
          <cx:pt idx="832">-0.0026133030728799499</cx:pt>
          <cx:pt idx="833">-0.00313721906396435</cx:pt>
          <cx:pt idx="834">-0.00056989548902658003</cx:pt>
          <cx:pt idx="835">0.00028057249835078998</cx:pt>
          <cx:pt idx="836">0.00020362719072445474</cx:pt>
          <cx:pt idx="837">5.9948639451436999e-06</cx:pt>
          <cx:pt idx="838">-0.00013705650987770325</cx:pt>
          <cx:pt idx="839">-6.0317390902178748e-05</cx:pt>
          <cx:pt idx="840">-0.00095007354112028753</cx:pt>
          <cx:pt idx="841">0.0074503085133484498</cx:pt>
          <cx:pt idx="842">0.0067911221016734502</cx:pt>
          <cx:pt idx="843">0.0072229107799036</cx:pt>
          <cx:pt idx="844">0.012228639272913726</cx:pt>
          <cx:pt idx="845">0.016163975403953201</cx:pt>
          <cx:pt idx="846">0.0253579638863475</cx:pt>
          <cx:pt idx="847">0.025381822651748251</cx:pt>
          <cx:pt idx="848">0.02145674020651115</cx:pt>
          <cx:pt idx="849">0.0054347122985226254</cx:pt>
          <cx:pt idx="850">0.0012943961693462249</cx:pt>
          <cx:pt idx="851">0.00389201727226355</cx:pt>
          <cx:pt idx="852">0.0031738608126497749</cx:pt>
          <cx:pt idx="853">0.0049003223287996502</cx:pt>
          <cx:pt idx="854">8.0267588012386255e-05</cx:pt>
          <cx:pt idx="855">-0.014558703235450726</cx:pt>
          <cx:pt idx="856">-0.010860873898260249</cx:pt>
          <cx:pt idx="857">-0.012974492462709625</cx:pt>
          <cx:pt idx="858">-0.01010885626752895</cx:pt>
          <cx:pt idx="859">-0.0028401402219626749</cx:pt>
          <cx:pt idx="860">-0.00034429608192074998</cx:pt>
          <cx:pt idx="861">-0.0029504205012010252</cx:pt>
          <cx:pt idx="862">-0.00078950113999233995</cx:pt>
          <cx:pt idx="863">-3.5406954433330749e-05</cx:pt>
          <cx:pt idx="864">0.0017556786789916325</cx:pt>
          <cx:pt idx="865">-0.0001135468439542445</cx:pt>
          <cx:pt idx="866">-7.16765364092425e-05</cx:pt>
          <cx:pt idx="867">-0.00068600367488790752</cx:pt>
          <cx:pt idx="868">0.0022091202989000824</cx:pt>
          <cx:pt idx="869">0.0023823819026680998</cx:pt>
          <cx:pt idx="870">0.0053292369631544748</cx:pt>
          <cx:pt idx="871">0.0097362363951969001</cx:pt>
          <cx:pt idx="872">0.0048505949975049751</cx:pt>
          <cx:pt idx="873">0.011956832534878651</cx:pt>
          <cx:pt idx="874">0.0082453743107052755</cx:pt>
          <cx:pt idx="875">0.0032438003453037251</cx:pt>
          <cx:pt idx="876">0.00096228049043211748</cx:pt>
          <cx:pt idx="877">-0.027529013896895251</cx:pt>
          <cx:pt idx="878">-0.021890057759828774</cx:pt>
          <cx:pt idx="879">-0.011263990933511849</cx:pt>
          <cx:pt idx="880">-0.0011787036261438075</cx:pt>
          <cx:pt idx="881">0.0067252224373010004</cx:pt>
          <cx:pt idx="882">0.017747676724342774</cx:pt>
          <cx:pt idx="883">0.00064019669468589496</cx:pt>
          <cx:pt idx="884">0.0052975241062169246</cx:pt>
          <cx:pt idx="885">0.01006247269888485</cx:pt>
          <cx:pt idx="886">0.0098585153020512</cx:pt>
          <cx:pt idx="887">0.0088624054440426241</cx:pt>
          <cx:pt idx="888">-0.001685527471123605</cx:pt>
          <cx:pt idx="889">0.00161223653057419</cx:pt>
          <cx:pt idx="890">0.0028189838752624751</cx:pt>
          <cx:pt idx="891">0.011552017651825026</cx:pt>
          <cx:pt idx="892">0.01230903685616375</cx:pt>
          <cx:pt idx="893">0.019673545627526351</cx:pt>
          <cx:pt idx="894">0.023529091016491002</cx:pt>
          <cx:pt idx="895">0.013431600283861625</cx:pt>
          <cx:pt idx="896">-0.012227559418199399</cx:pt>
          <cx:pt idx="897">-0.011541276455866825</cx:pt>
          <cx:pt idx="898">-0.010130602233486949</cx:pt>
          <cx:pt idx="899">-0.01560429434838965</cx:pt>
          <cx:pt idx="900">-0.013701118951679725</cx:pt>
          <cx:pt idx="901">-0.0045520914684658003</cx:pt>
          <cx:pt idx="902">-0.0075651098303702504</cx:pt>
          <cx:pt idx="903">-0.0034714549173520998</cx:pt>
          <cx:pt idx="904">-0.0044143993140625002</cx:pt>
          <cx:pt idx="905">-0.0011438794598185851</cx:pt>
          <cx:pt idx="906">-0.00076947324869691995</cx:pt>
          <cx:pt idx="907">0.00062541213182878746</cx:pt>
          <cx:pt idx="908">-0.00016357191033651851</cx:pt>
          <cx:pt idx="909">0.00015751974867021901</cx:pt>
          <cx:pt idx="910">-0.00017043244380468125</cx:pt>
          <cx:pt idx="911">-0.00068588066214041003</cx:pt>
          <cx:pt idx="912">0.0014833936436980024</cx:pt>
          <cx:pt idx="913">0.0085822785971554749</cx:pt>
          <cx:pt idx="914">0.0029267417926578752</cx:pt>
          <cx:pt idx="915">-0.0037295667796334248</cx:pt>
          <cx:pt idx="916">-0.0098019735724178252</cx:pt>
          <cx:pt idx="917">0.003411734187303075</cx:pt>
          <cx:pt idx="918">0.015008872502817175</cx:pt>
          <cx:pt idx="919">0.035261068207131499</cx:pt>
          <cx:pt idx="920">0.030530141437360998</cx:pt>
          <cx:pt idx="921">0.01843863041569635</cx:pt>
          <cx:pt idx="922">0.02210298449245145</cx:pt>
          <cx:pt idx="923">0.010445763054116625</cx:pt>
          <cx:pt idx="924">-0.0050074420760372251</cx:pt>
          <cx:pt idx="925">-0.0049252470451350248</cx:pt>
          <cx:pt idx="926">-0.0023222444002526073</cx:pt>
          <cx:pt idx="927">-0.012075593679276426</cx:pt>
          <cx:pt idx="928">-0.011007913714472024</cx:pt>
          <cx:pt idx="929">-0.010032802594257499</cx:pt>
          <cx:pt idx="930">-0.0086959292312750996</cx:pt>
          <cx:pt idx="931">0.0010588111583223301</cx:pt>
          <cx:pt idx="932">-0.0026133030728799499</cx:pt>
          <cx:pt idx="933">-0.00313721906396435</cx:pt>
          <cx:pt idx="934">-0.00056989548902658003</cx:pt>
          <cx:pt idx="935">0.00028057249835078998</cx:pt>
          <cx:pt idx="936">0.00020362719072445474</cx:pt>
          <cx:pt idx="937">5.9948639451436999e-06</cx:pt>
          <cx:pt idx="938">-0.00013705650987770325</cx:pt>
          <cx:pt idx="939">-6.0317390902178748e-05</cx:pt>
          <cx:pt idx="940">-0.00095007354112028753</cx:pt>
          <cx:pt idx="941">0.0074503085133484498</cx:pt>
          <cx:pt idx="942">0.0067911221016734502</cx:pt>
          <cx:pt idx="943">0.0072229107799036</cx:pt>
          <cx:pt idx="944">0.012228639272913726</cx:pt>
          <cx:pt idx="945">0.016163975403953201</cx:pt>
          <cx:pt idx="946">0.0253579638863475</cx:pt>
          <cx:pt idx="947">0.025381822651748251</cx:pt>
          <cx:pt idx="948">0.02145674020651115</cx:pt>
          <cx:pt idx="949">0.0054347122985226254</cx:pt>
          <cx:pt idx="950">0.0012943961693462249</cx:pt>
          <cx:pt idx="951">0.00389201727226355</cx:pt>
          <cx:pt idx="952">0.0031738608126497749</cx:pt>
          <cx:pt idx="953">0.0049003223287996502</cx:pt>
          <cx:pt idx="954">8.0267588012386255e-05</cx:pt>
          <cx:pt idx="955">-0.014558703235450726</cx:pt>
          <cx:pt idx="956">-0.010860873898260249</cx:pt>
          <cx:pt idx="957">-0.012974492462709625</cx:pt>
          <cx:pt idx="958">-0.01010885626752895</cx:pt>
          <cx:pt idx="959">-0.0028401402219626749</cx:pt>
          <cx:pt idx="960">-0.00034429608192074998</cx:pt>
          <cx:pt idx="961">-0.0029504205012010252</cx:pt>
          <cx:pt idx="962">-0.00078950113999233995</cx:pt>
          <cx:pt idx="963">-3.5406954433330749e-05</cx:pt>
          <cx:pt idx="964">0.0017556786789916325</cx:pt>
          <cx:pt idx="965">-0.0001135468439542445</cx:pt>
          <cx:pt idx="966">-7.16765364092425e-05</cx:pt>
          <cx:pt idx="967">-0.00068600367488790752</cx:pt>
          <cx:pt idx="968">0.0022091202989000824</cx:pt>
          <cx:pt idx="969">0.0023823819026680998</cx:pt>
          <cx:pt idx="970">0.0053292369631544748</cx:pt>
          <cx:pt idx="971">0.0097362363951969001</cx:pt>
          <cx:pt idx="972">0.0048505949975049751</cx:pt>
          <cx:pt idx="973">0.011956832534878651</cx:pt>
          <cx:pt idx="974">0.0082453743107052755</cx:pt>
          <cx:pt idx="975">0.0032438003453037251</cx:pt>
          <cx:pt idx="976">0.00096228049043211748</cx:pt>
          <cx:pt idx="977">-0.027529013896895251</cx:pt>
          <cx:pt idx="978">-0.021890057759828774</cx:pt>
          <cx:pt idx="979">-0.011263990933511849</cx:pt>
          <cx:pt idx="980">-0.0011787036261438075</cx:pt>
          <cx:pt idx="981">0.0067252224373010004</cx:pt>
          <cx:pt idx="982">0.017747676724342774</cx:pt>
          <cx:pt idx="983">0.00064019669468589496</cx:pt>
          <cx:pt idx="984">0.0052975241062169246</cx:pt>
          <cx:pt idx="985">0.01006247269888485</cx:pt>
          <cx:pt idx="986">0.0098585153020512</cx:pt>
          <cx:pt idx="987">0.0088624054440426241</cx:pt>
          <cx:pt idx="988">-0.001685527471123605</cx:pt>
          <cx:pt idx="989">0.00161223653057419</cx:pt>
          <cx:pt idx="990">0.0028189838752624751</cx:pt>
          <cx:pt idx="991">0.011552017651825026</cx:pt>
          <cx:pt idx="992">0.01230903685616375</cx:pt>
          <cx:pt idx="993">0.019673545627526351</cx:pt>
          <cx:pt idx="994">0.023529091016491002</cx:pt>
          <cx:pt idx="995">0.013431600283861625</cx:pt>
          <cx:pt idx="996">-0.012227559418199399</cx:pt>
          <cx:pt idx="997">-0.011541276455866825</cx:pt>
          <cx:pt idx="998">-0.010130602233486949</cx:pt>
          <cx:pt idx="999">-0.01560429434838965</cx:pt>
          <cx:pt idx="1000">-0.013701118951679725</cx:pt>
          <cx:pt idx="1001">-0.0045520914684658003</cx:pt>
          <cx:pt idx="1002">-0.0075651098303702504</cx:pt>
          <cx:pt idx="1003">-0.0034714549173520998</cx:pt>
          <cx:pt idx="1004">-0.0044143993140625002</cx:pt>
          <cx:pt idx="1005">-0.0011438794598185851</cx:pt>
          <cx:pt idx="1006">-0.00076947324869691995</cx:pt>
          <cx:pt idx="1007">0.00062541213182878746</cx:pt>
          <cx:pt idx="1008">-0.00016357191033651851</cx:pt>
          <cx:pt idx="1009">0.00015751974867021901</cx:pt>
          <cx:pt idx="1010">-0.00017043244380468125</cx:pt>
          <cx:pt idx="1011">-0.00068588066214041003</cx:pt>
          <cx:pt idx="1012">0.0014833936436980024</cx:pt>
          <cx:pt idx="1013">0.0085822785971554749</cx:pt>
          <cx:pt idx="1014">0.0029267417926578752</cx:pt>
          <cx:pt idx="1015">-0.0037295667796334248</cx:pt>
          <cx:pt idx="1016">-0.0098019735724178252</cx:pt>
          <cx:pt idx="1017">0.003411734187303075</cx:pt>
          <cx:pt idx="1018">0.015008872502817175</cx:pt>
          <cx:pt idx="1019">0.035261068207131499</cx:pt>
          <cx:pt idx="1020">0.030530141437360998</cx:pt>
          <cx:pt idx="1021">0.01843863041569635</cx:pt>
          <cx:pt idx="1022">0.02210298449245145</cx:pt>
          <cx:pt idx="1023">0.010445763054116625</cx:pt>
          <cx:pt idx="1024">-0.0050074420760372251</cx:pt>
          <cx:pt idx="1025">-0.0049252470451350248</cx:pt>
          <cx:pt idx="1026">-0.0023222444002526073</cx:pt>
          <cx:pt idx="1027">-0.012075593679276426</cx:pt>
          <cx:pt idx="1028">-0.011007913714472024</cx:pt>
          <cx:pt idx="1029">-0.010032802594257499</cx:pt>
          <cx:pt idx="1030">-0.0086959292312750996</cx:pt>
          <cx:pt idx="1031">0.0010588111583223301</cx:pt>
          <cx:pt idx="1032">-0.0026133030728799499</cx:pt>
          <cx:pt idx="1033">-0.00313721906396435</cx:pt>
          <cx:pt idx="1034">-0.00056989548902658003</cx:pt>
          <cx:pt idx="1035">0.00028057249835078998</cx:pt>
          <cx:pt idx="1036">0.00020362719072445474</cx:pt>
          <cx:pt idx="1037">5.9948639451436999e-06</cx:pt>
          <cx:pt idx="1038">-0.00013705650987770325</cx:pt>
          <cx:pt idx="1039">-6.0317390902178748e-05</cx:pt>
          <cx:pt idx="1040">-0.00095007354112028753</cx:pt>
          <cx:pt idx="1041">0.0074503085133484498</cx:pt>
          <cx:pt idx="1042">0.0067911221016734502</cx:pt>
          <cx:pt idx="1043">0.0072229107799036</cx:pt>
          <cx:pt idx="1044">0.012228639272913726</cx:pt>
          <cx:pt idx="1045">0.016163975403953201</cx:pt>
          <cx:pt idx="1046">0.0253579638863475</cx:pt>
          <cx:pt idx="1047">0.025381822651748251</cx:pt>
          <cx:pt idx="1048">0.02145674020651115</cx:pt>
          <cx:pt idx="1049">0.0054347122985226254</cx:pt>
          <cx:pt idx="1050">0.0012943961693462249</cx:pt>
          <cx:pt idx="1051">0.00389201727226355</cx:pt>
          <cx:pt idx="1052">0.0031738608126497749</cx:pt>
          <cx:pt idx="1053">0.0049003223287996502</cx:pt>
          <cx:pt idx="1054">8.0267588012386255e-05</cx:pt>
          <cx:pt idx="1055">-0.014558703235450726</cx:pt>
          <cx:pt idx="1056">-0.010860873898260249</cx:pt>
          <cx:pt idx="1057">-0.012974492462709625</cx:pt>
          <cx:pt idx="1058">-0.01010885626752895</cx:pt>
          <cx:pt idx="1059">-0.0028401402219626749</cx:pt>
          <cx:pt idx="1060">-0.00034429608192074998</cx:pt>
          <cx:pt idx="1061">-0.0029504205012010252</cx:pt>
          <cx:pt idx="1062">-0.00078950113999233995</cx:pt>
          <cx:pt idx="1063">-3.5406954433330749e-05</cx:pt>
          <cx:pt idx="1064">0.0017556786789916325</cx:pt>
          <cx:pt idx="1065">-0.0001135468439542445</cx:pt>
          <cx:pt idx="1066">-7.16765364092425e-05</cx:pt>
          <cx:pt idx="1067">-0.00068600367488790752</cx:pt>
          <cx:pt idx="1068">0.0022091202989000824</cx:pt>
          <cx:pt idx="1069">0.0023823819026680998</cx:pt>
          <cx:pt idx="1070">0.0053292369631544748</cx:pt>
          <cx:pt idx="1071">0.0097362363951969001</cx:pt>
          <cx:pt idx="1072">0.0048505949975049751</cx:pt>
          <cx:pt idx="1073">0.011956832534878651</cx:pt>
          <cx:pt idx="1074">0.0082453743107052755</cx:pt>
          <cx:pt idx="1075">0.0032438003453037251</cx:pt>
          <cx:pt idx="1076">0.00096228049043211748</cx:pt>
          <cx:pt idx="1077">-0.027529013896895251</cx:pt>
          <cx:pt idx="1078">-0.021890057759828774</cx:pt>
          <cx:pt idx="1079">-0.011263990933511849</cx:pt>
          <cx:pt idx="1080">-0.0011787036261438075</cx:pt>
          <cx:pt idx="1081">0.0067252224373010004</cx:pt>
          <cx:pt idx="1082">0.017747676724342774</cx:pt>
          <cx:pt idx="1083">0.00064019669468589496</cx:pt>
        </cx:lvl>
      </cx:numDim>
    </cx:data>
    <cx:data id="105">
      <cx:numDim type="val">
        <cx:f>Sheet2!$DB$1:$DB$1084</cx:f>
        <cx:lvl ptCount="1084" formatCode="G/通用格式">
          <cx:pt idx="0">-0.00091336247940042303</cx:pt>
          <cx:pt idx="1">0.00062246508923004002</cx:pt>
          <cx:pt idx="2">-0.00122852688777199</cx:pt>
          <cx:pt idx="3">-2.1393070987842801e-05</cx:pt>
          <cx:pt idx="4">-0.00036145818360199</cx:pt>
          <cx:pt idx="5">0.00026586182285546502</cx:pt>
          <cx:pt idx="6">0.000340912510287748</cx:pt>
          <cx:pt idx="7">0.00074177916857780604</cx:pt>
          <cx:pt idx="8">0.00021679148647882099</cx:pt>
          <cx:pt idx="9">0.00080561778479673</cx:pt>
          <cx:pt idx="10">-0.00045652308177016</cx:pt>
          <cx:pt idx="11">-0.00063329302919536699</cx:pt>
          <cx:pt idx="12">0.00063903028831353197</cx:pt>
          <cx:pt idx="13">0.00062673014689508099</cx:pt>
          <cx:pt idx="14">-0.00079942048907519995</cx:pt>
          <cx:pt idx="15">0.00013175309894106099</cx:pt>
          <cx:pt idx="16">0.00055497776072493195</cx:pt>
          <cx:pt idx="17">0.00070690282359623302</cx:pt>
          <cx:pt idx="18">-0.00010302941507967899</cx:pt>
          <cx:pt idx="19">-0.00055907513075181695</cx:pt>
          <cx:pt idx="20">0.000363430401956926</cx:pt>
          <cx:pt idx="21">1.39799180094227e-05</cx:pt>
          <cx:pt idx="22">0.000332640292440857</cx:pt>
          <cx:pt idx="23">0.00027032131120680302</cx:pt>
          <cx:pt idx="24">-0.00034575926927035499</cx:pt>
          <cx:pt idx="25">0.000108588715583495</cx:pt>
          <cx:pt idx="26">-0.00029360644838702702</cx:pt>
          <cx:pt idx="27">-0.00073856399582536403</cx:pt>
          <cx:pt idx="28">-0.00013164777878090899</cx:pt>
          <cx:pt idx="29">6.0725731271117599e-05</cx:pt>
          <cx:pt idx="30">0.00061573616622012401</cx:pt>
          <cx:pt idx="31">0.00010289896222979501</cx:pt>
          <cx:pt idx="32">-3.1526108123976097e-05</cx:pt>
          <cx:pt idx="33">0.00025799447648498802</cx:pt>
          <cx:pt idx="34">0.0046424705293862598</cx:pt>
          <cx:pt idx="35">0.0093326189043312097</cx:pt>
          <cx:pt idx="36">0.0090261780174572901</cx:pt>
          <cx:pt idx="37">0.0041291314320696104</cx:pt>
          <cx:pt idx="38">0.00279874868116366</cx:pt>
          <cx:pt idx="39">0.0056437070869370396</cx:pt>
          <cx:pt idx="40">0.0076712035040753896</cx:pt>
          <cx:pt idx="41">0.0058333257288688198</cx:pt>
          <cx:pt idx="42">0.0011684600440099</cx:pt>
          <cx:pt idx="43">0.0066958108517986498</cx:pt>
          <cx:pt idx="44">0.0074903934196869203</cx:pt>
          <cx:pt idx="45">0.0060943647623737402</cx:pt>
          <cx:pt idx="46">0.0052439531272375599</cx:pt>
          <cx:pt idx="47">0.0042158738966679302</cx:pt>
          <cx:pt idx="48">0.0030379436558479501</cx:pt>
          <cx:pt idx="49">0.0019944924633110502</cx:pt>
          <cx:pt idx="50">0.0017310917838232001</cx:pt>
          <cx:pt idx="51">0.00142749197649682</cx:pt>
          <cx:pt idx="52">-0.000358448421103056</cx:pt>
          <cx:pt idx="53">-0.00026225949055300001</cx:pt>
          <cx:pt idx="54">-0.00061833734829356201</cx:pt>
          <cx:pt idx="55">-1.6896508237143901e-05</cx:pt>
          <cx:pt idx="56">0.00025893752673028698</cx:pt>
          <cx:pt idx="57">-0.00020470849461878899</cx:pt>
          <cx:pt idx="58">0.000396804103022665</cx:pt>
          <cx:pt idx="59">0.00119948502974912</cx:pt>
          <cx:pt idx="60">0.00036083485748985401</cx:pt>
          <cx:pt idx="61">0.00057723115901490204</cx:pt>
          <cx:pt idx="62">0.0057411084312274504</cx:pt>
          <cx:pt idx="63">0.0157000174441729</cx:pt>
          <cx:pt idx="64">0.019125716349534101</cx:pt>
          <cx:pt idx="65">0.018287409468602099</cx:pt>
          <cx:pt idx="66">0.027731726353793701</cx:pt>
          <cx:pt idx="67">0.036020598658918102</cx:pt>
          <cx:pt idx="68">0.036351251558814801</cx:pt>
          <cx:pt idx="69">0.017693185489528099</cx:pt>
          <cx:pt idx="70">0.0264448694699118</cx:pt>
          <cx:pt idx="71">0.029997202240267799</cx:pt>
          <cx:pt idx="72">0.034534512071296201</cx:pt>
          <cx:pt idx="73">0.026675998933887599</cx:pt>
          <cx:pt idx="74">0.039315159055241501</cx:pt>
          <cx:pt idx="75">0.025067068645533801</cx:pt>
          <cx:pt idx="76">0.0140464286867777</cx:pt>
          <cx:pt idx="77">0.0123382853520131</cx:pt>
          <cx:pt idx="78">0.0089506214557457907</cx:pt>
          <cx:pt idx="79">0.0035220936370372702</cx:pt>
          <cx:pt idx="80">0.000517718661893383</cx:pt>
          <cx:pt idx="81">-0.00038926630323991298</cx:pt>
          <cx:pt idx="82">0.00023679926345533499</cx:pt>
          <cx:pt idx="83">0.00059463174502930396</cx:pt>
          <cx:pt idx="84">-1.5645774525808002e-05</cx:pt>
          <cx:pt idx="85">0.00019456241907369999</cx:pt>
          <cx:pt idx="86">-0.0010552745715302399</cx:pt>
          <cx:pt idx="87">0.0028938643003911801</cx:pt>
          <cx:pt idx="88">0.00323617497530433</cx:pt>
          <cx:pt idx="89">-0.0011023646807418899</cx:pt>
          <cx:pt idx="90">0.0055018078972327404</cx:pt>
          <cx:pt idx="91">0.0075042615876370102</cx:pt>
          <cx:pt idx="92">0.020445219305613702</cx:pt>
          <cx:pt idx="93">0.041085936936881902</cx:pt>
          <cx:pt idx="94">0.031395723001482703</cx:pt>
          <cx:pt idx="95">0.043065801107323498</cx:pt>
          <cx:pt idx="96">0.048646008930592698</cx:pt>
          <cx:pt idx="97">0.073382320472570595</cx:pt>
          <cx:pt idx="98">0.044767794684745697</cx:pt>
          <cx:pt idx="99">0.032254527068468902</cx:pt>
          <cx:pt idx="100">0.0024887635983830698</cx:pt>
          <cx:pt idx="101">-0.0229588005178465</cx:pt>
          <cx:pt idx="102">0.020474096491153199</cx:pt>
          <cx:pt idx="103">0.025631408886957301</cx:pt>
          <cx:pt idx="104">-0.0081672128937321994</cx:pt>
          <cx:pt idx="105">0.0079446564467270005</cx:pt>
          <cx:pt idx="106">0.0051963401697356802</cx:pt>
          <cx:pt idx="107">0.00258751059629664</cx:pt>
          <cx:pt idx="108">-0.00078107180230606299</cx:pt>
          <cx:pt idx="109">-0.00934514816601178</cx:pt>
          <cx:pt idx="110">-0.0015760563786972701</cx:pt>
          <cx:pt idx="111">-0.00020375428744162001</cx:pt>
          <cx:pt idx="112">-0.000238047282882521</cx:pt>
          <cx:pt idx="113">-0.00038707601709851599</cx:pt>
          <cx:pt idx="114">-0.0010528140303109901</cx:pt>
          <cx:pt idx="115">-0.00057351992357247401</cx:pt>
          <cx:pt idx="116">0.0014196663900703399</cx:pt>
          <cx:pt idx="117">-0.000135232673866883</cx:pt>
          <cx:pt idx="118">0.00134726749530801</cx:pt>
          <cx:pt idx="119">-0.0021840940317725101</cx:pt>
          <cx:pt idx="120">-0.00022989938830773499</cx:pt>
          <cx:pt idx="121">0.025921887929254799</cx:pt>
          <cx:pt idx="122">0.040262401047706398</cx:pt>
          <cx:pt idx="123">0.0219290182976783</cx:pt>
          <cx:pt idx="124">0.058979898288554503</cx:pt>
          <cx:pt idx="125">0.063269579667870696</cx:pt>
          <cx:pt idx="126">0.089437710678648905</cx:pt>
          <cx:pt idx="127">0.017252583175048599</cx:pt>
          <cx:pt idx="128">0.0084362948858704902</cx:pt>
          <cx:pt idx="129">-0.0078102293569613304</cx:pt>
          <cx:pt idx="130">-0.020456511964525501</cx:pt>
          <cx:pt idx="131">0.0015151531608427701</cx:pt>
          <cx:pt idx="132">-0.0069546617575800898</cx:pt>
          <cx:pt idx="133">-0.0215066417395363</cx:pt>
          <cx:pt idx="134">-0.050189773683503303</cx:pt>
          <cx:pt idx="135">-0.066270846371025594</cx:pt>
          <cx:pt idx="136">-0.058403249754036199</cx:pt>
          <cx:pt idx="137">-0.031342587991208003</cx:pt>
          <cx:pt idx="138">-0.0064045719080374104</cx:pt>
          <cx:pt idx="139">0.00229691471699106</cx:pt>
          <cx:pt idx="140">4.6648695379383998e-06</cx:pt>
          <cx:pt idx="141">-0.00026813709061511101</cx:pt>
          <cx:pt idx="142">0.000118353273326426</cx:pt>
          <cx:pt idx="143">-0.0013715065664423</cx:pt>
          <cx:pt idx="144">-0.0064790286612666096</cx:pt>
          <cx:pt idx="145">-0.024895665337706201</cx:pt>
          <cx:pt idx="146">-0.0280227213843279</cx:pt>
          <cx:pt idx="147">-0.015991472800688501</cx:pt>
          <cx:pt idx="148">-0.0068919192379742998</cx:pt>
          <cx:pt idx="149">-0.034322849295939102</cx:pt>
          <cx:pt idx="150">0.023004847208434199</cx:pt>
          <cx:pt idx="151">0.00030605489839917297</cx:pt>
          <cx:pt idx="152">0.034023926127531197</cx:pt>
          <cx:pt idx="153">0.072244549286461193</cx:pt>
          <cx:pt idx="154">0.0596567465165515</cx:pt>
          <cx:pt idx="155">0.0090644824834039701</cx:pt>
          <cx:pt idx="156">-0.036403528182768603</cx:pt>
          <cx:pt idx="157">-0.032742487253262703</cx:pt>
          <cx:pt idx="158">-0.043949792109932502</cx:pt>
          <cx:pt idx="159">-0.0030432966518953398</cx:pt>
          <cx:pt idx="160">-0.031224741440354399</cx:pt>
          <cx:pt idx="161">-0.068472524638227394</cx:pt>
          <cx:pt idx="162">-0.074413730619470805</cx:pt>
          <cx:pt idx="163">-0.070358607476763396</cx:pt>
          <cx:pt idx="164">-0.047402183790396901</cx:pt>
          <cx:pt idx="165">-0.014614284877636699</cx:pt>
          <cx:pt idx="166">0.0041730382966916396</cx:pt>
          <cx:pt idx="167">0.0028800600358897701</cx:pt>
          <cx:pt idx="168">0.000220596718712686</cx:pt>
          <cx:pt idx="169">0.000102032856178441</cx:pt>
          <cx:pt idx="170">-0.00042984281484237602</cx:pt>
          <cx:pt idx="171">-0.0016065049951420299</cx:pt>
          <cx:pt idx="172">-0.0079416578856794495</cx:pt>
          <cx:pt idx="173">-0.024831802518555698</cx:pt>
          <cx:pt idx="174">-0.040539583185910499</cx:pt>
          <cx:pt idx="175">-0.020844422517530901</cx:pt>
          <cx:pt idx="176">-0.028462053466978401</cx:pt>
          <cx:pt idx="177">-0.062805634849913097</cx:pt>
          <cx:pt idx="178">-0.0132981354859548</cx:pt>
          <cx:pt idx="179">0.0624633955477863</cx:pt>
          <cx:pt idx="180">0.063211249291759697</cx:pt>
          <cx:pt idx="181">0.0076117604017273202</cx:pt>
          <cx:pt idx="182">-0.0078619712455186407</cx:pt>
          <cx:pt idx="183">-0.056238252060058003</cx:pt>
          <cx:pt idx="184">-0.062648240656990303</cx:pt>
          <cx:pt idx="185">-0.067270822020071203</cx:pt>
          <cx:pt idx="186">-0.114990376674526</cx:pt>
          <cx:pt idx="187">-0.0600586317239016</cx:pt>
          <cx:pt idx="188">-0.090815894158923799</cx:pt>
          <cx:pt idx="189">-0.10718064416659299</cx:pt>
          <cx:pt idx="190">-0.0733491479582567</cx:pt>
          <cx:pt idx="191">-0.057888456892680101</cx:pt>
          <cx:pt idx="192">-0.013134441265062699</cx:pt>
          <cx:pt idx="193">0.00160104752182008</cx:pt>
          <cx:pt idx="194">0.00246234707208841</cx:pt>
          <cx:pt idx="195">0.0030915772076862001</cx:pt>
          <cx:pt idx="196">0.00027299347749552502</cx:pt>
          <cx:pt idx="197">0.00024033498418713701</cx:pt>
          <cx:pt idx="198">0.0021710337155181302</cx:pt>
          <cx:pt idx="199">-0.0022050765073919425</cx:pt>
          <cx:pt idx="200">-0.0028904069340022751</cx:pt>
          <cx:pt idx="201">-0.0058603770412149246</cx:pt>
          <cx:pt idx="202">-0.00677126275647345</cx:pt>
          <cx:pt idx="203">-0.0055547835171966499</cx:pt>
          <cx:pt idx="204">-0.00886556896937085</cx:pt>
          <cx:pt idx="205">-0.0058109090051953003</cx:pt>
          <cx:pt idx="206">0.0088953531422253755</cx:pt>
          <cx:pt idx="207">0.02179540083817955</cx:pt>
          <cx:pt idx="208">0.0078495332432650007</cx:pt>
          <cx:pt idx="209">0.0028402371458820749</cx:pt>
          <cx:pt idx="210">-0.015895360022749251</cx:pt>
          <cx:pt idx="211">-0.016226434574185149</cx:pt>
          <cx:pt idx="212">-0.016645487096931626</cx:pt>
          <cx:pt idx="213">-0.019022687923993999</cx:pt>
          <cx:pt idx="214">-0.023961481924104699</cx:pt>
          <cx:pt idx="215">-0.028436053470035999</cx:pt>
          <cx:pt idx="216">-0.02622438507357875</cx:pt>
          <cx:pt idx="217">-0.0223753780035588</cx:pt>
          <cx:pt idx="218">-0.019067025721181425</cx:pt>
          <cx:pt idx="219">-0.012789718113428725</cx:pt>
          <cx:pt idx="220">0.00051248098949981254</cx:pt>
          <cx:pt idx="221">0.0031428269711018999</cx:pt>
          <cx:pt idx="222">0.00119520306083462</cx:pt>
          <cx:pt idx="223">0.00033408860778451002</cx:pt>
          <cx:pt idx="224">0.00030494509895846999</cx:pt>
          <cx:pt idx="225">-1.2295714194317051e-05</cx:pt>
          <cx:pt idx="226">-0.000333648853788755</cx:pt>
          <cx:pt idx="227">-0.0028354927867844</cx:pt>
          <cx:pt idx="228">-0.0056802939557627002</cx:pt>
          <cx:pt idx="229">-0.0049089653150944249</cx:pt>
          <cx:pt idx="230">-0.0033815355076039499</cx:pt>
          <cx:pt idx="231">-0.0068514398478735751</cx:pt>
          <cx:pt idx="232">-0.010751366269234825</cx:pt>
          <cx:pt idx="233">0.01122340714427565</cx:pt>
          <cx:pt idx="234">0.0111786043514238</cx:pt>
          <cx:pt idx="235">0.019755620418763924</cx:pt>
          <cx:pt idx="236">0.025936418753454999</cx:pt>
          <cx:pt idx="237">0.01269103813556475</cx:pt>
          <cx:pt idx="238">-0.015055264015384125</cx:pt>
          <cx:pt idx="239">-0.033277341072721248</cx:pt>
          <cx:pt idx="240">-0.025569723839392249</cx:pt>
          <cx:pt idx="241">-0.026098081081574749</cx:pt>
          <cx:pt idx="242">-0.041317882094788247</cx:pt>
          <cx:pt idx="243">-0.021345092698186074</cx:pt>
          <cx:pt idx="244">-0.011582559400793601</cx:pt>
          <cx:pt idx="245">-0.01370364200356675</cx:pt>
          <cx:pt idx="246">-0.018427917706179475</cx:pt>
          <cx:pt idx="247">-0.010440785003686824</cx:pt>
          <cx:pt idx="248">-0.0039486158412889247</cx:pt>
          <cx:pt idx="249">0.0031095049631372751</cx:pt>
          <cx:pt idx="250">0.00057583094747479995</cx:pt>
          <cx:pt idx="251">6.4068967502237746e-05</cx:pt>
          <cx:pt idx="252">-0.00014993491756109875</cx:pt>
          <cx:pt idx="253">-0.00040157682126413998</cx:pt>
          <cx:pt idx="254">0.000100945667256383</cx:pt>
          <cx:pt idx="255">-0.00189714455706653</cx:pt>
          <cx:pt idx="256">-0.00630580750228795</cx:pt>
          <cx:pt idx="257">-0.010919981246783925</cx:pt>
          <cx:pt idx="258">-0.01362938135411795</cx:pt>
          <cx:pt idx="259">-0.0059767452557481998</cx:pt>
          <cx:pt idx="260">-0.0010627690064695825</cx:pt>
          <cx:pt idx="261">0.010439100901858201</cx:pt>
          <cx:pt idx="262">0.011431938999846651</cx:pt>
          <cx:pt idx="263">0.010624532376708126</cx:pt>
          <cx:pt idx="264">0.021692272500767999</cx:pt>
          <cx:pt idx="265">0.0119139898119847</cx:pt>
          <cx:pt idx="266">-5.3009519525404002e-06</cx:pt>
          <cx:pt idx="267">-0.019873136283908299</cx:pt>
          <cx:pt idx="268">-0.032257685157511748</cx:pt>
          <cx:pt idx="269">-0.031536622012045747</cx:pt>
          <cx:pt idx="270">-0.021720326692221976</cx:pt>
          <cx:pt idx="271">-0.0078948332473892258</cx:pt>
          <cx:pt idx="272">-0.0054198510869681504</cx:pt>
          <cx:pt idx="273">-0.0051431126881856751</cx:pt>
          <cx:pt idx="274">-0.0085278869537537254</cx:pt>
          <cx:pt idx="275">0.0011179122800925275</cx:pt>
          <cx:pt idx="276">0.0076044402619950251</cx:pt>
          <cx:pt idx="277">0.00087813384313435001</cx:pt>
          <cx:pt idx="278">-0.0021540662653251725</cx:pt>
          <cx:pt idx="279">-0.0046526956104489996</cx:pt>
          <cx:pt idx="280">-4.1672939130601251e-05</cx:pt>
          <cx:pt idx="281">-0.00014313263904906101</cx:pt>
          <cx:pt idx="282">-0.00020855466544225526</cx:pt>
          <cx:pt idx="283">-0.001306258328609385</cx:pt>
          <cx:pt idx="284">-0.0041466667614830496</cx:pt>
          <cx:pt idx="285">-0.0096774130019571004</cx:pt>
          <cx:pt idx="286">-0.0072330493669668502</cx:pt>
          <cx:pt idx="287">0.00144029413992446</cx:pt>
          <cx:pt idx="288">0.0081561170767827252</cx:pt>
          <cx:pt idx="289">0.010362976885394099</cx:pt>
          <cx:pt idx="290">0.0065980978601479501</cx:pt>
          <cx:pt idx="291">0.0024496358254547626</cx:pt>
          <cx:pt idx="292">-1.4598065852195201e-05</cx:pt>
          <cx:pt idx="293">0.0083301236506709252</cx:pt>
          <cx:pt idx="294">0.0087731102140418994</cx:pt>
          <cx:pt idx="295">-0.0094075466209184999</cx:pt>
          <cx:pt idx="296">-0.019791316316661527</cx:pt>
          <cx:pt idx="297">-0.0074911109937508746</cx:pt>
          <cx:pt idx="298">0.0063089678332209752</cx:pt>
          <cx:pt idx="299">0.00016369937940585</cx:pt>
          <cx:pt idx="300">0.020537982709708</cx:pt>
          <cx:pt idx="301">0.048560555481895799</cx:pt>
          <cx:pt idx="302">0.017851414811302101</cx:pt>
          <cx:pt idx="303">0.022809857168485201</cx:pt>
          <cx:pt idx="304">0.026037032976914402</cx:pt>
          <cx:pt idx="305">-0.0048492887812073204</cx:pt>
          <cx:pt idx="306">-0.0047543416700764002</cx:pt>
          <cx:pt idx="307">-0.0055838043942114902</cx:pt>
          <cx:pt idx="308">-2.6452299308195101e-05</cx:pt>
          <cx:pt idx="309">-0.00046599078331879601</cx:pt>
          <cx:pt idx="310">-0.00319492068744783</cx:pt>
          <cx:pt idx="311">-0.0076309647805825904</cx:pt>
          <cx:pt idx="312">-0.031307498476322498</cx:pt>
          <cx:pt idx="313">-0.055196057832684199</cx:pt>
          <cx:pt idx="314">-0.018142109850969899</cx:pt>
          <cx:pt idx="315">0.033928115786138101</cx:pt>
          <cx:pt idx="316">0.011604720933213001</cx:pt>
          <cx:pt idx="317">0.025172496890630801</cx:pt>
          <cx:pt idx="318">-0.043676166272018001</cx:pt>
          <cx:pt idx="319">-0.0068650747058550702</cx:pt>
          <cx:pt idx="320">-0.064169490314367</cx:pt>
          <cx:pt idx="321">-0.063597890859696707</cx:pt>
          <cx:pt idx="322">-0.036133811739675399</cx:pt>
          <cx:pt idx="323">-0.066338245981645796</cx:pt>
          <cx:pt idx="324">-0.029764651588228101</cx:pt>
          <cx:pt idx="325">0.023082665439071798</cx:pt>
          <cx:pt idx="326">0.098107216824343702</cx:pt>
          <cx:pt idx="327">0.055284514324716302</cx:pt>
          <cx:pt idx="328">-0.0045809834218201702</cx:pt>
          <cx:pt idx="329">0.064454597937411207</cx:pt>
          <cx:pt idx="330">0.035907402679764798</cx:pt>
          <cx:pt idx="331">0.022854066100786299</cx:pt>
          <cx:pt idx="332">0.046772405061731699</cx:pt>
          <cx:pt idx="333">0.017656145244134901</cx:pt>
          <cx:pt idx="334">0.0037609374422333699</cx:pt>
          <cx:pt idx="335">-0.0016183616402093901</cx:pt>
          <cx:pt idx="336">-2.8163432193101201e-05</cx:pt>
          <cx:pt idx="337">-0.00056115163147395599</cx:pt>
          <cx:pt idx="338">-0.00177850735045542</cx:pt>
          <cx:pt idx="339">-0.0093594536727648493</cx:pt>
          <cx:pt idx="340">-0.038246340222441097</cx:pt>
          <cx:pt idx="341">-0.067989933076234202</cx:pt>
          <cx:pt idx="342">-0.038208918111375501</cx:pt>
          <cx:pt idx="343">-0.000478887518681873</cx:pt>
          <cx:pt idx="344">0.015476746229994899</cx:pt>
          <cx:pt idx="345">0.054313994500136603</cx:pt>
          <cx:pt idx="346">0.032348151740875797</cx:pt>
          <cx:pt idx="347">0.039627349863766398</cx:pt>
          <cx:pt idx="348">-0.082503127712550403</cx:pt>
          <cx:pt idx="349">-0.084317518124431307</cx:pt>
          <cx:pt idx="350">-0.017053011699551798</cx:pt>
          <cx:pt idx="351">-0.034380786932249899</cx:pt>
          <cx:pt idx="352">0.0016999519993878599</cx:pt>
          <cx:pt idx="353">0.0131966298262302</cx:pt>
          <cx:pt idx="354">-0.0086976815990906994</cx:pt>
          <cx:pt idx="355">-0.044747451165578503</cx:pt>
          <cx:pt idx="356">0.0108492447944015</cx:pt>
          <cx:pt idx="357">0.064331847656558</cx:pt>
          <cx:pt idx="358">0.036367670998077202</cx:pt>
          <cx:pt idx="359">0.0536322176758431</cx:pt>
          <cx:pt idx="360">0.076571124818276701</cx:pt>
          <cx:pt idx="361">0.0084828415293090494</cx:pt>
          <cx:pt idx="362">-0.003147098659948</cx:pt>
          <cx:pt idx="363">-0.0048894575258131897</cx:pt>
          <cx:pt idx="364">-0.00080488229188331801</cx:pt>
          <cx:pt idx="365">0.00012332352070421201</cx:pt>
          <cx:pt idx="366">3.3340260308206701e-05</cx:pt>
          <cx:pt idx="367">-0.0026929841988216898</cx:pt>
          <cx:pt idx="368">-0.0424440024435426</cx:pt>
          <cx:pt idx="369">-0.071775019855743499</cx:pt>
          <cx:pt idx="370">-0.041646658262170497</cx:pt>
          <cx:pt idx="371">-0.00317429887907115</cx:pt>
          <cx:pt idx="372">0.022605230775127501</cx:pt>
          <cx:pt idx="373">0.057796259944638599</cx:pt>
          <cx:pt idx="374">0.10301584258674</cx:pt>
          <cx:pt idx="375">0.043636219309811701</cx:pt>
          <cx:pt idx="376">-0.057867410432245497</cx:pt>
          <cx:pt idx="377">-0.0244197273815486</cx:pt>
          <cx:pt idx="378">-0.0084499076974256498</cx:pt>
          <cx:pt idx="379">0.016933686747977902</cx:pt>
          <cx:pt idx="380">-0.047486834971572599</cx:pt>
          <cx:pt idx="381">-0.094828416797683904</cx:pt>
          <cx:pt idx="382">-0.052613070121299198</cx:pt>
          <cx:pt idx="383">-0.032941058297607198</cx:pt>
          <cx:pt idx="384">0.023885885267752201</cx:pt>
          <cx:pt idx="385">0.069186835358070395</cx:pt>
          <cx:pt idx="386">0.037531867767092698</cx:pt>
          <cx:pt idx="387">0.069951839413170902</cx:pt>
          <cx:pt idx="388">0.053955820899694903</cx:pt>
          <cx:pt idx="389">0.020521175269207902</cx:pt>
          <cx:pt idx="390">0.0147540893074024</cx:pt>
          <cx:pt idx="391">0.00179665264538744</cx:pt>
          <cx:pt idx="392">-0.00025613482971103998</cx:pt>
          <cx:pt idx="393">-0.00078730118229366998</cx:pt>
          <cx:pt idx="394">-0.00143969652538292</cx:pt>
          <cx:pt idx="395">0.00160109237708306</cx:pt>
          <cx:pt idx="396">-0.0389842304584406</cx:pt>
          <cx:pt idx="397">-0.070720356553321095</cx:pt>
          <cx:pt idx="398">-0.0523904588828389</cx:pt>
          <cx:pt idx="399">-0.020138746279773401</cx:pt>
          <cx:pt idx="400">0.020825203413322099</cx:pt>
          <cx:pt idx="401">0.0323304818037266</cx:pt>
          <cx:pt idx="402">0.12479422509737501</cx:pt>
          <cx:pt idx="403">0.079911178528375607</cx:pt>
          <cx:pt idx="404">-0.056080217051396798</cx:pt>
          <cx:pt idx="405">-0.029316454028101201</cx:pt>
          <cx:pt idx="406">-0.049569701037862401</cx:pt>
          <cx:pt idx="407">-0.015079614954048101</cx:pt>
          <cx:pt idx="408">-0.058699440153104798</cx:pt>
          <cx:pt idx="409">-0.112490168278103</cx:pt>
          <cx:pt idx="410">-0.053279938429046401</cx:pt>
          <cx:pt idx="411">-0.069147259031444794</cx:pt>
          <cx:pt idx="412">0.061107662405649799</cx:pt>
          <cx:pt idx="413">0.090137370599001607</cx:pt>
          <cx:pt idx="414">0.063080064663167498</cx:pt>
          <cx:pt idx="415">0.036741941316214902</cx:pt>
          <cx:pt idx="416">0.041436178077035798</cx:pt>
          <cx:pt idx="417">0.018590512607519202</cx:pt>
          <cx:pt idx="418">0.00327566856457871</cx:pt>
          <cx:pt idx="419">-0.0012144589428761299</cx:pt>
          <cx:pt idx="420">0.00027817799021557003</cx:pt>
          <cx:pt idx="421">-0.00150189387839046</cx:pt>
          <cx:pt idx="422">-0.0018279195719922399</cx:pt>
          <cx:pt idx="423">0.00111771738111649</cx:pt>
          <cx:pt idx="424">-0.026440423809351798</cx:pt>
          <cx:pt idx="425">-0.059308837664636301</cx:pt>
          <cx:pt idx="426">-0.088246136444673398</cx:pt>
          <cx:pt idx="427">-0.018978035648759502</cx:pt>
          <cx:pt idx="428">0.063205065431421195</cx:pt>
          <cx:pt idx="429">0.112228467595048</cx:pt>
          <cx:pt idx="430">0.13124856617679101</cx:pt>
          <cx:pt idx="431">0.0939162817182808</cx:pt>
          <cx:pt idx="432">-0.019450656404440901</cx:pt>
          <cx:pt idx="433">-0.063085619579049804</cx:pt>
          <cx:pt idx="434">-0.048271164342879001</cx:pt>
          <cx:pt idx="435">-0.0579038500023712</cx:pt>
          <cx:pt idx="436">-0.051515629234841903</cx:pt>
          <cx:pt idx="437">-0.081028118412892397</cx:pt>
          <cx:pt idx="438">-0.0743687998336902</cx:pt>
          <cx:pt idx="439">-0.025329256461836699</cx:pt>
          <cx:pt idx="440">0.036234296519004901</cx:pt>
          <cx:pt idx="441">0.083468975269644197</cx:pt>
          <cx:pt idx="442">0.026730908170594401</cx:pt>
          <cx:pt idx="443">0.036943014081553399</cx:pt>
          <cx:pt idx="444">0.043490612497374903</cx:pt>
          <cx:pt idx="445">0.0415715086864753</cx:pt>
          <cx:pt idx="446">0.0097236311598720201</cx:pt>
          <cx:pt idx="447">0.0046235051574937697</cx:pt>
          <cx:pt idx="448">0.00018894175578631101</cx:pt>
          <cx:pt idx="449">-0.000192409575367273</cx:pt>
          <cx:pt idx="450">-0.0034308649522507102</cx:pt>
          <cx:pt idx="451">7.0966133621939303e-05</cx:pt>
          <cx:pt idx="452">-0.019321008676745799</cx:pt>
          <cx:pt idx="453">-0.0208961618121025</cx:pt>
          <cx:pt idx="454">-0.065074319107318201</cx:pt>
          <cx:pt idx="455">-0.029687268028237498</cx:pt>
          <cx:pt idx="456">0.066798322687732198</cx:pt>
          <cx:pt idx="457">0.132215361683022</cx:pt>
          <cx:pt idx="458">0.11351771913650099</cx:pt>
          <cx:pt idx="459">0.12756864975262899</cx:pt>
          <cx:pt idx="460">0.0433092461825711</cx:pt>
          <cx:pt idx="461">-0.052150199264999399</cx:pt>
          <cx:pt idx="462">0.0296271828459766</cx:pt>
          <cx:pt idx="463">0.0038040588025016601</cx:pt>
          <cx:pt idx="464">-0.0224281932216591</cx:pt>
          <cx:pt idx="465">-0.0120532055887094</cx:pt>
          <cx:pt idx="466">-0.085149424466235205</cx:pt>
          <cx:pt idx="467">-0.0422041905868481</cx:pt>
          <cx:pt idx="468">-0.016361956077571502</cx:pt>
          <cx:pt idx="469">0.030783989628269001</cx:pt>
          <cx:pt idx="470">0.018968702051199798</cx:pt>
          <cx:pt idx="471">0.051945489178800097</cx:pt>
          <cx:pt idx="472">0.0103977305770564</cx:pt>
          <cx:pt idx="473">0.054696285261004701</cx:pt>
          <cx:pt idx="474">0.012946044700052201</cx:pt>
          <cx:pt idx="475">0.0016118423269907999</cx:pt>
          <cx:pt idx="476">-0.00031557199662768701</cx:pt>
          <cx:pt idx="477">-0.00065701908397516298</cx:pt>
          <cx:pt idx="478">-0.0032746692390291398</cx:pt>
          <cx:pt idx="479">-0.0049518571807861504</cx:pt>
          <cx:pt idx="480">-0.00638397735958694</cx:pt>
          <cx:pt idx="481">-0.0062181321114808197</cx:pt>
          <cx:pt idx="482">-0.033841721503276301</cx:pt>
          <cx:pt idx="483">-0.035601256633529602</cx:pt>
          <cx:pt idx="484">0.0074612745977871899</cx:pt>
          <cx:pt idx="485">0.085330948089322706</cx:pt>
          <cx:pt idx="486">0.087000373999924302</cx:pt>
          <cx:pt idx="487">0.092155717275284696</cx:pt>
          <cx:pt idx="488">0.0100264427559124</cx:pt>
          <cx:pt idx="489">-0.0115288865900911</cx:pt>
          <cx:pt idx="490">0.0050580838660168404</cx:pt>
          <cx:pt idx="491">-0.044671476300344799</cx:pt>
          <cx:pt idx="492">-0.025370251384716901</cx:pt>
          <cx:pt idx="493">-0.041472044794788103</cx:pt>
          <cx:pt idx="494">-0.062981584207505603</cx:pt>
          <cx:pt idx="495">-0.080249045743295</cx:pt>
          <cx:pt idx="496">-0.045583865617032503</cx:pt>
          <cx:pt idx="497">0.0184209906271568</cx:pt>
          <cx:pt idx="498">0.027885476513365301</cx:pt>
          <cx:pt idx="499">0.0164483485969017</cx:pt>
          <cx:pt idx="500">-0.00096185138698929803</cx:pt>
          <cx:pt idx="501">0.024885379349902301</cx:pt>
          <cx:pt idx="502">0.0019660005583000502</cx:pt>
          <cx:pt idx="503">0.00309550971643262</cx:pt>
          <cx:pt idx="504">0.00063542235930786305</cx:pt>
          <cx:pt idx="505">-0.00097752603778563296</cx:pt>
          <cx:pt idx="506">-0.0032551016041449201</cx:pt>
          <cx:pt idx="507">-0.0104956751347553</cx:pt>
          <cx:pt idx="508">0.016042741414131902</cx:pt>
          <cx:pt idx="509">0.0013334959176872501</cx:pt>
          <cx:pt idx="510">-0.015620897040512401</cx:pt>
          <cx:pt idx="511">0.0099787659962655706</cx:pt>
          <cx:pt idx="512">0.0265968949602008</cx:pt>
          <cx:pt idx="513">0.067592044521455993</cx:pt>
          <cx:pt idx="514">0.078986320186332795</cx:pt>
          <cx:pt idx="515">-0.022862142394284701</cx:pt>
          <cx:pt idx="516">-0.0476623792591373</cx:pt>
          <cx:pt idx="517">-0.12021184499460499</cx:pt>
          <cx:pt idx="518">-0.046216243476468702</cx:pt>
          <cx:pt idx="519">-0.012695145870378</cx:pt>
          <cx:pt idx="520">-0.0711754403903746</cx:pt>
          <cx:pt idx="521">-0.086066286584837906</cx:pt>
          <cx:pt idx="522">-0.065800204887755703</cx:pt>
          <cx:pt idx="523">-0.097133739283928794</cx:pt>
          <cx:pt idx="524">-0.074042573454454294</cx:pt>
          <cx:pt idx="525">0.0079417187163831494</cx:pt>
          <cx:pt idx="526">0.014817675865372099</cx:pt>
          <cx:pt idx="527">0.031424624181254801</cx:pt>
          <cx:pt idx="528">0.0056619507482691296</cx:pt>
          <cx:pt idx="529">0.021211777041298702</cx:pt>
          <cx:pt idx="530">0.0010318736058310301</cx:pt>
          <cx:pt idx="531">0.0011360287606079699</cx:pt>
          <cx:pt idx="532">0.00099010622021064804</cx:pt>
          <cx:pt idx="533">-0.00093367141989933596</cx:pt>
          <cx:pt idx="534">0.0023437371624726402</cx:pt>
          <cx:pt idx="535">-0.0093509591632144097</cx:pt>
          <cx:pt idx="536">0.017739706942844099</cx:pt>
          <cx:pt idx="537">0.00044649819415617902</cx:pt>
          <cx:pt idx="538">-0.041678292747015101</cx:pt>
          <cx:pt idx="539">-0.0044058219586651497</cx:pt>
          <cx:pt idx="540">0.067869603500447406</cx:pt>
          <cx:pt idx="541">0.083372346813889303</cx:pt>
          <cx:pt idx="542">0.14016631449142999</cx:pt>
          <cx:pt idx="543">0.052801187498169998</cx:pt>
          <cx:pt idx="544">-0.078749900520390895</cx:pt>
          <cx:pt idx="545">-0.13420412855049299</cx:pt>
          <cx:pt idx="546">-0.011515423693615801</cx:pt>
          <cx:pt idx="547">0.029081495426593201</cx:pt>
          <cx:pt idx="548">-0.0772186826526335</cx:pt>
          <cx:pt idx="549">-0.038071935686884099</cx:pt>
          <cx:pt idx="550">-0.074490622574441404</cx:pt>
          <cx:pt idx="551">-0.0722031632527812</cx:pt>
          <cx:pt idx="552">-0.036856405262677298</cx:pt>
          <cx:pt idx="553">0.0037095856082156502</cx:pt>
          <cx:pt idx="554">0.0233790391292788</cx:pt>
          <cx:pt idx="555">0.027259286604754102</cx:pt>
          <cx:pt idx="556">-0.0016824236859367099</cx:pt>
          <cx:pt idx="557">0.019887701741805701</cx:pt>
          <cx:pt idx="558">0.0050453179976455301</cx:pt>
          <cx:pt idx="559">-0.00087596974123660301</cx:pt>
          <cx:pt idx="560">6.9979898495590499e-05</cx:pt>
          <cx:pt idx="561">0.00056326633665765595</cx:pt>
          <cx:pt idx="562">0.00305493634063915</cx:pt>
          <cx:pt idx="563">0.0068309794298345803</cx:pt>
          <cx:pt idx="564">0.019062287006513801</cx:pt>
          <cx:pt idx="565">0.0137730806424834</cx:pt>
          <cx:pt idx="566">-0.021244161060609199</cx:pt>
          <cx:pt idx="567">-0.016020790343010599</cx:pt>
          <cx:pt idx="568">0.033288723104075497</cx:pt>
          <cx:pt idx="569">0.17367257066375499</cx:pt>
          <cx:pt idx="570">0.16678572299405101</cx:pt>
          <cx:pt idx="571">0.070700420034109202</cx:pt>
          <cx:pt idx="572">-0.019096165207971801</cx:pt>
          <cx:pt idx="573">-0.044264334227321803</cx:pt>
          <cx:pt idx="574">0.086149313499250396</cx:pt>
          <cx:pt idx="575">0.083554960174191895</cx:pt>
          <cx:pt idx="576">-0.032196354452020098</cx:pt>
          <cx:pt idx="577">-0.076837151550466595</cx:pt>
          <cx:pt idx="578">-0.060518831879178898</cx:pt>
          <cx:pt idx="579">-0.071261973762939301</cx:pt>
          <cx:pt idx="580">-0.061666009759530897</cx:pt>
          <cx:pt idx="581">-0.013004966959505201</cx:pt>
          <cx:pt idx="582">-0.0096865850441967792</cx:pt>
          <cx:pt idx="583">-0.0026638587876484398</cx:pt>
          <cx:pt idx="584">-0.018117510749265299</cx:pt>
          <cx:pt idx="585">0.0054817901041127803</cx:pt>
          <cx:pt idx="586">0.00210961463969644</cx:pt>
          <cx:pt idx="587">-4.7613045709421003e-05</cx:pt>
          <cx:pt idx="588">-0.000444917536778918</cx:pt>
          <cx:pt idx="589">-0.00014477986711307399</cx:pt>
          <cx:pt idx="590">0.0023521131501751998</cx:pt>
          <cx:pt idx="591">0.0108408896321715</cx:pt>
          <cx:pt idx="592">0.021896552338006098</cx:pt>
          <cx:pt idx="593">0.00235947389487055</cx:pt>
          <cx:pt idx="594">-0.00093090634230892796</cx:pt>
          <cx:pt idx="595">-0.0043273533067183902</cx:pt>
          <cx:pt idx="596">0.036411728262101997</cx:pt>
          <cx:pt idx="597">0.147405707960095</cx:pt>
          <cx:pt idx="598">0.101798854434939</cx:pt>
          <cx:pt idx="599">0.071160155360204494</cx:pt>
          <cx:pt idx="600">0.028996869074265502</cx:pt>
          <cx:pt idx="601">0.067718497914763101</cx:pt>
          <cx:pt idx="602">0.101455107801469</cx:pt>
          <cx:pt idx="603">0.024421553973949801</cx:pt>
          <cx:pt idx="604">-0.070571598963780097</cx:pt>
          <cx:pt idx="605">-0.041154779108726398</cx:pt>
          <cx:pt idx="606">-0.021306338859668102</cx:pt>
          <cx:pt idx="607">-0.0185438145776664</cx:pt>
          <cx:pt idx="608">-0.019742980364292399</cx:pt>
          <cx:pt idx="609">-0.042277587258267899</cx:pt>
          <cx:pt idx="610">0.00728046725003455</cx:pt>
          <cx:pt idx="611">0.0054278301152471597</cx:pt>
          <cx:pt idx="612">-0.00096298422075356805</cx:pt>
          <cx:pt idx="613">0.012184448561932799</cx:pt>
          <cx:pt idx="614">0.0031506268100305601</cx:pt>
          <cx:pt idx="615">-6.7244627909845804e-05</cx:pt>
          <cx:pt idx="616">0.00014512156946029899</cx:pt>
          <cx:pt idx="617">2.1386662657184101e-05</cx:pt>
          <cx:pt idx="618">0.0025962934134719702</cx:pt>
          <cx:pt idx="619">0.0204875710425515</cx:pt>
          <cx:pt idx="620">0.016347807013167698</cx:pt>
          <cx:pt idx="621">0.0140327238186389</cx:pt>
          <cx:pt idx="622">0.0056828254254862199</cx:pt>
          <cx:pt idx="623">0.0172311294858076</cx:pt>
          <cx:pt idx="624">0.036969725811935999</cx:pt>
          <cx:pt idx="625">0.071650138365889904</cx:pt>
          <cx:pt idx="626">0.085668149322661896</cx:pt>
          <cx:pt idx="627">0.062161725783942703</cx:pt>
          <cx:pt idx="628">0.060560422125977897</cx:pt>
          <cx:pt idx="629">0.057028700574494301</cx:pt>
          <cx:pt idx="630">0.00138337086422811</cx:pt>
          <cx:pt idx="631">-0.010605510341531401</cx:pt>
          <cx:pt idx="632">-0.034905018484008302</cx:pt>
          <cx:pt idx="633">-0.047723948692437901</cx:pt>
          <cx:pt idx="634">-0.0097004935230729002</cx:pt>
          <cx:pt idx="635">0.01361911790431</cx:pt>
          <cx:pt idx="636">-0.019056964331860299</cx:pt>
          <cx:pt idx="637">-0.044953957954810601</cx:pt>
          <cx:pt idx="638">-0.0148662346054135</cx:pt>
          <cx:pt idx="639">-0.0062964127023597896</cx:pt>
          <cx:pt idx="640">-0.00171286390187631</cx:pt>
          <cx:pt idx="641">0.0089563267788233397</cx:pt>
          <cx:pt idx="642">-0.0014543025376507999</cx:pt>
          <cx:pt idx="643">-1.26127111367482e-05</cx:pt>
          <cx:pt idx="644">-0.00063858254101961296</cx:pt>
          <cx:pt idx="645">0.00095023973109497999</cx:pt>
          <cx:pt idx="646">-0.00045680452256709799</cx:pt>
          <cx:pt idx="647">0.0131092802611483</cx:pt>
          <cx:pt idx="648">0.018295490007893999</cx:pt>
          <cx:pt idx="649">-0.0054481495308299098</cx:pt>
          <cx:pt idx="650">-0.051276900915243798</cx:pt>
          <cx:pt idx="651">-0.0186003204796092</cx:pt>
          <cx:pt idx="652">0.046322741150064101</cx:pt>
          <cx:pt idx="653">0.034882079683320098</cx:pt>
          <cx:pt idx="654">0.0922985456425338</cx:pt>
          <cx:pt idx="655">0.052913819573553199</cx:pt>
          <cx:pt idx="656">0.039056156834863902</cx:pt>
          <cx:pt idx="657">0.037132352867082399</cx:pt>
          <cx:pt idx="658">0.063457223625091902</cx:pt>
          <cx:pt idx="659">0.024106943015846601</cx:pt>
          <cx:pt idx="660">-0.021816923673692801</cx:pt>
          <cx:pt idx="661">-0.055707879575512903</cx:pt>
          <cx:pt idx="662">-0.018926721416229399</cx:pt>
          <cx:pt idx="663">-0.021733778345411299</cx:pt>
          <cx:pt idx="664">-0.0262068179410706</cx:pt>
          <cx:pt idx="665">-0.0298164144259505</cx:pt>
          <cx:pt idx="666">-0.00314893305972744</cx:pt>
          <cx:pt idx="667">0.0060650801769716704</cx:pt>
          <cx:pt idx="668">-0.011626432479061401</cx:pt>
          <cx:pt idx="669">0.00576529827014344</cx:pt>
          <cx:pt idx="670">-0.0016702417535810401</cx:pt>
          <cx:pt idx="671">-0.00025873781643955701</cx:pt>
          <cx:pt idx="672">-0.00102475649661855</cx:pt>
          <cx:pt idx="673">-0.000150279965087272</cx:pt>
          <cx:pt idx="674">-0.00054660643017729205</cx:pt>
          <cx:pt idx="675">-0.0042278156905589002</cx:pt>
          <cx:pt idx="676">-0.010882726601051501</cx:pt>
          <cx:pt idx="677">-0.035130344178988297</cx:pt>
          <cx:pt idx="678">-0.057939800979372902</cx:pt>
          <cx:pt idx="679">-0.0600449647438073</cx:pt>
          <cx:pt idx="680">-0.062442469317995797</cx:pt>
          <cx:pt idx="681">-0.016123348991120699</cx:pt>
          <cx:pt idx="682">0.030590982845095701</cx:pt>
          <cx:pt idx="683">0.0213986488453775</cx:pt>
          <cx:pt idx="684">-0.0270826058272075</cx:pt>
          <cx:pt idx="685">-0.0023815267203136899</cx:pt>
          <cx:pt idx="686">0.0096469498764990801</cx:pt>
          <cx:pt idx="687">-0.024996045930913799</cx:pt>
          <cx:pt idx="688">-0.0097071799842205</cx:pt>
          <cx:pt idx="689">-0.0542280314614179</cx:pt>
          <cx:pt idx="690">-0.021478760793998599</cx:pt>
          <cx:pt idx="691">-0.034722179130239401</cx:pt>
          <cx:pt idx="692">-0.027125373540692499</cx:pt>
          <cx:pt idx="693">-0.045515030068727903</cx:pt>
          <cx:pt idx="694">-0.021649592460087502</cx:pt>
          <cx:pt idx="695">-0.00587267603320012</cx:pt>
          <cx:pt idx="696">0.0069730947482312599</cx:pt>
          <cx:pt idx="697">0.0033067615212458699</cx:pt>
          <cx:pt idx="698">0.00073942576472755997</cx:pt>
          <cx:pt idx="699">-0.00085803222051210597</cx:pt>
          <cx:pt idx="700">-0.00070620063977461299</cx:pt>
          <cx:pt idx="701">0.00079092619190272305</cx:pt>
          <cx:pt idx="702">-0.00020195067584610399</cx:pt>
          <cx:pt idx="703">-0.0032514859424971</cx:pt>
          <cx:pt idx="704">-0.0081693362119780802</cx:pt>
          <cx:pt idx="705">-0.0254771515292792</cx:pt>
          <cx:pt idx="706">-0.0232875177393497</cx:pt>
          <cx:pt idx="707">-0.041769139139166502</cx:pt>
          <cx:pt idx="708">-0.059410929552558403</cx:pt>
          <cx:pt idx="709">-0.0531322786741594</cx:pt>
          <cx:pt idx="710">-0.0121910495345784</cx:pt>
          <cx:pt idx="711">-0.0155911320774276</cx:pt>
          <cx:pt idx="712">-0.033605188309139</cx:pt>
          <cx:pt idx="713">0.0185840657116427</cx:pt>
          <cx:pt idx="714">0.036057146134641602</cx:pt>
          <cx:pt idx="715">0.0232022370429328</cx:pt>
          <cx:pt idx="716">-0.00041230051040784099</cx:pt>
          <cx:pt idx="717">-0.031815643867308903</cx:pt>
          <cx:pt idx="718">-0.0286087795953185</cx:pt>
          <cx:pt idx="719">-0.012171437397717</cx:pt>
          <cx:pt idx="720">-0.0111302014291119</cx:pt>
          <cx:pt idx="721">-0.00155102653558234</cx:pt>
          <cx:pt idx="722">0.0086444697716222003</cx:pt>
          <cx:pt idx="723">0.010168300016512401</cx:pt>
          <cx:pt idx="724">0.0057498141106562704</cx:pt>
          <cx:pt idx="725">0.00091490096978971897</cx:pt>
          <cx:pt idx="726">0.00044939753093115498</cx:pt>
          <cx:pt idx="727">-0.00022643308564814101</cx:pt>
          <cx:pt idx="728">0.00108689395383025</cx:pt>
          <cx:pt idx="729">0.00051122091884657701</cx:pt>
          <cx:pt idx="730">-0.00056611518449896001</cx:pt>
          <cx:pt idx="731">0.00046812311851602699</cx:pt>
          <cx:pt idx="732">0.00075489856363014998</cx:pt>
          <cx:pt idx="733">-0.0081827145309895499</cx:pt>
          <cx:pt idx="734">-0.0094576301879880503</cx:pt>
          <cx:pt idx="735">-0.0140096081371229</cx:pt>
          <cx:pt idx="736">-0.016677472940268698</cx:pt>
          <cx:pt idx="737">-0.027542122165615399</cx:pt>
          <cx:pt idx="738">-0.019351848466530899</cx:pt>
          <cx:pt idx="739">0.0084278752921183898</cx:pt>
          <cx:pt idx="740">0.018130146221512801</cx:pt>
          <cx:pt idx="741">0.018242847312570799</cx:pt>
          <cx:pt idx="742">0.0095266889926963402</cx:pt>
          <cx:pt idx="743">0.0077670940570225598</cx:pt>
          <cx:pt idx="744">-0.0070540616018667504</cx:pt>
          <cx:pt idx="745">-0.0132069079596346</cx:pt>
          <cx:pt idx="746">-0.025939671044897399</cx:pt>
          <cx:pt idx="747">-0.013819382147141601</cx:pt>
          <cx:pt idx="748">-0.0039800972590288896</cx:pt>
          <cx:pt idx="749">-0.0087661463784082603</cx:pt>
          <cx:pt idx="750">-0.0023596048603005001</cx:pt>
          <cx:pt idx="751">-6.9241493935876002e-05</cx:pt>
          <cx:pt idx="752">0.000188111317339208</cx:pt>
          <cx:pt idx="753">-0.00032572770337528601</cx:pt>
          <cx:pt idx="754">1.46848405842957e-05</cx:pt>
          <cx:pt idx="755">0.000155706093831198</cx:pt>
          <cx:pt idx="756">-0.00087593309443855004</cx:pt>
          <cx:pt idx="757">-0.000267712532206882</cx:pt>
          <cx:pt idx="758">0.00016188028743899501</cx:pt>
          <cx:pt idx="759">0.000686252459103744</cx:pt>
          <cx:pt idx="760">0.000206649741024049</cx:pt>
          <cx:pt idx="761">-0.00037045983627588698</cx:pt>
          <cx:pt idx="762">-5.54506180584706e-05</cx:pt>
          <cx:pt idx="763">5.4490482780784698e-05</cx:pt>
          <cx:pt idx="764">-0.000914668734567577</cx:pt>
          <cx:pt idx="765">-0.0017538576517601399</cx:pt>
          <cx:pt idx="766">0.0010495037040574101</cx:pt>
          <cx:pt idx="767">0.000105134842437867</cx:pt>
          <cx:pt idx="768">-0.00078753767194948698</cx:pt>
          <cx:pt idx="769">-0.00103195951228911</cx:pt>
          <cx:pt idx="770">-0.0030818136362349298</cx:pt>
          <cx:pt idx="771">-0.0028608146681428602</cx:pt>
          <cx:pt idx="772">-0.001619956429789</cx:pt>
          <cx:pt idx="773">-0.0037479817353525198</cx:pt>
          <cx:pt idx="774">-0.0089978056750697304</cx:pt>
          <cx:pt idx="775">8.3878538170863002e-05</cx:pt>
          <cx:pt idx="776">-0.00038537333610936202</cx:pt>
          <cx:pt idx="777">-0.0041302792840207103</cx:pt>
          <cx:pt idx="778">-0.0038163636721609798</cx:pt>
          <cx:pt idx="779">-8.3007288832327494e-05</cx:pt>
          <cx:pt idx="780">6.8550012427756604e-05</cx:pt>
          <cx:pt idx="781">5.9489213010775901e-05</cx:pt>
          <cx:pt idx="782">0.00046227887793078899</cx:pt>
          <cx:pt idx="783">-1.03114398794445e-05</cx:pt>
          <cx:pt idx="784">-0.0022050765073919425</cx:pt>
          <cx:pt idx="785">-0.0028904069340022751</cx:pt>
          <cx:pt idx="786">-0.0058603770412149246</cx:pt>
          <cx:pt idx="787">-0.00677126275647345</cx:pt>
          <cx:pt idx="788">-0.0055547835171966499</cx:pt>
          <cx:pt idx="789">-0.00886556896937085</cx:pt>
          <cx:pt idx="790">-0.0058109090051953003</cx:pt>
          <cx:pt idx="791">0.0088953531422253755</cx:pt>
          <cx:pt idx="792">0.02179540083817955</cx:pt>
          <cx:pt idx="793">0.0078495332432650007</cx:pt>
          <cx:pt idx="794">0.0028402371458820749</cx:pt>
          <cx:pt idx="795">-0.015895360022749251</cx:pt>
          <cx:pt idx="796">-0.016226434574185149</cx:pt>
          <cx:pt idx="797">-0.016645487096931626</cx:pt>
          <cx:pt idx="798">-0.019022687923993999</cx:pt>
          <cx:pt idx="799">-0.023961481924104699</cx:pt>
          <cx:pt idx="800">-0.028436053470035999</cx:pt>
          <cx:pt idx="801">-0.02622438507357875</cx:pt>
          <cx:pt idx="802">-0.0223753780035588</cx:pt>
          <cx:pt idx="803">-0.019067025721181425</cx:pt>
          <cx:pt idx="804">-0.012789718113428725</cx:pt>
          <cx:pt idx="805">0.00051248098949981254</cx:pt>
          <cx:pt idx="806">0.0031428269711018999</cx:pt>
          <cx:pt idx="807">0.00119520306083462</cx:pt>
          <cx:pt idx="808">0.00033408860778451002</cx:pt>
          <cx:pt idx="809">0.00030494509895846999</cx:pt>
          <cx:pt idx="810">-1.2295714194317051e-05</cx:pt>
          <cx:pt idx="811">-0.000333648853788755</cx:pt>
          <cx:pt idx="812">-0.0028354927867844</cx:pt>
          <cx:pt idx="813">-0.0056802939557627002</cx:pt>
          <cx:pt idx="814">-0.0049089653150944249</cx:pt>
          <cx:pt idx="815">-0.0033815355076039499</cx:pt>
          <cx:pt idx="816">-0.0068514398478735751</cx:pt>
          <cx:pt idx="817">-0.010751366269234825</cx:pt>
          <cx:pt idx="818">0.01122340714427565</cx:pt>
          <cx:pt idx="819">0.0111786043514238</cx:pt>
          <cx:pt idx="820">0.019755620418763924</cx:pt>
          <cx:pt idx="821">0.025936418753454999</cx:pt>
          <cx:pt idx="822">0.01269103813556475</cx:pt>
          <cx:pt idx="823">-0.015055264015384125</cx:pt>
          <cx:pt idx="824">-0.033277341072721248</cx:pt>
          <cx:pt idx="825">-0.025569723839392249</cx:pt>
          <cx:pt idx="826">-0.026098081081574749</cx:pt>
          <cx:pt idx="827">-0.041317882094788247</cx:pt>
          <cx:pt idx="828">-0.021345092698186074</cx:pt>
          <cx:pt idx="829">-0.011582559400793601</cx:pt>
          <cx:pt idx="830">-0.01370364200356675</cx:pt>
          <cx:pt idx="831">-0.018427917706179475</cx:pt>
          <cx:pt idx="832">-0.010440785003686824</cx:pt>
          <cx:pt idx="833">-0.0039486158412889247</cx:pt>
          <cx:pt idx="834">0.0031095049631372751</cx:pt>
          <cx:pt idx="835">0.00057583094747479995</cx:pt>
          <cx:pt idx="836">6.4068967502237746e-05</cx:pt>
          <cx:pt idx="837">-0.00014993491756109875</cx:pt>
          <cx:pt idx="838">-0.00040157682126413998</cx:pt>
          <cx:pt idx="839">0.000100945667256383</cx:pt>
          <cx:pt idx="840">-0.00189714455706653</cx:pt>
          <cx:pt idx="841">-0.00630580750228795</cx:pt>
          <cx:pt idx="842">-0.010919981246783925</cx:pt>
          <cx:pt idx="843">-0.01362938135411795</cx:pt>
          <cx:pt idx="844">-0.0059767452557481998</cx:pt>
          <cx:pt idx="845">-0.0010627690064695825</cx:pt>
          <cx:pt idx="846">0.010439100901858201</cx:pt>
          <cx:pt idx="847">0.011431938999846651</cx:pt>
          <cx:pt idx="848">0.010624532376708126</cx:pt>
          <cx:pt idx="849">0.021692272500767999</cx:pt>
          <cx:pt idx="850">0.0119139898119847</cx:pt>
          <cx:pt idx="851">-5.3009519525404002e-06</cx:pt>
          <cx:pt idx="852">-0.019873136283908299</cx:pt>
          <cx:pt idx="853">-0.032257685157511748</cx:pt>
          <cx:pt idx="854">-0.031536622012045747</cx:pt>
          <cx:pt idx="855">-0.021720326692221976</cx:pt>
          <cx:pt idx="856">-0.0078948332473892258</cx:pt>
          <cx:pt idx="857">-0.0054198510869681504</cx:pt>
          <cx:pt idx="858">-0.0051431126881856751</cx:pt>
          <cx:pt idx="859">-0.0085278869537537254</cx:pt>
          <cx:pt idx="860">0.0011179122800925275</cx:pt>
          <cx:pt idx="861">0.0076044402619950251</cx:pt>
          <cx:pt idx="862">0.00087813384313435001</cx:pt>
          <cx:pt idx="863">-0.0021540662653251725</cx:pt>
          <cx:pt idx="864">-0.0046526956104489996</cx:pt>
          <cx:pt idx="865">-4.1672939130601251e-05</cx:pt>
          <cx:pt idx="866">-0.00014313263904906101</cx:pt>
          <cx:pt idx="867">-0.00020855466544225526</cx:pt>
          <cx:pt idx="868">-0.001306258328609385</cx:pt>
          <cx:pt idx="869">-0.0041466667614830496</cx:pt>
          <cx:pt idx="870">-0.0096774130019571004</cx:pt>
          <cx:pt idx="871">-0.0072330493669668502</cx:pt>
          <cx:pt idx="872">0.00144029413992446</cx:pt>
          <cx:pt idx="873">0.0081561170767827252</cx:pt>
          <cx:pt idx="874">0.010362976885394099</cx:pt>
          <cx:pt idx="875">0.0065980978601479501</cx:pt>
          <cx:pt idx="876">0.0024496358254547626</cx:pt>
          <cx:pt idx="877">-1.4598065852195201e-05</cx:pt>
          <cx:pt idx="878">0.0083301236506709252</cx:pt>
          <cx:pt idx="879">0.0087731102140418994</cx:pt>
          <cx:pt idx="880">-0.0094075466209184999</cx:pt>
          <cx:pt idx="881">-0.019791316316661527</cx:pt>
          <cx:pt idx="882">-0.0074911109937508746</cx:pt>
          <cx:pt idx="883">0.0063089678332209752</cx:pt>
          <cx:pt idx="884">-0.0022050765073919425</cx:pt>
          <cx:pt idx="885">-0.0028904069340022751</cx:pt>
          <cx:pt idx="886">-0.0058603770412149246</cx:pt>
          <cx:pt idx="887">-0.00677126275647345</cx:pt>
          <cx:pt idx="888">-0.0055547835171966499</cx:pt>
          <cx:pt idx="889">-0.00886556896937085</cx:pt>
          <cx:pt idx="890">-0.0058109090051953003</cx:pt>
          <cx:pt idx="891">0.0088953531422253755</cx:pt>
          <cx:pt idx="892">0.02179540083817955</cx:pt>
          <cx:pt idx="893">0.0078495332432650007</cx:pt>
          <cx:pt idx="894">0.0028402371458820749</cx:pt>
          <cx:pt idx="895">-0.015895360022749251</cx:pt>
          <cx:pt idx="896">-0.016226434574185149</cx:pt>
          <cx:pt idx="897">-0.016645487096931626</cx:pt>
          <cx:pt idx="898">-0.019022687923993999</cx:pt>
          <cx:pt idx="899">-0.023961481924104699</cx:pt>
          <cx:pt idx="900">-0.028436053470035999</cx:pt>
          <cx:pt idx="901">-0.02622438507357875</cx:pt>
          <cx:pt idx="902">-0.0223753780035588</cx:pt>
          <cx:pt idx="903">-0.019067025721181425</cx:pt>
          <cx:pt idx="904">-0.012789718113428725</cx:pt>
          <cx:pt idx="905">0.00051248098949981254</cx:pt>
          <cx:pt idx="906">0.0031428269711018999</cx:pt>
          <cx:pt idx="907">0.00119520306083462</cx:pt>
          <cx:pt idx="908">0.00033408860778451002</cx:pt>
          <cx:pt idx="909">0.00030494509895846999</cx:pt>
          <cx:pt idx="910">-1.2295714194317051e-05</cx:pt>
          <cx:pt idx="911">-0.000333648853788755</cx:pt>
          <cx:pt idx="912">-0.0028354927867844</cx:pt>
          <cx:pt idx="913">-0.0056802939557627002</cx:pt>
          <cx:pt idx="914">-0.0049089653150944249</cx:pt>
          <cx:pt idx="915">-0.0033815355076039499</cx:pt>
          <cx:pt idx="916">-0.0068514398478735751</cx:pt>
          <cx:pt idx="917">-0.010751366269234825</cx:pt>
          <cx:pt idx="918">0.01122340714427565</cx:pt>
          <cx:pt idx="919">0.0111786043514238</cx:pt>
          <cx:pt idx="920">0.019755620418763924</cx:pt>
          <cx:pt idx="921">0.025936418753454999</cx:pt>
          <cx:pt idx="922">0.01269103813556475</cx:pt>
          <cx:pt idx="923">-0.015055264015384125</cx:pt>
          <cx:pt idx="924">-0.033277341072721248</cx:pt>
          <cx:pt idx="925">-0.025569723839392249</cx:pt>
          <cx:pt idx="926">-0.026098081081574749</cx:pt>
          <cx:pt idx="927">-0.041317882094788247</cx:pt>
          <cx:pt idx="928">-0.021345092698186074</cx:pt>
          <cx:pt idx="929">-0.011582559400793601</cx:pt>
          <cx:pt idx="930">-0.01370364200356675</cx:pt>
          <cx:pt idx="931">-0.018427917706179475</cx:pt>
          <cx:pt idx="932">-0.010440785003686824</cx:pt>
          <cx:pt idx="933">-0.0039486158412889247</cx:pt>
          <cx:pt idx="934">0.0031095049631372751</cx:pt>
          <cx:pt idx="935">0.00057583094747479995</cx:pt>
          <cx:pt idx="936">6.4068967502237746e-05</cx:pt>
          <cx:pt idx="937">-0.00014993491756109875</cx:pt>
          <cx:pt idx="938">-0.00040157682126413998</cx:pt>
          <cx:pt idx="939">0.000100945667256383</cx:pt>
          <cx:pt idx="940">-0.00189714455706653</cx:pt>
          <cx:pt idx="941">-0.00630580750228795</cx:pt>
          <cx:pt idx="942">-0.010919981246783925</cx:pt>
          <cx:pt idx="943">-0.01362938135411795</cx:pt>
          <cx:pt idx="944">-0.0059767452557481998</cx:pt>
          <cx:pt idx="945">-0.0010627690064695825</cx:pt>
          <cx:pt idx="946">0.010439100901858201</cx:pt>
          <cx:pt idx="947">0.011431938999846651</cx:pt>
          <cx:pt idx="948">0.010624532376708126</cx:pt>
          <cx:pt idx="949">0.021692272500767999</cx:pt>
          <cx:pt idx="950">0.0119139898119847</cx:pt>
          <cx:pt idx="951">-5.3009519525404002e-06</cx:pt>
          <cx:pt idx="952">-0.019873136283908299</cx:pt>
          <cx:pt idx="953">-0.032257685157511748</cx:pt>
          <cx:pt idx="954">-0.031536622012045747</cx:pt>
          <cx:pt idx="955">-0.021720326692221976</cx:pt>
          <cx:pt idx="956">-0.0078948332473892258</cx:pt>
          <cx:pt idx="957">-0.0054198510869681504</cx:pt>
          <cx:pt idx="958">-0.0051431126881856751</cx:pt>
          <cx:pt idx="959">-0.0085278869537537254</cx:pt>
          <cx:pt idx="960">0.0011179122800925275</cx:pt>
          <cx:pt idx="961">0.0076044402619950251</cx:pt>
          <cx:pt idx="962">0.00087813384313435001</cx:pt>
          <cx:pt idx="963">-0.0021540662653251725</cx:pt>
          <cx:pt idx="964">-0.0046526956104489996</cx:pt>
          <cx:pt idx="965">-4.1672939130601251e-05</cx:pt>
          <cx:pt idx="966">-0.00014313263904906101</cx:pt>
          <cx:pt idx="967">-0.00020855466544225526</cx:pt>
          <cx:pt idx="968">-0.001306258328609385</cx:pt>
          <cx:pt idx="969">-0.0041466667614830496</cx:pt>
          <cx:pt idx="970">-0.0096774130019571004</cx:pt>
          <cx:pt idx="971">-0.0072330493669668502</cx:pt>
          <cx:pt idx="972">0.00144029413992446</cx:pt>
          <cx:pt idx="973">0.0081561170767827252</cx:pt>
          <cx:pt idx="974">0.010362976885394099</cx:pt>
          <cx:pt idx="975">0.0065980978601479501</cx:pt>
          <cx:pt idx="976">0.0024496358254547626</cx:pt>
          <cx:pt idx="977">-1.4598065852195201e-05</cx:pt>
          <cx:pt idx="978">0.0083301236506709252</cx:pt>
          <cx:pt idx="979">0.0087731102140418994</cx:pt>
          <cx:pt idx="980">-0.0094075466209184999</cx:pt>
          <cx:pt idx="981">-0.019791316316661527</cx:pt>
          <cx:pt idx="982">-0.0074911109937508746</cx:pt>
          <cx:pt idx="983">0.0063089678332209752</cx:pt>
          <cx:pt idx="984">-0.0022050765073919425</cx:pt>
          <cx:pt idx="985">-0.0028904069340022751</cx:pt>
          <cx:pt idx="986">-0.0058603770412149246</cx:pt>
          <cx:pt idx="987">-0.00677126275647345</cx:pt>
          <cx:pt idx="988">-0.0055547835171966499</cx:pt>
          <cx:pt idx="989">-0.00886556896937085</cx:pt>
          <cx:pt idx="990">-0.0058109090051953003</cx:pt>
          <cx:pt idx="991">0.0088953531422253755</cx:pt>
          <cx:pt idx="992">0.02179540083817955</cx:pt>
          <cx:pt idx="993">0.0078495332432650007</cx:pt>
          <cx:pt idx="994">0.0028402371458820749</cx:pt>
          <cx:pt idx="995">-0.015895360022749251</cx:pt>
          <cx:pt idx="996">-0.016226434574185149</cx:pt>
          <cx:pt idx="997">-0.016645487096931626</cx:pt>
          <cx:pt idx="998">-0.019022687923993999</cx:pt>
          <cx:pt idx="999">-0.023961481924104699</cx:pt>
          <cx:pt idx="1000">-0.028436053470035999</cx:pt>
          <cx:pt idx="1001">-0.02622438507357875</cx:pt>
          <cx:pt idx="1002">-0.0223753780035588</cx:pt>
          <cx:pt idx="1003">-0.019067025721181425</cx:pt>
          <cx:pt idx="1004">-0.012789718113428725</cx:pt>
          <cx:pt idx="1005">0.00051248098949981254</cx:pt>
          <cx:pt idx="1006">0.0031428269711018999</cx:pt>
          <cx:pt idx="1007">0.00119520306083462</cx:pt>
          <cx:pt idx="1008">0.00033408860778451002</cx:pt>
          <cx:pt idx="1009">0.00030494509895846999</cx:pt>
          <cx:pt idx="1010">-1.2295714194317051e-05</cx:pt>
          <cx:pt idx="1011">-0.000333648853788755</cx:pt>
          <cx:pt idx="1012">-0.0028354927867844</cx:pt>
          <cx:pt idx="1013">-0.0056802939557627002</cx:pt>
          <cx:pt idx="1014">-0.0049089653150944249</cx:pt>
          <cx:pt idx="1015">-0.0033815355076039499</cx:pt>
          <cx:pt idx="1016">-0.0068514398478735751</cx:pt>
          <cx:pt idx="1017">-0.010751366269234825</cx:pt>
          <cx:pt idx="1018">0.01122340714427565</cx:pt>
          <cx:pt idx="1019">0.0111786043514238</cx:pt>
          <cx:pt idx="1020">0.019755620418763924</cx:pt>
          <cx:pt idx="1021">0.025936418753454999</cx:pt>
          <cx:pt idx="1022">0.01269103813556475</cx:pt>
          <cx:pt idx="1023">-0.015055264015384125</cx:pt>
          <cx:pt idx="1024">-0.033277341072721248</cx:pt>
          <cx:pt idx="1025">-0.025569723839392249</cx:pt>
          <cx:pt idx="1026">-0.026098081081574749</cx:pt>
          <cx:pt idx="1027">-0.041317882094788247</cx:pt>
          <cx:pt idx="1028">-0.021345092698186074</cx:pt>
          <cx:pt idx="1029">-0.011582559400793601</cx:pt>
          <cx:pt idx="1030">-0.01370364200356675</cx:pt>
          <cx:pt idx="1031">-0.018427917706179475</cx:pt>
          <cx:pt idx="1032">-0.010440785003686824</cx:pt>
          <cx:pt idx="1033">-0.0039486158412889247</cx:pt>
          <cx:pt idx="1034">0.0031095049631372751</cx:pt>
          <cx:pt idx="1035">0.00057583094747479995</cx:pt>
          <cx:pt idx="1036">6.4068967502237746e-05</cx:pt>
          <cx:pt idx="1037">-0.00014993491756109875</cx:pt>
          <cx:pt idx="1038">-0.00040157682126413998</cx:pt>
          <cx:pt idx="1039">0.000100945667256383</cx:pt>
          <cx:pt idx="1040">-0.00189714455706653</cx:pt>
          <cx:pt idx="1041">-0.00630580750228795</cx:pt>
          <cx:pt idx="1042">-0.010919981246783925</cx:pt>
          <cx:pt idx="1043">-0.01362938135411795</cx:pt>
          <cx:pt idx="1044">-0.0059767452557481998</cx:pt>
          <cx:pt idx="1045">-0.0010627690064695825</cx:pt>
          <cx:pt idx="1046">0.010439100901858201</cx:pt>
          <cx:pt idx="1047">0.011431938999846651</cx:pt>
          <cx:pt idx="1048">0.010624532376708126</cx:pt>
          <cx:pt idx="1049">0.021692272500767999</cx:pt>
          <cx:pt idx="1050">0.0119139898119847</cx:pt>
          <cx:pt idx="1051">-5.3009519525404002e-06</cx:pt>
          <cx:pt idx="1052">-0.019873136283908299</cx:pt>
          <cx:pt idx="1053">-0.032257685157511748</cx:pt>
          <cx:pt idx="1054">-0.031536622012045747</cx:pt>
          <cx:pt idx="1055">-0.021720326692221976</cx:pt>
          <cx:pt idx="1056">-0.0078948332473892258</cx:pt>
          <cx:pt idx="1057">-0.0054198510869681504</cx:pt>
          <cx:pt idx="1058">-0.0051431126881856751</cx:pt>
          <cx:pt idx="1059">-0.0085278869537537254</cx:pt>
          <cx:pt idx="1060">0.0011179122800925275</cx:pt>
          <cx:pt idx="1061">0.0076044402619950251</cx:pt>
          <cx:pt idx="1062">0.00087813384313435001</cx:pt>
          <cx:pt idx="1063">-0.0021540662653251725</cx:pt>
          <cx:pt idx="1064">-0.0046526956104489996</cx:pt>
          <cx:pt idx="1065">-4.1672939130601251e-05</cx:pt>
          <cx:pt idx="1066">-0.00014313263904906101</cx:pt>
          <cx:pt idx="1067">-0.00020855466544225526</cx:pt>
          <cx:pt idx="1068">-0.001306258328609385</cx:pt>
          <cx:pt idx="1069">-0.0041466667614830496</cx:pt>
          <cx:pt idx="1070">-0.0096774130019571004</cx:pt>
          <cx:pt idx="1071">-0.0072330493669668502</cx:pt>
          <cx:pt idx="1072">0.00144029413992446</cx:pt>
          <cx:pt idx="1073">0.0081561170767827252</cx:pt>
          <cx:pt idx="1074">0.010362976885394099</cx:pt>
          <cx:pt idx="1075">0.0065980978601479501</cx:pt>
          <cx:pt idx="1076">0.0024496358254547626</cx:pt>
          <cx:pt idx="1077">-1.4598065852195201e-05</cx:pt>
          <cx:pt idx="1078">0.0083301236506709252</cx:pt>
          <cx:pt idx="1079">0.0087731102140418994</cx:pt>
          <cx:pt idx="1080">-0.0094075466209184999</cx:pt>
          <cx:pt idx="1081">-0.019791316316661527</cx:pt>
          <cx:pt idx="1082">-0.0074911109937508746</cx:pt>
          <cx:pt idx="1083">0.0063089678332209752</cx:pt>
        </cx:lvl>
      </cx:numDim>
    </cx:data>
    <cx:data id="106">
      <cx:numDim type="val">
        <cx:f>Sheet2!$DC$1:$DC$1084</cx:f>
        <cx:lvl ptCount="1084" formatCode="G/通用格式">
          <cx:pt idx="0">-0.00067412869269489197</cx:pt>
          <cx:pt idx="1">-0.00034926980594864802</cx:pt>
          <cx:pt idx="2">-0.00067041541750839705</cx:pt>
          <cx:pt idx="3">-0.00062425751683613999</cx:pt>
          <cx:pt idx="4">6.5770611654680195e-05</cx:pt>
          <cx:pt idx="5">0.00039534287416889599</cx:pt>
          <cx:pt idx="6">-0.0011594588543833799</cx:pt>
          <cx:pt idx="7">-0.00057493788602863303</cx:pt>
          <cx:pt idx="8">-0.00034257895550516301</cx:pt>
          <cx:pt idx="9">0.000548161389244341</cx:pt>
          <cx:pt idx="10">-0.00045586881417087499</cx:pt>
          <cx:pt idx="11">-0.000379896192610204</cx:pt>
          <cx:pt idx="12">0.00041895669899395999</cx:pt>
          <cx:pt idx="13">-0.00066833003578993901</cx:pt>
          <cx:pt idx="14">0.00081868889917268599</cx:pt>
          <cx:pt idx="15">-0.000108882275693305</cx:pt>
          <cx:pt idx="16">0.000112003950211673</cx:pt>
          <cx:pt idx="17">-0.00055535462341701504</cx:pt>
          <cx:pt idx="18">-0.00013728748318350101</cx:pt>
          <cx:pt idx="19">0.00050594838652375104</cx:pt>
          <cx:pt idx="20">-0.00150853113682695</cx:pt>
          <cx:pt idx="21">0.000150496812170544</cx:pt>
          <cx:pt idx="22">-8.1639394397049506e-05</cx:pt>
          <cx:pt idx="23">-0.00037264137044246598</cx:pt>
          <cx:pt idx="24">-0.00025157384742451402</cx:pt>
          <cx:pt idx="25">8.2292020559901997e-05</cx:pt>
          <cx:pt idx="26">-0.000530079984441322</cx:pt>
          <cx:pt idx="27">0.00079621438768219099</cx:pt>
          <cx:pt idx="28">-0.00056668979530188001</cx:pt>
          <cx:pt idx="29">-0.00077498606010612599</cx:pt>
          <cx:pt idx="30">0.00046103926648810502</cx:pt>
          <cx:pt idx="31">0.00070816469129296705</cx:pt>
          <cx:pt idx="32">-0.00060812655933676501</cx:pt>
          <cx:pt idx="33">-0.00024656290832876802</cx:pt>
          <cx:pt idx="34">0.00021671425836474999</cx:pt>
          <cx:pt idx="35">0.00011853607980347101</cx:pt>
          <cx:pt idx="36">0.00028471074034130403</cx:pt>
          <cx:pt idx="37">-0.00020660589305532501</cx:pt>
          <cx:pt idx="38">-4.8443135207591803e-05</cx:pt>
          <cx:pt idx="39">-0.00085009819693337399</cx:pt>
          <cx:pt idx="40">-0.00050028391482156</cx:pt>
          <cx:pt idx="41">-0.000298213951776085</cx:pt>
          <cx:pt idx="42">0.00078809265088096501</cx:pt>
          <cx:pt idx="43">-0.00014820113208868801</cx:pt>
          <cx:pt idx="44">-0.000345045153207704</cx:pt>
          <cx:pt idx="45">0.00048838400266483799</cx:pt>
          <cx:pt idx="46">-0.00064763190430384802</cx:pt>
          <cx:pt idx="47">0.00031771937751076299</cx:pt>
          <cx:pt idx="48">0.00046650236111447701</cx:pt>
          <cx:pt idx="49">0.00015207880252958301</cx:pt>
          <cx:pt idx="50">0.00061951297635037795</cx:pt>
          <cx:pt idx="51">-0.00058477044115632802</cx:pt>
          <cx:pt idx="52">-0.000167431555719212</cx:pt>
          <cx:pt idx="53">0.00016600803336138599</cx:pt>
          <cx:pt idx="54">-0.00044588889138053001</cx:pt>
          <cx:pt idx="55">0.00076067201336184895</cx:pt>
          <cx:pt idx="56">-0.00018857492323772</cx:pt>
          <cx:pt idx="57">-0.0011343524562877399</cx:pt>
          <cx:pt idx="58">-0.000108631411891775</cx:pt>
          <cx:pt idx="59">-0.00096800277266531295</cx:pt>
          <cx:pt idx="60">-0.00012317167063688499</cx:pt>
          <cx:pt idx="61">0.00038984916181754298</cx:pt>
          <cx:pt idx="62">0.00020904189177713001</cx:pt>
          <cx:pt idx="63">0.00061410328801995301</cx:pt>
          <cx:pt idx="64">0.00056451728123759599</cx:pt>
          <cx:pt idx="65">-0.0020618364586827802</cx:pt>
          <cx:pt idx="66">-0.00103086638874297</cx:pt>
          <cx:pt idx="67">-0.0027704744761355101</cx:pt>
          <cx:pt idx="68">-0.0055707756901388003</cx:pt>
          <cx:pt idx="69">-0.0074403556922971398</cx:pt>
          <cx:pt idx="70">-0.0048224790836322697</cx:pt>
          <cx:pt idx="71">-0.0057595753913148202</cx:pt>
          <cx:pt idx="72">-0.00329442717445186</cx:pt>
          <cx:pt idx="73">0.00021282336793798499</cx:pt>
          <cx:pt idx="74">0.0047393729579046804</cx:pt>
          <cx:pt idx="75">-0.0015455321300391299</cx:pt>
          <cx:pt idx="76">-0.00062266804830001096</cx:pt>
          <cx:pt idx="77">0.00025739876108153898</cx:pt>
          <cx:pt idx="78">-0.00011534469007340501</cx:pt>
          <cx:pt idx="79">-0.00057737153171934295</cx:pt>
          <cx:pt idx="80">2.4292900672636299e-06</cx:pt>
          <cx:pt idx="81">0.00056295505844694701</cx:pt>
          <cx:pt idx="82">-0.00030305417316563399</cx:pt>
          <cx:pt idx="83">0.000195951467861478</cx:pt>
          <cx:pt idx="84">0.000382840858273304</cx:pt>
          <cx:pt idx="85">-0.000442490721800853</cx:pt>
          <cx:pt idx="86">0.00025034576991339</cx:pt>
          <cx:pt idx="87">-0.000109325406662618</cx:pt>
          <cx:pt idx="88">-0.00055560288313255502</cx:pt>
          <cx:pt idx="89">-0.00045550430922676103</cx:pt>
          <cx:pt idx="90">0.000428509056533629</cx:pt>
          <cx:pt idx="91">0.00082893013675574504</cx:pt>
          <cx:pt idx="92">0.00017329777230377</cx:pt>
          <cx:pt idx="93">-0.0072405233529524897</cx:pt>
          <cx:pt idx="94">-0.0065919296999849501</cx:pt>
          <cx:pt idx="95">-0.015435821283385401</cx:pt>
          <cx:pt idx="96">-0.010443629985245</cx:pt>
          <cx:pt idx="97">-0.0046706722317946502</cx:pt>
          <cx:pt idx="98">-0.0023633854023501302</cx:pt>
          <cx:pt idx="99">-0.013971103841467099</cx:pt>
          <cx:pt idx="100">-0.023570429746185301</cx:pt>
          <cx:pt idx="101">-0.0113115230465499</cx:pt>
          <cx:pt idx="102">-0.0095334364752530602</cx:pt>
          <cx:pt idx="103">-0.024578361353494699</cx:pt>
          <cx:pt idx="104">-0.0137941499074501</cx:pt>
          <cx:pt idx="105">-0.010887882046652499</cx:pt>
          <cx:pt idx="106">-0.0098424563117199305</cx:pt>
          <cx:pt idx="107">-0.00553031996501702</cx:pt>
          <cx:pt idx="108">0.0030417503551803098</cx:pt>
          <cx:pt idx="109">-3.6893700850957199e-05</cx:pt>
          <cx:pt idx="110">-0.00068316995787992899</cx:pt>
          <cx:pt idx="111">-0.00018382250046632701</cx:pt>
          <cx:pt idx="112">2.0080011256451599e-05</cx:pt>
          <cx:pt idx="113">9.7268787361335803e-05</cx:pt>
          <cx:pt idx="114">-0.00035407692775025199</cx:pt>
          <cx:pt idx="115">0.00051746010010875903</cx:pt>
          <cx:pt idx="116">0.0020438166871862701</cx:pt>
          <cx:pt idx="117">-0.0096986951527540301</cx:pt>
          <cx:pt idx="118">-0.0026529177957482402</cx:pt>
          <cx:pt idx="119">0.0020154230692388201</cx:pt>
          <cx:pt idx="120">0.0187935509415545</cx:pt>
          <cx:pt idx="121">0.018336006924014998</cx:pt>
          <cx:pt idx="122">0.00816992919351648</cx:pt>
          <cx:pt idx="123">-0.0044374376831045103</cx:pt>
          <cx:pt idx="124">-0.048948276733453103</cx:pt>
          <cx:pt idx="125">-0.045866016503952702</cx:pt>
          <cx:pt idx="126">-0.022747413790766599</cx:pt>
          <cx:pt idx="127">-0.0084235536579059002</cx:pt>
          <cx:pt idx="128">-0.043962784493177899</cx:pt>
          <cx:pt idx="129">-0.040178106937961103</cx:pt>
          <cx:pt idx="130">0.00106229825827441</cx:pt>
          <cx:pt idx="131">-0.020094917561317101</cx:pt>
          <cx:pt idx="132">-0.028355129994598102</cx:pt>
          <cx:pt idx="133">-0.0144770937576011</cx:pt>
          <cx:pt idx="134">-0.0021835127716798501</cx:pt>
          <cx:pt idx="135">0.00284526284713791</cx:pt>
          <cx:pt idx="136">0.0170961868601016</cx:pt>
          <cx:pt idx="137">0.0087990990286343808</cx:pt>
          <cx:pt idx="138">0.0016036018369329601</cx:pt>
          <cx:pt idx="139">-0.00027646846919812299</cx:pt>
          <cx:pt idx="140">0.000248853893278813</cx:pt>
          <cx:pt idx="141">-1.0944124937589001e-05</cx:pt>
          <cx:pt idx="142">-9.6045268382254998e-05</cx:pt>
          <cx:pt idx="143">0.00117770138087479</cx:pt>
          <cx:pt idx="144">0.00679932344866877</cx:pt>
          <cx:pt idx="145">0.00061441989856997499</cx:pt>
          <cx:pt idx="146">0.011970982473572599</cx:pt>
          <cx:pt idx="147">0.014530352119022399</cx:pt>
          <cx:pt idx="148">-0.0076261261435266198</cx:pt>
          <cx:pt idx="149">-0.0281316624608716</cx:pt>
          <cx:pt idx="150">-0.020188083921648801</cx:pt>
          <cx:pt idx="151">-0.020380411868371501</cx:pt>
          <cx:pt idx="152">-0.038674192718324098</cx:pt>
          <cx:pt idx="153">0.0191658427504907</cx:pt>
          <cx:pt idx="154">0.0054767848873702504</cx:pt>
          <cx:pt idx="155">-0.0070471696412060802</cx:pt>
          <cx:pt idx="156">0.033130502927829597</cx:pt>
          <cx:pt idx="157">0.0354089963494282</cx:pt>
          <cx:pt idx="158">-0.0064660616437509496</cx:pt>
          <cx:pt idx="159">-0.017081244509764199</cx:pt>
          <cx:pt idx="160">0.0206685500749327</cx:pt>
          <cx:pt idx="161">-0.0185383256504064</cx:pt>
          <cx:pt idx="162">-0.011718410218410099</cx:pt>
          <cx:pt idx="163">-0.0042878055243002703</cx:pt>
          <cx:pt idx="164">0.0071435889786698997</cx:pt>
          <cx:pt idx="165">0.0110183749560389</cx:pt>
          <cx:pt idx="166">0.0031684216495422601</cx:pt>
          <cx:pt idx="167">0.00021845532113070801</cx:pt>
          <cx:pt idx="168">0.00014805487391123101</cx:pt>
          <cx:pt idx="169">-0.00073226637162242302</cx:pt>
          <cx:pt idx="170">0.0046097180672547396</cx:pt>
          <cx:pt idx="171">0.0083770870400229104</cx:pt>
          <cx:pt idx="172">0.012155895941108901</cx:pt>
          <cx:pt idx="173">0.00779491676121335</cx:pt>
          <cx:pt idx="174">0.0165762262537901</cx:pt>
          <cx:pt idx="175">-0.0023105683740095601</cx:pt>
          <cx:pt idx="176">-0.0215977958199665</cx:pt>
          <cx:pt idx="177">0.0049524117586013496</cx:pt>
          <cx:pt idx="178">0.0039746286476457001</cx:pt>
          <cx:pt idx="179">-0.0017463654934670701</cx:pt>
          <cx:pt idx="180">-0.0092087694048567995</cx:pt>
          <cx:pt idx="181">0.0038682576056769799</cx:pt>
          <cx:pt idx="182">-0.0054605803824337397</cx:pt>
          <cx:pt idx="183">0.024760474815348901</cx:pt>
          <cx:pt idx="184">0.062452102388341799</cx:pt>
          <cx:pt idx="185">0.057477233114963298</cx:pt>
          <cx:pt idx="186">0.0363392719403412</cx:pt>
          <cx:pt idx="187">0.024332311362907401</cx:pt>
          <cx:pt idx="188">0.015225686246769799</cx:pt>
          <cx:pt idx="189">0.0089618910613488492</cx:pt>
          <cx:pt idx="190">-0.0051217120006241002</cx:pt>
          <cx:pt idx="191">0.0032317934219289598</cx:pt>
          <cx:pt idx="192">0.0133925339029236</cx:pt>
          <cx:pt idx="193">0.0148164088117404</cx:pt>
          <cx:pt idx="194">0.0045119989688163298</cx:pt>
          <cx:pt idx="195">-0.00012466441703774399</cx:pt>
          <cx:pt idx="196">8.4336823334200805e-06</cx:pt>
          <cx:pt idx="197">0.00099126415039022496</cx:pt>
          <cx:pt idx="198">0.00311676171456244</cx:pt>
          <cx:pt idx="199">0.0021420616020126726</cx:pt>
          <cx:pt idx="200">0.0027243500316174751</cx:pt>
          <cx:pt idx="201">0.0049262211079137254</cx:pt>
          <cx:pt idx="202">0.0063226320394044752</cx:pt>
          <cx:pt idx="203">-0.00216855467714321</cx:pt>
          <cx:pt idx="204">0.003659795505137225</cx:pt>
          <cx:pt idx="205">0.0039468263894500751</cx:pt>
          <cx:pt idx="206">0.0093423539194107501</cx:pt>
          <cx:pt idx="207">0.0060340358999261753</cx:pt>
          <cx:pt idx="208">0.0052004959860330749</cx:pt>
          <cx:pt idx="209">0.0042366418459180502</cx:pt>
          <cx:pt idx="210">0.008154258863196975</cx:pt>
          <cx:pt idx="211">-0.00283970060271655</cx:pt>
          <cx:pt idx="212">0.0135556200554876</cx:pt>
          <cx:pt idx="213">0.021912358638969599</cx:pt>
          <cx:pt idx="214">0.014920355592156275</cx:pt>
          <cx:pt idx="215">0.00752440368095095</cx:pt>
          <cx:pt idx="216">0.0099386385896155002</cx:pt>
          <cx:pt idx="217">-0.0029512234934701001</cx:pt>
          <cx:pt idx="218">-0.0040553603859351502</cx:pt>
          <cx:pt idx="219">0.00084826378768686748</cx:pt>
          <cx:pt idx="220">0.00086767060059272753</cx:pt>
          <cx:pt idx="221">0.0020519959756146399</cx:pt>
          <cx:pt idx="222">0.00065326385609804495</cx:pt>
          <cx:pt idx="223">0.00013646211646983026</cx:pt>
          <cx:pt idx="224">5.6728686148826501e-05</cx:pt>
          <cx:pt idx="225">-1.887482259452395e-05</cx:pt>
          <cx:pt idx="226">-0.00018135492074567949</cx:pt>
          <cx:pt idx="227">0.00020814576052139474</cx:pt>
          <cx:pt idx="228">0.0014658700937385701</cx:pt>
          <cx:pt idx="229">-0.00078617717539123495</cx:pt>
          <cx:pt idx="230">0.00098078151926214501</cx:pt>
          <cx:pt idx="231">-0.0025897377709768001</cx:pt>
          <cx:pt idx="232">0.0068937820781716499</cx:pt>
          <cx:pt idx="233">0.0090655264365550256</cx:pt>
          <cx:pt idx="234">0.0077471902877165998</cx:pt>
          <cx:pt idx="235">0.00033497760810970498</cx:pt>
          <cx:pt idx="236">-0.0011403218212051474</cx:pt>
          <cx:pt idx="237">0.0092253447356605497</cx:pt>
          <cx:pt idx="238">0.0081719702784840993</cx:pt>
          <cx:pt idx="239">-0.00088970906342008746</cx:pt>
          <cx:pt idx="240">0.0019984096182693923</cx:pt>
          <cx:pt idx="241">0.0059294273198498499</cx:pt>
          <cx:pt idx="242">-0.0015030800599361224</cx:pt>
          <cx:pt idx="243">-0.0020175840136237399</cx:pt>
          <cx:pt idx="244">-0.0030248372212832251</cx:pt>
          <cx:pt idx="245">-0.0076012288119896246</cx:pt>
          <cx:pt idx="246">-0.0028422450872670748</cx:pt>
          <cx:pt idx="247">-0.0045394315246252001</cx:pt>
          <cx:pt idx="248">-0.0015817388995621976</cx:pt>
          <cx:pt idx="249">0.00068392776365476754</cx:pt>
          <cx:pt idx="250">0.00032034595856578999</cx:pt>
          <cx:pt idx="251">-8.3809602870337253e-05</cx:pt>
          <cx:pt idx="252">-8.0394786415653494e-05</cx:pt>
          <cx:pt idx="253">2.691663451829825e-05</cx:pt>
          <cx:pt idx="254">-0.00081399044331722755</cx:pt>
          <cx:pt idx="255">-0.00097605186866168254</cx:pt>
          <cx:pt idx="256">-1.7954273398192626e-05</cx:pt>
          <cx:pt idx="257">-0.0063023884821579749</cx:pt>
          <cx:pt idx="258">0.0045514169858238748</cx:pt>
          <cx:pt idx="259">0.011896671258312475</cx:pt>
          <cx:pt idx="260">0.012376943779398275</cx:pt>
          <cx:pt idx="261">0.0084949025826707505</cx:pt>
          <cx:pt idx="262">0.0045884612262596502</cx:pt>
          <cx:pt idx="263">0.005698134485082375</cx:pt>
          <cx:pt idx="264">-6.1922862984930744e-05</cx:pt>
          <cx:pt idx="265">0.0029795173447041499</cx:pt>
          <cx:pt idx="266">0.0034460362410949998</cx:pt>
          <cx:pt idx="267">-0.015320142764074649</cx:pt>
          <cx:pt idx="268">-0.019161709844669202</cx:pt>
          <cx:pt idx="269">-0.014951852706716151</cx:pt>
          <cx:pt idx="270">-0.022423371529064099</cx:pt>
          <cx:pt idx="271">-0.013623257770133399</cx:pt>
          <cx:pt idx="272">-0.012747610112331675</cx:pt>
          <cx:pt idx="273">-0.0095273836895098246</cx:pt>
          <cx:pt idx="274">-0.0013136452052919375</cx:pt>
          <cx:pt idx="275">-0.0044326101639045002</cx:pt>
          <cx:pt idx="276">-0.00027132390222902252</cx:pt>
          <cx:pt idx="277">0.0018146158143353801</cx:pt>
          <cx:pt idx="278">0.00039083420275991498</cx:pt>
          <cx:pt idx="279">-5.2067041226668253e-05</cx:pt>
          <cx:pt idx="280">0.00013330184106549926</cx:pt>
          <cx:pt idx="281">-2.491989793231645e-05</cx:pt>
          <cx:pt idx="282">-0.00012539491530950351</cx:pt>
          <cx:pt idx="283">0.0045967337812145752</cx:pt>
          <cx:pt idx="284">0.0025096464582929001</cx:pt>
          <cx:pt idx="285">-0.0034315646042403</cx:pt>
          <cx:pt idx="286">0.0046432660807227246</cx:pt>
          <cx:pt idx="287">0.0093963838550942744</cx:pt>
          <cx:pt idx="288">0.016460557048660649</cx:pt>
          <cx:pt idx="289">0.0087781208292312257</cx:pt>
          <cx:pt idx="290">0.0026734778094131498</cx:pt>
          <cx:pt idx="291">0.002656176537591275</cx:pt>
          <cx:pt idx="292">-0.0058682462659123752</cx:pt>
          <cx:pt idx="293">-0.019122304131987226</cx:pt>
          <cx:pt idx="294">-0.012774793234903849</cx:pt>
          <cx:pt idx="295">-0.024781009218665974</cx:pt>
          <cx:pt idx="296">-0.0175069556874391</cx:pt>
          <cx:pt idx="297">-0.013821043414573025</cx:pt>
          <cx:pt idx="298">-0.0098421401635024747</cx:pt>
          <cx:pt idx="299">-0.047782871586027197</cx:pt>
          <cx:pt idx="300">-0.032789211806733602</cx:pt>
          <cx:pt idx="301">-0.055157296941305903</cx:pt>
          <cx:pt idx="302">-0.035060029783638903</cx:pt>
          <cx:pt idx="303">-0.018513318986653701</cx:pt>
          <cx:pt idx="304">0.0013403862606835</cx:pt>
          <cx:pt idx="305">0.0080852457713383296</cx:pt>
          <cx:pt idx="306">0.0020963913293109799</cx:pt>
          <cx:pt idx="307">0.00062548719517499496</cx:pt>
          <cx:pt idx="308">0.00018542867928934801</cx:pt>
          <cx:pt idx="309">-0.00054109002702191296</cx:pt>
          <cx:pt idx="310">9.4937524673764697e-05</cx:pt>
          <cx:pt idx="311">0.011763326350246701</cx:pt>
          <cx:pt idx="312">0.010664716048008799</cx:pt>
          <cx:pt idx="313">-0.027033073590444</cx:pt>
          <cx:pt idx="314">-0.0035276150433204202</cx:pt>
          <cx:pt idx="315">0.018195721279476901</cx:pt>
          <cx:pt idx="316">-0.027065735487530999</cx:pt>
          <cx:pt idx="317">-0.0451692578256409</cx:pt>
          <cx:pt idx="318">-0.0690143046190244</cx:pt>
          <cx:pt idx="319">-0.085406126050530107</cx:pt>
          <cx:pt idx="320">-0.0590731814710517</cx:pt>
          <cx:pt idx="321">-0.0123065710749924</cx:pt>
          <cx:pt idx="322">-0.018672877722875701</cx:pt>
          <cx:pt idx="323">-0.053365899290398797</cx:pt>
          <cx:pt idx="324">-0.0045377080229001502</cx:pt>
          <cx:pt idx="325">0.049191850949309099</cx:pt>
          <cx:pt idx="326">0.040754187360452797</cx:pt>
          <cx:pt idx="327">-0.055893462325302498</cx:pt>
          <cx:pt idx="328">-0.0448507735402318</cx:pt>
          <cx:pt idx="329">-0.075485694490556698</cx:pt>
          <cx:pt idx="330">-0.065145470541247294</cx:pt>
          <cx:pt idx="331">-0.024983026883557202</cx:pt>
          <cx:pt idx="332">-0.010579081555146501</cx:pt>
          <cx:pt idx="333">0.00048770901783366799</cx:pt>
          <cx:pt idx="334">0.0014008467490360999</cx:pt>
          <cx:pt idx="335">-0.000110381214717889</cx:pt>
          <cx:pt idx="336">0.00022017347133688</cx:pt>
          <cx:pt idx="337">-0.0010703073353709599</cx:pt>
          <cx:pt idx="338">-0.00143448080439652</cx:pt>
          <cx:pt idx="339">-0.0098065255550202207</cx:pt>
          <cx:pt idx="340">-0.0075619269842912102</cx:pt>
          <cx:pt idx="341">-0.024196798628957801</cx:pt>
          <cx:pt idx="342">-0.021707507654408102</cx:pt>
          <cx:pt idx="343">-0.034480530478644203</cx:pt>
          <cx:pt idx="344">-0.054982127917779802</cx:pt>
          <cx:pt idx="345">-0.058686789172727502</cx:pt>
          <cx:pt idx="346">-0.0275411453370231</cx:pt>
          <cx:pt idx="347">0.0095236438642463395</cx:pt>
          <cx:pt idx="348">0.040988690676234701</cx:pt>
          <cx:pt idx="349">0.053384302257987702</cx:pt>
          <cx:pt idx="350">0.064003722899337798</cx:pt>
          <cx:pt idx="351">0.018889701253639701</cx:pt>
          <cx:pt idx="352">0.0022986373272181298</cx:pt>
          <cx:pt idx="353">0.0107355285247585</cx:pt>
          <cx:pt idx="354">0.062309557749359701</cx:pt>
          <cx:pt idx="355">-0.049403776106566502</cx:pt>
          <cx:pt idx="356">-0.021552503459654399</cx:pt>
          <cx:pt idx="357">-0.050089626711176803</cx:pt>
          <cx:pt idx="358">-0.043655019131995702</cx:pt>
          <cx:pt idx="359">-0.016414420208948101</cx:pt>
          <cx:pt idx="360">-0.014493073289865601</cx:pt>
          <cx:pt idx="361">-0.0010070876765767001</cx:pt>
          <cx:pt idx="362">0.0022804570847620399</cx:pt>
          <cx:pt idx="363">0.000961277329589302</cx:pt>
          <cx:pt idx="364">0.00030847087389991601</cx:pt>
          <cx:pt idx="365">-0.00072819008321954105</cx:pt>
          <cx:pt idx="366">-0.00142507131162428</cx:pt>
          <cx:pt idx="367">-0.0095135869007760901</cx:pt>
          <cx:pt idx="368">-0.021292266761012701</cx:pt>
          <cx:pt idx="369">-0.016846467684688299</cx:pt>
          <cx:pt idx="370">-0.024251472794693901</cx:pt>
          <cx:pt idx="371">-0.028272332673772799</cx:pt>
          <cx:pt idx="372">-0.033436914065354803</cx:pt>
          <cx:pt idx="373">0.014318660434601</cx:pt>
          <cx:pt idx="374">0.064969769810127698</cx:pt>
          <cx:pt idx="375">0.045429123058524097</cx:pt>
          <cx:pt idx="376">0.071611307788633102</cx:pt>
          <cx:pt idx="377">0.061307950682569702</cx:pt>
          <cx:pt idx="378">0.070588251147104403</cx:pt>
          <cx:pt idx="379">-0.00370850071584653</cx:pt>
          <cx:pt idx="380">0.0041627422351997803</cx:pt>
          <cx:pt idx="381">-0.00062738720485785602</cx:pt>
          <cx:pt idx="382">0.023334244723208601</cx:pt>
          <cx:pt idx="383">-0.058334927204563701</cx:pt>
          <cx:pt idx="384">-0.023819861891001302</cx:pt>
          <cx:pt idx="385">-0.0163600963390753</cx:pt>
          <cx:pt idx="386">-0.033556063270633797</cx:pt>
          <cx:pt idx="387">-0.020298567076968699</cx:pt>
          <cx:pt idx="388">-0.0056170161178407197</cx:pt>
          <cx:pt idx="389">-0.00209281220487349</cx:pt>
          <cx:pt idx="390">0.0014859369875133599</cx:pt>
          <cx:pt idx="391">-0.00034789952270212999</cx:pt>
          <cx:pt idx="392">-5.10401173296416e-05</cx:pt>
          <cx:pt idx="393">0.00061076529096826195</cx:pt>
          <cx:pt idx="394">0.000173221837151438</cx:pt>
          <cx:pt idx="395">-0.0050361885799680099</cx:pt>
          <cx:pt idx="396">-0.022507584771031701</cx:pt>
          <cx:pt idx="397">-0.021858773767621301</cx:pt>
          <cx:pt idx="398">-0.0195122488771458</cx:pt>
          <cx:pt idx="399">-0.017701342343459998</cx:pt>
          <cx:pt idx="400">0.027588556753441299</cx:pt>
          <cx:pt idx="401">0.065542646764200393</cx:pt>
          <cx:pt idx="402">0.060500629885338997</cx:pt>
          <cx:pt idx="403">0.0167688072766423</cx:pt>
          <cx:pt idx="404">0.049341928384060298</cx:pt>
          <cx:pt idx="405">0.042834696342949001</cx:pt>
          <cx:pt idx="406">0.0479991319910772</cx:pt>
          <cx:pt idx="407">-0.035870308671415697</cx:pt>
          <cx:pt idx="408">-0.042635136812501702</cx:pt>
          <cx:pt idx="409">-0.00211062821632731</cx:pt>
          <cx:pt idx="410">0.0064753874194997101</cx:pt>
          <cx:pt idx="411">-0.025258275900716502</cx:pt>
          <cx:pt idx="412">-0.0098499261729931599</cx:pt>
          <cx:pt idx="413">0.0053905281416682001</cx:pt>
          <cx:pt idx="414">-0.0049641058580986797</cx:pt>
          <cx:pt idx="415">0.0071097848611535201</cx:pt>
          <cx:pt idx="416">0.0041753724595689698</cx:pt>
          <cx:pt idx="417">-0.00155289699049264</cx:pt>
          <cx:pt idx="418">-0.000110750904488836</cx:pt>
          <cx:pt idx="419">-0.00060798949160268399</cx:pt>
          <cx:pt idx="420">0.000372081183272516</cx:pt>
          <cx:pt idx="421">0.0034473649843360498</cx:pt>
          <cx:pt idx="422">0.0016026795199750299</cx:pt>
          <cx:pt idx="423">-0.0051093156828925599</cx:pt>
          <cx:pt idx="424">-0.026565993405760199</cx:pt>
          <cx:pt idx="425">-0.032402802891333897</cx:pt>
          <cx:pt idx="426">-0.046796410952719601</cx:pt>
          <cx:pt idx="427">-0.0621825568022693</cx:pt>
          <cx:pt idx="428">0.0026091138732258</cx:pt>
          <cx:pt idx="429">0.040116997793234799</cx:pt>
          <cx:pt idx="430">0.080123563388269994</cx:pt>
          <cx:pt idx="431">0.0600233657208116</cx:pt>
          <cx:pt idx="432">0.075602118231863094</cx:pt>
          <cx:pt idx="433">0.046902240522930197</cx:pt>
          <cx:pt idx="434">0.024342521503135699</cx:pt>
          <cx:pt idx="435">-0.024286428399046399</cx:pt>
          <cx:pt idx="436">-0.035594913068462603</cx:pt>
          <cx:pt idx="437">-0.019673564017073399</cx:pt>
          <cx:pt idx="438">-0.0067233346592518997</cx:pt>
          <cx:pt idx="439">-0.015756025665389001</cx:pt>
          <cx:pt idx="440">0.0177590424075703</cx:pt>
          <cx:pt idx="441">0.024818148117532499</cx:pt>
          <cx:pt idx="442">0.018202092431385201</cx:pt>
          <cx:pt idx="443">0.014751454833123</cx:pt>
          <cx:pt idx="444">0.011935652772849199</cx:pt>
          <cx:pt idx="445">-0.0026301268407959199</cx:pt>
          <cx:pt idx="446">-2.3139839718150299e-05</cx:pt>
          <cx:pt idx="447">-0.00099371940632883701</cx:pt>
          <cx:pt idx="448">0.00027196478797743002</cx:pt>
          <cx:pt idx="449">0.0016450522930758201</cx:pt>
          <cx:pt idx="450">0.0049150986912741002</cx:pt>
          <cx:pt idx="451">0.00097342082716927298</cx:pt>
          <cx:pt idx="452">-0.024307559675958899</cx:pt>
          <cx:pt idx="453">-0.053056579506526397</cx:pt>
          <cx:pt idx="454">-0.091020016141745999</cx:pt>
          <cx:pt idx="455">-0.098487822587986995</cx:pt>
          <cx:pt idx="456">-0.080859396430337793</cx:pt>
          <cx:pt idx="457">-0.032132063186880597</cx:pt>
          <cx:pt idx="458">-0.0124447688666421</cx:pt>
          <cx:pt idx="459">0.0052232519564704696</cx:pt>
          <cx:pt idx="460">0.023001413784134599</cx:pt>
          <cx:pt idx="461">0.077024990474112903</cx:pt>
          <cx:pt idx="462">0.023256837673086402</cx:pt>
          <cx:pt idx="463">-0.0209125705380542</cx:pt>
          <cx:pt idx="464">-0.0093303778072710009</cx:pt>
          <cx:pt idx="465">-0.0060523166989186498</cx:pt>
          <cx:pt idx="466">0.025738976310243501</cx:pt>
          <cx:pt idx="467">0.0142756303157774</cx:pt>
          <cx:pt idx="468">-0.00243939350935303</cx:pt>
          <cx:pt idx="469">0.0298637451470068</cx:pt>
          <cx:pt idx="470">0.027750757024193599</cx:pt>
          <cx:pt idx="471">0.0027288713871142802</cx:pt>
          <cx:pt idx="472">0.0216992195179645</cx:pt>
          <cx:pt idx="473">-0.0031685914406631901</cx:pt>
          <cx:pt idx="474">-0.00105155435202292</cx:pt>
          <cx:pt idx="475">-0.00141901997558321</cx:pt>
          <cx:pt idx="476">0.00013501275944617701</cx:pt>
          <cx:pt idx="477">0.00137094663358093</cx:pt>
          <cx:pt idx="478">0.0038398086971984098</cx:pt>
          <cx:pt idx="479">0.0089431104083302296</cx:pt>
          <cx:pt idx="480">-0.030621556786749899</cx:pt>
          <cx:pt idx="481">-0.066974822409875498</cx:pt>
          <cx:pt idx="482">-0.099675700378711901</cx:pt>
          <cx:pt idx="483">-0.122652765326075</cx:pt>
          <cx:pt idx="484">-0.137676791208869</cx:pt>
          <cx:pt idx="485">-0.16237172719271301</cx:pt>
          <cx:pt idx="486">-0.17353999496064201</cx:pt>
          <cx:pt idx="487">-0.12777675804010599</cx:pt>
          <cx:pt idx="488">-0.106055154946274</cx:pt>
          <cx:pt idx="489">-0.075728239326584498</cx:pt>
          <cx:pt idx="490">-0.047864521113258798</cx:pt>
          <cx:pt idx="491">-0.010406852713285101</cx:pt>
          <cx:pt idx="492">-0.037232704379030403</cx:pt>
          <cx:pt idx="493">-0.0106345843287858</cx:pt>
          <cx:pt idx="494">0.015635677768718999</cx:pt>
          <cx:pt idx="495">0.0053739136647118803</cx:pt>
          <cx:pt idx="496">-0.0041289920803521396</cx:pt>
          <cx:pt idx="497">0.0059538414086408196</cx:pt>
          <cx:pt idx="498">-0.0010043724632905499</cx:pt>
          <cx:pt idx="499">-0.019492879693937801</cx:pt>
          <cx:pt idx="500">-0.021300192500827399</cx:pt>
          <cx:pt idx="501">-0.0069945768997446197</cx:pt>
          <cx:pt idx="502">-0.000356684604060392</cx:pt>
          <cx:pt idx="503">0.00039319204998327598</cx:pt>
          <cx:pt idx="504">-4.5692304176313297e-05</cx:pt>
          <cx:pt idx="505">-0.00077911677690061095</cx:pt>
          <cx:pt idx="506">0.0052113354280745403</cx:pt>
          <cx:pt idx="507">0.014572515971430401</cx:pt>
          <cx:pt idx="508">-0.030443803173291099</cx:pt>
          <cx:pt idx="509">-0.061674354481248701</cx:pt>
          <cx:pt idx="510">-0.0894395402364523</cx:pt>
          <cx:pt idx="511">-0.11739836151291</cx:pt>
          <cx:pt idx="512">-0.122747084031718</cx:pt>
          <cx:pt idx="513">-0.14220168613051801</cx:pt>
          <cx:pt idx="514">-0.179509471624965</cx:pt>
          <cx:pt idx="515">-0.20238626129725201</cx:pt>
          <cx:pt idx="516">-0.195329683951977</cx:pt>
          <cx:pt idx="517">-0.111269418641808</cx:pt>
          <cx:pt idx="518">-0.093107274460785802</cx:pt>
          <cx:pt idx="519">-0.042426146348456102</cx:pt>
          <cx:pt idx="520">-0.0023727826722547401</cx:pt>
          <cx:pt idx="521">-0.0071479108408891599</cx:pt>
          <cx:pt idx="522">-0.0145044536963513</cx:pt>
          <cx:pt idx="523">0.043042307270476102</cx:pt>
          <cx:pt idx="524">0.00141300160205292</cx:pt>
          <cx:pt idx="525">0.035426164955221502</cx:pt>
          <cx:pt idx="526">0.0090890807195795204</cx:pt>
          <cx:pt idx="527">-0.0021465017305715502</cx:pt>
          <cx:pt idx="528">-0.018815906026659501</cx:pt>
          <cx:pt idx="529">-0.00035882724308659299</cx:pt>
          <cx:pt idx="530">0.00109836987826519</cx:pt>
          <cx:pt idx="531">-0.000103684328693671</cx:pt>
          <cx:pt idx="532">4.1176459577952199e-05</cx:pt>
          <cx:pt idx="533">-0.00066438374821355204</cx:pt>
          <cx:pt idx="534">0.0045359183633348196</cx:pt>
          <cx:pt idx="535">0.022201487535754499</cx:pt>
          <cx:pt idx="536">-3.6053755505554798e-06</cx:pt>
          <cx:pt idx="537">-0.016673356521381601</cx:pt>
          <cx:pt idx="538">-0.039862157626555497</cx:pt>
          <cx:pt idx="539">-0.072645841244878107</cx:pt>
          <cx:pt idx="540">-0.089780043336113502</cx:pt>
          <cx:pt idx="541">-0.086726462367928095</cx:pt>
          <cx:pt idx="542">-0.046047162141170397</cx:pt>
          <cx:pt idx="543">-0.039242720769403203</cx:pt>
          <cx:pt idx="544">-0.049824428413725502</cx:pt>
          <cx:pt idx="545">-0.017815567427013599</cx:pt>
          <cx:pt idx="546">-0.0213124322808366</cx:pt>
          <cx:pt idx="547">0.0061866907499327399</cx:pt>
          <cx:pt idx="548">-0.00074220772671006402</cx:pt>
          <cx:pt idx="549">0.0021846049729364598</cx:pt>
          <cx:pt idx="550">-0.0101025089935355</cx:pt>
          <cx:pt idx="551">-0.00065033394657994703</cx:pt>
          <cx:pt idx="552">0.017101047551386798</cx:pt>
          <cx:pt idx="553">0.048708184276565203</cx:pt>
          <cx:pt idx="554">0.0100718456390837</cx:pt>
          <cx:pt idx="555">-0.0094543674966562595</cx:pt>
          <cx:pt idx="556">-0.012636053681660301</cx:pt>
          <cx:pt idx="557">0.00440872220165376</cx:pt>
          <cx:pt idx="558">0.00070129957116439004</cx:pt>
          <cx:pt idx="559">0.00066263530091398705</cx:pt>
          <cx:pt idx="560">0.0015826864076953901</cx:pt>
          <cx:pt idx="561">0.00031502954181091301</cx:pt>
          <cx:pt idx="562">0.0024494793689903102</cx:pt>
          <cx:pt idx="563">0.0260320532398256</cx:pt>
          <cx:pt idx="564">0.026075284044302101</cx:pt>
          <cx:pt idx="565">0.016691152587997599</cx:pt>
          <cx:pt idx="566">0.0029355983794017602</cx:pt>
          <cx:pt idx="567">-0.036030758632548801</cx:pt>
          <cx:pt idx="568">-0.030267985423974499</cx:pt>
          <cx:pt idx="569">-0.0067873782465028799</cx:pt>
          <cx:pt idx="570">0.0068970123533597903</cx:pt>
          <cx:pt idx="571">0.042796579554042501</cx:pt>
          <cx:pt idx="572">0.037435445014591</cx:pt>
          <cx:pt idx="573">0.053176214870005699</cx:pt>
          <cx:pt idx="574">0.0242149829281386</cx:pt>
          <cx:pt idx="575">0.0363228051645113</cx:pt>
          <cx:pt idx="576">0.0166131251751378</cx:pt>
          <cx:pt idx="577">0.036285515652473198</cx:pt>
          <cx:pt idx="578">-0.0236612598958084</cx:pt>
          <cx:pt idx="579">-0.0228313755002949</cx:pt>
          <cx:pt idx="580">0.028161052654406299</cx:pt>
          <cx:pt idx="581">0.032245457655168001</cx:pt>
          <cx:pt idx="582">-0.0058821025774294699</cx:pt>
          <cx:pt idx="583">-0.025090962626524101</cx:pt>
          <cx:pt idx="584">-0.011200002968482999</cx:pt>
          <cx:pt idx="585">0.0027666453135873599</cx:pt>
          <cx:pt idx="586">5.6979924220531498e-05</cx:pt>
          <cx:pt idx="587">-0.00092903565407206998</cx:pt>
          <cx:pt idx="588">5.1608205790935099e-05</cx:pt>
          <cx:pt idx="589">0.00048172801689919998</cx:pt>
          <cx:pt idx="590">0.0012298301298464</cx:pt>
          <cx:pt idx="591">0.023134561181784499</cx:pt>
          <cx:pt idx="592">0.029251158695844898</cx:pt>
          <cx:pt idx="593">0.019014999019020901</cx:pt>
          <cx:pt idx="594">0.020210908173295201</cx:pt>
          <cx:pt idx="595">0.048347657371603202</cx:pt>
          <cx:pt idx="596">0.0120175528865693</cx:pt>
          <cx:pt idx="597">-0.00352970416643541</cx:pt>
          <cx:pt idx="598">0.0753120872495157</cx:pt>
          <cx:pt idx="599">0.082570798770474602</cx:pt>
          <cx:pt idx="600">0.070527472224788598</cx:pt>
          <cx:pt idx="601">0.048265230539431901</cx:pt>
          <cx:pt idx="602">0.035509585505451302</cx:pt>
          <cx:pt idx="603">0.00063377924148052699</cx:pt>
          <cx:pt idx="604">0.025497070580053599</cx:pt>
          <cx:pt idx="605">0.0124982624330028</cx:pt>
          <cx:pt idx="606">-0.020205357706653802</cx:pt>
          <cx:pt idx="607">-0.0062410560916320397</cx:pt>
          <cx:pt idx="608">0.053443206138498199</cx:pt>
          <cx:pt idx="609">0.021553288936299701</cx:pt>
          <cx:pt idx="610">-0.037532930635907201</cx:pt>
          <cx:pt idx="611">-0.0126488427541628</cx:pt>
          <cx:pt idx="612">-0.00192491942386712</cx:pt>
          <cx:pt idx="613">0.00135342036041349</cx:pt>
          <cx:pt idx="614">-0.00042393050327026101</cx:pt>
          <cx:pt idx="615">0.00032674679734683601</cx:pt>
          <cx:pt idx="616">-4.8639908665542501e-05</cx:pt>
          <cx:pt idx="617">4.6984704971596103e-05</cx:pt>
          <cx:pt idx="618">0.00198997980617169</cx:pt>
          <cx:pt idx="619">0.0148474814491337</cx:pt>
          <cx:pt idx="620">0.021527116580019299</cx:pt>
          <cx:pt idx="621">0.023904099248965499</cx:pt>
          <cx:pt idx="622">0.0019670615605935902</cx:pt>
          <cx:pt idx="623">0.019135269019441899</cx:pt>
          <cx:pt idx="624">0.058975477597064702</cx:pt>
          <cx:pt idx="625">0.020053561994428301</cx:pt>
          <cx:pt idx="626">0.048753766732479803</cx:pt>
          <cx:pt idx="627">0.093635636854488294</cx:pt>
          <cx:pt idx="628">0.046522586860142601</cx:pt>
          <cx:pt idx="629">0.019304507559264199</cx:pt>
          <cx:pt idx="630">-0.0085869151644960492</cx:pt>
          <cx:pt idx="631">0.0152539273899286</cx:pt>
          <cx:pt idx="632">0.019396661774960001</cx:pt>
          <cx:pt idx="633">0.043220832237813901</cx:pt>
          <cx:pt idx="634">0.0034370061971344002</cx:pt>
          <cx:pt idx="635">0.0048474567991076299</cx:pt>
          <cx:pt idx="636">0.020149836459472801</cx:pt>
          <cx:pt idx="637">-0.0076705950519967304</cx:pt>
          <cx:pt idx="638">-0.0120694654575235</cx:pt>
          <cx:pt idx="639">0.014029242593392</cx:pt>
          <cx:pt idx="640">-0.00248312487678099</cx:pt>
          <cx:pt idx="641">0.00048934579949669798</cx:pt>
          <cx:pt idx="642">-0.000484551860549052</cx:pt>
          <cx:pt idx="643">0.00041434947352222002</cx:pt>
          <cx:pt idx="644">0.00031958999599353798</cx:pt>
          <cx:pt idx="645">-0.00030480166777654299</cx:pt>
          <cx:pt idx="646">0.0022379229333855302</cx:pt>
          <cx:pt idx="647">0.010107556310420301</cx:pt>
          <cx:pt idx="648">0.0288052711283633</cx:pt>
          <cx:pt idx="649">0.037258948605192903</cx:pt>
          <cx:pt idx="650">0.021319481158299101</cx:pt>
          <cx:pt idx="651">0.026210754662613901</cx:pt>
          <cx:pt idx="652">0.064164553596730206</cx:pt>
          <cx:pt idx="653">0.070876049038323105</cx:pt>
          <cx:pt idx="654">0.079588983413050401</cx:pt>
          <cx:pt idx="655">0.070241146769113402</cx:pt>
          <cx:pt idx="656">-0.0037883486106659301</cx:pt>
          <cx:pt idx="657">-0.00336702411746401</cx:pt>
          <cx:pt idx="658">-0.010331901551731099</cx:pt>
          <cx:pt idx="659">0.029953093983312001</cx:pt>
          <cx:pt idx="660">0.0017483593400185501</cx:pt>
          <cx:pt idx="661">0.0015911642857004101</cx:pt>
          <cx:pt idx="662">-0.0130821819395214</cx:pt>
          <cx:pt idx="663">-0.0135217326041123</cx:pt>
          <cx:pt idx="664">-0.00025269194501436801</cx:pt>
          <cx:pt idx="665">-0.022375106747954801</cx:pt>
          <cx:pt idx="666">-0.019639772267860098</cx:pt>
          <cx:pt idx="667">-0.00047138871148548402</cx:pt>
          <cx:pt idx="668">-0.00085508746128334196</cx:pt>
          <cx:pt idx="669">9.4180781710084897e-05</cx:pt>
          <cx:pt idx="670">0.000282178468115683</cx:pt>
          <cx:pt idx="671">-0.00078526987688669304</cx:pt>
          <cx:pt idx="672">0.000276111138190498</cx:pt>
          <cx:pt idx="673">0.000227172252530183</cx:pt>
          <cx:pt idx="674">0.0024792852804964502</cx:pt>
          <cx:pt idx="675">0.0083455558940241301</cx:pt>
          <cx:pt idx="676">0.022149130596050601</cx:pt>
          <cx:pt idx="677">0.0300897920817127</cx:pt>
          <cx:pt idx="678">0.037910670979211102</cx:pt>
          <cx:pt idx="679">0.067489336700928104</cx:pt>
          <cx:pt idx="680">0.076726494242849094</cx:pt>
          <cx:pt idx="681">0.074026050346181704</cx:pt>
          <cx:pt idx="682">0.053084171417156302</cx:pt>
          <cx:pt idx="683">0.022204772467701799</cx:pt>
          <cx:pt idx="684">-0.0209790633061804</cx:pt>
          <cx:pt idx="685">-0.011920845365277301</cx:pt>
          <cx:pt idx="686">0.023070159321927099</cx:pt>
          <cx:pt idx="687">-0.0094104204295141804</cx:pt>
          <cx:pt idx="688">-0.051308688458909901</cx:pt>
          <cx:pt idx="689">-0.016194035537783601</cx:pt>
          <cx:pt idx="690">-0.031807045732916997</cx:pt>
          <cx:pt idx="691">-0.049703113222169401</cx:pt>
          <cx:pt idx="692">-0.0101728121331913</cx:pt>
          <cx:pt idx="693">-0.011821107551616999</cx:pt>
          <cx:pt idx="694">-0.010822906681460199</cx:pt>
          <cx:pt idx="695">-0.0044106896192096798</cx:pt>
          <cx:pt idx="696">-0.0068114654399355498</cx:pt>
          <cx:pt idx="697">0.00052931282075896599</cx:pt>
          <cx:pt idx="698">0.00066130942998398104</cx:pt>
          <cx:pt idx="699">0.00026116705578013</cx:pt>
          <cx:pt idx="700">0.00054408878548213298</cx:pt>
          <cx:pt idx="701">0.000201549106416888</cx:pt>
          <cx:pt idx="702">0.0014638350316488</cx:pt>
          <cx:pt idx="703">0.000414906776873208</cx:pt>
          <cx:pt idx="704">0.0037674293501721999</cx:pt>
          <cx:pt idx="705">0.0105918199186833</cx:pt>
          <cx:pt idx="706">0.01292803695984</cx:pt>
          <cx:pt idx="707">0.029358571263196801</cx:pt>
          <cx:pt idx="708">0.0519453411130762</cx:pt>
          <cx:pt idx="709">0.036008685866360697</cx:pt>
          <cx:pt idx="710">0.0076330708318004103</cx:pt>
          <cx:pt idx="711">0.012126092115235999</cx:pt>
          <cx:pt idx="712">-0.0077176564914932496</cx:pt>
          <cx:pt idx="713">-0.00028062940272516502</cx:pt>
          <cx:pt idx="714">-0.015054548680444899</cx:pt>
          <cx:pt idx="715">-0.025967806363344999</cx:pt>
          <cx:pt idx="716">-0.0197879787424033</cx:pt>
          <cx:pt idx="717">-0.0236743755803339</cx:pt>
          <cx:pt idx="718">-0.026011551995998701</cx:pt>
          <cx:pt idx="719">0.0039924440906853598</cx:pt>
          <cx:pt idx="720">-0.0010432118108679601</cx:pt>
          <cx:pt idx="721">-0.00094120793939826697</cx:pt>
          <cx:pt idx="722">0.0032726729217486001</cx:pt>
          <cx:pt idx="723">-0.00121958673853039</cx:pt>
          <cx:pt idx="724">0.000226364153611684</cx:pt>
          <cx:pt idx="725">-0.00055096079836499702</cx:pt>
          <cx:pt idx="726">0.00020445823062433801</cx:pt>
          <cx:pt idx="727">0.00046758379410009101</cx:pt>
          <cx:pt idx="728">-0.00030737031289532099</cx:pt>
          <cx:pt idx="729">-0.00033467578374511502</cx:pt>
          <cx:pt idx="730">0.00021125874111774601</cx:pt>
          <cx:pt idx="731">0.00022500515610430699</cx:pt>
          <cx:pt idx="732">-0.00031720820392583198</cx:pt>
          <cx:pt idx="733">0.0022322908909361799</cx:pt>
          <cx:pt idx="734">0.0032268166932371998</cx:pt>
          <cx:pt idx="735">0.0052613133338191304</cx:pt>
          <cx:pt idx="736">0.011428136044807</cx:pt>
          <cx:pt idx="737">0.0088155152487287194</cx:pt>
          <cx:pt idx="738">-0.00271217942560889</cx:pt>
          <cx:pt idx="739">0.00071661815447067402</cx:pt>
          <cx:pt idx="740">8.4757455160645097e-05</cx:pt>
          <cx:pt idx="741">0.0018601810363194299</cx:pt>
          <cx:pt idx="742">0.0022282139632607599</cx:pt>
          <cx:pt idx="743">-0.00018071982266665499</cx:pt>
          <cx:pt idx="744">0.0034052315854696202</cx:pt>
          <cx:pt idx="745">0.0058095852095266</cx:pt>
          <cx:pt idx="746">0.00094303368285845004</cx:pt>
          <cx:pt idx="747">0.00179080969254322</cx:pt>
          <cx:pt idx="748">0.00304691103619499</cx:pt>
          <cx:pt idx="749">0.0066978999347745696</cx:pt>
          <cx:pt idx="750">0.0022415635082721698</cx:pt>
          <cx:pt idx="751">-0.0011649369181626001</cx:pt>
          <cx:pt idx="752">-0.00064116013214294101</cx:pt>
          <cx:pt idx="753">-0.00012870136823462199</cx:pt>
          <cx:pt idx="754">-0.00022564206933419999</cx:pt>
          <cx:pt idx="755">-0.00076774292088288402</cx:pt>
          <cx:pt idx="756">-0.00021822745590370301</cx:pt>
          <cx:pt idx="757">7.3881326568669303e-05</cx:pt>
          <cx:pt idx="758">-0.000492756026800217</cx:pt>
          <cx:pt idx="759">0.00088675286556493601</cx:pt>
          <cx:pt idx="760">0.000124081044596359</cx:pt>
          <cx:pt idx="761">0.000243668634546837</cx:pt>
          <cx:pt idx="762">-0.00080420161240435601</cx:pt>
          <cx:pt idx="763">-0.00030312119612573799</cx:pt>
          <cx:pt idx="764">-0.00031140084329730198</cx:pt>
          <cx:pt idx="765">-0.00024107633744280301</cx:pt>
          <cx:pt idx="766">-0.00118299165891791</cx:pt>
          <cx:pt idx="767">0.00023269495419815301</cx:pt>
          <cx:pt idx="768">-0.00045296045225380702</cx:pt>
          <cx:pt idx="769">-0.0010996043292670599</cx:pt>
          <cx:pt idx="770">-0.0012618494810955</cx:pt>
          <cx:pt idx="771">-0.0012503364647886001</cx:pt>
          <cx:pt idx="772">4.4967067395281499e-05</cx:pt>
          <cx:pt idx="773">-0.00070819807621984397</cx:pt>
          <cx:pt idx="774">-0.0037978150660689198</cx:pt>
          <cx:pt idx="775">-0.0035206911927400798</cx:pt>
          <cx:pt idx="776">-0.0012083530705468499</cx:pt>
          <cx:pt idx="777">0.00108216071124044</cx:pt>
          <cx:pt idx="778">0.00069591491062832704</cx:pt>
          <cx:pt idx="779">-0.00074363124667130103</cx:pt>
          <cx:pt idx="780">-0.00043855872297452402</cx:pt>
          <cx:pt idx="781">5.6748342539916299e-05</cx:pt>
          <cx:pt idx="782">0.00016907590289415899</cx:pt>
          <cx:pt idx="783">-0.000218180600709069</cx:pt>
          <cx:pt idx="784">0.0021420616020126726</cx:pt>
          <cx:pt idx="785">0.0027243500316174751</cx:pt>
          <cx:pt idx="786">0.0049262211079137254</cx:pt>
          <cx:pt idx="787">0.0063226320394044752</cx:pt>
          <cx:pt idx="788">-0.00216855467714321</cx:pt>
          <cx:pt idx="789">0.003659795505137225</cx:pt>
          <cx:pt idx="790">0.0039468263894500751</cx:pt>
          <cx:pt idx="791">0.0093423539194107501</cx:pt>
          <cx:pt idx="792">0.0060340358999261753</cx:pt>
          <cx:pt idx="793">0.0052004959860330749</cx:pt>
          <cx:pt idx="794">0.0042366418459180502</cx:pt>
          <cx:pt idx="795">0.008154258863196975</cx:pt>
          <cx:pt idx="796">-0.00283970060271655</cx:pt>
          <cx:pt idx="797">0.0135556200554876</cx:pt>
          <cx:pt idx="798">0.021912358638969599</cx:pt>
          <cx:pt idx="799">0.014920355592156275</cx:pt>
          <cx:pt idx="800">0.00752440368095095</cx:pt>
          <cx:pt idx="801">0.0099386385896155002</cx:pt>
          <cx:pt idx="802">-0.0029512234934701001</cx:pt>
          <cx:pt idx="803">-0.0040553603859351502</cx:pt>
          <cx:pt idx="804">0.00084826378768686748</cx:pt>
          <cx:pt idx="805">0.00086767060059272753</cx:pt>
          <cx:pt idx="806">0.0020519959756146399</cx:pt>
          <cx:pt idx="807">0.00065326385609804495</cx:pt>
          <cx:pt idx="808">0.00013646211646983026</cx:pt>
          <cx:pt idx="809">5.6728686148826501e-05</cx:pt>
          <cx:pt idx="810">-1.887482259452395e-05</cx:pt>
          <cx:pt idx="811">-0.00018135492074567949</cx:pt>
          <cx:pt idx="812">0.00020814576052139474</cx:pt>
          <cx:pt idx="813">0.0014658700937385701</cx:pt>
          <cx:pt idx="814">-0.00078617717539123495</cx:pt>
          <cx:pt idx="815">0.00098078151926214501</cx:pt>
          <cx:pt idx="816">-0.0025897377709768001</cx:pt>
          <cx:pt idx="817">0.0068937820781716499</cx:pt>
          <cx:pt idx="818">0.0090655264365550256</cx:pt>
          <cx:pt idx="819">0.0077471902877165998</cx:pt>
          <cx:pt idx="820">0.00033497760810970498</cx:pt>
          <cx:pt idx="821">-0.0011403218212051474</cx:pt>
          <cx:pt idx="822">0.0092253447356605497</cx:pt>
          <cx:pt idx="823">0.0081719702784840993</cx:pt>
          <cx:pt idx="824">-0.00088970906342008746</cx:pt>
          <cx:pt idx="825">0.0019984096182693923</cx:pt>
          <cx:pt idx="826">0.0059294273198498499</cx:pt>
          <cx:pt idx="827">-0.0015030800599361224</cx:pt>
          <cx:pt idx="828">-0.0020175840136237399</cx:pt>
          <cx:pt idx="829">-0.0030248372212832251</cx:pt>
          <cx:pt idx="830">-0.0076012288119896246</cx:pt>
          <cx:pt idx="831">-0.0028422450872670748</cx:pt>
          <cx:pt idx="832">-0.0045394315246252001</cx:pt>
          <cx:pt idx="833">-0.0015817388995621976</cx:pt>
          <cx:pt idx="834">0.00068392776365476754</cx:pt>
          <cx:pt idx="835">0.00032034595856578999</cx:pt>
          <cx:pt idx="836">-8.3809602870337253e-05</cx:pt>
          <cx:pt idx="837">-8.0394786415653494e-05</cx:pt>
          <cx:pt idx="838">2.691663451829825e-05</cx:pt>
          <cx:pt idx="839">-0.00081399044331722755</cx:pt>
          <cx:pt idx="840">-0.00097605186866168254</cx:pt>
          <cx:pt idx="841">-1.7954273398192626e-05</cx:pt>
          <cx:pt idx="842">-0.0063023884821579749</cx:pt>
          <cx:pt idx="843">0.0045514169858238748</cx:pt>
          <cx:pt idx="844">0.011896671258312475</cx:pt>
          <cx:pt idx="845">0.012376943779398275</cx:pt>
          <cx:pt idx="846">0.0084949025826707505</cx:pt>
          <cx:pt idx="847">0.0045884612262596502</cx:pt>
          <cx:pt idx="848">0.005698134485082375</cx:pt>
          <cx:pt idx="849">-6.1922862984930744e-05</cx:pt>
          <cx:pt idx="850">0.0029795173447041499</cx:pt>
          <cx:pt idx="851">0.0034460362410949998</cx:pt>
          <cx:pt idx="852">-0.015320142764074649</cx:pt>
          <cx:pt idx="853">-0.019161709844669202</cx:pt>
          <cx:pt idx="854">-0.014951852706716151</cx:pt>
          <cx:pt idx="855">-0.022423371529064099</cx:pt>
          <cx:pt idx="856">-0.013623257770133399</cx:pt>
          <cx:pt idx="857">-0.012747610112331675</cx:pt>
          <cx:pt idx="858">-0.0095273836895098246</cx:pt>
          <cx:pt idx="859">-0.0013136452052919375</cx:pt>
          <cx:pt idx="860">-0.0044326101639045002</cx:pt>
          <cx:pt idx="861">-0.00027132390222902252</cx:pt>
          <cx:pt idx="862">0.0018146158143353801</cx:pt>
          <cx:pt idx="863">0.00039083420275991498</cx:pt>
          <cx:pt idx="864">-5.2067041226668253e-05</cx:pt>
          <cx:pt idx="865">0.00013330184106549926</cx:pt>
          <cx:pt idx="866">-2.491989793231645e-05</cx:pt>
          <cx:pt idx="867">-0.00012539491530950351</cx:pt>
          <cx:pt idx="868">0.0045967337812145752</cx:pt>
          <cx:pt idx="869">0.0025096464582929001</cx:pt>
          <cx:pt idx="870">-0.0034315646042403</cx:pt>
          <cx:pt idx="871">0.0046432660807227246</cx:pt>
          <cx:pt idx="872">0.0093963838550942744</cx:pt>
          <cx:pt idx="873">0.016460557048660649</cx:pt>
          <cx:pt idx="874">0.0087781208292312257</cx:pt>
          <cx:pt idx="875">0.0026734778094131498</cx:pt>
          <cx:pt idx="876">0.002656176537591275</cx:pt>
          <cx:pt idx="877">-0.0058682462659123752</cx:pt>
          <cx:pt idx="878">-0.019122304131987226</cx:pt>
          <cx:pt idx="879">-0.012774793234903849</cx:pt>
          <cx:pt idx="880">-0.024781009218665974</cx:pt>
          <cx:pt idx="881">-0.0175069556874391</cx:pt>
          <cx:pt idx="882">-0.013821043414573025</cx:pt>
          <cx:pt idx="883">-0.0098421401635024747</cx:pt>
          <cx:pt idx="884">0.0021420616020126726</cx:pt>
          <cx:pt idx="885">0.0027243500316174751</cx:pt>
          <cx:pt idx="886">0.0049262211079137254</cx:pt>
          <cx:pt idx="887">0.0063226320394044752</cx:pt>
          <cx:pt idx="888">-0.00216855467714321</cx:pt>
          <cx:pt idx="889">0.003659795505137225</cx:pt>
          <cx:pt idx="890">0.0039468263894500751</cx:pt>
          <cx:pt idx="891">0.0093423539194107501</cx:pt>
          <cx:pt idx="892">0.0060340358999261753</cx:pt>
          <cx:pt idx="893">0.0052004959860330749</cx:pt>
          <cx:pt idx="894">0.0042366418459180502</cx:pt>
          <cx:pt idx="895">0.008154258863196975</cx:pt>
          <cx:pt idx="896">-0.00283970060271655</cx:pt>
          <cx:pt idx="897">0.0135556200554876</cx:pt>
          <cx:pt idx="898">0.021912358638969599</cx:pt>
          <cx:pt idx="899">0.014920355592156275</cx:pt>
          <cx:pt idx="900">0.00752440368095095</cx:pt>
          <cx:pt idx="901">0.0099386385896155002</cx:pt>
          <cx:pt idx="902">-0.0029512234934701001</cx:pt>
          <cx:pt idx="903">-0.0040553603859351502</cx:pt>
          <cx:pt idx="904">0.00084826378768686748</cx:pt>
          <cx:pt idx="905">0.00086767060059272753</cx:pt>
          <cx:pt idx="906">0.0020519959756146399</cx:pt>
          <cx:pt idx="907">0.00065326385609804495</cx:pt>
          <cx:pt idx="908">0.00013646211646983026</cx:pt>
          <cx:pt idx="909">5.6728686148826501e-05</cx:pt>
          <cx:pt idx="910">-1.887482259452395e-05</cx:pt>
          <cx:pt idx="911">-0.00018135492074567949</cx:pt>
          <cx:pt idx="912">0.00020814576052139474</cx:pt>
          <cx:pt idx="913">0.0014658700937385701</cx:pt>
          <cx:pt idx="914">-0.00078617717539123495</cx:pt>
          <cx:pt idx="915">0.00098078151926214501</cx:pt>
          <cx:pt idx="916">-0.0025897377709768001</cx:pt>
          <cx:pt idx="917">0.0068937820781716499</cx:pt>
          <cx:pt idx="918">0.0090655264365550256</cx:pt>
          <cx:pt idx="919">0.0077471902877165998</cx:pt>
          <cx:pt idx="920">0.00033497760810970498</cx:pt>
          <cx:pt idx="921">-0.0011403218212051474</cx:pt>
          <cx:pt idx="922">0.0092253447356605497</cx:pt>
          <cx:pt idx="923">0.0081719702784840993</cx:pt>
          <cx:pt idx="924">-0.00088970906342008746</cx:pt>
          <cx:pt idx="925">0.0019984096182693923</cx:pt>
          <cx:pt idx="926">0.0059294273198498499</cx:pt>
          <cx:pt idx="927">-0.0015030800599361224</cx:pt>
          <cx:pt idx="928">-0.0020175840136237399</cx:pt>
          <cx:pt idx="929">-0.0030248372212832251</cx:pt>
          <cx:pt idx="930">-0.0076012288119896246</cx:pt>
          <cx:pt idx="931">-0.0028422450872670748</cx:pt>
          <cx:pt idx="932">-0.0045394315246252001</cx:pt>
          <cx:pt idx="933">-0.0015817388995621976</cx:pt>
          <cx:pt idx="934">0.00068392776365476754</cx:pt>
          <cx:pt idx="935">0.00032034595856578999</cx:pt>
          <cx:pt idx="936">-8.3809602870337253e-05</cx:pt>
          <cx:pt idx="937">-8.0394786415653494e-05</cx:pt>
          <cx:pt idx="938">2.691663451829825e-05</cx:pt>
          <cx:pt idx="939">-0.00081399044331722755</cx:pt>
          <cx:pt idx="940">-0.00097605186866168254</cx:pt>
          <cx:pt idx="941">-1.7954273398192626e-05</cx:pt>
          <cx:pt idx="942">-0.0063023884821579749</cx:pt>
          <cx:pt idx="943">0.0045514169858238748</cx:pt>
          <cx:pt idx="944">0.011896671258312475</cx:pt>
          <cx:pt idx="945">0.012376943779398275</cx:pt>
          <cx:pt idx="946">0.0084949025826707505</cx:pt>
          <cx:pt idx="947">0.0045884612262596502</cx:pt>
          <cx:pt idx="948">0.005698134485082375</cx:pt>
          <cx:pt idx="949">-6.1922862984930744e-05</cx:pt>
          <cx:pt idx="950">0.0029795173447041499</cx:pt>
          <cx:pt idx="951">0.0034460362410949998</cx:pt>
          <cx:pt idx="952">-0.015320142764074649</cx:pt>
          <cx:pt idx="953">-0.019161709844669202</cx:pt>
          <cx:pt idx="954">-0.014951852706716151</cx:pt>
          <cx:pt idx="955">-0.022423371529064099</cx:pt>
          <cx:pt idx="956">-0.013623257770133399</cx:pt>
          <cx:pt idx="957">-0.012747610112331675</cx:pt>
          <cx:pt idx="958">-0.0095273836895098246</cx:pt>
          <cx:pt idx="959">-0.0013136452052919375</cx:pt>
          <cx:pt idx="960">-0.0044326101639045002</cx:pt>
          <cx:pt idx="961">-0.00027132390222902252</cx:pt>
          <cx:pt idx="962">0.0018146158143353801</cx:pt>
          <cx:pt idx="963">0.00039083420275991498</cx:pt>
          <cx:pt idx="964">-5.2067041226668253e-05</cx:pt>
          <cx:pt idx="965">0.00013330184106549926</cx:pt>
          <cx:pt idx="966">-2.491989793231645e-05</cx:pt>
          <cx:pt idx="967">-0.00012539491530950351</cx:pt>
          <cx:pt idx="968">0.0045967337812145752</cx:pt>
          <cx:pt idx="969">0.0025096464582929001</cx:pt>
          <cx:pt idx="970">-0.0034315646042403</cx:pt>
          <cx:pt idx="971">0.0046432660807227246</cx:pt>
          <cx:pt idx="972">0.0093963838550942744</cx:pt>
          <cx:pt idx="973">0.016460557048660649</cx:pt>
          <cx:pt idx="974">0.0087781208292312257</cx:pt>
          <cx:pt idx="975">0.0026734778094131498</cx:pt>
          <cx:pt idx="976">0.002656176537591275</cx:pt>
          <cx:pt idx="977">-0.0058682462659123752</cx:pt>
          <cx:pt idx="978">-0.019122304131987226</cx:pt>
          <cx:pt idx="979">-0.012774793234903849</cx:pt>
          <cx:pt idx="980">-0.024781009218665974</cx:pt>
          <cx:pt idx="981">-0.0175069556874391</cx:pt>
          <cx:pt idx="982">-0.013821043414573025</cx:pt>
          <cx:pt idx="983">-0.0098421401635024747</cx:pt>
          <cx:pt idx="984">0.0021420616020126726</cx:pt>
          <cx:pt idx="985">0.0027243500316174751</cx:pt>
          <cx:pt idx="986">0.0049262211079137254</cx:pt>
          <cx:pt idx="987">0.0063226320394044752</cx:pt>
          <cx:pt idx="988">-0.00216855467714321</cx:pt>
          <cx:pt idx="989">0.003659795505137225</cx:pt>
          <cx:pt idx="990">0.0039468263894500751</cx:pt>
          <cx:pt idx="991">0.0093423539194107501</cx:pt>
          <cx:pt idx="992">0.0060340358999261753</cx:pt>
          <cx:pt idx="993">0.0052004959860330749</cx:pt>
          <cx:pt idx="994">0.0042366418459180502</cx:pt>
          <cx:pt idx="995">0.008154258863196975</cx:pt>
          <cx:pt idx="996">-0.00283970060271655</cx:pt>
          <cx:pt idx="997">0.0135556200554876</cx:pt>
          <cx:pt idx="998">0.021912358638969599</cx:pt>
          <cx:pt idx="999">0.014920355592156275</cx:pt>
          <cx:pt idx="1000">0.00752440368095095</cx:pt>
          <cx:pt idx="1001">0.0099386385896155002</cx:pt>
          <cx:pt idx="1002">-0.0029512234934701001</cx:pt>
          <cx:pt idx="1003">-0.0040553603859351502</cx:pt>
          <cx:pt idx="1004">0.00084826378768686748</cx:pt>
          <cx:pt idx="1005">0.00086767060059272753</cx:pt>
          <cx:pt idx="1006">0.0020519959756146399</cx:pt>
          <cx:pt idx="1007">0.00065326385609804495</cx:pt>
          <cx:pt idx="1008">0.00013646211646983026</cx:pt>
          <cx:pt idx="1009">5.6728686148826501e-05</cx:pt>
          <cx:pt idx="1010">-1.887482259452395e-05</cx:pt>
          <cx:pt idx="1011">-0.00018135492074567949</cx:pt>
          <cx:pt idx="1012">0.00020814576052139474</cx:pt>
          <cx:pt idx="1013">0.0014658700937385701</cx:pt>
          <cx:pt idx="1014">-0.00078617717539123495</cx:pt>
          <cx:pt idx="1015">0.00098078151926214501</cx:pt>
          <cx:pt idx="1016">-0.0025897377709768001</cx:pt>
          <cx:pt idx="1017">0.0068937820781716499</cx:pt>
          <cx:pt idx="1018">0.0090655264365550256</cx:pt>
          <cx:pt idx="1019">0.0077471902877165998</cx:pt>
          <cx:pt idx="1020">0.00033497760810970498</cx:pt>
          <cx:pt idx="1021">-0.0011403218212051474</cx:pt>
          <cx:pt idx="1022">0.0092253447356605497</cx:pt>
          <cx:pt idx="1023">0.0081719702784840993</cx:pt>
          <cx:pt idx="1024">-0.00088970906342008746</cx:pt>
          <cx:pt idx="1025">0.0019984096182693923</cx:pt>
          <cx:pt idx="1026">0.0059294273198498499</cx:pt>
          <cx:pt idx="1027">-0.0015030800599361224</cx:pt>
          <cx:pt idx="1028">-0.0020175840136237399</cx:pt>
          <cx:pt idx="1029">-0.0030248372212832251</cx:pt>
          <cx:pt idx="1030">-0.0076012288119896246</cx:pt>
          <cx:pt idx="1031">-0.0028422450872670748</cx:pt>
          <cx:pt idx="1032">-0.0045394315246252001</cx:pt>
          <cx:pt idx="1033">-0.0015817388995621976</cx:pt>
          <cx:pt idx="1034">0.00068392776365476754</cx:pt>
          <cx:pt idx="1035">0.00032034595856578999</cx:pt>
          <cx:pt idx="1036">-8.3809602870337253e-05</cx:pt>
          <cx:pt idx="1037">-8.0394786415653494e-05</cx:pt>
          <cx:pt idx="1038">2.691663451829825e-05</cx:pt>
          <cx:pt idx="1039">-0.00081399044331722755</cx:pt>
          <cx:pt idx="1040">-0.00097605186866168254</cx:pt>
          <cx:pt idx="1041">-1.7954273398192626e-05</cx:pt>
          <cx:pt idx="1042">-0.0063023884821579749</cx:pt>
          <cx:pt idx="1043">0.0045514169858238748</cx:pt>
          <cx:pt idx="1044">0.011896671258312475</cx:pt>
          <cx:pt idx="1045">0.012376943779398275</cx:pt>
          <cx:pt idx="1046">0.0084949025826707505</cx:pt>
          <cx:pt idx="1047">0.0045884612262596502</cx:pt>
          <cx:pt idx="1048">0.005698134485082375</cx:pt>
          <cx:pt idx="1049">-6.1922862984930744e-05</cx:pt>
          <cx:pt idx="1050">0.0029795173447041499</cx:pt>
          <cx:pt idx="1051">0.0034460362410949998</cx:pt>
          <cx:pt idx="1052">-0.015320142764074649</cx:pt>
          <cx:pt idx="1053">-0.019161709844669202</cx:pt>
          <cx:pt idx="1054">-0.014951852706716151</cx:pt>
          <cx:pt idx="1055">-0.022423371529064099</cx:pt>
          <cx:pt idx="1056">-0.013623257770133399</cx:pt>
          <cx:pt idx="1057">-0.012747610112331675</cx:pt>
          <cx:pt idx="1058">-0.0095273836895098246</cx:pt>
          <cx:pt idx="1059">-0.0013136452052919375</cx:pt>
          <cx:pt idx="1060">-0.0044326101639045002</cx:pt>
          <cx:pt idx="1061">-0.00027132390222902252</cx:pt>
          <cx:pt idx="1062">0.0018146158143353801</cx:pt>
          <cx:pt idx="1063">0.00039083420275991498</cx:pt>
          <cx:pt idx="1064">-5.2067041226668253e-05</cx:pt>
          <cx:pt idx="1065">0.00013330184106549926</cx:pt>
          <cx:pt idx="1066">-2.491989793231645e-05</cx:pt>
          <cx:pt idx="1067">-0.00012539491530950351</cx:pt>
          <cx:pt idx="1068">0.0045967337812145752</cx:pt>
          <cx:pt idx="1069">0.0025096464582929001</cx:pt>
          <cx:pt idx="1070">-0.0034315646042403</cx:pt>
          <cx:pt idx="1071">0.0046432660807227246</cx:pt>
          <cx:pt idx="1072">0.0093963838550942744</cx:pt>
          <cx:pt idx="1073">0.016460557048660649</cx:pt>
          <cx:pt idx="1074">0.0087781208292312257</cx:pt>
          <cx:pt idx="1075">0.0026734778094131498</cx:pt>
          <cx:pt idx="1076">0.002656176537591275</cx:pt>
          <cx:pt idx="1077">-0.0058682462659123752</cx:pt>
          <cx:pt idx="1078">-0.019122304131987226</cx:pt>
          <cx:pt idx="1079">-0.012774793234903849</cx:pt>
          <cx:pt idx="1080">-0.024781009218665974</cx:pt>
          <cx:pt idx="1081">-0.0175069556874391</cx:pt>
          <cx:pt idx="1082">-0.013821043414573025</cx:pt>
          <cx:pt idx="1083">-0.0098421401635024747</cx:pt>
        </cx:lvl>
      </cx:numDim>
    </cx:data>
    <cx:data id="107">
      <cx:numDim type="val">
        <cx:f>Sheet2!$DD$1:$DD$1084</cx:f>
        <cx:lvl ptCount="1084" formatCode="G/通用格式">
          <cx:pt idx="0">-0.000494893877304582</cx:pt>
          <cx:pt idx="1">0.000933697240391457</cx:pt>
          <cx:pt idx="2">-0.00049750849322796999</cx:pt>
          <cx:pt idx="3">8.2992192458619402e-05</cx:pt>
          <cx:pt idx="4">-0.00088307792859856405</cx:pt>
          <cx:pt idx="5">-8.6077195912416304e-05</cx:pt>
          <cx:pt idx="6">0.00048446875710542598</cx:pt>
          <cx:pt idx="7">0.00031326584362113401</cx:pt>
          <cx:pt idx="8">-3.0902200702731002e-05</cx:pt>
          <cx:pt idx="9">0.00032831807603916902</cx:pt>
          <cx:pt idx="10">0.00031509405622068498</cx:pt>
          <cx:pt idx="11">3.3721867808698902e-05</cx:pt>
          <cx:pt idx="12">0.00091577580311288497</cx:pt>
          <cx:pt idx="13">-0.00011090985983456101</cx:pt>
          <cx:pt idx="14">0.00039555269622191998</cx:pt>
          <cx:pt idx="15">0.00053326962025887796</cx:pt>
          <cx:pt idx="16">-8.1639180225019799e-05</cx:pt>
          <cx:pt idx="17">-0.00054018135222516596</cx:pt>
          <cx:pt idx="18">0.00051818390077746105</cx:pt>
          <cx:pt idx="19">0.00027891351405174197</cx:pt>
          <cx:pt idx="20">0.00022984262319872999</cx:pt>
          <cx:pt idx="21">-0.00051347356149913405</cx:pt>
          <cx:pt idx="22">2.635773951871e-05</cx:pt>
          <cx:pt idx="23">0.00025068218932227998</cx:pt>
          <cx:pt idx="24">-0.00024565278226873602</cx:pt>
          <cx:pt idx="25">0.00016705548010053601</cx:pt>
          <cx:pt idx="26">0.00037533274838241</cx:pt>
          <cx:pt idx="27">0.000185470070737124</cx:pt>
          <cx:pt idx="28">0.00076475481686158703</cx:pt>
          <cx:pt idx="29">-0.000402101045208055</cx:pt>
          <cx:pt idx="30">-0.00030033129841912598</cx:pt>
          <cx:pt idx="31">-9.4236037083698495e-05</cx:pt>
          <cx:pt idx="32">0.00025115323635203901</cx:pt>
          <cx:pt idx="33">-0.00070211983410981005</cx:pt>
          <cx:pt idx="34">9.7854351608608604e-05</cx:pt>
          <cx:pt idx="35">-1.52401161405237e-05</cx:pt>
          <cx:pt idx="36">0.00027012424788622598</cx:pt>
          <cx:pt idx="37">-0.00059845901860329596</cx:pt>
          <cx:pt idx="38">-0.0010914638680891899</cx:pt>
          <cx:pt idx="39">0.00064742725589583198</cx:pt>
          <cx:pt idx="40">0.0013470787143254599</cx:pt>
          <cx:pt idx="41">0.00086388279486734898</cx:pt>
          <cx:pt idx="42">-0.00115977883005224</cx:pt>
          <cx:pt idx="43">0.00080369176384702105</cx:pt>
          <cx:pt idx="44">0.0052655149472381002</cx:pt>
          <cx:pt idx="45">-0.00014813723067554901</cx:pt>
          <cx:pt idx="46">-0.00152559819238897</cx:pt>
          <cx:pt idx="47">-0.00089649811030586603</cx:pt>
          <cx:pt idx="48">-0.000164878051385604</cx:pt>
          <cx:pt idx="49">-0.00013942725576112299</cx:pt>
          <cx:pt idx="50">0.000219934182415559</cx:pt>
          <cx:pt idx="51">-2.86865026950083e-05</cx:pt>
          <cx:pt idx="52">0.00023660665450612699</cx:pt>
          <cx:pt idx="53">0.000158756598885182</cx:pt>
          <cx:pt idx="54">-0.00058026864155179801</cx:pt>
          <cx:pt idx="55">-7.1181610426134101e-05</cx:pt>
          <cx:pt idx="56">0.00018424724884853299</cx:pt>
          <cx:pt idx="57">0.00024530753123230798</cx:pt>
          <cx:pt idx="58">8.8614030476039297e-05</cx:pt>
          <cx:pt idx="59">0.0019889107627053299</cx:pt>
          <cx:pt idx="60">-3.99834501356706e-05</cx:pt>
          <cx:pt idx="61">-0.000154040718974996</cx:pt>
          <cx:pt idx="62">-0.00079301575142824905</cx:pt>
          <cx:pt idx="63">-0.00126900295103094</cx:pt>
          <cx:pt idx="64">-0.0035366899764776001</cx:pt>
          <cx:pt idx="65">-0.0100492209197337</cx:pt>
          <cx:pt idx="66">-0.0081531588574647908</cx:pt>
          <cx:pt idx="67">-0.012414178216996599</cx:pt>
          <cx:pt idx="68">-0.0062093949132602001</cx:pt>
          <cx:pt idx="69">-0.019065167769639801</cx:pt>
          <cx:pt idx="70">-0.021906049470202998</cx:pt>
          <cx:pt idx="71">-0.023340671284344999</cx:pt>
          <cx:pt idx="72">-0.038413311259715498</cx:pt>
          <cx:pt idx="73">-0.028960224316171401</cx:pt>
          <cx:pt idx="74">-0.018413108351101999</cx:pt>
          <cx:pt idx="75">-0.012229470213611499</cx:pt>
          <cx:pt idx="76">-0.013688684956261601</cx:pt>
          <cx:pt idx="77">-0.0086166482653790791</cx:pt>
          <cx:pt idx="78">-0.0031482666723089102</cx:pt>
          <cx:pt idx="79">-0.00160082508000104</cx:pt>
          <cx:pt idx="80">3.0043627518086901e-05</cx:pt>
          <cx:pt idx="81">0.00069499653356277298</cx:pt>
          <cx:pt idx="82">-0.000700447081499028</cx:pt>
          <cx:pt idx="83">0.00026985974888404501</cx:pt>
          <cx:pt idx="84">0.00098144079506961505</cx:pt>
          <cx:pt idx="85">-2.4030070966521198e-05</cx:pt>
          <cx:pt idx="86">0.00045293062632068801</cx:pt>
          <cx:pt idx="87">0.0037285894235100899</cx:pt>
          <cx:pt idx="88">0.0011832639527995801</cx:pt>
          <cx:pt idx="89">-0.00159276409317476</cx:pt>
          <cx:pt idx="90">-0.0043300425485918899</cx:pt>
          <cx:pt idx="91">-0.0052810008293327996</cx:pt>
          <cx:pt idx="92">-0.0086904181761361492</cx:pt>
          <cx:pt idx="93">-0.018638952979014099</cx:pt>
          <cx:pt idx="94">-0.033238465501907601</cx:pt>
          <cx:pt idx="95">-0.028007187419873101</cx:pt>
          <cx:pt idx="96">-0.00309492439360479</cx:pt>
          <cx:pt idx="97">0.0038249357411713199</cx:pt>
          <cx:pt idx="98">-0.010070972170008999</cx:pt>
          <cx:pt idx="99">-0.023281626894923701</cx:pt>
          <cx:pt idx="100">-0.0210958078236393</cx:pt>
          <cx:pt idx="101">-0.025649246941306599</cx:pt>
          <cx:pt idx="102">-0.049725923816946301</cx:pt>
          <cx:pt idx="103">-0.028648805831942001</cx:pt>
          <cx:pt idx="104">-0.0093813880670869203</cx:pt>
          <cx:pt idx="105">-0.0160062294719116</cx:pt>
          <cx:pt idx="106">-0.0205944634485354</cx:pt>
          <cx:pt idx="107">-0.0107985782644266</cx:pt>
          <cx:pt idx="108">-0.0026197991939930498</cx:pt>
          <cx:pt idx="109">0.00082157742101913696</cx:pt>
          <cx:pt idx="110">0.00067157987330605296</cx:pt>
          <cx:pt idx="111">0.00026916432580153702</cx:pt>
          <cx:pt idx="112">0.00037082101241425302</cx:pt>
          <cx:pt idx="113">-0.00077557950399034196</cx:pt>
          <cx:pt idx="114">-0.00041859828549773299</cx:pt>
          <cx:pt idx="115">0.00047589947603766697</cx:pt>
          <cx:pt idx="116">0.00153720003545061</cx:pt>
          <cx:pt idx="117">-0.00043399591161200502</cx:pt>
          <cx:pt idx="118">-0.00150686225986357</cx:pt>
          <cx:pt idx="119">-0.0027539207184054701</cx:pt>
          <cx:pt idx="120">-0.00130542637732823</cx:pt>
          <cx:pt idx="121">-0.010921345184089101</cx:pt>
          <cx:pt idx="122">-0.0432688759962239</cx:pt>
          <cx:pt idx="123">-0.0052522919387440001</cx:pt>
          <cx:pt idx="124">-0.0036500964376372201</cx:pt>
          <cx:pt idx="125">0.020363917950889002</cx:pt>
          <cx:pt idx="126">-0.00126182127207879</cx:pt>
          <cx:pt idx="127">0.038064089866857199</cx:pt>
          <cx:pt idx="128">-0.029526162846755001</cx:pt>
          <cx:pt idx="129">0.0057164950300968203</cx:pt>
          <cx:pt idx="130">-0.00045762018712877298</cx:pt>
          <cx:pt idx="131">-0.014454090106353699</cx:pt>
          <cx:pt idx="132">-0.032227710233030699</cx:pt>
          <cx:pt idx="133">-0.031823581561633903</cx:pt>
          <cx:pt idx="134">-0.035993966016541097</cx:pt>
          <cx:pt idx="135">-0.0120810030869137</cx:pt>
          <cx:pt idx="136">-0.0015734678524829901</cx:pt>
          <cx:pt idx="137">0.00509857002672296</cx:pt>
          <cx:pt idx="138">0.0046188858897866399</cx:pt>
          <cx:pt idx="139">0.00063145667371349598</cx:pt>
          <cx:pt idx="140">0.000122041654072448</cx:pt>
          <cx:pt idx="141">-0.00011365382598182201</cx:pt>
          <cx:pt idx="142">-0.000703977903664941</cx:pt>
          <cx:pt idx="143">0.00124672358968841</cx:pt>
          <cx:pt idx="144">2.46660660555524e-05</cx:pt>
          <cx:pt idx="145">2.2499956633173301e-05</cx:pt>
          <cx:pt idx="146">0.0031262075400352602</cx:pt>
          <cx:pt idx="147">-0.0061029128130726598</cx:pt>
          <cx:pt idx="148">-0.0233909438590756</cx:pt>
          <cx:pt idx="149">-0.0313928078281107</cx:pt>
          <cx:pt idx="150">-0.0538576678079122</cx:pt>
          <cx:pt idx="151">-0.0918014274135492</cx:pt>
          <cx:pt idx="152">-0.088892009535634406</cx:pt>
          <cx:pt idx="153">-0.0332811385624718</cx:pt>
          <cx:pt idx="154">0.038571184601057198</cx:pt>
          <cx:pt idx="155">0.056994135211588297</cx:pt>
          <cx:pt idx="156">-0.052277462067119099</cx:pt>
          <cx:pt idx="157">-0.089697349655269806</cx:pt>
          <cx:pt idx="158">-0.076652022450308305</cx:pt>
          <cx:pt idx="159">-0.102275821320613</cx:pt>
          <cx:pt idx="160">-0.107199445717198</cx:pt>
          <cx:pt idx="161">-0.060606333322384603</cx:pt>
          <cx:pt idx="162">-0.050227491549316702</cx:pt>
          <cx:pt idx="163">-0.0311455249209543</cx:pt>
          <cx:pt idx="164">-0.0040220269928970204</cx:pt>
          <cx:pt idx="165">0.00054532676020712203</cx:pt>
          <cx:pt idx="166">-0.00042910316714429901</cx:pt>
          <cx:pt idx="167">-0.000134826703052526</cx:pt>
          <cx:pt idx="168">-0.000450408328442475</cx:pt>
          <cx:pt idx="169">-0.00063612267854882404</cx:pt>
          <cx:pt idx="170">0.0038534256269169799</cx:pt>
          <cx:pt idx="171">0.0048251804919003799</cx:pt>
          <cx:pt idx="172">0.0102923593146195</cx:pt>
          <cx:pt idx="173">0.0085394422120262398</cx:pt>
          <cx:pt idx="174">-0.011895715724522001</cx:pt>
          <cx:pt idx="175">-0.0573664512175006</cx:pt>
          <cx:pt idx="176">-0.056216416755272197</cx:pt>
          <cx:pt idx="177">-0.0900360110791594</cx:pt>
          <cx:pt idx="178">-0.077376372479584593</cx:pt>
          <cx:pt idx="179">-0.0641716631142841</cx:pt>
          <cx:pt idx="180">-0.100225632528898</cx:pt>
          <cx:pt idx="181">-0.024252572705713699</cx:pt>
          <cx:pt idx="182">-0.0560432286743189</cx:pt>
          <cx:pt idx="183">-0.066031456241264802</cx:pt>
          <cx:pt idx="184">-0.060332942592623</cx:pt>
          <cx:pt idx="185">-0.082222504923859005</cx:pt>
          <cx:pt idx="186">-0.11770912514472601</cx:pt>
          <cx:pt idx="187">-0.20081439855076799</cx:pt>
          <cx:pt idx="188">-0.16054992186606801</cx:pt>
          <cx:pt idx="189">-0.0576107980117034</cx:pt>
          <cx:pt idx="190">-0.052729532033859598</cx:pt>
          <cx:pt idx="191">-0.052917819176746601</cx:pt>
          <cx:pt idx="192">-0.021825107187982098</cx:pt>
          <cx:pt idx="193">-0.0123813769368734</cx:pt>
          <cx:pt idx="194">-0.0050076822911802703</cx:pt>
          <cx:pt idx="195">-0.00085387741439236402</cx:pt>
          <cx:pt idx="196">-0.000382862482237577</cx:pt>
          <cx:pt idx="197">-0.00014821984754391401</cx:pt>
          <cx:pt idx="198">0.0150594599870727</cx:pt>
          <cx:pt idx="199">0.0044790015426107001</cx:pt>
          <cx:pt idx="200">0.0013886344373627601</cx:pt>
          <cx:pt idx="201">0.00068632967165035746</cx:pt>
          <cx:pt idx="202">0.0044024678614150003</cx:pt>
          <cx:pt idx="203">0.00137921884971294</cx:pt>
          <cx:pt idx="204">-0.0060862441304067498</cx:pt>
          <cx:pt idx="205">-0.0010807145090948799</cx:pt>
          <cx:pt idx="206">0.0010846538511374724</cx:pt>
          <cx:pt idx="207">0.01347024565000185</cx:pt>
          <cx:pt idx="208">0.014197263128825076</cx:pt>
          <cx:pt idx="209">-6.6285266226638994e-05</cx:pt>
          <cx:pt idx="210">0.0032151807178318502</cx:pt>
          <cx:pt idx="211">-0.01033742139916395</cx:pt>
          <cx:pt idx="212">0.0014527573774836275</cx:pt>
          <cx:pt idx="213">0.0079038165594147742</cx:pt>
          <cx:pt idx="214">-0.027848386501742251</cx:pt>
          <cx:pt idx="215">-0.023792233497226999</cx:pt>
          <cx:pt idx="216">-0.0256671409761885</cx:pt>
          <cx:pt idx="217">-0.022863642709350724</cx:pt>
          <cx:pt idx="218">-0.0068404075153755996</cx:pt>
          <cx:pt idx="219">-0.01198680411092525</cx:pt>
          <cx:pt idx="220">-0.012661183080588251</cx:pt>
          <cx:pt idx="221">-0.0058482424681909999</cx:pt>
          <cx:pt idx="222">-0.0033887890415753002</cx:pt>
          <cx:pt idx="223">9.4711550310431242e-06</cx:pt>
          <cx:pt idx="224">0.00064088710333603247</cx:pt>
          <cx:pt idx="225">0.000320012847070115</cx:pt>
          <cx:pt idx="226">0.003376344639839025</cx:pt>
          <cx:pt idx="227">0.0051637301868339</cx:pt>
          <cx:pt idx="228">0.0027662921117647251</cx:pt>
          <cx:pt idx="229">0.0048809018301016749</cx:pt>
          <cx:pt idx="230">0.0096973955745440245</cx:pt>
          <cx:pt idx="231">0.01373475552412735</cx:pt>
          <cx:pt idx="232">0.0064344047746670002</cx:pt>
          <cx:pt idx="233">0.014770756972817951</cx:pt>
          <cx:pt idx="234">0.018685132041701375</cx:pt>
          <cx:pt idx="235">0.027891116841199499</cx:pt>
          <cx:pt idx="236">0.033428604877201</cx:pt>
          <cx:pt idx="237">0.022762924344082374</cx:pt>
          <cx:pt idx="238">0.030965318444765251</cx:pt>
          <cx:pt idx="239">0.036127661648420253</cx:pt>
          <cx:pt idx="240">0.04251915604711775</cx:pt>
          <cx:pt idx="241">0.041500765898960748</cx:pt>
          <cx:pt idx="242">0.028171749274038</cx:pt>
          <cx:pt idx="243">0.0087209568312836255</cx:pt>
          <cx:pt idx="244">-0.0070947936677652999</cx:pt>
          <cx:pt idx="245">-0.01698752696941265</cx:pt>
          <cx:pt idx="246">-0.0012800325191656551</cx:pt>
          <cx:pt idx="247">-0.00067379251034997505</cx:pt>
          <cx:pt idx="248">-0.012419714931638175</cx:pt>
          <cx:pt idx="249">-0.0066210029740767246</cx:pt>
          <cx:pt idx="250">-0.0028224055986525</cx:pt>
          <cx:pt idx="251">-0.00027069665518694502</cx:pt>
          <cx:pt idx="252">8.8331566532678753e-05</cx:pt>
          <cx:pt idx="253">0.00071373248033437505</cx:pt>
          <cx:pt idx="254">0.0030231944318767001</cx:pt>
          <cx:pt idx="255">0.0053968299004200004</cx:pt>
          <cx:pt idx="256">0.005114671107841225</cx:pt>
          <cx:pt idx="257">0.0052291755575621752</cx:pt>
          <cx:pt idx="258">0.012365368632251425</cx:pt>
          <cx:pt idx="259">0.014783277985493675</cx:pt>
          <cx:pt idx="260">0.00655645524580575</cx:pt>
          <cx:pt idx="261">0.0027208846497410498</cx:pt>
          <cx:pt idx="262">0.023776464737709026</cx:pt>
          <cx:pt idx="263">0.016549453417006001</cx:pt>
          <cx:pt idx="264">0.02301937062018275</cx:pt>
          <cx:pt idx="265">0.035070989239745748</cx:pt>
          <cx:pt idx="266">0.037049404241984253</cx:pt>
          <cx:pt idx="267">0.0301540491042195</cx:pt>
          <cx:pt idx="268">0.029537984668169499</cx:pt>
          <cx:pt idx="269">0.050245173380486251</cx:pt>
          <cx:pt idx="270">0.044550742283650503</cx:pt>
          <cx:pt idx="271">0.028202724522018</cx:pt>
          <cx:pt idx="272">0.016046030500316551</cx:pt>
          <cx:pt idx="273">-0.0016733877006513726</cx:pt>
          <cx:pt idx="274">-0.0030828564877981748</cx:pt>
          <cx:pt idx="275">-0.00188356163202448</cx:pt>
          <cx:pt idx="276">-0.0011368895459941851</cx:pt>
          <cx:pt idx="277">-0.0013848760576458199</cx:pt>
          <cx:pt idx="278">-0.00317033059383195</cx:pt>
          <cx:pt idx="279">-1.321878242779305e-05</cx:pt>
          <cx:pt idx="280">-0.000209304121882107</cx:pt>
          <cx:pt idx="281">0.00060060032486315999</cx:pt>
          <cx:pt idx="282">0.0042283140643401751</cx:pt>
          <cx:pt idx="283">0.00618667694065635</cx:pt>
          <cx:pt idx="284">0.0014452144470332</cx:pt>
          <cx:pt idx="285">-0.001037386463526475</cx:pt>
          <cx:pt idx="286">0.013170059015019525</cx:pt>
          <cx:pt idx="287">0.0033623658453058752</cx:pt>
          <cx:pt idx="288">0.0093399623313523746</cx:pt>
          <cx:pt idx="289">-0.0010403575981879751</cx:pt>
          <cx:pt idx="290">0.011836592436892125</cx:pt>
          <cx:pt idx="291">0.013816113253525275</cx:pt>
          <cx:pt idx="292">-0.0048921859302617499</cx:pt>
          <cx:pt idx="293">0.026417458526803252</cx:pt>
          <cx:pt idx="294">0.02549603706054775</cx:pt>
          <cx:pt idx="295">0.02592596788081725</cx:pt>
          <cx:pt idx="296">0.039612187363956497</cx:pt>
          <cx:pt idx="297">0.041949718683093502</cx:pt>
          <cx:pt idx="298">0.042113126078205498</cx:pt>
          <cx:pt idx="299">0.114117533413301</cx:pt>
          <cx:pt idx="300">0.044389742095510297</cx:pt>
          <cx:pt idx="301">-0.036829125805578601</cx:pt>
          <cx:pt idx="302">-0.015193927243826901</cx:pt>
          <cx:pt idx="303">-0.0119651515557918</cx:pt>
          <cx:pt idx="304">-0.00641003533171031</cx:pt>
          <cx:pt idx="305">-0.011443455103170099</cx:pt>
          <cx:pt idx="306">-0.0086157735109731702</cx:pt>
          <cx:pt idx="307">-0.00022974846453672199</cx:pt>
          <cx:pt idx="308">-0.000353215590697015</cx:pt>
          <cx:pt idx="309">0.0052226548865974302</cx:pt>
          <cx:pt idx="310">0.016440076437447201</cx:pt>
          <cx:pt idx="311">0.033122483456916603</cx:pt>
          <cx:pt idx="312">-0.0014574413862275799</cx:pt>
          <cx:pt idx="313">-0.027937952586031201</cx:pt>
          <cx:pt idx="314">-0.0044376327044617801</cx:pt>
          <cx:pt idx="315">0.016478858188763001</cx:pt>
          <cx:pt idx="316">-0.024629026691228802</cx:pt>
          <cx:pt idx="317">-0.066549735074855607</cx:pt>
          <cx:pt idx="318">-0.0020989701164886702</cx:pt>
          <cx:pt idx="319">0.082947226097541099</cx:pt>
          <cx:pt idx="320">0.0127245942719673</cx:pt>
          <cx:pt idx="321">0.010084522939806301</cx:pt>
          <cx:pt idx="322">-0.0212769448375386</cx:pt>
          <cx:pt idx="323">0.088759271854741903</cx:pt>
          <cx:pt idx="324">0.0087454493285740592</cx:pt>
          <cx:pt idx="325">0.091900131486843603</cx:pt>
          <cx:pt idx="326">0.15672423591744</cx:pt>
          <cx:pt idx="327">0.081172451889837599</cx:pt>
          <cx:pt idx="328">0.024604645290288201</cx:pt>
          <cx:pt idx="329">-0.072425534867222502</cx:pt>
          <cx:pt idx="330">-0.043885122484510701</cx:pt>
          <cx:pt idx="331">-0.0054499653390036804</cx:pt>
          <cx:pt idx="332">-0.0187205404440982</cx:pt>
          <cx:pt idx="333">-0.0141165827692583</cx:pt>
          <cx:pt idx="334">-0.0018380935185085901</cx:pt>
          <cx:pt idx="335">-0.00045280932454324599</cx:pt>
          <cx:pt idx="336">0.000286874911049968</cx:pt>
          <cx:pt idx="337">0.0032604368484788798</cx:pt>
          <cx:pt idx="338">0.0121524485234322</cx:pt>
          <cx:pt idx="339">0.013533074523128</cx:pt>
          <cx:pt idx="340">-0.0183879774042938</cx:pt>
          <cx:pt idx="341">-0.038132058685715099</cx:pt>
          <cx:pt idx="342">-0.0040844085671401598</cx:pt>
          <cx:pt idx="343">0.018064997693383399</cx:pt>
          <cx:pt idx="344">-0.033237415031199397</cx:pt>
          <cx:pt idx="345">0.0080468607753465902</cx:pt>
          <cx:pt idx="346">0.042036256260584298</cx:pt>
          <cx:pt idx="347">-0.0017375309099203499</cx:pt>
          <cx:pt idx="348">-0.031544321224285</cx:pt>
          <cx:pt idx="349">-0.16339214371086799</cx:pt>
          <cx:pt idx="350">-0.146337445746791</cx:pt>
          <cx:pt idx="351">-0.059010564935204499</cx:pt>
          <cx:pt idx="352">-0.0473652905939261</cx:pt>
          <cx:pt idx="353">0.063387305671362595</cx:pt>
          <cx:pt idx="354">0.119982214562738</cx:pt>
          <cx:pt idx="355">0.091114832667613999</cx:pt>
          <cx:pt idx="356">0.039470112955219801</cx:pt>
          <cx:pt idx="357">-0.049317072327235797</cx:pt>
          <cx:pt idx="358">-0.015424248887237899</cx:pt>
          <cx:pt idx="359">-0.0088958984463406096</cx:pt>
          <cx:pt idx="360">0.0010709410685636701</cx:pt>
          <cx:pt idx="361">-0.014039893329612901</cx:pt>
          <cx:pt idx="362">-0.00072863383290771102</cx:pt>
          <cx:pt idx="363">0.00014348552174298299</cx:pt>
          <cx:pt idx="364">-0.00069906088994530402</cx:pt>
          <cx:pt idx="365">0.0023141792268918399</cx:pt>
          <cx:pt idx="366">0.0089299553087084892</cx:pt>
          <cx:pt idx="367">-0.0054972991301479399</cx:pt>
          <cx:pt idx="368">-0.043683328347932399</cx:pt>
          <cx:pt idx="369">-0.0061915118183399403</cx:pt>
          <cx:pt idx="370">0.010936934689651401</cx:pt>
          <cx:pt idx="371">0.015666685788853899</cx:pt>
          <cx:pt idx="372">-0.00060593039918414805</cx:pt>
          <cx:pt idx="373">-0.0361809377224762</cx:pt>
          <cx:pt idx="374">0.0032512825421530901</cx:pt>
          <cx:pt idx="375">0.00032672317613676599</cx:pt>
          <cx:pt idx="376">0.0030513140765090498</cx:pt>
          <cx:pt idx="377">-0.118597327241519</cx:pt>
          <cx:pt idx="378">-0.13044507342638501</cx:pt>
          <cx:pt idx="379">-0.13906778837741901</cx:pt>
          <cx:pt idx="380">-0.0301008628409744</cx:pt>
          <cx:pt idx="381">0.0053286688113984501</cx:pt>
          <cx:pt idx="382">0.023768558415503498</cx:pt>
          <cx:pt idx="383">0.070020992543603805</cx:pt>
          <cx:pt idx="384">-0.034684903789864899</cx:pt>
          <cx:pt idx="385">-0.019404995775370599</cx:pt>
          <cx:pt idx="386">-0.0118348678349655</cx:pt>
          <cx:pt idx="387">0.0070923951915796597</cx:pt>
          <cx:pt idx="388">0.050170504390618702</cx:pt>
          <cx:pt idx="389">-0.0141889141687358</cx:pt>
          <cx:pt idx="390">-0.0058752289279126102</cx:pt>
          <cx:pt idx="391">-0.00163781137823245</cx:pt>
          <cx:pt idx="392">0.00021369920520108001</cx:pt>
          <cx:pt idx="393">0.00209561481851557</cx:pt>
          <cx:pt idx="394">0.0049130425359553897</cx:pt>
          <cx:pt idx="395">-0.0090896754081965202</cx:pt>
          <cx:pt idx="396">-0.061868194809430399</cx:pt>
          <cx:pt idx="397">-0.0103146957997679</cx:pt>
          <cx:pt idx="398">0.031660446755625002</cx:pt>
          <cx:pt idx="399">0.036267137329769397</cx:pt>
          <cx:pt idx="400">-0.033100402616900199</cx:pt>
          <cx:pt idx="401">0.00061679598087062296</cx:pt>
          <cx:pt idx="402">0.014814834632208399</cx:pt>
          <cx:pt idx="403">0.0618712780235295</cx:pt>
          <cx:pt idx="404">0.067356772019924294</cx:pt>
          <cx:pt idx="405">-0.069170433490084102</cx:pt>
          <cx:pt idx="406">-0.095847643369917399</cx:pt>
          <cx:pt idx="407">-0.039949721600514201</cx:pt>
          <cx:pt idx="408">-0.0799201642218825</cx:pt>
          <cx:pt idx="409">0.0085563277813247799</cx:pt>
          <cx:pt idx="410">0.049866706562683001</cx:pt>
          <cx:pt idx="411">0.032705638331596301</cx:pt>
          <cx:pt idx="412">-0.0144091442226337</cx:pt>
          <cx:pt idx="413">-0.044547080067155201</cx:pt>
          <cx:pt idx="414">0.0036925837711122198</cx:pt>
          <cx:pt idx="415">0.034388111837211403</cx:pt>
          <cx:pt idx="416">0.091238537132786499</cx:pt>
          <cx:pt idx="417">-0.0103668039351596</cx:pt>
          <cx:pt idx="418">-0.00146994908854918</cx:pt>
          <cx:pt idx="419">9.4382476795555507e-06</cx:pt>
          <cx:pt idx="420">-0.00098966903239691099</cx:pt>
          <cx:pt idx="421">0.00050854702395418405</cx:pt>
          <cx:pt idx="422">-7.5962362927677307e-05</cx:pt>
          <cx:pt idx="423">-0.019959673878482201</cx:pt>
          <cx:pt idx="424">-0.066716398598524601</cx:pt>
          <cx:pt idx="425">0.020574261729640799</cx:pt>
          <cx:pt idx="426">0.072844271023971993</cx:pt>
          <cx:pt idx="427">0.043715801167213103</cx:pt>
          <cx:pt idx="428">-0.059829632524878301</cx:pt>
          <cx:pt idx="429">-0.025156210346292399</cx:pt>
          <cx:pt idx="430">-0.0259892602980667</cx:pt>
          <cx:pt idx="431">-0.0075650679960491104</cx:pt>
          <cx:pt idx="432">-0.035544208223311301</cx:pt>
          <cx:pt idx="433">-0.093749131591552196</cx:pt>
          <cx:pt idx="434">-0.17968480915582599</cx:pt>
          <cx:pt idx="435">-0.034660741750471201</cx:pt>
          <cx:pt idx="436">-0.038814220558485997</cx:pt>
          <cx:pt idx="437">0.0029537009377115899</cx:pt>
          <cx:pt idx="438">-0.019408379957748498</cx:pt>
          <cx:pt idx="439">-0.00317847184704761</cx:pt>
          <cx:pt idx="440">-0.0078351520499385704</cx:pt>
          <cx:pt idx="441">-0.021943032031443301</cx:pt>
          <cx:pt idx="442">0.0030301634220877599</cx:pt>
          <cx:pt idx="443">0.046174803326996201</cx:pt>
          <cx:pt idx="444">0.073045262141477593</cx:pt>
          <cx:pt idx="445">-0.00093198318424999899</cx:pt>
          <cx:pt idx="446">0.0030178436727209801</cx:pt>
          <cx:pt idx="447">-0.0010576285598979001</cx:pt>
          <cx:pt idx="448">-0.00019619174875129899</cx:pt>
          <cx:pt idx="449">0.00041618291440263002</cx:pt>
          <cx:pt idx="450">0.0025105482908339299</cx:pt>
          <cx:pt idx="451">-0.023422563558610401</cx:pt>
          <cx:pt idx="452">-0.035271143322810401</cx:pt>
          <cx:pt idx="453">0.012895959145077501</cx:pt>
          <cx:pt idx="454">-0.0056125971399746703</cx:pt>
          <cx:pt idx="455">-0.012116143238166699</cx:pt>
          <cx:pt idx="456">-0.0266289781390734</cx:pt>
          <cx:pt idx="457">-0.051021108734704501</cx:pt>
          <cx:pt idx="458">0.0028340171392698798</cx:pt>
          <cx:pt idx="459">-0.039075024501218102</cx:pt>
          <cx:pt idx="460">-0.071731880163656697</cx:pt>
          <cx:pt idx="461">-0.16839455543278101</cx:pt>
          <cx:pt idx="462">-0.15912047754932801</cx:pt>
          <cx:pt idx="463">-0.040609833085558003</cx:pt>
          <cx:pt idx="464">-0.0072406995244722501</cx:pt>
          <cx:pt idx="465">0.012446921990559801</cx:pt>
          <cx:pt idx="466">-0.067898787209369205</cx:pt>
          <cx:pt idx="467">-0.040391138601205002</cx:pt>
          <cx:pt idx="468">-0.032108336230342399</cx:pt>
          <cx:pt idx="469">-0.018387011192852701</cx:pt>
          <cx:pt idx="470">0.026036794965500099</cx:pt>
          <cx:pt idx="471">0.0096867910851651199</cx:pt>
          <cx:pt idx="472">0.014787567952284</cx:pt>
          <cx:pt idx="473">-0.012128488698580801</cx:pt>
          <cx:pt idx="474">0.0037517159882876601</cx:pt>
          <cx:pt idx="475">0.0021895336506777999</cx:pt>
          <cx:pt idx="476">-0.000128305710988431</cx:pt>
          <cx:pt idx="477">-0.000269825120003202</cx:pt>
          <cx:pt idx="478">-0.00021254823073700899</cx:pt>
          <cx:pt idx="479">-0.013862311682787599</cx:pt>
          <cx:pt idx="480">-0.034840548743379801</cx:pt>
          <cx:pt idx="481">-0.0044048821976132397</cx:pt>
          <cx:pt idx="482">-0.039987492328200598</cx:pt>
          <cx:pt idx="483">-0.043005147234515699</cx:pt>
          <cx:pt idx="484">-0.036580723506107499</cx:pt>
          <cx:pt idx="485">-0.041271133879660298</cx:pt>
          <cx:pt idx="486">0.0115830838861732</cx:pt>
          <cx:pt idx="487">-0.016474925498664</cx:pt>
          <cx:pt idx="488">-0.086827335095897601</cx:pt>
          <cx:pt idx="489">-0.12314768083585199</cx:pt>
          <cx:pt idx="490">-0.096786525729868803</cx:pt>
          <cx:pt idx="491">-0.056048388013384097</cx:pt>
          <cx:pt idx="492">-0.055806050876674597</cx:pt>
          <cx:pt idx="493">0.038361419754093601</cx:pt>
          <cx:pt idx="494">-0.045197922976462697</cx:pt>
          <cx:pt idx="495">-0.037826731779580701</cx:pt>
          <cx:pt idx="496">-0.039268951017644001</cx:pt>
          <cx:pt idx="497">0.000281620509118353</cx:pt>
          <cx:pt idx="498">0.066093496333146304</cx:pt>
          <cx:pt idx="499">0.013444521543433599</cx:pt>
          <cx:pt idx="500">0.00501321757101771</cx:pt>
          <cx:pt idx="501">-0.0048700679449305501</cx:pt>
          <cx:pt idx="502">0.00095187641080081496</cx:pt>
          <cx:pt idx="503">0.00369790828678365</cx:pt>
          <cx:pt idx="504">-6.3598201719904001e-05</cx:pt>
          <cx:pt idx="505">-0.00033894029983607001</cx:pt>
          <cx:pt idx="506">0.0020289996919651901</cx:pt>
          <cx:pt idx="507">-0.0059918422046841601</cx:pt>
          <cx:pt idx="508">-0.037937678348951197</cx:pt>
          <cx:pt idx="509">-0.017522694159865199</cx:pt>
          <cx:pt idx="510">-0.075616936366606699</cx:pt>
          <cx:pt idx="511">-0.073814725571718295</cx:pt>
          <cx:pt idx="512">-0.010082790833954801</cx:pt>
          <cx:pt idx="513">0.030122879376237099</cx:pt>
          <cx:pt idx="514">0.103663677378216</cx:pt>
          <cx:pt idx="515">0.095046679271334297</cx:pt>
          <cx:pt idx="516">-0.0282771910891167</cx:pt>
          <cx:pt idx="517">-0.064812905777219598</cx:pt>
          <cx:pt idx="518">-0.050279625451964099</cx:pt>
          <cx:pt idx="519">-0.034979856043190698</cx:pt>
          <cx:pt idx="520">-0.016391991104991298</cx:pt>
          <cx:pt idx="521">0.035908025173639599</cx:pt>
          <cx:pt idx="522">0.043415903191862899</cx:pt>
          <cx:pt idx="523">-0.024323682142347199</cx:pt>
          <cx:pt idx="524">-0.02732765764918</cx:pt>
          <cx:pt idx="525">0.0557832119753627</cx:pt>
          <cx:pt idx="526">0.069900006236589096</cx:pt>
          <cx:pt idx="527">-0.020350864636581801</cx:pt>
          <cx:pt idx="528">-0.0114849680300083</cx:pt>
          <cx:pt idx="529">-0.0080850573449830297</cx:pt>
          <cx:pt idx="530">-0.00038228413618900499</cx:pt>
          <cx:pt idx="531">-0.00036112701352508702</cx:pt>
          <cx:pt idx="532">-0.00015141267990223899</cx:pt>
          <cx:pt idx="533">0.00333624983392199</cx:pt>
          <cx:pt idx="534">0.00601892039842094</cx:pt>
          <cx:pt idx="535">0.0063618320380618102</cx:pt>
          <cx:pt idx="536">-0.019895062177071599</cx:pt>
          <cx:pt idx="537">-0.018842489371480298</cx:pt>
          <cx:pt idx="538">-0.0325636541431433</cx:pt>
          <cx:pt idx="539">-0.079542771425053893</cx:pt>
          <cx:pt idx="540">0.0023967167768112201</cx:pt>
          <cx:pt idx="541">0.031641814964042399</cx:pt>
          <cx:pt idx="542">0.027711953117612601</cx:pt>
          <cx:pt idx="543">0.0067351575389938698</cx:pt>
          <cx:pt idx="544">0.057247708110759403</cx:pt>
          <cx:pt idx="545">-0.0031736569712740902</cx:pt>
          <cx:pt idx="546">0.0120167651142816</cx:pt>
          <cx:pt idx="547">-0.010759410117139099</cx:pt>
          <cx:pt idx="548">-0.0594639336801236</cx:pt>
          <cx:pt idx="549">0.027605783115536901</cx:pt>
          <cx:pt idx="550">0.010016894595029399</cx:pt>
          <cx:pt idx="551">-0.0173570292640709</cx:pt>
          <cx:pt idx="552">0.018623920779595501</cx:pt>
          <cx:pt idx="553">0.037893619204117698</cx:pt>
          <cx:pt idx="554">0.0218897401444367</cx:pt>
          <cx:pt idx="555">-0.042076191765217902</cx:pt>
          <cx:pt idx="556">-0.023402454149447499</cx:pt>
          <cx:pt idx="557">-0.0047212689357004397</cx:pt>
          <cx:pt idx="558">0.0020411563236110999</cx:pt>
          <cx:pt idx="559">-0.00064526506459526502</cx:pt>
          <cx:pt idx="560">-0.00099255579958246101</cx:pt>
          <cx:pt idx="561">0.0015468260860298799</cx:pt>
          <cx:pt idx="562">0.00315116625132442</cx:pt>
          <cx:pt idx="563">0.012829739921470001</cx:pt>
          <cx:pt idx="564">0.0022653983290419301</cx:pt>
          <cx:pt idx="565">-0.0031085404047473501</cx:pt>
          <cx:pt idx="566">-0.018602836598361299</cx:pt>
          <cx:pt idx="567">-0.031726587176460701</cx:pt>
          <cx:pt idx="568">0.031689904901386699</cx:pt>
          <cx:pt idx="569">0.032128543476452498</cx:pt>
          <cx:pt idx="570">0.049592374026393202</cx:pt>
          <cx:pt idx="571">0.055446327806369801</cx:pt>
          <cx:pt idx="572">0.0692287305558556</cx:pt>
          <cx:pt idx="573">0.028095458192478599</cx:pt>
          <cx:pt idx="574">-0.0071265226219556698</cx:pt>
          <cx:pt idx="575">-0.041170895107248001</cx:pt>
          <cx:pt idx="576">-0.089401177132480705</cx:pt>
          <cx:pt idx="577">-0.023681861735783301</cx:pt>
          <cx:pt idx="578">-0.0759209510793597</cx:pt>
          <cx:pt idx="579">-0.0210472929166204</cx:pt>
          <cx:pt idx="580">-0.0143673714911599</cx:pt>
          <cx:pt idx="581">-0.0093844174432552805</cx:pt>
          <cx:pt idx="582">-0.031215118256002101</cx:pt>
          <cx:pt idx="583">-0.034133003861792501</cx:pt>
          <cx:pt idx="584">-0.030062043249227</cx:pt>
          <cx:pt idx="585">-0.0061670678531024099</cx:pt>
          <cx:pt idx="586">0.00075362229600157103</cx:pt>
          <cx:pt idx="587">-0.00044586119505200599</cx:pt>
          <cx:pt idx="588">0.00052766604584663496</cx:pt>
          <cx:pt idx="589">-0.00040860069256514202</cx:pt>
          <cx:pt idx="590">0.0023533270621320401</cx:pt>
          <cx:pt idx="591">0.013024867112420201</cx:pt>
          <cx:pt idx="592">0.0048381616131284704</cx:pt>
          <cx:pt idx="593">-0.0170981875403769</cx:pt>
          <cx:pt idx="594">-0.044885922538861603</cx:pt>
          <cx:pt idx="595">-0.060270645652360101</cx:pt>
          <cx:pt idx="596">-0.031740694958828898</cx:pt>
          <cx:pt idx="597">0.020491825099303501</cx:pt>
          <cx:pt idx="598">0.033158838544177303</cx:pt>
          <cx:pt idx="599">0.0274119820309453</cx:pt>
          <cx:pt idx="600">0.080998216702832193</cx:pt>
          <cx:pt idx="601">0.0158057948599181</cx:pt>
          <cx:pt idx="602">-0.038419235334421702</cx:pt>
          <cx:pt idx="603">-0.00203460202931262</cx:pt>
          <cx:pt idx="604">-0.0146684642867029</cx:pt>
          <cx:pt idx="605">-0.032987412188481197</cx:pt>
          <cx:pt idx="606">-0.078094656224915807</cx:pt>
          <cx:pt idx="607">-0.071572579632130401</cx:pt>
          <cx:pt idx="608">-0.090324919074770804</cx:pt>
          <cx:pt idx="609">-0.082980770725110301</cx:pt>
          <cx:pt idx="610">-0.057154646825809598</cx:pt>
          <cx:pt idx="611">-0.042013577527716603</cx:pt>
          <cx:pt idx="612">-0.028200492434163602</cx:pt>
          <cx:pt idx="613">-0.0116964779394988</cx:pt>
          <cx:pt idx="614">0.0079185799849866099</cx:pt>
          <cx:pt idx="615">0.000149410012696195</cx:pt>
          <cx:pt idx="616">0.00051747247561234296</cx:pt>
          <cx:pt idx="617">0.00060413203927216902</cx:pt>
          <cx:pt idx="618">0.0020778853549834899</cx:pt>
          <cx:pt idx="619">0.0081655457150753407</cx:pt>
          <cx:pt idx="620">-0.0085007039282914299</cx:pt>
          <cx:pt idx="621">-0.0049192413177619604</cx:pt>
          <cx:pt idx="622">0.0072960938683195196</cx:pt>
          <cx:pt idx="623">-0.025092136407223398</cx:pt>
          <cx:pt idx="624">-0.012705951592796199</cx:pt>
          <cx:pt idx="625">0.031174857538690901</cx:pt>
          <cx:pt idx="626">0.021449427560562801</cx:pt>
          <cx:pt idx="627">-0.021256430479029101</cx:pt>
          <cx:pt idx="628">0.069626860774402999</cx:pt>
          <cx:pt idx="629">0.0303519712530179</cx:pt>
          <cx:pt idx="630">0.038144977346713703</cx:pt>
          <cx:pt idx="631">0.020249344388829599</cx:pt>
          <cx:pt idx="632">-0.036064266362720698</cx:pt>
          <cx:pt idx="633">-0.030416345194552601</cx:pt>
          <cx:pt idx="634">-0.074536020665249697</cx:pt>
          <cx:pt idx="635">-0.11811728240411</cx:pt>
          <cx:pt idx="636">-0.098056048747898597</cx:pt>
          <cx:pt idx="637">-0.078119267674531104</cx:pt>
          <cx:pt idx="638">-0.049881697337423897</cx:pt>
          <cx:pt idx="639">-0.028169826681076302</cx:pt>
          <cx:pt idx="640">-0.0150685002803392</cx:pt>
          <cx:pt idx="641">-0.0056873359464805701</cx:pt>
          <cx:pt idx="642">0.00127815958371921</cx:pt>
          <cx:pt idx="643">-0.00019807185208291301</cx:pt>
          <cx:pt idx="644">-0.00018295350517155701</cx:pt>
          <cx:pt idx="645">0.00010939626621966299</cx:pt>
          <cx:pt idx="646">0.00035584211050505502</cx:pt>
          <cx:pt idx="647">0.0029577501730423499</cx:pt>
          <cx:pt idx="648">0.0081113393240538293</cx:pt>
          <cx:pt idx="649">0.0246643478736411</cx:pt>
          <cx:pt idx="650">0.053563538783588098</cx:pt>
          <cx:pt idx="651">0.036139153476182399</cx:pt>
          <cx:pt idx="652">-0.040665130987085997</cx:pt>
          <cx:pt idx="653">-0.065286453981897405</cx:pt>
          <cx:pt idx="654">-0.0027851274739021199</cx:pt>
          <cx:pt idx="655">0.0149389793368758</cx:pt>
          <cx:pt idx="656">0.019949068339796299</cx:pt>
          <cx:pt idx="657">0.00141186731984564</cx:pt>
          <cx:pt idx="658">-0.020238121115942299</cx:pt>
          <cx:pt idx="659">-0.046554463142594302</cx:pt>
          <cx:pt idx="660">-0.063710041410489707</cx:pt>
          <cx:pt idx="661">-0.024877566256627699</cx:pt>
          <cx:pt idx="662">-0.094596945745543906</cx:pt>
          <cx:pt idx="663">-0.13083525671479099</cx:pt>
          <cx:pt idx="664">-0.095500367856820104</cx:pt>
          <cx:pt idx="665">-0.0632116614293389</cx:pt>
          <cx:pt idx="666">-0.045668401508344003</cx:pt>
          <cx:pt idx="667">-0.015632859489380199</cx:pt>
          <cx:pt idx="668">0.0020161213232193702</cx:pt>
          <cx:pt idx="669">-0.00103257188742266</cx:pt>
          <cx:pt idx="670">0.00057780336748338801</cx:pt>
          <cx:pt idx="671">-0.000161416297896122</cx:pt>
          <cx:pt idx="672">0.000632434605466551</cx:pt>
          <cx:pt idx="673">-0.000222666051046262</cx:pt>
          <cx:pt idx="674">0.000234047646914706</cx:pt>
          <cx:pt idx="675">0.0019981823174769898</cx:pt>
          <cx:pt idx="676">0.0176782684908454</cx:pt>
          <cx:pt idx="677">0.042607606876823002</cx:pt>
          <cx:pt idx="678">0.048066734050816198</cx:pt>
          <cx:pt idx="679">0.0215364605258151</cx:pt>
          <cx:pt idx="680">-0.031754169258878098</cx:pt>
          <cx:pt idx="681">-0.123795746754745</cx:pt>
          <cx:pt idx="682">-0.079459170348574096</cx:pt>
          <cx:pt idx="683">-0.081212456472038702</cx:pt>
          <cx:pt idx="684">-0.047625774858292801</cx:pt>
          <cx:pt idx="685">-0.021699504659040698</cx:pt>
          <cx:pt idx="686">-0.029515473794737901</cx:pt>
          <cx:pt idx="687">-0.045790314091160897</cx:pt>
          <cx:pt idx="688">-0.026196184727006799</cx:pt>
          <cx:pt idx="689">-0.026030342798400798</cx:pt>
          <cx:pt idx="690">-0.076545451033948705</cx:pt>
          <cx:pt idx="691">-0.072078651183017997</cx:pt>
          <cx:pt idx="692">-0.046853773865537102</cx:pt>
          <cx:pt idx="693">-0.0334940769071169</cx:pt>
          <cx:pt idx="694">-0.022982944658041099</cx:pt>
          <cx:pt idx="695">-0.0052885247391348499</cx:pt>
          <cx:pt idx="696">0.00055465819124725</cx:pt>
          <cx:pt idx="697">-0.00084562475474886595</cx:pt>
          <cx:pt idx="698">-0.00017261785189461899</cx:pt>
          <cx:pt idx="699">0.00049006188164868697</cx:pt>
          <cx:pt idx="700">-0.00030446258525717099</cx:pt>
          <cx:pt idx="701">0.000340740878430389</cx:pt>
          <cx:pt idx="702">-0.00044703372576701701</cx:pt>
          <cx:pt idx="703">0.0015581251736056199</cx:pt>
          <cx:pt idx="704">0.0070161464987687104</cx:pt>
          <cx:pt idx="705">0.00254358559606157</cx:pt>
          <cx:pt idx="706">0.0090363488457498899</cx:pt>
          <cx:pt idx="707">0.0436400359605272</cx:pt>
          <cx:pt idx="708">0.0187429723252115</cx:pt>
          <cx:pt idx="709">-0.020560933804047301</cx:pt>
          <cx:pt idx="710">-0.017549383317435899</cx:pt>
          <cx:pt idx="711">0.0126539146997571</cx:pt>
          <cx:pt idx="712">0.0122754841734945</cx:pt>
          <cx:pt idx="713">0.031859992703172302</cx:pt>
          <cx:pt idx="714">0.0277068964784709</cx:pt>
          <cx:pt idx="715">-0.0087660727007195603</cx:pt>
          <cx:pt idx="716">-0.0069382413698229999</cx:pt>
          <cx:pt idx="717">-0.031995648022989202</cx:pt>
          <cx:pt idx="718">-0.016942195435279798</cx:pt>
          <cx:pt idx="719">0.0094370237800027006</cx:pt>
          <cx:pt idx="720">-0.0078390006832566791</cx:pt>
          <cx:pt idx="721">-0.0024664273069391002</cx:pt>
          <cx:pt idx="722">0.0010368171426466399</cx:pt>
          <cx:pt idx="723">0.0016729510042077899</cx:pt>
          <cx:pt idx="724">0.00268486461648794</cx:pt>
          <cx:pt idx="725">-4.8391079134329702e-05</cx:pt>
          <cx:pt idx="726">0.00051111466427413701</cx:pt>
          <cx:pt idx="727">0.00043812457920692902</cx:pt>
          <cx:pt idx="728">-0.00026289813035886602</cx:pt>
          <cx:pt idx="729">-0.000301133785566335</cx:pt>
          <cx:pt idx="730">-0.00030421891249147001</cx:pt>
          <cx:pt idx="731">-0.00017790932074333401</cx:pt>
          <cx:pt idx="732">-0.0048721479318767696</cx:pt>
          <cx:pt idx="733">-0.0212050921989476</cx:pt>
          <cx:pt idx="734">-0.017705034300392601</cx:pt>
          <cx:pt idx="735">0.0045195783300899803</cx:pt>
          <cx:pt idx="736">0.0277021774218228</cx:pt>
          <cx:pt idx="737">0.031908797792523501</cx:pt>
          <cx:pt idx="738">0.027856392208137501</cx:pt>
          <cx:pt idx="739">0.011541562645379999</cx:pt>
          <cx:pt idx="740">0.025160249803394201</cx:pt>
          <cx:pt idx="741">0.082470128482627594</cx:pt>
          <cx:pt idx="742">0.071010333232005604</cx:pt>
          <cx:pt idx="743">0.027776715245613998</cx:pt>
          <cx:pt idx="744">0.044695706466942799</cx:pt>
          <cx:pt idx="745">0.0529907804553367</cx:pt>
          <cx:pt idx="746">0.028773491909367</cx:pt>
          <cx:pt idx="747">0.0266909052320656</cx:pt>
          <cx:pt idx="748">0.0064227082600331296</cx:pt>
          <cx:pt idx="749">0.0042916589190483698</cx:pt>
          <cx:pt idx="750">0.0070558239192161599</cx:pt>
          <cx:pt idx="751">-0.00026619244441904801</cx:pt>
          <cx:pt idx="752">-0.00055152953887193604</cx:pt>
          <cx:pt idx="753">-0.00066433958070159001</cx:pt>
          <cx:pt idx="754">0.00064621524987579497</cx:pt>
          <cx:pt idx="755">0.00055661302164046098</cx:pt>
          <cx:pt idx="756">-0.00066967508035417199</cx:pt>
          <cx:pt idx="757">-0.00033699076111997701</cx:pt>
          <cx:pt idx="758">-0.00053897411908913298</cx:pt>
          <cx:pt idx="759">0.000668624509847817</cx:pt>
          <cx:pt idx="760">0.00034415005441874099</cx:pt>
          <cx:pt idx="761">-8.7422619763226597e-05</cx:pt>
          <cx:pt idx="762">0.0010484439150931801</cx:pt>
          <cx:pt idx="763">0.0049640868284866503</cx:pt>
          <cx:pt idx="764">0.0062629730435549797</cx:pt>
          <cx:pt idx="765">0.0021414122853581699</cx:pt>
          <cx:pt idx="766">0.0083737870305888203</cx:pt>
          <cx:pt idx="767">0.0049678314034838399</cx:pt>
          <cx:pt idx="768">0.0047860108540412599</cx:pt>
          <cx:pt idx="769">0.0054616034624956596</cx:pt>
          <cx:pt idx="770">0.0045790092879921503</cx:pt>
          <cx:pt idx="771">0.0027984720186225499</cx:pt>
          <cx:pt idx="772">0.0060961874013276598</cx:pt>
          <cx:pt idx="773">0.010545951529193</cx:pt>
          <cx:pt idx="774">0.0132709421357134</cx:pt>
          <cx:pt idx="775">0.0022286175977580302</cx:pt>
          <cx:pt idx="776">-0.00051229110069410096</cx:pt>
          <cx:pt idx="777">0.0048806634196623096</cx:pt>
          <cx:pt idx="778">0.0062727346277475704</cx:pt>
          <cx:pt idx="779">0.0011202000677452599</cx:pt>
          <cx:pt idx="780">-0.00027905462121084003</cx:pt>
          <cx:pt idx="781">-0.000100283934860681</cx:pt>
          <cx:pt idx="782">0.000551697927213382</cx:pt>
          <cx:pt idx="783">-0.00032013702194035401</cx:pt>
          <cx:pt idx="784">0.0044790015426107001</cx:pt>
          <cx:pt idx="785">0.0013886344373627601</cx:pt>
          <cx:pt idx="786">0.00068632967165035746</cx:pt>
          <cx:pt idx="787">0.0044024678614150003</cx:pt>
          <cx:pt idx="788">0.00137921884971294</cx:pt>
          <cx:pt idx="789">-0.0060862441304067498</cx:pt>
          <cx:pt idx="790">-0.0010807145090948799</cx:pt>
          <cx:pt idx="791">0.0010846538511374724</cx:pt>
          <cx:pt idx="792">0.01347024565000185</cx:pt>
          <cx:pt idx="793">0.014197263128825076</cx:pt>
          <cx:pt idx="794">-6.6285266226638994e-05</cx:pt>
          <cx:pt idx="795">0.0032151807178318502</cx:pt>
          <cx:pt idx="796">-0.01033742139916395</cx:pt>
          <cx:pt idx="797">0.0014527573774836275</cx:pt>
          <cx:pt idx="798">0.0079038165594147742</cx:pt>
          <cx:pt idx="799">-0.027848386501742251</cx:pt>
          <cx:pt idx="800">-0.023792233497226999</cx:pt>
          <cx:pt idx="801">-0.0256671409761885</cx:pt>
          <cx:pt idx="802">-0.022863642709350724</cx:pt>
          <cx:pt idx="803">-0.0068404075153755996</cx:pt>
          <cx:pt idx="804">-0.01198680411092525</cx:pt>
          <cx:pt idx="805">-0.012661183080588251</cx:pt>
          <cx:pt idx="806">-0.0058482424681909999</cx:pt>
          <cx:pt idx="807">-0.0033887890415753002</cx:pt>
          <cx:pt idx="808">9.4711550310431242e-06</cx:pt>
          <cx:pt idx="809">0.00064088710333603247</cx:pt>
          <cx:pt idx="810">0.000320012847070115</cx:pt>
          <cx:pt idx="811">0.003376344639839025</cx:pt>
          <cx:pt idx="812">0.0051637301868339</cx:pt>
          <cx:pt idx="813">0.0027662921117647251</cx:pt>
          <cx:pt idx="814">0.0048809018301016749</cx:pt>
          <cx:pt idx="815">0.0096973955745440245</cx:pt>
          <cx:pt idx="816">0.01373475552412735</cx:pt>
          <cx:pt idx="817">0.0064344047746670002</cx:pt>
          <cx:pt idx="818">0.014770756972817951</cx:pt>
          <cx:pt idx="819">0.018685132041701375</cx:pt>
          <cx:pt idx="820">0.027891116841199499</cx:pt>
          <cx:pt idx="821">0.033428604877201</cx:pt>
          <cx:pt idx="822">0.022762924344082374</cx:pt>
          <cx:pt idx="823">0.030965318444765251</cx:pt>
          <cx:pt idx="824">0.036127661648420253</cx:pt>
          <cx:pt idx="825">0.04251915604711775</cx:pt>
          <cx:pt idx="826">0.041500765898960748</cx:pt>
          <cx:pt idx="827">0.028171749274038</cx:pt>
          <cx:pt idx="828">0.0087209568312836255</cx:pt>
          <cx:pt idx="829">-0.0070947936677652999</cx:pt>
          <cx:pt idx="830">-0.01698752696941265</cx:pt>
          <cx:pt idx="831">-0.0012800325191656551</cx:pt>
          <cx:pt idx="832">-0.00067379251034997505</cx:pt>
          <cx:pt idx="833">-0.012419714931638175</cx:pt>
          <cx:pt idx="834">-0.0066210029740767246</cx:pt>
          <cx:pt idx="835">-0.0028224055986525</cx:pt>
          <cx:pt idx="836">-0.00027069665518694502</cx:pt>
          <cx:pt idx="837">8.8331566532678753e-05</cx:pt>
          <cx:pt idx="838">0.00071373248033437505</cx:pt>
          <cx:pt idx="839">0.0030231944318767001</cx:pt>
          <cx:pt idx="840">0.0053968299004200004</cx:pt>
          <cx:pt idx="841">0.005114671107841225</cx:pt>
          <cx:pt idx="842">0.0052291755575621752</cx:pt>
          <cx:pt idx="843">0.012365368632251425</cx:pt>
          <cx:pt idx="844">0.014783277985493675</cx:pt>
          <cx:pt idx="845">0.00655645524580575</cx:pt>
          <cx:pt idx="846">0.0027208846497410498</cx:pt>
          <cx:pt idx="847">0.023776464737709026</cx:pt>
          <cx:pt idx="848">0.016549453417006001</cx:pt>
          <cx:pt idx="849">0.02301937062018275</cx:pt>
          <cx:pt idx="850">0.035070989239745748</cx:pt>
          <cx:pt idx="851">0.037049404241984253</cx:pt>
          <cx:pt idx="852">0.0301540491042195</cx:pt>
          <cx:pt idx="853">0.029537984668169499</cx:pt>
          <cx:pt idx="854">0.050245173380486251</cx:pt>
          <cx:pt idx="855">0.044550742283650503</cx:pt>
          <cx:pt idx="856">0.028202724522018</cx:pt>
          <cx:pt idx="857">0.016046030500316551</cx:pt>
          <cx:pt idx="858">-0.0016733877006513726</cx:pt>
          <cx:pt idx="859">-0.0030828564877981748</cx:pt>
          <cx:pt idx="860">-0.00188356163202448</cx:pt>
          <cx:pt idx="861">-0.0011368895459941851</cx:pt>
          <cx:pt idx="862">-0.0013848760576458199</cx:pt>
          <cx:pt idx="863">-0.00317033059383195</cx:pt>
          <cx:pt idx="864">-1.321878242779305e-05</cx:pt>
          <cx:pt idx="865">-0.000209304121882107</cx:pt>
          <cx:pt idx="866">0.00060060032486315999</cx:pt>
          <cx:pt idx="867">0.0042283140643401751</cx:pt>
          <cx:pt idx="868">0.00618667694065635</cx:pt>
          <cx:pt idx="869">0.0014452144470332</cx:pt>
          <cx:pt idx="870">-0.001037386463526475</cx:pt>
          <cx:pt idx="871">0.013170059015019525</cx:pt>
          <cx:pt idx="872">0.0033623658453058752</cx:pt>
          <cx:pt idx="873">0.0093399623313523746</cx:pt>
          <cx:pt idx="874">-0.0010403575981879751</cx:pt>
          <cx:pt idx="875">0.011836592436892125</cx:pt>
          <cx:pt idx="876">0.013816113253525275</cx:pt>
          <cx:pt idx="877">-0.0048921859302617499</cx:pt>
          <cx:pt idx="878">0.026417458526803252</cx:pt>
          <cx:pt idx="879">0.02549603706054775</cx:pt>
          <cx:pt idx="880">0.02592596788081725</cx:pt>
          <cx:pt idx="881">0.039612187363956497</cx:pt>
          <cx:pt idx="882">0.041949718683093502</cx:pt>
          <cx:pt idx="883">0.042113126078205498</cx:pt>
          <cx:pt idx="884">0.0044790015426107001</cx:pt>
          <cx:pt idx="885">0.0013886344373627601</cx:pt>
          <cx:pt idx="886">0.00068632967165035746</cx:pt>
          <cx:pt idx="887">0.0044024678614150003</cx:pt>
          <cx:pt idx="888">0.00137921884971294</cx:pt>
          <cx:pt idx="889">-0.0060862441304067498</cx:pt>
          <cx:pt idx="890">-0.0010807145090948799</cx:pt>
          <cx:pt idx="891">0.0010846538511374724</cx:pt>
          <cx:pt idx="892">0.01347024565000185</cx:pt>
          <cx:pt idx="893">0.014197263128825076</cx:pt>
          <cx:pt idx="894">-6.6285266226638994e-05</cx:pt>
          <cx:pt idx="895">0.0032151807178318502</cx:pt>
          <cx:pt idx="896">-0.01033742139916395</cx:pt>
          <cx:pt idx="897">0.0014527573774836275</cx:pt>
          <cx:pt idx="898">0.0079038165594147742</cx:pt>
          <cx:pt idx="899">-0.027848386501742251</cx:pt>
          <cx:pt idx="900">-0.023792233497226999</cx:pt>
          <cx:pt idx="901">-0.0256671409761885</cx:pt>
          <cx:pt idx="902">-0.022863642709350724</cx:pt>
          <cx:pt idx="903">-0.0068404075153755996</cx:pt>
          <cx:pt idx="904">-0.01198680411092525</cx:pt>
          <cx:pt idx="905">-0.012661183080588251</cx:pt>
          <cx:pt idx="906">-0.0058482424681909999</cx:pt>
          <cx:pt idx="907">-0.0033887890415753002</cx:pt>
          <cx:pt idx="908">9.4711550310431242e-06</cx:pt>
          <cx:pt idx="909">0.00064088710333603247</cx:pt>
          <cx:pt idx="910">0.000320012847070115</cx:pt>
          <cx:pt idx="911">0.003376344639839025</cx:pt>
          <cx:pt idx="912">0.0051637301868339</cx:pt>
          <cx:pt idx="913">0.0027662921117647251</cx:pt>
          <cx:pt idx="914">0.0048809018301016749</cx:pt>
          <cx:pt idx="915">0.0096973955745440245</cx:pt>
          <cx:pt idx="916">0.01373475552412735</cx:pt>
          <cx:pt idx="917">0.0064344047746670002</cx:pt>
          <cx:pt idx="918">0.014770756972817951</cx:pt>
          <cx:pt idx="919">0.018685132041701375</cx:pt>
          <cx:pt idx="920">0.027891116841199499</cx:pt>
          <cx:pt idx="921">0.033428604877201</cx:pt>
          <cx:pt idx="922">0.022762924344082374</cx:pt>
          <cx:pt idx="923">0.030965318444765251</cx:pt>
          <cx:pt idx="924">0.036127661648420253</cx:pt>
          <cx:pt idx="925">0.04251915604711775</cx:pt>
          <cx:pt idx="926">0.041500765898960748</cx:pt>
          <cx:pt idx="927">0.028171749274038</cx:pt>
          <cx:pt idx="928">0.0087209568312836255</cx:pt>
          <cx:pt idx="929">-0.0070947936677652999</cx:pt>
          <cx:pt idx="930">-0.01698752696941265</cx:pt>
          <cx:pt idx="931">-0.0012800325191656551</cx:pt>
          <cx:pt idx="932">-0.00067379251034997505</cx:pt>
          <cx:pt idx="933">-0.012419714931638175</cx:pt>
          <cx:pt idx="934">-0.0066210029740767246</cx:pt>
          <cx:pt idx="935">-0.0028224055986525</cx:pt>
          <cx:pt idx="936">-0.00027069665518694502</cx:pt>
          <cx:pt idx="937">8.8331566532678753e-05</cx:pt>
          <cx:pt idx="938">0.00071373248033437505</cx:pt>
          <cx:pt idx="939">0.0030231944318767001</cx:pt>
          <cx:pt idx="940">0.0053968299004200004</cx:pt>
          <cx:pt idx="941">0.005114671107841225</cx:pt>
          <cx:pt idx="942">0.0052291755575621752</cx:pt>
          <cx:pt idx="943">0.012365368632251425</cx:pt>
          <cx:pt idx="944">0.014783277985493675</cx:pt>
          <cx:pt idx="945">0.00655645524580575</cx:pt>
          <cx:pt idx="946">0.0027208846497410498</cx:pt>
          <cx:pt idx="947">0.023776464737709026</cx:pt>
          <cx:pt idx="948">0.016549453417006001</cx:pt>
          <cx:pt idx="949">0.02301937062018275</cx:pt>
          <cx:pt idx="950">0.035070989239745748</cx:pt>
          <cx:pt idx="951">0.037049404241984253</cx:pt>
          <cx:pt idx="952">0.0301540491042195</cx:pt>
          <cx:pt idx="953">0.029537984668169499</cx:pt>
          <cx:pt idx="954">0.050245173380486251</cx:pt>
          <cx:pt idx="955">0.044550742283650503</cx:pt>
          <cx:pt idx="956">0.028202724522018</cx:pt>
          <cx:pt idx="957">0.016046030500316551</cx:pt>
          <cx:pt idx="958">-0.0016733877006513726</cx:pt>
          <cx:pt idx="959">-0.0030828564877981748</cx:pt>
          <cx:pt idx="960">-0.00188356163202448</cx:pt>
          <cx:pt idx="961">-0.0011368895459941851</cx:pt>
          <cx:pt idx="962">-0.0013848760576458199</cx:pt>
          <cx:pt idx="963">-0.00317033059383195</cx:pt>
          <cx:pt idx="964">-1.321878242779305e-05</cx:pt>
          <cx:pt idx="965">-0.000209304121882107</cx:pt>
          <cx:pt idx="966">0.00060060032486315999</cx:pt>
          <cx:pt idx="967">0.0042283140643401751</cx:pt>
          <cx:pt idx="968">0.00618667694065635</cx:pt>
          <cx:pt idx="969">0.0014452144470332</cx:pt>
          <cx:pt idx="970">-0.001037386463526475</cx:pt>
          <cx:pt idx="971">0.013170059015019525</cx:pt>
          <cx:pt idx="972">0.0033623658453058752</cx:pt>
          <cx:pt idx="973">0.0093399623313523746</cx:pt>
          <cx:pt idx="974">-0.0010403575981879751</cx:pt>
          <cx:pt idx="975">0.011836592436892125</cx:pt>
          <cx:pt idx="976">0.013816113253525275</cx:pt>
          <cx:pt idx="977">-0.0048921859302617499</cx:pt>
          <cx:pt idx="978">0.026417458526803252</cx:pt>
          <cx:pt idx="979">0.02549603706054775</cx:pt>
          <cx:pt idx="980">0.02592596788081725</cx:pt>
          <cx:pt idx="981">0.039612187363956497</cx:pt>
          <cx:pt idx="982">0.041949718683093502</cx:pt>
          <cx:pt idx="983">0.042113126078205498</cx:pt>
          <cx:pt idx="984">0.0044790015426107001</cx:pt>
          <cx:pt idx="985">0.0013886344373627601</cx:pt>
          <cx:pt idx="986">0.00068632967165035746</cx:pt>
          <cx:pt idx="987">0.0044024678614150003</cx:pt>
          <cx:pt idx="988">0.00137921884971294</cx:pt>
          <cx:pt idx="989">-0.0060862441304067498</cx:pt>
          <cx:pt idx="990">-0.0010807145090948799</cx:pt>
          <cx:pt idx="991">0.0010846538511374724</cx:pt>
          <cx:pt idx="992">0.01347024565000185</cx:pt>
          <cx:pt idx="993">0.014197263128825076</cx:pt>
          <cx:pt idx="994">-6.6285266226638994e-05</cx:pt>
          <cx:pt idx="995">0.0032151807178318502</cx:pt>
          <cx:pt idx="996">-0.01033742139916395</cx:pt>
          <cx:pt idx="997">0.0014527573774836275</cx:pt>
          <cx:pt idx="998">0.0079038165594147742</cx:pt>
          <cx:pt idx="999">-0.027848386501742251</cx:pt>
          <cx:pt idx="1000">-0.023792233497226999</cx:pt>
          <cx:pt idx="1001">-0.0256671409761885</cx:pt>
          <cx:pt idx="1002">-0.022863642709350724</cx:pt>
          <cx:pt idx="1003">-0.0068404075153755996</cx:pt>
          <cx:pt idx="1004">-0.01198680411092525</cx:pt>
          <cx:pt idx="1005">-0.012661183080588251</cx:pt>
          <cx:pt idx="1006">-0.0058482424681909999</cx:pt>
          <cx:pt idx="1007">-0.0033887890415753002</cx:pt>
          <cx:pt idx="1008">9.4711550310431242e-06</cx:pt>
          <cx:pt idx="1009">0.00064088710333603247</cx:pt>
          <cx:pt idx="1010">0.000320012847070115</cx:pt>
          <cx:pt idx="1011">0.003376344639839025</cx:pt>
          <cx:pt idx="1012">0.0051637301868339</cx:pt>
          <cx:pt idx="1013">0.0027662921117647251</cx:pt>
          <cx:pt idx="1014">0.0048809018301016749</cx:pt>
          <cx:pt idx="1015">0.0096973955745440245</cx:pt>
          <cx:pt idx="1016">0.01373475552412735</cx:pt>
          <cx:pt idx="1017">0.0064344047746670002</cx:pt>
          <cx:pt idx="1018">0.014770756972817951</cx:pt>
          <cx:pt idx="1019">0.018685132041701375</cx:pt>
          <cx:pt idx="1020">0.027891116841199499</cx:pt>
          <cx:pt idx="1021">0.033428604877201</cx:pt>
          <cx:pt idx="1022">0.022762924344082374</cx:pt>
          <cx:pt idx="1023">0.030965318444765251</cx:pt>
          <cx:pt idx="1024">0.036127661648420253</cx:pt>
          <cx:pt idx="1025">0.04251915604711775</cx:pt>
          <cx:pt idx="1026">0.041500765898960748</cx:pt>
          <cx:pt idx="1027">0.028171749274038</cx:pt>
          <cx:pt idx="1028">0.0087209568312836255</cx:pt>
          <cx:pt idx="1029">-0.0070947936677652999</cx:pt>
          <cx:pt idx="1030">-0.01698752696941265</cx:pt>
          <cx:pt idx="1031">-0.0012800325191656551</cx:pt>
          <cx:pt idx="1032">-0.00067379251034997505</cx:pt>
          <cx:pt idx="1033">-0.012419714931638175</cx:pt>
          <cx:pt idx="1034">-0.0066210029740767246</cx:pt>
          <cx:pt idx="1035">-0.0028224055986525</cx:pt>
          <cx:pt idx="1036">-0.00027069665518694502</cx:pt>
          <cx:pt idx="1037">8.8331566532678753e-05</cx:pt>
          <cx:pt idx="1038">0.00071373248033437505</cx:pt>
          <cx:pt idx="1039">0.0030231944318767001</cx:pt>
          <cx:pt idx="1040">0.0053968299004200004</cx:pt>
          <cx:pt idx="1041">0.005114671107841225</cx:pt>
          <cx:pt idx="1042">0.0052291755575621752</cx:pt>
          <cx:pt idx="1043">0.012365368632251425</cx:pt>
          <cx:pt idx="1044">0.014783277985493675</cx:pt>
          <cx:pt idx="1045">0.00655645524580575</cx:pt>
          <cx:pt idx="1046">0.0027208846497410498</cx:pt>
          <cx:pt idx="1047">0.023776464737709026</cx:pt>
          <cx:pt idx="1048">0.016549453417006001</cx:pt>
          <cx:pt idx="1049">0.02301937062018275</cx:pt>
          <cx:pt idx="1050">0.035070989239745748</cx:pt>
          <cx:pt idx="1051">0.037049404241984253</cx:pt>
          <cx:pt idx="1052">0.0301540491042195</cx:pt>
          <cx:pt idx="1053">0.029537984668169499</cx:pt>
          <cx:pt idx="1054">0.050245173380486251</cx:pt>
          <cx:pt idx="1055">0.044550742283650503</cx:pt>
          <cx:pt idx="1056">0.028202724522018</cx:pt>
          <cx:pt idx="1057">0.016046030500316551</cx:pt>
          <cx:pt idx="1058">-0.0016733877006513726</cx:pt>
          <cx:pt idx="1059">-0.0030828564877981748</cx:pt>
          <cx:pt idx="1060">-0.00188356163202448</cx:pt>
          <cx:pt idx="1061">-0.0011368895459941851</cx:pt>
          <cx:pt idx="1062">-0.0013848760576458199</cx:pt>
          <cx:pt idx="1063">-0.00317033059383195</cx:pt>
          <cx:pt idx="1064">-1.321878242779305e-05</cx:pt>
          <cx:pt idx="1065">-0.000209304121882107</cx:pt>
          <cx:pt idx="1066">0.00060060032486315999</cx:pt>
          <cx:pt idx="1067">0.0042283140643401751</cx:pt>
          <cx:pt idx="1068">0.00618667694065635</cx:pt>
          <cx:pt idx="1069">0.0014452144470332</cx:pt>
          <cx:pt idx="1070">-0.001037386463526475</cx:pt>
          <cx:pt idx="1071">0.013170059015019525</cx:pt>
          <cx:pt idx="1072">0.0033623658453058752</cx:pt>
          <cx:pt idx="1073">0.0093399623313523746</cx:pt>
          <cx:pt idx="1074">-0.0010403575981879751</cx:pt>
          <cx:pt idx="1075">0.011836592436892125</cx:pt>
          <cx:pt idx="1076">0.013816113253525275</cx:pt>
          <cx:pt idx="1077">-0.0048921859302617499</cx:pt>
          <cx:pt idx="1078">0.026417458526803252</cx:pt>
          <cx:pt idx="1079">0.02549603706054775</cx:pt>
          <cx:pt idx="1080">0.02592596788081725</cx:pt>
          <cx:pt idx="1081">0.039612187363956497</cx:pt>
          <cx:pt idx="1082">0.041949718683093502</cx:pt>
          <cx:pt idx="1083">0.042113126078205498</cx:pt>
        </cx:lvl>
      </cx:numDim>
    </cx:data>
    <cx:data id="108">
      <cx:numDim type="val">
        <cx:f>Sheet2!$DE$1:$DE$1084</cx:f>
        <cx:lvl ptCount="1084" formatCode="G/通用格式">
          <cx:pt idx="0">-0.00063438772036541796</cx:pt>
          <cx:pt idx="1">-0.00020241009980900799</cx:pt>
          <cx:pt idx="2">0.000808817960904596</cx:pt>
          <cx:pt idx="3">-0.00033325837262348498</cx:pt>
          <cx:pt idx="4">-0.00017730395837545801</cx:pt>
          <cx:pt idx="5">0.00013274909302664399</cx:pt>
          <cx:pt idx="6">-0.00011354864150450301</cx:pt>
          <cx:pt idx="7">0.00022595789132243</cx:pt>
          <cx:pt idx="8">-0.00026189857872090599</cx:pt>
          <cx:pt idx="9">-0.000183794299185471</cx:pt>
          <cx:pt idx="10">0.00077680728593950202</cx:pt>
          <cx:pt idx="11">-0.00018733414486354999</cx:pt>
          <cx:pt idx="12">-0.00025868638272181902</cx:pt>
          <cx:pt idx="13">0.0011561446027524699</cx:pt>
          <cx:pt idx="14">9.4086731877644704e-05</cx:pt>
          <cx:pt idx="15">-0.00099809163359719706</cx:pt>
          <cx:pt idx="16">-0.00036440982344172101</cx:pt>
          <cx:pt idx="17">0.00047386228396866902</cx:pt>
          <cx:pt idx="18">0.00125255353789852</cx:pt>
          <cx:pt idx="19">0.00057615483819912204</cx:pt>
          <cx:pt idx="20">-5.2240898745731098e-05</cx:pt>
          <cx:pt idx="21">0.00028652024857877401</cx:pt>
          <cx:pt idx="22">-0.00044144397813537399</cx:pt>
          <cx:pt idx="23">0.00046935744362424102</cx:pt>
          <cx:pt idx="24">-0.00029506323192806598</cx:pt>
          <cx:pt idx="25">0.00097543787402449298</cx:pt>
          <cx:pt idx="26">-0.000141271366507765</cx:pt>
          <cx:pt idx="27">1.7624868860027101e-05</cx:pt>
          <cx:pt idx="28">-4.3879203662898603e-05</cx:pt>
          <cx:pt idx="29">0.00016798717601871499</cx:pt>
          <cx:pt idx="30">-0.00012770254156262801</cx:pt>
          <cx:pt idx="31">-0.00036439139939272499</cx:pt>
          <cx:pt idx="32">-0.00013788794619569301</cx:pt>
          <cx:pt idx="33">6.0529645965130699e-05</cx:pt>
          <cx:pt idx="34">0.00190774537410224</cx:pt>
          <cx:pt idx="35">0.0036024250063232698</cx:pt>
          <cx:pt idx="36">0.0026684583622019198</cx:pt>
          <cx:pt idx="37">0.0011359735893965799</cx:pt>
          <cx:pt idx="38">0.00058256401416387302</cx:pt>
          <cx:pt idx="39">0.00175107910693644</cx:pt>
          <cx:pt idx="40">0.0036645011099851899</cx:pt>
          <cx:pt idx="41">0.0029134591061933902</cx:pt>
          <cx:pt idx="42">0.0015312568730668501</cx:pt>
          <cx:pt idx="43">0.0026439789271935801</cx:pt>
          <cx:pt idx="44">0.00191594796234073</cx:pt>
          <cx:pt idx="45">0.000765327532230411</cx:pt>
          <cx:pt idx="46">0.00135395744346158</cx:pt>
          <cx:pt idx="47">0.00162864294507964</cx:pt>
          <cx:pt idx="48">0.0010340184063490801</cx:pt>
          <cx:pt idx="49">0.00133981701982466</cx:pt>
          <cx:pt idx="50">0.00051103932677753995</cx:pt>
          <cx:pt idx="51">0.00059061509481054598</cx:pt>
          <cx:pt idx="52">-3.2111399300291797e-05</cx:pt>
          <cx:pt idx="53">0.00041239554562524699</cx:pt>
          <cx:pt idx="54">-0.00071172779067755695</cx:pt>
          <cx:pt idx="55">-0.000102582182538887</cx:pt>
          <cx:pt idx="56">1.73264952358173e-05</cx:pt>
          <cx:pt idx="57">-0.00072261592478951495</cx:pt>
          <cx:pt idx="58">-0.000356970503754211</cx:pt>
          <cx:pt idx="59">-0.000486972299335519</cx:pt>
          <cx:pt idx="60">0.000306987675649925</cx:pt>
          <cx:pt idx="61">0.00069144543517561901</cx:pt>
          <cx:pt idx="62">0.00098839263545151199</cx:pt>
          <cx:pt idx="63">0.0071264684249736998</cx:pt>
          <cx:pt idx="64">0.0088494293935605893</cx:pt>
          <cx:pt idx="65">0.0087062699896682302</cx:pt>
          <cx:pt idx="66">0.012550286040009399</cx:pt>
          <cx:pt idx="67">0.0137521945938572</cx:pt>
          <cx:pt idx="68">0.012043513693242599</cx:pt>
          <cx:pt idx="69">0.00445190342589838</cx:pt>
          <cx:pt idx="70">0.012598754232900401</cx:pt>
          <cx:pt idx="71">0.0147324362095847</cx:pt>
          <cx:pt idx="72">0.017453297407989201</cx:pt>
          <cx:pt idx="73">0.018227997091492799</cx:pt>
          <cx:pt idx="74">0.015573761930061899</cx:pt>
          <cx:pt idx="75">0.0069037269284116199</cx:pt>
          <cx:pt idx="76">0.0064824364950979499</cx:pt>
          <cx:pt idx="77">0.0044187696270111499</cx:pt>
          <cx:pt idx="78">0.0025767236552790302</cx:pt>
          <cx:pt idx="79">0.00127089580696174</cx:pt>
          <cx:pt idx="80">-0.00020369334519348799</cx:pt>
          <cx:pt idx="81">-0.00086848307760624204</cx:pt>
          <cx:pt idx="82">-4.22707862672654e-05</cx:pt>
          <cx:pt idx="83">-1.2301598843556701e-05</cx:pt>
          <cx:pt idx="84">-8.8937521754401096e-05</cx:pt>
          <cx:pt idx="85">-0.00065914197108869602</cx:pt>
          <cx:pt idx="86">-0.00093992511045628603</cx:pt>
          <cx:pt idx="87">0.00027058370116719399</cx:pt>
          <cx:pt idx="88">0.000338382202114474</cx:pt>
          <cx:pt idx="89">-0.00165402898631537</cx:pt>
          <cx:pt idx="90">0.00026585324128633702</cx:pt>
          <cx:pt idx="91">0.000166316398061619</cx:pt>
          <cx:pt idx="92">0.0070518232253180902</cx:pt>
          <cx:pt idx="93">0.021013659119253399</cx:pt>
          <cx:pt idx="94">0.017856380632780101</cx:pt>
          <cx:pt idx="95">0.020436843732203901</cx:pt>
          <cx:pt idx="96">0.019152472630698199</cx:pt>
          <cx:pt idx="97">0.010357141966447899</cx:pt>
          <cx:pt idx="98">-0.00362770034518917</cx:pt>
          <cx:pt idx="99">0.0016790247694152001</cx:pt>
          <cx:pt idx="100">0.0171671096376242</cx:pt>
          <cx:pt idx="101">0.019192362093350301</cx:pt>
          <cx:pt idx="102">0.024048697266127399</cx:pt>
          <cx:pt idx="103">0.024167271344126998</cx:pt>
          <cx:pt idx="104">0.0087596672664645506</cx:pt>
          <cx:pt idx="105">0.0072156458786498999</cx:pt>
          <cx:pt idx="106">0.00464856584252422</cx:pt>
          <cx:pt idx="107">0.0047529240286351597</cx:pt>
          <cx:pt idx="108">0.0012681194097640799</cx:pt>
          <cx:pt idx="109">-0.0019896635603088501</cx:pt>
          <cx:pt idx="110">-0.00075831207816431999</cx:pt>
          <cx:pt idx="111">-8.3513484105891196e-05</cx:pt>
          <cx:pt idx="112">0.00058032625110437301</cx:pt>
          <cx:pt idx="113">0.00075094700858223905</cx:pt>
          <cx:pt idx="114">-0.0011232315967521899</cx:pt>
          <cx:pt idx="115">3.9014008348247203e-06</cx:pt>
          <cx:pt idx="116">0.00058416887747166795</cx:pt>
          <cx:pt idx="117">-0.0023646412171766901</cx:pt>
          <cx:pt idx="118">-0.0064870082584354196</cx:pt>
          <cx:pt idx="119">-0.00283729281104096</cx:pt>
          <cx:pt idx="120">0.00517664932368808</cx:pt>
          <cx:pt idx="121">0.0216305769225691</cx:pt>
          <cx:pt idx="122">0.025021154227207</cx:pt>
          <cx:pt idx="123">0.0195940860607722</cx:pt>
          <cx:pt idx="124">0.0095806266877525494</cx:pt>
          <cx:pt idx="125">-0.014750826507945101</cx:pt>
          <cx:pt idx="126">-0.0070854861051058296</cx:pt>
          <cx:pt idx="127">0.020944922042316499</cx:pt>
          <cx:pt idx="128">0.0568039751262535</cx:pt>
          <cx:pt idx="129">0.060668461030754101</cx:pt>
          <cx:pt idx="130">0.021619576069800001</cx:pt>
          <cx:pt idx="131">0.010725895077594199</cx:pt>
          <cx:pt idx="132">-0.0060381396726217496</cx:pt>
          <cx:pt idx="133">-0.0139830727013768</cx:pt>
          <cx:pt idx="134">-0.022074945665606499</cx:pt>
          <cx:pt idx="135">-0.021641934568319199</cx:pt>
          <cx:pt idx="136">-0.010336271751461</cx:pt>
          <cx:pt idx="137">-0.0038868086763925399</cx:pt>
          <cx:pt idx="138">0.000710763539485464</cx:pt>
          <cx:pt idx="139">0.000132728513044194</cx:pt>
          <cx:pt idx="140">0.00034846641363075798</cx:pt>
          <cx:pt idx="141">-0.00053833298950022599</cx:pt>
          <cx:pt idx="142">-0.00088477709098541701</cx:pt>
          <cx:pt idx="143">-0.00104689371904232</cx:pt>
          <cx:pt idx="144">-0.0021401440817521099</cx:pt>
          <cx:pt idx="145">-0.020937727719583101</cx:pt>
          <cx:pt idx="146">-0.031529341869771702</cx:pt>
          <cx:pt idx="147">-0.00149624367352545</cx:pt>
          <cx:pt idx="148">8.5524389243753701e-05</cx:pt>
          <cx:pt idx="149">-0.0090563488538443794</cx:pt>
          <cx:pt idx="150">0.00056959989572242197</cx:pt>
          <cx:pt idx="151">-0.015830942589658899</cx:pt>
          <cx:pt idx="152">-0.023370610242268799</cx:pt>
          <cx:pt idx="153">-0.037396458253942701</cx:pt>
          <cx:pt idx="154">-0.0204077852164255</cx:pt>
          <cx:pt idx="155">0.0138002258014795</cx:pt>
          <cx:pt idx="156">0.044587307124146297</cx:pt>
          <cx:pt idx="157">0.040753017341920397</cx:pt>
          <cx:pt idx="158">-0.012242687600344899</cx:pt>
          <cx:pt idx="159">0.0083670109962326895</cx:pt>
          <cx:pt idx="160">0.0085043400512930002</cx:pt>
          <cx:pt idx="161">0.0111894357466096</cx:pt>
          <cx:pt idx="162">-0.0078679987897211697</cx:pt>
          <cx:pt idx="163">-0.017774775053644599</cx:pt>
          <cx:pt idx="164">-0.0069224233877528104</cx:pt>
          <cx:pt idx="165">0.0054904659335879699</cx:pt>
          <cx:pt idx="166">0.0065477590946761803</cx:pt>
          <cx:pt idx="167">0.00053482398978509397</cx:pt>
          <cx:pt idx="168">0.000101461941312607</cx:pt>
          <cx:pt idx="169">-0.00043753366729500499</cx:pt>
          <cx:pt idx="170">-0.0017283903764714701</cx:pt>
          <cx:pt idx="171">-0.00326444498571795</cx:pt>
          <cx:pt idx="172">-0.0061757148634139503</cx:pt>
          <cx:pt idx="173">-0.023367721511902102</cx:pt>
          <cx:pt idx="174">-0.034704336812952701</cx:pt>
          <cx:pt idx="175">-0.0067033338854393196</cx:pt>
          <cx:pt idx="176">-0.00205893118990214</cx:pt>
          <cx:pt idx="177">-0.0050632362510031302</cx:pt>
          <cx:pt idx="178">0.0053389816887437604</cx:pt>
          <cx:pt idx="179">0.0032921757715182998</cx:pt>
          <cx:pt idx="180">0.013631861826991901</cx:pt>
          <cx:pt idx="181">-0.0115659070014915</cx:pt>
          <cx:pt idx="182">-0.011304897580101799</cx:pt>
          <cx:pt idx="183">-0.017889524238143099</cx:pt>
          <cx:pt idx="184">-0.012516850744182399</cx:pt>
          <cx:pt idx="185">0.0073034856220642796</cx:pt>
          <cx:pt idx="186">-0.031002630812497701</cx:pt>
          <cx:pt idx="187">-0.0055883462514195398</cx:pt>
          <cx:pt idx="188">-0.015871625706683799</cx:pt>
          <cx:pt idx="189">-0.0075592067120368398</cx:pt>
          <cx:pt idx="190">0.0021509245582303602</cx:pt>
          <cx:pt idx="191">-0.00269282459596413</cx:pt>
          <cx:pt idx="192">0.000269934721699682</cx:pt>
          <cx:pt idx="193">0.016010357307019999</cx:pt>
          <cx:pt idx="194">0.0016430918247669101</cx:pt>
          <cx:pt idx="195">0.000518421097723312</cx:pt>
          <cx:pt idx="196">8.8454754275461999e-05</cx:pt>
          <cx:pt idx="197">-0.00065024343669205101</cx:pt>
          <cx:pt idx="198">-0.0066277054607693604</cx:pt>
          <cx:pt idx="199">-0.002527210668967625</cx:pt>
          <cx:pt idx="200">-0.0018901568149318974</cx:pt>
          <cx:pt idx="201">-0.0060048034596920001</cx:pt>
          <cx:pt idx="202">-0.010637230837056625</cx:pt>
          <cx:pt idx="203">-0.0044708695041441497</cx:pt>
          <cx:pt idx="204">0.0027291239298941001</cx:pt>
          <cx:pt idx="205">0.0044016441789601997</cx:pt>
          <cx:pt idx="206">0.01221909997191655</cx:pt>
          <cx:pt idx="207">0.0045368465552363003</cx:pt>
          <cx:pt idx="208">-0.00023092274191165776</cx:pt>
          <cx:pt idx="209">-0.00049496367198730755</cx:pt>
          <cx:pt idx="210">-0.0075251805768224503</cx:pt>
          <cx:pt idx="211">0.0027816541790924498</cx:pt>
          <cx:pt idx="212">-0.0085586359882539997</cx:pt>
          <cx:pt idx="213">-0.015487763064899974</cx:pt>
          <cx:pt idx="214">-0.0080733850043876992</cx:pt>
          <cx:pt idx="215">-0.01171910101460925</cx:pt>
          <cx:pt idx="216">-0.017417357921126427</cx:pt>
          <cx:pt idx="217">-0.00366072696903185</cx:pt>
          <cx:pt idx="218">0.0038171313300502498</cx:pt>
          <cx:pt idx="219">0.0010631442989924975</cx:pt>
          <cx:pt idx="220">0.001957853886793425</cx:pt>
          <cx:pt idx="221">0.0037015422797611751</cx:pt>
          <cx:pt idx="222">-0.00035677988276988751</cx:pt>
          <cx:pt idx="223">2.1382034732086775e-06</cx:pt>
          <cx:pt idx="224">5.0236541613924748e-05</cx:pt>
          <cx:pt idx="225">9.9991757475611493e-06</cx:pt>
          <cx:pt idx="226">-0.0014331644813902575</cx:pt>
          <cx:pt idx="227">-0.0027709328250266501</cx:pt>
          <cx:pt idx="228">-0.0022189125326266298</cx:pt>
          <cx:pt idx="229">-0.0084584434904024248</cx:pt>
          <cx:pt idx="230">-0.0026186270595923</cx:pt>
          <cx:pt idx="231">0.0019280514193173075</cx:pt>
          <cx:pt idx="232">0.000463779773786685</cx:pt>
          <cx:pt idx="233">0.0091857441679012251</cx:pt>
          <cx:pt idx="234">0.0098162873932309998</cx:pt>
          <cx:pt idx="235">0.0016367010109902276</cx:pt>
          <cx:pt idx="236">0.0018852569083445876</cx:pt>
          <cx:pt idx="237">0.0050969116146229246</cx:pt>
          <cx:pt idx="238">-0.0080447566973846744</cx:pt>
          <cx:pt idx="239">-0.012255669887305976</cx:pt>
          <cx:pt idx="240">-0.0052698740074342753</cx:pt>
          <cx:pt idx="241">-0.0092418459840974253</cx:pt>
          <cx:pt idx="242">-0.013236831903874625</cx:pt>
          <cx:pt idx="243">-0.0070728552018947</cx:pt>
          <cx:pt idx="244">-0.003463624790515775</cx:pt>
          <cx:pt idx="245">-0.0047758564536566003</cx:pt>
          <cx:pt idx="246">-0.0021192373404747326</cx:pt>
          <cx:pt idx="247">0.0041723331048539748</cx:pt>
          <cx:pt idx="248">0.0015467470040186049</cx:pt>
          <cx:pt idx="249">0.0013952886452200375</cx:pt>
          <cx:pt idx="250">0.0004580067667697575</cx:pt>
          <cx:pt idx="251">0.00027269786424903</cx:pt>
          <cx:pt idx="252">8.6566205690731995e-05</cx:pt>
          <cx:pt idx="253">-0.00025941861025685002</cx:pt>
          <cx:pt idx="254">-0.00025127700916670001</cx:pt>
          <cx:pt idx="255">-0.0013923536816200426</cx:pt>
          <cx:pt idx="256">-0.001218559196082565</cx:pt>
          <cx:pt idx="257">-0.00089030771147741248</cx:pt>
          <cx:pt idx="258">-0.0013475624200085801</cx:pt>
          <cx:pt idx="259">0.00428416564870785</cx:pt>
          <cx:pt idx="260">0.01141055912508215</cx:pt>
          <cx:pt idx="261">0.0079950309208333004</cx:pt>
          <cx:pt idx="262">0.0070224906061408746</cx:pt>
          <cx:pt idx="263">-0.001590376390956825</cx:pt>
          <cx:pt idx="264">-0.0048129529399064249</cx:pt>
          <cx:pt idx="265">-0.0051360474033207001</cx:pt>
          <cx:pt idx="266">-0.0150443665149959</cx:pt>
          <cx:pt idx="267">-0.011708229019955975</cx:pt>
          <cx:pt idx="268">-0.00068646267602159004</cx:pt>
          <cx:pt idx="269">-0.0109812462960301</cx:pt>
          <cx:pt idx="270">-0.0096187857897108257</cx:pt>
          <cx:pt idx="271">-0.0066408036216745996</cx:pt>
          <cx:pt idx="272">-0.0074380290660233496</cx:pt>
          <cx:pt idx="273">-0.0157236244130784</cx:pt>
          <cx:pt idx="274">-0.00175731100647129</cx:pt>
          <cx:pt idx="275">0.007412232261773925</cx:pt>
          <cx:pt idx="276">0.006221894159976025</cx:pt>
          <cx:pt idx="277">0.0017376382234691151</cx:pt>
          <cx:pt idx="278">-0.00092159518978081247</cx:pt>
          <cx:pt idx="279">-0.0027084634714993751</cx:pt>
          <cx:pt idx="280">0.00013883755895938775</cx:pt>
          <cx:pt idx="281">-0.00022395213856684176</cx:pt>
          <cx:pt idx="282">-0.0004974720005676425</cx:pt>
          <cx:pt idx="283">0.00011736608504644</cx:pt>
          <cx:pt idx="284">0.00027498835187302252</cx:pt>
          <cx:pt idx="285">0.0030544833807139749</cx:pt>
          <cx:pt idx="286">0.0053881421426663998</cx:pt>
          <cx:pt idx="287">0.0053711227583368749</cx:pt>
          <cx:pt idx="288">0.0077362770612609752</cx:pt>
          <cx:pt idx="289">0.0047585719521340249</cx:pt>
          <cx:pt idx="290">0.002459635038104225</cx:pt>
          <cx:pt idx="291">-0.00059363252761252254</cx:pt>
          <cx:pt idx="292">0.0056881795524215501</cx:pt>
          <cx:pt idx="293">-0.0053871416083569748</cx:pt>
          <cx:pt idx="294">-0.012571523441384826</cx:pt>
          <cx:pt idx="295">-0.015109544817016625</cx:pt>
          <cx:pt idx="296">-0.00050238277025477251</cx:pt>
          <cx:pt idx="297">-0.0089775050034389507</cx:pt>
          <cx:pt idx="298">-0.0043079065605575997</cx:pt>
          <cx:pt idx="299">-0.022709630279470198</cx:pt>
          <cx:pt idx="300">-0.036783068419315702</cx:pt>
          <cx:pt idx="301">-0.049548629350378202</cx:pt>
          <cx:pt idx="302">-0.026386061020528699</cx:pt>
          <cx:pt idx="303">0.0215733381062218</cx:pt>
          <cx:pt idx="304">0.018247108473038301</cx:pt>
          <cx:pt idx="305">0.00060013256232285795</cx:pt>
          <cx:pt idx="306">-0.0023764970956219001</cx:pt>
          <cx:pt idx="307">-0.0023666238621942799</cx:pt>
          <cx:pt idx="308">-3.3354453234610398e-05</cx:pt>
          <cx:pt idx="309">-0.00075035074440867597</cx:pt>
          <cx:pt idx="310">-0.0033394213068410799</cx:pt>
          <cx:pt idx="311">0.00096381856907555195</cx:pt>
          <cx:pt idx="312">0.0084724149693126694</cx:pt>
          <cx:pt idx="313">0.0052141429056705496</cx:pt>
          <cx:pt idx="314">0.0105655397860268</cx:pt>
          <cx:pt idx="315">0.0305367159872992</cx:pt>
          <cx:pt idx="316">0.023583610569557399</cx:pt>
          <cx:pt idx="317">0.017740513645189401</cx:pt>
          <cx:pt idx="318">-0.0098290395037762095</cx:pt>
          <cx:pt idx="319">0.032788708237166002</cx:pt>
          <cx:pt idx="320">0.053677238095157898</cx:pt>
          <cx:pt idx="321">0.016766648684257798</cx:pt>
          <cx:pt idx="322">-0.0160136490820601</cx:pt>
          <cx:pt idx="323">-0.050703281979238402</cx:pt>
          <cx:pt idx="324">-0.038113889206521201</cx:pt>
          <cx:pt idx="325">-0.0351789406411505</cx:pt>
          <cx:pt idx="326">-0.041747414311531297</cx:pt>
          <cx:pt idx="327">-0.0224207557504295</cx:pt>
          <cx:pt idx="328">-0.056376412189238202</cx:pt>
          <cx:pt idx="329">-0.053061158054843099</cx:pt>
          <cx:pt idx="330">-0.047557161763127402</cx:pt>
          <cx:pt idx="331">-0.0013011807549094801</cx:pt>
          <cx:pt idx="332">0.020437258026536901</cx:pt>
          <cx:pt idx="333">0.011837018542327099</cx:pt>
          <cx:pt idx="334">0.0036827701701167099</cx:pt>
          <cx:pt idx="335">-6.9505880333341902e-05</cx:pt>
          <cx:pt idx="336">0.00021110319662287399</cx:pt>
          <cx:pt idx="337">-0.000185070367261065</cx:pt>
          <cx:pt idx="338">-0.00281477970001014</cx:pt>
          <cx:pt idx="339">0.00519768126554417</cx:pt>
          <cx:pt idx="340">0.0019032283713886001</cx:pt>
          <cx:pt idx="341">0.00126872311088704</cx:pt>
          <cx:pt idx="342">0.016237045722369201</cx:pt>
          <cx:pt idx="343">0.034141355876048003</cx:pt>
          <cx:pt idx="344">0.021716052951446199</cx:pt>
          <cx:pt idx="345">0.026330208624005799</cx:pt>
          <cx:pt idx="346">-0.0027621842393391501</cx:pt>
          <cx:pt idx="347">0.072709357796198595</cx:pt>
          <cx:pt idx="348">0.071471087805112896</cx:pt>
          <cx:pt idx="349">0.0198751816550693</cx:pt>
          <cx:pt idx="350">-0.027592446661206499</cx:pt>
          <cx:pt idx="351">-0.049292949853607</cx:pt>
          <cx:pt idx="352">-0.049000977673492298</cx:pt>
          <cx:pt idx="353">-0.019804614116413401</cx:pt>
          <cx:pt idx="354">-0.076283231784914293</cx:pt>
          <cx:pt idx="355">-0.036769174211616101</cx:pt>
          <cx:pt idx="356">-0.044760705959798502</cx:pt>
          <cx:pt idx="357">-0.049099747124297398</cx:pt>
          <cx:pt idx="358">-0.048772387173329899</cx:pt>
          <cx:pt idx="359">0.00387789581903862</cx:pt>
          <cx:pt idx="360">0.0244616926752621</cx:pt>
          <cx:pt idx="361">0.0059977273398287402</cx:pt>
          <cx:pt idx="362">-0.00066013346428029003</cx:pt>
          <cx:pt idx="363">-0.0011772413533802299</cx:pt>
          <cx:pt idx="364">0.00056688278003134702</cx:pt>
          <cx:pt idx="365">0.0010101949467789099</cx:pt>
          <cx:pt idx="366">-0.00036100986664716698</cx:pt>
          <cx:pt idx="367">0.0028973596470241799</cx:pt>
          <cx:pt idx="368">-0.010971215502547999</cx:pt>
          <cx:pt idx="369">-0.0075276870297746497</cx:pt>
          <cx:pt idx="370">-0.0044825197599640803</cx:pt>
          <cx:pt idx="371">0.0034150433172850502</cx:pt>
          <cx:pt idx="372">0.00231164333266059</cx:pt>
          <cx:pt idx="373">-0.0039168912221866298</cx:pt>
          <cx:pt idx="374">-0.0108559996551183</cx:pt>
          <cx:pt idx="375">0.063650015712039001</cx:pt>
          <cx:pt idx="376">0.0425743027032938</cx:pt>
          <cx:pt idx="377">0.022227599399050599</cx:pt>
          <cx:pt idx="378">-0.0338640024153678</cx:pt>
          <cx:pt idx="379">-0.046179474652612303</cx:pt>
          <cx:pt idx="380">-0.046042456551014702</cx:pt>
          <cx:pt idx="381">-0.054269262287392303</cx:pt>
          <cx:pt idx="382">-0.020226854775060699</cx:pt>
          <cx:pt idx="383">0.00128386524523585</cx:pt>
          <cx:pt idx="384">0.014596185612586</cx:pt>
          <cx:pt idx="385">-0.017208247525686199</cx:pt>
          <cx:pt idx="386">-0.0135872048673479</cx:pt>
          <cx:pt idx="387">0.00939703199124701</cx:pt>
          <cx:pt idx="388">0.0112725062240394</cx:pt>
          <cx:pt idx="389">0.0085637122175478298</cx:pt>
          <cx:pt idx="390">0.0082773850406705398</cx:pt>
          <cx:pt idx="391">0.00061513777219028305</cx:pt>
          <cx:pt idx="392">-0.00097964295390307802</cx:pt>
          <cx:pt idx="393">-0.00066993047916728897</cx:pt>
          <cx:pt idx="394">-0.0011435943190972399</cx:pt>
          <cx:pt idx="395">-0.00130064624646893</cx:pt>
          <cx:pt idx="396">-0.022752984908237801</cx:pt>
          <cx:pt idx="397">-0.021400808049785999</cx:pt>
          <cx:pt idx="398">-0.0075213728241361596</cx:pt>
          <cx:pt idx="399">-0.031560582745755197</cx:pt>
          <cx:pt idx="400">-0.049874642248698101</cx:pt>
          <cx:pt idx="401">-0.060201590407640698</cx:pt>
          <cx:pt idx="402">-0.0355264908913238</cx:pt>
          <cx:pt idx="403">-0.012694964692432699</cx:pt>
          <cx:pt idx="404">-0.036014815037865099</cx:pt>
          <cx:pt idx="405">-0.0010342864046054101</cx:pt>
          <cx:pt idx="406">-0.036224642536816898</cx:pt>
          <cx:pt idx="407">-0.046525610265762803</cx:pt>
          <cx:pt idx="408">-0.030541239173155099</cx:pt>
          <cx:pt idx="409">-0.021306282584384401</cx:pt>
          <cx:pt idx="410">0.0078238736600534202</cx:pt>
          <cx:pt idx="411">0.0094882402023924207</cx:pt>
          <cx:pt idx="412">0.0144162878107842</cx:pt>
          <cx:pt idx="413">-0.0061736446318125596</cx:pt>
          <cx:pt idx="414">-0.017450590104406999</cx:pt>
          <cx:pt idx="415">-0.0036176797951697798</cx:pt>
          <cx:pt idx="416">0.016474193217340002</cx:pt>
          <cx:pt idx="417">0.011829045959429499</cx:pt>
          <cx:pt idx="418">0.0039144793204896099</cx:pt>
          <cx:pt idx="419">-0.000315453813260404</cx:pt>
          <cx:pt idx="420">0.000213416280552846</cx:pt>
          <cx:pt idx="421">-0.00102515811388846</cx:pt>
          <cx:pt idx="422">-0.00078905384493326903</cx:pt>
          <cx:pt idx="423">-0.0054058371077074204</cx:pt>
          <cx:pt idx="424">-0.0248407562794958</cx:pt>
          <cx:pt idx="425">-0.017289397822921399</cx:pt>
          <cx:pt idx="426">-0.0095064513215361995</cx:pt>
          <cx:pt idx="427">-0.0272231768633312</cx:pt>
          <cx:pt idx="428">-0.0301796384108057</cx:pt>
          <cx:pt idx="429">-0.037372615950204899</cx:pt>
          <cx:pt idx="430">-0.043035827429130702</cx:pt>
          <cx:pt idx="431">-0.020775492250301501</cx:pt>
          <cx:pt idx="432">0.014399633878063599</cx:pt>
          <cx:pt idx="433">0.052591163662970702</cx:pt>
          <cx:pt idx="434">0.020051295890317001</cx:pt>
          <cx:pt idx="435">0.0048098113924772397</cx:pt>
          <cx:pt idx="436">0.038548624563924799</cx:pt>
          <cx:pt idx="437">-0.0072402224011102398</cx:pt>
          <cx:pt idx="438">0.023012825116705399</cx:pt>
          <cx:pt idx="439">0.017996778889577101</cx:pt>
          <cx:pt idx="440">0.010969777002535401</cx:pt>
          <cx:pt idx="441">-0.010712922478171299</cx:pt>
          <cx:pt idx="442">-0.024140690913688399</cx:pt>
          <cx:pt idx="443">-0.0033667517961673199</cx:pt>
          <cx:pt idx="444">0.018020963219660398</cx:pt>
          <cx:pt idx="445">0.024035385610883302</cx:pt>
          <cx:pt idx="446">0.0040441476138766497</cx:pt>
          <cx:pt idx="447">0.00085144466607386796</cx:pt>
          <cx:pt idx="448">0.00021165740957383101</cx:pt>
          <cx:pt idx="449">-0.00050858398170177299</cx:pt>
          <cx:pt idx="450">-0.0016074951950763401</cx:pt>
          <cx:pt idx="451">-0.0038225980146345002</cx:pt>
          <cx:pt idx="452">-0.013512549126183999</cx:pt>
          <cx:pt idx="453">-0.0137074531214519</cx:pt>
          <cx:pt idx="454">-0.030589270254445199</cx:pt>
          <cx:pt idx="455">-0.044464303229343298</cx:pt>
          <cx:pt idx="456">-0.0574938526719114</cx:pt>
          <cx:pt idx="457">-0.041124580562506799</cx:pt>
          <cx:pt idx="458">-0.0037772555214408798</cx:pt>
          <cx:pt idx="459">0.02237888020951</cx:pt>
          <cx:pt idx="460">0.054819508422552003</cx:pt>
          <cx:pt idx="461">0.074753725272924607</cx:pt>
          <cx:pt idx="462">0.056619972818674598</cx:pt>
          <cx:pt idx="463">0.022289988860792601</cx:pt>
          <cx:pt idx="464">0.0220392196310903</cx:pt>
          <cx:pt idx="465">0.00054182101731764997</cx:pt>
          <cx:pt idx="466">0.00163502113392883</cx:pt>
          <cx:pt idx="467">0.0135660833889106</cx:pt>
          <cx:pt idx="468">-0.0037282853323402001</cx:pt>
          <cx:pt idx="469">-0.010617215707051601</cx:pt>
          <cx:pt idx="470">-0.0148350765388578</cx:pt>
          <cx:pt idx="471">0.014806392620363601</cx:pt>
          <cx:pt idx="472">0.0109180737965523</cx:pt>
          <cx:pt idx="473">0.029921564357751999</cx:pt>
          <cx:pt idx="474">0.0081257724653629806</cx:pt>
          <cx:pt idx="475">0.00083431264091351695</cx:pt>
          <cx:pt idx="476">0.00077966515618911397</cx:pt>
          <cx:pt idx="477">-0.00022896604045090401</cx:pt>
          <cx:pt idx="478">-0.0020906590253962098</cx:pt>
          <cx:pt idx="479">-0.00021366070072603499</cx:pt>
          <cx:pt idx="480">-0.0058216395934855801</cx:pt>
          <cx:pt idx="481">-0.0097033476251207895</cx:pt>
          <cx:pt idx="482">-0.029631446384805801</cx:pt>
          <cx:pt idx="483">-0.045612672223968101</cx:pt>
          <cx:pt idx="484">-0.075611714676065103</cx:pt>
          <cx:pt idx="485">-0.056429323962690799</cx:pt>
          <cx:pt idx="486">-0.0154414758784322</cx:pt>
          <cx:pt idx="487">0.035835907745945299</cx:pt>
          <cx:pt idx="488">0.051928706081108202</cx:pt>
          <cx:pt idx="489">0.059998028826269402</cx:pt>
          <cx:pt idx="490">0.010280108473335801</cx:pt>
          <cx:pt idx="491">-0.030154654275647501</cx:pt>
          <cx:pt idx="492">-0.0142795475982068</cx:pt>
          <cx:pt idx="493">-0.028707465392515501</cx:pt>
          <cx:pt idx="494">-0.0145280218272017</cx:pt>
          <cx:pt idx="495">0.0090192975509024494</cx:pt>
          <cx:pt idx="496">-0.0028653425718984599</cx:pt>
          <cx:pt idx="497">-0.000183386285947667</cx:pt>
          <cx:pt idx="498">0.0060787565448609604</cx:pt>
          <cx:pt idx="499">0.015747228653931199</cx:pt>
          <cx:pt idx="500">0.0071950392889251202</cx:pt>
          <cx:pt idx="501">0.0085055299938475003</cx:pt>
          <cx:pt idx="502">-0.00046478312582477798</cx:pt>
          <cx:pt idx="503">0.00070039439886233304</cx:pt>
          <cx:pt idx="504">0.00027891555042394901</cx:pt>
          <cx:pt idx="505">-0.00013340569591146001</cx:pt>
          <cx:pt idx="506">-0.00074070477682775199</cx:pt>
          <cx:pt idx="507">-0.00311702822567088</cx:pt>
          <cx:pt idx="508">-0.0027713462232833801</cx:pt>
          <cx:pt idx="509">-0.0078813704342059199</cx:pt>
          <cx:pt idx="510">-0.020804287613521599</cx:pt>
          <cx:pt idx="511">-0.0310749783096551</cx:pt>
          <cx:pt idx="512">-0.053873388780696099</cx:pt>
          <cx:pt idx="513">-0.039423289980392497</cx:pt>
          <cx:pt idx="514">0.032925910373228201</cx:pt>
          <cx:pt idx="515">0.027366231863447801</cx:pt>
          <cx:pt idx="516">0.040065302159463703</cx:pt>
          <cx:pt idx="517">0.0137384660598394</cx:pt>
          <cx:pt idx="518">-0.032150537295628098</cx:pt>
          <cx:pt idx="519">-0.018946319637446599</cx:pt>
          <cx:pt idx="520">-0.049512617602125997</cx:pt>
          <cx:pt idx="521">-0.048489412413022397</cx:pt>
          <cx:pt idx="522">-0.026990672639084001</cx:pt>
          <cx:pt idx="523">-0.013616372301831299</cx:pt>
          <cx:pt idx="524">0.0010164364328289</cx:pt>
          <cx:pt idx="525">0.0070704666894208998</cx:pt>
          <cx:pt idx="526">0.0266247962742528</cx:pt>
          <cx:pt idx="527">0.020802588410899901</cx:pt>
          <cx:pt idx="528">0.0143439696764043</cx:pt>
          <cx:pt idx="529">0.010821604714069301</cx:pt>
          <cx:pt idx="530">-0.00022211105194869799</cx:pt>
          <cx:pt idx="531">0.00029547085608792802</cx:pt>
          <cx:pt idx="532">-0.00088539035581531103</cx:pt>
          <cx:pt idx="533">0.00014641872567927</cx:pt>
          <cx:pt idx="534">0.0010464945308087401</cx:pt>
          <cx:pt idx="535">-0.0034389715990338801</cx:pt>
          <cx:pt idx="536">-0.0058392074640850498</cx:pt>
          <cx:pt idx="537">-0.0230721410398365</cx:pt>
          <cx:pt idx="538">-0.026083627881002401</cx:pt>
          <cx:pt idx="539">-0.027514898763646101</cx:pt>
          <cx:pt idx="540">-0.0311312446092195</cx:pt>
          <cx:pt idx="541">-0.0017899834720423501</cx:pt>
          <cx:pt idx="542">0.070786292854605803</cx:pt>
          <cx:pt idx="543">0.040315913653814102</cx:pt>
          <cx:pt idx="544">0.01596290627007</cx:pt>
          <cx:pt idx="545">0.026318468618747499</cx:pt>
          <cx:pt idx="546">0.0033946382073427599</cx:pt>
          <cx:pt idx="547">0.0097521555952842596</cx:pt>
          <cx:pt idx="548">-0.031695449119292098</cx:pt>
          <cx:pt idx="549">0.00538168307956599</cx:pt>
          <cx:pt idx="550">0.022053200879755298</cx:pt>
          <cx:pt idx="551">0.0082128328116289808</cx:pt>
          <cx:pt idx="552">0.0150750884039991</cx:pt>
          <cx:pt idx="553">0.033437892153111097</cx:pt>
          <cx:pt idx="554">0.046858318347579503</cx:pt>
          <cx:pt idx="555">0.028086119080126901</cx:pt>
          <cx:pt idx="556">0.0029786196605604501</cx:pt>
          <cx:pt idx="557">0.011298081551064701</cx:pt>
          <cx:pt idx="558">0.0047496349849757702</cx:pt>
          <cx:pt idx="559">0.000129191249144745</cx:pt>
          <cx:pt idx="560">-0.000232296534760993</cx:pt>
          <cx:pt idx="561">-0.00012038599846164401</cx:pt>
          <cx:pt idx="562">0.00086252446764786502</cx:pt>
          <cx:pt idx="563">0.0037710985994217198</cx:pt>
          <cx:pt idx="564">0.00034830954834384699</cx:pt>
          <cx:pt idx="565">-0.0155237841167587</cx:pt>
          <cx:pt idx="566">-0.018624346588001401</cx:pt>
          <cx:pt idx="567">-0.0010043063012400899</cx:pt>
          <cx:pt idx="568">0.016059094279630499</cx:pt>
          <cx:pt idx="569">0.056381791025474998</cx:pt>
          <cx:pt idx="570">0.093264126341834494</cx:pt>
          <cx:pt idx="571">0.081053940790689796</cx:pt>
          <cx:pt idx="572">0.061607838790813503</cx:pt>
          <cx:pt idx="573">0.041312940454665999</cx:pt>
          <cx:pt idx="574">0.048738319731453698</cx:pt>
          <cx:pt idx="575">0.050324077130132601</cx:pt>
          <cx:pt idx="576">-0.018996488467139999</cx:pt>
          <cx:pt idx="577">0.013862935270658501</cx:pt>
          <cx:pt idx="578">0.061941242448130297</cx:pt>
          <cx:pt idx="579">0.0178567938531001</cx:pt>
          <cx:pt idx="580">0.0215006601323251</cx:pt>
          <cx:pt idx="581">0.041580446676816797</cx:pt>
          <cx:pt idx="582">0.048530687599304199</cx:pt>
          <cx:pt idx="583">0.0240483594432838</cx:pt>
          <cx:pt idx="584">-0.0059239016770410097</cx:pt>
          <cx:pt idx="585">0.0055567204290530199</cx:pt>
          <cx:pt idx="586">-0.000261888970410086</cx:pt>
          <cx:pt idx="587">0.00033698708839972002</cx:pt>
          <cx:pt idx="588">0.000146330638845008</cx:pt>
          <cx:pt idx="589">0.00079759813660425596</cx:pt>
          <cx:pt idx="590">0.00268554996245927</cx:pt>
          <cx:pt idx="591">0.0067576812227536</cx:pt>
          <cx:pt idx="592">0.0095529354329080308</cx:pt>
          <cx:pt idx="593">-0.00628343836387045</cx:pt>
          <cx:pt idx="594">-0.0090577764726944808</cx:pt>
          <cx:pt idx="595">0.0043516505924976502</cx:pt>
          <cx:pt idx="596">0.018256357777486298</cx:pt>
          <cx:pt idx="597">0.076323322417146205</cx:pt>
          <cx:pt idx="598">0.060233566570508497</cx:pt>
          <cx:pt idx="599">0.070460252595787295</cx:pt>
          <cx:pt idx="600">0.058450846029273897</cx:pt>
          <cx:pt idx="601">0.072394591563176194</cx:pt>
          <cx:pt idx="602">0.067256872905551005</cx:pt>
          <cx:pt idx="603">0.0252589451556035</cx:pt>
          <cx:pt idx="604">-0.033637317883237899</cx:pt>
          <cx:pt idx="605">0.034003829461795497</cx:pt>
          <cx:pt idx="606">0.040888470967667102</cx:pt>
          <cx:pt idx="607">0.017058490045304499</cx:pt>
          <cx:pt idx="608">-0.0067612661781692399</cx:pt>
          <cx:pt idx="609">0.0079060724484991199</cx:pt>
          <cx:pt idx="610">0.0466213756419631</cx:pt>
          <cx:pt idx="611">0.020238600520489401</cx:pt>
          <cx:pt idx="612">0.00059873061451711299</cx:pt>
          <cx:pt idx="613">0.0028213084167859901</cx:pt>
          <cx:pt idx="614">0.00115257983895867</cx:pt>
          <cx:pt idx="615">-8.1607201128085303e-05</cx:pt>
          <cx:pt idx="616">-0.00018100472562952</cx:pt>
          <cx:pt idx="617">0.000103858393832111</cx:pt>
          <cx:pt idx="618">0.0022908092653688198</cx:pt>
          <cx:pt idx="619">0.0063864744043151903</cx:pt>
          <cx:pt idx="620">0.0148228866292569</cx:pt>
          <cx:pt idx="621">0.0096093864078196905</cx:pt>
          <cx:pt idx="622">0.0023769187877188298</cx:pt>
          <cx:pt idx="623">0.0101026300710951</cx:pt>
          <cx:pt idx="624">0.0174366872259979</cx:pt>
          <cx:pt idx="625">0.0603451507691634</cx:pt>
          <cx:pt idx="626">0.033525967596195402</cx:pt>
          <cx:pt idx="627">0.036496395225316697</cx:pt>
          <cx:pt idx="628">0.031989764150238201</cx:pt>
          <cx:pt idx="629">0.0091539064547174892</cx:pt>
          <cx:pt idx="630">0.0027296093811164301</cx:pt>
          <cx:pt idx="631">0.0041846573378031401</cx:pt>
          <cx:pt idx="632">-0.033404792242548602</cx:pt>
          <cx:pt idx="633">0.010330528335566899</cx:pt>
          <cx:pt idx="634">0.011796076106328201</cx:pt>
          <cx:pt idx="635">0.00220195609966412</cx:pt>
          <cx:pt idx="636">-0.00044844636270171699</cx:pt>
          <cx:pt idx="637">0.0151684826167635</cx:pt>
          <cx:pt idx="638">0.0202728712551602</cx:pt>
          <cx:pt idx="639">0.0019169980619834601</cx:pt>
          <cx:pt idx="640">-0.0044227730576698997</cx:pt>
          <cx:pt idx="641">0.0011335180140689999</cx:pt>
          <cx:pt idx="642">-0.0013802059462034899</cx:pt>
          <cx:pt idx="643">0.00086937174482045495</cx:pt>
          <cx:pt idx="644">0.00013835647285767699</cx:pt>
          <cx:pt idx="645">0.000204042776409496</cx:pt>
          <cx:pt idx="646">-0.00024558002293608702</cx:pt>
          <cx:pt idx="647">0.0055041581495953503</cx:pt>
          <cx:pt idx="648">0.0084450739700459593</cx:pt>
          <cx:pt idx="649">0.0031587207702656402</cx:pt>
          <cx:pt idx="650">-0.020840263693102701</cx:pt>
          <cx:pt idx="651">-0.00835034601829787</cx:pt>
          <cx:pt idx="652">0.0127571105348596</cx:pt>
          <cx:pt idx="653">0.0290155247436748</cx:pt>
          <cx:pt idx="654">0.026938739604640001</cx:pt>
          <cx:pt idx="655">0.0049224026531469499</cx:pt>
          <cx:pt idx="656">0.018365091438208699</cx:pt>
          <cx:pt idx="657">0.019558563716839401</cx:pt>
          <cx:pt idx="658">-0.00124093883805415</cx:pt>
          <cx:pt idx="659">0.0124601341590005</cx:pt>
          <cx:pt idx="660">0.025973547144384102</cx:pt>
          <cx:pt idx="661">0.018817002744181101</cx:pt>
          <cx:pt idx="662">0.0248562974906851</cx:pt>
          <cx:pt idx="663">0.0090356266131594205</cx:pt>
          <cx:pt idx="664">0.0073441519420745904</cx:pt>
          <cx:pt idx="665">0.015601531483379101</cx:pt>
          <cx:pt idx="666">0.018604541285392701</cx:pt>
          <cx:pt idx="667">0.0039487457525373198</cx:pt>
          <cx:pt idx="668">-0.00808125665104459</cx:pt>
          <cx:pt idx="669">0.00059150487982693697</cx:pt>
          <cx:pt idx="670">-0.0010759433451532801</cx:pt>
          <cx:pt idx="671">0.00052788658157776401</cx:pt>
          <cx:pt idx="672">-6.7124549253416203e-05</cx:pt>
          <cx:pt idx="673">4.7786175188919001e-05</cx:pt>
          <cx:pt idx="674">-0.0013938662017248401</cx:pt>
          <cx:pt idx="675">-0.00065757422881029402</cx:pt>
          <cx:pt idx="676">-0.0059312531721868204</cx:pt>
          <cx:pt idx="677">-0.0153999317199162</cx:pt>
          <cx:pt idx="678">-0.0244099163352108</cx:pt>
          <cx:pt idx="679">-0.0206140110496787</cx:pt>
          <cx:pt idx="680">-0.016758600721868001</cx:pt>
          <cx:pt idx="681">0.0016801945471569401</cx:pt>
          <cx:pt idx="682">-0.019780069715104799</cx:pt>
          <cx:pt idx="683">-0.00210907871027917</cx:pt>
          <cx:pt idx="684">0.045321107513189303</cx:pt>
          <cx:pt idx="685">0.026366428640389301</cx:pt>
          <cx:pt idx="686">0.0273124899105282</cx:pt>
          <cx:pt idx="687">0.021309177130420701</cx:pt>
          <cx:pt idx="688">0.0528436754572911</cx:pt>
          <cx:pt idx="689">0.014995233365587699</cx:pt>
          <cx:pt idx="690">0.017661671569712701</cx:pt>
          <cx:pt idx="691">0.000279477163762055</cx:pt>
          <cx:pt idx="692">-0.0072343734616895196</cx:pt>
          <cx:pt idx="693">-0.016580952056324701</cx:pt>
          <cx:pt idx="694">-0.0028283556274704301</cx:pt>
          <cx:pt idx="695">-0.000925856761997339</cx:pt>
          <cx:pt idx="696">0.0037978243262364402</cx:pt>
          <cx:pt idx="697">0.0022640872982409499</cx:pt>
          <cx:pt idx="698">-1.00340535884941e-05</cx:pt>
          <cx:pt idx="699">-6.1476803344544904e-05</cx:pt>
          <cx:pt idx="700">0.00075315639361785505</cx:pt>
          <cx:pt idx="701">-0.00056883310392751301</cx:pt>
          <cx:pt idx="702">0.000355548200486593</cx:pt>
          <cx:pt idx="703">-0.00056994941013443698</cx:pt>
          <cx:pt idx="704">-0.0049182378397475898</cx:pt>
          <cx:pt idx="705">-0.014910033332833601</cx:pt>
          <cx:pt idx="706">-0.0108100087781463</cx:pt>
          <cx:pt idx="707">-0.018860148732988701</cx:pt>
          <cx:pt idx="708">-0.0343279651759247</cx:pt>
          <cx:pt idx="709">-0.0276285979351466</cx:pt>
          <cx:pt idx="710">-0.00744862838597906</cx:pt>
          <cx:pt idx="711">-0.011975383491513799</cx:pt>
          <cx:pt idx="712">-0.0125693409053659</cx:pt>
          <cx:pt idx="713">-0.018995084588108099</cx:pt>
          <cx:pt idx="714">-0.00064460054124964303</cx:pt>
          <cx:pt idx="715">0.019499255106536901</cx:pt>
          <cx:pt idx="716">0.035718396413338502</cx:pt>
          <cx:pt idx="717">0.038536311184835699</cx:pt>
          <cx:pt idx="718">0.016256193861414098</cx:pt>
          <cx:pt idx="719">0.0085171623080500906</cx:pt>
          <cx:pt idx="720">-0.00341052482319956</cx:pt>
          <cx:pt idx="721">-0.00224280348608832</cx:pt>
          <cx:pt idx="722">-0.0037999138762046299</cx:pt>
          <cx:pt idx="723">-0.0011675935630359</cx:pt>
          <cx:pt idx="724">0.00130232486117709</cx:pt>
          <cx:pt idx="725">0.00032721396991139097</cx:pt>
          <cx:pt idx="726">0.000192108740023493</cx:pt>
          <cx:pt idx="727">-0.0010862058238428</cx:pt>
          <cx:pt idx="728">-0.00071148115876420201</cx:pt>
          <cx:pt idx="729">0.0011989682168299001</cx:pt>
          <cx:pt idx="730">-5.6959806015603302e-05</cx:pt>
          <cx:pt idx="731">0.00052129219534665196</cx:pt>
          <cx:pt idx="732">-0.00071039870464610101</cx:pt>
          <cx:pt idx="733">-0.0022975622094461101</cx:pt>
          <cx:pt idx="734">-0.0047876325375263403</cx:pt>
          <cx:pt idx="735">-0.00704990557079903</cx:pt>
          <cx:pt idx="736">-0.0087631185262147093</cx:pt>
          <cx:pt idx="737">-0.0125595669850027</cx:pt>
          <cx:pt idx="738">-0.0134735455023974</cx:pt>
          <cx:pt idx="739">-0.0115310861082977</cx:pt>
          <cx:pt idx="740">-0.0142190324176063</cx:pt>
          <cx:pt idx="741">-0.020420685920182199</cx:pt>
          <cx:pt idx="742">-0.028013330575386599</cx:pt>
          <cx:pt idx="743">-0.016755093312687999</cx:pt>
          <cx:pt idx="744">-0.0073296075420291196</cx:pt>
          <cx:pt idx="745">-0.0051405865160647603</cx:pt>
          <cx:pt idx="746">-0.0078177124947212701</cx:pt>
          <cx:pt idx="747">-0.0040779927549694697</cx:pt>
          <cx:pt idx="748">-0.000145212935945724</cx:pt>
          <cx:pt idx="749">0.0013390322614212299</cx:pt>
          <cx:pt idx="750">0.00050742788153910101</cx:pt>
          <cx:pt idx="751">-0.00080567394122371195</cx:pt>
          <cx:pt idx="752">0.00029748192618153098</cx:pt>
          <cx:pt idx="753">-1.55800726580813e-05</cx:pt>
          <cx:pt idx="754">0.00035353599210311102</cx:pt>
          <cx:pt idx="755">-0.000618317282368337</cx:pt>
          <cx:pt idx="756">-6.9996113988390706e-05</cx:pt>
          <cx:pt idx="757">-0.000119037792701276</cx:pt>
          <cx:pt idx="758">-0.00072178961927755797</cx:pt>
          <cx:pt idx="759">0.000221403395895873</cx:pt>
          <cx:pt idx="760">0.00017345171768686599</cx:pt>
          <cx:pt idx="761">-0.00031963016939632802</cx:pt>
          <cx:pt idx="762">0.00035945975748647102</cx:pt>
          <cx:pt idx="763">0.00013422623057962599</cx:pt>
          <cx:pt idx="764">-0.00041863661190048699</cx:pt>
          <cx:pt idx="765">0.00041093134208233502</cx:pt>
          <cx:pt idx="766">-4.5452446673439099e-05</cx:pt>
          <cx:pt idx="767">-0.00044662092492014601</cx:pt>
          <cx:pt idx="768">-0.00028598252699752602</cx:pt>
          <cx:pt idx="769">-0.00234001862396537</cx:pt>
          <cx:pt idx="770">-0.0041272875737938504</cx:pt>
          <cx:pt idx="771">-0.0027431326167614099</cx:pt>
          <cx:pt idx="772">-0.00092866886320737397</cx:pt>
          <cx:pt idx="773">-0.0016003822959043299</cx:pt>
          <cx:pt idx="774">-0.0028596518867531001</cx:pt>
          <cx:pt idx="775">-0.0010657847597034401</cx:pt>
          <cx:pt idx="776">-0.00095477157978362398</cx:pt>
          <cx:pt idx="777">1.90225349703529e-05</cx:pt>
          <cx:pt idx="778">-0.00048089570826604798</cx:pt>
          <cx:pt idx="779">-0.00061854749319339205</cx:pt>
          <cx:pt idx="780">-0.0010470178562632399</cx:pt>
          <cx:pt idx="781">0.000443852062960605</cx:pt>
          <cx:pt idx="782">-0.00013039076182941401</cx:pt>
          <cx:pt idx="783">-0.00080891440283531295</cx:pt>
          <cx:pt idx="784">-0.002527210668967625</cx:pt>
          <cx:pt idx="785">-0.0018901568149318974</cx:pt>
          <cx:pt idx="786">-0.0060048034596920001</cx:pt>
          <cx:pt idx="787">-0.010637230837056625</cx:pt>
          <cx:pt idx="788">-0.0044708695041441497</cx:pt>
          <cx:pt idx="789">0.0027291239298941001</cx:pt>
          <cx:pt idx="790">0.0044016441789601997</cx:pt>
          <cx:pt idx="791">0.01221909997191655</cx:pt>
          <cx:pt idx="792">0.0045368465552363003</cx:pt>
          <cx:pt idx="793">-0.00023092274191165776</cx:pt>
          <cx:pt idx="794">-0.00049496367198730755</cx:pt>
          <cx:pt idx="795">-0.0075251805768224503</cx:pt>
          <cx:pt idx="796">0.0027816541790924498</cx:pt>
          <cx:pt idx="797">-0.0085586359882539997</cx:pt>
          <cx:pt idx="798">-0.015487763064899974</cx:pt>
          <cx:pt idx="799">-0.0080733850043876992</cx:pt>
          <cx:pt idx="800">-0.01171910101460925</cx:pt>
          <cx:pt idx="801">-0.017417357921126427</cx:pt>
          <cx:pt idx="802">-0.00366072696903185</cx:pt>
          <cx:pt idx="803">0.0038171313300502498</cx:pt>
          <cx:pt idx="804">0.0010631442989924975</cx:pt>
          <cx:pt idx="805">0.001957853886793425</cx:pt>
          <cx:pt idx="806">0.0037015422797611751</cx:pt>
          <cx:pt idx="807">-0.00035677988276988751</cx:pt>
          <cx:pt idx="808">2.1382034732086775e-06</cx:pt>
          <cx:pt idx="809">5.0236541613924748e-05</cx:pt>
          <cx:pt idx="810">9.9991757475611493e-06</cx:pt>
          <cx:pt idx="811">-0.0014331644813902575</cx:pt>
          <cx:pt idx="812">-0.0027709328250266501</cx:pt>
          <cx:pt idx="813">-0.0022189125326266298</cx:pt>
          <cx:pt idx="814">-0.0084584434904024248</cx:pt>
          <cx:pt idx="815">-0.0026186270595923</cx:pt>
          <cx:pt idx="816">0.0019280514193173075</cx:pt>
          <cx:pt idx="817">0.000463779773786685</cx:pt>
          <cx:pt idx="818">0.0091857441679012251</cx:pt>
          <cx:pt idx="819">0.0098162873932309998</cx:pt>
          <cx:pt idx="820">0.0016367010109902276</cx:pt>
          <cx:pt idx="821">0.0018852569083445876</cx:pt>
          <cx:pt idx="822">0.0050969116146229246</cx:pt>
          <cx:pt idx="823">-0.0080447566973846744</cx:pt>
          <cx:pt idx="824">-0.012255669887305976</cx:pt>
          <cx:pt idx="825">-0.0052698740074342753</cx:pt>
          <cx:pt idx="826">-0.0092418459840974253</cx:pt>
          <cx:pt idx="827">-0.013236831903874625</cx:pt>
          <cx:pt idx="828">-0.0070728552018947</cx:pt>
          <cx:pt idx="829">-0.003463624790515775</cx:pt>
          <cx:pt idx="830">-0.0047758564536566003</cx:pt>
          <cx:pt idx="831">-0.0021192373404747326</cx:pt>
          <cx:pt idx="832">0.0041723331048539748</cx:pt>
          <cx:pt idx="833">0.0015467470040186049</cx:pt>
          <cx:pt idx="834">0.0013952886452200375</cx:pt>
          <cx:pt idx="835">0.0004580067667697575</cx:pt>
          <cx:pt idx="836">0.00027269786424903</cx:pt>
          <cx:pt idx="837">8.6566205690731995e-05</cx:pt>
          <cx:pt idx="838">-0.00025941861025685002</cx:pt>
          <cx:pt idx="839">-0.00025127700916670001</cx:pt>
          <cx:pt idx="840">-0.0013923536816200426</cx:pt>
          <cx:pt idx="841">-0.001218559196082565</cx:pt>
          <cx:pt idx="842">-0.00089030771147741248</cx:pt>
          <cx:pt idx="843">-0.0013475624200085801</cx:pt>
          <cx:pt idx="844">0.00428416564870785</cx:pt>
          <cx:pt idx="845">0.01141055912508215</cx:pt>
          <cx:pt idx="846">0.0079950309208333004</cx:pt>
          <cx:pt idx="847">0.0070224906061408746</cx:pt>
          <cx:pt idx="848">-0.001590376390956825</cx:pt>
          <cx:pt idx="849">-0.0048129529399064249</cx:pt>
          <cx:pt idx="850">-0.0051360474033207001</cx:pt>
          <cx:pt idx="851">-0.0150443665149959</cx:pt>
          <cx:pt idx="852">-0.011708229019955975</cx:pt>
          <cx:pt idx="853">-0.00068646267602159004</cx:pt>
          <cx:pt idx="854">-0.0109812462960301</cx:pt>
          <cx:pt idx="855">-0.0096187857897108257</cx:pt>
          <cx:pt idx="856">-0.0066408036216745996</cx:pt>
          <cx:pt idx="857">-0.0074380290660233496</cx:pt>
          <cx:pt idx="858">-0.0157236244130784</cx:pt>
          <cx:pt idx="859">-0.00175731100647129</cx:pt>
          <cx:pt idx="860">0.007412232261773925</cx:pt>
          <cx:pt idx="861">0.006221894159976025</cx:pt>
          <cx:pt idx="862">0.0017376382234691151</cx:pt>
          <cx:pt idx="863">-0.00092159518978081247</cx:pt>
          <cx:pt idx="864">-0.0027084634714993751</cx:pt>
          <cx:pt idx="865">0.00013883755895938775</cx:pt>
          <cx:pt idx="866">-0.00022395213856684176</cx:pt>
          <cx:pt idx="867">-0.0004974720005676425</cx:pt>
          <cx:pt idx="868">0.00011736608504644</cx:pt>
          <cx:pt idx="869">0.00027498835187302252</cx:pt>
          <cx:pt idx="870">0.0030544833807139749</cx:pt>
          <cx:pt idx="871">0.0053881421426663998</cx:pt>
          <cx:pt idx="872">0.0053711227583368749</cx:pt>
          <cx:pt idx="873">0.0077362770612609752</cx:pt>
          <cx:pt idx="874">0.0047585719521340249</cx:pt>
          <cx:pt idx="875">0.002459635038104225</cx:pt>
          <cx:pt idx="876">-0.00059363252761252254</cx:pt>
          <cx:pt idx="877">0.0056881795524215501</cx:pt>
          <cx:pt idx="878">-0.0053871416083569748</cx:pt>
          <cx:pt idx="879">-0.012571523441384826</cx:pt>
          <cx:pt idx="880">-0.015109544817016625</cx:pt>
          <cx:pt idx="881">-0.00050238277025477251</cx:pt>
          <cx:pt idx="882">-0.0089775050034389507</cx:pt>
          <cx:pt idx="883">-0.0043079065605575997</cx:pt>
          <cx:pt idx="884">-0.002527210668967625</cx:pt>
          <cx:pt idx="885">-0.0018901568149318974</cx:pt>
          <cx:pt idx="886">-0.0060048034596920001</cx:pt>
          <cx:pt idx="887">-0.010637230837056625</cx:pt>
          <cx:pt idx="888">-0.0044708695041441497</cx:pt>
          <cx:pt idx="889">0.0027291239298941001</cx:pt>
          <cx:pt idx="890">0.0044016441789601997</cx:pt>
          <cx:pt idx="891">0.01221909997191655</cx:pt>
          <cx:pt idx="892">0.0045368465552363003</cx:pt>
          <cx:pt idx="893">-0.00023092274191165776</cx:pt>
          <cx:pt idx="894">-0.00049496367198730755</cx:pt>
          <cx:pt idx="895">-0.0075251805768224503</cx:pt>
          <cx:pt idx="896">0.0027816541790924498</cx:pt>
          <cx:pt idx="897">-0.0085586359882539997</cx:pt>
          <cx:pt idx="898">-0.015487763064899974</cx:pt>
          <cx:pt idx="899">-0.0080733850043876992</cx:pt>
          <cx:pt idx="900">-0.01171910101460925</cx:pt>
          <cx:pt idx="901">-0.017417357921126427</cx:pt>
          <cx:pt idx="902">-0.00366072696903185</cx:pt>
          <cx:pt idx="903">0.0038171313300502498</cx:pt>
          <cx:pt idx="904">0.0010631442989924975</cx:pt>
          <cx:pt idx="905">0.001957853886793425</cx:pt>
          <cx:pt idx="906">0.0037015422797611751</cx:pt>
          <cx:pt idx="907">-0.00035677988276988751</cx:pt>
          <cx:pt idx="908">2.1382034732086775e-06</cx:pt>
          <cx:pt idx="909">5.0236541613924748e-05</cx:pt>
          <cx:pt idx="910">9.9991757475611493e-06</cx:pt>
          <cx:pt idx="911">-0.0014331644813902575</cx:pt>
          <cx:pt idx="912">-0.0027709328250266501</cx:pt>
          <cx:pt idx="913">-0.0022189125326266298</cx:pt>
          <cx:pt idx="914">-0.0084584434904024248</cx:pt>
          <cx:pt idx="915">-0.0026186270595923</cx:pt>
          <cx:pt idx="916">0.0019280514193173075</cx:pt>
          <cx:pt idx="917">0.000463779773786685</cx:pt>
          <cx:pt idx="918">0.0091857441679012251</cx:pt>
          <cx:pt idx="919">0.0098162873932309998</cx:pt>
          <cx:pt idx="920">0.0016367010109902276</cx:pt>
          <cx:pt idx="921">0.0018852569083445876</cx:pt>
          <cx:pt idx="922">0.0050969116146229246</cx:pt>
          <cx:pt idx="923">-0.0080447566973846744</cx:pt>
          <cx:pt idx="924">-0.012255669887305976</cx:pt>
          <cx:pt idx="925">-0.0052698740074342753</cx:pt>
          <cx:pt idx="926">-0.0092418459840974253</cx:pt>
          <cx:pt idx="927">-0.013236831903874625</cx:pt>
          <cx:pt idx="928">-0.0070728552018947</cx:pt>
          <cx:pt idx="929">-0.003463624790515775</cx:pt>
          <cx:pt idx="930">-0.0047758564536566003</cx:pt>
          <cx:pt idx="931">-0.0021192373404747326</cx:pt>
          <cx:pt idx="932">0.0041723331048539748</cx:pt>
          <cx:pt idx="933">0.0015467470040186049</cx:pt>
          <cx:pt idx="934">0.0013952886452200375</cx:pt>
          <cx:pt idx="935">0.0004580067667697575</cx:pt>
          <cx:pt idx="936">0.00027269786424903</cx:pt>
          <cx:pt idx="937">8.6566205690731995e-05</cx:pt>
          <cx:pt idx="938">-0.00025941861025685002</cx:pt>
          <cx:pt idx="939">-0.00025127700916670001</cx:pt>
          <cx:pt idx="940">-0.0013923536816200426</cx:pt>
          <cx:pt idx="941">-0.001218559196082565</cx:pt>
          <cx:pt idx="942">-0.00089030771147741248</cx:pt>
          <cx:pt idx="943">-0.0013475624200085801</cx:pt>
          <cx:pt idx="944">0.00428416564870785</cx:pt>
          <cx:pt idx="945">0.01141055912508215</cx:pt>
          <cx:pt idx="946">0.0079950309208333004</cx:pt>
          <cx:pt idx="947">0.0070224906061408746</cx:pt>
          <cx:pt idx="948">-0.001590376390956825</cx:pt>
          <cx:pt idx="949">-0.0048129529399064249</cx:pt>
          <cx:pt idx="950">-0.0051360474033207001</cx:pt>
          <cx:pt idx="951">-0.0150443665149959</cx:pt>
          <cx:pt idx="952">-0.011708229019955975</cx:pt>
          <cx:pt idx="953">-0.00068646267602159004</cx:pt>
          <cx:pt idx="954">-0.0109812462960301</cx:pt>
          <cx:pt idx="955">-0.0096187857897108257</cx:pt>
          <cx:pt idx="956">-0.0066408036216745996</cx:pt>
          <cx:pt idx="957">-0.0074380290660233496</cx:pt>
          <cx:pt idx="958">-0.0157236244130784</cx:pt>
          <cx:pt idx="959">-0.00175731100647129</cx:pt>
          <cx:pt idx="960">0.007412232261773925</cx:pt>
          <cx:pt idx="961">0.006221894159976025</cx:pt>
          <cx:pt idx="962">0.0017376382234691151</cx:pt>
          <cx:pt idx="963">-0.00092159518978081247</cx:pt>
          <cx:pt idx="964">-0.0027084634714993751</cx:pt>
          <cx:pt idx="965">0.00013883755895938775</cx:pt>
          <cx:pt idx="966">-0.00022395213856684176</cx:pt>
          <cx:pt idx="967">-0.0004974720005676425</cx:pt>
          <cx:pt idx="968">0.00011736608504644</cx:pt>
          <cx:pt idx="969">0.00027498835187302252</cx:pt>
          <cx:pt idx="970">0.0030544833807139749</cx:pt>
          <cx:pt idx="971">0.0053881421426663998</cx:pt>
          <cx:pt idx="972">0.0053711227583368749</cx:pt>
          <cx:pt idx="973">0.0077362770612609752</cx:pt>
          <cx:pt idx="974">0.0047585719521340249</cx:pt>
          <cx:pt idx="975">0.002459635038104225</cx:pt>
          <cx:pt idx="976">-0.00059363252761252254</cx:pt>
          <cx:pt idx="977">0.0056881795524215501</cx:pt>
          <cx:pt idx="978">-0.0053871416083569748</cx:pt>
          <cx:pt idx="979">-0.012571523441384826</cx:pt>
          <cx:pt idx="980">-0.015109544817016625</cx:pt>
          <cx:pt idx="981">-0.00050238277025477251</cx:pt>
          <cx:pt idx="982">-0.0089775050034389507</cx:pt>
          <cx:pt idx="983">-0.0043079065605575997</cx:pt>
          <cx:pt idx="984">-0.002527210668967625</cx:pt>
          <cx:pt idx="985">-0.0018901568149318974</cx:pt>
          <cx:pt idx="986">-0.0060048034596920001</cx:pt>
          <cx:pt idx="987">-0.010637230837056625</cx:pt>
          <cx:pt idx="988">-0.0044708695041441497</cx:pt>
          <cx:pt idx="989">0.0027291239298941001</cx:pt>
          <cx:pt idx="990">0.0044016441789601997</cx:pt>
          <cx:pt idx="991">0.01221909997191655</cx:pt>
          <cx:pt idx="992">0.0045368465552363003</cx:pt>
          <cx:pt idx="993">-0.00023092274191165776</cx:pt>
          <cx:pt idx="994">-0.00049496367198730755</cx:pt>
          <cx:pt idx="995">-0.0075251805768224503</cx:pt>
          <cx:pt idx="996">0.0027816541790924498</cx:pt>
          <cx:pt idx="997">-0.0085586359882539997</cx:pt>
          <cx:pt idx="998">-0.015487763064899974</cx:pt>
          <cx:pt idx="999">-0.0080733850043876992</cx:pt>
          <cx:pt idx="1000">-0.01171910101460925</cx:pt>
          <cx:pt idx="1001">-0.017417357921126427</cx:pt>
          <cx:pt idx="1002">-0.00366072696903185</cx:pt>
          <cx:pt idx="1003">0.0038171313300502498</cx:pt>
          <cx:pt idx="1004">0.0010631442989924975</cx:pt>
          <cx:pt idx="1005">0.001957853886793425</cx:pt>
          <cx:pt idx="1006">0.0037015422797611751</cx:pt>
          <cx:pt idx="1007">-0.00035677988276988751</cx:pt>
          <cx:pt idx="1008">2.1382034732086775e-06</cx:pt>
          <cx:pt idx="1009">5.0236541613924748e-05</cx:pt>
          <cx:pt idx="1010">9.9991757475611493e-06</cx:pt>
          <cx:pt idx="1011">-0.0014331644813902575</cx:pt>
          <cx:pt idx="1012">-0.0027709328250266501</cx:pt>
          <cx:pt idx="1013">-0.0022189125326266298</cx:pt>
          <cx:pt idx="1014">-0.0084584434904024248</cx:pt>
          <cx:pt idx="1015">-0.0026186270595923</cx:pt>
          <cx:pt idx="1016">0.0019280514193173075</cx:pt>
          <cx:pt idx="1017">0.000463779773786685</cx:pt>
          <cx:pt idx="1018">0.0091857441679012251</cx:pt>
          <cx:pt idx="1019">0.0098162873932309998</cx:pt>
          <cx:pt idx="1020">0.0016367010109902276</cx:pt>
          <cx:pt idx="1021">0.0018852569083445876</cx:pt>
          <cx:pt idx="1022">0.0050969116146229246</cx:pt>
          <cx:pt idx="1023">-0.0080447566973846744</cx:pt>
          <cx:pt idx="1024">-0.012255669887305976</cx:pt>
          <cx:pt idx="1025">-0.0052698740074342753</cx:pt>
          <cx:pt idx="1026">-0.0092418459840974253</cx:pt>
          <cx:pt idx="1027">-0.013236831903874625</cx:pt>
          <cx:pt idx="1028">-0.0070728552018947</cx:pt>
          <cx:pt idx="1029">-0.003463624790515775</cx:pt>
          <cx:pt idx="1030">-0.0047758564536566003</cx:pt>
          <cx:pt idx="1031">-0.0021192373404747326</cx:pt>
          <cx:pt idx="1032">0.0041723331048539748</cx:pt>
          <cx:pt idx="1033">0.0015467470040186049</cx:pt>
          <cx:pt idx="1034">0.0013952886452200375</cx:pt>
          <cx:pt idx="1035">0.0004580067667697575</cx:pt>
          <cx:pt idx="1036">0.00027269786424903</cx:pt>
          <cx:pt idx="1037">8.6566205690731995e-05</cx:pt>
          <cx:pt idx="1038">-0.00025941861025685002</cx:pt>
          <cx:pt idx="1039">-0.00025127700916670001</cx:pt>
          <cx:pt idx="1040">-0.0013923536816200426</cx:pt>
          <cx:pt idx="1041">-0.001218559196082565</cx:pt>
          <cx:pt idx="1042">-0.00089030771147741248</cx:pt>
          <cx:pt idx="1043">-0.0013475624200085801</cx:pt>
          <cx:pt idx="1044">0.00428416564870785</cx:pt>
          <cx:pt idx="1045">0.01141055912508215</cx:pt>
          <cx:pt idx="1046">0.0079950309208333004</cx:pt>
          <cx:pt idx="1047">0.0070224906061408746</cx:pt>
          <cx:pt idx="1048">-0.001590376390956825</cx:pt>
          <cx:pt idx="1049">-0.0048129529399064249</cx:pt>
          <cx:pt idx="1050">-0.0051360474033207001</cx:pt>
          <cx:pt idx="1051">-0.0150443665149959</cx:pt>
          <cx:pt idx="1052">-0.011708229019955975</cx:pt>
          <cx:pt idx="1053">-0.00068646267602159004</cx:pt>
          <cx:pt idx="1054">-0.0109812462960301</cx:pt>
          <cx:pt idx="1055">-0.0096187857897108257</cx:pt>
          <cx:pt idx="1056">-0.0066408036216745996</cx:pt>
          <cx:pt idx="1057">-0.0074380290660233496</cx:pt>
          <cx:pt idx="1058">-0.0157236244130784</cx:pt>
          <cx:pt idx="1059">-0.00175731100647129</cx:pt>
          <cx:pt idx="1060">0.007412232261773925</cx:pt>
          <cx:pt idx="1061">0.006221894159976025</cx:pt>
          <cx:pt idx="1062">0.0017376382234691151</cx:pt>
          <cx:pt idx="1063">-0.00092159518978081247</cx:pt>
          <cx:pt idx="1064">-0.0027084634714993751</cx:pt>
          <cx:pt idx="1065">0.00013883755895938775</cx:pt>
          <cx:pt idx="1066">-0.00022395213856684176</cx:pt>
          <cx:pt idx="1067">-0.0004974720005676425</cx:pt>
          <cx:pt idx="1068">0.00011736608504644</cx:pt>
          <cx:pt idx="1069">0.00027498835187302252</cx:pt>
          <cx:pt idx="1070">0.0030544833807139749</cx:pt>
          <cx:pt idx="1071">0.0053881421426663998</cx:pt>
          <cx:pt idx="1072">0.0053711227583368749</cx:pt>
          <cx:pt idx="1073">0.0077362770612609752</cx:pt>
          <cx:pt idx="1074">0.0047585719521340249</cx:pt>
          <cx:pt idx="1075">0.002459635038104225</cx:pt>
          <cx:pt idx="1076">-0.00059363252761252254</cx:pt>
          <cx:pt idx="1077">0.0056881795524215501</cx:pt>
          <cx:pt idx="1078">-0.0053871416083569748</cx:pt>
          <cx:pt idx="1079">-0.012571523441384826</cx:pt>
          <cx:pt idx="1080">-0.015109544817016625</cx:pt>
          <cx:pt idx="1081">-0.00050238277025477251</cx:pt>
          <cx:pt idx="1082">-0.0089775050034389507</cx:pt>
          <cx:pt idx="1083">-0.0043079065605575997</cx:pt>
        </cx:lvl>
      </cx:numDim>
    </cx:data>
    <cx:data id="109">
      <cx:numDim type="val">
        <cx:f>Sheet2!$DF$1:$DF$1084</cx:f>
        <cx:lvl ptCount="1084" formatCode="G/通用格式">
          <cx:pt idx="0">0.00029130350027404401</cx:pt>
          <cx:pt idx="1">0.00013092043352925899</cx:pt>
          <cx:pt idx="2">-0.00034109091340297002</cx:pt>
          <cx:pt idx="3">-0.00014660287893797399</cx:pt>
          <cx:pt idx="4">4.8605339482055802e-05</cx:pt>
          <cx:pt idx="5">-0.00037500705850530602</cx:pt>
          <cx:pt idx="6">-0.00035414682936332802</cx:pt>
          <cx:pt idx="7">-0.00033122885093437898</cx:pt>
          <cx:pt idx="8">-0.00024980648757793</cx:pt>
          <cx:pt idx="9">0.00019188919843295899</cx:pt>
          <cx:pt idx="10">0.0010260575714526399</cx:pt>
          <cx:pt idx="11">-0.00016450706623164299</cx:pt>
          <cx:pt idx="12">0.000273490497368437</cx:pt>
          <cx:pt idx="13">-0.00127748719395942</cx:pt>
          <cx:pt idx="14">-0.00031684000764852302</cx:pt>
          <cx:pt idx="15">-0.00048915321201869002</cx:pt>
          <cx:pt idx="16">-0.00065350029793000098</cx:pt>
          <cx:pt idx="17">-0.00023759592673569299</cx:pt>
          <cx:pt idx="18">0.000698441467980424</cx:pt>
          <cx:pt idx="19">-1.4792022663409599e-06</cx:pt>
          <cx:pt idx="20">0.00024749529897779399</cx:pt>
          <cx:pt idx="21">0.000135234281700789</cx:pt>
          <cx:pt idx="22">-0.00017957476378398701</cx:pt>
          <cx:pt idx="23">-0.00031669924649533899</cx:pt>
          <cx:pt idx="24">-0.00072038035006905996</cx:pt>
          <cx:pt idx="25">-0.000220022413782532</cx:pt>
          <cx:pt idx="26">0.00070883373152083704</cx:pt>
          <cx:pt idx="27">0.00024566663153220301</cx:pt>
          <cx:pt idx="28">-0.00035272541030155398</cx:pt>
          <cx:pt idx="29">0.00019111456837766401</cx:pt>
          <cx:pt idx="30">0.00037330895126399101</cx:pt>
          <cx:pt idx="31">-0.00043676653944079699</cx:pt>
          <cx:pt idx="32">0.00031405867374149899</cx:pt>
          <cx:pt idx="33">-0.00037022623578424898</cx:pt>
          <cx:pt idx="34">-0.0084515338194156801</cx:pt>
          <cx:pt idx="35">-0.015661710931209698</cx:pt>
          <cx:pt idx="36">-0.0133771500363393</cx:pt>
          <cx:pt idx="37">-0.0048683383055167602</cx:pt>
          <cx:pt idx="38">-0.00188325578363102</cx:pt>
          <cx:pt idx="39">-0.00129488816442892</cx:pt>
          <cx:pt idx="40">-0.0089707865256102998</cx:pt>
          <cx:pt idx="41">-0.0060456488506784103</cx:pt>
          <cx:pt idx="42">0.000117387038680957</cx:pt>
          <cx:pt idx="43">-0.0083097241826938506</cx:pt>
          <cx:pt idx="44">-0.0050944978938876296</cx:pt>
          <cx:pt idx="45">-0.0025226163378042898</cx:pt>
          <cx:pt idx="46">-0.0035484785514385002</cx:pt>
          <cx:pt idx="47">-0.0048128505814704703</cx:pt>
          <cx:pt idx="48">-0.0015637241406227199</cx:pt>
          <cx:pt idx="49">-0.00109877201185982</cx:pt>
          <cx:pt idx="50">-0.00171216618971347</cx:pt>
          <cx:pt idx="51">-0.0025756737612243098</cx:pt>
          <cx:pt idx="52">2.4093982796110201e-05</cx:pt>
          <cx:pt idx="53">0.00021660886554309599</cx:pt>
          <cx:pt idx="54">-0.00058478573793089498</cx:pt>
          <cx:pt idx="55">-0.000315071614961348</cx:pt>
          <cx:pt idx="56">0.00066740548324542104</cx:pt>
          <cx:pt idx="57">0.00042570381883596202</cx:pt>
          <cx:pt idx="58">-0.00035380976685691398</cx:pt>
          <cx:pt idx="59">-0.0010471301372899399</cx:pt>
          <cx:pt idx="60">-0.00022906564084545399</cx:pt>
          <cx:pt idx="61">-0.00053499724252484802</cx:pt>
          <cx:pt idx="62">-0.0074533671367417696</cx:pt>
          <cx:pt idx="63">-0.0236373707338981</cx:pt>
          <cx:pt idx="64">-0.026150578623723698</cx:pt>
          <cx:pt idx="65">-0.0102179890165094</cx:pt>
          <cx:pt idx="66">-0.024316941638743601</cx:pt>
          <cx:pt idx="67">-0.024925437371630599</cx:pt>
          <cx:pt idx="68">-0.019170711798485601</cx:pt>
          <cx:pt idx="69">-0.0018151403110579301</cx:pt>
          <cx:pt idx="70">-0.0048679343049380002</cx:pt>
          <cx:pt idx="71">-0.022892141211059001</cx:pt>
          <cx:pt idx="72">-0.012375440723976699</cx:pt>
          <cx:pt idx="73">0.0032087545319302501</cx:pt>
          <cx:pt idx="74">-0.012584532066760201</cx:pt>
          <cx:pt idx="75">-0.0098396232541842401</cx:pt>
          <cx:pt idx="76">-0.0025002541849141399</cx:pt>
          <cx:pt idx="77">-0.00089205994351575495</cx:pt>
          <cx:pt idx="78">-0.0023948598164431401</cx:pt>
          <cx:pt idx="79">-0.00211940191672091</cx:pt>
          <cx:pt idx="80">-0.00037960269983449498</cx:pt>
          <cx:pt idx="81">-0.00032943519000473302</cx:pt>
          <cx:pt idx="82">-0.00027329921994805398</cx:pt>
          <cx:pt idx="83">0.00051161820882671398</cx:pt>
          <cx:pt idx="84">0.00080927589086956099</cx:pt>
          <cx:pt idx="85">0.00023608303947487901</cx:pt>
          <cx:pt idx="86">-7.9214708649182606e-05</cx:pt>
          <cx:pt idx="87">-0.0033040089938442098</cx:pt>
          <cx:pt idx="88">-0.0060754362686778604</cx:pt>
          <cx:pt idx="89">-0.0048862689621031897</cx:pt>
          <cx:pt idx="90">-0.0144104449498762</cx:pt>
          <cx:pt idx="91">-0.0146538153238695</cx:pt>
          <cx:pt idx="92">-0.0286999563284722</cx:pt>
          <cx:pt idx="93">-0.053170627231133097</cx:pt>
          <cx:pt idx="94">-0.0328353108834991</cx:pt>
          <cx:pt idx="95">-0.0027031211591607499</cx:pt>
          <cx:pt idx="96">-0.048618319380116203</cx:pt>
          <cx:pt idx="97">-0.069765731037177897</cx:pt>
          <cx:pt idx="98">-0.057585836105991002</cx:pt>
          <cx:pt idx="99">-0.043918342235799997</cx:pt>
          <cx:pt idx="100">-0.048059651561823298</cx:pt>
          <cx:pt idx="101">-0.077303394011474597</cx:pt>
          <cx:pt idx="102">-0.099378832075532594</cx:pt>
          <cx:pt idx="103">-0.054580292871087503</cx:pt>
          <cx:pt idx="104">-0.014267723786556399</cx:pt>
          <cx:pt idx="105">-5.5798085939261197e-05</cx:pt>
          <cx:pt idx="106">0.013143196857171699</cx:pt>
          <cx:pt idx="107">0.0126252232221919</cx:pt>
          <cx:pt idx="108">0.0064820606541653803</cx:pt>
          <cx:pt idx="109">0.0035682571259951102</cx:pt>
          <cx:pt idx="110">-0.00021511536817640599</cx:pt>
          <cx:pt idx="111">-0.00026401543030160499</cx:pt>
          <cx:pt idx="112">2.7230986426739801e-06</cx:pt>
          <cx:pt idx="113">0.00049740360069878097</cx:pt>
          <cx:pt idx="114">0.00044485791490607999</cx:pt>
          <cx:pt idx="115">-0.0010045054808236001</cx:pt>
          <cx:pt idx="116">-0.0034501977044521601</cx:pt>
          <cx:pt idx="117">-0.014612178892421701</cx:pt>
          <cx:pt idx="118">-0.0077583502649922502</cx:pt>
          <cx:pt idx="119">0.0100412587314629</cx:pt>
          <cx:pt idx="120">-0.0051097114156750502</cx:pt>
          <cx:pt idx="121">-0.040433717805120298</cx:pt>
          <cx:pt idx="122">-0.024888906695925798</cx:pt>
          <cx:pt idx="123">-0.0010065284087625</cx:pt>
          <cx:pt idx="124">0.044972113350728801</cx:pt>
          <cx:pt idx="125">0.12808152109085699</cx:pt>
          <cx:pt idx="126">0.058367344101626202</cx:pt>
          <cx:pt idx="127">-0.050592421081385203</cx:pt>
          <cx:pt idx="128">-0.064403366696176495</cx:pt>
          <cx:pt idx="129">-0.10243088869567001</cx:pt>
          <cx:pt idx="130">-0.087653043959974294</cx:pt>
          <cx:pt idx="131">-0.025354632691959401</cx:pt>
          <cx:pt idx="132">0.013967867282746601</cx:pt>
          <cx:pt idx="133">0.0051892544769376603</cx:pt>
          <cx:pt idx="134">0.0473959537689886</cx:pt>
          <cx:pt idx="135">0.0752526183418291</cx:pt>
          <cx:pt idx="136">0.030718804065561</cx:pt>
          <cx:pt idx="137">0.010674211522233501</cx:pt>
          <cx:pt idx="138">-0.0019720861256753001</cx:pt>
          <cx:pt idx="139">0.00026693692064917398</cx:pt>
          <cx:pt idx="140">-0.00026350144126523298</cx:pt>
          <cx:pt idx="141">-0.00063416859098443896</cx:pt>
          <cx:pt idx="142">-0.00042883199937126197</cx:pt>
          <cx:pt idx="143">-0.0025965596707842602</cx:pt>
          <cx:pt idx="144">-0.0097999302507540201</cx:pt>
          <cx:pt idx="145">0.0033083620162268198</cx:pt>
          <cx:pt idx="146">0.0107988477623744</cx:pt>
          <cx:pt idx="147">0.0028065667577756299</cx:pt>
          <cx:pt idx="148">0.051629351224020202</cx:pt>
          <cx:pt idx="149">0.086823020412300195</cx:pt>
          <cx:pt idx="150">0.068504431659458603</cx:pt>
          <cx:pt idx="151">0.017012469901470699</cx:pt>
          <cx:pt idx="152">0.030949077417258899</cx:pt>
          <cx:pt idx="153">0.012576533256346801</cx:pt>
          <cx:pt idx="154">-0.114769013449107</cx:pt>
          <cx:pt idx="155">-0.10426444658574401</cx:pt>
          <cx:pt idx="156">-0.11264398936373</cx:pt>
          <cx:pt idx="157">-0.095880838366059401</cx:pt>
          <cx:pt idx="158">-0.029137539816942601</cx:pt>
          <cx:pt idx="159">0.000134356486991877</cx:pt>
          <cx:pt idx="160">-0.0315752532194193</cx:pt>
          <cx:pt idx="161">-0.0089289441704974697</cx:pt>
          <cx:pt idx="162">0.021580118522998001</cx:pt>
          <cx:pt idx="163">0.0596966322601096</cx:pt>
          <cx:pt idx="164">0.029286409650184801</cx:pt>
          <cx:pt idx="165">-0.0074977411537045001</cx:pt>
          <cx:pt idx="166">-0.0011656686406701299</cx:pt>
          <cx:pt idx="167">-7.7452787549414195e-05</cx:pt>
          <cx:pt idx="168">0.00050222722278614798</cx:pt>
          <cx:pt idx="169">-0.00011458162307990001</cx:pt>
          <cx:pt idx="170">0.00323233141466467</cx:pt>
          <cx:pt idx="171">0.011496182256817099</cx:pt>
          <cx:pt idx="172">0.0137549423354695</cx:pt>
          <cx:pt idx="173">0.021077019877375799</cx:pt>
          <cx:pt idx="174">0.028053900955209501</cx:pt>
          <cx:pt idx="175">-0.0057878679867469597</cx:pt>
          <cx:pt idx="176">0.053018852864402902</cx:pt>
          <cx:pt idx="177">0.013531695271307599</cx:pt>
          <cx:pt idx="178">-0.055346423562502203</cx:pt>
          <cx:pt idx="179">0.024686532023324999</cx:pt>
          <cx:pt idx="180">0.056864853479823202</cx:pt>
          <cx:pt idx="181">0.057193127763076099</cx:pt>
          <cx:pt idx="182">-0.0486815035309675</cx:pt>
          <cx:pt idx="183">-0.108278774351992</cx:pt>
          <cx:pt idx="184">-0.14904306731533201</cx:pt>
          <cx:pt idx="185">-0.075503325074465305</cx:pt>
          <cx:pt idx="186">0.0045130200535481602</cx:pt>
          <cx:pt idx="187">0.058167340454353199</cx:pt>
          <cx:pt idx="188">0.0046012823294359897</cx:pt>
          <cx:pt idx="189">-0.035056205203144397</cx:pt>
          <cx:pt idx="190">0.016514955887836798</cx:pt>
          <cx:pt idx="191">0.070875709031608503</cx:pt>
          <cx:pt idx="192">0.0011439151245959301</cx:pt>
          <cx:pt idx="193">-0.011071742495020199</cx:pt>
          <cx:pt idx="194">-0.0030565212361829</cx:pt>
          <cx:pt idx="195">-0.000862244937952846</cx:pt>
          <cx:pt idx="196">0.00060614364232037198</cx:pt>
          <cx:pt idx="197">-0.00066315229788977401</cx:pt>
          <cx:pt idx="198">0.0096929520436145802</cx:pt>
          <cx:pt idx="199">0.0085915911328021</cx:pt>
          <cx:pt idx="200">0.0036800512557488502</cx:pt>
          <cx:pt idx="201">0.002001444119184495</cx:pt>
          <cx:pt idx="202">0.01459178525111705</cx:pt>
          <cx:pt idx="203">0.0053678484238066249</cx:pt>
          <cx:pt idx="204">-0.00817046527588885</cx:pt>
          <cx:pt idx="205">-0.0088841925439794248</cx:pt>
          <cx:pt idx="206">-0.0215920531703141</cx:pt>
          <cx:pt idx="207">-0.004928186126860975</cx:pt>
          <cx:pt idx="208">0.018267510342254326</cx:pt>
          <cx:pt idx="209">0.016646539194083751</cx:pt>
          <cx:pt idx="210">-0.0133776348217719</cx:pt>
          <cx:pt idx="211">-0.015572786254328499</cx:pt>
          <cx:pt idx="212">-0.03353028996254425</cx:pt>
          <cx:pt idx="213">-0.016510099403998026</cx:pt>
          <cx:pt idx="214">-0.0078793982710972758</cx:pt>
          <cx:pt idx="215">-0.0055034730218397497</cx:pt>
          <cx:pt idx="216">-0.010577107624875249</cx:pt>
          <cx:pt idx="217">0.01239344761473195</cx:pt>
          <cx:pt idx="218">0.020427816110659476</cx:pt>
          <cx:pt idx="219">0.0099838360417242242</cx:pt>
          <cx:pt idx="220">0.0084214782693037005</cx:pt>
          <cx:pt idx="221">0.010564790590670951</cx:pt>
          <cx:pt idx="222">0.0025232915800335</cx:pt>
          <cx:pt idx="223">-7.0139940586161746e-05</cx:pt>
          <cx:pt idx="224">-0.00044426220756802002</cx:pt>
          <cx:pt idx="225">0.00049595016388851245</cx:pt>
          <cx:pt idx="226">0.0074205528140321754</cx:pt>
          <cx:pt idx="227">0.0074279433119314254</cx:pt>
          <cx:pt idx="228">-0.0038812470941711752</cx:pt>
          <cx:pt idx="229">0.0063368849999445752</cx:pt>
          <cx:pt idx="230">0.0071543562467233247</cx:pt>
          <cx:pt idx="231">-0.0019025090580817076</cx:pt>
          <cx:pt idx="232">-0.0072406283648129496</cx:pt>
          <cx:pt idx="233">-0.0056199766779899</cx:pt>
          <cx:pt idx="234">-0.0057947101751422252</cx:pt>
          <cx:pt idx="235">0.00067636852439355245</cx:pt>
          <cx:pt idx="236">0.010235241475826251</cx:pt>
          <cx:pt idx="237">0.0012096539033933024</cx:pt>
          <cx:pt idx="238">-0.026219592053026999</cx:pt>
          <cx:pt idx="239">-0.021451971749584874</cx:pt>
          <cx:pt idx="240">-0.0154185816284583</cx:pt>
          <cx:pt idx="241">-0.01023737352480065</cx:pt>
          <cx:pt idx="242">-0.017699327886834499</cx:pt>
          <cx:pt idx="243">-0.021212233775510601</cx:pt>
          <cx:pt idx="244">-0.0050216349908337246</cx:pt>
          <cx:pt idx="245">0.00052838744919697005</cx:pt>
          <cx:pt idx="246">-0.0013675643529438926</cx:pt>
          <cx:pt idx="247">0.0057252423236809503</cx:pt>
          <cx:pt idx="248">0.0088191686825778246</cx:pt>
          <cx:pt idx="249">0.0090758404201729745</cx:pt>
          <cx:pt idx="250">0.0027227887109596248</cx:pt>
          <cx:pt idx="251">3.8344829201950251e-05</cx:pt>
          <cx:pt idx="252">7.2480831817211249e-06</cx:pt>
          <cx:pt idx="253">0.00045013163257661749</cx:pt>
          <cx:pt idx="254">0.0027917845397233752</cx:pt>
          <cx:pt idx="255">0.0044730097413389997</cx:pt>
          <cx:pt idx="256">0.0129183331906862</cx:pt>
          <cx:pt idx="257">0.022571169771891626</cx:pt>
          <cx:pt idx="258">0.00739146022177625</cx:pt>
          <cx:pt idx="259">-0.0035931082996689501</cx:pt>
          <cx:pt idx="260">-0.01366086254397985</cx:pt>
          <cx:pt idx="261">-0.0030531086785028001</cx:pt>
          <cx:pt idx="262">-0.014799062993790276</cx:pt>
          <cx:pt idx="263">-0.00630765597042295</cx:pt>
          <cx:pt idx="264">-0.0062535312814452253</cx:pt>
          <cx:pt idx="265">-0.028897455457777999</cx:pt>
          <cx:pt idx="266">-0.033228780446863247</cx:pt>
          <cx:pt idx="267">-0.043790116328579751</cx:pt>
          <cx:pt idx="268">-0.032283799009730253</cx:pt>
          <cx:pt idx="269">-0.0023039024790460802</cx:pt>
          <cx:pt idx="270">-0.0062694663148222</cx:pt>
          <cx:pt idx="271">0.019972847692223523</cx:pt>
          <cx:pt idx="272">0.018545611838963</cx:pt>
          <cx:pt idx="273">0.023295066975226576</cx:pt>
          <cx:pt idx="274">0.0026205806306868001</cx:pt>
          <cx:pt idx="275">0.020513245471151225</cx:pt>
          <cx:pt idx="276">0.0079545384203596244</cx:pt>
          <cx:pt idx="277">0.00082019965073295252</cx:pt>
          <cx:pt idx="278">0.00189150754017637</cx:pt>
          <cx:pt idx="279">0.0002419051718489175</cx:pt>
          <cx:pt idx="280">6.3682916722157757e-05</cx:pt>
          <cx:pt idx="281">0.00062238800470261501</cx:pt>
          <cx:pt idx="282">0.0037438977237182502</cx:pt>
          <cx:pt idx="283">0.0017949987410698</cx:pt>
          <cx:pt idx="284">0.016047861193886501</cx:pt>
          <cx:pt idx="285">0.018924632048072026</cx:pt>
          <cx:pt idx="286">-0.0051999217582690748</cx:pt>
          <cx:pt idx="287">0.0078652547661996995</cx:pt>
          <cx:pt idx="288">-0.0012201521573402599</cx:pt>
          <cx:pt idx="289">-0.0065709017096171746</cx:pt>
          <cx:pt idx="290">-0.0025121870065638249</cx:pt>
          <cx:pt idx="291">0.011935114780464976</cx:pt>
          <cx:pt idx="292">-0.00056219636921160752</cx:pt>
          <cx:pt idx="293">-0.016933363649707975</cx:pt>
          <cx:pt idx="294">-0.041278318107324997</cx:pt>
          <cx:pt idx="295">-0.053428986967811502</cx:pt>
          <cx:pt idx="296">-0.045219233986276003</cx:pt>
          <cx:pt idx="297">0.009654013906306675</cx:pt>
          <cx:pt idx="298">0.03068529500271475</cx:pt>
          <cx:pt idx="299">0.135051932658938</cx:pt>
          <cx:pt idx="300">0.098782627593241995</cx:pt>
          <cx:pt idx="301">0.11561253929156901</cx:pt>
          <cx:pt idx="302">0.092405979408065303</cx:pt>
          <cx:pt idx="303">0.077634528320237803</cx:pt>
          <cx:pt idx="304">0.000920066938945097</cx:pt>
          <cx:pt idx="305">-0.013994753009380899</cx:pt>
          <cx:pt idx="306">-0.012017963668539499</cx:pt>
          <cx:pt idx="307">-0.00037091973801384501</cx:pt>
          <cx:pt idx="308">-2.14535290924073e-07</cx:pt>
          <cx:pt idx="309">0.00646563136397526</cx:pt>
          <cx:pt idx="310">0.0172770442359482</cx:pt>
          <cx:pt idx="311">0.015829730497403299</cx:pt>
          <cx:pt idx="312">-0.0053943423622478401</cx:pt>
          <cx:pt idx="313">0.050493587706749998</cx:pt>
          <cx:pt idx="314">0.0093686419135794504</cx:pt>
          <cx:pt idx="315">-0.0490751022140637</cx:pt>
          <cx:pt idx="316">-0.015452932705988799</cx:pt>
          <cx:pt idx="317">0.072777002629878906</cx:pt>
          <cx:pt idx="318">0.074813029566808201</cx:pt>
          <cx:pt idx="319">0.026184354957749598</cx:pt>
          <cx:pt idx="320">0.062718391082748196</cx:pt>
          <cx:pt idx="321">-0.00742731946681114</cx:pt>
          <cx:pt idx="322">-0.19119764659078101</cx:pt>
          <cx:pt idx="323">-0.28764699613160299</cx:pt>
          <cx:pt idx="324">-0.20735382349058901</cx:pt>
          <cx:pt idx="325">-0.0218627802799428</cx:pt>
          <cx:pt idx="326">0.20334298706436399</cx:pt>
          <cx:pt idx="327">0.20703541615103599</cx:pt>
          <cx:pt idx="328">0.11466902617953401</cx:pt>
          <cx:pt idx="329">0.102236924996798</cx:pt>
          <cx:pt idx="330">0.093603775471668302</cx:pt>
          <cx:pt idx="331">0.0567166300498907</cx:pt>
          <cx:pt idx="332">-0.0081899083287412192</cx:pt>
          <cx:pt idx="333">-0.0154298730675338</cx:pt>
          <cx:pt idx="334">-0.0090866787276355707</cx:pt>
          <cx:pt idx="335">0.000289309262817307</cx:pt>
          <cx:pt idx="336">-0.00066883172375568705</cx:pt>
          <cx:pt idx="337">0.0031658196786337701</cx:pt>
          <cx:pt idx="338">0.0144074416813988</cx:pt>
          <cx:pt idx="339">0.0150357296731887</cx:pt>
          <cx:pt idx="340">-0.013064079362398499</cx:pt>
          <cx:pt idx="341">0.037797985061935699</cx:pt>
          <cx:pt idx="342">-0.0095366355831302697</cx:pt>
          <cx:pt idx="343">-0.099384842078917499</cx:pt>
          <cx:pt idx="344">0.015161262408028099</cx:pt>
          <cx:pt idx="345">0.039303233740528298</cx:pt>
          <cx:pt idx="346">0.086313413784921106</cx:pt>
          <cx:pt idx="347">0.101441626725625</cx:pt>
          <cx:pt idx="348">0.103877232041794</cx:pt>
          <cx:pt idx="349">-0.0282916404452116</cx:pt>
          <cx:pt idx="350">-0.240771397645545</cx:pt>
          <cx:pt idx="351">-0.39825694154562102</cx:pt>
          <cx:pt idx="352">-0.26393763440012002</cx:pt>
          <cx:pt idx="353">0.021264322992910999</cx:pt>
          <cx:pt idx="354">0.15865152218152301</cx:pt>
          <cx:pt idx="355">0.127540215796725</cx:pt>
          <cx:pt idx="356">0.023429264325213001</cx:pt>
          <cx:pt idx="357">0.022358167353363802</cx:pt>
          <cx:pt idx="358">0.10183669526789001</cx:pt>
          <cx:pt idx="359">0.014027039097082399</cx:pt>
          <cx:pt idx="360">-0.0024512512179788101</cx:pt>
          <cx:pt idx="361">-0.022602982521544499</cx:pt>
          <cx:pt idx="362">-0.0061581498708061701</cx:pt>
          <cx:pt idx="363">-8.8351690045189197e-05</cx:pt>
          <cx:pt idx="364">-4.9480680842468999e-05</cx:pt>
          <cx:pt idx="365">3.38850074612265e-05</cx:pt>
          <cx:pt idx="366">0.012489481335204101</cx:pt>
          <cx:pt idx="367">0.0120911059011134</cx:pt>
          <cx:pt idx="368">0.0122907564026598</cx:pt>
          <cx:pt idx="369">0.010601665352152</cx:pt>
          <cx:pt idx="370">-0.0039077504475300597</cx:pt>
          <cx:pt idx="371">-0.045305526986119303</cx:pt>
          <cx:pt idx="372">0.038684399200276602</cx:pt>
          <cx:pt idx="373">0.100966248815653</cx:pt>
          <cx:pt idx="374">0.070582854579836499</cx:pt>
          <cx:pt idx="375">0.13452559517538301</cx:pt>
          <cx:pt idx="376">0.040712568523278897</cx:pt>
          <cx:pt idx="377">-0.15495392562257301</cx:pt>
          <cx:pt idx="378">-0.31350014747173199</cx:pt>
          <cx:pt idx="379">-0.41444166489885897</cx:pt>
          <cx:pt idx="380">-0.27656914005183098</cx:pt>
          <cx:pt idx="381">0.10426045276908499</cx:pt>
          <cx:pt idx="382">0.13020827961602199</cx:pt>
          <cx:pt idx="383">0.032303375582506802</cx:pt>
          <cx:pt idx="384">0.0075015752196526796</cx:pt>
          <cx:pt idx="385">0.051804188436696298</cx:pt>
          <cx:pt idx="386">0.062734585204948595</cx:pt>
          <cx:pt idx="387">-0.049173946569195402</cx:pt>
          <cx:pt idx="388">-0.0349854302502077</cx:pt>
          <cx:pt idx="389">-0.0109678144187801</cx:pt>
          <cx:pt idx="390">-0.0038326310260493501</cx:pt>
          <cx:pt idx="391">0.000145151557699999</cx:pt>
          <cx:pt idx="392">0.00045935133950820398</cx:pt>
          <cx:pt idx="393">-0.0020647702009835801</cx:pt>
          <cx:pt idx="394">0.0029447852631680101</cx:pt>
          <cx:pt idx="395">0.019149695562034101</cx:pt>
          <cx:pt idx="396">0.0018458707987372999</cx:pt>
          <cx:pt idx="397">0.051103268473889102</cx:pt>
          <cx:pt idx="398">-0.0315933040823244</cx:pt>
          <cx:pt idx="399">0.029070668944447701</cx:pt>
          <cx:pt idx="400">0.10862645184466201</cx:pt>
          <cx:pt idx="401">0.087875031461104897</cx:pt>
          <cx:pt idx="402">0.096877382503123693</cx:pt>
          <cx:pt idx="403">0.0968278324867035</cx:pt>
          <cx:pt idx="404">-0.0081605552805705805</cx:pt>
          <cx:pt idx="405">-0.20664242624665899</cx:pt>
          <cx:pt idx="406">-0.21989825838303301</cx:pt>
          <cx:pt idx="407">-0.31827606644142897</cx:pt>
          <cx:pt idx="408">-0.047297629213399299</cx:pt>
          <cx:pt idx="409">0.13319223964135599</cx:pt>
          <cx:pt idx="410">0.116301191350854</cx:pt>
          <cx:pt idx="411">0.13738960992618099</cx:pt>
          <cx:pt idx="412">0.029264744681280701</cx:pt>
          <cx:pt idx="413">0.0082259664244671692</cx:pt>
          <cx:pt idx="414">0.0283883205890656</cx:pt>
          <cx:pt idx="415">-0.061769807010690798</cx:pt>
          <cx:pt idx="416">-0.077895140591803497</cx:pt>
          <cx:pt idx="417">-0.0166025215745912</cx:pt>
          <cx:pt idx="418">-0.0014561289504089799</cx:pt>
          <cx:pt idx="419">-0.000225082855871222</cx:pt>
          <cx:pt idx="420">8.8379846462062296e-05</cx:pt>
          <cx:pt idx="421">-0.0025956904293839901</cx:pt>
          <cx:pt idx="422">-0.000307690791162007</cx:pt>
          <cx:pt idx="423">0.029532711719628301</cx:pt>
          <cx:pt idx="424">-0.019279564720559101</cx:pt>
          <cx:pt idx="425">-0.026821706585147799</cx:pt>
          <cx:pt idx="426">-0.058271721721999598</cx:pt>
          <cx:pt idx="427">0.068906459549250898</cx:pt>
          <cx:pt idx="428">0.032837048748383703</cx:pt>
          <cx:pt idx="429">0.045659839624512401</cx:pt>
          <cx:pt idx="430">0.18426505848497499</cx:pt>
          <cx:pt idx="431">0.070444116833224199</cx:pt>
          <cx:pt idx="432">-0.087185580131372495</cx:pt>
          <cx:pt idx="433">-0.141764069760316</cx:pt>
          <cx:pt idx="434">-0.27609347150233998</cx:pt>
          <cx:pt idx="435">-0.309899095898588</cx:pt>
          <cx:pt idx="436">-0.107194057772542</cx:pt>
          <cx:pt idx="437">0.17857294640405399</cx:pt>
          <cx:pt idx="438">0.108829415859011</cx:pt>
          <cx:pt idx="439">0.151810086875071</cx:pt>
          <cx:pt idx="440">1.7536290057778898e-05</cx:pt>
          <cx:pt idx="441">-0.0057826659678507303</cx:pt>
          <cx:pt idx="442">0.050646391830607602</cx:pt>
          <cx:pt idx="443">-0.0953783849582448</cx:pt>
          <cx:pt idx="444">-0.130039344187758</cx:pt>
          <cx:pt idx="445">-0.0561968174196485</cx:pt>
          <cx:pt idx="446">-0.0081866502545625604</cx:pt>
          <cx:pt idx="447">0.000114222092535462</cx:pt>
          <cx:pt idx="448">-0.00035206154719204398</cx:pt>
          <cx:pt idx="449">-0.00172179080673438</cx:pt>
          <cx:pt idx="450">-0.0021158770062552402</cx:pt>
          <cx:pt idx="451">-0.0068136022368683298</cx:pt>
          <cx:pt idx="452">0.000167899829118758</cx:pt>
          <cx:pt idx="453">-0.033566103523242602</cx:pt>
          <cx:pt idx="454">0.063020576199074294</cx:pt>
          <cx:pt idx="455">0.136229870450565</cx:pt>
          <cx:pt idx="456">0.0774968770310141</cx:pt>
          <cx:pt idx="457">0.0281131288660663</cx:pt>
          <cx:pt idx="458">0.0617837585103461</cx:pt>
          <cx:pt idx="459">-0.0092276014808596492</cx:pt>
          <cx:pt idx="460">-0.14263044759437599</cx:pt>
          <cx:pt idx="461">-0.18906401335072301</cx:pt>
          <cx:pt idx="462">-0.236895059222652</cx:pt>
          <cx:pt idx="463">-0.13874793839508401</cx:pt>
          <cx:pt idx="464">-0.063728926897698296</cx:pt>
          <cx:pt idx="465">0.15683444105748001</cx:pt>
          <cx:pt idx="466">0.16539254552788099</cx:pt>
          <cx:pt idx="467">0.099421590985716804</cx:pt>
          <cx:pt idx="468">0.030621196680953901</cx:pt>
          <cx:pt idx="469">0.0420891208432259</cx:pt>
          <cx:pt idx="470">-0.00145417899527766</cx:pt>
          <cx:pt idx="471">-0.0875642716422773</cx:pt>
          <cx:pt idx="472">-0.065261518648809705</cx:pt>
          <cx:pt idx="473">-0.051879499150796697</cx:pt>
          <cx:pt idx="474">-0.015397093357138601</cx:pt>
          <cx:pt idx="475">-9.3228248140797998e-05</cx:pt>
          <cx:pt idx="476">0.00038591821670794799</cx:pt>
          <cx:pt idx="477">-0.000103354608322965</cx:pt>
          <cx:pt idx="478">0.0057998149424030102</cx:pt>
          <cx:pt idx="479">-0.035710026911093901</cx:pt>
          <cx:pt idx="480">-0.00335840006582589</cx:pt>
          <cx:pt idx="481">-0.019087394720223701</cx:pt>
          <cx:pt idx="482">0.010718096085735601</cx:pt>
          <cx:pt idx="483">0.050489094490945498</cx:pt>
          <cx:pt idx="484">0.084510514191464603</cx:pt>
          <cx:pt idx="485">0.054673006406287597</cx:pt>
          <cx:pt idx="486">-0.042128512750615701</cx:pt>
          <cx:pt idx="487">-0.045926314723786103</cx:pt>
          <cx:pt idx="488">-0.122535162194447</cx:pt>
          <cx:pt idx="489">-0.146015773771633</cx:pt>
          <cx:pt idx="490">-0.064687860280322806</cx:pt>
          <cx:pt idx="491">-0.0156691709608862</cx:pt>
          <cx:pt idx="492">0.093752952897896299</cx:pt>
          <cx:pt idx="493">0.12372940601905601</cx:pt>
          <cx:pt idx="494">0.287978116566867</cx:pt>
          <cx:pt idx="495">0.15482129754906901</cx:pt>
          <cx:pt idx="496">0.042897043235403803</cx:pt>
          <cx:pt idx="497">0.073751161444393795</cx:pt>
          <cx:pt idx="498">0.056792007201240703</cx:pt>
          <cx:pt idx="499">-0.0310599225436663</cx:pt>
          <cx:pt idx="500">-0.0040964453251294396</cx:pt>
          <cx:pt idx="501">-0.0086755414899377103</cx:pt>
          <cx:pt idx="502">-0.00164246584497107</cx:pt>
          <cx:pt idx="503">-0.0026001987587607601</cx:pt>
          <cx:pt idx="504">0.00075888225295554302</cx:pt>
          <cx:pt idx="505">0.00059257133613947299</cx:pt>
          <cx:pt idx="506">0.00029563978882234798</cx:pt>
          <cx:pt idx="507">-0.036215345026571102</cx:pt>
          <cx:pt idx="508">-0.029816132132527699</cx:pt>
          <cx:pt idx="509">0.015046083422304899</cx:pt>
          <cx:pt idx="510">0.027833691133061299</cx:pt>
          <cx:pt idx="511">0.052513241128951602</cx:pt>
          <cx:pt idx="512">0.045355328508504801</cx:pt>
          <cx:pt idx="513">-0.0124414619264519</cx:pt>
          <cx:pt idx="514">-0.10565613105130101</cx:pt>
          <cx:pt idx="515">-0.118779163249932</cx:pt>
          <cx:pt idx="516">-0.156390139486454</cx:pt>
          <cx:pt idx="517">-0.024028572292651901</cx:pt>
          <cx:pt idx="518">0.038145206201937301</cx:pt>
          <cx:pt idx="519">0.041498762933130602</cx:pt>
          <cx:pt idx="520">0.14657888397404201</cx:pt>
          <cx:pt idx="521">0.152254987270072</cx:pt>
          <cx:pt idx="522">0.22449490984836501</cx:pt>
          <cx:pt idx="523">0.071333682545072802</cx:pt>
          <cx:pt idx="524">0.061619095516038898</cx:pt>
          <cx:pt idx="525">0.117791925025698</cx:pt>
          <cx:pt idx="526">0.032957758553813901</cx:pt>
          <cx:pt idx="527">-0.040313789016884399</cx:pt>
          <cx:pt idx="528">-0.021469539857507401</cx:pt>
          <cx:pt idx="529">-0.017350806832680799</cx:pt>
          <cx:pt idx="530">-0.0014282657856378601</cx:pt>
          <cx:pt idx="531">-2.21522162837493e-05</cx:pt>
          <cx:pt idx="532">0.00017700595795029701</cx:pt>
          <cx:pt idx="533">0.00035191308210576498</cx:pt>
          <cx:pt idx="534">0.0041733548122794796</cx:pt>
          <cx:pt idx="535">0.000360517533450384</cx:pt>
          <cx:pt idx="536">-0.041488255145748401</cx:pt>
          <cx:pt idx="537">0.018265580321626101</cx:pt>
          <cx:pt idx="538">0.053562317981728703</cx:pt>
          <cx:pt idx="539">0.088513438684843099</cx:pt>
          <cx:pt idx="540">0.063678160510458798</cx:pt>
          <cx:pt idx="541">0.025574636827603098</cx:pt>
          <cx:pt idx="542">-0.071091511450471004</cx:pt>
          <cx:pt idx="543">-0.10215341620554901</cx:pt>
          <cx:pt idx="544">-0.16412998349495</cx:pt>
          <cx:pt idx="545">-0.066706353551012093</cx:pt>
          <cx:pt idx="546">-0.0268571730734634</cx:pt>
          <cx:pt idx="547">0.076648338206192101</cx:pt>
          <cx:pt idx="548">0.076503578712719594</cx:pt>
          <cx:pt idx="549">0.052251266817003199</cx:pt>
          <cx:pt idx="550">0.121982513719574</cx:pt>
          <cx:pt idx="551">0.0581178814466808</cx:pt>
          <cx:pt idx="552">0.011304091773244001</cx:pt>
          <cx:pt idx="553">0.033482526683049497</cx:pt>
          <cx:pt idx="554">-0.031994505263056403</cx:pt>
          <cx:pt idx="555">-0.043401491119109403</cx:pt>
          <cx:pt idx="556">-0.0071854347939998902</cx:pt>
          <cx:pt idx="557">-0.014253086503653801</cx:pt>
          <cx:pt idx="558">-0.0011505842878398</cx:pt>
          <cx:pt idx="559">-0.00067826629366125998</cx:pt>
          <cx:pt idx="560">-0.00011643094615371401</cx:pt>
          <cx:pt idx="561">-0.00022504670007408601</cx:pt>
          <cx:pt idx="562">0.0134008767220321</cx:pt>
          <cx:pt idx="563">0.0130181320382415</cx:pt>
          <cx:pt idx="564">-0.034584888533207202</cx:pt>
          <cx:pt idx="565">0.036209173026737998</cx:pt>
          <cx:pt idx="566">0.029679735702750398</cx:pt>
          <cx:pt idx="567">0.049795658741970499</cx:pt>
          <cx:pt idx="568">-0.0335463610592329</cx:pt>
          <cx:pt idx="569">-0.106807146179597</cx:pt>
          <cx:pt idx="570">-0.043106098682209</cx:pt>
          <cx:pt idx="571">-0.027685474907285901</cx:pt>
          <cx:pt idx="572">0.046521534363362302</cx:pt>
          <cx:pt idx="573">0.023390324492458699</cx:pt>
          <cx:pt idx="574">-0.029141800083746401</cx:pt>
          <cx:pt idx="575">0.053093046588010201</cx:pt>
          <cx:pt idx="576">0.024534281024763099</cx:pt>
          <cx:pt idx="577">-0.0291987585795392</cx:pt>
          <cx:pt idx="578">0.062434083415477098</cx:pt>
          <cx:pt idx="579">0.059843891040565103</cx:pt>
          <cx:pt idx="580">0.049932373446758299</cx:pt>
          <cx:pt idx="581">0.020573573248499202</cx:pt>
          <cx:pt idx="582">-0.034633495930870298</cx:pt>
          <cx:pt idx="583">-0.0080758916252734406</cx:pt>
          <cx:pt idx="584">0.0164060757985535</cx:pt>
          <cx:pt idx="585">-0.018211122027731501</cx:pt>
          <cx:pt idx="586">-0.00033193445277666901</cx:pt>
          <cx:pt idx="587">-0.000337818540207416</cx:pt>
          <cx:pt idx="588">-0.00012417412350939299</cx:pt>
          <cx:pt idx="589">-0.00082363363193804697</cx:pt>
          <cx:pt idx="590">0.022702662119664901</cx:pt>
          <cx:pt idx="591">0.0069817034237336798</cx:pt>
          <cx:pt idx="592">-0.023653397934771999</cx:pt>
          <cx:pt idx="593">0.0054235299641456798</cx:pt>
          <cx:pt idx="594">-0.015824866370111799</cx:pt>
          <cx:pt idx="595">-0.042552654140617797</cx:pt>
          <cx:pt idx="596">-0.072419229338271496</cx:pt>
          <cx:pt idx="597">-0.102711792411214</cx:pt>
          <cx:pt idx="598">-0.0113683200440137</cx:pt>
          <cx:pt idx="599">0.075676717694522597</cx:pt>
          <cx:pt idx="600">0.12137686165474899</cx:pt>
          <cx:pt idx="601">0.11412210487256901</cx:pt>
          <cx:pt idx="602">0.035671026219814501</cx:pt>
          <cx:pt idx="603">0.10544830901378199</cx:pt>
          <cx:pt idx="604">0.026583856642447602</cx:pt>
          <cx:pt idx="605">-0.0210964974516126</cx:pt>
          <cx:pt idx="606">0.051300280817787702</cx:pt>
          <cx:pt idx="607">0.038533424161012603</cx:pt>
          <cx:pt idx="608">0.087811262572118798</cx:pt>
          <cx:pt idx="609">0.017407643875359601</cx:pt>
          <cx:pt idx="610">0.023150671277932799</cx:pt>
          <cx:pt idx="611">0.038787154306048198</cx:pt>
          <cx:pt idx="612">0.024235366652479301</cx:pt>
          <cx:pt idx="613">-0.015863580451241002</cx:pt>
          <cx:pt idx="614">-0.0067700626225438302</cx:pt>
          <cx:pt idx="615">-0.00053912122981773704</cx:pt>
          <cx:pt idx="616">-0.00021123692391054801</cx:pt>
          <cx:pt idx="617">0.00045277231821273898</cx:pt>
          <cx:pt idx="618">0.0027013615540068601</cx:pt>
          <cx:pt idx="619">-0.023798069818812301</cx:pt>
          <cx:pt idx="620">-0.048040677691219398</cx:pt>
          <cx:pt idx="621">-0.048380790696197398</cx:pt>
          <cx:pt idx="622">-0.027478976346013501</cx:pt>
          <cx:pt idx="623">-0.087759807084486094</cx:pt>
          <cx:pt idx="624">-0.066624999476037602</cx:pt>
          <cx:pt idx="625">-0.043835037513973302</cx:pt>
          <cx:pt idx="626">-0.000193682273839794</cx:pt>
          <cx:pt idx="627">0.084531396444829696</cx:pt>
          <cx:pt idx="628">0.121660109511408</cx:pt>
          <cx:pt idx="629">0.041945815966867299</cx:pt>
          <cx:pt idx="630">0.072784768642209702</cx:pt>
          <cx:pt idx="631">0.064571154442278803</cx:pt>
          <cx:pt idx="632">-0.027099810613786999</cx:pt>
          <cx:pt idx="633">-0.051162387699191701</cx:pt>
          <cx:pt idx="634">0.0028747967945543101</cx:pt>
          <cx:pt idx="635">0.072499894024780395</cx:pt>
          <cx:pt idx="636">0.0126289446556685</cx:pt>
          <cx:pt idx="637">0.018123614037313399</cx:pt>
          <cx:pt idx="638">0.0144738865013463</cx:pt>
          <cx:pt idx="639">0.023849657600677102</cx:pt>
          <cx:pt idx="640">0.022146852527369299</cx:pt>
          <cx:pt idx="641">-0.018956896061366101</cx:pt>
          <cx:pt idx="642">-0.00575165848774637</cx:pt>
          <cx:pt idx="643">0.00051043495666273095</cx:pt>
          <cx:pt idx="644">0.00012862013456210901</cx:pt>
          <cx:pt idx="645">-4.1090519059179103e-05</cx:pt>
          <cx:pt idx="646">-0.0044590623547743702</cx:pt>
          <cx:pt idx="647">-0.016087417234211299</cx:pt>
          <cx:pt idx="648">-0.030013257135749101</cx:pt>
          <cx:pt idx="649">-0.040066806751863498</cx:pt>
          <cx:pt idx="650">-0.0098167514438100706</cx:pt>
          <cx:pt idx="651">-0.015699890732237199</cx:pt>
          <cx:pt idx="652">-0.0069547525354792398</cx:pt>
          <cx:pt idx="653">-0.0047424523162950998</cx:pt>
          <cx:pt idx="654">-0.0093430937536766196</cx:pt>
          <cx:pt idx="655">-0.033210206474574303</cx:pt>
          <cx:pt idx="656">-0.0120424112691697</cx:pt>
          <cx:pt idx="657">-0.057554912827552498</cx:pt>
          <cx:pt idx="658">0.0277685259191515</cx:pt>
          <cx:pt idx="659">0.088687907570093594</cx:pt>
          <cx:pt idx="660">0.061161490255954097</cx:pt>
          <cx:pt idx="661">0.017282054564626999</cx:pt>
          <cx:pt idx="662">0.024620733428052499</cx:pt>
          <cx:pt idx="663">-0.0073939729278064501</cx:pt>
          <cx:pt idx="664">-0.045242770956664</cx:pt>
          <cx:pt idx="665">-0.0135259892701958</cx:pt>
          <cx:pt idx="666">-0.0296604784159494</cx:pt>
          <cx:pt idx="667">-0.0177923017905839</cx:pt>
          <cx:pt idx="668">0.00014389194381778301</cx:pt>
          <cx:pt idx="669">-0.0187539213008324</cx:pt>
          <cx:pt idx="670">-0.00359581540791039</cx:pt>
          <cx:pt idx="671">-1.60762940127862e-05</cx:pt>
          <cx:pt idx="672">0.00042056916333211398</cx:pt>
          <cx:pt idx="673">-0.00053112865648560401</cx:pt>
          <cx:pt idx="674">-0.00176207741242033</cx:pt>
          <cx:pt idx="675">-0.00156046424179524</cx:pt>
          <cx:pt idx="676">-0.0027068069899832199</cx:pt>
          <cx:pt idx="677">-0.015339702962362501</cx:pt>
          <cx:pt idx="678">-0.0069900414314163703</cx:pt>
          <cx:pt idx="679">-0.0148021555446356</cx:pt>
          <cx:pt idx="680">0.0021338164598497002</cx:pt>
          <cx:pt idx="681">0.069133546446449298</cx:pt>
          <cx:pt idx="682">0.064409976161484694</cx:pt>
          <cx:pt idx="683">0.042638124613528401</cx:pt>
          <cx:pt idx="684">-0.0151108537778768</cx:pt>
          <cx:pt idx="685">-0.020785436511331599</cx:pt>
          <cx:pt idx="686">-0.0107737245150023</cx:pt>
          <cx:pt idx="687">0.066714756994425597</cx:pt>
          <cx:pt idx="688">0.066289064369955505</cx:pt>
          <cx:pt idx="689">0.021857932398367998</cx:pt>
          <cx:pt idx="690">-0.0068865286868844099</cx:pt>
          <cx:pt idx="691">-0.029378181738080201</cx:pt>
          <cx:pt idx="692">-0.0632967904365246</cx:pt>
          <cx:pt idx="693">-0.012484462207241601</cx:pt>
          <cx:pt idx="694">-0.013009737356375201</cx:pt>
          <cx:pt idx="695">-0.016155287838535901</cx:pt>
          <cx:pt idx="696">-0.0085018265995519208</cx:pt>
          <cx:pt idx="697">-0.0020025463602980102</cx:pt>
          <cx:pt idx="698">-0.00050276964109962903</cx:pt>
          <cx:pt idx="699">0.00013577300583988199</cx:pt>
          <cx:pt idx="700">0.00030906371654055502</cx:pt>
          <cx:pt idx="701">-0.00090552914863034997</cx:pt>
          <cx:pt idx="702">0.00061551345583392403</cx:pt>
          <cx:pt idx="703">-0.0013326742620149001</cx:pt>
          <cx:pt idx="704">-0.0056929217264136698</cx:pt>
          <cx:pt idx="705">-0.0139662541418853</cx:pt>
          <cx:pt idx="706">-0.010132032117473299</cx:pt>
          <cx:pt idx="707">-0.022782337756940101</cx:pt>
          <cx:pt idx="708">0.0179089230974613</cx:pt>
          <cx:pt idx="709">0.064958183474673095</cx:pt>
          <cx:pt idx="710">-0.0070017258694175999</cx:pt>
          <cx:pt idx="711">-0.0292428342714003</cx:pt>
          <cx:pt idx="712">-0.027516304457185999</cx:pt>
          <cx:pt idx="713">-0.031517756162500597</cx:pt>
          <cx:pt idx="714">0.063361832555266798</cx:pt>
          <cx:pt idx="715">0.082009341187781803</cx:pt>
          <cx:pt idx="716">0.086392943642110795</cx:pt>
          <cx:pt idx="717">0.077757674576663605</cx:pt>
          <cx:pt idx="718">0.041744478682299899</cx:pt>
          <cx:pt idx="719">-0.084517330101963495</cx:pt>
          <cx:pt idx="720">-0.0759201591029421</cx:pt>
          <cx:pt idx="721">-0.016927348601890602</cx:pt>
          <cx:pt idx="722">-0.014729332239733399</cx:pt>
          <cx:pt idx="723">-0.0101653721119318</cx:pt>
          <cx:pt idx="724">-0.0059402333923207797</cx:pt>
          <cx:pt idx="725">0.00031213021229050899</cx:pt>
          <cx:pt idx="726">0.00066495097574984299</cx:pt>
          <cx:pt idx="727">-0.00061909938530313902</cx:pt>
          <cx:pt idx="728">-0.00041454934469039299</cx:pt>
          <cx:pt idx="729">-0.000287510556505054</cx:pt>
          <cx:pt idx="730">-3.7367430564524901e-05</cx:pt>
          <cx:pt idx="731">-0.00014322451429550601</cx:pt>
          <cx:pt idx="732">-9.3204016098262599e-05</cx:pt>
          <cx:pt idx="733">-0.0049271585688234198</cx:pt>
          <cx:pt idx="734">-0.0023398370572415999</cx:pt>
          <cx:pt idx="735">0.0056104282956485896</cx:pt>
          <cx:pt idx="736">0.0011466400546792401</cx:pt>
          <cx:pt idx="737">-0.00076700464512430299</cx:pt>
          <cx:pt idx="738">-0.046233318770223797</cx:pt>
          <cx:pt idx="739">-0.072433843335263204</cx:pt>
          <cx:pt idx="740">-0.041873587117798698</cx:pt>
          <cx:pt idx="741">-0.040423223381996103</cx:pt>
          <cx:pt idx="742">0.00495880075425851</cx:pt>
          <cx:pt idx="743">0.0198100692198073</cx:pt>
          <cx:pt idx="744">0.0036565352831309599</cx:pt>
          <cx:pt idx="745">-0.026693528049939901</cx:pt>
          <cx:pt idx="746">-0.0023144743090081701</cx:pt>
          <cx:pt idx="747">-0.0145492228740201</cx:pt>
          <cx:pt idx="748">-0.027321959508255101</cx:pt>
          <cx:pt idx="749">0.00046317226437687199</cx:pt>
          <cx:pt idx="750">0.00232675128409065</cx:pt>
          <cx:pt idx="751">-0.0010986656579482</cx:pt>
          <cx:pt idx="752">0.00098345182584381606</cx:pt>
          <cx:pt idx="753">-0.00025329772007490599</cx:pt>
          <cx:pt idx="754">-0.00057523221909392005</cx:pt>
          <cx:pt idx="755">-2.2649397283461299e-05</cx:pt>
          <cx:pt idx="756">0.00080049261119349803</cx:pt>
          <cx:pt idx="757">-0.00087294406845190502</cx:pt>
          <cx:pt idx="758">0.00029374261638920698</cx:pt>
          <cx:pt idx="759">-0.000106172449027883</cx:pt>
          <cx:pt idx="760">0.00059140875898142705</cx:pt>
          <cx:pt idx="761">-0.00041480650334336399</cx:pt>
          <cx:pt idx="762">-0.00027629123247833402</cx:pt>
          <cx:pt idx="763">-0.0046280347693753304</cx:pt>
          <cx:pt idx="764">-0.0027588870212758901</cx:pt>
          <cx:pt idx="765">0.0056143533564991903</cx:pt>
          <cx:pt idx="766">0.0061508054966346402</cx:pt>
          <cx:pt idx="767">0.0050025846538010801</cx:pt>
          <cx:pt idx="768">0.0049955307372308603</cx:pt>
          <cx:pt idx="769">0.012346161659503601</cx:pt>
          <cx:pt idx="770">0.017982696069454001</cx:pt>
          <cx:pt idx="771">0.0040885315289616803</cx:pt>
          <cx:pt idx="772">0.010610294228366001</cx:pt>
          <cx:pt idx="773">0.019712249070536501</cx:pt>
          <cx:pt idx="774">0.0202462360150991</cx:pt>
          <cx:pt idx="775">0.0044275599201498697</cx:pt>
          <cx:pt idx="776">0.00239561369560801</cx:pt>
          <cx:pt idx="777">0.0055370991876933099</cx:pt>
          <cx:pt idx="778">0.0115177400840604</cx:pt>
          <cx:pt idx="779">0.00104140342448069</cx:pt>
          <cx:pt idx="780">0.00026972149232615099</cx:pt>
          <cx:pt idx="781">-0.00040627364783740603</cx:pt>
          <cx:pt idx="782">0.000161866251393876</cx:pt>
          <cx:pt idx="783">0.00038053913671854702</cx:pt>
          <cx:pt idx="784">0.0085915911328021</cx:pt>
          <cx:pt idx="785">0.0036800512557488502</cx:pt>
          <cx:pt idx="786">0.002001444119184495</cx:pt>
          <cx:pt idx="787">0.01459178525111705</cx:pt>
          <cx:pt idx="788">0.0053678484238066249</cx:pt>
          <cx:pt idx="789">-0.00817046527588885</cx:pt>
          <cx:pt idx="790">-0.0088841925439794248</cx:pt>
          <cx:pt idx="791">-0.0215920531703141</cx:pt>
          <cx:pt idx="792">-0.004928186126860975</cx:pt>
          <cx:pt idx="793">0.018267510342254326</cx:pt>
          <cx:pt idx="794">0.016646539194083751</cx:pt>
          <cx:pt idx="795">-0.0133776348217719</cx:pt>
          <cx:pt idx="796">-0.015572786254328499</cx:pt>
          <cx:pt idx="797">-0.03353028996254425</cx:pt>
          <cx:pt idx="798">-0.016510099403998026</cx:pt>
          <cx:pt idx="799">-0.0078793982710972758</cx:pt>
          <cx:pt idx="800">-0.0055034730218397497</cx:pt>
          <cx:pt idx="801">-0.010577107624875249</cx:pt>
          <cx:pt idx="802">0.01239344761473195</cx:pt>
          <cx:pt idx="803">0.020427816110659476</cx:pt>
          <cx:pt idx="804">0.0099838360417242242</cx:pt>
          <cx:pt idx="805">0.0084214782693037005</cx:pt>
          <cx:pt idx="806">0.010564790590670951</cx:pt>
          <cx:pt idx="807">0.0025232915800335</cx:pt>
          <cx:pt idx="808">-7.0139940586161746e-05</cx:pt>
          <cx:pt idx="809">-0.00044426220756802002</cx:pt>
          <cx:pt idx="810">0.00049595016388851245</cx:pt>
          <cx:pt idx="811">0.0074205528140321754</cx:pt>
          <cx:pt idx="812">0.0074279433119314254</cx:pt>
          <cx:pt idx="813">-0.0038812470941711752</cx:pt>
          <cx:pt idx="814">0.0063368849999445752</cx:pt>
          <cx:pt idx="815">0.0071543562467233247</cx:pt>
          <cx:pt idx="816">-0.0019025090580817076</cx:pt>
          <cx:pt idx="817">-0.0072406283648129496</cx:pt>
          <cx:pt idx="818">-0.0056199766779899</cx:pt>
          <cx:pt idx="819">-0.0057947101751422252</cx:pt>
          <cx:pt idx="820">0.00067636852439355245</cx:pt>
          <cx:pt idx="821">0.010235241475826251</cx:pt>
          <cx:pt idx="822">0.0012096539033933024</cx:pt>
          <cx:pt idx="823">-0.026219592053026999</cx:pt>
          <cx:pt idx="824">-0.021451971749584874</cx:pt>
          <cx:pt idx="825">-0.0154185816284583</cx:pt>
          <cx:pt idx="826">-0.01023737352480065</cx:pt>
          <cx:pt idx="827">-0.017699327886834499</cx:pt>
          <cx:pt idx="828">-0.021212233775510601</cx:pt>
          <cx:pt idx="829">-0.0050216349908337246</cx:pt>
          <cx:pt idx="830">0.00052838744919697005</cx:pt>
          <cx:pt idx="831">-0.0013675643529438926</cx:pt>
          <cx:pt idx="832">0.0057252423236809503</cx:pt>
          <cx:pt idx="833">0.0088191686825778246</cx:pt>
          <cx:pt idx="834">0.0090758404201729745</cx:pt>
          <cx:pt idx="835">0.0027227887109596248</cx:pt>
          <cx:pt idx="836">3.8344829201950251e-05</cx:pt>
          <cx:pt idx="837">7.2480831817211249e-06</cx:pt>
          <cx:pt idx="838">0.00045013163257661749</cx:pt>
          <cx:pt idx="839">0.0027917845397233752</cx:pt>
          <cx:pt idx="840">0.0044730097413389997</cx:pt>
          <cx:pt idx="841">0.0129183331906862</cx:pt>
          <cx:pt idx="842">0.022571169771891626</cx:pt>
          <cx:pt idx="843">0.00739146022177625</cx:pt>
          <cx:pt idx="844">-0.0035931082996689501</cx:pt>
          <cx:pt idx="845">-0.01366086254397985</cx:pt>
          <cx:pt idx="846">-0.0030531086785028001</cx:pt>
          <cx:pt idx="847">-0.014799062993790276</cx:pt>
          <cx:pt idx="848">-0.00630765597042295</cx:pt>
          <cx:pt idx="849">-0.0062535312814452253</cx:pt>
          <cx:pt idx="850">-0.028897455457777999</cx:pt>
          <cx:pt idx="851">-0.033228780446863247</cx:pt>
          <cx:pt idx="852">-0.043790116328579751</cx:pt>
          <cx:pt idx="853">-0.032283799009730253</cx:pt>
          <cx:pt idx="854">-0.0023039024790460802</cx:pt>
          <cx:pt idx="855">-0.0062694663148222</cx:pt>
          <cx:pt idx="856">0.019972847692223523</cx:pt>
          <cx:pt idx="857">0.018545611838963</cx:pt>
          <cx:pt idx="858">0.023295066975226576</cx:pt>
          <cx:pt idx="859">0.0026205806306868001</cx:pt>
          <cx:pt idx="860">0.020513245471151225</cx:pt>
          <cx:pt idx="861">0.0079545384203596244</cx:pt>
          <cx:pt idx="862">0.00082019965073295252</cx:pt>
          <cx:pt idx="863">0.00189150754017637</cx:pt>
          <cx:pt idx="864">0.0002419051718489175</cx:pt>
          <cx:pt idx="865">6.3682916722157757e-05</cx:pt>
          <cx:pt idx="866">0.00062238800470261501</cx:pt>
          <cx:pt idx="867">0.0037438977237182502</cx:pt>
          <cx:pt idx="868">0.0017949987410698</cx:pt>
          <cx:pt idx="869">0.016047861193886501</cx:pt>
          <cx:pt idx="870">0.018924632048072026</cx:pt>
          <cx:pt idx="871">-0.0051999217582690748</cx:pt>
          <cx:pt idx="872">0.0078652547661996995</cx:pt>
          <cx:pt idx="873">-0.0012201521573402599</cx:pt>
          <cx:pt idx="874">-0.0065709017096171746</cx:pt>
          <cx:pt idx="875">-0.0025121870065638249</cx:pt>
          <cx:pt idx="876">0.011935114780464976</cx:pt>
          <cx:pt idx="877">-0.00056219636921160752</cx:pt>
          <cx:pt idx="878">-0.016933363649707975</cx:pt>
          <cx:pt idx="879">-0.041278318107324997</cx:pt>
          <cx:pt idx="880">-0.053428986967811502</cx:pt>
          <cx:pt idx="881">-0.045219233986276003</cx:pt>
          <cx:pt idx="882">0.009654013906306675</cx:pt>
          <cx:pt idx="883">0.03068529500271475</cx:pt>
          <cx:pt idx="884">0.0085915911328021</cx:pt>
          <cx:pt idx="885">0.0036800512557488502</cx:pt>
          <cx:pt idx="886">0.002001444119184495</cx:pt>
          <cx:pt idx="887">0.01459178525111705</cx:pt>
          <cx:pt idx="888">0.0053678484238066249</cx:pt>
          <cx:pt idx="889">-0.00817046527588885</cx:pt>
          <cx:pt idx="890">-0.0088841925439794248</cx:pt>
          <cx:pt idx="891">-0.0215920531703141</cx:pt>
          <cx:pt idx="892">-0.004928186126860975</cx:pt>
          <cx:pt idx="893">0.018267510342254326</cx:pt>
          <cx:pt idx="894">0.016646539194083751</cx:pt>
          <cx:pt idx="895">-0.0133776348217719</cx:pt>
          <cx:pt idx="896">-0.015572786254328499</cx:pt>
          <cx:pt idx="897">-0.03353028996254425</cx:pt>
          <cx:pt idx="898">-0.016510099403998026</cx:pt>
          <cx:pt idx="899">-0.0078793982710972758</cx:pt>
          <cx:pt idx="900">-0.0055034730218397497</cx:pt>
          <cx:pt idx="901">-0.010577107624875249</cx:pt>
          <cx:pt idx="902">0.01239344761473195</cx:pt>
          <cx:pt idx="903">0.020427816110659476</cx:pt>
          <cx:pt idx="904">0.0099838360417242242</cx:pt>
          <cx:pt idx="905">0.0084214782693037005</cx:pt>
          <cx:pt idx="906">0.010564790590670951</cx:pt>
          <cx:pt idx="907">0.0025232915800335</cx:pt>
          <cx:pt idx="908">-7.0139940586161746e-05</cx:pt>
          <cx:pt idx="909">-0.00044426220756802002</cx:pt>
          <cx:pt idx="910">0.00049595016388851245</cx:pt>
          <cx:pt idx="911">0.0074205528140321754</cx:pt>
          <cx:pt idx="912">0.0074279433119314254</cx:pt>
          <cx:pt idx="913">-0.0038812470941711752</cx:pt>
          <cx:pt idx="914">0.0063368849999445752</cx:pt>
          <cx:pt idx="915">0.0071543562467233247</cx:pt>
          <cx:pt idx="916">-0.0019025090580817076</cx:pt>
          <cx:pt idx="917">-0.0072406283648129496</cx:pt>
          <cx:pt idx="918">-0.0056199766779899</cx:pt>
          <cx:pt idx="919">-0.0057947101751422252</cx:pt>
          <cx:pt idx="920">0.00067636852439355245</cx:pt>
          <cx:pt idx="921">0.010235241475826251</cx:pt>
          <cx:pt idx="922">0.0012096539033933024</cx:pt>
          <cx:pt idx="923">-0.026219592053026999</cx:pt>
          <cx:pt idx="924">-0.021451971749584874</cx:pt>
          <cx:pt idx="925">-0.0154185816284583</cx:pt>
          <cx:pt idx="926">-0.01023737352480065</cx:pt>
          <cx:pt idx="927">-0.017699327886834499</cx:pt>
          <cx:pt idx="928">-0.021212233775510601</cx:pt>
          <cx:pt idx="929">-0.0050216349908337246</cx:pt>
          <cx:pt idx="930">0.00052838744919697005</cx:pt>
          <cx:pt idx="931">-0.0013675643529438926</cx:pt>
          <cx:pt idx="932">0.0057252423236809503</cx:pt>
          <cx:pt idx="933">0.0088191686825778246</cx:pt>
          <cx:pt idx="934">0.0090758404201729745</cx:pt>
          <cx:pt idx="935">0.0027227887109596248</cx:pt>
          <cx:pt idx="936">3.8344829201950251e-05</cx:pt>
          <cx:pt idx="937">7.2480831817211249e-06</cx:pt>
          <cx:pt idx="938">0.00045013163257661749</cx:pt>
          <cx:pt idx="939">0.0027917845397233752</cx:pt>
          <cx:pt idx="940">0.0044730097413389997</cx:pt>
          <cx:pt idx="941">0.0129183331906862</cx:pt>
          <cx:pt idx="942">0.022571169771891626</cx:pt>
          <cx:pt idx="943">0.00739146022177625</cx:pt>
          <cx:pt idx="944">-0.0035931082996689501</cx:pt>
          <cx:pt idx="945">-0.01366086254397985</cx:pt>
          <cx:pt idx="946">-0.0030531086785028001</cx:pt>
          <cx:pt idx="947">-0.014799062993790276</cx:pt>
          <cx:pt idx="948">-0.00630765597042295</cx:pt>
          <cx:pt idx="949">-0.0062535312814452253</cx:pt>
          <cx:pt idx="950">-0.028897455457777999</cx:pt>
          <cx:pt idx="951">-0.033228780446863247</cx:pt>
          <cx:pt idx="952">-0.043790116328579751</cx:pt>
          <cx:pt idx="953">-0.032283799009730253</cx:pt>
          <cx:pt idx="954">-0.0023039024790460802</cx:pt>
          <cx:pt idx="955">-0.0062694663148222</cx:pt>
          <cx:pt idx="956">0.019972847692223523</cx:pt>
          <cx:pt idx="957">0.018545611838963</cx:pt>
          <cx:pt idx="958">0.023295066975226576</cx:pt>
          <cx:pt idx="959">0.0026205806306868001</cx:pt>
          <cx:pt idx="960">0.020513245471151225</cx:pt>
          <cx:pt idx="961">0.0079545384203596244</cx:pt>
          <cx:pt idx="962">0.00082019965073295252</cx:pt>
          <cx:pt idx="963">0.00189150754017637</cx:pt>
          <cx:pt idx="964">0.0002419051718489175</cx:pt>
          <cx:pt idx="965">6.3682916722157757e-05</cx:pt>
          <cx:pt idx="966">0.00062238800470261501</cx:pt>
          <cx:pt idx="967">0.0037438977237182502</cx:pt>
          <cx:pt idx="968">0.0017949987410698</cx:pt>
          <cx:pt idx="969">0.016047861193886501</cx:pt>
          <cx:pt idx="970">0.018924632048072026</cx:pt>
          <cx:pt idx="971">-0.0051999217582690748</cx:pt>
          <cx:pt idx="972">0.0078652547661996995</cx:pt>
          <cx:pt idx="973">-0.0012201521573402599</cx:pt>
          <cx:pt idx="974">-0.0065709017096171746</cx:pt>
          <cx:pt idx="975">-0.0025121870065638249</cx:pt>
          <cx:pt idx="976">0.011935114780464976</cx:pt>
          <cx:pt idx="977">-0.00056219636921160752</cx:pt>
          <cx:pt idx="978">-0.016933363649707975</cx:pt>
          <cx:pt idx="979">-0.041278318107324997</cx:pt>
          <cx:pt idx="980">-0.053428986967811502</cx:pt>
          <cx:pt idx="981">-0.045219233986276003</cx:pt>
          <cx:pt idx="982">0.009654013906306675</cx:pt>
          <cx:pt idx="983">0.03068529500271475</cx:pt>
          <cx:pt idx="984">0.0085915911328021</cx:pt>
          <cx:pt idx="985">0.0036800512557488502</cx:pt>
          <cx:pt idx="986">0.002001444119184495</cx:pt>
          <cx:pt idx="987">0.01459178525111705</cx:pt>
          <cx:pt idx="988">0.0053678484238066249</cx:pt>
          <cx:pt idx="989">-0.00817046527588885</cx:pt>
          <cx:pt idx="990">-0.0088841925439794248</cx:pt>
          <cx:pt idx="991">-0.0215920531703141</cx:pt>
          <cx:pt idx="992">-0.004928186126860975</cx:pt>
          <cx:pt idx="993">0.018267510342254326</cx:pt>
          <cx:pt idx="994">0.016646539194083751</cx:pt>
          <cx:pt idx="995">-0.0133776348217719</cx:pt>
          <cx:pt idx="996">-0.015572786254328499</cx:pt>
          <cx:pt idx="997">-0.03353028996254425</cx:pt>
          <cx:pt idx="998">-0.016510099403998026</cx:pt>
          <cx:pt idx="999">-0.0078793982710972758</cx:pt>
          <cx:pt idx="1000">-0.0055034730218397497</cx:pt>
          <cx:pt idx="1001">-0.010577107624875249</cx:pt>
          <cx:pt idx="1002">0.01239344761473195</cx:pt>
          <cx:pt idx="1003">0.020427816110659476</cx:pt>
          <cx:pt idx="1004">0.0099838360417242242</cx:pt>
          <cx:pt idx="1005">0.0084214782693037005</cx:pt>
          <cx:pt idx="1006">0.010564790590670951</cx:pt>
          <cx:pt idx="1007">0.0025232915800335</cx:pt>
          <cx:pt idx="1008">-7.0139940586161746e-05</cx:pt>
          <cx:pt idx="1009">-0.00044426220756802002</cx:pt>
          <cx:pt idx="1010">0.00049595016388851245</cx:pt>
          <cx:pt idx="1011">0.0074205528140321754</cx:pt>
          <cx:pt idx="1012">0.0074279433119314254</cx:pt>
          <cx:pt idx="1013">-0.0038812470941711752</cx:pt>
          <cx:pt idx="1014">0.0063368849999445752</cx:pt>
          <cx:pt idx="1015">0.0071543562467233247</cx:pt>
          <cx:pt idx="1016">-0.0019025090580817076</cx:pt>
          <cx:pt idx="1017">-0.0072406283648129496</cx:pt>
          <cx:pt idx="1018">-0.0056199766779899</cx:pt>
          <cx:pt idx="1019">-0.0057947101751422252</cx:pt>
          <cx:pt idx="1020">0.00067636852439355245</cx:pt>
          <cx:pt idx="1021">0.010235241475826251</cx:pt>
          <cx:pt idx="1022">0.0012096539033933024</cx:pt>
          <cx:pt idx="1023">-0.026219592053026999</cx:pt>
          <cx:pt idx="1024">-0.021451971749584874</cx:pt>
          <cx:pt idx="1025">-0.0154185816284583</cx:pt>
          <cx:pt idx="1026">-0.01023737352480065</cx:pt>
          <cx:pt idx="1027">-0.017699327886834499</cx:pt>
          <cx:pt idx="1028">-0.021212233775510601</cx:pt>
          <cx:pt idx="1029">-0.0050216349908337246</cx:pt>
          <cx:pt idx="1030">0.00052838744919697005</cx:pt>
          <cx:pt idx="1031">-0.0013675643529438926</cx:pt>
          <cx:pt idx="1032">0.0057252423236809503</cx:pt>
          <cx:pt idx="1033">0.0088191686825778246</cx:pt>
          <cx:pt idx="1034">0.0090758404201729745</cx:pt>
          <cx:pt idx="1035">0.0027227887109596248</cx:pt>
          <cx:pt idx="1036">3.8344829201950251e-05</cx:pt>
          <cx:pt idx="1037">7.2480831817211249e-06</cx:pt>
          <cx:pt idx="1038">0.00045013163257661749</cx:pt>
          <cx:pt idx="1039">0.0027917845397233752</cx:pt>
          <cx:pt idx="1040">0.0044730097413389997</cx:pt>
          <cx:pt idx="1041">0.0129183331906862</cx:pt>
          <cx:pt idx="1042">0.022571169771891626</cx:pt>
          <cx:pt idx="1043">0.00739146022177625</cx:pt>
          <cx:pt idx="1044">-0.0035931082996689501</cx:pt>
          <cx:pt idx="1045">-0.01366086254397985</cx:pt>
          <cx:pt idx="1046">-0.0030531086785028001</cx:pt>
          <cx:pt idx="1047">-0.014799062993790276</cx:pt>
          <cx:pt idx="1048">-0.00630765597042295</cx:pt>
          <cx:pt idx="1049">-0.0062535312814452253</cx:pt>
          <cx:pt idx="1050">-0.028897455457777999</cx:pt>
          <cx:pt idx="1051">-0.033228780446863247</cx:pt>
          <cx:pt idx="1052">-0.043790116328579751</cx:pt>
          <cx:pt idx="1053">-0.032283799009730253</cx:pt>
          <cx:pt idx="1054">-0.0023039024790460802</cx:pt>
          <cx:pt idx="1055">-0.0062694663148222</cx:pt>
          <cx:pt idx="1056">0.019972847692223523</cx:pt>
          <cx:pt idx="1057">0.018545611838963</cx:pt>
          <cx:pt idx="1058">0.023295066975226576</cx:pt>
          <cx:pt idx="1059">0.0026205806306868001</cx:pt>
          <cx:pt idx="1060">0.020513245471151225</cx:pt>
          <cx:pt idx="1061">0.0079545384203596244</cx:pt>
          <cx:pt idx="1062">0.00082019965073295252</cx:pt>
          <cx:pt idx="1063">0.00189150754017637</cx:pt>
          <cx:pt idx="1064">0.0002419051718489175</cx:pt>
          <cx:pt idx="1065">6.3682916722157757e-05</cx:pt>
          <cx:pt idx="1066">0.00062238800470261501</cx:pt>
          <cx:pt idx="1067">0.0037438977237182502</cx:pt>
          <cx:pt idx="1068">0.0017949987410698</cx:pt>
          <cx:pt idx="1069">0.016047861193886501</cx:pt>
          <cx:pt idx="1070">0.018924632048072026</cx:pt>
          <cx:pt idx="1071">-0.0051999217582690748</cx:pt>
          <cx:pt idx="1072">0.0078652547661996995</cx:pt>
          <cx:pt idx="1073">-0.0012201521573402599</cx:pt>
          <cx:pt idx="1074">-0.0065709017096171746</cx:pt>
          <cx:pt idx="1075">-0.0025121870065638249</cx:pt>
          <cx:pt idx="1076">0.011935114780464976</cx:pt>
          <cx:pt idx="1077">-0.00056219636921160752</cx:pt>
          <cx:pt idx="1078">-0.016933363649707975</cx:pt>
          <cx:pt idx="1079">-0.041278318107324997</cx:pt>
          <cx:pt idx="1080">-0.053428986967811502</cx:pt>
          <cx:pt idx="1081">-0.045219233986276003</cx:pt>
          <cx:pt idx="1082">0.009654013906306675</cx:pt>
          <cx:pt idx="1083">0.03068529500271475</cx:pt>
        </cx:lvl>
      </cx:numDim>
    </cx:data>
    <cx:data id="110">
      <cx:numDim type="val">
        <cx:f>Sheet2!$DG$1:$DG$1084</cx:f>
        <cx:lvl ptCount="1084" formatCode="G/通用格式">
          <cx:pt idx="0">-0.00056028020913638</cx:pt>
          <cx:pt idx="1">-0.00028770958695050798</cx:pt>
          <cx:pt idx="2">-0.00059653780726648203</cx:pt>
          <cx:pt idx="3">0.00036029360155558402</cx:pt>
          <cx:pt idx="4">0.00026402033526376901</cx:pt>
          <cx:pt idx="5">-0.00031900479146264402</cx:pt>
          <cx:pt idx="6">0.00046373189605999302</cx:pt>
          <cx:pt idx="7">4.9498766322332101e-05</cx:pt>
          <cx:pt idx="8">0.00029297624438677901</cx:pt>
          <cx:pt idx="9">0.00032384769844629097</cx:pt>
          <cx:pt idx="10">5.8571700328842599e-05</cx:pt>
          <cx:pt idx="11">0.000237532321461129</cx:pt>
          <cx:pt idx="12">0.00065198190757718402</cx:pt>
          <cx:pt idx="13">0.00029838829637967901</cx:pt>
          <cx:pt idx="14">-0.000336899619929022</cx:pt>
          <cx:pt idx="15">-0.00018701701372514701</cx:pt>
          <cx:pt idx="16">-0.00020765183936896999</cx:pt>
          <cx:pt idx="17">0.00033033444034415898</cx:pt>
          <cx:pt idx="18">9.7609274368855794e-05</cx:pt>
          <cx:pt idx="19">0.00037933313686434699</cx:pt>
          <cx:pt idx="20">0.0014574784611505001</cx:pt>
          <cx:pt idx="21">5.8919677517653399e-05</cx:pt>
          <cx:pt idx="22">-0.000190744324201387</cx:pt>
          <cx:pt idx="23">-0.00013717904571235401</cx:pt>
          <cx:pt idx="24">0.00080133399688779995</cx:pt>
          <cx:pt idx="25">-0.00033518493108266299</cx:pt>
          <cx:pt idx="26">-0.00022777140675629901</cx:pt>
          <cx:pt idx="27">0.0010548453736220599</cx:pt>
          <cx:pt idx="28">0.000432129526848489</cx:pt>
          <cx:pt idx="29">-0.00050812361714272004</cx:pt>
          <cx:pt idx="30">0.00011122879411799401</cx:pt>
          <cx:pt idx="31">5.67626692715005e-05</cx:pt>
          <cx:pt idx="32">0.000101851285297273</cx:pt>
          <cx:pt idx="33">-0.000104870973144249</cx:pt>
          <cx:pt idx="34">9.9468919009915995e-05</cx:pt>
          <cx:pt idx="35">0.00023413977592418701</cx:pt>
          <cx:pt idx="36">0.00083936215348125198</cx:pt>
          <cx:pt idx="37">-0.000238207887151889</cx:pt>
          <cx:pt idx="38">-0.00039477036726265</cx:pt>
          <cx:pt idx="39">-0.00126010933751373</cx:pt>
          <cx:pt idx="40">0.0013315153669898601</cx:pt>
          <cx:pt idx="41">0.0015957682572738201</cx:pt>
          <cx:pt idx="42">-0.00141874206806166</cx:pt>
          <cx:pt idx="43">-0.0034205204708669802</cx:pt>
          <cx:pt idx="44">-1.97711034034297e-05</cx:pt>
          <cx:pt idx="45">0.00062923859520620199</cx:pt>
          <cx:pt idx="46">0.00069838441197416997</cx:pt>
          <cx:pt idx="47">0.00067356098638300199</cx:pt>
          <cx:pt idx="48">0.00062094892505685899</cx:pt>
          <cx:pt idx="49">0.0015585060447212899</cx:pt>
          <cx:pt idx="50">-0.00079382160861300396</cx:pt>
          <cx:pt idx="51">0.00094826361988265603</cx:pt>
          <cx:pt idx="52">-0.00074552953782861496</cx:pt>
          <cx:pt idx="53">-0.000217221489290974</cx:pt>
          <cx:pt idx="54">0.000812170506602905</cx:pt>
          <cx:pt idx="55">8.4457442577379402e-05</cx:pt>
          <cx:pt idx="56">-3.37494211284911e-05</cx:pt>
          <cx:pt idx="57">0.00032400724493749999</cx:pt>
          <cx:pt idx="58">-0.000575486081282164</cx:pt>
          <cx:pt idx="59">0.0010566685402908799</cx:pt>
          <cx:pt idx="60">0.00058477261417181898</cx:pt>
          <cx:pt idx="61">3.75608045392018e-05</cx:pt>
          <cx:pt idx="62">0.00036740149001531001</cx:pt>
          <cx:pt idx="63">0.00088971262666715802</cx:pt>
          <cx:pt idx="64">0.00129747606423492</cx:pt>
          <cx:pt idx="65">-3.9704345642086002e-05</cx:pt>
          <cx:pt idx="66">-0.0031716970687044798</cx:pt>
          <cx:pt idx="67">-0.0044202142840517999</cx:pt>
          <cx:pt idx="68">-0.0027948703360014702</cx:pt>
          <cx:pt idx="69">-0.010808448327638999</cx:pt>
          <cx:pt idx="70">-0.0134186156142396</cx:pt>
          <cx:pt idx="71">-0.017526606722120398</cx:pt>
          <cx:pt idx="72">-0.0178644701944712</cx:pt>
          <cx:pt idx="73">-0.0086220315474218791</cx:pt>
          <cx:pt idx="74">-0.0023190255851869</cx:pt>
          <cx:pt idx="75">-0.0056964925853432496</cx:pt>
          <cx:pt idx="76">-0.0079907115007007198</cx:pt>
          <cx:pt idx="77">-0.0032611101951015901</cx:pt>
          <cx:pt idx="78">-0.00094812221443949104</cx:pt>
          <cx:pt idx="79">-0.0012519647623898201</cx:pt>
          <cx:pt idx="80">-0.0018509686579934799</cx:pt>
          <cx:pt idx="81">-0.0013249000258520401</cx:pt>
          <cx:pt idx="82">-0.00029957952159807101</cx:pt>
          <cx:pt idx="83">-0.00066152508072001405</cx:pt>
          <cx:pt idx="84">0.00025069253589980202</cx:pt>
          <cx:pt idx="85">-0.00057193441773875197</cx:pt>
          <cx:pt idx="86">-0.00084705067431840495</cx:pt>
          <cx:pt idx="87">0.00081673535832476295</cx:pt>
          <cx:pt idx="88">0.0035187199807135698</cx:pt>
          <cx:pt idx="89">0.00041520489699859001</cx:pt>
          <cx:pt idx="90">0.00013946990760034601</cx:pt>
          <cx:pt idx="91">-0.0016092763633452701</cx:pt>
          <cx:pt idx="92">-0.0049958148580739404</cx:pt>
          <cx:pt idx="93">-0.0098180804282974096</cx:pt>
          <cx:pt idx="94">-0.017263714408138401</cx:pt>
          <cx:pt idx="95">-0.0098781969283795699</cx:pt>
          <cx:pt idx="96">-0.0050663795710953197</cx:pt>
          <cx:pt idx="97">-0.015327620983952199</cx:pt>
          <cx:pt idx="98">-0.021787333595902798</cx:pt>
          <cx:pt idx="99">-0.0590168044684906</cx:pt>
          <cx:pt idx="100">-0.049310892782717899</cx:pt>
          <cx:pt idx="101">-0.017788100935085802</cx:pt>
          <cx:pt idx="102">2.6916937641093499e-05</cx:pt>
          <cx:pt idx="103">-0.024616448035021599</cx:pt>
          <cx:pt idx="104">-0.0098275368089592099</cx:pt>
          <cx:pt idx="105">-0.0017518147200974599</cx:pt>
          <cx:pt idx="106">-0.0209124348623386</cx:pt>
          <cx:pt idx="107">-0.0108312550300477</cx:pt>
          <cx:pt idx="108">-0.0055530943045263804</cx:pt>
          <cx:pt idx="109">0.0040131159532531303</cx:pt>
          <cx:pt idx="110">0.0024055200498693799</cx:pt>
          <cx:pt idx="111">-0.00052263496809550796</cx:pt>
          <cx:pt idx="112">-0.000445145018485491</cx:pt>
          <cx:pt idx="113">-0.00039158262508309799</cx:pt>
          <cx:pt idx="114">-0.00159223238698683</cx:pt>
          <cx:pt idx="115">-0.000186064977015359</cx:pt>
          <cx:pt idx="116">0.0013475726683846801</cx:pt>
          <cx:pt idx="117">0.0013231420801886201</cx:pt>
          <cx:pt idx="118">-0.0036291384663259198</cx:pt>
          <cx:pt idx="119">0.00134299676976688</cx:pt>
          <cx:pt idx="120">-0.0124763101177032</cx:pt>
          <cx:pt idx="121">-0.0228720334756198</cx:pt>
          <cx:pt idx="122">-0.044810454759085502</cx:pt>
          <cx:pt idx="123">-0.035251546993023498</cx:pt>
          <cx:pt idx="124">-0.042744512048720998</cx:pt>
          <cx:pt idx="125">-0.0137690329531293</cx:pt>
          <cx:pt idx="126">0.0074564232738647401</cx:pt>
          <cx:pt idx="127">-0.020225085986466301</cx:pt>
          <cx:pt idx="128">-0.0402279471221356</cx:pt>
          <cx:pt idx="129">-0.018661527396704299</cx:pt>
          <cx:pt idx="130">-0.0108582474802454</cx:pt>
          <cx:pt idx="131">-0.032120300477415403</cx:pt>
          <cx:pt idx="132">-0.032794756328645702</cx:pt>
          <cx:pt idx="133">0.0149661257899583</cx:pt>
          <cx:pt idx="134">0.0044370978360124503</cx:pt>
          <cx:pt idx="135">0.014312622925889701</cx:pt>
          <cx:pt idx="136">0.033399470895082599</cx:pt>
          <cx:pt idx="137">0.0169441382902175</cx:pt>
          <cx:pt idx="138">0.0081874558975697596</cx:pt>
          <cx:pt idx="139">0.0019819153439576999</cx:pt>
          <cx:pt idx="140">6.0427578773743202e-05</cx:pt>
          <cx:pt idx="141">8.4077739035803598e-05</cx:pt>
          <cx:pt idx="142">-0.00069870221145973703</cx:pt>
          <cx:pt idx="143">0.0028143358161346302</cx:pt>
          <cx:pt idx="144">-0.000207018601933564</cx:pt>
          <cx:pt idx="145">-0.0049196863664018303</cx:pt>
          <cx:pt idx="146">-0.0126360417521033</cx:pt>
          <cx:pt idx="147">-0.0137292248042108</cx:pt>
          <cx:pt idx="148">-0.0291179297685225</cx:pt>
          <cx:pt idx="149">-0.0375731024723827</cx:pt>
          <cx:pt idx="150">-0.036838790261140703</cx:pt>
          <cx:pt idx="151">-0.0135312373797641</cx:pt>
          <cx:pt idx="152">-0.00461870377848843</cx:pt>
          <cx:pt idx="153">0.0094657018369645306</cx:pt>
          <cx:pt idx="154">0.018257438710084499</cx:pt>
          <cx:pt idx="155">-0.020307849636200699</cx:pt>
          <cx:pt idx="156">-0.042981034949802301</cx:pt>
          <cx:pt idx="157">0.016380587285586001</cx:pt>
          <cx:pt idx="158">-0.039868465285489901</cx:pt>
          <cx:pt idx="159">-0.063633527324893802</cx:pt>
          <cx:pt idx="160">0.017286006573373799</cx:pt>
          <cx:pt idx="161">0.0140237962035374</cx:pt>
          <cx:pt idx="162">0.0074910774657807799</cx:pt>
          <cx:pt idx="163">0.00366613125145434</cx:pt>
          <cx:pt idx="164">0.024773173389565799</cx:pt>
          <cx:pt idx="165">0.017530203449435299</cx:pt>
          <cx:pt idx="166">0.010179922595692</cx:pt>
          <cx:pt idx="167">0.0015623694796462501</cx:pt>
          <cx:pt idx="168">-0.00017936394529489901</cx:pt>
          <cx:pt idx="169">0.000227800032513196</cx:pt>
          <cx:pt idx="170">0.000548038323917834</cx:pt>
          <cx:pt idx="171">-0.0028036455797094198</cx:pt>
          <cx:pt idx="172">-0.0075164415155854498</cx:pt>
          <cx:pt idx="173">-0.013491346540317899</cx:pt>
          <cx:pt idx="174">-0.022242119515814</cx:pt>
          <cx:pt idx="175">-0.026260563875956301</cx:pt>
          <cx:pt idx="176">-0.0098403076850635002</cx:pt>
          <cx:pt idx="177">-0.034319552874341401</cx:pt>
          <cx:pt idx="178">-0.042809538840123</cx:pt>
          <cx:pt idx="179">-0.017809797652358399</cx:pt>
          <cx:pt idx="180">-0.028997581247364901</cx:pt>
          <cx:pt idx="181">0.045759506148021697</cx:pt>
          <cx:pt idx="182">0.060798007238276303</cx:pt>
          <cx:pt idx="183">-0.0302724963510985</cx:pt>
          <cx:pt idx="184">-0.074931642531519904</cx:pt>
          <cx:pt idx="185">-0.030366688084731801</cx:pt>
          <cx:pt idx="186">-0.052445939127940197</cx:pt>
          <cx:pt idx="187">-0.016437268995903601</cx:pt>
          <cx:pt idx="188">0.054130464189061499</cx:pt>
          <cx:pt idx="189">0.099425332173078002</cx:pt>
          <cx:pt idx="190">0.090330092157303699</cx:pt>
          <cx:pt idx="191">0.058727371396892297</cx:pt>
          <cx:pt idx="192">0.052357502855232899</cx:pt>
          <cx:pt idx="193">0.021925852367164302</cx:pt>
          <cx:pt idx="194">0.0092324607440764407</cx:pt>
          <cx:pt idx="195">-0.00083054121754526399</cx:pt>
          <cx:pt idx="196">0.000169959943977114</cx:pt>
          <cx:pt idx="197">-2.8927703278990502e-06</cx:pt>
          <cx:pt idx="198">-0.00089200690557639901</cx:pt>
          <cx:pt idx="199">-0.0017793875007707926</cx:pt>
          <cx:pt idx="200">-0.0060580285565743752</cx:pt>
          <cx:pt idx="201">-0.005221078328126575</cx:pt>
          <cx:pt idx="202">-0.0094822658592315992</cx:pt>
          <cx:pt idx="203">-0.014760335739843949</cx:pt>
          <cx:pt idx="204">-0.021588852037002199</cx:pt>
          <cx:pt idx="205">-0.0141865799928045</cx:pt>
          <cx:pt idx="206">-0.0094288545206864995</cx:pt>
          <cx:pt idx="207">0.0030909615805161002</cx:pt>
          <cx:pt idx="208">0.0033513140031407001</cx:pt>
          <cx:pt idx="209">0.017070251285325976</cx:pt>
          <cx:pt idx="210">0.01451837829300905</cx:pt>
          <cx:pt idx="211">0.0093176042766080994</cx:pt>
          <cx:pt idx="212">-0.002863718260052025</cx:pt>
          <cx:pt idx="213">0.0016592507038745124</cx:pt>
          <cx:pt idx="214">-0.0023169679714614426</cx:pt>
          <cx:pt idx="215">-0.012711946232312326</cx:pt>
          <cx:pt idx="216">-0.0023432442769053602</cx:pt>
          <cx:pt idx="217">0.0154173180980404</cx:pt>
          <cx:pt idx="218">0.025581043598603751</cx:pt>
          <cx:pt idx="219">0.024368802175835352</cx:pt>
          <cx:pt idx="220">0.016198215007160725</cx:pt>
          <cx:pt idx="221">0.011674882318923226</cx:pt>
          <cx:pt idx="222">0.0013327292903755376</cx:pt>
          <cx:pt idx="223">0.00011101993331949749</cx:pt>
          <cx:pt idx="224">1.7511847123328125e-05</cx:pt>
          <cx:pt idx="225">9.2172247058889756e-05</cx:pt>
          <cx:pt idx="226">-0.00070623482056374751</cx:pt>
          <cx:pt idx="227">-0.0037695199614129248</cx:pt>
          <cx:pt idx="228">-0.0079119119649068252</cx:pt>
          <cx:pt idx="229">-0.003344008741066475</cx:pt>
          <cx:pt idx="230">-0.0022839224541182975</cx:pt>
          <cx:pt idx="231">-0.017256288571110601</cx:pt>
          <cx:pt idx="232">-0.0151040209862024</cx:pt>
          <cx:pt idx="233">-0.0035573731279288749</cx:pt>
          <cx:pt idx="234">-0.0036798523861895</cx:pt>
          <cx:pt idx="235">-0.0029260736100261251</cx:pt>
          <cx:pt idx="236">0.0097555711468700242</cx:pt>
          <cx:pt idx="237">0.0078549708702286506</cx:pt>
          <cx:pt idx="238">0.0043435953056547997</cx:pt>
          <cx:pt idx="239">0.0084758298885156003</cx:pt>
          <cx:pt idx="240">0.021958234394769249</cx:pt>
          <cx:pt idx="241">0.01338450295650215</cx:pt>
          <cx:pt idx="242">0.0038883053099450001</cx:pt>
          <cx:pt idx="243">-0.0001252194184375635</cx:pt>
          <cx:pt idx="244">0.0041414028563927499</cx:pt>
          <cx:pt idx="245">0.012869024201212576</cx:pt>
          <cx:pt idx="246">0.020020621570530351</cx:pt>
          <cx:pt idx="247">0.024731657510081724</cx:pt>
          <cx:pt idx="248">0.035454228821430747</cx:pt>
          <cx:pt idx="249">0.023017734521433551</cx:pt>
          <cx:pt idx="250">0.0021005180166567025</cx:pt>
          <cx:pt idx="251">0.00030174495508160501</cx:pt>
          <cx:pt idx="252">-5.5337889952791998e-05</cx:pt>
          <cx:pt idx="253">-6.7444603157148996e-05</cx:pt>
          <cx:pt idx="254">-0.00079571855220366252</cx:pt>
          <cx:pt idx="255">-0.004758181632269225</cx:pt>
          <cx:pt idx="256">-0.0093856024446952006</cx:pt>
          <cx:pt idx="257">-0.0093353434910118001</cx:pt>
          <cx:pt idx="258">-0.0064791485914997499</cx:pt>
          <cx:pt idx="259">-0.0047991418831257503</cx:pt>
          <cx:pt idx="260">-0.0028736425532957001</cx:pt>
          <cx:pt idx="261">0.0016668875238776575</cx:pt>
          <cx:pt idx="262">-0.0041275318067264749</cx:pt>
          <cx:pt idx="263">-0.0034975952686693251</cx:pt>
          <cx:pt idx="264">-0.0105122141007261</cx:pt>
          <cx:pt idx="265">0.01040119490018185</cx:pt>
          <cx:pt idx="266">0.0042400113775854752</cx:pt>
          <cx:pt idx="267">-0.016380430140661224</cx:pt>
          <cx:pt idx="268">-0.0037637458459322251</cx:pt>
          <cx:pt idx="269">0.016796315158081276</cx:pt>
          <cx:pt idx="270">0.0035818086061859249</cx:pt>
          <cx:pt idx="271">-0.0049502914119492749</cx:pt>
          <cx:pt idx="272">0.00099147762143491757</cx:pt>
          <cx:pt idx="273">-0.0022983500100091101</cx:pt>
          <cx:pt idx="274">0.010899627644808325</cx:pt>
          <cx:pt idx="275">0.02428674457317315</cx:pt>
          <cx:pt idx="276">0.051141149598934003</cx:pt>
          <cx:pt idx="277">0.02857963630366275</cx:pt>
          <cx:pt idx="278">0.0060886552251271002</cx:pt>
          <cx:pt idx="279">0.00068731034535801747</cx:pt>
          <cx:pt idx="280">5.1304225938989247e-05</cx:pt>
          <cx:pt idx="281">-0.00030546297934114501</cx:pt>
          <cx:pt idx="282">-0.0010382610964032326</cx:pt>
          <cx:pt idx="283">-0.003129611559972675</cx:pt>
          <cx:pt idx="284">-0.0090255089254013994</cx:pt>
          <cx:pt idx="285">-0.01011971024101325</cx:pt>
          <cx:pt idx="286">-0.0050161972576183251</cx:pt>
          <cx:pt idx="287">-0.00079980087517461001</cx:pt>
          <cx:pt idx="288">0.0083077046494264492</cx:pt>
          <cx:pt idx="289">0.0022207382575338275</cx:pt>
          <cx:pt idx="290">-0.0082653308077035009</cx:pt>
          <cx:pt idx="291">-0.0090539046720879007</cx:pt>
          <cx:pt idx="292">0.022354102950565176</cx:pt>
          <cx:pt idx="293">0.027649935052193</cx:pt>
          <cx:pt idx="294">0.0058562952530381253</cx:pt>
          <cx:pt idx="295">0.00085643820756525497</cx:pt>
          <cx:pt idx="296">0.034223497732486001</cx:pt>
          <cx:pt idx="297">0.0214413630487209</cx:pt>
          <cx:pt idx="298">0.0031242557952184499</cx:pt>
          <cx:pt idx="299">-0.115897292841109</cx:pt>
          <cx:pt idx="300">0.00261472063915049</cx:pt>
          <cx:pt idx="301">0.00450665985096671</cx:pt>
          <cx:pt idx="302">0.080571168749649993</cx:pt>
          <cx:pt idx="303">0.115311616685968</cx:pt>
          <cx:pt idx="304">0.198371154339646</cx:pt>
          <cx:pt idx="305">0.112609566865591</cx:pt>
          <cx:pt idx="306">0.034507327504747401</cx:pt>
          <cx:pt idx="307">0.0014133063281460299</cx:pt>
          <cx:pt idx="308">-0.00036296585951310899</cx:pt>
          <cx:pt idx="309">-0.0027262217246661899</cx:pt>
          <cx:pt idx="310">-0.0074115302220912598</cx:pt>
          <cx:pt idx="311">-0.011109844784917101</cx:pt>
          <cx:pt idx="312">-0.032818343516444998</cx:pt>
          <cx:pt idx="313">-0.032312563239588699</cx:pt>
          <cx:pt idx="314">0.0138130106811704</cx:pt>
          <cx:pt idx="315">0.046609463317255899</cx:pt>
          <cx:pt idx="316">0.018583389435207799</cx:pt>
          <cx:pt idx="317">-0.063949006477612202</cx:pt>
          <cx:pt idx="318">-0.129022873925287</cx:pt>
          <cx:pt idx="319">-0.023664213286948701</cx:pt>
          <cx:pt idx="320">0.069822845397575106</cx:pt>
          <cx:pt idx="321">0.123914656036496</cx:pt>
          <cx:pt idx="322">0.10249457665171</cx:pt>
          <cx:pt idx="323">0.163958217687414</cx:pt>
          <cx:pt idx="324">0.213893041309478</cx:pt>
          <cx:pt idx="325">0.200216942636366</cx:pt>
          <cx:pt idx="326">0.065445259237638206</cx:pt>
          <cx:pt idx="327">-0.068764452763059494</cx:pt>
          <cx:pt idx="328">-0.062082872568032403</cx:pt>
          <cx:pt idx="329">-0.015615620791111401</cx:pt>
          <cx:pt idx="330">0.0047102968047236099</cx:pt>
          <cx:pt idx="331">0.055718188630428503</cx:pt>
          <cx:pt idx="332">0.107807152136322</cx:pt>
          <cx:pt idx="333">0.071546229524766095</cx:pt>
          <cx:pt idx="334">0.0235556781143565</cx:pt>
          <cx:pt idx="335">0.00027174051307447502</cx:pt>
          <cx:pt idx="336">0.000149544922365296</cx:pt>
          <cx:pt idx="337">-0.00090103108284372803</cx:pt>
          <cx:pt idx="338">-0.0068996828068225496</cx:pt>
          <cx:pt idx="339">-0.00946962009426504</cx:pt>
          <cx:pt idx="340">-0.0146906048403679</cx:pt>
          <cx:pt idx="341">0.0044177418816691398</cx:pt>
          <cx:pt idx="342">0.0171175429796297</cx:pt>
          <cx:pt idx="343">0.012212930355599</cx:pt>
          <cx:pt idx="344">-0.0094080371133970202</cx:pt>
          <cx:pt idx="345">-0.0283003888113426</cx:pt>
          <cx:pt idx="346">-0.036698942694419902</cx:pt>
          <cx:pt idx="347">-0.079188333816762796</cx:pt>
          <cx:pt idx="348">0.0047886409758902499</cx:pt>
          <cx:pt idx="349">0.13343719988915601</cx:pt>
          <cx:pt idx="350">0.15256556847788999</cx:pt>
          <cx:pt idx="351">0.164985784492482</cx:pt>
          <cx:pt idx="352">-0.0131206343390066</cx:pt>
          <cx:pt idx="353">0.069237061377660794</cx:pt>
          <cx:pt idx="354">0.067113057283740701</cx:pt>
          <cx:pt idx="355">-0.015357500938535299</cx:pt>
          <cx:pt idx="356">-0.057266465222980199</cx:pt>
          <cx:pt idx="357">-0.058622010857720397</cx:pt>
          <cx:pt idx="358">-0.037297635452545497</cx:pt>
          <cx:pt idx="359">-0.0051459109235658896</cx:pt>
          <cx:pt idx="360">0.0094321306022277993</cx:pt>
          <cx:pt idx="361">0.013645116805209899</cx:pt>
          <cx:pt idx="362">0.0072011989740897297</cx:pt>
          <cx:pt idx="363">-0.00058761749124560997</cx:pt>
          <cx:pt idx="364">5.6700748859018499e-05</cx:pt>
          <cx:pt idx="365">0.00099142261603069309</cx:pt>
          <cx:pt idx="366">-0.0065806651535668904</cx:pt>
          <cx:pt idx="367">0.0027139346309876201</cx:pt>
          <cx:pt idx="368">0.0048706020292131899</cx:pt>
          <cx:pt idx="369">0.0069230643942178203</cx:pt>
          <cx:pt idx="370">0.0066665065367908401</cx:pt>
          <cx:pt idx="371">-0.0137949212009986</cx:pt>
          <cx:pt idx="372">0.0296009938037942</cx:pt>
          <cx:pt idx="373">-0.0133303498095893</cx:pt>
          <cx:pt idx="374">-0.049208571704288898</cx:pt>
          <cx:pt idx="375">-0.039813520263815003</cx:pt>
          <cx:pt idx="376">0.10233472520183901</cx:pt>
          <cx:pt idx="377">0.095428926904681396</cx:pt>
          <cx:pt idx="378">0.032666387325429501</cx:pt>
          <cx:pt idx="379">-0.030253054399309899</cx:pt>
          <cx:pt idx="380">-0.15231278396140199</cx:pt>
          <cx:pt idx="381">-0.125750495471843</cx:pt>
          <cx:pt idx="382">-0.0059817275012828096</cx:pt>
          <cx:pt idx="383">-0.070171107834246293</cx:pt>
          <cx:pt idx="384">-0.103802853180713</cx:pt>
          <cx:pt idx="385">-0.054007608391977199</cx:pt>
          <cx:pt idx="386">-0.039553690879210797</cx:pt>
          <cx:pt idx="387">0.017422614385239801</cx:pt>
          <cx:pt idx="388">0.0028040253632392802</cx:pt>
          <cx:pt idx="389">-0.000154869333578981</cx:pt>
          <cx:pt idx="390">-0.0027055024122863498</cx:pt>
          <cx:pt idx="391">-0.0029440306629820901</cx:pt>
          <cx:pt idx="392">1.43816036815783e-05</cx:pt>
          <cx:pt idx="393">-0.000126463493250975</cx:pt>
          <cx:pt idx="394">-0.0026957874371048101</cx:pt>
          <cx:pt idx="395">0.0078919965013820696</cx:pt>
          <cx:pt idx="396">0.017888083882212601</cx:pt>
          <cx:pt idx="397">0.031278138426925499</cx:pt>
          <cx:pt idx="398">0.022381536707084398</cx:pt>
          <cx:pt idx="399">-0.0092605381009862198</cx:pt>
          <cx:pt idx="400">-0.022208501113005701</cx:pt>
          <cx:pt idx="401">-0.0099857769879805307</cx:pt>
          <cx:pt idx="402">-0.013398847225120299</cx:pt>
          <cx:pt idx="403">0.018126116706356402</cx:pt>
          <cx:pt idx="404">0.026103688304794401</cx:pt>
          <cx:pt idx="405">0.109318909911618</cx:pt>
          <cx:pt idx="406">-0.035460435040145601</cx:pt>
          <cx:pt idx="407">-0.12087625922799</cx:pt>
          <cx:pt idx="408">-0.185752324214325</cx:pt>
          <cx:pt idx="409">-0.16549812929028701</cx:pt>
          <cx:pt idx="410">-0.071672509819166202</cx:pt>
          <cx:pt idx="411">-0.133429554682511</cx:pt>
          <cx:pt idx="412">-0.0515286019922164</cx:pt>
          <cx:pt idx="413">-0.0258957337820971</cx:pt>
          <cx:pt idx="414">-0.030172161528269601</cx:pt>
          <cx:pt idx="415">0.0060903157647526802</cx:pt>
          <cx:pt idx="416">0.0064044330954370803</cx:pt>
          <cx:pt idx="417">-0.0155492575839998</cx:pt>
          <cx:pt idx="418">-0.0075782481004772898</cx:pt>
          <cx:pt idx="419">-0.00034641476108287399</cx:pt>
          <cx:pt idx="420">0.00013595790398297899</cx:pt>
          <cx:pt idx="421">-5.2008085473394002e-06</cx:pt>
          <cx:pt idx="422">0.00054347541589218698</cx:pt>
          <cx:pt idx="423">-0.000876255876234139</cx:pt>
          <cx:pt idx="424">0.019577852176922001</cx:pt>
          <cx:pt idx="425">0.057853960735706401</cx:pt>
          <cx:pt idx="426">0.043432915634655303</cx:pt>
          <cx:pt idx="427">0.0061597251058250098</cx:pt>
          <cx:pt idx="428">-0.037232492889708702</cx:pt>
          <cx:pt idx="429">-0.018646250897133201</cx:pt>
          <cx:pt idx="430">-0.0075064729322489102</cx:pt>
          <cx:pt idx="431">0.0121176363947133</cx:pt>
          <cx:pt idx="432">0.033678541445070799</cx:pt>
          <cx:pt idx="433">-0.082927928227301495</cx:pt>
          <cx:pt idx="434">-0.18452643505408101</cx:pt>
          <cx:pt idx="435">-0.128674761582108</cx:pt>
          <cx:pt idx="436">-0.15123098620334</cx:pt>
          <cx:pt idx="437">-0.121140665371074</cx:pt>
          <cx:pt idx="438">-0.087483841631714604</cx:pt>
          <cx:pt idx="439">-0.096308967222718006</cx:pt>
          <cx:pt idx="440">-0.030391789443707701</cx:pt>
          <cx:pt idx="441">-0.036020155742246103</cx:pt>
          <cx:pt idx="442">-0.0186856903444153</cx:pt>
          <cx:pt idx="443">0.0393172158099417</cx:pt>
          <cx:pt idx="444">0.0179545219664713</cx:pt>
          <cx:pt idx="445">-0.019966009080591599</cx:pt>
          <cx:pt idx="446">-0.0093447171305695905</cx:pt>
          <cx:pt idx="447">-0.00054510269012837502</cx:pt>
          <cx:pt idx="448">0.000173759667050202</cx:pt>
          <cx:pt idx="449">6.9803074471601204e-05</cx:pt>
          <cx:pt idx="450">0.0024806995761948</cx:pt>
          <cx:pt idx="451">0.0148247958784698</cx:pt>
          <cx:pt idx="452">0.029736622344609599</cx:pt>
          <cx:pt idx="453">0.073572051911906494</cx:pt>
          <cx:pt idx="454">0.0389001637970302</cx:pt>
          <cx:pt idx="455">0.0036048306261741601</cx:pt>
          <cx:pt idx="456">-0.031970960845633903</cx:pt>
          <cx:pt idx="457">-0.036035553497071798</cx:pt>
          <cx:pt idx="458">0.047884289407742898</cx:pt>
          <cx:pt idx="459">-0.023779884310589298</cx:pt>
          <cx:pt idx="460">-0.087303117501022195</cx:pt>
          <cx:pt idx="461">-0.14221202847977099</cx:pt>
          <cx:pt idx="462">-0.176285971314879</cx:pt>
          <cx:pt idx="463">-0.022322552010536699</cx:pt>
          <cx:pt idx="464">-0.0387648170678596</cx:pt>
          <cx:pt idx="465">-0.031832831320584398</cx:pt>
          <cx:pt idx="466">-0.025769745049761799</cx:pt>
          <cx:pt idx="467">-0.021537797465683</cx:pt>
          <cx:pt idx="468">-0.015542854285818501</cx:pt>
          <cx:pt idx="469">-0.031916055252786402</cx:pt>
          <cx:pt idx="470">-0.0143654014397935</cx:pt>
          <cx:pt idx="471">0.010623806454254699</cx:pt>
          <cx:pt idx="472">-0.0185007592151217</cx:pt>
          <cx:pt idx="473">-0.035053371552874697</cx:pt>
          <cx:pt idx="474">-0.0126986718807364</cx:pt>
          <cx:pt idx="475">-0.0040431897382330901</cx:pt>
          <cx:pt idx="476">-2.0065351399920699e-05</cx:pt>
          <cx:pt idx="477">-0.00023845255971512901</cx:pt>
          <cx:pt idx="478">0.0017087813536271</cx:pt>
          <cx:pt idx="479">0.0223612606853354</cx:pt>
          <cx:pt idx="480">0.059243769010138503</cx:pt>
          <cx:pt idx="481">0.059960024836835699</cx:pt>
          <cx:pt idx="482">0.087009980371958298</cx:pt>
          <cx:pt idx="483">0.047735171988223898</cx:pt>
          <cx:pt idx="484">-0.022137772983387899</cx:pt>
          <cx:pt idx="485">-0.010946112091411799</cx:pt>
          <cx:pt idx="486">-0.067145224777327997</cx:pt>
          <cx:pt idx="487">-0.13027189789348201</cx:pt>
          <cx:pt idx="488">-0.17474962546192199</cx:pt>
          <cx:pt idx="489">-0.17047871053907601</cx:pt>
          <cx:pt idx="490">-0.084290074634665604</cx:pt>
          <cx:pt idx="491">0.088494341511616406</cx:pt>
          <cx:pt idx="492">0.11492844785452</cx:pt>
          <cx:pt idx="493">0.125323354144006</cx:pt>
          <cx:pt idx="494">0.034928446523477097</cx:pt>
          <cx:pt idx="495">-0.036152386291520899</cx:pt>
          <cx:pt idx="496">-0.064030877129892499</cx:pt>
          <cx:pt idx="497">-0.085272477143849501</cx:pt>
          <cx:pt idx="498">-0.053247750068233499</cx:pt>
          <cx:pt idx="499">-0.046132854719029601</cx:pt>
          <cx:pt idx="500">-0.050888712332154799</cx:pt>
          <cx:pt idx="501">-0.042367316533567602</cx:pt>
          <cx:pt idx="502">-0.00613710710351263</cx:pt>
          <cx:pt idx="503">0.00389343638012577</cx:pt>
          <cx:pt idx="504">0.00059817752493540903</cx:pt>
          <cx:pt idx="505">0.000197316689848248</cx:pt>
          <cx:pt idx="506">0.0029974867617977101</cx:pt>
          <cx:pt idx="507">-0.000351842133714933</cx:pt>
          <cx:pt idx="508">0.041667738111863299</cx:pt>
          <cx:pt idx="509">0.080369974574140801</cx:pt>
          <cx:pt idx="510">0.103850429439102</cx:pt>
          <cx:pt idx="511">0.105310911021207</cx:pt>
          <cx:pt idx="512">0.083268354240422698</cx:pt>
          <cx:pt idx="513">0.00722345164901595</cx:pt>
          <cx:pt idx="514">-0.066958268982220501</cx:pt>
          <cx:pt idx="515">-0.095150342515540498</cx:pt>
          <cx:pt idx="516">-0.138529104747591</cx:pt>
          <cx:pt idx="517">-0.152702571855446</cx:pt>
          <cx:pt idx="518">-0.063605707562466696</cx:pt>
          <cx:pt idx="519">0.097082374643388106</cx:pt>
          <cx:pt idx="520">0.13077339344053801</cx:pt>
          <cx:pt idx="521">0.058567231050753198</cx:pt>
          <cx:pt idx="522">0.0058956615003245699</cx:pt>
          <cx:pt idx="523">-0.069286903035021302</cx:pt>
          <cx:pt idx="524">-0.13191353803195699</cx:pt>
          <cx:pt idx="525">-0.12843463797019999</cx:pt>
          <cx:pt idx="526">-0.066859050708566195</cx:pt>
          <cx:pt idx="527">-0.076265048042301498</cx:pt>
          <cx:pt idx="528">-0.054681219700584899</cx:pt>
          <cx:pt idx="529">-0.029038684791931099</cx:pt>
          <cx:pt idx="530">-0.0042369115448725302</cx:pt>
          <cx:pt idx="531">-0.00154239416292877</cx:pt>
          <cx:pt idx="532">-0.00078774038733768405</cx:pt>
          <cx:pt idx="533">0.00089329332536889695</cx:pt>
          <cx:pt idx="534">0.0066300330704149703</cx:pt>
          <cx:pt idx="535">-0.017275647731831701</cx:pt>
          <cx:pt idx="536">0.0283300678359878</cx:pt>
          <cx:pt idx="537">0.080201227264196595</cx:pt>
          <cx:pt idx="538">0.102493727885359</cx:pt>
          <cx:pt idx="539">0.065251451716346096</cx:pt>
          <cx:pt idx="540">0.057615430150016002</cx:pt>
          <cx:pt idx="541">-0.040479788063041498</cx:pt>
          <cx:pt idx="542">-0.087902785818439397</cx:pt>
          <cx:pt idx="543">-0.100694074451301</cx:pt>
          <cx:pt idx="544">-0.11116624389070801</cx:pt>
          <cx:pt idx="545">-0.046893352295223997</cx:pt>
          <cx:pt idx="546">-0.012464722568992399</cx:pt>
          <cx:pt idx="547">0.023226430501949401</cx:pt>
          <cx:pt idx="548">0.0624690756641747</cx:pt>
          <cx:pt idx="549">0.0947725079745248</cx:pt>
          <cx:pt idx="550">0.071369405055913396</cx:pt>
          <cx:pt idx="551">-0.0896563574176273</cx:pt>
          <cx:pt idx="552">-0.10643381171838399</cx:pt>
          <cx:pt idx="553">-0.110000057411208</cx:pt>
          <cx:pt idx="554">-0.058985944649241999</cx:pt>
          <cx:pt idx="555">-0.0599571986913068</cx:pt>
          <cx:pt idx="556">-0.039199550425381098</cx:pt>
          <cx:pt idx="557">-0.0240807607728474</cx:pt>
          <cx:pt idx="558">-0.0037291586287206699</cx:pt>
          <cx:pt idx="559">4.6893467167318603e-05</cx:pt>
          <cx:pt idx="560">-0.00051318280390193899</cx:pt>
          <cx:pt idx="561">0.00231226889232604</cx:pt>
          <cx:pt idx="562">0.00218323070829787</cx:pt>
          <cx:pt idx="563">0.00664271936872867</cx:pt>
          <cx:pt idx="564">0.014765168954475799</cx:pt>
          <cx:pt idx="565">0.073252406406001003</cx:pt>
          <cx:pt idx="566">0.103491709814968</cx:pt>
          <cx:pt idx="567">0.0453882939786047</cx:pt>
          <cx:pt idx="568">0.053280735971729401</cx:pt>
          <cx:pt idx="569">-0.013501328786523799</cx:pt>
          <cx:pt idx="570">0.0156046925896624</cx:pt>
          <cx:pt idx="571">0.015342539202957001</cx:pt>
          <cx:pt idx="572">-0.052196025059109898</cx:pt>
          <cx:pt idx="573">-0.0044735353724805801</cx:pt>
          <cx:pt idx="574">-0.144365615899366</cx:pt>
          <cx:pt idx="575">-0.062774161987003696</cx:pt>
          <cx:pt idx="576">-0.0128601887792566</cx:pt>
          <cx:pt idx="577">0.11106254730043499</cx:pt>
          <cx:pt idx="578">-0.0043597431182008798</cx:pt>
          <cx:pt idx="579">-0.089675083128794297</cx:pt>
          <cx:pt idx="580">-0.108519014629804</cx:pt>
          <cx:pt idx="581">-0.090100786145649897</cx:pt>
          <cx:pt idx="582">-0.052896356930496199</cx:pt>
          <cx:pt idx="583">-0.067003558269146404</cx:pt>
          <cx:pt idx="584">-0.044414717460993201</cx:pt>
          <cx:pt idx="585">-0.015930557141273598</cx:pt>
          <cx:pt idx="586">-0.0021112363907910599</cx:pt>
          <cx:pt idx="587">-0.00048439327981078902</cx:pt>
          <cx:pt idx="588">-0.0011363514541080199</cx:pt>
          <cx:pt idx="589">0.0011106177165572499</cx:pt>
          <cx:pt idx="590">-0.0057853456181494803</cx:pt>
          <cx:pt idx="591">0.01161795207391</cx:pt>
          <cx:pt idx="592">0.0074759228560256196</cx:pt>
          <cx:pt idx="593">0.026115598921617598</cx:pt>
          <cx:pt idx="594">0.056801776442733397</cx:pt>
          <cx:pt idx="595">0.062949236059148095</cx:pt>
          <cx:pt idx="596">0.0029476537454082899</cx:pt>
          <cx:pt idx="597">0.0056926815546816901</cx:pt>
          <cx:pt idx="598">0.0286895004500573</cx:pt>
          <cx:pt idx="599">0.056871924145654597</cx:pt>
          <cx:pt idx="600">0.0124596226141783</cx:pt>
          <cx:pt idx="601">-0.0279466644258589</cx:pt>
          <cx:pt idx="602">-0.0707213551650719</cx:pt>
          <cx:pt idx="603">0.00313614192083657</cx:pt>
          <cx:pt idx="604">-0.0087170780172049992</cx:pt>
          <cx:pt idx="605">-0.0215638241262875</cx:pt>
          <cx:pt idx="606">-0.131083061194915</cx:pt>
          <cx:pt idx="607">-0.124482959525993</cx:pt>
          <cx:pt idx="608">-0.108460851518108</cx:pt>
          <cx:pt idx="609">-0.064352491624551394</cx:pt>
          <cx:pt idx="610">-0.042739787469051403</cx:pt>
          <cx:pt idx="611">-0.054413070612112598</cx:pt>
          <cx:pt idx="612">-0.046837470414084703</cx:pt>
          <cx:pt idx="613">-0.0051474014610468303</cx:pt>
          <cx:pt idx="614">-0.000119408788456039</cx:pt>
          <cx:pt idx="615">0.000411184357747946</cx:pt>
          <cx:pt idx="616">0.00056621054873645801</cx:pt>
          <cx:pt idx="617">-0.00108238570977422</cx:pt>
          <cx:pt idx="618">0.00135022709445282</cx:pt>
          <cx:pt idx="619">0.023714109349776601</cx:pt>
          <cx:pt idx="620">0.0251292164827484</cx:pt>
          <cx:pt idx="621">0.0187440021615796</cx:pt>
          <cx:pt idx="622">0.029952698727100099</cx:pt>
          <cx:pt idx="623">0.015625693675253599</cx:pt>
          <cx:pt idx="624">-0.039000138259496601</cx:pt>
          <cx:pt idx="625">0.0092053025964838192</cx:pt>
          <cx:pt idx="626">0.050493840386821698</cx:pt>
          <cx:pt idx="627">0.102528494936345</cx:pt>
          <cx:pt idx="628">0.070369560211305596</cx:pt>
          <cx:pt idx="629">0.0418077210625293</cx:pt>
          <cx:pt idx="630">0.033844614473719198</cx:pt>
          <cx:pt idx="631">0.035136294207918299</cx:pt>
          <cx:pt idx="632">-0.087896546224534203</cx:pt>
          <cx:pt idx="633">-0.124310699206216</cx:pt>
          <cx:pt idx="634">-0.11791249069549201</cx:pt>
          <cx:pt idx="635">-0.099799191884790597</cx:pt>
          <cx:pt idx="636">-0.095378172552473203</cx:pt>
          <cx:pt idx="637">-0.062076508311393698</cx:pt>
          <cx:pt idx="638">-0.024541247744072299</cx:pt>
          <cx:pt idx="639">-0.024052864115502601</cx:pt>
          <cx:pt idx="640">-0.021588751446266902</cx:pt>
          <cx:pt idx="641">-0.00185622742176127</cx:pt>
          <cx:pt idx="642">-0.0013754115918602199</cx:pt>
          <cx:pt idx="643">7.8079252700504994e-05</cx:pt>
          <cx:pt idx="644">-0.000209081355768233</cx:pt>
          <cx:pt idx="645">0.00016596624999798399</cx:pt>
          <cx:pt idx="646">0.0031219251807830901</cx:pt>
          <cx:pt idx="647">0.023787792296898799</cx:pt>
          <cx:pt idx="648">0.0196985811389233</cx:pt>
          <cx:pt idx="649">8.0660581636074594e-05</cx:pt>
          <cx:pt idx="650">0.0018071577542042401</cx:pt>
          <cx:pt idx="651">-0.00047776113253019498</cx:pt>
          <cx:pt idx="652">-0.031771038760506499</cx:pt>
          <cx:pt idx="653">-0.027442338707210401</cx:pt>
          <cx:pt idx="654">0.022583203470179301</cx:pt>
          <cx:pt idx="655">0.051755021089480602</cx:pt>
          <cx:pt idx="656">0.022005262635331199</cx:pt>
          <cx:pt idx="657">-0.0165607040016666</cx:pt>
          <cx:pt idx="658">-0.0084740759282981703</cx:pt>
          <cx:pt idx="659">-0.019120734353696801</cx:pt>
          <cx:pt idx="660">-0.069361930717317097</cx:pt>
          <cx:pt idx="661">-0.13378700081321901</cx:pt>
          <cx:pt idx="662">-0.085457419467762696</cx:pt>
          <cx:pt idx="663">-0.081592212697002495</cx:pt>
          <cx:pt idx="664">-0.074727477655032196</cx:pt>
          <cx:pt idx="665">-0.035937708869546003</cx:pt>
          <cx:pt idx="666">-0.015158942752338599</cx:pt>
          <cx:pt idx="667">-0.0063874140232450596</cx:pt>
          <cx:pt idx="668">-0.0042942647491883796</cx:pt>
          <cx:pt idx="669">-0.0011501950536732101</cx:pt>
          <cx:pt idx="670">-0.00290375963054226</cx:pt>
          <cx:pt idx="671">-0.00071094406144441697</cx:pt>
          <cx:pt idx="672">-0.000236831679511723</cx:pt>
          <cx:pt idx="673">-0.000447943064714858</cx:pt>
          <cx:pt idx="674">0.0024709699378657099</cx:pt>
          <cx:pt idx="675">0.013992368763672601</cx:pt>
          <cx:pt idx="676">-0.00101644729257422</cx:pt>
          <cx:pt idx="677">-0.014351546986946601</cx:pt>
          <cx:pt idx="678">-0.0131459334157878</cx:pt>
          <cx:pt idx="679">-0.0074037054104035098</cx:pt>
          <cx:pt idx="680">-0.0200809773740202</cx:pt>
          <cx:pt idx="681">-0.0178803063387395</cx:pt>
          <cx:pt idx="682">-0.0042623789758315196</cx:pt>
          <cx:pt idx="683">-0.0057406613276432799</cx:pt>
          <cx:pt idx="684">0.096086270126930898</cx:pt>
          <cx:pt idx="685">0.00071996756384794095</cx:pt>
          <cx:pt idx="686">-0.010446502687973</cx:pt>
          <cx:pt idx="687">-0.0025203788893639598</cx:pt>
          <cx:pt idx="688">-0.024934717989368801</cx:pt>
          <cx:pt idx="689">-0.030409858488925301</cx:pt>
          <cx:pt idx="690">0.00076221880110417404</cx:pt>
          <cx:pt idx="691">-0.047256767925865598</cx:pt>
          <cx:pt idx="692">-0.031918576443056602</cx:pt>
          <cx:pt idx="693">-0.023632278284661901</cx:pt>
          <cx:pt idx="694">-0.013915206029337599</cx:pt>
          <cx:pt idx="695">0.0019233341687336801</cx:pt>
          <cx:pt idx="696">0.00035479984103490501</cx:pt>
          <cx:pt idx="697">-0.00093351252708244405</cx:pt>
          <cx:pt idx="698">-0.00025382191159663102</cx:pt>
          <cx:pt idx="699">-0.00020498725318177799</cx:pt>
          <cx:pt idx="700">0.00077601466503498097</cx:pt>
          <cx:pt idx="701">0.00084870515479778803</cx:pt>
          <cx:pt idx="702">0.00074760343802047103</cx:pt>
          <cx:pt idx="703">0.00047236823599368702</cx:pt>
          <cx:pt idx="704">-0.0109636804926114</cx:pt>
          <cx:pt idx="705">-0.028030954072185098</cx:pt>
          <cx:pt idx="706">-0.020225670082602201</cx:pt>
          <cx:pt idx="707">-0.010895938940249201</cx:pt>
          <cx:pt idx="708">-0.044549657990187598</cx:pt>
          <cx:pt idx="709">-0.053944947079918197</cx:pt>
          <cx:pt idx="710">-0.0057836102692986396</cx:pt>
          <cx:pt idx="711">-0.00074405600335058803</cx:pt>
          <cx:pt idx="712">0.0024570914328163498</cx:pt>
          <cx:pt idx="713">-0.050026845691987898</cx:pt>
          <cx:pt idx="714">-0.034146166431221397</cx:pt>
          <cx:pt idx="715">0.0061321760326586696</cx:pt>
          <cx:pt idx="716">0.057836762565013203</cx:pt>
          <cx:pt idx="717">0.0644029809712513</cx:pt>
          <cx:pt idx="718">0.026457662134603099</cx:pt>
          <cx:pt idx="719">0.019455511751659299</cx:pt>
          <cx:pt idx="720">0.021036315809812699</cx:pt>
          <cx:pt idx="721">0.0136055344094999</cx:pt>
          <cx:pt idx="722">0.0114823735874203</cx:pt>
          <cx:pt idx="723">0.00161998797474492</cx:pt>
          <cx:pt idx="724">0.00058159499306197201</cx:pt>
          <cx:pt idx="725">0.000311136964019812</cx:pt>
          <cx:pt idx="726">-0.00055494870539543899</cx:pt>
          <cx:pt idx="727">-0.00050231804072616904</cx:pt>
          <cx:pt idx="728">2.6589158075831802e-05</cx:pt>
          <cx:pt idx="729">0.0013672537714025199</cx:pt>
          <cx:pt idx="730">-0.00045073181022454599</cx:pt>
          <cx:pt idx="731">-0.00013169488395352801</cx:pt>
          <cx:pt idx="732">0.0011382745320028501</cx:pt>
          <cx:pt idx="733">-0.0026393251730305002</cx:pt>
          <cx:pt idx="734">-0.012192266168794701</cx:pt>
          <cx:pt idx="735">-0.025511392592570899</cx:pt>
          <cx:pt idx="736">-0.031497087670131901</cx:pt>
          <cx:pt idx="737">-0.026236655871533399</cx:pt>
          <cx:pt idx="738">-0.013739410468678199</cx:pt>
          <cx:pt idx="739">0.0056721356353952104</cx:pt>
          <cx:pt idx="740">-0.0072249053804259002</cx:pt>
          <cx:pt idx="741">-0.049515183171687099</cx:pt>
          <cx:pt idx="742">-0.053348016113403701</cx:pt>
          <cx:pt idx="743">-0.020755514802671401</cx:pt>
          <cx:pt idx="744">0.024356331785970801</cx:pt>
          <cx:pt idx="745">0.021355160917687601</cx:pt>
          <cx:pt idx="746">-0.0060554303503447902</cx:pt>
          <cx:pt idx="747">-0.0080820648226336</cx:pt>
          <cx:pt idx="748">0.0030780032855396802</cx:pt>
          <cx:pt idx="749">0.00175973908518536</cx:pt>
          <cx:pt idx="750">-0.00117371099402954</cx:pt>
          <cx:pt idx="751">-0.000582350146897068</cx:pt>
          <cx:pt idx="752">0.00021877269133483199</cx:pt>
          <cx:pt idx="753">-0.00055874939621459595</cx:pt>
          <cx:pt idx="754">-0.000267454255154513</cx:pt>
          <cx:pt idx="755">0.00050273347913320295</cx:pt>
          <cx:pt idx="756">-0.00023264295410884599</cx:pt>
          <cx:pt idx="757">-0.00011396567964687101</cx:pt>
          <cx:pt idx="758">-0.00021361063943011</cx:pt>
          <cx:pt idx="759">-0.00041703349893339197</cx:pt>
          <cx:pt idx="760">0.00029818492946008301</cx:pt>
          <cx:pt idx="761">0.00031040542881321701</cx:pt>
          <cx:pt idx="762">-0.00095742717200544098</cx:pt>
          <cx:pt idx="763">-0.0016482002082679099</cx:pt>
          <cx:pt idx="764">-0.0036032996636276098</cx:pt>
          <cx:pt idx="765">-0.0066883679699041004</cx:pt>
          <cx:pt idx="766">-0.0103905944988366</cx:pt>
          <cx:pt idx="767">0.000291973507037616</cx:pt>
          <cx:pt idx="768">0.00094203472741067598</cx:pt>
          <cx:pt idx="769">-0.014572434036132001</cx:pt>
          <cx:pt idx="770">-0.0106940188401462</cx:pt>
          <cx:pt idx="771">-0.00108026616943157</cx:pt>
          <cx:pt idx="772">-0.00289181261511717</cx:pt>
          <cx:pt idx="773">-0.0070676473809626198</cx:pt>
          <cx:pt idx="774">-0.00430008450584862</cx:pt>
          <cx:pt idx="775">-0.0010565973369806401</cx:pt>
          <cx:pt idx="776">0.00032290888680338399</cx:pt>
          <cx:pt idx="777">-0.00054646630279131395</cx:pt>
          <cx:pt idx="778">-0.0031526355286533199</cx:pt>
          <cx:pt idx="779">-0.00032465086801365802</cx:pt>
          <cx:pt idx="780">-0.00064036601884421098</cx:pt>
          <cx:pt idx="781">-4.4964952077407701e-05</cx:pt>
          <cx:pt idx="782">0.00063663891625715503</cx:pt>
          <cx:pt idx="783">0.00016866879674099199</cx:pt>
          <cx:pt idx="784">-0.0017793875007707926</cx:pt>
          <cx:pt idx="785">-0.0060580285565743752</cx:pt>
          <cx:pt idx="786">-0.005221078328126575</cx:pt>
          <cx:pt idx="787">-0.0094822658592315992</cx:pt>
          <cx:pt idx="788">-0.014760335739843949</cx:pt>
          <cx:pt idx="789">-0.021588852037002199</cx:pt>
          <cx:pt idx="790">-0.0141865799928045</cx:pt>
          <cx:pt idx="791">-0.0094288545206864995</cx:pt>
          <cx:pt idx="792">0.0030909615805161002</cx:pt>
          <cx:pt idx="793">0.0033513140031407001</cx:pt>
          <cx:pt idx="794">0.017070251285325976</cx:pt>
          <cx:pt idx="795">0.01451837829300905</cx:pt>
          <cx:pt idx="796">0.0093176042766080994</cx:pt>
          <cx:pt idx="797">-0.002863718260052025</cx:pt>
          <cx:pt idx="798">0.0016592507038745124</cx:pt>
          <cx:pt idx="799">-0.0023169679714614426</cx:pt>
          <cx:pt idx="800">-0.012711946232312326</cx:pt>
          <cx:pt idx="801">-0.0023432442769053602</cx:pt>
          <cx:pt idx="802">0.0154173180980404</cx:pt>
          <cx:pt idx="803">0.025581043598603751</cx:pt>
          <cx:pt idx="804">0.024368802175835352</cx:pt>
          <cx:pt idx="805">0.016198215007160725</cx:pt>
          <cx:pt idx="806">0.011674882318923226</cx:pt>
          <cx:pt idx="807">0.0013327292903755376</cx:pt>
          <cx:pt idx="808">0.00011101993331949749</cx:pt>
          <cx:pt idx="809">1.7511847123328125e-05</cx:pt>
          <cx:pt idx="810">9.2172247058889756e-05</cx:pt>
          <cx:pt idx="811">-0.00070623482056374751</cx:pt>
          <cx:pt idx="812">-0.0037695199614129248</cx:pt>
          <cx:pt idx="813">-0.0079119119649068252</cx:pt>
          <cx:pt idx="814">-0.003344008741066475</cx:pt>
          <cx:pt idx="815">-0.0022839224541182975</cx:pt>
          <cx:pt idx="816">-0.017256288571110601</cx:pt>
          <cx:pt idx="817">-0.0151040209862024</cx:pt>
          <cx:pt idx="818">-0.0035573731279288749</cx:pt>
          <cx:pt idx="819">-0.0036798523861895</cx:pt>
          <cx:pt idx="820">-0.0029260736100261251</cx:pt>
          <cx:pt idx="821">0.0097555711468700242</cx:pt>
          <cx:pt idx="822">0.0078549708702286506</cx:pt>
          <cx:pt idx="823">0.0043435953056547997</cx:pt>
          <cx:pt idx="824">0.0084758298885156003</cx:pt>
          <cx:pt idx="825">0.021958234394769249</cx:pt>
          <cx:pt idx="826">0.01338450295650215</cx:pt>
          <cx:pt idx="827">0.0038883053099450001</cx:pt>
          <cx:pt idx="828">-0.0001252194184375635</cx:pt>
          <cx:pt idx="829">0.0041414028563927499</cx:pt>
          <cx:pt idx="830">0.012869024201212576</cx:pt>
          <cx:pt idx="831">0.020020621570530351</cx:pt>
          <cx:pt idx="832">0.024731657510081724</cx:pt>
          <cx:pt idx="833">0.035454228821430747</cx:pt>
          <cx:pt idx="834">0.023017734521433551</cx:pt>
          <cx:pt idx="835">0.0021005180166567025</cx:pt>
          <cx:pt idx="836">0.00030174495508160501</cx:pt>
          <cx:pt idx="837">-5.5337889952791998e-05</cx:pt>
          <cx:pt idx="838">-6.7444603157148996e-05</cx:pt>
          <cx:pt idx="839">-0.00079571855220366252</cx:pt>
          <cx:pt idx="840">-0.004758181632269225</cx:pt>
          <cx:pt idx="841">-0.0093856024446952006</cx:pt>
          <cx:pt idx="842">-0.0093353434910118001</cx:pt>
          <cx:pt idx="843">-0.0064791485914997499</cx:pt>
          <cx:pt idx="844">-0.0047991418831257503</cx:pt>
          <cx:pt idx="845">-0.0028736425532957001</cx:pt>
          <cx:pt idx="846">0.0016668875238776575</cx:pt>
          <cx:pt idx="847">-0.0041275318067264749</cx:pt>
          <cx:pt idx="848">-0.0034975952686693251</cx:pt>
          <cx:pt idx="849">-0.0105122141007261</cx:pt>
          <cx:pt idx="850">0.01040119490018185</cx:pt>
          <cx:pt idx="851">0.0042400113775854752</cx:pt>
          <cx:pt idx="852">-0.016380430140661224</cx:pt>
          <cx:pt idx="853">-0.0037637458459322251</cx:pt>
          <cx:pt idx="854">0.016796315158081276</cx:pt>
          <cx:pt idx="855">0.0035818086061859249</cx:pt>
          <cx:pt idx="856">-0.0049502914119492749</cx:pt>
          <cx:pt idx="857">0.00099147762143491757</cx:pt>
          <cx:pt idx="858">-0.0022983500100091101</cx:pt>
          <cx:pt idx="859">0.010899627644808325</cx:pt>
          <cx:pt idx="860">0.02428674457317315</cx:pt>
          <cx:pt idx="861">0.051141149598934003</cx:pt>
          <cx:pt idx="862">0.02857963630366275</cx:pt>
          <cx:pt idx="863">0.0060886552251271002</cx:pt>
          <cx:pt idx="864">0.00068731034535801747</cx:pt>
          <cx:pt idx="865">5.1304225938989247e-05</cx:pt>
          <cx:pt idx="866">-0.00030546297934114501</cx:pt>
          <cx:pt idx="867">-0.0010382610964032326</cx:pt>
          <cx:pt idx="868">-0.003129611559972675</cx:pt>
          <cx:pt idx="869">-0.0090255089254013994</cx:pt>
          <cx:pt idx="870">-0.01011971024101325</cx:pt>
          <cx:pt idx="871">-0.0050161972576183251</cx:pt>
          <cx:pt idx="872">-0.00079980087517461001</cx:pt>
          <cx:pt idx="873">0.0083077046494264492</cx:pt>
          <cx:pt idx="874">0.0022207382575338275</cx:pt>
          <cx:pt idx="875">-0.0082653308077035009</cx:pt>
          <cx:pt idx="876">-0.0090539046720879007</cx:pt>
          <cx:pt idx="877">0.022354102950565176</cx:pt>
          <cx:pt idx="878">0.027649935052193</cx:pt>
          <cx:pt idx="879">0.0058562952530381253</cx:pt>
          <cx:pt idx="880">0.00085643820756525497</cx:pt>
          <cx:pt idx="881">0.034223497732486001</cx:pt>
          <cx:pt idx="882">0.0214413630487209</cx:pt>
          <cx:pt idx="883">0.0031242557952184499</cx:pt>
          <cx:pt idx="884">-0.0017793875007707926</cx:pt>
          <cx:pt idx="885">-0.0060580285565743752</cx:pt>
          <cx:pt idx="886">-0.005221078328126575</cx:pt>
          <cx:pt idx="887">-0.0094822658592315992</cx:pt>
          <cx:pt idx="888">-0.014760335739843949</cx:pt>
          <cx:pt idx="889">-0.021588852037002199</cx:pt>
          <cx:pt idx="890">-0.0141865799928045</cx:pt>
          <cx:pt idx="891">-0.0094288545206864995</cx:pt>
          <cx:pt idx="892">0.0030909615805161002</cx:pt>
          <cx:pt idx="893">0.0033513140031407001</cx:pt>
          <cx:pt idx="894">0.017070251285325976</cx:pt>
          <cx:pt idx="895">0.01451837829300905</cx:pt>
          <cx:pt idx="896">0.0093176042766080994</cx:pt>
          <cx:pt idx="897">-0.002863718260052025</cx:pt>
          <cx:pt idx="898">0.0016592507038745124</cx:pt>
          <cx:pt idx="899">-0.0023169679714614426</cx:pt>
          <cx:pt idx="900">-0.012711946232312326</cx:pt>
          <cx:pt idx="901">-0.0023432442769053602</cx:pt>
          <cx:pt idx="902">0.0154173180980404</cx:pt>
          <cx:pt idx="903">0.025581043598603751</cx:pt>
          <cx:pt idx="904">0.024368802175835352</cx:pt>
          <cx:pt idx="905">0.016198215007160725</cx:pt>
          <cx:pt idx="906">0.011674882318923226</cx:pt>
          <cx:pt idx="907">0.0013327292903755376</cx:pt>
          <cx:pt idx="908">0.00011101993331949749</cx:pt>
          <cx:pt idx="909">1.7511847123328125e-05</cx:pt>
          <cx:pt idx="910">9.2172247058889756e-05</cx:pt>
          <cx:pt idx="911">-0.00070623482056374751</cx:pt>
          <cx:pt idx="912">-0.0037695199614129248</cx:pt>
          <cx:pt idx="913">-0.0079119119649068252</cx:pt>
          <cx:pt idx="914">-0.003344008741066475</cx:pt>
          <cx:pt idx="915">-0.0022839224541182975</cx:pt>
          <cx:pt idx="916">-0.017256288571110601</cx:pt>
          <cx:pt idx="917">-0.0151040209862024</cx:pt>
          <cx:pt idx="918">-0.0035573731279288749</cx:pt>
          <cx:pt idx="919">-0.0036798523861895</cx:pt>
          <cx:pt idx="920">-0.0029260736100261251</cx:pt>
          <cx:pt idx="921">0.0097555711468700242</cx:pt>
          <cx:pt idx="922">0.0078549708702286506</cx:pt>
          <cx:pt idx="923">0.0043435953056547997</cx:pt>
          <cx:pt idx="924">0.0084758298885156003</cx:pt>
          <cx:pt idx="925">0.021958234394769249</cx:pt>
          <cx:pt idx="926">0.01338450295650215</cx:pt>
          <cx:pt idx="927">0.0038883053099450001</cx:pt>
          <cx:pt idx="928">-0.0001252194184375635</cx:pt>
          <cx:pt idx="929">0.0041414028563927499</cx:pt>
          <cx:pt idx="930">0.012869024201212576</cx:pt>
          <cx:pt idx="931">0.020020621570530351</cx:pt>
          <cx:pt idx="932">0.024731657510081724</cx:pt>
          <cx:pt idx="933">0.035454228821430747</cx:pt>
          <cx:pt idx="934">0.023017734521433551</cx:pt>
          <cx:pt idx="935">0.0021005180166567025</cx:pt>
          <cx:pt idx="936">0.00030174495508160501</cx:pt>
          <cx:pt idx="937">-5.5337889952791998e-05</cx:pt>
          <cx:pt idx="938">-6.7444603157148996e-05</cx:pt>
          <cx:pt idx="939">-0.00079571855220366252</cx:pt>
          <cx:pt idx="940">-0.004758181632269225</cx:pt>
          <cx:pt idx="941">-0.0093856024446952006</cx:pt>
          <cx:pt idx="942">-0.0093353434910118001</cx:pt>
          <cx:pt idx="943">-0.0064791485914997499</cx:pt>
          <cx:pt idx="944">-0.0047991418831257503</cx:pt>
          <cx:pt idx="945">-0.0028736425532957001</cx:pt>
          <cx:pt idx="946">0.0016668875238776575</cx:pt>
          <cx:pt idx="947">-0.0041275318067264749</cx:pt>
          <cx:pt idx="948">-0.0034975952686693251</cx:pt>
          <cx:pt idx="949">-0.0105122141007261</cx:pt>
          <cx:pt idx="950">0.01040119490018185</cx:pt>
          <cx:pt idx="951">0.0042400113775854752</cx:pt>
          <cx:pt idx="952">-0.016380430140661224</cx:pt>
          <cx:pt idx="953">-0.0037637458459322251</cx:pt>
          <cx:pt idx="954">0.016796315158081276</cx:pt>
          <cx:pt idx="955">0.0035818086061859249</cx:pt>
          <cx:pt idx="956">-0.0049502914119492749</cx:pt>
          <cx:pt idx="957">0.00099147762143491757</cx:pt>
          <cx:pt idx="958">-0.0022983500100091101</cx:pt>
          <cx:pt idx="959">0.010899627644808325</cx:pt>
          <cx:pt idx="960">0.02428674457317315</cx:pt>
          <cx:pt idx="961">0.051141149598934003</cx:pt>
          <cx:pt idx="962">0.02857963630366275</cx:pt>
          <cx:pt idx="963">0.0060886552251271002</cx:pt>
          <cx:pt idx="964">0.00068731034535801747</cx:pt>
          <cx:pt idx="965">5.1304225938989247e-05</cx:pt>
          <cx:pt idx="966">-0.00030546297934114501</cx:pt>
          <cx:pt idx="967">-0.0010382610964032326</cx:pt>
          <cx:pt idx="968">-0.003129611559972675</cx:pt>
          <cx:pt idx="969">-0.0090255089254013994</cx:pt>
          <cx:pt idx="970">-0.01011971024101325</cx:pt>
          <cx:pt idx="971">-0.0050161972576183251</cx:pt>
          <cx:pt idx="972">-0.00079980087517461001</cx:pt>
          <cx:pt idx="973">0.0083077046494264492</cx:pt>
          <cx:pt idx="974">0.0022207382575338275</cx:pt>
          <cx:pt idx="975">-0.0082653308077035009</cx:pt>
          <cx:pt idx="976">-0.0090539046720879007</cx:pt>
          <cx:pt idx="977">0.022354102950565176</cx:pt>
          <cx:pt idx="978">0.027649935052193</cx:pt>
          <cx:pt idx="979">0.0058562952530381253</cx:pt>
          <cx:pt idx="980">0.00085643820756525497</cx:pt>
          <cx:pt idx="981">0.034223497732486001</cx:pt>
          <cx:pt idx="982">0.0214413630487209</cx:pt>
          <cx:pt idx="983">0.0031242557952184499</cx:pt>
          <cx:pt idx="984">-0.0017793875007707926</cx:pt>
          <cx:pt idx="985">-0.0060580285565743752</cx:pt>
          <cx:pt idx="986">-0.005221078328126575</cx:pt>
          <cx:pt idx="987">-0.0094822658592315992</cx:pt>
          <cx:pt idx="988">-0.014760335739843949</cx:pt>
          <cx:pt idx="989">-0.021588852037002199</cx:pt>
          <cx:pt idx="990">-0.0141865799928045</cx:pt>
          <cx:pt idx="991">-0.0094288545206864995</cx:pt>
          <cx:pt idx="992">0.0030909615805161002</cx:pt>
          <cx:pt idx="993">0.0033513140031407001</cx:pt>
          <cx:pt idx="994">0.017070251285325976</cx:pt>
          <cx:pt idx="995">0.01451837829300905</cx:pt>
          <cx:pt idx="996">0.0093176042766080994</cx:pt>
          <cx:pt idx="997">-0.002863718260052025</cx:pt>
          <cx:pt idx="998">0.0016592507038745124</cx:pt>
          <cx:pt idx="999">-0.0023169679714614426</cx:pt>
          <cx:pt idx="1000">-0.012711946232312326</cx:pt>
          <cx:pt idx="1001">-0.0023432442769053602</cx:pt>
          <cx:pt idx="1002">0.0154173180980404</cx:pt>
          <cx:pt idx="1003">0.025581043598603751</cx:pt>
          <cx:pt idx="1004">0.024368802175835352</cx:pt>
          <cx:pt idx="1005">0.016198215007160725</cx:pt>
          <cx:pt idx="1006">0.011674882318923226</cx:pt>
          <cx:pt idx="1007">0.0013327292903755376</cx:pt>
          <cx:pt idx="1008">0.00011101993331949749</cx:pt>
          <cx:pt idx="1009">1.7511847123328125e-05</cx:pt>
          <cx:pt idx="1010">9.2172247058889756e-05</cx:pt>
          <cx:pt idx="1011">-0.00070623482056374751</cx:pt>
          <cx:pt idx="1012">-0.0037695199614129248</cx:pt>
          <cx:pt idx="1013">-0.0079119119649068252</cx:pt>
          <cx:pt idx="1014">-0.003344008741066475</cx:pt>
          <cx:pt idx="1015">-0.0022839224541182975</cx:pt>
          <cx:pt idx="1016">-0.017256288571110601</cx:pt>
          <cx:pt idx="1017">-0.0151040209862024</cx:pt>
          <cx:pt idx="1018">-0.0035573731279288749</cx:pt>
          <cx:pt idx="1019">-0.0036798523861895</cx:pt>
          <cx:pt idx="1020">-0.0029260736100261251</cx:pt>
          <cx:pt idx="1021">0.0097555711468700242</cx:pt>
          <cx:pt idx="1022">0.0078549708702286506</cx:pt>
          <cx:pt idx="1023">0.0043435953056547997</cx:pt>
          <cx:pt idx="1024">0.0084758298885156003</cx:pt>
          <cx:pt idx="1025">0.021958234394769249</cx:pt>
          <cx:pt idx="1026">0.01338450295650215</cx:pt>
          <cx:pt idx="1027">0.0038883053099450001</cx:pt>
          <cx:pt idx="1028">-0.0001252194184375635</cx:pt>
          <cx:pt idx="1029">0.0041414028563927499</cx:pt>
          <cx:pt idx="1030">0.012869024201212576</cx:pt>
          <cx:pt idx="1031">0.020020621570530351</cx:pt>
          <cx:pt idx="1032">0.024731657510081724</cx:pt>
          <cx:pt idx="1033">0.035454228821430747</cx:pt>
          <cx:pt idx="1034">0.023017734521433551</cx:pt>
          <cx:pt idx="1035">0.0021005180166567025</cx:pt>
          <cx:pt idx="1036">0.00030174495508160501</cx:pt>
          <cx:pt idx="1037">-5.5337889952791998e-05</cx:pt>
          <cx:pt idx="1038">-6.7444603157148996e-05</cx:pt>
          <cx:pt idx="1039">-0.00079571855220366252</cx:pt>
          <cx:pt idx="1040">-0.004758181632269225</cx:pt>
          <cx:pt idx="1041">-0.0093856024446952006</cx:pt>
          <cx:pt idx="1042">-0.0093353434910118001</cx:pt>
          <cx:pt idx="1043">-0.0064791485914997499</cx:pt>
          <cx:pt idx="1044">-0.0047991418831257503</cx:pt>
          <cx:pt idx="1045">-0.0028736425532957001</cx:pt>
          <cx:pt idx="1046">0.0016668875238776575</cx:pt>
          <cx:pt idx="1047">-0.0041275318067264749</cx:pt>
          <cx:pt idx="1048">-0.0034975952686693251</cx:pt>
          <cx:pt idx="1049">-0.0105122141007261</cx:pt>
          <cx:pt idx="1050">0.01040119490018185</cx:pt>
          <cx:pt idx="1051">0.0042400113775854752</cx:pt>
          <cx:pt idx="1052">-0.016380430140661224</cx:pt>
          <cx:pt idx="1053">-0.0037637458459322251</cx:pt>
          <cx:pt idx="1054">0.016796315158081276</cx:pt>
          <cx:pt idx="1055">0.0035818086061859249</cx:pt>
          <cx:pt idx="1056">-0.0049502914119492749</cx:pt>
          <cx:pt idx="1057">0.00099147762143491757</cx:pt>
          <cx:pt idx="1058">-0.0022983500100091101</cx:pt>
          <cx:pt idx="1059">0.010899627644808325</cx:pt>
          <cx:pt idx="1060">0.02428674457317315</cx:pt>
          <cx:pt idx="1061">0.051141149598934003</cx:pt>
          <cx:pt idx="1062">0.02857963630366275</cx:pt>
          <cx:pt idx="1063">0.0060886552251271002</cx:pt>
          <cx:pt idx="1064">0.00068731034535801747</cx:pt>
          <cx:pt idx="1065">5.1304225938989247e-05</cx:pt>
          <cx:pt idx="1066">-0.00030546297934114501</cx:pt>
          <cx:pt idx="1067">-0.0010382610964032326</cx:pt>
          <cx:pt idx="1068">-0.003129611559972675</cx:pt>
          <cx:pt idx="1069">-0.0090255089254013994</cx:pt>
          <cx:pt idx="1070">-0.01011971024101325</cx:pt>
          <cx:pt idx="1071">-0.0050161972576183251</cx:pt>
          <cx:pt idx="1072">-0.00079980087517461001</cx:pt>
          <cx:pt idx="1073">0.0083077046494264492</cx:pt>
          <cx:pt idx="1074">0.0022207382575338275</cx:pt>
          <cx:pt idx="1075">-0.0082653308077035009</cx:pt>
          <cx:pt idx="1076">-0.0090539046720879007</cx:pt>
          <cx:pt idx="1077">0.022354102950565176</cx:pt>
          <cx:pt idx="1078">0.027649935052193</cx:pt>
          <cx:pt idx="1079">0.0058562952530381253</cx:pt>
          <cx:pt idx="1080">0.00085643820756525497</cx:pt>
          <cx:pt idx="1081">0.034223497732486001</cx:pt>
          <cx:pt idx="1082">0.0214413630487209</cx:pt>
          <cx:pt idx="1083">0.0031242557952184499</cx:pt>
        </cx:lvl>
      </cx:numDim>
    </cx:data>
    <cx:data id="111">
      <cx:numDim type="val">
        <cx:f>Sheet2!$DH$1:$DH$1084</cx:f>
        <cx:lvl ptCount="1084" formatCode="G/通用格式">
          <cx:pt idx="0">-0.00042934701644990899</cx:pt>
          <cx:pt idx="1">-1.11978326852915e-05</cx:pt>
          <cx:pt idx="2">-0.00010474418248439801</cx:pt>
          <cx:pt idx="3">-0.00020746279127998099</cx:pt>
          <cx:pt idx="4">0.00015465747032771001</cx:pt>
          <cx:pt idx="5">0.00076174399736572099</cx:pt>
          <cx:pt idx="6">-0.00038827752163321202</cx:pt>
          <cx:pt idx="7">-5.7256136838085e-05</cx:pt>
          <cx:pt idx="8">-0.00036871196215224202</cx:pt>
          <cx:pt idx="9">2.300312790577e-05</cx:pt>
          <cx:pt idx="10">0.00035059348413897198</cx:pt>
          <cx:pt idx="11">0.00103548969568318</cx:pt>
          <cx:pt idx="12">0.0010603961369305801</cx:pt>
          <cx:pt idx="13">7.3339809929092595e-05</cx:pt>
          <cx:pt idx="14">0.000452941119901239</cx:pt>
          <cx:pt idx="15">-0.00017432592417620699</cx:pt>
          <cx:pt idx="16">0.00045911116462051601</cx:pt>
          <cx:pt idx="17">0.00042347763926926601</cx:pt>
          <cx:pt idx="18">0.000199613180550137</cx:pt>
          <cx:pt idx="19">0.000576845500490287</cx:pt>
          <cx:pt idx="20">-0.00031886389961274</cx:pt>
          <cx:pt idx="21">3.8747321084571e-05</cx:pt>
          <cx:pt idx="22">-0.00041669863154504902</cx:pt>
          <cx:pt idx="23">0.00045124233747985198</cx:pt>
          <cx:pt idx="24">0.00060967259126602899</cx:pt>
          <cx:pt idx="25">-0.00027662528496272601</cx:pt>
          <cx:pt idx="26">-0.00044207001580325099</cx:pt>
          <cx:pt idx="27">0.00028589663518009998</cx:pt>
          <cx:pt idx="28">-0.00021833885069434301</cx:pt>
          <cx:pt idx="29">2.2476027415821999e-05</cx:pt>
          <cx:pt idx="30">-0.000216256813069142</cx:pt>
          <cx:pt idx="31">0.00063675464568848197</cx:pt>
          <cx:pt idx="32">0.00060185974800478501</cx:pt>
          <cx:pt idx="33">0.00061077513645209195</cx:pt>
          <cx:pt idx="34">0.00088815647464592399</cx:pt>
          <cx:pt idx="35">0.00096509968943895295</cx:pt>
          <cx:pt idx="36">0.00045299297032348399</cx:pt>
          <cx:pt idx="37">0.00026504177565689102</cx:pt>
          <cx:pt idx="38">-0.00021791589721292199</cx:pt>
          <cx:pt idx="39">-0.00067219734858450005</cx:pt>
          <cx:pt idx="40">0.00091759004004732096</cx:pt>
          <cx:pt idx="41">0.000262090223896225</cx:pt>
          <cx:pt idx="42">7.0015423098291604e-05</cx:pt>
          <cx:pt idx="43">-0.000310771015623511</cx:pt>
          <cx:pt idx="44">-0.000513374588912042</cx:pt>
          <cx:pt idx="45">-0.00041379954686120998</cx:pt>
          <cx:pt idx="46">-0.00090690616376582704</cx:pt>
          <cx:pt idx="47">-4.0099857837750802e-05</cx:pt>
          <cx:pt idx="48">7.7439268561820001e-05</cx:pt>
          <cx:pt idx="49">0.00031022031803346799</cx:pt>
          <cx:pt idx="50">0.00061621386089378899</cx:pt>
          <cx:pt idx="51">0.00018224225630868399</cx:pt>
          <cx:pt idx="52">0.00024397342781063401</cx:pt>
          <cx:pt idx="53">-9.9581034086850605e-05</cx:pt>
          <cx:pt idx="54">0.000439765262871579</cx:pt>
          <cx:pt idx="55">-4.23400449361063e-05</cx:pt>
          <cx:pt idx="56">1.5420245422194001e-06</cx:pt>
          <cx:pt idx="57">-0.00062044541786015703</cx:pt>
          <cx:pt idx="58">-0.00028238871405256898</cx:pt>
          <cx:pt idx="59">0.00025439203236431499</cx:pt>
          <cx:pt idx="60">0.000645623518291688</cx:pt>
          <cx:pt idx="61">0.00041692036127444101</cx:pt>
          <cx:pt idx="62">0.00072363399327352105</cx:pt>
          <cx:pt idx="63">0.0019391922560532901</cx:pt>
          <cx:pt idx="64">0.00197702908729936</cx:pt>
          <cx:pt idx="65">-0.0023539829878917299</cx:pt>
          <cx:pt idx="66">-0.00020135161020830899</cx:pt>
          <cx:pt idx="67">-0.00020723943158294301</cx:pt>
          <cx:pt idx="68">-0.0064026428795021604</cx:pt>
          <cx:pt idx="69">-0.0137021849919282</cx:pt>
          <cx:pt idx="70">-0.019982377028517601</cx:pt>
          <cx:pt idx="71">-0.0146171064791836</cx:pt>
          <cx:pt idx="72">-0.012425993446010799</cx:pt>
          <cx:pt idx="73">-0.013820753495903001</cx:pt>
          <cx:pt idx="74">-0.00592590777279519</cx:pt>
          <cx:pt idx="75">-0.00158662663804394</cx:pt>
          <cx:pt idx="76">9.01812023195534e-05</cx:pt>
          <cx:pt idx="77">-9.9966067506589401e-05</cx:pt>
          <cx:pt idx="78">-6.1954882113257598e-05</cx:pt>
          <cx:pt idx="79">0.00030171459657417999</cx:pt>
          <cx:pt idx="80">0.00047164405174987501</cx:pt>
          <cx:pt idx="81">-0.00031039148322871998</cx:pt>
          <cx:pt idx="82">-4.9075381793555199e-05</cx:pt>
          <cx:pt idx="83">6.06889645904285e-05</cx:pt>
          <cx:pt idx="84">-0.000161721982291589</cx:pt>
          <cx:pt idx="85">0.000154948155883321</cx:pt>
          <cx:pt idx="86">-0.000350118688955116</cx:pt>
          <cx:pt idx="87">0.0018891401674792801</cx:pt>
          <cx:pt idx="88">0.00142201931801853</cx:pt>
          <cx:pt idx="89">0.0021844349553597599</cx:pt>
          <cx:pt idx="90">0.00313375168320249</cx:pt>
          <cx:pt idx="91">0.0018935678074680599</cx:pt>
          <cx:pt idx="92">0.0029167459260552001</cx:pt>
          <cx:pt idx="93">0.0077916806876547097</cx:pt>
          <cx:pt idx="94">0.0047761399297951796</cx:pt>
          <cx:pt idx="95">0.0070697579522424796</cx:pt>
          <cx:pt idx="96">0.00048661027319908001</cx:pt>
          <cx:pt idx="97">0.016315047135769201</cx:pt>
          <cx:pt idx="98">0.016712924146253302</cx:pt>
          <cx:pt idx="99">0.0095105708990652002</cx:pt>
          <cx:pt idx="100">0.0073895785150893904</cx:pt>
          <cx:pt idx="101">0.010830044931245701</cx:pt>
          <cx:pt idx="102">0.012410659510575401</cx:pt>
          <cx:pt idx="103">0.0080986064393252094</cx:pt>
          <cx:pt idx="104">0.00423273879669229</cx:pt>
          <cx:pt idx="105">-0.00130873681923069</cx:pt>
          <cx:pt idx="106">-0.0058911348484481296</cx:pt>
          <cx:pt idx="107">-0.0045858894183632704</cx:pt>
          <cx:pt idx="108">-0.00015271813029871901</cx:pt>
          <cx:pt idx="109">0.0026819989775717298</cx:pt>
          <cx:pt idx="110">0.00046527074446877601</cx:pt>
          <cx:pt idx="111">0.00046120714551079199</cx:pt>
          <cx:pt idx="112">0.00043670571973650701</cx:pt>
          <cx:pt idx="113">-7.6480464938846805e-06</cx:pt>
          <cx:pt idx="114">-0.00032689682819938702</cx:pt>
          <cx:pt idx="115">-0.00022969247676081999</cx:pt>
          <cx:pt idx="116">0.00042927210860175798</cx:pt>
          <cx:pt idx="117">0.000663643689533176</cx:pt>
          <cx:pt idx="118">-0.00388761843228489</cx:pt>
          <cx:pt idx="119">0.0046773006950004596</cx:pt>
          <cx:pt idx="120">0.00304548366407233</cx:pt>
          <cx:pt idx="121">0.0238369702669506</cx:pt>
          <cx:pt idx="122">0.015464351693747099</cx:pt>
          <cx:pt idx="123">0.027279419630275799</cx:pt>
          <cx:pt idx="124">0.0073295514756981</cx:pt>
          <cx:pt idx="125">-0.024631848197762801</cx:pt>
          <cx:pt idx="126">-0.011338304658603301</cx:pt>
          <cx:pt idx="127">0.019185473421945199</cx:pt>
          <cx:pt idx="128">-0.00066384628909061196</cx:pt>
          <cx:pt idx="129">0.0141608609516357</cx:pt>
          <cx:pt idx="130">0.044054871506492399</cx:pt>
          <cx:pt idx="131">0.024640290243597499</cx:pt>
          <cx:pt idx="132">0.0209124927269809</cx:pt>
          <cx:pt idx="133">0.0212949629356857</cx:pt>
          <cx:pt idx="134">0.0073152966713523598</cx:pt>
          <cx:pt idx="135">-0.00040093422301592201</cx:pt>
          <cx:pt idx="136">0.0082082467196365506</cx:pt>
          <cx:pt idx="137">0.0041680415794453198</cx:pt>
          <cx:pt idx="138">0.0024566104706899902</cx:pt>
          <cx:pt idx="139">-0.000152678030490587</cx:pt>
          <cx:pt idx="140">-0.00071742558324873603</cx:pt>
          <cx:pt idx="141">9.89697976474069e-05</cx:pt>
          <cx:pt idx="142">-0.00065808256926778996</cx:pt>
          <cx:pt idx="143">0.00058201515095076997</cx:pt>
          <cx:pt idx="144">-0.00010967134959737199</cx:pt>
          <cx:pt idx="145">0.0049257993874641604</cx:pt>
          <cx:pt idx="146">0.0089572845208358808</cx:pt>
          <cx:pt idx="147">0.0209231441055397</cx:pt>
          <cx:pt idx="148">0.0116249030091066</cx:pt>
          <cx:pt idx="149">0.023186061341347899</cx:pt>
          <cx:pt idx="150">0.035413956081822899</cx:pt>
          <cx:pt idx="151">0.050290767129008297</cx:pt>
          <cx:pt idx="152">-0.0013756182811329599</cx:pt>
          <cx:pt idx="153">-0.00070296198845571105</cx:pt>
          <cx:pt idx="154">0.0045008774445738902</cx:pt>
          <cx:pt idx="155">0.021167850860003699</cx:pt>
          <cx:pt idx="156">-0.00163506375813811</cx:pt>
          <cx:pt idx="157">-0.0128783475452726</cx:pt>
          <cx:pt idx="158">0.046397294947244899</cx:pt>
          <cx:pt idx="159">0.034665633145063303</cx:pt>
          <cx:pt idx="160">0.033066199852408502</cx:pt>
          <cx:pt idx="161">0.033577707297603399</cx:pt>
          <cx:pt idx="162">0.0130598450242523</cx:pt>
          <cx:pt idx="163">-0.00088159087431340295</cx:pt>
          <cx:pt idx="164">0.0056435351923593002</cx:pt>
          <cx:pt idx="165">0.0026630171818863499</cx:pt>
          <cx:pt idx="166">0.000334186610664163</cx:pt>
          <cx:pt idx="167">-0.000222763745786481</cx:pt>
          <cx:pt idx="168">0.00037368138291311599</cx:pt>
          <cx:pt idx="169">0.00029275857428207399</cx:pt>
          <cx:pt idx="170">0.00060921263371127403</cx:pt>
          <cx:pt idx="171">-0.0024125070033140798</cx:pt>
          <cx:pt idx="172">-0.0045327617349898803</cx:pt>
          <cx:pt idx="173">0.017143466091996899</cx:pt>
          <cx:pt idx="174">0.013599982553186601</cx:pt>
          <cx:pt idx="175">0.0126334171908172</cx:pt>
          <cx:pt idx="176">0.0109004595234478</cx:pt>
          <cx:pt idx="177">-0.028835079405517199</cx:pt>
          <cx:pt idx="178">0.0010246030443473899</cx:pt>
          <cx:pt idx="179">0.0047691608696134201</cx:pt>
          <cx:pt idx="180">-0.021274496916317401</cx:pt>
          <cx:pt idx="181">-0.0229525958791593</cx:pt>
          <cx:pt idx="182">-0.016244519167100201</cx:pt>
          <cx:pt idx="183">-0.0248595919872358</cx:pt>
          <cx:pt idx="184">-0.058581408118232099</cx:pt>
          <cx:pt idx="185">-0.066086984185925096</cx:pt>
          <cx:pt idx="186">-0.0185129936737587</cx:pt>
          <cx:pt idx="187">-0.0070926372579113604</cx:pt>
          <cx:pt idx="188">0.00464717319576254</cx:pt>
          <cx:pt idx="189">0.019922636135217001</cx:pt>
          <cx:pt idx="190">0.0035631645853997701</cx:pt>
          <cx:pt idx="191">-0.00567816571671074</cx:pt>
          <cx:pt idx="192">-0.00016532704268254299</cx:pt>
          <cx:pt idx="193">0.0020588576871989001</cx:pt>
          <cx:pt idx="194">-0.00116782966975847</cx:pt>
          <cx:pt idx="195">-0.00029758450179721499</cx:pt>
          <cx:pt idx="196">7.1928911610205597e-05</cx:pt>
          <cx:pt idx="197">-4.8404167731141699e-05</cx:pt>
          <cx:pt idx="198">-0.00073044608270237798</cx:pt>
          <cx:pt idx="199">-0.0027312813223982998</cx:pt>
          <cx:pt idx="200">-0.0045098286426916</cx:pt>
          <cx:pt idx="201">0.00055512852846005501</cx:pt>
          <cx:pt idx="202">-0.0030357286089989252</cx:pt>
          <cx:pt idx="203">-0.00083392343448713505</cx:pt>
          <cx:pt idx="204">-0.003413321597781</cx:pt>
          <cx:pt idx="205">-0.0039616837150719501</cx:pt>
          <cx:pt idx="206">-0.0001290452841984145</cx:pt>
          <cx:pt idx="207">0.00380464570625055</cx:pt>
          <cx:pt idx="208">-0.0042340469591493502</cx:pt>
          <cx:pt idx="209">-0.0036277916884333</cx:pt>
          <cx:pt idx="210">-0.00074753684028062495</cx:pt>
          <cx:pt idx="211">-0.0098468520193100255</cx:pt>
          <cx:pt idx="212">-0.01454944172900815</cx:pt>
          <cx:pt idx="213">-0.0120964873488999</cx:pt>
          <cx:pt idx="214">-0.0041892704113397003</cx:pt>
          <cx:pt idx="215">0.0069939242673812754</cx:pt>
          <cx:pt idx="216">0.0038593759877875249</cx:pt>
          <cx:pt idx="217">-0.00225235975634907</cx:pt>
          <cx:pt idx="218">-0.0035137600564219252</cx:pt>
          <cx:pt idx="219">0.0014237763687169976</cx:pt>
          <cx:pt idx="220">0.0038073052765930501</cx:pt>
          <cx:pt idx="221">0.002512397282417075</cx:pt>
          <cx:pt idx="222">-0.00056942390574453504</cx:pt>
          <cx:pt idx="223">0.0003159230333572</cx:pt>
          <cx:pt idx="224">9.4448372720282495e-05</cx:pt>
          <cx:pt idx="225">-0.00012457503050764676</cx:pt>
          <cx:pt idx="226">-0.00076621985799989255</cx:pt>
          <cx:pt idx="227">-0.0031348747048543751</cx:pt>
          <cx:pt idx="228">-0.0064940221240689247</cx:pt>
          <cx:pt idx="229">-0.0052452513091672251</cx:pt>
          <cx:pt idx="230">-0.0034402986502250249</cx:pt>
          <cx:pt idx="231">-0.0057984458609851254</cx:pt>
          <cx:pt idx="232">-0.0047497730907416751</cx:pt>
          <cx:pt idx="233">-0.0074253096819803747</cx:pt>
          <cx:pt idx="234">-0.0044962956041926499</cx:pt>
          <cx:pt idx="235">-0.0010045446927766</cx:pt>
          <cx:pt idx="236">0.00033609780022144747</cx:pt>
          <cx:pt idx="237">-0.00032081859802233001</cx:pt>
          <cx:pt idx="238">0.0076747881454243749</cx:pt>
          <cx:pt idx="239">0.0065569715549212747</cx:pt>
          <cx:pt idx="240">-0.0026794808014663002</cx:pt>
          <cx:pt idx="241">-0.0043546019659869498</cx:pt>
          <cx:pt idx="242">0.0030487624053196498</cx:pt>
          <cx:pt idx="243">0.0074035735891624498</cx:pt>
          <cx:pt idx="244">0.0065137480771177746</cx:pt>
          <cx:pt idx="245">0.0023755066891777725</cx:pt>
          <cx:pt idx="246">-0.0053841489223353254</cx:pt>
          <cx:pt idx="247">0.00065290364164958246</cx:pt>
          <cx:pt idx="248">0.0053017044806738254</cx:pt>
          <cx:pt idx="249">0.00188879296590831</cx:pt>
          <cx:pt idx="250">-0.00085798460084528249</cx:pt>
          <cx:pt idx="251">-0.00012243580517909425</cx:pt>
          <cx:pt idx="252">-2.962735718734575e-05</cx:pt>
          <cx:pt idx="253">0.00010343415137741425</cx:pt>
          <cx:pt idx="254">-0.00053910780350598249</cx:pt>
          <cx:pt idx="255">-0.0027080211155915499</cx:pt>
          <cx:pt idx="256">-0.0060698536201807254</cx:pt>
          <cx:pt idx="257">-0.0063153247108167498</cx:pt>
          <cx:pt idx="258">-0.0056721780515476498</cx:pt>
          <cx:pt idx="259">-0.0014313975902004626</cx:pt>
          <cx:pt idx="260">-0.0014786841851647924</cx:pt>
          <cx:pt idx="261">-0.0063276331894545996</cx:pt>
          <cx:pt idx="262">0.0015233299372324675</cx:pt>
          <cx:pt idx="263">0.012431782606887825</cx:pt>
          <cx:pt idx="264">0.0088108933231754259</cx:pt>
          <cx:pt idx="265">0.010094829209240125</cx:pt>
          <cx:pt idx="266">0.0089576042448288005</cx:pt>
          <cx:pt idx="267">0.0094382752467268745</cx:pt>
          <cx:pt idx="268">0.0064890641214141254</cx:pt>
          <cx:pt idx="269">-0.0043743102099254496</cx:pt>
          <cx:pt idx="270">0.0045083633107149499</cx:pt>
          <cx:pt idx="271">0.0029191359343801251</cx:pt>
          <cx:pt idx="272">0.0028226602812222502</cx:pt>
          <cx:pt idx="273">0.00098359007323127749</cx:pt>
          <cx:pt idx="274">-0.0045980774385458003</cx:pt>
          <cx:pt idx="275">-0.0017646429389107925</cx:pt>
          <cx:pt idx="276">0.0027646287308201001</cx:pt>
          <cx:pt idx="277">0.0013293675737820301</cx:pt>
          <cx:pt idx="278">6.1571508624614496e-05</cx:pt>
          <cx:pt idx="279">0.00042965476870339002</cx:pt>
          <cx:pt idx="280">0.00024864808085988852</cx:pt>
          <cx:pt idx="281">-7.0134990591211004e-05</cx:pt>
          <cx:pt idx="282">-0.0004098346212896575</cx:pt>
          <cx:pt idx="283">-0.00064518350437275745</cx:pt>
          <cx:pt idx="284">-0.0040576632433033501</cx:pt>
          <cx:pt idx="285">-0.0037805273610859</cx:pt>
          <cx:pt idx="286">0.0037991853362955748</cx:pt>
          <cx:pt idx="287">0.0017876324104050575</cx:pt>
          <cx:pt idx="288">0.0031867611180038499</cx:pt>
          <cx:pt idx="289">-0.0023344019363648726</cx:pt>
          <cx:pt idx="290">0.0024611728891467074</cx:pt>
          <cx:pt idx="291">0.011142949231863776</cx:pt>
          <cx:pt idx="292">0.010256821069550275</cx:pt>
          <cx:pt idx="293">0.0046981616471077747</cx:pt>
          <cx:pt idx="294">0.0022553298066072926</cx:pt>
          <cx:pt idx="295">0.0131358371307853</cx:pt>
          <cx:pt idx="296">0.0089029970795389008</cx:pt>
          <cx:pt idx="297">0.0048148658758921251</cx:pt>
          <cx:pt idx="298">-0.00038923169861286003</cx:pt>
          <cx:pt idx="299">-0.029923636742945601</cx:pt>
          <cx:pt idx="300">-0.025269419982654698</cx:pt>
          <cx:pt idx="301">-0.010004148504261699</cx:pt>
          <cx:pt idx="302">0.0033851072119263099</cx:pt>
          <cx:pt idx="303">-0.0052998305904577696</cx:pt>
          <cx:pt idx="304">0.0128186921745239</cx:pt>
          <cx:pt idx="305">0.0130204837193728</cx:pt>
          <cx:pt idx="306">0.0024099847252201799</cx:pt>
          <cx:pt idx="307">0.00065855134604047205</cx:pt>
          <cx:pt idx="308">-0.00044008490433254698</cx:pt>
          <cx:pt idx="309">-0.00055943565135834904</cx:pt>
          <cx:pt idx="310">-0.00039071017974935402</cx:pt>
          <cx:pt idx="311">0.0030835450641806001</cx:pt>
          <cx:pt idx="312">-0.015935842093680101</cx:pt>
          <cx:pt idx="313">-0.019484228606741202</cx:pt>
          <cx:pt idx="314">0.0150236585654009</cx:pt>
          <cx:pt idx="315">0.022394758901977101</cx:pt>
          <cx:pt idx="316">-0.010847664517063999</cx:pt>
          <cx:pt idx="317">-0.028505906894930901</cx:pt>
          <cx:pt idx="318">0.019551397998757901</cx:pt>
          <cx:pt idx="319">0.040500727234225098</cx:pt>
          <cx:pt idx="320">0.017458927501541301</cx:pt>
          <cx:pt idx="321">-0.0415168740307683</cx:pt>
          <cx:pt idx="322">-0.045539495258000599</cx:pt>
          <cx:pt idx="323">0.0067072804652641704</cx:pt>
          <cx:pt idx="324">0.032652648724036698</cx:pt>
          <cx:pt idx="325">0.061458434196657599</cx:pt>
          <cx:pt idx="326">0.032903481710945197</cx:pt>
          <cx:pt idx="327">-0.015647673162799799</cx:pt>
          <cx:pt idx="328">-0.0089637561198562792</cx:pt>
          <cx:pt idx="329">-0.00137990576946209</cx:pt>
          <cx:pt idx="330">0.011697596854719499</cx:pt>
          <cx:pt idx="331">0.0190289674303359</cx:pt>
          <cx:pt idx="332">0.028061717631904501</cx:pt>
          <cx:pt idx="333">0.0024059709344629301</cx:pt>
          <cx:pt idx="334">0.00050346759154735402</cx:pt>
          <cx:pt idx="335">-0.00023273626067103301</cx:pt>
          <cx:pt idx="336">0.00016308490805774101</cx:pt>
          <cx:pt idx="337">-0.00012775010235439499</cx:pt>
          <cx:pt idx="338">0.00015709311817858901</cx:pt>
          <cx:pt idx="339">-0.0028659421823420401</cx:pt>
          <cx:pt idx="340">-0.0043087888033048402</cx:pt>
          <cx:pt idx="341">0.0013443240899921501</cx:pt>
          <cx:pt idx="342">0.0455523332095083</cx:pt>
          <cx:pt idx="343">0.036564749010878202</cx:pt>
          <cx:pt idx="344">-0.0017903993262423201</cx:pt>
          <cx:pt idx="345">-0.0060461018617887401</cx:pt>
          <cx:pt idx="346">0.024815065805833501</cx:pt>
          <cx:pt idx="347">0.00072639480380301796</cx:pt>
          <cx:pt idx="348">-0.0345634135366506</cx:pt>
          <cx:pt idx="349">-0.056042730880466997</cx:pt>
          <cx:pt idx="350">-0.048584868017382501</cx:pt>
          <cx:pt idx="351">-0.0182417894108233</cx:pt>
          <cx:pt idx="352">0.021690680276504799</cx:pt>
          <cx:pt idx="353">0.043290439867609103</cx:pt>
          <cx:pt idx="354">0.068307341872700794</cx:pt>
          <cx:pt idx="355">0.023987465541419301</cx:pt>
          <cx:pt idx="356">0.0097421013061365705</cx:pt>
          <cx:pt idx="357">0.037412818329184999</cx:pt>
          <cx:pt idx="358">0.032191948599370197</cx:pt>
          <cx:pt idx="359">0.030746788379963301</cx:pt>
          <cx:pt idx="360">0.017096909239159401</cx:pt>
          <cx:pt idx="361">-0.0020173307482266901</cx:pt>
          <cx:pt idx="362">-0.0018047680491535499</cx:pt>
          <cx:pt idx="363">-0.00053500500386032001</cx:pt>
          <cx:pt idx="364">-0.00065106447499131801</cx:pt>
          <cx:pt idx="365">-0.000109286542221172</cx:pt>
          <cx:pt idx="366">0.00020843913148452901</cx:pt>
          <cx:pt idx="367">0.00057135263455594199</cx:pt>
          <cx:pt idx="368">0.0140443236027449</cx:pt>
          <cx:pt idx="369">0.0220804089920934</cx:pt>
          <cx:pt idx="370">0.037340825474749303</cx:pt>
          <cx:pt idx="371">0.037240468900374302</cx:pt>
          <cx:pt idx="372">-0.00711799735526165</cx:pt>
          <cx:pt idx="373">0.011221703861161799</cx:pt>
          <cx:pt idx="374">-0.0076360038064027299</cx:pt>
          <cx:pt idx="375">-0.045438539470503199</cx:pt>
          <cx:pt idx="376">-0.033211804839463697</cx:pt>
          <cx:pt idx="377">-0.034316490219740502</cx:pt>
          <cx:pt idx="378">-0.0023792648569267798</cx:pt>
          <cx:pt idx="379">-0.034383919174109198</cx:pt>
          <cx:pt idx="380">-0.050841547471402501</cx:pt>
          <cx:pt idx="381">-0.0120714011100024</cx:pt>
          <cx:pt idx="382">-0.0037799634212524699</cx:pt>
          <cx:pt idx="383">-0.0081339761235055992</cx:pt>
          <cx:pt idx="384">-0.0187548365742406</cx:pt>
          <cx:pt idx="385">0.034469504684619803</cx:pt>
          <cx:pt idx="386">0.047864765413802898</cx:pt>
          <cx:pt idx="387">0.044025939096290899</cx:pt>
          <cx:pt idx="388">0.015896408681551601</cx:pt>
          <cx:pt idx="389">0.00077524853298628898</cx:pt>
          <cx:pt idx="390">-0.00297116047550704</cx:pt>
          <cx:pt idx="391">-0.0020646650590593601</cx:pt>
          <cx:pt idx="392">-0.000197322910735489</cx:pt>
          <cx:pt idx="393">0.00038784543142767001</cx:pt>
          <cx:pt idx="394">-0.00026121780732163999</cx:pt>
          <cx:pt idx="395">0.0030269681235826</cx:pt>
          <cx:pt idx="396">0.0207964517605356</cx:pt>
          <cx:pt idx="397">0.018916353901626999</cx:pt>
          <cx:pt idx="398">0.031638183986061198</cx:pt>
          <cx:pt idx="399">0.035868521004923402</cx:pt>
          <cx:pt idx="400">0.0262478387519921</cx:pt>
          <cx:pt idx="401">0.0287985823442992</cx:pt>
          <cx:pt idx="402">0.016876227063425699</cx:pt>
          <cx:pt idx="403">-0.0109859869299968</cx:pt>
          <cx:pt idx="404">-0.0147053742828394</cx:pt>
          <cx:pt idx="405">0.0094956177245527403</cx:pt>
          <cx:pt idx="406">0.033271042617095403</cx:pt>
          <cx:pt idx="407">0.0038221659991565702</cx:pt>
          <cx:pt idx="408">-0.049621671602652899</cx:pt>
          <cx:pt idx="409">-0.043360285446292002</cx:pt>
          <cx:pt idx="410">-0.0076447361219151499</cx:pt>
          <cx:pt idx="411">-0.00289894033946121</cx:pt>
          <cx:pt idx="412">0.031577652174979799</cx:pt>
          <cx:pt idx="413">0.069776751151781002</cx:pt>
          <cx:pt idx="414">0.059156451080148199</cx:pt>
          <cx:pt idx="415">0.053899633417780098</cx:pt>
          <cx:pt idx="416">0.039472553392640601</cx:pt>
          <cx:pt idx="417">-0.0067051128495338999</cx:pt>
          <cx:pt idx="418">-0.0050896879056157697</cx:pt>
          <cx:pt idx="419">0.000162547108425154</cx:pt>
          <cx:pt idx="420">-0.00051106029603213904</cx:pt>
          <cx:pt idx="421">0.00036848499907346798</cx:pt>
          <cx:pt idx="422">0.00142346039453486</cx:pt>
          <cx:pt idx="423">-0.00248100710996626</cx:pt>
          <cx:pt idx="424">0.014201523858646901</cx:pt>
          <cx:pt idx="425">0.037712095206183502</cx:pt>
          <cx:pt idx="426">0.0185705921559286</cx:pt>
          <cx:pt idx="427">0.032100985199134499</cx:pt>
          <cx:pt idx="428">0.025391173661566301</cx:pt>
          <cx:pt idx="429">0.023710082482616399</cx:pt>
          <cx:pt idx="430">0.013883625447481601</cx:pt>
          <cx:pt idx="431">-0.0025511711855661801</cx:pt>
          <cx:pt idx="432">0.0170399369576405</cx:pt>
          <cx:pt idx="433">-0.0121830655226142</cx:pt>
          <cx:pt idx="434">-0.019781780630512801</cx:pt>
          <cx:pt idx="435">-0.042204920285345303</cx:pt>
          <cx:pt idx="436">-0.069060237574102401</cx:pt>
          <cx:pt idx="437">-0.068904941157583194</cx:pt>
          <cx:pt idx="438">-0.029657392271493301</cx:pt>
          <cx:pt idx="439">-0.000626667427986361</cx:pt>
          <cx:pt idx="440">0.0531467758369061</cx:pt>
          <cx:pt idx="441">0.089016510218297207</cx:pt>
          <cx:pt idx="442">0.031781549738614898</cx:pt>
          <cx:pt idx="443">0.0536001234409293</cx:pt>
          <cx:pt idx="444">0.0381939157129388</cx:pt>
          <cx:pt idx="445">-0.012514690490298601</cx:pt>
          <cx:pt idx="446">-0.011930759918279601</cx:pt>
          <cx:pt idx="447">-0.0027406389104455199</cx:pt>
          <cx:pt idx="448">-0.000198862465523335</cx:pt>
          <cx:pt idx="449">-0.00042532574459445299</cx:pt>
          <cx:pt idx="450">0.0014143490706988501</cx:pt>
          <cx:pt idx="451">1.3799842799415201e-06</cx:pt>
          <cx:pt idx="452">0.0091895827580694093</cx:pt>
          <cx:pt idx="453">0.031132790567193799</cx:pt>
          <cx:pt idx="454">-0.0040445715648661697</cx:pt>
          <cx:pt idx="455">0.0280409092998666</cx:pt>
          <cx:pt idx="456">0.049162128868518999</cx:pt>
          <cx:pt idx="457">0.0045881019476848002</cx:pt>
          <cx:pt idx="458">-0.032659756586464098</cx:pt>
          <cx:pt idx="459">-0.049900604889772403</cx:pt>
          <cx:pt idx="460">-0.026899582987205999</cx:pt>
          <cx:pt idx="461">-0.041653972603214399</cx:pt>
          <cx:pt idx="462">-0.055534002797729402</cx:pt>
          <cx:pt idx="463">-0.093878363228370801</cx:pt>
          <cx:pt idx="464">-0.111107470171915</cx:pt>
          <cx:pt idx="465">-0.095718632878232193</cx:pt>
          <cx:pt idx="466">-0.0552713252194778</cx:pt>
          <cx:pt idx="467">-0.00409016140232099</cx:pt>
          <cx:pt idx="468">0.0591571511814801</cx:pt>
          <cx:pt idx="469">0.049989525834158902</cx:pt>
          <cx:pt idx="470">0.056800543391606902</cx:pt>
          <cx:pt idx="471">0.042974437978027497</cx:pt>
          <cx:pt idx="472">0.016879719423019</cx:pt>
          <cx:pt idx="473">-0.0181669202333643</cx:pt>
          <cx:pt idx="474">-0.0097839769655010903</cx:pt>
          <cx:pt idx="475">-0.00260824856177068</cx:pt>
          <cx:pt idx="476">-0.00029685651955759401</cx:pt>
          <cx:pt idx="477">0.00017214537300566801</cx:pt>
          <cx:pt idx="478">-0.0016265832460532501</cx:pt>
          <cx:pt idx="479">0.00097395369291783395</cx:pt>
          <cx:pt idx="480">-0.0049308538831974299</cx:pt>
          <cx:pt idx="481">-0.00736653329143141</cx:pt>
          <cx:pt idx="482">0.014081628868537</cx:pt>
          <cx:pt idx="483">0.041615676527857297</cx:pt>
          <cx:pt idx="484">0.035831911535365399</cx:pt>
          <cx:pt idx="485">0.011414258136190099</cx:pt>
          <cx:pt idx="486">0.031729375389223602</cx:pt>
          <cx:pt idx="487">-0.0024055472640661002</cx:pt>
          <cx:pt idx="488">0.011873996118500801</cx:pt>
          <cx:pt idx="489">-0.030773354099509001</cx:pt>
          <cx:pt idx="490">-0.055916878643978901</cx:pt>
          <cx:pt idx="491">-0.110143175530351</cx:pt>
          <cx:pt idx="492">-0.11377399796365401</cx:pt>
          <cx:pt idx="493">-0.064070411002850602</cx:pt>
          <cx:pt idx="494">-0.040133875634920997</cx:pt>
          <cx:pt idx="495">0.038190371489694501</cx:pt>
          <cx:pt idx="496">0.080684866560673293</cx:pt>
          <cx:pt idx="497">0.038047129611735397</cx:pt>
          <cx:pt idx="498">0.049830916927721201</cx:pt>
          <cx:pt idx="499">0.0365615821753505</cx:pt>
          <cx:pt idx="500">0.0074920891782409996</cx:pt>
          <cx:pt idx="501">-0.017416284609709599</cx:pt>
          <cx:pt idx="502">-0.0045176325218227904</cx:pt>
          <cx:pt idx="503">0.00018176599888917799</cx:pt>
          <cx:pt idx="504">-0.00040148366994409798</cx:pt>
          <cx:pt idx="505">-0.00045632142604264402</cx:pt>
          <cx:pt idx="506">-0.0011084526167831699</cx:pt>
          <cx:pt idx="507">-0.00705316503787215</cx:pt>
          <cx:pt idx="508">-0.025507116703280399</cx:pt>
          <cx:pt idx="509">-0.0088434566427435194</cx:pt>
          <cx:pt idx="510">0.012568868048013399</cx:pt>
          <cx:pt idx="511">0.010797596729124901</cx:pt>
          <cx:pt idx="512">0.0131106292433559</cx:pt>
          <cx:pt idx="513">0.0043273655059347703</cx:pt>
          <cx:pt idx="514">0.0345776876402012</cx:pt>
          <cx:pt idx="515">0.0379774239468064</cx:pt>
          <cx:pt idx="516">0.024777345760649602</cx:pt>
          <cx:pt idx="517">-0.021671966873245001</cx:pt>
          <cx:pt idx="518">-0.065579467010527207</cx:pt>
          <cx:pt idx="519">-0.077725703859549994</cx:pt>
          <cx:pt idx="520">-0.055400760185656601</cx:pt>
          <cx:pt idx="521">0.016609036948333301</cx:pt>
          <cx:pt idx="522">0.033358145192446197</cx:pt>
          <cx:pt idx="523">0.066667228196728504</cx:pt>
          <cx:pt idx="524">0.056717921284336802</cx:pt>
          <cx:pt idx="525">0.0204534524771634</cx:pt>
          <cx:pt idx="526">0.029059029609185001</cx:pt>
          <cx:pt idx="527">0.0130316303380259</cx:pt>
          <cx:pt idx="528">0.0045349749926316798</cx:pt>
          <cx:pt idx="529">-0.0081992635297718601</cx:pt>
          <cx:pt idx="530">-0.0017693017199311601</cx:pt>
          <cx:pt idx="531">-0.00127200044791276</cx:pt>
          <cx:pt idx="532">0.000141184521661629</cx:pt>
          <cx:pt idx="533">-0.00027732078178881203</cx:pt>
          <cx:pt idx="534">0.00173762689600619</cx:pt>
          <cx:pt idx="535">0.00131319953037446</cx:pt>
          <cx:pt idx="536">-0.0161754619179756</cx:pt>
          <cx:pt idx="537">-0.0044269096839696003</cx:pt>
          <cx:pt idx="538">0.0058033391649392699</cx:pt>
          <cx:pt idx="539">-0.0048678332973933498</cx:pt>
          <cx:pt idx="540">0.00353965046297979</cx:pt>
          <cx:pt idx="541">-0.0054624256322001099</cx:pt>
          <cx:pt idx="542">0.012115934973578499</cx:pt>
          <cx:pt idx="543">0.041833883144151103</cx:pt>
          <cx:pt idx="544">0.067774667669196903</cx:pt>
          <cx:pt idx="545">-0.028439678158298499</cx:pt>
          <cx:pt idx="546">-0.051776084760747701</cx:pt>
          <cx:pt idx="547">-0.0376172195188859</cx:pt>
          <cx:pt idx="548">0.00220224194341583</cx:pt>
          <cx:pt idx="549">0.057434154215865799</cx:pt>
          <cx:pt idx="550">0.059869692584131502</cx:pt>
          <cx:pt idx="551">0.046023571459394202</cx:pt>
          <cx:pt idx="552">0.0477502752377277</cx:pt>
          <cx:pt idx="553">0.00011878041660506599</cx:pt>
          <cx:pt idx="554">-0.0032091045231395902</cx:pt>
          <cx:pt idx="555">-0.0080438218910813993</cx:pt>
          <cx:pt idx="556">0.0053117391723480198</cx:pt>
          <cx:pt idx="557">-0.0066473535989348201</cx:pt>
          <cx:pt idx="558">-0.0020367402634785198</cx:pt>
          <cx:pt idx="559">0.00055851201550850198</cx:pt>
          <cx:pt idx="560">-0.00024612809419500301</cx:pt>
          <cx:pt idx="561">0.00040566510025154002</cx:pt>
          <cx:pt idx="562">0.0015053982097987099</cx:pt>
          <cx:pt idx="563">0.00130018572866157</cx:pt>
          <cx:pt idx="564">-0.00215894720662334</cx:pt>
          <cx:pt idx="565">0.0092525436643208104</cx:pt>
          <cx:pt idx="566">0.000329932745674971</cx:pt>
          <cx:pt idx="567">-0.0066305149618241799</cx:pt>
          <cx:pt idx="568">0.0048921073858699199</cx:pt>
          <cx:pt idx="569">0.0178566976561862</cx:pt>
          <cx:pt idx="570">0.0149982463914205</cx:pt>
          <cx:pt idx="571">0.017437205244599501</cx:pt>
          <cx:pt idx="572">0.017896003555006802</cx:pt>
          <cx:pt idx="573">-0.0146403024803319</cx:pt>
          <cx:pt idx="574">-0.011788853747995201</cx:pt>
          <cx:pt idx="575">-0.0067220842119736198</cx:pt>
          <cx:pt idx="576">0.040627695222356298</cx:pt>
          <cx:pt idx="577">0.085353388154628396</cx:pt>
          <cx:pt idx="578">0.039228914282242497</cx:pt>
          <cx:pt idx="579">0.0284326871335642</cx:pt>
          <cx:pt idx="580">-0.023195884644426502</cx:pt>
          <cx:pt idx="581">-0.033102640337685597</cx:pt>
          <cx:pt idx="582">-0.0212749941489568</cx:pt>
          <cx:pt idx="583">-0.0204955133798609</cx:pt>
          <cx:pt idx="584">-0.00048035738968234699</cx:pt>
          <cx:pt idx="585">0.0026854367739307401</cx:pt>
          <cx:pt idx="586">-0.0014287085958141401</cx:pt>
          <cx:pt idx="587">-0.000635224119916751</cx:pt>
          <cx:pt idx="588">-0.00054722221080282397</cx:pt>
          <cx:pt idx="589">-1.3532685091329001e-05</cx:pt>
          <cx:pt idx="590">-0.000960328819766218</cx:pt>
          <cx:pt idx="591">0.0030391944229738602</cx:pt>
          <cx:pt idx="592">0.0077019138141955603</cx:pt>
          <cx:pt idx="593">0.0059057785544722298</cx:pt>
          <cx:pt idx="594">0.0106372405625327</cx:pt>
          <cx:pt idx="595">-0.00482335003560635</cx:pt>
          <cx:pt idx="596">-0.0012500330539477601</cx:pt>
          <cx:pt idx="597">0.000103707693166404</cx:pt>
          <cx:pt idx="598">0.014851522203826999</cx:pt>
          <cx:pt idx="599">-0.0073178589371108499</cx:pt>
          <cx:pt idx="600">-0.0079340312846922292</cx:pt>
          <cx:pt idx="601">-0.0090359049655381798</cx:pt>
          <cx:pt idx="602">0.029213695523743199</cx:pt>
          <cx:pt idx="603">0.040851263296103599</cx:pt>
          <cx:pt idx="604">0.070010314062009193</cx:pt>
          <cx:pt idx="605">0.046776133456179203</cx:pt>
          <cx:pt idx="606">0.0171283954428906</cx:pt>
          <cx:pt idx="607">-0.0192182056789428</cx:pt>
          <cx:pt idx="608">-0.029029180698987401</cx:pt>
          <cx:pt idx="609">-0.026762647349758001</cx:pt>
          <cx:pt idx="610">-0.021604180253956599</cx:pt>
          <cx:pt idx="611">-0.0211980515778393</cx:pt>
          <cx:pt idx="612">-0.00105234605460696</cx:pt>
          <cx:pt idx="613">0.0070790032100044101</cx:pt>
          <cx:pt idx="614">0.00064614581243490796</cx:pt>
          <cx:pt idx="615">-0.00053894180050060203</cx:pt>
          <cx:pt idx="616">-0.00051878097665888304</cx:pt>
          <cx:pt idx="617">-5.6408820255846297e-05</cx:pt>
          <cx:pt idx="618">0.00040435772572182703</cx:pt>
          <cx:pt idx="619">0.0027266822396608699</cx:pt>
          <cx:pt idx="620">0.00262781396123643</cx:pt>
          <cx:pt idx="621">0.0068994908468263498</cx:pt>
          <cx:pt idx="622">-0.0080556844257402803</cx:pt>
          <cx:pt idx="623">-0.0187988455047907</cx:pt>
          <cx:pt idx="624">-0.020025866710945701</cx:pt>
          <cx:pt idx="625">-0.011372124693755901</cx:pt>
          <cx:pt idx="626">-0.0194033520989828</cx:pt>
          <cx:pt idx="627">-0.023464854124762801</cx:pt>
          <cx:pt idx="628">-0.015759386342716002</cx:pt>
          <cx:pt idx="629">0.0121704848021212</cx:pt>
          <cx:pt idx="630">0.037183578675218203</cx:pt>
          <cx:pt idx="631">0.027314303546534999</cx:pt>
          <cx:pt idx="632">0.085089548786007996</cx:pt>
          <cx:pt idx="633">0.066369590006629897</cx:pt>
          <cx:pt idx="634">0.021113264077430399</cx:pt>
          <cx:pt idx="635">-0.040188115297079198</cx:pt>
          <cx:pt idx="636">-0.041950903855547797</cx:pt>
          <cx:pt idx="637">-0.026670325483310602</cx:pt>
          <cx:pt idx="638">-0.0052007778877992796</cx:pt>
          <cx:pt idx="639">-0.0038837830795837702</cx:pt>
          <cx:pt idx="640">0.00368110796900698</cx:pt>
          <cx:pt idx="641">0.0064394202200325499</cx:pt>
          <cx:pt idx="642">0.000272573638694985</cx:pt>
          <cx:pt idx="643">-0.00066683707482659705</cx:pt>
          <cx:pt idx="644">-0.00018843194104159</cx:pt>
          <cx:pt idx="645">-0.00081914349318780596</cx:pt>
          <cx:pt idx="646">-0.00081923082750273203</cx:pt>
          <cx:pt idx="647">0.0013315328664780699</cx:pt>
          <cx:pt idx="648">0.0018166492792968301</cx:pt>
          <cx:pt idx="649">0.0084627039306824792</cx:pt>
          <cx:pt idx="650">0.0111449905392478</cx:pt>
          <cx:pt idx="651">-0.017866862678228301</cx:pt>
          <cx:pt idx="652">-0.027913203341223599</cx:pt>
          <cx:pt idx="653">-0.020112695020418001</cx:pt>
          <cx:pt idx="654">0.0095144275223644405</cx:pt>
          <cx:pt idx="655">0.0014401221457078701</cx:pt>
          <cx:pt idx="656">-0.0048138914613333203</cx:pt>
          <cx:pt idx="657">0.024794020844602201</cx:pt>
          <cx:pt idx="658">0.062386031045593697</cx:pt>
          <cx:pt idx="659">0.020665939317882801</cx:pt>
          <cx:pt idx="660">0.012485912764251201</cx:pt>
          <cx:pt idx="661">0.0014937075956949499</cx:pt>
          <cx:pt idx="662">-0.0388638063612212</cx:pt>
          <cx:pt idx="663">-0.043525979630629402</cx:pt>
          <cx:pt idx="664">-0.032024702040067299</cx:pt>
          <cx:pt idx="665">-0.019511969923398299</cx:pt>
          <cx:pt idx="666">-0.0067735093529199698</cx:pt>
          <cx:pt idx="667">0.0090873217358142105</cx:pt>
          <cx:pt idx="668">0.011746674704941101</cx:pt>
          <cx:pt idx="669">0.0045632593741385397</cx:pt>
          <cx:pt idx="670">0.00022741111719884301</cx:pt>
          <cx:pt idx="671">-0.000213205128940306</cx:pt>
          <cx:pt idx="672">-0.00016336399118597</cx:pt>
          <cx:pt idx="673">-0.00017303511429152499</cx:pt>
          <cx:pt idx="674">0.00060240625400403904</cx:pt>
          <cx:pt idx="675">0.00044819117368717902</cx:pt>
          <cx:pt idx="676">0.00026797062613264001</cx:pt>
          <cx:pt idx="677">0.0032153278291591498</cx:pt>
          <cx:pt idx="678">-0.0031689726059141899</cx:pt>
          <cx:pt idx="679">-0.0027972446666023102</cx:pt>
          <cx:pt idx="680">0.00092588264915008595</cx:pt>
          <cx:pt idx="681">0.0082962107667805696</cx:pt>
          <cx:pt idx="682">0.0092192231628741503</cx:pt>
          <cx:pt idx="683">0.00129944632891873</cx:pt>
          <cx:pt idx="684">0.0127232216043435</cx:pt>
          <cx:pt idx="685">0.022683288539679599</cx:pt>
          <cx:pt idx="686">0.046839851981974899</cx:pt>
          <cx:pt idx="687">-0.00026977071616837597</cx:pt>
          <cx:pt idx="688">-0.0025735999513111498</cx:pt>
          <cx:pt idx="689">0.0013023338662039401</cx:pt>
          <cx:pt idx="690">-0.0067232819368026999</cx:pt>
          <cx:pt idx="691">-0.0155918810516791</cx:pt>
          <cx:pt idx="692">-0.000154165342838013</cx:pt>
          <cx:pt idx="693">0.0029479921062707101</cx:pt>
          <cx:pt idx="694">0.00695575003084461</cx:pt>
          <cx:pt idx="695">0.0118801718705209</cx:pt>
          <cx:pt idx="696">0.0055688676222270996</cx:pt>
          <cx:pt idx="697">-0.00048981798858048996</cx:pt>
          <cx:pt idx="698">-0.0010579213375922999</cx:pt>
          <cx:pt idx="699">-0.00049427898824113195</cx:pt>
          <cx:pt idx="700">8.71826391062835e-05</cx:pt>
          <cx:pt idx="701">0.00098816802198890309</cx:pt>
          <cx:pt idx="702">1.8641883211090899e-05</cx:pt>
          <cx:pt idx="703">0.0010933779214533799</cx:pt>
          <cx:pt idx="704">-0.00017058532751331999</cx:pt>
          <cx:pt idx="705">-0.0037246326346443101</cx:pt>
          <cx:pt idx="706">-0.0060112248741095</cx:pt>
          <cx:pt idx="707">-0.010182075354843299</cx:pt>
          <cx:pt idx="708">-0.0136556881778815</cx:pt>
          <cx:pt idx="709">-0.014479527305286399</cx:pt>
          <cx:pt idx="710">-0.0097364306573766799</cx:pt>
          <cx:pt idx="711">0.0044763229212544803</cx:pt>
          <cx:pt idx="712">0.0031917769521170401</cx:pt>
          <cx:pt idx="713">0.00406761853333301</cx:pt>
          <cx:pt idx="714">-0.00077956409102298402</cx:pt>
          <cx:pt idx="715">-0.0200381571091875</cx:pt>
          <cx:pt idx="716">-0.0130158189754923</cx:pt>
          <cx:pt idx="717">-4.6129614878082503e-05</cx:pt>
          <cx:pt idx="718">-0.00035505169464439398</cx:pt>
          <cx:pt idx="719">0.0148614705257425</cx:pt>
          <cx:pt idx="720">0.0123422053832549</cx:pt>
          <cx:pt idx="721">0.0159182393201403</cx:pt>
          <cx:pt idx="722">0.013691736326572401</cx:pt>
          <cx:pt idx="723">0.010955962888338999</cx:pt>
          <cx:pt idx="724">0.0050080718929886798</cx:pt>
          <cx:pt idx="725">-0.00051529333863669302</cx:pt>
          <cx:pt idx="726">-0.00066228147144898502</cx:pt>
          <cx:pt idx="727">-9.7873026966268997e-05</cx:pt>
          <cx:pt idx="728">0.00066406620344889201</cx:pt>
          <cx:pt idx="729">-0.00041868669941596301</cx:pt>
          <cx:pt idx="730">-0.000199936851193154</cx:pt>
          <cx:pt idx="731">8.6671585059212798e-05</cx:pt>
          <cx:pt idx="732">0.00091416085250160698</cx:pt>
          <cx:pt idx="733">-0.00082998701407552701</cx:pt>
          <cx:pt idx="734">-0.0022150964050058198</cx:pt>
          <cx:pt idx="735">-0.0044949530167282701</cx:pt>
          <cx:pt idx="736">-0.0035723059770805801</cx:pt>
          <cx:pt idx="737">-0.0030522196628670699</cx:pt>
          <cx:pt idx="738">-0.0052623431199348104</cx:pt>
          <cx:pt idx="739">-0.0044278802836854201</cx:pt>
          <cx:pt idx="740">0.00093380180304397805</cx:pt>
          <cx:pt idx="741">0.0068941259535449696</cx:pt>
          <cx:pt idx="742">0.0098076491757502996</cx:pt>
          <cx:pt idx="743">0.0074328713377033</cx:pt>
          <cx:pt idx="744">0.019413443333271298</cx:pt>
          <cx:pt idx="745">0.024135563136199401</cx:pt>
          <cx:pt idx="746">0.015588205536189699</cx:pt>
          <cx:pt idx="747">0.015934012575612101</cx:pt>
          <cx:pt idx="748">0.010840561611353799</cx:pt>
          <cx:pt idx="749">0.0055561978709578203</cx:pt>
          <cx:pt idx="750">0.0033523351479854101</cx:pt>
          <cx:pt idx="751">0.00062180086289500701</cx:pt>
          <cx:pt idx="752">-0.00040773130861450601</cx:pt>
          <cx:pt idx="753">3.8841657427640799e-05</cx:pt>
          <cx:pt idx="754">0.00023920456619100201</cx:pt>
          <cx:pt idx="755">0.00084909474990457995</cx:pt>
          <cx:pt idx="756">-0.00033185753858757999</cx:pt>
          <cx:pt idx="757">-0.000213510461065258</cx:pt>
          <cx:pt idx="758">0.00037039544646524301</cx:pt>
          <cx:pt idx="759">-0.00051702170483710502</cx:pt>
          <cx:pt idx="760">-0.00076783744990250897</cx:pt>
          <cx:pt idx="761">0.00035246764208275402</cx:pt>
          <cx:pt idx="762">0.0011287332303048299</cx:pt>
          <cx:pt idx="763">-0.00054904284997461903</cx:pt>
          <cx:pt idx="764">-0.00075830264664563795</cx:pt>
          <cx:pt idx="765">-0.00132150561557575</cx:pt>
          <cx:pt idx="766">-0.0014402559753707001</cx:pt>
          <cx:pt idx="767">-0.00055937048062011598</cx:pt>
          <cx:pt idx="768">-0.0014582282739158999</cx:pt>
          <cx:pt idx="769">-0.0033846811817614801</cx:pt>
          <cx:pt idx="770">0.00052345507104162498</cx:pt>
          <cx:pt idx="771">-0.00033510835237110401</cx:pt>
          <cx:pt idx="772">-0.00129315616653498</cx:pt>
          <cx:pt idx="773">-0.00075218379548367895</cx:pt>
          <cx:pt idx="774">0.0027792037637573899</cx:pt>
          <cx:pt idx="775">-0.00072803932875880001</cx:pt>
          <cx:pt idx="776">-0.00043036140315491102</cx:pt>
          <cx:pt idx="777">0.00081859097870952402</cx:pt>
          <cx:pt idx="778">0.0029092846840291699</cx:pt>
          <cx:pt idx="779">-0.00033651829226289499</cx:pt>
          <cx:pt idx="780">0.000100376495466605</cx:pt>
          <cx:pt idx="781">-0.000339338521817501</cx:pt>
          <cx:pt idx="782">2.2246864353368099e-05</cx:pt>
          <cx:pt idx="783">-0.00040095164772484102</cx:pt>
          <cx:pt idx="784">-0.0027312813223982998</cx:pt>
          <cx:pt idx="785">-0.0045098286426916</cx:pt>
          <cx:pt idx="786">0.00055512852846005501</cx:pt>
          <cx:pt idx="787">-0.0030357286089989252</cx:pt>
          <cx:pt idx="788">-0.00083392343448713505</cx:pt>
          <cx:pt idx="789">-0.003413321597781</cx:pt>
          <cx:pt idx="790">-0.0039616837150719501</cx:pt>
          <cx:pt idx="791">-0.0001290452841984145</cx:pt>
          <cx:pt idx="792">0.00380464570625055</cx:pt>
          <cx:pt idx="793">-0.0042340469591493502</cx:pt>
          <cx:pt idx="794">-0.0036277916884333</cx:pt>
          <cx:pt idx="795">-0.00074753684028062495</cx:pt>
          <cx:pt idx="796">-0.0098468520193100255</cx:pt>
          <cx:pt idx="797">-0.01454944172900815</cx:pt>
          <cx:pt idx="798">-0.0120964873488999</cx:pt>
          <cx:pt idx="799">-0.0041892704113397003</cx:pt>
          <cx:pt idx="800">0.0069939242673812754</cx:pt>
          <cx:pt idx="801">0.0038593759877875249</cx:pt>
          <cx:pt idx="802">-0.00225235975634907</cx:pt>
          <cx:pt idx="803">-0.0035137600564219252</cx:pt>
          <cx:pt idx="804">0.0014237763687169976</cx:pt>
          <cx:pt idx="805">0.0038073052765930501</cx:pt>
          <cx:pt idx="806">0.002512397282417075</cx:pt>
          <cx:pt idx="807">-0.00056942390574453504</cx:pt>
          <cx:pt idx="808">0.0003159230333572</cx:pt>
          <cx:pt idx="809">9.4448372720282495e-05</cx:pt>
          <cx:pt idx="810">-0.00012457503050764676</cx:pt>
          <cx:pt idx="811">-0.00076621985799989255</cx:pt>
          <cx:pt idx="812">-0.0031348747048543751</cx:pt>
          <cx:pt idx="813">-0.0064940221240689247</cx:pt>
          <cx:pt idx="814">-0.0052452513091672251</cx:pt>
          <cx:pt idx="815">-0.0034402986502250249</cx:pt>
          <cx:pt idx="816">-0.0057984458609851254</cx:pt>
          <cx:pt idx="817">-0.0047497730907416751</cx:pt>
          <cx:pt idx="818">-0.0074253096819803747</cx:pt>
          <cx:pt idx="819">-0.0044962956041926499</cx:pt>
          <cx:pt idx="820">-0.0010045446927766</cx:pt>
          <cx:pt idx="821">0.00033609780022144747</cx:pt>
          <cx:pt idx="822">-0.00032081859802233001</cx:pt>
          <cx:pt idx="823">0.0076747881454243749</cx:pt>
          <cx:pt idx="824">0.0065569715549212747</cx:pt>
          <cx:pt idx="825">-0.0026794808014663002</cx:pt>
          <cx:pt idx="826">-0.0043546019659869498</cx:pt>
          <cx:pt idx="827">0.0030487624053196498</cx:pt>
          <cx:pt idx="828">0.0074035735891624498</cx:pt>
          <cx:pt idx="829">0.0065137480771177746</cx:pt>
          <cx:pt idx="830">0.0023755066891777725</cx:pt>
          <cx:pt idx="831">-0.0053841489223353254</cx:pt>
          <cx:pt idx="832">0.00065290364164958246</cx:pt>
          <cx:pt idx="833">0.0053017044806738254</cx:pt>
          <cx:pt idx="834">0.00188879296590831</cx:pt>
          <cx:pt idx="835">-0.00085798460084528249</cx:pt>
          <cx:pt idx="836">-0.00012243580517909425</cx:pt>
          <cx:pt idx="837">-2.962735718734575e-05</cx:pt>
          <cx:pt idx="838">0.00010343415137741425</cx:pt>
          <cx:pt idx="839">-0.00053910780350598249</cx:pt>
          <cx:pt idx="840">-0.0027080211155915499</cx:pt>
          <cx:pt idx="841">-0.0060698536201807254</cx:pt>
          <cx:pt idx="842">-0.0063153247108167498</cx:pt>
          <cx:pt idx="843">-0.0056721780515476498</cx:pt>
          <cx:pt idx="844">-0.0014313975902004626</cx:pt>
          <cx:pt idx="845">-0.0014786841851647924</cx:pt>
          <cx:pt idx="846">-0.0063276331894545996</cx:pt>
          <cx:pt idx="847">0.0015233299372324675</cx:pt>
          <cx:pt idx="848">0.012431782606887825</cx:pt>
          <cx:pt idx="849">0.0088108933231754259</cx:pt>
          <cx:pt idx="850">0.010094829209240125</cx:pt>
          <cx:pt idx="851">0.0089576042448288005</cx:pt>
          <cx:pt idx="852">0.0094382752467268745</cx:pt>
          <cx:pt idx="853">0.0064890641214141254</cx:pt>
          <cx:pt idx="854">-0.0043743102099254496</cx:pt>
          <cx:pt idx="855">0.0045083633107149499</cx:pt>
          <cx:pt idx="856">0.0029191359343801251</cx:pt>
          <cx:pt idx="857">0.0028226602812222502</cx:pt>
          <cx:pt idx="858">0.00098359007323127749</cx:pt>
          <cx:pt idx="859">-0.0045980774385458003</cx:pt>
          <cx:pt idx="860">-0.0017646429389107925</cx:pt>
          <cx:pt idx="861">0.0027646287308201001</cx:pt>
          <cx:pt idx="862">0.0013293675737820301</cx:pt>
          <cx:pt idx="863">6.1571508624614496e-05</cx:pt>
          <cx:pt idx="864">0.00042965476870339002</cx:pt>
          <cx:pt idx="865">0.00024864808085988852</cx:pt>
          <cx:pt idx="866">-7.0134990591211004e-05</cx:pt>
          <cx:pt idx="867">-0.0004098346212896575</cx:pt>
          <cx:pt idx="868">-0.00064518350437275745</cx:pt>
          <cx:pt idx="869">-0.0040576632433033501</cx:pt>
          <cx:pt idx="870">-0.0037805273610859</cx:pt>
          <cx:pt idx="871">0.0037991853362955748</cx:pt>
          <cx:pt idx="872">0.0017876324104050575</cx:pt>
          <cx:pt idx="873">0.0031867611180038499</cx:pt>
          <cx:pt idx="874">-0.0023344019363648726</cx:pt>
          <cx:pt idx="875">0.0024611728891467074</cx:pt>
          <cx:pt idx="876">0.011142949231863776</cx:pt>
          <cx:pt idx="877">0.010256821069550275</cx:pt>
          <cx:pt idx="878">0.0046981616471077747</cx:pt>
          <cx:pt idx="879">0.0022553298066072926</cx:pt>
          <cx:pt idx="880">0.0131358371307853</cx:pt>
          <cx:pt idx="881">0.0089029970795389008</cx:pt>
          <cx:pt idx="882">0.0048148658758921251</cx:pt>
          <cx:pt idx="883">-0.00038923169861286003</cx:pt>
          <cx:pt idx="884">-0.0027312813223982998</cx:pt>
          <cx:pt idx="885">-0.0045098286426916</cx:pt>
          <cx:pt idx="886">0.00055512852846005501</cx:pt>
          <cx:pt idx="887">-0.0030357286089989252</cx:pt>
          <cx:pt idx="888">-0.00083392343448713505</cx:pt>
          <cx:pt idx="889">-0.003413321597781</cx:pt>
          <cx:pt idx="890">-0.0039616837150719501</cx:pt>
          <cx:pt idx="891">-0.0001290452841984145</cx:pt>
          <cx:pt idx="892">0.00380464570625055</cx:pt>
          <cx:pt idx="893">-0.0042340469591493502</cx:pt>
          <cx:pt idx="894">-0.0036277916884333</cx:pt>
          <cx:pt idx="895">-0.00074753684028062495</cx:pt>
          <cx:pt idx="896">-0.0098468520193100255</cx:pt>
          <cx:pt idx="897">-0.01454944172900815</cx:pt>
          <cx:pt idx="898">-0.0120964873488999</cx:pt>
          <cx:pt idx="899">-0.0041892704113397003</cx:pt>
          <cx:pt idx="900">0.0069939242673812754</cx:pt>
          <cx:pt idx="901">0.0038593759877875249</cx:pt>
          <cx:pt idx="902">-0.00225235975634907</cx:pt>
          <cx:pt idx="903">-0.0035137600564219252</cx:pt>
          <cx:pt idx="904">0.0014237763687169976</cx:pt>
          <cx:pt idx="905">0.0038073052765930501</cx:pt>
          <cx:pt idx="906">0.002512397282417075</cx:pt>
          <cx:pt idx="907">-0.00056942390574453504</cx:pt>
          <cx:pt idx="908">0.0003159230333572</cx:pt>
          <cx:pt idx="909">9.4448372720282495e-05</cx:pt>
          <cx:pt idx="910">-0.00012457503050764676</cx:pt>
          <cx:pt idx="911">-0.00076621985799989255</cx:pt>
          <cx:pt idx="912">-0.0031348747048543751</cx:pt>
          <cx:pt idx="913">-0.0064940221240689247</cx:pt>
          <cx:pt idx="914">-0.0052452513091672251</cx:pt>
          <cx:pt idx="915">-0.0034402986502250249</cx:pt>
          <cx:pt idx="916">-0.0057984458609851254</cx:pt>
          <cx:pt idx="917">-0.0047497730907416751</cx:pt>
          <cx:pt idx="918">-0.0074253096819803747</cx:pt>
          <cx:pt idx="919">-0.0044962956041926499</cx:pt>
          <cx:pt idx="920">-0.0010045446927766</cx:pt>
          <cx:pt idx="921">0.00033609780022144747</cx:pt>
          <cx:pt idx="922">-0.00032081859802233001</cx:pt>
          <cx:pt idx="923">0.0076747881454243749</cx:pt>
          <cx:pt idx="924">0.0065569715549212747</cx:pt>
          <cx:pt idx="925">-0.0026794808014663002</cx:pt>
          <cx:pt idx="926">-0.0043546019659869498</cx:pt>
          <cx:pt idx="927">0.0030487624053196498</cx:pt>
          <cx:pt idx="928">0.0074035735891624498</cx:pt>
          <cx:pt idx="929">0.0065137480771177746</cx:pt>
          <cx:pt idx="930">0.0023755066891777725</cx:pt>
          <cx:pt idx="931">-0.0053841489223353254</cx:pt>
          <cx:pt idx="932">0.00065290364164958246</cx:pt>
          <cx:pt idx="933">0.0053017044806738254</cx:pt>
          <cx:pt idx="934">0.00188879296590831</cx:pt>
          <cx:pt idx="935">-0.00085798460084528249</cx:pt>
          <cx:pt idx="936">-0.00012243580517909425</cx:pt>
          <cx:pt idx="937">-2.962735718734575e-05</cx:pt>
          <cx:pt idx="938">0.00010343415137741425</cx:pt>
          <cx:pt idx="939">-0.00053910780350598249</cx:pt>
          <cx:pt idx="940">-0.0027080211155915499</cx:pt>
          <cx:pt idx="941">-0.0060698536201807254</cx:pt>
          <cx:pt idx="942">-0.0063153247108167498</cx:pt>
          <cx:pt idx="943">-0.0056721780515476498</cx:pt>
          <cx:pt idx="944">-0.0014313975902004626</cx:pt>
          <cx:pt idx="945">-0.0014786841851647924</cx:pt>
          <cx:pt idx="946">-0.0063276331894545996</cx:pt>
          <cx:pt idx="947">0.0015233299372324675</cx:pt>
          <cx:pt idx="948">0.012431782606887825</cx:pt>
          <cx:pt idx="949">0.0088108933231754259</cx:pt>
          <cx:pt idx="950">0.010094829209240125</cx:pt>
          <cx:pt idx="951">0.0089576042448288005</cx:pt>
          <cx:pt idx="952">0.0094382752467268745</cx:pt>
          <cx:pt idx="953">0.0064890641214141254</cx:pt>
          <cx:pt idx="954">-0.0043743102099254496</cx:pt>
          <cx:pt idx="955">0.0045083633107149499</cx:pt>
          <cx:pt idx="956">0.0029191359343801251</cx:pt>
          <cx:pt idx="957">0.0028226602812222502</cx:pt>
          <cx:pt idx="958">0.00098359007323127749</cx:pt>
          <cx:pt idx="959">-0.0045980774385458003</cx:pt>
          <cx:pt idx="960">-0.0017646429389107925</cx:pt>
          <cx:pt idx="961">0.0027646287308201001</cx:pt>
          <cx:pt idx="962">0.0013293675737820301</cx:pt>
          <cx:pt idx="963">6.1571508624614496e-05</cx:pt>
          <cx:pt idx="964">0.00042965476870339002</cx:pt>
          <cx:pt idx="965">0.00024864808085988852</cx:pt>
          <cx:pt idx="966">-7.0134990591211004e-05</cx:pt>
          <cx:pt idx="967">-0.0004098346212896575</cx:pt>
          <cx:pt idx="968">-0.00064518350437275745</cx:pt>
          <cx:pt idx="969">-0.0040576632433033501</cx:pt>
          <cx:pt idx="970">-0.0037805273610859</cx:pt>
          <cx:pt idx="971">0.0037991853362955748</cx:pt>
          <cx:pt idx="972">0.0017876324104050575</cx:pt>
          <cx:pt idx="973">0.0031867611180038499</cx:pt>
          <cx:pt idx="974">-0.0023344019363648726</cx:pt>
          <cx:pt idx="975">0.0024611728891467074</cx:pt>
          <cx:pt idx="976">0.011142949231863776</cx:pt>
          <cx:pt idx="977">0.010256821069550275</cx:pt>
          <cx:pt idx="978">0.0046981616471077747</cx:pt>
          <cx:pt idx="979">0.0022553298066072926</cx:pt>
          <cx:pt idx="980">0.0131358371307853</cx:pt>
          <cx:pt idx="981">0.0089029970795389008</cx:pt>
          <cx:pt idx="982">0.0048148658758921251</cx:pt>
          <cx:pt idx="983">-0.00038923169861286003</cx:pt>
          <cx:pt idx="984">-0.0027312813223982998</cx:pt>
          <cx:pt idx="985">-0.0045098286426916</cx:pt>
          <cx:pt idx="986">0.00055512852846005501</cx:pt>
          <cx:pt idx="987">-0.0030357286089989252</cx:pt>
          <cx:pt idx="988">-0.00083392343448713505</cx:pt>
          <cx:pt idx="989">-0.003413321597781</cx:pt>
          <cx:pt idx="990">-0.0039616837150719501</cx:pt>
          <cx:pt idx="991">-0.0001290452841984145</cx:pt>
          <cx:pt idx="992">0.00380464570625055</cx:pt>
          <cx:pt idx="993">-0.0042340469591493502</cx:pt>
          <cx:pt idx="994">-0.0036277916884333</cx:pt>
          <cx:pt idx="995">-0.00074753684028062495</cx:pt>
          <cx:pt idx="996">-0.0098468520193100255</cx:pt>
          <cx:pt idx="997">-0.01454944172900815</cx:pt>
          <cx:pt idx="998">-0.0120964873488999</cx:pt>
          <cx:pt idx="999">-0.0041892704113397003</cx:pt>
          <cx:pt idx="1000">0.0069939242673812754</cx:pt>
          <cx:pt idx="1001">0.0038593759877875249</cx:pt>
          <cx:pt idx="1002">-0.00225235975634907</cx:pt>
          <cx:pt idx="1003">-0.0035137600564219252</cx:pt>
          <cx:pt idx="1004">0.0014237763687169976</cx:pt>
          <cx:pt idx="1005">0.0038073052765930501</cx:pt>
          <cx:pt idx="1006">0.002512397282417075</cx:pt>
          <cx:pt idx="1007">-0.00056942390574453504</cx:pt>
          <cx:pt idx="1008">0.0003159230333572</cx:pt>
          <cx:pt idx="1009">9.4448372720282495e-05</cx:pt>
          <cx:pt idx="1010">-0.00012457503050764676</cx:pt>
          <cx:pt idx="1011">-0.00076621985799989255</cx:pt>
          <cx:pt idx="1012">-0.0031348747048543751</cx:pt>
          <cx:pt idx="1013">-0.0064940221240689247</cx:pt>
          <cx:pt idx="1014">-0.0052452513091672251</cx:pt>
          <cx:pt idx="1015">-0.0034402986502250249</cx:pt>
          <cx:pt idx="1016">-0.0057984458609851254</cx:pt>
          <cx:pt idx="1017">-0.0047497730907416751</cx:pt>
          <cx:pt idx="1018">-0.0074253096819803747</cx:pt>
          <cx:pt idx="1019">-0.0044962956041926499</cx:pt>
          <cx:pt idx="1020">-0.0010045446927766</cx:pt>
          <cx:pt idx="1021">0.00033609780022144747</cx:pt>
          <cx:pt idx="1022">-0.00032081859802233001</cx:pt>
          <cx:pt idx="1023">0.0076747881454243749</cx:pt>
          <cx:pt idx="1024">0.0065569715549212747</cx:pt>
          <cx:pt idx="1025">-0.0026794808014663002</cx:pt>
          <cx:pt idx="1026">-0.0043546019659869498</cx:pt>
          <cx:pt idx="1027">0.0030487624053196498</cx:pt>
          <cx:pt idx="1028">0.0074035735891624498</cx:pt>
          <cx:pt idx="1029">0.0065137480771177746</cx:pt>
          <cx:pt idx="1030">0.0023755066891777725</cx:pt>
          <cx:pt idx="1031">-0.0053841489223353254</cx:pt>
          <cx:pt idx="1032">0.00065290364164958246</cx:pt>
          <cx:pt idx="1033">0.0053017044806738254</cx:pt>
          <cx:pt idx="1034">0.00188879296590831</cx:pt>
          <cx:pt idx="1035">-0.00085798460084528249</cx:pt>
          <cx:pt idx="1036">-0.00012243580517909425</cx:pt>
          <cx:pt idx="1037">-2.962735718734575e-05</cx:pt>
          <cx:pt idx="1038">0.00010343415137741425</cx:pt>
          <cx:pt idx="1039">-0.00053910780350598249</cx:pt>
          <cx:pt idx="1040">-0.0027080211155915499</cx:pt>
          <cx:pt idx="1041">-0.0060698536201807254</cx:pt>
          <cx:pt idx="1042">-0.0063153247108167498</cx:pt>
          <cx:pt idx="1043">-0.0056721780515476498</cx:pt>
          <cx:pt idx="1044">-0.0014313975902004626</cx:pt>
          <cx:pt idx="1045">-0.0014786841851647924</cx:pt>
          <cx:pt idx="1046">-0.0063276331894545996</cx:pt>
          <cx:pt idx="1047">0.0015233299372324675</cx:pt>
          <cx:pt idx="1048">0.012431782606887825</cx:pt>
          <cx:pt idx="1049">0.0088108933231754259</cx:pt>
          <cx:pt idx="1050">0.010094829209240125</cx:pt>
          <cx:pt idx="1051">0.0089576042448288005</cx:pt>
          <cx:pt idx="1052">0.0094382752467268745</cx:pt>
          <cx:pt idx="1053">0.0064890641214141254</cx:pt>
          <cx:pt idx="1054">-0.0043743102099254496</cx:pt>
          <cx:pt idx="1055">0.0045083633107149499</cx:pt>
          <cx:pt idx="1056">0.0029191359343801251</cx:pt>
          <cx:pt idx="1057">0.0028226602812222502</cx:pt>
          <cx:pt idx="1058">0.00098359007323127749</cx:pt>
          <cx:pt idx="1059">-0.0045980774385458003</cx:pt>
          <cx:pt idx="1060">-0.0017646429389107925</cx:pt>
          <cx:pt idx="1061">0.0027646287308201001</cx:pt>
          <cx:pt idx="1062">0.0013293675737820301</cx:pt>
          <cx:pt idx="1063">6.1571508624614496e-05</cx:pt>
          <cx:pt idx="1064">0.00042965476870339002</cx:pt>
          <cx:pt idx="1065">0.00024864808085988852</cx:pt>
          <cx:pt idx="1066">-7.0134990591211004e-05</cx:pt>
          <cx:pt idx="1067">-0.0004098346212896575</cx:pt>
          <cx:pt idx="1068">-0.00064518350437275745</cx:pt>
          <cx:pt idx="1069">-0.0040576632433033501</cx:pt>
          <cx:pt idx="1070">-0.0037805273610859</cx:pt>
          <cx:pt idx="1071">0.0037991853362955748</cx:pt>
          <cx:pt idx="1072">0.0017876324104050575</cx:pt>
          <cx:pt idx="1073">0.0031867611180038499</cx:pt>
          <cx:pt idx="1074">-0.0023344019363648726</cx:pt>
          <cx:pt idx="1075">0.0024611728891467074</cx:pt>
          <cx:pt idx="1076">0.011142949231863776</cx:pt>
          <cx:pt idx="1077">0.010256821069550275</cx:pt>
          <cx:pt idx="1078">0.0046981616471077747</cx:pt>
          <cx:pt idx="1079">0.0022553298066072926</cx:pt>
          <cx:pt idx="1080">0.0131358371307853</cx:pt>
          <cx:pt idx="1081">0.0089029970795389008</cx:pt>
          <cx:pt idx="1082">0.0048148658758921251</cx:pt>
          <cx:pt idx="1083">-0.00038923169861286003</cx:pt>
        </cx:lvl>
      </cx:numDim>
    </cx:data>
    <cx:data id="112">
      <cx:numDim type="val">
        <cx:f>Sheet2!$DI$1:$DI$1084</cx:f>
        <cx:lvl ptCount="1084" formatCode="G/通用格式">
          <cx:pt idx="0">-0.00056899323591547699</cx:pt>
          <cx:pt idx="1">0.00048971985471624397</cx:pt>
          <cx:pt idx="2">-8.4361734372451495e-05</cx:pt>
          <cx:pt idx="3">-2.9847109315457301e-05</cx:pt>
          <cx:pt idx="4">-5.0548839259322003e-05</cx:pt>
          <cx:pt idx="5">0.00043571501247517902</cx:pt>
          <cx:pt idx="6">0.00063687911193576298</cx:pt>
          <cx:pt idx="7">0.00019757529104428</cx:pt>
          <cx:pt idx="8">-6.9015469076752907e-05</cx:pt>
          <cx:pt idx="9">-0.00025891566072577202</cx:pt>
          <cx:pt idx="10">-0.00035990368416117</cx:pt>
          <cx:pt idx="11">-0.000218521521096802</cx:pt>
          <cx:pt idx="12">-0.0007820154312318</cx:pt>
          <cx:pt idx="13">0.000377230721924146</cx:pt>
          <cx:pt idx="14">0.00036147897941651299</cx:pt>
          <cx:pt idx="15">-0.00019209638500250099</cx:pt>
          <cx:pt idx="16">-3.7470934178794703e-05</cx:pt>
          <cx:pt idx="17">-0.000370858636775411</cx:pt>
          <cx:pt idx="18">0.00013328465833170201</cx:pt>
          <cx:pt idx="19">0.000148896557533159</cx:pt>
          <cx:pt idx="20">-0.00021612219391166899</cx:pt>
          <cx:pt idx="21">0.000114376622897521</cx:pt>
          <cx:pt idx="22">-0.000126426626812677</cx:pt>
          <cx:pt idx="23">-0.00055220773138392205</cx:pt>
          <cx:pt idx="24">-0.00033997692073746302</cx:pt>
          <cx:pt idx="25">0.00063011569879546799</cx:pt>
          <cx:pt idx="26">-0.00113954562285784</cx:pt>
          <cx:pt idx="27">0.00065927551984521599</cx:pt>
          <cx:pt idx="28">-9.4739625319365301e-05</cx:pt>
          <cx:pt idx="29">0.00054108144363113899</cx:pt>
          <cx:pt idx="30">0.00021530236748749801</cx:pt>
          <cx:pt idx="31">0.00079192185079979998</cx:pt>
          <cx:pt idx="32">0.00018181120293918001</cx:pt>
          <cx:pt idx="33">8.0688941430523203e-05</cx:pt>
          <cx:pt idx="34">0.0042015757323606798</cx:pt>
          <cx:pt idx="35">0.0077689680430950798</cx:pt>
          <cx:pt idx="36">0.0084799982069535904</cx:pt>
          <cx:pt idx="37">0.0032992952740227301</cx:pt>
          <cx:pt idx="38">0.00325328258010458</cx:pt>
          <cx:pt idx="39">0.0078753898807675492</cx:pt>
          <cx:pt idx="40">0.0065611839957893598</cx:pt>
          <cx:pt idx="41">0.0050063444715583898</cx:pt>
          <cx:pt idx="42">0.0018984841602593199</cx:pt>
          <cx:pt idx="43">0.0054418852896946802</cx:pt>
          <cx:pt idx="44">0.0068053253264453604</cx:pt>
          <cx:pt idx="45">0.0056288970720550198</cx:pt>
          <cx:pt idx="46">0.00447721343186406</cx:pt>
          <cx:pt idx="47">0.0050454550473147796</cx:pt>
          <cx:pt idx="48">0.00499401519468961</cx:pt>
          <cx:pt idx="49">0.00449482146362855</cx:pt>
          <cx:pt idx="50">0.0017273396845927001</cx:pt>
          <cx:pt idx="51">0.00080404982387039198</cx:pt>
          <cx:pt idx="52">0.00018703453930134201</cx:pt>
          <cx:pt idx="53">0.00056606166986183405</cx:pt>
          <cx:pt idx="54">0.00012813194401308301</cx:pt>
          <cx:pt idx="55">-0.00044992385502776102</cx:pt>
          <cx:pt idx="56">0.00025677306982252099</cx:pt>
          <cx:pt idx="57">-0.00061250365746483</cx:pt>
          <cx:pt idx="58">0.00088687340002144397</cx:pt>
          <cx:pt idx="59">5.9050380335902799e-05</cx:pt>
          <cx:pt idx="60">-0.00052110267872993701</cx:pt>
          <cx:pt idx="61">0.00090230779087697999</cx:pt>
          <cx:pt idx="62">0.0056925779794298999</cx:pt>
          <cx:pt idx="63">0.016199085119884601</cx:pt>
          <cx:pt idx="64">0.022412466918728301</cx:pt>
          <cx:pt idx="65">0.023856480210013999</cx:pt>
          <cx:pt idx="66">0.037258859656164899</cx:pt>
          <cx:pt idx="67">0.052876159356077201</cx:pt>
          <cx:pt idx="68">0.042403383935699202</cx:pt>
          <cx:pt idx="69">0.0108183485574119</cx:pt>
          <cx:pt idx="70">0.042267581762557703</cx:pt>
          <cx:pt idx="71">0.054090101741033701</cx:pt>
          <cx:pt idx="72">0.059287947356070098</cx:pt>
          <cx:pt idx="73">0.0441038651431679</cx:pt>
          <cx:pt idx="74">0.058623465715708901</cx:pt>
          <cx:pt idx="75">0.042759443917386702</cx:pt>
          <cx:pt idx="76">0.028893482667950901</cx:pt>
          <cx:pt idx="77">0.027680811783859501</cx:pt>
          <cx:pt idx="78">0.0165482636366155</cx:pt>
          <cx:pt idx="79">0.0054141451655043997</cx:pt>
          <cx:pt idx="80">0.00191088208664869</cx:pt>
          <cx:pt idx="81">0.00022427987459936499</cx:pt>
          <cx:pt idx="82">0.000382420982823995</cx:pt>
          <cx:pt idx="83">-0.000167902767630384</cx:pt>
          <cx:pt idx="84">4.5959807347520097e-06</cx:pt>
          <cx:pt idx="85">0.00033602008985056202</cx:pt>
          <cx:pt idx="86">-0.0029461221367874202</cx:pt>
          <cx:pt idx="87">-0.00010971837358870301</cx:pt>
          <cx:pt idx="88">0.00158801254688522</cx:pt>
          <cx:pt idx="89">0.0023978345333494</cx:pt>
          <cx:pt idx="90">0.012272756242205</cx:pt>
          <cx:pt idx="91">0.0051802879301105099</cx:pt>
          <cx:pt idx="92">0.020426091477741999</cx:pt>
          <cx:pt idx="93">0.060084871523516298</cx:pt>
          <cx:pt idx="94">0.040088197569397702</cx:pt>
          <cx:pt idx="95">0.0402427658980705</cx:pt>
          <cx:pt idx="96">0.0124654662016903</cx:pt>
          <cx:pt idx="97">0.031927598044024598</cx:pt>
          <cx:pt idx="98">0.049867347902256401</cx:pt>
          <cx:pt idx="99">0.060561116818325197</cx:pt>
          <cx:pt idx="100">0.061747747525039899</cx:pt>
          <cx:pt idx="101">0.0022859829347517601</cx:pt>
          <cx:pt idx="102">0.0473109746686717</cx:pt>
          <cx:pt idx="103">0.0744796513782532</cx:pt>
          <cx:pt idx="104">0.053064104914052099</cx:pt>
          <cx:pt idx="105">0.042240440808751098</cx:pt>
          <cx:pt idx="106">0.020311721925308699</cx:pt>
          <cx:pt idx="107">0.014397585794624501</cx:pt>
          <cx:pt idx="108">0.0048891301324543602</cx:pt>
          <cx:pt idx="109">-0.0010778203898510401</cx:pt>
          <cx:pt idx="110">0.00010396477811294101</cx:pt>
          <cx:pt idx="111">-0.000190060774234809</cx:pt>
          <cx:pt idx="112">-0.00033393218744487597</cx:pt>
          <cx:pt idx="113">0.000590118251692003</cx:pt>
          <cx:pt idx="114">-0.0084645115228940207</cx:pt>
          <cx:pt idx="115">-0.0021685244024556702</cx:pt>
          <cx:pt idx="116">0.0016239715195695201</cx:pt>
          <cx:pt idx="117">0.0091404638950272794</cx:pt>
          <cx:pt idx="118">0.0063246577885755799</cx:pt>
          <cx:pt idx="119">-0.0065521687187854996</cx:pt>
          <cx:pt idx="120">0.00657571583416784</cx:pt>
          <cx:pt idx="121">0.039138338258226497</cx:pt>
          <cx:pt idx="122">0.029397615305463101</cx:pt>
          <cx:pt idx="123">-0.052926243281032098</cx:pt>
          <cx:pt idx="124">-0.067379976635605202</cx:pt>
          <cx:pt idx="125">-0.098093723825733101</cx:pt>
          <cx:pt idx="126">-0.074678005553872898</cx:pt>
          <cx:pt idx="127">-0.053469451218117803</cx:pt>
          <cx:pt idx="128">0.00190035623008956</cx:pt>
          <cx:pt idx="129">-0.0032494649000142802</cx:pt>
          <cx:pt idx="130">-0.0225120371318022</cx:pt>
          <cx:pt idx="131">0.060572715491692602</cx:pt>
          <cx:pt idx="132">0.030032989901034</cx:pt>
          <cx:pt idx="133">-0.018434477849786399</cx:pt>
          <cx:pt idx="134">-0.052537282601899903</cx:pt>
          <cx:pt idx="135">-0.029681140369033601</cx:pt>
          <cx:pt idx="136">-0.032446348605777602</cx:pt>
          <cx:pt idx="137">-0.0115681435371416</cx:pt>
          <cx:pt idx="138">-0.0022150386174442098</cx:pt>
          <cx:pt idx="139">-5.35208719005122e-05</cx:pt>
          <cx:pt idx="140">-0.00021134455785616301</cx:pt>
          <cx:pt idx="141">-9.7234868539934903e-05</cx:pt>
          <cx:pt idx="142">-0.00097178056865779598</cx:pt>
          <cx:pt idx="143">-0.00058649131061273103</cx:pt>
          <cx:pt idx="144">0.0147645613010418</cx:pt>
          <cx:pt idx="145">0.00771649342687663</cx:pt>
          <cx:pt idx="146">-0.0029129700535279902</cx:pt>
          <cx:pt idx="147">-0.0075801985877889198</cx:pt>
          <cx:pt idx="148">0.00219101741327967</cx:pt>
          <cx:pt idx="149">0.0090317722420924992</cx:pt>
          <cx:pt idx="150">-0.0072134856263924903</cx:pt>
          <cx:pt idx="151">-0.0824656301226116</cx:pt>
          <cx:pt idx="152">-0.057398478491374999</cx:pt>
          <cx:pt idx="153">-0.084901044013382096</cx:pt>
          <cx:pt idx="154">-0.045289997521564797</cx:pt>
          <cx:pt idx="155">-0.022560118608115201</cx:pt>
          <cx:pt idx="156">0.0112859985332576</cx:pt>
          <cx:pt idx="157">0.037736636024958803</cx:pt>
          <cx:pt idx="158">0.011189309035445801</cx:pt>
          <cx:pt idx="159">0.0269576535407379</cx:pt>
          <cx:pt idx="160">-0.0116459724981978</cx:pt>
          <cx:pt idx="161">-0.047643145391589002</cx:pt>
          <cx:pt idx="162">-0.052282666691623202</cx:pt>
          <cx:pt idx="163">-0.0304396175568513</cx:pt>
          <cx:pt idx="164">-0.041966002516614899</cx:pt>
          <cx:pt idx="165">-0.015426571615140799</cx:pt>
          <cx:pt idx="166">-0.00120384151501715</cx:pt>
          <cx:pt idx="167">0.00026194567312148902</cx:pt>
          <cx:pt idx="168">-0.000197812353597735</cx:pt>
          <cx:pt idx="169">0.00030355545106731702</cx:pt>
          <cx:pt idx="170">7.8474372444016703e-05</cx:pt>
          <cx:pt idx="171">0.0020890661152465099</cx:pt>
          <cx:pt idx="172">0.0140558863093372</cx:pt>
          <cx:pt idx="173">0.017535503177588899</cx:pt>
          <cx:pt idx="174">-0.0050078100013680998</cx:pt>
          <cx:pt idx="175">-0.0052523180112718998</cx:pt>
          <cx:pt idx="176">0.0029955897434542399</cx:pt>
          <cx:pt idx="177">-0.024945865303418999</cx:pt>
          <cx:pt idx="178">-0.063653854208710697</cx:pt>
          <cx:pt idx="179">-0.022790265160649002</cx:pt>
          <cx:pt idx="180">-0.072302594376387905</cx:pt>
          <cx:pt idx="181">-0.090262479362251194</cx:pt>
          <cx:pt idx="182">-0.0246923269431568</cx:pt>
          <cx:pt idx="183">0.011907923356759101</cx:pt>
          <cx:pt idx="184">0.037126497021122702</cx:pt>
          <cx:pt idx="185">-0.0231751838349924</cx:pt>
          <cx:pt idx="186">-0.105977214901982</cx:pt>
          <cx:pt idx="187">-0.097058396987633896</cx:pt>
          <cx:pt idx="188">-0.101036770180309</cx:pt>
          <cx:pt idx="189">-0.0899183105120685</cx:pt>
          <cx:pt idx="190">-0.060524800756003999</cx:pt>
          <cx:pt idx="191">-0.039307692833028797</cx:pt>
          <cx:pt idx="192">-0.0169725912110575</cx:pt>
          <cx:pt idx="193">-0.010074209216385899</cx:pt>
          <cx:pt idx="194">-0.0015856357972548799</cx:pt>
          <cx:pt idx="195">0.0010553611447239801</cx:pt>
          <cx:pt idx="196">-0.00040483210452554001</cx:pt>
          <cx:pt idx="197">-0.000348002767411699</cx:pt>
          <cx:pt idx="198">-0.00098811614730940495</cx:pt>
          <cx:pt idx="199">-0.0032481183540661752</cx:pt>
          <cx:pt idx="200">0.00069844037775710255</cx:pt>
          <cx:pt idx="201">0.00089171096933376504</cx:pt>
          <cx:pt idx="202">-0.0062291632934786253</cx:pt>
          <cx:pt idx="203">-0.011466819316741724</cx:pt>
          <cx:pt idx="204">-0.0037799377241139499</cx:pt>
          <cx:pt idx="205">-0.0063430379108269002</cx:pt>
          <cx:pt idx="206">-0.0073744275688308247</cx:pt>
          <cx:pt idx="207">-0.013507017443355675</cx:pt>
          <cx:pt idx="208">-0.021161520992546173</cx:pt>
          <cx:pt idx="209">-0.0053509083195235497</cx:pt>
          <cx:pt idx="210">-0.0037435944171769001</cx:pt>
          <cx:pt idx="211">-0.0024573156966522999</cx:pt>
          <cx:pt idx="212">-0.0088303495933097255</cx:pt>
          <cx:pt idx="213">-0.016395617198599725</cx:pt>
          <cx:pt idx="214">-0.035367948992318501</cx:pt>
          <cx:pt idx="215">-0.043360444343077252</cx:pt>
          <cx:pt idx="216">-0.028241757577016</cx:pt>
          <cx:pt idx="217">-0.024445070921223975</cx:pt>
          <cx:pt idx="218">-0.019232037122081401</cx:pt>
          <cx:pt idx="219">-0.01426350927165005</cx:pt>
          <cx:pt idx="220">-0.0037974097352916499</cx:pt>
          <cx:pt idx="221">9.4900563915071746e-05</cx:pt>
          <cx:pt idx="222">-0.00057214487750256997</cx:pt>
          <cx:pt idx="223">-0.00018797979012819674</cx:pt>
          <cx:pt idx="224">0.00023608104230708751</cx:pt>
          <cx:pt idx="225">-0.00029545673246508998</cx:pt>
          <cx:pt idx="226">-0.0010558749754573651</cx:pt>
          <cx:pt idx="227">-0.0041091687344887249</cx:pt>
          <cx:pt idx="228">-0.0013488783996125899</cx:pt>
          <cx:pt idx="229">-0.0011508747664685124</cx:pt>
          <cx:pt idx="230">-0.0067503936030029249</cx:pt>
          <cx:pt idx="231">-0.0027497058712650001</cx:pt>
          <cx:pt idx="232">0.0037705918036610498</cx:pt>
          <cx:pt idx="233">0.0080526945940472498</cx:pt>
          <cx:pt idx="234">-0.008629543696936675</cx:pt>
          <cx:pt idx="235">-0.0191406377294982</cx:pt>
          <cx:pt idx="236">-0.0094441196694411995</cx:pt>
          <cx:pt idx="237">0.00070236345996221752</cx:pt>
          <cx:pt idx="238">0.00164506591407055</cx:pt>
          <cx:pt idx="239">-0.010759057026436024</cx:pt>
          <cx:pt idx="240">-0.018002510494062825</cx:pt>
          <cx:pt idx="241">-0.017367551186756851</cx:pt>
          <cx:pt idx="242">-0.037302825334000998</cx:pt>
          <cx:pt idx="243">-0.039087439016023753</cx:pt>
          <cx:pt idx="244">-0.018015228647216951</cx:pt>
          <cx:pt idx="245">-0.017722209987403623</cx:pt>
          <cx:pt idx="246">-0.024427535662406626</cx:pt>
          <cx:pt idx="247">-0.022293964076037575</cx:pt>
          <cx:pt idx="248">-0.012904856083805901</cx:pt>
          <cx:pt idx="249">-0.003618936089286825</cx:pt>
          <cx:pt idx="250">-0.0024177102551131901</cx:pt>
          <cx:pt idx="251">-0.00027231154341785251</cx:pt>
          <cx:pt idx="252">-1.4513595379774849e-05</cx:pt>
          <cx:pt idx="253">-0.00021433851255875724</cx:pt>
          <cx:pt idx="254">-0.00093374818346824502</cx:pt>
          <cx:pt idx="255">-0.003732186775484825</cx:pt>
          <cx:pt idx="256">-0.0057884359832100496</cx:pt>
          <cx:pt idx="257">-0.01030531162138045</cx:pt>
          <cx:pt idx="258">-0.016184088797602775</cx:pt>
          <cx:pt idx="259">0.0038442433456710749</cx:pt>
          <cx:pt idx="260">-0.0046260638058957752</cx:pt>
          <cx:pt idx="261">-0.0047360436840288497</cx:pt>
          <cx:pt idx="262">-0.015994143245501202</cx:pt>
          <cx:pt idx="263">-0.01341161966369115</cx:pt>
          <cx:pt idx="264">-0.00020026466617404699</cx:pt>
          <cx:pt idx="265">-0.014906480674966124</cx:pt>
          <cx:pt idx="266">-0.0066997991410122498</cx:pt>
          <cx:pt idx="267">-0.009126930272046925</cx:pt>
          <cx:pt idx="268">-0.018867360101736477</cx:pt>
          <cx:pt idx="269">-0.019722739290143801</cx:pt>
          <cx:pt idx="270">-0.035796941891615502</cx:pt>
          <cx:pt idx="271">-0.031611273474827749</cx:pt>
          <cx:pt idx="272">-0.0141928992769493</cx:pt>
          <cx:pt idx="273">-0.0191076887859025</cx:pt>
          <cx:pt idx="274">-0.025289406253262248</cx:pt>
          <cx:pt idx="275">-0.026329746204904251</cx:pt>
          <cx:pt idx="276">-0.012879742826493051</cx:pt>
          <cx:pt idx="277">-0.0098257223363603496</cx:pt>
          <cx:pt idx="278">-0.0065934473514195503</cx:pt>
          <cx:pt idx="279">-0.0046900028272910746</cx:pt>
          <cx:pt idx="280">7.0799859448243257e-05</cx:pt>
          <cx:pt idx="281">-0.00011072324787144925</cx:pt>
          <cx:pt idx="282">-0.001721768680655985</cx:pt>
          <cx:pt idx="283">-0.0055008358758284496</cx:pt>
          <cx:pt idx="284">-0.010466592224488026</cx:pt>
          <cx:pt idx="285">-0.0114429079459594</cx:pt>
          <cx:pt idx="286">-0.012471419658455725</cx:pt>
          <cx:pt idx="287">0.0032846260201844502</cx:pt>
          <cx:pt idx="288">0.0024148668678980975</cx:pt>
          <cx:pt idx="289">-0.0044731598294486252</cx:pt>
          <cx:pt idx="290">-0.017282674398746874</cx:pt>
          <cx:pt idx="291">-0.0064914219204003001</cx:pt>
          <cx:pt idx="292">-0.0090563662097996756</cx:pt>
          <cx:pt idx="293">-0.011119615651717899</cx:pt>
          <cx:pt idx="294">-0.0073795925574713997</cx:pt>
          <cx:pt idx="295">-0.011017273090929199</cx:pt>
          <cx:pt idx="296">-0.0245616001659665</cx:pt>
          <cx:pt idx="297">-0.020747296435122398</cx:pt>
          <cx:pt idx="298">-0.02814717938877</cx:pt>
          <cx:pt idx="299">-0.10188730467990501</cx:pt>
          <cx:pt idx="300">-0.040855794903068003</cx:pt>
          <cx:pt idx="301">-0.038125233860205797</cx:pt>
          <cx:pt idx="302">-0.0533810881828614</cx:pt>
          <cx:pt idx="303">-0.072063539607777893</cx:pt>
          <cx:pt idx="304">-0.0602512848697635</cx:pt>
          <cx:pt idx="305">-0.041248172829720903</cx:pt>
          <cx:pt idx="306">-0.022601300674642701</cx:pt>
          <cx:pt idx="307">-0.0061912507591154204</cx:pt>
          <cx:pt idx="308">-0.00036801182748202697</cx:pt>
          <cx:pt idx="309">-0.0014666924620785099</cx:pt>
          <cx:pt idx="310">-0.013132539235357</cx:pt>
          <cx:pt idx="311">-0.027859102692009401</cx:pt>
          <cx:pt idx="312">-0.079512538805177793</cx:pt>
          <cx:pt idx="313">-0.096222130800351399</cx:pt>
          <cx:pt idx="314">-0.041088984573109201</cx:pt>
          <cx:pt idx="315">-0.011614799448322499</cx:pt>
          <cx:pt idx="316">-0.015827881123902401</cx:pt>
          <cx:pt idx="317">-0.056443987489376603</cx:pt>
          <cx:pt idx="318">-0.085778556738123901</cx:pt>
          <cx:pt idx="319">-0.0222900901703981</cx:pt>
          <cx:pt idx="320">-0.0049375850530475798</cx:pt>
          <cx:pt idx="321">-0.071099638176334995</cx:pt>
          <cx:pt idx="322">-0.066960132136762898</cx:pt>
          <cx:pt idx="323">-0.074445703977216005</cx:pt>
          <cx:pt idx="324">-0.048889637791069203</cx:pt>
          <cx:pt idx="325">-0.057553753572122203</cx:pt>
          <cx:pt idx="326">-0.0397015591976232</cx:pt>
          <cx:pt idx="327">-0.020919718376174401</cx:pt>
          <cx:pt idx="328">0.021403835600271998</cx:pt>
          <cx:pt idx="329">0.025941815547177401</cx:pt>
          <cx:pt idx="330">-0.028226049655214101</cx:pt>
          <cx:pt idx="331">-0.019032845899833999</cx:pt>
          <cx:pt idx="332">-0.012228238559331001</cx:pt>
          <cx:pt idx="333">-0.0143210715977478</cx:pt>
          <cx:pt idx="334">-0.012640089092569799</cx:pt>
          <cx:pt idx="335">-0.00226141431038192</cx:pt>
          <cx:pt idx="336">0.00023785222970585</cx:pt>
          <cx:pt idx="337">-0.0011381612517985</cx:pt>
          <cx:pt idx="338">-0.0084308152921343995</cx:pt>
          <cx:pt idx="339">-0.040724028790633297</cx:pt>
          <cx:pt idx="340">-0.0979646240800814</cx:pt>
          <cx:pt idx="341">-0.125858211409246</cx:pt>
          <cx:pt idx="342">-0.026404586739699198</cx:pt>
          <cx:pt idx="343">-0.0045291630610850703</cx:pt>
          <cx:pt idx="344">-0.030341323848976198</cx:pt>
          <cx:pt idx="345">-0.071202519764568706</cx:pt>
          <cx:pt idx="346">-0.0132283548855323</cx:pt>
          <cx:pt idx="347">0.062211224368025703</cx:pt>
          <cx:pt idx="348">0.030858674459644801</cx:pt>
          <cx:pt idx="349">-0.0020433775646829301</cx:pt>
          <cx:pt idx="350">-0.00089202340097311802</cx:pt>
          <cx:pt idx="351">-0.055508013710388701</cx:pt>
          <cx:pt idx="352">0.028836099743960099</cx:pt>
          <cx:pt idx="353">0.0069619134562827097</cx:pt>
          <cx:pt idx="354">-0.00367173254980011</cx:pt>
          <cx:pt idx="355">0.031131733571750302</cx:pt>
          <cx:pt idx="356">0.0430143873292467</cx:pt>
          <cx:pt idx="357">0.057182467047945898</cx:pt>
          <cx:pt idx="358">0.0097168076781561606</cx:pt>
          <cx:pt idx="359">0.038911881228096502</cx:pt>
          <cx:pt idx="360">0.027241305238669099</cx:pt>
          <cx:pt idx="361">-0.026074066878805102</cx:pt>
          <cx:pt idx="362">-0.024422825675172299</cx:pt>
          <cx:pt idx="363">-0.0072381332357517496</cx:pt>
          <cx:pt idx="364">-0.00067151047207802798</cx:pt>
          <cx:pt idx="365">0.00053873212745280698</cx:pt>
          <cx:pt idx="366">-0.0035914035204469299</cx:pt>
          <cx:pt idx="367">-0.037167883149790797</cx:pt>
          <cx:pt idx="368">-0.096534798694997995</cx:pt>
          <cx:pt idx="369">-0.113719713283135</cx:pt>
          <cx:pt idx="370">-0.030406200116574401</cx:pt>
          <cx:pt idx="371">0.023595609772153199</cx:pt>
          <cx:pt idx="372">0.032351405232694801</cx:pt>
          <cx:pt idx="373">-0.034243872444145701</cx:pt>
          <cx:pt idx="374">-0.0096862102684778292</cx:pt>
          <cx:pt idx="375">-0.0301138073157728</cx:pt>
          <cx:pt idx="376">-0.00030625024542201099</cx:pt>
          <cx:pt idx="377">0.023024617911622001</cx:pt>
          <cx:pt idx="378">-0.019940746726264402</cx:pt>
          <cx:pt idx="379">0.045231524562629397</cx:pt>
          <cx:pt idx="380">0.095155356662656204</cx:pt>
          <cx:pt idx="381">0.016412244384275899</cx:pt>
          <cx:pt idx="382">0.00730224266606588</cx:pt>
          <cx:pt idx="383">0.083740299742199903</cx:pt>
          <cx:pt idx="384">0.060509708464882898</cx:pt>
          <cx:pt idx="385">0.089256532299325994</cx:pt>
          <cx:pt idx="386">0.050462224379853697</cx:pt>
          <cx:pt idx="387">0.067175279580017302</cx:pt>
          <cx:pt idx="388">0.0086761769181778695</cx:pt>
          <cx:pt idx="389">-0.0213855883054761</cx:pt>
          <cx:pt idx="390">-0.0062092262472200699</cx:pt>
          <cx:pt idx="391">-0.0016522495015766699</cx:pt>
          <cx:pt idx="392">0.00030902110339873102</cx:pt>
          <cx:pt idx="393">0.00039778285819499999</cx:pt>
          <cx:pt idx="394">0.000533550960100299</cx:pt>
          <cx:pt idx="395">-0.011605308075086</cx:pt>
          <cx:pt idx="396">-0.043781796779880401</cx:pt>
          <cx:pt idx="397">-0.067334450758963896</cx:pt>
          <cx:pt idx="398">0.013037565661354699</cx:pt>
          <cx:pt idx="399">0.064637234911526495</cx:pt>
          <cx:pt idx="400">0.036825960298076103</cx:pt>
          <cx:pt idx="401">-0.0108433883100748</cx:pt>
          <cx:pt idx="402">0.015342224702016001</cx:pt>
          <cx:pt idx="403">0.028728662308457699</cx:pt>
          <cx:pt idx="404">0.0100454121788462</cx:pt>
          <cx:pt idx="405">0.083838091780757504</cx:pt>
          <cx:pt idx="406">0.041057518214924003</cx:pt>
          <cx:pt idx="407">0.031146437652787701</cx:pt>
          <cx:pt idx="408">0.065340208351508694</cx:pt>
          <cx:pt idx="409">0.0241097729886579</cx:pt>
          <cx:pt idx="410">0.026047035215035201</cx:pt>
          <cx:pt idx="411">0.035723861544982298</cx:pt>
          <cx:pt idx="412">0.055179593178446902</cx:pt>
          <cx:pt idx="413">0.082529981986618303</cx:pt>
          <cx:pt idx="414">0.085750619528792094</cx:pt>
          <cx:pt idx="415">0.042857554406181803</cx:pt>
          <cx:pt idx="416">0.0155431862168836</cx:pt>
          <cx:pt idx="417">0.0078475026416573602</cx:pt>
          <cx:pt idx="418">-0.0076714074123299999</cx:pt>
          <cx:pt idx="419">-0.000485202316780516</cx:pt>
          <cx:pt idx="420">-0.000264956701788844</cx:pt>
          <cx:pt idx="421">-0.000224095543876605</cx:pt>
          <cx:pt idx="422">0.00158386956086866</cx:pt>
          <cx:pt idx="423">0.0040883312956517997</cx:pt>
          <cx:pt idx="424">-0.0068521803081233899</cx:pt>
          <cx:pt idx="425">-0.038835842577849999</cx:pt>
          <cx:pt idx="426">-0.0103277024444028</cx:pt>
          <cx:pt idx="427">0.060809487905873302</cx:pt>
          <cx:pt idx="428">0.051227213105045702</cx:pt>
          <cx:pt idx="429">0.010605098625590901</cx:pt>
          <cx:pt idx="430">0.031252851224270302</cx:pt>
          <cx:pt idx="431">-0.0080748311606388297</cx:pt>
          <cx:pt idx="432">0.041712918845435203</cx:pt>
          <cx:pt idx="433">0.095095459649347902</cx:pt>
          <cx:pt idx="434">0.037522660351194601</cx:pt>
          <cx:pt idx="435">-0.041836964585307501</cx:pt>
          <cx:pt idx="436">-0.0036619917652398501</cx:pt>
          <cx:pt idx="437">0.0072538109367491204</cx:pt>
          <cx:pt idx="438">0.050530015413481899</cx:pt>
          <cx:pt idx="439">0.053464736381025398</cx:pt>
          <cx:pt idx="440">0.0305422627407166</cx:pt>
          <cx:pt idx="441">0.068746917321048998</cx:pt>
          <cx:pt idx="442">0.07508559701709</cx:pt>
          <cx:pt idx="443">0.016334568714908099</cx:pt>
          <cx:pt idx="444">0.0045553425487025899</cx:pt>
          <cx:pt idx="445">0.023313835419878401</cx:pt>
          <cx:pt idx="446">-0.0046564333779452998</cx:pt>
          <cx:pt idx="447">0.0040255540749654199</cx:pt>
          <cx:pt idx="448">-6.1572521074698404e-05</cx:pt>
          <cx:pt idx="449">0.00015337834116243001</cx:pt>
          <cx:pt idx="450">0.00054200991377184799</cx:pt>
          <cx:pt idx="451">-0.0012838590841284499</cx:pt>
          <cx:pt idx="452">-0.035304455478471802</cx:pt>
          <cx:pt idx="453">-0.032529114681780498</cx:pt>
          <cx:pt idx="454">-0.0245313828360815</cx:pt>
          <cx:pt idx="455">0.0029778206260690399</cx:pt>
          <cx:pt idx="456">-0.0154483500540986</cx:pt>
          <cx:pt idx="457">-0.00730411251211223</cx:pt>
          <cx:pt idx="458">0.0025398644546032198</cx:pt>
          <cx:pt idx="459">0.061290884361630799</cx:pt>
          <cx:pt idx="460">0.057049488259728498</cx:pt>
          <cx:pt idx="461">0.055664619551735801</cx:pt>
          <cx:pt idx="462">0.022820713659313398</cx:pt>
          <cx:pt idx="463">-0.040722097918950102</cx:pt>
          <cx:pt idx="464">0.032602143978515401</cx:pt>
          <cx:pt idx="465">0.082626694477208704</cx:pt>
          <cx:pt idx="466">0.058435897404005198</cx:pt>
          <cx:pt idx="467">0.018488577186560998</cx:pt>
          <cx:pt idx="468">0.038782087652997198</cx:pt>
          <cx:pt idx="469">0.093113906674613903</cx:pt>
          <cx:pt idx="470">0.047598279741474098</cx:pt>
          <cx:pt idx="471">-0.0043909440922586104</cx:pt>
          <cx:pt idx="472">-0.0099886165337787405</cx:pt>
          <cx:pt idx="473">0.032097144122723298</cx:pt>
          <cx:pt idx="474">-0.0024272839956618101</cx:pt>
          <cx:pt idx="475">0.00089912161453781496</cx:pt>
          <cx:pt idx="476">-0.00027864754405313802</cx:pt>
          <cx:pt idx="477">-0.00021452192440164601</cx:pt>
          <cx:pt idx="478">0.00075299929108169495</cx:pt>
          <cx:pt idx="479">-0.0041841139105967401</cx:pt>
          <cx:pt idx="480">-0.039899432383808699</cx:pt>
          <cx:pt idx="481">-0.075930158654185703</cx:pt>
          <cx:pt idx="482">-0.063367641343234304</cx:pt>
          <cx:pt idx="483">-0.0027221083723910698</cx:pt>
          <cx:pt idx="484">0.018724764506420799</cx:pt>
          <cx:pt idx="485">-0.031631370736252898</cx:pt>
          <cx:pt idx="486">0.051262640234133197</cx:pt>
          <cx:pt idx="487">0.059608092782935503</cx:pt>
          <cx:pt idx="488">0.0099085523720132598</cx:pt>
          <cx:pt idx="489">-0.0298137817417355</cx:pt>
          <cx:pt idx="490">-0.070111751442806597</cx:pt>
          <cx:pt idx="491">-0.0843028246735847</cx:pt>
          <cx:pt idx="492">0.042647391172262801</cx:pt>
          <cx:pt idx="493">0.065009956513255807</cx:pt>
          <cx:pt idx="494">0.116024604018601</cx:pt>
          <cx:pt idx="495">0.019651143303607701</cx:pt>
          <cx:pt idx="496">0.065410652238488701</cx:pt>
          <cx:pt idx="497">0.095330247391514994</cx:pt>
          <cx:pt idx="498">0.0130029979737404</cx:pt>
          <cx:pt idx="499">0.0011431631890465601</cx:pt>
          <cx:pt idx="500">-0.0165714407934986</cx:pt>
          <cx:pt idx="501">0.0166701510558574</cx:pt>
          <cx:pt idx="502">-0.00382460017954758</cx:pt>
          <cx:pt idx="503">0.0016372798508375</cx:pt>
          <cx:pt idx="504">-0.00053714717407090295</cx:pt>
          <cx:pt idx="505">-0.000219322002502694</cx:pt>
          <cx:pt idx="506">-0.00122722285422108</cx:pt>
          <cx:pt idx="507">-0.0056563378575227499</cx:pt>
          <cx:pt idx="508">-0.032862082728215503</cx:pt>
          <cx:pt idx="509">-0.063179320646758894</cx:pt>
          <cx:pt idx="510">-0.081271456332438805</cx:pt>
          <cx:pt idx="511">-0.019618020167989102</cx:pt>
          <cx:pt idx="512">-0.0061853802740925203</cx:pt>
          <cx:pt idx="513">0.00078657431415794397</cx:pt>
          <cx:pt idx="514">0.024585295298482801</cx:pt>
          <cx:pt idx="515">0.0057303697746970399</cx:pt>
          <cx:pt idx="516">0.092657712994657498</cx:pt>
          <cx:pt idx="517">0.041130997812947899</cx:pt>
          <cx:pt idx="518">0.00429558706567695</cx:pt>
          <cx:pt idx="519">0.024076629853495998</cx:pt>
          <cx:pt idx="520">0.048642977206578598</cx:pt>
          <cx:pt idx="521">0.059283492501639903</cx:pt>
          <cx:pt idx="522">0.099749061471427397</cx:pt>
          <cx:pt idx="523">0.039581511901230701</cx:pt>
          <cx:pt idx="524">-0.0025396056672707598</cx:pt>
          <cx:pt idx="525">-0.021455934111847801</cx:pt>
          <cx:pt idx="526">-0.062209093140516002</cx:pt>
          <cx:pt idx="527">-0.0110247442288156</cx:pt>
          <cx:pt idx="528">-0.013959239044782201</cx:pt>
          <cx:pt idx="529">0.0099346857026553007</cx:pt>
          <cx:pt idx="530">-0.0021038057073800701</cx:pt>
          <cx:pt idx="531">-0.00079675107771433199</cx:pt>
          <cx:pt idx="532">0.00016321454209460601</cx:pt>
          <cx:pt idx="533">-0.0014436401312243499</cx:pt>
          <cx:pt idx="534">-0.0020744512675300599</cx:pt>
          <cx:pt idx="535">-0.0105719570851074</cx:pt>
          <cx:pt idx="536">-0.0124771718482335</cx:pt>
          <cx:pt idx="537">-0.034295796549992499</cx:pt>
          <cx:pt idx="538">-0.088057461381719396</cx:pt>
          <cx:pt idx="539">-0.051613598792213701</cx:pt>
          <cx:pt idx="540">-0.0281786282688441</cx:pt>
          <cx:pt idx="541">-0.0031216231405087401</cx:pt>
          <cx:pt idx="542">0.035455223311521199</cx:pt>
          <cx:pt idx="543">0.064994591030286694</cx:pt>
          <cx:pt idx="544">0.066721996281674495</cx:pt>
          <cx:pt idx="545">0.0250026590780997</cx:pt>
          <cx:pt idx="546">0.092489763136131095</cx:pt>
          <cx:pt idx="547">0.102223846191275</cx:pt>
          <cx:pt idx="548">0.031460026456619702</cx:pt>
          <cx:pt idx="549">0.039303996101765902</cx:pt>
          <cx:pt idx="550">0.0985073068938669</cx:pt>
          <cx:pt idx="551">0.016834442469367401</cx:pt>
          <cx:pt idx="552">-0.0150429573606824</cx:pt>
          <cx:pt idx="553">-0.069619681744768694</cx:pt>
          <cx:pt idx="554">-0.072305417553768403</cx:pt>
          <cx:pt idx="555">-0.0313548064740461</cx:pt>
          <cx:pt idx="556">-0.0074420197949749602</cx:pt>
          <cx:pt idx="557">0.0098918601617192202</cx:pt>
          <cx:pt idx="558">0.0029058744059642602</cx:pt>
          <cx:pt idx="559">-0.00027698094946280901</cx:pt>
          <cx:pt idx="560">-0.00066241302741994103</cx:pt>
          <cx:pt idx="561">-7.6602940655350497e-05</cx:pt>
          <cx:pt idx="562">-0.00042159299402466102</cx:pt>
          <cx:pt idx="563">-0.0073040277719544598</cx:pt>
          <cx:pt idx="564">-0.016100874934987401</cx:pt>
          <cx:pt idx="565">-0.035722713687417397</cx:pt>
          <cx:pt idx="566">-0.11046133223997701</cx:pt>
          <cx:pt idx="567">-0.089114687544325097</cx:pt>
          <cx:pt idx="568">-0.080993829177750207</cx:pt>
          <cx:pt idx="569">-0.040847930906381599</cx:pt>
          <cx:pt idx="570">0.030759805910539</cx:pt>
          <cx:pt idx="571">0.060862565118254802</cx:pt>
          <cx:pt idx="572">0.063150598130534502</cx:pt>
          <cx:pt idx="573">0.040034568441689802</cx:pt>
          <cx:pt idx="574">0.095519136633219995</cx:pt>
          <cx:pt idx="575">0.088461425465098206</cx:pt>
          <cx:pt idx="576">-0.0228600108519748</cx:pt>
          <cx:pt idx="577">0.016282694398454801</cx:pt>
          <cx:pt idx="578">0.027512047103731199</cx:pt>
          <cx:pt idx="579">-0.0276933700154555</cx:pt>
          <cx:pt idx="580">-0.053458903871169097</cx:pt>
          <cx:pt idx="581">-0.076247635967263</cx:pt>
          <cx:pt idx="582">-0.075732632569155994</cx:pt>
          <cx:pt idx="583">-0.050721902063008403</cx:pt>
          <cx:pt idx="584">-0.025744188976063499</cx:pt>
          <cx:pt idx="585">0.0085520128529678902</cx:pt>
          <cx:pt idx="586">0.00143939430370972</cx:pt>
          <cx:pt idx="587">7.1450831086220299e-05</cx:pt>
          <cx:pt idx="588">0.00013653162515415599</cx:pt>
          <cx:pt idx="589">-0.000443605575620919</cx:pt>
          <cx:pt idx="590">-0.0011732318596222699</cx:pt>
          <cx:pt idx="591">-0.00313745608565048</cx:pt>
          <cx:pt idx="592">-0.0091050836907942499</cx:pt>
          <cx:pt idx="593">-0.023073003604309</cx:pt>
          <cx:pt idx="594">-0.062424991781211199</cx:pt>
          <cx:pt idx="595">-0.086307721008706303</cx:pt>
          <cx:pt idx="596">-0.103116814542</cx:pt>
          <cx:pt idx="597">-0.067526011799151395</cx:pt>
          <cx:pt idx="598">-0.041444086842194798</cx:pt>
          <cx:pt idx="599">0.0060172863241052896</cx:pt>
          <cx:pt idx="600">0.048054625494484998</cx:pt>
          <cx:pt idx="601">0.101509740736594</cx:pt>
          <cx:pt idx="602">0.0999958612155461</cx:pt>
          <cx:pt idx="603">0.011999382503821401</cx:pt>
          <cx:pt idx="604">-0.0022106851674032701</cx:pt>
          <cx:pt idx="605">0.0271913241298842</cx:pt>
          <cx:pt idx="606">-0.0062383860956373802</cx:pt>
          <cx:pt idx="607">-0.040537376464511998</cx:pt>
          <cx:pt idx="608">-0.056695710548781801</cx:pt>
          <cx:pt idx="609">-0.070123833464437804</cx:pt>
          <cx:pt idx="610">-0.049617477806179699</cx:pt>
          <cx:pt idx="611">-0.055369530747789102</cx:pt>
          <cx:pt idx="612">-0.0336832245384611</cx:pt>
          <cx:pt idx="613">0.014686061865022901</cx:pt>
          <cx:pt idx="614">0.0113056062979629</cx:pt>
          <cx:pt idx="615">3.2231302269620999e-05</cx:pt>
          <cx:pt idx="616">0.00065973583375547303</cx:pt>
          <cx:pt idx="617">-0.00064221581290639499</cx:pt>
          <cx:pt idx="618">-0.00067648123751048105</cx:pt>
          <cx:pt idx="619">-0.0040083828510792596</cx:pt>
          <cx:pt idx="620">-0.0082972245495936594</cx:pt>
          <cx:pt idx="621">-0.016857443456271499</cx:pt>
          <cx:pt idx="622">-0.043429003613916203</cx:pt>
          <cx:pt idx="623">-0.046209786857128801</cx:pt>
          <cx:pt idx="624">-0.0666766666275493</cx:pt>
          <cx:pt idx="625">-0.100861258428077</cx:pt>
          <cx:pt idx="626">-0.11277444934580701</cx:pt>
          <cx:pt idx="627">-0.17295354197250201</cx:pt>
          <cx:pt idx="628">-0.070891867689668001</cx:pt>
          <cx:pt idx="629">-0.031740947442846799</cx:pt>
          <cx:pt idx="630">-0.0466282929333839</cx:pt>
          <cx:pt idx="631">-0.015124261104440101</cx:pt>
          <cx:pt idx="632">-0.062143549957597903</cx:pt>
          <cx:pt idx="633">-0.097560971430721899</cx:pt>
          <cx:pt idx="634">-0.113564449975776</cx:pt>
          <cx:pt idx="635">-0.084363123380461105</cx:pt>
          <cx:pt idx="636">-0.073957846325303098</cx:pt>
          <cx:pt idx="637">-0.059079680128182897</cx:pt>
          <cx:pt idx="638">-0.033898086256807201</cx:pt>
          <cx:pt idx="639">-0.0526700478063667</cx:pt>
          <cx:pt idx="640">-0.033328387845797398</cx:pt>
          <cx:pt idx="641">0.00439474246588277</cx:pt>
          <cx:pt idx="642">7.6965199217656903e-05</cx:pt>
          <cx:pt idx="643">0.000130184317354828</cx:pt>
          <cx:pt idx="644">3.4594453923006402e-05</cx:pt>
          <cx:pt idx="645">-0.00047010237448033798</cx:pt>
          <cx:pt idx="646">-0.00034850359579734799</cx:pt>
          <cx:pt idx="647">-0.00184286713688008</cx:pt>
          <cx:pt idx="648">-0.0065120705550571001</cx:pt>
          <cx:pt idx="649">-0.016466445621950099</cx:pt>
          <cx:pt idx="650">-0.030942493196676898</cx:pt>
          <cx:pt idx="651">-0.044125361395176997</cx:pt>
          <cx:pt idx="652">-0.048199585463859697</cx:pt>
          <cx:pt idx="653">-0.072335053883056999</cx:pt>
          <cx:pt idx="654">-0.099885947999259303</cx:pt>
          <cx:pt idx="655">-0.14418541691122699</cx:pt>
          <cx:pt idx="656">-0.087169934073181396</cx:pt>
          <cx:pt idx="657">-0.090586932911371404</cx:pt>
          <cx:pt idx="658">-0.055045754562267797</cx:pt>
          <cx:pt idx="659">-0.070144374239050997</cx:pt>
          <cx:pt idx="660">-0.097578382086524501</cx:pt>
          <cx:pt idx="661">-0.124633743718934</cx:pt>
          <cx:pt idx="662">-0.090801209010068301</cx:pt>
          <cx:pt idx="663">-0.074203005851772294</cx:pt>
          <cx:pt idx="664">-0.0240503452004407</cx:pt>
          <cx:pt idx="665">-0.0117042183125765</cx:pt>
          <cx:pt idx="666">0.00019618085063785899</cx:pt>
          <cx:pt idx="667">-0.0108688192465196</cx:pt>
          <cx:pt idx="668">-0.030770799457691199</cx:pt>
          <cx:pt idx="669">0.0031152084761858199</cx:pt>
          <cx:pt idx="670">-0.000475822746244824</cx:pt>
          <cx:pt idx="671">0.00054305231578754404</cx:pt>
          <cx:pt idx="672">-0.00058818837297257504</cx:pt>
          <cx:pt idx="673">0.00074449913692245799</cx:pt>
          <cx:pt idx="674">-0.000227393649353226</cx:pt>
          <cx:pt idx="675">-0.00017255924596744899</cx:pt>
          <cx:pt idx="676">-0.00163638560505989</cx:pt>
          <cx:pt idx="677">-0.00046224628487704701</cx:pt>
          <cx:pt idx="678">-0.0070456251200397002</cx:pt>
          <cx:pt idx="679">-0.017542865789614798</cx:pt>
          <cx:pt idx="680">-0.032750464999474198</cx:pt>
          <cx:pt idx="681">-0.036712887774976603</cx:pt>
          <cx:pt idx="682">-0.024943861649175701</cx:pt>
          <cx:pt idx="683">-0.0044760902871829296</cx:pt>
          <cx:pt idx="684">-0.019688505835740201</cx:pt>
          <cx:pt idx="685">-0.078381972476137998</cx:pt>
          <cx:pt idx="686">-0.052584164774702402</cx:pt>
          <cx:pt idx="687">-0.0374024819788795</cx:pt>
          <cx:pt idx="688">-0.020068521766285399</cx:pt>
          <cx:pt idx="689">-0.040186072692592799</cx:pt>
          <cx:pt idx="690">-0.036194854099537203</cx:pt>
          <cx:pt idx="691">-0.044986345005949099</cx:pt>
          <cx:pt idx="692">-0.022018357699224899</cx:pt>
          <cx:pt idx="693">0.00012457391398971001</cx:pt>
          <cx:pt idx="694">-0.0030834582087981401</cx:pt>
          <cx:pt idx="695">-0.0029408977945429302</cx:pt>
          <cx:pt idx="696">0.00100264652250657</cx:pt>
          <cx:pt idx="697">0.000268980448413959</cx:pt>
          <cx:pt idx="698">-0.00046327040936725299</cx:pt>
          <cx:pt idx="699">-0.00054417661767506903</cx:pt>
          <cx:pt idx="700">-0.00070479872185765099</cx:pt>
          <cx:pt idx="701">-8.3551355971218499e-05</cx:pt>
          <cx:pt idx="702">-7.6866286825599695e-05</cx:pt>
          <cx:pt idx="703">0.00047246077541764899</cx:pt>
          <cx:pt idx="704">-0.000117154759590419</cx:pt>
          <cx:pt idx="705">0.0017736069707645801</cx:pt>
          <cx:pt idx="706">0.00266117485695215</cx:pt>
          <cx:pt idx="707">-0.0024873692531593799</cx:pt>
          <cx:pt idx="708">-0.0109908689801766</cx:pt>
          <cx:pt idx="709">-0.0091499412117416103</cx:pt>
          <cx:pt idx="710">0.0096170973112027491</cx:pt>
          <cx:pt idx="711">0.0147131378628691</cx:pt>
          <cx:pt idx="712">-0.0026953362286169001</cx:pt>
          <cx:pt idx="713">-0.058734856210967697</cx:pt>
          <cx:pt idx="714">-0.0576670526086265</cx:pt>
          <cx:pt idx="715">-0.016490808121394199</cx:pt>
          <cx:pt idx="716">-0.023650005703559501</cx:pt>
          <cx:pt idx="717">-0.042568343426355397</cx:pt>
          <cx:pt idx="718">-0.0362954616608012</cx:pt>
          <cx:pt idx="719">-0.047870320722140702</cx:pt>
          <cx:pt idx="720">-0.032852665420458997</cx:pt>
          <cx:pt idx="721">-0.0077785052952102302</cx:pt>
          <cx:pt idx="722">0.00351463069092785</cx:pt>
          <cx:pt idx="723">4.0811757063802598e-05</cx:pt>
          <cx:pt idx="724">-0.0012084965500009301</cx:pt>
          <cx:pt idx="725">-8.4189568128108404e-05</cx:pt>
          <cx:pt idx="726">-0.00042263111864961701</cx:pt>
          <cx:pt idx="727">7.6545133591471496e-05</cx:pt>
          <cx:pt idx="728">0.00027738240922273698</cx:pt>
          <cx:pt idx="729">-0.00013006287533533101</cx:pt>
          <cx:pt idx="730">-0.000184003319607448</cx:pt>
          <cx:pt idx="731">-8.2505471649969498e-05</cx:pt>
          <cx:pt idx="732">0.00109358321811841</cx:pt>
          <cx:pt idx="733">0.00092577052830698596</cx:pt>
          <cx:pt idx="734">-0.00019410147881655199</cx:pt>
          <cx:pt idx="735">-0.00174783935640879</cx:pt>
          <cx:pt idx="736">-0.0023761208957712001</cx:pt>
          <cx:pt idx="737">0.0020972042646988302</cx:pt>
          <cx:pt idx="738">0.015013613028247099</cx:pt>
          <cx:pt idx="739">0.0154300833118976</cx:pt>
          <cx:pt idx="740">0.0033219852923600099</cx:pt>
          <cx:pt idx="741">-0.0106425311649328</cx:pt>
          <cx:pt idx="742">-0.0165098655662387</cx:pt>
          <cx:pt idx="743">-0.0118693752407106</cx:pt>
          <cx:pt idx="744">-0.020919800356386398</cx:pt>
          <cx:pt idx="745">-0.0266252151155669</cx:pt>
          <cx:pt idx="746">-0.017720604744176999</cx:pt>
          <cx:pt idx="747">-0.024973286846551299</cx:pt>
          <cx:pt idx="748">-0.0215222807031401</cx:pt>
          <cx:pt idx="749">-0.0091174141937074397</cx:pt>
          <cx:pt idx="750">-0.0022364759650186699</cx:pt>
          <cx:pt idx="751">-0.00072666710863195495</cx:pt>
          <cx:pt idx="752">-0.00054798105898196602</cx:pt>
          <cx:pt idx="753">-3.98216815581338e-05</cx:pt>
          <cx:pt idx="754">-7.5001803461780203e-05</cx:pt>
          <cx:pt idx="755">-0.00014352465250999001</cx:pt>
          <cx:pt idx="756">0.0010978880939954299</cx:pt>
          <cx:pt idx="757">-0.00017169114174884101</cx:pt>
          <cx:pt idx="758">8.6541337780427805e-06</cx:pt>
          <cx:pt idx="759">-0.00078036900686395303</cx:pt>
          <cx:pt idx="760">-4.5994567401417602e-06</cx:pt>
          <cx:pt idx="761">4.9246156870523899e-06</cx:pt>
          <cx:pt idx="762">-0.00021277792067682101</cx:pt>
          <cx:pt idx="763">-0.0026125232807209299</cx:pt>
          <cx:pt idx="764">-0.00165875179952029</cx:pt>
          <cx:pt idx="765">-0.00073161670875947205</cx:pt>
          <cx:pt idx="766">-0.0012369814082853301</cx:pt>
          <cx:pt idx="767">0.00044487754144442298</cx:pt>
          <cx:pt idx="768">0.00021851300759215299</cx:pt>
          <cx:pt idx="769">-0.0039148307284435297</cx:pt>
          <cx:pt idx="770">-0.000432691251596648</cx:pt>
          <cx:pt idx="771">-0.00051276998652086505</cx:pt>
          <cx:pt idx="772">-0.00331386833224325</cx:pt>
          <cx:pt idx="773">-0.00344080918589444</cx:pt>
          <cx:pt idx="774">-0.0035810506675978001</cx:pt>
          <cx:pt idx="775">-0.0025641222549359498</cx:pt>
          <cx:pt idx="776">-0.000148225738091815</cx:pt>
          <cx:pt idx="777">-0.0023356892795398702</cx:pt>
          <cx:pt idx="778">-0.0017335539165934399</cx:pt>
          <cx:pt idx="779">-0.00018045670726675301</cx:pt>
          <cx:pt idx="780">0.0012943210129066701</cx:pt>
          <cx:pt idx="781">-0.00043626175897475697</cx:pt>
          <cx:pt idx="782">0.00064850089070657999</cx:pt>
          <cx:pt idx="783">-0.00082196404741478098</cx:pt>
          <cx:pt idx="784">-0.0032481183540661752</cx:pt>
          <cx:pt idx="785">0.00069844037775710255</cx:pt>
          <cx:pt idx="786">0.00089171096933376504</cx:pt>
          <cx:pt idx="787">-0.0062291632934786253</cx:pt>
          <cx:pt idx="788">-0.011466819316741724</cx:pt>
          <cx:pt idx="789">-0.0037799377241139499</cx:pt>
          <cx:pt idx="790">-0.0063430379108269002</cx:pt>
          <cx:pt idx="791">-0.0073744275688308247</cx:pt>
          <cx:pt idx="792">-0.013507017443355675</cx:pt>
          <cx:pt idx="793">-0.021161520992546173</cx:pt>
          <cx:pt idx="794">-0.0053509083195235497</cx:pt>
          <cx:pt idx="795">-0.0037435944171769001</cx:pt>
          <cx:pt idx="796">-0.0024573156966522999</cx:pt>
          <cx:pt idx="797">-0.0088303495933097255</cx:pt>
          <cx:pt idx="798">-0.016395617198599725</cx:pt>
          <cx:pt idx="799">-0.035367948992318501</cx:pt>
          <cx:pt idx="800">-0.043360444343077252</cx:pt>
          <cx:pt idx="801">-0.028241757577016</cx:pt>
          <cx:pt idx="802">-0.024445070921223975</cx:pt>
          <cx:pt idx="803">-0.019232037122081401</cx:pt>
          <cx:pt idx="804">-0.01426350927165005</cx:pt>
          <cx:pt idx="805">-0.0037974097352916499</cx:pt>
          <cx:pt idx="806">9.4900563915071746e-05</cx:pt>
          <cx:pt idx="807">-0.00057214487750256997</cx:pt>
          <cx:pt idx="808">-0.00018797979012819674</cx:pt>
          <cx:pt idx="809">0.00023608104230708751</cx:pt>
          <cx:pt idx="810">-0.00029545673246508998</cx:pt>
          <cx:pt idx="811">-0.0010558749754573651</cx:pt>
          <cx:pt idx="812">-0.0041091687344887249</cx:pt>
          <cx:pt idx="813">-0.0013488783996125899</cx:pt>
          <cx:pt idx="814">-0.0011508747664685124</cx:pt>
          <cx:pt idx="815">-0.0067503936030029249</cx:pt>
          <cx:pt idx="816">-0.0027497058712650001</cx:pt>
          <cx:pt idx="817">0.0037705918036610498</cx:pt>
          <cx:pt idx="818">0.0080526945940472498</cx:pt>
          <cx:pt idx="819">-0.008629543696936675</cx:pt>
          <cx:pt idx="820">-0.0191406377294982</cx:pt>
          <cx:pt idx="821">-0.0094441196694411995</cx:pt>
          <cx:pt idx="822">0.00070236345996221752</cx:pt>
          <cx:pt idx="823">0.00164506591407055</cx:pt>
          <cx:pt idx="824">-0.010759057026436024</cx:pt>
          <cx:pt idx="825">-0.018002510494062825</cx:pt>
          <cx:pt idx="826">-0.017367551186756851</cx:pt>
          <cx:pt idx="827">-0.037302825334000998</cx:pt>
          <cx:pt idx="828">-0.039087439016023753</cx:pt>
          <cx:pt idx="829">-0.018015228647216951</cx:pt>
          <cx:pt idx="830">-0.017722209987403623</cx:pt>
          <cx:pt idx="831">-0.024427535662406626</cx:pt>
          <cx:pt idx="832">-0.022293964076037575</cx:pt>
          <cx:pt idx="833">-0.012904856083805901</cx:pt>
          <cx:pt idx="834">-0.003618936089286825</cx:pt>
          <cx:pt idx="835">-0.0024177102551131901</cx:pt>
          <cx:pt idx="836">-0.00027231154341785251</cx:pt>
          <cx:pt idx="837">-1.4513595379774849e-05</cx:pt>
          <cx:pt idx="838">-0.00021433851255875724</cx:pt>
          <cx:pt idx="839">-0.00093374818346824502</cx:pt>
          <cx:pt idx="840">-0.003732186775484825</cx:pt>
          <cx:pt idx="841">-0.0057884359832100496</cx:pt>
          <cx:pt idx="842">-0.01030531162138045</cx:pt>
          <cx:pt idx="843">-0.016184088797602775</cx:pt>
          <cx:pt idx="844">0.0038442433456710749</cx:pt>
          <cx:pt idx="845">-0.0046260638058957752</cx:pt>
          <cx:pt idx="846">-0.0047360436840288497</cx:pt>
          <cx:pt idx="847">-0.015994143245501202</cx:pt>
          <cx:pt idx="848">-0.01341161966369115</cx:pt>
          <cx:pt idx="849">-0.00020026466617404699</cx:pt>
          <cx:pt idx="850">-0.014906480674966124</cx:pt>
          <cx:pt idx="851">-0.0066997991410122498</cx:pt>
          <cx:pt idx="852">-0.009126930272046925</cx:pt>
          <cx:pt idx="853">-0.018867360101736477</cx:pt>
          <cx:pt idx="854">-0.019722739290143801</cx:pt>
          <cx:pt idx="855">-0.035796941891615502</cx:pt>
          <cx:pt idx="856">-0.031611273474827749</cx:pt>
          <cx:pt idx="857">-0.0141928992769493</cx:pt>
          <cx:pt idx="858">-0.0191076887859025</cx:pt>
          <cx:pt idx="859">-0.025289406253262248</cx:pt>
          <cx:pt idx="860">-0.026329746204904251</cx:pt>
          <cx:pt idx="861">-0.012879742826493051</cx:pt>
          <cx:pt idx="862">-0.0098257223363603496</cx:pt>
          <cx:pt idx="863">-0.0065934473514195503</cx:pt>
          <cx:pt idx="864">-0.0046900028272910746</cx:pt>
          <cx:pt idx="865">7.0799859448243257e-05</cx:pt>
          <cx:pt idx="866">-0.00011072324787144925</cx:pt>
          <cx:pt idx="867">-0.001721768680655985</cx:pt>
          <cx:pt idx="868">-0.0055008358758284496</cx:pt>
          <cx:pt idx="869">-0.010466592224488026</cx:pt>
          <cx:pt idx="870">-0.0114429079459594</cx:pt>
          <cx:pt idx="871">-0.012471419658455725</cx:pt>
          <cx:pt idx="872">0.0032846260201844502</cx:pt>
          <cx:pt idx="873">0.0024148668678980975</cx:pt>
          <cx:pt idx="874">-0.0044731598294486252</cx:pt>
          <cx:pt idx="875">-0.017282674398746874</cx:pt>
          <cx:pt idx="876">-0.0064914219204003001</cx:pt>
          <cx:pt idx="877">-0.0090563662097996756</cx:pt>
          <cx:pt idx="878">-0.011119615651717899</cx:pt>
          <cx:pt idx="879">-0.0073795925574713997</cx:pt>
          <cx:pt idx="880">-0.011017273090929199</cx:pt>
          <cx:pt idx="881">-0.0245616001659665</cx:pt>
          <cx:pt idx="882">-0.020747296435122398</cx:pt>
          <cx:pt idx="883">-0.02814717938877</cx:pt>
          <cx:pt idx="884">-0.0032481183540661752</cx:pt>
          <cx:pt idx="885">0.00069844037775710255</cx:pt>
          <cx:pt idx="886">0.00089171096933376504</cx:pt>
          <cx:pt idx="887">-0.0062291632934786253</cx:pt>
          <cx:pt idx="888">-0.011466819316741724</cx:pt>
          <cx:pt idx="889">-0.0037799377241139499</cx:pt>
          <cx:pt idx="890">-0.0063430379108269002</cx:pt>
          <cx:pt idx="891">-0.0073744275688308247</cx:pt>
          <cx:pt idx="892">-0.013507017443355675</cx:pt>
          <cx:pt idx="893">-0.021161520992546173</cx:pt>
          <cx:pt idx="894">-0.0053509083195235497</cx:pt>
          <cx:pt idx="895">-0.0037435944171769001</cx:pt>
          <cx:pt idx="896">-0.0024573156966522999</cx:pt>
          <cx:pt idx="897">-0.0088303495933097255</cx:pt>
          <cx:pt idx="898">-0.016395617198599725</cx:pt>
          <cx:pt idx="899">-0.035367948992318501</cx:pt>
          <cx:pt idx="900">-0.043360444343077252</cx:pt>
          <cx:pt idx="901">-0.028241757577016</cx:pt>
          <cx:pt idx="902">-0.024445070921223975</cx:pt>
          <cx:pt idx="903">-0.019232037122081401</cx:pt>
          <cx:pt idx="904">-0.01426350927165005</cx:pt>
          <cx:pt idx="905">-0.0037974097352916499</cx:pt>
          <cx:pt idx="906">9.4900563915071746e-05</cx:pt>
          <cx:pt idx="907">-0.00057214487750256997</cx:pt>
          <cx:pt idx="908">-0.00018797979012819674</cx:pt>
          <cx:pt idx="909">0.00023608104230708751</cx:pt>
          <cx:pt idx="910">-0.00029545673246508998</cx:pt>
          <cx:pt idx="911">-0.0010558749754573651</cx:pt>
          <cx:pt idx="912">-0.0041091687344887249</cx:pt>
          <cx:pt idx="913">-0.0013488783996125899</cx:pt>
          <cx:pt idx="914">-0.0011508747664685124</cx:pt>
          <cx:pt idx="915">-0.0067503936030029249</cx:pt>
          <cx:pt idx="916">-0.0027497058712650001</cx:pt>
          <cx:pt idx="917">0.0037705918036610498</cx:pt>
          <cx:pt idx="918">0.0080526945940472498</cx:pt>
          <cx:pt idx="919">-0.008629543696936675</cx:pt>
          <cx:pt idx="920">-0.0191406377294982</cx:pt>
          <cx:pt idx="921">-0.0094441196694411995</cx:pt>
          <cx:pt idx="922">0.00070236345996221752</cx:pt>
          <cx:pt idx="923">0.00164506591407055</cx:pt>
          <cx:pt idx="924">-0.010759057026436024</cx:pt>
          <cx:pt idx="925">-0.018002510494062825</cx:pt>
          <cx:pt idx="926">-0.017367551186756851</cx:pt>
          <cx:pt idx="927">-0.037302825334000998</cx:pt>
          <cx:pt idx="928">-0.039087439016023753</cx:pt>
          <cx:pt idx="929">-0.018015228647216951</cx:pt>
          <cx:pt idx="930">-0.017722209987403623</cx:pt>
          <cx:pt idx="931">-0.024427535662406626</cx:pt>
          <cx:pt idx="932">-0.022293964076037575</cx:pt>
          <cx:pt idx="933">-0.012904856083805901</cx:pt>
          <cx:pt idx="934">-0.003618936089286825</cx:pt>
          <cx:pt idx="935">-0.0024177102551131901</cx:pt>
          <cx:pt idx="936">-0.00027231154341785251</cx:pt>
          <cx:pt idx="937">-1.4513595379774849e-05</cx:pt>
          <cx:pt idx="938">-0.00021433851255875724</cx:pt>
          <cx:pt idx="939">-0.00093374818346824502</cx:pt>
          <cx:pt idx="940">-0.003732186775484825</cx:pt>
          <cx:pt idx="941">-0.0057884359832100496</cx:pt>
          <cx:pt idx="942">-0.01030531162138045</cx:pt>
          <cx:pt idx="943">-0.016184088797602775</cx:pt>
          <cx:pt idx="944">0.0038442433456710749</cx:pt>
          <cx:pt idx="945">-0.0046260638058957752</cx:pt>
          <cx:pt idx="946">-0.0047360436840288497</cx:pt>
          <cx:pt idx="947">-0.015994143245501202</cx:pt>
          <cx:pt idx="948">-0.01341161966369115</cx:pt>
          <cx:pt idx="949">-0.00020026466617404699</cx:pt>
          <cx:pt idx="950">-0.014906480674966124</cx:pt>
          <cx:pt idx="951">-0.0066997991410122498</cx:pt>
          <cx:pt idx="952">-0.009126930272046925</cx:pt>
          <cx:pt idx="953">-0.018867360101736477</cx:pt>
          <cx:pt idx="954">-0.019722739290143801</cx:pt>
          <cx:pt idx="955">-0.035796941891615502</cx:pt>
          <cx:pt idx="956">-0.031611273474827749</cx:pt>
          <cx:pt idx="957">-0.0141928992769493</cx:pt>
          <cx:pt idx="958">-0.0191076887859025</cx:pt>
          <cx:pt idx="959">-0.025289406253262248</cx:pt>
          <cx:pt idx="960">-0.026329746204904251</cx:pt>
          <cx:pt idx="961">-0.012879742826493051</cx:pt>
          <cx:pt idx="962">-0.0098257223363603496</cx:pt>
          <cx:pt idx="963">-0.0065934473514195503</cx:pt>
          <cx:pt idx="964">-0.0046900028272910746</cx:pt>
          <cx:pt idx="965">7.0799859448243257e-05</cx:pt>
          <cx:pt idx="966">-0.00011072324787144925</cx:pt>
          <cx:pt idx="967">-0.001721768680655985</cx:pt>
          <cx:pt idx="968">-0.0055008358758284496</cx:pt>
          <cx:pt idx="969">-0.010466592224488026</cx:pt>
          <cx:pt idx="970">-0.0114429079459594</cx:pt>
          <cx:pt idx="971">-0.012471419658455725</cx:pt>
          <cx:pt idx="972">0.0032846260201844502</cx:pt>
          <cx:pt idx="973">0.0024148668678980975</cx:pt>
          <cx:pt idx="974">-0.0044731598294486252</cx:pt>
          <cx:pt idx="975">-0.017282674398746874</cx:pt>
          <cx:pt idx="976">-0.0064914219204003001</cx:pt>
          <cx:pt idx="977">-0.0090563662097996756</cx:pt>
          <cx:pt idx="978">-0.011119615651717899</cx:pt>
          <cx:pt idx="979">-0.0073795925574713997</cx:pt>
          <cx:pt idx="980">-0.011017273090929199</cx:pt>
          <cx:pt idx="981">-0.0245616001659665</cx:pt>
          <cx:pt idx="982">-0.020747296435122398</cx:pt>
          <cx:pt idx="983">-0.02814717938877</cx:pt>
          <cx:pt idx="984">-0.0032481183540661752</cx:pt>
          <cx:pt idx="985">0.00069844037775710255</cx:pt>
          <cx:pt idx="986">0.00089171096933376504</cx:pt>
          <cx:pt idx="987">-0.0062291632934786253</cx:pt>
          <cx:pt idx="988">-0.011466819316741724</cx:pt>
          <cx:pt idx="989">-0.0037799377241139499</cx:pt>
          <cx:pt idx="990">-0.0063430379108269002</cx:pt>
          <cx:pt idx="991">-0.0073744275688308247</cx:pt>
          <cx:pt idx="992">-0.013507017443355675</cx:pt>
          <cx:pt idx="993">-0.021161520992546173</cx:pt>
          <cx:pt idx="994">-0.0053509083195235497</cx:pt>
          <cx:pt idx="995">-0.0037435944171769001</cx:pt>
          <cx:pt idx="996">-0.0024573156966522999</cx:pt>
          <cx:pt idx="997">-0.0088303495933097255</cx:pt>
          <cx:pt idx="998">-0.016395617198599725</cx:pt>
          <cx:pt idx="999">-0.035367948992318501</cx:pt>
          <cx:pt idx="1000">-0.043360444343077252</cx:pt>
          <cx:pt idx="1001">-0.028241757577016</cx:pt>
          <cx:pt idx="1002">-0.024445070921223975</cx:pt>
          <cx:pt idx="1003">-0.019232037122081401</cx:pt>
          <cx:pt idx="1004">-0.01426350927165005</cx:pt>
          <cx:pt idx="1005">-0.0037974097352916499</cx:pt>
          <cx:pt idx="1006">9.4900563915071746e-05</cx:pt>
          <cx:pt idx="1007">-0.00057214487750256997</cx:pt>
          <cx:pt idx="1008">-0.00018797979012819674</cx:pt>
          <cx:pt idx="1009">0.00023608104230708751</cx:pt>
          <cx:pt idx="1010">-0.00029545673246508998</cx:pt>
          <cx:pt idx="1011">-0.0010558749754573651</cx:pt>
          <cx:pt idx="1012">-0.0041091687344887249</cx:pt>
          <cx:pt idx="1013">-0.0013488783996125899</cx:pt>
          <cx:pt idx="1014">-0.0011508747664685124</cx:pt>
          <cx:pt idx="1015">-0.0067503936030029249</cx:pt>
          <cx:pt idx="1016">-0.0027497058712650001</cx:pt>
          <cx:pt idx="1017">0.0037705918036610498</cx:pt>
          <cx:pt idx="1018">0.0080526945940472498</cx:pt>
          <cx:pt idx="1019">-0.008629543696936675</cx:pt>
          <cx:pt idx="1020">-0.0191406377294982</cx:pt>
          <cx:pt idx="1021">-0.0094441196694411995</cx:pt>
          <cx:pt idx="1022">0.00070236345996221752</cx:pt>
          <cx:pt idx="1023">0.00164506591407055</cx:pt>
          <cx:pt idx="1024">-0.010759057026436024</cx:pt>
          <cx:pt idx="1025">-0.018002510494062825</cx:pt>
          <cx:pt idx="1026">-0.017367551186756851</cx:pt>
          <cx:pt idx="1027">-0.037302825334000998</cx:pt>
          <cx:pt idx="1028">-0.039087439016023753</cx:pt>
          <cx:pt idx="1029">-0.018015228647216951</cx:pt>
          <cx:pt idx="1030">-0.017722209987403623</cx:pt>
          <cx:pt idx="1031">-0.024427535662406626</cx:pt>
          <cx:pt idx="1032">-0.022293964076037575</cx:pt>
          <cx:pt idx="1033">-0.012904856083805901</cx:pt>
          <cx:pt idx="1034">-0.003618936089286825</cx:pt>
          <cx:pt idx="1035">-0.0024177102551131901</cx:pt>
          <cx:pt idx="1036">-0.00027231154341785251</cx:pt>
          <cx:pt idx="1037">-1.4513595379774849e-05</cx:pt>
          <cx:pt idx="1038">-0.00021433851255875724</cx:pt>
          <cx:pt idx="1039">-0.00093374818346824502</cx:pt>
          <cx:pt idx="1040">-0.003732186775484825</cx:pt>
          <cx:pt idx="1041">-0.0057884359832100496</cx:pt>
          <cx:pt idx="1042">-0.01030531162138045</cx:pt>
          <cx:pt idx="1043">-0.016184088797602775</cx:pt>
          <cx:pt idx="1044">0.0038442433456710749</cx:pt>
          <cx:pt idx="1045">-0.0046260638058957752</cx:pt>
          <cx:pt idx="1046">-0.0047360436840288497</cx:pt>
          <cx:pt idx="1047">-0.015994143245501202</cx:pt>
          <cx:pt idx="1048">-0.01341161966369115</cx:pt>
          <cx:pt idx="1049">-0.00020026466617404699</cx:pt>
          <cx:pt idx="1050">-0.014906480674966124</cx:pt>
          <cx:pt idx="1051">-0.0066997991410122498</cx:pt>
          <cx:pt idx="1052">-0.009126930272046925</cx:pt>
          <cx:pt idx="1053">-0.018867360101736477</cx:pt>
          <cx:pt idx="1054">-0.019722739290143801</cx:pt>
          <cx:pt idx="1055">-0.035796941891615502</cx:pt>
          <cx:pt idx="1056">-0.031611273474827749</cx:pt>
          <cx:pt idx="1057">-0.0141928992769493</cx:pt>
          <cx:pt idx="1058">-0.0191076887859025</cx:pt>
          <cx:pt idx="1059">-0.025289406253262248</cx:pt>
          <cx:pt idx="1060">-0.026329746204904251</cx:pt>
          <cx:pt idx="1061">-0.012879742826493051</cx:pt>
          <cx:pt idx="1062">-0.0098257223363603496</cx:pt>
          <cx:pt idx="1063">-0.0065934473514195503</cx:pt>
          <cx:pt idx="1064">-0.0046900028272910746</cx:pt>
          <cx:pt idx="1065">7.0799859448243257e-05</cx:pt>
          <cx:pt idx="1066">-0.00011072324787144925</cx:pt>
          <cx:pt idx="1067">-0.001721768680655985</cx:pt>
          <cx:pt idx="1068">-0.0055008358758284496</cx:pt>
          <cx:pt idx="1069">-0.010466592224488026</cx:pt>
          <cx:pt idx="1070">-0.0114429079459594</cx:pt>
          <cx:pt idx="1071">-0.012471419658455725</cx:pt>
          <cx:pt idx="1072">0.0032846260201844502</cx:pt>
          <cx:pt idx="1073">0.0024148668678980975</cx:pt>
          <cx:pt idx="1074">-0.0044731598294486252</cx:pt>
          <cx:pt idx="1075">-0.017282674398746874</cx:pt>
          <cx:pt idx="1076">-0.0064914219204003001</cx:pt>
          <cx:pt idx="1077">-0.0090563662097996756</cx:pt>
          <cx:pt idx="1078">-0.011119615651717899</cx:pt>
          <cx:pt idx="1079">-0.0073795925574713997</cx:pt>
          <cx:pt idx="1080">-0.011017273090929199</cx:pt>
          <cx:pt idx="1081">-0.0245616001659665</cx:pt>
          <cx:pt idx="1082">-0.020747296435122398</cx:pt>
          <cx:pt idx="1083">-0.02814717938877</cx:pt>
        </cx:lvl>
      </cx:numDim>
    </cx:data>
    <cx:data id="113">
      <cx:numDim type="val">
        <cx:f>Sheet2!$DJ$1:$DJ$1084</cx:f>
        <cx:lvl ptCount="1084" formatCode="G/通用格式">
          <cx:pt idx="0">0.000105740182737057</cx:pt>
          <cx:pt idx="1">-0.00051870480076608402</cx:pt>
          <cx:pt idx="2">0.00028138340661942602</cx:pt>
          <cx:pt idx="3">-0.00037946669836784702</cx:pt>
          <cx:pt idx="4">-8.8033110507383696e-05</cx:pt>
          <cx:pt idx="5">2.4375714345393899e-05</cx:pt>
          <cx:pt idx="6">0.00013290768706985401</cx:pt>
          <cx:pt idx="7">0.00034831652094005102</cx:pt>
          <cx:pt idx="8">-5.8562874843375598e-05</cx:pt>
          <cx:pt idx="9">-0.00047207846938701002</cx:pt>
          <cx:pt idx="10">-2.4563580447129799e-05</cx:pt>
          <cx:pt idx="11">-0.00042164231584031599</cx:pt>
          <cx:pt idx="12">-0.00022866283717672801</cx:pt>
          <cx:pt idx="13">0.00092958426553527997</cx:pt>
          <cx:pt idx="14">0.00014895634254196799</cx:pt>
          <cx:pt idx="15">0.00070293816727092699</cx:pt>
          <cx:pt idx="16">-6.4543414350562997e-05</cx:pt>
          <cx:pt idx="17">-0.00036030990621765897</cx:pt>
          <cx:pt idx="18">0.00047271819447851701</cx:pt>
          <cx:pt idx="19">-0.00049099443335822498</cx:pt>
          <cx:pt idx="20">0.00016606644391072801</cx:pt>
          <cx:pt idx="21">-0.00018633189537627001</cx:pt>
          <cx:pt idx="22">0.00029242596478367398</cx:pt>
          <cx:pt idx="23">0.00018513642809354699</cx:pt>
          <cx:pt idx="24">-4.2719345965390703e-05</cx:pt>
          <cx:pt idx="25">0.00023336597712578301</cx:pt>
          <cx:pt idx="26">-0.00053774052973275298</cx:pt>
          <cx:pt idx="27">0.00013626943061109201</cx:pt>
          <cx:pt idx="28">-0.00016814898225348099</cx:pt>
          <cx:pt idx="29">0.00067872519623055397</cx:pt>
          <cx:pt idx="30">-0.00041425084505979998</cx:pt>
          <cx:pt idx="31">-0.00046511700927363701</cx:pt>
          <cx:pt idx="32">5.0839395424809703e-05</cx:pt>
          <cx:pt idx="33">0.00052458040314540396</cx:pt>
          <cx:pt idx="34">0.00015980057051125701</cx:pt>
          <cx:pt idx="35">-0.00039397428281458399</cx:pt>
          <cx:pt idx="36">-0.00067280111219064805</cx:pt>
          <cx:pt idx="37">-1.7518343548780601e-05</cx:pt>
          <cx:pt idx="38">-0.00126652931773095</cx:pt>
          <cx:pt idx="39">-0.0051393012900408297</cx:pt>
          <cx:pt idx="40">-0.00044808695906084798</cx:pt>
          <cx:pt idx="41">-0.00087749766384535399</cx:pt>
          <cx:pt idx="42">-0.0016023872288160601</cx:pt>
          <cx:pt idx="43">0.00078202890029143303</cx:pt>
          <cx:pt idx="44">0.0046617607224478802</cx:pt>
          <cx:pt idx="45">0.0028118579120106602</cx:pt>
          <cx:pt idx="46">-0.00031436881185705802</cx:pt>
          <cx:pt idx="47">-0.00050176511376801003</cx:pt>
          <cx:pt idx="48">-0.00129123384419999</cx:pt>
          <cx:pt idx="49">-0.0020684093647600202</cx:pt>
          <cx:pt idx="50">-0.00032461688248049798</cx:pt>
          <cx:pt idx="51">-0.00020857295253352899</cx:pt>
          <cx:pt idx="52">-0.00027549467870410999</cx:pt>
          <cx:pt idx="53">-0.00011155548279591901</cx:pt>
          <cx:pt idx="54">-2.7106635515420299e-05</cx:pt>
          <cx:pt idx="55">0.000227468090608306</cx:pt>
          <cx:pt idx="56">-2.6621376378200099e-05</cx:pt>
          <cx:pt idx="57">-0.000197950023268279</cx:pt>
          <cx:pt idx="58">0.00013252838144872699</cx:pt>
          <cx:pt idx="59">-0.00016231393347519501</cx:pt>
          <cx:pt idx="60">-8.1850446390409294e-05</cx:pt>
          <cx:pt idx="61">0.00088590229301361602</cx:pt>
          <cx:pt idx="62">8.0898874809113005e-05</cx:pt>
          <cx:pt idx="63">0.00034163480975137701</cx:pt>
          <cx:pt idx="64">-0.00089957445462889095</cx:pt>
          <cx:pt idx="65">-0.0020327746999481999</cx:pt>
          <cx:pt idx="66">-0.0059497992431225199</cx:pt>
          <cx:pt idx="67">-0.0050957709148053499</cx:pt>
          <cx:pt idx="68">-0.00053969821910543098</cx:pt>
          <cx:pt idx="69">-9.2133984794076304e-05</cx:pt>
          <cx:pt idx="70">-0.0054220674364219099</cx:pt>
          <cx:pt idx="71">-0.0017708133403246001</cx:pt>
          <cx:pt idx="72">0.0091692569413666398</cx:pt>
          <cx:pt idx="73">0.0062643235917902501</cx:pt>
          <cx:pt idx="74">0.00121575777159121</cx:pt>
          <cx:pt idx="75">-0.0077714423731333497</cx:pt>
          <cx:pt idx="76">-0.00079256325148467004</cx:pt>
          <cx:pt idx="77">-0.0029516861912865602</cx:pt>
          <cx:pt idx="78">-0.0033968592379104399</cx:pt>
          <cx:pt idx="79">-0.00092961491162825405</cx:pt>
          <cx:pt idx="80">-6.2692384829600697e-05</cx:pt>
          <cx:pt idx="81">-0.00061785802012703697</cx:pt>
          <cx:pt idx="82">0.00069076114869155605</cx:pt>
          <cx:pt idx="83">0.00062651124761949702</cx:pt>
          <cx:pt idx="84">-0.00039078907362930198</cx:pt>
          <cx:pt idx="85">-0.00063273597921781398</cx:pt>
          <cx:pt idx="86">-0.00037629909899548702</cx:pt>
          <cx:pt idx="87">7.1405717326294499e-05</cx:pt>
          <cx:pt idx="88">-0.00015783659408496101</cx:pt>
          <cx:pt idx="89">0.00062491104629618295</cx:pt>
          <cx:pt idx="90">-0.00011259977267863901</cx:pt>
          <cx:pt idx="91">0.0011822651918414499</cx:pt>
          <cx:pt idx="92">0.0022837611545580201</cx:pt>
          <cx:pt idx="93">0.0059528395159555098</cx:pt>
          <cx:pt idx="94">0.00151929486032606</cx:pt>
          <cx:pt idx="95">0.00021641778583708499</cx:pt>
          <cx:pt idx="96">0.0097330027869956797</cx:pt>
          <cx:pt idx="97">0.0125166231734723</cx:pt>
          <cx:pt idx="98">0.00091727445936881495</cx:pt>
          <cx:pt idx="99">-0.00228734099682889</cx:pt>
          <cx:pt idx="100">0.0091424863520864607</cx:pt>
          <cx:pt idx="101">0.0047232940513298903</cx:pt>
          <cx:pt idx="102">0.0153493611353165</cx:pt>
          <cx:pt idx="103">0.00173751195590375</cx:pt>
          <cx:pt idx="104">-0.0043460367539866398</cx:pt>
          <cx:pt idx="105">-0.0069672424120274896</cx:pt>
          <cx:pt idx="106">-0.0026726440872691399</cx:pt>
          <cx:pt idx="107">-0.0041868579561342104</cx:pt>
          <cx:pt idx="108">-0.0035651967605893199</cx:pt>
          <cx:pt idx="109">5.0043464686679403e-05</cx:pt>
          <cx:pt idx="110">-0.000179515484058862</cx:pt>
          <cx:pt idx="111">-0.00071277526670990201</cx:pt>
          <cx:pt idx="112">0.000106827289579457</cx:pt>
          <cx:pt idx="113">-0.000559469162560314</cx:pt>
          <cx:pt idx="114">0.00097920420312142898</cx:pt>
          <cx:pt idx="115">-0.00041028740685090801</cx:pt>
          <cx:pt idx="116">0.00067003578789580896</cx:pt>
          <cx:pt idx="117">0.0024501021297122002</cx:pt>
          <cx:pt idx="118">0.0056187505146667004</cx:pt>
          <cx:pt idx="119">0.0081863204195871796</cx:pt>
          <cx:pt idx="120">0.0056839277666906503</cx:pt>
          <cx:pt idx="121">0.0018827953672978901</cx:pt>
          <cx:pt idx="122">-0.0029476112264602799</cx:pt>
          <cx:pt idx="123">-0.0024147765337599199</cx:pt>
          <cx:pt idx="124">-0.017014644240861701</cx:pt>
          <cx:pt idx="125">-0.035368269612232703</cx:pt>
          <cx:pt idx="126">-0.028080899725098699</cx:pt>
          <cx:pt idx="127">-0.022518143927712501</cx:pt>
          <cx:pt idx="128">-0.0155929435060836</cx:pt>
          <cx:pt idx="129">0.0116187079172324</cx:pt>
          <cx:pt idx="130">0.043394520052747597</cx:pt>
          <cx:pt idx="131">0.037194145529076801</cx:pt>
          <cx:pt idx="132">0.046598837023318997</cx:pt>
          <cx:pt idx="133">0.0126423468727444</cx:pt>
          <cx:pt idx="134">0.0025214550833856202</cx:pt>
          <cx:pt idx="135">-0.0082050828059543508</cx:pt>
          <cx:pt idx="136">-0.0079311424742442398</cx:pt>
          <cx:pt idx="137">-0.0020805204180538101</cx:pt>
          <cx:pt idx="138">-0.0010071700227781699</cx:pt>
          <cx:pt idx="139">-0.00171132532095727</cx:pt>
          <cx:pt idx="140">0.00056837958279330595</cx:pt>
          <cx:pt idx="141">-0.000338846839898144</cx:pt>
          <cx:pt idx="142">0.00040294321829244798</cx:pt>
          <cx:pt idx="143">-0.00050925180426691702</cx:pt>
          <cx:pt idx="144">-0.0014877201575578299</cx:pt>
          <cx:pt idx="145">-0.0046514898027378102</cx:pt>
          <cx:pt idx="146">-0.0029511112492230001</cx:pt>
          <cx:pt idx="147">0.00235727617461746</cx:pt>
          <cx:pt idx="148">-0.013942917989958999</cx:pt>
          <cx:pt idx="149">-0.027722508267235001</cx:pt>
          <cx:pt idx="150">-0.0246122244708065</cx:pt>
          <cx:pt idx="151">0.00022925341536303</cx:pt>
          <cx:pt idx="152">0.0043125883427853904</cx:pt>
          <cx:pt idx="153">-0.0144362578036427</cx:pt>
          <cx:pt idx="154">-0.021393245216358801</cx:pt>
          <cx:pt idx="155">0.036960133033192497</cx:pt>
          <cx:pt idx="156">0.055312520926371303</cx:pt>
          <cx:pt idx="157">0.048740248048396502</cx:pt>
          <cx:pt idx="158">0.073963360346830806</cx:pt>
          <cx:pt idx="159">0.060169677507498902</cx:pt>
          <cx:pt idx="160">0.055219408940813501</cx:pt>
          <cx:pt idx="161">0.052535649082354703</cx:pt>
          <cx:pt idx="162">0.0282133495063377</cx:pt>
          <cx:pt idx="163">-0.0063393272686262901</cx:pt>
          <cx:pt idx="164">-0.016536543273696601</cx:pt>
          <cx:pt idx="165">-0.0088071661011623996</cx:pt>
          <cx:pt idx="166">-0.00463320568102751</cx:pt>
          <cx:pt idx="167">-0.00131324517336878</cx:pt>
          <cx:pt idx="168">8.0082409430179007e-05</cx:pt>
          <cx:pt idx="169">0.00030918343368981798</cx:pt>
          <cx:pt idx="170">0.00078773902755513697</cx:pt>
          <cx:pt idx="171">-0.0019030039228830099</cx:pt>
          <cx:pt idx="172">-0.00049131339829108604</cx:pt>
          <cx:pt idx="173">-0.00366139730311859</cx:pt>
          <cx:pt idx="174">-0.0069619921487483897</cx:pt>
          <cx:pt idx="175">-0.0045654565729626303</cx:pt>
          <cx:pt idx="176">-0.016668286408186499</cx:pt>
          <cx:pt idx="177">-0.0065285546343996897</cx:pt>
          <cx:pt idx="178">0.032334679270467202</cx:pt>
          <cx:pt idx="179">0.043171222009801002</cx:pt>
          <cx:pt idx="180">0.047510180282688802</cx:pt>
          <cx:pt idx="181">0.0421665724761391</cx:pt>
          <cx:pt idx="182">0.057353367078071697</cx:pt>
          <cx:pt idx="183">0.065677547424384503</cx:pt>
          <cx:pt idx="184">0.066173837903909197</cx:pt>
          <cx:pt idx="185">0.030303711329495799</cx:pt>
          <cx:pt idx="186">0.030327174863368299</cx:pt>
          <cx:pt idx="187">0.015263870228340699</cx:pt>
          <cx:pt idx="188">0.019259668446111201</cx:pt>
          <cx:pt idx="189">0.0403295320668361</cx:pt>
          <cx:pt idx="190">0.0316958219098483</cx:pt>
          <cx:pt idx="191">-0.019973388518964401</cx:pt>
          <cx:pt idx="192">-0.0294156279704271</cx:pt>
          <cx:pt idx="193">-0.0143927804320886</cx:pt>
          <cx:pt idx="194">-0.0018730229968168201</cx:pt>
          <cx:pt idx="195">-0.00052633872821839596</cx:pt>
          <cx:pt idx="196">-5.8568745448015902e-05</cx:pt>
          <cx:pt idx="197">0.00077219673335191604</cx:pt>
          <cx:pt idx="198">0.00085032094878280699</cx:pt>
          <cx:pt idx="199">-0.0002280929923726605</cx:pt>
          <cx:pt idx="200">-0.00092076530378463247</cx:pt>
          <cx:pt idx="201">-0.0018134135279461124</cx:pt>
          <cx:pt idx="202">-3.9716693605121753e-05</cx:pt>
          <cx:pt idx="203">0.0022094954668264674</cx:pt>
          <cx:pt idx="204">0.0090734872611336493</cx:pt>
          <cx:pt idx="205">0.0085069734780399246</cx:pt>
          <cx:pt idx="206">0.012148258327184599</cx:pt>
          <cx:pt idx="207">0.016991852187106124</cx:pt>
          <cx:pt idx="208">0.010938014586979501</cx:pt>
          <cx:pt idx="209">0.0060356526665144754</cx:pt>
          <cx:pt idx="210">0.016458686793503749</cx:pt>
          <cx:pt idx="211">0.019536671139890025</cx:pt>
          <cx:pt idx="212">0.0080873711752700757</cx:pt>
          <cx:pt idx="213">-0.0081916386560075254</cx:pt>
          <cx:pt idx="214">-0.0083171341634505</cx:pt>
          <cx:pt idx="215">-0.0052332101960293753</cx:pt>
          <cx:pt idx="216">0.0043605855964960749</cx:pt>
          <cx:pt idx="217">0.0097370785973934747</cx:pt>
          <cx:pt idx="218">0.0044530014718115497</cx:pt>
          <cx:pt idx="219">-0.010567018941873525</cx:pt>
          <cx:pt idx="220">-0.012302400439236675</cx:pt>
          <cx:pt idx="221">-0.00486318356400685</cx:pt>
          <cx:pt idx="222">-0.00042174073097624751</cx:pt>
          <cx:pt idx="223">-3.4158367816964502e-05</cx:pt>
          <cx:pt idx="224">-0.00023030106727132976</cx:pt>
          <cx:pt idx="225">-5.6610175943567998e-05</cx:pt>
          <cx:pt idx="226">-0.00084040545934521249</cx:pt>
          <cx:pt idx="227">-0.00016980031059646026</cx:pt>
          <cx:pt idx="228">-0.00031807533515572502</cx:pt>
          <cx:pt idx="229">-0.00380445644705265</cx:pt>
          <cx:pt idx="230">0.0010200894925884</cx:pt>
          <cx:pt idx="231">0.0079867490785671749</cx:pt>
          <cx:pt idx="232">0.0070918309784028253</cx:pt>
          <cx:pt idx="233">-0.0044372530127958247</cx:pt>
          <cx:pt idx="234">0.00045157728416074999</cx:pt>
          <cx:pt idx="235">0.0047517169148524746</cx:pt>
          <cx:pt idx="236">-0.0096587378950868247</cx:pt>
          <cx:pt idx="237">-0.0077695455284856</cx:pt>
          <cx:pt idx="238">0.0010212096061298775</cx:pt>
          <cx:pt idx="239">-0.0062586414335593253</cx:pt>
          <cx:pt idx="240">-0.0075437766728218498</cx:pt>
          <cx:pt idx="241">-0.0067377470614353001</cx:pt>
          <cx:pt idx="242">-0.0041378920018660496</cx:pt>
          <cx:pt idx="243">0.0016301930501205974</cx:pt>
          <cx:pt idx="244">0.004740049409239</cx:pt>
          <cx:pt idx="245">0.0092522996742773755</cx:pt>
          <cx:pt idx="246">0.0055113142331079997</cx:pt>
          <cx:pt idx="247">-0.010652351743212799</cx:pt>
          <cx:pt idx="248">-0.0123944931028163</cx:pt>
          <cx:pt idx="249">-0.0035402737169523001</cx:pt>
          <cx:pt idx="250">7.283073574889225e-05</cx:pt>
          <cx:pt idx="251">8.3272492468894506e-05</cx:pt>
          <cx:pt idx="252">0.000184190903184569</cx:pt>
          <cx:pt idx="253">4.8860069727300502e-05</cx:pt>
          <cx:pt idx="254">0.0003068501457346025</cx:pt>
          <cx:pt idx="255">-0.00016304643287153199</cx:pt>
          <cx:pt idx="256">-0.0027388405327361501</cx:pt>
          <cx:pt idx="257">-0.0053995983077723504</cx:pt>
          <cx:pt idx="258">0.0008182730137733</cx:pt>
          <cx:pt idx="259">0.0049823571235885749</cx:pt>
          <cx:pt idx="260">0.0022745123741053125</cx:pt>
          <cx:pt idx="261">-0.013721147658606376</cx:pt>
          <cx:pt idx="262">-0.0090515572447510007</cx:pt>
          <cx:pt idx="263">-0.006022660107877025</cx:pt>
          <cx:pt idx="264">-0.018958437053387026</cx:pt>
          <cx:pt idx="265">-0.0254871125523825</cx:pt>
          <cx:pt idx="266">-0.0277899669380395</cx:pt>
          <cx:pt idx="267">-0.028127115359867751</cx:pt>
          <cx:pt idx="268">-0.024284665975340299</cx:pt>
          <cx:pt idx="269">-0.01751545348415905</cx:pt>
          <cx:pt idx="270">0.012024038249423399</cx:pt>
          <cx:pt idx="271">0.0043814904119789753</cx:pt>
          <cx:pt idx="272">0.00042756166393115248</cx:pt>
          <cx:pt idx="273">-0.00080055331968870505</cx:pt>
          <cx:pt idx="274">-3.5755610051345749e-05</cx:pt>
          <cx:pt idx="275">-0.0046802479404452497</cx:pt>
          <cx:pt idx="276">-0.0095929997798306996</cx:pt>
          <cx:pt idx="277">-0.0016424366753376824</cx:pt>
          <cx:pt idx="278">0.000272324890132175</cx:pt>
          <cx:pt idx="279">0.00028583420498844999</cx:pt>
          <cx:pt idx="280">-7.2854090470957756e-05</cx:pt>
          <cx:pt idx="281">-0.00010778454025230525</cx:pt>
          <cx:pt idx="282">-0.00088389835534747501</cx:pt>
          <cx:pt idx="283">-0.00071801120181725253</cx:pt>
          <cx:pt idx="284">-0.0033966896705892998</cx:pt>
          <cx:pt idx="285">-0.0072119065582561251</cx:pt>
          <cx:pt idx="286">0.00106845765508938</cx:pt>
          <cx:pt idx="287">-0.0038220741828046</cx:pt>
          <cx:pt idx="288">-0.010258948156272676</cx:pt>
          <cx:pt idx="289">-0.029909360242495249</cx:pt>
          <cx:pt idx="290">-0.025241983687194249</cx:pt>
          <cx:pt idx="291">-0.0293559863772795</cx:pt>
          <cx:pt idx="292">-0.037484316153509001</cx:pt>
          <cx:pt idx="293">-0.0408945831164165</cx:pt>
          <cx:pt idx="294">-0.0359841270255645</cx:pt>
          <cx:pt idx="295">-0.029945707274012748</cx:pt>
          <cx:pt idx="296">-0.014095267832901425</cx:pt>
          <cx:pt idx="297">-0.014399599205117575</cx:pt>
          <cx:pt idx="298">0.010744970854738901</cx:pt>
          <cx:pt idx="299">0.034955907049970897</cx:pt>
          <cx:pt idx="300">0.00095454321059926196</cx:pt>
          <cx:pt idx="301">-0.00144655375576902</cx:pt>
          <cx:pt idx="302">0.0079202787969584899</cx:pt>
          <cx:pt idx="303">-0.0177323791398241</cx:pt>
          <cx:pt idx="304">-0.031477215008047697</cx:pt>
          <cx:pt idx="305">-0.0040347434603774596</cx:pt>
          <cx:pt idx="306">0.00068128435159718105</cx:pt>
          <cx:pt idx="307">-0.000327308990771301</cx:pt>
          <cx:pt idx="308">0.00038709713926840002</cx:pt>
          <cx:pt idx="309">0.00015081279323366</cx:pt>
          <cx:pt idx="310">-0.0060823452738272398</cx:pt>
          <cx:pt idx="311">-0.0020430619647377499</cx:pt>
          <cx:pt idx="312">-0.0078257618363778998</cx:pt>
          <cx:pt idx="313">-0.0462769267339792</cx:pt>
          <cx:pt idx="314">-0.019837509210220799</cx:pt>
          <cx:pt idx="315">-0.053583503844503298</cx:pt>
          <cx:pt idx="316">-0.089044958535877794</cx:pt>
          <cx:pt idx="317">-0.13175501506478199</cx:pt>
          <cx:pt idx="318">-0.14241220038519101</cx:pt>
          <cx:pt idx="319">-0.13142955012155899</cx:pt>
          <cx:pt idx="320">-0.12171254396992</cx:pt>
          <cx:pt idx="321">-0.093904711971110902</cx:pt>
          <cx:pt idx="322">-0.070541329007047099</cx:pt>
          <cx:pt idx="323">-0.073093773369869303</cx:pt>
          <cx:pt idx="324">-0.049117454685895998</cx:pt>
          <cx:pt idx="325">0.0147506015190391</cx:pt>
          <cx:pt idx="326">0.056326058719428203</cx:pt>
          <cx:pt idx="327">0.0431454690936455</cx:pt>
          <cx:pt idx="328">0.024795902065598199</cx:pt>
          <cx:pt idx="329">0.00054065701704132402</cx:pt>
          <cx:pt idx="330">0.0030743899890797199</cx:pt>
          <cx:pt idx="331">-0.017125454625480499</cx:pt>
          <cx:pt idx="332">-0.015003972110995301</cx:pt>
          <cx:pt idx="333">0.0010941371716540499</cx:pt>
          <cx:pt idx="334">0.000545383660355969</cx:pt>
          <cx:pt idx="335">-1.26171515393787e-05</cx:pt>
          <cx:pt idx="336">0.00062210386950043903</cx:pt>
          <cx:pt idx="337">-0.00061152747423331901</cx:pt>
          <cx:pt idx="338">-0.010091044906720701</cx:pt>
          <cx:pt idx="339">-0.0081421376455372806</cx:pt>
          <cx:pt idx="340">-0.0127467179283087</cx:pt>
          <cx:pt idx="341">-0.055642153919137301</cx:pt>
          <cx:pt idx="342">-0.051610599306430402</cx:pt>
          <cx:pt idx="343">-0.060308809515531997</cx:pt>
          <cx:pt idx="344">-0.0882373175920248</cx:pt>
          <cx:pt idx="345">-0.069645059490762898</cx:pt>
          <cx:pt idx="346">-0.059029541668146501</cx:pt>
          <cx:pt idx="347">-0.053176894148505301</cx:pt>
          <cx:pt idx="348">-0.031297816500189597</cx:pt>
          <cx:pt idx="349">-0.0063821392338624999</cx:pt>
          <cx:pt idx="350">0.0056680604111606697</cx:pt>
          <cx:pt idx="351">-0.049391795237115503</cx:pt>
          <cx:pt idx="352">-0.032772055124080601</cx:pt>
          <cx:pt idx="353">-0.019557518508396501</cx:pt>
          <cx:pt idx="354">0.0244567057941226</cx:pt>
          <cx:pt idx="355">0.030605263019304298</cx:pt>
          <cx:pt idx="356">0.0291122399136448</cx:pt>
          <cx:pt idx="357">0.016474137626198801</cx:pt>
          <cx:pt idx="358">-0.018588138143611699</cx:pt>
          <cx:pt idx="359">-0.0250424786318756</cx:pt>
          <cx:pt idx="360">-0.0099044496804927204</cx:pt>
          <cx:pt idx="361">0.0042859453883300298</cx:pt>
          <cx:pt idx="362">-0.00059634213729169497</cx:pt>
          <cx:pt idx="363">0.00025755725947967299</cx:pt>
          <cx:pt idx="364">-0.00056039477661675504</cx:pt>
          <cx:pt idx="365">-0.0017979540333627701</cx:pt>
          <cx:pt idx="366">-0.0027683221411458898</cx:pt>
          <cx:pt idx="367">-0.0085082456607504103</cx:pt>
          <cx:pt idx="368">-0.015977499641619201</cx:pt>
          <cx:pt idx="369">-0.043377794919488698</cx:pt>
          <cx:pt idx="370">-0.046623997329881303</cx:pt>
          <cx:pt idx="371">-0.0479319823856399</cx:pt>
          <cx:pt idx="372">-0.073111882615120194</cx:pt>
          <cx:pt idx="373">0.019144182891710299</cx:pt>
          <cx:pt idx="374">0.070272125180945097</cx:pt>
          <cx:pt idx="375">0.024165101912716699</cx:pt>
          <cx:pt idx="376">-0.0042277857959493901</cx:pt>
          <cx:pt idx="377">0.0017755784504920899</cx:pt>
          <cx:pt idx="378">-0.0224788174997257</cx:pt>
          <cx:pt idx="379">-0.052611491539031802</cx:pt>
          <cx:pt idx="380">-0.0366958708865446</cx:pt>
          <cx:pt idx="381">-0.021408156724645001</cx:pt>
          <cx:pt idx="382">0.020978030202909899</cx:pt>
          <cx:pt idx="383">0.034969842887761199</cx:pt>
          <cx:pt idx="384">0.0414138644278235</cx:pt>
          <cx:pt idx="385">0.0062177894819538696</cx:pt>
          <cx:pt idx="386">-0.0268173281937618</cx:pt>
          <cx:pt idx="387">-0.034380825233277998</cx:pt>
          <cx:pt idx="388">-0.017201065140917699</cx:pt>
          <cx:pt idx="389">0.0014944156179566501</cx:pt>
          <cx:pt idx="390">0.00065759682290940195</cx:pt>
          <cx:pt idx="391">-0.000423519288621542</cx:pt>
          <cx:pt idx="392">-5.2774040937157303e-05</cx:pt>
          <cx:pt idx="393">0.00053968705665224795</cx:pt>
          <cx:pt idx="394">-0.00028842282003807503</cx:pt>
          <cx:pt idx="395">-0.0041706489411157304</cx:pt>
          <cx:pt idx="396">-0.0055255160106336696</cx:pt>
          <cx:pt idx="397">-0.021212693043112098</cx:pt>
          <cx:pt idx="398">-0.0090029779616499495</cx:pt>
          <cx:pt idx="399">-0.0044919934389992498</cx:pt>
          <cx:pt idx="400">-0.0154907496937379</cx:pt>
          <cx:pt idx="401">0.020533483419993798</cx:pt>
          <cx:pt idx="402">0.065494010927422006</cx:pt>
          <cx:pt idx="403">0.042453876706359597</cx:pt>
          <cx:pt idx="404">0.045430496924938599</cx:pt>
          <cx:pt idx="405">0.050435902506218003</cx:pt>
          <cx:pt idx="406">-0.012889361318188601</cx:pt>
          <cx:pt idx="407">-0.073652341843605001</cx:pt>
          <cx:pt idx="408">-0.051522665330058497</cx:pt>
          <cx:pt idx="409">-0.0115493261632877</cx:pt>
          <cx:pt idx="410">0.045047383562479101</cx:pt>
          <cx:pt idx="411">0.0094075318666804898</cx:pt>
          <cx:pt idx="412">-0.0210136742748376</cx:pt>
          <cx:pt idx="413">-0.0159665174509231</cx:pt>
          <cx:pt idx="414">-0.014841234404129299</cx:pt>
          <cx:pt idx="415">-0.026447194636139201</cx:pt>
          <cx:pt idx="416">-0.0159465861638345</cx:pt>
          <cx:pt idx="417">0.00182340119738112</cx:pt>
          <cx:pt idx="418">0.0039671037371858796</cx:pt>
          <cx:pt idx="419">0.00060607219870134697</cx:pt>
          <cx:pt idx="420">0.00034800684969009898</cx:pt>
          <cx:pt idx="421">0.0016839569276093599</cx:pt>
          <cx:pt idx="422">0.00078081105359471901</cx:pt>
          <cx:pt idx="423">0.00103095185891555</cx:pt>
          <cx:pt idx="424">0.012926638892718801</cx:pt>
          <cx:pt idx="425">0.0156669445379077</cx:pt>
          <cx:pt idx="426">0.0259239502514453</cx:pt>
          <cx:pt idx="427">-0.0034457678780538199</cx:pt>
          <cx:pt idx="428">0.0036620926682470701</cx:pt>
          <cx:pt idx="429">0.018633929133491701</cx:pt>
          <cx:pt idx="430">0.038900029252892897</cx:pt>
          <cx:pt idx="431">0.028314854223041801</cx:pt>
          <cx:pt idx="432">0.027781923183345499</cx:pt>
          <cx:pt idx="433">0.0829645395493782</cx:pt>
          <cx:pt idx="434">0.022255657287998401</cx:pt>
          <cx:pt idx="435">-0.018950907818795801</cx:pt>
          <cx:pt idx="436">-0.0234734309550352</cx:pt>
          <cx:pt idx="437">-0.0165002452270748</cx:pt>
          <cx:pt idx="438">0.0190145019213054</cx:pt>
          <cx:pt idx="439">-0.044793188445497199</cx:pt>
          <cx:pt idx="440">-0.058065555801796301</cx:pt>
          <cx:pt idx="441">-0.0323159664471179</cx:pt>
          <cx:pt idx="442">-0.0246388623719907</cx:pt>
          <cx:pt idx="443">-0.0142144945161126</cx:pt>
          <cx:pt idx="444">-0.0061448938124669499</cx:pt>
          <cx:pt idx="445">0.00125788420378742</cx:pt>
          <cx:pt idx="446">0.0040451658214591896</cx:pt>
          <cx:pt idx="447">-0.000266050625812827</cx:pt>
          <cx:pt idx="448">6.0082552457963001e-05</cx:pt>
          <cx:pt idx="449">0.0013303499513579601</cx:pt>
          <cx:pt idx="450">0.0039352898612322901</cx:pt>
          <cx:pt idx="451">0.0115248960210556</cx:pt>
          <cx:pt idx="452">0.031316720524837201</cx:pt>
          <cx:pt idx="453">0.0304473046251998</cx:pt>
          <cx:pt idx="454">0.012960975727672099</cx:pt>
          <cx:pt idx="455">0.0077835688705357002</cx:pt>
          <cx:pt idx="456">-0.016999224878197501</cx:pt>
          <cx:pt idx="457">-0.0085365790341137698</cx:pt>
          <cx:pt idx="458">0.0052089446401590396</cx:pt>
          <cx:pt idx="459">0.0108951729978214</cx:pt>
          <cx:pt idx="460">0.023457530698951401</cx:pt>
          <cx:pt idx="461">0.052726243635419501</cx:pt>
          <cx:pt idx="462">0.030531517259143</cx:pt>
          <cx:pt idx="463">0.018830899768354999</cx:pt>
          <cx:pt idx="464">0.00902915391030178</cx:pt>
          <cx:pt idx="465">-0.0080318325981537202</cx:pt>
          <cx:pt idx="466">-0.022112208539385499</cx:pt>
          <cx:pt idx="467">-0.055005387021551097</cx:pt>
          <cx:pt idx="468">-0.040226502854731297</cx:pt>
          <cx:pt idx="469">-0.037322659739297402</cx:pt>
          <cx:pt idx="470">-0.034843060456408198</cx:pt>
          <cx:pt idx="471">-0.016157610618368901</cx:pt>
          <cx:pt idx="472">0.00090462624535874196</cx:pt>
          <cx:pt idx="473">0.0058289724976615899</cx:pt>
          <cx:pt idx="474">0.0035004916483800099</cx:pt>
          <cx:pt idx="475">0.000216974789604718</cx:pt>
          <cx:pt idx="476">0.00084020453750607296</cx:pt>
          <cx:pt idx="477">0.0012868522752443601</cx:pt>
          <cx:pt idx="478">0.0057415803003846699</cx:pt>
          <cx:pt idx="479">0.017550556060458002</cx:pt>
          <cx:pt idx="480">0.0274705387684748</cx:pt>
          <cx:pt idx="481">0.036666656570934798</cx:pt>
          <cx:pt idx="482">0.013538151693563099</cx:pt>
          <cx:pt idx="483">-0.0053359297751455802</cx:pt>
          <cx:pt idx="484">-0.0099356211506376902</cx:pt>
          <cx:pt idx="485">-0.021824979668443802</cx:pt>
          <cx:pt idx="486">-0.0155375691920107</cx:pt>
          <cx:pt idx="487">-0.021143903108283301</cx:pt>
          <cx:pt idx="488">0.017150044946988699</cx:pt>
          <cx:pt idx="489">0.059830194098439503</cx:pt>
          <cx:pt idx="490">0.091442451126710206</cx:pt>
          <cx:pt idx="491">0.071612222901181105</cx:pt>
          <cx:pt idx="492">0.059421879150638401</cx:pt>
          <cx:pt idx="493">-0.000612359766650995</cx:pt>
          <cx:pt idx="494">-0.033480752764154201</cx:pt>
          <cx:pt idx="495">-0.052120060744863701</cx:pt>
          <cx:pt idx="496">-0.042201222391776497</cx:pt>
          <cx:pt idx="497">-0.052311741634162301</cx:pt>
          <cx:pt idx="498">-0.040075819716971703</cx:pt>
          <cx:pt idx="499">-0.024576960971904101</cx:pt>
          <cx:pt idx="500">-0.010780543636828401</cx:pt>
          <cx:pt idx="501">0.0071363207588263098</cx:pt>
          <cx:pt idx="502">0.0025398871012289</cx:pt>
          <cx:pt idx="503">0.00062839636351951595</cx:pt>
          <cx:pt idx="504">-0.00038742405542050898</cx:pt>
          <cx:pt idx="505">0.000129895024428965</cx:pt>
          <cx:pt idx="506">0.0034329290329574999</cx:pt>
          <cx:pt idx="507">0.0202731645406472</cx:pt>
          <cx:pt idx="508">0.0091993372568988808</cx:pt>
          <cx:pt idx="509">-0.00080977280996807097</cx:pt>
          <cx:pt idx="510">-0.00043006341974466302</cx:pt>
          <cx:pt idx="511">-0.0047873530713393297</cx:pt>
          <cx:pt idx="512">-0.0134503610477973</cx:pt>
          <cx:pt idx="513">0.0183382183880368</cx:pt>
          <cx:pt idx="514">0.00304699306412022</cx:pt>
          <cx:pt idx="515">-0.044397807171057201</cx:pt>
          <cx:pt idx="516">-0.0154616086339596</cx:pt>
          <cx:pt idx="517">0.029758034920354701</cx:pt>
          <cx:pt idx="518">0.042833908832941803</cx:pt>
          <cx:pt idx="519">0.043660848354954401</cx:pt>
          <cx:pt idx="520">0.066698189592775001</cx:pt>
          <cx:pt idx="521">0.042232386785527702</cx:pt>
          <cx:pt idx="522">-0.0233421047541989</cx:pt>
          <cx:pt idx="523">0.00064998623120071002</cx:pt>
          <cx:pt idx="524">-0.0242284801390046</cx:pt>
          <cx:pt idx="525">-0.034980960093393403</cx:pt>
          <cx:pt idx="526">-0.034648165714387301</cx:pt>
          <cx:pt idx="527">-0.0195120710865892</cx:pt>
          <cx:pt idx="528">-0.0078577687992714609</cx:pt>
          <cx:pt idx="529">0.0075128899804183698</cx:pt>
          <cx:pt idx="530">0.0022343695663238801</cx:pt>
          <cx:pt idx="531">0.000101644261880127</cx:pt>
          <cx:pt idx="532">-0.00038314056856857403</cx:pt>
          <cx:pt idx="533">-0.00038461623725037099</cx:pt>
          <cx:pt idx="534">-0.00048263788940175299</cx:pt>
          <cx:pt idx="535">0.016349171150128499</cx:pt>
          <cx:pt idx="536">0.0119519671729615</cx:pt>
          <cx:pt idx="537">0.0072363216035467399</cx:pt>
          <cx:pt idx="538">0.0031757158211686101</cx:pt>
          <cx:pt idx="539">0.0065610556092548997</cx:pt>
          <cx:pt idx="540">-0.020603073748351099</cx:pt>
          <cx:pt idx="541">-0.023189565798866801</cx:pt>
          <cx:pt idx="542">-0.027628856759589999</cx:pt>
          <cx:pt idx="543">-0.0610502591147336</cx:pt>
          <cx:pt idx="544">-0.071376768777083002</cx:pt>
          <cx:pt idx="545">0.037653158400821</cx:pt>
          <cx:pt idx="546">0.019573597159883702</cx:pt>
          <cx:pt idx="547">0.018249818295494401</cx:pt>
          <cx:pt idx="548">0.069755500487455199</cx:pt>
          <cx:pt idx="549">0.0558348083462216</cx:pt>
          <cx:pt idx="550">0.011491273271849799</cx:pt>
          <cx:pt idx="551">0.0049576757050855697</cx:pt>
          <cx:pt idx="552">-0.020111390672129199</cx:pt>
          <cx:pt idx="553">-0.0076069060943991197</cx:pt>
          <cx:pt idx="554">-0.034362469670147999</cx:pt>
          <cx:pt idx="555">-0.013863565727351901</cx:pt>
          <cx:pt idx="556">-0.0022365205696981598</cx:pt>
          <cx:pt idx="557">0.0071187231604548</cx:pt>
          <cx:pt idx="558">0.0023469166185400301</cx:pt>
          <cx:pt idx="559">0.00090916950441132004</cx:pt>
          <cx:pt idx="560">0.00020255456019354701</cx:pt>
          <cx:pt idx="561">0.00085772150698087903</cx:pt>
          <cx:pt idx="562">-0.000308100068273376</cx:pt>
          <cx:pt idx="563">0.022729061232216199</cx:pt>
          <cx:pt idx="564">0.032679092588260801</cx:pt>
          <cx:pt idx="565">0.015805922492989101</cx:pt>
          <cx:pt idx="566">0.0068447647459843799</cx:pt>
          <cx:pt idx="567">0.0023911560065082698</cx:pt>
          <cx:pt idx="568">-0.0175525142199448</cx:pt>
          <cx:pt idx="569">-0.0385457020720162</cx:pt>
          <cx:pt idx="570">-0.033865579471382301</cx:pt>
          <cx:pt idx="571">-0.023739410835949</cx:pt>
          <cx:pt idx="572">-0.028683584062086501</cx:pt>
          <cx:pt idx="573">0.00914853332252487</cx:pt>
          <cx:pt idx="574">-0.011634725076917299</cx:pt>
          <cx:pt idx="575">-0.034749463165046901</cx:pt>
          <cx:pt idx="576">0.057504546457642199</cx:pt>
          <cx:pt idx="577">0.035568035252518698</cx:pt>
          <cx:pt idx="578">0.00717464154325152</cx:pt>
          <cx:pt idx="579">-0.0061778596749900404</cx:pt>
          <cx:pt idx="580">-0.0192774473465675</cx:pt>
          <cx:pt idx="581">-0.022508073480785401</cx:pt>
          <cx:pt idx="582">-0.037890110998090101</cx:pt>
          <cx:pt idx="583">-0.019950700819610201</cx:pt>
          <cx:pt idx="584">0.00304919176079264</cx:pt>
          <cx:pt idx="585">0.0041000937219961304</cx:pt>
          <cx:pt idx="586">0.00083467580297238899</cx:pt>
          <cx:pt idx="587">0.00034174987975603102</cx:pt>
          <cx:pt idx="588">0.00104923060742467</cx:pt>
          <cx:pt idx="589">-0.00038643827879138301</cx:pt>
          <cx:pt idx="590">0.0017116348615474799</cx:pt>
          <cx:pt idx="591">0.0211926053970963</cx:pt>
          <cx:pt idx="592">0.029157815168822598</cx:pt>
          <cx:pt idx="593">-0.00047739904067899998</cx:pt>
          <cx:pt idx="594">-0.0022745786244056702</cx:pt>
          <cx:pt idx="595">0.00134668591605043</cx:pt>
          <cx:pt idx="596">-0.0042035084387616302</cx:pt>
          <cx:pt idx="597">-0.043273199655962998</cx:pt>
          <cx:pt idx="598">0.010143534351906999</cx:pt>
          <cx:pt idx="599">0.00025371774960001702</cx:pt>
          <cx:pt idx="600">-0.016843547344327001</cx:pt>
          <cx:pt idx="601">-0.046357308661960903</cx:pt>
          <cx:pt idx="602">-0.062762225479488495</cx:pt>
          <cx:pt idx="603">-0.053267671227045399</cx:pt>
          <cx:pt idx="604">0.0416058045989307</cx:pt>
          <cx:pt idx="605">0.00014277098017698899</cx:pt>
          <cx:pt idx="606">0.0083964644166573208</cx:pt>
          <cx:pt idx="607">0.023447366323626099</cx:pt>
          <cx:pt idx="608">-0.00013819361753392799</cx:pt>
          <cx:pt idx="609">0.0086370564409264591</cx:pt>
          <cx:pt idx="610">-0.0178590933570839</cx:pt>
          <cx:pt idx="611">0.0053381174139329702</cx:pt>
          <cx:pt idx="612">0.0074984172528455998</cx:pt>
          <cx:pt idx="613">0.0040228653128093197</cx:pt>
          <cx:pt idx="614">0.00071163141043336698</cx:pt>
          <cx:pt idx="615">-0.000235512262546018</cx:pt>
          <cx:pt idx="616">-0.00040227085221041902</cx:pt>
          <cx:pt idx="617">-0.000445609372901655</cx:pt>
          <cx:pt idx="618">0.00109166548302395</cx:pt>
          <cx:pt idx="619">0.0082840111480385701</cx:pt>
          <cx:pt idx="620">0.018876821779983601</cx:pt>
          <cx:pt idx="621">0.022391268171449499</cx:pt>
          <cx:pt idx="622">-0.010723468839573499</cx:pt>
          <cx:pt idx="623">0.00852776205887887</cx:pt>
          <cx:pt idx="624">0.0073899979145251099</cx:pt>
          <cx:pt idx="625">-0.0109788263285143</cx:pt>
          <cx:pt idx="626">0.000528877452513225</cx:pt>
          <cx:pt idx="627">0.00070846702782560299</cx:pt>
          <cx:pt idx="628">-0.028829658536276399</cx:pt>
          <cx:pt idx="629">-0.035021830775314601</cx:pt>
          <cx:pt idx="630">-0.047319841656615201</cx:pt>
          <cx:pt idx="631">-0.037996847963218901</cx:pt>
          <cx:pt idx="632">0.040236982409701201</cx:pt>
          <cx:pt idx="633">0.045499072725029802</cx:pt>
          <cx:pt idx="634">0.025507312156752799</cx:pt>
          <cx:pt idx="635">0.0240908245065443</cx:pt>
          <cx:pt idx="636">0.024644107644594598</cx:pt>
          <cx:pt idx="637">0.0045076044689695404</cx:pt>
          <cx:pt idx="638">-0.0051962389852540803</cx:pt>
          <cx:pt idx="639">0.012938174180074299</cx:pt>
          <cx:pt idx="640">0.0052144247129872097</cx:pt>
          <cx:pt idx="641">0.00094967782437818996</cx:pt>
          <cx:pt idx="642">0.000203000470397095</cx:pt>
          <cx:pt idx="643">0.00012822967068608601</cx:pt>
          <cx:pt idx="644">-0.00029848000209991898</cx:pt>
          <cx:pt idx="645">-0.00046708358807516699</cx:pt>
          <cx:pt idx="646">0.00042106024413811598</cx:pt>
          <cx:pt idx="647">0.0092986801569725306</cx:pt>
          <cx:pt idx="648">0.015908290497748102</cx:pt>
          <cx:pt idx="649">0.027630900551651801</cx:pt>
          <cx:pt idx="650">0.0031973663984294302</cx:pt>
          <cx:pt idx="651">0.0133802916332132</cx:pt>
          <cx:pt idx="652">0.016213882460229</cx:pt>
          <cx:pt idx="653">0.0074928973846242197</cx:pt>
          <cx:pt idx="654">0.0071994100621588196</cx:pt>
          <cx:pt idx="655">0.0109610021232093</cx:pt>
          <cx:pt idx="656">-0.035105273906385397</cx:pt>
          <cx:pt idx="657">-0.036595748083723803</cx:pt>
          <cx:pt idx="658">-0.042327318923922899</cx:pt>
          <cx:pt idx="659">-0.0104802046668856</cx:pt>
          <cx:pt idx="660">0.032103118423913397</cx:pt>
          <cx:pt idx="661">0.048862993655127702</cx:pt>
          <cx:pt idx="662">0.056035760282048999</cx:pt>
          <cx:pt idx="663">0.067977311756910602</cx:pt>
          <cx:pt idx="664">0.042113258515849503</cx:pt>
          <cx:pt idx="665">0.0052165633387298103</cx:pt>
          <cx:pt idx="666">0.00151022362084312</cx:pt>
          <cx:pt idx="667">0.00748351451285173</cx:pt>
          <cx:pt idx="668">0.00140254990392453</cx:pt>
          <cx:pt idx="669">0.00048119351066135498</cx:pt>
          <cx:pt idx="670">-0.00018052983544908599</cx:pt>
          <cx:pt idx="671">-0.00055238342226924197</cx:pt>
          <cx:pt idx="672">6.4954781254282596e-05</cx:pt>
          <cx:pt idx="673">-0.000124370639737131</cx:pt>
          <cx:pt idx="674">-0.00041082198907941002</cx:pt>
          <cx:pt idx="675">0.0042291661725627301</cx:pt>
          <cx:pt idx="676">0.0101655149742285</cx:pt>
          <cx:pt idx="677">0.0074442417135717103</cx:pt>
          <cx:pt idx="678">0.00041490747838567998</cx:pt>
          <cx:pt idx="679">0.0151482916410247</cx:pt>
          <cx:pt idx="680">0.025316295861405599</cx:pt>
          <cx:pt idx="681">0.0076807874068479196</cx:pt>
          <cx:pt idx="682">-0.0183867742659805</cx:pt>
          <cx:pt idx="683">-0.014593450981707799</cx:pt>
          <cx:pt idx="684">-0.0058567153699819801</cx:pt>
          <cx:pt idx="685">-0.017279645374163301</cx:pt>
          <cx:pt idx="686">-0.0034690665367116099</cx:pt>
          <cx:pt idx="687">-0.014012498102589799</cx:pt>
          <cx:pt idx="688">0.0092543738719860508</cx:pt>
          <cx:pt idx="689">0.056770210164983403</cx:pt>
          <cx:pt idx="690">0.040879969898153901</cx:pt>
          <cx:pt idx="691">0.039930333157272999</cx:pt>
          <cx:pt idx="692">0.021686407264984199</cx:pt>
          <cx:pt idx="693">-0.0016242110473536401</cx:pt>
          <cx:pt idx="694">0.00101569478431306</cx:pt>
          <cx:pt idx="695">0.0015641894756593601</cx:pt>
          <cx:pt idx="696">0.0038670684761784599</cx:pt>
          <cx:pt idx="697">-0.00040909473004662898</cx:pt>
          <cx:pt idx="698">-0.000114626060540293</cx:pt>
          <cx:pt idx="699">-0.00088555435524433795</cx:pt>
          <cx:pt idx="700">0.000123000769052351</cx:pt>
          <cx:pt idx="701">0.00013694115064890201</cx:pt>
          <cx:pt idx="702">0.000243495913273746</cx:pt>
          <cx:pt idx="703">-0.000119403612138637</cx:pt>
          <cx:pt idx="704">0.00045484827514159001</cx:pt>
          <cx:pt idx="705">-0.0032638213841645202</cx:pt>
          <cx:pt idx="706">-0.0057519869347390897</cx:pt>
          <cx:pt idx="707">-0.0089555125359708602</cx:pt>
          <cx:pt idx="708">-0.0049883318030148997</cx:pt>
          <cx:pt idx="709">0.0064343581115810598</cx:pt>
          <cx:pt idx="710">0.0145016760305549</cx:pt>
          <cx:pt idx="711">0.00210466941781585</cx:pt>
          <cx:pt idx="712">0.000885001984186748</cx:pt>
          <cx:pt idx="713">0.0137132989484617</cx:pt>
          <cx:pt idx="714">-0.010505897549784799</cx:pt>
          <cx:pt idx="715">-0.032462288673446402</cx:pt>
          <cx:pt idx="716">-0.021304888299016101</cx:pt>
          <cx:pt idx="717">-0.0155882523007149</cx:pt>
          <cx:pt idx="718">-0.021453351232892201</cx:pt>
          <cx:pt idx="719">0.0302886856002209</cx:pt>
          <cx:pt idx="720">0.0115676009171392</cx:pt>
          <cx:pt idx="721">-0.0076595777429391996</cx:pt>
          <cx:pt idx="722">-0.0119620192712931</cx:pt>
          <cx:pt idx="723">-0.0031895755879093701</cx:pt>
          <cx:pt idx="724">-0.00033052236798814498</cx:pt>
          <cx:pt idx="725">8.0959629856837004e-06</cx:pt>
          <cx:pt idx="726">-5.2631052371723601e-05</cx:pt>
          <cx:pt idx="727">-0.00022101838734718299</cx:pt>
          <cx:pt idx="728">-0.00038003520686866101</cx:pt>
          <cx:pt idx="729">-0.00065698269274467496</cx:pt>
          <cx:pt idx="730">0.00032359381101785802</cx:pt>
          <cx:pt idx="731">0.000173640258604337</cx:pt>
          <cx:pt idx="732">-0.00013102152245015599</cx:pt>
          <cx:pt idx="733">-0.00043410739345444902</cx:pt>
          <cx:pt idx="734">-0.00079292664726391695</cx:pt>
          <cx:pt idx="735">-0.00024345842447604001</cx:pt>
          <cx:pt idx="736">0.00080206141057413401</cx:pt>
          <cx:pt idx="737">0.00228305224130572</cx:pt>
          <cx:pt idx="738">0.0026781726334018201</cx:pt>
          <cx:pt idx="739">8.7770415270982499e-05</cx:pt>
          <cx:pt idx="740">0.00016544339745584399</cx:pt>
          <cx:pt idx="741">-0.00057534804668383295</cx:pt>
          <cx:pt idx="742">0.0018764387423612699</cx:pt>
          <cx:pt idx="743">0.0025446928428911001</cx:pt>
          <cx:pt idx="744">0.0145975986193772</cx:pt>
          <cx:pt idx="745">0.014684670418444999</cx:pt>
          <cx:pt idx="746">0.015353067539138799</cx:pt>
          <cx:pt idx="747">0.0206454006309639</cx:pt>
          <cx:pt idx="748">0.0055366686294630301</cx:pt>
          <cx:pt idx="749">-0.00037155661070648402</cx:pt>
          <cx:pt idx="750">0.000457396184346781</cx:pt>
          <cx:pt idx="751">-7.3829581566603898e-06</cx:pt>
          <cx:pt idx="752">0.00027000854142444799</cx:pt>
          <cx:pt idx="753">0.00058830661656031</cx:pt>
          <cx:pt idx="754">0.00054943863661870704</cx:pt>
          <cx:pt idx="755">-0.000620206945332401</cx:pt>
          <cx:pt idx="756">8.9362402542348903e-05</cx:pt>
          <cx:pt idx="757">-0.00056731960859244396</cx:pt>
          <cx:pt idx="758">0.00031968782964726802</cx:pt>
          <cx:pt idx="759">0.000613705181272931</cx:pt>
          <cx:pt idx="760">4.6327279347005399e-05</cx:pt>
          <cx:pt idx="761">-0.000147723094700739</cx:pt>
          <cx:pt idx="762">-0.00031645218298219699</cx:pt>
          <cx:pt idx="763">0.00053520023206923904</cx:pt>
          <cx:pt idx="764">-0.000439461667798783</cx:pt>
          <cx:pt idx="765">-0.00055954488916935504</cx:pt>
          <cx:pt idx="766">-8.1615915832426006e-05</cx:pt>
          <cx:pt idx="767">0.000221420034872576</cx:pt>
          <cx:pt idx="768">0.000298175124848932</cx:pt>
          <cx:pt idx="769">0.00057737728410091403</cx:pt>
          <cx:pt idx="770">0.00048451942788923298</cx:pt>
          <cx:pt idx="771">0.00082069648617930601</cx:pt>
          <cx:pt idx="772">0.0039829651917113497</cx:pt>
          <cx:pt idx="773">0.0012516089546550199</cx:pt>
          <cx:pt idx="774">0.00051957857123356103</cx:pt>
          <cx:pt idx="775">0.00015639274452964401</cx:pt>
          <cx:pt idx="776">0.00021267767771536799</cx:pt>
          <cx:pt idx="777">0.00095457953132803896</cx:pt>
          <cx:pt idx="778">-0.00027781304565249298</cx:pt>
          <cx:pt idx="779">0.00012664468757503901</cx:pt>
          <cx:pt idx="780">-0.000231558466790048</cx:pt>
          <cx:pt idx="781">0.000192629459856761</cx:pt>
          <cx:pt idx="782">-0.00058949563039936595</cx:pt>
          <cx:pt idx="783">0.000100650239602108</cx:pt>
          <cx:pt idx="784">-0.0002280929923726605</cx:pt>
          <cx:pt idx="785">-0.00092076530378463247</cx:pt>
          <cx:pt idx="786">-0.0018134135279461124</cx:pt>
          <cx:pt idx="787">-3.9716693605121753e-05</cx:pt>
          <cx:pt idx="788">0.0022094954668264674</cx:pt>
          <cx:pt idx="789">0.0090734872611336493</cx:pt>
          <cx:pt idx="790">0.0085069734780399246</cx:pt>
          <cx:pt idx="791">0.012148258327184599</cx:pt>
          <cx:pt idx="792">0.016991852187106124</cx:pt>
          <cx:pt idx="793">0.010938014586979501</cx:pt>
          <cx:pt idx="794">0.0060356526665144754</cx:pt>
          <cx:pt idx="795">0.016458686793503749</cx:pt>
          <cx:pt idx="796">0.019536671139890025</cx:pt>
          <cx:pt idx="797">0.0080873711752700757</cx:pt>
          <cx:pt idx="798">-0.0081916386560075254</cx:pt>
          <cx:pt idx="799">-0.0083171341634505</cx:pt>
          <cx:pt idx="800">-0.0052332101960293753</cx:pt>
          <cx:pt idx="801">0.0043605855964960749</cx:pt>
          <cx:pt idx="802">0.0097370785973934747</cx:pt>
          <cx:pt idx="803">0.0044530014718115497</cx:pt>
          <cx:pt idx="804">-0.010567018941873525</cx:pt>
          <cx:pt idx="805">-0.012302400439236675</cx:pt>
          <cx:pt idx="806">-0.00486318356400685</cx:pt>
          <cx:pt idx="807">-0.00042174073097624751</cx:pt>
          <cx:pt idx="808">-3.4158367816964502e-05</cx:pt>
          <cx:pt idx="809">-0.00023030106727132976</cx:pt>
          <cx:pt idx="810">-5.6610175943567998e-05</cx:pt>
          <cx:pt idx="811">-0.00084040545934521249</cx:pt>
          <cx:pt idx="812">-0.00016980031059646026</cx:pt>
          <cx:pt idx="813">-0.00031807533515572502</cx:pt>
          <cx:pt idx="814">-0.00380445644705265</cx:pt>
          <cx:pt idx="815">0.0010200894925884</cx:pt>
          <cx:pt idx="816">0.0079867490785671749</cx:pt>
          <cx:pt idx="817">0.0070918309784028253</cx:pt>
          <cx:pt idx="818">-0.0044372530127958247</cx:pt>
          <cx:pt idx="819">0.00045157728416074999</cx:pt>
          <cx:pt idx="820">0.0047517169148524746</cx:pt>
          <cx:pt idx="821">-0.0096587378950868247</cx:pt>
          <cx:pt idx="822">-0.0077695455284856</cx:pt>
          <cx:pt idx="823">0.0010212096061298775</cx:pt>
          <cx:pt idx="824">-0.0062586414335593253</cx:pt>
          <cx:pt idx="825">-0.0075437766728218498</cx:pt>
          <cx:pt idx="826">-0.0067377470614353001</cx:pt>
          <cx:pt idx="827">-0.0041378920018660496</cx:pt>
          <cx:pt idx="828">0.0016301930501205974</cx:pt>
          <cx:pt idx="829">0.004740049409239</cx:pt>
          <cx:pt idx="830">0.0092522996742773755</cx:pt>
          <cx:pt idx="831">0.0055113142331079997</cx:pt>
          <cx:pt idx="832">-0.010652351743212799</cx:pt>
          <cx:pt idx="833">-0.0123944931028163</cx:pt>
          <cx:pt idx="834">-0.0035402737169523001</cx:pt>
          <cx:pt idx="835">7.283073574889225e-05</cx:pt>
          <cx:pt idx="836">8.3272492468894506e-05</cx:pt>
          <cx:pt idx="837">0.000184190903184569</cx:pt>
          <cx:pt idx="838">4.8860069727300502e-05</cx:pt>
          <cx:pt idx="839">0.0003068501457346025</cx:pt>
          <cx:pt idx="840">-0.00016304643287153199</cx:pt>
          <cx:pt idx="841">-0.0027388405327361501</cx:pt>
          <cx:pt idx="842">-0.0053995983077723504</cx:pt>
          <cx:pt idx="843">0.0008182730137733</cx:pt>
          <cx:pt idx="844">0.0049823571235885749</cx:pt>
          <cx:pt idx="845">0.0022745123741053125</cx:pt>
          <cx:pt idx="846">-0.013721147658606376</cx:pt>
          <cx:pt idx="847">-0.0090515572447510007</cx:pt>
          <cx:pt idx="848">-0.006022660107877025</cx:pt>
          <cx:pt idx="849">-0.018958437053387026</cx:pt>
          <cx:pt idx="850">-0.0254871125523825</cx:pt>
          <cx:pt idx="851">-0.0277899669380395</cx:pt>
          <cx:pt idx="852">-0.028127115359867751</cx:pt>
          <cx:pt idx="853">-0.024284665975340299</cx:pt>
          <cx:pt idx="854">-0.01751545348415905</cx:pt>
          <cx:pt idx="855">0.012024038249423399</cx:pt>
          <cx:pt idx="856">0.0043814904119789753</cx:pt>
          <cx:pt idx="857">0.00042756166393115248</cx:pt>
          <cx:pt idx="858">-0.00080055331968870505</cx:pt>
          <cx:pt idx="859">-3.5755610051345749e-05</cx:pt>
          <cx:pt idx="860">-0.0046802479404452497</cx:pt>
          <cx:pt idx="861">-0.0095929997798306996</cx:pt>
          <cx:pt idx="862">-0.0016424366753376824</cx:pt>
          <cx:pt idx="863">0.000272324890132175</cx:pt>
          <cx:pt idx="864">0.00028583420498844999</cx:pt>
          <cx:pt idx="865">-7.2854090470957756e-05</cx:pt>
          <cx:pt idx="866">-0.00010778454025230525</cx:pt>
          <cx:pt idx="867">-0.00088389835534747501</cx:pt>
          <cx:pt idx="868">-0.00071801120181725253</cx:pt>
          <cx:pt idx="869">-0.0033966896705892998</cx:pt>
          <cx:pt idx="870">-0.0072119065582561251</cx:pt>
          <cx:pt idx="871">0.00106845765508938</cx:pt>
          <cx:pt idx="872">-0.0038220741828046</cx:pt>
          <cx:pt idx="873">-0.010258948156272676</cx:pt>
          <cx:pt idx="874">-0.029909360242495249</cx:pt>
          <cx:pt idx="875">-0.025241983687194249</cx:pt>
          <cx:pt idx="876">-0.0293559863772795</cx:pt>
          <cx:pt idx="877">-0.037484316153509001</cx:pt>
          <cx:pt idx="878">-0.0408945831164165</cx:pt>
          <cx:pt idx="879">-0.0359841270255645</cx:pt>
          <cx:pt idx="880">-0.029945707274012748</cx:pt>
          <cx:pt idx="881">-0.014095267832901425</cx:pt>
          <cx:pt idx="882">-0.014399599205117575</cx:pt>
          <cx:pt idx="883">0.010744970854738901</cx:pt>
          <cx:pt idx="884">-0.0002280929923726605</cx:pt>
          <cx:pt idx="885">-0.00092076530378463247</cx:pt>
          <cx:pt idx="886">-0.0018134135279461124</cx:pt>
          <cx:pt idx="887">-3.9716693605121753e-05</cx:pt>
          <cx:pt idx="888">0.0022094954668264674</cx:pt>
          <cx:pt idx="889">0.0090734872611336493</cx:pt>
          <cx:pt idx="890">0.0085069734780399246</cx:pt>
          <cx:pt idx="891">0.012148258327184599</cx:pt>
          <cx:pt idx="892">0.016991852187106124</cx:pt>
          <cx:pt idx="893">0.010938014586979501</cx:pt>
          <cx:pt idx="894">0.0060356526665144754</cx:pt>
          <cx:pt idx="895">0.016458686793503749</cx:pt>
          <cx:pt idx="896">0.019536671139890025</cx:pt>
          <cx:pt idx="897">0.0080873711752700757</cx:pt>
          <cx:pt idx="898">-0.0081916386560075254</cx:pt>
          <cx:pt idx="899">-0.0083171341634505</cx:pt>
          <cx:pt idx="900">-0.0052332101960293753</cx:pt>
          <cx:pt idx="901">0.0043605855964960749</cx:pt>
          <cx:pt idx="902">0.0097370785973934747</cx:pt>
          <cx:pt idx="903">0.0044530014718115497</cx:pt>
          <cx:pt idx="904">-0.010567018941873525</cx:pt>
          <cx:pt idx="905">-0.012302400439236675</cx:pt>
          <cx:pt idx="906">-0.00486318356400685</cx:pt>
          <cx:pt idx="907">-0.00042174073097624751</cx:pt>
          <cx:pt idx="908">-3.4158367816964502e-05</cx:pt>
          <cx:pt idx="909">-0.00023030106727132976</cx:pt>
          <cx:pt idx="910">-5.6610175943567998e-05</cx:pt>
          <cx:pt idx="911">-0.00084040545934521249</cx:pt>
          <cx:pt idx="912">-0.00016980031059646026</cx:pt>
          <cx:pt idx="913">-0.00031807533515572502</cx:pt>
          <cx:pt idx="914">-0.00380445644705265</cx:pt>
          <cx:pt idx="915">0.0010200894925884</cx:pt>
          <cx:pt idx="916">0.0079867490785671749</cx:pt>
          <cx:pt idx="917">0.0070918309784028253</cx:pt>
          <cx:pt idx="918">-0.0044372530127958247</cx:pt>
          <cx:pt idx="919">0.00045157728416074999</cx:pt>
          <cx:pt idx="920">0.0047517169148524746</cx:pt>
          <cx:pt idx="921">-0.0096587378950868247</cx:pt>
          <cx:pt idx="922">-0.0077695455284856</cx:pt>
          <cx:pt idx="923">0.0010212096061298775</cx:pt>
          <cx:pt idx="924">-0.0062586414335593253</cx:pt>
          <cx:pt idx="925">-0.0075437766728218498</cx:pt>
          <cx:pt idx="926">-0.0067377470614353001</cx:pt>
          <cx:pt idx="927">-0.0041378920018660496</cx:pt>
          <cx:pt idx="928">0.0016301930501205974</cx:pt>
          <cx:pt idx="929">0.004740049409239</cx:pt>
          <cx:pt idx="930">0.0092522996742773755</cx:pt>
          <cx:pt idx="931">0.0055113142331079997</cx:pt>
          <cx:pt idx="932">-0.010652351743212799</cx:pt>
          <cx:pt idx="933">-0.0123944931028163</cx:pt>
          <cx:pt idx="934">-0.0035402737169523001</cx:pt>
          <cx:pt idx="935">7.283073574889225e-05</cx:pt>
          <cx:pt idx="936">8.3272492468894506e-05</cx:pt>
          <cx:pt idx="937">0.000184190903184569</cx:pt>
          <cx:pt idx="938">4.8860069727300502e-05</cx:pt>
          <cx:pt idx="939">0.0003068501457346025</cx:pt>
          <cx:pt idx="940">-0.00016304643287153199</cx:pt>
          <cx:pt idx="941">-0.0027388405327361501</cx:pt>
          <cx:pt idx="942">-0.0053995983077723504</cx:pt>
          <cx:pt idx="943">0.0008182730137733</cx:pt>
          <cx:pt idx="944">0.0049823571235885749</cx:pt>
          <cx:pt idx="945">0.0022745123741053125</cx:pt>
          <cx:pt idx="946">-0.013721147658606376</cx:pt>
          <cx:pt idx="947">-0.0090515572447510007</cx:pt>
          <cx:pt idx="948">-0.006022660107877025</cx:pt>
          <cx:pt idx="949">-0.018958437053387026</cx:pt>
          <cx:pt idx="950">-0.0254871125523825</cx:pt>
          <cx:pt idx="951">-0.0277899669380395</cx:pt>
          <cx:pt idx="952">-0.028127115359867751</cx:pt>
          <cx:pt idx="953">-0.024284665975340299</cx:pt>
          <cx:pt idx="954">-0.01751545348415905</cx:pt>
          <cx:pt idx="955">0.012024038249423399</cx:pt>
          <cx:pt idx="956">0.0043814904119789753</cx:pt>
          <cx:pt idx="957">0.00042756166393115248</cx:pt>
          <cx:pt idx="958">-0.00080055331968870505</cx:pt>
          <cx:pt idx="959">-3.5755610051345749e-05</cx:pt>
          <cx:pt idx="960">-0.0046802479404452497</cx:pt>
          <cx:pt idx="961">-0.0095929997798306996</cx:pt>
          <cx:pt idx="962">-0.0016424366753376824</cx:pt>
          <cx:pt idx="963">0.000272324890132175</cx:pt>
          <cx:pt idx="964">0.00028583420498844999</cx:pt>
          <cx:pt idx="965">-7.2854090470957756e-05</cx:pt>
          <cx:pt idx="966">-0.00010778454025230525</cx:pt>
          <cx:pt idx="967">-0.00088389835534747501</cx:pt>
          <cx:pt idx="968">-0.00071801120181725253</cx:pt>
          <cx:pt idx="969">-0.0033966896705892998</cx:pt>
          <cx:pt idx="970">-0.0072119065582561251</cx:pt>
          <cx:pt idx="971">0.00106845765508938</cx:pt>
          <cx:pt idx="972">-0.0038220741828046</cx:pt>
          <cx:pt idx="973">-0.010258948156272676</cx:pt>
          <cx:pt idx="974">-0.029909360242495249</cx:pt>
          <cx:pt idx="975">-0.025241983687194249</cx:pt>
          <cx:pt idx="976">-0.0293559863772795</cx:pt>
          <cx:pt idx="977">-0.037484316153509001</cx:pt>
          <cx:pt idx="978">-0.0408945831164165</cx:pt>
          <cx:pt idx="979">-0.0359841270255645</cx:pt>
          <cx:pt idx="980">-0.029945707274012748</cx:pt>
          <cx:pt idx="981">-0.014095267832901425</cx:pt>
          <cx:pt idx="982">-0.014399599205117575</cx:pt>
          <cx:pt idx="983">0.010744970854738901</cx:pt>
          <cx:pt idx="984">-0.0002280929923726605</cx:pt>
          <cx:pt idx="985">-0.00092076530378463247</cx:pt>
          <cx:pt idx="986">-0.0018134135279461124</cx:pt>
          <cx:pt idx="987">-3.9716693605121753e-05</cx:pt>
          <cx:pt idx="988">0.0022094954668264674</cx:pt>
          <cx:pt idx="989">0.0090734872611336493</cx:pt>
          <cx:pt idx="990">0.0085069734780399246</cx:pt>
          <cx:pt idx="991">0.012148258327184599</cx:pt>
          <cx:pt idx="992">0.016991852187106124</cx:pt>
          <cx:pt idx="993">0.010938014586979501</cx:pt>
          <cx:pt idx="994">0.0060356526665144754</cx:pt>
          <cx:pt idx="995">0.016458686793503749</cx:pt>
          <cx:pt idx="996">0.019536671139890025</cx:pt>
          <cx:pt idx="997">0.0080873711752700757</cx:pt>
          <cx:pt idx="998">-0.0081916386560075254</cx:pt>
          <cx:pt idx="999">-0.0083171341634505</cx:pt>
          <cx:pt idx="1000">-0.0052332101960293753</cx:pt>
          <cx:pt idx="1001">0.0043605855964960749</cx:pt>
          <cx:pt idx="1002">0.0097370785973934747</cx:pt>
          <cx:pt idx="1003">0.0044530014718115497</cx:pt>
          <cx:pt idx="1004">-0.010567018941873525</cx:pt>
          <cx:pt idx="1005">-0.012302400439236675</cx:pt>
          <cx:pt idx="1006">-0.00486318356400685</cx:pt>
          <cx:pt idx="1007">-0.00042174073097624751</cx:pt>
          <cx:pt idx="1008">-3.4158367816964502e-05</cx:pt>
          <cx:pt idx="1009">-0.00023030106727132976</cx:pt>
          <cx:pt idx="1010">-5.6610175943567998e-05</cx:pt>
          <cx:pt idx="1011">-0.00084040545934521249</cx:pt>
          <cx:pt idx="1012">-0.00016980031059646026</cx:pt>
          <cx:pt idx="1013">-0.00031807533515572502</cx:pt>
          <cx:pt idx="1014">-0.00380445644705265</cx:pt>
          <cx:pt idx="1015">0.0010200894925884</cx:pt>
          <cx:pt idx="1016">0.0079867490785671749</cx:pt>
          <cx:pt idx="1017">0.0070918309784028253</cx:pt>
          <cx:pt idx="1018">-0.0044372530127958247</cx:pt>
          <cx:pt idx="1019">0.00045157728416074999</cx:pt>
          <cx:pt idx="1020">0.0047517169148524746</cx:pt>
          <cx:pt idx="1021">-0.0096587378950868247</cx:pt>
          <cx:pt idx="1022">-0.0077695455284856</cx:pt>
          <cx:pt idx="1023">0.0010212096061298775</cx:pt>
          <cx:pt idx="1024">-0.0062586414335593253</cx:pt>
          <cx:pt idx="1025">-0.0075437766728218498</cx:pt>
          <cx:pt idx="1026">-0.0067377470614353001</cx:pt>
          <cx:pt idx="1027">-0.0041378920018660496</cx:pt>
          <cx:pt idx="1028">0.0016301930501205974</cx:pt>
          <cx:pt idx="1029">0.004740049409239</cx:pt>
          <cx:pt idx="1030">0.0092522996742773755</cx:pt>
          <cx:pt idx="1031">0.0055113142331079997</cx:pt>
          <cx:pt idx="1032">-0.010652351743212799</cx:pt>
          <cx:pt idx="1033">-0.0123944931028163</cx:pt>
          <cx:pt idx="1034">-0.0035402737169523001</cx:pt>
          <cx:pt idx="1035">7.283073574889225e-05</cx:pt>
          <cx:pt idx="1036">8.3272492468894506e-05</cx:pt>
          <cx:pt idx="1037">0.000184190903184569</cx:pt>
          <cx:pt idx="1038">4.8860069727300502e-05</cx:pt>
          <cx:pt idx="1039">0.0003068501457346025</cx:pt>
          <cx:pt idx="1040">-0.00016304643287153199</cx:pt>
          <cx:pt idx="1041">-0.0027388405327361501</cx:pt>
          <cx:pt idx="1042">-0.0053995983077723504</cx:pt>
          <cx:pt idx="1043">0.0008182730137733</cx:pt>
          <cx:pt idx="1044">0.0049823571235885749</cx:pt>
          <cx:pt idx="1045">0.0022745123741053125</cx:pt>
          <cx:pt idx="1046">-0.013721147658606376</cx:pt>
          <cx:pt idx="1047">-0.0090515572447510007</cx:pt>
          <cx:pt idx="1048">-0.006022660107877025</cx:pt>
          <cx:pt idx="1049">-0.018958437053387026</cx:pt>
          <cx:pt idx="1050">-0.0254871125523825</cx:pt>
          <cx:pt idx="1051">-0.0277899669380395</cx:pt>
          <cx:pt idx="1052">-0.028127115359867751</cx:pt>
          <cx:pt idx="1053">-0.024284665975340299</cx:pt>
          <cx:pt idx="1054">-0.01751545348415905</cx:pt>
          <cx:pt idx="1055">0.012024038249423399</cx:pt>
          <cx:pt idx="1056">0.0043814904119789753</cx:pt>
          <cx:pt idx="1057">0.00042756166393115248</cx:pt>
          <cx:pt idx="1058">-0.00080055331968870505</cx:pt>
          <cx:pt idx="1059">-3.5755610051345749e-05</cx:pt>
          <cx:pt idx="1060">-0.0046802479404452497</cx:pt>
          <cx:pt idx="1061">-0.0095929997798306996</cx:pt>
          <cx:pt idx="1062">-0.0016424366753376824</cx:pt>
          <cx:pt idx="1063">0.000272324890132175</cx:pt>
          <cx:pt idx="1064">0.00028583420498844999</cx:pt>
          <cx:pt idx="1065">-7.2854090470957756e-05</cx:pt>
          <cx:pt idx="1066">-0.00010778454025230525</cx:pt>
          <cx:pt idx="1067">-0.00088389835534747501</cx:pt>
          <cx:pt idx="1068">-0.00071801120181725253</cx:pt>
          <cx:pt idx="1069">-0.0033966896705892998</cx:pt>
          <cx:pt idx="1070">-0.0072119065582561251</cx:pt>
          <cx:pt idx="1071">0.00106845765508938</cx:pt>
          <cx:pt idx="1072">-0.0038220741828046</cx:pt>
          <cx:pt idx="1073">-0.010258948156272676</cx:pt>
          <cx:pt idx="1074">-0.029909360242495249</cx:pt>
          <cx:pt idx="1075">-0.025241983687194249</cx:pt>
          <cx:pt idx="1076">-0.0293559863772795</cx:pt>
          <cx:pt idx="1077">-0.037484316153509001</cx:pt>
          <cx:pt idx="1078">-0.0408945831164165</cx:pt>
          <cx:pt idx="1079">-0.0359841270255645</cx:pt>
          <cx:pt idx="1080">-0.029945707274012748</cx:pt>
          <cx:pt idx="1081">-0.014095267832901425</cx:pt>
          <cx:pt idx="1082">-0.014399599205117575</cx:pt>
          <cx:pt idx="1083">0.010744970854738901</cx:pt>
        </cx:lvl>
      </cx:numDim>
    </cx:data>
    <cx:data id="114">
      <cx:numDim type="val">
        <cx:f>Sheet2!$DK$1:$DK$1084</cx:f>
        <cx:lvl ptCount="1084" formatCode="G/通用格式">
          <cx:pt idx="0">-0.00032648579313898602</cx:pt>
          <cx:pt idx="1">-2.6814403924479799e-05</cx:pt>
          <cx:pt idx="2">0.00032171327239732301</cx:pt>
          <cx:pt idx="3">-9.6092703461573702e-05</cx:pt>
          <cx:pt idx="4">-0.00013426177938198101</cx:pt>
          <cx:pt idx="5">0.00015914215177224099</cx:pt>
          <cx:pt idx="6">-0.00043639275090372702</cx:pt>
          <cx:pt idx="7">-0.000107370298522651</cx:pt>
          <cx:pt idx="8">0.00094901861100690104</cx:pt>
          <cx:pt idx="9">-0.00064765505961293104</cx:pt>
          <cx:pt idx="10">0.000200564223427903</cx:pt>
          <cx:pt idx="11">-0.00037650868260614501</cx:pt>
          <cx:pt idx="12">0.00034079046588063598</cx:pt>
          <cx:pt idx="13">-0.000218176303655447</cx:pt>
          <cx:pt idx="14">-0.00055193498245758796</cx:pt>
          <cx:pt idx="15">0.00025547253767423502</cx:pt>
          <cx:pt idx="16">-0.00049732784778053901</cx:pt>
          <cx:pt idx="17">-0.000237461137136745</cx:pt>
          <cx:pt idx="18">-0.00013920210841718799</cx:pt>
          <cx:pt idx="19">-0.00048332421854257199</cx:pt>
          <cx:pt idx="20">-2.08212464791737e-05</cx:pt>
          <cx:pt idx="21">0.00033480990735776698</cx:pt>
          <cx:pt idx="22">0.000113833670662438</cx:pt>
          <cx:pt idx="23">-0.00070533524288378402</cx:pt>
          <cx:pt idx="24">-0.00058823121862164904</cx:pt>
          <cx:pt idx="25">-0.00045108307689405202</cx:pt>
          <cx:pt idx="26">-1.7083321774093399e-05</cx:pt>
          <cx:pt idx="27">0.00091191214850027801</cx:pt>
          <cx:pt idx="28">0.00038194268604350599</cx:pt>
          <cx:pt idx="29">0.00046766941832343799</cx:pt>
          <cx:pt idx="30">0.00037847539799399098</cx:pt>
          <cx:pt idx="31">8.45316465546589e-05</cx:pt>
          <cx:pt idx="32">-0.000452743299401656</cx:pt>
          <cx:pt idx="33">0.00019592174885909301</cx:pt>
          <cx:pt idx="34">-0.00083341339354644399</cx:pt>
          <cx:pt idx="35">0.00024875141868203101</cx:pt>
          <cx:pt idx="36">-0.00054679830367884805</cx:pt>
          <cx:pt idx="37">-0.00099476915279338293</cx:pt>
          <cx:pt idx="38">-0.00071747375438421703</cx:pt>
          <cx:pt idx="39">-0.00090171996249661295</cx:pt>
          <cx:pt idx="40">-0.00160385417728882</cx:pt>
          <cx:pt idx="41">-0.0021109162998805301</cx:pt>
          <cx:pt idx="42">-0.00073606359348357697</cx:pt>
          <cx:pt idx="43">-0.0016718764056649999</cx:pt>
          <cx:pt idx="44">-0.0025760451513527302</cx:pt>
          <cx:pt idx="45">-0.00052159272619778699</cx:pt>
          <cx:pt idx="46">-0.00026839898820665798</cx:pt>
          <cx:pt idx="47">-0.00132258522212273</cx:pt>
          <cx:pt idx="48">-0.00021396926212318199</cx:pt>
          <cx:pt idx="49">-0.00053882888251885702</cx:pt>
          <cx:pt idx="50">-0.000127218105881337</cx:pt>
          <cx:pt idx="51">-0.00103975080475516</cx:pt>
          <cx:pt idx="52">-4.10030059383398e-05</cx:pt>
          <cx:pt idx="53">-0.000134784997720242</cx:pt>
          <cx:pt idx="54">-0.000369829810455638</cx:pt>
          <cx:pt idx="55">0.00050358299701926297</cx:pt>
          <cx:pt idx="56">0.00037037991260974</cx:pt>
          <cx:pt idx="57">0.000182197488294778</cx:pt>
          <cx:pt idx="58">0.00053774071378695401</cx:pt>
          <cx:pt idx="59">-0.00114299869278588</cx:pt>
          <cx:pt idx="60">-0.00088195899454819495</cx:pt>
          <cx:pt idx="61">1.21747752563959e-05</cx:pt>
          <cx:pt idx="62">-0.00113316418468176</cx:pt>
          <cx:pt idx="63">-0.0014405608612227199</cx:pt>
          <cx:pt idx="64">-0.00108810016372945</cx:pt>
          <cx:pt idx="65">-0.0022839107530029899</cx:pt>
          <cx:pt idx="66">-0.0079942161979414793</cx:pt>
          <cx:pt idx="67">-0.0094441111124976898</cx:pt>
          <cx:pt idx="68">-0.010407428301908999</cx:pt>
          <cx:pt idx="69">-0.014691998116409101</cx:pt>
          <cx:pt idx="70">-0.0208857361929333</cx:pt>
          <cx:pt idx="71">-0.018024497999938102</cx:pt>
          <cx:pt idx="72">-0.016921771919640401</cx:pt>
          <cx:pt idx="73">-0.0084360185366491296</cx:pt>
          <cx:pt idx="74">-0.0030008480739882899</cx:pt>
          <cx:pt idx="75">-0.0046249028425066601</cx:pt>
          <cx:pt idx="76">-0.00243419639570004</cx:pt>
          <cx:pt idx="77">-0.0020582399298458998</cx:pt>
          <cx:pt idx="78">-0.00166797933575979</cx:pt>
          <cx:pt idx="79">-0.00031330146221765297</cx:pt>
          <cx:pt idx="80">-0.0009775574093018049</cx:pt>
          <cx:pt idx="81">-0.00090900846339969405</cx:pt>
          <cx:pt idx="82">0.000333949146878031</cx:pt>
          <cx:pt idx="83">-0.00032717386015422502</cx:pt>
          <cx:pt idx="84">-0.000150650833174908</cx:pt>
          <cx:pt idx="85">0.000286743512060138</cx:pt>
          <cx:pt idx="86">0.00135537948919676</cx:pt>
          <cx:pt idx="87">-0.0021730177508604101</cx:pt>
          <cx:pt idx="88">-0.0015629192388234799</cx:pt>
          <cx:pt idx="89">0.00019311381788411199</cx:pt>
          <cx:pt idx="90">-0.000252881059954326</cx:pt>
          <cx:pt idx="91">-0.00282220638723857</cx:pt>
          <cx:pt idx="92">-0.0044519537621452504</cx:pt>
          <cx:pt idx="93">-0.0073639805734469297</cx:pt>
          <cx:pt idx="94">-0.0119945450680223</cx:pt>
          <cx:pt idx="95">-0.0094602584474996806</cx:pt>
          <cx:pt idx="96">-0.034853036814256701</cx:pt>
          <cx:pt idx="97">-0.057428713176442901</cx:pt>
          <cx:pt idx="98">-0.0400337934627275</cx:pt>
          <cx:pt idx="99">-0.035806487538940203</cx:pt>
          <cx:pt idx="100">-0.038100976033983797</cx:pt>
          <cx:pt idx="101">0.010650622313789901</cx:pt>
          <cx:pt idx="102">0.045384709968244397</cx:pt>
          <cx:pt idx="103">0.0060254345324749397</cx:pt>
          <cx:pt idx="104">0.0027752778448877002</cx:pt>
          <cx:pt idx="105">0.016500564240041999</cx:pt>
          <cx:pt idx="106">0.021953265247216101</cx:pt>
          <cx:pt idx="107">0.0040337847896924602</cx:pt>
          <cx:pt idx="108">-0.0018865760980598899</cx:pt>
          <cx:pt idx="109">-0.00024542989090941398</cx:pt>
          <cx:pt idx="110">-0.00045629958048454402</cx:pt>
          <cx:pt idx="111">0.00020462655569065399</cx:pt>
          <cx:pt idx="112">-0.000112145309175026</cx:pt>
          <cx:pt idx="113">-0.000464369666959525</cx:pt>
          <cx:pt idx="114">0.0036169628527083701</cx:pt>
          <cx:pt idx="115">0.00153467006494971</cx:pt>
          <cx:pt idx="116">-0.000135520324491781</cx:pt>
          <cx:pt idx="117">-0.00029955351213784801</cx:pt>
          <cx:pt idx="118">-0.00057199002347794396</cx:pt>
          <cx:pt idx="119">-0.0026128132898145702</cx:pt>
          <cx:pt idx="120">-0.0046525040347546801</cx:pt>
          <cx:pt idx="121">-0.016881759949191302</cx:pt>
          <cx:pt idx="122">-0.0256866077655107</cx:pt>
          <cx:pt idx="123">-0.00071858350669532303</cx:pt>
          <cx:pt idx="124">-0.0265249317128828</cx:pt>
          <cx:pt idx="125">-0.019324985603089099</cx:pt>
          <cx:pt idx="126">-0.019580181967016899</cx:pt>
          <cx:pt idx="127">0.017476530679917699</cx:pt>
          <cx:pt idx="128">0.016748746868305901</cx:pt>
          <cx:pt idx="129">0.030157785909701001</cx:pt>
          <cx:pt idx="130">0.022240142666384199</cx:pt>
          <cx:pt idx="131">-0.0029082656172393301</cx:pt>
          <cx:pt idx="132">-0.0024346655938805601</cx:pt>
          <cx:pt idx="133">0.028916700341663701</cx:pt>
          <cx:pt idx="134">0.040373498132816397</cx:pt>
          <cx:pt idx="135">0.025704421670777199</cx:pt>
          <cx:pt idx="136">0.0094796056258195701</cx:pt>
          <cx:pt idx="137">0.0152937692029784</cx:pt>
          <cx:pt idx="138">0.0101183267392629</cx:pt>
          <cx:pt idx="139">-0.00133518840134482</cx:pt>
          <cx:pt idx="140">-0.00056044690048805005</cx:pt>
          <cx:pt idx="141">0.00037496590413555001</cx:pt>
          <cx:pt idx="142">0.00037060746204103001</cx:pt>
          <cx:pt idx="143">-0.0010084063082805</cx:pt>
          <cx:pt idx="144">0.0055488729907882698</cx:pt>
          <cx:pt idx="145">0.0284431904030416</cx:pt>
          <cx:pt idx="146">0.025868498449500898</cx:pt>
          <cx:pt idx="147">0.010576961840715</cx:pt>
          <cx:pt idx="148">0.0085423758477202304</cx:pt>
          <cx:pt idx="149">0.015541516691156301</cx:pt>
          <cx:pt idx="150">0.0014843048938375299</cx:pt>
          <cx:pt idx="151">0.055895225215812999</cx:pt>
          <cx:pt idx="152">0.11183719800576999</cx:pt>
          <cx:pt idx="153">0.089200057364460295</cx:pt>
          <cx:pt idx="154">0.056695919968932099</cx:pt>
          <cx:pt idx="155">-0.0064487227983742804</cx:pt>
          <cx:pt idx="156">-0.032022652072393798</cx:pt>
          <cx:pt idx="157">-0.015973869651542998</cx:pt>
          <cx:pt idx="158">-0.069050699720124897</cx:pt>
          <cx:pt idx="159">-0.054258923577685698</cx:pt>
          <cx:pt idx="160">-0.033314167501844197</cx:pt>
          <cx:pt idx="161">-0.040390621897903801</cx:pt>
          <cx:pt idx="162">-0.020242954236168099</cx:pt>
          <cx:pt idx="163">-0.0197291578399857</cx:pt>
          <cx:pt idx="164">0.0080799701636880602</cx:pt>
          <cx:pt idx="165">0.0069262620768519396</cx:pt>
          <cx:pt idx="166">-0.0047740412914523802</cx:pt>
          <cx:pt idx="167">-0.0011911983525787601</cx:pt>
          <cx:pt idx="168">0.00019055915086617399</cx:pt>
          <cx:pt idx="169">-0.00073397676527178703</cx:pt>
          <cx:pt idx="170">-2.8386508394917401e-05</cx:pt>
          <cx:pt idx="171">-0.0019334603578192401</cx:pt>
          <cx:pt idx="172">0.0045704809449858604</cx:pt>
          <cx:pt idx="173">0.024841423634069298</cx:pt>
          <cx:pt idx="174">0.0177882936105337</cx:pt>
          <cx:pt idx="175">-0.00106734410460673</cx:pt>
          <cx:pt idx="176">0.0028979649373150201</cx:pt>
          <cx:pt idx="177">-0.00313904320242884</cx:pt>
          <cx:pt idx="178">0.044935168500416199</cx:pt>
          <cx:pt idx="179">0.10515758781315</cx:pt>
          <cx:pt idx="180">0.079201522706080704</cx:pt>
          <cx:pt idx="181">0.032141182828987203</cx:pt>
          <cx:pt idx="182">0.0322667058481989</cx:pt>
          <cx:pt idx="183">0.011313144562286</cx:pt>
          <cx:pt idx="184">-0.019546958131094201</cx:pt>
          <cx:pt idx="185">-0.030550901614821699</cx:pt>
          <cx:pt idx="186">-0.018436109005176098</cx:pt>
          <cx:pt idx="187">0.021176769008054801</cx:pt>
          <cx:pt idx="188">-0.00368393462594162</cx:pt>
          <cx:pt idx="189">-0.0605825029238806</cx:pt>
          <cx:pt idx="190">-0.0016408715299775099</cx:pt>
          <cx:pt idx="191">0.032157908809506301</cx:pt>
          <cx:pt idx="192">0.0150135763443499</cx:pt>
          <cx:pt idx="193">0.0031969531277351699</cx:pt>
          <cx:pt idx="194">5.6867292857997397e-05</cx:pt>
          <cx:pt idx="195">-0.0098201299422562699</cx:pt>
          <cx:pt idx="196">7.1421958244797299e-06</cx:pt>
          <cx:pt idx="197">-0.00095791945450193099</cx:pt>
          <cx:pt idx="198">0.000214764511744787</cx:pt>
          <cx:pt idx="199">-0.00019096305211010976</cx:pt>
          <cx:pt idx="200">-0.0023470188238709951</cx:pt>
          <cx:pt idx="201">-0.0044405823522729003</cx:pt>
          <cx:pt idx="202">-0.0013220298138431699</cx:pt>
          <cx:pt idx="203">-0.0028850500516676252</cx:pt>
          <cx:pt idx="204">-0.017983822167689251</cx:pt>
          <cx:pt idx="205">-0.003317075186240975</cx:pt>
          <cx:pt idx="206">0.011474092017210525</cx:pt>
          <cx:pt idx="207">0.01202246716554365</cx:pt>
          <cx:pt idx="208">0.0066754286090628502</cx:pt>
          <cx:pt idx="209">-0.0032971616749521999</cx:pt>
          <cx:pt idx="210">-0.0063031404982653253</cx:pt>
          <cx:pt idx="211">-0.0110962920198631</cx:pt>
          <cx:pt idx="212">-0.0014511423487012199</cx:pt>
          <cx:pt idx="213">-0.0020276750428699425</cx:pt>
          <cx:pt idx="214">-0.0133509567989974</cx:pt>
          <cx:pt idx="215">0.00066589516858935754</cx:pt>
          <cx:pt idx="216">-0.0082047250827475757</cx:pt>
          <cx:pt idx="217">-0.0139262018198543</cx:pt>
          <cx:pt idx="218">0.00091636764001294495</cx:pt>
          <cx:pt idx="219">0.014054758602295126</cx:pt>
          <cx:pt idx="220">0.007152073804892075</cx:pt>
          <cx:pt idx="221">0.0011589885818695125</cx:pt>
          <cx:pt idx="222">0.00088942617137493748</cx:pt>
          <cx:pt idx="223">-0.001553094404634095</cx:pt>
          <cx:pt idx="224">-3.1317837687879998e-05</cx:pt>
          <cx:pt idx="225">-0.00011175043169438576</cx:pt>
          <cx:pt idx="226">0.00050226852970997504</cx:pt>
          <cx:pt idx="227">0.000193537664296182</cx:pt>
          <cx:pt idx="228">-0.0061378359988890751</cx:pt>
          <cx:pt idx="229">-0.0075444024630200498</cx:pt>
          <cx:pt idx="230">-0.0038736373405581499</cx:pt>
          <cx:pt idx="231">-0.011594650521179551</cx:pt>
          <cx:pt idx="232">-0.016932818040910451</cx:pt>
          <cx:pt idx="233">-0.00050198104506021498</cx:pt>
          <cx:pt idx="234">0.0021931597212115949</cx:pt>
          <cx:pt idx="235">0.00020824552033286151</cx:pt>
          <cx:pt idx="236">0.0001504627946820235</cx:pt>
          <cx:pt idx="237">0.013072480400938075</cx:pt>
          <cx:pt idx="238">0.0042937463896705504</cx:pt>
          <cx:pt idx="239">0.0083250041311649994</cx:pt>
          <cx:pt idx="240">-0.0049844212950551497</cx:pt>
          <cx:pt idx="241">-0.003891687749112875</cx:pt>
          <cx:pt idx="242">0.0026948994478237999</cx:pt>
          <cx:pt idx="243">-0.0059546793007919999</cx:pt>
          <cx:pt idx="244">-0.015127953054542851</cx:pt>
          <cx:pt idx="245">-0.006488084176127425</cx:pt>
          <cx:pt idx="246">0.0014523476277621774</cx:pt>
          <cx:pt idx="247">0.010272109820964326</cx:pt>
          <cx:pt idx="248">0.026097444314849751</cx:pt>
          <cx:pt idx="249">0.016201698016478024</cx:pt>
          <cx:pt idx="250">0.0033641077144671251</cx:pt>
          <cx:pt idx="251">0.00024796984346542176</cx:pt>
          <cx:pt idx="252">6.2139983461618995e-05</cx:pt>
          <cx:pt idx="253">0.00014045917353095426</cx:pt>
          <cx:pt idx="254">0.00013563140690434449</cx:pt>
          <cx:pt idx="255">-0.0003826609412707</cx:pt>
          <cx:pt idx="256">-0.004989974514560425</cx:pt>
          <cx:pt idx="257">-0.0065520103614081253</cx:pt>
          <cx:pt idx="258">-0.0011718399082699124</cx:pt>
          <cx:pt idx="259">-0.012409140178261325</cx:pt>
          <cx:pt idx="260">-0.017242596330013151</cx:pt>
          <cx:pt idx="261">-0.0013389155709085849</cx:pt>
          <cx:pt idx="262">-0.012898379234251399</cx:pt>
          <cx:pt idx="263">-0.025589034308487999</cx:pt>
          <cx:pt idx="264">-0.0035956861491276749</cx:pt>
          <cx:pt idx="265">0.0092406716891370502</cx:pt>
          <cx:pt idx="266">0.0054884160488027</cx:pt>
          <cx:pt idx="267">0.0037984023910142</cx:pt>
          <cx:pt idx="268">0.0087209044391614501</cx:pt>
          <cx:pt idx="269">0.018612725680162374</cx:pt>
          <cx:pt idx="270">0.0044985700587886748</cx:pt>
          <cx:pt idx="271">0.0084762159190167503</cx:pt>
          <cx:pt idx="272">0.0082525862038455248</cx:pt>
          <cx:pt idx="273">0.014748878794138475</cx:pt>
          <cx:pt idx="274">0.020295244152185823</cx:pt>
          <cx:pt idx="275">0.01247910012236705</cx:pt>
          <cx:pt idx="276">0.021719155609532251</cx:pt>
          <cx:pt idx="277">0.017186036042986526</cx:pt>
          <cx:pt idx="278">0.0063923683248696501</cx:pt>
          <cx:pt idx="279">0.00070705382837808251</cx:pt>
          <cx:pt idx="280">0.0001766412872313045</cx:pt>
          <cx:pt idx="281">0.0003833754639949825</cx:pt>
          <cx:pt idx="282">0.00070114908336256997</cx:pt>
          <cx:pt idx="283">-0.00075477654870903499</cx:pt>
          <cx:pt idx="284">-0.00093895945360370501</cx:pt>
          <cx:pt idx="285">-0.0039160759806782996</cx:pt>
          <cx:pt idx="286">-0.0083320941916788255</cx:pt>
          <cx:pt idx="287">-0.0196557148899681</cx:pt>
          <cx:pt idx="288">-0.01835129631610035</cx:pt>
          <cx:pt idx="289">-0.010624951894461675</cx:pt>
          <cx:pt idx="290">-0.0067762323619646996</cx:pt>
          <cx:pt idx="291">-0.0166059429329692</cx:pt>
          <cx:pt idx="292">0.0031917240359894249</cx:pt>
          <cx:pt idx="293">-0.00542741082736005</cx:pt>
          <cx:pt idx="294">-0.0034913745819631749</cx:pt>
          <cx:pt idx="295">-0.00035207393947802749</cx:pt>
          <cx:pt idx="296">0.00245894385025586</cx:pt>
          <cx:pt idx="297">0.0045402845246490251</cx:pt>
          <cx:pt idx="298">0.0049327014532523248</cx:pt>
          <cx:pt idx="299">0.075223696407686794</cx:pt>
          <cx:pt idx="300">0.122557155046376</cx:pt>
          <cx:pt idx="301">0.092780900180234299</cx:pt>
          <cx:pt idx="302">0.083623278757115602</cx:pt>
          <cx:pt idx="303">0.111786286814784</cx:pt>
          <cx:pt idx="304">0.104572242670772</cx:pt>
          <cx:pt idx="305">0.069646515583917795</cx:pt>
          <cx:pt idx="306">0.023308682059690899</cx:pt>
          <cx:pt idx="307">0.0016761753282492999</cx:pt>
          <cx:pt idx="308">0.00029955535971690097</cx:pt>
          <cx:pt idx="309">-0.0024669261516606601</cx:pt>
          <cx:pt idx="310">0.0028317008197020202</cx:pt>
          <cx:pt idx="311">0.000512120941984481</cx:pt>
          <cx:pt idx="312">-0.00125072174645184</cx:pt>
          <cx:pt idx="313">-0.0215492042360842</cx:pt>
          <cx:pt idx="314">-0.0292218444974091</cx:pt>
          <cx:pt idx="315">-0.059202671847007102</cx:pt>
          <cx:pt idx="316">0.011186312275457</cx:pt>
          <cx:pt idx="317">0.042739363083294603</cx:pt>
          <cx:pt idx="318">0.0260628229411708</cx:pt>
          <cx:pt idx="319">-0.00465596135081072</cx:pt>
          <cx:pt idx="320">-0.00055290856293460503</cx:pt>
          <cx:pt idx="321">-0.028936163783911398</cx:pt>
          <cx:pt idx="322">-0.0329603299855541</cx:pt>
          <cx:pt idx="323">-0.055469994648516797</cx:pt>
          <cx:pt idx="324">-0.036245032755280703</cx:pt>
          <cx:pt idx="325">-0.0149816972516525</cx:pt>
          <cx:pt idx="326">-0.00027187612423439799</cx:pt>
          <cx:pt idx="327">0.016390002223339199</cx:pt>
          <cx:pt idx="328">0.062019006291795999</cx:pt>
          <cx:pt idx="329">0.073657272546501701</cx:pt>
          <cx:pt idx="330">0.0538993701660107</cx:pt>
          <cx:pt idx="331">0.109275536170754</cx:pt>
          <cx:pt idx="332">0.11459735548050599</cx:pt>
          <cx:pt idx="333">0.052304005827732002</cx:pt>
          <cx:pt idx="334">0.0190795466945782</cx:pt>
          <cx:pt idx="335">-0.00021851022326859799</cx:pt>
          <cx:pt idx="336">-0.00053167029891599302</cx:pt>
          <cx:pt idx="337">-9.8257276273645404e-05</cx:pt>
          <cx:pt idx="338">0.00290872900337126</cx:pt>
          <cx:pt idx="339">0.0077591977417669801</cx:pt>
          <cx:pt idx="340">0.0053153641853532401</cx:pt>
          <cx:pt idx="341">-0.015781710430600102</cx:pt>
          <cx:pt idx="342">-0.039475039803265499</cx:pt>
          <cx:pt idx="343">-0.017784040542726899</cx:pt>
          <cx:pt idx="344">0.054546572309720001</cx:pt>
          <cx:pt idx="345">0.046916965926712899</cx:pt>
          <cx:pt idx="346">0.027088415957286099</cx:pt>
          <cx:pt idx="347">0.00031968922930818801</cx:pt>
          <cx:pt idx="348">-0.046720875912309903</cx:pt>
          <cx:pt idx="349">-0.020936771234226399</cx:pt>
          <cx:pt idx="350">-0.062692856266713406</cx:pt>
          <cx:pt idx="351">-0.063009545644850104</cx:pt>
          <cx:pt idx="352">-0.043185018883955102</cx:pt>
          <cx:pt idx="353">-0.033993953534827898</cx:pt>
          <cx:pt idx="354">-0.045232930446439501</cx:pt>
          <cx:pt idx="355">-0.038631622759357401</cx:pt>
          <cx:pt idx="356">0.051720706605414002</cx:pt>
          <cx:pt idx="357">0.033909997938247401</cx:pt>
          <cx:pt idx="358">-0.0131372886926353</cx:pt>
          <cx:pt idx="359">0.060082722144110201</cx:pt>
          <cx:pt idx="360">0.055530264048454001</cx:pt>
          <cx:pt idx="361">0.0293902872020032</cx:pt>
          <cx:pt idx="362">0.0140757657021796</cx:pt>
          <cx:pt idx="363">-0.000126113273484843</cx:pt>
          <cx:pt idx="364">-0.000100411728912038</cx:pt>
          <cx:pt idx="365">-0.00018393197833642001</cx:pt>
          <cx:pt idx="366">0.00154258922579376</cx:pt>
          <cx:pt idx="367">0.0025198504623370498</cx:pt>
          <cx:pt idx="368">-0.0061550561122133999</cx:pt>
          <cx:pt idx="369">-0.029776406585274501</cx:pt>
          <cx:pt idx="370">-0.056276581218322998</cx:pt>
          <cx:pt idx="371">-0.0067341789165498199</cx:pt>
          <cx:pt idx="372">0.0293338108691262</cx:pt>
          <cx:pt idx="373">0.097343620988524407</cx:pt>
          <cx:pt idx="374">0.067358267360282095</cx:pt>
          <cx:pt idx="375">-0.010327202966287899</cx:pt>
          <cx:pt idx="376">-0.026717509848853301</cx:pt>
          <cx:pt idx="377">-0.043912068517837799</cx:pt>
          <cx:pt idx="378">-0.0310469609810194</cx:pt>
          <cx:pt idx="379">-0.056586422688760102</cx:pt>
          <cx:pt idx="380">-0.095846655215251694</cx:pt>
          <cx:pt idx="381">-0.077124953120403794</cx:pt>
          <cx:pt idx="382">-0.098494240335191705</cx:pt>
          <cx:pt idx="383">-0.0141557058714825</cx:pt>
          <cx:pt idx="384">0.046677977621766897</cx:pt>
          <cx:pt idx="385">-0.0219565742840039</cx:pt>
          <cx:pt idx="386">-0.048487440620979497</cx:pt>
          <cx:pt idx="387">0.0126894314541382</cx:pt>
          <cx:pt idx="388">0.017240166688014501</cx:pt>
          <cx:pt idx="389">-0.0015185722562843099</cx:pt>
          <cx:pt idx="390">-0.015126720067693999</cx:pt>
          <cx:pt idx="391">0.00043673781201102702</cx:pt>
          <cx:pt idx="392">-0.000239680093256953</cx:pt>
          <cx:pt idx="393">-0.00029442572383333302</cx:pt>
          <cx:pt idx="394">0.00061231734691281404</cx:pt>
          <cx:pt idx="395">0.00036961343814257401</cx:pt>
          <cx:pt idx="396">-0.0076969781915362696</cx:pt>
          <cx:pt idx="397">-0.043367148944188298</cx:pt>
          <cx:pt idx="398">-0.071374634743873497</cx:pt>
          <cx:pt idx="399">-0.047972067008024297</cx:pt>
          <cx:pt idx="400">0.0047055104088962801</cx:pt>
          <cx:pt idx="401">0.071468761353680396</cx:pt>
          <cx:pt idx="402">0.089667898112186895</cx:pt>
          <cx:pt idx="403">0.013938126972225901</cx:pt>
          <cx:pt idx="404">0.0160059261188614</cx:pt>
          <cx:pt idx="405">0.026531360077019599</cx:pt>
          <cx:pt idx="406">0.0316289041167334</cx:pt>
          <cx:pt idx="407">-0.023575754611005199</cx:pt>
          <cx:pt idx="408">-0.074353092265240395</cx:pt>
          <cx:pt idx="409">-0.049196376186162002</cx:pt>
          <cx:pt idx="410">-0.063721104628896699</cx:pt>
          <cx:pt idx="411">0.015313063346063799</cx:pt>
          <cx:pt idx="412">-0.031836274845111603</cx:pt>
          <cx:pt idx="413">-0.064606176854834704</cx:pt>
          <cx:pt idx="414">-0.039112489020438602</cx:pt>
          <cx:pt idx="415">-0.020715347139447199</cx:pt>
          <cx:pt idx="416">-0.0313670452044017</cx:pt>
          <cx:pt idx="417">-0.022898674197492599</cx:pt>
          <cx:pt idx="418">-0.0125677052415234</cx:pt>
          <cx:pt idx="419">0.00017385190586910801</cx:pt>
          <cx:pt idx="420">0.000198503628929208</cx:pt>
          <cx:pt idx="421">0.00036937586019443399</cx:pt>
          <cx:pt idx="422">-0.00033496743695441702</cx:pt>
          <cx:pt idx="423">0.00175106455217723</cx:pt>
          <cx:pt idx="424">-0.011440511262980501</cx:pt>
          <cx:pt idx="425">-0.041396044430560199</cx:pt>
          <cx:pt idx="426">-0.062642577613004902</cx:pt>
          <cx:pt idx="427">-0.053998206757244198</cx:pt>
          <cx:pt idx="428">-0.0607900416539661</cx:pt>
          <cx:pt idx="429">0.037159581933466301</cx:pt>
          <cx:pt idx="430">0.091652638044554702</cx:pt>
          <cx:pt idx="431">0.061987508910094302</cx:pt>
          <cx:pt idx="432">0.060825785717330397</cx:pt>
          <cx:pt idx="433">0.084474687612134794</cx:pt>
          <cx:pt idx="434">0.086624776711790599</cx:pt>
          <cx:pt idx="435">0.014930653631195299</cx:pt>
          <cx:pt idx="436">-0.028406052562628299</cx:pt>
          <cx:pt idx="437">0.048090686645765698</cx:pt>
          <cx:pt idx="438">-0.044726919376914698</cx:pt>
          <cx:pt idx="439">-0.089327536945661895</cx:pt>
          <cx:pt idx="440">-0.077272808294835293</cx:pt>
          <cx:pt idx="441">-0.062164227672608097</cx:pt>
          <cx:pt idx="442">-0.032609662178082303</cx:pt>
          <cx:pt idx="443">-0.039374404749449199</cx:pt>
          <cx:pt idx="444">-0.048929300803611901</cx:pt>
          <cx:pt idx="445">-0.027593132490315801</cx:pt>
          <cx:pt idx="446">-0.0044042645459723903</cx:pt>
          <cx:pt idx="447">-0.000646572611925037</cx:pt>
          <cx:pt idx="448">0.00036171051081084502</cx:pt>
          <cx:pt idx="449">-0.00010030179919116</cx:pt>
          <cx:pt idx="450">-0.00065768876908945696</cx:pt>
          <cx:pt idx="451">0.00037127501566584201</cx:pt>
          <cx:pt idx="452">-0.018030991475039101</cx:pt>
          <cx:pt idx="453">-0.016005020184586601</cx:pt>
          <cx:pt idx="454">-0.057013398474911402</cx:pt>
          <cx:pt idx="455">-0.093867174545761697</cx:pt>
          <cx:pt idx="456">-0.12700002278497599</cx:pt>
          <cx:pt idx="457">-0.018160816427935201</cx:pt>
          <cx:pt idx="458">0.0287280824781273</cx:pt>
          <cx:pt idx="459">0.014440204924935</cx:pt>
          <cx:pt idx="460">0.14568907555027599</cx:pt>
          <cx:pt idx="461">0.17418372167424001</cx:pt>
          <cx:pt idx="462">0.0605247630796035</cx:pt>
          <cx:pt idx="463">0.0101306631640954</cx:pt>
          <cx:pt idx="464">0.033918901395420399</cx:pt>
          <cx:pt idx="465">-0.0043990855257659001</cx:pt>
          <cx:pt idx="466">-0.123595628283098</cx:pt>
          <cx:pt idx="467">-0.11856214148883799</cx:pt>
          <cx:pt idx="468">-0.083304146748696906</cx:pt>
          <cx:pt idx="469">-0.071628056038367902</cx:pt>
          <cx:pt idx="470">-0.049156256547136998</cx:pt>
          <cx:pt idx="471">-0.048457302121894801</cx:pt>
          <cx:pt idx="472">-0.044727346221679898</cx:pt>
          <cx:pt idx="473">-0.029511260152124401</cx:pt>
          <cx:pt idx="474">-0.0119179173867672</cx:pt>
          <cx:pt idx="475">-0.0010646629979244801</cx:pt>
          <cx:pt idx="476">-0.00044438315449447398</cx:pt>
          <cx:pt idx="477">-4.8409374090461099e-05</cx:pt>
          <cx:pt idx="478">-5.8350792543589901e-05</cx:pt>
          <cx:pt idx="479">-0.0022366208375143399</cx:pt>
          <cx:pt idx="480">-0.020792575538034801</cx:pt>
          <cx:pt idx="481">-0.0152451631053017</cx:pt>
          <cx:pt idx="482">-0.036388211789264303</cx:pt>
          <cx:pt idx="483">-0.081174094242043193</cx:pt>
          <cx:pt idx="484">-0.078608272065132795</cx:pt>
          <cx:pt idx="485">0.00038770956002638499</cx:pt>
          <cx:pt idx="486">0.0164608925427948</cx:pt>
          <cx:pt idx="487">0.076852954497155998</cx:pt>
          <cx:pt idx="488">0.099931073396437295</cx:pt>
          <cx:pt idx="489">0.110794650355549</cx:pt>
          <cx:pt idx="490">0.042739789646720497</cx:pt>
          <cx:pt idx="491">0.0050996023132140501</cx:pt>
          <cx:pt idx="492">0.0050747221709733304</cx:pt>
          <cx:pt idx="493">-0.066502215703853895</cx:pt>
          <cx:pt idx="494">-0.087178363896984495</cx:pt>
          <cx:pt idx="495">-0.090136582264164794</cx:pt>
          <cx:pt idx="496">-0.043873929669820899</cx:pt>
          <cx:pt idx="497">-0.029239194435397201</cx:pt>
          <cx:pt idx="498">-0.0204123426977584</cx:pt>
          <cx:pt idx="499">-0.0084706453400199399</cx:pt>
          <cx:pt idx="500">-0.0080513936249660602</cx:pt>
          <cx:pt idx="501">-0.0033474139174911898</cx:pt>
          <cx:pt idx="502">-0.0022547634435184198</cx:pt>
          <cx:pt idx="503">-0.00069943830791122097</cx:pt>
          <cx:pt idx="504">5.6928859279990099e-05</cx:pt>
          <cx:pt idx="505">0.00028923523176797899</cx:pt>
          <cx:pt idx="506">0.0013399607568867801</cx:pt>
          <cx:pt idx="507">-0.0048708735075459302</cx:pt>
          <cx:pt idx="508">-0.029237832971736901</cx:pt>
          <cx:pt idx="509">-0.025740163402222901</cx:pt>
          <cx:pt idx="510">-0.0152026531182118</cx:pt>
          <cx:pt idx="511">-0.051925596099254803</cx:pt>
          <cx:pt idx="512">-0.0360008099757975</cx:pt>
          <cx:pt idx="513">-0.057780338186598799</cx:pt>
          <cx:pt idx="514">-2.7138421755824499e-05</cx:pt>
          <cx:pt idx="515">0.073058691473210299</cx:pt>
          <cx:pt idx="516">0.092028985340093294</cx:pt>
          <cx:pt idx="517">0.12158661960882799</cx:pt>
          <cx:pt idx="518">0.035616797196205599</cx:pt>
          <cx:pt idx="519">-0.031423015867447703</cx:pt>
          <cx:pt idx="520">-0.01558477715245</cx:pt>
          <cx:pt idx="521">-0.022860931025969498</cx:pt>
          <cx:pt idx="522">-0.050935496239801203</cx:pt>
          <cx:pt idx="523">-0.084606865446659602</cx:pt>
          <cx:pt idx="524">-0.053029476377370197</cx:pt>
          <cx:pt idx="525">-0.073297881990536801</cx:pt>
          <cx:pt idx="526">-0.053832877166985101</cx:pt>
          <cx:pt idx="527">-0.045383591120164997</cx:pt>
          <cx:pt idx="528">-0.021585906016920099</cx:pt>
          <cx:pt idx="529">-0.00634300174369609</cx:pt>
          <cx:pt idx="530">0.0025008587704350299</cx:pt>
          <cx:pt idx="531">0.00025156772198621703</cx:pt>
          <cx:pt idx="532">0.000475469308371883</cx:pt>
          <cx:pt idx="533">-6.1190976206752697e-05</cx:pt>
          <cx:pt idx="534">0.00016627004548549999</cx:pt>
          <cx:pt idx="535">-0.0076013568920698703</cx:pt>
          <cx:pt idx="536">-0.026240755556101</cx:pt>
          <cx:pt idx="537">-0.050997805043856703</cx:pt>
          <cx:pt idx="538">-0.014408834456559201</cx:pt>
          <cx:pt idx="539">-0.0115416264530455</cx:pt>
          <cx:pt idx="540">-0.010650623239744099</cx:pt>
          <cx:pt idx="541">-0.034360402630306403</cx:pt>
          <cx:pt idx="542">-0.067291996725184502</cx:pt>
          <cx:pt idx="543">-0.058935925865906402</cx:pt>
          <cx:pt idx="544">0.0154784912001264</cx:pt>
          <cx:pt idx="545">0.017861725521024701</cx:pt>
          <cx:pt idx="546">-0.0269925660167083</cx:pt>
          <cx:pt idx="547">-0.033946846421834098</cx:pt>
          <cx:pt idx="548">-0.076522260560951197</cx:pt>
          <cx:pt idx="549">-0.051867577085058798</cx:pt>
          <cx:pt idx="550">-0.083223558671629005</cx:pt>
          <cx:pt idx="551">-0.10605274486498401</cx:pt>
          <cx:pt idx="552">-0.101926553831823</cx:pt>
          <cx:pt idx="553">-0.087127490996712298</cx:pt>
          <cx:pt idx="554">-0.064044136515627001</cx:pt>
          <cx:pt idx="555">-0.0485960632975432</cx:pt>
          <cx:pt idx="556">-0.027501492411279801</cx:pt>
          <cx:pt idx="557">-0.0073383740197371199</cx:pt>
          <cx:pt idx="558">-0.00135340414682328</cx:pt>
          <cx:pt idx="559">0.000357161728691674</cx:pt>
          <cx:pt idx="560">-0.00053434751145731195</cx:pt>
          <cx:pt idx="561">-0.00022336730081343401</cx:pt>
          <cx:pt idx="562">-0.00079997877715793405</cx:pt>
          <cx:pt idx="563">-0.015181439657453199</cx:pt>
          <cx:pt idx="564">-0.025265890556059999</cx:pt>
          <cx:pt idx="565">-0.025495163412265601</cx:pt>
          <cx:pt idx="566">-0.00710833361644131</cx:pt>
          <cx:pt idx="567">0.018009252189833201</cx:pt>
          <cx:pt idx="568">-0.026920701212194701</cx:pt>
          <cx:pt idx="569">-0.039036799933370302</cx:pt>
          <cx:pt idx="570">-0.036031108944662597</cx:pt>
          <cx:pt idx="571">-0.0027647056477870802</cx:pt>
          <cx:pt idx="572">-0.0039634276742827497</cx:pt>
          <cx:pt idx="573">0.013686884307846999</cx:pt>
          <cx:pt idx="574">-0.029630708809846001</cx:pt>
          <cx:pt idx="575">-0.022408737469903399</cx:pt>
          <cx:pt idx="576">-0.080840121626331807</cx:pt>
          <cx:pt idx="577">-0.034222024592946501</cx:pt>
          <cx:pt idx="578">-0.079571452538689399</cx:pt>
          <cx:pt idx="579">-0.048521356850877502</cx:pt>
          <cx:pt idx="580">-0.081689799316252198</cx:pt>
          <cx:pt idx="581">-0.078115202247926896</cx:pt>
          <cx:pt idx="582">-0.048904426977920197</cx:pt>
          <cx:pt idx="583">-0.0338622854585564</cx:pt>
          <cx:pt idx="584">-0.0193065441563403</cx:pt>
          <cx:pt idx="585">-0.0081955101234222894</cx:pt>
          <cx:pt idx="586">-0.0010295992530409701</cx:pt>
          <cx:pt idx="587">0.00032591368391666098</cx:pt>
          <cx:pt idx="588">-6.04679708727252e-05</cx:pt>
          <cx:pt idx="589">-0.000114787863653522</cx:pt>
          <cx:pt idx="590">-0.00122900634891436</cx:pt>
          <cx:pt idx="591">-0.011539381988745601</cx:pt>
          <cx:pt idx="592">-0.016400230341886</cx:pt>
          <cx:pt idx="593">-0.0127022375707753</cx:pt>
          <cx:pt idx="594">0.016781777759637701</cx:pt>
          <cx:pt idx="595">0.054063429554905201</cx:pt>
          <cx:pt idx="596">-0.010519887857699001</cx:pt>
          <cx:pt idx="597">-0.0082030759895696699</cx:pt>
          <cx:pt idx="598">-0.0013639731859026701</cx:pt>
          <cx:pt idx="599">0.056772178153901599</cx:pt>
          <cx:pt idx="600">0.032913594380310898</cx:pt>
          <cx:pt idx="601">-0.0104283747634746</cx:pt>
          <cx:pt idx="602">-0.035956438660353897</cx:pt>
          <cx:pt idx="603">-0.00173732975402111</cx:pt>
          <cx:pt idx="604">-0.089868440713118794</cx:pt>
          <cx:pt idx="605">-0.075234893709250003</cx:pt>
          <cx:pt idx="606">-0.10030535772478601</cx:pt>
          <cx:pt idx="607">-0.11397265033078301</cx:pt>
          <cx:pt idx="608">-0.092666254231775602</cx:pt>
          <cx:pt idx="609">-0.070375374534367305</cx:pt>
          <cx:pt idx="610">-0.041072802253018202</cx:pt>
          <cx:pt idx="611">-0.026835933990123802</cx:pt>
          <cx:pt idx="612">-0.0096523115811069805</cx:pt>
          <cx:pt idx="613">-0.0072216820744664904</cx:pt>
          <cx:pt idx="614">-0.0052401184673171401</cx:pt>
          <cx:pt idx="615">0.00043306226712592702</cx:pt>
          <cx:pt idx="616">-0.00033632867477921199</cx:pt>
          <cx:pt idx="617">8.0102410711299903e-05</cx:pt>
          <cx:pt idx="618">-0.0014122112725309</cx:pt>
          <cx:pt idx="619">-0.0063040515073466896</cx:pt>
          <cx:pt idx="620">-0.0011677069588049999</cx:pt>
          <cx:pt idx="621">0.0116212274531387</cx:pt>
          <cx:pt idx="622">0.045223995024737</cx:pt>
          <cx:pt idx="623">0.082235712686617404</cx:pt>
          <cx:pt idx="624">0.026047512485373701</cx:pt>
          <cx:pt idx="625">0.015208040517562299</cx:pt>
          <cx:pt idx="626">0.042088217412613503</cx:pt>
          <cx:pt idx="627">0.098270039933050099</cx:pt>
          <cx:pt idx="628">0.027325512534098199</cx:pt>
          <cx:pt idx="629">-0.025078642134416601</cx:pt>
          <cx:pt idx="630">-0.0025731260787382501</cx:pt>
          <cx:pt idx="631">-0.0549253676151127</cx:pt>
          <cx:pt idx="632">-0.114352767155249</cx:pt>
          <cx:pt idx="633">-0.102858294236049</cx:pt>
          <cx:pt idx="634">-0.130159616120606</cx:pt>
          <cx:pt idx="635">-0.116675386964204</cx:pt>
          <cx:pt idx="636">-0.093071590978838506</cx:pt>
          <cx:pt idx="637">-0.062815821581053699</cx:pt>
          <cx:pt idx="638">-0.033183728790433999</cx:pt>
          <cx:pt idx="639">-0.020243403878289198</cx:pt>
          <cx:pt idx="640">-0.0059990063497374598</cx:pt>
          <cx:pt idx="641">-0.0023561620980752998</cx:pt>
          <cx:pt idx="642">-2.9274222583142501e-05</cx:pt>
          <cx:pt idx="643">-0.000109068677376676</cx:pt>
          <cx:pt idx="644">-0.0012638512187183599</cx:pt>
          <cx:pt idx="645">1.19395063254134e-05</cx:pt>
          <cx:pt idx="646">-0.00092663596991075499</cx:pt>
          <cx:pt idx="647">-0.012306936469443201</cx:pt>
          <cx:pt idx="648">0.0037003018587924599</cx:pt>
          <cx:pt idx="649">0.028324305990140901</cx:pt>
          <cx:pt idx="650">0.0615151761052872</cx:pt>
          <cx:pt idx="651">0.085784080597842302</cx:pt>
          <cx:pt idx="652">0.063710018260932297</cx:pt>
          <cx:pt idx="653">0.041168685870904699</cx:pt>
          <cx:pt idx="654">0.0145089884970824</cx:pt>
          <cx:pt idx="655">0.033832029717923998</cx:pt>
          <cx:pt idx="656">0.010716483875193901</cx:pt>
          <cx:pt idx="657">0.031855191085082599</cx:pt>
          <cx:pt idx="658">0.024886572988467099</cx:pt>
          <cx:pt idx="659">-0.042312553986800602</cx:pt>
          <cx:pt idx="660">-0.10341643074644</cx:pt>
          <cx:pt idx="661">-0.099733832463589106</cx:pt>
          <cx:pt idx="662">-0.097341245385656999</cx:pt>
          <cx:pt idx="663">-0.0866869112734487</cx:pt>
          <cx:pt idx="664">-0.060564492616616901</cx:pt>
          <cx:pt idx="665">-0.038791576661184102</cx:pt>
          <cx:pt idx="666">-0.015073093429442099</cx:pt>
          <cx:pt idx="667">-0.016716404095309501</cx:pt>
          <cx:pt idx="668">-0.0021148702037889502</cx:pt>
          <cx:pt idx="669">-0.00077959083127514999</cx:pt>
          <cx:pt idx="670">0.000117530974689242</cx:pt>
          <cx:pt idx="671">-0.00052268262808195299</cx:pt>
          <cx:pt idx="672">0.00066656530964482198</cx:pt>
          <cx:pt idx="673">0.000196748041568734</cx:pt>
          <cx:pt idx="674">0.00121656403889949</cx:pt>
          <cx:pt idx="675">0.000116878380818712</cx:pt>
          <cx:pt idx="676">0.0046571449163112996</cx:pt>
          <cx:pt idx="677">0.031206336643010799</cx:pt>
          <cx:pt idx="678">0.042525768206682302</cx:pt>
          <cx:pt idx="679">0.0546654980070597</cx:pt>
          <cx:pt idx="680">0.084519487173239899</cx:pt>
          <cx:pt idx="681">0.069853976510856702</cx:pt>
          <cx:pt idx="682">0.083415844104671705</cx:pt>
          <cx:pt idx="683">0.090216585167016305</cx:pt>
          <cx:pt idx="684">0.029115264040409101</cx:pt>
          <cx:pt idx="685">0.034720952133287401</cx:pt>
          <cx:pt idx="686">0.0120675771646888</cx:pt>
          <cx:pt idx="687">-0.037060572314373902</cx:pt>
          <cx:pt idx="688">-0.083918888778839906</cx:pt>
          <cx:pt idx="689">-0.11210581191869</cx:pt>
          <cx:pt idx="690">-0.098747880861644197</cx:pt>
          <cx:pt idx="691">-0.051205154022115097</cx:pt>
          <cx:pt idx="692">-0.035958979986493299</cx:pt>
          <cx:pt idx="693">-0.021944472191688699</cx:pt>
          <cx:pt idx="694">-0.0071040843661061203</cx:pt>
          <cx:pt idx="695">-0.0024853598732064801</cx:pt>
          <cx:pt idx="696">-0.0047915158176097703</cx:pt>
          <cx:pt idx="697">-0.0033139467866273699</cx:pt>
          <cx:pt idx="698">-0.000196723239807146</cx:pt>
          <cx:pt idx="699">0.00069194299953481296</cx:pt>
          <cx:pt idx="700">9.5435804543971006e-05</cx:pt>
          <cx:pt idx="701">-0.00055870170613513202</cx:pt>
          <cx:pt idx="702">0.000284648819205026</cx:pt>
          <cx:pt idx="703">0.00109441869078097</cx:pt>
          <cx:pt idx="704">0.0077794014776563503</cx:pt>
          <cx:pt idx="705">0.026909438727006602</cx:pt>
          <cx:pt idx="706">-0.00019833462541323801</cx:pt>
          <cx:pt idx="707">-0.0010802197724373401</cx:pt>
          <cx:pt idx="708">0.015440937305195799</cx:pt>
          <cx:pt idx="709">0.021793821888473699</cx:pt>
          <cx:pt idx="710">0.011327263378164301</cx:pt>
          <cx:pt idx="711">0.020820433900087001</cx:pt>
          <cx:pt idx="712">0.022475062147619101</cx:pt>
          <cx:pt idx="713">-0.0020177726148825599</cx:pt>
          <cx:pt idx="714">-0.017551069436153199</cx:pt>
          <cx:pt idx="715">-0.036472577843599203</cx:pt>
          <cx:pt idx="716">-0.039460919896362703</cx:pt>
          <cx:pt idx="717">-0.039677772909972098</cx:pt>
          <cx:pt idx="718">-0.026858602752281101</cx:pt>
          <cx:pt idx="719">-0.013781633025358999</cx:pt>
          <cx:pt idx="720">-0.012158463248217699</cx:pt>
          <cx:pt idx="721">-0.0065371749501345802</cx:pt>
          <cx:pt idx="722">0.0010295849384393001</cx:pt>
          <cx:pt idx="723">1.2236385144457701e-05</cx:pt>
          <cx:pt idx="724">0.00020305830435835199</cx:pt>
          <cx:pt idx="725">-0.000171014921939712</cx:pt>
          <cx:pt idx="726">-0.00077413837895240196</cx:pt>
          <cx:pt idx="727">0.00062502261759371297</cx:pt>
          <cx:pt idx="728">-0.000487454220715723</cx:pt>
          <cx:pt idx="729">0.00058626733179366797</cx:pt>
          <cx:pt idx="730">0.00030387327892872302</cx:pt>
          <cx:pt idx="731">-0.00042129263472135401</cx:pt>
          <cx:pt idx="732">0.00116257588673567</cx:pt>
          <cx:pt idx="733">0.0124856931887417</cx:pt>
          <cx:pt idx="734">0.0120082499974356</cx:pt>
          <cx:pt idx="735">0.0125046774647003</cx:pt>
          <cx:pt idx="736">0.011501068128394199</cx:pt>
          <cx:pt idx="737">0.018037822155561298</cx:pt>
          <cx:pt idx="738">0.018655740748998902</cx:pt>
          <cx:pt idx="739">0.0241890075627859</cx:pt>
          <cx:pt idx="740">0.033542681984004799</cx:pt>
          <cx:pt idx="741">0.035560340459982798</cx:pt>
          <cx:pt idx="742">0.044824087703969701</cx:pt>
          <cx:pt idx="743">0.036007289835334598</cx:pt>
          <cx:pt idx="744">0.0243333962463003</cx:pt>
          <cx:pt idx="745">0.023090837040086201</cx:pt>
          <cx:pt idx="746">0.0218423595704768</cx:pt>
          <cx:pt idx="747">0.0131231069222173</cx:pt>
          <cx:pt idx="748">0.0064065990702547003</cx:pt>
          <cx:pt idx="749">0.0017318691381582</cx:pt>
          <cx:pt idx="750">0.00152358536810428</cx:pt>
          <cx:pt idx="751">0.00124738544064004</cx:pt>
          <cx:pt idx="752">-0.000110977997737617</cx:pt>
          <cx:pt idx="753">2.7074213348318802e-06</cx:pt>
          <cx:pt idx="754">-0.00045984485742616099</cx:pt>
          <cx:pt idx="755">0.00016873804914174201</cx:pt>
          <cx:pt idx="756">0.00081951608776178195</cx:pt>
          <cx:pt idx="757">-0.00021295687091139201</cx:pt>
          <cx:pt idx="758">0.00028648111568527901</cx:pt>
          <cx:pt idx="759">-0.00029409400456176601</cx:pt>
          <cx:pt idx="760">0.00029860456672015898</cx:pt>
          <cx:pt idx="761">-0.00084334584423492102</cx:pt>
          <cx:pt idx="762">0.00051748239223843996</cx:pt>
          <cx:pt idx="763">7.0330501589847496e-05</cx:pt>
          <cx:pt idx="764">0.0010526633164681101</cx:pt>
          <cx:pt idx="765">-1.4072033675431799e-05</cx:pt>
          <cx:pt idx="766">0.00109831731275646</cx:pt>
          <cx:pt idx="767">0.00091745657995570898</cx:pt>
          <cx:pt idx="768">0.00103948290345469</cx:pt>
          <cx:pt idx="769">0.0032933110296173699</cx:pt>
          <cx:pt idx="770">0.0068355241828405603</cx:pt>
          <cx:pt idx="771">0.0049707824053446198</cx:pt>
          <cx:pt idx="772">0.00297941347454256</cx:pt>
          <cx:pt idx="773">0.0020176031833023501</cx:pt>
          <cx:pt idx="774">0.0050037951981976702</cx:pt>
          <cx:pt idx="775">0.00096878940689010295</cx:pt>
          <cx:pt idx="776">1.3493877905174e-05</cx:pt>
          <cx:pt idx="777">0.00022437825757115899</cx:pt>
          <cx:pt idx="778">0.0015882424348316901</cx:pt>
          <cx:pt idx="779">5.8501513105522698e-05</cx:pt>
          <cx:pt idx="780">0.00035396532580802599</cx:pt>
          <cx:pt idx="781">-0.00054308227630233395</cx:pt>
          <cx:pt idx="782">-0.00026959119816832898</cx:pt>
          <cx:pt idx="783">0.00034869939771419302</cx:pt>
          <cx:pt idx="784">-0.00019096305211010976</cx:pt>
          <cx:pt idx="785">-0.0023470188238709951</cx:pt>
          <cx:pt idx="786">-0.0044405823522729003</cx:pt>
          <cx:pt idx="787">-0.0013220298138431699</cx:pt>
          <cx:pt idx="788">-0.0028850500516676252</cx:pt>
          <cx:pt idx="789">-0.017983822167689251</cx:pt>
          <cx:pt idx="790">-0.003317075186240975</cx:pt>
          <cx:pt idx="791">0.011474092017210525</cx:pt>
          <cx:pt idx="792">0.01202246716554365</cx:pt>
          <cx:pt idx="793">0.0066754286090628502</cx:pt>
          <cx:pt idx="794">-0.0032971616749521999</cx:pt>
          <cx:pt idx="795">-0.0063031404982653253</cx:pt>
          <cx:pt idx="796">-0.0110962920198631</cx:pt>
          <cx:pt idx="797">-0.0014511423487012199</cx:pt>
          <cx:pt idx="798">-0.0020276750428699425</cx:pt>
          <cx:pt idx="799">-0.0133509567989974</cx:pt>
          <cx:pt idx="800">0.00066589516858935754</cx:pt>
          <cx:pt idx="801">-0.0082047250827475757</cx:pt>
          <cx:pt idx="802">-0.0139262018198543</cx:pt>
          <cx:pt idx="803">0.00091636764001294495</cx:pt>
          <cx:pt idx="804">0.014054758602295126</cx:pt>
          <cx:pt idx="805">0.007152073804892075</cx:pt>
          <cx:pt idx="806">0.0011589885818695125</cx:pt>
          <cx:pt idx="807">0.00088942617137493748</cx:pt>
          <cx:pt idx="808">-0.001553094404634095</cx:pt>
          <cx:pt idx="809">-3.1317837687879998e-05</cx:pt>
          <cx:pt idx="810">-0.00011175043169438576</cx:pt>
          <cx:pt idx="811">0.00050226852970997504</cx:pt>
          <cx:pt idx="812">0.000193537664296182</cx:pt>
          <cx:pt idx="813">-0.0061378359988890751</cx:pt>
          <cx:pt idx="814">-0.0075444024630200498</cx:pt>
          <cx:pt idx="815">-0.0038736373405581499</cx:pt>
          <cx:pt idx="816">-0.011594650521179551</cx:pt>
          <cx:pt idx="817">-0.016932818040910451</cx:pt>
          <cx:pt idx="818">-0.00050198104506021498</cx:pt>
          <cx:pt idx="819">0.0021931597212115949</cx:pt>
          <cx:pt idx="820">0.00020824552033286151</cx:pt>
          <cx:pt idx="821">0.0001504627946820235</cx:pt>
          <cx:pt idx="822">0.013072480400938075</cx:pt>
          <cx:pt idx="823">0.0042937463896705504</cx:pt>
          <cx:pt idx="824">0.0083250041311649994</cx:pt>
          <cx:pt idx="825">-0.0049844212950551497</cx:pt>
          <cx:pt idx="826">-0.003891687749112875</cx:pt>
          <cx:pt idx="827">0.0026948994478237999</cx:pt>
          <cx:pt idx="828">-0.0059546793007919999</cx:pt>
          <cx:pt idx="829">-0.015127953054542851</cx:pt>
          <cx:pt idx="830">-0.006488084176127425</cx:pt>
          <cx:pt idx="831">0.0014523476277621774</cx:pt>
          <cx:pt idx="832">0.010272109820964326</cx:pt>
          <cx:pt idx="833">0.026097444314849751</cx:pt>
          <cx:pt idx="834">0.016201698016478024</cx:pt>
          <cx:pt idx="835">0.0033641077144671251</cx:pt>
          <cx:pt idx="836">0.00024796984346542176</cx:pt>
          <cx:pt idx="837">6.2139983461618995e-05</cx:pt>
          <cx:pt idx="838">0.00014045917353095426</cx:pt>
          <cx:pt idx="839">0.00013563140690434449</cx:pt>
          <cx:pt idx="840">-0.0003826609412707</cx:pt>
          <cx:pt idx="841">-0.004989974514560425</cx:pt>
          <cx:pt idx="842">-0.0065520103614081253</cx:pt>
          <cx:pt idx="843">-0.0011718399082699124</cx:pt>
          <cx:pt idx="844">-0.012409140178261325</cx:pt>
          <cx:pt idx="845">-0.017242596330013151</cx:pt>
          <cx:pt idx="846">-0.0013389155709085849</cx:pt>
          <cx:pt idx="847">-0.012898379234251399</cx:pt>
          <cx:pt idx="848">-0.025589034308487999</cx:pt>
          <cx:pt idx="849">-0.0035956861491276749</cx:pt>
          <cx:pt idx="850">0.0092406716891370502</cx:pt>
          <cx:pt idx="851">0.0054884160488027</cx:pt>
          <cx:pt idx="852">0.0037984023910142</cx:pt>
          <cx:pt idx="853">0.0087209044391614501</cx:pt>
          <cx:pt idx="854">0.018612725680162374</cx:pt>
          <cx:pt idx="855">0.0044985700587886748</cx:pt>
          <cx:pt idx="856">0.0084762159190167503</cx:pt>
          <cx:pt idx="857">0.0082525862038455248</cx:pt>
          <cx:pt idx="858">0.014748878794138475</cx:pt>
          <cx:pt idx="859">0.020295244152185823</cx:pt>
          <cx:pt idx="860">0.01247910012236705</cx:pt>
          <cx:pt idx="861">0.021719155609532251</cx:pt>
          <cx:pt idx="862">0.017186036042986526</cx:pt>
          <cx:pt idx="863">0.0063923683248696501</cx:pt>
          <cx:pt idx="864">0.00070705382837808251</cx:pt>
          <cx:pt idx="865">0.0001766412872313045</cx:pt>
          <cx:pt idx="866">0.0003833754639949825</cx:pt>
          <cx:pt idx="867">0.00070114908336256997</cx:pt>
          <cx:pt idx="868">-0.00075477654870903499</cx:pt>
          <cx:pt idx="869">-0.00093895945360370501</cx:pt>
          <cx:pt idx="870">-0.0039160759806782996</cx:pt>
          <cx:pt idx="871">-0.0083320941916788255</cx:pt>
          <cx:pt idx="872">-0.0196557148899681</cx:pt>
          <cx:pt idx="873">-0.01835129631610035</cx:pt>
          <cx:pt idx="874">-0.010624951894461675</cx:pt>
          <cx:pt idx="875">-0.0067762323619646996</cx:pt>
          <cx:pt idx="876">-0.0166059429329692</cx:pt>
          <cx:pt idx="877">0.0031917240359894249</cx:pt>
          <cx:pt idx="878">-0.00542741082736005</cx:pt>
          <cx:pt idx="879">-0.0034913745819631749</cx:pt>
          <cx:pt idx="880">-0.00035207393947802749</cx:pt>
          <cx:pt idx="881">0.00245894385025586</cx:pt>
          <cx:pt idx="882">0.0045402845246490251</cx:pt>
          <cx:pt idx="883">0.0049327014532523248</cx:pt>
          <cx:pt idx="884">-0.00019096305211010976</cx:pt>
          <cx:pt idx="885">-0.0023470188238709951</cx:pt>
          <cx:pt idx="886">-0.0044405823522729003</cx:pt>
          <cx:pt idx="887">-0.0013220298138431699</cx:pt>
          <cx:pt idx="888">-0.0028850500516676252</cx:pt>
          <cx:pt idx="889">-0.017983822167689251</cx:pt>
          <cx:pt idx="890">-0.003317075186240975</cx:pt>
          <cx:pt idx="891">0.011474092017210525</cx:pt>
          <cx:pt idx="892">0.01202246716554365</cx:pt>
          <cx:pt idx="893">0.0066754286090628502</cx:pt>
          <cx:pt idx="894">-0.0032971616749521999</cx:pt>
          <cx:pt idx="895">-0.0063031404982653253</cx:pt>
          <cx:pt idx="896">-0.0110962920198631</cx:pt>
          <cx:pt idx="897">-0.0014511423487012199</cx:pt>
          <cx:pt idx="898">-0.0020276750428699425</cx:pt>
          <cx:pt idx="899">-0.0133509567989974</cx:pt>
          <cx:pt idx="900">0.00066589516858935754</cx:pt>
          <cx:pt idx="901">-0.0082047250827475757</cx:pt>
          <cx:pt idx="902">-0.0139262018198543</cx:pt>
          <cx:pt idx="903">0.00091636764001294495</cx:pt>
          <cx:pt idx="904">0.014054758602295126</cx:pt>
          <cx:pt idx="905">0.007152073804892075</cx:pt>
          <cx:pt idx="906">0.0011589885818695125</cx:pt>
          <cx:pt idx="907">0.00088942617137493748</cx:pt>
          <cx:pt idx="908">-0.001553094404634095</cx:pt>
          <cx:pt idx="909">-3.1317837687879998e-05</cx:pt>
          <cx:pt idx="910">-0.00011175043169438576</cx:pt>
          <cx:pt idx="911">0.00050226852970997504</cx:pt>
          <cx:pt idx="912">0.000193537664296182</cx:pt>
          <cx:pt idx="913">-0.0061378359988890751</cx:pt>
          <cx:pt idx="914">-0.0075444024630200498</cx:pt>
          <cx:pt idx="915">-0.0038736373405581499</cx:pt>
          <cx:pt idx="916">-0.011594650521179551</cx:pt>
          <cx:pt idx="917">-0.016932818040910451</cx:pt>
          <cx:pt idx="918">-0.00050198104506021498</cx:pt>
          <cx:pt idx="919">0.0021931597212115949</cx:pt>
          <cx:pt idx="920">0.00020824552033286151</cx:pt>
          <cx:pt idx="921">0.0001504627946820235</cx:pt>
          <cx:pt idx="922">0.013072480400938075</cx:pt>
          <cx:pt idx="923">0.0042937463896705504</cx:pt>
          <cx:pt idx="924">0.0083250041311649994</cx:pt>
          <cx:pt idx="925">-0.0049844212950551497</cx:pt>
          <cx:pt idx="926">-0.003891687749112875</cx:pt>
          <cx:pt idx="927">0.0026948994478237999</cx:pt>
          <cx:pt idx="928">-0.0059546793007919999</cx:pt>
          <cx:pt idx="929">-0.015127953054542851</cx:pt>
          <cx:pt idx="930">-0.006488084176127425</cx:pt>
          <cx:pt idx="931">0.0014523476277621774</cx:pt>
          <cx:pt idx="932">0.010272109820964326</cx:pt>
          <cx:pt idx="933">0.026097444314849751</cx:pt>
          <cx:pt idx="934">0.016201698016478024</cx:pt>
          <cx:pt idx="935">0.0033641077144671251</cx:pt>
          <cx:pt idx="936">0.00024796984346542176</cx:pt>
          <cx:pt idx="937">6.2139983461618995e-05</cx:pt>
          <cx:pt idx="938">0.00014045917353095426</cx:pt>
          <cx:pt idx="939">0.00013563140690434449</cx:pt>
          <cx:pt idx="940">-0.0003826609412707</cx:pt>
          <cx:pt idx="941">-0.004989974514560425</cx:pt>
          <cx:pt idx="942">-0.0065520103614081253</cx:pt>
          <cx:pt idx="943">-0.0011718399082699124</cx:pt>
          <cx:pt idx="944">-0.012409140178261325</cx:pt>
          <cx:pt idx="945">-0.017242596330013151</cx:pt>
          <cx:pt idx="946">-0.0013389155709085849</cx:pt>
          <cx:pt idx="947">-0.012898379234251399</cx:pt>
          <cx:pt idx="948">-0.025589034308487999</cx:pt>
          <cx:pt idx="949">-0.0035956861491276749</cx:pt>
          <cx:pt idx="950">0.0092406716891370502</cx:pt>
          <cx:pt idx="951">0.0054884160488027</cx:pt>
          <cx:pt idx="952">0.0037984023910142</cx:pt>
          <cx:pt idx="953">0.0087209044391614501</cx:pt>
          <cx:pt idx="954">0.018612725680162374</cx:pt>
          <cx:pt idx="955">0.0044985700587886748</cx:pt>
          <cx:pt idx="956">0.0084762159190167503</cx:pt>
          <cx:pt idx="957">0.0082525862038455248</cx:pt>
          <cx:pt idx="958">0.014748878794138475</cx:pt>
          <cx:pt idx="959">0.020295244152185823</cx:pt>
          <cx:pt idx="960">0.01247910012236705</cx:pt>
          <cx:pt idx="961">0.021719155609532251</cx:pt>
          <cx:pt idx="962">0.017186036042986526</cx:pt>
          <cx:pt idx="963">0.0063923683248696501</cx:pt>
          <cx:pt idx="964">0.00070705382837808251</cx:pt>
          <cx:pt idx="965">0.0001766412872313045</cx:pt>
          <cx:pt idx="966">0.0003833754639949825</cx:pt>
          <cx:pt idx="967">0.00070114908336256997</cx:pt>
          <cx:pt idx="968">-0.00075477654870903499</cx:pt>
          <cx:pt idx="969">-0.00093895945360370501</cx:pt>
          <cx:pt idx="970">-0.0039160759806782996</cx:pt>
          <cx:pt idx="971">-0.0083320941916788255</cx:pt>
          <cx:pt idx="972">-0.0196557148899681</cx:pt>
          <cx:pt idx="973">-0.01835129631610035</cx:pt>
          <cx:pt idx="974">-0.010624951894461675</cx:pt>
          <cx:pt idx="975">-0.0067762323619646996</cx:pt>
          <cx:pt idx="976">-0.0166059429329692</cx:pt>
          <cx:pt idx="977">0.0031917240359894249</cx:pt>
          <cx:pt idx="978">-0.00542741082736005</cx:pt>
          <cx:pt idx="979">-0.0034913745819631749</cx:pt>
          <cx:pt idx="980">-0.00035207393947802749</cx:pt>
          <cx:pt idx="981">0.00245894385025586</cx:pt>
          <cx:pt idx="982">0.0045402845246490251</cx:pt>
          <cx:pt idx="983">0.0049327014532523248</cx:pt>
          <cx:pt idx="984">-0.00019096305211010976</cx:pt>
          <cx:pt idx="985">-0.0023470188238709951</cx:pt>
          <cx:pt idx="986">-0.0044405823522729003</cx:pt>
          <cx:pt idx="987">-0.0013220298138431699</cx:pt>
          <cx:pt idx="988">-0.0028850500516676252</cx:pt>
          <cx:pt idx="989">-0.017983822167689251</cx:pt>
          <cx:pt idx="990">-0.003317075186240975</cx:pt>
          <cx:pt idx="991">0.011474092017210525</cx:pt>
          <cx:pt idx="992">0.01202246716554365</cx:pt>
          <cx:pt idx="993">0.0066754286090628502</cx:pt>
          <cx:pt idx="994">-0.0032971616749521999</cx:pt>
          <cx:pt idx="995">-0.0063031404982653253</cx:pt>
          <cx:pt idx="996">-0.0110962920198631</cx:pt>
          <cx:pt idx="997">-0.0014511423487012199</cx:pt>
          <cx:pt idx="998">-0.0020276750428699425</cx:pt>
          <cx:pt idx="999">-0.0133509567989974</cx:pt>
          <cx:pt idx="1000">0.00066589516858935754</cx:pt>
          <cx:pt idx="1001">-0.0082047250827475757</cx:pt>
          <cx:pt idx="1002">-0.0139262018198543</cx:pt>
          <cx:pt idx="1003">0.00091636764001294495</cx:pt>
          <cx:pt idx="1004">0.014054758602295126</cx:pt>
          <cx:pt idx="1005">0.007152073804892075</cx:pt>
          <cx:pt idx="1006">0.0011589885818695125</cx:pt>
          <cx:pt idx="1007">0.00088942617137493748</cx:pt>
          <cx:pt idx="1008">-0.001553094404634095</cx:pt>
          <cx:pt idx="1009">-3.1317837687879998e-05</cx:pt>
          <cx:pt idx="1010">-0.00011175043169438576</cx:pt>
          <cx:pt idx="1011">0.00050226852970997504</cx:pt>
          <cx:pt idx="1012">0.000193537664296182</cx:pt>
          <cx:pt idx="1013">-0.0061378359988890751</cx:pt>
          <cx:pt idx="1014">-0.0075444024630200498</cx:pt>
          <cx:pt idx="1015">-0.0038736373405581499</cx:pt>
          <cx:pt idx="1016">-0.011594650521179551</cx:pt>
          <cx:pt idx="1017">-0.016932818040910451</cx:pt>
          <cx:pt idx="1018">-0.00050198104506021498</cx:pt>
          <cx:pt idx="1019">0.0021931597212115949</cx:pt>
          <cx:pt idx="1020">0.00020824552033286151</cx:pt>
          <cx:pt idx="1021">0.0001504627946820235</cx:pt>
          <cx:pt idx="1022">0.013072480400938075</cx:pt>
          <cx:pt idx="1023">0.0042937463896705504</cx:pt>
          <cx:pt idx="1024">0.0083250041311649994</cx:pt>
          <cx:pt idx="1025">-0.0049844212950551497</cx:pt>
          <cx:pt idx="1026">-0.003891687749112875</cx:pt>
          <cx:pt idx="1027">0.0026948994478237999</cx:pt>
          <cx:pt idx="1028">-0.0059546793007919999</cx:pt>
          <cx:pt idx="1029">-0.015127953054542851</cx:pt>
          <cx:pt idx="1030">-0.006488084176127425</cx:pt>
          <cx:pt idx="1031">0.0014523476277621774</cx:pt>
          <cx:pt idx="1032">0.010272109820964326</cx:pt>
          <cx:pt idx="1033">0.026097444314849751</cx:pt>
          <cx:pt idx="1034">0.016201698016478024</cx:pt>
          <cx:pt idx="1035">0.0033641077144671251</cx:pt>
          <cx:pt idx="1036">0.00024796984346542176</cx:pt>
          <cx:pt idx="1037">6.2139983461618995e-05</cx:pt>
          <cx:pt idx="1038">0.00014045917353095426</cx:pt>
          <cx:pt idx="1039">0.00013563140690434449</cx:pt>
          <cx:pt idx="1040">-0.0003826609412707</cx:pt>
          <cx:pt idx="1041">-0.004989974514560425</cx:pt>
          <cx:pt idx="1042">-0.0065520103614081253</cx:pt>
          <cx:pt idx="1043">-0.0011718399082699124</cx:pt>
          <cx:pt idx="1044">-0.012409140178261325</cx:pt>
          <cx:pt idx="1045">-0.017242596330013151</cx:pt>
          <cx:pt idx="1046">-0.0013389155709085849</cx:pt>
          <cx:pt idx="1047">-0.012898379234251399</cx:pt>
          <cx:pt idx="1048">-0.025589034308487999</cx:pt>
          <cx:pt idx="1049">-0.0035956861491276749</cx:pt>
          <cx:pt idx="1050">0.0092406716891370502</cx:pt>
          <cx:pt idx="1051">0.0054884160488027</cx:pt>
          <cx:pt idx="1052">0.0037984023910142</cx:pt>
          <cx:pt idx="1053">0.0087209044391614501</cx:pt>
          <cx:pt idx="1054">0.018612725680162374</cx:pt>
          <cx:pt idx="1055">0.0044985700587886748</cx:pt>
          <cx:pt idx="1056">0.0084762159190167503</cx:pt>
          <cx:pt idx="1057">0.0082525862038455248</cx:pt>
          <cx:pt idx="1058">0.014748878794138475</cx:pt>
          <cx:pt idx="1059">0.020295244152185823</cx:pt>
          <cx:pt idx="1060">0.01247910012236705</cx:pt>
          <cx:pt idx="1061">0.021719155609532251</cx:pt>
          <cx:pt idx="1062">0.017186036042986526</cx:pt>
          <cx:pt idx="1063">0.0063923683248696501</cx:pt>
          <cx:pt idx="1064">0.00070705382837808251</cx:pt>
          <cx:pt idx="1065">0.0001766412872313045</cx:pt>
          <cx:pt idx="1066">0.0003833754639949825</cx:pt>
          <cx:pt idx="1067">0.00070114908336256997</cx:pt>
          <cx:pt idx="1068">-0.00075477654870903499</cx:pt>
          <cx:pt idx="1069">-0.00093895945360370501</cx:pt>
          <cx:pt idx="1070">-0.0039160759806782996</cx:pt>
          <cx:pt idx="1071">-0.0083320941916788255</cx:pt>
          <cx:pt idx="1072">-0.0196557148899681</cx:pt>
          <cx:pt idx="1073">-0.01835129631610035</cx:pt>
          <cx:pt idx="1074">-0.010624951894461675</cx:pt>
          <cx:pt idx="1075">-0.0067762323619646996</cx:pt>
          <cx:pt idx="1076">-0.0166059429329692</cx:pt>
          <cx:pt idx="1077">0.0031917240359894249</cx:pt>
          <cx:pt idx="1078">-0.00542741082736005</cx:pt>
          <cx:pt idx="1079">-0.0034913745819631749</cx:pt>
          <cx:pt idx="1080">-0.00035207393947802749</cx:pt>
          <cx:pt idx="1081">0.00245894385025586</cx:pt>
          <cx:pt idx="1082">0.0045402845246490251</cx:pt>
          <cx:pt idx="1083">0.0049327014532523248</cx:pt>
        </cx:lvl>
      </cx:numDim>
    </cx:data>
    <cx:data id="115">
      <cx:numDim type="val">
        <cx:f>Sheet2!$DL$1:$DL$1084</cx:f>
        <cx:lvl ptCount="1084" formatCode="G/通用格式">
          <cx:pt idx="0">0.00063669014470909603</cx:pt>
          <cx:pt idx="1">9.1409616080436305e-05</cx:pt>
          <cx:pt idx="2">-0.00061356569137888204</cx:pt>
          <cx:pt idx="3">0.00059534160520885004</cx:pt>
          <cx:pt idx="4">0.000177841208346718</cx:pt>
          <cx:pt idx="5">-8.4361800946336301e-05</cx:pt>
          <cx:pt idx="6">-0.00022947001728204701</cx:pt>
          <cx:pt idx="7">5.0292440959095002e-05</cx:pt>
          <cx:pt idx="8">0.00044643844304089099</cx:pt>
          <cx:pt idx="9">-0.00019506212849555599</cx:pt>
          <cx:pt idx="10">0.00063763076961393099</cx:pt>
          <cx:pt idx="11">-0.000175485775626977</cx:pt>
          <cx:pt idx="12">-7.5219640413555898e-05</cx:pt>
          <cx:pt idx="13">-0.00016591526959109301</cx:pt>
          <cx:pt idx="14">-0.00032060513817075702</cx:pt>
          <cx:pt idx="15">0.00066616319913859396</cx:pt>
          <cx:pt idx="16">0.00025508218893258698</cx:pt>
          <cx:pt idx="17">-0.00021556247878530199</cx:pt>
          <cx:pt idx="18">-0.00060570859814155001</cx:pt>
          <cx:pt idx="19">-0.00063707163340488801</cx:pt>
          <cx:pt idx="20">-4.6820767933380401e-05</cx:pt>
          <cx:pt idx="21">-0.000495252274781613</cx:pt>
          <cx:pt idx="22">-0.00020123743296529</cx:pt>
          <cx:pt idx="23">-0.00058854494431393898</cx:pt>
          <cx:pt idx="24">0.00059097626099984001</cx:pt>
          <cx:pt idx="25">0.000133480181830251</cx:pt>
          <cx:pt idx="26">7.6563415381828602e-05</cx:pt>
          <cx:pt idx="27">0.00032922354466706</cx:pt>
          <cx:pt idx="28">3.7603158497437701e-05</cx:pt>
          <cx:pt idx="29">0.00050181984574404796</cx:pt>
          <cx:pt idx="30">-0.00016469886224102501</cx:pt>
          <cx:pt idx="31">-0.00049075354027821401</cx:pt>
          <cx:pt idx="32">-0.00051106582391681401</cx:pt>
          <cx:pt idx="33">1.9869223420559999e-05</cx:pt>
          <cx:pt idx="34">-0.0040516011847436997</cx:pt>
          <cx:pt idx="35">-0.0079546564848078996</cx:pt>
          <cx:pt idx="36">-0.0048932211151485596</cx:pt>
          <cx:pt idx="37">-0.0024065103327660401</cx:pt>
          <cx:pt idx="38">-0.00160891648576593</cx:pt>
          <cx:pt idx="39">-0.00099271831683584604</cx:pt>
          <cx:pt idx="40">-0.0061774033281642099</cx:pt>
          <cx:pt idx="41">-0.0036518959599696299</cx:pt>
          <cx:pt idx="42">-0.0014787762528645899</cx:pt>
          <cx:pt idx="43">-0.0066077406698296396</cx:pt>
          <cx:pt idx="44">-0.0062771635644488901</cx:pt>
          <cx:pt idx="45">-0.00325559900018674</cx:pt>
          <cx:pt idx="46">-0.00056980714570359803</cx:pt>
          <cx:pt idx="47">-0.0033207162172633601</cx:pt>
          <cx:pt idx="48">-0.00082433228467287099</cx:pt>
          <cx:pt idx="49">-0.00053818129205849402</cx:pt>
          <cx:pt idx="50">-0.00093796233284900799</cx:pt>
          <cx:pt idx="51">-0.00087781682013418801</cx:pt>
          <cx:pt idx="52">-0.00056013437273632997</cx:pt>
          <cx:pt idx="53">-0.0010350098806779901</cx:pt>
          <cx:pt idx="54">-0.00016262375411498799</cx:pt>
          <cx:pt idx="55">0.000128841306679331</cx:pt>
          <cx:pt idx="56">0.00055239705014676602</cx:pt>
          <cx:pt idx="57">0.00092159022759571204</cx:pt>
          <cx:pt idx="58">0.00031973235847518599</cx:pt>
          <cx:pt idx="59">0.00039642769372993898</cx:pt>
          <cx:pt idx="60">-0.00041994511842352502</cx:pt>
          <cx:pt idx="61">-0.00023069270611724099</cx:pt>
          <cx:pt idx="62">-0.0033358542236434602</cx:pt>
          <cx:pt idx="63">-0.012079784103979</cx:pt>
          <cx:pt idx="64">-0.0114251154024938</cx:pt>
          <cx:pt idx="65">-0.0063142387047587104</cx:pt>
          <cx:pt idx="66">-0.0133838303273609</cx:pt>
          <cx:pt idx="67">-0.0127683150790947</cx:pt>
          <cx:pt idx="68">-0.030281118257311699</cx:pt>
          <cx:pt idx="69">-0.031755769442518803</cx:pt>
          <cx:pt idx="70">-0.0250108565781441</cx:pt>
          <cx:pt idx="71">-0.033833447214877299</cx:pt>
          <cx:pt idx="72">-0.026389061736065301</cx:pt>
          <cx:pt idx="73">-0.00359141170879422</cx:pt>
          <cx:pt idx="74">-0.0085702921898975805</cx:pt>
          <cx:pt idx="75">-0.0051665247594020599</cx:pt>
          <cx:pt idx="76">-0.0017040273348048699</cx:pt>
          <cx:pt idx="77">0.00078367103869137996</cx:pt>
          <cx:pt idx="78">-0.0024319718647221799</cx:pt>
          <cx:pt idx="79">-0.0015172032662502299</cx:pt>
          <cx:pt idx="80">0.00027673434369535901</cx:pt>
          <cx:pt idx="81">1.1095570643320099e-05</cx:pt>
          <cx:pt idx="82">0.000171122361110204</cx:pt>
          <cx:pt idx="83">0.00045707963563354303</cx:pt>
          <cx:pt idx="84">-0.00078478327926198295</cx:pt>
          <cx:pt idx="85">-0.00011818553907178001</cx:pt>
          <cx:pt idx="86">-0.00055391733094516398</cx:pt>
          <cx:pt idx="87">-0.00032259854072420202</cx:pt>
          <cx:pt idx="88">-0.00024685704287470602</cx:pt>
          <cx:pt idx="89">-0.00130426325202448</cx:pt>
          <cx:pt idx="90">-0.010185331162085099</cx:pt>
          <cx:pt idx="91">-0.0187243061823055</cx:pt>
          <cx:pt idx="92">-0.0228043947218711</cx:pt>
          <cx:pt idx="93">-0.028524581301525902</cx:pt>
          <cx:pt idx="94">-0.019194730196583101</cx:pt>
          <cx:pt idx="95">-0.015349016420049899</cx:pt>
          <cx:pt idx="96">-0.066255079175326803</cx:pt>
          <cx:pt idx="97">-0.086242439981067204</cx:pt>
          <cx:pt idx="98">-0.0654780581286247</cx:pt>
          <cx:pt idx="99">-0.054019515352410299</cx:pt>
          <cx:pt idx="100">-0.00090160276449254798</cx:pt>
          <cx:pt idx="101">0.046032203311035198</cx:pt>
          <cx:pt idx="102">0.047979090133917199</cx:pt>
          <cx:pt idx="103">0.024992017059952298</cx:pt>
          <cx:pt idx="104">0.031585444136079097</cx:pt>
          <cx:pt idx="105">0.0232351398821324</cx:pt>
          <cx:pt idx="106">0.0154865433460326</cx:pt>
          <cx:pt idx="107">0.0098471525177343394</cx:pt>
          <cx:pt idx="108">0.00610126945076034</cx:pt>
          <cx:pt idx="109">-9.9298899184190197e-05</cx:pt>
          <cx:pt idx="110">0.000129582623913572</cx:pt>
          <cx:pt idx="111">-0.00018620703505439699</cx:pt>
          <cx:pt idx="112">-0.00020517345199381801</cx:pt>
          <cx:pt idx="113">9.6744727659662201e-05</cx:pt>
          <cx:pt idx="114">-0.00089594682551445302</cx:pt>
          <cx:pt idx="115">-0.00045161897259156001</cx:pt>
          <cx:pt idx="116">-0.00046246260408579697</cx:pt>
          <cx:pt idx="117">-0.0017711885346113701</cx:pt>
          <cx:pt idx="118">-0.016082367048820202</cx:pt>
          <cx:pt idx="119">-0.027425810788039202</cx:pt>
          <cx:pt idx="120">-0.034300402468425001</cx:pt>
          <cx:pt idx="121">-0.039210077387596</cx:pt>
          <cx:pt idx="122">-0.013653103154555301</cx:pt>
          <cx:pt idx="123">-0.028993473586588998</cx:pt>
          <cx:pt idx="124">-0.067220765034574401</cx:pt>
          <cx:pt idx="125">-0.073572442411372202</cx:pt>
          <cx:pt idx="126">-0.065733206922424098</cx:pt>
          <cx:pt idx="127">-0.0099155793480368293</cx:pt>
          <cx:pt idx="128">0.019769245679111001</cx:pt>
          <cx:pt idx="129">0.022850409575561</cx:pt>
          <cx:pt idx="130">0.0268022253649534</cx:pt>
          <cx:pt idx="131">-0.0037011729207684098</cx:pt>
          <cx:pt idx="132">0.012814296753224199</cx:pt>
          <cx:pt idx="133">0.033494780822935701</cx:pt>
          <cx:pt idx="134">0.039336405934648801</cx:pt>
          <cx:pt idx="135">0.047459149670093903</cx:pt>
          <cx:pt idx="136">0.046235651222445398</cx:pt>
          <cx:pt idx="137">0.0074509543540296104</cx:pt>
          <cx:pt idx="138">0.00057879317440004603</cx:pt>
          <cx:pt idx="139">-0.00049675141720126196</cx:pt>
          <cx:pt idx="140">0.00038753838348140298</cx:pt>
          <cx:pt idx="141">0.00098059933618099707</cx:pt>
          <cx:pt idx="142">0.00077545594072192504</cx:pt>
          <cx:pt idx="143">-0.00118984566499044</cx:pt>
          <cx:pt idx="144">-0.016164686102240401</cx:pt>
          <cx:pt idx="145">-0.021271172120249999</cx:pt>
          <cx:pt idx="146">-0.0158398970138399</cx:pt>
          <cx:pt idx="147">-0.0294571556844869</cx:pt>
          <cx:pt idx="148">-0.015706475692043701</cx:pt>
          <cx:pt idx="149">-0.021239277818978199</cx:pt>
          <cx:pt idx="150">-0.019329010693121498</cx:pt>
          <cx:pt idx="151">0.017904499839552199</cx:pt>
          <cx:pt idx="152">0.027539851324395199</cx:pt>
          <cx:pt idx="153">-0.0148680387270215</cx:pt>
          <cx:pt idx="154">-0.015243244836727199</cx:pt>
          <cx:pt idx="155">0.017777358585356801</cx:pt>
          <cx:pt idx="156">0.032313428949321203</cx:pt>
          <cx:pt idx="157">0.053309858586595697</cx:pt>
          <cx:pt idx="158">0.028410591783989299</cx:pt>
          <cx:pt idx="159">-0.031489577582837901</cx:pt>
          <cx:pt idx="160">-0.035423815267154601</cx:pt>
          <cx:pt idx="161">-0.0034317397138236699</cx:pt>
          <cx:pt idx="162">0.022170949641183699</cx:pt>
          <cx:pt idx="163">0.047830464181364003</cx:pt>
          <cx:pt idx="164">0.043735374658420201</cx:pt>
          <cx:pt idx="165">0.00910160663152201</cx:pt>
          <cx:pt idx="166">0.00139725551233952</cx:pt>
          <cx:pt idx="167">0.000987517083372895</cx:pt>
          <cx:pt idx="168">-0.000192722227458005</cx:pt>
          <cx:pt idx="169">-0.00021273906781654601</cx:pt>
          <cx:pt idx="170">1.7494481180107199e-05</cx:pt>
          <cx:pt idx="171">-0.0099371357894146497</cx:pt>
          <cx:pt idx="172">-0.020034247106260901</cx:pt>
          <cx:pt idx="173">-0.0048946509434764597</cx:pt>
          <cx:pt idx="174">0.0073276222054594001</cx:pt>
          <cx:pt idx="175">-0.0136312434873629</cx:pt>
          <cx:pt idx="176">-0.006877374594081</cx:pt>
          <cx:pt idx="177">0.037051987306860101</cx:pt>
          <cx:pt idx="178">0.051840414769087899</cx:pt>
          <cx:pt idx="179">0.0310973735739613</cx:pt>
          <cx:pt idx="180">0.0031037888464333402</cx:pt>
          <cx:pt idx="181">-0.012023861545814</cx:pt>
          <cx:pt idx="182">0.00495808323094531</cx:pt>
          <cx:pt idx="183">-0.0094788604614330502</cx:pt>
          <cx:pt idx="184">0.0400590793071645</cx:pt>
          <cx:pt idx="185">0.045830515952960803</cx:pt>
          <cx:pt idx="186">0.0056600153034611998</cx:pt>
          <cx:pt idx="187">-0.0307824402271261</cx:pt>
          <cx:pt idx="188">-0.046205222148564901</cx:pt>
          <cx:pt idx="189">-0.0310356046221558</cx:pt>
          <cx:pt idx="190">0.0152768748167115</cx:pt>
          <cx:pt idx="191">0.043867576570466797</cx:pt>
          <cx:pt idx="192">0.035215982495857598</cx:pt>
          <cx:pt idx="193">0.025117626238042999</cx:pt>
          <cx:pt idx="194">0.0041623390538079999</cx:pt>
          <cx:pt idx="195">0.0010220898859145599</cx:pt>
          <cx:pt idx="196">-0.000388159630752428</cx:pt>
          <cx:pt idx="197">-0.00059116516761598896</cx:pt>
          <cx:pt idx="198">0.000916227769444926</cx:pt>
          <cx:pt idx="199">-0.0027452765546715999</cx:pt>
          <cx:pt idx="200">-0.0088529182039598503</cx:pt>
          <cx:pt idx="201">-0.0066387008463656746</cx:pt>
          <cx:pt idx="202">0.0010439956103008375</cx:pt>
          <cx:pt idx="203">0.002511946685834575</cx:pt>
          <cx:pt idx="204">0.019755877547249948</cx:pt>
          <cx:pt idx="205">0.028684110477775498</cx:pt>
          <cx:pt idx="206">0.023918595436264348</cx:pt>
          <cx:pt idx="207">0.01298231496101125</cx:pt>
          <cx:pt idx="208">0.004761406171789725</cx:pt>
          <cx:pt idx="209">-0.00044417239251903502</cx:pt>
          <cx:pt idx="210">0.0041552146734725997</cx:pt>
          <cx:pt idx="211">-0.0030715577759220501</cx:pt>
          <cx:pt idx="212">-0.0040698400291953249</cx:pt>
          <cx:pt idx="213">0.010850730324478225</cx:pt>
          <cx:pt idx="214">-0.0033820330842452748</cx:pt>
          <cx:pt idx="215">-0.0021705368834682975</cx:pt>
          <cx:pt idx="216">-0.010577752489824149</cx:pt>
          <cx:pt idx="217">-0.0080214478600003757</cx:pt>
          <cx:pt idx="218">0.00053101144270744749</cx:pt>
          <cx:pt idx="219">0.0086570076519100255</cx:pt>
          <cx:pt idx="220">0.0070494625684221499</cx:pt>
          <cx:pt idx="221">0.0036167600867095498</cx:pt>
          <cx:pt idx="222">0.0017500945874112926</cx:pt>
          <cx:pt idx="223">0.00019345081755922774</cx:pt>
          <cx:pt idx="224">-9.6579929704329254e-05</cx:pt>
          <cx:pt idx="225">1.3405875685160375e-05</cx:pt>
          <cx:pt idx="226">0.00015298340226802226</cx:pt>
          <cx:pt idx="227">-0.0027065709684022999</cx:pt>
          <cx:pt idx="228">-0.011697373581482449</cx:pt>
          <cx:pt idx="229">-0.0069787343965858001</cx:pt>
          <cx:pt idx="230">-0.001344211977163985</cx:pt>
          <cx:pt idx="231">0.0042369537563106</cx:pt>
          <cx:pt idx="232">0.020687790138230199</cx:pt>
          <cx:pt idx="233">0.015226641804575825</cx:pt>
          <cx:pt idx="234">0.0091864772178939253</cx:pt>
          <cx:pt idx="235">0.0097652247601524248</cx:pt>
          <cx:pt idx="236">0.0032739319529913251</cx:pt>
          <cx:pt idx="237">-0.0082728912837701247</cx:pt>
          <cx:pt idx="238">-0.0039669388603680248</cx:pt>
          <cx:pt idx="239">0.0028773054759970002</cx:pt>
          <cx:pt idx="240">0.0085101702935858753</cx:pt>
          <cx:pt idx="241">0.0062561926604951749</cx:pt>
          <cx:pt idx="242">-0.0064263828410582252</cx:pt>
          <cx:pt idx="243">-0.0203584024541574</cx:pt>
          <cx:pt idx="244">-0.012814964007803575</cx:pt>
          <cx:pt idx="245">-0.0088317701123106496</cx:pt>
          <cx:pt idx="246">-0.005040634976229575</cx:pt>
          <cx:pt idx="247">0.0043363703818956496</cx:pt>
          <cx:pt idx="248">0.0070297957987818004</cx:pt>
          <cx:pt idx="249">0.0020961190887549201</cx:pt>
          <cx:pt idx="250">-9.3861440139033497e-05</cx:pt>
          <cx:pt idx="251">-3.0945362588989252e-05</cx:pt>
          <cx:pt idx="252">5.4414553521016746e-06</cx:pt>
          <cx:pt idx="253">-3.2302564169165503e-05</cx:pt>
          <cx:pt idx="254">-0.001044154894121145</cx:pt>
          <cx:pt idx="255">-0.002583815404600225</cx:pt>
          <cx:pt idx="256">-0.002760225983259275</cx:pt>
          <cx:pt idx="257">-0.01092442736611355</cx:pt>
          <cx:pt idx="258">-0.0042935342062283503</cx:pt>
          <cx:pt idx="259">-0.0066938816520801248</cx:pt>
          <cx:pt idx="260">0.0028033400445038252</cx:pt>
          <cx:pt idx="261">0.0093610282839324994</cx:pt>
          <cx:pt idx="262">-0.001233002063454175</cx:pt>
          <cx:pt idx="263">0.0058060594705475251</cx:pt>
          <cx:pt idx="264">-0.0054566037830389496</cx:pt>
          <cx:pt idx="265">-0.022797134261924801</cx:pt>
          <cx:pt idx="266">-0.018752116221848376</cx:pt>
          <cx:pt idx="267">0.0063383350407890003</cx:pt>
          <cx:pt idx="268">0.010328331065129851</cx:pt>
          <cx:pt idx="269">0.010008821718329499</cx:pt>
          <cx:pt idx="270">-0.00220105725260142</cx:pt>
          <cx:pt idx="271">-0.016172701936482577</cx:pt>
          <cx:pt idx="272">-0.00996063108620035</cx:pt>
          <cx:pt idx="273">-0.0083105290134404004</cx:pt>
          <cx:pt idx="274">-0.01291201534539225</cx:pt>
          <cx:pt idx="275">-0.0067761615957418501</cx:pt>
          <cx:pt idx="276">-0.00321107428667095</cx:pt>
          <cx:pt idx="277">-0.00077510629008069245</cx:pt>
          <cx:pt idx="278">-0.00089071362777336</cx:pt>
          <cx:pt idx="279">-0.00021306348950991125</cx:pt>
          <cx:pt idx="280">0.000133596298263702</cx:pt>
          <cx:pt idx="281">-9.167089189711425e-06</cx:pt>
          <cx:pt idx="282">0.00017602763174767475</cx:pt>
          <cx:pt idx="283">-0.0037020201091581251</cx:pt>
          <cx:pt idx="284">-0.0050272223392907253</cx:pt>
          <cx:pt idx="285">-0.011903319571354751</cx:pt>
          <cx:pt idx="286">-0.020876372795719824</cx:pt>
          <cx:pt idx="287">-0.016534318821243024</cx:pt>
          <cx:pt idx="288">0.00089530035677246251</cx:pt>
          <cx:pt idx="289">0.0086232485094041751</cx:pt>
          <cx:pt idx="290">0.006649548788163125</cx:pt>
          <cx:pt idx="291">0.0065678106276058747</cx:pt>
          <cx:pt idx="292">-0.00082518587784050003</cx:pt>
          <cx:pt idx="293">-0.018157560799094224</cx:pt>
          <cx:pt idx="294">-0.015126370069958725</cx:pt>
          <cx:pt idx="295">0.0084983627862688493</cx:pt>
          <cx:pt idx="296">-0.00089891177810780504</cx:pt>
          <cx:pt idx="297">0.00024462276991592973</cx:pt>
          <cx:pt idx="298">-0.001624421802711575</cx:pt>
          <cx:pt idx="299">-0.050455896677112498</cx:pt>
          <cx:pt idx="300">-0.0136491376283219</cx:pt>
          <cx:pt idx="301">-0.042294150285561598</cx:pt>
          <cx:pt idx="302">-0.041936176070878801</cx:pt>
          <cx:pt idx="303">-0.0563454656787271</cx:pt>
          <cx:pt idx="304">-0.0234801842492398</cx:pt>
          <cx:pt idx="305">-0.0013353835673669101</cx:pt>
          <cx:pt idx="306">-0.0053562115012652702</cx:pt>
          <cx:pt idx="307">0.000423610160276852</cx:pt>
          <cx:pt idx="308">-0.00044067687699607302</cx:pt>
          <cx:pt idx="309">-0.0013468752997468599</cx:pt>
          <cx:pt idx="310">0.00604516717423958</cx:pt>
          <cx:pt idx="311">-0.0109646257954966</cx:pt>
          <cx:pt idx="312">-0.045414325055911399</cx:pt>
          <cx:pt idx="313">-0.0176612653177011</cx:pt>
          <cx:pt idx="314">-0.0180856883855222</cx:pt>
          <cx:pt idx="315">-0.017080298689845501</cx:pt>
          <cx:pt idx="316">0.0128176095720636</cx:pt>
          <cx:pt idx="317">0.058443767762429898</cx:pt>
          <cx:pt idx="318">0.094460136776697304</cx:pt>
          <cx:pt idx="319">0.046569280650665401</cx:pt>
          <cx:pt idx="320">0.010328659416422199</cx:pt>
          <cx:pt idx="321">-0.058378650479253301</cx:pt>
          <cx:pt idx="322">-0.0280462644753324</cx:pt>
          <cx:pt idx="323">0.034310173501676297</cx:pt>
          <cx:pt idx="324">-0.0523758258167085</cx:pt>
          <cx:pt idx="325">-0.034402301811972402</cx:pt>
          <cx:pt idx="326">-0.029683921818291201</cx:pt>
          <cx:pt idx="327">-0.055655336013708201</cx:pt>
          <cx:pt idx="328">-0.0144391275206562</cx:pt>
          <cx:pt idx="329">-0.024697765451529699</cx:pt>
          <cx:pt idx="330">-0.0279245567612686</cx:pt>
          <cx:pt idx="331">-0.044018203716274198</cx:pt>
          <cx:pt idx="332">-0.0345904492843708</cx:pt>
          <cx:pt idx="333">-0.0096671641232825498</cx:pt>
          <cx:pt idx="334">-0.0055071128121314799</cx:pt>
          <cx:pt idx="335">0.000194549497672576</cx:pt>
          <cx:pt idx="336">-6.6754028218896802e-05</cx:pt>
          <cx:pt idx="337">0.00024474963395449897</cx:pt>
          <cx:pt idx="338">0.0054201695848687297</cx:pt>
          <cx:pt idx="339">-0.0100775922772425</cx:pt>
          <cx:pt idx="340">-0.030024611060048501</cx:pt>
          <cx:pt idx="341">-0.019122102632767101</cx:pt>
          <cx:pt idx="342">-0.0086429756829878197</cx:pt>
          <cx:pt idx="343">0.0033581572523906701</cx:pt>
          <cx:pt idx="344">0.011982707363606101</cx:pt>
          <cx:pt idx="345">0.0094076669058939695</cx:pt>
          <cx:pt idx="346">0.082903636898185196</cx:pt>
          <cx:pt idx="347">0.0063241992356959697</cx:pt>
          <cx:pt idx="348">0.00061399138197295298</cx:pt>
          <cx:pt idx="349">-0.0090841600837890599</cx:pt>
          <cx:pt idx="350">0.0148608069424993</cx:pt>
          <cx:pt idx="351">0.034399321726397397</cx:pt>
          <cx:pt idx="352">-0.0062474363271178002</cx:pt>
          <cx:pt idx="353">0.032951372087879897</cx:pt>
          <cx:pt idx="354">0.0177575005862236</cx:pt>
          <cx:pt idx="355">-0.065676180917036503</cx:pt>
          <cx:pt idx="356">-0.045075940460552001</cx:pt>
          <cx:pt idx="357">-0.030757585798743901</cx:pt>
          <cx:pt idx="358">-0.038123345109778398</cx:pt>
          <cx:pt idx="359">-0.036901834276916803</cx:pt>
          <cx:pt idx="360">-0.0310408600344288</cx:pt>
          <cx:pt idx="361">-0.0116807405344409</cx:pt>
          <cx:pt idx="362">-0.0076645551104293601</cx:pt>
          <cx:pt idx="363">-0.00112190119325481</cx:pt>
          <cx:pt idx="364">-0.00065718132760401505</cx:pt>
          <cx:pt idx="365">-0.00045071792330401099</cx:pt>
          <cx:pt idx="366">0.00064401279067478098</cx:pt>
          <cx:pt idx="367">-0.0073892062340915002</cx:pt>
          <cx:pt idx="368">-0.013491614126021199</cx:pt>
          <cx:pt idx="369">-0.0039877925440490701</cx:pt>
          <cx:pt idx="370">0.026438261335097898</cx:pt>
          <cx:pt idx="371">0.060857128415012597</cx:pt>
          <cx:pt idx="372">0.0522050669829437</cx:pt>
          <cx:pt idx="373">0.0031820173458429199</cx:pt>
          <cx:pt idx="374">0.031546836242989498</cx:pt>
          <cx:pt idx="375">-0.089893406140592505</cx:pt>
          <cx:pt idx="376">-0.039321366755242199</cx:pt>
          <cx:pt idx="377">-0.010420825299092501</cx:pt>
          <cx:pt idx="378">0.0055076424699312997</cx:pt>
          <cx:pt idx="379">-0.0045175906006301898</cx:pt>
          <cx:pt idx="380">0.036086839617523299</cx:pt>
          <cx:pt idx="381">0.076360337353496899</cx:pt>
          <cx:pt idx="382">-0.000289683280067039</cx:pt>
          <cx:pt idx="383">-0.079354359907062605</cx:pt>
          <cx:pt idx="384">-0.042866617419483097</cx:pt>
          <cx:pt idx="385">-0.039079800704781398</cx:pt>
          <cx:pt idx="386">-0.043492393932127602</cx:pt>
          <cx:pt idx="387">-0.050993037394121497</cx:pt>
          <cx:pt idx="388">-0.033554073506440997</cx:pt>
          <cx:pt idx="389">-0.0125345875039817</cx:pt>
          <cx:pt idx="390">-0.0095786702380860102</cx:pt>
          <cx:pt idx="391">-0.00271417589822728</cx:pt>
          <cx:pt idx="392">0.00012037526275548799</cx:pt>
          <cx:pt idx="393">0.00055827253377422204</cx:pt>
          <cx:pt idx="394">0.00119584544736855</cx:pt>
          <cx:pt idx="395">0.0011308968143292099</cx:pt>
          <cx:pt idx="396">-0.013882454028151499</cx:pt>
          <cx:pt idx="397">0.00185448762225271</cx:pt>
          <cx:pt idx="398">0.015930340512630599</cx:pt>
          <cx:pt idx="399">0.088147538438164197</cx:pt>
          <cx:pt idx="400">0.049522520561303497</cx:pt>
          <cx:pt idx="401">0.045703165312059001</cx:pt>
          <cx:pt idx="402">0.040709611757542702</cx:pt>
          <cx:pt idx="403">-0.0803917547631052</cx:pt>
          <cx:pt idx="404">-0.083585506934374207</cx:pt>
          <cx:pt idx="405">-0.098155945869321401</cx:pt>
          <cx:pt idx="406">-0.072433392086359294</cx:pt>
          <cx:pt idx="407">-0.018408430101297599</cx:pt>
          <cx:pt idx="408">0.069049152966082994</cx:pt>
          <cx:pt idx="409">0.096615676505644302</cx:pt>
          <cx:pt idx="410">-0.0037701389158942898</cx:pt>
          <cx:pt idx="411">-0.019813377554372499</cx:pt>
          <cx:pt idx="412">-0.00862533311566171</cx:pt>
          <cx:pt idx="413">-0.081233016119216003</cx:pt>
          <cx:pt idx="414">-0.070588400788674802</cx:pt>
          <cx:pt idx="415">-0.064307169141566201</cx:pt>
          <cx:pt idx="416">-0.0307529102358658</cx:pt>
          <cx:pt idx="417">-0.0216325532418408</cx:pt>
          <cx:pt idx="418">-0.0096976357180136308</cx:pt>
          <cx:pt idx="419">-0.00069796952559920099</cx:pt>
          <cx:pt idx="420">-0.00019207980066048101</cx:pt>
          <cx:pt idx="421">0.000111121123015798</cx:pt>
          <cx:pt idx="422">0.00060775358834465798</cx:pt>
          <cx:pt idx="423">0.0024051290077768401</cx:pt>
          <cx:pt idx="424">-0.0112376595584431</cx:pt>
          <cx:pt idx="425">-0.0116153658163765</cx:pt>
          <cx:pt idx="426">-0.0010753562407018701</cx:pt>
          <cx:pt idx="427">0.065303831102123303</cx:pt>
          <cx:pt idx="428">0.057494023656708602</cx:pt>
          <cx:pt idx="429">0.050781188213240201</cx:pt>
          <cx:pt idx="430">0.0869415682143614</cx:pt>
          <cx:pt idx="431">-0.0071879214699137302</cx:pt>
          <cx:pt idx="432">-0.118940075173478</cx:pt>
          <cx:pt idx="433">-0.14291722853309999</cx:pt>
          <cx:pt idx="434">-0.122782273670876</cx:pt>
          <cx:pt idx="435">0.0069587296998316703</cx:pt>
          <cx:pt idx="436">0.065225102655977293</cx:pt>
          <cx:pt idx="437">0.080229767944353506</cx:pt>
          <cx:pt idx="438">-0.015032907090932</cx:pt>
          <cx:pt idx="439">-0.021819483045196202</cx:pt>
          <cx:pt idx="440">-0.0245359390186809</cx:pt>
          <cx:pt idx="441">-0.022889286737582899</cx:pt>
          <cx:pt idx="442">-0.0285507244318935</cx:pt>
          <cx:pt idx="443">-0.0155091030884474</cx:pt>
          <cx:pt idx="444">-0.039657233594141902</cx:pt>
          <cx:pt idx="445">-0.0420660045548562</cx:pt>
          <cx:pt idx="446">-0.0163461225527439</cx:pt>
          <cx:pt idx="447">-0.0054451054521807802</cx:pt>
          <cx:pt idx="448">3.7912443277811801e-05</cx:pt>
          <cx:pt idx="449">0.00054551478616458198</cx:pt>
          <cx:pt idx="450">-0.00073696670113662297</cx:pt>
          <cx:pt idx="451">-0.0196728642277464</cx:pt>
          <cx:pt idx="452">-0.028700116637054199</cx:pt>
          <cx:pt idx="453">-0.025806826542543598</cx:pt>
          <cx:pt idx="454">0.033528564112512399</cx:pt>
          <cx:pt idx="455">0.084047169614296702</cx:pt>
          <cx:pt idx="456">0.085002665735459504</cx:pt>
          <cx:pt idx="457">0.037852820892908902</cx:pt>
          <cx:pt idx="458">0.050507224136475799</cx:pt>
          <cx:pt idx="459">0.043601221583949301</cx:pt>
          <cx:pt idx="460">0.018691765316744002</cx:pt>
          <cx:pt idx="461">-0.0060988294517130403</cx:pt>
          <cx:pt idx="462">-0.10731453083713</cx:pt>
          <cx:pt idx="463">0.032042406168579202</cx:pt>
          <cx:pt idx="464">0.0229588380716109</cx:pt>
          <cx:pt idx="465">0.059288826470091503</cx:pt>
          <cx:pt idx="466">0.039975980635728402</cx:pt>
          <cx:pt idx="467">-0.021071838219261001</cx:pt>
          <cx:pt idx="468">0.0030808427619854399</cx:pt>
          <cx:pt idx="469">-0.0136955629348414</cx:pt>
          <cx:pt idx="470">-0.0324556900323461</cx:pt>
          <cx:pt idx="471">-0.0039586645018484697</cx:pt>
          <cx:pt idx="472">-0.0342878624653917</cx:pt>
          <cx:pt idx="473">-0.043130384374635497</cx:pt>
          <cx:pt idx="474">-0.018612283176462199</cx:pt>
          <cx:pt idx="475">-0.0016775139749998201</cx:pt>
          <cx:pt idx="476">0.00060407566153059704</cx:pt>
          <cx:pt idx="477">0.00048877208363101699</cx:pt>
          <cx:pt idx="478">-0.0047490184868523699</cx:pt>
          <cx:pt idx="479">-0.032041639424577502</cx:pt>
          <cx:pt idx="480">-0.047316812836139498</cx:pt>
          <cx:pt idx="481">-0.025060723733612601</cx:pt>
          <cx:pt idx="482">0.0458706736503144</cx:pt>
          <cx:pt idx="483">0.095716887584737897</cx:pt>
          <cx:pt idx="484">0.083320406205803305</cx:pt>
          <cx:pt idx="485">0.016261603053273999</cx:pt>
          <cx:pt idx="486">0.071875502422954096</cx:pt>
          <cx:pt idx="487">0.044289579143861398</cx:pt>
          <cx:pt idx="488">0.034611170024460403</cx:pt>
          <cx:pt idx="489">0.0033674912460102502</cx:pt>
          <cx:pt idx="490">-0.054133839555448003</cx:pt>
          <cx:pt idx="491">0.061565939865858899</cx:pt>
          <cx:pt idx="492">0.0606281389169274</cx:pt>
          <cx:pt idx="493">0.1299049028698</cx:pt>
          <cx:pt idx="494">0.041197357459733103</cx:pt>
          <cx:pt idx="495">-0.036708527614753801</cx:pt>
          <cx:pt idx="496">-0.041190260288105698</cx:pt>
          <cx:pt idx="497">-0.067714825635722495</cx:pt>
          <cx:pt idx="498">-0.020448744956417901</cx:pt>
          <cx:pt idx="499">-0.00351812721617142</cx:pt>
          <cx:pt idx="500">-0.029496850148445702</cx:pt>
          <cx:pt idx="501">-0.043216947740381401</cx:pt>
          <cx:pt idx="502">-0.011731753256679901</cx:pt>
          <cx:pt idx="503">-0.00384273168525848</cx:pt>
          <cx:pt idx="504">-0.00051676909331188495</cx:pt>
          <cx:pt idx="505">-0.0012552712014564601</cx:pt>
          <cx:pt idx="506">-0.0047728110284464701</cx:pt>
          <cx:pt idx="507">-0.023995089201851599</cx:pt>
          <cx:pt idx="508">-0.037820596672067899</cx:pt>
          <cx:pt idx="509">0.0028965931695460901</cx:pt>
          <cx:pt idx="510">0.017816662945176</cx:pt>
          <cx:pt idx="511">0.033682773205925401</cx:pt>
          <cx:pt idx="512">0.021714642020472599</cx:pt>
          <cx:pt idx="513">0.0126156763191399</cx:pt>
          <cx:pt idx="514">0.043482358349043501</cx:pt>
          <cx:pt idx="515">0.086722042351510195</cx:pt>
          <cx:pt idx="516">0.024649794923874101</cx:pt>
          <cx:pt idx="517">-0.021937105149639199</cx:pt>
          <cx:pt idx="518">0.011888101809920301</cx:pt>
          <cx:pt idx="519">0.063487811082077794</cx:pt>
          <cx:pt idx="520">0.14697766017665001</cx:pt>
          <cx:pt idx="521">0.16898995403438699</cx:pt>
          <cx:pt idx="522">0.0068288293066783596</cx:pt>
          <cx:pt idx="523">-0.063241156859635203</cx:pt>
          <cx:pt idx="524">-0.075052262637744394</cx:pt>
          <cx:pt idx="525">-0.068934218516440202</cx:pt>
          <cx:pt idx="526">-0.035254563169277602</cx:pt>
          <cx:pt idx="527">-0.020288301154839601</cx:pt>
          <cx:pt idx="528">-0.034908741018653801</cx:pt>
          <cx:pt idx="529">-0.026636295214620902</cx:pt>
          <cx:pt idx="530">-0.0037064414726725899</cx:pt>
          <cx:pt idx="531">-0.0013047696504167601</cx:pt>
          <cx:pt idx="532">-0.00015083620835958</cx:pt>
          <cx:pt idx="533">1.06545361470836e-05</cx:pt>
          <cx:pt idx="534">-0.00069918726251998696</cx:pt>
          <cx:pt idx="535">-0.0157318823610973</cx:pt>
          <cx:pt idx="536">-0.0171446439803827</cx:pt>
          <cx:pt idx="537">0.010900509366942999</cx:pt>
          <cx:pt idx="538">-0.015215750209715599</cx:pt>
          <cx:pt idx="539">-0.0140324755937656</cx:pt>
          <cx:pt idx="540">-0.023880374038818299</cx:pt>
          <cx:pt idx="541">-0.028358974767169101</cx:pt>
          <cx:pt idx="542">-0.0054199850151046003</cx:pt>
          <cx:pt idx="543">-0.0191432823070385</cx:pt>
          <cx:pt idx="544">-0.083027099636460502</cx:pt>
          <cx:pt idx="545">-0.133465889666676</cx:pt>
          <cx:pt idx="546">-0.023412074696773501</cx:pt>
          <cx:pt idx="547">0.090962824555822996</cx:pt>
          <cx:pt idx="548">0.14663144461455299</cx:pt>
          <cx:pt idx="549">0.102130371213191</cx:pt>
          <cx:pt idx="550">-0.017057922571264601</cx:pt>
          <cx:pt idx="551">-0.064556437987914397</cx:pt>
          <cx:pt idx="552">-0.105715870911214</cx:pt>
          <cx:pt idx="553">-0.087068056821602499</cx:pt>
          <cx:pt idx="554">-0.083015141520481103</cx:pt>
          <cx:pt idx="555">-0.044774382988775299</cx:pt>
          <cx:pt idx="556">-0.0295122965384534</cx:pt>
          <cx:pt idx="557">-0.024978842720050201</cx:pt>
          <cx:pt idx="558">-0.0120358442249519</cx:pt>
          <cx:pt idx="559">0.00041343796645176698</cx:pt>
          <cx:pt idx="560">0.00060610534505151602</cx:pt>
          <cx:pt idx="561">0.000203028075102316</cx:pt>
          <cx:pt idx="562">-0.00063336542299646695</cx:pt>
          <cx:pt idx="563">-0.0091461350297844506</cx:pt>
          <cx:pt idx="564">-0.0066024289089192199</cx:pt>
          <cx:pt idx="565">0.0046567984353689</cx:pt>
          <cx:pt idx="566">-0.0253756780924571</cx:pt>
          <cx:pt idx="567">-0.055473538432227798</cx:pt>
          <cx:pt idx="568">-0.069689464543990096</cx:pt>
          <cx:pt idx="569">-0.080659173783653296</cx:pt>
          <cx:pt idx="570">-0.098615852289404796</cx:pt>
          <cx:pt idx="571">-0.196196266809533</cx:pt>
          <cx:pt idx="572">-0.23800518218894501</cx:pt>
          <cx:pt idx="573">-0.186356241767034</cx:pt>
          <cx:pt idx="574">0.0068091152844215099</cx:pt>
          <cx:pt idx="575">0.104159595912898</cx:pt>
          <cx:pt idx="576">0.127995065674847</cx:pt>
          <cx:pt idx="577">0.12819920322356401</cx:pt>
          <cx:pt idx="578">0.0026647498004165999</cx:pt>
          <cx:pt idx="579">-0.044793893423660497</cx:pt>
          <cx:pt idx="580">-0.100911014987302</cx:pt>
          <cx:pt idx="581">-0.087419194163451994</cx:pt>
          <cx:pt idx="582">-0.070087323734325704</cx:pt>
          <cx:pt idx="583">-0.0303034963918088</cx:pt>
          <cx:pt idx="584">-0.0066659795502174799</cx:pt>
          <cx:pt idx="585">-0.00093830999414839698</cx:pt>
          <cx:pt idx="586">-0.0040133972006666796</cx:pt>
          <cx:pt idx="587">0.000105680164515258</cx:pt>
          <cx:pt idx="588">0.00053559058251071801</cx:pt>
          <cx:pt idx="589">0.00019794508464893</cx:pt>
          <cx:pt idx="590">0.00015743405781979899</cx:pt>
          <cx:pt idx="591">-0.0048837599193247098</cx:pt>
          <cx:pt idx="592">-0.0035073928914256501</cx:pt>
          <cx:pt idx="593">-0.0011777528729621</cx:pt>
          <cx:pt idx="594">-0.0298110129740288</cx:pt>
          <cx:pt idx="595">-0.0363318597490533</cx:pt>
          <cx:pt idx="596">-0.043401949887039201</cx:pt>
          <cx:pt idx="597">-0.050878303799663002</cx:pt>
          <cx:pt idx="598">-0.075783238148010607</cx:pt>
          <cx:pt idx="599">-0.136261812532469</cx:pt>
          <cx:pt idx="600">-0.155965979076959</cx:pt>
          <cx:pt idx="601">-0.106990007326749</cx:pt>
          <cx:pt idx="602">0.030392237684083601</cx:pt>
          <cx:pt idx="603">0.089999433359826603</cx:pt>
          <cx:pt idx="604">0.10498476182064199</cx:pt>
          <cx:pt idx="605">0.048026205818768</cx:pt>
          <cx:pt idx="606">0.015512296961781601</cx:pt>
          <cx:pt idx="607">-0.080870456703287505</cx:pt>
          <cx:pt idx="608">-0.085710794080151198</cx:pt>
          <cx:pt idx="609">-0.034363195121830503</cx:pt>
          <cx:pt idx="610">-0.031098663956738701</cx:pt>
          <cx:pt idx="611">-0.020259349152948799</cx:pt>
          <cx:pt idx="612">-0.00089922986046750799</cx:pt>
          <cx:pt idx="613">0.00179401863671535</cx:pt>
          <cx:pt idx="614">-0.0029177946096482399</cx:pt>
          <cx:pt idx="615">-9.54247507018879e-05</cx:pt>
          <cx:pt idx="616">0.000558112732948576</cx:pt>
          <cx:pt idx="617">0.00096771423609847004</cx:pt>
          <cx:pt idx="618">-0.0028954059088788001</cx:pt>
          <cx:pt idx="619">-0.0055466713122305699</cx:pt>
          <cx:pt idx="620">-0.011708279464113701</cx:pt>
          <cx:pt idx="621">-0.0092294225885670694</cx:pt>
          <cx:pt idx="622">-0.016314770259872699</cx:pt>
          <cx:pt idx="623">-0.011276989466596899</cx:pt>
          <cx:pt idx="624">-0.041659993103901102</cx:pt>
          <cx:pt idx="625">-0.037438532065078002</cx:pt>
          <cx:pt idx="626">-0.0277357624232118</cx:pt>
          <cx:pt idx="627">-0.068344490903580093</cx:pt>
          <cx:pt idx="628">-0.080945410057529504</cx:pt>
          <cx:pt idx="629">-0.018845427330726802</cx:pt>
          <cx:pt idx="630">0.055669509636938702</cx:pt>
          <cx:pt idx="631">-0.0112740121132823</cx:pt>
          <cx:pt idx="632">0.042250534396778498</cx:pt>
          <cx:pt idx="633">0.0263911102919311</cx:pt>
          <cx:pt idx="634">-0.0171306885519781</cx:pt>
          <cx:pt idx="635">-0.029874177165115499</cx:pt>
          <cx:pt idx="636">-0.050426606450862499</cx:pt>
          <cx:pt idx="637">-0.0586691046616407</cx:pt>
          <cx:pt idx="638">-0.025627619037324301</cx:pt>
          <cx:pt idx="639">-0.0080240245178142405</cx:pt>
          <cx:pt idx="640">-0.00191198592904489</cx:pt>
          <cx:pt idx="641">0.0037060412575595099</cx:pt>
          <cx:pt idx="642">0.0039449317212183104</cx:pt>
          <cx:pt idx="643">-5.8330610118374803e-06</cx:pt>
          <cx:pt idx="644">-0.00033127153071212199</cx:pt>
          <cx:pt idx="645">0.00068460180883908996</cx:pt>
          <cx:pt idx="646">-0.0020154962996928199</cx:pt>
          <cx:pt idx="647">-0.00499295063210441</cx:pt>
          <cx:pt idx="648">-0.015992194599008601</cx:pt>
          <cx:pt idx="649">-0.011448032631549801</cx:pt>
          <cx:pt idx="650">0.0013804099537824399</cx:pt>
          <cx:pt idx="651">-0.011591898075761499</cx:pt>
          <cx:pt idx="652">-0.047528352733176203</cx:pt>
          <cx:pt idx="653">-0.068962904761793106</cx:pt>
          <cx:pt idx="654">-0.021713054476145799</cx:pt>
          <cx:pt idx="655">-0.0125482343598683</cx:pt>
          <cx:pt idx="656">-0.0027290623027052502</cx:pt>
          <cx:pt idx="657">0.0301534710680346</cx:pt>
          <cx:pt idx="658">0.086243499794202205</cx:pt>
          <cx:pt idx="659">0.037843416230720302</cx:pt>
          <cx:pt idx="660">0.037864484617696002</cx:pt>
          <cx:pt idx="661">0.066329338845978802</cx:pt>
          <cx:pt idx="662">0.013407212786911199</cx:pt>
          <cx:pt idx="663">-0.0031306317400716299</cx:pt>
          <cx:pt idx="664">-0.046889984448129002</cx:pt>
          <cx:pt idx="665">-0.027415500031823799</cx:pt>
          <cx:pt idx="666">-0.025777760304584001</cx:pt>
          <cx:pt idx="667">0.00049024768193038301</cx:pt>
          <cx:pt idx="668">0.0018899934519049299</cx:pt>
          <cx:pt idx="669">0.0038539590902947401</cx:pt>
          <cx:pt idx="670">0.0024021730208428002</cx:pt>
          <cx:pt idx="671">-0.00121195048760834</cx:pt>
          <cx:pt idx="672">0.00012614327279815199</cx:pt>
          <cx:pt idx="673">0.00038851196152064698</cx:pt>
          <cx:pt idx="674">5.4969120848449e-05</cx:pt>
          <cx:pt idx="675">-0.00022918121890455799</cx:pt>
          <cx:pt idx="676">-0.0036554284232099398</cx:pt>
          <cx:pt idx="677">-0.0073934018520022604</cx:pt>
          <cx:pt idx="678">-0.0046616916939140399</cx:pt>
          <cx:pt idx="679">-0.011804955929639401</cx:pt>
          <cx:pt idx="680">-0.037724187227755598</cx:pt>
          <cx:pt idx="681">-0.059649217224247798</cx:pt>
          <cx:pt idx="682">-0.039406159576051002</cx:pt>
          <cx:pt idx="683">-0.0011976388041597401</cx:pt>
          <cx:pt idx="684">0.031392022995376197</cx:pt>
          <cx:pt idx="685">0.083416928932720097</cx:pt>
          <cx:pt idx="686">0.075182915682283205</cx:pt>
          <cx:pt idx="687">0.019956532821759101</cx:pt>
          <cx:pt idx="688">0.029705900781674101</cx:pt>
          <cx:pt idx="689">0.043773964721727898</cx:pt>
          <cx:pt idx="690">-0.0055892891775646001</cx:pt>
          <cx:pt idx="691">-0.0126582162140085</cx:pt>
          <cx:pt idx="692">-0.022925228828781001</cx:pt>
          <cx:pt idx="693">-0.013831683434856501</cx:pt>
          <cx:pt idx="694">-0.00077060912048595499</cx:pt>
          <cx:pt idx="695">0.0031753538778589801</cx:pt>
          <cx:pt idx="696">-0.0071391972192430897</cx:pt>
          <cx:pt idx="697">-0.0044521842386372598</cx:pt>
          <cx:pt idx="698">0.00014542305677669001</cx:pt>
          <cx:pt idx="699">0.000132543747750587</cx:pt>
          <cx:pt idx="700">7.9605318390965998e-05</cx:pt>
          <cx:pt idx="701">-0.00082357798484340499</cx:pt>
          <cx:pt idx="702">-0.00069526326660793202</cx:pt>
          <cx:pt idx="703">0.00089305185161977596</cx:pt>
          <cx:pt idx="704">0.000455634744900008</cx:pt>
          <cx:pt idx="705">0.00167704951684228</cx:pt>
          <cx:pt idx="706">-0.0017483196767810599</cx:pt>
          <cx:pt idx="707">-0.013737332079622</cx:pt>
          <cx:pt idx="708">-0.029510001056613399</cx:pt>
          <cx:pt idx="709">-0.051241161658670903</cx:pt>
          <cx:pt idx="710">-0.058402350231018703</cx:pt>
          <cx:pt idx="711">-0.020072412819338699</cx:pt>
          <cx:pt idx="712">0.019851068004722298</cx:pt>
          <cx:pt idx="713">0.076443906592009295</cx:pt>
          <cx:pt idx="714">0.054666928057008402</cx:pt>
          <cx:pt idx="715">0.024838142074804899</cx:pt>
          <cx:pt idx="716">0.0137873126071028</cx:pt>
          <cx:pt idx="717">-0.018684832738783599</cx:pt>
          <cx:pt idx="718">-0.0242582937721233</cx:pt>
          <cx:pt idx="719">-0.045684132581634097</cx:pt>
          <cx:pt idx="720">-0.030285167323534298</cx:pt>
          <cx:pt idx="721">-0.018550440902938101</cx:pt>
          <cx:pt idx="722">-0.0057781522405277903</cx:pt>
          <cx:pt idx="723">0.0010353272401949999</cx:pt>
          <cx:pt idx="724">-0.00038660354789846402</cx:pt>
          <cx:pt idx="725">-0.000111696484442166</cx:pt>
          <cx:pt idx="726">-0.00048477066070992799</cx:pt>
          <cx:pt idx="727">-0.00066920726815222395</cx:pt>
          <cx:pt idx="728">-0.00049234588640129702</cx:pt>
          <cx:pt idx="729">-0.000202728941375177</cx:pt>
          <cx:pt idx="730">-0.00086685042649862197</cx:pt>
          <cx:pt idx="731">0.00024898097077775201</cx:pt>
          <cx:pt idx="732">0.00010720343671331601</cx:pt>
          <cx:pt idx="733">0.00195172934738279</cx:pt>
          <cx:pt idx="734">0.0035666618201615</cx:pt>
          <cx:pt idx="735">0.00208620867310985</cx:pt>
          <cx:pt idx="736">0.0030542780462227501</cx:pt>
          <cx:pt idx="737">0.0044089196550308497</cx:pt>
          <cx:pt idx="738">0.0038520998543103602</cx:pt>
          <cx:pt idx="739">0.012058775348233301</cx:pt>
          <cx:pt idx="740">0.0139882940621521</cx:pt>
          <cx:pt idx="741">0.0129961153335738</cx:pt>
          <cx:pt idx="742">0.014181179432744599</cx:pt>
          <cx:pt idx="743">0.0063010430601570999</cx:pt>
          <cx:pt idx="744">0.014838665471854799</cx:pt>
          <cx:pt idx="745">0.0060185390146682803</cx:pt>
          <cx:pt idx="746">-0.00062298781872044005</cx:pt>
          <cx:pt idx="747">0.0028987088756270902</cx:pt>
          <cx:pt idx="748">0.00121947658080831</cx:pt>
          <cx:pt idx="749">-0.0027880717451791701</cx:pt>
          <cx:pt idx="750">-0.00171897493138533</cx:pt>
          <cx:pt idx="751">-0.00046334363979396202</cx:pt>
          <cx:pt idx="752">-7.7953474678300305e-05</cx:pt>
          <cx:pt idx="753">-0.00011168611295132801</cx:pt>
          <cx:pt idx="754">0.000364688389212955</cx:pt>
          <cx:pt idx="755">0.0012128750849596599</cx:pt>
          <cx:pt idx="756">-0.000289210730716421</cx:pt>
          <cx:pt idx="757">0.00028432623955976699</cx:pt>
          <cx:pt idx="758">0.00025238820734056202</cx:pt>
          <cx:pt idx="759">0.000246061037704187</cx:pt>
          <cx:pt idx="760">0.00039229063580518498</cx:pt>
          <cx:pt idx="761">-0.000119941746896264</cx:pt>
          <cx:pt idx="762">-0.00037255178954363402</cx:pt>
          <cx:pt idx="763">-0.00015804012061676099</cx:pt>
          <cx:pt idx="764">-0.00041246881981572999</cx:pt>
          <cx:pt idx="765">0.00163044012578491</cx:pt>
          <cx:pt idx="766">0.00105194110218624</cx:pt>
          <cx:pt idx="767">0.0031895999799035298</cx:pt>
          <cx:pt idx="768">0.00352277067821053</cx:pt>
          <cx:pt idx="769">0.00037105722008580602</cx:pt>
          <cx:pt idx="770">0.0032253832234661901</cx:pt>
          <cx:pt idx="771">0.00035269087813279398</cx:pt>
          <cx:pt idx="772">0.0017304167048011201</cx:pt>
          <cx:pt idx="773">0.00174123665935423</cx:pt>
          <cx:pt idx="774">-0.00035207214441718902</cx:pt>
          <cx:pt idx="775">-0.0013837774343875</cx:pt>
          <cx:pt idx="776">0.00065754137227305904</cx:pt>
          <cx:pt idx="777">0.00065600335039234302</cx:pt>
          <cx:pt idx="778">0.00094841195444526005</cx:pt>
          <cx:pt idx="779">-0.000139792670155017</cx:pt>
          <cx:pt idx="780">-0.00037853135034216699</cx:pt>
          <cx:pt idx="781">1.2016828875538601e-05</cx:pt>
          <cx:pt idx="782">0.00079852178151871699</cx:pt>
          <cx:pt idx="783">-0.00045404611762782398</cx:pt>
          <cx:pt idx="784">-0.0027452765546715999</cx:pt>
          <cx:pt idx="785">-0.0088529182039598503</cx:pt>
          <cx:pt idx="786">-0.0066387008463656746</cx:pt>
          <cx:pt idx="787">0.0010439956103008375</cx:pt>
          <cx:pt idx="788">0.002511946685834575</cx:pt>
          <cx:pt idx="789">0.019755877547249948</cx:pt>
          <cx:pt idx="790">0.028684110477775498</cx:pt>
          <cx:pt idx="791">0.023918595436264348</cx:pt>
          <cx:pt idx="792">0.01298231496101125</cx:pt>
          <cx:pt idx="793">0.004761406171789725</cx:pt>
          <cx:pt idx="794">-0.00044417239251903502</cx:pt>
          <cx:pt idx="795">0.0041552146734725997</cx:pt>
          <cx:pt idx="796">-0.0030715577759220501</cx:pt>
          <cx:pt idx="797">-0.0040698400291953249</cx:pt>
          <cx:pt idx="798">0.010850730324478225</cx:pt>
          <cx:pt idx="799">-0.0033820330842452748</cx:pt>
          <cx:pt idx="800">-0.0021705368834682975</cx:pt>
          <cx:pt idx="801">-0.010577752489824149</cx:pt>
          <cx:pt idx="802">-0.0080214478600003757</cx:pt>
          <cx:pt idx="803">0.00053101144270744749</cx:pt>
          <cx:pt idx="804">0.0086570076519100255</cx:pt>
          <cx:pt idx="805">0.0070494625684221499</cx:pt>
          <cx:pt idx="806">0.0036167600867095498</cx:pt>
          <cx:pt idx="807">0.0017500945874112926</cx:pt>
          <cx:pt idx="808">0.00019345081755922774</cx:pt>
          <cx:pt idx="809">-9.6579929704329254e-05</cx:pt>
          <cx:pt idx="810">1.3405875685160375e-05</cx:pt>
          <cx:pt idx="811">0.00015298340226802226</cx:pt>
          <cx:pt idx="812">-0.0027065709684022999</cx:pt>
          <cx:pt idx="813">-0.011697373581482449</cx:pt>
          <cx:pt idx="814">-0.0069787343965858001</cx:pt>
          <cx:pt idx="815">-0.001344211977163985</cx:pt>
          <cx:pt idx="816">0.0042369537563106</cx:pt>
          <cx:pt idx="817">0.020687790138230199</cx:pt>
          <cx:pt idx="818">0.015226641804575825</cx:pt>
          <cx:pt idx="819">0.0091864772178939253</cx:pt>
          <cx:pt idx="820">0.0097652247601524248</cx:pt>
          <cx:pt idx="821">0.0032739319529913251</cx:pt>
          <cx:pt idx="822">-0.0082728912837701247</cx:pt>
          <cx:pt idx="823">-0.0039669388603680248</cx:pt>
          <cx:pt idx="824">0.0028773054759970002</cx:pt>
          <cx:pt idx="825">0.0085101702935858753</cx:pt>
          <cx:pt idx="826">0.0062561926604951749</cx:pt>
          <cx:pt idx="827">-0.0064263828410582252</cx:pt>
          <cx:pt idx="828">-0.0203584024541574</cx:pt>
          <cx:pt idx="829">-0.012814964007803575</cx:pt>
          <cx:pt idx="830">-0.0088317701123106496</cx:pt>
          <cx:pt idx="831">-0.005040634976229575</cx:pt>
          <cx:pt idx="832">0.0043363703818956496</cx:pt>
          <cx:pt idx="833">0.0070297957987818004</cx:pt>
          <cx:pt idx="834">0.0020961190887549201</cx:pt>
          <cx:pt idx="835">-9.3861440139033497e-05</cx:pt>
          <cx:pt idx="836">-3.0945362588989252e-05</cx:pt>
          <cx:pt idx="837">5.4414553521016746e-06</cx:pt>
          <cx:pt idx="838">-3.2302564169165503e-05</cx:pt>
          <cx:pt idx="839">-0.001044154894121145</cx:pt>
          <cx:pt idx="840">-0.002583815404600225</cx:pt>
          <cx:pt idx="841">-0.002760225983259275</cx:pt>
          <cx:pt idx="842">-0.01092442736611355</cx:pt>
          <cx:pt idx="843">-0.0042935342062283503</cx:pt>
          <cx:pt idx="844">-0.0066938816520801248</cx:pt>
          <cx:pt idx="845">0.0028033400445038252</cx:pt>
          <cx:pt idx="846">0.0093610282839324994</cx:pt>
          <cx:pt idx="847">-0.001233002063454175</cx:pt>
          <cx:pt idx="848">0.0058060594705475251</cx:pt>
          <cx:pt idx="849">-0.0054566037830389496</cx:pt>
          <cx:pt idx="850">-0.022797134261924801</cx:pt>
          <cx:pt idx="851">-0.018752116221848376</cx:pt>
          <cx:pt idx="852">0.0063383350407890003</cx:pt>
          <cx:pt idx="853">0.010328331065129851</cx:pt>
          <cx:pt idx="854">0.010008821718329499</cx:pt>
          <cx:pt idx="855">-0.00220105725260142</cx:pt>
          <cx:pt idx="856">-0.016172701936482577</cx:pt>
          <cx:pt idx="857">-0.00996063108620035</cx:pt>
          <cx:pt idx="858">-0.0083105290134404004</cx:pt>
          <cx:pt idx="859">-0.01291201534539225</cx:pt>
          <cx:pt idx="860">-0.0067761615957418501</cx:pt>
          <cx:pt idx="861">-0.00321107428667095</cx:pt>
          <cx:pt idx="862">-0.00077510629008069245</cx:pt>
          <cx:pt idx="863">-0.00089071362777336</cx:pt>
          <cx:pt idx="864">-0.00021306348950991125</cx:pt>
          <cx:pt idx="865">0.000133596298263702</cx:pt>
          <cx:pt idx="866">-9.167089189711425e-06</cx:pt>
          <cx:pt idx="867">0.00017602763174767475</cx:pt>
          <cx:pt idx="868">-0.0037020201091581251</cx:pt>
          <cx:pt idx="869">-0.0050272223392907253</cx:pt>
          <cx:pt idx="870">-0.011903319571354751</cx:pt>
          <cx:pt idx="871">-0.020876372795719824</cx:pt>
          <cx:pt idx="872">-0.016534318821243024</cx:pt>
          <cx:pt idx="873">0.00089530035677246251</cx:pt>
          <cx:pt idx="874">0.0086232485094041751</cx:pt>
          <cx:pt idx="875">0.006649548788163125</cx:pt>
          <cx:pt idx="876">0.0065678106276058747</cx:pt>
          <cx:pt idx="877">-0.00082518587784050003</cx:pt>
          <cx:pt idx="878">-0.018157560799094224</cx:pt>
          <cx:pt idx="879">-0.015126370069958725</cx:pt>
          <cx:pt idx="880">0.0084983627862688493</cx:pt>
          <cx:pt idx="881">-0.00089891177810780504</cx:pt>
          <cx:pt idx="882">0.00024462276991592973</cx:pt>
          <cx:pt idx="883">-0.001624421802711575</cx:pt>
          <cx:pt idx="884">-0.0027452765546715999</cx:pt>
          <cx:pt idx="885">-0.0088529182039598503</cx:pt>
          <cx:pt idx="886">-0.0066387008463656746</cx:pt>
          <cx:pt idx="887">0.0010439956103008375</cx:pt>
          <cx:pt idx="888">0.002511946685834575</cx:pt>
          <cx:pt idx="889">0.019755877547249948</cx:pt>
          <cx:pt idx="890">0.028684110477775498</cx:pt>
          <cx:pt idx="891">0.023918595436264348</cx:pt>
          <cx:pt idx="892">0.01298231496101125</cx:pt>
          <cx:pt idx="893">0.004761406171789725</cx:pt>
          <cx:pt idx="894">-0.00044417239251903502</cx:pt>
          <cx:pt idx="895">0.0041552146734725997</cx:pt>
          <cx:pt idx="896">-0.0030715577759220501</cx:pt>
          <cx:pt idx="897">-0.0040698400291953249</cx:pt>
          <cx:pt idx="898">0.010850730324478225</cx:pt>
          <cx:pt idx="899">-0.0033820330842452748</cx:pt>
          <cx:pt idx="900">-0.0021705368834682975</cx:pt>
          <cx:pt idx="901">-0.010577752489824149</cx:pt>
          <cx:pt idx="902">-0.0080214478600003757</cx:pt>
          <cx:pt idx="903">0.00053101144270744749</cx:pt>
          <cx:pt idx="904">0.0086570076519100255</cx:pt>
          <cx:pt idx="905">0.0070494625684221499</cx:pt>
          <cx:pt idx="906">0.0036167600867095498</cx:pt>
          <cx:pt idx="907">0.0017500945874112926</cx:pt>
          <cx:pt idx="908">0.00019345081755922774</cx:pt>
          <cx:pt idx="909">-9.6579929704329254e-05</cx:pt>
          <cx:pt idx="910">1.3405875685160375e-05</cx:pt>
          <cx:pt idx="911">0.00015298340226802226</cx:pt>
          <cx:pt idx="912">-0.0027065709684022999</cx:pt>
          <cx:pt idx="913">-0.011697373581482449</cx:pt>
          <cx:pt idx="914">-0.0069787343965858001</cx:pt>
          <cx:pt idx="915">-0.001344211977163985</cx:pt>
          <cx:pt idx="916">0.0042369537563106</cx:pt>
          <cx:pt idx="917">0.020687790138230199</cx:pt>
          <cx:pt idx="918">0.015226641804575825</cx:pt>
          <cx:pt idx="919">0.0091864772178939253</cx:pt>
          <cx:pt idx="920">0.0097652247601524248</cx:pt>
          <cx:pt idx="921">0.0032739319529913251</cx:pt>
          <cx:pt idx="922">-0.0082728912837701247</cx:pt>
          <cx:pt idx="923">-0.0039669388603680248</cx:pt>
          <cx:pt idx="924">0.0028773054759970002</cx:pt>
          <cx:pt idx="925">0.0085101702935858753</cx:pt>
          <cx:pt idx="926">0.0062561926604951749</cx:pt>
          <cx:pt idx="927">-0.0064263828410582252</cx:pt>
          <cx:pt idx="928">-0.0203584024541574</cx:pt>
          <cx:pt idx="929">-0.012814964007803575</cx:pt>
          <cx:pt idx="930">-0.0088317701123106496</cx:pt>
          <cx:pt idx="931">-0.005040634976229575</cx:pt>
          <cx:pt idx="932">0.0043363703818956496</cx:pt>
          <cx:pt idx="933">0.0070297957987818004</cx:pt>
          <cx:pt idx="934">0.0020961190887549201</cx:pt>
          <cx:pt idx="935">-9.3861440139033497e-05</cx:pt>
          <cx:pt idx="936">-3.0945362588989252e-05</cx:pt>
          <cx:pt idx="937">5.4414553521016746e-06</cx:pt>
          <cx:pt idx="938">-3.2302564169165503e-05</cx:pt>
          <cx:pt idx="939">-0.001044154894121145</cx:pt>
          <cx:pt idx="940">-0.002583815404600225</cx:pt>
          <cx:pt idx="941">-0.002760225983259275</cx:pt>
          <cx:pt idx="942">-0.01092442736611355</cx:pt>
          <cx:pt idx="943">-0.0042935342062283503</cx:pt>
          <cx:pt idx="944">-0.0066938816520801248</cx:pt>
          <cx:pt idx="945">0.0028033400445038252</cx:pt>
          <cx:pt idx="946">0.0093610282839324994</cx:pt>
          <cx:pt idx="947">-0.001233002063454175</cx:pt>
          <cx:pt idx="948">0.0058060594705475251</cx:pt>
          <cx:pt idx="949">-0.0054566037830389496</cx:pt>
          <cx:pt idx="950">-0.022797134261924801</cx:pt>
          <cx:pt idx="951">-0.018752116221848376</cx:pt>
          <cx:pt idx="952">0.0063383350407890003</cx:pt>
          <cx:pt idx="953">0.010328331065129851</cx:pt>
          <cx:pt idx="954">0.010008821718329499</cx:pt>
          <cx:pt idx="955">-0.00220105725260142</cx:pt>
          <cx:pt idx="956">-0.016172701936482577</cx:pt>
          <cx:pt idx="957">-0.00996063108620035</cx:pt>
          <cx:pt idx="958">-0.0083105290134404004</cx:pt>
          <cx:pt idx="959">-0.01291201534539225</cx:pt>
          <cx:pt idx="960">-0.0067761615957418501</cx:pt>
          <cx:pt idx="961">-0.00321107428667095</cx:pt>
          <cx:pt idx="962">-0.00077510629008069245</cx:pt>
          <cx:pt idx="963">-0.00089071362777336</cx:pt>
          <cx:pt idx="964">-0.00021306348950991125</cx:pt>
          <cx:pt idx="965">0.000133596298263702</cx:pt>
          <cx:pt idx="966">-9.167089189711425e-06</cx:pt>
          <cx:pt idx="967">0.00017602763174767475</cx:pt>
          <cx:pt idx="968">-0.0037020201091581251</cx:pt>
          <cx:pt idx="969">-0.0050272223392907253</cx:pt>
          <cx:pt idx="970">-0.011903319571354751</cx:pt>
          <cx:pt idx="971">-0.020876372795719824</cx:pt>
          <cx:pt idx="972">-0.016534318821243024</cx:pt>
          <cx:pt idx="973">0.00089530035677246251</cx:pt>
          <cx:pt idx="974">0.0086232485094041751</cx:pt>
          <cx:pt idx="975">0.006649548788163125</cx:pt>
          <cx:pt idx="976">0.0065678106276058747</cx:pt>
          <cx:pt idx="977">-0.00082518587784050003</cx:pt>
          <cx:pt idx="978">-0.018157560799094224</cx:pt>
          <cx:pt idx="979">-0.015126370069958725</cx:pt>
          <cx:pt idx="980">0.0084983627862688493</cx:pt>
          <cx:pt idx="981">-0.00089891177810780504</cx:pt>
          <cx:pt idx="982">0.00024462276991592973</cx:pt>
          <cx:pt idx="983">-0.001624421802711575</cx:pt>
          <cx:pt idx="984">-0.0027452765546715999</cx:pt>
          <cx:pt idx="985">-0.0088529182039598503</cx:pt>
          <cx:pt idx="986">-0.0066387008463656746</cx:pt>
          <cx:pt idx="987">0.0010439956103008375</cx:pt>
          <cx:pt idx="988">0.002511946685834575</cx:pt>
          <cx:pt idx="989">0.019755877547249948</cx:pt>
          <cx:pt idx="990">0.028684110477775498</cx:pt>
          <cx:pt idx="991">0.023918595436264348</cx:pt>
          <cx:pt idx="992">0.01298231496101125</cx:pt>
          <cx:pt idx="993">0.004761406171789725</cx:pt>
          <cx:pt idx="994">-0.00044417239251903502</cx:pt>
          <cx:pt idx="995">0.0041552146734725997</cx:pt>
          <cx:pt idx="996">-0.0030715577759220501</cx:pt>
          <cx:pt idx="997">-0.0040698400291953249</cx:pt>
          <cx:pt idx="998">0.010850730324478225</cx:pt>
          <cx:pt idx="999">-0.0033820330842452748</cx:pt>
          <cx:pt idx="1000">-0.0021705368834682975</cx:pt>
          <cx:pt idx="1001">-0.010577752489824149</cx:pt>
          <cx:pt idx="1002">-0.0080214478600003757</cx:pt>
          <cx:pt idx="1003">0.00053101144270744749</cx:pt>
          <cx:pt idx="1004">0.0086570076519100255</cx:pt>
          <cx:pt idx="1005">0.0070494625684221499</cx:pt>
          <cx:pt idx="1006">0.0036167600867095498</cx:pt>
          <cx:pt idx="1007">0.0017500945874112926</cx:pt>
          <cx:pt idx="1008">0.00019345081755922774</cx:pt>
          <cx:pt idx="1009">-9.6579929704329254e-05</cx:pt>
          <cx:pt idx="1010">1.3405875685160375e-05</cx:pt>
          <cx:pt idx="1011">0.00015298340226802226</cx:pt>
          <cx:pt idx="1012">-0.0027065709684022999</cx:pt>
          <cx:pt idx="1013">-0.011697373581482449</cx:pt>
          <cx:pt idx="1014">-0.0069787343965858001</cx:pt>
          <cx:pt idx="1015">-0.001344211977163985</cx:pt>
          <cx:pt idx="1016">0.0042369537563106</cx:pt>
          <cx:pt idx="1017">0.020687790138230199</cx:pt>
          <cx:pt idx="1018">0.015226641804575825</cx:pt>
          <cx:pt idx="1019">0.0091864772178939253</cx:pt>
          <cx:pt idx="1020">0.0097652247601524248</cx:pt>
          <cx:pt idx="1021">0.0032739319529913251</cx:pt>
          <cx:pt idx="1022">-0.0082728912837701247</cx:pt>
          <cx:pt idx="1023">-0.0039669388603680248</cx:pt>
          <cx:pt idx="1024">0.0028773054759970002</cx:pt>
          <cx:pt idx="1025">0.0085101702935858753</cx:pt>
          <cx:pt idx="1026">0.0062561926604951749</cx:pt>
          <cx:pt idx="1027">-0.0064263828410582252</cx:pt>
          <cx:pt idx="1028">-0.0203584024541574</cx:pt>
          <cx:pt idx="1029">-0.012814964007803575</cx:pt>
          <cx:pt idx="1030">-0.0088317701123106496</cx:pt>
          <cx:pt idx="1031">-0.005040634976229575</cx:pt>
          <cx:pt idx="1032">0.0043363703818956496</cx:pt>
          <cx:pt idx="1033">0.0070297957987818004</cx:pt>
          <cx:pt idx="1034">0.0020961190887549201</cx:pt>
          <cx:pt idx="1035">-9.3861440139033497e-05</cx:pt>
          <cx:pt idx="1036">-3.0945362588989252e-05</cx:pt>
          <cx:pt idx="1037">5.4414553521016746e-06</cx:pt>
          <cx:pt idx="1038">-3.2302564169165503e-05</cx:pt>
          <cx:pt idx="1039">-0.001044154894121145</cx:pt>
          <cx:pt idx="1040">-0.002583815404600225</cx:pt>
          <cx:pt idx="1041">-0.002760225983259275</cx:pt>
          <cx:pt idx="1042">-0.01092442736611355</cx:pt>
          <cx:pt idx="1043">-0.0042935342062283503</cx:pt>
          <cx:pt idx="1044">-0.0066938816520801248</cx:pt>
          <cx:pt idx="1045">0.0028033400445038252</cx:pt>
          <cx:pt idx="1046">0.0093610282839324994</cx:pt>
          <cx:pt idx="1047">-0.001233002063454175</cx:pt>
          <cx:pt idx="1048">0.0058060594705475251</cx:pt>
          <cx:pt idx="1049">-0.0054566037830389496</cx:pt>
          <cx:pt idx="1050">-0.022797134261924801</cx:pt>
          <cx:pt idx="1051">-0.018752116221848376</cx:pt>
          <cx:pt idx="1052">0.0063383350407890003</cx:pt>
          <cx:pt idx="1053">0.010328331065129851</cx:pt>
          <cx:pt idx="1054">0.010008821718329499</cx:pt>
          <cx:pt idx="1055">-0.00220105725260142</cx:pt>
          <cx:pt idx="1056">-0.016172701936482577</cx:pt>
          <cx:pt idx="1057">-0.00996063108620035</cx:pt>
          <cx:pt idx="1058">-0.0083105290134404004</cx:pt>
          <cx:pt idx="1059">-0.01291201534539225</cx:pt>
          <cx:pt idx="1060">-0.0067761615957418501</cx:pt>
          <cx:pt idx="1061">-0.00321107428667095</cx:pt>
          <cx:pt idx="1062">-0.00077510629008069245</cx:pt>
          <cx:pt idx="1063">-0.00089071362777336</cx:pt>
          <cx:pt idx="1064">-0.00021306348950991125</cx:pt>
          <cx:pt idx="1065">0.000133596298263702</cx:pt>
          <cx:pt idx="1066">-9.167089189711425e-06</cx:pt>
          <cx:pt idx="1067">0.00017602763174767475</cx:pt>
          <cx:pt idx="1068">-0.0037020201091581251</cx:pt>
          <cx:pt idx="1069">-0.0050272223392907253</cx:pt>
          <cx:pt idx="1070">-0.011903319571354751</cx:pt>
          <cx:pt idx="1071">-0.020876372795719824</cx:pt>
          <cx:pt idx="1072">-0.016534318821243024</cx:pt>
          <cx:pt idx="1073">0.00089530035677246251</cx:pt>
          <cx:pt idx="1074">0.0086232485094041751</cx:pt>
          <cx:pt idx="1075">0.006649548788163125</cx:pt>
          <cx:pt idx="1076">0.0065678106276058747</cx:pt>
          <cx:pt idx="1077">-0.00082518587784050003</cx:pt>
          <cx:pt idx="1078">-0.018157560799094224</cx:pt>
          <cx:pt idx="1079">-0.015126370069958725</cx:pt>
          <cx:pt idx="1080">0.0084983627862688493</cx:pt>
          <cx:pt idx="1081">-0.00089891177810780504</cx:pt>
          <cx:pt idx="1082">0.00024462276991592973</cx:pt>
          <cx:pt idx="1083">-0.001624421802711575</cx:pt>
        </cx:lvl>
      </cx:numDim>
    </cx:data>
    <cx:data id="116">
      <cx:numDim type="val">
        <cx:f>Sheet2!$DM$1:$DM$1084</cx:f>
        <cx:lvl ptCount="1084" formatCode="G/通用格式">
          <cx:pt idx="0">0.00069256167416465895</cx:pt>
          <cx:pt idx="1">4.5413990555730702e-05</cx:pt>
          <cx:pt idx="2">0.00065376843356540796</cx:pt>
          <cx:pt idx="3">4.7074237698330403e-05</cx:pt>
          <cx:pt idx="4">-0.00064819566421144502</cx:pt>
          <cx:pt idx="5">-0.00056074370172015903</cx:pt>
          <cx:pt idx="6">0.00037111031034445398</cx:pt>
          <cx:pt idx="7">-0.000229461802621237</cx:pt>
          <cx:pt idx="8">-0.000356718620001494</cx:pt>
          <cx:pt idx="9">5.2032940438162097e-05</cx:pt>
          <cx:pt idx="10">0.00043560915999345701</cx:pt>
          <cx:pt idx="11">-0.00053798653530580495</cx:pt>
          <cx:pt idx="12">-0.00059026425248721198</cx:pt>
          <cx:pt idx="13">0.00030122705483383397</cx:pt>
          <cx:pt idx="14">0.00013986622353038199</cx:pt>
          <cx:pt idx="15">0.00025057959907825799</cx:pt>
          <cx:pt idx="16">0.00075082432506448095</cx:pt>
          <cx:pt idx="17">0.00058236785783369696</cx:pt>
          <cx:pt idx="18">-0.00043349096317609799</cx:pt>
          <cx:pt idx="19">0.00042695432962953298</cx:pt>
          <cx:pt idx="20">0.00032112402817642701</cx:pt>
          <cx:pt idx="21">-0.000194158887426902</cx:pt>
          <cx:pt idx="22">-0.00048243799640413699</cx:pt>
          <cx:pt idx="23">0.0002784179799111</cx:pt>
          <cx:pt idx="24">-0.00057278093001476404</cx:pt>
          <cx:pt idx="25">0.00023014989605079901</cx:pt>
          <cx:pt idx="26">-0.00060326204778512701</cx:pt>
          <cx:pt idx="27">0.00038126501687802398</cx:pt>
          <cx:pt idx="28">0.00064163231195141202</cx:pt>
          <cx:pt idx="29">-0.00014148927474001599</cx:pt>
          <cx:pt idx="30">-0.00026340919073752802</cx:pt>
          <cx:pt idx="31">0.00032961888645740802</cx:pt>
          <cx:pt idx="32">4.6589633665698503e-05</cx:pt>
          <cx:pt idx="33">6.2131895316610406e-05</cx:pt>
          <cx:pt idx="34">-0.00016882733863862601</cx:pt>
          <cx:pt idx="35">0.00060451939273153705</cx:pt>
          <cx:pt idx="36">0.00026186048947158798</cx:pt>
          <cx:pt idx="37">-0.00058089549656511899</cx:pt>
          <cx:pt idx="38">0.00044775664092043099</cx:pt>
          <cx:pt idx="39">0.00076835254779215401</cx:pt>
          <cx:pt idx="40">0.000847695967451418</cx:pt>
          <cx:pt idx="41">0.00041403038582881201</cx:pt>
          <cx:pt idx="42">0.0037335109294688701</cx:pt>
          <cx:pt idx="43">0.0058137111368581698</cx:pt>
          <cx:pt idx="44">0.0010738816694357001</cx:pt>
          <cx:pt idx="45">0.0027336213140943099</cx:pt>
          <cx:pt idx="46">0.0014642076114692499</cx:pt>
          <cx:pt idx="47">0.00089940508073101295</cx:pt>
          <cx:pt idx="48">0.00093256235690799497</cx:pt>
          <cx:pt idx="49">0.00130056271044691</cx:pt>
          <cx:pt idx="50">0.00057885307716941002</cx:pt>
          <cx:pt idx="51">0.00046691808775352101</cx:pt>
          <cx:pt idx="52">-0.000195735773803134</cx:pt>
          <cx:pt idx="53">-0.000624856388010426</cx:pt>
          <cx:pt idx="54">0.000261751526087937</cx:pt>
          <cx:pt idx="55">0.000231502434424329</cx:pt>
          <cx:pt idx="56">0.000295469989244676</cx:pt>
          <cx:pt idx="57">-2.1123050747917401e-05</cx:pt>
          <cx:pt idx="58">-0.000236586365604824</cx:pt>
          <cx:pt idx="59">-6.8653719400919703e-05</cx:pt>
          <cx:pt idx="60">-0.00058081217641092395</cx:pt>
          <cx:pt idx="61">0.00011938963665765</cx:pt>
          <cx:pt idx="62">-5.0828311808669801e-05</cx:pt>
          <cx:pt idx="63">-0.00046342792893663002</cx:pt>
          <cx:pt idx="64">-0.00372328796018762</cx:pt>
          <cx:pt idx="65">-0.0131772630254362</cx:pt>
          <cx:pt idx="66">-0.0130573465011233</cx:pt>
          <cx:pt idx="67">0.000450561839762293</cx:pt>
          <cx:pt idx="68">0.0097769990275366706</cx:pt>
          <cx:pt idx="69">0.010145802287253701</cx:pt>
          <cx:pt idx="70">-0.014171743364846799</cx:pt>
          <cx:pt idx="71">-3.6846506044803303e-05</cx:pt>
          <cx:pt idx="72">0.02182494404558</cx:pt>
          <cx:pt idx="73">0.015144080790522501</cx:pt>
          <cx:pt idx="74">0.013789461418642301</cx:pt>
          <cx:pt idx="75">0.0180400344269766</cx:pt>
          <cx:pt idx="76">0.0116213680766711</cx:pt>
          <cx:pt idx="77">0.0091625398691821194</cx:pt>
          <cx:pt idx="78">0.0049002059366658598</cx:pt>
          <cx:pt idx="79">0.00133933293361975</cx:pt>
          <cx:pt idx="80">-0.0025897034788985602</cx:pt>
          <cx:pt idx="81">-0.00171501961493592</cx:pt>
          <cx:pt idx="82">-0.00043602524729228999</cx:pt>
          <cx:pt idx="83">-0.00014204713721167501</cx:pt>
          <cx:pt idx="84">-0.000435763602119192</cx:pt>
          <cx:pt idx="85">-0.00049493634861138896</cx:pt>
          <cx:pt idx="86">-0.000112593373161053</cx:pt>
          <cx:pt idx="87">0.000229889588758413</cx:pt>
          <cx:pt idx="88">0.00098840148334365489</cx:pt>
          <cx:pt idx="89">-0.0015516114397107299</cx:pt>
          <cx:pt idx="90">-0.00063491232228787397</cx:pt>
          <cx:pt idx="91">-0.00219134399763085</cx:pt>
          <cx:pt idx="92">-0.0083346094705314799</cx:pt>
          <cx:pt idx="93">-0.016710247835519099</cx:pt>
          <cx:pt idx="94">-0.031956759162559203</cx:pt>
          <cx:pt idx="95">-0.032143253643856201</cx:pt>
          <cx:pt idx="96">-0.017116874616951501</cx:pt>
          <cx:pt idx="97">0.0128257883982992</cx:pt>
          <cx:pt idx="98">0.011361932850494701</cx:pt>
          <cx:pt idx="99">0.00342704522002965</cx:pt>
          <cx:pt idx="100">-0.0091658876831559408</cx:pt>
          <cx:pt idx="101">0.00088524591379428004</cx:pt>
          <cx:pt idx="102">0.024403457269528799</cx:pt>
          <cx:pt idx="103">0.028489814800757001</cx:pt>
          <cx:pt idx="104">0.0216981247978709</cx:pt>
          <cx:pt idx="105">0.019062892417712099</cx:pt>
          <cx:pt idx="106">0.014833655225855299</cx:pt>
          <cx:pt idx="107">0.012684536324841801</cx:pt>
          <cx:pt idx="108">0.00294522655332517</cx:pt>
          <cx:pt idx="109">-0.0053986289199136296</cx:pt>
          <cx:pt idx="110">-0.00155416560657372</cx:pt>
          <cx:pt idx="111">0.000507107992402654</cx:pt>
          <cx:pt idx="112">0.00033960874123915602</cx:pt>
          <cx:pt idx="113">-0.00046762456875693899</cx:pt>
          <cx:pt idx="114">-0.0012198393974021499</cx:pt>
          <cx:pt idx="115">-0.00067008892088400002</cx:pt>
          <cx:pt idx="116">0.0020186185159173598</cx:pt>
          <cx:pt idx="117">0.012786433977399</cx:pt>
          <cx:pt idx="118">0.0014268243276132999</cx:pt>
          <cx:pt idx="119">-0.015286652427710601</cx:pt>
          <cx:pt idx="120">-0.042371438012669703</cx:pt>
          <cx:pt idx="121">-0.024192839259468999</cx:pt>
          <cx:pt idx="122">-0.042021106460236601</cx:pt>
          <cx:pt idx="123">-0.056396766123422003</cx:pt>
          <cx:pt idx="124">-0.030575542200618502</cx:pt>
          <cx:pt idx="125">-0.0064130465037693001</cx:pt>
          <cx:pt idx="126">0.032460149480044199</cx:pt>
          <cx:pt idx="127">0.029236552020842899</cx:pt>
          <cx:pt idx="128">0.0042123346979275498</cx:pt>
          <cx:pt idx="129">0.0160256365261182</cx:pt>
          <cx:pt idx="130">0.023865177201423001</cx:pt>
          <cx:pt idx="131">0.0258278809364735</cx:pt>
          <cx:pt idx="132">-0.0093558078867440799</cx:pt>
          <cx:pt idx="133">0.0205621735208491</cx:pt>
          <cx:pt idx="134">0.032809406614885003</cx:pt>
          <cx:pt idx="135">0.028685355058028401</cx:pt>
          <cx:pt idx="136">0.0022685591680314601</cx:pt>
          <cx:pt idx="137">-0.0064067713461350003</cx:pt>
          <cx:pt idx="138">-2.17787431531516e-05</cx:pt>
          <cx:pt idx="139">0.00179706458924369</cx:pt>
          <cx:pt idx="140">-0.000423226045776919</cx:pt>
          <cx:pt idx="141">0.00017043230160266901</cx:pt>
          <cx:pt idx="142">-5.8313221193125897e-05</cx:pt>
          <cx:pt idx="143">-0.00074813606718538404</cx:pt>
          <cx:pt idx="144">-0.0069861765157044203</cx:pt>
          <cx:pt idx="145">-0.00044755489077970501</cx:pt>
          <cx:pt idx="146">-0.0266957621552967</cx:pt>
          <cx:pt idx="147">-0.063086479120705405</cx:pt>
          <cx:pt idx="148">-0.065142640809286903</cx:pt>
          <cx:pt idx="149">-0.056493464259057199</cx:pt>
          <cx:pt idx="150">-0.084591869584656296</cx:pt>
          <cx:pt idx="151">-0.018326914016955801</cx:pt>
          <cx:pt idx="152">0.079184368973676006</cx:pt>
          <cx:pt idx="153">0.066977096569724004</cx:pt>
          <cx:pt idx="154">0.032445944894111498</cx:pt>
          <cx:pt idx="155">-0.015124301155585799</cx:pt>
          <cx:pt idx="156">-0.0154684791730927</cx:pt>
          <cx:pt idx="157">0.019543900817047301</cx:pt>
          <cx:pt idx="158">-0.022258651394842802</cx:pt>
          <cx:pt idx="159">0.0031201312998236901</cx:pt>
          <cx:pt idx="160">0.017412882909859401</cx:pt>
          <cx:pt idx="161">0.0224484698368249</cx:pt>
          <cx:pt idx="162">0.0353340338091849</cx:pt>
          <cx:pt idx="163">0.019369125954482602</cx:pt>
          <cx:pt idx="164">0.0196462681499101</cx:pt>
          <cx:pt idx="165">0.0086663607220555799</cx:pt>
          <cx:pt idx="166">0.0016408542052408299</cx:pt>
          <cx:pt idx="167">0.00154245953459213</cx:pt>
          <cx:pt idx="168">-0.00060837380209562803</cx:pt>
          <cx:pt idx="169">-0.00095056628323616403</cx:pt>
          <cx:pt idx="170">-0.0010579270907415501</cx:pt>
          <cx:pt idx="171">-0.00386744923929272</cx:pt>
          <cx:pt idx="172">-0.0098897258829036393</cx:pt>
          <cx:pt idx="173">0.0087156489016541206</cx:pt>
          <cx:pt idx="174">-0.025851147501363199</cx:pt>
          <cx:pt idx="175">-0.069814923880474902</cx:pt>
          <cx:pt idx="176">-0.072431084323232406</cx:pt>
          <cx:pt idx="177">-0.088501656496662598</cx:pt>
          <cx:pt idx="178">-0.029993510302535799</cx:pt>
          <cx:pt idx="179">0.028028939324502102</cx:pt>
          <cx:pt idx="180">0.087683553033233594</cx:pt>
          <cx:pt idx="181">0.027319406700557599</cx:pt>
          <cx:pt idx="182">0.041053211389491903</cx:pt>
          <cx:pt idx="183">-0.0023422350018140101</cx:pt>
          <cx:pt idx="184">-0.092459513896192294</cx:pt>
          <cx:pt idx="185">-0.0275627594210856</cx:pt>
          <cx:pt idx="186">-0.0092008586561616607</cx:pt>
          <cx:pt idx="187">0.028988561787723702</cx:pt>
          <cx:pt idx="188">0.045324157573000803</cx:pt>
          <cx:pt idx="189">0.012716663334654901</cx:pt>
          <cx:pt idx="190">0.047873183351088901</cx:pt>
          <cx:pt idx="191">0.034818540991693403</cx:pt>
          <cx:pt idx="192">0.0077821239834518401</cx:pt>
          <cx:pt idx="193">0.0048859584278788202</cx:pt>
          <cx:pt idx="194">0.00654760413337505</cx:pt>
          <cx:pt idx="195">0.0026713262439050501</cx:pt>
          <cx:pt idx="196">0.00084491410471759798</cx:pt>
          <cx:pt idx="197">-0.00083169532730043201</cx:pt>
          <cx:pt idx="198">-0.00079374374276622501</cx:pt>
          <cx:pt idx="199">-0.0018128215456910074</cx:pt>
          <cx:pt idx="200">-0.0037212594799589248</cx:pt>
          <cx:pt idx="201">-0.00087618031506852254</cx:pt>
          <cx:pt idx="202">-0.0047310376341008504</cx:pt>
          <cx:pt idx="203">-0.01467938916724575</cx:pt>
          <cx:pt idx="204">-0.027759735024069251</cx:pt>
          <cx:pt idx="205">-0.0058343318798827499</cx:pt>
          <cx:pt idx="206">0.013426862036994926</cx:pt>
          <cx:pt idx="207">0.0300358720208075</cx:pt>
          <cx:pt idx="208">0.0222041705714374</cx:pt>
          <cx:pt idx="209">0.00087172640445871247</cx:pt>
          <cx:pt idx="210">0.018255905029725926</cx:pt>
          <cx:pt idx="211">-0.01067811712616855</cx:pt>
          <cx:pt idx="212">-0.0446696665995455</cx:pt>
          <cx:pt idx="213">-0.021540138863821601</cx:pt>
          <cx:pt idx="214">-0.0025182948348167998</cx:pt>
          <cx:pt idx="215">0.0098081630034226753</cx:pt>
          <cx:pt idx="216">0.0081303661231759</cx:pt>
          <cx:pt idx="217">0.0072994697065529753</cx:pt>
          <cx:pt idx="218">0.0149648871117105</cx:pt>
          <cx:pt idx="219">0.019611272042659174</cx:pt>
          <cx:pt idx="220">0.0099677558877075498</cx:pt>
          <cx:pt idx="221">0.0031045754061866252</cx:pt>
          <cx:pt idx="222">0.00253209585808705</cx:pt>
          <cx:pt idx="223">0.000413671413784755</cx:pt>
          <cx:pt idx="224">0.000203892800077472</cx:pt>
          <cx:pt idx="225">-0.00011943031974023425</cx:pt>
          <cx:pt idx="226">-9.2415890322374754e-07</cx:pt>
          <cx:pt idx="227">-0.0012815775915491975</cx:pt>
          <cx:pt idx="228">-0.0042979400953442248</cx:pt>
          <cx:pt idx="229">-0.0030664592909086749</cx:pt>
          <cx:pt idx="230">-0.00433367100851355</cx:pt>
          <cx:pt idx="231">-0.011235967214009849</cx:pt>
          <cx:pt idx="232">-0.02572809879578225</cx:pt>
          <cx:pt idx="233">-0.014274779763936899</cx:pt>
          <cx:pt idx="234">0.003866910109515025</cx:pt>
          <cx:pt idx="235">0.025206267183563998</cx:pt>
          <cx:pt idx="236">0.02537463365248175</cx:pt>
          <cx:pt idx="237">0.014655746965306001</cx:pt>
          <cx:pt idx="238">0.0078676953545510752</cx:pt>
          <cx:pt idx="239">-0.022515728605844075</cx:pt>
          <cx:pt idx="240">-0.0480624927503615</cx:pt>
          <cx:pt idx="241">-0.024978869040825125</cx:pt>
          <cx:pt idx="242">-0.00238744576853727</cx:pt>
          <cx:pt idx="243">0.01354742688336975</cx:pt>
          <cx:pt idx="244">0.0087664967670399493</cx:pt>
          <cx:pt idx="245">0.0078412161802763492</cx:pt>
          <cx:pt idx="246">0.0076345663448840247</cx:pt>
          <cx:pt idx="247">0.016576849035742525</cx:pt>
          <cx:pt idx="248">0.01904548687979565</cx:pt>
          <cx:pt idx="249">0.0069677144652735496</cx:pt>
          <cx:pt idx="250">0.0023303106422879524</cx:pt>
          <cx:pt idx="251">0.0002386567019692945</cx:pt>
          <cx:pt idx="252">2.8150534781325749e-05</cx:pt>
          <cx:pt idx="253">-0.00039169365712825749</cx:pt>
          <cx:pt idx="254">-0.00034856590206842002</cx:pt>
          <cx:pt idx="255">-0.00215049494580828</cx:pt>
          <cx:pt idx="256">-0.0049138871747624246</cx:pt>
          <cx:pt idx="257">-0.0062358710173693252</cx:pt>
          <cx:pt idx="258">-0.0029838509897511748</cx:pt>
          <cx:pt idx="259">-0.0135040930680891</cx:pt>
          <cx:pt idx="260">-0.028771714673052499</cx:pt>
          <cx:pt idx="261">-0.017178612869250726</cx:pt>
          <cx:pt idx="262">-0.0094690009375573755</cx:pt>
          <cx:pt idx="263">0.0085351704965158492</cx:pt>
          <cx:pt idx="264">0.0091636134304291499</cx:pt>
          <cx:pt idx="265">0.02046807830564985</cx:pt>
          <cx:pt idx="266">0.0059782667576913249</cx:pt>
          <cx:pt idx="267">-0.011279620843571274</cx:pt>
          <cx:pt idx="268">-0.025114963324305999</cx:pt>
          <cx:pt idx="269">-0.019442323918040801</cx:pt>
          <cx:pt idx="270">0.0081558391280759004</cx:pt>
          <cx:pt idx="271">-0.0017314176151395225</cx:pt>
          <cx:pt idx="272">-0.0011339758358652676</cx:pt>
          <cx:pt idx="273">-6.7457361856707997e-05</cx:pt>
          <cx:pt idx="274">0.0044239258703199754</cx:pt>
          <cx:pt idx="275">0.016872581654563075</cx:pt>
          <cx:pt idx="276">0.015820415828823549</cx:pt>
          <cx:pt idx="277">0.0041682504119018998</cx:pt>
          <cx:pt idx="278">-0.00040890944639407502</cx:pt>
          <cx:pt idx="279">-0.0038774685413552751</cx:pt>
          <cx:pt idx="280">-0.00019262840098140574</cx:pt>
          <cx:pt idx="281">-0.00010797226478985125</cx:pt>
          <cx:pt idx="282">-0.00072310930947423995</cx:pt>
          <cx:pt idx="283">-0.003778128305935925</cx:pt>
          <cx:pt idx="284">-0.0048900812799181747</cx:pt>
          <cx:pt idx="285">-0.0078488836835203003</cx:pt>
          <cx:pt idx="286">-0.0052251393969475748</cx:pt>
          <cx:pt idx="287">-0.0163040381471742</cx:pt>
          <cx:pt idx="288">-0.028773142333434001</cx:pt>
          <cx:pt idx="289">-0.023536676733444176</cx:pt>
          <cx:pt idx="290">0.00084841650507066504</cx:pt>
          <cx:pt idx="291">0.016105950705991651</cx:pt>
          <cx:pt idx="292">0.030939933974736749</cx:pt>
          <cx:pt idx="293">0.0264098786991535</cx:pt>
          <cx:pt idx="294">0.017278486023666849</cx:pt>
          <cx:pt idx="295">-0.0033526782038873749</cx:pt>
          <cx:pt idx="296">-0.0411094034192305</cx:pt>
          <cx:pt idx="297">-0.023290530565990199</cx:pt>
          <cx:pt idx="298">0.0012267296869528149</cx:pt>
          <cx:pt idx="299">-0.028140141470258302</cx:pt>
          <cx:pt idx="300">-0.061801699102634298</cx:pt>
          <cx:pt idx="301">-0.022957016187823798</cx:pt>
          <cx:pt idx="302">-0.0012739353841529099</cx:pt>
          <cx:pt idx="303">0.038947872175706499</cx:pt>
          <cx:pt idx="304">0.0134541581700044</cx:pt>
          <cx:pt idx="305">-0.0086897124069017107</cx:pt>
          <cx:pt idx="306">-0.0050149282539393497</cx:pt>
          <cx:pt idx="307">-0.0041831012223400403</cx:pt>
          <cx:pt idx="308">0.000349078300598479</cx:pt>
          <cx:pt idx="309">-0.0021255492054936599</cx:pt>
          <cx:pt idx="310">-0.0081985102003147708</cx:pt>
          <cx:pt idx="311">-0.0205005729003402</cx:pt>
          <cx:pt idx="312">-0.0278629070099926</cx:pt>
          <cx:pt idx="313">-0.033405968518861497</cx:pt>
          <cx:pt idx="314">-0.041795032552919102</cx:pt>
          <cx:pt idx="315">-0.075288516879627607</cx:pt>
          <cx:pt idx="316">-0.13429781078414799</cx:pt>
          <cx:pt idx="317">-0.087254456150992005</cx:pt>
          <cx:pt idx="318">0.020840428864479101</cx:pt>
          <cx:pt idx="319">0.072532031642592906</cx:pt>
          <cx:pt idx="320">0.12301240394855401</cx:pt>
          <cx:pt idx="321">0.087274378524251101</cx:pt>
          <cx:pt idx="322">0.056624327721566801</cx:pt>
          <cx:pt idx="323">-0.0206249829034665</cx:pt>
          <cx:pt idx="324">-0.093438119641474596</cx:pt>
          <cx:pt idx="325">-0.067410469967475295</cx:pt>
          <cx:pt idx="326">-0.0084315691335918198</cx:pt>
          <cx:pt idx="327">-0.021592264034369001</cx:pt>
          <cx:pt idx="328">-0.052348378127528301</cx:pt>
          <cx:pt idx="329">-0.044503740331503103</cx:pt>
          <cx:pt idx="330">-0.0223442912813233</cx:pt>
          <cx:pt idx="331">0.013420504949785901</cx:pt>
          <cx:pt idx="332">0.0024342239550545499</cx:pt>
          <cx:pt idx="333">-0.00057640507859082102</cx:pt>
          <cx:pt idx="334">0.0065956584443787299</cx:pt>
          <cx:pt idx="335">-0.0017898344786370401</cx:pt>
          <cx:pt idx="336">9.2713409169333701e-05</cx:pt>
          <cx:pt idx="337">-0.00014210147706759799</cx:pt>
          <cx:pt idx="338">-0.00252549172371729</cx:pt>
          <cx:pt idx="339">-0.014544630892509101</cx:pt>
          <cx:pt idx="340">-0.027274528091887001</cx:pt>
          <cx:pt idx="341">-0.0448376224438716</cx:pt>
          <cx:pt idx="342">-0.046477435832222302</cx:pt>
          <cx:pt idx="343">-0.072794618449384396</cx:pt>
          <cx:pt idx="344">-0.13578093873460401</cx:pt>
          <cx:pt idx="345">-0.107794957932609</cx:pt>
          <cx:pt idx="346">0.0091459855483897803</cx:pt>
          <cx:pt idx="347">0.112419245212314</cx:pt>
          <cx:pt idx="348">0.141072658720829</cx:pt>
          <cx:pt idx="349">0.208336970077144</cx:pt>
          <cx:pt idx="350">0.13075554142278401</cx:pt>
          <cx:pt idx="351">0.056431830365015097</cx:pt>
          <cx:pt idx="352">-0.016958891922821</cx:pt>
          <cx:pt idx="353">-0.0155967833506983</cx:pt>
          <cx:pt idx="354">-0.061231780766061797</cx:pt>
          <cx:pt idx="355">-0.057217963073961098</cx:pt>
          <cx:pt idx="356">-0.00725647378968551</cx:pt>
          <cx:pt idx="357">-0.037246999681736101</cx:pt>
          <cx:pt idx="358">-0.029435113503297802</cx:pt>
          <cx:pt idx="359">-0.0044180453219705698</cx:pt>
          <cx:pt idx="360">-0.012547994710822101</cx:pt>
          <cx:pt idx="361">-0.020460918619605101</cx:pt>
          <cx:pt idx="362">-0.0107512774419075</cx:pt>
          <cx:pt idx="363">-0.0054112301959037901</cx:pt>
          <cx:pt idx="364">-0.000103498037091858</cx:pt>
          <cx:pt idx="365">9.4643385625793106e-05</cx:pt>
          <cx:pt idx="366">-0.00087370366092799797</cx:pt>
          <cx:pt idx="367">-0.0078081546166235</cx:pt>
          <cx:pt idx="368">-0.029141635602896399</cx:pt>
          <cx:pt idx="369">-0.033558356923685799</cx:pt>
          <cx:pt idx="370">-0.036902008735947199</cx:pt>
          <cx:pt idx="371">-0.062890058304337401</cx:pt>
          <cx:pt idx="372">-0.114819568384023</cx:pt>
          <cx:pt idx="373">-0.058089615085059401</cx:pt>
          <cx:pt idx="374">-0.041917006915683099</cx:pt>
          <cx:pt idx="375">0.066545768578032904</cx:pt>
          <cx:pt idx="376">0.19665341467840899</cx:pt>
          <cx:pt idx="377">0.16472708129802899</cx:pt>
          <cx:pt idx="378">0.17349454928660199</cx:pt>
          <cx:pt idx="379">0.093192240626226705</cx:pt>
          <cx:pt idx="380">0.0063483583450190803</cx:pt>
          <cx:pt idx="381">0.0058132289836546102</cx:pt>
          <cx:pt idx="382">-0.037518518504397497</cx:pt>
          <cx:pt idx="383">-0.016289143333173901</cx:pt>
          <cx:pt idx="384">-0.013237768653859099</cx:pt>
          <cx:pt idx="385">-0.054913980431171697</cx:pt>
          <cx:pt idx="386">-0.047909258563841498</cx:pt>
          <cx:pt idx="387">-0.025529762899925802</cx:pt>
          <cx:pt idx="388">-0.0296585856343973</cx:pt>
          <cx:pt idx="389">-0.022172471637986201</cx:pt>
          <cx:pt idx="390">-0.0178144098393072</cx:pt>
          <cx:pt idx="391">-0.001900099204487</cx:pt>
          <cx:pt idx="392">-0.00029534031240062398</cx:pt>
          <cx:pt idx="393">-0.00019706860515741499</cx:pt>
          <cx:pt idx="394">0.00029187685072273601</cx:pt>
          <cx:pt idx="395">-0.0030357785460506802</cx:pt>
          <cx:pt idx="396">-0.015320908453092599</cx:pt>
          <cx:pt idx="397">-0.0052009924454466099</cx:pt>
          <cx:pt idx="398">-0.044032329433257598</cx:pt>
          <cx:pt idx="399">-0.071205429404514506</cx:pt>
          <cx:pt idx="400">-0.076410864393663305</cx:pt>
          <cx:pt idx="401">-0.075735009062176298</cx:pt>
          <cx:pt idx="402">-0.062310685038668698</cx:pt>
          <cx:pt idx="403">-0.00639938671068223</cx:pt>
          <cx:pt idx="404">0.069351348102760904</cx:pt>
          <cx:pt idx="405">0.14008757617112599</cx:pt>
          <cx:pt idx="406">0.140697603508426</cx:pt>
          <cx:pt idx="407">-0.013592163280960899</cx:pt>
          <cx:pt idx="408">-0.0154958837022797</cx:pt>
          <cx:pt idx="409">-0.0124846753196305</cx:pt>
          <cx:pt idx="410">-0.00527176774334338</cx:pt>
          <cx:pt idx="411">0.0033060816363369798</cx:pt>
          <cx:pt idx="412">-0.028368017413596</cx:pt>
          <cx:pt idx="413">-0.068972398332261001</cx:pt>
          <cx:pt idx="414">-0.046805826973685301</cx:pt>
          <cx:pt idx="415">-0.045369967858368103</cx:pt>
          <cx:pt idx="416">-0.0393597978352416</cx:pt>
          <cx:pt idx="417">-0.0171084668558351</cx:pt>
          <cx:pt idx="418">-0.0071620563348492204</cx:pt>
          <cx:pt idx="419">-0.00022534813559272899</cx:pt>
          <cx:pt idx="420">6.9932097368641301e-05</cx:pt>
          <cx:pt idx="421">-0.000117450203072829</cx:pt>
          <cx:pt idx="422">0.00053008003724474</cx:pt>
          <cx:pt idx="423">-0.0011701683443966499</cx:pt>
          <cx:pt idx="424">-0.0066979938841161997</cx:pt>
          <cx:pt idx="425">-0.0119892211832316</cx:pt>
          <cx:pt idx="426">-0.0307997831228582</cx:pt>
          <cx:pt idx="427">-0.035594148357664598</cx:pt>
          <cx:pt idx="428">-0.063958565581637802</cx:pt>
          <cx:pt idx="429">-0.054909481957408898</cx:pt>
          <cx:pt idx="430">-0.066544473972849405</cx:pt>
          <cx:pt idx="431">0.0068825904758760999</cx:pt>
          <cx:pt idx="432">3.6065921433829401e-06</cx:pt>
          <cx:pt idx="433">0.087751068131438403</cx:pt>
          <cx:pt idx="434">0.051689411183019</cx:pt>
          <cx:pt idx="435">-0.096900632536029901</cx:pt>
          <cx:pt idx="436">-0.0475133490408126</cx:pt>
          <cx:pt idx="437">0.044947770143423001</cx:pt>
          <cx:pt idx="438">0.0419490911203734</cx:pt>
          <cx:pt idx="439">0.0023990130002435198</cx:pt>
          <cx:pt idx="440">-0.082819447566667106</cx:pt>
          <cx:pt idx="441">-0.058832456605043298</cx:pt>
          <cx:pt idx="442">-0.048628545057530698</cx:pt>
          <cx:pt idx="443">-0.049789701895801099</cx:pt>
          <cx:pt idx="444">-0.032324078507670703</cx:pt>
          <cx:pt idx="445">-0.016926140659947901</cx:pt>
          <cx:pt idx="446">-0.013016488767052799</cx:pt>
          <cx:pt idx="447">-0.0027872913471771801</cx:pt>
          <cx:pt idx="448">-0.000112184537536916</cx:pt>
          <cx:pt idx="449">4.6174299553850497e-05</cx:pt>
          <cx:pt idx="450">-0.00077737152458611902</cx:pt>
          <cx:pt idx="451">-0.0044506151889563599</cx:pt>
          <cx:pt idx="452">-0.0058108404244770198</cx:pt>
          <cx:pt idx="453">-0.0147914250855545</cx:pt>
          <cx:pt idx="454">-0.016910043562394599</cx:pt>
          <cx:pt idx="455">-0.035453202682024301</cx:pt>
          <cx:pt idx="456">-0.050371748489190397</cx:pt>
          <cx:pt idx="457">-0.031180724364420698</cx:pt>
          <cx:pt idx="458">-0.0369919118457444</cx:pt>
          <cx:pt idx="459">0.000427652937466844</cx:pt>
          <cx:pt idx="460">0.0413170240327837</cx:pt>
          <cx:pt idx="461">0.016590420906059299</cx:pt>
          <cx:pt idx="462">-0.0086649677452513094</cx:pt>
          <cx:pt idx="463">-0.075623597220936395</cx:pt>
          <cx:pt idx="464">-0.054358287312931297</cx:pt>
          <cx:pt idx="465">0.041072588475869698</cx:pt>
          <cx:pt idx="466">0.0517429855100454</cx:pt>
          <cx:pt idx="467">-0.0221224728702001</cx:pt>
          <cx:pt idx="468">-0.088056593085790696</cx:pt>
          <cx:pt idx="469">-0.055789327991283097</cx:pt>
          <cx:pt idx="470">-0.0439226945995339</cx:pt>
          <cx:pt idx="471">-0.042567589142133502</cx:pt>
          <cx:pt idx="472">-0.020257309254170901</cx:pt>
          <cx:pt idx="473">-0.0191970659285167</cx:pt>
          <cx:pt idx="474">-0.014135767452542299</cx:pt>
          <cx:pt idx="475">-0.0022779861936167399</cx:pt>
          <cx:pt idx="476">-0.00036742441228355803</cx:pt>
          <cx:pt idx="477">7.7185672658352806e-05</cx:pt>
          <cx:pt idx="478">-0.0030691912226091401</cx:pt>
          <cx:pt idx="479">-0.0055373715636176397</cx:pt>
          <cx:pt idx="480">0.00079030999304472002</cx:pt>
          <cx:pt idx="481">-0.022803678448040099</cx:pt>
          <cx:pt idx="482">-0.047499128139224397</cx:pt>
          <cx:pt idx="483">-0.040854815474617598</cx:pt>
          <cx:pt idx="484">-0.047671159897116198</cx:pt>
          <cx:pt idx="485">-0.0067168882905391802</cx:pt>
          <cx:pt idx="486">0.0218026596407963</cx:pt>
          <cx:pt idx="487">0.037812986614202897</cx:pt>
          <cx:pt idx="488">0.049723370467890597</cx:pt>
          <cx:pt idx="489">-0.00692074305960921</cx:pt>
          <cx:pt idx="490">-0.0053241185251312701</cx:pt>
          <cx:pt idx="491">-0.035211542639392301</cx:pt>
          <cx:pt idx="492">-0.00073516214341455403</cx:pt>
          <cx:pt idx="493">0.049922764892911899</cx:pt>
          <cx:pt idx="494">0.099781589684300703</cx:pt>
          <cx:pt idx="495">0.030192157547285499</cx:pt>
          <cx:pt idx="496">-0.032569667753893201</cx:pt>
          <cx:pt idx="497">-0.023969189590191599</cx:pt>
          <cx:pt idx="498">-0.028031814698733101</cx:pt>
          <cx:pt idx="499">-0.016114266651922102</cx:pt>
          <cx:pt idx="500">-0.0182623227692955</cx:pt>
          <cx:pt idx="501">-0.021373319868901799</cx:pt>
          <cx:pt idx="502">-0.0083591380650767603</cx:pt>
          <cx:pt idx="503">-0.00049846333778050202</cx:pt>
          <cx:pt idx="504">-0.00102733340693026</cx:pt>
          <cx:pt idx="505">-0.00071587769427747402</cx:pt>
          <cx:pt idx="506">-0.0047277838214454899</cx:pt>
          <cx:pt idx="507">-0.0100263752337748</cx:pt>
          <cx:pt idx="508">-0.0091792379831756397</cx:pt>
          <cx:pt idx="509">-0.038439817986039203</cx:pt>
          <cx:pt idx="510">-0.0389050192394996</cx:pt>
          <cx:pt idx="511">-0.036970562709468802</cx:pt>
          <cx:pt idx="512">-0.0122681092719353</cx:pt>
          <cx:pt idx="513">0.038987556966950498</cx:pt>
          <cx:pt idx="514">0.079332266654677602</cx:pt>
          <cx:pt idx="515">0.077468094373904395</cx:pt>
          <cx:pt idx="516">0.041646017791086301</cx:pt>
          <cx:pt idx="517">0.034075917770540601</cx:pt>
          <cx:pt idx="518">0.0124646529830361</cx:pt>
          <cx:pt idx="519">-0.038711080165730903</cx:pt>
          <cx:pt idx="520">-0.015964363366944699</cx:pt>
          <cx:pt idx="521">0.081760940947611396</cx:pt>
          <cx:pt idx="522">0.084759378100627905</cx:pt>
          <cx:pt idx="523">-0.000280013700327556</cx:pt>
          <cx:pt idx="524">-0.051433307678464803</cx:pt>
          <cx:pt idx="525">-0.075245741137842506</cx:pt>
          <cx:pt idx="526">-0.065178158369008699</cx:pt>
          <cx:pt idx="527">-0.033081653463369297</cx:pt>
          <cx:pt idx="528">-0.0093925228759526493</cx:pt>
          <cx:pt idx="529">-0.0045149624555074399</cx:pt>
          <cx:pt idx="530">-0.0031718109659875401</cx:pt>
          <cx:pt idx="531">3.7415191447851401e-05</cx:pt>
          <cx:pt idx="532">-0.000416885144134522</cx:pt>
          <cx:pt idx="533">-0.0012123715499416301</cx:pt>
          <cx:pt idx="534">-0.0050978773408193699</cx:pt>
          <cx:pt idx="535">-0.014452176062061801</cx:pt>
          <cx:pt idx="536">-0.031316477522538202</cx:pt>
          <cx:pt idx="537">-0.0450875828537496</cx:pt>
          <cx:pt idx="538">-0.027649557432208899</cx:pt>
          <cx:pt idx="539">-0.044931529447880501</cx:pt>
          <cx:pt idx="540">0.041032212938693802</cx:pt>
          <cx:pt idx="541">0.081562570334302406</cx:pt>
          <cx:pt idx="542">0.072987478427479505</cx:pt>
          <cx:pt idx="543">0.033530565307222399</cx:pt>
          <cx:pt idx="544">0.0122298720555441</cx:pt>
          <cx:pt idx="545">-0.029703147928922601</cx:pt>
          <cx:pt idx="546">-0.070804351709741697</cx:pt>
          <cx:pt idx="547">-0.095778839019431794</cx:pt>
          <cx:pt idx="548">-0.022491805127227101</cx:pt>
          <cx:pt idx="549">0.050928652671849498</cx:pt>
          <cx:pt idx="550">-0.014017996980962099</cx:pt>
          <cx:pt idx="551">-0.025980379212316301</cx:pt>
          <cx:pt idx="552">-0.046200278002070397</cx:pt>
          <cx:pt idx="553">-0.0962121619614867</cx:pt>
          <cx:pt idx="554">-0.078033966911638802</cx:pt>
          <cx:pt idx="555">-0.032296932455172699</cx:pt>
          <cx:pt idx="556">-0.00690182405329941</cx:pt>
          <cx:pt idx="557">-0.0047068746729863097</cx:pt>
          <cx:pt idx="558">-0.0086164082640413694</cx:pt>
          <cx:pt idx="559">-0.0010129466448197001</cx:pt>
          <cx:pt idx="560">0.00037360872387354801</cx:pt>
          <cx:pt idx="561">-0.00042079422713489699</cx:pt>
          <cx:pt idx="562">-0.0020165357266373599</cx:pt>
          <cx:pt idx="563">-0.0224165538127673</cx:pt>
          <cx:pt idx="564">-0.056214259111394001</cx:pt>
          <cx:pt idx="565">-0.016368036068716799</cx:pt>
          <cx:pt idx="566">-0.021325805164284999</cx:pt>
          <cx:pt idx="567">-0.052874303696282897</cx:pt>
          <cx:pt idx="568">-0.016672405648492199</cx:pt>
          <cx:pt idx="569">-0.0131186689374857</cx:pt>
          <cx:pt idx="570">0.014015082618591799</cx:pt>
          <cx:pt idx="571">0.027364478703322301</cx:pt>
          <cx:pt idx="572">-0.00084380444373835604</cx:pt>
          <cx:pt idx="573">-0.12225565733044499</cx:pt>
          <cx:pt idx="574">-0.097464814252728293</cx:pt>
          <cx:pt idx="575">-0.090903229932168594</cx:pt>
          <cx:pt idx="576">-0.049065922067643299</cx:pt>
          <cx:pt idx="577">0.036404646131071</cx:pt>
          <cx:pt idx="578">-0.016681638006984301</cx:pt>
          <cx:pt idx="579">0.058044225549838901</cx:pt>
          <cx:pt idx="580">-0.0294264462735765</cx:pt>
          <cx:pt idx="581">-0.071556459580830595</cx:pt>
          <cx:pt idx="582">-0.054414096096151998</cx:pt>
          <cx:pt idx="583">-0.036021235509559803</cx:pt>
          <cx:pt idx="584">-0.017960287244047999</cx:pt>
          <cx:pt idx="585">-0.0077849126784539802</cx:pt>
          <cx:pt idx="586">-0.00194843659554356</cx:pt>
          <cx:pt idx="587">0.00089517161605471901</cx:pt>
          <cx:pt idx="588">-0.00066748734058149999</cx:pt>
          <cx:pt idx="589">0.000178451046111209</cx:pt>
          <cx:pt idx="590">-0.00079478469059481602</cx:pt>
          <cx:pt idx="591">-0.0119970949427592</cx:pt>
          <cx:pt idx="592">-0.0253036196565668</cx:pt>
          <cx:pt idx="593">-0.010231454820119</cx:pt>
          <cx:pt idx="594">-0.024946898876203199</cx:pt>
          <cx:pt idx="595">-0.079061912425652303</cx:pt>
          <cx:pt idx="596">-0.0749437182440542</cx:pt>
          <cx:pt idx="597">0.010677451234527</cx:pt>
          <cx:pt idx="598">-0.0137028514578339</cx:pt>
          <cx:pt idx="599">0.080645793632910301</cx:pt>
          <cx:pt idx="600">0.027226100300453301</cx:pt>
          <cx:pt idx="601">-0.083981636516365296</cx:pt>
          <cx:pt idx="602">-0.11848874946697099</cx:pt>
          <cx:pt idx="603">-0.105525518531092</cx:pt>
          <cx:pt idx="604">-0.018972116901612799</cx:pt>
          <cx:pt idx="605">0.060446309847076302</cx:pt>
          <cx:pt idx="606">0.046951625706982802</cx:pt>
          <cx:pt idx="607">0.043488291704813699</cx:pt>
          <cx:pt idx="608">-0.0151876246439486</cx:pt>
          <cx:pt idx="609">-0.044659653275751499</cx:pt>
          <cx:pt idx="610">-0.0242871538270528</cx:pt>
          <cx:pt idx="611">-0.027189891054951999</cx:pt>
          <cx:pt idx="612">-0.0072194407858738397</cx:pt>
          <cx:pt idx="613">-0.0028053615215294998</cx:pt>
          <cx:pt idx="614">-0.00095720750920941797</cx:pt>
          <cx:pt idx="615">0.00064010508169111402</cx:pt>
          <cx:pt idx="616">0.00099153373450207305</cx:pt>
          <cx:pt idx="617">7.3820837052090599e-05</cx:pt>
          <cx:pt idx="618">-0.0017511359417611699</cx:pt>
          <cx:pt idx="619">-0.0052766970669339804</cx:pt>
          <cx:pt idx="620">-0.0083212842121457697</cx:pt>
          <cx:pt idx="621">-0.0044215065592862098</cx:pt>
          <cx:pt idx="622">-0.010741152229540901</cx:pt>
          <cx:pt idx="623">-0.032748528341340399</cx:pt>
          <cx:pt idx="624">-0.067238304525834</cx:pt>
          <cx:pt idx="625">-0.048916747635992401</cx:pt>
          <cx:pt idx="626">0.015549587022242699</cx:pt>
          <cx:pt idx="627">0.076390832247286405</cx:pt>
          <cx:pt idx="628">0.023303170484640499</cx:pt>
          <cx:pt idx="629">-0.0096812349469883492</cx:pt>
          <cx:pt idx="630">-0.0059985581212992798</cx:pt>
          <cx:pt idx="631">-0.029887387462911801</cx:pt>
          <cx:pt idx="632">0.0452609609911293</cx:pt>
          <cx:pt idx="633">-0.00052777372016002703</cx:pt>
          <cx:pt idx="634">-0.015965836030160802</cx:pt>
          <cx:pt idx="635">-0.014537655980227099</cx:pt>
          <cx:pt idx="636">-0.027276571763098501</cx:pt>
          <cx:pt idx="637">-0.026971107024723499</cx:pt>
          <cx:pt idx="638">-0.0057244483871097896</cx:pt>
          <cx:pt idx="639">-0.0102641767909884</cx:pt>
          <cx:pt idx="640">-0.00296856313561439</cx:pt>
          <cx:pt idx="641">-0.0013438809669514299</cx:pt>
          <cx:pt idx="642">-0.00023461522705572001</cx:pt>
          <cx:pt idx="643">-2.73633390131078e-05</cx:pt>
          <cx:pt idx="644">0.00058134854082568695</cx:pt>
          <cx:pt idx="645">-0.00020751591211095</cx:pt>
          <cx:pt idx="646">-0.00023850127574972401</cx:pt>
          <cx:pt idx="647">-0.0101253303220882</cx:pt>
          <cx:pt idx="648">-0.015692826075580601</cx:pt>
          <cx:pt idx="649">-0.011893333040463701</cx:pt>
          <cx:pt idx="650">0.011908371541540201</cx:pt>
          <cx:pt idx="651">0.016198834115654599</cx:pt>
          <cx:pt idx="652">0.028797125573741401</cx:pt>
          <cx:pt idx="653">0.030264654393844799</cx:pt>
          <cx:pt idx="654">0.0068255143171326704</cx:pt>
          <cx:pt idx="655">0.0250491483115752</cx:pt>
          <cx:pt idx="656">0.079807953965705697</cx:pt>
          <cx:pt idx="657">0.086744182419234303</cx:pt>
          <cx:pt idx="658">0.053894364558228103</cx:pt>
          <cx:pt idx="659">0.0085602494431909707</cx:pt>
          <cx:pt idx="660">-0.0069073425911969103</cx:pt>
          <cx:pt idx="661">-0.045730300841987301</cx:pt>
          <cx:pt idx="662">-0.046943295116448402</cx:pt>
          <cx:pt idx="663">-0.025288050559598499</cx:pt>
          <cx:pt idx="664">-0.021153106983484601</cx:pt>
          <cx:pt idx="665">-0.0042908522043921598</cx:pt>
          <cx:pt idx="666">0.0078799491501904996</cx:pt>
          <cx:pt idx="667">-0.00652127660712685</cx:pt>
          <cx:pt idx="668">-0.0024101237241987701</cx:pt>
          <cx:pt idx="669">0.00033819826686594802</cx:pt>
          <cx:pt idx="670">9.0122850283542999e-06</cx:pt>
          <cx:pt idx="671">-0.00010796995522561501</cx:pt>
          <cx:pt idx="672">-0.00018475992653043299</cx:pt>
          <cx:pt idx="673">-3.7879847105934899e-05</cx:pt>
          <cx:pt idx="674">2.6892698955949101e-05</cx:pt>
          <cx:pt idx="675">-0.0074581054043428296</cx:pt>
          <cx:pt idx="676">-0.018759230314439299</cx:pt>
          <cx:pt idx="677">-0.022712836613406302</cx:pt>
          <cx:pt idx="678">-0.022884255299084</cx:pt>
          <cx:pt idx="679">-0.013570828987095201</cx:pt>
          <cx:pt idx="680">0.030379136012816901</cx:pt>
          <cx:pt idx="681">0.085649850810253697</cx:pt>
          <cx:pt idx="682">0.080552496314482497</cx:pt>
          <cx:pt idx="683">0.033341869217309202</cx:pt>
          <cx:pt idx="684">0.0292211020341487</cx:pt>
          <cx:pt idx="685">0.039983660968966502</cx:pt>
          <cx:pt idx="686">-0.00278359305047158</cx:pt>
          <cx:pt idx="687">0.0042353700661140296</cx:pt>
          <cx:pt idx="688">0.022389898213285901</cx:pt>
          <cx:pt idx="689">-0.053367861555760801</cx:pt>
          <cx:pt idx="690">-0.0356105754990311</cx:pt>
          <cx:pt idx="691">-0.019473121271578998</cx:pt>
          <cx:pt idx="692">-0.00352557209865663</cx:pt>
          <cx:pt idx="693">0.0063814379672689501</cx:pt>
          <cx:pt idx="694">0.0055890108449403401</cx:pt>
          <cx:pt idx="695">-0.00155927038914794</cx:pt>
          <cx:pt idx="696">-0.0010269775335527401</cx:pt>
          <cx:pt idx="697">0.00079960822352896199</cx:pt>
          <cx:pt idx="698">0.00026756783852557398</cx:pt>
          <cx:pt idx="699">4.74270618890165e-05</cx:pt>
          <cx:pt idx="700">0.00086402800501213098</cx:pt>
          <cx:pt idx="701">-0.000498949369453646</cx:pt>
          <cx:pt idx="702">-0.00067397939333310296</cx:pt>
          <cx:pt idx="703">-0.00086735964272351195</cx:pt>
          <cx:pt idx="704">-0.0176218203591515</cx:pt>
          <cx:pt idx="705">-0.02951052752569</cx:pt>
          <cx:pt idx="706">-0.022856491657473499</cx:pt>
          <cx:pt idx="707">-0.024427184819162801</cx:pt>
          <cx:pt idx="708">-0.0137905927518144</cx:pt>
          <cx:pt idx="709">0.017956061013480702</cx:pt>
          <cx:pt idx="710">0.026463777015322501</cx:pt>
          <cx:pt idx="711">0.015926661364872599</cx:pt>
          <cx:pt idx="712">0.016985957634175802</cx:pt>
          <cx:pt idx="713">-0.017193270566802098</cx:pt>
          <cx:pt idx="714">-0.023123989476731999</cx:pt>
          <cx:pt idx="715">-0.0474545386513371</cx:pt>
          <cx:pt idx="716">-0.050484551655386498</cx:pt>
          <cx:pt idx="717">-0.0274239909374328</cx:pt>
          <cx:pt idx="718">-0.0091010553411286395</cx:pt>
          <cx:pt idx="719">-0.0012373421492223799</cx:pt>
          <cx:pt idx="720">0.0074027273087635204</cx:pt>
          <cx:pt idx="721">0.0098501826453392394</cx:pt>
          <cx:pt idx="722">0.0077253285863605097</cx:pt>
          <cx:pt idx="723">0.0032240198019983101</cx:pt>
          <cx:pt idx="724">-0.00025789916736629001</cx:pt>
          <cx:pt idx="725">-0.000720860538582179</cx:pt>
          <cx:pt idx="726">-0.0010317098405646201</cx:pt>
          <cx:pt idx="727">-0.00010431577929828401</cx:pt>
          <cx:pt idx="728">0.00011469350053347799</cx:pt>
          <cx:pt idx="729">-3.6534462055907302e-05</cx:pt>
          <cx:pt idx="730">-0.00035956703844325301</cx:pt>
          <cx:pt idx="731">-0.00021180332718998701</cx:pt>
          <cx:pt idx="732">0.0015561418039031401</cx:pt>
          <cx:pt idx="733">-0.00129652463541678</cx:pt>
          <cx:pt idx="734">-0.0043981598541796198</cx:pt>
          <cx:pt idx="735">-0.00131362649192939</cx:pt>
          <cx:pt idx="736">-0.0096323828284127899</cx:pt>
          <cx:pt idx="737">-0.016643450190742998</cx:pt>
          <cx:pt idx="738">-0.0113063980671329</cx:pt>
          <cx:pt idx="739">-0.026431789010909</cx:pt>
          <cx:pt idx="740">-0.0183014426046419</cx:pt>
          <cx:pt idx="741">-0.037769200700835802</cx:pt>
          <cx:pt idx="742">-0.034392442116246903</cx:pt>
          <cx:pt idx="743">-0.021998376477851099</cx:pt>
          <cx:pt idx="744">-0.00292440759533759</cx:pt>
          <cx:pt idx="745">-0.0082560966112699193</cx:pt>
          <cx:pt idx="746">-0.0065080552287563398</cx:pt>
          <cx:pt idx="747">-0.00120128190477396</cx:pt>
          <cx:pt idx="748">0.0018886427779139601</cx:pt>
          <cx:pt idx="749">-0.0012230044125977699</cx:pt>
          <cx:pt idx="750">-0.0016279344072774799</cx:pt>
          <cx:pt idx="751">0.000346688689598229</cx:pt>
          <cx:pt idx="752">0.00021240327425898101</cx:pt>
          <cx:pt idx="753">0.00019287407432728</cx:pt>
          <cx:pt idx="754">0.00062518662428902804</cx:pt>
          <cx:pt idx="755">-0.00078328236498579403</cx:pt>
          <cx:pt idx="756">-0.00034868003445796299</cx:pt>
          <cx:pt idx="757">-0.00030206637128076999</cx:pt>
          <cx:pt idx="758">-0.00032032295165533602</cx:pt>
          <cx:pt idx="759">-0.00039800924446277701</cx:pt>
          <cx:pt idx="760">0.00084150370893574503</cx:pt>
          <cx:pt idx="761">-0.00019845429204712201</cx:pt>
          <cx:pt idx="762">-0.000147765931800409</cx:pt>
          <cx:pt idx="763">9.8144337743030294e-05</cx:pt>
          <cx:pt idx="764">-0.00053852855981223501</cx:pt>
          <cx:pt idx="765">-0.00105145027188696</cx:pt>
          <cx:pt idx="766">-0.00681749778690995</cx:pt>
          <cx:pt idx="767">-0.0015064000034433001</cx:pt>
          <cx:pt idx="768">-0.0019222972410079899</cx:pt>
          <cx:pt idx="769">-0.0028093852133895601</cx:pt>
          <cx:pt idx="770">-0.00179707565036727</cx:pt>
          <cx:pt idx="771">-0.00126104571223313</cx:pt>
          <cx:pt idx="772">-0.00291063764889499</cx:pt>
          <cx:pt idx="773">-0.00098217885778043609</cx:pt>
          <cx:pt idx="774">-0.00137839574536727</cx:pt>
          <cx:pt idx="775">-0.000414437705230838</cx:pt>
          <cx:pt idx="776">3.2516004462292703e-05</cx:pt>
          <cx:pt idx="777">-0.00165912493779951</cx:pt>
          <cx:pt idx="778">-0.00113880527826317</cx:pt>
          <cx:pt idx="779">-0.00026333730576423201</cx:pt>
          <cx:pt idx="780">2.0489282021937599e-05</cx:pt>
          <cx:pt idx="781">-0.000156101212479643</cx:pt>
          <cx:pt idx="782">4.9978124335584202e-05</cx:pt>
          <cx:pt idx="783">-0.000255299130965431</cx:pt>
          <cx:pt idx="784">-0.0018128215456910074</cx:pt>
          <cx:pt idx="785">-0.0037212594799589248</cx:pt>
          <cx:pt idx="786">-0.00087618031506852254</cx:pt>
          <cx:pt idx="787">-0.0047310376341008504</cx:pt>
          <cx:pt idx="788">-0.01467938916724575</cx:pt>
          <cx:pt idx="789">-0.027759735024069251</cx:pt>
          <cx:pt idx="790">-0.0058343318798827499</cx:pt>
          <cx:pt idx="791">0.013426862036994926</cx:pt>
          <cx:pt idx="792">0.0300358720208075</cx:pt>
          <cx:pt idx="793">0.0222041705714374</cx:pt>
          <cx:pt idx="794">0.00087172640445871247</cx:pt>
          <cx:pt idx="795">0.018255905029725926</cx:pt>
          <cx:pt idx="796">-0.01067811712616855</cx:pt>
          <cx:pt idx="797">-0.0446696665995455</cx:pt>
          <cx:pt idx="798">-0.021540138863821601</cx:pt>
          <cx:pt idx="799">-0.0025182948348167998</cx:pt>
          <cx:pt idx="800">0.0098081630034226753</cx:pt>
          <cx:pt idx="801">0.0081303661231759</cx:pt>
          <cx:pt idx="802">0.0072994697065529753</cx:pt>
          <cx:pt idx="803">0.0149648871117105</cx:pt>
          <cx:pt idx="804">0.019611272042659174</cx:pt>
          <cx:pt idx="805">0.0099677558877075498</cx:pt>
          <cx:pt idx="806">0.0031045754061866252</cx:pt>
          <cx:pt idx="807">0.00253209585808705</cx:pt>
          <cx:pt idx="808">0.000413671413784755</cx:pt>
          <cx:pt idx="809">0.000203892800077472</cx:pt>
          <cx:pt idx="810">-0.00011943031974023425</cx:pt>
          <cx:pt idx="811">-9.2415890322374754e-07</cx:pt>
          <cx:pt idx="812">-0.0012815775915491975</cx:pt>
          <cx:pt idx="813">-0.0042979400953442248</cx:pt>
          <cx:pt idx="814">-0.0030664592909086749</cx:pt>
          <cx:pt idx="815">-0.00433367100851355</cx:pt>
          <cx:pt idx="816">-0.011235967214009849</cx:pt>
          <cx:pt idx="817">-0.02572809879578225</cx:pt>
          <cx:pt idx="818">-0.014274779763936899</cx:pt>
          <cx:pt idx="819">0.003866910109515025</cx:pt>
          <cx:pt idx="820">0.025206267183563998</cx:pt>
          <cx:pt idx="821">0.02537463365248175</cx:pt>
          <cx:pt idx="822">0.014655746965306001</cx:pt>
          <cx:pt idx="823">0.0078676953545510752</cx:pt>
          <cx:pt idx="824">-0.022515728605844075</cx:pt>
          <cx:pt idx="825">-0.0480624927503615</cx:pt>
          <cx:pt idx="826">-0.024978869040825125</cx:pt>
          <cx:pt idx="827">-0.00238744576853727</cx:pt>
          <cx:pt idx="828">0.01354742688336975</cx:pt>
          <cx:pt idx="829">0.0087664967670399493</cx:pt>
          <cx:pt idx="830">0.0078412161802763492</cx:pt>
          <cx:pt idx="831">0.0076345663448840247</cx:pt>
          <cx:pt idx="832">0.016576849035742525</cx:pt>
          <cx:pt idx="833">0.01904548687979565</cx:pt>
          <cx:pt idx="834">0.0069677144652735496</cx:pt>
          <cx:pt idx="835">0.0023303106422879524</cx:pt>
          <cx:pt idx="836">0.0002386567019692945</cx:pt>
          <cx:pt idx="837">2.8150534781325749e-05</cx:pt>
          <cx:pt idx="838">-0.00039169365712825749</cx:pt>
          <cx:pt idx="839">-0.00034856590206842002</cx:pt>
          <cx:pt idx="840">-0.00215049494580828</cx:pt>
          <cx:pt idx="841">-0.0049138871747624246</cx:pt>
          <cx:pt idx="842">-0.0062358710173693252</cx:pt>
          <cx:pt idx="843">-0.0029838509897511748</cx:pt>
          <cx:pt idx="844">-0.0135040930680891</cx:pt>
          <cx:pt idx="845">-0.028771714673052499</cx:pt>
          <cx:pt idx="846">-0.017178612869250726</cx:pt>
          <cx:pt idx="847">-0.0094690009375573755</cx:pt>
          <cx:pt idx="848">0.0085351704965158492</cx:pt>
          <cx:pt idx="849">0.0091636134304291499</cx:pt>
          <cx:pt idx="850">0.02046807830564985</cx:pt>
          <cx:pt idx="851">0.0059782667576913249</cx:pt>
          <cx:pt idx="852">-0.011279620843571274</cx:pt>
          <cx:pt idx="853">-0.025114963324305999</cx:pt>
          <cx:pt idx="854">-0.019442323918040801</cx:pt>
          <cx:pt idx="855">0.0081558391280759004</cx:pt>
          <cx:pt idx="856">-0.0017314176151395225</cx:pt>
          <cx:pt idx="857">-0.0011339758358652676</cx:pt>
          <cx:pt idx="858">-6.7457361856707997e-05</cx:pt>
          <cx:pt idx="859">0.0044239258703199754</cx:pt>
          <cx:pt idx="860">0.016872581654563075</cx:pt>
          <cx:pt idx="861">0.015820415828823549</cx:pt>
          <cx:pt idx="862">0.0041682504119018998</cx:pt>
          <cx:pt idx="863">-0.00040890944639407502</cx:pt>
          <cx:pt idx="864">-0.0038774685413552751</cx:pt>
          <cx:pt idx="865">-0.00019262840098140574</cx:pt>
          <cx:pt idx="866">-0.00010797226478985125</cx:pt>
          <cx:pt idx="867">-0.00072310930947423995</cx:pt>
          <cx:pt idx="868">-0.003778128305935925</cx:pt>
          <cx:pt idx="869">-0.0048900812799181747</cx:pt>
          <cx:pt idx="870">-0.0078488836835203003</cx:pt>
          <cx:pt idx="871">-0.0052251393969475748</cx:pt>
          <cx:pt idx="872">-0.0163040381471742</cx:pt>
          <cx:pt idx="873">-0.028773142333434001</cx:pt>
          <cx:pt idx="874">-0.023536676733444176</cx:pt>
          <cx:pt idx="875">0.00084841650507066504</cx:pt>
          <cx:pt idx="876">0.016105950705991651</cx:pt>
          <cx:pt idx="877">0.030939933974736749</cx:pt>
          <cx:pt idx="878">0.0264098786991535</cx:pt>
          <cx:pt idx="879">0.017278486023666849</cx:pt>
          <cx:pt idx="880">-0.0033526782038873749</cx:pt>
          <cx:pt idx="881">-0.0411094034192305</cx:pt>
          <cx:pt idx="882">-0.023290530565990199</cx:pt>
          <cx:pt idx="883">0.0012267296869528149</cx:pt>
          <cx:pt idx="884">-0.0018128215456910074</cx:pt>
          <cx:pt idx="885">-0.0037212594799589248</cx:pt>
          <cx:pt idx="886">-0.00087618031506852254</cx:pt>
          <cx:pt idx="887">-0.0047310376341008504</cx:pt>
          <cx:pt idx="888">-0.01467938916724575</cx:pt>
          <cx:pt idx="889">-0.027759735024069251</cx:pt>
          <cx:pt idx="890">-0.0058343318798827499</cx:pt>
          <cx:pt idx="891">0.013426862036994926</cx:pt>
          <cx:pt idx="892">0.0300358720208075</cx:pt>
          <cx:pt idx="893">0.0222041705714374</cx:pt>
          <cx:pt idx="894">0.00087172640445871247</cx:pt>
          <cx:pt idx="895">0.018255905029725926</cx:pt>
          <cx:pt idx="896">-0.01067811712616855</cx:pt>
          <cx:pt idx="897">-0.0446696665995455</cx:pt>
          <cx:pt idx="898">-0.021540138863821601</cx:pt>
          <cx:pt idx="899">-0.0025182948348167998</cx:pt>
          <cx:pt idx="900">0.0098081630034226753</cx:pt>
          <cx:pt idx="901">0.0081303661231759</cx:pt>
          <cx:pt idx="902">0.0072994697065529753</cx:pt>
          <cx:pt idx="903">0.0149648871117105</cx:pt>
          <cx:pt idx="904">0.019611272042659174</cx:pt>
          <cx:pt idx="905">0.0099677558877075498</cx:pt>
          <cx:pt idx="906">0.0031045754061866252</cx:pt>
          <cx:pt idx="907">0.00253209585808705</cx:pt>
          <cx:pt idx="908">0.000413671413784755</cx:pt>
          <cx:pt idx="909">0.000203892800077472</cx:pt>
          <cx:pt idx="910">-0.00011943031974023425</cx:pt>
          <cx:pt idx="911">-9.2415890322374754e-07</cx:pt>
          <cx:pt idx="912">-0.0012815775915491975</cx:pt>
          <cx:pt idx="913">-0.0042979400953442248</cx:pt>
          <cx:pt idx="914">-0.0030664592909086749</cx:pt>
          <cx:pt idx="915">-0.00433367100851355</cx:pt>
          <cx:pt idx="916">-0.011235967214009849</cx:pt>
          <cx:pt idx="917">-0.02572809879578225</cx:pt>
          <cx:pt idx="918">-0.014274779763936899</cx:pt>
          <cx:pt idx="919">0.003866910109515025</cx:pt>
          <cx:pt idx="920">0.025206267183563998</cx:pt>
          <cx:pt idx="921">0.02537463365248175</cx:pt>
          <cx:pt idx="922">0.014655746965306001</cx:pt>
          <cx:pt idx="923">0.0078676953545510752</cx:pt>
          <cx:pt idx="924">-0.022515728605844075</cx:pt>
          <cx:pt idx="925">-0.0480624927503615</cx:pt>
          <cx:pt idx="926">-0.024978869040825125</cx:pt>
          <cx:pt idx="927">-0.00238744576853727</cx:pt>
          <cx:pt idx="928">0.01354742688336975</cx:pt>
          <cx:pt idx="929">0.0087664967670399493</cx:pt>
          <cx:pt idx="930">0.0078412161802763492</cx:pt>
          <cx:pt idx="931">0.0076345663448840247</cx:pt>
          <cx:pt idx="932">0.016576849035742525</cx:pt>
          <cx:pt idx="933">0.01904548687979565</cx:pt>
          <cx:pt idx="934">0.0069677144652735496</cx:pt>
          <cx:pt idx="935">0.0023303106422879524</cx:pt>
          <cx:pt idx="936">0.0002386567019692945</cx:pt>
          <cx:pt idx="937">2.8150534781325749e-05</cx:pt>
          <cx:pt idx="938">-0.00039169365712825749</cx:pt>
          <cx:pt idx="939">-0.00034856590206842002</cx:pt>
          <cx:pt idx="940">-0.00215049494580828</cx:pt>
          <cx:pt idx="941">-0.0049138871747624246</cx:pt>
          <cx:pt idx="942">-0.0062358710173693252</cx:pt>
          <cx:pt idx="943">-0.0029838509897511748</cx:pt>
          <cx:pt idx="944">-0.0135040930680891</cx:pt>
          <cx:pt idx="945">-0.028771714673052499</cx:pt>
          <cx:pt idx="946">-0.017178612869250726</cx:pt>
          <cx:pt idx="947">-0.0094690009375573755</cx:pt>
          <cx:pt idx="948">0.0085351704965158492</cx:pt>
          <cx:pt idx="949">0.0091636134304291499</cx:pt>
          <cx:pt idx="950">0.02046807830564985</cx:pt>
          <cx:pt idx="951">0.0059782667576913249</cx:pt>
          <cx:pt idx="952">-0.011279620843571274</cx:pt>
          <cx:pt idx="953">-0.025114963324305999</cx:pt>
          <cx:pt idx="954">-0.019442323918040801</cx:pt>
          <cx:pt idx="955">0.0081558391280759004</cx:pt>
          <cx:pt idx="956">-0.0017314176151395225</cx:pt>
          <cx:pt idx="957">-0.0011339758358652676</cx:pt>
          <cx:pt idx="958">-6.7457361856707997e-05</cx:pt>
          <cx:pt idx="959">0.0044239258703199754</cx:pt>
          <cx:pt idx="960">0.016872581654563075</cx:pt>
          <cx:pt idx="961">0.015820415828823549</cx:pt>
          <cx:pt idx="962">0.0041682504119018998</cx:pt>
          <cx:pt idx="963">-0.00040890944639407502</cx:pt>
          <cx:pt idx="964">-0.0038774685413552751</cx:pt>
          <cx:pt idx="965">-0.00019262840098140574</cx:pt>
          <cx:pt idx="966">-0.00010797226478985125</cx:pt>
          <cx:pt idx="967">-0.00072310930947423995</cx:pt>
          <cx:pt idx="968">-0.003778128305935925</cx:pt>
          <cx:pt idx="969">-0.0048900812799181747</cx:pt>
          <cx:pt idx="970">-0.0078488836835203003</cx:pt>
          <cx:pt idx="971">-0.0052251393969475748</cx:pt>
          <cx:pt idx="972">-0.0163040381471742</cx:pt>
          <cx:pt idx="973">-0.028773142333434001</cx:pt>
          <cx:pt idx="974">-0.023536676733444176</cx:pt>
          <cx:pt idx="975">0.00084841650507066504</cx:pt>
          <cx:pt idx="976">0.016105950705991651</cx:pt>
          <cx:pt idx="977">0.030939933974736749</cx:pt>
          <cx:pt idx="978">0.0264098786991535</cx:pt>
          <cx:pt idx="979">0.017278486023666849</cx:pt>
          <cx:pt idx="980">-0.0033526782038873749</cx:pt>
          <cx:pt idx="981">-0.0411094034192305</cx:pt>
          <cx:pt idx="982">-0.023290530565990199</cx:pt>
          <cx:pt idx="983">0.0012267296869528149</cx:pt>
          <cx:pt idx="984">-0.0018128215456910074</cx:pt>
          <cx:pt idx="985">-0.0037212594799589248</cx:pt>
          <cx:pt idx="986">-0.00087618031506852254</cx:pt>
          <cx:pt idx="987">-0.0047310376341008504</cx:pt>
          <cx:pt idx="988">-0.01467938916724575</cx:pt>
          <cx:pt idx="989">-0.027759735024069251</cx:pt>
          <cx:pt idx="990">-0.0058343318798827499</cx:pt>
          <cx:pt idx="991">0.013426862036994926</cx:pt>
          <cx:pt idx="992">0.0300358720208075</cx:pt>
          <cx:pt idx="993">0.0222041705714374</cx:pt>
          <cx:pt idx="994">0.00087172640445871247</cx:pt>
          <cx:pt idx="995">0.018255905029725926</cx:pt>
          <cx:pt idx="996">-0.01067811712616855</cx:pt>
          <cx:pt idx="997">-0.0446696665995455</cx:pt>
          <cx:pt idx="998">-0.021540138863821601</cx:pt>
          <cx:pt idx="999">-0.0025182948348167998</cx:pt>
          <cx:pt idx="1000">0.0098081630034226753</cx:pt>
          <cx:pt idx="1001">0.0081303661231759</cx:pt>
          <cx:pt idx="1002">0.0072994697065529753</cx:pt>
          <cx:pt idx="1003">0.0149648871117105</cx:pt>
          <cx:pt idx="1004">0.019611272042659174</cx:pt>
          <cx:pt idx="1005">0.0099677558877075498</cx:pt>
          <cx:pt idx="1006">0.0031045754061866252</cx:pt>
          <cx:pt idx="1007">0.00253209585808705</cx:pt>
          <cx:pt idx="1008">0.000413671413784755</cx:pt>
          <cx:pt idx="1009">0.000203892800077472</cx:pt>
          <cx:pt idx="1010">-0.00011943031974023425</cx:pt>
          <cx:pt idx="1011">-9.2415890322374754e-07</cx:pt>
          <cx:pt idx="1012">-0.0012815775915491975</cx:pt>
          <cx:pt idx="1013">-0.0042979400953442248</cx:pt>
          <cx:pt idx="1014">-0.0030664592909086749</cx:pt>
          <cx:pt idx="1015">-0.00433367100851355</cx:pt>
          <cx:pt idx="1016">-0.011235967214009849</cx:pt>
          <cx:pt idx="1017">-0.02572809879578225</cx:pt>
          <cx:pt idx="1018">-0.014274779763936899</cx:pt>
          <cx:pt idx="1019">0.003866910109515025</cx:pt>
          <cx:pt idx="1020">0.025206267183563998</cx:pt>
          <cx:pt idx="1021">0.02537463365248175</cx:pt>
          <cx:pt idx="1022">0.014655746965306001</cx:pt>
          <cx:pt idx="1023">0.0078676953545510752</cx:pt>
          <cx:pt idx="1024">-0.022515728605844075</cx:pt>
          <cx:pt idx="1025">-0.0480624927503615</cx:pt>
          <cx:pt idx="1026">-0.024978869040825125</cx:pt>
          <cx:pt idx="1027">-0.00238744576853727</cx:pt>
          <cx:pt idx="1028">0.01354742688336975</cx:pt>
          <cx:pt idx="1029">0.0087664967670399493</cx:pt>
          <cx:pt idx="1030">0.0078412161802763492</cx:pt>
          <cx:pt idx="1031">0.0076345663448840247</cx:pt>
          <cx:pt idx="1032">0.016576849035742525</cx:pt>
          <cx:pt idx="1033">0.01904548687979565</cx:pt>
          <cx:pt idx="1034">0.0069677144652735496</cx:pt>
          <cx:pt idx="1035">0.0023303106422879524</cx:pt>
          <cx:pt idx="1036">0.0002386567019692945</cx:pt>
          <cx:pt idx="1037">2.8150534781325749e-05</cx:pt>
          <cx:pt idx="1038">-0.00039169365712825749</cx:pt>
          <cx:pt idx="1039">-0.00034856590206842002</cx:pt>
          <cx:pt idx="1040">-0.00215049494580828</cx:pt>
          <cx:pt idx="1041">-0.0049138871747624246</cx:pt>
          <cx:pt idx="1042">-0.0062358710173693252</cx:pt>
          <cx:pt idx="1043">-0.0029838509897511748</cx:pt>
          <cx:pt idx="1044">-0.0135040930680891</cx:pt>
          <cx:pt idx="1045">-0.028771714673052499</cx:pt>
          <cx:pt idx="1046">-0.017178612869250726</cx:pt>
          <cx:pt idx="1047">-0.0094690009375573755</cx:pt>
          <cx:pt idx="1048">0.0085351704965158492</cx:pt>
          <cx:pt idx="1049">0.0091636134304291499</cx:pt>
          <cx:pt idx="1050">0.02046807830564985</cx:pt>
          <cx:pt idx="1051">0.0059782667576913249</cx:pt>
          <cx:pt idx="1052">-0.011279620843571274</cx:pt>
          <cx:pt idx="1053">-0.025114963324305999</cx:pt>
          <cx:pt idx="1054">-0.019442323918040801</cx:pt>
          <cx:pt idx="1055">0.0081558391280759004</cx:pt>
          <cx:pt idx="1056">-0.0017314176151395225</cx:pt>
          <cx:pt idx="1057">-0.0011339758358652676</cx:pt>
          <cx:pt idx="1058">-6.7457361856707997e-05</cx:pt>
          <cx:pt idx="1059">0.0044239258703199754</cx:pt>
          <cx:pt idx="1060">0.016872581654563075</cx:pt>
          <cx:pt idx="1061">0.015820415828823549</cx:pt>
          <cx:pt idx="1062">0.0041682504119018998</cx:pt>
          <cx:pt idx="1063">-0.00040890944639407502</cx:pt>
          <cx:pt idx="1064">-0.0038774685413552751</cx:pt>
          <cx:pt idx="1065">-0.00019262840098140574</cx:pt>
          <cx:pt idx="1066">-0.00010797226478985125</cx:pt>
          <cx:pt idx="1067">-0.00072310930947423995</cx:pt>
          <cx:pt idx="1068">-0.003778128305935925</cx:pt>
          <cx:pt idx="1069">-0.0048900812799181747</cx:pt>
          <cx:pt idx="1070">-0.0078488836835203003</cx:pt>
          <cx:pt idx="1071">-0.0052251393969475748</cx:pt>
          <cx:pt idx="1072">-0.0163040381471742</cx:pt>
          <cx:pt idx="1073">-0.028773142333434001</cx:pt>
          <cx:pt idx="1074">-0.023536676733444176</cx:pt>
          <cx:pt idx="1075">0.00084841650507066504</cx:pt>
          <cx:pt idx="1076">0.016105950705991651</cx:pt>
          <cx:pt idx="1077">0.030939933974736749</cx:pt>
          <cx:pt idx="1078">0.0264098786991535</cx:pt>
          <cx:pt idx="1079">0.017278486023666849</cx:pt>
          <cx:pt idx="1080">-0.0033526782038873749</cx:pt>
          <cx:pt idx="1081">-0.0411094034192305</cx:pt>
          <cx:pt idx="1082">-0.023290530565990199</cx:pt>
          <cx:pt idx="1083">0.0012267296869528149</cx:pt>
        </cx:lvl>
      </cx:numDim>
    </cx:data>
    <cx:data id="117">
      <cx:numDim type="val">
        <cx:f>Sheet2!$DN$1:$DN$1084</cx:f>
        <cx:lvl ptCount="1084" formatCode="0.00E+00">
          <cx:pt idx="0">-4.8733014620597202e-05</cx:pt>
          <cx:pt idx="1">0.00040876655435966198</cx:pt>
          <cx:pt idx="2">-0.00046731982801209498</cx:pt>
          <cx:pt idx="3">-0.0010068361372117</cx:pt>
          <cx:pt idx="4">-0.000243705383356006</cx:pt>
          <cx:pt idx="5">-0.00016928320095700901</cx:pt>
          <cx:pt idx="6">0.0011858154051862899</cx:pt>
          <cx:pt idx="7">0.0010471879395525399</cx:pt>
          <cx:pt idx="8">-0.00035674111922109197</cx:pt>
          <cx:pt idx="9">-8.7115475431404202e-05</cx:pt>
          <cx:pt idx="10">0.000696916937938553</cx:pt>
          <cx:pt idx="11">-6.7904456966277703e-05</cx:pt>
          <cx:pt idx="12">0.00040005928648034902</cx:pt>
          <cx:pt idx="13">3.5590685924733899e-05</cx:pt>
          <cx:pt idx="14">-6.6021427751007206e-05</cx:pt>
          <cx:pt idx="15">-0.00038791309059351499</cx:pt>
          <cx:pt idx="16">0.000570892384452703</cx:pt>
          <cx:pt idx="17">-0.00071994470376506004</cx:pt>
          <cx:pt idx="18">0.00063163987318384297</cx:pt>
          <cx:pt idx="19">-2.11452270757863e-05</cx:pt>
          <cx:pt idx="20">-0.00013277399556265601</cx:pt>
          <cx:pt idx="21">0.000226362504463726</cx:pt>
          <cx:pt idx="22">-0.00072124134479713004</cx:pt>
          <cx:pt idx="23">0.00069256313356665198</cx:pt>
          <cx:pt idx="24">0.00067050324131201196</cx:pt>
          <cx:pt idx="25">-0.00087217646645258002</cx:pt>
          <cx:pt idx="26">0.00027201821195433598</cx:pt>
          <cx:pt idx="27">-0.00046110961923977401</cx:pt>
          <cx:pt idx="28">0.00078058899088350397</cx:pt>
          <cx:pt idx="29">0.000149861347829481</cx:pt>
          <cx:pt idx="30">-0.000432562053247804</cx:pt>
          <cx:pt idx="31">5.3602222375826899e-05</cx:pt>
          <cx:pt idx="32">3.6760927766327597e-05</cx:pt>
          <cx:pt idx="33">-0.00048436023190341501</cx:pt>
          <cx:pt idx="34">0.000415188352510614</cx:pt>
          <cx:pt idx="35">-0.00070597751020714595</cx:pt>
          <cx:pt idx="36">-0.00063890986808132699</cx:pt>
          <cx:pt idx="37">-0.00038130859981964698</cx:pt>
          <cx:pt idx="38">-0.00132450967730996</cx:pt>
          <cx:pt idx="39">-0.00151626509011116</cx:pt>
          <cx:pt idx="40">-0.00091067808683008202</cx:pt>
          <cx:pt idx="41">-0.00145889775682818</cx:pt>
          <cx:pt idx="42">-0.00080486814447134399</cx:pt>
          <cx:pt idx="43">0.00079705953203215404</cx:pt>
          <cx:pt idx="44">0.0044365638093181899</cx:pt>
          <cx:pt idx="45">0.00029011511182444599</cx:pt>
          <cx:pt idx="46">-0.00041009048377800003</cx:pt>
          <cx:pt idx="47">-0.000903800092439895</cx:pt>
          <cx:pt idx="48">-0.00049062038744498797</cx:pt>
          <cx:pt idx="49">-0.000147982450634381</cx:pt>
          <cx:pt idx="50">0.00025413516511068002</cx:pt>
          <cx:pt idx="51">-0.00087288963061052502</cx:pt>
          <cx:pt idx="52">-0.00048641847658394599</cx:pt>
          <cx:pt idx="53">-0.00088245710444582797</cx:pt>
          <cx:pt idx="54">0.00037411947983275102</cx:pt>
          <cx:pt idx="55">-6.9063558689486993e-05</cx:pt>
          <cx:pt idx="56">0.00035300898607245099</cx:pt>
          <cx:pt idx="57">0.00013715337788926599</cx:pt>
          <cx:pt idx="58">-0.00028398312629954598</cx:pt>
          <cx:pt idx="59">-6.4537458735461898e-05</cx:pt>
          <cx:pt idx="60">0.000166037786749432</cx:pt>
          <cx:pt idx="61">0.00062751644633703596</cx:pt>
          <cx:pt idx="62">-1.74337599889388e-05</cx:pt>
          <cx:pt idx="63">-0.0013279922619331001</cx:pt>
          <cx:pt idx="64">-0.0014387429259398799</cx:pt>
          <cx:pt idx="65">-0.00157423141846621</cx:pt>
          <cx:pt idx="66">-0.0010211864021468201</cx:pt>
          <cx:pt idx="67">0.00030339646983510501</cx:pt>
          <cx:pt idx="68">0.00064047154958229101</cx:pt>
          <cx:pt idx="69">-0.0052281830649428297</cx:pt>
          <cx:pt idx="70">-0.0066569126106718196</cx:pt>
          <cx:pt idx="71">-0.000826660157955452</cx:pt>
          <cx:pt idx="72">0.0016547708768216</cx:pt>
          <cx:pt idx="73">-0.0040614242634588096</cx:pt>
          <cx:pt idx="74">-0.0091590123885464999</cx:pt>
          <cx:pt idx="75">-0.011326191587128699</cx:pt>
          <cx:pt idx="76">-0.0059410659929179698</cx:pt>
          <cx:pt idx="77">-0.0059898404298563404</cx:pt>
          <cx:pt idx="78">-0.0023502748164746299</cx:pt>
          <cx:pt idx="79">-0.000170835725406607</cx:pt>
          <cx:pt idx="80">0.00028569480714081297</cx:pt>
          <cx:pt idx="81">0.000233266991871655</cx:pt>
          <cx:pt idx="82">-6.1805624479860396e-05</cx:pt>
          <cx:pt idx="83">7.7299322778849404e-05</cx:pt>
          <cx:pt idx="84">-0.00059114672152079403</cx:pt>
          <cx:pt idx="85">-0.00015582780828325699</cx:pt>
          <cx:pt idx="86">0.00127825348111485</cx:pt>
          <cx:pt idx="87">-0.00014232597360062601</cx:pt>
          <cx:pt idx="88">-0.00062201435308304603</cx:pt>
          <cx:pt idx="89">-0.0017517263173374899</cx:pt>
          <cx:pt idx="90">-0.00044995458128953199</cx:pt>
          <cx:pt idx="91">-0.00135654190558079</cx:pt>
          <cx:pt idx="92">-0.0044441333243066096</cx:pt>
          <cx:pt idx="93">-0.0051963200330478604</cx:pt>
          <cx:pt idx="94">-0.0065403199346661701</cx:pt>
          <cx:pt idx="95">0.0041970346903056196</cx:pt>
          <cx:pt idx="96">0.0076536623991488697</cx:pt>
          <cx:pt idx="97">-0.00150341050449184</cx:pt>
          <cx:pt idx="98">-0.0189487568725717</cx:pt>
          <cx:pt idx="99">-0.018847421812572498</cx:pt>
          <cx:pt idx="100">-0.0045343994721792104</cx:pt>
          <cx:pt idx="101">0.0068079931333180303</cx:pt>
          <cx:pt idx="102">0.00145548105227194</cx:pt>
          <cx:pt idx="103">-0.018273354581871501</cx:pt>
          <cx:pt idx="104">-0.016114293565655</cx:pt>
          <cx:pt idx="105">-0.0110461771211734</cx:pt>
          <cx:pt idx="106">-0.00088900744108606604</cx:pt>
          <cx:pt idx="107">-0.0025938138891133601</cx:pt>
          <cx:pt idx="108">-0.0018891964147444</cx:pt>
          <cx:pt idx="109">-0.000325409639006338</cx:pt>
          <cx:pt idx="110">-0.0010389797463874399</cx:pt>
          <cx:pt idx="111">0.00029563969872847899</cx:pt>
          <cx:pt idx="112">-0.00033007759513349301</cx:pt>
          <cx:pt idx="113">0.000177827207354792</cx:pt>
          <cx:pt idx="114">0.0037470847793859802</cx:pt>
          <cx:pt idx="115">0.0014152148470146801</cx:pt>
          <cx:pt idx="116">-0.00037950218640629002</cx:pt>
          <cx:pt idx="117">0.00020997826758273</cx:pt>
          <cx:pt idx="118">0.0014562843330393699</cx:pt>
          <cx:pt idx="119">0.0060257180660598297</cx:pt>
          <cx:pt idx="120">-0.00087896406638471097</cx:pt>
          <cx:pt idx="121">-0.0080109976795494</cx:pt>
          <cx:pt idx="122">-0.014527391922736801</cx:pt>
          <cx:pt idx="123">0.00023414729427646499</cx:pt>
          <cx:pt idx="124">0.0063545673146401102</cx:pt>
          <cx:pt idx="125">0.0031602489018377799</cx:pt>
          <cx:pt idx="126">-0.0037881089147241902</cx:pt>
          <cx:pt idx="127">0.0174501130769169</cx:pt>
          <cx:pt idx="128">0.0053734949938117702</cx:pt>
          <cx:pt idx="129">-0.0094828299780353002</cx:pt>
          <cx:pt idx="130">-0.0054666601029855297</cx:pt>
          <cx:pt idx="131">0.00059571369647458199</cx:pt>
          <cx:pt idx="132">0.0062896241644469697</cx:pt>
          <cx:pt idx="133">-0.00172031482666116</cx:pt>
          <cx:pt idx="134">-0.0086480490770142592</cx:pt>
          <cx:pt idx="135">-0.0106965822392054</cx:pt>
          <cx:pt idx="136">-0.012843426411708801</cx:pt>
          <cx:pt idx="137">0.00188236146733903</cx:pt>
          <cx:pt idx="138">0.000454971354553994</cx:pt>
          <cx:pt idx="139">-0.00053230205681674696</cx:pt>
          <cx:pt idx="140">-0.00012933254141629899</cx:pt>
          <cx:pt idx="141">-0.00058625704318179405</cx:pt>
          <cx:pt idx="142">0.00115149054762564</cx:pt>
          <cx:pt idx="143">-0.00061223341950765605</cx:pt>
          <cx:pt idx="144">-0.00026881961735849999</cx:pt>
          <cx:pt idx="145">0.00093872539779051001</cx:pt>
          <cx:pt idx="146">-0.00626073731070142</cx:pt>
          <cx:pt idx="147">-0.0098460959838000996</cx:pt>
          <cx:pt idx="148">-0.023359321503622101</cx:pt>
          <cx:pt idx="149">-0.057853254560487899</cx:pt>
          <cx:pt idx="150">-0.0565384693568413</cx:pt>
          <cx:pt idx="151">-0.039335414189367403</cx:pt>
          <cx:pt idx="152">-0.037058462773199699</cx:pt>
          <cx:pt idx="153">-0.050830192967476803</cx:pt>
          <cx:pt idx="154">-0.026638681769997501</cx:pt>
          <cx:pt idx="155">0.018019113427130199</cx:pt>
          <cx:pt idx="156">0.0355796520020671</cx:pt>
          <cx:pt idx="157">0.0108533505194684</cx:pt>
          <cx:pt idx="158">0.0074401350593976002</cx:pt>
          <cx:pt idx="159">0.019325650001496001</cx:pt>
          <cx:pt idx="160">-0.0152780196252563</cx:pt>
          <cx:pt idx="161">0.015661793277712902</cx:pt>
          <cx:pt idx="162">0.023557672407520901</cx:pt>
          <cx:pt idx="163">0.0026822578033006898</cx:pt>
          <cx:pt idx="164">-0.0024830794403768001</cx:pt>
          <cx:pt idx="165">0.0061644588223581896</cx:pt>
          <cx:pt idx="166">0.0052719517615710297</cx:pt>
          <cx:pt idx="167">-0.00039387209798991401</cx:pt>
          <cx:pt idx="168">0.00054872509248140796</cx:pt>
          <cx:pt idx="169">-0.00024691414732707398</cx:pt>
          <cx:pt idx="170">-0.00079068525205354596</cx:pt>
          <cx:pt idx="171">0.00023478261284463499</cx:pt>
          <cx:pt idx="172">0.00494211510896851</cx:pt>
          <cx:pt idx="173">-0.0012087403683543</cx:pt>
          <cx:pt idx="174">-0.014974816187965</cx:pt>
          <cx:pt idx="175">-0.033930056976525201</cx:pt>
          <cx:pt idx="176">-0.047234017731873398</cx:pt>
          <cx:pt idx="177">-0.047713932858263503</cx:pt>
          <cx:pt idx="178">-0.025935401875861901</cx:pt>
          <cx:pt idx="179">-0.095526107968508203</cx:pt>
          <cx:pt idx="180">-0.086532838020251607</cx:pt>
          <cx:pt idx="181">-0.078433820413019897</cx:pt>
          <cx:pt idx="182">-0.054929926366456397</cx:pt>
          <cx:pt idx="183">-0.0021055411820558399</cx:pt>
          <cx:pt idx="184">0.068745634346773402</cx:pt>
          <cx:pt idx="185">0.050995867636427002</cx:pt>
          <cx:pt idx="186">0.030092410451674399</cx:pt>
          <cx:pt idx="187">-0.012361931766147799</cx:pt>
          <cx:pt idx="188">-0.029871209399313901</cx:pt>
          <cx:pt idx="189">0.0084431810861057104</cx:pt>
          <cx:pt idx="190">-0.0017501025328714899</cx:pt>
          <cx:pt idx="191">-0.020536663476938201</cx:pt>
          <cx:pt idx="192">-0.014765553926184701</cx:pt>
          <cx:pt idx="193">0.00193020720909269</cx:pt>
          <cx:pt idx="194">0.00192600575740818</cx:pt>
          <cx:pt idx="195">-0.00087578513465210101</cx:pt>
          <cx:pt idx="196">-3.8551088281820999e-05</cx:pt>
          <cx:pt idx="197">0.00070552786399081895</cx:pt>
          <cx:pt idx="198">0.0037281675932177199</cx:pt>
          <cx:pt idx="199">0.0032423144592531</cx:pt>
          <cx:pt idx="200">0.0033634043744519499</cx:pt>
          <cx:pt idx="201">-0.00064333064688156254</cx:pt>
          <cx:pt idx="202">-0.0027105742487877498</cx:pt>
          <cx:pt idx="203">-0.0042903816423183003</cx:pt>
          <cx:pt idx="204">-0.0074514975217526251</cx:pt>
          <cx:pt idx="205">-0.0083506998897828252</cx:pt>
          <cx:pt idx="206">-0.0086482040650151994</cx:pt>
          <cx:pt idx="207">-0.028095683853320001</cx:pt>
          <cx:pt idx="208">-0.016768434351108575</cx:pt>
          <cx:pt idx="209">-0.010503174496380125</cx:pt>
          <cx:pt idx="210">-0.0099572748467193252</cx:pt>
          <cx:pt idx="211">-0.0049208143582809248</cx:pt>
          <cx:pt idx="212">0.0043100679046322501</cx:pt>
          <cx:pt idx="213">0.00280465158679525</cx:pt>
          <cx:pt idx="214">-0.00051161194979028747</cx:pt>
          <cx:pt idx="215">0.0046462108267495998</cx:pt>
          <cx:pt idx="216">0.0037823449180121498</cx:pt>
          <cx:pt idx="217">0.0045713126001619498</cx:pt>
          <cx:pt idx="218">0.0036171597367270249</cx:pt>
          <cx:pt idx="219">-0.012693296482627551</cx:pt>
          <cx:pt idx="220">-0.0088985772937323505</cx:pt>
          <cx:pt idx="221">-0.0021633441209894673</cx:pt>
          <cx:pt idx="222">9.4221747138482502e-05</cx:pt>
          <cx:pt idx="223">-9.4892582698741498e-05</cx:pt>
          <cx:pt idx="224">-0.00017912079065612925</cx:pt>
          <cx:pt idx="225">0.00018847963421446574</cx:pt>
          <cx:pt idx="226">0.002704024256828425</cx:pt>
          <cx:pt idx="227">0.0040517735484145749</cx:pt>
          <cx:pt idx="228">0.0060528302815130754</cx:pt>
          <cx:pt idx="229">0.0024953335779427251</cx:pt>
          <cx:pt idx="230">-0.0017706650336415076</cx:pt>
          <cx:pt idx="231">0.005768895715434025</cx:pt>
          <cx:pt idx="232">0.003159616476904725</cx:pt>
          <cx:pt idx="233">-0.0099725727940663499</cx:pt>
          <cx:pt idx="234">-0.001373116583694785</cx:pt>
          <cx:pt idx="235">0.0017922656064835801</cx:pt>
          <cx:pt idx="236">-0.0010532277201356975</cx:pt>
          <cx:pt idx="237">-0.0038424366848467252</cx:pt>
          <cx:pt idx="238">0.0074359070568797998</cx:pt>
          <cx:pt idx="239">0.0014801973218202724</cx:pt>
          <cx:pt idx="240">-0.0020782547263266523</cx:pt>
          <cx:pt idx="241">0.0021575523565002001</cx:pt>
          <cx:pt idx="242">0.0066994854986808499</cx:pt>
          <cx:pt idx="243">0.0053951819382410497</cx:pt>
          <cx:pt idx="244">0.0068888523231437999</cx:pt>
          <cx:pt idx="245">0.001780305024475245</cx:pt>
          <cx:pt idx="246">0.008127911059103125</cx:pt>
          <cx:pt idx="247">-0.0013049228544940576</cx:pt>
          <cx:pt idx="248">-0.0095416365873587754</cx:pt>
          <cx:pt idx="249">-0.0030295217539272499</cx:pt>
          <cx:pt idx="250">0.00076915951682091002</cx:pt>
          <cx:pt idx="251">0.000153467852389208</cx:pt>
          <cx:pt idx="252">-3.9293093422572248e-05</cx:pt>
          <cx:pt idx="253">0.00041791132592911251</cx:pt>
          <cx:pt idx="254">0.0025405106975575249</cx:pt>
          <cx:pt idx="255">0.0054048072229068746</cx:pt>
          <cx:pt idx="256">0.008081808632443125</cx:pt>
          <cx:pt idx="257">0.012247878004651651</cx:pt>
          <cx:pt idx="258">0.0116397180226869</cx:pt>
          <cx:pt idx="259">0.0098498121786898003</cx:pt>
          <cx:pt idx="260">0.012045531933371101</cx:pt>
          <cx:pt idx="261">0.0021267256920534327</cx:pt>
          <cx:pt idx="262">0.02104924014976595</cx:pt>
          <cx:pt idx="263">0.02638763728160775</cx:pt>
          <cx:pt idx="264">0.028565168183166501</cx:pt>
          <cx:pt idx="265">0.01673597636655335</cx:pt>
          <cx:pt idx="266">-0.0020789305589521225</cx:pt>
          <cx:pt idx="267">-0.022275876686756024</cx:pt>
          <cx:pt idx="268">-0.019882277786855074</cx:pt>
          <cx:pt idx="269">-0.0010689440817566874</cx:pt>
          <cx:pt idx="270">0.010227091009668225</cx:pt>
          <cx:pt idx="271">0.0065546064823454996</cx:pt>
          <cx:pt idx="272">1.7516184299538073e-05</cx:pt>
          <cx:pt idx="273">0.0017109722886190276</cx:pt>
          <cx:pt idx="274">0.0067013649911354251</cx:pt>
          <cx:pt idx="275">0.0021753385588990175</cx:pt>
          <cx:pt idx="276">-0.0066802502041306997</cx:pt>
          <cx:pt idx="277">-0.0010260600303188974</cx:pt>
          <cx:pt idx="278">0.0032873893893407748</cx:pt>
          <cx:pt idx="279">0.0028965441019484501</cx:pt>
          <cx:pt idx="280">0.00014252914976052699</cx:pt>
          <cx:pt idx="281">0.00030592843444002997</cx:pt>
          <cx:pt idx="282">0.0022833941566311501</cx:pt>
          <cx:pt idx="283">0.0035361743149400749</cx:pt>
          <cx:pt idx="284">0.0052591347259001251</cx:pt>
          <cx:pt idx="285">0.01431987154672805</cx:pt>
          <cx:pt idx="286">0.018578219295514627</cx:pt>
          <cx:pt idx="287">0.013833987662816899</cx:pt>
          <cx:pt idx="288">0.019483816775058876</cx:pt>
          <cx:pt idx="289">0.012179314051318524</cx:pt>
          <cx:pt idx="290">0.031919719455152998</cx:pt>
          <cx:pt idx="291">0.036935373847151502</cx:pt>
          <cx:pt idx="292">0.0302187399371945</cx:pt>
          <cx:pt idx="293">0.019655296827572874</cx:pt>
          <cx:pt idx="294">-0.020277681763868498</cx:pt>
          <cx:pt idx="295">-0.019507333373973951</cx:pt>
          <cx:pt idx="296">-0.021112921131336251</cx:pt>
          <cx:pt idx="297">-0.0093408638570275006</cx:pt>
          <cx:pt idx="298">0.01246956858043885</cx:pt>
          <cx:pt idx="299">0.056465089081374299</cx:pt>
          <cx:pt idx="300">-0.0036417777170223301</cx:pt>
          <cx:pt idx="301">-0.00282034142078594</cx:pt>
          <cx:pt idx="302">0.0059084555384732599</cx:pt>
          <cx:pt idx="303">-0.0065843248618273897</cx:pt>
          <cx:pt idx="304">-0.0029030111304827401</cx:pt>
          <cx:pt idx="305">0.0027794641116501199</cx:pt>
          <cx:pt idx="306">0.0079184000152994604</cx:pt>
          <cx:pt idx="307">0.00296338877930424</cx:pt>
          <cx:pt idx="308">9.1871967694496896e-05</cx:pt>
          <cx:pt idx="309">0.0011372875281171</cx:pt>
          <cx:pt idx="310">0.0032366714219379199</cx:pt>
          <cx:pt idx="311">0.0092574283167298696</cx:pt>
          <cx:pt idx="312">0.0070652865488814399</cx:pt>
          <cx:pt idx="313">0.034703892402085303</cx:pt>
          <cx:pt idx="314">0.065678855713745002</cx:pt>
          <cx:pt idx="315">0.061825337882434703</cx:pt>
          <cx:pt idx="316">0.038448502842370301</cx:pt>
          <cx:pt idx="317">0.039135200417879899</cx:pt>
          <cx:pt idx="318">0.070137474313208201</cx:pt>
          <cx:pt idx="319">0.10127734498650801</cx:pt>
          <cx:pt idx="320">0.030395062877862301</cx:pt>
          <cx:pt idx="321">-0.0113282413532497</cx:pt>
          <cx:pt idx="322">-0.086487713853591205</cx:pt>
          <cx:pt idx="323">-0.044901284983866599</cx:pt>
          <cx:pt idx="324">-0.053096394605237698</cx:pt>
          <cx:pt idx="325">-0.030797199788384199</cx:pt>
          <cx:pt idx="326">0.074266463638269706</cx:pt>
          <cx:pt idx="327">0.051229148088713802</cx:pt>
          <cx:pt idx="328">0.00904074185895388</cx:pt>
          <cx:pt idx="329">-0.012423813699138401</cx:pt>
          <cx:pt idx="330">-0.019934522924283798</cx:pt>
          <cx:pt idx="331">-0.0095790277581210507</cx:pt>
          <cx:pt idx="332">-0.0052846441415261101</cx:pt>
          <cx:pt idx="333">-0.0046118290034887696</cx:pt>
          <cx:pt idx="334">-0.000592932039586285</cx:pt>
          <cx:pt idx="335">-0.00045026558727495901</cx:pt>
          <cx:pt idx="336">-4.93841458217187e-05</cx:pt>
          <cx:pt idx="337">0.00042389223978826101</cx:pt>
          <cx:pt idx="338">0.0018219659091686399</cx:pt>
          <cx:pt idx="339">-0.0151065247843334</cx:pt>
          <cx:pt idx="340">-0.019110570448481599</cx:pt>
          <cx:pt idx="341">-0.028628000676034899</cx:pt>
          <cx:pt idx="342">0.035135945164531501</cx:pt>
          <cx:pt idx="343">0.051429567529364</cx:pt>
          <cx:pt idx="344">-0.027594692276311901</cx:pt>
          <cx:pt idx="345">-0.044448911735771902</cx:pt>
          <cx:pt idx="346">-0.067549440361936094</cx:pt>
          <cx:pt idx="347">-0.11404324920175</cx:pt>
          <cx:pt idx="348">-0.106427011559293</cx:pt>
          <cx:pt idx="349">-0.149728054468237</cx:pt>
          <cx:pt idx="350">-0.084095555710318196</cx:pt>
          <cx:pt idx="351">-0.015911735275408598</cx:pt>
          <cx:pt idx="352">0.028660154283576902</cx:pt>
          <cx:pt idx="353">0.010050516004724201</cx:pt>
          <cx:pt idx="354">0.0485401936734478</cx:pt>
          <cx:pt idx="355">0.0057173070411016703</cx:pt>
          <cx:pt idx="356">-0.061290948346275298</cx:pt>
          <cx:pt idx="357">-0.056087952829517097</cx:pt>
          <cx:pt idx="358">-0.054973872875736497</cx:pt>
          <cx:pt idx="359">-0.042770044522844802</cx:pt>
          <cx:pt idx="360">-0.016600456768691301</cx:pt>
          <cx:pt idx="361">0.00021297109555623299</cx:pt>
          <cx:pt idx="362">0.0020630590399165001</cx:pt>
          <cx:pt idx="363">0.0010230528464612401</cx:pt>
          <cx:pt idx="364">0.000114087470238031</cx:pt>
          <cx:pt idx="365">0.000172415873837085</cx:pt>
          <cx:pt idx="366">0.00136207231373723</cx:pt>
          <cx:pt idx="367">-0.020994824012023301</cx:pt>
          <cx:pt idx="368">-0.049453788230800502</cx:pt>
          <cx:pt idx="369">-0.054987147278182803</cx:pt>
          <cx:pt idx="370">-0.00750743342829045</cx:pt>
          <cx:pt idx="371">-0.0358416375421301</cx:pt>
          <cx:pt idx="372">-0.093699066546366505</cx:pt>
          <cx:pt idx="373">-0.090949257877733294</cx:pt>
          <cx:pt idx="374">-0.104593156426927</cx:pt>
          <cx:pt idx="375">-0.075779550150169198</cx:pt>
          <cx:pt idx="376">-0.082390314175499704</cx:pt>
          <cx:pt idx="377">-0.074049730259740196</cx:pt>
          <cx:pt idx="378">-0.0084210965189034596</cx:pt>
          <cx:pt idx="379">-0.034786032120042297</cx:pt>
          <cx:pt idx="380">0.012970617134838</cx:pt>
          <cx:pt idx="381">0.041195474980162003</cx:pt>
          <cx:pt idx="382">0.023695483956297201</cx:pt>
          <cx:pt idx="383">-0.054739906423489998</cx:pt>
          <cx:pt idx="384">-0.098500273269493205</cx:pt>
          <cx:pt idx="385">-0.068221318142588597</cx:pt>
          <cx:pt idx="386">-0.038585984231066198</cx:pt>
          <cx:pt idx="387">-0.039496700567454301</cx:pt>
          <cx:pt idx="388">-0.00450292268399959</cx:pt>
          <cx:pt idx="389">0.011151661342790199</cx:pt>
          <cx:pt idx="390">0.0081848254640685802</cx:pt>
          <cx:pt idx="391">0.0012693222149399101</cx:pt>
          <cx:pt idx="392">7.4139406751881596e-05</cx:pt>
          <cx:pt idx="393">0.00066556237988890697</cx:pt>
          <cx:pt idx="394">0.000675310682142812</cx:pt>
          <cx:pt idx="395">-0.0232463087196541</cx:pt>
          <cx:pt idx="396">-0.061424154112643597</cx:pt>
          <cx:pt idx="397">-0.093213124728612498</cx:pt>
          <cx:pt idx="398">-0.054310087508101602</cx:pt>
          <cx:pt idx="399">-0.072447692297953906</cx:pt>
          <cx:pt idx="400">-0.13288059450435299</cx:pt>
          <cx:pt idx="401">-0.122714777140132</cx:pt>
          <cx:pt idx="402">-0.0895508877170164</cx:pt>
          <cx:pt idx="403">-0.030807516447542399</cx:pt>
          <cx:pt idx="404">-0.0077192758910974097</cx:pt>
          <cx:pt idx="405">-0.018447091200697902</cx:pt>
          <cx:pt idx="406">-0.028469356958020001</cx:pt>
          <cx:pt idx="407">-0.0118897733399534</cx:pt>
          <cx:pt idx="408">-0.00490606269992228</cx:pt>
          <cx:pt idx="409">0.078813325458437902</cx:pt>
          <cx:pt idx="410">-0.0028688050960574501</cx:pt>
          <cx:pt idx="411">-0.051899775876079801</cx:pt>
          <cx:pt idx="412">-0.084079827326288006</cx:pt>
          <cx:pt idx="413">-0.0259262367045071</cx:pt>
          <cx:pt idx="414">-0.0086073185418348505</cx:pt>
          <cx:pt idx="415">-0.0100375202250104</cx:pt>
          <cx:pt idx="416">0.0049036978400079801</cx:pt>
          <cx:pt idx="417">0.011332425101166201</cx:pt>
          <cx:pt idx="418">0.0054817880680306397</cx:pt>
          <cx:pt idx="419">0.00013688507936532901</cx:pt>
          <cx:pt idx="420">-4.8191420088453803e-05</cx:pt>
          <cx:pt idx="421">0.00134970955314396</cx:pt>
          <cx:pt idx="422">-3.27554076939159e-05</cx:pt>
          <cx:pt idx="423">-0.0253770074455743</cx:pt>
          <cx:pt idx="424">-0.062206508426617402</cx:pt>
          <cx:pt idx="425">-0.10019584609941699</cx:pt>
          <cx:pt idx="426">-0.062025123501686798</cx:pt>
          <cx:pt idx="427">-0.094897344270927095</cx:pt>
          <cx:pt idx="428">-0.13582794671836801</cx:pt>
          <cx:pt idx="429">-0.113424033120809</cx:pt>
          <cx:pt idx="430">-0.071474691467657003</cx:pt>
          <cx:pt idx="431">-0.0086447031363774702</cx:pt>
          <cx:pt idx="432">-0.016461638561621299</cx:pt>
          <cx:pt idx="433">0.0200668364485895</cx:pt>
          <cx:pt idx="434">0.030549629697174199</cx:pt>
          <cx:pt idx="435">0.047688619061517598</cx:pt>
          <cx:pt idx="436">0.025363302847460901</cx:pt>
          <cx:pt idx="437">0.033709302987586003</cx:pt>
          <cx:pt idx="438">0.0044705218740979198</cx:pt>
          <cx:pt idx="439">-0.049219461658684099</cx:pt>
          <cx:pt idx="440">-0.0123246702857314</cx:pt>
          <cx:pt idx="441">0.0134377907418842</cx:pt>
          <cx:pt idx="442">-0.0026248220187394498</cx:pt>
          <cx:pt idx="443">-0.0086444845802452798</cx:pt>
          <cx:pt idx="444">0.0091318033964055793</cx:pt>
          <cx:pt idx="445">0.00682491867190539</cx:pt>
          <cx:pt idx="446">-0.0017188373719511799</cx:pt>
          <cx:pt idx="447">0.00104331136320414</cx:pt>
          <cx:pt idx="448">-0.00035241950521885501</cx:pt>
          <cx:pt idx="449">0.00076097819054020497</cx:pt>
          <cx:pt idx="450">0.00059412199276334904</cx:pt>
          <cx:pt idx="451">-0.0153680431664225</cx:pt>
          <cx:pt idx="452">-0.050742357520553803</cx:pt>
          <cx:pt idx="453">-0.098192068968895097</cx:pt>
          <cx:pt idx="454">-0.091939598197476505</cx:pt>
          <cx:pt idx="455">-0.086760787448183205</cx:pt>
          <cx:pt idx="456">-0.0642650039701438</cx:pt>
          <cx:pt idx="457">-0.040982184180206001</cx:pt>
          <cx:pt idx="458">0.0067887996463987096</cx:pt>
          <cx:pt idx="459">0.042488661096542903</cx:pt>
          <cx:pt idx="460">0.0112693015757234</cx:pt>
          <cx:pt idx="461">0.044574474863695798</cx:pt>
          <cx:pt idx="462">0.042301859388402599</cx:pt>
          <cx:pt idx="463">0.032153163920229197</cx:pt>
          <cx:pt idx="464">0.027394005194183502</cx:pt>
          <cx:pt idx="465">0.022648512540923999</cx:pt>
          <cx:pt idx="466">-0.0017771739272119599</cx:pt>
          <cx:pt idx="467">-0.041446158824230799</cx:pt>
          <cx:pt idx="468">-0.00374553266378029</cx:pt>
          <cx:pt idx="469">0.045843368054564099</cx:pt>
          <cx:pt idx="470">0.0208115494530389</cx:pt>
          <cx:pt idx="471">0.011981618937900999</cx:pt>
          <cx:pt idx="472">0.0128007311630543</cx:pt>
          <cx:pt idx="473">0.0145910232487523</cx:pt>
          <cx:pt idx="474">0.0061395687927091498</cx:pt>
          <cx:pt idx="475">0.00039352484736033801</cx:pt>
          <cx:pt idx="476">0.00047729097591224501</cx:pt>
          <cx:pt idx="477">0.00032758270367434002</cx:pt>
          <cx:pt idx="478">-0.00144214731795079</cx:pt>
          <cx:pt idx="479">-0.0027001198046295001</cx:pt>
          <cx:pt idx="480">-0.013552017559214201</cx:pt>
          <cx:pt idx="481">-0.033293893294542798</cx:pt>
          <cx:pt idx="482">-0.057096820830229301</cx:pt>
          <cx:pt idx="483">-0.063947439549137897</cx:pt>
          <cx:pt idx="484">-0.024058567940456799</cx:pt>
          <cx:pt idx="485">0.026173576017050199</cx:pt>
          <cx:pt idx="486">0.043506126127194102</cx:pt>
          <cx:pt idx="487">0.073898375976491001</cx:pt>
          <cx:pt idx="488">0.032372523237753699</cx:pt>
          <cx:pt idx="489">0.0288232138842122</cx:pt>
          <cx:pt idx="490">0.036491814891876397</cx:pt>
          <cx:pt idx="491">0.019045423698134101</cx:pt>
          <cx:pt idx="492">-0.0062765601052105196</cx:pt>
          <cx:pt idx="493">0.012795164624240501</cx:pt>
          <cx:pt idx="494">-0.032687415571092802</cx:pt>
          <cx:pt idx="495">-0.031322000190466402</cx:pt>
          <cx:pt idx="496">-0.012145207347171399</cx:pt>
          <cx:pt idx="497">0.025477132971594402</cx:pt>
          <cx:pt idx="498">0.0112130124079944</cx:pt>
          <cx:pt idx="499">0.0042397724142813299</cx:pt>
          <cx:pt idx="500">0.0241155554634091</cx:pt>
          <cx:pt idx="501">0.030824950895970801</cx:pt>
          <cx:pt idx="502">0.0050851602640229303</cx:pt>
          <cx:pt idx="503">0.00030239167039803998</cx:pt>
          <cx:pt idx="504">-9.0786170583426095e-05</cx:pt>
          <cx:pt idx="505">0.00011750950381446601</cx:pt>
          <cx:pt idx="506">-0.0011047689682849801</cx:pt>
          <cx:pt idx="507">0.013011540519532599</cx:pt>
          <cx:pt idx="508">0.015322716602379501</cx:pt>
          <cx:pt idx="509">-0.0195267002312512</cx:pt>
          <cx:pt idx="510">-0.029359732205133798</cx:pt>
          <cx:pt idx="511">-0.015265308241488</cx:pt>
          <cx:pt idx="512">-0.025430630688500901</cx:pt>
          <cx:pt idx="513">-0.0054326364059815299</cx:pt>
          <cx:pt idx="514">0.044839698055655401</cx:pt>
          <cx:pt idx="515">0.0397144839270962</cx:pt>
          <cx:pt idx="516">0.00102991305522554</cx:pt>
          <cx:pt idx="517">0.0064444837175288696</cx:pt>
          <cx:pt idx="518">-0.0252391864928166</cx:pt>
          <cx:pt idx="519">0.0559261555078348</cx:pt>
          <cx:pt idx="520">0.031760819559728599</cx:pt>
          <cx:pt idx="521">-0.0055518136728736596</cx:pt>
          <cx:pt idx="522">-0.019792108369860301</cx:pt>
          <cx:pt idx="523">-0.040989446175568003</cx:pt>
          <cx:pt idx="524">-0.065678593309376601</cx:pt>
          <cx:pt idx="525">-0.036862964380759297</cx:pt>
          <cx:pt idx="526">-0.0185731178309895</cx:pt>
          <cx:pt idx="527">-0.00077167349324170698</cx:pt>
          <cx:pt idx="528">0.025282975302647</cx:pt>
          <cx:pt idx="529">0.019644005268036401</cx:pt>
          <cx:pt idx="530">0.0022542852092082501</cx:pt>
          <cx:pt idx="531">1.18660594472517e-05</cx:pt>
          <cx:pt idx="532">-0.00028998490351902698</cx:pt>
          <cx:pt idx="533">0.00072647732625994897</cx:pt>
          <cx:pt idx="534">0.00076245767051493505</cx:pt>
          <cx:pt idx="535">0.018188860502654301</cx:pt>
          <cx:pt idx="536">0.033539362474447498</cx:pt>
          <cx:pt idx="537">-0.0041098012897902896</cx:pt>
          <cx:pt idx="538">-0.012634905414294699</cx:pt>
          <cx:pt idx="539">0.0054001487093655702</cx:pt>
          <cx:pt idx="540">0.024928096019992099</cx:pt>
          <cx:pt idx="541">0.0254208313526244</cx:pt>
          <cx:pt idx="542">0.036092461899935098</cx:pt>
          <cx:pt idx="543">0.016818466314793799</cx:pt>
          <cx:pt idx="544">-0.037354368929149402</cx:pt>
          <cx:pt idx="545">8.6225859103649597e-05</cx:pt>
          <cx:pt idx="546">-0.012085538116649501</cx:pt>
          <cx:pt idx="547">0.037963860045357303</cx:pt>
          <cx:pt idx="548">0.027855652802971299</cx:pt>
          <cx:pt idx="549">-0.041669379863050297</cx:pt>
          <cx:pt idx="550">-0.060187883170494803</cx:pt>
          <cx:pt idx="551">-0.065587726192442103</cx:pt>
          <cx:pt idx="552">-0.068630510395392794</cx:pt>
          <cx:pt idx="553">-0.055568829857990498</cx:pt>
          <cx:pt idx="554">-0.031433751440556101</cx:pt>
          <cx:pt idx="555">-0.00133791474146252</cx:pt>
          <cx:pt idx="556">0.0046203775275613203</cx:pt>
          <cx:pt idx="557">0.0055003443772957596</cx:pt>
          <cx:pt idx="558">0.0011230575509997001</cx:pt>
          <cx:pt idx="559">0.00076880926237918898</cx:pt>
          <cx:pt idx="560">9.7232995853846902e-05</cx:pt>
          <cx:pt idx="561">0.000104390718762691</cx:pt>
          <cx:pt idx="562">0.0057502821692830804</cx:pt>
          <cx:pt idx="563">0.029538506007660201</cx:pt>
          <cx:pt idx="564">0.0494299073702998</cx:pt>
          <cx:pt idx="565">0.0057046654626597398</cx:pt>
          <cx:pt idx="566">-0.0051097335748954498</cx:pt>
          <cx:pt idx="567">0.0147318948269824</cx:pt>
          <cx:pt idx="568">0.032506824308330302</cx:pt>
          <cx:pt idx="569">0.0028845563907710201</cx:pt>
          <cx:pt idx="570">0.023051527674544599</cx:pt>
          <cx:pt idx="571">0.0166864391144044</cx:pt>
          <cx:pt idx="572">-0.027632504404481999</cx:pt>
          <cx:pt idx="573">-0.0345471282554001</cx:pt>
          <cx:pt idx="574">0.034307349997998199</cx:pt>
          <cx:pt idx="575">0.023128577367334799</cx:pt>
          <cx:pt idx="576">-0.030594013854806999</cx:pt>
          <cx:pt idx="577">-0.033076751833950299</cx:pt>
          <cx:pt idx="578">-0.0529498866652372</cx:pt>
          <cx:pt idx="579">-0.050180988940942702</cx:pt>
          <cx:pt idx="580">-0.028083606392509699</cx:pt>
          <cx:pt idx="581">-0.024260398661907202</cx:pt>
          <cx:pt idx="582">-0.016227174880633102</cx:pt>
          <cx:pt idx="583">0.0028592096656287602</cx:pt>
          <cx:pt idx="584">0.0069591556732870301</cx:pt>
          <cx:pt idx="585">0.00207124784823278</cx:pt>
          <cx:pt idx="586">0.0014851887249519801</cx:pt>
          <cx:pt idx="587">0.00023614327307969199</cx:pt>
          <cx:pt idx="588">-0.000188203772647096</cx:pt>
          <cx:pt idx="589">0.000406064386913593</cx:pt>
          <cx:pt idx="590">0.0090471170952608603</cx:pt>
          <cx:pt idx="591">0.018572415998329601</cx:pt>
          <cx:pt idx="592">0.0364169801391502</cx:pt>
          <cx:pt idx="593">0.013631474728646601</cx:pt>
          <cx:pt idx="594">-0.0059170682913864897</cx:pt>
          <cx:pt idx="595">-0.0104700031495727</cx:pt>
          <cx:pt idx="596">-0.0147233463612132</cx:pt>
          <cx:pt idx="597">-0.013684200745881499</cx:pt>
          <cx:pt idx="598">0.041088888173412698</cx:pt>
          <cx:pt idx="599">-0.0039437903775778804</cx:pt>
          <cx:pt idx="600">0.0010904280570068999</cx:pt>
          <cx:pt idx="601">0.0061652577729399104</cx:pt>
          <cx:pt idx="602">0.030153922715507799</cx:pt>
          <cx:pt idx="603">0.027926762915068799</cx:pt>
          <cx:pt idx="604">0.0025152560845236199</cx:pt>
          <cx:pt idx="605">0.015605874399401899</cx:pt>
          <cx:pt idx="606">0.019567509643360799</cx:pt>
          <cx:pt idx="607">-0.0060353526731876496</cx:pt>
          <cx:pt idx="608">-0.036326729290823999</cx:pt>
          <cx:pt idx="609">-0.0178113851695514</cx:pt>
          <cx:pt idx="610">-0.00363418422217914</cx:pt>
          <cx:pt idx="611">0.0038346689799328799</cx:pt>
          <cx:pt idx="612">0.0048474877029216603</cx:pt>
          <cx:pt idx="613">-0.00066121124229429995</cx:pt>
          <cx:pt idx="614">0.000234072137229088</cx:pt>
          <cx:pt idx="615">-0.000397969576711376</cx:pt>
          <cx:pt idx="616">0.00028892746570649498</cx:pt>
          <cx:pt idx="617">-0.00065323975648600905</cx:pt>
          <cx:pt idx="618">0.0024164317568808199</cx:pt>
          <cx:pt idx="619">-0.0057128120134021399</cx:pt>
          <cx:pt idx="620">0.0043451435826874496</cx:pt>
          <cx:pt idx="621">0.0223392140741655</cx:pt>
          <cx:pt idx="622">0.0016293071279573799</cx:pt>
          <cx:pt idx="623">0.0053505674483313196</cx:pt>
          <cx:pt idx="624">-0.0181843144412926</cx:pt>
          <cx:pt idx="625">0.043055395401215002</cx:pt>
          <cx:pt idx="626">0.0098407743636185901</cx:pt>
          <cx:pt idx="627">0.0050938526513874399</cx:pt>
          <cx:pt idx="628">-0.0095823967864925204</cx:pt>
          <cx:pt idx="629">0.012174278716781299</cx:pt>
          <cx:pt idx="630">0.033945163724361599</cx:pt>
          <cx:pt idx="631">0.038889320267735797</cx:pt>
          <cx:pt idx="632">-0.0035985808673880998</cx:pt>
          <cx:pt idx="633">0.031668416939149201</cx:pt>
          <cx:pt idx="634">0.0084096763433291494</cx:pt>
          <cx:pt idx="635">0.0021628701878150499</cx:pt>
          <cx:pt idx="636">-0.025742412553927101</cx:pt>
          <cx:pt idx="637">0.00096373081103485298</cx:pt>
          <cx:pt idx="638">0.0079222761631071205</cx:pt>
          <cx:pt idx="639">0.0065595301708486304</cx:pt>
          <cx:pt idx="640">0.00073172430830280896</cx:pt>
          <cx:pt idx="641">-0.0016306821264685501</cx:pt>
          <cx:pt idx="642">0.00052921283747503598</cx:pt>
          <cx:pt idx="643">-0.00059392707906416099</cx:pt>
          <cx:pt idx="644">0.000196520112796115</cx:pt>
          <cx:pt idx="645">-0.00046256282744653698</cx:pt>
          <cx:pt idx="646">0.00054078245131704099</cx:pt>
          <cx:pt idx="647">-0.0082914174343839703</cx:pt>
          <cx:pt idx="648">-0.0098289560178086207</cx:pt>
          <cx:pt idx="649">0.00039333487316907699</cx:pt>
          <cx:pt idx="650">0.025907999012905799</cx:pt>
          <cx:pt idx="651">0.016026050166757601</cx:pt>
          <cx:pt idx="652">-0.043400963819390702</cx:pt>
          <cx:pt idx="653">-0.031343315203872603</cx:pt>
          <cx:pt idx="654">-0.013875795931478301</cx:pt>
          <cx:pt idx="655">0.031455938709415598</cx:pt>
          <cx:pt idx="656">0.016694890723034199</cx:pt>
          <cx:pt idx="657">-0.026127545480516601</cx:pt>
          <cx:pt idx="658">-0.044935977655090602</cx:pt>
          <cx:pt idx="659">0.0049017329415205497</cx:pt>
          <cx:pt idx="660">-0.0025975871248188798</cx:pt>
          <cx:pt idx="661">0.023848695454105499</cx:pt>
          <cx:pt idx="662">0.0043707115930078297</cx:pt>
          <cx:pt idx="663">0.016549273189042198</cx:pt>
          <cx:pt idx="664">-0.0092912145442973701</cx:pt>
          <cx:pt idx="665">-0.0029438761489184</cx:pt>
          <cx:pt idx="666">0.00093429620437588496</cx:pt>
          <cx:pt idx="667">0.0033394526870648002</cx:pt>
          <cx:pt idx="668">0.0021959181411779099</cx:pt>
          <cx:pt idx="669">-0.000824808743354506</cx:pt>
          <cx:pt idx="670">-0.00028573824446161502</cx:pt>
          <cx:pt idx="671">-0.00010288923775392</cx:pt>
          <cx:pt idx="672">1.1373041856175001e-05</cx:pt>
          <cx:pt idx="673">0.00022545246374998501</cx:pt>
          <cx:pt idx="674">8.5751502630894303e-05</cx:pt>
          <cx:pt idx="675">-0.0015178707996658101</cx:pt>
          <cx:pt idx="676">0.0092571952509699108</cx:pt>
          <cx:pt idx="677">0.0185878476201627</cx:pt>
          <cx:pt idx="678">0.011220999464784</cx:pt>
          <cx:pt idx="679">-0.040925079874949602</cx:pt>
          <cx:pt idx="680">-0.056717731235373998</cx:pt>
          <cx:pt idx="681">-0.070543561798958501</cx:pt>
          <cx:pt idx="682">-0.0179317797712309</cx:pt>
          <cx:pt idx="683">0.023750446304687398</cx:pt>
          <cx:pt idx="684">0.021449328267626199</cx:pt>
          <cx:pt idx="685">-0.025244807933470899</cx:pt>
          <cx:pt idx="686">-0.012210935404778901</cx:pt>
          <cx:pt idx="687">0.0187366017284081</cx:pt>
          <cx:pt idx="688">-0.022696156000941999</cx:pt>
          <cx:pt idx="689">0.0051013874300687902</cx:pt>
          <cx:pt idx="690">-0.00055058342355503598</cx:pt>
          <cx:pt idx="691">0.012068986496031499</cx:pt>
          <cx:pt idx="692">0.0010138049495320199</cx:pt>
          <cx:pt idx="693">-0.0071832624333245899</cx:pt>
          <cx:pt idx="694">-0.0042042775665474402</cx:pt>
          <cx:pt idx="695">0.00269146151463226</cx:pt>
          <cx:pt idx="696">0.0059128621361044997</cx:pt>
          <cx:pt idx="697">0.0011572440954288601</cx:pt>
          <cx:pt idx="698">0.00041419531843221898</cx:pt>
          <cx:pt idx="699">-8.9755604022121298e-05</cx:pt>
          <cx:pt idx="700">0.00081234490983281098</cx:pt>
          <cx:pt idx="701">7.2215318856483194e-05</cx:pt>
          <cx:pt idx="702">8.2960520264353793e-05</cx:pt>
          <cx:pt idx="703">0.00065809188721270096</cx:pt>
          <cx:pt idx="704">0.0036147462965652201</cx:pt>
          <cx:pt idx="705">-0.0051863486721391901</cx:pt>
          <cx:pt idx="706">0.0034341827871638298</cx:pt>
          <cx:pt idx="707">-0.0050821234643009996</cx:pt>
          <cx:pt idx="708">-0.0016893628766513</cx:pt>
          <cx:pt idx="709">-0.0066726424333973904</cx:pt>
          <cx:pt idx="710">-0.0182143835906074</cx:pt>
          <cx:pt idx="711">-0.0030196477458857098</cx:pt>
          <cx:pt idx="712">0.039129394705162197</cx:pt>
          <cx:pt idx="713">0.0092290733900930993</cx:pt>
          <cx:pt idx="714">0.025245578701072299</cx:pt>
          <cx:pt idx="715">0.019704685329743898</cx:pt>
          <cx:pt idx="716">0.000519780757732794</cx:pt>
          <cx:pt idx="717">-0.00033697733465421398</cx:pt>
          <cx:pt idx="718">0.0065653918680613904</cx:pt>
          <cx:pt idx="719">0.0133898846121138</cx:pt>
          <cx:pt idx="720">-0.0033203791502953899</cx:pt>
          <cx:pt idx="721">-0.013148503839391</cx:pt>
          <cx:pt idx="722">-0.010794429601289001</cx:pt>
          <cx:pt idx="723">-0.0020468571944951899</cx:pt>
          <cx:pt idx="724">-0.00054090750805447802</cx:pt>
          <cx:pt idx="725">0.000237274577473536</cx:pt>
          <cx:pt idx="726">-0.00060404556344866001</cx:pt>
          <cx:pt idx="727">0.000734064083682994</cx:pt>
          <cx:pt idx="728">-0.00051580015746496995</cx:pt>
          <cx:pt idx="729">2.4574617771563199e-05</cx:pt>
          <cx:pt idx="730">7.4017142607715804e-05</cx:pt>
          <cx:pt idx="731">0.000230917708136355</cx:pt>
          <cx:pt idx="732">-0.0085585232673426395</cx:pt>
          <cx:pt idx="733">-0.0328100001282405</cx:pt>
          <cx:pt idx="734">-0.033340275979327198</cx:pt>
          <cx:pt idx="735">-0.0036937219631964901</cx:pt>
          <cx:pt idx="736">-0.00089110031549712802</cx:pt>
          <cx:pt idx="737">0.0079269660714195098</cx:pt>
          <cx:pt idx="738">-0.00080247035066059605</cx:pt>
          <cx:pt idx="739">-0.0055348025466225598</cx:pt>
          <cx:pt idx="740">0.00144782928466578</cx:pt>
          <cx:pt idx="741">0.043233510364785302</cx:pt>
          <cx:pt idx="742">0.040489519957618798</cx:pt>
          <cx:pt idx="743">0.014045975284068601</cx:pt>
          <cx:pt idx="744">0.00187490362593032</cx:pt>
          <cx:pt idx="745">0.0082891350436464402</cx:pt>
          <cx:pt idx="746">0.0104029995529286</cx:pt>
          <cx:pt idx="747">0.0115797283198118</cx:pt>
          <cx:pt idx="748">-0.0016321502699124101</cx:pt>
          <cx:pt idx="749">-0.0060885246177604596</cx:pt>
          <cx:pt idx="750">-0.0019170545882914</cx:pt>
          <cx:pt idx="751">-0.000302301758974661</cx:pt>
          <cx:pt idx="752">0.00083158582389600104</cx:pt>
          <cx:pt idx="753">-0.00039883352764366202</cx:pt>
          <cx:pt idx="754">-0.000546494828871907</cx:pt>
          <cx:pt idx="755">-0.00071177641442988398</cx:pt>
          <cx:pt idx="756">0.00029269102019528401</cx:pt>
          <cx:pt idx="757">-0.00021715816023195001</cx:pt>
          <cx:pt idx="758">0.00020194279332414001</cx:pt>
          <cx:pt idx="759">-5.27162254948541e-05</cx:pt>
          <cx:pt idx="760">0.00024050600422385001</cx:pt>
          <cx:pt idx="761">-0.000357493190463942</cx:pt>
          <cx:pt idx="762">-0.000347651762872834</cx:pt>
          <cx:pt idx="763">0.00078001861876566495</cx:pt>
          <cx:pt idx="764">0.0033616544057955399</cx:pt>
          <cx:pt idx="765">0.0037562360904010699</cx:pt>
          <cx:pt idx="766">0.011446209846524599</cx:pt>
          <cx:pt idx="767">0.0034069176798069401</cx:pt>
          <cx:pt idx="768">0.0038162080601977298</cx:pt>
          <cx:pt idx="769">0.0063584741982191401</cx:pt>
          <cx:pt idx="770">-0.00048173402729218998</cx:pt>
          <cx:pt idx="771">-3.81319806149361e-05</cx:pt>
          <cx:pt idx="772">0.0038159831653449901</cx:pt>
          <cx:pt idx="773">0.0070847532006684602</cx:pt>
          <cx:pt idx="774">0.0069077853527057097</cx:pt>
          <cx:pt idx="775">0.0033863908133097498</cx:pt>
          <cx:pt idx="776">-0.0014513824455421799</cx:pt>
          <cx:pt idx="777">-0.0026237488059760099</cx:pt>
          <cx:pt idx="778">-0.0044315146642723898</cx:pt>
          <cx:pt idx="779">-0.00042527166774345798</cx:pt>
          <cx:pt idx="780">-0.00080355609887821397</cx:pt>
          <cx:pt idx="781">0.00055635558130465504</cx:pt>
          <cx:pt idx="782">-0.00053736560825172204</cx:pt>
          <cx:pt idx="783">0.00037187435146606899</cx:pt>
          <cx:pt idx="784">0.0032423144592531</cx:pt>
          <cx:pt idx="785">0.0033634043744519499</cx:pt>
          <cx:pt idx="786">-0.00064333064688156254</cx:pt>
          <cx:pt idx="787">-0.0027105742487877498</cx:pt>
          <cx:pt idx="788">-0.0042903816423183003</cx:pt>
          <cx:pt idx="789">-0.0074514975217526251</cx:pt>
          <cx:pt idx="790">-0.0083506998897828252</cx:pt>
          <cx:pt idx="791">-0.0086482040650151994</cx:pt>
          <cx:pt idx="792">-0.028095683853320001</cx:pt>
          <cx:pt idx="793">-0.016768434351108575</cx:pt>
          <cx:pt idx="794">-0.010503174496380125</cx:pt>
          <cx:pt idx="795">-0.0099572748467193252</cx:pt>
          <cx:pt idx="796">-0.0049208143582809248</cx:pt>
          <cx:pt idx="797">0.0043100679046322501</cx:pt>
          <cx:pt idx="798">0.00280465158679525</cx:pt>
          <cx:pt idx="799">-0.00051161194979028747</cx:pt>
          <cx:pt idx="800">0.0046462108267495998</cx:pt>
          <cx:pt idx="801">0.0037823449180121498</cx:pt>
          <cx:pt idx="802">0.0045713126001619498</cx:pt>
          <cx:pt idx="803">0.0036171597367270249</cx:pt>
          <cx:pt idx="804">-0.012693296482627551</cx:pt>
          <cx:pt idx="805">-0.0088985772937323505</cx:pt>
          <cx:pt idx="806">-0.0021633441209894673</cx:pt>
          <cx:pt idx="807">9.4221747138482502e-05</cx:pt>
          <cx:pt idx="808">-9.4892582698741498e-05</cx:pt>
          <cx:pt idx="809">-0.00017912079065612925</cx:pt>
          <cx:pt idx="810">0.00018847963421446574</cx:pt>
          <cx:pt idx="811">0.002704024256828425</cx:pt>
          <cx:pt idx="812">0.0040517735484145749</cx:pt>
          <cx:pt idx="813">0.0060528302815130754</cx:pt>
          <cx:pt idx="814">0.0024953335779427251</cx:pt>
          <cx:pt idx="815">-0.0017706650336415076</cx:pt>
          <cx:pt idx="816">0.005768895715434025</cx:pt>
          <cx:pt idx="817">0.003159616476904725</cx:pt>
          <cx:pt idx="818">-0.0099725727940663499</cx:pt>
          <cx:pt idx="819">-0.001373116583694785</cx:pt>
          <cx:pt idx="820">0.0017922656064835801</cx:pt>
          <cx:pt idx="821">-0.0010532277201356975</cx:pt>
          <cx:pt idx="822">-0.0038424366848467252</cx:pt>
          <cx:pt idx="823">0.0074359070568797998</cx:pt>
          <cx:pt idx="824">0.0014801973218202724</cx:pt>
          <cx:pt idx="825">-0.0020782547263266523</cx:pt>
          <cx:pt idx="826">0.0021575523565002001</cx:pt>
          <cx:pt idx="827">0.0066994854986808499</cx:pt>
          <cx:pt idx="828">0.0053951819382410497</cx:pt>
          <cx:pt idx="829">0.0068888523231437999</cx:pt>
          <cx:pt idx="830">0.001780305024475245</cx:pt>
          <cx:pt idx="831">0.008127911059103125</cx:pt>
          <cx:pt idx="832">-0.0013049228544940576</cx:pt>
          <cx:pt idx="833">-0.0095416365873587754</cx:pt>
          <cx:pt idx="834">-0.0030295217539272499</cx:pt>
          <cx:pt idx="835">0.00076915951682091002</cx:pt>
          <cx:pt idx="836">0.000153467852389208</cx:pt>
          <cx:pt idx="837">-3.9293093422572248e-05</cx:pt>
          <cx:pt idx="838">0.00041791132592911251</cx:pt>
          <cx:pt idx="839">0.0025405106975575249</cx:pt>
          <cx:pt idx="840">0.0054048072229068746</cx:pt>
          <cx:pt idx="841">0.008081808632443125</cx:pt>
          <cx:pt idx="842">0.012247878004651651</cx:pt>
          <cx:pt idx="843">0.0116397180226869</cx:pt>
          <cx:pt idx="844">0.0098498121786898003</cx:pt>
          <cx:pt idx="845">0.012045531933371101</cx:pt>
          <cx:pt idx="846">0.0021267256920534327</cx:pt>
          <cx:pt idx="847">0.02104924014976595</cx:pt>
          <cx:pt idx="848">0.02638763728160775</cx:pt>
          <cx:pt idx="849">0.028565168183166501</cx:pt>
          <cx:pt idx="850">0.01673597636655335</cx:pt>
          <cx:pt idx="851">-0.0020789305589521225</cx:pt>
          <cx:pt idx="852">-0.022275876686756024</cx:pt>
          <cx:pt idx="853">-0.019882277786855074</cx:pt>
          <cx:pt idx="854">-0.0010689440817566874</cx:pt>
          <cx:pt idx="855">0.010227091009668225</cx:pt>
          <cx:pt idx="856">0.0065546064823454996</cx:pt>
          <cx:pt idx="857">1.7516184299538073e-05</cx:pt>
          <cx:pt idx="858">0.0017109722886190276</cx:pt>
          <cx:pt idx="859">0.0067013649911354251</cx:pt>
          <cx:pt idx="860">0.0021753385588990175</cx:pt>
          <cx:pt idx="861">-0.0066802502041306997</cx:pt>
          <cx:pt idx="862">-0.0010260600303188974</cx:pt>
          <cx:pt idx="863">0.0032873893893407748</cx:pt>
          <cx:pt idx="864">0.0028965441019484501</cx:pt>
          <cx:pt idx="865">0.00014252914976052699</cx:pt>
          <cx:pt idx="866">0.00030592843444002997</cx:pt>
          <cx:pt idx="867">0.0022833941566311501</cx:pt>
          <cx:pt idx="868">0.0035361743149400749</cx:pt>
          <cx:pt idx="869">0.0052591347259001251</cx:pt>
          <cx:pt idx="870">0.01431987154672805</cx:pt>
          <cx:pt idx="871">0.018578219295514627</cx:pt>
          <cx:pt idx="872">0.013833987662816899</cx:pt>
          <cx:pt idx="873">0.019483816775058876</cx:pt>
          <cx:pt idx="874">0.012179314051318524</cx:pt>
          <cx:pt idx="875">0.031919719455152998</cx:pt>
          <cx:pt idx="876">0.036935373847151502</cx:pt>
          <cx:pt idx="877">0.0302187399371945</cx:pt>
          <cx:pt idx="878">0.019655296827572874</cx:pt>
          <cx:pt idx="879">-0.020277681763868498</cx:pt>
          <cx:pt idx="880">-0.019507333373973951</cx:pt>
          <cx:pt idx="881">-0.021112921131336251</cx:pt>
          <cx:pt idx="882">-0.0093408638570275006</cx:pt>
          <cx:pt idx="883">0.01246956858043885</cx:pt>
          <cx:pt idx="884">0.0032423144592531</cx:pt>
          <cx:pt idx="885">0.0033634043744519499</cx:pt>
          <cx:pt idx="886">-0.00064333064688156254</cx:pt>
          <cx:pt idx="887">-0.0027105742487877498</cx:pt>
          <cx:pt idx="888">-0.0042903816423183003</cx:pt>
          <cx:pt idx="889">-0.0074514975217526251</cx:pt>
          <cx:pt idx="890">-0.0083506998897828252</cx:pt>
          <cx:pt idx="891">-0.0086482040650151994</cx:pt>
          <cx:pt idx="892">-0.028095683853320001</cx:pt>
          <cx:pt idx="893">-0.016768434351108575</cx:pt>
          <cx:pt idx="894">-0.010503174496380125</cx:pt>
          <cx:pt idx="895">-0.0099572748467193252</cx:pt>
          <cx:pt idx="896">-0.0049208143582809248</cx:pt>
          <cx:pt idx="897">0.0043100679046322501</cx:pt>
          <cx:pt idx="898">0.00280465158679525</cx:pt>
          <cx:pt idx="899">-0.00051161194979028747</cx:pt>
          <cx:pt idx="900">0.0046462108267495998</cx:pt>
          <cx:pt idx="901">0.0037823449180121498</cx:pt>
          <cx:pt idx="902">0.0045713126001619498</cx:pt>
          <cx:pt idx="903">0.0036171597367270249</cx:pt>
          <cx:pt idx="904">-0.012693296482627551</cx:pt>
          <cx:pt idx="905">-0.0088985772937323505</cx:pt>
          <cx:pt idx="906">-0.0021633441209894673</cx:pt>
          <cx:pt idx="907">9.4221747138482502e-05</cx:pt>
          <cx:pt idx="908">-9.4892582698741498e-05</cx:pt>
          <cx:pt idx="909">-0.00017912079065612925</cx:pt>
          <cx:pt idx="910">0.00018847963421446574</cx:pt>
          <cx:pt idx="911">0.002704024256828425</cx:pt>
          <cx:pt idx="912">0.0040517735484145749</cx:pt>
          <cx:pt idx="913">0.0060528302815130754</cx:pt>
          <cx:pt idx="914">0.0024953335779427251</cx:pt>
          <cx:pt idx="915">-0.0017706650336415076</cx:pt>
          <cx:pt idx="916">0.005768895715434025</cx:pt>
          <cx:pt idx="917">0.003159616476904725</cx:pt>
          <cx:pt idx="918">-0.0099725727940663499</cx:pt>
          <cx:pt idx="919">-0.001373116583694785</cx:pt>
          <cx:pt idx="920">0.0017922656064835801</cx:pt>
          <cx:pt idx="921">-0.0010532277201356975</cx:pt>
          <cx:pt idx="922">-0.0038424366848467252</cx:pt>
          <cx:pt idx="923">0.0074359070568797998</cx:pt>
          <cx:pt idx="924">0.0014801973218202724</cx:pt>
          <cx:pt idx="925">-0.0020782547263266523</cx:pt>
          <cx:pt idx="926">0.0021575523565002001</cx:pt>
          <cx:pt idx="927">0.0066994854986808499</cx:pt>
          <cx:pt idx="928">0.0053951819382410497</cx:pt>
          <cx:pt idx="929">0.0068888523231437999</cx:pt>
          <cx:pt idx="930">0.001780305024475245</cx:pt>
          <cx:pt idx="931">0.008127911059103125</cx:pt>
          <cx:pt idx="932">-0.0013049228544940576</cx:pt>
          <cx:pt idx="933">-0.0095416365873587754</cx:pt>
          <cx:pt idx="934">-0.0030295217539272499</cx:pt>
          <cx:pt idx="935">0.00076915951682091002</cx:pt>
          <cx:pt idx="936">0.000153467852389208</cx:pt>
          <cx:pt idx="937">-3.9293093422572248e-05</cx:pt>
          <cx:pt idx="938">0.00041791132592911251</cx:pt>
          <cx:pt idx="939">0.0025405106975575249</cx:pt>
          <cx:pt idx="940">0.0054048072229068746</cx:pt>
          <cx:pt idx="941">0.008081808632443125</cx:pt>
          <cx:pt idx="942">0.012247878004651651</cx:pt>
          <cx:pt idx="943">0.0116397180226869</cx:pt>
          <cx:pt idx="944">0.0098498121786898003</cx:pt>
          <cx:pt idx="945">0.012045531933371101</cx:pt>
          <cx:pt idx="946">0.0021267256920534327</cx:pt>
          <cx:pt idx="947">0.02104924014976595</cx:pt>
          <cx:pt idx="948">0.02638763728160775</cx:pt>
          <cx:pt idx="949">0.028565168183166501</cx:pt>
          <cx:pt idx="950">0.01673597636655335</cx:pt>
          <cx:pt idx="951">-0.0020789305589521225</cx:pt>
          <cx:pt idx="952">-0.022275876686756024</cx:pt>
          <cx:pt idx="953">-0.019882277786855074</cx:pt>
          <cx:pt idx="954">-0.0010689440817566874</cx:pt>
          <cx:pt idx="955">0.010227091009668225</cx:pt>
          <cx:pt idx="956">0.0065546064823454996</cx:pt>
          <cx:pt idx="957">1.7516184299538073e-05</cx:pt>
          <cx:pt idx="958">0.0017109722886190276</cx:pt>
          <cx:pt idx="959">0.0067013649911354251</cx:pt>
          <cx:pt idx="960">0.0021753385588990175</cx:pt>
          <cx:pt idx="961">-0.0066802502041306997</cx:pt>
          <cx:pt idx="962">-0.0010260600303188974</cx:pt>
          <cx:pt idx="963">0.0032873893893407748</cx:pt>
          <cx:pt idx="964">0.0028965441019484501</cx:pt>
          <cx:pt idx="965">0.00014252914976052699</cx:pt>
          <cx:pt idx="966">0.00030592843444002997</cx:pt>
          <cx:pt idx="967">0.0022833941566311501</cx:pt>
          <cx:pt idx="968">0.0035361743149400749</cx:pt>
          <cx:pt idx="969">0.0052591347259001251</cx:pt>
          <cx:pt idx="970">0.01431987154672805</cx:pt>
          <cx:pt idx="971">0.018578219295514627</cx:pt>
          <cx:pt idx="972">0.013833987662816899</cx:pt>
          <cx:pt idx="973">0.019483816775058876</cx:pt>
          <cx:pt idx="974">0.012179314051318524</cx:pt>
          <cx:pt idx="975">0.031919719455152998</cx:pt>
          <cx:pt idx="976">0.036935373847151502</cx:pt>
          <cx:pt idx="977">0.0302187399371945</cx:pt>
          <cx:pt idx="978">0.019655296827572874</cx:pt>
          <cx:pt idx="979">-0.020277681763868498</cx:pt>
          <cx:pt idx="980">-0.019507333373973951</cx:pt>
          <cx:pt idx="981">-0.021112921131336251</cx:pt>
          <cx:pt idx="982">-0.0093408638570275006</cx:pt>
          <cx:pt idx="983">0.01246956858043885</cx:pt>
          <cx:pt idx="984">0.0032423144592531</cx:pt>
          <cx:pt idx="985">0.0033634043744519499</cx:pt>
          <cx:pt idx="986">-0.00064333064688156254</cx:pt>
          <cx:pt idx="987">-0.0027105742487877498</cx:pt>
          <cx:pt idx="988">-0.0042903816423183003</cx:pt>
          <cx:pt idx="989">-0.0074514975217526251</cx:pt>
          <cx:pt idx="990">-0.0083506998897828252</cx:pt>
          <cx:pt idx="991">-0.0086482040650151994</cx:pt>
          <cx:pt idx="992">-0.028095683853320001</cx:pt>
          <cx:pt idx="993">-0.016768434351108575</cx:pt>
          <cx:pt idx="994">-0.010503174496380125</cx:pt>
          <cx:pt idx="995">-0.0099572748467193252</cx:pt>
          <cx:pt idx="996">-0.0049208143582809248</cx:pt>
          <cx:pt idx="997">0.0043100679046322501</cx:pt>
          <cx:pt idx="998">0.00280465158679525</cx:pt>
          <cx:pt idx="999">-0.00051161194979028747</cx:pt>
          <cx:pt idx="1000">0.0046462108267495998</cx:pt>
          <cx:pt idx="1001">0.0037823449180121498</cx:pt>
          <cx:pt idx="1002">0.0045713126001619498</cx:pt>
          <cx:pt idx="1003">0.0036171597367270249</cx:pt>
          <cx:pt idx="1004">-0.012693296482627551</cx:pt>
          <cx:pt idx="1005">-0.0088985772937323505</cx:pt>
          <cx:pt idx="1006">-0.0021633441209894673</cx:pt>
          <cx:pt idx="1007">9.4221747138482502e-05</cx:pt>
          <cx:pt idx="1008">-9.4892582698741498e-05</cx:pt>
          <cx:pt idx="1009">-0.00017912079065612925</cx:pt>
          <cx:pt idx="1010">0.00018847963421446574</cx:pt>
          <cx:pt idx="1011">0.002704024256828425</cx:pt>
          <cx:pt idx="1012">0.0040517735484145749</cx:pt>
          <cx:pt idx="1013">0.0060528302815130754</cx:pt>
          <cx:pt idx="1014">0.0024953335779427251</cx:pt>
          <cx:pt idx="1015">-0.0017706650336415076</cx:pt>
          <cx:pt idx="1016">0.005768895715434025</cx:pt>
          <cx:pt idx="1017">0.003159616476904725</cx:pt>
          <cx:pt idx="1018">-0.0099725727940663499</cx:pt>
          <cx:pt idx="1019">-0.001373116583694785</cx:pt>
          <cx:pt idx="1020">0.0017922656064835801</cx:pt>
          <cx:pt idx="1021">-0.0010532277201356975</cx:pt>
          <cx:pt idx="1022">-0.0038424366848467252</cx:pt>
          <cx:pt idx="1023">0.0074359070568797998</cx:pt>
          <cx:pt idx="1024">0.0014801973218202724</cx:pt>
          <cx:pt idx="1025">-0.0020782547263266523</cx:pt>
          <cx:pt idx="1026">0.0021575523565002001</cx:pt>
          <cx:pt idx="1027">0.0066994854986808499</cx:pt>
          <cx:pt idx="1028">0.0053951819382410497</cx:pt>
          <cx:pt idx="1029">0.0068888523231437999</cx:pt>
          <cx:pt idx="1030">0.001780305024475245</cx:pt>
          <cx:pt idx="1031">0.008127911059103125</cx:pt>
          <cx:pt idx="1032">-0.0013049228544940576</cx:pt>
          <cx:pt idx="1033">-0.0095416365873587754</cx:pt>
          <cx:pt idx="1034">-0.0030295217539272499</cx:pt>
          <cx:pt idx="1035">0.00076915951682091002</cx:pt>
          <cx:pt idx="1036">0.000153467852389208</cx:pt>
          <cx:pt idx="1037">-3.9293093422572248e-05</cx:pt>
          <cx:pt idx="1038">0.00041791132592911251</cx:pt>
          <cx:pt idx="1039">0.0025405106975575249</cx:pt>
          <cx:pt idx="1040">0.0054048072229068746</cx:pt>
          <cx:pt idx="1041">0.008081808632443125</cx:pt>
          <cx:pt idx="1042">0.012247878004651651</cx:pt>
          <cx:pt idx="1043">0.0116397180226869</cx:pt>
          <cx:pt idx="1044">0.0098498121786898003</cx:pt>
          <cx:pt idx="1045">0.012045531933371101</cx:pt>
          <cx:pt idx="1046">0.0021267256920534327</cx:pt>
          <cx:pt idx="1047">0.02104924014976595</cx:pt>
          <cx:pt idx="1048">0.02638763728160775</cx:pt>
          <cx:pt idx="1049">0.028565168183166501</cx:pt>
          <cx:pt idx="1050">0.01673597636655335</cx:pt>
          <cx:pt idx="1051">-0.0020789305589521225</cx:pt>
          <cx:pt idx="1052">-0.022275876686756024</cx:pt>
          <cx:pt idx="1053">-0.019882277786855074</cx:pt>
          <cx:pt idx="1054">-0.0010689440817566874</cx:pt>
          <cx:pt idx="1055">0.010227091009668225</cx:pt>
          <cx:pt idx="1056">0.0065546064823454996</cx:pt>
          <cx:pt idx="1057">1.7516184299538073e-05</cx:pt>
          <cx:pt idx="1058">0.0017109722886190276</cx:pt>
          <cx:pt idx="1059">0.0067013649911354251</cx:pt>
          <cx:pt idx="1060">0.0021753385588990175</cx:pt>
          <cx:pt idx="1061">-0.0066802502041306997</cx:pt>
          <cx:pt idx="1062">-0.0010260600303188974</cx:pt>
          <cx:pt idx="1063">0.0032873893893407748</cx:pt>
          <cx:pt idx="1064">0.0028965441019484501</cx:pt>
          <cx:pt idx="1065">0.00014252914976052699</cx:pt>
          <cx:pt idx="1066">0.00030592843444002997</cx:pt>
          <cx:pt idx="1067">0.0022833941566311501</cx:pt>
          <cx:pt idx="1068">0.0035361743149400749</cx:pt>
          <cx:pt idx="1069">0.0052591347259001251</cx:pt>
          <cx:pt idx="1070">0.01431987154672805</cx:pt>
          <cx:pt idx="1071">0.018578219295514627</cx:pt>
          <cx:pt idx="1072">0.013833987662816899</cx:pt>
          <cx:pt idx="1073">0.019483816775058876</cx:pt>
          <cx:pt idx="1074">0.012179314051318524</cx:pt>
          <cx:pt idx="1075">0.031919719455152998</cx:pt>
          <cx:pt idx="1076">0.036935373847151502</cx:pt>
          <cx:pt idx="1077">0.0302187399371945</cx:pt>
          <cx:pt idx="1078">0.019655296827572874</cx:pt>
          <cx:pt idx="1079">-0.020277681763868498</cx:pt>
          <cx:pt idx="1080">-0.019507333373973951</cx:pt>
          <cx:pt idx="1081">-0.021112921131336251</cx:pt>
          <cx:pt idx="1082">-0.0093408638570275006</cx:pt>
          <cx:pt idx="1083">0.01246956858043885</cx:pt>
        </cx:lvl>
      </cx:numDim>
    </cx:data>
    <cx:data id="118">
      <cx:numDim type="val">
        <cx:f>Sheet2!$DO$1:$DO$1084</cx:f>
        <cx:lvl ptCount="1084" formatCode="0.00E+00">
          <cx:pt idx="0">8.2564249618704197e-05</cx:pt>
          <cx:pt idx="1">0.00075541438076457204</cx:pt>
          <cx:pt idx="2">-0.000589620342080312</cx:pt>
          <cx:pt idx="3">-0.00022278708394211</cx:pt>
          <cx:pt idx="4">0.00037101607196041901</cx:pt>
          <cx:pt idx="5">-0.000463802591712522</cx:pt>
          <cx:pt idx="6">0.00028892038987300098</cx:pt>
          <cx:pt idx="7">0.000315427081007045</cx:pt>
          <cx:pt idx="8">-0.000130336293503375</cx:pt>
          <cx:pt idx="9">-0.00118078013448824</cx:pt>
          <cx:pt idx="10">-0.00061594771145691296</cx:pt>
          <cx:pt idx="11">0.00050397518475045196</cx:pt>
          <cx:pt idx="12">-0.00065404672641984401</cx:pt>
          <cx:pt idx="13">-0.00033781787474366403</cx:pt>
          <cx:pt idx="14">0.000202119203439771</cx:pt>
          <cx:pt idx="15">-5.68502717355037e-05</cx:pt>
          <cx:pt idx="16">5.0656480873977001e-05</cx:pt>
          <cx:pt idx="17">-0.00034940675527327602</cx:pt>
          <cx:pt idx="18">8.0046819301431398e-05</cx:pt>
          <cx:pt idx="19">0.00020638966701244199</cx:pt>
          <cx:pt idx="20">-1.72003491080678e-05</cx:pt>
          <cx:pt idx="21">0.00046979681970601099</cx:pt>
          <cx:pt idx="22">0.00034365312110596399</cx:pt>
          <cx:pt idx="23">0.00010813551234936401</cx:pt>
          <cx:pt idx="24">-0.00010951075164332</cx:pt>
          <cx:pt idx="25">0.00038160713553387498</cx:pt>
          <cx:pt idx="26">-0.00048775397738376399</cx:pt>
          <cx:pt idx="27">0.00034107688283229099</cx:pt>
          <cx:pt idx="28">0.000328884626760748</cx:pt>
          <cx:pt idx="29">-0.00032095280975386297</cx:pt>
          <cx:pt idx="30">-0.000338356569771247</cx:pt>
          <cx:pt idx="31">-0.00023164981693579601</cx:pt>
          <cx:pt idx="32">-0.00040370736775839801</cx:pt>
          <cx:pt idx="33">0.000196692214901916</cx:pt>
          <cx:pt idx="34">0.00385646349838757</cx:pt>
          <cx:pt idx="35">0.0054145654457529004</cx:pt>
          <cx:pt idx="36">0.00461103634987289</cx:pt>
          <cx:pt idx="37">0.0036119690766737099</cx:pt>
          <cx:pt idx="38">0.0024699538077224601</cx:pt>
          <cx:pt idx="39">0.0036564870151894</cx:pt>
          <cx:pt idx="40">0.0046269994550002099</cx:pt>
          <cx:pt idx="41">0.0036425834504588599</cx:pt>
          <cx:pt idx="42">0.0013576076453449999</cx:pt>
          <cx:pt idx="43">0.0017907735878517699</cx:pt>
          <cx:pt idx="44">0.00404133674914343</cx:pt>
          <cx:pt idx="45">0.00153136348408123</cx:pt>
          <cx:pt idx="46">0.0011533376806122501</cx:pt>
          <cx:pt idx="47">0.0014004572754294899</cx:pt>
          <cx:pt idx="48">0.00231876331210741</cx:pt>
          <cx:pt idx="49">0.000862350709584482</cx:pt>
          <cx:pt idx="50">0.00073509480124078601</cx:pt>
          <cx:pt idx="51">0.00088588219944043102</cx:pt>
          <cx:pt idx="52">0.00036323508623498199</cx:pt>
          <cx:pt idx="53">-0.00031763058671788999</cx:pt>
          <cx:pt idx="54">0.00111593468074513</cx:pt>
          <cx:pt idx="55">0.000246832174506006</cx:pt>
          <cx:pt idx="56">-0.00027707051642606199</cx:pt>
          <cx:pt idx="57">0.00037788229236379199</cx:pt>
          <cx:pt idx="58">-0.00039945170278446397</cx:pt>
          <cx:pt idx="59">3.5183875809265597e-05</cx:pt>
          <cx:pt idx="60">-0.00066110419363979499</cx:pt>
          <cx:pt idx="61">-0.000545828010379054</cx:pt>
          <cx:pt idx="62">0.0034139398006697201</cx:pt>
          <cx:pt idx="63">0.0119924597396744</cx:pt>
          <cx:pt idx="64">0.015558721297812401</cx:pt>
          <cx:pt idx="65">0.014718637787815</cx:pt>
          <cx:pt idx="66">0.0227548413042549</cx:pt>
          <cx:pt idx="67">0.024420347279372201</cx:pt>
          <cx:pt idx="68">0.0179035763011328</cx:pt>
          <cx:pt idx="69">0.0068837589887958302</cx:pt>
          <cx:pt idx="70">0.019100313026991299</cx:pt>
          <cx:pt idx="71">0.0150832380754911</cx:pt>
          <cx:pt idx="72">0.0139242996313868</cx:pt>
          <cx:pt idx="73">0.016218427030693702</cx:pt>
          <cx:pt idx="74">0.017992836029733401</cx:pt>
          <cx:pt idx="75">0.012262823872105</cx:pt>
          <cx:pt idx="76">0.0105295885677207</cx:pt>
          <cx:pt idx="77">0.0066338436943458503</cx:pt>
          <cx:pt idx="78">0.0051680094006629701</cx:pt>
          <cx:pt idx="79">0.00242180907687221</cx:pt>
          <cx:pt idx="80">0.00017357738183731999</cx:pt>
          <cx:pt idx="81">-0.00035081762019464701</cx:pt>
          <cx:pt idx="82">0.000202634308381732</cx:pt>
          <cx:pt idx="83">0.00060556654235963201</cx:pt>
          <cx:pt idx="84">-0.00048174249200749601</cx:pt>
          <cx:pt idx="85">0.000323688620408858</cx:pt>
          <cx:pt idx="86">-0.00084455187234460597</cx:pt>
          <cx:pt idx="87">0.00032964193393445401</cx:pt>
          <cx:pt idx="88">2.6668085465980101e-05</cx:pt>
          <cx:pt idx="89">-0.00099717416012247797</cx:pt>
          <cx:pt idx="90">0.0072531903302336803</cx:pt>
          <cx:pt idx="91">0.010779895576751601</cx:pt>
          <cx:pt idx="92">0.022657861941686001</cx:pt>
          <cx:pt idx="93">0.041402383262864502</cx:pt>
          <cx:pt idx="94">0.036351462282947597</cx:pt>
          <cx:pt idx="95">0.036024081420003198</cx:pt>
          <cx:pt idx="96">0.029729983641130799</cx:pt>
          <cx:pt idx="97">0.032189051585549598</cx:pt>
          <cx:pt idx="98">0.017864326687762999</cx:pt>
          <cx:pt idx="99">0.017475737540302998</cx:pt>
          <cx:pt idx="100">0.020825769365372698</cx:pt>
          <cx:pt idx="101">0.013775260035871401</cx:pt>
          <cx:pt idx="102">0.020279451589697999</cx:pt>
          <cx:pt idx="103">0.0157521100043286</cx:pt>
          <cx:pt idx="104">0.016470511452077698</cx:pt>
          <cx:pt idx="105">0.0140008665332251</cx:pt>
          <cx:pt idx="106">0.0089860379996596195</cx:pt>
          <cx:pt idx="107">0.0050570252950318702</cx:pt>
          <cx:pt idx="108">0.0028269603707629298</cx:pt>
          <cx:pt idx="109">0.000379791346016475</cx:pt>
          <cx:pt idx="110">0.00047473432645483998</cx:pt>
          <cx:pt idx="111">0.00019392629051101601</cx:pt>
          <cx:pt idx="112">0.00034574559983215899</cx:pt>
          <cx:pt idx="113">9.2786745273689403e-05</cx:pt>
          <cx:pt idx="114">-0.00076700801597271795</cx:pt>
          <cx:pt idx="115">-0.00036085756722332302</cx:pt>
          <cx:pt idx="116">0.000376840012509132</cx:pt>
          <cx:pt idx="117">-0.0051975091229960798</cx:pt>
          <cx:pt idx="118">-0.0025704971587698698</cx:pt>
          <cx:pt idx="119">0.0052973989202656103</cx:pt>
          <cx:pt idx="120">0.0112361638681211</cx:pt>
          <cx:pt idx="121">0.040361731072737203</cx:pt>
          <cx:pt idx="122">0.042790839726713603</cx:pt>
          <cx:pt idx="123">0.040180157984155897</cx:pt>
          <cx:pt idx="124">0.021601861185553101</cx:pt>
          <cx:pt idx="125">-0.034663744985015198</cx:pt>
          <cx:pt idx="126">-0.00434407402022204</cx:pt>
          <cx:pt idx="127">0.015146192748049099</cx:pt>
          <cx:pt idx="128">0.038967769468360697</cx:pt>
          <cx:pt idx="129">0.0222789020154287</cx:pt>
          <cx:pt idx="130">-0.015727591410512699</cx:pt>
          <cx:pt idx="131">-0.0072147139361231002</cx:pt>
          <cx:pt idx="132">-0.010890474435276999</cx:pt>
          <cx:pt idx="133">-0.0147693255606576</cx:pt>
          <cx:pt idx="134">-0.024250300325883802</cx:pt>
          <cx:pt idx="135">-0.0192180764876035</cx:pt>
          <cx:pt idx="136">-0.0055866269883000702</cx:pt>
          <cx:pt idx="137">-6.9153301883613695e-05</cx:pt>
          <cx:pt idx="138">0.00055403129163228795</cx:pt>
          <cx:pt idx="139">0.0010827827164606499</cx:pt>
          <cx:pt idx="140">5.18206827739572e-05</cx:pt>
          <cx:pt idx="141">-0.00038426245826820102</cx:pt>
          <cx:pt idx="142">-0.00116198639073927</cx:pt>
          <cx:pt idx="143">-0.0014559879998791801</cx:pt>
          <cx:pt idx="144">-0.0019361900384639601</cx:pt>
          <cx:pt idx="145">-0.024067881207416202</cx:pt>
          <cx:pt idx="146">-0.0081163103944684404</cx:pt>
          <cx:pt idx="147">0.0286830752633873</cx:pt>
          <cx:pt idx="148">0.012473106031352601</cx:pt>
          <cx:pt idx="149">0.012315930913669599</cx:pt>
          <cx:pt idx="150">0.0100551630206285</cx:pt>
          <cx:pt idx="151">0.0121858744308081</cx:pt>
          <cx:pt idx="152">-0.0090881214440356999</cx:pt>
          <cx:pt idx="153">-0.040045318152433798</cx:pt>
          <cx:pt idx="154">-0.0043539301379067101</cx:pt>
          <cx:pt idx="155">-0.035906456015140802</cx:pt>
          <cx:pt idx="156">-0.0086671486763807704</cx:pt>
          <cx:pt idx="157">-0.011604156131742999</cx:pt>
          <cx:pt idx="158">-0.025660164941716301</cx:pt>
          <cx:pt idx="159">0.0059174979004202504</cx:pt>
          <cx:pt idx="160">-0.014662921754483599</cx:pt>
          <cx:pt idx="161">-0.0045416920668338301</cx:pt>
          <cx:pt idx="162">-0.0141278372425774</cx:pt>
          <cx:pt idx="163">-0.00536990613456055</cx:pt>
          <cx:pt idx="164">0.0073187222819802401</cx:pt>
          <cx:pt idx="165">0.0096249284483015292</cx:pt>
          <cx:pt idx="166">0.0069710922152548798</cx:pt>
          <cx:pt idx="167">0.00041064508355986</cx:pt>
          <cx:pt idx="168">-0.00020848375977254699</cx:pt>
          <cx:pt idx="169">-3.9371049739926099e-05</cx:pt>
          <cx:pt idx="170">0.00050345959465109902</cx:pt>
          <cx:pt idx="171">-0.0076631603002830897</cx:pt>
          <cx:pt idx="172">-0.00241603312020455</cx:pt>
          <cx:pt idx="173">-0.0093676446794584908</cx:pt>
          <cx:pt idx="174">-0.025127933722475501</cx:pt>
          <cx:pt idx="175">0.025994889402346399</cx:pt>
          <cx:pt idx="176">0.037549478801004697</cx:pt>
          <cx:pt idx="177">0.029609646113631899</cx:pt>
          <cx:pt idx="178">-0.0029095265667247899</cx:pt>
          <cx:pt idx="179">-0.0012822567236896701</cx:pt>
          <cx:pt idx="180">-0.0087981097218604292</cx:pt>
          <cx:pt idx="181">-0.0345343891768983</cx:pt>
          <cx:pt idx="182">-0.030229470684386799</cx:pt>
          <cx:pt idx="183">-0.051931756323486102</cx:pt>
          <cx:pt idx="184">-0.059429168368711802</cx:pt>
          <cx:pt idx="185">-0.030595177127263298</cx:pt>
          <cx:pt idx="186">-0.026736715887457199</cx:pt>
          <cx:pt idx="187">-0.0140219340673822</cx:pt>
          <cx:pt idx="188">-0.043019436830180301</cx:pt>
          <cx:pt idx="189">-0.0277951329460954</cx:pt>
          <cx:pt idx="190">-0.030255293293129301</cx:pt>
          <cx:pt idx="191">-0.0039088684396094897</cx:pt>
          <cx:pt idx="192">0.01307625011922</cx:pt>
          <cx:pt idx="193">0.0278239853352048</cx:pt>
          <cx:pt idx="194">0.0025033587286287999</cx:pt>
          <cx:pt idx="195">-0.00018666394163999799</cx:pt>
          <cx:pt idx="196">-0.00039175054809760198</cx:pt>
          <cx:pt idx="197">-0.00045671711742482999</cx:pt>
          <cx:pt idx="198">-0.0090320255879755094</cx:pt>
          <cx:pt idx="199">-0.0046293735503181504</cx:pt>
          <cx:pt idx="200">0.00092368124177594246</cx:pt>
          <cx:pt idx="201">0.0015838008500251276</cx:pt>
          <cx:pt idx="202">-0.0074434105090084501</cx:pt>
          <cx:pt idx="203">0.0078709630092332252</cx:pt>
          <cx:pt idx="204">0.020784677360099101</cx:pt>
          <cx:pt idx="205">0.0096756912160061992</cx:pt>
          <cx:pt idx="206">0.00071196866690684745</cx:pt>
          <cx:pt idx="207">-0.0051107683284899504</cx:pt>
          <cx:pt idx="208">-0.0096642862187150506</cx:pt>
          <cx:pt idx="209">-0.004742771438179175</cx:pt>
          <cx:pt idx="210">-0.014578105954348724</cx:pt>
          <cx:pt idx="211">-0.0061151409438354497</cx:pt>
          <cx:pt idx="212">-0.014189095784412849</cx:pt>
          <cx:pt idx="213">-0.018858787963591549</cx:pt>
          <cx:pt idx="214">-0.01298461746069245</cx:pt>
          <cx:pt idx="215">-0.01642894212847355</cx:pt>
          <cx:pt idx="216">-0.016734146268258251</cx:pt>
          <cx:pt idx="217">0.0014302859232774474</cx:pt>
          <cx:pt idx="218">-0.0034342831875646251</cx:pt>
          <cx:pt idx="219">-0.0050281792042326003</cx:pt>
          <cx:pt idx="220">0.0022957055739932248</cx:pt>
          <cx:pt idx="221">0.0055778439350123747</cx:pt>
          <cx:pt idx="222">0.00026712349632566999</cx:pt>
          <cx:pt idx="223">-6.037732307131675e-05</cx:pt>
          <cx:pt idx="224">2.129212125199615e-05</cx:pt>
          <cx:pt idx="225">-9.4565582091242002e-05</cx:pt>
          <cx:pt idx="226">-0.00070998055544074497</cx:pt>
          <cx:pt idx="227">-0.00057415016409894997</cx:pt>
          <cx:pt idx="228">0.0023489755196606475</cx:pt>
          <cx:pt idx="229">-0.0050278976881544249</cx:pt>
          <cx:pt idx="230">0.00030080551149617752</cx:pt>
          <cx:pt idx="231">0.0070190996142239252</cx:pt>
          <cx:pt idx="232">0.0063397797621648497</cx:pt>
          <cx:pt idx="233">0.00052340788734453253</cx:pt>
          <cx:pt idx="234">-0.013867143107532001</cx:pt>
          <cx:pt idx="235">-0.0099160743372113998</cx:pt>
          <cx:pt idx="236">-0.00538658264685695</cx:pt>
          <cx:pt idx="237">-0.0082754181685628005</cx:pt>
          <cx:pt idx="238">-0.0075864822865532996</cx:pt>
          <cx:pt idx="239">0.0010012222176314426</cx:pt>
          <cx:pt idx="240">0.00039809802463179248</cx:pt>
          <cx:pt idx="241">-0.0052637017699520249</cx:pt>
          <cx:pt idx="242">-0.011595304068848475</cx:pt>
          <cx:pt idx="243">-0.0091027377438534993</cx:pt>
          <cx:pt idx="244">-0.0088496371693109008</cx:pt>
          <cx:pt idx="245">0.0016229293190094874</cx:pt>
          <cx:pt idx="246">-0.00012499908041688101</cx:pt>
          <cx:pt idx="247">-0.0069637886451957747</cx:pt>
          <cx:pt idx="248">-0.00079147503541665998</cx:pt>
          <cx:pt idx="249">0.0019751687370551225</cx:pt>
          <cx:pt idx="250">0.00028829093492260501</cx:pt>
          <cx:pt idx="251">0.00012434572013055224</cx:pt>
          <cx:pt idx="252">4.2713008601246e-05</cx:pt>
          <cx:pt idx="253">-0.00038364797041565997</cx:pt>
          <cx:pt idx="254">0.0013281148356801399</cx:pt>
          <cx:pt idx="255">0.0033186152982574001</cx:pt>
          <cx:pt idx="256">-0.0022624683451804798</cx:pt>
          <cx:pt idx="257">0.0013890092360051775</cx:pt>
          <cx:pt idx="258">0.0019526566789784476</cx:pt>
          <cx:pt idx="259">0.0031385867515247501</cx:pt>
          <cx:pt idx="260">0.0040015972227605504</cx:pt>
          <cx:pt idx="261">0.0089269782275958748</cx:pt>
          <cx:pt idx="262">-0.002817029190445625</cx:pt>
          <cx:pt idx="263">-0.00022964107473495051</cx:pt>
          <cx:pt idx="264">-0.0074092070526623251</cx:pt>
          <cx:pt idx="265">-0.023513535203206225</cx:pt>
          <cx:pt idx="266">-0.0085723564158995246</cx:pt>
          <cx:pt idx="267">0.0036529189597942751</cx:pt>
          <cx:pt idx="268">0.0092717263679499007</cx:pt>
          <cx:pt idx="269">0.0066692499484015001</cx:pt>
          <cx:pt idx="270">-0.0042639132941522748</cx:pt>
          <cx:pt idx="271">-0.0043250009963853248</cx:pt>
          <cx:pt idx="272">-0.0003006244376466375</cx:pt>
          <cx:pt idx="273">-0.0042371823011763503</cx:pt>
          <cx:pt idx="274">0.00082835057621671751</cx:pt>
          <cx:pt idx="275">0.0013511079020955201</cx:pt>
          <cx:pt idx="276">0.0032844169591523501</cx:pt>
          <cx:pt idx="277">0.00085136956663710501</cx:pt>
          <cx:pt idx="278">-0.00079724451934205505</cx:pt>
          <cx:pt idx="279">-0.0015917605339560426</cx:pt>
          <cx:pt idx="280">0.000116150840233629</cx:pt>
          <cx:pt idx="281">-0.000246561692767583</cx:pt>
          <cx:pt idx="282">-0.00097566584939620497</cx:pt>
          <cx:pt idx="283">0.0033869349387706999</cx:pt>
          <cx:pt idx="284">0.0021577862217018727</cx:pt>
          <cx:pt idx="285">0.0072031196895643752</cx:pt>
          <cx:pt idx="286">0.011842527605070924</cx:pt>
          <cx:pt idx="287">0.0082132266342315498</cx:pt>
          <cx:pt idx="288">0.0091611069725714006</cx:pt>
          <cx:pt idx="289">0.01475303220499875</cx:pt>
          <cx:pt idx="290">0.0085545070174893253</cx:pt>
          <cx:pt idx="291">0.0056720722379031254</cx:pt>
          <cx:pt idx="292">-0.018287949330535801</cx:pt>
          <cx:pt idx="293">-0.0288911296028335</cx:pt>
          <cx:pt idx="294">-0.015044486594698226</cx:pt>
          <cx:pt idx="295">-0.014039755145323549</cx:pt>
          <cx:pt idx="296">-0.0065269464922565502</cx:pt>
          <cx:pt idx="297">0.0015154140408840651</cx:pt>
          <cx:pt idx="298">0.0025046106625822252</cx:pt>
          <cx:pt idx="299">0.030175216329869001</cx:pt>
          <cx:pt idx="300">0.0081111892201009804</cx:pt>
          <cx:pt idx="301">-0.0089814078141302496</cx:pt>
          <cx:pt idx="302">0.0081385335603998393</cx:pt>
          <cx:pt idx="303">0.050606239503993497</cx:pt>
          <cx:pt idx="304">0.0222070892030405</cx:pt>
          <cx:pt idx="305">0.0021546034846137798</cx:pt>
          <cx:pt idx="306">-0.0012412448295578899</cx:pt>
          <cx:pt idx="307">-0.0018471257725343299</cx:pt>
          <cx:pt idx="308">0.00027751338763558299</cx:pt>
          <cx:pt idx="309">-0.000254479018406006</cx:pt>
          <cx:pt idx="310">-0.0049761551623424896</cx:pt>
          <cx:pt idx="311">0.0094523190450649108</cx:pt>
          <cx:pt idx="312">0.030783499327056998</cx:pt>
          <cx:pt idx="313">0.022014496311676301</cx:pt>
          <cx:pt idx="314">0.028689175693573099</cx:pt>
          <cx:pt idx="315">0.015654109707819702</cx:pt>
          <cx:pt idx="316">0.0066704063221790198</cx:pt>
          <cx:pt idx="317">0.0264791218277474</cx:pt>
          <cx:pt idx="318">0.000865735050172653</cx:pt>
          <cx:pt idx="319">-0.0056718597334788701</cx:pt>
          <cx:pt idx="320">-0.057294427174702303</cx:pt>
          <cx:pt idx="321">-0.119546009972417</cx:pt>
          <cx:pt idx="322">-0.116865996181542</cx:pt>
          <cx:pt idx="323">-0.079954831637107204</cx:pt>
          <cx:pt idx="324">-0.039492727443289903</cx:pt>
          <cx:pt idx="325">-0.0074953312884772604</cx:pt>
          <cx:pt idx="326">-0.022431391963936401</cx:pt>
          <cx:pt idx="327">0.041606995804625999</cx:pt>
          <cx:pt idx="328">0.023897635032991402</cx:pt>
          <cx:pt idx="329">0.015383453608828101</cx:pt>
          <cx:pt idx="330">0.0081039975760347494</cx:pt>
          <cx:pt idx="331">0.050812393021191803</cx:pt>
          <cx:pt idx="332">0.038913538439114097</cx:pt>
          <cx:pt idx="333">0.0163709545404295</cx:pt>
          <cx:pt idx="334">0.0031705122491318101</cx:pt>
          <cx:pt idx="335">-0.00037328737483949601</cx:pt>
          <cx:pt idx="336">7.7514685208169098e-05</cx:pt>
          <cx:pt idx="337">-0.00047097290764388101</cx:pt>
          <cx:pt idx="338">-0.00064247107135437004</cx:pt>
          <cx:pt idx="339">0.0169885269940394</cx:pt>
          <cx:pt idx="340">0.022711150806730501</cx:pt>
          <cx:pt idx="341">0.028335929248470601</cx:pt>
          <cx:pt idx="342">0.037040396480134498</cx:pt>
          <cx:pt idx="343">0.0220743970656796</cx:pt>
          <cx:pt idx="344">-0.0186921335576411</cx:pt>
          <cx:pt idx="345">-0.013183892998614</cx:pt>
          <cx:pt idx="346">0.0021629588510682402</cx:pt>
          <cx:pt idx="347">0.043874390099479098</cx:pt>
          <cx:pt idx="348">-0.0144424552888007</cx:pt>
          <cx:pt idx="349">-0.081698961823394201</cx:pt>
          <cx:pt idx="350">-0.12491549164964399</cx:pt>
          <cx:pt idx="351">-0.090622758150027197</cx:pt>
          <cx:pt idx="352">-0.045392923654590203</cx:pt>
          <cx:pt idx="353">-0.039174605839226502</cx:pt>
          <cx:pt idx="354">-0.0673779254594567</cx:pt>
          <cx:pt idx="355">0.041968390295686199</cx:pt>
          <cx:pt idx="356">0.024280101839807999</cx:pt>
          <cx:pt idx="357">0.021898603548304599</cx:pt>
          <cx:pt idx="358">-0.00101548208958066</cx:pt>
          <cx:pt idx="359">0.034859918942057401</cx:pt>
          <cx:pt idx="360">0.028813635829039799</cx:pt>
          <cx:pt idx="361">-0.00409297067481274</cx:pt>
          <cx:pt idx="362">-0.00670040316530822</cx:pt>
          <cx:pt idx="363">-0.0035729333573770801</cx:pt>
          <cx:pt idx="364">-0.00054975066741137497</cx:pt>
          <cx:pt idx="365">0.00075650422596168195</cx:pt>
          <cx:pt idx="366">-0.000319810601309759</cx:pt>
          <cx:pt idx="367">0.0095600130434272193</cx:pt>
          <cx:pt idx="368">-0.000415236902225053</cx:pt>
          <cx:pt idx="369">0.019714867941946299</cx:pt>
          <cx:pt idx="370">0.011218133418042101</cx:pt>
          <cx:pt idx="371">0.026703908337736702</cx:pt>
          <cx:pt idx="372">0.026914644509762199</cx:pt>
          <cx:pt idx="373">0.0058021870071609197</cx:pt>
          <cx:pt idx="374">0.0312276232259928</cx:pt>
          <cx:pt idx="375">0.060088103449393603</cx:pt>
          <cx:pt idx="376">0.020449654053234099</cx:pt>
          <cx:pt idx="377">-0.019020641180775202</cx:pt>
          <cx:pt idx="378">-0.080809793333201402</cx:pt>
          <cx:pt idx="379">-0.044365258907100399</cx:pt>
          <cx:pt idx="380">-0.060091083571815203</cx:pt>
          <cx:pt idx="381">-0.076568011904071601</cx:pt>
          <cx:pt idx="382">-0.0244997999839516</cx:pt>
          <cx:pt idx="383">0.071136225037700299</cx:pt>
          <cx:pt idx="384">0.023593610044808401</cx:pt>
          <cx:pt idx="385">0.0088162956239554394</cx:pt>
          <cx:pt idx="386">0.0039872838889368203</cx:pt>
          <cx:pt idx="387">0.016713825770913199</cx:pt>
          <cx:pt idx="388">-0.00143696436203655</cx:pt>
          <cx:pt idx="389">-0.0088505456353606404</cx:pt>
          <cx:pt idx="390">-0.00356120061056247</cx:pt>
          <cx:pt idx="391">-0.0011107643959982799</cx:pt>
          <cx:pt idx="392">0.00088291858875504505</cx:pt>
          <cx:pt idx="393">-0.00051938042856828303</cx:pt>
          <cx:pt idx="394">-0.00067760659671553796</cx:pt>
          <cx:pt idx="395">0.0024058249578351302</cx:pt>
          <cx:pt idx="396">0.0022458587412590202</cx:pt>
          <cx:pt idx="397">0.00503580900956117</cx:pt>
          <cx:pt idx="398">0.028012870441715399</cx:pt>
          <cx:pt idx="399">0.0090207178571060209</cx:pt>
          <cx:pt idx="400">0.010322935695558</cx:pt>
          <cx:pt idx="401">-0.0266297995217065</cx:pt>
          <cx:pt idx="402">-0.0074608171697232899</cx:pt>
          <cx:pt idx="403">0.037504373401164103</cx:pt>
          <cx:pt idx="404">-0.020300143386061301</cx:pt>
          <cx:pt idx="405">0.0032861713944652101</cx:pt>
          <cx:pt idx="406">0.0087317104718464805</cx:pt>
          <cx:pt idx="407">0.0217535268336853</cx:pt>
          <cx:pt idx="408">-0.012234215902725901</cx:pt>
          <cx:pt idx="409">-0.039575545525242603</cx:pt>
          <cx:pt idx="410">-0.044237382512421798</cx:pt>
          <cx:pt idx="411">-0.080438253581197702</cx:pt>
          <cx:pt idx="412">-0.054416470186259398</cx:pt>
          <cx:pt idx="413">-0.023867239055948199</cx:pt>
          <cx:pt idx="414">-0.024048694198165198</cx:pt>
          <cx:pt idx="415">-0.0053279620826673698</cx:pt>
          <cx:pt idx="416">0.0109137313016582</cx:pt>
          <cx:pt idx="417">0.0026530955676453498</cx:pt>
          <cx:pt idx="418">0.00089425152703724695</cx:pt>
          <cx:pt idx="419">0.00033844537048553401</cx:pt>
          <cx:pt idx="420">-0.00028421975468689501</cx:pt>
          <cx:pt idx="421">-0.0014696894615279</cx:pt>
          <cx:pt idx="422">0.00015461973300214701</cx:pt>
          <cx:pt idx="423">0.0030438204230856399</cx:pt>
          <cx:pt idx="424">-0.0042164448168326898</cx:pt>
          <cx:pt idx="425">0.000643809041168634</cx:pt>
          <cx:pt idx="426">0.021078908863241999</cx:pt>
          <cx:pt idx="427">0.0253931889131002</cx:pt>
          <cx:pt idx="428">0.0166834514200584</cx:pt>
          <cx:pt idx="429">-0.022664338132189099</cx:pt>
          <cx:pt idx="430">-0.041307257877782798</cx:pt>
          <cx:pt idx="431">-0.0071424465677420298</cx:pt>
          <cx:pt idx="432">0.0175949403261783</cx:pt>
          <cx:pt idx="433">0.069641074926681396</cx:pt>
          <cx:pt idx="434">0.070153916288653806</cx:pt>
          <cx:pt idx="435">0.053988784742294897</cx:pt>
          <cx:pt idx="436">0.056690122784241702</cx:pt>
          <cx:pt idx="437">-0.059772396808411503</cx:pt>
          <cx:pt idx="438">-0.054236200648259798</cx:pt>
          <cx:pt idx="439">-0.111639445495078</cx:pt>
          <cx:pt idx="440">-0.101136873574782</cx:pt>
          <cx:pt idx="441">-0.079501103054766903</cx:pt>
          <cx:pt idx="442">-0.047774014125587398</cx:pt>
          <cx:pt idx="443">0.0038100571645536502</cx:pt>
          <cx:pt idx="444">0.020570506740536499</cx:pt>
          <cx:pt idx="445">0.014634394385307401</cx:pt>
          <cx:pt idx="446">0.00041419492831932202</cx:pt>
          <cx:pt idx="447">0.00020566271943675701</cx:pt>
          <cx:pt idx="448">0.00067319171633174995</cx:pt>
          <cx:pt idx="449">-0.00078945606329110696</cx:pt>
          <cx:pt idx="450">-0.00112164357717721</cx:pt>
          <cx:pt idx="451">0.00092766005460985599</cx:pt>
          <cx:pt idx="452">-0.0066544902759024501</cx:pt>
          <cx:pt idx="453">-0.0122337950470738</cx:pt>
          <cx:pt idx="454">-0.0085515179005322406</cx:pt>
          <cx:pt idx="455">-0.0059229662605434098</cx:pt>
          <cx:pt idx="456">-0.019228156279659001</cx:pt>
          <cx:pt idx="457">-0.021300639425220799</cx:pt>
          <cx:pt idx="458">-0.058743288773217099</cx:pt>
          <cx:pt idx="459">-0.051440633925093897</cx:pt>
          <cx:pt idx="460">0.058757349371673401</cx:pt>
          <cx:pt idx="461">0.119643338884243</cx:pt>
          <cx:pt idx="462">0.094910537419424401</cx:pt>
          <cx:pt idx="463">0.058397520949903997</cx:pt>
          <cx:pt idx="464">0.0567794584452085</cx:pt>
          <cx:pt idx="465">-0.038531885195269497</cx:pt>
          <cx:pt idx="466">-0.031187591264509901</cx:pt>
          <cx:pt idx="467">-0.061165913808169499</cx:pt>
          <cx:pt idx="468">-0.0885423325442347</cx:pt>
          <cx:pt idx="469">-0.073991584180449405</cx:pt>
          <cx:pt idx="470">-0.045860783010411403</cx:pt>
          <cx:pt idx="471">0.00087587896429987798</cx:pt>
          <cx:pt idx="472">0.00937579380698806</cx:pt>
          <cx:pt idx="473">0.0150108005160354</cx:pt>
          <cx:pt idx="474">-0.00151055849557142</cx:pt>
          <cx:pt idx="475">-2.4984348053692201e-05</cx:pt>
          <cx:pt idx="476">0.00012800852687625401</cx:pt>
          <cx:pt idx="477">0.00018731663210648901</cx:pt>
          <cx:pt idx="478">-0.0017838270632478199</cx:pt>
          <cx:pt idx="479">-0.00259992698122547</cx:pt>
          <cx:pt idx="480">-0.0106831681575535</cx:pt>
          <cx:pt idx="481">-0.0266548413322578</cx:pt>
          <cx:pt idx="482">-0.039419424663579297</cx:pt>
          <cx:pt idx="483">-0.035277304729155398</cx:pt>
          <cx:pt idx="484">-0.0354334723841188</cx:pt>
          <cx:pt idx="485">-0.036949341756043301</cx:pt>
          <cx:pt idx="486">-0.045480301025334402</cx:pt>
          <cx:pt idx="487">-0.018246416821763801</cx:pt>
          <cx:pt idx="488">0.092282154144206305</cx:pt>
          <cx:pt idx="489">0.12411880896491</cx:pt>
          <cx:pt idx="490">0.0412264087639828</cx:pt>
          <cx:pt idx="491">-0.0051751383918572204</cx:pt>
          <cx:pt idx="492">0.018524618566508499</cx:pt>
          <cx:pt idx="493">0.00258568288736971</cx:pt>
          <cx:pt idx="494">-0.019859175208053002</cx:pt>
          <cx:pt idx="495">-0.0057501223501918199</cx:pt>
          <cx:pt idx="496">-0.046113748583049702</cx:pt>
          <cx:pt idx="497">-0.055787349506897503</cx:pt>
          <cx:pt idx="498">-0.0433807473916175</cx:pt>
          <cx:pt idx="499">-0.0061121502671021202</cx:pt>
          <cx:pt idx="500">2.7599348437725001e-05</cx:pt>
          <cx:pt idx="501">0.00072730636621214204</cx:pt>
          <cx:pt idx="502">-0.0031271945414181202</cx:pt>
          <cx:pt idx="503">0.000966781304873282</cx:pt>
          <cx:pt idx="504">-0.00036247614422569403</cx:pt>
          <cx:pt idx="505">-5.9648776780017e-05</cx:pt>
          <cx:pt idx="506">-0.0028258932259968899</cx:pt>
          <cx:pt idx="507">-0.0071544353180909397</cx:pt>
          <cx:pt idx="508">-0.0150606715172485</cx:pt>
          <cx:pt idx="509">-0.0258310054942682</cx:pt>
          <cx:pt idx="510">-0.039906590642871297</cx:pt>
          <cx:pt idx="511">-0.059248994010629198</cx:pt>
          <cx:pt idx="512">-0.047061988484975302</cx:pt>
          <cx:pt idx="513">-0.033096666001397997</cx:pt>
          <cx:pt idx="514">0.018360975423453201</cx:pt>
          <cx:pt idx="515">0.028407439968929801</cx:pt>
          <cx:pt idx="516">0.114380288191331</cx:pt>
          <cx:pt idx="517">0.056086496530868099</cx:pt>
          <cx:pt idx="518">-0.0065723371884744497</cx:pt>
          <cx:pt idx="519">-0.0019567367506168601</cx:pt>
          <cx:pt idx="520">-0.040695489135793003</cx:pt>
          <cx:pt idx="521">-0.0252278381774</cx:pt>
          <cx:pt idx="522">-0.013027491650418801</cx:pt>
          <cx:pt idx="523">0.0076843378064237397</cx:pt>
          <cx:pt idx="524">-0.025192194059998198</cx:pt>
          <cx:pt idx="525">-0.050111847210887003</cx:pt>
          <cx:pt idx="526">-0.027796106458986902</cx:pt>
          <cx:pt idx="527">-0.0091397437155466207</cx:pt>
          <cx:pt idx="528">0.0089442955194485793</cx:pt>
          <cx:pt idx="529">0.0062534804546783302</cx:pt>
          <cx:pt idx="530">-0.00171950615456112</cx:pt>
          <cx:pt idx="531">-0.0010926030387961401</cx:pt>
          <cx:pt idx="532">0.000227588917716692</cx:pt>
          <cx:pt idx="533">2.3538343255200601e-05</cx:pt>
          <cx:pt idx="534">-0.0018592459029421701</cx:pt>
          <cx:pt idx="535">-0.0100482214401869</cx:pt>
          <cx:pt idx="536">-0.020125041147593</cx:pt>
          <cx:pt idx="537">-0.037051217423275398</cx:pt>
          <cx:pt idx="538">-0.045893630393442901</cx:pt>
          <cx:pt idx="539">-0.063882840092289395</cx:pt>
          <cx:pt idx="540">-0.0617856950769562</cx:pt>
          <cx:pt idx="541">-0.030806861236052599</cx:pt>
          <cx:pt idx="542">0.051088220174857299</cx:pt>
          <cx:pt idx="543">0.050304664740153202</cx:pt>
          <cx:pt idx="544">0.093234131193959194</cx:pt>
          <cx:pt idx="545">0.045590644420798798</cx:pt>
          <cx:pt idx="546">0.0069904242814413002</cx:pt>
          <cx:pt idx="547">-0.00043026110055212401</cx:pt>
          <cx:pt idx="548">-0.0090814408365435598</cx:pt>
          <cx:pt idx="549">0.0265049024829772</cx:pt>
          <cx:pt idx="550">0.047083067587177001</cx:pt>
          <cx:pt idx="551">0.0145488547292915</cx:pt>
          <cx:pt idx="552">-0.0013470068299880299</cx:pt>
          <cx:pt idx="553">-0.0078523982024547301</cx:pt>
          <cx:pt idx="554">0.0035169389091906601</cx:pt>
          <cx:pt idx="555">0.00096476853190651999</cx:pt>
          <cx:pt idx="556">-0.000896679557237572</cx:pt>
          <cx:pt idx="557">0.0036245328746326699</cx:pt>
          <cx:pt idx="558">0.00089730415216130897</cx:pt>
          <cx:pt idx="559">-0.000475500544190342</cx:pt>
          <cx:pt idx="560">0.00056866419782046604</cx:pt>
          <cx:pt idx="561">-0.00096183380840226401</cx:pt>
          <cx:pt idx="562">-0.00084170227779065999</cx:pt>
          <cx:pt idx="563">-0.00380238621815184</cx:pt>
          <cx:pt idx="564">-0.015684239909337198</cx:pt>
          <cx:pt idx="565">-0.032079519384242</cx:pt>
          <cx:pt idx="566">-0.047510403133426297</cx:pt>
          <cx:pt idx="567">-0.047565415759078598</cx:pt>
          <cx:pt idx="568">-0.064148169621032494</cx:pt>
          <cx:pt idx="569">-0.036411655212344698</cx:pt>
          <cx:pt idx="570">0.010748007362001301</cx:pt>
          <cx:pt idx="571">0.057887684214797702</cx:pt>
          <cx:pt idx="572">0.040252845156229997</cx:pt>
          <cx:pt idx="573">-0.0066009399005988404</cx:pt>
          <cx:pt idx="574">0.0114620616777201</cx:pt>
          <cx:pt idx="575">0.041277246062188702</cx:pt>
          <cx:pt idx="576">0.016871880006519999</cx:pt>
          <cx:pt idx="577">0.0209714355868337</cx:pt>
          <cx:pt idx="578">0.061065247947864498</cx:pt>
          <cx:pt idx="579">0.0099762455732035002</cx:pt>
          <cx:pt idx="580">0.0233167030196125</cx:pt>
          <cx:pt idx="581">0.0326599804606095</cx:pt>
          <cx:pt idx="582">0.034848558723187997</cx:pt>
          <cx:pt idx="583">0.0127486375232897</cx:pt>
          <cx:pt idx="584">-7.4266423085958205e-05</cx:pt>
          <cx:pt idx="585">0.0040934897473412302</cx:pt>
          <cx:pt idx="586">-0.00129530622013697</cx:pt>
          <cx:pt idx="587">0.00064743896811807395</cx:pt>
          <cx:pt idx="588">0.00014451066660163699</cx:pt>
          <cx:pt idx="589">-0.00042325222862960699</cx:pt>
          <cx:pt idx="590">0.00055475543442474898</cx:pt>
          <cx:pt idx="591">0.00032940080389520001</cx:pt>
          <cx:pt idx="592">-0.0025987895401096001</cx:pt>
          <cx:pt idx="593">-0.033881701674246499</cx:pt>
          <cx:pt idx="594">-0.044516888895010702</cx:pt>
          <cx:pt idx="595">-0.039577315106594999</cx:pt>
          <cx:pt idx="596">-0.068623274423248795</cx:pt>
          <cx:pt idx="597">-0.051606315658306201</cx:pt>
          <cx:pt idx="598">-0.029313594833968899</cx:pt>
          <cx:pt idx="599">0.054295483836250297</cx:pt>
          <cx:pt idx="600">-0.0041508980910555096</cx:pt>
          <cx:pt idx="601">0.051735951307313698</cx:pt>
          <cx:pt idx="602">0.039074157263221998</cx:pt>
          <cx:pt idx="603">-0.00011757791305582201</cx:pt>
          <cx:pt idx="604">0.014208796032971699</cx:pt>
          <cx:pt idx="605">0.093822437587313803</cx:pt>
          <cx:pt idx="606">0.044955789471645198</cx:pt>
          <cx:pt idx="607">0.0138298296324632</cx:pt>
          <cx:pt idx="608">0.0200766433848854</cx:pt>
          <cx:pt idx="609">0.029260374000830799</cx:pt>
          <cx:pt idx="610">0.057199281388944</cx:pt>
          <cx:pt idx="611">0.0276752112495991</cx:pt>
          <cx:pt idx="612">0.0054458829445572701</cx:pt>
          <cx:pt idx="613">0.00599226926503594</cx:pt>
          <cx:pt idx="614">0.0032435871633290599</cx:pt>
          <cx:pt idx="615">-0.00032949191708155301</cx:pt>
          <cx:pt idx="616">0.000789794251903179</cx:pt>
          <cx:pt idx="617">-0.00047920866842553601</cx:pt>
          <cx:pt idx="618">-0.000146243179666456</cx:pt>
          <cx:pt idx="619">0.000655230421621236</cx:pt>
          <cx:pt idx="620">-0.0021544468067967401</cx:pt>
          <cx:pt idx="621">-0.0215403293344852</cx:pt>
          <cx:pt idx="622">-0.034572110913770299</cx:pt>
          <cx:pt idx="623">-0.0390659212148032</cx:pt>
          <cx:pt idx="624">-0.061832956230268701</cx:pt>
          <cx:pt idx="625">-0.077582862836616695</cx:pt>
          <cx:pt idx="626">-0.064003629007311297</cx:pt>
          <cx:pt idx="627">-0.031976196109563503</cx:pt>
          <cx:pt idx="628">-0.022057030986723899</cx:pt>
          <cx:pt idx="629">0.02614155225163</cx:pt>
          <cx:pt idx="630">0.0044129034953979303</cx:pt>
          <cx:pt idx="631">-0.022450986060731599</cx:pt>
          <cx:pt idx="632">0.048887674524676003</cx:pt>
          <cx:pt idx="633">0.118328443726436</cx:pt>
          <cx:pt idx="634">0.074312655799664201</cx:pt>
          <cx:pt idx="635">0.0464266276535421</cx:pt>
          <cx:pt idx="636">0.062222091478218097</cx:pt>
          <cx:pt idx="637">0.062399805481937798</cx:pt>
          <cx:pt idx="638">0.0346253120991988</cx:pt>
          <cx:pt idx="639">0.0088192782114277102</cx:pt>
          <cx:pt idx="640">0.00241208175471692</cx:pt>
          <cx:pt idx="641">0.0060870294705300202</cx:pt>
          <cx:pt idx="642">8.7065630211752407e-05</cx:pt>
          <cx:pt idx="643">-0.00015815794851244599</cx:pt>
          <cx:pt idx="644">-0.000302715388131479</cx:pt>
          <cx:pt idx="645">1.6700193262997802e-05</cx:pt>
          <cx:pt idx="646">-0.00105421895992557</cx:pt>
          <cx:pt idx="647">-0.00019570828533065001</cx:pt>
          <cx:pt idx="648">-0.0071040263330598404</cx:pt>
          <cx:pt idx="649">-0.0298969972236263</cx:pt>
          <cx:pt idx="650">-0.048061838797678703</cx:pt>
          <cx:pt idx="651">-0.066157720915750201</cx:pt>
          <cx:pt idx="652">-0.056438950035574302</cx:pt>
          <cx:pt idx="653">-0.056937087332920903</cx:pt>
          <cx:pt idx="654">-0.037247162100574903</cx:pt>
          <cx:pt idx="655">-0.032957213931099003</cx:pt>
          <cx:pt idx="656">-0.039706283166608701</cx:pt>
          <cx:pt idx="657">0.019374334717848</cx:pt>
          <cx:pt idx="658">0.0353832701736174</cx:pt>
          <cx:pt idx="659">0.045039062656001098</cx:pt>
          <cx:pt idx="660">0.101329476381133</cx:pt>
          <cx:pt idx="661">0.104722959702175</cx:pt>
          <cx:pt idx="662">0.117132166410882</cx:pt>
          <cx:pt idx="663">0.078321625973689996</cx:pt>
          <cx:pt idx="664">0.0833006479627596</cx:pt>
          <cx:pt idx="665">0.056889663038557699</cx:pt>
          <cx:pt idx="666">0.036374408360531699</cx:pt>
          <cx:pt idx="667">0.0159304472989658</cx:pt>
          <cx:pt idx="668">-0.0016272236585366201</cx:pt>
          <cx:pt idx="669">0.0057119238358244199</cx:pt>
          <cx:pt idx="670">-5.3743967492746003e-05</cx:pt>
          <cx:pt idx="671">-0.0010018087496588401</cx:pt>
          <cx:pt idx="672">-0.00031077763926799697</cx:pt>
          <cx:pt idx="673">-0.000450569095422712</cx:pt>
          <cx:pt idx="674">-0.000235424167413142</cx:pt>
          <cx:pt idx="675">-0.00095269435375555905</cx:pt>
          <cx:pt idx="676">-0.0085824875571523691</cx:pt>
          <cx:pt idx="677">-0.021737558151394401</cx:pt>
          <cx:pt idx="678">-0.038378759514911702</cx:pt>
          <cx:pt idx="679">-0.041772425526286398</cx:pt>
          <cx:pt idx="680">-0.0299387475980002</cx:pt>
          <cx:pt idx="681">-0.0303375301930464</cx:pt>
          <cx:pt idx="682">0.0064012798199818899</cx:pt>
          <cx:pt idx="683">0.030278431748012501</cx:pt>
          <cx:pt idx="684">0.056957737251315602</cx:pt>
          <cx:pt idx="685">0.072279856415341806</cx:pt>
          <cx:pt idx="686">0.067109220571314798</cx:pt>
          <cx:pt idx="687">0.072074454718420999</cx:pt>
          <cx:pt idx="688">0.105161521115766</cx:pt>
          <cx:pt idx="689">0.054442452248503297</cx:pt>
          <cx:pt idx="690">0.0779096829609532</cx:pt>
          <cx:pt idx="691">0.059062905451131402</cx:pt>
          <cx:pt idx="692">0.0557633887717656</cx:pt>
          <cx:pt idx="693">0.020000104054933601</cx:pt>
          <cx:pt idx="694">0.010685473115473699</cx:pt>
          <cx:pt idx="695">0.0055045036681958901</cx:pt>
          <cx:pt idx="696">0.0033627573826702302</cx:pt>
          <cx:pt idx="697">0.00210287225077196</cx:pt>
          <cx:pt idx="698">0.00046862109034769998</cx:pt>
          <cx:pt idx="699">-0.00074135936293026898</cx:pt>
          <cx:pt idx="700">-0.00018545970352216101</cx:pt>
          <cx:pt idx="701">-0.000442097175361275</cx:pt>
          <cx:pt idx="702">0.00032279910562281401</cx:pt>
          <cx:pt idx="703">-0.00092861010776469004</cx:pt>
          <cx:pt idx="704">-0.0030711454510230001</cx:pt>
          <cx:pt idx="705">-0.0064433830562339398</cx:pt>
          <cx:pt idx="706">-0.0026423392106331</cx:pt>
          <cx:pt idx="707">-0.0025443157809012002</cx:pt>
          <cx:pt idx="708">-0.0044506427960771299</cx:pt>
          <cx:pt idx="709">-0.0171177515526394</cx:pt>
          <cx:pt idx="710">0.017312747904065</cx:pt>
          <cx:pt idx="711">-0.00024617152003717402</cx:pt>
          <cx:pt idx="712">0.00103790403355483</cx:pt>
          <cx:pt idx="713">0.018455765955839899</cx:pt>
          <cx:pt idx="714">-0.0130731322036877</cx:pt>
          <cx:pt idx="715">0.00018252270989789401</cx:pt>
          <cx:pt idx="716">0.0177383977222485</cx:pt>
          <cx:pt idx="717">0.0329554227010685</cx:pt>
          <cx:pt idx="718">0.0374696286963365</cx:pt>
          <cx:pt idx="719">0.058636385857838098</cx:pt>
          <cx:pt idx="720">0.0270183907596677</cx:pt>
          <cx:pt idx="721">0.00944453978989542</cx:pt>
          <cx:pt idx="722">-0.0012643285090652801</cx:pt>
          <cx:pt idx="723">-0.00037110509190179601</cx:pt>
          <cx:pt idx="724">0.00054694910315073396</cx:pt>
          <cx:pt idx="725">-0.000348603942699232</cx:pt>
          <cx:pt idx="726">-0.00037946149558314699</cx:pt>
          <cx:pt idx="727">0.00017978691555837201</cx:pt>
          <cx:pt idx="728">-0.00027564192230094999</cx:pt>
          <cx:pt idx="729">0.00063056892872786</cx:pt>
          <cx:pt idx="730">0.00074458063124233401</cx:pt>
          <cx:pt idx="731">0.00048788856777463402</cx:pt>
          <cx:pt idx="732">4.8562143817737999e-05</cx:pt>
          <cx:pt idx="733">0.00110933955649012</cx:pt>
          <cx:pt idx="734">0.0036318431084761001</cx:pt>
          <cx:pt idx="735">0.0035690342385771099</cx:pt>
          <cx:pt idx="736">-0.0018223157322661201</cx:pt>
          <cx:pt idx="737">-0.0097204463479815695</cx:pt>
          <cx:pt idx="738">0.00065134617277541498</cx:pt>
          <cx:pt idx="739">0.0119893575948127</cx:pt>
          <cx:pt idx="740">0.031212016719452802</cx:pt>
          <cx:pt idx="741">0.0182221540932304</cx:pt>
          <cx:pt idx="742">-0.027928434850021</cx:pt>
          <cx:pt idx="743">-0.0299228040333103</cx:pt>
          <cx:pt idx="744">-0.00084516584912317102</cx:pt>
          <cx:pt idx="745">0.0088049101969520406</cx:pt>
          <cx:pt idx="746">-0.0041324998643369098</cx:pt>
          <cx:pt idx="747">-0.00028116445515626601</cx:pt>
          <cx:pt idx="748">0.0035979042126979902</cx:pt>
          <cx:pt idx="749">0.0029439858141007001</cx:pt>
          <cx:pt idx="750">-0.00194107062720783</cx:pt>
          <cx:pt idx="751">0.00036313976415462798</cx:pt>
          <cx:pt idx="752">-0.00020375216257392001</cx:pt>
          <cx:pt idx="753">0.00046586534508079802</cx:pt>
          <cx:pt idx="754">0.000188896476303365</cx:pt>
          <cx:pt idx="755">-0.00059301764354688705</cx:pt>
          <cx:pt idx="756">0.00069653693298200598</cx:pt>
          <cx:pt idx="757">0.000133580476754847</cx:pt>
          <cx:pt idx="758">-0.00022921897034134799</cx:pt>
          <cx:pt idx="759">0.000370626782868542</cx:pt>
          <cx:pt idx="760">0.00010265959694183299</cx:pt>
          <cx:pt idx="761">0.00030133593587577202</cx:pt>
          <cx:pt idx="762">0.00033273561981392899</cx:pt>
          <cx:pt idx="763">-0.00047430631378149701</cx:pt>
          <cx:pt idx="764">-0.00063559489461290498</cx:pt>
          <cx:pt idx="765">-0.00106138086519844</cx:pt>
          <cx:pt idx="766">-0.0046758304525702501</cx:pt>
          <cx:pt idx="767">0.00185035213562805</cx:pt>
          <cx:pt idx="768">0.00193669626333815</cx:pt>
          <cx:pt idx="769">-0.0025000520357489702</cx:pt>
          <cx:pt idx="770">-0.0038508354825506999</cx:pt>
          <cx:pt idx="771">-0.00369339099845638</cx:pt>
          <cx:pt idx="772">-0.0062573816656059499</cx:pt>
          <cx:pt idx="773">-0.0122539882487556</cx:pt>
          <cx:pt idx="774">-0.0188465235556678</cx:pt>
          <cx:pt idx="775">-0.0027284157383910498</cx:pt>
          <cx:pt idx="776">0.00028438632603353797</cx:pt>
          <cx:pt idx="777">-0.00083950468191230899</cx:pt>
          <cx:pt idx="778">-0.0015931623040621101</cx:pt>
          <cx:pt idx="779">-0.000529765246455091</cx:pt>
          <cx:pt idx="780">0.00048607782629964298</cx:pt>
          <cx:pt idx="781">0.00010809851654924401</cx:pt>
          <cx:pt idx="782">-0.00034202985492467997</cx:pt>
          <cx:pt idx="783">-0.00020467112261444501</cx:pt>
          <cx:pt idx="784">-0.0046293735503181504</cx:pt>
          <cx:pt idx="785">0.00092368124177594246</cx:pt>
          <cx:pt idx="786">0.0015838008500251276</cx:pt>
          <cx:pt idx="787">-0.0074434105090084501</cx:pt>
          <cx:pt idx="788">0.0078709630092332252</cx:pt>
          <cx:pt idx="789">0.020784677360099101</cx:pt>
          <cx:pt idx="790">0.0096756912160061992</cx:pt>
          <cx:pt idx="791">0.00071196866690684745</cx:pt>
          <cx:pt idx="792">-0.0051107683284899504</cx:pt>
          <cx:pt idx="793">-0.0096642862187150506</cx:pt>
          <cx:pt idx="794">-0.004742771438179175</cx:pt>
          <cx:pt idx="795">-0.014578105954348724</cx:pt>
          <cx:pt idx="796">-0.0061151409438354497</cx:pt>
          <cx:pt idx="797">-0.014189095784412849</cx:pt>
          <cx:pt idx="798">-0.018858787963591549</cx:pt>
          <cx:pt idx="799">-0.01298461746069245</cx:pt>
          <cx:pt idx="800">-0.01642894212847355</cx:pt>
          <cx:pt idx="801">-0.016734146268258251</cx:pt>
          <cx:pt idx="802">0.0014302859232774474</cx:pt>
          <cx:pt idx="803">-0.0034342831875646251</cx:pt>
          <cx:pt idx="804">-0.0050281792042326003</cx:pt>
          <cx:pt idx="805">0.0022957055739932248</cx:pt>
          <cx:pt idx="806">0.0055778439350123747</cx:pt>
          <cx:pt idx="807">0.00026712349632566999</cx:pt>
          <cx:pt idx="808">-6.037732307131675e-05</cx:pt>
          <cx:pt idx="809">2.129212125199615e-05</cx:pt>
          <cx:pt idx="810">-9.4565582091242002e-05</cx:pt>
          <cx:pt idx="811">-0.00070998055544074497</cx:pt>
          <cx:pt idx="812">-0.00057415016409894997</cx:pt>
          <cx:pt idx="813">0.0023489755196606475</cx:pt>
          <cx:pt idx="814">-0.0050278976881544249</cx:pt>
          <cx:pt idx="815">0.00030080551149617752</cx:pt>
          <cx:pt idx="816">0.0070190996142239252</cx:pt>
          <cx:pt idx="817">0.0063397797621648497</cx:pt>
          <cx:pt idx="818">0.00052340788734453253</cx:pt>
          <cx:pt idx="819">-0.013867143107532001</cx:pt>
          <cx:pt idx="820">-0.0099160743372113998</cx:pt>
          <cx:pt idx="821">-0.00538658264685695</cx:pt>
          <cx:pt idx="822">-0.0082754181685628005</cx:pt>
          <cx:pt idx="823">-0.0075864822865532996</cx:pt>
          <cx:pt idx="824">0.0010012222176314426</cx:pt>
          <cx:pt idx="825">0.00039809802463179248</cx:pt>
          <cx:pt idx="826">-0.0052637017699520249</cx:pt>
          <cx:pt idx="827">-0.011595304068848475</cx:pt>
          <cx:pt idx="828">-0.0091027377438534993</cx:pt>
          <cx:pt idx="829">-0.0088496371693109008</cx:pt>
          <cx:pt idx="830">0.0016229293190094874</cx:pt>
          <cx:pt idx="831">-0.00012499908041688101</cx:pt>
          <cx:pt idx="832">-0.0069637886451957747</cx:pt>
          <cx:pt idx="833">-0.00079147503541665998</cx:pt>
          <cx:pt idx="834">0.0019751687370551225</cx:pt>
          <cx:pt idx="835">0.00028829093492260501</cx:pt>
          <cx:pt idx="836">0.00012434572013055224</cx:pt>
          <cx:pt idx="837">4.2713008601246e-05</cx:pt>
          <cx:pt idx="838">-0.00038364797041565997</cx:pt>
          <cx:pt idx="839">0.0013281148356801399</cx:pt>
          <cx:pt idx="840">0.0033186152982574001</cx:pt>
          <cx:pt idx="841">-0.0022624683451804798</cx:pt>
          <cx:pt idx="842">0.0013890092360051775</cx:pt>
          <cx:pt idx="843">0.0019526566789784476</cx:pt>
          <cx:pt idx="844">0.0031385867515247501</cx:pt>
          <cx:pt idx="845">0.0040015972227605504</cx:pt>
          <cx:pt idx="846">0.0089269782275958748</cx:pt>
          <cx:pt idx="847">-0.002817029190445625</cx:pt>
          <cx:pt idx="848">-0.00022964107473495051</cx:pt>
          <cx:pt idx="849">-0.0074092070526623251</cx:pt>
          <cx:pt idx="850">-0.023513535203206225</cx:pt>
          <cx:pt idx="851">-0.0085723564158995246</cx:pt>
          <cx:pt idx="852">0.0036529189597942751</cx:pt>
          <cx:pt idx="853">0.0092717263679499007</cx:pt>
          <cx:pt idx="854">0.0066692499484015001</cx:pt>
          <cx:pt idx="855">-0.0042639132941522748</cx:pt>
          <cx:pt idx="856">-0.0043250009963853248</cx:pt>
          <cx:pt idx="857">-0.0003006244376466375</cx:pt>
          <cx:pt idx="858">-0.0042371823011763503</cx:pt>
          <cx:pt idx="859">0.00082835057621671751</cx:pt>
          <cx:pt idx="860">0.0013511079020955201</cx:pt>
          <cx:pt idx="861">0.0032844169591523501</cx:pt>
          <cx:pt idx="862">0.00085136956663710501</cx:pt>
          <cx:pt idx="863">-0.00079724451934205505</cx:pt>
          <cx:pt idx="864">-0.0015917605339560426</cx:pt>
          <cx:pt idx="865">0.000116150840233629</cx:pt>
          <cx:pt idx="866">-0.000246561692767583</cx:pt>
          <cx:pt idx="867">-0.00097566584939620497</cx:pt>
          <cx:pt idx="868">0.0033869349387706999</cx:pt>
          <cx:pt idx="869">0.0021577862217018727</cx:pt>
          <cx:pt idx="870">0.0072031196895643752</cx:pt>
          <cx:pt idx="871">0.011842527605070924</cx:pt>
          <cx:pt idx="872">0.0082132266342315498</cx:pt>
          <cx:pt idx="873">0.0091611069725714006</cx:pt>
          <cx:pt idx="874">0.01475303220499875</cx:pt>
          <cx:pt idx="875">0.0085545070174893253</cx:pt>
          <cx:pt idx="876">0.0056720722379031254</cx:pt>
          <cx:pt idx="877">-0.018287949330535801</cx:pt>
          <cx:pt idx="878">-0.0288911296028335</cx:pt>
          <cx:pt idx="879">-0.015044486594698226</cx:pt>
          <cx:pt idx="880">-0.014039755145323549</cx:pt>
          <cx:pt idx="881">-0.0065269464922565502</cx:pt>
          <cx:pt idx="882">0.0015154140408840651</cx:pt>
          <cx:pt idx="883">0.0025046106625822252</cx:pt>
          <cx:pt idx="884">-0.0046293735503181504</cx:pt>
          <cx:pt idx="885">0.00092368124177594246</cx:pt>
          <cx:pt idx="886">0.0015838008500251276</cx:pt>
          <cx:pt idx="887">-0.0074434105090084501</cx:pt>
          <cx:pt idx="888">0.0078709630092332252</cx:pt>
          <cx:pt idx="889">0.020784677360099101</cx:pt>
          <cx:pt idx="890">0.0096756912160061992</cx:pt>
          <cx:pt idx="891">0.00071196866690684745</cx:pt>
          <cx:pt idx="892">-0.0051107683284899504</cx:pt>
          <cx:pt idx="893">-0.0096642862187150506</cx:pt>
          <cx:pt idx="894">-0.004742771438179175</cx:pt>
          <cx:pt idx="895">-0.014578105954348724</cx:pt>
          <cx:pt idx="896">-0.0061151409438354497</cx:pt>
          <cx:pt idx="897">-0.014189095784412849</cx:pt>
          <cx:pt idx="898">-0.018858787963591549</cx:pt>
          <cx:pt idx="899">-0.01298461746069245</cx:pt>
          <cx:pt idx="900">-0.01642894212847355</cx:pt>
          <cx:pt idx="901">-0.016734146268258251</cx:pt>
          <cx:pt idx="902">0.0014302859232774474</cx:pt>
          <cx:pt idx="903">-0.0034342831875646251</cx:pt>
          <cx:pt idx="904">-0.0050281792042326003</cx:pt>
          <cx:pt idx="905">0.0022957055739932248</cx:pt>
          <cx:pt idx="906">0.0055778439350123747</cx:pt>
          <cx:pt idx="907">0.00026712349632566999</cx:pt>
          <cx:pt idx="908">-6.037732307131675e-05</cx:pt>
          <cx:pt idx="909">2.129212125199615e-05</cx:pt>
          <cx:pt idx="910">-9.4565582091242002e-05</cx:pt>
          <cx:pt idx="911">-0.00070998055544074497</cx:pt>
          <cx:pt idx="912">-0.00057415016409894997</cx:pt>
          <cx:pt idx="913">0.0023489755196606475</cx:pt>
          <cx:pt idx="914">-0.0050278976881544249</cx:pt>
          <cx:pt idx="915">0.00030080551149617752</cx:pt>
          <cx:pt idx="916">0.0070190996142239252</cx:pt>
          <cx:pt idx="917">0.0063397797621648497</cx:pt>
          <cx:pt idx="918">0.00052340788734453253</cx:pt>
          <cx:pt idx="919">-0.013867143107532001</cx:pt>
          <cx:pt idx="920">-0.0099160743372113998</cx:pt>
          <cx:pt idx="921">-0.00538658264685695</cx:pt>
          <cx:pt idx="922">-0.0082754181685628005</cx:pt>
          <cx:pt idx="923">-0.0075864822865532996</cx:pt>
          <cx:pt idx="924">0.0010012222176314426</cx:pt>
          <cx:pt idx="925">0.00039809802463179248</cx:pt>
          <cx:pt idx="926">-0.0052637017699520249</cx:pt>
          <cx:pt idx="927">-0.011595304068848475</cx:pt>
          <cx:pt idx="928">-0.0091027377438534993</cx:pt>
          <cx:pt idx="929">-0.0088496371693109008</cx:pt>
          <cx:pt idx="930">0.0016229293190094874</cx:pt>
          <cx:pt idx="931">-0.00012499908041688101</cx:pt>
          <cx:pt idx="932">-0.0069637886451957747</cx:pt>
          <cx:pt idx="933">-0.00079147503541665998</cx:pt>
          <cx:pt idx="934">0.0019751687370551225</cx:pt>
          <cx:pt idx="935">0.00028829093492260501</cx:pt>
          <cx:pt idx="936">0.00012434572013055224</cx:pt>
          <cx:pt idx="937">4.2713008601246e-05</cx:pt>
          <cx:pt idx="938">-0.00038364797041565997</cx:pt>
          <cx:pt idx="939">0.0013281148356801399</cx:pt>
          <cx:pt idx="940">0.0033186152982574001</cx:pt>
          <cx:pt idx="941">-0.0022624683451804798</cx:pt>
          <cx:pt idx="942">0.0013890092360051775</cx:pt>
          <cx:pt idx="943">0.0019526566789784476</cx:pt>
          <cx:pt idx="944">0.0031385867515247501</cx:pt>
          <cx:pt idx="945">0.0040015972227605504</cx:pt>
          <cx:pt idx="946">0.0089269782275958748</cx:pt>
          <cx:pt idx="947">-0.002817029190445625</cx:pt>
          <cx:pt idx="948">-0.00022964107473495051</cx:pt>
          <cx:pt idx="949">-0.0074092070526623251</cx:pt>
          <cx:pt idx="950">-0.023513535203206225</cx:pt>
          <cx:pt idx="951">-0.0085723564158995246</cx:pt>
          <cx:pt idx="952">0.0036529189597942751</cx:pt>
          <cx:pt idx="953">0.0092717263679499007</cx:pt>
          <cx:pt idx="954">0.0066692499484015001</cx:pt>
          <cx:pt idx="955">-0.0042639132941522748</cx:pt>
          <cx:pt idx="956">-0.0043250009963853248</cx:pt>
          <cx:pt idx="957">-0.0003006244376466375</cx:pt>
          <cx:pt idx="958">-0.0042371823011763503</cx:pt>
          <cx:pt idx="959">0.00082835057621671751</cx:pt>
          <cx:pt idx="960">0.0013511079020955201</cx:pt>
          <cx:pt idx="961">0.0032844169591523501</cx:pt>
          <cx:pt idx="962">0.00085136956663710501</cx:pt>
          <cx:pt idx="963">-0.00079724451934205505</cx:pt>
          <cx:pt idx="964">-0.0015917605339560426</cx:pt>
          <cx:pt idx="965">0.000116150840233629</cx:pt>
          <cx:pt idx="966">-0.000246561692767583</cx:pt>
          <cx:pt idx="967">-0.00097566584939620497</cx:pt>
          <cx:pt idx="968">0.0033869349387706999</cx:pt>
          <cx:pt idx="969">0.0021577862217018727</cx:pt>
          <cx:pt idx="970">0.0072031196895643752</cx:pt>
          <cx:pt idx="971">0.011842527605070924</cx:pt>
          <cx:pt idx="972">0.0082132266342315498</cx:pt>
          <cx:pt idx="973">0.0091611069725714006</cx:pt>
          <cx:pt idx="974">0.01475303220499875</cx:pt>
          <cx:pt idx="975">0.0085545070174893253</cx:pt>
          <cx:pt idx="976">0.0056720722379031254</cx:pt>
          <cx:pt idx="977">-0.018287949330535801</cx:pt>
          <cx:pt idx="978">-0.0288911296028335</cx:pt>
          <cx:pt idx="979">-0.015044486594698226</cx:pt>
          <cx:pt idx="980">-0.014039755145323549</cx:pt>
          <cx:pt idx="981">-0.0065269464922565502</cx:pt>
          <cx:pt idx="982">0.0015154140408840651</cx:pt>
          <cx:pt idx="983">0.0025046106625822252</cx:pt>
          <cx:pt idx="984">-0.0046293735503181504</cx:pt>
          <cx:pt idx="985">0.00092368124177594246</cx:pt>
          <cx:pt idx="986">0.0015838008500251276</cx:pt>
          <cx:pt idx="987">-0.0074434105090084501</cx:pt>
          <cx:pt idx="988">0.0078709630092332252</cx:pt>
          <cx:pt idx="989">0.020784677360099101</cx:pt>
          <cx:pt idx="990">0.0096756912160061992</cx:pt>
          <cx:pt idx="991">0.00071196866690684745</cx:pt>
          <cx:pt idx="992">-0.0051107683284899504</cx:pt>
          <cx:pt idx="993">-0.0096642862187150506</cx:pt>
          <cx:pt idx="994">-0.004742771438179175</cx:pt>
          <cx:pt idx="995">-0.014578105954348724</cx:pt>
          <cx:pt idx="996">-0.0061151409438354497</cx:pt>
          <cx:pt idx="997">-0.014189095784412849</cx:pt>
          <cx:pt idx="998">-0.018858787963591549</cx:pt>
          <cx:pt idx="999">-0.01298461746069245</cx:pt>
          <cx:pt idx="1000">-0.01642894212847355</cx:pt>
          <cx:pt idx="1001">-0.016734146268258251</cx:pt>
          <cx:pt idx="1002">0.0014302859232774474</cx:pt>
          <cx:pt idx="1003">-0.0034342831875646251</cx:pt>
          <cx:pt idx="1004">-0.0050281792042326003</cx:pt>
          <cx:pt idx="1005">0.0022957055739932248</cx:pt>
          <cx:pt idx="1006">0.0055778439350123747</cx:pt>
          <cx:pt idx="1007">0.00026712349632566999</cx:pt>
          <cx:pt idx="1008">-6.037732307131675e-05</cx:pt>
          <cx:pt idx="1009">2.129212125199615e-05</cx:pt>
          <cx:pt idx="1010">-9.4565582091242002e-05</cx:pt>
          <cx:pt idx="1011">-0.00070998055544074497</cx:pt>
          <cx:pt idx="1012">-0.00057415016409894997</cx:pt>
          <cx:pt idx="1013">0.0023489755196606475</cx:pt>
          <cx:pt idx="1014">-0.0050278976881544249</cx:pt>
          <cx:pt idx="1015">0.00030080551149617752</cx:pt>
          <cx:pt idx="1016">0.0070190996142239252</cx:pt>
          <cx:pt idx="1017">0.0063397797621648497</cx:pt>
          <cx:pt idx="1018">0.00052340788734453253</cx:pt>
          <cx:pt idx="1019">-0.013867143107532001</cx:pt>
          <cx:pt idx="1020">-0.0099160743372113998</cx:pt>
          <cx:pt idx="1021">-0.00538658264685695</cx:pt>
          <cx:pt idx="1022">-0.0082754181685628005</cx:pt>
          <cx:pt idx="1023">-0.0075864822865532996</cx:pt>
          <cx:pt idx="1024">0.0010012222176314426</cx:pt>
          <cx:pt idx="1025">0.00039809802463179248</cx:pt>
          <cx:pt idx="1026">-0.0052637017699520249</cx:pt>
          <cx:pt idx="1027">-0.011595304068848475</cx:pt>
          <cx:pt idx="1028">-0.0091027377438534993</cx:pt>
          <cx:pt idx="1029">-0.0088496371693109008</cx:pt>
          <cx:pt idx="1030">0.0016229293190094874</cx:pt>
          <cx:pt idx="1031">-0.00012499908041688101</cx:pt>
          <cx:pt idx="1032">-0.0069637886451957747</cx:pt>
          <cx:pt idx="1033">-0.00079147503541665998</cx:pt>
          <cx:pt idx="1034">0.0019751687370551225</cx:pt>
          <cx:pt idx="1035">0.00028829093492260501</cx:pt>
          <cx:pt idx="1036">0.00012434572013055224</cx:pt>
          <cx:pt idx="1037">4.2713008601246e-05</cx:pt>
          <cx:pt idx="1038">-0.00038364797041565997</cx:pt>
          <cx:pt idx="1039">0.0013281148356801399</cx:pt>
          <cx:pt idx="1040">0.0033186152982574001</cx:pt>
          <cx:pt idx="1041">-0.0022624683451804798</cx:pt>
          <cx:pt idx="1042">0.0013890092360051775</cx:pt>
          <cx:pt idx="1043">0.0019526566789784476</cx:pt>
          <cx:pt idx="1044">0.0031385867515247501</cx:pt>
          <cx:pt idx="1045">0.0040015972227605504</cx:pt>
          <cx:pt idx="1046">0.0089269782275958748</cx:pt>
          <cx:pt idx="1047">-0.002817029190445625</cx:pt>
          <cx:pt idx="1048">-0.00022964107473495051</cx:pt>
          <cx:pt idx="1049">-0.0074092070526623251</cx:pt>
          <cx:pt idx="1050">-0.023513535203206225</cx:pt>
          <cx:pt idx="1051">-0.0085723564158995246</cx:pt>
          <cx:pt idx="1052">0.0036529189597942751</cx:pt>
          <cx:pt idx="1053">0.0092717263679499007</cx:pt>
          <cx:pt idx="1054">0.0066692499484015001</cx:pt>
          <cx:pt idx="1055">-0.0042639132941522748</cx:pt>
          <cx:pt idx="1056">-0.0043250009963853248</cx:pt>
          <cx:pt idx="1057">-0.0003006244376466375</cx:pt>
          <cx:pt idx="1058">-0.0042371823011763503</cx:pt>
          <cx:pt idx="1059">0.00082835057621671751</cx:pt>
          <cx:pt idx="1060">0.0013511079020955201</cx:pt>
          <cx:pt idx="1061">0.0032844169591523501</cx:pt>
          <cx:pt idx="1062">0.00085136956663710501</cx:pt>
          <cx:pt idx="1063">-0.00079724451934205505</cx:pt>
          <cx:pt idx="1064">-0.0015917605339560426</cx:pt>
          <cx:pt idx="1065">0.000116150840233629</cx:pt>
          <cx:pt idx="1066">-0.000246561692767583</cx:pt>
          <cx:pt idx="1067">-0.00097566584939620497</cx:pt>
          <cx:pt idx="1068">0.0033869349387706999</cx:pt>
          <cx:pt idx="1069">0.0021577862217018727</cx:pt>
          <cx:pt idx="1070">0.0072031196895643752</cx:pt>
          <cx:pt idx="1071">0.011842527605070924</cx:pt>
          <cx:pt idx="1072">0.0082132266342315498</cx:pt>
          <cx:pt idx="1073">0.0091611069725714006</cx:pt>
          <cx:pt idx="1074">0.01475303220499875</cx:pt>
          <cx:pt idx="1075">0.0085545070174893253</cx:pt>
          <cx:pt idx="1076">0.0056720722379031254</cx:pt>
          <cx:pt idx="1077">-0.018287949330535801</cx:pt>
          <cx:pt idx="1078">-0.0288911296028335</cx:pt>
          <cx:pt idx="1079">-0.015044486594698226</cx:pt>
          <cx:pt idx="1080">-0.014039755145323549</cx:pt>
          <cx:pt idx="1081">-0.0065269464922565502</cx:pt>
          <cx:pt idx="1082">0.0015154140408840651</cx:pt>
          <cx:pt idx="1083">0.0025046106625822252</cx:pt>
        </cx:lvl>
      </cx:numDim>
    </cx:data>
    <cx:data id="119">
      <cx:numDim type="val">
        <cx:f>Sheet2!$DP$1:$DP$1084</cx:f>
        <cx:lvl ptCount="1084" formatCode="G/通用格式">
          <cx:pt idx="0">0.00081105403264630403</cx:pt>
          <cx:pt idx="1">0.00071684800530645403</cx:pt>
          <cx:pt idx="2">-0.00037348554516161898</cx:pt>
          <cx:pt idx="3">-1.3375097022131201e-05</cx:pt>
          <cx:pt idx="4">0.00019515002095798399</cx:pt>
          <cx:pt idx="5">-0.00035652318872033301</cx:pt>
          <cx:pt idx="6">0.00088086618877649303</cx:pt>
          <cx:pt idx="7">-0.00011684921764515899</cx:pt>
          <cx:pt idx="8">-0.00091978786774352204</cx:pt>
          <cx:pt idx="9">-2.9165872881995599e-05</cx:pt>
          <cx:pt idx="10">-0.00064247399378456502</cx:pt>
          <cx:pt idx="11">-4.4452431516770498e-05</cx:pt>
          <cx:pt idx="12">0.000515328959079494</cx:pt>
          <cx:pt idx="13">0.00013501039394189101</cx:pt>
          <cx:pt idx="14">-1.8508749587118501e-05</cx:pt>
          <cx:pt idx="15">0.00025618939370295802</cx:pt>
          <cx:pt idx="16">6.8902413587360098e-06</cx:pt>
          <cx:pt idx="17">-0.0014148615233615901</cx:pt>
          <cx:pt idx="18">0.00015310749064691099</cx:pt>
          <cx:pt idx="19">-0.00076404221885007103</cx:pt>
          <cx:pt idx="20">-0.00053628503015891904</cx:pt>
          <cx:pt idx="21">-0.00029664746119839201</cx:pt>
          <cx:pt idx="22">0.00044605577992036901</cx:pt>
          <cx:pt idx="23">-8.34764194074048e-05</cx:pt>
          <cx:pt idx="24">0.000260180776958228</cx:pt>
          <cx:pt idx="25">-0.000464340898190511</cx:pt>
          <cx:pt idx="26">0.00016238073066908901</cx:pt>
          <cx:pt idx="27">0.00045802070683931799</cx:pt>
          <cx:pt idx="28">0.00092427824185308796</cx:pt>
          <cx:pt idx="29">-0.00090151564518363002</cx:pt>
          <cx:pt idx="30">0.000105560570289397</cx:pt>
          <cx:pt idx="31">0.00037797143776267301</cx:pt>
          <cx:pt idx="32">0.00032720653589433902</cx:pt>
          <cx:pt idx="33">0.00069129372033762998</cx:pt>
          <cx:pt idx="34">0.00076081812294330399</cx:pt>
          <cx:pt idx="35">0.0016397924084632801</cx:pt>
          <cx:pt idx="36">0.0013914830852291499</cx:pt>
          <cx:pt idx="37">0.00094523030640449696</cx:pt>
          <cx:pt idx="38">0.00070988721917885798</cx:pt>
          <cx:pt idx="39">0.0020868225998859802</cx:pt>
          <cx:pt idx="40">0.00291726324763807</cx:pt>
          <cx:pt idx="41">0.0015523541451767299</cx:pt>
          <cx:pt idx="42">-0.00091459123007779999</cx:pt>
          <cx:pt idx="43">-0.000680948775357196</cx:pt>
          <cx:pt idx="44">0.0034156381114652302</cx:pt>
          <cx:pt idx="45">0.00236062382986284</cx:pt>
          <cx:pt idx="46">0.00038254604716544201</cx:pt>
          <cx:pt idx="47">0.0018042403047731201</cx:pt>
          <cx:pt idx="48">0.00053362647749958397</cx:pt>
          <cx:pt idx="49">-0.00010315443638824501</cx:pt>
          <cx:pt idx="50">0.000304859685413667</cx:pt>
          <cx:pt idx="51">0.00025519652002075</cx:pt>
          <cx:pt idx="52">0.00019369018092303201</cx:pt>
          <cx:pt idx="53">-0.00074400730672934102</cx:pt>
          <cx:pt idx="54">-0.00039511740084305499</cx:pt>
          <cx:pt idx="55">-0.00050635427950702298</cx:pt>
          <cx:pt idx="56">-0.00038253679342878399</cx:pt>
          <cx:pt idx="57">-0.00086456378556020504</cx:pt>
          <cx:pt idx="58">0.00086556195150800795</cx:pt>
          <cx:pt idx="59">-0.000102432017275746</cx:pt>
          <cx:pt idx="60">0.00073233722726616195</cx:pt>
          <cx:pt idx="61">0.0010877624502440501</cx:pt>
          <cx:pt idx="62">0.00069090083921640301</cx:pt>
          <cx:pt idx="63">0.0022107496249385399</cx:pt>
          <cx:pt idx="64">0.0060576927370421096</cx:pt>
          <cx:pt idx="65">0.0121260919862567</cx:pt>
          <cx:pt idx="66">0.015798715451442898</cx:pt>
          <cx:pt idx="67">0.0175044250416601</cx:pt>
          <cx:pt idx="68">0.015805155709452401</cx:pt>
          <cx:pt idx="69">0.011981289770648801</cx:pt>
          <cx:pt idx="70">0.016941720266989101</cx:pt>
          <cx:pt idx="71">0.0109128797534784</cx:pt>
          <cx:pt idx="72">0.0060009109651909002</cx:pt>
          <cx:pt idx="73">0.0091120140053419004</cx:pt>
          <cx:pt idx="74">0.0060385441090818701</cx:pt>
          <cx:pt idx="75">-0.000212061576862967</cx:pt>
          <cx:pt idx="76">0.0024254937744862602</cx:pt>
          <cx:pt idx="77">0.0037249104192230102</cx:pt>
          <cx:pt idx="78">0.0023664357881398299</cx:pt>
          <cx:pt idx="79">0.00077385246083649798</cx:pt>
          <cx:pt idx="80">0.0019767386740848101</cx:pt>
          <cx:pt idx="81">0.00045857634248591803</cx:pt>
          <cx:pt idx="82">0.00051102226720870403</cx:pt>
          <cx:pt idx="83">-6.1519479717247295e-05</cx:pt>
          <cx:pt idx="84">-0.00036588849972836598</cx:pt>
          <cx:pt idx="85">0.00082506033923292199</cx:pt>
          <cx:pt idx="86">-0.000388954402267219</cx:pt>
          <cx:pt idx="87">0.00040998751347747203</cx:pt>
          <cx:pt idx="88">0.000316148575577349</cx:pt>
          <cx:pt idx="89">-0.00158125137126814</cx:pt>
          <cx:pt idx="90">-0.00111422996216457</cx:pt>
          <cx:pt idx="91">-0.0032002326517067302</cx:pt>
          <cx:pt idx="92">0.0030376536491203698</cx:pt>
          <cx:pt idx="93">0.018194358088094598</cx:pt>
          <cx:pt idx="94">0.027919698778227899</cx:pt>
          <cx:pt idx="95">0.0436043686859868</cx:pt>
          <cx:pt idx="96">0.023081962175922</cx:pt>
          <cx:pt idx="97">-0.00078326158253305103</cx:pt>
          <cx:pt idx="98">-0.020377845454831501</cx:pt>
          <cx:pt idx="99">-0.017534832393438601</cx:pt>
          <cx:pt idx="100">-0.0093732073944897392</cx:pt>
          <cx:pt idx="101">-0.033296352082131102</cx:pt>
          <cx:pt idx="102">-0.027663562470963701</cx:pt>
          <cx:pt idx="103">-0.014560611202917099</cx:pt>
          <cx:pt idx="104">-0.033968865701492802</cx:pt>
          <cx:pt idx="105">-0.0109166808235295</cx:pt>
          <cx:pt idx="106">0.00120022560120463</cx:pt>
          <cx:pt idx="107">0.0075498318847290503</cx:pt>
          <cx:pt idx="108">0.0044828795885945797</cx:pt>
          <cx:pt idx="109">0.000107898692132129</cx:pt>
          <cx:pt idx="110">0.000111468617306379</cx:pt>
          <cx:pt idx="111">-0.000222548176388675</cx:pt>
          <cx:pt idx="112">-0.00030903145025267101</cx:pt>
          <cx:pt idx="113">-4.5628953875904402e-05</cx:pt>
          <cx:pt idx="114">-0.0015802917229861199</cx:pt>
          <cx:pt idx="115">-0.0011742682496149099</cx:pt>
          <cx:pt idx="116">-0.00011104494378044099</cx:pt>
          <cx:pt idx="117">0.0047620701843882696</cx:pt>
          <cx:pt idx="118">0.0073465314580204496</cx:pt>
          <cx:pt idx="119">0.0033977456036964602</cx:pt>
          <cx:pt idx="120">0.0080899181934853803</cx:pt>
          <cx:pt idx="121">0.018400684576088101</cx:pt>
          <cx:pt idx="122">0.034632158533070001</cx:pt>
          <cx:pt idx="123">0.035526090888478898</cx:pt>
          <cx:pt idx="124">0.0300505246875401</cx:pt>
          <cx:pt idx="125">-0.0057108998076637304</cx:pt>
          <cx:pt idx="126">-0.0282445307900961</cx:pt>
          <cx:pt idx="127">-0.053358066958847303</cx:pt>
          <cx:pt idx="128">-0.022436570575095401</cx:pt>
          <cx:pt idx="129">0.0043724656892830203</cx:pt>
          <cx:pt idx="130">0.0105506649744156</cx:pt>
          <cx:pt idx="131">-0.0015355508908071599</cx:pt>
          <cx:pt idx="132">-0.0242776385809363</cx:pt>
          <cx:pt idx="133">-0.040445033161752401</cx:pt>
          <cx:pt idx="134">-0.0221980850913133</cx:pt>
          <cx:pt idx="135">-0.0205703640422642</cx:pt>
          <cx:pt idx="136">-0.029267627415741199</cx:pt>
          <cx:pt idx="137">-0.0154244903291729</cx:pt>
          <cx:pt idx="138">-0.0065722201561809</cx:pt>
          <cx:pt idx="139">-0.000108243786491803</cx:pt>
          <cx:pt idx="140">-0.00025145903243739402</cx:pt>
          <cx:pt idx="141">3.90957889397533e-05</cx:pt>
          <cx:pt idx="142">0.00015979199303831499</cx:pt>
          <cx:pt idx="143">-0.00093832033694530399</cx:pt>
          <cx:pt idx="144">0.0022501215761929301</cx:pt>
          <cx:pt idx="145">0.00030756852080166198</cx:pt>
          <cx:pt idx="146">0.00074850536812630299</cx:pt>
          <cx:pt idx="147">0.0021576902892144899</cx:pt>
          <cx:pt idx="148">0.0101130654516709</cx:pt>
          <cx:pt idx="149">-0.013975072716775099</cx:pt>
          <cx:pt idx="150">0.0154216941584244</cx:pt>
          <cx:pt idx="151">-0.018617247028950401</cx:pt>
          <cx:pt idx="152">-0.0255697999861716</cx:pt>
          <cx:pt idx="153">-0.023816010280455501</cx:pt>
          <cx:pt idx="154">-0.015211743484870499</cx:pt>
          <cx:pt idx="155">-0.0252072693009813</cx:pt>
          <cx:pt idx="156">0.0038775870554313501</cx:pt>
          <cx:pt idx="157">0.054795670220702898</cx:pt>
          <cx:pt idx="158">0.039433346514400301</cx:pt>
          <cx:pt idx="159">0.017448920650538099</cx:pt>
          <cx:pt idx="160">-0.010275052373317</cx:pt>
          <cx:pt idx="161">-0.032990422826075498</cx:pt>
          <cx:pt idx="162">-0.032526694192073401</cx:pt>
          <cx:pt idx="163">-0.031484654969673898</cx:pt>
          <cx:pt idx="164">-0.029416963256549501</cx:pt>
          <cx:pt idx="165">-0.0090423809844690905</cx:pt>
          <cx:pt idx="166">-0.000719116275873578</cx:pt>
          <cx:pt idx="167">0.00017251258881426001</cx:pt>
          <cx:pt idx="168">-9.1058685990548899e-06</cx:pt>
          <cx:pt idx="169">-0.000784496344268593</cx:pt>
          <cx:pt idx="170">-0.0013799349414586101</cx:pt>
          <cx:pt idx="171">0.0071083920679015098</cx:pt>
          <cx:pt idx="172">0.0082014154592477094</cx:pt>
          <cx:pt idx="173">-0.00191469217509675</cx:pt>
          <cx:pt idx="174">-0.0139084878144512</cx:pt>
          <cx:pt idx="175">-0.0114831290531036</cx:pt>
          <cx:pt idx="176">-0.017595042227587301</cx:pt>
          <cx:pt idx="177">-0.031034634058459701</cx:pt>
          <cx:pt idx="178">-0.018088301454684801</cx:pt>
          <cx:pt idx="179">-0.024014073880131999</cx:pt>
          <cx:pt idx="180">-0.035559617319019202</cx:pt>
          <cx:pt idx="181">-0.038215353742814699</cx:pt>
          <cx:pt idx="182">-0.034166967238266802</cx:pt>
          <cx:pt idx="183">0.0407554167823296</cx:pt>
          <cx:pt idx="184">0.071992069861339394</cx:pt>
          <cx:pt idx="185">0.028173259796175201</cx:pt>
          <cx:pt idx="186">0.0060795060114436196</cx:pt>
          <cx:pt idx="187">-0.00688026276728196</cx:pt>
          <cx:pt idx="188">-0.043296308887346001</cx:pt>
          <cx:pt idx="189">-0.061234408414125002</cx:pt>
          <cx:pt idx="190">-0.057001559547189197</cx:pt>
          <cx:pt idx="191">-0.053149794981501297</cx:pt>
          <cx:pt idx="192">-0.037538276836600902</cx:pt>
          <cx:pt idx="193">-0.0105816570905744</cx:pt>
          <cx:pt idx="194">0.0030151838833088599</cx:pt>
          <cx:pt idx="195">0.0029616240334792098</cx:pt>
          <cx:pt idx="196">0.00073778400106436204</cx:pt>
          <cx:pt idx="197">-1.28489028707515e-05</cx:pt>
          <cx:pt idx="198">-0.00058688701345997003</cx:pt>
          <cx:pt idx="199">0.0010512161927588751</cx:pt>
          <cx:pt idx="200">0.00061169647854968751</cx:pt>
          <cx:pt idx="201">-0.0055881294648133248</cx:pt>
          <cx:pt idx="202">-0.0085210008510400257</cx:pt>
          <cx:pt idx="203">-0.0026514206115628249</cx:pt>
          <cx:pt idx="204">-0.00079507419565639755</cx:pt>
          <cx:pt idx="205">-0.00051514067722060249</cx:pt>
          <cx:pt idx="206">-0.0059872211775449996</cx:pt>
          <cx:pt idx="207">-0.0043913749400558751</cx:pt>
          <cx:pt idx="208">-0.0073193706229380253</cx:pt>
          <cx:pt idx="209">-0.013421093764915151</cx:pt>
          <cx:pt idx="210">-0.0048258402647766499</cx:pt>
          <cx:pt idx="211">0.017103822257324874</cx:pt>
          <cx:pt idx="212">0.023697637481701998</cx:pt>
          <cx:pt idx="213">0.0147833995831729</cx:pt>
          <cx:pt idx="214">0.0043447465012326752</cx:pt>
          <cx:pt idx="215">-0.0023767221142269698</cx:pt>
          <cx:pt idx="216">-0.0071871692512741753</cx:pt>
          <cx:pt idx="217">-0.01063650058500645</cx:pt>
          <cx:pt idx="218">-0.013152707611630326</cx:pt>
          <cx:pt idx="219">-0.01479034502245315</cx:pt>
          <cx:pt idx="220">-0.0061175535079095247</cx:pt>
          <cx:pt idx="221">-0.0021587950346262401</cx:pt>
          <cx:pt idx="222">0.00143459646610428</cx:pt>
          <cx:pt idx="223">0.00035151477839809499</cx:pt>
          <cx:pt idx="224">1.536028029782755e-05</cx:pt>
          <cx:pt idx="225">0.00017534416387876824</cx:pt>
          <cx:pt idx="226">-0.00022858180185143624</cx:pt>
          <cx:pt idx="227">-0.00053418097886907996</cx:pt>
          <cx:pt idx="228">-0.00087200426661515249</cx:pt>
          <cx:pt idx="229">-0.0063439452725890747</cx:pt>
          <cx:pt idx="230">-0.00337645978039635</cx:pt>
          <cx:pt idx="231">0.0030496347623577501</cx:pt>
          <cx:pt idx="232">0.0043933819844760502</cx:pt>
          <cx:pt idx="233">0.0092602926223333496</cx:pt>
          <cx:pt idx="234">-0.0012538957206643974</cx:pt>
          <cx:pt idx="235">-0.0095862433844853493</cx:pt>
          <cx:pt idx="236">-0.020979553635894276</cx:pt>
          <cx:pt idx="237">-0.0093386571213036756</cx:pt>
          <cx:pt idx="238">0.0039047918086979002</cx:pt>
          <cx:pt idx="239">0.021219630543117225</cx:pt>
          <cx:pt idx="240">0.026609473829061248</cx:pt>
          <cx:pt idx="241">0.0085534462349197756</cx:pt>
          <cx:pt idx="242">-0.0018435339930583676</cx:pt>
          <cx:pt idx="243">-0.0026515387236123252</cx:pt>
          <cx:pt idx="244">-0.00095980691729129252</cx:pt>
          <cx:pt idx="245">-0.0126047331116882</cx:pt>
          <cx:pt idx="246">-0.012111105650551726</cx:pt>
          <cx:pt idx="247">-0.0121222511683393</cx:pt>
          <cx:pt idx="248">-0.0095286228748124747</cx:pt>
          <cx:pt idx="249">-0.0046379374306253253</cx:pt>
          <cx:pt idx="250">0.00085441865488239247</cx:pt>
          <cx:pt idx="251">-0.00020532504485898099</cx:pt>
          <cx:pt idx="252">0.00022640140551573974</cx:pt>
          <cx:pt idx="253">6.334797265605825e-05</cx:pt>
          <cx:pt idx="254">-0.00026064350569162</cx:pt>
          <cx:pt idx="255">-0.00047286731109252248</cx:pt>
          <cx:pt idx="256">-0.0043593782327458752</cx:pt>
          <cx:pt idx="257">-0.0054012659394082002</cx:pt>
          <cx:pt idx="258">-0.0038691845701628248</cx:pt>
          <cx:pt idx="259">0.002839269744333725</cx:pt>
          <cx:pt idx="260">0.0021927281565156101</cx:pt>
          <cx:pt idx="261">-0.0040180681711736001</cx:pt>
          <cx:pt idx="262">-0.011953441818041125</cx:pt>
          <cx:pt idx="263">-0.018243345604660951</cx:pt>
          <cx:pt idx="264">-0.0099021432151193498</cx:pt>
          <cx:pt idx="265">-0.0011177443353628776</cx:pt>
          <cx:pt idx="266">-9.7139114699395753e-05</cx:pt>
          <cx:pt idx="267">0.020804607555604801</cx:pt>
          <cx:pt idx="268">0.0196051343735953</cx:pt>
          <cx:pt idx="269">0.0028343428556804749</cx:pt>
          <cx:pt idx="270">-0.0028088302318415499</cx:pt>
          <cx:pt idx="271">-0.0060563649778254498</cx:pt>
          <cx:pt idx="272">-0.0020855632853193974</cx:pt>
          <cx:pt idx="273">-0.0034578945883230751</cx:pt>
          <cx:pt idx="274">-0.011053064297921401</cx:pt>
          <cx:pt idx="275">-0.0062952457396649253</cx:pt>
          <cx:pt idx="276">-0.0028457795537243252</cx:pt>
          <cx:pt idx="277">-0.0050914318210599253</cx:pt>
          <cx:pt idx="278">-0.00036705017831897997</cx:pt>
          <cx:pt idx="279">-0.00023944116582802</cx:pt>
          <cx:pt idx="280">0.00012065049208786375</cx:pt>
          <cx:pt idx="281">-7.1358054688994493e-05</cx:pt>
          <cx:pt idx="282">-0.00020437690597941151</cx:pt>
          <cx:pt idx="283">-0.0016798538924697676</cx:pt>
          <cx:pt idx="284">-0.0056854279778790753</cx:pt>
          <cx:pt idx="285">-0.00075908303451896497</cx:pt>
          <cx:pt idx="286">0.0039245238843365754</cx:pt>
          <cx:pt idx="287">0.00131943217669268</cx:pt>
          <cx:pt idx="288">-0.00524175645943065</cx:pt>
          <cx:pt idx="289">-0.006745297682152325</cx:pt>
          <cx:pt idx="290">-0.0118257902843934</cx:pt>
          <cx:pt idx="291">-0.011242886955058725</cx:pt>
          <cx:pt idx="292">-0.00025360517061077497</cx:pt>
          <cx:pt idx="293">-0.0046243320712291</cx:pt>
          <cx:pt idx="294">-0.0072772374347938752</cx:pt>
          <cx:pt idx="295">0.0065454722062842996</cx:pt>
          <cx:pt idx="296">0.0147940000417933</cx:pt>
          <cx:pt idx="297">0.00353921411954735</cx:pt>
          <cx:pt idx="298">0.00088848134412326753</cx:pt>
          <cx:pt idx="299">0.00084568657848322899</cx:pt>
          <cx:pt idx="300">0.0050032903025382996</cx:pt>
          <cx:pt idx="301">0.000533218380907209</cx:pt>
          <cx:pt idx="302">-0.0210523481054107</cx:pt>
          <cx:pt idx="303">-0.00329384922103499</cx:pt>
          <cx:pt idx="304">-0.0026913657356062801</cx:pt>
          <cx:pt idx="305">-0.0243308738562425</cx:pt>
          <cx:pt idx="306">-0.0050181490848999304</cx:pt>
          <cx:pt idx="307">-1.49365037256706e-05</cx:pt>
          <cx:pt idx="308">-0.00046887545168356799</cx:pt>
          <cx:pt idx="309">0.00055932353735642501</cx:pt>
          <cx:pt idx="310">-0.0014154811204425599</cx:pt>
          <cx:pt idx="311">-0.0057772881256638398</cx:pt>
          <cx:pt idx="312">-0.017614210020287301</cx:pt>
          <cx:pt idx="313">0.0025055595896434201</cx:pt>
          <cx:pt idx="314">0.0279184490819319</cx:pt>
          <cx:pt idx="315">0.0151411737868402</cx:pt>
          <cx:pt idx="316">0.0015015440575072601</cx:pt>
          <cx:pt idx="317">-0.0107086171548721</cx:pt>
          <cx:pt idx="318">-0.032245482196880601</cx:pt>
          <cx:pt idx="319">-0.043725331007597699</cx:pt>
          <cx:pt idx="320">-0.0088150239677179006</cx:pt>
          <cx:pt idx="321">0.00037814657396780199</cx:pt>
          <cx:pt idx="322">0.0075381944934488796</cx:pt>
          <cx:pt idx="323">-0.0067295847902186503</cx:pt>
          <cx:pt idx="324">0.024297425732696901</cx:pt>
          <cx:pt idx="325">-0.052372511738226497</cx:pt>
          <cx:pt idx="326">-0.0072555503468178803</cx:pt>
          <cx:pt idx="327">0.041814156786036102</cx:pt>
          <cx:pt idx="328">-0.00252429741039434</cx:pt>
          <cx:pt idx="329">0.011895343975437201</cx:pt>
          <cx:pt idx="330">0.0071925473778666196</cx:pt>
          <cx:pt idx="331">-0.00082230830954452998</cx:pt>
          <cx:pt idx="332">-0.0078648497553847393</cx:pt>
          <cx:pt idx="333">-0.017606622727909201</cx:pt>
          <cx:pt idx="334">-0.0093406854724390597</cx:pt>
          <cx:pt idx="335">0.000194111763015005</cx:pt>
          <cx:pt idx="336">0.000102542738939169</cx:pt>
          <cx:pt idx="337">-6.0403875840291498e-05</cx:pt>
          <cx:pt idx="338">-0.00100867978331982</cx:pt>
          <cx:pt idx="339">-0.0026095500882048601</cx:pt>
          <cx:pt idx="340">-0.021495246209104701</cx:pt>
          <cx:pt idx="341">-0.0077463308378745797</cx:pt>
          <cx:pt idx="342">-0.0098391270321083694</cx:pt>
          <cx:pt idx="343">0.0034476194845729198</cx:pt>
          <cx:pt idx="344">0.00628659269685297</cx:pt>
          <cx:pt idx="345">-0.0293835687033406</cx:pt>
          <cx:pt idx="346">-0.00114047263433729</cx:pt>
          <cx:pt idx="347">-0.0039020927550410798</cx:pt>
          <cx:pt idx="348">0.023703661493199499</cx:pt>
          <cx:pt idx="349">0.0205165013742785</cx:pt>
          <cx:pt idx="350">0.0057225810994061699</cx:pt>
          <cx:pt idx="351">-0.035319020121487597</cx:pt>
          <cx:pt idx="352">-0.013284854781170899</cx:pt>
          <cx:pt idx="353">-0.061150612759563898</cx:pt>
          <cx:pt idx="354">-0.033575140250633899</cx:pt>
          <cx:pt idx="355">-0.030329753505394401</cx:pt>
          <cx:pt idx="356">-0.019510338530700201</cx:pt>
          <cx:pt idx="357">0.00920440282596292</cx:pt>
          <cx:pt idx="358">0.017185647658723199</cx:pt>
          <cx:pt idx="359">-0.00570968296530783</cx:pt>
          <cx:pt idx="360">0.014227970484311099</cx:pt>
          <cx:pt idx="361">-0.0023896339057260601</cx:pt>
          <cx:pt idx="362">-0.0066225227003589996</cx:pt>
          <cx:pt idx="363">0.00043480465630068199</cx:pt>
          <cx:pt idx="364">4.8755779672861798e-05</cx:pt>
          <cx:pt idx="365">0.00012447280783615001</cx:pt>
          <cx:pt idx="366">-0.0011315304774523101</cx:pt>
          <cx:pt idx="367">-5.9434614310516898e-05</cx:pt>
          <cx:pt idx="368">-0.026904242760223698</cx:pt>
          <cx:pt idx="369">-0.0047460988158533101</cx:pt>
          <cx:pt idx="370">0.0063886191544716602</cx:pt>
          <cx:pt idx="371">-0.0218929674142231</cx:pt>
          <cx:pt idx="372">-0.0073359527216098896</cx:pt>
          <cx:pt idx="373">-0.010164651245406</cx:pt>
          <cx:pt idx="374">-0.0043828706372625896</cx:pt>
          <cx:pt idx="375">0.029156689467520602</cx:pt>
          <cx:pt idx="376">0.050239547443092898</cx:pt>
          <cx:pt idx="377">0.036652277047898002</cx:pt>
          <cx:pt idx="378">-0.016058086863495798</cx:pt>
          <cx:pt idx="379">-0.011385355206935399</cx:pt>
          <cx:pt idx="380">-0.036057131977570503</cx:pt>
          <cx:pt idx="381">-0.064594968726526397</cx:pt>
          <cx:pt idx="382">-0.00827408648048116</cx:pt>
          <cx:pt idx="383">-0.031359000173985498</cx:pt>
          <cx:pt idx="384">-0.023417018792245999</cx:pt>
          <cx:pt idx="385">0.0066307400011369599</cx:pt>
          <cx:pt idx="386">0.0225347006059873</cx:pt>
          <cx:pt idx="387">0.0083748522804874392</cx:pt>
          <cx:pt idx="388">0.018928756363260298</cx:pt>
          <cx:pt idx="389">0.011087834398057401</cx:pt>
          <cx:pt idx="390">0.0037218713914706201</cx:pt>
          <cx:pt idx="391">0.00377387919503921</cx:pt>
          <cx:pt idx="392">6.8495060209395006e-05</cx:pt>
          <cx:pt idx="393">0.00054502906518888699</cx:pt>
          <cx:pt idx="394">0.00017911955017085101</cx:pt>
          <cx:pt idx="395">-0.0039336978231933597</cx:pt>
          <cx:pt idx="396">-0.025842276187291301</cx:pt>
          <cx:pt idx="397">0.0021556428499621499</cx:pt>
          <cx:pt idx="398">0.000119572442188287</cx:pt>
          <cx:pt idx="399">0.00033495522414949899</cx:pt>
          <cx:pt idx="400">0.019285949876632201</cx:pt>
          <cx:pt idx="401">0.021645464109221801</cx:pt>
          <cx:pt idx="402">-0.0100136491452084</cx:pt>
          <cx:pt idx="403">0.021002989231355601</cx:pt>
          <cx:pt idx="404">0.027082526960568599</cx:pt>
          <cx:pt idx="405">0.0145446276094387</cx:pt>
          <cx:pt idx="406">0.0076318297175368699</cx:pt>
          <cx:pt idx="407">0.025417447033863502</cx:pt>
          <cx:pt idx="408">0.030069169448227798</cx:pt>
          <cx:pt idx="409">-0.032182141178828998</cx:pt>
          <cx:pt idx="410">-0.020744495288712</cx:pt>
          <cx:pt idx="411">-0.049376704522997403</cx:pt>
          <cx:pt idx="412">-0.049295553459430999</cx:pt>
          <cx:pt idx="413">-0.0085598210210347091</cx:pt>
          <cx:pt idx="414">0.00642748373039791</cx:pt>
          <cx:pt idx="415">0.00669847411931022</cx:pt>
          <cx:pt idx="416">0.0088104411202502095</cx:pt>
          <cx:pt idx="417">0.013514864324354199</cx:pt>
          <cx:pt idx="418">0.0081103288706973996</cx:pt>
          <cx:pt idx="419">0.000106188110803666</cx:pt>
          <cx:pt idx="420">-0.00049253372581237903</cx:pt>
          <cx:pt idx="421">0.00026996900804631199</cx:pt>
          <cx:pt idx="422">0.00019003036111385401</cx:pt>
          <cx:pt idx="423">0.0050352356875497601</cx:pt>
          <cx:pt idx="424">-0.024979301320511901</cx:pt>
          <cx:pt idx="425">-0.0112429650170546</cx:pt>
          <cx:pt idx="426">-0.0145675948205601</cx:pt>
          <cx:pt idx="427">-0.0127621379513686</cx:pt>
          <cx:pt idx="428">-0.0080788963018376195</cx:pt>
          <cx:pt idx="429">0.0096942431573831603</cx:pt>
          <cx:pt idx="430">-0.00019019960933721401</cx:pt>
          <cx:pt idx="431">0.0044702952907539704</cx:pt>
          <cx:pt idx="432">0.0208649539151427</cx:pt>
          <cx:pt idx="433">0.0270277676193438</cx:pt>
          <cx:pt idx="434">-0.0179778780905425</cx:pt>
          <cx:pt idx="435">0.0028889016664420402</cx:pt>
          <cx:pt idx="436">0.039616329576588102</cx:pt>
          <cx:pt idx="437">-0.00088976618661666998</cx:pt>
          <cx:pt idx="438">-0.026279641905003499</cx:pt>
          <cx:pt idx="439">-0.0388641779051258</cx:pt>
          <cx:pt idx="440">-0.032017301017162297</cx:pt>
          <cx:pt idx="441">-0.0090859491828725603</cx:pt>
          <cx:pt idx="442">0.014667463721646</cx:pt>
          <cx:pt idx="443">0.0147072879072175</cx:pt>
          <cx:pt idx="444">0.016773609884945799</cx:pt>
          <cx:pt idx="445">0.026483321730876801</cx:pt>
          <cx:pt idx="446">0.016970139592298199</cx:pt>
          <cx:pt idx="447">0.0040921352273297603</cx:pt>
          <cx:pt idx="448">-7.7273086538369004e-05</cx:pt>
          <cx:pt idx="449">0.00048760707530194202</cx:pt>
          <cx:pt idx="450">0.00060803548349787199</cx:pt>
          <cx:pt idx="451">0.0036409380474111798</cx:pt>
          <cx:pt idx="452">-0.0224018214533124</cx:pt>
          <cx:pt idx="453">-0.0027633316695781598</cx:pt>
          <cx:pt idx="454">-0.00079647668163452601</cx:pt>
          <cx:pt idx="455">-0.00057081716471356098</cx:pt>
          <cx:pt idx="456">0.0017605969767744199</cx:pt>
          <cx:pt idx="457">-0.0069906323926161402</cx:pt>
          <cx:pt idx="458">-0.0236501018793525</cx:pt>
          <cx:pt idx="459">-0.0154307523221048</cx:pt>
          <cx:pt idx="460">0.0011189495332455399</cx:pt>
          <cx:pt idx="461">-0.026870988305936198</cx:pt>
          <cx:pt idx="462">-0.057703213525371402</cx:pt>
          <cx:pt idx="463">-0.0012625092600672401</cx:pt>
          <cx:pt idx="464">0.050093317921607199</cx:pt>
          <cx:pt idx="465">0.040221751860571003</cx:pt>
          <cx:pt idx="466">0.0072340302968020801</cx:pt>
          <cx:pt idx="467">0.0040035443369593497</cx:pt>
          <cx:pt idx="468">0.00046976012178963101</cx:pt>
          <cx:pt idx="469">0.042802779391062099</cx:pt>
          <cx:pt idx="470">0.0279111475881915</cx:pt>
          <cx:pt idx="471">0.031813543663542103</cx:pt>
          <cx:pt idx="472">0.019101129079873901</cx:pt>
          <cx:pt idx="473">0.043894179025606203</cx:pt>
          <cx:pt idx="474">0.020351959696753401</cx:pt>
          <cx:pt idx="475">0.00461486517861864</cx:pt>
          <cx:pt idx="476">-0.00011134136294922</cx:pt>
          <cx:pt idx="477">0.000135541685946718</cx:pt>
          <cx:pt idx="478">0.0080799305037200092</cx:pt>
          <cx:pt idx="479">0.0062901821458916504</cx:pt>
          <cx:pt idx="480">0.0030849121402853502</cx:pt>
          <cx:pt idx="481">0.027618904170186601</cx:pt>
          <cx:pt idx="482">0.023526844792017401</cx:pt>
          <cx:pt idx="483">0.019346957057253901</cx:pt>
          <cx:pt idx="484">0.029395179430312401</cx:pt>
          <cx:pt idx="485">0.0085562343568324102</cx:pt>
          <cx:pt idx="486">-0.032558353848622199</cx:pt>
          <cx:pt idx="487">-0.036088256358482299</cx:pt>
          <cx:pt idx="488">-0.019446584434427899</cx:pt>
          <cx:pt idx="489">-0.015924517169560001</cx:pt>
          <cx:pt idx="490">-0.023133669937181502</cx:pt>
          <cx:pt idx="491">0.033374574865564603</cx:pt>
          <cx:pt idx="492">0.025634209333575401</cx:pt>
          <cx:pt idx="493">-0.0034281936397162699</cx:pt>
          <cx:pt idx="494">0.039250065600913098</cx:pt>
          <cx:pt idx="495">0.0021553148405062598</cx:pt>
          <cx:pt idx="496">0.0065655563753631296</cx:pt>
          <cx:pt idx="497">0.057954375996496298</cx:pt>
          <cx:pt idx="498">0.045156779412301298</cx:pt>
          <cx:pt idx="499">0.026406439359431402</cx:pt>
          <cx:pt idx="500">0.0281039584110593</cx:pt>
          <cx:pt idx="501">0.039338645597252801</cx:pt>
          <cx:pt idx="502">0.0073122149103524003</cx:pt>
          <cx:pt idx="503">0.00047091900397465999</cx:pt>
          <cx:pt idx="504">-0.00044333299906450002</cx:pt>
          <cx:pt idx="505">0.00019352803772898199</cx:pt>
          <cx:pt idx="506">0.0050132967521990396</cx:pt>
          <cx:pt idx="507">0.015880809106628601</cx:pt>
          <cx:pt idx="508">0.033283713820551203</cx:pt>
          <cx:pt idx="509">0.0293333389181171</cx:pt>
          <cx:pt idx="510">0.036412636327035799</cx:pt>
          <cx:pt idx="511">0.061713788880733603</cx:pt>
          <cx:pt idx="512">0.0309511431645677</cx:pt>
          <cx:pt idx="513">0.041529802572426798</cx:pt>
          <cx:pt idx="514">-0.0054059173071107202</cx:pt>
          <cx:pt idx="515">-0.0586088350922589</cx:pt>
          <cx:pt idx="516">-0.031358599707613698</cx:pt>
          <cx:pt idx="517">0.010314028800835</cx:pt>
          <cx:pt idx="518">0.035885346035164301</cx:pt>
          <cx:pt idx="519">0.099569635395796594</cx:pt>
          <cx:pt idx="520">0.094708771791615798</cx:pt>
          <cx:pt idx="521">0.055959896220645601</cx:pt>
          <cx:pt idx="522">0.0520995838071125</cx:pt>
          <cx:pt idx="523">0.0148709032035629</cx:pt>
          <cx:pt idx="524">0.034173801127061698</cx:pt>
          <cx:pt idx="525">0.046033250372581103</cx:pt>
          <cx:pt idx="526">0.054298922428352603</cx:pt>
          <cx:pt idx="527">0.043417762613584703</cx:pt>
          <cx:pt idx="528">0.0286862621121559</cx:pt>
          <cx:pt idx="529">0.0228268963290605</cx:pt>
          <cx:pt idx="530">0.0027616885005766301</cx:pt>
          <cx:pt idx="531">0.00063750261657734503</cx:pt>
          <cx:pt idx="532">0.00060364137632550302</cx:pt>
          <cx:pt idx="533">-0.00012705060834451601</cx:pt>
          <cx:pt idx="534">0.00069606473267723803</cx:pt>
          <cx:pt idx="535">0.018303832432334601</cx:pt>
          <cx:pt idx="536">0.0519265709984549</cx:pt>
          <cx:pt idx="537">0.047508019029209099</cx:pt>
          <cx:pt idx="538">0.021585511427150501</cx:pt>
          <cx:pt idx="539">0.042912146777753603</cx:pt>
          <cx:pt idx="540">0.0039339137064803601</cx:pt>
          <cx:pt idx="541">0.030603662385823099</cx:pt>
          <cx:pt idx="542">0.0103843871454653</cx:pt>
          <cx:pt idx="543">-0.041056965863117002</cx:pt>
          <cx:pt idx="544">-0.067717952998373201</cx:pt>
          <cx:pt idx="545">-0.0438860088522081</cx:pt>
          <cx:pt idx="546">0.033485433618949297</cx:pt>
          <cx:pt idx="547">0.11239901913802899</cx:pt>
          <cx:pt idx="548">0.13350740226347399</cx:pt>
          <cx:pt idx="549">0.11812580565089099</cx:pt>
          <cx:pt idx="550">0.069278485748469995</cx:pt>
          <cx:pt idx="551">0.062658540458413695</cx:pt>
          <cx:pt idx="552">0.0425478946758584</cx:pt>
          <cx:pt idx="553">0.061293443444889503</cx:pt>
          <cx:pt idx="554">0.055699747128854803</cx:pt>
          <cx:pt idx="555">0.051108671108798902</cx:pt>
          <cx:pt idx="556">0.0084992796491927796</cx:pt>
          <cx:pt idx="557">0.014884008482262101</cx:pt>
          <cx:pt idx="558">0.0075739573078345704</cx:pt>
          <cx:pt idx="559">0.000235997042064588</cx:pt>
          <cx:pt idx="560">-0.00078255324681483405</cx:pt>
          <cx:pt idx="561">-0.00072177418668306203</cx:pt>
          <cx:pt idx="562">0.0051326434595457496</cx:pt>
          <cx:pt idx="563">0.023480528562305598</cx:pt>
          <cx:pt idx="564">0.047152385795924699</cx:pt>
          <cx:pt idx="565">0.035794654187390799</cx:pt>
          <cx:pt idx="566">0.00937387445179798</cx:pt>
          <cx:pt idx="567">0.054535304662055702</cx:pt>
          <cx:pt idx="568">0.040753134507756299</cx:pt>
          <cx:pt idx="569">0.029444529319113202</cx:pt>
          <cx:pt idx="570">0.019890516132050302</cx:pt>
          <cx:pt idx="571">-0.026936857563399901</cx:pt>
          <cx:pt idx="572">-0.045286894981592399</cx:pt>
          <cx:pt idx="573">-0.047388936115855901</cx:pt>
          <cx:pt idx="574">-0.0111181247232625</cx:pt>
          <cx:pt idx="575">0.050288968123952497</cx:pt>
          <cx:pt idx="576">0.0788001710824313</cx:pt>
          <cx:pt idx="577">0.083946826225760496</cx:pt>
          <cx:pt idx="578">0.117202319721649</cx:pt>
          <cx:pt idx="579">0.051253672699547503</cx:pt>
          <cx:pt idx="580">0.048175727874870303</cx:pt>
          <cx:pt idx="581">0.057770551360840999</cx:pt>
          <cx:pt idx="582">0.049092102485352299</cx:pt>
          <cx:pt idx="583">0.041030393159174998</cx:pt>
          <cx:pt idx="584">0.0030919464338750899</cx:pt>
          <cx:pt idx="585">0.0031577682831625299</cx:pt>
          <cx:pt idx="586">0.0052665467075764701</cx:pt>
          <cx:pt idx="587">-0.00035882549117214197</cx:pt>
          <cx:pt idx="588">3.9002748056166799e-05</cx:pt>
          <cx:pt idx="589">-6.5669701653226498e-05</cx:pt>
          <cx:pt idx="590">0.0112932844242267</cx:pt>
          <cx:pt idx="591">0.0228733755620684</cx:pt>
          <cx:pt idx="592">0.033222936428516599</cx:pt>
          <cx:pt idx="593">0.032500416623156503</cx:pt>
          <cx:pt idx="594">0.014484714133389399</cx:pt>
          <cx:pt idx="595">0.025736108150677901</cx:pt>
          <cx:pt idx="596">0.0515777844045366</cx:pt>
          <cx:pt idx="597">0.028294602166838101</cx:pt>
          <cx:pt idx="598">0.0108793737488669</cx:pt>
          <cx:pt idx="599">-0.038467762054754301</cx:pt>
          <cx:pt idx="600">-0.051044347871788</cx:pt>
          <cx:pt idx="601">-0.036887205583378199</cx:pt>
          <cx:pt idx="602">-0.062690515045376802</cx:pt>
          <cx:pt idx="603">-0.069265548402405799</cx:pt>
          <cx:pt idx="604">-0.047377225935907097</cx:pt>
          <cx:pt idx="605">0.0031673509806690002</cx:pt>
          <cx:pt idx="606">0.029722186307968999</cx:pt>
          <cx:pt idx="607">0.0048504715057568802</cx:pt>
          <cx:pt idx="608">0.0024897550219242499</cx:pt>
          <cx:pt idx="609">0.0066715645862558603</cx:pt>
          <cx:pt idx="610">0.0478322332415798</cx:pt>
          <cx:pt idx="611">0.044563177336833397</cx:pt>
          <cx:pt idx="612">-0.00017843989330277099</cx:pt>
          <cx:pt idx="613">-0.0040226324009522904</cx:pt>
          <cx:pt idx="614">0.0035312962265404502</cx:pt>
          <cx:pt idx="615">-9.6482485944380203e-06</cx:pt>
          <cx:pt idx="616">4.6438509728756103e-05</cx:pt>
          <cx:pt idx="617">-0.00065053666234873397</cx:pt>
          <cx:pt idx="618">0.0056327394750047503</cx:pt>
          <cx:pt idx="619">0.012979726105236299</cx:pt>
          <cx:pt idx="620">0.016595248529357402</cx:pt>
          <cx:pt idx="621">0.016225858902742901</cx:pt>
          <cx:pt idx="622">0.016024778683137501</cx:pt>
          <cx:pt idx="623">0.021273216848023999</cx:pt>
          <cx:pt idx="624">0.039908887654229702</cx:pt>
          <cx:pt idx="625">0.039344244274312698</cx:pt>
          <cx:pt idx="626">0.024969651037333899</cx:pt>
          <cx:pt idx="627">0.0032312850759681701</cx:pt>
          <cx:pt idx="628">-0.0112994158891997</cx:pt>
          <cx:pt idx="629">-0.056841121308087703</cx:pt>
          <cx:pt idx="630">-0.108495487723268</cx:pt>
          <cx:pt idx="631">-0.094679361153570105</cx:pt>
          <cx:pt idx="632">-0.099190623610087</cx:pt>
          <cx:pt idx="633">-0.053651610947626202</cx:pt>
          <cx:pt idx="634">-0.024202259540256399</cx:pt>
          <cx:pt idx="635">0.00087200165045496004</cx:pt>
          <cx:pt idx="636">-0.0118787068852783</cx:pt>
          <cx:pt idx="637">0.0151893132867243</cx:pt>
          <cx:pt idx="638">0.032385051768732603</cx:pt>
          <cx:pt idx="639">0.0069498179169105697</cx:pt>
          <cx:pt idx="640">-0.0099832276478005796</cx:pt>
          <cx:pt idx="641">-0.0123852930937868</cx:pt>
          <cx:pt idx="642">-0.0039249152305753298</cx:pt>
          <cx:pt idx="643">-0.000599047467729191</cx:pt>
          <cx:pt idx="644">-0.00020995471574970599</cx:pt>
          <cx:pt idx="645">0.00013645267468611499</cx:pt>
          <cx:pt idx="646">0.0011264982390686499</cx:pt>
          <cx:pt idx="647">0.0066908776141768201</cx:pt>
          <cx:pt idx="648">0.00693882838778297</cx:pt>
          <cx:pt idx="649">-0.00065082408989206703</cx:pt>
          <cx:pt idx="650">-0.013373739793236699</cx:pt>
          <cx:pt idx="651">0.00707466323612186</cx:pt>
          <cx:pt idx="652">0.026309453879309198</cx:pt>
          <cx:pt idx="653">0.0195852294570204</cx:pt>
          <cx:pt idx="654">0.0053434467418459796</cx:pt>
          <cx:pt idx="655">-0.021857984286108099</cx:pt>
          <cx:pt idx="656">-0.037184704668650502</cx:pt>
          <cx:pt idx="657">-0.098858446948352899</cx:pt>
          <cx:pt idx="658">-0.116833868327976</cx:pt>
          <cx:pt idx="659">-0.067291224915977402</cx:pt>
          <cx:pt idx="660">-0.080443555414843798</cx:pt>
          <cx:pt idx="661">-0.063420415640997096</cx:pt>
          <cx:pt idx="662">-0.022112498969002001</cx:pt>
          <cx:pt idx="663">-0.011670634755820201</cx:pt>
          <cx:pt idx="664">-0.0194770951850247</cx:pt>
          <cx:pt idx="665">0.0011364691067767901</cx:pt>
          <cx:pt idx="666">0.0047036256168351198</cx:pt>
          <cx:pt idx="667">-0.0059999125998024799</cx:pt>
          <cx:pt idx="668">-0.018072896784715901</cx:pt>
          <cx:pt idx="669">-0.013626237640528401</cx:pt>
          <cx:pt idx="670">-0.0027823760664797701</cx:pt>
          <cx:pt idx="671">0.00029296249249017502</cx:pt>
          <cx:pt idx="672">0.00021503334875871399</cx:pt>
          <cx:pt idx="673">-0.00040303854544573598</cx:pt>
          <cx:pt idx="674">-0.00085077227881861204</cx:pt>
          <cx:pt idx="675">-0.0024754879445021199</cx:pt>
          <cx:pt idx="676">-0.0040554562188394204</cx:pt>
          <cx:pt idx="677">-0.0134054467031274</cx:pt>
          <cx:pt idx="678">-0.023167457846844201</cx:pt>
          <cx:pt idx="679">-0.0163983888324034</cx:pt>
          <cx:pt idx="680">-0.015644147324491799</cx:pt>
          <cx:pt idx="681">0.0019173535563974701</cx:pt>
          <cx:pt idx="682">-0.012650158515194999</cx:pt>
          <cx:pt idx="683">-0.033632376951659097</cx:pt>
          <cx:pt idx="684">-0.058729163976586</cx:pt>
          <cx:pt idx="685">-0.078640454893936104</cx:pt>
          <cx:pt idx="686">-0.059874621686240199</cx:pt>
          <cx:pt idx="687">-0.017603580921773401</cx:pt>
          <cx:pt idx="688">-0.050631120391470899</cx:pt>
          <cx:pt idx="689">-0.052008062883003803</cx:pt>
          <cx:pt idx="690">-0.025835439530037599</cx:pt>
          <cx:pt idx="691">-0.0157903798104525</cx:pt>
          <cx:pt idx="692">-0.029778803783375999</cx:pt>
          <cx:pt idx="693">-0.021464157150486801</cx:pt>
          <cx:pt idx="694">-0.0143048471546502</cx:pt>
          <cx:pt idx="695">-0.0110589237539953</cx:pt>
          <cx:pt idx="696">0.0020079226228668398</cx:pt>
          <cx:pt idx="697">0.00085621698562342904</cx:pt>
          <cx:pt idx="698">-0.00015275068819211899</cx:pt>
          <cx:pt idx="699">0.00089430775539239198</cx:pt>
          <cx:pt idx="700">-0.00054234312426549398</cx:pt>
          <cx:pt idx="701">0.00089758941318141396</cx:pt>
          <cx:pt idx="702">-0.00039065195964024303</cx:pt>
          <cx:pt idx="703">-0.00020219796355757199</cx:pt>
          <cx:pt idx="704">0.00026664750104774199</cx:pt>
          <cx:pt idx="705">-0.0063739832861492499</cx:pt>
          <cx:pt idx="706">-0.0099986584166846405</cx:pt>
          <cx:pt idx="707">-0.015557251233115001</cx:pt>
          <cx:pt idx="708">-0.018668159671188098</cx:pt>
          <cx:pt idx="709">-0.0166597184973322</cx:pt>
          <cx:pt idx="710">-0.018179755051607599</cx:pt>
          <cx:pt idx="711">-0.0202752310718558</cx:pt>
          <cx:pt idx="712">-0.0356760751001865</cx:pt>
          <cx:pt idx="713">-0.032813090355283202</cx:pt>
          <cx:pt idx="714">-0.020507237822467401</cx:pt>
          <cx:pt idx="715">-0.0087725585438037396</cx:pt>
          <cx:pt idx="716">-0.024558807425636899</cx:pt>
          <cx:pt idx="717">-0.0170485321252942</cx:pt>
          <cx:pt idx="718">-0.021602173154333201</cx:pt>
          <cx:pt idx="719">-0.036759308663553703</cx:pt>
          <cx:pt idx="720">-0.0391935276275579</cx:pt>
          <cx:pt idx="721">-0.023460419981719501</cx:pt>
          <cx:pt idx="722">-0.010421886899609999</cx:pt>
          <cx:pt idx="723">-0.0044192314572521103</cx:pt>
          <cx:pt idx="724">-0.00134043971625648</cx:pt>
          <cx:pt idx="725">0.00014240136351435201</cx:pt>
          <cx:pt idx="726">0.00082825933822976497</cx:pt>
          <cx:pt idx="727">-0.00054659425870879198</cx:pt>
          <cx:pt idx="728">-0.00036449833486084402</cx:pt>
          <cx:pt idx="729">0.00052865030540648296</cx:pt>
          <cx:pt idx="730">2.3835971422192901e-05</cx:pt>
          <cx:pt idx="731">0.00029491014397749898</cx:pt>
          <cx:pt idx="732">0.00037559370004886601</cx:pt>
          <cx:pt idx="733">-0.0044962536114779399</cx:pt>
          <cx:pt idx="734">-0.00482847979042802</cx:pt>
          <cx:pt idx="735">-0.0038147310206626001</cx:pt>
          <cx:pt idx="736">-0.0057062487130440497</cx:pt>
          <cx:pt idx="737">-0.0040831529704566504</cx:pt>
          <cx:pt idx="738">-0.0023356361921627799</cx:pt>
          <cx:pt idx="739">-0.0055583357935398503</cx:pt>
          <cx:pt idx="740">-0.0099112714416254195</cx:pt>
          <cx:pt idx="741">-0.0114702543034403</cx:pt>
          <cx:pt idx="742">-0.016335819817810699</cx:pt>
          <cx:pt idx="743">-0.0070360661099657697</cx:pt>
          <cx:pt idx="744">-0.0060813489350547596</cx:pt>
          <cx:pt idx="745">-0.013425046503107101</cx:pt>
          <cx:pt idx="746">-0.0078504038697093902</cx:pt>
          <cx:pt idx="747">-0.0101578989661336</cx:pt>
          <cx:pt idx="748">-0.0116120540448107</cx:pt>
          <cx:pt idx="749">-0.0074033988558328797</cx:pt>
          <cx:pt idx="750">-0.0037577257070259898</cx:pt>
          <cx:pt idx="751">-0.00021494030061894599</cx:pt>
          <cx:pt idx="752">0.00084635291033323499</cx:pt>
          <cx:pt idx="753">9.62525379089665e-05</cx:pt>
          <cx:pt idx="754">0.000732301014800706</cx:pt>
          <cx:pt idx="755">-0.00029189446143319402</cx:pt>
          <cx:pt idx="756">2.10052189515499e-05</cx:pt>
          <cx:pt idx="757">-0.00039745745674408102</cx:pt>
          <cx:pt idx="758">-0.00041833160041894501</cx:pt>
          <cx:pt idx="759">0.00054262647723834503</cx:pt>
          <cx:pt idx="760">-0.00028689998401656302</cx:pt>
          <cx:pt idx="761">0.00074202908072256303</cx:pt>
          <cx:pt idx="762">0.00061984537413579304</cx:pt>
          <cx:pt idx="763">-0.00161208150436111</cx:pt>
          <cx:pt idx="764">-0.00138046126087044</cx:pt>
          <cx:pt idx="765">-0.00084838942642053903</cx:pt>
          <cx:pt idx="766">9.9851040576156398e-06</cx:pt>
          <cx:pt idx="767">-0.00073536567830246897</cx:pt>
          <cx:pt idx="768">-0.0019031017437056599</cx:pt>
          <cx:pt idx="769">-0.000445837576372276</cx:pt>
          <cx:pt idx="770">-0.00097862132117974799</cx:pt>
          <cx:pt idx="771">-0.00034210671837968702</cx:pt>
          <cx:pt idx="772">-7.84501447865141e-05</cx:pt>
          <cx:pt idx="773">-0.000283795852616268</cx:pt>
          <cx:pt idx="774">-0.0024046763185346901</cx:pt>
          <cx:pt idx="775">-0.00042785959642647602</cx:pt>
          <cx:pt idx="776">-0.000229797420195006</cx:pt>
          <cx:pt idx="777">-0.0015626139208893301</cx:pt>
          <cx:pt idx="778">-0.0033967145605397998</cx:pt>
          <cx:pt idx="779">-0.00052368560055302904</cx:pt>
          <cx:pt idx="780">0.000657526568593869</cx:pt>
          <cx:pt idx="781">-6.61884869221001e-06</cx:pt>
          <cx:pt idx="782">0.000151252654575905</cx:pt>
          <cx:pt idx="783">-2.7072206863433998e-06</cx:pt>
          <cx:pt idx="784">0.0010512161927588751</cx:pt>
          <cx:pt idx="785">0.00061169647854968751</cx:pt>
          <cx:pt idx="786">-0.0055881294648133248</cx:pt>
          <cx:pt idx="787">-0.0085210008510400257</cx:pt>
          <cx:pt idx="788">-0.0026514206115628249</cx:pt>
          <cx:pt idx="789">-0.00079507419565639755</cx:pt>
          <cx:pt idx="790">-0.00051514067722060249</cx:pt>
          <cx:pt idx="791">-0.0059872211775449996</cx:pt>
          <cx:pt idx="792">-0.0043913749400558751</cx:pt>
          <cx:pt idx="793">-0.0073193706229380253</cx:pt>
          <cx:pt idx="794">-0.013421093764915151</cx:pt>
          <cx:pt idx="795">-0.0048258402647766499</cx:pt>
          <cx:pt idx="796">0.017103822257324874</cx:pt>
          <cx:pt idx="797">0.023697637481701998</cx:pt>
          <cx:pt idx="798">0.0147833995831729</cx:pt>
          <cx:pt idx="799">0.0043447465012326752</cx:pt>
          <cx:pt idx="800">-0.0023767221142269698</cx:pt>
          <cx:pt idx="801">-0.0071871692512741753</cx:pt>
          <cx:pt idx="802">-0.01063650058500645</cx:pt>
          <cx:pt idx="803">-0.013152707611630326</cx:pt>
          <cx:pt idx="804">-0.01479034502245315</cx:pt>
          <cx:pt idx="805">-0.0061175535079095247</cx:pt>
          <cx:pt idx="806">-0.0021587950346262401</cx:pt>
          <cx:pt idx="807">0.00143459646610428</cx:pt>
          <cx:pt idx="808">0.00035151477839809499</cx:pt>
          <cx:pt idx="809">1.536028029782755e-05</cx:pt>
          <cx:pt idx="810">0.00017534416387876824</cx:pt>
          <cx:pt idx="811">-0.00022858180185143624</cx:pt>
          <cx:pt idx="812">-0.00053418097886907996</cx:pt>
          <cx:pt idx="813">-0.00087200426661515249</cx:pt>
          <cx:pt idx="814">-0.0063439452725890747</cx:pt>
          <cx:pt idx="815">-0.00337645978039635</cx:pt>
          <cx:pt idx="816">0.0030496347623577501</cx:pt>
          <cx:pt idx="817">0.0043933819844760502</cx:pt>
          <cx:pt idx="818">0.0092602926223333496</cx:pt>
          <cx:pt idx="819">-0.0012538957206643974</cx:pt>
          <cx:pt idx="820">-0.0095862433844853493</cx:pt>
          <cx:pt idx="821">-0.020979553635894276</cx:pt>
          <cx:pt idx="822">-0.0093386571213036756</cx:pt>
          <cx:pt idx="823">0.0039047918086979002</cx:pt>
          <cx:pt idx="824">0.021219630543117225</cx:pt>
          <cx:pt idx="825">0.026609473829061248</cx:pt>
          <cx:pt idx="826">0.0085534462349197756</cx:pt>
          <cx:pt idx="827">-0.0018435339930583676</cx:pt>
          <cx:pt idx="828">-0.0026515387236123252</cx:pt>
          <cx:pt idx="829">-0.00095980691729129252</cx:pt>
          <cx:pt idx="830">-0.0126047331116882</cx:pt>
          <cx:pt idx="831">-0.012111105650551726</cx:pt>
          <cx:pt idx="832">-0.0121222511683393</cx:pt>
          <cx:pt idx="833">-0.0095286228748124747</cx:pt>
          <cx:pt idx="834">-0.0046379374306253253</cx:pt>
          <cx:pt idx="835">0.00085441865488239247</cx:pt>
          <cx:pt idx="836">-0.00020532504485898099</cx:pt>
          <cx:pt idx="837">0.00022640140551573974</cx:pt>
          <cx:pt idx="838">6.334797265605825e-05</cx:pt>
          <cx:pt idx="839">-0.00026064350569162</cx:pt>
          <cx:pt idx="840">-0.00047286731109252248</cx:pt>
          <cx:pt idx="841">-0.0043593782327458752</cx:pt>
          <cx:pt idx="842">-0.0054012659394082002</cx:pt>
          <cx:pt idx="843">-0.0038691845701628248</cx:pt>
          <cx:pt idx="844">0.002839269744333725</cx:pt>
          <cx:pt idx="845">0.0021927281565156101</cx:pt>
          <cx:pt idx="846">-0.0040180681711736001</cx:pt>
          <cx:pt idx="847">-0.011953441818041125</cx:pt>
          <cx:pt idx="848">-0.018243345604660951</cx:pt>
          <cx:pt idx="849">-0.0099021432151193498</cx:pt>
          <cx:pt idx="850">-0.0011177443353628776</cx:pt>
          <cx:pt idx="851">-9.7139114699395753e-05</cx:pt>
          <cx:pt idx="852">0.020804607555604801</cx:pt>
          <cx:pt idx="853">0.0196051343735953</cx:pt>
          <cx:pt idx="854">0.0028343428556804749</cx:pt>
          <cx:pt idx="855">-0.0028088302318415499</cx:pt>
          <cx:pt idx="856">-0.0060563649778254498</cx:pt>
          <cx:pt idx="857">-0.0020855632853193974</cx:pt>
          <cx:pt idx="858">-0.0034578945883230751</cx:pt>
          <cx:pt idx="859">-0.011053064297921401</cx:pt>
          <cx:pt idx="860">-0.0062952457396649253</cx:pt>
          <cx:pt idx="861">-0.0028457795537243252</cx:pt>
          <cx:pt idx="862">-0.0050914318210599253</cx:pt>
          <cx:pt idx="863">-0.00036705017831897997</cx:pt>
          <cx:pt idx="864">-0.00023944116582802</cx:pt>
          <cx:pt idx="865">0.00012065049208786375</cx:pt>
          <cx:pt idx="866">-7.1358054688994493e-05</cx:pt>
          <cx:pt idx="867">-0.00020437690597941151</cx:pt>
          <cx:pt idx="868">-0.0016798538924697676</cx:pt>
          <cx:pt idx="869">-0.0056854279778790753</cx:pt>
          <cx:pt idx="870">-0.00075908303451896497</cx:pt>
          <cx:pt idx="871">0.0039245238843365754</cx:pt>
          <cx:pt idx="872">0.00131943217669268</cx:pt>
          <cx:pt idx="873">-0.00524175645943065</cx:pt>
          <cx:pt idx="874">-0.006745297682152325</cx:pt>
          <cx:pt idx="875">-0.0118257902843934</cx:pt>
          <cx:pt idx="876">-0.011242886955058725</cx:pt>
          <cx:pt idx="877">-0.00025360517061077497</cx:pt>
          <cx:pt idx="878">-0.0046243320712291</cx:pt>
          <cx:pt idx="879">-0.0072772374347938752</cx:pt>
          <cx:pt idx="880">0.0065454722062842996</cx:pt>
          <cx:pt idx="881">0.0147940000417933</cx:pt>
          <cx:pt idx="882">0.00353921411954735</cx:pt>
          <cx:pt idx="883">0.00088848134412326753</cx:pt>
          <cx:pt idx="884">0.0010512161927588751</cx:pt>
          <cx:pt idx="885">0.00061169647854968751</cx:pt>
          <cx:pt idx="886">-0.0055881294648133248</cx:pt>
          <cx:pt idx="887">-0.0085210008510400257</cx:pt>
          <cx:pt idx="888">-0.0026514206115628249</cx:pt>
          <cx:pt idx="889">-0.00079507419565639755</cx:pt>
          <cx:pt idx="890">-0.00051514067722060249</cx:pt>
          <cx:pt idx="891">-0.0059872211775449996</cx:pt>
          <cx:pt idx="892">-0.0043913749400558751</cx:pt>
          <cx:pt idx="893">-0.0073193706229380253</cx:pt>
          <cx:pt idx="894">-0.013421093764915151</cx:pt>
          <cx:pt idx="895">-0.0048258402647766499</cx:pt>
          <cx:pt idx="896">0.017103822257324874</cx:pt>
          <cx:pt idx="897">0.023697637481701998</cx:pt>
          <cx:pt idx="898">0.0147833995831729</cx:pt>
          <cx:pt idx="899">0.0043447465012326752</cx:pt>
          <cx:pt idx="900">-0.0023767221142269698</cx:pt>
          <cx:pt idx="901">-0.0071871692512741753</cx:pt>
          <cx:pt idx="902">-0.01063650058500645</cx:pt>
          <cx:pt idx="903">-0.013152707611630326</cx:pt>
          <cx:pt idx="904">-0.01479034502245315</cx:pt>
          <cx:pt idx="905">-0.0061175535079095247</cx:pt>
          <cx:pt idx="906">-0.0021587950346262401</cx:pt>
          <cx:pt idx="907">0.00143459646610428</cx:pt>
          <cx:pt idx="908">0.00035151477839809499</cx:pt>
          <cx:pt idx="909">1.536028029782755e-05</cx:pt>
          <cx:pt idx="910">0.00017534416387876824</cx:pt>
          <cx:pt idx="911">-0.00022858180185143624</cx:pt>
          <cx:pt idx="912">-0.00053418097886907996</cx:pt>
          <cx:pt idx="913">-0.00087200426661515249</cx:pt>
          <cx:pt idx="914">-0.0063439452725890747</cx:pt>
          <cx:pt idx="915">-0.00337645978039635</cx:pt>
          <cx:pt idx="916">0.0030496347623577501</cx:pt>
          <cx:pt idx="917">0.0043933819844760502</cx:pt>
          <cx:pt idx="918">0.0092602926223333496</cx:pt>
          <cx:pt idx="919">-0.0012538957206643974</cx:pt>
          <cx:pt idx="920">-0.0095862433844853493</cx:pt>
          <cx:pt idx="921">-0.020979553635894276</cx:pt>
          <cx:pt idx="922">-0.0093386571213036756</cx:pt>
          <cx:pt idx="923">0.0039047918086979002</cx:pt>
          <cx:pt idx="924">0.021219630543117225</cx:pt>
          <cx:pt idx="925">0.026609473829061248</cx:pt>
          <cx:pt idx="926">0.0085534462349197756</cx:pt>
          <cx:pt idx="927">-0.0018435339930583676</cx:pt>
          <cx:pt idx="928">-0.0026515387236123252</cx:pt>
          <cx:pt idx="929">-0.00095980691729129252</cx:pt>
          <cx:pt idx="930">-0.0126047331116882</cx:pt>
          <cx:pt idx="931">-0.012111105650551726</cx:pt>
          <cx:pt idx="932">-0.0121222511683393</cx:pt>
          <cx:pt idx="933">-0.0095286228748124747</cx:pt>
          <cx:pt idx="934">-0.0046379374306253253</cx:pt>
          <cx:pt idx="935">0.00085441865488239247</cx:pt>
          <cx:pt idx="936">-0.00020532504485898099</cx:pt>
          <cx:pt idx="937">0.00022640140551573974</cx:pt>
          <cx:pt idx="938">6.334797265605825e-05</cx:pt>
          <cx:pt idx="939">-0.00026064350569162</cx:pt>
          <cx:pt idx="940">-0.00047286731109252248</cx:pt>
          <cx:pt idx="941">-0.0043593782327458752</cx:pt>
          <cx:pt idx="942">-0.0054012659394082002</cx:pt>
          <cx:pt idx="943">-0.0038691845701628248</cx:pt>
          <cx:pt idx="944">0.002839269744333725</cx:pt>
          <cx:pt idx="945">0.0021927281565156101</cx:pt>
          <cx:pt idx="946">-0.0040180681711736001</cx:pt>
          <cx:pt idx="947">-0.011953441818041125</cx:pt>
          <cx:pt idx="948">-0.018243345604660951</cx:pt>
          <cx:pt idx="949">-0.0099021432151193498</cx:pt>
          <cx:pt idx="950">-0.0011177443353628776</cx:pt>
          <cx:pt idx="951">-9.7139114699395753e-05</cx:pt>
          <cx:pt idx="952">0.020804607555604801</cx:pt>
          <cx:pt idx="953">0.0196051343735953</cx:pt>
          <cx:pt idx="954">0.0028343428556804749</cx:pt>
          <cx:pt idx="955">-0.0028088302318415499</cx:pt>
          <cx:pt idx="956">-0.0060563649778254498</cx:pt>
          <cx:pt idx="957">-0.0020855632853193974</cx:pt>
          <cx:pt idx="958">-0.0034578945883230751</cx:pt>
          <cx:pt idx="959">-0.011053064297921401</cx:pt>
          <cx:pt idx="960">-0.0062952457396649253</cx:pt>
          <cx:pt idx="961">-0.0028457795537243252</cx:pt>
          <cx:pt idx="962">-0.0050914318210599253</cx:pt>
          <cx:pt idx="963">-0.00036705017831897997</cx:pt>
          <cx:pt idx="964">-0.00023944116582802</cx:pt>
          <cx:pt idx="965">0.00012065049208786375</cx:pt>
          <cx:pt idx="966">-7.1358054688994493e-05</cx:pt>
          <cx:pt idx="967">-0.00020437690597941151</cx:pt>
          <cx:pt idx="968">-0.0016798538924697676</cx:pt>
          <cx:pt idx="969">-0.0056854279778790753</cx:pt>
          <cx:pt idx="970">-0.00075908303451896497</cx:pt>
          <cx:pt idx="971">0.0039245238843365754</cx:pt>
          <cx:pt idx="972">0.00131943217669268</cx:pt>
          <cx:pt idx="973">-0.00524175645943065</cx:pt>
          <cx:pt idx="974">-0.006745297682152325</cx:pt>
          <cx:pt idx="975">-0.0118257902843934</cx:pt>
          <cx:pt idx="976">-0.011242886955058725</cx:pt>
          <cx:pt idx="977">-0.00025360517061077497</cx:pt>
          <cx:pt idx="978">-0.0046243320712291</cx:pt>
          <cx:pt idx="979">-0.0072772374347938752</cx:pt>
          <cx:pt idx="980">0.0065454722062842996</cx:pt>
          <cx:pt idx="981">0.0147940000417933</cx:pt>
          <cx:pt idx="982">0.00353921411954735</cx:pt>
          <cx:pt idx="983">0.00088848134412326753</cx:pt>
          <cx:pt idx="984">0.0010512161927588751</cx:pt>
          <cx:pt idx="985">0.00061169647854968751</cx:pt>
          <cx:pt idx="986">-0.0055881294648133248</cx:pt>
          <cx:pt idx="987">-0.0085210008510400257</cx:pt>
          <cx:pt idx="988">-0.0026514206115628249</cx:pt>
          <cx:pt idx="989">-0.00079507419565639755</cx:pt>
          <cx:pt idx="990">-0.00051514067722060249</cx:pt>
          <cx:pt idx="991">-0.0059872211775449996</cx:pt>
          <cx:pt idx="992">-0.0043913749400558751</cx:pt>
          <cx:pt idx="993">-0.0073193706229380253</cx:pt>
          <cx:pt idx="994">-0.013421093764915151</cx:pt>
          <cx:pt idx="995">-0.0048258402647766499</cx:pt>
          <cx:pt idx="996">0.017103822257324874</cx:pt>
          <cx:pt idx="997">0.023697637481701998</cx:pt>
          <cx:pt idx="998">0.0147833995831729</cx:pt>
          <cx:pt idx="999">0.0043447465012326752</cx:pt>
          <cx:pt idx="1000">-0.0023767221142269698</cx:pt>
          <cx:pt idx="1001">-0.0071871692512741753</cx:pt>
          <cx:pt idx="1002">-0.01063650058500645</cx:pt>
          <cx:pt idx="1003">-0.013152707611630326</cx:pt>
          <cx:pt idx="1004">-0.01479034502245315</cx:pt>
          <cx:pt idx="1005">-0.0061175535079095247</cx:pt>
          <cx:pt idx="1006">-0.0021587950346262401</cx:pt>
          <cx:pt idx="1007">0.00143459646610428</cx:pt>
          <cx:pt idx="1008">0.00035151477839809499</cx:pt>
          <cx:pt idx="1009">1.536028029782755e-05</cx:pt>
          <cx:pt idx="1010">0.00017534416387876824</cx:pt>
          <cx:pt idx="1011">-0.00022858180185143624</cx:pt>
          <cx:pt idx="1012">-0.00053418097886907996</cx:pt>
          <cx:pt idx="1013">-0.00087200426661515249</cx:pt>
          <cx:pt idx="1014">-0.0063439452725890747</cx:pt>
          <cx:pt idx="1015">-0.00337645978039635</cx:pt>
          <cx:pt idx="1016">0.0030496347623577501</cx:pt>
          <cx:pt idx="1017">0.0043933819844760502</cx:pt>
          <cx:pt idx="1018">0.0092602926223333496</cx:pt>
          <cx:pt idx="1019">-0.0012538957206643974</cx:pt>
          <cx:pt idx="1020">-0.0095862433844853493</cx:pt>
          <cx:pt idx="1021">-0.020979553635894276</cx:pt>
          <cx:pt idx="1022">-0.0093386571213036756</cx:pt>
          <cx:pt idx="1023">0.0039047918086979002</cx:pt>
          <cx:pt idx="1024">0.021219630543117225</cx:pt>
          <cx:pt idx="1025">0.026609473829061248</cx:pt>
          <cx:pt idx="1026">0.0085534462349197756</cx:pt>
          <cx:pt idx="1027">-0.0018435339930583676</cx:pt>
          <cx:pt idx="1028">-0.0026515387236123252</cx:pt>
          <cx:pt idx="1029">-0.00095980691729129252</cx:pt>
          <cx:pt idx="1030">-0.0126047331116882</cx:pt>
          <cx:pt idx="1031">-0.012111105650551726</cx:pt>
          <cx:pt idx="1032">-0.0121222511683393</cx:pt>
          <cx:pt idx="1033">-0.0095286228748124747</cx:pt>
          <cx:pt idx="1034">-0.0046379374306253253</cx:pt>
          <cx:pt idx="1035">0.00085441865488239247</cx:pt>
          <cx:pt idx="1036">-0.00020532504485898099</cx:pt>
          <cx:pt idx="1037">0.00022640140551573974</cx:pt>
          <cx:pt idx="1038">6.334797265605825e-05</cx:pt>
          <cx:pt idx="1039">-0.00026064350569162</cx:pt>
          <cx:pt idx="1040">-0.00047286731109252248</cx:pt>
          <cx:pt idx="1041">-0.0043593782327458752</cx:pt>
          <cx:pt idx="1042">-0.0054012659394082002</cx:pt>
          <cx:pt idx="1043">-0.0038691845701628248</cx:pt>
          <cx:pt idx="1044">0.002839269744333725</cx:pt>
          <cx:pt idx="1045">0.0021927281565156101</cx:pt>
          <cx:pt idx="1046">-0.0040180681711736001</cx:pt>
          <cx:pt idx="1047">-0.011953441818041125</cx:pt>
          <cx:pt idx="1048">-0.018243345604660951</cx:pt>
          <cx:pt idx="1049">-0.0099021432151193498</cx:pt>
          <cx:pt idx="1050">-0.0011177443353628776</cx:pt>
          <cx:pt idx="1051">-9.7139114699395753e-05</cx:pt>
          <cx:pt idx="1052">0.020804607555604801</cx:pt>
          <cx:pt idx="1053">0.0196051343735953</cx:pt>
          <cx:pt idx="1054">0.0028343428556804749</cx:pt>
          <cx:pt idx="1055">-0.0028088302318415499</cx:pt>
          <cx:pt idx="1056">-0.0060563649778254498</cx:pt>
          <cx:pt idx="1057">-0.0020855632853193974</cx:pt>
          <cx:pt idx="1058">-0.0034578945883230751</cx:pt>
          <cx:pt idx="1059">-0.011053064297921401</cx:pt>
          <cx:pt idx="1060">-0.0062952457396649253</cx:pt>
          <cx:pt idx="1061">-0.0028457795537243252</cx:pt>
          <cx:pt idx="1062">-0.0050914318210599253</cx:pt>
          <cx:pt idx="1063">-0.00036705017831897997</cx:pt>
          <cx:pt idx="1064">-0.00023944116582802</cx:pt>
          <cx:pt idx="1065">0.00012065049208786375</cx:pt>
          <cx:pt idx="1066">-7.1358054688994493e-05</cx:pt>
          <cx:pt idx="1067">-0.00020437690597941151</cx:pt>
          <cx:pt idx="1068">-0.0016798538924697676</cx:pt>
          <cx:pt idx="1069">-0.0056854279778790753</cx:pt>
          <cx:pt idx="1070">-0.00075908303451896497</cx:pt>
          <cx:pt idx="1071">0.0039245238843365754</cx:pt>
          <cx:pt idx="1072">0.00131943217669268</cx:pt>
          <cx:pt idx="1073">-0.00524175645943065</cx:pt>
          <cx:pt idx="1074">-0.006745297682152325</cx:pt>
          <cx:pt idx="1075">-0.0118257902843934</cx:pt>
          <cx:pt idx="1076">-0.011242886955058725</cx:pt>
          <cx:pt idx="1077">-0.00025360517061077497</cx:pt>
          <cx:pt idx="1078">-0.0046243320712291</cx:pt>
          <cx:pt idx="1079">-0.0072772374347938752</cx:pt>
          <cx:pt idx="1080">0.0065454722062842996</cx:pt>
          <cx:pt idx="1081">0.0147940000417933</cx:pt>
          <cx:pt idx="1082">0.00353921411954735</cx:pt>
          <cx:pt idx="1083">0.00088848134412326753</cx:pt>
        </cx:lvl>
      </cx:numDim>
    </cx:data>
    <cx:data id="120">
      <cx:numDim type="val">
        <cx:f>Sheet2!$DQ$1:$DQ$1084</cx:f>
        <cx:lvl ptCount="1084" formatCode="G/通用格式">
          <cx:pt idx="0">0.00035514937790990402</cx:pt>
          <cx:pt idx="1">-0.00084598305632572601</cx:pt>
          <cx:pt idx="2">0.00022957006207428301</cx:pt>
          <cx:pt idx="3">0.00027736325869068501</cx:pt>
          <cx:pt idx="4">0.0011291438284806599</cx:pt>
          <cx:pt idx="5">0.00021857031447464399</cx:pt>
          <cx:pt idx="6">6.3159934047967901e-05</cx:pt>
          <cx:pt idx="7">-5.71775563345636e-05</cx:pt>
          <cx:pt idx="8">0.00034259484233441098</cx:pt>
          <cx:pt idx="9">0.00012577282153770501</cx:pt>
          <cx:pt idx="10">-0.00055124530009387402</cx:pt>
          <cx:pt idx="11">5.8954610130023603e-05</cx:pt>
          <cx:pt idx="12">0.000221856129235126</cx:pt>
          <cx:pt idx="13">-0.00057302309184518801</cx:pt>
          <cx:pt idx="14">-0.00015384161274608699</cx:pt>
          <cx:pt idx="15">-0.00023362873046551099</cx:pt>
          <cx:pt idx="16">-0.000303851298724659</cx:pt>
          <cx:pt idx="17">0.00094928962139654595</cx:pt>
          <cx:pt idx="18">0.00048151443353073399</cx:pt>
          <cx:pt idx="19">0.00023077343675677</cx:pt>
          <cx:pt idx="20">0.000766152548230748</cx:pt>
          <cx:pt idx="21">-0.000143875851173005</cx:pt>
          <cx:pt idx="22">-0.00042262571407300303</cx:pt>
          <cx:pt idx="23">0.00036469456058044398</cx:pt>
          <cx:pt idx="24">0.00021194258609790999</cx:pt>
          <cx:pt idx="25">-0.00038512984447796797</cx:pt>
          <cx:pt idx="26">0.00035766885442521499</cx:pt>
          <cx:pt idx="27">0.00053290893444819505</cx:pt>
          <cx:pt idx="28">-0.000319905672003542</cx:pt>
          <cx:pt idx="29">0.00103932083007083</cx:pt>
          <cx:pt idx="30">3.3782833711457797e-05</cx:pt>
          <cx:pt idx="31">0.000211641602352986</cx:pt>
          <cx:pt idx="32">8.9024296690227203e-05</cx:pt>
          <cx:pt idx="33">-0.00042475825215230301</cx:pt>
          <cx:pt idx="34">-0.0053621293846274403</cx:pt>
          <cx:pt idx="35">-0.0087919759957632796</cx:pt>
          <cx:pt idx="36">-0.0086500607737390305</cx:pt>
          <cx:pt idx="37">-0.0025596573416825099</cx:pt>
          <cx:pt idx="38">-0.0015142635466517001</cx:pt>
          <cx:pt idx="39">-0.0024245237492153101</cx:pt>
          <cx:pt idx="40">-0.0047139404883298902</cx:pt>
          <cx:pt idx="41">-0.0030149621019480901</cx:pt>
          <cx:pt idx="42">0.00116172685545307</cx:pt>
          <cx:pt idx="43">-0.0043044630430430202</cx:pt>
          <cx:pt idx="44">-0.00125855416112343</cx:pt>
          <cx:pt idx="45">-0.00144564118846698</cx:pt>
          <cx:pt idx="46">-0.00369198870732329</cx:pt>
          <cx:pt idx="47">-0.0037478093125123402</cx:pt>
          <cx:pt idx="48">-0.0018137010964547999</cx:pt>
          <cx:pt idx="49">-0.0010633075278421501</cx:pt>
          <cx:pt idx="50">-0.0020576624878221399</cx:pt>
          <cx:pt idx="51">-0.0014880263911650001</cx:pt>
          <cx:pt idx="52">-0.00088566575930522297</cx:pt>
          <cx:pt idx="53">-0.000160485490789022</cx:pt>
          <cx:pt idx="54">0.00057178767362299997</cx:pt>
          <cx:pt idx="55">-0.00071953855331992897</cx:pt>
          <cx:pt idx="56">-0.00023664706332697399</cx:pt>
          <cx:pt idx="57">-0.00089664444718194603</cx:pt>
          <cx:pt idx="58">4.6237039174066097e-06</cx:pt>
          <cx:pt idx="59">-0.00142160974802349</cx:pt>
          <cx:pt idx="60">-0.00057395255386413703</cx:pt>
          <cx:pt idx="61">-0.000150580143128977</cx:pt>
          <cx:pt idx="62">-0.0037967762456502302</cx:pt>
          <cx:pt idx="63">-0.0139851440835946</cx:pt>
          <cx:pt idx="64">-0.016033368920931299</cx:pt>
          <cx:pt idx="65">-0.0109507112150027</cx:pt>
          <cx:pt idx="66">-0.0268746352573421</cx:pt>
          <cx:pt idx="67">-0.030416370940991699</cx:pt>
          <cx:pt idx="68">-0.0213178014791</cx:pt>
          <cx:pt idx="69">-0.018834685323757101</cx:pt>
          <cx:pt idx="70">-0.013340683423785899</cx:pt>
          <cx:pt idx="71">-0.018463417905273401</cx:pt>
          <cx:pt idx="72">-0.023798280967702101</cx:pt>
          <cx:pt idx="73">-0.0040953056223729696</cx:pt>
          <cx:pt idx="74">-0.0093106405926661299</cx:pt>
          <cx:pt idx="75">-0.0042454673696312901</cx:pt>
          <cx:pt idx="76">-0.00093086708032979896</cx:pt>
          <cx:pt idx="77">-0.00096985061044442804</cx:pt>
          <cx:pt idx="78">-0.0015457645204575399</cx:pt>
          <cx:pt idx="79">-0.00133123819351415</cx:pt>
          <cx:pt idx="80">8.1798419086542398e-05</cx:pt>
          <cx:pt idx="81">-0.00028393830474430902</cx:pt>
          <cx:pt idx="82">-0.00109013068387952</cx:pt>
          <cx:pt idx="83">-0.00014477127119568101</cx:pt>
          <cx:pt idx="84">8.4617651442222397e-05</cx:pt>
          <cx:pt idx="85">-4.6419352537665297e-05</cx:pt>
          <cx:pt idx="86">-0.00019951719203024299</cx:pt>
          <cx:pt idx="87">-0.0033853949859918098</cx:pt>
          <cx:pt idx="88">-0.00191190377420807</cx:pt>
          <cx:pt idx="89">-0.0024451088835586699</cx:pt>
          <cx:pt idx="90">-0.0096563308622687107</cx:pt>
          <cx:pt idx="91">-0.00338508169421878</cx:pt>
          <cx:pt idx="92">-0.010300200201210301</cx:pt>
          <cx:pt idx="93">-0.0348677179302097</cx:pt>
          <cx:pt idx="94">-0.037935828670837703</cx:pt>
          <cx:pt idx="95">-0.033378786609977597</cx:pt>
          <cx:pt idx="96">-0.041185192736893</cx:pt>
          <cx:pt idx="97">-0.050923534951373702</cx:pt>
          <cx:pt idx="98">-0.038590333985602597</cx:pt>
          <cx:pt idx="99">-0.037261056649724497</cx:pt>
          <cx:pt idx="100">-0.017459299612846299</cx:pt>
          <cx:pt idx="101">-0.015105186872627401</cx:pt>
          <cx:pt idx="102">-0.0186147255109585</cx:pt>
          <cx:pt idx="103">-0.0036099128967545498</cx:pt>
          <cx:pt idx="104">0.00045331055428814003</cx:pt>
          <cx:pt idx="105">0.0051296912660380601</cx:pt>
          <cx:pt idx="106">0.0069642141903822003</cx:pt>
          <cx:pt idx="107">0.0046998006346652696</cx:pt>
          <cx:pt idx="108">0.0023281245850622998</cx:pt>
          <cx:pt idx="109">0.00033731487635411402</cx:pt>
          <cx:pt idx="110">-0.00026546685337911299</cx:pt>
          <cx:pt idx="111">4.7737965286311299e-05</cx:pt>
          <cx:pt idx="112">-0.00018932832122965</cx:pt>
          <cx:pt idx="113">-0.00033285913329419298</cx:pt>
          <cx:pt idx="114">0.00060432926386829605</cx:pt>
          <cx:pt idx="115">-0.00016795513996915</cx:pt>
          <cx:pt idx="116">-0.00041511102547413698</cx:pt>
          <cx:pt idx="117">-0.0165924676384448</cx:pt>
          <cx:pt idx="118">-0.018229496997610201</cx:pt>
          <cx:pt idx="119">0.0011752420442756499</cx:pt>
          <cx:pt idx="120">-0.012489156025468399</cx:pt>
          <cx:pt idx="121">-0.039037757015615002</cx:pt>
          <cx:pt idx="122">-0.046784764667754601</cx:pt>
          <cx:pt idx="123">-0.0252165953097639</cx:pt>
          <cx:pt idx="124">-0.040874496047548399</cx:pt>
          <cx:pt idx="125">-0.013256428344489901</cx:pt>
          <cx:pt idx="126">-0.039120801162156098</cx:pt>
          <cx:pt idx="127">-0.069415506917135994</cx:pt>
          <cx:pt idx="128">-0.0414904313884134</cx:pt>
          <cx:pt idx="129">-0.014833073517874801</cx:pt>
          <cx:pt idx="130">0.0018237896557764799</cx:pt>
          <cx:pt idx="131">0.00350666779766132</cx:pt>
          <cx:pt idx="132">0.0076033891701118104</cx:pt>
          <cx:pt idx="133">0.0134310210093506</cx:pt>
          <cx:pt idx="134">0.037051407149290602</cx:pt>
          <cx:pt idx="135">0.045641467023836903</cx:pt>
          <cx:pt idx="136">0.0218513440161823</cx:pt>
          <cx:pt idx="137">0.0028956743094674998</cx:pt>
          <cx:pt idx="138">-0.00050718659987269803</cx:pt>
          <cx:pt idx="139">-0.000116437765420357</cx:pt>
          <cx:pt idx="140">0.00096632476369057298</cx:pt>
          <cx:pt idx="141">-5.5925655765882301e-05</cx:pt>
          <cx:pt idx="142">0.00054194105393424096</cx:pt>
          <cx:pt idx="143">0.0012267962213255599</cx:pt>
          <cx:pt idx="144">-0.0066968765163669796</cx:pt>
          <cx:pt idx="145">-0.016991605534478899</cx:pt>
          <cx:pt idx="146">-0.0143925505550168</cx:pt>
          <cx:pt idx="147">-0.0062576264889748897</cx:pt>
          <cx:pt idx="148">-0.013058763648545</cx:pt>
          <cx:pt idx="149">-0.026438119005508801</cx:pt>
          <cx:pt idx="150">-0.035844871726272202</cx:pt>
          <cx:pt idx="151">-0.022654444395985601</cx:pt>
          <cx:pt idx="152">-0.055391505488076101</cx:pt>
          <cx:pt idx="153">-0.054610011095466003</cx:pt>
          <cx:pt idx="154">-0.073275931383356002</cx:pt>
          <cx:pt idx="155">-0.074502976606026297</cx:pt>
          <cx:pt idx="156">-0.050315887792469802</cx:pt>
          <cx:pt idx="157">-0.012616370461870301</cx:pt>
          <cx:pt idx="158">0.027838162506561799</cx:pt>
          <cx:pt idx="159">0.021398963912688199</cx:pt>
          <cx:pt idx="160">-0.015495599297599401</cx:pt>
          <cx:pt idx="161">-0.00954011707514907</cx:pt>
          <cx:pt idx="162">0.027058150774851498</cx:pt>
          <cx:pt idx="163">0.046319301307832503</cx:pt>
          <cx:pt idx="164">0.018346986016829901</cx:pt>
          <cx:pt idx="165">0.0017542937090013701</cx:pt>
          <cx:pt idx="166">-1.4427309035134599e-05</cx:pt>
          <cx:pt idx="167">-0.00028390954352604302</cx:pt>
          <cx:pt idx="168">-0.00051796350660950096</cx:pt>
          <cx:pt idx="169">-3.44504287053324e-05</cx:pt>
          <cx:pt idx="170">0.00092300368038169601</cx:pt>
          <cx:pt idx="171">0.0017991051119790899</cx:pt>
          <cx:pt idx="172">-0.00602761181519433</cx:pt>
          <cx:pt idx="173">-0.017089476534543301</cx:pt>
          <cx:pt idx="174">-0.0181570089680471</cx:pt>
          <cx:pt idx="175">-0.0234107198795621</cx:pt>
          <cx:pt idx="176">-0.0326583207614402</cx:pt>
          <cx:pt idx="177">-0.041780926873037201</cx:pt>
          <cx:pt idx="178">-0.074435906254600601</cx:pt>
          <cx:pt idx="179">-0.058196982027384998</cx:pt>
          <cx:pt idx="180">-0.049164552132138203</cx:pt>
          <cx:pt idx="181">-0.032722479200823398</cx:pt>
          <cx:pt idx="182">-0.040779267503827002</cx:pt>
          <cx:pt idx="183">-0.023411455179666099</cx:pt>
          <cx:pt idx="184">-0.019934774535583101</cx:pt>
          <cx:pt idx="185">-0.052020717379874702</cx:pt>
          <cx:pt idx="186">-0.016725799557265601</cx:pt>
          <cx:pt idx="187">0.027587725892502898</cx:pt>
          <cx:pt idx="188">0.030567317809493101</cx:pt>
          <cx:pt idx="189">0.0115422093734117</cx:pt>
          <cx:pt idx="190">0.044516351608686902</cx:pt>
          <cx:pt idx="191">0.064216128085577098</cx:pt>
          <cx:pt idx="192">0.0138386083458112</cx:pt>
          <cx:pt idx="193">-0.0022167779760870901</cx:pt>
          <cx:pt idx="194">0.00092334908151319405</cx:pt>
          <cx:pt idx="195">-0.00023331685215990201</cx:pt>
          <cx:pt idx="196">-0.00078746792174282999</cx:pt>
          <cx:pt idx="197">-0.00041177669459296098</cx:pt>
          <cx:pt idx="198">0.0037720169309864702</cx:pt>
          <cx:pt idx="199">0.00080375715948383</cx:pt>
          <cx:pt idx="200">-0.0024253269476036073</cx:pt>
          <cx:pt idx="201">-0.0056993427344238746</cx:pt>
          <cx:pt idx="202">-0.0073046303087516496</cx:pt>
          <cx:pt idx="203">-0.0119124999435003</cx:pt>
          <cx:pt idx="204">-0.010941157498553424</cx:pt>
          <cx:pt idx="205">-0.01451465108490315</cx:pt>
          <cx:pt idx="206">-0.015812120747038898</cx:pt>
          <cx:pt idx="207">-0.0068889877050303996</cx:pt>
          <cx:pt idx="208">0.0075270334113458504</cx:pt>
          <cx:pt idx="209">0.0149781133171256</cx:pt>
          <cx:pt idx="210">0.01109698579148535</cx:pt>
          <cx:pt idx="211">0.0040462126898855753</cx:pt>
          <cx:pt idx="212">-0.012338465344661599</cx:pt>
          <cx:pt idx="213">-0.0170322290531583</cx:pt>
          <cx:pt idx="214">-0.014357299677443026</cx:pt>
          <cx:pt idx="215">-0.0019991900789689274</cx:pt>
          <cx:pt idx="216">0.0041587629847567751</cx:pt>
          <cx:pt idx="217">0.012331401633309</cx:pt>
          <cx:pt idx="218">0.020247496028052925</cx:pt>
          <cx:pt idx="219">0.015051063596275876</cx:pt>
          <cx:pt idx="220">0.0052609747018627501</cx:pt>
          <cx:pt idx="221">0.0033501403297366752</cx:pt>
          <cx:pt idx="222">0.00106759978737752</cx:pt>
          <cx:pt idx="223">7.4427036811995249e-05</cx:pt>
          <cx:pt idx="224">-0.00012143377110996275</cx:pt>
          <cx:pt idx="225">-8.6563973886483005e-05</cx:pt>
          <cx:pt idx="226">0.0016287979751067451</cx:pt>
          <cx:pt idx="227">0.0024114437449074752</cx:pt>
          <cx:pt idx="228">-0.0012783610401847225</cx:pt>
          <cx:pt idx="229">-0.0049519214304945</cx:pt>
          <cx:pt idx="230">-0.011848298303174324</cx:pt>
          <cx:pt idx="231">-0.012481761842884026</cx:pt>
          <cx:pt idx="232">-0.0076437752165725249</cx:pt>
          <cx:pt idx="233">-0.0084445992282937508</cx:pt>
          <cx:pt idx="234">0.0045910117405646251</cx:pt>
          <cx:pt idx="235">0.0068055128058705254</cx:pt>
          <cx:pt idx="236">0.010503765933890075</cx:pt>
          <cx:pt idx="237">0.011496360184542949</cx:pt>
          <cx:pt idx="238">0.0027505908262482502</cx:pt>
          <cx:pt idx="239">-0.01347568843432455</cx:pt>
          <cx:pt idx="240">-0.021105422926459751</cx:pt>
          <cx:pt idx="241">-0.018461318580007199</cx:pt>
          <cx:pt idx="242">-0.0103026272299429</cx:pt>
          <cx:pt idx="243">-0.0047944431024527249</cx:pt>
          <cx:pt idx="244">0.010225510630870301</cx:pt>
          <cx:pt idx="245">0.014742084560593826</cx:pt>
          <cx:pt idx="246">0.008522559238856425</cx:pt>
          <cx:pt idx="247">0.0073520497084647498</cx:pt>
          <cx:pt idx="248">0.0084942421649823498</cx:pt>
          <cx:pt idx="249">0.0044433214589304753</cx:pt>
          <cx:pt idx="250">0.00022050110822115676</cx:pt>
          <cx:pt idx="251">-0.00011737801593558149</cx:pt>
          <cx:pt idx="252">2.8905227872020248e-06</cx:pt>
          <cx:pt idx="253">6.6048082897858e-05</cx:pt>
          <cx:pt idx="254">0.0020626807312777349</cx:pt>
          <cx:pt idx="255">0.0044227282222386996</cx:pt>
          <cx:pt idx="256">0.0022138595383290275</cx:pt>
          <cx:pt idx="257">-0.0036510229613415002</cx:pt>
          <cx:pt idx="258">-0.0101461671763752</cx:pt>
          <cx:pt idx="259">-0.0050668123283311248</cx:pt>
          <cx:pt idx="260">-0.0053801555838876997</cx:pt>
          <cx:pt idx="261">0.0078716387742709254</cx:pt>
          <cx:pt idx="262">0.0049506339434204254</cx:pt>
          <cx:pt idx="263">0.0060325601960459999</cx:pt>
          <cx:pt idx="264">0.006211159822535125</cx:pt>
          <cx:pt idx="265">-0.0066840069403635754</cx:pt>
          <cx:pt idx="266">-0.0075911890753487497</cx:pt>
          <cx:pt idx="267">-0.014874929518412575</cx:pt>
          <cx:pt idx="268">-0.0073280755781992496</cx:pt>
          <cx:pt idx="269">-0.0067751170245403504</cx:pt>
          <cx:pt idx="270">-0.00515410708039735</cx:pt>
          <cx:pt idx="271">0.0094192670055707993</cx:pt>
          <cx:pt idx="272">0.025344333365102251</cx:pt>
          <cx:pt idx="273">0.020508057972392326</cx:pt>
          <cx:pt idx="274">0.00371192687570835</cx:pt>
          <cx:pt idx="275">0.0071065659237061251</cx:pt>
          <cx:pt idx="276">0.00037710230894041251</cx:pt>
          <cx:pt idx="277">0.00048444855257267252</cx:pt>
          <cx:pt idx="278">-0.00048128838457786751</cx:pt>
          <cx:pt idx="279">0.00019426028214397824</cx:pt>
          <cx:pt idx="280">-3.9851244497132252e-05</cx:pt>
          <cx:pt idx="281">2.7239383100779e-05</cx:pt>
          <cx:pt idx="282">0.0012792216328365675</cx:pt>
          <cx:pt idx="283">0.0037299399925881248</cx:pt>
          <cx:pt idx="284">0.0013710822568594001</cx:pt>
          <cx:pt idx="285">-0.0041738562319646498</cx:pt>
          <cx:pt idx="286">-0.0075531036008389249</cx:pt>
          <cx:pt idx="287">0.0023348177195663825</cx:pt>
          <cx:pt idx="288">0.002901633960210875</cx:pt>
          <cx:pt idx="289">0.013715876526846025</cx:pt>
          <cx:pt idx="290">0.0086769584836297996</cx:pt>
          <cx:pt idx="291">0.013582058825859399</cx:pt>
          <cx:pt idx="292">-0.00358022084045815</cx:pt>
          <cx:pt idx="293">-0.023814411497261274</cx:pt>
          <cx:pt idx="294">-0.034929290717008753</cx:pt>
          <cx:pt idx="295">-0.0209191606488347</cx:pt>
          <cx:pt idx="296">-0.0065308777550620502</cx:pt>
          <cx:pt idx="297">-0.0031542781436585498</cx:pt>
          <cx:pt idx="298">-0.0021987622214509899</cx:pt>
          <cx:pt idx="299">0.074890585183533601</cx:pt>
          <cx:pt idx="300">0.097703792138515502</cx:pt>
          <cx:pt idx="301">0.077720141884977903</cx:pt>
          <cx:pt idx="302">0.0096617218959296099</cx:pt>
          <cx:pt idx="303">-0.0106756455275715</cx:pt>
          <cx:pt idx="304">-0.033863337867004503</cx:pt>
          <cx:pt idx="305">-0.0128523370432826</cx:pt>
          <cx:pt idx="306">-0.0077769885836676397</cx:pt>
          <cx:pt idx="307">-0.00078786602988528795</cx:pt>
          <cx:pt idx="308">0.000194932559471488</cx:pt>
          <cx:pt idx="309">0.0012037734425881599</cx:pt>
          <cx:pt idx="310">0.0050719426446944396</cx:pt>
          <cx:pt idx="311">0.0022909373431248699</cx:pt>
          <cx:pt idx="312">-0.0111746915933868</cx:pt>
          <cx:pt idx="313">0.014404618428941701</cx:pt>
          <cx:pt idx="314">0.023054083339809101</cx:pt>
          <cx:pt idx="315">0.013100171056137</cx:pt>
          <cx:pt idx="316">0.028746812215218302</cx:pt>
          <cx:pt idx="317">0.070204000254457694</cx:pt>
          <cx:pt idx="318">0.081659581592428407</cx:pt>
          <cx:pt idx="319">0.051756661234792702</cx:pt>
          <cx:pt idx="320">0.0098535382115695798</cx:pt>
          <cx:pt idx="321">-0.060509444563985403</cx:pt>
          <cx:pt idx="322">-0.121795720924275</cx:pt>
          <cx:pt idx="323">-0.078644204943914706</cx:pt>
          <cx:pt idx="324">-0.073843741090689294</cx:pt>
          <cx:pt idx="325">-0.0292971146898693</cx:pt>
          <cx:pt idx="326">0.0100461172370096</cx:pt>
          <cx:pt idx="327">0.070827945782864499</cx:pt>
          <cx:pt idx="328">0.11230792385521</cx:pt>
          <cx:pt idx="329">0.069442772874037495</cx:pt>
          <cx:pt idx="330">0.034300422344373603</cx:pt>
          <cx:pt idx="331">-0.022679371726222398</cx:pt>
          <cx:pt idx="332">-0.048810644461760103</cx:pt>
          <cx:pt idx="333">-0.018937992172328201</cx:pt>
          <cx:pt idx="334">-0.0049321717503160696</cx:pt>
          <cx:pt idx="335">-0.00036687079705105302</cx:pt>
          <cx:pt idx="336">-0.00037052186474908198</cx:pt>
          <cx:pt idx="337">0.00094698123918386895</cx:pt>
          <cx:pt idx="338">0.00239219055837762</cx:pt>
          <cx:pt idx="339">-0.0013991109781432099</cx:pt>
          <cx:pt idx="340">0.0094105979990900795</cx:pt>
          <cx:pt idx="341">0.0544462388045465</cx:pt>
          <cx:pt idx="342">0.040595797866310797</cx:pt>
          <cx:pt idx="343">0.011621713296873001</cx:pt>
          <cx:pt idx="344">0.044537189090137902</cx:pt>
          <cx:pt idx="345">0.017176450141986599</cx:pt>
          <cx:pt idx="346">0.080918522079837601</cx:pt>
          <cx:pt idx="347">0.045153942617507097</cx:pt>
          <cx:pt idx="348">0.0038980838143509301</cx:pt>
          <cx:pt idx="349">-0.064285994404818095</cx:pt>
          <cx:pt idx="350">-0.085776935233821003</cx:pt>
          <cx:pt idx="351">-0.083964453140224604</cx:pt>
          <cx:pt idx="352">-0.087821039949361204</cx:pt>
          <cx:pt idx="353">-0.043719702373045601</cx:pt>
          <cx:pt idx="354">0.0081016437650587598</cx:pt>
          <cx:pt idx="355">0.064698150636002497</cx:pt>
          <cx:pt idx="356">0.059141862603604697</cx:pt>
          <cx:pt idx="357">0.040747645228150497</cx:pt>
          <cx:pt idx="358">0.046192831777318297</cx:pt>
          <cx:pt idx="359">-0.024159330978591201</cx:pt>
          <cx:pt idx="360">-0.036782655275041501</cx:pt>
          <cx:pt idx="361">-0.0147262007517611</cx:pt>
          <cx:pt idx="362">-0.00173001062585026</cx:pt>
          <cx:pt idx="363">-2.7813183538988301e-05</cx:pt>
          <cx:pt idx="364">0.00018417628027579799</cx:pt>
          <cx:pt idx="365">-0.00076884936149072499</cx:pt>
          <cx:pt idx="366">0.00050465124548153002</cx:pt>
          <cx:pt idx="367">-0.0023052664149605501</cx:pt>
          <cx:pt idx="368">0.0348616160204775</cx:pt>
          <cx:pt idx="369">0.055854039519869302</cx:pt>
          <cx:pt idx="370">0.040662266722782302</cx:pt>
          <cx:pt idx="371">0.066645012364304299</cx:pt>
          <cx:pt idx="372">0.090049603665994404</cx:pt>
          <cx:pt idx="373">0.030953496613267399</cx:pt>
          <cx:pt idx="374">0.0467635249196292</cx:pt>
          <cx:pt idx="375">0.031467685326312798</cx:pt>
          <cx:pt idx="376">-0.023317466755495401</cx:pt>
          <cx:pt idx="377">-0.087828290301578696</cx:pt>
          <cx:pt idx="378">-0.099494793291590194</cx:pt>
          <cx:pt idx="379">-0.073984509543707402</cx:pt>
          <cx:pt idx="380">-0.063913192369891694</cx:pt>
          <cx:pt idx="381">-0.0389571863950674</cx:pt>
          <cx:pt idx="382">-0.00518248676770238</cx:pt>
          <cx:pt idx="383">0.035030312759887598</cx:pt>
          <cx:pt idx="384">0.068419641310582105</cx:pt>
          <cx:pt idx="385">0.067625256300075501</cx:pt>
          <cx:pt idx="386">0.041697587336702001</cx:pt>
          <cx:pt idx="387">-0.038500548005873297</cx:pt>
          <cx:pt idx="388">-0.035246907474078902</cx:pt>
          <cx:pt idx="389">-0.0123478357586814</cx:pt>
          <cx:pt idx="390">-0.00092332608608290104</cx:pt>
          <cx:pt idx="391">4.2851312909892699e-05</cx:pt>
          <cx:pt idx="392">-0.00104654689366187</cx:pt>
          <cx:pt idx="393">-0.00049743494006180698</cx:pt>
          <cx:pt idx="394">-4.6422761617405397e-05</cx:pt>
          <cx:pt idx="395">0.0125583154070576</cx:pt>
          <cx:pt idx="396">0.033883108560537001</cx:pt>
          <cx:pt idx="397">0.042618965695121497</cx:pt>
          <cx:pt idx="398">0.043882791780152398</cx:pt>
          <cx:pt idx="399">0.073212785218600904</cx:pt>
          <cx:pt idx="400">0.078831251985681694</cx:pt>
          <cx:pt idx="401">0.019106934633258198</cx:pt>
          <cx:pt idx="402">0.0087046855151641095</cx:pt>
          <cx:pt idx="403">-0.00771341486735393</cx:pt>
          <cx:pt idx="404">-0.049868124044757003</cx:pt>
          <cx:pt idx="405">-0.083356761342004704</cx:pt>
          <cx:pt idx="406">-0.065953334499115696</cx:pt>
          <cx:pt idx="407">-0.087906891696575201</cx:pt>
          <cx:pt idx="408">-0.082689852662593294</cx:pt>
          <cx:pt idx="409">-0.11136799074204801</cx:pt>
          <cx:pt idx="410">-0.0298532115758053</cx:pt>
          <cx:pt idx="411">0.0825699992898698</cx:pt>
          <cx:pt idx="412">0.083286172214921794</cx:pt>
          <cx:pt idx="413">0.0041773277340592802</cx:pt>
          <cx:pt idx="414">-0.0083632550008543392</cx:pt>
          <cx:pt idx="415">-0.0359762490524995</cx:pt>
          <cx:pt idx="416">-0.048436354518860802</cx:pt>
          <cx:pt idx="417">-0.017199032221979899</cx:pt>
          <cx:pt idx="418">-0.0026286581148200101</cx:pt>
          <cx:pt idx="419">-0.00049772430858109802</cx:pt>
          <cx:pt idx="420">-0.00038600053470649198</cx:pt>
          <cx:pt idx="421">0.00036237456907738103</cx:pt>
          <cx:pt idx="422">0.0017089211184298601</cx:pt>
          <cx:pt idx="423">0.022903386200968601</cx:pt>
          <cx:pt idx="424">0.053567205856920298</cx:pt>
          <cx:pt idx="425">0.023777496986819999</cx:pt>
          <cx:pt idx="426">0.059349327495479602</cx:pt>
          <cx:pt idx="427">0.074781016406760506</cx:pt>
          <cx:pt idx="428">0.048330821669287802</cx:pt>
          <cx:pt idx="429">0.0071843620828290202</cx:pt>
          <cx:pt idx="430">0.050365339544774602</cx:pt>
          <cx:pt idx="431">0.00177021839776963</cx:pt>
          <cx:pt idx="432">-0.029774922881995999</cx:pt>
          <cx:pt idx="433">-0.054209234939659498</cx:pt>
          <cx:pt idx="434">-0.099004216933145595</cx:pt>
          <cx:pt idx="435">-0.12517234088596199</cx:pt>
          <cx:pt idx="436">-0.136887166350839</cx:pt>
          <cx:pt idx="437">-0.081564646006329705</cx:pt>
          <cx:pt idx="438">0.0198655466135149</cx:pt>
          <cx:pt idx="439">0.10106700005890901</cx:pt>
          <cx:pt idx="440">0.043016226887337798</cx:pt>
          <cx:pt idx="441">-0.0061318567298715397</cx:pt>
          <cx:pt idx="442">0.012489141264392</cx:pt>
          <cx:pt idx="443">-0.059765357891986698</cx:pt>
          <cx:pt idx="444">-0.078939962712110401</cx:pt>
          <cx:pt idx="445">-0.037508030919487803</cx:pt>
          <cx:pt idx="446">-0.0090909691622337307</cx:pt>
          <cx:pt idx="447">-0.00084356998640994403</cx:pt>
          <cx:pt idx="448">-0.000116441765939605</cx:pt>
          <cx:pt idx="449">0.00050503374753249099</cx:pt>
          <cx:pt idx="450">0.00176577083005459</cx:pt>
          <cx:pt idx="451">0.011597392427991401</cx:pt>
          <cx:pt idx="452">0.032061770273488402</cx:pt>
          <cx:pt idx="453">0.044261109963362799</cx:pt>
          <cx:pt idx="454">0.10808735858591199</cx:pt>
          <cx:pt idx="455">0.0922350118998502</cx:pt>
          <cx:pt idx="456">0.056549387082511698</cx:pt>
          <cx:pt idx="457">0.0199010347654348</cx:pt>
          <cx:pt idx="458">0.0150493366980961</cx:pt>
          <cx:pt idx="459">-0.0022678444537190499</cx:pt>
          <cx:pt idx="460">-0.051922292440461898</cx:pt>
          <cx:pt idx="461">-0.052438253255752701</cx:pt>
          <cx:pt idx="462">-0.094331656992713203</cx:pt>
          <cx:pt idx="463">-0.11424279793937001</cx:pt>
          <cx:pt idx="464">-0.13581476127223799</cx:pt>
          <cx:pt idx="465">-0.010272572815532901</cx:pt>
          <cx:pt idx="466">0.102280254520664</cx:pt>
          <cx:pt idx="467">0.072552048503167599</cx:pt>
          <cx:pt idx="468">0.049035454632222399</cx:pt>
          <cx:pt idx="469">0.013694427101939599</cx:pt>
          <cx:pt idx="470">0.0194148104765039</cx:pt>
          <cx:pt idx="471">-0.046178914758996499</cx:pt>
          <cx:pt idx="472">-0.040989440792991799</cx:pt>
          <cx:pt idx="473">-0.0288827419856976</cx:pt>
          <cx:pt idx="474">-0.0099765481025874802</cx:pt>
          <cx:pt idx="475">-0.00084955244868726101</cx:pt>
          <cx:pt idx="476">0.000330102485510755</cx:pt>
          <cx:pt idx="477">0.00092255700045543903</cx:pt>
          <cx:pt idx="478">-0.00092265429160046499</cx:pt>
          <cx:pt idx="479">-0.0089821553305979695</cx:pt>
          <cx:pt idx="480">0.0080163862355225098</cx:pt>
          <cx:pt idx="481">0.026874546245055701</cx:pt>
          <cx:pt idx="482">0.069567307947832599</cx:pt>
          <cx:pt idx="483">0.070256967379609805</cx:pt>
          <cx:pt idx="484">0.038849088997256101</cx:pt>
          <cx:pt idx="485">0.0087004618694869092</cx:pt>
          <cx:pt idx="486">0.015994135918257699</cx:pt>
          <cx:pt idx="487">-0.00187720764254455</cx:pt>
          <cx:pt idx="488">-0.064093173428339506</cx:pt>
          <cx:pt idx="489">-0.0822207694195672</cx:pt>
          <cx:pt idx="490">-0.073077726307428495</cx:pt>
          <cx:pt idx="491">-0.047143462711374602</cx:pt>
          <cx:pt idx="492">-0.0419256528517803</cx:pt>
          <cx:pt idx="493">0.034193483691639298</cx:pt>
          <cx:pt idx="494">0.18472313837951801</cx:pt>
          <cx:pt idx="495">0.101534297859733</cx:pt>
          <cx:pt idx="496">0.0029416602671457201</cx:pt>
          <cx:pt idx="497">-0.00215817401778182</cx:pt>
          <cx:pt idx="498">0.0097750133836435795</cx:pt>
          <cx:pt idx="499">-0.0285840202334001</cx:pt>
          <cx:pt idx="500">-0.023784885061089799</cx:pt>
          <cx:pt idx="501">-0.0139607485460977</cx:pt>
          <cx:pt idx="502">-0.00150123084364135</cx:pt>
          <cx:pt idx="503">-0.00093583675421385695</cx:pt>
          <cx:pt idx="504">-6.5110052782366997e-05</cx:pt>
          <cx:pt idx="505">0.000181327317663518</cx:pt>
          <cx:pt idx="506">-0.0031287476340013001</cx:pt>
          <cx:pt idx="507">-0.014549219984751</cx:pt>
          <cx:pt idx="508">-0.016929910960079599</cx:pt>
          <cx:pt idx="509">0.017143661489079899</cx:pt>
          <cx:pt idx="510">0.011844453545273199</cx:pt>
          <cx:pt idx="511">0.052664782721422797</cx:pt>
          <cx:pt idx="512">0.0300995619705096</cx:pt>
          <cx:pt idx="513">0.0138827006532852</cx:pt>
          <cx:pt idx="514">-0.032711064537823797</cx:pt>
          <cx:pt idx="515">-0.0414747326087734</cx:pt>
          <cx:pt idx="516">-0.062054284397194799</cx:pt>
          <cx:pt idx="517">-0.0235183809988763</cx:pt>
          <cx:pt idx="518">-0.0147702696570876</cx:pt>
          <cx:pt idx="519">-0.050597243046878897</cx:pt>
          <cx:pt idx="520">-0.034472006071588797</cx:pt>
          <cx:pt idx="521">0.065603689956155606</cx:pt>
          <cx:pt idx="522">0.118643632637055</cx:pt>
          <cx:pt idx="523">0.0659912669003382</cx:pt>
          <cx:pt idx="524">-0.0534345163326903</cx:pt>
          <cx:pt idx="525">-0.00737114106373268</cx:pt>
          <cx:pt idx="526">-0.016512321824675401</cx:pt>
          <cx:pt idx="527">-0.022456476977035299</cx:pt>
          <cx:pt idx="528">-0.026712090670608601</cx:pt>
          <cx:pt idx="529">-0.013496475439601301</cx:pt>
          <cx:pt idx="530">-0.00069061433207798196</cx:pt>
          <cx:pt idx="531">2.4596594008552899e-05</cx:pt>
          <cx:pt idx="532">-0.00024547851131834502</cx:pt>
          <cx:pt idx="533">-0.000635495353369134</cx:pt>
          <cx:pt idx="534">-0.00033198923338135502</cx:pt>
          <cx:pt idx="535">-0.012754700058574099</cx:pt>
          <cx:pt idx="536">-0.028017171093186698</cx:pt>
          <cx:pt idx="537">0.012180930284270501</cx:pt>
          <cx:pt idx="538">-0.0074843830006861801</cx:pt>
          <cx:pt idx="539">-0.0053131682857313301</cx:pt>
          <cx:pt idx="540">0.0054839785476850601</cx:pt>
          <cx:pt idx="541">-0.0128500834162877</cx:pt>
          <cx:pt idx="542">-0.016584331604355601</cx:pt>
          <cx:pt idx="543">-0.041719160084455399</cx:pt>
          <cx:pt idx="544">-0.075905763670342505</cx:pt>
          <cx:pt idx="545">-0.047074827123438301</cx:pt>
          <cx:pt idx="546">-0.062030029079528599</cx:pt>
          <cx:pt idx="547">-0.082715455410041605</cx:pt>
          <cx:pt idx="548">-0.033148872336238797</cx:pt>
          <cx:pt idx="549">0.014846300585203601</cx:pt>
          <cx:pt idx="550">0.105307900391048</cx:pt>
          <cx:pt idx="551">0.021822007158600401</cx:pt>
          <cx:pt idx="552">-0.0590204503574542</cx:pt>
          <cx:pt idx="553">-0.030425532453044801</cx:pt>
          <cx:pt idx="554">-0.041997465217021197</cx:pt>
          <cx:pt idx="555">0.00050405145688708398</cx:pt>
          <cx:pt idx="556">-0.0029667431367525398</cx:pt>
          <cx:pt idx="557">-0.0075015178871188203</cx:pt>
          <cx:pt idx="558">-0.0013257030858378799</cx:pt>
          <cx:pt idx="559">-9.4828238427282794e-05</cx:pt>
          <cx:pt idx="560">0.00061275051069433904</cx:pt>
          <cx:pt idx="561">0.00030344912085917799</cx:pt>
          <cx:pt idx="562">-0.00087633667579831902</cx:pt>
          <cx:pt idx="563">-0.0202439294466846</cx:pt>
          <cx:pt idx="564">-0.0306077550927411</cx:pt>
          <cx:pt idx="565">0.014265505569397799</cx:pt>
          <cx:pt idx="566">-0.0093071656283075892</cx:pt>
          <cx:pt idx="567">-0.038018179023436897</cx:pt>
          <cx:pt idx="568">-0.040979259631916398</cx:pt>
          <cx:pt idx="569">-0.102888765514887</cx:pt>
          <cx:pt idx="570">-0.100757135766105</cx:pt>
          <cx:pt idx="571">-0.076892029735366102</cx:pt>
          <cx:pt idx="572">-0.081037642802453305</cx:pt>
          <cx:pt idx="573">-0.0699722923049374</cx:pt>
          <cx:pt idx="574">-0.099855238820696399</cx:pt>
          <cx:pt idx="575">-0.088365844264383001</cx:pt>
          <cx:pt idx="576">-0.032828739130340401</cx:pt>
          <cx:pt idx="577">0.040045669850330499</cx:pt>
          <cx:pt idx="578">0.079053123511531195</cx:pt>
          <cx:pt idx="579">0.0214092625972289</cx:pt>
          <cx:pt idx="580">-0.019349157188392498</cx:pt>
          <cx:pt idx="581">-0.016358615104539401</cx:pt>
          <cx:pt idx="582">-0.0291627305405937</cx:pt>
          <cx:pt idx="583">0.0115419109238126</cx:pt>
          <cx:pt idx="584">0.0138145637425728</cx:pt>
          <cx:pt idx="585">0.00045033498434190398</cx:pt>
          <cx:pt idx="586">-0.00089399306636781905</cx:pt>
          <cx:pt idx="587">0.00041324597369851197</cx:pt>
          <cx:pt idx="588">0.000506706447649103</cx:pt>
          <cx:pt idx="589">0.00090667101465611503</cx:pt>
          <cx:pt idx="590">-0.00225596168362663</cx:pt>
          <cx:pt idx="591">-0.020521576933479699</cx:pt>
          <cx:pt idx="592">-0.0230090440784693</cx:pt>
          <cx:pt idx="593">0.0102724498724451</cx:pt>
          <cx:pt idx="594">-0.010371090002699999</cx:pt>
          <cx:pt idx="595">-0.033425012076560102</cx:pt>
          <cx:pt idx="596">-0.063446094112306395</cx:pt>
          <cx:pt idx="597">-0.099137410320464095</cx:pt>
          <cx:pt idx="598">-0.087341799656792798</cx:pt>
          <cx:pt idx="599">-0.055036562280076098</cx:pt>
          <cx:pt idx="600">-0.029229169993367301</cx:pt>
          <cx:pt idx="601">-0.031265349284552303</cx:pt>
          <cx:pt idx="602">-0.078189385993720995</cx:pt>
          <cx:pt idx="603">-0.0836274483719536</cx:pt>
          <cx:pt idx="604">-0.033815339587953797</cx:pt>
          <cx:pt idx="605">0.030996206438915701</cx:pt>
          <cx:pt idx="606">0.055028332948389498</cx:pt>
          <cx:pt idx="607">0.037790497866508899</cx:pt>
          <cx:pt idx="608">0.015757356739976601</cx:pt>
          <cx:pt idx="609">0.010051435370319099</cx:pt>
          <cx:pt idx="610">-0.00021086368615342801</cx:pt>
          <cx:pt idx="611">0.022148478811821502</cx:pt>
          <cx:pt idx="612">0.013019558344878101</cx:pt>
          <cx:pt idx="613">-0.0037964631391284101</cx:pt>
          <cx:pt idx="614">-0.0021107064912677899</cx:pt>
          <cx:pt idx="615">-0.00048131834522259601</cx:pt>
          <cx:pt idx="616">-0.00043963092948452298</cx:pt>
          <cx:pt idx="617">2.5040911709528102e-05</cx:pt>
          <cx:pt idx="618">-0.0034405896640674598</cx:pt>
          <cx:pt idx="619">-0.0237835930716686</cx:pt>
          <cx:pt idx="620">-0.027472836596612201</cx:pt>
          <cx:pt idx="621">-0.027782836829659301</cx:pt>
          <cx:pt idx="622">-0.020979172302803498</cx:pt>
          <cx:pt idx="623">-0.033742121677604701</cx:pt>
          <cx:pt idx="624">-0.038072737610960299</cx:pt>
          <cx:pt idx="625">-0.063816948935596196</cx:pt>
          <cx:pt idx="626">-0.046373472852439902</cx:pt>
          <cx:pt idx="627">-0.038766380232643803</cx:pt>
          <cx:pt idx="628">-0.0099497945633085106</cx:pt>
          <cx:pt idx="629">-0.020553124496453499</cx:pt>
          <cx:pt idx="630">-0.0080342969496409993</cx:pt>
          <cx:pt idx="631">-0.017092257217722701</cx:pt>
          <cx:pt idx="632">-0.0139912227457244</cx:pt>
          <cx:pt idx="633">0.0136852547237447</cx:pt>
          <cx:pt idx="634">0.0139612384381873</cx:pt>
          <cx:pt idx="635">0.029754055961114401</cx:pt>
          <cx:pt idx="636">0.0265392416239838</cx:pt>
          <cx:pt idx="637">0.0227640251608653</cx:pt>
          <cx:pt idx="638">0.017166092390769799</cx:pt>
          <cx:pt idx="639">0.0307282131972028</cx:pt>
          <cx:pt idx="640">0.0102557248671522</cx:pt>
          <cx:pt idx="641">-0.00586021267019238</cx:pt>
          <cx:pt idx="642">0.00038274377379947399</cx:pt>
          <cx:pt idx="643">-6.6390426206052404e-05</cx:pt>
          <cx:pt idx="644">0.0010370192183023999</cx:pt>
          <cx:pt idx="645">0.00011352404005768</cx:pt>
          <cx:pt idx="646">-0.00218118307236519</cx:pt>
          <cx:pt idx="647">-0.010553312391812701</cx:pt>
          <cx:pt idx="648">-0.0220842402334889</cx:pt>
          <cx:pt idx="649">-0.028261636802435298</cx:pt>
          <cx:pt idx="650">-0.0147845021355074</cx:pt>
          <cx:pt idx="651">-0.013635876656629201</cx:pt>
          <cx:pt idx="652">-0.031400971684421797</cx:pt>
          <cx:pt idx="653">-0.0306618349355561</cx:pt>
          <cx:pt idx="654">-0.013733927498670201</cx:pt>
          <cx:pt idx="655">0.0032828079336702301</cx:pt>
          <cx:pt idx="656">0.0208394137128265</cx:pt>
          <cx:pt idx="657">-0.015479451037522201</cx:pt>
          <cx:pt idx="658">0.034565256354496997</cx:pt>
          <cx:pt idx="659">0.049769013270353303</cx:pt>
          <cx:pt idx="660">0.0106881644591207</cx:pt>
          <cx:pt idx="661">0.008003845868027</cx:pt>
          <cx:pt idx="662">0.017520288331328598</cx:pt>
          <cx:pt idx="663">0.00938739400732219</cx:pt>
          <cx:pt idx="664">0.0116658830969068</cx:pt>
          <cx:pt idx="665">0.0093604846711077393</cx:pt>
          <cx:pt idx="666">-0.00511691039251525</cx:pt>
          <cx:pt idx="667">-0.0034319381510507299</cx:pt>
          <cx:pt idx="668">0.000143201265811667</cx:pt>
          <cx:pt idx="669">-0.0052132366075268799</cx:pt>
          <cx:pt idx="670">0.00056711838771443198</cx:pt>
          <cx:pt idx="671">-0.00029793845197324201</cx:pt>
          <cx:pt idx="672">-0.00042725263901150499</cx:pt>
          <cx:pt idx="673">-5.0913632218934301e-05</cx:pt>
          <cx:pt idx="674">-0.0013569141174799601</cx:pt>
          <cx:pt idx="675">-0.0020812019047073901</cx:pt>
          <cx:pt idx="676">-0.0033011155890222701</cx:pt>
          <cx:pt idx="677">-0.0063597606502275601</cx:pt>
          <cx:pt idx="678">0.0035015055047466501</cx:pt>
          <cx:pt idx="679">0.021741642344592901</cx:pt>
          <cx:pt idx="680">0.0284777889288482</cx:pt>
          <cx:pt idx="681">0.048786123897037598</cx:pt>
          <cx:pt idx="682">0.038929752295155398</cx:pt>
          <cx:pt idx="683">0.073538331167581295</cx:pt>
          <cx:pt idx="684">0.056475435865883598</cx:pt>
          <cx:pt idx="685">0.031964010605022797</cx:pt>
          <cx:pt idx="686">0.062922877438718799</cx:pt>
          <cx:pt idx="687">0.047818812727461898</cx:pt>
          <cx:pt idx="688">0.0091356779381425793</cx:pt>
          <cx:pt idx="689">-0.0283605557516096</cx:pt>
          <cx:pt idx="690">-0.015100328218847599</cx:pt>
          <cx:pt idx="691">0.00138241250270877</cx:pt>
          <cx:pt idx="692">-0.0032584687727948399</cx:pt>
          <cx:pt idx="693">0.0028168467476847301</cx:pt>
          <cx:pt idx="694">0.0021259575196270102</cx:pt>
          <cx:pt idx="695">-6.64164620649538e-05</cx:pt>
          <cx:pt idx="696">-0.0034979794424946798</cx:pt>
          <cx:pt idx="697">-0.0029169958725769802</cx:pt>
          <cx:pt idx="698">0.00043664122758226497</cx:pt>
          <cx:pt idx="699">-0.00048901423610678697</cx:pt>
          <cx:pt idx="700">1.3143760593641899e-05</cx:pt>
          <cx:pt idx="701">3.91284399099985e-05</cx:pt>
          <cx:pt idx="702">0.000381808413008119</cx:pt>
          <cx:pt idx="703">0.00014234466803248499</cx:pt>
          <cx:pt idx="704">-0.0022652101617197198</cx:pt>
          <cx:pt idx="705">-0.0017862633024956201</cx:pt>
          <cx:pt idx="706">-0.0033600103508144201</cx:pt>
          <cx:pt idx="707">-4.50805064233197e-07</cx:pt>
          <cx:pt idx="708">0.021778084448386002</cx:pt>
          <cx:pt idx="709">0.042765349042332403</cx:pt>
          <cx:pt idx="710">0.029774620783679599</cx:pt>
          <cx:pt idx="711">0.013477338737970501</cx:pt>
          <cx:pt idx="712">0.00582481617907382</cx:pt>
          <cx:pt idx="713">-0.0049700790561562</cx:pt>
          <cx:pt idx="714">0.040978956430062698</cx:pt>
          <cx:pt idx="715">0.013007089686685101</cx:pt>
          <cx:pt idx="716">-0.0174786496829249</cx:pt>
          <cx:pt idx="717">-0.0100534668494712</cx:pt>
          <cx:pt idx="718">0.015792161306939102</cx:pt>
          <cx:pt idx="719">-0.0331363345663633</cx:pt>
          <cx:pt idx="720">-0.016860154741550799</cx:pt>
          <cx:pt idx="721">8.7045804656476694e-05</cx:pt>
          <cx:pt idx="722">-0.0075455810932631498</cx:pt>
          <cx:pt idx="723">-0.0018377037715347801</cx:pt>
          <cx:pt idx="724">-0.0021438797123542901</cx:pt>
          <cx:pt idx="725">-0.00031133047066566602</cx:pt>
          <cx:pt idx="726">2.53409599973311e-06</cx:pt>
          <cx:pt idx="727">-0.00015696455864874</cx:pt>
          <cx:pt idx="728">-0.00015405384889729401</cx:pt>
          <cx:pt idx="729">-0.00015666961722924399</cx:pt>
          <cx:pt idx="730">0.00043963041582580298</cx:pt>
          <cx:pt idx="731">-4.5692204607458e-05</cx:pt>
          <cx:pt idx="732">-5.4540113213061697e-05</cx:pt>
          <cx:pt idx="733">0.0029636802755966698</cx:pt>
          <cx:pt idx="734">0.0048182405161014</cx:pt>
          <cx:pt idx="735">0.0081642577332634893</cx:pt>
          <cx:pt idx="736">0.0100943458776519</cx:pt>
          <cx:pt idx="737">0.0127390883288056</cx:pt>
          <cx:pt idx="738">0.0050726909520183699</cx:pt>
          <cx:pt idx="739">-0.0061615916526977996</cx:pt>
          <cx:pt idx="740">4.7706276531761601e-05</cx:pt>
          <cx:pt idx="741">0.0139341472525012</cx:pt>
          <cx:pt idx="742">0.0162386977884218</cx:pt>
          <cx:pt idx="743">0.0119049682272689</cx:pt>
          <cx:pt idx="744">-0.00240475424383578</cx:pt>
          <cx:pt idx="745">-0.010018589188530699</cx:pt>
          <cx:pt idx="746">-0.0023708033402102301</cx:pt>
          <cx:pt idx="747">-0.0061122553347878299</cx:pt>
          <cx:pt idx="748">-0.0018927095235587699</cx:pt>
          <cx:pt idx="749">0.0081982207357492107</cx:pt>
          <cx:pt idx="750">0.0036560527013533698</cx:pt>
          <cx:pt idx="751">0.00067146686770591397</cx:pt>
          <cx:pt idx="752">-0.00074529326479296604</cx:pt>
          <cx:pt idx="753">-0.000102195712393485</cx:pt>
          <cx:pt idx="754">0.00041245332354421899</cx:pt>
          <cx:pt idx="755">-1.49581383277049e-05</cx:pt>
          <cx:pt idx="756">0.00070089967852147604</cx:pt>
          <cx:pt idx="757">0.000150601802124987</cx:pt>
          <cx:pt idx="758">-0.0001167025735323</cx:pt>
          <cx:pt idx="759">-0.00022044404656299199</cx:pt>
          <cx:pt idx="760">-0.000391349772926689</cx:pt>
          <cx:pt idx="761">-0.00013714020849045399</cx:pt>
          <cx:pt idx="762">0.000107042529579895</cx:pt>
          <cx:pt idx="763">-0.00040907932249793701</cx:pt>
          <cx:pt idx="764">-0.000292680706437511</cx:pt>
          <cx:pt idx="765">0.0022456273501057999</cx:pt>
          <cx:pt idx="766">0.0012689564393430701</cx:pt>
          <cx:pt idx="767">0.0026177897561327</cx:pt>
          <cx:pt idx="768">0.0018821775221529299</cx:pt>
          <cx:pt idx="769">0.0048834808060008797</cx:pt>
          <cx:pt idx="770">0.0069691555846642401</cx:pt>
          <cx:pt idx="771">0.00331232370479635</cx:pt>
          <cx:pt idx="772">0.0063938160818815398</cx:pt>
          <cx:pt idx="773">0.00786006807344505</cx:pt>
          <cx:pt idx="774">0.010141911570176999</cx:pt>
          <cx:pt idx="775">0.0051907376998081897</cx:pt>
          <cx:pt idx="776">0.0040956052156771901</cx:pt>
          <cx:pt idx="777">0.0034747521302847801</cx:pt>
          <cx:pt idx="778">0.0083788647488698808</cx:pt>
          <cx:pt idx="779">0.00080654039331731504</cx:pt>
          <cx:pt idx="780">-0.00019924699610305801</cx:pt>
          <cx:pt idx="781">-0.00075282289920733999</cx:pt>
          <cx:pt idx="782">0.00062819607748651105</cx:pt>
          <cx:pt idx="783">0.000420025470570877</cx:pt>
          <cx:pt idx="784">0.00080375715948383</cx:pt>
          <cx:pt idx="785">-0.0024253269476036073</cx:pt>
          <cx:pt idx="786">-0.0056993427344238746</cx:pt>
          <cx:pt idx="787">-0.0073046303087516496</cx:pt>
          <cx:pt idx="788">-0.0119124999435003</cx:pt>
          <cx:pt idx="789">-0.010941157498553424</cx:pt>
          <cx:pt idx="790">-0.01451465108490315</cx:pt>
          <cx:pt idx="791">-0.015812120747038898</cx:pt>
          <cx:pt idx="792">-0.0068889877050303996</cx:pt>
          <cx:pt idx="793">0.0075270334113458504</cx:pt>
          <cx:pt idx="794">0.0149781133171256</cx:pt>
          <cx:pt idx="795">0.01109698579148535</cx:pt>
          <cx:pt idx="796">0.0040462126898855753</cx:pt>
          <cx:pt idx="797">-0.012338465344661599</cx:pt>
          <cx:pt idx="798">-0.0170322290531583</cx:pt>
          <cx:pt idx="799">-0.014357299677443026</cx:pt>
          <cx:pt idx="800">-0.0019991900789689274</cx:pt>
          <cx:pt idx="801">0.0041587629847567751</cx:pt>
          <cx:pt idx="802">0.012331401633309</cx:pt>
          <cx:pt idx="803">0.020247496028052925</cx:pt>
          <cx:pt idx="804">0.015051063596275876</cx:pt>
          <cx:pt idx="805">0.0052609747018627501</cx:pt>
          <cx:pt idx="806">0.0033501403297366752</cx:pt>
          <cx:pt idx="807">0.00106759978737752</cx:pt>
          <cx:pt idx="808">7.4427036811995249e-05</cx:pt>
          <cx:pt idx="809">-0.00012143377110996275</cx:pt>
          <cx:pt idx="810">-8.6563973886483005e-05</cx:pt>
          <cx:pt idx="811">0.0016287979751067451</cx:pt>
          <cx:pt idx="812">0.0024114437449074752</cx:pt>
          <cx:pt idx="813">-0.0012783610401847225</cx:pt>
          <cx:pt idx="814">-0.0049519214304945</cx:pt>
          <cx:pt idx="815">-0.011848298303174324</cx:pt>
          <cx:pt idx="816">-0.012481761842884026</cx:pt>
          <cx:pt idx="817">-0.0076437752165725249</cx:pt>
          <cx:pt idx="818">-0.0084445992282937508</cx:pt>
          <cx:pt idx="819">0.0045910117405646251</cx:pt>
          <cx:pt idx="820">0.0068055128058705254</cx:pt>
          <cx:pt idx="821">0.010503765933890075</cx:pt>
          <cx:pt idx="822">0.011496360184542949</cx:pt>
          <cx:pt idx="823">0.0027505908262482502</cx:pt>
          <cx:pt idx="824">-0.01347568843432455</cx:pt>
          <cx:pt idx="825">-0.021105422926459751</cx:pt>
          <cx:pt idx="826">-0.018461318580007199</cx:pt>
          <cx:pt idx="827">-0.0103026272299429</cx:pt>
          <cx:pt idx="828">-0.0047944431024527249</cx:pt>
          <cx:pt idx="829">0.010225510630870301</cx:pt>
          <cx:pt idx="830">0.014742084560593826</cx:pt>
          <cx:pt idx="831">0.008522559238856425</cx:pt>
          <cx:pt idx="832">0.0073520497084647498</cx:pt>
          <cx:pt idx="833">0.0084942421649823498</cx:pt>
          <cx:pt idx="834">0.0044433214589304753</cx:pt>
          <cx:pt idx="835">0.00022050110822115676</cx:pt>
          <cx:pt idx="836">-0.00011737801593558149</cx:pt>
          <cx:pt idx="837">2.8905227872020248e-06</cx:pt>
          <cx:pt idx="838">6.6048082897858e-05</cx:pt>
          <cx:pt idx="839">0.0020626807312777349</cx:pt>
          <cx:pt idx="840">0.0044227282222386996</cx:pt>
          <cx:pt idx="841">0.0022138595383290275</cx:pt>
          <cx:pt idx="842">-0.0036510229613415002</cx:pt>
          <cx:pt idx="843">-0.0101461671763752</cx:pt>
          <cx:pt idx="844">-0.0050668123283311248</cx:pt>
          <cx:pt idx="845">-0.0053801555838876997</cx:pt>
          <cx:pt idx="846">0.0078716387742709254</cx:pt>
          <cx:pt idx="847">0.0049506339434204254</cx:pt>
          <cx:pt idx="848">0.0060325601960459999</cx:pt>
          <cx:pt idx="849">0.006211159822535125</cx:pt>
          <cx:pt idx="850">-0.0066840069403635754</cx:pt>
          <cx:pt idx="851">-0.0075911890753487497</cx:pt>
          <cx:pt idx="852">-0.014874929518412575</cx:pt>
          <cx:pt idx="853">-0.0073280755781992496</cx:pt>
          <cx:pt idx="854">-0.0067751170245403504</cx:pt>
          <cx:pt idx="855">-0.00515410708039735</cx:pt>
          <cx:pt idx="856">0.0094192670055707993</cx:pt>
          <cx:pt idx="857">0.025344333365102251</cx:pt>
          <cx:pt idx="858">0.020508057972392326</cx:pt>
          <cx:pt idx="859">0.00371192687570835</cx:pt>
          <cx:pt idx="860">0.0071065659237061251</cx:pt>
          <cx:pt idx="861">0.00037710230894041251</cx:pt>
          <cx:pt idx="862">0.00048444855257267252</cx:pt>
          <cx:pt idx="863">-0.00048128838457786751</cx:pt>
          <cx:pt idx="864">0.00019426028214397824</cx:pt>
          <cx:pt idx="865">-3.9851244497132252e-05</cx:pt>
          <cx:pt idx="866">2.7239383100779e-05</cx:pt>
          <cx:pt idx="867">0.0012792216328365675</cx:pt>
          <cx:pt idx="868">0.0037299399925881248</cx:pt>
          <cx:pt idx="869">0.0013710822568594001</cx:pt>
          <cx:pt idx="870">-0.0041738562319646498</cx:pt>
          <cx:pt idx="871">-0.0075531036008389249</cx:pt>
          <cx:pt idx="872">0.0023348177195663825</cx:pt>
          <cx:pt idx="873">0.002901633960210875</cx:pt>
          <cx:pt idx="874">0.013715876526846025</cx:pt>
          <cx:pt idx="875">0.0086769584836297996</cx:pt>
          <cx:pt idx="876">0.013582058825859399</cx:pt>
          <cx:pt idx="877">-0.00358022084045815</cx:pt>
          <cx:pt idx="878">-0.023814411497261274</cx:pt>
          <cx:pt idx="879">-0.034929290717008753</cx:pt>
          <cx:pt idx="880">-0.0209191606488347</cx:pt>
          <cx:pt idx="881">-0.0065308777550620502</cx:pt>
          <cx:pt idx="882">-0.0031542781436585498</cx:pt>
          <cx:pt idx="883">-0.0021987622214509899</cx:pt>
          <cx:pt idx="884">0.00080375715948383</cx:pt>
          <cx:pt idx="885">-0.0024253269476036073</cx:pt>
          <cx:pt idx="886">-0.0056993427344238746</cx:pt>
          <cx:pt idx="887">-0.0073046303087516496</cx:pt>
          <cx:pt idx="888">-0.0119124999435003</cx:pt>
          <cx:pt idx="889">-0.010941157498553424</cx:pt>
          <cx:pt idx="890">-0.01451465108490315</cx:pt>
          <cx:pt idx="891">-0.015812120747038898</cx:pt>
          <cx:pt idx="892">-0.0068889877050303996</cx:pt>
          <cx:pt idx="893">0.0075270334113458504</cx:pt>
          <cx:pt idx="894">0.0149781133171256</cx:pt>
          <cx:pt idx="895">0.01109698579148535</cx:pt>
          <cx:pt idx="896">0.0040462126898855753</cx:pt>
          <cx:pt idx="897">-0.012338465344661599</cx:pt>
          <cx:pt idx="898">-0.0170322290531583</cx:pt>
          <cx:pt idx="899">-0.014357299677443026</cx:pt>
          <cx:pt idx="900">-0.0019991900789689274</cx:pt>
          <cx:pt idx="901">0.0041587629847567751</cx:pt>
          <cx:pt idx="902">0.012331401633309</cx:pt>
          <cx:pt idx="903">0.020247496028052925</cx:pt>
          <cx:pt idx="904">0.015051063596275876</cx:pt>
          <cx:pt idx="905">0.0052609747018627501</cx:pt>
          <cx:pt idx="906">0.0033501403297366752</cx:pt>
          <cx:pt idx="907">0.00106759978737752</cx:pt>
          <cx:pt idx="908">7.4427036811995249e-05</cx:pt>
          <cx:pt idx="909">-0.00012143377110996275</cx:pt>
          <cx:pt idx="910">-8.6563973886483005e-05</cx:pt>
          <cx:pt idx="911">0.0016287979751067451</cx:pt>
          <cx:pt idx="912">0.0024114437449074752</cx:pt>
          <cx:pt idx="913">-0.0012783610401847225</cx:pt>
          <cx:pt idx="914">-0.0049519214304945</cx:pt>
          <cx:pt idx="915">-0.011848298303174324</cx:pt>
          <cx:pt idx="916">-0.012481761842884026</cx:pt>
          <cx:pt idx="917">-0.0076437752165725249</cx:pt>
          <cx:pt idx="918">-0.0084445992282937508</cx:pt>
          <cx:pt idx="919">0.0045910117405646251</cx:pt>
          <cx:pt idx="920">0.0068055128058705254</cx:pt>
          <cx:pt idx="921">0.010503765933890075</cx:pt>
          <cx:pt idx="922">0.011496360184542949</cx:pt>
          <cx:pt idx="923">0.0027505908262482502</cx:pt>
          <cx:pt idx="924">-0.01347568843432455</cx:pt>
          <cx:pt idx="925">-0.021105422926459751</cx:pt>
          <cx:pt idx="926">-0.018461318580007199</cx:pt>
          <cx:pt idx="927">-0.0103026272299429</cx:pt>
          <cx:pt idx="928">-0.0047944431024527249</cx:pt>
          <cx:pt idx="929">0.010225510630870301</cx:pt>
          <cx:pt idx="930">0.014742084560593826</cx:pt>
          <cx:pt idx="931">0.008522559238856425</cx:pt>
          <cx:pt idx="932">0.0073520497084647498</cx:pt>
          <cx:pt idx="933">0.0084942421649823498</cx:pt>
          <cx:pt idx="934">0.0044433214589304753</cx:pt>
          <cx:pt idx="935">0.00022050110822115676</cx:pt>
          <cx:pt idx="936">-0.00011737801593558149</cx:pt>
          <cx:pt idx="937">2.8905227872020248e-06</cx:pt>
          <cx:pt idx="938">6.6048082897858e-05</cx:pt>
          <cx:pt idx="939">0.0020626807312777349</cx:pt>
          <cx:pt idx="940">0.0044227282222386996</cx:pt>
          <cx:pt idx="941">0.0022138595383290275</cx:pt>
          <cx:pt idx="942">-0.0036510229613415002</cx:pt>
          <cx:pt idx="943">-0.0101461671763752</cx:pt>
          <cx:pt idx="944">-0.0050668123283311248</cx:pt>
          <cx:pt idx="945">-0.0053801555838876997</cx:pt>
          <cx:pt idx="946">0.0078716387742709254</cx:pt>
          <cx:pt idx="947">0.0049506339434204254</cx:pt>
          <cx:pt idx="948">0.0060325601960459999</cx:pt>
          <cx:pt idx="949">0.006211159822535125</cx:pt>
          <cx:pt idx="950">-0.0066840069403635754</cx:pt>
          <cx:pt idx="951">-0.0075911890753487497</cx:pt>
          <cx:pt idx="952">-0.014874929518412575</cx:pt>
          <cx:pt idx="953">-0.0073280755781992496</cx:pt>
          <cx:pt idx="954">-0.0067751170245403504</cx:pt>
          <cx:pt idx="955">-0.00515410708039735</cx:pt>
          <cx:pt idx="956">0.0094192670055707993</cx:pt>
          <cx:pt idx="957">0.025344333365102251</cx:pt>
          <cx:pt idx="958">0.020508057972392326</cx:pt>
          <cx:pt idx="959">0.00371192687570835</cx:pt>
          <cx:pt idx="960">0.0071065659237061251</cx:pt>
          <cx:pt idx="961">0.00037710230894041251</cx:pt>
          <cx:pt idx="962">0.00048444855257267252</cx:pt>
          <cx:pt idx="963">-0.00048128838457786751</cx:pt>
          <cx:pt idx="964">0.00019426028214397824</cx:pt>
          <cx:pt idx="965">-3.9851244497132252e-05</cx:pt>
          <cx:pt idx="966">2.7239383100779e-05</cx:pt>
          <cx:pt idx="967">0.0012792216328365675</cx:pt>
          <cx:pt idx="968">0.0037299399925881248</cx:pt>
          <cx:pt idx="969">0.0013710822568594001</cx:pt>
          <cx:pt idx="970">-0.0041738562319646498</cx:pt>
          <cx:pt idx="971">-0.0075531036008389249</cx:pt>
          <cx:pt idx="972">0.0023348177195663825</cx:pt>
          <cx:pt idx="973">0.002901633960210875</cx:pt>
          <cx:pt idx="974">0.013715876526846025</cx:pt>
          <cx:pt idx="975">0.0086769584836297996</cx:pt>
          <cx:pt idx="976">0.013582058825859399</cx:pt>
          <cx:pt idx="977">-0.00358022084045815</cx:pt>
          <cx:pt idx="978">-0.023814411497261274</cx:pt>
          <cx:pt idx="979">-0.034929290717008753</cx:pt>
          <cx:pt idx="980">-0.0209191606488347</cx:pt>
          <cx:pt idx="981">-0.0065308777550620502</cx:pt>
          <cx:pt idx="982">-0.0031542781436585498</cx:pt>
          <cx:pt idx="983">-0.0021987622214509899</cx:pt>
          <cx:pt idx="984">0.00080375715948383</cx:pt>
          <cx:pt idx="985">-0.0024253269476036073</cx:pt>
          <cx:pt idx="986">-0.0056993427344238746</cx:pt>
          <cx:pt idx="987">-0.0073046303087516496</cx:pt>
          <cx:pt idx="988">-0.0119124999435003</cx:pt>
          <cx:pt idx="989">-0.010941157498553424</cx:pt>
          <cx:pt idx="990">-0.01451465108490315</cx:pt>
          <cx:pt idx="991">-0.015812120747038898</cx:pt>
          <cx:pt idx="992">-0.0068889877050303996</cx:pt>
          <cx:pt idx="993">0.0075270334113458504</cx:pt>
          <cx:pt idx="994">0.0149781133171256</cx:pt>
          <cx:pt idx="995">0.01109698579148535</cx:pt>
          <cx:pt idx="996">0.0040462126898855753</cx:pt>
          <cx:pt idx="997">-0.012338465344661599</cx:pt>
          <cx:pt idx="998">-0.0170322290531583</cx:pt>
          <cx:pt idx="999">-0.014357299677443026</cx:pt>
          <cx:pt idx="1000">-0.0019991900789689274</cx:pt>
          <cx:pt idx="1001">0.0041587629847567751</cx:pt>
          <cx:pt idx="1002">0.012331401633309</cx:pt>
          <cx:pt idx="1003">0.020247496028052925</cx:pt>
          <cx:pt idx="1004">0.015051063596275876</cx:pt>
          <cx:pt idx="1005">0.0052609747018627501</cx:pt>
          <cx:pt idx="1006">0.0033501403297366752</cx:pt>
          <cx:pt idx="1007">0.00106759978737752</cx:pt>
          <cx:pt idx="1008">7.4427036811995249e-05</cx:pt>
          <cx:pt idx="1009">-0.00012143377110996275</cx:pt>
          <cx:pt idx="1010">-8.6563973886483005e-05</cx:pt>
          <cx:pt idx="1011">0.0016287979751067451</cx:pt>
          <cx:pt idx="1012">0.0024114437449074752</cx:pt>
          <cx:pt idx="1013">-0.0012783610401847225</cx:pt>
          <cx:pt idx="1014">-0.0049519214304945</cx:pt>
          <cx:pt idx="1015">-0.011848298303174324</cx:pt>
          <cx:pt idx="1016">-0.012481761842884026</cx:pt>
          <cx:pt idx="1017">-0.0076437752165725249</cx:pt>
          <cx:pt idx="1018">-0.0084445992282937508</cx:pt>
          <cx:pt idx="1019">0.0045910117405646251</cx:pt>
          <cx:pt idx="1020">0.0068055128058705254</cx:pt>
          <cx:pt idx="1021">0.010503765933890075</cx:pt>
          <cx:pt idx="1022">0.011496360184542949</cx:pt>
          <cx:pt idx="1023">0.0027505908262482502</cx:pt>
          <cx:pt idx="1024">-0.01347568843432455</cx:pt>
          <cx:pt idx="1025">-0.021105422926459751</cx:pt>
          <cx:pt idx="1026">-0.018461318580007199</cx:pt>
          <cx:pt idx="1027">-0.0103026272299429</cx:pt>
          <cx:pt idx="1028">-0.0047944431024527249</cx:pt>
          <cx:pt idx="1029">0.010225510630870301</cx:pt>
          <cx:pt idx="1030">0.014742084560593826</cx:pt>
          <cx:pt idx="1031">0.008522559238856425</cx:pt>
          <cx:pt idx="1032">0.0073520497084647498</cx:pt>
          <cx:pt idx="1033">0.0084942421649823498</cx:pt>
          <cx:pt idx="1034">0.0044433214589304753</cx:pt>
          <cx:pt idx="1035">0.00022050110822115676</cx:pt>
          <cx:pt idx="1036">-0.00011737801593558149</cx:pt>
          <cx:pt idx="1037">2.8905227872020248e-06</cx:pt>
          <cx:pt idx="1038">6.6048082897858e-05</cx:pt>
          <cx:pt idx="1039">0.0020626807312777349</cx:pt>
          <cx:pt idx="1040">0.0044227282222386996</cx:pt>
          <cx:pt idx="1041">0.0022138595383290275</cx:pt>
          <cx:pt idx="1042">-0.0036510229613415002</cx:pt>
          <cx:pt idx="1043">-0.0101461671763752</cx:pt>
          <cx:pt idx="1044">-0.0050668123283311248</cx:pt>
          <cx:pt idx="1045">-0.0053801555838876997</cx:pt>
          <cx:pt idx="1046">0.0078716387742709254</cx:pt>
          <cx:pt idx="1047">0.0049506339434204254</cx:pt>
          <cx:pt idx="1048">0.0060325601960459999</cx:pt>
          <cx:pt idx="1049">0.006211159822535125</cx:pt>
          <cx:pt idx="1050">-0.0066840069403635754</cx:pt>
          <cx:pt idx="1051">-0.0075911890753487497</cx:pt>
          <cx:pt idx="1052">-0.014874929518412575</cx:pt>
          <cx:pt idx="1053">-0.0073280755781992496</cx:pt>
          <cx:pt idx="1054">-0.0067751170245403504</cx:pt>
          <cx:pt idx="1055">-0.00515410708039735</cx:pt>
          <cx:pt idx="1056">0.0094192670055707993</cx:pt>
          <cx:pt idx="1057">0.025344333365102251</cx:pt>
          <cx:pt idx="1058">0.020508057972392326</cx:pt>
          <cx:pt idx="1059">0.00371192687570835</cx:pt>
          <cx:pt idx="1060">0.0071065659237061251</cx:pt>
          <cx:pt idx="1061">0.00037710230894041251</cx:pt>
          <cx:pt idx="1062">0.00048444855257267252</cx:pt>
          <cx:pt idx="1063">-0.00048128838457786751</cx:pt>
          <cx:pt idx="1064">0.00019426028214397824</cx:pt>
          <cx:pt idx="1065">-3.9851244497132252e-05</cx:pt>
          <cx:pt idx="1066">2.7239383100779e-05</cx:pt>
          <cx:pt idx="1067">0.0012792216328365675</cx:pt>
          <cx:pt idx="1068">0.0037299399925881248</cx:pt>
          <cx:pt idx="1069">0.0013710822568594001</cx:pt>
          <cx:pt idx="1070">-0.0041738562319646498</cx:pt>
          <cx:pt idx="1071">-0.0075531036008389249</cx:pt>
          <cx:pt idx="1072">0.0023348177195663825</cx:pt>
          <cx:pt idx="1073">0.002901633960210875</cx:pt>
          <cx:pt idx="1074">0.013715876526846025</cx:pt>
          <cx:pt idx="1075">0.0086769584836297996</cx:pt>
          <cx:pt idx="1076">0.013582058825859399</cx:pt>
          <cx:pt idx="1077">-0.00358022084045815</cx:pt>
          <cx:pt idx="1078">-0.023814411497261274</cx:pt>
          <cx:pt idx="1079">-0.034929290717008753</cx:pt>
          <cx:pt idx="1080">-0.0209191606488347</cx:pt>
          <cx:pt idx="1081">-0.0065308777550620502</cx:pt>
          <cx:pt idx="1082">-0.0031542781436585498</cx:pt>
          <cx:pt idx="1083">-0.0021987622214509899</cx:pt>
        </cx:lvl>
      </cx:numDim>
    </cx:data>
    <cx:data id="121">
      <cx:numDim type="val">
        <cx:f>Sheet2!$DR$1:$DR$1084</cx:f>
        <cx:lvl ptCount="1084" formatCode="G/通用格式">
          <cx:pt idx="0">-0.000100095827950022</cx:pt>
          <cx:pt idx="1">0.00045870405092311598</cx:pt>
          <cx:pt idx="2">9.0442727784629802e-05</cx:pt>
          <cx:pt idx="3">-0.000189535944739071</cx:pt>
          <cx:pt idx="4">0.00030403921004763497</cx:pt>
          <cx:pt idx="5">-0.000188715824454471</cx:pt>
          <cx:pt idx="6">0.00011744608293225199</cx:pt>
          <cx:pt idx="7">-0.0001063691190136</cx:pt>
          <cx:pt idx="8">8.9531413953463799e-05</cx:pt>
          <cx:pt idx="9">0.00088225664827809504</cx:pt>
          <cx:pt idx="10">-0.00031893393970969101</cx:pt>
          <cx:pt idx="11">-0.00018660781783241099</cx:pt>
          <cx:pt idx="12">-0.00054741499078606102</cx:pt>
          <cx:pt idx="13">4.6071749857298399e-06</cx:pt>
          <cx:pt idx="14">0.000136852301206027</cx:pt>
          <cx:pt idx="15">-0.00034611696760457903</cx:pt>
          <cx:pt idx="16">-0.000169519510444317</cx:pt>
          <cx:pt idx="17">0.00015444401102869499</cx:pt>
          <cx:pt idx="18">0.00046869413100174599</cx:pt>
          <cx:pt idx="19">0.001003143608577</cx:pt>
          <cx:pt idx="20">0.00083160922824812404</cx:pt>
          <cx:pt idx="21">-0.00024427987735421898</cx:pt>
          <cx:pt idx="22">0.00022949468485198999</cx:pt>
          <cx:pt idx="23">0.00082737232145488001</cx:pt>
          <cx:pt idx="24">3.9824241875012503e-06</cx:pt>
          <cx:pt idx="25">0.00020006840239290101</cx:pt>
          <cx:pt idx="26">-0.000120382133153691</cx:pt>
          <cx:pt idx="27">-0.00024895882608909798</cx:pt>
          <cx:pt idx="28">-1.38004198232362e-05</cx:pt>
          <cx:pt idx="29">0.00010973103406297301</cx:pt>
          <cx:pt idx="30">7.6087933683121803e-05</cx:pt>
          <cx:pt idx="31">0.00035435739964567497</cx:pt>
          <cx:pt idx="32">-0.00055759417938782199</cx:pt>
          <cx:pt idx="33">0.00021110360937297301</cx:pt>
          <cx:pt idx="34">-0.00054288031008645102</cx:pt>
          <cx:pt idx="35">0.00028386412301459698</cx:pt>
          <cx:pt idx="36">-0.000117216487078813</cx:pt>
          <cx:pt idx="37">0.00078196606694241899</cx:pt>
          <cx:pt idx="38">0.00020510404752826101</cx:pt>
          <cx:pt idx="39">-0.00069943996269083303</cx:pt>
          <cx:pt idx="40">-0.00089331892280064605</cx:pt>
          <cx:pt idx="41">-0.00038684391364389399</cx:pt>
          <cx:pt idx="42">-0.00047196793836648201</cx:pt>
          <cx:pt idx="43">0.00043877430078194401</cx:pt>
          <cx:pt idx="44">7.3668193501390001e-05</cx:pt>
          <cx:pt idx="45">-0.00072813407538099199</cx:pt>
          <cx:pt idx="46">-0.00068252891034123703</cx:pt>
          <cx:pt idx="47">0.00086484698865823596</cx:pt>
          <cx:pt idx="48">-0.000202029832756983</cx:pt>
          <cx:pt idx="49">2.09866518567632e-05</cx:pt>
          <cx:pt idx="50">-0.00042146187589584602</cx:pt>
          <cx:pt idx="51">0.000117090193686166</cx:pt>
          <cx:pt idx="52">0.00014433024220190699</cx:pt>
          <cx:pt idx="53">-1.99099062051489e-05</cx:pt>
          <cx:pt idx="54">0.00058837316050086596</cx:pt>
          <cx:pt idx="55">0.00065620091162651203</cx:pt>
          <cx:pt idx="56">-0.00025837710015702</cx:pt>
          <cx:pt idx="57">0.00058762519760975</cx:pt>
          <cx:pt idx="58">0.00020219075468388099</cx:pt>
          <cx:pt idx="59">-0.00019287506744195099</cx:pt>
          <cx:pt idx="60">-0.0012929200178697601</cx:pt>
          <cx:pt idx="61">0.00058684740042891598</cx:pt>
          <cx:pt idx="62">-0.00074497464595008002</cx:pt>
          <cx:pt idx="63">0.00045300072254882102</cx:pt>
          <cx:pt idx="64">-0.00078199602087765299</cx:pt>
          <cx:pt idx="65">-0.000148140213693278</cx:pt>
          <cx:pt idx="66">-0.00089844755739787896</cx:pt>
          <cx:pt idx="67">-0.00064942837301057096</cx:pt>
          <cx:pt idx="68">-0.00064219103141353396</cx:pt>
          <cx:pt idx="69">-0.0039332815922181897</cx:pt>
          <cx:pt idx="70">-0.0022327537142905699</cx:pt>
          <cx:pt idx="71">-0.0011809698319409599</cx:pt>
          <cx:pt idx="72">-0.00160656671154211</cx:pt>
          <cx:pt idx="73">-0.0021617207741758101</cx:pt>
          <cx:pt idx="74">-0.0020211270509723198</cx:pt>
          <cx:pt idx="75">-0.0018523505724959101</cx:pt>
          <cx:pt idx="76">-0.00129282347904195</cx:pt>
          <cx:pt idx="77">-0.00141153546805915</cx:pt>
          <cx:pt idx="78">0.00029479411682483097</cx:pt>
          <cx:pt idx="79">-0.00050520315727892997</cx:pt>
          <cx:pt idx="80">0.00032999828380092999</cx:pt>
          <cx:pt idx="81">0.00061838137504507495</cx:pt>
          <cx:pt idx="82">0.00018599407106751901</cx:pt>
          <cx:pt idx="83">4.2427274110032401e-05</cx:pt>
          <cx:pt idx="84">0.00056571187550082699</cx:pt>
          <cx:pt idx="85">4.3636754089244899e-05</cx:pt>
          <cx:pt idx="86">-0.00115627419816136</cx:pt>
          <cx:pt idx="87">0.00040567874211392801</cx:pt>
          <cx:pt idx="88">-0.00053328922513465804</cx:pt>
          <cx:pt idx="89">-0.00069273833818599205</cx:pt>
          <cx:pt idx="90">-0.00038812376357711699</cx:pt>
          <cx:pt idx="91">-0.00093421330961667402</cx:pt>
          <cx:pt idx="92">-0.00045049000037765798</cx:pt>
          <cx:pt idx="93">0.00086781121864680196</cx:pt>
          <cx:pt idx="94">0.000742811269038609</cx:pt>
          <cx:pt idx="95">0.0020112701690478698</cx:pt>
          <cx:pt idx="96">-0.0011263216709026299</cx:pt>
          <cx:pt idx="97">-0.00120004937799827</cx:pt>
          <cx:pt idx="98">-0.0063081995180258796</cx:pt>
          <cx:pt idx="99">-0.0088380759574294594</cx:pt>
          <cx:pt idx="100">-0.0043882129653245797</cx:pt>
          <cx:pt idx="101">-0.0044886763876536596</cx:pt>
          <cx:pt idx="102">-0.0054227498119047797</cx:pt>
          <cx:pt idx="103">-0.0075713476388467801</cx:pt>
          <cx:pt idx="104">-0.0032276045533697799</cx:pt>
          <cx:pt idx="105">-0.00035670409133788398</cx:pt>
          <cx:pt idx="106">0.00036482966341125399</cx:pt>
          <cx:pt idx="107">-8.2539356894193496e-05</cx:pt>
          <cx:pt idx="108">0.00041224389631494101</cx:pt>
          <cx:pt idx="109">1.73249448750935e-05</cx:pt>
          <cx:pt idx="110">0.00067221182394473799</cx:pt>
          <cx:pt idx="111">9.8622311225333704e-05</cx:pt>
          <cx:pt idx="112">0.00038792709639342199</cx:pt>
          <cx:pt idx="113">-0.00024652040010212799</cx:pt>
          <cx:pt idx="114">-0.00041121224751526099</cx:pt>
          <cx:pt idx="115">-0.00060970475061956496</cx:pt>
          <cx:pt idx="116">0.00030539655696303498</cx:pt>
          <cx:pt idx="117">-0.00012668645614625099</cx:pt>
          <cx:pt idx="118">0.00056934485291234497</cx:pt>
          <cx:pt idx="119">0.00048213499499308603</cx:pt>
          <cx:pt idx="120">0.0030036286052314599</cx:pt>
          <cx:pt idx="121">0.0031349641392972999</cx:pt>
          <cx:pt idx="122">0.0057899258800037301</cx:pt>
          <cx:pt idx="123">0.0061787428071900701</cx:pt>
          <cx:pt idx="124">0.0078991980348278399</cx:pt>
          <cx:pt idx="125">0.0028858636375372199</cx:pt>
          <cx:pt idx="126">0.0042438810171603796</cx:pt>
          <cx:pt idx="127">0.0052226011626117803</cx:pt>
          <cx:pt idx="128">0.0070496477261966601</cx:pt>
          <cx:pt idx="129">0.0031103571179022702</cx:pt>
          <cx:pt idx="130">-0.0030978294120192901</cx:pt>
          <cx:pt idx="131">-0.0062010872911881301</cx:pt>
          <cx:pt idx="132">-0.0015270885634668201</cx:pt>
          <cx:pt idx="133">-0.0023608026683224802</cx:pt>
          <cx:pt idx="134">-0.0029113184528082202</cx:pt>
          <cx:pt idx="135">-0.0021560818389913601</cx:pt>
          <cx:pt idx="136">-0.0021390353603164798</cx:pt>
          <cx:pt idx="137">-6.6209240991086903e-06</cx:pt>
          <cx:pt idx="138">0.00018616267040581701</cx:pt>
          <cx:pt idx="139">0.00039129523984313803</cx:pt>
          <cx:pt idx="140">0.00079138401342855299</cx:pt>
          <cx:pt idx="141">0.00034445498657667301</cx:pt>
          <cx:pt idx="142">-0.00064723003853897696</cx:pt>
          <cx:pt idx="143">0.00064616462173339596</cx:pt>
          <cx:pt idx="144">9.9880020290629907e-05</cx:pt>
          <cx:pt idx="145">-0.0027461775351988499</cx:pt>
          <cx:pt idx="146">-0.0022698513934614598</cx:pt>
          <cx:pt idx="147">0.00184774069135185</cx:pt>
          <cx:pt idx="148">-0.0024718312836851399</cx:pt>
          <cx:pt idx="149">-0.0031331672564118198</cx:pt>
          <cx:pt idx="150">0.00379269840465662</cx:pt>
          <cx:pt idx="151">0.013593648162872601</cx:pt>
          <cx:pt idx="152">0.0087155860937971896</cx:pt>
          <cx:pt idx="153">0.0065588710331462496</cx:pt>
          <cx:pt idx="154">0.0049713573466771497</cx:pt>
          <cx:pt idx="155">0.0148273593624058</cx:pt>
          <cx:pt idx="156">0.0126647382395627</cx:pt>
          <cx:pt idx="157">0.0101321065336007</cx:pt>
          <cx:pt idx="158">0.0062829140936958303</cx:pt>
          <cx:pt idx="159">0.00513362297598291</cx:pt>
          <cx:pt idx="160">0.0055084833634184904</cx:pt>
          <cx:pt idx="161">0.0040493663765067698</cx:pt>
          <cx:pt idx="162">-0.0039557323679834701</cx:pt>
          <cx:pt idx="163">-0.0057949881496587698</cx:pt>
          <cx:pt idx="164">-0.0018403579722848101</cx:pt>
          <cx:pt idx="165">0.00076207801791273501</cx:pt>
          <cx:pt idx="166">-0.00032548807310909102</cx:pt>
          <cx:pt idx="167">0.00034309634935231399</cx:pt>
          <cx:pt idx="168">-0.00026586184655387902</cx:pt>
          <cx:pt idx="169">6.77346084099523e-05</cx:pt>
          <cx:pt idx="170">-0.00090101990911972403</cx:pt>
          <cx:pt idx="171">-0.00034735648536193402</cx:pt>
          <cx:pt idx="172">-0.0020108590357584299</cx:pt>
          <cx:pt idx="173">-0.0073519384018585496</cx:pt>
          <cx:pt idx="174">-0.0088522700592701693</cx:pt>
          <cx:pt idx="175">-0.0059774032167538597</cx:pt>
          <cx:pt idx="176">-0.0069343804885294196</cx:pt>
          <cx:pt idx="177">-0.00071956802493102195</cx:pt>
          <cx:pt idx="178">0.0082999432816856494</cx:pt>
          <cx:pt idx="179">0.017654363353977499</cx:pt>
          <cx:pt idx="180">0.0171903010062027</cx:pt>
          <cx:pt idx="181">0.0275366712224696</cx:pt>
          <cx:pt idx="182">0.0300967908391074</cx:pt>
          <cx:pt idx="183">0.031619557219201101</cx:pt>
          <cx:pt idx="184">0.023545702865345401</cx:pt>
          <cx:pt idx="185">0.021382456914595699</cx:pt>
          <cx:pt idx="186">0.0098956769510970197</cx:pt>
          <cx:pt idx="187">0.0037354192965500499</cx:pt>
          <cx:pt idx="188">-0.00380017872404678</cx:pt>
          <cx:pt idx="189">-0.00114864071330362</cx:pt>
          <cx:pt idx="190">-0.0043471177850432701</cx:pt>
          <cx:pt idx="191">-0.0048983841844473797</cx:pt>
          <cx:pt idx="192">-0.0037326050621926499</cx:pt>
          <cx:pt idx="193">-0.00024836208396805199</cx:pt>
          <cx:pt idx="194">0.00054458584930887105</cx:pt>
          <cx:pt idx="195">-7.6444988648646296e-05</cx:pt>
          <cx:pt idx="196">0.00034701921264114098</cx:pt>
          <cx:pt idx="197">-0.00047577954989832101</cx:pt>
          <cx:pt idx="198">-0.0025578310552314899</cx:pt>
          <cx:pt idx="199">-0.00096441479072969746</cx:pt>
          <cx:pt idx="200">-0.00040257574189749251</cx:pt>
          <cx:pt idx="201">-0.0010114737019310824</cx:pt>
          <cx:pt idx="202">-0.0027571206564174248</cx:pt>
          <cx:pt idx="203">-0.0020942171770229898</cx:pt>
          <cx:pt idx="204">-0.00049536250929079753</cx:pt>
          <cx:pt idx="205">0.00074114090827686002</cx:pt>
          <cx:pt idx="206">0.002698401482037325</cx:pt>
          <cx:pt idx="207">0.004469239632453925</cx:pt>
          <cx:pt idx="208">0.0060139136937970503</cx:pt>
          <cx:pt idx="209">0.0091452286508480508</cx:pt>
          <cx:pt idx="210">0.0055952442615789504</cx:pt>
          <cx:pt idx="211">0.0063691068076957499</cx:pt>
          <cx:pt idx="212">0.0033251816452662501</cx:pt>
          <cx:pt idx="213">-0.0023147609718351674</cx:pt>
          <cx:pt idx="214">0.00067293901349599252</cx:pt>
          <cx:pt idx="215">-0.0023336913134296977</cx:pt>
          <cx:pt idx="216">-0.0025876723734045751</cx:pt>
          <cx:pt idx="217">0.0011413527020561975</cx:pt>
          <cx:pt idx="218">0.00096341012185995251</cx:pt>
          <cx:pt idx="219">-0.001176179833075025</cx:pt>
          <cx:pt idx="220">-0.0012854654236377076</cx:pt>
          <cx:pt idx="221">-0.00078556741082981747</cx:pt>
          <cx:pt idx="222">8.9044355697608747e-05</cx:pt>
          <cx:pt idx="223">-8.5099851718933005e-05</cx:pt>
          <cx:pt idx="224">-6.7272933093267246e-05</cx:pt>
          <cx:pt idx="225">-0.00010546139740464825</cx:pt>
          <cx:pt idx="226">-0.00035668410180303748</cx:pt>
          <cx:pt idx="227">-0.00061156893314956754</cx:pt>
          <cx:pt idx="228">0.00016565265458284276</cx:pt>
          <cx:pt idx="229">-0.0017927382939887551</cx:pt>
          <cx:pt idx="230">-0.0013107672827237474</cx:pt>
          <cx:pt idx="231">-0.0020631615502775475</cx:pt>
          <cx:pt idx="232">-0.00086286787247657505</cx:pt>
          <cx:pt idx="233">-0.00013587094028161151</cx:pt>
          <cx:pt idx="234">0.0037893047099168999</cx:pt>
          <cx:pt idx="235">0.0026132502205198252</cx:pt>
          <cx:pt idx="236">0.0034129497486367001</cx:pt>
          <cx:pt idx="237">0.0013018870567086849</cx:pt>
          <cx:pt idx="238">-0.0041142799617840502</cx:pt>
          <cx:pt idx="239">-0.0047846597172448253</cx:pt>
          <cx:pt idx="240">-0.00120945400887308</cx:pt>
          <cx:pt idx="241">1.0157881186657076e-05</cx:pt>
          <cx:pt idx="242">0.0017901061088916675</cx:pt>
          <cx:pt idx="243">0.0014796498585439375</cx:pt>
          <cx:pt idx="244">-0.0020630506312001124</cx:pt>
          <cx:pt idx="245">-0.00020424008587169426</cx:pt>
          <cx:pt idx="246">0.0008415725095809875</cx:pt>
          <cx:pt idx="247">-0.00059942399803968505</cx:pt>
          <cx:pt idx="248">-0.0016454242874467851</cx:pt>
          <cx:pt idx="249">-0.00070389423821587253</cx:pt>
          <cx:pt idx="250">9.0519505316027498e-05</cx:pt>
          <cx:pt idx="251">5.6202241481823499e-05</cx:pt>
          <cx:pt idx="252">-0.00024585858663042274</cx:pt>
          <cx:pt idx="253">0.00016124040410849625</cx:pt>
          <cx:pt idx="254">1.3707880987732775e-05</cx:pt>
          <cx:pt idx="255">0.00014920807981600524</cx:pt>
          <cx:pt idx="256">-7.7061465882919251e-05</cx:pt>
          <cx:pt idx="257">-0.0011813957482755776</cx:pt>
          <cx:pt idx="258">-0.00070762243611520253</cx:pt>
          <cx:pt idx="259">-0.000764606524413315</cx:pt>
          <cx:pt idx="260">0.00011734179986503726</cx:pt>
          <cx:pt idx="261">0.0019905119060774673</cx:pt>
          <cx:pt idx="262">0.0049851567261630751</cx:pt>
          <cx:pt idx="263">0.0025904263543255501</cx:pt>
          <cx:pt idx="264">-0.0016301312050998175</cx:pt>
          <cx:pt idx="265">-0.0039979648520530753</cx:pt>
          <cx:pt idx="266">-0.0075984203656673504</cx:pt>
          <cx:pt idx="267">-0.0053240449235403753</cx:pt>
          <cx:pt idx="268">-0.0014573288687815501</cx:pt>
          <cx:pt idx="269">0.0015569689202059899</cx:pt>
          <cx:pt idx="270">0.0037136928579222248</cx:pt>
          <cx:pt idx="271">0.0012522157836484574</cx:pt>
          <cx:pt idx="272">0.00050431699212269746</cx:pt>
          <cx:pt idx="273">-0.00073080172849925246</cx:pt>
          <cx:pt idx="274">-0.00079915663368533498</cx:pt>
          <cx:pt idx="275">0.00084148154557629003</cx:pt>
          <cx:pt idx="276">-0.0009312064498875175</cx:pt>
          <cx:pt idx="277">-0.00027028805896897248</cx:pt>
          <cx:pt idx="278">0.00021907676770819751</cx:pt>
          <cx:pt idx="279">8.1627838287086254e-05</cx:pt>
          <cx:pt idx="280">-6.6790164825247752e-06</cx:pt>
          <cx:pt idx="281">-0.00020300055840483851</cx:pt>
          <cx:pt idx="282">-0.000294462315436135</cx:pt>
          <cx:pt idx="283">0.00031099506203993748</cx:pt>
          <cx:pt idx="284">-0.00061839044468125245</cx:pt>
          <cx:pt idx="285">9.4302685627368254e-05</cx:pt>
          <cx:pt idx="286">0.0024494980860039249</cx:pt>
          <cx:pt idx="287">0.0013514283533141</cx:pt>
          <cx:pt idx="288">0.00173947200912257</cx:pt>
          <cx:pt idx="289">0.0017285017384853776</cx:pt>
          <cx:pt idx="290">0.0021345754226095451</cx:pt>
          <cx:pt idx="291">-1.1364322738562675e-05</cx:pt>
          <cx:pt idx="292">-0.0028952089249122252</cx:pt>
          <cx:pt idx="293">-0.0049302389522480504</cx:pt>
          <cx:pt idx="294">-0.0024231750892261673</cx:pt>
          <cx:pt idx="295">-0.0021914205155860026</cx:pt>
          <cx:pt idx="296">0.0014754279938529275</cx:pt>
          <cx:pt idx="297">0.0020412261440227548</cx:pt>
          <cx:pt idx="298">0.0041348768412722246</cx:pt>
          <cx:pt idx="299">0.0069701506217548998</cx:pt>
          <cx:pt idx="300">0.0047387395576032098</cx:pt>
          <cx:pt idx="301">-0.0039346894843971499</cx:pt>
          <cx:pt idx="302">-0.00040305233712977499</cx:pt>
          <cx:pt idx="303">0.0039812490166308001</cx:pt>
          <cx:pt idx="304">-0.0023852954500663002</cx:pt>
          <cx:pt idx="305">-0.00144916812416165</cx:pt>
          <cx:pt idx="306">-6.7709203445327003e-05</cx:pt>
          <cx:pt idx="307">-5.6848945553939199e-05</cx:pt>
          <cx:pt idx="308">-0.00031127412165424701</cx:pt>
          <cx:pt idx="309">0.00073893671024261802</cx:pt>
          <cx:pt idx="310">-0.00080184920314338003</cx:pt>
          <cx:pt idx="311">0.000377588609397946</cx:pt>
          <cx:pt idx="312">0.0028234037865681101</cx:pt>
          <cx:pt idx="313">-0.0018134207554379601</cx:pt>
          <cx:pt idx="314">0.00229470440275747</cx:pt>
          <cx:pt idx="315">0.00499010653797989</cx:pt>
          <cx:pt idx="316">0.0022903817399183</cx:pt>
          <cx:pt idx="317">0.0033296656869503199</cx:pt>
          <cx:pt idx="318">-0.0017886538971210999</cx:pt>
          <cx:pt idx="319">-0.0034002763525856402</cx:pt>
          <cx:pt idx="320">-0.0055772995996101003</cx:pt>
          <cx:pt idx="321">0.00104488380781866</cx:pt>
          <cx:pt idx="322">0.0055794353237311901</cx:pt>
          <cx:pt idx="323">0.0084881531975732304</cx:pt>
          <cx:pt idx="324">-0.001191007194976</cx:pt>
          <cx:pt idx="325">0.00228980590443441</cx:pt>
          <cx:pt idx="326">0.0084114682271347295</cx:pt>
          <cx:pt idx="327">0.0105071925159779</cx:pt>
          <cx:pt idx="328">0.0084628756716348293</cx:pt>
          <cx:pt idx="329">9.3223294106891102e-05</cx:pt>
          <cx:pt idx="330">-0.0020274744634089098</cx:pt>
          <cx:pt idx="331">-0.00053869918432618302</cx:pt>
          <cx:pt idx="332">-0.00035853213538589098</cx:pt>
          <cx:pt idx="333">0.00182490975095123</cx:pt>
          <cx:pt idx="334">0.00057384594655062902</cx:pt>
          <cx:pt idx="335">0.00019813148538445899</cx:pt>
          <cx:pt idx="336">-0.00056921700687300098</cx:pt>
          <cx:pt idx="337">0.00044488451812310902</cx:pt>
          <cx:pt idx="338">-0.00110590629793509</cx:pt>
          <cx:pt idx="339">0.0023455804121893398</cx:pt>
          <cx:pt idx="340">2.6551148968578799e-05</cx:pt>
          <cx:pt idx="341">-0.0020414902167859598</cx:pt>
          <cx:pt idx="342">-0.0043119613433195902</cx:pt>
          <cx:pt idx="343">0.0026884968686219099</cx:pt>
          <cx:pt idx="344">-0.0084216847287945703</cx:pt>
          <cx:pt idx="345">0.0023142774823550201</cx:pt>
          <cx:pt idx="346">-0.0098684972685690407</cx:pt>
          <cx:pt idx="347">-0.0062816051908535396</cx:pt>
          <cx:pt idx="348">-0.0083156076871588498</cx:pt>
          <cx:pt idx="349">0.0094439847738323895</cx:pt>
          <cx:pt idx="350">0.018157518816839201</cx:pt>
          <cx:pt idx="351">0.00065141757213449099</cx:pt>
          <cx:pt idx="352">-0.016429663313035199</cx:pt>
          <cx:pt idx="353">0.0048508005119060303</cx:pt>
          <cx:pt idx="354">-0.0058502348126842699</cx:pt>
          <cx:pt idx="355">0.0131319713958741</cx:pt>
          <cx:pt idx="356">0.0042766020023450001</cx:pt>
          <cx:pt idx="357">0.000750990736103611</cx:pt>
          <cx:pt idx="358">-0.0069991039482283903</cx:pt>
          <cx:pt idx="359">-0.0043511454799388298</cx:pt>
          <cx:pt idx="360">-0.0019952785935534799</cx:pt>
          <cx:pt idx="361">0.0016844150873476199</cx:pt>
          <cx:pt idx="362">0.00057146529509363698</cx:pt>
          <cx:pt idx="363">0.00022069054070935701</cx:pt>
          <cx:pt idx="364">-0.00046236434391221798</cx:pt>
          <cx:pt idx="365">-0.0012225057903237501</cx:pt>
          <cx:pt idx="366">0.00057487745743076005</cx:pt>
          <cx:pt idx="367">0.00078239312880961395</cx:pt>
          <cx:pt idx="368">-0.0040908956508678099</cx:pt>
          <cx:pt idx="369">-0.0034681058492894599</cx:pt>
          <cx:pt idx="370">-0.00586195955522278</cx:pt>
          <cx:pt idx="371">0.00112772463862261</cx:pt>
          <cx:pt idx="372">-0.0095034377423003497</cx:pt>
          <cx:pt idx="373">-0.0041048836452031697</cx:pt>
          <cx:pt idx="374">-0.0061297989094211396</cx:pt>
          <cx:pt idx="375">-0.0095954872288316496</cx:pt>
          <cx:pt idx="376">-0.0068825753767577501</cx:pt>
          <cx:pt idx="377">0.0061927140432648901</cx:pt>
          <cx:pt idx="378">0.0095185967972928002</cx:pt>
          <cx:pt idx="379">-0.010293685114178599</cx:pt>
          <cx:pt idx="380">-0.0067948960202986897</cx:pt>
          <cx:pt idx="381">0.0024388974213625002</cx:pt>
          <cx:pt idx="382">0.011948361108077</cx:pt>
          <cx:pt idx="383">0.0099568068726526102</cx:pt>
          <cx:pt idx="384">0.0031244639163340599</cx:pt>
          <cx:pt idx="385">-0.0074730499531028404</cx:pt>
          <cx:pt idx="386">-0.0101608481494309</cx:pt>
          <cx:pt idx="387">-0.0066376794703138396</cx:pt>
          <cx:pt idx="388">-0.0048982733484974998</cx:pt>
          <cx:pt idx="389">0.00158331601191158</cx:pt>
          <cx:pt idx="390">0.0014285100284211799</cx:pt>
          <cx:pt idx="391">0.00048322675790365001</cx:pt>
          <cx:pt idx="392">-0.00070359579330809001</cx:pt>
          <cx:pt idx="393">-0.00064245637859625701</cx:pt>
          <cx:pt idx="394">-0.00039145741517310499</cx:pt>
          <cx:pt idx="395">-0.00020314949226592899</cx:pt>
          <cx:pt idx="396">-0.000813267750544582</cx:pt>
          <cx:pt idx="397">-0.0065609810394437603</cx:pt>
          <cx:pt idx="398">-0.0034824248004406101</cx:pt>
          <cx:pt idx="399">-0.0091938770689843196</cx:pt>
          <cx:pt idx="400">-0.0190772533250518</cx:pt>
          <cx:pt idx="401">-0.017755501413040099</cx:pt>
          <cx:pt idx="402">-0.0054012560867135904</cx:pt>
          <cx:pt idx="403">-0.0047307358304426901</cx:pt>
          <cx:pt idx="404">-0.0059803116258004404</cx:pt>
          <cx:pt idx="405">0.0093720413785390606</cx:pt>
          <cx:pt idx="406">-0.00421282642434975</cx:pt>
          <cx:pt idx="407">-0.0070405011413316896</cx:pt>
          <cx:pt idx="408">0.0043839269711818804</cx:pt>
          <cx:pt idx="409">0.0062338153742357502</cx:pt>
          <cx:pt idx="410">0.0105079991590956</cx:pt>
          <cx:pt idx="411">-0.015376782553557899</cx:pt>
          <cx:pt idx="412">-0.0127521821671286</cx:pt>
          <cx:pt idx="413">-0.0118185389427823</cx:pt>
          <cx:pt idx="414">-0.0158870793246127</cx:pt>
          <cx:pt idx="415">-0.0127423296270067</cx:pt>
          <cx:pt idx="416">-0.0068433214641475401</cx:pt>
          <cx:pt idx="417">0.00086730764507510997</cx:pt>
          <cx:pt idx="418">0.00035348624312962301</cx:pt>
          <cx:pt idx="419">0.00043041525772611401</cx:pt>
          <cx:pt idx="420">0.00023897090198248601</cx:pt>
          <cx:pt idx="421">-0.00095471894088289104</cx:pt>
          <cx:pt idx="422">6.1170562471356098e-05</cx:pt>
          <cx:pt idx="423">0.00023566739114359199</cx:pt>
          <cx:pt idx="424">0.00058262828837284402</cx:pt>
          <cx:pt idx="425">-0.00350357896877197</cx:pt>
          <cx:pt idx="426">0.0018026198675569201</cx:pt>
          <cx:pt idx="427">-0.0021070519286104802</cx:pt>
          <cx:pt idx="428">-0.0058093858325696003</cx:pt>
          <cx:pt idx="429">-0.0016831902942516801</cx:pt>
          <cx:pt idx="430">-0.0033209503310129502</cx:pt>
          <cx:pt idx="431">1.5399969806856199e-05</cx:pt>
          <cx:pt idx="432">-0.011094630354841499</cx:pt>
          <cx:pt idx="433">-0.00228525402125208</cx:pt>
          <cx:pt idx="434">-0.0072438539789906496</cx:pt>
          <cx:pt idx="435">-0.00629411823393784</cx:pt>
          <cx:pt idx="436">0.00880506542370749</cx:pt>
          <cx:pt idx="437">0.0068906712800502297</cx:pt>
          <cx:pt idx="438">-0.0014874248066645999</cx:pt>
          <cx:pt idx="439">-0.0140528466555008</cx:pt>
          <cx:pt idx="440">-0.014720365452832</cx:pt>
          <cx:pt idx="441">-0.014933716816805401</cx:pt>
          <cx:pt idx="442">-0.0143448247191394</cx:pt>
          <cx:pt idx="443">-0.0136799479668541</cx:pt>
          <cx:pt idx="444">-0.0026996368179873801</cx:pt>
          <cx:pt idx="445">0.0020000272728117499</cx:pt>
          <cx:pt idx="446">0.00016512904319338</cx:pt>
          <cx:pt idx="447">0.000231655174779284</cx:pt>
          <cx:pt idx="448">0.00031581804918144</cx:pt>
          <cx:pt idx="449">-0.00026937504739140599</cx:pt>
          <cx:pt idx="450">3.4331330062892599e-05</cx:pt>
          <cx:pt idx="451">0.00073644565003606205</cx:pt>
          <cx:pt idx="452">0.0024242314289865201</cx:pt>
          <cx:pt idx="453">-0.0029031968880682099</cx:pt>
          <cx:pt idx="454">0.00050106296032891397</cx:pt>
          <cx:pt idx="455">0.0048622078551731696</cx:pt>
          <cx:pt idx="456">0.00034207752873544398</cx:pt>
          <cx:pt idx="457">0.0028918948074428599</cx:pt>
          <cx:pt idx="458">0.0080642874129357306</cx:pt>
          <cx:pt idx="459">0.0049958460060884101</cx:pt>
          <cx:pt idx="460">-0.015555938873638901</cx:pt>
          <cx:pt idx="461">-0.016253624432316399</cx:pt>
          <cx:pt idx="462">-0.0106753887550272</cx:pt>
          <cx:pt idx="463">-0.0119108720662456</cx:pt>
          <cx:pt idx="464">0.00948853131608237</cx:pt>
          <cx:pt idx="465">0.00471405383710725</cx:pt>
          <cx:pt idx="466">-0.0053878176165378299</cx:pt>
          <cx:pt idx="467">-0.0069366358173307699</cx:pt>
          <cx:pt idx="468">-0.0047666084346786102</cx:pt>
          <cx:pt idx="469">-0.0046982258884219596</cx:pt>
          <cx:pt idx="470">-0.0061474052166201297</cx:pt>
          <cx:pt idx="471">-0.0048575072068282503</cx:pt>
          <cx:pt idx="472">-0.0035455759097989602</cx:pt>
          <cx:pt idx="473">0.0024983035380885298</cx:pt>
          <cx:pt idx="474">0.00035313148472860498</cx:pt>
          <cx:pt idx="475">-0.00054088843468617096</cx:pt>
          <cx:pt idx="476">0.000110578407858968</cx:pt>
          <cx:pt idx="477">0.00048261316217734101</cx:pt>
          <cx:pt idx="478">0.000445042039369688</cx:pt>
          <cx:pt idx="479">0.00289151848189485</cx:pt>
          <cx:pt idx="480">0.0061986881199486803</cx:pt>
          <cx:pt idx="481">0.0026142087682852</cx:pt>
          <cx:pt idx="482">-0.00063434673237028295</cx:pt>
          <cx:pt idx="483">-0.00070850151303883098</cx:pt>
          <cx:pt idx="484">0.0029299057623086802</cx:pt>
          <cx:pt idx="485">0.000123429512657382</cx:pt>
          <cx:pt idx="486">-0.0061238745735020797</cx:pt>
          <cx:pt idx="487">-0.0091682171893637497</cx:pt>
          <cx:pt idx="488">-0.012672090460391101</cx:pt>
          <cx:pt idx="489">-0.0016769845091050401</cx:pt>
          <cx:pt idx="490">0.0011424799601392299</cx:pt>
          <cx:pt idx="491">-0.0050456541800067804</cx:pt>
          <cx:pt idx="492">0.0104563030010542</cx:pt>
          <cx:pt idx="493">-0.0016138295667638401</cx:pt>
          <cx:pt idx="494">-0.0177594290582643</cx:pt>
          <cx:pt idx="495">-0.0121002080254278</cx:pt>
          <cx:pt idx="496">-0.0113569707616114</cx:pt>
          <cx:pt idx="497">-0.0051500716343225398</cx:pt>
          <cx:pt idx="498">-0.0061448406678522097</cx:pt>
          <cx:pt idx="499">-0.00080485772663390503</cx:pt>
          <cx:pt idx="500">-0.00028128070285252799</cx:pt>
          <cx:pt idx="501">0.0019197487196925601</cx:pt>
          <cx:pt idx="502">0.000617038261614899</cx:pt>
          <cx:pt idx="503">-0.00048869402244777901</cx:pt>
          <cx:pt idx="504">-0.000199548471900638</cx:pt>
          <cx:pt idx="505">-0.00083001373102766602</cx:pt>
          <cx:pt idx="506">0.00029906591541186003</cx:pt>
          <cx:pt idx="507">0.00148234599038031</cx:pt>
          <cx:pt idx="508">0.00615034926903527</cx:pt>
          <cx:pt idx="509">0.0040459543518629997</cx:pt>
          <cx:pt idx="510">0.0052535472271270098</cx:pt>
          <cx:pt idx="511">0.0056002965958607898</cx:pt>
          <cx:pt idx="512">0.00282176703980165</cx:pt>
          <cx:pt idx="513">0.0042141847601190798</cx:pt>
          <cx:pt idx="514">-0.0073185108993727398</cx:pt>
          <cx:pt idx="515">-0.017177417636572</cx:pt>
          <cx:pt idx="516">-0.0119497952493525</cx:pt>
          <cx:pt idx="517">-0.0031958102358554401</cx:pt>
          <cx:pt idx="518">-0.00636801460209471</cx:pt>
          <cx:pt idx="519">-0.0057264283436026502</cx:pt>
          <cx:pt idx="520">-0.0077946425477018796</cx:pt>
          <cx:pt idx="521">-0.017194684279605101</cx:pt>
          <cx:pt idx="522">-0.0162010418747228</cx:pt>
          <cx:pt idx="523">-0.0070879723902498902</cx:pt>
          <cx:pt idx="524">-0.0050502622240007596</cx:pt>
          <cx:pt idx="525">-0.0043825379207467702</cx:pt>
          <cx:pt idx="526">-0.00074035999481739199</cx:pt>
          <cx:pt idx="527">0.0015823687213801</cx:pt>
          <cx:pt idx="528">0.00164246680887268</cx:pt>
          <cx:pt idx="529">0.00283750714046014</cx:pt>
          <cx:pt idx="530">0.0012716600480969301</cx:pt>
          <cx:pt idx="531">0.00153034466448138</cx:pt>
          <cx:pt idx="532">-0.00043984479369934301</cx:pt>
          <cx:pt idx="533">-0.000106382870371176</cx:pt>
          <cx:pt idx="534">-0.00042431274464041897</cx:pt>
          <cx:pt idx="535">0.000213897410873559</cx:pt>
          <cx:pt idx="536">0.0037041654255663401</cx:pt>
          <cx:pt idx="537">0.00098532025294114007</cx:pt>
          <cx:pt idx="538">0.0046324080933547798</cx:pt>
          <cx:pt idx="539">0.0086057600759838395</cx:pt>
          <cx:pt idx="540">0.0013793598688177199</cx:pt>
          <cx:pt idx="541">3.6243924642838199e-05</cx:pt>
          <cx:pt idx="542">-0.0083266209695065894</cx:pt>
          <cx:pt idx="543">-0.0187814464832179</cx:pt>
          <cx:pt idx="544">-0.0104883167482832</cx:pt>
          <cx:pt idx="545">-0.0013668748554089901</cx:pt>
          <cx:pt idx="546">-0.0088726652538535199</cx:pt>
          <cx:pt idx="547">-0.0122113570257621</cx:pt>
          <cx:pt idx="548">-0.00747697491647859</cx:pt>
          <cx:pt idx="549">-0.0127976157288529</cx:pt>
          <cx:pt idx="550">-0.010899756967308801</cx:pt>
          <cx:pt idx="551">0.0047199190554592201</cx:pt>
          <cx:pt idx="552">0.0030427911037534199</cx:pt>
          <cx:pt idx="553">0.0035639072280908698</cx:pt>
          <cx:pt idx="554">0.0068672072914817799</cx:pt>
          <cx:pt idx="555">0.0073306671156118603</cx:pt>
          <cx:pt idx="556">-0.00091871994273018799</cx:pt>
          <cx:pt idx="557">-1.0849606551280199e-05</cx:pt>
          <cx:pt idx="558">-6.3734998751016199e-05</cx:pt>
          <cx:pt idx="559">-0.00023180334934830399</cx:pt>
          <cx:pt idx="560">0.00015235060258576001</cx:pt>
          <cx:pt idx="561">-9.22281585946555e-05</cx:pt>
          <cx:pt idx="562">-0.00029509778313823799</cx:pt>
          <cx:pt idx="563">0.00103408114505643</cx:pt>
          <cx:pt idx="564">0.0060088423067115801</cx:pt>
          <cx:pt idx="565">0.00290166096509102</cx:pt>
          <cx:pt idx="566">0.0067404284923815901</cx:pt>
          <cx:pt idx="567">0.0094554029445692907</cx:pt>
          <cx:pt idx="568">0.00259986049494147</cx:pt>
          <cx:pt idx="569">0.00061909515352673804</cx:pt>
          <cx:pt idx="570">0.0013430137009231399</cx:pt>
          <cx:pt idx="571">-0.00436253453411672</cx:pt>
          <cx:pt idx="572">-0.0061925654257706797</cx:pt>
          <cx:pt idx="573">-0.0056938443481595602</cx:pt>
          <cx:pt idx="574">-0.012955878204821299</cx:pt>
          <cx:pt idx="575">-0.0106424940241844</cx:pt>
          <cx:pt idx="576">0.0036336807054888399</cx:pt>
          <cx:pt idx="577">-0.0039885749666621799</cx:pt>
          <cx:pt idx="578">5.11841637635109e-05</cx:pt>
          <cx:pt idx="579">0.0095623709310889201</cx:pt>
          <cx:pt idx="580">0.011067913610638601</cx:pt>
          <cx:pt idx="581">0.0083442190763593008</cx:pt>
          <cx:pt idx="582">0.0074296381025990297</cx:pt>
          <cx:pt idx="583">0.0069804238468065298</cx:pt>
          <cx:pt idx="584">-0.00024157018744465399</cx:pt>
          <cx:pt idx="585">-0.00094898119648873999</cx:pt>
          <cx:pt idx="586">0.00048272578124753702</cx:pt>
          <cx:pt idx="587">-0.00026717766292622201</cx:pt>
          <cx:pt idx="588">0.00080633160337830899</cx:pt>
          <cx:pt idx="589">-0.000189174036738339</cx:pt>
          <cx:pt idx="590">0.00049202746164088201</cx:pt>
          <cx:pt idx="591">0.0014072196895022</cx:pt>
          <cx:pt idx="592">0.0053516018959298703</cx:pt>
          <cx:pt idx="593">-0.000174234990463787</cx:pt>
          <cx:pt idx="594">0.0066045911117861497</cx:pt>
          <cx:pt idx="595">0.0056423995299963604</cx:pt>
          <cx:pt idx="596">0.00449464351734936</cx:pt>
          <cx:pt idx="597">0.0093723121366711196</cx:pt>
          <cx:pt idx="598">-0.0020874482120309601</cx:pt>
          <cx:pt idx="599">-0.0034312167362774001</cx:pt>
          <cx:pt idx="600">-0.0083618395947149902</cx:pt>
          <cx:pt idx="601">0.00163023170194643</cx:pt>
          <cx:pt idx="602">-0.00319786976274889</cx:pt>
          <cx:pt idx="603">-0.0061718358142976697</cx:pt>
          <cx:pt idx="604">-3.7111451774117103e-05</cx:pt>
          <cx:pt idx="605">0.012844050011763</cx:pt>
          <cx:pt idx="606">0.0021597041598901798</cx:pt>
          <cx:pt idx="607">0.0101309770305247</cx:pt>
          <cx:pt idx="608">0.0056412914814197796</cx:pt>
          <cx:pt idx="609">6.5807572874670203e-05</cx:pt>
          <cx:pt idx="610">0.0091082358296356008</cx:pt>
          <cx:pt idx="611">0.0069706059311040597</cx:pt>
          <cx:pt idx="612">-0.00062976211271747302</cx:pt>
          <cx:pt idx="613">-0.000768480425083212</cx:pt>
          <cx:pt idx="614">0.00037734009693930499</cx:pt>
          <cx:pt idx="615">0.000205195632176365</cx:pt>
          <cx:pt idx="616">0.000135285693335215</cx:pt>
          <cx:pt idx="617">0.00065055992463774104</cx:pt>
          <cx:pt idx="618">0.00139430957228183</cx:pt>
          <cx:pt idx="619">0.00125298324400367</cx:pt>
          <cx:pt idx="620">0.00553654843652611</cx:pt>
          <cx:pt idx="621">0.0055547188175547801</cx:pt>
          <cx:pt idx="622">0.0082109707072480706</cx:pt>
          <cx:pt idx="623">0.0076993993455356799</cx:pt>
          <cx:pt idx="624">0.0050868991307379697</cx:pt>
          <cx:pt idx="625">0.010517396710614199</cx:pt>
          <cx:pt idx="626">0.00275218963851856</cx:pt>
          <cx:pt idx="627">0.0016039839912881601</cx:pt>
          <cx:pt idx="628">0.0040502279869600597</cx:pt>
          <cx:pt idx="629">0.0100863598004329</cx:pt>
          <cx:pt idx="630">0.0067320450336042902</cx:pt>
          <cx:pt idx="631">-0.0020852595615951501</cx:pt>
          <cx:pt idx="632">0.0066430824413591999</cx:pt>
          <cx:pt idx="633">0.0151932315433855</cx:pt>
          <cx:pt idx="634">0.0088811912031402998</cx:pt>
          <cx:pt idx="635">-0.000189373348816212</cx:pt>
          <cx:pt idx="636">0.0044178588421430803</cx:pt>
          <cx:pt idx="637">0.0046943854146135602</cx:pt>
          <cx:pt idx="638">0.00575631525769996</cx:pt>
          <cx:pt idx="639">0.0064311593818861101</cx:pt>
          <cx:pt idx="640">0.0023046458368349201</cx:pt>
          <cx:pt idx="641">-0.00054422170890505597</cx:pt>
          <cx:pt idx="642">-0.000217810414656921</cx:pt>
          <cx:pt idx="643">0.00035924595658604199</cx:pt>
          <cx:pt idx="644">0.00060889211901614902</cx:pt>
          <cx:pt idx="645">-0.000393051158879746</cx:pt>
          <cx:pt idx="646">0.00074839333326505398</cx:pt>
          <cx:pt idx="647">0.00187083011295479</cx:pt>
          <cx:pt idx="648">0.0020399518580458899</cx:pt>
          <cx:pt idx="649">0.0022253015713581598</cx:pt>
          <cx:pt idx="650">-0.00377584037444711</cx:pt>
          <cx:pt idx="651">0.0039963322149354696</cx:pt>
          <cx:pt idx="652">0.014208291227077599</cx:pt>
          <cx:pt idx="653">0.0109307489411143</cx:pt>
          <cx:pt idx="654">0.0024476374488894902</cx:pt>
          <cx:pt idx="655">0.00640785535834876</cx:pt>
          <cx:pt idx="656">0.0067701229157634598</cx:pt>
          <cx:pt idx="657">0.012290776461937099</cx:pt>
          <cx:pt idx="658">0.0016657124595496099</cx:pt>
          <cx:pt idx="659">0.0078528471861457703</cx:pt>
          <cx:pt idx="660">0.019361332743033099</cx:pt>
          <cx:pt idx="661">0.0204249410248648</cx:pt>
          <cx:pt idx="662">0.016847585772266499</cx:pt>
          <cx:pt idx="663">0.0058717138508571597</cx:pt>
          <cx:pt idx="664">0.0042257383115707897</cx:pt>
          <cx:pt idx="665">0.0072735402934929203</cx:pt>
          <cx:pt idx="666">0.0089540974367218092</cx:pt>
          <cx:pt idx="667">0.0069538689535566496</cx:pt>
          <cx:pt idx="668">0.0028459929868678399</cx:pt>
          <cx:pt idx="669">-0.00056676971355340403</cx:pt>
          <cx:pt idx="670">-0.00068566917098228201</cx:pt>
          <cx:pt idx="671">-0.00044393635083198898</cx:pt>
          <cx:pt idx="672">0.00073116389049105801</cx:pt>
          <cx:pt idx="673">-0.00079821266265455999</cx:pt>
          <cx:pt idx="674">-0.00037006455279588201</cx:pt>
          <cx:pt idx="675">0.00036167103680083201</cx:pt>
          <cx:pt idx="676">-0.0020128794071976801</cx:pt>
          <cx:pt idx="677">-0.0042985603559908903</cx:pt>
          <cx:pt idx="678">-0.0045382247992536602</cx:pt>
          <cx:pt idx="679">-0.00088176786070880901</cx:pt>
          <cx:pt idx="680">0.0012820199929169699</cx:pt>
          <cx:pt idx="681">0.0045905114063870597</cx:pt>
          <cx:pt idx="682">-0.0032127304599039101</cx:pt>
          <cx:pt idx="683">-0.00074764219671035099</cx:pt>
          <cx:pt idx="684">0.0050709960728520702</cx:pt>
          <cx:pt idx="685">0.0048373914812462502</cx:pt>
          <cx:pt idx="686">0.00097917117285443306</cx:pt>
          <cx:pt idx="687">0.0109709080126231</cx:pt>
          <cx:pt idx="688">0.0102215459666153</cx:pt>
          <cx:pt idx="689">0.0090500093684383193</cx:pt>
          <cx:pt idx="690">0.0129162842239606</cx:pt>
          <cx:pt idx="691">0.0052575853782154099</cx:pt>
          <cx:pt idx="692">0.0071499189911897196</cx:pt>
          <cx:pt idx="693">0.00209977587021131</cx:pt>
          <cx:pt idx="694">0.0015212698269123099</cx:pt>
          <cx:pt idx="695">0.0021773654950490999</cx:pt>
          <cx:pt idx="696">0.00180506204209471</cx:pt>
          <cx:pt idx="697">0.00055782701351994005</cx:pt>
          <cx:pt idx="698">0.00019072687465662</cx:pt>
          <cx:pt idx="699">-0.00034631791425431598</cx:pt>
          <cx:pt idx="700">-0.000207329517079808</cx:pt>
          <cx:pt idx="701">5.4261948621706497e-05</cx:pt>
          <cx:pt idx="702">-0.00016281156166637599</cx:pt>
          <cx:pt idx="703">-0.00037965799163767002</cx:pt>
          <cx:pt idx="704">-0.0013461940034079801</cx:pt>
          <cx:pt idx="705">-0.0048110606092252196</cx:pt>
          <cx:pt idx="706">0.0018533010344760901</cx:pt>
          <cx:pt idx="707">0.00045546430795255098</cx:pt>
          <cx:pt idx="708">0.0010007766512278901</cx:pt>
          <cx:pt idx="709">0.00133618291278464</cx:pt>
          <cx:pt idx="710">0.00464146638199219</cx:pt>
          <cx:pt idx="711">-0.0037881050451458601</cx:pt>
          <cx:pt idx="712">-0.00126470666395378</cx:pt>
          <cx:pt idx="713">0.0040648278357103603</cx:pt>
          <cx:pt idx="714">0.0042559697051903602</cx:pt>
          <cx:pt idx="715">0.0020329533265547798</cx:pt>
          <cx:pt idx="716">0.0047683553750512801</cx:pt>
          <cx:pt idx="717">0.010158954250710501</cx:pt>
          <cx:pt idx="718">0.0072200977744350803</cx:pt>
          <cx:pt idx="719">0.012411749083699301</cx:pt>
          <cx:pt idx="720">0.0078706549530991703</cx:pt>
          <cx:pt idx="721">0.0028736307015610699</cx:pt>
          <cx:pt idx="722">-0.0011406255081801899</cx:pt>
          <cx:pt idx="723">-0.00038053890644317397</cx:pt>
          <cx:pt idx="724">0.00026503981566441899</cx:pt>
          <cx:pt idx="725">0.00041517188977137402</cx:pt>
          <cx:pt idx="726">0.0010511852204193801</cx:pt>
          <cx:pt idx="727">-0.0012723031908887399</cx:pt>
          <cx:pt idx="728">-0.00031438245586283</cx:pt>
          <cx:pt idx="729">-0.00019407588642161299</cx:pt>
          <cx:pt idx="730">-0.00040051381818528397</cx:pt>
          <cx:pt idx="731">-2.3329746246289199e-05</cx:pt>
          <cx:pt idx="732">0.000292999045886375</cx:pt>
          <cx:pt idx="733">0.00126845384907793</cx:pt>
          <cx:pt idx="734">0.000763756780547455</cx:pt>
          <cx:pt idx="735">-4.97278365260074e-05</cx:pt>
          <cx:pt idx="736">0.00013581499777551501</cx:pt>
          <cx:pt idx="737">0.00095888239296132297</cx:pt>
          <cx:pt idx="738">0.0022159257587380798</cx:pt>
          <cx:pt idx="739">0.0036402925628107501</cx:pt>
          <cx:pt idx="740">0.0035650083840548801</cx:pt>
          <cx:pt idx="741">0.0040620630188936699</cx:pt>
          <cx:pt idx="742">0.0040479881499853503</cx:pt>
          <cx:pt idx="743">0.0033153540011868301</cx:pt>
          <cx:pt idx="744">0.0074054548563650697</cx:pt>
          <cx:pt idx="745">0.0080936140938331208</cx:pt>
          <cx:pt idx="746">0.0041761316332157997</cx:pt>
          <cx:pt idx="747">0.0021271080152431001</cx:pt>
          <cx:pt idx="748">0.00025394653318402</cx:pt>
          <cx:pt idx="749">0.00095206547410720704</cx:pt>
          <cx:pt idx="750">-0.00046373744923178798</cx:pt>
          <cx:pt idx="751">-0.00097446635618980303</cx:pt>
          <cx:pt idx="752">0.000213857285945484</cx:pt>
          <cx:pt idx="753">-0.00068698842446058899</cx:pt>
          <cx:pt idx="754">0.000558929568713241</cx:pt>
          <cx:pt idx="755">-0.000156498560784395</cx:pt>
          <cx:pt idx="756">0.00038846689080103999</cx:pt>
          <cx:pt idx="757">0.00086965637894981804</cx:pt>
          <cx:pt idx="758">-0.000158139945884934</cx:pt>
          <cx:pt idx="759">-3.4207999099996101e-05</cx:pt>
          <cx:pt idx="760">-0.00028219512512442</cx:pt>
          <cx:pt idx="761">0.00014891777913216</cx:pt>
          <cx:pt idx="762">2.9114542799667199e-05</cx:pt>
          <cx:pt idx="763">0.00029904603318034098</cx:pt>
          <cx:pt idx="764">0.000238602159156456</cx:pt>
          <cx:pt idx="765">-0.00060568186459606505</cx:pt>
          <cx:pt idx="766">-0.00019560882974580399</cx:pt>
          <cx:pt idx="767">-4.83168176617275e-05</cx:pt>
          <cx:pt idx="768">-0.00028150890491469702</cx:pt>
          <cx:pt idx="769">-0.00069882515265246698</cx:pt>
          <cx:pt idx="770">0.0011105395052072901</cx:pt>
          <cx:pt idx="771">0.00071091659154122802</cx:pt>
          <cx:pt idx="772">0.00021571190426075801</cx:pt>
          <cx:pt idx="773">-0.00073882555832245405</cx:pt>
          <cx:pt idx="774">0.00029869051810097402</cx:pt>
          <cx:pt idx="775">-0.00055668895460605995</cx:pt>
          <cx:pt idx="776">0.00086253119427553396</cx:pt>
          <cx:pt idx="777">0.000120486086311</cx:pt>
          <cx:pt idx="778">-1.0348880698595099e-05</cx:pt>
          <cx:pt idx="779">0.00022972049787640399</cx:pt>
          <cx:pt idx="780">-0.00027332891748265201</cx:pt>
          <cx:pt idx="781">-4.5016759655491998e-05</cx:pt>
          <cx:pt idx="782">0.00012382142980267799</cx:pt>
          <cx:pt idx="783">0.00042150911694194699</cx:pt>
          <cx:pt idx="784">-0.00096441479072969746</cx:pt>
          <cx:pt idx="785">-0.00040257574189749251</cx:pt>
          <cx:pt idx="786">-0.0010114737019310824</cx:pt>
          <cx:pt idx="787">-0.0027571206564174248</cx:pt>
          <cx:pt idx="788">-0.0020942171770229898</cx:pt>
          <cx:pt idx="789">-0.00049536250929079753</cx:pt>
          <cx:pt idx="790">0.00074114090827686002</cx:pt>
          <cx:pt idx="791">0.002698401482037325</cx:pt>
          <cx:pt idx="792">0.004469239632453925</cx:pt>
          <cx:pt idx="793">0.0060139136937970503</cx:pt>
          <cx:pt idx="794">0.0091452286508480508</cx:pt>
          <cx:pt idx="795">0.0055952442615789504</cx:pt>
          <cx:pt idx="796">0.0063691068076957499</cx:pt>
          <cx:pt idx="797">0.0033251816452662501</cx:pt>
          <cx:pt idx="798">-0.0023147609718351674</cx:pt>
          <cx:pt idx="799">0.00067293901349599252</cx:pt>
          <cx:pt idx="800">-0.0023336913134296977</cx:pt>
          <cx:pt idx="801">-0.0025876723734045751</cx:pt>
          <cx:pt idx="802">0.0011413527020561975</cx:pt>
          <cx:pt idx="803">0.00096341012185995251</cx:pt>
          <cx:pt idx="804">-0.001176179833075025</cx:pt>
          <cx:pt idx="805">-0.0012854654236377076</cx:pt>
          <cx:pt idx="806">-0.00078556741082981747</cx:pt>
          <cx:pt idx="807">8.9044355697608747e-05</cx:pt>
          <cx:pt idx="808">-8.5099851718933005e-05</cx:pt>
          <cx:pt idx="809">-6.7272933093267246e-05</cx:pt>
          <cx:pt idx="810">-0.00010546139740464825</cx:pt>
          <cx:pt idx="811">-0.00035668410180303748</cx:pt>
          <cx:pt idx="812">-0.00061156893314956754</cx:pt>
          <cx:pt idx="813">0.00016565265458284276</cx:pt>
          <cx:pt idx="814">-0.0017927382939887551</cx:pt>
          <cx:pt idx="815">-0.0013107672827237474</cx:pt>
          <cx:pt idx="816">-0.0020631615502775475</cx:pt>
          <cx:pt idx="817">-0.00086286787247657505</cx:pt>
          <cx:pt idx="818">-0.00013587094028161151</cx:pt>
          <cx:pt idx="819">0.0037893047099168999</cx:pt>
          <cx:pt idx="820">0.0026132502205198252</cx:pt>
          <cx:pt idx="821">0.0034129497486367001</cx:pt>
          <cx:pt idx="822">0.0013018870567086849</cx:pt>
          <cx:pt idx="823">-0.0041142799617840502</cx:pt>
          <cx:pt idx="824">-0.0047846597172448253</cx:pt>
          <cx:pt idx="825">-0.00120945400887308</cx:pt>
          <cx:pt idx="826">1.0157881186657076e-05</cx:pt>
          <cx:pt idx="827">0.0017901061088916675</cx:pt>
          <cx:pt idx="828">0.0014796498585439375</cx:pt>
          <cx:pt idx="829">-0.0020630506312001124</cx:pt>
          <cx:pt idx="830">-0.00020424008587169426</cx:pt>
          <cx:pt idx="831">0.0008415725095809875</cx:pt>
          <cx:pt idx="832">-0.00059942399803968505</cx:pt>
          <cx:pt idx="833">-0.0016454242874467851</cx:pt>
          <cx:pt idx="834">-0.00070389423821587253</cx:pt>
          <cx:pt idx="835">9.0519505316027498e-05</cx:pt>
          <cx:pt idx="836">5.6202241481823499e-05</cx:pt>
          <cx:pt idx="837">-0.00024585858663042274</cx:pt>
          <cx:pt idx="838">0.00016124040410849625</cx:pt>
          <cx:pt idx="839">1.3707880987732775e-05</cx:pt>
          <cx:pt idx="840">0.00014920807981600524</cx:pt>
          <cx:pt idx="841">-7.7061465882919251e-05</cx:pt>
          <cx:pt idx="842">-0.0011813957482755776</cx:pt>
          <cx:pt idx="843">-0.00070762243611520253</cx:pt>
          <cx:pt idx="844">-0.000764606524413315</cx:pt>
          <cx:pt idx="845">0.00011734179986503726</cx:pt>
          <cx:pt idx="846">0.0019905119060774673</cx:pt>
          <cx:pt idx="847">0.0049851567261630751</cx:pt>
          <cx:pt idx="848">0.0025904263543255501</cx:pt>
          <cx:pt idx="849">-0.0016301312050998175</cx:pt>
          <cx:pt idx="850">-0.0039979648520530753</cx:pt>
          <cx:pt idx="851">-0.0075984203656673504</cx:pt>
          <cx:pt idx="852">-0.0053240449235403753</cx:pt>
          <cx:pt idx="853">-0.0014573288687815501</cx:pt>
          <cx:pt idx="854">0.0015569689202059899</cx:pt>
          <cx:pt idx="855">0.0037136928579222248</cx:pt>
          <cx:pt idx="856">0.0012522157836484574</cx:pt>
          <cx:pt idx="857">0.00050431699212269746</cx:pt>
          <cx:pt idx="858">-0.00073080172849925246</cx:pt>
          <cx:pt idx="859">-0.00079915663368533498</cx:pt>
          <cx:pt idx="860">0.00084148154557629003</cx:pt>
          <cx:pt idx="861">-0.0009312064498875175</cx:pt>
          <cx:pt idx="862">-0.00027028805896897248</cx:pt>
          <cx:pt idx="863">0.00021907676770819751</cx:pt>
          <cx:pt idx="864">8.1627838287086254e-05</cx:pt>
          <cx:pt idx="865">-6.6790164825247752e-06</cx:pt>
          <cx:pt idx="866">-0.00020300055840483851</cx:pt>
          <cx:pt idx="867">-0.000294462315436135</cx:pt>
          <cx:pt idx="868">0.00031099506203993748</cx:pt>
          <cx:pt idx="869">-0.00061839044468125245</cx:pt>
          <cx:pt idx="870">9.4302685627368254e-05</cx:pt>
          <cx:pt idx="871">0.0024494980860039249</cx:pt>
          <cx:pt idx="872">0.0013514283533141</cx:pt>
          <cx:pt idx="873">0.00173947200912257</cx:pt>
          <cx:pt idx="874">0.0017285017384853776</cx:pt>
          <cx:pt idx="875">0.0021345754226095451</cx:pt>
          <cx:pt idx="876">-1.1364322738562675e-05</cx:pt>
          <cx:pt idx="877">-0.0028952089249122252</cx:pt>
          <cx:pt idx="878">-0.0049302389522480504</cx:pt>
          <cx:pt idx="879">-0.0024231750892261673</cx:pt>
          <cx:pt idx="880">-0.0021914205155860026</cx:pt>
          <cx:pt idx="881">0.0014754279938529275</cx:pt>
          <cx:pt idx="882">0.0020412261440227548</cx:pt>
          <cx:pt idx="883">0.0041348768412722246</cx:pt>
          <cx:pt idx="884">-0.00096441479072969746</cx:pt>
          <cx:pt idx="885">-0.00040257574189749251</cx:pt>
          <cx:pt idx="886">-0.0010114737019310824</cx:pt>
          <cx:pt idx="887">-0.0027571206564174248</cx:pt>
          <cx:pt idx="888">-0.0020942171770229898</cx:pt>
          <cx:pt idx="889">-0.00049536250929079753</cx:pt>
          <cx:pt idx="890">0.00074114090827686002</cx:pt>
          <cx:pt idx="891">0.002698401482037325</cx:pt>
          <cx:pt idx="892">0.004469239632453925</cx:pt>
          <cx:pt idx="893">0.0060139136937970503</cx:pt>
          <cx:pt idx="894">0.0091452286508480508</cx:pt>
          <cx:pt idx="895">0.0055952442615789504</cx:pt>
          <cx:pt idx="896">0.0063691068076957499</cx:pt>
          <cx:pt idx="897">0.0033251816452662501</cx:pt>
          <cx:pt idx="898">-0.0023147609718351674</cx:pt>
          <cx:pt idx="899">0.00067293901349599252</cx:pt>
          <cx:pt idx="900">-0.0023336913134296977</cx:pt>
          <cx:pt idx="901">-0.0025876723734045751</cx:pt>
          <cx:pt idx="902">0.0011413527020561975</cx:pt>
          <cx:pt idx="903">0.00096341012185995251</cx:pt>
          <cx:pt idx="904">-0.001176179833075025</cx:pt>
          <cx:pt idx="905">-0.0012854654236377076</cx:pt>
          <cx:pt idx="906">-0.00078556741082981747</cx:pt>
          <cx:pt idx="907">8.9044355697608747e-05</cx:pt>
          <cx:pt idx="908">-8.5099851718933005e-05</cx:pt>
          <cx:pt idx="909">-6.7272933093267246e-05</cx:pt>
          <cx:pt idx="910">-0.00010546139740464825</cx:pt>
          <cx:pt idx="911">-0.00035668410180303748</cx:pt>
          <cx:pt idx="912">-0.00061156893314956754</cx:pt>
          <cx:pt idx="913">0.00016565265458284276</cx:pt>
          <cx:pt idx="914">-0.0017927382939887551</cx:pt>
          <cx:pt idx="915">-0.0013107672827237474</cx:pt>
          <cx:pt idx="916">-0.0020631615502775475</cx:pt>
          <cx:pt idx="917">-0.00086286787247657505</cx:pt>
          <cx:pt idx="918">-0.00013587094028161151</cx:pt>
          <cx:pt idx="919">0.0037893047099168999</cx:pt>
          <cx:pt idx="920">0.0026132502205198252</cx:pt>
          <cx:pt idx="921">0.0034129497486367001</cx:pt>
          <cx:pt idx="922">0.0013018870567086849</cx:pt>
          <cx:pt idx="923">-0.0041142799617840502</cx:pt>
          <cx:pt idx="924">-0.0047846597172448253</cx:pt>
          <cx:pt idx="925">-0.00120945400887308</cx:pt>
          <cx:pt idx="926">1.0157881186657076e-05</cx:pt>
          <cx:pt idx="927">0.0017901061088916675</cx:pt>
          <cx:pt idx="928">0.0014796498585439375</cx:pt>
          <cx:pt idx="929">-0.0020630506312001124</cx:pt>
          <cx:pt idx="930">-0.00020424008587169426</cx:pt>
          <cx:pt idx="931">0.0008415725095809875</cx:pt>
          <cx:pt idx="932">-0.00059942399803968505</cx:pt>
          <cx:pt idx="933">-0.0016454242874467851</cx:pt>
          <cx:pt idx="934">-0.00070389423821587253</cx:pt>
          <cx:pt idx="935">9.0519505316027498e-05</cx:pt>
          <cx:pt idx="936">5.6202241481823499e-05</cx:pt>
          <cx:pt idx="937">-0.00024585858663042274</cx:pt>
          <cx:pt idx="938">0.00016124040410849625</cx:pt>
          <cx:pt idx="939">1.3707880987732775e-05</cx:pt>
          <cx:pt idx="940">0.00014920807981600524</cx:pt>
          <cx:pt idx="941">-7.7061465882919251e-05</cx:pt>
          <cx:pt idx="942">-0.0011813957482755776</cx:pt>
          <cx:pt idx="943">-0.00070762243611520253</cx:pt>
          <cx:pt idx="944">-0.000764606524413315</cx:pt>
          <cx:pt idx="945">0.00011734179986503726</cx:pt>
          <cx:pt idx="946">0.0019905119060774673</cx:pt>
          <cx:pt idx="947">0.0049851567261630751</cx:pt>
          <cx:pt idx="948">0.0025904263543255501</cx:pt>
          <cx:pt idx="949">-0.0016301312050998175</cx:pt>
          <cx:pt idx="950">-0.0039979648520530753</cx:pt>
          <cx:pt idx="951">-0.0075984203656673504</cx:pt>
          <cx:pt idx="952">-0.0053240449235403753</cx:pt>
          <cx:pt idx="953">-0.0014573288687815501</cx:pt>
          <cx:pt idx="954">0.0015569689202059899</cx:pt>
          <cx:pt idx="955">0.0037136928579222248</cx:pt>
          <cx:pt idx="956">0.0012522157836484574</cx:pt>
          <cx:pt idx="957">0.00050431699212269746</cx:pt>
          <cx:pt idx="958">-0.00073080172849925246</cx:pt>
          <cx:pt idx="959">-0.00079915663368533498</cx:pt>
          <cx:pt idx="960">0.00084148154557629003</cx:pt>
          <cx:pt idx="961">-0.0009312064498875175</cx:pt>
          <cx:pt idx="962">-0.00027028805896897248</cx:pt>
          <cx:pt idx="963">0.00021907676770819751</cx:pt>
          <cx:pt idx="964">8.1627838287086254e-05</cx:pt>
          <cx:pt idx="965">-6.6790164825247752e-06</cx:pt>
          <cx:pt idx="966">-0.00020300055840483851</cx:pt>
          <cx:pt idx="967">-0.000294462315436135</cx:pt>
          <cx:pt idx="968">0.00031099506203993748</cx:pt>
          <cx:pt idx="969">-0.00061839044468125245</cx:pt>
          <cx:pt idx="970">9.4302685627368254e-05</cx:pt>
          <cx:pt idx="971">0.0024494980860039249</cx:pt>
          <cx:pt idx="972">0.0013514283533141</cx:pt>
          <cx:pt idx="973">0.00173947200912257</cx:pt>
          <cx:pt idx="974">0.0017285017384853776</cx:pt>
          <cx:pt idx="975">0.0021345754226095451</cx:pt>
          <cx:pt idx="976">-1.1364322738562675e-05</cx:pt>
          <cx:pt idx="977">-0.0028952089249122252</cx:pt>
          <cx:pt idx="978">-0.0049302389522480504</cx:pt>
          <cx:pt idx="979">-0.0024231750892261673</cx:pt>
          <cx:pt idx="980">-0.0021914205155860026</cx:pt>
          <cx:pt idx="981">0.0014754279938529275</cx:pt>
          <cx:pt idx="982">0.0020412261440227548</cx:pt>
          <cx:pt idx="983">0.0041348768412722246</cx:pt>
          <cx:pt idx="984">-0.00096441479072969746</cx:pt>
          <cx:pt idx="985">-0.00040257574189749251</cx:pt>
          <cx:pt idx="986">-0.0010114737019310824</cx:pt>
          <cx:pt idx="987">-0.0027571206564174248</cx:pt>
          <cx:pt idx="988">-0.0020942171770229898</cx:pt>
          <cx:pt idx="989">-0.00049536250929079753</cx:pt>
          <cx:pt idx="990">0.00074114090827686002</cx:pt>
          <cx:pt idx="991">0.002698401482037325</cx:pt>
          <cx:pt idx="992">0.004469239632453925</cx:pt>
          <cx:pt idx="993">0.0060139136937970503</cx:pt>
          <cx:pt idx="994">0.0091452286508480508</cx:pt>
          <cx:pt idx="995">0.0055952442615789504</cx:pt>
          <cx:pt idx="996">0.0063691068076957499</cx:pt>
          <cx:pt idx="997">0.0033251816452662501</cx:pt>
          <cx:pt idx="998">-0.0023147609718351674</cx:pt>
          <cx:pt idx="999">0.00067293901349599252</cx:pt>
          <cx:pt idx="1000">-0.0023336913134296977</cx:pt>
          <cx:pt idx="1001">-0.0025876723734045751</cx:pt>
          <cx:pt idx="1002">0.0011413527020561975</cx:pt>
          <cx:pt idx="1003">0.00096341012185995251</cx:pt>
          <cx:pt idx="1004">-0.001176179833075025</cx:pt>
          <cx:pt idx="1005">-0.0012854654236377076</cx:pt>
          <cx:pt idx="1006">-0.00078556741082981747</cx:pt>
          <cx:pt idx="1007">8.9044355697608747e-05</cx:pt>
          <cx:pt idx="1008">-8.5099851718933005e-05</cx:pt>
          <cx:pt idx="1009">-6.7272933093267246e-05</cx:pt>
          <cx:pt idx="1010">-0.00010546139740464825</cx:pt>
          <cx:pt idx="1011">-0.00035668410180303748</cx:pt>
          <cx:pt idx="1012">-0.00061156893314956754</cx:pt>
          <cx:pt idx="1013">0.00016565265458284276</cx:pt>
          <cx:pt idx="1014">-0.0017927382939887551</cx:pt>
          <cx:pt idx="1015">-0.0013107672827237474</cx:pt>
          <cx:pt idx="1016">-0.0020631615502775475</cx:pt>
          <cx:pt idx="1017">-0.00086286787247657505</cx:pt>
          <cx:pt idx="1018">-0.00013587094028161151</cx:pt>
          <cx:pt idx="1019">0.0037893047099168999</cx:pt>
          <cx:pt idx="1020">0.0026132502205198252</cx:pt>
          <cx:pt idx="1021">0.0034129497486367001</cx:pt>
          <cx:pt idx="1022">0.0013018870567086849</cx:pt>
          <cx:pt idx="1023">-0.0041142799617840502</cx:pt>
          <cx:pt idx="1024">-0.0047846597172448253</cx:pt>
          <cx:pt idx="1025">-0.00120945400887308</cx:pt>
          <cx:pt idx="1026">1.0157881186657076e-05</cx:pt>
          <cx:pt idx="1027">0.0017901061088916675</cx:pt>
          <cx:pt idx="1028">0.0014796498585439375</cx:pt>
          <cx:pt idx="1029">-0.0020630506312001124</cx:pt>
          <cx:pt idx="1030">-0.00020424008587169426</cx:pt>
          <cx:pt idx="1031">0.0008415725095809875</cx:pt>
          <cx:pt idx="1032">-0.00059942399803968505</cx:pt>
          <cx:pt idx="1033">-0.0016454242874467851</cx:pt>
          <cx:pt idx="1034">-0.00070389423821587253</cx:pt>
          <cx:pt idx="1035">9.0519505316027498e-05</cx:pt>
          <cx:pt idx="1036">5.6202241481823499e-05</cx:pt>
          <cx:pt idx="1037">-0.00024585858663042274</cx:pt>
          <cx:pt idx="1038">0.00016124040410849625</cx:pt>
          <cx:pt idx="1039">1.3707880987732775e-05</cx:pt>
          <cx:pt idx="1040">0.00014920807981600524</cx:pt>
          <cx:pt idx="1041">-7.7061465882919251e-05</cx:pt>
          <cx:pt idx="1042">-0.0011813957482755776</cx:pt>
          <cx:pt idx="1043">-0.00070762243611520253</cx:pt>
          <cx:pt idx="1044">-0.000764606524413315</cx:pt>
          <cx:pt idx="1045">0.00011734179986503726</cx:pt>
          <cx:pt idx="1046">0.0019905119060774673</cx:pt>
          <cx:pt idx="1047">0.0049851567261630751</cx:pt>
          <cx:pt idx="1048">0.0025904263543255501</cx:pt>
          <cx:pt idx="1049">-0.0016301312050998175</cx:pt>
          <cx:pt idx="1050">-0.0039979648520530753</cx:pt>
          <cx:pt idx="1051">-0.0075984203656673504</cx:pt>
          <cx:pt idx="1052">-0.0053240449235403753</cx:pt>
          <cx:pt idx="1053">-0.0014573288687815501</cx:pt>
          <cx:pt idx="1054">0.0015569689202059899</cx:pt>
          <cx:pt idx="1055">0.0037136928579222248</cx:pt>
          <cx:pt idx="1056">0.0012522157836484574</cx:pt>
          <cx:pt idx="1057">0.00050431699212269746</cx:pt>
          <cx:pt idx="1058">-0.00073080172849925246</cx:pt>
          <cx:pt idx="1059">-0.00079915663368533498</cx:pt>
          <cx:pt idx="1060">0.00084148154557629003</cx:pt>
          <cx:pt idx="1061">-0.0009312064498875175</cx:pt>
          <cx:pt idx="1062">-0.00027028805896897248</cx:pt>
          <cx:pt idx="1063">0.00021907676770819751</cx:pt>
          <cx:pt idx="1064">8.1627838287086254e-05</cx:pt>
          <cx:pt idx="1065">-6.6790164825247752e-06</cx:pt>
          <cx:pt idx="1066">-0.00020300055840483851</cx:pt>
          <cx:pt idx="1067">-0.000294462315436135</cx:pt>
          <cx:pt idx="1068">0.00031099506203993748</cx:pt>
          <cx:pt idx="1069">-0.00061839044468125245</cx:pt>
          <cx:pt idx="1070">9.4302685627368254e-05</cx:pt>
          <cx:pt idx="1071">0.0024494980860039249</cx:pt>
          <cx:pt idx="1072">0.0013514283533141</cx:pt>
          <cx:pt idx="1073">0.00173947200912257</cx:pt>
          <cx:pt idx="1074">0.0017285017384853776</cx:pt>
          <cx:pt idx="1075">0.0021345754226095451</cx:pt>
          <cx:pt idx="1076">-1.1364322738562675e-05</cx:pt>
          <cx:pt idx="1077">-0.0028952089249122252</cx:pt>
          <cx:pt idx="1078">-0.0049302389522480504</cx:pt>
          <cx:pt idx="1079">-0.0024231750892261673</cx:pt>
          <cx:pt idx="1080">-0.0021914205155860026</cx:pt>
          <cx:pt idx="1081">0.0014754279938529275</cx:pt>
          <cx:pt idx="1082">0.0020412261440227548</cx:pt>
          <cx:pt idx="1083">0.0041348768412722246</cx:pt>
        </cx:lvl>
      </cx:numDim>
    </cx:data>
    <cx:data id="122">
      <cx:numDim type="val">
        <cx:f>Sheet2!$DS$1:$DS$1084</cx:f>
        <cx:lvl ptCount="1084" formatCode="G/通用格式">
          <cx:pt idx="0">-0.000187878886812078</cx:pt>
          <cx:pt idx="1">-6.6837525068082503e-05</cx:pt>
          <cx:pt idx="2">-0.00084329644078989395</cx:pt>
          <cx:pt idx="3">0.00056325747735769705</cx:pt>
          <cx:pt idx="4">-0.00037213354292373399</cx:pt>
          <cx:pt idx="5">0.00119795928599064</cx:pt>
          <cx:pt idx="6">0.00014640026962813699</cx:pt>
          <cx:pt idx="7">0.00014216721840999699</cx:pt>
          <cx:pt idx="8">0.000129765011497312</cx:pt>
          <cx:pt idx="9">-0.000104297545962306</cx:pt>
          <cx:pt idx="10">8.7067781006090094e-05</cx:pt>
          <cx:pt idx="11">-0.00022543246273325901</cx:pt>
          <cx:pt idx="12">-0.00050821909677274798</cx:pt>
          <cx:pt idx="13">-0.00090628256774489299</cx:pt>
          <cx:pt idx="14">-2.7745454946182001e-05</cx:pt>
          <cx:pt idx="15">4.1903350668737803e-05</cx:pt>
          <cx:pt idx="16">0.00039414767135624601</cx:pt>
          <cx:pt idx="17">-1.1580844612400801e-06</cx:pt>
          <cx:pt idx="18">-8.5098821741814599e-05</cx:pt>
          <cx:pt idx="19">4.2221072043210699e-05</cx:pt>
          <cx:pt idx="20">0.00028328588868430001</cx:pt>
          <cx:pt idx="21">-0.00045475013927511799</cx:pt>
          <cx:pt idx="22">0.00010382268337623101</cx:pt>
          <cx:pt idx="23">0.000220888209840316</cx:pt>
          <cx:pt idx="24">2.7042483806515402e-05</cx:pt>
          <cx:pt idx="25">0.00054601466044843698</cx:pt>
          <cx:pt idx="26">-0.00041428992716878199</cx:pt>
          <cx:pt idx="27">0.00065098203138878299</cx:pt>
          <cx:pt idx="28">0.00046034587307128202</cx:pt>
          <cx:pt idx="29">-0.00037053932959191899</cx:pt>
          <cx:pt idx="30">0.00038433905803533601</cx:pt>
          <cx:pt idx="31">5.6250186095060997e-05</cx:pt>
          <cx:pt idx="32">9.9289441990293897e-05</cx:pt>
          <cx:pt idx="33">7.2145006364111394e-05</cx:pt>
          <cx:pt idx="34">-0.0029784704988829402</cx:pt>
          <cx:pt idx="35">-0.0042209921582898099</cx:pt>
          <cx:pt idx="36">-0.0057638551107950303</cx:pt>
          <cx:pt idx="37">-0.0025670798948617098</cx:pt>
          <cx:pt idx="38">-0.0021933880062922398</cx:pt>
          <cx:pt idx="39">-0.00314486330140921</cx:pt>
          <cx:pt idx="40">-0.0060476489814473601</cx:pt>
          <cx:pt idx="41">-0.0033846115966853899</cx:pt>
          <cx:pt idx="42">-0.00053861928148371801</cx:pt>
          <cx:pt idx="43">-0.0021527071639926101</cx:pt>
          <cx:pt idx="44">-0.00060230863696845798</cx:pt>
          <cx:pt idx="45">-0.00037789053814846099</cx:pt>
          <cx:pt idx="46">-0.00138920389194832</cx:pt>
          <cx:pt idx="47">-0.0024977319219079501</cx:pt>
          <cx:pt idx="48">-0.0010789889491694901</cx:pt>
          <cx:pt idx="49">-4.8809634501577601e-05</cx:pt>
          <cx:pt idx="50">-0.00165277124907239</cx:pt>
          <cx:pt idx="51">-0.0015236163700297</cx:pt>
          <cx:pt idx="52">-0.000233618146493773</cx:pt>
          <cx:pt idx="53">6.0751199174068001e-05</cx:pt>
          <cx:pt idx="54">-9.9421362408867993e-05</cx:pt>
          <cx:pt idx="55">0.00018870720158293701</cx:pt>
          <cx:pt idx="56">0.00065158204722533795</cx:pt>
          <cx:pt idx="57">0.00050396441904158602</cx:pt>
          <cx:pt idx="58">0.000757905252602577</cx:pt>
          <cx:pt idx="59">0.00020795240358132899</cx:pt>
          <cx:pt idx="60">-0.00045007620776970399</cx:pt>
          <cx:pt idx="61">-4.2899947287075398e-05</cx:pt>
          <cx:pt idx="62">-0.0033508334040553301</cx:pt>
          <cx:pt idx="63">-0.0077922533233218102</cx:pt>
          <cx:pt idx="64">-0.0098813019754382704</cx:pt>
          <cx:pt idx="65">-0.00764839515339</cx:pt>
          <cx:pt idx="66">-0.013573493236787301</cx:pt>
          <cx:pt idx="67">-0.0175008291376554</cx:pt>
          <cx:pt idx="68">-0.0257961518611396</cx:pt>
          <cx:pt idx="69">-0.0280875465996989</cx:pt>
          <cx:pt idx="70">-0.026035266542834602</cx:pt>
          <cx:pt idx="71">-0.021194677081654401</cx:pt>
          <cx:pt idx="72">-0.017130487258390299</cx:pt>
          <cx:pt idx="73">-0.0145792785250637</cx:pt>
          <cx:pt idx="74">-0.0128955516308044</cx:pt>
          <cx:pt idx="75">-0.0089183652434742106</cx:pt>
          <cx:pt idx="76">-0.0047902686198612199</cx:pt>
          <cx:pt idx="77">-0.0052758307030460498</cx:pt>
          <cx:pt idx="78">-0.00313391260724515</cx:pt>
          <cx:pt idx="79">-0.0014941639956111499</cx:pt>
          <cx:pt idx="80">9.9823609788177102e-05</cx:pt>
          <cx:pt idx="81">-0.00013253742267871899</cx:pt>
          <cx:pt idx="82">0.000386708987952476</cx:pt>
          <cx:pt idx="83">-0.00018351034450577101</cx:pt>
          <cx:pt idx="84">-0.00040301247722973599</cx:pt>
          <cx:pt idx="85">-0.000107571228129517</cx:pt>
          <cx:pt idx="86">-0.00042088898994453998</cx:pt>
          <cx:pt idx="87">-0.00053715836312933697</cx:pt>
          <cx:pt idx="88">-0.0012685391525732901</cx:pt>
          <cx:pt idx="89">-0.0009974134536266349</cx:pt>
          <cx:pt idx="90">-0.00683285825091412</cx:pt>
          <cx:pt idx="91">-0.0116951427970468</cx:pt>
          <cx:pt idx="92">-0.017872239716096</cx:pt>
          <cx:pt idx="93">-0.023217942768871399</cx:pt>
          <cx:pt idx="94">-0.030603494575833699</cx:pt>
          <cx:pt idx="95">-0.041854624445146198</cx:pt>
          <cx:pt idx="96">-0.071780952990950497</cx:pt>
          <cx:pt idx="97">-0.089907640081111101</cx:pt>
          <cx:pt idx="98">-0.078087034956989307</cx:pt>
          <cx:pt idx="99">-0.053538401565049701</cx:pt>
          <cx:pt idx="100">-0.035718483579038098</cx:pt>
          <cx:pt idx="101">-0.024700207645875698</cx:pt>
          <cx:pt idx="102">-0.032101712282182698</cx:pt>
          <cx:pt idx="103">-0.023376256564935902</cx:pt>
          <cx:pt idx="104">-0.018071609205826799</cx:pt>
          <cx:pt idx="105">-0.010281605028189899</cx:pt>
          <cx:pt idx="106">-0.0039385294527236499</cx:pt>
          <cx:pt idx="107">-0.00114413439962398</cx:pt>
          <cx:pt idx="108">-4.5537563213596503e-05</cx:pt>
          <cx:pt idx="109">0.00049275750937740595</cx:pt>
          <cx:pt idx="110">5.46974197919086e-05</cx:pt>
          <cx:pt idx="111">-0.00019634040043465799</cx:pt>
          <cx:pt idx="112">-0.000217576038608986</cx:pt>
          <cx:pt idx="113">-0.00029142181695820501</cx:pt>
          <cx:pt idx="114">0.00015077616432146099</cx:pt>
          <cx:pt idx="115">7.7101541510483893e-05</cx:pt>
          <cx:pt idx="116">0.00045280297255731298</cx:pt>
          <cx:pt idx="117">-0.0088502402447502206</cx:pt>
          <cx:pt idx="118">-0.0152050781305186</cx:pt>
          <cx:pt idx="119">-0.0152499337194395</cx:pt>
          <cx:pt idx="120">-0.0207313325999894</cx:pt>
          <cx:pt idx="121">-0.024992178168249699</cx:pt>
          <cx:pt idx="122">-0.0102211238025004</cx:pt>
          <cx:pt idx="123">-0.0030486988293568899</cx:pt>
          <cx:pt idx="124">0.0032490331356367199</cx:pt>
          <cx:pt idx="125">-0.029340886727150899</cx:pt>
          <cx:pt idx="126">-0.0433288727302873</cx:pt>
          <cx:pt idx="127">-0.048698704277757902</cx:pt>
          <cx:pt idx="128">-0.051074044745268297</cx:pt>
          <cx:pt idx="129">-0.0125911675103205</cx:pt>
          <cx:pt idx="130">-0.025488875141217698</cx:pt>
          <cx:pt idx="131">-0.026735756240679299</cx:pt>
          <cx:pt idx="132">-0.012463297095104501</cx:pt>
          <cx:pt idx="133">-0.0029956984977442501</cx:pt>
          <cx:pt idx="134">-0.00070726805337992498</cx:pt>
          <cx:pt idx="135">0.0144141328296656</cx:pt>
          <cx:pt idx="136">0.0156176269971491</cx:pt>
          <cx:pt idx="137">0.0063532632794108396</cx:pt>
          <cx:pt idx="138">0.0019352861718814</cx:pt>
          <cx:pt idx="139">-0.00026746057523762898</cx:pt>
          <cx:pt idx="140">0.00048845249679079904</cx:pt>
          <cx:pt idx="141">0.00057815363729969899</cx:pt>
          <cx:pt idx="142">0.00011641380899219401</cx:pt>
          <cx:pt idx="143">-0.00053030341316592398</cx:pt>
          <cx:pt idx="144">-0.0019004994062371901</cx:pt>
          <cx:pt idx="145">-0.00012021906835288501</cx:pt>
          <cx:pt idx="146">-0.00354552219309285</cx:pt>
          <cx:pt idx="147">-0.017068096100002799</cx:pt>
          <cx:pt idx="148">0.00226379533412334</cx:pt>
          <cx:pt idx="149">0.030115327126958798</cx:pt>
          <cx:pt idx="150">0.034939855367306698</cx:pt>
          <cx:pt idx="151">0.096631388463836496</cx:pt>
          <cx:pt idx="152">0.095956354757027601</cx:pt>
          <cx:pt idx="153">0.0559193890439676</cx:pt>
          <cx:pt idx="154">0.0104376706957525</cx:pt>
          <cx:pt idx="155">-0.055980523710479797</cx:pt>
          <cx:pt idx="156">-0.10245032160694301</cx:pt>
          <cx:pt idx="157">-0.068014661187675102</cx:pt>
          <cx:pt idx="158">-0.055040566749808499</cx:pt>
          <cx:pt idx="159">-0.076022148519558103</cx:pt>
          <cx:pt idx="160">-0.036349184247678801</cx:pt>
          <cx:pt idx="161">-0.0114197328023372</cx:pt>
          <cx:pt idx="162">-0.0061305362717861602</cx:pt>
          <cx:pt idx="163">0.017337915008598302</cx:pt>
          <cx:pt idx="164">0.015956679205107599</cx:pt>
          <cx:pt idx="165">0.0042529687952813202</cx:pt>
          <cx:pt idx="166">0.000238668336154265</cx:pt>
          <cx:pt idx="167">0.00057945333452484604</cx:pt>
          <cx:pt idx="168">0.00060287254506224399</cx:pt>
          <cx:pt idx="169">0.00026292456855212101</cx:pt>
          <cx:pt idx="170">-0.00044594259794977098</cx:pt>
          <cx:pt idx="171">-9.50303500845004e-05</cx:pt>
          <cx:pt idx="172">-0.00044665406702241002</cx:pt>
          <cx:pt idx="173">-0.0089010347063834105</cx:pt>
          <cx:pt idx="174">-0.0137459708109716</cx:pt>
          <cx:pt idx="175">-0.020161931837797201</cx:pt>
          <cx:pt idx="176">0.028894137121819399</cx:pt>
          <cx:pt idx="177">0.079095248552498207</cx:pt>
          <cx:pt idx="178">0.0606027450965144</cx:pt>
          <cx:pt idx="179">0.078401310119822307</cx:pt>
          <cx:pt idx="180">0.0490927237212763</cx:pt>
          <cx:pt idx="181">0.067072200543170701</cx:pt>
          <cx:pt idx="182">0.046413389128351697</cx:pt>
          <cx:pt idx="183">0.040420636808966501</cx:pt>
          <cx:pt idx="184">0.049647987322637498</cx:pt>
          <cx:pt idx="185">0.037391398847707202</cx:pt>
          <cx:pt idx="186">-0.015117156320041999</cx:pt>
          <cx:pt idx="187">-0.037577116594954198</cx:pt>
          <cx:pt idx="188">-0.024264808439206899</cx:pt>
          <cx:pt idx="189">-0.0056883831509540704</cx:pt>
          <cx:pt idx="190">-0.016700945946145799</cx:pt>
          <cx:pt idx="191">0.017573337955273199</cx:pt>
          <cx:pt idx="192">-0.00102261877724038</cx:pt>
          <cx:pt idx="193">0.00035347907465965402</cx:pt>
          <cx:pt idx="194">-0.00110821522261322</cx:pt>
          <cx:pt idx="195">-0.00165333443964257</cx:pt>
          <cx:pt idx="196">-0.00035946737364897101</cx:pt>
          <cx:pt idx="197">-0.00091482490808238799</cx:pt>
          <cx:pt idx="198">0.00337492887969557</cx:pt>
          <cx:pt idx="199">0.0010064768228660575</cx:pt>
          <cx:pt idx="200">-0.0035254955857808501</cx:pt>
          <cx:pt idx="201">-0.0074484247494982</cx:pt>
          <cx:pt idx="202">-0.0022478132939343725</cx:pt>
          <cx:pt idx="203">-0.0059546260539267998</cx:pt>
          <cx:pt idx="204">0.0103504554343723</cx:pt>
          <cx:pt idx="205">0.01680663007263335</cx:pt>
          <cx:pt idx="206">0.0069870579257102</cx:pt>
          <cx:pt idx="207">0.00542115923888</cx:pt>
          <cx:pt idx="208">0.011861530696593825</cx:pt>
          <cx:pt idx="209">0.0155813376727866</cx:pt>
          <cx:pt idx="210">0.00530949728045045</cx:pt>
          <cx:pt idx="211">0.014609586001241376</cx:pt>
          <cx:pt idx="212">0.013725171748158575</cx:pt>
          <cx:pt idx="213">0.012182860574809825</cx:pt>
          <cx:pt idx="214">0.0048038074620072747</cx:pt>
          <cx:pt idx="215">-0.0036257378805983499</cx:pt>
          <cx:pt idx="216">-0.0039728979276797754</cx:pt>
          <cx:pt idx="217">-0.0051790371866861249</cx:pt>
          <cx:pt idx="218">-0.0089909871773735245</cx:pt>
          <cx:pt idx="219">-0.00093316877207499753</cx:pt>
          <cx:pt idx="220">-0.0017441545999821949</cx:pt>
          <cx:pt idx="221">-0.00041834104163220249</cx:pt>
          <cx:pt idx="222">-1.0946443869960376e-05</cx:pt>
          <cx:pt idx="223">-0.00013798868996764174</cx:pt>
          <cx:pt idx="224">-0.00024763843944971376</cx:pt>
          <cx:pt idx="225">3.3147531587868001e-06</cx:pt>
          <cx:pt idx="226">0.00089241307485563254</cx:pt>
          <cx:pt idx="227">0.000799999099772145</cx:pt>
          <cx:pt idx="228">-0.0027686513099950999</cx:pt>
          <cx:pt idx="229">-0.0046333056974211754</cx:pt>
          <cx:pt idx="230">0.0021284173778436076</cx:pt>
          <cx:pt idx="231">-0.0037988216458766499</cx:pt>
          <cx:pt idx="232">0.021991218562739324</cx:pt>
          <cx:pt idx="233">0.01221132181163965</cx:pt>
          <cx:pt idx="234">0.005778060769931175</cx:pt>
          <cx:pt idx="235">0.011902917427315175</cx:pt>
          <cx:pt idx="236">0.0075656647031385254</cx:pt>
          <cx:pt idx="237">0.0039435916584088498</cx:pt>
          <cx:pt idx="238">0.0079202513495908004</cx:pt>
          <cx:pt idx="239">0.0086794728908087745</cx:pt>
          <cx:pt idx="240">0.010138824995924325</cx:pt>
          <cx:pt idx="241">0.00014942745099308575</cx:pt>
          <cx:pt idx="242">0.013610747462297625</cx:pt>
          <cx:pt idx="243">0.00398650249366885</cx:pt>
          <cx:pt idx="244">-0.0055567888044685751</cx:pt>
          <cx:pt idx="245">-0.0057406754953996499</cx:pt>
          <cx:pt idx="246">-0.0098584314855457243</cx:pt>
          <cx:pt idx="247">-0.010357658504700424</cx:pt>
          <cx:pt idx="248">-0.0060068271511371247</cx:pt>
          <cx:pt idx="249">-0.002377717881755035</cx:pt>
          <cx:pt idx="250">0.00047009787035913751</cx:pt>
          <cx:pt idx="251">-7.6193076240030748e-05</cx:pt>
          <cx:pt idx="252">-3.017102993939575e-05</cx:pt>
          <cx:pt idx="253">0.00014111298452350351</cx:pt>
          <cx:pt idx="254">0.00064666126247845497</cx:pt>
          <cx:pt idx="255">0.0018831909788406475</cx:pt>
          <cx:pt idx="256">-0.0026920569174993499</cx:pt>
          <cx:pt idx="257">-0.0040054929201622002</cx:pt>
          <cx:pt idx="258">0.0054347930685027246</cx:pt>
          <cx:pt idx="259">-0.0025016196678174</cx:pt>
          <cx:pt idx="260">0.0080735867082621492</cx:pt>
          <cx:pt idx="261">0.0065274995806670752</cx:pt>
          <cx:pt idx="262">0.0047614484292807747</cx:pt>
          <cx:pt idx="263">0.0046211439375779748</cx:pt>
          <cx:pt idx="264">0.0085012342662614242</cx:pt>
          <cx:pt idx="265">0.0048361384515749747</cx:pt>
          <cx:pt idx="266">0.011485918641259875</cx:pt>
          <cx:pt idx="267">0.0065756718809823504</cx:pt>
          <cx:pt idx="268">0.0065088267650426504</cx:pt>
          <cx:pt idx="269">0.014469499029913424</cx:pt>
          <cx:pt idx="270">0.010384356227317076</cx:pt>
          <cx:pt idx="271">0.005994834128221725</cx:pt>
          <cx:pt idx="272">0.00639817642035525</cx:pt>
          <cx:pt idx="273">-0.00016881650540313074</cx:pt>
          <cx:pt idx="274">-0.0031057976817161748</cx:pt>
          <cx:pt idx="275">-0.0087058646096890742</cx:pt>
          <cx:pt idx="276">-0.010593364259885749</cx:pt>
          <cx:pt idx="277">-0.0044831689990013747</cx:pt>
          <cx:pt idx="278">-1.2457332257309999e-05</cx:pt>
          <cx:pt idx="279">0.00018399397569713626</cx:pt>
          <cx:pt idx="280">9.9434194706771997e-05</cx:pt>
          <cx:pt idx="281">0.00027003684610854252</cx:pt>
          <cx:pt idx="282">0.0011234118137278626</cx:pt>
          <cx:pt idx="283">0.00077496590869656251</cx:pt>
          <cx:pt idx="284">-0.0011256468825439599</cx:pt>
          <cx:pt idx="285">-5.4688937021963502e-05</cx:pt>
          <cx:pt idx="286">0.0027683434479985748</cx:pt>
          <cx:pt idx="287">0.0023341059264159999</cx:pt>
          <cx:pt idx="288">0.0074698365335866754</cx:pt>
          <cx:pt idx="289">0.0069112189055394501</cx:pt>
          <cx:pt idx="290">-0.01029188665206255</cx:pt>
          <cx:pt idx="291">-0.011524310013043776</cx:pt>
          <cx:pt idx="292">-0.004010203667089725</cx:pt>
          <cx:pt idx="293">-0.001152734226768395</cx:pt>
          <cx:pt idx="294">0.0083754953935627</cx:pt>
          <cx:pt idx="295">0.0026752837802805</cx:pt>
          <cx:pt idx="296">0.012970469662172175</cx:pt>
          <cx:pt idx="297">0.0031048308902866498</cx:pt>
          <cx:pt idx="298">0.0038697724612380751</cx:pt>
          <cx:pt idx="299">0.0051437395409836698</cx:pt>
          <cx:pt idx="300">0.0042045306612697297</cx:pt>
          <cx:pt idx="301">-0.0148637309197558</cx:pt>
          <cx:pt idx="302">-0.00744955121338423</cx:pt>
          <cx:pt idx="303">-0.021160480267554901</cx:pt>
          <cx:pt idx="304">-0.040983656042889102</cx:pt>
          <cx:pt idx="305">-0.014680772727545401</cx:pt>
          <cx:pt idx="306">-0.0046454784211270497</cx:pt>
          <cx:pt idx="307">0.00040393116072765098</cx:pt>
          <cx:pt idx="308">0.00034083291379583398</cx:pt>
          <cx:pt idx="309">0.00070125520677590902</cx:pt>
          <cx:pt idx="310">0.0054107915311522202</cx:pt>
          <cx:pt idx="311">0.0071799818630999997</cx:pt>
          <cx:pt idx="312">0.0203065206624214</cx:pt>
          <cx:pt idx="313">0.032632029687249799</cx:pt>
          <cx:pt idx="314">0.044264445423836903</cx:pt>
          <cx:pt idx="315">0.044863314095958</cx:pt>
          <cx:pt idx="316">0.040265659334914702</cx:pt>
          <cx:pt idx="317">-0.0036725121587747002</cx:pt>
          <cx:pt idx="318">-0.0407061848918229</cx:pt>
          <cx:pt idx="319">-0.0134215524694275</cx:pt>
          <cx:pt idx="320">0.038974889432820702</cx:pt>
          <cx:pt idx="321">0.0160456846167795</cx:pt>
          <cx:pt idx="322">0.0252418313865901</cx:pt>
          <cx:pt idx="323">0.0298349798315234</cx:pt>
          <cx:pt idx="324">0.013317735940851901</cx:pt>
          <cx:pt idx="325">0.0139432287964424</cx:pt>
          <cx:pt idx="326">-0.0013497213484131899</cx:pt>
          <cx:pt idx="327">-0.0252847576794051</cx:pt>
          <cx:pt idx="328">0.0167558524058063</cx:pt>
          <cx:pt idx="329">0.013577851355867801</cx:pt>
          <cx:pt idx="330">0.0146695976100504</cx:pt>
          <cx:pt idx="331">-0.021585479646526701</cx:pt>
          <cx:pt idx="332">-0.036541132468654598</cx:pt>
          <cx:pt idx="333">-0.0151802255704839</cx:pt>
          <cx:pt idx="334">-0.00046252188384201599</cx:pt>
          <cx:pt idx="335">0.000434453385725894</cx:pt>
          <cx:pt idx="336">-4.4090402372811197e-05</cx:pt>
          <cx:pt idx="337">-4.9842965399701202e-05</cx:pt>
          <cx:pt idx="338">0.0041993615758360199</cx:pt>
          <cx:pt idx="339">0.011220062301513</cx:pt>
          <cx:pt idx="340">0.055550202005987703</cx:pt>
          <cx:pt idx="341">0.067126744307205805</cx:pt>
          <cx:pt idx="342">0.040365128221274901</cx:pt>
          <cx:pt idx="343">0.032580141488678903</cx:pt>
          <cx:pt idx="344">-0.011677181032825499</cx:pt>
          <cx:pt idx="345">-0.068096706888533504</cx:pt>
          <cx:pt idx="346">-0.091086326607728502</cx:pt>
          <cx:pt idx="347">-0.029918818148700201</cx:pt>
          <cx:pt idx="348">-0.0404404658832858</cx:pt>
          <cx:pt idx="349">-0.0086192350188259402</cx:pt>
          <cx:pt idx="350">0.0143015860914384</cx:pt>
          <cx:pt idx="351">0.049588056181907397</cx:pt>
          <cx:pt idx="352">-0.0082209695380081604</cx:pt>
          <cx:pt idx="353">-0.021115691903482801</cx:pt>
          <cx:pt idx="354">-0.0230740969123251</cx:pt>
          <cx:pt idx="355">-0.0016700211922153099</cx:pt>
          <cx:pt idx="356">0.0030071438433334598</cx:pt>
          <cx:pt idx="357">0.037197452487271403</cx:pt>
          <cx:pt idx="358">0.039121108740113597</cx:pt>
          <cx:pt idx="359">-0.0064477213989804598</cx:pt>
          <cx:pt idx="360">-0.053104611866467803</cx:pt>
          <cx:pt idx="361">-0.0136998766365167</cx:pt>
          <cx:pt idx="362">1.6687767641696101e-05</cx:pt>
          <cx:pt idx="363">-0.00017745334326302401</cx:pt>
          <cx:pt idx="364">-0.00022865514080322799</cx:pt>
          <cx:pt idx="365">0.00058633461503289396</cx:pt>
          <cx:pt idx="366">0.0023007446841238699</cx:pt>
          <cx:pt idx="367">0.00725027062014538</cx:pt>
          <cx:pt idx="368">0.077424706269786994</cx:pt>
          <cx:pt idx="369">0.063054150018179003</cx:pt>
          <cx:pt idx="370">0.015751816402574399</cx:pt>
          <cx:pt idx="371">0.031920648424302402</cx:pt>
          <cx:pt idx="372">-0.0119762614142487</cx:pt>
          <cx:pt idx="373">-0.072976622754474002</cx:pt>
          <cx:pt idx="374">-0.032442200659584003</cx:pt>
          <cx:pt idx="375">-0.0048951023806314102</cx:pt>
          <cx:pt idx="376">-0.012372006706689699</cx:pt>
          <cx:pt idx="377">0.0060821183381446096</cx:pt>
          <cx:pt idx="378">0.025192803059524</cx:pt>
          <cx:pt idx="379">0.0299894003620668</cx:pt>
          <cx:pt idx="380">-0.010257725142317599</cx:pt>
          <cx:pt idx="381">-0.0587181530045933</cx:pt>
          <cx:pt idx="382">-0.037353978492062699</cx:pt>
          <cx:pt idx="383">-0.0098860436644186908</cx:pt>
          <cx:pt idx="384">0.030497974099565599</cx:pt>
          <cx:pt idx="385">0.067868699321078793</cx:pt>
          <cx:pt idx="386">0.042977005850310397</cx:pt>
          <cx:pt idx="387">-0.0261542630441229</cx:pt>
          <cx:pt idx="388">-0.062445397021720299</cx:pt>
          <cx:pt idx="389">-0.0121116384550373</cx:pt>
          <cx:pt idx="390">-0.0041612122917194204</cx:pt>
          <cx:pt idx="391">0.00029627610617590498</cx:pt>
          <cx:pt idx="392">0.00017791471559132699</cx:pt>
          <cx:pt idx="393">0.00052178333173055302</cx:pt>
          <cx:pt idx="394">0.00044225411580748301</cx:pt>
          <cx:pt idx="395">0.011040533935516199</cx:pt>
          <cx:pt idx="396">0.062856482270531894</cx:pt>
          <cx:pt idx="397">0.047806068903132597</cx:pt>
          <cx:pt idx="398">0.023540676524150098</cx:pt>
          <cx:pt idx="399">0.029362335650829699</cx:pt>
          <cx:pt idx="400">-0.038530205612294498</cx:pt>
          <cx:pt idx="401">-0.056127140605769801</cx:pt>
          <cx:pt idx="402">-0.040024485623145298</cx:pt>
          <cx:pt idx="403">0.0039989560084351403</cx:pt>
          <cx:pt idx="404">0.0332523563613134</cx:pt>
          <cx:pt idx="405">0.00050727812723015903</cx:pt>
          <cx:pt idx="406">-0.023904958123669801</cx:pt>
          <cx:pt idx="407">-0.0018128344660143199</cx:pt>
          <cx:pt idx="408">-0.0547882309971192</cx:pt>
          <cx:pt idx="409">-0.052894715209869603</cx:pt>
          <cx:pt idx="410">-0.025676372777397101</cx:pt>
          <cx:pt idx="411">0.0029027390448129898</cx:pt>
          <cx:pt idx="412">0.040013421404725802</cx:pt>
          <cx:pt idx="413">0.0415849283008521</cx:pt>
          <cx:pt idx="414">0.021957244114626202</cx:pt>
          <cx:pt idx="415">-0.038946093807351402</cx:pt>
          <cx:pt idx="416">-0.0524927270392078</cx:pt>
          <cx:pt idx="417">-0.0151041845717894</cx:pt>
          <cx:pt idx="418">-0.0039242211876665397</cx:pt>
          <cx:pt idx="419">-0.00062062913056913996</cx:pt>
          <cx:pt idx="420">-5.2697041577404301e-05</cx:pt>
          <cx:pt idx="421">-0.00027151611371352099</cx:pt>
          <cx:pt idx="422">-0.0019175143623407799</cx:pt>
          <cx:pt idx="423">0.0118218521468926</cx:pt>
          <cx:pt idx="424">0.036719598190877299</cx:pt>
          <cx:pt idx="425">0.0159180608640229</cx:pt>
          <cx:pt idx="426">0.00598003841811865</cx:pt>
          <cx:pt idx="427">-0.00495202407397704</cx:pt>
          <cx:pt idx="428">-0.033742608414665302</cx:pt>
          <cx:pt idx="429">-0.044462378712913898</cx:pt>
          <cx:pt idx="430">-0.016216601406469602</cx:pt>
          <cx:pt idx="431">0.0018413844456511</cx:pt>
          <cx:pt idx="432">-0.0304328379158815</cx:pt>
          <cx:pt idx="433">-0.0150625750822373</cx:pt>
          <cx:pt idx="434">0.0104594259383682</cx:pt>
          <cx:pt idx="435">0.046543732235594402</cx:pt>
          <cx:pt idx="436">0.0100133273192818</cx:pt>
          <cx:pt idx="437">0.037848990837679702</cx:pt>
          <cx:pt idx="438">-0.00048273788487860199</cx:pt>
          <cx:pt idx="439">-0.0010997927516716399</cx:pt>
          <cx:pt idx="440">0.018979904925818299</cx:pt>
          <cx:pt idx="441">0.0040394498638086701</cx:pt>
          <cx:pt idx="442">0.0080084758954369808</cx:pt>
          <cx:pt idx="443">-0.029279825187743899</cx:pt>
          <cx:pt idx="444">-0.042848324604473298</cx:pt>
          <cx:pt idx="445">-0.028957195326767399</cx:pt>
          <cx:pt idx="446">-0.00557024738908288</cx:pt>
          <cx:pt idx="447">-0.0019216157875969499</cx:pt>
          <cx:pt idx="448">0.00013997573752218899</cx:pt>
          <cx:pt idx="449">-0.00030795529751445302</cx:pt>
          <cx:pt idx="450">-0.0011924526912164199</cx:pt>
          <cx:pt idx="451">-0.0010732265503364401</cx:pt>
          <cx:pt idx="452">0.0188855156190335</cx:pt>
          <cx:pt idx="453">-0.0067901883947266801</cx:pt>
          <cx:pt idx="454">-0.0236855327787188</cx:pt>
          <cx:pt idx="455">-0.024690827095479199</cx:pt>
          <cx:pt idx="456">-0.019857499907131301</cx:pt>
          <cx:pt idx="457">-0.046719865719743403</cx:pt>
          <cx:pt idx="458">6.5346565780516696e-05</cx:pt>
          <cx:pt idx="459">0.0063507222443905499</cx:pt>
          <cx:pt idx="460">-0.0030435010694816098</cx:pt>
          <cx:pt idx="461">0.0083548790807545306</cx:pt>
          <cx:pt idx="462">-0.0215630206738559</cx:pt>
          <cx:pt idx="463">0.027057014650021902</cx:pt>
          <cx:pt idx="464">0.051614699405293597</cx:pt>
          <cx:pt idx="465">0.077285133007138601</cx:pt>
          <cx:pt idx="466">0.0230948211371843</cx:pt>
          <cx:pt idx="467">-0.037552575835852302</cx:pt>
          <cx:pt idx="468">0.0039199911983043697</cx:pt>
          <cx:pt idx="469">-0.033815096784316302</cx:pt>
          <cx:pt idx="470">-0.0122685769535614</cx:pt>
          <cx:pt idx="471">-0.034167622280166898</cx:pt>
          <cx:pt idx="472">-0.040139674255933698</cx:pt>
          <cx:pt idx="473">-0.029922696828074101</cx:pt>
          <cx:pt idx="474">-0.0066931895499254502</cx:pt>
          <cx:pt idx="475">-0.00066888195440623999</cx:pt>
          <cx:pt idx="476">0.00017150885594514599</cx:pt>
          <cx:pt idx="477">-0.00054862278246808796</cx:pt>
          <cx:pt idx="478">-0.0040633185932979696</cx:pt>
          <cx:pt idx="479">-0.014480690963121001</cx:pt>
          <cx:pt idx="480">-0.0130243277407659</cx:pt>
          <cx:pt idx="481">-0.036214133130941198</cx:pt>
          <cx:pt idx="482">-0.0463540666870507</cx:pt>
          <cx:pt idx="483">-0.042645144793464901</cx:pt>
          <cx:pt idx="484">-0.0021060631879131699</cx:pt>
          <cx:pt idx="485">0.0037836202955124302</cx:pt>
          <cx:pt idx="486">-0.0156765367036425</cx:pt>
          <cx:pt idx="487">-0.020332664331518702</cx:pt>
          <cx:pt idx="488">-0.025039171559975499</cx:pt>
          <cx:pt idx="489">-0.017094518111452101</cx:pt>
          <cx:pt idx="490">-0.058942119900952897</cx:pt>
          <cx:pt idx="491">0.0054401950262925698</cx:pt>
          <cx:pt idx="492">0.040596599976382999</cx:pt>
          <cx:pt idx="493">0.0631540370226292</cx:pt>
          <cx:pt idx="494">0.014424442358250101</cx:pt>
          <cx:pt idx="495">-0.035506314598178199</cx:pt>
          <cx:pt idx="496">-0.034744090983274502</cx:pt>
          <cx:pt idx="497">-0.0424115382159925</cx:pt>
          <cx:pt idx="498">-0.018825934035150399</cx:pt>
          <cx:pt idx="499">-0.027468758771228199</cx:pt>
          <cx:pt idx="500">-0.024202926316401599</cx:pt>
          <cx:pt idx="501">-0.018216159754936598</cx:pt>
          <cx:pt idx="502">-0.0011365412564982101</cx:pt>
          <cx:pt idx="503">0.00053710787654471701</cx:pt>
          <cx:pt idx="504">0.00015267572666820801</cx:pt>
          <cx:pt idx="505">-0.00063063957802574403</cx:pt>
          <cx:pt idx="506">-0.00265879125245989</cx:pt>
          <cx:pt idx="507">-0.0227051159087602</cx:pt>
          <cx:pt idx="508">-0.031877212397699299</cx:pt>
          <cx:pt idx="509">-0.036949895454679298</cx:pt>
          <cx:pt idx="510">-0.031199333647126501</cx:pt>
          <cx:pt idx="511">-0.031161635026208001</cx:pt>
          <cx:pt idx="512">-0.00063314786815147695</cx:pt>
          <cx:pt idx="513">-0.0088741711607606896</cx:pt>
          <cx:pt idx="514">-0.0012134197877055001</cx:pt>
          <cx:pt idx="515">0.012968190461728899</cx:pt>
          <cx:pt idx="516">-0.035201364999992497</cx:pt>
          <cx:pt idx="517">-0.0481291368932922</cx:pt>
          <cx:pt idx="518">-0.040754499878720998</cx:pt>
          <cx:pt idx="519">-0.0163084762869906</cx:pt>
          <cx:pt idx="520">0.0048663668522421896</cx:pt>
          <cx:pt idx="521">0.050343245617836097</cx:pt>
          <cx:pt idx="522">0.027178029787363001</cx:pt>
          <cx:pt idx="523">0.0027254397799831801</cx:pt>
          <cx:pt idx="524">-0.015717201712657398</cx:pt>
          <cx:pt idx="525">-0.021191964639401099</cx:pt>
          <cx:pt idx="526">-0.019442254442376398</cx:pt>
          <cx:pt idx="527">-0.047345426859946402</cx:pt>
          <cx:pt idx="528">-0.038981144928747297</cx:pt>
          <cx:pt idx="529">-0.018199979580181401</cx:pt>
          <cx:pt idx="530">0.0016552836867548301</cx:pt>
          <cx:pt idx="531">-0.00127804963136972</cx:pt>
          <cx:pt idx="532">-0.00014380818670665899</cx:pt>
          <cx:pt idx="533">0.000641878586437448</cx:pt>
          <cx:pt idx="534">0.00034343997358604101</cx:pt>
          <cx:pt idx="535">-0.0154246031796381</cx:pt>
          <cx:pt idx="536">-0.030853107791979799</cx:pt>
          <cx:pt idx="537">-0.033561147723672198</cx:pt>
          <cx:pt idx="538">-0.038816256816935901</cx:pt>
          <cx:pt idx="539">-0.0286996141140873</cx:pt>
          <cx:pt idx="540">0.0054955478335438103</cx:pt>
          <cx:pt idx="541">-0.0012323466627836501</cx:pt>
          <cx:pt idx="542">0.015005550726131</cx:pt>
          <cx:pt idx="543">0.026636161053379698</cx:pt>
          <cx:pt idx="544">-0.000281170780055356</cx:pt>
          <cx:pt idx="545">-0.058875925673462101</cx:pt>
          <cx:pt idx="546">-0.041120791787930801</cx:pt>
          <cx:pt idx="547">-0.0082287774762446701</cx:pt>
          <cx:pt idx="548">0.0057769170253085698</cx:pt>
          <cx:pt idx="549">0.034710175615618698</cx:pt>
          <cx:pt idx="550">0.0327668874071642</cx:pt>
          <cx:pt idx="551">0.0212587739692164</cx:pt>
          <cx:pt idx="552">-0.0091266496986004298</cx:pt>
          <cx:pt idx="553">-0.031532602928395201</cx:pt>
          <cx:pt idx="554">-0.031229640660134301</cx:pt>
          <cx:pt idx="555">-0.043275242680647398</cx:pt>
          <cx:pt idx="556">-0.029463266013828499</cx:pt>
          <cx:pt idx="557">-0.0197540119299804</cx:pt>
          <cx:pt idx="558">-0.0014466076027300099</cx:pt>
          <cx:pt idx="559">-0.00013885143297306699</cx:pt>
          <cx:pt idx="560">0.00011846774567685899</cx:pt>
          <cx:pt idx="561">-0.000367443409868511</cx:pt>
          <cx:pt idx="562">-0.0015483648836984701</cx:pt>
          <cx:pt idx="563">-0.015394051430735601</cx:pt>
          <cx:pt idx="564">-0.031201235456576298</cx:pt>
          <cx:pt idx="565">-0.0447640441067381</cx:pt>
          <cx:pt idx="566">-0.052572271160792702</cx:pt>
          <cx:pt idx="567">-0.037774217739829703</cx:pt>
          <cx:pt idx="568">0.013674425424956499</cx:pt>
          <cx:pt idx="569">-0.028306661817684101</cx:pt>
          <cx:pt idx="570">-0.0047961514597887698</cx:pt>
          <cx:pt idx="571">-0.00667358862748978</cx:pt>
          <cx:pt idx="572">-0.054269977975606599</cx:pt>
          <cx:pt idx="573">-0.060898634396487801</cx:pt>
          <cx:pt idx="574">-0.050735438090495501</cx:pt>
          <cx:pt idx="575">-0.046708633718568801</cx:pt>
          <cx:pt idx="576">0.0087292998548468698</cx:pt>
          <cx:pt idx="577">-0.0023818397868624499</cx:pt>
          <cx:pt idx="578">-0.0421137869819991</cx:pt>
          <cx:pt idx="579">-0.0096639076863118296</cx:pt>
          <cx:pt idx="580">-0.026693208862605702</cx:pt>
          <cx:pt idx="581">-0.0346703032571389</cx:pt>
          <cx:pt idx="582">-0.029301405443337002</cx:pt>
          <cx:pt idx="583">-0.024121500328703801</cx:pt>
          <cx:pt idx="584">-0.0062209126963932004</cx:pt>
          <cx:pt idx="585">-0.0107932646030309</cx:pt>
          <cx:pt idx="586">-0.00075705032966154296</cx:pt>
          <cx:pt idx="587">0.00053002949988116598</cx:pt>
          <cx:pt idx="588">0.00026972245546742199</cx:pt>
          <cx:pt idx="589">-0.00010244548616036699</cx:pt>
          <cx:pt idx="590">-0.0020344786097873302</cx:pt>
          <cx:pt idx="591">-0.0130500838911565</cx:pt>
          <cx:pt idx="592">-0.0236912038073172</cx:pt>
          <cx:pt idx="593">-0.025897571474269</cx:pt>
          <cx:pt idx="594">-0.0277234889669664</cx:pt>
          <cx:pt idx="595">-0.019965082000948702</cx:pt>
          <cx:pt idx="596">-0.0089819624621629793</cx:pt>
          <cx:pt idx="597">-0.040914537912306002</cx:pt>
          <cx:pt idx="598">-0.0054293025796607001</cx:pt>
          <cx:pt idx="599">-0.029124145452900801</cx:pt>
          <cx:pt idx="600">-0.042331496925101297</cx:pt>
          <cx:pt idx="601">-0.053063100351098298</cx:pt>
          <cx:pt idx="602">-0.047835214562748703</cx:pt>
          <cx:pt idx="603">-0.049144203772175397</cx:pt>
          <cx:pt idx="604">-0.017167580436154</cx:pt>
          <cx:pt idx="605">-0.041318525070221997</cx:pt>
          <cx:pt idx="606">-0.082023932588491499</cx:pt>
          <cx:pt idx="607">-0.049221382047325297</cx:pt>
          <cx:pt idx="608">-0.0312147341969456</cx:pt>
          <cx:pt idx="609">-0.0297109523996975</cx:pt>
          <cx:pt idx="610">-0.047541801859214299</cx:pt>
          <cx:pt idx="611">-0.020828553170142702</cx:pt>
          <cx:pt idx="612">-0.0081898790201357496</cx:pt>
          <cx:pt idx="613">-0.017806709971826502</cx:pt>
          <cx:pt idx="614">-0.0029308082387994802</cx:pt>
          <cx:pt idx="615">0.00017123460005601601</cx:pt>
          <cx:pt idx="616">2.08584742089523e-05</cx:pt>
          <cx:pt idx="617">-0.0002270169735617</cx:pt>
          <cx:pt idx="618">-0.0028685907717246402</cx:pt>
          <cx:pt idx="619">-0.0077411991916980002</cx:pt>
          <cx:pt idx="620">-0.014853508313837799</cx:pt>
          <cx:pt idx="621">-0.0197483383881084</cx:pt>
          <cx:pt idx="622">-0.0082677388025075692</cx:pt>
          <cx:pt idx="623">-0.020874380339021999</cx:pt>
          <cx:pt idx="624">-0.033085388288730498</cx:pt>
          <cx:pt idx="625">-0.066296035881762694</cx:pt>
          <cx:pt idx="626">-0.019720512866330701</cx:pt>
          <cx:pt idx="627">-0.0042332238846479802</cx:pt>
          <cx:pt idx="628">0.0087397179379036707</cx:pt>
          <cx:pt idx="629">-0.0134860644100542</cx:pt>
          <cx:pt idx="630">0.020409688236840699</cx:pt>
          <cx:pt idx="631">-0.059908645677062902</cx:pt>
          <cx:pt idx="632">-0.041006507570237501</cx:pt>
          <cx:pt idx="633">-0.071932322753344394</cx:pt>
          <cx:pt idx="634">-0.064642231338311998</cx:pt>
          <cx:pt idx="635">-0.050038959125704503</cx:pt>
          <cx:pt idx="636">-0.034652407972551799</cx:pt>
          <cx:pt idx="637">-0.054106814410663402</cx:pt>
          <cx:pt idx="638">-0.025695673533604801</cx:pt>
          <cx:pt idx="639">-0.0082228689126926293</cx:pt>
          <cx:pt idx="640">-0.0043335789448063601</cx:pt>
          <cx:pt idx="641">-0.0117423766774283</cx:pt>
          <cx:pt idx="642">0.00011318251678881</cx:pt>
          <cx:pt idx="643">-0.00040510016478639599</cx:pt>
          <cx:pt idx="644">-0.00027394694179376999</cx:pt>
          <cx:pt idx="645">-0.00038537498855975799</cx:pt>
          <cx:pt idx="646">-0.0020572368075096399</cx:pt>
          <cx:pt idx="647">-0.0051392617287507603</cx:pt>
          <cx:pt idx="648">-0.0080294380339107404</cx:pt>
          <cx:pt idx="649">-0.0023626225830149601</cx:pt>
          <cx:pt idx="650">0.0035501857707718101</cx:pt>
          <cx:pt idx="651">-0.0062234091720641399</cx:pt>
          <cx:pt idx="652">-0.019107176140529501</cx:pt>
          <cx:pt idx="653">-0.073026776903245105</cx:pt>
          <cx:pt idx="654">-0.051200910829417599</cx:pt>
          <cx:pt idx="655">0.0134670777289389</cx:pt>
          <cx:pt idx="656">0.029894032368187998</cx:pt>
          <cx:pt idx="657">0.038202689342870598</cx:pt>
          <cx:pt idx="658">0.022879433235746999</cx:pt>
          <cx:pt idx="659">-0.0060086895247268898</cx:pt>
          <cx:pt idx="660">-0.013742439331474799</cx:pt>
          <cx:pt idx="661">-0.0281032932198295</cx:pt>
          <cx:pt idx="662">-0.021499463105924599</cx:pt>
          <cx:pt idx="663">-0.034625681008334602</cx:pt>
          <cx:pt idx="664">-0.010592249801648201</cx:pt>
          <cx:pt idx="665">-0.013229380896044</cx:pt>
          <cx:pt idx="666">-0.013688332459019899</cx:pt>
          <cx:pt idx="667">-0.000672406364331148</cx:pt>
          <cx:pt idx="668">0.0081277889963616099</cx:pt>
          <cx:pt idx="669">-0.0061179475565596103</cx:pt>
          <cx:pt idx="670">-4.3753969993773501e-05</cx:pt>
          <cx:pt idx="671">5.61261550397955e-05</cx:pt>
          <cx:pt idx="672">0.00047903084913563401</cx:pt>
          <cx:pt idx="673">0.00013098261339203901</cx:pt>
          <cx:pt idx="674">-0.00043712103524660702</cx:pt>
          <cx:pt idx="675">-3.36627043109896e-05</cx:pt>
          <cx:pt idx="676">0.0098575984102423405</cx:pt>
          <cx:pt idx="677">0.026729941673401598</cx:pt>
          <cx:pt idx="678">0.024041296343113</cx:pt>
          <cx:pt idx="679">0.023741818727809401</cx:pt>
          <cx:pt idx="680">0.027862598450574001</cx:pt>
          <cx:pt idx="681">-0.0192975026108206</cx:pt>
          <cx:pt idx="682">0.0048717022451179098</cx:pt>
          <cx:pt idx="683">-0.00079561658763646495</cx:pt>
          <cx:pt idx="684">0.0083745895836960394</cx:pt>
          <cx:pt idx="685">0.025317075290020599</cx:pt>
          <cx:pt idx="686">-0.0075092645546719202</cx:pt>
          <cx:pt idx="687">0.0092724964745763902</cx:pt>
          <cx:pt idx="688">0.0143661255304209</cx:pt>
          <cx:pt idx="689">-0.028992534727483501</cx:pt>
          <cx:pt idx="690">-0.0206792146300094</cx:pt>
          <cx:pt idx="691">0.016274908907860899</cx:pt>
          <cx:pt idx="692">0.030378249634307301</cx:pt>
          <cx:pt idx="693">0.0094312965670710798</cx:pt>
          <cx:pt idx="694">0.0019630083656777702</cx:pt>
          <cx:pt idx="695">0.0028886601315740701</cx:pt>
          <cx:pt idx="696">-0.0053323141154965102</cx:pt>
          <cx:pt idx="697">-0.0034476233226256102</cx:pt>
          <cx:pt idx="698">-0.00048604145882249198</cx:pt>
          <cx:pt idx="699">-0.00048254747340364999</cx:pt>
          <cx:pt idx="700">8.4171380557671697e-05</cx:pt>
          <cx:pt idx="701">-0.00064396924912241203</cx:pt>
          <cx:pt idx="702">0.00043424069982679598</cx:pt>
          <cx:pt idx="703">7.1440527125046094e-05</cx:pt>
          <cx:pt idx="704">0.0069708696954254197</cx:pt>
          <cx:pt idx="705">0.0146545210270507</cx:pt>
          <cx:pt idx="706">0.0097498797171664993</cx:pt>
          <cx:pt idx="707">0.014322924559711601</cx:pt>
          <cx:pt idx="708">0.0294949476726288</cx:pt>
          <cx:pt idx="709">0.032084835012590303</cx:pt>
          <cx:pt idx="710">0.0299158565099291</cx:pt>
          <cx:pt idx="711">0.0152650799163065</cx:pt>
          <cx:pt idx="712">-0.0073191071781606798</cx:pt>
          <cx:pt idx="713">0.014418942098077399</cx:pt>
          <cx:pt idx="714">0.041783108086942501</cx:pt>
          <cx:pt idx="715">0.022870011178456998</cx:pt>
          <cx:pt idx="716">0.041590604711801302</cx:pt>
          <cx:pt idx="717">0.019913533747536401</cx:pt>
          <cx:pt idx="718">0.019299961469158099</cx:pt>
          <cx:pt idx="719">0.030799646567840899</cx:pt>
          <cx:pt idx="720">0.0280390250848437</cx:pt>
          <cx:pt idx="721">0.0086676397201299708</cx:pt>
          <cx:pt idx="722">-0.011607533815634299</cx:pt>
          <cx:pt idx="723">-0.0086675274738076003</cx:pt>
          <cx:pt idx="724">-0.0042586081842380299</cx:pt>
          <cx:pt idx="725">-0.0010411836600860501</cx:pt>
          <cx:pt idx="726">-0.00039833931690792698</cx:pt>
          <cx:pt idx="727">0.00025591126334086203</cx:pt>
          <cx:pt idx="728">-0.000318180335832372</cx:pt>
          <cx:pt idx="729">0.00038520307361662899</cx:pt>
          <cx:pt idx="730">-0.00048972580702502503</cx:pt>
          <cx:pt idx="731">-0.00027680431051240199</cx:pt>
          <cx:pt idx="732">0.00144307011790947</cx:pt>
          <cx:pt idx="733">0.0051015924688218896</cx:pt>
          <cx:pt idx="734">0.011353984647311299</cx:pt>
          <cx:pt idx="735">0.0175052401296278</cx:pt>
          <cx:pt idx="736">0.0270779927804322</cx:pt>
          <cx:pt idx="737">0.040201858804990998</cx:pt>
          <cx:pt idx="738">0.032243760915618001</cx:pt>
          <cx:pt idx="739">0.023118865187504299</cx:pt>
          <cx:pt idx="740">0.045474691778662701</cx:pt>
          <cx:pt idx="741">0.056772867755085103</cx:pt>
          <cx:pt idx="742">0.074892347827038297</cx:pt>
          <cx:pt idx="743">0.0387407173054026</cx:pt>
          <cx:pt idx="744">0.036010240799932099</cx:pt>
          <cx:pt idx="745">0.037395718189894803</cx:pt>
          <cx:pt idx="746">0.035557005243680301</cx:pt>
          <cx:pt idx="747">0.020846228917592701</cx:pt>
          <cx:pt idx="748">0.0159020262602587</cx:pt>
          <cx:pt idx="749">0.015143904068047701</cx:pt>
          <cx:pt idx="750">0.0052602535745788197</cx:pt>
          <cx:pt idx="751">0.00035088652877289999</cx:pt>
          <cx:pt idx="752">-0.00022023895239574201</cx:pt>
          <cx:pt idx="753">0.00027190682935089502</cx:pt>
          <cx:pt idx="754">-0.000374974089294961</cx:pt>
          <cx:pt idx="755">-0.000146568033573007</cx:pt>
          <cx:pt idx="756">0.00030964791726666201</cx:pt>
          <cx:pt idx="757">-0.000150533377349316</cx:pt>
          <cx:pt idx="758">2.9548842971448601e-05</cx:pt>
          <cx:pt idx="759">-0.000324932283551007</cx:pt>
          <cx:pt idx="760">0.00050412160608452996</cx:pt>
          <cx:pt idx="761">9.8906552985650602e-05</cx:pt>
          <cx:pt idx="762">0.00063828352680067601</cx:pt>
          <cx:pt idx="763">0.0021257096234168298</cx:pt>
          <cx:pt idx="764">0.0028276199383822</cx:pt>
          <cx:pt idx="765">0.0010318251011852101</cx:pt>
          <cx:pt idx="766">0.00124825821189061</cx:pt>
          <cx:pt idx="767">0.00082438573495992502</cx:pt>
          <cx:pt idx="768">0.0039726443239470801</cx:pt>
          <cx:pt idx="769">0.0057309806515797</cx:pt>
          <cx:pt idx="770">0.013735891674349399</cx:pt>
          <cx:pt idx="771">0.0098628584670649808</cx:pt>
          <cx:pt idx="772">0.0075114752879759201</cx:pt>
          <cx:pt idx="773">0.0074413584435192</cx:pt>
          <cx:pt idx="774">0.0095947913134373005</cx:pt>
          <cx:pt idx="775">0.0072034111744782303</cx:pt>
          <cx:pt idx="776">0.0028191372587122298</cx:pt>
          <cx:pt idx="777">0.00162401164218642</cx:pt>
          <cx:pt idx="778">0.0030667281276503099</cx:pt>
          <cx:pt idx="779">-8.9894430087987594e-05</cx:pt>
          <cx:pt idx="780">0.00052937159980467299</cx:pt>
          <cx:pt idx="781">0.000335351059336575</cx:pt>
          <cx:pt idx="782">0.00038078593369424</cx:pt>
          <cx:pt idx="783">0.00048152121684394401</cx:pt>
          <cx:pt idx="784">0.0010064768228660575</cx:pt>
          <cx:pt idx="785">-0.0035254955857808501</cx:pt>
          <cx:pt idx="786">-0.0074484247494982</cx:pt>
          <cx:pt idx="787">-0.0022478132939343725</cx:pt>
          <cx:pt idx="788">-0.0059546260539267998</cx:pt>
          <cx:pt idx="789">0.0103504554343723</cx:pt>
          <cx:pt idx="790">0.01680663007263335</cx:pt>
          <cx:pt idx="791">0.0069870579257102</cx:pt>
          <cx:pt idx="792">0.00542115923888</cx:pt>
          <cx:pt idx="793">0.011861530696593825</cx:pt>
          <cx:pt idx="794">0.0155813376727866</cx:pt>
          <cx:pt idx="795">0.00530949728045045</cx:pt>
          <cx:pt idx="796">0.014609586001241376</cx:pt>
          <cx:pt idx="797">0.013725171748158575</cx:pt>
          <cx:pt idx="798">0.012182860574809825</cx:pt>
          <cx:pt idx="799">0.0048038074620072747</cx:pt>
          <cx:pt idx="800">-0.0036257378805983499</cx:pt>
          <cx:pt idx="801">-0.0039728979276797754</cx:pt>
          <cx:pt idx="802">-0.0051790371866861249</cx:pt>
          <cx:pt idx="803">-0.0089909871773735245</cx:pt>
          <cx:pt idx="804">-0.00093316877207499753</cx:pt>
          <cx:pt idx="805">-0.0017441545999821949</cx:pt>
          <cx:pt idx="806">-0.00041834104163220249</cx:pt>
          <cx:pt idx="807">-1.0946443869960376e-05</cx:pt>
          <cx:pt idx="808">-0.00013798868996764174</cx:pt>
          <cx:pt idx="809">-0.00024763843944971376</cx:pt>
          <cx:pt idx="810">3.3147531587868001e-06</cx:pt>
          <cx:pt idx="811">0.00089241307485563254</cx:pt>
          <cx:pt idx="812">0.000799999099772145</cx:pt>
          <cx:pt idx="813">-0.0027686513099950999</cx:pt>
          <cx:pt idx="814">-0.0046333056974211754</cx:pt>
          <cx:pt idx="815">0.0021284173778436076</cx:pt>
          <cx:pt idx="816">-0.0037988216458766499</cx:pt>
          <cx:pt idx="817">0.021991218562739324</cx:pt>
          <cx:pt idx="818">0.01221132181163965</cx:pt>
          <cx:pt idx="819">0.005778060769931175</cx:pt>
          <cx:pt idx="820">0.011902917427315175</cx:pt>
          <cx:pt idx="821">0.0075656647031385254</cx:pt>
          <cx:pt idx="822">0.0039435916584088498</cx:pt>
          <cx:pt idx="823">0.0079202513495908004</cx:pt>
          <cx:pt idx="824">0.0086794728908087745</cx:pt>
          <cx:pt idx="825">0.010138824995924325</cx:pt>
          <cx:pt idx="826">0.00014942745099308575</cx:pt>
          <cx:pt idx="827">0.013610747462297625</cx:pt>
          <cx:pt idx="828">0.00398650249366885</cx:pt>
          <cx:pt idx="829">-0.0055567888044685751</cx:pt>
          <cx:pt idx="830">-0.0057406754953996499</cx:pt>
          <cx:pt idx="831">-0.0098584314855457243</cx:pt>
          <cx:pt idx="832">-0.010357658504700424</cx:pt>
          <cx:pt idx="833">-0.0060068271511371247</cx:pt>
          <cx:pt idx="834">-0.002377717881755035</cx:pt>
          <cx:pt idx="835">0.00047009787035913751</cx:pt>
          <cx:pt idx="836">-7.6193076240030748e-05</cx:pt>
          <cx:pt idx="837">-3.017102993939575e-05</cx:pt>
          <cx:pt idx="838">0.00014111298452350351</cx:pt>
          <cx:pt idx="839">0.00064666126247845497</cx:pt>
          <cx:pt idx="840">0.0018831909788406475</cx:pt>
          <cx:pt idx="841">-0.0026920569174993499</cx:pt>
          <cx:pt idx="842">-0.0040054929201622002</cx:pt>
          <cx:pt idx="843">0.0054347930685027246</cx:pt>
          <cx:pt idx="844">-0.0025016196678174</cx:pt>
          <cx:pt idx="845">0.0080735867082621492</cx:pt>
          <cx:pt idx="846">0.0065274995806670752</cx:pt>
          <cx:pt idx="847">0.0047614484292807747</cx:pt>
          <cx:pt idx="848">0.0046211439375779748</cx:pt>
          <cx:pt idx="849">0.0085012342662614242</cx:pt>
          <cx:pt idx="850">0.0048361384515749747</cx:pt>
          <cx:pt idx="851">0.011485918641259875</cx:pt>
          <cx:pt idx="852">0.0065756718809823504</cx:pt>
          <cx:pt idx="853">0.0065088267650426504</cx:pt>
          <cx:pt idx="854">0.014469499029913424</cx:pt>
          <cx:pt idx="855">0.010384356227317076</cx:pt>
          <cx:pt idx="856">0.005994834128221725</cx:pt>
          <cx:pt idx="857">0.00639817642035525</cx:pt>
          <cx:pt idx="858">-0.00016881650540313074</cx:pt>
          <cx:pt idx="859">-0.0031057976817161748</cx:pt>
          <cx:pt idx="860">-0.0087058646096890742</cx:pt>
          <cx:pt idx="861">-0.010593364259885749</cx:pt>
          <cx:pt idx="862">-0.0044831689990013747</cx:pt>
          <cx:pt idx="863">-1.2457332257309999e-05</cx:pt>
          <cx:pt idx="864">0.00018399397569713626</cx:pt>
          <cx:pt idx="865">9.9434194706771997e-05</cx:pt>
          <cx:pt idx="866">0.00027003684610854252</cx:pt>
          <cx:pt idx="867">0.0011234118137278626</cx:pt>
          <cx:pt idx="868">0.00077496590869656251</cx:pt>
          <cx:pt idx="869">-0.0011256468825439599</cx:pt>
          <cx:pt idx="870">-5.4688937021963502e-05</cx:pt>
          <cx:pt idx="871">0.0027683434479985748</cx:pt>
          <cx:pt idx="872">0.0023341059264159999</cx:pt>
          <cx:pt idx="873">0.0074698365335866754</cx:pt>
          <cx:pt idx="874">0.0069112189055394501</cx:pt>
          <cx:pt idx="875">-0.01029188665206255</cx:pt>
          <cx:pt idx="876">-0.011524310013043776</cx:pt>
          <cx:pt idx="877">-0.004010203667089725</cx:pt>
          <cx:pt idx="878">-0.001152734226768395</cx:pt>
          <cx:pt idx="879">0.0083754953935627</cx:pt>
          <cx:pt idx="880">0.0026752837802805</cx:pt>
          <cx:pt idx="881">0.012970469662172175</cx:pt>
          <cx:pt idx="882">0.0031048308902866498</cx:pt>
          <cx:pt idx="883">0.0038697724612380751</cx:pt>
          <cx:pt idx="884">0.0010064768228660575</cx:pt>
          <cx:pt idx="885">-0.0035254955857808501</cx:pt>
          <cx:pt idx="886">-0.0074484247494982</cx:pt>
          <cx:pt idx="887">-0.0022478132939343725</cx:pt>
          <cx:pt idx="888">-0.0059546260539267998</cx:pt>
          <cx:pt idx="889">0.0103504554343723</cx:pt>
          <cx:pt idx="890">0.01680663007263335</cx:pt>
          <cx:pt idx="891">0.0069870579257102</cx:pt>
          <cx:pt idx="892">0.00542115923888</cx:pt>
          <cx:pt idx="893">0.011861530696593825</cx:pt>
          <cx:pt idx="894">0.0155813376727866</cx:pt>
          <cx:pt idx="895">0.00530949728045045</cx:pt>
          <cx:pt idx="896">0.014609586001241376</cx:pt>
          <cx:pt idx="897">0.013725171748158575</cx:pt>
          <cx:pt idx="898">0.012182860574809825</cx:pt>
          <cx:pt idx="899">0.0048038074620072747</cx:pt>
          <cx:pt idx="900">-0.0036257378805983499</cx:pt>
          <cx:pt idx="901">-0.0039728979276797754</cx:pt>
          <cx:pt idx="902">-0.0051790371866861249</cx:pt>
          <cx:pt idx="903">-0.0089909871773735245</cx:pt>
          <cx:pt idx="904">-0.00093316877207499753</cx:pt>
          <cx:pt idx="905">-0.0017441545999821949</cx:pt>
          <cx:pt idx="906">-0.00041834104163220249</cx:pt>
          <cx:pt idx="907">-1.0946443869960376e-05</cx:pt>
          <cx:pt idx="908">-0.00013798868996764174</cx:pt>
          <cx:pt idx="909">-0.00024763843944971376</cx:pt>
          <cx:pt idx="910">3.3147531587868001e-06</cx:pt>
          <cx:pt idx="911">0.00089241307485563254</cx:pt>
          <cx:pt idx="912">0.000799999099772145</cx:pt>
          <cx:pt idx="913">-0.0027686513099950999</cx:pt>
          <cx:pt idx="914">-0.0046333056974211754</cx:pt>
          <cx:pt idx="915">0.0021284173778436076</cx:pt>
          <cx:pt idx="916">-0.0037988216458766499</cx:pt>
          <cx:pt idx="917">0.021991218562739324</cx:pt>
          <cx:pt idx="918">0.01221132181163965</cx:pt>
          <cx:pt idx="919">0.005778060769931175</cx:pt>
          <cx:pt idx="920">0.011902917427315175</cx:pt>
          <cx:pt idx="921">0.0075656647031385254</cx:pt>
          <cx:pt idx="922">0.0039435916584088498</cx:pt>
          <cx:pt idx="923">0.0079202513495908004</cx:pt>
          <cx:pt idx="924">0.0086794728908087745</cx:pt>
          <cx:pt idx="925">0.010138824995924325</cx:pt>
          <cx:pt idx="926">0.00014942745099308575</cx:pt>
          <cx:pt idx="927">0.013610747462297625</cx:pt>
          <cx:pt idx="928">0.00398650249366885</cx:pt>
          <cx:pt idx="929">-0.0055567888044685751</cx:pt>
          <cx:pt idx="930">-0.0057406754953996499</cx:pt>
          <cx:pt idx="931">-0.0098584314855457243</cx:pt>
          <cx:pt idx="932">-0.010357658504700424</cx:pt>
          <cx:pt idx="933">-0.0060068271511371247</cx:pt>
          <cx:pt idx="934">-0.002377717881755035</cx:pt>
          <cx:pt idx="935">0.00047009787035913751</cx:pt>
          <cx:pt idx="936">-7.6193076240030748e-05</cx:pt>
          <cx:pt idx="937">-3.017102993939575e-05</cx:pt>
          <cx:pt idx="938">0.00014111298452350351</cx:pt>
          <cx:pt idx="939">0.00064666126247845497</cx:pt>
          <cx:pt idx="940">0.0018831909788406475</cx:pt>
          <cx:pt idx="941">-0.0026920569174993499</cx:pt>
          <cx:pt idx="942">-0.0040054929201622002</cx:pt>
          <cx:pt idx="943">0.0054347930685027246</cx:pt>
          <cx:pt idx="944">-0.0025016196678174</cx:pt>
          <cx:pt idx="945">0.0080735867082621492</cx:pt>
          <cx:pt idx="946">0.0065274995806670752</cx:pt>
          <cx:pt idx="947">0.0047614484292807747</cx:pt>
          <cx:pt idx="948">0.0046211439375779748</cx:pt>
          <cx:pt idx="949">0.0085012342662614242</cx:pt>
          <cx:pt idx="950">0.0048361384515749747</cx:pt>
          <cx:pt idx="951">0.011485918641259875</cx:pt>
          <cx:pt idx="952">0.0065756718809823504</cx:pt>
          <cx:pt idx="953">0.0065088267650426504</cx:pt>
          <cx:pt idx="954">0.014469499029913424</cx:pt>
          <cx:pt idx="955">0.010384356227317076</cx:pt>
          <cx:pt idx="956">0.005994834128221725</cx:pt>
          <cx:pt idx="957">0.00639817642035525</cx:pt>
          <cx:pt idx="958">-0.00016881650540313074</cx:pt>
          <cx:pt idx="959">-0.0031057976817161748</cx:pt>
          <cx:pt idx="960">-0.0087058646096890742</cx:pt>
          <cx:pt idx="961">-0.010593364259885749</cx:pt>
          <cx:pt idx="962">-0.0044831689990013747</cx:pt>
          <cx:pt idx="963">-1.2457332257309999e-05</cx:pt>
          <cx:pt idx="964">0.00018399397569713626</cx:pt>
          <cx:pt idx="965">9.9434194706771997e-05</cx:pt>
          <cx:pt idx="966">0.00027003684610854252</cx:pt>
          <cx:pt idx="967">0.0011234118137278626</cx:pt>
          <cx:pt idx="968">0.00077496590869656251</cx:pt>
          <cx:pt idx="969">-0.0011256468825439599</cx:pt>
          <cx:pt idx="970">-5.4688937021963502e-05</cx:pt>
          <cx:pt idx="971">0.0027683434479985748</cx:pt>
          <cx:pt idx="972">0.0023341059264159999</cx:pt>
          <cx:pt idx="973">0.0074698365335866754</cx:pt>
          <cx:pt idx="974">0.0069112189055394501</cx:pt>
          <cx:pt idx="975">-0.01029188665206255</cx:pt>
          <cx:pt idx="976">-0.011524310013043776</cx:pt>
          <cx:pt idx="977">-0.004010203667089725</cx:pt>
          <cx:pt idx="978">-0.001152734226768395</cx:pt>
          <cx:pt idx="979">0.0083754953935627</cx:pt>
          <cx:pt idx="980">0.0026752837802805</cx:pt>
          <cx:pt idx="981">0.012970469662172175</cx:pt>
          <cx:pt idx="982">0.0031048308902866498</cx:pt>
          <cx:pt idx="983">0.0038697724612380751</cx:pt>
          <cx:pt idx="984">0.0010064768228660575</cx:pt>
          <cx:pt idx="985">-0.0035254955857808501</cx:pt>
          <cx:pt idx="986">-0.0074484247494982</cx:pt>
          <cx:pt idx="987">-0.0022478132939343725</cx:pt>
          <cx:pt idx="988">-0.0059546260539267998</cx:pt>
          <cx:pt idx="989">0.0103504554343723</cx:pt>
          <cx:pt idx="990">0.01680663007263335</cx:pt>
          <cx:pt idx="991">0.0069870579257102</cx:pt>
          <cx:pt idx="992">0.00542115923888</cx:pt>
          <cx:pt idx="993">0.011861530696593825</cx:pt>
          <cx:pt idx="994">0.0155813376727866</cx:pt>
          <cx:pt idx="995">0.00530949728045045</cx:pt>
          <cx:pt idx="996">0.014609586001241376</cx:pt>
          <cx:pt idx="997">0.013725171748158575</cx:pt>
          <cx:pt idx="998">0.012182860574809825</cx:pt>
          <cx:pt idx="999">0.0048038074620072747</cx:pt>
          <cx:pt idx="1000">-0.0036257378805983499</cx:pt>
          <cx:pt idx="1001">-0.0039728979276797754</cx:pt>
          <cx:pt idx="1002">-0.0051790371866861249</cx:pt>
          <cx:pt idx="1003">-0.0089909871773735245</cx:pt>
          <cx:pt idx="1004">-0.00093316877207499753</cx:pt>
          <cx:pt idx="1005">-0.0017441545999821949</cx:pt>
          <cx:pt idx="1006">-0.00041834104163220249</cx:pt>
          <cx:pt idx="1007">-1.0946443869960376e-05</cx:pt>
          <cx:pt idx="1008">-0.00013798868996764174</cx:pt>
          <cx:pt idx="1009">-0.00024763843944971376</cx:pt>
          <cx:pt idx="1010">3.3147531587868001e-06</cx:pt>
          <cx:pt idx="1011">0.00089241307485563254</cx:pt>
          <cx:pt idx="1012">0.000799999099772145</cx:pt>
          <cx:pt idx="1013">-0.0027686513099950999</cx:pt>
          <cx:pt idx="1014">-0.0046333056974211754</cx:pt>
          <cx:pt idx="1015">0.0021284173778436076</cx:pt>
          <cx:pt idx="1016">-0.0037988216458766499</cx:pt>
          <cx:pt idx="1017">0.021991218562739324</cx:pt>
          <cx:pt idx="1018">0.01221132181163965</cx:pt>
          <cx:pt idx="1019">0.005778060769931175</cx:pt>
          <cx:pt idx="1020">0.011902917427315175</cx:pt>
          <cx:pt idx="1021">0.0075656647031385254</cx:pt>
          <cx:pt idx="1022">0.0039435916584088498</cx:pt>
          <cx:pt idx="1023">0.0079202513495908004</cx:pt>
          <cx:pt idx="1024">0.0086794728908087745</cx:pt>
          <cx:pt idx="1025">0.010138824995924325</cx:pt>
          <cx:pt idx="1026">0.00014942745099308575</cx:pt>
          <cx:pt idx="1027">0.013610747462297625</cx:pt>
          <cx:pt idx="1028">0.00398650249366885</cx:pt>
          <cx:pt idx="1029">-0.0055567888044685751</cx:pt>
          <cx:pt idx="1030">-0.0057406754953996499</cx:pt>
          <cx:pt idx="1031">-0.0098584314855457243</cx:pt>
          <cx:pt idx="1032">-0.010357658504700424</cx:pt>
          <cx:pt idx="1033">-0.0060068271511371247</cx:pt>
          <cx:pt idx="1034">-0.002377717881755035</cx:pt>
          <cx:pt idx="1035">0.00047009787035913751</cx:pt>
          <cx:pt idx="1036">-7.6193076240030748e-05</cx:pt>
          <cx:pt idx="1037">-3.017102993939575e-05</cx:pt>
          <cx:pt idx="1038">0.00014111298452350351</cx:pt>
          <cx:pt idx="1039">0.00064666126247845497</cx:pt>
          <cx:pt idx="1040">0.0018831909788406475</cx:pt>
          <cx:pt idx="1041">-0.0026920569174993499</cx:pt>
          <cx:pt idx="1042">-0.0040054929201622002</cx:pt>
          <cx:pt idx="1043">0.0054347930685027246</cx:pt>
          <cx:pt idx="1044">-0.0025016196678174</cx:pt>
          <cx:pt idx="1045">0.0080735867082621492</cx:pt>
          <cx:pt idx="1046">0.0065274995806670752</cx:pt>
          <cx:pt idx="1047">0.0047614484292807747</cx:pt>
          <cx:pt idx="1048">0.0046211439375779748</cx:pt>
          <cx:pt idx="1049">0.0085012342662614242</cx:pt>
          <cx:pt idx="1050">0.0048361384515749747</cx:pt>
          <cx:pt idx="1051">0.011485918641259875</cx:pt>
          <cx:pt idx="1052">0.0065756718809823504</cx:pt>
          <cx:pt idx="1053">0.0065088267650426504</cx:pt>
          <cx:pt idx="1054">0.014469499029913424</cx:pt>
          <cx:pt idx="1055">0.010384356227317076</cx:pt>
          <cx:pt idx="1056">0.005994834128221725</cx:pt>
          <cx:pt idx="1057">0.00639817642035525</cx:pt>
          <cx:pt idx="1058">-0.00016881650540313074</cx:pt>
          <cx:pt idx="1059">-0.0031057976817161748</cx:pt>
          <cx:pt idx="1060">-0.0087058646096890742</cx:pt>
          <cx:pt idx="1061">-0.010593364259885749</cx:pt>
          <cx:pt idx="1062">-0.0044831689990013747</cx:pt>
          <cx:pt idx="1063">-1.2457332257309999e-05</cx:pt>
          <cx:pt idx="1064">0.00018399397569713626</cx:pt>
          <cx:pt idx="1065">9.9434194706771997e-05</cx:pt>
          <cx:pt idx="1066">0.00027003684610854252</cx:pt>
          <cx:pt idx="1067">0.0011234118137278626</cx:pt>
          <cx:pt idx="1068">0.00077496590869656251</cx:pt>
          <cx:pt idx="1069">-0.0011256468825439599</cx:pt>
          <cx:pt idx="1070">-5.4688937021963502e-05</cx:pt>
          <cx:pt idx="1071">0.0027683434479985748</cx:pt>
          <cx:pt idx="1072">0.0023341059264159999</cx:pt>
          <cx:pt idx="1073">0.0074698365335866754</cx:pt>
          <cx:pt idx="1074">0.0069112189055394501</cx:pt>
          <cx:pt idx="1075">-0.01029188665206255</cx:pt>
          <cx:pt idx="1076">-0.011524310013043776</cx:pt>
          <cx:pt idx="1077">-0.004010203667089725</cx:pt>
          <cx:pt idx="1078">-0.001152734226768395</cx:pt>
          <cx:pt idx="1079">0.0083754953935627</cx:pt>
          <cx:pt idx="1080">0.0026752837802805</cx:pt>
          <cx:pt idx="1081">0.012970469662172175</cx:pt>
          <cx:pt idx="1082">0.0031048308902866498</cx:pt>
          <cx:pt idx="1083">0.0038697724612380751</cx:pt>
        </cx:lvl>
      </cx:numDim>
    </cx:data>
    <cx:data id="123">
      <cx:numDim type="val">
        <cx:f>Sheet2!$DT$1:$DT$1084</cx:f>
        <cx:lvl ptCount="1084" formatCode="G/通用格式">
          <cx:pt idx="0">-0.00021967116093828999</cx:pt>
          <cx:pt idx="1">-0.00026265539686346601</cx:pt>
          <cx:pt idx="2">0.00073783694853271403</cx:pt>
          <cx:pt idx="3">-5.2158749161442101e-05</cx:pt>
          <cx:pt idx="4">-0.00020978548692494699</cx:pt>
          <cx:pt idx="5">0.000297713082258954</cx:pt>
          <cx:pt idx="6">0.000284172650982671</cx:pt>
          <cx:pt idx="7">0.00029019431636020601</cx:pt>
          <cx:pt idx="8">-8.5840878224866695e-05</cx:pt>
          <cx:pt idx="9">-0.000273780290220152</cx:pt>
          <cx:pt idx="10">-0.00017565903092722201</cx:pt>
          <cx:pt idx="11">0.00015606590779138199</cx:pt>
          <cx:pt idx="12">-0.00077966826035367304</cx:pt>
          <cx:pt idx="13">-0.000202945675696723</cx:pt>
          <cx:pt idx="14">0.00093204709181677302</cx:pt>
          <cx:pt idx="15">5.5528339931583303e-05</cx:pt>
          <cx:pt idx="16">0.00029902211744689203</cx:pt>
          <cx:pt idx="17">0.00014500632564075399</cx:pt>
          <cx:pt idx="18">-0.00049669994914281195</cx:pt>
          <cx:pt idx="19">1.53815993429208e-05</cx:pt>
          <cx:pt idx="20">0.000148771471254515</cx:pt>
          <cx:pt idx="21">0.00047828808960897399</cx:pt>
          <cx:pt idx="22">8.77443297651665e-05</cx:pt>
          <cx:pt idx="23">0.00046712566153807799</cx:pt>
          <cx:pt idx="24">-2.5427790357546099e-05</cx:pt>
          <cx:pt idx="25">0.00063326535025780902</cx:pt>
          <cx:pt idx="26">-0.00046384329989067102</cx:pt>
          <cx:pt idx="27">-2.5519961652513599e-05</cx:pt>
          <cx:pt idx="28">6.5788302465489694e-05</cx:pt>
          <cx:pt idx="29">0.00024725831814031502</cx:pt>
          <cx:pt idx="30">-0.000129449121107007</cx:pt>
          <cx:pt idx="31">0.00018366384886413199</cx:pt>
          <cx:pt idx="32">0.00023444442134507701</cx:pt>
          <cx:pt idx="33">-0.00019988548905838999</cx:pt>
          <cx:pt idx="34">0.00027106312421841002</cx:pt>
          <cx:pt idx="35">0.00019552870538340299</cx:pt>
          <cx:pt idx="36">-0.00025986489091770501</cx:pt>
          <cx:pt idx="37">0.000119954045073594</cx:pt>
          <cx:pt idx="38">0.00029461158004922302</cx:pt>
          <cx:pt idx="39">-0.0021648879231341801</cx:pt>
          <cx:pt idx="40">-0.00046960193355258701</cx:pt>
          <cx:pt idx="41">-0.00046984283144038198</cx:pt>
          <cx:pt idx="42">-0.00047167756792131701</cx:pt>
          <cx:pt idx="43">-0.00050885998171752505</cx:pt>
          <cx:pt idx="44">-0.00044533208649761202</cx:pt>
          <cx:pt idx="45">-0.00032915568102363899</cx:pt>
          <cx:pt idx="46">-0.00077475467180754297</cx:pt>
          <cx:pt idx="47">-0.000184527428340892</cx:pt>
          <cx:pt idx="48">0.00020157016274168101</cx:pt>
          <cx:pt idx="49">-0.00054544061266416496</cx:pt>
          <cx:pt idx="50">0.00040304114306995598</cx:pt>
          <cx:pt idx="51">-1.4693680836976599e-05</cx:pt>
          <cx:pt idx="52">0.00021754431276041199</cx:pt>
          <cx:pt idx="53">-0.00012414043451988501</cx:pt>
          <cx:pt idx="54">0.00060438859268455603</cx:pt>
          <cx:pt idx="55">0.0010184766154923499</cx:pt>
          <cx:pt idx="56">6.8450132276145695e-05</cx:pt>
          <cx:pt idx="57">0.00020302925119311101</cx:pt>
          <cx:pt idx="58">-0.00011905210117607601</cx:pt>
          <cx:pt idx="59">0.00059087892722405001</cx:pt>
          <cx:pt idx="60">0.00069555237961600801</cx:pt>
          <cx:pt idx="61">-0.00031360225853283502</cx:pt>
          <cx:pt idx="62">0.000106006248415588</cx:pt>
          <cx:pt idx="63">-0.00128132531397421</cx:pt>
          <cx:pt idx="64">-0.0022950682866554602</cx:pt>
          <cx:pt idx="65">-0.00324026301856429</cx:pt>
          <cx:pt idx="66">-0.0029258107998681102</cx:pt>
          <cx:pt idx="67">-0.0035198030237349001</cx:pt>
          <cx:pt idx="68">-0.0057187774550733397</cx:pt>
          <cx:pt idx="69">-0.00862273075671517</cx:pt>
          <cx:pt idx="70">-0.0114068411540569</cx:pt>
          <cx:pt idx="71">-0.0095230240752289409</cx:pt>
          <cx:pt idx="72">-0.0070846526641696397</cx:pt>
          <cx:pt idx="73">-0.0044295464879550899</cx:pt>
          <cx:pt idx="74">-0.0038495733582886099</cx:pt>
          <cx:pt idx="75">-0.0039145457298726998</cx:pt>
          <cx:pt idx="76">-0.0017541848804768999</cx:pt>
          <cx:pt idx="77">-0.00024586826970127899</cx:pt>
          <cx:pt idx="78">-0.00049749117172684203</cx:pt>
          <cx:pt idx="79">7.7218125036430894e-05</cx:pt>
          <cx:pt idx="80">-0.00014112517520086399</cx:pt>
          <cx:pt idx="81">-0.00013821672486726401</cx:pt>
          <cx:pt idx="82">0.00021254911181869601</cx:pt>
          <cx:pt idx="83">0.000523886976124617</cx:pt>
          <cx:pt idx="84">-7.8693210125321399e-05</cx:pt>
          <cx:pt idx="85">3.2411105283049902e-05</cx:pt>
          <cx:pt idx="86">0.00110380639149438</cx:pt>
          <cx:pt idx="87">0.00037068790655447902</cx:pt>
          <cx:pt idx="88">-0.00039164586877598597</cx:pt>
          <cx:pt idx="89">-0.0012688536124563601</cx:pt>
          <cx:pt idx="90">-0.00053606994052024395</cx:pt>
          <cx:pt idx="91">-0.0021969007806724298</cx:pt>
          <cx:pt idx="92">-0.0053821318039455101</cx:pt>
          <cx:pt idx="93">-0.0078531253057616199</cx:pt>
          <cx:pt idx="94">-0.0109506108148501</cx:pt>
          <cx:pt idx="95">-0.016783941754530199</cx:pt>
          <cx:pt idx="96">-0.0217125626403625</cx:pt>
          <cx:pt idx="97">-0.0343433734028145</cx:pt>
          <cx:pt idx="98">-0.029674176750826401</cx:pt>
          <cx:pt idx="99">-0.019611183231499799</cx:pt>
          <cx:pt idx="100">-0.022854955133496301</cx:pt>
          <cx:pt idx="101">-0.010594421626544</cx:pt>
          <cx:pt idx="102">0.00169663453890443</cx:pt>
          <cx:pt idx="103">-0.016863786286718599</cx:pt>
          <cx:pt idx="104">-0.011962964719416901</cx:pt>
          <cx:pt idx="105">-0.0079614516030754798</cx:pt>
          <cx:pt idx="106">-0.0046962036388976296</cx:pt>
          <cx:pt idx="107">-9.5222201230614898e-06</cx:pt>
          <cx:pt idx="108">0.00011843522565543799</cx:pt>
          <cx:pt idx="109">-0.00034887524990118401</cx:pt>
          <cx:pt idx="110">-9.8130672173309496e-05</cx:pt>
          <cx:pt idx="111">-8.7397155130429597e-05</cx:pt>
          <cx:pt idx="112">0.00041922694495196902</cx:pt>
          <cx:pt idx="113">-0.000480272374656055</cx:pt>
          <cx:pt idx="114">0.0025256358987804</cx:pt>
          <cx:pt idx="115">0.0012019322524681501</cx:pt>
          <cx:pt idx="116">0.0018710428106390199</cx:pt>
          <cx:pt idx="117">0.0020040768485994802</cx:pt>
          <cx:pt idx="118">0.0011160685189510601</cx:pt>
          <cx:pt idx="119">-0.0019485996370766901</cx:pt>
          <cx:pt idx="120">-0.0019589542908322799</cx:pt>
          <cx:pt idx="121">-0.0034234288372354199</cx:pt>
          <cx:pt idx="122">-0.0066529268218380204</cx:pt>
          <cx:pt idx="123">-0.0020113050524683102</cx:pt>
          <cx:pt idx="124">-0.0051985462084679001</cx:pt>
          <cx:pt idx="125">-0.0010393000486563499</cx:pt>
          <cx:pt idx="126">0.00059377464614639901</cx:pt>
          <cx:pt idx="127">0.0076790026909128901</cx:pt>
          <cx:pt idx="128">0.023697896924537502</cx:pt>
          <cx:pt idx="129">0.0246530353021597</cx:pt>
          <cx:pt idx="130">0.0082104606396149193</cx:pt>
          <cx:pt idx="131">-0.0042532499050573899</cx:pt>
          <cx:pt idx="132">-0.0059923996812782602</cx:pt>
          <cx:pt idx="133">0.0081835956791358293</cx:pt>
          <cx:pt idx="134">0.0128668071611898</cx:pt>
          <cx:pt idx="135">0.0035819061330723701</cx:pt>
          <cx:pt idx="136">-0.0052866699443497797</cx:pt>
          <cx:pt idx="137">0.00090730118596753998</cx:pt>
          <cx:pt idx="138">-0.000185356677881894</cx:pt>
          <cx:pt idx="139">0.000109664594349587</cx:pt>
          <cx:pt idx="140">-0.00076585155868313503</cx:pt>
          <cx:pt idx="141">-0.00011519893457727</cx:pt>
          <cx:pt idx="142">0.00047657470394232398</cx:pt>
          <cx:pt idx="143">-4.8932235057329299e-05</cx:pt>
          <cx:pt idx="144">0.0039774395033110796</cx:pt>
          <cx:pt idx="145">0.020131144257048001</cx:pt>
          <cx:pt idx="146">0.018191283466292299</cx:pt>
          <cx:pt idx="147">0.00070792125018294698</cx:pt>
          <cx:pt idx="148">0.00066324361264491895</cx:pt>
          <cx:pt idx="149">0.00343368031336152</cx:pt>
          <cx:pt idx="150">-0.025360130334012101</cx:pt>
          <cx:pt idx="151">0.0061726631012779601</cx:pt>
          <cx:pt idx="152">0.046546543043425502</cx:pt>
          <cx:pt idx="153">0.037413806469400297</cx:pt>
          <cx:pt idx="154">0.0210285347938249</cx:pt>
          <cx:pt idx="155">0.0017186645134143401</cx:pt>
          <cx:pt idx="156">-0.0035577409784116601</cx:pt>
          <cx:pt idx="157">0.017125314466204598</cx:pt>
          <cx:pt idx="158">-0.0049367280576427201</cx:pt>
          <cx:pt idx="159">0.00316660871467336</cx:pt>
          <cx:pt idx="160">-0.010391002341352901</cx:pt>
          <cx:pt idx="161">-0.0114279406887214</cx:pt>
          <cx:pt idx="162">0.00028245510060644199</cx:pt>
          <cx:pt idx="163">-0.0086137252743486697</cx:pt>
          <cx:pt idx="164">-0.0062998228786429198</cx:pt>
          <cx:pt idx="165">0.00133100921033767</cx:pt>
          <cx:pt idx="166">-0.0022101708979217201</cx:pt>
          <cx:pt idx="167">0.00025011537268554603</cx:pt>
          <cx:pt idx="168">-0.00051815511785214098</cx:pt>
          <cx:pt idx="169">-3.6089096137383203e-05</cx:pt>
          <cx:pt idx="170">0.0015743712190188399</cx:pt>
          <cx:pt idx="171">-0.00066718994189829699</cx:pt>
          <cx:pt idx="172">0.0053178329462360502</cx:pt>
          <cx:pt idx="173">0.018088036262861599</cx:pt>
          <cx:pt idx="174">0.0226127284091097</cx:pt>
          <cx:pt idx="175">0.0103399729156165</cx:pt>
          <cx:pt idx="176">0.012098711420653</cx:pt>
          <cx:pt idx="177">0.0119561649052825</cx:pt>
          <cx:pt idx="178">0.00503560939994798</cx:pt>
          <cx:pt idx="179">0.066443946146203706</cx:pt>
          <cx:pt idx="180">0.0623474587153642</cx:pt>
          <cx:pt idx="181">0.045855185142548598</cx:pt>
          <cx:pt idx="182">0.0156580316918291</cx:pt>
          <cx:pt idx="183">0.017923098136678001</cx:pt>
          <cx:pt idx="184">0.0143792599890915</cx:pt>
          <cx:pt idx="185">0.00619522624533106</cx:pt>
          <cx:pt idx="186">0.0030203101212149999</cx:pt>
          <cx:pt idx="187">0.017353547700706101</cx:pt>
          <cx:pt idx="188">-0.0076107238746556498</cx:pt>
          <cx:pt idx="189">-0.026769188544566402</cx:pt>
          <cx:pt idx="190">-0.0149500180038388</cx:pt>
          <cx:pt idx="191">0.0014533631599355</cx:pt>
          <cx:pt idx="192">0.0028877658585256998</cx:pt>
          <cx:pt idx="193">-0.0028149049856377199</cx:pt>
          <cx:pt idx="194">-0.0047241438656335302</cx:pt>
          <cx:pt idx="195">-0.0064404874926535802</cx:pt>
          <cx:pt idx="196">0.000214505995641783</cx:pt>
          <cx:pt idx="197">-0.00055951535556016704</cx:pt>
          <cx:pt idx="198">0.0057446793341137401</cx:pt>
          <cx:pt idx="199">0.00049260456574103995</cx:pt>
          <cx:pt idx="200">0.00012269425392445675</cx:pt>
          <cx:pt idx="201">-0.00086305435488235997</cx:pt>
          <cx:pt idx="202">0.0041798970428834504</cx:pt>
          <cx:pt idx="203">8.5896543921209253e-05</cx:pt>
          <cx:pt idx="204">-0.0061568392304497</cx:pt>
          <cx:pt idx="205">0.0043456227532598498</cx:pt>
          <cx:pt idx="206">0.0053220838602566004</cx:pt>
          <cx:pt idx="207">0.011905612996345676</cx:pt>
          <cx:pt idx="208">0.01429218228862225</cx:pt>
          <cx:pt idx="209">0.0023220530196015601</cx:pt>
          <cx:pt idx="210">0.0040161441266021751</cx:pt>
          <cx:pt idx="211">0.0043547521482433247</cx:pt>
          <cx:pt idx="212">0.002669240177733275</cx:pt>
          <cx:pt idx="213">0.0013936781385119426</cx:pt>
          <cx:pt idx="214">-0.0019190501867620824</cx:pt>
          <cx:pt idx="215">0.00243077739628923</cx:pt>
          <cx:pt idx="216">-0.0050364465020221747</cx:pt>
          <cx:pt idx="217">-0.0043001529181133499</cx:pt>
          <cx:pt idx="218">-0.004552371517011225</cx:pt>
          <cx:pt idx="219">0.0032263912620358998</cx:pt>
          <cx:pt idx="220">0.00081231474669430249</cx:pt>
          <cx:pt idx="221">-9.3614084515649499e-05</cx:pt>
          <cx:pt idx="222">-0.00080091247976885505</cx:pt>
          <cx:pt idx="223">-0.00096915825972218247</cx:pt>
          <cx:pt idx="224">-9.5295945593514245e-05</cx:pt>
          <cx:pt idx="225">-0.000113844929099819</cx:pt>
          <cx:pt idx="226">0.00094931588450003252</cx:pt>
          <cx:pt idx="227">0.0011739786518359576</cx:pt>
          <cx:pt idx="228">-0.0014186000441614101</cx:pt>
          <cx:pt idx="229">-0.0017738821922473026</cx:pt>
          <cx:pt idx="230">0.0038649610515623001</cx:pt>
          <cx:pt idx="231">-0.00036157225868459751</cx:pt>
          <cx:pt idx="232">0.0025198268652716002</cx:pt>
          <cx:pt idx="233">0.0071398532813680754</cx:pt>
          <cx:pt idx="234">0.0024108722552328324</cx:pt>
          <cx:pt idx="235">0.0048759996210925001</cx:pt>
          <cx:pt idx="236">0.0036315215234997002</cx:pt>
          <cx:pt idx="237">0.0080692212073455501</cx:pt>
          <cx:pt idx="238">0.0082983607950325756</cx:pt>
          <cx:pt idx="239">0.01489693166644895</cx:pt>
          <cx:pt idx="240">8.6001602692197505e-05</cx:pt>
          <cx:pt idx="241">-0.0071137343767010246</cx:pt>
          <cx:pt idx="242">0.0027780584475996001</cx:pt>
          <cx:pt idx="243">0.0031008943498431248</cx:pt>
          <cx:pt idx="244">-0.0061955852998666497</cx:pt>
          <cx:pt idx="245">0.0025937637682474</cx:pt>
          <cx:pt idx="246">0.0011974521479009926</cx:pt>
          <cx:pt idx="247">0.0024834600362375549</cx:pt>
          <cx:pt idx="248">0.0087461522484795495</cx:pt>
          <cx:pt idx="249">0.00655355613676785</cx:pt>
          <cx:pt idx="250">0.0014420829914617574</cx:pt>
          <cx:pt idx="251">0.00016367043937629176</cx:pt>
          <cx:pt idx="252">1.8845821459691224e-05</cx:pt>
          <cx:pt idx="253">0.00021204250157449525</cx:pt>
          <cx:pt idx="254">0.00019265227328223525</cx:pt>
          <cx:pt idx="255">-0.0003526267679939475</cx:pt>
          <cx:pt idx="256">-0.001103632998937235</cx:pt>
          <cx:pt idx="257">-0.0018066830764485926</cx:pt>
          <cx:pt idx="258">0.0039835991834570247</cx:pt>
          <cx:pt idx="259">-0.00046757533029142249</cx:pt>
          <cx:pt idx="260">-0.00206483299851357</cx:pt>
          <cx:pt idx="261">0.0038171868359427748</cx:pt>
          <cx:pt idx="262">-0.0024091846312582475</cx:pt>
          <cx:pt idx="263">-0.0041861050848048253</cx:pt>
          <cx:pt idx="264">-0.010079823755195375</cx:pt>
          <cx:pt idx="265">-0.00073496058125540004</cx:pt>
          <cx:pt idx="266">0.006397593259557975</cx:pt>
          <cx:pt idx="267">0.0067493703359067254</cx:pt>
          <cx:pt idx="268">0.0034287186434725</cx:pt>
          <cx:pt idx="269">0.0066112807029692503</cx:pt>
          <cx:pt idx="270">0.00110450456965112</cx:pt>
          <cx:pt idx="271">0.0085488328554419752</cx:pt>
          <cx:pt idx="272">0.0090523998339226246</cx:pt>
          <cx:pt idx="273">0.010784104364244575</cx:pt>
          <cx:pt idx="274">0.013586655462205499</cx:pt>
          <cx:pt idx="275">0.0084613071640225</cx:pt>
          <cx:pt idx="276">0.0098413907320083743</cx:pt>
          <cx:pt idx="277">0.0062411544609846251</cx:pt>
          <cx:pt idx="278">0.0020521805678614074</cx:pt>
          <cx:pt idx="279">5.1364634584683498e-05</cx:pt>
          <cx:pt idx="280">-0.00014886645346818726</cx:pt>
          <cx:pt idx="281">6.19480379177155e-05</cx:pt>
          <cx:pt idx="282">0.00039591195569954748</cx:pt>
          <cx:pt idx="283">-0.00056223612330376501</cx:pt>
          <cx:pt idx="284">0.00044023551885902999</cx:pt>
          <cx:pt idx="285">0.00056989486053413748</cx:pt>
          <cx:pt idx="286">-0.0050841376446196752</cx:pt>
          <cx:pt idx="287">-0.0076787954037630252</cx:pt>
          <cx:pt idx="288">-0.011028114937687201</cx:pt>
          <cx:pt idx="289">-0.0050467361806303254</cx:pt>
          <cx:pt idx="290">-0.0069707631385442</cx:pt>
          <cx:pt idx="291">-0.012023196032362725</cx:pt>
          <cx:pt idx="292">-0.0097520452860441493</cx:pt>
          <cx:pt idx="293">-0.011336412725994024</cx:pt>
          <cx:pt idx="294">0.0014950959794337725</cx:pt>
          <cx:pt idx="295">-0.0039833123022238997</cx:pt>
          <cx:pt idx="296">-0.0016795355088002476</cx:pt>
          <cx:pt idx="297">-0.0016366659709243674</cx:pt>
          <cx:pt idx="298">0.00550685550079785</cx:pt>
          <cx:pt idx="299">0.032713953284167999</cx:pt>
          <cx:pt idx="300">0.060023800568546698</cx:pt>
          <cx:pt idx="301">0.037722186867103498</cx:pt>
          <cx:pt idx="302">0.073319678408593394</cx:pt>
          <cx:pt idx="303">0.080789969910062903</cx:pt>
          <cx:pt idx="304">0.038513354265067301</cx:pt>
          <cx:pt idx="305">0.021941780503305801</cx:pt>
          <cx:pt idx="306">0.0048910693316753196</cx:pt>
          <cx:pt idx="307">-2.6153710932965101e-05</cx:pt>
          <cx:pt idx="308">0.00010576691196790599</cx:pt>
          <cx:pt idx="309">0.00019343544547077899</cx:pt>
          <cx:pt idx="310">0.0044023210297921798</cx:pt>
          <cx:pt idx="311">-0.00021573063697229199</cx:pt>
          <cx:pt idx="312">0.00218286477523069</cx:pt>
          <cx:pt idx="313">-0.0034439367641366601</cx:pt>
          <cx:pt idx="314">-0.0080623405941017204</cx:pt>
          <cx:pt idx="315">-0.029137005875959798</cx:pt>
          <cx:pt idx="316">-0.018744752950985599</cx:pt>
          <cx:pt idx="317">0.0020784159232415198</cx:pt>
          <cx:pt idx="318">-0.014248071072402601</cx:pt>
          <cx:pt idx="319">-0.047061703133265201</cx:pt>
          <cx:pt idx="320">-0.020727401290171501</cx:pt>
          <cx:pt idx="321">-0.017702309470281799</cx:pt>
          <cx:pt idx="322">0.0057278081458817598</cx:pt>
          <cx:pt idx="323">-0.0146755717869734</cx:pt>
          <cx:pt idx="324">7.7760060440338797e-05</cx:pt>
          <cx:pt idx="325">0.018070363416610499</cx:pt>
          <cx:pt idx="326">0.023499630992223301</cx:pt>
          <cx:pt idx="327">0.013698697161124001</cx:pt>
          <cx:pt idx="328">0.041638655336021797</cx:pt>
          <cx:pt idx="329">0.033690600798813801</cx:pt>
          <cx:pt idx="330">0.054236432033159303</cx:pt>
          <cx:pt idx="331">0.079701534020899606</cx:pt>
          <cx:pt idx="332">0.0472403123085458</cx:pt>
          <cx:pt idx="333">0.0202856171992125</cx:pt>
          <cx:pt idx="334">0.0058445842018592202</cx:pt>
          <cx:pt idx="335">-0.000382152814207236</cx:pt>
          <cx:pt idx="336">0.00111280520636827</cx:pt>
          <cx:pt idx="337">-0.00023328820511352499</cx:pt>
          <cx:pt idx="338">0.00453629912118642</cx:pt>
          <cx:pt idx="339">-0.0015178398855777099</cx:pt>
          <cx:pt idx="340">0.0086233291189105193</cx:pt>
          <cx:pt idx="341">0.00751647230906768</cx:pt>
          <cx:pt idx="342">-0.0156955530651341</cx:pt>
          <cx:pt idx="343">-0.027932151674772799</cx:pt>
          <cx:pt idx="344">-0.012964983735768</cx:pt>
          <cx:pt idx="345">-0.0160054069821737</cx:pt>
          <cx:pt idx="346">-0.027093764901524101</cx:pt>
          <cx:pt idx="347">-0.0272128101633719</cx:pt>
          <cx:pt idx="348">-0.0073523619562626203</cx:pt>
          <cx:pt idx="349">0.020712494429546199</cx:pt>
          <cx:pt idx="350">0.00315670623033184</cx:pt>
          <cx:pt idx="351">-0.0087400697983534698</cx:pt>
          <cx:pt idx="352">0.0088913392471287305</cx:pt>
          <cx:pt idx="353">0.0103602855464302</cx:pt>
          <cx:pt idx="354">0.0059782387754691996</cx:pt>
          <cx:pt idx="355">-0.018190158147329501</cx:pt>
          <cx:pt idx="356">0.022027475799302001</cx:pt>
          <cx:pt idx="357">0.0243376021465448</cx:pt>
          <cx:pt idx="358">0.016403814236597002</cx:pt>
          <cx:pt idx="359">0.034752006625761202</cx:pt>
          <cx:pt idx="360">0.0085925312417558398</cx:pt>
          <cx:pt idx="361">0.0029600075211209001</cx:pt>
          <cx:pt idx="362">0.0024264549049128801</cx:pt>
          <cx:pt idx="363">6.4204082623082296e-05</cx:pt>
          <cx:pt idx="364">-8.0077841234334199e-05</cx:pt>
          <cx:pt idx="365">-0.00070310873436020202</cx:pt>
          <cx:pt idx="366">0.00050546636354704304</cx:pt>
          <cx:pt idx="367">-0.0024756040309097099</cx:pt>
          <cx:pt idx="368">0.00241668301395417</cx:pt>
          <cx:pt idx="369">6.7633888783990803e-05</cx:pt>
          <cx:pt idx="370">-0.029789268320134201</cx:pt>
          <cx:pt idx="371">-0.022275418707189899</cx:pt>
          <cx:pt idx="372">5.1749651478198498e-05</cx:pt>
          <cx:pt idx="373">0.023624252094619901</cx:pt>
          <cx:pt idx="374">0.00622354877854581</cx:pt>
          <cx:pt idx="375">0.019116489581363999</cx:pt>
          <cx:pt idx="376">0.036861035292246103</cx:pt>
          <cx:pt idx="377">0.034370124569080097</cx:pt>
          <cx:pt idx="378">0.024928462982294699</cx:pt>
          <cx:pt idx="379">0.017639042462680801</cx:pt>
          <cx:pt idx="380">-0.0073431561957470002</cx:pt>
          <cx:pt idx="381">-0.010992815264097599</cx:pt>
          <cx:pt idx="382">-0.041728201820725203</cx:pt>
          <cx:pt idx="383">-0.0090124168837363502</cx:pt>
          <cx:pt idx="384">0.018416217864458101</cx:pt>
          <cx:pt idx="385">0.0020964950108323601</cx:pt>
          <cx:pt idx="386">-0.0137420248642684</cx:pt>
          <cx:pt idx="387">-0.013439033003468</cx:pt>
          <cx:pt idx="388">-0.021557705922243198</cx:pt>
          <cx:pt idx="389">-0.0146954946241239</cx:pt>
          <cx:pt idx="390">-0.010868236911215899</cx:pt>
          <cx:pt idx="391">-0.00074126522567451896</cx:pt>
          <cx:pt idx="392">-3.7573455375956101e-05</cx:pt>
          <cx:pt idx="393">0.00025791917182792999</cx:pt>
          <cx:pt idx="394">0.000172662075781203</cx:pt>
          <cx:pt idx="395">-0.00044475537920195799</cx:pt>
          <cx:pt idx="396">-0.0021714212036962701</cx:pt>
          <cx:pt idx="397">-0.014004567111321</cx:pt>
          <cx:pt idx="398">-0.044512798050422901</cx:pt>
          <cx:pt idx="399">-0.030815990206643398</cx:pt>
          <cx:pt idx="400">0.0111678817016</cx:pt>
          <cx:pt idx="401">0.068426907605333001</cx:pt>
          <cx:pt idx="402">0.051800037769580802</cx:pt>
          <cx:pt idx="403">0.039200926335283097</cx:pt>
          <cx:pt idx="404">0.066500759737324694</cx:pt>
          <cx:pt idx="405">0.058138480608333799</cx:pt>
          <cx:pt idx="406">0.067621231640771301</cx:pt>
          <cx:pt idx="407">0.0479801495020084</cx:pt>
          <cx:pt idx="408">-0.0058386104639242698</cx:pt>
          <cx:pt idx="409">-0.0146622048833256</cx:pt>
          <cx:pt idx="410">-0.037545577524915399</cx:pt>
          <cx:pt idx="411">0.0031837118315793701</cx:pt>
          <cx:pt idx="412">-0.00656598018647304</cx:pt>
          <cx:pt idx="413">-0.017382191822496101</cx:pt>
          <cx:pt idx="414">-0.0212626762907141</cx:pt>
          <cx:pt idx="415">-0.027244991785019001</cx:pt>
          <cx:pt idx="416">-0.029582493055741101</cx:pt>
          <cx:pt idx="417">-0.0124901444404103</cx:pt>
          <cx:pt idx="418">-0.0061106255996826696</cx:pt>
          <cx:pt idx="419">0.00026284592263281698</cx:pt>
          <cx:pt idx="420">-0.00026485150692790501</cx:pt>
          <cx:pt idx="421">-0.00052985206267733905</cx:pt>
          <cx:pt idx="422">0.00069122980649317402</cx:pt>
          <cx:pt idx="423">0.0011049705139381601</cx:pt>
          <cx:pt idx="424">-0.0063648901696335804</cx:pt>
          <cx:pt idx="425">-0.022424541829914602</cx:pt>
          <cx:pt idx="426">-0.049762656669045301</cx:pt>
          <cx:pt idx="427">-0.036179420192712697</cx:pt>
          <cx:pt idx="428">-0.024068045827176601</cx:pt>
          <cx:pt idx="429">0.026123861515699901</cx:pt>
          <cx:pt idx="430">0.044727842377588603</cx:pt>
          <cx:pt idx="431">0.061739536019480797</cx:pt>
          <cx:pt idx="432">0.076165772530936704</cx:pt>
          <cx:pt idx="433">0.103298835472446</cx:pt>
          <cx:pt idx="434">0.0589788474090032</cx:pt>
          <cx:pt idx="435">0.023109133896289599</cx:pt>
          <cx:pt idx="436">0.0099393504467996194</cx:pt>
          <cx:pt idx="437">0.0197382528620434</cx:pt>
          <cx:pt idx="438">-0.033877961981913798</cx:pt>
          <cx:pt idx="439">-0.0386419556560249</cx:pt>
          <cx:pt idx="440">-0.027753430494841601</cx:pt>
          <cx:pt idx="441">-0.010661831337684899</cx:pt>
          <cx:pt idx="442">-0.0010907265011736399</cx:pt>
          <cx:pt idx="443">-0.029318174361149502</cx:pt>
          <cx:pt idx="444">-0.027260665095791899</cx:pt>
          <cx:pt idx="445">-0.0077481922924305599</cx:pt>
          <cx:pt idx="446">-0.0019951033871081301</cx:pt>
          <cx:pt idx="447">-7.47666307933844e-05</cx:pt>
          <cx:pt idx="448">0.000368283591702361</cx:pt>
          <cx:pt idx="449">-0.00038195547718159199</cx:pt>
          <cx:pt idx="450">0.0010197666957008601</cx:pt>
          <cx:pt idx="451">0.00047437159858997399</cx:pt>
          <cx:pt idx="452">-0.0028736632106727898</cx:pt>
          <cx:pt idx="453">-0.0261482225624615</cx:pt>
          <cx:pt idx="454">-0.044496906886088199</cx:pt>
          <cx:pt idx="455">-0.0558323647901771</cx:pt>
          <cx:pt idx="456">-0.066669945221001101</cx:pt>
          <cx:pt idx="457">-0.049854640122682599</cx:pt>
          <cx:pt idx="458">-0.0242220029880655</cx:pt>
          <cx:pt idx="459">0.020764366978185098</cx:pt>
          <cx:pt idx="460">0.083323556396672202</cx:pt>
          <cx:pt idx="461">0.090973387417778301</cx:pt>
          <cx:pt idx="462">0.044064613374375498</cx:pt>
          <cx:pt idx="463">0.036143350255224999</cx:pt>
          <cx:pt idx="464">0.014241513911675399</cx:pt>
          <cx:pt idx="465">-0.022441821417849599</cx:pt>
          <cx:pt idx="466">-0.053131462169346</cx:pt>
          <cx:pt idx="467">-0.044767751134180703</cx:pt>
          <cx:pt idx="468">-0.037488859665714802</cx:pt>
          <cx:pt idx="469">-0.027803689294074299</cx:pt>
          <cx:pt idx="470">-0.0095043024724110192</cx:pt>
          <cx:pt idx="471">-0.028418559452711298</cx:pt>
          <cx:pt idx="472">-0.026409463192198002</cx:pt>
          <cx:pt idx="473">-0.019212874528810198</cx:pt>
          <cx:pt idx="474">-0.0125634524931264</cx:pt>
          <cx:pt idx="475">-0.00181248653808041</cx:pt>
          <cx:pt idx="476">0.00036416332296341402</cx:pt>
          <cx:pt idx="477">-6.5589300812337196e-05</cx:pt>
          <cx:pt idx="478">0.00016852896412224299</cx:pt>
          <cx:pt idx="479">0.00189254360915931</cx:pt>
          <cx:pt idx="480">-0.0073371592406850398</cx:pt>
          <cx:pt idx="481">-0.018226367992082999</cx:pt>
          <cx:pt idx="482">-0.041734079370648498</cx:pt>
          <cx:pt idx="483">-0.074506624264562796</cx:pt>
          <cx:pt idx="484">-0.088738106926618404</cx:pt>
          <cx:pt idx="485">-0.10480370193692599</cx:pt>
          <cx:pt idx="486">-0.104086638797477</cx:pt>
          <cx:pt idx="487">-0.021557745128349098</cx:pt>
          <cx:pt idx="488">0.0055368960157900103</cx:pt>
          <cx:pt idx="489">0.032949493267503203</cx:pt>
          <cx:pt idx="490">0.031993254116395697</cx:pt>
          <cx:pt idx="491">0.0101502591353811</cx:pt>
          <cx:pt idx="492">-0.0148171202397459</cx:pt>
          <cx:pt idx="493">-0.055609029299785902</cx:pt>
          <cx:pt idx="494">-0.039049298398692603</cx:pt>
          <cx:pt idx="495">-0.033864208653010999</cx:pt>
          <cx:pt idx="496">-0.017836646917470601</cx:pt>
          <cx:pt idx="497">-0.0057856636494738496</cx:pt>
          <cx:pt idx="498">-0.0037730331477451502</cx:pt>
          <cx:pt idx="499">-0.010658132871738901</cx:pt>
          <cx:pt idx="500">-0.0094731671674055298</cx:pt>
          <cx:pt idx="501">-0.0079965206667293402</cx:pt>
          <cx:pt idx="502">-0.00081574049488577604</cx:pt>
          <cx:pt idx="503">-0.00039063677011529698</cx:pt>
          <cx:pt idx="504">-0.000117484343993461</cx:pt>
          <cx:pt idx="505">-0.00026884475488611002</cx:pt>
          <cx:pt idx="506">0.0024936117011696399</cx:pt>
          <cx:pt idx="507">-0.0030763567692135298</cx:pt>
          <cx:pt idx="508">-0.0079453618990398007</cx:pt>
          <cx:pt idx="509">-0.0034816593636140202</cx:pt>
          <cx:pt idx="510">-0.0206830576144089</cx:pt>
          <cx:pt idx="511">-0.067615136088458996</cx:pt>
          <cx:pt idx="512">-0.095780047093531301</cx:pt>
          <cx:pt idx="513">-0.10853805580221</cx:pt>
          <cx:pt idx="514">-0.063299188255811795</cx:pt>
          <cx:pt idx="515">-0.0080214037334874096</cx:pt>
          <cx:pt idx="516">-0.0148865726888779</cx:pt>
          <cx:pt idx="517">0.030858250450062599</cx:pt>
          <cx:pt idx="518">0.00655049366922215</cx:pt>
          <cx:pt idx="519">-0.026200183535148799</cx:pt>
          <cx:pt idx="520">-0.024776000687929699</cx:pt>
          <cx:pt idx="521">-0.024963460819679598</cx:pt>
          <cx:pt idx="522">-0.015374129342920401</cx:pt>
          <cx:pt idx="523">-0.045891389027138303</cx:pt>
          <cx:pt idx="524">-0.033835354780539603</cx:pt>
          <cx:pt idx="525">-0.026463561543350798</cx:pt>
          <cx:pt idx="526">-0.023263005857714101</cx:pt>
          <cx:pt idx="527">-0.029749062956876699</cx:pt>
          <cx:pt idx="528">-0.0130327357478445</cx:pt>
          <cx:pt idx="529">-0.0055135067572741397</cx:pt>
          <cx:pt idx="530">0.0018267947030719601</cx:pt>
          <cx:pt idx="531">0.00035549126860277797</cx:pt>
          <cx:pt idx="532">0.000227466925120522</cx:pt>
          <cx:pt idx="533">-0.00039311961952506503</cx:pt>
          <cx:pt idx="534">0.00103004213591083</cx:pt>
          <cx:pt idx="535">-0.0033034541735123199</cx:pt>
          <cx:pt idx="536">0.00035518911033817301</cx:pt>
          <cx:pt idx="537">-0.0050602663919057499</cx:pt>
          <cx:pt idx="538">-0.00089174151454145495</cx:pt>
          <cx:pt idx="539">-0.030517106631053101</cx:pt>
          <cx:pt idx="540">-0.0440726851383672</cx:pt>
          <cx:pt idx="541">-0.047280083135771901</cx:pt>
          <cx:pt idx="542">-0.049448130677769098</cx:pt>
          <cx:pt idx="543">-0.057438395663901701</cx:pt>
          <cx:pt idx="544">-0.061994022398968202</cx:pt>
          <cx:pt idx="545">-0.059017657096140999</cx:pt>
          <cx:pt idx="546">-0.0225666172938047</cx:pt>
          <cx:pt idx="547">-0.00293381811745298</cx:pt>
          <cx:pt idx="548">-0.0384883186113123</cx:pt>
          <cx:pt idx="549">-0.016474137892644299</cx:pt>
          <cx:pt idx="550">-0.0241714962866936</cx:pt>
          <cx:pt idx="551">-0.045833123612570401</cx:pt>
          <cx:pt idx="552">-0.072143904488333799</cx:pt>
          <cx:pt idx="553">-0.040200515799995701</cx:pt>
          <cx:pt idx="554">-0.0248372649155734</cx:pt>
          <cx:pt idx="555">-0.0224122951729545</cx:pt>
          <cx:pt idx="556">-0.015486369752182901</cx:pt>
          <cx:pt idx="557">-0.0014148965827112199</cx:pt>
          <cx:pt idx="558">-0.00040632297935789901</cx:pt>
          <cx:pt idx="559">7.1244644188744703e-05</cx:pt>
          <cx:pt idx="560">0.000250813249865522</cx:pt>
          <cx:pt idx="561">-0.00035561534025776298</cx:pt>
          <cx:pt idx="562">0.00035567834159062997</cx:pt>
          <cx:pt idx="563">-0.004626488157516</cx:pt>
          <cx:pt idx="564">0.0076694758403793497</cx:pt>
          <cx:pt idx="565">0.013315902143339</cx:pt>
          <cx:pt idx="566">0.0099846788570252306</cx:pt>
          <cx:pt idx="567">-0.00327872059178709</cx:pt>
          <cx:pt idx="568">-0.0098947791032325799</cx:pt>
          <cx:pt idx="569">-0.020275294533080399</cx:pt>
          <cx:pt idx="570">-0.016805578111315399</cx:pt>
          <cx:pt idx="571">-0.020427805910597199</cx:pt>
          <cx:pt idx="572">-0.064373300770854805</cx:pt>
          <cx:pt idx="573">-0.070006286713989896</cx:pt>
          <cx:pt idx="574">-0.026745928368511099</cx:pt>
          <cx:pt idx="575">-0.0103695291846169</cx:pt>
          <cx:pt idx="576">-0.040483226165298397</cx:pt>
          <cx:pt idx="577">-0.0033918541537795699</cx:pt>
          <cx:pt idx="578">0.0056841619013653097</cx:pt>
          <cx:pt idx="579">0.0014079664544052301</cx:pt>
          <cx:pt idx="580">-0.036196786675608099</cx:pt>
          <cx:pt idx="581">-0.0237888059397873</cx:pt>
          <cx:pt idx="582">-0.0072494296246469999</cx:pt>
          <cx:pt idx="583">-0.0153395514153241</cx:pt>
          <cx:pt idx="584">-0.014350727233991899</cx:pt>
          <cx:pt idx="585">-0.0051513043985461299</cx:pt>
          <cx:pt idx="586">-0.00028146020561153499</cx:pt>
          <cx:pt idx="587">-0.00081286253152683602</cx:pt>
          <cx:pt idx="588">8.7779504268744994e-05</cx:pt>
          <cx:pt idx="589">-0.000162281379431356</cx:pt>
          <cx:pt idx="590">0.00090877252071656597</cx:pt>
          <cx:pt idx="591">-0.0041477844388836801</cx:pt>
          <cx:pt idx="592">0.012719476172519201</cx:pt>
          <cx:pt idx="593">0.036677503946767498</cx:pt>
          <cx:pt idx="594">0.052104126440078398</cx:pt>
          <cx:pt idx="595">0.051481478469116201</cx:pt>
          <cx:pt idx="596">0.031987401062588898</cx:pt>
          <cx:pt idx="597">0.0122120884085524</cx:pt>
          <cx:pt idx="598">0.0228561917696091</cx:pt>
          <cx:pt idx="599">-0.0032448018746579501</cx:pt>
          <cx:pt idx="600">-0.029304364645273698</cx:pt>
          <cx:pt idx="601">-0.068696824754327104</cx:pt>
          <cx:pt idx="602">-0.042485575609249697</cx:pt>
          <cx:pt idx="603">-0.0033213360869447498</cx:pt>
          <cx:pt idx="604">-0.0082341785554484997</cx:pt>
          <cx:pt idx="605">0.00677900924045756</cx:pt>
          <cx:pt idx="606">0.0062151262323003297</cx:pt>
          <cx:pt idx="607">-0.016990634272161499</cx:pt>
          <cx:pt idx="608">-0.0070273433017670004</cx:pt>
          <cx:pt idx="609">-0.010098138226838299</cx:pt>
          <cx:pt idx="610">-0.022107987206952399</cx:pt>
          <cx:pt idx="611">-0.022682471978621201</cx:pt>
          <cx:pt idx="612">-0.0093471533613251005</cx:pt>
          <cx:pt idx="613">-0.0047326974794323498</cx:pt>
          <cx:pt idx="614">-0.0013978558839093901</cx:pt>
          <cx:pt idx="615">0.0010365962867163799</cx:pt>
          <cx:pt idx="616">-0.00029459233736908502</cx:pt>
          <cx:pt idx="617">-0.00010300293308237399</cx:pt>
          <cx:pt idx="618">-0.00025785625431169902</cx:pt>
          <cx:pt idx="619">-0.0034556428527379602</cx:pt>
          <cx:pt idx="620">0.010150709904286501</cx:pt>
          <cx:pt idx="621">0.035070384497485403</cx:pt>
          <cx:pt idx="622">0.058781782289514903</cx:pt>
          <cx:pt idx="623">0.050854298333713098</cx:pt>
          <cx:pt idx="624">0.029486257892794899</cx:pt>
          <cx:pt idx="625">0.012103163025352401</cx:pt>
          <cx:pt idx="626">0.0133018310211841</cx:pt>
          <cx:pt idx="627">0.0167415174777167</cx:pt>
          <cx:pt idx="628">-0.0151267704998981</cx:pt>
          <cx:pt idx="629">-0.0043569099037295998</cx:pt>
          <cx:pt idx="630">0.028170451340737201</cx:pt>
          <cx:pt idx="631">0.0094763594504637897</cx:pt>
          <cx:pt idx="632">-0.0185157200148174</cx:pt>
          <cx:pt idx="633">0.0026959147457576399</cx:pt>
          <cx:pt idx="634">-0.00255938680783986</cx:pt>
          <cx:pt idx="635">-0.019271424749598701</cx:pt>
          <cx:pt idx="636">-0.022281045761918201</cx:pt>
          <cx:pt idx="637">-0.0267380418347672</cx:pt>
          <cx:pt idx="638">-0.024960073971783198</cx:pt>
          <cx:pt idx="639">-0.023001520551763601</cx:pt>
          <cx:pt idx="640">-0.0070814243821562999</cx:pt>
          <cx:pt idx="641">-0.0032553345199353599</cx:pt>
          <cx:pt idx="642">-0.00079098065916913198</cx:pt>
          <cx:pt idx="643">3.6008457164061203e-05</cx:pt>
          <cx:pt idx="644">0.00027682305022271199</cx:pt>
          <cx:pt idx="645">0.00024836810337299702</cx:pt>
          <cx:pt idx="646">-0.000394081855189469</cx:pt>
          <cx:pt idx="647">-0.00708208671447554</cx:pt>
          <cx:pt idx="648">0.00059483852927447298</cx:pt>
          <cx:pt idx="649">0.0140532860203218</cx:pt>
          <cx:pt idx="650">0.024515875125178201</cx:pt>
          <cx:pt idx="651">0.0117445715651067</cx:pt>
          <cx:pt idx="652">0.016895457008825301</cx:pt>
          <cx:pt idx="653">0.010943727047036301</cx:pt>
          <cx:pt idx="654">-0.00700497345082447</cx:pt>
          <cx:pt idx="655">0.0015051215536621199</cx:pt>
          <cx:pt idx="656">0.0022837239033903101</cx:pt>
          <cx:pt idx="657">0.047489256747517299</cx:pt>
          <cx:pt idx="658">0.018546792945059901</cx:pt>
          <cx:pt idx="659">-0.00216421543484517</cx:pt>
          <cx:pt idx="660">-0.024379913406508899</cx:pt>
          <cx:pt idx="661">-0.016623562119118099</cx:pt>
          <cx:pt idx="662">-0.019881795438071399</cx:pt>
          <cx:pt idx="663">-0.031883291317398602</cx:pt>
          <cx:pt idx="664">-0.0215640035197266</cx:pt>
          <cx:pt idx="665">-0.020935834206433</cx:pt>
          <cx:pt idx="666">-0.019336889546436201</cx:pt>
          <cx:pt idx="667">-0.016675093834292502</cx:pt>
          <cx:pt idx="668">-0.0037637457083934301</cx:pt>
          <cx:pt idx="669">-0.0011267507196657</cx:pt>
          <cx:pt idx="670">0.00040149691231856801</cx:pt>
          <cx:pt idx="671">-0.000180382569991116</cx:pt>
          <cx:pt idx="672">0.00037341499609181903</cx:pt>
          <cx:pt idx="673">0.00021927069624031001</cx:pt>
          <cx:pt idx="674">0.00014575663917512101</cx:pt>
          <cx:pt idx="675">0.00066788267503877397</cx:pt>
          <cx:pt idx="676">0.00358481207924586</cx:pt>
          <cx:pt idx="677">0.0039163107837898101</cx:pt>
          <cx:pt idx="678">-0.000185018810033218</cx:pt>
          <cx:pt idx="679">-0.0062547849765574402</cx:pt>
          <cx:pt idx="680">0.0162545485238723</cx:pt>
          <cx:pt idx="681">0.0237728695951097</cx:pt>
          <cx:pt idx="682">0.027405636534110302</cx:pt>
          <cx:pt idx="683">0.0123574812559399</cx:pt>
          <cx:pt idx="684">-0.0087170284124635199</cx:pt>
          <cx:pt idx="685">-0.0059453225887468597</cx:pt>
          <cx:pt idx="686">-0.024788689290909799</cx:pt>
          <cx:pt idx="687">-0.037172947648207597</cx:pt>
          <cx:pt idx="688">-0.042278431970102601</cx:pt>
          <cx:pt idx="689">-0.049636820103991397</cx:pt>
          <cx:pt idx="690">-0.037993430919732403</cx:pt>
          <cx:pt idx="691">-0.013612662502479099</cx:pt>
          <cx:pt idx="692">-0.0109547278777211</cx:pt>
          <cx:pt idx="693">-0.0085543412982175306</cx:pt>
          <cx:pt idx="694">-0.010462263511202699</cx:pt>
          <cx:pt idx="695">-0.0063703810541834499</cx:pt>
          <cx:pt idx="696">-0.00619732836088247</cx:pt>
          <cx:pt idx="697">-0.0021653098545475402</cx:pt>
          <cx:pt idx="698">7.2177996633382007e-05</cx:pt>
          <cx:pt idx="699">-0.00045931579854777501</cx:pt>
          <cx:pt idx="700">-0.00019048197362128499</cx:pt>
          <cx:pt idx="701">0.00047067959127215997</cx:pt>
          <cx:pt idx="702">0.00055687705658244598</cx:pt>
          <cx:pt idx="703">0.000798469671404743</cx:pt>
          <cx:pt idx="704">0.0017276706529632899</cx:pt>
          <cx:pt idx="705">0.00422169576734506</cx:pt>
          <cx:pt idx="706">-0.00987285343821942</cx:pt>
          <cx:pt idx="707">-0.0060871292283358599</cx:pt>
          <cx:pt idx="708">0.0089548197258754406</cx:pt>
          <cx:pt idx="709">0.011888285289185899</cx:pt>
          <cx:pt idx="710">-0.0097127867895818801</cx:pt>
          <cx:pt idx="711">-0.0037533684582315499</cx:pt>
          <cx:pt idx="712">0.0054429419010115204</cx:pt>
          <cx:pt idx="713">0.00542877315254847</cx:pt>
          <cx:pt idx="714">0.0040745546340967302</cx:pt>
          <cx:pt idx="715">-0.0208994755787483</cx:pt>
          <cx:pt idx="716">-0.015450501989673401</cx:pt>
          <cx:pt idx="717">-0.0117639622208267</cx:pt>
          <cx:pt idx="718">0.0056578075636204896</cx:pt>
          <cx:pt idx="719">0.016745364377548901</cx:pt>
          <cx:pt idx="720">0.011425368165488701</cx:pt>
          <cx:pt idx="721">0.0034475625234615202</cx:pt>
          <cx:pt idx="722">-0.00126104996509611</cx:pt>
          <cx:pt idx="723">-0.00159302146937973</cx:pt>
          <cx:pt idx="724">0.00087207270108008504</cx:pt>
          <cx:pt idx="725">-0.00077364546642375302</cx:pt>
          <cx:pt idx="726">-0.00071069302261051804</cx:pt>
          <cx:pt idx="727">-0.00022532332609524199</cx:pt>
          <cx:pt idx="728">-0.00024019835609294</cx:pt>
          <cx:pt idx="729">0.000299227506746532</cx:pt>
          <cx:pt idx="730">-0.00088189857719126895</cx:pt>
          <cx:pt idx="731">1.5191645505882899e-05</cx:pt>
          <cx:pt idx="732">0.00099704990254510708</cx:pt>
          <cx:pt idx="733">-0.0011859288196853399</cx:pt>
          <cx:pt idx="734">0.0019716924461383001</cx:pt>
          <cx:pt idx="735">0.0076611400328245897</cx:pt>
          <cx:pt idx="736">0.0115753572502026</cx:pt>
          <cx:pt idx="737">0.016126997379591199</cx:pt>
          <cx:pt idx="738">0.0134666913264489</cx:pt>
          <cx:pt idx="739">0.0123636468843037</cx:pt>
          <cx:pt idx="740">0.014918849781296</cx:pt>
          <cx:pt idx="741">0.015273880328590899</cx:pt>
          <cx:pt idx="742">0.0275614761556074</cx:pt>
          <cx:pt idx="743">0.021539567106957199</cx:pt>
          <cx:pt idx="744">0.0194093407222715</cx:pt>
          <cx:pt idx="745">0.020384943811654399</cx:pt>
          <cx:pt idx="746">0.019736802170974298</cx:pt>
          <cx:pt idx="747">0.0118480859880705</cx:pt>
          <cx:pt idx="748">0.0069263487941944903</cx:pt>
          <cx:pt idx="749">0.0035431567997690002</cx:pt>
          <cx:pt idx="750">-6.6850503499415702e-05</cx:pt>
          <cx:pt idx="751">-0.000139375976750457</cx:pt>
          <cx:pt idx="752">0.00035470047342523202</cx:pt>
          <cx:pt idx="753">0.00034831340971568699</cx:pt>
          <cx:pt idx="754">0.00017377899578958499</cx:pt>
          <cx:pt idx="755">-0.00089821738421520499</cx:pt>
          <cx:pt idx="756">0.000227551659465717</cx:pt>
          <cx:pt idx="757">0.000313384011835071</cx:pt>
          <cx:pt idx="758">-0.00025232199555778997</cx:pt>
          <cx:pt idx="759">0.0012424736683004599</cx:pt>
          <cx:pt idx="760">-0.000263001246851257</cx:pt>
          <cx:pt idx="761">-8.0750526342636303e-05</cx:pt>
          <cx:pt idx="762">0.00026082219602014902</cx:pt>
          <cx:pt idx="763">0.000244971926504345</cx:pt>
          <cx:pt idx="764">0.00078354833012396702</cx:pt>
          <cx:pt idx="765">0.00078809706719525595</cx:pt>
          <cx:pt idx="766">0.00049558420905838896</cx:pt>
          <cx:pt idx="767">0.0013899656604184601</cx:pt>
          <cx:pt idx="768">0.0032698709543733302</cx:pt>
          <cx:pt idx="769">0.0029482074304072901</cx:pt>
          <cx:pt idx="770">0.0069989356277240598</cx:pt>
          <cx:pt idx="771">0.0045536359228831903</cx:pt>
          <cx:pt idx="772">0.0022295469335942698</cx:pt>
          <cx:pt idx="773">0.0028464683297221701</cx:pt>
          <cx:pt idx="774">0.0061029877173815004</cx:pt>
          <cx:pt idx="775">0.0020088833773743899</cx:pt>
          <cx:pt idx="776">0.00082390799719639395</cx:pt>
          <cx:pt idx="777">-8.9684848916016398e-05</cx:pt>
          <cx:pt idx="778">-0.00014407410987746599</cx:pt>
          <cx:pt idx="779">-0.00013283408502885499</cx:pt>
          <cx:pt idx="780">1.7594140000354501e-05</cx:pt>
          <cx:pt idx="781">0.00060150762789642196</cx:pt>
          <cx:pt idx="782">-0.00026125173092878603</cx:pt>
          <cx:pt idx="783">-0.00031979949528163402</cx:pt>
          <cx:pt idx="784">0.00049260456574103995</cx:pt>
          <cx:pt idx="785">0.00012269425392445675</cx:pt>
          <cx:pt idx="786">-0.00086305435488235997</cx:pt>
          <cx:pt idx="787">0.0041798970428834504</cx:pt>
          <cx:pt idx="788">8.5896543921209253e-05</cx:pt>
          <cx:pt idx="789">-0.0061568392304497</cx:pt>
          <cx:pt idx="790">0.0043456227532598498</cx:pt>
          <cx:pt idx="791">0.0053220838602566004</cx:pt>
          <cx:pt idx="792">0.011905612996345676</cx:pt>
          <cx:pt idx="793">0.01429218228862225</cx:pt>
          <cx:pt idx="794">0.0023220530196015601</cx:pt>
          <cx:pt idx="795">0.0040161441266021751</cx:pt>
          <cx:pt idx="796">0.0043547521482433247</cx:pt>
          <cx:pt idx="797">0.002669240177733275</cx:pt>
          <cx:pt idx="798">0.0013936781385119426</cx:pt>
          <cx:pt idx="799">-0.0019190501867620824</cx:pt>
          <cx:pt idx="800">0.00243077739628923</cx:pt>
          <cx:pt idx="801">-0.0050364465020221747</cx:pt>
          <cx:pt idx="802">-0.0043001529181133499</cx:pt>
          <cx:pt idx="803">-0.004552371517011225</cx:pt>
          <cx:pt idx="804">0.0032263912620358998</cx:pt>
          <cx:pt idx="805">0.00081231474669430249</cx:pt>
          <cx:pt idx="806">-9.3614084515649499e-05</cx:pt>
          <cx:pt idx="807">-0.00080091247976885505</cx:pt>
          <cx:pt idx="808">-0.00096915825972218247</cx:pt>
          <cx:pt idx="809">-9.5295945593514245e-05</cx:pt>
          <cx:pt idx="810">-0.000113844929099819</cx:pt>
          <cx:pt idx="811">0.00094931588450003252</cx:pt>
          <cx:pt idx="812">0.0011739786518359576</cx:pt>
          <cx:pt idx="813">-0.0014186000441614101</cx:pt>
          <cx:pt idx="814">-0.0017738821922473026</cx:pt>
          <cx:pt idx="815">0.0038649610515623001</cx:pt>
          <cx:pt idx="816">-0.00036157225868459751</cx:pt>
          <cx:pt idx="817">0.0025198268652716002</cx:pt>
          <cx:pt idx="818">0.0071398532813680754</cx:pt>
          <cx:pt idx="819">0.0024108722552328324</cx:pt>
          <cx:pt idx="820">0.0048759996210925001</cx:pt>
          <cx:pt idx="821">0.0036315215234997002</cx:pt>
          <cx:pt idx="822">0.0080692212073455501</cx:pt>
          <cx:pt idx="823">0.0082983607950325756</cx:pt>
          <cx:pt idx="824">0.01489693166644895</cx:pt>
          <cx:pt idx="825">8.6001602692197505e-05</cx:pt>
          <cx:pt idx="826">-0.0071137343767010246</cx:pt>
          <cx:pt idx="827">0.0027780584475996001</cx:pt>
          <cx:pt idx="828">0.0031008943498431248</cx:pt>
          <cx:pt idx="829">-0.0061955852998666497</cx:pt>
          <cx:pt idx="830">0.0025937637682474</cx:pt>
          <cx:pt idx="831">0.0011974521479009926</cx:pt>
          <cx:pt idx="832">0.0024834600362375549</cx:pt>
          <cx:pt idx="833">0.0087461522484795495</cx:pt>
          <cx:pt idx="834">0.00655355613676785</cx:pt>
          <cx:pt idx="835">0.0014420829914617574</cx:pt>
          <cx:pt idx="836">0.00016367043937629176</cx:pt>
          <cx:pt idx="837">1.8845821459691224e-05</cx:pt>
          <cx:pt idx="838">0.00021204250157449525</cx:pt>
          <cx:pt idx="839">0.00019265227328223525</cx:pt>
          <cx:pt idx="840">-0.0003526267679939475</cx:pt>
          <cx:pt idx="841">-0.001103632998937235</cx:pt>
          <cx:pt idx="842">-0.0018066830764485926</cx:pt>
          <cx:pt idx="843">0.0039835991834570247</cx:pt>
          <cx:pt idx="844">-0.00046757533029142249</cx:pt>
          <cx:pt idx="845">-0.00206483299851357</cx:pt>
          <cx:pt idx="846">0.0038171868359427748</cx:pt>
          <cx:pt idx="847">-0.0024091846312582475</cx:pt>
          <cx:pt idx="848">-0.0041861050848048253</cx:pt>
          <cx:pt idx="849">-0.010079823755195375</cx:pt>
          <cx:pt idx="850">-0.00073496058125540004</cx:pt>
          <cx:pt idx="851">0.006397593259557975</cx:pt>
          <cx:pt idx="852">0.0067493703359067254</cx:pt>
          <cx:pt idx="853">0.0034287186434725</cx:pt>
          <cx:pt idx="854">0.0066112807029692503</cx:pt>
          <cx:pt idx="855">0.00110450456965112</cx:pt>
          <cx:pt idx="856">0.0085488328554419752</cx:pt>
          <cx:pt idx="857">0.0090523998339226246</cx:pt>
          <cx:pt idx="858">0.010784104364244575</cx:pt>
          <cx:pt idx="859">0.013586655462205499</cx:pt>
          <cx:pt idx="860">0.0084613071640225</cx:pt>
          <cx:pt idx="861">0.0098413907320083743</cx:pt>
          <cx:pt idx="862">0.0062411544609846251</cx:pt>
          <cx:pt idx="863">0.0020521805678614074</cx:pt>
          <cx:pt idx="864">5.1364634584683498e-05</cx:pt>
          <cx:pt idx="865">-0.00014886645346818726</cx:pt>
          <cx:pt idx="866">6.19480379177155e-05</cx:pt>
          <cx:pt idx="867">0.00039591195569954748</cx:pt>
          <cx:pt idx="868">-0.00056223612330376501</cx:pt>
          <cx:pt idx="869">0.00044023551885902999</cx:pt>
          <cx:pt idx="870">0.00056989486053413748</cx:pt>
          <cx:pt idx="871">-0.0050841376446196752</cx:pt>
          <cx:pt idx="872">-0.0076787954037630252</cx:pt>
          <cx:pt idx="873">-0.011028114937687201</cx:pt>
          <cx:pt idx="874">-0.0050467361806303254</cx:pt>
          <cx:pt idx="875">-0.0069707631385442</cx:pt>
          <cx:pt idx="876">-0.012023196032362725</cx:pt>
          <cx:pt idx="877">-0.0097520452860441493</cx:pt>
          <cx:pt idx="878">-0.011336412725994024</cx:pt>
          <cx:pt idx="879">0.0014950959794337725</cx:pt>
          <cx:pt idx="880">-0.0039833123022238997</cx:pt>
          <cx:pt idx="881">-0.0016795355088002476</cx:pt>
          <cx:pt idx="882">-0.0016366659709243674</cx:pt>
          <cx:pt idx="883">0.00550685550079785</cx:pt>
          <cx:pt idx="884">0.00049260456574103995</cx:pt>
          <cx:pt idx="885">0.00012269425392445675</cx:pt>
          <cx:pt idx="886">-0.00086305435488235997</cx:pt>
          <cx:pt idx="887">0.0041798970428834504</cx:pt>
          <cx:pt idx="888">8.5896543921209253e-05</cx:pt>
          <cx:pt idx="889">-0.0061568392304497</cx:pt>
          <cx:pt idx="890">0.0043456227532598498</cx:pt>
          <cx:pt idx="891">0.0053220838602566004</cx:pt>
          <cx:pt idx="892">0.011905612996345676</cx:pt>
          <cx:pt idx="893">0.01429218228862225</cx:pt>
          <cx:pt idx="894">0.0023220530196015601</cx:pt>
          <cx:pt idx="895">0.0040161441266021751</cx:pt>
          <cx:pt idx="896">0.0043547521482433247</cx:pt>
          <cx:pt idx="897">0.002669240177733275</cx:pt>
          <cx:pt idx="898">0.0013936781385119426</cx:pt>
          <cx:pt idx="899">-0.0019190501867620824</cx:pt>
          <cx:pt idx="900">0.00243077739628923</cx:pt>
          <cx:pt idx="901">-0.0050364465020221747</cx:pt>
          <cx:pt idx="902">-0.0043001529181133499</cx:pt>
          <cx:pt idx="903">-0.004552371517011225</cx:pt>
          <cx:pt idx="904">0.0032263912620358998</cx:pt>
          <cx:pt idx="905">0.00081231474669430249</cx:pt>
          <cx:pt idx="906">-9.3614084515649499e-05</cx:pt>
          <cx:pt idx="907">-0.00080091247976885505</cx:pt>
          <cx:pt idx="908">-0.00096915825972218247</cx:pt>
          <cx:pt idx="909">-9.5295945593514245e-05</cx:pt>
          <cx:pt idx="910">-0.000113844929099819</cx:pt>
          <cx:pt idx="911">0.00094931588450003252</cx:pt>
          <cx:pt idx="912">0.0011739786518359576</cx:pt>
          <cx:pt idx="913">-0.0014186000441614101</cx:pt>
          <cx:pt idx="914">-0.0017738821922473026</cx:pt>
          <cx:pt idx="915">0.0038649610515623001</cx:pt>
          <cx:pt idx="916">-0.00036157225868459751</cx:pt>
          <cx:pt idx="917">0.0025198268652716002</cx:pt>
          <cx:pt idx="918">0.0071398532813680754</cx:pt>
          <cx:pt idx="919">0.0024108722552328324</cx:pt>
          <cx:pt idx="920">0.0048759996210925001</cx:pt>
          <cx:pt idx="921">0.0036315215234997002</cx:pt>
          <cx:pt idx="922">0.0080692212073455501</cx:pt>
          <cx:pt idx="923">0.0082983607950325756</cx:pt>
          <cx:pt idx="924">0.01489693166644895</cx:pt>
          <cx:pt idx="925">8.6001602692197505e-05</cx:pt>
          <cx:pt idx="926">-0.0071137343767010246</cx:pt>
          <cx:pt idx="927">0.0027780584475996001</cx:pt>
          <cx:pt idx="928">0.0031008943498431248</cx:pt>
          <cx:pt idx="929">-0.0061955852998666497</cx:pt>
          <cx:pt idx="930">0.0025937637682474</cx:pt>
          <cx:pt idx="931">0.0011974521479009926</cx:pt>
          <cx:pt idx="932">0.0024834600362375549</cx:pt>
          <cx:pt idx="933">0.0087461522484795495</cx:pt>
          <cx:pt idx="934">0.00655355613676785</cx:pt>
          <cx:pt idx="935">0.0014420829914617574</cx:pt>
          <cx:pt idx="936">0.00016367043937629176</cx:pt>
          <cx:pt idx="937">1.8845821459691224e-05</cx:pt>
          <cx:pt idx="938">0.00021204250157449525</cx:pt>
          <cx:pt idx="939">0.00019265227328223525</cx:pt>
          <cx:pt idx="940">-0.0003526267679939475</cx:pt>
          <cx:pt idx="941">-0.001103632998937235</cx:pt>
          <cx:pt idx="942">-0.0018066830764485926</cx:pt>
          <cx:pt idx="943">0.0039835991834570247</cx:pt>
          <cx:pt idx="944">-0.00046757533029142249</cx:pt>
          <cx:pt idx="945">-0.00206483299851357</cx:pt>
          <cx:pt idx="946">0.0038171868359427748</cx:pt>
          <cx:pt idx="947">-0.0024091846312582475</cx:pt>
          <cx:pt idx="948">-0.0041861050848048253</cx:pt>
          <cx:pt idx="949">-0.010079823755195375</cx:pt>
          <cx:pt idx="950">-0.00073496058125540004</cx:pt>
          <cx:pt idx="951">0.006397593259557975</cx:pt>
          <cx:pt idx="952">0.0067493703359067254</cx:pt>
          <cx:pt idx="953">0.0034287186434725</cx:pt>
          <cx:pt idx="954">0.0066112807029692503</cx:pt>
          <cx:pt idx="955">0.00110450456965112</cx:pt>
          <cx:pt idx="956">0.0085488328554419752</cx:pt>
          <cx:pt idx="957">0.0090523998339226246</cx:pt>
          <cx:pt idx="958">0.010784104364244575</cx:pt>
          <cx:pt idx="959">0.013586655462205499</cx:pt>
          <cx:pt idx="960">0.0084613071640225</cx:pt>
          <cx:pt idx="961">0.0098413907320083743</cx:pt>
          <cx:pt idx="962">0.0062411544609846251</cx:pt>
          <cx:pt idx="963">0.0020521805678614074</cx:pt>
          <cx:pt idx="964">5.1364634584683498e-05</cx:pt>
          <cx:pt idx="965">-0.00014886645346818726</cx:pt>
          <cx:pt idx="966">6.19480379177155e-05</cx:pt>
          <cx:pt idx="967">0.00039591195569954748</cx:pt>
          <cx:pt idx="968">-0.00056223612330376501</cx:pt>
          <cx:pt idx="969">0.00044023551885902999</cx:pt>
          <cx:pt idx="970">0.00056989486053413748</cx:pt>
          <cx:pt idx="971">-0.0050841376446196752</cx:pt>
          <cx:pt idx="972">-0.0076787954037630252</cx:pt>
          <cx:pt idx="973">-0.011028114937687201</cx:pt>
          <cx:pt idx="974">-0.0050467361806303254</cx:pt>
          <cx:pt idx="975">-0.0069707631385442</cx:pt>
          <cx:pt idx="976">-0.012023196032362725</cx:pt>
          <cx:pt idx="977">-0.0097520452860441493</cx:pt>
          <cx:pt idx="978">-0.011336412725994024</cx:pt>
          <cx:pt idx="979">0.0014950959794337725</cx:pt>
          <cx:pt idx="980">-0.0039833123022238997</cx:pt>
          <cx:pt idx="981">-0.0016795355088002476</cx:pt>
          <cx:pt idx="982">-0.0016366659709243674</cx:pt>
          <cx:pt idx="983">0.00550685550079785</cx:pt>
          <cx:pt idx="984">0.00049260456574103995</cx:pt>
          <cx:pt idx="985">0.00012269425392445675</cx:pt>
          <cx:pt idx="986">-0.00086305435488235997</cx:pt>
          <cx:pt idx="987">0.0041798970428834504</cx:pt>
          <cx:pt idx="988">8.5896543921209253e-05</cx:pt>
          <cx:pt idx="989">-0.0061568392304497</cx:pt>
          <cx:pt idx="990">0.0043456227532598498</cx:pt>
          <cx:pt idx="991">0.0053220838602566004</cx:pt>
          <cx:pt idx="992">0.011905612996345676</cx:pt>
          <cx:pt idx="993">0.01429218228862225</cx:pt>
          <cx:pt idx="994">0.0023220530196015601</cx:pt>
          <cx:pt idx="995">0.0040161441266021751</cx:pt>
          <cx:pt idx="996">0.0043547521482433247</cx:pt>
          <cx:pt idx="997">0.002669240177733275</cx:pt>
          <cx:pt idx="998">0.0013936781385119426</cx:pt>
          <cx:pt idx="999">-0.0019190501867620824</cx:pt>
          <cx:pt idx="1000">0.00243077739628923</cx:pt>
          <cx:pt idx="1001">-0.0050364465020221747</cx:pt>
          <cx:pt idx="1002">-0.0043001529181133499</cx:pt>
          <cx:pt idx="1003">-0.004552371517011225</cx:pt>
          <cx:pt idx="1004">0.0032263912620358998</cx:pt>
          <cx:pt idx="1005">0.00081231474669430249</cx:pt>
          <cx:pt idx="1006">-9.3614084515649499e-05</cx:pt>
          <cx:pt idx="1007">-0.00080091247976885505</cx:pt>
          <cx:pt idx="1008">-0.00096915825972218247</cx:pt>
          <cx:pt idx="1009">-9.5295945593514245e-05</cx:pt>
          <cx:pt idx="1010">-0.000113844929099819</cx:pt>
          <cx:pt idx="1011">0.00094931588450003252</cx:pt>
          <cx:pt idx="1012">0.0011739786518359576</cx:pt>
          <cx:pt idx="1013">-0.0014186000441614101</cx:pt>
          <cx:pt idx="1014">-0.0017738821922473026</cx:pt>
          <cx:pt idx="1015">0.0038649610515623001</cx:pt>
          <cx:pt idx="1016">-0.00036157225868459751</cx:pt>
          <cx:pt idx="1017">0.0025198268652716002</cx:pt>
          <cx:pt idx="1018">0.0071398532813680754</cx:pt>
          <cx:pt idx="1019">0.0024108722552328324</cx:pt>
          <cx:pt idx="1020">0.0048759996210925001</cx:pt>
          <cx:pt idx="1021">0.0036315215234997002</cx:pt>
          <cx:pt idx="1022">0.0080692212073455501</cx:pt>
          <cx:pt idx="1023">0.0082983607950325756</cx:pt>
          <cx:pt idx="1024">0.01489693166644895</cx:pt>
          <cx:pt idx="1025">8.6001602692197505e-05</cx:pt>
          <cx:pt idx="1026">-0.0071137343767010246</cx:pt>
          <cx:pt idx="1027">0.0027780584475996001</cx:pt>
          <cx:pt idx="1028">0.0031008943498431248</cx:pt>
          <cx:pt idx="1029">-0.0061955852998666497</cx:pt>
          <cx:pt idx="1030">0.0025937637682474</cx:pt>
          <cx:pt idx="1031">0.0011974521479009926</cx:pt>
          <cx:pt idx="1032">0.0024834600362375549</cx:pt>
          <cx:pt idx="1033">0.0087461522484795495</cx:pt>
          <cx:pt idx="1034">0.00655355613676785</cx:pt>
          <cx:pt idx="1035">0.0014420829914617574</cx:pt>
          <cx:pt idx="1036">0.00016367043937629176</cx:pt>
          <cx:pt idx="1037">1.8845821459691224e-05</cx:pt>
          <cx:pt idx="1038">0.00021204250157449525</cx:pt>
          <cx:pt idx="1039">0.00019265227328223525</cx:pt>
          <cx:pt idx="1040">-0.0003526267679939475</cx:pt>
          <cx:pt idx="1041">-0.001103632998937235</cx:pt>
          <cx:pt idx="1042">-0.0018066830764485926</cx:pt>
          <cx:pt idx="1043">0.0039835991834570247</cx:pt>
          <cx:pt idx="1044">-0.00046757533029142249</cx:pt>
          <cx:pt idx="1045">-0.00206483299851357</cx:pt>
          <cx:pt idx="1046">0.0038171868359427748</cx:pt>
          <cx:pt idx="1047">-0.0024091846312582475</cx:pt>
          <cx:pt idx="1048">-0.0041861050848048253</cx:pt>
          <cx:pt idx="1049">-0.010079823755195375</cx:pt>
          <cx:pt idx="1050">-0.00073496058125540004</cx:pt>
          <cx:pt idx="1051">0.006397593259557975</cx:pt>
          <cx:pt idx="1052">0.0067493703359067254</cx:pt>
          <cx:pt idx="1053">0.0034287186434725</cx:pt>
          <cx:pt idx="1054">0.0066112807029692503</cx:pt>
          <cx:pt idx="1055">0.00110450456965112</cx:pt>
          <cx:pt idx="1056">0.0085488328554419752</cx:pt>
          <cx:pt idx="1057">0.0090523998339226246</cx:pt>
          <cx:pt idx="1058">0.010784104364244575</cx:pt>
          <cx:pt idx="1059">0.013586655462205499</cx:pt>
          <cx:pt idx="1060">0.0084613071640225</cx:pt>
          <cx:pt idx="1061">0.0098413907320083743</cx:pt>
          <cx:pt idx="1062">0.0062411544609846251</cx:pt>
          <cx:pt idx="1063">0.0020521805678614074</cx:pt>
          <cx:pt idx="1064">5.1364634584683498e-05</cx:pt>
          <cx:pt idx="1065">-0.00014886645346818726</cx:pt>
          <cx:pt idx="1066">6.19480379177155e-05</cx:pt>
          <cx:pt idx="1067">0.00039591195569954748</cx:pt>
          <cx:pt idx="1068">-0.00056223612330376501</cx:pt>
          <cx:pt idx="1069">0.00044023551885902999</cx:pt>
          <cx:pt idx="1070">0.00056989486053413748</cx:pt>
          <cx:pt idx="1071">-0.0050841376446196752</cx:pt>
          <cx:pt idx="1072">-0.0076787954037630252</cx:pt>
          <cx:pt idx="1073">-0.011028114937687201</cx:pt>
          <cx:pt idx="1074">-0.0050467361806303254</cx:pt>
          <cx:pt idx="1075">-0.0069707631385442</cx:pt>
          <cx:pt idx="1076">-0.012023196032362725</cx:pt>
          <cx:pt idx="1077">-0.0097520452860441493</cx:pt>
          <cx:pt idx="1078">-0.011336412725994024</cx:pt>
          <cx:pt idx="1079">0.0014950959794337725</cx:pt>
          <cx:pt idx="1080">-0.0039833123022238997</cx:pt>
          <cx:pt idx="1081">-0.0016795355088002476</cx:pt>
          <cx:pt idx="1082">-0.0016366659709243674</cx:pt>
          <cx:pt idx="1083">0.00550685550079785</cx:pt>
        </cx:lvl>
      </cx:numDim>
    </cx:data>
    <cx:data id="124">
      <cx:numDim type="val">
        <cx:f>Sheet2!$DU$1:$DU$1084</cx:f>
        <cx:lvl ptCount="1084" formatCode="0.00E+00">
          <cx:pt idx="0">-9.6901771365870605e-05</cx:pt>
          <cx:pt idx="1">0.00056991128654613403</cx:pt>
          <cx:pt idx="2">-0.00032033002704610398</cx:pt>
          <cx:pt idx="3">0.00057728742367067298</cx:pt>
          <cx:pt idx="4">0.00061516025824010802</cx:pt>
          <cx:pt idx="5">0.00041700495736178502</cx:pt>
          <cx:pt idx="6">-0.000559534932159436</cx:pt>
          <cx:pt idx="7">0.00080655257085744496</cx:pt>
          <cx:pt idx="8">-0.00073912845964407001</cx:pt>
          <cx:pt idx="9">-0.00034332038615095598</cx:pt>
          <cx:pt idx="10">0.000392227431620879</cx:pt>
          <cx:pt idx="11">-0.00047404292665065002</cx:pt>
          <cx:pt idx="12">-0.00045640623046679899</cx:pt>
          <cx:pt idx="13">-6.0405686554562599e-05</cx:pt>
          <cx:pt idx="14">-0.00041717797645013301</cx:pt>
          <cx:pt idx="15">-2.8137208070655e-05</cx:pt>
          <cx:pt idx="16">-0.00015049130255448301</cx:pt>
          <cx:pt idx="17">-0.00016769795808081099</cx:pt>
          <cx:pt idx="18">-0.00042942434595566199</cx:pt>
          <cx:pt idx="19">0.00057005272444827495</cx:pt>
          <cx:pt idx="20">0.00029082282483294499</cx:pt>
          <cx:pt idx="21">0.000177293722512398</cx:pt>
          <cx:pt idx="22">-0.00016191396999556</cx:pt>
          <cx:pt idx="23">-0.00021983645123925901</cx:pt>
          <cx:pt idx="24">1.03521876549395e-05</cx:pt>
          <cx:pt idx="25">-4.7245517020082399e-05</cx:pt>
          <cx:pt idx="26">0.000475439424254549</cx:pt>
          <cx:pt idx="27">-0.000775075299238466</cx:pt>
          <cx:pt idx="28">-0.00067461702929167799</cx:pt>
          <cx:pt idx="29">-0.00056495849286843699</cx:pt>
          <cx:pt idx="30">-0.000243403203829776</cx:pt>
          <cx:pt idx="31">0.00032478044841324202</cx:pt>
          <cx:pt idx="32">0.00015318490898757599</cx:pt>
          <cx:pt idx="33">0.000112994967805701</cx:pt>
          <cx:pt idx="34">-0.00325008941322227</cx:pt>
          <cx:pt idx="35">-0.0059477220656616904</cx:pt>
          <cx:pt idx="36">-0.0047313642802991399</cx:pt>
          <cx:pt idx="37">-0.0020543873735498598</cx:pt>
          <cx:pt idx="38">-0.00193042975304983</cx:pt>
          <cx:pt idx="39">-0.0032165511870985699</cx:pt>
          <cx:pt idx="40">-0.0057880994359888003</cx:pt>
          <cx:pt idx="41">-0.0036131773598503301</cx:pt>
          <cx:pt idx="42">-0.00099053140437152195</cx:pt>
          <cx:pt idx="43">-0.0020121084303154602</cx:pt>
          <cx:pt idx="44">0.00084931467106370601</cx:pt>
          <cx:pt idx="45">-0.00081510810899333697</cx:pt>
          <cx:pt idx="46">-0.00191393822810584</cx:pt>
          <cx:pt idx="47">-0.0020644162226917799</cx:pt>
          <cx:pt idx="48">-0.00133217902900834</cx:pt>
          <cx:pt idx="49">-0.0015618512377238601</cx:pt>
          <cx:pt idx="50">-0.0011318847218110199</cx:pt>
          <cx:pt idx="51">-0.00070665196972056197</cx:pt>
          <cx:pt idx="52">-0.00050271205610476297</cx:pt>
          <cx:pt idx="53">-0.00052983515693149903</cx:pt>
          <cx:pt idx="54">0.00067446895080058595</cx:pt>
          <cx:pt idx="55">-0.00035204519569561102</cx:pt>
          <cx:pt idx="56">-0.00080912397555597002</cx:pt>
          <cx:pt idx="57">8.7145690874048407e-05</cx:pt>
          <cx:pt idx="58">-0.00036124373402816802</cx:pt>
          <cx:pt idx="59">-0.00017676459396634501</cx:pt>
          <cx:pt idx="60">0.00026844247933256098</cx:pt>
          <cx:pt idx="61">0.00048321730258055</cx:pt>
          <cx:pt idx="62">-0.0033426944773612601</cx:pt>
          <cx:pt idx="63">-0.0075682971512916197</cx:pt>
          <cx:pt idx="64">-0.010438004000103101</cx:pt>
          <cx:pt idx="65">-0.0099817287368700897</cx:pt>
          <cx:pt idx="66">-0.017217395805726201</cx:pt>
          <cx:pt idx="67">-0.020435108879583601</cx:pt>
          <cx:pt idx="68">-0.024909072175353202</cx:pt>
          <cx:pt idx="69">-0.0435092445823985</cx:pt>
          <cx:pt idx="70">-0.025702382463484202</cx:pt>
          <cx:pt idx="71">-0.0194313044296207</cx:pt>
          <cx:pt idx="72">-0.020348202925333</cx:pt>
          <cx:pt idx="73">-0.016559322665346501</cx:pt>
          <cx:pt idx="74">-0.013637040214973599</cx:pt>
          <cx:pt idx="75">-0.0069862879791054901</cx:pt>
          <cx:pt idx="76">-0.0042320270969678202</cx:pt>
          <cx:pt idx="77">-0.0046725145139592701</cx:pt>
          <cx:pt idx="78">-0.0032442494766595398</cx:pt>
          <cx:pt idx="79">-0.00121246269039199</cx:pt>
          <cx:pt idx="80">0.00052740524426098004</cx:pt>
          <cx:pt idx="81">0.00033302245662750798</cx:pt>
          <cx:pt idx="82">0.000196547423581408</cx:pt>
          <cx:pt idx="83">0.00083980136120889596</cx:pt>
          <cx:pt idx="84">-1.8720681401831298e-05</cx:pt>
          <cx:pt idx="85">0.000104730424093418</cx:pt>
          <cx:pt idx="86">0.000385904742840545</cx:pt>
          <cx:pt idx="87">-0.00061440912378431397</cx:pt>
          <cx:pt idx="88">-0.00028483066381669602</cx:pt>
          <cx:pt idx="89">-0.00093946999162382696</cx:pt>
          <cx:pt idx="90">-0.0066759951729371703</cx:pt>
          <cx:pt idx="91">-0.014271008938278601</cx:pt>
          <cx:pt idx="92">-0.019166667953892099</cx:pt>
          <cx:pt idx="93">-0.0178509397121395</cx:pt>
          <cx:pt idx="94">-0.032374534253353501</cx:pt>
          <cx:pt idx="95">-0.047825299167608297</cx:pt>
          <cx:pt idx="96">-0.0716959757850648</cx:pt>
          <cx:pt idx="97">-0.095120472803543396</cx:pt>
          <cx:pt idx="98">-0.087645586384441296</cx:pt>
          <cx:pt idx="99">-0.054062191692610201</cx:pt>
          <cx:pt idx="100">-0.044566633868190299</cx:pt>
          <cx:pt idx="101">-0.029914067612693499</cx:pt>
          <cx:pt idx="102">-0.0309020269291564</cx:pt>
          <cx:pt idx="103">-0.012867763155121699</cx:pt>
          <cx:pt idx="104">-0.00981600675104519</cx:pt>
          <cx:pt idx="105">-0.0025933074820490799</cx:pt>
          <cx:pt idx="106">-0.00096791259919109304</cx:pt>
          <cx:pt idx="107">8.7197059791224799e-05</cx:pt>
          <cx:pt idx="108">0.00045554721967082899</cx:pt>
          <cx:pt idx="109">0.00057071335325305195</cx:pt>
          <cx:pt idx="110">0.00088529777337215099</cx:pt>
          <cx:pt idx="111">1.2936705616145801e-05</cx:pt>
          <cx:pt idx="112">-0.00017772917098901001</cx:pt>
          <cx:pt idx="113">0.00039397300359581401</cx:pt>
          <cx:pt idx="114">0.00022189108648792199</cx:pt>
          <cx:pt idx="115">0.0014598237275963101</cx:pt>
          <cx:pt idx="116">0.0012204686645796901</cx:pt>
          <cx:pt idx="117">-0.0100488343869077</cx:pt>
          <cx:pt idx="118">-0.0181677378304805</cx:pt>
          <cx:pt idx="119">-0.018281329714755601</cx:pt>
          <cx:pt idx="120">-0.019269158055189601</cx:pt>
          <cx:pt idx="121">-0.016320304555746099</cx:pt>
          <cx:pt idx="122">-0.0313175323766565</cx:pt>
          <cx:pt idx="123">-0.036217441736829101</cx:pt>
          <cx:pt idx="124">-0.042208565439514498</cx:pt>
          <cx:pt idx="125">-0.080984434342135203</cx:pt>
          <cx:pt idx="126">-0.10275329630420101</cx:pt>
          <cx:pt idx="127">-0.062180237477176999</cx:pt>
          <cx:pt idx="128">-0.084646677258435707</cx:pt>
          <cx:pt idx="129">-0.048734402260648603</cx:pt>
          <cx:pt idx="130">-0.037098710645092597</cx:pt>
          <cx:pt idx="131">-0.0281230390371148</cx:pt>
          <cx:pt idx="132">-0.012907974361557901</cx:pt>
          <cx:pt idx="133">-0.0017371791669104999</cx:pt>
          <cx:pt idx="134">0.0049524728403466303</cx:pt>
          <cx:pt idx="135">0.013082024798604</cx:pt>
          <cx:pt idx="136">0.0089100343523854392</cx:pt>
          <cx:pt idx="137">0.00100677464860302</cx:pt>
          <cx:pt idx="138">-0.000282201518341266</cx:pt>
          <cx:pt idx="139">-0.00055762891656928803</cx:pt>
          <cx:pt idx="140">0.00044348307230735801</cx:pt>
          <cx:pt idx="141">0.00088718494522443698</cx:pt>
          <cx:pt idx="142">0.00017491845920213401</cx:pt>
          <cx:pt idx="143">0.00059129332113785102</cx:pt>
          <cx:pt idx="144">-0.00041979232947475298</cx:pt>
          <cx:pt idx="145">-0.0019904433045862301</cx:pt>
          <cx:pt idx="146">-0.0109173426083867</cx:pt>
          <cx:pt idx="147">-0.027598346578025901</cx:pt>
          <cx:pt idx="148">-0.0128235338376933</cx:pt>
          <cx:pt idx="149">0.0070123863049567003</cx:pt>
          <cx:pt idx="150">-0.010556751475713401</cx:pt>
          <cx:pt idx="151">0.0057948352172976399</cx:pt>
          <cx:pt idx="152">-0.0085978881906519696</cx:pt>
          <cx:pt idx="153">-0.011394891849261001</cx:pt>
          <cx:pt idx="154">-0.040195333976319698</cx:pt>
          <cx:pt idx="155">-0.084323964331251305</cx:pt>
          <cx:pt idx="156">-0.15077637840967401</cx:pt>
          <cx:pt idx="157">-0.124991605110909</cx:pt>
          <cx:pt idx="158">-0.071133478604509498</cx:pt>
          <cx:pt idx="159">-0.071650692102821406</cx:pt>
          <cx:pt idx="160">-0.0433032540137855</cx:pt>
          <cx:pt idx="161">-0.018895308204868701</cx:pt>
          <cx:pt idx="162">-0.0041659071807581497</cx:pt>
          <cx:pt idx="163">0.0153355999411692</cx:pt>
          <cx:pt idx="164">0.0072859042061462704</cx:pt>
          <cx:pt idx="165">0.00134078076491653</cx:pt>
          <cx:pt idx="166">-0.00039162921262798401</cx:pt>
          <cx:pt idx="167">0.00035234367241340802</cx:pt>
          <cx:pt idx="168">0.00020269950173487601</cx:pt>
          <cx:pt idx="169">-0.000416164344156962</cx:pt>
          <cx:pt idx="170">0.0015703772828785799</cx:pt>
          <cx:pt idx="171">0.0039285659171542702</cx:pt>
          <cx:pt idx="172">0.0055103440927140104</cx:pt>
          <cx:pt idx="173">-0.010872928467726001</cx:pt>
          <cx:pt idx="174">-0.0190464245131317</cx:pt>
          <cx:pt idx="175">-0.036150830607271103</cx:pt>
          <cx:pt idx="176">0.0088085166220902202</cx:pt>
          <cx:pt idx="177">0.027793722570901801</cx:pt>
          <cx:pt idx="178">-0.0023096956394461402</cx:pt>
          <cx:pt idx="179">0.00390172484235024</cx:pt>
          <cx:pt idx="180">0.025450252625793299</cx:pt>
          <cx:pt idx="181">0.012869996394791101</cx:pt>
          <cx:pt idx="182">-0.021516501586583001</cx:pt>
          <cx:pt idx="183">0.017509583556595602</cx:pt>
          <cx:pt idx="184">-0.0098157655189192693</cx:pt>
          <cx:pt idx="185">-0.030389473419244299</cx:pt>
          <cx:pt idx="186">-0.070584660966027002</cx:pt>
          <cx:pt idx="187">-0.10256955489448</cx:pt>
          <cx:pt idx="188">-0.091529629604248097</cx:pt>
          <cx:pt idx="189">-0.042326308430141402</cx:pt>
          <cx:pt idx="190">-0.037407171893012202</cx:pt>
          <cx:pt idx="191">-0.012664147171876401</cx:pt>
          <cx:pt idx="192">-0.0123953302385353</cx:pt>
          <cx:pt idx="193">-0.0045321989094660097</cx:pt>
          <cx:pt idx="194">-0.0013318594541962699</cx:pt>
          <cx:pt idx="195">-8.2249983808814001e-05</cx:pt>
          <cx:pt idx="196">-0.000222552900558858</cx:pt>
          <cx:pt idx="197">-8.5612696210105998e-05</cx:pt>
          <cx:pt idx="198">0.0098599197654082506</cx:pt>
          <cx:pt idx="199">0.0028052034926425752</cx:pt>
          <cx:pt idx="200">-0.001196683748362605</cx:pt>
          <cx:pt idx="201">-0.0067752197948711497</cx:pt>
          <cx:pt idx="202">-0.0017325845934319775</cx:pt>
          <cx:pt idx="203">-0.0042787495662014747</cx:pt>
          <cx:pt idx="204">0.011185119793445599</cx:pt>
          <cx:pt idx="205">0.02047435687210665</cx:pt>
          <cx:pt idx="206">0.0059534497948358252</cx:pt>
          <cx:pt idx="207">0.014760737904326525</cx:pt>
          <cx:pt idx="208">0.018240714462302025</cx:pt>
          <cx:pt idx="209">0.017370132004082599</cx:pt>
          <cx:pt idx="210">0.0039112171556434502</cx:pt>
          <cx:pt idx="211">0.0073313081402708253</cx:pt>
          <cx:pt idx="212">0.010384906844761449</cx:pt>
          <cx:pt idx="213">0.010675246898105326</cx:pt>
          <cx:pt idx="214">-0.0078634351471712008</cx:pt>
          <cx:pt idx="215">-0.0086423165529886242</cx:pt>
          <cx:pt idx="216">-0.0152593250628279</cx:pt>
          <cx:pt idx="217">-0.026550091083130251</cx:pt>
          <cx:pt idx="218">-0.0227747273464395</cx:pt>
          <cx:pt idx="219">-0.0098199157354868002</cx:pt>
          <cx:pt idx="220">-0.0070221557329334001</cx:pt>
          <cx:pt idx="221">-0.0037531925723967999</cx:pt>
          <cx:pt idx="222">-0.00056663375298544253</cx:pt>
          <cx:pt idx="223">0.00010743827705045924</cx:pt>
          <cx:pt idx="224">1.4048303080770125e-05</cx:pt>
          <cx:pt idx="225">-0.00014870049272284951</cx:pt>
          <cx:pt idx="226">0.0018070177869366475</cx:pt>
          <cx:pt idx="227">0.002861240780678525</cx:pt>
          <cx:pt idx="228">-0.0019088851908080726</cx:pt>
          <cx:pt idx="229">-0.0053500990573936997</cx:pt>
          <cx:pt idx="230">0.0019036515288026275</cx:pt>
          <cx:pt idx="231">-0.0019811536259590774</cx:pt>
          <cx:pt idx="232">0.029748950955352751</cx:pt>
          <cx:pt idx="233">0.0230721762631271</cx:pt>
          <cx:pt idx="234">0.011042227142265</cx:pt>
          <cx:pt idx="235">0.025544389117208501</cx:pt>
          <cx:pt idx="236">0.018334466825455475</cx:pt>
          <cx:pt idx="237">0.0072692986871637499</cx:pt>
          <cx:pt idx="238">0.0078981806839789996</cx:pt>
          <cx:pt idx="239">0.0103619702886989</cx:pt>
          <cx:pt idx="240">0.015729826978417023</cx:pt>
          <cx:pt idx="241">0.0037381417928938998</cx:pt>
          <cx:pt idx="242">0.017755233467453675</cx:pt>
          <cx:pt idx="243">0.011214082674151376</cx:pt>
          <cx:pt idx="244">-0.00619397561368705</cx:pt>
          <cx:pt idx="245">-0.021561158868417526</cx:pt>
          <cx:pt idx="246">-0.021051348254268399</cx:pt>
          <cx:pt idx="247">-0.019354426891111526</cx:pt>
          <cx:pt idx="248">-0.012001579341014574</cx:pt>
          <cx:pt idx="249">-0.0078314627367376752</cx:pt>
          <cx:pt idx="250">-0.00057461811478647247</cx:pt>
          <cx:pt idx="251">-4.6467620175722498e-05</cx:pt>
          <cx:pt idx="252">-2.13606832539424e-06</cx:pt>
          <cx:pt idx="253">0.00019689169514147624</cx:pt>
          <cx:pt idx="254">0.00092755966518039503</cx:pt>
          <cx:pt idx="255">0.0024214237075093951</cx:pt>
          <cx:pt idx="256">-0.0018886939683335124</cx:pt>
          <cx:pt idx="257">-0.0071479917903593251</cx:pt>
          <cx:pt idx="258">0.0061503903725040497</cx:pt>
          <cx:pt idx="259">-0.0044353661524689</cx:pt>
          <cx:pt idx="260">0.010240956442485426</cx:pt>
          <cx:pt idx="261">0.0100036457048751</cx:pt>
          <cx:pt idx="262">0.020168632225919601</cx:pt>
          <cx:pt idx="263">0.017631293854956074</cx:pt>
          <cx:pt idx="264">0.020607966789731574</cx:pt>
          <cx:pt idx="265">0.016834312859946077</cx:pt>
          <cx:pt idx="266">0.010784463647545425</cx:pt>
          <cx:pt idx="267">0.00084095340138886504</cx:pt>
          <cx:pt idx="268">0.0080666485056693753</cx:pt>
          <cx:pt idx="269">0.0095939225187379254</cx:pt>
          <cx:pt idx="270">0.028219143335186249</cx:pt>
          <cx:pt idx="271">0.015678565476410125</cx:pt>
          <cx:pt idx="272">0.0046822595931405751</cx:pt>
          <cx:pt idx="273">-0.0045986346917420004</cx:pt>
          <cx:pt idx="274">-0.0098436270776444002</cx:pt>
          <cx:pt idx="275">-0.018877662977409799</cx:pt>
          <cx:pt idx="276">-0.018728196009767877</cx:pt>
          <cx:pt idx="277">-0.0078367657339133995</cx:pt>
          <cx:pt idx="278">-0.0012902097012799625</cx:pt>
          <cx:pt idx="279">0.001718826957240035</cx:pt>
          <cx:pt idx="280">4.2843975060889997e-05</cx:pt>
          <cx:pt idx="281">0.00017989092858301876</cx:pt>
          <cx:pt idx="282">0.0015642721855092525</cx:pt>
          <cx:pt idx="283">0.00144789548693686</cx:pt>
          <cx:pt idx="284">4.7781760405251998e-05</cx:pt>
          <cx:pt idx="285">-0.0010680437992590349</cx:pt>
          <cx:pt idx="286">0.0077204525258831747</cx:pt>
          <cx:pt idx="287">-0.0041494516860099504</cx:pt>
          <cx:pt idx="288">0.0043551592945408248</cx:pt>
          <cx:pt idx="289">0.01468150377565635</cx:pt>
          <cx:pt idx="290">0.0037298714936312748</cx:pt>
          <cx:pt idx="291">-0.0027809261280048502</cx:pt>
          <cx:pt idx="292">0.00447677209643865</cx:pt>
          <cx:pt idx="293">0.01175016408106995</cx:pt>
          <cx:pt idx="294">0.0073103340415693998</cx:pt>
          <cx:pt idx="295">0.00033181243001944249</cx:pt>
          <cx:pt idx="296">0.021475420761781275</cx:pt>
          <cx:pt idx="297">0.00975673258917935</cx:pt>
          <cx:pt idx="298">0.016856676710953849</cx:pt>
          <cx:pt idx="299">0.036301675083409202</cx:pt>
          <cx:pt idx="300">-0.024028257879086499</cx:pt>
          <cx:pt idx="301">-0.025775231815074202</cx:pt>
          <cx:pt idx="302">-0.013571868001529401</cx:pt>
          <cx:pt idx="303">-0.056877128338916901</cx:pt>
          <cx:pt idx="304">-0.063189635930739604</cx:pt>
          <cx:pt idx="305">-0.017412401236892298</cx:pt>
          <cx:pt idx="306">-0.0066265259871477796</cx:pt>
          <cx:pt idx="307">0.00187961298275649</cx:pt>
          <cx:pt idx="308">-5.5543943113867303e-05</cx:pt>
          <cx:pt idx="309">0.00139681236586324</cx:pt>
          <cx:pt idx="310">0.00711958202068069</cx:pt>
          <cx:pt idx="311">0.013362578079250601</cx:pt>
          <cx:pt idx="312">0.019978245634637699</cx:pt>
          <cx:pt idx="313">0.026609325232888101</cx:pt>
          <cx:pt idx="314">0.042472892916301297</cx:pt>
          <cx:pt idx="315">0.0185177565592324</cx:pt>
          <cx:pt idx="316">0.023867802181015401</cx:pt>
          <cx:pt idx="317">0.0233892778168945</cx:pt>
          <cx:pt idx="318">0.0232786545053267</cx:pt>
          <cx:pt idx="319">-0.00478920509106522</cx:pt>
          <cx:pt idx="320">0.059559676410073897</cx:pt>
          <cx:pt idx="321">0.074966495953807805</cx:pt>
          <cx:pt idx="322">0.033718535456322599</cx:pt>
          <cx:pt idx="323">0.040305132999011201</cx:pt>
          <cx:pt idx="324">0.073515766487483605</cx:pt>
          <cx:pt idx="325">0.083197332744472802</cx:pt>
          <cx:pt idx="326">0.056283009421428401</cx:pt>
          <cx:pt idx="327">0.0042783597479902303</cx:pt>
          <cx:pt idx="328">0.0046910990729380096</cx:pt>
          <cx:pt idx="329">0.0122265025554093</cx:pt>
          <cx:pt idx="330">0.0126268441491972</cx:pt>
          <cx:pt idx="331">-0.048605150670167199</cx:pt>
          <cx:pt idx="332">-0.052573258584028303</cx:pt>
          <cx:pt idx="333">-0.023001216200834802</cx:pt>
          <cx:pt idx="334">-0.0049081951702408099</cx:pt>
          <cx:pt idx="335">-0.000423898506130912</cx:pt>
          <cx:pt idx="336">-0.000183879241693932</cx:pt>
          <cx:pt idx="337">0.0014309071275754</cx:pt>
          <cx:pt idx="338">0.00555044691218651</cx:pt>
          <cx:pt idx="339">0.015953482512307899</cx:pt>
          <cx:pt idx="340">0.057587214468738303</cx:pt>
          <cx:pt idx="341">0.052801668304814101</cx:pt>
          <cx:pt idx="342">0.029102127285931</cx:pt>
          <cx:pt idx="343">0.018393286241726401</cx:pt>
          <cx:pt idx="344">0.00535024980988375</cx:pt>
          <cx:pt idx="345">-0.010540866525120599</cx:pt>
          <cx:pt idx="346">-0.057335043255429603</cx:pt>
          <cx:pt idx="347">-0.017538395018484601</cx:pt>
          <cx:pt idx="348">-0.0277444078653994</cx:pt>
          <cx:pt idx="349">0.0168912282655229</cx:pt>
          <cx:pt idx="350">0.0133001504683261</cx:pt>
          <cx:pt idx="351">0.064372618595471401</cx:pt>
          <cx:pt idx="352">0.045886858790636503</cx:pt>
          <cx:pt idx="353">0.0049452748254930796</cx:pt>
          <cx:pt idx="354">0.0393470399614574</cx:pt>
          <cx:pt idx="355">-0.0040201843162070896</cx:pt>
          <cx:pt idx="356">0.0074157698747552197</cx:pt>
          <cx:pt idx="357">0.0512996367474607</cx:pt>
          <cx:pt idx="358">0.040187349494280399</cx:pt>
          <cx:pt idx="359">-0.024839050594183499</cx:pt>
          <cx:pt idx="360">-0.0583298757015034</cx:pt>
          <cx:pt idx="361">-0.020308949231211099</cx:pt>
          <cx:pt idx="362">-0.0034479754418055598</cx:pt>
          <cx:pt idx="363">-0.00050422268336517198</cx:pt>
          <cx:pt idx="364">0.00052251500970513403</cx:pt>
          <cx:pt idx="365">0.00033315400823239703</cx:pt>
          <cx:pt idx="366">0.0034780786232909101</cx:pt>
          <cx:pt idx="367">0.0133130272733149</cx:pt>
          <cx:pt idx="368">0.082577963095450804</cx:pt>
          <cx:pt idx="369">0.052491714830227999</cx:pt>
          <cx:pt idx="370">0.0070208776559789804</cx:pt>
          <cx:pt idx="371">0.033702356093601803</cx:pt>
          <cx:pt idx="372">0.0211454801996123</cx:pt>
          <cx:pt idx="373">-0.02741833175455</cx:pt>
          <cx:pt idx="374">-0.041294488586549397</cx:pt>
          <cx:pt idx="375">-0.047304000009931797</cx:pt>
          <cx:pt idx="376">-0.035150795710427701</cx:pt>
          <cx:pt idx="377">-0.0088121023292450501</cx:pt>
          <cx:pt idx="378">0.0133295290537866</cx:pt>
          <cx:pt idx="379">0.047724431755000497</cx:pt>
          <cx:pt idx="380">0.0023289705068150401</cx:pt>
          <cx:pt idx="381">-0.076847204659799703</cx:pt>
          <cx:pt idx="382">-0.0132522468290786</cx:pt>
          <cx:pt idx="383">-0.035923264699198897</cx:pt>
          <cx:pt idx="384">0.00399221974839962</cx:pt>
          <cx:pt idx="385">0.0673747265068316</cx:pt>
          <cx:pt idx="386">0.046606919327406099</cx:pt>
          <cx:pt idx="387">-0.0382944656205998</cx:pt>
          <cx:pt idx="388">-0.047643973637840502</cx:pt>
          <cx:pt idx="389">-0.015526514556266999</cx:pt>
          <cx:pt idx="390">-0.0078032389365736404</cx:pt>
          <cx:pt idx="391">-0.00116834735154861</cx:pt>
          <cx:pt idx="392">0.00058070483816486101</cx:pt>
          <cx:pt idx="393">0.00037608185645252701</cx:pt>
          <cx:pt idx="394">0.00160640989923401</cx:pt>
          <cx:pt idx="395">0.0141846174741019</cx:pt>
          <cx:pt idx="396">0.057703050788720303</cx:pt>
          <cx:pt idx="397">0.034411388844189698</cx:pt>
          <cx:pt idx="398">0.022318913985723901</cx:pt>
          <cx:pt idx="399">0.032893720448864398</cx:pt>
          <cx:pt idx="400">0.0099704853680269694</cx:pt>
          <cx:pt idx="401">-0.0359430068337694</cx:pt>
          <cx:pt idx="402">-0.0499951339054579</cx:pt>
          <cx:pt idx="403">-0.025380137663467001</cx:pt>
          <cx:pt idx="404">-0.019320411116901599</cx:pt>
          <cx:pt idx="405">-0.058247761196846902</cx:pt>
          <cx:pt idx="406">-0.067275191675036095</cx:pt>
          <cx:pt idx="407">-0.0064021722086586201</cx:pt>
          <cx:pt idx="408">-0.074124317905461007</cx:pt>
          <cx:pt idx="409">-0.068790210864574694</cx:pt>
          <cx:pt idx="410">0.00031584164946844699</cx:pt>
          <cx:pt idx="411">-0.0036475383997620998</cx:pt>
          <cx:pt idx="412">0.030674445545040001</cx:pt>
          <cx:pt idx="413">0.040070853697162803</cx:pt>
          <cx:pt idx="414">0.031119918597808501</cx:pt>
          <cx:pt idx="415">-0.038817719645705399</cx:pt>
          <cx:pt idx="416">-0.0255411451389553</cx:pt>
          <cx:pt idx="417">-0.0164606368612745</cx:pt>
          <cx:pt idx="418">-0.0053724152865883097</cx:pt>
          <cx:pt idx="419">-0.00052464321706715699</cx:pt>
          <cx:pt idx="420">-0.00037465616246894499</cx:pt>
          <cx:pt idx="421">0.00016866372285519001</cx:pt>
          <cx:pt idx="422">-0.0023989908318503401</cx:pt>
          <cx:pt idx="423">0.0141646485568123</cx:pt>
          <cx:pt idx="424">0.026431108971786899</cx:pt>
          <cx:pt idx="425">0.031278749799703902</cx:pt>
          <cx:pt idx="426">0.0176026770283816</cx:pt>
          <cx:pt idx="427">-0.0088498485494610708</cx:pt>
          <cx:pt idx="428">-0.0068488755169441098</cx:pt>
          <cx:pt idx="429">-0.038146897732061202</cx:pt>
          <cx:pt idx="430">-0.023904700367912798</cx:pt>
          <cx:pt idx="431">-0.0455097518626352</cx:pt>
          <cx:pt idx="432">-0.107445157369205</cx:pt>
          <cx:pt idx="433">-0.084712518282274094</cx:pt>
          <cx:pt idx="434">-0.036854427753533599</cx:pt>
          <cx:pt idx="435">0.039130335998196097</cx:pt>
          <cx:pt idx="436">-0.0362838855570023</cx:pt>
          <cx:pt idx="437">0.0177249471467084</cx:pt>
          <cx:pt idx="438">-0.00382053702940838</cx:pt>
          <cx:pt idx="439">-0.0218456340234707</cx:pt>
          <cx:pt idx="440">0.018496235239769399</cx:pt>
          <cx:pt idx="441">0.022649640584642999</cx:pt>
          <cx:pt idx="442">0.000104702351805006</cx:pt>
          <cx:pt idx="443">-0.022007580461003401</cx:pt>
          <cx:pt idx="444">-0.0165684333754074</cx:pt>
          <cx:pt idx="445">-0.031445625114435501</cx:pt>
          <cx:pt idx="446">-0.010259400650119901</cx:pt>
          <cx:pt idx="447">-0.0025210319405881598</cx:pt>
          <cx:pt idx="448">2.8671561351804101e-05</cx:pt>
          <cx:pt idx="449">0.000205807312000248</cx:pt>
          <cx:pt idx="450">-0.00222951398936186</cx:pt>
          <cx:pt idx="451">-0.00164880370182515</cx:pt>
          <cx:pt idx="452">0.015093036261139401</cx:pt>
          <cx:pt idx="453">0.0241083619203071</cx:pt>
          <cx:pt idx="454">0.0019872864053627599</cx:pt>
          <cx:pt idx="455">-0.00068544954322346499</cx:pt>
          <cx:pt idx="456">0.025599644434475599</cx:pt>
          <cx:pt idx="457">-0.044594703277551002</cx:pt>
          <cx:pt idx="458">-0.0092202249625827903</cx:pt>
          <cx:pt idx="459">-0.00110292783913487</cx:pt>
          <cx:pt idx="460">-0.0255254787781754</cx:pt>
          <cx:pt idx="461">-0.0305874367431942</cx:pt>
          <cx:pt idx="462">-0.0369954091600493</cx:pt>
          <cx:pt idx="463">0.021553487805133598</cx:pt>
          <cx:pt idx="464">0.026871981358251501</cx:pt>
          <cx:pt idx="465">0.068574637081905102</cx:pt>
          <cx:pt idx="466">0.0082082461018392703</cx:pt>
          <cx:pt idx="467">-0.066346265760288098</cx:pt>
          <cx:pt idx="468">0.0133923120732472</cx:pt>
          <cx:pt idx="469">-0.0129276832480678</cx:pt>
          <cx:pt idx="470">-0.012487285022791899</cx:pt>
          <cx:pt idx="471">-0.042126007228561503</cx:pt>
          <cx:pt idx="472">-0.047762594159572999</cx:pt>
          <cx:pt idx="473">-0.039153228764392603</cx:pt>
          <cx:pt idx="474">-0.0086082203852432208</cx:pt>
          <cx:pt idx="475">-0.0012475882039686701</cx:pt>
          <cx:pt idx="476">-0.00012901185571103</cx:pt>
          <cx:pt idx="477">9.1922943156457507e-06</cx:pt>
          <cx:pt idx="478">-0.0051718092179562298</cx:pt>
          <cx:pt idx="479">-0.0160880454169685</cx:pt>
          <cx:pt idx="480">-0.014709533388085999</cx:pt>
          <cx:pt idx="481">-0.0073023860517431698</cx:pt>
          <cx:pt idx="482">-0.013902958550405299</cx:pt>
          <cx:pt idx="483">0.0063729078206287999</cx:pt>
          <cx:pt idx="484">0.043974139676901003</cx:pt>
          <cx:pt idx="485">0.031368173787625998</cx:pt>
          <cx:pt idx="486">0.064731727077691897</cx:pt>
          <cx:pt idx="487">0.031373420233042799</cx:pt>
          <cx:pt idx="488">0.012265747377379701</cx:pt>
          <cx:pt idx="489">-0.00155277494958306</cx:pt>
          <cx:pt idx="490">-0.037364058553800997</cx:pt>
          <cx:pt idx="491">0.0108567704500549</cx:pt>
          <cx:pt idx="492">0.011914075299305899</cx:pt>
          <cx:pt idx="493">0.053361299247090897</cx:pt>
          <cx:pt idx="494">-0.040798374963582698</cx:pt>
          <cx:pt idx="495">-0.075004384522871101</cx:pt>
          <cx:pt idx="496">-0.021716984386989598</cx:pt>
          <cx:pt idx="497">-0.022146379011513902</cx:pt>
          <cx:pt idx="498">-0.0146575066616366</cx:pt>
          <cx:pt idx="499">-0.045509015225584398</cx:pt>
          <cx:pt idx="500">-0.044872697458470799</cx:pt>
          <cx:pt idx="501">-0.029046036691831902</cx:pt>
          <cx:pt idx="502">-0.00152844378623751</cx:pt>
          <cx:pt idx="503">0.0014805297218715701</cx:pt>
          <cx:pt idx="504">0.00054246000888198405</cx:pt>
          <cx:pt idx="505">-0.00013964543725242099</cx:pt>
          <cx:pt idx="506">-0.0041202405992720901</cx:pt>
          <cx:pt idx="507">-0.025769759602614399</cx:pt>
          <cx:pt idx="508">-0.031865770343228697</cx:pt>
          <cx:pt idx="509">-0.026890457038131501</cx:pt>
          <cx:pt idx="510">-0.029877025792652601</cx:pt>
          <cx:pt idx="511">-0.024045848439531801</cx:pt>
          <cx:pt idx="512">0.0226709372387668</cx:pt>
          <cx:pt idx="513">0.027550758083873202</cx:pt>
          <cx:pt idx="514">0.059718015678910198</cx:pt>
          <cx:pt idx="515">0.0601207553944203</cx:pt>
          <cx:pt idx="516">0.014577135848412401</cx:pt>
          <cx:pt idx="517">-0.022175913304222999</cx:pt>
          <cx:pt idx="518">-0.054436216290115302</cx:pt>
          <cx:pt idx="519">-0.0501051528904813</cx:pt>
          <cx:pt idx="520">-0.0282278778110878</cx:pt>
          <cx:pt idx="521">0.015927536958909201</cx:pt>
          <cx:pt idx="522">-0.022478082038440501</cx:pt>
          <cx:pt idx="523">0.0119771469423764</cx:pt>
          <cx:pt idx="524">0.0081206421832734806</cx:pt>
          <cx:pt idx="525">-0.0061635357538279102</cx:pt>
          <cx:pt idx="526">-0.0338286713193479</cx:pt>
          <cx:pt idx="527">-0.0710768116999035</cx:pt>
          <cx:pt idx="528">-0.067346648072715898</cx:pt>
          <cx:pt idx="529">-0.0306886913417341</cx:pt>
          <cx:pt idx="530">0.0026674649185338098</cx:pt>
          <cx:pt idx="531">-0.000123886032912639</cx:pt>
          <cx:pt idx="532">-2.25853197179373e-05</cx:pt>
          <cx:pt idx="533">0.00085821068018761</cx:pt>
          <cx:pt idx="534">0.00075519385185904102</cx:pt>
          <cx:pt idx="535">-0.016113581246963202</cx:pt>
          <cx:pt idx="536">-0.030036151581759599</cx:pt>
          <cx:pt idx="537">-0.0355060319432602</cx:pt>
          <cx:pt idx="538">-0.056870107156195802</cx:pt>
          <cx:pt idx="539">-0.0460279013443489</cx:pt>
          <cx:pt idx="540">-0.00071033589945423395</cx:pt>
          <cx:pt idx="541">0.00421680099043697</cx:pt>
          <cx:pt idx="542">0.0258173215164356</cx:pt>
          <cx:pt idx="543">0.0172657378751063</cx:pt>
          <cx:pt idx="544">0.055215485497597201</cx:pt>
          <cx:pt idx="545">-0.052729048512205501</cx:pt>
          <cx:pt idx="546">-0.0179654433930692</cx:pt>
          <cx:pt idx="547">-0.061442496747265901</cx:pt>
          <cx:pt idx="548">-0.0506723361296589</cx:pt>
          <cx:pt idx="549">0.013391564332625</cx:pt>
          <cx:pt idx="550">0.022085288334126901</cx:pt>
          <cx:pt idx="551">0.059061362841477998</cx:pt>
          <cx:pt idx="552">0.0077775061028160898</cx:pt>
          <cx:pt idx="553">-0.027969766180180398</cx:pt>
          <cx:pt idx="554">-0.044783653001136001</cx:pt>
          <cx:pt idx="555">-0.061674240037665598</cx:pt>
          <cx:pt idx="556">-0.045850023799133797</cx:pt>
          <cx:pt idx="557">-0.028204781366325801</cx:pt>
          <cx:pt idx="558">-0.0021126531514445899</cx:pt>
          <cx:pt idx="559">0.00065278381986590302</cx:pt>
          <cx:pt idx="560">-7.60079801032461e-05</cx:pt>
          <cx:pt idx="561">0.00127946970848772</cx:pt>
          <cx:pt idx="562">-0.0022970024650423001</cx:pt>
          <cx:pt idx="563">-0.0161806833567976</cx:pt>
          <cx:pt idx="564">-0.027840120470993001</cx:pt>
          <cx:pt idx="565">-0.043539345514267601</cx:pt>
          <cx:pt idx="566">-0.077215814023475604</cx:pt>
          <cx:pt idx="567">-0.070066935044592799</cx:pt>
          <cx:pt idx="568">-0.0036073303009873702</cx:pt>
          <cx:pt idx="569">-0.040598820140789901</cx:pt>
          <cx:pt idx="570">-0.0218188702741051</cx:pt>
          <cx:pt idx="571">-0.045314570276697198</cx:pt>
          <cx:pt idx="572">-0.0309967012945189</cx:pt>
          <cx:pt idx="573">-0.048372446079781597</cx:pt>
          <cx:pt idx="574">-0.079487024826087896</cx:pt>
          <cx:pt idx="575">-0.097870597666378303</cx:pt>
          <cx:pt idx="576">-0.050963156003960203</cx:pt>
          <cx:pt idx="577">-0.032061230941512399</cx:pt>
          <cx:pt idx="578">-0.064397716236596403</cx:pt>
          <cx:pt idx="579">-0.0036201110887270102</cx:pt>
          <cx:pt idx="580">-0.037850100627695497</cx:pt>
          <cx:pt idx="581">-0.054851116465297403</cx:pt>
          <cx:pt idx="582">-0.044249798359618897</cx:pt>
          <cx:pt idx="583">-0.034099850559500003</cx:pt>
          <cx:pt idx="584">-0.0055650144760158301</cx:pt>
          <cx:pt idx="585">-0.0084205337020590593</cx:pt>
          <cx:pt idx="586">-0.00146852397563487</cx:pt>
          <cx:pt idx="587">3.1833161397634202e-05</cx:pt>
          <cx:pt idx="588">0.00054051716026081798</cx:pt>
          <cx:pt idx="589">0.00042181494827407798</cx:pt>
          <cx:pt idx="590">-0.0024738301971534401</cx:pt>
          <cx:pt idx="591">-0.011388042004634899</cx:pt>
          <cx:pt idx="592">-0.0128854294377046</cx:pt>
          <cx:pt idx="593">-0.018972680794732601</cx:pt>
          <cx:pt idx="594">-0.038046275101727998</cx:pt>
          <cx:pt idx="595">-0.052715852146702602</cx:pt>
          <cx:pt idx="596">-0.052152652781803699</cx:pt>
          <cx:pt idx="597">-0.051920606038321701</cx:pt>
          <cx:pt idx="598">-0.0151792636413481</cx:pt>
          <cx:pt idx="599">-0.015614863801629899</cx:pt>
          <cx:pt idx="600">-0.0083855334534599698</cx:pt>
          <cx:pt idx="601">-0.10501866693247799</cx:pt>
          <cx:pt idx="602">-0.11758837378837</cx:pt>
          <cx:pt idx="603">-0.102899835751751</cx:pt>
          <cx:pt idx="604">-0.0345657410618233</cx:pt>
          <cx:pt idx="605">-0.060748291121565601</cx:pt>
          <cx:pt idx="606">-0.068444251810256596</cx:pt>
          <cx:pt idx="607">-0.049916074437715299</cx:pt>
          <cx:pt idx="608">-0.040794035277012898</cx:pt>
          <cx:pt idx="609">-0.040176580808874499</cx:pt>
          <cx:pt idx="610">-0.055482273657385998</cx:pt>
          <cx:pt idx="611">-0.025449964072064901</cx:pt>
          <cx:pt idx="612">-0.0031666441290800801</cx:pt>
          <cx:pt idx="613">-0.0095416414036880708</cx:pt>
          <cx:pt idx="614">-0.000134042009460988</cx:pt>
          <cx:pt idx="615">0.00078446533051420902</cx:pt>
          <cx:pt idx="616">0.00039022564312116397</cx:pt>
          <cx:pt idx="617">8.8937297143247202e-05</cx:pt>
          <cx:pt idx="618">-0.0027149817638475399</cx:pt>
          <cx:pt idx="619">-0.0052516626833411101</cx:pt>
          <cx:pt idx="620">-0.0052952191581265504</cx:pt>
          <cx:pt idx="621">-0.0113644134601285</cx:pt>
          <cx:pt idx="622">-0.013950099167461</cx:pt>
          <cx:pt idx="623">-0.023936098495674199</cx:pt>
          <cx:pt idx="624">-0.045197941883751203</cx:pt>
          <cx:pt idx="625">-0.062054398205246997</cx:pt>
          <cx:pt idx="626">-0.0064597712868666004</cx:pt>
          <cx:pt idx="627">-0.00172013421366495</cx:pt>
          <cx:pt idx="628">0.046740622350566398</cx:pt>
          <cx:pt idx="629">-0.073483156656631299</cx:pt>
          <cx:pt idx="630">-0.0268868073534623</cx:pt>
          <cx:pt idx="631">-0.076524730423793</cx:pt>
          <cx:pt idx="632">0.010994036584839099</cx:pt>
          <cx:pt idx="633">-0.035057811070107303</cx:pt>
          <cx:pt idx="634">-0.044440014189207601</cx:pt>
          <cx:pt idx="635">-0.0640505907386551</cx:pt>
          <cx:pt idx="636">-0.026069036357416399</cx:pt>
          <cx:pt idx="637">-0.041060467999742001</cx:pt>
          <cx:pt idx="638">-0.024153208777995799</cx:pt>
          <cx:pt idx="639">-0.0016707675670289599</cx:pt>
          <cx:pt idx="640">0.0068099642275518003</cx:pt>
          <cx:pt idx="641">-0.0013552454244789901</cx:pt>
          <cx:pt idx="642">0.00070958694270281295</cx:pt>
          <cx:pt idx="643">0.00042124774065532199</cx:pt>
          <cx:pt idx="644">-0.000109709816153132</cx:pt>
          <cx:pt idx="645">-0.000107664495251948</cx:pt>
          <cx:pt idx="646">-0.0024391400196796301</cx:pt>
          <cx:pt idx="647">-0.000843205694930444</cx:pt>
          <cx:pt idx="648">-0.00035972049321506802</cx:pt>
          <cx:pt idx="649">0.0018250781900417401</cx:pt>
          <cx:pt idx="650">0.0099964837806929708</cx:pt>
          <cx:pt idx="651">-0.010427858242457099</cx:pt>
          <cx:pt idx="652">-0.033172397161055397</cx:pt>
          <cx:pt idx="653">-0.095137757377851004</cx:pt>
          <cx:pt idx="654">-0.065757004180990897</cx:pt>
          <cx:pt idx="655">-0.0055055189733102701</cx:pt>
          <cx:pt idx="656">0.0336399444598902</cx:pt>
          <cx:pt idx="657">-0.035539427354340597</cx:pt>
          <cx:pt idx="658">-0.0205618268335645</cx:pt>
          <cx:pt idx="659">-0.0071708172605219203</cx:pt>
          <cx:pt idx="660">0.00364913086492008</cx:pt>
          <cx:pt idx="661">-0.0137576532543007</cx:pt>
          <cx:pt idx="662">-0.043213197119858597</cx:pt>
          <cx:pt idx="663">-0.057962281829178799</cx:pt>
          <cx:pt idx="664">-0.0104818071614765</cx:pt>
          <cx:pt idx="665">-0.0157596052865977</cx:pt>
          <cx:pt idx="666">-0.0136072777835331</cx:pt>
          <cx:pt idx="667">0.0111493656894087</cx:pt>
          <cx:pt idx="668">0.022037000672829599</cx:pt>
          <cx:pt idx="669">0.00080250195694552798</cx:pt>
          <cx:pt idx="670">-3.5028904223561597e-05</cx:pt>
          <cx:pt idx="671">-0.00073691497469246603</cx:pt>
          <cx:pt idx="672">-2.58791203106502e-05</cx:pt>
          <cx:pt idx="673">0.00062578760109696999</cx:pt>
          <cx:pt idx="674">-0.00064994788007816399</cx:pt>
          <cx:pt idx="675">-0.00013763803570024101</cx:pt>
          <cx:pt idx="676">0.0122010014043875</cx:pt>
          <cx:pt idx="677">0.019768031589869499</cx:pt>
          <cx:pt idx="678">0.011959270898725199</cx:pt>
          <cx:pt idx="679">0.017899861454047601</cx:pt>
          <cx:pt idx="680">0.015752282272302701</cx:pt>
          <cx:pt idx="681">-0.055671339611258398</cx:pt>
          <cx:pt idx="682">-0.011862893899440599</cx:pt>
          <cx:pt idx="683">-0.016063322270915299</cx:pt>
          <cx:pt idx="684">-0.0125331794850748</cx:pt>
          <cx:pt idx="685">-0.026164683375956101</cx:pt>
          <cx:pt idx="686">-0.018386023136565</cx:pt>
          <cx:pt idx="687">0.026931952981678501</cx:pt>
          <cx:pt idx="688">0.039531829447105697</cx:pt>
          <cx:pt idx="689">-0.0052989300516467696</cx:pt>
          <cx:pt idx="690">-0.040476306686644703</cx:pt>
          <cx:pt idx="691">-0.00950990961953504</cx:pt>
          <cx:pt idx="692">0.031739845134260203</cx:pt>
          <cx:pt idx="693">0.015224311134458201</cx:pt>
          <cx:pt idx="694">0.0096218731329890308</cx:pt>
          <cx:pt idx="695">0.013159405387609799</cx:pt>
          <cx:pt idx="696">-0.0025545520335243498</cx:pt>
          <cx:pt idx="697">-0.00184948879676599</cx:pt>
          <cx:pt idx="698">-0.00071835118160199299</cx:pt>
          <cx:pt idx="699">-0.00017700586947715099</cx:pt>
          <cx:pt idx="700">0.00018704007514946499</cx:pt>
          <cx:pt idx="701">-0.00047657881760874098</cx:pt>
          <cx:pt idx="702">-0.00018803021410817501</cx:pt>
          <cx:pt idx="703">0.00031557260506540801</cx:pt>
          <cx:pt idx="704">0.0058765668250125597</cx:pt>
          <cx:pt idx="705">0.0093768173705972499</cx:pt>
          <cx:pt idx="706">0.0029846305856702999</cx:pt>
          <cx:pt idx="707">0.017184093640028899</cx:pt>
          <cx:pt idx="708">0.0248268646027049</cx:pt>
          <cx:pt idx="709">0.00097307616967194101</cx:pt>
          <cx:pt idx="710">-0.0059608473881209399</cx:pt>
          <cx:pt idx="711">-0.0071382035563487397</cx:pt>
          <cx:pt idx="712">-0.027562572206878001</cx:pt>
          <cx:pt idx="713">-0.0129097693015474</cx:pt>
          <cx:pt idx="714">0.035424893272922101</cx:pt>
          <cx:pt idx="715">0.044842435125885899</cx:pt>
          <cx:pt idx="716">0.045153623632512498</cx:pt>
          <cx:pt idx="717">0.012058995157753801</cx:pt>
          <cx:pt idx="718">0.0082329351035272495</cx:pt>
          <cx:pt idx="719">0.033403148733419701</cx:pt>
          <cx:pt idx="720">0.034538954480516901</cx:pt>
          <cx:pt idx="721">0.016121595988462301</cx:pt>
          <cx:pt idx="722">-0.0031655158353043702</cx:pt>
          <cx:pt idx="723">-0.0024995829886163999</cx:pt>
          <cx:pt idx="724">-0.0026507149306271602</cx:pt>
          <cx:pt idx="725">0.00055457138652099502</cx:pt>
          <cx:pt idx="726">-0.00078289622896107703</cx:pt>
          <cx:pt idx="727">0.00040922485596830098</cx:pt>
          <cx:pt idx="728">1.86259513452787e-05</cx:pt>
          <cx:pt idx="729">0.00062007997840058705</cx:pt>
          <cx:pt idx="730">0.000231646113242387</cx:pt>
          <cx:pt idx="731">0.0012187959023104899</cx:pt>
          <cx:pt idx="732">-2.4476158804133899e-05</cx:pt>
          <cx:pt idx="733">0.0063963554129324697</cx:pt>
          <cx:pt idx="734">0.01238340074963</cx:pt>
          <cx:pt idx="735">0.015860729402885701</cx:pt>
          <cx:pt idx="736">0.0274834329740281</cx:pt>
          <cx:pt idx="737">0.040026160004717801</cx:pt>
          <cx:pt idx="738">0.032643919687921699</cx:pt>
          <cx:pt idx="739">0.023897619061596698</cx:pt>
          <cx:pt idx="740">0.049322399625706302</cx:pt>
          <cx:pt idx="741">0.061248353469099702</cx:pt>
          <cx:pt idx="742">0.089272615941382596</cx:pt>
          <cx:pt idx="743">0.057937423023226901</cx:pt>
          <cx:pt idx="744">0.055320315519455897</cx:pt>
          <cx:pt idx="745">0.047232141350371799</cx:pt>
          <cx:pt idx="746">0.044025442122073599</cx:pt>
          <cx:pt idx="747">0.032878193362594399</cx:pt>
          <cx:pt idx="748">0.019510684950954801</cx:pt>
          <cx:pt idx="749">0.0171213920470751</cx:pt>
          <cx:pt idx="750">0.00532713222179241</cx:pt>
          <cx:pt idx="751">0.00026386933228436101</cx:pt>
          <cx:pt idx="752">0.00094736230469312098</cx:pt>
          <cx:pt idx="753">-2.1865394499831702e-06</cx:pt>
          <cx:pt idx="754">0.00055918660835072996</cx:pt>
          <cx:pt idx="755">-0.000127645666971701</cx:pt>
          <cx:pt idx="756">0.00044392278609107903</cx:pt>
          <cx:pt idx="757">0.00021872613587816401</cx:pt>
          <cx:pt idx="758">-0.00071516770760350905</cx:pt>
          <cx:pt idx="759">-1.23783125664094e-05</cx:pt>
          <cx:pt idx="760">-0.000111566718982728</cx:pt>
          <cx:pt idx="761">0.00113227451333521</cx:pt>
          <cx:pt idx="762">0.00081344844062750197</cx:pt>
          <cx:pt idx="763">0.0036479208604108899</cx:pt>
          <cx:pt idx="764">0.0020504284200817601</cx:pt>
          <cx:pt idx="765">-0.00024439502690298701</cx:pt>
          <cx:pt idx="766">-0.00045111176743569401</cx:pt>
          <cx:pt idx="767">-0.0010146559480239501</cx:pt>
          <cx:pt idx="768">0.0022246845304876302</cx:pt>
          <cx:pt idx="769">0.0048424635295481301</cx:pt>
          <cx:pt idx="770">0.0147290894718479</cx:pt>
          <cx:pt idx="771">0.0106698168961285</cx:pt>
          <cx:pt idx="772">0.0079911306405482507</cx:pt>
          <cx:pt idx="773">0.0081582051686576694</cx:pt>
          <cx:pt idx="774">0.014408688968226301</cx:pt>
          <cx:pt idx="775">0.00803041742331107</cx:pt>
          <cx:pt idx="776">0.0042397347510483704</cx:pt>
          <cx:pt idx="777">0.0020695544818760299</cx:pt>
          <cx:pt idx="778">0.0048030606181893804</cx:pt>
          <cx:pt idx="779">-0.00039052786613465201</cx:pt>
          <cx:pt idx="780">-0.00033294429751911899</cx:pt>
          <cx:pt idx="781">-0.00059837624893452096</cx:pt>
          <cx:pt idx="782">-0.00032846586178512602</cx:pt>
          <cx:pt idx="783">0.00038979532934639598</cx:pt>
          <cx:pt idx="784">0.0028052034926425752</cx:pt>
          <cx:pt idx="785">-0.001196683748362605</cx:pt>
          <cx:pt idx="786">-0.0067752197948711497</cx:pt>
          <cx:pt idx="787">-0.0017325845934319775</cx:pt>
          <cx:pt idx="788">-0.0042787495662014747</cx:pt>
          <cx:pt idx="789">0.011185119793445599</cx:pt>
          <cx:pt idx="790">0.02047435687210665</cx:pt>
          <cx:pt idx="791">0.0059534497948358252</cx:pt>
          <cx:pt idx="792">0.014760737904326525</cx:pt>
          <cx:pt idx="793">0.018240714462302025</cx:pt>
          <cx:pt idx="794">0.017370132004082599</cx:pt>
          <cx:pt idx="795">0.0039112171556434502</cx:pt>
          <cx:pt idx="796">0.0073313081402708253</cx:pt>
          <cx:pt idx="797">0.010384906844761449</cx:pt>
          <cx:pt idx="798">0.010675246898105326</cx:pt>
          <cx:pt idx="799">-0.0078634351471712008</cx:pt>
          <cx:pt idx="800">-0.0086423165529886242</cx:pt>
          <cx:pt idx="801">-0.0152593250628279</cx:pt>
          <cx:pt idx="802">-0.026550091083130251</cx:pt>
          <cx:pt idx="803">-0.0227747273464395</cx:pt>
          <cx:pt idx="804">-0.0098199157354868002</cx:pt>
          <cx:pt idx="805">-0.0070221557329334001</cx:pt>
          <cx:pt idx="806">-0.0037531925723967999</cx:pt>
          <cx:pt idx="807">-0.00056663375298544253</cx:pt>
          <cx:pt idx="808">0.00010743827705045924</cx:pt>
          <cx:pt idx="809">1.4048303080770125e-05</cx:pt>
          <cx:pt idx="810">-0.00014870049272284951</cx:pt>
          <cx:pt idx="811">0.0018070177869366475</cx:pt>
          <cx:pt idx="812">0.002861240780678525</cx:pt>
          <cx:pt idx="813">-0.0019088851908080726</cx:pt>
          <cx:pt idx="814">-0.0053500990573936997</cx:pt>
          <cx:pt idx="815">0.0019036515288026275</cx:pt>
          <cx:pt idx="816">-0.0019811536259590774</cx:pt>
          <cx:pt idx="817">0.029748950955352751</cx:pt>
          <cx:pt idx="818">0.0230721762631271</cx:pt>
          <cx:pt idx="819">0.011042227142265</cx:pt>
          <cx:pt idx="820">0.025544389117208501</cx:pt>
          <cx:pt idx="821">0.018334466825455475</cx:pt>
          <cx:pt idx="822">0.0072692986871637499</cx:pt>
          <cx:pt idx="823">0.0078981806839789996</cx:pt>
          <cx:pt idx="824">0.0103619702886989</cx:pt>
          <cx:pt idx="825">0.015729826978417023</cx:pt>
          <cx:pt idx="826">0.0037381417928938998</cx:pt>
          <cx:pt idx="827">0.017755233467453675</cx:pt>
          <cx:pt idx="828">0.011214082674151376</cx:pt>
          <cx:pt idx="829">-0.00619397561368705</cx:pt>
          <cx:pt idx="830">-0.021561158868417526</cx:pt>
          <cx:pt idx="831">-0.021051348254268399</cx:pt>
          <cx:pt idx="832">-0.019354426891111526</cx:pt>
          <cx:pt idx="833">-0.012001579341014574</cx:pt>
          <cx:pt idx="834">-0.0078314627367376752</cx:pt>
          <cx:pt idx="835">-0.00057461811478647247</cx:pt>
          <cx:pt idx="836">-4.6467620175722498e-05</cx:pt>
          <cx:pt idx="837">-2.13606832539424e-06</cx:pt>
          <cx:pt idx="838">0.00019689169514147624</cx:pt>
          <cx:pt idx="839">0.00092755966518039503</cx:pt>
          <cx:pt idx="840">0.0024214237075093951</cx:pt>
          <cx:pt idx="841">-0.0018886939683335124</cx:pt>
          <cx:pt idx="842">-0.0071479917903593251</cx:pt>
          <cx:pt idx="843">0.0061503903725040497</cx:pt>
          <cx:pt idx="844">-0.0044353661524689</cx:pt>
          <cx:pt idx="845">0.010240956442485426</cx:pt>
          <cx:pt idx="846">0.0100036457048751</cx:pt>
          <cx:pt idx="847">0.020168632225919601</cx:pt>
          <cx:pt idx="848">0.017631293854956074</cx:pt>
          <cx:pt idx="849">0.020607966789731574</cx:pt>
          <cx:pt idx="850">0.016834312859946077</cx:pt>
          <cx:pt idx="851">0.010784463647545425</cx:pt>
          <cx:pt idx="852">0.00084095340138886504</cx:pt>
          <cx:pt idx="853">0.0080666485056693753</cx:pt>
          <cx:pt idx="854">0.0095939225187379254</cx:pt>
          <cx:pt idx="855">0.028219143335186249</cx:pt>
          <cx:pt idx="856">0.015678565476410125</cx:pt>
          <cx:pt idx="857">0.0046822595931405751</cx:pt>
          <cx:pt idx="858">-0.0045986346917420004</cx:pt>
          <cx:pt idx="859">-0.0098436270776444002</cx:pt>
          <cx:pt idx="860">-0.018877662977409799</cx:pt>
          <cx:pt idx="861">-0.018728196009767877</cx:pt>
          <cx:pt idx="862">-0.0078367657339133995</cx:pt>
          <cx:pt idx="863">-0.0012902097012799625</cx:pt>
          <cx:pt idx="864">0.001718826957240035</cx:pt>
          <cx:pt idx="865">4.2843975060889997e-05</cx:pt>
          <cx:pt idx="866">0.00017989092858301876</cx:pt>
          <cx:pt idx="867">0.0015642721855092525</cx:pt>
          <cx:pt idx="868">0.00144789548693686</cx:pt>
          <cx:pt idx="869">4.7781760405251998e-05</cx:pt>
          <cx:pt idx="870">-0.0010680437992590349</cx:pt>
          <cx:pt idx="871">0.0077204525258831747</cx:pt>
          <cx:pt idx="872">-0.0041494516860099504</cx:pt>
          <cx:pt idx="873">0.0043551592945408248</cx:pt>
          <cx:pt idx="874">0.01468150377565635</cx:pt>
          <cx:pt idx="875">0.0037298714936312748</cx:pt>
          <cx:pt idx="876">-0.0027809261280048502</cx:pt>
          <cx:pt idx="877">0.00447677209643865</cx:pt>
          <cx:pt idx="878">0.01175016408106995</cx:pt>
          <cx:pt idx="879">0.0073103340415693998</cx:pt>
          <cx:pt idx="880">0.00033181243001944249</cx:pt>
          <cx:pt idx="881">0.021475420761781275</cx:pt>
          <cx:pt idx="882">0.00975673258917935</cx:pt>
          <cx:pt idx="883">0.016856676710953849</cx:pt>
          <cx:pt idx="884">0.0028052034926425752</cx:pt>
          <cx:pt idx="885">-0.001196683748362605</cx:pt>
          <cx:pt idx="886">-0.0067752197948711497</cx:pt>
          <cx:pt idx="887">-0.0017325845934319775</cx:pt>
          <cx:pt idx="888">-0.0042787495662014747</cx:pt>
          <cx:pt idx="889">0.011185119793445599</cx:pt>
          <cx:pt idx="890">0.02047435687210665</cx:pt>
          <cx:pt idx="891">0.0059534497948358252</cx:pt>
          <cx:pt idx="892">0.014760737904326525</cx:pt>
          <cx:pt idx="893">0.018240714462302025</cx:pt>
          <cx:pt idx="894">0.017370132004082599</cx:pt>
          <cx:pt idx="895">0.0039112171556434502</cx:pt>
          <cx:pt idx="896">0.0073313081402708253</cx:pt>
          <cx:pt idx="897">0.010384906844761449</cx:pt>
          <cx:pt idx="898">0.010675246898105326</cx:pt>
          <cx:pt idx="899">-0.0078634351471712008</cx:pt>
          <cx:pt idx="900">-0.0086423165529886242</cx:pt>
          <cx:pt idx="901">-0.0152593250628279</cx:pt>
          <cx:pt idx="902">-0.026550091083130251</cx:pt>
          <cx:pt idx="903">-0.0227747273464395</cx:pt>
          <cx:pt idx="904">-0.0098199157354868002</cx:pt>
          <cx:pt idx="905">-0.0070221557329334001</cx:pt>
          <cx:pt idx="906">-0.0037531925723967999</cx:pt>
          <cx:pt idx="907">-0.00056663375298544253</cx:pt>
          <cx:pt idx="908">0.00010743827705045924</cx:pt>
          <cx:pt idx="909">1.4048303080770125e-05</cx:pt>
          <cx:pt idx="910">-0.00014870049272284951</cx:pt>
          <cx:pt idx="911">0.0018070177869366475</cx:pt>
          <cx:pt idx="912">0.002861240780678525</cx:pt>
          <cx:pt idx="913">-0.0019088851908080726</cx:pt>
          <cx:pt idx="914">-0.0053500990573936997</cx:pt>
          <cx:pt idx="915">0.0019036515288026275</cx:pt>
          <cx:pt idx="916">-0.0019811536259590774</cx:pt>
          <cx:pt idx="917">0.029748950955352751</cx:pt>
          <cx:pt idx="918">0.0230721762631271</cx:pt>
          <cx:pt idx="919">0.011042227142265</cx:pt>
          <cx:pt idx="920">0.025544389117208501</cx:pt>
          <cx:pt idx="921">0.018334466825455475</cx:pt>
          <cx:pt idx="922">0.0072692986871637499</cx:pt>
          <cx:pt idx="923">0.0078981806839789996</cx:pt>
          <cx:pt idx="924">0.0103619702886989</cx:pt>
          <cx:pt idx="925">0.015729826978417023</cx:pt>
          <cx:pt idx="926">0.0037381417928938998</cx:pt>
          <cx:pt idx="927">0.017755233467453675</cx:pt>
          <cx:pt idx="928">0.011214082674151376</cx:pt>
          <cx:pt idx="929">-0.00619397561368705</cx:pt>
          <cx:pt idx="930">-0.021561158868417526</cx:pt>
          <cx:pt idx="931">-0.021051348254268399</cx:pt>
          <cx:pt idx="932">-0.019354426891111526</cx:pt>
          <cx:pt idx="933">-0.012001579341014574</cx:pt>
          <cx:pt idx="934">-0.0078314627367376752</cx:pt>
          <cx:pt idx="935">-0.00057461811478647247</cx:pt>
          <cx:pt idx="936">-4.6467620175722498e-05</cx:pt>
          <cx:pt idx="937">-2.13606832539424e-06</cx:pt>
          <cx:pt idx="938">0.00019689169514147624</cx:pt>
          <cx:pt idx="939">0.00092755966518039503</cx:pt>
          <cx:pt idx="940">0.0024214237075093951</cx:pt>
          <cx:pt idx="941">-0.0018886939683335124</cx:pt>
          <cx:pt idx="942">-0.0071479917903593251</cx:pt>
          <cx:pt idx="943">0.0061503903725040497</cx:pt>
          <cx:pt idx="944">-0.0044353661524689</cx:pt>
          <cx:pt idx="945">0.010240956442485426</cx:pt>
          <cx:pt idx="946">0.0100036457048751</cx:pt>
          <cx:pt idx="947">0.020168632225919601</cx:pt>
          <cx:pt idx="948">0.017631293854956074</cx:pt>
          <cx:pt idx="949">0.020607966789731574</cx:pt>
          <cx:pt idx="950">0.016834312859946077</cx:pt>
          <cx:pt idx="951">0.010784463647545425</cx:pt>
          <cx:pt idx="952">0.00084095340138886504</cx:pt>
          <cx:pt idx="953">0.0080666485056693753</cx:pt>
          <cx:pt idx="954">0.0095939225187379254</cx:pt>
          <cx:pt idx="955">0.028219143335186249</cx:pt>
          <cx:pt idx="956">0.015678565476410125</cx:pt>
          <cx:pt idx="957">0.0046822595931405751</cx:pt>
          <cx:pt idx="958">-0.0045986346917420004</cx:pt>
          <cx:pt idx="959">-0.0098436270776444002</cx:pt>
          <cx:pt idx="960">-0.018877662977409799</cx:pt>
          <cx:pt idx="961">-0.018728196009767877</cx:pt>
          <cx:pt idx="962">-0.0078367657339133995</cx:pt>
          <cx:pt idx="963">-0.0012902097012799625</cx:pt>
          <cx:pt idx="964">0.001718826957240035</cx:pt>
          <cx:pt idx="965">4.2843975060889997e-05</cx:pt>
          <cx:pt idx="966">0.00017989092858301876</cx:pt>
          <cx:pt idx="967">0.0015642721855092525</cx:pt>
          <cx:pt idx="968">0.00144789548693686</cx:pt>
          <cx:pt idx="969">4.7781760405251998e-05</cx:pt>
          <cx:pt idx="970">-0.0010680437992590349</cx:pt>
          <cx:pt idx="971">0.0077204525258831747</cx:pt>
          <cx:pt idx="972">-0.0041494516860099504</cx:pt>
          <cx:pt idx="973">0.0043551592945408248</cx:pt>
          <cx:pt idx="974">0.01468150377565635</cx:pt>
          <cx:pt idx="975">0.0037298714936312748</cx:pt>
          <cx:pt idx="976">-0.0027809261280048502</cx:pt>
          <cx:pt idx="977">0.00447677209643865</cx:pt>
          <cx:pt idx="978">0.01175016408106995</cx:pt>
          <cx:pt idx="979">0.0073103340415693998</cx:pt>
          <cx:pt idx="980">0.00033181243001944249</cx:pt>
          <cx:pt idx="981">0.021475420761781275</cx:pt>
          <cx:pt idx="982">0.00975673258917935</cx:pt>
          <cx:pt idx="983">0.016856676710953849</cx:pt>
          <cx:pt idx="984">0.0028052034926425752</cx:pt>
          <cx:pt idx="985">-0.001196683748362605</cx:pt>
          <cx:pt idx="986">-0.0067752197948711497</cx:pt>
          <cx:pt idx="987">-0.0017325845934319775</cx:pt>
          <cx:pt idx="988">-0.0042787495662014747</cx:pt>
          <cx:pt idx="989">0.011185119793445599</cx:pt>
          <cx:pt idx="990">0.02047435687210665</cx:pt>
          <cx:pt idx="991">0.0059534497948358252</cx:pt>
          <cx:pt idx="992">0.014760737904326525</cx:pt>
          <cx:pt idx="993">0.018240714462302025</cx:pt>
          <cx:pt idx="994">0.017370132004082599</cx:pt>
          <cx:pt idx="995">0.0039112171556434502</cx:pt>
          <cx:pt idx="996">0.0073313081402708253</cx:pt>
          <cx:pt idx="997">0.010384906844761449</cx:pt>
          <cx:pt idx="998">0.010675246898105326</cx:pt>
          <cx:pt idx="999">-0.0078634351471712008</cx:pt>
          <cx:pt idx="1000">-0.0086423165529886242</cx:pt>
          <cx:pt idx="1001">-0.0152593250628279</cx:pt>
          <cx:pt idx="1002">-0.026550091083130251</cx:pt>
          <cx:pt idx="1003">-0.0227747273464395</cx:pt>
          <cx:pt idx="1004">-0.0098199157354868002</cx:pt>
          <cx:pt idx="1005">-0.0070221557329334001</cx:pt>
          <cx:pt idx="1006">-0.0037531925723967999</cx:pt>
          <cx:pt idx="1007">-0.00056663375298544253</cx:pt>
          <cx:pt idx="1008">0.00010743827705045924</cx:pt>
          <cx:pt idx="1009">1.4048303080770125e-05</cx:pt>
          <cx:pt idx="1010">-0.00014870049272284951</cx:pt>
          <cx:pt idx="1011">0.0018070177869366475</cx:pt>
          <cx:pt idx="1012">0.002861240780678525</cx:pt>
          <cx:pt idx="1013">-0.0019088851908080726</cx:pt>
          <cx:pt idx="1014">-0.0053500990573936997</cx:pt>
          <cx:pt idx="1015">0.0019036515288026275</cx:pt>
          <cx:pt idx="1016">-0.0019811536259590774</cx:pt>
          <cx:pt idx="1017">0.029748950955352751</cx:pt>
          <cx:pt idx="1018">0.0230721762631271</cx:pt>
          <cx:pt idx="1019">0.011042227142265</cx:pt>
          <cx:pt idx="1020">0.025544389117208501</cx:pt>
          <cx:pt idx="1021">0.018334466825455475</cx:pt>
          <cx:pt idx="1022">0.0072692986871637499</cx:pt>
          <cx:pt idx="1023">0.0078981806839789996</cx:pt>
          <cx:pt idx="1024">0.0103619702886989</cx:pt>
          <cx:pt idx="1025">0.015729826978417023</cx:pt>
          <cx:pt idx="1026">0.0037381417928938998</cx:pt>
          <cx:pt idx="1027">0.017755233467453675</cx:pt>
          <cx:pt idx="1028">0.011214082674151376</cx:pt>
          <cx:pt idx="1029">-0.00619397561368705</cx:pt>
          <cx:pt idx="1030">-0.021561158868417526</cx:pt>
          <cx:pt idx="1031">-0.021051348254268399</cx:pt>
          <cx:pt idx="1032">-0.019354426891111526</cx:pt>
          <cx:pt idx="1033">-0.012001579341014574</cx:pt>
          <cx:pt idx="1034">-0.0078314627367376752</cx:pt>
          <cx:pt idx="1035">-0.00057461811478647247</cx:pt>
          <cx:pt idx="1036">-4.6467620175722498e-05</cx:pt>
          <cx:pt idx="1037">-2.13606832539424e-06</cx:pt>
          <cx:pt idx="1038">0.00019689169514147624</cx:pt>
          <cx:pt idx="1039">0.00092755966518039503</cx:pt>
          <cx:pt idx="1040">0.0024214237075093951</cx:pt>
          <cx:pt idx="1041">-0.0018886939683335124</cx:pt>
          <cx:pt idx="1042">-0.0071479917903593251</cx:pt>
          <cx:pt idx="1043">0.0061503903725040497</cx:pt>
          <cx:pt idx="1044">-0.0044353661524689</cx:pt>
          <cx:pt idx="1045">0.010240956442485426</cx:pt>
          <cx:pt idx="1046">0.0100036457048751</cx:pt>
          <cx:pt idx="1047">0.020168632225919601</cx:pt>
          <cx:pt idx="1048">0.017631293854956074</cx:pt>
          <cx:pt idx="1049">0.020607966789731574</cx:pt>
          <cx:pt idx="1050">0.016834312859946077</cx:pt>
          <cx:pt idx="1051">0.010784463647545425</cx:pt>
          <cx:pt idx="1052">0.00084095340138886504</cx:pt>
          <cx:pt idx="1053">0.0080666485056693753</cx:pt>
          <cx:pt idx="1054">0.0095939225187379254</cx:pt>
          <cx:pt idx="1055">0.028219143335186249</cx:pt>
          <cx:pt idx="1056">0.015678565476410125</cx:pt>
          <cx:pt idx="1057">0.0046822595931405751</cx:pt>
          <cx:pt idx="1058">-0.0045986346917420004</cx:pt>
          <cx:pt idx="1059">-0.0098436270776444002</cx:pt>
          <cx:pt idx="1060">-0.018877662977409799</cx:pt>
          <cx:pt idx="1061">-0.018728196009767877</cx:pt>
          <cx:pt idx="1062">-0.0078367657339133995</cx:pt>
          <cx:pt idx="1063">-0.0012902097012799625</cx:pt>
          <cx:pt idx="1064">0.001718826957240035</cx:pt>
          <cx:pt idx="1065">4.2843975060889997e-05</cx:pt>
          <cx:pt idx="1066">0.00017989092858301876</cx:pt>
          <cx:pt idx="1067">0.0015642721855092525</cx:pt>
          <cx:pt idx="1068">0.00144789548693686</cx:pt>
          <cx:pt idx="1069">4.7781760405251998e-05</cx:pt>
          <cx:pt idx="1070">-0.0010680437992590349</cx:pt>
          <cx:pt idx="1071">0.0077204525258831747</cx:pt>
          <cx:pt idx="1072">-0.0041494516860099504</cx:pt>
          <cx:pt idx="1073">0.0043551592945408248</cx:pt>
          <cx:pt idx="1074">0.01468150377565635</cx:pt>
          <cx:pt idx="1075">0.0037298714936312748</cx:pt>
          <cx:pt idx="1076">-0.0027809261280048502</cx:pt>
          <cx:pt idx="1077">0.00447677209643865</cx:pt>
          <cx:pt idx="1078">0.01175016408106995</cx:pt>
          <cx:pt idx="1079">0.0073103340415693998</cx:pt>
          <cx:pt idx="1080">0.00033181243001944249</cx:pt>
          <cx:pt idx="1081">0.021475420761781275</cx:pt>
          <cx:pt idx="1082">0.00975673258917935</cx:pt>
          <cx:pt idx="1083">0.016856676710953849</cx:pt>
        </cx:lvl>
      </cx:numDim>
    </cx:data>
    <cx:data id="125">
      <cx:numDim type="val">
        <cx:f>Sheet2!$DV$1:$DV$1084</cx:f>
        <cx:lvl ptCount="1084" formatCode="G/通用格式">
          <cx:pt idx="0">0.00053996738555780696</cx:pt>
          <cx:pt idx="1">-0.00085219654532921998</cx:pt>
          <cx:pt idx="2">-0.00014179814677777399</cx:pt>
          <cx:pt idx="3">-0.00026521529752860198</cx:pt>
          <cx:pt idx="4">-0.00039315078375905997</cx:pt>
          <cx:pt idx="5">-0.00116078803804412</cx:pt>
          <cx:pt idx="6">0.000203590305652014</cx:pt>
          <cx:pt idx="7">-0.00023733094040463099</cx:pt>
          <cx:pt idx="8">-1.6069813159833401e-05</cx:pt>
          <cx:pt idx="9">0.000828383320902989</cx:pt>
          <cx:pt idx="10">-0.00053500853742988403</cx:pt>
          <cx:pt idx="11">-0.00028555071630683202</cx:pt>
          <cx:pt idx="12">-0.00038090735774251599</cx:pt>
          <cx:pt idx="13">-0.00026834220515627698</cx:pt>
          <cx:pt idx="14">-0.00019624923468887799</cx:pt>
          <cx:pt idx="15">0.00037191006251764599</cx:pt>
          <cx:pt idx="16">-0.000918349648443917</cx:pt>
          <cx:pt idx="17">0.00025369948403189499</cx:pt>
          <cx:pt idx="18">0.00094826241598742003</cx:pt>
          <cx:pt idx="19">0.00023188986426129701</cx:pt>
          <cx:pt idx="20">-0.00074461938141549301</cx:pt>
          <cx:pt idx="21">0.00059481778242059097</cx:pt>
          <cx:pt idx="22">-0.00078995309273161398</cx:pt>
          <cx:pt idx="23">-0.000478766434570776</cx:pt>
          <cx:pt idx="24">-0.00021707355589050301</cx:pt>
          <cx:pt idx="25">0.00048124508035790598</cx:pt>
          <cx:pt idx="26">-0.000769864850411397</cx:pt>
          <cx:pt idx="27">-0.00063530351296836303</cx:pt>
          <cx:pt idx="28">-9.4266160413549206e-05</cx:pt>
          <cx:pt idx="29">0.00021611807927533701</cx:pt>
          <cx:pt idx="30">0.00017832113863220801</cx:pt>
          <cx:pt idx="31">0.00014032059837490701</cx:pt>
          <cx:pt idx="32">-0.00018652674224855299</cx:pt>
          <cx:pt idx="33">-0.00071121552849071805</cx:pt>
          <cx:pt idx="34">0.00068281280831301199</cx:pt>
          <cx:pt idx="35">0.00027658234308757499</cx:pt>
          <cx:pt idx="36">-0.0010529066046539601</cx:pt>
          <cx:pt idx="37">-0.000227459787453412</cx:pt>
          <cx:pt idx="38">0.00051973879345530401</cx:pt>
          <cx:pt idx="39">-0.00073872303535349405</cx:pt>
          <cx:pt idx="40">-0.0014860906750033499</cx:pt>
          <cx:pt idx="41">-0.00075483245206188498</cx:pt>
          <cx:pt idx="42">-0.00115527006306943</cx:pt>
          <cx:pt idx="43">0.00025818735778325501</cx:pt>
          <cx:pt idx="44">0.0014343842304747299</cx:pt>
          <cx:pt idx="45">1.8624267502446199e-05</cx:pt>
          <cx:pt idx="46">-0.00083982099454821897</cx:pt>
          <cx:pt idx="47">-0.00051746741564119699</cx:pt>
          <cx:pt idx="48">-0.00035640223641638801</cx:pt>
          <cx:pt idx="49">-0.00074572847976994597</cx:pt>
          <cx:pt idx="50">-0.00088462612991398995</cx:pt>
          <cx:pt idx="51">0.00054757359109252799</cx:pt>
          <cx:pt idx="52">-8.6347157621816497e-05</cx:pt>
          <cx:pt idx="53">-0.00035996833548940699</cx:pt>
          <cx:pt idx="54">0.00059714703380976198</cx:pt>
          <cx:pt idx="55">6.4295593315185401e-05</cx:pt>
          <cx:pt idx="56">-0.00072278305031846105</cx:pt>
          <cx:pt idx="57">0.00033218232816238202</cx:pt>
          <cx:pt idx="58">0.000465736074631408</cx:pt>
          <cx:pt idx="59">-0.00028739340430663401</cx:pt>
          <cx:pt idx="60">-4.2634874438425402e-05</cx:pt>
          <cx:pt idx="61">-0.00063218549786549596</cx:pt>
          <cx:pt idx="62">-0.00023401642137990699</cx:pt>
          <cx:pt idx="63">-0.00028300533746477001</cx:pt>
          <cx:pt idx="64">-0.00108800513097609</cx:pt>
          <cx:pt idx="65">-0.0022520378535818902</cx:pt>
          <cx:pt idx="66">-0.0030518502641349201</cx:pt>
          <cx:pt idx="67">-0.0012256528893509</cx:pt>
          <cx:pt idx="68">-0.0014078839271539001</cx:pt>
          <cx:pt idx="69">-0.0080735495133032204</cx:pt>
          <cx:pt idx="70">-0.0099873804346713099</cx:pt>
          <cx:pt idx="71">-0.0088294362096596503</cx:pt>
          <cx:pt idx="72">-0.0084181364753841206</cx:pt>
          <cx:pt idx="73">-0.012322247654071999</cx:pt>
          <cx:pt idx="74">-0.013141359000241701</cx:pt>
          <cx:pt idx="75">-0.0149077950952909</cx:pt>
          <cx:pt idx="76">-0.0069541086067779903</cx:pt>
          <cx:pt idx="77">-0.0045928873154824704</cx:pt>
          <cx:pt idx="78">-0.00088845926957480895</cx:pt>
          <cx:pt idx="79">-0.00028200333563083803</cx:pt>
          <cx:pt idx="80">0.00060257899548009505</cx:pt>
          <cx:pt idx="81">0.00074720585582994904</cx:pt>
          <cx:pt idx="82">2.6551390187183501e-05</cx:pt>
          <cx:pt idx="83">0.00032452080472368099</cx:pt>
          <cx:pt idx="84">0.000146225701232057</cx:pt>
          <cx:pt idx="85">-0.00047053221027551002</cx:pt>
          <cx:pt idx="86">-0.00084644852726173305</cx:pt>
          <cx:pt idx="87">-0.000580667457537301</cx:pt>
          <cx:pt idx="88">-0.000244455162259716</cx:pt>
          <cx:pt idx="89">0.00053554868750566595</cx:pt>
          <cx:pt idx="90">0.00032951218634746899</cx:pt>
          <cx:pt idx="91">-0.00119621008222873</cx:pt>
          <cx:pt idx="92">-0.00114559404424944</cx:pt>
          <cx:pt idx="93">0.0017453803930807901</cx:pt>
          <cx:pt idx="94">0.0037247516505117999</cx:pt>
          <cx:pt idx="95">0.0061350183968054799</cx:pt>
          <cx:pt idx="96">0.0034484374738048499</cx:pt>
          <cx:pt idx="97">0.0051476160182689903</cx:pt>
          <cx:pt idx="98">-0.0201328431763221</cx:pt>
          <cx:pt idx="99">-0.0356612897813888</cx:pt>
          <cx:pt idx="100">-0.029725766101117702</cx:pt>
          <cx:pt idx="101">-0.034520829558315702</cx:pt>
          <cx:pt idx="102">-0.045121497997338299</cx:pt>
          <cx:pt idx="103">-0.039299296946844899</cx:pt>
          <cx:pt idx="104">-0.029394157918177899</cx:pt>
          <cx:pt idx="105">-0.013737924377435</cx:pt>
          <cx:pt idx="106">-0.0044339506601913901</cx:pt>
          <cx:pt idx="107">-0.0017337045566593601</cx:pt>
          <cx:pt idx="108">-0.00034634783229863501</cx:pt>
          <cx:pt idx="109">0.00063692562622922103</cx:pt>
          <cx:pt idx="110">-0.00091940150330520397</cx:pt>
          <cx:pt idx="111">-5.8745944614150003e-05</cx:pt>
          <cx:pt idx="112">-0.00042241582514293601</cx:pt>
          <cx:pt idx="113">0.00045458231696635998</cx:pt>
          <cx:pt idx="114">-0.00036575093191630002</cx:pt>
          <cx:pt idx="115">-9.8906621656656997e-05</cx:pt>
          <cx:pt idx="116">0.00077182305276076303</cx:pt>
          <cx:pt idx="117">0.0012330705150923301</cx:pt>
          <cx:pt idx="118">0.0068746479411320501</cx:pt>
          <cx:pt idx="119">0.0116755475028925</cx:pt>
          <cx:pt idx="120">0.010561672265696299</cx:pt>
          <cx:pt idx="121">0.0207247318323674</cx:pt>
          <cx:pt idx="122">0.044125793300495202</cx:pt>
          <cx:pt idx="123">0.054168312172856399</cx:pt>
          <cx:pt idx="124">0.051336208829955203</cx:pt>
          <cx:pt idx="125">0.026697858868737299</cx:pt>
          <cx:pt idx="126">0.020722603937822801</cx:pt>
          <cx:pt idx="127">0.0031495197342939298</cx:pt>
          <cx:pt idx="128">-0.021931302247918501</cx:pt>
          <cx:pt idx="129">-0.037000694457036798</cx:pt>
          <cx:pt idx="130">-0.048682389906335798</cx:pt>
          <cx:pt idx="131">-0.040024719065991997</cx:pt>
          <cx:pt idx="132">-0.0117449238006409</cx:pt>
          <cx:pt idx="133">-0.0200843511673638</cx:pt>
          <cx:pt idx="134">-0.033176584923551702</cx:pt>
          <cx:pt idx="135">-0.022409307488918399</cx:pt>
          <cx:pt idx="136">-0.019803708698366802</cx:pt>
          <cx:pt idx="137">-0.0041122109067642703</cx:pt>
          <cx:pt idx="138">0.000130027011916389</cx:pt>
          <cx:pt idx="139">0.00011692289650025101</cx:pt>
          <cx:pt idx="140">5.82541903797802e-05</cx:pt>
          <cx:pt idx="141">0.000202589461227474</cx:pt>
          <cx:pt idx="142">0.00019881862484382999</cx:pt>
          <cx:pt idx="143">0.00090711022075399498</cx:pt>
          <cx:pt idx="144">0.00141007394116725</cx:pt>
          <cx:pt idx="145">-0.0018184874790671999</cx:pt>
          <cx:pt idx="146">0.00020581320314721799</cx:pt>
          <cx:pt idx="147">-0.00039007942231137201</cx:pt>
          <cx:pt idx="148">0.0022656831134396302</cx:pt>
          <cx:pt idx="149">0.024657524431914799</cx:pt>
          <cx:pt idx="150">0.043431989182318602</cx:pt>
          <cx:pt idx="151">0.086498517291384594</cx:pt>
          <cx:pt idx="152">0.079972228032665293</cx:pt>
          <cx:pt idx="153">0.056842319018741497</cx:pt>
          <cx:pt idx="154">0.0209939131228109</cx:pt>
          <cx:pt idx="155">0.012410595897853999</cx:pt>
          <cx:pt idx="156">-0.020403008640557</cx:pt>
          <cx:pt idx="157">-0.024250891012357001</cx:pt>
          <cx:pt idx="158">-0.023098803964413099</cx:pt>
          <cx:pt idx="159">0.0053549468558064302</cx:pt>
          <cx:pt idx="160">0.0307645034023134</cx:pt>
          <cx:pt idx="161">0.032552784868014398</cx:pt>
          <cx:pt idx="162">-0.017647538102705002</cx:pt>
          <cx:pt idx="163">-0.030962821280415699</cx:pt>
          <cx:pt idx="164">-0.015564494443817301</cx:pt>
          <cx:pt idx="165">7.7784552803439295e-05</cx:pt>
          <cx:pt idx="166">0.0012894629539704501</cx:pt>
          <cx:pt idx="167">2.3729454271657501e-05</cx:pt>
          <cx:pt idx="168">0.000839242263394282</cx:pt>
          <cx:pt idx="169">0.00061690711953812005</cx:pt>
          <cx:pt idx="170">-0.0021019977273531798</cx:pt>
          <cx:pt idx="171">-0.00031629510886387502</cx:pt>
          <cx:pt idx="172">-0.00269399823718443</cx:pt>
          <cx:pt idx="173">-0.0237573848059816</cx:pt>
          <cx:pt idx="174">-0.030064742795721199</cx:pt>
          <cx:pt idx="175">-0.025672916998720801</cx:pt>
          <cx:pt idx="176">-0.013516857916551999</cx:pt>
          <cx:pt idx="177">0.024916832379246901</cx:pt>
          <cx:pt idx="178">0.053480120435042598</cx:pt>
          <cx:pt idx="179">0.069441787758467793</cx:pt>
          <cx:pt idx="180">0.066770988749771706</cx:pt>
          <cx:pt idx="181">0.069148212573996698</cx:pt>
          <cx:pt idx="182">0.053515337745037903</cx:pt>
          <cx:pt idx="183">0.047446481640306001</cx:pt>
          <cx:pt idx="184">0.059370223081863897</cx:pt>
          <cx:pt idx="185">0.075353930937935396</cx:pt>
          <cx:pt idx="186">0.062640227379225796</cx:pt>
          <cx:pt idx="187">0.0248327671297075</cx:pt>
          <cx:pt idx="188">0.020987296460794901</cx:pt>
          <cx:pt idx="189">0.016455645364464699</cx:pt>
          <cx:pt idx="190">-0.026814297056249801</cx:pt>
          <cx:pt idx="191">-0.031839207651058202</cx:pt>
          <cx:pt idx="192">-0.024854382121288099</cx:pt>
          <cx:pt idx="193">0.0063959058488020802</cx:pt>
          <cx:pt idx="194">-0.0010670987629109801</cx:pt>
          <cx:pt idx="195">-0.00170327321095804</cx:pt>
          <cx:pt idx="196">0.00018403326330997799</cx:pt>
          <cx:pt idx="197">0.00062467834180781896</cx:pt>
          <cx:pt idx="198">-0.0026257209805464299</cx:pt>
          <cx:pt idx="199">-0.0011439128698627124</cx:pt>
          <cx:pt idx="200">-0.00035066663420765749</cx:pt>
          <cx:pt idx="201">-0.0040535511392062254</cx:pt>
          <cx:pt idx="202">-0.0073543961312741504</cx:pt>
          <cx:pt idx="203">-0.006000788657760975</cx:pt>
          <cx:pt idx="204">0.0023908264737377049</cx:pt>
          <cx:pt idx="205">0.0055908369979297996</cx:pt>
          <cx:pt idx="206">0.0071901969422751497</cx:pt>
          <cx:pt idx="207">0.0038029315524804501</cx:pt>
          <cx:pt idx="208">0.0049978665425136253</cx:pt>
          <cx:pt idx="209">0.011966671030251225</cx:pt>
          <cx:pt idx="210">0.0086253249293493494</cx:pt>
          <cx:pt idx="211">0.01717125660462495</cx:pt>
          <cx:pt idx="212">0.015526381490659625</cx:pt>
          <cx:pt idx="213">0.0068019023108891498</cx:pt>
          <cx:pt idx="214">0.020616075379512301</cx:pt>
          <cx:pt idx="215">0.0046978166167854253</cx:pt>
          <cx:pt idx="216">-0.00069171900361016505</cx:pt>
          <cx:pt idx="217">0.012062024321169176</cx:pt>
          <cx:pt idx="218">0.0024262490616283848</cx:pt>
          <cx:pt idx="219">-0.0077345469290656249</cx:pt>
          <cx:pt idx="220">-0.0072002980443808496</cx:pt>
          <cx:pt idx="221">-0.0017337334350515576</cx:pt>
          <cx:pt idx="222">-0.00015410190787948775</cx:pt>
          <cx:pt idx="223">-0.00047749523998530749</cx:pt>
          <cx:pt idx="224">0.00021576926040126925</cx:pt>
          <cx:pt idx="225">-1.7056185145877075e-05</cx:pt>
          <cx:pt idx="226">-0.00041560209055874751</cx:pt>
          <cx:pt idx="227">-0.0007564516056543175</cx:pt>
          <cx:pt idx="228">0.00185900494219468</cx:pt>
          <cx:pt idx="229">-0.0029931411350637249</cx:pt>
          <cx:pt idx="230">0.0030965511630055001</cx:pt>
          <cx:pt idx="231">-0.0022030632003068526</cx:pt>
          <cx:pt idx="232">0.0013026681988954276</cx:pt>
          <cx:pt idx="233">-0.00064441582854266749</cx:pt>
          <cx:pt idx="234">0.00631380933416295</cx:pt>
          <cx:pt idx="235">-0.006502872016369325</cx:pt>
          <cx:pt idx="236">-0.0069147254003057504</cx:pt>
          <cx:pt idx="237">0.0046002735309033753</cx:pt>
          <cx:pt idx="238">0.0052320929169324751</cx:pt>
          <cx:pt idx="239">0.00072650150553271752</cx:pt>
          <cx:pt idx="240">0.012375652052624775</cx:pt>
          <cx:pt idx="241">0.011766388444758399</cx:pt>
          <cx:pt idx="242">0.013800806664447326</cx:pt>
          <cx:pt idx="243">0.0089346089756237243</cx:pt>
          <cx:pt idx="244">-0.0048504871615258748</cx:pt>
          <cx:pt idx="245">0.0062984223628010502</cx:pt>
          <cx:pt idx="246">0.0062638422615641752</cx:pt>
          <cx:pt idx="247">-0.00126504975607536</cx:pt>
          <cx:pt idx="248">-0.0078392463231796248</cx:pt>
          <cx:pt idx="249">-0.0046046829940048</cx:pt>
          <cx:pt idx="250">0.0014693819587962525</cx:pt>
          <cx:pt idx="251">0.00021050388943507874</cx:pt>
          <cx:pt idx="252">-0.00013592484013821724</cx:pt>
          <cx:pt idx="253">2.0565285754495801e-05</cx:pt>
          <cx:pt idx="254">-0.00010611220767313526</cx:pt>
          <cx:pt idx="255">0.0011273958520450274</cx:pt>
          <cx:pt idx="256">0.00055060838136435748</cx:pt>
          <cx:pt idx="257">0.00042144832554083002</cx:pt>
          <cx:pt idx="258">0.0042583428491521748</cx:pt>
          <cx:pt idx="259">-0.0033350795146994999</cx:pt>
          <cx:pt idx="260">0.0011977329695597851</cx:pt>
          <cx:pt idx="261">0.0010169772564577199</cx:pt>
          <cx:pt idx="262">0.00057962683170342745</cx:pt>
          <cx:pt idx="263">-0.0085928042647982501</cx:pt>
          <cx:pt idx="264">-0.0097989123825252995</cx:pt>
          <cx:pt idx="265">-0.0040151848793176003</cx:pt>
          <cx:pt idx="266">-0.0060821771950200498</cx:pt>
          <cx:pt idx="267">-0.0048983078140656501</cx:pt>
          <cx:pt idx="268">0.0010753574662206926</cx:pt>
          <cx:pt idx="269">-0.0028369734984116999</cx:pt>
          <cx:pt idx="270">-0.0026475402853942749</cx:pt>
          <cx:pt idx="271">-0.0075210663138033252</cx:pt>
          <cx:pt idx="272">-9.8065992682195495e-05</cx:pt>
          <cx:pt idx="273">0.0046086198152918249</cx:pt>
          <cx:pt idx="274">0.0080597638587709998</cx:pt>
          <cx:pt idx="275">0.0076170660797792496</cx:pt>
          <cx:pt idx="276">-0.0048430381393863254</cx:pt>
          <cx:pt idx="277">-0.0015450518525774925</cx:pt>
          <cx:pt idx="278">0.001445252236329645</cx:pt>
          <cx:pt idx="279">-0.0013420973655719076</cx:pt>
          <cx:pt idx="280">-0.0001218310808045035</cx:pt>
          <cx:pt idx="281">0.00020346675442376851</cx:pt>
          <cx:pt idx="282">-0.00034036132666333502</cx:pt>
          <cx:pt idx="283">0.00075626807076274</cx:pt>
          <cx:pt idx="284">0.0018302909317130275</cx:pt>
          <cx:pt idx="285">0.0042502257376046751</cx:pt>
          <cx:pt idx="286">0.0089492267106175746</cx:pt>
          <cx:pt idx="287">1.0992958379661525e-05</cx:pt>
          <cx:pt idx="288">-8.2988266299690252e-05</cx:pt>
          <cx:pt idx="289">-0.000890190891883805</cx:pt>
          <cx:pt idx="290">-0.00065925121132669748</cx:pt>
          <cx:pt idx="291">-0.0019159837825599301</cx:pt>
          <cx:pt idx="292">-0.0046792333951127252</cx:pt>
          <cx:pt idx="293">-0.0017808184412557325</cx:pt>
          <cx:pt idx="294">0.0047389341969063751</cx:pt>
          <cx:pt idx="295">-0.013390330110916174</cx:pt>
          <cx:pt idx="296">-0.0086925150260163259</cx:pt>
          <cx:pt idx="297">-0.01546096698564685</cx:pt>
          <cx:pt idx="298">-0.0032497412172907002</cx:pt>
          <cx:pt idx="299">-0.0065503695865673896</cx:pt>
          <cx:pt idx="300">0.0098829672683501991</cx:pt>
          <cx:pt idx="301">0.041661106886981603</cx:pt>
          <cx:pt idx="302">0.039953815632870399</cx:pt>
          <cx:pt idx="303">0.045565808162021597</cx:pt>
          <cx:pt idx="304">-0.0100637563078117</cx:pt>
          <cx:pt idx="305">-0.0119826738139412</cx:pt>
          <cx:pt idx="306">-0.00013657178256577701</cx:pt>
          <cx:pt idx="307">-0.0014296694268247101</cx:pt>
          <cx:pt idx="308">-6.1947397410202601e-05</cx:pt>
          <cx:pt idx="309">9.5029083576689705e-05</cx:pt>
          <cx:pt idx="310">-0.0016564507633008701</cx:pt>
          <cx:pt idx="311">0.0015236373684566001</cx:pt>
          <cx:pt idx="312">0.018967235935472601</cx:pt>
          <cx:pt idx="313">0.019817251524252202</cx:pt>
          <cx:pt idx="314">0.023939618478628501</cx:pt>
          <cx:pt idx="315">0.0175427387785284</cx:pt>
          <cx:pt idx="316">0.015002745946218501</cx:pt>
          <cx:pt idx="317">0.021945108742342401</cx:pt>
          <cx:pt idx="318">-0.0049937333056994</cx:pt>
          <cx:pt idx="319">0.00515229289023537</cx:pt>
          <cx:pt idx="320">0.0031392756738619501</cx:pt>
          <cx:pt idx="321">0.0095748095907494894</cx:pt>
          <cx:pt idx="322">-0.0126849841086483</cx:pt>
          <cx:pt idx="323">-0.056326005113709901</cx:pt>
          <cx:pt idx="324">-0.070952665201566595</cx:pt>
          <cx:pt idx="325">-0.053365559321071197</cx:pt>
          <cx:pt idx="326">0.0011159064296883999</cx:pt>
          <cx:pt idx="327">0.032998140725072803</cx:pt>
          <cx:pt idx="328">0.0448556052946638</cx:pt>
          <cx:pt idx="329">0.032153034290526801</cx:pt>
          <cx:pt idx="330">0.0213388877642696</cx:pt>
          <cx:pt idx="331">0.0190392194863226</cx:pt>
          <cx:pt idx="332">0.0204653432740022</cx:pt>
          <cx:pt idx="333">0.0085410115554713298</cx:pt>
          <cx:pt idx="334">0.0057643933031012399</cx:pt>
          <cx:pt idx="335">-0.000127069312093483</cx:pt>
          <cx:pt idx="336">-0.00052300287698449702</cx:pt>
          <cx:pt idx="337">0.00013803934587987</cx:pt>
          <cx:pt idx="338">-0.0010676267153026701</cx:pt>
          <cx:pt idx="339">0.0037010387385405098</cx:pt>
          <cx:pt idx="340">0.0167347690943601</cx:pt>
          <cx:pt idx="341">0.00483144673868173</cx:pt>
          <cx:pt idx="342">-0.0093543289630358302</cx:pt>
          <cx:pt idx="343">-0.0010219443523163099</cx:pt>
          <cx:pt idx="344">-0.0290462847457966</cx:pt>
          <cx:pt idx="345">0.023128032031283399</cx:pt>
          <cx:pt idx="346">-0.052325793983758501</cx:pt>
          <cx:pt idx="347">-0.053373603184463998</cx:pt>
          <cx:pt idx="348">-0.0992038687171303</cx:pt>
          <cx:pt idx="349">-0.077287288980570704</cx:pt>
          <cx:pt idx="350">-0.0169844877619553</cx:pt>
          <cx:pt idx="351">-0.010021818508857199</cx:pt>
          <cx:pt idx="352">-0.0139684521862762</cx:pt>
          <cx:pt idx="353">0.020126062855157299</cx:pt>
          <cx:pt idx="354">0.00145109248158173</cx:pt>
          <cx:pt idx="355">0.081796598542295901</cx:pt>
          <cx:pt idx="356">0.059676842455765398</cx:pt>
          <cx:pt idx="357">0.045670852987516102</cx:pt>
          <cx:pt idx="358">0.00084485808181195996</cx:pt>
          <cx:pt idx="359">-0.0024559696706454499</cx:pt>
          <cx:pt idx="360">0.0122344414005633</cx:pt>
          <cx:pt idx="361">0.0095906878581654992</cx:pt>
          <cx:pt idx="362">0.0092621805539484705</cx:pt>
          <cx:pt idx="363">0.000372103040064775</cx:pt>
          <cx:pt idx="364">-0.00065735268265496797</cx:pt>
          <cx:pt idx="365">0.000170752157149804</cx:pt>
          <cx:pt idx="366">0.00024405466067615301</cx:pt>
          <cx:pt idx="367">0.0031661439617256498</cx:pt>
          <cx:pt idx="368">-0.0063374184686792699</cx:pt>
          <cx:pt idx="369">-0.0252993507060843</cx:pt>
          <cx:pt idx="370">-0.052364000392987602</cx:pt>
          <cx:pt idx="371">-0.026374786803881001</cx:pt>
          <cx:pt idx="372">-0.036061994468756998</cx:pt>
          <cx:pt idx="373">-0.012657103103441101</cx:pt>
          <cx:pt idx="374">-0.032118377382067999</cx:pt>
          <cx:pt idx="375">-0.056600615485571701</cx:pt>
          <cx:pt idx="376">-0.103503618474363</cx:pt>
          <cx:pt idx="377">-0.032111739841944299</cx:pt>
          <cx:pt idx="378">0.031590983407936701</cx:pt>
          <cx:pt idx="379">0.0152328436516864</cx:pt>
          <cx:pt idx="380">0.033271468345380299</cx:pt>
          <cx:pt idx="381">0.038368798586602797</cx:pt>
          <cx:pt idx="382">0.055821607180962303</cx:pt>
          <cx:pt idx="383">0.085847941051658799</cx:pt>
          <cx:pt idx="384">0.080795365623406501</cx:pt>
          <cx:pt idx="385">0.0066536793113457201</cx:pt>
          <cx:pt idx="386">-0.022471629221028099</cx:pt>
          <cx:pt idx="387">-0.031917129099619003</cx:pt>
          <cx:pt idx="388">-0.0091243179316477692</cx:pt>
          <cx:pt idx="389">0.011877502918111</cx:pt>
          <cx:pt idx="390">0.0089040514978977001</cx:pt>
          <cx:pt idx="391">-0.00029076010957703802</cx:pt>
          <cx:pt idx="392">0.00035930478015975799</cx:pt>
          <cx:pt idx="393">-0.0013638009187152799</cx:pt>
          <cx:pt idx="394">-7.1430249562077301e-05</cx:pt>
          <cx:pt idx="395">-0.00058786442222372897</cx:pt>
          <cx:pt idx="396">-0.0088089358252427495</cx:pt>
          <cx:pt idx="397">-0.050695888626325</cx:pt>
          <cx:pt idx="398">-0.063657675796339699</cx:pt>
          <cx:pt idx="399">-0.063805839982188306</cx:pt>
          <cx:pt idx="400">-0.088407692411997293</cx:pt>
          <cx:pt idx="401">-0.062318720213957901</cx:pt>
          <cx:pt idx="402">-0.024477203760670498</cx:pt>
          <cx:pt idx="403">-0.024808911573067801</cx:pt>
          <cx:pt idx="404">-0.047119914731018897</cx:pt>
          <cx:pt idx="405">0.028074355476900601</cx:pt>
          <cx:pt idx="406">0.0119565448556463</cx:pt>
          <cx:pt idx="407">0.020382242217072501</cx:pt>
          <cx:pt idx="408">0.022877628249615398</cx:pt>
          <cx:pt idx="409">0.023513967582796801</cx:pt>
          <cx:pt idx="410">0.037242823374334502</cx:pt>
          <cx:pt idx="411">0.010621820340365601</cx:pt>
          <cx:pt idx="412">0.011169348798046199</cx:pt>
          <cx:pt idx="413">-0.020654019833917601</cx:pt>
          <cx:pt idx="414">-0.042608960710714301</cx:pt>
          <cx:pt idx="415">-0.053715811717568097</cx:pt>
          <cx:pt idx="416">-0.016313210330812698</cx:pt>
          <cx:pt idx="417">0.0050787224639981601</cx:pt>
          <cx:pt idx="418">0.0033054138833259398</cx:pt>
          <cx:pt idx="419">-0.00073383901910235101</cx:pt>
          <cx:pt idx="420">-0.000897486064022905</cx:pt>
          <cx:pt idx="421">-0.0018121892428863899</cx:pt>
          <cx:pt idx="422">-0.0014621176397500799</cx:pt>
          <cx:pt idx="423">-0.0056756429313205899</cx:pt>
          <cx:pt idx="424">-0.011888197823468999</cx:pt>
          <cx:pt idx="425">-0.039350526503398903</cx:pt>
          <cx:pt idx="426">-0.035903600123935397</cx:pt>
          <cx:pt idx="427">-0.034034547007569201</cx:pt>
          <cx:pt idx="428">-0.011342871076788</cx:pt>
          <cx:pt idx="429">-0.0058850048216062502</cx:pt>
          <cx:pt idx="430">-0.024934264073671102</cx:pt>
          <cx:pt idx="431">0.0031069106571622001</cx:pt>
          <cx:pt idx="432">-0.0138499871663948</cx:pt>
          <cx:pt idx="433">0.067981672184326103</cx:pt>
          <cx:pt idx="434">0.0395919965436866</cx:pt>
          <cx:pt idx="435">0.018046556938620398</cx:pt>
          <cx:pt idx="436">0.042075724741415299</cx:pt>
          <cx:pt idx="437">0.015193318084052099</cx:pt>
          <cx:pt idx="438">-0.0011153399824799801</cx:pt>
          <cx:pt idx="439">-0.0193815198612118</cx:pt>
          <cx:pt idx="440">-0.015670880233394701</cx:pt>
          <cx:pt idx="441">-0.063217813812825804</cx:pt>
          <cx:pt idx="442">-0.0506988686490299</cx:pt>
          <cx:pt idx="443">-0.055000658433792503</cx:pt>
          <cx:pt idx="444">-0.0051402777776764297</cx:pt>
          <cx:pt idx="445">0.0066785583074014101</cx:pt>
          <cx:pt idx="446">-0.00037837591868415199</cx:pt>
          <cx:pt idx="447">0.0018228683604881799</cx:pt>
          <cx:pt idx="448">-0.000118519493960095</cx:pt>
          <cx:pt idx="449">-0.00096397053696186796</cx:pt>
          <cx:pt idx="450">-0.0013300827854018399</cx:pt>
          <cx:pt idx="451">-0.0022744520639655999</cx:pt>
          <cx:pt idx="452">0.00074107123097842599</cx:pt>
          <cx:pt idx="453">-0.022685618683686799</cx:pt>
          <cx:pt idx="454">-0.043516754238998902</cx:pt>
          <cx:pt idx="455">-0.014922526415443499</cx:pt>
          <cx:pt idx="456">-0.00336064161164859</cx:pt>
          <cx:pt idx="457">-0.00145637643848352</cx:pt>
          <cx:pt idx="458">-0.0014694212023874699</cx:pt>
          <cx:pt idx="459">-0.0218781870282946</cx:pt>
          <cx:pt idx="460">-0.036814054885379803</cx:pt>
          <cx:pt idx="461">0.0048879304226409296</cx:pt>
          <cx:pt idx="462">-0.0074960829103631098</cx:pt>
          <cx:pt idx="463">-0.0323819631474229</cx:pt>
          <cx:pt idx="464">0.025197753779278902</cx:pt>
          <cx:pt idx="465">0.015213928345280899</cx:pt>
          <cx:pt idx="466">-0.0033776328475720301</cx:pt>
          <cx:pt idx="467">-0.0494685857998085</cx:pt>
          <cx:pt idx="468">-0.035834007103176503</cx:pt>
          <cx:pt idx="469">-0.048550940427667798</cx:pt>
          <cx:pt idx="470">-0.034672380399855103</cx:pt>
          <cx:pt idx="471">-0.026673829071057802</cx:pt>
          <cx:pt idx="472">-0.012631246700738501</cx:pt>
          <cx:pt idx="473">0.0100309326850233</cx:pt>
          <cx:pt idx="474">0.0026988744637299398</cx:pt>
          <cx:pt idx="475">0.00092433811628550599</cx:pt>
          <cx:pt idx="476">-0.000220877251116505</cx:pt>
          <cx:pt idx="477">7.5720020484346505e-05</cx:pt>
          <cx:pt idx="478">-0.00188669986713065</cx:pt>
          <cx:pt idx="479">0.00152297556866358</cx:pt>
          <cx:pt idx="480">0.010185136945796499</cx:pt>
          <cx:pt idx="481">-0.0086115344776266402</cx:pt>
          <cx:pt idx="482">-0.037924318223307503</cx:pt>
          <cx:pt idx="483">-0.017447933709821398</cx:pt>
          <cx:pt idx="484">0.037128019673170802</cx:pt>
          <cx:pt idx="485">0.035563736414398799</cx:pt>
          <cx:pt idx="486">-0.016948617526815601</cx:pt>
          <cx:pt idx="487">-0.041259995914062597</cx:pt>
          <cx:pt idx="488">-0.046290931883700599</cx:pt>
          <cx:pt idx="489">-0.0078975684445489504</cx:pt>
          <cx:pt idx="490">-0.0108121614156549</cx:pt>
          <cx:pt idx="491">-0.053969238509046398</cx:pt>
          <cx:pt idx="492">0.0083430409320648397</cx:pt>
          <cx:pt idx="493">0.0045037288994590604</cx:pt>
          <cx:pt idx="494">-0.064406905272920603</cx:pt>
          <cx:pt idx="495">-0.083479486704535102</cx:pt>
          <cx:pt idx="496">-0.041448720505695001</cx:pt>
          <cx:pt idx="497">-0.036579430568438001</cx:pt>
          <cx:pt idx="498">-0.0186518106125441</cx:pt>
          <cx:pt idx="499">-0.009773931164945</cx:pt>
          <cx:pt idx="500">-0.00324959642106541</cx:pt>
          <cx:pt idx="501">0.0087433169211840397</cx:pt>
          <cx:pt idx="502">0.0033528166810990602</cx:pt>
          <cx:pt idx="503">0.00074451304054452697</cx:pt>
          <cx:pt idx="504">-0.00033949690221189499</cx:pt>
          <cx:pt idx="505">-0.00055310252813493398</cx:pt>
          <cx:pt idx="506">0.00079071582596578198</cx:pt>
          <cx:pt idx="507">0.0044145267465355801</cx:pt>
          <cx:pt idx="508">0.0086667935823104402</cx:pt>
          <cx:pt idx="509">0.013936397399461601</cx:pt>
          <cx:pt idx="510">0.00562295611229853</cx:pt>
          <cx:pt idx="511">0.0110099366453728</cx:pt>
          <cx:pt idx="512">0.033080815881493898</cx:pt>
          <cx:pt idx="513">0.048039694234367797</cx:pt>
          <cx:pt idx="514">0.0221369891517149</cx:pt>
          <cx:pt idx="515">-0.0111423957668445</cx:pt>
          <cx:pt idx="516">-0.016846296667978301</cx:pt>
          <cx:pt idx="517">0.0083429942750313894</cx:pt>
          <cx:pt idx="518">-0.033472735401753197</cx:pt>
          <cx:pt idx="519">-0.038620020717123199</cx:pt>
          <cx:pt idx="520">-0.037382813287318302</cx:pt>
          <cx:pt idx="521">-0.044267002497999197</cx:pt>
          <cx:pt idx="522">-0.042262224285694601</cx:pt>
          <cx:pt idx="523">-0.047841881213624399</cx:pt>
          <cx:pt idx="524">-0.0277397452871001</cx:pt>
          <cx:pt idx="525">-0.033725740049910698</cx:pt>
          <cx:pt idx="526">-0.0038533851485311301</cx:pt>
          <cx:pt idx="527">-0.0036176360711744899</cx:pt>
          <cx:pt idx="528">-0.00057288048485469795</cx:pt>
          <cx:pt idx="529">0.0054748255936205399</cx:pt>
          <cx:pt idx="530">0.0015737309525183599</cx:pt>
          <cx:pt idx="531">-0.00031411812128051699</cx:pt>
          <cx:pt idx="532">4.4537791491444899e-05</cx:pt>
          <cx:pt idx="533">-0.00037556127063497797</cx:pt>
          <cx:pt idx="534">7.3274881296528203e-05</cx:pt>
          <cx:pt idx="535">0.0058202356575339804</cx:pt>
          <cx:pt idx="536">0.0057648693208613702</cx:pt>
          <cx:pt idx="537">0.011738505581455399</cx:pt>
          <cx:pt idx="538">0.012687842263303601</cx:pt>
          <cx:pt idx="539">0.0149617064655213</cx:pt>
          <cx:pt idx="540">0.020763320360604201</cx:pt>
          <cx:pt idx="541">0.027489400028250299</cx:pt>
          <cx:pt idx="542">0.039958916547918201</cx:pt>
          <cx:pt idx="543">-0.0261966499300407</cx:pt>
          <cx:pt idx="544">-0.0046967358130411401</cx:pt>
          <cx:pt idx="545">0.015430365619312599</cx:pt>
          <cx:pt idx="546">-0.051607016633423999</cx:pt>
          <cx:pt idx="547">-0.051377804812812997</cx:pt>
          <cx:pt idx="548">-0.0455156679911412</cx:pt>
          <cx:pt idx="549">-0.0420826696241315</cx:pt>
          <cx:pt idx="550">-0.035325564189785899</cx:pt>
          <cx:pt idx="551">-0.0068582794778473304</cx:pt>
          <cx:pt idx="552">-0.0135503537723225</cx:pt>
          <cx:pt idx="553">-0.0081845090385674509</cx:pt>
          <cx:pt idx="554">0.0089452852239540106</cx:pt>
          <cx:pt idx="555">0.018841488667923501</cx:pt>
          <cx:pt idx="556">-0.0053577650992526898</cx:pt>
          <cx:pt idx="557">-0.00088448514792310103</cx:pt>
          <cx:pt idx="558">0.0018212305356289499</cx:pt>
          <cx:pt idx="559">-0.00039468969845546999</cx:pt>
          <cx:pt idx="560">0.00032019095157835299</cx:pt>
          <cx:pt idx="561">0.000109575870629957</cx:pt>
          <cx:pt idx="562">0.0035778317673166699</cx:pt>
          <cx:pt idx="563">0.011358492391320901</cx:pt>
          <cx:pt idx="564">0.018196833504100299</cx:pt>
          <cx:pt idx="565">0.0052286347547619901</cx:pt>
          <cx:pt idx="566">0.0082828451364648607</cx:pt>
          <cx:pt idx="567">0.018561964642346902</cx:pt>
          <cx:pt idx="568">-0.0027156691755695298</cx:pt>
          <cx:pt idx="569">-0.013680496912891299</cx:pt>
          <cx:pt idx="570">0.022775475123488601</cx:pt>
          <cx:pt idx="571">-0.0076897268764437501</cx:pt>
          <cx:pt idx="572">-0.022134913926766898</cx:pt>
          <cx:pt idx="573">-0.044919461463748797</cx:pt>
          <cx:pt idx="574">-0.080055561728101493</cx:pt>
          <cx:pt idx="575">-0.063516571970904906</cx:pt>
          <cx:pt idx="576">-0.0113128381892229</cx:pt>
          <cx:pt idx="577">-0.019511842995806699</cx:pt>
          <cx:pt idx="578">-0.021711728392014101</cx:pt>
          <cx:pt idx="579">0.0018566996776441199</cx:pt>
          <cx:pt idx="580">0.0125749376286124</cx:pt>
          <cx:pt idx="581">0.0119919387656299</cx:pt>
          <cx:pt idx="582">0.021420973314729599</cx:pt>
          <cx:pt idx="583">0.022504706872742499</cx:pt>
          <cx:pt idx="584">0.00096616625089781204</cx:pt>
          <cx:pt idx="585">-0.0044342937334559901</cx:pt>
          <cx:pt idx="586">0.00024447500157461399</cx:pt>
          <cx:pt idx="587">0.000162992922168725</cx:pt>
          <cx:pt idx="588">-1.1803083974258499e-05</cx:pt>
          <cx:pt idx="589">0.00055247525452941997</cx:pt>
          <cx:pt idx="590">0.0042896570642462399</cx:pt>
          <cx:pt idx="591">0.011044370410160801</cx:pt>
          <cx:pt idx="592">0.0180510458822685</cx:pt>
          <cx:pt idx="593">0.011692267393559099</cx:pt>
          <cx:pt idx="594">0.021889924781532601</cx:pt>
          <cx:pt idx="595">0.0144928454194156</cx:pt>
          <cx:pt idx="596">-0.0224133625044389</cx:pt>
          <cx:pt idx="597">0.0025757481646539199</cx:pt>
          <cx:pt idx="598">-0.0141899039465353</cx:pt>
          <cx:pt idx="599">-0.022741079214397001</cx:pt>
          <cx:pt idx="600">-0.040260866354473401</cx:pt>
          <cx:pt idx="601">-0.020577582566444801</cx:pt>
          <cx:pt idx="602">-0.023532132014817499</cx:pt>
          <cx:pt idx="603">-0.039321432916687403</cx:pt>
          <cx:pt idx="604">-0.0047046619459131201</cx:pt>
          <cx:pt idx="605">0.027165210962189299</cx:pt>
          <cx:pt idx="606">0.000813771812450183</cx:pt>
          <cx:pt idx="607">0.0163071794099755</cx:pt>
          <cx:pt idx="608">0.00689172047707987</cx:pt>
          <cx:pt idx="609">0.0085033161865251394</cx:pt>
          <cx:pt idx="610">0.0141172016810322</cx:pt>
          <cx:pt idx="611">0.015214335696151301</cx:pt>
          <cx:pt idx="612">-0.0038029346377049101</cx:pt>
          <cx:pt idx="613">-0.0089681351758794398</cx:pt>
          <cx:pt idx="614">0.0015028928786774</cx:pt>
          <cx:pt idx="615">6.0587348033976097e-05</cx:pt>
          <cx:pt idx="616">-0.00040416340119873501</cx:pt>
          <cx:pt idx="617">0.00041828171515421103</cx:pt>
          <cx:pt idx="618">0.0025581924151802798</cx:pt>
          <cx:pt idx="619">0.0044125698253359097</cx:pt>
          <cx:pt idx="620">0.015311372281854099</cx:pt>
          <cx:pt idx="621">0.025160019346957899</cx:pt>
          <cx:pt idx="622">0.039689416766388701</cx:pt>
          <cx:pt idx="623">0.0241202475813732</cx:pt>
          <cx:pt idx="624">-0.0066498227539075402</cx:pt>
          <cx:pt idx="625">0.0125316842256844</cx:pt>
          <cx:pt idx="626">-0.0060600080958550804</cx:pt>
          <cx:pt idx="627">-0.015030430256017401</cx:pt>
          <cx:pt idx="628">-0.029298696169411401</cx:pt>
          <cx:pt idx="629">0.0214142335373123</cx:pt>
          <cx:pt idx="630">0.050927313643647901</cx:pt>
          <cx:pt idx="631">-0.0016466763170702699</cx:pt>
          <cx:pt idx="632">0.0134566705436717</cx:pt>
          <cx:pt idx="633">0.028764998320779601</cx:pt>
          <cx:pt idx="634">0.027353159767347601</cx:pt>
          <cx:pt idx="635">0.0032638445036614499</cx:pt>
          <cx:pt idx="636">0.013747323541695399</cx:pt>
          <cx:pt idx="637">-0.00198382975944476</cx:pt>
          <cx:pt idx="638">0.0047821513450391302</cx:pt>
          <cx:pt idx="639">0.0052860358827726203</cx:pt>
          <cx:pt idx="640">-0.0034244477540392201</cx:pt>
          <cx:pt idx="641">-0.0080913435732720192</cx:pt>
          <cx:pt idx="642">-0.00122996813778272</cx:pt>
          <cx:pt idx="643">-0.00050188423195248095</cx:pt>
          <cx:pt idx="644">0.00071052122466564599</cx:pt>
          <cx:pt idx="645">-0.00033613520990160802</cx:pt>
          <cx:pt idx="646">0.0012164836072686199</cx:pt>
          <cx:pt idx="647">0.00014282643139142099</cx:pt>
          <cx:pt idx="648">-0.0031163239407241798</cx:pt>
          <cx:pt idx="649">0.00029717200305548301</cx:pt>
          <cx:pt idx="650">-0.0137572964822239</cx:pt>
          <cx:pt idx="651">-0.0059675638394242501</cx:pt>
          <cx:pt idx="652">0.031591625599854102</cx:pt>
          <cx:pt idx="653">0.017397791903723699</cx:pt>
          <cx:pt idx="654">-0.0015365595278130501</cx:pt>
          <cx:pt idx="655">-0.0040709378455809301</cx:pt>
          <cx:pt idx="656">0.0062707809582789199</cx:pt>
          <cx:pt idx="657">0.055075856154076598</cx:pt>
          <cx:pt idx="658">0.020272043859761599</cx:pt>
          <cx:pt idx="659">0.030222772538716601</cx:pt>
          <cx:pt idx="660">0.058334611422241799</cx:pt>
          <cx:pt idx="661">0.061010842246097298</cx:pt>
          <cx:pt idx="662">0.061018068279657403</cx:pt>
          <cx:pt idx="663">0.029999791688542801</cx:pt>
          <cx:pt idx="664">0.0130412396190994</cx:pt>
          <cx:pt idx="665">0.0074268763406228899</cx:pt>
          <cx:pt idx="666">0.0164275736276959</cx:pt>
          <cx:pt idx="667">0.0087057962600052205</cx:pt>
          <cx:pt idx="668">-0.0040777516647509003</cx:pt>
          <cx:pt idx="669">-0.0045448556717302196</cx:pt>
          <cx:pt idx="670">-0.00093770759532688195</cx:pt>
          <cx:pt idx="671">-0.000250776950577383</cx:pt>
          <cx:pt idx="672">0.000676400124414551</cx:pt>
          <cx:pt idx="673">0.00051019650294303496</cx:pt>
          <cx:pt idx="674">-0.00041562507245367601</cx:pt>
          <cx:pt idx="675">-0.0037017550841517101</cx:pt>
          <cx:pt idx="676">-0.0077881017058867496</cx:pt>
          <cx:pt idx="677">-0.0180818433856967</cx:pt>
          <cx:pt idx="678">-0.027389123517116701</cx:pt>
          <cx:pt idx="679">-0.029430657465028699</cx:pt>
          <cx:pt idx="680">0.0069795405031841404</cx:pt>
          <cx:pt idx="681">0.020165964111739099</cx:pt>
          <cx:pt idx="682">0.027655033240297999</cx:pt>
          <cx:pt idx="683">0.00122455614851366</cx:pt>
          <cx:pt idx="684">0.0232499550916026</cx:pt>
          <cx:pt idx="685">0.036943178776797002</cx:pt>
          <cx:pt idx="686">0.0104000040591653</cx:pt>
          <cx:pt idx="687">0.011491614263628699</cx:pt>
          <cx:pt idx="688">0.0234904188921185</cx:pt>
          <cx:pt idx="689">0.0087642653334521498</cx:pt>
          <cx:pt idx="690">0.020855119135785499</cx:pt>
          <cx:pt idx="691">0.036877536345114897</cx:pt>
          <cx:pt idx="692">0.018546718871401802</cx:pt>
          <cx:pt idx="693">-0.00209874873776133</cx:pt>
          <cx:pt idx="694">0.00065232336086255296</cx:pt>
          <cx:pt idx="695">0.00194015390894226</cx:pt>
          <cx:pt idx="696">0.00170557968503241</cx:pt>
          <cx:pt idx="697">0.00075363695860067</cx:pt>
          <cx:pt idx="698">7.7347760696986497e-05</cx:pt>
          <cx:pt idx="699">-0.00043661869243769502</cx:pt>
          <cx:pt idx="700">-0.00062852089702429505</cx:pt>
          <cx:pt idx="701">0.00071604612764634003</cx:pt>
          <cx:pt idx="702">1.70580981700305e-05</cx:pt>
          <cx:pt idx="703">-0.0010380212403147699</cx:pt>
          <cx:pt idx="704">-0.0093222095354775301</cx:pt>
          <cx:pt idx="705">-0.016981159320519999</cx:pt>
          <cx:pt idx="706">-0.0029360430629978098</cx:pt>
          <cx:pt idx="707">-0.00094821935708028497</cx:pt>
          <cx:pt idx="708">0.019040718835224599</cx:pt>
          <cx:pt idx="709">0.025222341023284901</cx:pt>
          <cx:pt idx="710">0.015576615063323</cx:pt>
          <cx:pt idx="711">-0.0081449665886948099</cx:pt>
          <cx:pt idx="712">-0.0023765980271181499</cx:pt>
          <cx:pt idx="713">0.011568732840214299</cx:pt>
          <cx:pt idx="714">0.0114891584132698</cx:pt>
          <cx:pt idx="715">-0.0137021614057186</cx:pt>
          <cx:pt idx="716">0.0210324232498156</cx:pt>
          <cx:pt idx="717">0.0274908454653577</cx:pt>
          <cx:pt idx="718">0.021920688924666899</cx:pt>
          <cx:pt idx="719">0.051177356223920598</cx:pt>
          <cx:pt idx="720">0.025137761835694199</cx:pt>
          <cx:pt idx="721">0.0028372876526454099</cx:pt>
          <cx:pt idx="722">-0.013458313601793901</cx:pt>
          <cx:pt idx="723">-0.0066762139107470501</cx:pt>
          <cx:pt idx="724">-0.00142584924318107</cx:pt>
          <cx:pt idx="725">0.00010648370723652101</cx:pt>
          <cx:pt idx="726">-0.00021834099157888701</cx:pt>
          <cx:pt idx="727">0.00033565530811129101</cx:pt>
          <cx:pt idx="728">0.000385241630162964</cx:pt>
          <cx:pt idx="729">0.00026671879362543798</cx:pt>
          <cx:pt idx="730">0.000432263054533111</cx:pt>
          <cx:pt idx="731">-0.000107951491744124</cx:pt>
          <cx:pt idx="732">-0.0019945426622937999</cx:pt>
          <cx:pt idx="733">-0.00405111534571642</cx:pt>
          <cx:pt idx="734">-0.00068478765588302298</cx:pt>
          <cx:pt idx="735">0.0072083265717819301</cx:pt>
          <cx:pt idx="736">0.021258298632162598</cx:pt>
          <cx:pt idx="737">0.028924131178716998</cx:pt>
          <cx:pt idx="738">0.019981034800751699</cx:pt>
          <cx:pt idx="739">0.021725864798023999</cx:pt>
          <cx:pt idx="740">0.0259039087488632</cx:pt>
          <cx:pt idx="741">0.027916142102660298</cx:pt>
          <cx:pt idx="742">0.026227439006669601</cx:pt>
          <cx:pt idx="743">0.015394303363154</cx:pt>
          <cx:pt idx="744">0.0260374771545204</cx:pt>
          <cx:pt idx="745">0.034224565238783998</cx:pt>
          <cx:pt idx="746">0.023530868557548101</cx:pt>
          <cx:pt idx="747">0.024030082483173201</cx:pt>
          <cx:pt idx="748">0.0092478301266496095</cx:pt>
          <cx:pt idx="749">0.0046727493356648999</cx:pt>
          <cx:pt idx="750">0.00209585904711077</cx:pt>
          <cx:pt idx="751">0.00122795401901994</cx:pt>
          <cx:pt idx="752">-2.04155195522934e-05</cx:pt>
          <cx:pt idx="753">0.0001578041965834</cx:pt>
          <cx:pt idx="754">9.7156460078992796e-05</cx:pt>
          <cx:pt idx="755">0.00028305812830715297</cx:pt>
          <cx:pt idx="756">-0.00046932957113683801</cx:pt>
          <cx:pt idx="757">-9.4379961912373293e-05</cx:pt>
          <cx:pt idx="758">-0.00064884529834342798</cx:pt>
          <cx:pt idx="759">-0.00036840489580239799</cx:pt>
          <cx:pt idx="760">0.00067098966103847004</cx:pt>
          <cx:pt idx="761">0.000406430038935538</cx:pt>
          <cx:pt idx="762">0.00070673308579224405</cx:pt>
          <cx:pt idx="763">0.0019608055297536198</cx:pt>
          <cx:pt idx="764">0.0017393059945916701</cx:pt>
          <cx:pt idx="765">0.00079269134652149302</cx:pt>
          <cx:pt idx="766">0.0026302350312560202</cx:pt>
          <cx:pt idx="767">0.0028158761239654401</cx:pt>
          <cx:pt idx="768">0.0037180907403598102</cx:pt>
          <cx:pt idx="769">0.0031263481235167001</cx:pt>
          <cx:pt idx="770">0.0063749870188259299</cx:pt>
          <cx:pt idx="771">0.0048469812574696604</cx:pt>
          <cx:pt idx="772">0.00336596862395693</cx:pt>
          <cx:pt idx="773">0.0016339655911501499</cx:pt>
          <cx:pt idx="774">0.00090366553259250298</cx:pt>
          <cx:pt idx="775">0.0018848616492</cx:pt>
          <cx:pt idx="776">0.00082881647047495599</cx:pt>
          <cx:pt idx="777">0.000193659896735328</cx:pt>
          <cx:pt idx="778">-2.4195127353333301e-05</cx:pt>
          <cx:pt idx="779">-0.000277645972996042</cx:pt>
          <cx:pt idx="780">0.00038174308427622601</cx:pt>
          <cx:pt idx="781">0.00042582493081708698</cx:pt>
          <cx:pt idx="782">-0.00056721553439160999</cx:pt>
          <cx:pt idx="783">0.00046930241393837202</cx:pt>
          <cx:pt idx="784">-0.0011439128698627124</cx:pt>
          <cx:pt idx="785">-0.00035066663420765749</cx:pt>
          <cx:pt idx="786">-0.0040535511392062254</cx:pt>
          <cx:pt idx="787">-0.0073543961312741504</cx:pt>
          <cx:pt idx="788">-0.006000788657760975</cx:pt>
          <cx:pt idx="789">0.0023908264737377049</cx:pt>
          <cx:pt idx="790">0.0055908369979297996</cx:pt>
          <cx:pt idx="791">0.0071901969422751497</cx:pt>
          <cx:pt idx="792">0.0038029315524804501</cx:pt>
          <cx:pt idx="793">0.0049978665425136253</cx:pt>
          <cx:pt idx="794">0.011966671030251225</cx:pt>
          <cx:pt idx="795">0.0086253249293493494</cx:pt>
          <cx:pt idx="796">0.01717125660462495</cx:pt>
          <cx:pt idx="797">0.015526381490659625</cx:pt>
          <cx:pt idx="798">0.0068019023108891498</cx:pt>
          <cx:pt idx="799">0.020616075379512301</cx:pt>
          <cx:pt idx="800">0.0046978166167854253</cx:pt>
          <cx:pt idx="801">-0.00069171900361016505</cx:pt>
          <cx:pt idx="802">0.012062024321169176</cx:pt>
          <cx:pt idx="803">0.0024262490616283848</cx:pt>
          <cx:pt idx="804">-0.0077345469290656249</cx:pt>
          <cx:pt idx="805">-0.0072002980443808496</cx:pt>
          <cx:pt idx="806">-0.0017337334350515576</cx:pt>
          <cx:pt idx="807">-0.00015410190787948775</cx:pt>
          <cx:pt idx="808">-0.00047749523998530749</cx:pt>
          <cx:pt idx="809">0.00021576926040126925</cx:pt>
          <cx:pt idx="810">-1.7056185145877075e-05</cx:pt>
          <cx:pt idx="811">-0.00041560209055874751</cx:pt>
          <cx:pt idx="812">-0.0007564516056543175</cx:pt>
          <cx:pt idx="813">0.00185900494219468</cx:pt>
          <cx:pt idx="814">-0.0029931411350637249</cx:pt>
          <cx:pt idx="815">0.0030965511630055001</cx:pt>
          <cx:pt idx="816">-0.0022030632003068526</cx:pt>
          <cx:pt idx="817">0.0013026681988954276</cx:pt>
          <cx:pt idx="818">-0.00064441582854266749</cx:pt>
          <cx:pt idx="819">0.00631380933416295</cx:pt>
          <cx:pt idx="820">-0.006502872016369325</cx:pt>
          <cx:pt idx="821">-0.0069147254003057504</cx:pt>
          <cx:pt idx="822">0.0046002735309033753</cx:pt>
          <cx:pt idx="823">0.0052320929169324751</cx:pt>
          <cx:pt idx="824">0.00072650150553271752</cx:pt>
          <cx:pt idx="825">0.012375652052624775</cx:pt>
          <cx:pt idx="826">0.011766388444758399</cx:pt>
          <cx:pt idx="827">0.013800806664447326</cx:pt>
          <cx:pt idx="828">0.0089346089756237243</cx:pt>
          <cx:pt idx="829">-0.0048504871615258748</cx:pt>
          <cx:pt idx="830">0.0062984223628010502</cx:pt>
          <cx:pt idx="831">0.0062638422615641752</cx:pt>
          <cx:pt idx="832">-0.00126504975607536</cx:pt>
          <cx:pt idx="833">-0.0078392463231796248</cx:pt>
          <cx:pt idx="834">-0.0046046829940048</cx:pt>
          <cx:pt idx="835">0.0014693819587962525</cx:pt>
          <cx:pt idx="836">0.00021050388943507874</cx:pt>
          <cx:pt idx="837">-0.00013592484013821724</cx:pt>
          <cx:pt idx="838">2.0565285754495801e-05</cx:pt>
          <cx:pt idx="839">-0.00010611220767313526</cx:pt>
          <cx:pt idx="840">0.0011273958520450274</cx:pt>
          <cx:pt idx="841">0.00055060838136435748</cx:pt>
          <cx:pt idx="842">0.00042144832554083002</cx:pt>
          <cx:pt idx="843">0.0042583428491521748</cx:pt>
          <cx:pt idx="844">-0.0033350795146994999</cx:pt>
          <cx:pt idx="845">0.0011977329695597851</cx:pt>
          <cx:pt idx="846">0.0010169772564577199</cx:pt>
          <cx:pt idx="847">0.00057962683170342745</cx:pt>
          <cx:pt idx="848">-0.0085928042647982501</cx:pt>
          <cx:pt idx="849">-0.0097989123825252995</cx:pt>
          <cx:pt idx="850">-0.0040151848793176003</cx:pt>
          <cx:pt idx="851">-0.0060821771950200498</cx:pt>
          <cx:pt idx="852">-0.0048983078140656501</cx:pt>
          <cx:pt idx="853">0.0010753574662206926</cx:pt>
          <cx:pt idx="854">-0.0028369734984116999</cx:pt>
          <cx:pt idx="855">-0.0026475402853942749</cx:pt>
          <cx:pt idx="856">-0.0075210663138033252</cx:pt>
          <cx:pt idx="857">-9.8065992682195495e-05</cx:pt>
          <cx:pt idx="858">0.0046086198152918249</cx:pt>
          <cx:pt idx="859">0.0080597638587709998</cx:pt>
          <cx:pt idx="860">0.0076170660797792496</cx:pt>
          <cx:pt idx="861">-0.0048430381393863254</cx:pt>
          <cx:pt idx="862">-0.0015450518525774925</cx:pt>
          <cx:pt idx="863">0.001445252236329645</cx:pt>
          <cx:pt idx="864">-0.0013420973655719076</cx:pt>
          <cx:pt idx="865">-0.0001218310808045035</cx:pt>
          <cx:pt idx="866">0.00020346675442376851</cx:pt>
          <cx:pt idx="867">-0.00034036132666333502</cx:pt>
          <cx:pt idx="868">0.00075626807076274</cx:pt>
          <cx:pt idx="869">0.0018302909317130275</cx:pt>
          <cx:pt idx="870">0.0042502257376046751</cx:pt>
          <cx:pt idx="871">0.0089492267106175746</cx:pt>
          <cx:pt idx="872">1.0992958379661525e-05</cx:pt>
          <cx:pt idx="873">-8.2988266299690252e-05</cx:pt>
          <cx:pt idx="874">-0.000890190891883805</cx:pt>
          <cx:pt idx="875">-0.00065925121132669748</cx:pt>
          <cx:pt idx="876">-0.0019159837825599301</cx:pt>
          <cx:pt idx="877">-0.0046792333951127252</cx:pt>
          <cx:pt idx="878">-0.0017808184412557325</cx:pt>
          <cx:pt idx="879">0.0047389341969063751</cx:pt>
          <cx:pt idx="880">-0.013390330110916174</cx:pt>
          <cx:pt idx="881">-0.0086925150260163259</cx:pt>
          <cx:pt idx="882">-0.01546096698564685</cx:pt>
          <cx:pt idx="883">-0.0032497412172907002</cx:pt>
          <cx:pt idx="884">-0.0011439128698627124</cx:pt>
          <cx:pt idx="885">-0.00035066663420765749</cx:pt>
          <cx:pt idx="886">-0.0040535511392062254</cx:pt>
          <cx:pt idx="887">-0.0073543961312741504</cx:pt>
          <cx:pt idx="888">-0.006000788657760975</cx:pt>
          <cx:pt idx="889">0.0023908264737377049</cx:pt>
          <cx:pt idx="890">0.0055908369979297996</cx:pt>
          <cx:pt idx="891">0.0071901969422751497</cx:pt>
          <cx:pt idx="892">0.0038029315524804501</cx:pt>
          <cx:pt idx="893">0.0049978665425136253</cx:pt>
          <cx:pt idx="894">0.011966671030251225</cx:pt>
          <cx:pt idx="895">0.0086253249293493494</cx:pt>
          <cx:pt idx="896">0.01717125660462495</cx:pt>
          <cx:pt idx="897">0.015526381490659625</cx:pt>
          <cx:pt idx="898">0.0068019023108891498</cx:pt>
          <cx:pt idx="899">0.020616075379512301</cx:pt>
          <cx:pt idx="900">0.0046978166167854253</cx:pt>
          <cx:pt idx="901">-0.00069171900361016505</cx:pt>
          <cx:pt idx="902">0.012062024321169176</cx:pt>
          <cx:pt idx="903">0.0024262490616283848</cx:pt>
          <cx:pt idx="904">-0.0077345469290656249</cx:pt>
          <cx:pt idx="905">-0.0072002980443808496</cx:pt>
          <cx:pt idx="906">-0.0017337334350515576</cx:pt>
          <cx:pt idx="907">-0.00015410190787948775</cx:pt>
          <cx:pt idx="908">-0.00047749523998530749</cx:pt>
          <cx:pt idx="909">0.00021576926040126925</cx:pt>
          <cx:pt idx="910">-1.7056185145877075e-05</cx:pt>
          <cx:pt idx="911">-0.00041560209055874751</cx:pt>
          <cx:pt idx="912">-0.0007564516056543175</cx:pt>
          <cx:pt idx="913">0.00185900494219468</cx:pt>
          <cx:pt idx="914">-0.0029931411350637249</cx:pt>
          <cx:pt idx="915">0.0030965511630055001</cx:pt>
          <cx:pt idx="916">-0.0022030632003068526</cx:pt>
          <cx:pt idx="917">0.0013026681988954276</cx:pt>
          <cx:pt idx="918">-0.00064441582854266749</cx:pt>
          <cx:pt idx="919">0.00631380933416295</cx:pt>
          <cx:pt idx="920">-0.006502872016369325</cx:pt>
          <cx:pt idx="921">-0.0069147254003057504</cx:pt>
          <cx:pt idx="922">0.0046002735309033753</cx:pt>
          <cx:pt idx="923">0.0052320929169324751</cx:pt>
          <cx:pt idx="924">0.00072650150553271752</cx:pt>
          <cx:pt idx="925">0.012375652052624775</cx:pt>
          <cx:pt idx="926">0.011766388444758399</cx:pt>
          <cx:pt idx="927">0.013800806664447326</cx:pt>
          <cx:pt idx="928">0.0089346089756237243</cx:pt>
          <cx:pt idx="929">-0.0048504871615258748</cx:pt>
          <cx:pt idx="930">0.0062984223628010502</cx:pt>
          <cx:pt idx="931">0.0062638422615641752</cx:pt>
          <cx:pt idx="932">-0.00126504975607536</cx:pt>
          <cx:pt idx="933">-0.0078392463231796248</cx:pt>
          <cx:pt idx="934">-0.0046046829940048</cx:pt>
          <cx:pt idx="935">0.0014693819587962525</cx:pt>
          <cx:pt idx="936">0.00021050388943507874</cx:pt>
          <cx:pt idx="937">-0.00013592484013821724</cx:pt>
          <cx:pt idx="938">2.0565285754495801e-05</cx:pt>
          <cx:pt idx="939">-0.00010611220767313526</cx:pt>
          <cx:pt idx="940">0.0011273958520450274</cx:pt>
          <cx:pt idx="941">0.00055060838136435748</cx:pt>
          <cx:pt idx="942">0.00042144832554083002</cx:pt>
          <cx:pt idx="943">0.0042583428491521748</cx:pt>
          <cx:pt idx="944">-0.0033350795146994999</cx:pt>
          <cx:pt idx="945">0.0011977329695597851</cx:pt>
          <cx:pt idx="946">0.0010169772564577199</cx:pt>
          <cx:pt idx="947">0.00057962683170342745</cx:pt>
          <cx:pt idx="948">-0.0085928042647982501</cx:pt>
          <cx:pt idx="949">-0.0097989123825252995</cx:pt>
          <cx:pt idx="950">-0.0040151848793176003</cx:pt>
          <cx:pt idx="951">-0.0060821771950200498</cx:pt>
          <cx:pt idx="952">-0.0048983078140656501</cx:pt>
          <cx:pt idx="953">0.0010753574662206926</cx:pt>
          <cx:pt idx="954">-0.0028369734984116999</cx:pt>
          <cx:pt idx="955">-0.0026475402853942749</cx:pt>
          <cx:pt idx="956">-0.0075210663138033252</cx:pt>
          <cx:pt idx="957">-9.8065992682195495e-05</cx:pt>
          <cx:pt idx="958">0.0046086198152918249</cx:pt>
          <cx:pt idx="959">0.0080597638587709998</cx:pt>
          <cx:pt idx="960">0.0076170660797792496</cx:pt>
          <cx:pt idx="961">-0.0048430381393863254</cx:pt>
          <cx:pt idx="962">-0.0015450518525774925</cx:pt>
          <cx:pt idx="963">0.001445252236329645</cx:pt>
          <cx:pt idx="964">-0.0013420973655719076</cx:pt>
          <cx:pt idx="965">-0.0001218310808045035</cx:pt>
          <cx:pt idx="966">0.00020346675442376851</cx:pt>
          <cx:pt idx="967">-0.00034036132666333502</cx:pt>
          <cx:pt idx="968">0.00075626807076274</cx:pt>
          <cx:pt idx="969">0.0018302909317130275</cx:pt>
          <cx:pt idx="970">0.0042502257376046751</cx:pt>
          <cx:pt idx="971">0.0089492267106175746</cx:pt>
          <cx:pt idx="972">1.0992958379661525e-05</cx:pt>
          <cx:pt idx="973">-8.2988266299690252e-05</cx:pt>
          <cx:pt idx="974">-0.000890190891883805</cx:pt>
          <cx:pt idx="975">-0.00065925121132669748</cx:pt>
          <cx:pt idx="976">-0.0019159837825599301</cx:pt>
          <cx:pt idx="977">-0.0046792333951127252</cx:pt>
          <cx:pt idx="978">-0.0017808184412557325</cx:pt>
          <cx:pt idx="979">0.0047389341969063751</cx:pt>
          <cx:pt idx="980">-0.013390330110916174</cx:pt>
          <cx:pt idx="981">-0.0086925150260163259</cx:pt>
          <cx:pt idx="982">-0.01546096698564685</cx:pt>
          <cx:pt idx="983">-0.0032497412172907002</cx:pt>
          <cx:pt idx="984">-0.0011439128698627124</cx:pt>
          <cx:pt idx="985">-0.00035066663420765749</cx:pt>
          <cx:pt idx="986">-0.0040535511392062254</cx:pt>
          <cx:pt idx="987">-0.0073543961312741504</cx:pt>
          <cx:pt idx="988">-0.006000788657760975</cx:pt>
          <cx:pt idx="989">0.0023908264737377049</cx:pt>
          <cx:pt idx="990">0.0055908369979297996</cx:pt>
          <cx:pt idx="991">0.0071901969422751497</cx:pt>
          <cx:pt idx="992">0.0038029315524804501</cx:pt>
          <cx:pt idx="993">0.0049978665425136253</cx:pt>
          <cx:pt idx="994">0.011966671030251225</cx:pt>
          <cx:pt idx="995">0.0086253249293493494</cx:pt>
          <cx:pt idx="996">0.01717125660462495</cx:pt>
          <cx:pt idx="997">0.015526381490659625</cx:pt>
          <cx:pt idx="998">0.0068019023108891498</cx:pt>
          <cx:pt idx="999">0.020616075379512301</cx:pt>
          <cx:pt idx="1000">0.0046978166167854253</cx:pt>
          <cx:pt idx="1001">-0.00069171900361016505</cx:pt>
          <cx:pt idx="1002">0.012062024321169176</cx:pt>
          <cx:pt idx="1003">0.0024262490616283848</cx:pt>
          <cx:pt idx="1004">-0.0077345469290656249</cx:pt>
          <cx:pt idx="1005">-0.0072002980443808496</cx:pt>
          <cx:pt idx="1006">-0.0017337334350515576</cx:pt>
          <cx:pt idx="1007">-0.00015410190787948775</cx:pt>
          <cx:pt idx="1008">-0.00047749523998530749</cx:pt>
          <cx:pt idx="1009">0.00021576926040126925</cx:pt>
          <cx:pt idx="1010">-1.7056185145877075e-05</cx:pt>
          <cx:pt idx="1011">-0.00041560209055874751</cx:pt>
          <cx:pt idx="1012">-0.0007564516056543175</cx:pt>
          <cx:pt idx="1013">0.00185900494219468</cx:pt>
          <cx:pt idx="1014">-0.0029931411350637249</cx:pt>
          <cx:pt idx="1015">0.0030965511630055001</cx:pt>
          <cx:pt idx="1016">-0.0022030632003068526</cx:pt>
          <cx:pt idx="1017">0.0013026681988954276</cx:pt>
          <cx:pt idx="1018">-0.00064441582854266749</cx:pt>
          <cx:pt idx="1019">0.00631380933416295</cx:pt>
          <cx:pt idx="1020">-0.006502872016369325</cx:pt>
          <cx:pt idx="1021">-0.0069147254003057504</cx:pt>
          <cx:pt idx="1022">0.0046002735309033753</cx:pt>
          <cx:pt idx="1023">0.0052320929169324751</cx:pt>
          <cx:pt idx="1024">0.00072650150553271752</cx:pt>
          <cx:pt idx="1025">0.012375652052624775</cx:pt>
          <cx:pt idx="1026">0.011766388444758399</cx:pt>
          <cx:pt idx="1027">0.013800806664447326</cx:pt>
          <cx:pt idx="1028">0.0089346089756237243</cx:pt>
          <cx:pt idx="1029">-0.0048504871615258748</cx:pt>
          <cx:pt idx="1030">0.0062984223628010502</cx:pt>
          <cx:pt idx="1031">0.0062638422615641752</cx:pt>
          <cx:pt idx="1032">-0.00126504975607536</cx:pt>
          <cx:pt idx="1033">-0.0078392463231796248</cx:pt>
          <cx:pt idx="1034">-0.0046046829940048</cx:pt>
          <cx:pt idx="1035">0.0014693819587962525</cx:pt>
          <cx:pt idx="1036">0.00021050388943507874</cx:pt>
          <cx:pt idx="1037">-0.00013592484013821724</cx:pt>
          <cx:pt idx="1038">2.0565285754495801e-05</cx:pt>
          <cx:pt idx="1039">-0.00010611220767313526</cx:pt>
          <cx:pt idx="1040">0.0011273958520450274</cx:pt>
          <cx:pt idx="1041">0.00055060838136435748</cx:pt>
          <cx:pt idx="1042">0.00042144832554083002</cx:pt>
          <cx:pt idx="1043">0.0042583428491521748</cx:pt>
          <cx:pt idx="1044">-0.0033350795146994999</cx:pt>
          <cx:pt idx="1045">0.0011977329695597851</cx:pt>
          <cx:pt idx="1046">0.0010169772564577199</cx:pt>
          <cx:pt idx="1047">0.00057962683170342745</cx:pt>
          <cx:pt idx="1048">-0.0085928042647982501</cx:pt>
          <cx:pt idx="1049">-0.0097989123825252995</cx:pt>
          <cx:pt idx="1050">-0.0040151848793176003</cx:pt>
          <cx:pt idx="1051">-0.0060821771950200498</cx:pt>
          <cx:pt idx="1052">-0.0048983078140656501</cx:pt>
          <cx:pt idx="1053">0.0010753574662206926</cx:pt>
          <cx:pt idx="1054">-0.0028369734984116999</cx:pt>
          <cx:pt idx="1055">-0.0026475402853942749</cx:pt>
          <cx:pt idx="1056">-0.0075210663138033252</cx:pt>
          <cx:pt idx="1057">-9.8065992682195495e-05</cx:pt>
          <cx:pt idx="1058">0.0046086198152918249</cx:pt>
          <cx:pt idx="1059">0.0080597638587709998</cx:pt>
          <cx:pt idx="1060">0.0076170660797792496</cx:pt>
          <cx:pt idx="1061">-0.0048430381393863254</cx:pt>
          <cx:pt idx="1062">-0.0015450518525774925</cx:pt>
          <cx:pt idx="1063">0.001445252236329645</cx:pt>
          <cx:pt idx="1064">-0.0013420973655719076</cx:pt>
          <cx:pt idx="1065">-0.0001218310808045035</cx:pt>
          <cx:pt idx="1066">0.00020346675442376851</cx:pt>
          <cx:pt idx="1067">-0.00034036132666333502</cx:pt>
          <cx:pt idx="1068">0.00075626807076274</cx:pt>
          <cx:pt idx="1069">0.0018302909317130275</cx:pt>
          <cx:pt idx="1070">0.0042502257376046751</cx:pt>
          <cx:pt idx="1071">0.0089492267106175746</cx:pt>
          <cx:pt idx="1072">1.0992958379661525e-05</cx:pt>
          <cx:pt idx="1073">-8.2988266299690252e-05</cx:pt>
          <cx:pt idx="1074">-0.000890190891883805</cx:pt>
          <cx:pt idx="1075">-0.00065925121132669748</cx:pt>
          <cx:pt idx="1076">-0.0019159837825599301</cx:pt>
          <cx:pt idx="1077">-0.0046792333951127252</cx:pt>
          <cx:pt idx="1078">-0.0017808184412557325</cx:pt>
          <cx:pt idx="1079">0.0047389341969063751</cx:pt>
          <cx:pt idx="1080">-0.013390330110916174</cx:pt>
          <cx:pt idx="1081">-0.0086925150260163259</cx:pt>
          <cx:pt idx="1082">-0.01546096698564685</cx:pt>
          <cx:pt idx="1083">-0.0032497412172907002</cx:pt>
        </cx:lvl>
      </cx:numDim>
    </cx:data>
    <cx:data id="126">
      <cx:numDim type="val">
        <cx:f>Sheet2!$DW$1:$DW$1084</cx:f>
        <cx:lvl ptCount="1084" formatCode="G/通用格式">
          <cx:pt idx="0">-0.00063814413135691395</cx:pt>
          <cx:pt idx="1">4.2182923236287696e-06</cx:pt>
          <cx:pt idx="2">-0.00058056899959364999</cx:pt>
          <cx:pt idx="3">-0.00108407404170077</cx:pt>
          <cx:pt idx="4">-0.00023967686153133401</cx:pt>
          <cx:pt idx="5">-0.00017813833146005799</cx:pt>
          <cx:pt idx="6">-0.00060270100470318595</cx:pt>
          <cx:pt idx="7">0.00021764846137744799</cx:pt>
          <cx:pt idx="8">5.6273191517590498e-05</cx:pt>
          <cx:pt idx="9">0.000122359351058519</cx:pt>
          <cx:pt idx="10">0.00027851958524563399</cx:pt>
          <cx:pt idx="11">-1.9951812303910201e-05</cx:pt>
          <cx:pt idx="12">-0.00038202330628313698</cx:pt>
          <cx:pt idx="13">0.00055842268820382296</cx:pt>
          <cx:pt idx="14">0.00048733764833403399</cx:pt>
          <cx:pt idx="15">-0.00059501490048384205</cx:pt>
          <cx:pt idx="16">1.67527691917742e-05</cx:pt>
          <cx:pt idx="17">-0.00046703975690794798</cx:pt>
          <cx:pt idx="18">-3.4316106966942799e-05</cx:pt>
          <cx:pt idx="19">0.000123892575746482</cx:pt>
          <cx:pt idx="20">9.3984740119314197e-05</cx:pt>
          <cx:pt idx="21">-0.000550901802602437</cx:pt>
          <cx:pt idx="22">0.00019167485864601301</cx:pt>
          <cx:pt idx="23">5.6654797212229997e-05</cx:pt>
          <cx:pt idx="24">0.00013959222396414699</cx:pt>
          <cx:pt idx="25">-0.00077064477917333904</cx:pt>
          <cx:pt idx="26">6.5079327664672797e-05</cx:pt>
          <cx:pt idx="27">0.00018404633748168501</cx:pt>
          <cx:pt idx="28">-0.00038442109038717401</cx:pt>
          <cx:pt idx="29">-0.00014885355807995199</cx:pt>
          <cx:pt idx="30">0.00068096563197656695</cx:pt>
          <cx:pt idx="31">-0.00052585910120386099</cx:pt>
          <cx:pt idx="32">0.000471562431842907</cx:pt>
          <cx:pt idx="33">-0.00061620429036251102</cx:pt>
          <cx:pt idx="34">0.0028130741108743202</cx:pt>
          <cx:pt idx="35">0.0054366203525004703</cx:pt>
          <cx:pt idx="36">0.0062606679844183404</cx:pt>
          <cx:pt idx="37">0.0029702746438932301</cx:pt>
          <cx:pt idx="38">0.0029205389234564002</cx:pt>
          <cx:pt idx="39">0.0047861548367506201</cx:pt>
          <cx:pt idx="40">0.0062197373818288796</cx:pt>
          <cx:pt idx="41">0.0049162764639386798</cx:pt>
          <cx:pt idx="42">0.00085266429645061703</cx:pt>
          <cx:pt idx="43">0.0032254313971228502</cx:pt>
          <cx:pt idx="44">0.0064741250350640704</cx:pt>
          <cx:pt idx="45">0.0042921809120785599</cx:pt>
          <cx:pt idx="46">0.0026416664625997701</cx:pt>
          <cx:pt idx="47">0.0030455714380659099</cx:pt>
          <cx:pt idx="48">0.0017699414159196201</cx:pt>
          <cx:pt idx="49">0.00115697598603815</cx:pt>
          <cx:pt idx="50">0.0018144634052241399</cx:pt>
          <cx:pt idx="51">0.00060020031273911299</cx:pt>
          <cx:pt idx="52">-0.00047698558230957098</cx:pt>
          <cx:pt idx="53">-4.2797824829988203e-05</cx:pt>
          <cx:pt idx="54">6.9941837891492598e-05</cx:pt>
          <cx:pt idx="55">0.00068513604929221097</cx:pt>
          <cx:pt idx="56">0.00030990077108402698</cx:pt>
          <cx:pt idx="57">0.00017386461393344301</cx:pt>
          <cx:pt idx="58">-0.00058352188308786004</cx:pt>
          <cx:pt idx="59">0.000574632098613017</cx:pt>
          <cx:pt idx="60">-1.1477881962237701e-05</cx:pt>
          <cx:pt idx="61">-0.000244744169497822</cx:pt>
          <cx:pt idx="62">0.0033067432170138101</cx:pt>
          <cx:pt idx="63">0.0110948292921323</cx:pt>
          <cx:pt idx="64">0.016773051682771</cx:pt>
          <cx:pt idx="65">0.0151454379441205</cx:pt>
          <cx:pt idx="66">0.021249335874476</cx:pt>
          <cx:pt idx="67">0.025423201275236201</cx:pt>
          <cx:pt idx="68">0.019925724376777299</cx:pt>
          <cx:pt idx="69">-0.0078850777771251202</cx:pt>
          <cx:pt idx="70">0.011603743878634901</cx:pt>
          <cx:pt idx="71">0.0178874057493821</cx:pt>
          <cx:pt idx="72">0.0223680412523318</cx:pt>
          <cx:pt idx="73">0.017011281173464898</cx:pt>
          <cx:pt idx="74">0.023547555104926499</cx:pt>
          <cx:pt idx="75">0.0092627186470593294</cx:pt>
          <cx:pt idx="76">0.010658359395901</cx:pt>
          <cx:pt idx="77">0.0101043659050772</cx:pt>
          <cx:pt idx="78">0.0062724547849944299</cx:pt>
          <cx:pt idx="79">0.00308553635903428</cx:pt>
          <cx:pt idx="80">0.00048477922158110802</cx:pt>
          <cx:pt idx="81">-0.00088810958857483296</cx:pt>
          <cx:pt idx="82">-0.00043828477571124301</cx:pt>
          <cx:pt idx="83">0.00036946623717558098</cx:pt>
          <cx:pt idx="84">-0.00020197994842837099</cx:pt>
          <cx:pt idx="85">-0.00012751634279644099</cx:pt>
          <cx:pt idx="86">-0.00175791354898437</cx:pt>
          <cx:pt idx="87">0.00077242666028465399</cx:pt>
          <cx:pt idx="88">0.0011343056759794399</cx:pt>
          <cx:pt idx="89">-0.00022876378124924099</cx:pt>
          <cx:pt idx="90">0.0063051220788452296</cx:pt>
          <cx:pt idx="91">0.0101039645089876</cx:pt>
          <cx:pt idx="92">0.021392524532689201</cx:pt>
          <cx:pt idx="93">0.040501480241959299</cx:pt>
          <cx:pt idx="94">0.034168306606672097</cx:pt>
          <cx:pt idx="95">0.041913437150088197</cx:pt>
          <cx:pt idx="96">0.0206395425464194</cx:pt>
          <cx:pt idx="97">0.018073705892121698</cx:pt>
          <cx:pt idx="98">0.0036280603030744499</cx:pt>
          <cx:pt idx="99">0.016303426735404601</cx:pt>
          <cx:pt idx="100">0.025700016597173098</cx:pt>
          <cx:pt idx="101">0.0069192484151615096</cx:pt>
          <cx:pt idx="102">0.0120471733543079</cx:pt>
          <cx:pt idx="103">0.0093038381299733897</cx:pt>
          <cx:pt idx="104">0.014819741933691</cx:pt>
          <cx:pt idx="105">0.02007100221735</cx:pt>
          <cx:pt idx="106">0.0111161178596655</cx:pt>
          <cx:pt idx="107">0.0084220936136079894</cx:pt>
          <cx:pt idx="108">0.0015442742654867901</cx:pt>
          <cx:pt idx="109">-0.00054045183913716498</cx:pt>
          <cx:pt idx="110">0.00013131767465705599</cx:pt>
          <cx:pt idx="111">0.00026948898518528098</cx:pt>
          <cx:pt idx="112">-0.00090154922322900502</cx:pt>
          <cx:pt idx="113">0.000213065307208328</cx:pt>
          <cx:pt idx="114">-0.0036166551650316501</cx:pt>
          <cx:pt idx="115">-0.00109746166090126</cx:pt>
          <cx:pt idx="116">0.00113914626182603</cx:pt>
          <cx:pt idx="117">-0.0046333588629294004</cx:pt>
          <cx:pt idx="118">-0.0050420474548176098</cx:pt>
          <cx:pt idx="119">0.0041854532305187798</cx:pt>
          <cx:pt idx="120">0.0096962896031528491</cx:pt>
          <cx:pt idx="121">0.053608566799453999</cx:pt>
          <cx:pt idx="122">0.055527681502281101</cx:pt>
          <cx:pt idx="123">0.052081236427621899</cx:pt>
          <cx:pt idx="124">0.025985425659720701</cx:pt>
          <cx:pt idx="125">-0.047966933783006503</cx:pt>
          <cx:pt idx="126">-0.014774849262727201</cx:pt>
          <cx:pt idx="127">0.022541713133533401</cx:pt>
          <cx:pt idx="128">0.066648447616085099</cx:pt>
          <cx:pt idx="129">0.038945852702442503</cx:pt>
          <cx:pt idx="130">-0.035792478893619299</cx:pt>
          <cx:pt idx="131">-0.019744778455966401</cx:pt>
          <cx:pt idx="132">-0.0053001651357527102</cx:pt>
          <cx:pt idx="133">-0.010573715901149401</cx:pt>
          <cx:pt idx="134">-0.023337501988001198</cx:pt>
          <cx:pt idx="135">-0.0152076971699557</cx:pt>
          <cx:pt idx="136">0.0021669592084915001</cx:pt>
          <cx:pt idx="137">-0.00043034039176670298</cx:pt>
          <cx:pt idx="138">0.00015498851508983599</cx:pt>
          <cx:pt idx="139">0.00019801193288903501</cx:pt>
          <cx:pt idx="140">0.00041285085882489101</cx:pt>
          <cx:pt idx="141">-0.00015614257025107201</cx:pt>
          <cx:pt idx="142">-0.00087193647686072497</cx:pt>
          <cx:pt idx="143">-0.0020200911142062</cx:pt>
          <cx:pt idx="144">-0.0032860899249694498</cx:pt>
          <cx:pt idx="145">-0.0356559707215056</cx:pt>
          <cx:pt idx="146">-0.0288437262176394</cx:pt>
          <cx:pt idx="147">0.0142061556139011</cx:pt>
          <cx:pt idx="148">0.00817268325083104</cx:pt>
          <cx:pt idx="149">0.0138550866598587</cx:pt>
          <cx:pt idx="150">0.0250732410081493</cx:pt>
          <cx:pt idx="151">0.012232912239859501</cx:pt>
          <cx:pt idx="152">-0.019188838182876099</cx:pt>
          <cx:pt idx="153">-0.051490854201403903</cx:pt>
          <cx:pt idx="154">-0.025079874462287099</cx:pt>
          <cx:pt idx="155">-0.038563154795315899</cx:pt>
          <cx:pt idx="156">0.019039543704110401</cx:pt>
          <cx:pt idx="157">0.0226268038854689</cx:pt>
          <cx:pt idx="158">-0.028560967592268199</cx:pt>
          <cx:pt idx="159">-0.015568085431091601</cx:pt>
          <cx:pt idx="160">0.0034614095688781398</cx:pt>
          <cx:pt idx="161">0.013437566757652101</cx:pt>
          <cx:pt idx="162">-0.0080138842415011895</cx:pt>
          <cx:pt idx="163">-0.0072346628541781902</cx:pt>
          <cx:pt idx="164">-0.0016564240311900699</cx:pt>
          <cx:pt idx="165">0.0048447090921853401</cx:pt>
          <cx:pt idx="166">0.0050861595163877301</cx:pt>
          <cx:pt idx="167">6.1694378245870507e-05</cx:pt>
          <cx:pt idx="168">-0.00064586667277052802</cx:pt>
          <cx:pt idx="169">0.00024951921071084598</cx:pt>
          <cx:pt idx="170">-0.00021838323142856701</cx:pt>
          <cx:pt idx="171">-0.0116346814436018</cx:pt>
          <cx:pt idx="172">-0.00772231181636528</cx:pt>
          <cx:pt idx="173">-0.024718927348676999</cx:pt>
          <cx:pt idx="174">-0.043237984960374697</cx:pt>
          <cx:pt idx="175">0.0064258334184628101</cx:pt>
          <cx:pt idx="176">0.013555253214151601</cx:pt>
          <cx:pt idx="177">0.0039386257866635497</cx:pt>
          <cx:pt idx="178">-0.0153758461122106</cx:pt>
          <cx:pt idx="179">-0.024607629138412</cx:pt>
          <cx:pt idx="180">-0.052357600298337102</cx:pt>
          <cx:pt idx="181">-0.083453870948882403</cx:pt>
          <cx:pt idx="182">-0.068692389363723697</cx:pt>
          <cx:pt idx="183">-0.049962976079001298</cx:pt>
          <cx:pt idx="184">-0.00758384381716482</cx:pt>
          <cx:pt idx="185">0.0107025218631199</cx:pt>
          <cx:pt idx="186">-0.0054920633109238701</cx:pt>
          <cx:pt idx="187">-0.0115855202540429</cx:pt>
          <cx:pt idx="188">-0.024206457510202801</cx:pt>
          <cx:pt idx="189">-0.013851342007321301</cx:pt>
          <cx:pt idx="190">-0.018065509563100698</cx:pt>
          <cx:pt idx="191">-0.013685086035317999</cx:pt>
          <cx:pt idx="192">-0.0026651421358041801</cx:pt>
          <cx:pt idx="193">0.011551409570907899</cx:pt>
          <cx:pt idx="194">0.0011770790730564801</cx:pt>
          <cx:pt idx="195">-8.1661957785351399e-05</cx:pt>
          <cx:pt idx="196">0.00047567927845290902</cx:pt>
          <cx:pt idx="197">0.00019214246683501199</cx:pt>
          <cx:pt idx="198">-0.0067891520678390101</cx:pt>
          <cx:pt idx="199">-0.0058506708833696748</cx:pt>
          <cx:pt idx="200">-0.00042991625742601998</cx:pt>
          <cx:pt idx="201">-0.0013223790649543651</cx:pt>
          <cx:pt idx="202">-0.010205412798064474</cx:pt>
          <cx:pt idx="203">-5.027071657198675e-05</cx:pt>
          <cx:pt idx="204">0.013672627932878051</cx:pt>
          <cx:pt idx="205">0.0078290478473316497</cx:pt>
          <cx:pt idx="206">0.0019177378756302049</cx:pt>
          <cx:pt idx="207">-0.0042915769672769253</cx:pt>
          <cx:pt idx="208">-0.0063740145973758752</cx:pt>
          <cx:pt idx="209">-0.0030831693331600002</cx:pt>
          <cx:pt idx="210">-0.015717258714638149</cx:pt>
          <cx:pt idx="211">0.00046155954004535501</cx:pt>
          <cx:pt idx="212">-0.010842880157515875</cx:pt>
          <cx:pt idx="213">-0.014648095280899651</cx:pt>
          <cx:pt idx="214">0.001291196987964085</cx:pt>
          <cx:pt idx="215">-0.0125349237439134</cx:pt>
          <cx:pt idx="216">-0.012300632305542651</cx:pt>
          <cx:pt idx="217">0.0026769868760909751</cx:pt>
          <cx:pt idx="218">-0.0024841563718098923</cx:pt>
          <cx:pt idx="219">-0.0083079866008893</cx:pt>
          <cx:pt idx="220">-0.003173333835755575</cx:pt>
          <cx:pt idx="221">0.0016833455525810601</cx:pt>
          <cx:pt idx="222">5.5278117907243249e-05</cx:pt>
          <cx:pt idx="223">4.5207446277805747e-06</cx:pt>
          <cx:pt idx="224">0.00041907155788906998</cx:pt>
          <cx:pt idx="225">-8.4984316604123748e-05</cx:pt>
          <cx:pt idx="226">-0.00062760249694056747</cx:pt>
          <cx:pt idx="227">-0.0020378712615166101</cx:pt>
          <cx:pt idx="228">0.000563218310494885</cx:pt>
          <cx:pt idx="229">-0.0075242731312521747</cx:pt>
          <cx:pt idx="230">-0.00134298689291465</cx:pt>
          <cx:pt idx="231">-0.00097834554954658493</cx:pt>
          <cx:pt idx="232">0.00042561515052866252</cx:pt>
          <cx:pt idx="233">0.00067916768965825254</cx:pt>
          <cx:pt idx="234">-0.010603039200150899</cx:pt>
          <cx:pt idx="235">-0.0018857886640454825</cx:pt>
          <cx:pt idx="236">0.0053275331090640752</cx:pt>
          <cx:pt idx="237">0.0052559573389122996</cx:pt>
          <cx:pt idx="238">-0.0088760055513563245</cx:pt>
          <cx:pt idx="239">-0.0105906107505374</cx:pt>
          <cx:pt idx="240">-0.0051819976271128502</cx:pt>
          <cx:pt idx="241">-0.0047552343939683004</cx:pt>
          <cx:pt idx="242">-0.0012130100203621549</cx:pt>
          <cx:pt idx="243">-0.0052158678818539752</cx:pt>
          <cx:pt idx="244">-0.003436955207720875</cx:pt>
          <cx:pt idx="245">0.0028723830271162498</cx:pt>
          <cx:pt idx="246">-0.0046230284498385748</cx:pt>
          <cx:pt idx="247">-0.0084116006105302496</cx:pt>
          <cx:pt idx="248">-0.0043787400975274747</cx:pt>
          <cx:pt idx="249">-0.00066851231644582745</cx:pt>
          <cx:pt idx="250">-0.00027790398291265998</cx:pt>
          <cx:pt idx="251">-0.00011454627037207026</cx:pt>
          <cx:pt idx="252">7.3887044607871754e-06</cx:pt>
          <cx:pt idx="253">-0.00062253167654418749</cx:pt>
          <cx:pt idx="254">0.00067045474426574248</cx:pt>
          <cx:pt idx="255">0.0020619080309524202</cx:pt>
          <cx:pt idx="256">-0.0015847402558234051</cx:pt>
          <cx:pt idx="257">-0.00047319060535307752</cx:pt>
          <cx:pt idx="258">-0.0042863117453279748</cx:pt>
          <cx:pt idx="259">-0.0059902812038414247</cx:pt>
          <cx:pt idx="260">-0.0035520732408626751</cx:pt>
          <cx:pt idx="261">0.0036176102828670751</cx:pt>
          <cx:pt idx="262">0.0062159690518289751</cx:pt>
          <cx:pt idx="263">0.0056371548603294996</cx:pt>
          <cx:pt idx="264">0.0019077198002988476</cx:pt>
          <cx:pt idx="265">-0.011401982892428974</cx:pt>
          <cx:pt idx="266">-0.014884217892645575</cx:pt>
          <cx:pt idx="267">-0.013307182877931501</cx:pt>
          <cx:pt idx="268">-0.005290928597649425</cx:pt>
          <cx:pt idx="269">0.0040109282555223251</cx:pt>
          <cx:pt idx="270">0.00017504275066528775</cx:pt>
          <cx:pt idx="271">-0.0051022037082205747</cx:pt>
          <cx:pt idx="272">-0.0031189262873235748</cx:pt>
          <cx:pt idx="273">-0.0087210952557121753</cx:pt>
          <cx:pt idx="274">-0.0058451421027582249</cx:pt>
          <cx:pt idx="275">-0.0023773653414142625</cx:pt>
          <cx:pt idx="276">0.0011226930608389575</cx:pt>
          <cx:pt idx="277">-0.0019524642778583974</cx:pt>
          <cx:pt idx="278">-0.0035771552130837501</cx:pt>
          <cx:pt idx="279">-0.0043171845470296498</cx:pt>
          <cx:pt idx="280">1.092991410737465e-05</cx:pt>
          <cx:pt idx="281">-0.00023372027713900524</cx:pt>
          <cx:pt idx="282">-0.0011364972906872401</cx:pt>
          <cx:pt idx="283">0.0027185509057638252</cx:pt>
          <cx:pt idx="284">0.0020324847303434877</cx:pt>
          <cx:pt idx="285">0.0048325697839132001</cx:pt>
          <cx:pt idx="286">0.0082756180724301246</cx:pt>
          <cx:pt idx="287">-0.00040496403649840999</cx:pt>
          <cx:pt idx="288">0.0020469878787659924</cx:pt>
          <cx:pt idx="289">0.0099496369266354745</cx:pt>
          <cx:pt idx="290">0.012146761418491124</cx:pt>
          <cx:pt idx="291">0.012012842894497874</cx:pt>
          <cx:pt idx="292">-0.0041700408666023748</cx:pt>
          <cx:pt idx="293">-0.0182081329938844</cx:pt>
          <cx:pt idx="294">-0.013120465246341076</cx:pt>
          <cx:pt idx="295">-0.017947543688834423</cx:pt>
          <cx:pt idx="296">-0.011248579666901626</cx:pt>
          <cx:pt idx="297">-0.0053513069034430254</cx:pt>
          <cx:pt idx="298">0.00187750622336577</cx:pt>
          <cx:pt idx="299">0.0097084423023461493</cx:pt>
          <cx:pt idx="300">-0.037421943589381799</cx:pt>
          <cx:pt idx="301">-0.038810816467417297</cx:pt>
          <cx:pt idx="302">-0.021059260717448399</cx:pt>
          <cx:pt idx="303">0.0231724433312449</cx:pt>
          <cx:pt idx="304">0.0066211497264933904</cx:pt>
          <cx:pt idx="305">-0.015515304500927401</cx:pt>
          <cx:pt idx="306">-0.0092438652750940903</cx:pt>
          <cx:pt idx="307">-0.0043285384191883696</cx:pt>
          <cx:pt idx="308">0.00025685477138813402</cx:pt>
          <cx:pt idx="309">-0.00095637549381797705</cx:pt>
          <cx:pt idx="310">-0.0058637047428181299</cx:pt>
          <cx:pt idx="311">0.0041019461998101601</cx:pt>
          <cx:pt idx="312">0.0131885833404802</cx:pt>
          <cx:pt idx="313">-0.0022032327873193298</cx:pt>
          <cx:pt idx="314">0.013918999055796501</cx:pt>
          <cx:pt idx="315">0.0057877628044478704</cx:pt>
          <cx:pt idx="316">-0.00577957542317282</cx:pt>
          <cx:pt idx="317">0.0228910930067086</cx:pt>
          <cx:pt idx="318">0.022837154484608001</cx:pt>
          <cx:pt idx="319">0.038996052235178803</cx:pt>
          <cx:pt idx="320">0.00031433243230257401</cx:pt>
          <cx:pt idx="321">-0.067857234132212896</cx:pt>
          <cx:pt idx="322">-0.070838620043462905</cx:pt>
          <cx:pt idx="323">-0.060203061612535101</cx:pt>
          <cx:pt idx="324">-0.037044770001047701</cx:pt>
          <cx:pt idx="325">-0.016611150435462001</cx:pt>
          <cx:pt idx="326">-0.0125919202131042</cx:pt>
          <cx:pt idx="327">0.011782035782972501</cx:pt>
          <cx:pt idx="328">-0.038925663066021299</cx:pt>
          <cx:pt idx="329">-0.0231900086723715</cx:pt>
          <cx:pt idx="330">-0.021127419123011099</cx:pt>
          <cx:pt idx="331">0.037482332077587097</cx:pt>
          <cx:pt idx="332">0.044323830594863202</cx:pt>
          <cx:pt idx="333">0.013347327089087001</cx:pt>
          <cx:pt idx="334">0.0051276999444693902</cx:pt>
          <cx:pt idx="335">-0.00133738902948772</cx:pt>
          <cx:pt idx="336">3.6522842034617603e-05</cx:pt>
          <cx:pt idx="337">-0.00096986909088196205</cx:pt>
          <cx:pt idx="338">-0.00260298444394078</cx:pt>
          <cx:pt idx="339">0.011358242790233499</cx:pt>
          <cx:pt idx="340">0.0066354244509101096</cx:pt>
          <cx:pt idx="341">0.017983982190104001</cx:pt>
          <cx:pt idx="342">0.038359589942504199</cx:pt>
          <cx:pt idx="343">0.023274191660072299</cx:pt>
          <cx:pt idx="344">-0.037088461616078497</cx:pt>
          <cx:pt idx="345">0.020693305523936101</cx:pt>
          <cx:pt idx="346">0.037542017063997797</cx:pt>
          <cx:pt idx="347">0.082403238705189993</cx:pt>
          <cx:pt idx="348">-0.032035364892052699</cx:pt>
          <cx:pt idx="349">-0.067605652116941195</cx:pt>
          <cx:pt idx="350">-0.084970466829016197</cx:pt>
          <cx:pt idx="351">-0.057850299820698697</cx:pt>
          <cx:pt idx="352">-0.043964336862635303</cx:pt>
          <cx:pt idx="353">-0.020323723157206701</cx:pt>
          <cx:pt idx="354">-0.057211145253885702</cx:pt>
          <cx:pt idx="355">0.043836726485823201</cx:pt>
          <cx:pt idx="356">-0.0010498612490069299</cx:pt>
          <cx:pt idx="357">-0.0073016329166553599</cx:pt>
          <cx:pt idx="358">-0.013061715973458199</cx:pt>
          <cx:pt idx="359">0.036732772100154097</cx:pt>
          <cx:pt idx="360">0.043032384931242097</cx:pt>
          <cx:pt idx="361">-0.0078326308485309592</cx:pt>
          <cx:pt idx="362">-0.0083830440481639894</cx:pt>
          <cx:pt idx="363">-0.0047649903002950703</cx:pt>
          <cx:pt idx="364">0.000151091757760941</cx:pt>
          <cx:pt idx="365">0.00158047000380072</cx:pt>
          <cx:pt idx="366">-0.00030932780690080602</cx:pt>
          <cx:pt idx="367">0.00492144004544081</cx:pt>
          <cx:pt idx="368">-0.017322659295796499</cx:pt>
          <cx:pt idx="369">0.023869004581920199</cx:pt>
          <cx:pt idx="370">0.025253892503667701</cx:pt>
          <cx:pt idx="371">0.030838994241316399</cx:pt>
          <cx:pt idx="372">0.017899465806404901</cx:pt>
          <cx:pt idx="373">0.044499833094106801</cx:pt>
          <cx:pt idx="374">0.060106998731710798</cx:pt>
          <cx:pt idx="375">0.045683280878767399</cx:pt>
          <cx:pt idx="376">-0.019668445084820699</cx:pt>
          <cx:pt idx="377">-0.035359442276496698</cx:pt>
          <cx:pt idx="378">-0.037794644994554399</cx:pt>
          <cx:pt idx="379">0.0046848161681665697</cx:pt>
          <cx:pt idx="380">-0.0087103380551182795</cx:pt>
          <cx:pt idx="381">-0.0839068523220734</cx:pt>
          <cx:pt idx="382">-0.0175885833933703</cx:pt>
          <cx:pt idx="383">0.056799576282216102</cx:pt>
          <cx:pt idx="384">0.0081533791151473106</cx:pt>
          <cx:pt idx="385">-0.010340523106772101</cx:pt>
          <cx:pt idx="386">-3.04221043032703e-05</cx:pt>
          <cx:pt idx="387">0.024789753818700699</cx:pt>
          <cx:pt idx="388">0.00809944138297191</cx:pt>
          <cx:pt idx="389">-0.0089389805844239702</cx:pt>
          <cx:pt idx="390">-0.0011224044828051899</cx:pt>
          <cx:pt idx="391">-0.0013854915346707599</cx:pt>
          <cx:pt idx="392">-1.91834898433456e-05</cx:pt>
          <cx:pt idx="393">0.00038048030900978802</cx:pt>
          <cx:pt idx="394">-0.00077473438431640597</cx:pt>
          <cx:pt idx="395">0.0032269872411707502</cx:pt>
          <cx:pt idx="396">-0.0072095995290520302</cx:pt>
          <cx:pt idx="397">0.0178711673860837</cx:pt>
          <cx:pt idx="398">0.045062255974515297</cx:pt>
          <cx:pt idx="399">0.026174210982827701</cx:pt>
          <cx:pt idx="400">0.0147787754423594</cx:pt>
          <cx:pt idx="401">0.011991863781675801</cx:pt>
          <cx:pt idx="402">0.029085733969197801</cx:pt>
          <cx:pt idx="403">0.049955346761193002</cx:pt>
          <cx:pt idx="404">-0.019664007749320998</cx:pt>
          <cx:pt idx="405">0.030924676809963799</cx:pt>
          <cx:pt idx="406">0.036551536030700701</cx:pt>
          <cx:pt idx="407">0.049636289541365203</cx:pt>
          <cx:pt idx="408">0.027521761966590799</cx:pt>
          <cx:pt idx="409">-0.031699816009456899</cx:pt>
          <cx:pt idx="410">0.019282424529224199</cx:pt>
          <cx:pt idx="411">-0.045107549689088901</cx:pt>
          <cx:pt idx="412">-0.055734772495534102</cx:pt>
          <cx:pt idx="413">-0.025821806529529898</cx:pt>
          <cx:pt idx="414">-0.019368418110215099</cx:pt>
          <cx:pt idx="415">0.0027659091093342201</cx:pt>
          <cx:pt idx="416">0.0276497146283919</cx:pt>
          <cx:pt idx="417">0.0084158915863871194</cx:pt>
          <cx:pt idx="418">0.00062884656371845198</cx:pt>
          <cx:pt idx="419">0.00012526378495924701</cx:pt>
          <cx:pt idx="420">-0.000179161999254764</cx:pt>
          <cx:pt idx="421">-0.00106403056857181</cx:pt>
          <cx:pt idx="422">-0.00054375398533798699</cx:pt>
          <cx:pt idx="423">0.0069768322452423998</cx:pt>
          <cx:pt idx="424">-0.0048034648545496302</cx:pt>
          <cx:pt idx="425">0.021766428904720199</cx:pt>
          <cx:pt idx="426">0.033428432380219503</cx:pt>
          <cx:pt idx="427">0.022417972349403601</cx:pt>
          <cx:pt idx="428">0.0166780880044031</cx:pt>
          <cx:pt idx="429">0.0099442605351439898</cx:pt>
          <cx:pt idx="430">-0.020440624556184901</cx:pt>
          <cx:pt idx="431">0.00157749991304681</cx:pt>
          <cx:pt idx="432">0.045214750462074203</cx:pt>
          <cx:pt idx="433">0.094128623237712802</cx:pt>
          <cx:pt idx="434">0.088712170054264003</cx:pt>
          <cx:pt idx="435">0.064338960312176299</cx:pt>
          <cx:pt idx="436">0.074987957404891406</cx:pt>
          <cx:pt idx="437">-0.014364731932878501</cx:pt>
          <cx:pt idx="438">0.016463291773723101</cx:pt>
          <cx:pt idx="439">-0.039552091800756098</cx:pt>
          <cx:pt idx="440">-0.069737108813540297</cx:pt>
          <cx:pt idx="441">-0.077676236969648899</cx:pt>
          <cx:pt idx="442">-0.051800475406205103</cx:pt>
          <cx:pt idx="443">0.0114676979192285</cx:pt>
          <cx:pt idx="444">0.035432714381485098</cx:pt>
          <cx:pt idx="445">0.0263513313425702</cx:pt>
          <cx:pt idx="446">0.00170622321462914</cx:pt>
          <cx:pt idx="447">0.000209639791647028</cx:pt>
          <cx:pt idx="448">-7.1530222308005298e-05</cx:pt>
          <cx:pt idx="449">2.2778685655000099e-06</cx:pt>
          <cx:pt idx="450">-0.0022514756489473301</cx:pt>
          <cx:pt idx="451">0.0041746114164438004</cx:pt>
          <cx:pt idx="452">-0.0042534422576461801</cx:pt>
          <cx:pt idx="453">0.0053124822980878603</cx:pt>
          <cx:pt idx="454">-0.00143991033439334</cx:pt>
          <cx:pt idx="455">-0.0048146633063139398</cx:pt>
          <cx:pt idx="456">-0.0382794753761493</cx:pt>
          <cx:pt idx="457">-0.043342224973950898</cx:pt>
          <cx:pt idx="458">-0.028061972049998</cx:pt>
          <cx:pt idx="459">0.0097288588310977392</cx:pt>
          <cx:pt idx="460">0.108747679770637</cx:pt>
          <cx:pt idx="461">0.092686916452021401</cx:pt>
          <cx:pt idx="462">0.083613076443471504</cx:pt>
          <cx:pt idx="463">0.0472575958652404</cx:pt>
          <cx:pt idx="464">0.052945999938088698</cx:pt>
          <cx:pt idx="465">-0.0022821887790093098</cx:pt>
          <cx:pt idx="466">0.0041066121355910002</cx:pt>
          <cx:pt idx="467">-0.024422594371208001</cx:pt>
          <cx:pt idx="468">-0.063440054763692494</cx:pt>
          <cx:pt idx="469">-0.076211159193512595</cx:pt>
          <cx:pt idx="470">-0.042278360956325499</cx:pt>
          <cx:pt idx="471">0.020057275392482199</cx:pt>
          <cx:pt idx="472">0.020005295130856599</cx:pt>
          <cx:pt idx="473">0.031747243435774203</cx:pt>
          <cx:pt idx="474">0.0018371607853346599</cx:pt>
          <cx:pt idx="475">-0.0012139017738638301</cx:pt>
          <cx:pt idx="476">0.00034154571453442898</cx:pt>
          <cx:pt idx="477">-0.00044825242552606897</cx:pt>
          <cx:pt idx="478">-0.0027878711953397599</cx:pt>
          <cx:pt idx="479">-0.0039753869950633902</cx:pt>
          <cx:pt idx="480">-0.0086329807175183106</cx:pt>
          <cx:pt idx="481">-0.0119838703373021</cx:pt>
          <cx:pt idx="482">-0.029944836711336499</cx:pt>
          <cx:pt idx="483">-0.025479623332119599</cx:pt>
          <cx:pt idx="484">-0.049302349648454501</cx:pt>
          <cx:pt idx="485">-0.055785877440213398</cx:pt>
          <cx:pt idx="486">0.0041385960433744703</cx:pt>
          <cx:pt idx="487">0.087455009673392398</cx:pt>
          <cx:pt idx="488">0.14177594440609601</cx:pt>
          <cx:pt idx="489">0.087009368596454903</cx:pt>
          <cx:pt idx="490">0.0126077843681697</cx:pt>
          <cx:pt idx="491">-0.0173476049851186</cx:pt>
          <cx:pt idx="492">-0.0037566803111313499</cx:pt>
          <cx:pt idx="493">-0.00777391556171544</cx:pt>
          <cx:pt idx="494">-0.0265228881358133</cx:pt>
          <cx:pt idx="495">0.00257624575078198</cx:pt>
          <cx:pt idx="496">-0.024542211825991599</cx:pt>
          <cx:pt idx="497">-0.042292172388447999</cx:pt>
          <cx:pt idx="498">-0.029456474102021402</cx:pt>
          <cx:pt idx="499">0.0263448080568007</cx:pt>
          <cx:pt idx="500">0.0109377776677799</cx:pt>
          <cx:pt idx="501">0.0101012264048784</cx:pt>
          <cx:pt idx="502">-0.0033967001211547298</cx:pt>
          <cx:pt idx="503">0.00104275253411403</cx:pt>
          <cx:pt idx="504">0.00053133443217762101</cx:pt>
          <cx:pt idx="505">-0.00087467944648477803</cx:pt>
          <cx:pt idx="506">-0.00333483732731552</cx:pt>
          <cx:pt idx="507">-0.0100660542637733</cx:pt>
          <cx:pt idx="508">-0.0111061899290055</cx:pt>
          <cx:pt idx="509">-0.0159469638717918</cx:pt>
          <cx:pt idx="510">-0.021674011758924298</cx:pt>
          <cx:pt idx="511">-0.0268922504987185</cx:pt>
          <cx:pt idx="512">-0.039308740797431498</cx:pt>
          <cx:pt idx="513">-0.0085751482060294794</cx:pt>
          <cx:pt idx="514">0.11458290219834701</cx:pt>
          <cx:pt idx="515">0.158548250500501</cx:pt>
          <cx:pt idx="516">0.19492500436378801</cx:pt>
          <cx:pt idx="517">0.053680276941420899</cx:pt>
          <cx:pt idx="518">-0.025832653316211901</cx:pt>
          <cx:pt idx="519">-0.011506413040674599</cx:pt>
          <cx:pt idx="520">-0.063689642613127803</cx:pt>
          <cx:pt idx="521">-0.056220715285192902</cx:pt>
          <cx:pt idx="522">-0.042092165710532897</cx:pt>
          <cx:pt idx="523">0.0020097659668856902</cx:pt>
          <cx:pt idx="524">-0.013266926385714301</cx:pt>
          <cx:pt idx="525">-0.045997895032130198</cx:pt>
          <cx:pt idx="526">-0.0092641321074707801</cx:pt>
          <cx:pt idx="527">0.023856335445626601</cx:pt>
          <cx:pt idx="528">0.020014070982187899</cx:pt>
          <cx:pt idx="529">0.016155666337206099</cx:pt>
          <cx:pt idx="530">-0.00134188716592998</cx:pt>
          <cx:pt idx="531">-0.000845898031272871</cx:pt>
          <cx:pt idx="532">-0.00085833941545436802</cx:pt>
          <cx:pt idx="533">0.000558008230037721</cx:pt>
          <cx:pt idx="534">-0.0022623414418709901</cx:pt>
          <cx:pt idx="535">-0.0106709218575822</cx:pt>
          <cx:pt idx="536">-0.0206758951450421</cx:pt>
          <cx:pt idx="537">-0.031871329484428501</cx:pt>
          <cx:pt idx="538">-0.0476811573373963</cx:pt>
          <cx:pt idx="539">-0.053690534587322501</cx:pt>
          <cx:pt idx="540">-0.046780113704299603</cx:pt>
          <cx:pt idx="541">-0.0124618705728802</cx:pt>
          <cx:pt idx="542">0.13447309283894199</cx:pt>
          <cx:pt idx="543">0.15538804057969999</cx:pt>
          <cx:pt idx="544">0.123757896638524</cx:pt>
          <cx:pt idx="545">0.0053586037374336298</cx:pt>
          <cx:pt idx="546">-0.027626982158405301</cx:pt>
          <cx:pt idx="547">-0.00399448915816575</cx:pt>
          <cx:pt idx="548">-0.028284872720216701</cx:pt>
          <cx:pt idx="549">-0.012261719993237399</cx:pt>
          <cx:pt idx="550">0.019174610600437601</cx:pt>
          <cx:pt idx="551">0.00238983126825178</cx:pt>
          <cx:pt idx="552">0.0016710433578365799</cx:pt>
          <cx:pt idx="553">-0.013302681711692301</cx:pt>
          <cx:pt idx="554">0.013654340009026799</cx:pt>
          <cx:pt idx="555">0.017030230287799299</cx:pt>
          <cx:pt idx="556">0.00553606717415547</cx:pt>
          <cx:pt idx="557">0.0095747970926077092</cx:pt>
          <cx:pt idx="558">0.0023710924432868898</cx:pt>
          <cx:pt idx="559">0.000124687256412006</cx:pt>
          <cx:pt idx="560">-9.3531414904592599e-05</cx:pt>
          <cx:pt idx="561">-6.6352500053581595e-05</cx:pt>
          <cx:pt idx="562">-0.00043217831516972302</cx:pt>
          <cx:pt idx="563">-0.00374891569139109</cx:pt>
          <cx:pt idx="564">-0.0149798156370765</cx:pt>
          <cx:pt idx="565">-0.0180831710284526</cx:pt>
          <cx:pt idx="566">-0.056416153358289901</cx:pt>
          <cx:pt idx="567">-0.0511325913812078</cx:pt>
          <cx:pt idx="568">-0.043006294192326197</cx:pt>
          <cx:pt idx="569">-0.0059175543146940401</cx:pt>
          <cx:pt idx="570">0.087591497730826501</cx:pt>
          <cx:pt idx="571">0.11445718376773301</cx:pt>
          <cx:pt idx="572">0.027940210960095999</cx:pt>
          <cx:pt idx="573">-0.052837423563095398</cx:pt>
          <cx:pt idx="574">-0.0179725119566818</cx:pt>
          <cx:pt idx="575">0.0399559858062839</cx:pt>
          <cx:pt idx="576">-0.00440543778800161</cx:pt>
          <cx:pt idx="577">-0.0022573899783368298</cx:pt>
          <cx:pt idx="578">0.050157375746492101</cx:pt>
          <cx:pt idx="579">0.0052316222976230703</cx:pt>
          <cx:pt idx="580">0.00730233090460996</cx:pt>
          <cx:pt idx="581">0.020611466446845202</cx:pt>
          <cx:pt idx="582">0.020141127157107499</cx:pt>
          <cx:pt idx="583">0.0081609906085403205</cx:pt>
          <cx:pt idx="584">-0.0065072836205616203</cx:pt>
          <cx:pt idx="585">0.0073204035752383496</cx:pt>
          <cx:pt idx="586">0.00027200037341027698</cx:pt>
          <cx:pt idx="587">0.00051614603536932497</cx:pt>
          <cx:pt idx="588">0.00016977209309693299</cx:pt>
          <cx:pt idx="589">-0.00016885095293337</cx:pt>
          <cx:pt idx="590">0.00092154302458688205</cx:pt>
          <cx:pt idx="591">0.0016587076898562101</cx:pt>
          <cx:pt idx="592">-0.00184436057928428</cx:pt>
          <cx:pt idx="593">-0.026506265509316399</cx:pt>
          <cx:pt idx="594">-0.037058243197341502</cx:pt>
          <cx:pt idx="595">-0.039254441016499199</cx:pt>
          <cx:pt idx="596">-0.059017875315476302</cx:pt>
          <cx:pt idx="597">0.0025495826938445199</cx:pt>
          <cx:pt idx="598">0.024338366384863998</cx:pt>
          <cx:pt idx="599">0.0718109796356282</cx:pt>
          <cx:pt idx="600">-0.010159484405590301</cx:pt>
          <cx:pt idx="601">0.0080855192998607293</cx:pt>
          <cx:pt idx="602">0.031854384672688502</cx:pt>
          <cx:pt idx="603">0.042395960939321603</cx:pt>
          <cx:pt idx="604">0.025304477418604199</cx:pt>
          <cx:pt idx="605">0.10067802190686501</cx:pt>
          <cx:pt idx="606">0.044275506088045397</cx:pt>
          <cx:pt idx="607">0.027232567002114499</cx:pt>
          <cx:pt idx="608">0.0073529011001143901</cx:pt>
          <cx:pt idx="609">0.013762157044202</cx:pt>
          <cx:pt idx="610">0.043785889447975103</cx:pt>
          <cx:pt idx="611">0.025078179303339301</cx:pt>
          <cx:pt idx="612">0.00125950600013748</cx:pt>
          <cx:pt idx="613">0.00216040536643595</cx:pt>
          <cx:pt idx="614">0.0039959809775477698</cx:pt>
          <cx:pt idx="615">-0.00027098453419107499</cx:pt>
          <cx:pt idx="616">4.9694713795755598e-05</cx:pt>
          <cx:pt idx="617">-0.00073349545770058395</cx:pt>
          <cx:pt idx="618">-0.00055765814089400202</cx:pt>
          <cx:pt idx="619">0.0033591822661747399</cx:pt>
          <cx:pt idx="620">0.00348736284365275</cx:pt>
          <cx:pt idx="621">-0.018921255925680999</cx:pt>
          <cx:pt idx="622">-0.035711188446949399</cx:pt>
          <cx:pt idx="623">-0.050800194452860402</cx:pt>
          <cx:pt idx="624">-0.068231167674293505</cx:pt>
          <cx:pt idx="625">-0.041748702997783001</cx:pt>
          <cx:pt idx="626">-0.040292245312431897</cx:pt>
          <cx:pt idx="627">-0.022748761322602298</cx:pt>
          <cx:pt idx="628">-0.024492335328832899</cx:pt>
          <cx:pt idx="629">0.012554727285655201</cx:pt>
          <cx:pt idx="630">0.034304049704618603</cx:pt>
          <cx:pt idx="631">0.046687024830886298</cx:pt>
          <cx:pt idx="632">0.085881746960754596</cx:pt>
          <cx:pt idx="633">0.090777010421400003</cx:pt>
          <cx:pt idx="634">0.054087330322788403</cx:pt>
          <cx:pt idx="635">0.022049924778656999</cx:pt>
          <cx:pt idx="636">0.029029144795036699</cx:pt>
          <cx:pt idx="637">0.033111959444400499</cx:pt>
          <cx:pt idx="638">0.024276618555493401</cx:pt>
          <cx:pt idx="639">0.0042990964543192702</cx:pt>
          <cx:pt idx="640">-0.00123244990270661</cx:pt>
          <cx:pt idx="641">0.0031315526296295899</cx:pt>
          <cx:pt idx="642">-0.00032702043548831302</cx:pt>
          <cx:pt idx="643">-0.000187643246687662</cx:pt>
          <cx:pt idx="644">0.00029298045348449798</cx:pt>
          <cx:pt idx="645">-0.00080302422625684101</cx:pt>
          <cx:pt idx="646">-0.00013135821353261101</cx:pt>
          <cx:pt idx="647">0.0019590759005561498</cx:pt>
          <cx:pt idx="648">0.00044675759632133101</cx:pt>
          <cx:pt idx="649">-0.0219988908777622</cx:pt>
          <cx:pt idx="650">-0.064068445480874897</cx:pt>
          <cx:pt idx="651">-0.086749084791295894</cx:pt>
          <cx:pt idx="652">-0.055237162956470999</cx:pt>
          <cx:pt idx="653">-0.0509753768831748</cx:pt>
          <cx:pt idx="654">-0.047161698353293001</cx:pt>
          <cx:pt idx="655">-0.039106237079709297</cx:pt>
          <cx:pt idx="656">-0.040881577430772503</cx:pt>
          <cx:pt idx="657">0.033572218998622498</cx:pt>
          <cx:pt idx="658">0.078527953791580701</cx:pt>
          <cx:pt idx="659">0.075170179844783497</cx:pt>
          <cx:pt idx="660">0.096132603981853498</cx:pt>
          <cx:pt idx="661">0.073663391294570404</cx:pt>
          <cx:pt idx="662">0.091623291624935196</cx:pt>
          <cx:pt idx="663">0.039661113621912297</cx:pt>
          <cx:pt idx="664">0.0602085397329407</cx:pt>
          <cx:pt idx="665">0.042651536399180803</cx:pt>
          <cx:pt idx="666">0.025244614609046999</cx:pt>
          <cx:pt idx="667">0.0129073630403594</cx:pt>
          <cx:pt idx="668">-0.0014598171201562701</cx:pt>
          <cx:pt idx="669">0.0037384905791546198</cx:pt>
          <cx:pt idx="670">-0.00085612171716827501</cx:pt>
          <cx:pt idx="671">-8.4284793669090499e-05</cx:pt>
          <cx:pt idx="672">0.00065555983235461503</cx:pt>
          <cx:pt idx="673">0.00016357647027914101</cx:pt>
          <cx:pt idx="674">-0.000208631296884225</cx:pt>
          <cx:pt idx="675">-0.00075417304238784401</cx:pt>
          <cx:pt idx="676">-0.0077691206008539196</cx:pt>
          <cx:pt idx="677">-0.029804024115897901</cx:pt>
          <cx:pt idx="678">-0.059119017282889402</cx:pt>
          <cx:pt idx="679">-0.065532577147258395</cx:pt>
          <cx:pt idx="680">-0.067527411293340195</cx:pt>
          <cx:pt idx="681">-0.0603543153623027</cx:pt>
          <cx:pt idx="682">-0.045785133789995699</cx:pt>
          <cx:pt idx="683">-0.019253347955812201</cx:pt>
          <cx:pt idx="684">0.025191596332772601</cx:pt>
          <cx:pt idx="685">0.049875729856918197</cx:pt>
          <cx:pt idx="686">0.0407090268305682</cx:pt>
          <cx:pt idx="687">0.044671632276007699</cx:pt>
          <cx:pt idx="688">0.093668367494375099</cx:pt>
          <cx:pt idx="689">0.025158088723891098</cx:pt>
          <cx:pt idx="690">0.048449297176918003</cx:pt>
          <cx:pt idx="691">0.035306692277078201</cx:pt>
          <cx:pt idx="692">0.038281140313578599</cx:pt>
          <cx:pt idx="693">0.00218237095761164</cx:pt>
          <cx:pt idx="694">0.00189052200763586</cx:pt>
          <cx:pt idx="695">-0.000690338310178278</cx:pt>
          <cx:pt idx="696">0.0062215488572008697</cx:pt>
          <cx:pt idx="697">0.0030304076106592</cx:pt>
          <cx:pt idx="698">-0.00026069541723888799</cx:pt>
          <cx:pt idx="699">-0.00012382755275706001</cx:pt>
          <cx:pt idx="700">-0.00030168155359055598</cx:pt>
          <cx:pt idx="701">0.000311349565062808</cx:pt>
          <cx:pt idx="702">0.00024573398557761999</cx:pt>
          <cx:pt idx="703">-0.00153925301499935</cx:pt>
          <cx:pt idx="704">-0.0043639962363327704</cx:pt>
          <cx:pt idx="705">-0.0135483220669662</cx:pt>
          <cx:pt idx="706">-0.015274871038116001</cx:pt>
          <cx:pt idx="707">-0.0216671458171174</cx:pt>
          <cx:pt idx="708">-0.036787766632039601</cx:pt>
          <cx:pt idx="709">-0.034783565493727499</cx:pt>
          <cx:pt idx="710">0.0068788634644669699</cx:pt>
          <cx:pt idx="711">-0.019951790386164101</cx:pt>
          <cx:pt idx="712">-0.034639948178026798</cx:pt>
          <cx:pt idx="713">-0.019789530211444702</cx:pt>
          <cx:pt idx="714">-0.0204745969257858</cx:pt>
          <cx:pt idx="715">0.00215877305254559</cx:pt>
          <cx:pt idx="716">0.030435786316893601</cx:pt>
          <cx:pt idx="717">0.037277553394163797</cx:pt>
          <cx:pt idx="718">0.024054764339769399</cx:pt>
          <cx:pt idx="719">0.040326689187806901</cx:pt>
          <cx:pt idx="720">0.019712672802901499</cx:pt>
          <cx:pt idx="721">0.0098147810178489999</cx:pt>
          <cx:pt idx="722">-0.00057089687878556503</cx:pt>
          <cx:pt idx="723">0.000188094420181301</cx:pt>
          <cx:pt idx="724">0.00057411501985913196</cx:pt>
          <cx:pt idx="725">0.00032394168214851601</cx:pt>
          <cx:pt idx="726">0.00072420873175135</cx:pt>
          <cx:pt idx="727">5.8512486735068799e-05</cx:pt>
          <cx:pt idx="728">0.00056871219564971396</cx:pt>
          <cx:pt idx="729">0.000213096123552638</cx:pt>
          <cx:pt idx="730">-0.00036647787516200399</cx:pt>
          <cx:pt idx="731">0.00033536762418677599</cx:pt>
          <cx:pt idx="732">-2.1022097736152999e-05</cx:pt>
          <cx:pt idx="733">-0.00185351568457431</cx:pt>
          <cx:pt idx="734">-0.0037053058786272</cx:pt>
          <cx:pt idx="735">-0.0052700180210479303</cx:pt>
          <cx:pt idx="736">-0.0069664565858680904</cx:pt>
          <cx:pt idx="737">-0.0129568171236968</cx:pt>
          <cx:pt idx="738">-0.00633580135555048</cx:pt>
          <cx:pt idx="739">0.0011384439558721001</cx:pt>
          <cx:pt idx="740">0.011196038810207601</cx:pt>
          <cx:pt idx="741">0.0041272886589111199</cx:pt>
          <cx:pt idx="742">-0.0202530453057592</cx:pt>
          <cx:pt idx="743">-0.0129681355734274</cx:pt>
          <cx:pt idx="744">0.012169550887316499</cx:pt>
          <cx:pt idx="745">0.0130708826947233</cx:pt>
          <cx:pt idx="746">-0.0059989277544421696</cx:pt>
          <cx:pt idx="747">-0.0055643909045321096</cx:pt>
          <cx:pt idx="748">0.0024163222779940599</cx:pt>
          <cx:pt idx="749">0.0051555766893943197</cx:pt>
          <cx:pt idx="750">0.00039611800978878598</cx:pt>
          <cx:pt idx="751">0.00071013907538592497</cx:pt>
          <cx:pt idx="752">-0.00072121511301674796</cx:pt>
          <cx:pt idx="753">-0.000367629259971024</cx:pt>
          <cx:pt idx="754">0.000120034799031432</cx:pt>
          <cx:pt idx="755">-0.000218324896512183</cx:pt>
          <cx:pt idx="756">-0.00053106458111611197</cx:pt>
          <cx:pt idx="757">-2.3257763320698398e-05</cx:pt>
          <cx:pt idx="758">0.00032427128203015601</cx:pt>
          <cx:pt idx="759">-0.000532171701416835</cx:pt>
          <cx:pt idx="760">-2.60950213722433e-05</cx:pt>
          <cx:pt idx="761">-0.000300047476556265</cx:pt>
          <cx:pt idx="762">0.00016950724319645701</cx:pt>
          <cx:pt idx="763">-0.000149611692855072</cx:pt>
          <cx:pt idx="764">-0.00052532619729456697</cx:pt>
          <cx:pt idx="765">-0.00023020853033344201</cx:pt>
          <cx:pt idx="766">-0.0023581397686597699</cx:pt>
          <cx:pt idx="767">-3.04098281666197e-05</cx:pt>
          <cx:pt idx="768">-8.4943026032574103e-05</cx:pt>
          <cx:pt idx="769">-0.0026010772609295699</cx:pt>
          <cx:pt idx="770">-0.0014398203681595099</cx:pt>
          <cx:pt idx="771">-0.0010915416605806699</cx:pt>
          <cx:pt idx="772">-0.00425351179668099</cx:pt>
          <cx:pt idx="773">-0.0088125557310102503</cx:pt>
          <cx:pt idx="774">-0.013841048625688201</cx:pt>
          <cx:pt idx="775">-0.0018192189450678699</cx:pt>
          <cx:pt idx="776">0.00206991072399076</cx:pt>
          <cx:pt idx="777">-0.00033197602618489003</cx:pt>
          <cx:pt idx="778">-0.00156196633606414</cx:pt>
          <cx:pt idx="779">-0.000194830450184236</cx:pt>
          <cx:pt idx="780">-0.00017470061223134</cx:pt>
          <cx:pt idx="781">-0.00077985404780983396</cx:pt>
          <cx:pt idx="782">0.00050508542588047797</cx:pt>
          <cx:pt idx="783">-0.00046660041723713098</cx:pt>
          <cx:pt idx="784">-0.0058506708833696748</cx:pt>
          <cx:pt idx="785">-0.00042991625742601998</cx:pt>
          <cx:pt idx="786">-0.0013223790649543651</cx:pt>
          <cx:pt idx="787">-0.010205412798064474</cx:pt>
          <cx:pt idx="788">-5.027071657198675e-05</cx:pt>
          <cx:pt idx="789">0.013672627932878051</cx:pt>
          <cx:pt idx="790">0.0078290478473316497</cx:pt>
          <cx:pt idx="791">0.0019177378756302049</cx:pt>
          <cx:pt idx="792">-0.0042915769672769253</cx:pt>
          <cx:pt idx="793">-0.0063740145973758752</cx:pt>
          <cx:pt idx="794">-0.0030831693331600002</cx:pt>
          <cx:pt idx="795">-0.015717258714638149</cx:pt>
          <cx:pt idx="796">0.00046155954004535501</cx:pt>
          <cx:pt idx="797">-0.010842880157515875</cx:pt>
          <cx:pt idx="798">-0.014648095280899651</cx:pt>
          <cx:pt idx="799">0.001291196987964085</cx:pt>
          <cx:pt idx="800">-0.0125349237439134</cx:pt>
          <cx:pt idx="801">-0.012300632305542651</cx:pt>
          <cx:pt idx="802">0.0026769868760909751</cx:pt>
          <cx:pt idx="803">-0.0024841563718098923</cx:pt>
          <cx:pt idx="804">-0.0083079866008893</cx:pt>
          <cx:pt idx="805">-0.003173333835755575</cx:pt>
          <cx:pt idx="806">0.0016833455525810601</cx:pt>
          <cx:pt idx="807">5.5278117907243249e-05</cx:pt>
          <cx:pt idx="808">4.5207446277805747e-06</cx:pt>
          <cx:pt idx="809">0.00041907155788906998</cx:pt>
          <cx:pt idx="810">-8.4984316604123748e-05</cx:pt>
          <cx:pt idx="811">-0.00062760249694056747</cx:pt>
          <cx:pt idx="812">-0.0020378712615166101</cx:pt>
          <cx:pt idx="813">0.000563218310494885</cx:pt>
          <cx:pt idx="814">-0.0075242731312521747</cx:pt>
          <cx:pt idx="815">-0.00134298689291465</cx:pt>
          <cx:pt idx="816">-0.00097834554954658493</cx:pt>
          <cx:pt idx="817">0.00042561515052866252</cx:pt>
          <cx:pt idx="818">0.00067916768965825254</cx:pt>
          <cx:pt idx="819">-0.010603039200150899</cx:pt>
          <cx:pt idx="820">-0.0018857886640454825</cx:pt>
          <cx:pt idx="821">0.0053275331090640752</cx:pt>
          <cx:pt idx="822">0.0052559573389122996</cx:pt>
          <cx:pt idx="823">-0.0088760055513563245</cx:pt>
          <cx:pt idx="824">-0.0105906107505374</cx:pt>
          <cx:pt idx="825">-0.0051819976271128502</cx:pt>
          <cx:pt idx="826">-0.0047552343939683004</cx:pt>
          <cx:pt idx="827">-0.0012130100203621549</cx:pt>
          <cx:pt idx="828">-0.0052158678818539752</cx:pt>
          <cx:pt idx="829">-0.003436955207720875</cx:pt>
          <cx:pt idx="830">0.0028723830271162498</cx:pt>
          <cx:pt idx="831">-0.0046230284498385748</cx:pt>
          <cx:pt idx="832">-0.0084116006105302496</cx:pt>
          <cx:pt idx="833">-0.0043787400975274747</cx:pt>
          <cx:pt idx="834">-0.00066851231644582745</cx:pt>
          <cx:pt idx="835">-0.00027790398291265998</cx:pt>
          <cx:pt idx="836">-0.00011454627037207026</cx:pt>
          <cx:pt idx="837">7.3887044607871754e-06</cx:pt>
          <cx:pt idx="838">-0.00062253167654418749</cx:pt>
          <cx:pt idx="839">0.00067045474426574248</cx:pt>
          <cx:pt idx="840">0.0020619080309524202</cx:pt>
          <cx:pt idx="841">-0.0015847402558234051</cx:pt>
          <cx:pt idx="842">-0.00047319060535307752</cx:pt>
          <cx:pt idx="843">-0.0042863117453279748</cx:pt>
          <cx:pt idx="844">-0.0059902812038414247</cx:pt>
          <cx:pt idx="845">-0.0035520732408626751</cx:pt>
          <cx:pt idx="846">0.0036176102828670751</cx:pt>
          <cx:pt idx="847">0.0062159690518289751</cx:pt>
          <cx:pt idx="848">0.0056371548603294996</cx:pt>
          <cx:pt idx="849">0.0019077198002988476</cx:pt>
          <cx:pt idx="850">-0.011401982892428974</cx:pt>
          <cx:pt idx="851">-0.014884217892645575</cx:pt>
          <cx:pt idx="852">-0.013307182877931501</cx:pt>
          <cx:pt idx="853">-0.005290928597649425</cx:pt>
          <cx:pt idx="854">0.0040109282555223251</cx:pt>
          <cx:pt idx="855">0.00017504275066528775</cx:pt>
          <cx:pt idx="856">-0.0051022037082205747</cx:pt>
          <cx:pt idx="857">-0.0031189262873235748</cx:pt>
          <cx:pt idx="858">-0.0087210952557121753</cx:pt>
          <cx:pt idx="859">-0.0058451421027582249</cx:pt>
          <cx:pt idx="860">-0.0023773653414142625</cx:pt>
          <cx:pt idx="861">0.0011226930608389575</cx:pt>
          <cx:pt idx="862">-0.0019524642778583974</cx:pt>
          <cx:pt idx="863">-0.0035771552130837501</cx:pt>
          <cx:pt idx="864">-0.0043171845470296498</cx:pt>
          <cx:pt idx="865">1.092991410737465e-05</cx:pt>
          <cx:pt idx="866">-0.00023372027713900524</cx:pt>
          <cx:pt idx="867">-0.0011364972906872401</cx:pt>
          <cx:pt idx="868">0.0027185509057638252</cx:pt>
          <cx:pt idx="869">0.0020324847303434877</cx:pt>
          <cx:pt idx="870">0.0048325697839132001</cx:pt>
          <cx:pt idx="871">0.0082756180724301246</cx:pt>
          <cx:pt idx="872">-0.00040496403649840999</cx:pt>
          <cx:pt idx="873">0.0020469878787659924</cx:pt>
          <cx:pt idx="874">0.0099496369266354745</cx:pt>
          <cx:pt idx="875">0.012146761418491124</cx:pt>
          <cx:pt idx="876">0.012012842894497874</cx:pt>
          <cx:pt idx="877">-0.0041700408666023748</cx:pt>
          <cx:pt idx="878">-0.0182081329938844</cx:pt>
          <cx:pt idx="879">-0.013120465246341076</cx:pt>
          <cx:pt idx="880">-0.017947543688834423</cx:pt>
          <cx:pt idx="881">-0.011248579666901626</cx:pt>
          <cx:pt idx="882">-0.0053513069034430254</cx:pt>
          <cx:pt idx="883">0.00187750622336577</cx:pt>
          <cx:pt idx="884">-0.0058506708833696748</cx:pt>
          <cx:pt idx="885">-0.00042991625742601998</cx:pt>
          <cx:pt idx="886">-0.0013223790649543651</cx:pt>
          <cx:pt idx="887">-0.010205412798064474</cx:pt>
          <cx:pt idx="888">-5.027071657198675e-05</cx:pt>
          <cx:pt idx="889">0.013672627932878051</cx:pt>
          <cx:pt idx="890">0.0078290478473316497</cx:pt>
          <cx:pt idx="891">0.0019177378756302049</cx:pt>
          <cx:pt idx="892">-0.0042915769672769253</cx:pt>
          <cx:pt idx="893">-0.0063740145973758752</cx:pt>
          <cx:pt idx="894">-0.0030831693331600002</cx:pt>
          <cx:pt idx="895">-0.015717258714638149</cx:pt>
          <cx:pt idx="896">0.00046155954004535501</cx:pt>
          <cx:pt idx="897">-0.010842880157515875</cx:pt>
          <cx:pt idx="898">-0.014648095280899651</cx:pt>
          <cx:pt idx="899">0.001291196987964085</cx:pt>
          <cx:pt idx="900">-0.0125349237439134</cx:pt>
          <cx:pt idx="901">-0.012300632305542651</cx:pt>
          <cx:pt idx="902">0.0026769868760909751</cx:pt>
          <cx:pt idx="903">-0.0024841563718098923</cx:pt>
          <cx:pt idx="904">-0.0083079866008893</cx:pt>
          <cx:pt idx="905">-0.003173333835755575</cx:pt>
          <cx:pt idx="906">0.0016833455525810601</cx:pt>
          <cx:pt idx="907">5.5278117907243249e-05</cx:pt>
          <cx:pt idx="908">4.5207446277805747e-06</cx:pt>
          <cx:pt idx="909">0.00041907155788906998</cx:pt>
          <cx:pt idx="910">-8.4984316604123748e-05</cx:pt>
          <cx:pt idx="911">-0.00062760249694056747</cx:pt>
          <cx:pt idx="912">-0.0020378712615166101</cx:pt>
          <cx:pt idx="913">0.000563218310494885</cx:pt>
          <cx:pt idx="914">-0.0075242731312521747</cx:pt>
          <cx:pt idx="915">-0.00134298689291465</cx:pt>
          <cx:pt idx="916">-0.00097834554954658493</cx:pt>
          <cx:pt idx="917">0.00042561515052866252</cx:pt>
          <cx:pt idx="918">0.00067916768965825254</cx:pt>
          <cx:pt idx="919">-0.010603039200150899</cx:pt>
          <cx:pt idx="920">-0.0018857886640454825</cx:pt>
          <cx:pt idx="921">0.0053275331090640752</cx:pt>
          <cx:pt idx="922">0.0052559573389122996</cx:pt>
          <cx:pt idx="923">-0.0088760055513563245</cx:pt>
          <cx:pt idx="924">-0.0105906107505374</cx:pt>
          <cx:pt idx="925">-0.0051819976271128502</cx:pt>
          <cx:pt idx="926">-0.0047552343939683004</cx:pt>
          <cx:pt idx="927">-0.0012130100203621549</cx:pt>
          <cx:pt idx="928">-0.0052158678818539752</cx:pt>
          <cx:pt idx="929">-0.003436955207720875</cx:pt>
          <cx:pt idx="930">0.0028723830271162498</cx:pt>
          <cx:pt idx="931">-0.0046230284498385748</cx:pt>
          <cx:pt idx="932">-0.0084116006105302496</cx:pt>
          <cx:pt idx="933">-0.0043787400975274747</cx:pt>
          <cx:pt idx="934">-0.00066851231644582745</cx:pt>
          <cx:pt idx="935">-0.00027790398291265998</cx:pt>
          <cx:pt idx="936">-0.00011454627037207026</cx:pt>
          <cx:pt idx="937">7.3887044607871754e-06</cx:pt>
          <cx:pt idx="938">-0.00062253167654418749</cx:pt>
          <cx:pt idx="939">0.00067045474426574248</cx:pt>
          <cx:pt idx="940">0.0020619080309524202</cx:pt>
          <cx:pt idx="941">-0.0015847402558234051</cx:pt>
          <cx:pt idx="942">-0.00047319060535307752</cx:pt>
          <cx:pt idx="943">-0.0042863117453279748</cx:pt>
          <cx:pt idx="944">-0.0059902812038414247</cx:pt>
          <cx:pt idx="945">-0.0035520732408626751</cx:pt>
          <cx:pt idx="946">0.0036176102828670751</cx:pt>
          <cx:pt idx="947">0.0062159690518289751</cx:pt>
          <cx:pt idx="948">0.0056371548603294996</cx:pt>
          <cx:pt idx="949">0.0019077198002988476</cx:pt>
          <cx:pt idx="950">-0.011401982892428974</cx:pt>
          <cx:pt idx="951">-0.014884217892645575</cx:pt>
          <cx:pt idx="952">-0.013307182877931501</cx:pt>
          <cx:pt idx="953">-0.005290928597649425</cx:pt>
          <cx:pt idx="954">0.0040109282555223251</cx:pt>
          <cx:pt idx="955">0.00017504275066528775</cx:pt>
          <cx:pt idx="956">-0.0051022037082205747</cx:pt>
          <cx:pt idx="957">-0.0031189262873235748</cx:pt>
          <cx:pt idx="958">-0.0087210952557121753</cx:pt>
          <cx:pt idx="959">-0.0058451421027582249</cx:pt>
          <cx:pt idx="960">-0.0023773653414142625</cx:pt>
          <cx:pt idx="961">0.0011226930608389575</cx:pt>
          <cx:pt idx="962">-0.0019524642778583974</cx:pt>
          <cx:pt idx="963">-0.0035771552130837501</cx:pt>
          <cx:pt idx="964">-0.0043171845470296498</cx:pt>
          <cx:pt idx="965">1.092991410737465e-05</cx:pt>
          <cx:pt idx="966">-0.00023372027713900524</cx:pt>
          <cx:pt idx="967">-0.0011364972906872401</cx:pt>
          <cx:pt idx="968">0.0027185509057638252</cx:pt>
          <cx:pt idx="969">0.0020324847303434877</cx:pt>
          <cx:pt idx="970">0.0048325697839132001</cx:pt>
          <cx:pt idx="971">0.0082756180724301246</cx:pt>
          <cx:pt idx="972">-0.00040496403649840999</cx:pt>
          <cx:pt idx="973">0.0020469878787659924</cx:pt>
          <cx:pt idx="974">0.0099496369266354745</cx:pt>
          <cx:pt idx="975">0.012146761418491124</cx:pt>
          <cx:pt idx="976">0.012012842894497874</cx:pt>
          <cx:pt idx="977">-0.0041700408666023748</cx:pt>
          <cx:pt idx="978">-0.0182081329938844</cx:pt>
          <cx:pt idx="979">-0.013120465246341076</cx:pt>
          <cx:pt idx="980">-0.017947543688834423</cx:pt>
          <cx:pt idx="981">-0.011248579666901626</cx:pt>
          <cx:pt idx="982">-0.0053513069034430254</cx:pt>
          <cx:pt idx="983">0.00187750622336577</cx:pt>
          <cx:pt idx="984">-0.0058506708833696748</cx:pt>
          <cx:pt idx="985">-0.00042991625742601998</cx:pt>
          <cx:pt idx="986">-0.0013223790649543651</cx:pt>
          <cx:pt idx="987">-0.010205412798064474</cx:pt>
          <cx:pt idx="988">-5.027071657198675e-05</cx:pt>
          <cx:pt idx="989">0.013672627932878051</cx:pt>
          <cx:pt idx="990">0.0078290478473316497</cx:pt>
          <cx:pt idx="991">0.0019177378756302049</cx:pt>
          <cx:pt idx="992">-0.0042915769672769253</cx:pt>
          <cx:pt idx="993">-0.0063740145973758752</cx:pt>
          <cx:pt idx="994">-0.0030831693331600002</cx:pt>
          <cx:pt idx="995">-0.015717258714638149</cx:pt>
          <cx:pt idx="996">0.00046155954004535501</cx:pt>
          <cx:pt idx="997">-0.010842880157515875</cx:pt>
          <cx:pt idx="998">-0.014648095280899651</cx:pt>
          <cx:pt idx="999">0.001291196987964085</cx:pt>
          <cx:pt idx="1000">-0.0125349237439134</cx:pt>
          <cx:pt idx="1001">-0.012300632305542651</cx:pt>
          <cx:pt idx="1002">0.0026769868760909751</cx:pt>
          <cx:pt idx="1003">-0.0024841563718098923</cx:pt>
          <cx:pt idx="1004">-0.0083079866008893</cx:pt>
          <cx:pt idx="1005">-0.003173333835755575</cx:pt>
          <cx:pt idx="1006">0.0016833455525810601</cx:pt>
          <cx:pt idx="1007">5.5278117907243249e-05</cx:pt>
          <cx:pt idx="1008">4.5207446277805747e-06</cx:pt>
          <cx:pt idx="1009">0.00041907155788906998</cx:pt>
          <cx:pt idx="1010">-8.4984316604123748e-05</cx:pt>
          <cx:pt idx="1011">-0.00062760249694056747</cx:pt>
          <cx:pt idx="1012">-0.0020378712615166101</cx:pt>
          <cx:pt idx="1013">0.000563218310494885</cx:pt>
          <cx:pt idx="1014">-0.0075242731312521747</cx:pt>
          <cx:pt idx="1015">-0.00134298689291465</cx:pt>
          <cx:pt idx="1016">-0.00097834554954658493</cx:pt>
          <cx:pt idx="1017">0.00042561515052866252</cx:pt>
          <cx:pt idx="1018">0.00067916768965825254</cx:pt>
          <cx:pt idx="1019">-0.010603039200150899</cx:pt>
          <cx:pt idx="1020">-0.0018857886640454825</cx:pt>
          <cx:pt idx="1021">0.0053275331090640752</cx:pt>
          <cx:pt idx="1022">0.0052559573389122996</cx:pt>
          <cx:pt idx="1023">-0.0088760055513563245</cx:pt>
          <cx:pt idx="1024">-0.0105906107505374</cx:pt>
          <cx:pt idx="1025">-0.0051819976271128502</cx:pt>
          <cx:pt idx="1026">-0.0047552343939683004</cx:pt>
          <cx:pt idx="1027">-0.0012130100203621549</cx:pt>
          <cx:pt idx="1028">-0.0052158678818539752</cx:pt>
          <cx:pt idx="1029">-0.003436955207720875</cx:pt>
          <cx:pt idx="1030">0.0028723830271162498</cx:pt>
          <cx:pt idx="1031">-0.0046230284498385748</cx:pt>
          <cx:pt idx="1032">-0.0084116006105302496</cx:pt>
          <cx:pt idx="1033">-0.0043787400975274747</cx:pt>
          <cx:pt idx="1034">-0.00066851231644582745</cx:pt>
          <cx:pt idx="1035">-0.00027790398291265998</cx:pt>
          <cx:pt idx="1036">-0.00011454627037207026</cx:pt>
          <cx:pt idx="1037">7.3887044607871754e-06</cx:pt>
          <cx:pt idx="1038">-0.00062253167654418749</cx:pt>
          <cx:pt idx="1039">0.00067045474426574248</cx:pt>
          <cx:pt idx="1040">0.0020619080309524202</cx:pt>
          <cx:pt idx="1041">-0.0015847402558234051</cx:pt>
          <cx:pt idx="1042">-0.00047319060535307752</cx:pt>
          <cx:pt idx="1043">-0.0042863117453279748</cx:pt>
          <cx:pt idx="1044">-0.0059902812038414247</cx:pt>
          <cx:pt idx="1045">-0.0035520732408626751</cx:pt>
          <cx:pt idx="1046">0.0036176102828670751</cx:pt>
          <cx:pt idx="1047">0.0062159690518289751</cx:pt>
          <cx:pt idx="1048">0.0056371548603294996</cx:pt>
          <cx:pt idx="1049">0.0019077198002988476</cx:pt>
          <cx:pt idx="1050">-0.011401982892428974</cx:pt>
          <cx:pt idx="1051">-0.014884217892645575</cx:pt>
          <cx:pt idx="1052">-0.013307182877931501</cx:pt>
          <cx:pt idx="1053">-0.005290928597649425</cx:pt>
          <cx:pt idx="1054">0.0040109282555223251</cx:pt>
          <cx:pt idx="1055">0.00017504275066528775</cx:pt>
          <cx:pt idx="1056">-0.0051022037082205747</cx:pt>
          <cx:pt idx="1057">-0.0031189262873235748</cx:pt>
          <cx:pt idx="1058">-0.0087210952557121753</cx:pt>
          <cx:pt idx="1059">-0.0058451421027582249</cx:pt>
          <cx:pt idx="1060">-0.0023773653414142625</cx:pt>
          <cx:pt idx="1061">0.0011226930608389575</cx:pt>
          <cx:pt idx="1062">-0.0019524642778583974</cx:pt>
          <cx:pt idx="1063">-0.0035771552130837501</cx:pt>
          <cx:pt idx="1064">-0.0043171845470296498</cx:pt>
          <cx:pt idx="1065">1.092991410737465e-05</cx:pt>
          <cx:pt idx="1066">-0.00023372027713900524</cx:pt>
          <cx:pt idx="1067">-0.0011364972906872401</cx:pt>
          <cx:pt idx="1068">0.0027185509057638252</cx:pt>
          <cx:pt idx="1069">0.0020324847303434877</cx:pt>
          <cx:pt idx="1070">0.0048325697839132001</cx:pt>
          <cx:pt idx="1071">0.0082756180724301246</cx:pt>
          <cx:pt idx="1072">-0.00040496403649840999</cx:pt>
          <cx:pt idx="1073">0.0020469878787659924</cx:pt>
          <cx:pt idx="1074">0.0099496369266354745</cx:pt>
          <cx:pt idx="1075">0.012146761418491124</cx:pt>
          <cx:pt idx="1076">0.012012842894497874</cx:pt>
          <cx:pt idx="1077">-0.0041700408666023748</cx:pt>
          <cx:pt idx="1078">-0.0182081329938844</cx:pt>
          <cx:pt idx="1079">-0.013120465246341076</cx:pt>
          <cx:pt idx="1080">-0.017947543688834423</cx:pt>
          <cx:pt idx="1081">-0.011248579666901626</cx:pt>
          <cx:pt idx="1082">-0.0053513069034430254</cx:pt>
          <cx:pt idx="1083">0.00187750622336577</cx:pt>
        </cx:lvl>
      </cx:numDim>
    </cx:data>
    <cx:data id="127">
      <cx:numDim type="val">
        <cx:f>Sheet2!$DX$1:$DX$1084</cx:f>
        <cx:lvl ptCount="1084" formatCode="G/通用格式">
          <cx:pt idx="0">0.00025446534277601601</cx:pt>
          <cx:pt idx="1">-8.4425567354267698e-05</cx:pt>
          <cx:pt idx="2">2.1318870820656001e-05</cx:pt>
          <cx:pt idx="3">-0.00049761405352368902</cx:pt>
          <cx:pt idx="4">0.00037256355577377901</cx:pt>
          <cx:pt idx="5">-0.00046590180806860602</cx:pt>
          <cx:pt idx="6">-0.00024907874917335699</cx:pt>
          <cx:pt idx="7">0.00046257252946269901</cx:pt>
          <cx:pt idx="8">-0.00075276814388638101</cx:pt>
          <cx:pt idx="9">-0.000261795455963987</cx:pt>
          <cx:pt idx="10">0.00057027714336809496</cx:pt>
          <cx:pt idx="11">0.00067684159939781802</cx:pt>
          <cx:pt idx="12">-0.00051251231161541502</cx:pt>
          <cx:pt idx="13">2.5261877921587801e-05</cx:pt>
          <cx:pt idx="14">-0.00035793473469764898</cx:pt>
          <cx:pt idx="15">0.00070552467703710803</cx:pt>
          <cx:pt idx="16">-0.00040550478389259699</cx:pt>
          <cx:pt idx="17">0.000140352934271489</cx:pt>
          <cx:pt idx="18">-0.00047725803618459399</cx:pt>
          <cx:pt idx="19">0.000185743435094454</cx:pt>
          <cx:pt idx="20">0.00043743399812300399</cx:pt>
          <cx:pt idx="21">0.00080817943239326596</cx:pt>
          <cx:pt idx="22">-0.00026690634225123199</cx:pt>
          <cx:pt idx="23">-0.000131961261194034</cx:pt>
          <cx:pt idx="24">0.0012103113964736199</cx:pt>
          <cx:pt idx="25">0.00112993351939251</cx:pt>
          <cx:pt idx="26">-0.00025227560420127098</cx:pt>
          <cx:pt idx="27">0.00025421581381382001</cx:pt>
          <cx:pt idx="28">6.5744241872942504e-07</cx:pt>
          <cx:pt idx="29">5.5035233624740698e-05</cx:pt>
          <cx:pt idx="30">-0.00018923173661612101</cx:pt>
          <cx:pt idx="31">-0.00017649465996510901</cx:pt>
          <cx:pt idx="32">0.00026165982925244598</cx:pt>
          <cx:pt idx="33">-0.00043236948485707099</cx:pt>
          <cx:pt idx="34">0.00087085881294640395</cx:pt>
          <cx:pt idx="35">-0.00082352131088757905</cx:pt>
          <cx:pt idx="36">-5.3107006842482803e-05</cx:pt>
          <cx:pt idx="37">-0.00099285339958528991</cx:pt>
          <cx:pt idx="38">-0.00047542544588728399</cx:pt>
          <cx:pt idx="39">-0.0033523224290293199</cx:pt>
          <cx:pt idx="40">-0.000198473118571514</cx:pt>
          <cx:pt idx="41">-0.0024086977579215098</cx:pt>
          <cx:pt idx="42">-0.00183456420588267</cx:pt>
          <cx:pt idx="43">-0.00065220097788393498</cx:pt>
          <cx:pt idx="44">0.00086559383301845598</cx:pt>
          <cx:pt idx="45">-0.00032419040357191398</cx:pt>
          <cx:pt idx="46">-0.0012600862897708799</cx:pt>
          <cx:pt idx="47">-0.00037731025310341101</cx:pt>
          <cx:pt idx="48">0.00052568348236655196</cx:pt>
          <cx:pt idx="49">-0.00080766714870662197</cx:pt>
          <cx:pt idx="50">-0.0012615719128238</cx:pt>
          <cx:pt idx="51">-0.00070991054721705803</cx:pt>
          <cx:pt idx="52">0.000376617953654331</cx:pt>
          <cx:pt idx="53">0.000192519948020467</cx:pt>
          <cx:pt idx="54">-0.00059392903877387299</cx:pt>
          <cx:pt idx="55">0.00054853281475563699</cx:pt>
          <cx:pt idx="56">-1.0856159433746999e-05</cx:pt>
          <cx:pt idx="57">-0.00015771780676051799</cx:pt>
          <cx:pt idx="58">-0.00019393709331279099</cx:pt>
          <cx:pt idx="59">2.21249205055911e-05</cx:pt>
          <cx:pt idx="60">0.00012292912816542399</cx:pt>
          <cx:pt idx="61">0.000730600581103327</cx:pt>
          <cx:pt idx="62">-0.0013861292223471999</cx:pt>
          <cx:pt idx="63">-0.00033395925241369503</cx:pt>
          <cx:pt idx="64">0.00023981075517304199</cx:pt>
          <cx:pt idx="65">-0.00033713851652902301</cx:pt>
          <cx:pt idx="66">-0.00309549233390979</cx:pt>
          <cx:pt idx="67">-0.00278731543098864</cx:pt>
          <cx:pt idx="68">-0.012317428224872</cx:pt>
          <cx:pt idx="69">-0.022691355001829599</cx:pt>
          <cx:pt idx="70">-0.0178774729355387</cx:pt>
          <cx:pt idx="71">-0.0085795674031300603</cx:pt>
          <cx:pt idx="72">0.000157490583212686</cx:pt>
          <cx:pt idx="73">-0.0018463478259623601</cx:pt>
          <cx:pt idx="74">-0.0042026644293794496</cx:pt>
          <cx:pt idx="75">-0.0135041008119144</cx:pt>
          <cx:pt idx="76">-0.0062164516947516603</cx:pt>
          <cx:pt idx="77">-0.0048199357956680202</cx:pt>
          <cx:pt idx="78">-0.0021570007979640699</cx:pt>
          <cx:pt idx="79">0.0013285826815472299</cx:pt>
          <cx:pt idx="80">0.00199060905692424</cx:pt>
          <cx:pt idx="81">0.00094469256452609895</cx:pt>
          <cx:pt idx="82">-0.00041525820281429802</cx:pt>
          <cx:pt idx="83">0.00020340981629645899</cx:pt>
          <cx:pt idx="84">-9.7473132111545804e-05</cx:pt>
          <cx:pt idx="85">-0.00041446927909038101</cx:pt>
          <cx:pt idx="86">0.00164579765821762</cx:pt>
          <cx:pt idx="87">-0.00070278835465230804</cx:pt>
          <cx:pt idx="88">3.9469977937878102e-05</cx:pt>
          <cx:pt idx="89">0.0014640887168062601</cx:pt>
          <cx:pt idx="90">0.0013870940916384301</cx:pt>
          <cx:pt idx="91">0.00013898810709737401</cx:pt>
          <cx:pt idx="92">0.00151303844888069</cx:pt>
          <cx:pt idx="93">0.00070985037746257003</cx:pt>
          <cx:pt idx="94">-0.0041835254643409698</cx:pt>
          <cx:pt idx="95">-0.0037817815857519302</cx:pt>
          <cx:pt idx="96">-0.0012359257941902001</cx:pt>
          <cx:pt idx="97">-0.0116490857746855</cx:pt>
          <cx:pt idx="98">-0.0257949574546678</cx:pt>
          <cx:pt idx="99">-0.0206192741242728</cx:pt>
          <cx:pt idx="100">0.0036520096786900299</cx:pt>
          <cx:pt idx="101">0.0022051357142540799</cx:pt>
          <cx:pt idx="102">-0.0078590315027284793</cx:pt>
          <cx:pt idx="103">-0.024141342558558401</cx:pt>
          <cx:pt idx="104">-0.011649616063494799</cx:pt>
          <cx:pt idx="105">-0.0034688381618343598</cx:pt>
          <cx:pt idx="106">0.0039323376240780498</cx:pt>
          <cx:pt idx="107">0.0032533196507477302</cx:pt>
          <cx:pt idx="108">0.000479297353387195</cx:pt>
          <cx:pt idx="109">0.0013614264798969199</cx:pt>
          <cx:pt idx="110">-0.000661243420988678</cx:pt>
          <cx:pt idx="111">-0.00066313080368459799</cx:pt>
          <cx:pt idx="112">-0.00017416160389887699</cx:pt>
          <cx:pt idx="113">-0.00039040303504967198</cx:pt>
          <cx:pt idx="114">0.0042985073925047301</cx:pt>
          <cx:pt idx="115">0.00093457604513383201</cx:pt>
          <cx:pt idx="116">-0.00032843906570769702</cx:pt>
          <cx:pt idx="117">-0.00052841847375290302</cx:pt>
          <cx:pt idx="118">0.0084469405784970402</cx:pt>
          <cx:pt idx="119">0.0233753167756547</cx:pt>
          <cx:pt idx="120">0.024912110519189502</cx:pt>
          <cx:pt idx="121">0.0190117068828063</cx:pt>
          <cx:pt idx="122">0.012690885475265701</cx:pt>
          <cx:pt idx="123">0.019793834372704499</cx:pt>
          <cx:pt idx="124">0.016183338214078701</cx:pt>
          <cx:pt idx="125">-0.0170149336574653</cx:pt>
          <cx:pt idx="126">-0.054068239903319201</cx:pt>
          <cx:pt idx="127">-0.054775329076263299</cx:pt>
          <cx:pt idx="128">-0.058506819648196699</cx:pt>
          <cx:pt idx="129">-0.0300390594842917</cx:pt>
          <cx:pt idx="130">0.0030110049526737002</cx:pt>
          <cx:pt idx="131">0.000178910706621076</cx:pt>
          <cx:pt idx="132">0.010184050201837699</cx:pt>
          <cx:pt idx="133">-0.0016460677137329501</cx:pt>
          <cx:pt idx="134">-0.0071412240097965003</cx:pt>
          <cx:pt idx="135">-0.00079628699620363705</cx:pt>
          <cx:pt idx="136">0.00012554038665904199</cx:pt>
          <cx:pt idx="137">0.00076102549261424402</cx:pt>
          <cx:pt idx="138">0.00046092259985733601</cx:pt>
          <cx:pt idx="139">-9.3120866452358201e-05</cx:pt>
          <cx:pt idx="140">0.00034207745962990102</cx:pt>
          <cx:pt idx="141">8.5311559871553398e-05</cx:pt>
          <cx:pt idx="142">0.00043541741241468699</cx:pt>
          <cx:pt idx="143">0.0012652223825109501</cx:pt>
          <cx:pt idx="144">0.0079976498289240604</cx:pt>
          <cx:pt idx="145">0.0109266543974159</cx:pt>
          <cx:pt idx="146">0.030544947092970402</cx:pt>
          <cx:pt idx="147">0.045705202452410297</cx:pt>
          <cx:pt idx="148">0.041183673480384</cx:pt>
          <cx:pt idx="149">0.023163101511718999</cx:pt>
          <cx:pt idx="150">0.019097256090764101</cx:pt>
          <cx:pt idx="151">0.026725811935603</cx:pt>
          <cx:pt idx="152">0.013644392958396199</cx:pt>
          <cx:pt idx="153">-0.0151201154539626</cx:pt>
          <cx:pt idx="154">-0.0089384932983739302</cx:pt>
          <cx:pt idx="155">0.015620818070145299</cx:pt>
          <cx:pt idx="156">0.021542795563358599</cx:pt>
          <cx:pt idx="157">0.014904525364235</cx:pt>
          <cx:pt idx="158">0.021984801109843501</cx:pt>
          <cx:pt idx="159">0.031948616593763197</cx:pt>
          <cx:pt idx="160">-0.0016398925836697601</cx:pt>
          <cx:pt idx="161">0.014541216241144</cx:pt>
          <cx:pt idx="162">-0.0117783301067815</cx:pt>
          <cx:pt idx="163">-0.0117870736019197</cx:pt>
          <cx:pt idx="164">0.00047555538470683302</cx:pt>
          <cx:pt idx="165">0.0092640629416367408</cx:pt>
          <cx:pt idx="166">0.00586697759999248</cx:pt>
          <cx:pt idx="167">0.00027012656259534399</cx:pt>
          <cx:pt idx="168">0.00038328565577958003</cx:pt>
          <cx:pt idx="169">-0.0013089023100147099</cx:pt>
          <cx:pt idx="170">0.000108751685541892</cx:pt>
          <cx:pt idx="171">0.0037901905919791798</cx:pt>
          <cx:pt idx="172">0.010851840718776901</cx:pt>
          <cx:pt idx="173">0.0085872414461779199</cx:pt>
          <cx:pt idx="174">0.0300007262645011</cx:pt>
          <cx:pt idx="175">0.036487957998505197</cx:pt>
          <cx:pt idx="176">0.030157647503125599</cx:pt>
          <cx:pt idx="177">0.045192853069766101</cx:pt>
          <cx:pt idx="178">0.052096824363789498</cx:pt>
          <cx:pt idx="179">-0.020686017886846798</cx:pt>
          <cx:pt idx="180">-0.023945551550133198</cx:pt>
          <cx:pt idx="181">0.025413273330861599</cx:pt>
          <cx:pt idx="182">0.052072838912009201</cx:pt>
          <cx:pt idx="183">0.072105483094728903</cx:pt>
          <cx:pt idx="184">0.060351535625164501</cx:pt>
          <cx:pt idx="185">0.0198554797695186</cx:pt>
          <cx:pt idx="186">-0.0324793558657114</cx:pt>
          <cx:pt idx="187">-0.040589569595253901</cx:pt>
          <cx:pt idx="188">-0.044897022595595297</cx:pt>
          <cx:pt idx="189">-0.011426746285463</cx:pt>
          <cx:pt idx="190">-0.015540504809898501</cx:pt>
          <cx:pt idx="191">-0.0149028848167188</cx:pt>
          <cx:pt idx="192">-0.0092180528808899296</cx:pt>
          <cx:pt idx="193">0.0016706663014524801</cx:pt>
          <cx:pt idx="194">0.000329128446508727</cx:pt>
          <cx:pt idx="195">4.5895118824172297e-05</cx:pt>
          <cx:pt idx="196">0.00020989867216953799</cx:pt>
          <cx:pt idx="197">0.00021688150228956599</cx:pt>
          <cx:pt idx="198">0.0018456964576795099</cx:pt>
          <cx:pt idx="199">0.0025639183528529249</cx:pt>
          <cx:pt idx="200">0.0022859992784997627</cx:pt>
          <cx:pt idx="201">0.00011019760344319875</cx:pt>
          <cx:pt idx="202">0.0056199607871707004</cx:pt>
          <cx:pt idx="203">0.00110716029498698</cx:pt>
          <cx:pt idx="204">0.0025132640534294998</cx:pt>
          <cx:pt idx="205">0.0018063785368823799</cx:pt>
          <cx:pt idx="206">0.0036788175984204252</cx:pt>
          <cx:pt idx="207">-0.0077993362480344251</cx:pt>
          <cx:pt idx="208">-0.0029896539843075748</cx:pt>
          <cx:pt idx="209">0.015100256640567675</cx:pt>
          <cx:pt idx="210">0.017148446427156398</cx:pt>
          <cx:pt idx="211">0.010476963398164625</cx:pt>
          <cx:pt idx="212">0.0016516393364002251</cx:pt>
          <cx:pt idx="213">-0.014925001985115149</cx:pt>
          <cx:pt idx="214">-0.0155292224721641</cx:pt>
          <cx:pt idx="215">-0.015048813008358076</cx:pt>
          <cx:pt idx="216">-0.012835012039259125</cx:pt>
          <cx:pt idx="217">-0.0042788957095779498</cx:pt>
          <cx:pt idx="218">-0.00138257436798331</cx:pt>
          <cx:pt idx="219">-0.0111988029291005</cx:pt>
          <cx:pt idx="220">-0.010417639492318999</cx:pt>
          <cx:pt idx="221">-0.0053066129612624</cx:pt>
          <cx:pt idx="222">-0.00054672651758433497</cx:pt>
          <cx:pt idx="223">-0.00017567584711339099</cx:pt>
          <cx:pt idx="224">-7.1781048770536e-05</cx:pt>
          <cx:pt idx="225">0.00015650597320355299</cx:pt>
          <cx:pt idx="226">0.0010654896062470525</cx:pt>
          <cx:pt idx="227">0.0020341954203461402</cx:pt>
          <cx:pt idx="228">0.0045929924023408002</cx:pt>
          <cx:pt idx="229">0.0037655516156218749</cx:pt>
          <cx:pt idx="230">0.0020548563913237849</cx:pt>
          <cx:pt idx="231">0.0012665194082750574</cx:pt>
          <cx:pt idx="232">-0.0014539928006791049</cx:pt>
          <cx:pt idx="233">-0.0064494365487208502</cx:pt>
          <cx:pt idx="234">0.0092284684236024258</cx:pt>
          <cx:pt idx="235">0.0011633258310489751</cx:pt>
          <cx:pt idx="236">0.0093196349516051994</cx:pt>
          <cx:pt idx="237">0.032139394926987752</cx:pt>
          <cx:pt idx="238">0.026336137015053999</cx:pt>
          <cx:pt idx="239">0.00179673980342929</cx:pt>
          <cx:pt idx="240">-0.01824858866932445</cx:pt>
          <cx:pt idx="241">-0.019481805361105949</cx:pt>
          <cx:pt idx="242">-0.010193644183733599</cx:pt>
          <cx:pt idx="243">-0.010769481917389474</cx:pt>
          <cx:pt idx="244">-0.01082714660703965</cx:pt>
          <cx:pt idx="245">-0.011124758951611699</cx:pt>
          <cx:pt idx="246">-0.003491019857948825</cx:pt>
          <cx:pt idx="247">-0.011206540213204875</cx:pt>
          <cx:pt idx="248">-0.013195875958765075</cx:pt>
          <cx:pt idx="249">-0.0038548401361207249</cx:pt>
          <cx:pt idx="250">0.00020731741576915949</cx:pt>
          <cx:pt idx="251">3.6447385711942249e-05</cx:pt>
          <cx:pt idx="252">-8.9468521773700246e-05</cx:pt>
          <cx:pt idx="253">0.000254010804067635</cx:pt>
          <cx:pt idx="254">0.0013754635852898901</cx:pt>
          <cx:pt idx="255">0.003145052591535775</cx:pt>
          <cx:pt idx="256">0.0076775500444729999</cx:pt>
          <cx:pt idx="257">0.011411315155260424</cx:pt>
          <cx:pt idx="258">0.01263972208525015</cx:pt>
          <cx:pt idx="259">0.00715173682320225</cx:pt>
          <cx:pt idx="260">0.006020522263876925</cx:pt>
          <cx:pt idx="261">0.0094394247414797752</cx:pt>
          <cx:pt idx="262">0.019163639377318749</cx:pt>
          <cx:pt idx="263">0.010982502623132899</cx:pt>
          <cx:pt idx="264">0.025147582563694499</cx:pt>
          <cx:pt idx="265">0.014880642605561651</cx:pt>
          <cx:pt idx="266">-0.0060292678670073752</cx:pt>
          <cx:pt idx="267">-0.019701774036364375</cx:pt>
          <cx:pt idx="268">-0.019443992547859949</cx:pt>
          <cx:pt idx="269">-0.0090034525171014002</cx:pt>
          <cx:pt idx="270">-0.0023698218813922099</cx:pt>
          <cx:pt idx="271">-0.0044276388912993002</cx:pt>
          <cx:pt idx="272">-0.0120045417360371</cx:pt>
          <cx:pt idx="273">-0.015939165339810824</cx:pt>
          <cx:pt idx="274">-0.0074392540306602748</cx:pt>
          <cx:pt idx="275">-0.0030461285164369999</cx:pt>
          <cx:pt idx="276">-0.0073770636450138753</cx:pt>
          <cx:pt idx="277">-0.00051593855365541748</cx:pt>
          <cx:pt idx="278">0.0020563008050363376</cx:pt>
          <cx:pt idx="279">0.0015852722427237825</cx:pt>
          <cx:pt idx="280">8.5582952400018003e-05</cx:pt>
          <cx:pt idx="281">0.0002327368163609955</cx:pt>
          <cx:pt idx="282">0.0012003001201229099</cx:pt>
          <cx:pt idx="283">0.0025798732876565499</cx:pt>
          <cx:pt idx="284">0.0076672023842276</cx:pt>
          <cx:pt idx="285">0.013937370382055125</cx:pt>
          <cx:pt idx="286">0.019178664605401526</cx:pt>
          <cx:pt idx="287">0.0051870228406679496</cx:pt>
          <cx:pt idx="288">0.012960483535795224</cx:pt>
          <cx:pt idx="289">0.0090193470621760495</cx:pt>
          <cx:pt idx="290">0.022012365726492227</cx:pt>
          <cx:pt idx="291">0.021638018300578425</cx:pt>
          <cx:pt idx="292">0.0009842450624776124</cx:pt>
          <cx:pt idx="293">-0.015927992003386252</cx:pt>
          <cx:pt idx="294">-0.02984363409945175</cx:pt>
          <cx:pt idx="295">-0.019246581411412077</cx:pt>
          <cx:pt idx="296">-0.0050422097271295499</cx:pt>
          <cx:pt idx="297">-0.0024353051140249449</cx:pt>
          <cx:pt idx="298">0.0084815790563617256</cx:pt>
          <cx:pt idx="299">0.0019105932104252999</cx:pt>
          <cx:pt idx="300">-0.043686635892073701</cx:pt>
          <cx:pt idx="301">-0.049574902625589598</cx:pt>
          <cx:pt idx="302">-0.013601155632111899</cx:pt>
          <cx:pt idx="303">-0.00293737361821728</cx:pt>
          <cx:pt idx="304">-0.0082778808027506503</cx:pt>
          <cx:pt idx="305">0.0015132959944133999</cx:pt>
          <cx:pt idx="306">0.0064816113546228597</cx:pt>
          <cx:pt idx="307">0.0017668596016114</cx:pt>
          <cx:pt idx="308">-0.00011065843701015199</cx:pt>
          <cx:pt idx="309">0.00016211854300230701</cx:pt>
          <cx:pt idx="310">0.0019645917689050398</cx:pt>
          <cx:pt idx="311">0.0042840773411059003</cx:pt>
          <cx:pt idx="312">0.013547749240567199</cx:pt>
          <cx:pt idx="313">0.033142218725838099</cx:pt>
          <cx:pt idx="314">0.052892012451742902</cx:pt>
          <cx:pt idx="315">0.0102902723778648</cx:pt>
          <cx:pt idx="316">-0.00016828181872734099</cx:pt>
          <cx:pt idx="317">0.021776357434217401</cx:pt>
          <cx:pt idx="318">0.019789673901375801</cx:pt>
          <cx:pt idx="319">0.0135257694406891</cx:pt>
          <cx:pt idx="320">-0.11702732427250701</cx:pt>
          <cx:pt idx="321">-0.141685131028703</cx:pt>
          <cx:pt idx="322">-0.101156696231055</cx:pt>
          <cx:pt idx="323">-0.042759129779900602</cx:pt>
          <cx:pt idx="324">-0.017758638000244999</cx:pt>
          <cx:pt idx="325">0.0075849462437171996</cx:pt>
          <cx:pt idx="326">0.048560216170303899</cx:pt>
          <cx:pt idx="327">0.0144730631945965</cx:pt>
          <cx:pt idx="328">-0.016564888353957599</cx:pt>
          <cx:pt idx="329">-0.028185078136564599</cx:pt>
          <cx:pt idx="330">-0.011531169275135899</cx:pt>
          <cx:pt idx="331">-0.0154400150901594</cx:pt>
          <cx:pt idx="332">-0.012096904108938799</cx:pt>
          <cx:pt idx="333">-0.0035127736908897502</cx:pt>
          <cx:pt idx="334">0.0010523187124998801</cx:pt>
          <cx:pt idx="335">-0.00046308045158646402</cx:pt>
          <cx:pt idx="336">-2.86846790123034e-05</cx:pt>
          <cx:pt idx="337">-0.000130980045030519</cx:pt>
          <cx:pt idx="338">0.0012114215606110501</cx:pt>
          <cx:pt idx="339">-0.0079149060364037006</cx:pt>
          <cx:pt idx="340">-0.0098187639862705907</cx:pt>
          <cx:pt idx="341">-0.033966843407917197</cx:pt>
          <cx:pt idx="342">-0.020665510049074499</cx:pt>
          <cx:pt idx="343">0.00108668014341377</cx:pt>
          <cx:pt idx="344">-0.047809536898183</cx:pt>
          <cx:pt idx="345">-0.067645460853717795</cx:pt>
          <cx:pt idx="346">-0.093698206971125894</cx:pt>
          <cx:pt idx="347">-0.146401557138294</cx:pt>
          <cx:pt idx="348">-0.14281479444186501</cx:pt>
          <cx:pt idx="349">-0.125909515264335</cx:pt>
          <cx:pt idx="350">-0.033247947782628601</cx:pt>
          <cx:pt idx="351">-0.0010502233427336399</cx:pt>
          <cx:pt idx="352">0.041285793752457001</cx:pt>
          <cx:pt idx="353">0.042618381250768299</cx:pt>
          <cx:pt idx="354">0.020787061443012601</cx:pt>
          <cx:pt idx="355">-0.00088438100628445598</cx:pt>
          <cx:pt idx="356">0.00085096849771553005</cx:pt>
          <cx:pt idx="357">0.0062309265569419998</cx:pt>
          <cx:pt idx="358">-0.030907622470626499</cx:pt>
          <cx:pt idx="359">-0.031327383358848299</cx:pt>
          <cx:pt idx="360">-0.015852831922662802</cx:pt>
          <cx:pt idx="361">0.0078248749238449197</cx:pt>
          <cx:pt idx="362">0.0051580283403638398</cx:pt>
          <cx:pt idx="363">0.00117952987042373</cx:pt>
          <cx:pt idx="364">-0.00042387793496860001</cx:pt>
          <cx:pt idx="365">0.000307124411179663</cx:pt>
          <cx:pt idx="366">0.00054151980049663205</cx:pt>
          <cx:pt idx="367">-0.0147518874963054</cx:pt>
          <cx:pt idx="368">-0.053653824051297497</cx:pt>
          <cx:pt idx="369">-0.076559986891213794</cx:pt>
          <cx:pt idx="370">-0.0576507790631978</cx:pt>
          <cx:pt idx="371">-0.0509401889909765</cx:pt>
          <cx:pt idx="372">-0.058073513777339499</cx:pt>
          <cx:pt idx="373">-0.082482606335920694</cx:pt>
          <cx:pt idx="374">-0.124673210452462</cx:pt>
          <cx:pt idx="375">-0.095285125430616305</cx:pt>
          <cx:pt idx="376">-0.053600597030619</cx:pt>
          <cx:pt idx="377">0.030397867927204201</cx:pt>
          <cx:pt idx="378">0.032636954006546801</cx:pt>
          <cx:pt idx="379">-0.039156607145132902</cx:pt>
          <cx:pt idx="380">0.0151839688938537</cx:pt>
          <cx:pt idx="381">0.067679662551597103</cx:pt>
          <cx:pt idx="382">0.03740856369955</cx:pt>
          <cx:pt idx="383">-0.040353451237284003</cx:pt>
          <cx:pt idx="384">-0.0189278712620107</cx:pt>
          <cx:pt idx="385">-0.013011937469724901</cx:pt>
          <cx:pt idx="386">-0.024616071153521699</cx:pt>
          <cx:pt idx="387">-0.036758593849204803</cx:pt>
          <cx:pt idx="388">-0.017091064955249698</cx:pt>
          <cx:pt idx="389">0.0119946830747638</cx:pt>
          <cx:pt idx="390">0.0092573162290634295</cx:pt>
          <cx:pt idx="391">0.0034100665225092301</cx:pt>
          <cx:pt idx="392">0.00031523386827329798</cx:pt>
          <cx:pt idx="393">-0.000847627808602753</cx:pt>
          <cx:pt idx="394">0.000136445095799915</cx:pt>
          <cx:pt idx="395">-0.019765271612416199</cx:pt>
          <cx:pt idx="396">-0.055352838034903901</cx:pt>
          <cx:pt idx="397">-0.11236308251506</cx:pt>
          <cx:pt idx="398">-0.074359100172247505</cx:pt>
          <cx:pt idx="399">-0.074402454053550393</cx:pt>
          <cx:pt idx="400">-0.091147224707370994</cx:pt>
          <cx:pt idx="401">-0.103142018120582</cx:pt>
          <cx:pt idx="402">-0.089050736802901098</cx:pt>
          <cx:pt idx="403">-0.040546044260243698</cx:pt>
          <cx:pt idx="404">0.0197007453899068</cx:pt>
          <cx:pt idx="405">0.057690349208083899</cx:pt>
          <cx:pt idx="406">-0.0163859833830605</cx:pt>
          <cx:pt idx="407">-0.0063065505813443097</cx:pt>
          <cx:pt idx="408">-0.0097814176641093896</cx:pt>
          <cx:pt idx="409">0.0843170930779749</cx:pt>
          <cx:pt idx="410">0.0154849736122401</cx:pt>
          <cx:pt idx="411">-0.067350602685698605</cx:pt>
          <cx:pt idx="412">-0.0300073155424441</cx:pt>
          <cx:pt idx="413">0.0019257494054094101</cx:pt>
          <cx:pt idx="414">-0.0226165789656304</cx:pt>
          <cx:pt idx="415">-0.0235935173198599</cx:pt>
          <cx:pt idx="416">-0.0097268222602723692</cx:pt>
          <cx:pt idx="417">0.010141860828618799</cx:pt>
          <cx:pt idx="418">0.0052085215313171802</cx:pt>
          <cx:pt idx="419">-9.7465072984855101e-05</cx:pt>
          <cx:pt idx="420">0.00082332668510457505</cx:pt>
          <cx:pt idx="421">-9.5040553361173599e-05</cx:pt>
          <cx:pt idx="422">0.00026112076976853699</cx:pt>
          <cx:pt idx="423">-0.0182040493636688</cx:pt>
          <cx:pt idx="424">-0.0459671885044537</cx:pt>
          <cx:pt idx="425">-0.088839133613586002</cx:pt>
          <cx:pt idx="426">-0.064224787492468502</cx:pt>
          <cx:pt idx="427">-0.069414634090587402</cx:pt>
          <cx:pt idx="428">-0.094283057947986207</cx:pt>
          <cx:pt idx="429">-0.12576073097770399</cx:pt>
          <cx:pt idx="430">-0.074455224014927601</cx:pt>
          <cx:pt idx="431">-0.0276986109383748</cx:pt>
          <cx:pt idx="432">-0.0029667620186580299</cx:pt>
          <cx:pt idx="433">0.046508036369767802</cx:pt>
          <cx:pt idx="434">0.037465707908307597</cx:pt>
          <cx:pt idx="435">0.043433380043088797</cx:pt>
          <cx:pt idx="436">0.032818204382475402</cx:pt>
          <cx:pt idx="437">0.051262939138978197</cx:pt>
          <cx:pt idx="438">-0.032399029923395398</cx:pt>
          <cx:pt idx="439">-0.064865188498969106</cx:pt>
          <cx:pt idx="440">-0.022523183159670598</cx:pt>
          <cx:pt idx="441">-0.017525682358620901</cx:pt>
          <cx:pt idx="442">-0.019790963162951002</cx:pt>
          <cx:pt idx="443">-0.032012172379768</cx:pt>
          <cx:pt idx="444">0.0033948868286445598</cx:pt>
          <cx:pt idx="445">0.0030916497524665202</cx:pt>
          <cx:pt idx="446">0.0027806968792835202</cx:pt>
          <cx:pt idx="447">0.00160655591144028</cx:pt>
          <cx:pt idx="448">-0.000240911214007766</cx:pt>
          <cx:pt idx="449">-0.00040378658450341502</cx:pt>
          <cx:pt idx="450">0.000734531663446158</cx:pt>
          <cx:pt idx="451">-0.0077305238296924896</cx:pt>
          <cx:pt idx="452">-0.029469649511398001</cx:pt>
          <cx:pt idx="453">-0.064556629545110294</cx:pt>
          <cx:pt idx="454">-0.053862583661019099</cx:pt>
          <cx:pt idx="455">-0.069545314573748407</cx:pt>
          <cx:pt idx="456">-0.067935675017427005</cx:pt>
          <cx:pt idx="457">-0.089139847067327804</cx:pt>
          <cx:pt idx="458">-0.0239476175096109</cx:pt>
          <cx:pt idx="459">0.011367065422822399</cx:pt>
          <cx:pt idx="460">0.025764296548216398</cx:pt>
          <cx:pt idx="461">0.10313133631906</cx:pt>
          <cx:pt idx="462">0.095858538949891006</cx:pt>
          <cx:pt idx="463">0.036767930922839802</cx:pt>
          <cx:pt idx="464">0.0039505944446370398</cx:pt>
          <cx:pt idx="465">0.0047488869303850796</cx:pt>
          <cx:pt idx="466">-0.00325914461441107</cx:pt>
          <cx:pt idx="467">-0.0140015942903785</cx:pt>
          <cx:pt idx="468">-0.0098339522052054498</cx:pt>
          <cx:pt idx="469">-0.0060841770004757397</cx:pt>
          <cx:pt idx="470">0.016217019317951002</cx:pt>
          <cx:pt idx="471">0.0050108949433325996</cx:pt>
          <cx:pt idx="472">0.022414275755071999</cx:pt>
          <cx:pt idx="473">0.0204731078696315</cx:pt>
          <cx:pt idx="474">0.0099610451275773393</cx:pt>
          <cx:pt idx="475">0.00189912451348494</cx:pt>
          <cx:pt idx="476">-0.000118526190746018</cx:pt>
          <cx:pt idx="477">0.00052619541942829995</cx:pt>
          <cx:pt idx="478">-0.00016605578180455899</cx:pt>
          <cx:pt idx="479">0.0016354228887611</cx:pt>
          <cx:pt idx="480">-0.0110509781904739</cx:pt>
          <cx:pt idx="481">-0.030849694382235102</cx:pt>
          <cx:pt idx="482">-0.044049936514654303</cx:pt>
          <cx:pt idx="483">-0.039994094416528403</cx:pt>
          <cx:pt idx="484">-0.011879620190358301</cx:pt>
          <cx:pt idx="485">-0.00167151190491552</cx:pt>
          <cx:pt idx="486">0.0022611882988042</cx:pt>
          <cx:pt idx="487">0.030859067106305399</cx:pt>
          <cx:pt idx="488">0.034354589991533603</cx:pt>
          <cx:pt idx="489">0.092353759439277996</cx:pt>
          <cx:pt idx="490">0.11157165094777501</cx:pt>
          <cx:pt idx="491">0.061853770852963903</cx:pt>
          <cx:pt idx="492">-0.0084606269158671397</cx:pt>
          <cx:pt idx="493">-0.0113421220080035</cx:pt>
          <cx:pt idx="494">-0.025975361975099101</cx:pt>
          <cx:pt idx="495">-0.034114321554312502</cx:pt>
          <cx:pt idx="496">-0.024724767176801998</cx:pt>
          <cx:pt idx="497">-0.029111224676141599</cx:pt>
          <cx:pt idx="498">0.013728443306518401</cx:pt>
          <cx:pt idx="499">0.0170322940904808</cx:pt>
          <cx:pt idx="500">0.032457125248645503</cx:pt>
          <cx:pt idx="501">0.038271367239367297</cx:pt>
          <cx:pt idx="502">0.0078648579529240707</cx:pt>
          <cx:pt idx="503">0.00082156801093188501</cx:pt>
          <cx:pt idx="504">0.00054446097103466097</cx:pt>
          <cx:pt idx="505">-0.000186057936852731</cx:pt>
          <cx:pt idx="506">-0.0014762320365491999</cx:pt>
          <cx:pt idx="507">0.0088928794781532299</cx:pt>
          <cx:pt idx="508">0.00054169942281654499</cx:pt>
          <cx:pt idx="509">-0.0193642559351676</cx:pt>
          <cx:pt idx="510">-0.039011025809362401</cx:pt>
          <cx:pt idx="511">-0.0075891038846468504</cx:pt>
          <cx:pt idx="512">-0.0024379666244161002</cx:pt>
          <cx:pt idx="513">0.0178710899440239</cx:pt>
          <cx:pt idx="514">0.035693228502331503</cx:pt>
          <cx:pt idx="515">0.035027888851116899</cx:pt>
          <cx:pt idx="516">-0.0021985799474661199</cx:pt>
          <cx:pt idx="517">0.036416043098803197</cx:pt>
          <cx:pt idx="518">0.024005132221031698</cx:pt>
          <cx:pt idx="519">0.035886810521631701</cx:pt>
          <cx:pt idx="520">-0.00120284248468219</cx:pt>
          <cx:pt idx="521">-0.028582409715260802</cx:pt>
          <cx:pt idx="522">-0.0076215957183578499</cx:pt>
          <cx:pt idx="523">-0.025699790019295701</cx:pt>
          <cx:pt idx="524">-0.041688645400201799</cx:pt>
          <cx:pt idx="525">-0.040450675759878499</cx:pt>
          <cx:pt idx="526">-0.0061019932350031003</cx:pt>
          <cx:pt idx="527">0.026698486764842599</cx:pt>
          <cx:pt idx="528">0.033083135166704601</cx:pt>
          <cx:pt idx="529">0.0193292582998668</cx:pt>
          <cx:pt idx="530">0.0016761887582155801</cx:pt>
          <cx:pt idx="531">0.00043368870180377899</cx:pt>
          <cx:pt idx="532">0.000225240637001595</cx:pt>
          <cx:pt idx="533">0.00014214870234371</cx:pt>
          <cx:pt idx="534">9.9946118967916798e-05</cx:pt>
          <cx:pt idx="535">0.0081659982105509905</cx:pt>
          <cx:pt idx="536">0.0049424370218174802</cx:pt>
          <cx:pt idx="537">-0.0059619894839386201</cx:pt>
          <cx:pt idx="538">-0.0148296214553482</cx:pt>
          <cx:pt idx="539">0.010706580476803</cx:pt>
          <cx:pt idx="540">0.017611326771673499</cx:pt>
          <cx:pt idx="541">0.0091741622596609902</cx:pt>
          <cx:pt idx="542">0.0089266617970815195</cx:pt>
          <cx:pt idx="543">0.0052394983223853202</cx:pt>
          <cx:pt idx="544">-0.037293840662691501</cx:pt>
          <cx:pt idx="545">-0.0032266006900723899</cx:pt>
          <cx:pt idx="546">-0.0158588190608961</cx:pt>
          <cx:pt idx="547">0.0028625585480699599</cx:pt>
          <cx:pt idx="548">0.00058759764905461705</cx:pt>
          <cx:pt idx="549">-0.059480939773880297</cx:pt>
          <cx:pt idx="550">0.00060765577104318603</cx:pt>
          <cx:pt idx="551">-0.031042400899246599</cx:pt>
          <cx:pt idx="552">-0.071432149487770005</cx:pt>
          <cx:pt idx="553">-0.047414888213851002</cx:pt>
          <cx:pt idx="554">-0.019543143900660299</cx:pt>
          <cx:pt idx="555">0.027987214464381599</cx:pt>
          <cx:pt idx="556">0.021703336013819199</cx:pt>
          <cx:pt idx="557">0.010358656901663099</cx:pt>
          <cx:pt idx="558">0.0027783771814695801</cx:pt>
          <cx:pt idx="559">-0.00060801443611608903</cx:pt>
          <cx:pt idx="560">0.000155276846848584</cx:pt>
          <cx:pt idx="561">-0.000209520967878439</cx:pt>
          <cx:pt idx="562">0.0012792446347173799</cx:pt>
          <cx:pt idx="563">0.0125606646139993</cx:pt>
          <cx:pt idx="564">0.017969621402022899</cx:pt>
          <cx:pt idx="565">0.0037202640550880999</cx:pt>
          <cx:pt idx="566">0.0213847906519673</cx:pt>
          <cx:pt idx="567">0.033507957902046998</cx:pt>
          <cx:pt idx="568">0.0150689603308351</cx:pt>
          <cx:pt idx="569">-0.015998443712576901</cx:pt>
          <cx:pt idx="570">0.028451886739760901</cx:pt>
          <cx:pt idx="571">0.043787679712806699</cx:pt>
          <cx:pt idx="572">0.0089071564845015702</cx:pt>
          <cx:pt idx="573">-0.054440079689506198</cx:pt>
          <cx:pt idx="574">-0.025158957887621802</cx:pt>
          <cx:pt idx="575">-0.0098475270862081795</cx:pt>
          <cx:pt idx="576">-0.010045775895803501</cx:pt>
          <cx:pt idx="577">-0.033847215108890397</cx:pt>
          <cx:pt idx="578">0.00334393672386777</cx:pt>
          <cx:pt idx="579">-0.036111799492271501</cx:pt>
          <cx:pt idx="580">-0.042443974768382103</cx:pt>
          <cx:pt idx="581">-0.0289046396669661</cx:pt>
          <cx:pt idx="582">-0.0018805456847236499</cx:pt>
          <cx:pt idx="583">0.033804179302668498</cx:pt>
          <cx:pt idx="584">0.0149714414044929</cx:pt>
          <cx:pt idx="585">0.00343628316703037</cx:pt>
          <cx:pt idx="586">0.0014847846826435301</cx:pt>
          <cx:pt idx="587">0.00062203767952891998</cx:pt>
          <cx:pt idx="588">-9.4423601394016306e-05</cx:pt>
          <cx:pt idx="589">-0.00026951522360974401</cx:pt>
          <cx:pt idx="590">0.0013190578130583899</cx:pt>
          <cx:pt idx="591">0.0018942135718808401</cx:pt>
          <cx:pt idx="592">0.0058829197317740002</cx:pt>
          <cx:pt idx="593">0.0087087373628726306</cx:pt>
          <cx:pt idx="594">0.016708753267134498</cx:pt>
          <cx:pt idx="595">0.0023740607243842101</cx:pt>
          <cx:pt idx="596">-0.032551983254260897</cx:pt>
          <cx:pt idx="597">-0.044852021265550199</cx:pt>
          <cx:pt idx="598">0.0146297986368987</cx:pt>
          <cx:pt idx="599">0.036207826489161599</cx:pt>
          <cx:pt idx="600">0.020496141733502199</cx:pt>
          <cx:pt idx="601">-0.034894106087258403</cx:pt>
          <cx:pt idx="602">0.00308356472008256</cx:pt>
          <cx:pt idx="603">0.010084535327186899</cx:pt>
          <cx:pt idx="604">0.00041884628847995001</cx:pt>
          <cx:pt idx="605">-0.024244784161585198</cx:pt>
          <cx:pt idx="606">0.019162652940031801</cx:pt>
          <cx:pt idx="607">-0.00788390477502675</cx:pt>
          <cx:pt idx="608">-0.049128905971625197</cx:pt>
          <cx:pt idx="609">0.0018843520932430499</cx:pt>
          <cx:pt idx="610">0.0212251215098457</cx:pt>
          <cx:pt idx="611">0.029058815012269899</cx:pt>
          <cx:pt idx="612">0.00096413347197275802</cx:pt>
          <cx:pt idx="613">-0.0053022815359217001</cx:pt>
          <cx:pt idx="614">0.0013589384024028999</cx:pt>
          <cx:pt idx="615">-0.00038288271334068201</cx:pt>
          <cx:pt idx="616">0.000100885057729825</cx:pt>
          <cx:pt idx="617">-0.00067430490571841197</cx:pt>
          <cx:pt idx="618">0.0028664815810268002</cx:pt>
          <cx:pt idx="619">-0.0011296507004049201</cx:pt>
          <cx:pt idx="620">0.00174672404801434</cx:pt>
          <cx:pt idx="621">0.019587909877383101</cx:pt>
          <cx:pt idx="622">0.0140003758613248</cx:pt>
          <cx:pt idx="623">0.011897898415484699</cx:pt>
          <cx:pt idx="624">-0.029456453104066499</cx:pt>
          <cx:pt idx="625">-0.026658727769582401</cx:pt>
          <cx:pt idx="626">-0.010386740123879801</cx:pt>
          <cx:pt idx="627">0.0130179613693204</cx:pt>
          <cx:pt idx="628">-0.0097846453558820996</cx:pt>
          <cx:pt idx="629">0.0262792213804935</cx:pt>
          <cx:pt idx="630">0.0510278698144754</cx:pt>
          <cx:pt idx="631">0.013012804737436301</cx:pt>
          <cx:pt idx="632">0.0165739037136181</cx:pt>
          <cx:pt idx="633">0.0209593091114323</cx:pt>
          <cx:pt idx="634">0.034503236827994901</cx:pt>
          <cx:pt idx="635">0.0292744363026122</cx:pt>
          <cx:pt idx="636">0.0069903699954601203</cx:pt>
          <cx:pt idx="637">0.020768965937477599</cx:pt>
          <cx:pt idx="638">0.024256622824948799</cx:pt>
          <cx:pt idx="639">0.018671347839220701</cx:pt>
          <cx:pt idx="640">-0.000575271131019203</cx:pt>
          <cx:pt idx="641">-0.0079567002748966598</cx:pt>
          <cx:pt idx="642">-0.00077055894206271296</cx:pt>
          <cx:pt idx="643">-0.00027260328521610199</cx:pt>
          <cx:pt idx="644">0.000501264310136643</cx:pt>
          <cx:pt idx="645">6.4267460589822006e-05</cx:pt>
          <cx:pt idx="646">0.00087686675293827804</cx:pt>
          <cx:pt idx="647">-0.0017176077392730301</cx:pt>
          <cx:pt idx="648">-0.0012742927455533699</cx:pt>
          <cx:pt idx="649">0.0075138280296220697</cx:pt>
          <cx:pt idx="650">0.023615587430319201</cx:pt>
          <cx:pt idx="651">0.027394911791509598</cx:pt>
          <cx:pt idx="652">-0.032925067118925698</cx:pt>
          <cx:pt idx="653">-0.041237868268510898</cx:pt>
          <cx:pt idx="654">-0.038073542609711998</cx:pt>
          <cx:pt idx="655">0.0079083294506848995</cx:pt>
          <cx:pt idx="656">-0.0051176728232246796</cx:pt>
          <cx:pt idx="657">0.022241042247506799</cx:pt>
          <cx:pt idx="658">0.018294291227521998</cx:pt>
          <cx:pt idx="659">0.047425848937488697</cx:pt>
          <cx:pt idx="660">0.055229394012079498</cx:pt>
          <cx:pt idx="661">0.058518116189241999</cx:pt>
          <cx:pt idx="662">0.063660889014078806</cx:pt>
          <cx:pt idx="663">0.068617760473470499</cx:pt>
          <cx:pt idx="664">0.025818902882954901</cx:pt>
          <cx:pt idx="665">0.0180462709309895</cx:pt>
          <cx:pt idx="666">0.0131778646304745</cx:pt>
          <cx:pt idx="667">0.0085860014671043702</cx:pt>
          <cx:pt idx="668">-0.00156715871505847</cx:pt>
          <cx:pt idx="669">-0.0041198328862088098</cx:pt>
          <cx:pt idx="670">0.00033316505444691102</cx:pt>
          <cx:pt idx="671">-9.8573936297571206e-05</cx:pt>
          <cx:pt idx="672">0.00102508640162993</cx:pt>
          <cx:pt idx="673">-3.5182207804508501e-05</cx:pt>
          <cx:pt idx="674">0.000346250046770321</cx:pt>
          <cx:pt idx="675">-0.00065575089742422898</cx:pt>
          <cx:pt idx="676">0.0054744123259357598</cx:pt>
          <cx:pt idx="677">0.0084207294336390206</cx:pt>
          <cx:pt idx="678">0.0037383596871023899</cx:pt>
          <cx:pt idx="679">-0.0143810331684347</cx:pt>
          <cx:pt idx="680">-0.023485154411421998</cx:pt>
          <cx:pt idx="681">-0.0509097166128024</cx:pt>
          <cx:pt idx="682">-0.044810189558116997</cx:pt>
          <cx:pt idx="683">-0.015873040800329499</cx:pt>
          <cx:pt idx="684">-0.018251322491045899</cx:pt>
          <cx:pt idx="685">-0.018027384479602299</cx:pt>
          <cx:pt idx="686">0.025877940269924401</cx:pt>
          <cx:pt idx="687">0.043481514936145903</cx:pt>
          <cx:pt idx="688">-0.0031475554734634701</cx:pt>
          <cx:pt idx="689">0.0446693216785028</cx:pt>
          <cx:pt idx="690">0.051554469389399997</cx:pt>
          <cx:pt idx="691">0.047961750955387399</cx:pt>
          <cx:pt idx="692">0.00133032109960115</cx:pt>
          <cx:pt idx="693">-0.0057091430278770703</cx:pt>
          <cx:pt idx="694">0.000436340181008293</cx:pt>
          <cx:pt idx="695">0.0035141639818682198</cx:pt>
          <cx:pt idx="696">0.0042276909785696299</cx:pt>
          <cx:pt idx="697">0.0030210408420056401</cx:pt>
          <cx:pt idx="698">0.000302333718684287</cx:pt>
          <cx:pt idx="699">0.00040033897063768999</cx:pt>
          <cx:pt idx="700">-0.00053841276498306099</cx:pt>
          <cx:pt idx="701">-0.00040568603818996198</cx:pt>
          <cx:pt idx="702">0.00050190030781950405</cx:pt>
          <cx:pt idx="703">-1.3633560856679401e-05</cx:pt>
          <cx:pt idx="704">-0.0045450268977444402</cx:pt>
          <cx:pt idx="705">-0.018517712617707901</cx:pt>
          <cx:pt idx="706">-0.0044380731221641302</cx:pt>
          <cx:pt idx="707">-0.0061259100785651397</cx:pt>
          <cx:pt idx="708">-0.00415876274591356</cx:pt>
          <cx:pt idx="709">-0.012290050740483</cx:pt>
          <cx:pt idx="710">-0.010485386648505001</cx:pt>
          <cx:pt idx="711">-0.028003350696500801</cx:pt>
          <cx:pt idx="712">-0.0144983537082747</cx:pt>
          <cx:pt idx="713">-0.0218961993356501</cx:pt>
          <cx:pt idx="714">-0.0063253009061038498</cx:pt>
          <cx:pt idx="715">0.0021648728156456799</cx:pt>
          <cx:pt idx="716">0.0040393415004476001</cx:pt>
          <cx:pt idx="717">0.022534213877589498</cx:pt>
          <cx:pt idx="718">0.029452837094342901</cx:pt>
          <cx:pt idx="719">0.020160524167370301</cx:pt>
          <cx:pt idx="720">-0.00374006742549723</cx:pt>
          <cx:pt idx="721">-0.014692364011603299</cx:pt>
          <cx:pt idx="722">-0.0137046283216043</cx:pt>
          <cx:pt idx="723">-0.0033473047950690702</cx:pt>
          <cx:pt idx="724">-0.0021654415407158399</cx:pt>
          <cx:pt idx="725">7.2324887826688504e-05</cx:pt>
          <cx:pt idx="726">0.00064474484620883797</cx:pt>
          <cx:pt idx="727">0.00063370153463422098</cx:pt>
          <cx:pt idx="728">-0.00022616190727899499</cx:pt>
          <cx:pt idx="729">9.6691681297373606e-05</cx:pt>
          <cx:pt idx="730">0.00030591298286912098</cx:pt>
          <cx:pt idx="731">-0.00026130788060485099</cx:pt>
          <cx:pt idx="732">-0.0071981722193162102</cx:pt>
          <cx:pt idx="733">-0.029471714356478301</cx:pt>
          <cx:pt idx="734">-0.028272578072271699</cx:pt>
          <cx:pt idx="735">-0.00338851637254309</cx:pt>
          <cx:pt idx="736">0.00375786203956979</cx:pt>
          <cx:pt idx="737">0.0052822253568725001</cx:pt>
          <cx:pt idx="738">0.0036736104190664498</cx:pt>
          <cx:pt idx="739">-0.0016224510217249699</cx:pt>
          <cx:pt idx="740">-0.0010657356211477599</cx:pt>
          <cx:pt idx="741">0.013535182279067399</cx:pt>
          <cx:pt idx="742">0.019031635793694501</cx:pt>
          <cx:pt idx="743">0.0095010760070738404</cx:pt>
          <cx:pt idx="744">0.0046903482424419801</cx:pt>
          <cx:pt idx="745">0.0182661311559787</cx:pt>
          <cx:pt idx="746">0.026027517986387801</cx:pt>
          <cx:pt idx="747">0.017318483816301401</cx:pt>
          <cx:pt idx="748">0.00090447762715913896</cx:pt>
          <cx:pt idx="749">-0.0071157454769642499</cx:pt>
          <cx:pt idx="750">-0.0028227626464232699</cx:pt>
          <cx:pt idx="751">0.00082149059724523799</cx:pt>
          <cx:pt idx="752">-7.4949339638111896e-05</cx:pt>
          <cx:pt idx="753">-4.0453298186295297e-06</cx:pt>
          <cx:pt idx="754">0.00073446165363790698</cx:pt>
          <cx:pt idx="755">-6.3405195940700006e-05</cx:pt>
          <cx:pt idx="756">0.00040660326263266497</cx:pt>
          <cx:pt idx="757">-0.00037004285033273397</cx:pt>
          <cx:pt idx="758">-8.2647992287317903e-05</cx:pt>
          <cx:pt idx="759">0.00032934118132016302</cx:pt>
          <cx:pt idx="760">0.00080239803578657602</cx:pt>
          <cx:pt idx="761">0.00017796960993624801</cx:pt>
          <cx:pt idx="762">0.000250871219928075</cx:pt>
          <cx:pt idx="763">-0.00026985687690362199</cx:pt>
          <cx:pt idx="764">0.0012249613311865299</cx:pt>
          <cx:pt idx="765">0.00142461639272446</cx:pt>
          <cx:pt idx="766">0.0025389901703692301</cx:pt>
          <cx:pt idx="767">0.00055180153783701005</cx:pt>
          <cx:pt idx="768">0.0023987948965798699</cx:pt>
          <cx:pt idx="769">0.0039211321888501099</cx:pt>
          <cx:pt idx="770">0.00050304824855972095</cx:pt>
          <cx:pt idx="771">0.00141481431057505</cx:pt>
          <cx:pt idx="772">0.0027241198495548099</cx:pt>
          <cx:pt idx="773">0.0041278107320005704</cx:pt>
          <cx:pt idx="774">0.00806606174186629</cx:pt>
          <cx:pt idx="775">0.0020768277691951501</cx:pt>
          <cx:pt idx="776">-0.0023856599856458402</cx:pt>
          <cx:pt idx="777">-0.00216554486407246</cx:pt>
          <cx:pt idx="778">-0.0034108304354214698</cx:pt>
          <cx:pt idx="779">0.00014237243307845701</cx:pt>
          <cx:pt idx="780">-0.000279072497906399</cx:pt>
          <cx:pt idx="781">-0.00017931549910703</cx:pt>
          <cx:pt idx="782">5.0390304769132e-05</cx:pt>
          <cx:pt idx="783">0.00021092497699636101</cx:pt>
          <cx:pt idx="784">0.0025639183528529249</cx:pt>
          <cx:pt idx="785">0.0022859992784997627</cx:pt>
          <cx:pt idx="786">0.00011019760344319875</cx:pt>
          <cx:pt idx="787">0.0056199607871707004</cx:pt>
          <cx:pt idx="788">0.00110716029498698</cx:pt>
          <cx:pt idx="789">0.0025132640534294998</cx:pt>
          <cx:pt idx="790">0.0018063785368823799</cx:pt>
          <cx:pt idx="791">0.0036788175984204252</cx:pt>
          <cx:pt idx="792">-0.0077993362480344251</cx:pt>
          <cx:pt idx="793">-0.0029896539843075748</cx:pt>
          <cx:pt idx="794">0.015100256640567675</cx:pt>
          <cx:pt idx="795">0.017148446427156398</cx:pt>
          <cx:pt idx="796">0.010476963398164625</cx:pt>
          <cx:pt idx="797">0.0016516393364002251</cx:pt>
          <cx:pt idx="798">-0.014925001985115149</cx:pt>
          <cx:pt idx="799">-0.0155292224721641</cx:pt>
          <cx:pt idx="800">-0.015048813008358076</cx:pt>
          <cx:pt idx="801">-0.012835012039259125</cx:pt>
          <cx:pt idx="802">-0.0042788957095779498</cx:pt>
          <cx:pt idx="803">-0.00138257436798331</cx:pt>
          <cx:pt idx="804">-0.0111988029291005</cx:pt>
          <cx:pt idx="805">-0.010417639492318999</cx:pt>
          <cx:pt idx="806">-0.0053066129612624</cx:pt>
          <cx:pt idx="807">-0.00054672651758433497</cx:pt>
          <cx:pt idx="808">-0.00017567584711339099</cx:pt>
          <cx:pt idx="809">-7.1781048770536e-05</cx:pt>
          <cx:pt idx="810">0.00015650597320355299</cx:pt>
          <cx:pt idx="811">0.0010654896062470525</cx:pt>
          <cx:pt idx="812">0.0020341954203461402</cx:pt>
          <cx:pt idx="813">0.0045929924023408002</cx:pt>
          <cx:pt idx="814">0.0037655516156218749</cx:pt>
          <cx:pt idx="815">0.0020548563913237849</cx:pt>
          <cx:pt idx="816">0.0012665194082750574</cx:pt>
          <cx:pt idx="817">-0.0014539928006791049</cx:pt>
          <cx:pt idx="818">-0.0064494365487208502</cx:pt>
          <cx:pt idx="819">0.0092284684236024258</cx:pt>
          <cx:pt idx="820">0.0011633258310489751</cx:pt>
          <cx:pt idx="821">0.0093196349516051994</cx:pt>
          <cx:pt idx="822">0.032139394926987752</cx:pt>
          <cx:pt idx="823">0.026336137015053999</cx:pt>
          <cx:pt idx="824">0.00179673980342929</cx:pt>
          <cx:pt idx="825">-0.01824858866932445</cx:pt>
          <cx:pt idx="826">-0.019481805361105949</cx:pt>
          <cx:pt idx="827">-0.010193644183733599</cx:pt>
          <cx:pt idx="828">-0.010769481917389474</cx:pt>
          <cx:pt idx="829">-0.01082714660703965</cx:pt>
          <cx:pt idx="830">-0.011124758951611699</cx:pt>
          <cx:pt idx="831">-0.003491019857948825</cx:pt>
          <cx:pt idx="832">-0.011206540213204875</cx:pt>
          <cx:pt idx="833">-0.013195875958765075</cx:pt>
          <cx:pt idx="834">-0.0038548401361207249</cx:pt>
          <cx:pt idx="835">0.00020731741576915949</cx:pt>
          <cx:pt idx="836">3.6447385711942249e-05</cx:pt>
          <cx:pt idx="837">-8.9468521773700246e-05</cx:pt>
          <cx:pt idx="838">0.000254010804067635</cx:pt>
          <cx:pt idx="839">0.0013754635852898901</cx:pt>
          <cx:pt idx="840">0.003145052591535775</cx:pt>
          <cx:pt idx="841">0.0076775500444729999</cx:pt>
          <cx:pt idx="842">0.011411315155260424</cx:pt>
          <cx:pt idx="843">0.01263972208525015</cx:pt>
          <cx:pt idx="844">0.00715173682320225</cx:pt>
          <cx:pt idx="845">0.006020522263876925</cx:pt>
          <cx:pt idx="846">0.0094394247414797752</cx:pt>
          <cx:pt idx="847">0.019163639377318749</cx:pt>
          <cx:pt idx="848">0.010982502623132899</cx:pt>
          <cx:pt idx="849">0.025147582563694499</cx:pt>
          <cx:pt idx="850">0.014880642605561651</cx:pt>
          <cx:pt idx="851">-0.0060292678670073752</cx:pt>
          <cx:pt idx="852">-0.019701774036364375</cx:pt>
          <cx:pt idx="853">-0.019443992547859949</cx:pt>
          <cx:pt idx="854">-0.0090034525171014002</cx:pt>
          <cx:pt idx="855">-0.0023698218813922099</cx:pt>
          <cx:pt idx="856">-0.0044276388912993002</cx:pt>
          <cx:pt idx="857">-0.0120045417360371</cx:pt>
          <cx:pt idx="858">-0.015939165339810824</cx:pt>
          <cx:pt idx="859">-0.0074392540306602748</cx:pt>
          <cx:pt idx="860">-0.0030461285164369999</cx:pt>
          <cx:pt idx="861">-0.0073770636450138753</cx:pt>
          <cx:pt idx="862">-0.00051593855365541748</cx:pt>
          <cx:pt idx="863">0.0020563008050363376</cx:pt>
          <cx:pt idx="864">0.0015852722427237825</cx:pt>
          <cx:pt idx="865">8.5582952400018003e-05</cx:pt>
          <cx:pt idx="866">0.0002327368163609955</cx:pt>
          <cx:pt idx="867">0.0012003001201229099</cx:pt>
          <cx:pt idx="868">0.0025798732876565499</cx:pt>
          <cx:pt idx="869">0.0076672023842276</cx:pt>
          <cx:pt idx="870">0.013937370382055125</cx:pt>
          <cx:pt idx="871">0.019178664605401526</cx:pt>
          <cx:pt idx="872">0.0051870228406679496</cx:pt>
          <cx:pt idx="873">0.012960483535795224</cx:pt>
          <cx:pt idx="874">0.0090193470621760495</cx:pt>
          <cx:pt idx="875">0.022012365726492227</cx:pt>
          <cx:pt idx="876">0.021638018300578425</cx:pt>
          <cx:pt idx="877">0.0009842450624776124</cx:pt>
          <cx:pt idx="878">-0.015927992003386252</cx:pt>
          <cx:pt idx="879">-0.02984363409945175</cx:pt>
          <cx:pt idx="880">-0.019246581411412077</cx:pt>
          <cx:pt idx="881">-0.0050422097271295499</cx:pt>
          <cx:pt idx="882">-0.0024353051140249449</cx:pt>
          <cx:pt idx="883">0.0084815790563617256</cx:pt>
          <cx:pt idx="884">0.0025639183528529249</cx:pt>
          <cx:pt idx="885">0.0022859992784997627</cx:pt>
          <cx:pt idx="886">0.00011019760344319875</cx:pt>
          <cx:pt idx="887">0.0056199607871707004</cx:pt>
          <cx:pt idx="888">0.00110716029498698</cx:pt>
          <cx:pt idx="889">0.0025132640534294998</cx:pt>
          <cx:pt idx="890">0.0018063785368823799</cx:pt>
          <cx:pt idx="891">0.0036788175984204252</cx:pt>
          <cx:pt idx="892">-0.0077993362480344251</cx:pt>
          <cx:pt idx="893">-0.0029896539843075748</cx:pt>
          <cx:pt idx="894">0.015100256640567675</cx:pt>
          <cx:pt idx="895">0.017148446427156398</cx:pt>
          <cx:pt idx="896">0.010476963398164625</cx:pt>
          <cx:pt idx="897">0.0016516393364002251</cx:pt>
          <cx:pt idx="898">-0.014925001985115149</cx:pt>
          <cx:pt idx="899">-0.0155292224721641</cx:pt>
          <cx:pt idx="900">-0.015048813008358076</cx:pt>
          <cx:pt idx="901">-0.012835012039259125</cx:pt>
          <cx:pt idx="902">-0.0042788957095779498</cx:pt>
          <cx:pt idx="903">-0.00138257436798331</cx:pt>
          <cx:pt idx="904">-0.0111988029291005</cx:pt>
          <cx:pt idx="905">-0.010417639492318999</cx:pt>
          <cx:pt idx="906">-0.0053066129612624</cx:pt>
          <cx:pt idx="907">-0.00054672651758433497</cx:pt>
          <cx:pt idx="908">-0.00017567584711339099</cx:pt>
          <cx:pt idx="909">-7.1781048770536e-05</cx:pt>
          <cx:pt idx="910">0.00015650597320355299</cx:pt>
          <cx:pt idx="911">0.0010654896062470525</cx:pt>
          <cx:pt idx="912">0.0020341954203461402</cx:pt>
          <cx:pt idx="913">0.0045929924023408002</cx:pt>
          <cx:pt idx="914">0.0037655516156218749</cx:pt>
          <cx:pt idx="915">0.0020548563913237849</cx:pt>
          <cx:pt idx="916">0.0012665194082750574</cx:pt>
          <cx:pt idx="917">-0.0014539928006791049</cx:pt>
          <cx:pt idx="918">-0.0064494365487208502</cx:pt>
          <cx:pt idx="919">0.0092284684236024258</cx:pt>
          <cx:pt idx="920">0.0011633258310489751</cx:pt>
          <cx:pt idx="921">0.0093196349516051994</cx:pt>
          <cx:pt idx="922">0.032139394926987752</cx:pt>
          <cx:pt idx="923">0.026336137015053999</cx:pt>
          <cx:pt idx="924">0.00179673980342929</cx:pt>
          <cx:pt idx="925">-0.01824858866932445</cx:pt>
          <cx:pt idx="926">-0.019481805361105949</cx:pt>
          <cx:pt idx="927">-0.010193644183733599</cx:pt>
          <cx:pt idx="928">-0.010769481917389474</cx:pt>
          <cx:pt idx="929">-0.01082714660703965</cx:pt>
          <cx:pt idx="930">-0.011124758951611699</cx:pt>
          <cx:pt idx="931">-0.003491019857948825</cx:pt>
          <cx:pt idx="932">-0.011206540213204875</cx:pt>
          <cx:pt idx="933">-0.013195875958765075</cx:pt>
          <cx:pt idx="934">-0.0038548401361207249</cx:pt>
          <cx:pt idx="935">0.00020731741576915949</cx:pt>
          <cx:pt idx="936">3.6447385711942249e-05</cx:pt>
          <cx:pt idx="937">-8.9468521773700246e-05</cx:pt>
          <cx:pt idx="938">0.000254010804067635</cx:pt>
          <cx:pt idx="939">0.0013754635852898901</cx:pt>
          <cx:pt idx="940">0.003145052591535775</cx:pt>
          <cx:pt idx="941">0.0076775500444729999</cx:pt>
          <cx:pt idx="942">0.011411315155260424</cx:pt>
          <cx:pt idx="943">0.01263972208525015</cx:pt>
          <cx:pt idx="944">0.00715173682320225</cx:pt>
          <cx:pt idx="945">0.006020522263876925</cx:pt>
          <cx:pt idx="946">0.0094394247414797752</cx:pt>
          <cx:pt idx="947">0.019163639377318749</cx:pt>
          <cx:pt idx="948">0.010982502623132899</cx:pt>
          <cx:pt idx="949">0.025147582563694499</cx:pt>
          <cx:pt idx="950">0.014880642605561651</cx:pt>
          <cx:pt idx="951">-0.0060292678670073752</cx:pt>
          <cx:pt idx="952">-0.019701774036364375</cx:pt>
          <cx:pt idx="953">-0.019443992547859949</cx:pt>
          <cx:pt idx="954">-0.0090034525171014002</cx:pt>
          <cx:pt idx="955">-0.0023698218813922099</cx:pt>
          <cx:pt idx="956">-0.0044276388912993002</cx:pt>
          <cx:pt idx="957">-0.0120045417360371</cx:pt>
          <cx:pt idx="958">-0.015939165339810824</cx:pt>
          <cx:pt idx="959">-0.0074392540306602748</cx:pt>
          <cx:pt idx="960">-0.0030461285164369999</cx:pt>
          <cx:pt idx="961">-0.0073770636450138753</cx:pt>
          <cx:pt idx="962">-0.00051593855365541748</cx:pt>
          <cx:pt idx="963">0.0020563008050363376</cx:pt>
          <cx:pt idx="964">0.0015852722427237825</cx:pt>
          <cx:pt idx="965">8.5582952400018003e-05</cx:pt>
          <cx:pt idx="966">0.0002327368163609955</cx:pt>
          <cx:pt idx="967">0.0012003001201229099</cx:pt>
          <cx:pt idx="968">0.0025798732876565499</cx:pt>
          <cx:pt idx="969">0.0076672023842276</cx:pt>
          <cx:pt idx="970">0.013937370382055125</cx:pt>
          <cx:pt idx="971">0.019178664605401526</cx:pt>
          <cx:pt idx="972">0.0051870228406679496</cx:pt>
          <cx:pt idx="973">0.012960483535795224</cx:pt>
          <cx:pt idx="974">0.0090193470621760495</cx:pt>
          <cx:pt idx="975">0.022012365726492227</cx:pt>
          <cx:pt idx="976">0.021638018300578425</cx:pt>
          <cx:pt idx="977">0.0009842450624776124</cx:pt>
          <cx:pt idx="978">-0.015927992003386252</cx:pt>
          <cx:pt idx="979">-0.02984363409945175</cx:pt>
          <cx:pt idx="980">-0.019246581411412077</cx:pt>
          <cx:pt idx="981">-0.0050422097271295499</cx:pt>
          <cx:pt idx="982">-0.0024353051140249449</cx:pt>
          <cx:pt idx="983">0.0084815790563617256</cx:pt>
          <cx:pt idx="984">0.0025639183528529249</cx:pt>
          <cx:pt idx="985">0.0022859992784997627</cx:pt>
          <cx:pt idx="986">0.00011019760344319875</cx:pt>
          <cx:pt idx="987">0.0056199607871707004</cx:pt>
          <cx:pt idx="988">0.00110716029498698</cx:pt>
          <cx:pt idx="989">0.0025132640534294998</cx:pt>
          <cx:pt idx="990">0.0018063785368823799</cx:pt>
          <cx:pt idx="991">0.0036788175984204252</cx:pt>
          <cx:pt idx="992">-0.0077993362480344251</cx:pt>
          <cx:pt idx="993">-0.0029896539843075748</cx:pt>
          <cx:pt idx="994">0.015100256640567675</cx:pt>
          <cx:pt idx="995">0.017148446427156398</cx:pt>
          <cx:pt idx="996">0.010476963398164625</cx:pt>
          <cx:pt idx="997">0.0016516393364002251</cx:pt>
          <cx:pt idx="998">-0.014925001985115149</cx:pt>
          <cx:pt idx="999">-0.0155292224721641</cx:pt>
          <cx:pt idx="1000">-0.015048813008358076</cx:pt>
          <cx:pt idx="1001">-0.012835012039259125</cx:pt>
          <cx:pt idx="1002">-0.0042788957095779498</cx:pt>
          <cx:pt idx="1003">-0.00138257436798331</cx:pt>
          <cx:pt idx="1004">-0.0111988029291005</cx:pt>
          <cx:pt idx="1005">-0.010417639492318999</cx:pt>
          <cx:pt idx="1006">-0.0053066129612624</cx:pt>
          <cx:pt idx="1007">-0.00054672651758433497</cx:pt>
          <cx:pt idx="1008">-0.00017567584711339099</cx:pt>
          <cx:pt idx="1009">-7.1781048770536e-05</cx:pt>
          <cx:pt idx="1010">0.00015650597320355299</cx:pt>
          <cx:pt idx="1011">0.0010654896062470525</cx:pt>
          <cx:pt idx="1012">0.0020341954203461402</cx:pt>
          <cx:pt idx="1013">0.0045929924023408002</cx:pt>
          <cx:pt idx="1014">0.0037655516156218749</cx:pt>
          <cx:pt idx="1015">0.0020548563913237849</cx:pt>
          <cx:pt idx="1016">0.0012665194082750574</cx:pt>
          <cx:pt idx="1017">-0.0014539928006791049</cx:pt>
          <cx:pt idx="1018">-0.0064494365487208502</cx:pt>
          <cx:pt idx="1019">0.0092284684236024258</cx:pt>
          <cx:pt idx="1020">0.0011633258310489751</cx:pt>
          <cx:pt idx="1021">0.0093196349516051994</cx:pt>
          <cx:pt idx="1022">0.032139394926987752</cx:pt>
          <cx:pt idx="1023">0.026336137015053999</cx:pt>
          <cx:pt idx="1024">0.00179673980342929</cx:pt>
          <cx:pt idx="1025">-0.01824858866932445</cx:pt>
          <cx:pt idx="1026">-0.019481805361105949</cx:pt>
          <cx:pt idx="1027">-0.010193644183733599</cx:pt>
          <cx:pt idx="1028">-0.010769481917389474</cx:pt>
          <cx:pt idx="1029">-0.01082714660703965</cx:pt>
          <cx:pt idx="1030">-0.011124758951611699</cx:pt>
          <cx:pt idx="1031">-0.003491019857948825</cx:pt>
          <cx:pt idx="1032">-0.011206540213204875</cx:pt>
          <cx:pt idx="1033">-0.013195875958765075</cx:pt>
          <cx:pt idx="1034">-0.0038548401361207249</cx:pt>
          <cx:pt idx="1035">0.00020731741576915949</cx:pt>
          <cx:pt idx="1036">3.6447385711942249e-05</cx:pt>
          <cx:pt idx="1037">-8.9468521773700246e-05</cx:pt>
          <cx:pt idx="1038">0.000254010804067635</cx:pt>
          <cx:pt idx="1039">0.0013754635852898901</cx:pt>
          <cx:pt idx="1040">0.003145052591535775</cx:pt>
          <cx:pt idx="1041">0.0076775500444729999</cx:pt>
          <cx:pt idx="1042">0.011411315155260424</cx:pt>
          <cx:pt idx="1043">0.01263972208525015</cx:pt>
          <cx:pt idx="1044">0.00715173682320225</cx:pt>
          <cx:pt idx="1045">0.006020522263876925</cx:pt>
          <cx:pt idx="1046">0.0094394247414797752</cx:pt>
          <cx:pt idx="1047">0.019163639377318749</cx:pt>
          <cx:pt idx="1048">0.010982502623132899</cx:pt>
          <cx:pt idx="1049">0.025147582563694499</cx:pt>
          <cx:pt idx="1050">0.014880642605561651</cx:pt>
          <cx:pt idx="1051">-0.0060292678670073752</cx:pt>
          <cx:pt idx="1052">-0.019701774036364375</cx:pt>
          <cx:pt idx="1053">-0.019443992547859949</cx:pt>
          <cx:pt idx="1054">-0.0090034525171014002</cx:pt>
          <cx:pt idx="1055">-0.0023698218813922099</cx:pt>
          <cx:pt idx="1056">-0.0044276388912993002</cx:pt>
          <cx:pt idx="1057">-0.0120045417360371</cx:pt>
          <cx:pt idx="1058">-0.015939165339810824</cx:pt>
          <cx:pt idx="1059">-0.0074392540306602748</cx:pt>
          <cx:pt idx="1060">-0.0030461285164369999</cx:pt>
          <cx:pt idx="1061">-0.0073770636450138753</cx:pt>
          <cx:pt idx="1062">-0.00051593855365541748</cx:pt>
          <cx:pt idx="1063">0.0020563008050363376</cx:pt>
          <cx:pt idx="1064">0.0015852722427237825</cx:pt>
          <cx:pt idx="1065">8.5582952400018003e-05</cx:pt>
          <cx:pt idx="1066">0.0002327368163609955</cx:pt>
          <cx:pt idx="1067">0.0012003001201229099</cx:pt>
          <cx:pt idx="1068">0.0025798732876565499</cx:pt>
          <cx:pt idx="1069">0.0076672023842276</cx:pt>
          <cx:pt idx="1070">0.013937370382055125</cx:pt>
          <cx:pt idx="1071">0.019178664605401526</cx:pt>
          <cx:pt idx="1072">0.0051870228406679496</cx:pt>
          <cx:pt idx="1073">0.012960483535795224</cx:pt>
          <cx:pt idx="1074">0.0090193470621760495</cx:pt>
          <cx:pt idx="1075">0.022012365726492227</cx:pt>
          <cx:pt idx="1076">0.021638018300578425</cx:pt>
          <cx:pt idx="1077">0.0009842450624776124</cx:pt>
          <cx:pt idx="1078">-0.015927992003386252</cx:pt>
          <cx:pt idx="1079">-0.02984363409945175</cx:pt>
          <cx:pt idx="1080">-0.019246581411412077</cx:pt>
          <cx:pt idx="1081">-0.0050422097271295499</cx:pt>
          <cx:pt idx="1082">-0.0024353051140249449</cx:pt>
          <cx:pt idx="1083">0.0084815790563617256</cx:pt>
        </cx:lvl>
      </cx:numDim>
    </cx:data>
    <cx:data id="128">
      <cx:numDim type="val">
        <cx:f>Sheet2!$DY$1:$DY$1084</cx:f>
        <cx:lvl ptCount="1084" formatCode="0.00E+00">
          <cx:pt idx="0">-7.9451750083501897e-05</cx:pt>
          <cx:pt idx="1">0.00040773444971302098</cx:pt>
          <cx:pt idx="2">0.00036764184832745498</cx:pt>
          <cx:pt idx="3">0.000210790032126347</cx:pt>
          <cx:pt idx="4">0.00067667055796043196</cx:pt>
          <cx:pt idx="5">0.00076896056781020799</cx:pt>
          <cx:pt idx="6">0.00033516737427764402</cx:pt>
          <cx:pt idx="7">-0.00043570445364130603</cx:pt>
          <cx:pt idx="8">-0.00054014482160019597</cx:pt>
          <cx:pt idx="9">0.00029991025679813399</cx:pt>
          <cx:pt idx="10">3.63213649117589e-06</cx:pt>
          <cx:pt idx="11">-0.000368715891608901</cx:pt>
          <cx:pt idx="12">-3.2989086040988603e-05</cx:pt>
          <cx:pt idx="13">0.000172268566648326</cx:pt>
          <cx:pt idx="14">-0.00087704932571327002</cx:pt>
          <cx:pt idx="15">0.00090237385579726903</cx:pt>
          <cx:pt idx="16">-0.00040891155332277597</cx:pt>
          <cx:pt idx="17">0.000432796253050338</cx:pt>
          <cx:pt idx="18">-0.000108686845835133</cx:pt>
          <cx:pt idx="19">-0.000103400027978299</cx:pt>
          <cx:pt idx="20">0.0011128726736868799</cx:pt>
          <cx:pt idx="21">0.00095091757224640501</cx:pt>
          <cx:pt idx="22">0.00014663740614644799</cx:pt>
          <cx:pt idx="23">2.5402812347685801e-05</cx:pt>
          <cx:pt idx="24">-0.00100679600981238</cx:pt>
          <cx:pt idx="25">-0.00034270811392406999</cx:pt>
          <cx:pt idx="26">0.00088132970093482399</cx:pt>
          <cx:pt idx="27">0.00045295017944585897</cx:pt>
          <cx:pt idx="28">0.00044560669553932397</cx:pt>
          <cx:pt idx="29">-0.00057028031040612403</cx:pt>
          <cx:pt idx="30">0.000741751525698399</cx:pt>
          <cx:pt idx="31">0.000139185412511996</cx:pt>
          <cx:pt idx="32">-0.00013335301598402599</cx:pt>
          <cx:pt idx="33">-0.00030689279529970903</cx:pt>
          <cx:pt idx="34">0.00041745698333685901</cx:pt>
          <cx:pt idx="35">0.00090137064987879105</cx:pt>
          <cx:pt idx="36">0.0014639123046844499</cx:pt>
          <cx:pt idx="37">0.00051066109221914598</cx:pt>
          <cx:pt idx="38">-9.7100247998765098e-06</cx:pt>
          <cx:pt idx="39">-0.000338465236801437</cx:pt>
          <cx:pt idx="40">0.00154934413415084</cx:pt>
          <cx:pt idx="41">0.00071658568182530005</cx:pt>
          <cx:pt idx="42">0.00040141105169415298</cx:pt>
          <cx:pt idx="43">-0.00065285093131988705</cx:pt>
          <cx:pt idx="44">1.77516143767854e-06</cx:pt>
          <cx:pt idx="45">0.000191772195158517</cx:pt>
          <cx:pt idx="46">2.8650767506687401e-05</cx:pt>
          <cx:pt idx="47">-0.00012655701546203401</cx:pt>
          <cx:pt idx="48">-0.00028694213789934401</cx:pt>
          <cx:pt idx="49">0.00024728996409822702</cx:pt>
          <cx:pt idx="50">0.00032665394591096001</cx:pt>
          <cx:pt idx="51">-8.9807259554248593e-05</cx:pt>
          <cx:pt idx="52">-0.00034904653925844502</cx:pt>
          <cx:pt idx="53">0.0011027117822390599</cx:pt>
          <cx:pt idx="54">0.00028277449890671202</cx:pt>
          <cx:pt idx="55">0.00012140109486427199</cx:pt>
          <cx:pt idx="56">-0.00033939748207700003</cx:pt>
          <cx:pt idx="57">-0.00028007066913095002</cx:pt>
          <cx:pt idx="58">-0.000733410640758861</cx:pt>
          <cx:pt idx="59">0.00065695636912046996</cx:pt>
          <cx:pt idx="60">0.00015872491741391801</cx:pt>
          <cx:pt idx="61">-0.00046164474721897998</cx:pt>
          <cx:pt idx="62">-0.00037437889975523898</cx:pt>
          <cx:pt idx="63">0.0020244994583043501</cx:pt>
          <cx:pt idx="64">0.0033344522521409699</cx:pt>
          <cx:pt idx="65">-0.0027326520665147398</cx:pt>
          <cx:pt idx="66">-0.0055148089081709702</cx:pt>
          <cx:pt idx="67">-5.9256793749647197e-05</cx:pt>
          <cx:pt idx="68">-0.010814719938334201</cx:pt>
          <cx:pt idx="69">-0.031870350966093898</cx:pt>
          <cx:pt idx="70">-0.028702852787066399</cx:pt>
          <cx:pt idx="71">-0.0170524861232049</cx:pt>
          <cx:pt idx="72">-0.0062355936567053596</cx:pt>
          <cx:pt idx="73">-0.0038064731152357601</cx:pt>
          <cx:pt idx="74">0.00189892452697709</cx:pt>
          <cx:pt idx="75">0.00026737813555516098</cx:pt>
          <cx:pt idx="76">-0.0011869431420777001</cx:pt>
          <cx:pt idx="77">-0.00010290181302325</cx:pt>
          <cx:pt idx="78">0.00081811975323648498</cx:pt>
          <cx:pt idx="79">0.00018139814421331001</cx:pt>
          <cx:pt idx="80">-0.00056181376029933801</cx:pt>
          <cx:pt idx="81">-0.00065503706991512796</cx:pt>
          <cx:pt idx="82">-0.0012253773660352101</cx:pt>
          <cx:pt idx="83">-0.00051670369894701005</cx:pt>
          <cx:pt idx="84">-2.7629632231602099e-05</cx:pt>
          <cx:pt idx="85">0.000141857807831247</cx:pt>
          <cx:pt idx="86">-0.00017016163926481101</cx:pt>
          <cx:pt idx="87">-0.00085812725614859103</cx:pt>
          <cx:pt idx="88">-0.00027724794940093802</cx:pt>
          <cx:pt idx="89">-3.1300274532565797e-05</cx:pt>
          <cx:pt idx="90">0.00025563189979121298</cx:pt>
          <cx:pt idx="91">0.00043878995617913498</cx:pt>
          <cx:pt idx="92">0.00077554825112828498</cx:pt>
          <cx:pt idx="93">-0.0086236361583326097</cx:pt>
          <cx:pt idx="94">-0.010771580797723</cx:pt>
          <cx:pt idx="95">-0.00875992733130985</cx:pt>
          <cx:pt idx="96">-0.0309794484619892</cx:pt>
          <cx:pt idx="97">-0.034970330494410798</cx:pt>
          <cx:pt idx="98">-0.059816071470146399</cx:pt>
          <cx:pt idx="99">-0.044415430560453398</cx:pt>
          <cx:pt idx="100">-0.029985902585343501</cx:pt>
          <cx:pt idx="101">-0.0093208606619804794</cx:pt>
          <cx:pt idx="102">0.00037758784967839001</cx:pt>
          <cx:pt idx="103">-0.0036477939000311098</cx:pt>
          <cx:pt idx="104">-0.0036792023818877501</cx:pt>
          <cx:pt idx="105">-0.0076967157872026102</cx:pt>
          <cx:pt idx="106">-0.0077929105246153998</cx:pt>
          <cx:pt idx="107">-0.0039819825083871599</cx:pt>
          <cx:pt idx="108">-0.0028836574364106702</cx:pt>
          <cx:pt idx="109">8.0520665522280496e-05</cx:pt>
          <cx:pt idx="110">0.00078381613624368702</cx:pt>
          <cx:pt idx="111">0.00024231941802434399</cx:pt>
          <cx:pt idx="112">-0.00097420235534622095</cx:pt>
          <cx:pt idx="113">0.00078246234798793105</cx:pt>
          <cx:pt idx="114">0.000914204269314881</cx:pt>
          <cx:pt idx="115">0.0011737596317119099</cx:pt>
          <cx:pt idx="116">0.00090415144908617998</cx:pt>
          <cx:pt idx="117">-0.0119319242580421</cx:pt>
          <cx:pt idx="118">-0.019368154271555301</cx:pt>
          <cx:pt idx="119">-0.013031897489931501</cx:pt>
          <cx:pt idx="120">-0.016262607435955999</cx:pt>
          <cx:pt idx="121">0.0114598894896172</cx:pt>
          <cx:pt idx="122">0.020633389004199601</cx:pt>
          <cx:pt idx="123">0.046998931480384303</cx:pt>
          <cx:pt idx="124">0.037529477934941997</cx:pt>
          <cx:pt idx="125">-0.037969367876030002</cx:pt>
          <cx:pt idx="126">0.0042714801140417997</cx:pt>
          <cx:pt idx="127">0.043385789792158298</cx:pt>
          <cx:pt idx="128">0.051738227722418498</cx:pt>
          <cx:pt idx="129">0.0339359032652614</cx:pt>
          <cx:pt idx="130">0.0132335182780999</cx:pt>
          <cx:pt idx="131">-0.019826365520902299</cx:pt>
          <cx:pt idx="132">-0.028893406438084399</cx:pt>
          <cx:pt idx="133">-0.011204300418372001</cx:pt>
          <cx:pt idx="134">-0.0126867749936397</cx:pt>
          <cx:pt idx="135">-0.00594634436584852</cx:pt>
          <cx:pt idx="136">0.0067083892848767597</cx:pt>
          <cx:pt idx="137">0.00692390279512061</cx:pt>
          <cx:pt idx="138">0.00356255841885075</cx:pt>
          <cx:pt idx="139">0.00075950044391342802</cx:pt>
          <cx:pt idx="140">-0.00018454328432176501</cx:pt>
          <cx:pt idx="141">0.00020739364302121901</cx:pt>
          <cx:pt idx="142">-0.000200378591287286</cx:pt>
          <cx:pt idx="143">0.0021151526207230601</cx:pt>
          <cx:pt idx="144">-0.00059071864627748699</cx:pt>
          <cx:pt idx="145">-0.014088930386985599</cx:pt>
          <cx:pt idx="146">-0.017609156324794401</cx:pt>
          <cx:pt idx="147">0.016567250051852001</cx:pt>
          <cx:pt idx="148">-0.0010449574576566201</cx:pt>
          <cx:pt idx="149">0.022645881717982298</cx:pt>
          <cx:pt idx="150">0.047474832391244302</cx:pt>
          <cx:pt idx="151">0.14061580700528101</cx:pt>
          <cx:pt idx="152">0.074130310677824995</cx:pt>
          <cx:pt idx="153">0.024454759892804101</cx:pt>
          <cx:pt idx="154">0.084899758545083207</cx:pt>
          <cx:pt idx="155">0.0935957606233523</cx:pt>
          <cx:pt idx="156">0.088915566964791498</cx:pt>
          <cx:pt idx="157">0.036596088855496998</cx:pt>
          <cx:pt idx="158">-0.026051709899977401</cx:pt>
          <cx:pt idx="159">-0.0246499839068491</cx:pt>
          <cx:pt idx="160">-0.028531405615869601</cx:pt>
          <cx:pt idx="161">-0.016196119137901099</cx:pt>
          <cx:pt idx="162">-0.0079750169412749206</cx:pt>
          <cx:pt idx="163">-0.0101058873703817</cx:pt>
          <cx:pt idx="164">0.0105383188360323</cx:pt>
          <cx:pt idx="165">0.031261624339161499</cx:pt>
          <cx:pt idx="166">0.018333974048144502</cx:pt>
          <cx:pt idx="167">0.00146732350484046</cx:pt>
          <cx:pt idx="168">-0.00050425340853562099</cx:pt>
          <cx:pt idx="169">-0.00037348645136749299</cx:pt>
          <cx:pt idx="170">0.0037460044082891501</cx:pt>
          <cx:pt idx="171">0.00035777971352936398</cx:pt>
          <cx:pt idx="172">-0.0099573340107980204</cx:pt>
          <cx:pt idx="173">-0.0041002645707050797</cx:pt>
          <cx:pt idx="174">0.0016352514380706101</cx:pt>
          <cx:pt idx="175">0.030996151018989299</cx:pt>
          <cx:pt idx="176">0.042088948958570897</cx:pt>
          <cx:pt idx="177">0.056179301519410203</cx:pt>
          <cx:pt idx="178">0.079813541734105001</cx:pt>
          <cx:pt idx="179">0.12159089365167999</cx:pt>
          <cx:pt idx="180">0.104051495583884</cx:pt>
          <cx:pt idx="181">0.053897356454949398</cx:pt>
          <cx:pt idx="182">0.035709223384621</cx:pt>
          <cx:pt idx="183">0.039725691298151802</cx:pt>
          <cx:pt idx="184">0.00198057773405202</cx:pt>
          <cx:pt idx="185">-0.0095309764729474295</cx:pt>
          <cx:pt idx="186">-0.046264412270672302</cx:pt>
          <cx:pt idx="187">0.0044996335415288897</cx:pt>
          <cx:pt idx="188">-0.0177164882839373</cx:pt>
          <cx:pt idx="189">-0.023740596919205301</cx:pt>
          <cx:pt idx="190">0.024122556659470499</cx:pt>
          <cx:pt idx="191">0.041557166894450701</cx:pt>
          <cx:pt idx="192">0.044875555930007499</cx:pt>
          <cx:pt idx="193">0.046289188347652402</cx:pt>
          <cx:pt idx="194">0.010922833869161401</cx:pt>
          <cx:pt idx="195">0.00054939537576517803</cx:pt>
          <cx:pt idx="196">0.00060490476564128797</cx:pt>
          <cx:pt idx="197">-9.1231272147414394e-05</cx:pt>
          <cx:pt idx="198">-0.0044778972924016296</cx:pt>
          <cx:pt idx="199">-0.0041888920438696497</cx:pt>
          <cx:pt idx="200">-0.0038979768535954999</cx:pt>
          <cx:pt idx="201">0.0046721088736477248</cx:pt>
          <cx:pt idx="202">0.00038800102409193251</cx:pt>
          <cx:pt idx="203">-0.0017861998753734875</cx:pt>
          <cx:pt idx="204">0.014030024377805124</cx:pt>
          <cx:pt idx="205">0.019558687689433626</cx:pt>
          <cx:pt idx="206">0.022046130636954351</cx:pt>
          <cx:pt idx="207">-0.00354963277297725</cx:pt>
          <cx:pt idx="208">-0.0103162640161605</cx:pt>
          <cx:pt idx="209">-0.010843340919682426</cx:pt>
          <cx:pt idx="210">-0.018904131356101101</cx:pt>
          <cx:pt idx="211">-0.0069038461275372246</cx:pt>
          <cx:pt idx="212">0.00181431666796431</cx:pt>
          <cx:pt idx="213">-0.0012666730491967999</cx:pt>
          <cx:pt idx="214">-0.0040612009675638997</cx:pt>
          <cx:pt idx="215">0.00029908575849666249</cx:pt>
          <cx:pt idx="216">0.0045455719642714248</cx:pt>
          <cx:pt idx="217">0.012887165914218625</cx:pt>
          <cx:pt idx="218">0.019324665033992675</cx:pt>
          <cx:pt idx="219">0.019536861477869399</cx:pt>
          <cx:pt idx="220">0.015399009152691649</cx:pt>
          <cx:pt idx="221">0.012209076432761675</cx:pt>
          <cx:pt idx="222">0.0033144213413053999</cx:pt>
          <cx:pt idx="223">-2.0513958328715901e-05</cx:pt>
          <cx:pt idx="224">0.000176498870818249</cx:pt>
          <cx:pt idx="225">1.0513514116960375e-06</cx:pt>
          <cx:pt idx="226">-0.0027581396895327501</cx:pt>
          <cx:pt idx="227">-0.0061774724544708002</cx:pt>
          <cx:pt idx="228">-0.0052521985169630501</cx:pt>
          <cx:pt idx="229">-0.00027620560980749499</cx:pt>
          <cx:pt idx="230">0.0148227868092196</cx:pt>
          <cx:pt idx="231">0.012803937272657049</cx:pt>
          <cx:pt idx="232">0.023872276781965126</cx:pt>
          <cx:pt idx="233">0.021497036439704874</cx:pt>
          <cx:pt idx="234">0.00028150858947963251</cx:pt>
          <cx:pt idx="235">-0.0085274358841979248</cx:pt>
          <cx:pt idx="236">-0.0085247006073470993</cx:pt>
          <cx:pt idx="237">0.00016659543415826976</cx:pt>
          <cx:pt idx="238">-0.0124323338730137</cx:pt>
          <cx:pt idx="239">-0.0077898124361737249</cx:pt>
          <cx:pt idx="240">-0.00021754404006693224</cx:pt>
          <cx:pt idx="241">-0.0061110716335817002</cx:pt>
          <cx:pt idx="242">-0.0030699276892598498</cx:pt>
          <cx:pt idx="243">0.012332961211171174</cx:pt>
          <cx:pt idx="244">0.015186813913167774</cx:pt>
          <cx:pt idx="245">0.01469500180603585</cx:pt>
          <cx:pt idx="246">0.018070376224225151</cx:pt>
          <cx:pt idx="247">0.021969393482266598</cx:pt>
          <cx:pt idx="248">0.026238107462432499</cx:pt>
          <cx:pt idx="249">0.016275467575192774</cx:pt>
          <cx:pt idx="250">0.0040733134316249002</cx:pt>
          <cx:pt idx="251">0.00011679832059426551</cx:pt>
          <cx:pt idx="252">0.00018662748836829126</cx:pt>
          <cx:pt idx="253">-0.0002732298978318025</cx:pt>
          <cx:pt idx="254">-0.0037236486883334748</cx:pt>
          <cx:pt idx="255">-0.0060479789138814001</cx:pt>
          <cx:pt idx="256">-0.0092313381492151996</cx:pt>
          <cx:pt idx="257">0.0036357773821545001</cx:pt>
          <cx:pt idx="258">0.0139047913056515</cx:pt>
          <cx:pt idx="259">0.0066850559940509749</cx:pt>
          <cx:pt idx="260">0.015207260963489474</cx:pt>
          <cx:pt idx="261">0.019055144801792202</cx:pt>
          <cx:pt idx="262">-0.0011256312101208426</cx:pt>
          <cx:pt idx="263">-0.0091072538805281253</cx:pt>
          <cx:pt idx="264">-0.018450035739434899</cx:pt>
          <cx:pt idx="265">-0.0090268147740091252</cx:pt>
          <cx:pt idx="266">-0.005889422359474975</cx:pt>
          <cx:pt idx="267">-0.0028413977669747752</cx:pt>
          <cx:pt idx="268">0.0025073858992501752</cx:pt>
          <cx:pt idx="269">-0.0091763634958015247</cx:pt>
          <cx:pt idx="270">-0.00129166894005961</cx:pt>
          <cx:pt idx="271">0.0059412879779676747</cx:pt>
          <cx:pt idx="272">0.0038500545452767251</cx:pt>
          <cx:pt idx="273">-0.000230999948315685</cx:pt>
          <cx:pt idx="274">0.010953630925347249</cx:pt>
          <cx:pt idx="275">0.01971141112118845</cx:pt>
          <cx:pt idx="276">0.030989278934079999</cx:pt>
          <cx:pt idx="277">0.01909960817340435</cx:pt>
          <cx:pt idx="278">0.0044067071206892747</cx:pt>
          <cx:pt idx="279">0.0003861180757649475</cx:pt>
          <cx:pt idx="280">2.0628993457851299e-05</cx:pt>
          <cx:pt idx="281">-0.00019827168483739301</cx:pt>
          <cx:pt idx="282">-0.002118642665639645</cx:pt>
          <cx:pt idx="283">-0.0022126897077579849</cx:pt>
          <cx:pt idx="284">-0.0031872006039920251</cx:pt>
          <cx:pt idx="285">0.0052242319270968248</cx:pt>
          <cx:pt idx="286">0.0076170996296090997</cx:pt>
          <cx:pt idx="287">-0.00074897530007542504</cx:pt>
          <cx:pt idx="288">0.010454745957819325</cx:pt>
          <cx:pt idx="289">0.01364430945469825</cx:pt>
          <cx:pt idx="290">-0.0076369030808570749</cx:pt>
          <cx:pt idx="291">-0.012430658835039075</cx:pt>
          <cx:pt idx="292">-0.01823959401340525</cx:pt>
          <cx:pt idx="293">-0.0069418410009202498</cx:pt>
          <cx:pt idx="294">0.017135698969914525</cx:pt>
          <cx:pt idx="295">0.0046941432430052752</cx:pt>
          <cx:pt idx="296">-0.0031096917616460999</cx:pt>
          <cx:pt idx="297">-0.0073194701104165004</cx:pt>
          <cx:pt idx="298">-0.0047014359549155003</cx:pt>
          <cx:pt idx="299">-0.031800040413651601</cx:pt>
          <cx:pt idx="300">-0.038011513612260399</cx:pt>
          <cx:pt idx="301">-0.037181338508413798</cx:pt>
          <cx:pt idx="302">-0.0123164546374153</cx:pt>
          <cx:pt idx="303">0.032795921529319698</cx:pt>
          <cx:pt idx="304">0.073902631849215403</cx:pt>
          <cx:pt idx="305">0.046939983371911201</cx:pt>
          <cx:pt idx="306">0.0120119244933628</cx:pt>
          <cx:pt idx="307">0.00033657754533126697</cx:pt>
          <cx:pt idx="308">-7.0202090729745294e-05</cx:pt>
          <cx:pt idx="309">-0.00309172054086207</cx:pt>
          <cx:pt idx="310">-0.0098617229489252594</cx:pt>
          <cx:pt idx="311">0.014189382177482999</cx:pt>
          <cx:pt idx="312">0.0114904429950044</cx:pt>
          <cx:pt idx="313">-0.042594353962173197</cx:pt>
          <cx:pt idx="314">-0.041851772279071497</cx:pt>
          <cx:pt idx="315">-0.0115696785479606</cx:pt>
          <cx:pt idx="316">0.020485534842458301</cx:pt>
          <cx:pt idx="317">0.018259492005944199</cx:pt>
          <cx:pt idx="318">-0.043128574864410303</cx:pt>
          <cx:pt idx="319">-0.026097746758147401</cx:pt>
          <cx:pt idx="320">-0.00654622988243989</cx:pt>
          <cx:pt idx="321">0.092950577128400297</cx:pt>
          <cx:pt idx="322">0.118334042435428</cx:pt>
          <cx:pt idx="323">0.020436946344368202</cx:pt>
          <cx:pt idx="324">-0.041030960740190303</cx:pt>
          <cx:pt idx="325">-0.00027649549081268702</cx:pt>
          <cx:pt idx="326">-0.056060015501618703</cx:pt>
          <cx:pt idx="327">-0.097218783949223495</cx:pt>
          <cx:pt idx="328">-0.13867400587955001</cx:pt>
          <cx:pt idx="329">-0.10255025139853299</cx:pt>
          <cx:pt idx="330">-0.108038059680459</cx:pt>
          <cx:pt idx="331">-0.030519921285908198</cx:pt>
          <cx:pt idx="332">0.019271131364979901</cx:pt>
          <cx:pt idx="333">0.019688447119602701</cx:pt>
          <cx:pt idx="334">0.0071579059344152596</cx:pt>
          <cx:pt idx="335">0.00055736457984509097</cx:pt>
          <cx:pt idx="336">0.00012671397236436199</cx:pt>
          <cx:pt idx="337">-0.0016378371095871001</cx:pt>
          <cx:pt idx="338">-0.0061464020337902896</cx:pt>
          <cx:pt idx="339">0.023475871741084599</cx:pt>
          <cx:pt idx="340">0.00060588860275359797</cx:pt>
          <cx:pt idx="341">-0.04736682609225</cx:pt>
          <cx:pt idx="342">-0.0180459719733457</cx:pt>
          <cx:pt idx="343">0.0085761966742512203</cx:pt>
          <cx:pt idx="344">0.0082191320958907004</cx:pt>
          <cx:pt idx="345">0.0227844288960036</cx:pt>
          <cx:pt idx="346">0.016213591328094398</cx:pt>
          <cx:pt idx="347">0.053815252035011397</cx:pt>
          <cx:pt idx="348">0.076420200991860393</cx:pt>
          <cx:pt idx="349">0.116973035651664</cx:pt>
          <cx:pt idx="350">0.025187017187531</cx:pt>
          <cx:pt idx="351">-0.0050274149961746202</cx:pt>
          <cx:pt idx="352">-0.0295368775543196</cx:pt>
          <cx:pt idx="353">-0.0052717220844300397</cx:pt>
          <cx:pt idx="354">-0.046452075327554201</cx:pt>
          <cx:pt idx="355">-0.110833070364511</cx:pt>
          <cx:pt idx="356">-0.13666689829826101</cx:pt>
          <cx:pt idx="357">-0.11794070073883001</cx:pt>
          <cx:pt idx="358">-0.141697424575392</cx:pt>
          <cx:pt idx="359">-0.062324470379784801</cx:pt>
          <cx:pt idx="360">-0.017891042517231</cx:pt>
          <cx:pt idx="361">0.00071824242572884401</cx:pt>
          <cx:pt idx="362">0.0021362717437221602</cx:pt>
          <cx:pt idx="363">-0.000492223876907322</cx:pt>
          <cx:pt idx="364">3.9521779058870302e-05</cx:pt>
          <cx:pt idx="365">-5.1467753620812802e-05</cx:pt>
          <cx:pt idx="366">-0.00129531955176487</cx:pt>
          <cx:pt idx="367">0.016435881758510899</cx:pt>
          <cx:pt idx="368">-0.023027738397505101</cx:pt>
          <cx:pt idx="369">-0.014489290724750799</cx:pt>
          <cx:pt idx="370">0.015979915313741301</cx:pt>
          <cx:pt idx="371">0.068669314516828797</cx:pt>
          <cx:pt idx="372">0.0143580212908086</cx:pt>
          <cx:pt idx="373">0.047661309354302503</cx:pt>
          <cx:pt idx="374">0.0110887842798627</cx:pt>
          <cx:pt idx="375">0.073369821564831794</cx:pt>
          <cx:pt idx="376">0.100026074915299</cx:pt>
          <cx:pt idx="377">0.075120039601108801</cx:pt>
          <cx:pt idx="378">0.017914658014394302</cx:pt>
          <cx:pt idx="379">-0.0104775221821907</cx:pt>
          <cx:pt idx="380">-0.0349204427706232</cx:pt>
          <cx:pt idx="381">-0.046253101539905798</cx:pt>
          <cx:pt idx="382">-0.0042238496669841398</cx:pt>
          <cx:pt idx="383">-0.080715994469155297</cx:pt>
          <cx:pt idx="384">-0.095915300264421993</cx:pt>
          <cx:pt idx="385">-0.13797305494009901</cx:pt>
          <cx:pt idx="386">-0.120902272542459</cx:pt>
          <cx:pt idx="387">-0.036605747237274</cx:pt>
          <cx:pt idx="388">-0.011918530802077301</cx:pt>
          <cx:pt idx="389">-0.0024350201357693502</cx:pt>
          <cx:pt idx="390">0.00138911386558847</cx:pt>
          <cx:pt idx="391">0.000312967874904991</cx:pt>
          <cx:pt idx="392">-3.1471781146936602e-05</cx:pt>
          <cx:pt idx="393">-0.000142895130735055</cx:pt>
          <cx:pt idx="394">-0.0023423658798742298</cx:pt>
          <cx:pt idx="395">-0.0066308683339478397</cx:pt>
          <cx:pt idx="396">-0.027213195426916598</cx:pt>
          <cx:pt idx="397">-0.027798324874896699</cx:pt>
          <cx:pt idx="398">0.028278769390107698</cx:pt>
          <cx:pt idx="399">0.016732073014215299</cx:pt>
          <cx:pt idx="400">-0.022236505489998899</cx:pt>
          <cx:pt idx="401">0.025214674598217399</cx:pt>
          <cx:pt idx="402">0.067271816552075397</cx:pt>
          <cx:pt idx="403">0.0548230160645133</cx:pt>
          <cx:pt idx="404">0.029151217981486299</cx:pt>
          <cx:pt idx="405">0.0285935729310655</cx:pt>
          <cx:pt idx="406">-0.00324253326763202</cx:pt>
          <cx:pt idx="407">-0.055905316936708603</cx:pt>
          <cx:pt idx="408">-0.0080016804363179407</cx:pt>
          <cx:pt idx="409">0.031844804260606999</cx:pt>
          <cx:pt idx="410">0.047318694621574002</cx:pt>
          <cx:pt idx="411">-0.054909266460868897</cx:pt>
          <cx:pt idx="412">-0.0805372427391048</cx:pt>
          <cx:pt idx="413">-0.101923517787888</cx:pt>
          <cx:pt idx="414">-0.093951395757957107</cx:pt>
          <cx:pt idx="415">-0.037325490814113203</cx:pt>
          <cx:pt idx="416">-0.0048794313252155698</cx:pt>
          <cx:pt idx="417">-0.002786517067723</cx:pt>
          <cx:pt idx="418">-0.0058682485852468201</cx:pt>
          <cx:pt idx="419">0.00074688587363017599</cx:pt>
          <cx:pt idx="420">-0.000169977174547467</cx:pt>
          <cx:pt idx="421">-0.00055464912285233198</cx:pt>
          <cx:pt idx="422">0.00019438605603191799</cx:pt>
          <cx:pt idx="423">-0.023318618396993299</cx:pt>
          <cx:pt idx="424">-0.028925508694279699</cx:pt>
          <cx:pt idx="425">-0.033068860211962897</cx:pt>
          <cx:pt idx="426">-0.0029867400977656999</cx:pt>
          <cx:pt idx="427">0.0196199243581449</cx:pt>
          <cx:pt idx="428">0.0088362043388439601</cx:pt>
          <cx:pt idx="429">0.048615123893561402</cx:pt>
          <cx:pt idx="430">0.0560038289426577</cx:pt>
          <cx:pt idx="431">0.066743150262881801</cx:pt>
          <cx:pt idx="432">0.074746405063105897</cx:pt>
          <cx:pt idx="433">0.0026437507885827402</cx:pt>
          <cx:pt idx="434">-0.037123838710343901</cx:pt>
          <cx:pt idx="435">-0.099197210381785306</cx:pt>
          <cx:pt idx="436">0.0206162136758389</cx:pt>
          <cx:pt idx="437">0.075612917539283495</cx:pt>
          <cx:pt idx="438">0.084251985310793198</cx:pt>
          <cx:pt idx="439">0.0061881217505569998</cx:pt>
          <cx:pt idx="440">-0.00084226367774079404</cx:pt>
          <cx:pt idx="441">-0.033260150567425303</cx:pt>
          <cx:pt idx="442">-0.051424074637906603</cx:pt>
          <cx:pt idx="443">-0.0158341687958969</cx:pt>
          <cx:pt idx="444">0.0011685432387476601</cx:pt>
          <cx:pt idx="445">-0.0032954915594930398</cx:pt>
          <cx:pt idx="446">-0.013396092090430099</cx:pt>
          <cx:pt idx="447">-0.0030036533951008199</cx:pt>
          <cx:pt idx="448">-0.00044747922393592902</cx:pt>
          <cx:pt idx="449">-0.00029494081160779398</cx:pt>
          <cx:pt idx="450">0.00096447036126630402</cx:pt>
          <cx:pt idx="451">-0.0110773293517394</cx:pt>
          <cx:pt idx="452">-0.0130985819766816</cx:pt>
          <cx:pt idx="453">-0.043061177554483403</cx:pt>
          <cx:pt idx="454">-0.045797681802568303</cx:pt>
          <cx:pt idx="455">-0.0021965156902978402</cx:pt>
          <cx:pt idx="456">-0.0064921822205956797</cx:pt>
          <cx:pt idx="457">-0.0061237468145442196</cx:pt>
          <cx:pt idx="458">0.051082537804456103</cx:pt>
          <cx:pt idx="459">0.018183066705200202</cx:pt>
          <cx:pt idx="460">-0.0091666830714851096</cx:pt>
          <cx:pt idx="461">-0.035174590392964201</cx:pt>
          <cx:pt idx="462">-0.072386359586440199</cx:pt>
          <cx:pt idx="463">-0.082055594776827806</cx:pt>
          <cx:pt idx="464">-0.021954537801674601</cx:pt>
          <cx:pt idx="465">-0.022384290622578299</cx:pt>
          <cx:pt idx="466">0.057888623450442302</cx:pt>
          <cx:pt idx="467">0.086346348796273398</cx:pt>
          <cx:pt idx="468">0.068074547079954403</cx:pt>
          <cx:pt idx="469">0.026137086860094801</cx:pt>
          <cx:pt idx="470">0.0051155436118002799</cx:pt>
          <cx:pt idx="471">0.025173714523412501</cx:pt>
          <cx:pt idx="472">-0.0094153691507918701</cx:pt>
          <cx:pt idx="473">-0.0085150524534765293</cx:pt>
          <cx:pt idx="474">-0.017714056352689401</cx:pt>
          <cx:pt idx="475">-0.0060689090779019097</cx:pt>
          <cx:pt idx="476">-0.000411738945130032</cx:pt>
          <cx:pt idx="477">-0.00056117043280539498</cx:pt>
          <cx:pt idx="478">-0.00050731124409283805</cx:pt>
          <cx:pt idx="479">0.0074345430324641703</cx:pt>
          <cx:pt idx="480">0.016202235611147801</cx:pt>
          <cx:pt idx="481">0.00073480462092707097</cx:pt>
          <cx:pt idx="482">-0.0011584024734037799</cx:pt>
          <cx:pt idx="483">-0.043788165081062098</cx:pt>
          <cx:pt idx="484">-0.061265545693905202</cx:pt>
          <cx:pt idx="485">-0.011233035148421999</cx:pt>
          <cx:pt idx="486">-0.0040682975077428003</cx:pt>
          <cx:pt idx="487">-0.063057328860993606</cx:pt>
          <cx:pt idx="488">-0.069720359945176794</cx:pt>
          <cx:pt idx="489">-0.074126330700022794</cx:pt>
          <cx:pt idx="490">-0.055309237969552102</cx:pt>
          <cx:pt idx="491">-0.0390435145488265</cx:pt>
          <cx:pt idx="492">-0.0044306651134963099</cx:pt>
          <cx:pt idx="493">-0.01474238321992</cx:pt>
          <cx:pt idx="494">0.0080492560334037306</cx:pt>
          <cx:pt idx="495">0.100311998990399</cx:pt>
          <cx:pt idx="496">0.091092512351731894</cx:pt>
          <cx:pt idx="497">0.051395927866494703</cx:pt>
          <cx:pt idx="498">0.029363356641743901</cx:pt>
          <cx:pt idx="499">0.0376096525995483</cx:pt>
          <cx:pt idx="500">-0.024161150032911</cx:pt>
          <cx:pt idx="501">-0.036874496832029299</cx:pt>
          <cx:pt idx="502">-0.015499812203678701</cx:pt>
          <cx:pt idx="503">-0.000677615609960732</cx:pt>
          <cx:pt idx="504">-7.6449877317437894e-05</cx:pt>
          <cx:pt idx="505">1.8138424206267401e-05</cx:pt>
          <cx:pt idx="506">0.00104741380931137</cx:pt>
          <cx:pt idx="507">0.0106549477823268</cx:pt>
          <cx:pt idx="508">0.033432143873604499</cx:pt>
          <cx:pt idx="509">0.031007699685164099</cx:pt>
          <cx:pt idx="510">0.0350429400101075</cx:pt>
          <cx:pt idx="511">-0.0296839308861899</cx:pt>
          <cx:pt idx="512">-0.0481368589173303</cx:pt>
          <cx:pt idx="513">-0.044701184616168198</cx:pt>
          <cx:pt idx="514">-0.037000395285428797</cx:pt>
          <cx:pt idx="515">-0.10952996259087</cx:pt>
          <cx:pt idx="516">-0.079984821016391205</cx:pt>
          <cx:pt idx="517">-0.054633068519413797</cx:pt>
          <cx:pt idx="518">-0.095678841565220593</cx:pt>
          <cx:pt idx="519">-0.050847773692622202</cx:pt>
          <cx:pt idx="520">-0.081829766153972305</cx:pt>
          <cx:pt idx="521">-0.028727074493133099</cx:pt>
          <cx:pt idx="522">-0.052596638540992599</cx:pt>
          <cx:pt idx="523">0.093662781639456599</cx:pt>
          <cx:pt idx="524">0.086750384161779395</cx:pt>
          <cx:pt idx="525">0.026508796874460699</cx:pt>
          <cx:pt idx="526">0.039848513169627398</cx:pt>
          <cx:pt idx="527">0.036261798186412099</cx:pt>
          <cx:pt idx="528">-0.013280752789069801</cx:pt>
          <cx:pt idx="529">-0.021555595578991699</cx:pt>
          <cx:pt idx="530">-0.0068092001917644503</cx:pt>
          <cx:pt idx="531">-0.00125916655524315</cx:pt>
          <cx:pt idx="532">0.00055711305964792899</cx:pt>
          <cx:pt idx="533">0.00058367529737790797</cx:pt>
          <cx:pt idx="534">0.0030758902261378701</cx:pt>
          <cx:pt idx="535">0.014686639954664</cx:pt>
          <cx:pt idx="536">0.045020586952741699</cx:pt>
          <cx:pt idx="537">0.029485830549801001</cx:pt>
          <cx:pt idx="538">0.0226379364934076</cx:pt>
          <cx:pt idx="539">-0.050837465119618098</cx:pt>
          <cx:pt idx="540">-0.020887284860726201</cx:pt>
          <cx:pt idx="541">-0.029662543957640002</cx:pt>
          <cx:pt idx="542">-0.0090801599322774106</cx:pt>
          <cx:pt idx="543">-0.068887784899718904</cx:pt>
          <cx:pt idx="544">-0.017765613081862301</cx:pt>
          <cx:pt idx="545">-0.0558677843511661</cx:pt>
          <cx:pt idx="546">-0.10433443919183299</cx:pt>
          <cx:pt idx="547">-0.082028824432329797</cx:pt>
          <cx:pt idx="548">-0.090394607128941901</cx:pt>
          <cx:pt idx="549">-0.0547250028165948</cx:pt>
          <cx:pt idx="550">-0.038193501939755202</cx:pt>
          <cx:pt idx="551">0.063547027133289094</cx:pt>
          <cx:pt idx="552">0.063542537702755503</cx:pt>
          <cx:pt idx="553">0.068996974572668596</cx:pt>
          <cx:pt idx="554">0.089430651397072403</cx:pt>
          <cx:pt idx="555">0.047310938813007797</cx:pt>
          <cx:pt idx="556">-0.0071802088369026301</cx:pt>
          <cx:pt idx="557">-0.021309430006400398</cx:pt>
          <cx:pt idx="558">-0.0033603380803192001</cx:pt>
          <cx:pt idx="559">-2.0552475778744001e-05</cx:pt>
          <cx:pt idx="560">0.00054412951111007101</cx:pt>
          <cx:pt idx="561">0.00017037794773123199</cx:pt>
          <cx:pt idx="562">0.0034279076189763502</cx:pt>
          <cx:pt idx="563">0.0147773058145823</cx:pt>
          <cx:pt idx="564">0.051625616378330699</cx:pt>
          <cx:pt idx="565">0.0310481696459965</cx:pt>
          <cx:pt idx="566">-0.0042163492990853497</cx:pt>
          <cx:pt idx="567">-0.068812334008054796</cx:pt>
          <cx:pt idx="568">-0.013621555451287201</cx:pt>
          <cx:pt idx="569">0.00156099424432863</cx:pt>
          <cx:pt idx="570">-0.027368773996115599</cx:pt>
          <cx:pt idx="571">-0.027067070170991799</cx:pt>
          <cx:pt idx="572">-0.0118155767894634</cx:pt>
          <cx:pt idx="573">-0.040252924797526603</cx:pt>
          <cx:pt idx="574">-0.075188857878051504</cx:pt>
          <cx:pt idx="575">-0.036806141915974901</cx:pt>
          <cx:pt idx="576">-0.091586650883986695</cx:pt>
          <cx:pt idx="577">-0.079169684509467</cx:pt>
          <cx:pt idx="578">-0.019481430041820302</cx:pt>
          <cx:pt idx="579">0.032218773178117902</cx:pt>
          <cx:pt idx="580">0.094157735875904799</cx:pt>
          <cx:pt idx="581">0.074589357865353201</cx:pt>
          <cx:pt idx="582">0.097710149843503694</cx:pt>
          <cx:pt idx="583">0.024611605590708099</cx:pt>
          <cx:pt idx="584">-0.023621197511645899</cx:pt>
          <cx:pt idx="585">-0.0114550579799436</cx:pt>
          <cx:pt idx="586">-0.0029901148085982598</cx:pt>
          <cx:pt idx="587">-0.00030797414966839901</cx:pt>
          <cx:pt idx="588">0.00062816745684997799</cx:pt>
          <cx:pt idx="589">-4.7129902761335598e-05</cx:pt>
          <cx:pt idx="590">0.0028172752727243199</cx:pt>
          <cx:pt idx="591">0.0149325932402941</cx:pt>
          <cx:pt idx="592">0.039981343602982403</cx:pt>
          <cx:pt idx="593">0.010211376257161699</cx:pt>
          <cx:pt idx="594">-0.0064241843026576701</cx:pt>
          <cx:pt idx="595">-0.026939200666067999</cx:pt>
          <cx:pt idx="596">-0.0194488958083966</cx:pt>
          <cx:pt idx="597">0.0055029940125048199</cx:pt>
          <cx:pt idx="598">-0.075063402716447902</cx:pt>
          <cx:pt idx="599">0.0144061005028114</cx:pt>
          <cx:pt idx="600">-0.031575079350745203</cx:pt>
          <cx:pt idx="601">-0.0243972521414253</cx:pt>
          <cx:pt idx="602">-0.025329477433331499</cx:pt>
          <cx:pt idx="603">-0.029358718491719601</cx:pt>
          <cx:pt idx="604">-0.032653926483979002</cx:pt>
          <cx:pt idx="605">0.021190832106043</cx:pt>
          <cx:pt idx="606">-0.029540965232270001</cx:pt>
          <cx:pt idx="607">0.020645561237263299</cx:pt>
          <cx:pt idx="608">0.079536585105565605</cx:pt>
          <cx:pt idx="609">0.040992953374065</cx:pt>
          <cx:pt idx="610">0.054404850470765799</cx:pt>
          <cx:pt idx="611">-0.0090283026589261101</cx:pt>
          <cx:pt idx="612">-0.024339332768588601</cx:pt>
          <cx:pt idx="613">-0.0035217470208564702</cx:pt>
          <cx:pt idx="614">-0.00087924724677832097</cx:pt>
          <cx:pt idx="615">0.000234309638860194</cx:pt>
          <cx:pt idx="616">-0.00069614107896632897</cx:pt>
          <cx:pt idx="617">-0.00048709044016105103</cx:pt>
          <cx:pt idx="618">0.0024880388407308501</cx:pt>
          <cx:pt idx="619">0.010549925582974001</cx:pt>
          <cx:pt idx="620">0.019497676615425698</cx:pt>
          <cx:pt idx="621">-0.0052642350026280297</cx:pt>
          <cx:pt idx="622">-0.028025237816523201</cx:pt>
          <cx:pt idx="623">-0.0081267210720357905</cx:pt>
          <cx:pt idx="624">-0.0297952130211383</cx:pt>
          <cx:pt idx="625">-0.0117398880878234</cx:pt>
          <cx:pt idx="626">-0.017442419998639401</cx:pt>
          <cx:pt idx="627">0.019297935114246201</cx:pt>
          <cx:pt idx="628">-0.0225976194302401</cx:pt>
          <cx:pt idx="629">0.0089728457517138996</cx:pt>
          <cx:pt idx="630">0.0027368526485596302</cx:pt>
          <cx:pt idx="631">0.015441399481985399</cx:pt>
          <cx:pt idx="632">0.044590999006292202</cx:pt>
          <cx:pt idx="633">0.073144704235536706</cx:pt>
          <cx:pt idx="634">-0.0079899926505876302</cx:pt>
          <cx:pt idx="635">-0.0091627736228202892</cx:pt>
          <cx:pt idx="636">0.041360756088095398</cx:pt>
          <cx:pt idx="637">0.019698557272731499</cx:pt>
          <cx:pt idx="638">0.023671202200239799</cx:pt>
          <cx:pt idx="639">0.00100738742288389</cx:pt>
          <cx:pt idx="640">0.0022435718014782698</cx:pt>
          <cx:pt idx="641">0.0055628553346524397</cx:pt>
          <cx:pt idx="642">0.0024024710854039298</cx:pt>
          <cx:pt idx="643">0.000297771531167805</cx:pt>
          <cx:pt idx="644">-0.00049617783127403202</cx:pt>
          <cx:pt idx="645">0.00071080575629998597</cx:pt>
          <cx:pt idx="646">0.00191632321247928</cx:pt>
          <cx:pt idx="647">0.0075373239389840401</cx:pt>
          <cx:pt idx="648">0.0154150234667026</cx:pt>
          <cx:pt idx="649">0.00162760923403084</cx:pt>
          <cx:pt idx="650">-0.0141126117605811</cx:pt>
          <cx:pt idx="651">0.0214895966161327</cx:pt>
          <cx:pt idx="652">0.0215225612132946</cx:pt>
          <cx:pt idx="653">0.0299252379831467</cx:pt>
          <cx:pt idx="654">0.057732848438387503</cx:pt>
          <cx:pt idx="655">0.068946226020332499</cx:pt>
          <cx:pt idx="656">0.020196832298353101</cx:pt>
          <cx:pt idx="657">0.075037709957606599</cx:pt>
          <cx:pt idx="658">0.030039876516866099</cx:pt>
          <cx:pt idx="659">0.0268374045771477</cx:pt>
          <cx:pt idx="660">0.031925972665108</cx:pt>
          <cx:pt idx="661">0.022270398704826298</cx:pt>
          <cx:pt idx="662">0.017652027365551302</cx:pt>
          <cx:pt idx="663">-0.0079132629415653803</cx:pt>
          <cx:pt idx="664">0.044705418936385501</cx:pt>
          <cx:pt idx="665">0.0081085069790213897</cx:pt>
          <cx:pt idx="666">0.0155974149198217</cx:pt>
          <cx:pt idx="667">0.018749276703605901</cx:pt>
          <cx:pt idx="668">0.0096326635886682301</cx:pt>
          <cx:pt idx="669">0.0118267161458904</cx:pt>
          <cx:pt idx="670">0.00072781148173633396</cx:pt>
          <cx:pt idx="671">0.000243689342535624</cx:pt>
          <cx:pt idx="672">0.00057002148709523099</cx:pt>
          <cx:pt idx="673">-0.00059198750088223899</cx:pt>
          <cx:pt idx="674">0.0015863663927318701</cx:pt>
          <cx:pt idx="675">0.0029812431531251698</cx:pt>
          <cx:pt idx="676">0.0011322085364650399</cx:pt>
          <cx:pt idx="677">-0.00096216100943910998</cx:pt>
          <cx:pt idx="678">0.0061053378901849802</cx:pt>
          <cx:pt idx="679">0.038288407326115</cx:pt>
          <cx:pt idx="680">0.067291910186384293</cx:pt>
          <cx:pt idx="681">0.060481824519283002</cx:pt>
          <cx:pt idx="682">0.053150259479454197</cx:pt>
          <cx:pt idx="683">0.082842687138833596</cx:pt>
          <cx:pt idx="684">0.100362190263121</cx:pt>
          <cx:pt idx="685">0.0155777418276017</cx:pt>
          <cx:pt idx="686">-0.010198251111497201</cx:pt>
          <cx:pt idx="687">-0.019589797901544002</cx:pt>
          <cx:pt idx="688">-0.014566919393103801</cx:pt>
          <cx:pt idx="689">-0.070285528142386797</cx:pt>
          <cx:pt idx="690">-0.032951601885104299</cx:pt>
          <cx:pt idx="691">-0.045251572314103303</cx:pt>
          <cx:pt idx="692">0.0086253727626103803</cx:pt>
          <cx:pt idx="693">-0.017525291427677399</cx:pt>
          <cx:pt idx="694">-0.015043743456493701</cx:pt>
          <cx:pt idx="695">0.0067884605979358897</cx:pt>
          <cx:pt idx="696">0.0081075415852200194</cx:pt>
          <cx:pt idx="697">-0.00016722433698273999</cx:pt>
          <cx:pt idx="698">0.00055388855086324097</cx:pt>
          <cx:pt idx="699">8.3148848710769697e-05</cx:pt>
          <cx:pt idx="700">-0.00017788651488583401</cx:pt>
          <cx:pt idx="701">0.00058798892020287799</cx:pt>
          <cx:pt idx="702">0.00041657047800550199</cx:pt>
          <cx:pt idx="703">0.00057024792647734804</cx:pt>
          <cx:pt idx="704">-0.00187838423785906</cx:pt>
          <cx:pt idx="705">-0.0103205819148122</cx:pt>
          <cx:pt idx="706">-0.00343573964169526</cx:pt>
          <cx:pt idx="707">0.0020956445386784198</cx:pt>
          <cx:pt idx="708">-0.00225784459845761</cx:pt>
          <cx:pt idx="709">-0.00241973867530401</cx:pt>
          <cx:pt idx="710">0.019466434592242302</cx:pt>
          <cx:pt idx="711">0.0141892453169423</cx:pt>
          <cx:pt idx="712">0.032701126946352202</cx:pt>
          <cx:pt idx="713">0.0207628889563648</cx:pt>
          <cx:pt idx="714">-0.0171511981204218</cx:pt>
          <cx:pt idx="715">0.0027185184555679602</cx:pt>
          <cx:pt idx="716">0.0037942710816376798</cx:pt>
          <cx:pt idx="717">-0.015708420648613001</cx:pt>
          <cx:pt idx="718">-0.0295718409348288</cx:pt>
          <cx:pt idx="719">0.0147639070070244</cx:pt>
          <cx:pt idx="720">0.0077203732450056798</cx:pt>
          <cx:pt idx="721">0.0128710756727923</cx:pt>
          <cx:pt idx="722">0.0069044648135642497</cx:pt>
          <cx:pt idx="723">0.0124876386437387</cx:pt>
          <cx:pt idx="724">0.0087266318247934804</cx:pt>
          <cx:pt idx="725">0.000223053786135037</cx:pt>
          <cx:pt idx="726">-0.00027473528898160602</cx:pt>
          <cx:pt idx="727">0.00062401008191412201</cx:pt>
          <cx:pt idx="728">0.00037785150949323798</cx:pt>
          <cx:pt idx="729">0.00015093306843011499</cx:pt>
          <cx:pt idx="730">-0.00044572215962416497</cx:pt>
          <cx:pt idx="731">0.00017066115140414599</cx:pt>
          <cx:pt idx="732">0.00033534824863534199</cx:pt>
          <cx:pt idx="733">-0.0017457922741815201</cx:pt>
          <cx:pt idx="734">-0.0090214182828868301</cx:pt>
          <cx:pt idx="735">-0.013660965579543599</cx:pt>
          <cx:pt idx="736">-0.013176469603083499</cx:pt>
          <cx:pt idx="737">-0.013449947106238</cx:pt>
          <cx:pt idx="738">-0.020244761085754501</cx:pt>
          <cx:pt idx="739">-0.0163239026935613</cx:pt>
          <cx:pt idx="740">-0.0147317161167403</cx:pt>
          <cx:pt idx="741">-0.0202591469936899</cx:pt>
          <cx:pt idx="742">-0.031798410563836997</cx:pt>
          <cx:pt idx="743">0.0091373033208227601</cx:pt>
          <cx:pt idx="744">0.027208712788322001</cx:pt>
          <cx:pt idx="745">0.0233114670953142</cx:pt>
          <cx:pt idx="746">-0.0084552084392352303</cx:pt>
          <cx:pt idx="747">-0.021517709675100999</cx:pt>
          <cx:pt idx="748">-0.0067051060722022396</cx:pt>
          <cx:pt idx="749">-0.00057659280210696202</cx:pt>
          <cx:pt idx="750">-0.00024717908478774398</cx:pt>
          <cx:pt idx="751">0.0012281026479812</cx:pt>
          <cx:pt idx="752">0.00039136219819183401</cx:pt>
          <cx:pt idx="753">-0.00025342179449547802</cx:pt>
          <cx:pt idx="754">-0.000160094655277278</cx:pt>
          <cx:pt idx="755">8.3172345084808299e-05</cx:pt>
          <cx:pt idx="756">0.00020401493981633199</cx:pt>
          <cx:pt idx="757">-0.00047051344746381197</cx:pt>
          <cx:pt idx="758">0.00011485386992302999</cx:pt>
          <cx:pt idx="759">4.1730481181529499e-05</cx:pt>
          <cx:pt idx="760">0.000214591174804345</cx:pt>
          <cx:pt idx="761">-0.00070598715072794796</cx:pt>
          <cx:pt idx="762">-8.10786987196565e-05</cx:pt>
          <cx:pt idx="763">0.00189297279366278</cx:pt>
          <cx:pt idx="764">0.00081766013016339298</cx:pt>
          <cx:pt idx="765">-0.00017227396260334301</cx:pt>
          <cx:pt idx="766">-0.0036864530828086099</cx:pt>
          <cx:pt idx="767">-0.000161374908922377</cx:pt>
          <cx:pt idx="768">-0.0021069703630445199</cx:pt>
          <cx:pt idx="769">-0.010617937884563699</cx:pt>
          <cx:pt idx="770">-0.0096090871832942102</cx:pt>
          <cx:pt idx="771">0.00302418828676976</cx:pt>
          <cx:pt idx="772">-0.0036636698470474899</cx:pt>
          <cx:pt idx="773">-0.0064853731607571003</cx:pt>
          <cx:pt idx="774">-0.0089750041409995904</cx:pt>
          <cx:pt idx="775">-0.0108569800802119</cx:pt>
          <cx:pt idx="776">-0.0050292996781039897</cx:pt>
          <cx:pt idx="777">-0.0041200557611245402</cx:pt>
          <cx:pt idx="778">-0.0031747968277269201</cx:pt>
          <cx:pt idx="779">-0.000964072267506911</cx:pt>
          <cx:pt idx="780">-0.00055092970045601797</cx:pt>
          <cx:pt idx="781">0.00043625262992622602</cx:pt>
          <cx:pt idx="782">-0.00052188379722749702</cx:pt>
          <cx:pt idx="783">0.00053213371811247699</cx:pt>
          <cx:pt idx="784">-0.0041888920438696497</cx:pt>
          <cx:pt idx="785">-0.0038979768535954999</cx:pt>
          <cx:pt idx="786">0.0046721088736477248</cx:pt>
          <cx:pt idx="787">0.00038800102409193251</cx:pt>
          <cx:pt idx="788">-0.0017861998753734875</cx:pt>
          <cx:pt idx="789">0.014030024377805124</cx:pt>
          <cx:pt idx="790">0.019558687689433626</cx:pt>
          <cx:pt idx="791">0.022046130636954351</cx:pt>
          <cx:pt idx="792">-0.00354963277297725</cx:pt>
          <cx:pt idx="793">-0.0103162640161605</cx:pt>
          <cx:pt idx="794">-0.010843340919682426</cx:pt>
          <cx:pt idx="795">-0.018904131356101101</cx:pt>
          <cx:pt idx="796">-0.0069038461275372246</cx:pt>
          <cx:pt idx="797">0.00181431666796431</cx:pt>
          <cx:pt idx="798">-0.0012666730491967999</cx:pt>
          <cx:pt idx="799">-0.0040612009675638997</cx:pt>
          <cx:pt idx="800">0.00029908575849666249</cx:pt>
          <cx:pt idx="801">0.0045455719642714248</cx:pt>
          <cx:pt idx="802">0.012887165914218625</cx:pt>
          <cx:pt idx="803">0.019324665033992675</cx:pt>
          <cx:pt idx="804">0.019536861477869399</cx:pt>
          <cx:pt idx="805">0.015399009152691649</cx:pt>
          <cx:pt idx="806">0.012209076432761675</cx:pt>
          <cx:pt idx="807">0.0033144213413053999</cx:pt>
          <cx:pt idx="808">-2.0513958328715901e-05</cx:pt>
          <cx:pt idx="809">0.000176498870818249</cx:pt>
          <cx:pt idx="810">1.0513514116960375e-06</cx:pt>
          <cx:pt idx="811">-0.0027581396895327501</cx:pt>
          <cx:pt idx="812">-0.0061774724544708002</cx:pt>
          <cx:pt idx="813">-0.0052521985169630501</cx:pt>
          <cx:pt idx="814">-0.00027620560980749499</cx:pt>
          <cx:pt idx="815">0.0148227868092196</cx:pt>
          <cx:pt idx="816">0.012803937272657049</cx:pt>
          <cx:pt idx="817">0.023872276781965126</cx:pt>
          <cx:pt idx="818">0.021497036439704874</cx:pt>
          <cx:pt idx="819">0.00028150858947963251</cx:pt>
          <cx:pt idx="820">-0.0085274358841979248</cx:pt>
          <cx:pt idx="821">-0.0085247006073470993</cx:pt>
          <cx:pt idx="822">0.00016659543415826976</cx:pt>
          <cx:pt idx="823">-0.0124323338730137</cx:pt>
          <cx:pt idx="824">-0.0077898124361737249</cx:pt>
          <cx:pt idx="825">-0.00021754404006693224</cx:pt>
          <cx:pt idx="826">-0.0061110716335817002</cx:pt>
          <cx:pt idx="827">-0.0030699276892598498</cx:pt>
          <cx:pt idx="828">0.012332961211171174</cx:pt>
          <cx:pt idx="829">0.015186813913167774</cx:pt>
          <cx:pt idx="830">0.01469500180603585</cx:pt>
          <cx:pt idx="831">0.018070376224225151</cx:pt>
          <cx:pt idx="832">0.021969393482266598</cx:pt>
          <cx:pt idx="833">0.026238107462432499</cx:pt>
          <cx:pt idx="834">0.016275467575192774</cx:pt>
          <cx:pt idx="835">0.0040733134316249002</cx:pt>
          <cx:pt idx="836">0.00011679832059426551</cx:pt>
          <cx:pt idx="837">0.00018662748836829126</cx:pt>
          <cx:pt idx="838">-0.0002732298978318025</cx:pt>
          <cx:pt idx="839">-0.0037236486883334748</cx:pt>
          <cx:pt idx="840">-0.0060479789138814001</cx:pt>
          <cx:pt idx="841">-0.0092313381492151996</cx:pt>
          <cx:pt idx="842">0.0036357773821545001</cx:pt>
          <cx:pt idx="843">0.0139047913056515</cx:pt>
          <cx:pt idx="844">0.0066850559940509749</cx:pt>
          <cx:pt idx="845">0.015207260963489474</cx:pt>
          <cx:pt idx="846">0.019055144801792202</cx:pt>
          <cx:pt idx="847">-0.0011256312101208426</cx:pt>
          <cx:pt idx="848">-0.0091072538805281253</cx:pt>
          <cx:pt idx="849">-0.018450035739434899</cx:pt>
          <cx:pt idx="850">-0.0090268147740091252</cx:pt>
          <cx:pt idx="851">-0.005889422359474975</cx:pt>
          <cx:pt idx="852">-0.0028413977669747752</cx:pt>
          <cx:pt idx="853">0.0025073858992501752</cx:pt>
          <cx:pt idx="854">-0.0091763634958015247</cx:pt>
          <cx:pt idx="855">-0.00129166894005961</cx:pt>
          <cx:pt idx="856">0.0059412879779676747</cx:pt>
          <cx:pt idx="857">0.0038500545452767251</cx:pt>
          <cx:pt idx="858">-0.000230999948315685</cx:pt>
          <cx:pt idx="859">0.010953630925347249</cx:pt>
          <cx:pt idx="860">0.01971141112118845</cx:pt>
          <cx:pt idx="861">0.030989278934079999</cx:pt>
          <cx:pt idx="862">0.01909960817340435</cx:pt>
          <cx:pt idx="863">0.0044067071206892747</cx:pt>
          <cx:pt idx="864">0.0003861180757649475</cx:pt>
          <cx:pt idx="865">2.0628993457851299e-05</cx:pt>
          <cx:pt idx="866">-0.00019827168483739301</cx:pt>
          <cx:pt idx="867">-0.002118642665639645</cx:pt>
          <cx:pt idx="868">-0.0022126897077579849</cx:pt>
          <cx:pt idx="869">-0.0031872006039920251</cx:pt>
          <cx:pt idx="870">0.0052242319270968248</cx:pt>
          <cx:pt idx="871">0.0076170996296090997</cx:pt>
          <cx:pt idx="872">-0.00074897530007542504</cx:pt>
          <cx:pt idx="873">0.010454745957819325</cx:pt>
          <cx:pt idx="874">0.01364430945469825</cx:pt>
          <cx:pt idx="875">-0.0076369030808570749</cx:pt>
          <cx:pt idx="876">-0.012430658835039075</cx:pt>
          <cx:pt idx="877">-0.01823959401340525</cx:pt>
          <cx:pt idx="878">-0.0069418410009202498</cx:pt>
          <cx:pt idx="879">0.017135698969914525</cx:pt>
          <cx:pt idx="880">0.0046941432430052752</cx:pt>
          <cx:pt idx="881">-0.0031096917616460999</cx:pt>
          <cx:pt idx="882">-0.0073194701104165004</cx:pt>
          <cx:pt idx="883">-0.0047014359549155003</cx:pt>
          <cx:pt idx="884">-0.0041888920438696497</cx:pt>
          <cx:pt idx="885">-0.0038979768535954999</cx:pt>
          <cx:pt idx="886">0.0046721088736477248</cx:pt>
          <cx:pt idx="887">0.00038800102409193251</cx:pt>
          <cx:pt idx="888">-0.0017861998753734875</cx:pt>
          <cx:pt idx="889">0.014030024377805124</cx:pt>
          <cx:pt idx="890">0.019558687689433626</cx:pt>
          <cx:pt idx="891">0.022046130636954351</cx:pt>
          <cx:pt idx="892">-0.00354963277297725</cx:pt>
          <cx:pt idx="893">-0.0103162640161605</cx:pt>
          <cx:pt idx="894">-0.010843340919682426</cx:pt>
          <cx:pt idx="895">-0.018904131356101101</cx:pt>
          <cx:pt idx="896">-0.0069038461275372246</cx:pt>
          <cx:pt idx="897">0.00181431666796431</cx:pt>
          <cx:pt idx="898">-0.0012666730491967999</cx:pt>
          <cx:pt idx="899">-0.0040612009675638997</cx:pt>
          <cx:pt idx="900">0.00029908575849666249</cx:pt>
          <cx:pt idx="901">0.0045455719642714248</cx:pt>
          <cx:pt idx="902">0.012887165914218625</cx:pt>
          <cx:pt idx="903">0.019324665033992675</cx:pt>
          <cx:pt idx="904">0.019536861477869399</cx:pt>
          <cx:pt idx="905">0.015399009152691649</cx:pt>
          <cx:pt idx="906">0.012209076432761675</cx:pt>
          <cx:pt idx="907">0.0033144213413053999</cx:pt>
          <cx:pt idx="908">-2.0513958328715901e-05</cx:pt>
          <cx:pt idx="909">0.000176498870818249</cx:pt>
          <cx:pt idx="910">1.0513514116960375e-06</cx:pt>
          <cx:pt idx="911">-0.0027581396895327501</cx:pt>
          <cx:pt idx="912">-0.0061774724544708002</cx:pt>
          <cx:pt idx="913">-0.0052521985169630501</cx:pt>
          <cx:pt idx="914">-0.00027620560980749499</cx:pt>
          <cx:pt idx="915">0.0148227868092196</cx:pt>
          <cx:pt idx="916">0.012803937272657049</cx:pt>
          <cx:pt idx="917">0.023872276781965126</cx:pt>
          <cx:pt idx="918">0.021497036439704874</cx:pt>
          <cx:pt idx="919">0.00028150858947963251</cx:pt>
          <cx:pt idx="920">-0.0085274358841979248</cx:pt>
          <cx:pt idx="921">-0.0085247006073470993</cx:pt>
          <cx:pt idx="922">0.00016659543415826976</cx:pt>
          <cx:pt idx="923">-0.0124323338730137</cx:pt>
          <cx:pt idx="924">-0.0077898124361737249</cx:pt>
          <cx:pt idx="925">-0.00021754404006693224</cx:pt>
          <cx:pt idx="926">-0.0061110716335817002</cx:pt>
          <cx:pt idx="927">-0.0030699276892598498</cx:pt>
          <cx:pt idx="928">0.012332961211171174</cx:pt>
          <cx:pt idx="929">0.015186813913167774</cx:pt>
          <cx:pt idx="930">0.01469500180603585</cx:pt>
          <cx:pt idx="931">0.018070376224225151</cx:pt>
          <cx:pt idx="932">0.021969393482266598</cx:pt>
          <cx:pt idx="933">0.026238107462432499</cx:pt>
          <cx:pt idx="934">0.016275467575192774</cx:pt>
          <cx:pt idx="935">0.0040733134316249002</cx:pt>
          <cx:pt idx="936">0.00011679832059426551</cx:pt>
          <cx:pt idx="937">0.00018662748836829126</cx:pt>
          <cx:pt idx="938">-0.0002732298978318025</cx:pt>
          <cx:pt idx="939">-0.0037236486883334748</cx:pt>
          <cx:pt idx="940">-0.0060479789138814001</cx:pt>
          <cx:pt idx="941">-0.0092313381492151996</cx:pt>
          <cx:pt idx="942">0.0036357773821545001</cx:pt>
          <cx:pt idx="943">0.0139047913056515</cx:pt>
          <cx:pt idx="944">0.0066850559940509749</cx:pt>
          <cx:pt idx="945">0.015207260963489474</cx:pt>
          <cx:pt idx="946">0.019055144801792202</cx:pt>
          <cx:pt idx="947">-0.0011256312101208426</cx:pt>
          <cx:pt idx="948">-0.0091072538805281253</cx:pt>
          <cx:pt idx="949">-0.018450035739434899</cx:pt>
          <cx:pt idx="950">-0.0090268147740091252</cx:pt>
          <cx:pt idx="951">-0.005889422359474975</cx:pt>
          <cx:pt idx="952">-0.0028413977669747752</cx:pt>
          <cx:pt idx="953">0.0025073858992501752</cx:pt>
          <cx:pt idx="954">-0.0091763634958015247</cx:pt>
          <cx:pt idx="955">-0.00129166894005961</cx:pt>
          <cx:pt idx="956">0.0059412879779676747</cx:pt>
          <cx:pt idx="957">0.0038500545452767251</cx:pt>
          <cx:pt idx="958">-0.000230999948315685</cx:pt>
          <cx:pt idx="959">0.010953630925347249</cx:pt>
          <cx:pt idx="960">0.01971141112118845</cx:pt>
          <cx:pt idx="961">0.030989278934079999</cx:pt>
          <cx:pt idx="962">0.01909960817340435</cx:pt>
          <cx:pt idx="963">0.0044067071206892747</cx:pt>
          <cx:pt idx="964">0.0003861180757649475</cx:pt>
          <cx:pt idx="965">2.0628993457851299e-05</cx:pt>
          <cx:pt idx="966">-0.00019827168483739301</cx:pt>
          <cx:pt idx="967">-0.002118642665639645</cx:pt>
          <cx:pt idx="968">-0.0022126897077579849</cx:pt>
          <cx:pt idx="969">-0.0031872006039920251</cx:pt>
          <cx:pt idx="970">0.0052242319270968248</cx:pt>
          <cx:pt idx="971">0.0076170996296090997</cx:pt>
          <cx:pt idx="972">-0.00074897530007542504</cx:pt>
          <cx:pt idx="973">0.010454745957819325</cx:pt>
          <cx:pt idx="974">0.01364430945469825</cx:pt>
          <cx:pt idx="975">-0.0076369030808570749</cx:pt>
          <cx:pt idx="976">-0.012430658835039075</cx:pt>
          <cx:pt idx="977">-0.01823959401340525</cx:pt>
          <cx:pt idx="978">-0.0069418410009202498</cx:pt>
          <cx:pt idx="979">0.017135698969914525</cx:pt>
          <cx:pt idx="980">0.0046941432430052752</cx:pt>
          <cx:pt idx="981">-0.0031096917616460999</cx:pt>
          <cx:pt idx="982">-0.0073194701104165004</cx:pt>
          <cx:pt idx="983">-0.0047014359549155003</cx:pt>
          <cx:pt idx="984">-0.0041888920438696497</cx:pt>
          <cx:pt idx="985">-0.0038979768535954999</cx:pt>
          <cx:pt idx="986">0.0046721088736477248</cx:pt>
          <cx:pt idx="987">0.00038800102409193251</cx:pt>
          <cx:pt idx="988">-0.0017861998753734875</cx:pt>
          <cx:pt idx="989">0.014030024377805124</cx:pt>
          <cx:pt idx="990">0.019558687689433626</cx:pt>
          <cx:pt idx="991">0.022046130636954351</cx:pt>
          <cx:pt idx="992">-0.00354963277297725</cx:pt>
          <cx:pt idx="993">-0.0103162640161605</cx:pt>
          <cx:pt idx="994">-0.010843340919682426</cx:pt>
          <cx:pt idx="995">-0.018904131356101101</cx:pt>
          <cx:pt idx="996">-0.0069038461275372246</cx:pt>
          <cx:pt idx="997">0.00181431666796431</cx:pt>
          <cx:pt idx="998">-0.0012666730491967999</cx:pt>
          <cx:pt idx="999">-0.0040612009675638997</cx:pt>
          <cx:pt idx="1000">0.00029908575849666249</cx:pt>
          <cx:pt idx="1001">0.0045455719642714248</cx:pt>
          <cx:pt idx="1002">0.012887165914218625</cx:pt>
          <cx:pt idx="1003">0.019324665033992675</cx:pt>
          <cx:pt idx="1004">0.019536861477869399</cx:pt>
          <cx:pt idx="1005">0.015399009152691649</cx:pt>
          <cx:pt idx="1006">0.012209076432761675</cx:pt>
          <cx:pt idx="1007">0.0033144213413053999</cx:pt>
          <cx:pt idx="1008">-2.0513958328715901e-05</cx:pt>
          <cx:pt idx="1009">0.000176498870818249</cx:pt>
          <cx:pt idx="1010">1.0513514116960375e-06</cx:pt>
          <cx:pt idx="1011">-0.0027581396895327501</cx:pt>
          <cx:pt idx="1012">-0.0061774724544708002</cx:pt>
          <cx:pt idx="1013">-0.0052521985169630501</cx:pt>
          <cx:pt idx="1014">-0.00027620560980749499</cx:pt>
          <cx:pt idx="1015">0.0148227868092196</cx:pt>
          <cx:pt idx="1016">0.012803937272657049</cx:pt>
          <cx:pt idx="1017">0.023872276781965126</cx:pt>
          <cx:pt idx="1018">0.021497036439704874</cx:pt>
          <cx:pt idx="1019">0.00028150858947963251</cx:pt>
          <cx:pt idx="1020">-0.0085274358841979248</cx:pt>
          <cx:pt idx="1021">-0.0085247006073470993</cx:pt>
          <cx:pt idx="1022">0.00016659543415826976</cx:pt>
          <cx:pt idx="1023">-0.0124323338730137</cx:pt>
          <cx:pt idx="1024">-0.0077898124361737249</cx:pt>
          <cx:pt idx="1025">-0.00021754404006693224</cx:pt>
          <cx:pt idx="1026">-0.0061110716335817002</cx:pt>
          <cx:pt idx="1027">-0.0030699276892598498</cx:pt>
          <cx:pt idx="1028">0.012332961211171174</cx:pt>
          <cx:pt idx="1029">0.015186813913167774</cx:pt>
          <cx:pt idx="1030">0.01469500180603585</cx:pt>
          <cx:pt idx="1031">0.018070376224225151</cx:pt>
          <cx:pt idx="1032">0.021969393482266598</cx:pt>
          <cx:pt idx="1033">0.026238107462432499</cx:pt>
          <cx:pt idx="1034">0.016275467575192774</cx:pt>
          <cx:pt idx="1035">0.0040733134316249002</cx:pt>
          <cx:pt idx="1036">0.00011679832059426551</cx:pt>
          <cx:pt idx="1037">0.00018662748836829126</cx:pt>
          <cx:pt idx="1038">-0.0002732298978318025</cx:pt>
          <cx:pt idx="1039">-0.0037236486883334748</cx:pt>
          <cx:pt idx="1040">-0.0060479789138814001</cx:pt>
          <cx:pt idx="1041">-0.0092313381492151996</cx:pt>
          <cx:pt idx="1042">0.0036357773821545001</cx:pt>
          <cx:pt idx="1043">0.0139047913056515</cx:pt>
          <cx:pt idx="1044">0.0066850559940509749</cx:pt>
          <cx:pt idx="1045">0.015207260963489474</cx:pt>
          <cx:pt idx="1046">0.019055144801792202</cx:pt>
          <cx:pt idx="1047">-0.0011256312101208426</cx:pt>
          <cx:pt idx="1048">-0.0091072538805281253</cx:pt>
          <cx:pt idx="1049">-0.018450035739434899</cx:pt>
          <cx:pt idx="1050">-0.0090268147740091252</cx:pt>
          <cx:pt idx="1051">-0.005889422359474975</cx:pt>
          <cx:pt idx="1052">-0.0028413977669747752</cx:pt>
          <cx:pt idx="1053">0.0025073858992501752</cx:pt>
          <cx:pt idx="1054">-0.0091763634958015247</cx:pt>
          <cx:pt idx="1055">-0.00129166894005961</cx:pt>
          <cx:pt idx="1056">0.0059412879779676747</cx:pt>
          <cx:pt idx="1057">0.0038500545452767251</cx:pt>
          <cx:pt idx="1058">-0.000230999948315685</cx:pt>
          <cx:pt idx="1059">0.010953630925347249</cx:pt>
          <cx:pt idx="1060">0.01971141112118845</cx:pt>
          <cx:pt idx="1061">0.030989278934079999</cx:pt>
          <cx:pt idx="1062">0.01909960817340435</cx:pt>
          <cx:pt idx="1063">0.0044067071206892747</cx:pt>
          <cx:pt idx="1064">0.0003861180757649475</cx:pt>
          <cx:pt idx="1065">2.0628993457851299e-05</cx:pt>
          <cx:pt idx="1066">-0.00019827168483739301</cx:pt>
          <cx:pt idx="1067">-0.002118642665639645</cx:pt>
          <cx:pt idx="1068">-0.0022126897077579849</cx:pt>
          <cx:pt idx="1069">-0.0031872006039920251</cx:pt>
          <cx:pt idx="1070">0.0052242319270968248</cx:pt>
          <cx:pt idx="1071">0.0076170996296090997</cx:pt>
          <cx:pt idx="1072">-0.00074897530007542504</cx:pt>
          <cx:pt idx="1073">0.010454745957819325</cx:pt>
          <cx:pt idx="1074">0.01364430945469825</cx:pt>
          <cx:pt idx="1075">-0.0076369030808570749</cx:pt>
          <cx:pt idx="1076">-0.012430658835039075</cx:pt>
          <cx:pt idx="1077">-0.01823959401340525</cx:pt>
          <cx:pt idx="1078">-0.0069418410009202498</cx:pt>
          <cx:pt idx="1079">0.017135698969914525</cx:pt>
          <cx:pt idx="1080">0.0046941432430052752</cx:pt>
          <cx:pt idx="1081">-0.0031096917616460999</cx:pt>
          <cx:pt idx="1082">-0.0073194701104165004</cx:pt>
          <cx:pt idx="1083">-0.0047014359549155003</cx:pt>
        </cx:lvl>
      </cx:numDim>
    </cx:data>
    <cx:data id="129">
      <cx:numDim type="val">
        <cx:f>Sheet2!$DZ$1:$DZ$1084</cx:f>
        <cx:lvl ptCount="1084" formatCode="G/通用格式">
          <cx:pt idx="0">-0.0012008690270958299</cx:pt>
          <cx:pt idx="1">-5.2317727817449696e-06</cx:pt>
          <cx:pt idx="2">-0.00041619358036230702</cx:pt>
          <cx:pt idx="3">-0.00040714249394337002</cx:pt>
          <cx:pt idx="4">-2.6885621854202999e-05</cx:pt>
          <cx:pt idx="5">-0.000827266972497597</cx:pt>
          <cx:pt idx="6">-0.00079954180197155098</cx:pt>
          <cx:pt idx="7">-0.00043048483537208902</cx:pt>
          <cx:pt idx="8">-0.00072642179327549595</cx:pt>
          <cx:pt idx="9">-0.00089630078301935405</cx:pt>
          <cx:pt idx="10">0.000216597198265471</cx:pt>
          <cx:pt idx="11">0.00051960519469560298</cx:pt>
          <cx:pt idx="12">0.00024081353340579901</cx:pt>
          <cx:pt idx="13">7.8949151861216506e-05</cx:pt>
          <cx:pt idx="14">5.9069697187945698e-07</cx:pt>
          <cx:pt idx="15">-0.000127347527227188</cx:pt>
          <cx:pt idx="16">-0.00013964170992621601</cx:pt>
          <cx:pt idx="17">0.000286405994223671</cx:pt>
          <cx:pt idx="18">-0.00018379400465236699</cx:pt>
          <cx:pt idx="19">-0.00028627077974757899</cx:pt>
          <cx:pt idx="20">-0.00011623471416865301</cx:pt>
          <cx:pt idx="21">-0.00036488333736201401</cx:pt>
          <cx:pt idx="22">0.00022315284347851599</cx:pt>
          <cx:pt idx="23">0.00022855694133113699</cx:pt>
          <cx:pt idx="24">-0.00014007413504341901</cx:pt>
          <cx:pt idx="25">0.00042354959013236399</cx:pt>
          <cx:pt idx="26">-8.7808741700431402e-05</cx:pt>
          <cx:pt idx="27">0.00021585233168594601</cx:pt>
          <cx:pt idx="28">0.000322919115694688</cx:pt>
          <cx:pt idx="29">-0.00036957151297636198</cx:pt>
          <cx:pt idx="30">-0.00061779858103887296</cx:pt>
          <cx:pt idx="31">-0.000105312416074161</cx:pt>
          <cx:pt idx="32">6.8599602213014006e-05</cx:pt>
          <cx:pt idx="33">-0.00053427632622658696</cx:pt>
          <cx:pt idx="34">4.4966767804413503e-05</cx:pt>
          <cx:pt idx="35">-0.00087174131145822703</cx:pt>
          <cx:pt idx="36">-0.00018031549352440801</cx:pt>
          <cx:pt idx="37">-0.00020364950464223601</cx:pt>
          <cx:pt idx="38">-0.0011742782893817299</cx:pt>
          <cx:pt idx="39">-0.0031865339341563301</cx:pt>
          <cx:pt idx="40">-0.000448157092810123</cx:pt>
          <cx:pt idx="41">-0.00110149977379681</cx:pt>
          <cx:pt idx="42">-0.00083950873153144402</cx:pt>
          <cx:pt idx="43">0.00067138434024250802</cx:pt>
          <cx:pt idx="44">0.0027599177726764898</cx:pt>
          <cx:pt idx="45">0.00096067977158157997</cx:pt>
          <cx:pt idx="46">-0.00018355774945783999</cx:pt>
          <cx:pt idx="47">-0.00090923855306760998</cx:pt>
          <cx:pt idx="48">0.000118150471780107</cx:pt>
          <cx:pt idx="49">-3.93904944971511e-05</cx:pt>
          <cx:pt idx="50">0.00030164536929013798</cx:pt>
          <cx:pt idx="51">0.00051663938348689995</cx:pt>
          <cx:pt idx="52">0.00016740456692066299</cx:pt>
          <cx:pt idx="53">-0.0010215242550143601</cx:pt>
          <cx:pt idx="54">-0.00034716387249331902</cx:pt>
          <cx:pt idx="55">-3.8573827539670102e-06</cx:pt>
          <cx:pt idx="56">0.00011370337286253201</cx:pt>
          <cx:pt idx="57">-0.000116345654933366</cx:pt>
          <cx:pt idx="58">0.000405949969793315</cx:pt>
          <cx:pt idx="59">0.000144992009227477</cx:pt>
          <cx:pt idx="60">0.00058053564119953203</cx:pt>
          <cx:pt idx="61">-0.00040521015120892698</cx:pt>
          <cx:pt idx="62">-0.00047118663278950299</cx:pt>
          <cx:pt idx="63">-0.000768173017222484</cx:pt>
          <cx:pt idx="64">-0.0011842592575155601</cx:pt>
          <cx:pt idx="65">-0.00059191809537418704</cx:pt>
          <cx:pt idx="66">-0.0041749310292283903</cx:pt>
          <cx:pt idx="67">-0.0047842111709271197</cx:pt>
          <cx:pt idx="68">0.0015709323350734301</cx:pt>
          <cx:pt idx="69">0.000185515994676792</cx:pt>
          <cx:pt idx="70">-0.00607846228808211</cx:pt>
          <cx:pt idx="71">-0.00563908906556531</cx:pt>
          <cx:pt idx="72">0.00076090754408467099</cx:pt>
          <cx:pt idx="73">-0.0015275506203008601</cx:pt>
          <cx:pt idx="74">-0.0024279568936199898</cx:pt>
          <cx:pt idx="75">-0.0095266524222401196</cx:pt>
          <cx:pt idx="76">-0.0031396780699479401</cx:pt>
          <cx:pt idx="77">-0.00324541987648683</cx:pt>
          <cx:pt idx="78">-0.0016011696482377501</cx:pt>
          <cx:pt idx="79">-0.00100543362332473</cx:pt>
          <cx:pt idx="80">0.00051982374491172398</cx:pt>
          <cx:pt idx="81">0.00057818899006567505</cx:pt>
          <cx:pt idx="82">0.00053569248605246905</cx:pt>
          <cx:pt idx="83">-3.8347449048351099e-05</cx:pt>
          <cx:pt idx="84">-0.00019509308314548201</cx:pt>
          <cx:pt idx="85">-0.00049955348804822295</cx:pt>
          <cx:pt idx="86">0.00068035262350193396</cx:pt>
          <cx:pt idx="87">0.00052663587106396804</cx:pt>
          <cx:pt idx="88">-0.00071422136886324596</cx:pt>
          <cx:pt idx="89">0.00050967999467647104</cx:pt>
          <cx:pt idx="90">0.00097766364022552595</cx:pt>
          <cx:pt idx="91">0.00067138533596868</cx:pt>
          <cx:pt idx="92">0.00076757852015022204</cx:pt>
          <cx:pt idx="93">0.0040595907958666001</cx:pt>
          <cx:pt idx="94">0.0112858464489807</cx:pt>
          <cx:pt idx="95">0.012130733556886099</cx:pt>
          <cx:pt idx="96">0.0129007793112191</cx:pt>
          <cx:pt idx="97">0.0120134564218882</cx:pt>
          <cx:pt idx="98">0.00799228451100302</cx:pt>
          <cx:pt idx="99">-0.0039387647032241898</cx:pt>
          <cx:pt idx="100">-0.0031294364120629699</cx:pt>
          <cx:pt idx="101">0.0132253293061073</cx:pt>
          <cx:pt idx="102">0.018421108840171299</cx:pt>
          <cx:pt idx="103">0.0010563038181218699</cx:pt>
          <cx:pt idx="104">0.0058487259321880602</cx:pt>
          <cx:pt idx="105">-0.00094575300378582996</cx:pt>
          <cx:pt idx="106">-0.0014639347161863</cx:pt>
          <cx:pt idx="107">0.0013747837998073201</cx:pt>
          <cx:pt idx="108">-0.0011447472981166299</cx:pt>
          <cx:pt idx="109">0.00062304464702683002</cx:pt>
          <cx:pt idx="110">-0.00079264455519131795</cx:pt>
          <cx:pt idx="111">0.00024224007381643301</cx:pt>
          <cx:pt idx="112">-6.1997388665074201e-05</cx:pt>
          <cx:pt idx="113">-0.00022322919789309099</cx:pt>
          <cx:pt idx="114">-0.00018261273172693701</cx:pt>
          <cx:pt idx="115">3.3192758748427203e-05</cx:pt>
          <cx:pt idx="116">0.0016709778054172001</cx:pt>
          <cx:pt idx="117">0.00108308107692076</cx:pt>
          <cx:pt idx="118">0.0020722931511858501</cx:pt>
          <cx:pt idx="119">0.0034388477496156101</cx:pt>
          <cx:pt idx="120">-0.0083147199206744602</cx:pt>
          <cx:pt idx="121">-0.0022214429458960799</cx:pt>
          <cx:pt idx="122">0.0023661126270735199</cx:pt>
          <cx:pt idx="123">0.016086945226202801</cx:pt>
          <cx:pt idx="124">0.0109254863536282</cx:pt>
          <cx:pt idx="125">0.0096670914041233399</cx:pt>
          <cx:pt idx="126">-0.0036808564137727601</cx:pt>
          <cx:pt idx="127">0.011081850340217501</cx:pt>
          <cx:pt idx="128">0.0093221612831790607</cx:pt>
          <cx:pt idx="129">0.054036214701556999</cx:pt>
          <cx:pt idx="130">0.053578924337897099</cx:pt>
          <cx:pt idx="131">0.024640029013172301</cx:pt>
          <cx:pt idx="132">0.025702321089542401</cx:pt>
          <cx:pt idx="133">-0.00176865156974453</cx:pt>
          <cx:pt idx="134">-0.010951842889895</cx:pt>
          <cx:pt idx="135">-0.0055716499879110504</cx:pt>
          <cx:pt idx="136">-0.0027506858478809899</cx:pt>
          <cx:pt idx="137">-0.00289483940573518</cx:pt>
          <cx:pt idx="138">0.00049693025815113505</cx:pt>
          <cx:pt idx="139">-0.00081950036623729301</cx:pt>
          <cx:pt idx="140">-0.00046434706521477498</cx:pt>
          <cx:pt idx="141">-5.7010923598819899e-05</cx:pt>
          <cx:pt idx="142">0.00025764890875273498</cx:pt>
          <cx:pt idx="143">-0.0013858348027280701</cx:pt>
          <cx:pt idx="144">0.0011930768246782</cx:pt>
          <cx:pt idx="145">0.0050682206899155102</cx:pt>
          <cx:pt idx="146">0.0087689273232749599</cx:pt>
          <cx:pt idx="147">-0.0085239674816966308</cx:pt>
          <cx:pt idx="148">-0.015020860157351301</cx:pt>
          <cx:pt idx="149">0.012030215716981599</cx:pt>
          <cx:pt idx="150">0.00048618070994592302</cx:pt>
          <cx:pt idx="151">0.028340630895220702</cx:pt>
          <cx:pt idx="152">0.056792642795639101</cx:pt>
          <cx:pt idx="153">0.086135327642424805</cx:pt>
          <cx:pt idx="154">0.073419305377646904</cx:pt>
          <cx:pt idx="155">0.073837300291076005</cx:pt>
          <cx:pt idx="156">0.072962908102501195</cx:pt>
          <cx:pt idx="157">0.084124424639695994</cx:pt>
          <cx:pt idx="158">0.062798027390523606</cx:pt>
          <cx:pt idx="159">5.9023143959608503e-05</cx:pt>
          <cx:pt idx="160">0.00032985458903247501</cx:pt>
          <cx:pt idx="161">0.0110264984892662</cx:pt>
          <cx:pt idx="162">-0.0120587950154636</cx:pt>
          <cx:pt idx="163">-0.013668811576442201</cx:pt>
          <cx:pt idx="164">-0.0045196597518550102</cx:pt>
          <cx:pt idx="165">0.0040609085016051301</cx:pt>
          <cx:pt idx="166">0.0027121539644312698</cx:pt>
          <cx:pt idx="167">-0.0021719169960297598</cx:pt>
          <cx:pt idx="168">0.00021391652660882</cx:pt>
          <cx:pt idx="169">-0.00029745034854257598</cx:pt>
          <cx:pt idx="170">-0.00071240399775719101</cx:pt>
          <cx:pt idx="171">-0.00091186287284540396</cx:pt>
          <cx:pt idx="172">0.00084546564088238405</cx:pt>
          <cx:pt idx="173">0.0036953537171665802</cx:pt>
          <cx:pt idx="174">0.0039919427359564304</cx:pt>
          <cx:pt idx="175">-0.0084083595744777299</cx:pt>
          <cx:pt idx="176">-0.0090473795835557692</cx:pt>
          <cx:pt idx="177">0.041304655404039901</cx:pt>
          <cx:pt idx="178">0.073825033375078397</cx:pt>
          <cx:pt idx="179">0.073859085057910695</cx:pt>
          <cx:pt idx="180">0.107954614033105</cx:pt>
          <cx:pt idx="181">0.13480436724829001</cx:pt>
          <cx:pt idx="182">0.119740090389653</cx:pt>
          <cx:pt idx="183">0.13475602445826099</cx:pt>
          <cx:pt idx="184">0.11756937286223899</cx:pt>
          <cx:pt idx="185">0.058796632511969399</cx:pt>
          <cx:pt idx="186">0.057373906585362497</cx:pt>
          <cx:pt idx="187">-0.024269349358157</cx:pt>
          <cx:pt idx="188">-0.034014555173734001</cx:pt>
          <cx:pt idx="189">-0.0020441654712523602</cx:pt>
          <cx:pt idx="190">0.0108651226730115</cx:pt>
          <cx:pt idx="191">-0.014776683017233699</cx:pt>
          <cx:pt idx="192">-0.017015554902423</cx:pt>
          <cx:pt idx="193">-0.0032124149137449098</cx:pt>
          <cx:pt idx="194">-0.0033377688744425501</cx:pt>
          <cx:pt idx="195">-0.0024394381276752601</cx:pt>
          <cx:pt idx="196">3.0728433522626998e-05</cx:pt>
          <cx:pt idx="197">0.00095868400146657004</cx:pt>
          <cx:pt idx="198">-9.2288141388971706e-05</cx:pt>
          <cx:pt idx="199">-0.00019187630262847301</cx:pt>
          <cx:pt idx="200">-0.0021156031702912375</cx:pt>
          <cx:pt idx="201">-0.00336262258883975</cx:pt>
          <cx:pt idx="202">0.0021413456562830949</cx:pt>
          <cx:pt idx="203">0.0024869880381822298</cx:pt>
          <cx:pt idx="204">0.014206442595275625</cx:pt>
          <cx:pt idx="205">0.021337149011589125</cx:pt>
          <cx:pt idx="206">0.018386200540773626</cx:pt>
          <cx:pt idx="207">0.022331483504710925</cx:pt>
          <cx:pt idx="208">0.017541048064874675</cx:pt>
          <cx:pt idx="209">0.0048357247465091249</cx:pt>
          <cx:pt idx="210">0.000674543464107645</cx:pt>
          <cx:pt idx="211">0.0040248243850414499</cx:pt>
          <cx:pt idx="212">0.0058003257206120503</cx:pt>
          <cx:pt idx="213">-0.000138529321220268</cx:pt>
          <cx:pt idx="214">0.0032145643977113999</cx:pt>
          <cx:pt idx="215">-0.0089370990609570003</cx:pt>
          <cx:pt idx="216">-0.011355966230116175</cx:pt>
          <cx:pt idx="217">0.0025738162721018251</cx:pt>
          <cx:pt idx="218">0.0045312016093668004</cx:pt>
          <cx:pt idx="219">-0.0077747671252495001</cx:pt>
          <cx:pt idx="220">-0.0121305392745235</cx:pt>
          <cx:pt idx="221">-0.004705259715694075</cx:pt>
          <cx:pt idx="222">-0.0011399154062085299</cx:pt>
          <cx:pt idx="223">-0.00046178350826763502</cx:pt>
          <cx:pt idx="224">1.9558045327809273e-05</cx:pt>
          <cx:pt idx="225">6.9182111702760004e-06</cx:pt>
          <cx:pt idx="226">-0.00071728030589406002</cx:pt>
          <cx:pt idx="227">-0.00081403224533373999</cx:pt>
          <cx:pt idx="228">-0.0037019006920924499</cx:pt>
          <cx:pt idx="229">-0.0051952249698108497</cx:pt>
          <cx:pt idx="230">0.0055281864901026998</cx:pt>
          <cx:pt idx="231">0.010856470294959975</cx:pt>
          <cx:pt idx="232">0.019860371522633601</cx:pt>
          <cx:pt idx="233">0.0095840950232091004</cx:pt>
          <cx:pt idx="234">0.0032058497819477251</cx:pt>
          <cx:pt idx="235">-0.0019675911116373425</cx:pt>
          <cx:pt idx="236">-0.019604645358303925</cx:pt>
          <cx:pt idx="237">-0.025425253918602252</cx:pt>
          <cx:pt idx="238">-0.019596625955160225</cx:pt>
          <cx:pt idx="239">-0.017113687006063725</cx:pt>
          <cx:pt idx="240">-0.01155470567035945</cx:pt>
          <cx:pt idx="241">-0.0002191964793486545</cx:pt>
          <cx:pt idx="242">0.011830769388526549</cx:pt>
          <cx:pt idx="243">0.0078697041832144748</cx:pt>
          <cx:pt idx="244">-0.0047845553572763997</cx:pt>
          <cx:pt idx="245">0.0016632531502769824</cx:pt>
          <cx:pt idx="246">0.0070979238409560746</cx:pt>
          <cx:pt idx="247">-0.010159734744988375</cx:pt>
          <cx:pt idx="248">-0.011422848535627975</cx:pt>
          <cx:pt idx="249">-0.0019423130414503551</cx:pt>
          <cx:pt idx="250">-6.0357444647520753e-05</cx:pt>
          <cx:pt idx="251">3.8171356995862001e-05</cx:pt>
          <cx:pt idx="252">3.5707922384046498e-05</cx:pt>
          <cx:pt idx="253">-8.3574365687546999e-05</cx:pt>
          <cx:pt idx="254">-0.00019438428538620301</cx:pt>
          <cx:pt idx="255">-0.00091305468756673754</cx:pt>
          <cx:pt idx="256">-0.0030496275435699248</cx:pt>
          <cx:pt idx="257">-0.0056866268783961754</cx:pt>
          <cx:pt idx="258">0.003634676386251025</cx:pt>
          <cx:pt idx="259">0.0058072867828987502</cx:pt>
          <cx:pt idx="260">0.0050896771772630496</cx:pt>
          <cx:pt idx="261">-0.0079323976554987498</cx:pt>
          <cx:pt idx="262">-0.016897683665834301</cx:pt>
          <cx:pt idx="263">-0.019822645084255051</cx:pt>
          <cx:pt idx="264">-0.034639239055162752</cx:pt>
          <cx:pt idx="265">-0.031427379714622748</cx:pt>
          <cx:pt idx="266">-0.019018062597501176</cx:pt>
          <cx:pt idx="267">-0.011694893758498075</cx:pt>
          <cx:pt idx="268">-0.01466940255862075</cx:pt>
          <cx:pt idx="269">0.0087727926675133499</cx:pt>
          <cx:pt idx="270">0.02002770107180175</cx:pt>
          <cx:pt idx="271">0.015029509965357775</cx:pt>
          <cx:pt idx="272">0.0015821011399782476</cx:pt>
          <cx:pt idx="273">-0.0013035116115766875</cx:pt>
          <cx:pt idx="274">0.0023585873376969352</cx:pt>
          <cx:pt idx="275">-0.0052009280352334503</cx:pt>
          <cx:pt idx="276">-0.0082649640081363992</cx:pt>
          <cx:pt idx="277">-0.00043453298863734002</cx:pt>
          <cx:pt idx="278">0.00057298826652788502</cx:pt>
          <cx:pt idx="279">4.5444558895345999e-05</cx:pt>
          <cx:pt idx="280">-1.27598622482914e-05</cx:pt>
          <cx:pt idx="281">-0.00012021112642987425</cx:pt>
          <cx:pt idx="282">-0.00053074710969907245</cx:pt>
          <cx:pt idx="283">-0.00081370462494336502</cx:pt>
          <cx:pt idx="284">-0.00043189509709135499</cx:pt>
          <cx:pt idx="285">-0.0036543318948237999</cx:pt>
          <cx:pt idx="286">-0.00095398080040254502</cx:pt>
          <cx:pt idx="287">-0.0042730085068734746</cx:pt>
          <cx:pt idx="288">-0.010359420651865126</cx:pt>
          <cx:pt idx="289">-0.018742477455094851</cx:pt>
          <cx:pt idx="290">-0.025434606453945501</cx:pt>
          <cx:pt idx="291">-0.026018920531210001</cx:pt>
          <cx:pt idx="292">-0.036240041761293751</cx:pt>
          <cx:pt idx="293">-0.02578477436471675</cx:pt>
          <cx:pt idx="294">-0.0095379413749674003</cx:pt>
          <cx:pt idx="295">-0.022065082082666974</cx:pt>
          <cx:pt idx="296">-0.0058825070500762499</cx:pt>
          <cx:pt idx="297">0.0097672841150887504</cx:pt>
          <cx:pt idx="298">0.01607401886526455</cx:pt>
          <cx:pt idx="299">0.042316546655136601</cx:pt>
          <cx:pt idx="300">0.010488497633761</cx:pt>
          <cx:pt idx="301">0.0019326213526294201</cx:pt>
          <cx:pt idx="302">0.0075124661730185602</cx:pt>
          <cx:pt idx="303">-0.019070561660041601</cx:pt>
          <cx:pt idx="304">-0.036524161389879899</cx:pt>
          <cx:pt idx="305">-0.00680139309804631</cx:pt>
          <cx:pt idx="306">0.00037937028230398598</cx:pt>
          <cx:pt idx="307">-0.000522458943004413</cx:pt>
          <cx:pt idx="308">0.00030624576578951602</cx:pt>
          <cx:pt idx="309">-0.00065465354405099701</cx:pt>
          <cx:pt idx="310">-0.0032473889783138001</cx:pt>
          <cx:pt idx="311">-0.0012609413662331801</cx:pt>
          <cx:pt idx="312">0.0057788051039766404</cx:pt>
          <cx:pt idx="313">-0.029023902887047499</cx:pt>
          <cx:pt idx="314">-0.025244792459516701</cx:pt>
          <cx:pt idx="315">-0.048029835887851799</cx:pt>
          <cx:pt idx="316">-0.064974093583511</cx:pt>
          <cx:pt idx="317">-0.075507546833273598</cx:pt>
          <cx:pt idx="318">-0.066582151292009895</cx:pt>
          <cx:pt idx="319">-0.068659634267765696</cx:pt>
          <cx:pt idx="320">-0.058664852461691501</cx:pt>
          <cx:pt idx="321">-0.049862608917928097</cx:pt>
          <cx:pt idx="322">-0.063622468269763796</cx:pt>
          <cx:pt idx="323">-0.071486262786938801</cx:pt>
          <cx:pt idx="324">-0.0041022883358543902</cx:pt>
          <cx:pt idx="325">0.050454824972481098</cx:pt>
          <cx:pt idx="326">0.0083863137524312608</cx:pt>
          <cx:pt idx="327">0.011464219151873701</cx:pt>
          <cx:pt idx="328">0.028418074656329399</cx:pt>
          <cx:pt idx="329">0.00067225710194772804</cx:pt>
          <cx:pt idx="330">-0.0126623198970229</cx:pt>
          <cx:pt idx="331">-0.0182464526287037</cx:pt>
          <cx:pt idx="332">-0.020596857787664999</cx:pt>
          <cx:pt idx="333">0.00023628739703303</cx:pt>
          <cx:pt idx="334">0.00084108663314977198</cx:pt>
          <cx:pt idx="335">-0.00016592470297321099</cx:pt>
          <cx:pt idx="336">-0.00035315557007568101</cx:pt>
          <cx:pt idx="337">-9.7982650642594203e-05</cx:pt>
          <cx:pt idx="338">-0.0061896190557071996</cx:pt>
          <cx:pt idx="339">-0.0040180433331040198</cx:pt>
          <cx:pt idx="340">0.0014735366267802101</cx:pt>
          <cx:pt idx="341">-0.037047010746667497</cx:pt>
          <cx:pt idx="342">-0.045482793911196903</cx:pt>
          <cx:pt idx="343">-0.047272591214583597</cx:pt>
          <cx:pt idx="344">-0.041776753608185703</cx:pt>
          <cx:pt idx="345">-0.036043512549345597</cx:pt>
          <cx:pt idx="346">-0.0293566784323319</cx:pt>
          <cx:pt idx="347">-0.034167802373141098</cx:pt>
          <cx:pt idx="348">-0.026880229377683602</cx:pt>
          <cx:pt idx="349">-0.0379204530204608</cx:pt>
          <cx:pt idx="350">-0.044772430056169502</cx:pt>
          <cx:pt idx="351">-0.046750499827985001</cx:pt>
          <cx:pt idx="352">0.0050041191464275702</cx:pt>
          <cx:pt idx="353">-0.0221919826001566</cx:pt>
          <cx:pt idx="354">-0.017639005059081201</cx:pt>
          <cx:pt idx="355">0.043454506577416403</cx:pt>
          <cx:pt idx="356">0.047069721496068202</cx:pt>
          <cx:pt idx="357">0.014590989368916601</cx:pt>
          <cx:pt idx="358">-0.028310217130375199</cx:pt>
          <cx:pt idx="359">-0.0286646614992466</cx:pt>
          <cx:pt idx="360">-0.014554374465691401</cx:pt>
          <cx:pt idx="361">0.0057233309987156696</cx:pt>
          <cx:pt idx="362">0.00040327953645363698</cx:pt>
          <cx:pt idx="363">0.0011243408132601</cx:pt>
          <cx:pt idx="364">0.00047301008170412502</cx:pt>
          <cx:pt idx="365">-0.00043233042490636799</cx:pt>
          <cx:pt idx="366">-0.00138338273062431</cx:pt>
          <cx:pt idx="367">-0.0038841334892191098</cx:pt>
          <cx:pt idx="368">-0.0120991323443293</cx:pt>
          <cx:pt idx="369">-0.031659821310116201</cx:pt>
          <cx:pt idx="370">-0.048512491842265998</cx:pt>
          <cx:pt idx="371">-0.027233376434808099</cx:pt>
          <cx:pt idx="372">-0.020492687894396101</cx:pt>
          <cx:pt idx="373">0.0013160814361579799</cx:pt>
          <cx:pt idx="374">0.036122020667172003</cx:pt>
          <cx:pt idx="375">0.0160948655293476</cx:pt>
          <cx:pt idx="376">0.0038300359093697898</cx:pt>
          <cx:pt idx="377">0.0023205458603523699</cx:pt>
          <cx:pt idx="378">-0.012626113258725801</cx:pt>
          <cx:pt idx="379">-0.040711531421464803</cx:pt>
          <cx:pt idx="380">0.0029011604883726698</cx:pt>
          <cx:pt idx="381">-0.043196303768029</cx:pt>
          <cx:pt idx="382">-0.038501878778637998</cx:pt>
          <cx:pt idx="383">-0.0064286364771007501</cx:pt>
          <cx:pt idx="384">0.045452777603176099</cx:pt>
          <cx:pt idx="385">-0.0026956504158097399</cx:pt>
          <cx:pt idx="386">-0.024590829199160499</cx:pt>
          <cx:pt idx="387">-0.0308295092003129</cx:pt>
          <cx:pt idx="388">-0.0212040704247894</cx:pt>
          <cx:pt idx="389">0.0020192118086333399</cx:pt>
          <cx:pt idx="390">-0.00014863336458800899</cx:pt>
          <cx:pt idx="391">5.5883337651351296e-06</cx:pt>
          <cx:pt idx="392">-0.00047668006743945598</cx:pt>
          <cx:pt idx="393">0.00083595326989749396</cx:pt>
          <cx:pt idx="394">-0.0016588188218905999</cx:pt>
          <cx:pt idx="395">0.00083614177279974205</cx:pt>
          <cx:pt idx="396">-0.0050480442038399499</cx:pt>
          <cx:pt idx="397">-0.0196038427620054</cx:pt>
          <cx:pt idx="398">-0.027663452229173598</cx:pt>
          <cx:pt idx="399">-0.0075780026663722199</cx:pt>
          <cx:pt idx="400">-0.0070344239273363498</cx:pt>
          <cx:pt idx="401">-0.017624792332761902</cx:pt>
          <cx:pt idx="402">0.043040559133225298</cx:pt>
          <cx:pt idx="403">0.0056995575258638898</cx:pt>
          <cx:pt idx="404">0.031116908330647799</cx:pt>
          <cx:pt idx="405">0.027613518108941099</cx:pt>
          <cx:pt idx="406">-0.00056642857112897604</cx:pt>
          <cx:pt idx="407">0.0097952499011616703</cx:pt>
          <cx:pt idx="408">0.0020563191829929498</cx:pt>
          <cx:pt idx="409">-0.022640642185520199</cx:pt>
          <cx:pt idx="410">-0.024440179544427999</cx:pt>
          <cx:pt idx="411">-0.019846699391272</cx:pt>
          <cx:pt idx="412">-0.0061578944864268898</cx:pt>
          <cx:pt idx="413">-0.0011511422400528699</cx:pt>
          <cx:pt idx="414">0.00289216281417901</cx:pt>
          <cx:pt idx="415">-0.025196162574866499</cx:pt>
          <cx:pt idx="416">-0.018496217922849601</cx:pt>
          <cx:pt idx="417">0.00362620151614549</cx:pt>
          <cx:pt idx="418">0.0014609583469008701</cx:pt>
          <cx:pt idx="419">0.00029615083252437102</cx:pt>
          <cx:pt idx="420">0.00016228347171265699</cx:pt>
          <cx:pt idx="421">-0.00031717804825483198</cx:pt>
          <cx:pt idx="422">-0.000625852519092499</cx:pt>
          <cx:pt idx="423">0.00034952405439897402</cx:pt>
          <cx:pt idx="424">0.0098817666271883396</cx:pt>
          <cx:pt idx="425">-0.00226592631147211</cx:pt>
          <cx:pt idx="426">-0.00074013014728767997</cx:pt>
          <cx:pt idx="427">-0.0266528325076523</cx:pt>
          <cx:pt idx="428">-0.027963970762121999</cx:pt>
          <cx:pt idx="429">0.0043389959095491096</cx:pt>
          <cx:pt idx="430">0.0305904768152057</cx:pt>
          <cx:pt idx="431">0.016839220579123799</cx:pt>
          <cx:pt idx="432">-0.0050925442716776102</cx:pt>
          <cx:pt idx="433">0.0089749785785202402</cx:pt>
          <cx:pt idx="434">0.0035044352702147401</cx:pt>
          <cx:pt idx="435">0.049065708366915997</cx:pt>
          <cx:pt idx="436">0.053725171037834002</cx:pt>
          <cx:pt idx="437">0.012823760222169901</cx:pt>
          <cx:pt idx="438">-0.0204063207487605</cx:pt>
          <cx:pt idx="439">-0.0533746158479904</cx:pt>
          <cx:pt idx="440">-0.030368506418227401</cx:pt>
          <cx:pt idx="441">0.0012263488006157099</cx:pt>
          <cx:pt idx="442">0.0150015003699719</cx:pt>
          <cx:pt idx="443">-0.016307663850866301</cx:pt>
          <cx:pt idx="444">-0.0085306896232339394</cx:pt>
          <cx:pt idx="445">0.0058189127824079196</cx:pt>
          <cx:pt idx="446">0.0024045052699977502</cx:pt>
          <cx:pt idx="447">0.00010698599091993001</cx:pt>
          <cx:pt idx="448">0.00028989396014135</cx:pt>
          <cx:pt idx="449">0.000579511768821834</cx:pt>
          <cx:pt idx="450">0.0013090921662378199</cx:pt>
          <cx:pt idx="451">0.0083118930326907901</cx:pt>
          <cx:pt idx="452">0.021803832320056699</cx:pt>
          <cx:pt idx="453">-0.00099175303297274601</cx:pt>
          <cx:pt idx="454">-0.020659540696030099</cx:pt>
          <cx:pt idx="455">-0.026311585908083499</cx:pt>
          <cx:pt idx="456">-0.033035502337438398</cx:pt>
          <cx:pt idx="457">-0.0029090074523602</cx:pt>
          <cx:pt idx="458">0.022252352320297999</cx:pt>
          <cx:pt idx="459">-0.032213366439290798</cx:pt>
          <cx:pt idx="460">-0.043223211097849899</cx:pt>
          <cx:pt idx="461">-0.00570139396519971</cx:pt>
          <cx:pt idx="462">-0.011169735589787899</cx:pt>
          <cx:pt idx="463">0.0053102416018730499</cx:pt>
          <cx:pt idx="464">0.043439406613477401</cx:pt>
          <cx:pt idx="465">0.0103291091283585</cx:pt>
          <cx:pt idx="466">0.00275670571236218</cx:pt>
          <cx:pt idx="467">-0.037942576944155502</cx:pt>
          <cx:pt idx="468">-0.0076096609324415301</cx:pt>
          <cx:pt idx="469">0.0067292237204719099</cx:pt>
          <cx:pt idx="470">0.010736228499502599</cx:pt>
          <cx:pt idx="471">-0.0087030376177638508</cx:pt>
          <cx:pt idx="472">0.000852797716893914</cx:pt>
          <cx:pt idx="473">0.0067099209004954797</cx:pt>
          <cx:pt idx="474">0.0029683554921506798</cx:pt>
          <cx:pt idx="475">0.00030416595062928499</cx:pt>
          <cx:pt idx="476">-0.00017284126938637399</cx:pt>
          <cx:pt idx="477">7.5383837558681596e-05</cx:pt>
          <cx:pt idx="478">0.000946209963085973</cx:pt>
          <cx:pt idx="479">0.012870528268222501</cx:pt>
          <cx:pt idx="480">0.0203970492210419</cx:pt>
          <cx:pt idx="481">-0.00029593552863014703</cx:pt>
          <cx:pt idx="482">-0.033120387026122002</cx:pt>
          <cx:pt idx="483">-0.031515748101378402</cx:pt>
          <cx:pt idx="484">-0.0080428681327755994</cx:pt>
          <cx:pt idx="485">-0.0169870909676491</cx:pt>
          <cx:pt idx="486">-0.038568719096380003</cx:pt>
          <cx:pt idx="487">-0.034054448404712598</cx:pt>
          <cx:pt idx="488">-0.046496735090378299</cx:pt>
          <cx:pt idx="489">0.011031320130002501</cx:pt>
          <cx:pt idx="490">0.0019293921501788399</cx:pt>
          <cx:pt idx="491">0.049871197851494402</cx:pt>
          <cx:pt idx="492">0.075742377025113203</cx:pt>
          <cx:pt idx="493">0.0246602530086368</cx:pt>
          <cx:pt idx="494">-0.029976942113885199</cx:pt>
          <cx:pt idx="495">-0.0452012431471948</cx:pt>
          <cx:pt idx="496">-0.016025446802732501</cx:pt>
          <cx:pt idx="497">-0.022001457550054199</cx:pt>
          <cx:pt idx="498">-0.012899366670629801</cx:pt>
          <cx:pt idx="499">-0.0066427342981647498</cx:pt>
          <cx:pt idx="500">-0.0034898275883829999</cx:pt>
          <cx:pt idx="501">0.0024227351175632201</cx:pt>
          <cx:pt idx="502">0.0023781457206173001</cx:pt>
          <cx:pt idx="503">6.3236050587654998e-05</cx:pt>
          <cx:pt idx="504">-0.00063476828350916695</cx:pt>
          <cx:pt idx="505">0.00041376607340654097</cx:pt>
          <cx:pt idx="506">0.0029903649949663</cx:pt>
          <cx:pt idx="507">0.014563767376896001</cx:pt>
          <cx:pt idx="508">0.0080858329886630796</cx:pt>
          <cx:pt idx="509">0.00043521167903175798</cx:pt>
          <cx:pt idx="510">-0.027761272316274101</cx:pt>
          <cx:pt idx="511">-0.028105448818031401</cx:pt>
          <cx:pt idx="512">-0.015794338612880401</cx:pt>
          <cx:pt idx="513">-0.014943950786706999</cx:pt>
          <cx:pt idx="514">0.012393289487096899</cx:pt>
          <cx:pt idx="515">0.0026227618936239599</cx:pt>
          <cx:pt idx="516">-0.015326227198238101</cx:pt>
          <cx:pt idx="517">-0.00089620545929105903</cx:pt>
          <cx:pt idx="518">-0.0102313569019549</cx:pt>
          <cx:pt idx="519">0.0155345596943561</cx:pt>
          <cx:pt idx="520">0.044610892193138303</cx:pt>
          <cx:pt idx="521">0.028177360752865799</cx:pt>
          <cx:pt idx="522">-0.0200909530428613</cx:pt>
          <cx:pt idx="523">-0.0019740880930026201</cx:pt>
          <cx:pt idx="524">-0.025725098903469901</cx:pt>
          <cx:pt idx="525">-0.0436489139487014</cx:pt>
          <cx:pt idx="526">-0.0245935205003498</cx:pt>
          <cx:pt idx="527">-0.0057609670030188296</cx:pt>
          <cx:pt idx="528">-0.0024860455680876499</cx:pt>
          <cx:pt idx="529">0.00092024262820799695</cx:pt>
          <cx:pt idx="530">0.0023377749494851198</cx:pt>
          <cx:pt idx="531">-0.00031803318401181399</cx:pt>
          <cx:pt idx="532">-8.4425919036050596e-05</cx:pt>
          <cx:pt idx="533">5.3955162119501703e-05</cx:pt>
          <cx:pt idx="534">0.0025071006449782001</cx:pt>
          <cx:pt idx="535">0.0089456196656265106</cx:pt>
          <cx:pt idx="536">0.0094535131479374906</cx:pt>
          <cx:pt idx="537">0.0042036324787790196</cx:pt>
          <cx:pt idx="538">-0.0115128667140545</cx:pt>
          <cx:pt idx="539">-0.0065843503532658004</cx:pt>
          <cx:pt idx="540">-0.0150218408217091</cx:pt>
          <cx:pt idx="541">-0.0044488575800031701</cx:pt>
          <cx:pt idx="542">0.0137056711387472</cx:pt>
          <cx:pt idx="543">-0.0106406850521076</cx:pt>
          <cx:pt idx="544">-0.015861235183757101</cx:pt>
          <cx:pt idx="545">-0.016909457793394901</cx:pt>
          <cx:pt idx="546">-0.0280650217497634</cx:pt>
          <cx:pt idx="547">-5.0249723216756901e-05</cx:pt>
          <cx:pt idx="548">0.0086008978580161492</cx:pt>
          <cx:pt idx="549">-0.0057492887608363297</cx:pt>
          <cx:pt idx="550">-0.0154713502500568</cx:pt>
          <cx:pt idx="551">0.0071245055694009601</cx:pt>
          <cx:pt idx="552">-0.042587225993144302</cx:pt>
          <cx:pt idx="553">-0.032903115662842403</cx:pt>
          <cx:pt idx="554">-0.043843974795792197</cx:pt>
          <cx:pt idx="555">-0.0075409657247849102</cx:pt>
          <cx:pt idx="556">0.0012549473651447</cx:pt>
          <cx:pt idx="557">-0.00073078697592048004</cx:pt>
          <cx:pt idx="558">0.0014027314861224599</cx:pt>
          <cx:pt idx="559">-0.000110256212089589</cx:pt>
          <cx:pt idx="560">0.00032841921494320097</cx:pt>
          <cx:pt idx="561">0.00067484967008884004</cx:pt>
          <cx:pt idx="562">0.00053506618722694397</cx:pt>
          <cx:pt idx="563">0.010983212023355801</cx:pt>
          <cx:pt idx="564">0.023279178686709499</cx:pt>
          <cx:pt idx="565">0.00804584159239519</cx:pt>
          <cx:pt idx="566">0.0020997686807884002</cx:pt>
          <cx:pt idx="567">0.0068208855955430798</cx:pt>
          <cx:pt idx="568">-0.0084217449264099593</cx:pt>
          <cx:pt idx="569">-0.0149538868242667</cx:pt>
          <cx:pt idx="570">0.011406699387498701</cx:pt>
          <cx:pt idx="571">0.014369427505966899</cx:pt>
          <cx:pt idx="572">-0.0098699739068856505</cx:pt>
          <cx:pt idx="573">-0.0082904145788664698</cx:pt>
          <cx:pt idx="574">-0.016450523708052001</cx:pt>
          <cx:pt idx="575">-0.037740144082215599</cx:pt>
          <cx:pt idx="576">-0.034610148659382799</cx:pt>
          <cx:pt idx="577">-0.043021574470985202</cx:pt>
          <cx:pt idx="578">-0.00289871415129933</cx:pt>
          <cx:pt idx="579">0.013566173335192199</cx:pt>
          <cx:pt idx="580">-0.0214333080594604</cx:pt>
          <cx:pt idx="581">-0.033076790287004602</cx:pt>
          <cx:pt idx="582">-0.053057541085352197</cx:pt>
          <cx:pt idx="583">-0.0144534558979404</cx:pt>
          <cx:pt idx="584">0.0061335005528986497</cx:pt>
          <cx:pt idx="585">0.00122656448555376</cx:pt>
          <cx:pt idx="586">0.00017030730212353701</cx:pt>
          <cx:pt idx="587">-0.00051719319520012201</cx:pt>
          <cx:pt idx="588">-0.00053502585248451295</cx:pt>
          <cx:pt idx="589">6.8395391199020202e-06</cx:pt>
          <cx:pt idx="590">0.00184938466584154</cx:pt>
          <cx:pt idx="591">0.0079936221811306597</cx:pt>
          <cx:pt idx="592">0.010097641793000999</cx:pt>
          <cx:pt idx="593">0.0048099296414776003</cx:pt>
          <cx:pt idx="594">0.0075971556237121899</cx:pt>
          <cx:pt idx="595">0.010940701504517</cx:pt>
          <cx:pt idx="596">0.0098956716348196794</cx:pt>
          <cx:pt idx="597">0.0041392022345291598</cx:pt>
          <cx:pt idx="598">0.031976437304993999</cx:pt>
          <cx:pt idx="599">0.0059989408553696704</cx:pt>
          <cx:pt idx="600">0.00147175067528458</cx:pt>
          <cx:pt idx="601">-0.00366554087770737</cx:pt>
          <cx:pt idx="602">-0.0091552887127629001</cx:pt>
          <cx:pt idx="603">-0.052035216606650003</cx:pt>
          <cx:pt idx="604">-0.028651944257681201</cx:pt>
          <cx:pt idx="605">-0.017997454314511899</cx:pt>
          <cx:pt idx="606">0.0010819987092668499</cx:pt>
          <cx:pt idx="607">0.0047144570202541499</cx:pt>
          <cx:pt idx="608">-0.029457795284368201</cx:pt>
          <cx:pt idx="609">-0.031260074643446399</cx:pt>
          <cx:pt idx="610">-0.0369541402784372</cx:pt>
          <cx:pt idx="611">0.0046682850209124101</cx:pt>
          <cx:pt idx="612">0.0082610359613923302</cx:pt>
          <cx:pt idx="613">0.00164507292155016</cx:pt>
          <cx:pt idx="614">-0.00023621831499593801</cx:pt>
          <cx:pt idx="615">0.00081074201340941598</cx:pt>
          <cx:pt idx="616">-0.00031508745579885198</cx:pt>
          <cx:pt idx="617">-0.000203149937879615</cx:pt>
          <cx:pt idx="618">0.00053089889701554498</cx:pt>
          <cx:pt idx="619">0.0009886451262366609</cx:pt>
          <cx:pt idx="620">0.0068522817866813199</cx:pt>
          <cx:pt idx="621">0.016117833589758601</cx:pt>
          <cx:pt idx="622">0.0180445072520992</cx:pt>
          <cx:pt idx="623">0.020528057506485901</cx:pt>
          <cx:pt idx="624">0.0153462435906579</cx:pt>
          <cx:pt idx="625">0.015962437285315999</cx:pt>
          <cx:pt idx="626">0.029501076469070901</cx:pt>
          <cx:pt idx="627">0.021778800507796299</cx:pt>
          <cx:pt idx="628">-0.029010205313601899</cx:pt>
          <cx:pt idx="629">-0.016096570629931299</cx:pt>
          <cx:pt idx="630">-0.0090209290349700707</cx:pt>
          <cx:pt idx="631">-0.049246611008649799</cx:pt>
          <cx:pt idx="632">-0.010764248063974699</cx:pt>
          <cx:pt idx="633">-0.0022859726031335299</cx:pt>
          <cx:pt idx="634">0.0011977981285694001</cx:pt>
          <cx:pt idx="635">-0.0048381398991520202</cx:pt>
          <cx:pt idx="636">-0.0193117156702333</cx:pt>
          <cx:pt idx="637">-0.049720305769542297</cx:pt>
          <cx:pt idx="638">-0.015825018869134001</cx:pt>
          <cx:pt idx="639">0.0120253402014695</cx:pt>
          <cx:pt idx="640">0.0121670124367694</cx:pt>
          <cx:pt idx="641">0.0017445294960364501</cx:pt>
          <cx:pt idx="642">0.00038033639283664901</cx:pt>
          <cx:pt idx="643">-0.00078823187406035602</cx:pt>
          <cx:pt idx="644">-6.9911113969692694e-05</cx:pt>
          <cx:pt idx="645">0.00061821425175574501</cx:pt>
          <cx:pt idx="646">0.0016256200657287099</cx:pt>
          <cx:pt idx="647">-0.00120990211329816</cx:pt>
          <cx:pt idx="648">-0.00037353616043235398</cx:pt>
          <cx:pt idx="649">0.0050222297859945</cx:pt>
          <cx:pt idx="650">-0.00026251649795094298</cx:pt>
          <cx:pt idx="651">0.0014552575461781699</cx:pt>
          <cx:pt idx="652">-0.0137302485136842</cx:pt>
          <cx:pt idx="653">0.0049009442349756396</cx:pt>
          <cx:pt idx="654">0.0169986916472472</cx:pt>
          <cx:pt idx="655">0.035675356457144501</cx:pt>
          <cx:pt idx="656">-0.026290622622048999</cx:pt>
          <cx:pt idx="657">-0.0048033904738153596</cx:pt>
          <cx:pt idx="658">-0.020407908015503701</cx:pt>
          <cx:pt idx="659">0.00014660701771374501</cx:pt>
          <cx:pt idx="660">0.024110131675287898</cx:pt>
          <cx:pt idx="661">0.033118562481054797</cx:pt>
          <cx:pt idx="662">0.035047485670748502</cx:pt>
          <cx:pt idx="663">0.021247469389600999</cx:pt>
          <cx:pt idx="664">0.012566277553766599</cx:pt>
          <cx:pt idx="665">-0.0054828867180219598</cx:pt>
          <cx:pt idx="666">-0.00354259551201629</cx:pt>
          <cx:pt idx="667">0.0052024826111021199</cx:pt>
          <cx:pt idx="668">0.0094130802578036906</cx:pt>
          <cx:pt idx="669">0.0019979624809066399</cx:pt>
          <cx:pt idx="670">0.00012417927935926801</cx:pt>
          <cx:pt idx="671">-0.000150373456249317</cx:pt>
          <cx:pt idx="672">-0.00012337703777514199</cx:pt>
          <cx:pt idx="673">0.00067531160465373805</cx:pt>
          <cx:pt idx="674">0.00072403350257425599</cx:pt>
          <cx:pt idx="675">0.0022037414827485299</cx:pt>
          <cx:pt idx="676">0.0062657566795003604</cx:pt>
          <cx:pt idx="677">0.0044889223637717603</cx:pt>
          <cx:pt idx="678">-0.00047517306367922499</cx:pt>
          <cx:pt idx="679">0.0031694587440675701</cx:pt>
          <cx:pt idx="680">0.0050619416011907902</cx:pt>
          <cx:pt idx="681">-0.0108491686127436</cx:pt>
          <cx:pt idx="682">0.0018343972321469299</cx:pt>
          <cx:pt idx="683">0.0085539557502440598</cx:pt>
          <cx:pt idx="684">-0.0061905223943285997</cx:pt>
          <cx:pt idx="685">0.029980703493506799</cx:pt>
          <cx:pt idx="686">0.041831154237756997</cx:pt>
          <cx:pt idx="687">0.023136822328999999</cx:pt>
          <cx:pt idx="688">0.011016912560203601</cx:pt>
          <cx:pt idx="689">0.0252606399534696</cx:pt>
          <cx:pt idx="690">0.015820758342503401</cx:pt>
          <cx:pt idx="691">0.022405568985248099</cx:pt>
          <cx:pt idx="692">0.0050722189264301</cx:pt>
          <cx:pt idx="693">-0.0047367639380661401</cx:pt>
          <cx:pt idx="694">-0.0077175229728087998</cx:pt>
          <cx:pt idx="695">-0.0036273039204602099</cx:pt>
          <cx:pt idx="696">-0.000101427435226928</cx:pt>
          <cx:pt idx="697">0.00048130532910886902</cx:pt>
          <cx:pt idx="698">-3.7546669298170003e-05</cx:pt>
          <cx:pt idx="699">-5.1065279303483499e-05</cx:pt>
          <cx:pt idx="700">0.000107724444793389</cx:pt>
          <cx:pt idx="701">0.00012564659540830299</cx:pt>
          <cx:pt idx="702">-0.00024692667411194499</cx:pt>
          <cx:pt idx="703">-0.000360181850849084</cx:pt>
          <cx:pt idx="704">0.0027048083729257601</cx:pt>
          <cx:pt idx="705">0.00223418428322245</cx:pt>
          <cx:pt idx="706">-8.2194463105188996e-05</cx:pt>
          <cx:pt idx="707">-0.0050821216104490197</cx:pt>
          <cx:pt idx="708">0.000163177347959471</cx:pt>
          <cx:pt idx="709">0.0045750020755795104</cx:pt>
          <cx:pt idx="710">0.014514884194569699</cx:pt>
          <cx:pt idx="711">0.0124917983079703</cx:pt>
          <cx:pt idx="712">-0.00186648781405288</cx:pt>
          <cx:pt idx="713">0.018906202867615601</cx:pt>
          <cx:pt idx="714">-0.0064909262135650998</cx:pt>
          <cx:pt idx="715">-0.0331959580456236</cx:pt>
          <cx:pt idx="716">-0.023925074160131801</cx:pt>
          <cx:pt idx="717">-0.018742859632890501</cx:pt>
          <cx:pt idx="718">-0.0061232276136548597</cx:pt>
          <cx:pt idx="719">0.026571878711447498</cx:pt>
          <cx:pt idx="720">0.010028560964582701</cx:pt>
          <cx:pt idx="721">-0.0048528201068682997</cx:pt>
          <cx:pt idx="722">-0.0078426496570939905</cx:pt>
          <cx:pt idx="723">-0.00061745745754137704</cx:pt>
          <cx:pt idx="724">1.15279770826011e-05</cx:pt>
          <cx:pt idx="725">-0.00020899705751419999</cx:pt>
          <cx:pt idx="726">-0.00026139443653562598</cx:pt>
          <cx:pt idx="727">-0.00073988227661925103</cx:pt>
          <cx:pt idx="728">0.00059678454333348795</cx:pt>
          <cx:pt idx="729">0.00035746126656442402</cx:pt>
          <cx:pt idx="730">0.00086294303609619105</cx:pt>
          <cx:pt idx="731">-0.00042096404718600902</cx:pt>
          <cx:pt idx="732">0.00050362948402369603</cx:pt>
          <cx:pt idx="733">-3.6723156884300202e-05</cx:pt>
          <cx:pt idx="734">-0.00099556026249466092</cx:pt>
          <cx:pt idx="735">4.9682806445067202e-05</cx:pt>
          <cx:pt idx="736">0.00099625003180424496</cx:pt>
          <cx:pt idx="737">0.00278580096637436</cx:pt>
          <cx:pt idx="738">0.0023172368575920701</cx:pt>
          <cx:pt idx="739">0.0027726657925763801</cx:pt>
          <cx:pt idx="740">-0.00027610902488216401</cx:pt>
          <cx:pt idx="741">-0.0010666710790493601</cx:pt>
          <cx:pt idx="742">0.0010109663787052801</cx:pt>
          <cx:pt idx="743">0.00339468113052457</cx:pt>
          <cx:pt idx="744">0.0092704610289719297</cx:pt>
          <cx:pt idx="745">0.0097596994069035301</cx:pt>
          <cx:pt idx="746">0.0185124094444203</cx:pt>
          <cx:pt idx="747">0.0218403969783145</cx:pt>
          <cx:pt idx="748">0.0064005505711027698</cx:pt>
          <cx:pt idx="749">0.00084721925543836802</cx:pt>
          <cx:pt idx="750">0.00074608649779727505</cx:pt>
          <cx:pt idx="751">-0.00049041537211533303</cx:pt>
          <cx:pt idx="752">0.00048056703550852998</cx:pt>
          <cx:pt idx="753">0.000172231349777499</cx:pt>
          <cx:pt idx="754">-6.9346947109246102e-05</cx:pt>
          <cx:pt idx="755">-0.00056979421166545501</cx:pt>
          <cx:pt idx="756">-0.00027942068965210398</cx:pt>
          <cx:pt idx="757">-0.00035956840380317801</cx:pt>
          <cx:pt idx="758">6.9986138052034096e-05</cx:pt>
          <cx:pt idx="759">-0.00033161702869924798</cx:pt>
          <cx:pt idx="760">-0.000138362796152098</cx:pt>
          <cx:pt idx="761">0.00122008686186918</cx:pt>
          <cx:pt idx="762">-0.00061288591425625899</cx:pt>
          <cx:pt idx="763">-0.00049496470902168997</cx:pt>
          <cx:pt idx="764">0.00052517256064848702</cx:pt>
          <cx:pt idx="765">-0.00067664002785143595</cx:pt>
          <cx:pt idx="766">-0.000133424583442995</cx:pt>
          <cx:pt idx="767">-0.00033411216892156398</cx:pt>
          <cx:pt idx="768">-0.00015296386344353999</cx:pt>
          <cx:pt idx="769">0.00039606723477700502</cx:pt>
          <cx:pt idx="770">0.00068862508738835101</cx:pt>
          <cx:pt idx="771">0.00070826785360425504</cx:pt>
          <cx:pt idx="772">0.00252142670423807</cx:pt>
          <cx:pt idx="773">0.00082317218943749797</cx:pt>
          <cx:pt idx="774">-0.00015005272533712599</cx:pt>
          <cx:pt idx="775">-0.00026390900231098799</cx:pt>
          <cx:pt idx="776">0.00023274913959012299</cx:pt>
          <cx:pt idx="777">0.00014168089824930901</cx:pt>
          <cx:pt idx="778">-9.2869431340373204e-05</cx:pt>
          <cx:pt idx="779">0.000856723155319987</cx:pt>
          <cx:pt idx="780">0.000145784642301735</cx:pt>
          <cx:pt idx="781">0.00020976974764131399</cx:pt>
          <cx:pt idx="782">0.00068433249455360603</cx:pt>
          <cx:pt idx="783">0.00037801695465441098</cx:pt>
          <cx:pt idx="784">-0.00019187630262847301</cx:pt>
          <cx:pt idx="785">-0.0021156031702912375</cx:pt>
          <cx:pt idx="786">-0.00336262258883975</cx:pt>
          <cx:pt idx="787">0.0021413456562830949</cx:pt>
          <cx:pt idx="788">0.0024869880381822298</cx:pt>
          <cx:pt idx="789">0.014206442595275625</cx:pt>
          <cx:pt idx="790">0.021337149011589125</cx:pt>
          <cx:pt idx="791">0.018386200540773626</cx:pt>
          <cx:pt idx="792">0.022331483504710925</cx:pt>
          <cx:pt idx="793">0.017541048064874675</cx:pt>
          <cx:pt idx="794">0.0048357247465091249</cx:pt>
          <cx:pt idx="795">0.000674543464107645</cx:pt>
          <cx:pt idx="796">0.0040248243850414499</cx:pt>
          <cx:pt idx="797">0.0058003257206120503</cx:pt>
          <cx:pt idx="798">-0.000138529321220268</cx:pt>
          <cx:pt idx="799">0.0032145643977113999</cx:pt>
          <cx:pt idx="800">-0.0089370990609570003</cx:pt>
          <cx:pt idx="801">-0.011355966230116175</cx:pt>
          <cx:pt idx="802">0.0025738162721018251</cx:pt>
          <cx:pt idx="803">0.0045312016093668004</cx:pt>
          <cx:pt idx="804">-0.0077747671252495001</cx:pt>
          <cx:pt idx="805">-0.0121305392745235</cx:pt>
          <cx:pt idx="806">-0.004705259715694075</cx:pt>
          <cx:pt idx="807">-0.0011399154062085299</cx:pt>
          <cx:pt idx="808">-0.00046178350826763502</cx:pt>
          <cx:pt idx="809">1.9558045327809273e-05</cx:pt>
          <cx:pt idx="810">6.9182111702760004e-06</cx:pt>
          <cx:pt idx="811">-0.00071728030589406002</cx:pt>
          <cx:pt idx="812">-0.00081403224533373999</cx:pt>
          <cx:pt idx="813">-0.0037019006920924499</cx:pt>
          <cx:pt idx="814">-0.0051952249698108497</cx:pt>
          <cx:pt idx="815">0.0055281864901026998</cx:pt>
          <cx:pt idx="816">0.010856470294959975</cx:pt>
          <cx:pt idx="817">0.019860371522633601</cx:pt>
          <cx:pt idx="818">0.0095840950232091004</cx:pt>
          <cx:pt idx="819">0.0032058497819477251</cx:pt>
          <cx:pt idx="820">-0.0019675911116373425</cx:pt>
          <cx:pt idx="821">-0.019604645358303925</cx:pt>
          <cx:pt idx="822">-0.025425253918602252</cx:pt>
          <cx:pt idx="823">-0.019596625955160225</cx:pt>
          <cx:pt idx="824">-0.017113687006063725</cx:pt>
          <cx:pt idx="825">-0.01155470567035945</cx:pt>
          <cx:pt idx="826">-0.0002191964793486545</cx:pt>
          <cx:pt idx="827">0.011830769388526549</cx:pt>
          <cx:pt idx="828">0.0078697041832144748</cx:pt>
          <cx:pt idx="829">-0.0047845553572763997</cx:pt>
          <cx:pt idx="830">0.0016632531502769824</cx:pt>
          <cx:pt idx="831">0.0070979238409560746</cx:pt>
          <cx:pt idx="832">-0.010159734744988375</cx:pt>
          <cx:pt idx="833">-0.011422848535627975</cx:pt>
          <cx:pt idx="834">-0.0019423130414503551</cx:pt>
          <cx:pt idx="835">-6.0357444647520753e-05</cx:pt>
          <cx:pt idx="836">3.8171356995862001e-05</cx:pt>
          <cx:pt idx="837">3.5707922384046498e-05</cx:pt>
          <cx:pt idx="838">-8.3574365687546999e-05</cx:pt>
          <cx:pt idx="839">-0.00019438428538620301</cx:pt>
          <cx:pt idx="840">-0.00091305468756673754</cx:pt>
          <cx:pt idx="841">-0.0030496275435699248</cx:pt>
          <cx:pt idx="842">-0.0056866268783961754</cx:pt>
          <cx:pt idx="843">0.003634676386251025</cx:pt>
          <cx:pt idx="844">0.0058072867828987502</cx:pt>
          <cx:pt idx="845">0.0050896771772630496</cx:pt>
          <cx:pt idx="846">-0.0079323976554987498</cx:pt>
          <cx:pt idx="847">-0.016897683665834301</cx:pt>
          <cx:pt idx="848">-0.019822645084255051</cx:pt>
          <cx:pt idx="849">-0.034639239055162752</cx:pt>
          <cx:pt idx="850">-0.031427379714622748</cx:pt>
          <cx:pt idx="851">-0.019018062597501176</cx:pt>
          <cx:pt idx="852">-0.011694893758498075</cx:pt>
          <cx:pt idx="853">-0.01466940255862075</cx:pt>
          <cx:pt idx="854">0.0087727926675133499</cx:pt>
          <cx:pt idx="855">0.02002770107180175</cx:pt>
          <cx:pt idx="856">0.015029509965357775</cx:pt>
          <cx:pt idx="857">0.0015821011399782476</cx:pt>
          <cx:pt idx="858">-0.0013035116115766875</cx:pt>
          <cx:pt idx="859">0.0023585873376969352</cx:pt>
          <cx:pt idx="860">-0.0052009280352334503</cx:pt>
          <cx:pt idx="861">-0.0082649640081363992</cx:pt>
          <cx:pt idx="862">-0.00043453298863734002</cx:pt>
          <cx:pt idx="863">0.00057298826652788502</cx:pt>
          <cx:pt idx="864">4.5444558895345999e-05</cx:pt>
          <cx:pt idx="865">-1.27598622482914e-05</cx:pt>
          <cx:pt idx="866">-0.00012021112642987425</cx:pt>
          <cx:pt idx="867">-0.00053074710969907245</cx:pt>
          <cx:pt idx="868">-0.00081370462494336502</cx:pt>
          <cx:pt idx="869">-0.00043189509709135499</cx:pt>
          <cx:pt idx="870">-0.0036543318948237999</cx:pt>
          <cx:pt idx="871">-0.00095398080040254502</cx:pt>
          <cx:pt idx="872">-0.0042730085068734746</cx:pt>
          <cx:pt idx="873">-0.010359420651865126</cx:pt>
          <cx:pt idx="874">-0.018742477455094851</cx:pt>
          <cx:pt idx="875">-0.025434606453945501</cx:pt>
          <cx:pt idx="876">-0.026018920531210001</cx:pt>
          <cx:pt idx="877">-0.036240041761293751</cx:pt>
          <cx:pt idx="878">-0.02578477436471675</cx:pt>
          <cx:pt idx="879">-0.0095379413749674003</cx:pt>
          <cx:pt idx="880">-0.022065082082666974</cx:pt>
          <cx:pt idx="881">-0.0058825070500762499</cx:pt>
          <cx:pt idx="882">0.0097672841150887504</cx:pt>
          <cx:pt idx="883">0.01607401886526455</cx:pt>
          <cx:pt idx="884">-0.00019187630262847301</cx:pt>
          <cx:pt idx="885">-0.0021156031702912375</cx:pt>
          <cx:pt idx="886">-0.00336262258883975</cx:pt>
          <cx:pt idx="887">0.0021413456562830949</cx:pt>
          <cx:pt idx="888">0.0024869880381822298</cx:pt>
          <cx:pt idx="889">0.014206442595275625</cx:pt>
          <cx:pt idx="890">0.021337149011589125</cx:pt>
          <cx:pt idx="891">0.018386200540773626</cx:pt>
          <cx:pt idx="892">0.022331483504710925</cx:pt>
          <cx:pt idx="893">0.017541048064874675</cx:pt>
          <cx:pt idx="894">0.0048357247465091249</cx:pt>
          <cx:pt idx="895">0.000674543464107645</cx:pt>
          <cx:pt idx="896">0.0040248243850414499</cx:pt>
          <cx:pt idx="897">0.0058003257206120503</cx:pt>
          <cx:pt idx="898">-0.000138529321220268</cx:pt>
          <cx:pt idx="899">0.0032145643977113999</cx:pt>
          <cx:pt idx="900">-0.0089370990609570003</cx:pt>
          <cx:pt idx="901">-0.011355966230116175</cx:pt>
          <cx:pt idx="902">0.0025738162721018251</cx:pt>
          <cx:pt idx="903">0.0045312016093668004</cx:pt>
          <cx:pt idx="904">-0.0077747671252495001</cx:pt>
          <cx:pt idx="905">-0.0121305392745235</cx:pt>
          <cx:pt idx="906">-0.004705259715694075</cx:pt>
          <cx:pt idx="907">-0.0011399154062085299</cx:pt>
          <cx:pt idx="908">-0.00046178350826763502</cx:pt>
          <cx:pt idx="909">1.9558045327809273e-05</cx:pt>
          <cx:pt idx="910">6.9182111702760004e-06</cx:pt>
          <cx:pt idx="911">-0.00071728030589406002</cx:pt>
          <cx:pt idx="912">-0.00081403224533373999</cx:pt>
          <cx:pt idx="913">-0.0037019006920924499</cx:pt>
          <cx:pt idx="914">-0.0051952249698108497</cx:pt>
          <cx:pt idx="915">0.0055281864901026998</cx:pt>
          <cx:pt idx="916">0.010856470294959975</cx:pt>
          <cx:pt idx="917">0.019860371522633601</cx:pt>
          <cx:pt idx="918">0.0095840950232091004</cx:pt>
          <cx:pt idx="919">0.0032058497819477251</cx:pt>
          <cx:pt idx="920">-0.0019675911116373425</cx:pt>
          <cx:pt idx="921">-0.019604645358303925</cx:pt>
          <cx:pt idx="922">-0.025425253918602252</cx:pt>
          <cx:pt idx="923">-0.019596625955160225</cx:pt>
          <cx:pt idx="924">-0.017113687006063725</cx:pt>
          <cx:pt idx="925">-0.01155470567035945</cx:pt>
          <cx:pt idx="926">-0.0002191964793486545</cx:pt>
          <cx:pt idx="927">0.011830769388526549</cx:pt>
          <cx:pt idx="928">0.0078697041832144748</cx:pt>
          <cx:pt idx="929">-0.0047845553572763997</cx:pt>
          <cx:pt idx="930">0.0016632531502769824</cx:pt>
          <cx:pt idx="931">0.0070979238409560746</cx:pt>
          <cx:pt idx="932">-0.010159734744988375</cx:pt>
          <cx:pt idx="933">-0.011422848535627975</cx:pt>
          <cx:pt idx="934">-0.0019423130414503551</cx:pt>
          <cx:pt idx="935">-6.0357444647520753e-05</cx:pt>
          <cx:pt idx="936">3.8171356995862001e-05</cx:pt>
          <cx:pt idx="937">3.5707922384046498e-05</cx:pt>
          <cx:pt idx="938">-8.3574365687546999e-05</cx:pt>
          <cx:pt idx="939">-0.00019438428538620301</cx:pt>
          <cx:pt idx="940">-0.00091305468756673754</cx:pt>
          <cx:pt idx="941">-0.0030496275435699248</cx:pt>
          <cx:pt idx="942">-0.0056866268783961754</cx:pt>
          <cx:pt idx="943">0.003634676386251025</cx:pt>
          <cx:pt idx="944">0.0058072867828987502</cx:pt>
          <cx:pt idx="945">0.0050896771772630496</cx:pt>
          <cx:pt idx="946">-0.0079323976554987498</cx:pt>
          <cx:pt idx="947">-0.016897683665834301</cx:pt>
          <cx:pt idx="948">-0.019822645084255051</cx:pt>
          <cx:pt idx="949">-0.034639239055162752</cx:pt>
          <cx:pt idx="950">-0.031427379714622748</cx:pt>
          <cx:pt idx="951">-0.019018062597501176</cx:pt>
          <cx:pt idx="952">-0.011694893758498075</cx:pt>
          <cx:pt idx="953">-0.01466940255862075</cx:pt>
          <cx:pt idx="954">0.0087727926675133499</cx:pt>
          <cx:pt idx="955">0.02002770107180175</cx:pt>
          <cx:pt idx="956">0.015029509965357775</cx:pt>
          <cx:pt idx="957">0.0015821011399782476</cx:pt>
          <cx:pt idx="958">-0.0013035116115766875</cx:pt>
          <cx:pt idx="959">0.0023585873376969352</cx:pt>
          <cx:pt idx="960">-0.0052009280352334503</cx:pt>
          <cx:pt idx="961">-0.0082649640081363992</cx:pt>
          <cx:pt idx="962">-0.00043453298863734002</cx:pt>
          <cx:pt idx="963">0.00057298826652788502</cx:pt>
          <cx:pt idx="964">4.5444558895345999e-05</cx:pt>
          <cx:pt idx="965">-1.27598622482914e-05</cx:pt>
          <cx:pt idx="966">-0.00012021112642987425</cx:pt>
          <cx:pt idx="967">-0.00053074710969907245</cx:pt>
          <cx:pt idx="968">-0.00081370462494336502</cx:pt>
          <cx:pt idx="969">-0.00043189509709135499</cx:pt>
          <cx:pt idx="970">-0.0036543318948237999</cx:pt>
          <cx:pt idx="971">-0.00095398080040254502</cx:pt>
          <cx:pt idx="972">-0.0042730085068734746</cx:pt>
          <cx:pt idx="973">-0.010359420651865126</cx:pt>
          <cx:pt idx="974">-0.018742477455094851</cx:pt>
          <cx:pt idx="975">-0.025434606453945501</cx:pt>
          <cx:pt idx="976">-0.026018920531210001</cx:pt>
          <cx:pt idx="977">-0.036240041761293751</cx:pt>
          <cx:pt idx="978">-0.02578477436471675</cx:pt>
          <cx:pt idx="979">-0.0095379413749674003</cx:pt>
          <cx:pt idx="980">-0.022065082082666974</cx:pt>
          <cx:pt idx="981">-0.0058825070500762499</cx:pt>
          <cx:pt idx="982">0.0097672841150887504</cx:pt>
          <cx:pt idx="983">0.01607401886526455</cx:pt>
          <cx:pt idx="984">-0.00019187630262847301</cx:pt>
          <cx:pt idx="985">-0.0021156031702912375</cx:pt>
          <cx:pt idx="986">-0.00336262258883975</cx:pt>
          <cx:pt idx="987">0.0021413456562830949</cx:pt>
          <cx:pt idx="988">0.0024869880381822298</cx:pt>
          <cx:pt idx="989">0.014206442595275625</cx:pt>
          <cx:pt idx="990">0.021337149011589125</cx:pt>
          <cx:pt idx="991">0.018386200540773626</cx:pt>
          <cx:pt idx="992">0.022331483504710925</cx:pt>
          <cx:pt idx="993">0.017541048064874675</cx:pt>
          <cx:pt idx="994">0.0048357247465091249</cx:pt>
          <cx:pt idx="995">0.000674543464107645</cx:pt>
          <cx:pt idx="996">0.0040248243850414499</cx:pt>
          <cx:pt idx="997">0.0058003257206120503</cx:pt>
          <cx:pt idx="998">-0.000138529321220268</cx:pt>
          <cx:pt idx="999">0.0032145643977113999</cx:pt>
          <cx:pt idx="1000">-0.0089370990609570003</cx:pt>
          <cx:pt idx="1001">-0.011355966230116175</cx:pt>
          <cx:pt idx="1002">0.0025738162721018251</cx:pt>
          <cx:pt idx="1003">0.0045312016093668004</cx:pt>
          <cx:pt idx="1004">-0.0077747671252495001</cx:pt>
          <cx:pt idx="1005">-0.0121305392745235</cx:pt>
          <cx:pt idx="1006">-0.004705259715694075</cx:pt>
          <cx:pt idx="1007">-0.0011399154062085299</cx:pt>
          <cx:pt idx="1008">-0.00046178350826763502</cx:pt>
          <cx:pt idx="1009">1.9558045327809273e-05</cx:pt>
          <cx:pt idx="1010">6.9182111702760004e-06</cx:pt>
          <cx:pt idx="1011">-0.00071728030589406002</cx:pt>
          <cx:pt idx="1012">-0.00081403224533373999</cx:pt>
          <cx:pt idx="1013">-0.0037019006920924499</cx:pt>
          <cx:pt idx="1014">-0.0051952249698108497</cx:pt>
          <cx:pt idx="1015">0.0055281864901026998</cx:pt>
          <cx:pt idx="1016">0.010856470294959975</cx:pt>
          <cx:pt idx="1017">0.019860371522633601</cx:pt>
          <cx:pt idx="1018">0.0095840950232091004</cx:pt>
          <cx:pt idx="1019">0.0032058497819477251</cx:pt>
          <cx:pt idx="1020">-0.0019675911116373425</cx:pt>
          <cx:pt idx="1021">-0.019604645358303925</cx:pt>
          <cx:pt idx="1022">-0.025425253918602252</cx:pt>
          <cx:pt idx="1023">-0.019596625955160225</cx:pt>
          <cx:pt idx="1024">-0.017113687006063725</cx:pt>
          <cx:pt idx="1025">-0.01155470567035945</cx:pt>
          <cx:pt idx="1026">-0.0002191964793486545</cx:pt>
          <cx:pt idx="1027">0.011830769388526549</cx:pt>
          <cx:pt idx="1028">0.0078697041832144748</cx:pt>
          <cx:pt idx="1029">-0.0047845553572763997</cx:pt>
          <cx:pt idx="1030">0.0016632531502769824</cx:pt>
          <cx:pt idx="1031">0.0070979238409560746</cx:pt>
          <cx:pt idx="1032">-0.010159734744988375</cx:pt>
          <cx:pt idx="1033">-0.011422848535627975</cx:pt>
          <cx:pt idx="1034">-0.0019423130414503551</cx:pt>
          <cx:pt idx="1035">-6.0357444647520753e-05</cx:pt>
          <cx:pt idx="1036">3.8171356995862001e-05</cx:pt>
          <cx:pt idx="1037">3.5707922384046498e-05</cx:pt>
          <cx:pt idx="1038">-8.3574365687546999e-05</cx:pt>
          <cx:pt idx="1039">-0.00019438428538620301</cx:pt>
          <cx:pt idx="1040">-0.00091305468756673754</cx:pt>
          <cx:pt idx="1041">-0.0030496275435699248</cx:pt>
          <cx:pt idx="1042">-0.0056866268783961754</cx:pt>
          <cx:pt idx="1043">0.003634676386251025</cx:pt>
          <cx:pt idx="1044">0.0058072867828987502</cx:pt>
          <cx:pt idx="1045">0.0050896771772630496</cx:pt>
          <cx:pt idx="1046">-0.0079323976554987498</cx:pt>
          <cx:pt idx="1047">-0.016897683665834301</cx:pt>
          <cx:pt idx="1048">-0.019822645084255051</cx:pt>
          <cx:pt idx="1049">-0.034639239055162752</cx:pt>
          <cx:pt idx="1050">-0.031427379714622748</cx:pt>
          <cx:pt idx="1051">-0.019018062597501176</cx:pt>
          <cx:pt idx="1052">-0.011694893758498075</cx:pt>
          <cx:pt idx="1053">-0.01466940255862075</cx:pt>
          <cx:pt idx="1054">0.0087727926675133499</cx:pt>
          <cx:pt idx="1055">0.02002770107180175</cx:pt>
          <cx:pt idx="1056">0.015029509965357775</cx:pt>
          <cx:pt idx="1057">0.0015821011399782476</cx:pt>
          <cx:pt idx="1058">-0.0013035116115766875</cx:pt>
          <cx:pt idx="1059">0.0023585873376969352</cx:pt>
          <cx:pt idx="1060">-0.0052009280352334503</cx:pt>
          <cx:pt idx="1061">-0.0082649640081363992</cx:pt>
          <cx:pt idx="1062">-0.00043453298863734002</cx:pt>
          <cx:pt idx="1063">0.00057298826652788502</cx:pt>
          <cx:pt idx="1064">4.5444558895345999e-05</cx:pt>
          <cx:pt idx="1065">-1.27598622482914e-05</cx:pt>
          <cx:pt idx="1066">-0.00012021112642987425</cx:pt>
          <cx:pt idx="1067">-0.00053074710969907245</cx:pt>
          <cx:pt idx="1068">-0.00081370462494336502</cx:pt>
          <cx:pt idx="1069">-0.00043189509709135499</cx:pt>
          <cx:pt idx="1070">-0.0036543318948237999</cx:pt>
          <cx:pt idx="1071">-0.00095398080040254502</cx:pt>
          <cx:pt idx="1072">-0.0042730085068734746</cx:pt>
          <cx:pt idx="1073">-0.010359420651865126</cx:pt>
          <cx:pt idx="1074">-0.018742477455094851</cx:pt>
          <cx:pt idx="1075">-0.025434606453945501</cx:pt>
          <cx:pt idx="1076">-0.026018920531210001</cx:pt>
          <cx:pt idx="1077">-0.036240041761293751</cx:pt>
          <cx:pt idx="1078">-0.02578477436471675</cx:pt>
          <cx:pt idx="1079">-0.0095379413749674003</cx:pt>
          <cx:pt idx="1080">-0.022065082082666974</cx:pt>
          <cx:pt idx="1081">-0.0058825070500762499</cx:pt>
          <cx:pt idx="1082">0.0097672841150887504</cx:pt>
          <cx:pt idx="1083">0.01607401886526455</cx:pt>
        </cx:lvl>
      </cx:numDim>
    </cx:data>
    <cx:data id="130">
      <cx:numDim type="val">
        <cx:f>Sheet2!$EA$1:$EA$1084</cx:f>
        <cx:lvl ptCount="1084" formatCode="G/通用格式">
          <cx:pt idx="0">-0.000537896110872018</cx:pt>
          <cx:pt idx="1">0.00037005859843203303</cx:pt>
          <cx:pt idx="2">-0.000141573641081646</cx:pt>
          <cx:pt idx="3">0.00044312231963671798</cx:pt>
          <cx:pt idx="4">-0.00025991883266347901</cx:pt>
          <cx:pt idx="5">-0.00025713515137329999</cx:pt>
          <cx:pt idx="6">-0.00030400747603920899</cx:pt>
          <cx:pt idx="7">0.00034013029156385299</cx:pt>
          <cx:pt idx="8">-0.000328524641451782</cx:pt>
          <cx:pt idx="9">4.2577925655487098e-06</cx:pt>
          <cx:pt idx="10">-7.1288733235445897e-05</cx:pt>
          <cx:pt idx="11">0.00033378421818002602</cx:pt>
          <cx:pt idx="12">0.00025547248683576698</cx:pt>
          <cx:pt idx="13">0.00012424854706396599</cx:pt>
          <cx:pt idx="14">-0.000415578737037898</cx:pt>
          <cx:pt idx="15">-0.00047509396028556298</cx:pt>
          <cx:pt idx="16">-0.000105308813935426</cx:pt>
          <cx:pt idx="17">0.00071466487269142298</cx:pt>
          <cx:pt idx="18">-3.2644594023665998e-05</cx:pt>
          <cx:pt idx="19">0.00078377460650497905</cx:pt>
          <cx:pt idx="20">-0.00014671214450664701</cx:pt>
          <cx:pt idx="21">0.00034852131958425399</cx:pt>
          <cx:pt idx="22">0.00082243419901901202</cx:pt>
          <cx:pt idx="23">0.00031704957061550799</cx:pt>
          <cx:pt idx="24">0.000266095046690835</cx:pt>
          <cx:pt idx="25">-0.00015617675397144201</cx:pt>
          <cx:pt idx="26">0.0011980813183427</cx:pt>
          <cx:pt idx="27">0.00035128157776043498</cx:pt>
          <cx:pt idx="28">-0.0010797217286519199</cx:pt>
          <cx:pt idx="29">-0.00030384928021575498</cx:pt>
          <cx:pt idx="30">0.00063595150960739399</cx:pt>
          <cx:pt idx="31">-0.000155078400121195</cx:pt>
          <cx:pt idx="32">0.00026483988824459799</cx:pt>
          <cx:pt idx="33">6.8258503514078301e-05</cx:pt>
          <cx:pt idx="34">-6.7262965208174705e-05</cx:pt>
          <cx:pt idx="35">-0.00048538095144585102</cx:pt>
          <cx:pt idx="36">0.00027439668541817799</cx:pt>
          <cx:pt idx="37">0.00060715419254791603</cx:pt>
          <cx:pt idx="38">0.00220345850485979</cx:pt>
          <cx:pt idx="39">0.0035852152002663401</cx:pt>
          <cx:pt idx="40">0.00109209931681852</cx:pt>
          <cx:pt idx="41">0.0026287279891830102</cx:pt>
          <cx:pt idx="42">0.0038220912214038298</cx:pt>
          <cx:pt idx="43">0.0010966628129156499</cx:pt>
          <cx:pt idx="44">-0.0067712991324522598</cx:pt>
          <cx:pt idx="45">-0.0019772409854460402</cx:pt>
          <cx:pt idx="46">0.00087846667863072405</cx:pt>
          <cx:pt idx="47">0.0017115430971820201</cx:pt>
          <cx:pt idx="48">0.00173166728342104</cx:pt>
          <cx:pt idx="49">0.0023847490121533901</cx:pt>
          <cx:pt idx="50">-0.000110565248032819</cx:pt>
          <cx:pt idx="51">0.00051227409201890005</cx:pt>
          <cx:pt idx="52">0.00041940896815292601</cx:pt>
          <cx:pt idx="53">0.00089802085974106905</cx:pt>
          <cx:pt idx="54">-0.000220966401472509</cx:pt>
          <cx:pt idx="55">-0.00078369460460988498</cx:pt>
          <cx:pt idx="56">0.000111481224117663</cx:pt>
          <cx:pt idx="57">-0.000231146442435042</cx:pt>
          <cx:pt idx="58">-0.000143942553813956</cx:pt>
          <cx:pt idx="59">0.000309266686600575</cx:pt>
          <cx:pt idx="60">-0.00055866949568604204</cx:pt>
          <cx:pt idx="61">0.00035294423279926202</cx:pt>
          <cx:pt idx="62">0.00023417575653619099</cx:pt>
          <cx:pt idx="63">0.0010193578191988199</cx:pt>
          <cx:pt idx="64">0.00341772079942418</cx:pt>
          <cx:pt idx="65">0.0054005184792069198</cx:pt>
          <cx:pt idx="66">0.0097190503275818609</cx:pt>
          <cx:pt idx="67">0.011886537918763001</cx:pt>
          <cx:pt idx="68">0.013225293839124901</cx:pt>
          <cx:pt idx="69">0.0123046593156463</cx:pt>
          <cx:pt idx="70">0.020751879704974101</cx:pt>
          <cx:pt idx="71">0.025735514298616299</cx:pt>
          <cx:pt idx="72">0.020268117086326899</cx:pt>
          <cx:pt idx="73">0.026053783198813799</cx:pt>
          <cx:pt idx="74">0.031175712000006999</cx:pt>
          <cx:pt idx="75">0.035119586790555497</cx:pt>
          <cx:pt idx="76">0.024411699909803901</cx:pt>
          <cx:pt idx="77">0.018136095592475799</cx:pt>
          <cx:pt idx="78">0.0091865681244610604</cx:pt>
          <cx:pt idx="79">0.00313824787929018</cx:pt>
          <cx:pt idx="80">-0.00058746382786137503</cx:pt>
          <cx:pt idx="81">-0.00058390742788017101</cx:pt>
          <cx:pt idx="82">0.00046633558461243503</cx:pt>
          <cx:pt idx="83">0.00012693737036538201</cx:pt>
          <cx:pt idx="84">0.00040924289355631302</cx:pt>
          <cx:pt idx="85">-0.00022580958221148699</cx:pt>
          <cx:pt idx="86">0.000366001321985313</cx:pt>
          <cx:pt idx="87">5.2860066188289901e-05</cx:pt>
          <cx:pt idx="88">0.00154200312231339</cx:pt>
          <cx:pt idx="89">6.6459340464640999e-05</cx:pt>
          <cx:pt idx="90">0.0030272370882174502</cx:pt>
          <cx:pt idx="91">0.0054789271849084902</cx:pt>
          <cx:pt idx="92">0.0077531536398139003</cx:pt>
          <cx:pt idx="93">0.0118899970259002</cx:pt>
          <cx:pt idx="94">0.014223941604897299</cx:pt>
          <cx:pt idx="95">0.0099267169287393497</cx:pt>
          <cx:pt idx="96">-0.0080053263016741198</cx:pt>
          <cx:pt idx="97">-0.030759591415753799</cx:pt>
          <cx:pt idx="98">-0.0125670568701166</cx:pt>
          <cx:pt idx="99">0.014448476974602401</cx:pt>
          <cx:pt idx="100">0.0133184284012697</cx:pt>
          <cx:pt idx="101">0.0048734895151880901</cx:pt>
          <cx:pt idx="102">0.026641409793955101</cx:pt>
          <cx:pt idx="103">0.039390674251966601</cx:pt>
          <cx:pt idx="104">0.037527741393019703</cx:pt>
          <cx:pt idx="105">0.0463343150282726</cx:pt>
          <cx:pt idx="106">0.037603910829686997</cx:pt>
          <cx:pt idx="107">0.022857980607693801</cx:pt>
          <cx:pt idx="108">0.0092747550360473795</cx:pt>
          <cx:pt idx="109">-0.0024081420332788799</cx:pt>
          <cx:pt idx="110">-4.0008531712650302e-05</cx:pt>
          <cx:pt idx="111">-0.00014153742229967999</cx:pt>
          <cx:pt idx="112">-0.0010139676736094501</cx:pt>
          <cx:pt idx="113">-0.000386910254910055</cx:pt>
          <cx:pt idx="114">0.0011949697580487799</cx:pt>
          <cx:pt idx="115">9.8790855305729895e-05</cx:pt>
          <cx:pt idx="116">0.00154165426159635</cx:pt>
          <cx:pt idx="117">0.0066229885693373401</cx:pt>
          <cx:pt idx="118">0.0049177869459435001</cx:pt>
          <cx:pt idx="119">-0.0032468006109258401</cx:pt>
          <cx:pt idx="120">-0.0091248573194712308</cx:pt>
          <cx:pt idx="121">-0.015133652311125101</cx:pt>
          <cx:pt idx="122">-0.0093291939476093395</cx:pt>
          <cx:pt idx="123">-0.0354515133374501</cx:pt>
          <cx:pt idx="124">-0.032090637147551698</cx:pt>
          <cx:pt idx="125">-0.030819167129347399</cx:pt>
          <cx:pt idx="126">-0.0245889407157764</cx:pt>
          <cx:pt idx="127">-0.029115393881007302</cx:pt>
          <cx:pt idx="128">-0.015667124831389601</cx:pt>
          <cx:pt idx="129">-0.043859580465982498</cx:pt>
          <cx:pt idx="130">-0.031698434405486697</cx:pt>
          <cx:pt idx="131">0.00540364639205867</cx:pt>
          <cx:pt idx="132">0.0047513234451567604</cx:pt>
          <cx:pt idx="133">0.045679096600864999</cx:pt>
          <cx:pt idx="134">0.049058240651053402</cx:pt>
          <cx:pt idx="135">0.0418629607104146</cx:pt>
          <cx:pt idx="136">0.0085186706790485907</cx:pt>
          <cx:pt idx="137">-0.0032726418073360901</cx:pt>
          <cx:pt idx="138">-0.00214840196448021</cx:pt>
          <cx:pt idx="139">0.00079263446914554496</cx:pt>
          <cx:pt idx="140">0.00097072440270026795</cx:pt>
          <cx:pt idx="141">0.00017938384507946401</cx:pt>
          <cx:pt idx="142">-0.00037339891170992201</cx:pt>
          <cx:pt idx="143">0.0010743605699036101</cx:pt>
          <cx:pt idx="144">-6.9698653723815202e-05</cx:pt>
          <cx:pt idx="145">-0.0033328395939307399</cx:pt>
          <cx:pt idx="146">0.0012590808062351701</cx:pt>
          <cx:pt idx="147">-0.010999424473625201</cx:pt>
          <cx:pt idx="148">-0.030470265291675101</cx:pt>
          <cx:pt idx="149">-0.0361313991212798</cx:pt>
          <cx:pt idx="150">-0.074074963707423905</cx:pt>
          <cx:pt idx="151">-0.124757052054125</cx:pt>
          <cx:pt idx="152">-0.075074606805934002</cx:pt>
          <cx:pt idx="153">-0.068520529027780802</cx:pt>
          <cx:pt idx="154">-0.014414802029568999</cx:pt>
          <cx:pt idx="155">0.018145480898019602</cx:pt>
          <cx:pt idx="156">0.0100329542860932</cx:pt>
          <cx:pt idx="157">0.036683566582263502</cx:pt>
          <cx:pt idx="158">0.0199048261220841</cx:pt>
          <cx:pt idx="159">0.098292496834001306</cx:pt>
          <cx:pt idx="160">0.041359142282816799</cx:pt>
          <cx:pt idx="161">0.038238706582118198</cx:pt>
          <cx:pt idx="162">0.062406516558157703</cx:pt>
          <cx:pt idx="163">0.070105056452757206</cx:pt>
          <cx:pt idx="164">0.025208854539736699</cx:pt>
          <cx:pt idx="165">0.0048660990780065201</cx:pt>
          <cx:pt idx="166">0.00049363506362583396</cx:pt>
          <cx:pt idx="167">0.00113558384951969</cx:pt>
          <cx:pt idx="168">0.00012909898954048001</cx:pt>
          <cx:pt idx="169">0.00028673542633738102</cx:pt>
          <cx:pt idx="170">-0.00147370303334192</cx:pt>
          <cx:pt idx="171">-0.00024407931577655401</cx:pt>
          <cx:pt idx="172">0.00063610197059471595</cx:pt>
          <cx:pt idx="173">0.0172047194445345</cx:pt>
          <cx:pt idx="174">0.0128022657414123</cx:pt>
          <cx:pt idx="175">-0.00042080158691081303</cx:pt>
          <cx:pt idx="176">-0.0135588701631512</cx:pt>
          <cx:pt idx="177">-0.056458534123602098</cx:pt>
          <cx:pt idx="178">-0.117217091421769</cx:pt>
          <cx:pt idx="179">-0.081326876557647795</cx:pt>
          <cx:pt idx="180">-0.063869650568930597</cx:pt>
          <cx:pt idx="181">-0.045920804489720898</cx:pt>
          <cx:pt idx="182">0.012239542539291401</cx:pt>
          <cx:pt idx="183">0.031502082721572199</cx:pt>
          <cx:pt idx="184">-0.0086305548596627996</cx:pt>
          <cx:pt idx="185">0.019546726242259001</cx:pt>
          <cx:pt idx="186">-0.0033198253403171401</cx:pt>
          <cx:pt idx="187">0.073930596419266997</cx:pt>
          <cx:pt idx="188">0.073698968039454693</cx:pt>
          <cx:pt idx="189">0.0073372927357983697</cx:pt>
          <cx:pt idx="190">0.039147113941747302</cx:pt>
          <cx:pt idx="191">0.080670392256224396</cx:pt>
          <cx:pt idx="192">0.037536913774608299</cx:pt>
          <cx:pt idx="193">0.0084737883201156904</cx:pt>
          <cx:pt idx="194">0.0049016102680237003</cx:pt>
          <cx:pt idx="195">0.0037516996256996699</cx:pt>
          <cx:pt idx="196">-0.000207144060045061</cx:pt>
          <cx:pt idx="197">-0.00072467864978486402</cx:pt>
          <cx:pt idx="198">-0.011190715167331999</cx:pt>
          <cx:pt idx="199">-0.0043058547284229249</cx:pt>
          <cx:pt idx="200">8.5872956389694755e-05</cx:pt>
          <cx:pt idx="201">0.0091180878785308492</cx:pt>
          <cx:pt idx="202">-0.0015517556889566276</cx:pt>
          <cx:pt idx="203">-0.0098306970790584744</cx:pt>
          <cx:pt idx="204">-0.010817907788642224</cx:pt>
          <cx:pt idx="205">-0.02550556065081875</cx:pt>
          <cx:pt idx="206">-0.036476970663981499</cx:pt>
          <cx:pt idx="207">-0.023941530871289474</cx:pt>
          <cx:pt idx="208">-0.010686539942441575</cx:pt>
          <cx:pt idx="209">0.0039859945830045497</cx:pt>
          <cx:pt idx="210">0.01631130149593785</cx:pt>
          <cx:pt idx="211">0.0098104105925739243</cx:pt>
          <cx:pt idx="212">0.0022559107385484575</cx:pt>
          <cx:pt idx="213">-0.0063590755149313003</cx:pt>
          <cx:pt idx="214">-0.00091585606256811751</cx:pt>
          <cx:pt idx="215">0.0063829680546436248</cx:pt>
          <cx:pt idx="216">0.0059586128427668748</cx:pt>
          <cx:pt idx="217">0.00522101400026765</cx:pt>
          <cx:pt idx="218">0.002917874076840975</cx:pt>
          <cx:pt idx="219">0.010792803995318625</cx:pt>
          <cx:pt idx="220">0.0086878150384950992</cx:pt>
          <cx:pt idx="221">-0.001926067146926555</cx:pt>
          <cx:pt idx="222">0.0020371104283251826</cx:pt>
          <cx:pt idx="223">0.0004719518805610875</cx:pt>
          <cx:pt idx="224">-0.00068234015543119496</cx:pt>
          <cx:pt idx="225">-0.00039276437762934249</cx:pt>
          <cx:pt idx="226">-0.0015248515051279475</cx:pt>
          <cx:pt idx="227">-0.00216030837652333</cx:pt>
          <cx:pt idx="228">0.00076545695780005495</cx:pt>
          <cx:pt idx="229">0.005324317765314425</cx:pt>
          <cx:pt idx="230">-0.0063319263430917996</cx:pt>
          <cx:pt idx="231">-0.017594850091122174</cx:pt>
          <cx:pt idx="232">-0.0251058458359655</cx:pt>
          <cx:pt idx="233">-0.032138493266458248</cx:pt>
          <cx:pt idx="234">-0.03611667641346375</cx:pt>
          <cx:pt idx="235">-0.019614297801095901</cx:pt>
          <cx:pt idx="236">0.00094399648410992501</cx:pt>
          <cx:pt idx="237">0.019212179809058001</cx:pt>
          <cx:pt idx="238">0.011801377712667675</cx:pt>
          <cx:pt idx="239">-0.0079109197369943741</cx:pt>
          <cx:pt idx="240">-0.013465150785660875</cx:pt>
          <cx:pt idx="241">-0.0075722373434952747</cx:pt>
          <cx:pt idx="242">-0.0062532125098700752</cx:pt>
          <cx:pt idx="243">-0.0011012768063834825</cx:pt>
          <cx:pt idx="244">-0.0016169899546206051</cx:pt>
          <cx:pt idx="245">0.0075587809521153746</cx:pt>
          <cx:pt idx="246">0.0015547771313626426</cx:pt>
          <cx:pt idx="247">0.00086433428484363503</cx:pt>
          <cx:pt idx="248">0.0091567484800260494</cx:pt>
          <cx:pt idx="249">0.0016294842968218801</cx:pt>
          <cx:pt idx="250">0.001177563415431055</cx:pt>
          <cx:pt idx="251">-5.9859068553529251e-05</cx:pt>
          <cx:pt idx="252">0.00025170559672326001</cx:pt>
          <cx:pt idx="253">-0.001037314998381675</cx:pt>
          <cx:pt idx="254">-0.00013349078216235425</cx:pt>
          <cx:pt idx="255">-0.00068540166941560246</cx:pt>
          <cx:pt idx="256">-0.0044745653155564497</cx:pt>
          <cx:pt idx="257">-0.0090599358910418998</cx:pt>
          <cx:pt idx="258">-0.0186665106378314</cx:pt>
          <cx:pt idx="259">-0.022625365094228401</cx:pt>
          <cx:pt idx="260">-0.029387761717432001</cx:pt>
          <cx:pt idx="261">-0.018599838503430451</cx:pt>
          <cx:pt idx="262">-0.0153584492280367</cx:pt>
          <cx:pt idx="263">-0.000451415832671775</cx:pt>
          <cx:pt idx="264">0.00163559493017003</cx:pt>
          <cx:pt idx="265">0.0079624195986847009</cx:pt>
          <cx:pt idx="266">-0.01304410546928525</cx:pt>
          <cx:pt idx="267">-0.016123923316539175</cx:pt>
          <cx:pt idx="268">-0.013166571475132175</cx:pt>
          <cx:pt idx="269">-0.0036314319292020249</cx:pt>
          <cx:pt idx="270">0.0020220939040278552</cx:pt>
          <cx:pt idx="271">-0.0039829671681947502</cx:pt>
          <cx:pt idx="272">-0.0069871293860034999</cx:pt>
          <cx:pt idx="273">-0.0013695326465756124</cx:pt>
          <cx:pt idx="274">-0.010998857351494201</cx:pt>
          <cx:pt idx="275">-0.0107920778061961</cx:pt>
          <cx:pt idx="276">-0.0052856629755365751</cx:pt>
          <cx:pt idx="277">-0.0043188960095541249</cx:pt>
          <cx:pt idx="278">-0.0036604484620231001</cx:pt>
          <cx:pt idx="279">-0.0040386911068499747</cx:pt>
          <cx:pt idx="280">2.3214518221906649e-05</cx:pt>
          <cx:pt idx="281">-0.00075299980918871502</cx:pt>
          <cx:pt idx="282">-0.0016031188522599574</cx:pt>
          <cx:pt idx="283">-0.00087844129603559501</cx:pt>
          <cx:pt idx="284">-0.0050694338009858002</cx:pt>
          <cx:pt idx="285">-0.0144024173411947</cx:pt>
          <cx:pt idx="286">-0.027232449434744</cx:pt>
          <cx:pt idx="287">-0.022697562091060101</cx:pt>
          <cx:pt idx="288">-0.01769438927087805</cx:pt>
          <cx:pt idx="289">-0.012395108426861375</cx:pt>
          <cx:pt idx="290">0.0066199894298380503</cx:pt>
          <cx:pt idx="291">0.012478549424776801</cx:pt>
          <cx:pt idx="292">0.014981897118704126</cx:pt>
          <cx:pt idx="293">-0.0049857705058643752</cx:pt>
          <cx:pt idx="294">-0.016554209081334401</cx:pt>
          <cx:pt idx="295">-0.014819625765099174</cx:pt>
          <cx:pt idx="296">-0.021541140650561948</cx:pt>
          <cx:pt idx="297">0.00038963314523712502</cx:pt>
          <cx:pt idx="298">-0.0034492841669501498</cx:pt>
          <cx:pt idx="299">-0.0076514846821028604</cx:pt>
          <cx:pt idx="300">-0.060300704842107401</cx:pt>
          <cx:pt idx="301">-0.080923169520069699</cx:pt>
          <cx:pt idx="302">-0.089154940489450302</cx:pt>
          <cx:pt idx="303">-0.063696416143530402</cx:pt>
          <cx:pt idx="304">-0.055496822621224302</cx:pt>
          <cx:pt idx="305">-0.0370097710879057</cx:pt>
          <cx:pt idx="306">-0.015694068639183</cx:pt>
          <cx:pt idx="307">-0.0044015009629010801</cx:pt>
          <cx:pt idx="308">1.9464959443532901e-05</cx:pt>
          <cx:pt idx="309">-0.0053913758042562496</cx:pt>
          <cx:pt idx="310">-0.014076534877725999</cx:pt>
          <cx:pt idx="311">-0.027194072101296499</cx:pt>
          <cx:pt idx="312">-0.050491781684877099</cx:pt>
          <cx:pt idx="313">-0.061425625739086998</cx:pt>
          <cx:pt idx="314">-0.063321941853160396</cx:pt>
          <cx:pt idx="315">-0.049829485760820302</cx:pt>
          <cx:pt idx="316">-0.048873200401873103</cx:pt>
          <cx:pt idx="317">0.014544006538298199</cx:pt>
          <cx:pt idx="318">0.031592608744051197</cx:pt>
          <cx:pt idx="319">-0.0097971209152026995</cx:pt>
          <cx:pt idx="320">-0.010139613840682399</cx:pt>
          <cx:pt idx="321">-0.090608677945523505</cx:pt>
          <cx:pt idx="322">-0.064321637517335703</cx:pt>
          <cx:pt idx="323">-0.042877777506494998</cx:pt>
          <cx:pt idx="324">-0.017745165406290599</cx:pt>
          <cx:pt idx="325">-0.043006173221694699</cx:pt>
          <cx:pt idx="326">-0.036016091478354301</cx:pt>
          <cx:pt idx="327">0.016619005236781399</cx:pt>
          <cx:pt idx="328">-0.035348061917455702</cx:pt>
          <cx:pt idx="329">-0.090550974224615999</cx:pt>
          <cx:pt idx="330">-0.13272963177830599</cx:pt>
          <cx:pt idx="331">-0.070808345483573995</cx:pt>
          <cx:pt idx="332">-0.044325611746138603</cx:pt>
          <cx:pt idx="333">-0.0136953097053101</cx:pt>
          <cx:pt idx="334">-0.0025239978128363699</cx:pt>
          <cx:pt idx="335">-0.00093781716091240902</cx:pt>
          <cx:pt idx="336">-4.8504198247616699e-06</cx:pt>
          <cx:pt idx="337">-0.00287277654087167</cx:pt>
          <cx:pt idx="338">-0.00861932200568063</cx:pt>
          <cx:pt idx="339">-0.036712060085777098</cx:pt>
          <cx:pt idx="340">-0.054385534732987101</cx:pt>
          <cx:pt idx="341">-0.056871569870129798</cx:pt>
          <cx:pt idx="342">-0.0046496960266291703</cx:pt>
          <cx:pt idx="343">0.0279977933652234</cx:pt>
          <cx:pt idx="344">-0.025082814926368002</cx:pt>
          <cx:pt idx="345">-0.021963675013572201</cx:pt>
          <cx:pt idx="346">-0.018788725905659699</cx:pt>
          <cx:pt idx="347">-0.044911261012153397</cx:pt>
          <cx:pt idx="348">-0.0046037160181039002</cx:pt>
          <cx:pt idx="349">0.029255019634557101</cx:pt>
          <cx:pt idx="350">0.016537434831976401</cx:pt>
          <cx:pt idx="351">0.015889770240975602</cx:pt>
          <cx:pt idx="352">-0.012945573157593499</cx:pt>
          <cx:pt idx="353">-0.026788166683867999</cx:pt>
          <cx:pt idx="354">-0.025431552397017498</cx:pt>
          <cx:pt idx="355">0.0019498097722432299</cx:pt>
          <cx:pt idx="356">-0.0272813072445082</cx:pt>
          <cx:pt idx="357">-0.064554512653576104</cx:pt>
          <cx:pt idx="358">-0.109151492743376</cx:pt>
          <cx:pt idx="359">-0.059072367691508899</cx:pt>
          <cx:pt idx="360">-0.040860941539608397</cx:pt>
          <cx:pt idx="361">-0.0282111663367598</cx:pt>
          <cx:pt idx="362">-0.0161180078939425</cx:pt>
          <cx:pt idx="363">-0.0054338920404117703</cx:pt>
          <cx:pt idx="364">7.2948266276933696e-05</cx:pt>
          <cx:pt idx="365">-0.00044188328091832301</cx:pt>
          <cx:pt idx="366">-0.0051402287401966897</cx:pt>
          <cx:pt idx="367">-0.023262670777242301</cx:pt>
          <cx:pt idx="368">-0.050361295532428602</cx:pt>
          <cx:pt idx="369">-0.038972134150535402</cx:pt>
          <cx:pt idx="370">0.075393739822048098</cx:pt>
          <cx:pt idx="371">0.118621946568641</cx:pt>
          <cx:pt idx="372">0.066915562809053197</cx:pt>
          <cx:pt idx="373">0.024770314950721999</cx:pt>
          <cx:pt idx="374">-0.0105215761913037</cx:pt>
          <cx:pt idx="375">-0.031800376815898701</cx:pt>
          <cx:pt idx="376">0.00147546875177305</cx:pt>
          <cx:pt idx="377">0.0503658750692711</cx:pt>
          <cx:pt idx="378">0.062517351568989299</cx:pt>
          <cx:pt idx="379">0.098848009714733107</cx:pt>
          <cx:pt idx="380">0.043645651848340503</cx:pt>
          <cx:pt idx="381">0.058347317513677298</cx:pt>
          <cx:pt idx="382">0.017326388818018099</cx:pt>
          <cx:pt idx="383">0.018987121384435601</cx:pt>
          <cx:pt idx="384">-0.043805232917147698</cx:pt>
          <cx:pt idx="385">-0.080119485093942594</cx:pt>
          <cx:pt idx="386">-0.084450527426826197</cx:pt>
          <cx:pt idx="387">-0.059024294207208998</cx:pt>
          <cx:pt idx="388">-0.061207821530417601</cx:pt>
          <cx:pt idx="389">-0.0333192042753419</cx:pt>
          <cx:pt idx="390">-0.0107210570235382</cx:pt>
          <cx:pt idx="391">-0.0013906637555700201</cx:pt>
          <cx:pt idx="392">0.00030176379869421599</cx:pt>
          <cx:pt idx="393">-0.00027364174873691403</cx:pt>
          <cx:pt idx="394">-0.0024583042829062502</cx:pt>
          <cx:pt idx="395">-0.00169810785619981</cx:pt>
          <cx:pt idx="396">-0.019986046486783499</cx:pt>
          <cx:pt idx="397">0.0421748059618402</cx:pt>
          <cx:pt idx="398">0.11692766363120199</cx:pt>
          <cx:pt idx="399">0.124058194146592</cx:pt>
          <cx:pt idx="400">0.086262478791658603</cx:pt>
          <cx:pt idx="401">0.057478259179843803</cx:pt>
          <cx:pt idx="402">0.021488304039360601</cx:pt>
          <cx:pt idx="403">0.027788426014292999</cx:pt>
          <cx:pt idx="404">0.0122550058857835</cx:pt>
          <cx:pt idx="405">0.063360211273338699</cx:pt>
          <cx:pt idx="406">0.106894855345808</cx:pt>
          <cx:pt idx="407">0.063187415520587903</cx:pt>
          <cx:pt idx="408">0.15363775786821801</cx:pt>
          <cx:pt idx="409">0.070913425633876703</cx:pt>
          <cx:pt idx="410">-0.016209643304542099</cx:pt>
          <cx:pt idx="411">-0.00082035379276143496</cx:pt>
          <cx:pt idx="412">-0.070569488740330893</cx:pt>
          <cx:pt idx="413">-0.074656412285929397</cx:pt>
          <cx:pt idx="414">-0.064685098604080907</cx:pt>
          <cx:pt idx="415">-0.068850959983610294</cx:pt>
          <cx:pt idx="416">-0.038033400551534403</cx:pt>
          <cx:pt idx="417">-0.0163583344852107</cx:pt>
          <cx:pt idx="418">-0.0081562442995475291</cx:pt>
          <cx:pt idx="419">-0.00080256170560064999</cx:pt>
          <cx:pt idx="420">-0.00029064001649689</cx:pt>
          <cx:pt idx="421">-0.00041184961651882503</cx:pt>
          <cx:pt idx="422">0.0033753004323486598</cx:pt>
          <cx:pt idx="423">0.012881035172025299</cx:pt>
          <cx:pt idx="424">0.0128371678748345</cx:pt>
          <cx:pt idx="425">0.042917765325629</cx:pt>
          <cx:pt idx="426">0.079035928558594801</cx:pt>
          <cx:pt idx="427">0.113200116271127</cx:pt>
          <cx:pt idx="428">0.081348238884775298</cx:pt>
          <cx:pt idx="429">0.038134122337323897</cx:pt>
          <cx:pt idx="430">-0.00228294634895295</cx:pt>
          <cx:pt idx="431">0.016310859301297199</cx:pt>
          <cx:pt idx="432">0.038325192586737701</cx:pt>
          <cx:pt idx="433">0.11253358135005</cx:pt>
          <cx:pt idx="434">0.10747342228411599</cx:pt>
          <cx:pt idx="435">0.0144699513736099</cx:pt>
          <cx:pt idx="436">0.100870341700945</cx:pt>
          <cx:pt idx="437">-0.012100689077890499</cx:pt>
          <cx:pt idx="438">-0.022602266176995799</cx:pt>
          <cx:pt idx="439">-0.0097474973489623806</cx:pt>
          <cx:pt idx="440">-0.068156962937032495</cx:pt>
          <cx:pt idx="441">-0.0463768451868821</cx:pt>
          <cx:pt idx="442">-0.0332660926826795</cx:pt>
          <cx:pt idx="443">-0.029085060580623</cx:pt>
          <cx:pt idx="444">-0.029662372334374201</cx:pt>
          <cx:pt idx="445">-0.0032314567592921801</cx:pt>
          <cx:pt idx="446">-0.00091470292680697902</cx:pt>
          <cx:pt idx="447">0.00053628499113632096</cx:pt>
          <cx:pt idx="448">0.00076802257086799398</cx:pt>
          <cx:pt idx="449">-0.00074692573108260305</cx:pt>
          <cx:pt idx="450">0.00081690822163333102</cx:pt>
          <cx:pt idx="451">0.0091432829802640895</cx:pt>
          <cx:pt idx="452">0.0027578278037965701</cx:pt>
          <cx:pt idx="453">0.035912497690144901</cx:pt>
          <cx:pt idx="454">0.097596061461070804</cx:pt>
          <cx:pt idx="455">0.10411040029038</cx:pt>
          <cx:pt idx="456">0.0291238336777669</cx:pt>
          <cx:pt idx="457">0.016323056632974502</cx:pt>
          <cx:pt idx="458">-0.018701228291680101</cx:pt>
          <cx:pt idx="459">0.043955286608255199</cx:pt>
          <cx:pt idx="460">0.082692088796218893</cx:pt>
          <cx:pt idx="461">0.061074759677124099</cx:pt>
          <cx:pt idx="462">0.0274420794982113</cx:pt>
          <cx:pt idx="463">0.034631462718998002</cx:pt>
          <cx:pt idx="464">0.012380578070319</cx:pt>
          <cx:pt idx="465">-0.077622548873299904</cx:pt>
          <cx:pt idx="466">0.0025265979188114299</cx:pt>
          <cx:pt idx="467">0.0216673042587524</cx:pt>
          <cx:pt idx="468">0.0173727042250208</cx:pt>
          <cx:pt idx="469">0.012311612949313299</cx:pt>
          <cx:pt idx="470">-0.011491091307419401</cx:pt>
          <cx:pt idx="471">0.011538595053014401</cx:pt>
          <cx:pt idx="472">0.016385088266743099</cx:pt>
          <cx:pt idx="473">0.0033955034031271001</cx:pt>
          <cx:pt idx="474">-0.0062423476089803103</cx:pt>
          <cx:pt idx="475">-6.9476311604930495e-05</cx:pt>
          <cx:pt idx="476">-0.00015716803369405401</cx:pt>
          <cx:pt idx="477">-0.00013526760801395199</cx:pt>
          <cx:pt idx="478">0.0029817324499397399</cx:pt>
          <cx:pt idx="479">0.00061744906856319403</cx:pt>
          <cx:pt idx="480">-0.0031338930001357998</cx:pt>
          <cx:pt idx="481">0.0250562026754555</cx:pt>
          <cx:pt idx="482">0.048211461137642297</cx:pt>
          <cx:pt idx="483">0.079150786911580201</cx:pt>
          <cx:pt idx="484">0.069208457373579502</cx:pt>
          <cx:pt idx="485">0.019856938210789699</cx:pt>
          <cx:pt idx="486">0.041424267732891297</cx:pt>
          <cx:pt idx="487">0.012920312578544001</cx:pt>
          <cx:pt idx="488">0.012659535048298899</cx:pt>
          <cx:pt idx="489">0.0024084870522327502</cx:pt>
          <cx:pt idx="490">0.045777473857880002</cx:pt>
          <cx:pt idx="491">0.017568743560249699</cx:pt>
          <cx:pt idx="492">0.0047158407466572202</cx:pt>
          <cx:pt idx="493">-0.035393713184690798</cx:pt>
          <cx:pt idx="494">0.032370362538792601</cx:pt>
          <cx:pt idx="495">0.031552024940261297</cx:pt>
          <cx:pt idx="496">0.026331501187017999</cx:pt>
          <cx:pt idx="497">0.060286747330610499</cx:pt>
          <cx:pt idx="498">0.0094560464780029593</cx:pt>
          <cx:pt idx="499">0.034237228855826397</cx:pt>
          <cx:pt idx="500">0.016165684386935799</cx:pt>
          <cx:pt idx="501">0.00013035760549546499</cx:pt>
          <cx:pt idx="502">-0.0051788751207345</cx:pt>
          <cx:pt idx="503">-0.00086096636338684797</cx:pt>
          <cx:pt idx="504">-0.00017929987628853501</cx:pt>
          <cx:pt idx="505">-0.00029761090195218901</cx:pt>
          <cx:pt idx="506">-0.00052945767581932899</cx:pt>
          <cx:pt idx="507">-0.0029426216310802001</cx:pt>
          <cx:pt idx="508">-0.020600259555704999</cx:pt>
          <cx:pt idx="509">0.027687045543450702</cx:pt>
          <cx:pt idx="510">0.0381056540368497</cx:pt>
          <cx:pt idx="511">0.0537584985971312</cx:pt>
          <cx:pt idx="512">0.0243889465353853</cx:pt>
          <cx:pt idx="513">0.031910266580487498</cx:pt>
          <cx:pt idx="514">0.034714064879602199</cx:pt>
          <cx:pt idx="515">0.00107984616076596</cx:pt>
          <cx:pt idx="516">0.0042424696202859697</cx:pt>
          <cx:pt idx="517">0.031673512971438902</cx:pt>
          <cx:pt idx="518">0.044677509685299099</cx:pt>
          <cx:pt idx="519">-0.038446563031804</cx:pt>
          <cx:pt idx="520">0.025267275145639</cx:pt>
          <cx:pt idx="521">0.0025068126484684501</cx:pt>
          <cx:pt idx="522">0.019565853229564101</cx:pt>
          <cx:pt idx="523">0.0231316968780374</cx:pt>
          <cx:pt idx="524">0.038170357869599103</cx:pt>
          <cx:pt idx="525">0.039466539095359798</cx:pt>
          <cx:pt idx="526">-0.0100892477190137</cx:pt>
          <cx:pt idx="527">0.015773181623966102</cx:pt>
          <cx:pt idx="528">0.0145892412787258</cx:pt>
          <cx:pt idx="529">0.0047754944608663702</cx:pt>
          <cx:pt idx="530">-0.0043476164729810097</cx:pt>
          <cx:pt idx="531">-0.00040873278466217901</cx:pt>
          <cx:pt idx="532">-0.00015386118180497701</cx:pt>
          <cx:pt idx="533">-0.0025685552701701802</cx:pt>
          <cx:pt idx="534">-0.0050166315829297198</cx:pt>
          <cx:pt idx="535">-0.0099080320969451192</cx:pt>
          <cx:pt idx="536">-0.017655572268827201</cx:pt>
          <cx:pt idx="537">0.016355853329287601</cx:pt>
          <cx:pt idx="538">0.0114884470947827</cx:pt>
          <cx:pt idx="539">-0.0021514268916764099</cx:pt>
          <cx:pt idx="540">-0.021359712835880101</cx:pt>
          <cx:pt idx="541">-0.0145530590587995</cx:pt>
          <cx:pt idx="542">-0.019593831426595001</cx:pt>
          <cx:pt idx="543">-0.042673360134038302</cx:pt>
          <cx:pt idx="544">-0.062951574689677894</cx:pt>
          <cx:pt idx="545">-0.052741257781682802</cx:pt>
          <cx:pt idx="546">-0.021246496621937401</cx:pt>
          <cx:pt idx="547">0.0039118711676462596</cx:pt>
          <cx:pt idx="548">0.086518577231754101</cx:pt>
          <cx:pt idx="549">0.048501027269312699</cx:pt>
          <cx:pt idx="550">0.049676728036572797</cx:pt>
          <cx:pt idx="551">0.022206001473020501</cx:pt>
          <cx:pt idx="552">0.048255604890516599</cx:pt>
          <cx:pt idx="553">0.039083128733265797</cx:pt>
          <cx:pt idx="554">0.0020844421767798301</cx:pt>
          <cx:pt idx="555">0.021381064080593499</cx:pt>
          <cx:pt idx="556">0.0215723026349601</cx:pt>
          <cx:pt idx="557">0.0077177857604087399</cx:pt>
          <cx:pt idx="558">-0.00086623251391296804</cx:pt>
          <cx:pt idx="559">0.00062809241612917703</cx:pt>
          <cx:pt idx="560">-0.00021688583403733401</cx:pt>
          <cx:pt idx="561">-0.000441941127778049</cx:pt>
          <cx:pt idx="562">-0.0030027806895173699</cx:pt>
          <cx:pt idx="563">-0.016808112268973802</cx:pt>
          <cx:pt idx="564">-0.0173412340710275</cx:pt>
          <cx:pt idx="565">-0.035877861695186003</cx:pt>
          <cx:pt idx="566">-0.038907452085646499</cx:pt>
          <cx:pt idx="567">-0.047505976567208702</cx:pt>
          <cx:pt idx="568">-0.059347428644395697</cx:pt>
          <cx:pt idx="569">-0.076476648604470801</cx:pt>
          <cx:pt idx="570">-0.086412248390688395</cx:pt>
          <cx:pt idx="571">-0.047553872155562497</cx:pt>
          <cx:pt idx="572">-0.064915914336015498</cx:pt>
          <cx:pt idx="573">-0.112038540095416</cx:pt>
          <cx:pt idx="574">-0.061479454907248703</cx:pt>
          <cx:pt idx="575">-0.0092151594530661702</cx:pt>
          <cx:pt idx="576">0.0517299716041821</cx:pt>
          <cx:pt idx="577">0.0073931060418997996</cx:pt>
          <cx:pt idx="578">0.062903271252825396</cx:pt>
          <cx:pt idx="579">0.0196095687349499</cx:pt>
          <cx:pt idx="580">0.035464537883779797</cx:pt>
          <cx:pt idx="581">0.052011284804492998</cx:pt>
          <cx:pt idx="582">0.0121247228130316</cx:pt>
          <cx:pt idx="583">0.0079006025092146197</cx:pt>
          <cx:pt idx="584">0.0142142401669814</cx:pt>
          <cx:pt idx="585">0.0022003710035667298</cx:pt>
          <cx:pt idx="586">0.00158819539043919</cx:pt>
          <cx:pt idx="587">0.00076298188789010598</cx:pt>
          <cx:pt idx="588">-1.40413807508337e-05</cx:pt>
          <cx:pt idx="589">-0.00011507956417110199</cx:pt>
          <cx:pt idx="590">-0.00156961757066278</cx:pt>
          <cx:pt idx="591">-0.0133112097133111</cx:pt>
          <cx:pt idx="592">-0.021085983958657298</cx:pt>
          <cx:pt idx="593">-0.063824216727020405</cx:pt>
          <cx:pt idx="594">-0.083430915611510503</cx:pt>
          <cx:pt idx="595">-0.10948188117568899</cx:pt>
          <cx:pt idx="596">-0.051143840035346999</cx:pt>
          <cx:pt idx="597">-0.046008399634157801</cx:pt>
          <cx:pt idx="598">-0.092759899574935897</cx:pt>
          <cx:pt idx="599">-0.0439004994223854</cx:pt>
          <cx:pt idx="600">0.0026852953331907101</cx:pt>
          <cx:pt idx="601">0.0057548622946570604</cx:pt>
          <cx:pt idx="602">-0.037075976182098298</cx:pt>
          <cx:pt idx="603">-0.049365831074893798</cx:pt>
          <cx:pt idx="604">-0.0150631914079878</cx:pt>
          <cx:pt idx="605">0.023847666560638199</cx:pt>
          <cx:pt idx="606">0.027362483002882701</cx:pt>
          <cx:pt idx="607">0.0167512966951151</cx:pt>
          <cx:pt idx="608">0.0540046605489913</cx:pt>
          <cx:pt idx="609">0.064043765240907893</cx:pt>
          <cx:pt idx="610">0.052687571006610201</cx:pt>
          <cx:pt idx="611">0.012247971258677701</cx:pt>
          <cx:pt idx="612">0.00418310759124385</cx:pt>
          <cx:pt idx="613">-0.00070003664797869904</cx:pt>
          <cx:pt idx="614">-0.0069355867776762998</cx:pt>
          <cx:pt idx="615">-1.4580892112212e-05</cx:pt>
          <cx:pt idx="616">-5.73661201826328e-05</cx:pt>
          <cx:pt idx="617">0.00085846152713612103</cx:pt>
          <cx:pt idx="618">-0.0020698217051956899</cx:pt>
          <cx:pt idx="619">-0.0099806786877013193</cx:pt>
          <cx:pt idx="620">-0.021930540100356801</cx:pt>
          <cx:pt idx="621">-0.037726063919185003</cx:pt>
          <cx:pt idx="622">-0.071514656050486403</cx:pt>
          <cx:pt idx="623">-0.062613806722748799</cx:pt>
          <cx:pt idx="624">-0.035930906995239299</cx:pt>
          <cx:pt idx="625">-0.044009441376289503</cx:pt>
          <cx:pt idx="626">-0.0351634054914143</cx:pt>
          <cx:pt idx="627">-0.021243113532407699</cx:pt>
          <cx:pt idx="628">-0.033825247504299098</cx:pt>
          <cx:pt idx="629">0.034921293374738198</cx:pt>
          <cx:pt idx="630">-0.045850065093488802</cx:pt>
          <cx:pt idx="631">-0.037818343005207498</cx:pt>
          <cx:pt idx="632">0.016945979593148201</cx:pt>
          <cx:pt idx="633">0.020694136548581502</cx:pt>
          <cx:pt idx="634">0.053421861309483197</cx:pt>
          <cx:pt idx="635">0.052881046284015298</cx:pt>
          <cx:pt idx="636">0.091121508165672105</cx:pt>
          <cx:pt idx="637">0.089710729000334999</cx:pt>
          <cx:pt idx="638">0.050961228977961598</cx:pt>
          <cx:pt idx="639">0.00189919828977095</cx:pt>
          <cx:pt idx="640">-0.0019007395053155</cx:pt>
          <cx:pt idx="641">-0.00306978776718571</cx:pt>
          <cx:pt idx="642">-0.00188590224518353</cx:pt>
          <cx:pt idx="643">-9.0824607209635894e-05</cx:pt>
          <cx:pt idx="644">-0.00029819224601995801</cx:pt>
          <cx:pt idx="645">-0.00010633657333315099</cx:pt>
          <cx:pt idx="646">2.3496549845533901e-05</cx:pt>
          <cx:pt idx="647">-0.0061180715411384302</cx:pt>
          <cx:pt idx="648">-0.0178985303751008</cx:pt>
          <cx:pt idx="649">-0.027617175407395899</cx:pt>
          <cx:pt idx="650">-0.0413720375823982</cx:pt>
          <cx:pt idx="651">-0.028702962410521501</cx:pt>
          <cx:pt idx="652">0.035539422792122299</cx:pt>
          <cx:pt idx="653">0.064971420297566099</cx:pt>
          <cx:pt idx="654">0.0542238367829396</cx:pt>
          <cx:pt idx="655">0.0090657937190137903</cx:pt>
          <cx:pt idx="656">-0.017486490508350001</cx:pt>
          <cx:pt idx="657">0.0036899446474226699</cx:pt>
          <cx:pt idx="658">0.0245262875644774</cx:pt>
          <cx:pt idx="659">0.0461797791328383</cx:pt>
          <cx:pt idx="660">0.055921502595832798</cx:pt>
          <cx:pt idx="661">0.028057619735811199</cx:pt>
          <cx:pt idx="662">0.071496371331595296</cx:pt>
          <cx:pt idx="663">0.060347163573269899</cx:pt>
          <cx:pt idx="664">0.086463280683468202</cx:pt>
          <cx:pt idx="665">0.073423618024137993</cx:pt>
          <cx:pt idx="666">0.038543478771433298</cx:pt>
          <cx:pt idx="667">-0.00231368917131133</cx:pt>
          <cx:pt idx="668">-0.0096810965080527493</cx:pt>
          <cx:pt idx="669">-0.0020596764803890999</cx:pt>
          <cx:pt idx="670">-0.000309341883731102</cx:pt>
          <cx:pt idx="671">-0.000200880577135247</cx:pt>
          <cx:pt idx="672">-0.00090962838078802795</cx:pt>
          <cx:pt idx="673">0.00035585072182681902</cx:pt>
          <cx:pt idx="674">-1.6421065508024301e-06</cx:pt>
          <cx:pt idx="675">-0.00076716604815185404</cx:pt>
          <cx:pt idx="676">-0.011607917694947499</cx:pt>
          <cx:pt idx="677">-0.0309906861540118</cx:pt>
          <cx:pt idx="678">-0.0161320704974771</cx:pt>
          <cx:pt idx="679">0.0095828685808189099</cx:pt>
          <cx:pt idx="680">0.054839199079060902</cx:pt>
          <cx:pt idx="681">0.112773440959127</cx:pt>
          <cx:pt idx="682">0.053625388205143801</cx:pt>
          <cx:pt idx="683">0.019656744626084001</cx:pt>
          <cx:pt idx="684">-0.0091892544637376793</cx:pt>
          <cx:pt idx="685">-0.012500596452776</cx:pt>
          <cx:pt idx="686">-0.0086131418638215208</cx:pt>
          <cx:pt idx="687">0.0083969122248606694</cx:pt>
          <cx:pt idx="688">0.0288860098421942</cx:pt>
          <cx:pt idx="689">0.00087588518183876504</cx:pt>
          <cx:pt idx="690">0.025166099090381699</cx:pt>
          <cx:pt idx="691">0.024818560821630201</cx:pt>
          <cx:pt idx="692">0.0300045007615302</cx:pt>
          <cx:pt idx="693">0.0311927291897608</cx:pt>
          <cx:pt idx="694">0.014737074879437199</cx:pt>
          <cx:pt idx="695">-0.00039877762866951001</cx:pt>
          <cx:pt idx="696">-0.00274684216210182</cx:pt>
          <cx:pt idx="697">-0.00033517561406116298</cx:pt>
          <cx:pt idx="698">-0.000155178525737562</cx:pt>
          <cx:pt idx="699">0.00028983407124181799</cx:pt>
          <cx:pt idx="700">-5.7115974001623398e-05</cx:pt>
          <cx:pt idx="701">-7.9832864424526402e-05</cx:pt>
          <cx:pt idx="702">4.4853675228681901e-06</cx:pt>
          <cx:pt idx="703">-0.00086166363746445398</cx:pt>
          <cx:pt idx="704">-0.016090694528508399</cx:pt>
          <cx:pt idx="705">-0.022695576873019499</cx:pt>
          <cx:pt idx="706">-0.0019657770672641302</cx:pt>
          <cx:pt idx="707">0.017732252061286501</cx:pt>
          <cx:pt idx="708">0.043619548532414697</cx:pt>
          <cx:pt idx="709">0.035306036773762497</cx:pt>
          <cx:pt idx="710">-0.0140718072308832</cx:pt>
          <cx:pt idx="711">-0.051111643978202198</cx:pt>
          <cx:pt idx="712">-0.0148659536185861</cx:pt>
          <cx:pt idx="713">0.015522623989393599</cx:pt>
          <cx:pt idx="714">-0.0039378111574031698</cx:pt>
          <cx:pt idx="715">0.00081447636336614497</cx:pt>
          <cx:pt idx="716">0.0018509255973297</cx:pt>
          <cx:pt idx="717">-0.0263064272957193</cx:pt>
          <cx:pt idx="718">-0.0241623465605132</cx:pt>
          <cx:pt idx="719">-0.036906450913999897</cx:pt>
          <cx:pt idx="720">-0.0115739335225783</cx:pt>
          <cx:pt idx="721">0.000782359247208143</cx:pt>
          <cx:pt idx="722">0.00065435040500698904</cx:pt>
          <cx:pt idx="723">0.00033438340126334899</cx:pt>
          <cx:pt idx="724">-0.0028555708717237799</cx:pt>
          <cx:pt idx="725">1.8096899092371599e-05</cx:pt>
          <cx:pt idx="726">0.000130954120091763</cx:pt>
          <cx:pt idx="727">-0.00019793408778509501</cx:pt>
          <cx:pt idx="728">0.00044100018571806602</cx:pt>
          <cx:pt idx="729">-0.00023435752027332299</cx:pt>
          <cx:pt idx="730">-0.00084389524770263704</cx:pt>
          <cx:pt idx="731">-0.000149249734203687</cx:pt>
          <cx:pt idx="732">0.0016944180358601101</cx:pt>
          <cx:pt idx="733">0.00204442427763793</cx:pt>
          <cx:pt idx="734">0.0114031585856911</cx:pt>
          <cx:pt idx="735">0.013418750342298801</cx:pt>
          <cx:pt idx="736">0.0091145315098904098</cx:pt>
          <cx:pt idx="737">-0.0089186241681042805</cx:pt>
          <cx:pt idx="738">-0.00545075025850013</cx:pt>
          <cx:pt idx="739">-0.0022521692472422801</cx:pt>
          <cx:pt idx="740">0.014073794218915201</cx:pt>
          <cx:pt idx="741">-0.029901105795284301</cx:pt>
          <cx:pt idx="742">-0.027799226927724501</cx:pt>
          <cx:pt idx="743">-0.0065893871946099197</cx:pt>
          <cx:pt idx="744">0.0043497407485294497</cx:pt>
          <cx:pt idx="745">-0.015779300176162199</cx:pt>
          <cx:pt idx="746">-0.019708235492313701</cx:pt>
          <cx:pt idx="747">-0.031992831277833401</cx:pt>
          <cx:pt idx="748">-0.019647988589423002</cx:pt>
          <cx:pt idx="749">-0.0091188318298198196</cx:pt>
          <cx:pt idx="750">-0.0075739345053361202</cx:pt>
          <cx:pt idx="751">-0.00065259616224863702</cx:pt>
          <cx:pt idx="752">-0.00028637910492556402</cx:pt>
          <cx:pt idx="753">0.00070830221945947605</cx:pt>
          <cx:pt idx="754">4.2313498194664301e-05</cx:pt>
          <cx:pt idx="755">7.0903671358328693e-05</cx:pt>
          <cx:pt idx="756">-0.00015836918747845401</cx:pt>
          <cx:pt idx="757">4.2793906864982402e-05</cx:pt>
          <cx:pt idx="758">0.00027594921228158001</cx:pt>
          <cx:pt idx="759">0.000419058836062094</cx:pt>
          <cx:pt idx="760">-0.000665387351470114</cx:pt>
          <cx:pt idx="761">-0.00029088559852395702</cx:pt>
          <cx:pt idx="762">-0.0010053963153569101</cx:pt>
          <cx:pt idx="763">-0.0011714302772275701</cx:pt>
          <cx:pt idx="764">-0.0020217262674259002</cx:pt>
          <cx:pt idx="765">-0.00018268420431655799</cx:pt>
          <cx:pt idx="766">-0.0058798309004136099</cx:pt>
          <cx:pt idx="767">-0.0044824071455405899</cx:pt>
          <cx:pt idx="768">-0.0018038714192431099</cx:pt>
          <cx:pt idx="769">-0.0016126637320806</cx:pt>
          <cx:pt idx="770">0.003652386447305</cx:pt>
          <cx:pt idx="771">0.0039239655755342199</cx:pt>
          <cx:pt idx="772">-0.0034793558723284</cx:pt>
          <cx:pt idx="773">-0.00688131062388241</cx:pt>
          <cx:pt idx="774">-0.0118895544798454</cx:pt>
          <cx:pt idx="775">-0.0027753511402652301</cx:pt>
          <cx:pt idx="776">-0.00145947131761233</cx:pt>
          <cx:pt idx="777">-0.0057502781291160297</cx:pt>
          <cx:pt idx="778">-0.0061809626501442803</cx:pt>
          <cx:pt idx="779">7.9998260572740104e-05</cx:pt>
          <cx:pt idx="780">0.00019640183272419799</cx:pt>
          <cx:pt idx="781">-0.000142431748990448</cx:pt>
          <cx:pt idx="782">-1.6567025318907899e-05</cx:pt>
          <cx:pt idx="783">-0.00031380001168961503</cx:pt>
          <cx:pt idx="784">-0.0043058547284229249</cx:pt>
          <cx:pt idx="785">8.5872956389694755e-05</cx:pt>
          <cx:pt idx="786">0.0091180878785308492</cx:pt>
          <cx:pt idx="787">-0.0015517556889566276</cx:pt>
          <cx:pt idx="788">-0.0098306970790584744</cx:pt>
          <cx:pt idx="789">-0.010817907788642224</cx:pt>
          <cx:pt idx="790">-0.02550556065081875</cx:pt>
          <cx:pt idx="791">-0.036476970663981499</cx:pt>
          <cx:pt idx="792">-0.023941530871289474</cx:pt>
          <cx:pt idx="793">-0.010686539942441575</cx:pt>
          <cx:pt idx="794">0.0039859945830045497</cx:pt>
          <cx:pt idx="795">0.01631130149593785</cx:pt>
          <cx:pt idx="796">0.0098104105925739243</cx:pt>
          <cx:pt idx="797">0.0022559107385484575</cx:pt>
          <cx:pt idx="798">-0.0063590755149313003</cx:pt>
          <cx:pt idx="799">-0.00091585606256811751</cx:pt>
          <cx:pt idx="800">0.0063829680546436248</cx:pt>
          <cx:pt idx="801">0.0059586128427668748</cx:pt>
          <cx:pt idx="802">0.00522101400026765</cx:pt>
          <cx:pt idx="803">0.002917874076840975</cx:pt>
          <cx:pt idx="804">0.010792803995318625</cx:pt>
          <cx:pt idx="805">0.0086878150384950992</cx:pt>
          <cx:pt idx="806">-0.001926067146926555</cx:pt>
          <cx:pt idx="807">0.0020371104283251826</cx:pt>
          <cx:pt idx="808">0.0004719518805610875</cx:pt>
          <cx:pt idx="809">-0.00068234015543119496</cx:pt>
          <cx:pt idx="810">-0.00039276437762934249</cx:pt>
          <cx:pt idx="811">-0.0015248515051279475</cx:pt>
          <cx:pt idx="812">-0.00216030837652333</cx:pt>
          <cx:pt idx="813">0.00076545695780005495</cx:pt>
          <cx:pt idx="814">0.005324317765314425</cx:pt>
          <cx:pt idx="815">-0.0063319263430917996</cx:pt>
          <cx:pt idx="816">-0.017594850091122174</cx:pt>
          <cx:pt idx="817">-0.0251058458359655</cx:pt>
          <cx:pt idx="818">-0.032138493266458248</cx:pt>
          <cx:pt idx="819">-0.03611667641346375</cx:pt>
          <cx:pt idx="820">-0.019614297801095901</cx:pt>
          <cx:pt idx="821">0.00094399648410992501</cx:pt>
          <cx:pt idx="822">0.019212179809058001</cx:pt>
          <cx:pt idx="823">0.011801377712667675</cx:pt>
          <cx:pt idx="824">-0.0079109197369943741</cx:pt>
          <cx:pt idx="825">-0.013465150785660875</cx:pt>
          <cx:pt idx="826">-0.0075722373434952747</cx:pt>
          <cx:pt idx="827">-0.0062532125098700752</cx:pt>
          <cx:pt idx="828">-0.0011012768063834825</cx:pt>
          <cx:pt idx="829">-0.0016169899546206051</cx:pt>
          <cx:pt idx="830">0.0075587809521153746</cx:pt>
          <cx:pt idx="831">0.0015547771313626426</cx:pt>
          <cx:pt idx="832">0.00086433428484363503</cx:pt>
          <cx:pt idx="833">0.0091567484800260494</cx:pt>
          <cx:pt idx="834">0.0016294842968218801</cx:pt>
          <cx:pt idx="835">0.001177563415431055</cx:pt>
          <cx:pt idx="836">-5.9859068553529251e-05</cx:pt>
          <cx:pt idx="837">0.00025170559672326001</cx:pt>
          <cx:pt idx="838">-0.001037314998381675</cx:pt>
          <cx:pt idx="839">-0.00013349078216235425</cx:pt>
          <cx:pt idx="840">-0.00068540166941560246</cx:pt>
          <cx:pt idx="841">-0.0044745653155564497</cx:pt>
          <cx:pt idx="842">-0.0090599358910418998</cx:pt>
          <cx:pt idx="843">-0.0186665106378314</cx:pt>
          <cx:pt idx="844">-0.022625365094228401</cx:pt>
          <cx:pt idx="845">-0.029387761717432001</cx:pt>
          <cx:pt idx="846">-0.018599838503430451</cx:pt>
          <cx:pt idx="847">-0.0153584492280367</cx:pt>
          <cx:pt idx="848">-0.000451415832671775</cx:pt>
          <cx:pt idx="849">0.00163559493017003</cx:pt>
          <cx:pt idx="850">0.0079624195986847009</cx:pt>
          <cx:pt idx="851">-0.01304410546928525</cx:pt>
          <cx:pt idx="852">-0.016123923316539175</cx:pt>
          <cx:pt idx="853">-0.013166571475132175</cx:pt>
          <cx:pt idx="854">-0.0036314319292020249</cx:pt>
          <cx:pt idx="855">0.0020220939040278552</cx:pt>
          <cx:pt idx="856">-0.0039829671681947502</cx:pt>
          <cx:pt idx="857">-0.0069871293860034999</cx:pt>
          <cx:pt idx="858">-0.0013695326465756124</cx:pt>
          <cx:pt idx="859">-0.010998857351494201</cx:pt>
          <cx:pt idx="860">-0.0107920778061961</cx:pt>
          <cx:pt idx="861">-0.0052856629755365751</cx:pt>
          <cx:pt idx="862">-0.0043188960095541249</cx:pt>
          <cx:pt idx="863">-0.0036604484620231001</cx:pt>
          <cx:pt idx="864">-0.0040386911068499747</cx:pt>
          <cx:pt idx="865">2.3214518221906649e-05</cx:pt>
          <cx:pt idx="866">-0.00075299980918871502</cx:pt>
          <cx:pt idx="867">-0.0016031188522599574</cx:pt>
          <cx:pt idx="868">-0.00087844129603559501</cx:pt>
          <cx:pt idx="869">-0.0050694338009858002</cx:pt>
          <cx:pt idx="870">-0.0144024173411947</cx:pt>
          <cx:pt idx="871">-0.027232449434744</cx:pt>
          <cx:pt idx="872">-0.022697562091060101</cx:pt>
          <cx:pt idx="873">-0.01769438927087805</cx:pt>
          <cx:pt idx="874">-0.012395108426861375</cx:pt>
          <cx:pt idx="875">0.0066199894298380503</cx:pt>
          <cx:pt idx="876">0.012478549424776801</cx:pt>
          <cx:pt idx="877">0.014981897118704126</cx:pt>
          <cx:pt idx="878">-0.0049857705058643752</cx:pt>
          <cx:pt idx="879">-0.016554209081334401</cx:pt>
          <cx:pt idx="880">-0.014819625765099174</cx:pt>
          <cx:pt idx="881">-0.021541140650561948</cx:pt>
          <cx:pt idx="882">0.00038963314523712502</cx:pt>
          <cx:pt idx="883">-0.0034492841669501498</cx:pt>
          <cx:pt idx="884">-0.0043058547284229249</cx:pt>
          <cx:pt idx="885">8.5872956389694755e-05</cx:pt>
          <cx:pt idx="886">0.0091180878785308492</cx:pt>
          <cx:pt idx="887">-0.0015517556889566276</cx:pt>
          <cx:pt idx="888">-0.0098306970790584744</cx:pt>
          <cx:pt idx="889">-0.010817907788642224</cx:pt>
          <cx:pt idx="890">-0.02550556065081875</cx:pt>
          <cx:pt idx="891">-0.036476970663981499</cx:pt>
          <cx:pt idx="892">-0.023941530871289474</cx:pt>
          <cx:pt idx="893">-0.010686539942441575</cx:pt>
          <cx:pt idx="894">0.0039859945830045497</cx:pt>
          <cx:pt idx="895">0.01631130149593785</cx:pt>
          <cx:pt idx="896">0.0098104105925739243</cx:pt>
          <cx:pt idx="897">0.0022559107385484575</cx:pt>
          <cx:pt idx="898">-0.0063590755149313003</cx:pt>
          <cx:pt idx="899">-0.00091585606256811751</cx:pt>
          <cx:pt idx="900">0.0063829680546436248</cx:pt>
          <cx:pt idx="901">0.0059586128427668748</cx:pt>
          <cx:pt idx="902">0.00522101400026765</cx:pt>
          <cx:pt idx="903">0.002917874076840975</cx:pt>
          <cx:pt idx="904">0.010792803995318625</cx:pt>
          <cx:pt idx="905">0.0086878150384950992</cx:pt>
          <cx:pt idx="906">-0.001926067146926555</cx:pt>
          <cx:pt idx="907">0.0020371104283251826</cx:pt>
          <cx:pt idx="908">0.0004719518805610875</cx:pt>
          <cx:pt idx="909">-0.00068234015543119496</cx:pt>
          <cx:pt idx="910">-0.00039276437762934249</cx:pt>
          <cx:pt idx="911">-0.0015248515051279475</cx:pt>
          <cx:pt idx="912">-0.00216030837652333</cx:pt>
          <cx:pt idx="913">0.00076545695780005495</cx:pt>
          <cx:pt idx="914">0.005324317765314425</cx:pt>
          <cx:pt idx="915">-0.0063319263430917996</cx:pt>
          <cx:pt idx="916">-0.017594850091122174</cx:pt>
          <cx:pt idx="917">-0.0251058458359655</cx:pt>
          <cx:pt idx="918">-0.032138493266458248</cx:pt>
          <cx:pt idx="919">-0.03611667641346375</cx:pt>
          <cx:pt idx="920">-0.019614297801095901</cx:pt>
          <cx:pt idx="921">0.00094399648410992501</cx:pt>
          <cx:pt idx="922">0.019212179809058001</cx:pt>
          <cx:pt idx="923">0.011801377712667675</cx:pt>
          <cx:pt idx="924">-0.0079109197369943741</cx:pt>
          <cx:pt idx="925">-0.013465150785660875</cx:pt>
          <cx:pt idx="926">-0.0075722373434952747</cx:pt>
          <cx:pt idx="927">-0.0062532125098700752</cx:pt>
          <cx:pt idx="928">-0.0011012768063834825</cx:pt>
          <cx:pt idx="929">-0.0016169899546206051</cx:pt>
          <cx:pt idx="930">0.0075587809521153746</cx:pt>
          <cx:pt idx="931">0.0015547771313626426</cx:pt>
          <cx:pt idx="932">0.00086433428484363503</cx:pt>
          <cx:pt idx="933">0.0091567484800260494</cx:pt>
          <cx:pt idx="934">0.0016294842968218801</cx:pt>
          <cx:pt idx="935">0.001177563415431055</cx:pt>
          <cx:pt idx="936">-5.9859068553529251e-05</cx:pt>
          <cx:pt idx="937">0.00025170559672326001</cx:pt>
          <cx:pt idx="938">-0.001037314998381675</cx:pt>
          <cx:pt idx="939">-0.00013349078216235425</cx:pt>
          <cx:pt idx="940">-0.00068540166941560246</cx:pt>
          <cx:pt idx="941">-0.0044745653155564497</cx:pt>
          <cx:pt idx="942">-0.0090599358910418998</cx:pt>
          <cx:pt idx="943">-0.0186665106378314</cx:pt>
          <cx:pt idx="944">-0.022625365094228401</cx:pt>
          <cx:pt idx="945">-0.029387761717432001</cx:pt>
          <cx:pt idx="946">-0.018599838503430451</cx:pt>
          <cx:pt idx="947">-0.0153584492280367</cx:pt>
          <cx:pt idx="948">-0.000451415832671775</cx:pt>
          <cx:pt idx="949">0.00163559493017003</cx:pt>
          <cx:pt idx="950">0.0079624195986847009</cx:pt>
          <cx:pt idx="951">-0.01304410546928525</cx:pt>
          <cx:pt idx="952">-0.016123923316539175</cx:pt>
          <cx:pt idx="953">-0.013166571475132175</cx:pt>
          <cx:pt idx="954">-0.0036314319292020249</cx:pt>
          <cx:pt idx="955">0.0020220939040278552</cx:pt>
          <cx:pt idx="956">-0.0039829671681947502</cx:pt>
          <cx:pt idx="957">-0.0069871293860034999</cx:pt>
          <cx:pt idx="958">-0.0013695326465756124</cx:pt>
          <cx:pt idx="959">-0.010998857351494201</cx:pt>
          <cx:pt idx="960">-0.0107920778061961</cx:pt>
          <cx:pt idx="961">-0.0052856629755365751</cx:pt>
          <cx:pt idx="962">-0.0043188960095541249</cx:pt>
          <cx:pt idx="963">-0.0036604484620231001</cx:pt>
          <cx:pt idx="964">-0.0040386911068499747</cx:pt>
          <cx:pt idx="965">2.3214518221906649e-05</cx:pt>
          <cx:pt idx="966">-0.00075299980918871502</cx:pt>
          <cx:pt idx="967">-0.0016031188522599574</cx:pt>
          <cx:pt idx="968">-0.00087844129603559501</cx:pt>
          <cx:pt idx="969">-0.0050694338009858002</cx:pt>
          <cx:pt idx="970">-0.0144024173411947</cx:pt>
          <cx:pt idx="971">-0.027232449434744</cx:pt>
          <cx:pt idx="972">-0.022697562091060101</cx:pt>
          <cx:pt idx="973">-0.01769438927087805</cx:pt>
          <cx:pt idx="974">-0.012395108426861375</cx:pt>
          <cx:pt idx="975">0.0066199894298380503</cx:pt>
          <cx:pt idx="976">0.012478549424776801</cx:pt>
          <cx:pt idx="977">0.014981897118704126</cx:pt>
          <cx:pt idx="978">-0.0049857705058643752</cx:pt>
          <cx:pt idx="979">-0.016554209081334401</cx:pt>
          <cx:pt idx="980">-0.014819625765099174</cx:pt>
          <cx:pt idx="981">-0.021541140650561948</cx:pt>
          <cx:pt idx="982">0.00038963314523712502</cx:pt>
          <cx:pt idx="983">-0.0034492841669501498</cx:pt>
          <cx:pt idx="984">-0.0043058547284229249</cx:pt>
          <cx:pt idx="985">8.5872956389694755e-05</cx:pt>
          <cx:pt idx="986">0.0091180878785308492</cx:pt>
          <cx:pt idx="987">-0.0015517556889566276</cx:pt>
          <cx:pt idx="988">-0.0098306970790584744</cx:pt>
          <cx:pt idx="989">-0.010817907788642224</cx:pt>
          <cx:pt idx="990">-0.02550556065081875</cx:pt>
          <cx:pt idx="991">-0.036476970663981499</cx:pt>
          <cx:pt idx="992">-0.023941530871289474</cx:pt>
          <cx:pt idx="993">-0.010686539942441575</cx:pt>
          <cx:pt idx="994">0.0039859945830045497</cx:pt>
          <cx:pt idx="995">0.01631130149593785</cx:pt>
          <cx:pt idx="996">0.0098104105925739243</cx:pt>
          <cx:pt idx="997">0.0022559107385484575</cx:pt>
          <cx:pt idx="998">-0.0063590755149313003</cx:pt>
          <cx:pt idx="999">-0.00091585606256811751</cx:pt>
          <cx:pt idx="1000">0.0063829680546436248</cx:pt>
          <cx:pt idx="1001">0.0059586128427668748</cx:pt>
          <cx:pt idx="1002">0.00522101400026765</cx:pt>
          <cx:pt idx="1003">0.002917874076840975</cx:pt>
          <cx:pt idx="1004">0.010792803995318625</cx:pt>
          <cx:pt idx="1005">0.0086878150384950992</cx:pt>
          <cx:pt idx="1006">-0.001926067146926555</cx:pt>
          <cx:pt idx="1007">0.0020371104283251826</cx:pt>
          <cx:pt idx="1008">0.0004719518805610875</cx:pt>
          <cx:pt idx="1009">-0.00068234015543119496</cx:pt>
          <cx:pt idx="1010">-0.00039276437762934249</cx:pt>
          <cx:pt idx="1011">-0.0015248515051279475</cx:pt>
          <cx:pt idx="1012">-0.00216030837652333</cx:pt>
          <cx:pt idx="1013">0.00076545695780005495</cx:pt>
          <cx:pt idx="1014">0.005324317765314425</cx:pt>
          <cx:pt idx="1015">-0.0063319263430917996</cx:pt>
          <cx:pt idx="1016">-0.017594850091122174</cx:pt>
          <cx:pt idx="1017">-0.0251058458359655</cx:pt>
          <cx:pt idx="1018">-0.032138493266458248</cx:pt>
          <cx:pt idx="1019">-0.03611667641346375</cx:pt>
          <cx:pt idx="1020">-0.019614297801095901</cx:pt>
          <cx:pt idx="1021">0.00094399648410992501</cx:pt>
          <cx:pt idx="1022">0.019212179809058001</cx:pt>
          <cx:pt idx="1023">0.011801377712667675</cx:pt>
          <cx:pt idx="1024">-0.0079109197369943741</cx:pt>
          <cx:pt idx="1025">-0.013465150785660875</cx:pt>
          <cx:pt idx="1026">-0.0075722373434952747</cx:pt>
          <cx:pt idx="1027">-0.0062532125098700752</cx:pt>
          <cx:pt idx="1028">-0.0011012768063834825</cx:pt>
          <cx:pt idx="1029">-0.0016169899546206051</cx:pt>
          <cx:pt idx="1030">0.0075587809521153746</cx:pt>
          <cx:pt idx="1031">0.0015547771313626426</cx:pt>
          <cx:pt idx="1032">0.00086433428484363503</cx:pt>
          <cx:pt idx="1033">0.0091567484800260494</cx:pt>
          <cx:pt idx="1034">0.0016294842968218801</cx:pt>
          <cx:pt idx="1035">0.001177563415431055</cx:pt>
          <cx:pt idx="1036">-5.9859068553529251e-05</cx:pt>
          <cx:pt idx="1037">0.00025170559672326001</cx:pt>
          <cx:pt idx="1038">-0.001037314998381675</cx:pt>
          <cx:pt idx="1039">-0.00013349078216235425</cx:pt>
          <cx:pt idx="1040">-0.00068540166941560246</cx:pt>
          <cx:pt idx="1041">-0.0044745653155564497</cx:pt>
          <cx:pt idx="1042">-0.0090599358910418998</cx:pt>
          <cx:pt idx="1043">-0.0186665106378314</cx:pt>
          <cx:pt idx="1044">-0.022625365094228401</cx:pt>
          <cx:pt idx="1045">-0.029387761717432001</cx:pt>
          <cx:pt idx="1046">-0.018599838503430451</cx:pt>
          <cx:pt idx="1047">-0.0153584492280367</cx:pt>
          <cx:pt idx="1048">-0.000451415832671775</cx:pt>
          <cx:pt idx="1049">0.00163559493017003</cx:pt>
          <cx:pt idx="1050">0.0079624195986847009</cx:pt>
          <cx:pt idx="1051">-0.01304410546928525</cx:pt>
          <cx:pt idx="1052">-0.016123923316539175</cx:pt>
          <cx:pt idx="1053">-0.013166571475132175</cx:pt>
          <cx:pt idx="1054">-0.0036314319292020249</cx:pt>
          <cx:pt idx="1055">0.0020220939040278552</cx:pt>
          <cx:pt idx="1056">-0.0039829671681947502</cx:pt>
          <cx:pt idx="1057">-0.0069871293860034999</cx:pt>
          <cx:pt idx="1058">-0.0013695326465756124</cx:pt>
          <cx:pt idx="1059">-0.010998857351494201</cx:pt>
          <cx:pt idx="1060">-0.0107920778061961</cx:pt>
          <cx:pt idx="1061">-0.0052856629755365751</cx:pt>
          <cx:pt idx="1062">-0.0043188960095541249</cx:pt>
          <cx:pt idx="1063">-0.0036604484620231001</cx:pt>
          <cx:pt idx="1064">-0.0040386911068499747</cx:pt>
          <cx:pt idx="1065">2.3214518221906649e-05</cx:pt>
          <cx:pt idx="1066">-0.00075299980918871502</cx:pt>
          <cx:pt idx="1067">-0.0016031188522599574</cx:pt>
          <cx:pt idx="1068">-0.00087844129603559501</cx:pt>
          <cx:pt idx="1069">-0.0050694338009858002</cx:pt>
          <cx:pt idx="1070">-0.0144024173411947</cx:pt>
          <cx:pt idx="1071">-0.027232449434744</cx:pt>
          <cx:pt idx="1072">-0.022697562091060101</cx:pt>
          <cx:pt idx="1073">-0.01769438927087805</cx:pt>
          <cx:pt idx="1074">-0.012395108426861375</cx:pt>
          <cx:pt idx="1075">0.0066199894298380503</cx:pt>
          <cx:pt idx="1076">0.012478549424776801</cx:pt>
          <cx:pt idx="1077">0.014981897118704126</cx:pt>
          <cx:pt idx="1078">-0.0049857705058643752</cx:pt>
          <cx:pt idx="1079">-0.016554209081334401</cx:pt>
          <cx:pt idx="1080">-0.014819625765099174</cx:pt>
          <cx:pt idx="1081">-0.021541140650561948</cx:pt>
          <cx:pt idx="1082">0.00038963314523712502</cx:pt>
          <cx:pt idx="1083">-0.0034492841669501498</cx:pt>
        </cx:lvl>
      </cx:numDim>
    </cx:data>
    <cx:data id="131">
      <cx:numDim type="val">
        <cx:f>Sheet2!$EB$1:$EB$1084</cx:f>
        <cx:lvl ptCount="1084" formatCode="0.00E+00">
          <cx:pt idx="0">6.2962107011936799e-05</cx:pt>
          <cx:pt idx="1">-3.4894220726982998e-05</cx:pt>
          <cx:pt idx="2">5.2692998342590098e-05</cx:pt>
          <cx:pt idx="3">3.9860797657083601e-05</cx:pt>
          <cx:pt idx="4">0.00017371499893519199</cx:pt>
          <cx:pt idx="5">0.000121376629132223</cx:pt>
          <cx:pt idx="6">-0.00021946550577783</cx:pt>
          <cx:pt idx="7">0.00057843090582387002</cx:pt>
          <cx:pt idx="8">-0.000120487049321764</cx:pt>
          <cx:pt idx="9">0.00026408388015224598</cx:pt>
          <cx:pt idx="10">0.00028501891429545201</cx:pt>
          <cx:pt idx="11">0.00050984741458382301</cx:pt>
          <cx:pt idx="12">0.00035557457882246798</cx:pt>
          <cx:pt idx="13">8.84362121423547e-05</cx:pt>
          <cx:pt idx="14">-0.00024284474883724</cx:pt>
          <cx:pt idx="15">-0.00036958715342565998</cx:pt>
          <cx:pt idx="16">-0.00073691166295420003</cx:pt>
          <cx:pt idx="17">5.27288142653872e-05</cx:pt>
          <cx:pt idx="18">-0.00031174073952922201</cx:pt>
          <cx:pt idx="19">0.000237925046440335</cx:pt>
          <cx:pt idx="20">-0.00039205410897910902</cx:pt>
          <cx:pt idx="21">-0.000139276520880715</cx:pt>
          <cx:pt idx="22">0.000205580226933799</cx:pt>
          <cx:pt idx="23">5.2381933255282799e-05</cx:pt>
          <cx:pt idx="24">0.00086545151330791196</cx:pt>
          <cx:pt idx="25">5.4340374653318797e-05</cx:pt>
          <cx:pt idx="26">-0.00030804835333189098</cx:pt>
          <cx:pt idx="27">-0.000128215644397263</cx:pt>
          <cx:pt idx="28">-0.00047088350259009</cx:pt>
          <cx:pt idx="29">-0.00035608093999551198</cx:pt>
          <cx:pt idx="30">0.000397322189819945</cx:pt>
          <cx:pt idx="31">0.00020421624656975101</cx:pt>
          <cx:pt idx="32">-4.5617259352214903e-05</cx:pt>
          <cx:pt idx="33">0.000107650441088592</cx:pt>
          <cx:pt idx="34">0.000337320203983908</cx:pt>
          <cx:pt idx="35">0.00124971032179463</cx:pt>
          <cx:pt idx="36">0.00011393131136124099</cx:pt>
          <cx:pt idx="37">-0.00023913370108729799</cx:pt>
          <cx:pt idx="38">-0.00050281995338443102</cx:pt>
          <cx:pt idx="39">-0.000205028908029282</cx:pt>
          <cx:pt idx="40">0.00070205129695937601</cx:pt>
          <cx:pt idx="41">0.00015390067842564899</cx:pt>
          <cx:pt idx="42">-0.00024710795606321801</cx:pt>
          <cx:pt idx="43">5.8111317540844401e-05</cx:pt>
          <cx:pt idx="44">-0.00025248643585683999</cx:pt>
          <cx:pt idx="45">-0.00044488478489780901</cx:pt>
          <cx:pt idx="46">0.000797040935517867</cx:pt>
          <cx:pt idx="47">0.000376312370421024</cx:pt>
          <cx:pt idx="48">0.00011178104327824499</cx:pt>
          <cx:pt idx="49">0.00073731451204185801</cx:pt>
          <cx:pt idx="50">0.00040403701333929998</cx:pt>
          <cx:pt idx="51">-0.000131713564426568</cx:pt>
          <cx:pt idx="52">0.00048983788808195001</cx:pt>
          <cx:pt idx="53">-0.00018364340887902801</cx:pt>
          <cx:pt idx="54">-0.000198342694332095</cx:pt>
          <cx:pt idx="55">8.7671755583177603e-05</cx:pt>
          <cx:pt idx="56">0.00107679383505007</cx:pt>
          <cx:pt idx="57">-6.7376465256492593e-05</cx:pt>
          <cx:pt idx="58">0.00027412182032573399</cx:pt>
          <cx:pt idx="59">0.00171515337381795</cx:pt>
          <cx:pt idx="60">0.0015361153871103999</cx:pt>
          <cx:pt idx="61">-0.000117776984548753</cx:pt>
          <cx:pt idx="62">-0.00045444014600462101</cx:pt>
          <cx:pt idx="63">0.000434032384933173</cx:pt>
          <cx:pt idx="64">0.00042618994580156098</cx:pt>
          <cx:pt idx="65">-0.00042246676290722798</cx:pt>
          <cx:pt idx="66">0.00084727990703573595</cx:pt>
          <cx:pt idx="67">-0.000467290572165776</cx:pt>
          <cx:pt idx="68">-0.0025161917243645801</cx:pt>
          <cx:pt idx="69">-0.0063395895359230304</cx:pt>
          <cx:pt idx="70">-0.013041093470145201</cx:pt>
          <cx:pt idx="71">-0.0108514059077743</cx:pt>
          <cx:pt idx="72">-0.0032317669509850898</cx:pt>
          <cx:pt idx="73">-0.0019343923847710701</cx:pt>
          <cx:pt idx="74">-0.00054244418191697801</cx:pt>
          <cx:pt idx="75">0.00055810297243965798</cx:pt>
          <cx:pt idx="76">-0.00070424026695631997</cx:pt>
          <cx:pt idx="77">0.0010441193262013899</cx:pt>
          <cx:pt idx="78">0.000230498675266196</cx:pt>
          <cx:pt idx="79">-0.000766275624808215</cx:pt>
          <cx:pt idx="80">-0.000693788168192332</cx:pt>
          <cx:pt idx="81">-2.0602565853319602e-06</cx:pt>
          <cx:pt idx="82">-0.000100904127079806</cx:pt>
          <cx:pt idx="83">0.00023136054775884</cx:pt>
          <cx:pt idx="84">8.1358883320175606e-05</cx:pt>
          <cx:pt idx="85">0.000230737110061411</cx:pt>
          <cx:pt idx="86">-0.00082947105791146797</cx:pt>
          <cx:pt idx="87">0.00302241516563677</cx:pt>
          <cx:pt idx="88">0.00036471221838774701</cx:pt>
          <cx:pt idx="89">-0.0049523388207631898</cx:pt>
          <cx:pt idx="90">-0.0060035184197570202</cx:pt>
          <cx:pt idx="91">-0.015161970301422601</cx:pt>
          <cx:pt idx="92">-0.016860865814690301</cx:pt>
          <cx:pt idx="93">-0.017131170770754899</cx:pt>
          <cx:pt idx="94">-0.011446422174222599</cx:pt>
          <cx:pt idx="95">-0.012831318010201201</cx:pt>
          <cx:pt idx="96">-0.0083983582037091605</cx:pt>
          <cx:pt idx="97">-0.00237613052065934</cx:pt>
          <cx:pt idx="98">-0.00182089887830439</cx:pt>
          <cx:pt idx="99">-0.00064831175531866096</cx:pt>
          <cx:pt idx="100">0.011703998654248701</cx:pt>
          <cx:pt idx="101">0.020081568724838898</cx:pt>
          <cx:pt idx="102">0.0263318059812967</cx:pt>
          <cx:pt idx="103">0.0020994850238774</cx:pt>
          <cx:pt idx="104">-0.015405566686421899</cx:pt>
          <cx:pt idx="105">-0.0087905054169678497</cx:pt>
          <cx:pt idx="106">-0.0087830725005213998</cx:pt>
          <cx:pt idx="107">-0.0077415921162681802</cx:pt>
          <cx:pt idx="108">-0.0019476016313860699</cx:pt>
          <cx:pt idx="109">-0.00097396851394232497</cx:pt>
          <cx:pt idx="110">-0.00097553915074131395</cx:pt>
          <cx:pt idx="111">8.7944232034305002e-05</cx:pt>
          <cx:pt idx="112">9.3712936781164996e-05</cx:pt>
          <cx:pt idx="113">0.00027137571641531398</cx:pt>
          <cx:pt idx="114">0.00028630073239475001</cx:pt>
          <cx:pt idx="115">0.000181138057707443</cx:pt>
          <cx:pt idx="116">0.00026570086897828002</cx:pt>
          <cx:pt idx="117">-0.0051894609872617497</cx:pt>
          <cx:pt idx="118">-0.0154213743382128</cx:pt>
          <cx:pt idx="119">-0.021541657639328301</cx:pt>
          <cx:pt idx="120">-0.0332003107090518</cx:pt>
          <cx:pt idx="121">-0.0433846513678917</cx:pt>
          <cx:pt idx="122">-0.040470064783712997</cx:pt>
          <cx:pt idx="123">-0.011499246745667499</cx:pt>
          <cx:pt idx="124">-0.0137125778612955</cx:pt>
          <cx:pt idx="125">-0.0093611322643456993</cx:pt>
          <cx:pt idx="126">-0.00094988717518519703</cx:pt>
          <cx:pt idx="127">-0.0061962333750952801</cx:pt>
          <cx:pt idx="128">0.030213250851164199</cx:pt>
          <cx:pt idx="129">0.074979992476086998</cx:pt>
          <cx:pt idx="130">0.081091253168758898</cx:pt>
          <cx:pt idx="131">0.020051341119414499</cx:pt>
          <cx:pt idx="132">0.0095875601008883309</cx:pt>
          <cx:pt idx="133">0.000845178102233053</cx:pt>
          <cx:pt idx="134">0.0107412056456241</cx:pt>
          <cx:pt idx="135">-0.0120008429261286</cx:pt>
          <cx:pt idx="136">-0.0043695381179141698</cx:pt>
          <cx:pt idx="137">-0.00371106767594645</cx:pt>
          <cx:pt idx="138">-0.0015318666745252501</cx:pt>
          <cx:pt idx="139">-9.5879928964011206e-05</cx:pt>
          <cx:pt idx="140">-0.000143127769320738</cx:pt>
          <cx:pt idx="141">0.000156534630659278</cx:pt>
          <cx:pt idx="142">-0.00053451371033382098</cx:pt>
          <cx:pt idx="143">0.000193012899856501</cx:pt>
          <cx:pt idx="144">-0.00307708528466148</cx:pt>
          <cx:pt idx="145">-0.0140509457813578</cx:pt>
          <cx:pt idx="146">-0.038170072184418903</cx:pt>
          <cx:pt idx="147">-0.0339043137101077</cx:pt>
          <cx:pt idx="148">-0.029991742078077501</cx:pt>
          <cx:pt idx="149">-0.052339698917334497</cx:pt>
          <cx:pt idx="150">-0.0157622817571096</cx:pt>
          <cx:pt idx="151">-0.0017552566543612401</cx:pt>
          <cx:pt idx="152">-0.013216594962194799</cx:pt>
          <cx:pt idx="153">0.060124546127610597</cx:pt>
          <cx:pt idx="154">0.038155596387570101</cx:pt>
          <cx:pt idx="155">-0.018691433154780099</cx:pt>
          <cx:pt idx="156">-0.0089162140138213403</cx:pt>
          <cx:pt idx="157">0.033038197822676099</cx:pt>
          <cx:pt idx="158">0.070204496686345402</cx:pt>
          <cx:pt idx="159">0.012306759366942499</cx:pt>
          <cx:pt idx="160">0.0162317406366023</cx:pt>
          <cx:pt idx="161">0.049992628026889398</cx:pt>
          <cx:pt idx="162">0.028297820240329799</cx:pt>
          <cx:pt idx="163">0.0066238712557771997</cx:pt>
          <cx:pt idx="164">0.0151429729184097</cx:pt>
          <cx:pt idx="165">-0.00026795314822288999</cx:pt>
          <cx:pt idx="166">0.00105467650314434</cx:pt>
          <cx:pt idx="167">0.00059221357280362296</cx:pt>
          <cx:pt idx="168">-0.00018389079913888799</cx:pt>
          <cx:pt idx="169">-4.1449277029895899e-05</cx:pt>
          <cx:pt idx="170">0.00164231223386673</cx:pt>
          <cx:pt idx="171">-0.00091062103229461796</cx:pt>
          <cx:pt idx="172">-0.0112592880857348</cx:pt>
          <cx:pt idx="173">-0.026719675873139101</cx:pt>
          <cx:pt idx="174">-0.055980784685976302</cx:pt>
          <cx:pt idx="175">-0.0466675911536776</cx:pt>
          <cx:pt idx="176">-0.0544321160513348</cx:pt>
          <cx:pt idx="177">-0.10338033200004</cx:pt>
          <cx:pt idx="178">-0.0228976008135983</cx:pt>
          <cx:pt idx="179">0.026938224237999801</cx:pt>
          <cx:pt idx="180">0.012520236736604001</cx:pt>
          <cx:pt idx="181">0.024915704842264502</cx:pt>
          <cx:pt idx="182">0.019429718944595501</cx:pt>
          <cx:pt idx="183">-0.012589390412064</cx:pt>
          <cx:pt idx="184">-0.073126741420531799</cx:pt>
          <cx:pt idx="185">-0.077719832142445794</cx:pt>
          <cx:pt idx="186">0.0148004969401572</cx:pt>
          <cx:pt idx="187">0.042065253311217903</cx:pt>
          <cx:pt idx="188">0.046734525992402</cx:pt>
          <cx:pt idx="189">0.114392804367805</cx:pt>
          <cx:pt idx="190">0.055909978921676901</cx:pt>
          <cx:pt idx="191">-0.00077965823766367598</cx:pt>
          <cx:pt idx="192">0.025321945772623099</cx:pt>
          <cx:pt idx="193">0.0049547090921858101</cx:pt>
          <cx:pt idx="194">-0.0027619580522847201</cx:pt>
          <cx:pt idx="195">-0.00172653704333589</cx:pt>
          <cx:pt idx="196">-9.1515854302598099e-05</cx:pt>
          <cx:pt idx="197">0.00019378541065816999</cx:pt>
          <cx:pt idx="198">0.00329246801613185</cx:pt>
          <cx:pt idx="199">-0.0010679965716670476</cx:pt>
          <cx:pt idx="200">-0.0063829007684701499</cx:pt>
          <cx:pt idx="201">-0.0077277637815531749</cx:pt>
          <cx:pt idx="202">-0.011923815001466874</cx:pt>
          <cx:pt idx="203">-0.0029734099410018248</cx:pt>
          <cx:pt idx="204">-0.01723360191202775</cx:pt>
          <cx:pt idx="205">-0.01451811529722595</cx:pt>
          <cx:pt idx="206">-0.00084253686179873997</cx:pt>
          <cx:pt idx="207">0.027522992668219001</cx:pt>
          <cx:pt idx="208">0.021469868961546876</cx:pt>
          <cx:pt idx="209">0.014424391582673475</cx:pt>
          <cx:pt idx="210">0.0074315365037166247</cx:pt>
          <cx:pt idx="211">0.016053303602208802</cx:pt>
          <cx:pt idx="212">0.01934035928927955</cx:pt>
          <cx:pt idx="213">0.0031673749067837251</cx:pt>
          <cx:pt idx="214">0.01562489546225925</cx:pt>
          <cx:pt idx="215">0.030331512919024251</cx:pt>
          <cx:pt idx="216">0.020065110822738499</cx:pt>
          <cx:pt idx="217">0.02613719944694225</cx:pt>
          <cx:pt idx="218">0.028567834907471501</cx:pt>
          <cx:pt idx="219">0.017061729287810402</cx:pt>
          <cx:pt idx="220">0.0104860352402772</cx:pt>
          <cx:pt idx="221">0.0046612051188210752</cx:pt>
          <cx:pt idx="222">-0.0011593599632172774</cx:pt>
          <cx:pt idx="223">1.4089134373901026e-05</cx:pt>
          <cx:pt idx="224">4.5501424780107753e-05</cx:pt>
          <cx:pt idx="225">-1.8096686228662627e-05</cx:pt>
          <cx:pt idx="226">1.50944231845972e-06</cx:pt>
          <cx:pt idx="227">-0.00245992429320254</cx:pt>
          <cx:pt idx="228">-0.010050672462184799</cx:pt>
          <cx:pt idx="229">-0.0071112531309597002</cx:pt>
          <cx:pt idx="230">-0.0047019793891329752</cx:pt>
          <cx:pt idx="231">-0.00012351263486206374</cx:pt>
          <cx:pt idx="232">-0.0071342750621250497</cx:pt>
          <cx:pt idx="233">-0.0067446005981567246</cx:pt>
          <cx:pt idx="234">-0.01255711198851985</cx:pt>
          <cx:pt idx="235">0.0099589889328829742</cx:pt>
          <cx:pt idx="236">0.030082115036519998</cx:pt>
          <cx:pt idx="237">0.026584643669135499</cx:pt>
          <cx:pt idx="238">0.040646429236403749</cx:pt>
          <cx:pt idx="239">0.029523706356235749</cx:pt>
          <cx:pt idx="240">0.024167750094563626</cx:pt>
          <cx:pt idx="241">0.013365955571810376</cx:pt>
          <cx:pt idx="242">0.011634124865913425</cx:pt>
          <cx:pt idx="243">0.019746768854005625</cx:pt>
          <cx:pt idx="244">0.01960163792519715</cx:pt>
          <cx:pt idx="245">0.025983981406449499</cx:pt>
          <cx:pt idx="246">0.017761436521254274</cx:pt>
          <cx:pt idx="247">0.019996810128034875</cx:pt>
          <cx:pt idx="248">0.0146067025832114</cx:pt>
          <cx:pt idx="249">0.0089414565321803505</cx:pt>
          <cx:pt idx="250">0.0022166766070421825</cx:pt>
          <cx:pt idx="251">2.0288131631788649e-05</cx:pt>
          <cx:pt idx="252">5.8523974815151753e-06</cx:pt>
          <cx:pt idx="253">-3.4380752351927502e-05</cx:pt>
          <cx:pt idx="254">-0.000110202896805198</cx:pt>
          <cx:pt idx="255">-0.0040919073443320998</cx:pt>
          <cx:pt idx="256">-0.0073741615571796754</cx:pt>
          <cx:pt idx="257">-0.006647015151842</cx:pt>
          <cx:pt idx="258">-0.0021844415583336277</cx:pt>
          <cx:pt idx="259">0.00058702676545673005</cx:pt>
          <cx:pt idx="260">-0.01473631804667855</cx:pt>
          <cx:pt idx="261">-0.010083199449638775</cx:pt>
          <cx:pt idx="262">-0.00071007337824206503</cx:pt>
          <cx:pt idx="263">0.00086450219778938498</cx:pt>
          <cx:pt idx="264">0.020694237534474524</cx:pt>
          <cx:pt idx="265">0.047420326846536499</cx:pt>
          <cx:pt idx="266">0.030952162947691</cx:pt>
          <cx:pt idx="267">0.007035398460495325</cx:pt>
          <cx:pt idx="268">0.0068457740479755998</cx:pt>
          <cx:pt idx="269">0.0091254232149495258</cx:pt>
          <cx:pt idx="270">0.027145047809718249</cx:pt>
          <cx:pt idx="271">0.0191261123234624</cx:pt>
          <cx:pt idx="272">0.01830873153469605</cx:pt>
          <cx:pt idx="273">0.016448619424371324</cx:pt>
          <cx:pt idx="274">0.00259111103129505</cx:pt>
          <cx:pt idx="275">0.0134971060761967</cx:pt>
          <cx:pt idx="276">0.022991881321779602</cx:pt>
          <cx:pt idx="277">0.011917260443850376</cx:pt>
          <cx:pt idx="278">0.00099770683901046994</cx:pt>
          <cx:pt idx="279">0.00024280455124197275</cx:pt>
          <cx:pt idx="280">5.5296003136727247e-05</cx:pt>
          <cx:pt idx="281">-0.00020317237305826874</cx:pt>
          <cx:pt idx="282">-0.00029625195118194498</cx:pt>
          <cx:pt idx="283">-0.0023607090141226977</cx:pt>
          <cx:pt idx="284">-0.006427794300826275</cx:pt>
          <cx:pt idx="285">-0.001632782965313875</cx:pt>
          <cx:pt idx="286">0.013977267762350176</cx:pt>
          <cx:pt idx="287">0.00277449239697455</cx:pt>
          <cx:pt idx="288">-0.00030447130819676499</cx:pt>
          <cx:pt idx="289">0.0084060698238743996</cx:pt>
          <cx:pt idx="290">0.0076902968895727003</cx:pt>
          <cx:pt idx="291">0.015163569989007175</cx:pt>
          <cx:pt idx="292">0.039823379408439753</cx:pt>
          <cx:pt idx="293">0.022702879525441151</cx:pt>
          <cx:pt idx="294">0.00096961011489714245</cx:pt>
          <cx:pt idx="295">0.0016072677915711425</cx:pt>
          <cx:pt idx="296">-0.001335852857687095</cx:pt>
          <cx:pt idx="297">-0.001005589767444845</cx:pt>
          <cx:pt idx="298">0.016579438134918599</cx:pt>
          <cx:pt idx="299">0.011185898101637601</cx:pt>
          <cx:pt idx="300">0.0163392794628257</cx:pt>
          <cx:pt idx="301">0.049473573422725299</cx:pt>
          <cx:pt idx="302">0.027310412771027099</cx:pt>
          <cx:pt idx="303">0.010039237047680101</cx:pt>
          <cx:pt idx="304">0.071106862167579596</cx:pt>
          <cx:pt idx="305">0.028114699338190802</cx:pt>
          <cx:pt idx="306">0.0044107616894868799</cx:pt>
          <cx:pt idx="307">0.0013684712856490201</cx:pt>
          <cx:pt idx="308">0.00013158131712121701</cx:pt>
          <cx:pt idx="309">-0.00054062772482307701</cx:pt>
          <cx:pt idx="310">-0.00060741533695433795</cx:pt>
          <cx:pt idx="311">-0.0044966798329856804</cx:pt>
          <cx:pt idx="312">-0.023467338805839202</cx:pt>
          <cx:pt idx="313">-0.029364843908929</cx:pt>
          <cx:pt idx="314">0.034338669982738497</cx:pt>
          <cx:pt idx="315">0.028424359015509298</cx:pt>
          <cx:pt idx="316">0.0064041389344587397</cx:pt>
          <cx:pt idx="317">0.0057368457173081902</cx:pt>
          <cx:pt idx="318">-0.0012321447747275999</cx:pt>
          <cx:pt idx="319">0.026974200001957199</cx:pt>
          <cx:pt idx="320">0.046835740201414601</cx:pt>
          <cx:pt idx="321">0.0051696152063733002</cx:pt>
          <cx:pt idx="322">-0.077121893915006595</cx:pt>
          <cx:pt idx="323">-0.096817257046750094</cx:pt>
          <cx:pt idx="324">-0.11502358166829001</cx:pt>
          <cx:pt idx="325">-0.117469243367535</cx:pt>
          <cx:pt idx="326">-0.016088763449503302</cx:pt>
          <cx:pt idx="327">-0.068220358543119405</cx:pt>
          <cx:pt idx="328">-0.101201016814449</cx:pt>
          <cx:pt idx="329">-0.0027707802108941598</cx:pt>
          <cx:pt idx="330">-0.00730293326437187</cx:pt>
          <cx:pt idx="331">0.010591493909828</cx:pt>
          <cx:pt idx="332">0.036276841155490201</cx:pt>
          <cx:pt idx="333">0.00104032108983029</cx:pt>
          <cx:pt idx="334">0.00405758388220861</cx:pt>
          <cx:pt idx="335">0.0010871019107226499</cx:pt>
          <cx:pt idx="336">-0.000238678313652413</cx:pt>
          <cx:pt idx="337">-0.00019532614347500901</cx:pt>
          <cx:pt idx="338">-0.00128617407222552</cx:pt>
          <cx:pt idx="339">8.0308141330680504e-06</cx:pt>
          <cx:pt idx="340">-0.031610115974459202</cx:pt>
          <cx:pt idx="341">-0.058002849598907301</cx:pt>
          <cx:pt idx="342">0.0268095328775972</cx:pt>
          <cx:pt idx="343">0.033761380186449398</cx:pt>
          <cx:pt idx="344">0.068288492974195494</cx:pt>
          <cx:pt idx="345">0.084501850667984907</cx:pt>
          <cx:pt idx="346">-0.026329220586798301</cx:pt>
          <cx:pt idx="347">-0.045586368192931</cx:pt>
          <cx:pt idx="348">-0.0140074276018549</cx:pt>
          <cx:pt idx="349">-0.0090785371788688791</cx:pt>
          <cx:pt idx="350">-0.093854766947186793</cx:pt>
          <cx:pt idx="351">-0.107581722699728</cx:pt>
          <cx:pt idx="352">-0.16754064223477899</cx:pt>
          <cx:pt idx="353">-0.14765285449586901</cx:pt>
          <cx:pt idx="354">-0.027944102205874</cx:pt>
          <cx:pt idx="355">-0.076653162441110298</cx:pt>
          <cx:pt idx="356">-0.089023551263814393</cx:pt>
          <cx:pt idx="357">-0.037164507837894101</cx:pt>
          <cx:pt idx="358">-0.0552429301526043</cx:pt>
          <cx:pt idx="359">0.013735612918673101</cx:pt>
          <cx:pt idx="360">0.026957357663651999</cx:pt>
          <cx:pt idx="361">-0.00700672995535692</cx:pt>
          <cx:pt idx="362">-0.00181816363231325</cx:pt>
          <cx:pt idx="363">-0.00076055690370705896</cx:pt>
          <cx:pt idx="364">0.000113651113954971</cx:pt>
          <cx:pt idx="365">4.4478860185239698e-05</cx:pt>
          <cx:pt idx="366">-0.00020644196841587199</cx:pt>
          <cx:pt idx="367">0.0080847303318579092</cx:pt>
          <cx:pt idx="368">-0.017844589961864801</cx:pt>
          <cx:pt idx="369">-0.0242180570928438</cx:pt>
          <cx:pt idx="370">0.022986032502367301</cx:pt>
          <cx:pt idx="371">0.044204611409866597</cx:pt>
          <cx:pt idx="372">0.069826449493897505</cx:pt>
          <cx:pt idx="373">0.071532412088920305</cx:pt>
          <cx:pt idx="374">-0.0121136322716437</cx:pt>
          <cx:pt idx="375">-0.117079785247115</cx:pt>
          <cx:pt idx="376">-0.098139470400443699</cx:pt>
          <cx:pt idx="377">-0.034824230500454099</cx:pt>
          <cx:pt idx="378">-0.018018474547726499</cx:pt>
          <cx:pt idx="379">-0.020744028541447</cx:pt>
          <cx:pt idx="380">-0.18391971015466599</cx:pt>
          <cx:pt idx="381">-0.176671032717132</cx:pt>
          <cx:pt idx="382">-0.085394526912575999</cx:pt>
          <cx:pt idx="383">-0.088094919446470493</cx:pt>
          <cx:pt idx="384">-0.111801655914682</cx:pt>
          <cx:pt idx="385">-0.064836799873437101</cx:pt>
          <cx:pt idx="386">-0.049869360177737597</cx:pt>
          <cx:pt idx="387">0.0229663453065353</cx:pt>
          <cx:pt idx="388">0.041267604640196402</cx:pt>
          <cx:pt idx="389">0.0060777850738834701</cx:pt>
          <cx:pt idx="390">-0.00073375113530978902</cx:pt>
          <cx:pt idx="391">0.00109969011038061</cx:pt>
          <cx:pt idx="392">-0.00036198931136932399</cx:pt>
          <cx:pt idx="393">-8.3945476896574501e-05</cx:pt>
          <cx:pt idx="394">-0.00044718477308282702</cx:pt>
          <cx:pt idx="395">0.0055899660226238403</cx:pt>
          <cx:pt idx="396">0.0046867721415299098</cx:pt>
          <cx:pt idx="397">0.0379186610299381</cx:pt>
          <cx:pt idx="398">0.038727470008890298</cx:pt>
          <cx:pt idx="399">0.052085286463429803</cx:pt>
          <cx:pt idx="400">0.052002894290311401</cx:pt>
          <cx:pt idx="401">0.033530789587848303</cx:pt>
          <cx:pt idx="402">-0.050008123232205902</cx:pt>
          <cx:pt idx="403">-0.14330517642259499</cx:pt>
          <cx:pt idx="404">-0.12381894758230901</cx:pt>
          <cx:pt idx="405">-0.0291441322643964</cx:pt>
          <cx:pt idx="406">0.054845485786238497</cx:pt>
          <cx:pt idx="407">0.026915855071439999</cx:pt>
          <cx:pt idx="408">-0.178665140080952</cx:pt>
          <cx:pt idx="409">-0.146787302902504</cx:pt>
          <cx:pt idx="410">-0.064692834938395005</cx:pt>
          <cx:pt idx="411">-0.147815666445932</cx:pt>
          <cx:pt idx="412">-0.13369353727915301</cx:pt>
          <cx:pt idx="413">-0.051270291187308401</cx:pt>
          <cx:pt idx="414">-0.0057174580889018502</cx:pt>
          <cx:pt idx="415">0.056063270411399101</cx:pt>
          <cx:pt idx="416">0.063749865382321594</cx:pt>
          <cx:pt idx="417">0.0023103702198835302</cx:pt>
          <cx:pt idx="418">-0.0015754221781806299</cx:pt>
          <cx:pt idx="419">0.00015270684770234101</cx:pt>
          <cx:pt idx="420">3.0618400722233001e-05</cx:pt>
          <cx:pt idx="421">2.8994490685341301e-05</cx:pt>
          <cx:pt idx="422">0.00060220100046220104</cx:pt>
          <cx:pt idx="423">-0.0066623628985123398</cx:pt>
          <cx:pt idx="424">-0.010006158061223199</cx:pt>
          <cx:pt idx="425">0.043199841034574797</cx:pt>
          <cx:pt idx="426">0.0055544891441032399</cx:pt>
          <cx:pt idx="427">0.040222252383367699</cx:pt>
          <cx:pt idx="428">0.0230277072526399</cx:pt>
          <cx:pt idx="429">-0.030672011741837101</cx:pt>
          <cx:pt idx="430">-0.11130056245818901</cx:pt>
          <cx:pt idx="431">-0.12793793399895401</cx:pt>
          <cx:pt idx="432">-0.074133944263445897</cx:pt>
          <cx:pt idx="433">-0.038884787310341402</cx:pt>
          <cx:pt idx="434">-0.00711153465909636</cx:pt>
          <cx:pt idx="435">-0.036410063182899001</cx:pt>
          <cx:pt idx="436">-0.12503179807824699</cx:pt>
          <cx:pt idx="437">-0.075073054994661895</cx:pt>
          <cx:pt idx="438">-0.088784855570146398</cx:pt>
          <cx:pt idx="439">-0.15171555684815</cx:pt>
          <cx:pt idx="440">-0.11064058377421999</cx:pt>
          <cx:pt idx="441">0.0013466482303412801</cx:pt>
          <cx:pt idx="442">-0.0021143888145536299</cx:pt>
          <cx:pt idx="443">0.095295310193960397</cx:pt>
          <cx:pt idx="444">0.0519566511918748</cx:pt>
          <cx:pt idx="445">-0.0109414464051403</cx:pt>
          <cx:pt idx="446">-0.0029600963298692801</cx:pt>
          <cx:pt idx="447">0.0012096720887331499</cx:pt>
          <cx:pt idx="448">0.00049424845511236303</cx:pt>
          <cx:pt idx="449">-0.00031897412880688202</cx:pt>
          <cx:pt idx="450">0.00060299102863802195</cx:pt>
          <cx:pt idx="451">-0.0072610713551295699</cx:pt>
          <cx:pt idx="452">0.0136298328352453</cx:pt>
          <cx:pt idx="453">0.053305407457503798</cx:pt>
          <cx:pt idx="454">-0.036081256696515199</cx:pt>
          <cx:pt idx="455">-0.010249809831530499</cx:pt>
          <cx:pt idx="456">0.049997090516931797</cx:pt>
          <cx:pt idx="457">-0.0471836331367812</cx:pt>
          <cx:pt idx="458">-0.14618047299291601</cx:pt>
          <cx:pt idx="459">-0.14388736934702501</cx:pt>
          <cx:pt idx="460">-0.046884885395951301</cx:pt>
          <cx:pt idx="461">0.0135101755323023</cx:pt>
          <cx:pt idx="462">0.0123219495017557</cx:pt>
          <cx:pt idx="463">-0.080832253781529806</cx:pt>
          <cx:pt idx="464">-0.142163636279214</cx:pt>
          <cx:pt idx="465">-0.14118352777110399</cx:pt>
          <cx:pt idx="466">-0.074448335193041601</cx:pt>
          <cx:pt idx="467">-0.059914127563716703</cx:pt>
          <cx:pt idx="468">-0.0052512955980919696</cx:pt>
          <cx:pt idx="469">-0.0069775925380655499</cx:pt>
          <cx:pt idx="470">-0.0085141635466089004</cx:pt>
          <cx:pt idx="471">0.042695574834694397</cx:pt>
          <cx:pt idx="472">0.00126256978299775</cx:pt>
          <cx:pt idx="473">-0.012059545961533901</cx:pt>
          <cx:pt idx="474">0.00116840609306081</cx:pt>
          <cx:pt idx="475">0.00233152423762283</cx:pt>
          <cx:pt idx="476">-0.00024554988070939502</cx:pt>
          <cx:pt idx="477">-0.00028754539287063701</cx:pt>
          <cx:pt idx="478">0.00119690132557274</cx:pt>
          <cx:pt idx="479">0.00025384859965990998</cx:pt>
          <cx:pt idx="480">0.0290392434495166</cx:pt>
          <cx:pt idx="481">0.052444719143586498</cx:pt>
          <cx:pt idx="482">0.0051076809211384796</cx:pt>
          <cx:pt idx="483">0.0028648629974932899</cx:pt>
          <cx:pt idx="484">0.0129496219604921</cx:pt>
          <cx:pt idx="485">-0.0146080240415229</cx:pt>
          <cx:pt idx="486">-0.059162661110395698</cx:pt>
          <cx:pt idx="487">-0.093407634943870596</cx:pt>
          <cx:pt idx="488">-0.027222406703634398</cx:pt>
          <cx:pt idx="489">0.040807252816274397</cx:pt>
          <cx:pt idx="490">-0.0546960030382889</cx:pt>
          <cx:pt idx="491">-0.134502182245056</cx:pt>
          <cx:pt idx="492">-0.18701435748917</cx:pt>
          <cx:pt idx="493">-0.100213441015541</cx:pt>
          <cx:pt idx="494">-0.046771390006097202</cx:pt>
          <cx:pt idx="495">-0.0029666807370196399</cx:pt>
          <cx:pt idx="496">-0.0050616954950591202</cx:pt>
          <cx:pt idx="497">-0.017142951372946299</cx:pt>
          <cx:pt idx="498">0.0075656938424411204</cx:pt>
          <cx:pt idx="499">0.0128102716952285</cx:pt>
          <cx:pt idx="500">-0.020056227397563901</cx:pt>
          <cx:pt idx="501">-0.021988959599793301</cx:pt>
          <cx:pt idx="502">-0.0021568531366039801</cx:pt>
          <cx:pt idx="503">-0.00098351162001683308</cx:pt>
          <cx:pt idx="504">0.000381945504908675</cx:pt>
          <cx:pt idx="505">-0.00062976784015113198</cx:pt>
          <cx:pt idx="506">0.00077249022451836497</cx:pt>
          <cx:pt idx="507">-0.0020127271455147502</cx:pt>
          <cx:pt idx="508">0.0267815837135486</cx:pt>
          <cx:pt idx="509">0.061106099913320798</cx:pt>
          <cx:pt idx="510">0.029652052856984398</cx:pt>
          <cx:pt idx="511">0.041231939873186997</cx:pt>
          <cx:pt idx="512">0.058104835000244201</cx:pt>
          <cx:pt idx="513">0.045407509499387898</cx:pt>
          <cx:pt idx="514">-0.0425181536499456</cx:pt>
          <cx:pt idx="515">-0.047076252302556201</cx:pt>
          <cx:pt idx="516">-0.0377672917994629</cx:pt>
          <cx:pt idx="517">-0.12527782744420801</cx:pt>
          <cx:pt idx="518">-0.16481922327541401</cx:pt>
          <cx:pt idx="519">-0.117023259649651</cx:pt>
          <cx:pt idx="520">-0.0802703939671469</cx:pt>
          <cx:pt idx="521">-0.018108899210071399</cx:pt>
          <cx:pt idx="522">0.0232988398432959</cx:pt>
          <cx:pt idx="523">0.026908165089819702</cx:pt>
          <cx:pt idx="524">0.055089570488888399</cx:pt>
          <cx:pt idx="525">0.027878897793158101</cx:pt>
          <cx:pt idx="526">0.030805600761353101</cx:pt>
          <cx:pt idx="527">-0.0151291780694006</cx:pt>
          <cx:pt idx="528">-0.038313739581595202</cx:pt>
          <cx:pt idx="529">-0.021582740373891601</cx:pt>
          <cx:pt idx="530">-0.00078009282192605795</cx:pt>
          <cx:pt idx="531">-0.00020811098864378599</cx:pt>
          <cx:pt idx="532">-6.0248188722318097e-05</cx:pt>
          <cx:pt idx="533">0.0012729317873258199</cx:pt>
          <cx:pt idx="534">0.00052844039174938004</cx:pt>
          <cx:pt idx="535">0.012494224048413599</cx:pt>
          <cx:pt idx="536">0.029260150135080602</cx:pt>
          <cx:pt idx="537">0.073602315617575007</cx:pt>
          <cx:pt idx="538">0.045039943451530999</cx:pt>
          <cx:pt idx="539">0.050275232442975402</cx:pt>
          <cx:pt idx="540">0.111721495567825</cx:pt>
          <cx:pt idx="541">0.048977015296570198</cx:pt>
          <cx:pt idx="542">-0.020696777287060202</cx:pt>
          <cx:pt idx="543">-0.00382355077365846</cx:pt>
          <cx:pt idx="544">-0.026772906532644001</cx:pt>
          <cx:pt idx="545">-0.13641299153776701</cx:pt>
          <cx:pt idx="546">-0.077683689894014807</cx:pt>
          <cx:pt idx="547">-0.041380800288672498</cx:pt>
          <cx:pt idx="548">0.035548896353088201</cx:pt>
          <cx:pt idx="549">0.071261326546195797</cx:pt>
          <cx:pt idx="550">0.045765876410328102</cx:pt>
          <cx:pt idx="551">0.024880438529650401</cx:pt>
          <cx:pt idx="552">0.077907281826102695</cx:pt>
          <cx:pt idx="553">0.0250821508288963</cx:pt>
          <cx:pt idx="554">0.023478438629092099</cx:pt>
          <cx:pt idx="555">-0.064250927107033395</cx:pt>
          <cx:pt idx="556">-0.046311200477646502</cx:pt>
          <cx:pt idx="557">-0.019697034132307001</cx:pt>
          <cx:pt idx="558">-0.0013306988746987301</cx:pt>
          <cx:pt idx="559">0.00032794987090659799</cx:pt>
          <cx:pt idx="560">-0.00087416401794907699</cx:pt>
          <cx:pt idx="561">0.00017688136942511999</cx:pt>
          <cx:pt idx="562">0.0049020719205159101</cx:pt>
          <cx:pt idx="563">0.025287273758237101</cx:pt>
          <cx:pt idx="564">0.028190900242932599</cx:pt>
          <cx:pt idx="565">0.058727967779784299</cx:pt>
          <cx:pt idx="566">0.047969405526530902</cx:pt>
          <cx:pt idx="567">0.074019323967528097</cx:pt>
          <cx:pt idx="568">0.160633113862925</cx:pt>
          <cx:pt idx="569">0.166903111313081</cx:pt>
          <cx:pt idx="570">0.093245772575988997</cx:pt>
          <cx:pt idx="571">0.037922961013363302</cx:pt>
          <cx:pt idx="572">0.0196947480405118</cx:pt>
          <cx:pt idx="573">-0.057591336787707698</cx:pt>
          <cx:pt idx="574">-0.045120127400789703</cx:pt>
          <cx:pt idx="575">0.025688242889596501</cx:pt>
          <cx:pt idx="576">0.039234589224278103</cx:pt>
          <cx:pt idx="577">0.0106177672003022</cx:pt>
          <cx:pt idx="578">-0.058417847890151399</cx:pt>
          <cx:pt idx="579">-0.024998417806105601</cx:pt>
          <cx:pt idx="580">-0.022412980214422999</cx:pt>
          <cx:pt idx="581">0.0096912375662858204</cx:pt>
          <cx:pt idx="582">0.0130702029395744</cx:pt>
          <cx:pt idx="583">-0.044055638124249098</cx:pt>
          <cx:pt idx="584">-0.041904327446234901</cx:pt>
          <cx:pt idx="585">-0.011847524783570901</cx:pt>
          <cx:pt idx="586">-0.00042439675907799101</cx:pt>
          <cx:pt idx="587">-0.00027418657515570702</cx:pt>
          <cx:pt idx="588">-0.00017181139438368401</cx:pt>
          <cx:pt idx="589">0.00020792003209765001</cx:pt>
          <cx:pt idx="590">0.0103266598868345</cx:pt>
          <cx:pt idx="591">0.029846141286276402</cx:pt>
          <cx:pt idx="592">0.028560033524270501</cx:pt>
          <cx:pt idx="593">0.024019673929232301</cx:pt>
          <cx:pt idx="594">0.0061431370122950399</cx:pt>
          <cx:pt idx="595">-0.0220655983507454</cx:pt>
          <cx:pt idx="596">0.069339503165714203</cx:pt>
          <cx:pt idx="597">0.109802578513556</cx:pt>
          <cx:pt idx="598">0.14126740441631999</cx:pt>
          <cx:pt idx="599">0.057822001027911102</cx:pt>
          <cx:pt idx="600">0.00247311802348066</cx:pt>
          <cx:pt idx="601">-0.034723081291691701</cx:pt>
          <cx:pt idx="602">0.033054973384870998</cx:pt>
          <cx:pt idx="603">0.065679899918050302</cx:pt>
          <cx:pt idx="604">-0.032143005310985497</cx:pt>
          <cx:pt idx="605">-0.094266507126686702</cx:pt>
          <cx:pt idx="606">-0.125464859836496</cx:pt>
          <cx:pt idx="607">-0.10253534395616599</cx:pt>
          <cx:pt idx="608">-0.0446787440243318</cx:pt>
          <cx:pt idx="609">-0.00237583069953535</cx:pt>
          <cx:pt idx="610">0.012074098866559</cx:pt>
          <cx:pt idx="611">-0.0243422794155294</cx:pt>
          <cx:pt idx="612">-0.027790533658825101</cx:pt>
          <cx:pt idx="613">0.00096980432780622899</cx:pt>
          <cx:pt idx="614">-7.4472365638197699e-05</cx:pt>
          <cx:pt idx="615">7.2062222891954204e-05</cx:pt>
          <cx:pt idx="616">0.00050394197408940901</cx:pt>
          <cx:pt idx="617">0.00017894471287632701</cx:pt>
          <cx:pt idx="618">0.0024881337698049399</cx:pt>
          <cx:pt idx="619">0.0126710882345774</cx:pt>
          <cx:pt idx="620">-0.011463571341697501</cx:pt>
          <cx:pt idx="621">0.0012527803793785999</cx:pt>
          <cx:pt idx="622">-3.4306347323229002e-05</cx:pt>
          <cx:pt idx="623">-0.046960290262455601</cx:pt>
          <cx:pt idx="624">-0.0063779761555668203</cx:pt>
          <cx:pt idx="625">0.055062230272558903</cx:pt>
          <cx:pt idx="626">0.078397523246112405</cx:pt>
          <cx:pt idx="627">0.0395116529771187</cx:pt>
          <cx:pt idx="628">0.0099953056439498096</cx:pt>
          <cx:pt idx="629">0.034212140859626303</cx:pt>
          <cx:pt idx="630">0.033877881860721798</cx:pt>
          <cx:pt idx="631">0.087209146474489893</cx:pt>
          <cx:pt idx="632">0.041160356036630999</cx:pt>
          <cx:pt idx="633">0.024012968340752502</cx:pt>
          <cx:pt idx="634">-0.014691142366830201</cx:pt>
          <cx:pt idx="635">-0.046966006203804603</cx:pt>
          <cx:pt idx="636">-0.013196927396721301</cx:pt>
          <cx:pt idx="637">0.0027177203216068799</cx:pt>
          <cx:pt idx="638">0.0084808847828971405</cx:pt>
          <cx:pt idx="639">-0.011352100132478201</cx:pt>
          <cx:pt idx="640">-0.0138831667291107</cx:pt>
          <cx:pt idx="641">0.0027266746131860602</cx:pt>
          <cx:pt idx="642">-0.00061810746076045595</cx:pt>
          <cx:pt idx="643">-4.4979359956094402e-05</cx:pt>
          <cx:pt idx="644">-5.4870049539758798e-05</cx:pt>
          <cx:pt idx="645">-0.000449801283305607</cx:pt>
          <cx:pt idx="646">0.0017394775959650101</cx:pt>
          <cx:pt idx="647">0.0051131566950268102</cx:pt>
          <cx:pt idx="648">0.0035002288140156901</cx:pt>
          <cx:pt idx="649">0.0182921892405884</cx:pt>
          <cx:pt idx="650">0.033770078440368702</cx:pt>
          <cx:pt idx="651">-0.044487116557949798</cx:pt>
          <cx:pt idx="652">-0.040436327311794203</cx:pt>
          <cx:pt idx="653">-0.0117829211300219</cx:pt>
          <cx:pt idx="654">0.058172153510191199</cx:pt>
          <cx:pt idx="655">0.038919009086088002</cx:pt>
          <cx:pt idx="656">0.055096134019903001</cx:pt>
          <cx:pt idx="657">0.0050567223207168199</cx:pt>
          <cx:pt idx="658">0.0560910498362715</cx:pt>
          <cx:pt idx="659">0.052705672941631199</cx:pt>
          <cx:pt idx="660">0.070608916845320904</cx:pt>
          <cx:pt idx="661">0.0363151962208354</cx:pt>
          <cx:pt idx="662">-0.015124595052317899</cx:pt>
          <cx:pt idx="663">0.018462870354750201</cx:pt>
          <cx:pt idx="664">0.0168121966336141</cx:pt>
          <cx:pt idx="665">0.014634759541338501</cx:pt>
          <cx:pt idx="666">0.0151654955575299</cx:pt>
          <cx:pt idx="667">0.0087677934510164007</cx:pt>
          <cx:pt idx="668">-0.00063162513419920201</cx:pt>
          <cx:pt idx="669">0.0025181750526885702</cx:pt>
          <cx:pt idx="670">-0.000227015860284904</cx:pt>
          <cx:pt idx="671">-0.00016411247573721501</cx:pt>
          <cx:pt idx="672">-8.2200852665488308e-06</cx:pt>
          <cx:pt idx="673">0.00043866710686398799</cx:pt>
          <cx:pt idx="674">0.00012328546100079</cx:pt>
          <cx:pt idx="675">0.00099724990542839195</cx:pt>
          <cx:pt idx="676">-0.00017508063818195101</cx:pt>
          <cx:pt idx="677">0.016970551971712801</cx:pt>
          <cx:pt idx="678">0.0052559667647515797</cx:pt>
          <cx:pt idx="679">0.000886644883624338</cx:pt>
          <cx:pt idx="680">-0.011549164806653999</cx:pt>
          <cx:pt idx="681">0.0311002990001506</cx:pt>
          <cx:pt idx="682">0.042828083833321498</cx:pt>
          <cx:pt idx="683">0.020053271999728901</cx:pt>
          <cx:pt idx="684">0.043535318378795103</cx:pt>
          <cx:pt idx="685">0.0028738608582851398</cx:pt>
          <cx:pt idx="686">0.0095744131088435699</cx:pt>
          <cx:pt idx="687">0.069230863853323193</cx:pt>
          <cx:pt idx="688">0.055997450877621403</cx:pt>
          <cx:pt idx="689">0.041302137491180703</cx:pt>
          <cx:pt idx="690">0.062417746074002398</cx:pt>
          <cx:pt idx="691">0.035103602310160603</cx:pt>
          <cx:pt idx="692">0.028937267009914499</cx:pt>
          <cx:pt idx="693">0.017955711542522901</cx:pt>
          <cx:pt idx="694">0.0154897307611318</cx:pt>
          <cx:pt idx="695">0.010188409224536701</cx:pt>
          <cx:pt idx="696">0.0051955520606012098</cx:pt>
          <cx:pt idx="697">0.000637913144305558</cx:pt>
          <cx:pt idx="698">0.00061045859366478002</cx:pt>
          <cx:pt idx="699">-0.00047446676649203298</cx:pt>
          <cx:pt idx="700">0.00022406879155209301</cx:pt>
          <cx:pt idx="701">-1.9585982033888001e-06</cx:pt>
          <cx:pt idx="702">0.00077730002119588302</cx:pt>
          <cx:pt idx="703">0.0013039587638936901</cx:pt>
          <cx:pt idx="704">0.0043821637042515699</cx:pt>
          <cx:pt idx="705">-0.013552351907776801</cx:pt>
          <cx:pt idx="706">-0.016859323751812899</cx:pt>
          <cx:pt idx="707">-0.015153300938662399</cx:pt>
          <cx:pt idx="708">-0.017762231274501002</cx:pt>
          <cx:pt idx="709">-0.033105264950035199</cx:pt>
          <cx:pt idx="710">-0.056896378101329803</cx:pt>
          <cx:pt idx="711">-0.0325097231387666</cx:pt>
          <cx:pt idx="712">0.0098836196364772994</cx:pt>
          <cx:pt idx="713">0.0104082031427691</cx:pt>
          <cx:pt idx="714">-0.025614102194606501</cx:pt>
          <cx:pt idx="715">0.022528543347034798</cx:pt>
          <cx:pt idx="716">0.0053785971230446003</cx:pt>
          <cx:pt idx="717">0.0133602933310103</cx:pt>
          <cx:pt idx="718">0.0095396469162810603</cx:pt>
          <cx:pt idx="719">0.027702204948099898</cx:pt>
          <cx:pt idx="720">0.011934292519299601</cx:pt>
          <cx:pt idx="721">0.013954777227324701</cx:pt>
          <cx:pt idx="722">0.020684340991748498</cx:pt>
          <cx:pt idx="723">0.0105090714990453</cx:pt>
          <cx:pt idx="724">0.00551064763412395</cx:pt>
          <cx:pt idx="725">-0.00027285476551376598</cx:pt>
          <cx:pt idx="726">-1.09794540207787e-05</cx:pt>
          <cx:pt idx="727">-0.0010563800796142299</cx:pt>
          <cx:pt idx="728">0.00089270244190344504</cx:pt>
          <cx:pt idx="729">0.00013372367530651799</cx:pt>
          <cx:pt idx="730">-0.00035335634556459401</cx:pt>
          <cx:pt idx="731">-0.00062558772879845305</cx:pt>
          <cx:pt idx="732">0.00055677758479205999</cx:pt>
          <cx:pt idx="733">-0.011013592518129899</cx:pt>
          <cx:pt idx="734">-0.0111550599002127</cx:pt>
          <cx:pt idx="735">-0.0098013962587774704</cx:pt>
          <cx:pt idx="736">-0.0086143836110177899</cx:pt>
          <cx:pt idx="737">-0.011137095106751</cx:pt>
          <cx:pt idx="738">-0.0074524245973743098</cx:pt>
          <cx:pt idx="739">-0.0032441752130210099</cx:pt>
          <cx:pt idx="740">0.0066784314342995801</cx:pt>
          <cx:pt idx="741">0.0059975593996013203</cx:pt>
          <cx:pt idx="742">-0.0040086029889099999</cx:pt>
          <cx:pt idx="743">0.0061300504016093297</cx:pt>
          <cx:pt idx="744">0.0029055315441586199</cx:pt>
          <cx:pt idx="745">0.00083487989687314103</cx:pt>
          <cx:pt idx="746">0.0107174439399684</cx:pt>
          <cx:pt idx="747">0.017149693310442801</cx:pt>
          <cx:pt idx="748">0.0091227293563473106</cx:pt>
          <cx:pt idx="749">0.0025856990349855599</cx:pt>
          <cx:pt idx="750">0.0032444828053645701</cx:pt>
          <cx:pt idx="751">0.000474727644386074</cx:pt>
          <cx:pt idx="752">0.00013008920204951</cx:pt>
          <cx:pt idx="753">0.00085310973066980299</cx:pt>
          <cx:pt idx="754">0.00082078322035014303</cx:pt>
          <cx:pt idx="755">0.00016711186965647699</cx:pt>
          <cx:pt idx="756">-1.5386012245038501e-05</cx:pt>
          <cx:pt idx="757">-0.00069676154664281603</cx:pt>
          <cx:pt idx="758">6.3664887489502399e-05</cx:pt>
          <cx:pt idx="759">-6.6869114960780004e-05</cx:pt>
          <cx:pt idx="760">-0.00029273042594507798</cx:pt>
          <cx:pt idx="761">-0.00051423854658819797</cx:pt>
          <cx:pt idx="762">7.0574488908840407e-05</cx:pt>
          <cx:pt idx="763">-0.00022107686270712</cx:pt>
          <cx:pt idx="764">-0.00035456805789322899</cx:pt>
          <cx:pt idx="765">0.000121334421746512</cx:pt>
          <cx:pt idx="766">-0.00085834392680939997</cx:pt>
          <cx:pt idx="767">0.00139305305514478</cx:pt>
          <cx:pt idx="768">0.000207334027080643</cx:pt>
          <cx:pt idx="769">-0.00165920898911828</cx:pt>
          <cx:pt idx="770">-0.00275816421566147</cx:pt>
          <cx:pt idx="771">-0.0016290845431929501</cx:pt>
          <cx:pt idx="772">-4.3186236506075801e-05</cx:pt>
          <cx:pt idx="773">-0.00028706986436170503</cx:pt>
          <cx:pt idx="774">-0.0025587191562604001</cx:pt>
          <cx:pt idx="775">-0.00158522111602058</cx:pt>
          <cx:pt idx="776">-0.00082300968002031901</cx:pt>
          <cx:pt idx="777">-0.00053221249505960898</cx:pt>
          <cx:pt idx="778">0.00083156441004785203</cx:pt>
          <cx:pt idx="779">-4.7524194013922903e-05</cx:pt>
          <cx:pt idx="780">-6.5434639488426606e-05</cx:pt>
          <cx:pt idx="781">0.00092663485338223995</cx:pt>
          <cx:pt idx="782">-0.00038181226278978899</cx:pt>
          <cx:pt idx="783">-5.9622962854041397e-05</cx:pt>
          <cx:pt idx="784">-0.0010679965716670476</cx:pt>
          <cx:pt idx="785">-0.0063829007684701499</cx:pt>
          <cx:pt idx="786">-0.0077277637815531749</cx:pt>
          <cx:pt idx="787">-0.011923815001466874</cx:pt>
          <cx:pt idx="788">-0.0029734099410018248</cx:pt>
          <cx:pt idx="789">-0.01723360191202775</cx:pt>
          <cx:pt idx="790">-0.01451811529722595</cx:pt>
          <cx:pt idx="791">-0.00084253686179873997</cx:pt>
          <cx:pt idx="792">0.027522992668219001</cx:pt>
          <cx:pt idx="793">0.021469868961546876</cx:pt>
          <cx:pt idx="794">0.014424391582673475</cx:pt>
          <cx:pt idx="795">0.0074315365037166247</cx:pt>
          <cx:pt idx="796">0.016053303602208802</cx:pt>
          <cx:pt idx="797">0.01934035928927955</cx:pt>
          <cx:pt idx="798">0.0031673749067837251</cx:pt>
          <cx:pt idx="799">0.01562489546225925</cx:pt>
          <cx:pt idx="800">0.030331512919024251</cx:pt>
          <cx:pt idx="801">0.020065110822738499</cx:pt>
          <cx:pt idx="802">0.02613719944694225</cx:pt>
          <cx:pt idx="803">0.028567834907471501</cx:pt>
          <cx:pt idx="804">0.017061729287810402</cx:pt>
          <cx:pt idx="805">0.0104860352402772</cx:pt>
          <cx:pt idx="806">0.0046612051188210752</cx:pt>
          <cx:pt idx="807">-0.0011593599632172774</cx:pt>
          <cx:pt idx="808">1.4089134373901026e-05</cx:pt>
          <cx:pt idx="809">4.5501424780107753e-05</cx:pt>
          <cx:pt idx="810">-1.8096686228662627e-05</cx:pt>
          <cx:pt idx="811">1.50944231845972e-06</cx:pt>
          <cx:pt idx="812">-0.00245992429320254</cx:pt>
          <cx:pt idx="813">-0.010050672462184799</cx:pt>
          <cx:pt idx="814">-0.0071112531309597002</cx:pt>
          <cx:pt idx="815">-0.0047019793891329752</cx:pt>
          <cx:pt idx="816">-0.00012351263486206374</cx:pt>
          <cx:pt idx="817">-0.0071342750621250497</cx:pt>
          <cx:pt idx="818">-0.0067446005981567246</cx:pt>
          <cx:pt idx="819">-0.01255711198851985</cx:pt>
          <cx:pt idx="820">0.0099589889328829742</cx:pt>
          <cx:pt idx="821">0.030082115036519998</cx:pt>
          <cx:pt idx="822">0.026584643669135499</cx:pt>
          <cx:pt idx="823">0.040646429236403749</cx:pt>
          <cx:pt idx="824">0.029523706356235749</cx:pt>
          <cx:pt idx="825">0.024167750094563626</cx:pt>
          <cx:pt idx="826">0.013365955571810376</cx:pt>
          <cx:pt idx="827">0.011634124865913425</cx:pt>
          <cx:pt idx="828">0.019746768854005625</cx:pt>
          <cx:pt idx="829">0.01960163792519715</cx:pt>
          <cx:pt idx="830">0.025983981406449499</cx:pt>
          <cx:pt idx="831">0.017761436521254274</cx:pt>
          <cx:pt idx="832">0.019996810128034875</cx:pt>
          <cx:pt idx="833">0.0146067025832114</cx:pt>
          <cx:pt idx="834">0.0089414565321803505</cx:pt>
          <cx:pt idx="835">0.0022166766070421825</cx:pt>
          <cx:pt idx="836">2.0288131631788649e-05</cx:pt>
          <cx:pt idx="837">5.8523974815151753e-06</cx:pt>
          <cx:pt idx="838">-3.4380752351927502e-05</cx:pt>
          <cx:pt idx="839">-0.000110202896805198</cx:pt>
          <cx:pt idx="840">-0.0040919073443320998</cx:pt>
          <cx:pt idx="841">-0.0073741615571796754</cx:pt>
          <cx:pt idx="842">-0.006647015151842</cx:pt>
          <cx:pt idx="843">-0.0021844415583336277</cx:pt>
          <cx:pt idx="844">0.00058702676545673005</cx:pt>
          <cx:pt idx="845">-0.01473631804667855</cx:pt>
          <cx:pt idx="846">-0.010083199449638775</cx:pt>
          <cx:pt idx="847">-0.00071007337824206503</cx:pt>
          <cx:pt idx="848">0.00086450219778938498</cx:pt>
          <cx:pt idx="849">0.020694237534474524</cx:pt>
          <cx:pt idx="850">0.047420326846536499</cx:pt>
          <cx:pt idx="851">0.030952162947691</cx:pt>
          <cx:pt idx="852">0.007035398460495325</cx:pt>
          <cx:pt idx="853">0.0068457740479755998</cx:pt>
          <cx:pt idx="854">0.0091254232149495258</cx:pt>
          <cx:pt idx="855">0.027145047809718249</cx:pt>
          <cx:pt idx="856">0.0191261123234624</cx:pt>
          <cx:pt idx="857">0.01830873153469605</cx:pt>
          <cx:pt idx="858">0.016448619424371324</cx:pt>
          <cx:pt idx="859">0.00259111103129505</cx:pt>
          <cx:pt idx="860">0.0134971060761967</cx:pt>
          <cx:pt idx="861">0.022991881321779602</cx:pt>
          <cx:pt idx="862">0.011917260443850376</cx:pt>
          <cx:pt idx="863">0.00099770683901046994</cx:pt>
          <cx:pt idx="864">0.00024280455124197275</cx:pt>
          <cx:pt idx="865">5.5296003136727247e-05</cx:pt>
          <cx:pt idx="866">-0.00020317237305826874</cx:pt>
          <cx:pt idx="867">-0.00029625195118194498</cx:pt>
          <cx:pt idx="868">-0.0023607090141226977</cx:pt>
          <cx:pt idx="869">-0.006427794300826275</cx:pt>
          <cx:pt idx="870">-0.001632782965313875</cx:pt>
          <cx:pt idx="871">0.013977267762350176</cx:pt>
          <cx:pt idx="872">0.00277449239697455</cx:pt>
          <cx:pt idx="873">-0.00030447130819676499</cx:pt>
          <cx:pt idx="874">0.0084060698238743996</cx:pt>
          <cx:pt idx="875">0.0076902968895727003</cx:pt>
          <cx:pt idx="876">0.015163569989007175</cx:pt>
          <cx:pt idx="877">0.039823379408439753</cx:pt>
          <cx:pt idx="878">0.022702879525441151</cx:pt>
          <cx:pt idx="879">0.00096961011489714245</cx:pt>
          <cx:pt idx="880">0.0016072677915711425</cx:pt>
          <cx:pt idx="881">-0.001335852857687095</cx:pt>
          <cx:pt idx="882">-0.001005589767444845</cx:pt>
          <cx:pt idx="883">0.016579438134918599</cx:pt>
          <cx:pt idx="884">-0.0010679965716670476</cx:pt>
          <cx:pt idx="885">-0.0063829007684701499</cx:pt>
          <cx:pt idx="886">-0.0077277637815531749</cx:pt>
          <cx:pt idx="887">-0.011923815001466874</cx:pt>
          <cx:pt idx="888">-0.0029734099410018248</cx:pt>
          <cx:pt idx="889">-0.01723360191202775</cx:pt>
          <cx:pt idx="890">-0.01451811529722595</cx:pt>
          <cx:pt idx="891">-0.00084253686179873997</cx:pt>
          <cx:pt idx="892">0.027522992668219001</cx:pt>
          <cx:pt idx="893">0.021469868961546876</cx:pt>
          <cx:pt idx="894">0.014424391582673475</cx:pt>
          <cx:pt idx="895">0.0074315365037166247</cx:pt>
          <cx:pt idx="896">0.016053303602208802</cx:pt>
          <cx:pt idx="897">0.01934035928927955</cx:pt>
          <cx:pt idx="898">0.0031673749067837251</cx:pt>
          <cx:pt idx="899">0.01562489546225925</cx:pt>
          <cx:pt idx="900">0.030331512919024251</cx:pt>
          <cx:pt idx="901">0.020065110822738499</cx:pt>
          <cx:pt idx="902">0.02613719944694225</cx:pt>
          <cx:pt idx="903">0.028567834907471501</cx:pt>
          <cx:pt idx="904">0.017061729287810402</cx:pt>
          <cx:pt idx="905">0.0104860352402772</cx:pt>
          <cx:pt idx="906">0.0046612051188210752</cx:pt>
          <cx:pt idx="907">-0.0011593599632172774</cx:pt>
          <cx:pt idx="908">1.4089134373901026e-05</cx:pt>
          <cx:pt idx="909">4.5501424780107753e-05</cx:pt>
          <cx:pt idx="910">-1.8096686228662627e-05</cx:pt>
          <cx:pt idx="911">1.50944231845972e-06</cx:pt>
          <cx:pt idx="912">-0.00245992429320254</cx:pt>
          <cx:pt idx="913">-0.010050672462184799</cx:pt>
          <cx:pt idx="914">-0.0071112531309597002</cx:pt>
          <cx:pt idx="915">-0.0047019793891329752</cx:pt>
          <cx:pt idx="916">-0.00012351263486206374</cx:pt>
          <cx:pt idx="917">-0.0071342750621250497</cx:pt>
          <cx:pt idx="918">-0.0067446005981567246</cx:pt>
          <cx:pt idx="919">-0.01255711198851985</cx:pt>
          <cx:pt idx="920">0.0099589889328829742</cx:pt>
          <cx:pt idx="921">0.030082115036519998</cx:pt>
          <cx:pt idx="922">0.026584643669135499</cx:pt>
          <cx:pt idx="923">0.040646429236403749</cx:pt>
          <cx:pt idx="924">0.029523706356235749</cx:pt>
          <cx:pt idx="925">0.024167750094563626</cx:pt>
          <cx:pt idx="926">0.013365955571810376</cx:pt>
          <cx:pt idx="927">0.011634124865913425</cx:pt>
          <cx:pt idx="928">0.019746768854005625</cx:pt>
          <cx:pt idx="929">0.01960163792519715</cx:pt>
          <cx:pt idx="930">0.025983981406449499</cx:pt>
          <cx:pt idx="931">0.017761436521254274</cx:pt>
          <cx:pt idx="932">0.019996810128034875</cx:pt>
          <cx:pt idx="933">0.0146067025832114</cx:pt>
          <cx:pt idx="934">0.0089414565321803505</cx:pt>
          <cx:pt idx="935">0.0022166766070421825</cx:pt>
          <cx:pt idx="936">2.0288131631788649e-05</cx:pt>
          <cx:pt idx="937">5.8523974815151753e-06</cx:pt>
          <cx:pt idx="938">-3.4380752351927502e-05</cx:pt>
          <cx:pt idx="939">-0.000110202896805198</cx:pt>
          <cx:pt idx="940">-0.0040919073443320998</cx:pt>
          <cx:pt idx="941">-0.0073741615571796754</cx:pt>
          <cx:pt idx="942">-0.006647015151842</cx:pt>
          <cx:pt idx="943">-0.0021844415583336277</cx:pt>
          <cx:pt idx="944">0.00058702676545673005</cx:pt>
          <cx:pt idx="945">-0.01473631804667855</cx:pt>
          <cx:pt idx="946">-0.010083199449638775</cx:pt>
          <cx:pt idx="947">-0.00071007337824206503</cx:pt>
          <cx:pt idx="948">0.00086450219778938498</cx:pt>
          <cx:pt idx="949">0.020694237534474524</cx:pt>
          <cx:pt idx="950">0.047420326846536499</cx:pt>
          <cx:pt idx="951">0.030952162947691</cx:pt>
          <cx:pt idx="952">0.007035398460495325</cx:pt>
          <cx:pt idx="953">0.0068457740479755998</cx:pt>
          <cx:pt idx="954">0.0091254232149495258</cx:pt>
          <cx:pt idx="955">0.027145047809718249</cx:pt>
          <cx:pt idx="956">0.0191261123234624</cx:pt>
          <cx:pt idx="957">0.01830873153469605</cx:pt>
          <cx:pt idx="958">0.016448619424371324</cx:pt>
          <cx:pt idx="959">0.00259111103129505</cx:pt>
          <cx:pt idx="960">0.0134971060761967</cx:pt>
          <cx:pt idx="961">0.022991881321779602</cx:pt>
          <cx:pt idx="962">0.011917260443850376</cx:pt>
          <cx:pt idx="963">0.00099770683901046994</cx:pt>
          <cx:pt idx="964">0.00024280455124197275</cx:pt>
          <cx:pt idx="965">5.5296003136727247e-05</cx:pt>
          <cx:pt idx="966">-0.00020317237305826874</cx:pt>
          <cx:pt idx="967">-0.00029625195118194498</cx:pt>
          <cx:pt idx="968">-0.0023607090141226977</cx:pt>
          <cx:pt idx="969">-0.006427794300826275</cx:pt>
          <cx:pt idx="970">-0.001632782965313875</cx:pt>
          <cx:pt idx="971">0.013977267762350176</cx:pt>
          <cx:pt idx="972">0.00277449239697455</cx:pt>
          <cx:pt idx="973">-0.00030447130819676499</cx:pt>
          <cx:pt idx="974">0.0084060698238743996</cx:pt>
          <cx:pt idx="975">0.0076902968895727003</cx:pt>
          <cx:pt idx="976">0.015163569989007175</cx:pt>
          <cx:pt idx="977">0.039823379408439753</cx:pt>
          <cx:pt idx="978">0.022702879525441151</cx:pt>
          <cx:pt idx="979">0.00096961011489714245</cx:pt>
          <cx:pt idx="980">0.0016072677915711425</cx:pt>
          <cx:pt idx="981">-0.001335852857687095</cx:pt>
          <cx:pt idx="982">-0.001005589767444845</cx:pt>
          <cx:pt idx="983">0.016579438134918599</cx:pt>
          <cx:pt idx="984">-0.0010679965716670476</cx:pt>
          <cx:pt idx="985">-0.0063829007684701499</cx:pt>
          <cx:pt idx="986">-0.0077277637815531749</cx:pt>
          <cx:pt idx="987">-0.011923815001466874</cx:pt>
          <cx:pt idx="988">-0.0029734099410018248</cx:pt>
          <cx:pt idx="989">-0.01723360191202775</cx:pt>
          <cx:pt idx="990">-0.01451811529722595</cx:pt>
          <cx:pt idx="991">-0.00084253686179873997</cx:pt>
          <cx:pt idx="992">0.027522992668219001</cx:pt>
          <cx:pt idx="993">0.021469868961546876</cx:pt>
          <cx:pt idx="994">0.014424391582673475</cx:pt>
          <cx:pt idx="995">0.0074315365037166247</cx:pt>
          <cx:pt idx="996">0.016053303602208802</cx:pt>
          <cx:pt idx="997">0.01934035928927955</cx:pt>
          <cx:pt idx="998">0.0031673749067837251</cx:pt>
          <cx:pt idx="999">0.01562489546225925</cx:pt>
          <cx:pt idx="1000">0.030331512919024251</cx:pt>
          <cx:pt idx="1001">0.020065110822738499</cx:pt>
          <cx:pt idx="1002">0.02613719944694225</cx:pt>
          <cx:pt idx="1003">0.028567834907471501</cx:pt>
          <cx:pt idx="1004">0.017061729287810402</cx:pt>
          <cx:pt idx="1005">0.0104860352402772</cx:pt>
          <cx:pt idx="1006">0.0046612051188210752</cx:pt>
          <cx:pt idx="1007">-0.0011593599632172774</cx:pt>
          <cx:pt idx="1008">1.4089134373901026e-05</cx:pt>
          <cx:pt idx="1009">4.5501424780107753e-05</cx:pt>
          <cx:pt idx="1010">-1.8096686228662627e-05</cx:pt>
          <cx:pt idx="1011">1.50944231845972e-06</cx:pt>
          <cx:pt idx="1012">-0.00245992429320254</cx:pt>
          <cx:pt idx="1013">-0.010050672462184799</cx:pt>
          <cx:pt idx="1014">-0.0071112531309597002</cx:pt>
          <cx:pt idx="1015">-0.0047019793891329752</cx:pt>
          <cx:pt idx="1016">-0.00012351263486206374</cx:pt>
          <cx:pt idx="1017">-0.0071342750621250497</cx:pt>
          <cx:pt idx="1018">-0.0067446005981567246</cx:pt>
          <cx:pt idx="1019">-0.01255711198851985</cx:pt>
          <cx:pt idx="1020">0.0099589889328829742</cx:pt>
          <cx:pt idx="1021">0.030082115036519998</cx:pt>
          <cx:pt idx="1022">0.026584643669135499</cx:pt>
          <cx:pt idx="1023">0.040646429236403749</cx:pt>
          <cx:pt idx="1024">0.029523706356235749</cx:pt>
          <cx:pt idx="1025">0.024167750094563626</cx:pt>
          <cx:pt idx="1026">0.013365955571810376</cx:pt>
          <cx:pt idx="1027">0.011634124865913425</cx:pt>
          <cx:pt idx="1028">0.019746768854005625</cx:pt>
          <cx:pt idx="1029">0.01960163792519715</cx:pt>
          <cx:pt idx="1030">0.025983981406449499</cx:pt>
          <cx:pt idx="1031">0.017761436521254274</cx:pt>
          <cx:pt idx="1032">0.019996810128034875</cx:pt>
          <cx:pt idx="1033">0.0146067025832114</cx:pt>
          <cx:pt idx="1034">0.0089414565321803505</cx:pt>
          <cx:pt idx="1035">0.0022166766070421825</cx:pt>
          <cx:pt idx="1036">2.0288131631788649e-05</cx:pt>
          <cx:pt idx="1037">5.8523974815151753e-06</cx:pt>
          <cx:pt idx="1038">-3.4380752351927502e-05</cx:pt>
          <cx:pt idx="1039">-0.000110202896805198</cx:pt>
          <cx:pt idx="1040">-0.0040919073443320998</cx:pt>
          <cx:pt idx="1041">-0.0073741615571796754</cx:pt>
          <cx:pt idx="1042">-0.006647015151842</cx:pt>
          <cx:pt idx="1043">-0.0021844415583336277</cx:pt>
          <cx:pt idx="1044">0.00058702676545673005</cx:pt>
          <cx:pt idx="1045">-0.01473631804667855</cx:pt>
          <cx:pt idx="1046">-0.010083199449638775</cx:pt>
          <cx:pt idx="1047">-0.00071007337824206503</cx:pt>
          <cx:pt idx="1048">0.00086450219778938498</cx:pt>
          <cx:pt idx="1049">0.020694237534474524</cx:pt>
          <cx:pt idx="1050">0.047420326846536499</cx:pt>
          <cx:pt idx="1051">0.030952162947691</cx:pt>
          <cx:pt idx="1052">0.007035398460495325</cx:pt>
          <cx:pt idx="1053">0.0068457740479755998</cx:pt>
          <cx:pt idx="1054">0.0091254232149495258</cx:pt>
          <cx:pt idx="1055">0.027145047809718249</cx:pt>
          <cx:pt idx="1056">0.0191261123234624</cx:pt>
          <cx:pt idx="1057">0.01830873153469605</cx:pt>
          <cx:pt idx="1058">0.016448619424371324</cx:pt>
          <cx:pt idx="1059">0.00259111103129505</cx:pt>
          <cx:pt idx="1060">0.0134971060761967</cx:pt>
          <cx:pt idx="1061">0.022991881321779602</cx:pt>
          <cx:pt idx="1062">0.011917260443850376</cx:pt>
          <cx:pt idx="1063">0.00099770683901046994</cx:pt>
          <cx:pt idx="1064">0.00024280455124197275</cx:pt>
          <cx:pt idx="1065">5.5296003136727247e-05</cx:pt>
          <cx:pt idx="1066">-0.00020317237305826874</cx:pt>
          <cx:pt idx="1067">-0.00029625195118194498</cx:pt>
          <cx:pt idx="1068">-0.0023607090141226977</cx:pt>
          <cx:pt idx="1069">-0.006427794300826275</cx:pt>
          <cx:pt idx="1070">-0.001632782965313875</cx:pt>
          <cx:pt idx="1071">0.013977267762350176</cx:pt>
          <cx:pt idx="1072">0.00277449239697455</cx:pt>
          <cx:pt idx="1073">-0.00030447130819676499</cx:pt>
          <cx:pt idx="1074">0.0084060698238743996</cx:pt>
          <cx:pt idx="1075">0.0076902968895727003</cx:pt>
          <cx:pt idx="1076">0.015163569989007175</cx:pt>
          <cx:pt idx="1077">0.039823379408439753</cx:pt>
          <cx:pt idx="1078">0.022702879525441151</cx:pt>
          <cx:pt idx="1079">0.00096961011489714245</cx:pt>
          <cx:pt idx="1080">0.0016072677915711425</cx:pt>
          <cx:pt idx="1081">-0.001335852857687095</cx:pt>
          <cx:pt idx="1082">-0.001005589767444845</cx:pt>
          <cx:pt idx="1083">0.016579438134918599</cx:pt>
        </cx:lvl>
      </cx:numDim>
    </cx:data>
    <cx:data id="132">
      <cx:numDim type="val">
        <cx:f>Sheet2!$EC$1:$EC$1084</cx:f>
        <cx:lvl ptCount="1084" formatCode="G/通用格式">
          <cx:pt idx="0">0.00055197519951551697</cx:pt>
          <cx:pt idx="1">-9.0653451201163306e-05</cx:pt>
          <cx:pt idx="2">-7.7534654208012592e-06</cx:pt>
          <cx:pt idx="3">-0.0011785723165494599</cx:pt>
          <cx:pt idx="4">5.1188478249375098e-05</cx:pt>
          <cx:pt idx="5">-0.00068576675236776898</cx:pt>
          <cx:pt idx="6">-6.5612906641746794e-05</cx:pt>
          <cx:pt idx="7">-0.00013182484794101599</cx:pt>
          <cx:pt idx="8">-0.00045311673227751899</cx:pt>
          <cx:pt idx="9">-0.00035955162597916998</cx:pt>
          <cx:pt idx="10">0.00017452509548328201</cx:pt>
          <cx:pt idx="11">0.00057760975204265903</cx:pt>
          <cx:pt idx="12">-0.00012368454252191001</cx:pt>
          <cx:pt idx="13">0.000451389840353214</cx:pt>
          <cx:pt idx="14">-0.000124501192651777</cx:pt>
          <cx:pt idx="15">-0.000867389362689717</cx:pt>
          <cx:pt idx="16">-0.00026030176837708201</cx:pt>
          <cx:pt idx="17">0.00014122795500104101</cx:pt>
          <cx:pt idx="18">6.9363769383453696e-05</cx:pt>
          <cx:pt idx="19">-0.00072838738964112301</cx:pt>
          <cx:pt idx="20">5.55606727218469e-05</cx:pt>
          <cx:pt idx="21">-0.000416498559253532</cx:pt>
          <cx:pt idx="22">-0.00061232181021662901</cx:pt>
          <cx:pt idx="23">0.00073292441133832997</cx:pt>
          <cx:pt idx="24">-0.00019876497011919801</cx:pt>
          <cx:pt idx="25">0.000223420610041093</cx:pt>
          <cx:pt idx="26">-0.00011535363332989601</cx:pt>
          <cx:pt idx="27">-0.00048177072925004503</cx:pt>
          <cx:pt idx="28">-5.0087789852017203e-05</cx:pt>
          <cx:pt idx="29">-0.00039273732290826902</cx:pt>
          <cx:pt idx="30">-0.00039232483807803898</cx:pt>
          <cx:pt idx="31">-2.6481920648695899e-05</cx:pt>
          <cx:pt idx="32">-0.00093810486045465603</cx:pt>
          <cx:pt idx="33">0.00087071461930842602</cx:pt>
          <cx:pt idx="34">0.0025616272210856302</cx:pt>
          <cx:pt idx="35">0.0049298488920142998</cx:pt>
          <cx:pt idx="36">0.00568000536214086</cx:pt>
          <cx:pt idx="37">0.0031581092019150499</cx:pt>
          <cx:pt idx="38">0.0031813608987977002</cx:pt>
          <cx:pt idx="39">0.0043050928408302803</cx:pt>
          <cx:pt idx="40">0.0082540848555866797</cx:pt>
          <cx:pt idx="41">0.0053441201706453398</cx:pt>
          <cx:pt idx="42">0.000638559718767642</cx:pt>
          <cx:pt idx="43">0.0017629449994750199</cx:pt>
          <cx:pt idx="44">0.0060101677081510702</cx:pt>
          <cx:pt idx="45">0.0045524092782960003</cx:pt>
          <cx:pt idx="46">0.00311033530172574</cx:pt>
          <cx:pt idx="47">0.00283610236903195</cx:pt>
          <cx:pt idx="48">0.00108798124326217</cx:pt>
          <cx:pt idx="49">0.0010624780204480701</cx:pt>
          <cx:pt idx="50">0.00092626496721164703</cx:pt>
          <cx:pt idx="51">0.00081746480416512398</cx:pt>
          <cx:pt idx="52">0.00042973468850956601</cx:pt>
          <cx:pt idx="53">0.00041273864001574098</cx:pt>
          <cx:pt idx="54">0.000928162799796761</cx:pt>
          <cx:pt idx="55">0.000193338383339521</cx:pt>
          <cx:pt idx="56">-0.000434018545711288</cx:pt>
          <cx:pt idx="57">0.000143393866579466</cx:pt>
          <cx:pt idx="58">0.00031420547196060403</cx:pt>
          <cx:pt idx="59">0.000370580174662528</cx:pt>
          <cx:pt idx="60">0.00039340042432995</cx:pt>
          <cx:pt idx="61">0.000626391610550215</cx:pt>
          <cx:pt idx="62">0.00288702786862072</cx:pt>
          <cx:pt idx="63">0.0083756603059463794</cx:pt>
          <cx:pt idx="64">0.0138002826478757</cx:pt>
          <cx:pt idx="65">0.016662839080627399</cx:pt>
          <cx:pt idx="66">0.024677350631561599</cx:pt>
          <cx:pt idx="67">0.029265740071662001</cx:pt>
          <cx:pt idx="68">0.0300529808874004</cx:pt>
          <cx:pt idx="69">0.0195269085382902</cx:pt>
          <cx:pt idx="70">0.025251233769125501</cx:pt>
          <cx:pt idx="71">0.0229850168388432</cx:pt>
          <cx:pt idx="72">0.026584703740274902</cx:pt>
          <cx:pt idx="73">0.032839956000057603</cx:pt>
          <cx:pt idx="74">0.029472316929990701</cx:pt>
          <cx:pt idx="75">0.018229053936692701</cx:pt>
          <cx:pt idx="76">0.018117336680257601</cx:pt>
          <cx:pt idx="77">0.011691463546835</cx:pt>
          <cx:pt idx="78">0.0075337973167999501</cx:pt>
          <cx:pt idx="79">0.0030723986843818802</cx:pt>
          <cx:pt idx="80">0.0012579353988077099</cx:pt>
          <cx:pt idx="81">-0.00072277070184323204</cx:pt>
          <cx:pt idx="82">5.9463660566876497e-05</cx:pt>
          <cx:pt idx="83">0.00077764301738454797</cx:pt>
          <cx:pt idx="84">0.000424983049356907</cx:pt>
          <cx:pt idx="85">-0.00081907010792260898</cx:pt>
          <cx:pt idx="86">0.00016580160512378499</cx:pt>
          <cx:pt idx="87">0.00043908763775650099</cx:pt>
          <cx:pt idx="88">0.000744335025751278</cx:pt>
          <cx:pt idx="89">-0.00139090599177619</cx:pt>
          <cx:pt idx="90">0.0023944587973762799</cx:pt>
          <cx:pt idx="91">0.0069258717938700098</cx:pt>
          <cx:pt idx="92">0.019391105826268001</cx:pt>
          <cx:pt idx="93">0.033826574738488997</cx:pt>
          <cx:pt idx="94">0.043971129795012102</cx:pt>
          <cx:pt idx="95">0.058602193127289898</cx:pt>
          <cx:pt idx="96">0.053140208068749299</cx:pt>
          <cx:pt idx="97">0.0488763963237537</cx:pt>
          <cx:pt idx="98">0.029674263117242399</cx:pt>
          <cx:pt idx="99">0.0234048443957178</cx:pt>
          <cx:pt idx="100">0.034165004815641498</cx:pt>
          <cx:pt idx="101">0.024156384770548298</cx:pt>
          <cx:pt idx="102">0.033050816389437201</cx:pt>
          <cx:pt idx="103">0.026666685541881299</cx:pt>
          <cx:pt idx="104">0.011214337266747001</cx:pt>
          <cx:pt idx="105">0.017561821439431</cx:pt>
          <cx:pt idx="106">0.0127697219631294</cx:pt>
          <cx:pt idx="107">0.0074212998827514996</cx:pt>
          <cx:pt idx="108">0.00142208954592719</cx:pt>
          <cx:pt idx="109">-0.00091245846205260299</cx:pt>
          <cx:pt idx="110">0.000479943392956688</cx:pt>
          <cx:pt idx="111">-0.00100612494996168</cx:pt>
          <cx:pt idx="112">0.00029063181054664902</cx:pt>
          <cx:pt idx="113">0.00084372593342077397</cx:pt>
          <cx:pt idx="114">-0.00033872142263263998</cx:pt>
          <cx:pt idx="115">-0.00099312734416369397</cx:pt>
          <cx:pt idx="116">0.00045808326244625502</cx:pt>
          <cx:pt idx="117">0.00047663081750098202</cx:pt>
          <cx:pt idx="118">0.0041131103311709697</cx:pt>
          <cx:pt idx="119">0.0091882931969713803</cx:pt>
          <cx:pt idx="120">0.019504238086424101</cx:pt>
          <cx:pt idx="121">0.040190768507549601</cx:pt>
          <cx:pt idx="122">0.0614514377102576</cx:pt>
          <cx:pt idx="123">0.055987076884906999</cx:pt>
          <cx:pt idx="124">0.063659747462593896</cx:pt>
          <cx:pt idx="125">0.0297291964886023</cx:pt>
          <cx:pt idx="126">0.0235758653203633</cx:pt>
          <cx:pt idx="127">0.0060370978524187397</cx:pt>
          <cx:pt idx="128">0.028572160383690901</cx:pt>
          <cx:pt idx="129">0.030772464157525301</cx:pt>
          <cx:pt idx="130">-0.0082339354288074804</cx:pt>
          <cx:pt idx="131">-0.031448410742692501</cx:pt>
          <cx:pt idx="132">-0.039538455905227698</cx:pt>
          <cx:pt idx="133">-0.040781416642980101</cx:pt>
          <cx:pt idx="134">-0.042157968931433899</cx:pt>
          <cx:pt idx="135">-0.033451329994964099</cx:pt>
          <cx:pt idx="136">-0.023370576059747399</cx:pt>
          <cx:pt idx="137">-0.0056370446500064999</cx:pt>
          <cx:pt idx="138">0.00093000536284106896</cx:pt>
          <cx:pt idx="139">0.00093158219436614603</cx:pt>
          <cx:pt idx="140">0.00038618812673897</cx:pt>
          <cx:pt idx="141">0.00061506890497612103</cx:pt>
          <cx:pt idx="142">0.00038537529464936798</cx:pt>
          <cx:pt idx="143">-0.00090584632586965502</cx:pt>
          <cx:pt idx="144">-0.0058568617505000099</cx:pt>
          <cx:pt idx="145">-0.026005873820049499</cx:pt>
          <cx:pt idx="146">-0.021407807198873901</cx:pt>
          <cx:pt idx="147">0.0016950318050886501</cx:pt>
          <cx:pt idx="148">0.0086999288167287497</cx:pt>
          <cx:pt idx="149">0.0057822891675887497</cx:pt>
          <cx:pt idx="150">0.023991385385530702</cx:pt>
          <cx:pt idx="151">0.036139468225774199</cx:pt>
          <cx:pt idx="152">0.053670998631276702</cx:pt>
          <cx:pt idx="153">0.0152984141623979</cx:pt>
          <cx:pt idx="154">0.018157245022619999</cx:pt>
          <cx:pt idx="155">-0.0056318855040010298</cx:pt>
          <cx:pt idx="156">0.024220140899237699</cx:pt>
          <cx:pt idx="157">0.040262792848675198</cx:pt>
          <cx:pt idx="158">-0.0138197419309179</cx:pt>
          <cx:pt idx="159">-0.0062318667788480797</cx:pt>
          <cx:pt idx="160">-0.018972547648821499</cx:pt>
          <cx:pt idx="161">-0.0154949074465771</cx:pt>
          <cx:pt idx="162">-0.039617706814522799</cx:pt>
          <cx:pt idx="163">-0.036345116008661603</cx:pt>
          <cx:pt idx="164">-0.018872719655668699</cx:pt>
          <cx:pt idx="165">0.0031152110299279899</cx:pt>
          <cx:pt idx="166">0.0025335443170306899</cx:pt>
          <cx:pt idx="167">0.00089851918033524204</cx:pt>
          <cx:pt idx="168">8.5209683784728699e-05</cx:pt>
          <cx:pt idx="169">-0.00050253210586078995</cx:pt>
          <cx:pt idx="170">0.00061451384207428196</cx:pt>
          <cx:pt idx="171">-0.0021320963956173401</cx:pt>
          <cx:pt idx="172">-0.0055967324648539098</cx:pt>
          <cx:pt idx="173">-0.025979756790349501</cx:pt>
          <cx:pt idx="174">-0.045525175432074398</cx:pt>
          <cx:pt idx="175">-0.026369783440090298</cx:pt>
          <cx:pt idx="176">-0.018090099121690701</cx:pt>
          <cx:pt idx="177">-0.0068645240225543398</cx:pt>
          <cx:pt idx="178">-0.0100106265484991</cx:pt>
          <cx:pt idx="179">0.00151001068439923</cx:pt>
          <cx:pt idx="180">0.0296240703211199</cx:pt>
          <cx:pt idx="181">0.00211987515254717</cx:pt>
          <cx:pt idx="182">-0.034873360968310903</cx:pt>
          <cx:pt idx="183">-0.023118111921935702</cx:pt>
          <cx:pt idx="184">-0.028145290201231299</cx:pt>
          <cx:pt idx="185">-0.017759447757909198</cx:pt>
          <cx:pt idx="186">-0.046104753231280202</cx:pt>
          <cx:pt idx="187">-0.022940087157407699</cx:pt>
          <cx:pt idx="188">-0.066019002171576205</cx:pt>
          <cx:pt idx="189">-0.038141619858597903</cx:pt>
          <cx:pt idx="190">-0.0094536756139880496</cx:pt>
          <cx:pt idx="191">-0.016678092617254701</cx:pt>
          <cx:pt idx="192">-0.014947454932305201</cx:pt>
          <cx:pt idx="193">0.0055959271438432504</cx:pt>
          <cx:pt idx="194">-2.2043184213334401e-05</cx:pt>
          <cx:pt idx="195">-3.4326800355992902e-05</cx:pt>
          <cx:pt idx="196">0.00042104272651773502</cx:pt>
          <cx:pt idx="197">6.6343258792072094e-05</cx:pt>
          <cx:pt idx="198">-0.0028442546719401399</cx:pt>
          <cx:pt idx="199">-0.002524024260759975</cx:pt>
          <cx:pt idx="200">0.00045024308316027252</cx:pt>
          <cx:pt idx="201">-0.0030495472734498748</cx:pt>
          <cx:pt idx="202">-0.0093988216532491248</cx:pt>
          <cx:pt idx="203">-0.0072251725122086498</cx:pt>
          <cx:pt idx="204">0.0060429443675543001</cx:pt>
          <cx:pt idx="205">0.0058387650529856498</cx:pt>
          <cx:pt idx="206">0.0052176516506025504</cx:pt>
          <cx:pt idx="207">0.0031985648075638748</cx:pt>
          <cx:pt idx="208">-0.0023954092359693975</cx:pt>
          <cx:pt idx="209">-0.0041288982676838497</cx:pt>
          <cx:pt idx="210">-0.01271443878298135</cx:pt>
          <cx:pt idx="211">-0.0010118276439159549</cx:pt>
          <cx:pt idx="212">-0.0094535644779843251</cx:pt>
          <cx:pt idx="213">-0.014074688533027575</cx:pt>
          <cx:pt idx="214">-0.0051867524590722249</cx:pt>
          <cx:pt idx="215">-0.008121350137567325</cx:pt>
          <cx:pt idx="216">-0.019114463562386726</cx:pt>
          <cx:pt idx="217">-0.0047120853668406997</cx:pt>
          <cx:pt idx="218">0.0021027900944848698</cx:pt>
          <cx:pt idx="219">-0.0032417839589546499</cx:pt>
          <cx:pt idx="220">0.00065234430769031497</cx:pt>
          <cx:pt idx="221">0.00164864618769795</cx:pt>
          <cx:pt idx="222">0.000351665589409575</cx:pt>
          <cx:pt idx="223">-0.00030397011814178751</cx:pt>
          <cx:pt idx="224">0.00030141036653762252</cx:pt>
          <cx:pt idx="225">-0.00022109079608384526</cx:pt>
          <cx:pt idx="226">-0.00059925982624351999</cx:pt>
          <cx:pt idx="227">-0.0021173018092972202</cx:pt>
          <cx:pt idx="228">-0.00052728535989065748</cx:pt>
          <cx:pt idx="229">-0.0053692555583222</cx:pt>
          <cx:pt idx="230">-0.0020740658908931374</cx:pt>
          <cx:pt idx="231">0.0010466945690266025</cx:pt>
          <cx:pt idx="232">-0.00110011023505314</cx:pt>
          <cx:pt idx="233">0.0058374481883985497</cx:pt>
          <cx:pt idx="234">0.0074291902751172749</cx:pt>
          <cx:pt idx="235">-0.0019176073435168649</cx:pt>
          <cx:pt idx="236">0.0027734193404929499</cx:pt>
          <cx:pt idx="237">0.00824628061179415</cx:pt>
          <cx:pt idx="238">-0.0014228700146436176</cx:pt>
          <cx:pt idx="239">-0.0062935695589604497</cx:pt>
          <cx:pt idx="240">-0.0027511902160933001</cx:pt>
          <cx:pt idx="241">-0.010960780262167525</cx:pt>
          <cx:pt idx="242">-0.0084411889082082001</cx:pt>
          <cx:pt idx="243">-4.6407487939109003e-05</cx:pt>
          <cx:pt idx="244">-0.0042600309815660504</cx:pt>
          <cx:pt idx="245">-0.0030513530945468501</cx:pt>
          <cx:pt idx="246">0.00090168120421066497</cx:pt>
          <cx:pt idx="247">0.0028450327874803998</cx:pt>
          <cx:pt idx="248">0.00068755212166574499</cx:pt>
          <cx:pt idx="249">0.002523821698766525</cx:pt>
          <cx:pt idx="250">0.0016729618904119199</cx:pt>
          <cx:pt idx="251">0.00030361943264114251</cx:pt>
          <cx:pt idx="252">1.2172927619066126e-05</cx:pt>
          <cx:pt idx="253">-0.00048332748876282999</cx:pt>
          <cx:pt idx="254">-0.00015416195846677401</cx:pt>
          <cx:pt idx="255">-0.00041850786086959001</cx:pt>
          <cx:pt idx="256">-0.0022291077991371624</cx:pt>
          <cx:pt idx="257">-0.0051844836268300004</cx:pt>
          <cx:pt idx="258">-0.0023869555991872524</cx:pt>
          <cx:pt idx="259">-0.00075779270866908248</cx:pt>
          <cx:pt idx="260">0.0035580396806717501</cx:pt>
          <cx:pt idx="261">0.0097694173289498247</cx:pt>
          <cx:pt idx="262">0.0027634950421475749</cx:pt>
          <cx:pt idx="263">-0.0029797436422887499</cx:pt>
          <cx:pt idx="264">0.0017630067286338201</cx:pt>
          <cx:pt idx="265">0.00048384535706527752</cx:pt>
          <cx:pt idx="266">-0.0073728741468927746</cx:pt>
          <cx:pt idx="267">-0.011863006066719126</cx:pt>
          <cx:pt idx="268">-0.0107305011487251</cx:pt>
          <cx:pt idx="269">-0.014455048432764151</cx:pt>
          <cx:pt idx="270">-0.011720231227506076</cx:pt>
          <cx:pt idx="271">-0.0017997373430169326</cx:pt>
          <cx:pt idx="272">0.0041388667077984246</cx:pt>
          <cx:pt idx="273">0.00049351698606296245</cx:pt>
          <cx:pt idx="274">0.0059722758819178252</cx:pt>
          <cx:pt idx="275">0.015025931072258676</cx:pt>
          <cx:pt idx="276">0.010088166663584325</cx:pt>
          <cx:pt idx="277">0.002548119314528475</cx:pt>
          <cx:pt idx="278">-3.62557053260415e-05</cx:pt>
          <cx:pt idx="279">-0.0028740861305440752</cx:pt>
          <cx:pt idx="280">8.7018684498624502e-05</cx:pt>
          <cx:pt idx="281">-0.00022584078097696601</cx:pt>
          <cx:pt idx="282">-0.001760902937370385</cx:pt>
          <cx:pt idx="283">-0.0001014790396704265</cx:pt>
          <cx:pt idx="284">-0.0027418109635537749</cx:pt>
          <cx:pt idx="285">0.00030601185315699749</cx:pt>
          <cx:pt idx="286">0.0062997052692159499</cx:pt>
          <cx:pt idx="287">0.0063640353072844753</cx:pt>
          <cx:pt idx="288">0.0045275002165575751</cx:pt>
          <cx:pt idx="289">0.0079611216784143991</cx:pt>
          <cx:pt idx="290">0.0042172763084290747</cx:pt>
          <cx:pt idx="291">0.0046423779928482503</cx:pt>
          <cx:pt idx="292">0.0023096925980294475</cx:pt>
          <cx:pt idx="293">-0.0038495622757618751</cx:pt>
          <cx:pt idx="294">-0.003232140078800625</cx:pt>
          <cx:pt idx="295">-0.025441838801696499</cx:pt>
          <cx:pt idx="296">-0.01157847013865855</cx:pt>
          <cx:pt idx="297">-0.011767781180299751</cx:pt>
          <cx:pt idx="298">-0.0013001446407060976</cx:pt>
          <cx:pt idx="299">-0.013664336349655901</cx:pt>
          <cx:pt idx="300">-0.0128550679005104</cx:pt>
          <cx:pt idx="301">0.0140785050798562</cx:pt>
          <cx:pt idx="302">0.025621913440217501</cx:pt>
          <cx:pt idx="303">0.080197117128986098</cx:pt>
          <cx:pt idx="304">0.033583536556977801</cx:pt>
          <cx:pt idx="305">-0.015185718979704299</cx:pt>
          <cx:pt idx="306">-0.0019649408656905402</cx:pt>
          <cx:pt idx="307">-0.00242505872181141</cx:pt>
          <cx:pt idx="308">0.00035392423576442999</cx:pt>
          <cx:pt idx="309">-0.00221146293925555</cx:pt>
          <cx:pt idx="310">-0.0071998169305565003</cx:pt>
          <cx:pt idx="311">-0.0056608344051546997</cx:pt>
          <cx:pt idx="312">-0.012108040167736801</cx:pt>
          <cx:pt idx="313">0.00013972366390325601</cx:pt>
          <cx:pt idx="314">0.025599959567807001</cx:pt>
          <cx:pt idx="315">0.0295691013267948</cx:pt>
          <cx:pt idx="316">0.0131518363150393</cx:pt>
          <cx:pt idx="317">0.029786007457585299</cx:pt>
          <cx:pt idx="318">-0.01114689969329</cx:pt>
          <cx:pt idx="319">0.014056096937724199</cx:pt>
          <cx:pt idx="320">-0.020621545937769499</cx:pt>
          <cx:pt idx="321">-0.044396938966961598</cx:pt>
          <cx:pt idx="322">-0.0554760447289568</cx:pt>
          <cx:pt idx="323">-0.11863913128607</cx:pt>
          <cx:pt idx="324">-0.063761459088682401</cx:pt>
          <cx:pt idx="325">-0.066846825659831202</cx:pt>
          <cx:pt idx="326">-0.0054527431017451396</cx:pt>
          <cx:pt idx="327">0.026173818453560399</cx:pt>
          <cx:pt idx="328">-0.0087924302275030602</cx:pt>
          <cx:pt idx="329">0.032778423417361001</cx:pt>
          <cx:pt idx="330">0.018950153612562401</cx:pt>
          <cx:pt idx="331">0.075173338165167497</cx:pt>
          <cx:pt idx="332">0.062829523080808095</cx:pt>
          <cx:pt idx="333">0.0161124051486605</cx:pt>
          <cx:pt idx="334">0.00624234216063662</cx:pt>
          <cx:pt idx="335">-0.00081461404531760196</cx:pt>
          <cx:pt idx="336">-5.6195087985940399e-05</cx:pt>
          <cx:pt idx="337">-0.0010549576568329899</cx:pt>
          <cx:pt idx="338">-0.0044046978400094196</cx:pt>
          <cx:pt idx="339">-0.00542336342205496</cx:pt>
          <cx:pt idx="340">-0.019966440866915298</cx:pt>
          <cx:pt idx="341">-0.00090817986538816895</cx:pt>
          <cx:pt idx="342">0.015597196936324199</cx:pt>
          <cx:pt idx="343">-0.00070732191472028195</cx:pt>
          <cx:pt idx="344">-0.048759653578475698</cx:pt>
          <cx:pt idx="345">-0.010465135243106299</cx:pt>
          <cx:pt idx="346">-0.0190148722005615</cx:pt>
          <cx:pt idx="347">0.0037725446073717602</cx:pt>
          <cx:pt idx="348">-0.020921181860889201</cx:pt>
          <cx:pt idx="349">-0.016917179877184201</cx:pt>
          <cx:pt idx="350">-0.033610537573794001</cx:pt>
          <cx:pt idx="351">-0.057470080617432098</cx:pt>
          <cx:pt idx="352">-0.018913749592836999</cx:pt>
          <cx:pt idx="353">-0.000555375621980857</cx:pt>
          <cx:pt idx="354">-0.0287506537253891</cx:pt>
          <cx:pt idx="355">0.026608718865895001</cx:pt>
          <cx:pt idx="356">0.0337072107923269</cx:pt>
          <cx:pt idx="357">0.046849484617121302</cx:pt>
          <cx:pt idx="358">0.035788613647242902</cx:pt>
          <cx:pt idx="359">0.074817236122149494</cx:pt>
          <cx:pt idx="360">0.070397152993881107</cx:pt>
          <cx:pt idx="361">0.0082987678491774092</cx:pt>
          <cx:pt idx="362">-1.7763790303027799e-05</cx:pt>
          <cx:pt idx="363">-0.00187905681614293</cx:pt>
          <cx:pt idx="364">0.000190403632996881</cx:pt>
          <cx:pt idx="365">-1.6937155232152501e-05</cx:pt>
          <cx:pt idx="366">-0.00102687701841038</cx:pt>
          <cx:pt idx="367">-0.0082510762614424298</cx:pt>
          <cx:pt idx="368">-0.0383089770204873</cx:pt>
          <cx:pt idx="369">-0.000457599855203734</cx:pt>
          <cx:pt idx="370">0.018230827042626199</cx:pt>
          <cx:pt idx="371">-0.0067823520973592103</cx:pt>
          <cx:pt idx="372">-0.030936788571361899</cx:pt>
          <cx:pt idx="373">-0.029267336115281602</cx:pt>
          <cx:pt idx="374">-0.019815751985949401</cx:pt>
          <cx:pt idx="375">0.034560531107451997</cx:pt>
          <cx:pt idx="376">0.052866227409753601</cx:pt>
          <cx:pt idx="377">0.045191999080451697</cx:pt>
          <cx:pt idx="378">0.0070017022581755697</cx:pt>
          <cx:pt idx="379">0.043758673620848003</cx:pt>
          <cx:pt idx="380">0.017250803051889099</cx:pt>
          <cx:pt idx="381">0.0078249036211516295</cx:pt>
          <cx:pt idx="382">0.031469387402947802</cx:pt>
          <cx:pt idx="383">0.0288443119126882</cx:pt>
          <cx:pt idx="384">-0.0011594574409925201</cx:pt>
          <cx:pt idx="385">0.0055748657601212498</cx:pt>
          <cx:pt idx="386">0.039041300801468698</cx:pt>
          <cx:pt idx="387">0.056046336445758502</cx:pt>
          <cx:pt idx="388">0.041558769525535902</cx:pt>
          <cx:pt idx="389">0.0119055458393484</cx:pt>
          <cx:pt idx="390">0.0091658813303581894</cx:pt>
          <cx:pt idx="391">0.0029438080533368601</cx:pt>
          <cx:pt idx="392">0.00083678399398022995</cx:pt>
          <cx:pt idx="393">-0.000617275492402222</cx:pt>
          <cx:pt idx="394">-0.0013106068923428799</cx:pt>
          <cx:pt idx="395">-0.0044791555502448699</cx:pt>
          <cx:pt idx="396">-0.034908541681643902</cx:pt>
          <cx:pt idx="397">0.0071026307987502903</cx:pt>
          <cx:pt idx="398">0.0134624165862743</cx:pt>
          <cx:pt idx="399">-0.028154187782200201</cx:pt>
          <cx:pt idx="400">-0.052463452134082801</cx:pt>
          <cx:pt idx="401">-0.041671403793442301</cx:pt>
          <cx:pt idx="402">0.0035340791097668101</cx:pt>
          <cx:pt idx="403">0.058540243194970802</cx:pt>
          <cx:pt idx="404">0.0416851143071897</cx:pt>
          <cx:pt idx="405">0.057792340121830398</cx:pt>
          <cx:pt idx="406">0.048966805905370801</cx:pt>
          <cx:pt idx="407">0.047817597033799002</cx:pt>
          <cx:pt idx="408">0.050837850172432301</cx:pt>
          <cx:pt idx="409">0.033380516247463202</cx:pt>
          <cx:pt idx="410">0.00643738659088329</cx:pt>
          <cx:pt idx="411">-0.051372996865865099</cx:pt>
          <cx:pt idx="412">-0.063481583089479904</cx:pt>
          <cx:pt idx="413">-0.020566289807808402</cx:pt>
          <cx:pt idx="414">-0.0037656457119980302</cx:pt>
          <cx:pt idx="415">0.0110067076716324</cx:pt>
          <cx:pt idx="416">0.036816118366787699</cx:pt>
          <cx:pt idx="417">0.023000193747945499</cx:pt>
          <cx:pt idx="418">0.0075086825798294302</cx:pt>
          <cx:pt idx="419">0.00011921918108605601</cx:pt>
          <cx:pt idx="420">0.000326529777279253</cx:pt>
          <cx:pt idx="421">-0.0020220075868449799</cx:pt>
          <cx:pt idx="422">-0.000293995674762624</cx:pt>
          <cx:pt idx="423">0.00029841927042294902</cx:pt>
          <cx:pt idx="424">-0.025976537687025</cx:pt>
          <cx:pt idx="425">0.00537402662582105</cx:pt>
          <cx:pt idx="426">-0.0117019500246957</cx:pt>
          <cx:pt idx="427">-0.027192421331240599</cx:pt>
          <cx:pt idx="428">-0.0251387129661662</cx:pt>
          <cx:pt idx="429">0.021783914947168699</cx:pt>
          <cx:pt idx="430">0.026047339400479302</cx:pt>
          <cx:pt idx="431">0.035117496534930501</cx:pt>
          <cx:pt idx="432">0.030198776951405399</cx:pt>
          <cx:pt idx="433">0.065697154417836606</cx:pt>
          <cx:pt idx="434">0.053823124430206502</cx:pt>
          <cx:pt idx="435">0.021803472657586</cx:pt>
          <cx:pt idx="436">0.055969968386941203</cx:pt>
          <cx:pt idx="437">-0.0048403810025297702</cx:pt>
          <cx:pt idx="438">0.0065468105051415199</cx:pt>
          <cx:pt idx="439">-0.040483227632839</cx:pt>
          <cx:pt idx="440">-0.074020370465553598</cx:pt>
          <cx:pt idx="441">-0.071504639475533899</cx:pt>
          <cx:pt idx="442">-0.046520009495845401</cx:pt>
          <cx:pt idx="443">0.00177653490464456</cx:pt>
          <cx:pt idx="444">0.044381574234960801</cx:pt>
          <cx:pt idx="445">0.0370856648484479</cx:pt>
          <cx:pt idx="446">0.0100933923447756</cx:pt>
          <cx:pt idx="447">0.0033455536957403202</cx:pt>
          <cx:pt idx="448">0.00047079973097886602</cx:pt>
          <cx:pt idx="449">0.00010192711220764599</cx:pt>
          <cx:pt idx="450">-0.00020119051097692401</cx:pt>
          <cx:pt idx="451">0.0012934233385934299</cx:pt>
          <cx:pt idx="452">-0.0133949298878206</cx:pt>
          <cx:pt idx="453">-0.0040935420116879999</cx:pt>
          <cx:pt idx="454">-0.014273735491320201</cx:pt>
          <cx:pt idx="455">-0.036065379288640002</cx:pt>
          <cx:pt idx="456">-0.056269682309586698</cx:pt>
          <cx:pt idx="457">-0.00469145261604627</cx:pt>
          <cx:pt idx="458">0.038151731009025101</cx:pt>
          <cx:pt idx="459">0.0454972929491579</cx:pt>
          <cx:pt idx="460">0.037363961880951597</cx:pt>
          <cx:pt idx="461">0.026139782975841901</cx:pt>
          <cx:pt idx="462">0.020648828558577598</cx:pt>
          <cx:pt idx="463">0.026601553759315898</cx:pt>
          <cx:pt idx="464">0.0252847305450833</cx:pt>
          <cx:pt idx="465">0.031558451739220297</cx:pt>
          <cx:pt idx="466">0.0070401315934636001</cx:pt>
          <cx:pt idx="467">-0.028185051256075299</cx:pt>
          <cx:pt idx="468">-0.0581312939750653</cx:pt>
          <cx:pt idx="469">-0.053300705524799499</cx:pt>
          <cx:pt idx="470">-0.032791216341120998</cx:pt>
          <cx:pt idx="471">0.023373694631702299</cx:pt>
          <cx:pt idx="472">0.027057702631297101</cx:pt>
          <cx:pt idx="473">0.0513852483653746</cx:pt>
          <cx:pt idx="474">0.0142708788231364</cx:pt>
          <cx:pt idx="475">0.0013257213154544501</cx:pt>
          <cx:pt idx="476">-0.00034807682648063703</cx:pt>
          <cx:pt idx="477">-0.00075698508308586496</cx:pt>
          <cx:pt idx="478">0.0023838900456580698</cx:pt>
          <cx:pt idx="479">0.00165623216517768</cx:pt>
          <cx:pt idx="480">0.012194735924622</cx:pt>
          <cx:pt idx="481">0.0126719051473258</cx:pt>
          <cx:pt idx="482">9.3235217418025001e-05</cx:pt>
          <cx:pt idx="483">-0.0236179529954391</cx:pt>
          <cx:pt idx="484">-0.023871397169329799</cx:pt>
          <cx:pt idx="485">-0.0076687186673586004</cx:pt>
          <cx:pt idx="486">-0.018132112263477301</cx:pt>
          <cx:pt idx="487">0.022365286218735202</cx:pt>
          <cx:pt idx="488">0.017318558838150502</cx:pt>
          <cx:pt idx="489">0.0114342290163333</cx:pt>
          <cx:pt idx="490">-0.0153938675042658</cx:pt>
          <cx:pt idx="491">-0.029799014473497702</cx:pt>
          <cx:pt idx="492">0.016511548340842098</cx:pt>
          <cx:pt idx="493">0.03376418526964</cx:pt>
          <cx:pt idx="494">-0.0050268599343182199</cx:pt>
          <cx:pt idx="495">-0.021384715356258799</cx:pt>
          <cx:pt idx="496">-0.034541233023024198</cx:pt>
          <cx:pt idx="497">-0.0183852879944175</cx:pt>
          <cx:pt idx="498">0.0043533203677824997</cx:pt>
          <cx:pt idx="499">0.035149497304991999</cx:pt>
          <cx:pt idx="500">0.035881313114965403</cx:pt>
          <cx:pt idx="501">0.033782530061427098</cx:pt>
          <cx:pt idx="502">0.0062075870289154201</cx:pt>
          <cx:pt idx="503">0.0019465831324212001</cx:pt>
          <cx:pt idx="504">0.000405982625555888</cx:pt>
          <cx:pt idx="505">0.00049483194746106798</cx:pt>
          <cx:pt idx="506">0.0012079594092033201</cx:pt>
          <cx:pt idx="507">-0.0015163852833087301</cx:pt>
          <cx:pt idx="508">0.025961691414783099</cx:pt>
          <cx:pt idx="509">0.034768954471734899</cx:pt>
          <cx:pt idx="510">0.043641435212396801</cx:pt>
          <cx:pt idx="511">0.020275077480013101</cx:pt>
          <cx:pt idx="512">-0.010787242391423301</cx:pt>
          <cx:pt idx="513">0.0081458937657477304</cx:pt>
          <cx:pt idx="514">0.026754567807885401</cx:pt>
          <cx:pt idx="515">0.0096802052520181103</cx:pt>
          <cx:pt idx="516">0.025195089934495998</cx:pt>
          <cx:pt idx="517">0.00091012514762128197</cx:pt>
          <cx:pt idx="518">-0.0100709347192116</cx:pt>
          <cx:pt idx="519">0.0090334073106327992</cx:pt>
          <cx:pt idx="520">-0.045596881103292901</cx:pt>
          <cx:pt idx="521">-0.0043261988320477899</cx:pt>
          <cx:pt idx="522">0.0096042721019719297</cx:pt>
          <cx:pt idx="523">-0.022915482735978699</cx:pt>
          <cx:pt idx="524">-0.0131068334919684</cx:pt>
          <cx:pt idx="525">0.00207795185714079</cx:pt>
          <cx:pt idx="526">0.057610136993339701</cx:pt>
          <cx:pt idx="527">0.078586644046976906</cx:pt>
          <cx:pt idx="528">0.047296439219324103</cx:pt>
          <cx:pt idx="529">0.019075945454622299</cx:pt>
          <cx:pt idx="530">0.00040176029874898402</cx:pt>
          <cx:pt idx="531">0.0011905000286628099</cx:pt>
          <cx:pt idx="532">-0.00038554224661440501</cx:pt>
          <cx:pt idx="533">-0.0011757273256683199</cx:pt>
          <cx:pt idx="534">-0.00024654019557049102</cx:pt>
          <cx:pt idx="535">-0.0108488630626317</cx:pt>
          <cx:pt idx="536">0.025685914023854201</cx:pt>
          <cx:pt idx="537">0.0279450234032123</cx:pt>
          <cx:pt idx="538">0.029786909880954501</cx:pt>
          <cx:pt idx="539">0.042602811344462803</cx:pt>
          <cx:pt idx="540">0.0170556191991382</cx:pt>
          <cx:pt idx="541">0.025552350253197</cx:pt>
          <cx:pt idx="542">0.067277413899799701</cx:pt>
          <cx:pt idx="543">0.024683453440937201</cx:pt>
          <cx:pt idx="544">0.0136355529785904</cx:pt>
          <cx:pt idx="545">0.0105158336693809</cx:pt>
          <cx:pt idx="546">-0.0150780138981738</cx:pt>
          <cx:pt idx="547">0.0140882424369531</cx:pt>
          <cx:pt idx="548">-0.029811793538321099</cx:pt>
          <cx:pt idx="549">0.060181770339345603</cx:pt>
          <cx:pt idx="550">0.046556565330805398</cx:pt>
          <cx:pt idx="551">-0.00060964889562833502</cx:pt>
          <cx:pt idx="552">-0.00423282676963608</cx:pt>
          <cx:pt idx="553">0.044851496118028099</cx:pt>
          <cx:pt idx="554">0.0866736240470838</cx:pt>
          <cx:pt idx="555">0.086631510538400097</cx:pt>
          <cx:pt idx="556">0.0238245888570843</cx:pt>
          <cx:pt idx="557">0.0080647499728396296</cx:pt>
          <cx:pt idx="558">0.0042030897595012797</cx:pt>
          <cx:pt idx="559">0.000522459790482252</cx:pt>
          <cx:pt idx="560">0.00035343073872458802</cx:pt>
          <cx:pt idx="561">-7.1701584993378103e-05</cx:pt>
          <cx:pt idx="562">0.00280186597923864</cx:pt>
          <cx:pt idx="563">0.0058352020891170604</cx:pt>
          <cx:pt idx="564">0.037738786337327301</cx:pt>
          <cx:pt idx="565">0.043484167611597298</cx:pt>
          <cx:pt idx="566">0.0389545039470265</cx:pt>
          <cx:pt idx="567">0.066361380169459402</cx:pt>
          <cx:pt idx="568">0.041775980958014103</cx:pt>
          <cx:pt idx="569">0.031268740702173399</cx:pt>
          <cx:pt idx="570">0.053443401404787802</cx:pt>
          <cx:pt idx="571">0.057147006110366202</cx:pt>
          <cx:pt idx="572">0.038890296079711902</cx:pt>
          <cx:pt idx="573">-0.0077215191428248999</cx:pt>
          <cx:pt idx="574">-0.0031086499944046899</cx:pt>
          <cx:pt idx="575">0.045921265345209898</cx:pt>
          <cx:pt idx="576">-0.035028105908933099</cx:pt>
          <cx:pt idx="577">-0.000179970191421983</cx:pt>
          <cx:pt idx="578">0.033841575623742903</cx:pt>
          <cx:pt idx="579">-0.0048598159581341102</cx:pt>
          <cx:pt idx="580">0.031291372107269802</cx:pt>
          <cx:pt idx="581">0.066094243630228505</cx:pt>
          <cx:pt idx="582">0.076926051087924205</cx:pt>
          <cx:pt idx="583">0.0586837772108997</cx:pt>
          <cx:pt idx="584">0.0090378243125352701</cx:pt>
          <cx:pt idx="585">0.00119478295896133</cx:pt>
          <cx:pt idx="586">0.0025585678771149699</cx:pt>
          <cx:pt idx="587">0.00066361316533641</cx:pt>
          <cx:pt idx="588">8.3548792595010003e-05</cx:pt>
          <cx:pt idx="589">0.000158727652184263</cx:pt>
          <cx:pt idx="590">0.0043298001991390203</cx:pt>
          <cx:pt idx="591">0.012549701120638799</cx:pt>
          <cx:pt idx="592">0.038692475855137298</cx:pt>
          <cx:pt idx="593">0.026896581904200099</cx:pt>
          <cx:pt idx="594">0.038605090684151702</cx:pt>
          <cx:pt idx="595">0.060694214034557901</cx:pt>
          <cx:pt idx="596">0.052633758065433398</cx:pt>
          <cx:pt idx="597">0.0584916060807604</cx:pt>
          <cx:pt idx="598">0.017023407092071299</cx:pt>
          <cx:pt idx="599">0.058704225598464103</cx:pt>
          <cx:pt idx="600">0.037084167877256199</cx:pt>
          <cx:pt idx="601">0.0352620005429067</cx:pt>
          <cx:pt idx="602">0.0103026764217376</cx:pt>
          <cx:pt idx="603">-0.0274357766816321</cx:pt>
          <cx:pt idx="604">-0.0759666394835362</cx:pt>
          <cx:pt idx="605">0.017599798564793798</cx:pt>
          <cx:pt idx="606">0.0132360522868232</cx:pt>
          <cx:pt idx="607">0.017846750680306198</cx:pt>
          <cx:pt idx="608">0.0132090426121995</cx:pt>
          <cx:pt idx="609">0.021618393452121899</cx:pt>
          <cx:pt idx="610">0.075740704509434501</cx:pt>
          <cx:pt idx="611">0.052509493864829497</cx:pt>
          <cx:pt idx="612">0.00230333543837811</cx:pt>
          <cx:pt idx="613">-0.0013442100404832799</cx:pt>
          <cx:pt idx="614">0.00280697292810979</cx:pt>
          <cx:pt idx="615">0.00046833243545607399</cx:pt>
          <cx:pt idx="616">9.7461730247456397e-05</cx:pt>
          <cx:pt idx="617">-0.00101689575417419</cx:pt>
          <cx:pt idx="618">0.0029990442206474801</cx:pt>
          <cx:pt idx="619">0.0101159702037746</cx:pt>
          <cx:pt idx="620">0.024007039214844299</cx:pt>
          <cx:pt idx="621">0.0250349056440267</cx:pt>
          <cx:pt idx="622">0.034169568433777699</cx:pt>
          <cx:pt idx="623">0.050439507068955801</cx:pt>
          <cx:pt idx="624">0.042273433401166897</cx:pt>
          <cx:pt idx="625">0.051699509752435403</cx:pt>
          <cx:pt idx="626">0.032132583033472203</cx:pt>
          <cx:pt idx="627">0.0496890082557973</cx:pt>
          <cx:pt idx="628">0.036010903839346402</cx:pt>
          <cx:pt idx="629">0.0110002050475069</cx:pt>
          <cx:pt idx="630">-0.038521594748330001</cx:pt>
          <cx:pt idx="631">-0.084587222784281796</cx:pt>
          <cx:pt idx="632">-0.093427629249524594</cx:pt>
          <cx:pt idx="633">-0.039093071263889202</cx:pt>
          <cx:pt idx="634">-0.014837377525811501</cx:pt>
          <cx:pt idx="635">0.019998201841802999</cx:pt>
          <cx:pt idx="636">0.0162266209837627</cx:pt>
          <cx:pt idx="637">0.022471602770817601</cx:pt>
          <cx:pt idx="638">0.039927307352622399</cx:pt>
          <cx:pt idx="639">0.0214806071492697</cx:pt>
          <cx:pt idx="640">0.00086480011396120504</cx:pt>
          <cx:pt idx="641">-0.0026601297473335698</cx:pt>
          <cx:pt idx="642">-0.00130896641818392</cx:pt>
          <cx:pt idx="643">-7.8454386019186198e-05</cx:pt>
          <cx:pt idx="644">9.5476408105543505e-05</cx:pt>
          <cx:pt idx="645">0.000224935750586935</cx:pt>
          <cx:pt idx="646">0.00131888337633428</cx:pt>
          <cx:pt idx="647">0.00673477155469265</cx:pt>
          <cx:pt idx="648">-0.0019478641588948999</cx:pt>
          <cx:pt idx="649">-0.017834074284769699</cx:pt>
          <cx:pt idx="650">-0.051904597959788801</cx:pt>
          <cx:pt idx="651">-0.020653826822098501</cx:pt>
          <cx:pt idx="652">0.038029967948129802</cx:pt>
          <cx:pt idx="653">0.032013900090706898</cx:pt>
          <cx:pt idx="654">0.0307889821117447</cx:pt>
          <cx:pt idx="655">0.029049741807393899</cx:pt>
          <cx:pt idx="656">0.011130018571737401</cx:pt>
          <cx:pt idx="657">0.017231474467226601</cx:pt>
          <cx:pt idx="658">-0.025539220518505899</cx:pt>
          <cx:pt idx="659">-0.032571676897359597</cx:pt>
          <cx:pt idx="660">-0.0247904475526049</cx:pt>
          <cx:pt idx="661">-0.0228811836372225</cx:pt>
          <cx:pt idx="662">0.0236618897062057</cx:pt>
          <cx:pt idx="663">0.017223872890091699</cx:pt>
          <cx:pt idx="664">0.0125751765506652</cx:pt>
          <cx:pt idx="665">0.027931734798505602</cx:pt>
          <cx:pt idx="666">0.0374078720738487</cx:pt>
          <cx:pt idx="667">0.021236784844807899</cx:pt>
          <cx:pt idx="668">-0.0066958304609959904</cx:pt>
          <cx:pt idx="669">-0.00164517452669474</cx:pt>
          <cx:pt idx="670">-0.0018009504428962301</cx:pt>
          <cx:pt idx="671">-0.00034765535402549701</cx:pt>
          <cx:pt idx="672">0.00011451320861037501</cx:pt>
          <cx:pt idx="673">6.1514437785787406e-05</cx:pt>
          <cx:pt idx="674">0.00017592506329280801</cx:pt>
          <cx:pt idx="675">-0.00114328126622872</cx:pt>
          <cx:pt idx="676">-0.0212603348284858</cx:pt>
          <cx:pt idx="677">-0.042685545683897097</cx:pt>
          <cx:pt idx="678">-0.055573621159995597</cx:pt>
          <cx:pt idx="679">-0.045356306748696</cx:pt>
          <cx:pt idx="680">-0.023472626094916599</cx:pt>
          <cx:pt idx="681">0.0095625578013828396</cx:pt>
          <cx:pt idx="682">0.021421902109378999</cx:pt>
          <cx:pt idx="683">0.026189356320134</cx:pt>
          <cx:pt idx="684">0.019503285211152702</cx:pt>
          <cx:pt idx="685">0.056857561502580201</cx:pt>
          <cx:pt idx="686">0.066993170923140305</cx:pt>
          <cx:pt idx="687">0.051613892693589299</cx:pt>
          <cx:pt idx="688">0.064603487861409098</cx:pt>
          <cx:pt idx="689">-0.00053259297396234201</cx:pt>
          <cx:pt idx="690">0.020047153086161701</cx:pt>
          <cx:pt idx="691">0.0069692211205485697</cx:pt>
          <cx:pt idx="692">-0.0030777968667454699</cx:pt>
          <cx:pt idx="693">-0.0070128882878139603</cx:pt>
          <cx:pt idx="694">0.00360457029558216</cx:pt>
          <cx:pt idx="695">0.00182273908644498</cx:pt>
          <cx:pt idx="696">0.0062085589075910903</cx:pt>
          <cx:pt idx="697">0.00190501961503814</cx:pt>
          <cx:pt idx="698">0.000158726541176546</cx:pt>
          <cx:pt idx="699">0.00013760730114956699</cx:pt>
          <cx:pt idx="700">-0.00065015786833145205</cx:pt>
          <cx:pt idx="701">0.00098534517734205607</cx:pt>
          <cx:pt idx="702">0.00015020133858615801</cx:pt>
          <cx:pt idx="703">-0.00114542226988555</cx:pt>
          <cx:pt idx="704">-0.0140657666796294</cx:pt>
          <cx:pt idx="705">-0.026247534738945501</cx:pt>
          <cx:pt idx="706">-0.0114651738751599</cx:pt>
          <cx:pt idx="707">-0.027811144248306899</cx:pt>
          <cx:pt idx="708">-0.039520824945601399</cx:pt>
          <cx:pt idx="709">-0.032961122186176202</cx:pt>
          <cx:pt idx="710">-0.0030704849304928499</cx:pt>
          <cx:pt idx="711">-0.0131852609867961</cx:pt>
          <cx:pt idx="712">-0.012818410123839399</cx:pt>
          <cx:pt idx="713">0.0029410329476662</cx:pt>
          <cx:pt idx="714">0.036913951405791699</cx:pt>
          <cx:pt idx="715">0.046092275918051498</cx:pt>
          <cx:pt idx="716">0.037764671878962097</cx:pt>
          <cx:pt idx="717">0.0196720445399023</cx:pt>
          <cx:pt idx="718">0.0047895691718825599</cx:pt>
          <cx:pt idx="719">0.0012251226046891999</cx:pt>
          <cx:pt idx="720">-0.0046676894178514696</cx:pt>
          <cx:pt idx="721">-0.0033918757021420801</cx:pt>
          <cx:pt idx="722">-0.0047556832876698499</cx:pt>
          <cx:pt idx="723">-0.0013949245981191699</cx:pt>
          <cx:pt idx="724">0.00061284589898828496</cx:pt>
          <cx:pt idx="725">-5.9298671361805701e-05</cx:pt>
          <cx:pt idx="726">0.00056200205530171203</cx:pt>
          <cx:pt idx="727">0.00034266076598705601</cx:pt>
          <cx:pt idx="728">-0.000591788985966865</cx:pt>
          <cx:pt idx="729">-0.00078796076353975105</cx:pt>
          <cx:pt idx="730">0.00069949544267562203</cx:pt>
          <cx:pt idx="731">-5.7098876341678899e-05</cx:pt>
          <cx:pt idx="732">0.0014886762796693499</cx:pt>
          <cx:pt idx="733">0.00163704858577012</cx:pt>
          <cx:pt idx="734">-0.00054733764457343505</cx:pt>
          <cx:pt idx="735">-0.00954964475974872</cx:pt>
          <cx:pt idx="736">-0.0189266501286585</cx:pt>
          <cx:pt idx="737">-0.027510256925479201</cx:pt>
          <cx:pt idx="738">-0.017839322040311498</cx:pt>
          <cx:pt idx="739">-0.00075884357683823401</cx:pt>
          <cx:pt idx="740">0.0031769922711733399</cx:pt>
          <cx:pt idx="741">0.0037124167714348301</cx:pt>
          <cx:pt idx="742">-0.0109331633189976</cx:pt>
          <cx:pt idx="743">-0.030797606741555801</cx:pt>
          <cx:pt idx="744">-0.016483697654172701</cx:pt>
          <cx:pt idx="745">-0.0113464857449468</cx:pt>
          <cx:pt idx="746">-0.0074401049489023598</cx:pt>
          <cx:pt idx="747">-0.0086902992600009794</cx:pt>
          <cx:pt idx="748">-0.000482372957540839</cx:pt>
          <cx:pt idx="749">-0.00028587065681120202</cx:pt>
          <cx:pt idx="750">-0.0026615199606561898</cx:pt>
          <cx:pt idx="751">0.00019917023719194301</cx:pt>
          <cx:pt idx="752">-0.000181004914507127</cx:pt>
          <cx:pt idx="753">-0.000528824193030581</cx:pt>
          <cx:pt idx="754">-5.1602206448306297e-05</cx:pt>
          <cx:pt idx="755">0.0014477198610223401</cx:pt>
          <cx:pt idx="756">0.00071222454065229996</cx:pt>
          <cx:pt idx="757">0.00021656210954643199</cx:pt>
          <cx:pt idx="758">-9.26655411073581e-06</cx:pt>
          <cx:pt idx="759">0.00019090381803781199</cx:pt>
          <cx:pt idx="760">-0.000127378978874651</cx:pt>
          <cx:pt idx="761">0.00051856513408951902</cx:pt>
          <cx:pt idx="762">4.9633525463961397e-06</cx:pt>
          <cx:pt idx="763">0.00046676717773079101</cx:pt>
          <cx:pt idx="764">-0.0014597308858093001</cx:pt>
          <cx:pt idx="765">-0.0011459032952413799</cx:pt>
          <cx:pt idx="766">-0.00092236596139362505</cx:pt>
          <cx:pt idx="767">0.0023604464758314298</cx:pt>
          <cx:pt idx="768">0.0026893786573027301</cx:pt>
          <cx:pt idx="769">-0.0022317254482148198</cx:pt>
          <cx:pt idx="770">-0.00497928785777247</cx:pt>
          <cx:pt idx="771">-0.0047391949631123897</cx:pt>
          <cx:pt idx="772">-0.0051281013891665197</cx:pt>
          <cx:pt idx="773">-0.0045960270730312502</cx:pt>
          <cx:pt idx="774">-0.0071235638694250999</cx:pt>
          <cx:pt idx="775">-0.00099401073987717692</cx:pt>
          <cx:pt idx="776">0.00017052713515943699</cx:pt>
          <cx:pt idx="777">-0.0031035407054740101</cx:pt>
          <cx:pt idx="778">-0.0040415528039955797</cx:pt>
          <cx:pt idx="779">-0.00054568615110818096</cx:pt>
          <cx:pt idx="780">0.00071113965802763396</cx:pt>
          <cx:pt idx="781">0.00072425542555485105</cx:pt>
          <cx:pt idx="782">0.000319376546867537</cx:pt>
          <cx:pt idx="783">-0.000130002909327178</cx:pt>
          <cx:pt idx="784">-0.002524024260759975</cx:pt>
          <cx:pt idx="785">0.00045024308316027252</cx:pt>
          <cx:pt idx="786">-0.0030495472734498748</cx:pt>
          <cx:pt idx="787">-0.0093988216532491248</cx:pt>
          <cx:pt idx="788">-0.0072251725122086498</cx:pt>
          <cx:pt idx="789">0.0060429443675543001</cx:pt>
          <cx:pt idx="790">0.0058387650529856498</cx:pt>
          <cx:pt idx="791">0.0052176516506025504</cx:pt>
          <cx:pt idx="792">0.0031985648075638748</cx:pt>
          <cx:pt idx="793">-0.0023954092359693975</cx:pt>
          <cx:pt idx="794">-0.0041288982676838497</cx:pt>
          <cx:pt idx="795">-0.01271443878298135</cx:pt>
          <cx:pt idx="796">-0.0010118276439159549</cx:pt>
          <cx:pt idx="797">-0.0094535644779843251</cx:pt>
          <cx:pt idx="798">-0.014074688533027575</cx:pt>
          <cx:pt idx="799">-0.0051867524590722249</cx:pt>
          <cx:pt idx="800">-0.008121350137567325</cx:pt>
          <cx:pt idx="801">-0.019114463562386726</cx:pt>
          <cx:pt idx="802">-0.0047120853668406997</cx:pt>
          <cx:pt idx="803">0.0021027900944848698</cx:pt>
          <cx:pt idx="804">-0.0032417839589546499</cx:pt>
          <cx:pt idx="805">0.00065234430769031497</cx:pt>
          <cx:pt idx="806">0.00164864618769795</cx:pt>
          <cx:pt idx="807">0.000351665589409575</cx:pt>
          <cx:pt idx="808">-0.00030397011814178751</cx:pt>
          <cx:pt idx="809">0.00030141036653762252</cx:pt>
          <cx:pt idx="810">-0.00022109079608384526</cx:pt>
          <cx:pt idx="811">-0.00059925982624351999</cx:pt>
          <cx:pt idx="812">-0.0021173018092972202</cx:pt>
          <cx:pt idx="813">-0.00052728535989065748</cx:pt>
          <cx:pt idx="814">-0.0053692555583222</cx:pt>
          <cx:pt idx="815">-0.0020740658908931374</cx:pt>
          <cx:pt idx="816">0.0010466945690266025</cx:pt>
          <cx:pt idx="817">-0.00110011023505314</cx:pt>
          <cx:pt idx="818">0.0058374481883985497</cx:pt>
          <cx:pt idx="819">0.0074291902751172749</cx:pt>
          <cx:pt idx="820">-0.0019176073435168649</cx:pt>
          <cx:pt idx="821">0.0027734193404929499</cx:pt>
          <cx:pt idx="822">0.00824628061179415</cx:pt>
          <cx:pt idx="823">-0.0014228700146436176</cx:pt>
          <cx:pt idx="824">-0.0062935695589604497</cx:pt>
          <cx:pt idx="825">-0.0027511902160933001</cx:pt>
          <cx:pt idx="826">-0.010960780262167525</cx:pt>
          <cx:pt idx="827">-0.0084411889082082001</cx:pt>
          <cx:pt idx="828">-4.6407487939109003e-05</cx:pt>
          <cx:pt idx="829">-0.0042600309815660504</cx:pt>
          <cx:pt idx="830">-0.0030513530945468501</cx:pt>
          <cx:pt idx="831">0.00090168120421066497</cx:pt>
          <cx:pt idx="832">0.0028450327874803998</cx:pt>
          <cx:pt idx="833">0.00068755212166574499</cx:pt>
          <cx:pt idx="834">0.002523821698766525</cx:pt>
          <cx:pt idx="835">0.0016729618904119199</cx:pt>
          <cx:pt idx="836">0.00030361943264114251</cx:pt>
          <cx:pt idx="837">1.2172927619066126e-05</cx:pt>
          <cx:pt idx="838">-0.00048332748876282999</cx:pt>
          <cx:pt idx="839">-0.00015416195846677401</cx:pt>
          <cx:pt idx="840">-0.00041850786086959001</cx:pt>
          <cx:pt idx="841">-0.0022291077991371624</cx:pt>
          <cx:pt idx="842">-0.0051844836268300004</cx:pt>
          <cx:pt idx="843">-0.0023869555991872524</cx:pt>
          <cx:pt idx="844">-0.00075779270866908248</cx:pt>
          <cx:pt idx="845">0.0035580396806717501</cx:pt>
          <cx:pt idx="846">0.0097694173289498247</cx:pt>
          <cx:pt idx="847">0.0027634950421475749</cx:pt>
          <cx:pt idx="848">-0.0029797436422887499</cx:pt>
          <cx:pt idx="849">0.0017630067286338201</cx:pt>
          <cx:pt idx="850">0.00048384535706527752</cx:pt>
          <cx:pt idx="851">-0.0073728741468927746</cx:pt>
          <cx:pt idx="852">-0.011863006066719126</cx:pt>
          <cx:pt idx="853">-0.0107305011487251</cx:pt>
          <cx:pt idx="854">-0.014455048432764151</cx:pt>
          <cx:pt idx="855">-0.011720231227506076</cx:pt>
          <cx:pt idx="856">-0.0017997373430169326</cx:pt>
          <cx:pt idx="857">0.0041388667077984246</cx:pt>
          <cx:pt idx="858">0.00049351698606296245</cx:pt>
          <cx:pt idx="859">0.0059722758819178252</cx:pt>
          <cx:pt idx="860">0.015025931072258676</cx:pt>
          <cx:pt idx="861">0.010088166663584325</cx:pt>
          <cx:pt idx="862">0.002548119314528475</cx:pt>
          <cx:pt idx="863">-3.62557053260415e-05</cx:pt>
          <cx:pt idx="864">-0.0028740861305440752</cx:pt>
          <cx:pt idx="865">8.7018684498624502e-05</cx:pt>
          <cx:pt idx="866">-0.00022584078097696601</cx:pt>
          <cx:pt idx="867">-0.001760902937370385</cx:pt>
          <cx:pt idx="868">-0.0001014790396704265</cx:pt>
          <cx:pt idx="869">-0.0027418109635537749</cx:pt>
          <cx:pt idx="870">0.00030601185315699749</cx:pt>
          <cx:pt idx="871">0.0062997052692159499</cx:pt>
          <cx:pt idx="872">0.0063640353072844753</cx:pt>
          <cx:pt idx="873">0.0045275002165575751</cx:pt>
          <cx:pt idx="874">0.0079611216784143991</cx:pt>
          <cx:pt idx="875">0.0042172763084290747</cx:pt>
          <cx:pt idx="876">0.0046423779928482503</cx:pt>
          <cx:pt idx="877">0.0023096925980294475</cx:pt>
          <cx:pt idx="878">-0.0038495622757618751</cx:pt>
          <cx:pt idx="879">-0.003232140078800625</cx:pt>
          <cx:pt idx="880">-0.025441838801696499</cx:pt>
          <cx:pt idx="881">-0.01157847013865855</cx:pt>
          <cx:pt idx="882">-0.011767781180299751</cx:pt>
          <cx:pt idx="883">-0.0013001446407060976</cx:pt>
          <cx:pt idx="884">-0.002524024260759975</cx:pt>
          <cx:pt idx="885">0.00045024308316027252</cx:pt>
          <cx:pt idx="886">-0.0030495472734498748</cx:pt>
          <cx:pt idx="887">-0.0093988216532491248</cx:pt>
          <cx:pt idx="888">-0.0072251725122086498</cx:pt>
          <cx:pt idx="889">0.0060429443675543001</cx:pt>
          <cx:pt idx="890">0.0058387650529856498</cx:pt>
          <cx:pt idx="891">0.0052176516506025504</cx:pt>
          <cx:pt idx="892">0.0031985648075638748</cx:pt>
          <cx:pt idx="893">-0.0023954092359693975</cx:pt>
          <cx:pt idx="894">-0.0041288982676838497</cx:pt>
          <cx:pt idx="895">-0.01271443878298135</cx:pt>
          <cx:pt idx="896">-0.0010118276439159549</cx:pt>
          <cx:pt idx="897">-0.0094535644779843251</cx:pt>
          <cx:pt idx="898">-0.014074688533027575</cx:pt>
          <cx:pt idx="899">-0.0051867524590722249</cx:pt>
          <cx:pt idx="900">-0.008121350137567325</cx:pt>
          <cx:pt idx="901">-0.019114463562386726</cx:pt>
          <cx:pt idx="902">-0.0047120853668406997</cx:pt>
          <cx:pt idx="903">0.0021027900944848698</cx:pt>
          <cx:pt idx="904">-0.0032417839589546499</cx:pt>
          <cx:pt idx="905">0.00065234430769031497</cx:pt>
          <cx:pt idx="906">0.00164864618769795</cx:pt>
          <cx:pt idx="907">0.000351665589409575</cx:pt>
          <cx:pt idx="908">-0.00030397011814178751</cx:pt>
          <cx:pt idx="909">0.00030141036653762252</cx:pt>
          <cx:pt idx="910">-0.00022109079608384526</cx:pt>
          <cx:pt idx="911">-0.00059925982624351999</cx:pt>
          <cx:pt idx="912">-0.0021173018092972202</cx:pt>
          <cx:pt idx="913">-0.00052728535989065748</cx:pt>
          <cx:pt idx="914">-0.0053692555583222</cx:pt>
          <cx:pt idx="915">-0.0020740658908931374</cx:pt>
          <cx:pt idx="916">0.0010466945690266025</cx:pt>
          <cx:pt idx="917">-0.00110011023505314</cx:pt>
          <cx:pt idx="918">0.0058374481883985497</cx:pt>
          <cx:pt idx="919">0.0074291902751172749</cx:pt>
          <cx:pt idx="920">-0.0019176073435168649</cx:pt>
          <cx:pt idx="921">0.0027734193404929499</cx:pt>
          <cx:pt idx="922">0.00824628061179415</cx:pt>
          <cx:pt idx="923">-0.0014228700146436176</cx:pt>
          <cx:pt idx="924">-0.0062935695589604497</cx:pt>
          <cx:pt idx="925">-0.0027511902160933001</cx:pt>
          <cx:pt idx="926">-0.010960780262167525</cx:pt>
          <cx:pt idx="927">-0.0084411889082082001</cx:pt>
          <cx:pt idx="928">-4.6407487939109003e-05</cx:pt>
          <cx:pt idx="929">-0.0042600309815660504</cx:pt>
          <cx:pt idx="930">-0.0030513530945468501</cx:pt>
          <cx:pt idx="931">0.00090168120421066497</cx:pt>
          <cx:pt idx="932">0.0028450327874803998</cx:pt>
          <cx:pt idx="933">0.00068755212166574499</cx:pt>
          <cx:pt idx="934">0.002523821698766525</cx:pt>
          <cx:pt idx="935">0.0016729618904119199</cx:pt>
          <cx:pt idx="936">0.00030361943264114251</cx:pt>
          <cx:pt idx="937">1.2172927619066126e-05</cx:pt>
          <cx:pt idx="938">-0.00048332748876282999</cx:pt>
          <cx:pt idx="939">-0.00015416195846677401</cx:pt>
          <cx:pt idx="940">-0.00041850786086959001</cx:pt>
          <cx:pt idx="941">-0.0022291077991371624</cx:pt>
          <cx:pt idx="942">-0.0051844836268300004</cx:pt>
          <cx:pt idx="943">-0.0023869555991872524</cx:pt>
          <cx:pt idx="944">-0.00075779270866908248</cx:pt>
          <cx:pt idx="945">0.0035580396806717501</cx:pt>
          <cx:pt idx="946">0.0097694173289498247</cx:pt>
          <cx:pt idx="947">0.0027634950421475749</cx:pt>
          <cx:pt idx="948">-0.0029797436422887499</cx:pt>
          <cx:pt idx="949">0.0017630067286338201</cx:pt>
          <cx:pt idx="950">0.00048384535706527752</cx:pt>
          <cx:pt idx="951">-0.0073728741468927746</cx:pt>
          <cx:pt idx="952">-0.011863006066719126</cx:pt>
          <cx:pt idx="953">-0.0107305011487251</cx:pt>
          <cx:pt idx="954">-0.014455048432764151</cx:pt>
          <cx:pt idx="955">-0.011720231227506076</cx:pt>
          <cx:pt idx="956">-0.0017997373430169326</cx:pt>
          <cx:pt idx="957">0.0041388667077984246</cx:pt>
          <cx:pt idx="958">0.00049351698606296245</cx:pt>
          <cx:pt idx="959">0.0059722758819178252</cx:pt>
          <cx:pt idx="960">0.015025931072258676</cx:pt>
          <cx:pt idx="961">0.010088166663584325</cx:pt>
          <cx:pt idx="962">0.002548119314528475</cx:pt>
          <cx:pt idx="963">-3.62557053260415e-05</cx:pt>
          <cx:pt idx="964">-0.0028740861305440752</cx:pt>
          <cx:pt idx="965">8.7018684498624502e-05</cx:pt>
          <cx:pt idx="966">-0.00022584078097696601</cx:pt>
          <cx:pt idx="967">-0.001760902937370385</cx:pt>
          <cx:pt idx="968">-0.0001014790396704265</cx:pt>
          <cx:pt idx="969">-0.0027418109635537749</cx:pt>
          <cx:pt idx="970">0.00030601185315699749</cx:pt>
          <cx:pt idx="971">0.0062997052692159499</cx:pt>
          <cx:pt idx="972">0.0063640353072844753</cx:pt>
          <cx:pt idx="973">0.0045275002165575751</cx:pt>
          <cx:pt idx="974">0.0079611216784143991</cx:pt>
          <cx:pt idx="975">0.0042172763084290747</cx:pt>
          <cx:pt idx="976">0.0046423779928482503</cx:pt>
          <cx:pt idx="977">0.0023096925980294475</cx:pt>
          <cx:pt idx="978">-0.0038495622757618751</cx:pt>
          <cx:pt idx="979">-0.003232140078800625</cx:pt>
          <cx:pt idx="980">-0.025441838801696499</cx:pt>
          <cx:pt idx="981">-0.01157847013865855</cx:pt>
          <cx:pt idx="982">-0.011767781180299751</cx:pt>
          <cx:pt idx="983">-0.0013001446407060976</cx:pt>
          <cx:pt idx="984">-0.002524024260759975</cx:pt>
          <cx:pt idx="985">0.00045024308316027252</cx:pt>
          <cx:pt idx="986">-0.0030495472734498748</cx:pt>
          <cx:pt idx="987">-0.0093988216532491248</cx:pt>
          <cx:pt idx="988">-0.0072251725122086498</cx:pt>
          <cx:pt idx="989">0.0060429443675543001</cx:pt>
          <cx:pt idx="990">0.0058387650529856498</cx:pt>
          <cx:pt idx="991">0.0052176516506025504</cx:pt>
          <cx:pt idx="992">0.0031985648075638748</cx:pt>
          <cx:pt idx="993">-0.0023954092359693975</cx:pt>
          <cx:pt idx="994">-0.0041288982676838497</cx:pt>
          <cx:pt idx="995">-0.01271443878298135</cx:pt>
          <cx:pt idx="996">-0.0010118276439159549</cx:pt>
          <cx:pt idx="997">-0.0094535644779843251</cx:pt>
          <cx:pt idx="998">-0.014074688533027575</cx:pt>
          <cx:pt idx="999">-0.0051867524590722249</cx:pt>
          <cx:pt idx="1000">-0.008121350137567325</cx:pt>
          <cx:pt idx="1001">-0.019114463562386726</cx:pt>
          <cx:pt idx="1002">-0.0047120853668406997</cx:pt>
          <cx:pt idx="1003">0.0021027900944848698</cx:pt>
          <cx:pt idx="1004">-0.0032417839589546499</cx:pt>
          <cx:pt idx="1005">0.00065234430769031497</cx:pt>
          <cx:pt idx="1006">0.00164864618769795</cx:pt>
          <cx:pt idx="1007">0.000351665589409575</cx:pt>
          <cx:pt idx="1008">-0.00030397011814178751</cx:pt>
          <cx:pt idx="1009">0.00030141036653762252</cx:pt>
          <cx:pt idx="1010">-0.00022109079608384526</cx:pt>
          <cx:pt idx="1011">-0.00059925982624351999</cx:pt>
          <cx:pt idx="1012">-0.0021173018092972202</cx:pt>
          <cx:pt idx="1013">-0.00052728535989065748</cx:pt>
          <cx:pt idx="1014">-0.0053692555583222</cx:pt>
          <cx:pt idx="1015">-0.0020740658908931374</cx:pt>
          <cx:pt idx="1016">0.0010466945690266025</cx:pt>
          <cx:pt idx="1017">-0.00110011023505314</cx:pt>
          <cx:pt idx="1018">0.0058374481883985497</cx:pt>
          <cx:pt idx="1019">0.0074291902751172749</cx:pt>
          <cx:pt idx="1020">-0.0019176073435168649</cx:pt>
          <cx:pt idx="1021">0.0027734193404929499</cx:pt>
          <cx:pt idx="1022">0.00824628061179415</cx:pt>
          <cx:pt idx="1023">-0.0014228700146436176</cx:pt>
          <cx:pt idx="1024">-0.0062935695589604497</cx:pt>
          <cx:pt idx="1025">-0.0027511902160933001</cx:pt>
          <cx:pt idx="1026">-0.010960780262167525</cx:pt>
          <cx:pt idx="1027">-0.0084411889082082001</cx:pt>
          <cx:pt idx="1028">-4.6407487939109003e-05</cx:pt>
          <cx:pt idx="1029">-0.0042600309815660504</cx:pt>
          <cx:pt idx="1030">-0.0030513530945468501</cx:pt>
          <cx:pt idx="1031">0.00090168120421066497</cx:pt>
          <cx:pt idx="1032">0.0028450327874803998</cx:pt>
          <cx:pt idx="1033">0.00068755212166574499</cx:pt>
          <cx:pt idx="1034">0.002523821698766525</cx:pt>
          <cx:pt idx="1035">0.0016729618904119199</cx:pt>
          <cx:pt idx="1036">0.00030361943264114251</cx:pt>
          <cx:pt idx="1037">1.2172927619066126e-05</cx:pt>
          <cx:pt idx="1038">-0.00048332748876282999</cx:pt>
          <cx:pt idx="1039">-0.00015416195846677401</cx:pt>
          <cx:pt idx="1040">-0.00041850786086959001</cx:pt>
          <cx:pt idx="1041">-0.0022291077991371624</cx:pt>
          <cx:pt idx="1042">-0.0051844836268300004</cx:pt>
          <cx:pt idx="1043">-0.0023869555991872524</cx:pt>
          <cx:pt idx="1044">-0.00075779270866908248</cx:pt>
          <cx:pt idx="1045">0.0035580396806717501</cx:pt>
          <cx:pt idx="1046">0.0097694173289498247</cx:pt>
          <cx:pt idx="1047">0.0027634950421475749</cx:pt>
          <cx:pt idx="1048">-0.0029797436422887499</cx:pt>
          <cx:pt idx="1049">0.0017630067286338201</cx:pt>
          <cx:pt idx="1050">0.00048384535706527752</cx:pt>
          <cx:pt idx="1051">-0.0073728741468927746</cx:pt>
          <cx:pt idx="1052">-0.011863006066719126</cx:pt>
          <cx:pt idx="1053">-0.0107305011487251</cx:pt>
          <cx:pt idx="1054">-0.014455048432764151</cx:pt>
          <cx:pt idx="1055">-0.011720231227506076</cx:pt>
          <cx:pt idx="1056">-0.0017997373430169326</cx:pt>
          <cx:pt idx="1057">0.0041388667077984246</cx:pt>
          <cx:pt idx="1058">0.00049351698606296245</cx:pt>
          <cx:pt idx="1059">0.0059722758819178252</cx:pt>
          <cx:pt idx="1060">0.015025931072258676</cx:pt>
          <cx:pt idx="1061">0.010088166663584325</cx:pt>
          <cx:pt idx="1062">0.002548119314528475</cx:pt>
          <cx:pt idx="1063">-3.62557053260415e-05</cx:pt>
          <cx:pt idx="1064">-0.0028740861305440752</cx:pt>
          <cx:pt idx="1065">8.7018684498624502e-05</cx:pt>
          <cx:pt idx="1066">-0.00022584078097696601</cx:pt>
          <cx:pt idx="1067">-0.001760902937370385</cx:pt>
          <cx:pt idx="1068">-0.0001014790396704265</cx:pt>
          <cx:pt idx="1069">-0.0027418109635537749</cx:pt>
          <cx:pt idx="1070">0.00030601185315699749</cx:pt>
          <cx:pt idx="1071">0.0062997052692159499</cx:pt>
          <cx:pt idx="1072">0.0063640353072844753</cx:pt>
          <cx:pt idx="1073">0.0045275002165575751</cx:pt>
          <cx:pt idx="1074">0.0079611216784143991</cx:pt>
          <cx:pt idx="1075">0.0042172763084290747</cx:pt>
          <cx:pt idx="1076">0.0046423779928482503</cx:pt>
          <cx:pt idx="1077">0.0023096925980294475</cx:pt>
          <cx:pt idx="1078">-0.0038495622757618751</cx:pt>
          <cx:pt idx="1079">-0.003232140078800625</cx:pt>
          <cx:pt idx="1080">-0.025441838801696499</cx:pt>
          <cx:pt idx="1081">-0.01157847013865855</cx:pt>
          <cx:pt idx="1082">-0.011767781180299751</cx:pt>
          <cx:pt idx="1083">-0.0013001446407060976</cx:pt>
        </cx:lvl>
      </cx:numDim>
    </cx:data>
    <cx:data id="133">
      <cx:numDim type="val">
        <cx:f>Sheet2!$ED$1:$ED$1084</cx:f>
        <cx:lvl ptCount="1084" formatCode="G/通用格式">
          <cx:pt idx="0">0.00013405907476242001</cx:pt>
          <cx:pt idx="1">-0.00011366048295503501</cx:pt>
          <cx:pt idx="2">5.16499384684394e-05</cx:pt>
          <cx:pt idx="3">-0.000623922203233472</cx:pt>
          <cx:pt idx="4">0.000193398218378951</cx:pt>
          <cx:pt idx="5">0.00037005219976981901</cx:pt>
          <cx:pt idx="6">-1.80669048129584e-05</cx:pt>
          <cx:pt idx="7">0.00040586205184828998</cx:pt>
          <cx:pt idx="8">0.00017344545013227999</cx:pt>
          <cx:pt idx="9">0.00014930903921841801</cx:pt>
          <cx:pt idx="10">-0.00027137795977296098</cx:pt>
          <cx:pt idx="11">-0.00022900110909700099</cx:pt>
          <cx:pt idx="12">-5.4298601265098e-05</cx:pt>
          <cx:pt idx="13">0.00016071953089288001</cx:pt>
          <cx:pt idx="14">0.000753960103568381</cx:pt>
          <cx:pt idx="15">-0.00032467491953614601</cx:pt>
          <cx:pt idx="16">0.00048042405102037599</cx:pt>
          <cx:pt idx="17">0.000243631959717608</cx:pt>
          <cx:pt idx="18">-0.00026509261324233699</cx:pt>
          <cx:pt idx="19">0.000212581017027264</cx:pt>
          <cx:pt idx="20">-0.00071084705216984995</cx:pt>
          <cx:pt idx="21">0.00025860904990500599</cx:pt>
          <cx:pt idx="22">-0.00056773194733909598</cx:pt>
          <cx:pt idx="23">-0.00016658796689207099</cx:pt>
          <cx:pt idx="24">-0.00067175366058591505</cx:pt>
          <cx:pt idx="25">0.00082427414150193197</cx:pt>
          <cx:pt idx="26">-0.00081716760620532296</cx:pt>
          <cx:pt idx="27">-0.000112372289183014</cx:pt>
          <cx:pt idx="28">0.00028410345146036802</cx:pt>
          <cx:pt idx="29">-0.00027227665226996098</cx:pt>
          <cx:pt idx="30">0.00044861943848125801</cx:pt>
          <cx:pt idx="31">0.00064043509840003602</cx:pt>
          <cx:pt idx="32">0.00022275218989567901</cx:pt>
          <cx:pt idx="33">-0.00019013859638874101</cx:pt>
          <cx:pt idx="34">0.00012342100705242399</cx:pt>
          <cx:pt idx="35">-0.00039369222260042899</cx:pt>
          <cx:pt idx="36">0.00013932371025486499</cx:pt>
          <cx:pt idx="37">-0.00033367177697100702</cx:pt>
          <cx:pt idx="38">-0.00098337883541529491</cx:pt>
          <cx:pt idx="39">-0.0063489069440026804</cx:pt>
          <cx:pt idx="40">-0.0023926211590862001</cx:pt>
          <cx:pt idx="41">-0.0018559827978482601</cx:pt>
          <cx:pt idx="42">0.00011250583341736901</cx:pt>
          <cx:pt idx="43">0.00083183258225000105</cx:pt>
          <cx:pt idx="44">0.0020151667617978098</cx:pt>
          <cx:pt idx="45">-0.00177134919072217</cx:pt>
          <cx:pt idx="46">-0.00131984984927263</cx:pt>
          <cx:pt idx="47">-0.00024966886891926503</cx:pt>
          <cx:pt idx="48">-0.0022319040044471699</cx:pt>
          <cx:pt idx="49">-0.0058188695148901097</cx:pt>
          <cx:pt idx="50">-0.00062519153754614603</cx:pt>
          <cx:pt idx="51">-0.00048153003926271703</cx:pt>
          <cx:pt idx="52">-4.7638342045825203e-05</cx:pt>
          <cx:pt idx="53">7.5424895106182698e-05</cx:pt>
          <cx:pt idx="54">-0.000124154277868148</cx:pt>
          <cx:pt idx="55">0.00069499109763952597</cx:pt>
          <cx:pt idx="56">2.2611876016147e-05</cx:pt>
          <cx:pt idx="57">0.00041333281448658802</cx:pt>
          <cx:pt idx="58">0.00030503976696931201</cx:pt>
          <cx:pt idx="59">-0.00047087436610096202</cx:pt>
          <cx:pt idx="60">-0.00023542946174452399</cx:pt>
          <cx:pt idx="61">-0.00027645436200186602</cx:pt>
          <cx:pt idx="62">0.00081480181052948899</cx:pt>
          <cx:pt idx="63">-0.00086428403760373696</cx:pt>
          <cx:pt idx="64">-0.0012379474415878001</cx:pt>
          <cx:pt idx="65">0.00082845834089457105</cx:pt>
          <cx:pt idx="66">-0.00173023499499304</cx:pt>
          <cx:pt idx="67">0.0018821094500979399</cx:pt>
          <cx:pt idx="68">0.0091235534694641199</cx:pt>
          <cx:pt idx="69">0.0099754345777342095</cx:pt>
          <cx:pt idx="70">-0.00024873823742278399</cx:pt>
          <cx:pt idx="71">0.0038635688580867301</cx:pt>
          <cx:pt idx="72">0.0066499106576682603</cx:pt>
          <cx:pt idx="73">-0.0089767913546010599</cx:pt>
          <cx:pt idx="74">-0.0045399334757908897</cx:pt>
          <cx:pt idx="75">-0.00150462722849808</cx:pt>
          <cx:pt idx="76">-0.00226757781811485</cx:pt>
          <cx:pt idx="77">-0.013439316446673601</cx:pt>
          <cx:pt idx="78">-0.0115517480293483</cx:pt>
          <cx:pt idx="79">-0.0027994405969285299</cx:pt>
          <cx:pt idx="80">0.0013134623736542901</cx:pt>
          <cx:pt idx="81">0.00036895330216251998</cx:pt>
          <cx:pt idx="82">-0.00023798104306282599</cx:pt>
          <cx:pt idx="83">-0.00042521751496397698</cx:pt>
          <cx:pt idx="84">0.00093119248944032601</cx:pt>
          <cx:pt idx="85">0.00038911245425986301</cx:pt>
          <cx:pt idx="86">0.0028473025383321401</cx:pt>
          <cx:pt idx="87">0.00070628856254272997</cx:pt>
          <cx:pt idx="88">-0.00082281023138528603</cx:pt>
          <cx:pt idx="89">0.0021591182441002099</cx:pt>
          <cx:pt idx="90">0.0020587822275599898</cx:pt>
          <cx:pt idx="91">0.0015890302508300301</cx:pt>
          <cx:pt idx="92">0.00467525366529276</cx:pt>
          <cx:pt idx="93">0.012307775356218501</cx:pt>
          <cx:pt idx="94">0.0082614165010553003</cx:pt>
          <cx:pt idx="95">0.020461293921965201</cx:pt>
          <cx:pt idx="96">0.044214490149397899</cx:pt>
          <cx:pt idx="97">0.0338137220518306</cx:pt>
          <cx:pt idx="98">0.0464041829934645</cx:pt>
          <cx:pt idx="99">0.047686453724819902</cx:pt>
          <cx:pt idx="100">0.046126015066028203</cx:pt>
          <cx:pt idx="101">0.084656806667015902</cx:pt>
          <cx:pt idx="102">0.084547622000493594</cx:pt>
          <cx:pt idx="103">0.042472210241290602</cx:pt>
          <cx:pt idx="104">-0.0104710561967725</cx:pt>
          <cx:pt idx="105">-0.049803534298407802</cx:pt>
          <cx:pt idx="106">-0.033484645122343198</cx:pt>
          <cx:pt idx="107">-0.028012331620998799</cx:pt>
          <cx:pt idx="108">-0.0155623624121175</cx:pt>
          <cx:pt idx="109">-0.0017497197298203999</cx:pt>
          <cx:pt idx="110">-0.00033547681950031301</cx:pt>
          <cx:pt idx="111">0.00038931292919654003</cx:pt>
          <cx:pt idx="112">-0.00019612805303591399</cx:pt>
          <cx:pt idx="113">-0.000352719575520811</cx:pt>
          <cx:pt idx="114">0.00821322608396826</cx:pt>
          <cx:pt idx="115">0.0020440670010309198</cx:pt>
          <cx:pt idx="116">0.00055676333686984002</cx:pt>
          <cx:pt idx="117">0.0061873370792749002</cx:pt>
          <cx:pt idx="118">0.0117085599171661</cx:pt>
          <cx:pt idx="119">0.015371679730203499</cx:pt>
          <cx:pt idx="120">0.031458274221411599</cx:pt>
          <cx:pt idx="121">0.043081756883833602</cx:pt>
          <cx:pt idx="122">0.054886832845960201</cx:pt>
          <cx:pt idx="123">0.054859712359145003</cx:pt>
          <cx:pt idx="124">0.036313923422827799</cx:pt>
          <cx:pt idx="125">0.02195091702078</cx:pt>
          <cx:pt idx="126">-0.0045447964120180102</cx:pt>
          <cx:pt idx="127">0.011295412423926701</cx:pt>
          <cx:pt idx="128">0.062533366749347896</cx:pt>
          <cx:pt idx="129">0.097211677617144998</cx:pt>
          <cx:pt idx="130">0.15748507807647899</cx:pt>
          <cx:pt idx="131">0.096617264979614606</cx:pt>
          <cx:pt idx="132">0.052842978256048098</cx:pt>
          <cx:pt idx="133">-0.0081865725956856306</cx:pt>
          <cx:pt idx="134">-0.028781652022735301</cx:pt>
          <cx:pt idx="135">-0.082168183774572398</cx:pt>
          <cx:pt idx="136">-0.061209905010522599</cx:pt>
          <cx:pt idx="137">-0.0148397521102343</cx:pt>
          <cx:pt idx="138">-0.0012089990960598501</cx:pt>
          <cx:pt idx="139">-0.00160274974194615</cx:pt>
          <cx:pt idx="140">-0.00072601154905052904</cx:pt>
          <cx:pt idx="141">0.00036718458449116098</cx:pt>
          <cx:pt idx="142">0.00124680349483719</cx:pt>
          <cx:pt idx="143">-8.8227131944551199e-05</cx:pt>
          <cx:pt idx="144">0.0026754290077425102</cx:pt>
          <cx:pt idx="145">0.0038010510458794601</cx:pt>
          <cx:pt idx="146">0.016399903455083801</cx:pt>
          <cx:pt idx="147">0.020664476772045699</cx:pt>
          <cx:pt idx="148">0.015793229121468199</cx:pt>
          <cx:pt idx="149">0.028433736005510801</cx:pt>
          <cx:pt idx="150">0.019254034702336099</cx:pt>
          <cx:pt idx="151">0.0053288924462139304</cx:pt>
          <cx:pt idx="152">0.0025173403908108601</cx:pt>
          <cx:pt idx="153">-0.035073939740635399</cx:pt>
          <cx:pt idx="154">-0.045735079835735701</cx:pt>
          <cx:pt idx="155">0.00499098294804443</cx:pt>
          <cx:pt idx="156">0.0571984797717578</cx:pt>
          <cx:pt idx="157">-0.00451590501111984</cx:pt>
          <cx:pt idx="158">0.058042794323933999</cx:pt>
          <cx:pt idx="159">0.10085259909644501</cx:pt>
          <cx:pt idx="160">0.059608478762733799</cx:pt>
          <cx:pt idx="161">0.043103161387339897</cx:pt>
          <cx:pt idx="162">0.025330647445767501</cx:pt>
          <cx:pt idx="163">-0.0318707946336921</cx:pt>
          <cx:pt idx="164">-0.051354200461300299</cx:pt>
          <cx:pt idx="165">-0.0285336907951622</cx:pt>
          <cx:pt idx="166">-0.00765203615390411</cx:pt>
          <cx:pt idx="167">-0.00249499770906532</cx:pt>
          <cx:pt idx="168">-0.0010071435199047101</cx:pt>
          <cx:pt idx="169">-0.000149637594841982</cx:pt>
          <cx:pt idx="170">-0.00056945538187325704</cx:pt>
          <cx:pt idx="171">0.0041964833663218799</cx:pt>
          <cx:pt idx="172">0.00841770547105305</cx:pt>
          <cx:pt idx="173">0.0053238470167523196</cx:pt>
          <cx:pt idx="174">0.0090424346245664596</cx:pt>
          <cx:pt idx="175">0.0032483460297037</cx:pt>
          <cx:pt idx="176">-0.029057411802276601</cx:pt>
          <cx:pt idx="177">-0.0039900000310509496</cx:pt>
          <cx:pt idx="178">-0.0018711679777556401</cx:pt>
          <cx:pt idx="179">0.019803246492125001</cx:pt>
          <cx:pt idx="180">0.060739327153714801</cx:pt>
          <cx:pt idx="181">0.088933237629158807</cx:pt>
          <cx:pt idx="182">0.046375063777546903</cx:pt>
          <cx:pt idx="183">0.017971164199441201</cx:pt>
          <cx:pt idx="184">-0.0078471160323532897</cx:pt>
          <cx:pt idx="185">-0.028744735385787399</cx:pt>
          <cx:pt idx="186">0.024607185986806002</cx:pt>
          <cx:pt idx="187">0.012266201955768099</cx:pt>
          <cx:pt idx="188">0.018333209149282499</cx:pt>
          <cx:pt idx="189">0.028491486255246501</cx:pt>
          <cx:pt idx="190">0.032051534773300999</cx:pt>
          <cx:pt idx="191">-0.00665973345221857</cx:pt>
          <cx:pt idx="192">0.0067282142087259503</cx:pt>
          <cx:pt idx="193">-0.0290547712079566</cx:pt>
          <cx:pt idx="194">-0.0096204928768258008</cx:pt>
          <cx:pt idx="195">-0.00723273332972815</cx:pt>
          <cx:pt idx="196">-0.00019654459343683501</cx:pt>
          <cx:pt idx="197">0.001750043192054</cx:pt>
          <cx:pt idx="198">0.00040937297587707899</cx:pt>
          <cx:pt idx="199">0.00092802669682706001</cx:pt>
          <cx:pt idx="200">0.0022102634295975902</cx:pt>
          <cx:pt idx="201">-0.00042167027113473252</cx:pt>
          <cx:pt idx="202">-0.0025580261415271001</cx:pt>
          <cx:pt idx="203">-0.0098760103643599755</cx:pt>
          <cx:pt idx="204">-0.012514791734173825</cx:pt>
          <cx:pt idx="205">-0.0084998258725434497</cx:pt>
          <cx:pt idx="206">0.0017211489670311926</cx:pt>
          <cx:pt idx="207">0.0060147881296785752</cx:pt>
          <cx:pt idx="208">0.0080249218845393506</cx:pt>
          <cx:pt idx="209">0.0059516161954657754</cx:pt>
          <cx:pt idx="210">0.0085573610330182005</cx:pt>
          <cx:pt idx="211">-0.0084114222439583743</cx:pt>
          <cx:pt idx="212">-0.0048581899266817753</cx:pt>
          <cx:pt idx="213">0.0018316288061317975</cx:pt>
          <cx:pt idx="214">-0.0058314629364861004</cx:pt>
          <cx:pt idx="215">0.0052940215298552754</cx:pt>
          <cx:pt idx="216">0.01444916906936335</cx:pt>
          <cx:pt idx="217">0.015849874250019949</cx:pt>
          <cx:pt idx="218">0.0077128583094854498</cx:pt>
          <cx:pt idx="219">0.001732782146687605</cx:pt>
          <cx:pt idx="220">-0.0020155733886619573</cx:pt>
          <cx:pt idx="221">-0.0054124412055342498</cx:pt>
          <cx:pt idx="222">-0.0021610327077114752</cx:pt>
          <cx:pt idx="223">-0.0010049514278152325</cx:pt>
          <cx:pt idx="224">0.00026590457730797</cx:pt>
          <cx:pt idx="225">0.00039109686612525752</cx:pt>
          <cx:pt idx="226">-0.0010435602978234549</cx:pt>
          <cx:pt idx="227">-0.00028348504839139</cx:pt>
          <cx:pt idx="228">-0.00019400591683880851</cx:pt>
          <cx:pt idx="229">-0.0064203849759928502</cx:pt>
          <cx:pt idx="230">-0.01015907247525135</cx:pt>
          <cx:pt idx="231">-0.016848612473330575</cx:pt>
          <cx:pt idx="232">-0.024957936862803926</cx:pt>
          <cx:pt idx="233">-0.020873273011711348</cx:pt>
          <cx:pt idx="234">-0.012530522134702725</cx:pt>
          <cx:pt idx="235">-0.018588572142478225</cx:pt>
          <cx:pt idx="236">-0.028982138453398251</cx:pt>
          <cx:pt idx="237">-0.0299815884396855</cx:pt>
          <cx:pt idx="238">-0.029358142299391751</cx:pt>
          <cx:pt idx="239">-0.040335430745955747</cx:pt>
          <cx:pt idx="240">-0.018967239811731349</cx:pt>
          <cx:pt idx="241">-0.00969566851336175</cx:pt>
          <cx:pt idx="242">0.0036288536257907751</cx:pt>
          <cx:pt idx="243">0.0087249554487721752</cx:pt>
          <cx:pt idx="244">0.016346891815440624</cx:pt>
          <cx:pt idx="245">0.0099756802028335492</cx:pt>
          <cx:pt idx="246">0.0141811941240943</cx:pt>
          <cx:pt idx="247">0.0058171332551525748</cx:pt>
          <cx:pt idx="248">-0.0066378985359367504</cx:pt>
          <cx:pt idx="249">-0.0042621153713532497</cx:pt>
          <cx:pt idx="250">-0.00050684231643065747</cx:pt>
          <cx:pt idx="251">2.1030691247124824e-05</cx:pt>
          <cx:pt idx="252">0.00011591110621735825</cx:pt>
          <cx:pt idx="253">0.00023794487426976999</cx:pt>
          <cx:pt idx="254">-0.00084430379360366751</cx:pt>
          <cx:pt idx="255">-0.00079143045093621499</cx:pt>
          <cx:pt idx="256">-0.00380387607540785</cx:pt>
          <cx:pt idx="257">-0.013507116400941099</cx:pt>
          <cx:pt idx="258">-0.016114551282633126</cx:pt>
          <cx:pt idx="259">-0.027975748465023501</cx:pt>
          <cx:pt idx="260">-0.037598535470382</cx:pt>
          <cx:pt idx="261">-0.04775595609320625</cx:pt>
          <cx:pt idx="262">-0.042995492969604247</cx:pt>
          <cx:pt idx="263">-0.05666659060148925</cx:pt>
          <cx:pt idx="264">-0.062465024716896002</cx:pt>
          <cx:pt idx="265">-0.056884192775743248</cx:pt>
          <cx:pt idx="266">-0.046752356392247001</cx:pt>
          <cx:pt idx="267">-0.022967415696191224</cx:pt>
          <cx:pt idx="268">-0.0030765637306785251</cx:pt>
          <cx:pt idx="269">-0.00049666123179517997</cx:pt>
          <cx:pt idx="270">0.012241120570066676</cx:pt>
          <cx:pt idx="271">0.0088416183666641009</cx:pt>
          <cx:pt idx="272">0.0073539480836753001</cx:pt>
          <cx:pt idx="273">0.0099860800267489256</cx:pt>
          <cx:pt idx="274">0.015909972314617351</cx:pt>
          <cx:pt idx="275">-0.0020367800795062624</cx:pt>
          <cx:pt idx="276">-0.010131314453420149</cx:pt>
          <cx:pt idx="277">0.00101518715931596</cx:pt>
          <cx:pt idx="278">-0.00031748991679010998</cx:pt>
          <cx:pt idx="279">0.0001189696080483475</cx:pt>
          <cx:pt idx="280">-0.00026815929059258501</cx:pt>
          <cx:pt idx="281">0.00021584955152998</cx:pt>
          <cx:pt idx="282">-0.00016310113695959725</cx:pt>
          <cx:pt idx="283">0.00043039658890753498</cx:pt>
          <cx:pt idx="284">-0.0058430407765976749</cx:pt>
          <cx:pt idx="285">-0.018442061500570924</cx:pt>
          <cx:pt idx="286">-0.022939336879046798</cx:pt>
          <cx:pt idx="287">-0.033727995908862003</cx:pt>
          <cx:pt idx="288">-0.051181589294506752</cx:pt>
          <cx:pt idx="289">-0.06333001232445</cx:pt>
          <cx:pt idx="290">-0.060092853671866252</cx:pt>
          <cx:pt idx="291">-0.054381875956212751</cx:pt>
          <cx:pt idx="292">-0.038858682306862499</cx:pt>
          <cx:pt idx="293">-0.017019766596311527</cx:pt>
          <cx:pt idx="294">-0.0012623724400863076</cx:pt>
          <cx:pt idx="295">0.0016734349264967076</cx:pt>
          <cx:pt idx="296">0.020474449059925549</cx:pt>
          <cx:pt idx="297">0.018803585378230375</cx:pt>
          <cx:pt idx="298">0.027943714986509001</cx:pt>
          <cx:pt idx="299">0.073904979464676807</cx:pt>
          <cx:pt idx="300">0.0184656457276903</cx:pt>
          <cx:pt idx="301">0.0059078358396784103</cx:pt>
          <cx:pt idx="302">0.00085119195880003996</cx:pt>
          <cx:pt idx="303">-0.024644586706885699</cx:pt>
          <cx:pt idx="304">-0.022595388842639001</cx:pt>
          <cx:pt idx="305">0.0064535415372752401</cx:pt>
          <cx:pt idx="306">-0.0010872922991407199</cx:pt>
          <cx:pt idx="307">-0.00046927810538472401</cx:pt>
          <cx:pt idx="308">-0.00102724764249516</cx:pt>
          <cx:pt idx="309">0.00026528411279402999</cx:pt>
          <cx:pt idx="310">0.0046358796923605004</cx:pt>
          <cx:pt idx="311">0.012580525249118299</cx:pt>
          <cx:pt idx="312">-0.0074488499188315599</cx:pt>
          <cx:pt idx="313">-0.054455930863987499</cx:pt>
          <cx:pt idx="314">-0.097530754196570493</cx:pt>
          <cx:pt idx="315">-0.12425150160039</cx:pt>
          <cx:pt idx="316">-0.135902535222065</cx:pt>
          <cx:pt idx="317">-0.120800373171635</cx:pt>
          <cx:pt idx="318">-0.0153746488301389</cx:pt>
          <cx:pt idx="319">0.010693202711456899</cx:pt>
          <cx:pt idx="320">0.0049575242847953701</cx:pt>
          <cx:pt idx="321">0.084801352115581499</cx:pt>
          <cx:pt idx="322">0.124053649640258</cx:pt>
          <cx:pt idx="323">0.116254336582698</cx:pt>
          <cx:pt idx="324">0.060492108241324297</cx:pt>
          <cx:pt idx="325">0.123290108699424</cx:pt>
          <cx:pt idx="326">0.060193907733125197</cx:pt>
          <cx:pt idx="327">0.038300978127546799</cx:pt>
          <cx:pt idx="328">-0.013969054870672799</cx:pt>
          <cx:pt idx="329">-0.0224090853840558</cx:pt>
          <cx:pt idx="330">0.010314931539659801</cx:pt>
          <cx:pt idx="331">-0.012100303105919001</cx:pt>
          <cx:pt idx="332">-0.0056241874011526104</cx:pt>
          <cx:pt idx="333">-0.00080291534243045895</cx:pt>
          <cx:pt idx="334">-0.00069566223901463902</cx:pt>
          <cx:pt idx="335">0.00026911304658831</cx:pt>
          <cx:pt idx="336">-0.00046141552816997598</cx:pt>
          <cx:pt idx="337">0.00055155441135943404</cx:pt>
          <cx:pt idx="338">0.00081595499374212898</cx:pt>
          <cx:pt idx="339">0.016627567528021199</cx:pt>
          <cx:pt idx="340">0.0170010648909143</cx:pt>
          <cx:pt idx="341">-0.024812343015335001</cx:pt>
          <cx:pt idx="342">-0.078527005357150403</cx:pt>
          <cx:pt idx="343">-0.054042491147962599</cx:pt>
          <cx:pt idx="344">0.029630249144795701</cx:pt>
          <cx:pt idx="345">0.12884049944887399</cx:pt>
          <cx:pt idx="346">0.15031742900953199</cx:pt>
          <cx:pt idx="347">0.13508797329927899</cx:pt>
          <cx:pt idx="348">0.107539211922733</cx:pt>
          <cx:pt idx="349">0.103758708350204</cx:pt>
          <cx:pt idx="350">0.090991848339494905</cx:pt>
          <cx:pt idx="351">0.035781674719124301</cx:pt>
          <cx:pt idx="352">0.057460313662667899</cx:pt>
          <cx:pt idx="353">-0.0083803599304545194</cx:pt>
          <cx:pt idx="354">-0.023709630829787401</cx:pt>
          <cx:pt idx="355">-0.054424513464383997</cx:pt>
          <cx:pt idx="356">-0.037717904471516503</cx:pt>
          <cx:pt idx="357">-0.011506577512747499</cx:pt>
          <cx:pt idx="358">0.011815266207211</cx:pt>
          <cx:pt idx="359">-0.0307359758070694</cx:pt>
          <cx:pt idx="360">-0.0119503831097755</cx:pt>
          <cx:pt idx="361">0.0028775033068994698</cx:pt>
          <cx:pt idx="362">-0.00048471191256187901</cx:pt>
          <cx:pt idx="363">0.000436327731529253</cx:pt>
          <cx:pt idx="364">7.9521485302929299e-05</cx:pt>
          <cx:pt idx="365">-0.00056859513719479098</cx:pt>
          <cx:pt idx="366">0.0044283886634086502</cx:pt>
          <cx:pt idx="367">0.019036768369634499</cx:pt>
          <cx:pt idx="368">0.041783110875501003</cx:pt>
          <cx:pt idx="369">-0.0066427632032588302</cx:pt>
          <cx:pt idx="370">-0.040385300698638299</cx:pt>
          <cx:pt idx="371">0.010173426908108</cx:pt>
          <cx:pt idx="372">0.078626938991256001</cx:pt>
          <cx:pt idx="373">0.110255511992609</cx:pt>
          <cx:pt idx="374">0.086017383369369996</cx:pt>
          <cx:pt idx="375">0.0604289722177015</cx:pt>
          <cx:pt idx="376">0.017932952097026798</cx:pt>
          <cx:pt idx="377">0.057115533075303503</cx:pt>
          <cx:pt idx="378">0.016815037062775502</cx:pt>
          <cx:pt idx="379">0.028172920132830501</cx:pt>
          <cx:pt idx="380">0.0069860453282430202</cx:pt>
          <cx:pt idx="381">-0.063016358542405199</cx:pt>
          <cx:pt idx="382">-0.082290352687107798</cx:pt>
          <cx:pt idx="383">-0.11905636415198401</cx:pt>
          <cx:pt idx="384">-0.039422084231315699</cx:pt>
          <cx:pt idx="385">0.0020519913889236801</cx:pt>
          <cx:pt idx="386">-0.0115669307911402</cx:pt>
          <cx:pt idx="387">-0.043304033334929798</cx:pt>
          <cx:pt idx="388">-0.016757837240417399</cx:pt>
          <cx:pt idx="389">0.0028283768832237902</cx:pt>
          <cx:pt idx="390">0.00041109759657791898</cx:pt>
          <cx:pt idx="391">0.00015833366092712599</cx:pt>
          <cx:pt idx="392">-0.00079217876452601199</cx:pt>
          <cx:pt idx="393">0.00037645342336273599</cx:pt>
          <cx:pt idx="394">0.00122809480470758</cx:pt>
          <cx:pt idx="395">0.0195269576886654</cx:pt>
          <cx:pt idx="396">0.048236415792676797</cx:pt>
          <cx:pt idx="397">0.0160830007404285</cx:pt>
          <cx:pt idx="398">0.023822702104605801</cx:pt>
          <cx:pt idx="399">0.0278700936091658</cx:pt>
          <cx:pt idx="400">0.0145189883041522</cx:pt>
          <cx:pt idx="401">0.00356781187472828</cx:pt>
          <cx:pt idx="402">-0.0241116765938643</cx:pt>
          <cx:pt idx="403">-0.040274543583480898</cx:pt>
          <cx:pt idx="404">0.0029241116861124998</cx:pt>
          <cx:pt idx="405">0.00089983652287439298</cx:pt>
          <cx:pt idx="406">0.030545334989681702</cx:pt>
          <cx:pt idx="407">-0.0230436806748807</cx:pt>
          <cx:pt idx="408">-0.043585266481693002</cx:pt>
          <cx:pt idx="409">-0.0107465652251866</cx:pt>
          <cx:pt idx="410">-0.078238435719294994</cx:pt>
          <cx:pt idx="411">-0.10413967922597001</cx:pt>
          <cx:pt idx="412">-0.038656349274544699</cx:pt>
          <cx:pt idx="413">0.0113199271107806</cx:pt>
          <cx:pt idx="414">-0.0083723338155970595</cx:pt>
          <cx:pt idx="415">-0.032564013071238199</cx:pt>
          <cx:pt idx="416">-0.016699169163679299</cx:pt>
          <cx:pt idx="417">0.00475738534501565</cx:pt>
          <cx:pt idx="418">0.0046333193482402798</cx:pt>
          <cx:pt idx="419">-0.00056631207517408801</cx:pt>
          <cx:pt idx="420">0.00033073112257517702</cx:pt>
          <cx:pt idx="421">-0.00038284618000869301</cx:pt>
          <cx:pt idx="422">0.0013606499229367401</cx:pt>
          <cx:pt idx="423">0.0121067378934764</cx:pt>
          <cx:pt idx="424">0.045267476582998699</cx:pt>
          <cx:pt idx="425">0.060725483891614397</cx:pt>
          <cx:pt idx="426">0.051733998968302899</cx:pt>
          <cx:pt idx="427">-0.053809593766851703</cx:pt>
          <cx:pt idx="428">-0.071451920671547098</cx:pt>
          <cx:pt idx="429">-0.079671910211181501</cx:pt>
          <cx:pt idx="430">-0.056342824310113303</cx:pt>
          <cx:pt idx="431">-0.0641050206317344</cx:pt>
          <cx:pt idx="432">-0.0082934644437318902</cx:pt>
          <cx:pt idx="433">0.0175840987395589</cx:pt>
          <cx:pt idx="434">-0.012525804371224299</cx:pt>
          <cx:pt idx="435">0.0021114389651535402</cx:pt>
          <cx:pt idx="436">0.00077795447328880797</cx:pt>
          <cx:pt idx="437">-0.0223112253312664</cx:pt>
          <cx:pt idx="438">-0.054617874825307798</cx:pt>
          <cx:pt idx="439">-0.069340418111476704</cx:pt>
          <cx:pt idx="440">-0.057258582497358802</cx:pt>
          <cx:pt idx="441">-0.010417919979500499</cx:pt>
          <cx:pt idx="442">-0.030011463472712802</cx:pt>
          <cx:pt idx="443">-0.022065047871822001</cx:pt>
          <cx:pt idx="444">-0.0017610889203120001</cx:pt>
          <cx:pt idx="445">0.0096998307526571601</cx:pt>
          <cx:pt idx="446">0.0070220965566944104</cx:pt>
          <cx:pt idx="447">0.00054245437722997799</cx:pt>
          <cx:pt idx="448">2.4229062616615799e-05</cx:pt>
          <cx:pt idx="449">6.5029634745015599e-05</cx:pt>
          <cx:pt idx="450">0.0020522024619690701</cx:pt>
          <cx:pt idx="451">0.0111447292641018</cx:pt>
          <cx:pt idx="452">0.051841945335460798</cx:pt>
          <cx:pt idx="453">0.044461702100394303</cx:pt>
          <cx:pt idx="454">-0.0380732412817038</cx:pt>
          <cx:pt idx="455">-0.1095547948633</cx:pt>
          <cx:pt idx="456">-0.144359512760946</cx:pt>
          <cx:pt idx="457">-0.092054924964991097</cx:pt>
          <cx:pt idx="458">-0.074472978928540004</cx:pt>
          <cx:pt idx="459">-0.055504227805009097</cx:pt>
          <cx:pt idx="460">0.0309563737228905</cx:pt>
          <cx:pt idx="461">0.015727837794079901</cx:pt>
          <cx:pt idx="462">-0.015211473186922699</cx:pt>
          <cx:pt idx="463">-0.0082395162287069897</cx:pt>
          <cx:pt idx="464">-0.0074067878822570302</cx:pt>
          <cx:pt idx="465">0.031801247705039302</cx:pt>
          <cx:pt idx="466">-0.0091439205837998694</cx:pt>
          <cx:pt idx="467">-0.00047569776291367198</cx:pt>
          <cx:pt idx="468">0.0177315928980218</cx:pt>
          <cx:pt idx="469">-0.00918280640548335</cx:pt>
          <cx:pt idx="470">-0.0184303705495357</cx:pt>
          <cx:pt idx="471">-0.00066119454114585798</cx:pt>
          <cx:pt idx="472">0.0144872981528128</cx:pt>
          <cx:pt idx="473">0.0139934169833554</cx:pt>
          <cx:pt idx="474">0.0067131383296924699</cx:pt>
          <cx:pt idx="475">0.00181622749905214</cx:pt>
          <cx:pt idx="476">-0.00029992673264596798</cx:pt>
          <cx:pt idx="477">-7.0468807000880594e-05</cx:pt>
          <cx:pt idx="478">0.00019718580434612299</cx:pt>
          <cx:pt idx="479">0.010495023447294499</cx:pt>
          <cx:pt idx="480">0.012149486258679201</cx:pt>
          <cx:pt idx="481">0.044918066676719902</cx:pt>
          <cx:pt idx="482">-0.038445897522084597</cx:pt>
          <cx:pt idx="483">-0.088468150395217895</cx:pt>
          <cx:pt idx="484">-0.047869296123206902</cx:pt>
          <cx:pt idx="485">-0.065178021556102098</cx:pt>
          <cx:pt idx="486">-0.072598599544449804</cx:pt>
          <cx:pt idx="487">-0.0144265438636377</cx:pt>
          <cx:pt idx="488">-0.029760177449324701</cx:pt>
          <cx:pt idx="489">-0.061556908260760899</cx:pt>
          <cx:pt idx="490">-0.045040343830186298</cx:pt>
          <cx:pt idx="491">0.00204195070840597</cx:pt>
          <cx:pt idx="492">-0.0123688072503641</cx:pt>
          <cx:pt idx="493">0.0051852486986354099</cx:pt>
          <cx:pt idx="494">0.037787491334391299</cx:pt>
          <cx:pt idx="495">0.067069454048688401</cx:pt>
          <cx:pt idx="496">0.032910097015350803</cx:pt>
          <cx:pt idx="497">-0.016541826001833501</cx:pt>
          <cx:pt idx="498">-0.0118771573732128</cx:pt>
          <cx:pt idx="499">-0.015913869158064</cx:pt>
          <cx:pt idx="500">-0.0028540042175283701</cx:pt>
          <cx:pt idx="501">0.0088491667546696604</cx:pt>
          <cx:pt idx="502">0.0038675571098923298</cx:pt>
          <cx:pt idx="503">0.00035769159587852799</cx:pt>
          <cx:pt idx="504">0.000214218674381619</cx:pt>
          <cx:pt idx="505">-9.3857595694415703e-05</cx:pt>
          <cx:pt idx="506">0.0045103008332004896</cx:pt>
          <cx:pt idx="507">0.032027017913786801</cx:pt>
          <cx:pt idx="508">-0.0226328652647666</cx:pt>
          <cx:pt idx="509">0.0032067364176022999</cx:pt>
          <cx:pt idx="510">-0.025250953030546499</cx:pt>
          <cx:pt idx="511">-0.069221866613809094</cx:pt>
          <cx:pt idx="512">-0.021756701955528701</cx:pt>
          <cx:pt idx="513">-0.0099593782769153098</cx:pt>
          <cx:pt idx="514">-0.055074201947092699</cx:pt>
          <cx:pt idx="515">0.018079845344021399</cx:pt>
          <cx:pt idx="516">0.013021452641962101</cx:pt>
          <cx:pt idx="517">-0.0034705614444174001</cx:pt>
          <cx:pt idx="518">-0.0104569628706587</cx:pt>
          <cx:pt idx="519">0.0099814039945814396</cx:pt>
          <cx:pt idx="520">0.046424839750050302</cx:pt>
          <cx:pt idx="521">0.033531242440630799</cx:pt>
          <cx:pt idx="522">0.041621972889212197</cx:pt>
          <cx:pt idx="523">0.095877008604507596</cx:pt>
          <cx:pt idx="524">0.025453460080487</cx:pt>
          <cx:pt idx="525">-0.0082166446802211402</cx:pt>
          <cx:pt idx="526">-0.0099680333954195802</cx:pt>
          <cx:pt idx="527">-0.0266765865345314</cx:pt>
          <cx:pt idx="528">-0.0027756555408091099</cx:pt>
          <cx:pt idx="529">0.0103933071131417</cx:pt>
          <cx:pt idx="530">0.0022791906967569399</cx:pt>
          <cx:pt idx="531">0.00025989257154765503</cx:pt>
          <cx:pt idx="532">-3.68687171426525e-05</cx:pt>
          <cx:pt idx="533">6.9664228287069196e-05</cx:pt>
          <cx:pt idx="534">0.00305129297497508</cx:pt>
          <cx:pt idx="535">0.035169962905778299</cx:pt>
          <cx:pt idx="536">0.017156700128076501</cx:pt>
          <cx:pt idx="537">0.0248767575546542</cx:pt>
          <cx:pt idx="538">0.0118186368611176</cx:pt>
          <cx:pt idx="539">-0.013639782890814901</cx:pt>
          <cx:pt idx="540">-0.083241788450141199</cx:pt>
          <cx:pt idx="541">-0.062133014478419603</cx:pt>
          <cx:pt idx="542">0.00073300386913852501</cx:pt>
          <cx:pt idx="543">0.0075748212082816799</cx:pt>
          <cx:pt idx="544">0.0086481593276448703</cx:pt>
          <cx:pt idx="545">0.0045250161523333002</cx:pt>
          <cx:pt idx="546">-0.038097181770407197</cx:pt>
          <cx:pt idx="547">0.0268091381522663</cx:pt>
          <cx:pt idx="548">0.044805822126886802</cx:pt>
          <cx:pt idx="549">0.051787483938945299</cx:pt>
          <cx:pt idx="550">0.0107376061182876</cx:pt>
          <cx:pt idx="551">0.0046850394681261899</cx:pt>
          <cx:pt idx="552">0.00098416952019674008</cx:pt>
          <cx:pt idx="553">-0.030925955574339602</cx:pt>
          <cx:pt idx="554">-0.034229534521092203</cx:pt>
          <cx:pt idx="555">-0.015659722088068002</cx:pt>
          <cx:pt idx="556">-0.0037701693587216599</cx:pt>
          <cx:pt idx="557">0.0062158918651571199</cx:pt>
          <cx:pt idx="558">0.00256180762229942</cx:pt>
          <cx:pt idx="559">0.00038726178311561198</cx:pt>
          <cx:pt idx="560">0.00021024924322400401</cx:pt>
          <cx:pt idx="561">0.000320543995569328</cx:pt>
          <cx:pt idx="562">0.00136145532669147</cx:pt>
          <cx:pt idx="563">0.029350993292667799</cx:pt>
          <cx:pt idx="564">0.054703324375077203</cx:pt>
          <cx:pt idx="565">0.030830324180274898</cx:pt>
          <cx:pt idx="566">0.0164440931515515</cx:pt>
          <cx:pt idx="567">-0.0043918704409127698</cx:pt>
          <cx:pt idx="568">-0.062086865290859501</cx:pt>
          <cx:pt idx="569">-0.071584392681916395</cx:pt>
          <cx:pt idx="570">-0.057268066797281802</cx:pt>
          <cx:pt idx="571">-0.020952024751221002</cx:pt>
          <cx:pt idx="572">-0.019773261529059599</cx:pt>
          <cx:pt idx="573">-0.043823828216956698</cx:pt>
          <cx:pt idx="574">0.0103651746816291</cx:pt>
          <cx:pt idx="575">0.0107307306806912</cx:pt>
          <cx:pt idx="576">0.0090320654691085807</cx:pt>
          <cx:pt idx="577">-0.00096031815318771896</cx:pt>
          <cx:pt idx="578">0.018968598044681699</cx:pt>
          <cx:pt idx="579">0.0159742837132377</cx:pt>
          <cx:pt idx="580">-0.0103397799728271</cx:pt>
          <cx:pt idx="581">-0.037422401349619799</cx:pt>
          <cx:pt idx="582">-0.048757763590366397</cx:pt>
          <cx:pt idx="583">-0.0183126300493382</cx:pt>
          <cx:pt idx="584">0.00480586113049228</cx:pt>
          <cx:pt idx="585">0.00104094202129673</cx:pt>
          <cx:pt idx="586">0.00035781133486571901</cx:pt>
          <cx:pt idx="587">-0.00026775836464523999</cx:pt>
          <cx:pt idx="588">-6.5640922607999996e-05</cx:pt>
          <cx:pt idx="589">0.00061663455373477496</cx:pt>
          <cx:pt idx="590">0.0050181985725307804</cx:pt>
          <cx:pt idx="591">0.013270803079907899</cx:pt>
          <cx:pt idx="592">0.0152578014772433</cx:pt>
          <cx:pt idx="593">0.0018176074112948601</cx:pt>
          <cx:pt idx="594">0.032684592124420403</cx:pt>
          <cx:pt idx="595">0.014308337037838501</cx:pt>
          <cx:pt idx="596">-0.00044459768864581602</cx:pt>
          <cx:pt idx="597">-0.0065341754640428204</cx:pt>
          <cx:pt idx="598">-0.0344275640991029</cx:pt>
          <cx:pt idx="599">-0.070773619205259805</cx:pt>
          <cx:pt idx="600">-0.0269129512710287</cx:pt>
          <cx:pt idx="601">-0.00237420636365277</cx:pt>
          <cx:pt idx="602">0.062256977431738601</cx:pt>
          <cx:pt idx="603">0.025967924947961098</cx:pt>
          <cx:pt idx="604">0.0107767409968302</cx:pt>
          <cx:pt idx="605">0.0066576458473878303</cx:pt>
          <cx:pt idx="606">0.033043706068949699</cx:pt>
          <cx:pt idx="607">0.025532746412857198</cx:pt>
          <cx:pt idx="608">-0.028559401608062002</cx:pt>
          <cx:pt idx="609">-0.060861537718942003</cx:pt>
          <cx:pt idx="610">-0.051636645372827701</cx:pt>
          <cx:pt idx="611">0.0089458315693856597</cx:pt>
          <cx:pt idx="612">0.0035249334761410498</cx:pt>
          <cx:pt idx="613">0.00306767181783924</cx:pt>
          <cx:pt idx="614">0.00045958864417872998</cx:pt>
          <cx:pt idx="615">-9.8425771094637598e-05</cx:pt>
          <cx:pt idx="616">-0.00043106180547237798</cx:pt>
          <cx:pt idx="617">0.00028155168870060702</cx:pt>
          <cx:pt idx="618">0.00065074833980524095</cx:pt>
          <cx:pt idx="619">0.011563913334294599</cx:pt>
          <cx:pt idx="620">0.0122451884997623</cx:pt>
          <cx:pt idx="621">0.014830776681163199</cx:pt>
          <cx:pt idx="622">0.012720449844073001</cx:pt>
          <cx:pt idx="623">-0.0126745182022326</cx:pt>
          <cx:pt idx="624">0.0134769892678015</cx:pt>
          <cx:pt idx="625">0.030789943528970801</cx:pt>
          <cx:pt idx="626">0.00013629052802444701</cx:pt>
          <cx:pt idx="627">-0.053514966295963202</cx:pt>
          <cx:pt idx="628">-0.087420088921264794</cx:pt>
          <cx:pt idx="629">0.0052594235280906797</cx:pt>
          <cx:pt idx="630">0.043651811001296399</cx:pt>
          <cx:pt idx="631">0.027562629826727299</cx:pt>
          <cx:pt idx="632">-0.00678109899739334</cx:pt>
          <cx:pt idx="633">0.013157911867368</cx:pt>
          <cx:pt idx="634">-0.011624531328653201</cx:pt>
          <cx:pt idx="635">-0.016292089718777301</cx:pt>
          <cx:pt idx="636">-0.032947800911639097</cx:pt>
          <cx:pt idx="637">-0.061406733103532299</cx:pt>
          <cx:pt idx="638">-0.0288525903172215</cx:pt>
          <cx:pt idx="639">0.0105949606343209</cx:pt>
          <cx:pt idx="640">0.00091500987943421604</cx:pt>
          <cx:pt idx="641">0.00031990134291614799</cx:pt>
          <cx:pt idx="642">0.00050849972970561704</cx:pt>
          <cx:pt idx="643">0.00053441448907420202</cx:pt>
          <cx:pt idx="644">0.0011083055252629199</cx:pt>
          <cx:pt idx="645">-0.00015112287444105199</cx:pt>
          <cx:pt idx="646">0.0016436358704716499</cx:pt>
          <cx:pt idx="647">0.0120647054050454</cx:pt>
          <cx:pt idx="648">0.020543002896062899</cx:pt>
          <cx:pt idx="649">0.026288184515522301</cx:pt>
          <cx:pt idx="650">0.0012028655755423</cx:pt>
          <cx:pt idx="651">-0.00233694773081087</cx:pt>
          <cx:pt idx="652">0.017363892317318001</cx:pt>
          <cx:pt idx="653">0.063040128833364503</cx:pt>
          <cx:pt idx="654">0.021664263042900998</cx:pt>
          <cx:pt idx="655">-0.061563671229650299</cx:pt>
          <cx:pt idx="656">-0.084245682338490294</cx:pt>
          <cx:pt idx="657">-0.020216666715137301</cx:pt>
          <cx:pt idx="658">-0.011813148211019</cx:pt>
          <cx:pt idx="659">0.021368120352506501</cx:pt>
          <cx:pt idx="660">-0.0108223331083657</cx:pt>
          <cx:pt idx="661">-0.018803592066392798</cx:pt>
          <cx:pt idx="662">-0.0201412473276689</cx:pt>
          <cx:pt idx="663">-0.018443082577397501</cx:pt>
          <cx:pt idx="664">-0.032121520240785503</cx:pt>
          <cx:pt idx="665">-0.021830564303720601</cx:pt>
          <cx:pt idx="666">-0.0046987594436701599</cx:pt>
          <cx:pt idx="667">-0.0015297074677521601</cx:pt>
          <cx:pt idx="668">0.00083447650814506</cx:pt>
          <cx:pt idx="669">0.00132448934506145</cx:pt>
          <cx:pt idx="670">-1.7307232541501699e-05</cx:pt>
          <cx:pt idx="671">-0.00052919177571846801</cx:pt>
          <cx:pt idx="672">-0.000199984687083092</cx:pt>
          <cx:pt idx="673">-8.9388748312299704e-05</cx:pt>
          <cx:pt idx="674">-0.00032780585675073901</cx:pt>
          <cx:pt idx="675">0.0067655435630538004</cx:pt>
          <cx:pt idx="676">0.013166526607145601</cx:pt>
          <cx:pt idx="677">0.00089272379983113405</cx:pt>
          <cx:pt idx="678">0.000368829201628814</cx:pt>
          <cx:pt idx="679">0.022978196343477499</cx:pt>
          <cx:pt idx="680">0.060494706389710398</cx:pt>
          <cx:pt idx="681">0.054991443239723201</cx:pt>
          <cx:pt idx="682">0.0391443945746471</cx:pt>
          <cx:pt idx="683">-0.016421907290844799</cx:pt>
          <cx:pt idx="684">-0.027533659304374999</cx:pt>
          <cx:pt idx="685">0.045150886766634098</cx:pt>
          <cx:pt idx="686">0.052747086710026703</cx:pt>
          <cx:pt idx="687">0.0210361188629824</cx:pt>
          <cx:pt idx="688">-0.0059164746050889196</cx:pt>
          <cx:pt idx="689">-0.0021957142714501398</cx:pt>
          <cx:pt idx="690">-0.022999255573287899</cx:pt>
          <cx:pt idx="691">-0.025790660478696398</cx:pt>
          <cx:pt idx="692">-0.020992760732966</cx:pt>
          <cx:pt idx="693">-0.010789299676027901</cx:pt>
          <cx:pt idx="694">-0.0029372021219368299</cx:pt>
          <cx:pt idx="695">-0.0021487163357707699</cx:pt>
          <cx:pt idx="696">0.00089243979570332102</cx:pt>
          <cx:pt idx="697">0.00023042058621538299</cx:pt>
          <cx:pt idx="698">0.0011200177603670799</cx:pt>
          <cx:pt idx="699">9.2596583142599698e-05</cx:pt>
          <cx:pt idx="700">1.71783747636394e-05</cx:pt>
          <cx:pt idx="701">-0.00071109933921715803</cx:pt>
          <cx:pt idx="702">-0.00053385113429910104</cx:pt>
          <cx:pt idx="703">-0.00078351736275953201</cx:pt>
          <cx:pt idx="704">0.00197324201280044</cx:pt>
          <cx:pt idx="705">-0.00150730484249958</cx:pt>
          <cx:pt idx="706">-0.00014636597966597299</cx:pt>
          <cx:pt idx="707">0.0049009439932523099</cx:pt>
          <cx:pt idx="708">0.0154493477338273</cx:pt>
          <cx:pt idx="709">0.0088350665798937796</cx:pt>
          <cx:pt idx="710">0.014800457233491099</cx:pt>
          <cx:pt idx="711">0.0153946174445626</cx:pt>
          <cx:pt idx="712">0.0309125912817012</cx:pt>
          <cx:pt idx="713">0.0240904953356629</cx:pt>
          <cx:pt idx="714">0.0054916318739074502</cx:pt>
          <cx:pt idx="715">-0.00580606728762022</cx:pt>
          <cx:pt idx="716">-0.0016274637364642899</cx:pt>
          <cx:pt idx="717">-0.0042190813556177301</cx:pt>
          <cx:pt idx="718">-0.011019508272262999</cx:pt>
          <cx:pt idx="719">-0.0086386867831016907</cx:pt>
          <cx:pt idx="720">-0.0116766694740535</cx:pt>
          <cx:pt idx="721">-0.0102839706586182</cx:pt>
          <cx:pt idx="722">-0.0031501557376927701</cx:pt>
          <cx:pt idx="723">-0.00384944730374595</cx:pt>
          <cx:pt idx="724">-0.00038927750450874299</cx:pt>
          <cx:pt idx="725">0.00051980704790479705</cx:pt>
          <cx:pt idx="726">0.00013430550250934</cx:pt>
          <cx:pt idx="727">0.00021311838128808101</cx:pt>
          <cx:pt idx="728">-3.7542765338014603e-05</cx:pt>
          <cx:pt idx="729">0.00018330394426993601</cx:pt>
          <cx:pt idx="730">-0.00039683101898000701</cx:pt>
          <cx:pt idx="731">-0.000197485414336899</cx:pt>
          <cx:pt idx="732">-0.00034338882291017297</cx:pt>
          <cx:pt idx="733">-0.000421831777558814</cx:pt>
          <cx:pt idx="734">0.0015457878568208899</cx:pt>
          <cx:pt idx="735">0.000489026301034164</cx:pt>
          <cx:pt idx="736">0.0056399376595370797</cx:pt>
          <cx:pt idx="737">0.0064292208650391404</cx:pt>
          <cx:pt idx="738">0.0047806114297015301</cx:pt>
          <cx:pt idx="739">0.0068766189795399398</cx:pt>
          <cx:pt idx="740">0.0015458330495960999</cx:pt>
          <cx:pt idx="741">0.0122634436657485</cx:pt>
          <cx:pt idx="742">-0.0022512890330721601</cx:pt>
          <cx:pt idx="743">-0.00098124093671037396</cx:pt>
          <cx:pt idx="744">0.0076705097783758896</cx:pt>
          <cx:pt idx="745">0.0072877936712234404</cx:pt>
          <cx:pt idx="746">0.0022583576682774298</cx:pt>
          <cx:pt idx="747">-0.000145040447846887</cx:pt>
          <cx:pt idx="748">-0.0039180958127264503</cx:pt>
          <cx:pt idx="749">-0.0044764392547819399</cx:pt>
          <cx:pt idx="750">-0.00026940622929981799</cx:pt>
          <cx:pt idx="751">-0.00031278440218992501</cx:pt>
          <cx:pt idx="752">-0.00039643758470854197</cx:pt>
          <cx:pt idx="753">7.3765757162656503e-05</cx:pt>
          <cx:pt idx="754">0.00029081823378031101</cx:pt>
          <cx:pt idx="755">7.5524545116022299e-05</cx:pt>
          <cx:pt idx="756">-8.5401448471874598e-06</cx:pt>
          <cx:pt idx="757">0.00048044298110721297</cx:pt>
          <cx:pt idx="758">-0.00010714352890103699</cx:pt>
          <cx:pt idx="759">-0.00048583151098448399</cx:pt>
          <cx:pt idx="760">-0.00038325886246289302</cx:pt>
          <cx:pt idx="761">9.5574374011350905e-05</cx:pt>
          <cx:pt idx="762">0.00131405778782155</cx:pt>
          <cx:pt idx="763">-9.9635034054149505e-05</cx:pt>
          <cx:pt idx="764">-0.00056088168696354296</cx:pt>
          <cx:pt idx="765">-0.00050039705490361797</cx:pt>
          <cx:pt idx="766">0.0013613205697742001</cx:pt>
          <cx:pt idx="767">0.0011344023690252299</cx:pt>
          <cx:pt idx="768">-0.000145861150714784</cx:pt>
          <cx:pt idx="769">-0.00026307060067070102</cx:pt>
          <cx:pt idx="770">0.00074201870084351202</cx:pt>
          <cx:pt idx="771">0.0015695625194495899</cx:pt>
          <cx:pt idx="772">0.0050087403181974703</cx:pt>
          <cx:pt idx="773">0.00168697495079292</cx:pt>
          <cx:pt idx="774">0.00088076589325605304</cx:pt>
          <cx:pt idx="775">-0.00019479455324625201</cx:pt>
          <cx:pt idx="776">-0.000608468224361236</cx:pt>
          <cx:pt idx="777">0.00053976082054749597</cx:pt>
          <cx:pt idx="778">0.00047426592644971097</cx:pt>
          <cx:pt idx="779">-0.00050683210268732298</cx:pt>
          <cx:pt idx="780">-7.0097218859521506e-05</cx:pt>
          <cx:pt idx="781">-0.00057193258190928696</cx:pt>
          <cx:pt idx="782">-0.00085674106027939199</cx:pt>
          <cx:pt idx="783">0.000572298069335624</cx:pt>
          <cx:pt idx="784">0.00092802669682706001</cx:pt>
          <cx:pt idx="785">0.0022102634295975902</cx:pt>
          <cx:pt idx="786">-0.00042167027113473252</cx:pt>
          <cx:pt idx="787">-0.0025580261415271001</cx:pt>
          <cx:pt idx="788">-0.0098760103643599755</cx:pt>
          <cx:pt idx="789">-0.012514791734173825</cx:pt>
          <cx:pt idx="790">-0.0084998258725434497</cx:pt>
          <cx:pt idx="791">0.0017211489670311926</cx:pt>
          <cx:pt idx="792">0.0060147881296785752</cx:pt>
          <cx:pt idx="793">0.0080249218845393506</cx:pt>
          <cx:pt idx="794">0.0059516161954657754</cx:pt>
          <cx:pt idx="795">0.0085573610330182005</cx:pt>
          <cx:pt idx="796">-0.0084114222439583743</cx:pt>
          <cx:pt idx="797">-0.0048581899266817753</cx:pt>
          <cx:pt idx="798">0.0018316288061317975</cx:pt>
          <cx:pt idx="799">-0.0058314629364861004</cx:pt>
          <cx:pt idx="800">0.0052940215298552754</cx:pt>
          <cx:pt idx="801">0.01444916906936335</cx:pt>
          <cx:pt idx="802">0.015849874250019949</cx:pt>
          <cx:pt idx="803">0.0077128583094854498</cx:pt>
          <cx:pt idx="804">0.001732782146687605</cx:pt>
          <cx:pt idx="805">-0.0020155733886619573</cx:pt>
          <cx:pt idx="806">-0.0054124412055342498</cx:pt>
          <cx:pt idx="807">-0.0021610327077114752</cx:pt>
          <cx:pt idx="808">-0.0010049514278152325</cx:pt>
          <cx:pt idx="809">0.00026590457730797</cx:pt>
          <cx:pt idx="810">0.00039109686612525752</cx:pt>
          <cx:pt idx="811">-0.0010435602978234549</cx:pt>
          <cx:pt idx="812">-0.00028348504839139</cx:pt>
          <cx:pt idx="813">-0.00019400591683880851</cx:pt>
          <cx:pt idx="814">-0.0064203849759928502</cx:pt>
          <cx:pt idx="815">-0.01015907247525135</cx:pt>
          <cx:pt idx="816">-0.016848612473330575</cx:pt>
          <cx:pt idx="817">-0.024957936862803926</cx:pt>
          <cx:pt idx="818">-0.020873273011711348</cx:pt>
          <cx:pt idx="819">-0.012530522134702725</cx:pt>
          <cx:pt idx="820">-0.018588572142478225</cx:pt>
          <cx:pt idx="821">-0.028982138453398251</cx:pt>
          <cx:pt idx="822">-0.0299815884396855</cx:pt>
          <cx:pt idx="823">-0.029358142299391751</cx:pt>
          <cx:pt idx="824">-0.040335430745955747</cx:pt>
          <cx:pt idx="825">-0.018967239811731349</cx:pt>
          <cx:pt idx="826">-0.00969566851336175</cx:pt>
          <cx:pt idx="827">0.0036288536257907751</cx:pt>
          <cx:pt idx="828">0.0087249554487721752</cx:pt>
          <cx:pt idx="829">0.016346891815440624</cx:pt>
          <cx:pt idx="830">0.0099756802028335492</cx:pt>
          <cx:pt idx="831">0.0141811941240943</cx:pt>
          <cx:pt idx="832">0.0058171332551525748</cx:pt>
          <cx:pt idx="833">-0.0066378985359367504</cx:pt>
          <cx:pt idx="834">-0.0042621153713532497</cx:pt>
          <cx:pt idx="835">-0.00050684231643065747</cx:pt>
          <cx:pt idx="836">2.1030691247124824e-05</cx:pt>
          <cx:pt idx="837">0.00011591110621735825</cx:pt>
          <cx:pt idx="838">0.00023794487426976999</cx:pt>
          <cx:pt idx="839">-0.00084430379360366751</cx:pt>
          <cx:pt idx="840">-0.00079143045093621499</cx:pt>
          <cx:pt idx="841">-0.00380387607540785</cx:pt>
          <cx:pt idx="842">-0.013507116400941099</cx:pt>
          <cx:pt idx="843">-0.016114551282633126</cx:pt>
          <cx:pt idx="844">-0.027975748465023501</cx:pt>
          <cx:pt idx="845">-0.037598535470382</cx:pt>
          <cx:pt idx="846">-0.04775595609320625</cx:pt>
          <cx:pt idx="847">-0.042995492969604247</cx:pt>
          <cx:pt idx="848">-0.05666659060148925</cx:pt>
          <cx:pt idx="849">-0.062465024716896002</cx:pt>
          <cx:pt idx="850">-0.056884192775743248</cx:pt>
          <cx:pt idx="851">-0.046752356392247001</cx:pt>
          <cx:pt idx="852">-0.022967415696191224</cx:pt>
          <cx:pt idx="853">-0.0030765637306785251</cx:pt>
          <cx:pt idx="854">-0.00049666123179517997</cx:pt>
          <cx:pt idx="855">0.012241120570066676</cx:pt>
          <cx:pt idx="856">0.0088416183666641009</cx:pt>
          <cx:pt idx="857">0.0073539480836753001</cx:pt>
          <cx:pt idx="858">0.0099860800267489256</cx:pt>
          <cx:pt idx="859">0.015909972314617351</cx:pt>
          <cx:pt idx="860">-0.0020367800795062624</cx:pt>
          <cx:pt idx="861">-0.010131314453420149</cx:pt>
          <cx:pt idx="862">0.00101518715931596</cx:pt>
          <cx:pt idx="863">-0.00031748991679010998</cx:pt>
          <cx:pt idx="864">0.0001189696080483475</cx:pt>
          <cx:pt idx="865">-0.00026815929059258501</cx:pt>
          <cx:pt idx="866">0.00021584955152998</cx:pt>
          <cx:pt idx="867">-0.00016310113695959725</cx:pt>
          <cx:pt idx="868">0.00043039658890753498</cx:pt>
          <cx:pt idx="869">-0.0058430407765976749</cx:pt>
          <cx:pt idx="870">-0.018442061500570924</cx:pt>
          <cx:pt idx="871">-0.022939336879046798</cx:pt>
          <cx:pt idx="872">-0.033727995908862003</cx:pt>
          <cx:pt idx="873">-0.051181589294506752</cx:pt>
          <cx:pt idx="874">-0.06333001232445</cx:pt>
          <cx:pt idx="875">-0.060092853671866252</cx:pt>
          <cx:pt idx="876">-0.054381875956212751</cx:pt>
          <cx:pt idx="877">-0.038858682306862499</cx:pt>
          <cx:pt idx="878">-0.017019766596311527</cx:pt>
          <cx:pt idx="879">-0.0012623724400863076</cx:pt>
          <cx:pt idx="880">0.0016734349264967076</cx:pt>
          <cx:pt idx="881">0.020474449059925549</cx:pt>
          <cx:pt idx="882">0.018803585378230375</cx:pt>
          <cx:pt idx="883">0.027943714986509001</cx:pt>
          <cx:pt idx="884">0.00092802669682706001</cx:pt>
          <cx:pt idx="885">0.0022102634295975902</cx:pt>
          <cx:pt idx="886">-0.00042167027113473252</cx:pt>
          <cx:pt idx="887">-0.0025580261415271001</cx:pt>
          <cx:pt idx="888">-0.0098760103643599755</cx:pt>
          <cx:pt idx="889">-0.012514791734173825</cx:pt>
          <cx:pt idx="890">-0.0084998258725434497</cx:pt>
          <cx:pt idx="891">0.0017211489670311926</cx:pt>
          <cx:pt idx="892">0.0060147881296785752</cx:pt>
          <cx:pt idx="893">0.0080249218845393506</cx:pt>
          <cx:pt idx="894">0.0059516161954657754</cx:pt>
          <cx:pt idx="895">0.0085573610330182005</cx:pt>
          <cx:pt idx="896">-0.0084114222439583743</cx:pt>
          <cx:pt idx="897">-0.0048581899266817753</cx:pt>
          <cx:pt idx="898">0.0018316288061317975</cx:pt>
          <cx:pt idx="899">-0.0058314629364861004</cx:pt>
          <cx:pt idx="900">0.0052940215298552754</cx:pt>
          <cx:pt idx="901">0.01444916906936335</cx:pt>
          <cx:pt idx="902">0.015849874250019949</cx:pt>
          <cx:pt idx="903">0.0077128583094854498</cx:pt>
          <cx:pt idx="904">0.001732782146687605</cx:pt>
          <cx:pt idx="905">-0.0020155733886619573</cx:pt>
          <cx:pt idx="906">-0.0054124412055342498</cx:pt>
          <cx:pt idx="907">-0.0021610327077114752</cx:pt>
          <cx:pt idx="908">-0.0010049514278152325</cx:pt>
          <cx:pt idx="909">0.00026590457730797</cx:pt>
          <cx:pt idx="910">0.00039109686612525752</cx:pt>
          <cx:pt idx="911">-0.0010435602978234549</cx:pt>
          <cx:pt idx="912">-0.00028348504839139</cx:pt>
          <cx:pt idx="913">-0.00019400591683880851</cx:pt>
          <cx:pt idx="914">-0.0064203849759928502</cx:pt>
          <cx:pt idx="915">-0.01015907247525135</cx:pt>
          <cx:pt idx="916">-0.016848612473330575</cx:pt>
          <cx:pt idx="917">-0.024957936862803926</cx:pt>
          <cx:pt idx="918">-0.020873273011711348</cx:pt>
          <cx:pt idx="919">-0.012530522134702725</cx:pt>
          <cx:pt idx="920">-0.018588572142478225</cx:pt>
          <cx:pt idx="921">-0.028982138453398251</cx:pt>
          <cx:pt idx="922">-0.0299815884396855</cx:pt>
          <cx:pt idx="923">-0.029358142299391751</cx:pt>
          <cx:pt idx="924">-0.040335430745955747</cx:pt>
          <cx:pt idx="925">-0.018967239811731349</cx:pt>
          <cx:pt idx="926">-0.00969566851336175</cx:pt>
          <cx:pt idx="927">0.0036288536257907751</cx:pt>
          <cx:pt idx="928">0.0087249554487721752</cx:pt>
          <cx:pt idx="929">0.016346891815440624</cx:pt>
          <cx:pt idx="930">0.0099756802028335492</cx:pt>
          <cx:pt idx="931">0.0141811941240943</cx:pt>
          <cx:pt idx="932">0.0058171332551525748</cx:pt>
          <cx:pt idx="933">-0.0066378985359367504</cx:pt>
          <cx:pt idx="934">-0.0042621153713532497</cx:pt>
          <cx:pt idx="935">-0.00050684231643065747</cx:pt>
          <cx:pt idx="936">2.1030691247124824e-05</cx:pt>
          <cx:pt idx="937">0.00011591110621735825</cx:pt>
          <cx:pt idx="938">0.00023794487426976999</cx:pt>
          <cx:pt idx="939">-0.00084430379360366751</cx:pt>
          <cx:pt idx="940">-0.00079143045093621499</cx:pt>
          <cx:pt idx="941">-0.00380387607540785</cx:pt>
          <cx:pt idx="942">-0.013507116400941099</cx:pt>
          <cx:pt idx="943">-0.016114551282633126</cx:pt>
          <cx:pt idx="944">-0.027975748465023501</cx:pt>
          <cx:pt idx="945">-0.037598535470382</cx:pt>
          <cx:pt idx="946">-0.04775595609320625</cx:pt>
          <cx:pt idx="947">-0.042995492969604247</cx:pt>
          <cx:pt idx="948">-0.05666659060148925</cx:pt>
          <cx:pt idx="949">-0.062465024716896002</cx:pt>
          <cx:pt idx="950">-0.056884192775743248</cx:pt>
          <cx:pt idx="951">-0.046752356392247001</cx:pt>
          <cx:pt idx="952">-0.022967415696191224</cx:pt>
          <cx:pt idx="953">-0.0030765637306785251</cx:pt>
          <cx:pt idx="954">-0.00049666123179517997</cx:pt>
          <cx:pt idx="955">0.012241120570066676</cx:pt>
          <cx:pt idx="956">0.0088416183666641009</cx:pt>
          <cx:pt idx="957">0.0073539480836753001</cx:pt>
          <cx:pt idx="958">0.0099860800267489256</cx:pt>
          <cx:pt idx="959">0.015909972314617351</cx:pt>
          <cx:pt idx="960">-0.0020367800795062624</cx:pt>
          <cx:pt idx="961">-0.010131314453420149</cx:pt>
          <cx:pt idx="962">0.00101518715931596</cx:pt>
          <cx:pt idx="963">-0.00031748991679010998</cx:pt>
          <cx:pt idx="964">0.0001189696080483475</cx:pt>
          <cx:pt idx="965">-0.00026815929059258501</cx:pt>
          <cx:pt idx="966">0.00021584955152998</cx:pt>
          <cx:pt idx="967">-0.00016310113695959725</cx:pt>
          <cx:pt idx="968">0.00043039658890753498</cx:pt>
          <cx:pt idx="969">-0.0058430407765976749</cx:pt>
          <cx:pt idx="970">-0.018442061500570924</cx:pt>
          <cx:pt idx="971">-0.022939336879046798</cx:pt>
          <cx:pt idx="972">-0.033727995908862003</cx:pt>
          <cx:pt idx="973">-0.051181589294506752</cx:pt>
          <cx:pt idx="974">-0.06333001232445</cx:pt>
          <cx:pt idx="975">-0.060092853671866252</cx:pt>
          <cx:pt idx="976">-0.054381875956212751</cx:pt>
          <cx:pt idx="977">-0.038858682306862499</cx:pt>
          <cx:pt idx="978">-0.017019766596311527</cx:pt>
          <cx:pt idx="979">-0.0012623724400863076</cx:pt>
          <cx:pt idx="980">0.0016734349264967076</cx:pt>
          <cx:pt idx="981">0.020474449059925549</cx:pt>
          <cx:pt idx="982">0.018803585378230375</cx:pt>
          <cx:pt idx="983">0.027943714986509001</cx:pt>
          <cx:pt idx="984">0.00092802669682706001</cx:pt>
          <cx:pt idx="985">0.0022102634295975902</cx:pt>
          <cx:pt idx="986">-0.00042167027113473252</cx:pt>
          <cx:pt idx="987">-0.0025580261415271001</cx:pt>
          <cx:pt idx="988">-0.0098760103643599755</cx:pt>
          <cx:pt idx="989">-0.012514791734173825</cx:pt>
          <cx:pt idx="990">-0.0084998258725434497</cx:pt>
          <cx:pt idx="991">0.0017211489670311926</cx:pt>
          <cx:pt idx="992">0.0060147881296785752</cx:pt>
          <cx:pt idx="993">0.0080249218845393506</cx:pt>
          <cx:pt idx="994">0.0059516161954657754</cx:pt>
          <cx:pt idx="995">0.0085573610330182005</cx:pt>
          <cx:pt idx="996">-0.0084114222439583743</cx:pt>
          <cx:pt idx="997">-0.0048581899266817753</cx:pt>
          <cx:pt idx="998">0.0018316288061317975</cx:pt>
          <cx:pt idx="999">-0.0058314629364861004</cx:pt>
          <cx:pt idx="1000">0.0052940215298552754</cx:pt>
          <cx:pt idx="1001">0.01444916906936335</cx:pt>
          <cx:pt idx="1002">0.015849874250019949</cx:pt>
          <cx:pt idx="1003">0.0077128583094854498</cx:pt>
          <cx:pt idx="1004">0.001732782146687605</cx:pt>
          <cx:pt idx="1005">-0.0020155733886619573</cx:pt>
          <cx:pt idx="1006">-0.0054124412055342498</cx:pt>
          <cx:pt idx="1007">-0.0021610327077114752</cx:pt>
          <cx:pt idx="1008">-0.0010049514278152325</cx:pt>
          <cx:pt idx="1009">0.00026590457730797</cx:pt>
          <cx:pt idx="1010">0.00039109686612525752</cx:pt>
          <cx:pt idx="1011">-0.0010435602978234549</cx:pt>
          <cx:pt idx="1012">-0.00028348504839139</cx:pt>
          <cx:pt idx="1013">-0.00019400591683880851</cx:pt>
          <cx:pt idx="1014">-0.0064203849759928502</cx:pt>
          <cx:pt idx="1015">-0.01015907247525135</cx:pt>
          <cx:pt idx="1016">-0.016848612473330575</cx:pt>
          <cx:pt idx="1017">-0.024957936862803926</cx:pt>
          <cx:pt idx="1018">-0.020873273011711348</cx:pt>
          <cx:pt idx="1019">-0.012530522134702725</cx:pt>
          <cx:pt idx="1020">-0.018588572142478225</cx:pt>
          <cx:pt idx="1021">-0.028982138453398251</cx:pt>
          <cx:pt idx="1022">-0.0299815884396855</cx:pt>
          <cx:pt idx="1023">-0.029358142299391751</cx:pt>
          <cx:pt idx="1024">-0.040335430745955747</cx:pt>
          <cx:pt idx="1025">-0.018967239811731349</cx:pt>
          <cx:pt idx="1026">-0.00969566851336175</cx:pt>
          <cx:pt idx="1027">0.0036288536257907751</cx:pt>
          <cx:pt idx="1028">0.0087249554487721752</cx:pt>
          <cx:pt idx="1029">0.016346891815440624</cx:pt>
          <cx:pt idx="1030">0.0099756802028335492</cx:pt>
          <cx:pt idx="1031">0.0141811941240943</cx:pt>
          <cx:pt idx="1032">0.0058171332551525748</cx:pt>
          <cx:pt idx="1033">-0.0066378985359367504</cx:pt>
          <cx:pt idx="1034">-0.0042621153713532497</cx:pt>
          <cx:pt idx="1035">-0.00050684231643065747</cx:pt>
          <cx:pt idx="1036">2.1030691247124824e-05</cx:pt>
          <cx:pt idx="1037">0.00011591110621735825</cx:pt>
          <cx:pt idx="1038">0.00023794487426976999</cx:pt>
          <cx:pt idx="1039">-0.00084430379360366751</cx:pt>
          <cx:pt idx="1040">-0.00079143045093621499</cx:pt>
          <cx:pt idx="1041">-0.00380387607540785</cx:pt>
          <cx:pt idx="1042">-0.013507116400941099</cx:pt>
          <cx:pt idx="1043">-0.016114551282633126</cx:pt>
          <cx:pt idx="1044">-0.027975748465023501</cx:pt>
          <cx:pt idx="1045">-0.037598535470382</cx:pt>
          <cx:pt idx="1046">-0.04775595609320625</cx:pt>
          <cx:pt idx="1047">-0.042995492969604247</cx:pt>
          <cx:pt idx="1048">-0.05666659060148925</cx:pt>
          <cx:pt idx="1049">-0.062465024716896002</cx:pt>
          <cx:pt idx="1050">-0.056884192775743248</cx:pt>
          <cx:pt idx="1051">-0.046752356392247001</cx:pt>
          <cx:pt idx="1052">-0.022967415696191224</cx:pt>
          <cx:pt idx="1053">-0.0030765637306785251</cx:pt>
          <cx:pt idx="1054">-0.00049666123179517997</cx:pt>
          <cx:pt idx="1055">0.012241120570066676</cx:pt>
          <cx:pt idx="1056">0.0088416183666641009</cx:pt>
          <cx:pt idx="1057">0.0073539480836753001</cx:pt>
          <cx:pt idx="1058">0.0099860800267489256</cx:pt>
          <cx:pt idx="1059">0.015909972314617351</cx:pt>
          <cx:pt idx="1060">-0.0020367800795062624</cx:pt>
          <cx:pt idx="1061">-0.010131314453420149</cx:pt>
          <cx:pt idx="1062">0.00101518715931596</cx:pt>
          <cx:pt idx="1063">-0.00031748991679010998</cx:pt>
          <cx:pt idx="1064">0.0001189696080483475</cx:pt>
          <cx:pt idx="1065">-0.00026815929059258501</cx:pt>
          <cx:pt idx="1066">0.00021584955152998</cx:pt>
          <cx:pt idx="1067">-0.00016310113695959725</cx:pt>
          <cx:pt idx="1068">0.00043039658890753498</cx:pt>
          <cx:pt idx="1069">-0.0058430407765976749</cx:pt>
          <cx:pt idx="1070">-0.018442061500570924</cx:pt>
          <cx:pt idx="1071">-0.022939336879046798</cx:pt>
          <cx:pt idx="1072">-0.033727995908862003</cx:pt>
          <cx:pt idx="1073">-0.051181589294506752</cx:pt>
          <cx:pt idx="1074">-0.06333001232445</cx:pt>
          <cx:pt idx="1075">-0.060092853671866252</cx:pt>
          <cx:pt idx="1076">-0.054381875956212751</cx:pt>
          <cx:pt idx="1077">-0.038858682306862499</cx:pt>
          <cx:pt idx="1078">-0.017019766596311527</cx:pt>
          <cx:pt idx="1079">-0.0012623724400863076</cx:pt>
          <cx:pt idx="1080">0.0016734349264967076</cx:pt>
          <cx:pt idx="1081">0.020474449059925549</cx:pt>
          <cx:pt idx="1082">0.018803585378230375</cx:pt>
          <cx:pt idx="1083">0.027943714986509001</cx:pt>
        </cx:lvl>
      </cx:numDim>
    </cx:data>
    <cx:data id="134">
      <cx:numDim type="val">
        <cx:f>Sheet2!$EE$1:$EE$1084</cx:f>
        <cx:lvl ptCount="1084" formatCode="G/通用格式">
          <cx:pt idx="0">-0.00014667825036808899</cx:pt>
          <cx:pt idx="1">0.000100625869142429</cx:pt>
          <cx:pt idx="2">-0.00070901019383372602</cx:pt>
          <cx:pt idx="3">0.00027589333876639301</cx:pt>
          <cx:pt idx="4">6.9689693029439096e-05</cx:pt>
          <cx:pt idx="5">-0.000669878953910017</cx:pt>
          <cx:pt idx="6">0.00019302227009300899</cx:pt>
          <cx:pt idx="7">6.5669560692975296e-05</cx:pt>
          <cx:pt idx="8">0.00057184402625392</cx:pt>
          <cx:pt idx="9">0.000266030960822046</cx:pt>
          <cx:pt idx="10">-0.00076265644631128503</cx:pt>
          <cx:pt idx="11">-0.00056651135112861101</cx:pt>
          <cx:pt idx="12">-0.00015984910475802199</cx:pt>
          <cx:pt idx="13">8.6428518821578696e-05</cx:pt>
          <cx:pt idx="14">-0.0002349652170563</cx:pt>
          <cx:pt idx="15">-5.6162270044113598e-05</cx:pt>
          <cx:pt idx="16">5.6479512952224397e-05</cx:pt>
          <cx:pt idx="17">0.00016533948866570301</cx:pt>
          <cx:pt idx="18">-0.00064683646000061195</cx:pt>
          <cx:pt idx="19">0.00085873118838502497</cx:pt>
          <cx:pt idx="20">-0.000230490512115365</cx:pt>
          <cx:pt idx="21">0.00051114701575907199</cx:pt>
          <cx:pt idx="22">-0.00014586306556227399</cx:pt>
          <cx:pt idx="23">-0.00060130106423815</cx:pt>
          <cx:pt idx="24">0.00087684166528847302</cx:pt>
          <cx:pt idx="25">-0.00076027560410414001</cx:pt>
          <cx:pt idx="26">-0.00024965422180515799</cx:pt>
          <cx:pt idx="27">0.00058559495584225695</cx:pt>
          <cx:pt idx="28">0.00011861058129451</cx:pt>
          <cx:pt idx="29">-0.00036813383547443999</cx:pt>
          <cx:pt idx="30">-0.00041342464819333399</cx:pt>
          <cx:pt idx="31">0.000163369745118976</cx:pt>
          <cx:pt idx="32">0.00072780151050188798</cx:pt>
          <cx:pt idx="33">3.33330269930314e-05</cx:pt>
          <cx:pt idx="34">-0.00017353869999744401</cx:pt>
          <cx:pt idx="35">3.2178156929110002e-05</cx:pt>
          <cx:pt idx="36">-0.00067143246604500501</cx:pt>
          <cx:pt idx="37">-5.9764181697084001e-06</cx:pt>
          <cx:pt idx="38">-0.00038602568097158198</cx:pt>
          <cx:pt idx="39">-0.0014702116642987899</cx:pt>
          <cx:pt idx="40">-0.000977826818485754</cx:pt>
          <cx:pt idx="41">-0.00099002126382381891</cx:pt>
          <cx:pt idx="42">-0.0023028443915299002</cx:pt>
          <cx:pt idx="43">-0.0016052591970980401</cx:pt>
          <cx:pt idx="44">9.8884900890875704e-05</cx:pt>
          <cx:pt idx="45">-0.00036855300199925198</cx:pt>
          <cx:pt idx="46">-0.00040647030862083503</cx:pt>
          <cx:pt idx="47">-0.0010122473597119501</cx:pt>
          <cx:pt idx="48">-0.00045675979373075598</cx:pt>
          <cx:pt idx="49">-0.00048935989823866897</cx:pt>
          <cx:pt idx="50">0.00074743412673850603</cx:pt>
          <cx:pt idx="51">0.000106017065570454</cx:pt>
          <cx:pt idx="52">-0.00018623511970374099</cx:pt>
          <cx:pt idx="53">-0.00050124414087234599</cx:pt>
          <cx:pt idx="54">0.00027005086127319098</cx:pt>
          <cx:pt idx="55">-6.1634018908009801e-05</cx:pt>
          <cx:pt idx="56">0.000105706641180654</cx:pt>
          <cx:pt idx="57">-0.000199593743325462</cx:pt>
          <cx:pt idx="58">-0.00023156207275638801</cx:pt>
          <cx:pt idx="59">-6.9104382498003602e-05</cx:pt>
          <cx:pt idx="60">-9.9110766540118995e-05</cx:pt>
          <cx:pt idx="61">0.00030053124222437601</cx:pt>
          <cx:pt idx="62">-0.00026781531562069898</cx:pt>
          <cx:pt idx="63">-0.0010364984160692401</cx:pt>
          <cx:pt idx="64">-0.00037785286847703202</cx:pt>
          <cx:pt idx="65">0.0045163655129828503</cx:pt>
          <cx:pt idx="66">0.0089929591151446508</cx:pt>
          <cx:pt idx="67">0.0013789246824588001</cx:pt>
          <cx:pt idx="68">-0.00115887313215182</cx:pt>
          <cx:pt idx="69">0.0030854380201074299</cx:pt>
          <cx:pt idx="70">0.00641841399970507</cx:pt>
          <cx:pt idx="71">-0.0062994921775510202</cx:pt>
          <cx:pt idx="72">-0.023942388299064699</cx:pt>
          <cx:pt idx="73">-0.025696737253886201</cx:pt>
          <cx:pt idx="74">-0.0206036111965009</cx:pt>
          <cx:pt idx="75">-0.0188777738989735</cx:pt>
          <cx:pt idx="76">-0.0093358217058364095</cx:pt>
          <cx:pt idx="77">-0.0088161413719339693</cx:pt>
          <cx:pt idx="78">-0.0051022699760265898</cx:pt>
          <cx:pt idx="79">-0.00047043164594303598</cx:pt>
          <cx:pt idx="80">0.0027866253177551599</cx:pt>
          <cx:pt idx="81">0.00196394801802412</cx:pt>
          <cx:pt idx="82">0.00049169931027008302</cx:pt>
          <cx:pt idx="83">-0.00045228429901638301</cx:pt>
          <cx:pt idx="84">0.000319385421611296</cx:pt>
          <cx:pt idx="85">-7.3906822176412394e-05</cx:pt>
          <cx:pt idx="86">0.00062684223929186005</cx:pt>
          <cx:pt idx="87">-0.00045087181472919501</cx:pt>
          <cx:pt idx="88">-0.00051159623113525505</cx:pt>
          <cx:pt idx="89">0.00164235199789746</cx:pt>
          <cx:pt idx="90">0.0029787203945218299</cx:pt>
          <cx:pt idx="91">0.0080683282326943703</cx:pt>
          <cx:pt idx="92">0.013288106485503401</cx:pt>
          <cx:pt idx="93">0.018507227169608301</cx:pt>
          <cx:pt idx="94">0.0279692500088328</cx:pt>
          <cx:pt idx="95">0.028060100090761</cx:pt>
          <cx:pt idx="96">0.049147091647783699</cx:pt>
          <cx:pt idx="97">0.0191405977924285</cx:pt>
          <cx:pt idx="98">0.0181924182555116</cx:pt>
          <cx:pt idx="99">-0.0094733008785566706</cx:pt>
          <cx:pt idx="100">-0.037287931549877799</cx:pt>
          <cx:pt idx="101">-0.046942478876240798</cx:pt>
          <cx:pt idx="102">-0.056949826544780702</cx:pt>
          <cx:pt idx="103">-0.048784554977625502</cx:pt>
          <cx:pt idx="104">-0.038195534172099102</cx:pt>
          <cx:pt idx="105">-0.033577459200516503</cx:pt>
          <cx:pt idx="106">-0.026109168071211601</cx:pt>
          <cx:pt idx="107">-0.0133779597459964</cx:pt>
          <cx:pt idx="108">-0.0016615481049698901</cx:pt>
          <cx:pt idx="109">0.00101122124859875</cx:pt>
          <cx:pt idx="110">0.000105645719743191</cx:pt>
          <cx:pt idx="111">-0.00047528952236407902</cx:pt>
          <cx:pt idx="112">2.2152893870448699e-05</cx:pt>
          <cx:pt idx="113">-0.00050818709149809405</cx:pt>
          <cx:pt idx="114">0.0031044616671134198</cx:pt>
          <cx:pt idx="115">0.0013136249208446501</cx:pt>
          <cx:pt idx="116">-0.00026577288241887902</cx:pt>
          <cx:pt idx="117">0.0020003283770711998</cx:pt>
          <cx:pt idx="118">0.021014370206158501</cx:pt>
          <cx:pt idx="119">0.031030529789892999</cx:pt>
          <cx:pt idx="120">0.049484707831656899</cx:pt>
          <cx:pt idx="121">0.035425846190929498</cx:pt>
          <cx:pt idx="122">0.052177001131358203</cx:pt>
          <cx:pt idx="123">0.070082482294718695</cx:pt>
          <cx:pt idx="124">0.0526499669969532</cx:pt>
          <cx:pt idx="125">0.0421938306870187</cx:pt>
          <cx:pt idx="126">0.0049491983356890297</cx:pt>
          <cx:pt idx="127">0.0034843983060780701</cx:pt>
          <cx:pt idx="128">-0.054189166775803703</cx:pt>
          <cx:pt idx="129">-0.053787188349030499</cx:pt>
          <cx:pt idx="130">-0.023110120942750501</cx:pt>
          <cx:pt idx="131">-0.047940253363004399</cx:pt>
          <cx:pt idx="132">-0.043714594176864699</cx:pt>
          <cx:pt idx="133">-0.042155078071819202</cx:pt>
          <cx:pt idx="134">-0.028044812132497501</cx:pt>
          <cx:pt idx="135">-0.035353666118216401</cx:pt>
          <cx:pt idx="136">-0.010730015688803499</cx:pt>
          <cx:pt idx="137">-0.00093035614409312005</cx:pt>
          <cx:pt idx="138">-0.00031817038073709598</cx:pt>
          <cx:pt idx="139">0.00016532283371901199</cx:pt>
          <cx:pt idx="140">0.00012553939012611599</cx:pt>
          <cx:pt idx="141">0.00033642643337162702</cx:pt>
          <cx:pt idx="142">0.00064918153363374405</cx:pt>
          <cx:pt idx="143">0.00377242594120929</cx:pt>
          <cx:pt idx="144">0.0131015012672325</cx:pt>
          <cx:pt idx="145">0.020150158359435701</cx:pt>
          <cx:pt idx="146">0.051051366527344003</cx:pt>
          <cx:pt idx="147">0.054874724530627202</cx:pt>
          <cx:pt idx="148">0.024398051532499</cx:pt>
          <cx:pt idx="149">0.0131584504087195</cx:pt>
          <cx:pt idx="150">0.0082917829120395508</cx:pt>
          <cx:pt idx="151">0.037823245374095801</cx:pt>
          <cx:pt idx="152">0.013982113252374501</cx:pt>
          <cx:pt idx="153">0.0084750171560946802</cx:pt>
          <cx:pt idx="154">0.0120102605155581</cx:pt>
          <cx:pt idx="155">0.0098828753074055604</cx:pt>
          <cx:pt idx="156">0.000293455712969996</cx:pt>
          <cx:pt idx="157">-0.0032638015980125399</cx:pt>
          <cx:pt idx="158">0.00566715562994307</cx:pt>
          <cx:pt idx="159">-0.019145338778810601</cx:pt>
          <cx:pt idx="160">-0.025351612727343899</cx:pt>
          <cx:pt idx="161">-0.0208688112329538</cx:pt>
          <cx:pt idx="162">-0.013441109365350401</cx:pt>
          <cx:pt idx="163">-0.018095791842821601</cx:pt>
          <cx:pt idx="164">-0.0135709622166533</cx:pt>
          <cx:pt idx="165">-0.00234339730175843</cx:pt>
          <cx:pt idx="166">-0.00026627029843907102</cx:pt>
          <cx:pt idx="167">-0.000300464641255334</cx:pt>
          <cx:pt idx="168">0.00071088083666022905</cx:pt>
          <cx:pt idx="169">0.00057211124052994398</cx:pt>
          <cx:pt idx="170">0.00100023564156167</cx:pt>
          <cx:pt idx="171">0.0141741822717695</cx:pt>
          <cx:pt idx="172">0.032439001074805102</cx:pt>
          <cx:pt idx="173">0.0398149979313848</cx:pt>
          <cx:pt idx="174">0.076233224018725398</cx:pt>
          <cx:pt idx="175">0.038004422115753798</cx:pt>
          <cx:pt idx="176">0.0083261064064545295</cx:pt>
          <cx:pt idx="177">0.038662643192022797</cx:pt>
          <cx:pt idx="178">0.0115101797069804</cx:pt>
          <cx:pt idx="179">0.024327469381168101</cx:pt>
          <cx:pt idx="180">0.014898171698801</cx:pt>
          <cx:pt idx="181">0.0059651474686873299</cx:pt>
          <cx:pt idx="182">-0.0138062353437584</cx:pt>
          <cx:pt idx="183">-0.0092717420288223207</cx:pt>
          <cx:pt idx="184">0.0114784168428198</cx:pt>
          <cx:pt idx="185">-0.00040534256385058498</cx:pt>
          <cx:pt idx="186">0.0025983537937224002</cx:pt>
          <cx:pt idx="187">-0.023010704962636502</cx:pt>
          <cx:pt idx="188">-0.042993204585001797</cx:pt>
          <cx:pt idx="189">0.013749059824465001</cx:pt>
          <cx:pt idx="190">0.026119610314357299</cx:pt>
          <cx:pt idx="191">-0.0077096012848045497</cx:pt>
          <cx:pt idx="192">0.00085875959772830604</cx:pt>
          <cx:pt idx="193">-0.0040763644509619196</cx:pt>
          <cx:pt idx="194">-0.00307183765577802</cx:pt>
          <cx:pt idx="195">-0.0023030946709583101</cx:pt>
          <cx:pt idx="196">0.000752207047332172</cx:pt>
          <cx:pt idx="197">0.00256520197730448</cx:pt>
          <cx:pt idx="198">0.0012818976681176701</cx:pt>
          <cx:pt idx="199">0.00624828403916725</cx:pt>
          <cx:pt idx="200">0.0096886203959636007</cx:pt>
          <cx:pt idx="201">0.0062998638571658246</cx:pt>
          <cx:pt idx="202">0.0140571551026387</cx:pt>
          <cx:pt idx="203">0.0094649170915904746</cx:pt>
          <cx:pt idx="204">0.0142829975728912</cx:pt>
          <cx:pt idx="205">0.0064073410792932252</cx:pt>
          <cx:pt idx="206">0.0085056059787193498</cx:pt>
          <cx:pt idx="207">0.01394309018159625</cx:pt>
          <cx:pt idx="208">0.0096047513911705247</cx:pt>
          <cx:pt idx="209">0.0092418756389177747</cx:pt>
          <cx:pt idx="210">-0.0023936319877913598</cx:pt>
          <cx:pt idx="211">-0.0030869183122609251</cx:pt>
          <cx:pt idx="212">0.0088559611134655745</cx:pt>
          <cx:pt idx="213">0.0039299347407602504</cx:pt>
          <cx:pt idx="214">-0.0017622445097381749</cx:pt>
          <cx:pt idx="215">-0.0104314125901428</cx:pt>
          <cx:pt idx="216">-0.0081746369714666006</cx:pt>
          <cx:pt idx="217">0.00026971984437582249</cx:pt>
          <cx:pt idx="218">0.004586301538804325</cx:pt>
          <cx:pt idx="219">-0.0029612693776291249</cx:pt>
          <cx:pt idx="220">-0.0011330278604245851</cx:pt>
          <cx:pt idx="221">0.00085830811047907501</cx:pt>
          <cx:pt idx="222">-0.00078064830165419749</cx:pt>
          <cx:pt idx="223">-0.0003994058434259675</cx:pt>
          <cx:pt idx="224">-3.9562322404511251e-06</cx:pt>
          <cx:pt idx="225">4.8262271306077498e-05</cx:pt>
          <cx:pt idx="226">-0.00042428427970900003</cx:pt>
          <cx:pt idx="227">0.0031384293741171</cx:pt>
          <cx:pt idx="228">0.0058868177231106997</cx:pt>
          <cx:pt idx="229">-0.0026069229126961749</cx:pt>
          <cx:pt idx="230">-0.00094445146790134496</cx:pt>
          <cx:pt idx="231">0.0040135492254914249</cx:pt>
          <cx:pt idx="232">0.0011234603811993424</cx:pt>
          <cx:pt idx="233">-0.0076705507929102253</cx:pt>
          <cx:pt idx="234">0.00033451965532315747</cx:pt>
          <cx:pt idx="235">-0.010157735682093424</cx:pt>
          <cx:pt idx="236">0.00089906112910304503</cx:pt>
          <cx:pt idx="237">0.0062638530305464749</cx:pt>
          <cx:pt idx="238">0.0039109631988647996</cx:pt>
          <cx:pt idx="239">-0.00027002843959995248</cx:pt>
          <cx:pt idx="240">-0.0037103402387043752</cx:pt>
          <cx:pt idx="241">0.003348397275534775</cx:pt>
          <cx:pt idx="242">0.00454779794287635</cx:pt>
          <cx:pt idx="243">-0.01187923455454375</cx:pt>
          <cx:pt idx="244">-0.0131018447802512</cx:pt>
          <cx:pt idx="245">-0.00254486424357175</cx:pt>
          <cx:pt idx="246">0.0070846663968876997</cx:pt>
          <cx:pt idx="247">0.00057452992760595998</cx:pt>
          <cx:pt idx="248">-0.0022712469020702598</cx:pt>
          <cx:pt idx="249">0.00056204168428994751</cx:pt>
          <cx:pt idx="250">1.7857418926821051e-05</cx:pt>
          <cx:pt idx="251">-0.00017359220144381375</cx:pt>
          <cx:pt idx="252">-0.00011822916954253449</cx:pt>
          <cx:pt idx="253">6.4319696064645245e-05</cx:pt>
          <cx:pt idx="254">-0.00041070583206187251</cx:pt>
          <cx:pt idx="255">0.00076400131880247004</cx:pt>
          <cx:pt idx="256">0.0013195209925005275</cx:pt>
          <cx:pt idx="257">-0.0079362393519399003</cx:pt>
          <cx:pt idx="258">-0.0067318314379561</cx:pt>
          <cx:pt idx="259">-0.0050378824125019497</cx:pt>
          <cx:pt idx="260">-0.014394789142844975</cx:pt>
          <cx:pt idx="261">-0.034341136477851752</cx:pt>
          <cx:pt idx="262">-0.037732738552839248</cx:pt>
          <cx:pt idx="263">-0.029175889285992001</cx:pt>
          <cx:pt idx="264">-0.014224028104546226</cx:pt>
          <cx:pt idx="265">-0.022497061391887448</cx:pt>
          <cx:pt idx="266">-0.011214593552713476</cx:pt>
          <cx:pt idx="267">0.00038405421005036251</cx:pt>
          <cx:pt idx="268">0.0018292594400072749</cx:pt>
          <cx:pt idx="269">0.0023094746513738474</cx:pt>
          <cx:pt idx="270">-0.0097837740299971249</cx:pt>
          <cx:pt idx="271">-0.007102935142618675</cx:pt>
          <cx:pt idx="272">-0.007734502298239675</cx:pt>
          <cx:pt idx="273">-0.0013277354396220224</cx:pt>
          <cx:pt idx="274">0.0083731258886788756</cx:pt>
          <cx:pt idx="275">-0.0012650584295954251</cx:pt>
          <cx:pt idx="276">-0.0056856420807197498</cx:pt>
          <cx:pt idx="277">0.00115191418179132</cx:pt>
          <cx:pt idx="278">0.00029320835566130248</cx:pt>
          <cx:pt idx="279">9.3851131650166496e-05</cx:pt>
          <cx:pt idx="280">1.5987581000651074e-05</cx:pt>
          <cx:pt idx="281">5.9180592448842751e-05</cx:pt>
          <cx:pt idx="282">0.00036728623063026497</cx:pt>
          <cx:pt idx="283">0.0011245112471560076</cx:pt>
          <cx:pt idx="284">-0.0045252215668095249</cx:pt>
          <cx:pt idx="285">-0.01369036402286255</cx:pt>
          <cx:pt idx="286">-0.018241065895881575</cx:pt>
          <cx:pt idx="287">-0.024882598251999549</cx:pt>
          <cx:pt idx="288">-0.038961362665829002</cx:pt>
          <cx:pt idx="289">-0.053836775367725749</cx:pt>
          <cx:pt idx="290">-0.053031009038069253</cx:pt>
          <cx:pt idx="291">-0.039387799001683002</cx:pt>
          <cx:pt idx="292">-0.018751247909873776</cx:pt>
          <cx:pt idx="293">-0.0076898410955710999</cx:pt>
          <cx:pt idx="294">-0.0017371842619875451</cx:pt>
          <cx:pt idx="295">-0.017788041196905451</cx:pt>
          <cx:pt idx="296">-0.0020669465013423726</cx:pt>
          <cx:pt idx="297">-0.0061762744645680748</cx:pt>
          <cx:pt idx="298">-0.00090936630230981747</cx:pt>
          <cx:pt idx="299">0.0069489350367440902</cx:pt>
          <cx:pt idx="300">0.040419033676350899</cx:pt>
          <cx:pt idx="301">0.031270405834440497</cx:pt>
          <cx:pt idx="302">0.0247373719603982</cx:pt>
          <cx:pt idx="303">-0.0126691518466565</cx:pt>
          <cx:pt idx="304">-0.0127571157775236</cx:pt>
          <cx:pt idx="305">0.0070661349727819201</cx:pt>
          <cx:pt idx="306">-0.00032241814166262102</cx:pt>
          <cx:pt idx="307">-0.000495711703223212</cx:pt>
          <cx:pt idx="308">-0.0009377120922779</cx:pt>
          <cx:pt idx="309">0.00091633613206663705</cx:pt>
          <cx:pt idx="310">0.0057765655202251503</cx:pt>
          <cx:pt idx="311">0.0061238974635453598</cx:pt>
          <cx:pt idx="312">-0.012786176580329101</cx:pt>
          <cx:pt idx="313">-0.051103420475183799</cx:pt>
          <cx:pt idx="314">-0.072687563214752199</cx:pt>
          <cx:pt idx="315">-0.084177415461900898</cx:pt>
          <cx:pt idx="316">-0.10454959768918599</cx:pt>
          <cx:pt idx="317">-0.114483407917188</cx:pt>
          <cx:pt idx="318">-0.0933839146225348</cx:pt>
          <cx:pt idx="319">-0.050871460188950599</cx:pt>
          <cx:pt idx="320">0.025554252427249399</cx:pt>
          <cx:pt idx="321">0.029896617298759299</cx:pt>
          <cx:pt idx="322">0.0104246390682406</cx:pt>
          <cx:pt idx="323">-0.041897087855573903</cx:pt>
          <cx:pt idx="324">-0.063620648951145095</cx:pt>
          <cx:pt idx="325">0.00771731567785166</cx:pt>
          <cx:pt idx="326">0.00635083053108284</cx:pt>
          <cx:pt idx="327">0.0492825476150947</cx:pt>
          <cx:pt idx="328">0.056209346759684198</cx:pt>
          <cx:pt idx="329">-0.012051180704727001</cx:pt>
          <cx:pt idx="330">-0.0026584180876491402</cx:pt>
          <cx:pt idx="331">-0.0157776047859545</cx:pt>
          <cx:pt idx="332">-0.012876837324285101</cx:pt>
          <cx:pt idx="333">0.0025321313297550501</cx:pt>
          <cx:pt idx="334">0.00027238202182231099</cx:pt>
          <cx:pt idx="335">-0.00045196456909171203</cx:pt>
          <cx:pt idx="336">-0.00034839588896457002</cx:pt>
          <cx:pt idx="337">0.00042780179264980799</cx:pt>
          <cx:pt idx="338">0.0020263770420374501</cx:pt>
          <cx:pt idx="339">0.014320040187498899</cx:pt>
          <cx:pt idx="340">-0.0090895094288737099</cx:pt>
          <cx:pt idx="341">-0.0099779886853883799</cx:pt>
          <cx:pt idx="342">-0.028313986451174802</cx:pt>
          <cx:pt idx="343">-0.0085356715571000795</cx:pt>
          <cx:pt idx="344">0.042224931722671999</cx:pt>
          <cx:pt idx="345">0.072254775223630094</cx:pt>
          <cx:pt idx="346">0.0918280469172955</cx:pt>
          <cx:pt idx="347">0.100198181706749</cx:pt>
          <cx:pt idx="348">0.122609699254334</cx:pt>
          <cx:pt idx="349">0.044365018462581</cx:pt>
          <cx:pt idx="350">0.0106986739353993</cx:pt>
          <cx:pt idx="351">-0.048382455262532799</cx:pt>
          <cx:pt idx="352">-0.038799454423240398</cx:pt>
          <cx:pt idx="353">-0.019924359128286599</cx:pt>
          <cx:pt idx="354">0.044041316621160197</cx:pt>
          <cx:pt idx="355">0.021328436760063199</cx:pt>
          <cx:pt idx="356">0.0068424196024503298</cx:pt>
          <cx:pt idx="357">-0.0147126867645694</cx:pt>
          <cx:pt idx="358">-0.030439391825357699</cx:pt>
          <cx:pt idx="359">-0.046512544611028703</cx:pt>
          <cx:pt idx="360">-0.0192732565287736</cx:pt>
          <cx:pt idx="361">0.00277112737813427</cx:pt>
          <cx:pt idx="362">-0.00125336231323136</cx:pt>
          <cx:pt idx="363">-0.000402447187848321</cx:pt>
          <cx:pt idx="364">0.00059768879018961402</cx:pt>
          <cx:pt idx="365">7.0778101880546906e-05</cx:pt>
          <cx:pt idx="366">0.00207891263534045</cx:pt>
          <cx:pt idx="367">0.0145153786382719</cx:pt>
          <cx:pt idx="368">0.013288851356766</cx:pt>
          <cx:pt idx="369">0.00243624534614922</cx:pt>
          <cx:pt idx="370">0.0203099209128077</cx:pt>
          <cx:pt idx="371">0.043682294169238002</cx:pt>
          <cx:pt idx="372">0.083726033839651104</cx:pt>
          <cx:pt idx="373">0.0728244476109976</cx:pt>
          <cx:pt idx="374">0.12780377008152799</cx:pt>
          <cx:pt idx="375">0.124152554762592</cx:pt>
          <cx:pt idx="376">0.093820319282600095</cx:pt>
          <cx:pt idx="377">0.069137028649192106</cx:pt>
          <cx:pt idx="378">0.00310440014049379</cx:pt>
          <cx:pt idx="379">-0.030647637135358299</cx:pt>
          <cx:pt idx="380">-0.00153881678874569</cx:pt>
          <cx:pt idx="381">0.0170220722969435</cx:pt>
          <cx:pt idx="382">0.052425443580708303</cx:pt>
          <cx:pt idx="383">-0.0058252151822158196</cx:pt>
          <cx:pt idx="384">-0.00586847116654317</cx:pt>
          <cx:pt idx="385">0.0133708889859794</cx:pt>
          <cx:pt idx="386">-0.0200421685462947</cx:pt>
          <cx:pt idx="387">-0.042118076164759301</cx:pt>
          <cx:pt idx="388">-0.011837216613581499</cx:pt>
          <cx:pt idx="389">0.0058413072631378999</cx:pt>
          <cx:pt idx="390">0.00044907946287678097</cx:pt>
          <cx:pt idx="391">-0.00066810753388079898</cx:pt>
          <cx:pt idx="392">0.000526750279777817</cx:pt>
          <cx:pt idx="393">0.00043480869929231098</cx:pt>
          <cx:pt idx="394">0.0018498008861113099</cx:pt>
          <cx:pt idx="395">0.0082278932274779792</cx:pt>
          <cx:pt idx="396">0.0055438769417528802</cx:pt>
          <cx:pt idx="397">-0.0017310779182942099</cx:pt>
          <cx:pt idx="398">0.027637444671248901</cx:pt>
          <cx:pt idx="399">0.036090355423350699</cx:pt>
          <cx:pt idx="400">0.016154094262456401</cx:pt>
          <cx:pt idx="401">0.0069083850377124603</cx:pt>
          <cx:pt idx="402">0.0032082591021263601</cx:pt>
          <cx:pt idx="403">0.0037983173739141</cx:pt>
          <cx:pt idx="404">0.032756247926440697</cx:pt>
          <cx:pt idx="405">-0.0042697145345077297</cx:pt>
          <cx:pt idx="406">0.0013535040057197599</cx:pt>
          <cx:pt idx="407">-0.024870392687808499</cx:pt>
          <cx:pt idx="408">-0.028563048995464999</cx:pt>
          <cx:pt idx="409">0.0248484368250067</cx:pt>
          <cx:pt idx="410">0.000113426970921748</cx:pt>
          <cx:pt idx="411">0.0027591113769379499</cx:pt>
          <cx:pt idx="412">-0.0027409489683068301</cx:pt>
          <cx:pt idx="413">0.031545046199997401</cx:pt>
          <cx:pt idx="414">-0.00187717921282247</cx:pt>
          <cx:pt idx="415">-0.00301786589785866</cx:pt>
          <cx:pt idx="416">-0.00110001816223588</cx:pt>
          <cx:pt idx="417">0.00244040312662305</cx:pt>
          <cx:pt idx="418">0.0029179387498119102</cx:pt>
          <cx:pt idx="419">4.8707099207100203e-05</cx:pt>
          <cx:pt idx="420">-0.00058094279275051105</cx:pt>
          <cx:pt idx="421">0.00018548524849576901</cx:pt>
          <cx:pt idx="422">0.00071962640934894202</cx:pt>
          <cx:pt idx="423">-0.000330830105350537</cx:pt>
          <cx:pt idx="424">-0.0080615315030525096</cx:pt>
          <cx:pt idx="425">0.011390889455978</cx:pt>
          <cx:pt idx="426">0.013748632128264601</cx:pt>
          <cx:pt idx="427">-0.065050603670034804</cx:pt>
          <cx:pt idx="428">-0.112609548367423</cx:pt>
          <cx:pt idx="429">-0.096523487326240803</cx:pt>
          <cx:pt idx="430">-0.077495692286562001</cx:pt>
          <cx:pt idx="431">-0.073277860150181895</cx:pt>
          <cx:pt idx="432">-0.014288679143388</cx:pt>
          <cx:pt idx="433">-0.020208609692554801</cx:pt>
          <cx:pt idx="434">0.018613119900502999</cx:pt>
          <cx:pt idx="435">0.0791597200965653</cx:pt>
          <cx:pt idx="436">0.055128820020064903</cx:pt>
          <cx:pt idx="437">-0.011489159682198999</cx:pt>
          <cx:pt idx="438">0.0046835120782680699</cx:pt>
          <cx:pt idx="439">-0.0051041020029570497</cx:pt>
          <cx:pt idx="440">0.0124248450357282</cx:pt>
          <cx:pt idx="441">0.0463656585377928</cx:pt>
          <cx:pt idx="442">0.0247652884045787</cx:pt>
          <cx:pt idx="443">0.0071874142556338297</cx:pt>
          <cx:pt idx="444">0.0124831218155174</cx:pt>
          <cx:pt idx="445">0.0047481944759155898</cx:pt>
          <cx:pt idx="446">0.0049238866814238502</cx:pt>
          <cx:pt idx="447">0.0014514078042648501</cx:pt>
          <cx:pt idx="448">0.00021753053522767</cx:pt>
          <cx:pt idx="449">0.00082497564282587395</cx:pt>
          <cx:pt idx="450">0.0034159567058183299</cx:pt>
          <cx:pt idx="451">0.0077227273747083698</cx:pt>
          <cx:pt idx="452">0.0045524183889625999</cx:pt>
          <cx:pt idx="453">0.0041065491459512703</cx:pt>
          <cx:pt idx="454">-0.050197018303454598</cx:pt>
          <cx:pt idx="455">-0.123619083093447</cx:pt>
          <cx:pt idx="456">-0.17048797176921199</cx:pt>
          <cx:pt idx="457">-0.1467572448726</cx:pt>
          <cx:pt idx="458">-0.093252086801438303</cx:pt>
          <cx:pt idx="459">-0.11324926986172899</cx:pt>
          <cx:pt idx="460">-0.096713201804893706</cx:pt>
          <cx:pt idx="461">-0.021757813459711499</cx:pt>
          <cx:pt idx="462">0.0410398842005626</cx:pt>
          <cx:pt idx="463">0.014709935911216301</cx:pt>
          <cx:pt idx="464">0.016973119771081499</cx:pt>
          <cx:pt idx="465">0.0192793002041345</cx:pt>
          <cx:pt idx="466">0.061828330088968597</cx:pt>
          <cx:pt idx="467">0.0695030587958093</cx:pt>
          <cx:pt idx="468">-0.0061623393218520998</cx:pt>
          <cx:pt idx="469">0.0406980106650245</cx:pt>
          <cx:pt idx="470">0.062456133560782098</cx:pt>
          <cx:pt idx="471">0.035949989903020597</cx:pt>
          <cx:pt idx="472">0.032170236604594497</cx:pt>
          <cx:pt idx="473">0.0089356804644402793</cx:pt>
          <cx:pt idx="474">0.0064269299400191897</cx:pt>
          <cx:pt idx="475">0.0021243967209028298</cx:pt>
          <cx:pt idx="476">0.000250228780883801</cx:pt>
          <cx:pt idx="477">0.00090703555562547504</cx:pt>
          <cx:pt idx="478">0.0048286596630399501</cx:pt>
          <cx:pt idx="479">0.017392956058485599</cx:pt>
          <cx:pt idx="480">-0.0080792004434337705</cx:pt>
          <cx:pt idx="481">-0.022292795821952201</cx:pt>
          <cx:pt idx="482">-0.055420580907209298</cx:pt>
          <cx:pt idx="483">-0.093429468982078503</cx:pt>
          <cx:pt idx="484">-0.070850395963463403</cx:pt>
          <cx:pt idx="485">-0.093130819856801703</cx:pt>
          <cx:pt idx="486">-0.113022434203984</cx:pt>
          <cx:pt idx="487">-0.089909699515649394</cx:pt>
          <cx:pt idx="488">-0.118332492771672</cx:pt>
          <cx:pt idx="489">-0.065720692377524398</cx:pt>
          <cx:pt idx="490">-0.039726858044189801</cx:pt>
          <cx:pt idx="491">-0.038229933238958402</cx:pt>
          <cx:pt idx="492">-0.0239867062826392</cx:pt>
          <cx:pt idx="493">-0.015548904572492001</cx:pt>
          <cx:pt idx="494">-0.0054552005209515799</cx:pt>
          <cx:pt idx="495">0.0069216279042220198</cx:pt>
          <cx:pt idx="496">-0.045174723290043503</cx:pt>
          <cx:pt idx="497">0.013698944591190899</cx:pt>
          <cx:pt idx="498">0.026768954232815001</cx:pt>
          <cx:pt idx="499">0.0130371035789907</cx:pt>
          <cx:pt idx="500">0.011026780709755201</cx:pt>
          <cx:pt idx="501">0.016986075288084702</cx:pt>
          <cx:pt idx="502">0.0067181563322196497</cx:pt>
          <cx:pt idx="503">-0.00021951679338844999</cx:pt>
          <cx:pt idx="504">-0.000202893949689849</cx:pt>
          <cx:pt idx="505">7.2308571505392096e-05</cx:pt>
          <cx:pt idx="506">0.0066191395844501302</cx:pt>
          <cx:pt idx="507">0.023922639179083601</cx:pt>
          <cx:pt idx="508">-0.0208109059614449</cx:pt>
          <cx:pt idx="509">-0.010166236287194199</cx:pt>
          <cx:pt idx="510">-0.0033272754885552099</cx:pt>
          <cx:pt idx="511">-0.0207073765854182</cx:pt>
          <cx:pt idx="512">0.028015347798109599</cx:pt>
          <cx:pt idx="513">0.043741962151818102</cx:pt>
          <cx:pt idx="514">0.014177017607898501</cx:pt>
          <cx:pt idx="515">0.00080154323388557101</cx:pt>
          <cx:pt idx="516">-0.018631390175936399</cx:pt>
          <cx:pt idx="517">-0.036297280795237502</cx:pt>
          <cx:pt idx="518">-0.035845024923318702</cx:pt>
          <cx:pt idx="519">-0.0085797957309094505</cx:pt>
          <cx:pt idx="520">0.0071421097184002297</cx:pt>
          <cx:pt idx="521">-0.028643165726394301</cx:pt>
          <cx:pt idx="522">-0.061616247468042999</cx:pt>
          <cx:pt idx="523">0.0126162605025979</cx:pt>
          <cx:pt idx="524">-0.021089700369501901</cx:pt>
          <cx:pt idx="525">0.070911570384582706</cx:pt>
          <cx:pt idx="526">0.053697591510855</cx:pt>
          <cx:pt idx="527">0.010362666460428299</cx:pt>
          <cx:pt idx="528">0.0195031970513143</cx:pt>
          <cx:pt idx="529">0.013314716124035</cx:pt>
          <cx:pt idx="530">0.0036650890927538999</cx:pt>
          <cx:pt idx="531">0.0011360798925108299</cx:pt>
          <cx:pt idx="532">0.00013320010500393099</cx:pt>
          <cx:pt idx="533">0.00065708802444625102</cx:pt>
          <cx:pt idx="534">0.0033698523015684599</cx:pt>
          <cx:pt idx="535">0.0133681018646205</cx:pt>
          <cx:pt idx="536">-0.00864119375886503</cx:pt>
          <cx:pt idx="537">-0.0063911102924218404</cx:pt>
          <cx:pt idx="538">-0.0017811594305767401</cx:pt>
          <cx:pt idx="539">1.8003316960884101e-05</cx:pt>
          <cx:pt idx="540">-0.0048310792954043601</cx:pt>
          <cx:pt idx="541">0.0503238931438202</cx:pt>
          <cx:pt idx="542">0.090468666919194599</cx:pt>
          <cx:pt idx="543">0.10840317467388599</cx:pt>
          <cx:pt idx="544">0.091422556753325002</cx:pt>
          <cx:pt idx="545">0.0474089785456933</cx:pt>
          <cx:pt idx="546">-0.0057404531428155601</cx:pt>
          <cx:pt idx="547">0.00017009525204204901</cx:pt>
          <cx:pt idx="548">-0.034672856429390497</cx:pt>
          <cx:pt idx="549">-0.0153487342477284</cx:pt>
          <cx:pt idx="550">-0.035733427146873498</cx:pt>
          <cx:pt idx="551">-0.014937892225087301</cx:pt>
          <cx:pt idx="552">-0.0127833170011292</cx:pt>
          <cx:pt idx="553">0.058260254468475603</cx:pt>
          <cx:pt idx="554">0.028717218312784801</cx:pt>
          <cx:pt idx="555">0.017882255367338399</cx:pt>
          <cx:pt idx="556">0.0095895775189808602</cx:pt>
          <cx:pt idx="557">0.0058455521900560199</cx:pt>
          <cx:pt idx="558">0.0027200572910589999</cx:pt>
          <cx:pt idx="559">-0.00079089866821263502</cx:pt>
          <cx:pt idx="560">4.6361477215518502e-07</cx:pt>
          <cx:pt idx="561">1.5838398141019099e-05</cx:pt>
          <cx:pt idx="562">0.0013226238504606999</cx:pt>
          <cx:pt idx="563">0.021426822019970801</cx:pt>
          <cx:pt idx="564">0.0026340203455099999</cx:pt>
          <cx:pt idx="565">-0.037783574636004597</cx:pt>
          <cx:pt idx="566">-0.029662564101280001</cx:pt>
          <cx:pt idx="567">-0.0040527596881565096</cx:pt>
          <cx:pt idx="568">-0.0064762795685641399</cx:pt>
          <cx:pt idx="569">0.00420586224888985</cx:pt>
          <cx:pt idx="570">0.073868729039947803</cx:pt>
          <cx:pt idx="571">0.097855204309486493</cx:pt>
          <cx:pt idx="572">0.086851736665825199</cx:pt>
          <cx:pt idx="573">0.086086792721912095</cx:pt>
          <cx:pt idx="574">0.024337179183308799</cx:pt>
          <cx:pt idx="575">-0.042654384658217699</cx:pt>
          <cx:pt idx="576">-0.065762223957550298</cx:pt>
          <cx:pt idx="577">-0.010006864802953101</cx:pt>
          <cx:pt idx="578">-0.00266642545136281</cx:pt>
          <cx:pt idx="579">-0.018402203807664799</cx:pt>
          <cx:pt idx="580">0.018966522474296001</cx:pt>
          <cx:pt idx="581">0.028714727616596901</cx:pt>
          <cx:pt idx="582">0.0298962606186229</cx:pt>
          <cx:pt idx="583">0.0141111039527969</cx:pt>
          <cx:pt idx="584">0.0097664853964875998</cx:pt>
          <cx:pt idx="585">0.00081920509155496396</cx:pt>
          <cx:pt idx="586">0.00104141791825015</cx:pt>
          <cx:pt idx="587">-0.00013641266153747699</cx:pt>
          <cx:pt idx="588">0.00039330836462760598</cx:pt>
          <cx:pt idx="589">0.00032584372802258799</cx:pt>
          <cx:pt idx="590">0.0024439061369931898</cx:pt>
          <cx:pt idx="591">0.0117540951106434</cx:pt>
          <cx:pt idx="592">-0.010977883320454299</cx:pt>
          <cx:pt idx="593">-0.0625334320835748</cx:pt>
          <cx:pt idx="594">-0.0509212018715492</cx:pt>
          <cx:pt idx="595">-0.023394217720247999</cx:pt>
          <cx:pt idx="596">-0.036329520927991799</cx:pt>
          <cx:pt idx="597">-0.022168005054681</cx:pt>
          <cx:pt idx="598">0.053675259175085102</cx:pt>
          <cx:pt idx="599">0.033383731711893003</cx:pt>
          <cx:pt idx="600">0.0434319764189907</cx:pt>
          <cx:pt idx="601">0.022157415587798698</cx:pt>
          <cx:pt idx="602">-0.0060414106935246696</cx:pt>
          <cx:pt idx="603">-0.060995393948583401</cx:pt>
          <cx:pt idx="604">-0.0224325286221937</cx:pt>
          <cx:pt idx="605">0.020258335041484599</cx:pt>
          <cx:pt idx="606">-0.012572965208078201</cx:pt>
          <cx:pt idx="607">0.0083850521050411603</cx:pt>
          <cx:pt idx="608">0.00295224127248047</cx:pt>
          <cx:pt idx="609">-0.0032087987686875898</cx:pt>
          <cx:pt idx="610">-0.0083798381700136808</cx:pt>
          <cx:pt idx="611">0.0218149923964586</cx:pt>
          <cx:pt idx="612">0.0140505541647361</cx:pt>
          <cx:pt idx="613">0.00143287368547253</cx:pt>
          <cx:pt idx="614">0.00017925679230928701</cx:pt>
          <cx:pt idx="615">0.00036833290314017801</cx:pt>
          <cx:pt idx="616">-0.00044883131295183801</cx:pt>
          <cx:pt idx="617">-0.00037972052625146802</cx:pt>
          <cx:pt idx="618">0.00096414382403226602</cx:pt>
          <cx:pt idx="619">0.0057487798249094297</cx:pt>
          <cx:pt idx="620">0.00321945364272659</cx:pt>
          <cx:pt idx="621">-0.018921217924897201</cx:pt>
          <cx:pt idx="622">-0.034842579484953798</cx:pt>
          <cx:pt idx="623">-0.016937317046275199</cx:pt>
          <cx:pt idx="624">-0.0181757161086833</cx:pt>
          <cx:pt idx="625">0.0011861221103112601</cx:pt>
          <cx:pt idx="626">0.017162129223448199</cx:pt>
          <cx:pt idx="627">0.043444451052707597</cx:pt>
          <cx:pt idx="628">0.011788287830691101</cx:pt>
          <cx:pt idx="629">0.010853665630278999</cx:pt>
          <cx:pt idx="630">-0.0076955901415805697</cx:pt>
          <cx:pt idx="631">0.025021898405070402</cx:pt>
          <cx:pt idx="632">-0.0067047595205969304</cx:pt>
          <cx:pt idx="633">0.00308031340602942</cx:pt>
          <cx:pt idx="634">0.00029071844725459</cx:pt>
          <cx:pt idx="635">0.0162796747194737</cx:pt>
          <cx:pt idx="636">0.0039621643069517104</cx:pt>
          <cx:pt idx="637">-0.040404862636382301</cx:pt>
          <cx:pt idx="638">-0.016960796097819201</cx:pt>
          <cx:pt idx="639">0.0171991527829627</cx:pt>
          <cx:pt idx="640">0.0072043173455530402</cx:pt>
          <cx:pt idx="641">-0.0012404448691041401</cx:pt>
          <cx:pt idx="642">0.000161931487452949</cx:pt>
          <cx:pt idx="643">0.00039243433250933099</cx:pt>
          <cx:pt idx="644">-0.00012577386207127599</cx:pt>
          <cx:pt idx="645">0.0013076651949345201</cx:pt>
          <cx:pt idx="646">0.00091564933391154798</cx:pt>
          <cx:pt idx="647">0.0059552667198471999</cx:pt>
          <cx:pt idx="648">-0.0025785477582859701</cx:pt>
          <cx:pt idx="649">0.00164717373319012</cx:pt>
          <cx:pt idx="650">-0.0076029366971426598</cx:pt>
          <cx:pt idx="651">0.0308552522636358</cx:pt>
          <cx:pt idx="652">-0.0098443929264943296</cx:pt>
          <cx:pt idx="653">0.010814513485261299</cx:pt>
          <cx:pt idx="654">0.011956577773380399</cx:pt>
          <cx:pt idx="655">0.0329863583182484</cx:pt>
          <cx:pt idx="656">-0.0053787480073463302</cx:pt>
          <cx:pt idx="657">-0.0035044652946928999</cx:pt>
          <cx:pt idx="658">0.0070387337633296904</cx:pt>
          <cx:pt idx="659">0.038290202820372599</cx:pt>
          <cx:pt idx="660">-0.0159225383161666</cx:pt>
          <cx:pt idx="661">-0.043422242088188803</cx:pt>
          <cx:pt idx="662">-0.013655575191480701</cx:pt>
          <cx:pt idx="663">-0.0082665470775079505</cx:pt>
          <cx:pt idx="664">-0.016131624451438301</cx:pt>
          <cx:pt idx="665">-0.029995713920735301</cx:pt>
          <cx:pt idx="666">-0.0245175988265014</cx:pt>
          <cx:pt idx="667">0.0030188194688789598</cx:pt>
          <cx:pt idx="668">0.0064789841732341398</cx:pt>
          <cx:pt idx="669">0.00051841727825906398</cx:pt>
          <cx:pt idx="670">0.00071330151772723896</cx:pt>
          <cx:pt idx="671">-0.00031581192278234</cx:pt>
          <cx:pt idx="672">0.00017092127367230499</cx:pt>
          <cx:pt idx="673">0.00139350022436503</cx:pt>
          <cx:pt idx="674">0.0013911082658154899</cx:pt>
          <cx:pt idx="675">0.0055227066787936303</cx:pt>
          <cx:pt idx="676">0.0096114332891874509</cx:pt>
          <cx:pt idx="677">0.0080770708352785603</cx:pt>
          <cx:pt idx="678">0.025463097722849201</cx:pt>
          <cx:pt idx="679">0.052893637746313699</cx:pt>
          <cx:pt idx="680">0.048630225503059003</cx:pt>
          <cx:pt idx="681">0.029623466902544901</cx:pt>
          <cx:pt idx="682">-0.0083279367254393798</cx:pt>
          <cx:pt idx="683">-0.0076643697876565397</cx:pt>
          <cx:pt idx="684">-0.037037557830453198</cx:pt>
          <cx:pt idx="685">-0.0151789075073406</cx:pt>
          <cx:pt idx="686">0.0057659292150718999</cx:pt>
          <cx:pt idx="687">-0.0117560548514874</cx:pt>
          <cx:pt idx="688">-0.0273793978780595</cx:pt>
          <cx:pt idx="689">0.010233765262812</cx:pt>
          <cx:pt idx="690">0.0016655180764788</cx:pt>
          <cx:pt idx="691">-0.0306658260747876</cx:pt>
          <cx:pt idx="692">-0.038917581802991201</cx:pt>
          <cx:pt idx="693">-0.0129552418658225</cx:pt>
          <cx:pt idx="694">-0.0076715079570161904</cx:pt>
          <cx:pt idx="695">-0.0026925385023678998</cx:pt>
          <cx:pt idx="696">-0.00013761318830865399</cx:pt>
          <cx:pt idx="697">0.000128983647360086</cx:pt>
          <cx:pt idx="698">6.9315085440002102e-05</cx:pt>
          <cx:pt idx="699">0.00065745237980828204</cx:pt>
          <cx:pt idx="700">-0.00035963821187106303</cx:pt>
          <cx:pt idx="701">-0.00016836775980868</cx:pt>
          <cx:pt idx="702">0.00040057131416358502</cx:pt>
          <cx:pt idx="703">-0.00025436273727457099</cx:pt>
          <cx:pt idx="704">0.0044324144800465702</cx:pt>
          <cx:pt idx="705">0.0083516507177969403</cx:pt>
          <cx:pt idx="706">0.0198078755581951</cx:pt>
          <cx:pt idx="707">0.030264978210934601</cx:pt>
          <cx:pt idx="708">0.025155044975203801</cx:pt>
          <cx:pt idx="709">0.0179860315579221</cx:pt>
          <cx:pt idx="710">0.033404068292385097</cx:pt>
          <cx:pt idx="711">0.0244248225023013</cx:pt>
          <cx:pt idx="712">0.0023183602826075001</cx:pt>
          <cx:pt idx="713">-0.0054840026684199001</cx:pt>
          <cx:pt idx="714">-0.0093701719896422606</cx:pt>
          <cx:pt idx="715">-0.017973235994653201</cx:pt>
          <cx:pt idx="716">-0.00207463592072542</cx:pt>
          <cx:pt idx="717">-0.013508133999603799</cx:pt>
          <cx:pt idx="718">-0.021116262314024799</cx:pt>
          <cx:pt idx="719">-0.010302813208633599</cx:pt>
          <cx:pt idx="720">-0.0121108026824385</cx:pt>
          <cx:pt idx="721">-0.0098810496543261794</cx:pt>
          <cx:pt idx="722">-0.0079476149415408006</cx:pt>
          <cx:pt idx="723">-0.00420763180169525</cx:pt>
          <cx:pt idx="724">-0.00059061509030228004</cx:pt>
          <cx:pt idx="725">0.00053693457688791502</cx:pt>
          <cx:pt idx="726">-1.5566118419752299e-05</cx:pt>
          <cx:pt idx="727">0.000297834567772195</cx:pt>
          <cx:pt idx="728">0.00096675535388818603</cx:pt>
          <cx:pt idx="729">-9.2130169380114305e-05</cx:pt>
          <cx:pt idx="730">-1.2292842442415e-05</cx:pt>
          <cx:pt idx="731">5.3840303402308099e-05</cx:pt>
          <cx:pt idx="732">-0.00062569719957353504</cx:pt>
          <cx:pt idx="733">0.000112002883935116</cx:pt>
          <cx:pt idx="734">0.0012995206060193601</cx:pt>
          <cx:pt idx="735">-0.0024644534699921799</cx:pt>
          <cx:pt idx="736">0.00148811118176938</cx:pt>
          <cx:pt idx="737">0.0095427111554917208</cx:pt>
          <cx:pt idx="738">0.0058183049941002004</cx:pt>
          <cx:pt idx="739">0.0064932540065800598</cx:pt>
          <cx:pt idx="740">0.0053550300418508598</cx:pt>
          <cx:pt idx="741">0.0102533674895965</cx:pt>
          <cx:pt idx="742">0.00159722978374382</cx:pt>
          <cx:pt idx="743">-0.0030252293131451001</cx:pt>
          <cx:pt idx="744">0.0035613477677583299</cx:pt>
          <cx:pt idx="745">0.0027548885354891101</cx:pt>
          <cx:pt idx="746">-0.0016523561396464201</cx:pt>
          <cx:pt idx="747">-6.4093002254663007e-05</cx:pt>
          <cx:pt idx="748">-0.00243816439915787</cx:pt>
          <cx:pt idx="749">-0.00182054312503532</cx:pt>
          <cx:pt idx="750">0.00078585496868715805</cx:pt>
          <cx:pt idx="751">0.00057415157061715396</cx:pt>
          <cx:pt idx="752">-0.00024094086333482101</cx:pt>
          <cx:pt idx="753">0.00026315796264733601</cx:pt>
          <cx:pt idx="754">-8.8370125109810298e-05</cx:pt>
          <cx:pt idx="755">-0.000320792010926239</cx:pt>
          <cx:pt idx="756">0.00043124560467853101</cx:pt>
          <cx:pt idx="757">-0.00036746036656388798</cx:pt>
          <cx:pt idx="758">-0.000247601560304313</cx:pt>
          <cx:pt idx="759">-4.7015146714293901e-05</cx:pt>
          <cx:pt idx="760">-0.00012250252917404399</cx:pt>
          <cx:pt idx="761">0.00023252262894615</cx:pt>
          <cx:pt idx="762">-0.000341784189235962</cx:pt>
          <cx:pt idx="763">0.00020482827297726601</cx:pt>
          <cx:pt idx="764">7.4309494844554598e-05</cx:pt>
          <cx:pt idx="765">-0.00025401297631329298</cx:pt>
          <cx:pt idx="766">5.2479340298897199e-05</cx:pt>
          <cx:pt idx="767">-0.0012479116489370601</cx:pt>
          <cx:pt idx="768">0.000123818963652015</cx:pt>
          <cx:pt idx="769">0.00091177881744401604</cx:pt>
          <cx:pt idx="770">0.00078814013413846</cx:pt>
          <cx:pt idx="771">-0.00012905992921216199</cx:pt>
          <cx:pt idx="772">0.0037584722991311102</cx:pt>
          <cx:pt idx="773">0.00063434048630511505</cx:pt>
          <cx:pt idx="774">0.00066260627925045202</cx:pt>
          <cx:pt idx="775">0.00027124637027181202</cx:pt>
          <cx:pt idx="776">1.49904182964453e-05</cx:pt>
          <cx:pt idx="777">0.00034349143429762398</cx:pt>
          <cx:pt idx="778">0.00028394138104363399</cx:pt>
          <cx:pt idx="779">0.000414362083765621</cx:pt>
          <cx:pt idx="780">-0.00042196933571656198</cx:pt>
          <cx:pt idx="781">0.000504809977282428</cx:pt>
          <cx:pt idx="782">-0.00035133297362557701</cx:pt>
          <cx:pt idx="783">0.00075975138498554802</cx:pt>
          <cx:pt idx="784">0.00624828403916725</cx:pt>
          <cx:pt idx="785">0.0096886203959636007</cx:pt>
          <cx:pt idx="786">0.0062998638571658246</cx:pt>
          <cx:pt idx="787">0.0140571551026387</cx:pt>
          <cx:pt idx="788">0.0094649170915904746</cx:pt>
          <cx:pt idx="789">0.0142829975728912</cx:pt>
          <cx:pt idx="790">0.0064073410792932252</cx:pt>
          <cx:pt idx="791">0.0085056059787193498</cx:pt>
          <cx:pt idx="792">0.01394309018159625</cx:pt>
          <cx:pt idx="793">0.0096047513911705247</cx:pt>
          <cx:pt idx="794">0.0092418756389177747</cx:pt>
          <cx:pt idx="795">-0.0023936319877913598</cx:pt>
          <cx:pt idx="796">-0.0030869183122609251</cx:pt>
          <cx:pt idx="797">0.0088559611134655745</cx:pt>
          <cx:pt idx="798">0.0039299347407602504</cx:pt>
          <cx:pt idx="799">-0.0017622445097381749</cx:pt>
          <cx:pt idx="800">-0.0104314125901428</cx:pt>
          <cx:pt idx="801">-0.0081746369714666006</cx:pt>
          <cx:pt idx="802">0.00026971984437582249</cx:pt>
          <cx:pt idx="803">0.004586301538804325</cx:pt>
          <cx:pt idx="804">-0.0029612693776291249</cx:pt>
          <cx:pt idx="805">-0.0011330278604245851</cx:pt>
          <cx:pt idx="806">0.00085830811047907501</cx:pt>
          <cx:pt idx="807">-0.00078064830165419749</cx:pt>
          <cx:pt idx="808">-0.0003994058434259675</cx:pt>
          <cx:pt idx="809">-3.9562322404511251e-06</cx:pt>
          <cx:pt idx="810">4.8262271306077498e-05</cx:pt>
          <cx:pt idx="811">-0.00042428427970900003</cx:pt>
          <cx:pt idx="812">0.0031384293741171</cx:pt>
          <cx:pt idx="813">0.0058868177231106997</cx:pt>
          <cx:pt idx="814">-0.0026069229126961749</cx:pt>
          <cx:pt idx="815">-0.00094445146790134496</cx:pt>
          <cx:pt idx="816">0.0040135492254914249</cx:pt>
          <cx:pt idx="817">0.0011234603811993424</cx:pt>
          <cx:pt idx="818">-0.0076705507929102253</cx:pt>
          <cx:pt idx="819">0.00033451965532315747</cx:pt>
          <cx:pt idx="820">-0.010157735682093424</cx:pt>
          <cx:pt idx="821">0.00089906112910304503</cx:pt>
          <cx:pt idx="822">0.0062638530305464749</cx:pt>
          <cx:pt idx="823">0.0039109631988647996</cx:pt>
          <cx:pt idx="824">-0.00027002843959995248</cx:pt>
          <cx:pt idx="825">-0.0037103402387043752</cx:pt>
          <cx:pt idx="826">0.003348397275534775</cx:pt>
          <cx:pt idx="827">0.00454779794287635</cx:pt>
          <cx:pt idx="828">-0.01187923455454375</cx:pt>
          <cx:pt idx="829">-0.0131018447802512</cx:pt>
          <cx:pt idx="830">-0.00254486424357175</cx:pt>
          <cx:pt idx="831">0.0070846663968876997</cx:pt>
          <cx:pt idx="832">0.00057452992760595998</cx:pt>
          <cx:pt idx="833">-0.0022712469020702598</cx:pt>
          <cx:pt idx="834">0.00056204168428994751</cx:pt>
          <cx:pt idx="835">1.7857418926821051e-05</cx:pt>
          <cx:pt idx="836">-0.00017359220144381375</cx:pt>
          <cx:pt idx="837">-0.00011822916954253449</cx:pt>
          <cx:pt idx="838">6.4319696064645245e-05</cx:pt>
          <cx:pt idx="839">-0.00041070583206187251</cx:pt>
          <cx:pt idx="840">0.00076400131880247004</cx:pt>
          <cx:pt idx="841">0.0013195209925005275</cx:pt>
          <cx:pt idx="842">-0.0079362393519399003</cx:pt>
          <cx:pt idx="843">-0.0067318314379561</cx:pt>
          <cx:pt idx="844">-0.0050378824125019497</cx:pt>
          <cx:pt idx="845">-0.014394789142844975</cx:pt>
          <cx:pt idx="846">-0.034341136477851752</cx:pt>
          <cx:pt idx="847">-0.037732738552839248</cx:pt>
          <cx:pt idx="848">-0.029175889285992001</cx:pt>
          <cx:pt idx="849">-0.014224028104546226</cx:pt>
          <cx:pt idx="850">-0.022497061391887448</cx:pt>
          <cx:pt idx="851">-0.011214593552713476</cx:pt>
          <cx:pt idx="852">0.00038405421005036251</cx:pt>
          <cx:pt idx="853">0.0018292594400072749</cx:pt>
          <cx:pt idx="854">0.0023094746513738474</cx:pt>
          <cx:pt idx="855">-0.0097837740299971249</cx:pt>
          <cx:pt idx="856">-0.007102935142618675</cx:pt>
          <cx:pt idx="857">-0.007734502298239675</cx:pt>
          <cx:pt idx="858">-0.0013277354396220224</cx:pt>
          <cx:pt idx="859">0.0083731258886788756</cx:pt>
          <cx:pt idx="860">-0.0012650584295954251</cx:pt>
          <cx:pt idx="861">-0.0056856420807197498</cx:pt>
          <cx:pt idx="862">0.00115191418179132</cx:pt>
          <cx:pt idx="863">0.00029320835566130248</cx:pt>
          <cx:pt idx="864">9.3851131650166496e-05</cx:pt>
          <cx:pt idx="865">1.5987581000651074e-05</cx:pt>
          <cx:pt idx="866">5.9180592448842751e-05</cx:pt>
          <cx:pt idx="867">0.00036728623063026497</cx:pt>
          <cx:pt idx="868">0.0011245112471560076</cx:pt>
          <cx:pt idx="869">-0.0045252215668095249</cx:pt>
          <cx:pt idx="870">-0.01369036402286255</cx:pt>
          <cx:pt idx="871">-0.018241065895881575</cx:pt>
          <cx:pt idx="872">-0.024882598251999549</cx:pt>
          <cx:pt idx="873">-0.038961362665829002</cx:pt>
          <cx:pt idx="874">-0.053836775367725749</cx:pt>
          <cx:pt idx="875">-0.053031009038069253</cx:pt>
          <cx:pt idx="876">-0.039387799001683002</cx:pt>
          <cx:pt idx="877">-0.018751247909873776</cx:pt>
          <cx:pt idx="878">-0.0076898410955710999</cx:pt>
          <cx:pt idx="879">-0.0017371842619875451</cx:pt>
          <cx:pt idx="880">-0.017788041196905451</cx:pt>
          <cx:pt idx="881">-0.0020669465013423726</cx:pt>
          <cx:pt idx="882">-0.0061762744645680748</cx:pt>
          <cx:pt idx="883">-0.00090936630230981747</cx:pt>
          <cx:pt idx="884">0.00624828403916725</cx:pt>
          <cx:pt idx="885">0.0096886203959636007</cx:pt>
          <cx:pt idx="886">0.0062998638571658246</cx:pt>
          <cx:pt idx="887">0.0140571551026387</cx:pt>
          <cx:pt idx="888">0.0094649170915904746</cx:pt>
          <cx:pt idx="889">0.0142829975728912</cx:pt>
          <cx:pt idx="890">0.0064073410792932252</cx:pt>
          <cx:pt idx="891">0.0085056059787193498</cx:pt>
          <cx:pt idx="892">0.01394309018159625</cx:pt>
          <cx:pt idx="893">0.0096047513911705247</cx:pt>
          <cx:pt idx="894">0.0092418756389177747</cx:pt>
          <cx:pt idx="895">-0.0023936319877913598</cx:pt>
          <cx:pt idx="896">-0.0030869183122609251</cx:pt>
          <cx:pt idx="897">0.0088559611134655745</cx:pt>
          <cx:pt idx="898">0.0039299347407602504</cx:pt>
          <cx:pt idx="899">-0.0017622445097381749</cx:pt>
          <cx:pt idx="900">-0.0104314125901428</cx:pt>
          <cx:pt idx="901">-0.0081746369714666006</cx:pt>
          <cx:pt idx="902">0.00026971984437582249</cx:pt>
          <cx:pt idx="903">0.004586301538804325</cx:pt>
          <cx:pt idx="904">-0.0029612693776291249</cx:pt>
          <cx:pt idx="905">-0.0011330278604245851</cx:pt>
          <cx:pt idx="906">0.00085830811047907501</cx:pt>
          <cx:pt idx="907">-0.00078064830165419749</cx:pt>
          <cx:pt idx="908">-0.0003994058434259675</cx:pt>
          <cx:pt idx="909">-3.9562322404511251e-06</cx:pt>
          <cx:pt idx="910">4.8262271306077498e-05</cx:pt>
          <cx:pt idx="911">-0.00042428427970900003</cx:pt>
          <cx:pt idx="912">0.0031384293741171</cx:pt>
          <cx:pt idx="913">0.0058868177231106997</cx:pt>
          <cx:pt idx="914">-0.0026069229126961749</cx:pt>
          <cx:pt idx="915">-0.00094445146790134496</cx:pt>
          <cx:pt idx="916">0.0040135492254914249</cx:pt>
          <cx:pt idx="917">0.0011234603811993424</cx:pt>
          <cx:pt idx="918">-0.0076705507929102253</cx:pt>
          <cx:pt idx="919">0.00033451965532315747</cx:pt>
          <cx:pt idx="920">-0.010157735682093424</cx:pt>
          <cx:pt idx="921">0.00089906112910304503</cx:pt>
          <cx:pt idx="922">0.0062638530305464749</cx:pt>
          <cx:pt idx="923">0.0039109631988647996</cx:pt>
          <cx:pt idx="924">-0.00027002843959995248</cx:pt>
          <cx:pt idx="925">-0.0037103402387043752</cx:pt>
          <cx:pt idx="926">0.003348397275534775</cx:pt>
          <cx:pt idx="927">0.00454779794287635</cx:pt>
          <cx:pt idx="928">-0.01187923455454375</cx:pt>
          <cx:pt idx="929">-0.0131018447802512</cx:pt>
          <cx:pt idx="930">-0.00254486424357175</cx:pt>
          <cx:pt idx="931">0.0070846663968876997</cx:pt>
          <cx:pt idx="932">0.00057452992760595998</cx:pt>
          <cx:pt idx="933">-0.0022712469020702598</cx:pt>
          <cx:pt idx="934">0.00056204168428994751</cx:pt>
          <cx:pt idx="935">1.7857418926821051e-05</cx:pt>
          <cx:pt idx="936">-0.00017359220144381375</cx:pt>
          <cx:pt idx="937">-0.00011822916954253449</cx:pt>
          <cx:pt idx="938">6.4319696064645245e-05</cx:pt>
          <cx:pt idx="939">-0.00041070583206187251</cx:pt>
          <cx:pt idx="940">0.00076400131880247004</cx:pt>
          <cx:pt idx="941">0.0013195209925005275</cx:pt>
          <cx:pt idx="942">-0.0079362393519399003</cx:pt>
          <cx:pt idx="943">-0.0067318314379561</cx:pt>
          <cx:pt idx="944">-0.0050378824125019497</cx:pt>
          <cx:pt idx="945">-0.014394789142844975</cx:pt>
          <cx:pt idx="946">-0.034341136477851752</cx:pt>
          <cx:pt idx="947">-0.037732738552839248</cx:pt>
          <cx:pt idx="948">-0.029175889285992001</cx:pt>
          <cx:pt idx="949">-0.014224028104546226</cx:pt>
          <cx:pt idx="950">-0.022497061391887448</cx:pt>
          <cx:pt idx="951">-0.011214593552713476</cx:pt>
          <cx:pt idx="952">0.00038405421005036251</cx:pt>
          <cx:pt idx="953">0.0018292594400072749</cx:pt>
          <cx:pt idx="954">0.0023094746513738474</cx:pt>
          <cx:pt idx="955">-0.0097837740299971249</cx:pt>
          <cx:pt idx="956">-0.007102935142618675</cx:pt>
          <cx:pt idx="957">-0.007734502298239675</cx:pt>
          <cx:pt idx="958">-0.0013277354396220224</cx:pt>
          <cx:pt idx="959">0.0083731258886788756</cx:pt>
          <cx:pt idx="960">-0.0012650584295954251</cx:pt>
          <cx:pt idx="961">-0.0056856420807197498</cx:pt>
          <cx:pt idx="962">0.00115191418179132</cx:pt>
          <cx:pt idx="963">0.00029320835566130248</cx:pt>
          <cx:pt idx="964">9.3851131650166496e-05</cx:pt>
          <cx:pt idx="965">1.5987581000651074e-05</cx:pt>
          <cx:pt idx="966">5.9180592448842751e-05</cx:pt>
          <cx:pt idx="967">0.00036728623063026497</cx:pt>
          <cx:pt idx="968">0.0011245112471560076</cx:pt>
          <cx:pt idx="969">-0.0045252215668095249</cx:pt>
          <cx:pt idx="970">-0.01369036402286255</cx:pt>
          <cx:pt idx="971">-0.018241065895881575</cx:pt>
          <cx:pt idx="972">-0.024882598251999549</cx:pt>
          <cx:pt idx="973">-0.038961362665829002</cx:pt>
          <cx:pt idx="974">-0.053836775367725749</cx:pt>
          <cx:pt idx="975">-0.053031009038069253</cx:pt>
          <cx:pt idx="976">-0.039387799001683002</cx:pt>
          <cx:pt idx="977">-0.018751247909873776</cx:pt>
          <cx:pt idx="978">-0.0076898410955710999</cx:pt>
          <cx:pt idx="979">-0.0017371842619875451</cx:pt>
          <cx:pt idx="980">-0.017788041196905451</cx:pt>
          <cx:pt idx="981">-0.0020669465013423726</cx:pt>
          <cx:pt idx="982">-0.0061762744645680748</cx:pt>
          <cx:pt idx="983">-0.00090936630230981747</cx:pt>
          <cx:pt idx="984">0.00624828403916725</cx:pt>
          <cx:pt idx="985">0.0096886203959636007</cx:pt>
          <cx:pt idx="986">0.0062998638571658246</cx:pt>
          <cx:pt idx="987">0.0140571551026387</cx:pt>
          <cx:pt idx="988">0.0094649170915904746</cx:pt>
          <cx:pt idx="989">0.0142829975728912</cx:pt>
          <cx:pt idx="990">0.0064073410792932252</cx:pt>
          <cx:pt idx="991">0.0085056059787193498</cx:pt>
          <cx:pt idx="992">0.01394309018159625</cx:pt>
          <cx:pt idx="993">0.0096047513911705247</cx:pt>
          <cx:pt idx="994">0.0092418756389177747</cx:pt>
          <cx:pt idx="995">-0.0023936319877913598</cx:pt>
          <cx:pt idx="996">-0.0030869183122609251</cx:pt>
          <cx:pt idx="997">0.0088559611134655745</cx:pt>
          <cx:pt idx="998">0.0039299347407602504</cx:pt>
          <cx:pt idx="999">-0.0017622445097381749</cx:pt>
          <cx:pt idx="1000">-0.0104314125901428</cx:pt>
          <cx:pt idx="1001">-0.0081746369714666006</cx:pt>
          <cx:pt idx="1002">0.00026971984437582249</cx:pt>
          <cx:pt idx="1003">0.004586301538804325</cx:pt>
          <cx:pt idx="1004">-0.0029612693776291249</cx:pt>
          <cx:pt idx="1005">-0.0011330278604245851</cx:pt>
          <cx:pt idx="1006">0.00085830811047907501</cx:pt>
          <cx:pt idx="1007">-0.00078064830165419749</cx:pt>
          <cx:pt idx="1008">-0.0003994058434259675</cx:pt>
          <cx:pt idx="1009">-3.9562322404511251e-06</cx:pt>
          <cx:pt idx="1010">4.8262271306077498e-05</cx:pt>
          <cx:pt idx="1011">-0.00042428427970900003</cx:pt>
          <cx:pt idx="1012">0.0031384293741171</cx:pt>
          <cx:pt idx="1013">0.0058868177231106997</cx:pt>
          <cx:pt idx="1014">-0.0026069229126961749</cx:pt>
          <cx:pt idx="1015">-0.00094445146790134496</cx:pt>
          <cx:pt idx="1016">0.0040135492254914249</cx:pt>
          <cx:pt idx="1017">0.0011234603811993424</cx:pt>
          <cx:pt idx="1018">-0.0076705507929102253</cx:pt>
          <cx:pt idx="1019">0.00033451965532315747</cx:pt>
          <cx:pt idx="1020">-0.010157735682093424</cx:pt>
          <cx:pt idx="1021">0.00089906112910304503</cx:pt>
          <cx:pt idx="1022">0.0062638530305464749</cx:pt>
          <cx:pt idx="1023">0.0039109631988647996</cx:pt>
          <cx:pt idx="1024">-0.00027002843959995248</cx:pt>
          <cx:pt idx="1025">-0.0037103402387043752</cx:pt>
          <cx:pt idx="1026">0.003348397275534775</cx:pt>
          <cx:pt idx="1027">0.00454779794287635</cx:pt>
          <cx:pt idx="1028">-0.01187923455454375</cx:pt>
          <cx:pt idx="1029">-0.0131018447802512</cx:pt>
          <cx:pt idx="1030">-0.00254486424357175</cx:pt>
          <cx:pt idx="1031">0.0070846663968876997</cx:pt>
          <cx:pt idx="1032">0.00057452992760595998</cx:pt>
          <cx:pt idx="1033">-0.0022712469020702598</cx:pt>
          <cx:pt idx="1034">0.00056204168428994751</cx:pt>
          <cx:pt idx="1035">1.7857418926821051e-05</cx:pt>
          <cx:pt idx="1036">-0.00017359220144381375</cx:pt>
          <cx:pt idx="1037">-0.00011822916954253449</cx:pt>
          <cx:pt idx="1038">6.4319696064645245e-05</cx:pt>
          <cx:pt idx="1039">-0.00041070583206187251</cx:pt>
          <cx:pt idx="1040">0.00076400131880247004</cx:pt>
          <cx:pt idx="1041">0.0013195209925005275</cx:pt>
          <cx:pt idx="1042">-0.0079362393519399003</cx:pt>
          <cx:pt idx="1043">-0.0067318314379561</cx:pt>
          <cx:pt idx="1044">-0.0050378824125019497</cx:pt>
          <cx:pt idx="1045">-0.014394789142844975</cx:pt>
          <cx:pt idx="1046">-0.034341136477851752</cx:pt>
          <cx:pt idx="1047">-0.037732738552839248</cx:pt>
          <cx:pt idx="1048">-0.029175889285992001</cx:pt>
          <cx:pt idx="1049">-0.014224028104546226</cx:pt>
          <cx:pt idx="1050">-0.022497061391887448</cx:pt>
          <cx:pt idx="1051">-0.011214593552713476</cx:pt>
          <cx:pt idx="1052">0.00038405421005036251</cx:pt>
          <cx:pt idx="1053">0.0018292594400072749</cx:pt>
          <cx:pt idx="1054">0.0023094746513738474</cx:pt>
          <cx:pt idx="1055">-0.0097837740299971249</cx:pt>
          <cx:pt idx="1056">-0.007102935142618675</cx:pt>
          <cx:pt idx="1057">-0.007734502298239675</cx:pt>
          <cx:pt idx="1058">-0.0013277354396220224</cx:pt>
          <cx:pt idx="1059">0.0083731258886788756</cx:pt>
          <cx:pt idx="1060">-0.0012650584295954251</cx:pt>
          <cx:pt idx="1061">-0.0056856420807197498</cx:pt>
          <cx:pt idx="1062">0.00115191418179132</cx:pt>
          <cx:pt idx="1063">0.00029320835566130248</cx:pt>
          <cx:pt idx="1064">9.3851131650166496e-05</cx:pt>
          <cx:pt idx="1065">1.5987581000651074e-05</cx:pt>
          <cx:pt idx="1066">5.9180592448842751e-05</cx:pt>
          <cx:pt idx="1067">0.00036728623063026497</cx:pt>
          <cx:pt idx="1068">0.0011245112471560076</cx:pt>
          <cx:pt idx="1069">-0.0045252215668095249</cx:pt>
          <cx:pt idx="1070">-0.01369036402286255</cx:pt>
          <cx:pt idx="1071">-0.018241065895881575</cx:pt>
          <cx:pt idx="1072">-0.024882598251999549</cx:pt>
          <cx:pt idx="1073">-0.038961362665829002</cx:pt>
          <cx:pt idx="1074">-0.053836775367725749</cx:pt>
          <cx:pt idx="1075">-0.053031009038069253</cx:pt>
          <cx:pt idx="1076">-0.039387799001683002</cx:pt>
          <cx:pt idx="1077">-0.018751247909873776</cx:pt>
          <cx:pt idx="1078">-0.0076898410955710999</cx:pt>
          <cx:pt idx="1079">-0.0017371842619875451</cx:pt>
          <cx:pt idx="1080">-0.017788041196905451</cx:pt>
          <cx:pt idx="1081">-0.0020669465013423726</cx:pt>
          <cx:pt idx="1082">-0.0061762744645680748</cx:pt>
          <cx:pt idx="1083">-0.00090936630230981747</cx:pt>
        </cx:lvl>
      </cx:numDim>
    </cx:data>
    <cx:data id="135">
      <cx:numDim type="val">
        <cx:f>Sheet2!$EF$1:$EF$1084</cx:f>
        <cx:lvl ptCount="1084" formatCode="0.00E+00">
          <cx:pt idx="0">4.3916430128581899e-07</cx:pt>
          <cx:pt idx="1">-0.00026121322444488102</cx:pt>
          <cx:pt idx="2">0.000122018319074819</cx:pt>
          <cx:pt idx="3">0.000553689555054432</cx:pt>
          <cx:pt idx="4">-0.00065068970649855202</cx:pt>
          <cx:pt idx="5">0.000186883256504863</cx:pt>
          <cx:pt idx="6">-0.00028707724867897498</cx:pt>
          <cx:pt idx="7">-0.00050217729659053601</cx:pt>
          <cx:pt idx="8">0.00029559071501236798</cx:pt>
          <cx:pt idx="9">-0.00039762991736471499</cx:pt>
          <cx:pt idx="10">0.00052365352635508702</cx:pt>
          <cx:pt idx="11">0.00017050509847244501</cx:pt>
          <cx:pt idx="12">0.00049086065149445005</cx:pt>
          <cx:pt idx="13">0.000472007915391876</cx:pt>
          <cx:pt idx="14">-0.00094128573115859204</cx:pt>
          <cx:pt idx="15">0.00023806847236822499</cx:pt>
          <cx:pt idx="16">-0.00012895474311444701</cx:pt>
          <cx:pt idx="17">-3.4902105000510997e-05</cx:pt>
          <cx:pt idx="18">-0.00028381277838969101</cx:pt>
          <cx:pt idx="19">4.2494594702754703e-05</cx:pt>
          <cx:pt idx="20">-0.00020519975746839799</cx:pt>
          <cx:pt idx="21">0.00021170293579824299</cx:pt>
          <cx:pt idx="22">-0.000103425294426509</cx:pt>
          <cx:pt idx="23">-0.00097602888107853802</cx:pt>
          <cx:pt idx="24">-0.000254765021535838</cx:pt>
          <cx:pt idx="25">0.00046762529956246099</cx:pt>
          <cx:pt idx="26">-0.00074920695021733503</cx:pt>
          <cx:pt idx="27">-0.00011526513221625899</cx:pt>
          <cx:pt idx="28">1.05970728769649e-05</cx:pt>
          <cx:pt idx="29">0.000233571476474996</cx:pt>
          <cx:pt idx="30">0.00049456066735941405</cx:pt>
          <cx:pt idx="31">0.000199538943757117</cx:pt>
          <cx:pt idx="32">1.93071611090364e-05</cx:pt>
          <cx:pt idx="33">0.00032532241100905601</cx:pt>
          <cx:pt idx="34">1.5491242067913899e-05</cx:pt>
          <cx:pt idx="35">-0.00043526196328663199</cx:pt>
          <cx:pt idx="36">-0.00014626025695407699</cx:pt>
          <cx:pt idx="37">0.00024570230820834203</cx:pt>
          <cx:pt idx="38">0.00081244276989759102</cx:pt>
          <cx:pt idx="39">0.00031727513677837102</cx:pt>
          <cx:pt idx="40">-0.00040455410800846898</cx:pt>
          <cx:pt idx="41">0.00073262663872657803</cx:pt>
          <cx:pt idx="42">0.000846374698195124</cx:pt>
          <cx:pt idx="43">0.00044278450214500098</cx:pt>
          <cx:pt idx="44">-0.000111971568902211</cx:pt>
          <cx:pt idx="45">0.00094853884536518298</cx:pt>
          <cx:pt idx="46">0.00037509740979122701</cx:pt>
          <cx:pt idx="47">0.000128599861580529</cx:pt>
          <cx:pt idx="48">0.00055074566787111003</cx:pt>
          <cx:pt idx="49">0.0014554258294654399</cx:pt>
          <cx:pt idx="50">-9.2584066245942495e-05</cx:pt>
          <cx:pt idx="51">0.00064067554069507395</cx:pt>
          <cx:pt idx="52">-0.00024595766815199298</cx:pt>
          <cx:pt idx="53">4.4888012122851003e-05</cx:pt>
          <cx:pt idx="54">-0.00019154707961096699</cx:pt>
          <cx:pt idx="55">-0.00097110859230963595</cx:pt>
          <cx:pt idx="56">0.00014766707630101001</cx:pt>
          <cx:pt idx="57">0.00057254353401996205</cx:pt>
          <cx:pt idx="58">2.60296792300731e-05</cx:pt>
          <cx:pt idx="59">-0.00032486535560610698</cx:pt>
          <cx:pt idx="60">0.00033665059497423202</cx:pt>
          <cx:pt idx="61">0.00014181010349810101</cx:pt>
          <cx:pt idx="62">0.00010438626977829</cx:pt>
          <cx:pt idx="63">0.00087411342697297405</cx:pt>
          <cx:pt idx="64">-0.00030913247437954503</cx:pt>
          <cx:pt idx="65">-0.00016860521034648801</cx:pt>
          <cx:pt idx="66">0.0030822059345860702</cx:pt>
          <cx:pt idx="67">0.00319585377337008</cx:pt>
          <cx:pt idx="68">0.0017568281966925401</cx:pt>
          <cx:pt idx="69">-0.0017311099388818401</cx:pt>
          <cx:pt idx="70">-0.0022769749919235001</cx:pt>
          <cx:pt idx="71">-0.0027713759142534902</cx:pt>
          <cx:pt idx="72">-0.00156555637522987</cx:pt>
          <cx:pt idx="73">0.0025674039645615398</cx:pt>
          <cx:pt idx="74">0.0049776029354916297</cx:pt>
          <cx:pt idx="75">0.0063685042281628997</cx:pt>
          <cx:pt idx="76">0.0073078941684336001</cx:pt>
          <cx:pt idx="77">0.0062150454534620004</cx:pt>
          <cx:pt idx="78">0.0029916235817147802</cx:pt>
          <cx:pt idx="79">0.00052344268008187801</cx:pt>
          <cx:pt idx="80">-0.0022292111389687801</cx:pt>
          <cx:pt idx="81">-0.00049784079822631604</cx:pt>
          <cx:pt idx="82">0.00028715445715978298</cx:pt>
          <cx:pt idx="83">9.3632337343664193e-05</cx:pt>
          <cx:pt idx="84">0.00018462463265450001</cx:pt>
          <cx:pt idx="85">0.00032514456235853298</cx:pt>
          <cx:pt idx="86">-0.000110843399596882</cx:pt>
          <cx:pt idx="87">-0.00083686159911489002</cx:pt>
          <cx:pt idx="88">-0.00027260937028178098</cx:pt>
          <cx:pt idx="89">-0.00088467943740307598</cx:pt>
          <cx:pt idx="90">-0.00059337925648419098</cx:pt>
          <cx:pt idx="91">-0.00038310942483668701</cx:pt>
          <cx:pt idx="92">-0.00082538843363477396</cx:pt>
          <cx:pt idx="93">-0.0013752636844165699</cx:pt>
          <cx:pt idx="94">0.0054286820214447702</cx:pt>
          <cx:pt idx="95">0.011176975305858899</cx:pt>
          <cx:pt idx="96">-0.0016708531057078001</cx:pt>
          <cx:pt idx="97">-0.0235790479634055</cx:pt>
          <cx:pt idx="98">-0.032530908931024401</cx:pt>
          <cx:pt idx="99">-0.036990190817088597</cx:pt>
          <cx:pt idx="100">-0.044709558604502098</cx:pt>
          <cx:pt idx="101">-0.0158760953688485</cx:pt>
          <cx:pt idx="102">0.019213666089351999</cx:pt>
          <cx:pt idx="103">0.0106274892599752</cx:pt>
          <cx:pt idx="104">0.0146648338435269</cx:pt>
          <cx:pt idx="105">0.022680554019527802</cx:pt>
          <cx:pt idx="106">0.017512907087692899</cx:pt>
          <cx:pt idx="107">0.0061975430213002296</cx:pt>
          <cx:pt idx="108">5.7595475652049398e-05</cx:pt>
          <cx:pt idx="109">0.0015954884941475</cx:pt>
          <cx:pt idx="110">-0.00012087998122719699</cx:pt>
          <cx:pt idx="111">0.00033262751825206902</cx:pt>
          <cx:pt idx="112">-0.00028072513856711802</cx:pt>
          <cx:pt idx="113">0.00046622298956751302</cx:pt>
          <cx:pt idx="114">0.00092112458558632905</cx:pt>
          <cx:pt idx="115">0.00103731715359572</cx:pt>
          <cx:pt idx="116">-0.00046092732735602702</cx:pt>
          <cx:pt idx="117">-0.0013395434968811301</cx:pt>
          <cx:pt idx="118">-0.0050228966677349296</cx:pt>
          <cx:pt idx="119">-0.0082623497948758895</cx:pt>
          <cx:pt idx="120">-0.0131883913344911</cx:pt>
          <cx:pt idx="121">-0.016491824175519702</cx:pt>
          <cx:pt idx="122">-0.024774881942438501</cx:pt>
          <cx:pt idx="123">-0.028459247840348499</cx:pt>
          <cx:pt idx="124">-0.031597054813813398</cx:pt>
          <cx:pt idx="125">-0.017318480670716299</cx:pt>
          <cx:pt idx="126">-0.010228589434708901</cx:pt>
          <cx:pt idx="127">-0.016042811463280099</cx:pt>
          <cx:pt idx="128">-0.018055430783448002</cx:pt>
          <cx:pt idx="129">0.0073744322608450602</cx:pt>
          <cx:pt idx="130">-0.00257903809936989</cx:pt>
          <cx:pt idx="131">-0.017227534404377898</cx:pt>
          <cx:pt idx="132">-0.013661318578881801</cx:pt>
          <cx:pt idx="133">0.0109700360243675</cx:pt>
          <cx:pt idx="134">0.0152750700679429</cx:pt>
          <cx:pt idx="135">0.0198942098083742</cx:pt>
          <cx:pt idx="136">0.0089382220639896807</cx:pt>
          <cx:pt idx="137">0.0096353415422554493</cx:pt>
          <cx:pt idx="138">0.0031649864444450301</cx:pt>
          <cx:pt idx="139">-2.9518669692842601e-05</cx:pt>
          <cx:pt idx="140">0.00029856921931529303</cx:pt>
          <cx:pt idx="141">-0.00047817452605820101</cx:pt>
          <cx:pt idx="142">-0.00050271753138241503</cx:pt>
          <cx:pt idx="143">0.000116726552013869</cx:pt>
          <cx:pt idx="144">-0.00253415115098028</cx:pt>
          <cx:pt idx="145">-0.0064924591902640596</cx:pt>
          <cx:pt idx="146">-0.014829068300451199</cx:pt>
          <cx:pt idx="147">-0.023187359937689798</cx:pt>
          <cx:pt idx="148">-0.0244558214011763</cx:pt>
          <cx:pt idx="149">-0.031055706147541998</cx:pt>
          <cx:pt idx="150">-0.045405706126545098</cx:pt>
          <cx:pt idx="151">-0.040415446764932902</cx:pt>
          <cx:pt idx="152">-0.013133333711970899</cx:pt>
          <cx:pt idx="153">-0.00280486031233467</cx:pt>
          <cx:pt idx="154">-0.00940908217287513</cx:pt>
          <cx:pt idx="155">-0.064672777742536394</cx:pt>
          <cx:pt idx="156">-0.060732527405217701</cx:pt>
          <cx:pt idx="157">-0.0115740985007042</cx:pt>
          <cx:pt idx="158">-0.0236418553285924</cx:pt>
          <cx:pt idx="159">-0.00199922684912641</cx:pt>
          <cx:pt idx="160">0.0043861442213322596</cx:pt>
          <cx:pt idx="161">0.00309753871195727</cx:pt>
          <cx:pt idx="162">-0.00196446979252022</cx:pt>
          <cx:pt idx="163">-0.00277706634195579</cx:pt>
          <cx:pt idx="164">0.0143787887262524</cx:pt>
          <cx:pt idx="165">0.010293463985993701</cx:pt>
          <cx:pt idx="166">0.0031828008180698601</cx:pt>
          <cx:pt idx="167">-0.00019078931274271399</cx:pt>
          <cx:pt idx="168">0.00020956073841682299</cx:pt>
          <cx:pt idx="169">-0.00050254781654710196</cx:pt>
          <cx:pt idx="170">0.00017616149861376799</cx:pt>
          <cx:pt idx="171">0.00040269555699549102</cx:pt>
          <cx:pt idx="172">-0.00424976240156424</cx:pt>
          <cx:pt idx="173">-0.00865244187423817</cx:pt>
          <cx:pt idx="174">-0.019169322377870199</cx:pt>
          <cx:pt idx="175">-0.0160390809776286</cx:pt>
          <cx:pt idx="176">-0.018037773990887199</cx:pt>
          <cx:pt idx="177">-0.031700347896285397</cx:pt>
          <cx:pt idx="178">-0.027945447407663401</cx:pt>
          <cx:pt idx="179">-0.037887279082735197</cx:pt>
          <cx:pt idx="180">-0.0352171722370326</cx:pt>
          <cx:pt idx="181">-0.050082783915618698</cx:pt>
          <cx:pt idx="182">-0.048996132806873101</cx:pt>
          <cx:pt idx="183">-0.10143442778707799</cx:pt>
          <cx:pt idx="184">-0.068860443064196905</cx:pt>
          <cx:pt idx="185">-0.0127126080351763</cx:pt>
          <cx:pt idx="186">-0.0069356180112314699</cx:pt>
          <cx:pt idx="187">0.0061500149907637797</cx:pt>
          <cx:pt idx="188">-0.010214455427502701</cx:pt>
          <cx:pt idx="189">-0.030974892861300299</cx:pt>
          <cx:pt idx="190">-0.0069088385340818001</cx:pt>
          <cx:pt idx="191">0.0223187217151746</cx:pt>
          <cx:pt idx="192">0.0189590754582603</cx:pt>
          <cx:pt idx="193">0.022659690480281599</cx:pt>
          <cx:pt idx="194">0.0035474486696054899</cx:pt>
          <cx:pt idx="195">-0.00134575348852561</cx:pt>
          <cx:pt idx="196">0.000646364837225238</cx:pt>
          <cx:pt idx="197">-0.00049490857723064302</cx:pt>
          <cx:pt idx="198">-0.00052301663811973095</cx:pt>
          <cx:pt idx="199">-0.00118983480537983</cx:pt>
          <cx:pt idx="200">-0.0032581084955128998</cx:pt>
          <cx:pt idx="201">-0.0032502095628658498</cx:pt>
          <cx:pt idx="202">-0.0013331918138143324</cx:pt>
          <cx:pt idx="203">-0.0023937108769001825</cx:pt>
          <cx:pt idx="204">-0.0070463126401492252</cx:pt>
          <cx:pt idx="205">0.0024530565860845575</cx:pt>
          <cx:pt idx="206">0.0025862545347335002</cx:pt>
          <cx:pt idx="207">-0.0014355151525872749</cx:pt>
          <cx:pt idx="208">-0.0072307092869542504</cx:pt>
          <cx:pt idx="209">-0.0078047319081404002</cx:pt>
          <cx:pt idx="210">-0.0070808569977670746</cx:pt>
          <cx:pt idx="211">-0.0074232668391438997</cx:pt>
          <cx:pt idx="212">-0.0042729041385892999</cx:pt>
          <cx:pt idx="213">0.00409115958390155</cx:pt>
          <cx:pt idx="214">0.00278531818050775</cx:pt>
          <cx:pt idx="215">-0.0032958791554985501</cx:pt>
          <cx:pt idx="216">-0.012562502160794549</cx:pt>
          <cx:pt idx="217">0.0024733669952802248</cx:pt>
          <cx:pt idx="218">0.00079188469238356755</cx:pt>
          <cx:pt idx="219">0.0064878947702373003</cx:pt>
          <cx:pt idx="220">0.0047298698816754248</cx:pt>
          <cx:pt idx="221">0.0047433471896198001</cx:pt>
          <cx:pt idx="222">0.0019676798449344726</cx:pt>
          <cx:pt idx="223">-0.00060887544032065997</cx:pt>
          <cx:pt idx="224">-1.9487933981697075e-05</cx:pt>
          <cx:pt idx="225">-7.1356345474429255e-05</cx:pt>
          <cx:pt idx="226">-0.00019696285887295151</cx:pt>
          <cx:pt idx="227">-0.00166159080507076</cx:pt>
          <cx:pt idx="228">-0.0044945204729999249</cx:pt>
          <cx:pt idx="229">-0.0038729324877508002</cx:pt>
          <cx:pt idx="230">-0.0016223682942553201</cx:pt>
          <cx:pt idx="231">-0.0016533699494282975</cx:pt>
          <cx:pt idx="232">-0.0046598295566453998</cx:pt>
          <cx:pt idx="233">0.016000460715611824</cx:pt>
          <cx:pt idx="234">0.01124027241455205</cx:pt>
          <cx:pt idx="235">-0.00271180621933895</cx:pt>
          <cx:pt idx="236">0.0020195924433167351</cx:pt>
          <cx:pt idx="237">0.0092692146105592746</cx:pt>
          <cx:pt idx="238">0.0063372373439646752</cx:pt>
          <cx:pt idx="239">0.014301300061836926</cx:pt>
          <cx:pt idx="240">0.015518637799411025</cx:pt>
          <cx:pt idx="241">0.014339933437141975</cx:pt>
          <cx:pt idx="242">0.0021756758116775899</cx:pt>
          <cx:pt idx="243">-0.0019736705770940976</cx:pt>
          <cx:pt idx="244">-0.0059532411481523252</cx:pt>
          <cx:pt idx="245">0.011048405547789049</cx:pt>
          <cx:pt idx="246">0.0016837894144203374</cx:pt>
          <cx:pt idx="247">0.0059856639533864501</cx:pt>
          <cx:pt idx="248">0.015922628919655402</cx:pt>
          <cx:pt idx="249">0.011698621481031599</cx:pt>
          <cx:pt idx="250">0.0025999590155728501</cx:pt>
          <cx:pt idx="251">0.0003058225393081825</cx:pt>
          <cx:pt idx="252">0.0001700128789306</cx:pt>
          <cx:pt idx="253">-0.00031827860874141997</cx:pt>
          <cx:pt idx="254">-0.000574226458170915</cx:pt>
          <cx:pt idx="255">-0.0022505972239291248</cx:pt>
          <cx:pt idx="256">-0.0044393275622227248</cx:pt>
          <cx:pt idx="257">-0.0076845948714383498</cx:pt>
          <cx:pt idx="258">-0.0044587922619973496</cx:pt>
          <cx:pt idx="259">-0.0031078396190106</cx:pt>
          <cx:pt idx="260">0.003661482134454675</cx:pt>
          <cx:pt idx="261">0.017691237336529924</cx:pt>
          <cx:pt idx="262">0.0051553710919435749</cx:pt>
          <cx:pt idx="263">-0.0037040062468395498</cx:pt>
          <cx:pt idx="264">-0.0039322652886956749</cx:pt>
          <cx:pt idx="265">0.00052874241036709503</cx:pt>
          <cx:pt idx="266">-0.0075682490068837002</cx:pt>
          <cx:pt idx="267">0.0050605895730133754</cx:pt>
          <cx:pt idx="268">0.025370736888224499</cx:pt>
          <cx:pt idx="269">0.024315562808696099</cx:pt>
          <cx:pt idx="270">0.0062022297207068753</cx:pt>
          <cx:pt idx="271">0.0044471855743835002</cx:pt>
          <cx:pt idx="272">-0.00018725341101905399</cx:pt>
          <cx:pt idx="273">0.0076409620860833751</cx:pt>
          <cx:pt idx="274">0.0039512422217785753</cx:pt>
          <cx:pt idx="275">0.01157783417814265</cx:pt>
          <cx:pt idx="276">0.02131770652642875</cx:pt>
          <cx:pt idx="277">0.011754378601329874</cx:pt>
          <cx:pt idx="278">0.0018548723860148375</cx:pt>
          <cx:pt idx="279">-0.003148251603292</cx:pt>
          <cx:pt idx="280">0.00017146050449723876</cx:pt>
          <cx:pt idx="281">-0.00019109881578548076</cx:pt>
          <cx:pt idx="282">-0.0010576041715484525</cx:pt>
          <cx:pt idx="283">-0.002840576968926525</cx:pt>
          <cx:pt idx="284">-0.0039391067098369752</cx:pt>
          <cx:pt idx="285">-0.0094023029391534993</cx:pt>
          <cx:pt idx="286">-0.012056773653878425</cx:pt>
          <cx:pt idx="287">-0.00791073079457855</cx:pt>
          <cx:pt idx="288">0.0047342187670982253</cx:pt>
          <cx:pt idx="289">0.012213332771034976</cx:pt>
          <cx:pt idx="290">0.015614268919551351</cx:pt>
          <cx:pt idx="291">-0.001285987080512435</cx:pt>
          <cx:pt idx="292">0.00305497841949935</cx:pt>
          <cx:pt idx="293">-0.0095414035374458746</cx:pt>
          <cx:pt idx="294">-0.018715069243658775</cx:pt>
          <cx:pt idx="295">-0.0157698364843506</cx:pt>
          <cx:pt idx="296">-0.00071260567762691752</cx:pt>
          <cx:pt idx="297">0.0038710816929238248</cx:pt>
          <cx:pt idx="298">0.0012875569816175674</cx:pt>
          <cx:pt idx="299">-0.0106256307008907</cx:pt>
          <cx:pt idx="300">-0.014325314281736201</cx:pt>
          <cx:pt idx="301">0.0061860267561250496</cx:pt>
          <cx:pt idx="302">0.0208944364756793</cx:pt>
          <cx:pt idx="303">0.068039786104832994</cx:pt>
          <cx:pt idx="304">0.0676915253563493</cx:pt>
          <cx:pt idx="305">0.033991801216745499</cx:pt>
          <cx:pt idx="306">0.0125934054797154</cx:pt>
          <cx:pt idx="307">-0.0035080664577863299</cx:pt>
          <cx:pt idx="308">-0.00079115139184278904</cx:pt>
          <cx:pt idx="309">-0.0018779807139735699</cx:pt>
          <cx:pt idx="310">-0.0047194261399912101</cx:pt>
          <cx:pt idx="311">-0.0137851104654917</cx:pt>
          <cx:pt idx="312">-0.018647809499496699</cx:pt>
          <cx:pt idx="313">-0.026758473859497801</cx:pt>
          <cx:pt idx="314">-0.043264061222737897</cx:pt>
          <cx:pt idx="315">-0.048488667008051302</cx:pt>
          <cx:pt idx="316">-0.013233961150057301</cx:pt>
          <cx:pt idx="317">0.071167810926807296</cx:pt>
          <cx:pt idx="318">0.042269497994219897</cx:pt>
          <cx:pt idx="319">-0.051695242838416797</cx:pt>
          <cx:pt idx="320">-0.00499313468113713</cx:pt>
          <cx:pt idx="321">-0.026884046146435601</cx:pt>
          <cx:pt idx="322">-0.094702044732153795</cx:pt>
          <cx:pt idx="323">-0.098198044089633493</cx:pt>
          <cx:pt idx="324">-0.062533440753955602</cx:pt>
          <cx:pt idx="325">-0.053599397352114699</cx:pt>
          <cx:pt idx="326">-0.042814508660683301</cx:pt>
          <cx:pt idx="327">-0.040031436893017101</cx:pt>
          <cx:pt idx="328">-0.042512822953140503</cx:pt>
          <cx:pt idx="329">-0.00705221707457886</cx:pt>
          <cx:pt idx="330">0.0134112721322919</cx:pt>
          <cx:pt idx="331">0.073858592920303404</cx:pt>
          <cx:pt idx="332">0.075888739331813504</cx:pt>
          <cx:pt idx="333">0.041425175280862397</cx:pt>
          <cx:pt idx="334">0.022791369597162998</cx:pt>
          <cx:pt idx="335">-0.00035315724704591502</cx:pt>
          <cx:pt idx="336">-0.000215368172268362</cx:pt>
          <cx:pt idx="337">0.00037368061540361401</cx:pt>
          <cx:pt idx="338">-0.0011744310159695901</cx:pt>
          <cx:pt idx="339">-0.0058494520576724499</cx:pt>
          <cx:pt idx="340">-0.0115611756463656</cx:pt>
          <cx:pt idx="341">-0.022877778623554501</cx:pt>
          <cx:pt idx="342">-0.043694194391463298</cx:pt>
          <cx:pt idx="343">-0.044210378086978301</cx:pt>
          <cx:pt idx="344">-0.00105965812820245</cx:pt>
          <cx:pt idx="345">0.032263080025980002</cx:pt>
          <cx:pt idx="346">0.0021766827515991502</cx:pt>
          <cx:pt idx="347">-0.012568364052438601</cx:pt>
          <cx:pt idx="348">0.048825940163614003</cx:pt>
          <cx:pt idx="349">0.064151825197612894</cx:pt>
          <cx:pt idx="350">-0.041079843363347801</cx:pt>
          <cx:pt idx="351">-0.10235740236912901</cx:pt>
          <cx:pt idx="352">-0.064277830386209503</cx:pt>
          <cx:pt idx="353">-0.041828268409931299</cx:pt>
          <cx:pt idx="354">-0.0966278291791898</cx:pt>
          <cx:pt idx="355">-0.059785736306047402</cx:pt>
          <cx:pt idx="356">0.0029158257294801902</cx:pt>
          <cx:pt idx="357">0.017092699802265202</cx:pt>
          <cx:pt idx="358">0.0184761066646878</cx:pt>
          <cx:pt idx="359">0.053951684497266401</cx:pt>
          <cx:pt idx="360">0.052989539712700602</cx:pt>
          <cx:pt idx="361">0.016697912070600202</cx:pt>
          <cx:pt idx="362">0.0061463051509418999</cx:pt>
          <cx:pt idx="363">-0.0029866546605885002</cx:pt>
          <cx:pt idx="364">0.000205592301363072</cx:pt>
          <cx:pt idx="365">0.000212794622657243</cx:pt>
          <cx:pt idx="366">-0.00044236627335726599</cx:pt>
          <cx:pt idx="367">-0.00313253723020359</cx:pt>
          <cx:pt idx="368">-0.016340360049727401</cx:pt>
          <cx:pt idx="369">-0.034028400254385201</cx:pt>
          <cx:pt idx="370">-0.060280074029600901</cx:pt>
          <cx:pt idx="371">-0.036257456113045101</cx:pt>
          <cx:pt idx="372">0.025381376217965001</cx:pt>
          <cx:pt idx="373">0.073823172038923898</cx:pt>
          <cx:pt idx="374">0.0219794793892466</cx:pt>
          <cx:pt idx="375">0.016968152923776</cx:pt>
          <cx:pt idx="376">0.071719366336052706</cx:pt>
          <cx:pt idx="377">0.0168598398874353</cx:pt>
          <cx:pt idx="378">-0.0204015176714736</cx:pt>
          <cx:pt idx="379">-0.052314041677155802</cx:pt>
          <cx:pt idx="380">-0.063929858232512696</cx:pt>
          <cx:pt idx="381">-0.059213148515784297</cx:pt>
          <cx:pt idx="382">-0.092163837080666194</cx:pt>
          <cx:pt idx="383">-0.0048639614629399199</cx:pt>
          <cx:pt idx="384">0.0264847519898419</cx:pt>
          <cx:pt idx="385">0.0094446937181443796</cx:pt>
          <cx:pt idx="386">0.00033411593276034</cx:pt>
          <cx:pt idx="387">0.0074882543748054304</cx:pt>
          <cx:pt idx="388">0.0167876458388251</cx:pt>
          <cx:pt idx="389">-0.0034133299646371801</cx:pt>
          <cx:pt idx="390">-0.0065582808737721498</cx:pt>
          <cx:pt idx="391">-0.0026329582296365202</cx:pt>
          <cx:pt idx="392">7.2961733770603003e-05</cx:pt>
          <cx:pt idx="393">0.00079474483713874104</cx:pt>
          <cx:pt idx="394">-0.000641580143673346</cx:pt>
          <cx:pt idx="395">-0.0010007380690602299</cx:pt>
          <cx:pt idx="396">-0.0145550585931372</cx:pt>
          <cx:pt idx="397">-0.023217271012103701</cx:pt>
          <cx:pt idx="398">-0.0589558859712331</cx:pt>
          <cx:pt idx="399">-0.0557658512909932</cx:pt>
          <cx:pt idx="400">0.0060379546308892296</cx:pt>
          <cx:pt idx="401">0.040074801376078599</cx:pt>
          <cx:pt idx="402">0.036870329561478697</cx:pt>
          <cx:pt idx="403">0.0147383740503288</cx:pt>
          <cx:pt idx="404">-0.0063567091120514396</cx:pt>
          <cx:pt idx="405">0.029465727319221501</cx:pt>
          <cx:pt idx="406">0.036902209798437301</cx:pt>
          <cx:pt idx="407">-0.067483971908814999</cx:pt>
          <cx:pt idx="408">-0.074519813686487399</cx:pt>
          <cx:pt idx="409">-0.085853925759552294</cx:pt>
          <cx:pt idx="410">-0.0826875778048555</cx:pt>
          <cx:pt idx="411">0.00186055595455875</cx:pt>
          <cx:pt idx="412">-0.0062671186644264101</cx:pt>
          <cx:pt idx="413">-0.031444987338155497</cx:pt>
          <cx:pt idx="414">-0.029706949091138399</cx:pt>
          <cx:pt idx="415">-0.0261592013433928</cx:pt>
          <cx:pt idx="416">-0.024203344558793201</cx:pt>
          <cx:pt idx="417">-0.017368455351746599</cx:pt>
          <cx:pt idx="418">-0.0087375658593404001</cx:pt>
          <cx:pt idx="419">-0.00072155671288146104</cx:pt>
          <cx:pt idx="420">-0.00021535851448533101</cx:pt>
          <cx:pt idx="421">0.000138328817714401</cx:pt>
          <cx:pt idx="422">0.0012249827040138499</cx:pt>
          <cx:pt idx="423">-0.00130960595506504</cx:pt>
          <cx:pt idx="424">-0.0129112640124828</cx:pt>
          <cx:pt idx="425">-0.022286926924859101</cx:pt>
          <cx:pt idx="426">-0.051099074076544099</cx:pt>
          <cx:pt idx="427">-0.057429050614688698</cx:pt>
          <cx:pt idx="428">-0.039813180845834198</cx:pt>
          <cx:pt idx="429">0.036922707706121001</cx:pt>
          <cx:pt idx="430">0.031245833491500102</cx:pt>
          <cx:pt idx="431">0.0043429574422775303</cx:pt>
          <cx:pt idx="432">0.014585690289673501</cx:pt>
          <cx:pt idx="433">0.074871674131072805</cx:pt>
          <cx:pt idx="434">0.057408881758740399</cx:pt>
          <cx:pt idx="435">-0.093790799291558896</cx:pt>
          <cx:pt idx="436">-0.0652672053031806</cx:pt>
          <cx:pt idx="437">-0.0475791947031221</cx:pt>
          <cx:pt idx="438">-0.059796794363672398</cx:pt>
          <cx:pt idx="439">-0.060071459958084703</cx:pt>
          <cx:pt idx="440">-0.073881497587705694</cx:pt>
          <cx:pt idx="441">-0.067826000323605098</cx:pt>
          <cx:pt idx="442">-0.0523503166245438</cx:pt>
          <cx:pt idx="443">-0.038923249823850897</cx:pt>
          <cx:pt idx="444">-0.0303024727539177</cx:pt>
          <cx:pt idx="445">-0.017410775389988701</cx:pt>
          <cx:pt idx="446">-0.0095557255246614004</cx:pt>
          <cx:pt idx="447">-0.0033340483575252699</cx:pt>
          <cx:pt idx="448">-0.00039200518984228302</cx:pt>
          <cx:pt idx="449">5.3867070868229299e-05</cx:pt>
          <cx:pt idx="450">-0.000325398904174298</cx:pt>
          <cx:pt idx="451">-0.0022791982268394999</cx:pt>
          <cx:pt idx="452">-0.017466584681416601</cx:pt>
          <cx:pt idx="453">-0.023690224942562101</cx:pt>
          <cx:pt idx="454">-0.037782577799653799</cx:pt>
          <cx:pt idx="455">-0.063279259363117707</cx:pt>
          <cx:pt idx="456">-0.066505545624467102</cx:pt>
          <cx:pt idx="457">0.00096256717760167404</cx:pt>
          <cx:pt idx="458">-0.0010944811530329099</cx:pt>
          <cx:pt idx="459">-0.0029041465061614498</cx:pt>
          <cx:pt idx="460">0.074861493408538801</cx:pt>
          <cx:pt idx="461">0.096947906728769698</cx:pt>
          <cx:pt idx="462">0.019080111658384601</cx:pt>
          <cx:pt idx="463">-0.042204063983197801</cx:pt>
          <cx:pt idx="464">-0.030965982383610102</cx:pt>
          <cx:pt idx="465">-0.044444088175530999</cx:pt>
          <cx:pt idx="466">-0.072074499582006998</cx:pt>
          <cx:pt idx="467">-0.090544507024993295</cx:pt>
          <cx:pt idx="468">-0.11190725249156</cx:pt>
          <cx:pt idx="469">-0.064715861301352595</cx:pt>
          <cx:pt idx="470">-0.0407399603481415</cx:pt>
          <cx:pt idx="471">-0.030650138873423199</cx:pt>
          <cx:pt idx="472">-0.0111747077834399</cx:pt>
          <cx:pt idx="473">-0.0127628867424763</cx:pt>
          <cx:pt idx="474">-0.0133043848723398</cx:pt>
          <cx:pt idx="475">-0.0049086450693402103</cx:pt>
          <cx:pt idx="476">-3.7982950532041901e-05</cx:pt>
          <cx:pt idx="477">0.00037190667502192098</cx:pt>
          <cx:pt idx="478">-0.00098501056076068108</cx:pt>
          <cx:pt idx="479">-0.0065900845057428803</cx:pt>
          <cx:pt idx="480">-0.019465086192261599</cx:pt>
          <cx:pt idx="481">-0.0205470000028171</cx:pt>
          <cx:pt idx="482">-0.016564320945022599</cx:pt>
          <cx:pt idx="483">-0.018740658648519402</cx:pt>
          <cx:pt idx="484">-0.0138217374513772</cx:pt>
          <cx:pt idx="485">-0.0056888088425701396</cx:pt>
          <cx:pt idx="486">0.036621167615628197</cx:pt>
          <cx:pt idx="487">0.075075220512335603</cx:pt>
          <cx:pt idx="488">0.069483156233988402</cx:pt>
          <cx:pt idx="489">0.048156741082508198</cx:pt>
          <cx:pt idx="490">0.043932019519619801</cx:pt>
          <cx:pt idx="491">-0.0099247320869403997</cx:pt>
          <cx:pt idx="492">0.024799724489005699</cx:pt>
          <cx:pt idx="493">-0.022491288462497799</cx:pt>
          <cx:pt idx="494">-0.0475570485133604</cx:pt>
          <cx:pt idx="495">-0.080924551271535999</cx:pt>
          <cx:pt idx="496">-0.071579858825238499</cx:pt>
          <cx:pt idx="497">-0.030913325336721</cx:pt>
          <cx:pt idx="498">-0.0376538512228013</cx:pt>
          <cx:pt idx="499">-0.027984205764245498</cx:pt>
          <cx:pt idx="500">-0.0104592762436583</cx:pt>
          <cx:pt idx="501">-0.0016370314731309801</cx:pt>
          <cx:pt idx="502">-0.0038199814995832498</cx:pt>
          <cx:pt idx="503">-0.000442858067343352</cx:pt>
          <cx:pt idx="504">-0.00053885083372138295</cx:pt>
          <cx:pt idx="505">0.00023969669626787299</cx:pt>
          <cx:pt idx="506">-0.0012754298471357301</cx:pt>
          <cx:pt idx="507">-0.0098774686730178692</cx:pt>
          <cx:pt idx="508">-0.038637058551678698</cx:pt>
          <cx:pt idx="509">-0.036745185918758999</cx:pt>
          <cx:pt idx="510">0.0039702606501615901</cx:pt>
          <cx:pt idx="511">0.025488942404903899</cx:pt>
          <cx:pt idx="512">0.0193657982489343</cx:pt>
          <cx:pt idx="513">0.0044612303705783996</cx:pt>
          <cx:pt idx="514">0.046564138004423397</cx:pt>
          <cx:pt idx="515">0.048175693330398901</cx:pt>
          <cx:pt idx="516">0.0499519687930009</cx:pt>
          <cx:pt idx="517">0.0485125495039977</cx:pt>
          <cx:pt idx="518">0.046517722984823102</cx:pt>
          <cx:pt idx="519">0.017731868777613201</cx:pt>
          <cx:pt idx="520">0.0082408459518322104</cx:pt>
          <cx:pt idx="521">0.0096206399182759399</cx:pt>
          <cx:pt idx="522">-0.019946457141844901</cx:pt>
          <cx:pt idx="523">-0.073076143725529202</cx:pt>
          <cx:pt idx="524">-0.058608402501162997</cx:pt>
          <cx:pt idx="525">-0.063660813280137396</cx:pt>
          <cx:pt idx="526">-0.0694085293797162</cx:pt>
          <cx:pt idx="527">-0.051311565902863197</cx:pt>
          <cx:pt idx="528">-0.0060048085647579803</cx:pt>
          <cx:pt idx="529">0.0064642693775209901</cx:pt>
          <cx:pt idx="530">-0.0027032657300665201</cx:pt>
          <cx:pt idx="531">0.00014465131669303099</cx:pt>
          <cx:pt idx="532">5.69214312504981e-05</cx:pt>
          <cx:pt idx="533">-0.00071996322104409297</cx:pt>
          <cx:pt idx="534">-0.00220037260504199</cx:pt>
          <cx:pt idx="535">-0.010976487615735799</cx:pt>
          <cx:pt idx="536">-0.048786865004051598</cx:pt>
          <cx:pt idx="537">-0.064034644304540006</cx:pt>
          <cx:pt idx="538">-0.017240669809198299</cx:pt>
          <cx:pt idx="539">0.021581521171642699</cx:pt>
          <cx:pt idx="540">0.0368373411386302</cx:pt>
          <cx:pt idx="541">0.014614523545391301</cx:pt>
          <cx:pt idx="542">0.0296496160241847</cx:pt>
          <cx:pt idx="543">0.039958512759685601</cx:pt>
          <cx:pt idx="544">0.049060884482501101</cx:pt>
          <cx:pt idx="545">0.056665193416457899</cx:pt>
          <cx:pt idx="546">0.018164203061408899</cx:pt>
          <cx:pt idx="547">0.021964222137555799</cx:pt>
          <cx:pt idx="548">-0.0020228596730393201</cx:pt>
          <cx:pt idx="549">0.0167839689354338</cx:pt>
          <cx:pt idx="550">0.0058556901837708598</cx:pt>
          <cx:pt idx="551">-0.040821896883056902</cx:pt>
          <cx:pt idx="552">-0.069151342871164603</cx:pt>
          <cx:pt idx="553">-0.068211918940987298</cx:pt>
          <cx:pt idx="554">-0.057265346105615102</cx:pt>
          <cx:pt idx="555">-0.025284950979125</cx:pt>
          <cx:pt idx="556">0.00699398376706607</cx:pt>
          <cx:pt idx="557">0.0037655659744782201</cx:pt>
          <cx:pt idx="558">-0.0059332409916811098</cx:pt>
          <cx:pt idx="559">-0.00027445895635598702</cx:pt>
          <cx:pt idx="560">0.00077906368635509004</cx:pt>
          <cx:pt idx="561">-0.00084741992368128898</cx:pt>
          <cx:pt idx="562">-0.00065623405910628704</cx:pt>
          <cx:pt idx="563">-0.013987666112079199</cx:pt>
          <cx:pt idx="564">-0.052973118014784597</cx:pt>
          <cx:pt idx="565">-0.056701713604618002</cx:pt>
          <cx:pt idx="566">-0.030782702343857899</cx:pt>
          <cx:pt idx="567">0.0038929642900107199</cx:pt>
          <cx:pt idx="568">0.0143288578155215</cx:pt>
          <cx:pt idx="569">-0.0131537714128634</cx:pt>
          <cx:pt idx="570">0.0080055254805008799</cx:pt>
          <cx:pt idx="571">0.056267007024102603</cx:pt>
          <cx:pt idx="572">0.068828883127414198</cx:pt>
          <cx:pt idx="573">0.0051802594472306696</cx:pt>
          <cx:pt idx="574">-0.0410145413619354</cx:pt>
          <cx:pt idx="575">-0.00078839059311436701</cx:pt>
          <cx:pt idx="576">-0.049046737890144403</cx:pt>
          <cx:pt idx="577">-0.0034301278383406801</cx:pt>
          <cx:pt idx="578">-0.0072053346187345201</cx:pt>
          <cx:pt idx="579">-0.0186618446827728</cx:pt>
          <cx:pt idx="580">-0.047831869626050398</cx:pt>
          <cx:pt idx="581">-0.047714700330909202</cx:pt>
          <cx:pt idx="582">-0.031289599969274003</cx:pt>
          <cx:pt idx="583">-0.010139886570709199</cx:pt>
          <cx:pt idx="584">0.010030232539584599</cx:pt>
          <cx:pt idx="585">0.0059238334763575201</cx:pt>
          <cx:pt idx="586">-0.00254419675684916</cx:pt>
          <cx:pt idx="587">-0.00076420360875310205</cx:pt>
          <cx:pt idx="588">-0.00026366932098166899</cx:pt>
          <cx:pt idx="589">-9.8189677644805102e-05</cx:pt>
          <cx:pt idx="590">-0.00040879544654398798</cx:pt>
          <cx:pt idx="591">-0.0113719230535257</cx:pt>
          <cx:pt idx="592">-0.0378787731053285</cx:pt>
          <cx:pt idx="593">-0.051266624362890499</cx:pt>
          <cx:pt idx="594">-0.051674586789433603</cx:pt>
          <cx:pt idx="595">-0.014802224084935599</cx:pt>
          <cx:pt idx="596">0.0098531099584161404</cx:pt>
          <cx:pt idx="597">0.011741292164049099</cx:pt>
          <cx:pt idx="598">-0.020409342380419301</cx:pt>
          <cx:pt idx="599">0.037831676547333701</cx:pt>
          <cx:pt idx="600">0.00086212663126850205</cx:pt>
          <cx:pt idx="601">-0.0292584313692495</cx:pt>
          <cx:pt idx="602">-0.075451125125541099</cx:pt>
          <cx:pt idx="603">-0.030364649214762899</cx:pt>
          <cx:pt idx="604">-0.042179256710634903</cx:pt>
          <cx:pt idx="605">-0.0123045274521463</cx:pt>
          <cx:pt idx="606">-0.015213944382641301</cx:pt>
          <cx:pt idx="607">-0.015741940360567901</cx:pt>
          <cx:pt idx="608">-0.035522260312889402</cx:pt>
          <cx:pt idx="609">-0.0312131801668461</cx:pt>
          <cx:pt idx="610">-0.012555192900104499</cx:pt>
          <cx:pt idx="611">-0.0061285831164202796</cx:pt>
          <cx:pt idx="612">0.010539734228917399</cx:pt>
          <cx:pt idx="613">9.8595947372137296e-05</cx:pt>
          <cx:pt idx="614">-0.0012030099411516101</cx:pt>
          <cx:pt idx="615">-0.000104061505631816</cx:pt>
          <cx:pt idx="616">-0.00042159573967223099</cx:pt>
          <cx:pt idx="617">0.00065103900851627098</cx:pt>
          <cx:pt idx="618">-0.000457826093959348</cx:pt>
          <cx:pt idx="619">-0.0052241843954173202</cx:pt>
          <cx:pt idx="620">-0.0113544953359052</cx:pt>
          <cx:pt idx="621">-0.018225395650922401</cx:pt>
          <cx:pt idx="622">-0.047723032502198899</cx:pt>
          <cx:pt idx="623">-0.0108225828254022</cx:pt>
          <cx:pt idx="624">0.0028098923737754199</cx:pt>
          <cx:pt idx="625">0.0391843575268307</cx:pt>
          <cx:pt idx="626">0.017088739774218601</cx:pt>
          <cx:pt idx="627">0.056483041950390098</cx:pt>
          <cx:pt idx="628">-0.0084881403744151204</cx:pt>
          <cx:pt idx="629">-0.0094243259425629</cx:pt>
          <cx:pt idx="630">-0.012105635003699201</cx:pt>
          <cx:pt idx="631">-0.013274732393984899</cx:pt>
          <cx:pt idx="632">-0.0314441321989299</cx:pt>
          <cx:pt idx="633">-0.025603269027994799</cx:pt>
          <cx:pt idx="634">-0.0101648091091681</cx:pt>
          <cx:pt idx="635">0.00411915601291053</cx:pt>
          <cx:pt idx="636">-0.0183137334784211</cx:pt>
          <cx:pt idx="637">-0.018381693634712301</cx:pt>
          <cx:pt idx="638">-0.0075216073880287199</cx:pt>
          <cx:pt idx="639">-0.0096198128307458108</cx:pt>
          <cx:pt idx="640">-0.00077959157897502303</cx:pt>
          <cx:pt idx="641">-4.2557938835460097e-05</cx:pt>
          <cx:pt idx="642">-5.4529197872537297e-05</cx:pt>
          <cx:pt idx="643">0.00032461738574218198</cx:pt>
          <cx:pt idx="644">-0.000118952726130261</cx:pt>
          <cx:pt idx="645">0.00038415016875586501</cx:pt>
          <cx:pt idx="646">-0.00028955298133396498</cx:pt>
          <cx:pt idx="647">-0.0033965645664360399</cx:pt>
          <cx:pt idx="648">-0.0068796714679472499</cx:pt>
          <cx:pt idx="649">-0.0069649038953163798</cx:pt>
          <cx:pt idx="650">-0.023473664479343601</cx:pt>
          <cx:pt idx="651">-0.0038568514816450699</cx:pt>
          <cx:pt idx="652">0.050656474554541503</cx:pt>
          <cx:pt idx="653">0.082632616722619207</cx:pt>
          <cx:pt idx="654">0.063552353040614504</cx:pt>
          <cx:pt idx="655">0.059858145992781997</cx:pt>
          <cx:pt idx="656">0.044315163103380899</cx:pt>
          <cx:pt idx="657">0.054279170025665999</cx:pt>
          <cx:pt idx="658">0.079431794542242307</cx:pt>
          <cx:pt idx="659">0.041571346775759903</cx:pt>
          <cx:pt idx="660">0.019147342026159701</cx:pt>
          <cx:pt idx="661">0.0044886447583278501</cx:pt>
          <cx:pt idx="662">-0.00090234534235856601</cx:pt>
          <cx:pt idx="663">-0.0020645843726140598</cx:pt>
          <cx:pt idx="664">-0.0145445051042686</cx:pt>
          <cx:pt idx="665">-0.0182815048074777</cx:pt>
          <cx:pt idx="666">-0.0098763198645278605</cx:pt>
          <cx:pt idx="667">-0.0110166399281215</cx:pt>
          <cx:pt idx="668">-0.0037018574869132001</cx:pt>
          <cx:pt idx="669">0.00011554904087138799</cx:pt>
          <cx:pt idx="670">-0.00036098487953542898</cx:pt>
          <cx:pt idx="671">0.000568419585485377</cx:pt>
          <cx:pt idx="672">0.00065230183958983005</cx:pt>
          <cx:pt idx="673">-0.00037669952980653001</cx:pt>
          <cx:pt idx="674">-0.000180752028420448</cx:pt>
          <cx:pt idx="675">-0.0016524159015344499</cx:pt>
          <cx:pt idx="676">-0.014490003345678199</cx:pt>
          <cx:pt idx="677">-0.024547623396140899</cx:pt>
          <cx:pt idx="678">-0.027839317849912899</cx:pt>
          <cx:pt idx="679">-0.0065460598632407002</cx:pt>
          <cx:pt idx="680">0.0152322615700748</cx:pt>
          <cx:pt idx="681">0.070212667404701001</cx:pt>
          <cx:pt idx="682">0.072370130522348294</cx:pt>
          <cx:pt idx="683">0.078597765650837106</cx:pt>
          <cx:pt idx="684">0.047021347949838997</cx:pt>
          <cx:pt idx="685">0.0441058670347972</cx:pt>
          <cx:pt idx="686">0.061852110333445502</cx:pt>
          <cx:pt idx="687">0.020940905975780501</cx:pt>
          <cx:pt idx="688">0.0258388194117345</cx:pt>
          <cx:pt idx="689">-0.0041353314783711299</cx:pt>
          <cx:pt idx="690">-0.015473413326027001</cx:pt>
          <cx:pt idx="691">-0.0068363585603833802</cx:pt>
          <cx:pt idx="692">-0.0142464297630992</cx:pt>
          <cx:pt idx="693">-0.0063895699307454298</cx:pt>
          <cx:pt idx="694">-0.0075892117727659001</cx:pt>
          <cx:pt idx="695">-0.0094729076757281792</cx:pt>
          <cx:pt idx="696">-0.0045222044551178602</cx:pt>
          <cx:pt idx="697">-0.00076110103232700504</cx:pt>
          <cx:pt idx="698">-0.00078495331471977099</cx:pt>
          <cx:pt idx="699">-0.00071711912194443903</cx:pt>
          <cx:pt idx="700">0.00036372846645740402</cx:pt>
          <cx:pt idx="701">-0.00066115964473391299</cx:pt>
          <cx:pt idx="702">0.000228152930369003</cx:pt>
          <cx:pt idx="703">-0.0019630389433120299</cx:pt>
          <cx:pt idx="704">-0.0089616205063908598</cx:pt>
          <cx:pt idx="705">-0.0055660615755556697</cx:pt>
          <cx:pt idx="706">-0.014193877223075701</cx:pt>
          <cx:pt idx="707">-0.0270891234380695</cx:pt>
          <cx:pt idx="708">-0.028573920303071099</cx:pt>
          <cx:pt idx="709">-0.010555767037933201</cx:pt>
          <cx:pt idx="710">0.00165791083481081</cx:pt>
          <cx:pt idx="711">-0.0023894057969671401</cx:pt>
          <cx:pt idx="712">0.0047034450644670997</cx:pt>
          <cx:pt idx="713">0.0117112095824614</cx:pt>
          <cx:pt idx="714">0.010788619962942701</cx:pt>
          <cx:pt idx="715">-0.0011838260729714199</cx:pt>
          <cx:pt idx="716">0.0065509245203475199</cx:pt>
          <cx:pt idx="717">0.0064243587288546197</cx:pt>
          <cx:pt idx="718">0.010461615541540001</cx:pt>
          <cx:pt idx="719">0.0097851365816082597</cx:pt>
          <cx:pt idx="720">0.00243479367820899</cx:pt>
          <cx:pt idx="721">-9.5018607135989098e-05</cx:pt>
          <cx:pt idx="722">-0.0037355667804880501</cx:pt>
          <cx:pt idx="723">-0.0015735576148177</cx:pt>
          <cx:pt idx="724">-0.00031213894106900701</cx:pt>
          <cx:pt idx="725">-0.000177072402709082</cx:pt>
          <cx:pt idx="726">-0.0010254316552126799</cx:pt>
          <cx:pt idx="727">0.00027973598766624298</cx:pt>
          <cx:pt idx="728">-0.000145416784941819</cx:pt>
          <cx:pt idx="729">0.00025130503727585298</cx:pt>
          <cx:pt idx="730">-9.3786106251659705e-05</cx:pt>
          <cx:pt idx="731">0.000160408562182095</cx:pt>
          <cx:pt idx="732">0.0038144166677010699</cx:pt>
          <cx:pt idx="733">0.011993592993752</cx:pt>
          <cx:pt idx="734">0.0058937221075945597</cx:pt>
          <cx:pt idx="735">-0.0049151260851133102</cx:pt>
          <cx:pt idx="736">-0.0148425071014118</cx:pt>
          <cx:pt idx="737">-0.022804865298055699</cx:pt>
          <cx:pt idx="738">-0.0252836102574008</cx:pt>
          <cx:pt idx="739">-0.0097800190383402399</cx:pt>
          <cx:pt idx="740">7.6186331342202203e-05</cx:pt>
          <cx:pt idx="741">-0.0163388136601668</cx:pt>
          <cx:pt idx="742">-0.019224461278503201</cx:pt>
          <cx:pt idx="743">-0.0047840934130996904</cx:pt>
          <cx:pt idx="744">0.0079026899391108803</cx:pt>
          <cx:pt idx="745">0.011553563776947599</cx:pt>
          <cx:pt idx="746">0.0049515037691460796</cx:pt>
          <cx:pt idx="747">0.0010894335876511999</cx:pt>
          <cx:pt idx="748">0.00046287588421662599</cx:pt>
          <cx:pt idx="749">-0.00092210521865007005</cx:pt>
          <cx:pt idx="750">-0.00066714287746580695</cx:pt>
          <cx:pt idx="751">0.000143254331670002</cx:pt>
          <cx:pt idx="752">0.00051724176365949099</cx:pt>
          <cx:pt idx="753">-0.00029593468739930401</cx:pt>
          <cx:pt idx="754">-0.000194242050789413</cx:pt>
          <cx:pt idx="755">0.00072212369401136896</cx:pt>
          <cx:pt idx="756">-0.00047955109661563898</cx:pt>
          <cx:pt idx="757">-0.00093302195091819198</cx:pt>
          <cx:pt idx="758">-0.000173017427529979</cx:pt>
          <cx:pt idx="759">-0.00040361054900580901</cx:pt>
          <cx:pt idx="760">-0.000188620126761829</cx:pt>
          <cx:pt idx="761">-0.00063142408688654701</cx:pt>
          <cx:pt idx="762">-0.000299720092701772</cx:pt>
          <cx:pt idx="763">4.2193694541366701e-05</cx:pt>
          <cx:pt idx="764">-0.00020082478874045099</cx:pt>
          <cx:pt idx="765">0.00027274003060818498</cx:pt>
          <cx:pt idx="766">-0.0027949945697171999</cx:pt>
          <cx:pt idx="767">0.0010681006159418301</cx:pt>
          <cx:pt idx="768">-0.00092749000059790801</cx:pt>
          <cx:pt idx="769">-0.0017074349552751601</cx:pt>
          <cx:pt idx="770">-0.0020945101728867101</cx:pt>
          <cx:pt idx="771">-0.000455011258579914</cx:pt>
          <cx:pt idx="772">-0.00059836829384178798</cx:pt>
          <cx:pt idx="773">-0.0018617305151927999</cx:pt>
          <cx:pt idx="774">-0.0051940587323462597</cx:pt>
          <cx:pt idx="775">-0.00064119393360199299</cx:pt>
          <cx:pt idx="776">0.00069039527601238797</cx:pt>
          <cx:pt idx="777">-0.00125753218629329</cx:pt>
          <cx:pt idx="778">-0.00033202106289791002</cx:pt>
          <cx:pt idx="779">5.5416016280958501e-05</cx:pt>
          <cx:pt idx="780">-0.000175125803761089</cx:pt>
          <cx:pt idx="781">0.00067469465621626404</cx:pt>
          <cx:pt idx="782">-0.00046435619499074103</cx:pt>
          <cx:pt idx="783">0.00012479891110189401</cx:pt>
          <cx:pt idx="784">-0.00118983480537983</cx:pt>
          <cx:pt idx="785">-0.0032581084955128998</cx:pt>
          <cx:pt idx="786">-0.0032502095628658498</cx:pt>
          <cx:pt idx="787">-0.0013331918138143324</cx:pt>
          <cx:pt idx="788">-0.0023937108769001825</cx:pt>
          <cx:pt idx="789">-0.0070463126401492252</cx:pt>
          <cx:pt idx="790">0.0024530565860845575</cx:pt>
          <cx:pt idx="791">0.0025862545347335002</cx:pt>
          <cx:pt idx="792">-0.0014355151525872749</cx:pt>
          <cx:pt idx="793">-0.0072307092869542504</cx:pt>
          <cx:pt idx="794">-0.0078047319081404002</cx:pt>
          <cx:pt idx="795">-0.0070808569977670746</cx:pt>
          <cx:pt idx="796">-0.0074232668391438997</cx:pt>
          <cx:pt idx="797">-0.0042729041385892999</cx:pt>
          <cx:pt idx="798">0.00409115958390155</cx:pt>
          <cx:pt idx="799">0.00278531818050775</cx:pt>
          <cx:pt idx="800">-0.0032958791554985501</cx:pt>
          <cx:pt idx="801">-0.012562502160794549</cx:pt>
          <cx:pt idx="802">0.0024733669952802248</cx:pt>
          <cx:pt idx="803">0.00079188469238356755</cx:pt>
          <cx:pt idx="804">0.0064878947702373003</cx:pt>
          <cx:pt idx="805">0.0047298698816754248</cx:pt>
          <cx:pt idx="806">0.0047433471896198001</cx:pt>
          <cx:pt idx="807">0.0019676798449344726</cx:pt>
          <cx:pt idx="808">-0.00060887544032065997</cx:pt>
          <cx:pt idx="809">-1.9487933981697075e-05</cx:pt>
          <cx:pt idx="810">-7.1356345474429255e-05</cx:pt>
          <cx:pt idx="811">-0.00019696285887295151</cx:pt>
          <cx:pt idx="812">-0.00166159080507076</cx:pt>
          <cx:pt idx="813">-0.0044945204729999249</cx:pt>
          <cx:pt idx="814">-0.0038729324877508002</cx:pt>
          <cx:pt idx="815">-0.0016223682942553201</cx:pt>
          <cx:pt idx="816">-0.0016533699494282975</cx:pt>
          <cx:pt idx="817">-0.0046598295566453998</cx:pt>
          <cx:pt idx="818">0.016000460715611824</cx:pt>
          <cx:pt idx="819">0.01124027241455205</cx:pt>
          <cx:pt idx="820">-0.00271180621933895</cx:pt>
          <cx:pt idx="821">0.0020195924433167351</cx:pt>
          <cx:pt idx="822">0.0092692146105592746</cx:pt>
          <cx:pt idx="823">0.0063372373439646752</cx:pt>
          <cx:pt idx="824">0.014301300061836926</cx:pt>
          <cx:pt idx="825">0.015518637799411025</cx:pt>
          <cx:pt idx="826">0.014339933437141975</cx:pt>
          <cx:pt idx="827">0.0021756758116775899</cx:pt>
          <cx:pt idx="828">-0.0019736705770940976</cx:pt>
          <cx:pt idx="829">-0.0059532411481523252</cx:pt>
          <cx:pt idx="830">0.011048405547789049</cx:pt>
          <cx:pt idx="831">0.0016837894144203374</cx:pt>
          <cx:pt idx="832">0.0059856639533864501</cx:pt>
          <cx:pt idx="833">0.015922628919655402</cx:pt>
          <cx:pt idx="834">0.011698621481031599</cx:pt>
          <cx:pt idx="835">0.0025999590155728501</cx:pt>
          <cx:pt idx="836">0.0003058225393081825</cx:pt>
          <cx:pt idx="837">0.0001700128789306</cx:pt>
          <cx:pt idx="838">-0.00031827860874141997</cx:pt>
          <cx:pt idx="839">-0.000574226458170915</cx:pt>
          <cx:pt idx="840">-0.0022505972239291248</cx:pt>
          <cx:pt idx="841">-0.0044393275622227248</cx:pt>
          <cx:pt idx="842">-0.0076845948714383498</cx:pt>
          <cx:pt idx="843">-0.0044587922619973496</cx:pt>
          <cx:pt idx="844">-0.0031078396190106</cx:pt>
          <cx:pt idx="845">0.003661482134454675</cx:pt>
          <cx:pt idx="846">0.017691237336529924</cx:pt>
          <cx:pt idx="847">0.0051553710919435749</cx:pt>
          <cx:pt idx="848">-0.0037040062468395498</cx:pt>
          <cx:pt idx="849">-0.0039322652886956749</cx:pt>
          <cx:pt idx="850">0.00052874241036709503</cx:pt>
          <cx:pt idx="851">-0.0075682490068837002</cx:pt>
          <cx:pt idx="852">0.0050605895730133754</cx:pt>
          <cx:pt idx="853">0.025370736888224499</cx:pt>
          <cx:pt idx="854">0.024315562808696099</cx:pt>
          <cx:pt idx="855">0.0062022297207068753</cx:pt>
          <cx:pt idx="856">0.0044471855743835002</cx:pt>
          <cx:pt idx="857">-0.00018725341101905399</cx:pt>
          <cx:pt idx="858">0.0076409620860833751</cx:pt>
          <cx:pt idx="859">0.0039512422217785753</cx:pt>
          <cx:pt idx="860">0.01157783417814265</cx:pt>
          <cx:pt idx="861">0.02131770652642875</cx:pt>
          <cx:pt idx="862">0.011754378601329874</cx:pt>
          <cx:pt idx="863">0.0018548723860148375</cx:pt>
          <cx:pt idx="864">-0.003148251603292</cx:pt>
          <cx:pt idx="865">0.00017146050449723876</cx:pt>
          <cx:pt idx="866">-0.00019109881578548076</cx:pt>
          <cx:pt idx="867">-0.0010576041715484525</cx:pt>
          <cx:pt idx="868">-0.002840576968926525</cx:pt>
          <cx:pt idx="869">-0.0039391067098369752</cx:pt>
          <cx:pt idx="870">-0.0094023029391534993</cx:pt>
          <cx:pt idx="871">-0.012056773653878425</cx:pt>
          <cx:pt idx="872">-0.00791073079457855</cx:pt>
          <cx:pt idx="873">0.0047342187670982253</cx:pt>
          <cx:pt idx="874">0.012213332771034976</cx:pt>
          <cx:pt idx="875">0.015614268919551351</cx:pt>
          <cx:pt idx="876">-0.001285987080512435</cx:pt>
          <cx:pt idx="877">0.00305497841949935</cx:pt>
          <cx:pt idx="878">-0.0095414035374458746</cx:pt>
          <cx:pt idx="879">-0.018715069243658775</cx:pt>
          <cx:pt idx="880">-0.0157698364843506</cx:pt>
          <cx:pt idx="881">-0.00071260567762691752</cx:pt>
          <cx:pt idx="882">0.0038710816929238248</cx:pt>
          <cx:pt idx="883">0.0012875569816175674</cx:pt>
          <cx:pt idx="884">-0.00118983480537983</cx:pt>
          <cx:pt idx="885">-0.0032581084955128998</cx:pt>
          <cx:pt idx="886">-0.0032502095628658498</cx:pt>
          <cx:pt idx="887">-0.0013331918138143324</cx:pt>
          <cx:pt idx="888">-0.0023937108769001825</cx:pt>
          <cx:pt idx="889">-0.0070463126401492252</cx:pt>
          <cx:pt idx="890">0.0024530565860845575</cx:pt>
          <cx:pt idx="891">0.0025862545347335002</cx:pt>
          <cx:pt idx="892">-0.0014355151525872749</cx:pt>
          <cx:pt idx="893">-0.0072307092869542504</cx:pt>
          <cx:pt idx="894">-0.0078047319081404002</cx:pt>
          <cx:pt idx="895">-0.0070808569977670746</cx:pt>
          <cx:pt idx="896">-0.0074232668391438997</cx:pt>
          <cx:pt idx="897">-0.0042729041385892999</cx:pt>
          <cx:pt idx="898">0.00409115958390155</cx:pt>
          <cx:pt idx="899">0.00278531818050775</cx:pt>
          <cx:pt idx="900">-0.0032958791554985501</cx:pt>
          <cx:pt idx="901">-0.012562502160794549</cx:pt>
          <cx:pt idx="902">0.0024733669952802248</cx:pt>
          <cx:pt idx="903">0.00079188469238356755</cx:pt>
          <cx:pt idx="904">0.0064878947702373003</cx:pt>
          <cx:pt idx="905">0.0047298698816754248</cx:pt>
          <cx:pt idx="906">0.0047433471896198001</cx:pt>
          <cx:pt idx="907">0.0019676798449344726</cx:pt>
          <cx:pt idx="908">-0.00060887544032065997</cx:pt>
          <cx:pt idx="909">-1.9487933981697075e-05</cx:pt>
          <cx:pt idx="910">-7.1356345474429255e-05</cx:pt>
          <cx:pt idx="911">-0.00019696285887295151</cx:pt>
          <cx:pt idx="912">-0.00166159080507076</cx:pt>
          <cx:pt idx="913">-0.0044945204729999249</cx:pt>
          <cx:pt idx="914">-0.0038729324877508002</cx:pt>
          <cx:pt idx="915">-0.0016223682942553201</cx:pt>
          <cx:pt idx="916">-0.0016533699494282975</cx:pt>
          <cx:pt idx="917">-0.0046598295566453998</cx:pt>
          <cx:pt idx="918">0.016000460715611824</cx:pt>
          <cx:pt idx="919">0.01124027241455205</cx:pt>
          <cx:pt idx="920">-0.00271180621933895</cx:pt>
          <cx:pt idx="921">0.0020195924433167351</cx:pt>
          <cx:pt idx="922">0.0092692146105592746</cx:pt>
          <cx:pt idx="923">0.0063372373439646752</cx:pt>
          <cx:pt idx="924">0.014301300061836926</cx:pt>
          <cx:pt idx="925">0.015518637799411025</cx:pt>
          <cx:pt idx="926">0.014339933437141975</cx:pt>
          <cx:pt idx="927">0.0021756758116775899</cx:pt>
          <cx:pt idx="928">-0.0019736705770940976</cx:pt>
          <cx:pt idx="929">-0.0059532411481523252</cx:pt>
          <cx:pt idx="930">0.011048405547789049</cx:pt>
          <cx:pt idx="931">0.0016837894144203374</cx:pt>
          <cx:pt idx="932">0.0059856639533864501</cx:pt>
          <cx:pt idx="933">0.015922628919655402</cx:pt>
          <cx:pt idx="934">0.011698621481031599</cx:pt>
          <cx:pt idx="935">0.0025999590155728501</cx:pt>
          <cx:pt idx="936">0.0003058225393081825</cx:pt>
          <cx:pt idx="937">0.0001700128789306</cx:pt>
          <cx:pt idx="938">-0.00031827860874141997</cx:pt>
          <cx:pt idx="939">-0.000574226458170915</cx:pt>
          <cx:pt idx="940">-0.0022505972239291248</cx:pt>
          <cx:pt idx="941">-0.0044393275622227248</cx:pt>
          <cx:pt idx="942">-0.0076845948714383498</cx:pt>
          <cx:pt idx="943">-0.0044587922619973496</cx:pt>
          <cx:pt idx="944">-0.0031078396190106</cx:pt>
          <cx:pt idx="945">0.003661482134454675</cx:pt>
          <cx:pt idx="946">0.017691237336529924</cx:pt>
          <cx:pt idx="947">0.0051553710919435749</cx:pt>
          <cx:pt idx="948">-0.0037040062468395498</cx:pt>
          <cx:pt idx="949">-0.0039322652886956749</cx:pt>
          <cx:pt idx="950">0.00052874241036709503</cx:pt>
          <cx:pt idx="951">-0.0075682490068837002</cx:pt>
          <cx:pt idx="952">0.0050605895730133754</cx:pt>
          <cx:pt idx="953">0.025370736888224499</cx:pt>
          <cx:pt idx="954">0.024315562808696099</cx:pt>
          <cx:pt idx="955">0.0062022297207068753</cx:pt>
          <cx:pt idx="956">0.0044471855743835002</cx:pt>
          <cx:pt idx="957">-0.00018725341101905399</cx:pt>
          <cx:pt idx="958">0.0076409620860833751</cx:pt>
          <cx:pt idx="959">0.0039512422217785753</cx:pt>
          <cx:pt idx="960">0.01157783417814265</cx:pt>
          <cx:pt idx="961">0.02131770652642875</cx:pt>
          <cx:pt idx="962">0.011754378601329874</cx:pt>
          <cx:pt idx="963">0.0018548723860148375</cx:pt>
          <cx:pt idx="964">-0.003148251603292</cx:pt>
          <cx:pt idx="965">0.00017146050449723876</cx:pt>
          <cx:pt idx="966">-0.00019109881578548076</cx:pt>
          <cx:pt idx="967">-0.0010576041715484525</cx:pt>
          <cx:pt idx="968">-0.002840576968926525</cx:pt>
          <cx:pt idx="969">-0.0039391067098369752</cx:pt>
          <cx:pt idx="970">-0.0094023029391534993</cx:pt>
          <cx:pt idx="971">-0.012056773653878425</cx:pt>
          <cx:pt idx="972">-0.00791073079457855</cx:pt>
          <cx:pt idx="973">0.0047342187670982253</cx:pt>
          <cx:pt idx="974">0.012213332771034976</cx:pt>
          <cx:pt idx="975">0.015614268919551351</cx:pt>
          <cx:pt idx="976">-0.001285987080512435</cx:pt>
          <cx:pt idx="977">0.00305497841949935</cx:pt>
          <cx:pt idx="978">-0.0095414035374458746</cx:pt>
          <cx:pt idx="979">-0.018715069243658775</cx:pt>
          <cx:pt idx="980">-0.0157698364843506</cx:pt>
          <cx:pt idx="981">-0.00071260567762691752</cx:pt>
          <cx:pt idx="982">0.0038710816929238248</cx:pt>
          <cx:pt idx="983">0.0012875569816175674</cx:pt>
          <cx:pt idx="984">-0.00118983480537983</cx:pt>
          <cx:pt idx="985">-0.0032581084955128998</cx:pt>
          <cx:pt idx="986">-0.0032502095628658498</cx:pt>
          <cx:pt idx="987">-0.0013331918138143324</cx:pt>
          <cx:pt idx="988">-0.0023937108769001825</cx:pt>
          <cx:pt idx="989">-0.0070463126401492252</cx:pt>
          <cx:pt idx="990">0.0024530565860845575</cx:pt>
          <cx:pt idx="991">0.0025862545347335002</cx:pt>
          <cx:pt idx="992">-0.0014355151525872749</cx:pt>
          <cx:pt idx="993">-0.0072307092869542504</cx:pt>
          <cx:pt idx="994">-0.0078047319081404002</cx:pt>
          <cx:pt idx="995">-0.0070808569977670746</cx:pt>
          <cx:pt idx="996">-0.0074232668391438997</cx:pt>
          <cx:pt idx="997">-0.0042729041385892999</cx:pt>
          <cx:pt idx="998">0.00409115958390155</cx:pt>
          <cx:pt idx="999">0.00278531818050775</cx:pt>
          <cx:pt idx="1000">-0.0032958791554985501</cx:pt>
          <cx:pt idx="1001">-0.012562502160794549</cx:pt>
          <cx:pt idx="1002">0.0024733669952802248</cx:pt>
          <cx:pt idx="1003">0.00079188469238356755</cx:pt>
          <cx:pt idx="1004">0.0064878947702373003</cx:pt>
          <cx:pt idx="1005">0.0047298698816754248</cx:pt>
          <cx:pt idx="1006">0.0047433471896198001</cx:pt>
          <cx:pt idx="1007">0.0019676798449344726</cx:pt>
          <cx:pt idx="1008">-0.00060887544032065997</cx:pt>
          <cx:pt idx="1009">-1.9487933981697075e-05</cx:pt>
          <cx:pt idx="1010">-7.1356345474429255e-05</cx:pt>
          <cx:pt idx="1011">-0.00019696285887295151</cx:pt>
          <cx:pt idx="1012">-0.00166159080507076</cx:pt>
          <cx:pt idx="1013">-0.0044945204729999249</cx:pt>
          <cx:pt idx="1014">-0.0038729324877508002</cx:pt>
          <cx:pt idx="1015">-0.0016223682942553201</cx:pt>
          <cx:pt idx="1016">-0.0016533699494282975</cx:pt>
          <cx:pt idx="1017">-0.0046598295566453998</cx:pt>
          <cx:pt idx="1018">0.016000460715611824</cx:pt>
          <cx:pt idx="1019">0.01124027241455205</cx:pt>
          <cx:pt idx="1020">-0.00271180621933895</cx:pt>
          <cx:pt idx="1021">0.0020195924433167351</cx:pt>
          <cx:pt idx="1022">0.0092692146105592746</cx:pt>
          <cx:pt idx="1023">0.0063372373439646752</cx:pt>
          <cx:pt idx="1024">0.014301300061836926</cx:pt>
          <cx:pt idx="1025">0.015518637799411025</cx:pt>
          <cx:pt idx="1026">0.014339933437141975</cx:pt>
          <cx:pt idx="1027">0.0021756758116775899</cx:pt>
          <cx:pt idx="1028">-0.0019736705770940976</cx:pt>
          <cx:pt idx="1029">-0.0059532411481523252</cx:pt>
          <cx:pt idx="1030">0.011048405547789049</cx:pt>
          <cx:pt idx="1031">0.0016837894144203374</cx:pt>
          <cx:pt idx="1032">0.0059856639533864501</cx:pt>
          <cx:pt idx="1033">0.015922628919655402</cx:pt>
          <cx:pt idx="1034">0.011698621481031599</cx:pt>
          <cx:pt idx="1035">0.0025999590155728501</cx:pt>
          <cx:pt idx="1036">0.0003058225393081825</cx:pt>
          <cx:pt idx="1037">0.0001700128789306</cx:pt>
          <cx:pt idx="1038">-0.00031827860874141997</cx:pt>
          <cx:pt idx="1039">-0.000574226458170915</cx:pt>
          <cx:pt idx="1040">-0.0022505972239291248</cx:pt>
          <cx:pt idx="1041">-0.0044393275622227248</cx:pt>
          <cx:pt idx="1042">-0.0076845948714383498</cx:pt>
          <cx:pt idx="1043">-0.0044587922619973496</cx:pt>
          <cx:pt idx="1044">-0.0031078396190106</cx:pt>
          <cx:pt idx="1045">0.003661482134454675</cx:pt>
          <cx:pt idx="1046">0.017691237336529924</cx:pt>
          <cx:pt idx="1047">0.0051553710919435749</cx:pt>
          <cx:pt idx="1048">-0.0037040062468395498</cx:pt>
          <cx:pt idx="1049">-0.0039322652886956749</cx:pt>
          <cx:pt idx="1050">0.00052874241036709503</cx:pt>
          <cx:pt idx="1051">-0.0075682490068837002</cx:pt>
          <cx:pt idx="1052">0.0050605895730133754</cx:pt>
          <cx:pt idx="1053">0.025370736888224499</cx:pt>
          <cx:pt idx="1054">0.024315562808696099</cx:pt>
          <cx:pt idx="1055">0.0062022297207068753</cx:pt>
          <cx:pt idx="1056">0.0044471855743835002</cx:pt>
          <cx:pt idx="1057">-0.00018725341101905399</cx:pt>
          <cx:pt idx="1058">0.0076409620860833751</cx:pt>
          <cx:pt idx="1059">0.0039512422217785753</cx:pt>
          <cx:pt idx="1060">0.01157783417814265</cx:pt>
          <cx:pt idx="1061">0.02131770652642875</cx:pt>
          <cx:pt idx="1062">0.011754378601329874</cx:pt>
          <cx:pt idx="1063">0.0018548723860148375</cx:pt>
          <cx:pt idx="1064">-0.003148251603292</cx:pt>
          <cx:pt idx="1065">0.00017146050449723876</cx:pt>
          <cx:pt idx="1066">-0.00019109881578548076</cx:pt>
          <cx:pt idx="1067">-0.0010576041715484525</cx:pt>
          <cx:pt idx="1068">-0.002840576968926525</cx:pt>
          <cx:pt idx="1069">-0.0039391067098369752</cx:pt>
          <cx:pt idx="1070">-0.0094023029391534993</cx:pt>
          <cx:pt idx="1071">-0.012056773653878425</cx:pt>
          <cx:pt idx="1072">-0.00791073079457855</cx:pt>
          <cx:pt idx="1073">0.0047342187670982253</cx:pt>
          <cx:pt idx="1074">0.012213332771034976</cx:pt>
          <cx:pt idx="1075">0.015614268919551351</cx:pt>
          <cx:pt idx="1076">-0.001285987080512435</cx:pt>
          <cx:pt idx="1077">0.00305497841949935</cx:pt>
          <cx:pt idx="1078">-0.0095414035374458746</cx:pt>
          <cx:pt idx="1079">-0.018715069243658775</cx:pt>
          <cx:pt idx="1080">-0.0157698364843506</cx:pt>
          <cx:pt idx="1081">-0.00071260567762691752</cx:pt>
          <cx:pt idx="1082">0.0038710816929238248</cx:pt>
          <cx:pt idx="1083">0.0012875569816175674</cx:pt>
        </cx:lvl>
      </cx:numDim>
    </cx:data>
    <cx:data id="136">
      <cx:numDim type="val">
        <cx:f>Sheet2!$EG$1:$EG$1084</cx:f>
        <cx:lvl ptCount="1084" formatCode="G/通用格式">
          <cx:pt idx="0">-0.00058397880208949798</cx:pt>
          <cx:pt idx="1">0.000309697705084646</cx:pt>
          <cx:pt idx="2">-1.6302583805366101e-05</cx:pt>
          <cx:pt idx="3">-0.00076132967245408302</cx:pt>
          <cx:pt idx="4">-0.00053132590210862502</cx:pt>
          <cx:pt idx="5">-0.00033547556468947401</cx:pt>
          <cx:pt idx="6">0.00055256574997453395</cx:pt>
          <cx:pt idx="7">-0.00042160712164916899</cx:pt>
          <cx:pt idx="8">0.00056331990828616802</cx:pt>
          <cx:pt idx="9">-0.00072659927138484296</cx:pt>
          <cx:pt idx="10">-0.00020301400104145501</cx:pt>
          <cx:pt idx="11">0.00020576697322889699</cx:pt>
          <cx:pt idx="12">-0.00021672081679754</cx:pt>
          <cx:pt idx="13">0.00015885808719584199</cx:pt>
          <cx:pt idx="14">0.000190427223257629</cx:pt>
          <cx:pt idx="15">-0.00044918755044255599</cx:pt>
          <cx:pt idx="16">-0.000457945189385553</cx:pt>
          <cx:pt idx="17">0.0010254294042248699</cx:pt>
          <cx:pt idx="18">-0.00026354949553467402</cx:pt>
          <cx:pt idx="19">-0.00028774530845338702</cx:pt>
          <cx:pt idx="20">0.00032200967273830999</cx:pt>
          <cx:pt idx="21">-0.00011673291550644501</cx:pt>
          <cx:pt idx="22">-0.000382897031917061</cx:pt>
          <cx:pt idx="23">0.00050407659755107004</cx:pt>
          <cx:pt idx="24">0.0014963984794184801</cx:pt>
          <cx:pt idx="25">0.00044923059296032299</cx:pt>
          <cx:pt idx="26">-0.000172728601852183</cx:pt>
          <cx:pt idx="27">-0.000115775265823264</cx:pt>
          <cx:pt idx="28">-0.00018462787810018499</cx:pt>
          <cx:pt idx="29">-0.000444434043952729</cx:pt>
          <cx:pt idx="30">0.00032351035741390901</cx:pt>
          <cx:pt idx="31">0.00034008047581250798</cx:pt>
          <cx:pt idx="32">0.00028554750942251999</cx:pt>
          <cx:pt idx="33">-5.1377393133919298e-05</cx:pt>
          <cx:pt idx="34">0.00093094256231116901</cx:pt>
          <cx:pt idx="35">0.0032697112524741599</cx:pt>
          <cx:pt idx="36">0.00185172780021097</cx:pt>
          <cx:pt idx="37">0.00021804669320993</cx:pt>
          <cx:pt idx="38">0.0016154516578187499</cx:pt>
          <cx:pt idx="39">0.0042677656760644698</cx:pt>
          <cx:pt idx="40">0.0039867803591240496</cx:pt>
          <cx:pt idx="41">0.0041905422834683202</cx:pt>
          <cx:pt idx="42">0.0020586055365941899</cx:pt>
          <cx:pt idx="43">0.0028844047076832498</cx:pt>
          <cx:pt idx="44">0.00203989672865479</cx:pt>
          <cx:pt idx="45">0.0029596648037748898</cx:pt>
          <cx:pt idx="46">0.0027883962298791299</cx:pt>
          <cx:pt idx="47">0.0014569431234864</cx:pt>
          <cx:pt idx="48">0.00274226516142187</cx:pt>
          <cx:pt idx="49">0.0045596570179549404</cx:pt>
          <cx:pt idx="50">0.00097891880014621909</cx:pt>
          <cx:pt idx="51">-0.00056671658161993395</cx:pt>
          <cx:pt idx="52">0.00064290323703835</cx:pt>
          <cx:pt idx="53">-0.00050316508181460899</cx:pt>
          <cx:pt idx="54">0.00048226011041399802</cx:pt>
          <cx:pt idx="55">0.00058528255297709696</cx:pt>
          <cx:pt idx="56">-0.000252473506506026</cx:pt>
          <cx:pt idx="57">-4.3655571898646002e-05</cx:pt>
          <cx:pt idx="58">0.000221225209874793</cx:pt>
          <cx:pt idx="59">0.00024732538762911799</cx:pt>
          <cx:pt idx="60">0.00016106228898700499</cx:pt>
          <cx:pt idx="61">-0.00016651657609428099</cx:pt>
          <cx:pt idx="62">0.0015217281906746501</cx:pt>
          <cx:pt idx="63">0.0059239456128331799</cx:pt>
          <cx:pt idx="64">0.0053787934824027399</cx:pt>
          <cx:pt idx="65">0.00062032024638911196</cx:pt>
          <cx:pt idx="66">0.0052197591064216996</cx:pt>
          <cx:pt idx="67">0.010410609195104999</cx:pt>
          <cx:pt idx="68">0.010986193402131699</cx:pt>
          <cx:pt idx="69">0.0013725323256765099</cx:pt>
          <cx:pt idx="70">0.025185608438368999</cx:pt>
          <cx:pt idx="71">0.035365857190201397</cx:pt>
          <cx:pt idx="72">0.036989688643603302</cx:pt>
          <cx:pt idx="73">0.028525526883501701</cx:pt>
          <cx:pt idx="74">0.0347227833193565</cx:pt>
          <cx:pt idx="75">0.034585324392247298</cx:pt>
          <cx:pt idx="76">0.023048845141558201</cx:pt>
          <cx:pt idx="77">0.022892603175330001</cx:pt>
          <cx:pt idx="78">0.0132704742198378</cx:pt>
          <cx:pt idx="79">0.0037234707860713799</cx:pt>
          <cx:pt idx="80">0.0014792384846690899</cx:pt>
          <cx:pt idx="81">-0.00082761710413669699</cx:pt>
          <cx:pt idx="82">0.000200799308141062</cx:pt>
          <cx:pt idx="83">-0.000502662985149013</cx:pt>
          <cx:pt idx="84">0.000127820109093135</cx:pt>
          <cx:pt idx="85">-0.000107218827164056</cx:pt>
          <cx:pt idx="86">-0.00080574527628457201</cx:pt>
          <cx:pt idx="87">-6.5717386720410097e-05</cx:pt>
          <cx:pt idx="88">0.00033442797002321902</cx:pt>
          <cx:pt idx="89">-2.0213812619761301e-05</cx:pt>
          <cx:pt idx="90">0.0019023902864037101</cx:pt>
          <cx:pt idx="91">0.0072746145852641501</cx:pt>
          <cx:pt idx="92">0.00515443050342886</cx:pt>
          <cx:pt idx="93">0.0067112925330065796</cx:pt>
          <cx:pt idx="94">-0.0096826364189195602</cx:pt>
          <cx:pt idx="95">-0.0035276445879626698</cx:pt>
          <cx:pt idx="96">-0.017103832674945099</cx:pt>
          <cx:pt idx="97">0.0017642806836775599</cx:pt>
          <cx:pt idx="98">-0.00092260010626114201</cx:pt>
          <cx:pt idx="99">0.012322546039831499</cx:pt>
          <cx:pt idx="100">0.0121900899256587</cx:pt>
          <cx:pt idx="101">0.015767432977619799</cx:pt>
          <cx:pt idx="102">0.065556264569501199</cx:pt>
          <cx:pt idx="103">0.064990329694217003</cx:pt>
          <cx:pt idx="104">0.067199483125941997</cx:pt>
          <cx:pt idx="105">0.0538326828787399</cx:pt>
          <cx:pt idx="106">0.032073691699115198</cx:pt>
          <cx:pt idx="107">0.019581745529408799</cx:pt>
          <cx:pt idx="108">0.00939710721405306</cx:pt>
          <cx:pt idx="109">0.000259777092854532</cx:pt>
          <cx:pt idx="110">0.00017862945771707599</cx:pt>
          <cx:pt idx="111">-0.00055877104600417704</cx:pt>
          <cx:pt idx="112">0.00053997163395184001</cx:pt>
          <cx:pt idx="113">0.00030537842534865298</cx:pt>
          <cx:pt idx="114">-0.0041727032634524099</cx:pt>
          <cx:pt idx="115">-0.000692362458019854</cx:pt>
          <cx:pt idx="116">-0.00104999459381467</cx:pt>
          <cx:pt idx="117">-0.0091413799327610297</cx:pt>
          <cx:pt idx="118">-0.017112073257527501</cx:pt>
          <cx:pt idx="119">-0.0134131551043279</cx:pt>
          <cx:pt idx="120">-0.030440368875318299</cx:pt>
          <cx:pt idx="121">-0.0051193353319792601</cx:pt>
          <cx:pt idx="122">-0.025780317758217298</cx:pt>
          <cx:pt idx="123">-0.0012200477153876</cx:pt>
          <cx:pt idx="124">-0.000199740885442507</cx:pt>
          <cx:pt idx="125">-0.041605327151010001</cx:pt>
          <cx:pt idx="126">-0.041590216143798202</cx:pt>
          <cx:pt idx="127">-0.040194189747610298</cx:pt>
          <cx:pt idx="128">0.039702861214743</cx:pt>
          <cx:pt idx="129">0.022470539136278899</cx:pt>
          <cx:pt idx="130">-0.0051555488648383904</cx:pt>
          <cx:pt idx="131">0.0217779566869932</cx:pt>
          <cx:pt idx="132">0.0366036788607252</cx:pt>
          <cx:pt idx="133">0.037493135766900797</cx:pt>
          <cx:pt idx="134">0.015966491296201899</cx:pt>
          <cx:pt idx="135">0.034429470182777401</cx:pt>
          <cx:pt idx="136">0.022282790181265999</cx:pt>
          <cx:pt idx="137">0.0026042373176975498</cx:pt>
          <cx:pt idx="138">0.00063225885345100704</cx:pt>
          <cx:pt idx="139">0.0024299049280270702</cx:pt>
          <cx:pt idx="140">7.1840208313411703e-05</cx:pt>
          <cx:pt idx="141">-0.000367106325939295</cx:pt>
          <cx:pt idx="142">-0.00071329822616771196</cx:pt>
          <cx:pt idx="143">-0.00440408522564465</cx:pt>
          <cx:pt idx="144">-0.0154181351797436</cx:pt>
          <cx:pt idx="145">-0.030525370308600499</cx:pt>
          <cx:pt idx="146">-0.0511580293611337</cx:pt>
          <cx:pt idx="147">-0.053742181339923797</cx:pt>
          <cx:pt idx="148">-0.057563432042647598</cx:pt>
          <cx:pt idx="149">-0.024734836486370999</cx:pt>
          <cx:pt idx="150">-0.026502314037592602</cx:pt>
          <cx:pt idx="151">0.00628267844763729</cx:pt>
          <cx:pt idx="152">-0.0090382944608483097</cx:pt>
          <cx:pt idx="153">0.027685051201083499</cx:pt>
          <cx:pt idx="154">0.036870907138100102</cx:pt>
          <cx:pt idx="155">-0.0504412170155418</cx:pt>
          <cx:pt idx="156">-0.062193697863001302</cx:pt>
          <cx:pt idx="157">0.0185053393395339</cx:pt>
          <cx:pt idx="158">0.023271151459548899</cx:pt>
          <cx:pt idx="159">0.055620587814278602</cx:pt>
          <cx:pt idx="160">0.039129423224489999</cx:pt>
          <cx:pt idx="161">0.025369736341425201</cx:pt>
          <cx:pt idx="162">0.028900714636958001</cx:pt>
          <cx:pt idx="163">0.042006399284732598</cx:pt>
          <cx:pt idx="164">0.025923873525654801</cx:pt>
          <cx:pt idx="165">0.018906293317267901</cx:pt>
          <cx:pt idx="166">0.012753604405711501</cx:pt>
          <cx:pt idx="167">0.00372865927011478</cx:pt>
          <cx:pt idx="168">0.00069709686358529802</cx:pt>
          <cx:pt idx="169">0.00016708632496480701</cx:pt>
          <cx:pt idx="170">-0.00058695630342180604</cx:pt>
          <cx:pt idx="171">-0.0154730036501134</cx:pt>
          <cx:pt idx="172">-0.029809163515218</cx:pt>
          <cx:pt idx="173">-0.037823455067773903</cx:pt>
          <cx:pt idx="174">-0.078749370896419799</cx:pt>
          <cx:pt idx="175">-0.071632309358148294</cx:pt>
          <cx:pt idx="176">-0.058827284698669498</cx:pt>
          <cx:pt idx="177">-0.069063298063641199</cx:pt>
          <cx:pt idx="178">-0.0565311836737587</cx:pt>
          <cx:pt idx="179">-0.013655654349465</cx:pt>
          <cx:pt idx="180">-0.0087408695295014497</cx:pt>
          <cx:pt idx="181">0.0098595829918418105</cx:pt>
          <cx:pt idx="182">0.027976778730063101</cx:pt>
          <cx:pt idx="183">-0.019925141120182399</cx:pt>
          <cx:pt idx="184">-0.020224503026901399</cx:pt>
          <cx:pt idx="185">0.0044595672700906896</cx:pt>
          <cx:pt idx="186">0.022532765819974699</cx:pt>
          <cx:pt idx="187">0.059506151993130502</cx:pt>
          <cx:pt idx="188">0.021033704484898601</cx:pt>
          <cx:pt idx="189">-0.021858059067388299</cx:pt>
          <cx:pt idx="190">0.0096100378986561392</cx:pt>
          <cx:pt idx="191">0.041667906005137499</cx:pt>
          <cx:pt idx="192">0.0281476902082359</cx:pt>
          <cx:pt idx="193">0.016903090736456201</cx:pt>
          <cx:pt idx="194">0.0048327632816627898</cx:pt>
          <cx:pt idx="195">0.0014692808492115599</cx:pt>
          <cx:pt idx="196">0.000408500080287185</cx:pt>
          <cx:pt idx="197">-0.00029177466297150502</cx:pt>
          <cx:pt idx="198">-0.00081842050669689098</cx:pt>
          <cx:pt idx="199">-0.005641328689749525</cx:pt>
          <cx:pt idx="200">-0.0082537503622071243</cx:pt>
          <cx:pt idx="201">-0.0072960534029804002</cx:pt>
          <cx:pt idx="202">-0.016961102138918924</cx:pt>
          <cx:pt idx="203">-0.020889861601054199</cx:pt>
          <cx:pt idx="204">-0.014105389540456349</cx:pt>
          <cx:pt idx="205">-0.0051145325145305004</cx:pt>
          <cx:pt idx="206">-0.0050430344873205503</cx:pt>
          <cx:pt idx="207">-0.0059136061595201003</cx:pt>
          <cx:pt idx="208">-0.013352417475541375</cx:pt>
          <cx:pt idx="209">-0.0058301581420423746</cx:pt>
          <cx:pt idx="210">0.00022998533492642751</cx:pt>
          <cx:pt idx="211">0.011545054077918126</cx:pt>
          <cx:pt idx="212">0.0015428872835494851</cx:pt>
          <cx:pt idx="213">0.010171843729979075</cx:pt>
          <cx:pt idx="214">0.0043041544386694004</cx:pt>
          <cx:pt idx="215">0.0055279386722124754</cx:pt>
          <cx:pt idx="216">-0.002537699783185075</cx:pt>
          <cx:pt idx="217">0.0024948295689286226</cx:pt>
          <cx:pt idx="218">0.0089946971186515758</cx:pt>
          <cx:pt idx="219">0.010420727230619426</cx:pt>
          <cx:pt idx="220">-0.0030138122208352002</cx:pt>
          <cx:pt idx="221">-0.0010914017482492825</cx:pt>
          <cx:pt idx="222">0.00093934128763318995</cx:pt>
          <cx:pt idx="223">0.00031670599508527749</cx:pt>
          <cx:pt idx="224">0.00030090573958086749</cx:pt>
          <cx:pt idx="225">-6.8093020106329001e-06</cx:pt>
          <cx:pt idx="226">-0.00018510398109280275</cx:pt>
          <cx:pt idx="227">-0.00341285532961655</cx:pt>
          <cx:pt idx="228">-0.0063904671620889251</cx:pt>
          <cx:pt idx="229">-0.0082842101732750247</cx:pt>
          <cx:pt idx="230">-0.0086550476029063246</cx:pt>
          <cx:pt idx="231">-0.01279048408432965</cx:pt>
          <cx:pt idx="232">-0.0086129002954024505</cx:pt>
          <cx:pt idx="233">0.013489174994458624</cx:pt>
          <cx:pt idx="234">0.00188742610692848</cx:pt>
          <cx:pt idx="235">0.0034311419550407001</cx:pt>
          <cx:pt idx="236">-0.003020075512433525</cx:pt>
          <cx:pt idx="237">-0.014983703462314176</cx:pt>
          <cx:pt idx="238">-0.0078880393108929497</cx:pt>
          <cx:pt idx="239">0.0069380007221592002</cx:pt>
          <cx:pt idx="240">0.00055232838804962752</cx:pt>
          <cx:pt idx="241">-0.0023047484367373348</cx:pt>
          <cx:pt idx="242">-0.0025495594913962499</cx:pt>
          <cx:pt idx="243">0.0074896701749573502</cx:pt>
          <cx:pt idx="244">-0.0082743055419295247</cx:pt>
          <cx:pt idx="245">0.00947146307669945</cx:pt>
          <cx:pt idx="246">-0.0015980568418312725</cx:pt>
          <cx:pt idx="247">-0.0062841315664499253</cx:pt>
          <cx:pt idx="248">-0.0089329786316982504</cx:pt>
          <cx:pt idx="249">-0.0011878442370879725</cx:pt>
          <cx:pt idx="250">-0.00069845168609067255</cx:pt>
          <cx:pt idx="251">0.00010874688355760024</cx:pt>
          <cx:pt idx="252">-0.00019052673728045099</cx:pt>
          <cx:pt idx="253">-0.000150292524890877</cx:pt>
          <cx:pt idx="254">-0.0004166375241695375</cx:pt>
          <cx:pt idx="255">-0.0034476576769704001</cx:pt>
          <cx:pt idx="256">-0.0075507879063154999</cx:pt>
          <cx:pt idx="257">-0.013377792293928475</cx:pt>
          <cx:pt idx="258">-0.012608462649514851</cx:pt>
          <cx:pt idx="259">-0.016280178529610376</cx:pt>
          <cx:pt idx="260">-0.012252513032372625</cx:pt>
          <cx:pt idx="261">0.020926832578316349</cx:pt>
          <cx:pt idx="262">0.013868546797801249</cx:pt>
          <cx:pt idx="263">0.010117890789019949</cx:pt>
          <cx:pt idx="264">-0.0033305716946150751</cx:pt>
          <cx:pt idx="265">-0.015362249249131075</cx:pt>
          <cx:pt idx="266">-0.029561822637282749</cx:pt>
          <cx:pt idx="267">-0.0053393422716655498</cx:pt>
          <cx:pt idx="268">0.0022223111365096949</cx:pt>
          <cx:pt idx="269">-0.013433867913660625</cx:pt>
          <cx:pt idx="270">-0.016915439754316676</cx:pt>
          <cx:pt idx="271">-0.010049737728956575</cx:pt>
          <cx:pt idx="272">-0.01333095996606405</cx:pt>
          <cx:pt idx="273">-0.011846543304490625</cx:pt>
          <cx:pt idx="274">-0.01788174121443465</cx:pt>
          <cx:pt idx="275">-0.0132895157713103</cx:pt>
          <cx:pt idx="276">-0.0043848853138372</cx:pt>
          <cx:pt idx="277">-0.0020711985734111924</cx:pt>
          <cx:pt idx="278">-0.00151410850342189</cx:pt>
          <cx:pt idx="279">-0.00038279059813949251</cx:pt>
          <cx:pt idx="280">5.947927850950275e-05</cx:pt>
          <cx:pt idx="281">-1.3410187413674474e-05</cx:pt>
          <cx:pt idx="282">-0.00091574699898048747</cx:pt>
          <cx:pt idx="283">-0.0033998488876330001</cx:pt>
          <cx:pt idx="284">-0.0083938810929777494</cx:pt>
          <cx:pt idx="285">-0.015027511430553026</cx:pt>
          <cx:pt idx="286">-0.015970096534506376</cx:pt>
          <cx:pt idx="287">-0.01431242645748195</cx:pt>
          <cx:pt idx="288">-0.0031338733329834001</cx:pt>
          <cx:pt idx="289">0.029313814521724501</cx:pt>
          <cx:pt idx="290">0.0261014582474615</cx:pt>
          <cx:pt idx="291">0.013947260880803249</cx:pt>
          <cx:pt idx="292">-0.0080741171504574993</cx:pt>
          <cx:pt idx="293">-0.043292682376929001</cx:pt>
          <cx:pt idx="294">-0.044278892566570249</cx:pt>
          <cx:pt idx="295">-0.030074437385994</cx:pt>
          <cx:pt idx="296">-0.032225880617979</cx:pt>
          <cx:pt idx="297">-0.031646965129672751</cx:pt>
          <cx:pt idx="298">-0.022926318337095276</cx:pt>
          <cx:pt idx="299">-0.095481529360761402</cx:pt>
          <cx:pt idx="300">-0.109772714449865</cx:pt>
          <cx:pt idx="301">-0.105327233091499</cx:pt>
          <cx:pt idx="302">-0.082401743985621598</cx:pt>
          <cx:pt idx="303">-0.045813618129588202</cx:pt>
          <cx:pt idx="304">-0.0199795055951466</cx:pt>
          <cx:pt idx="305">-0.0062873384667622</cx:pt>
          <cx:pt idx="306">-0.0033827777130220598</cx:pt>
          <cx:pt idx="307">-0.00026391665239033598</cx:pt>
          <cx:pt idx="308">1.25534929267369e-05</cx:pt>
          <cx:pt idx="309">-0.00105210914545674</cx:pt>
          <cx:pt idx="310">-0.0063296838370533702</cx:pt>
          <cx:pt idx="311">-0.018343614185013801</cx:pt>
          <cx:pt idx="312">-0.047303844428595899</cx:pt>
          <cx:pt idx="313">-0.063001652394261004</cx:pt>
          <cx:pt idx="314">-0.038329439872329098</cx:pt>
          <cx:pt idx="315">-0.058202758441760698</cx:pt>
          <cx:pt idx="316">-0.0334233865222201</cx:pt>
          <cx:pt idx="317">0.069458949852898105</cx:pt>
          <cx:pt idx="318">0.083620169795530594</cx:pt>
          <cx:pt idx="319">0.032044572952165597</cx:pt>
          <cx:pt idx="320">-0.017648008161614</cx:pt>
          <cx:pt idx="321">-0.19991735554399601</cx:pt>
          <cx:pt idx="322">-0.16293019645863299</cx:pt>
          <cx:pt idx="323">-0.10779768696384601</cx:pt>
          <cx:pt idx="324">-0.102407015426473</cx:pt>
          <cx:pt idx="325">-0.14141618030764</cx:pt>
          <cx:pt idx="326">-0.077345767169855806</cx:pt>
          <cx:pt idx="327">-0.104675802647778</cx:pt>
          <cx:pt idx="328">-0.099126655042411999</cx:pt>
          <cx:pt idx="329">-0.063588624084647397</cx:pt>
          <cx:pt idx="330">-0.071288593395552199</cx:pt>
          <cx:pt idx="331">-0.030173939148042801</cx:pt>
          <cx:pt idx="332">-0.0186006084119077</cx:pt>
          <cx:pt idx="333">-0.0031902239088893399</cx:pt>
          <cx:pt idx="334">0.0018173419314389499</cx:pt>
          <cx:pt idx="335">-0.0018744823497381601</cx:pt>
          <cx:pt idx="336">-0.000217994201385128</cx:pt>
          <cx:pt idx="337">-0.00143286939809652</cx:pt>
          <cx:pt idx="338">-0.0037935695591142901</cx:pt>
          <cx:pt idx="339">-0.0299128675031375</cx:pt>
          <cx:pt idx="340">-0.061251625942061502</cx:pt>
          <cx:pt idx="341">-0.068612853739466795</cx:pt>
          <cx:pt idx="342">-0.066466595282093699</cx:pt>
          <cx:pt idx="343">-0.077463616874111102</cx:pt>
          <cx:pt idx="344">-0.042824721707192898</cx:pt>
          <cx:pt idx="345">0.062901054865371994</cx:pt>
          <cx:pt idx="346">0.069481589348845796</cx:pt>
          <cx:pt idx="347">0.133557215191179</cx:pt>
          <cx:pt idx="348">0.075601203026281899</cx:pt>
          <cx:pt idx="349">-0.053612932830047401</cx:pt>
          <cx:pt idx="350">-0.10333380037673399</cx:pt>
          <cx:pt idx="351">-0.059124937792223602</cx:pt>
          <cx:pt idx="352">-0.069468402675040106</cx:pt>
          <cx:pt idx="353">-0.0275168814200582</cx:pt>
          <cx:pt idx="354">-0.071929028822976596</cx:pt>
          <cx:pt idx="355">-0.073361832573385702</cx:pt>
          <cx:pt idx="356">0.0025632035016028699</cx:pt>
          <cx:pt idx="357">0.0019425854939993999</cx:pt>
          <cx:pt idx="358">-0.031860133052466898</cx:pt>
          <cx:pt idx="359">-0.0042891949167926198</cx:pt>
          <cx:pt idx="360">-0.00153204984530792</cx:pt>
          <cx:pt idx="361">-0.0114638741666223</cx:pt>
          <cx:pt idx="362">-0.00691188836951428</cx:pt>
          <cx:pt idx="363">-0.0066532486266771803</cx:pt>
          <cx:pt idx="364">-0.00043759479576216902</cx:pt>
          <cx:pt idx="365">0.0010961719229847799</cx:pt>
          <cx:pt idx="366">-0.0018621322083384401</cx:pt>
          <cx:pt idx="367">-0.025399236284743401</cx:pt>
          <cx:pt idx="368">-0.057339861878335403</cx:pt>
          <cx:pt idx="369">-0.067946973221140794</cx:pt>
          <cx:pt idx="370">-0.080630111694384596</cx:pt>
          <cx:pt idx="371">-0.0441200821479679</cx:pt>
          <cx:pt idx="372">-0.0055344966899971504</cx:pt>
          <cx:pt idx="373">0.060324426569684397</cx:pt>
          <cx:pt idx="374">0.1237852846844</cx:pt>
          <cx:pt idx="375">0.112781282109557</cx:pt>
          <cx:pt idx="376">0.12416930659091401</cx:pt>
          <cx:pt idx="377">-0.022985291186145101</cx:pt>
          <cx:pt idx="378">-0.0084322986640481094</cx:pt>
          <cx:pt idx="379">0.062134302225413197</cx:pt>
          <cx:pt idx="380">0.033520089051559697</cx:pt>
          <cx:pt idx="381">0.028185570438332998</cx:pt>
          <cx:pt idx="382">-0.035711239651606802</cx:pt>
          <cx:pt idx="383">0.0072569914760892496</cx:pt>
          <cx:pt idx="384">0.017458543560411099</cx:pt>
          <cx:pt idx="385">0.018072280916148299</cx:pt>
          <cx:pt idx="386">-0.0077334403668290301</cx:pt>
          <cx:pt idx="387">-0.0084053252853754402</cx:pt>
          <cx:pt idx="388">-0.028604812753708301</cx:pt>
          <cx:pt idx="389">-0.029025452110076001</cx:pt>
          <cx:pt idx="390">-0.0124311199135214</cx:pt>
          <cx:pt idx="391">-0.0042455211949322296</cx:pt>
          <cx:pt idx="392">0.000140958165680669</cx:pt>
          <cx:pt idx="393">0.00085338014246211799</cx:pt>
          <cx:pt idx="394">-0.000228400440846423</cx:pt>
          <cx:pt idx="395">-0.00709334069852846</cx:pt>
          <cx:pt idx="396">-0.032462048808436797</cx:pt>
          <cx:pt idx="397">-0.035619479827117502</cx:pt>
          <cx:pt idx="398">-0.044616048568462699</cx:pt>
          <cx:pt idx="399">-0.038479262905688198</cx:pt>
          <cx:pt idx="400">0.0026994784692984598</cx:pt>
          <cx:pt idx="401">0.042017979857443002</cx:pt>
          <cx:pt idx="402">0.122869030520115</cx:pt>
          <cx:pt idx="403">0.139146731339787</cx:pt>
          <cx:pt idx="404">0.039375587375399</cx:pt>
          <cx:pt idx="405">-0.020451380850412901</cx:pt>
          <cx:pt idx="406">0.044324420069579699</cx:pt>
          <cx:pt idx="407">0.031899670718167197</cx:pt>
          <cx:pt idx="408">-0.0094962322881488193</cx:pt>
          <cx:pt idx="409">0.034681428114524203</cx:pt>
          <cx:pt idx="410">0.0053722326068279501</cx:pt>
          <cx:pt idx="411">0.025077078197254202</cx:pt>
          <cx:pt idx="412">0.061825551780245201</cx:pt>
          <cx:pt idx="413">0.041473659815987197</cx:pt>
          <cx:pt idx="414">0.0097672627189761396</cx:pt>
          <cx:pt idx="415">-0.013509012866235201</cx:pt>
          <cx:pt idx="416">-0.019114863671900201</cx:pt>
          <cx:pt idx="417">-0.029404381812645999</cx:pt>
          <cx:pt idx="418">-0.015893935196386499</cx:pt>
          <cx:pt idx="419">-0.00044244960901334901</cx:pt>
          <cx:pt idx="420">5.3992722841521998e-05</cx:pt>
          <cx:pt idx="421">0.00047480074724544499</cx:pt>
          <cx:pt idx="422">0.0011735586323305799</cx:pt>
          <cx:pt idx="423">-0.0046733772038916304</cx:pt>
          <cx:pt idx="424">-0.020939159764704</cx:pt>
          <cx:pt idx="425">-0.027093809633590399</cx:pt>
          <cx:pt idx="426">-0.032325804176592303</cx:pt>
          <cx:pt idx="427">0.00111704151927235</cx:pt>
          <cx:pt idx="428">0.015689400913266701</cx:pt>
          <cx:pt idx="429">0.040785336512623102</cx:pt>
          <cx:pt idx="430">0.065389515235771703</cx:pt>
          <cx:pt idx="431">0.071057486663986202</cx:pt>
          <cx:pt idx="432">0.045907688858782401</cx:pt>
          <cx:pt idx="433">0.039690002427061499</cx:pt>
          <cx:pt idx="434">0.050485655253142803</cx:pt>
          <cx:pt idx="435">-0.078005711460147495</cx:pt>
          <cx:pt idx="436">0.0115498089484666</cx:pt>
          <cx:pt idx="437">0.049417247917267197</cx:pt>
          <cx:pt idx="438">-0.0134456373474776</cx:pt>
          <cx:pt idx="439">0.00151978065368745</cx:pt>
          <cx:pt idx="440">0.0146837539570222</cx:pt>
          <cx:pt idx="441">0.022913481317941398</cx:pt>
          <cx:pt idx="442">-0.018845575588685399</cx:pt>
          <cx:pt idx="443">-0.036549196666373698</cx:pt>
          <cx:pt idx="444">-0.035852376281491898</cx:pt>
          <cx:pt idx="445">-0.029757181683544201</cx:pt>
          <cx:pt idx="446">-0.018504068204649698</cx:pt>
          <cx:pt idx="447">-0.0033432224253137901</cx:pt>
          <cx:pt idx="448">0.00018459509556822699</cx:pt>
          <cx:pt idx="449">0.00070584496763655699</cx:pt>
          <cx:pt idx="450">-0.000631295659102609</cx:pt>
          <cx:pt idx="451">-0.011815833875761499</cx:pt>
          <cx:pt idx="452">-0.015917743428367701</cx:pt>
          <cx:pt idx="453">-0.031179946519759302</cx:pt>
          <cx:pt idx="454">-0.047589805279661397</cx:pt>
          <cx:pt idx="455">0.0037730237105512801</cx:pt>
          <cx:pt idx="456">-0.029103373250890501</cx:pt>
          <cx:pt idx="457">-0.010435190655488299</cx:pt>
          <cx:pt idx="458">0.023840180743791399</cx:pt>
          <cx:pt idx="459">0.029682430326204101</cx:pt>
          <cx:pt idx="460">0.086137849178230794</cx:pt>
          <cx:pt idx="461">0.079554640768882107</cx:pt>
          <cx:pt idx="462">0.056100488545263498</cx:pt>
          <cx:pt idx="463">-0.059402313832480201</cx:pt>
          <cx:pt idx="464">-0.023594318683647302</cx:pt>
          <cx:pt idx="465">0.0132722658291256</cx:pt>
          <cx:pt idx="466">-0.057459601179317601</cx:pt>
          <cx:pt idx="467">-0.0031422540860222602</cx:pt>
          <cx:pt idx="468">0.027998090057986699</cx:pt>
          <cx:pt idx="469">-0.0111105309561508</cx:pt>
          <cx:pt idx="470">-0.017815062275818201</cx:pt>
          <cx:pt idx="471">-0.035386641551094299</cx:pt>
          <cx:pt idx="472">-0.029429123030302099</cx:pt>
          <cx:pt idx="473">-0.019393144146147599</cx:pt>
          <cx:pt idx="474">-0.023769111151577999</cx:pt>
          <cx:pt idx="475">-0.0058731736506132497</cx:pt>
          <cx:pt idx="476">-6.8248318234938001e-06</cx:pt>
          <cx:pt idx="477">-0.00023184365287044799</cx:pt>
          <cx:pt idx="478">-0.0031590405426371901</cx:pt>
          <cx:pt idx="479">-0.014784391938851</cx:pt>
          <cx:pt idx="480">-0.0152490855874778</cx:pt>
          <cx:pt idx="481">-0.017532491244217699</cx:pt>
          <cx:pt idx="482">-0.038578178456864502</cx:pt>
          <cx:pt idx="483">-0.0051902472103337099</cx:pt>
          <cx:pt idx="484">-0.062349513714852603</cx:pt>
          <cx:pt idx="485">-0.035699984270955103</cx:pt>
          <cx:pt idx="486">0.053865241406295103</cx:pt>
          <cx:pt idx="487">0.060202940914329303</cx:pt>
          <cx:pt idx="488">0.053144661090079898</cx:pt>
          <cx:pt idx="489">0.074537815826616602</cx:pt>
          <cx:pt idx="490">0.057797504744935203</cx:pt>
          <cx:pt idx="491">-0.00085905211465352204</cx:pt>
          <cx:pt idx="492">-0.038413390544744103</cx:pt>
          <cx:pt idx="493">-0.0115457083830142</cx:pt>
          <cx:pt idx="494">-0.012655953480571599</cx:pt>
          <cx:pt idx="495">-0.0046090991035725197</cx:pt>
          <cx:pt idx="496">0.033412161199042799</cx:pt>
          <cx:pt idx="497">-0.0184758873415789</cx:pt>
          <cx:pt idx="498">-0.0077707259852165698</cx:pt>
          <cx:pt idx="499">-0.021948183262671499</cx:pt>
          <cx:pt idx="500">-0.037127940990753797</cx:pt>
          <cx:pt idx="501">-0.032173326705471003</cx:pt>
          <cx:pt idx="502">-0.0157828203768073</cx:pt>
          <cx:pt idx="503">-0.00194834421179535</cx:pt>
          <cx:pt idx="504">-0.00070150660099015702</cx:pt>
          <cx:pt idx="505">-0.00060324752986582505</cx:pt>
          <cx:pt idx="506">-0.0047865022494956401</cx:pt>
          <cx:pt idx="507">-0.016434421993346101</cx:pt>
          <cx:pt idx="508">-0.0164161321501868</cx:pt>
          <cx:pt idx="509">0.0082210201938745404</cx:pt>
          <cx:pt idx="510">-0.00052750354343557803</cx:pt>
          <cx:pt idx="511">0.014658942085125699</cx:pt>
          <cx:pt idx="512">-0.0102205394845908</cx:pt>
          <cx:pt idx="513">0.0061848683603189297</cx:pt>
          <cx:pt idx="514">0.022875860134330898</cx:pt>
          <cx:pt idx="515">-0.019321657854480801</cx:pt>
          <cx:pt idx="516">-0.0014401263470115</cx:pt>
          <cx:pt idx="517">0.0074270954796273204</cx:pt>
          <cx:pt idx="518">0.052509173813235603</cx:pt>
          <cx:pt idx="519">0.0224454389676924</cx:pt>
          <cx:pt idx="520">0.016819051057825499</cx:pt>
          <cx:pt idx="521">-0.0119378835418935</cx:pt>
          <cx:pt idx="522">-0.036125905811935498</cx:pt>
          <cx:pt idx="523">-0.012535818791479299</cx:pt>
          <cx:pt idx="524">-0.011650054581698601</cx:pt>
          <cx:pt idx="525">-0.081360178906215594</cx:pt>
          <cx:pt idx="526">-0.054485186296527197</cx:pt>
          <cx:pt idx="527">-0.037565407658950903</cx:pt>
          <cx:pt idx="528">-0.025733732493222399</cx:pt>
          <cx:pt idx="529">-0.0131178527724863</cx:pt>
          <cx:pt idx="530">-0.0050562369207612697</cx:pt>
          <cx:pt idx="531">-0.00157609899869875</cx:pt>
          <cx:pt idx="532">-0.000212250795894087</cx:pt>
          <cx:pt idx="533">-0.0015907311791635301</cx:pt>
          <cx:pt idx="534">-0.0048674913394997302</cx:pt>
          <cx:pt idx="535">-0.014096072680470801</cx:pt>
          <cx:pt idx="536">-0.023974832310027699</cx:pt>
          <cx:pt idx="537">-0.0132206309131754</cx:pt>
          <cx:pt idx="538">-0.024266821422694498</cx:pt>
          <cx:pt idx="539">-0.0010955908778493501</cx:pt>
          <cx:pt idx="540">0.068967101229278197</cx:pt>
          <cx:pt idx="541">0.029229163371263599</cx:pt>
          <cx:pt idx="542">0.035552290132322202</cx:pt>
          <cx:pt idx="543">-0.029540057695696498</cx:pt>
          <cx:pt idx="544">0.016830268175219199</cx:pt>
          <cx:pt idx="545">0.0079559528408934006</cx:pt>
          <cx:pt idx="546">0.050248434459242798</cx:pt>
          <cx:pt idx="547">0.024559991864451</cx:pt>
          <cx:pt idx="548">-0.023947463606047801</cx:pt>
          <cx:pt idx="549">-0.0137466158023478</cx:pt>
          <cx:pt idx="550">0.012140796260935701</cx:pt>
          <cx:pt idx="551">0.038905061879347301</cx:pt>
          <cx:pt idx="552">0.0086666697918124196</cx:pt>
          <cx:pt idx="553">-0.071645803237402203</cx:pt>
          <cx:pt idx="554">-0.043188425077459597</cx:pt>
          <cx:pt idx="555">-0.031657461924865599</cx:pt>
          <cx:pt idx="556">-0.0037686057170601699</cx:pt>
          <cx:pt idx="557">-0.0065937508625066197</cx:pt>
          <cx:pt idx="558">-0.0041120827576303599</cx:pt>
          <cx:pt idx="559">4.7997157040845098e-05</cx:pt>
          <cx:pt idx="560">0.00033255543989501002</cx:pt>
          <cx:pt idx="561">0.00016063876835210501</cx:pt>
          <cx:pt idx="562">-0.0032515116568634702</cx:pt>
          <cx:pt idx="563">-0.014040648897863901</cx:pt>
          <cx:pt idx="564">-0.030810815659660599</cx:pt>
          <cx:pt idx="565">-0.031118073684064999</cx:pt>
          <cx:pt idx="566">-0.043146627604538898</cx:pt>
          <cx:pt idx="567">-0.027217150591054499</cx:pt>
          <cx:pt idx="568">0.012991096367360601</cx:pt>
          <cx:pt idx="569">0.0407015406561664</cx:pt>
          <cx:pt idx="570">0.043202387173300598</cx:pt>
          <cx:pt idx="571">0.048070965337174199</cx:pt>
          <cx:pt idx="572">0.034701029146497898</cx:pt>
          <cx:pt idx="573">0.0079813239841473801</cx:pt>
          <cx:pt idx="574">0.039525786434570803</cx:pt>
          <cx:pt idx="575">0.0543700499933246</cx:pt>
          <cx:pt idx="576">-0.082518563451181207</cx:pt>
          <cx:pt idx="577">-0.066170874313367295</cx:pt>
          <cx:pt idx="578">-0.0105848461659516</cx:pt>
          <cx:pt idx="579">0.031676438197532998</cx:pt>
          <cx:pt idx="580">-0.015742263285758101</cx:pt>
          <cx:pt idx="581">-0.053120364014554999</cx:pt>
          <cx:pt idx="582">-0.030512926687642401</cx:pt>
          <cx:pt idx="583">-0.0162263642688459</cx:pt>
          <cx:pt idx="584">0.0027635601668821001</cx:pt>
          <cx:pt idx="585">0.0077131201645234803</cx:pt>
          <cx:pt idx="586">-0.0011123739124110101</cx:pt>
          <cx:pt idx="587">0.00045586508342871903</cx:pt>
          <cx:pt idx="588">0.00034193376300803598</cx:pt>
          <cx:pt idx="589">0.00053114314339389797</cx:pt>
          <cx:pt idx="590">-0.00143878518507583</cx:pt>
          <cx:pt idx="591">-0.0051622362405264804</cx:pt>
          <cx:pt idx="592">-0.010295651484165599</cx:pt>
          <cx:pt idx="593">-0.015263594408430701</cx:pt>
          <cx:pt idx="594">-0.034143185587109798</cx:pt>
          <cx:pt idx="595">-0.039557962616019203</cx:pt>
          <cx:pt idx="596">-0.026879772720535499</cx:pt>
          <cx:pt idx="597">0.049762551521308797</cx:pt>
          <cx:pt idx="598">0.0180705492125697</cx:pt>
          <cx:pt idx="599">0.035628782950112597</cx:pt>
          <cx:pt idx="600">0.067336896427520193</cx:pt>
          <cx:pt idx="601">0.083629931802563895</cx:pt>
          <cx:pt idx="602">0.0433955338395553</cx:pt>
          <cx:pt idx="603">0.016180865083523299</cx:pt>
          <cx:pt idx="604">-0.089938307576867105</cx:pt>
          <cx:pt idx="605">0.00177810590032823</cx:pt>
          <cx:pt idx="606">0.030315501177643499</cx:pt>
          <cx:pt idx="607">-0.0289868093029425</cx:pt>
          <cx:pt idx="608">-0.048789511527958601</cx:pt>
          <cx:pt idx="609">-0.0590149335460299</cx:pt>
          <cx:pt idx="610">-0.0082064218987426794</cx:pt>
          <cx:pt idx="611">3.9897194677982903e-05</cx:pt>
          <cx:pt idx="612">0.0105703963851182</cx:pt>
          <cx:pt idx="613">0.013082900640228301</cx:pt>
          <cx:pt idx="614">0.0019349820445151899</cx:pt>
          <cx:pt idx="615">-0.00049514932500610695</cx:pt>
          <cx:pt idx="616">-0.0011634333227861699</cx:pt>
          <cx:pt idx="617">-9.7246072965141196e-05</cx:pt>
          <cx:pt idx="618">-0.0010638065815555501</cx:pt>
          <cx:pt idx="619">0.00642424841247721</cx:pt>
          <cx:pt idx="620">0.012397331138640499</cx:pt>
          <cx:pt idx="621">-0.0010817897365752299</cx:pt>
          <cx:pt idx="622">-0.026892057195887401</cx:pt>
          <cx:pt idx="623">-0.053773977437177503</cx:pt>
          <cx:pt idx="624">-0.047666759218068101</cx:pt>
          <cx:pt idx="625">-0.011099724700268701</cx:pt>
          <cx:pt idx="626">0.0047928002645841296</cx:pt>
          <cx:pt idx="627">-0.018818208800074999</cx:pt>
          <cx:pt idx="628">0.0323224195533224</cx:pt>
          <cx:pt idx="629">0.0179328610124121</cx:pt>
          <cx:pt idx="630">0.025956029567808001</cx:pt>
          <cx:pt idx="631">0.052120827121083298</cx:pt>
          <cx:pt idx="632">0.0146866401511054</cx:pt>
          <cx:pt idx="633">0.0137787477838311</cx:pt>
          <cx:pt idx="634">-0.00158128773046515</cx:pt>
          <cx:pt idx="635">-0.035010456465282502</cx:pt>
          <cx:pt idx="636">-0.031574242277279702</cx:pt>
          <cx:pt idx="637">-0.0368964930455725</cx:pt>
          <cx:pt idx="638">-0.015009402089061499</cx:pt>
          <cx:pt idx="639">0.00225593325966306</cx:pt>
          <cx:pt idx="640">0.0152032935406701</cx:pt>
          <cx:pt idx="641">0.0152436054247814</cx:pt>
          <cx:pt idx="642">0.0014839982767238</cx:pt>
          <cx:pt idx="643">9.4963008104778301e-05</cx:pt>
          <cx:pt idx="644">2.83070876100213e-05</cx:pt>
          <cx:pt idx="645">-0.00030584105217776401</cx:pt>
          <cx:pt idx="646">-0.00028284574954851201</cx:pt>
          <cx:pt idx="647">0.0060338105979809899</cx:pt>
          <cx:pt idx="648">0.019267114202485201</cx:pt>
          <cx:pt idx="649">0.018549803954222899</cx:pt>
          <cx:pt idx="650">0.00156448015562178</cx:pt>
          <cx:pt idx="651">-0.0250106095089518</cx:pt>
          <cx:pt idx="652">-0.015935295428035502</cx:pt>
          <cx:pt idx="653">-0.0054434397522961503</cx:pt>
          <cx:pt idx="654">0.016971704256009499</cx:pt>
          <cx:pt idx="655">-0.013866962013508699</cx:pt>
          <cx:pt idx="656">0.0115548777198053</cx:pt>
          <cx:pt idx="657">-0.0172165849094028</cx:pt>
          <cx:pt idx="658">0.11217502002108801</cx:pt>
          <cx:pt idx="659">0.091737070384308395</cx:pt>
          <cx:pt idx="660">0.0228866976281831</cx:pt>
          <cx:pt idx="661">-0.019330393733031401</cx:pt>
          <cx:pt idx="662">-0.025405487268091501</cx:pt>
          <cx:pt idx="663">-0.0357154788711136</cx:pt>
          <cx:pt idx="664">-0.00035101923000163801</cx:pt>
          <cx:pt idx="665">-0.011393411652362399</cx:pt>
          <cx:pt idx="666">-0.010035940873242</cx:pt>
          <cx:pt idx="667">0.00166723135498305</cx:pt>
          <cx:pt idx="668">0.0082804125819222994</cx:pt>
          <cx:pt idx="669">0.0096816318165166299</cx:pt>
          <cx:pt idx="670">0.0015001208131560999</cx:pt>
          <cx:pt idx="671">-0.00035207105865372199</cx:pt>
          <cx:pt idx="672">0.00022604777171716399</cx:pt>
          <cx:pt idx="673">-0.000330811187610942</cx:pt>
          <cx:pt idx="674">-0.00119022446219288</cx:pt>
          <cx:pt idx="675">-0.00092309274310992996</cx:pt>
          <cx:pt idx="676">0.00311045053907199</cx:pt>
          <cx:pt idx="677">0.00607459227319545</cx:pt>
          <cx:pt idx="678">-0.00671055620615297</cx:pt>
          <cx:pt idx="679">-0.0080075052800302297</cx:pt>
          <cx:pt idx="680">-0.025030669742519801</cx:pt>
          <cx:pt idx="681">-0.013835646823134399</cx:pt>
          <cx:pt idx="682">-0.0232254973609657</cx:pt>
          <cx:pt idx="683">-0.0081826777543199704</cx:pt>
          <cx:pt idx="684">0.00059088216175011898</cx:pt>
          <cx:pt idx="685">0.0087178071951637803</cx:pt>
          <cx:pt idx="686">0.043170199058179197</cx:pt>
          <cx:pt idx="687">0.043411749068149</cx:pt>
          <cx:pt idx="688">0.023124388845925499</cx:pt>
          <cx:pt idx="689">-0.062680247370517805</cx:pt>
          <cx:pt idx="690">-0.0405428139391832</cx:pt>
          <cx:pt idx="691">-0.0280014339427592</cx:pt>
          <cx:pt idx="692">0.0078285777594114207</cx:pt>
          <cx:pt idx="693">-0.0045440053763889203</cx:pt>
          <cx:pt idx="694">-0.0089578809493254894</cx:pt>
          <cx:pt idx="695">-0.0081212839003704396</cx:pt>
          <cx:pt idx="696">-0.0015370616845336101</cx:pt>
          <cx:pt idx="697">-0.00025898907832262198</cx:pt>
          <cx:pt idx="698">-0.00068922022880993101</cx:pt>
          <cx:pt idx="699">-0.00040556465968922401</cx:pt>
          <cx:pt idx="700">-0.00051031639022083505</cx:pt>
          <cx:pt idx="701">0.00017889487566838101</cx:pt>
          <cx:pt idx="702">-0.00093733180842518803</cx:pt>
          <cx:pt idx="703">-0.00028206157727677099</cx:pt>
          <cx:pt idx="704">0.0012032257799058201</cx:pt>
          <cx:pt idx="705">-0.0025854044655141402</cx:pt>
          <cx:pt idx="706">0.0042012089171815396</cx:pt>
          <cx:pt idx="707">0.0073301961703673302</cx:pt>
          <cx:pt idx="708">-0.0043460076755751399</cx:pt>
          <cx:pt idx="709">-0.0071134528175879801</cx:pt>
          <cx:pt idx="710">-0.019456525984445999</cx:pt>
          <cx:pt idx="711">-0.034978861208889697</cx:pt>
          <cx:pt idx="712">-0.021431936733997702</cx:pt>
          <cx:pt idx="713">0.0104047328978428</cx:pt>
          <cx:pt idx="714">0.013589233248875499</cx:pt>
          <cx:pt idx="715">0.010148452083937</cx:pt>
          <cx:pt idx="716">-0.0064972458025463397</cx:pt>
          <cx:pt idx="717">-0.016021948281469099</cx:pt>
          <cx:pt idx="718">-0.0081197127113363</cx:pt>
          <cx:pt idx="719">-0.0094643297361473398</cx:pt>
          <cx:pt idx="720">-0.0051376447060467196</cx:pt>
          <cx:pt idx="721">-0.00044354112783276801</cx:pt>
          <cx:pt idx="722">0.0031769870997170398</cx:pt>
          <cx:pt idx="723">-0.00058892332947843996</cx:pt>
          <cx:pt idx="724">-0.00026358972963238099</cx:pt>
          <cx:pt idx="725">-0.00040842489979864001</cx:pt>
          <cx:pt idx="726">0.00052946242054901604</cx:pt>
          <cx:pt idx="727">-0.00037238403936199301</cx:pt>
          <cx:pt idx="728">4.9675296100731399e-05</cx:pt>
          <cx:pt idx="729">-0.00070461388387077798</cx:pt>
          <cx:pt idx="730">-4.8677715901096103e-05</cx:pt>
          <cx:pt idx="731">-0.0010132253507881301</cx:pt>
          <cx:pt idx="732">0.0012880747582666801</cx:pt>
          <cx:pt idx="733">-0.00267197383341467</cx:pt>
          <cx:pt idx="734">0.00321674632381221</cx:pt>
          <cx:pt idx="735">0.0055797871987204499</cx:pt>
          <cx:pt idx="736">0.0097251563693603396</cx:pt>
          <cx:pt idx="737">0.0021861881398839902</cx:pt>
          <cx:pt idx="738">0.00606009818322559</cx:pt>
          <cx:pt idx="739">0.029548136227862901</cx:pt>
          <cx:pt idx="740">0.029484690040895298</cx:pt>
          <cx:pt idx="741">0.035978719862782498</cx:pt>
          <cx:pt idx="742">0.0086912483992926393</cx:pt>
          <cx:pt idx="743">-0.0033055889501334801</cx:pt>
          <cx:pt idx="744">-0.0045698102821824698</cx:pt>
          <cx:pt idx="745">-0.0096930306028315209</cx:pt>
          <cx:pt idx="746">-0.0127464765962242</cx:pt>
          <cx:pt idx="747">-0.0142449067786927</cx:pt>
          <cx:pt idx="748">-0.0044249579949472203</cx:pt>
          <cx:pt idx="749">-0.0047835845424018999</cx:pt>
          <cx:pt idx="750">-0.0029696168885725901</cx:pt>
          <cx:pt idx="751">-0.00048919261969947202</cx:pt>
          <cx:pt idx="752">-0.00036680537222990201</cx:pt>
          <cx:pt idx="753">-0.00085840967189286597</cx:pt>
          <cx:pt idx="754">0.000416371598584279</cx:pt>
          <cx:pt idx="755">0.000109547867110574</cx:pt>
          <cx:pt idx="756">0.000442482736836631</cx:pt>
          <cx:pt idx="757">-0.00016531937275228499</cx:pt>
          <cx:pt idx="758">0.000287637638286866</cx:pt>
          <cx:pt idx="759">0.00031930245841335099</cx:pt>
          <cx:pt idx="760">-0.00019239493054871</cx:pt>
          <cx:pt idx="761">-0.00029178156635225602</cx:pt>
          <cx:pt idx="762">0.000116022084361114</cx:pt>
          <cx:pt idx="763">0.000175403741293397</cx:pt>
          <cx:pt idx="764">-0.0009905992727862079</cx:pt>
          <cx:pt idx="765">-0.0020047205714296399</cx:pt>
          <cx:pt idx="766">-0.00022360704382694599</cx:pt>
          <cx:pt idx="767">0.0021426761370023899</cx:pt>
          <cx:pt idx="768">0.0025299489824115199</cx:pt>
          <cx:pt idx="769">-0.00192429974562239</cx:pt>
          <cx:pt idx="770">0.0018649924641089199</cx:pt>
          <cx:pt idx="771">0.00079684647864761095</cx:pt>
          <cx:pt idx="772">-0.00113864936819215</cx:pt>
          <cx:pt idx="773">-0.00066320819215153805</cx:pt>
          <cx:pt idx="774">-0.0020960616118725801</cx:pt>
          <cx:pt idx="775">-0.0020284216629669499</cx:pt>
          <cx:pt idx="776">0.000140090136744716</cx:pt>
          <cx:pt idx="777">-0.0055318612033753599</cx:pt>
          <cx:pt idx="778">-0.0031989655788973799</cx:pt>
          <cx:pt idx="779">0.00017203826437488099</cx:pt>
          <cx:pt idx="780">-0.00029438497967212399</cx:pt>
          <cx:pt idx="781">-0.00021935834069602701</cx:pt>
          <cx:pt idx="782">-0.00011661955601667999</cx:pt>
          <cx:pt idx="783">0.00095477931787648696</cx:pt>
          <cx:pt idx="784">-0.005641328689749525</cx:pt>
          <cx:pt idx="785">-0.0082537503622071243</cx:pt>
          <cx:pt idx="786">-0.0072960534029804002</cx:pt>
          <cx:pt idx="787">-0.016961102138918924</cx:pt>
          <cx:pt idx="788">-0.020889861601054199</cx:pt>
          <cx:pt idx="789">-0.014105389540456349</cx:pt>
          <cx:pt idx="790">-0.0051145325145305004</cx:pt>
          <cx:pt idx="791">-0.0050430344873205503</cx:pt>
          <cx:pt idx="792">-0.0059136061595201003</cx:pt>
          <cx:pt idx="793">-0.013352417475541375</cx:pt>
          <cx:pt idx="794">-0.0058301581420423746</cx:pt>
          <cx:pt idx="795">0.00022998533492642751</cx:pt>
          <cx:pt idx="796">0.011545054077918126</cx:pt>
          <cx:pt idx="797">0.0015428872835494851</cx:pt>
          <cx:pt idx="798">0.010171843729979075</cx:pt>
          <cx:pt idx="799">0.0043041544386694004</cx:pt>
          <cx:pt idx="800">0.0055279386722124754</cx:pt>
          <cx:pt idx="801">-0.002537699783185075</cx:pt>
          <cx:pt idx="802">0.0024948295689286226</cx:pt>
          <cx:pt idx="803">0.0089946971186515758</cx:pt>
          <cx:pt idx="804">0.010420727230619426</cx:pt>
          <cx:pt idx="805">-0.0030138122208352002</cx:pt>
          <cx:pt idx="806">-0.0010914017482492825</cx:pt>
          <cx:pt idx="807">0.00093934128763318995</cx:pt>
          <cx:pt idx="808">0.00031670599508527749</cx:pt>
          <cx:pt idx="809">0.00030090573958086749</cx:pt>
          <cx:pt idx="810">-6.8093020106329001e-06</cx:pt>
          <cx:pt idx="811">-0.00018510398109280275</cx:pt>
          <cx:pt idx="812">-0.00341285532961655</cx:pt>
          <cx:pt idx="813">-0.0063904671620889251</cx:pt>
          <cx:pt idx="814">-0.0082842101732750247</cx:pt>
          <cx:pt idx="815">-0.0086550476029063246</cx:pt>
          <cx:pt idx="816">-0.01279048408432965</cx:pt>
          <cx:pt idx="817">-0.0086129002954024505</cx:pt>
          <cx:pt idx="818">0.013489174994458624</cx:pt>
          <cx:pt idx="819">0.00188742610692848</cx:pt>
          <cx:pt idx="820">0.0034311419550407001</cx:pt>
          <cx:pt idx="821">-0.003020075512433525</cx:pt>
          <cx:pt idx="822">-0.014983703462314176</cx:pt>
          <cx:pt idx="823">-0.0078880393108929497</cx:pt>
          <cx:pt idx="824">0.0069380007221592002</cx:pt>
          <cx:pt idx="825">0.00055232838804962752</cx:pt>
          <cx:pt idx="826">-0.0023047484367373348</cx:pt>
          <cx:pt idx="827">-0.0025495594913962499</cx:pt>
          <cx:pt idx="828">0.0074896701749573502</cx:pt>
          <cx:pt idx="829">-0.0082743055419295247</cx:pt>
          <cx:pt idx="830">0.00947146307669945</cx:pt>
          <cx:pt idx="831">-0.0015980568418312725</cx:pt>
          <cx:pt idx="832">-0.0062841315664499253</cx:pt>
          <cx:pt idx="833">-0.0089329786316982504</cx:pt>
          <cx:pt idx="834">-0.0011878442370879725</cx:pt>
          <cx:pt idx="835">-0.00069845168609067255</cx:pt>
          <cx:pt idx="836">0.00010874688355760024</cx:pt>
          <cx:pt idx="837">-0.00019052673728045099</cx:pt>
          <cx:pt idx="838">-0.000150292524890877</cx:pt>
          <cx:pt idx="839">-0.0004166375241695375</cx:pt>
          <cx:pt idx="840">-0.0034476576769704001</cx:pt>
          <cx:pt idx="841">-0.0075507879063154999</cx:pt>
          <cx:pt idx="842">-0.013377792293928475</cx:pt>
          <cx:pt idx="843">-0.012608462649514851</cx:pt>
          <cx:pt idx="844">-0.016280178529610376</cx:pt>
          <cx:pt idx="845">-0.012252513032372625</cx:pt>
          <cx:pt idx="846">0.020926832578316349</cx:pt>
          <cx:pt idx="847">0.013868546797801249</cx:pt>
          <cx:pt idx="848">0.010117890789019949</cx:pt>
          <cx:pt idx="849">-0.0033305716946150751</cx:pt>
          <cx:pt idx="850">-0.015362249249131075</cx:pt>
          <cx:pt idx="851">-0.029561822637282749</cx:pt>
          <cx:pt idx="852">-0.0053393422716655498</cx:pt>
          <cx:pt idx="853">0.0022223111365096949</cx:pt>
          <cx:pt idx="854">-0.013433867913660625</cx:pt>
          <cx:pt idx="855">-0.016915439754316676</cx:pt>
          <cx:pt idx="856">-0.010049737728956575</cx:pt>
          <cx:pt idx="857">-0.01333095996606405</cx:pt>
          <cx:pt idx="858">-0.011846543304490625</cx:pt>
          <cx:pt idx="859">-0.01788174121443465</cx:pt>
          <cx:pt idx="860">-0.0132895157713103</cx:pt>
          <cx:pt idx="861">-0.0043848853138372</cx:pt>
          <cx:pt idx="862">-0.0020711985734111924</cx:pt>
          <cx:pt idx="863">-0.00151410850342189</cx:pt>
          <cx:pt idx="864">-0.00038279059813949251</cx:pt>
          <cx:pt idx="865">5.947927850950275e-05</cx:pt>
          <cx:pt idx="866">-1.3410187413674474e-05</cx:pt>
          <cx:pt idx="867">-0.00091574699898048747</cx:pt>
          <cx:pt idx="868">-0.0033998488876330001</cx:pt>
          <cx:pt idx="869">-0.0083938810929777494</cx:pt>
          <cx:pt idx="870">-0.015027511430553026</cx:pt>
          <cx:pt idx="871">-0.015970096534506376</cx:pt>
          <cx:pt idx="872">-0.01431242645748195</cx:pt>
          <cx:pt idx="873">-0.0031338733329834001</cx:pt>
          <cx:pt idx="874">0.029313814521724501</cx:pt>
          <cx:pt idx="875">0.0261014582474615</cx:pt>
          <cx:pt idx="876">0.013947260880803249</cx:pt>
          <cx:pt idx="877">-0.0080741171504574993</cx:pt>
          <cx:pt idx="878">-0.043292682376929001</cx:pt>
          <cx:pt idx="879">-0.044278892566570249</cx:pt>
          <cx:pt idx="880">-0.030074437385994</cx:pt>
          <cx:pt idx="881">-0.032225880617979</cx:pt>
          <cx:pt idx="882">-0.031646965129672751</cx:pt>
          <cx:pt idx="883">-0.022926318337095276</cx:pt>
          <cx:pt idx="884">-0.005641328689749525</cx:pt>
          <cx:pt idx="885">-0.0082537503622071243</cx:pt>
          <cx:pt idx="886">-0.0072960534029804002</cx:pt>
          <cx:pt idx="887">-0.016961102138918924</cx:pt>
          <cx:pt idx="888">-0.020889861601054199</cx:pt>
          <cx:pt idx="889">-0.014105389540456349</cx:pt>
          <cx:pt idx="890">-0.0051145325145305004</cx:pt>
          <cx:pt idx="891">-0.0050430344873205503</cx:pt>
          <cx:pt idx="892">-0.0059136061595201003</cx:pt>
          <cx:pt idx="893">-0.013352417475541375</cx:pt>
          <cx:pt idx="894">-0.0058301581420423746</cx:pt>
          <cx:pt idx="895">0.00022998533492642751</cx:pt>
          <cx:pt idx="896">0.011545054077918126</cx:pt>
          <cx:pt idx="897">0.0015428872835494851</cx:pt>
          <cx:pt idx="898">0.010171843729979075</cx:pt>
          <cx:pt idx="899">0.0043041544386694004</cx:pt>
          <cx:pt idx="900">0.0055279386722124754</cx:pt>
          <cx:pt idx="901">-0.002537699783185075</cx:pt>
          <cx:pt idx="902">0.0024948295689286226</cx:pt>
          <cx:pt idx="903">0.0089946971186515758</cx:pt>
          <cx:pt idx="904">0.010420727230619426</cx:pt>
          <cx:pt idx="905">-0.0030138122208352002</cx:pt>
          <cx:pt idx="906">-0.0010914017482492825</cx:pt>
          <cx:pt idx="907">0.00093934128763318995</cx:pt>
          <cx:pt idx="908">0.00031670599508527749</cx:pt>
          <cx:pt idx="909">0.00030090573958086749</cx:pt>
          <cx:pt idx="910">-6.8093020106329001e-06</cx:pt>
          <cx:pt idx="911">-0.00018510398109280275</cx:pt>
          <cx:pt idx="912">-0.00341285532961655</cx:pt>
          <cx:pt idx="913">-0.0063904671620889251</cx:pt>
          <cx:pt idx="914">-0.0082842101732750247</cx:pt>
          <cx:pt idx="915">-0.0086550476029063246</cx:pt>
          <cx:pt idx="916">-0.01279048408432965</cx:pt>
          <cx:pt idx="917">-0.0086129002954024505</cx:pt>
          <cx:pt idx="918">0.013489174994458624</cx:pt>
          <cx:pt idx="919">0.00188742610692848</cx:pt>
          <cx:pt idx="920">0.0034311419550407001</cx:pt>
          <cx:pt idx="921">-0.003020075512433525</cx:pt>
          <cx:pt idx="922">-0.014983703462314176</cx:pt>
          <cx:pt idx="923">-0.0078880393108929497</cx:pt>
          <cx:pt idx="924">0.0069380007221592002</cx:pt>
          <cx:pt idx="925">0.00055232838804962752</cx:pt>
          <cx:pt idx="926">-0.0023047484367373348</cx:pt>
          <cx:pt idx="927">-0.0025495594913962499</cx:pt>
          <cx:pt idx="928">0.0074896701749573502</cx:pt>
          <cx:pt idx="929">-0.0082743055419295247</cx:pt>
          <cx:pt idx="930">0.00947146307669945</cx:pt>
          <cx:pt idx="931">-0.0015980568418312725</cx:pt>
          <cx:pt idx="932">-0.0062841315664499253</cx:pt>
          <cx:pt idx="933">-0.0089329786316982504</cx:pt>
          <cx:pt idx="934">-0.0011878442370879725</cx:pt>
          <cx:pt idx="935">-0.00069845168609067255</cx:pt>
          <cx:pt idx="936">0.00010874688355760024</cx:pt>
          <cx:pt idx="937">-0.00019052673728045099</cx:pt>
          <cx:pt idx="938">-0.000150292524890877</cx:pt>
          <cx:pt idx="939">-0.0004166375241695375</cx:pt>
          <cx:pt idx="940">-0.0034476576769704001</cx:pt>
          <cx:pt idx="941">-0.0075507879063154999</cx:pt>
          <cx:pt idx="942">-0.013377792293928475</cx:pt>
          <cx:pt idx="943">-0.012608462649514851</cx:pt>
          <cx:pt idx="944">-0.016280178529610376</cx:pt>
          <cx:pt idx="945">-0.012252513032372625</cx:pt>
          <cx:pt idx="946">0.020926832578316349</cx:pt>
          <cx:pt idx="947">0.013868546797801249</cx:pt>
          <cx:pt idx="948">0.010117890789019949</cx:pt>
          <cx:pt idx="949">-0.0033305716946150751</cx:pt>
          <cx:pt idx="950">-0.015362249249131075</cx:pt>
          <cx:pt idx="951">-0.029561822637282749</cx:pt>
          <cx:pt idx="952">-0.0053393422716655498</cx:pt>
          <cx:pt idx="953">0.0022223111365096949</cx:pt>
          <cx:pt idx="954">-0.013433867913660625</cx:pt>
          <cx:pt idx="955">-0.016915439754316676</cx:pt>
          <cx:pt idx="956">-0.010049737728956575</cx:pt>
          <cx:pt idx="957">-0.01333095996606405</cx:pt>
          <cx:pt idx="958">-0.011846543304490625</cx:pt>
          <cx:pt idx="959">-0.01788174121443465</cx:pt>
          <cx:pt idx="960">-0.0132895157713103</cx:pt>
          <cx:pt idx="961">-0.0043848853138372</cx:pt>
          <cx:pt idx="962">-0.0020711985734111924</cx:pt>
          <cx:pt idx="963">-0.00151410850342189</cx:pt>
          <cx:pt idx="964">-0.00038279059813949251</cx:pt>
          <cx:pt idx="965">5.947927850950275e-05</cx:pt>
          <cx:pt idx="966">-1.3410187413674474e-05</cx:pt>
          <cx:pt idx="967">-0.00091574699898048747</cx:pt>
          <cx:pt idx="968">-0.0033998488876330001</cx:pt>
          <cx:pt idx="969">-0.0083938810929777494</cx:pt>
          <cx:pt idx="970">-0.015027511430553026</cx:pt>
          <cx:pt idx="971">-0.015970096534506376</cx:pt>
          <cx:pt idx="972">-0.01431242645748195</cx:pt>
          <cx:pt idx="973">-0.0031338733329834001</cx:pt>
          <cx:pt idx="974">0.029313814521724501</cx:pt>
          <cx:pt idx="975">0.0261014582474615</cx:pt>
          <cx:pt idx="976">0.013947260880803249</cx:pt>
          <cx:pt idx="977">-0.0080741171504574993</cx:pt>
          <cx:pt idx="978">-0.043292682376929001</cx:pt>
          <cx:pt idx="979">-0.044278892566570249</cx:pt>
          <cx:pt idx="980">-0.030074437385994</cx:pt>
          <cx:pt idx="981">-0.032225880617979</cx:pt>
          <cx:pt idx="982">-0.031646965129672751</cx:pt>
          <cx:pt idx="983">-0.022926318337095276</cx:pt>
          <cx:pt idx="984">-0.005641328689749525</cx:pt>
          <cx:pt idx="985">-0.0082537503622071243</cx:pt>
          <cx:pt idx="986">-0.0072960534029804002</cx:pt>
          <cx:pt idx="987">-0.016961102138918924</cx:pt>
          <cx:pt idx="988">-0.020889861601054199</cx:pt>
          <cx:pt idx="989">-0.014105389540456349</cx:pt>
          <cx:pt idx="990">-0.0051145325145305004</cx:pt>
          <cx:pt idx="991">-0.0050430344873205503</cx:pt>
          <cx:pt idx="992">-0.0059136061595201003</cx:pt>
          <cx:pt idx="993">-0.013352417475541375</cx:pt>
          <cx:pt idx="994">-0.0058301581420423746</cx:pt>
          <cx:pt idx="995">0.00022998533492642751</cx:pt>
          <cx:pt idx="996">0.011545054077918126</cx:pt>
          <cx:pt idx="997">0.0015428872835494851</cx:pt>
          <cx:pt idx="998">0.010171843729979075</cx:pt>
          <cx:pt idx="999">0.0043041544386694004</cx:pt>
          <cx:pt idx="1000">0.0055279386722124754</cx:pt>
          <cx:pt idx="1001">-0.002537699783185075</cx:pt>
          <cx:pt idx="1002">0.0024948295689286226</cx:pt>
          <cx:pt idx="1003">0.0089946971186515758</cx:pt>
          <cx:pt idx="1004">0.010420727230619426</cx:pt>
          <cx:pt idx="1005">-0.0030138122208352002</cx:pt>
          <cx:pt idx="1006">-0.0010914017482492825</cx:pt>
          <cx:pt idx="1007">0.00093934128763318995</cx:pt>
          <cx:pt idx="1008">0.00031670599508527749</cx:pt>
          <cx:pt idx="1009">0.00030090573958086749</cx:pt>
          <cx:pt idx="1010">-6.8093020106329001e-06</cx:pt>
          <cx:pt idx="1011">-0.00018510398109280275</cx:pt>
          <cx:pt idx="1012">-0.00341285532961655</cx:pt>
          <cx:pt idx="1013">-0.0063904671620889251</cx:pt>
          <cx:pt idx="1014">-0.0082842101732750247</cx:pt>
          <cx:pt idx="1015">-0.0086550476029063246</cx:pt>
          <cx:pt idx="1016">-0.01279048408432965</cx:pt>
          <cx:pt idx="1017">-0.0086129002954024505</cx:pt>
          <cx:pt idx="1018">0.013489174994458624</cx:pt>
          <cx:pt idx="1019">0.00188742610692848</cx:pt>
          <cx:pt idx="1020">0.0034311419550407001</cx:pt>
          <cx:pt idx="1021">-0.003020075512433525</cx:pt>
          <cx:pt idx="1022">-0.014983703462314176</cx:pt>
          <cx:pt idx="1023">-0.0078880393108929497</cx:pt>
          <cx:pt idx="1024">0.0069380007221592002</cx:pt>
          <cx:pt idx="1025">0.00055232838804962752</cx:pt>
          <cx:pt idx="1026">-0.0023047484367373348</cx:pt>
          <cx:pt idx="1027">-0.0025495594913962499</cx:pt>
          <cx:pt idx="1028">0.0074896701749573502</cx:pt>
          <cx:pt idx="1029">-0.0082743055419295247</cx:pt>
          <cx:pt idx="1030">0.00947146307669945</cx:pt>
          <cx:pt idx="1031">-0.0015980568418312725</cx:pt>
          <cx:pt idx="1032">-0.0062841315664499253</cx:pt>
          <cx:pt idx="1033">-0.0089329786316982504</cx:pt>
          <cx:pt idx="1034">-0.0011878442370879725</cx:pt>
          <cx:pt idx="1035">-0.00069845168609067255</cx:pt>
          <cx:pt idx="1036">0.00010874688355760024</cx:pt>
          <cx:pt idx="1037">-0.00019052673728045099</cx:pt>
          <cx:pt idx="1038">-0.000150292524890877</cx:pt>
          <cx:pt idx="1039">-0.0004166375241695375</cx:pt>
          <cx:pt idx="1040">-0.0034476576769704001</cx:pt>
          <cx:pt idx="1041">-0.0075507879063154999</cx:pt>
          <cx:pt idx="1042">-0.013377792293928475</cx:pt>
          <cx:pt idx="1043">-0.012608462649514851</cx:pt>
          <cx:pt idx="1044">-0.016280178529610376</cx:pt>
          <cx:pt idx="1045">-0.012252513032372625</cx:pt>
          <cx:pt idx="1046">0.020926832578316349</cx:pt>
          <cx:pt idx="1047">0.013868546797801249</cx:pt>
          <cx:pt idx="1048">0.010117890789019949</cx:pt>
          <cx:pt idx="1049">-0.0033305716946150751</cx:pt>
          <cx:pt idx="1050">-0.015362249249131075</cx:pt>
          <cx:pt idx="1051">-0.029561822637282749</cx:pt>
          <cx:pt idx="1052">-0.0053393422716655498</cx:pt>
          <cx:pt idx="1053">0.0022223111365096949</cx:pt>
          <cx:pt idx="1054">-0.013433867913660625</cx:pt>
          <cx:pt idx="1055">-0.016915439754316676</cx:pt>
          <cx:pt idx="1056">-0.010049737728956575</cx:pt>
          <cx:pt idx="1057">-0.01333095996606405</cx:pt>
          <cx:pt idx="1058">-0.011846543304490625</cx:pt>
          <cx:pt idx="1059">-0.01788174121443465</cx:pt>
          <cx:pt idx="1060">-0.0132895157713103</cx:pt>
          <cx:pt idx="1061">-0.0043848853138372</cx:pt>
          <cx:pt idx="1062">-0.0020711985734111924</cx:pt>
          <cx:pt idx="1063">-0.00151410850342189</cx:pt>
          <cx:pt idx="1064">-0.00038279059813949251</cx:pt>
          <cx:pt idx="1065">5.947927850950275e-05</cx:pt>
          <cx:pt idx="1066">-1.3410187413674474e-05</cx:pt>
          <cx:pt idx="1067">-0.00091574699898048747</cx:pt>
          <cx:pt idx="1068">-0.0033998488876330001</cx:pt>
          <cx:pt idx="1069">-0.0083938810929777494</cx:pt>
          <cx:pt idx="1070">-0.015027511430553026</cx:pt>
          <cx:pt idx="1071">-0.015970096534506376</cx:pt>
          <cx:pt idx="1072">-0.01431242645748195</cx:pt>
          <cx:pt idx="1073">-0.0031338733329834001</cx:pt>
          <cx:pt idx="1074">0.029313814521724501</cx:pt>
          <cx:pt idx="1075">0.0261014582474615</cx:pt>
          <cx:pt idx="1076">0.013947260880803249</cx:pt>
          <cx:pt idx="1077">-0.0080741171504574993</cx:pt>
          <cx:pt idx="1078">-0.043292682376929001</cx:pt>
          <cx:pt idx="1079">-0.044278892566570249</cx:pt>
          <cx:pt idx="1080">-0.030074437385994</cx:pt>
          <cx:pt idx="1081">-0.032225880617979</cx:pt>
          <cx:pt idx="1082">-0.031646965129672751</cx:pt>
          <cx:pt idx="1083">-0.022926318337095276</cx:pt>
        </cx:lvl>
      </cx:numDim>
    </cx:data>
    <cx:data id="137">
      <cx:numDim type="val">
        <cx:f>Sheet2!$EH$1:$EH$1084</cx:f>
        <cx:lvl ptCount="1084" formatCode="G/通用格式">
          <cx:pt idx="0">0.00063085245903542696</cx:pt>
          <cx:pt idx="1">1.9936581768289999e-05</cx:pt>
          <cx:pt idx="2">0.00035813016659629098</cx:pt>
          <cx:pt idx="3">0.00037330288709911899</cx:pt>
          <cx:pt idx="4">-0.00025222681953684901</cx:pt>
          <cx:pt idx="5">-0.00057041288053744695</cx:pt>
          <cx:pt idx="6">0.000102691125735872</cx:pt>
          <cx:pt idx="7">0.00089151175938643698</cx:pt>
          <cx:pt idx="8">0.000571215367867708</cx:pt>
          <cx:pt idx="9">0.00035813425701011601</cx:pt>
          <cx:pt idx="10">3.5482201376583401e-05</cx:pt>
          <cx:pt idx="11">0.000277174935861439</cx:pt>
          <cx:pt idx="12">-0.00089940470050383096</cx:pt>
          <cx:pt idx="13">-0.00056115058789756598</cx:pt>
          <cx:pt idx="14">3.03590329880009e-05</cx:pt>
          <cx:pt idx="15">-0.00059998591021356395</cx:pt>
          <cx:pt idx="16">0.00055415975423463799</cx:pt>
          <cx:pt idx="17">0.00045219977477824397</cx:pt>
          <cx:pt idx="18">0.000285623494078896</cx:pt>
          <cx:pt idx="19">0.00095480005096580396</cx:pt>
          <cx:pt idx="20">5.0355770334536897e-05</cx:pt>
          <cx:pt idx="21">0.000174352852690479</cx:pt>
          <cx:pt idx="22">-3.4340440843595698e-05</cx:pt>
          <cx:pt idx="23">-0.00052275888337052203</cx:pt>
          <cx:pt idx="24">-0.00050154649859938103</cx:pt>
          <cx:pt idx="25">-0.00057755008753911899</cx:pt>
          <cx:pt idx="26">-0.00013691591880018799</cx:pt>
          <cx:pt idx="27">0.00025035701420076902</cx:pt>
          <cx:pt idx="28">0.00054341601386771797</cx:pt>
          <cx:pt idx="29">-0.00037646758561787701</cx:pt>
          <cx:pt idx="30">-8.9787837766162703e-05</cx:pt>
          <cx:pt idx="31">0.00035413470933472299</cx:pt>
          <cx:pt idx="32">-0.00094271981459541896</cx:pt>
          <cx:pt idx="33">0.00061569854894081004</cx:pt>
          <cx:pt idx="34">-0.0018719486880239499</cx:pt>
          <cx:pt idx="35">-0.0033147510105691201</cx:pt>
          <cx:pt idx="36">-0.0029872942406812802</cx:pt>
          <cx:pt idx="37">-0.0017053152411006401</cx:pt>
          <cx:pt idx="38">-0.00109497034265819</cx:pt>
          <cx:pt idx="39">-0.0028016700706293999</cx:pt>
          <cx:pt idx="40">-0.0052719865307501203</cx:pt>
          <cx:pt idx="41">-0.0038559552561967798</cx:pt>
          <cx:pt idx="42">7.7977031023716205e-05</cx:pt>
          <cx:pt idx="43">-0.00077954728945406305</cx:pt>
          <cx:pt idx="44">-0.00079313213264105005</cx:pt>
          <cx:pt idx="45">-0.0017481937436351399</cx:pt>
          <cx:pt idx="46">-0.0012895691866331</cx:pt>
          <cx:pt idx="47">-0.00085758497222167404</cx:pt>
          <cx:pt idx="48">-0.00092383460724720901</cx:pt>
          <cx:pt idx="49">-0.00158311458954357</cx:pt>
          <cx:pt idx="50">-0.0010268287576244101</cx:pt>
          <cx:pt idx="51">-0.00140854638285628</cx:pt>
          <cx:pt idx="52">0.00057256731516907504</cx:pt>
          <cx:pt idx="53">0.00016461549875122701</cx:pt>
          <cx:pt idx="54">0.000713214956870497</cx:pt>
          <cx:pt idx="55">0.00084245045920371305</cx:pt>
          <cx:pt idx="56">-0.00031534744033064901</cx:pt>
          <cx:pt idx="57">0.00024107596826665299</cx:pt>
          <cx:pt idx="58">0.00040880078336529301</cx:pt>
          <cx:pt idx="59">-0.00098133352440917909</cx:pt>
          <cx:pt idx="60">-0.00035171333094701401</cx:pt>
          <cx:pt idx="61">-0.00100431831952079</cx:pt>
          <cx:pt idx="62">-0.0022582444213619301</cx:pt>
          <cx:pt idx="63">-0.0056084488123282301</cx:pt>
          <cx:pt idx="64">-0.0058804310235274103</cx:pt>
          <cx:pt idx="65">-0.0082888855859072803</cx:pt>
          <cx:pt idx="66">-0.019091171000115901</cx:pt>
          <cx:pt idx="67">-0.025904703388967599</cx:pt>
          <cx:pt idx="68">-0.030863815552642501</cx:pt>
          <cx:pt idx="69">-0.0287301479546711</cx:pt>
          <cx:pt idx="70">-0.023625933467489701</cx:pt>
          <cx:pt idx="71">-0.0162256242368163</cx:pt>
          <cx:pt idx="72">-0.0162064211175264</cx:pt>
          <cx:pt idx="73">-0.011214677114772399</cx:pt>
          <cx:pt idx="74">-0.0054793841487164796</cx:pt>
          <cx:pt idx="75">-0.0075535163982526597</cx:pt>
          <cx:pt idx="76">-0.0032406328055970398</cx:pt>
          <cx:pt idx="77">-0.0051770139665150297</cx:pt>
          <cx:pt idx="78">-0.0038533317492568399</cx:pt>
          <cx:pt idx="79">-0.00147464096352379</cx:pt>
          <cx:pt idx="80">-0.00011963666351883299</cx:pt>
          <cx:pt idx="81">0.00062039223850986105</cx:pt>
          <cx:pt idx="82">-0.00081723912360898198</cx:pt>
          <cx:pt idx="83">-0.00029861699731625202</cx:pt>
          <cx:pt idx="84">0.00029286878247742297</cx:pt>
          <cx:pt idx="85">0.00039822150531971601</cx:pt>
          <cx:pt idx="86">0.00022864166064430201</cx:pt>
          <cx:pt idx="87">-0.00075117134023606298</cx:pt>
          <cx:pt idx="88">0.00024398582959457999</cx:pt>
          <cx:pt idx="89">-0.000741064069543962</cx:pt>
          <cx:pt idx="90">-0.0037339765850535099</cx:pt>
          <cx:pt idx="91">-0.0071412925596820599</cx:pt>
          <cx:pt idx="92">-0.016513494738199099</cx:pt>
          <cx:pt idx="93">-0.031698624769430701</cx:pt>
          <cx:pt idx="94">-0.050088855552864797</cx:pt>
          <cx:pt idx="95">-0.058559535094181797</cx:pt>
          <cx:pt idx="96">-0.078024649985255101</cx:pt>
          <cx:pt idx="97">-0.091172364662352803</cx:pt>
          <cx:pt idx="98">-0.067669098902932198</cx:pt>
          <cx:pt idx="99">-0.053783215495068502</cx:pt>
          <cx:pt idx="100">-0.042292444923974999</cx:pt>
          <cx:pt idx="101">-0.0377975675874666</cx:pt>
          <cx:pt idx="102">-0.0204238169459659</cx:pt>
          <cx:pt idx="103">-0.0072402192174044599</cx:pt>
          <cx:pt idx="104">-0.0027836591638954401</cx:pt>
          <cx:pt idx="105">-0.00049932155983274196</cx:pt>
          <cx:pt idx="106">-0.0019625937444335802</cx:pt>
          <cx:pt idx="107">-0.00292286056524787</cx:pt>
          <cx:pt idx="108">-0.0029526844520899602</cx:pt>
          <cx:pt idx="109">0.0013731147278039199</cx:pt>
          <cx:pt idx="110">-0.00060926091777744002</cx:pt>
          <cx:pt idx="111">0.00056372883148794999</cx:pt>
          <cx:pt idx="112">-0.00065731809131469902</cx:pt>
          <cx:pt idx="113">-4.2622017194743999e-06</cx:pt>
          <cx:pt idx="114">0.00040734824938604602</cx:pt>
          <cx:pt idx="115">0.00051382977450598803</cx:pt>
          <cx:pt idx="116">0.0015712564813254899</cx:pt>
          <cx:pt idx="117">-0.0040803712002892697</cx:pt>
          <cx:pt idx="118">-0.0037948272113814</cx:pt>
          <cx:pt idx="119">-0.0071705604752711396</cx:pt>
          <cx:pt idx="120">-0.048283644711085399</cx:pt>
          <cx:pt idx="121">-0.071931057191047199</cx:pt>
          <cx:pt idx="122">-0.051492867548425102</cx:pt>
          <cx:pt idx="123">-0.0015522937194853499</cx:pt>
          <cx:pt idx="124">-0.019755019154743501</cx:pt>
          <cx:pt idx="125">-0.0582344424312492</cx:pt>
          <cx:pt idx="126">-0.055266618677160699</cx:pt>
          <cx:pt idx="127">-0.0350026933114009</cx:pt>
          <cx:pt idx="128">-0.019213257691931499</cx:pt>
          <cx:pt idx="129">0.019452663742002</cx:pt>
          <cx:pt idx="130">0.0093924416525159593</cx:pt>
          <cx:pt idx="131">-0.0054908312518403201</cx:pt>
          <cx:pt idx="132">0.0046520990507504297</cx:pt>
          <cx:pt idx="133">0.020640968514208401</cx:pt>
          <cx:pt idx="134">0.0142906287512732</cx:pt>
          <cx:pt idx="135">0.016105086371802999</cx:pt>
          <cx:pt idx="136">0.024698679762143801</cx:pt>
          <cx:pt idx="137">0.016695387177706401</cx:pt>
          <cx:pt idx="138">0.0059576995553006998</cx:pt>
          <cx:pt idx="139">-2.3096361367124399e-05</cx:pt>
          <cx:pt idx="140">0.00057059949542108098</cx:pt>
          <cx:pt idx="141">0.00041882050054040202</cx:pt>
          <cx:pt idx="142">1.8989583559093999e-05</cx:pt>
          <cx:pt idx="143">0.00051285493525241998</cx:pt>
          <cx:pt idx="144">0.0027406968218884899</cx:pt>
          <cx:pt idx="145">0.010407908063112601</cx:pt>
          <cx:pt idx="146">0.00434117283518213</cx:pt>
          <cx:pt idx="147">-0.034350351572581699</cx:pt>
          <cx:pt idx="148">-0.0271048917248339</cx:pt>
          <cx:pt idx="149">-0.014467872236034801</cx:pt>
          <cx:pt idx="150">-0.0108514639071534</cx:pt>
          <cx:pt idx="151">0.066442420215149997</cx:pt>
          <cx:pt idx="152">0.083000089610090894</cx:pt>
          <cx:pt idx="153">0.0046602367371954296</cx:pt>
          <cx:pt idx="154">-0.038616900922332102</cx:pt>
          <cx:pt idx="155">-0.090715761063094993</cx:pt>
          <cx:pt idx="156">-0.093177174011982</cx:pt>
          <cx:pt idx="157">-0.061646102987616101</cx:pt>
          <cx:pt idx="158">-0.068562005333482196</cx:pt>
          <cx:pt idx="159">-0.055814577144367501</cx:pt>
          <cx:pt idx="160">-0.0091605681941556698</cx:pt>
          <cx:pt idx="161">0.044057715217319597</cx:pt>
          <cx:pt idx="162">0.0302911375571507</cx:pt>
          <cx:pt idx="163">0.023033354134967501</cx:pt>
          <cx:pt idx="164">0.0247906193324752</cx:pt>
          <cx:pt idx="165">0.0156055735462609</cx:pt>
          <cx:pt idx="166">0.0046284006313943903</cx:pt>
          <cx:pt idx="167">-0.00018903679791485201</cx:pt>
          <cx:pt idx="168">0.000332005620478331</cx:pt>
          <cx:pt idx="169">-0.000890621790748176</cx:pt>
          <cx:pt idx="170">0.00135939267647969</cx:pt>
          <cx:pt idx="171">0.0046281889496683302</cx:pt>
          <cx:pt idx="172">0.0149386443358642</cx:pt>
          <cx:pt idx="173">0.0160323503364115</cx:pt>
          <cx:pt idx="174">0.00717823740803242</cx:pt>
          <cx:pt idx="175">-0.0234553967451256</cx:pt>
          <cx:pt idx="176">0.0076698161257137201</cx:pt>
          <cx:pt idx="177">0.052231785217814797</cx:pt>
          <cx:pt idx="178">0.056693282451737298</cx:pt>
          <cx:pt idx="179">0.080561633108503602</cx:pt>
          <cx:pt idx="180">0.040611841295789403</cx:pt>
          <cx:pt idx="181">0.0098559548415628594</cx:pt>
          <cx:pt idx="182">-0.018187790310080401</cx:pt>
          <cx:pt idx="183">-0.0233902233850985</cx:pt>
          <cx:pt idx="184">0.020019510108945499</cx:pt>
          <cx:pt idx="185">0.0029466843318538701</cx:pt>
          <cx:pt idx="186">-0.057402842434385898</cx:pt>
          <cx:pt idx="187">-0.0126563827844697</cx:pt>
          <cx:pt idx="188">0.0207159950248983</cx:pt>
          <cx:pt idx="189">0.0588503929725308</cx:pt>
          <cx:pt idx="190">0.058571803011133398</cx:pt>
          <cx:pt idx="191">0.064366294470283303</cx:pt>
          <cx:pt idx="192">0.0220878861795917</cx:pt>
          <cx:pt idx="193">0.019726328690835699</cx:pt>
          <cx:pt idx="194">-0.0035726628931504701</cx:pt>
          <cx:pt idx="195">-0.0099212953970751298</cx:pt>
          <cx:pt idx="196">0.000243580181532999</cx:pt>
          <cx:pt idx="197">0.00086098424676677896</cx:pt>
          <cx:pt idx="198">0.011703299633985901</cx:pt>
          <cx:pt idx="199">0.0051979724242548504</cx:pt>
          <cx:pt idx="200">0.0026479117903446749</cx:pt>
          <cx:pt idx="201">-0.0013009510531342375</cx:pt>
          <cx:pt idx="202">0.0091156465890419001</cx:pt>
          <cx:pt idx="203">0.0024134673835582224</cx:pt>
          <cx:pt idx="204">0.0063697746541450002</cx:pt>
          <cx:pt idx="205">0.018833962110130501</cx:pt>
          <cx:pt idx="206">0.012612850873513701</cx:pt>
          <cx:pt idx="207">-0.0070353690696623996</cx:pt>
          <cx:pt idx="208">-0.0060066424904078753</cx:pt>
          <cx:pt idx="209">-0.0086882552007983994</cx:pt>
          <cx:pt idx="210">-0.02077510294926295</cx:pt>
          <cx:pt idx="211">-0.0028617833677234</cx:pt>
          <cx:pt idx="212">0.0086244564708464998</cx:pt>
          <cx:pt idx="213">0.013548205784105601</cx:pt>
          <cx:pt idx="214">0.0050848237644267498</cx:pt>
          <cx:pt idx="215">-0.0025620166820469249</cx:pt>
          <cx:pt idx="216">0.0038150950770080749</cx:pt>
          <cx:pt idx="217">0.011970488526935301</cx:pt>
          <cx:pt idx="218">0.016151827893384652</cx:pt>
          <cx:pt idx="219">0.019069197962055525</cx:pt>
          <cx:pt idx="220">0.0088898273359645993</cx:pt>
          <cx:pt idx="221">0.0058735539475226499</cx:pt>
          <cx:pt idx="222">-0.00037280405682016751</cx:pt>
          <cx:pt idx="223">-0.0014013045463769299</cx:pt>
          <cx:pt idx="224">-0.00034211955745353998</cx:pt>
          <cx:pt idx="225">0.000160446747491368</cx:pt>
          <cx:pt idx="226">0.0032513390964178249</cx:pt>
          <cx:pt idx="227">0.005311008544850275</cx:pt>
          <cx:pt idx="228">0.0057297553361635003</cx:pt>
          <cx:pt idx="229">0.0092390255946461497</cx:pt>
          <cx:pt idx="230">0.01953324613888965</cx:pt>
          <cx:pt idx="231">0.017941622759616201</cx:pt>
          <cx:pt idx="232">0.028755536236058751</cx:pt>
          <cx:pt idx="233">0.027542705375657499</cx:pt>
          <cx:pt idx="234">0.0091872794807712748</cx:pt>
          <cx:pt idx="235">0.0018172495480628275</cx:pt>
          <cx:pt idx="236">0.0037624576524793252</cx:pt>
          <cx:pt idx="237">-0.00044329042702439251</cx:pt>
          <cx:pt idx="238">0.0029733708084447499</cx:pt>
          <cx:pt idx="239">0.011550552512076125</cx:pt>
          <cx:pt idx="240">0.0027342703189777999</cx:pt>
          <cx:pt idx="241">0.001465401301742315</cx:pt>
          <cx:pt idx="242">0.0098765802626573258</cx:pt>
          <cx:pt idx="243">-0.01037681930720335</cx:pt>
          <cx:pt idx="244">-0.0057351129241470997</cx:pt>
          <cx:pt idx="245">0.0054620740432711002</cx:pt>
          <cx:pt idx="246">0.0095060762062121242</cx:pt>
          <cx:pt idx="247">0.022432248330905302</cx:pt>
          <cx:pt idx="248">0.020892571200541176</cx:pt>
          <cx:pt idx="249">0.012340609013554524</cx:pt>
          <cx:pt idx="250">0.0032960491381899002</cx:pt>
          <cx:pt idx="251">0.00037076996405502002</cx:pt>
          <cx:pt idx="252">6.4745564813983254e-05</cx:pt>
          <cx:pt idx="253">0.00030426258267375248</cx:pt>
          <cx:pt idx="254">0.0020934980286515248</cx:pt>
          <cx:pt idx="255">0.0055380599306356247</cx:pt>
          <cx:pt idx="256">0.0084208040246634506</cx:pt>
          <cx:pt idx="257">0.0066121237502313754</cx:pt>
          <cx:pt idx="258">0.020835107255391724</cx:pt>
          <cx:pt idx="259">0.016529192592100526</cx:pt>
          <cx:pt idx="260">0.020537879272486074</cx:pt>
          <cx:pt idx="261">0.015226329086887275</cx:pt>
          <cx:pt idx="262">0.00035072686436832999</cx:pt>
          <cx:pt idx="263">0.0042003609694586247</cx:pt>
          <cx:pt idx="264">0.00336701753936725</cx:pt>
          <cx:pt idx="265">-0.0026408970817974999</cx:pt>
          <cx:pt idx="266">0.0066212066989587747</cx:pt>
          <cx:pt idx="267">0.00118315591906846</cx:pt>
          <cx:pt idx="268">0.00057515721923647747</cx:pt>
          <cx:pt idx="269">0.011266090369008349</cx:pt>
          <cx:pt idx="270">-0.00032953387001392502</cx:pt>
          <cx:pt idx="271">-0.013194947910387351</cx:pt>
          <cx:pt idx="272">0.0053774824002058253</cx:pt>
          <cx:pt idx="273">0.011421754134244301</cx:pt>
          <cx:pt idx="274">0.014817270513929476</cx:pt>
          <cx:pt idx="275">0.023604850917840349</cx:pt>
          <cx:pt idx="276">0.019557056221664725</cx:pt>
          <cx:pt idx="277">0.013835928496440025</cx:pt>
          <cx:pt idx="278">0.0040810570423796752</cx:pt>
          <cx:pt idx="279">0.0005960055063308525</cx:pt>
          <cx:pt idx="280">0.00011475249099477275</cx:pt>
          <cx:pt idx="281">0.00037643397273213748</cx:pt>
          <cx:pt idx="282">0.0026768405367466998</cx:pt>
          <cx:pt idx="283">0.0035655909156386751</cx:pt>
          <cx:pt idx="284">0.010650592870384799</cx:pt>
          <cx:pt idx="285">0.0063818433017699249</cx:pt>
          <cx:pt idx="286">0.012767953291689475</cx:pt>
          <cx:pt idx="287">0.012302568575170625</cx:pt>
          <cx:pt idx="288">0.013318560245016325</cx:pt>
          <cx:pt idx="289">0.013431523617341125</cx:pt>
          <cx:pt idx="290">0.0031424223633309749</cx:pt>
          <cx:pt idx="291">-0.0051442490695398748</cx:pt>
          <cx:pt idx="292">-0.010322380303841175</cx:pt>
          <cx:pt idx="293">-0.006896005771506725</cx:pt>
          <cx:pt idx="294">0.0017612807589143826</cx:pt>
          <cx:pt idx="295">-0.011412757570761324</cx:pt>
          <cx:pt idx="296">-0.0067091363221198751</cx:pt>
          <cx:pt idx="297">-0.012374845616562276</cx:pt>
          <cx:pt idx="298">0.0020122233068143526</cx:pt>
          <cx:pt idx="299">-0.0039302613528487398</cx:pt>
          <cx:pt idx="300">0.037786032417988002</cx:pt>
          <cx:pt idx="301">0.0284278695210574</cx:pt>
          <cx:pt idx="302">0.047846736382316103</cx:pt>
          <cx:pt idx="303">0.071992461294939206</cx:pt>
          <cx:pt idx="304">0.045237588280718902</cx:pt>
          <cx:pt idx="305">0.0204474703686203</cx:pt>
          <cx:pt idx="306">0.0111600970595814</cx:pt>
          <cx:pt idx="307">0.0023421941640681398</cx:pt>
          <cx:pt idx="308">4.00039729219229e-05</cx:pt>
          <cx:pt idx="309">0.00148401504019094</cx:pt>
          <cx:pt idx="310">0.013665800499468901</cx:pt>
          <cx:pt idx="311">0.029180454540773799</cx:pt>
          <cx:pt idx="312">0.066496018881314595</cx:pt>
          <cx:pt idx="313">0.059633622778846498</cx:pt>
          <cx:pt idx="314">0.058427403490485398</cx:pt>
          <cx:pt idx="315">0.080677575130825699</cx:pt>
          <cx:pt idx="316">0.088450568469745403</cx:pt>
          <cx:pt idx="317">0.070216869229971002</cx:pt>
          <cx:pt idx="318">0.038996333957096702</cx:pt>
          <cx:pt idx="319">0.078061199248382798</cx:pt>
          <cx:pt idx="320">0.041377463304776999</cx:pt>
          <cx:pt idx="321">0.0418137558914254</cx:pt>
          <cx:pt idx="322">0.096967829499579203</cx:pt>
          <cx:pt idx="323">0.036098061178913503</cx:pt>
          <cx:pt idx="324">-0.085228167056295906</cx:pt>
          <cx:pt idx="325">-0.049121874685349398</cx:pt>
          <cx:pt idx="326">-0.0049122164694566902</cx:pt>
          <cx:pt idx="327">-0.020065370064037299</cx:pt>
          <cx:pt idx="328">0.019440530539807099</cx:pt>
          <cx:pt idx="329">0.019287139153208298</cx:pt>
          <cx:pt idx="330">0.026966207617500099</cx:pt>
          <cx:pt idx="331">0.0354449201989935</cx:pt>
          <cx:pt idx="332">0.0263797509209149</cx:pt>
          <cx:pt idx="333">0.017693292760800901</cx:pt>
          <cx:pt idx="334">0.0099907046526846299</cx:pt>
          <cx:pt idx="335">0.00023658966884167201</cx:pt>
          <cx:pt idx="336">-0.00037966346700543701</cx:pt>
          <cx:pt idx="337">0.0023163691095140801</cx:pt>
          <cx:pt idx="338">0.010709763411778799</cx:pt>
          <cx:pt idx="339">0.039439347166339601</cx:pt>
          <cx:pt idx="340">0.074590003751213704</cx:pt>
          <cx:pt idx="341">0.065166287176186194</cx:pt>
          <cx:pt idx="342">0.0044419281296933996</cx:pt>
          <cx:pt idx="343">0.0264163563215488</cx:pt>
          <cx:pt idx="344">0.0491620434426598</cx:pt>
          <cx:pt idx="345">0.0076897521707481103</cx:pt>
          <cx:pt idx="346">0.015166755151106701</cx:pt>
          <cx:pt idx="347">0.064943996986098804</cx:pt>
          <cx:pt idx="348">0.0279087776111967</cx:pt>
          <cx:pt idx="349">0.035152348358013702</cx:pt>
          <cx:pt idx="350">0.040581820999404099</cx:pt>
          <cx:pt idx="351">0.037007055415589601</cx:pt>
          <cx:pt idx="352">-0.054388514356689698</cx:pt>
          <cx:pt idx="353">-0.030730622066098501</cx:pt>
          <cx:pt idx="354">0.0216695299835361</cx:pt>
          <cx:pt idx="355">0.0223245780453795</cx:pt>
          <cx:pt idx="356">0.050959193315442297</cx:pt>
          <cx:pt idx="357">0.060316004341739698</cx:pt>
          <cx:pt idx="358">0.046007392723308498</cx:pt>
          <cx:pt idx="359">0.0264120890031917</cx:pt>
          <cx:pt idx="360">-0.0048248630035695496</cx:pt>
          <cx:pt idx="361">0.013993827540164599</cx:pt>
          <cx:pt idx="362">0.017124856847927201</cx:pt>
          <cx:pt idx="363">0.00243199638996518</cx:pt>
          <cx:pt idx="364">0.000107067641384481</cx:pt>
          <cx:pt idx="365">0.0011761691106682601</cx:pt>
          <cx:pt idx="366">0.0084750326539449194</cx:pt>
          <cx:pt idx="367">0.0256234818846694</cx:pt>
          <cx:pt idx="368">0.070646771927609098</cx:pt>
          <cx:pt idx="369">0.046704345574275899</cx:pt>
          <cx:pt idx="370">-0.041293558339580302</cx:pt>
          <cx:pt idx="371">0.010960288296603501</cx:pt>
          <cx:pt idx="372">0.016529546129967598</cx:pt>
          <cx:pt idx="373">0.027086562214168601</cx:pt>
          <cx:pt idx="374">0.071697652444787305</cx:pt>
          <cx:pt idx="375">0.12273067763626</cx:pt>
          <cx:pt idx="376">0.065934577425104904</cx:pt>
          <cx:pt idx="377">0.079297117974686804</cx:pt>
          <cx:pt idx="378">0.063270582608134202</cx:pt>
          <cx:pt idx="379">0.027962896131955701</cx:pt>
          <cx:pt idx="380">-0.026797077766131699</cx:pt>
          <cx:pt idx="381">-0.044846363882551199</cx:pt>
          <cx:pt idx="382">0.034514164841812099</cx:pt>
          <cx:pt idx="383">0.061247273926331197</cx:pt>
          <cx:pt idx="384">0.102431894162083</cx:pt>
          <cx:pt idx="385">0.0858918407664509</cx:pt>
          <cx:pt idx="386">0.047588052767722398</cx:pt>
          <cx:pt idx="387">-0.016365156677637799</cx:pt>
          <cx:pt idx="388">-0.027621345192195002</cx:pt>
          <cx:pt idx="389">0.0053567099231197199</cx:pt>
          <cx:pt idx="390">0.00291653345455592</cx:pt>
          <cx:pt idx="391">0.00053026765258676605</cx:pt>
          <cx:pt idx="392">-0.00045035976704850799</cx:pt>
          <cx:pt idx="393">0.0010960764944289499</cx:pt>
          <cx:pt idx="394">0.0030675154432813598</cx:pt>
          <cx:pt idx="395">0.0094479226627731706</cx:pt>
          <cx:pt idx="396">0.034366451486404298</cx:pt>
          <cx:pt idx="397">0.017538290559019801</cx:pt>
          <cx:pt idx="398">-0.029268024595795299</cx:pt>
          <cx:pt idx="399">-0.0180240047682503</cx:pt>
          <cx:pt idx="400">-0.0373320121869899</cx:pt>
          <cx:pt idx="401">0.011975272128516399</cx:pt>
          <cx:pt idx="402">0.0392759298818426</cx:pt>
          <cx:pt idx="403">0.045096780111093297</cx:pt>
          <cx:pt idx="404">0.084352453051172699</cx:pt>
          <cx:pt idx="405">0.052790224787155199</cx:pt>
          <cx:pt idx="406">0.0169731451149761</cx:pt>
          <cx:pt idx="407">-0.016309700997427599</cx:pt>
          <cx:pt idx="408">-0.0197491375779195</cx:pt>
          <cx:pt idx="409">0.0332557339026247</cx:pt>
          <cx:pt idx="410">0.053597146828186198</cx:pt>
          <cx:pt idx="411">0.075375061232395499</cx:pt>
          <cx:pt idx="412">0.051394086859899497</cx:pt>
          <cx:pt idx="413">0.017471875914373599</cx:pt>
          <cx:pt idx="414">0.0248997602881907</cx:pt>
          <cx:pt idx="415">-0.0043617849187611198</cx:pt>
          <cx:pt idx="416">-0.035609404268188198</cx:pt>
          <cx:pt idx="417">-0.0081519648382764407</cx:pt>
          <cx:pt idx="418">-0.00500268801675933</cx:pt>
          <cx:pt idx="419">-0.00022253680476139</cx:pt>
          <cx:pt idx="420">-0.000475088283292294</cx:pt>
          <cx:pt idx="421">-0.000137773940037109</cx:pt>
          <cx:pt idx="422">-0.00081499508557880695</cx:pt>
          <cx:pt idx="423">0.0070934504686435799</cx:pt>
          <cx:pt idx="424">0.011583932278338999</cx:pt>
          <cx:pt idx="425">-0.033373002690945001</cx:pt>
          <cx:pt idx="426">-0.050466519261044201</cx:pt>
          <cx:pt idx="427">-0.029944032252545199</cx:pt>
          <cx:pt idx="428">-0.0332557886580752</cx:pt>
          <cx:pt idx="429">0.010361743098051599</cx:pt>
          <cx:pt idx="430">-0.014048957722007</cx:pt>
          <cx:pt idx="431">-0.00116918056095671</cx:pt>
          <cx:pt idx="432">-0.0095095798026356808</cx:pt>
          <cx:pt idx="433">0.017017634326227001</cx:pt>
          <cx:pt idx="434">0.035851634841925002</cx:pt>
          <cx:pt idx="435">0.041911751846373697</cx:pt>
          <cx:pt idx="436">0.038180773229297298</cx:pt>
          <cx:pt idx="437">0.10413816774734699</cx:pt>
          <cx:pt idx="438">0.030536639396293499</cx:pt>
          <cx:pt idx="439">0.018337336127231801</cx:pt>
          <cx:pt idx="440">0.020093989412782801</cx:pt>
          <cx:pt idx="441">0.00180066312843916</cx:pt>
          <cx:pt idx="442">0.034725372665192898</cx:pt>
          <cx:pt idx="443">0.0016528207712024499</cx:pt>
          <cx:pt idx="444">-0.0383267231794156</cx:pt>
          <cx:pt idx="445">-0.0232846604257467</cx:pt>
          <cx:pt idx="446">-0.0074858738554322004</cx:pt>
          <cx:pt idx="447">-0.0030942599919725</cx:pt>
          <cx:pt idx="448">-0.00016630587082073101</cx:pt>
          <cx:pt idx="449">-0.00053142619281672699</cx:pt>
          <cx:pt idx="450">-0.00085292946891494604</cx:pt>
          <cx:pt idx="451">0.00030647558174416798</cx:pt>
          <cx:pt idx="452">0.0047034387399485103</cx:pt>
          <cx:pt idx="453">-0.049835123640014002</cx:pt>
          <cx:pt idx="454">-0.059019859708673197</cx:pt>
          <cx:pt idx="455">-0.033433717533608298</cx:pt>
          <cx:pt idx="456">-0.032268481749953698</cx:pt>
          <cx:pt idx="457">-0.049576530707971002</cx:pt>
          <cx:pt idx="458">-0.053285432077593398</cx:pt>
          <cx:pt idx="459">-0.0756351535648217</cx:pt>
          <cx:pt idx="460">0.016147298498932299</cx:pt>
          <cx:pt idx="461">0.116982380226308</cx:pt>
          <cx:pt idx="462">0.085642571125063793</cx:pt>
          <cx:pt idx="463">0.077413986650414102</cx:pt>
          <cx:pt idx="464">0.090705864873161096</cx:pt>
          <cx:pt idx="465">0.089984811348412505</cx:pt>
          <cx:pt idx="466">0.0079524927884503695</cx:pt>
          <cx:pt idx="467">-0.027500379451891401</cx:pt>
          <cx:pt idx="468">0.0050180476835647598</cx:pt>
          <cx:pt idx="469">-0.0119553168883802</cx:pt>
          <cx:pt idx="470">0.0085821682493921695</cx:pt>
          <cx:pt idx="471">-0.00729469161585554</cx:pt>
          <cx:pt idx="472">-0.0274667631005827</cx:pt>
          <cx:pt idx="473">-0.030822778365274101</cx:pt>
          <cx:pt idx="474">-0.0122535024095422</cx:pt>
          <cx:pt idx="475">-0.0018225883009084199</cx:pt>
          <cx:pt idx="476">-0.00010930637830006999</cx:pt>
          <cx:pt idx="477">9.7195870473682901e-05</cx:pt>
          <cx:pt idx="478">-0.00327904604045378</cx:pt>
          <cx:pt idx="479">-0.010395756965304599</cx:pt>
          <cx:pt idx="480">-0.021934206516455199</cx:pt>
          <cx:pt idx="481">-0.048130591930096597</cx:pt>
          <cx:pt idx="482">-0.052525139003318198</cx:pt>
          <cx:pt idx="483">-0.055705712221532998</cx:pt>
          <cx:pt idx="484">-0.038264500507128103</cx:pt>
          <cx:pt idx="485">-0.048651345025586698</cx:pt>
          <cx:pt idx="486">-0.099548447221906894</cx:pt>
          <cx:pt idx="487">-0.0448897985856768</cx:pt>
          <cx:pt idx="488">0.0080463925992920703</cx:pt>
          <cx:pt idx="489">0.120480618960407</cx:pt>
          <cx:pt idx="490">0.0491977604799737</cx:pt>
          <cx:pt idx="491">0.020055525238957199</cx:pt>
          <cx:pt idx="492">0.045317546879320797</cx:pt>
          <cx:pt idx="493">0.055360687218302299</cx:pt>
          <cx:pt idx="494">-0.0087852963446458793</cx:pt>
          <cx:pt idx="495">-0.038999367465761402</cx:pt>
          <cx:pt idx="496">0.015810070892090199</cx:pt>
          <cx:pt idx="497">0.0029315042513826501</cx:pt>
          <cx:pt idx="498">0.014167192085049801</cx:pt>
          <cx:pt idx="499">-0.0026073880269740501</cx:pt>
          <cx:pt idx="500">-0.0079649481127974601</cx:pt>
          <cx:pt idx="501">-0.023352422904821299</cx:pt>
          <cx:pt idx="502">-0.0025049398936841799</cx:pt>
          <cx:pt idx="503">-0.00082143720248731701</cx:pt>
          <cx:pt idx="504">0.00093644226807208103</cx:pt>
          <cx:pt idx="505">0.00051885951644770197</cx:pt>
          <cx:pt idx="506">0.0013034572602287099</cx:pt>
          <cx:pt idx="507">-0.015206284695626701</cx:pt>
          <cx:pt idx="508">-0.043421016907647297</cx:pt>
          <cx:pt idx="509">-0.039454962271415199</cx:pt>
          <cx:pt idx="510">-0.034356326481943998</cx:pt>
          <cx:pt idx="511">-0.0615256248438137</cx:pt>
          <cx:pt idx="512">-0.062421372556172298</cx:pt>
          <cx:pt idx="513">-0.072712829540981294</cx:pt>
          <cx:pt idx="514">-0.0650960418550659</cx:pt>
          <cx:pt idx="515">-0.046566162988574397</cx:pt>
          <cx:pt idx="516">0.0033177020095334999</cx:pt>
          <cx:pt idx="517">0.064136444121333</cx:pt>
          <cx:pt idx="518">-0.053758959605811597</cx:pt>
          <cx:pt idx="519">-0.068540494608242603</cx:pt>
          <cx:pt idx="520">-0.0707168853984005</cx:pt>
          <cx:pt idx="521">0.0096400264934905205</cx:pt>
          <cx:pt idx="522">-0.0220895159165354</cx:pt>
          <cx:pt idx="523">-0.032658269519608603</cx:pt>
          <cx:pt idx="524">-0.00029975379146819701</cx:pt>
          <cx:pt idx="525">-0.055805688751527797</cx:pt>
          <cx:pt idx="526">-0.0273856351201862</cx:pt>
          <cx:pt idx="527">-0.0526876683928134</cx:pt>
          <cx:pt idx="528">-0.037972635133334397</cx:pt>
          <cx:pt idx="529">-0.018894851360129899</cx:pt>
          <cx:pt idx="530">0.00325737067091743</cx:pt>
          <cx:pt idx="531">7.03851114681681e-06</cx:pt>
          <cx:pt idx="532">-3.0273057137802e-05</cx:pt>
          <cx:pt idx="533">0.000823122974234319</cx:pt>
          <cx:pt idx="534">0.0017922268611804499</cx:pt>
          <cx:pt idx="535">-0.0154455360179324</cx:pt>
          <cx:pt idx="536">-0.053434969054253698</cx:pt>
          <cx:pt idx="537">-0.041856196587929898</cx:pt>
          <cx:pt idx="538">-0.046872700648393197</cx:pt>
          <cx:pt idx="539">-0.058294563592618497</cx:pt>
          <cx:pt idx="540">-0.035210050724991303</cx:pt>
          <cx:pt idx="541">-0.028618566118284301</cx:pt>
          <cx:pt idx="542">-0.058392034868373001</cx:pt>
          <cx:pt idx="543">-0.072690419832086198</cx:pt>
          <cx:pt idx="544">0.00862678639309351</cx:pt>
          <cx:pt idx="545">-0.0096095476228373992</cx:pt>
          <cx:pt idx="546">-0.12160136578276</cx:pt>
          <cx:pt idx="547">-0.078390134363280697</cx:pt>
          <cx:pt idx="548">-0.095596317079753801</cx:pt>
          <cx:pt idx="549">0.0111489321673805</cx:pt>
          <cx:pt idx="550">-0.025451585437283899</cx:pt>
          <cx:pt idx="551">-0.028787261975840198</cx:pt>
          <cx:pt idx="552">-0.074446691689803099</cx:pt>
          <cx:pt idx="553">-0.089841730300218997</cx:pt>
          <cx:pt idx="554">-0.055602315559141101</cx:pt>
          <cx:pt idx="555">-0.041565016186383398</cx:pt>
          <cx:pt idx="556">-0.0295839565650012</cx:pt>
          <cx:pt idx="557">-0.015850720856085802</cx:pt>
          <cx:pt idx="558">-0.0024186516606056201</cx:pt>
          <cx:pt idx="559">-4.1623114110886299e-05</cx:pt>
          <cx:pt idx="560">0.000650601494868286</cx:pt>
          <cx:pt idx="561">0.00062963641918526402</cx:pt>
          <cx:pt idx="562">-0.00091854125555413605</cx:pt>
          <cx:pt idx="563">-0.017388719156458</cx:pt>
          <cx:pt idx="564">-0.044375591998088298</cx:pt>
          <cx:pt idx="565">-0.033887613716198403</cx:pt>
          <cx:pt idx="566">-0.049478231871767399</cx:pt>
          <cx:pt idx="567">-0.021565912696001902</cx:pt>
          <cx:pt idx="568">0.019592692223321401</cx:pt>
          <cx:pt idx="569">-0.064826707308796</cx:pt>
          <cx:pt idx="570">-0.0828594442497535</cx:pt>
          <cx:pt idx="571">-0.043336369004672901</cx:pt>
          <cx:pt idx="572">0.011089615509980701</cx:pt>
          <cx:pt idx="573">0.00218621631408247</cx:pt>
          <cx:pt idx="574">-0.078106698567091695</cx:pt>
          <cx:pt idx="575">-0.043091179018178799</cx:pt>
          <cx:pt idx="576">-0.083467219586093599</cx:pt>
          <cx:pt idx="577">-0.014467058617544401</cx:pt>
          <cx:pt idx="578">-0.029241292403664701</cx:pt>
          <cx:pt idx="579">-0.011637459223373701</cx:pt>
          <cx:pt idx="580">-0.038092637604008897</cx:pt>
          <cx:pt idx="581">-0.036520472991565203</cx:pt>
          <cx:pt idx="582">-0.0065491987658657397</cx:pt>
          <cx:pt idx="583">-0.0157500587874327</cx:pt>
          <cx:pt idx="584">-0.016805631598340701</cx:pt>
          <cx:pt idx="585">-0.0090141414549271704</cx:pt>
          <cx:pt idx="586">-0.0027721058845381402</cx:pt>
          <cx:pt idx="587">-0.000255030767759642</cx:pt>
          <cx:pt idx="588">-0.00020932332510178501</cx:pt>
          <cx:pt idx="589">-0.00027350072835742898</cx:pt>
          <cx:pt idx="590">-0.000840449725383091</cx:pt>
          <cx:pt idx="591">-0.014619041034617</cx:pt>
          <cx:pt idx="592">-0.0267633906137821</cx:pt>
          <cx:pt idx="593">-0.0262925321179584</cx:pt>
          <cx:pt idx="594">-0.020990662162726301</cx:pt>
          <cx:pt idx="595">0.011617363681429901</cx:pt>
          <cx:pt idx="596">-0.0107418841792132</cx:pt>
          <cx:pt idx="597">-0.037531018715083499</cx:pt>
          <cx:pt idx="598">-0.052114239025973501</cx:pt>
          <cx:pt idx="599">-0.016063050600169299</cx:pt>
          <cx:pt idx="600">0.0089458525844398097</cx:pt>
          <cx:pt idx="601">-0.0042586709176254097</cx:pt>
          <cx:pt idx="602">-0.074937944211866003</cx:pt>
          <cx:pt idx="603">-0.0310571591672603</cx:pt>
          <cx:pt idx="604">-0.0496963177763695</cx:pt>
          <cx:pt idx="605">-0.022870592635221201</cx:pt>
          <cx:pt idx="606">-0.041080830473473301</cx:pt>
          <cx:pt idx="607">-0.030635403821538999</cx:pt>
          <cx:pt idx="608">-0.018598900224476599</cx:pt>
          <cx:pt idx="609">-0.0017847991340926299</cx:pt>
          <cx:pt idx="610">-0.018254515147153198</cx:pt>
          <cx:pt idx="611">-0.0264846636137329</cx:pt>
          <cx:pt idx="612">-0.016901371960337599</cx:pt>
          <cx:pt idx="613">-0.011893564182462501</cx:pt>
          <cx:pt idx="614">-0.0036550957145834598</cx:pt>
          <cx:pt idx="615">0.00102016907081419</cx:pt>
          <cx:pt idx="616">0.00015363208251317501</cx:pt>
          <cx:pt idx="617">-0.000110319003261254</cx:pt>
          <cx:pt idx="618">-0.00156389808631785</cx:pt>
          <cx:pt idx="619">-0.015148716566391199</cx:pt>
          <cx:pt idx="620">-0.012982087667984</cx:pt>
          <cx:pt idx="621">-0.0140007938893094</cx:pt>
          <cx:pt idx="622">-0.013448496630639</cx:pt>
          <cx:pt idx="623">0.0196295590952941</cx:pt>
          <cx:pt idx="624">-0.0097699732936344201</cx:pt>
          <cx:pt idx="625">-0.012732748055426299</cx:pt>
          <cx:pt idx="626">0.00284978604052776</cx:pt>
          <cx:pt idx="627">0.0143011301002611</cx:pt>
          <cx:pt idx="628">-0.0147326046622346</cx:pt>
          <cx:pt idx="629">-0.026841902329764501</cx:pt>
          <cx:pt idx="630">0.044682412522402903</cx:pt>
          <cx:pt idx="631">0.00096952456174038504</cx:pt>
          <cx:pt idx="632">-0.00188254530335535</cx:pt>
          <cx:pt idx="633">-0.0093441386817304396</cx:pt>
          <cx:pt idx="634">-0.030374203127003899</cx:pt>
          <cx:pt idx="635">-0.0078413158008715702</cx:pt>
          <cx:pt idx="636">-0.038001532294885697</cx:pt>
          <cx:pt idx="637">-0.058840937525939302</cx:pt>
          <cx:pt idx="638">-0.026031409675686901</cx:pt>
          <cx:pt idx="639">-0.021925662035452199</cx:pt>
          <cx:pt idx="640">-0.013795972716967499</cx:pt>
          <cx:pt idx="641">-0.0046670035478456398</cx:pt>
          <cx:pt idx="642">0.0013109401339542999</cx:pt>
          <cx:pt idx="643">-0.000108083577527194</cx:pt>
          <cx:pt idx="644">0.00042184280874643198</cx:pt>
          <cx:pt idx="645">-0.0010185331511103799</cx:pt>
          <cx:pt idx="646">-0.0017300634763905</cx:pt>
          <cx:pt idx="647">-0.0086500759682027507</cx:pt>
          <cx:pt idx="648">-0.0012580901597123899</cx:pt>
          <cx:pt idx="649">0.0100646785516527</cx:pt>
          <cx:pt idx="650">0.017042006089512101</cx:pt>
          <cx:pt idx="651">0.0163255616067258</cx:pt>
          <cx:pt idx="652">-0.024442401843567298</cx:pt>
          <cx:pt idx="653">-0.016316731681384301</cx:pt>
          <cx:pt idx="654">-0.0020070916304979701</cx:pt>
          <cx:pt idx="655">0.021992267753245202</cx:pt>
          <cx:pt idx="656">0.0234457645267892</cx:pt>
          <cx:pt idx="657">0.072184719566827094</cx:pt>
          <cx:pt idx="658">0.070906159361120297</cx:pt>
          <cx:pt idx="659">0.043586719993924099</cx:pt>
          <cx:pt idx="660">0.0457671201032804</cx:pt>
          <cx:pt idx="661">-0.012781438672397</cx:pt>
          <cx:pt idx="662">-0.025308523196497901</cx:pt>
          <cx:pt idx="663">-0.0306338273925972</cx:pt>
          <cx:pt idx="664">-0.050033340656862497</cx:pt>
          <cx:pt idx="665">-0.051484851605005301</cx:pt>
          <cx:pt idx="666">-0.037429967371356003</cx:pt>
          <cx:pt idx="667">-0.018505985503162199</cx:pt>
          <cx:pt idx="668">-0.0075595547815045603</cx:pt>
          <cx:pt idx="669">-0.00342403681325171</cx:pt>
          <cx:pt idx="670">0.00079139650563943504</cx:pt>
          <cx:pt idx="671">-0.00047888109031393597</cx:pt>
          <cx:pt idx="672">-4.8657596872617302e-05</cx:pt>
          <cx:pt idx="673">0.00049587845249531796</cx:pt>
          <cx:pt idx="674">0.00079264397685445203</cx:pt>
          <cx:pt idx="675">0.00091201454128073502</cx:pt>
          <cx:pt idx="676">0.00790357273442064</cx:pt>
          <cx:pt idx="677">0.030519072393389302</cx:pt>
          <cx:pt idx="678">0.028371187372451201</cx:pt>
          <cx:pt idx="679">-0.0084430879441202197</cx:pt>
          <cx:pt idx="680">-0.020305136069267399</cx:pt>
          <cx:pt idx="681">-0.0195540839118842</cx:pt>
          <cx:pt idx="682">0.046770041185548103</cx:pt>
          <cx:pt idx="683">0.070351314848750596</cx:pt>
          <cx:pt idx="684">0.053181779325912698</cx:pt>
          <cx:pt idx="685">0.075218935157282799</cx:pt>
          <cx:pt idx="686">0.020828166248243699</cx:pt>
          <cx:pt idx="687">0.038443510606732997</cx:pt>
          <cx:pt idx="688">0.0165305902212773</cx:pt>
          <cx:pt idx="689">-0.054285936429187699</cx:pt>
          <cx:pt idx="690">-0.0496555805268456</cx:pt>
          <cx:pt idx="691">0.014437195775963699</cx:pt>
          <cx:pt idx="692">-0.010774688318366799</cx:pt>
          <cx:pt idx="693">-0.022132030535737701</cx:pt>
          <cx:pt idx="694">-0.0158016274624827</cx:pt>
          <cx:pt idx="695">-0.013091712929603301</cx:pt>
          <cx:pt idx="696">-0.0096622191711644503</cx:pt>
          <cx:pt idx="697">-0.0053420886503261298</cx:pt>
          <cx:pt idx="698">4.1235980749262097e-05</cx:pt>
          <cx:pt idx="699">-0.00061422874113698899</cx:pt>
          <cx:pt idx="700">0.00056118951336632799</cx:pt>
          <cx:pt idx="701">-0.000258150364032626</cx:pt>
          <cx:pt idx="702">5.20371697500316e-05</cx:pt>
          <cx:pt idx="703">0.0014586035990870399</cx:pt>
          <cx:pt idx="704">0.0080830165173270494</cx:pt>
          <cx:pt idx="705">0.018401643842119501</cx:pt>
          <cx:pt idx="706">0.0085147095345421107</cx:pt>
          <cx:pt idx="707">0.0010356131983874899</cx:pt>
          <cx:pt idx="708">-0.0012916736607351399</cx:pt>
          <cx:pt idx="709">0.013355650854824999</cx:pt>
          <cx:pt idx="710">0.027814598289155199</cx:pt>
          <cx:pt idx="711">0.042299596829171802</cx:pt>
          <cx:pt idx="712">0.027618329125767699</cx:pt>
          <cx:pt idx="713">0.030773727649863601</cx:pt>
          <cx:pt idx="714">0.055618351392231903</cx:pt>
          <cx:pt idx="715">0.060054542969382299</cx:pt>
          <cx:pt idx="716">0.065600382827880901</cx:pt>
          <cx:pt idx="717">0.037879740276587401</cx:pt>
          <cx:pt idx="718">0.031494455454722597</cx:pt>
          <cx:pt idx="719">0.035563315136239899</cx:pt>
          <cx:pt idx="720">0.017429698612079301</cx:pt>
          <cx:pt idx="721">-0.0033614175197333798</cx:pt>
          <cx:pt idx="722">-0.0116447863098276</cx:pt>
          <cx:pt idx="723">-0.0093789086390054094</cx:pt>
          <cx:pt idx="724">-0.0027607588168136799</cx:pt>
          <cx:pt idx="725">-0.00044094531178281098</cx:pt>
          <cx:pt idx="726">0.00032085083874387</cx:pt>
          <cx:pt idx="727">0.00066662502592966001</cx:pt>
          <cx:pt idx="728">-0.00026967692158259702</cx:pt>
          <cx:pt idx="729">0.00043578470559056198</cx:pt>
          <cx:pt idx="730">-0.000242320937115501</cx:pt>
          <cx:pt idx="731">0.00011464278931113801</cx:pt>
          <cx:pt idx="732">-0.00034708078094283502</cx:pt>
          <cx:pt idx="733">-0.0013846734865054799</cx:pt>
          <cx:pt idx="734">0.00032162354154333198</cx:pt>
          <cx:pt idx="735">0.0064207662006635097</cx:pt>
          <cx:pt idx="736">0.0112794239908249</cx:pt>
          <cx:pt idx="737">0.0263269154533439</cx:pt>
          <cx:pt idx="738">0.018893037262333899</cx:pt>
          <cx:pt idx="739">0.020343641611027301</cx:pt>
          <cx:pt idx="740">0.038593058552302099</cx:pt>
          <cx:pt idx="741">0.073572782347939805</cx:pt>
          <cx:pt idx="742">0.080559818764110599</cx:pt>
          <cx:pt idx="743">0.042274276503262202</cx:pt>
          <cx:pt idx="744">0.028830579015482301</cx:pt>
          <cx:pt idx="745">0.035410762624764197</cx:pt>
          <cx:pt idx="746">0.033106304122957397</cx:pt>
          <cx:pt idx="747">0.025118654773985401</cx:pt>
          <cx:pt idx="748">0.0166191813588632</cx:pt>
          <cx:pt idx="749">0.010074125794517899</cx:pt>
          <cx:pt idx="750">0.0059874054928033002</cx:pt>
          <cx:pt idx="751">0.00106159422763927</cx:pt>
          <cx:pt idx="752">-1.306726394523e-05</cx:pt>
          <cx:pt idx="753">-0.00032731544757663998</cx:pt>
          <cx:pt idx="754">-0.00030850049272389702</cx:pt>
          <cx:pt idx="755">0.00074541595614641305</cx:pt>
          <cx:pt idx="756">1.6281683890441499e-05</cx:pt>
          <cx:pt idx="757">-0.00011289746969949</cx:pt>
          <cx:pt idx="758">-2.79863878708744e-06</cx:pt>
          <cx:pt idx="759">0.000200619004067408</cx:pt>
          <cx:pt idx="760">0.00048123512309159399</cx:pt>
          <cx:pt idx="761">0.0008013014971462</cx:pt>
          <cx:pt idx="762">0.000269836981614276</cx:pt>
          <cx:pt idx="763">0.00155736085605071</cx:pt>
          <cx:pt idx="764">0.00301671261783163</cx:pt>
          <cx:pt idx="765">0.0030035567017306498</cx:pt>
          <cx:pt idx="766">0.0083710531084296106</cx:pt>
          <cx:pt idx="767">0.0036953785721922298</cx:pt>
          <cx:pt idx="768">0.00387755894400542</cx:pt>
          <cx:pt idx="769">0.00910785006174448</cx:pt>
          <cx:pt idx="770">0.0097778997615884794</cx:pt>
          <cx:pt idx="771">0.0079344089032821301</cx:pt>
          <cx:pt idx="772">0.0085352722714187104</cx:pt>
          <cx:pt idx="773">0.0084809734835565899</cx:pt>
          <cx:pt idx="774">0.0084336025601761504</cx:pt>
          <cx:pt idx="775">0.0069064954920624502</cx:pt>
          <cx:pt idx="776">0.00297679367555215</cx:pt>
          <cx:pt idx="777">0.00344504696594892</cx:pt>
          <cx:pt idx="778">0.0032543149899374002</cx:pt>
          <cx:pt idx="779">0.00048263058722395903</cx:pt>
          <cx:pt idx="780">-0.000115236109184916</cx:pt>
          <cx:pt idx="781">-0.00038117024584202503</cx:pt>
          <cx:pt idx="782">0.00012857717950389699</cx:pt>
          <cx:pt idx="783">-0.00111160460980947</cx:pt>
          <cx:pt idx="784">0.0051979724242548504</cx:pt>
          <cx:pt idx="785">0.0026479117903446749</cx:pt>
          <cx:pt idx="786">-0.0013009510531342375</cx:pt>
          <cx:pt idx="787">0.0091156465890419001</cx:pt>
          <cx:pt idx="788">0.0024134673835582224</cx:pt>
          <cx:pt idx="789">0.0063697746541450002</cx:pt>
          <cx:pt idx="790">0.018833962110130501</cx:pt>
          <cx:pt idx="791">0.012612850873513701</cx:pt>
          <cx:pt idx="792">-0.0070353690696623996</cx:pt>
          <cx:pt idx="793">-0.0060066424904078753</cx:pt>
          <cx:pt idx="794">-0.0086882552007983994</cx:pt>
          <cx:pt idx="795">-0.02077510294926295</cx:pt>
          <cx:pt idx="796">-0.0028617833677234</cx:pt>
          <cx:pt idx="797">0.0086244564708464998</cx:pt>
          <cx:pt idx="798">0.013548205784105601</cx:pt>
          <cx:pt idx="799">0.0050848237644267498</cx:pt>
          <cx:pt idx="800">-0.0025620166820469249</cx:pt>
          <cx:pt idx="801">0.0038150950770080749</cx:pt>
          <cx:pt idx="802">0.011970488526935301</cx:pt>
          <cx:pt idx="803">0.016151827893384652</cx:pt>
          <cx:pt idx="804">0.019069197962055525</cx:pt>
          <cx:pt idx="805">0.0088898273359645993</cx:pt>
          <cx:pt idx="806">0.0058735539475226499</cx:pt>
          <cx:pt idx="807">-0.00037280405682016751</cx:pt>
          <cx:pt idx="808">-0.0014013045463769299</cx:pt>
          <cx:pt idx="809">-0.00034211955745353998</cx:pt>
          <cx:pt idx="810">0.000160446747491368</cx:pt>
          <cx:pt idx="811">0.0032513390964178249</cx:pt>
          <cx:pt idx="812">0.005311008544850275</cx:pt>
          <cx:pt idx="813">0.0057297553361635003</cx:pt>
          <cx:pt idx="814">0.0092390255946461497</cx:pt>
          <cx:pt idx="815">0.01953324613888965</cx:pt>
          <cx:pt idx="816">0.017941622759616201</cx:pt>
          <cx:pt idx="817">0.028755536236058751</cx:pt>
          <cx:pt idx="818">0.027542705375657499</cx:pt>
          <cx:pt idx="819">0.0091872794807712748</cx:pt>
          <cx:pt idx="820">0.0018172495480628275</cx:pt>
          <cx:pt idx="821">0.0037624576524793252</cx:pt>
          <cx:pt idx="822">-0.00044329042702439251</cx:pt>
          <cx:pt idx="823">0.0029733708084447499</cx:pt>
          <cx:pt idx="824">0.011550552512076125</cx:pt>
          <cx:pt idx="825">0.0027342703189777999</cx:pt>
          <cx:pt idx="826">0.001465401301742315</cx:pt>
          <cx:pt idx="827">0.0098765802626573258</cx:pt>
          <cx:pt idx="828">-0.01037681930720335</cx:pt>
          <cx:pt idx="829">-0.0057351129241470997</cx:pt>
          <cx:pt idx="830">0.0054620740432711002</cx:pt>
          <cx:pt idx="831">0.0095060762062121242</cx:pt>
          <cx:pt idx="832">0.022432248330905302</cx:pt>
          <cx:pt idx="833">0.020892571200541176</cx:pt>
          <cx:pt idx="834">0.012340609013554524</cx:pt>
          <cx:pt idx="835">0.0032960491381899002</cx:pt>
          <cx:pt idx="836">0.00037076996405502002</cx:pt>
          <cx:pt idx="837">6.4745564813983254e-05</cx:pt>
          <cx:pt idx="838">0.00030426258267375248</cx:pt>
          <cx:pt idx="839">0.0020934980286515248</cx:pt>
          <cx:pt idx="840">0.0055380599306356247</cx:pt>
          <cx:pt idx="841">0.0084208040246634506</cx:pt>
          <cx:pt idx="842">0.0066121237502313754</cx:pt>
          <cx:pt idx="843">0.020835107255391724</cx:pt>
          <cx:pt idx="844">0.016529192592100526</cx:pt>
          <cx:pt idx="845">0.020537879272486074</cx:pt>
          <cx:pt idx="846">0.015226329086887275</cx:pt>
          <cx:pt idx="847">0.00035072686436832999</cx:pt>
          <cx:pt idx="848">0.0042003609694586247</cx:pt>
          <cx:pt idx="849">0.00336701753936725</cx:pt>
          <cx:pt idx="850">-0.0026408970817974999</cx:pt>
          <cx:pt idx="851">0.0066212066989587747</cx:pt>
          <cx:pt idx="852">0.00118315591906846</cx:pt>
          <cx:pt idx="853">0.00057515721923647747</cx:pt>
          <cx:pt idx="854">0.011266090369008349</cx:pt>
          <cx:pt idx="855">-0.00032953387001392502</cx:pt>
          <cx:pt idx="856">-0.013194947910387351</cx:pt>
          <cx:pt idx="857">0.0053774824002058253</cx:pt>
          <cx:pt idx="858">0.011421754134244301</cx:pt>
          <cx:pt idx="859">0.014817270513929476</cx:pt>
          <cx:pt idx="860">0.023604850917840349</cx:pt>
          <cx:pt idx="861">0.019557056221664725</cx:pt>
          <cx:pt idx="862">0.013835928496440025</cx:pt>
          <cx:pt idx="863">0.0040810570423796752</cx:pt>
          <cx:pt idx="864">0.0005960055063308525</cx:pt>
          <cx:pt idx="865">0.00011475249099477275</cx:pt>
          <cx:pt idx="866">0.00037643397273213748</cx:pt>
          <cx:pt idx="867">0.0026768405367466998</cx:pt>
          <cx:pt idx="868">0.0035655909156386751</cx:pt>
          <cx:pt idx="869">0.010650592870384799</cx:pt>
          <cx:pt idx="870">0.0063818433017699249</cx:pt>
          <cx:pt idx="871">0.012767953291689475</cx:pt>
          <cx:pt idx="872">0.012302568575170625</cx:pt>
          <cx:pt idx="873">0.013318560245016325</cx:pt>
          <cx:pt idx="874">0.013431523617341125</cx:pt>
          <cx:pt idx="875">0.0031424223633309749</cx:pt>
          <cx:pt idx="876">-0.0051442490695398748</cx:pt>
          <cx:pt idx="877">-0.010322380303841175</cx:pt>
          <cx:pt idx="878">-0.006896005771506725</cx:pt>
          <cx:pt idx="879">0.0017612807589143826</cx:pt>
          <cx:pt idx="880">-0.011412757570761324</cx:pt>
          <cx:pt idx="881">-0.0067091363221198751</cx:pt>
          <cx:pt idx="882">-0.012374845616562276</cx:pt>
          <cx:pt idx="883">0.0020122233068143526</cx:pt>
          <cx:pt idx="884">0.0051979724242548504</cx:pt>
          <cx:pt idx="885">0.0026479117903446749</cx:pt>
          <cx:pt idx="886">-0.0013009510531342375</cx:pt>
          <cx:pt idx="887">0.0091156465890419001</cx:pt>
          <cx:pt idx="888">0.0024134673835582224</cx:pt>
          <cx:pt idx="889">0.0063697746541450002</cx:pt>
          <cx:pt idx="890">0.018833962110130501</cx:pt>
          <cx:pt idx="891">0.012612850873513701</cx:pt>
          <cx:pt idx="892">-0.0070353690696623996</cx:pt>
          <cx:pt idx="893">-0.0060066424904078753</cx:pt>
          <cx:pt idx="894">-0.0086882552007983994</cx:pt>
          <cx:pt idx="895">-0.02077510294926295</cx:pt>
          <cx:pt idx="896">-0.0028617833677234</cx:pt>
          <cx:pt idx="897">0.0086244564708464998</cx:pt>
          <cx:pt idx="898">0.013548205784105601</cx:pt>
          <cx:pt idx="899">0.0050848237644267498</cx:pt>
          <cx:pt idx="900">-0.0025620166820469249</cx:pt>
          <cx:pt idx="901">0.0038150950770080749</cx:pt>
          <cx:pt idx="902">0.011970488526935301</cx:pt>
          <cx:pt idx="903">0.016151827893384652</cx:pt>
          <cx:pt idx="904">0.019069197962055525</cx:pt>
          <cx:pt idx="905">0.0088898273359645993</cx:pt>
          <cx:pt idx="906">0.0058735539475226499</cx:pt>
          <cx:pt idx="907">-0.00037280405682016751</cx:pt>
          <cx:pt idx="908">-0.0014013045463769299</cx:pt>
          <cx:pt idx="909">-0.00034211955745353998</cx:pt>
          <cx:pt idx="910">0.000160446747491368</cx:pt>
          <cx:pt idx="911">0.0032513390964178249</cx:pt>
          <cx:pt idx="912">0.005311008544850275</cx:pt>
          <cx:pt idx="913">0.0057297553361635003</cx:pt>
          <cx:pt idx="914">0.0092390255946461497</cx:pt>
          <cx:pt idx="915">0.01953324613888965</cx:pt>
          <cx:pt idx="916">0.017941622759616201</cx:pt>
          <cx:pt idx="917">0.028755536236058751</cx:pt>
          <cx:pt idx="918">0.027542705375657499</cx:pt>
          <cx:pt idx="919">0.0091872794807712748</cx:pt>
          <cx:pt idx="920">0.0018172495480628275</cx:pt>
          <cx:pt idx="921">0.0037624576524793252</cx:pt>
          <cx:pt idx="922">-0.00044329042702439251</cx:pt>
          <cx:pt idx="923">0.0029733708084447499</cx:pt>
          <cx:pt idx="924">0.011550552512076125</cx:pt>
          <cx:pt idx="925">0.0027342703189777999</cx:pt>
          <cx:pt idx="926">0.001465401301742315</cx:pt>
          <cx:pt idx="927">0.0098765802626573258</cx:pt>
          <cx:pt idx="928">-0.01037681930720335</cx:pt>
          <cx:pt idx="929">-0.0057351129241470997</cx:pt>
          <cx:pt idx="930">0.0054620740432711002</cx:pt>
          <cx:pt idx="931">0.0095060762062121242</cx:pt>
          <cx:pt idx="932">0.022432248330905302</cx:pt>
          <cx:pt idx="933">0.020892571200541176</cx:pt>
          <cx:pt idx="934">0.012340609013554524</cx:pt>
          <cx:pt idx="935">0.0032960491381899002</cx:pt>
          <cx:pt idx="936">0.00037076996405502002</cx:pt>
          <cx:pt idx="937">6.4745564813983254e-05</cx:pt>
          <cx:pt idx="938">0.00030426258267375248</cx:pt>
          <cx:pt idx="939">0.0020934980286515248</cx:pt>
          <cx:pt idx="940">0.0055380599306356247</cx:pt>
          <cx:pt idx="941">0.0084208040246634506</cx:pt>
          <cx:pt idx="942">0.0066121237502313754</cx:pt>
          <cx:pt idx="943">0.020835107255391724</cx:pt>
          <cx:pt idx="944">0.016529192592100526</cx:pt>
          <cx:pt idx="945">0.020537879272486074</cx:pt>
          <cx:pt idx="946">0.015226329086887275</cx:pt>
          <cx:pt idx="947">0.00035072686436832999</cx:pt>
          <cx:pt idx="948">0.0042003609694586247</cx:pt>
          <cx:pt idx="949">0.00336701753936725</cx:pt>
          <cx:pt idx="950">-0.0026408970817974999</cx:pt>
          <cx:pt idx="951">0.0066212066989587747</cx:pt>
          <cx:pt idx="952">0.00118315591906846</cx:pt>
          <cx:pt idx="953">0.00057515721923647747</cx:pt>
          <cx:pt idx="954">0.011266090369008349</cx:pt>
          <cx:pt idx="955">-0.00032953387001392502</cx:pt>
          <cx:pt idx="956">-0.013194947910387351</cx:pt>
          <cx:pt idx="957">0.0053774824002058253</cx:pt>
          <cx:pt idx="958">0.011421754134244301</cx:pt>
          <cx:pt idx="959">0.014817270513929476</cx:pt>
          <cx:pt idx="960">0.023604850917840349</cx:pt>
          <cx:pt idx="961">0.019557056221664725</cx:pt>
          <cx:pt idx="962">0.013835928496440025</cx:pt>
          <cx:pt idx="963">0.0040810570423796752</cx:pt>
          <cx:pt idx="964">0.0005960055063308525</cx:pt>
          <cx:pt idx="965">0.00011475249099477275</cx:pt>
          <cx:pt idx="966">0.00037643397273213748</cx:pt>
          <cx:pt idx="967">0.0026768405367466998</cx:pt>
          <cx:pt idx="968">0.0035655909156386751</cx:pt>
          <cx:pt idx="969">0.010650592870384799</cx:pt>
          <cx:pt idx="970">0.0063818433017699249</cx:pt>
          <cx:pt idx="971">0.012767953291689475</cx:pt>
          <cx:pt idx="972">0.012302568575170625</cx:pt>
          <cx:pt idx="973">0.013318560245016325</cx:pt>
          <cx:pt idx="974">0.013431523617341125</cx:pt>
          <cx:pt idx="975">0.0031424223633309749</cx:pt>
          <cx:pt idx="976">-0.0051442490695398748</cx:pt>
          <cx:pt idx="977">-0.010322380303841175</cx:pt>
          <cx:pt idx="978">-0.006896005771506725</cx:pt>
          <cx:pt idx="979">0.0017612807589143826</cx:pt>
          <cx:pt idx="980">-0.011412757570761324</cx:pt>
          <cx:pt idx="981">-0.0067091363221198751</cx:pt>
          <cx:pt idx="982">-0.012374845616562276</cx:pt>
          <cx:pt idx="983">0.0020122233068143526</cx:pt>
          <cx:pt idx="984">0.0051979724242548504</cx:pt>
          <cx:pt idx="985">0.0026479117903446749</cx:pt>
          <cx:pt idx="986">-0.0013009510531342375</cx:pt>
          <cx:pt idx="987">0.0091156465890419001</cx:pt>
          <cx:pt idx="988">0.0024134673835582224</cx:pt>
          <cx:pt idx="989">0.0063697746541450002</cx:pt>
          <cx:pt idx="990">0.018833962110130501</cx:pt>
          <cx:pt idx="991">0.012612850873513701</cx:pt>
          <cx:pt idx="992">-0.0070353690696623996</cx:pt>
          <cx:pt idx="993">-0.0060066424904078753</cx:pt>
          <cx:pt idx="994">-0.0086882552007983994</cx:pt>
          <cx:pt idx="995">-0.02077510294926295</cx:pt>
          <cx:pt idx="996">-0.0028617833677234</cx:pt>
          <cx:pt idx="997">0.0086244564708464998</cx:pt>
          <cx:pt idx="998">0.013548205784105601</cx:pt>
          <cx:pt idx="999">0.0050848237644267498</cx:pt>
          <cx:pt idx="1000">-0.0025620166820469249</cx:pt>
          <cx:pt idx="1001">0.0038150950770080749</cx:pt>
          <cx:pt idx="1002">0.011970488526935301</cx:pt>
          <cx:pt idx="1003">0.016151827893384652</cx:pt>
          <cx:pt idx="1004">0.019069197962055525</cx:pt>
          <cx:pt idx="1005">0.0088898273359645993</cx:pt>
          <cx:pt idx="1006">0.0058735539475226499</cx:pt>
          <cx:pt idx="1007">-0.00037280405682016751</cx:pt>
          <cx:pt idx="1008">-0.0014013045463769299</cx:pt>
          <cx:pt idx="1009">-0.00034211955745353998</cx:pt>
          <cx:pt idx="1010">0.000160446747491368</cx:pt>
          <cx:pt idx="1011">0.0032513390964178249</cx:pt>
          <cx:pt idx="1012">0.005311008544850275</cx:pt>
          <cx:pt idx="1013">0.0057297553361635003</cx:pt>
          <cx:pt idx="1014">0.0092390255946461497</cx:pt>
          <cx:pt idx="1015">0.01953324613888965</cx:pt>
          <cx:pt idx="1016">0.017941622759616201</cx:pt>
          <cx:pt idx="1017">0.028755536236058751</cx:pt>
          <cx:pt idx="1018">0.027542705375657499</cx:pt>
          <cx:pt idx="1019">0.0091872794807712748</cx:pt>
          <cx:pt idx="1020">0.0018172495480628275</cx:pt>
          <cx:pt idx="1021">0.0037624576524793252</cx:pt>
          <cx:pt idx="1022">-0.00044329042702439251</cx:pt>
          <cx:pt idx="1023">0.0029733708084447499</cx:pt>
          <cx:pt idx="1024">0.011550552512076125</cx:pt>
          <cx:pt idx="1025">0.0027342703189777999</cx:pt>
          <cx:pt idx="1026">0.001465401301742315</cx:pt>
          <cx:pt idx="1027">0.0098765802626573258</cx:pt>
          <cx:pt idx="1028">-0.01037681930720335</cx:pt>
          <cx:pt idx="1029">-0.0057351129241470997</cx:pt>
          <cx:pt idx="1030">0.0054620740432711002</cx:pt>
          <cx:pt idx="1031">0.0095060762062121242</cx:pt>
          <cx:pt idx="1032">0.022432248330905302</cx:pt>
          <cx:pt idx="1033">0.020892571200541176</cx:pt>
          <cx:pt idx="1034">0.012340609013554524</cx:pt>
          <cx:pt idx="1035">0.0032960491381899002</cx:pt>
          <cx:pt idx="1036">0.00037076996405502002</cx:pt>
          <cx:pt idx="1037">6.4745564813983254e-05</cx:pt>
          <cx:pt idx="1038">0.00030426258267375248</cx:pt>
          <cx:pt idx="1039">0.0020934980286515248</cx:pt>
          <cx:pt idx="1040">0.0055380599306356247</cx:pt>
          <cx:pt idx="1041">0.0084208040246634506</cx:pt>
          <cx:pt idx="1042">0.0066121237502313754</cx:pt>
          <cx:pt idx="1043">0.020835107255391724</cx:pt>
          <cx:pt idx="1044">0.016529192592100526</cx:pt>
          <cx:pt idx="1045">0.020537879272486074</cx:pt>
          <cx:pt idx="1046">0.015226329086887275</cx:pt>
          <cx:pt idx="1047">0.00035072686436832999</cx:pt>
          <cx:pt idx="1048">0.0042003609694586247</cx:pt>
          <cx:pt idx="1049">0.00336701753936725</cx:pt>
          <cx:pt idx="1050">-0.0026408970817974999</cx:pt>
          <cx:pt idx="1051">0.0066212066989587747</cx:pt>
          <cx:pt idx="1052">0.00118315591906846</cx:pt>
          <cx:pt idx="1053">0.00057515721923647747</cx:pt>
          <cx:pt idx="1054">0.011266090369008349</cx:pt>
          <cx:pt idx="1055">-0.00032953387001392502</cx:pt>
          <cx:pt idx="1056">-0.013194947910387351</cx:pt>
          <cx:pt idx="1057">0.0053774824002058253</cx:pt>
          <cx:pt idx="1058">0.011421754134244301</cx:pt>
          <cx:pt idx="1059">0.014817270513929476</cx:pt>
          <cx:pt idx="1060">0.023604850917840349</cx:pt>
          <cx:pt idx="1061">0.019557056221664725</cx:pt>
          <cx:pt idx="1062">0.013835928496440025</cx:pt>
          <cx:pt idx="1063">0.0040810570423796752</cx:pt>
          <cx:pt idx="1064">0.0005960055063308525</cx:pt>
          <cx:pt idx="1065">0.00011475249099477275</cx:pt>
          <cx:pt idx="1066">0.00037643397273213748</cx:pt>
          <cx:pt idx="1067">0.0026768405367466998</cx:pt>
          <cx:pt idx="1068">0.0035655909156386751</cx:pt>
          <cx:pt idx="1069">0.010650592870384799</cx:pt>
          <cx:pt idx="1070">0.0063818433017699249</cx:pt>
          <cx:pt idx="1071">0.012767953291689475</cx:pt>
          <cx:pt idx="1072">0.012302568575170625</cx:pt>
          <cx:pt idx="1073">0.013318560245016325</cx:pt>
          <cx:pt idx="1074">0.013431523617341125</cx:pt>
          <cx:pt idx="1075">0.0031424223633309749</cx:pt>
          <cx:pt idx="1076">-0.0051442490695398748</cx:pt>
          <cx:pt idx="1077">-0.010322380303841175</cx:pt>
          <cx:pt idx="1078">-0.006896005771506725</cx:pt>
          <cx:pt idx="1079">0.0017612807589143826</cx:pt>
          <cx:pt idx="1080">-0.011412757570761324</cx:pt>
          <cx:pt idx="1081">-0.0067091363221198751</cx:pt>
          <cx:pt idx="1082">-0.012374845616562276</cx:pt>
          <cx:pt idx="1083">0.0020122233068143526</cx:pt>
        </cx:lvl>
      </cx:numDim>
    </cx:data>
    <cx:data id="138">
      <cx:numDim type="val">
        <cx:f>Sheet2!$EI$1:$EI$1084</cx:f>
        <cx:lvl ptCount="1084" formatCode="G/通用格式">
          <cx:pt idx="0">-0.000185179627429084</cx:pt>
          <cx:pt idx="1">0.000172592024283015</cx:pt>
          <cx:pt idx="2">-0.00014784782329286701</cx:pt>
          <cx:pt idx="3">0.000103626125527524</cx:pt>
          <cx:pt idx="4">0.00040453477335957198</cx:pt>
          <cx:pt idx="5">-7.4263287154500106e-05</cx:pt>
          <cx:pt idx="6">-0.00023108992510570601</cx:pt>
          <cx:pt idx="7">-0.00067166667072584597</cx:pt>
          <cx:pt idx="8">0.000229561752765011</cx:pt>
          <cx:pt idx="9">0.000321348178047537</cx:pt>
          <cx:pt idx="10">-0.00028133339771598199</cx:pt>
          <cx:pt idx="11">-0.00032844098978416499</cx:pt>
          <cx:pt idx="12">-0.00052183933520479303</cx:pt>
          <cx:pt idx="13">0.00028029518716448499</cx:pt>
          <cx:pt idx="14">0.00020437954861240599</cx:pt>
          <cx:pt idx="15">0.00087526131517636798</cx:pt>
          <cx:pt idx="16">-0.00028496365281350502</cx:pt>
          <cx:pt idx="17">0.00015587883737066901</cx:pt>
          <cx:pt idx="18">-0.00049377507636846299</cx:pt>
          <cx:pt idx="19">0.00064900214293745905</cx:pt>
          <cx:pt idx="20">-7.7092015925764301e-05</cx:pt>
          <cx:pt idx="21">-0.000203814330930794</cx:pt>
          <cx:pt idx="22">0.00033212866174635401</cx:pt>
          <cx:pt idx="23">-3.2085074038378898e-05</cx:pt>
          <cx:pt idx="24">-0.00021534890306344699</cx:pt>
          <cx:pt idx="25">-5.5728617155180197e-05</cx:pt>
          <cx:pt idx="26">-0.00037230820695727902</cx:pt>
          <cx:pt idx="27">-5.3875104482539999e-05</cx:pt>
          <cx:pt idx="28">-0.00053341991288583998</cx:pt>
          <cx:pt idx="29">0.00031479188756435602</cx:pt>
          <cx:pt idx="30">-0.00055194922670517995</cx:pt>
          <cx:pt idx="31">-0.00010426435083935499</cx:pt>
          <cx:pt idx="32">0.000273893315447215</cx:pt>
          <cx:pt idx="33">-0.000571009197753089</cx:pt>
          <cx:pt idx="34">-0.0023466086537477799</cx:pt>
          <cx:pt idx="35">-0.00368334910259383</cx:pt>
          <cx:pt idx="36">-0.0039296512649433504</cx:pt>
          <cx:pt idx="37">-0.00171212931964819</cx:pt>
          <cx:pt idx="38">-0.00080565394660404497</cx:pt>
          <cx:pt idx="39">-0.0022433682343663999</cx:pt>
          <cx:pt idx="40">-0.00344969145674238</cx:pt>
          <cx:pt idx="41">-0.0020764476717971699</cx:pt>
          <cx:pt idx="42">-0.000114093591255613</cx:pt>
          <cx:pt idx="43">-0.0024198290370650499</cx:pt>
          <cx:pt idx="44">-0.0013408142290021201</cx:pt>
          <cx:pt idx="45">-0.0013373725430805099</cx:pt>
          <cx:pt idx="46">-0.0017810067205051201</cx:pt>
          <cx:pt idx="47">-0.00273246211590865</cx:pt>
          <cx:pt idx="48">-0.00138282398958505</cx:pt>
          <cx:pt idx="49">-0.0014132528640589299</cx:pt>
          <cx:pt idx="50">-0.00111352882586587</cx:pt>
          <cx:pt idx="51">-0.00041684433684293802</cx:pt>
          <cx:pt idx="52">-0.00013054386339941601</cx:pt>
          <cx:pt idx="53">0.00097586366374961798</cx:pt>
          <cx:pt idx="54">9.1632250568041094e-05</cx:pt>
          <cx:pt idx="55">0.00052719551266358503</cx:pt>
          <cx:pt idx="56">0.000201613261431889</cx:pt>
          <cx:pt idx="57">-0.000154530489426056</cx:pt>
          <cx:pt idx="58">0.00062641676699377695</cx:pt>
          <cx:pt idx="59">0.00020970655936401901</cx:pt>
          <cx:pt idx="60">0.00046998228927438198</cx:pt>
          <cx:pt idx="61">0.00091249470550398501</cx:pt>
          <cx:pt idx="62">-0.00175071305304583</cx:pt>
          <cx:pt idx="63">-0.0071898434427798003</cx:pt>
          <cx:pt idx="64">-0.0077569297711808103</cx:pt>
          <cx:pt idx="65">-0.0065437777938221198</cx:pt>
          <cx:pt idx="66">-0.0120946190344218</cx:pt>
          <cx:pt idx="67">-0.0134122980586376</cx:pt>
          <cx:pt idx="68">-0.0155859823505643</cx:pt>
          <cx:pt idx="69">-0.0150629151665439</cx:pt>
          <cx:pt idx="70">-0.014485994811683899</cx:pt>
          <cx:pt idx="71">-0.0135993592635846</cx:pt>
          <cx:pt idx="72">-0.0079868879219758496</cx:pt>
          <cx:pt idx="73">-0.0048614372334924204</cx:pt>
          <cx:pt idx="74">-0.0074963848690401298</cx:pt>
          <cx:pt idx="75">-0.0055514662249420603</cx:pt>
          <cx:pt idx="76">-0.0038507623139576799</cx:pt>
          <cx:pt idx="77">-0.0047038754648053701</cx:pt>
          <cx:pt idx="78">-0.0032171115770874802</cx:pt>
          <cx:pt idx="79">-0.00121041553623723</cx:pt>
          <cx:pt idx="80">-0.00073904248540454802</cx:pt>
          <cx:pt idx="81">0.00020336317989764601</cx:pt>
          <cx:pt idx="82">-0.00064161497285276795</cx:pt>
          <cx:pt idx="83">0.00082353536101324395</cx:pt>
          <cx:pt idx="84">0.00053604986858867703</cx:pt>
          <cx:pt idx="85">-0.00064899151187092403</cx:pt>
          <cx:pt idx="86">-0.00052721642923310896</cx:pt>
          <cx:pt idx="87">-0.00064630408805085502</cx:pt>
          <cx:pt idx="88">-0.0019357924239317599</cx:pt>
          <cx:pt idx="89">-0.00102133924210435</cx:pt>
          <cx:pt idx="90">-0.0049201460131888704</cx:pt>
          <cx:pt idx="91">-0.011679435931505999</cx:pt>
          <cx:pt idx="92">-0.0174341608041347</cx:pt>
          <cx:pt idx="93">-0.019091466735720299</cx:pt>
          <cx:pt idx="94">-0.017244116720249499</cx:pt>
          <cx:pt idx="95">-0.014483218003788</cx:pt>
          <cx:pt idx="96">-0.029676077395375498</cx:pt>
          <cx:pt idx="97">-0.044353946502553497</cx:pt>
          <cx:pt idx="98">-0.0368802817947445</cx:pt>
          <cx:pt idx="99">-0.026782343572483699</cx:pt>
          <cx:pt idx="100">-0.015394580537833699</cx:pt>
          <cx:pt idx="101">-0.011670241694993101</cx:pt>
          <cx:pt idx="102">-0.0114097501803689</cx:pt>
          <cx:pt idx="103">-0.0081943008746110605</cx:pt>
          <cx:pt idx="104">-0.0071856496535640402</cx:pt>
          <cx:pt idx="105">-0.000280735541345903</cx:pt>
          <cx:pt idx="106">0.00124662980668807</cx:pt>
          <cx:pt idx="107">0.0014944796430761799</cx:pt>
          <cx:pt idx="108">-0.00016778452001402</cx:pt>
          <cx:pt idx="109">-0.00086818231980954701</cx:pt>
          <cx:pt idx="110">-0.00052617751140290902</cx:pt>
          <cx:pt idx="111">-0.000322096660489613</cx:pt>
          <cx:pt idx="112">2.7636953955168102e-06</cx:pt>
          <cx:pt idx="113">0.00039685331733718899</cx:pt>
          <cx:pt idx="114">0.00082281177425406798</cx:pt>
          <cx:pt idx="115">-0.00016484367276981199</cx:pt>
          <cx:pt idx="116">-0.0010969365184380899</cx:pt>
          <cx:pt idx="117">-0.0069882361730379998</cx:pt>
          <cx:pt idx="118">-0.0115439529597029</cx:pt>
          <cx:pt idx="119">-0.0101644704179727</cx:pt>
          <cx:pt idx="120">-0.0203652864919074</cx:pt>
          <cx:pt idx="121">-0.028767320076969902</cx:pt>
          <cx:pt idx="122">-0.022110521361643602</cx:pt>
          <cx:pt idx="123">-0.015596296474271999</cx:pt>
          <cx:pt idx="124">-0.020902740835511299</cx:pt>
          <cx:pt idx="125">-0.029936951365398101</cx:pt>
          <cx:pt idx="126">-0.058523483805694602</cx:pt>
          <cx:pt idx="127">-0.0388439677978819</cx:pt>
          <cx:pt idx="128">-0.0097928745458189005</cx:pt>
          <cx:pt idx="129">0.0095112604825228209</cx:pt>
          <cx:pt idx="130">0.010971648003874601</cx:pt>
          <cx:pt idx="131">-0.00056838762058379199</cx:pt>
          <cx:pt idx="132">0.0041958571049908397</cx:pt>
          <cx:pt idx="133">-0.0018349088052907899</cx:pt>
          <cx:pt idx="134">0.00175778165985611</cx:pt>
          <cx:pt idx="135">0.0070152552516328697</cx:pt>
          <cx:pt idx="136">0.0067247051346747298</cx:pt>
          <cx:pt idx="137">0.00256324034488685</cx:pt>
          <cx:pt idx="138">0.00069456190933580599</cx:pt>
          <cx:pt idx="139">-9.6621199399374706e-05</cx:pt>
          <cx:pt idx="140">-0.00073588191227690796</cx:pt>
          <cx:pt idx="141">-0.00048169897344524701</cx:pt>
          <cx:pt idx="142">-0.00014865977960333801</cx:pt>
          <cx:pt idx="143">-0.000624808034539105</cx:pt>
          <cx:pt idx="144">-0.0032330436973005299</cx:pt>
          <cx:pt idx="145">0.00123493716152506</cx:pt>
          <cx:pt idx="146">-0.0061545578950323102</cx:pt>
          <cx:pt idx="147">-0.012380235074214201</cx:pt>
          <cx:pt idx="148">-0.0097263749018977694</cx:pt>
          <cx:pt idx="149">-0.0154268892631428</cx:pt>
          <cx:pt idx="150">-0.0131123533339455</cx:pt>
          <cx:pt idx="151">0.010211985756619101</cx:pt>
          <cx:pt idx="152">0.0046911102370779502</cx:pt>
          <cx:pt idx="153">-0.011996947576775</cx:pt>
          <cx:pt idx="154">-0.021895144426818801</cx:pt>
          <cx:pt idx="155">-0.011878623910172</cx:pt>
          <cx:pt idx="156">-0.0105883454914657</cx:pt>
          <cx:pt idx="157">0.0046487644094918004</cx:pt>
          <cx:pt idx="158">0.0115200789981063</cx:pt>
          <cx:pt idx="159">-0.0118994502271077</cx:pt>
          <cx:pt idx="160">0.00589690549200676</cx:pt>
          <cx:pt idx="161">0.0061855330681067598</cx:pt>
          <cx:pt idx="162">0.0092443064674497203</cx:pt>
          <cx:pt idx="163">0.021537837961915801</cx:pt>
          <cx:pt idx="164">0.0087406931311655202</cx:pt>
          <cx:pt idx="165">0.0033582718547872201</cx:pt>
          <cx:pt idx="166">-0.0030539449224389801</cx:pt>
          <cx:pt idx="167">0.000210437873386111</cx:pt>
          <cx:pt idx="168">-0.00049224227367984305</cx:pt>
          <cx:pt idx="169">0.00021654744649545301</cx:pt>
          <cx:pt idx="170">-0.00032728278700958302</cx:pt>
          <cx:pt idx="171">-0.0012645842573179001</cx:pt>
          <cx:pt idx="172">-0.0062731997796403203</cx:pt>
          <cx:pt idx="173">-0.0080537922235322905</cx:pt>
          <cx:pt idx="174">-0.00882004112040553</cx:pt>
          <cx:pt idx="175">-0.00812582399530681</cx:pt>
          <cx:pt idx="176">-0.013768555352983</cx:pt>
          <cx:pt idx="177">-0.0080992520580140497</cx:pt>
          <cx:pt idx="178">-0.0047693570500620197</cx:pt>
          <cx:pt idx="179">0.016400564913996201</cx:pt>
          <cx:pt idx="180">0.00159897263046176</cx:pt>
          <cx:pt idx="181">0.021852265315400701</cx:pt>
          <cx:pt idx="182">0.040755037545504698</cx:pt>
          <cx:pt idx="183">0.070111303956172197</cx:pt>
          <cx:pt idx="184">0.059746995675459103</cx:pt>
          <cx:pt idx="185">0.049454115973213503</cx:pt>
          <cx:pt idx="186">0.050310155700478802</cx:pt>
          <cx:pt idx="187">0.023897067543224699</cx:pt>
          <cx:pt idx="188">0.016507380822201</cx:pt>
          <cx:pt idx="189">0.030489635232508899</cx:pt>
          <cx:pt idx="190">0.021116102490926901</cx:pt>
          <cx:pt idx="191">0.019802044872910599</cx:pt>
          <cx:pt idx="192">-0.0104162657796489</cx:pt>
          <cx:pt idx="193">-0.0089273744891935694</cx:pt>
          <cx:pt idx="194">-0.0023976837500657299</cx:pt>
          <cx:pt idx="195">-0.0011324995125029801</cx:pt>
          <cx:pt idx="196">-0.00034868114978444</cx:pt>
          <cx:pt idx="197">-0.000139015782260862</cx:pt>
          <cx:pt idx="198">0.00368221423279786</cx:pt>
          <cx:pt idx="199">0.0011976717169831499</cx:pt>
          <cx:pt idx="200">-0.0036300632356695752</cx:pt>
          <cx:pt idx="201">-0.0059765576505410754</cx:pt>
          <cx:pt idx="202">-0.0040775824428788496</cx:pt>
          <cx:pt idx="203">-0.010382498377977126</cx:pt>
          <cx:pt idx="204">-0.011964546664341625</cx:pt>
          <cx:pt idx="205">-0.0065830406462321252</cx:pt>
          <cx:pt idx="206">-0.0029896051213470251</cx:pt>
          <cx:pt idx="207">0.0040491115027883251</cx:pt>
          <cx:pt idx="208">0.0047310900461745749</cx:pt>
          <cx:pt idx="209">0.011304148974488825</cx:pt>
          <cx:pt idx="210">0.0079630581740633994</cx:pt>
          <cx:pt idx="211">0.0091742736234736496</cx:pt>
          <cx:pt idx="212">0.0038342372458497502</cx:pt>
          <cx:pt idx="213">0.00065519866713603246</cx:pt>
          <cx:pt idx="214">0.0071745036373878747</cx:pt>
          <cx:pt idx="215">0.0095674743222462742</cx:pt>
          <cx:pt idx="216">0.0082534914823531747</cx:pt>
          <cx:pt idx="217">0.0074055470652429501</cx:pt>
          <cx:pt idx="218">0.0026773317832633498</cx:pt>
          <cx:pt idx="219">0.0023097746547537275</cx:pt>
          <cx:pt idx="220">-0.0013156271974905701</cx:pt>
          <cx:pt idx="221">-0.0042467832537442249</cx:pt>
          <cx:pt idx="222">-0.00065263183194305002</cx:pt>
          <cx:pt idx="223">1.8633245112447875e-05</cx:pt>
          <cx:pt idx="224">-0.0002665700434662325</cx:pt>
          <cx:pt idx="225">0.00020713318772496575</cx:pt>
          <cx:pt idx="226">0.0010419922086217751</cx:pt>
          <cx:pt idx="227">0.0012744292881591724</cx:pt>
          <cx:pt idx="228">-0.00329196558193885</cx:pt>
          <cx:pt idx="229">-0.0056635865292341998</cx:pt>
          <cx:pt idx="230">-0.0056502613571622002</cx:pt>
          <cx:pt idx="231">-0.01051091903517915</cx:pt>
          <cx:pt idx="232">-0.0037514282776804249</cx:pt>
          <cx:pt idx="233">-0.0047597117068595499</cx:pt>
          <cx:pt idx="234">0.0038615941746236999</cx:pt>
          <cx:pt idx="235">0.0099497086145932997</cx:pt>
          <cx:pt idx="236">0.0017552387799486401</cx:pt>
          <cx:pt idx="237">0.0069155857916414747</cx:pt>
          <cx:pt idx="238">0.00017455501462256925</cx:pt>
          <cx:pt idx="239">-0.006302918307853525</cx:pt>
          <cx:pt idx="240">-0.013595467158001424</cx:pt>
          <cx:pt idx="241">-0.00706895124574185</cx:pt>
          <cx:pt idx="242">0.0137294858098849</cx:pt>
          <cx:pt idx="243">0.01485974469514975</cx:pt>
          <cx:pt idx="244">0.0060388657770218497</cx:pt>
          <cx:pt idx="245">0.0059955577083827503</cx:pt>
          <cx:pt idx="246">-0.0020071635357071676</cx:pt>
          <cx:pt idx="247">-0.0079672800868782253</cx:pt>
          <cx:pt idx="248">-0.0044466963382249246</cx:pt>
          <cx:pt idx="249">-0.0042600807329234497</cx:pt>
          <cx:pt idx="250">-0.00037794704670545749</cx:pt>
          <cx:pt idx="251">-0.00014430407879561174</cx:pt>
          <cx:pt idx="252">7.7508972074486244e-05</cx:pt>
          <cx:pt idx="253">0.00012994765034994224</cx:pt>
          <cx:pt idx="254">0.00057187908381611254</cx:pt>
          <cx:pt idx="255">0.00068087635529975995</cx:pt>
          <cx:pt idx="256">-0.0033872165623062751</cx:pt>
          <cx:pt idx="257">-0.0030970153026164998</cx:pt>
          <cx:pt idx="258">-0.00030588157722143502</cx:pt>
          <cx:pt idx="259">-0.0062098230454406753</cx:pt>
          <cx:pt idx="260">-0.0071222011087159753</cx:pt>
          <cx:pt idx="261">-0.0014437993423521524</cx:pt>
          <cx:pt idx="262">0.00048115334813703001</cx:pt>
          <cx:pt idx="263">0.0001844239838293515</cx:pt>
          <cx:pt idx="264">0.0017963500236065301</cx:pt>
          <cx:pt idx="265">0.0090746979265903249</cx:pt>
          <cx:pt idx="266">-0.0011165719160947374</cx:pt>
          <cx:pt idx="267">-0.0075422150048634999</cx:pt>
          <cx:pt idx="268">-0.0087844459438199997</cx:pt>
          <cx:pt idx="269">0.0082918852291282499</cx:pt>
          <cx:pt idx="270">0.015413553012722825</cx:pt>
          <cx:pt idx="271">0.018366883379977376</cx:pt>
          <cx:pt idx="272">0.015448613198512725</cx:pt>
          <cx:pt idx="273">0.0069120365349351499</cx:pt>
          <cx:pt idx="274">-0.0023539969509495701</cx:pt>
          <cx:pt idx="275">-0.0083206525829911254</cx:pt>
          <cx:pt idx="276">-0.01019031645364845</cx:pt>
          <cx:pt idx="277">-0.0052569152195741497</cx:pt>
          <cx:pt idx="278">-0.00087410492947807502</cx:pt>
          <cx:pt idx="279">0.00076607528029593995</cx:pt>
          <cx:pt idx="280">0.00026948604625280252</cx:pt>
          <cx:pt idx="281">0.00014593273492642526</cx:pt>
          <cx:pt idx="282">0.00080475634650009999</cx:pt>
          <cx:pt idx="283">-0.00041805323867508002</cx:pt>
          <cx:pt idx="284">-0.0029562698512088999</cx:pt>
          <cx:pt idx="285">0.0014961929176460925</cx:pt>
          <cx:pt idx="286">0.0001525443074541055</cx:pt>
          <cx:pt idx="287">-0.0035114722374702751</cx:pt>
          <cx:pt idx="288">-0.010082933215363176</cx:pt>
          <cx:pt idx="289">-0.0049860432559602503</cx:pt>
          <cx:pt idx="290">-0.010150594410474225</cx:pt>
          <cx:pt idx="291">-0.0065370543010741747</cx:pt>
          <cx:pt idx="292">0.001799390453796525</cx:pt>
          <cx:pt idx="293">-0.00081048650308591995</cx:pt>
          <cx:pt idx="294">-0.0098858147032287493</cx:pt>
          <cx:pt idx="295">-0.014706200713714125</cx:pt>
          <cx:pt idx="296">-0.0038550807741269</cx:pt>
          <cx:pt idx="297">0.011888102505105925</cx:pt>
          <cx:pt idx="298">0.01229997418416455</cx:pt>
          <cx:pt idx="299">0.064169227969961204</cx:pt>
          <cx:pt idx="300">0.041876998350850098</cx:pt>
          <cx:pt idx="301">0.00061402627439820603</cx:pt>
          <cx:pt idx="302">-0.0095830022046246507</cx:pt>
          <cx:pt idx="303">-0.026360761289316699</cx:pt>
          <cx:pt idx="304">-0.037619502854621602</cx:pt>
          <cx:pt idx="305">-0.018666574696563999</cx:pt>
          <cx:pt idx="306">-0.0079403953697379792</cx:pt>
          <cx:pt idx="307">0.00012903465292830399</cx:pt>
          <cx:pt idx="308">0.00115877698720273</cx:pt>
          <cx:pt idx="309">0.00039264527979143899</cx:pt>
          <cx:pt idx="310">0.0038908927403571501</cx:pt>
          <cx:pt idx="311">-0.00097020752527109697</cx:pt>
          <cx:pt idx="312">-0.0030037049345372499</cx:pt>
          <cx:pt idx="313">0.015991302581127902</cx:pt>
          <cx:pt idx="314">0.0184309085474159</cx:pt>
          <cx:pt idx="315">0.0017095123874286901</cx:pt>
          <cx:pt idx="316">-0.013786154506659201</cx:pt>
          <cx:pt idx="317">-0.019517334131390399</cx:pt>
          <cx:pt idx="318">-0.017275597658199401</cx:pt>
          <cx:pt idx="319">-0.020115276387671702</cx:pt>
          <cx:pt idx="320">0.0050061263828265999</cx:pt>
          <cx:pt idx="321">-0.038730062352306298</cx:pt>
          <cx:pt idx="322">-0.0384075280134809</cx:pt>
          <cx:pt idx="323">-0.038298256101479397</cx:pt>
          <cx:pt idx="324">0.0120244717053676</cx:pt>
          <cx:pt idx="325">0.0321186427872713</cx:pt>
          <cx:pt idx="326">0.0170735747124523</cx:pt>
          <cx:pt idx="327">0.043854285150983698</cx:pt>
          <cx:pt idx="328">0.048627869092595803</cx:pt>
          <cx:pt idx="329">0.022122138240781401</cx:pt>
          <cx:pt idx="330">0.0040453112110404501</cx:pt>
          <cx:pt idx="331">-0.036100572069250797</cx:pt>
          <cx:pt idx="332">-0.037099034905584097</cx:pt>
          <cx:pt idx="333">-0.017289929883163899</cx:pt>
          <cx:pt idx="334">-0.00468341836078889</cx:pt>
          <cx:pt idx="335">-0.00061157928231563301</cx:pt>
          <cx:pt idx="336">0.00053399604835850504</cx:pt>
          <cx:pt idx="337">-0.000158533878220278</cx:pt>
          <cx:pt idx="338">0.0024556129096055999</cx:pt>
          <cx:pt idx="339">-0.00269240883007976</cx:pt>
          <cx:pt idx="340">0.019231880800972</cx:pt>
          <cx:pt idx="341">0.033998286309286897</cx:pt>
          <cx:pt idx="342">0.019632806489464701</cx:pt>
          <cx:pt idx="343">-0.0082016557707698598</cx:pt>
          <cx:pt idx="344">-0.013527167436305</cx:pt>
          <cx:pt idx="345">-0.0418905677857302</cx:pt>
          <cx:pt idx="346">-0.022960364726330701</cx:pt>
          <cx:pt idx="347">-0.0097052326929837791</cx:pt>
          <cx:pt idx="348">-0.024313761695243599</cx:pt>
          <cx:pt idx="349">-0.035285721398475203</cx:pt>
          <cx:pt idx="350">-0.048819317994815099</cx:pt>
          <cx:pt idx="351">0.0106523850182719</cx:pt>
          <cx:pt idx="352">0.0208427745977556</cx:pt>
          <cx:pt idx="353">0.015449234687110101</cx:pt>
          <cx:pt idx="354">0.0034024019979930599</cx:pt>
          <cx:pt idx="355">0.024269974846610601</cx:pt>
          <cx:pt idx="356">0.025878801864707</cx:pt>
          <cx:pt idx="357">0.0406689666747636</cx:pt>
          <cx:pt idx="358">0.023910200213670001</cx:pt>
          <cx:pt idx="359">-0.021235679245163799</cx:pt>
          <cx:pt idx="360">-0.045664109178044199</cx:pt>
          <cx:pt idx="361">-0.0149029843504659</cx:pt>
          <cx:pt idx="362">-0.0039826165091060598</cx:pt>
          <cx:pt idx="363">-0.00098770334505306309</cx:pt>
          <cx:pt idx="364">-0.0013696093145914899</cx:pt>
          <cx:pt idx="365">0.00078663016015952699</cx:pt>
          <cx:pt idx="366">0.0015793922227281001</cx:pt>
          <cx:pt idx="367">-0.0034986966100425902</cx:pt>
          <cx:pt idx="368">0.0335711772275024</cx:pt>
          <cx:pt idx="369">0.030545762338600801</cx:pt>
          <cx:pt idx="370">0.012244390981543301</cx:pt>
          <cx:pt idx="371">0.025948053322953898</cx:pt>
          <cx:pt idx="372">0.018516934390165302</cx:pt>
          <cx:pt idx="373">-0.016228893445685798</cx:pt>
          <cx:pt idx="374">0.0073414483520705199</cx:pt>
          <cx:pt idx="375">-0.0093189865264149997</cx:pt>
          <cx:pt idx="376">-0.034864276034367502</cx:pt>
          <cx:pt idx="377">-0.043001483791203998</cx:pt>
          <cx:pt idx="378">-0.0081281375966923107</cx:pt>
          <cx:pt idx="379">0.017872798251429501</cx:pt>
          <cx:pt idx="380">0.0283403436136027</cx:pt>
          <cx:pt idx="381">0.0183589319328346</cx:pt>
          <cx:pt idx="382">-0.00341030739213801</cx:pt>
          <cx:pt idx="383">0.0039844304518938597</cx:pt>
          <cx:pt idx="384">0.033759215527697499</cx:pt>
          <cx:pt idx="385">0.053144832528934302</cx:pt>
          <cx:pt idx="386">0.031573426012939901</cx:pt>
          <cx:pt idx="387">-0.028330516247938298</cx:pt>
          <cx:pt idx="388">-0.0493870377299001</cx:pt>
          <cx:pt idx="389">-0.0120806092693119</cx:pt>
          <cx:pt idx="390">-0.0055425254306662999</cx:pt>
          <cx:pt idx="391">-0.00014789870436768501</cx:pt>
          <cx:pt idx="392">-1.7777796772114299e-05</cx:pt>
          <cx:pt idx="393">-5.5596071968401698e-05</cx:pt>
          <cx:pt idx="394">0.00030283449704643502</cx:pt>
          <cx:pt idx="395">0.0040099475087597997</cx:pt>
          <cx:pt idx="396">0.034983575107701399</cx:pt>
          <cx:pt idx="397">0.024270653294267999</cx:pt>
          <cx:pt idx="398">0.024270507577672702</cx:pt>
          <cx:pt idx="399">0.042209755313273201</cx:pt>
          <cx:pt idx="400">0.023977735958292699</cx:pt>
          <cx:pt idx="401">0.011915065889279401</cx:pt>
          <cx:pt idx="402">0.00819915639092101</cx:pt>
          <cx:pt idx="403">-0.0063313712483010903</cx:pt>
          <cx:pt idx="404">-0.0041201173511195999</cx:pt>
          <cx:pt idx="405">-0.0152693951922767</cx:pt>
          <cx:pt idx="406">-0.0067916152255415203</cx:pt>
          <cx:pt idx="407">0.0178779095579546</cx:pt>
          <cx:pt idx="408">0.0064609783886654202</cx:pt>
          <cx:pt idx="409">0.0032290887564089101</cx:pt>
          <cx:pt idx="410">-0.016756763986961201</cx:pt>
          <cx:pt idx="411">0.031488490239277897</cx:pt>
          <cx:pt idx="412">0.0293751703269414</cx:pt>
          <cx:pt idx="413">0.0149365707901513</cx:pt>
          <cx:pt idx="414">0.00933588690185682</cx:pt>
          <cx:pt idx="415">-0.033615073955449902</cx:pt>
          <cx:pt idx="416">-0.044133780947660899</cx:pt>
          <cx:pt idx="417">-0.0093977429451562698</cx:pt>
          <cx:pt idx="418">-0.0034542882099238099</cx:pt>
          <cx:pt idx="419">0.00048074581756530699</cx:pt>
          <cx:pt idx="420">0.000324776836834328</cx:pt>
          <cx:pt idx="421">-0.00050922722495747095</cx:pt>
          <cx:pt idx="422">-0.0023847320211497101</cx:pt>
          <cx:pt idx="423">0.0077512950471291097</cx:pt>
          <cx:pt idx="424">0.034254460289667499</cx:pt>
          <cx:pt idx="425">0.016124295524853401</cx:pt>
          <cx:pt idx="426">0.0104149766050931</cx:pt>
          <cx:pt idx="427">-0.0053493814777050598</cx:pt>
          <cx:pt idx="428">0.00054202021677741898</cx:pt>
          <cx:pt idx="429">0.038265631495491899</cx:pt>
          <cx:pt idx="430">0.046282942319286903</cx:pt>
          <cx:pt idx="431">0.027358495103335202</cx:pt>
          <cx:pt idx="432">0.0274009547993369</cx:pt>
          <cx:pt idx="433">0.0214167411567204</cx:pt>
          <cx:pt idx="434">0.0129538154869859</cx:pt>
          <cx:pt idx="435">0.0293316954208525</cx:pt>
          <cx:pt idx="436">0.026331669246607899</cx:pt>
          <cx:pt idx="437">0.043861908592770997</cx:pt>
          <cx:pt idx="438">0.0063272563151782896</cx:pt>
          <cx:pt idx="439">0.022607714437494798</cx:pt>
          <cx:pt idx="440">-0.0033888089863794301</cx:pt>
          <cx:pt idx="441">-0.0036953262358452601</cx:pt>
          <cx:pt idx="442">0.018401087516875601</cx:pt>
          <cx:pt idx="443">-0.021860105086747499</cx:pt>
          <cx:pt idx="444">-0.038987405940364497</cx:pt>
          <cx:pt idx="445">-0.019157262524705398</cx:pt>
          <cx:pt idx="446">-0.0019684587728235601</cx:pt>
          <cx:pt idx="447">-0.00057639523177407405</cx:pt>
          <cx:pt idx="448">0.00049762054410082304</cx:pt>
          <cx:pt idx="449">-0.000349699960504933</cx:pt>
          <cx:pt idx="450">-0.00064463699659583003</cx:pt>
          <cx:pt idx="451">-0.00056963625377039304</cx:pt>
          <cx:pt idx="452">0.017477613514237</cx:pt>
          <cx:pt idx="453">0.012937239040644101</cx:pt>
          <cx:pt idx="454">0.0092410357912114192</cx:pt>
          <cx:pt idx="455">-0.0156062430576678</cx:pt>
          <cx:pt idx="456">-0.014849198347795601</cx:pt>
          <cx:pt idx="457">-0.0020570205435878801</cx:pt>
          <cx:pt idx="458">0.0292743374188177</cx:pt>
          <cx:pt idx="459">0.021579008952194698</cx:pt>
          <cx:pt idx="460">0.040599159996943697</cx:pt>
          <cx:pt idx="461">0.042583194823796598</cx:pt>
          <cx:pt idx="462">0.0109653077882165</cx:pt>
          <cx:pt idx="463">0.0206631226887437</cx:pt>
          <cx:pt idx="464">0.019199663798427101</cx:pt>
          <cx:pt idx="465">0.033201162673832399</cx:pt>
          <cx:pt idx="466">-0.000191198576116744</cx:pt>
          <cx:pt idx="467">-0.016655436119547701</cx:pt>
          <cx:pt idx="468">-0.00060663378078193995</cx:pt>
          <cx:pt idx="469">0.0030540731889501399</cx:pt>
          <cx:pt idx="470">0.011603695827408</cx:pt>
          <cx:pt idx="471">-0.0212938918703541</cx:pt>
          <cx:pt idx="472">-0.0280522941731681</cx:pt>
          <cx:pt idx="473">-0.016805098879607499</cx:pt>
          <cx:pt idx="474">-0.00351695831976801</cx:pt>
          <cx:pt idx="475">-0.00063048369910258695</cx:pt>
          <cx:pt idx="476">-0.00066157661168743495</cx:pt>
          <cx:pt idx="477">-2.9657175384610502e-05</cx:pt>
          <cx:pt idx="478">-0.00084062456319778105</cx:pt>
          <cx:pt idx="479">-0.0088978303732037394</cx:pt>
          <cx:pt idx="480">0.0022516499754662101</cx:pt>
          <cx:pt idx="481">-0.0033413292634936801</cx:pt>
          <cx:pt idx="482">-0.017732185140033</cx:pt>
          <cx:pt idx="483">-0.0209414461544979</cx:pt>
          <cx:pt idx="484">0.0028804880340158301</cx:pt>
          <cx:pt idx="485">-0.00064072343020474601</cx:pt>
          <cx:pt idx="486">0.0013729366075628799</cx:pt>
          <cx:pt idx="487">-0.023077584345068802</cx:pt>
          <cx:pt idx="488">0.0073965876961129698</cx:pt>
          <cx:pt idx="489">0.010912876245095401</cx:pt>
          <cx:pt idx="490">-0.0052122243578890098</cx:pt>
          <cx:pt idx="491">0.0155342054435803</cx:pt>
          <cx:pt idx="492">-0.00180413150827312</cx:pt>
          <cx:pt idx="493">-0.0144482306564028</cx:pt>
          <cx:pt idx="494">-0.0184669521882097</cx:pt>
          <cx:pt idx="495">-0.026487941388895601</cx:pt>
          <cx:pt idx="496">-0.016755601989565001</cx:pt>
          <cx:pt idx="497">0.0047445176990115502</cx:pt>
          <cx:pt idx="498">0.0018962904670575</cx:pt>
          <cx:pt idx="499">-0.016794502975927099</cx:pt>
          <cx:pt idx="500">-0.0243390612897301</cx:pt>
          <cx:pt idx="501">-0.0084501520265148605</cx:pt>
          <cx:pt idx="502">-0.0013624537090983001</cx:pt>
          <cx:pt idx="503">0.00013136036879981701</cx:pt>
          <cx:pt idx="504">0.00076291749390958901</cx:pt>
          <cx:pt idx="505">0.00015707595027325701</cx:pt>
          <cx:pt idx="506">-0.00094431009052269195</cx:pt>
          <cx:pt idx="507">-0.011325790883663501</cx:pt>
          <cx:pt idx="508">-0.0089407486751707406</cx:pt>
          <cx:pt idx="509">-0.0108175410538705</cx:pt>
          <cx:pt idx="510">6.0940945698021997e-05</cx:pt>
          <cx:pt idx="511">-0.0054457012290015797</cx:pt>
          <cx:pt idx="512">0.014506979782430599</cx:pt>
          <cx:pt idx="513">-0.0022368662497922799</cx:pt>
          <cx:pt idx="514">-0.025078477981389499</cx:pt>
          <cx:pt idx="515">-0.0253972640346165</cx:pt>
          <cx:pt idx="516">-0.034840018059291503</cx:pt>
          <cx:pt idx="517">0.0050067416039154501</cx:pt>
          <cx:pt idx="518">0.020565871448353999</cx:pt>
          <cx:pt idx="519">-0.0053575368156596401</cx:pt>
          <cx:pt idx="520">-0.011721094780683601</cx:pt>
          <cx:pt idx="521">-0.011145087355127</cx:pt>
          <cx:pt idx="522">-0.0036095957125276499</cx:pt>
          <cx:pt idx="523">-0.0099760075698448192</cx:pt>
          <cx:pt idx="524">0.0024260041674666099</cx:pt>
          <cx:pt idx="525">0.0136899176866735</cx:pt>
          <cx:pt idx="526">-0.0079316090936606496</cx:pt>
          <cx:pt idx="527">-0.041838250577983398</cx:pt>
          <cx:pt idx="528">-0.035228739561820502</cx:pt>
          <cx:pt idx="529">-0.0097213051045740902</cx:pt>
          <cx:pt idx="530">-0.00037531114852160802</cx:pt>
          <cx:pt idx="531">7.2987950542289802e-05</cx:pt>
          <cx:pt idx="532">0.00041255250785584999</cx:pt>
          <cx:pt idx="533">-0.000136633590131894</cx:pt>
          <cx:pt idx="534">-0.00075625172637995997</cx:pt>
          <cx:pt idx="535">-0.0078580636207464995</cx:pt>
          <cx:pt idx="536">-0.0095617907848849094</cx:pt>
          <cx:pt idx="537">-0.00102636701222341</cx:pt>
          <cx:pt idx="538">0.0115825961323286</cx:pt>
          <cx:pt idx="539">0.020544813751563799</cx:pt>
          <cx:pt idx="540">0.022237823542962599</cx:pt>
          <cx:pt idx="541">0.0168563636012883</cx:pt>
          <cx:pt idx="542">-0.0141123615525566</cx:pt>
          <cx:pt idx="543">-0.027051186029535001</cx:pt>
          <cx:pt idx="544">-0.028971402853435999</cx:pt>
          <cx:pt idx="545">-0.0077510905090485598</cx:pt>
          <cx:pt idx="546">0.013687120068279501</cx:pt>
          <cx:pt idx="547">-0.000257818011351049</cx:pt>
          <cx:pt idx="548">0.0085775652678376606</cx:pt>
          <cx:pt idx="549">0.0030551055595376599</cx:pt>
          <cx:pt idx="550">0.018906103942628101</cx:pt>
          <cx:pt idx="551">0.0020045587166571599</cx:pt>
          <cx:pt idx="552">-0.012952110344203399</cx:pt>
          <cx:pt idx="553">-0.013085179957678101</cx:pt>
          <cx:pt idx="554">-0.0269559109708448</cx:pt>
          <cx:pt idx="555">-0.0379422824383501</cx:pt>
          <cx:pt idx="556">-0.022050929955714501</cx:pt>
          <cx:pt idx="557">-0.0095044245986778807</cx:pt>
          <cx:pt idx="558">-0.00074756405982182896</cx:pt>
          <cx:pt idx="559">-2.1960132369077901e-05</cx:pt>
          <cx:pt idx="560">0.00032948802302820598</cx:pt>
          <cx:pt idx="561">-0.00021876141245548501</cx:pt>
          <cx:pt idx="562">-0.00042958097021481901</cx:pt>
          <cx:pt idx="563">-0.0101141564344843</cx:pt>
          <cx:pt idx="564">-0.013688307417166401</cx:pt>
          <cx:pt idx="565">-0.0059992702626459901</cx:pt>
          <cx:pt idx="566">-0.0137584564185532</cx:pt>
          <cx:pt idx="567">0.00265225087820521</cx:pt>
          <cx:pt idx="568">0.015838892924323101</cx:pt>
          <cx:pt idx="569">-0.0042329428242629096</cx:pt>
          <cx:pt idx="570">-0.036064396210981099</cx:pt>
          <cx:pt idx="571">-0.0371630377546531</cx:pt>
          <cx:pt idx="572">-0.014386926141659701</cx:pt>
          <cx:pt idx="573">0.0195236511468815</cx:pt>
          <cx:pt idx="574">-0.0069808626100242204</cx:pt>
          <cx:pt idx="575">-0.0254416187008513</cx:pt>
          <cx:pt idx="576">0.0103162430487317</cx:pt>
          <cx:pt idx="577">0.0103721390777788</cx:pt>
          <cx:pt idx="578">0.0074257614983059203</cx:pt>
          <cx:pt idx="579">-0.0059948814658638402</cx:pt>
          <cx:pt idx="580">-0.016160911715793799</cx:pt>
          <cx:pt idx="581">-0.016001033810832701</cx:pt>
          <cx:pt idx="582">-0.021459904914012298</cx:pt>
          <cx:pt idx="583">-0.0205383342634613</cx:pt>
          <cx:pt idx="584">-0.00545109815239534</cx:pt>
          <cx:pt idx="585">-0.010234967125433699</cx:pt>
          <cx:pt idx="586">0.000776340599732801</cx:pt>
          <cx:pt idx="587">0.00079183997896385596</cx:pt>
          <cx:pt idx="588">-0.000100128587330866</cx:pt>
          <cx:pt idx="589">6.3377822631335596e-05</cx:pt>
          <cx:pt idx="590">-0.00034582057814077998</cx:pt>
          <cx:pt idx="591">-0.011569513997488</cx:pt>
          <cx:pt idx="592">-0.011976370023543801</cx:pt>
          <cx:pt idx="593">-0.0096518934414332406</cx:pt>
          <cx:pt idx="594">-0.011352800274580299</cx:pt>
          <cx:pt idx="595">-0.0022228531161545199</cx:pt>
          <cx:pt idx="596">0.027009230607336801</cx:pt>
          <cx:pt idx="597">-0.00067585181358295805</cx:pt>
          <cx:pt idx="598">-0.015743953946523</cx:pt>
          <cx:pt idx="599">-0.0222270598549861</cx:pt>
          <cx:pt idx="600">0.012630510415976201</cx:pt>
          <cx:pt idx="601">0.0103786936290227</cx:pt>
          <cx:pt idx="602">-0.031375351632203098</cx:pt>
          <cx:pt idx="603">-0.065324226178872805</cx:pt>
          <cx:pt idx="604">-0.023426820951210601</cx:pt>
          <cx:pt idx="605">-0.020276490549043701</cx:pt>
          <cx:pt idx="606">-0.0061700904684436099</cx:pt>
          <cx:pt idx="607">-0.0269282137509518</cx:pt>
          <cx:pt idx="608">-0.021507017502623502</cx:pt>
          <cx:pt idx="609">-0.015015758953565401</cx:pt>
          <cx:pt idx="610">-0.020813581759941999</cx:pt>
          <cx:pt idx="611">-0.0150977719345417</cx:pt>
          <cx:pt idx="612">-0.012643273503675801</cx:pt>
          <cx:pt idx="613">-0.015152166541866</cx:pt>
          <cx:pt idx="614">-0.00335949073208466</cx:pt>
          <cx:pt idx="615">-0.00033144884035712501</cx:pt>
          <cx:pt idx="616">0.00022865749786575001</cx:pt>
          <cx:pt idx="617">8.4669103809198405e-05</cx:pt>
          <cx:pt idx="618">-0.0012508574684023401</cx:pt>
          <cx:pt idx="619">-0.0077665320099535402</cx:pt>
          <cx:pt idx="620">-0.0095070140663892303</cx:pt>
          <cx:pt idx="621">-0.0087115165370559508</cx:pt>
          <cx:pt idx="622">-0.0019129609285882399</cx:pt>
          <cx:pt idx="623">-0.0089576131425988005</cx:pt>
          <cx:pt idx="624">0.015252783533153</cx:pt>
          <cx:pt idx="625">-0.0095968990751537399</cx:pt>
          <cx:pt idx="626">0.00227167159291429</cx:pt>
          <cx:pt idx="627">0.017849197337154801</cx:pt>
          <cx:pt idx="628">0.0254188282021705</cx:pt>
          <cx:pt idx="629">-0.0054151516616333297</cx:pt>
          <cx:pt idx="630">-0.024779778479866899</cx:pt>
          <cx:pt idx="631">-0.062636573733820103</cx:pt>
          <cx:pt idx="632">-0.060999875935605199</cx:pt>
          <cx:pt idx="633">-0.0566807034071505</cx:pt>
          <cx:pt idx="634">-0.036638042497866799</cx:pt>
          <cx:pt idx="635">-0.036398267828953501</cx:pt>
          <cx:pt idx="636">-0.025940442417429498</cx:pt>
          <cx:pt idx="637">-0.0162909972044574</cx:pt>
          <cx:pt idx="638">-0.0024854556328805602</cx:pt>
          <cx:pt idx="639">-0.0135743929043347</cx:pt>
          <cx:pt idx="640">-0.0148910447884965</cx:pt>
          <cx:pt idx="641">-0.011877130737239099</cx:pt>
          <cx:pt idx="642">-0.00154106214523714</cx:pt>
          <cx:pt idx="643">0.000283058003738207</cx:pt>
          <cx:pt idx="644">0.000655596905367826</cx:pt>
          <cx:pt idx="645">-0.00067344224782556596</cx:pt>
          <cx:pt idx="646">-0.00188385091982941</cx:pt>
          <cx:pt idx="647">-0.0059060457914153104</cx:pt>
          <cx:pt idx="648">-0.0092882512448892295</cx:pt>
          <cx:pt idx="649">0.00058209147865344898</cx:pt>
          <cx:pt idx="650">0.0138878241461715</cx:pt>
          <cx:pt idx="651">0.0112207751266299</cx:pt>
          <cx:pt idx="652">0.0032141564484899198</cx:pt>
          <cx:pt idx="653">-0.030601315967178501</cx:pt>
          <cx:pt idx="654">-0.014127597567135801</cx:pt>
          <cx:pt idx="655">0.022217616322501299</cx:pt>
          <cx:pt idx="656">0.012107499258548499</cx:pt>
          <cx:pt idx="657">-0.0173241096460525</cx:pt>
          <cx:pt idx="658">-0.0353386797643628</cx:pt>
          <cx:pt idx="659">-0.041938571612683002</cx:pt>
          <cx:pt idx="660">-0.039570910433886101</cx:pt>
          <cx:pt idx="661">-0.0362316049931099</cx:pt>
          <cx:pt idx="662">-0.037381218855429998</cx:pt>
          <cx:pt idx="663">-0.0375342894246216</cx:pt>
          <cx:pt idx="664">-0.0061876176391656001</cx:pt>
          <cx:pt idx="665">0.0098774261280284697</cx:pt>
          <cx:pt idx="666">0.0065887177664624604</cx:pt>
          <cx:pt idx="667">-0.0084866286905500299</cx:pt>
          <cx:pt idx="668">-0.0082163288316069796</cx:pt>
          <cx:pt idx="669">-0.0069151936889842803</cx:pt>
          <cx:pt idx="670">-0.00089307453395813302</cx:pt>
          <cx:pt idx="671">0.00014901083107352799</cx:pt>
          <cx:pt idx="672">-0.00056259044983725996</cx:pt>
          <cx:pt idx="673">0.00080890775659962397</cx:pt>
          <cx:pt idx="674">-0.00031524413858828999</cx:pt>
          <cx:pt idx="675">-0.0024007328502715702</cx:pt>
          <cx:pt idx="676">0.00684702283417578</cx:pt>
          <cx:pt idx="677">0.017712700898761199</cx:pt>
          <cx:pt idx="678">0.020676950681108398</cx:pt>
          <cx:pt idx="679">0.0189041703792798</cx:pt>
          <cx:pt idx="680">0.0279918033092218</cx:pt>
          <cx:pt idx="681">-0.0079581854950504793</cx:pt>
          <cx:pt idx="682">0.000116633828195686</cx:pt>
          <cx:pt idx="683">0.0024535942583108501</cx:pt>
          <cx:pt idx="684">-0.00029887627221546198</cx:pt>
          <cx:pt idx="685">0.0060618087692816004</cx:pt>
          <cx:pt idx="686">-0.0205626574554485</cx:pt>
          <cx:pt idx="687">-0.0131257766675814</cx:pt>
          <cx:pt idx="688">-0.013398968294738901</cx:pt>
          <cx:pt idx="689">-0.025117762594077199</cx:pt>
          <cx:pt idx="690">-0.030659923592704801</cx:pt>
          <cx:pt idx="691">-0.0046899530937822903</cx:pt>
          <cx:pt idx="692">0.0145083054593752</cx:pt>
          <cx:pt idx="693">0.016297877715744799</cx:pt>
          <cx:pt idx="694">0.0090102024151101096</cx:pt>
          <cx:pt idx="695">0.0038885228867168598</cx:pt>
          <cx:pt idx="696">-0.0056551953042387904</cx:pt>
          <cx:pt idx="697">-0.00044858193221221501</cx:pt>
          <cx:pt idx="698">-0.00076023201679020595</cx:pt>
          <cx:pt idx="699">0.000191066627642105</cx:pt>
          <cx:pt idx="700">0.00033815042300516102</cx:pt>
          <cx:pt idx="701">-0.000220260516228414</cx:pt>
          <cx:pt idx="702">0.00024481155942706001</cx:pt>
          <cx:pt idx="703">-0.00028410691399612098</cx:pt>
          <cx:pt idx="704">0.0053994776998185596</cx:pt>
          <cx:pt idx="705">0.011238136947521101</cx:pt>
          <cx:pt idx="706">0.0083232043415620901</cx:pt>
          <cx:pt idx="707">0.0078164981579072999</cx:pt>
          <cx:pt idx="708">0.018333555993520399</cx:pt>
          <cx:pt idx="709">0.0094921248819968603</cx:pt>
          <cx:pt idx="710">0.0110067154441325</cx:pt>
          <cx:pt idx="711">0.0108646575357475</cx:pt>
          <cx:pt idx="712">-0.0121783480301987</cx:pt>
          <cx:pt idx="713">0.010488742020783299</cx:pt>
          <cx:pt idx="714">0.019509559654713099</cx:pt>
          <cx:pt idx="715">0.00398181743415588</cx:pt>
          <cx:pt idx="716">-0.0014921953503706099</cx:pt>
          <cx:pt idx="717">-0.021935397805714699</cx:pt>
          <cx:pt idx="718">-0.0059290433729493903</cx:pt>
          <cx:pt idx="719">-0.0062020510730800699</cx:pt>
          <cx:pt idx="720">0.0059776163507650202</cx:pt>
          <cx:pt idx="721">-0.0019836657256841199</cx:pt>
          <cx:pt idx="722">-0.0127779541231313</cx:pt>
          <cx:pt idx="723">-0.0093343885855703603</cx:pt>
          <cx:pt idx="724">-0.0056104907004486896</cx:pt>
          <cx:pt idx="725">-0.00039754009565593201</cx:pt>
          <cx:pt idx="726">-0.00041606473624677899</cx:pt>
          <cx:pt idx="727">-0.00074747088160448697</cx:pt>
          <cx:pt idx="728">-0.000300233369462361</cx:pt>
          <cx:pt idx="729">-0.00059009267234181402</cx:pt>
          <cx:pt idx="730">-0.00050078131123696605</cx:pt>
          <cx:pt idx="731">-0.00078208060738832095</cx:pt>
          <cx:pt idx="732">0.00061630446868564902</cx:pt>
          <cx:pt idx="733">0.0035102233756439602</cx:pt>
          <cx:pt idx="734">0.0097455608145325702</cx:pt>
          <cx:pt idx="735">0.0142666323488669</cx:pt>
          <cx:pt idx="736">0.0204930480256823</cx:pt>
          <cx:pt idx="737">0.026130292738587399</cx:pt>
          <cx:pt idx="738">0.020461008599156599</cx:pt>
          <cx:pt idx="739">0.011908040126543401</cx:pt>
          <cx:pt idx="740">0.015243867902385201</cx:pt>
          <cx:pt idx="741">0.0241003213546221</cx:pt>
          <cx:pt idx="742">0.032946156742989299</cx:pt>
          <cx:pt idx="743">0.0235388856173155</cx:pt>
          <cx:pt idx="744">0.0191791387241451</cx:pt>
          <cx:pt idx="745">0.00624372226729095</cx:pt>
          <cx:pt idx="746">0.0124415804093504</cx:pt>
          <cx:pt idx="747">0.0061330420926437599</cx:pt>
          <cx:pt idx="748">0.0038115347688383499</cx:pt>
          <cx:pt idx="749">0.0086946484179925305</cx:pt>
          <cx:pt idx="750">0.00271108807426413</cx:pt>
          <cx:pt idx="751">0.00028388637664915399</cx:pt>
          <cx:pt idx="752">-0.00040099912525285803</cx:pt>
          <cx:pt idx="753">-4.87590208706246e-06</cx:pt>
          <cx:pt idx="754">3.4792323295433002e-05</cx:pt>
          <cx:pt idx="755">-0.00016864858033725501</cx:pt>
          <cx:pt idx="756">0.000723962755153112</cx:pt>
          <cx:pt idx="757">-0.00041796484084156402</cx:pt>
          <cx:pt idx="758">0.00016137096102524</cx:pt>
          <cx:pt idx="759">0.00015963134219770599</cx:pt>
          <cx:pt idx="760">0.00031731899536725197</cx:pt>
          <cx:pt idx="761">-4.6615213688664298e-05</cx:pt>
          <cx:pt idx="762">0.00043453105303122702</cx:pt>
          <cx:pt idx="763">0.00187286254110769</cx:pt>
          <cx:pt idx="764">0.00066662150456060104</cx:pt>
          <cx:pt idx="765">0.00046796278796216599</cx:pt>
          <cx:pt idx="766">-0.0011285874401037899</cx:pt>
          <cx:pt idx="767">-0.0010226968045274399</cx:pt>
          <cx:pt idx="768">5.2040021889813099e-05</cx:pt>
          <cx:pt idx="769">0.00285813790627622</cx:pt>
          <cx:pt idx="770">0.0054364481776474696</cx:pt>
          <cx:pt idx="771">0.0045891067399022904</cx:pt>
          <cx:pt idx="772">0.0046497982338631703</cx:pt>
          <cx:pt idx="773">0.0045395527520319398</cx:pt>
          <cx:pt idx="774">0.0093199332442308706</cx:pt>
          <cx:pt idx="775">0.0054341611834112496</cx:pt>
          <cx:pt idx="776">0.0023047135880528099</cx:pt>
          <cx:pt idx="777">0.00110721960683655</cx:pt>
          <cx:pt idx="778">0.0028893825864760199</cx:pt>
          <cx:pt idx="779">-0.0003144941411447</cx:pt>
          <cx:pt idx="780">-0.00023207326589217301</cx:pt>
          <cx:pt idx="781">-0.0010035325148967499</cx:pt>
          <cx:pt idx="782">0.000206616739613127</cx:pt>
          <cx:pt idx="783">-2.3906659331333401e-05</cx:pt>
          <cx:pt idx="784">0.0011976717169831499</cx:pt>
          <cx:pt idx="785">-0.0036300632356695752</cx:pt>
          <cx:pt idx="786">-0.0059765576505410754</cx:pt>
          <cx:pt idx="787">-0.0040775824428788496</cx:pt>
          <cx:pt idx="788">-0.010382498377977126</cx:pt>
          <cx:pt idx="789">-0.011964546664341625</cx:pt>
          <cx:pt idx="790">-0.0065830406462321252</cx:pt>
          <cx:pt idx="791">-0.0029896051213470251</cx:pt>
          <cx:pt idx="792">0.0040491115027883251</cx:pt>
          <cx:pt idx="793">0.0047310900461745749</cx:pt>
          <cx:pt idx="794">0.011304148974488825</cx:pt>
          <cx:pt idx="795">0.0079630581740633994</cx:pt>
          <cx:pt idx="796">0.0091742736234736496</cx:pt>
          <cx:pt idx="797">0.0038342372458497502</cx:pt>
          <cx:pt idx="798">0.00065519866713603246</cx:pt>
          <cx:pt idx="799">0.0071745036373878747</cx:pt>
          <cx:pt idx="800">0.0095674743222462742</cx:pt>
          <cx:pt idx="801">0.0082534914823531747</cx:pt>
          <cx:pt idx="802">0.0074055470652429501</cx:pt>
          <cx:pt idx="803">0.0026773317832633498</cx:pt>
          <cx:pt idx="804">0.0023097746547537275</cx:pt>
          <cx:pt idx="805">-0.0013156271974905701</cx:pt>
          <cx:pt idx="806">-0.0042467832537442249</cx:pt>
          <cx:pt idx="807">-0.00065263183194305002</cx:pt>
          <cx:pt idx="808">1.8633245112447875e-05</cx:pt>
          <cx:pt idx="809">-0.0002665700434662325</cx:pt>
          <cx:pt idx="810">0.00020713318772496575</cx:pt>
          <cx:pt idx="811">0.0010419922086217751</cx:pt>
          <cx:pt idx="812">0.0012744292881591724</cx:pt>
          <cx:pt idx="813">-0.00329196558193885</cx:pt>
          <cx:pt idx="814">-0.0056635865292341998</cx:pt>
          <cx:pt idx="815">-0.0056502613571622002</cx:pt>
          <cx:pt idx="816">-0.01051091903517915</cx:pt>
          <cx:pt idx="817">-0.0037514282776804249</cx:pt>
          <cx:pt idx="818">-0.0047597117068595499</cx:pt>
          <cx:pt idx="819">0.0038615941746236999</cx:pt>
          <cx:pt idx="820">0.0099497086145932997</cx:pt>
          <cx:pt idx="821">0.0017552387799486401</cx:pt>
          <cx:pt idx="822">0.0069155857916414747</cx:pt>
          <cx:pt idx="823">0.00017455501462256925</cx:pt>
          <cx:pt idx="824">-0.006302918307853525</cx:pt>
          <cx:pt idx="825">-0.013595467158001424</cx:pt>
          <cx:pt idx="826">-0.00706895124574185</cx:pt>
          <cx:pt idx="827">0.0137294858098849</cx:pt>
          <cx:pt idx="828">0.01485974469514975</cx:pt>
          <cx:pt idx="829">0.0060388657770218497</cx:pt>
          <cx:pt idx="830">0.0059955577083827503</cx:pt>
          <cx:pt idx="831">-0.0020071635357071676</cx:pt>
          <cx:pt idx="832">-0.0079672800868782253</cx:pt>
          <cx:pt idx="833">-0.0044466963382249246</cx:pt>
          <cx:pt idx="834">-0.0042600807329234497</cx:pt>
          <cx:pt idx="835">-0.00037794704670545749</cx:pt>
          <cx:pt idx="836">-0.00014430407879561174</cx:pt>
          <cx:pt idx="837">7.7508972074486244e-05</cx:pt>
          <cx:pt idx="838">0.00012994765034994224</cx:pt>
          <cx:pt idx="839">0.00057187908381611254</cx:pt>
          <cx:pt idx="840">0.00068087635529975995</cx:pt>
          <cx:pt idx="841">-0.0033872165623062751</cx:pt>
          <cx:pt idx="842">-0.0030970153026164998</cx:pt>
          <cx:pt idx="843">-0.00030588157722143502</cx:pt>
          <cx:pt idx="844">-0.0062098230454406753</cx:pt>
          <cx:pt idx="845">-0.0071222011087159753</cx:pt>
          <cx:pt idx="846">-0.0014437993423521524</cx:pt>
          <cx:pt idx="847">0.00048115334813703001</cx:pt>
          <cx:pt idx="848">0.0001844239838293515</cx:pt>
          <cx:pt idx="849">0.0017963500236065301</cx:pt>
          <cx:pt idx="850">0.0090746979265903249</cx:pt>
          <cx:pt idx="851">-0.0011165719160947374</cx:pt>
          <cx:pt idx="852">-0.0075422150048634999</cx:pt>
          <cx:pt idx="853">-0.0087844459438199997</cx:pt>
          <cx:pt idx="854">0.0082918852291282499</cx:pt>
          <cx:pt idx="855">0.015413553012722825</cx:pt>
          <cx:pt idx="856">0.018366883379977376</cx:pt>
          <cx:pt idx="857">0.015448613198512725</cx:pt>
          <cx:pt idx="858">0.0069120365349351499</cx:pt>
          <cx:pt idx="859">-0.0023539969509495701</cx:pt>
          <cx:pt idx="860">-0.0083206525829911254</cx:pt>
          <cx:pt idx="861">-0.01019031645364845</cx:pt>
          <cx:pt idx="862">-0.0052569152195741497</cx:pt>
          <cx:pt idx="863">-0.00087410492947807502</cx:pt>
          <cx:pt idx="864">0.00076607528029593995</cx:pt>
          <cx:pt idx="865">0.00026948604625280252</cx:pt>
          <cx:pt idx="866">0.00014593273492642526</cx:pt>
          <cx:pt idx="867">0.00080475634650009999</cx:pt>
          <cx:pt idx="868">-0.00041805323867508002</cx:pt>
          <cx:pt idx="869">-0.0029562698512088999</cx:pt>
          <cx:pt idx="870">0.0014961929176460925</cx:pt>
          <cx:pt idx="871">0.0001525443074541055</cx:pt>
          <cx:pt idx="872">-0.0035114722374702751</cx:pt>
          <cx:pt idx="873">-0.010082933215363176</cx:pt>
          <cx:pt idx="874">-0.0049860432559602503</cx:pt>
          <cx:pt idx="875">-0.010150594410474225</cx:pt>
          <cx:pt idx="876">-0.0065370543010741747</cx:pt>
          <cx:pt idx="877">0.001799390453796525</cx:pt>
          <cx:pt idx="878">-0.00081048650308591995</cx:pt>
          <cx:pt idx="879">-0.0098858147032287493</cx:pt>
          <cx:pt idx="880">-0.014706200713714125</cx:pt>
          <cx:pt idx="881">-0.0038550807741269</cx:pt>
          <cx:pt idx="882">0.011888102505105925</cx:pt>
          <cx:pt idx="883">0.01229997418416455</cx:pt>
          <cx:pt idx="884">0.0011976717169831499</cx:pt>
          <cx:pt idx="885">-0.0036300632356695752</cx:pt>
          <cx:pt idx="886">-0.0059765576505410754</cx:pt>
          <cx:pt idx="887">-0.0040775824428788496</cx:pt>
          <cx:pt idx="888">-0.010382498377977126</cx:pt>
          <cx:pt idx="889">-0.011964546664341625</cx:pt>
          <cx:pt idx="890">-0.0065830406462321252</cx:pt>
          <cx:pt idx="891">-0.0029896051213470251</cx:pt>
          <cx:pt idx="892">0.0040491115027883251</cx:pt>
          <cx:pt idx="893">0.0047310900461745749</cx:pt>
          <cx:pt idx="894">0.011304148974488825</cx:pt>
          <cx:pt idx="895">0.0079630581740633994</cx:pt>
          <cx:pt idx="896">0.0091742736234736496</cx:pt>
          <cx:pt idx="897">0.0038342372458497502</cx:pt>
          <cx:pt idx="898">0.00065519866713603246</cx:pt>
          <cx:pt idx="899">0.0071745036373878747</cx:pt>
          <cx:pt idx="900">0.0095674743222462742</cx:pt>
          <cx:pt idx="901">0.0082534914823531747</cx:pt>
          <cx:pt idx="902">0.0074055470652429501</cx:pt>
          <cx:pt idx="903">0.0026773317832633498</cx:pt>
          <cx:pt idx="904">0.0023097746547537275</cx:pt>
          <cx:pt idx="905">-0.0013156271974905701</cx:pt>
          <cx:pt idx="906">-0.0042467832537442249</cx:pt>
          <cx:pt idx="907">-0.00065263183194305002</cx:pt>
          <cx:pt idx="908">1.8633245112447875e-05</cx:pt>
          <cx:pt idx="909">-0.0002665700434662325</cx:pt>
          <cx:pt idx="910">0.00020713318772496575</cx:pt>
          <cx:pt idx="911">0.0010419922086217751</cx:pt>
          <cx:pt idx="912">0.0012744292881591724</cx:pt>
          <cx:pt idx="913">-0.00329196558193885</cx:pt>
          <cx:pt idx="914">-0.0056635865292341998</cx:pt>
          <cx:pt idx="915">-0.0056502613571622002</cx:pt>
          <cx:pt idx="916">-0.01051091903517915</cx:pt>
          <cx:pt idx="917">-0.0037514282776804249</cx:pt>
          <cx:pt idx="918">-0.0047597117068595499</cx:pt>
          <cx:pt idx="919">0.0038615941746236999</cx:pt>
          <cx:pt idx="920">0.0099497086145932997</cx:pt>
          <cx:pt idx="921">0.0017552387799486401</cx:pt>
          <cx:pt idx="922">0.0069155857916414747</cx:pt>
          <cx:pt idx="923">0.00017455501462256925</cx:pt>
          <cx:pt idx="924">-0.006302918307853525</cx:pt>
          <cx:pt idx="925">-0.013595467158001424</cx:pt>
          <cx:pt idx="926">-0.00706895124574185</cx:pt>
          <cx:pt idx="927">0.0137294858098849</cx:pt>
          <cx:pt idx="928">0.01485974469514975</cx:pt>
          <cx:pt idx="929">0.0060388657770218497</cx:pt>
          <cx:pt idx="930">0.0059955577083827503</cx:pt>
          <cx:pt idx="931">-0.0020071635357071676</cx:pt>
          <cx:pt idx="932">-0.0079672800868782253</cx:pt>
          <cx:pt idx="933">-0.0044466963382249246</cx:pt>
          <cx:pt idx="934">-0.0042600807329234497</cx:pt>
          <cx:pt idx="935">-0.00037794704670545749</cx:pt>
          <cx:pt idx="936">-0.00014430407879561174</cx:pt>
          <cx:pt idx="937">7.7508972074486244e-05</cx:pt>
          <cx:pt idx="938">0.00012994765034994224</cx:pt>
          <cx:pt idx="939">0.00057187908381611254</cx:pt>
          <cx:pt idx="940">0.00068087635529975995</cx:pt>
          <cx:pt idx="941">-0.0033872165623062751</cx:pt>
          <cx:pt idx="942">-0.0030970153026164998</cx:pt>
          <cx:pt idx="943">-0.00030588157722143502</cx:pt>
          <cx:pt idx="944">-0.0062098230454406753</cx:pt>
          <cx:pt idx="945">-0.0071222011087159753</cx:pt>
          <cx:pt idx="946">-0.0014437993423521524</cx:pt>
          <cx:pt idx="947">0.00048115334813703001</cx:pt>
          <cx:pt idx="948">0.0001844239838293515</cx:pt>
          <cx:pt idx="949">0.0017963500236065301</cx:pt>
          <cx:pt idx="950">0.0090746979265903249</cx:pt>
          <cx:pt idx="951">-0.0011165719160947374</cx:pt>
          <cx:pt idx="952">-0.0075422150048634999</cx:pt>
          <cx:pt idx="953">-0.0087844459438199997</cx:pt>
          <cx:pt idx="954">0.0082918852291282499</cx:pt>
          <cx:pt idx="955">0.015413553012722825</cx:pt>
          <cx:pt idx="956">0.018366883379977376</cx:pt>
          <cx:pt idx="957">0.015448613198512725</cx:pt>
          <cx:pt idx="958">0.0069120365349351499</cx:pt>
          <cx:pt idx="959">-0.0023539969509495701</cx:pt>
          <cx:pt idx="960">-0.0083206525829911254</cx:pt>
          <cx:pt idx="961">-0.01019031645364845</cx:pt>
          <cx:pt idx="962">-0.0052569152195741497</cx:pt>
          <cx:pt idx="963">-0.00087410492947807502</cx:pt>
          <cx:pt idx="964">0.00076607528029593995</cx:pt>
          <cx:pt idx="965">0.00026948604625280252</cx:pt>
          <cx:pt idx="966">0.00014593273492642526</cx:pt>
          <cx:pt idx="967">0.00080475634650009999</cx:pt>
          <cx:pt idx="968">-0.00041805323867508002</cx:pt>
          <cx:pt idx="969">-0.0029562698512088999</cx:pt>
          <cx:pt idx="970">0.0014961929176460925</cx:pt>
          <cx:pt idx="971">0.0001525443074541055</cx:pt>
          <cx:pt idx="972">-0.0035114722374702751</cx:pt>
          <cx:pt idx="973">-0.010082933215363176</cx:pt>
          <cx:pt idx="974">-0.0049860432559602503</cx:pt>
          <cx:pt idx="975">-0.010150594410474225</cx:pt>
          <cx:pt idx="976">-0.0065370543010741747</cx:pt>
          <cx:pt idx="977">0.001799390453796525</cx:pt>
          <cx:pt idx="978">-0.00081048650308591995</cx:pt>
          <cx:pt idx="979">-0.0098858147032287493</cx:pt>
          <cx:pt idx="980">-0.014706200713714125</cx:pt>
          <cx:pt idx="981">-0.0038550807741269</cx:pt>
          <cx:pt idx="982">0.011888102505105925</cx:pt>
          <cx:pt idx="983">0.01229997418416455</cx:pt>
          <cx:pt idx="984">0.0011976717169831499</cx:pt>
          <cx:pt idx="985">-0.0036300632356695752</cx:pt>
          <cx:pt idx="986">-0.0059765576505410754</cx:pt>
          <cx:pt idx="987">-0.0040775824428788496</cx:pt>
          <cx:pt idx="988">-0.010382498377977126</cx:pt>
          <cx:pt idx="989">-0.011964546664341625</cx:pt>
          <cx:pt idx="990">-0.0065830406462321252</cx:pt>
          <cx:pt idx="991">-0.0029896051213470251</cx:pt>
          <cx:pt idx="992">0.0040491115027883251</cx:pt>
          <cx:pt idx="993">0.0047310900461745749</cx:pt>
          <cx:pt idx="994">0.011304148974488825</cx:pt>
          <cx:pt idx="995">0.0079630581740633994</cx:pt>
          <cx:pt idx="996">0.0091742736234736496</cx:pt>
          <cx:pt idx="997">0.0038342372458497502</cx:pt>
          <cx:pt idx="998">0.00065519866713603246</cx:pt>
          <cx:pt idx="999">0.0071745036373878747</cx:pt>
          <cx:pt idx="1000">0.0095674743222462742</cx:pt>
          <cx:pt idx="1001">0.0082534914823531747</cx:pt>
          <cx:pt idx="1002">0.0074055470652429501</cx:pt>
          <cx:pt idx="1003">0.0026773317832633498</cx:pt>
          <cx:pt idx="1004">0.0023097746547537275</cx:pt>
          <cx:pt idx="1005">-0.0013156271974905701</cx:pt>
          <cx:pt idx="1006">-0.0042467832537442249</cx:pt>
          <cx:pt idx="1007">-0.00065263183194305002</cx:pt>
          <cx:pt idx="1008">1.8633245112447875e-05</cx:pt>
          <cx:pt idx="1009">-0.0002665700434662325</cx:pt>
          <cx:pt idx="1010">0.00020713318772496575</cx:pt>
          <cx:pt idx="1011">0.0010419922086217751</cx:pt>
          <cx:pt idx="1012">0.0012744292881591724</cx:pt>
          <cx:pt idx="1013">-0.00329196558193885</cx:pt>
          <cx:pt idx="1014">-0.0056635865292341998</cx:pt>
          <cx:pt idx="1015">-0.0056502613571622002</cx:pt>
          <cx:pt idx="1016">-0.01051091903517915</cx:pt>
          <cx:pt idx="1017">-0.0037514282776804249</cx:pt>
          <cx:pt idx="1018">-0.0047597117068595499</cx:pt>
          <cx:pt idx="1019">0.0038615941746236999</cx:pt>
          <cx:pt idx="1020">0.0099497086145932997</cx:pt>
          <cx:pt idx="1021">0.0017552387799486401</cx:pt>
          <cx:pt idx="1022">0.0069155857916414747</cx:pt>
          <cx:pt idx="1023">0.00017455501462256925</cx:pt>
          <cx:pt idx="1024">-0.006302918307853525</cx:pt>
          <cx:pt idx="1025">-0.013595467158001424</cx:pt>
          <cx:pt idx="1026">-0.00706895124574185</cx:pt>
          <cx:pt idx="1027">0.0137294858098849</cx:pt>
          <cx:pt idx="1028">0.01485974469514975</cx:pt>
          <cx:pt idx="1029">0.0060388657770218497</cx:pt>
          <cx:pt idx="1030">0.0059955577083827503</cx:pt>
          <cx:pt idx="1031">-0.0020071635357071676</cx:pt>
          <cx:pt idx="1032">-0.0079672800868782253</cx:pt>
          <cx:pt idx="1033">-0.0044466963382249246</cx:pt>
          <cx:pt idx="1034">-0.0042600807329234497</cx:pt>
          <cx:pt idx="1035">-0.00037794704670545749</cx:pt>
          <cx:pt idx="1036">-0.00014430407879561174</cx:pt>
          <cx:pt idx="1037">7.7508972074486244e-05</cx:pt>
          <cx:pt idx="1038">0.00012994765034994224</cx:pt>
          <cx:pt idx="1039">0.00057187908381611254</cx:pt>
          <cx:pt idx="1040">0.00068087635529975995</cx:pt>
          <cx:pt idx="1041">-0.0033872165623062751</cx:pt>
          <cx:pt idx="1042">-0.0030970153026164998</cx:pt>
          <cx:pt idx="1043">-0.00030588157722143502</cx:pt>
          <cx:pt idx="1044">-0.0062098230454406753</cx:pt>
          <cx:pt idx="1045">-0.0071222011087159753</cx:pt>
          <cx:pt idx="1046">-0.0014437993423521524</cx:pt>
          <cx:pt idx="1047">0.00048115334813703001</cx:pt>
          <cx:pt idx="1048">0.0001844239838293515</cx:pt>
          <cx:pt idx="1049">0.0017963500236065301</cx:pt>
          <cx:pt idx="1050">0.0090746979265903249</cx:pt>
          <cx:pt idx="1051">-0.0011165719160947374</cx:pt>
          <cx:pt idx="1052">-0.0075422150048634999</cx:pt>
          <cx:pt idx="1053">-0.0087844459438199997</cx:pt>
          <cx:pt idx="1054">0.0082918852291282499</cx:pt>
          <cx:pt idx="1055">0.015413553012722825</cx:pt>
          <cx:pt idx="1056">0.018366883379977376</cx:pt>
          <cx:pt idx="1057">0.015448613198512725</cx:pt>
          <cx:pt idx="1058">0.0069120365349351499</cx:pt>
          <cx:pt idx="1059">-0.0023539969509495701</cx:pt>
          <cx:pt idx="1060">-0.0083206525829911254</cx:pt>
          <cx:pt idx="1061">-0.01019031645364845</cx:pt>
          <cx:pt idx="1062">-0.0052569152195741497</cx:pt>
          <cx:pt idx="1063">-0.00087410492947807502</cx:pt>
          <cx:pt idx="1064">0.00076607528029593995</cx:pt>
          <cx:pt idx="1065">0.00026948604625280252</cx:pt>
          <cx:pt idx="1066">0.00014593273492642526</cx:pt>
          <cx:pt idx="1067">0.00080475634650009999</cx:pt>
          <cx:pt idx="1068">-0.00041805323867508002</cx:pt>
          <cx:pt idx="1069">-0.0029562698512088999</cx:pt>
          <cx:pt idx="1070">0.0014961929176460925</cx:pt>
          <cx:pt idx="1071">0.0001525443074541055</cx:pt>
          <cx:pt idx="1072">-0.0035114722374702751</cx:pt>
          <cx:pt idx="1073">-0.010082933215363176</cx:pt>
          <cx:pt idx="1074">-0.0049860432559602503</cx:pt>
          <cx:pt idx="1075">-0.010150594410474225</cx:pt>
          <cx:pt idx="1076">-0.0065370543010741747</cx:pt>
          <cx:pt idx="1077">0.001799390453796525</cx:pt>
          <cx:pt idx="1078">-0.00081048650308591995</cx:pt>
          <cx:pt idx="1079">-0.0098858147032287493</cx:pt>
          <cx:pt idx="1080">-0.014706200713714125</cx:pt>
          <cx:pt idx="1081">-0.0038550807741269</cx:pt>
          <cx:pt idx="1082">0.011888102505105925</cx:pt>
          <cx:pt idx="1083">0.01229997418416455</cx:pt>
        </cx:lvl>
      </cx:numDim>
    </cx:data>
    <cx:data id="139">
      <cx:numDim type="val">
        <cx:f>Sheet2!$EJ$1:$EJ$1084</cx:f>
        <cx:lvl ptCount="1084" formatCode="G/通用格式">
          <cx:pt idx="0">-0.0011220411992474101</cx:pt>
          <cx:pt idx="1">-0.00049328688389465203</cx:pt>
          <cx:pt idx="2">0.00024847787955332599</cx:pt>
          <cx:pt idx="3">-0.00050137748754069001</cx:pt>
          <cx:pt idx="4">-0.000309370194149342</cx:pt>
          <cx:pt idx="5">0.00033904974924044498</cx:pt>
          <cx:pt idx="6">-0.00047336255163257302</cx:pt>
          <cx:pt idx="7">-0.00026420412901311999</cx:pt>
          <cx:pt idx="8">-0.00069462600780180201</cx:pt>
          <cx:pt idx="9">0.00027612818157627501</cx:pt>
          <cx:pt idx="10">0.00022391824746660901</cx:pt>
          <cx:pt idx="11">0.00046256209369652701</cx:pt>
          <cx:pt idx="12">0.000312735738085051</cx:pt>
          <cx:pt idx="13">-0.00082635647943331595</cx:pt>
          <cx:pt idx="14">-0.00027642719654501701</cx:pt>
          <cx:pt idx="15">0.00075735379631346601</cx:pt>
          <cx:pt idx="16">-0.00074380473359146701</cx:pt>
          <cx:pt idx="17">-0.00050805033481234301</cx:pt>
          <cx:pt idx="18">0.00050372174186290395</cx:pt>
          <cx:pt idx="19">0.000111176987978564</cx:pt>
          <cx:pt idx="20">-0.000210149405860907</cx:pt>
          <cx:pt idx="21">0.00031008429714086098</cx:pt>
          <cx:pt idx="22">-0.00083271949969136499</cx:pt>
          <cx:pt idx="23">0.00085134995310324698</cx:pt>
          <cx:pt idx="24">0.00046954476027495997</cx:pt>
          <cx:pt idx="25">0.00090869375476652101</cx:pt>
          <cx:pt idx="26">4.3994053133100803e-05</cx:pt>
          <cx:pt idx="27">0.000224614591348933</cx:pt>
          <cx:pt idx="28">0.00030103066176599599</cx:pt>
          <cx:pt idx="29">0.00026804742367116401</cx:pt>
          <cx:pt idx="30">-0.00030520590942669299</cx:pt>
          <cx:pt idx="31">-0.000340338699262374</cx:pt>
          <cx:pt idx="32">-0.00083837823596526998</cx:pt>
          <cx:pt idx="33">-0.00032825039283326601</cx:pt>
          <cx:pt idx="34">-0.00022057329334244799</cx:pt>
          <cx:pt idx="35">-0.0013368362544247899</cx:pt>
          <cx:pt idx="36">-0.0014114588620420399</cx:pt>
          <cx:pt idx="37">-0.0011769240836100299</cx:pt>
          <cx:pt idx="38">-0.0017259961346418899</cx:pt>
          <cx:pt idx="39">-0.00221762300682412</cx:pt>
          <cx:pt idx="40">-0.00065045670323415905</cx:pt>
          <cx:pt idx="41">-0.0021229889456138699</cx:pt>
          <cx:pt idx="42">-0.0018622503701736001</cx:pt>
          <cx:pt idx="43">-0.00040007128741913401</cx:pt>
          <cx:pt idx="44">0.0011414707326651999</cx:pt>
          <cx:pt idx="45">-0.00043643649848217102</cx:pt>
          <cx:pt idx="46">-0.00042207093695298398</cx:pt>
          <cx:pt idx="47">-1.3356526161505299e-05</cx:pt>
          <cx:pt idx="48">0.00015516702244818001</cx:pt>
          <cx:pt idx="49">0.00026303155615157498</cx:pt>
          <cx:pt idx="50">-0.00066241086646671098</cx:pt>
          <cx:pt idx="51">0.000592606056280217</cx:pt>
          <cx:pt idx="52">-0.00106455032754495</cx:pt>
          <cx:pt idx="53">-3.1715555504310002e-05</cx:pt>
          <cx:pt idx="54">0.00015095273373329199</cx:pt>
          <cx:pt idx="55">0.00037868003191152502</cx:pt>
          <cx:pt idx="56">-2.5478128237580602e-06</cx:pt>
          <cx:pt idx="57">-0.00022538371889022801</cx:pt>
          <cx:pt idx="58">-0.00029924005296723801</cx:pt>
          <cx:pt idx="59">1.3600574826231601e-05</cx:pt>
          <cx:pt idx="60">-3.4794389426212502e-05</cx:pt>
          <cx:pt idx="61">-0.00033789664937473602</cx:pt>
          <cx:pt idx="62">-0.0010802785023610499</cx:pt>
          <cx:pt idx="63">-0.0043084043098492401</cx:pt>
          <cx:pt idx="64">-0.0055871328041017798</cx:pt>
          <cx:pt idx="65">-0.0032603728986871899</cx:pt>
          <cx:pt idx="66">-0.0059929341336478004</cx:pt>
          <cx:pt idx="67">-0.010982469904757401</cx:pt>
          <cx:pt idx="68">-0.021925882944108001</cx:pt>
          <cx:pt idx="69">-0.0234132398102713</cx:pt>
          <cx:pt idx="70">-0.0172432937067316</cx:pt>
          <cx:pt idx="71">-0.0144030612100777</cx:pt>
          <cx:pt idx="72">-0.013015385966163201</cx:pt>
          <cx:pt idx="73">-0.0107797791251167</cx:pt>
          <cx:pt idx="74">-0.0090270518779241894</cx:pt>
          <cx:pt idx="75">-0.0103838042613638</cx:pt>
          <cx:pt idx="76">-0.0039106987684575101</cx:pt>
          <cx:pt idx="77">-0.00330691562987926</cx:pt>
          <cx:pt idx="78">-0.00179335044201188</cx:pt>
          <cx:pt idx="79">-0.00064645200659543801</cx:pt>
          <cx:pt idx="80">0.00183210541754978</cx:pt>
          <cx:pt idx="81">0.00085496837447920904</cx:pt>
          <cx:pt idx="82">0.00052759143478881595</cx:pt>
          <cx:pt idx="83">-0.00043622709919196798</cx:pt>
          <cx:pt idx="84">0.000110924564215311</cx:pt>
          <cx:pt idx="85">0.00047126811894311702</cx:pt>
          <cx:pt idx="86">0.00063831293549351895</cx:pt>
          <cx:pt idx="87">-0.00026356770744528798</cx:pt>
          <cx:pt idx="88">-0.00092290895637040296</cx:pt>
          <cx:pt idx="89">-0.00044932386763034599</cx:pt>
          <cx:pt idx="90">-0.00394120532243886</cx:pt>
          <cx:pt idx="91">-0.0072874330146733002</cx:pt>
          <cx:pt idx="92">-0.0128854903867294</cx:pt>
          <cx:pt idx="93">-0.014678278426785801</cx:pt>
          <cx:pt idx="94">-0.013032792425675401</cx:pt>
          <cx:pt idx="95">-0.021319146069429799</cx:pt>
          <cx:pt idx="96">-0.0272661141756999</cx:pt>
          <cx:pt idx="97">-0.028168686082008999</cx:pt>
          <cx:pt idx="98">-0.038341998169157197</cx:pt>
          <cx:pt idx="99">-0.042651101449964299</cx:pt>
          <cx:pt idx="100">-0.0404374167240674</cx:pt>
          <cx:pt idx="101">-0.0239677570324002</cx:pt>
          <cx:pt idx="102">-0.019501958000550199</cx:pt>
          <cx:pt idx="103">-0.017989269051139501</cx:pt>
          <cx:pt idx="104">-0.0091000200876202603</cx:pt>
          <cx:pt idx="105">-0.0071339482955341399</cx:pt>
          <cx:pt idx="106">-0.0038956655047316098</cx:pt>
          <cx:pt idx="107">-0.0012652727025049401</cx:pt>
          <cx:pt idx="108">0.0021046216420929002</cx:pt>
          <cx:pt idx="109">0.00125596129505878</cx:pt>
          <cx:pt idx="110">-0.00079217121503791102</cx:pt>
          <cx:pt idx="111">-0.000135512443335276</cx:pt>
          <cx:pt idx="112">0.00052355434800796399</cx:pt>
          <cx:pt idx="113">-0.00044478693072877299</cx:pt>
          <cx:pt idx="114">0.00015964924111455499</cx:pt>
          <cx:pt idx="115">-0.00066685813645409704</cx:pt>
          <cx:pt idx="116">0.000315160271404269</cx:pt>
          <cx:pt idx="117">-0.0068937308877256003</cx:pt>
          <cx:pt idx="118">-0.0043552516069952597</cx:pt>
          <cx:pt idx="119">-0.0064009130194066597</cx:pt>
          <cx:pt idx="120">0.0080551632145890693</cx:pt>
          <cx:pt idx="121">-0.0066080168838772704</cx:pt>
          <cx:pt idx="122">-0.0075397804903642599</cx:pt>
          <cx:pt idx="123">-0.017410823767729299</cx:pt>
          <cx:pt idx="124">-0.055767379510869797</cx:pt>
          <cx:pt idx="125">-0.070941293845297695</cx:pt>
          <cx:pt idx="126">-0.093136730381860794</cx:pt>
          <cx:pt idx="127">-0.088303204008297706</cx:pt>
          <cx:pt idx="128">-0.072946364616246998</cx:pt>
          <cx:pt idx="129">-0.0599780010708151</cx:pt>
          <cx:pt idx="130">-0.0501708822214754</cx:pt>
          <cx:pt idx="131">-0.035185477486946101</cx:pt>
          <cx:pt idx="132">-0.0161127814520159</cx:pt>
          <cx:pt idx="133">-0.016952736125316399</cx:pt>
          <cx:pt idx="134">-0.015132081782971899</cx:pt>
          <cx:pt idx="135">-0.0070878210509287796</cx:pt>
          <cx:pt idx="136">0.000111804945062133</cx:pt>
          <cx:pt idx="137">0.0025786259631681301</cx:pt>
          <cx:pt idx="138">0.00093707436912197504</cx:pt>
          <cx:pt idx="139">0.00060209286244578203</cx:pt>
          <cx:pt idx="140">2.7941724955724602e-06</cx:pt>
          <cx:pt idx="141">-0.000292508254164579</cx:pt>
          <cx:pt idx="142">0.00078353759833043896</cx:pt>
          <cx:pt idx="143">0.00110162733143673</cx:pt>
          <cx:pt idx="144">0.00653367748399697</cx:pt>
          <cx:pt idx="145">-0.00088661700314284105</cx:pt>
          <cx:pt idx="146">-0.0011739179628056601</cx:pt>
          <cx:pt idx="147">0.00075483106906936099</cx:pt>
          <cx:pt idx="148">0.022183733890978</cx:pt>
          <cx:pt idx="149">-0.0067256018841729496</cx:pt>
          <cx:pt idx="150">-0.026142093612224901</cx:pt>
          <cx:pt idx="151">-0.0254563647787295</cx:pt>
          <cx:pt idx="152">-0.038844428113412897</cx:pt>
          <cx:pt idx="153">-0.060261210667792997</cx:pt>
          <cx:pt idx="154">-0.061584518968639201</cx:pt>
          <cx:pt idx="155">-0.011290617518076701</cx:pt>
          <cx:pt idx="156">-0.0039985507101990099</cx:pt>
          <cx:pt idx="157">-0.015996510247111101</cx:pt>
          <cx:pt idx="158">-0.036768683636679601</cx:pt>
          <cx:pt idx="159">-0.0198241315928567</cx:pt>
          <cx:pt idx="160">-0.012421449346799399</cx:pt>
          <cx:pt idx="161">-0.0109723481692722</cx:pt>
          <cx:pt idx="162">-0.0246631023494721</cx:pt>
          <cx:pt idx="163">-0.0151312064715187</cx:pt>
          <cx:pt idx="164">6.5416920318438006e-05</cx:pt>
          <cx:pt idx="165">0.0044799705066975804</cx:pt>
          <cx:pt idx="166">0.0028220568779792998</cx:pt>
          <cx:pt idx="167">0.00023893266129079699</cx:pt>
          <cx:pt idx="168">8.1813479953089608e-06</cx:pt>
          <cx:pt idx="169">0.000233507097946531</cx:pt>
          <cx:pt idx="170">0.000579669758390313</cx:pt>
          <cx:pt idx="171">0.0130946162385405</cx:pt>
          <cx:pt idx="172">0.020640496602403201</cx:pt>
          <cx:pt idx="173">-0.0151671355833506</cx:pt>
          <cx:pt idx="174">-0.0114693415856568</cx:pt>
          <cx:pt idx="175">-0.0187156932357837</cx:pt>
          <cx:pt idx="176">0.015618457977539</cx:pt>
          <cx:pt idx="177">0.043688300817029999</cx:pt>
          <cx:pt idx="178">-0.0084036538075606907</cx:pt>
          <cx:pt idx="179">-0.054192443919584103</cx:pt>
          <cx:pt idx="180">-0.059244411765177599</cx:pt>
          <cx:pt idx="181">-0.054303816876395898</cx:pt>
          <cx:pt idx="182">-0.090964971509517406</cx:pt>
          <cx:pt idx="183">-0.030053801226706998</cx:pt>
          <cx:pt idx="184">-0.00100960760507546</cx:pt>
          <cx:pt idx="185">-0.016216131945716201</cx:pt>
          <cx:pt idx="186">-0.0115627635535153</cx:pt>
          <cx:pt idx="187">-0.067703401867471993</cx:pt>
          <cx:pt idx="188">-0.044871667364955403</cx:pt>
          <cx:pt idx="189">-0.0118719865347945</cx:pt>
          <cx:pt idx="190">-0.032516431503161303</cx:pt>
          <cx:pt idx="191">-0.024456784569950901</cx:pt>
          <cx:pt idx="192">-0.00920205890342435</cx:pt>
          <cx:pt idx="193">-0.0022995475733169502</cx:pt>
          <cx:pt idx="194">0.00046706706166365399</cx:pt>
          <cx:pt idx="195">-0.000329529737815876</cx:pt>
          <cx:pt idx="196">-0.000161828019816759</cx:pt>
          <cx:pt idx="197">0.00010544773451133</cx:pt>
          <cx:pt idx="198">0.0105926491101866</cx:pt>
          <cx:pt idx="199">0.0098662369479976999</cx:pt>
          <cx:pt idx="200">0.011032196871935676</cx:pt>
          <cx:pt idx="201">-0.000760674205712035</cx:pt>
          <cx:pt idx="202">0.0095581319833532505</cx:pt>
          <cx:pt idx="203">0.0112863108536284</cx:pt>
          <cx:pt idx="204">0.0053479230013191749</cx:pt>
          <cx:pt idx="205">0.004225859770841325</cx:pt>
          <cx:pt idx="206">-0.0095566556657816996</cx:pt>
          <cx:pt idx="207">-0.027468229317674751</cx:pt>
          <cx:pt idx="208">-0.021526643763150773</cx:pt>
          <cx:pt idx="209">-0.0085458702061024742</cx:pt>
          <cx:pt idx="210">-0.021116429843084875</cx:pt>
          <cx:pt idx="211">-0.036303553760551249</cx:pt>
          <cx:pt idx="212">-0.021143288634226449</cx:pt>
          <cx:pt idx="213">-0.010400912800946925</cx:pt>
          <cx:pt idx="214">-0.01189768012340655</cx:pt>
          <cx:pt idx="215">-0.01677715295745405</cx:pt>
          <cx:pt idx="216">-0.015854631538348051</cx:pt>
          <cx:pt idx="217">-0.011354312645585224</cx:pt>
          <cx:pt idx="218">-0.013561802743137725</cx:pt>
          <cx:pt idx="219">-0.014697365548321574</cx:pt>
          <cx:pt idx="220">-0.0081173453100379499</cx:pt>
          <cx:pt idx="221">-0.0036413323682385999</cx:pt>
          <cx:pt idx="222">-0.00038538457103645251</cx:pt>
          <cx:pt idx="223">-0.000110205019313437</cx:pt>
          <cx:pt idx="224">-1.7960197760564801e-05</cx:pt>
          <cx:pt idx="225">0.00033833249424010999</cx:pt>
          <cx:pt idx="226">0.0039658887200663502</cx:pt>
          <cx:pt idx="227">0.0096331672370244745</cx:pt>
          <cx:pt idx="228">0.015194644717453101</cx:pt>
          <cx:pt idx="229">0.01501523556746215</cx:pt>
          <cx:pt idx="230">0.012191599980620875</cx:pt>
          <cx:pt idx="231">0.014667427969284051</cx:pt>
          <cx:pt idx="232">0.0035530922792966001</cx:pt>
          <cx:pt idx="233">0.00029583785668150999</cx:pt>
          <cx:pt idx="234">0.0086768598607063242</cx:pt>
          <cx:pt idx="235">0.0091622823951459757</cx:pt>
          <cx:pt idx="236">0.0024078078906993225</cx:pt>
          <cx:pt idx="237">0.006186749095553775</cx:pt>
          <cx:pt idx="238">-0.004728439164254675</cx:pt>
          <cx:pt idx="239">-0.0316387809740485</cx:pt>
          <cx:pt idx="240">-0.029206834567097752</cx:pt>
          <cx:pt idx="241">-0.0218900113661817</cx:pt>
          <cx:pt idx="242">-0.013393125566754824</cx:pt>
          <cx:pt idx="243">-0.016054500453521223</cx:pt>
          <cx:pt idx="244">-0.01926169052428995</cx:pt>
          <cx:pt idx="245">-0.01002457311132215</cx:pt>
          <cx:pt idx="246">-0.0059337719892272002</cx:pt>
          <cx:pt idx="247">-0.011331846265393325</cx:pt>
          <cx:pt idx="248">-0.010538494354601425</cx:pt>
          <cx:pt idx="249">-0.002732374590302625</cx:pt>
          <cx:pt idx="250">6.8717074290417743e-05</cx:pt>
          <cx:pt idx="251">-0.00014376545997036474</cx:pt>
          <cx:pt idx="252">0.00018027201514388049</cx:pt>
          <cx:pt idx="253">0.00058773693012503998</cx:pt>
          <cx:pt idx="254">0.0049144957868531248</cx:pt>
          <cx:pt idx="255">0.0095688838104382758</cx:pt>
          <cx:pt idx="256">0.0222542682082521</cx:pt>
          <cx:pt idx="257">0.024921615679699825</cx:pt>
          <cx:pt idx="258">0.0265154288365195</cx:pt>
          <cx:pt idx="259">0.018025758286588426</cx:pt>
          <cx:pt idx="260">0.0085837480051466492</cx:pt>
          <cx:pt idx="261">0.01306582521527995</cx:pt>
          <cx:pt idx="262">0.019739937088195599</cx:pt>
          <cx:pt idx="263">0.0237593845667101</cx:pt>
          <cx:pt idx="264">0.035736016503840499</cx:pt>
          <cx:pt idx="265">0.036340804367480252</cx:pt>
          <cx:pt idx="266">0.010764575864069049</cx:pt>
          <cx:pt idx="267">-0.027891303928405251</cx:pt>
          <cx:pt idx="268">-0.024783976392387726</cx:pt>
          <cx:pt idx="269">-0.013320903040836074</cx:pt>
          <cx:pt idx="270">-0.010497380654825351</cx:pt>
          <cx:pt idx="271">-0.0154752725214464</cx:pt>
          <cx:pt idx="272">-0.01155886764081725</cx:pt>
          <cx:pt idx="273">-0.0053894330839387751</cx:pt>
          <cx:pt idx="274">-0.003486367911814575</cx:pt>
          <cx:pt idx="275">-0.0044882653471294753</cx:pt>
          <cx:pt idx="276">-0.0054172651908715001</cx:pt>
          <cx:pt idx="277">-0.000121983831134191</cx:pt>
          <cx:pt idx="278">0.0036873821960349252</cx:pt>
          <cx:pt idx="279">0.00540057897192935</cx:pt>
          <cx:pt idx="280">3.5104088263017251e-05</cx:pt>
          <cx:pt idx="281">0.00057951096847908001</cx:pt>
          <cx:pt idx="282">0.0032950249005707002</cx:pt>
          <cx:pt idx="283">0.0060986981003018498</cx:pt>
          <cx:pt idx="284">0.020355620817526052</cx:pt>
          <cx:pt idx="285">0.0273336542123815</cx:pt>
          <cx:pt idx="286">0.033955869167617753</cx:pt>
          <cx:pt idx="287">0.015703481289074051</cx:pt>
          <cx:pt idx="288">0.018424562854644874</cx:pt>
          <cx:pt idx="289">0.039331457579218</cx:pt>
          <cx:pt idx="290">0.032532415087637247</cx:pt>
          <cx:pt idx="291">0.029611539197848251</cx:pt>
          <cx:pt idx="292">0.018173953082005676</cx:pt>
          <cx:pt idx="293">0.032446914508556753</cx:pt>
          <cx:pt idx="294">0.01666536673624585</cx:pt>
          <cx:pt idx="295">0.0034841231365587248</cx:pt>
          <cx:pt idx="296">-0.0016214472680250425</cx:pt>
          <cx:pt idx="297">-0.013622940494433924</cx:pt>
          <cx:pt idx="298">-0.0048752480759149753</cx:pt>
          <cx:pt idx="299">-0.023399250257237301</cx:pt>
          <cx:pt idx="300">-0.051406395895159399</cx:pt>
          <cx:pt idx="301">-0.050113277919114498</cx:pt>
          <cx:pt idx="302">-0.030138464025958499</cx:pt>
          <cx:pt idx="303">0.0089906390180821</cx:pt>
          <cx:pt idx="304">0.0073970912150359402</cx:pt>
          <cx:pt idx="305">0.0083668813771914392</cx:pt>
          <cx:pt idx="306">0.0131602636332007</cx:pt>
          <cx:pt idx="307">0.0059132059201509402</cx:pt>
          <cx:pt idx="308">0.00058576216890315598</cx:pt>
          <cx:pt idx="309">0.0029770787403223201</cx:pt>
          <cx:pt idx="310">0.0040732030216458302</cx:pt>
          <cx:pt idx="311">0.017987793710875701</cx:pt>
          <cx:pt idx="312">0.086834311743047801</cx:pt>
          <cx:pt idx="313">0.11659818213807301</cx:pt>
          <cx:pt idx="314">0.084466334228468706</cx:pt>
          <cx:pt idx="315">0.040063301061692397</cx:pt>
          <cx:pt idx="316">0.091046620394031094</cx:pt>
          <cx:pt idx="317">0.106065289132291</cx:pt>
          <cx:pt idx="318">0.073857742286990199</cx:pt>
          <cx:pt idx="319">0.102894693509751</cx:pt>
          <cx:pt idx="320">0.0079614325489988508</cx:pt>
          <cx:pt idx="321">0.034089078234272999</cx:pt>
          <cx:pt idx="322">0.074100815845748305</cx:pt>
          <cx:pt idx="323">0.089512328279993503</cx:pt>
          <cx:pt idx="324">0.042215915482099298</cx:pt>
          <cx:pt idx="325">-0.040932186532297098</cx:pt>
          <cx:pt idx="326">-0.0084121028391601592</cx:pt>
          <cx:pt idx="327">0.0091223925662047203</cx:pt>
          <cx:pt idx="328">-0.040195009042131698</cx:pt>
          <cx:pt idx="329">-0.078281934715971793</cx:pt>
          <cx:pt idx="330">-0.047547396276057897</cx:pt>
          <cx:pt idx="331">-0.0216092242089931</cx:pt>
          <cx:pt idx="332">-0.0224678034020575</cx:pt>
          <cx:pt idx="333">-0.0082514082392381102</cx:pt>
          <cx:pt idx="334">-0.0057786533520875604</cx:pt>
          <cx:pt idx="335">0.001991285765717</cx:pt>
          <cx:pt idx="336">-0.000185753024446439</cx:pt>
          <cx:pt idx="337">0.0024972124409578201</cx:pt>
          <cx:pt idx="338">0.0049445719145314697</cx:pt>
          <cx:pt idx="339">0.0040872068767904097</cx:pt>
          <cx:pt idx="340">0.047804658603961499</cx:pt>
          <cx:pt idx="341">0.051254403308078199</cx:pt>
          <cx:pt idx="342">-0.017983383123921601</cx:pt>
          <cx:pt idx="343">-0.019165027781975801</cx:pt>
          <cx:pt idx="344">0.0074675513915050404</cx:pt>
          <cx:pt idx="345">-0.00158239324413526</cx:pt>
          <cx:pt idx="346">-0.098715201306308897</cx:pt>
          <cx:pt idx="347">-0.11622691348298</cx:pt>
          <cx:pt idx="348">-0.11269422493018701</cx:pt>
          <cx:pt idx="349">-0.029936003630505199</cx:pt>
          <cx:pt idx="350">0.085680757444595898</cx:pt>
          <cx:pt idx="351">0.11224986068951601</cx:pt>
          <cx:pt idx="352">0.088826396554477799</cx:pt>
          <cx:pt idx="353">-0.0196254494315047</cx:pt>
          <cx:pt idx="354">0.051978554270140198</cx:pt>
          <cx:pt idx="355">0.042179971954650397</cx:pt>
          <cx:pt idx="356">-0.00105273159955695</cx:pt>
          <cx:pt idx="357">-0.038340002162760498</cx:pt>
          <cx:pt idx="358">-0.056425368535160898</cx:pt>
          <cx:pt idx="359">-0.040932686174146402</cx:pt>
          <cx:pt idx="360">-0.0165524955943273</cx:pt>
          <cx:pt idx="361">0.017431214728846098</cx:pt>
          <cx:pt idx="362">0.0141317797169737</cx:pt>
          <cx:pt idx="363">0.0088356841809042602</cx:pt>
          <cx:pt idx="364">0.00059258695839470397</cx:pt>
          <cx:pt idx="365">0.00156611630364387</cx:pt>
          <cx:pt idx="366">0.0061455799851921301</cx:pt>
          <cx:pt idx="367">0.0030748377752842799</cx:pt>
          <cx:pt idx="368">0.018222180889159501</cx:pt>
          <cx:pt idx="369">-0.030753556956482801</cx:pt>
          <cx:pt idx="370">-0.054065501320603997</cx:pt>
          <cx:pt idx="371">-0.1004347639931</cx:pt>
          <cx:pt idx="372">-0.10919641286203299</cx:pt>
          <cx:pt idx="373">-0.064653682280224695</cx:pt>
          <cx:pt idx="374">-0.11708775894151099</cx:pt>
          <cx:pt idx="375">-0.083056314925441493</cx:pt>
          <cx:pt idx="376">-0.067723038111688796</cx:pt>
          <cx:pt idx="377">0.0106813383182967</cx:pt>
          <cx:pt idx="378">0.10512351668379701</cx:pt>
          <cx:pt idx="379">0.056711922121601303</cx:pt>
          <cx:pt idx="380">0.0175856809791081</cx:pt>
          <cx:pt idx="381">0.0079390584289873601</cx:pt>
          <cx:pt idx="382">0.081139221694301003</cx:pt>
          <cx:pt idx="383">0.035698631600809501</cx:pt>
          <cx:pt idx="384">0.016822433151819999</cx:pt>
          <cx:pt idx="385">0.0092927844691796796</cx:pt>
          <cx:pt idx="386">0.0073019395275664501</cx:pt>
          <cx:pt idx="387">-0.0170853141953313</cx:pt>
          <cx:pt idx="388">0.019873664132845501</cx:pt>
          <cx:pt idx="389">0.039443982701391503</cx:pt>
          <cx:pt idx="390">0.0250784732254981</cx:pt>
          <cx:pt idx="391">0.0068184273369506004</cx:pt>
          <cx:pt idx="392">5.6241075171790002e-05</cx:pt>
          <cx:pt idx="393">0.0014710326181007201</cx:pt>
          <cx:pt idx="394">0.0040141541806298997</cx:pt>
          <cx:pt idx="395">-0.0088368241269368795</cx:pt>
          <cx:pt idx="396">-0.033819526347299698</cx:pt>
          <cx:pt idx="397">-0.077604495645486896</cx:pt>
          <cx:pt idx="398">-0.113527646550937</cx:pt>
          <cx:pt idx="399">-0.14357746099329599</cx:pt>
          <cx:pt idx="400">-0.127699312631191</cx:pt>
          <cx:pt idx="401">-0.093041177455386301</cx:pt>
          <cx:pt idx="402">-0.10212676480371299</cx:pt>
          <cx:pt idx="403">-0.060956862990018602</cx:pt>
          <cx:pt idx="404">0.0115098509287649</cx:pt>
          <cx:pt idx="405">0.042080200850543197</cx:pt>
          <cx:pt idx="406">0.038373406299823297</cx:pt>
          <cx:pt idx="407">0.036477435033472498</cx:pt>
          <cx:pt idx="408">-0.069212128429220005</cx:pt>
          <cx:pt idx="409">0.031599563025797903</cx:pt>
          <cx:pt idx="410">0.060105871198254397</cx:pt>
          <cx:pt idx="411">0.064368752177325503</cx:pt>
          <cx:pt idx="412">0.037973099048010099</cx:pt>
          <cx:pt idx="413">0.025674084452863601</cx:pt>
          <cx:pt idx="414">0.00095012620681878598</cx:pt>
          <cx:pt idx="415">0.043824074445131103</cx:pt>
          <cx:pt idx="416">0.0219954729302974</cx:pt>
          <cx:pt idx="417">0.024056479357176301</cx:pt>
          <cx:pt idx="418">0.0147725166741191</cx:pt>
          <cx:pt idx="419">0.00071161991131990596</cx:pt>
          <cx:pt idx="420">-0.00052954750888082203</cx:pt>
          <cx:pt idx="421">0.00037419354682246398</cx:pt>
          <cx:pt idx="422">-7.0989298025455301e-05</cx:pt>
          <cx:pt idx="423">-0.0098054636401107998</cx:pt>
          <cx:pt idx="424">-0.068073251871021506</cx:pt>
          <cx:pt idx="425">-0.083844910636074299</cx:pt>
          <cx:pt idx="426">-0.067444364929964001</cx:pt>
          <cx:pt idx="427">-0.095272346884145098</cx:pt>
          <cx:pt idx="428">-0.073510125072418206</cx:pt>
          <cx:pt idx="429">-0.060690824750305301</cx:pt>
          <cx:pt idx="430">-0.038044080300725598</cx:pt>
          <cx:pt idx="431">0.019974115092210799</cx:pt>
          <cx:pt idx="432">0.074475932038710294</cx:pt>
          <cx:pt idx="433">0.089441712789534097</cx:pt>
          <cx:pt idx="434">0.076842400084457502</cx:pt>
          <cx:pt idx="435">0.014907859334853901</cx:pt>
          <cx:pt idx="436">-0.0809397163384422</cx:pt>
          <cx:pt idx="437">0.0255557370337226</cx:pt>
          <cx:pt idx="438">0.064741969241464997</cx:pt>
          <cx:pt idx="439">0.087137257744622096</cx:pt>
          <cx:pt idx="440">0.10295682296554599</cx:pt>
          <cx:pt idx="441">0.0563676556800429</cx:pt>
          <cx:pt idx="442">0.054648894616752298</cx:pt>
          <cx:pt idx="443">0.0400694738920871</cx:pt>
          <cx:pt idx="444">0.0162106877509871</cx:pt>
          <cx:pt idx="445">0.000449807485270627</cx:pt>
          <cx:pt idx="446">0.0080063231120362892</cx:pt>
          <cx:pt idx="447">-0.00061582873080102398</cx:pt>
          <cx:pt idx="448">-0.00024642784981512199</cx:pt>
          <cx:pt idx="449">-0.00033441714076148802</cx:pt>
          <cx:pt idx="450">0.00014412899896390101</cx:pt>
          <cx:pt idx="451">-0.0097018078331251607</cx:pt>
          <cx:pt idx="452">-0.033335016365519499</cx:pt>
          <cx:pt idx="453">-0.074925637970180703</cx:pt>
          <cx:pt idx="454">-0.050515421755584398</cx:pt>
          <cx:pt idx="455">-0.023343844359110601</cx:pt>
          <cx:pt idx="456">-0.0044381844227042201</cx:pt>
          <cx:pt idx="457">-0.024554516921526</cx:pt>
          <cx:pt idx="458">-0.0081694393441179795</cx:pt>
          <cx:pt idx="459">-0.0110745037603707</cx:pt>
          <cx:pt idx="460">0.042141709760198001</cx:pt>
          <cx:pt idx="461">0.0511031925419159</cx:pt>
          <cx:pt idx="462">0.033145043136352997</cx:pt>
          <cx:pt idx="463">-0.010032647832808401</cx:pt>
          <cx:pt idx="464">-0.0228574780123647</cx:pt>
          <cx:pt idx="465">0.037047966082272399</cx:pt>
          <cx:pt idx="466">0.0434802121228458</cx:pt>
          <cx:pt idx="467">0.041082381204198999</cx:pt>
          <cx:pt idx="468">0.022009783191511499</cx:pt>
          <cx:pt idx="469">0.086596840930605601</cx:pt>
          <cx:pt idx="470">0.078568930084853994</cx:pt>
          <cx:pt idx="471">0.043961365517173397</cx:pt>
          <cx:pt idx="472">0.0155237368203264</cx:pt>
          <cx:pt idx="473">0.000139136234956964</cx:pt>
          <cx:pt idx="474">0.015777638194948401</cx:pt>
          <cx:pt idx="475">0.00083492194299111496</cx:pt>
          <cx:pt idx="476">0.00034853881123588198</cx:pt>
          <cx:pt idx="477">0.00033890615959543001</cx:pt>
          <cx:pt idx="478">-6.6058388990161503e-05</cx:pt>
          <cx:pt idx="479">-0.00697950224334613</cx:pt>
          <cx:pt idx="480">-0.013009166798905699</cx:pt>
          <cx:pt idx="481">-0.021172114632725801</cx:pt>
          <cx:pt idx="482">-0.022008608029063001</cx:pt>
          <cx:pt idx="483">-0.0070513741465066497</cx:pt>
          <cx:pt idx="484">-0.040262627275659199</cx:pt>
          <cx:pt idx="485">0.0111665753626492</cx:pt>
          <cx:pt idx="486">-0.013942181005451</cx:pt>
          <cx:pt idx="487">-0.0030337447559268902</cx:pt>
          <cx:pt idx="488">0.033762246602810103</cx:pt>
          <cx:pt idx="489">0.046837916697231897</cx:pt>
          <cx:pt idx="490">0.036383456018381603</cx:pt>
          <cx:pt idx="491">-0.0077876821848553096</cx:pt>
          <cx:pt idx="492">-0.019929903252918602</cx:pt>
          <cx:pt idx="493">0.021071669877409299</cx:pt>
          <cx:pt idx="494">-0.040760995736967703</cx:pt>
          <cx:pt idx="495">-0.034894503874720498</cx:pt>
          <cx:pt idx="496">0.023642470537173901</cx:pt>
          <cx:pt idx="497">0.068417700280577601</cx:pt>
          <cx:pt idx="498">0.067317063833711194</cx:pt>
          <cx:pt idx="499">0.0079439378903252492</cx:pt>
          <cx:pt idx="500">0.011735748143406201</cx:pt>
          <cx:pt idx="501">0.0085068243338546692</cx:pt>
          <cx:pt idx="502">0.0040789251886848999</cx:pt>
          <cx:pt idx="503">0.0016525026909629699</cx:pt>
          <cx:pt idx="504">-0.00019629277056925701</cx:pt>
          <cx:pt idx="505">-0.00048050710876949197</cx:pt>
          <cx:pt idx="506">0.00109475372753838</cx:pt>
          <cx:pt idx="507">0.0024536462933304201</cx:pt>
          <cx:pt idx="508">0.00014400214770280599</cx:pt>
          <cx:pt idx="509">-0.0019166352715691099</cx:pt>
          <cx:pt idx="510">-0.0025736956677020902</cx:pt>
          <cx:pt idx="511">0.016017853864000401</cx:pt>
          <cx:pt idx="512">-0.0072610290013468198</cx:pt>
          <cx:pt idx="513">-0.027021033764987899</cx:pt>
          <cx:pt idx="514">-0.053597489608435703</cx:pt>
          <cx:pt idx="515">-0.046885541143198997</cx:pt>
          <cx:pt idx="516">-0.058390178962934199</cx:pt>
          <cx:pt idx="517">-0.0144637378480943</cx:pt>
          <cx:pt idx="518">-0.063540617318968207</cx:pt>
          <cx:pt idx="519">-0.025407391000679999</cx:pt>
          <cx:pt idx="520">-0.027483385672201498</cx:pt>
          <cx:pt idx="521">-0.020497593189505899</cx:pt>
          <cx:pt idx="522">-0.029873482296654399</cx:pt>
          <cx:pt idx="523">-0.030972956585076102</cx:pt>
          <cx:pt idx="524">-0.040122857843840398</cx:pt>
          <cx:pt idx="525">0.0119977053440953</cx:pt>
          <cx:pt idx="526">0.021505908264928899</cx:pt>
          <cx:pt idx="527">-0.00661100451108228</cx:pt>
          <cx:pt idx="528">-0.00701898633905632</cx:pt>
          <cx:pt idx="529">0.0029293117896161602</cx:pt>
          <cx:pt idx="530">0.0031033849731340601</cx:pt>
          <cx:pt idx="531">0.00050258577873723697</cx:pt>
          <cx:pt idx="532">8.7816458421886403e-05</cx:pt>
          <cx:pt idx="533">0.0025322262662895098</cx:pt>
          <cx:pt idx="534">-0.00069344715809075796</cx:pt>
          <cx:pt idx="535">-0.00037794464131676598</cx:pt>
          <cx:pt idx="536">0.0073724979134418599</cx:pt>
          <cx:pt idx="537">-0.0043044992598900598</cx:pt>
          <cx:pt idx="538">0.00041306708370053401</cx:pt>
          <cx:pt idx="539">0.0073844555376464099</cx:pt>
          <cx:pt idx="540">-0.0155360018147149</cx:pt>
          <cx:pt idx="541">-0.041093735793907703</cx:pt>
          <cx:pt idx="542">-0.035942618401608298</cx:pt>
          <cx:pt idx="543">-0.041107788833385298</cx:pt>
          <cx:pt idx="544">-0.062258137372648702</cx:pt>
          <cx:pt idx="545">-0.014694606655329401</cx:pt>
          <cx:pt idx="546">-0.031481308955151097</cx:pt>
          <cx:pt idx="547">-0.041178540439067102</cx:pt>
          <cx:pt idx="548">-0.011497875757561501</cx:pt>
          <cx:pt idx="549">-0.039639572447531898</cx:pt>
          <cx:pt idx="550">-0.032652690729569403</cx:pt>
          <cx:pt idx="551">-0.039025020759694502</cx:pt>
          <cx:pt idx="552">-0.072591435720055095</cx:pt>
          <cx:pt idx="553">-0.038927577320474097</cx:pt>
          <cx:pt idx="554">-0.0342051689144037</cx:pt>
          <cx:pt idx="555">-0.024336208068508398</cx:pt>
          <cx:pt idx="556">-0.011004964228796901</cx:pt>
          <cx:pt idx="557">0.000136319143388351</cx:pt>
          <cx:pt idx="558">0.00160754773336604</cx:pt>
          <cx:pt idx="559">0.00053645410153408703</cx:pt>
          <cx:pt idx="560">0.000312730929317035</cx:pt>
          <cx:pt idx="561">-0.00040621839285181002</cx:pt>
          <cx:pt idx="562">0.00023043509517375199</cx:pt>
          <cx:pt idx="563">0.0039049116947840498</cx:pt>
          <cx:pt idx="564">0.014461963199755999</cx:pt>
          <cx:pt idx="565">-0.010009381771660299</cx:pt>
          <cx:pt idx="566">-0.012132588118789299</cx:pt>
          <cx:pt idx="567">0.018575141212188201</cx:pt>
          <cx:pt idx="568">0.027784523609070199</cx:pt>
          <cx:pt idx="569">-0.0312079525512815</cx:pt>
          <cx:pt idx="570">-0.0051256172736605004</cx:pt>
          <cx:pt idx="571">-0.0062839989484952397</cx:pt>
          <cx:pt idx="572">0.00104182935467613</cx:pt>
          <cx:pt idx="573">0.026958294953887001</cx:pt>
          <cx:pt idx="574">-0.016955765199220499</cx:pt>
          <cx:pt idx="575">-0.041431960036648903</cx:pt>
          <cx:pt idx="576">-0.041929759808580103</cx:pt>
          <cx:pt idx="577">-0.040987516302413499</cx:pt>
          <cx:pt idx="578">-0.074239759419587603</cx:pt>
          <cx:pt idx="579">-0.060443633991757402</cx:pt>
          <cx:pt idx="580">-0.033920522058072902</cx:pt>
          <cx:pt idx="581">-0.059013162663714799</cx:pt>
          <cx:pt idx="582">-0.063158251840530102</cx:pt>
          <cx:pt idx="583">-0.017897599000275599</cx:pt>
          <cx:pt idx="584">-0.0025520325769607102</cx:pt>
          <cx:pt idx="585">0.00185427088993249</cx:pt>
          <cx:pt idx="586">0.00052484883879329097</cx:pt>
          <cx:pt idx="587">0.000207653732274203</cx:pt>
          <cx:pt idx="588">0.00028980385685014503</cx:pt>
          <cx:pt idx="589">0.00014613427509775501</cx:pt>
          <cx:pt idx="590">0.00063627566615915003</cx:pt>
          <cx:pt idx="591">0.00177222339534451</cx:pt>
          <cx:pt idx="592">-0.00129601423021789</cx:pt>
          <cx:pt idx="593">-0.027495276883350999</cx:pt>
          <cx:pt idx="594">-0.0325649068931948</cx:pt>
          <cx:pt idx="595">0.0087956265014712699</cx:pt>
          <cx:pt idx="596">0.024503876495380401</cx:pt>
          <cx:pt idx="597">-0.012847317477330001</cx:pt>
          <cx:pt idx="598">-0.016368990712967199</cx:pt>
          <cx:pt idx="599">-0.040251485474455097</cx:pt>
          <cx:pt idx="600">-0.018057299110630601</cx:pt>
          <cx:pt idx="601">-0.0024364198759940399</cx:pt>
          <cx:pt idx="602">-0.035149090152097898</cx:pt>
          <cx:pt idx="603">-0.0111929650082186</cx:pt>
          <cx:pt idx="604">0.0069434809216748902</cx:pt>
          <cx:pt idx="605">-0.019436981753879801</cx:pt>
          <cx:pt idx="606">-0.063010281856283698</cx:pt>
          <cx:pt idx="607">-0.033299710292583301</cx:pt>
          <cx:pt idx="608">-0.056746218643389398</cx:pt>
          <cx:pt idx="609">-0.051335468125181201</cx:pt>
          <cx:pt idx="610">-0.054638733934074299</cx:pt>
          <cx:pt idx="611">-0.017675479352153099</cx:pt>
          <cx:pt idx="612">-0.0127858398496229</cx:pt>
          <cx:pt idx="613">-0.0051454742478349198</cx:pt>
          <cx:pt idx="614">0.00059576337166699505</cx:pt>
          <cx:pt idx="615">0.00037909608349705599</cx:pt>
          <cx:pt idx="616">0.00029996603042182698</cx:pt>
          <cx:pt idx="617">0.00025169988612802998</cx:pt>
          <cx:pt idx="618">0.00104215502946518</cx:pt>
          <cx:pt idx="619">-8.5159856270442804e-05</cx:pt>
          <cx:pt idx="620">-0.00440101181459133</cx:pt>
          <cx:pt idx="621">-0.011069760272529299</cx:pt>
          <cx:pt idx="622">-0.0077899936013286399</cx:pt>
          <cx:pt idx="623">-0.0131447991505601</cx:pt>
          <cx:pt idx="624">0.0038211318545006202</cx:pt>
          <cx:pt idx="625">0.032089525435536601</cx:pt>
          <cx:pt idx="626">-0.00235299288000355</cx:pt>
          <cx:pt idx="627">-0.019830221358314699</cx:pt>
          <cx:pt idx="628">0.0047463830314998399</cx:pt>
          <cx:pt idx="629">0.0131348605263503</cx:pt>
          <cx:pt idx="630">0.010608789409885</cx:pt>
          <cx:pt idx="631">0.034791865847304197</cx:pt>
          <cx:pt idx="632">0.0230692210907508</cx:pt>
          <cx:pt idx="633">0.0022469021314317598</cx:pt>
          <cx:pt idx="634">-0.0125614189436229</cx:pt>
          <cx:pt idx="635">-0.0078873610017490599</cx:pt>
          <cx:pt idx="636">-0.017758240469683599</cx:pt>
          <cx:pt idx="637">-0.035215273109668203</cx:pt>
          <cx:pt idx="638">-0.0403169133370503</cx:pt>
          <cx:pt idx="639">-0.011738365058413899</cx:pt>
          <cx:pt idx="640">-0.0118064814538443</cx:pt>
          <cx:pt idx="641">-0.0065403038986443602</cx:pt>
          <cx:pt idx="642">0.000291674200703903</cx:pt>
          <cx:pt idx="643">-7.5116201738338305e-05</cx:pt>
          <cx:pt idx="644">0.00025797824144107499</cx:pt>
          <cx:pt idx="645">-0.00043056169577492898</cx:pt>
          <cx:pt idx="646">0.000342843775703367</cx:pt>
          <cx:pt idx="647">-0.00061378148198542801</cx:pt>
          <cx:pt idx="648">0.0029881482883050399</cx:pt>
          <cx:pt idx="649">0.0146218100665507</cx:pt>
          <cx:pt idx="650">0.025452860012951901</cx:pt>
          <cx:pt idx="651">0.00489781330408066</cx:pt>
          <cx:pt idx="652">-0.0168905588514357</cx:pt>
          <cx:pt idx="653">0.00541114251726456</cx:pt>
          <cx:pt idx="654">-0.0085133630174481899</cx:pt>
          <cx:pt idx="655">0.0167424879384694</cx:pt>
          <cx:pt idx="656">0.037469856689745402</cx:pt>
          <cx:pt idx="657">0.034041432620124303</cx:pt>
          <cx:pt idx="658">0.0097360183650858807</cx:pt>
          <cx:pt idx="659">0.0367304454271455</cx:pt>
          <cx:pt idx="660">0.020208229152447701</cx:pt>
          <cx:pt idx="661">0.0371449129441511</cx:pt>
          <cx:pt idx="662">0.047912096814934302</cx:pt>
          <cx:pt idx="663">0.026789184076979101</cx:pt>
          <cx:pt idx="664">-0.012826051502591499</cx:pt>
          <cx:pt idx="665">-0.038009771127912297</cx:pt>
          <cx:pt idx="666">-0.043866605201305503</cx:pt>
          <cx:pt idx="667">-0.016344299993139501</cx:pt>
          <cx:pt idx="668">-0.00181188817450639</cx:pt>
          <cx:pt idx="669">-0.00368966723998326</cx:pt>
          <cx:pt idx="670">-0.00031628880030000603</cx:pt>
          <cx:pt idx="671">-4.6713589770072702e-05</cx:pt>
          <cx:pt idx="672">-0.00059942174155392801</cx:pt>
          <cx:pt idx="673">-0.00030984066416322802</cx:pt>
          <cx:pt idx="674">0.00024615237590765702</cx:pt>
          <cx:pt idx="675">0.000927907582080212</cx:pt>
          <cx:pt idx="676">0.0084474490409596602</cx:pt>
          <cx:pt idx="677">0.019044939409561999</cx:pt>
          <cx:pt idx="678">0.024056916765109699</cx:pt>
          <cx:pt idx="679">-0.00142676700190791</cx:pt>
          <cx:pt idx="680">-0.033511824164462599</cx:pt>
          <cx:pt idx="681">-0.042851560889301699</cx:pt>
          <cx:pt idx="682">-0.034502549345214101</cx:pt>
          <cx:pt idx="683">-0.0223770840543</cx:pt>
          <cx:pt idx="684">-0.036928705137442397</cx:pt>
          <cx:pt idx="685">-0.018475444806340901</cx:pt>
          <cx:pt idx="686">-0.00176599724795264</cx:pt>
          <cx:pt idx="687">0.045978839694037599</cx:pt>
          <cx:pt idx="688">0.020356050859745501</cx:pt>
          <cx:pt idx="689">0.057291588930386397</cx:pt>
          <cx:pt idx="690">0.033524691927044298</cx:pt>
          <cx:pt idx="691">0.035693894310691698</cx:pt>
          <cx:pt idx="692">-0.0131262128323724</cx:pt>
          <cx:pt idx="693">-0.023563276983175199</cx:pt>
          <cx:pt idx="694">-0.026872555571305402</cx:pt>
          <cx:pt idx="695">-0.018266364815048501</cx:pt>
          <cx:pt idx="696">8.2632220375845994e-05</cx:pt>
          <cx:pt idx="697">0.0012834458630279399</cx:pt>
          <cx:pt idx="698">3.8462655523684602e-05</cx:pt>
          <cx:pt idx="699">0.00024525773978965702</cx:pt>
          <cx:pt idx="700">-0.000213622509357743</cx:pt>
          <cx:pt idx="701">0.00095564366240834296</cx:pt>
          <cx:pt idx="702">0.000325688884516028</cx:pt>
          <cx:pt idx="703">0.00042769375442502602</cx:pt>
          <cx:pt idx="704">0.0016412106014636199</cx:pt>
          <cx:pt idx="705">0.0048908684949884604</cx:pt>
          <cx:pt idx="706">0.00191391326597047</cx:pt>
          <cx:pt idx="707">-0.0011927433637234099</cx:pt>
          <cx:pt idx="708">-0.0015727634754226299</cx:pt>
          <cx:pt idx="709">-0.028230665745648899</cx:pt>
          <cx:pt idx="710">-0.053247432388428398</cx:pt>
          <cx:pt idx="711">-0.039406321623987703</cx:pt>
          <cx:pt idx="712">-0.0163669381480381</cx:pt>
          <cx:pt idx="713">-0.0346353353661717</cx:pt>
          <cx:pt idx="714">-0.029373020324807798</cx:pt>
          <cx:pt idx="715">0.014548947466698599</cx:pt>
          <cx:pt idx="716">0.061932546442733598</cx:pt>
          <cx:pt idx="717">0.036128566513197</cx:pt>
          <cx:pt idx="718">0.032460476202543803</cx:pt>
          <cx:pt idx="719">0.043133635372439701</cx:pt>
          <cx:pt idx="720">0.0063534151943071297</cx:pt>
          <cx:pt idx="721">-0.021077507741164399</cx:pt>
          <cx:pt idx="722">-0.021364984563104501</cx:pt>
          <cx:pt idx="723">-0.021918520213258699</cx:pt>
          <cx:pt idx="724">-0.0060352509637758098</cx:pt>
          <cx:pt idx="725">0.00093403306822421796</cx:pt>
          <cx:pt idx="726">0.00034347678549116501</cx:pt>
          <cx:pt idx="727">-0.00033401738650559103</cx:pt>
          <cx:pt idx="728">0.00095960212349583904</cx:pt>
          <cx:pt idx="729">0.000187549855958301</cx:pt>
          <cx:pt idx="730">-0.00023636824486460601</cx:pt>
          <cx:pt idx="731">-0.000785520687051883</cx:pt>
          <cx:pt idx="732">-0.0022666444027130998</cx:pt>
          <cx:pt idx="733">-0.0064883624613189103</cx:pt>
          <cx:pt idx="734">-0.0064497667073021197</cx:pt>
          <cx:pt idx="735">0.0062478587367073499</cx:pt>
          <cx:pt idx="736">0.0109762814428748</cx:pt>
          <cx:pt idx="737">0.00955838767706234</cx:pt>
          <cx:pt idx="738">-0.0053427735264827596</cx:pt>
          <cx:pt idx="739">-0.00073448816754203498</cx:pt>
          <cx:pt idx="740">-0.00280681303952055</cx:pt>
          <cx:pt idx="741">0.026083981506756101</cx:pt>
          <cx:pt idx="742">0.0403795616263447</cx:pt>
          <cx:pt idx="743">0.0227945248576936</cx:pt>
          <cx:pt idx="744">-0.00093672262452740599</cx:pt>
          <cx:pt idx="745">0.0100949469724699</cx:pt>
          <cx:pt idx="746">0.0256569100603199</cx:pt>
          <cx:pt idx="747">0.042304670301928297</cx:pt>
          <cx:pt idx="748">0.014223747148943099</cx:pt>
          <cx:pt idx="749">0.0070285004126879602</cx:pt>
          <cx:pt idx="750">0.0048871155873819296</cx:pt>
          <cx:pt idx="751">0.00044630524910190201</cx:pt>
          <cx:pt idx="752">-0.000209443713996803</cx:pt>
          <cx:pt idx="753">0.00029743696678711899</cx:pt>
          <cx:pt idx="754">-0.00062958728881764095</cx:pt>
          <cx:pt idx="755">0.00036110285299316002</cx:pt>
          <cx:pt idx="756">-0.00025288505236473798</cx:pt>
          <cx:pt idx="757">-0.00067628753222746904</cx:pt>
          <cx:pt idx="758">-0.00045206668343254801</cx:pt>
          <cx:pt idx="759">0.00052586629055269101</cx:pt>
          <cx:pt idx="760">0.00020499537282167701</cx:pt>
          <cx:pt idx="761">0.00024140388263051201</cx:pt>
          <cx:pt idx="762">0.00043876013004250103</cx:pt>
          <cx:pt idx="763">0.0010881477907006699</cx:pt>
          <cx:pt idx="764">0.0044260439789531401</cx:pt>
          <cx:pt idx="765">0.0047340579712418099</cx:pt>
          <cx:pt idx="766">0.016193719122182901</cx:pt>
          <cx:pt idx="767">0.00315179882729389</cx:pt>
          <cx:pt idx="768">0.0030666557377236501</cx:pt>
          <cx:pt idx="769">0.0095267358334584201</cx:pt>
          <cx:pt idx="770">0.0017421372349105499</cx:pt>
          <cx:pt idx="771">-0.00039044599023983903</cx:pt>
          <cx:pt idx="772">0.0043844050642318499</cx:pt>
          <cx:pt idx="773">0.011257572884411199</cx:pt>
          <cx:pt idx="774">0.010682716854521599</cx:pt>
          <cx:pt idx="775">0.0031427306422845999</cx:pt>
          <cx:pt idx="776">-0.00095628086866863301</cx:pt>
          <cx:pt idx="777">0.0031679635693804102</cx:pt>
          <cx:pt idx="778">0.0033694508573935498</cx:pt>
          <cx:pt idx="779">0.0013367946727921201</cx:pt>
          <cx:pt idx="780">-0.00116450648120969</cx:pt>
          <cx:pt idx="781">0.000376504443764971</cx:pt>
          <cx:pt idx="782">0.00016133917297733499</cx:pt>
          <cx:pt idx="783">4.6404637930502997e-05</cx:pt>
          <cx:pt idx="784">0.0098662369479976999</cx:pt>
          <cx:pt idx="785">0.011032196871935676</cx:pt>
          <cx:pt idx="786">-0.000760674205712035</cx:pt>
          <cx:pt idx="787">0.0095581319833532505</cx:pt>
          <cx:pt idx="788">0.0112863108536284</cx:pt>
          <cx:pt idx="789">0.0053479230013191749</cx:pt>
          <cx:pt idx="790">0.004225859770841325</cx:pt>
          <cx:pt idx="791">-0.0095566556657816996</cx:pt>
          <cx:pt idx="792">-0.027468229317674751</cx:pt>
          <cx:pt idx="793">-0.021526643763150773</cx:pt>
          <cx:pt idx="794">-0.0085458702061024742</cx:pt>
          <cx:pt idx="795">-0.021116429843084875</cx:pt>
          <cx:pt idx="796">-0.036303553760551249</cx:pt>
          <cx:pt idx="797">-0.021143288634226449</cx:pt>
          <cx:pt idx="798">-0.010400912800946925</cx:pt>
          <cx:pt idx="799">-0.01189768012340655</cx:pt>
          <cx:pt idx="800">-0.01677715295745405</cx:pt>
          <cx:pt idx="801">-0.015854631538348051</cx:pt>
          <cx:pt idx="802">-0.011354312645585224</cx:pt>
          <cx:pt idx="803">-0.013561802743137725</cx:pt>
          <cx:pt idx="804">-0.014697365548321574</cx:pt>
          <cx:pt idx="805">-0.0081173453100379499</cx:pt>
          <cx:pt idx="806">-0.0036413323682385999</cx:pt>
          <cx:pt idx="807">-0.00038538457103645251</cx:pt>
          <cx:pt idx="808">-0.000110205019313437</cx:pt>
          <cx:pt idx="809">-1.7960197760564801e-05</cx:pt>
          <cx:pt idx="810">0.00033833249424010999</cx:pt>
          <cx:pt idx="811">0.0039658887200663502</cx:pt>
          <cx:pt idx="812">0.0096331672370244745</cx:pt>
          <cx:pt idx="813">0.015194644717453101</cx:pt>
          <cx:pt idx="814">0.01501523556746215</cx:pt>
          <cx:pt idx="815">0.012191599980620875</cx:pt>
          <cx:pt idx="816">0.014667427969284051</cx:pt>
          <cx:pt idx="817">0.0035530922792966001</cx:pt>
          <cx:pt idx="818">0.00029583785668150999</cx:pt>
          <cx:pt idx="819">0.0086768598607063242</cx:pt>
          <cx:pt idx="820">0.0091622823951459757</cx:pt>
          <cx:pt idx="821">0.0024078078906993225</cx:pt>
          <cx:pt idx="822">0.006186749095553775</cx:pt>
          <cx:pt idx="823">-0.004728439164254675</cx:pt>
          <cx:pt idx="824">-0.0316387809740485</cx:pt>
          <cx:pt idx="825">-0.029206834567097752</cx:pt>
          <cx:pt idx="826">-0.0218900113661817</cx:pt>
          <cx:pt idx="827">-0.013393125566754824</cx:pt>
          <cx:pt idx="828">-0.016054500453521223</cx:pt>
          <cx:pt idx="829">-0.01926169052428995</cx:pt>
          <cx:pt idx="830">-0.01002457311132215</cx:pt>
          <cx:pt idx="831">-0.0059337719892272002</cx:pt>
          <cx:pt idx="832">-0.011331846265393325</cx:pt>
          <cx:pt idx="833">-0.010538494354601425</cx:pt>
          <cx:pt idx="834">-0.002732374590302625</cx:pt>
          <cx:pt idx="835">6.8717074290417743e-05</cx:pt>
          <cx:pt idx="836">-0.00014376545997036474</cx:pt>
          <cx:pt idx="837">0.00018027201514388049</cx:pt>
          <cx:pt idx="838">0.00058773693012503998</cx:pt>
          <cx:pt idx="839">0.0049144957868531248</cx:pt>
          <cx:pt idx="840">0.0095688838104382758</cx:pt>
          <cx:pt idx="841">0.0222542682082521</cx:pt>
          <cx:pt idx="842">0.024921615679699825</cx:pt>
          <cx:pt idx="843">0.0265154288365195</cx:pt>
          <cx:pt idx="844">0.018025758286588426</cx:pt>
          <cx:pt idx="845">0.0085837480051466492</cx:pt>
          <cx:pt idx="846">0.01306582521527995</cx:pt>
          <cx:pt idx="847">0.019739937088195599</cx:pt>
          <cx:pt idx="848">0.0237593845667101</cx:pt>
          <cx:pt idx="849">0.035736016503840499</cx:pt>
          <cx:pt idx="850">0.036340804367480252</cx:pt>
          <cx:pt idx="851">0.010764575864069049</cx:pt>
          <cx:pt idx="852">-0.027891303928405251</cx:pt>
          <cx:pt idx="853">-0.024783976392387726</cx:pt>
          <cx:pt idx="854">-0.013320903040836074</cx:pt>
          <cx:pt idx="855">-0.010497380654825351</cx:pt>
          <cx:pt idx="856">-0.0154752725214464</cx:pt>
          <cx:pt idx="857">-0.01155886764081725</cx:pt>
          <cx:pt idx="858">-0.0053894330839387751</cx:pt>
          <cx:pt idx="859">-0.003486367911814575</cx:pt>
          <cx:pt idx="860">-0.0044882653471294753</cx:pt>
          <cx:pt idx="861">-0.0054172651908715001</cx:pt>
          <cx:pt idx="862">-0.000121983831134191</cx:pt>
          <cx:pt idx="863">0.0036873821960349252</cx:pt>
          <cx:pt idx="864">0.00540057897192935</cx:pt>
          <cx:pt idx="865">3.5104088263017251e-05</cx:pt>
          <cx:pt idx="866">0.00057951096847908001</cx:pt>
          <cx:pt idx="867">0.0032950249005707002</cx:pt>
          <cx:pt idx="868">0.0060986981003018498</cx:pt>
          <cx:pt idx="869">0.020355620817526052</cx:pt>
          <cx:pt idx="870">0.0273336542123815</cx:pt>
          <cx:pt idx="871">0.033955869167617753</cx:pt>
          <cx:pt idx="872">0.015703481289074051</cx:pt>
          <cx:pt idx="873">0.018424562854644874</cx:pt>
          <cx:pt idx="874">0.039331457579218</cx:pt>
          <cx:pt idx="875">0.032532415087637247</cx:pt>
          <cx:pt idx="876">0.029611539197848251</cx:pt>
          <cx:pt idx="877">0.018173953082005676</cx:pt>
          <cx:pt idx="878">0.032446914508556753</cx:pt>
          <cx:pt idx="879">0.01666536673624585</cx:pt>
          <cx:pt idx="880">0.0034841231365587248</cx:pt>
          <cx:pt idx="881">-0.0016214472680250425</cx:pt>
          <cx:pt idx="882">-0.013622940494433924</cx:pt>
          <cx:pt idx="883">-0.0048752480759149753</cx:pt>
          <cx:pt idx="884">0.0098662369479976999</cx:pt>
          <cx:pt idx="885">0.011032196871935676</cx:pt>
          <cx:pt idx="886">-0.000760674205712035</cx:pt>
          <cx:pt idx="887">0.0095581319833532505</cx:pt>
          <cx:pt idx="888">0.0112863108536284</cx:pt>
          <cx:pt idx="889">0.0053479230013191749</cx:pt>
          <cx:pt idx="890">0.004225859770841325</cx:pt>
          <cx:pt idx="891">-0.0095566556657816996</cx:pt>
          <cx:pt idx="892">-0.027468229317674751</cx:pt>
          <cx:pt idx="893">-0.021526643763150773</cx:pt>
          <cx:pt idx="894">-0.0085458702061024742</cx:pt>
          <cx:pt idx="895">-0.021116429843084875</cx:pt>
          <cx:pt idx="896">-0.036303553760551249</cx:pt>
          <cx:pt idx="897">-0.021143288634226449</cx:pt>
          <cx:pt idx="898">-0.010400912800946925</cx:pt>
          <cx:pt idx="899">-0.01189768012340655</cx:pt>
          <cx:pt idx="900">-0.01677715295745405</cx:pt>
          <cx:pt idx="901">-0.015854631538348051</cx:pt>
          <cx:pt idx="902">-0.011354312645585224</cx:pt>
          <cx:pt idx="903">-0.013561802743137725</cx:pt>
          <cx:pt idx="904">-0.014697365548321574</cx:pt>
          <cx:pt idx="905">-0.0081173453100379499</cx:pt>
          <cx:pt idx="906">-0.0036413323682385999</cx:pt>
          <cx:pt idx="907">-0.00038538457103645251</cx:pt>
          <cx:pt idx="908">-0.000110205019313437</cx:pt>
          <cx:pt idx="909">-1.7960197760564801e-05</cx:pt>
          <cx:pt idx="910">0.00033833249424010999</cx:pt>
          <cx:pt idx="911">0.0039658887200663502</cx:pt>
          <cx:pt idx="912">0.0096331672370244745</cx:pt>
          <cx:pt idx="913">0.015194644717453101</cx:pt>
          <cx:pt idx="914">0.01501523556746215</cx:pt>
          <cx:pt idx="915">0.012191599980620875</cx:pt>
          <cx:pt idx="916">0.014667427969284051</cx:pt>
          <cx:pt idx="917">0.0035530922792966001</cx:pt>
          <cx:pt idx="918">0.00029583785668150999</cx:pt>
          <cx:pt idx="919">0.0086768598607063242</cx:pt>
          <cx:pt idx="920">0.0091622823951459757</cx:pt>
          <cx:pt idx="921">0.0024078078906993225</cx:pt>
          <cx:pt idx="922">0.006186749095553775</cx:pt>
          <cx:pt idx="923">-0.004728439164254675</cx:pt>
          <cx:pt idx="924">-0.0316387809740485</cx:pt>
          <cx:pt idx="925">-0.029206834567097752</cx:pt>
          <cx:pt idx="926">-0.0218900113661817</cx:pt>
          <cx:pt idx="927">-0.013393125566754824</cx:pt>
          <cx:pt idx="928">-0.016054500453521223</cx:pt>
          <cx:pt idx="929">-0.01926169052428995</cx:pt>
          <cx:pt idx="930">-0.01002457311132215</cx:pt>
          <cx:pt idx="931">-0.0059337719892272002</cx:pt>
          <cx:pt idx="932">-0.011331846265393325</cx:pt>
          <cx:pt idx="933">-0.010538494354601425</cx:pt>
          <cx:pt idx="934">-0.002732374590302625</cx:pt>
          <cx:pt idx="935">6.8717074290417743e-05</cx:pt>
          <cx:pt idx="936">-0.00014376545997036474</cx:pt>
          <cx:pt idx="937">0.00018027201514388049</cx:pt>
          <cx:pt idx="938">0.00058773693012503998</cx:pt>
          <cx:pt idx="939">0.0049144957868531248</cx:pt>
          <cx:pt idx="940">0.0095688838104382758</cx:pt>
          <cx:pt idx="941">0.0222542682082521</cx:pt>
          <cx:pt idx="942">0.024921615679699825</cx:pt>
          <cx:pt idx="943">0.0265154288365195</cx:pt>
          <cx:pt idx="944">0.018025758286588426</cx:pt>
          <cx:pt idx="945">0.0085837480051466492</cx:pt>
          <cx:pt idx="946">0.01306582521527995</cx:pt>
          <cx:pt idx="947">0.019739937088195599</cx:pt>
          <cx:pt idx="948">0.0237593845667101</cx:pt>
          <cx:pt idx="949">0.035736016503840499</cx:pt>
          <cx:pt idx="950">0.036340804367480252</cx:pt>
          <cx:pt idx="951">0.010764575864069049</cx:pt>
          <cx:pt idx="952">-0.027891303928405251</cx:pt>
          <cx:pt idx="953">-0.024783976392387726</cx:pt>
          <cx:pt idx="954">-0.013320903040836074</cx:pt>
          <cx:pt idx="955">-0.010497380654825351</cx:pt>
          <cx:pt idx="956">-0.0154752725214464</cx:pt>
          <cx:pt idx="957">-0.01155886764081725</cx:pt>
          <cx:pt idx="958">-0.0053894330839387751</cx:pt>
          <cx:pt idx="959">-0.003486367911814575</cx:pt>
          <cx:pt idx="960">-0.0044882653471294753</cx:pt>
          <cx:pt idx="961">-0.0054172651908715001</cx:pt>
          <cx:pt idx="962">-0.000121983831134191</cx:pt>
          <cx:pt idx="963">0.0036873821960349252</cx:pt>
          <cx:pt idx="964">0.00540057897192935</cx:pt>
          <cx:pt idx="965">3.5104088263017251e-05</cx:pt>
          <cx:pt idx="966">0.00057951096847908001</cx:pt>
          <cx:pt idx="967">0.0032950249005707002</cx:pt>
          <cx:pt idx="968">0.0060986981003018498</cx:pt>
          <cx:pt idx="969">0.020355620817526052</cx:pt>
          <cx:pt idx="970">0.0273336542123815</cx:pt>
          <cx:pt idx="971">0.033955869167617753</cx:pt>
          <cx:pt idx="972">0.015703481289074051</cx:pt>
          <cx:pt idx="973">0.018424562854644874</cx:pt>
          <cx:pt idx="974">0.039331457579218</cx:pt>
          <cx:pt idx="975">0.032532415087637247</cx:pt>
          <cx:pt idx="976">0.029611539197848251</cx:pt>
          <cx:pt idx="977">0.018173953082005676</cx:pt>
          <cx:pt idx="978">0.032446914508556753</cx:pt>
          <cx:pt idx="979">0.01666536673624585</cx:pt>
          <cx:pt idx="980">0.0034841231365587248</cx:pt>
          <cx:pt idx="981">-0.0016214472680250425</cx:pt>
          <cx:pt idx="982">-0.013622940494433924</cx:pt>
          <cx:pt idx="983">-0.0048752480759149753</cx:pt>
          <cx:pt idx="984">0.0098662369479976999</cx:pt>
          <cx:pt idx="985">0.011032196871935676</cx:pt>
          <cx:pt idx="986">-0.000760674205712035</cx:pt>
          <cx:pt idx="987">0.0095581319833532505</cx:pt>
          <cx:pt idx="988">0.0112863108536284</cx:pt>
          <cx:pt idx="989">0.0053479230013191749</cx:pt>
          <cx:pt idx="990">0.004225859770841325</cx:pt>
          <cx:pt idx="991">-0.0095566556657816996</cx:pt>
          <cx:pt idx="992">-0.027468229317674751</cx:pt>
          <cx:pt idx="993">-0.021526643763150773</cx:pt>
          <cx:pt idx="994">-0.0085458702061024742</cx:pt>
          <cx:pt idx="995">-0.021116429843084875</cx:pt>
          <cx:pt idx="996">-0.036303553760551249</cx:pt>
          <cx:pt idx="997">-0.021143288634226449</cx:pt>
          <cx:pt idx="998">-0.010400912800946925</cx:pt>
          <cx:pt idx="999">-0.01189768012340655</cx:pt>
          <cx:pt idx="1000">-0.01677715295745405</cx:pt>
          <cx:pt idx="1001">-0.015854631538348051</cx:pt>
          <cx:pt idx="1002">-0.011354312645585224</cx:pt>
          <cx:pt idx="1003">-0.013561802743137725</cx:pt>
          <cx:pt idx="1004">-0.014697365548321574</cx:pt>
          <cx:pt idx="1005">-0.0081173453100379499</cx:pt>
          <cx:pt idx="1006">-0.0036413323682385999</cx:pt>
          <cx:pt idx="1007">-0.00038538457103645251</cx:pt>
          <cx:pt idx="1008">-0.000110205019313437</cx:pt>
          <cx:pt idx="1009">-1.7960197760564801e-05</cx:pt>
          <cx:pt idx="1010">0.00033833249424010999</cx:pt>
          <cx:pt idx="1011">0.0039658887200663502</cx:pt>
          <cx:pt idx="1012">0.0096331672370244745</cx:pt>
          <cx:pt idx="1013">0.015194644717453101</cx:pt>
          <cx:pt idx="1014">0.01501523556746215</cx:pt>
          <cx:pt idx="1015">0.012191599980620875</cx:pt>
          <cx:pt idx="1016">0.014667427969284051</cx:pt>
          <cx:pt idx="1017">0.0035530922792966001</cx:pt>
          <cx:pt idx="1018">0.00029583785668150999</cx:pt>
          <cx:pt idx="1019">0.0086768598607063242</cx:pt>
          <cx:pt idx="1020">0.0091622823951459757</cx:pt>
          <cx:pt idx="1021">0.0024078078906993225</cx:pt>
          <cx:pt idx="1022">0.006186749095553775</cx:pt>
          <cx:pt idx="1023">-0.004728439164254675</cx:pt>
          <cx:pt idx="1024">-0.0316387809740485</cx:pt>
          <cx:pt idx="1025">-0.029206834567097752</cx:pt>
          <cx:pt idx="1026">-0.0218900113661817</cx:pt>
          <cx:pt idx="1027">-0.013393125566754824</cx:pt>
          <cx:pt idx="1028">-0.016054500453521223</cx:pt>
          <cx:pt idx="1029">-0.01926169052428995</cx:pt>
          <cx:pt idx="1030">-0.01002457311132215</cx:pt>
          <cx:pt idx="1031">-0.0059337719892272002</cx:pt>
          <cx:pt idx="1032">-0.011331846265393325</cx:pt>
          <cx:pt idx="1033">-0.010538494354601425</cx:pt>
          <cx:pt idx="1034">-0.002732374590302625</cx:pt>
          <cx:pt idx="1035">6.8717074290417743e-05</cx:pt>
          <cx:pt idx="1036">-0.00014376545997036474</cx:pt>
          <cx:pt idx="1037">0.00018027201514388049</cx:pt>
          <cx:pt idx="1038">0.00058773693012503998</cx:pt>
          <cx:pt idx="1039">0.0049144957868531248</cx:pt>
          <cx:pt idx="1040">0.0095688838104382758</cx:pt>
          <cx:pt idx="1041">0.0222542682082521</cx:pt>
          <cx:pt idx="1042">0.024921615679699825</cx:pt>
          <cx:pt idx="1043">0.0265154288365195</cx:pt>
          <cx:pt idx="1044">0.018025758286588426</cx:pt>
          <cx:pt idx="1045">0.0085837480051466492</cx:pt>
          <cx:pt idx="1046">0.01306582521527995</cx:pt>
          <cx:pt idx="1047">0.019739937088195599</cx:pt>
          <cx:pt idx="1048">0.0237593845667101</cx:pt>
          <cx:pt idx="1049">0.035736016503840499</cx:pt>
          <cx:pt idx="1050">0.036340804367480252</cx:pt>
          <cx:pt idx="1051">0.010764575864069049</cx:pt>
          <cx:pt idx="1052">-0.027891303928405251</cx:pt>
          <cx:pt idx="1053">-0.024783976392387726</cx:pt>
          <cx:pt idx="1054">-0.013320903040836074</cx:pt>
          <cx:pt idx="1055">-0.010497380654825351</cx:pt>
          <cx:pt idx="1056">-0.0154752725214464</cx:pt>
          <cx:pt idx="1057">-0.01155886764081725</cx:pt>
          <cx:pt idx="1058">-0.0053894330839387751</cx:pt>
          <cx:pt idx="1059">-0.003486367911814575</cx:pt>
          <cx:pt idx="1060">-0.0044882653471294753</cx:pt>
          <cx:pt idx="1061">-0.0054172651908715001</cx:pt>
          <cx:pt idx="1062">-0.000121983831134191</cx:pt>
          <cx:pt idx="1063">0.0036873821960349252</cx:pt>
          <cx:pt idx="1064">0.00540057897192935</cx:pt>
          <cx:pt idx="1065">3.5104088263017251e-05</cx:pt>
          <cx:pt idx="1066">0.00057951096847908001</cx:pt>
          <cx:pt idx="1067">0.0032950249005707002</cx:pt>
          <cx:pt idx="1068">0.0060986981003018498</cx:pt>
          <cx:pt idx="1069">0.020355620817526052</cx:pt>
          <cx:pt idx="1070">0.0273336542123815</cx:pt>
          <cx:pt idx="1071">0.033955869167617753</cx:pt>
          <cx:pt idx="1072">0.015703481289074051</cx:pt>
          <cx:pt idx="1073">0.018424562854644874</cx:pt>
          <cx:pt idx="1074">0.039331457579218</cx:pt>
          <cx:pt idx="1075">0.032532415087637247</cx:pt>
          <cx:pt idx="1076">0.029611539197848251</cx:pt>
          <cx:pt idx="1077">0.018173953082005676</cx:pt>
          <cx:pt idx="1078">0.032446914508556753</cx:pt>
          <cx:pt idx="1079">0.01666536673624585</cx:pt>
          <cx:pt idx="1080">0.0034841231365587248</cx:pt>
          <cx:pt idx="1081">-0.0016214472680250425</cx:pt>
          <cx:pt idx="1082">-0.013622940494433924</cx:pt>
          <cx:pt idx="1083">-0.0048752480759149753</cx:pt>
        </cx:lvl>
      </cx:numDim>
    </cx:data>
    <cx:data id="140">
      <cx:numDim type="val">
        <cx:f>Sheet2!$EK$1:$EK$1084</cx:f>
        <cx:lvl ptCount="1084" formatCode="G/通用格式">
          <cx:pt idx="0">-0.00021774568446465101</cx:pt>
          <cx:pt idx="1">7.6958188712230105e-05</cx:pt>
          <cx:pt idx="2">0.00074289895571024204</cx:pt>
          <cx:pt idx="3">0.00047501781698864101</cx:pt>
          <cx:pt idx="4">3.6528337618734903e-05</cx:pt>
          <cx:pt idx="5">2.9329905957344202e-05</cx:pt>
          <cx:pt idx="6">-1.8974917105221401e-05</cx:pt>
          <cx:pt idx="7">-0.00033035522455135901</cx:pt>
          <cx:pt idx="8">-0.000411220445881933</cx:pt>
          <cx:pt idx="9">0.000409088769021156</cx:pt>
          <cx:pt idx="10">-0.000236305561332356</cx:pt>
          <cx:pt idx="11">-0.00051870298256691</cx:pt>
          <cx:pt idx="12">-0.00050035676609743005</cx:pt>
          <cx:pt idx="13">-0.000379198470532244</cx:pt>
          <cx:pt idx="14">-0.00027044881889088502</cx:pt>
          <cx:pt idx="15">-0.00018885647642165299</cx:pt>
          <cx:pt idx="16">-0.000244218812983131</cx:pt>
          <cx:pt idx="17">0.00017988728441742101</cx:pt>
          <cx:pt idx="18">0.00027670937435337798</cx:pt>
          <cx:pt idx="19">0.000529015073400167</cx:pt>
          <cx:pt idx="20">0.00100895598653394</cx:pt>
          <cx:pt idx="21">-3.1419320260293598e-05</cx:pt>
          <cx:pt idx="22">0.00052469816562188999</cx:pt>
          <cx:pt idx="23">-0.00059966752556101204</cx:pt>
          <cx:pt idx="24">-0.00064578995078266399</cx:pt>
          <cx:pt idx="25">0.00095100308240912896</cx:pt>
          <cx:pt idx="26">-7.5127888702007195e-05</cx:pt>
          <cx:pt idx="27">0.00017476108268733699</cx:pt>
          <cx:pt idx="28">0.00062783771175337197</cx:pt>
          <cx:pt idx="29">0.00050654788739951096</cx:pt>
          <cx:pt idx="30">-1.41678312854065e-05</cx:pt>
          <cx:pt idx="31">-0.00060392557498574299</cx:pt>
          <cx:pt idx="32">-0.00085423106530919197</cx:pt>
          <cx:pt idx="33">0.00084458805286339797</cx:pt>
          <cx:pt idx="34">-3.9783547446438599e-05</cx:pt>
          <cx:pt idx="35">-0.000203980219788231</cx:pt>
          <cx:pt idx="36">-0.00040353601926282503</cx:pt>
          <cx:pt idx="37">-0.00024546358816441601</cx:pt>
          <cx:pt idx="38">-0.00055233152714088095</cx:pt>
          <cx:pt idx="39">-0.000397084315794921</cx:pt>
          <cx:pt idx="40">0.00014936097267098899</cx:pt>
          <cx:pt idx="41">-0.000471198603858443</cx:pt>
          <cx:pt idx="42">0.00079849507653735705</cx:pt>
          <cx:pt idx="43">0.00076473473546097705</cx:pt>
          <cx:pt idx="44">-0.000701999432610297</cx:pt>
          <cx:pt idx="45">-0.00042581039127261602</cx:pt>
          <cx:pt idx="46">-0.00016419674561921399</cx:pt>
          <cx:pt idx="47">0.000146657368914272</cx:pt>
          <cx:pt idx="48">-0.00044171829671136198</cx:pt>
          <cx:pt idx="49">-9.0299356586309604e-05</cx:pt>
          <cx:pt idx="50">8.9930314860772506e-05</cx:pt>
          <cx:pt idx="51">-0.000487973350045843</cx:pt>
          <cx:pt idx="52">5.1430589657508097e-05</cx:pt>
          <cx:pt idx="53">-0.0011174589330998101</cx:pt>
          <cx:pt idx="54">-3.4539046267454897e-05</cx:pt>
          <cx:pt idx="55">-3.5329560702539701e-06</cx:pt>
          <cx:pt idx="56">0.00067202044818514401</cx:pt>
          <cx:pt idx="57">-0.000206706075991422</cx:pt>
          <cx:pt idx="58">-0.00075476601411078798</cx:pt>
          <cx:pt idx="59">0.00079688769243669005</cx:pt>
          <cx:pt idx="60">-0.00030343787784053701</cx:pt>
          <cx:pt idx="61">0.00031426029575199003</cx:pt>
          <cx:pt idx="62">0.00077075110181590203</cx:pt>
          <cx:pt idx="63">-0.00074820604314994104</cx:pt>
          <cx:pt idx="64">-0.0023269926902178902</cx:pt>
          <cx:pt idx="65">-0.0035590279441867498</cx:pt>
          <cx:pt idx="66">-0.0017674982715391199</cx:pt>
          <cx:pt idx="67">-0.0025889366964937399</cx:pt>
          <cx:pt idx="68">-0.0026032480497183001</cx:pt>
          <cx:pt idx="69">0.00041392909589391201</cx:pt>
          <cx:pt idx="70">-0.00173545522184266</cx:pt>
          <cx:pt idx="71">0.0053948422603693298</cx:pt>
          <cx:pt idx="72">0.0061881430472557099</cx:pt>
          <cx:pt idx="73">0.0040547589547937296</cx:pt>
          <cx:pt idx="74">0.0011342098379295599</cx:pt>
          <cx:pt idx="75">-0.00138242045049701</cx:pt>
          <cx:pt idx="76">7.9021981593717293e-05</cx:pt>
          <cx:pt idx="77">-0.00014603485186740801</cx:pt>
          <cx:pt idx="78">-0.00032493970596626299</cx:pt>
          <cx:pt idx="79">-0.00048115634522806499</cx:pt>
          <cx:pt idx="80">6.6638108406726299e-05</cx:pt>
          <cx:pt idx="81">0.00048417859388336603</cx:pt>
          <cx:pt idx="82">0.00068895361235852995</cx:pt>
          <cx:pt idx="83">6.3904427744758806e-05</cx:pt>
          <cx:pt idx="84">-7.7486224453099996e-05</cx:pt>
          <cx:pt idx="85">-0.000292681021693648</cx:pt>
          <cx:pt idx="86">0.0013370467295197299</cx:pt>
          <cx:pt idx="87">0.00019939100518932899</cx:pt>
          <cx:pt idx="88">-6.0463930491182301e-05</cx:pt>
          <cx:pt idx="89">0.00029819211010920303</cx:pt>
          <cx:pt idx="90">0.00085341151999917197</cx:pt>
          <cx:pt idx="91">0.000247513791064004</cx:pt>
          <cx:pt idx="92">-0.00183104617195515</cx:pt>
          <cx:pt idx="93">-0.0060586233573008902</cx:pt>
          <cx:pt idx="94">-0.0054397707527740298</cx:pt>
          <cx:pt idx="95">-0.0104905501277778</cx:pt>
          <cx:pt idx="96">-0.0038658620880098601</cx:pt>
          <cx:pt idx="97">-0.0042916891503868397</cx:pt>
          <cx:pt idx="98">-0.0057482537516801401</cx:pt>
          <cx:pt idx="99">0.00134144799197216</cx:pt>
          <cx:pt idx="100">-0.00760527282027569</cx:pt>
          <cx:pt idx="101">-0.0088606147523490192</cx:pt>
          <cx:pt idx="102">-0.0019162500832790501</cx:pt>
          <cx:pt idx="103">-0.0052506258142526498</cx:pt>
          <cx:pt idx="104">-0.00097943056156605396</cx:pt>
          <cx:pt idx="105">-0.00186715392314361</cx:pt>
          <cx:pt idx="106">-0.0015927379204445501</cx:pt>
          <cx:pt idx="107">0.00051211209773751199</cx:pt>
          <cx:pt idx="108">0.00153888977642378</cx:pt>
          <cx:pt idx="109">0.00176087079214418</cx:pt>
          <cx:pt idx="110">-0.00065688593561210402</cx:pt>
          <cx:pt idx="111">-0.00046869511077657301</cx:pt>
          <cx:pt idx="112">-0.00054217829839239005</cx:pt>
          <cx:pt idx="113">0.00042670288303673899</cx:pt>
          <cx:pt idx="114">0.0013741066827283801</cx:pt>
          <cx:pt idx="115">0.00092744096800760601</cx:pt>
          <cx:pt idx="116">-0.00027080176540728701</cx:pt>
          <cx:pt idx="117">0.00147869014757863</cx:pt>
          <cx:pt idx="118">0.00041203067149334001</cx:pt>
          <cx:pt idx="119">0.00060377376226110097</cx:pt>
          <cx:pt idx="120">0.0021343413550745801</cx:pt>
          <cx:pt idx="121">0.00062952145170570297</cx:pt>
          <cx:pt idx="122">-0.0026500887976267699</cx:pt>
          <cx:pt idx="123">0.00315928823099831</cx:pt>
          <cx:pt idx="124">0.0046746519063150501</cx:pt>
          <cx:pt idx="125">0.0089076750879959893</cx:pt>
          <cx:pt idx="126">0.022974669662948501</cx:pt>
          <cx:pt idx="127">0.023924304184786201</cx:pt>
          <cx:pt idx="128">0.0030431074426745699</cx:pt>
          <cx:pt idx="129">-0.0018433325610719201</cx:pt>
          <cx:pt idx="130">0.0033830214259872901</cx:pt>
          <cx:pt idx="131">-0.00068689825487398002</cx:pt>
          <cx:pt idx="132">-0.0022138021446051299</cx:pt>
          <cx:pt idx="133">0.0049994382201579502</cx:pt>
          <cx:pt idx="134">0.0022104806555925502</cx:pt>
          <cx:pt idx="135">0.0064093262569313199</cx:pt>
          <cx:pt idx="136">0.0104990340616234</cx:pt>
          <cx:pt idx="137">0.0061136351511120596</cx:pt>
          <cx:pt idx="138">0.00062605494378629295</cx:pt>
          <cx:pt idx="139">9.3753067002141298e-05</cx:pt>
          <cx:pt idx="140">-0.00016292498787088801</cx:pt>
          <cx:pt idx="141">-4.7815225975640397e-06</cx:pt>
          <cx:pt idx="142">0.00031481143527561901</cx:pt>
          <cx:pt idx="143">0.00047919630876944202</cx:pt>
          <cx:pt idx="144">1.21708611185443e-05</cx:pt>
          <cx:pt idx="145">0.00270968220608787</cx:pt>
          <cx:pt idx="146">0.00145667893483742</cx:pt>
          <cx:pt idx="147">0.00067591852851390795</cx:pt>
          <cx:pt idx="148">0.0039490722483869201</cx:pt>
          <cx:pt idx="149">0.0041436756553528799</cx:pt>
          <cx:pt idx="150">-0.0091514017693185498</cx:pt>
          <cx:pt idx="151">-0.00203930086099981</cx:pt>
          <cx:pt idx="152">0.0028133759362099801</cx:pt>
          <cx:pt idx="153">0.0137353930040946</cx:pt>
          <cx:pt idx="154">0.017723865015920701</cx:pt>
          <cx:pt idx="155">0.0086482766162282992</cx:pt>
          <cx:pt idx="156">0.0030025839646510202</cx:pt>
          <cx:pt idx="157">0.0057866821778876001</cx:pt>
          <cx:pt idx="158">-0.0083216513712677902</cx:pt>
          <cx:pt idx="159">-0.0057003416517169099</cx:pt>
          <cx:pt idx="160">-0.0054276989691803296</cx:pt>
          <cx:pt idx="161">-0.00022378210608202601</cx:pt>
          <cx:pt idx="162">-0.00042313648112667101</cx:pt>
          <cx:pt idx="163">0.0018393673598702</cx:pt>
          <cx:pt idx="164">0.0077769418711729002</cx:pt>
          <cx:pt idx="165">0.00460051274873055</cx:pt>
          <cx:pt idx="166">0.00019652893813302901</cx:pt>
          <cx:pt idx="167">0.00081514699470742297</cx:pt>
          <cx:pt idx="168">0.00026203697962883101</cx:pt>
          <cx:pt idx="169">-0.00039100984912547999</cx:pt>
          <cx:pt idx="170">-0.00063408410302187904</cx:pt>
          <cx:pt idx="171">-0.0011611591151039001</cx:pt>
          <cx:pt idx="172">-0.00030154512617564102</cx:pt>
          <cx:pt idx="173">0.0013036272040333799</cx:pt>
          <cx:pt idx="174">-8.1817555178141394e-05</cx:pt>
          <cx:pt idx="175">-0.0055985704830105098</cx:pt>
          <cx:pt idx="176">-0.00142711203600239</cx:pt>
          <cx:pt idx="177">0.0051466054537141802</cx:pt>
          <cx:pt idx="178">0.0089366697740496208</cx:pt>
          <cx:pt idx="179">0.00364689345178467</cx:pt>
          <cx:pt idx="180">-0.0030599363131298199</cx:pt>
          <cx:pt idx="181">-0.0067687132928501799</cx:pt>
          <cx:pt idx="182">-0.0102333301324421</cx:pt>
          <cx:pt idx="183">-0.0063280908011734503</cx:pt>
          <cx:pt idx="184">-0.0034894705371167102</cx:pt>
          <cx:pt idx="185">0.0091366006892481498</cx:pt>
          <cx:pt idx="186">0.0041606934036482598</cx:pt>
          <cx:pt idx="187">-0.0047771693971996303</cx:pt>
          <cx:pt idx="188">-0.0064777039222422596</cx:pt>
          <cx:pt idx="189">-0.0071164278684888501</cx:pt>
          <cx:pt idx="190">-0.0028231926788634299</cx:pt>
          <cx:pt idx="191">0.00597672344122237</cx:pt>
          <cx:pt idx="192">0.0068714961831224204</cx:pt>
          <cx:pt idx="193">0.0036727261061020602</cx:pt>
          <cx:pt idx="194">0.00192997229933072</cx:pt>
          <cx:pt idx="195">-0.00058722461362915401</cx:pt>
          <cx:pt idx="196">0.00031811364129101201</cx:pt>
          <cx:pt idx="197">-0.00022873405812595099</cx:pt>
          <cx:pt idx="198">-0.0010080820708839599</cx:pt>
          <cx:pt idx="199">0.00040359313514358501</cx:pt>
          <cx:pt idx="200">6.7519404374165001e-05</cx:pt>
          <cx:pt idx="201">-0.00049862171692405754</cx:pt>
          <cx:pt idx="202">-0.0014676606016824449</cx:pt>
          <cx:pt idx="203">-0.0027454760332461499</cx:pt>
          <cx:pt idx="204">-0.0019017554838558924</cx:pt>
          <cx:pt idx="205">0.002755100271806575</cx:pt>
          <cx:pt idx="206">0.0042318696917124253</cx:pt>
          <cx:pt idx="207">-0.000849298750177475</cx:pt>
          <cx:pt idx="208">0.00085052202879224001</cx:pt>
          <cx:pt idx="209">-0.0032081653824657</cx:pt>
          <cx:pt idx="210">-0.0035142684462639751</cx:pt>
          <cx:pt idx="211">-0.0029868138022417249</cx:pt>
          <cx:pt idx="212">-0.0041042106611718253</cx:pt>
          <cx:pt idx="213">-0.00194426994657808</cx:pt>
          <cx:pt idx="214">-0.0038488985545176249</cx:pt>
          <cx:pt idx="215">-0.0017739229435866026</cx:pt>
          <cx:pt idx="216">-0.00015108549422753099</cx:pt>
          <cx:pt idx="217">-0.0023104808261548977</cx:pt>
          <cx:pt idx="218">-0.00021491202344764399</cx:pt>
          <cx:pt idx="219">0.0018105085669038799</cx:pt>
          <cx:pt idx="220">0.00119209614180593</cx:pt>
          <cx:pt idx="221">0.0015746527147227399</cx:pt>
          <cx:pt idx="222">0.00040195495385067249</cx:pt>
          <cx:pt idx="223">-7.0135056232275501e-05</cx:pt>
          <cx:pt idx="224">-7.2354250622747496e-05</cx:pt>
          <cx:pt idx="225">-0.0001696737214845405</cx:pt>
          <cx:pt idx="226">-0.000226840096655302</cx:pt>
          <cx:pt idx="227">0.00072042901890017252</cx:pt>
          <cx:pt idx="228">0.00041795731833535249</cx:pt>
          <cx:pt idx="229">-0.00037960313216994248</cx:pt>
          <cx:pt idx="230">-0.00088484681753797753</cx:pt>
          <cx:pt idx="231">-0.0025850549114718748</cx:pt>
          <cx:pt idx="232">0.0010029148020202949</cx:pt>
          <cx:pt idx="233">0.0057950761992650503</cx:pt>
          <cx:pt idx="234">0.0045910005559226001</cx:pt>
          <cx:pt idx="235">0.004143616514256725</cx:pt>
          <cx:pt idx="236">0.002671514461397725</cx:pt>
          <cx:pt idx="237">-0.0020501856158151701</cx:pt>
          <cx:pt idx="238">-0.0031395364036497248</cx:pt>
          <cx:pt idx="239">-0.0024971109688442126</cx:pt>
          <cx:pt idx="240">-0.0093534934595646494</cx:pt>
          <cx:pt idx="241">-0.0090177072218891006</cx:pt>
          <cx:pt idx="242">-0.005949710437404475</cx:pt>
          <cx:pt idx="243">-0.005148371459395275</cx:pt>
          <cx:pt idx="244">-0.00274687437677925</cx:pt>
          <cx:pt idx="245">-0.0018873370060669325</cx:pt>
          <cx:pt idx="246">0.00043572586556624003</cx:pt>
          <cx:pt idx="247">0.0025519643136772</cx:pt>
          <cx:pt idx="248">0.0038000969362712001</cx:pt>
          <cx:pt idx="249">0.00244189681491836</cx:pt>
          <cx:pt idx="250">0.00061787338775704502</cx:pt>
          <cx:pt idx="251">0.00016027480635066326</cx:pt>
          <cx:pt idx="252">0.00010082142355914075</cx:pt>
          <cx:pt idx="253">-8.8773060168607996e-05</cx:pt>
          <cx:pt idx="254">0.00011520502981220375</cx:pt>
          <cx:pt idx="255">0.00072680290074959245</cx:pt>
          <cx:pt idx="256">0.00054328007685930998</cx:pt>
          <cx:pt idx="257">-0.00032029056807115</cx:pt>
          <cx:pt idx="258">0.00031758249541001749</cx:pt>
          <cx:pt idx="259">-0.00059879539924895253</cx:pt>
          <cx:pt idx="260">0.00063378713744939748</cx:pt>
          <cx:pt idx="261">0.0040788615919129748</cx:pt>
          <cx:pt idx="262">0.0032233030361113251</cx:pt>
          <cx:pt idx="263">0.0039759083353351748</cx:pt>
          <cx:pt idx="264">0.0020466248958104527</cx:pt>
          <cx:pt idx="265">-0.0020393060849105151</cx:pt>
          <cx:pt idx="266">0.0015889705848827476</cx:pt>
          <cx:pt idx="267">-0.00057803522549549746</cx:pt>
          <cx:pt idx="268">-0.0059333214799822754</cx:pt>
          <cx:pt idx="269">-0.0066958379134999003</cx:pt>
          <cx:pt idx="270">-0.0067957356374661248</cx:pt>
          <cx:pt idx="271">-0.0056317812726117246</cx:pt>
          <cx:pt idx="272">-0.00099792500537439991</cx:pt>
          <cx:pt idx="273">0.0015711529213988775</cx:pt>
          <cx:pt idx="274">0.0041466513687431752</cx:pt>
          <cx:pt idx="275">0.0028325635281326502</cx:pt>
          <cx:pt idx="276">0.0045501191157821747</cx:pt>
          <cx:pt idx="277">0.0032442798543292498</cx:pt>
          <cx:pt idx="278">0.0016002650215595625</cx:pt>
          <cx:pt idx="279">0.00033858148289521748</cx:pt>
          <cx:pt idx="280">-9.1660821762932495e-05</cx:pt>
          <cx:pt idx="281">-3.5712797366556997e-05</cx:pt>
          <cx:pt idx="282">-7.6586578382626002e-05</cx:pt>
          <cx:pt idx="283">0.0010955950486844449</cx:pt>
          <cx:pt idx="284">0.0014734983172572725</cx:pt>
          <cx:pt idx="285">-0.00061304190995315996</cx:pt>
          <cx:pt idx="286">-0.001529952367997805</cx:pt>
          <cx:pt idx="287">-0.0011799762689446525</cx:pt>
          <cx:pt idx="288">5.9892247157183747e-06</cx:pt>
          <cx:pt idx="289">0.00035136377926192749</cx:pt>
          <cx:pt idx="290">0.00062680956160542252</cx:pt>
          <cx:pt idx="291">0.000870069018513535</cx:pt>
          <cx:pt idx="292">0.0041713978014224504</cx:pt>
          <cx:pt idx="293">0.0017059687774022951</cx:pt>
          <cx:pt idx="294">0.0058622729774296754</cx:pt>
          <cx:pt idx="295">0.0040426785487690502</cx:pt>
          <cx:pt idx="296">-0.0018042573575268025</cx:pt>
          <cx:pt idx="297">-0.0039717598531382502</cx:pt>
          <cx:pt idx="298">-0.0023187522404562498</cx:pt>
          <cx:pt idx="299">0.0039573624913789998</cx:pt>
          <cx:pt idx="300">0.021556752249028598</cx:pt>
          <cx:pt idx="301">0.025817003354740999</cx:pt>
          <cx:pt idx="302">0.0251178990869277</cx:pt>
          <cx:pt idx="303">0.0250240182896499</cx:pt>
          <cx:pt idx="304">0.022273311216741601</cx:pt>
          <cx:pt idx="305">0.0169019950319651</cx:pt>
          <cx:pt idx="306">0.00633500426700042</cx:pt>
          <cx:pt idx="307">0.0017646802275027901</cx:pt>
          <cx:pt idx="308">-0.000219303331145696</cx:pt>
          <cx:pt idx="309">-0.00031725796012369901</cx:pt>
          <cx:pt idx="310">0.00058439735228758404</cx:pt>
          <cx:pt idx="311">0.0035094475890660899</cx:pt>
          <cx:pt idx="312">0.00477454340703138</cx:pt>
          <cx:pt idx="313">-0.00030918106340418198</cx:pt>
          <cx:pt idx="314">-0.0075611065894913296</cx:pt>
          <cx:pt idx="315">-0.00508956487900578</cx:pt>
          <cx:pt idx="316">-0.0082622378584411606</cx:pt>
          <cx:pt idx="317">-0.0019882081190525599</cx:pt>
          <cx:pt idx="318">0.00506884881395711</cx:pt>
          <cx:pt idx="319">0.0063441490593093</cx:pt>
          <cx:pt idx="320">0.017647123484608399</cx:pt>
          <cx:pt idx="321">0.0141620755333677</cx:pt>
          <cx:pt idx="322">0.0244656086420472</cx:pt>
          <cx:pt idx="323">0.010932268185487501</cx:pt>
          <cx:pt idx="324">0.0032028236632052199</cx:pt>
          <cx:pt idx="325">0.0073182696270682598</cx:pt>
          <cx:pt idx="326">0.011908899571486701</cx:pt>
          <cx:pt idx="327">0.022323042274014201</cx:pt>
          <cx:pt idx="328">0.042526898588732299</cx:pt>
          <cx:pt idx="329">0.027291884116648901</cx:pt>
          <cx:pt idx="330">0.0229141256055812</cx:pt>
          <cx:pt idx="331">0.029071723676567299</cx:pt>
          <cx:pt idx="332">0.018077091527342</cx:pt>
          <cx:pt idx="333">0.011388666080329899</cx:pt>
          <cx:pt idx="334">0.0043292030127176397</cx:pt>
          <cx:pt idx="335">7.2701658698644695e-05</cx:pt>
          <cx:pt idx="336">-0.00037473413721608099</cx:pt>
          <cx:pt idx="337">0.000363353010541327</cx:pt>
          <cx:pt idx="338">0.00109585169449168</cx:pt>
          <cx:pt idx="339">0.00247699167154491</cx:pt>
          <cx:pt idx="340">0.0021847200511906401</cx:pt>
          <cx:pt idx="341">-0.00039760373132055702</cx:pt>
          <cx:pt idx="342">-0.0084990226120478102</cx:pt>
          <cx:pt idx="343">-0.0090792455075331003</cx:pt>
          <cx:pt idx="344">-0.0106980374504761</cx:pt>
          <cx:pt idx="345">-0.0058899705245090096</cx:pt>
          <cx:pt idx="346">0.00024899733384360601</cx:pt>
          <cx:pt idx="347">0.0089391801552494501</cx:pt>
          <cx:pt idx="348">0.012868614201733301</cx:pt>
          <cx:pt idx="349">0.023753979416386201</cx:pt>
          <cx:pt idx="350">0.0172851088138254</cx:pt>
          <cx:pt idx="351">0.0064378127706879</cx:pt>
          <cx:pt idx="352">0.0037288237556952798</cx:pt>
          <cx:pt idx="353">-0.0053497487800427297</cx:pt>
          <cx:pt idx="354">0.0025530947207622898</cx:pt>
          <cx:pt idx="355">0.022327618822906199</cx:pt>
          <cx:pt idx="356">0.037327593264438297</cx:pt>
          <cx:pt idx="357">0.012760863325624899</cx:pt>
          <cx:pt idx="358">0.0040388826354251003</cx:pt>
          <cx:pt idx="359">0.00128016983011081</cx:pt>
          <cx:pt idx="360">-0.00546568829074925</cx:pt>
          <cx:pt idx="361">0.00084300195779536701</cx:pt>
          <cx:pt idx="362">0.00024987690892374801</cx:pt>
          <cx:pt idx="363">0.000197068881512249</cx:pt>
          <cx:pt idx="364">-0.00011120179223196201</cx:pt>
          <cx:pt idx="365">-0.00055014981992412501</cx:pt>
          <cx:pt idx="366">0.00047696594882494899</cx:pt>
          <cx:pt idx="367">-0.0021573678830778902</cx:pt>
          <cx:pt idx="368">-0.0022233954698513401</cx:pt>
          <cx:pt idx="369">-0.0056538427546660502</cx:pt>
          <cx:pt idx="370">-0.015142839385945199</cx:pt>
          <cx:pt idx="371">-0.0191819794780651</cx:pt>
          <cx:pt idx="372">-0.019237505949192098</cx:pt>
          <cx:pt idx="373">-0.0073207960452712001</cx:pt>
          <cx:pt idx="374">-0.0048146925013398904</cx:pt>
          <cx:pt idx="375">0.0084654541568144406</cx:pt>
          <cx:pt idx="376">0.026619139281601301</cx:pt>
          <cx:pt idx="377">0.028075078132762901</cx:pt>
          <cx:pt idx="378">0.027987347031434</cx:pt>
          <cx:pt idx="379">0.0103873145153434</cx:pt>
          <cx:pt idx="380">-0.0023305034159568001</cx:pt>
          <cx:pt idx="381">-0.0075242629600137797</cx:pt>
          <cx:pt idx="382">-0.0153795474780222</cx:pt>
          <cx:pt idx="383">0.0137210631330271</cx:pt>
          <cx:pt idx="384">0.0219851748333664</cx:pt>
          <cx:pt idx="385">-0.0054874829168134699</cx:pt>
          <cx:pt idx="386">-0.016336026568552701</cx:pt>
          <cx:pt idx="387">-0.0189728498334009</cx:pt>
          <cx:pt idx="388">-0.015437754759401699</cx:pt>
          <cx:pt idx="389">-0.00573108746119615</cx:pt>
          <cx:pt idx="390">-0.0037051252001636201</cx:pt>
          <cx:pt idx="391">-0.00133626161540501</cx:pt>
          <cx:pt idx="392">-3.8754483776624902e-05</cx:pt>
          <cx:pt idx="393">-0.000422627770842063</cx:pt>
          <cx:pt idx="394">5.4739406835644199e-05</cx:pt>
          <cx:pt idx="395">-0.00191596917340312</cx:pt>
          <cx:pt idx="396">-0.0029571046419530002</cx:pt>
          <cx:pt idx="397">-0.0102987132374234</cx:pt>
          <cx:pt idx="398">-0.023185457081505999</cx:pt>
          <cx:pt idx="399">-0.027842548024565799</cx:pt>
          <cx:pt idx="400">-0.023179762206553899</cx:pt>
          <cx:pt idx="401">-0.014253122139968899</cx:pt>
          <cx:pt idx="402">-0.0123488578378982</cx:pt>
          <cx:pt idx="403">0.0048180044385652803</cx:pt>
          <cx:pt idx="404">0.026282878065754099</cx:pt>
          <cx:pt idx="405">0.026575503207520699</cx:pt>
          <cx:pt idx="406">0.027258428569797901</cx:pt>
          <cx:pt idx="407">0.0159231602548024</cx:pt>
          <cx:pt idx="408">-0.0050908795931929899</cx:pt>
          <cx:pt idx="409">-0.0088855106817780603</cx:pt>
          <cx:pt idx="410">-0.0117749974950834</cx:pt>
          <cx:pt idx="411">-0.00197400663990314</cx:pt>
          <cx:pt idx="412">-0.0074288305865522399</cx:pt>
          <cx:pt idx="413">-0.0159354035195499</cx:pt>
          <cx:pt idx="414">-0.0191733703500299</cx:pt>
          <cx:pt idx="415">-0.018643897606441001</cx:pt>
          <cx:pt idx="416">-0.0106554863180161</cx:pt>
          <cx:pt idx="417">-0.00261354363513002</cx:pt>
          <cx:pt idx="418">6.0713592781617398e-05</cx:pt>
          <cx:pt idx="419">-0.00016607884223855299</cx:pt>
          <cx:pt idx="420">0.000143815109166182</cx:pt>
          <cx:pt idx="421">-0.00080695384956708499</cx:pt>
          <cx:pt idx="422">0.00119465987151594</cx:pt>
          <cx:pt idx="423">-0.0012729661122255901</cx:pt>
          <cx:pt idx="424">-0.0019650558056176098</cx:pt>
          <cx:pt idx="425">-0.0125476216474286</cx:pt>
          <cx:pt idx="426">-0.025448966897766101</cx:pt>
          <cx:pt idx="427">-0.028927672873940699</cx:pt>
          <cx:pt idx="428">-0.023195811637604001</cx:pt>
          <cx:pt idx="429">-0.029694316141871999</cx:pt>
          <cx:pt idx="430">-0.016147748089691199</cx:pt>
          <cx:pt idx="431">0.00172279763143077</cx:pt>
          <cx:pt idx="432">0.0213870266578324</cx:pt>
          <cx:pt idx="433">0.029885888184222002</cx:pt>
          <cx:pt idx="434">0.025915888463144299</cx:pt>
          <cx:pt idx="435">0.014151013764209</cx:pt>
          <cx:pt idx="436">0.0022473602919167498</cx:pt>
          <cx:pt idx="437">-0.0045293456064514999</cx:pt>
          <cx:pt idx="438">-0.017398226945006801</cx:pt>
          <cx:pt idx="439">-0.0204801449849219</cx:pt>
          <cx:pt idx="440">-0.0098765341103474093</cx:pt>
          <cx:pt idx="441">-0.0099380092827536307</cx:pt>
          <cx:pt idx="442">-0.0138596600393633</cx:pt>
          <cx:pt idx="443">-0.0150927642127077</cx:pt>
          <cx:pt idx="444">-0.00960017607284251</cx:pt>
          <cx:pt idx="445">-0.0029103301252356201</cx:pt>
          <cx:pt idx="446">-0.00078560960313373701</cx:pt>
          <cx:pt idx="447">-0.00031412964299321901</cx:pt>
          <cx:pt idx="448">0.00027098519573333601</cx:pt>
          <cx:pt idx="449">0.00087114079518700301</cx:pt>
          <cx:pt idx="450">0.00081531415386208598</cx:pt>
          <cx:pt idx="451">-0.0024277657192165901</cx:pt>
          <cx:pt idx="452">-0.0021179913972923401</cx:pt>
          <cx:pt idx="453">-0.0121162998211272</cx:pt>
          <cx:pt idx="454">-0.017581325297424701</cx:pt>
          <cx:pt idx="455">-0.018859424699115699</cx:pt>
          <cx:pt idx="456">-0.023301785348332701</cx:pt>
          <cx:pt idx="457">-0.018344863899930199</cx:pt>
          <cx:pt idx="458">-0.032846240282501098</cx:pt>
          <cx:pt idx="459">-0.025014519327425301</cx:pt>
          <cx:pt idx="460">-0.0083358991382399394</cx:pt>
          <cx:pt idx="461">0.0021311831467457701</cx:pt>
          <cx:pt idx="462">0.021722062168920201</cx:pt>
          <cx:pt idx="463">0.0266807311452287</cx:pt>
          <cx:pt idx="464">0.0059722481822442599</cx:pt>
          <cx:pt idx="465">-0.0107547039156222</cx:pt>
          <cx:pt idx="466">-0.0234924770248741</cx:pt>
          <cx:pt idx="467">-0.0131136482094899</cx:pt>
          <cx:pt idx="468">-0.0032292977122435002</cx:pt>
          <cx:pt idx="469">-0.0084592322746140092</cx:pt>
          <cx:pt idx="470">-0.014010128787924601</cx:pt>
          <cx:pt idx="471">-0.0128279527787045</cx:pt>
          <cx:pt idx="472">-0.0068165631362557899</cx:pt>
          <cx:pt idx="473">-0.00393162533742964</cx:pt>
          <cx:pt idx="474">-0.0024889981165559499</cx:pt>
          <cx:pt idx="475">-0.00187527724874667</cx:pt>
          <cx:pt idx="476">2.6393956145234602e-05</cx:pt>
          <cx:pt idx="477">-0.00025354895985488501</cx:pt>
          <cx:pt idx="478">0.00092424058544616095</cx:pt>
          <cx:pt idx="479">-0.00072120977209589297</cx:pt>
          <cx:pt idx="480">7.0703502931502695e-05</cx:pt>
          <cx:pt idx="481">-0.0063768686443223298</cx:pt>
          <cx:pt idx="482">-0.0057754127239028896</cx:pt>
          <cx:pt idx="483">-0.018261060454506602</cx:pt>
          <cx:pt idx="484">-0.017878564811889399</cx:pt>
          <cx:pt idx="485">-0.018743443107365199</cx:pt>
          <cx:pt idx="486">-0.035454946857398903</cx:pt>
          <cx:pt idx="487">-0.038560736250780499</cx:pt>
          <cx:pt idx="488">-0.0368000784197971</cx:pt>
          <cx:pt idx="489">-0.020330257328206699</cx:pt>
          <cx:pt idx="490">0.0228082731375891</cx:pt>
          <cx:pt idx="491">0.024335949001547501</cx:pt>
          <cx:pt idx="492">-0.0024100231525308199</cx:pt>
          <cx:pt idx="493">-0.0125441359327511</cx:pt>
          <cx:pt idx="494">-0.012183878127150599</cx:pt>
          <cx:pt idx="495">-0.00549517725790288</cx:pt>
          <cx:pt idx="496">-0.00165074699615197</cx:pt>
          <cx:pt idx="497">-0.012242381108674</cx:pt>
          <cx:pt idx="498">-0.0196979049834573</cx:pt>
          <cx:pt idx="499">-0.010905147942174001</cx:pt>
          <cx:pt idx="500">-0.00745480338636831</cx:pt>
          <cx:pt idx="501">-0.0064050472749419803</cx:pt>
          <cx:pt idx="502">-0.00083583842248323697</cx:pt>
          <cx:pt idx="503">0.000394267356067365</cx:pt>
          <cx:pt idx="504">-0.0011183901504033401</cx:pt>
          <cx:pt idx="505">0.00060109874746990997</cx:pt>
          <cx:pt idx="506">0.00028957959263703898</cx:pt>
          <cx:pt idx="507">0.0022822842585511699</cx:pt>
          <cx:pt idx="508">0.0081594465501899499</cx:pt>
          <cx:pt idx="509">0.0015068858151667201</cx:pt>
          <cx:pt idx="510">0.0089713915311823295</cx:pt>
          <cx:pt idx="511">-0.0032997710428920401</cx:pt>
          <cx:pt idx="512">0.0061142520352144101</cx:pt>
          <cx:pt idx="513">-0.0025796260364587399</cx:pt>
          <cx:pt idx="514">-0.0108567326861846</cx:pt>
          <cx:pt idx="515">-0.023787190827397199</cx:pt>
          <cx:pt idx="516">-0.0396346937259116</cx:pt>
          <cx:pt idx="517">-0.0262120105470257</cx:pt>
          <cx:pt idx="518">0.0083762253805880899</cx:pt>
          <cx:pt idx="519">-0.0018896003438641101</cx:pt>
          <cx:pt idx="520">-0.0151353786692083</cx:pt>
          <cx:pt idx="521">-0.0059837262680086699</cx:pt>
          <cx:pt idx="522">0.0014960583294348999</cx:pt>
          <cx:pt idx="523">0.0073919994619425699</cx:pt>
          <cx:pt idx="524">-0.0029990452878621101</cx:pt>
          <cx:pt idx="525">-0.021790905761851598</cx:pt>
          <cx:pt idx="526">-0.024727602632738401</cx:pt>
          <cx:pt idx="527">-0.017149601846511299</cx:pt>
          <cx:pt idx="528">-0.0065332137380834003</cx:pt>
          <cx:pt idx="529">-0.0014928725706289899</cx:pt>
          <cx:pt idx="530">0.00040175103744597899</cx:pt>
          <cx:pt idx="531">7.2973214191141502e-05</cx:pt>
          <cx:pt idx="532">-0.00027174689192742602</cx:pt>
          <cx:pt idx="533">-2.3319019847532599e-05</cx:pt>
          <cx:pt idx="534">0.00066399310868803197</cx:pt>
          <cx:pt idx="535">0.00361118716564995</cx:pt>
          <cx:pt idx="536">0.0073032695500104203</cx:pt>
          <cx:pt idx="537">0.0043035490487757701</cx:pt>
          <cx:pt idx="538">0.018147728861594801</cx:pt>
          <cx:pt idx="539">0.014935488744908699</cx:pt>
          <cx:pt idx="540">0.0310829861517374</cx:pt>
          <cx:pt idx="541">0.024369487036936002</cx:pt>
          <cx:pt idx="542">0.011472807991952501</cx:pt>
          <cx:pt idx="543">-0.0067861911575704797</cx:pt>
          <cx:pt idx="544">-0.022972917031327499</cx:pt>
          <cx:pt idx="545">-0.0202978850525652</cx:pt>
          <cx:pt idx="546">-0.0090529385412955396</cx:pt>
          <cx:pt idx="547">-0.0037980935180981701</cx:pt>
          <cx:pt idx="548">-0.0052657282160114699</cx:pt>
          <cx:pt idx="549">-0.0049224847067981603</cx:pt>
          <cx:pt idx="550">-0.0047062623040370396</cx:pt>
          <cx:pt idx="551">-0.00109774380104718</cx:pt>
          <cx:pt idx="552">-0.011374157370372199</cx:pt>
          <cx:pt idx="553">-0.032485500057125499</cx:pt>
          <cx:pt idx="554">-0.0215492269617087</cx:pt>
          <cx:pt idx="555">-0.010758367053456799</cx:pt>
          <cx:pt idx="556">-0.0017172382632390001</cx:pt>
          <cx:pt idx="557">0.0012067757240446599</cx:pt>
          <cx:pt idx="558">-0.00093000594614291296</cx:pt>
          <cx:pt idx="559">-0.00043334117815629002</cx:pt>
          <cx:pt idx="560">-3.8353491455752299e-07</cx:pt>
          <cx:pt idx="561">0.00052449227434274296</cx:pt>
          <cx:pt idx="562">-4.7781125669077502e-05</cx:pt>
          <cx:pt idx="563">-0.00080964582244848096</cx:pt>
          <cx:pt idx="564">0.0070994829705027804</cx:pt>
          <cx:pt idx="565">0.0053540463857864604</cx:pt>
          <cx:pt idx="566">0.016239603827656799</cx:pt>
          <cx:pt idx="567">0.012133427802748301</cx:pt>
          <cx:pt idx="568">0.021874829975286999</cx:pt>
          <cx:pt idx="569">0.015569707986847399</cx:pt>
          <cx:pt idx="570">0.0083661151473490101</cx:pt>
          <cx:pt idx="571">0.0154876133531136</cx:pt>
          <cx:pt idx="572">-0.0071074846654467097</cx:pt>
          <cx:pt idx="573">-0.0239205091524437</cx:pt>
          <cx:pt idx="574">-0.016229936334932801</cx:pt>
          <cx:pt idx="575">-0.0120306310875372</cx:pt>
          <cx:pt idx="576">0.0013242123754681999</cx:pt>
          <cx:pt idx="577">0.0064410774978797304</cx:pt>
          <cx:pt idx="578">0.0057497419633834304</cx:pt>
          <cx:pt idx="579">0.0165968672787257</cx:pt>
          <cx:pt idx="580">-0.0109468800294361</cx:pt>
          <cx:pt idx="581">-0.0180680707071223</cx:pt>
          <cx:pt idx="582">-0.0070932334822714597</cx:pt>
          <cx:pt idx="583">-0.0047795963012105301</cx:pt>
          <cx:pt idx="584">-0.00231191619096384</cx:pt>
          <cx:pt idx="585">-0.0019215106239094499</cx:pt>
          <cx:pt idx="586">0.00030799354856582802</cx:pt>
          <cx:pt idx="587">0.00054123366574724305</cx:pt>
          <cx:pt idx="588">-0.00019524506858615301</cx:pt>
          <cx:pt idx="589">9.6693271805755302e-05</cx:pt>
          <cx:pt idx="590">-0.0017000362123964999</cx:pt>
          <cx:pt idx="591">-0.00242941615300035</cx:pt>
          <cx:pt idx="592">0.0013393812940959301</cx:pt>
          <cx:pt idx="593">0.010984444820236699</cx:pt>
          <cx:pt idx="594">0.0146081000807711</cx:pt>
          <cx:pt idx="595">0.010935535692374499</cx:pt>
          <cx:pt idx="596">0.0088303523112535504</cx:pt>
          <cx:pt idx="597">0.0022337859932753199</cx:pt>
          <cx:pt idx="598">0.0091101438848858202</cx:pt>
          <cx:pt idx="599">0.0125874264610872</cx:pt>
          <cx:pt idx="600">-0.0048179816027518604</cx:pt>
          <cx:pt idx="601">-0.0138638561534681</cx:pt>
          <cx:pt idx="602">-0.0044900184956165297</cx:pt>
          <cx:pt idx="603">0.010769247619437801</cx:pt>
          <cx:pt idx="604">0.0017333129343150499</cx:pt>
          <cx:pt idx="605">0.0030343263524329799</cx:pt>
          <cx:pt idx="606">0.0032255403470980901</cx:pt>
          <cx:pt idx="607">-0.0075295760239061397</cx:pt>
          <cx:pt idx="608">-0.010727675059885601</cx:pt>
          <cx:pt idx="609">-0.0093677792735981594</cx:pt>
          <cx:pt idx="610">-0.0132414498667378</cx:pt>
          <cx:pt idx="611">-0.0054397460532659798</cx:pt>
          <cx:pt idx="612">-0.00097897078087876206</cx:pt>
          <cx:pt idx="613">-0.00053743085670341099</cx:pt>
          <cx:pt idx="614">-0.00022871469714928099</cx:pt>
          <cx:pt idx="615">0.00034715902567381099</cx:pt>
          <cx:pt idx="616">0.00087182957514380104</cx:pt>
          <cx:pt idx="617">0.00027317706707092801</cx:pt>
          <cx:pt idx="618">-0.00066107323430853804</cx:pt>
          <cx:pt idx="619">-0.0018156128749587199</cx:pt>
          <cx:pt idx="620">-0.0042135390765958196</cx:pt>
          <cx:pt idx="621">0.0038109196078078399</cx:pt>
          <cx:pt idx="622">-0.0021812154195628899</cx:pt>
          <cx:pt idx="623">-0.0102673666895078</cx:pt>
          <cx:pt idx="624">-0.0084290869931713391</cx:pt>
          <cx:pt idx="625">-0.015878240385849</cx:pt>
          <cx:pt idx="626">-0.0115848984007878</cx:pt>
          <cx:pt idx="627">0.0042197873364663496</cx:pt>
          <cx:pt idx="628">-0.00592812662991572</cx:pt>
          <cx:pt idx="629">-0.0033336839835423899</cx:pt>
          <cx:pt idx="630">0.014473036388222499</cx:pt>
          <cx:pt idx="631">0.0112065644777732</cx:pt>
          <cx:pt idx="632">-0.0044580280141375498</cx:pt>
          <cx:pt idx="633">-0.0066932744740220698</cx:pt>
          <cx:pt idx="634">-0.0107005444200589</cx:pt>
          <cx:pt idx="635">-0.014281774733827701</cx:pt>
          <cx:pt idx="636">-0.011079233299925601</cx:pt>
          <cx:pt idx="637">-0.0090411129594072399</cx:pt>
          <cx:pt idx="638">-0.0074997463961699101</cx:pt>
          <cx:pt idx="639">-0.0045250652471890097</cx:pt>
          <cx:pt idx="640">-0.00172071974278031</cx:pt>
          <cx:pt idx="641">-0.000121639981091069</cx:pt>
          <cx:pt idx="642">0.00032548311783436401</cx:pt>
          <cx:pt idx="643">-0.000422882184745198</cx:pt>
          <cx:pt idx="644">0.00061059667773752998</cx:pt>
          <cx:pt idx="645">0.00069898718427096696</cx:pt>
          <cx:pt idx="646">0.000133809944702419</cx:pt>
          <cx:pt idx="647">-0.0033236088500062499</cx:pt>
          <cx:pt idx="648">-0.0042364085098584</cx:pt>
          <cx:pt idx="649">-0.00127348414622282</cx:pt>
          <cx:pt idx="650">-0.0022903841133599299</cx:pt>
          <cx:pt idx="651">-0.0129206573483573</cx:pt>
          <cx:pt idx="652">-0.0077426091064343198</cx:pt>
          <cx:pt idx="653">-0.010859467143444001</cx:pt>
          <cx:pt idx="654">-0.021853412498629401</cx:pt>
          <cx:pt idx="655">-0.0216995298670207</cx:pt>
          <cx:pt idx="656">-0.00091752189764043098</cx:pt>
          <cx:pt idx="657">0.014618539814868801</cx:pt>
          <cx:pt idx="658">0.013322323284277999</cx:pt>
          <cx:pt idx="659">0.0094287356065774295</cx:pt>
          <cx:pt idx="660">-0.0074166899700139101</cx:pt>
          <cx:pt idx="661">-0.0121572265099872</cx:pt>
          <cx:pt idx="662">-0.0146835605847186</cx:pt>
          <cx:pt idx="663">-0.015652781734165198</cx:pt>
          <cx:pt idx="664">-0.014274354352434101</cx:pt>
          <cx:pt idx="665">-0.011943787656243999</cx:pt>
          <cx:pt idx="666">-0.0051122637180045401</cx:pt>
          <cx:pt idx="667">-0.00132050392722283</cx:pt>
          <cx:pt idx="668">-0.00013553865358443201</cx:pt>
          <cx:pt idx="669">-0.000171069833001223</cx:pt>
          <cx:pt idx="670">0.00056749770930897996</cx:pt>
          <cx:pt idx="671">0.00033504851295256297</cx:pt>
          <cx:pt idx="672">0.00013364398030253199</cx:pt>
          <cx:pt idx="673">-0.00063248545439190801</cx:pt>
          <cx:pt idx="674">-0.00085146487787652204</cx:pt>
          <cx:pt idx="675">-4.9577007319098903e-05</cx:pt>
          <cx:pt idx="676">-0.00071367000101345897</cx:pt>
          <cx:pt idx="677">-0.00133046702708839</cx:pt>
          <cx:pt idx="678">-0.00327644905293294</cx:pt>
          <cx:pt idx="679">-0.00067755847695055</cx:pt>
          <cx:pt idx="680">0.0040440368926734898</cx:pt>
          <cx:pt idx="681">0.0023140996999549998</cx:pt>
          <cx:pt idx="682">-0.00013984981548172601</cx:pt>
          <cx:pt idx="683">-0.0111064760670012</cx:pt>
          <cx:pt idx="684">-0.023289554126992702</cx:pt>
          <cx:pt idx="685">-0.016098315825916299</cx:pt>
          <cx:pt idx="686">-0.017908476216854201</cx:pt>
          <cx:pt idx="687">-0.0145147389011964</cx:pt>
          <cx:pt idx="688">-0.0184042338274269</cx:pt>
          <cx:pt idx="689">-0.012157195416843101</cx:pt>
          <cx:pt idx="690">-0.0083704886484247901</cx:pt>
          <cx:pt idx="691">-0.00641248607856406</cx:pt>
          <cx:pt idx="692">-0.0046297543599087302</cx:pt>
          <cx:pt idx="693">-0.0056989550860289699</cx:pt>
          <cx:pt idx="694">-0.0018062619114206199</cx:pt>
          <cx:pt idx="695">-0.00060051981154370299</cx:pt>
          <cx:pt idx="696">-0.00084011598053367802</cx:pt>
          <cx:pt idx="697">-0.00028153677308710099</cx:pt>
          <cx:pt idx="698">1.87613751350785e-05</cx:pt>
          <cx:pt idx="699">0.000143332535228038</cx:pt>
          <cx:pt idx="700">6.5607499506565895e-05</cx:pt>
          <cx:pt idx="701">-1.8578706289336601e-05</cx:pt>
          <cx:pt idx="702">0.000421000189601926</cx:pt>
          <cx:pt idx="703">0.00083656551463606504</cx:pt>
          <cx:pt idx="704">0.00142396847151288</cx:pt>
          <cx:pt idx="705">0.0017373362421905601</cx:pt>
          <cx:pt idx="706">-4.8807126359184802e-05</cx:pt>
          <cx:pt idx="707">0.00102550107262278</cx:pt>
          <cx:pt idx="708">0.0043153042283511304</cx:pt>
          <cx:pt idx="709">0.0044271652735925898</cx:pt>
          <cx:pt idx="710">-0.0021872494911837899</cx:pt>
          <cx:pt idx="711">0.0010270658949151799</cx:pt>
          <cx:pt idx="712">0.0063422166997749701</cx:pt>
          <cx:pt idx="713">0.0048687919682300299</cx:pt>
          <cx:pt idx="714">0.0033147213778117299</cx:pt>
          <cx:pt idx="715">0.0025466982766514101</cx:pt>
          <cx:pt idx="716">0.0052162254741630098</cx:pt>
          <cx:pt idx="717">0.0072891575896979702</cx:pt>
          <cx:pt idx="718">0.0026752105251031302</cx:pt>
          <cx:pt idx="719">0.0028674075731854199</cx:pt>
          <cx:pt idx="720">0.00114642955296561</cx:pt>
          <cx:pt idx="721">0.0012510690221620401</cx:pt>
          <cx:pt idx="722">0.00065891978504390998</cx:pt>
          <cx:pt idx="723">5.6823685666548199e-05</cx:pt>
          <cx:pt idx="724">-0.00011756190961604</cx:pt>
          <cx:pt idx="725">0.000733500720922109</cx:pt>
          <cx:pt idx="726">0.00019863125022969799</cx:pt>
          <cx:pt idx="727">-0.00046743115985732001</cx:pt>
          <cx:pt idx="728">0.00026853383257010297</cx:pt>
          <cx:pt idx="729">0.00071305771182918404</cx:pt>
          <cx:pt idx="730">-8.2023601770178796e-05</cx:pt>
          <cx:pt idx="731">0.00030863896782897801</cx:pt>
          <cx:pt idx="732">-0.00068848000598276896</cx:pt>
          <cx:pt idx="733">0.0010122455400225199</cx:pt>
          <cx:pt idx="734">0.0011055866783057501</cx:pt>
          <cx:pt idx="735">0.00219147795230462</cx:pt>
          <cx:pt idx="736">0.0044093666438258603</cx:pt>
          <cx:pt idx="737">0.00662971390507479</cx:pt>
          <cx:pt idx="738">0.0054654452479192903</cx:pt>
          <cx:pt idx="739">0.0070697306278343797</cx:pt>
          <cx:pt idx="740">0.0089109619297680302</cx:pt>
          <cx:pt idx="741">0.0075956353492248399</cx:pt>
          <cx:pt idx="742">0.0089669158425495603</cx:pt>
          <cx:pt idx="743">0.0076393773205145196</cx:pt>
          <cx:pt idx="744">0.00580401009465912</cx:pt>
          <cx:pt idx="745">0.0058591859366998204</cx:pt>
          <cx:pt idx="746">0.0030588474432379702</cx:pt>
          <cx:pt idx="747">0.0024911161344954602</cx:pt>
          <cx:pt idx="748">0.00117906229619516</cx:pt>
          <cx:pt idx="749">0.00109688497847476</cx:pt>
          <cx:pt idx="750">0.00080852562596106699</cx:pt>
          <cx:pt idx="751">-0.00057608866089979495</cx:pt>
          <cx:pt idx="752">-0.00045955561961941101</cx:pt>
          <cx:pt idx="753">-0.00049048787319603702</cx:pt>
          <cx:pt idx="754">1.8868049138164e-05</cx:pt>
          <cx:pt idx="755">0.00038461231427014999</cx:pt>
          <cx:pt idx="756">-4.5943302242156999e-05</cx:pt>
          <cx:pt idx="757">0.00039841376319474999</cx:pt>
          <cx:pt idx="758">-0.00050016883199455599</cx:pt>
          <cx:pt idx="759">0.00064657502498174696</cx:pt>
          <cx:pt idx="760">0.0010419191274956799</cx:pt>
          <cx:pt idx="761">-0.00024152615931287601</cx:pt>
          <cx:pt idx="762">-0.00025479437801762998</cx:pt>
          <cx:pt idx="763">-0.000715315444278646</cx:pt>
          <cx:pt idx="764">7.4127711480896297e-05</cx:pt>
          <cx:pt idx="765">-0.000134572307726376</cx:pt>
          <cx:pt idx="766">0.00015855821205720499</cx:pt>
          <cx:pt idx="767">0.00127111613469623</cx:pt>
          <cx:pt idx="768">0.00031167906371107101</cx:pt>
          <cx:pt idx="769">0.00110061228345958</cx:pt>
          <cx:pt idx="770">0.0026063454126649</cx:pt>
          <cx:pt idx="771">0.00099606925180201807</cx:pt>
          <cx:pt idx="772">0.00075481093799583798</cx:pt>
          <cx:pt idx="773">0.00053869253630464296</cx:pt>
          <cx:pt idx="774">0.00085101875027227003</cx:pt>
          <cx:pt idx="775">0.00141051784520797</cx:pt>
          <cx:pt idx="776">0.00026014084779670801</cx:pt>
          <cx:pt idx="777">-6.8587426235482794e-05</cx:pt>
          <cx:pt idx="778">0.00025769614689330901</cx:pt>
          <cx:pt idx="779">0.00026958776826354898</cx:pt>
          <cx:pt idx="780">-0.00027720678215180502</cx:pt>
          <cx:pt idx="781">-0.000246044304035026</cx:pt>
          <cx:pt idx="782">0.00060763109416743098</cx:pt>
          <cx:pt idx="783">-0.00018078662134539999</cx:pt>
          <cx:pt idx="784">0.00040359313514358501</cx:pt>
          <cx:pt idx="785">6.7519404374165001e-05</cx:pt>
          <cx:pt idx="786">-0.00049862171692405754</cx:pt>
          <cx:pt idx="787">-0.0014676606016824449</cx:pt>
          <cx:pt idx="788">-0.0027454760332461499</cx:pt>
          <cx:pt idx="789">-0.0019017554838558924</cx:pt>
          <cx:pt idx="790">0.002755100271806575</cx:pt>
          <cx:pt idx="791">0.0042318696917124253</cx:pt>
          <cx:pt idx="792">-0.000849298750177475</cx:pt>
          <cx:pt idx="793">0.00085052202879224001</cx:pt>
          <cx:pt idx="794">-0.0032081653824657</cx:pt>
          <cx:pt idx="795">-0.0035142684462639751</cx:pt>
          <cx:pt idx="796">-0.0029868138022417249</cx:pt>
          <cx:pt idx="797">-0.0041042106611718253</cx:pt>
          <cx:pt idx="798">-0.00194426994657808</cx:pt>
          <cx:pt idx="799">-0.0038488985545176249</cx:pt>
          <cx:pt idx="800">-0.0017739229435866026</cx:pt>
          <cx:pt idx="801">-0.00015108549422753099</cx:pt>
          <cx:pt idx="802">-0.0023104808261548977</cx:pt>
          <cx:pt idx="803">-0.00021491202344764399</cx:pt>
          <cx:pt idx="804">0.0018105085669038799</cx:pt>
          <cx:pt idx="805">0.00119209614180593</cx:pt>
          <cx:pt idx="806">0.0015746527147227399</cx:pt>
          <cx:pt idx="807">0.00040195495385067249</cx:pt>
          <cx:pt idx="808">-7.0135056232275501e-05</cx:pt>
          <cx:pt idx="809">-7.2354250622747496e-05</cx:pt>
          <cx:pt idx="810">-0.0001696737214845405</cx:pt>
          <cx:pt idx="811">-0.000226840096655302</cx:pt>
          <cx:pt idx="812">0.00072042901890017252</cx:pt>
          <cx:pt idx="813">0.00041795731833535249</cx:pt>
          <cx:pt idx="814">-0.00037960313216994248</cx:pt>
          <cx:pt idx="815">-0.00088484681753797753</cx:pt>
          <cx:pt idx="816">-0.0025850549114718748</cx:pt>
          <cx:pt idx="817">0.0010029148020202949</cx:pt>
          <cx:pt idx="818">0.0057950761992650503</cx:pt>
          <cx:pt idx="819">0.0045910005559226001</cx:pt>
          <cx:pt idx="820">0.004143616514256725</cx:pt>
          <cx:pt idx="821">0.002671514461397725</cx:pt>
          <cx:pt idx="822">-0.0020501856158151701</cx:pt>
          <cx:pt idx="823">-0.0031395364036497248</cx:pt>
          <cx:pt idx="824">-0.0024971109688442126</cx:pt>
          <cx:pt idx="825">-0.0093534934595646494</cx:pt>
          <cx:pt idx="826">-0.0090177072218891006</cx:pt>
          <cx:pt idx="827">-0.005949710437404475</cx:pt>
          <cx:pt idx="828">-0.005148371459395275</cx:pt>
          <cx:pt idx="829">-0.00274687437677925</cx:pt>
          <cx:pt idx="830">-0.0018873370060669325</cx:pt>
          <cx:pt idx="831">0.00043572586556624003</cx:pt>
          <cx:pt idx="832">0.0025519643136772</cx:pt>
          <cx:pt idx="833">0.0038000969362712001</cx:pt>
          <cx:pt idx="834">0.00244189681491836</cx:pt>
          <cx:pt idx="835">0.00061787338775704502</cx:pt>
          <cx:pt idx="836">0.00016027480635066326</cx:pt>
          <cx:pt idx="837">0.00010082142355914075</cx:pt>
          <cx:pt idx="838">-8.8773060168607996e-05</cx:pt>
          <cx:pt idx="839">0.00011520502981220375</cx:pt>
          <cx:pt idx="840">0.00072680290074959245</cx:pt>
          <cx:pt idx="841">0.00054328007685930998</cx:pt>
          <cx:pt idx="842">-0.00032029056807115</cx:pt>
          <cx:pt idx="843">0.00031758249541001749</cx:pt>
          <cx:pt idx="844">-0.00059879539924895253</cx:pt>
          <cx:pt idx="845">0.00063378713744939748</cx:pt>
          <cx:pt idx="846">0.0040788615919129748</cx:pt>
          <cx:pt idx="847">0.0032233030361113251</cx:pt>
          <cx:pt idx="848">0.0039759083353351748</cx:pt>
          <cx:pt idx="849">0.0020466248958104527</cx:pt>
          <cx:pt idx="850">-0.0020393060849105151</cx:pt>
          <cx:pt idx="851">0.0015889705848827476</cx:pt>
          <cx:pt idx="852">-0.00057803522549549746</cx:pt>
          <cx:pt idx="853">-0.0059333214799822754</cx:pt>
          <cx:pt idx="854">-0.0066958379134999003</cx:pt>
          <cx:pt idx="855">-0.0067957356374661248</cx:pt>
          <cx:pt idx="856">-0.0056317812726117246</cx:pt>
          <cx:pt idx="857">-0.00099792500537439991</cx:pt>
          <cx:pt idx="858">0.0015711529213988775</cx:pt>
          <cx:pt idx="859">0.0041466513687431752</cx:pt>
          <cx:pt idx="860">0.0028325635281326502</cx:pt>
          <cx:pt idx="861">0.0045501191157821747</cx:pt>
          <cx:pt idx="862">0.0032442798543292498</cx:pt>
          <cx:pt idx="863">0.0016002650215595625</cx:pt>
          <cx:pt idx="864">0.00033858148289521748</cx:pt>
          <cx:pt idx="865">-9.1660821762932495e-05</cx:pt>
          <cx:pt idx="866">-3.5712797366556997e-05</cx:pt>
          <cx:pt idx="867">-7.6586578382626002e-05</cx:pt>
          <cx:pt idx="868">0.0010955950486844449</cx:pt>
          <cx:pt idx="869">0.0014734983172572725</cx:pt>
          <cx:pt idx="870">-0.00061304190995315996</cx:pt>
          <cx:pt idx="871">-0.001529952367997805</cx:pt>
          <cx:pt idx="872">-0.0011799762689446525</cx:pt>
          <cx:pt idx="873">5.9892247157183747e-06</cx:pt>
          <cx:pt idx="874">0.00035136377926192749</cx:pt>
          <cx:pt idx="875">0.00062680956160542252</cx:pt>
          <cx:pt idx="876">0.000870069018513535</cx:pt>
          <cx:pt idx="877">0.0041713978014224504</cx:pt>
          <cx:pt idx="878">0.0017059687774022951</cx:pt>
          <cx:pt idx="879">0.0058622729774296754</cx:pt>
          <cx:pt idx="880">0.0040426785487690502</cx:pt>
          <cx:pt idx="881">-0.0018042573575268025</cx:pt>
          <cx:pt idx="882">-0.0039717598531382502</cx:pt>
          <cx:pt idx="883">-0.0023187522404562498</cx:pt>
          <cx:pt idx="884">0.00040359313514358501</cx:pt>
          <cx:pt idx="885">6.7519404374165001e-05</cx:pt>
          <cx:pt idx="886">-0.00049862171692405754</cx:pt>
          <cx:pt idx="887">-0.0014676606016824449</cx:pt>
          <cx:pt idx="888">-0.0027454760332461499</cx:pt>
          <cx:pt idx="889">-0.0019017554838558924</cx:pt>
          <cx:pt idx="890">0.002755100271806575</cx:pt>
          <cx:pt idx="891">0.0042318696917124253</cx:pt>
          <cx:pt idx="892">-0.000849298750177475</cx:pt>
          <cx:pt idx="893">0.00085052202879224001</cx:pt>
          <cx:pt idx="894">-0.0032081653824657</cx:pt>
          <cx:pt idx="895">-0.0035142684462639751</cx:pt>
          <cx:pt idx="896">-0.0029868138022417249</cx:pt>
          <cx:pt idx="897">-0.0041042106611718253</cx:pt>
          <cx:pt idx="898">-0.00194426994657808</cx:pt>
          <cx:pt idx="899">-0.0038488985545176249</cx:pt>
          <cx:pt idx="900">-0.0017739229435866026</cx:pt>
          <cx:pt idx="901">-0.00015108549422753099</cx:pt>
          <cx:pt idx="902">-0.0023104808261548977</cx:pt>
          <cx:pt idx="903">-0.00021491202344764399</cx:pt>
          <cx:pt idx="904">0.0018105085669038799</cx:pt>
          <cx:pt idx="905">0.00119209614180593</cx:pt>
          <cx:pt idx="906">0.0015746527147227399</cx:pt>
          <cx:pt idx="907">0.00040195495385067249</cx:pt>
          <cx:pt idx="908">-7.0135056232275501e-05</cx:pt>
          <cx:pt idx="909">-7.2354250622747496e-05</cx:pt>
          <cx:pt idx="910">-0.0001696737214845405</cx:pt>
          <cx:pt idx="911">-0.000226840096655302</cx:pt>
          <cx:pt idx="912">0.00072042901890017252</cx:pt>
          <cx:pt idx="913">0.00041795731833535249</cx:pt>
          <cx:pt idx="914">-0.00037960313216994248</cx:pt>
          <cx:pt idx="915">-0.00088484681753797753</cx:pt>
          <cx:pt idx="916">-0.0025850549114718748</cx:pt>
          <cx:pt idx="917">0.0010029148020202949</cx:pt>
          <cx:pt idx="918">0.0057950761992650503</cx:pt>
          <cx:pt idx="919">0.0045910005559226001</cx:pt>
          <cx:pt idx="920">0.004143616514256725</cx:pt>
          <cx:pt idx="921">0.002671514461397725</cx:pt>
          <cx:pt idx="922">-0.0020501856158151701</cx:pt>
          <cx:pt idx="923">-0.0031395364036497248</cx:pt>
          <cx:pt idx="924">-0.0024971109688442126</cx:pt>
          <cx:pt idx="925">-0.0093534934595646494</cx:pt>
          <cx:pt idx="926">-0.0090177072218891006</cx:pt>
          <cx:pt idx="927">-0.005949710437404475</cx:pt>
          <cx:pt idx="928">-0.005148371459395275</cx:pt>
          <cx:pt idx="929">-0.00274687437677925</cx:pt>
          <cx:pt idx="930">-0.0018873370060669325</cx:pt>
          <cx:pt idx="931">0.00043572586556624003</cx:pt>
          <cx:pt idx="932">0.0025519643136772</cx:pt>
          <cx:pt idx="933">0.0038000969362712001</cx:pt>
          <cx:pt idx="934">0.00244189681491836</cx:pt>
          <cx:pt idx="935">0.00061787338775704502</cx:pt>
          <cx:pt idx="936">0.00016027480635066326</cx:pt>
          <cx:pt idx="937">0.00010082142355914075</cx:pt>
          <cx:pt idx="938">-8.8773060168607996e-05</cx:pt>
          <cx:pt idx="939">0.00011520502981220375</cx:pt>
          <cx:pt idx="940">0.00072680290074959245</cx:pt>
          <cx:pt idx="941">0.00054328007685930998</cx:pt>
          <cx:pt idx="942">-0.00032029056807115</cx:pt>
          <cx:pt idx="943">0.00031758249541001749</cx:pt>
          <cx:pt idx="944">-0.00059879539924895253</cx:pt>
          <cx:pt idx="945">0.00063378713744939748</cx:pt>
          <cx:pt idx="946">0.0040788615919129748</cx:pt>
          <cx:pt idx="947">0.0032233030361113251</cx:pt>
          <cx:pt idx="948">0.0039759083353351748</cx:pt>
          <cx:pt idx="949">0.0020466248958104527</cx:pt>
          <cx:pt idx="950">-0.0020393060849105151</cx:pt>
          <cx:pt idx="951">0.0015889705848827476</cx:pt>
          <cx:pt idx="952">-0.00057803522549549746</cx:pt>
          <cx:pt idx="953">-0.0059333214799822754</cx:pt>
          <cx:pt idx="954">-0.0066958379134999003</cx:pt>
          <cx:pt idx="955">-0.0067957356374661248</cx:pt>
          <cx:pt idx="956">-0.0056317812726117246</cx:pt>
          <cx:pt idx="957">-0.00099792500537439991</cx:pt>
          <cx:pt idx="958">0.0015711529213988775</cx:pt>
          <cx:pt idx="959">0.0041466513687431752</cx:pt>
          <cx:pt idx="960">0.0028325635281326502</cx:pt>
          <cx:pt idx="961">0.0045501191157821747</cx:pt>
          <cx:pt idx="962">0.0032442798543292498</cx:pt>
          <cx:pt idx="963">0.0016002650215595625</cx:pt>
          <cx:pt idx="964">0.00033858148289521748</cx:pt>
          <cx:pt idx="965">-9.1660821762932495e-05</cx:pt>
          <cx:pt idx="966">-3.5712797366556997e-05</cx:pt>
          <cx:pt idx="967">-7.6586578382626002e-05</cx:pt>
          <cx:pt idx="968">0.0010955950486844449</cx:pt>
          <cx:pt idx="969">0.0014734983172572725</cx:pt>
          <cx:pt idx="970">-0.00061304190995315996</cx:pt>
          <cx:pt idx="971">-0.001529952367997805</cx:pt>
          <cx:pt idx="972">-0.0011799762689446525</cx:pt>
          <cx:pt idx="973">5.9892247157183747e-06</cx:pt>
          <cx:pt idx="974">0.00035136377926192749</cx:pt>
          <cx:pt idx="975">0.00062680956160542252</cx:pt>
          <cx:pt idx="976">0.000870069018513535</cx:pt>
          <cx:pt idx="977">0.0041713978014224504</cx:pt>
          <cx:pt idx="978">0.0017059687774022951</cx:pt>
          <cx:pt idx="979">0.0058622729774296754</cx:pt>
          <cx:pt idx="980">0.0040426785487690502</cx:pt>
          <cx:pt idx="981">-0.0018042573575268025</cx:pt>
          <cx:pt idx="982">-0.0039717598531382502</cx:pt>
          <cx:pt idx="983">-0.0023187522404562498</cx:pt>
          <cx:pt idx="984">0.00040359313514358501</cx:pt>
          <cx:pt idx="985">6.7519404374165001e-05</cx:pt>
          <cx:pt idx="986">-0.00049862171692405754</cx:pt>
          <cx:pt idx="987">-0.0014676606016824449</cx:pt>
          <cx:pt idx="988">-0.0027454760332461499</cx:pt>
          <cx:pt idx="989">-0.0019017554838558924</cx:pt>
          <cx:pt idx="990">0.002755100271806575</cx:pt>
          <cx:pt idx="991">0.0042318696917124253</cx:pt>
          <cx:pt idx="992">-0.000849298750177475</cx:pt>
          <cx:pt idx="993">0.00085052202879224001</cx:pt>
          <cx:pt idx="994">-0.0032081653824657</cx:pt>
          <cx:pt idx="995">-0.0035142684462639751</cx:pt>
          <cx:pt idx="996">-0.0029868138022417249</cx:pt>
          <cx:pt idx="997">-0.0041042106611718253</cx:pt>
          <cx:pt idx="998">-0.00194426994657808</cx:pt>
          <cx:pt idx="999">-0.0038488985545176249</cx:pt>
          <cx:pt idx="1000">-0.0017739229435866026</cx:pt>
          <cx:pt idx="1001">-0.00015108549422753099</cx:pt>
          <cx:pt idx="1002">-0.0023104808261548977</cx:pt>
          <cx:pt idx="1003">-0.00021491202344764399</cx:pt>
          <cx:pt idx="1004">0.0018105085669038799</cx:pt>
          <cx:pt idx="1005">0.00119209614180593</cx:pt>
          <cx:pt idx="1006">0.0015746527147227399</cx:pt>
          <cx:pt idx="1007">0.00040195495385067249</cx:pt>
          <cx:pt idx="1008">-7.0135056232275501e-05</cx:pt>
          <cx:pt idx="1009">-7.2354250622747496e-05</cx:pt>
          <cx:pt idx="1010">-0.0001696737214845405</cx:pt>
          <cx:pt idx="1011">-0.000226840096655302</cx:pt>
          <cx:pt idx="1012">0.00072042901890017252</cx:pt>
          <cx:pt idx="1013">0.00041795731833535249</cx:pt>
          <cx:pt idx="1014">-0.00037960313216994248</cx:pt>
          <cx:pt idx="1015">-0.00088484681753797753</cx:pt>
          <cx:pt idx="1016">-0.0025850549114718748</cx:pt>
          <cx:pt idx="1017">0.0010029148020202949</cx:pt>
          <cx:pt idx="1018">0.0057950761992650503</cx:pt>
          <cx:pt idx="1019">0.0045910005559226001</cx:pt>
          <cx:pt idx="1020">0.004143616514256725</cx:pt>
          <cx:pt idx="1021">0.002671514461397725</cx:pt>
          <cx:pt idx="1022">-0.0020501856158151701</cx:pt>
          <cx:pt idx="1023">-0.0031395364036497248</cx:pt>
          <cx:pt idx="1024">-0.0024971109688442126</cx:pt>
          <cx:pt idx="1025">-0.0093534934595646494</cx:pt>
          <cx:pt idx="1026">-0.0090177072218891006</cx:pt>
          <cx:pt idx="1027">-0.005949710437404475</cx:pt>
          <cx:pt idx="1028">-0.005148371459395275</cx:pt>
          <cx:pt idx="1029">-0.00274687437677925</cx:pt>
          <cx:pt idx="1030">-0.0018873370060669325</cx:pt>
          <cx:pt idx="1031">0.00043572586556624003</cx:pt>
          <cx:pt idx="1032">0.0025519643136772</cx:pt>
          <cx:pt idx="1033">0.0038000969362712001</cx:pt>
          <cx:pt idx="1034">0.00244189681491836</cx:pt>
          <cx:pt idx="1035">0.00061787338775704502</cx:pt>
          <cx:pt idx="1036">0.00016027480635066326</cx:pt>
          <cx:pt idx="1037">0.00010082142355914075</cx:pt>
          <cx:pt idx="1038">-8.8773060168607996e-05</cx:pt>
          <cx:pt idx="1039">0.00011520502981220375</cx:pt>
          <cx:pt idx="1040">0.00072680290074959245</cx:pt>
          <cx:pt idx="1041">0.00054328007685930998</cx:pt>
          <cx:pt idx="1042">-0.00032029056807115</cx:pt>
          <cx:pt idx="1043">0.00031758249541001749</cx:pt>
          <cx:pt idx="1044">-0.00059879539924895253</cx:pt>
          <cx:pt idx="1045">0.00063378713744939748</cx:pt>
          <cx:pt idx="1046">0.0040788615919129748</cx:pt>
          <cx:pt idx="1047">0.0032233030361113251</cx:pt>
          <cx:pt idx="1048">0.0039759083353351748</cx:pt>
          <cx:pt idx="1049">0.0020466248958104527</cx:pt>
          <cx:pt idx="1050">-0.0020393060849105151</cx:pt>
          <cx:pt idx="1051">0.0015889705848827476</cx:pt>
          <cx:pt idx="1052">-0.00057803522549549746</cx:pt>
          <cx:pt idx="1053">-0.0059333214799822754</cx:pt>
          <cx:pt idx="1054">-0.0066958379134999003</cx:pt>
          <cx:pt idx="1055">-0.0067957356374661248</cx:pt>
          <cx:pt idx="1056">-0.0056317812726117246</cx:pt>
          <cx:pt idx="1057">-0.00099792500537439991</cx:pt>
          <cx:pt idx="1058">0.0015711529213988775</cx:pt>
          <cx:pt idx="1059">0.0041466513687431752</cx:pt>
          <cx:pt idx="1060">0.0028325635281326502</cx:pt>
          <cx:pt idx="1061">0.0045501191157821747</cx:pt>
          <cx:pt idx="1062">0.0032442798543292498</cx:pt>
          <cx:pt idx="1063">0.0016002650215595625</cx:pt>
          <cx:pt idx="1064">0.00033858148289521748</cx:pt>
          <cx:pt idx="1065">-9.1660821762932495e-05</cx:pt>
          <cx:pt idx="1066">-3.5712797366556997e-05</cx:pt>
          <cx:pt idx="1067">-7.6586578382626002e-05</cx:pt>
          <cx:pt idx="1068">0.0010955950486844449</cx:pt>
          <cx:pt idx="1069">0.0014734983172572725</cx:pt>
          <cx:pt idx="1070">-0.00061304190995315996</cx:pt>
          <cx:pt idx="1071">-0.001529952367997805</cx:pt>
          <cx:pt idx="1072">-0.0011799762689446525</cx:pt>
          <cx:pt idx="1073">5.9892247157183747e-06</cx:pt>
          <cx:pt idx="1074">0.00035136377926192749</cx:pt>
          <cx:pt idx="1075">0.00062680956160542252</cx:pt>
          <cx:pt idx="1076">0.000870069018513535</cx:pt>
          <cx:pt idx="1077">0.0041713978014224504</cx:pt>
          <cx:pt idx="1078">0.0017059687774022951</cx:pt>
          <cx:pt idx="1079">0.0058622729774296754</cx:pt>
          <cx:pt idx="1080">0.0040426785487690502</cx:pt>
          <cx:pt idx="1081">-0.0018042573575268025</cx:pt>
          <cx:pt idx="1082">-0.0039717598531382502</cx:pt>
          <cx:pt idx="1083">-0.0023187522404562498</cx:pt>
        </cx:lvl>
      </cx:numDim>
    </cx:data>
    <cx:data id="141">
      <cx:numDim type="val">
        <cx:f>Sheet2!$EL$1:$EL$1084</cx:f>
        <cx:lvl ptCount="1084" formatCode="0.00E+00">
          <cx:pt idx="0">7.9374628473155695e-05</cx:pt>
          <cx:pt idx="1">-0.00093170854780430003</cx:pt>
          <cx:pt idx="2">1.28006768453064e-05</cx:pt>
          <cx:pt idx="3">0.00029506776756596802</cx:pt>
          <cx:pt idx="4">-0.000107884302567206</cx:pt>
          <cx:pt idx="5">0.00015345318674633</cx:pt>
          <cx:pt idx="6">0.000698007939097147</cx:pt>
          <cx:pt idx="7">0.00047179875664836202</cx:pt>
          <cx:pt idx="8">0.00024973850097037402</cx:pt>
          <cx:pt idx="9">0.000453316385945424</cx:pt>
          <cx:pt idx="10">-0.00055216111176257501</cx:pt>
          <cx:pt idx="11">-8.2908692685989798e-05</cx:pt>
          <cx:pt idx="12">0.00061804902001921997</cx:pt>
          <cx:pt idx="13">-0.000188079064897544</cx:pt>
          <cx:pt idx="14">0.00099382639927940008</cx:pt>
          <cx:pt idx="15">-0.00068012477734902103</cx:pt>
          <cx:pt idx="16">0.00041869627917114598</cx:pt>
          <cx:pt idx="17">4.9434208775647603e-05</cx:pt>
          <cx:pt idx="18">0.00044266063043741402</cx:pt>
          <cx:pt idx="19">0.000170701031501183</cx:pt>
          <cx:pt idx="20">-0.00044491983307285202</cx:pt>
          <cx:pt idx="21">-0.00038841994847495898</cx:pt>
          <cx:pt idx="22">0.00069525555723929495</cx:pt>
          <cx:pt idx="23">0.00065325082384972398</cx:pt>
          <cx:pt idx="24">-0.00019519690944577701</cx:pt>
          <cx:pt idx="25">0.00017055616627690499</cx:pt>
          <cx:pt idx="26">-0.000120163172372711</cx:pt>
          <cx:pt idx="27">-0.00015260024639335301</cx:pt>
          <cx:pt idx="28">-0.00023575506664987299</cx:pt>
          <cx:pt idx="29">0.00023951379030154901</cx:pt>
          <cx:pt idx="30">1.1122831373423e-05</cx:pt>
          <cx:pt idx="31">0.000197069806555282</cx:pt>
          <cx:pt idx="32">-0.00090255565817844597</cx:pt>
          <cx:pt idx="33">0.00042098343353993799</cx:pt>
          <cx:pt idx="34">-0.00033140851922782197</cx:pt>
          <cx:pt idx="35">0.00017569693910793801</cx:pt>
          <cx:pt idx="36">0.000256506344169362</cx:pt>
          <cx:pt idx="37">-0.00122109987348042</cx:pt>
          <cx:pt idx="38">-0.00013887124909455799</cx:pt>
          <cx:pt idx="39">-0.00062240921257551295</cx:pt>
          <cx:pt idx="40">-0.00081556472154439797</cx:pt>
          <cx:pt idx="41">-0.00073606253775545096</cx:pt>
          <cx:pt idx="42">0.00078519153356146202</cx:pt>
          <cx:pt idx="43">0.0022175421933744699</cx:pt>
          <cx:pt idx="44">4.7995092319035998e-05</cx:pt>
          <cx:pt idx="45">-0.000213532730512841</cx:pt>
          <cx:pt idx="46">-0.00119266983991215</cx:pt>
          <cx:pt idx="47">-0.00026700041663261202</cx:pt>
          <cx:pt idx="48">-0.00093182765743836198</cx:pt>
          <cx:pt idx="49">-0.0012203803369466499</cx:pt>
          <cx:pt idx="50">-0.00090426437669860796</cx:pt>
          <cx:pt idx="51">-0.00088293869771903695</cx:pt>
          <cx:pt idx="52">0.00054998520018379501</cx:pt>
          <cx:pt idx="53">-0.00036342216846521499</cx:pt>
          <cx:pt idx="54">0.00034228227122346899</cx:pt>
          <cx:pt idx="55">0.000230737443539234</cx:pt>
          <cx:pt idx="56">-0.00111366120807691</cx:pt>
          <cx:pt idx="57">-0.00111293873164851</cx:pt>
          <cx:pt idx="58">-0.00042269264217383002</cx:pt>
          <cx:pt idx="59">-0.00018509526887535701</cx:pt>
          <cx:pt idx="60">0.00020542810898451801</cx:pt>
          <cx:pt idx="61">-0.00065741289871853895</cx:pt>
          <cx:pt idx="62">0.00026720478721213402</cx:pt>
          <cx:pt idx="63">-0.00095823961483311698</cx:pt>
          <cx:pt idx="64">-0.0018871782360500901</cx:pt>
          <cx:pt idx="65">-0.0032450495985234099</cx:pt>
          <cx:pt idx="66">-0.0044562805599159001</cx:pt>
          <cx:pt idx="67">-0.0032853939417609298</cx:pt>
          <cx:pt idx="68">-0.0032629663011047201</cx:pt>
          <cx:pt idx="69">0.0026996134606267902</cx:pt>
          <cx:pt idx="70">-0.0093471964190315598</cx:pt>
          <cx:pt idx="71">-0.0043125278155892299</cx:pt>
          <cx:pt idx="72">0.00061003651869846395</cx:pt>
          <cx:pt idx="73">-0.00103078099024497</cx:pt>
          <cx:pt idx="74">-0.0090632073768490192</cx:pt>
          <cx:pt idx="75">-0.020924643459392302</cx:pt>
          <cx:pt idx="76">-0.00869238939661208</cx:pt>
          <cx:pt idx="77">-0.0087938740731067899</cx:pt>
          <cx:pt idx="78">-0.0035536681984024098</cx:pt>
          <cx:pt idx="79">-0.00094543318600925398</cx:pt>
          <cx:pt idx="80">-0.00077903854464185496</cx:pt>
          <cx:pt idx="81">-0.00032314184201913398</cx:pt>
          <cx:pt idx="82">-0.00043161142262339899</cx:pt>
          <cx:pt idx="83">2.3523655655622698e-05</cx:pt>
          <cx:pt idx="84">-0.00012697398189903401</cx:pt>
          <cx:pt idx="85">0.00091177359658016</cx:pt>
          <cx:pt idx="86">0.00277684157838603</cx:pt>
          <cx:pt idx="87">0.00028307723796608798</cx:pt>
          <cx:pt idx="88">-0.00091611817870247095</cx:pt>
          <cx:pt idx="89">0.0025925272718176498</cx:pt>
          <cx:pt idx="90">0.0021877296603324799</cx:pt>
          <cx:pt idx="91">0.002111005911741</cx:pt>
          <cx:pt idx="92">0.00680328257093454</cx:pt>
          <cx:pt idx="93">-0.0013759050421951701</cx:pt>
          <cx:pt idx="94">0.0110439176111298</cx:pt>
          <cx:pt idx="95">0.0167550665256649</cx:pt>
          <cx:pt idx="96">0.036140733371039298</cx:pt>
          <cx:pt idx="97">0.047243839565359103</cx:pt>
          <cx:pt idx="98">0.061926236667049002</cx:pt>
          <cx:pt idx="99">0.063898792244398997</cx:pt>
          <cx:pt idx="100">0.058746761450454099</cx:pt>
          <cx:pt idx="101">0.046620799620164202</cx:pt>
          <cx:pt idx="102">0.043197147861588202</cx:pt>
          <cx:pt idx="103">-0.0048583667961064397</cx:pt>
          <cx:pt idx="104">-5.3613442233989103e-05</cx:pt>
          <cx:pt idx="105">-0.014103934144825201</cx:pt>
          <cx:pt idx="106">-0.0092908278381202501</cx:pt>
          <cx:pt idx="107">-0.0078246507464140008</cx:pt>
          <cx:pt idx="108">-0.0045371150526113202</cx:pt>
          <cx:pt idx="109">0.00120611983731525</cx:pt>
          <cx:pt idx="110">0.00042050846281190202</cx:pt>
          <cx:pt idx="111">0.000267289137750874</cx:pt>
          <cx:pt idx="112">0.00015737344762260799</cx:pt>
          <cx:pt idx="113">-0.00023782044028297799</cx:pt>
          <cx:pt idx="114">0.0084406591587966595</cx:pt>
          <cx:pt idx="115">0.0015028052046181101</cx:pt>
          <cx:pt idx="116">-0.0014371718574723901</cx:pt>
          <cx:pt idx="117">0.0046461029646816202</cx:pt>
          <cx:pt idx="118">0.0067053473269819402</cx:pt>
          <cx:pt idx="119">0.0187710436362492</cx:pt>
          <cx:pt idx="120">0.028272661879135699</cx:pt>
          <cx:pt idx="121">0.0179941392519916</cx:pt>
          <cx:pt idx="122">0.032574587063099202</cx:pt>
          <cx:pt idx="123">0.059514673594790402</cx:pt>
          <cx:pt idx="124">0.071131685032115602</cx:pt>
          <cx:pt idx="125">0.11869352357429599</cx:pt>
          <cx:pt idx="126">0.15829291374068299</cx:pt>
          <cx:pt idx="127">0.16004069968999199</cx:pt>
          <cx:pt idx="128">0.120030137445198</cx:pt>
          <cx:pt idx="129">0.0147313819950083</cx:pt>
          <cx:pt idx="130">0.00042715104708151801</cx:pt>
          <cx:pt idx="131">-0.010203353042838099</cx:pt>
          <cx:pt idx="132">-0.019641494256644802</cx:pt>
          <cx:pt idx="133">-0.0320568978769495</cx:pt>
          <cx:pt idx="134">-0.042333514648569798</cx:pt>
          <cx:pt idx="135">-0.019241831455361701</cx:pt>
          <cx:pt idx="136">-0.00017972851819686201</cx:pt>
          <cx:pt idx="137">0.020594252715743</cx:pt>
          <cx:pt idx="138">0.011890675586883901</cx:pt>
          <cx:pt idx="139">-6.8374818912394103e-06</cx:pt>
          <cx:pt idx="140">0.00030453696346609</cx:pt>
          <cx:pt idx="141">-0.00037972183547004901</cx:pt>
          <cx:pt idx="142">0.00044790342277313598</cx:pt>
          <cx:pt idx="143">-0.00013499538960831401</cx:pt>
          <cx:pt idx="144">-0.0039571064133057804</cx:pt>
          <cx:pt idx="145">0.0067628407874223903</cx:pt>
          <cx:pt idx="146">0.017052113924587501</cx:pt>
          <cx:pt idx="147">0.025478640363961001</cx:pt>
          <cx:pt idx="148">0.019211814518783302</cx:pt>
          <cx:pt idx="149">0.0059653607619775699</cx:pt>
          <cx:pt idx="150">-0.0040234425321037399</cx:pt>
          <cx:pt idx="151">0.013605724378851301</cx:pt>
          <cx:pt idx="152">0.0068865775554266496</cx:pt>
          <cx:pt idx="153">0.0125527935592873</cx:pt>
          <cx:pt idx="154">0.033532390365236003</cx:pt>
          <cx:pt idx="155">0.0603847401779277</cx:pt>
          <cx:pt idx="156">-0.0097394715142326803</cx:pt>
          <cx:pt idx="157">-0.0567078349624578</cx:pt>
          <cx:pt idx="158">-0.0633462702507194</cx:pt>
          <cx:pt idx="159">-0.037567430541819699</cx:pt>
          <cx:pt idx="160">-0.028060549751250601</cx:pt>
          <cx:pt idx="161">0.00418791290751073</cx:pt>
          <cx:pt idx="162">-0.023983476552536999</cx:pt>
          <cx:pt idx="163">-0.022230828000887701</cx:pt>
          <cx:pt idx="164">0.0089905056785110002</cx:pt>
          <cx:pt idx="165">0.011422222358874501</cx:pt>
          <cx:pt idx="166">0.0066165925341011896</cx:pt>
          <cx:pt idx="167">-0.00099201523358502411</cx:pt>
          <cx:pt idx="168">0.00032801988892938001</cx:pt>
          <cx:pt idx="169">-0.000120336219221923</cx:pt>
          <cx:pt idx="170">-0.00104733361313847</cx:pt>
          <cx:pt idx="171">0.00077969201847328498</cx:pt>
          <cx:pt idx="172">-0.0057607090762834198</cx:pt>
          <cx:pt idx="173">-0.0011162103779671099</cx:pt>
          <cx:pt idx="174">0.0045294492316902699</cx:pt>
          <cx:pt idx="175">-0.0075021840849194702</cx:pt>
          <cx:pt idx="176">-0.034115204465684099</cx:pt>
          <cx:pt idx="177">-0.062907807814045105</cx:pt>
          <cx:pt idx="178">-0.087098448198598299</cx:pt>
          <cx:pt idx="179">-0.164868845056035</cx:pt>
          <cx:pt idx="180">-0.168564308928257</cx:pt>
          <cx:pt idx="181">-0.19989624169414</cx:pt>
          <cx:pt idx="182">-0.17711390644621799</cx:pt>
          <cx:pt idx="183">-0.223721147952154</cx:pt>
          <cx:pt idx="184">-0.13254096132419799</cx:pt>
          <cx:pt idx="185">-0.021908086771113</cx:pt>
          <cx:pt idx="186">0.0040475445407576003</cx:pt>
          <cx:pt idx="187">-0.067614086270357796</cx:pt>
          <cx:pt idx="188">-0.012993465888882399</cx:pt>
          <cx:pt idx="189">-0.021411945507156999</cx:pt>
          <cx:pt idx="190">-0.0863441010766096</cx:pt>
          <cx:pt idx="191">-0.026012536019523601</cx:pt>
          <cx:pt idx="192">-0.00106030594005887</cx:pt>
          <cx:pt idx="193">0.0096521761578268299</cx:pt>
          <cx:pt idx="194">0.0089983818806051493</cx:pt>
          <cx:pt idx="195">-9.7656623188899602e-05</cx:pt>
          <cx:pt idx="196">0.00055439119595877199</cx:pt>
          <cx:pt idx="197">0.000204029420888992</cx:pt>
          <cx:pt idx="198">0.000310629436381676</cx:pt>
          <cx:pt idx="199">-0.00013084487820367175</cx:pt>
          <cx:pt idx="200">0.00036443202736954748</cx:pt>
          <cx:pt idx="201">-0.0038445446099160249</cx:pt>
          <cx:pt idx="202">-0.00063036804275223997</cx:pt>
          <cx:pt idx="203">-3.8593425150286498e-05</cx:pt>
          <cx:pt idx="204">-0.018900838112164173</cx:pt>
          <cx:pt idx="205">-0.041207671219198501</cx:pt>
          <cx:pt idx="206">-0.037525588046641002</cx:pt>
          <cx:pt idx="207">-0.066281218034446504</cx:pt>
          <cx:pt idx="208">-0.056399126885167752</cx:pt>
          <cx:pt idx="209">-0.063487029752936006</cx:pt>
          <cx:pt idx="210">-0.051639918790955752</cx:pt>
          <cx:pt idx="211">-0.035761507314294498</cx:pt>
          <cx:pt idx="212">-0.012171363088823925</cx:pt>
          <cx:pt idx="213">-0.00087828042028147005</cx:pt>
          <cx:pt idx="214">0.0074556475944484498</cx:pt>
          <cx:pt idx="215">0.01812892586359615</cx:pt>
          <cx:pt idx="216">0.014607033498684001</cx:pt>
          <cx:pt idx="217">0.0078839940386550254</cx:pt>
          <cx:pt idx="218">-0.018047464720331027</cx:pt>
          <cx:pt idx="219">-0.015545998350258425</cx:pt>
          <cx:pt idx="220">-0.0063675067632120502</cx:pt>
          <cx:pt idx="221">0.0017415981862010949</cx:pt>
          <cx:pt idx="222">0.0016023526977029651</cx:pt>
          <cx:pt idx="223">0.00029166509610953248</cx:pt>
          <cx:pt idx="224">-0.00058752781126681004</cx:pt>
          <cx:pt idx="225">-3.6298548142002501e-05</cx:pt>
          <cx:pt idx="226">-0.00088043692200902995</cx:pt>
          <cx:pt idx="227">0.00061848701227240253</cx:pt>
          <cx:pt idx="228">0.0034702068718324998</cx:pt>
          <cx:pt idx="229">0.0023381182869282075</cx:pt>
          <cx:pt idx="230">0.012365165630250525</cx:pt>
          <cx:pt idx="231">-0.00087922058623594499</cx:pt>
          <cx:pt idx="232">-0.02973597946696625</cx:pt>
          <cx:pt idx="233">-0.045397312132793001</cx:pt>
          <cx:pt idx="234">-0.025314058035765249</cx:pt>
          <cx:pt idx="235">-0.033665300012270749</cx:pt>
          <cx:pt idx="236">-0.047520495814322501</cx:pt>
          <cx:pt idx="237">-0.0217954528015235</cx:pt>
          <cx:pt idx="238">-0.005500173151208175</cx:pt>
          <cx:pt idx="239">0.0086165439284602244</cx:pt>
          <cx:pt idx="240">0.0022067444379290126</cx:pt>
          <cx:pt idx="241">0.0094930918498984003</cx:pt>
          <cx:pt idx="242">0.0276163259060055</cx:pt>
          <cx:pt idx="243">0.03040247278328</cx:pt>
          <cx:pt idx="244">0.020975717703221024</cx:pt>
          <cx:pt idx="245">0.01312570280262265</cx:pt>
          <cx:pt idx="246">0.0094396800356421496</cx:pt>
          <cx:pt idx="247">-0.006034741031472975</cx:pt>
          <cx:pt idx="248">-0.0053973830885378502</cx:pt>
          <cx:pt idx="249">-0.0040019300791190498</cx:pt>
          <cx:pt idx="250">0.00094129558446162751</cx:pt>
          <cx:pt idx="251">0.00029916043830183003</cx:pt>
          <cx:pt idx="252">0.0001277409269719685</cx:pt>
          <cx:pt idx="253">0.00029002831999389001</cx:pt>
          <cx:pt idx="254">-0.0012121344223628774</cx:pt>
          <cx:pt idx="255">0.0028420075502233002</cx:pt>
          <cx:pt idx="256">0.0083483389273184255</cx:pt>
          <cx:pt idx="257">0.016756283905077475</cx:pt>
          <cx:pt idx="258">0.018574777371063327</cx:pt>
          <cx:pt idx="259">-0.0096911654223354755</cx:pt>
          <cx:pt idx="260">-0.017168614708857974</cx:pt>
          <cx:pt idx="261">-0.0077878744415804</cx:pt>
          <cx:pt idx="262">0.0051559453322706254</cx:pt>
          <cx:pt idx="263">-0.00846598783115695</cx:pt>
          <cx:pt idx="264">0.0138214168663189</cx:pt>
          <cx:pt idx="265">0.041452074395262752</cx:pt>
          <cx:pt idx="266">0.027832610670159751</cx:pt>
          <cx:pt idx="267">0.017754175262674275</cx:pt>
          <cx:pt idx="268">0.0067076408034205002</cx:pt>
          <cx:pt idx="269">0.003854879471281325</cx:pt>
          <cx:pt idx="270">-0.0062038963487012749</cx:pt>
          <cx:pt idx="271">-0.00015122597524779474</cx:pt>
          <cx:pt idx="272">0.0096494451860395757</cx:pt>
          <cx:pt idx="273">0.0044281167602586496</cx:pt>
          <cx:pt idx="274">0.026259582977700001</cx:pt>
          <cx:pt idx="275">0.0032858991875007251</cx:pt>
          <cx:pt idx="276">-0.0054321544031703251</cx:pt>
          <cx:pt idx="277">0.0028826558800615749</cx:pt>
          <cx:pt idx="278">0.0013634990172673976</cx:pt>
          <cx:pt idx="279">-0.00023980489463599626</cx:pt>
          <cx:pt idx="280">-5.5850917310967253e-05</cx:pt>
          <cx:pt idx="281">0.000210253636219406</cx:pt>
          <cx:pt idx="282">-0.0019100652492662976</cx:pt>
          <cx:pt idx="283">0.004022227995756</cx:pt>
          <cx:pt idx="284">0.0146085441242796</cx:pt>
          <cx:pt idx="285">0.018839819829700625</cx:pt>
          <cx:pt idx="286">0.016255238777577549</cx:pt>
          <cx:pt idx="287">-0.0087949398354640242</cx:pt>
          <cx:pt idx="288">0.0063181113128236502</cx:pt>
          <cx:pt idx="289">0.033744335136873249</cx:pt>
          <cx:pt idx="290">0.046624645670681752</cx:pt>
          <cx:pt idx="291">0.042057456925370502</cx:pt>
          <cx:pt idx="292">0.067867690320126253</cx:pt>
          <cx:pt idx="293">0.063353480830670494</cx:pt>
          <cx:pt idx="294">0.031647336905715251</cx:pt>
          <cx:pt idx="295">0.0052696383555151504</cx:pt>
          <cx:pt idx="296">0.0090891517536383255</cx:pt>
          <cx:pt idx="297">-0.01020287605451135</cx:pt>
          <cx:pt idx="298">-0.020763660360327799</cx:pt>
          <cx:pt idx="299">-0.037745585748416299</cx:pt>
          <cx:pt idx="300">0.026278435797441001</cx:pt>
          <cx:pt idx="301">0.0168069469339878</cx:pt>
          <cx:pt idx="302">0.091867367688755905</cx:pt>
          <cx:pt idx="303">0.058675163796658603</cx:pt>
          <cx:pt idx="304">0.012124550712689801</cx:pt>
          <cx:pt idx="305">0.015388717959865799</cx:pt>
          <cx:pt idx="306">0.0086835898717036192</cx:pt>
          <cx:pt idx="307">0.00112294403298262</cx:pt>
          <cx:pt idx="308">0.00071003617521597697</cx:pt>
          <cx:pt idx="309">-0.00013514794087952399</cx:pt>
          <cx:pt idx="310">-0.002306007762757</cx:pt>
          <cx:pt idx="311">0.023993891616710498</cx:pt>
          <cx:pt idx="312">0.093601363349091096</cx:pt>
          <cx:pt idx="313">0.098812109158545103</cx:pt>
          <cx:pt idx="314">0.056432681380138697</cx:pt>
          <cx:pt idx="315">0.048393911424841403</cx:pt>
          <cx:pt idx="316">0.103903137306616</cx:pt>
          <cx:pt idx="317">0.12991343897924201</cx:pt>
          <cx:pt idx="318">0.16854763946003401</cx:pt>
          <cx:pt idx="319">0.265138845238438</cx:pt>
          <cx:pt idx="320">0.12792800650266201</cx:pt>
          <cx:pt idx="321">0.0503979355191288</cx:pt>
          <cx:pt idx="322">-0.0084176947165188407</cx:pt>
          <cx:pt idx="323">0.0081751058764980601</cx:pt>
          <cx:pt idx="324">-0.073998076764131407</cx:pt>
          <cx:pt idx="325">-0.0536661622330653</cx:pt>
          <cx:pt idx="326">0.0698185408329908</cx:pt>
          <cx:pt idx="327">0.026221705476071801</cx:pt>
          <cx:pt idx="328">0.094782699230149897</cx:pt>
          <cx:pt idx="329">0.0142141086595091</cx:pt>
          <cx:pt idx="330">0.078746058278399506</cx:pt>
          <cx:pt idx="331">0.055313693582929001</cx:pt>
          <cx:pt idx="332">0.037675918957212798</cx:pt>
          <cx:pt idx="333">0.0274525102830274</cx:pt>
          <cx:pt idx="334">0.0084947826422664598</cx:pt>
          <cx:pt idx="335">0.00104268519384798</cx:pt>
          <cx:pt idx="336">-0.00062245353073054396</cx:pt>
          <cx:pt idx="337">0.0018740902165839701</cx:pt>
          <cx:pt idx="338">-0.0046238448167728501</cx:pt>
          <cx:pt idx="339">0.0075676382644954496</cx:pt>
          <cx:pt idx="340">0.086043309233898399</cx:pt>
          <cx:pt idx="341">0.060620857877570503</cx:pt>
          <cx:pt idx="342">0.0110107507463909</cx:pt>
          <cx:pt idx="343">0.012486131519709299</cx:pt>
          <cx:pt idx="344">-0.032279817838484499</cx:pt>
          <cx:pt idx="345">0.0034257236617594301</cx:pt>
          <cx:pt idx="346">0.011259565036708399</cx:pt>
          <cx:pt idx="347">-0.018802587680424001</cx:pt>
          <cx:pt idx="348">-0.16933178697684401</cx:pt>
          <cx:pt idx="349">-0.23091999645446701</cx:pt>
          <cx:pt idx="350">-0.107234360161183</cx:pt>
          <cx:pt idx="351">0.016820250583000199</cx:pt>
          <cx:pt idx="352">-0.011313601019263</cx:pt>
          <cx:pt idx="353">-0.0015032574092174299</cx:pt>
          <cx:pt idx="354">0.0330878538530111</cx:pt>
          <cx:pt idx="355">0.029460416494092499</cx:pt>
          <cx:pt idx="356">0.015677183513486501</cx:pt>
          <cx:pt idx="357">0.0108468398347121</cx:pt>
          <cx:pt idx="358">0.032137060431773702</cx:pt>
          <cx:pt idx="359">0.0092300164235989603</cx:pt>
          <cx:pt idx="360">0.00224931580925117</cx:pt>
          <cx:pt idx="361">0.016442249195899102</cx:pt>
          <cx:pt idx="362">0.0136622554949538</cx:pt>
          <cx:pt idx="363">0.0021580367041297301</cx:pt>
          <cx:pt idx="364">0.00027576407298812998</cx:pt>
          <cx:pt idx="365">0.00174659658294756</cx:pt>
          <cx:pt idx="366">0.0011180799321089899</cx:pt>
          <cx:pt idx="367">0.0034692641848724799</cx:pt>
          <cx:pt idx="368">0.047275324366957902</cx:pt>
          <cx:pt idx="369">-0.055365985562788801</cx:pt>
          <cx:pt idx="370">-0.088661143021155298</cx:pt>
          <cx:pt idx="371">-0.082100778929173002</cx:pt>
          <cx:pt idx="372">-0.14362675030987301</cx:pt>
          <cx:pt idx="373">-0.18396425247620901</cx:pt>
          <cx:pt idx="374">-0.15526749584692401</cx:pt>
          <cx:pt idx="375">-0.12657196629491799</cx:pt>
          <cx:pt idx="376">-0.18674511665334101</cx:pt>
          <cx:pt idx="377">-0.109163677777136</cx:pt>
          <cx:pt idx="378">0.056836324195591002</cx:pt>
          <cx:pt idx="379">0.093032888597751606</cx:pt>
          <cx:pt idx="380">0.054972429536000601</cx:pt>
          <cx:pt idx="381">0.0331719838260938</cx:pt>
          <cx:pt idx="382">-0.078655089211761495</cx:pt>
          <cx:pt idx="383">-0.0122081311401196</cx:pt>
          <cx:pt idx="384">0.040351676861432602</cx:pt>
          <cx:pt idx="385">0.035152624833873901</cx:pt>
          <cx:pt idx="386">-0.0035768158595927899</cx:pt>
          <cx:pt idx="387">-0.032240189967579699</cx:pt>
          <cx:pt idx="388">0.0143129067201293</cx:pt>
          <cx:pt idx="389">0.023783775301502001</cx:pt>
          <cx:pt idx="390">0.020967787511397599</cx:pt>
          <cx:pt idx="391">0.000239226045547499</cx:pt>
          <cx:pt idx="392">-0.00026965770956130199</cx:pt>
          <cx:pt idx="393">0.0013964678001964</cx:pt>
          <cx:pt idx="394">0.00148021728235425</cx:pt>
          <cx:pt idx="395">0.0011533670237634801</cx:pt>
          <cx:pt idx="396">-0.035400811492501398</cx:pt>
          <cx:pt idx="397">-0.11971394263075</cx:pt>
          <cx:pt idx="398">-0.124851786990627</cx:pt>
          <cx:pt idx="399">-0.140096093173949</cx:pt>
          <cx:pt idx="400">-0.179160263287796</cx:pt>
          <cx:pt idx="401">-0.18428267879728499</cx:pt>
          <cx:pt idx="402">-0.17875703676305499</cx:pt>
          <cx:pt idx="403">-0.103820174830471</cx:pt>
          <cx:pt idx="404">-0.063975188933245095</cx:pt>
          <cx:pt idx="405">0.0056572012954939103</cx:pt>
          <cx:pt idx="406">0.096709624744880901</cx:pt>
          <cx:pt idx="407">0.082976237914375098</cx:pt>
          <cx:pt idx="408">0.10662514056773401</cx:pt>
          <cx:pt idx="409">0.054630061045728401</cx:pt>
          <cx:pt idx="410">-0.069789171219324098</cx:pt>
          <cx:pt idx="411">-0.0379690562035047</cx:pt>
          <cx:pt idx="412">0.043999211840047403</cx:pt>
          <cx:pt idx="413">0.02392493246233</cx:pt>
          <cx:pt idx="414">-0.042583722402747798</cx:pt>
          <cx:pt idx="415">-0.018756102783844399</cx:pt>
          <cx:pt idx="416">0.0089128252640071799</cx:pt>
          <cx:pt idx="417">0.0056898124728283102</cx:pt>
          <cx:pt idx="418">0.0049893936420727196</cx:pt>
          <cx:pt idx="419">0.00054450322128171301</cx:pt>
          <cx:pt idx="420">-0.00039667844019542202</cx:pt>
          <cx:pt idx="421">0.00066877967895516996</cx:pt>
          <cx:pt idx="422">0.00029598593639542498</cx:pt>
          <cx:pt idx="423">-0.01086708409304</cx:pt>
          <cx:pt idx="424">-0.054699186246279702</cx:pt>
          <cx:pt idx="425">-0.0795392398863944</cx:pt>
          <cx:pt idx="426">-0.0704026008400776</cx:pt>
          <cx:pt idx="427">-0.106838411247739</cx:pt>
          <cx:pt idx="428">-0.0191940265342023</cx:pt>
          <cx:pt idx="429">-0.0053683986254259904</cx:pt>
          <cx:pt idx="430">0.022801419199670801</cx:pt>
          <cx:pt idx="431">0.030805285983163601</cx:pt>
          <cx:pt idx="432">-0.044577745080001598</cx:pt>
          <cx:pt idx="433">0.086137093313953098</cx:pt>
          <cx:pt idx="434">0.089887912028780603</cx:pt>
          <cx:pt idx="435">0.029075150016932599</cx:pt>
          <cx:pt idx="436">0.092620610775105097</cx:pt>
          <cx:pt idx="437">0.0098834185333761902</cx:pt>
          <cx:pt idx="438">0.0087484791529284407</cx:pt>
          <cx:pt idx="439">-0.0182494905881357</cx:pt>
          <cx:pt idx="440">0.028896624267869899</cx:pt>
          <cx:pt idx="441">-0.050931391035428999</cx:pt>
          <cx:pt idx="442">-0.049589813190272898</cx:pt>
          <cx:pt idx="443">-0.0210167581866639</cx:pt>
          <cx:pt idx="444">-0.0028583077962782001</cx:pt>
          <cx:pt idx="445">-0.0065872607457863001</cx:pt>
          <cx:pt idx="446">-0.00157438781469544</cx:pt>
          <cx:pt idx="447">-0.00022614841744719101</cx:pt>
          <cx:pt idx="448">-0.00049132267235315902</cx:pt>
          <cx:pt idx="449">0.00018052485292168201</cx:pt>
          <cx:pt idx="450">0.00160907279024607</cx:pt>
          <cx:pt idx="451">-0.0010200352449714601</cx:pt>
          <cx:pt idx="452">-0.039225846729633002</cx:pt>
          <cx:pt idx="453">-0.057301272453832298</cx:pt>
          <cx:pt idx="454">-0.096878476536900293</cx:pt>
          <cx:pt idx="455">-0.047932734049702302</cx:pt>
          <cx:pt idx="456">0.062338695109769401</cx:pt>
          <cx:pt idx="457">0.12887561454712601</cx:pt>
          <cx:pt idx="458">0.100104232672482</cx:pt>
          <cx:pt idx="459">0.040702885753465902</cx:pt>
          <cx:pt idx="460">-0.041661562883148998</cx:pt>
          <cx:pt idx="461">0.0138633302328147</cx:pt>
          <cx:pt idx="462">-0.047577401252122203</cx:pt>
          <cx:pt idx="463">-0.071791697803869903</cx:pt>
          <cx:pt idx="464">-0.022264121412190301</cx:pt>
          <cx:pt idx="465">0.0052982869832270399</cx:pt>
          <cx:pt idx="466">-0.047214369479537797</cx:pt>
          <cx:pt idx="467">-0.059829541133686</cx:pt>
          <cx:pt idx="468">-0.0511526444472453</cx:pt>
          <cx:pt idx="469">-0.096620009328398093</cx:pt>
          <cx:pt idx="470">-0.086700256449690594</cx:pt>
          <cx:pt idx="471">-0.053851452412809503</cx:pt>
          <cx:pt idx="472">-0.013445799188317099</cx:pt>
          <cx:pt idx="473">-0.014133236027721799</cx:pt>
          <cx:pt idx="474">-0.00092149719946507398</cx:pt>
          <cx:pt idx="475">-0.000353918251824708</cx:pt>
          <cx:pt idx="476">-0.00042226435964713802</cx:pt>
          <cx:pt idx="477">0.0011477777776081699</cx:pt>
          <cx:pt idx="478">-0.0045609304043264399</cx:pt>
          <cx:pt idx="479">0.011538906242720101</cx:pt>
          <cx:pt idx="480">-0.019322003968526399</cx:pt>
          <cx:pt idx="481">-0.0077653059050745502</cx:pt>
          <cx:pt idx="482">-0.041438960719925803</cx:pt>
          <cx:pt idx="483">-0.016098147556026399</cx:pt>
          <cx:pt idx="484">0.028602995004904399</cx:pt>
          <cx:pt idx="485">0.0220773109262201</cx:pt>
          <cx:pt idx="486">0.0158316042670728</cx:pt>
          <cx:pt idx="487">0.066732749494628305</cx:pt>
          <cx:pt idx="488">0.066347678776503202</cx:pt>
          <cx:pt idx="489">0.036412742072361698</cx:pt>
          <cx:pt idx="490">0.00268448009976363</cx:pt>
          <cx:pt idx="491">-0.086233322167571999</cx:pt>
          <cx:pt idx="492">-0.011539565891830901</cx:pt>
          <cx:pt idx="493">0.031902490932002002</cx:pt>
          <cx:pt idx="494">-0.101829104046861</cx:pt>
          <cx:pt idx="495">-0.0246518592405424</cx:pt>
          <cx:pt idx="496">-0.0365845891003286</cx:pt>
          <cx:pt idx="497">-0.0496368653521485</cx:pt>
          <cx:pt idx="498">-0.055186237276051799</cx:pt>
          <cx:pt idx="499">-0.032206907081056002</cx:pt>
          <cx:pt idx="500">-0.0050212144074968899</cx:pt>
          <cx:pt idx="501">0.00044512663543741</cx:pt>
          <cx:pt idx="502">-6.6741499150053e-05</cx:pt>
          <cx:pt idx="503">-0.00030078183024214101</cx:pt>
          <cx:pt idx="504">0.00054562130936281199</cx:pt>
          <cx:pt idx="505">-0.00020907008465794301</cx:pt>
          <cx:pt idx="506">0.00167579330144256</cx:pt>
          <cx:pt idx="507">0.019293919560583701</cx:pt>
          <cx:pt idx="508">0.0144631909375957</cx:pt>
          <cx:pt idx="509">-0.0061755173124353104</cx:pt>
          <cx:pt idx="510">-0.0236051345109063</cx:pt>
          <cx:pt idx="511">-0.0086746009496278895</cx:pt>
          <cx:pt idx="512">0.0088504905431754308</cx:pt>
          <cx:pt idx="513">-0.0079924997721837893</cx:pt>
          <cx:pt idx="514">-0.0092004032647200595</cx:pt>
          <cx:pt idx="515">0.0150342566239126</cx:pt>
          <cx:pt idx="516">0.00593820892003653</cx:pt>
          <cx:pt idx="517">0.028943085134857102</cx:pt>
          <cx:pt idx="518">-0.033682503837594302</cx:pt>
          <cx:pt idx="519">-0.022131684658146199</cx:pt>
          <cx:pt idx="520">0.049561115010613201</cx:pt>
          <cx:pt idx="521">0.038816478077484999</cx:pt>
          <cx:pt idx="522">-0.011330234993707</cx:pt>
          <cx:pt idx="523">0.035075532895201399</cx:pt>
          <cx:pt idx="524">-2.02546522957964e-05</cx:pt>
          <cx:pt idx="525">-0.031872988665867297</cx:pt>
          <cx:pt idx="526">-0.019278022771460401</cx:pt>
          <cx:pt idx="527">-0.0265218096531777</cx:pt>
          <cx:pt idx="528">-0.0109220684922082</cx:pt>
          <cx:pt idx="529">-0.00083956603646757205</cx:pt>
          <cx:pt idx="530">0.00045359793916906302</cx:pt>
          <cx:pt idx="531">-0.00059915401372396995</cx:pt>
          <cx:pt idx="532">0.000115525610129384</cx:pt>
          <cx:pt idx="533">0.00075430707102120396</cx:pt>
          <cx:pt idx="534">-0.000999163813840117</cx:pt>
          <cx:pt idx="535">0.013172062065942401</cx:pt>
          <cx:pt idx="536">0.033149112314773702</cx:pt>
          <cx:pt idx="537">-0.0130144197033931</cx:pt>
          <cx:pt idx="538">-0.0229866658299465</cx:pt>
          <cx:pt idx="539">0.0087734943684387202</cx:pt>
          <cx:pt idx="540">0.031170986319178799</cx:pt>
          <cx:pt idx="541">0.010663886551167999</cx:pt>
          <cx:pt idx="542">0.0083430786857857792</cx:pt>
          <cx:pt idx="543">-0.055238017916840701</cx:pt>
          <cx:pt idx="544">0.013839400582423399</cx:pt>
          <cx:pt idx="545">-0.0019815083035285598</cx:pt>
          <cx:pt idx="546">-0.063417265220793301</cx:pt>
          <cx:pt idx="547">0.0237949815064924</cx:pt>
          <cx:pt idx="548">0.0155857867590623</cx:pt>
          <cx:pt idx="549">0.068617798466255098</cx:pt>
          <cx:pt idx="550">0.040024850316140399</cx:pt>
          <cx:pt idx="551">0.055882062933680199</cx:pt>
          <cx:pt idx="552">-0.011253202579111899</cx:pt>
          <cx:pt idx="553">-0.049756820976249602</cx:pt>
          <cx:pt idx="554">-0.036456722897739401</cx:pt>
          <cx:pt idx="555">-0.024389329265529398</cx:pt>
          <cx:pt idx="556">-0.0102713312798745</cx:pt>
          <cx:pt idx="557">-0.0040904807789866804</cx:pt>
          <cx:pt idx="558">6.0654538916103697e-05</cx:pt>
          <cx:pt idx="559">-0.00032314961092375902</cx:pt>
          <cx:pt idx="560">-0.00012678773658827101</cx:pt>
          <cx:pt idx="561">-0.00026664755782802998</cx:pt>
          <cx:pt idx="562">-0.00343659674496925</cx:pt>
          <cx:pt idx="563">0.0080547207427883998</cx:pt>
          <cx:pt idx="564">0.038096962124084803</cx:pt>
          <cx:pt idx="565">-0.0014806236891286</cx:pt>
          <cx:pt idx="566">-0.0183026329163135</cx:pt>
          <cx:pt idx="567">0.0146415464695424</cx:pt>
          <cx:pt idx="568">0.040692266703494497</cx:pt>
          <cx:pt idx="569">0.022859780443004799</cx:pt>
          <cx:pt idx="570">0.0052800046924350004</cx:pt>
          <cx:pt idx="571">0.0134098277931517</cx:pt>
          <cx:pt idx="572">-0.044028364997534097</cx:pt>
          <cx:pt idx="573">-0.0188845442892514</cx:pt>
          <cx:pt idx="574">-0.014213570688511701</cx:pt>
          <cx:pt idx="575">-0.0048446547353405501</cx:pt>
          <cx:pt idx="576">0.0433628786316951</cx:pt>
          <cx:pt idx="577">0.048196488586486598</cx:pt>
          <cx:pt idx="578">0.017494294433053899</cx:pt>
          <cx:pt idx="579">0.00103066170575131</cx:pt>
          <cx:pt idx="580">-0.0166232934320279</cx:pt>
          <cx:pt idx="581">-0.0600622049772341</cx:pt>
          <cx:pt idx="582">-0.035244651399458198</cx:pt>
          <cx:pt idx="583">-0.0026403622619804602</cx:pt>
          <cx:pt idx="584">-0.0062094890083430896</cx:pt>
          <cx:pt idx="585">-0.0040395609348639798</cx:pt>
          <cx:pt idx="586">-0.00044024434832050298</cx:pt>
          <cx:pt idx="587">0.00022636202274964499</cx:pt>
          <cx:pt idx="588">0.00067665442859441501</cx:pt>
          <cx:pt idx="589">-0.000155183126088264</cx:pt>
          <cx:pt idx="590">-0.00329227594501764</cx:pt>
          <cx:pt idx="591">0.00157815814123221</cx:pt>
          <cx:pt idx="592">0.021353006260810801</cx:pt>
          <cx:pt idx="593">-0.0191311213133455</cx:pt>
          <cx:pt idx="594">0.0042980454047894696</cx:pt>
          <cx:pt idx="595">-0.0140224225195933</cx:pt>
          <cx:pt idx="596">-0.031401897837505799</cx:pt>
          <cx:pt idx="597">0.023071691136699098</cx:pt>
          <cx:pt idx="598">0.021687544855182601</cx:pt>
          <cx:pt idx="599">-0.00035070261573796402</cx:pt>
          <cx:pt idx="600">0.0268028525813339</cx:pt>
          <cx:pt idx="601">0.054065180211132699</cx:pt>
          <cx:pt idx="602">0.034238708273890098</cx:pt>
          <cx:pt idx="603">-0.00087842284439183598</cx:pt>
          <cx:pt idx="604">0.0211409226406928</cx:pt>
          <cx:pt idx="605">0.0113622118955906</cx:pt>
          <cx:pt idx="606">0.0060800017965880696</cx:pt>
          <cx:pt idx="607">0.0050001935746820103</cx:pt>
          <cx:pt idx="608">-0.026391157085069901</cx:pt>
          <cx:pt idx="609">-0.038493186029643099</cx:pt>
          <cx:pt idx="610">-0.027032681939564401</cx:pt>
          <cx:pt idx="611">-0.013437386746018401</cx:pt>
          <cx:pt idx="612">-0.0097366317678026903</cx:pt>
          <cx:pt idx="613">-0.0015239380646832599</cx:pt>
          <cx:pt idx="614">-0.0023447661692036301</cx:pt>
          <cx:pt idx="615">-0.00032221211397998002</cx:pt>
          <cx:pt idx="616">0.000115009333553006</cx:pt>
          <cx:pt idx="617">8.3760267758906895e-05</cx:pt>
          <cx:pt idx="618">-0.00019428950325587</cx:pt>
          <cx:pt idx="619">-0.0069687824965478798</cx:pt>
          <cx:pt idx="620">0.012965992557220401</cx:pt>
          <cx:pt idx="621">0.0152701055365814</cx:pt>
          <cx:pt idx="622">-0.0056870477899498501</cx:pt>
          <cx:pt idx="623">-0.054854599299792597</cx:pt>
          <cx:pt idx="624">-0.056715093806634899</cx:pt>
          <cx:pt idx="625">-0.00056473395602218404</cx:pt>
          <cx:pt idx="626">-0.044519439674667503</cx:pt>
          <cx:pt idx="627">-0.038333298931910099</cx:pt>
          <cx:pt idx="628">0.020853860187594199</cx:pt>
          <cx:pt idx="629">0.120930507856849</cx:pt>
          <cx:pt idx="630">0.099454171159840302</cx:pt>
          <cx:pt idx="631">-0.029475709465193699</cx:pt>
          <cx:pt idx="632">-0.015985487880572601</cx:pt>
          <cx:pt idx="633">0.0168741730810134</cx:pt>
          <cx:pt idx="634">-0.016380339308558201</cx:pt>
          <cx:pt idx="635">-0.019818327387110299</cx:pt>
          <cx:pt idx="636">-0.048853294479713899</cx:pt>
          <cx:pt idx="637">-0.0451050671015438</cx:pt>
          <cx:pt idx="638">-0.035446287183034303</cx:pt>
          <cx:pt idx="639">-0.011417663107268</cx:pt>
          <cx:pt idx="640">-0.0068907999746787704</cx:pt>
          <cx:pt idx="641">-0.00067106404825787401</cx:pt>
          <cx:pt idx="642">0.000487574812966874</cx:pt>
          <cx:pt idx="643">-0.00015948980377279701</cx:pt>
          <cx:pt idx="644">-0.000753079088853124</cx:pt>
          <cx:pt idx="645">-4.7680076765432902e-05</cx:pt>
          <cx:pt idx="646">0.00181073594232556</cx:pt>
          <cx:pt idx="647">-0.00234300477807411</cx:pt>
          <cx:pt idx="648">0.0019280981268848</cx:pt>
          <cx:pt idx="649">0.0097725849478703993</cx:pt>
          <cx:pt idx="650">-0.0075955127755147501</cx:pt>
          <cx:pt idx="651">-0.020735593842780699</cx:pt>
          <cx:pt idx="652">-0.0327362880013225</cx:pt>
          <cx:pt idx="653">-0.041541488151482599</cx:pt>
          <cx:pt idx="654">-0.018020143729968401</cx:pt>
          <cx:pt idx="655">-0.063429079499809707</cx:pt>
          <cx:pt idx="656">-0.0073278268081598697</cx:pt>
          <cx:pt idx="657">0.036545945740256103</cx:pt>
          <cx:pt idx="658">-0.041771636756240099</cx:pt>
          <cx:pt idx="659">-0.059730025609211</cx:pt>
          <cx:pt idx="660">-0.0184289203653989</cx:pt>
          <cx:pt idx="661">0.045377087251298402</cx:pt>
          <cx:pt idx="662">-0.011309401176573501</cx:pt>
          <cx:pt idx="663">-0.055717950569073603</cx:pt>
          <cx:pt idx="664">-0.064888761399026801</cx:pt>
          <cx:pt idx="665">-0.051810306120890201</cx:pt>
          <cx:pt idx="666">-0.0276276171973872</cx:pt>
          <cx:pt idx="667">-0.0109050841089052</cx:pt>
          <cx:pt idx="668">-0.00142187576833774</cx:pt>
          <cx:pt idx="669">-0.00097113752432579302</cx:pt>
          <cx:pt idx="670">0.000998892993336209</cx:pt>
          <cx:pt idx="671">-0.00032670790736344802</cx:pt>
          <cx:pt idx="672">-5.7846044756482003e-05</cx:pt>
          <cx:pt idx="673">-0.00026482485582794501</cx:pt>
          <cx:pt idx="674">-0.000110820709048389</cx:pt>
          <cx:pt idx="675">-0.00042277360250556799</cx:pt>
          <cx:pt idx="676">0.0067874624962711598</cx:pt>
          <cx:pt idx="677">0.00173183247525401</cx:pt>
          <cx:pt idx="678">-0.0091600098196973293</cx:pt>
          <cx:pt idx="679">-0.0311964315899078</cx:pt>
          <cx:pt idx="680">-0.022307799816831401</cx:pt>
          <cx:pt idx="681">-0.0150797481735151</cx:pt>
          <cx:pt idx="682">-0.0036912476994396398</cx:pt>
          <cx:pt idx="683">-0.0058013037990666304</cx:pt>
          <cx:pt idx="684">0.020999962341755898</cx:pt>
          <cx:pt idx="685">0.017952526479094101</cx:pt>
          <cx:pt idx="686">-0.025572441473804899</cx:pt>
          <cx:pt idx="687">-0.015512702829424</cx:pt>
          <cx:pt idx="688">0.022037456174847699</cx:pt>
          <cx:pt idx="689">0.0065160300192746096</cx:pt>
          <cx:pt idx="690">-0.033613590146026898</cx:pt>
          <cx:pt idx="691">-0.052070324002637003</cx:pt>
          <cx:pt idx="692">-0.033888489317261503</cx:pt>
          <cx:pt idx="693">-0.028852200788096499</cx:pt>
          <cx:pt idx="694">-0.0192564509962341</cx:pt>
          <cx:pt idx="695">-0.0124003102944415</cx:pt>
          <cx:pt idx="696">-0.00374093656028367</cx:pt>
          <cx:pt idx="697">-0.0009935546219175279</cx:pt>
          <cx:pt idx="698">0.000458418622765212</cx:pt>
          <cx:pt idx="699">0.00111546850485709</cx:pt>
          <cx:pt idx="700">-0.000667746393379803</cx:pt>
          <cx:pt idx="701">-0.00069050399355454503</cx:pt>
          <cx:pt idx="702">0.00056532792655388301</cx:pt>
          <cx:pt idx="703">0.00035788951933708301</cx:pt>
          <cx:pt idx="704">-0.0073515907059012002</cx:pt>
          <cx:pt idx="705">-0.0034191766667225399</cx:pt>
          <cx:pt idx="706">0.019790272110076199</cx:pt>
          <cx:pt idx="707">0.040374003122784399</cx:pt>
          <cx:pt idx="708">0.081010540677643197</cx:pt>
          <cx:pt idx="709">0.078469624475897906</cx:pt>
          <cx:pt idx="710">0.023634269658093499</cx:pt>
          <cx:pt idx="711">0.030473651377648001</cx:pt>
          <cx:pt idx="712">0.082933772014538096</cx:pt>
          <cx:pt idx="713">0.0267758347215914</cx:pt>
          <cx:pt idx="714">0.040624768203343098</cx:pt>
          <cx:pt idx="715">0.0144861780620972</cx:pt>
          <cx:pt idx="716">0.072772619835946906</cx:pt>
          <cx:pt idx="717">0.0209191756924684</cx:pt>
          <cx:pt idx="718">-0.0052652725587853701</cx:pt>
          <cx:pt idx="719">0.026128680046285799</cx:pt>
          <cx:pt idx="720">0.00372574154823954</cx:pt>
          <cx:pt idx="721">-0.010806102080161801</cx:pt>
          <cx:pt idx="722">-0.010196449186800601</cx:pt>
          <cx:pt idx="723">-0.0081729258740955504</cx:pt>
          <cx:pt idx="724">-0.00067443134505681696</cx:pt>
          <cx:pt idx="725">-0.00026857483743120798</cx:pt>
          <cx:pt idx="726">-0.000271739935064993</cx:pt>
          <cx:pt idx="727">-0.0010660007421518999</cx:pt>
          <cx:pt idx="728">-0.000782085215429278</cx:pt>
          <cx:pt idx="729">-0.00112766894296654</cx:pt>
          <cx:pt idx="730">0.00052567013739315501</cx:pt>
          <cx:pt idx="731">-3.27889459279899e-05</cx:pt>
          <cx:pt idx="732">-0.010018335604408599</cx:pt>
          <cx:pt idx="733">-0.023584242367934698</cx:pt>
          <cx:pt idx="734">-0.015398486134231599</cx:pt>
          <cx:pt idx="735">0.023719373472993799</cx:pt>
          <cx:pt idx="736">0.0590189225250684</cx:pt>
          <cx:pt idx="737">0.074052069349552496</cx:pt>
          <cx:pt idx="738">0.045722385776813403</cx:pt>
          <cx:pt idx="739">0.045912052814920397</cx:pt>
          <cx:pt idx="740">0.041130981703521599</cx:pt>
          <cx:pt idx="741">0.064175799585018303</cx:pt>
          <cx:pt idx="742">0.085431457811160905</cx:pt>
          <cx:pt idx="743">0.075639175520785598</cx:pt>
          <cx:pt idx="744">0.071092599313702501</cx:pt>
          <cx:pt idx="745">0.074394028146319097</cx:pt>
          <cx:pt idx="746">0.036158735126418699</cx:pt>
          <cx:pt idx="747">0.035032231054690603</cx:pt>
          <cx:pt idx="748">0.0094203942725136804</cx:pt>
          <cx:pt idx="749">0.0015188816405440799</cx:pt>
          <cx:pt idx="750">0.0028485989912087999</cx:pt>
          <cx:pt idx="751">0.00027800560376768798</cx:pt>
          <cx:pt idx="752">6.9844082783421195e-05</cx:pt>
          <cx:pt idx="753">0.00061582396592389896</cx:pt>
          <cx:pt idx="754">-9.0702837346299598e-05</cx:pt>
          <cx:pt idx="755">0.000105356729549925</cx:pt>
          <cx:pt idx="756">-0.00013399940851293099</cx:pt>
          <cx:pt idx="757">0.00077747811934865895</cx:pt>
          <cx:pt idx="758">0.00021098020586935299</cx:pt>
          <cx:pt idx="759">-0.00072715080654730895</cx:pt>
          <cx:pt idx="760">-0.00051482905981770598</cx:pt>
          <cx:pt idx="761">-3.7421383853453302e-05</cx:pt>
          <cx:pt idx="762">0.0015731354738290301</cx:pt>
          <cx:pt idx="763">0.0075358170228064601</cx:pt>
          <cx:pt idx="764">0.0070721178313535296</cx:pt>
          <cx:pt idx="765">0.0026072052950618201</cx:pt>
          <cx:pt idx="766">0.0103739148673166</cx:pt>
          <cx:pt idx="767">0.0043690526303893102</cx:pt>
          <cx:pt idx="768">0.0077283615755573002</cx:pt>
          <cx:pt idx="769">0.0090597708630143492</cx:pt>
          <cx:pt idx="770">0.018792592885599702</cx:pt>
          <cx:pt idx="771">0.0106128205715005</cx:pt>
          <cx:pt idx="772">0.0093077729618376102</cx:pt>
          <cx:pt idx="773">0.00743119841608184</cx:pt>
          <cx:pt idx="774">0.0019453995765118201</cx:pt>
          <cx:pt idx="775">0.00050071248584194095</cx:pt>
          <cx:pt idx="776">-0.00203439399565024</cx:pt>
          <cx:pt idx="777">-0.00051185246978559501</cx:pt>
          <cx:pt idx="778">-0.000218542596647276</cx:pt>
          <cx:pt idx="779">0.00068043872318786301</cx:pt>
          <cx:pt idx="780">-0.00019513474998883801</cx:pt>
          <cx:pt idx="781">3.7903101808422301e-05</cx:pt>
          <cx:pt idx="782">-8.0150137013256104e-06</cx:pt>
          <cx:pt idx="783">-0.000107576896299502</cx:pt>
          <cx:pt idx="784">-0.00013084487820367175</cx:pt>
          <cx:pt idx="785">0.00036443202736954748</cx:pt>
          <cx:pt idx="786">-0.0038445446099160249</cx:pt>
          <cx:pt idx="787">-0.00063036804275223997</cx:pt>
          <cx:pt idx="788">-3.8593425150286498e-05</cx:pt>
          <cx:pt idx="789">-0.018900838112164173</cx:pt>
          <cx:pt idx="790">-0.041207671219198501</cx:pt>
          <cx:pt idx="791">-0.037525588046641002</cx:pt>
          <cx:pt idx="792">-0.066281218034446504</cx:pt>
          <cx:pt idx="793">-0.056399126885167752</cx:pt>
          <cx:pt idx="794">-0.063487029752936006</cx:pt>
          <cx:pt idx="795">-0.051639918790955752</cx:pt>
          <cx:pt idx="796">-0.035761507314294498</cx:pt>
          <cx:pt idx="797">-0.012171363088823925</cx:pt>
          <cx:pt idx="798">-0.00087828042028147005</cx:pt>
          <cx:pt idx="799">0.0074556475944484498</cx:pt>
          <cx:pt idx="800">0.01812892586359615</cx:pt>
          <cx:pt idx="801">0.014607033498684001</cx:pt>
          <cx:pt idx="802">0.0078839940386550254</cx:pt>
          <cx:pt idx="803">-0.018047464720331027</cx:pt>
          <cx:pt idx="804">-0.015545998350258425</cx:pt>
          <cx:pt idx="805">-0.0063675067632120502</cx:pt>
          <cx:pt idx="806">0.0017415981862010949</cx:pt>
          <cx:pt idx="807">0.0016023526977029651</cx:pt>
          <cx:pt idx="808">0.00029166509610953248</cx:pt>
          <cx:pt idx="809">-0.00058752781126681004</cx:pt>
          <cx:pt idx="810">-3.6298548142002501e-05</cx:pt>
          <cx:pt idx="811">-0.00088043692200902995</cx:pt>
          <cx:pt idx="812">0.00061848701227240253</cx:pt>
          <cx:pt idx="813">0.0034702068718324998</cx:pt>
          <cx:pt idx="814">0.0023381182869282075</cx:pt>
          <cx:pt idx="815">0.012365165630250525</cx:pt>
          <cx:pt idx="816">-0.00087922058623594499</cx:pt>
          <cx:pt idx="817">-0.02973597946696625</cx:pt>
          <cx:pt idx="818">-0.045397312132793001</cx:pt>
          <cx:pt idx="819">-0.025314058035765249</cx:pt>
          <cx:pt idx="820">-0.033665300012270749</cx:pt>
          <cx:pt idx="821">-0.047520495814322501</cx:pt>
          <cx:pt idx="822">-0.0217954528015235</cx:pt>
          <cx:pt idx="823">-0.005500173151208175</cx:pt>
          <cx:pt idx="824">0.0086165439284602244</cx:pt>
          <cx:pt idx="825">0.0022067444379290126</cx:pt>
          <cx:pt idx="826">0.0094930918498984003</cx:pt>
          <cx:pt idx="827">0.0276163259060055</cx:pt>
          <cx:pt idx="828">0.03040247278328</cx:pt>
          <cx:pt idx="829">0.020975717703221024</cx:pt>
          <cx:pt idx="830">0.01312570280262265</cx:pt>
          <cx:pt idx="831">0.0094396800356421496</cx:pt>
          <cx:pt idx="832">-0.006034741031472975</cx:pt>
          <cx:pt idx="833">-0.0053973830885378502</cx:pt>
          <cx:pt idx="834">-0.0040019300791190498</cx:pt>
          <cx:pt idx="835">0.00094129558446162751</cx:pt>
          <cx:pt idx="836">0.00029916043830183003</cx:pt>
          <cx:pt idx="837">0.0001277409269719685</cx:pt>
          <cx:pt idx="838">0.00029002831999389001</cx:pt>
          <cx:pt idx="839">-0.0012121344223628774</cx:pt>
          <cx:pt idx="840">0.0028420075502233002</cx:pt>
          <cx:pt idx="841">0.0083483389273184255</cx:pt>
          <cx:pt idx="842">0.016756283905077475</cx:pt>
          <cx:pt idx="843">0.018574777371063327</cx:pt>
          <cx:pt idx="844">-0.0096911654223354755</cx:pt>
          <cx:pt idx="845">-0.017168614708857974</cx:pt>
          <cx:pt idx="846">-0.0077878744415804</cx:pt>
          <cx:pt idx="847">0.0051559453322706254</cx:pt>
          <cx:pt idx="848">-0.00846598783115695</cx:pt>
          <cx:pt idx="849">0.0138214168663189</cx:pt>
          <cx:pt idx="850">0.041452074395262752</cx:pt>
          <cx:pt idx="851">0.027832610670159751</cx:pt>
          <cx:pt idx="852">0.017754175262674275</cx:pt>
          <cx:pt idx="853">0.0067076408034205002</cx:pt>
          <cx:pt idx="854">0.003854879471281325</cx:pt>
          <cx:pt idx="855">-0.0062038963487012749</cx:pt>
          <cx:pt idx="856">-0.00015122597524779474</cx:pt>
          <cx:pt idx="857">0.0096494451860395757</cx:pt>
          <cx:pt idx="858">0.0044281167602586496</cx:pt>
          <cx:pt idx="859">0.026259582977700001</cx:pt>
          <cx:pt idx="860">0.0032858991875007251</cx:pt>
          <cx:pt idx="861">-0.0054321544031703251</cx:pt>
          <cx:pt idx="862">0.0028826558800615749</cx:pt>
          <cx:pt idx="863">0.0013634990172673976</cx:pt>
          <cx:pt idx="864">-0.00023980489463599626</cx:pt>
          <cx:pt idx="865">-5.5850917310967253e-05</cx:pt>
          <cx:pt idx="866">0.000210253636219406</cx:pt>
          <cx:pt idx="867">-0.0019100652492662976</cx:pt>
          <cx:pt idx="868">0.004022227995756</cx:pt>
          <cx:pt idx="869">0.0146085441242796</cx:pt>
          <cx:pt idx="870">0.018839819829700625</cx:pt>
          <cx:pt idx="871">0.016255238777577549</cx:pt>
          <cx:pt idx="872">-0.0087949398354640242</cx:pt>
          <cx:pt idx="873">0.0063181113128236502</cx:pt>
          <cx:pt idx="874">0.033744335136873249</cx:pt>
          <cx:pt idx="875">0.046624645670681752</cx:pt>
          <cx:pt idx="876">0.042057456925370502</cx:pt>
          <cx:pt idx="877">0.067867690320126253</cx:pt>
          <cx:pt idx="878">0.063353480830670494</cx:pt>
          <cx:pt idx="879">0.031647336905715251</cx:pt>
          <cx:pt idx="880">0.0052696383555151504</cx:pt>
          <cx:pt idx="881">0.0090891517536383255</cx:pt>
          <cx:pt idx="882">-0.01020287605451135</cx:pt>
          <cx:pt idx="883">-0.020763660360327799</cx:pt>
          <cx:pt idx="884">-0.00013084487820367175</cx:pt>
          <cx:pt idx="885">0.00036443202736954748</cx:pt>
          <cx:pt idx="886">-0.0038445446099160249</cx:pt>
          <cx:pt idx="887">-0.00063036804275223997</cx:pt>
          <cx:pt idx="888">-3.8593425150286498e-05</cx:pt>
          <cx:pt idx="889">-0.018900838112164173</cx:pt>
          <cx:pt idx="890">-0.041207671219198501</cx:pt>
          <cx:pt idx="891">-0.037525588046641002</cx:pt>
          <cx:pt idx="892">-0.066281218034446504</cx:pt>
          <cx:pt idx="893">-0.056399126885167752</cx:pt>
          <cx:pt idx="894">-0.063487029752936006</cx:pt>
          <cx:pt idx="895">-0.051639918790955752</cx:pt>
          <cx:pt idx="896">-0.035761507314294498</cx:pt>
          <cx:pt idx="897">-0.012171363088823925</cx:pt>
          <cx:pt idx="898">-0.00087828042028147005</cx:pt>
          <cx:pt idx="899">0.0074556475944484498</cx:pt>
          <cx:pt idx="900">0.01812892586359615</cx:pt>
          <cx:pt idx="901">0.014607033498684001</cx:pt>
          <cx:pt idx="902">0.0078839940386550254</cx:pt>
          <cx:pt idx="903">-0.018047464720331027</cx:pt>
          <cx:pt idx="904">-0.015545998350258425</cx:pt>
          <cx:pt idx="905">-0.0063675067632120502</cx:pt>
          <cx:pt idx="906">0.0017415981862010949</cx:pt>
          <cx:pt idx="907">0.0016023526977029651</cx:pt>
          <cx:pt idx="908">0.00029166509610953248</cx:pt>
          <cx:pt idx="909">-0.00058752781126681004</cx:pt>
          <cx:pt idx="910">-3.6298548142002501e-05</cx:pt>
          <cx:pt idx="911">-0.00088043692200902995</cx:pt>
          <cx:pt idx="912">0.00061848701227240253</cx:pt>
          <cx:pt idx="913">0.0034702068718324998</cx:pt>
          <cx:pt idx="914">0.0023381182869282075</cx:pt>
          <cx:pt idx="915">0.012365165630250525</cx:pt>
          <cx:pt idx="916">-0.00087922058623594499</cx:pt>
          <cx:pt idx="917">-0.02973597946696625</cx:pt>
          <cx:pt idx="918">-0.045397312132793001</cx:pt>
          <cx:pt idx="919">-0.025314058035765249</cx:pt>
          <cx:pt idx="920">-0.033665300012270749</cx:pt>
          <cx:pt idx="921">-0.047520495814322501</cx:pt>
          <cx:pt idx="922">-0.0217954528015235</cx:pt>
          <cx:pt idx="923">-0.005500173151208175</cx:pt>
          <cx:pt idx="924">0.0086165439284602244</cx:pt>
          <cx:pt idx="925">0.0022067444379290126</cx:pt>
          <cx:pt idx="926">0.0094930918498984003</cx:pt>
          <cx:pt idx="927">0.0276163259060055</cx:pt>
          <cx:pt idx="928">0.03040247278328</cx:pt>
          <cx:pt idx="929">0.020975717703221024</cx:pt>
          <cx:pt idx="930">0.01312570280262265</cx:pt>
          <cx:pt idx="931">0.0094396800356421496</cx:pt>
          <cx:pt idx="932">-0.006034741031472975</cx:pt>
          <cx:pt idx="933">-0.0053973830885378502</cx:pt>
          <cx:pt idx="934">-0.0040019300791190498</cx:pt>
          <cx:pt idx="935">0.00094129558446162751</cx:pt>
          <cx:pt idx="936">0.00029916043830183003</cx:pt>
          <cx:pt idx="937">0.0001277409269719685</cx:pt>
          <cx:pt idx="938">0.00029002831999389001</cx:pt>
          <cx:pt idx="939">-0.0012121344223628774</cx:pt>
          <cx:pt idx="940">0.0028420075502233002</cx:pt>
          <cx:pt idx="941">0.0083483389273184255</cx:pt>
          <cx:pt idx="942">0.016756283905077475</cx:pt>
          <cx:pt idx="943">0.018574777371063327</cx:pt>
          <cx:pt idx="944">-0.0096911654223354755</cx:pt>
          <cx:pt idx="945">-0.017168614708857974</cx:pt>
          <cx:pt idx="946">-0.0077878744415804</cx:pt>
          <cx:pt idx="947">0.0051559453322706254</cx:pt>
          <cx:pt idx="948">-0.00846598783115695</cx:pt>
          <cx:pt idx="949">0.0138214168663189</cx:pt>
          <cx:pt idx="950">0.041452074395262752</cx:pt>
          <cx:pt idx="951">0.027832610670159751</cx:pt>
          <cx:pt idx="952">0.017754175262674275</cx:pt>
          <cx:pt idx="953">0.0067076408034205002</cx:pt>
          <cx:pt idx="954">0.003854879471281325</cx:pt>
          <cx:pt idx="955">-0.0062038963487012749</cx:pt>
          <cx:pt idx="956">-0.00015122597524779474</cx:pt>
          <cx:pt idx="957">0.0096494451860395757</cx:pt>
          <cx:pt idx="958">0.0044281167602586496</cx:pt>
          <cx:pt idx="959">0.026259582977700001</cx:pt>
          <cx:pt idx="960">0.0032858991875007251</cx:pt>
          <cx:pt idx="961">-0.0054321544031703251</cx:pt>
          <cx:pt idx="962">0.0028826558800615749</cx:pt>
          <cx:pt idx="963">0.0013634990172673976</cx:pt>
          <cx:pt idx="964">-0.00023980489463599626</cx:pt>
          <cx:pt idx="965">-5.5850917310967253e-05</cx:pt>
          <cx:pt idx="966">0.000210253636219406</cx:pt>
          <cx:pt idx="967">-0.0019100652492662976</cx:pt>
          <cx:pt idx="968">0.004022227995756</cx:pt>
          <cx:pt idx="969">0.0146085441242796</cx:pt>
          <cx:pt idx="970">0.018839819829700625</cx:pt>
          <cx:pt idx="971">0.016255238777577549</cx:pt>
          <cx:pt idx="972">-0.0087949398354640242</cx:pt>
          <cx:pt idx="973">0.0063181113128236502</cx:pt>
          <cx:pt idx="974">0.033744335136873249</cx:pt>
          <cx:pt idx="975">0.046624645670681752</cx:pt>
          <cx:pt idx="976">0.042057456925370502</cx:pt>
          <cx:pt idx="977">0.067867690320126253</cx:pt>
          <cx:pt idx="978">0.063353480830670494</cx:pt>
          <cx:pt idx="979">0.031647336905715251</cx:pt>
          <cx:pt idx="980">0.0052696383555151504</cx:pt>
          <cx:pt idx="981">0.0090891517536383255</cx:pt>
          <cx:pt idx="982">-0.01020287605451135</cx:pt>
          <cx:pt idx="983">-0.020763660360327799</cx:pt>
          <cx:pt idx="984">-0.00013084487820367175</cx:pt>
          <cx:pt idx="985">0.00036443202736954748</cx:pt>
          <cx:pt idx="986">-0.0038445446099160249</cx:pt>
          <cx:pt idx="987">-0.00063036804275223997</cx:pt>
          <cx:pt idx="988">-3.8593425150286498e-05</cx:pt>
          <cx:pt idx="989">-0.018900838112164173</cx:pt>
          <cx:pt idx="990">-0.041207671219198501</cx:pt>
          <cx:pt idx="991">-0.037525588046641002</cx:pt>
          <cx:pt idx="992">-0.066281218034446504</cx:pt>
          <cx:pt idx="993">-0.056399126885167752</cx:pt>
          <cx:pt idx="994">-0.063487029752936006</cx:pt>
          <cx:pt idx="995">-0.051639918790955752</cx:pt>
          <cx:pt idx="996">-0.035761507314294498</cx:pt>
          <cx:pt idx="997">-0.012171363088823925</cx:pt>
          <cx:pt idx="998">-0.00087828042028147005</cx:pt>
          <cx:pt idx="999">0.0074556475944484498</cx:pt>
          <cx:pt idx="1000">0.01812892586359615</cx:pt>
          <cx:pt idx="1001">0.014607033498684001</cx:pt>
          <cx:pt idx="1002">0.0078839940386550254</cx:pt>
          <cx:pt idx="1003">-0.018047464720331027</cx:pt>
          <cx:pt idx="1004">-0.015545998350258425</cx:pt>
          <cx:pt idx="1005">-0.0063675067632120502</cx:pt>
          <cx:pt idx="1006">0.0017415981862010949</cx:pt>
          <cx:pt idx="1007">0.0016023526977029651</cx:pt>
          <cx:pt idx="1008">0.00029166509610953248</cx:pt>
          <cx:pt idx="1009">-0.00058752781126681004</cx:pt>
          <cx:pt idx="1010">-3.6298548142002501e-05</cx:pt>
          <cx:pt idx="1011">-0.00088043692200902995</cx:pt>
          <cx:pt idx="1012">0.00061848701227240253</cx:pt>
          <cx:pt idx="1013">0.0034702068718324998</cx:pt>
          <cx:pt idx="1014">0.0023381182869282075</cx:pt>
          <cx:pt idx="1015">0.012365165630250525</cx:pt>
          <cx:pt idx="1016">-0.00087922058623594499</cx:pt>
          <cx:pt idx="1017">-0.02973597946696625</cx:pt>
          <cx:pt idx="1018">-0.045397312132793001</cx:pt>
          <cx:pt idx="1019">-0.025314058035765249</cx:pt>
          <cx:pt idx="1020">-0.033665300012270749</cx:pt>
          <cx:pt idx="1021">-0.047520495814322501</cx:pt>
          <cx:pt idx="1022">-0.0217954528015235</cx:pt>
          <cx:pt idx="1023">-0.005500173151208175</cx:pt>
          <cx:pt idx="1024">0.0086165439284602244</cx:pt>
          <cx:pt idx="1025">0.0022067444379290126</cx:pt>
          <cx:pt idx="1026">0.0094930918498984003</cx:pt>
          <cx:pt idx="1027">0.0276163259060055</cx:pt>
          <cx:pt idx="1028">0.03040247278328</cx:pt>
          <cx:pt idx="1029">0.020975717703221024</cx:pt>
          <cx:pt idx="1030">0.01312570280262265</cx:pt>
          <cx:pt idx="1031">0.0094396800356421496</cx:pt>
          <cx:pt idx="1032">-0.006034741031472975</cx:pt>
          <cx:pt idx="1033">-0.0053973830885378502</cx:pt>
          <cx:pt idx="1034">-0.0040019300791190498</cx:pt>
          <cx:pt idx="1035">0.00094129558446162751</cx:pt>
          <cx:pt idx="1036">0.00029916043830183003</cx:pt>
          <cx:pt idx="1037">0.0001277409269719685</cx:pt>
          <cx:pt idx="1038">0.00029002831999389001</cx:pt>
          <cx:pt idx="1039">-0.0012121344223628774</cx:pt>
          <cx:pt idx="1040">0.0028420075502233002</cx:pt>
          <cx:pt idx="1041">0.0083483389273184255</cx:pt>
          <cx:pt idx="1042">0.016756283905077475</cx:pt>
          <cx:pt idx="1043">0.018574777371063327</cx:pt>
          <cx:pt idx="1044">-0.0096911654223354755</cx:pt>
          <cx:pt idx="1045">-0.017168614708857974</cx:pt>
          <cx:pt idx="1046">-0.0077878744415804</cx:pt>
          <cx:pt idx="1047">0.0051559453322706254</cx:pt>
          <cx:pt idx="1048">-0.00846598783115695</cx:pt>
          <cx:pt idx="1049">0.0138214168663189</cx:pt>
          <cx:pt idx="1050">0.041452074395262752</cx:pt>
          <cx:pt idx="1051">0.027832610670159751</cx:pt>
          <cx:pt idx="1052">0.017754175262674275</cx:pt>
          <cx:pt idx="1053">0.0067076408034205002</cx:pt>
          <cx:pt idx="1054">0.003854879471281325</cx:pt>
          <cx:pt idx="1055">-0.0062038963487012749</cx:pt>
          <cx:pt idx="1056">-0.00015122597524779474</cx:pt>
          <cx:pt idx="1057">0.0096494451860395757</cx:pt>
          <cx:pt idx="1058">0.0044281167602586496</cx:pt>
          <cx:pt idx="1059">0.026259582977700001</cx:pt>
          <cx:pt idx="1060">0.0032858991875007251</cx:pt>
          <cx:pt idx="1061">-0.0054321544031703251</cx:pt>
          <cx:pt idx="1062">0.0028826558800615749</cx:pt>
          <cx:pt idx="1063">0.0013634990172673976</cx:pt>
          <cx:pt idx="1064">-0.00023980489463599626</cx:pt>
          <cx:pt idx="1065">-5.5850917310967253e-05</cx:pt>
          <cx:pt idx="1066">0.000210253636219406</cx:pt>
          <cx:pt idx="1067">-0.0019100652492662976</cx:pt>
          <cx:pt idx="1068">0.004022227995756</cx:pt>
          <cx:pt idx="1069">0.0146085441242796</cx:pt>
          <cx:pt idx="1070">0.018839819829700625</cx:pt>
          <cx:pt idx="1071">0.016255238777577549</cx:pt>
          <cx:pt idx="1072">-0.0087949398354640242</cx:pt>
          <cx:pt idx="1073">0.0063181113128236502</cx:pt>
          <cx:pt idx="1074">0.033744335136873249</cx:pt>
          <cx:pt idx="1075">0.046624645670681752</cx:pt>
          <cx:pt idx="1076">0.042057456925370502</cx:pt>
          <cx:pt idx="1077">0.067867690320126253</cx:pt>
          <cx:pt idx="1078">0.063353480830670494</cx:pt>
          <cx:pt idx="1079">0.031647336905715251</cx:pt>
          <cx:pt idx="1080">0.0052696383555151504</cx:pt>
          <cx:pt idx="1081">0.0090891517536383255</cx:pt>
          <cx:pt idx="1082">-0.01020287605451135</cx:pt>
          <cx:pt idx="1083">-0.020763660360327799</cx:pt>
        </cx:lvl>
      </cx:numDim>
    </cx:data>
    <cx:data id="142">
      <cx:numDim type="val">
        <cx:f>Sheet2!$EM$1:$EM$1084</cx:f>
        <cx:lvl ptCount="1084" formatCode="G/通用格式">
          <cx:pt idx="0">-0.00071935845652346001</cx:pt>
          <cx:pt idx="1">6.6500388355296601e-05</cx:pt>
          <cx:pt idx="2">7.2904204448860204e-05</cx:pt>
          <cx:pt idx="3">-0.00030936112290765299</cx:pt>
          <cx:pt idx="4">-0.00068372020758521504</cx:pt>
          <cx:pt idx="5">6.67449847728595e-05</cx:pt>
          <cx:pt idx="6">-3.0004335983863499e-05</cx:pt>
          <cx:pt idx="7">6.7489770958231099e-06</cx:pt>
          <cx:pt idx="8">0.00077137263174764702</cx:pt>
          <cx:pt idx="9">0.00075511980433373997</cx:pt>
          <cx:pt idx="10">0.00037879677108509799</cx:pt>
          <cx:pt idx="11">-0.00082322434216355097</cx:pt>
          <cx:pt idx="12">-0.00063120417987486003</cx:pt>
          <cx:pt idx="13">6.9281771099268601e-05</cx:pt>
          <cx:pt idx="14">-0.00042590358334590201</cx:pt>
          <cx:pt idx="15">-0.00016128815712590101</cx:pt>
          <cx:pt idx="16">0.00088555920798496699</cx:pt>
          <cx:pt idx="17">0.000354602191832019</cx:pt>
          <cx:pt idx="18">0.00022306271608387199</cx:pt>
          <cx:pt idx="19">0.00098747005301231205</cx:pt>
          <cx:pt idx="20">-0.000466438053647839</cx:pt>
          <cx:pt idx="21">0.00016043765255233599</cx:pt>
          <cx:pt idx="22">0.00112503447467316</cx:pt>
          <cx:pt idx="23">-8.44864139402965e-05</cx:pt>
          <cx:pt idx="24">-0.000208575402039674</cx:pt>
          <cx:pt idx="25">-0.00015101158474776401</cx:pt>
          <cx:pt idx="26">0.000336056606792575</cx:pt>
          <cx:pt idx="27">0.000123435657805006</cx:pt>
          <cx:pt idx="28">0.00061636920459370295</cx:pt>
          <cx:pt idx="29">-0.000213307740617591</cx:pt>
          <cx:pt idx="30">-0.000372680415734751</cx:pt>
          <cx:pt idx="31">-0.00055324230094724099</cx:pt>
          <cx:pt idx="32">0.00033876648053732299</cx:pt>
          <cx:pt idx="33">0.00087279870527524905</cx:pt>
          <cx:pt idx="34">0.00024161555793968901</cx:pt>
          <cx:pt idx="35">-0.000381741215905725</cx:pt>
          <cx:pt idx="36">8.4667957844967399e-05</cx:pt>
          <cx:pt idx="37">0.00050840338937873102</cx:pt>
          <cx:pt idx="38">-0.000239553010084646</cx:pt>
          <cx:pt idx="39">0.00014020114638460101</cx:pt>
          <cx:pt idx="40">0.00085973385164270504</cx:pt>
          <cx:pt idx="41">0.00045521403962185198</cx:pt>
          <cx:pt idx="42">0.000308708570408372</cx:pt>
          <cx:pt idx="43">0.00036906536656146702</cx:pt>
          <cx:pt idx="44">0.00060654158667293998</cx:pt>
          <cx:pt idx="45">-0.00045239846931749699</cx:pt>
          <cx:pt idx="46">-2.68460430841974e-06</cx:pt>
          <cx:pt idx="47">-0.00028700903701727902</cx:pt>
          <cx:pt idx="48">0.000102199988683812</cx:pt>
          <cx:pt idx="49">-0.0010352883157369701</cx:pt>
          <cx:pt idx="50">-9.3308735368792706e-06</cx:pt>
          <cx:pt idx="51">-0.00046937438370379101</cx:pt>
          <cx:pt idx="52">-0.00058217541820090402</cx:pt>
          <cx:pt idx="53">-0.00028236749248636202</cx:pt>
          <cx:pt idx="54">-0.00017125330528601899</cx:pt>
          <cx:pt idx="55">-0.00076349531865779795</cx:pt>
          <cx:pt idx="56">7.9658921600818001e-05</cx:pt>
          <cx:pt idx="57">-9.5584804233493493e-06</cx:pt>
          <cx:pt idx="58">0.00028107248201260002</cx:pt>
          <cx:pt idx="59">-0.00026892810308477198</cx:pt>
          <cx:pt idx="60">-0.000106081432979144</cx:pt>
          <cx:pt idx="61">-0.00034023479911473198</cx:pt>
          <cx:pt idx="62">-0.00036422968308243701</cx:pt>
          <cx:pt idx="63">0.00029652108188824998</cx:pt>
          <cx:pt idx="64">0.0012749622572247601</cx:pt>
          <cx:pt idx="65">-0.0027866717526663499</cx:pt>
          <cx:pt idx="66">-0.0031085869842045299</cx:pt>
          <cx:pt idx="67">-0.00050832288523802705</cx:pt>
          <cx:pt idx="68">-0.00076210173709719096</cx:pt>
          <cx:pt idx="69">-0.0057246138069597897</cx:pt>
          <cx:pt idx="70">-0.0140663151027918</cx:pt>
          <cx:pt idx="71">-0.013035317466302499</cx:pt>
          <cx:pt idx="72">-0.0030217267036396602</cx:pt>
          <cx:pt idx="73">-0.00164689042953732</cx:pt>
          <cx:pt idx="74">-0.00020824340101365901</cx:pt>
          <cx:pt idx="75">-0.00024735992255810001</cx:pt>
          <cx:pt idx="76">-0.0016343012605348399</cx:pt>
          <cx:pt idx="77">-0.00096766879508661404</cx:pt>
          <cx:pt idx="78">-0.000193824617585186</cx:pt>
          <cx:pt idx="79">-0.000277443249460099</cx:pt>
          <cx:pt idx="80">-0.00049888059747538096</cx:pt>
          <cx:pt idx="81">-0.00069793071652208801</cx:pt>
          <cx:pt idx="82">0.00027895317773885599</cx:pt>
          <cx:pt idx="83">-0.00014865836880949699</cx:pt>
          <cx:pt idx="84">9.9202052857882205e-05</cx:pt>
          <cx:pt idx="85">0.00040197801010896699</cx:pt>
          <cx:pt idx="86">-0.00063113319897157704</cx:pt>
          <cx:pt idx="87">0.00054689964986657201</cx:pt>
          <cx:pt idx="88">-0.00014364706293612401</cx:pt>
          <cx:pt idx="89">0.00022669838038491099</cx:pt>
          <cx:pt idx="90">0.00036592316910417401</cx:pt>
          <cx:pt idx="91">-0.00033373428227330198</cx:pt>
          <cx:pt idx="92">-9.50570192934687e-05</cx:pt>
          <cx:pt idx="93">-0.0044808745489180899</cx:pt>
          <cx:pt idx="94">-0.0064890742173801504</cx:pt>
          <cx:pt idx="95">-0.0061036620869149797</cx:pt>
          <cx:pt idx="96">-0.0066055582958464403</cx:pt>
          <cx:pt idx="97">-0.0107119730465574</cx:pt>
          <cx:pt idx="98">-0.024399119417454498</cx:pt>
          <cx:pt idx="99">-0.024954801719568799</cx:pt>
          <cx:pt idx="100">-0.020737386051694</cx:pt>
          <cx:pt idx="101">-0.0126749805769084</cx:pt>
          <cx:pt idx="102">0.00097677636758062691</cx:pt>
          <cx:pt idx="103">-0.0057970407375303803</cx:pt>
          <cx:pt idx="104">-0.0078828061333555601</cx:pt>
          <cx:pt idx="105">-0.00666992177474108</cx:pt>
          <cx:pt idx="106">-0.00271156594427814</cx:pt>
          <cx:pt idx="107">-0.00092359114924817195</cx:pt>
          <cx:pt idx="108">-0.0020540558058894402</cx:pt>
          <cx:pt idx="109">0.0011288044492218101</cx:pt>
          <cx:pt idx="110">0.00033928468016827801</cx:pt>
          <cx:pt idx="111">-0.00037087307701963402</cx:pt>
          <cx:pt idx="112">-0.00059603840039387801</cx:pt>
          <cx:pt idx="113">0.00016472651415988599</cx:pt>
          <cx:pt idx="114">-0.00029429902680995799</cx:pt>
          <cx:pt idx="115">0.00054007865260142997</cx:pt>
          <cx:pt idx="116">0.0010734642464236301</cx:pt>
          <cx:pt idx="117">-0.0049849096967671301</cx:pt>
          <cx:pt idx="118">-0.0094087911271625805</cx:pt>
          <cx:pt idx="119">-0.0043655148700068999</cx:pt>
          <cx:pt idx="120">-0.0068985194094339404</cx:pt>
          <cx:pt idx="121">0.016534495849068499</cx:pt>
          <cx:pt idx="122">0.022674979326842499</cx:pt>
          <cx:pt idx="123">0.030418093136078999</cx:pt>
          <cx:pt idx="124">0.038347869426302902</cx:pt>
          <cx:pt idx="125">0.0019058966304547099</cx:pt>
          <cx:pt idx="126">0.0290363885103255</cx:pt>
          <cx:pt idx="127">0.027962559640266501</cx:pt>
          <cx:pt idx="128">0.048760407941093598</cx:pt>
          <cx:pt idx="129">0.032201410181450799</cx:pt>
          <cx:pt idx="130">0.0058739002149496098</cx:pt>
          <cx:pt idx="131">-0.022287746982152998</cx:pt>
          <cx:pt idx="132">-0.026551289520540099</cx:pt>
          <cx:pt idx="133">-0.0088924143668157804</cx:pt>
          <cx:pt idx="134">-0.0045748493988436801</cx:pt>
          <cx:pt idx="135">-0.0041728400980689502</cx:pt>
          <cx:pt idx="136">0.0040358541029476003</cx:pt>
          <cx:pt idx="137">0.0049593765759109098</cx:pt>
          <cx:pt idx="138">0.0017826687476207299</cx:pt>
          <cx:pt idx="139">-0.00047922429787478798</cx:pt>
          <cx:pt idx="140">-0.00105719851984588</cx:pt>
          <cx:pt idx="141">-0.00033815241927650998</cx:pt>
          <cx:pt idx="142">0.000494540165359235</cx:pt>
          <cx:pt idx="143">0.00063015858121369297</cx:pt>
          <cx:pt idx="144">-0.00045669281502763801</cx:pt>
          <cx:pt idx="145">-0.0047139882657321304</cx:pt>
          <cx:pt idx="146">-0.0080800984695056696</cx:pt>
          <cx:pt idx="147">0.015207863651163301</cx:pt>
          <cx:pt idx="148">0.0077858970210996602</cx:pt>
          <cx:pt idx="149">0.026167177324149998</cx:pt>
          <cx:pt idx="150">0.050117110046026703</cx:pt>
          <cx:pt idx="151">0.084044274119357998</cx:pt>
          <cx:pt idx="152">0.039884210244896301</cx:pt>
          <cx:pt idx="153">-0.0012645417612932601</cx:pt>
          <cx:pt idx="154">0.035385040310656903</cx:pt>
          <cx:pt idx="155">0.0261815038162116</cx:pt>
          <cx:pt idx="156">0.050486714626899298</cx:pt>
          <cx:pt idx="157">0.058914625675790998</cx:pt>
          <cx:pt idx="158">0.0014581902164533601</cx:pt>
          <cx:pt idx="159">-0.0049694604895802403</cx:pt>
          <cx:pt idx="160">-0.0257852776468428</cx:pt>
          <cx:pt idx="161">-0.018963186442474699</cx:pt>
          <cx:pt idx="162">-0.0083761723982844396</cx:pt>
          <cx:pt idx="163">-0.0111695491738075</cx:pt>
          <cx:pt idx="164">0.00030881865629951298</cx:pt>
          <cx:pt idx="165">0.0133385495077693</cx:pt>
          <cx:pt idx="166">0.0051319409157380199</cx:pt>
          <cx:pt idx="167">0.000103316278375167</cx:pt>
          <cx:pt idx="168">-0.00048883709681035996</cx:pt>
          <cx:pt idx="169">0.00051403685051573601</cx:pt>
          <cx:pt idx="170">0.0019598078274896502</cx:pt>
          <cx:pt idx="171">0.00060176910376603205</cx:pt>
          <cx:pt idx="172">-0.00561255771506623</cx:pt>
          <cx:pt idx="173">-0.00099414584516416098</cx:pt>
          <cx:pt idx="174">0.00108392684518043</cx:pt>
          <cx:pt idx="175">0.019302992792188101</cx:pt>
          <cx:pt idx="176">0.030291631110576901</cx:pt>
          <cx:pt idx="177">0.033261430832637599</cx:pt>
          <cx:pt idx="178">0.035741863648075002</cx:pt>
          <cx:pt idx="179">0.041674164400887698</cx:pt>
          <cx:pt idx="180">0.039326294117723398</cx:pt>
          <cx:pt idx="181">0.0085071318243110407</cx:pt>
          <cx:pt idx="182">0.0114075747188202</cx:pt>
          <cx:pt idx="183">0.00717192565416052</cx:pt>
          <cx:pt idx="184">-0.0042509056967290904</cx:pt>
          <cx:pt idx="185">-0.0082373342385630103</cx:pt>
          <cx:pt idx="186">-0.0165426125637891</cx:pt>
          <cx:pt idx="187">0.029032500964687801</cx:pt>
          <cx:pt idx="188">-0.016218560013155098</cx:pt>
          <cx:pt idx="189">-0.033253147097209397</cx:pt>
          <cx:pt idx="190">0.0071097086164688796</cx:pt>
          <cx:pt idx="191">0.0120748587678237</cx:pt>
          <cx:pt idx="192">0.0136860065911023</cx:pt>
          <cx:pt idx="193">0.026583669365868201</cx:pt>
          <cx:pt idx="194">0.0063576207761256104</cx:pt>
          <cx:pt idx="195">-0.000453405608473197</cx:pt>
          <cx:pt idx="196">0.00052558426365600605</cx:pt>
          <cx:pt idx="197">0.00112057799495608</cx:pt>
          <cx:pt idx="198">-0.0029731483779023402</cx:pt>
          <cx:pt idx="199">-0.0027996886280304001</cx:pt>
          <cx:pt idx="200">-0.0021429872330061776</cx:pt>
          <cx:pt idx="201">0.0025718147528841499</cx:pt>
          <cx:pt idx="202">-0.000841105474129355</cx:pt>
          <cx:pt idx="203">-1.32022080183916e-05</cx:pt>
          <cx:pt idx="204">0.0041810796689787004</cx:pt>
          <cx:pt idx="205">0.0074834818279053252</cx:pt>
          <cx:pt idx="206">0.0077144468214279498</cx:pt>
          <cx:pt idx="207">-0.0070036230961273496</cx:pt>
          <cx:pt idx="208">-0.0069068538234139751</cx:pt>
          <cx:pt idx="209">-0.0063160889711705</cx:pt>
          <cx:pt idx="210">-0.012675800075325625</cx:pt>
          <cx:pt idx="211">-0.00096772112755448255</cx:pt>
          <cx:pt idx="212">0.005730984551902225</cx:pt>
          <cx:pt idx="213">-0.00052280402155532749</cx:pt>
          <cx:pt idx="214">-0.0038311410008299751</cx:pt>
          <cx:pt idx="215">0.0042965483984740748</cx:pt>
          <cx:pt idx="216">0.0018165175877477124</cx:pt>
          <cx:pt idx="217">0.0045774542620512998</cx:pt>
          <cx:pt idx="218">0.0108956169228093</cx:pt>
          <cx:pt idx="219">0.0111200301021672</cx:pt>
          <cx:pt idx="220">0.0094394411106915252</cx:pt>
          <cx:pt idx="221">0.0094409160361223245</cx:pt>
          <cx:pt idx="222">0.0023130780173539101</cx:pt>
          <cx:pt idx="223">0.0001168047304889965</cx:pt>
          <cx:pt idx="224">6.0951428277328748e-05</cx:pt>
          <cx:pt idx="225">-0.000104052676599971</cx:pt>
          <cx:pt idx="226">-0.00164164440674711</cx:pt>
          <cx:pt idx="227">-0.0034447152312509252</cx:pt>
          <cx:pt idx="228">-0.0030639120453861001</cx:pt>
          <cx:pt idx="229">0.00055959402414912753</cx:pt>
          <cx:pt idx="230">0.012418823965954401</cx:pt>
          <cx:pt idx="231">0.0104106944371711</cx:pt>
          <cx:pt idx="232">0.0095452905942104496</cx:pt>
          <cx:pt idx="233">0.010443907056490349</cx:pt>
          <cx:pt idx="234">0.0016580954471736974</cx:pt>
          <cx:pt idx="235">-0.003444166243917825</cx:pt>
          <cx:pt idx="236">-0.00018719917019776651</cx:pt>
          <cx:pt idx="237">0.0065455423939282499</cx:pt>
          <cx:pt idx="238">-0.0034721340118910502</cx:pt>
          <cx:pt idx="239">-0.00034211913333795748</cx:pt>
          <cx:pt idx="240">0.013820599032296776</cx:pt>
          <cx:pt idx="241">-0.00061621504434173746</cx:pt>
          <cx:pt idx="242">-0.0062030338220247002</cx:pt>
          <cx:pt idx="243">0.0058425402537251496</cx:pt>
          <cx:pt idx="244">0.0094308970707798253</cx:pt>
          <cx:pt idx="245">0.0086948970387548258</cx:pt>
          <cx:pt idx="246">0.012084602180550824</cx:pt>
          <cx:pt idx="247">0.014726815267935525</cx:pt>
          <cx:pt idx="248">0.018534992689618651</cx:pt>
          <cx:pt idx="249">0.013533422812203825</cx:pt>
          <cx:pt idx="250">0.0036814884199008252</cx:pt>
          <cx:pt idx="251">0.00023465087165885725</cx:pt>
          <cx:pt idx="252">5.6292511401305496e-06</cx:pt>
          <cx:pt idx="253">8.4149414171800002e-05</cx:pt>
          <cx:pt idx="254">-0.0019905448681676926</cx:pt>
          <cx:pt idx="255">-0.0038245451033883252</cx:pt>
          <cx:pt idx="256">-0.0080638040705722242</cx:pt>
          <cx:pt idx="257">0.0029827731164209751</cx:pt>
          <cx:pt idx="258">0.014180409381608675</cx:pt>
          <cx:pt idx="259">0.010931243176675799</cx:pt>
          <cx:pt idx="260">0.012733871848915175</cx:pt>
          <cx:pt idx="261">0.014041203417608726</cx:pt>
          <cx:pt idx="262">-0.00201756491952375</cx:pt>
          <cx:pt idx="263">-0.0046887118027907999</cx:pt>
          <cx:pt idx="264">-0.0049292890874921003</cx:pt>
          <cx:pt idx="265">0.0024060203354291298</cx:pt>
          <cx:pt idx="266">-0.00091599217299802999</cx:pt>
          <cx:pt idx="267">0.0021052339298496051</cx:pt>
          <cx:pt idx="268">0.0068745737388064996</cx:pt>
          <cx:pt idx="269">-0.0085177411928856993</cx:pt>
          <cx:pt idx="270">-0.0063653444094555998</cx:pt>
          <cx:pt idx="271">0.0086596224799018497</cx:pt>
          <cx:pt idx="272">0.0063137784741953999</cx:pt>
          <cx:pt idx="273">0.0016937486170789701</cx:pt>
          <cx:pt idx="274">0.0099330064838086003</cx:pt>
          <cx:pt idx="275">0.0119284972359236</cx:pt>
          <cx:pt idx="276">0.023835068955379249</cx:pt>
          <cx:pt idx="277">0.016375427463526725</cx:pt>
          <cx:pt idx="278">0.0046440879482590996</cx:pt>
          <cx:pt idx="279">2.0221250580635399e-05</cx:pt>
          <cx:pt idx="280">1.9254872134335151e-05</cx:pt>
          <cx:pt idx="281">-2.8708032801530748e-05</cx:pt>
          <cx:pt idx="282">-0.0016226278660867075</cx:pt>
          <cx:pt idx="283">-0.0024534153312638549</cx:pt>
          <cx:pt idx="284">-0.0054445051564289753</cx:pt>
          <cx:pt idx="285">0.0055393329022517751</cx:pt>
          <cx:pt idx="286">0.010354047402012</cx:pt>
          <cx:pt idx="287">0.005634286144456325</cx:pt>
          <cx:pt idx="288">0.0041202025549345002</cx:pt>
          <cx:pt idx="289">0.0030201021869951002</cx:pt>
          <cx:pt idx="290">-0.0057783080061744752</cx:pt>
          <cx:pt idx="291">-0.0072148083191809253</cx:pt>
          <cx:pt idx="292">-0.0021365013630270302</cx:pt>
          <cx:pt idx="293">-0.0018080080403246426</cx:pt>
          <cx:pt idx="294">0.0055154155448397003</cx:pt>
          <cx:pt idx="295">0.003493852912927275</cx:pt>
          <cx:pt idx="296">0.006684608434349525</cx:pt>
          <cx:pt idx="297">-0.000689378445530375</cx:pt>
          <cx:pt idx="298">-0.0014771489261229699</cx:pt>
          <cx:pt idx="299">-0.0172270565962215</cx:pt>
          <cx:pt idx="300">-0.0073785456083875203</cx:pt>
          <cx:pt idx="301">-0.010923618615130399</cx:pt>
          <cx:pt idx="302">0.0053554213427439304</cx:pt>
          <cx:pt idx="303">0.028089329646421</cx:pt>
          <cx:pt idx="304">0.076344375669699899</cx:pt>
          <cx:pt idx="305">0.052312811632834903</cx:pt>
          <cx:pt idx="306">0.016034646498468801</cx:pt>
          <cx:pt idx="307">0.00044380266188026298</cx:pt>
          <cx:pt idx="308">-0.00039160166033693302</cx:pt>
          <cx:pt idx="309">-0.00236464192091681</cx:pt>
          <cx:pt idx="310">-0.0078685843499752897</cx:pt>
          <cx:pt idx="311">0.0038539675885299902</cx:pt>
          <cx:pt idx="312">0.00071152791675770501</cx:pt>
          <cx:pt idx="313">-0.018639306725886599</cx:pt>
          <cx:pt idx="314">0.0069995546320583898</cx:pt>
          <cx:pt idx="315">0.00123032601075905</cx:pt>
          <cx:pt idx="316">0.0098796331265629707</cx:pt>
          <cx:pt idx="317">0.013763993680687</cx:pt>
          <cx:pt idx="318">-0.019007171034602401</cx:pt>
          <cx:pt idx="319">0.0143193118508321</cx:pt>
          <cx:pt idx="320">-0.0096362597495109302</cx:pt>
          <cx:pt idx="321">0.038432782041623197</cx:pt>
          <cx:pt idx="322">0.068376253409195606</cx:pt>
          <cx:pt idx="323">0.0452588438926948</cx:pt>
          <cx:pt idx="324">0.039054261283298697</cx:pt>
          <cx:pt idx="325">0.027051537861961499</cx:pt>
          <cx:pt idx="326">-0.00181476091571758</cx:pt>
          <cx:pt idx="327">-0.038130095221856203</cx:pt>
          <cx:pt idx="328">-0.051354968845215301</cx:pt>
          <cx:pt idx="329">-0.0301206133572928</cx:pt>
          <cx:pt idx="330">-0.063944887686427199</cx:pt>
          <cx:pt idx="331">-0.010369835324572</cx:pt>
          <cx:pt idx="332">0.037285098222060199</cx:pt>
          <cx:pt idx="333">0.029128761749536099</cx:pt>
          <cx:pt idx="334">0.0082449682178886603</cx:pt>
          <cx:pt idx="335">0.00043394697086921802</cx:pt>
          <cx:pt idx="336">0.00058562752294788196</cx:pt>
          <cx:pt idx="337">-0.0014428901216278799</cx:pt>
          <cx:pt idx="338">-0.0051635601475914497</cx:pt>
          <cx:pt idx="339">0.0122552408696449</cx:pt>
          <cx:pt idx="340">-0.00325543235158423</cx:pt>
          <cx:pt idx="341">-0.025424252339164299</cx:pt>
          <cx:pt idx="342">0.0146458995783684</cx:pt>
          <cx:pt idx="343">-0.0021410077899048099</cx:pt>
          <cx:pt idx="344">-0.0013995306854056901</cx:pt>
          <cx:pt idx="345">0.0343721423317985</cx:pt>
          <cx:pt idx="346">0.043263394444708697</cx:pt>
          <cx:pt idx="347">0.054396707626175302</cx:pt>
          <cx:pt idx="348">0.050014265086978503</cx:pt>
          <cx:pt idx="349">0.095934212460357896</cx:pt>
          <cx:pt idx="350">0.062217596039377598</cx:pt>
          <cx:pt idx="351">0.077134062584448104</cx:pt>
          <cx:pt idx="352">0.015796566908918099</cx:pt>
          <cx:pt idx="353">0.0101762978500576</cx:pt>
          <cx:pt idx="354">-0.0279542298007283</cx:pt>
          <cx:pt idx="355">-0.055619693848271597</cx:pt>
          <cx:pt idx="356">-0.071337206081861698</cx:pt>
          <cx:pt idx="357">-0.071239560578858802</cx:pt>
          <cx:pt idx="358">-0.089942906615629606</cx:pt>
          <cx:pt idx="359">-0.035886739258523197</cx:pt>
          <cx:pt idx="360">-0.0082483687613744503</cx:pt>
          <cx:pt idx="361">0.0060225332714965397</cx:pt>
          <cx:pt idx="362">0.0017030859798993099</cx:pt>
          <cx:pt idx="363">0.00017601891141339599</cx:pt>
          <cx:pt idx="364">0.00012937583540671</cx:pt>
          <cx:pt idx="365">-0.00058430594682010498</cx:pt>
          <cx:pt idx="366">-0.00352828789605652</cx:pt>
          <cx:pt idx="367">0.0129498562256566</cx:pt>
          <cx:pt idx="368">-0.0132789458501413</cx:pt>
          <cx:pt idx="369">-0.0075461461190340596</cx:pt>
          <cx:pt idx="370">0.010084042239192801</cx:pt>
          <cx:pt idx="371">0.020410105397717201</cx:pt>
          <cx:pt idx="372">0.028734506000152499</cx:pt>
          <cx:pt idx="373">0.047487011308572101</cx:pt>
          <cx:pt idx="374">-7.1363393269436602e-05</cx:pt>
          <cx:pt idx="375">0.091919632308033905</cx:pt>
          <cx:pt idx="376">0.123578574189788</cx:pt>
          <cx:pt idx="377">0.104681233020227</cx:pt>
          <cx:pt idx="378">0.065657574585577902</cx:pt>
          <cx:pt idx="379">0.049514589509490101</cx:pt>
          <cx:pt idx="380">-0.026776401482633098</cx:pt>
          <cx:pt idx="381">-0.0425853771400269</cx:pt>
          <cx:pt idx="382">-0.0082006469157370407</cx:pt>
          <cx:pt idx="383">-0.0568222474462508</cx:pt>
          <cx:pt idx="384">-0.068379150684147294</cx:pt>
          <cx:pt idx="385">-0.097400564710901597</cx:pt>
          <cx:pt idx="386">-0.073838286643647194</cx:pt>
          <cx:pt idx="387">-0.0208850825113936</cx:pt>
          <cx:pt idx="388">-0.0135305204524937</cx:pt>
          <cx:pt idx="389">-0.00092577338523676096</cx:pt>
          <cx:pt idx="390">0.00061522661718680705</cx:pt>
          <cx:pt idx="391">-5.6162531499299503e-05</cx:pt>
          <cx:pt idx="392">0.00014020349885085501</cx:pt>
          <cx:pt idx="393">-0.00115294361964296</cx:pt>
          <cx:pt idx="394">-0.00182716113910122</cx:pt>
          <cx:pt idx="395">-0.0018232157894762799</cx:pt>
          <cx:pt idx="396">-0.0150874103566432</cx:pt>
          <cx:pt idx="397">-0.0093526372028743393</cx:pt>
          <cx:pt idx="398">0.016411797199181299</cx:pt>
          <cx:pt idx="399">0.00381521048674023</cx:pt>
          <cx:pt idx="400">-0.010976072107558099</cx:pt>
          <cx:pt idx="401">0.022442445535230102</cx:pt>
          <cx:pt idx="402">0.051029990613289097</cx:pt>
          <cx:pt idx="403">0.083321880906884097</cx:pt>
          <cx:pt idx="404">0.069701020495736996</cx:pt>
          <cx:pt idx="405">0.053719223736175603</cx:pt>
          <cx:pt idx="406">0.024919136156505501</cx:pt>
          <cx:pt idx="407">0.00074107039984998497</cx:pt>
          <cx:pt idx="408">-0.0028547107911737401</cx:pt>
          <cx:pt idx="409">0.0035070159067386599</cx:pt>
          <cx:pt idx="410">0.023164412592782301</cx:pt>
          <cx:pt idx="411">-0.046080333743183002</cx:pt>
          <cx:pt idx="412">-0.058841349438560897</cx:pt>
          <cx:pt idx="413">-0.0549351791875538</cx:pt>
          <cx:pt idx="414">-0.0387913553708117</cx:pt>
          <cx:pt idx="415">-0.0230068561495596</cx:pt>
          <cx:pt idx="416">-0.0105284294053468</cx:pt>
          <cx:pt idx="417">-0.0033472058913294502</cx:pt>
          <cx:pt idx="418">-0.0038287290922226799</cx:pt>
          <cx:pt idx="419">0.00087345654573226699</cx:pt>
          <cx:pt idx="420">-0.000207082945501053</cx:pt>
          <cx:pt idx="421">-0.00055903539875453096</cx:pt>
          <cx:pt idx="422">0.00034569795941153601</cx:pt>
          <cx:pt idx="423">-0.010888297357145599</cx:pt>
          <cx:pt idx="424">-0.020490208758525499</cx:pt>
          <cx:pt idx="425">-0.029691339492516101</cx:pt>
          <cx:pt idx="426">-0.0163844848148356</cx:pt>
          <cx:pt idx="427">-0.0084731400031764405</cx:pt>
          <cx:pt idx="428">-0.0061150658284554599</cx:pt>
          <cx:pt idx="429">0.0164027106962648</cx:pt>
          <cx:pt idx="430">0.0267402364797956</cx:pt>
          <cx:pt idx="431">0.048795484430515602</cx:pt>
          <cx:pt idx="432">0.025275732963617001</cx:pt>
          <cx:pt idx="433">-0.021534160879308199</cx:pt>
          <cx:pt idx="434">-0.062781237353224995</cx:pt>
          <cx:pt idx="435">-0.093795888039220301</cx:pt>
          <cx:pt idx="436">-0.0042282672259331897</cx:pt>
          <cx:pt idx="437">0.028000502065975399</cx:pt>
          <cx:pt idx="438">0.0482326160944632</cx:pt>
          <cx:pt idx="439">0.00062399944567762303</cx:pt>
          <cx:pt idx="440">0.0055957152817275001</cx:pt>
          <cx:pt idx="441">-0.0093587215616939695</cx:pt>
          <cx:pt idx="442">-0.013289517799990999</cx:pt>
          <cx:pt idx="443">-0.00042881399074884001</cx:pt>
          <cx:pt idx="444">0.00165081315910077</cx:pt>
          <cx:pt idx="445">-0.0024465538259519598</cx:pt>
          <cx:pt idx="446">-0.0072601708536792903</cx:pt>
          <cx:pt idx="447">-0.00083937053683104195</cx:pt>
          <cx:pt idx="448">0.00063897635729374296</cx:pt>
          <cx:pt idx="449">-0.000284868212977969</cx:pt>
          <cx:pt idx="450">0.0014930880469497399</cx:pt>
          <cx:pt idx="451">-0.00060824929407300601</cx:pt>
          <cx:pt idx="452">-0.011858216989085501</cx:pt>
          <cx:pt idx="453">-0.036173837005161198</cx:pt>
          <cx:pt idx="454">-0.049684801025702198</cx:pt>
          <cx:pt idx="455">-0.034957458466112902</cx:pt>
          <cx:pt idx="456">-0.028053230216863002</cx:pt>
          <cx:pt idx="457">-0.020544008366855101</cx:pt>
          <cx:pt idx="458">0.00711013175660758</cx:pt>
          <cx:pt idx="459">-0.0038606731779377802</cx:pt>
          <cx:pt idx="460">-0.056481391692056897</cx:pt>
          <cx:pt idx="461">-0.068784035822442302</cx:pt>
          <cx:pt idx="462">-0.105859504804003</cx:pt>
          <cx:pt idx="463">-0.095212325301338996</cx:pt>
          <cx:pt idx="464">-0.021816608794376701</cx:pt>
          <cx:pt idx="465">-0.010942968197253799</cx:pt>
          <cx:pt idx="466">0.0548438654434657</cx:pt>
          <cx:pt idx="467">0.063296091704087398</cx:pt>
          <cx:pt idx="468">0.057741611301577199</cx:pt>
          <cx:pt idx="469">0.018187998163931001</cx:pt>
          <cx:pt idx="470">0.0079516204861882801</cx:pt>
          <cx:pt idx="471">0.017428839655659601</cx:pt>
          <cx:pt idx="472">-0.0048675485300773997</cx:pt>
          <cx:pt idx="473">-0.00896293005177746</cx:pt>
          <cx:pt idx="474">-0.0109447920936444</cx:pt>
          <cx:pt idx="475">-0.0036125019833246198</cx:pt>
          <cx:pt idx="476">-6.6198070580489997e-06</cx:pt>
          <cx:pt idx="477">-0.00017153829089185799</cx:pt>
          <cx:pt idx="478">0.00134458119951128</cx:pt>
          <cx:pt idx="479">0.0104886960533141</cx:pt>
          <cx:pt idx="480">0.016397603716159299</cx:pt>
          <cx:pt idx="481">-0.0025781911223055698</cx:pt>
          <cx:pt idx="482">0.0042434101365789404</cx:pt>
          <cx:pt idx="483">-0.00577227946341649</cx:pt>
          <cx:pt idx="484">-0.029096660036112401</cx:pt>
          <cx:pt idx="485">-0.0131198580858651</cx:pt>
          <cx:pt idx="486">-0.034086402071712103</cx:pt>
          <cx:pt idx="487">-0.063878012004541504</cx:pt>
          <cx:pt idx="488">-0.088718554563083404</cx:pt>
          <cx:pt idx="489">-0.093553562088047701</cx:pt>
          <cx:pt idx="490">-0.083860873272901093</cx:pt>
          <cx:pt idx="491">-0.064965834762086602</cx:pt>
          <cx:pt idx="492">-0.0133793339583612</cx:pt>
          <cx:pt idx="493">-0.000120016714446805</cx:pt>
          <cx:pt idx="494">0.018206871513181701</cx:pt>
          <cx:pt idx="495">0.063552583890945993</cx:pt>
          <cx:pt idx="496">0.050041652275192902</cx:pt>
          <cx:pt idx="497">0.028008077457200901</cx:pt>
          <cx:pt idx="498">0.0120851196921829</cx:pt>
          <cx:pt idx="499">0.0101561874622106</cx:pt>
          <cx:pt idx="500">-0.0255323494617824</cx:pt>
          <cx:pt idx="501">-0.028497427913272901</cx:pt>
          <cx:pt idx="502">-0.0101346874047824</cx:pt>
          <cx:pt idx="503">-0.000101754151941978</cx:pt>
          <cx:pt idx="504">0.00040298012273919402</cx:pt>
          <cx:pt idx="505">-0.00022507760380789999</cx:pt>
          <cx:pt idx="506">0.0025400483545375998</cx:pt>
          <cx:pt idx="507">0.010805057288859299</cx:pt>
          <cx:pt idx="508">0.032909168173242201</cx:pt>
          <cx:pt idx="509">0.028758354815381901</cx:pt>
          <cx:pt idx="510">0.0515408637770104</cx:pt>
          <cx:pt idx="511">0.034912889184874001</cx:pt>
          <cx:pt idx="512">8.4912713987302498e-05</cx:pt>
          <cx:pt idx="513">-0.032992435649492398</cx:pt>
          <cx:pt idx="514">-0.045891249146981498</cx:pt>
          <cx:pt idx="515">-0.085745336052712007</cx:pt>
          <cx:pt idx="516">-0.070643407132556693</cx:pt>
          <cx:pt idx="517">-0.053012086459249701</cx:pt>
          <cx:pt idx="518">-0.069405191981030304</cx:pt>
          <cx:pt idx="519">-0.038237757551498303</cx:pt>
          <cx:pt idx="520">-0.041436908097292703</cx:pt>
          <cx:pt idx="521">-0.0175797668279505</cx:pt>
          <cx:pt idx="522">-0.041223191372335703</cx:pt>
          <cx:pt idx="523">0.035628744790994399</cx:pt>
          <cx:pt idx="524">0.034320167612660997</cx:pt>
          <cx:pt idx="525">0.0062168521711119997</cx:pt>
          <cx:pt idx="526">0.012380123397070199</cx:pt>
          <cx:pt idx="527">0.0097997419036759507</cx:pt>
          <cx:pt idx="528">-0.0201012294921891</cx:pt>
          <cx:pt idx="529">-0.0176183125549241</cx:pt>
          <cx:pt idx="530">-0.0046713193691424503</cx:pt>
          <cx:pt idx="531">-0.00068295108987598502</cx:pt>
          <cx:pt idx="532">-0.00068341171860286502</cx:pt>
          <cx:pt idx="533">-0.00028094586880439898</cx:pt>
          <cx:pt idx="534">0.0039556730505285404</cx:pt>
          <cx:pt idx="535">0.00762319384467807</cx:pt>
          <cx:pt idx="536">0.044119838238517901</cx:pt>
          <cx:pt idx="537">0.035057420386093802</cx:pt>
          <cx:pt idx="538">0.035691235688355201</cx:pt>
          <cx:pt idx="539">-0.0077036581233273704</cx:pt>
          <cx:pt idx="540">-0.0040493607535456297</cx:pt>
          <cx:pt idx="541">-0.036131708544453502</cx:pt>
          <cx:pt idx="542">-0.0442033923963049</cx:pt>
          <cx:pt idx="543">-0.077833849120349602</cx:pt>
          <cx:pt idx="544">-0.0398357834963253</cx:pt>
          <cx:pt idx="545">-0.0438784976050869</cx:pt>
          <cx:pt idx="546">-0.0512710588113287</cx:pt>
          <cx:pt idx="547">-0.068577700490384405</cx:pt>
          <cx:pt idx="548">-0.053381969253236503</cx:pt>
          <cx:pt idx="549">-0.0145566868380522</cx:pt>
          <cx:pt idx="550">-0.0106724912267057</cx:pt>
          <cx:pt idx="551">0.028462404520374601</cx:pt>
          <cx:pt idx="552">0.020682132217754098</cx:pt>
          <cx:pt idx="553">0.030045695080924001</cx:pt>
          <cx:pt idx="554">0.050380532107943597</cx:pt>
          <cx:pt idx="555">0.0304711987715151</cx:pt>
          <cx:pt idx="556">-0.010343230720526</cx:pt>
          <cx:pt idx="557">-0.0159159052528248</cx:pt>
          <cx:pt idx="558">-0.0019877055758342099</cx:pt>
          <cx:pt idx="559">-0.00032146999492397199</cx:pt>
          <cx:pt idx="560">0.00042890080073120402</cx:pt>
          <cx:pt idx="561">0.00056308324711359101</cx:pt>
          <cx:pt idx="562">0.0035089163749837098</cx:pt>
          <cx:pt idx="563">0.014101009369818399</cx:pt>
          <cx:pt idx="564">0.045167253539295897</cx:pt>
          <cx:pt idx="565">0.037464908675907002</cx:pt>
          <cx:pt idx="566">0.0232031141899098</cx:pt>
          <cx:pt idx="567">-0.030377142104414299</cx:pt>
          <cx:pt idx="568">-0.018075311391783502</cx:pt>
          <cx:pt idx="569">-0.0239041524618296</cx:pt>
          <cx:pt idx="570">-0.019115567035341799</cx:pt>
          <cx:pt idx="571">-0.029733529030489501</cx:pt>
          <cx:pt idx="572">-0.0088043856780778695</cx:pt>
          <cx:pt idx="573">-0.00067715056909685401</cx:pt>
          <cx:pt idx="574">-0.046453991007730601</cx:pt>
          <cx:pt idx="575">-0.032521884963179003</cx:pt>
          <cx:pt idx="576">-0.021749639042695099</cx:pt>
          <cx:pt idx="577">-0.00834000960539703</cx:pt>
          <cx:pt idx="578">-0.0078099041855224597</cx:pt>
          <cx:pt idx="579">0.0115548152652613</cx:pt>
          <cx:pt idx="580">0.036984471351537603</cx:pt>
          <cx:pt idx="581">0.036116175836693</cx:pt>
          <cx:pt idx="582">0.067340593920497696</cx:pt>
          <cx:pt idx="583">0.021832470623686501</cx:pt>
          <cx:pt idx="584">-0.016183518138180201</cx:pt>
          <cx:pt idx="585">-0.0087602800972093105</cx:pt>
          <cx:pt idx="586">-0.0018004713633137</cx:pt>
          <cx:pt idx="587">0.00037061905639115898</cx:pt>
          <cx:pt idx="588">0.00027025141918460798</cx:pt>
          <cx:pt idx="589">0.00037555508046673898</cx:pt>
          <cx:pt idx="590">0.0024786834286445901</cx:pt>
          <cx:pt idx="591">0.015015317447551701</cx:pt>
          <cx:pt idx="592">0.041456772872018099</cx:pt>
          <cx:pt idx="593">0.0174951339298034</cx:pt>
          <cx:pt idx="594">0.018061803922054101</cx:pt>
          <cx:pt idx="595">0.0013427108431826201</cx:pt>
          <cx:pt idx="596">-0.020825298811840299</cx:pt>
          <cx:pt idx="597">-0.010478295428486099</cx:pt>
          <cx:pt idx="598">-0.0476156087368357</cx:pt>
          <cx:pt idx="599">0.0062400182550755804</cx:pt>
          <cx:pt idx="600">0.0076485641617954703</cx:pt>
          <cx:pt idx="601">0.00150178543010778</cx:pt>
          <cx:pt idx="602">-0.0141913104677261</cx:pt>
          <cx:pt idx="603">0.0210470574931369</cx:pt>
          <cx:pt idx="604">0.024752330025147502</cx:pt>
          <cx:pt idx="605">0.027381772409788101</cx:pt>
          <cx:pt idx="606">-0.035472084548724699</cx:pt>
          <cx:pt idx="607">0.0071089032770049396</cx:pt>
          <cx:pt idx="608">0.043139902997743701</cx:pt>
          <cx:pt idx="609">0.015222012314004</cx:pt>
          <cx:pt idx="610">0.038266913478888102</cx:pt>
          <cx:pt idx="611">-0.0048470784902745201</cx:pt>
          <cx:pt idx="612">-0.019996582059692</cx:pt>
          <cx:pt idx="613">-0.0074973607317590403</cx:pt>
          <cx:pt idx="614">-0.00025158654117896101</cx:pt>
          <cx:pt idx="615">0.000219736181502467</cx:pt>
          <cx:pt idx="616">0.00066484927821547596</cx:pt>
          <cx:pt idx="617">8.59211292441775e-06</cx:pt>
          <cx:pt idx="618">0.0023187031138660699</cx:pt>
          <cx:pt idx="619">0.013079431898731999</cx:pt>
          <cx:pt idx="620">0.028486123204197199</cx:pt>
          <cx:pt idx="621">0.0092075819655560893</cx:pt>
          <cx:pt idx="622">0.0069476059035024802</cx:pt>
          <cx:pt idx="623">0.017364920795740101</cx:pt>
          <cx:pt idx="624">-0.023066006410113998</cx:pt>
          <cx:pt idx="625">-0.022372141250270299</cx:pt>
          <cx:pt idx="626">-0.032089195992103497</cx:pt>
          <cx:pt idx="627">0.0017184131166021099</cx:pt>
          <cx:pt idx="628">0.012251234627235499</cx:pt>
          <cx:pt idx="629">0.014608095103776701</cx:pt>
          <cx:pt idx="630">0.023386307054069098</cx:pt>
          <cx:pt idx="631">0.055457358896421602</cx:pt>
          <cx:pt idx="632">0.053151505062630701</cx:pt>
          <cx:pt idx="633">0.030562232586315099</cx:pt>
          <cx:pt idx="634">-0.039419624848172297</cx:pt>
          <cx:pt idx="635">-0.0093721869264228094</cx:pt>
          <cx:pt idx="636">0.0046389259050241202</cx:pt>
          <cx:pt idx="637">0.0050059374590321302</cx:pt>
          <cx:pt idx="638">0.012440261194193</cx:pt>
          <cx:pt idx="639">0.0021536486976326901</cx:pt>
          <cx:pt idx="640">-0.0028016978008718902</cx:pt>
          <cx:pt idx="641">-0.0035804546768599299</cx:pt>
          <cx:pt idx="642">-6.57730284235005e-05</cx:pt>
          <cx:pt idx="643">-7.3082998142741693e-05</cx:pt>
          <cx:pt idx="644">9.2602093004498097e-05</cx:pt>
          <cx:pt idx="645">-0.000172708021949496</cx:pt>
          <cx:pt idx="646">0.0015465748649413299</cx:pt>
          <cx:pt idx="647">0.0079402296638301194</cx:pt>
          <cx:pt idx="648">0.014227277890254899</cx:pt>
          <cx:pt idx="649">0.0016164327449040099</cx:pt>
          <cx:pt idx="650">-0.0061346884598107903</cx:pt>
          <cx:pt idx="651">0.0079262294636346497</cx:pt>
          <cx:pt idx="652">-0.00309353611305889</cx:pt>
          <cx:pt idx="653">-0.029127597154537301</cx:pt>
          <cx:pt idx="654">-0.027154498928349698</cx:pt>
          <cx:pt idx="655">0.011705186773032601</cx:pt>
          <cx:pt idx="656">-0.0042501474443763596</cx:pt>
          <cx:pt idx="657">0.028167998776342702</cx:pt>
          <cx:pt idx="658">0.0262003303942967</cx:pt>
          <cx:pt idx="659">0.031302617316068503</cx:pt>
          <cx:pt idx="660">0.0100662677741791</cx:pt>
          <cx:pt idx="661">-0.010593658119487899</cx:pt>
          <cx:pt idx="662">-0.0083093823801748002</cx:pt>
          <cx:pt idx="663">-0.0131894051196145</cx:pt>
          <cx:pt idx="664">0.0032704453465851602</cx:pt>
          <cx:pt idx="665">-0.0026284803436780698</cx:pt>
          <cx:pt idx="666">0.012461137070140099</cx:pt>
          <cx:pt idx="667">0.0086012887561193793</cx:pt>
          <cx:pt idx="668">0.0036176394717452498</cx:pt>
          <cx:pt idx="669">0.0024748934339376</cx:pt>
          <cx:pt idx="670">-0.0013113353633799501</cx:pt>
          <cx:pt idx="671">-8.5805286263678597e-05</cx:pt>
          <cx:pt idx="672">0.00012757102801488199</cx:pt>
          <cx:pt idx="673">-0.00086841290012383803</cx:pt>
          <cx:pt idx="674">0.00133147614186058</cx:pt>
          <cx:pt idx="675">0.0043072748517298401</cx:pt>
          <cx:pt idx="676">0.00037765685143875601</cx:pt>
          <cx:pt idx="677">-0.0051522256294065398</cx:pt>
          <cx:pt idx="678">-0.00096069324151567604</cx:pt>
          <cx:pt idx="679">0.010491297861629599</cx:pt>
          <cx:pt idx="680">0.015006362837522699</cx:pt>
          <cx:pt idx="681">0.0039546222509536004</cx:pt>
          <cx:pt idx="682">0.0027922350361504599</cx:pt>
          <cx:pt idx="683">0.031320541803017</cx:pt>
          <cx:pt idx="684">0.069953577728022201</cx:pt>
          <cx:pt idx="685">0.020053848576675401</cx:pt>
          <cx:pt idx="686">0.0035600047912791601</cx:pt>
          <cx:pt idx="687">-0.0041112125042080498</cx:pt>
          <cx:pt idx="688">-0.0121675094179453</cx:pt>
          <cx:pt idx="689">-0.045306738117384802</cx:pt>
          <cx:pt idx="690">-0.016933110622365501</cx:pt>
          <cx:pt idx="691">-0.042981869923186297</cx:pt>
          <cx:pt idx="692">-0.0135954910042027</cx:pt>
          <cx:pt idx="693">-0.021833408562313701</cx:pt>
          <cx:pt idx="694">-0.010340474710365701</cx:pt>
          <cx:pt idx="695">0.0059709775486643498</cx:pt>
          <cx:pt idx="696">0.0071049307169215002</cx:pt>
          <cx:pt idx="697">0.00031472744018211802</cx:pt>
          <cx:pt idx="698">0.000203281154972019</cx:pt>
          <cx:pt idx="699">-0.0001464045395743</cx:pt>
          <cx:pt idx="700">0.00049351701481514505</cx:pt>
          <cx:pt idx="701">0.00053882812949530596</cx:pt>
          <cx:pt idx="702">0.00105158929098326</cx:pt>
          <cx:pt idx="703">0.00049540817943325105</cx:pt>
          <cx:pt idx="704">-0.0020724386535729898</cx:pt>
          <cx:pt idx="705">-0.0087800908053760791</cx:pt>
          <cx:pt idx="706">-0.0056105843991478598</cx:pt>
          <cx:pt idx="707">-0.010770931382349301</cx:pt>
          <cx:pt idx="708">-0.014832191788697701</cx:pt>
          <cx:pt idx="709">0.0023141007474719701</cx:pt>
          <cx:pt idx="710">0.029305362721832699</cx:pt>
          <cx:pt idx="711">0.020200947348833199</cx:pt>
          <cx:pt idx="712">0.041642152728852799</cx:pt>
          <cx:pt idx="713">0.026777896030009601</cx:pt>
          <cx:pt idx="714">0.0038614698049422298</cx:pt>
          <cx:pt idx="715">0.010027092388875799</cx:pt>
          <cx:pt idx="716">0.0026293160898608801</cx:pt>
          <cx:pt idx="717">-0.00075901191929332503</cx:pt>
          <cx:pt idx="718">-0.0151779643745762</cx:pt>
          <cx:pt idx="719">-0.0065611248110418298</cx:pt>
          <cx:pt idx="720">-0.0059764936312937996</cx:pt>
          <cx:pt idx="721">0.00249127539281293</cx:pt>
          <cx:pt idx="722">0.0039285418631138597</cx:pt>
          <cx:pt idx="723">0.0098349699096742099</cx:pt>
          <cx:pt idx="724">0.0069799351532660496</cx:pt>
          <cx:pt idx="725">0.000103589244650191</cx:pt>
          <cx:pt idx="726">0.00077100327920096197</cx:pt>
          <cx:pt idx="727">0.00052618046656678901</cx:pt>
          <cx:pt idx="728">9.1706560271029799e-05</cx:pt>
          <cx:pt idx="729">0.00067665698948609601</cx:pt>
          <cx:pt idx="730">-0.000390427051096917</cx:pt>
          <cx:pt idx="731">-0.00020361177991459501</cx:pt>
          <cx:pt idx="732">-3.35867260062528e-06</cx:pt>
          <cx:pt idx="733">-0.0031961386083580101</cx:pt>
          <cx:pt idx="734">-0.0073715048360785502</cx:pt>
          <cx:pt idx="735">-0.0095541207866071398</cx:pt>
          <cx:pt idx="736">-0.0109111790613198</cx:pt>
          <cx:pt idx="737">0.0025137453506515199</cx:pt>
          <cx:pt idx="738">0.0015469358038585799</cx:pt>
          <cx:pt idx="739">-0.00166167912117218</cx:pt>
          <cx:pt idx="740">-0.0030653297009122999</cx:pt>
          <cx:pt idx="741">-0.00257881035766723</cx:pt>
          <cx:pt idx="742">-0.014990577940167</cx:pt>
          <cx:pt idx="743">-0.0059681609416323599</cx:pt>
          <cx:pt idx="744">0.0041264299863065096</cx:pt>
          <cx:pt idx="745">0.0064804695453600999</cx:pt>
          <cx:pt idx="746">-0.0021724325467955899</cx:pt>
          <cx:pt idx="747">-0.012932106787195001</cx:pt>
          <cx:pt idx="748">-0.0028223554311441199</cx:pt>
          <cx:pt idx="749">-0.0014914969705620399</cx:pt>
          <cx:pt idx="750">-0.00065549491094620395</cx:pt>
          <cx:pt idx="751">-0.00019325237847714799</cx:pt>
          <cx:pt idx="752">-0.00011832489553019</cx:pt>
          <cx:pt idx="753">-0.00022483894543114599</cx:pt>
          <cx:pt idx="754">-0.000107644581812051</cx:pt>
          <cx:pt idx="755">-0.000134455742383177</cx:pt>
          <cx:pt idx="756">-0.00026605404161389099</cx:pt>
          <cx:pt idx="757">1.0566757537219099e-05</cx:pt>
          <cx:pt idx="758">-0.00037486239825618899</cx:pt>
          <cx:pt idx="759">0.00017249945868309601</cx:pt>
          <cx:pt idx="760">-0.00016661102688751101</cx:pt>
          <cx:pt idx="761">-5.9675784367203702e-05</cx:pt>
          <cx:pt idx="762">-4.42024148778915e-06</cx:pt>
          <cx:pt idx="763">-0.00013141236832466099</cx:pt>
          <cx:pt idx="764">-0.0020817295803792898</cx:pt>
          <cx:pt idx="765">-0.0026927819631824301</cx:pt>
          <cx:pt idx="766">-0.0038138556045794799</cx:pt>
          <cx:pt idx="767">-0.00017772010883115001</cx:pt>
          <cx:pt idx="768">0.00035473868016737598</cx:pt>
          <cx:pt idx="769">-0.0063929536312158398</cx:pt>
          <cx:pt idx="770">-0.0061267315486587797</cx:pt>
          <cx:pt idx="771">0.00054472175674985404</cx:pt>
          <cx:pt idx="772">-0.0024868987917134899</cx:pt>
          <cx:pt idx="773">-0.0039131918907366996</cx:pt>
          <cx:pt idx="774">-0.0020949486874296398</cx:pt>
          <cx:pt idx="775">-0.0026351642060849201</cx:pt>
          <cx:pt idx="776">-0.0018640753298103899</cx:pt>
          <cx:pt idx="777">-0.0025258674706428201</cx:pt>
          <cx:pt idx="778">-0.0026562967793785299</cx:pt>
          <cx:pt idx="779">-0.00075340529215877099</cx:pt>
          <cx:pt idx="780">-0.000812286009884051</cx:pt>
          <cx:pt idx="781">5.08865316745165e-05</cx:pt>
          <cx:pt idx="782">-0.000262523138365091</cx:pt>
          <cx:pt idx="783">-0.000448172044025385</cx:pt>
          <cx:pt idx="784">-0.0027996886280304001</cx:pt>
          <cx:pt idx="785">-0.0021429872330061776</cx:pt>
          <cx:pt idx="786">0.0025718147528841499</cx:pt>
          <cx:pt idx="787">-0.000841105474129355</cx:pt>
          <cx:pt idx="788">-1.32022080183916e-05</cx:pt>
          <cx:pt idx="789">0.0041810796689787004</cx:pt>
          <cx:pt idx="790">0.0074834818279053252</cx:pt>
          <cx:pt idx="791">0.0077144468214279498</cx:pt>
          <cx:pt idx="792">-0.0070036230961273496</cx:pt>
          <cx:pt idx="793">-0.0069068538234139751</cx:pt>
          <cx:pt idx="794">-0.0063160889711705</cx:pt>
          <cx:pt idx="795">-0.012675800075325625</cx:pt>
          <cx:pt idx="796">-0.00096772112755448255</cx:pt>
          <cx:pt idx="797">0.005730984551902225</cx:pt>
          <cx:pt idx="798">-0.00052280402155532749</cx:pt>
          <cx:pt idx="799">-0.0038311410008299751</cx:pt>
          <cx:pt idx="800">0.0042965483984740748</cx:pt>
          <cx:pt idx="801">0.0018165175877477124</cx:pt>
          <cx:pt idx="802">0.0045774542620512998</cx:pt>
          <cx:pt idx="803">0.0108956169228093</cx:pt>
          <cx:pt idx="804">0.0111200301021672</cx:pt>
          <cx:pt idx="805">0.0094394411106915252</cx:pt>
          <cx:pt idx="806">0.0094409160361223245</cx:pt>
          <cx:pt idx="807">0.0023130780173539101</cx:pt>
          <cx:pt idx="808">0.0001168047304889965</cx:pt>
          <cx:pt idx="809">6.0951428277328748e-05</cx:pt>
          <cx:pt idx="810">-0.000104052676599971</cx:pt>
          <cx:pt idx="811">-0.00164164440674711</cx:pt>
          <cx:pt idx="812">-0.0034447152312509252</cx:pt>
          <cx:pt idx="813">-0.0030639120453861001</cx:pt>
          <cx:pt idx="814">0.00055959402414912753</cx:pt>
          <cx:pt idx="815">0.012418823965954401</cx:pt>
          <cx:pt idx="816">0.0104106944371711</cx:pt>
          <cx:pt idx="817">0.0095452905942104496</cx:pt>
          <cx:pt idx="818">0.010443907056490349</cx:pt>
          <cx:pt idx="819">0.0016580954471736974</cx:pt>
          <cx:pt idx="820">-0.003444166243917825</cx:pt>
          <cx:pt idx="821">-0.00018719917019776651</cx:pt>
          <cx:pt idx="822">0.0065455423939282499</cx:pt>
          <cx:pt idx="823">-0.0034721340118910502</cx:pt>
          <cx:pt idx="824">-0.00034211913333795748</cx:pt>
          <cx:pt idx="825">0.013820599032296776</cx:pt>
          <cx:pt idx="826">-0.00061621504434173746</cx:pt>
          <cx:pt idx="827">-0.0062030338220247002</cx:pt>
          <cx:pt idx="828">0.0058425402537251496</cx:pt>
          <cx:pt idx="829">0.0094308970707798253</cx:pt>
          <cx:pt idx="830">0.0086948970387548258</cx:pt>
          <cx:pt idx="831">0.012084602180550824</cx:pt>
          <cx:pt idx="832">0.014726815267935525</cx:pt>
          <cx:pt idx="833">0.018534992689618651</cx:pt>
          <cx:pt idx="834">0.013533422812203825</cx:pt>
          <cx:pt idx="835">0.0036814884199008252</cx:pt>
          <cx:pt idx="836">0.00023465087165885725</cx:pt>
          <cx:pt idx="837">5.6292511401305496e-06</cx:pt>
          <cx:pt idx="838">8.4149414171800002e-05</cx:pt>
          <cx:pt idx="839">-0.0019905448681676926</cx:pt>
          <cx:pt idx="840">-0.0038245451033883252</cx:pt>
          <cx:pt idx="841">-0.0080638040705722242</cx:pt>
          <cx:pt idx="842">0.0029827731164209751</cx:pt>
          <cx:pt idx="843">0.014180409381608675</cx:pt>
          <cx:pt idx="844">0.010931243176675799</cx:pt>
          <cx:pt idx="845">0.012733871848915175</cx:pt>
          <cx:pt idx="846">0.014041203417608726</cx:pt>
          <cx:pt idx="847">-0.00201756491952375</cx:pt>
          <cx:pt idx="848">-0.0046887118027907999</cx:pt>
          <cx:pt idx="849">-0.0049292890874921003</cx:pt>
          <cx:pt idx="850">0.0024060203354291298</cx:pt>
          <cx:pt idx="851">-0.00091599217299802999</cx:pt>
          <cx:pt idx="852">0.0021052339298496051</cx:pt>
          <cx:pt idx="853">0.0068745737388064996</cx:pt>
          <cx:pt idx="854">-0.0085177411928856993</cx:pt>
          <cx:pt idx="855">-0.0063653444094555998</cx:pt>
          <cx:pt idx="856">0.0086596224799018497</cx:pt>
          <cx:pt idx="857">0.0063137784741953999</cx:pt>
          <cx:pt idx="858">0.0016937486170789701</cx:pt>
          <cx:pt idx="859">0.0099330064838086003</cx:pt>
          <cx:pt idx="860">0.0119284972359236</cx:pt>
          <cx:pt idx="861">0.023835068955379249</cx:pt>
          <cx:pt idx="862">0.016375427463526725</cx:pt>
          <cx:pt idx="863">0.0046440879482590996</cx:pt>
          <cx:pt idx="864">2.0221250580635399e-05</cx:pt>
          <cx:pt idx="865">1.9254872134335151e-05</cx:pt>
          <cx:pt idx="866">-2.8708032801530748e-05</cx:pt>
          <cx:pt idx="867">-0.0016226278660867075</cx:pt>
          <cx:pt idx="868">-0.0024534153312638549</cx:pt>
          <cx:pt idx="869">-0.0054445051564289753</cx:pt>
          <cx:pt idx="870">0.0055393329022517751</cx:pt>
          <cx:pt idx="871">0.010354047402012</cx:pt>
          <cx:pt idx="872">0.005634286144456325</cx:pt>
          <cx:pt idx="873">0.0041202025549345002</cx:pt>
          <cx:pt idx="874">0.0030201021869951002</cx:pt>
          <cx:pt idx="875">-0.0057783080061744752</cx:pt>
          <cx:pt idx="876">-0.0072148083191809253</cx:pt>
          <cx:pt idx="877">-0.0021365013630270302</cx:pt>
          <cx:pt idx="878">-0.0018080080403246426</cx:pt>
          <cx:pt idx="879">0.0055154155448397003</cx:pt>
          <cx:pt idx="880">0.003493852912927275</cx:pt>
          <cx:pt idx="881">0.006684608434349525</cx:pt>
          <cx:pt idx="882">-0.000689378445530375</cx:pt>
          <cx:pt idx="883">-0.0014771489261229699</cx:pt>
          <cx:pt idx="884">-0.0027996886280304001</cx:pt>
          <cx:pt idx="885">-0.0021429872330061776</cx:pt>
          <cx:pt idx="886">0.0025718147528841499</cx:pt>
          <cx:pt idx="887">-0.000841105474129355</cx:pt>
          <cx:pt idx="888">-1.32022080183916e-05</cx:pt>
          <cx:pt idx="889">0.0041810796689787004</cx:pt>
          <cx:pt idx="890">0.0074834818279053252</cx:pt>
          <cx:pt idx="891">0.0077144468214279498</cx:pt>
          <cx:pt idx="892">-0.0070036230961273496</cx:pt>
          <cx:pt idx="893">-0.0069068538234139751</cx:pt>
          <cx:pt idx="894">-0.0063160889711705</cx:pt>
          <cx:pt idx="895">-0.012675800075325625</cx:pt>
          <cx:pt idx="896">-0.00096772112755448255</cx:pt>
          <cx:pt idx="897">0.005730984551902225</cx:pt>
          <cx:pt idx="898">-0.00052280402155532749</cx:pt>
          <cx:pt idx="899">-0.0038311410008299751</cx:pt>
          <cx:pt idx="900">0.0042965483984740748</cx:pt>
          <cx:pt idx="901">0.0018165175877477124</cx:pt>
          <cx:pt idx="902">0.0045774542620512998</cx:pt>
          <cx:pt idx="903">0.0108956169228093</cx:pt>
          <cx:pt idx="904">0.0111200301021672</cx:pt>
          <cx:pt idx="905">0.0094394411106915252</cx:pt>
          <cx:pt idx="906">0.0094409160361223245</cx:pt>
          <cx:pt idx="907">0.0023130780173539101</cx:pt>
          <cx:pt idx="908">0.0001168047304889965</cx:pt>
          <cx:pt idx="909">6.0951428277328748e-05</cx:pt>
          <cx:pt idx="910">-0.000104052676599971</cx:pt>
          <cx:pt idx="911">-0.00164164440674711</cx:pt>
          <cx:pt idx="912">-0.0034447152312509252</cx:pt>
          <cx:pt idx="913">-0.0030639120453861001</cx:pt>
          <cx:pt idx="914">0.00055959402414912753</cx:pt>
          <cx:pt idx="915">0.012418823965954401</cx:pt>
          <cx:pt idx="916">0.0104106944371711</cx:pt>
          <cx:pt idx="917">0.0095452905942104496</cx:pt>
          <cx:pt idx="918">0.010443907056490349</cx:pt>
          <cx:pt idx="919">0.0016580954471736974</cx:pt>
          <cx:pt idx="920">-0.003444166243917825</cx:pt>
          <cx:pt idx="921">-0.00018719917019776651</cx:pt>
          <cx:pt idx="922">0.0065455423939282499</cx:pt>
          <cx:pt idx="923">-0.0034721340118910502</cx:pt>
          <cx:pt idx="924">-0.00034211913333795748</cx:pt>
          <cx:pt idx="925">0.013820599032296776</cx:pt>
          <cx:pt idx="926">-0.00061621504434173746</cx:pt>
          <cx:pt idx="927">-0.0062030338220247002</cx:pt>
          <cx:pt idx="928">0.0058425402537251496</cx:pt>
          <cx:pt idx="929">0.0094308970707798253</cx:pt>
          <cx:pt idx="930">0.0086948970387548258</cx:pt>
          <cx:pt idx="931">0.012084602180550824</cx:pt>
          <cx:pt idx="932">0.014726815267935525</cx:pt>
          <cx:pt idx="933">0.018534992689618651</cx:pt>
          <cx:pt idx="934">0.013533422812203825</cx:pt>
          <cx:pt idx="935">0.0036814884199008252</cx:pt>
          <cx:pt idx="936">0.00023465087165885725</cx:pt>
          <cx:pt idx="937">5.6292511401305496e-06</cx:pt>
          <cx:pt idx="938">8.4149414171800002e-05</cx:pt>
          <cx:pt idx="939">-0.0019905448681676926</cx:pt>
          <cx:pt idx="940">-0.0038245451033883252</cx:pt>
          <cx:pt idx="941">-0.0080638040705722242</cx:pt>
          <cx:pt idx="942">0.0029827731164209751</cx:pt>
          <cx:pt idx="943">0.014180409381608675</cx:pt>
          <cx:pt idx="944">0.010931243176675799</cx:pt>
          <cx:pt idx="945">0.012733871848915175</cx:pt>
          <cx:pt idx="946">0.014041203417608726</cx:pt>
          <cx:pt idx="947">-0.00201756491952375</cx:pt>
          <cx:pt idx="948">-0.0046887118027907999</cx:pt>
          <cx:pt idx="949">-0.0049292890874921003</cx:pt>
          <cx:pt idx="950">0.0024060203354291298</cx:pt>
          <cx:pt idx="951">-0.00091599217299802999</cx:pt>
          <cx:pt idx="952">0.0021052339298496051</cx:pt>
          <cx:pt idx="953">0.0068745737388064996</cx:pt>
          <cx:pt idx="954">-0.0085177411928856993</cx:pt>
          <cx:pt idx="955">-0.0063653444094555998</cx:pt>
          <cx:pt idx="956">0.0086596224799018497</cx:pt>
          <cx:pt idx="957">0.0063137784741953999</cx:pt>
          <cx:pt idx="958">0.0016937486170789701</cx:pt>
          <cx:pt idx="959">0.0099330064838086003</cx:pt>
          <cx:pt idx="960">0.0119284972359236</cx:pt>
          <cx:pt idx="961">0.023835068955379249</cx:pt>
          <cx:pt idx="962">0.016375427463526725</cx:pt>
          <cx:pt idx="963">0.0046440879482590996</cx:pt>
          <cx:pt idx="964">2.0221250580635399e-05</cx:pt>
          <cx:pt idx="965">1.9254872134335151e-05</cx:pt>
          <cx:pt idx="966">-2.8708032801530748e-05</cx:pt>
          <cx:pt idx="967">-0.0016226278660867075</cx:pt>
          <cx:pt idx="968">-0.0024534153312638549</cx:pt>
          <cx:pt idx="969">-0.0054445051564289753</cx:pt>
          <cx:pt idx="970">0.0055393329022517751</cx:pt>
          <cx:pt idx="971">0.010354047402012</cx:pt>
          <cx:pt idx="972">0.005634286144456325</cx:pt>
          <cx:pt idx="973">0.0041202025549345002</cx:pt>
          <cx:pt idx="974">0.0030201021869951002</cx:pt>
          <cx:pt idx="975">-0.0057783080061744752</cx:pt>
          <cx:pt idx="976">-0.0072148083191809253</cx:pt>
          <cx:pt idx="977">-0.0021365013630270302</cx:pt>
          <cx:pt idx="978">-0.0018080080403246426</cx:pt>
          <cx:pt idx="979">0.0055154155448397003</cx:pt>
          <cx:pt idx="980">0.003493852912927275</cx:pt>
          <cx:pt idx="981">0.006684608434349525</cx:pt>
          <cx:pt idx="982">-0.000689378445530375</cx:pt>
          <cx:pt idx="983">-0.0014771489261229699</cx:pt>
          <cx:pt idx="984">-0.0027996886280304001</cx:pt>
          <cx:pt idx="985">-0.0021429872330061776</cx:pt>
          <cx:pt idx="986">0.0025718147528841499</cx:pt>
          <cx:pt idx="987">-0.000841105474129355</cx:pt>
          <cx:pt idx="988">-1.32022080183916e-05</cx:pt>
          <cx:pt idx="989">0.0041810796689787004</cx:pt>
          <cx:pt idx="990">0.0074834818279053252</cx:pt>
          <cx:pt idx="991">0.0077144468214279498</cx:pt>
          <cx:pt idx="992">-0.0070036230961273496</cx:pt>
          <cx:pt idx="993">-0.0069068538234139751</cx:pt>
          <cx:pt idx="994">-0.0063160889711705</cx:pt>
          <cx:pt idx="995">-0.012675800075325625</cx:pt>
          <cx:pt idx="996">-0.00096772112755448255</cx:pt>
          <cx:pt idx="997">0.005730984551902225</cx:pt>
          <cx:pt idx="998">-0.00052280402155532749</cx:pt>
          <cx:pt idx="999">-0.0038311410008299751</cx:pt>
          <cx:pt idx="1000">0.0042965483984740748</cx:pt>
          <cx:pt idx="1001">0.0018165175877477124</cx:pt>
          <cx:pt idx="1002">0.0045774542620512998</cx:pt>
          <cx:pt idx="1003">0.0108956169228093</cx:pt>
          <cx:pt idx="1004">0.0111200301021672</cx:pt>
          <cx:pt idx="1005">0.0094394411106915252</cx:pt>
          <cx:pt idx="1006">0.0094409160361223245</cx:pt>
          <cx:pt idx="1007">0.0023130780173539101</cx:pt>
          <cx:pt idx="1008">0.0001168047304889965</cx:pt>
          <cx:pt idx="1009">6.0951428277328748e-05</cx:pt>
          <cx:pt idx="1010">-0.000104052676599971</cx:pt>
          <cx:pt idx="1011">-0.00164164440674711</cx:pt>
          <cx:pt idx="1012">-0.0034447152312509252</cx:pt>
          <cx:pt idx="1013">-0.0030639120453861001</cx:pt>
          <cx:pt idx="1014">0.00055959402414912753</cx:pt>
          <cx:pt idx="1015">0.012418823965954401</cx:pt>
          <cx:pt idx="1016">0.0104106944371711</cx:pt>
          <cx:pt idx="1017">0.0095452905942104496</cx:pt>
          <cx:pt idx="1018">0.010443907056490349</cx:pt>
          <cx:pt idx="1019">0.0016580954471736974</cx:pt>
          <cx:pt idx="1020">-0.003444166243917825</cx:pt>
          <cx:pt idx="1021">-0.00018719917019776651</cx:pt>
          <cx:pt idx="1022">0.0065455423939282499</cx:pt>
          <cx:pt idx="1023">-0.0034721340118910502</cx:pt>
          <cx:pt idx="1024">-0.00034211913333795748</cx:pt>
          <cx:pt idx="1025">0.013820599032296776</cx:pt>
          <cx:pt idx="1026">-0.00061621504434173746</cx:pt>
          <cx:pt idx="1027">-0.0062030338220247002</cx:pt>
          <cx:pt idx="1028">0.0058425402537251496</cx:pt>
          <cx:pt idx="1029">0.0094308970707798253</cx:pt>
          <cx:pt idx="1030">0.0086948970387548258</cx:pt>
          <cx:pt idx="1031">0.012084602180550824</cx:pt>
          <cx:pt idx="1032">0.014726815267935525</cx:pt>
          <cx:pt idx="1033">0.018534992689618651</cx:pt>
          <cx:pt idx="1034">0.013533422812203825</cx:pt>
          <cx:pt idx="1035">0.0036814884199008252</cx:pt>
          <cx:pt idx="1036">0.00023465087165885725</cx:pt>
          <cx:pt idx="1037">5.6292511401305496e-06</cx:pt>
          <cx:pt idx="1038">8.4149414171800002e-05</cx:pt>
          <cx:pt idx="1039">-0.0019905448681676926</cx:pt>
          <cx:pt idx="1040">-0.0038245451033883252</cx:pt>
          <cx:pt idx="1041">-0.0080638040705722242</cx:pt>
          <cx:pt idx="1042">0.0029827731164209751</cx:pt>
          <cx:pt idx="1043">0.014180409381608675</cx:pt>
          <cx:pt idx="1044">0.010931243176675799</cx:pt>
          <cx:pt idx="1045">0.012733871848915175</cx:pt>
          <cx:pt idx="1046">0.014041203417608726</cx:pt>
          <cx:pt idx="1047">-0.00201756491952375</cx:pt>
          <cx:pt idx="1048">-0.0046887118027907999</cx:pt>
          <cx:pt idx="1049">-0.0049292890874921003</cx:pt>
          <cx:pt idx="1050">0.0024060203354291298</cx:pt>
          <cx:pt idx="1051">-0.00091599217299802999</cx:pt>
          <cx:pt idx="1052">0.0021052339298496051</cx:pt>
          <cx:pt idx="1053">0.0068745737388064996</cx:pt>
          <cx:pt idx="1054">-0.0085177411928856993</cx:pt>
          <cx:pt idx="1055">-0.0063653444094555998</cx:pt>
          <cx:pt idx="1056">0.0086596224799018497</cx:pt>
          <cx:pt idx="1057">0.0063137784741953999</cx:pt>
          <cx:pt idx="1058">0.0016937486170789701</cx:pt>
          <cx:pt idx="1059">0.0099330064838086003</cx:pt>
          <cx:pt idx="1060">0.0119284972359236</cx:pt>
          <cx:pt idx="1061">0.023835068955379249</cx:pt>
          <cx:pt idx="1062">0.016375427463526725</cx:pt>
          <cx:pt idx="1063">0.0046440879482590996</cx:pt>
          <cx:pt idx="1064">2.0221250580635399e-05</cx:pt>
          <cx:pt idx="1065">1.9254872134335151e-05</cx:pt>
          <cx:pt idx="1066">-2.8708032801530748e-05</cx:pt>
          <cx:pt idx="1067">-0.0016226278660867075</cx:pt>
          <cx:pt idx="1068">-0.0024534153312638549</cx:pt>
          <cx:pt idx="1069">-0.0054445051564289753</cx:pt>
          <cx:pt idx="1070">0.0055393329022517751</cx:pt>
          <cx:pt idx="1071">0.010354047402012</cx:pt>
          <cx:pt idx="1072">0.005634286144456325</cx:pt>
          <cx:pt idx="1073">0.0041202025549345002</cx:pt>
          <cx:pt idx="1074">0.0030201021869951002</cx:pt>
          <cx:pt idx="1075">-0.0057783080061744752</cx:pt>
          <cx:pt idx="1076">-0.0072148083191809253</cx:pt>
          <cx:pt idx="1077">-0.0021365013630270302</cx:pt>
          <cx:pt idx="1078">-0.0018080080403246426</cx:pt>
          <cx:pt idx="1079">0.0055154155448397003</cx:pt>
          <cx:pt idx="1080">0.003493852912927275</cx:pt>
          <cx:pt idx="1081">0.006684608434349525</cx:pt>
          <cx:pt idx="1082">-0.000689378445530375</cx:pt>
          <cx:pt idx="1083">-0.0014771489261229699</cx:pt>
        </cx:lvl>
      </cx:numDim>
    </cx:data>
    <cx:data id="143">
      <cx:numDim type="val">
        <cx:f>Sheet2!$EN$1:$EN$1084</cx:f>
        <cx:lvl ptCount="1084" formatCode="G/通用格式">
          <cx:pt idx="0">-0.00059898187474784399</cx:pt>
          <cx:pt idx="1">0.00029929614362908801</cx:pt>
          <cx:pt idx="2">0.00026788304336153302</cx:pt>
          <cx:pt idx="3">-0.00025767172256203202</cx:pt>
          <cx:pt idx="4">-0.00028029404103104298</cx:pt>
          <cx:pt idx="5">-0.00076273169259867199</cx:pt>
          <cx:pt idx="6">-0.00096524415433514403</cx:pt>
          <cx:pt idx="7">0.00032276309929659601</cx:pt>
          <cx:pt idx="8">0.000435567653450841</cx:pt>
          <cx:pt idx="9">0.00029495149540352203</cx:pt>
          <cx:pt idx="10">-0.00065770018715351805</cx:pt>
          <cx:pt idx="11">0.00025196967564128597</cx:pt>
          <cx:pt idx="12">-0.000219028393693129</cx:pt>
          <cx:pt idx="13">0.00012940048756101801</cx:pt>
          <cx:pt idx="14">0.00038334709508259699</cx:pt>
          <cx:pt idx="15">0.00081897651637453104</cx:pt>
          <cx:pt idx="16">0.00064174603375168103</cx:pt>
          <cx:pt idx="17">0.000122055308347361</cx:pt>
          <cx:pt idx="18">-0.000235265672608967</cx:pt>
          <cx:pt idx="19">-0.00030190399842986798</cx:pt>
          <cx:pt idx="20">-0.00050218008473597005</cx:pt>
          <cx:pt idx="21">0.00019131763567840701</cx:pt>
          <cx:pt idx="22">-0.00023290515298689899</cx:pt>
          <cx:pt idx="23">-0.00013032366118489999</cx:pt>
          <cx:pt idx="24">0.00045471694703665897</cx:pt>
          <cx:pt idx="25">-0.00026423052591518999</cx:pt>
          <cx:pt idx="26">0.000717537965487743</cx:pt>
          <cx:pt idx="27">0.00028526003852630098</cx:pt>
          <cx:pt idx="28">-0.00032024410661645798</cx:pt>
          <cx:pt idx="29">0.00081764549092195997</cx:pt>
          <cx:pt idx="30">-7.9253753283343602e-05</cx:pt>
          <cx:pt idx="31">0.00036947570911744599</cx:pt>
          <cx:pt idx="32">4.4196979083204297e-05</cx:pt>
          <cx:pt idx="33">0.00018771254827607901</cx:pt>
          <cx:pt idx="34">0.0011779473035796299</cx:pt>
          <cx:pt idx="35">-0.00064725179211917998</cx:pt>
          <cx:pt idx="36">-0.00081460375656536299</cx:pt>
          <cx:pt idx="37">-0.00048398024797482802</cx:pt>
          <cx:pt idx="38">-0.00130777716898825</cx:pt>
          <cx:pt idx="39">-0.0052832489099282898</cx:pt>
          <cx:pt idx="40">-0.0031895552262177201</cx:pt>
          <cx:pt idx="41">-0.0011449087287356699</cx:pt>
          <cx:pt idx="42">0.0017830029542513701</cx:pt>
          <cx:pt idx="43">0.0055330195288646102</cx:pt>
          <cx:pt idx="44">0.00070559452855259105</cx:pt>
          <cx:pt idx="45">0.00045900510376968399</cx:pt>
          <cx:pt idx="46">0.000118889787931733</cx:pt>
          <cx:pt idx="47">-0.00033537757142175397</cx:pt>
          <cx:pt idx="48">-0.00022477534798557799</cx:pt>
          <cx:pt idx="49">-0.00024174080703346599</cx:pt>
          <cx:pt idx="50">0.00024931196586415097</cx:pt>
          <cx:pt idx="51">-0.000239760051168036</cx:pt>
          <cx:pt idx="52">-0.00064156814000146801</cx:pt>
          <cx:pt idx="53">0.00038720094240937198</cx:pt>
          <cx:pt idx="54">0.00045002801323433398</cx:pt>
          <cx:pt idx="55">-0.00035800014748418402</cx:pt>
          <cx:pt idx="56">-0.00081982729647869898</cx:pt>
          <cx:pt idx="57">0.00055220171966904202</cx:pt>
          <cx:pt idx="58">-0.00027879075274491399</cx:pt>
          <cx:pt idx="59">0.000193774882370244</cx:pt>
          <cx:pt idx="60">0.00042624316636565398</cx:pt>
          <cx:pt idx="61">-0.00052051421526438501</cx:pt>
          <cx:pt idx="62">-0.00014362079113667699</cx:pt>
          <cx:pt idx="63">-0.00064064039046700003</cx:pt>
          <cx:pt idx="64">-0.0029417072561178101</cx:pt>
          <cx:pt idx="65">-0.0118911407125562</cx:pt>
          <cx:pt idx="66">-0.0145084707665693</cx:pt>
          <cx:pt idx="67">-0.0142545155937136</cx:pt>
          <cx:pt idx="68">-0.015924371241227499</cx:pt>
          <cx:pt idx="69">0.0026987198740333002</cx:pt>
          <cx:pt idx="70">0.0064854132569639499</cx:pt>
          <cx:pt idx="71">0.031794422551848701</cx:pt>
          <cx:pt idx="72">0.038478212152821399</cx:pt>
          <cx:pt idx="73">0.020220085604726001</cx:pt>
          <cx:pt idx="74">0.0056886522957020598</cx:pt>
          <cx:pt idx="75">0.025378588815640701</cx:pt>
          <cx:pt idx="76">0.0025080934540450202</cx:pt>
          <cx:pt idx="77">-0.0056716184980345899</cx:pt>
          <cx:pt idx="78">-0.00324230216937344</cx:pt>
          <cx:pt idx="79">-0.0012062395432440899</cx:pt>
          <cx:pt idx="80">0.000120458560930819</cx:pt>
          <cx:pt idx="81">-0.00065836360793015102</cx:pt>
          <cx:pt idx="82">0.00043558743998838901</cx:pt>
          <cx:pt idx="83">0.000340120572536943</cx:pt>
          <cx:pt idx="84">0.00058071314813392197</cx:pt>
          <cx:pt idx="85">0.00050879664012342101</cx:pt>
          <cx:pt idx="86">0.00034174534002584999</cx:pt>
          <cx:pt idx="87">-0.000492265149663482</cx:pt>
          <cx:pt idx="88">0.00131764194270698</cx:pt>
          <cx:pt idx="89">0.0141494698084117</cx:pt>
          <cx:pt idx="90">0.0147095319341068</cx:pt>
          <cx:pt idx="91">0.024471647688728601</cx:pt>
          <cx:pt idx="92">0.0276064113124741</cx:pt>
          <cx:pt idx="93">0.027002213132064599</cx:pt>
          <cx:pt idx="94">0.040589223685644001</cx:pt>
          <cx:pt idx="95">-0.0122304521557347</cx:pt>
          <cx:pt idx="96">0.016158196014354999</cx:pt>
          <cx:pt idx="97">0.031365831190245899</cx:pt>
          <cx:pt idx="98">0.057008586318290297</cx:pt>
          <cx:pt idx="99">0.13330938055567301</cx:pt>
          <cx:pt idx="100">0.081635982564900303</cx:pt>
          <cx:pt idx="101">0.023348548794217501</cx:pt>
          <cx:pt idx="102">0.045319920286583298</cx:pt>
          <cx:pt idx="103">0.042534678595901203</cx:pt>
          <cx:pt idx="104">0.028320980484559201</cx:pt>
          <cx:pt idx="105">-0.0176355079237661</cx:pt>
          <cx:pt idx="106">-0.027023523868140002</cx:pt>
          <cx:pt idx="107">-0.010540720796278</cx:pt>
          <cx:pt idx="108">0.0084732204677817093</cx:pt>
          <cx:pt idx="109">0.00077607968361058496</cx:pt>
          <cx:pt idx="110">-0.00057102100474188202</cx:pt>
          <cx:pt idx="111">0.00015608976552512101</cx:pt>
          <cx:pt idx="112">0.00044987289498529999</cx:pt>
          <cx:pt idx="113">-0.00044690940232631002</cx:pt>
          <cx:pt idx="114">0.00056004806752334201</cx:pt>
          <cx:pt idx="115">0.0011621444041977601</cx:pt>
          <cx:pt idx="116">0.00093925453007301699</cx:pt>
          <cx:pt idx="117">0.023338094071981699</cx:pt>
          <cx:pt idx="118">0.030393891468448501</cx:pt>
          <cx:pt idx="119">0.035982704211826602</cx:pt>
          <cx:pt idx="120">0.082865949751124199</cx:pt>
          <cx:pt idx="121">0.13096281078136901</cx:pt>
          <cx:pt idx="122">0.112402649959688</cx:pt>
          <cx:pt idx="123">0.042892176276815797</cx:pt>
          <cx:pt idx="124">0.0084485353825218094</cx:pt>
          <cx:pt idx="125">0.0064042015642642499</cx:pt>
          <cx:pt idx="126">0.045917359087123397</cx:pt>
          <cx:pt idx="127">0.121193884218412</cx:pt>
          <cx:pt idx="128">0.097302732303333805</cx:pt>
          <cx:pt idx="129">-0.0067653082560065999</cx:pt>
          <cx:pt idx="130">0.044717799256961302</cx:pt>
          <cx:pt idx="131">0.029355776425328502</cx:pt>
          <cx:pt idx="132">0.012130661414818601</cx:pt>
          <cx:pt idx="133">0.041822621867850997</cx:pt>
          <cx:pt idx="134">0.021664917928527799</cx:pt>
          <cx:pt idx="135">0.018888362036439101</cx:pt>
          <cx:pt idx="136">0.050696883680791997</cx:pt>
          <cx:pt idx="137">0.013846919508883801</cx:pt>
          <cx:pt idx="138">-0.00047119792261614101</cx:pt>
          <cx:pt idx="139">0.000236058354716472</cx:pt>
          <cx:pt idx="140">0.00045120294168525299</cx:pt>
          <cx:pt idx="141">0.000173833605075298</cx:pt>
          <cx:pt idx="142">0.00047371502316928701</cx:pt>
          <cx:pt idx="143">0.0048409218584001303</cx:pt>
          <cx:pt idx="144">0.00092747968514139798</cx:pt>
          <cx:pt idx="145">0.046192206935286799</cx:pt>
          <cx:pt idx="146">0.051611815550772398</cx:pt>
          <cx:pt idx="147">0.046625747853908703</cx:pt>
          <cx:pt idx="148">0.074502296746395094</cx:pt>
          <cx:pt idx="149">0.101476768256913</cx:pt>
          <cx:pt idx="150">0.050874676809897101</cx:pt>
          <cx:pt idx="151">0.022491358796651199</cx:pt>
          <cx:pt idx="152">-0.047914208203558399</cx:pt>
          <cx:pt idx="153">0.045122158523416597</cx:pt>
          <cx:pt idx="154">0.0968705915570615</cx:pt>
          <cx:pt idx="155">0.110356753886905</cx:pt>
          <cx:pt idx="156">0.11469658010930001</cx:pt>
          <cx:pt idx="157">0.086128062161471397</cx:pt>
          <cx:pt idx="158">0.15501988083216101</cx:pt>
          <cx:pt idx="159">0.107595272413102</cx:pt>
          <cx:pt idx="160">0.077576198052746001</cx:pt>
          <cx:pt idx="161">0.046162259214423101</cx:pt>
          <cx:pt idx="162">0.034015024527353603</cx:pt>
          <cx:pt idx="163">0.0141827187287336</cx:pt>
          <cx:pt idx="164">0.026995017216273301</cx:pt>
          <cx:pt idx="165">0.0056955143134985496</cx:pt>
          <cx:pt idx="166">-0.00081818165739364003</cx:pt>
          <cx:pt idx="167">-0.00089690179677967498</cx:pt>
          <cx:pt idx="168">0.000204258591148738</cx:pt>
          <cx:pt idx="169">-0.00014163321997766299</cx:pt>
          <cx:pt idx="170">-0.0028722339170917698</cx:pt>
          <cx:pt idx="171">-0.0113467196647487</cx:pt>
          <cx:pt idx="172">-0.0099872185133365599</cx:pt>
          <cx:pt idx="173">0.0150852571918084</cx:pt>
          <cx:pt idx="174">0.022906689389526599</cx:pt>
          <cx:pt idx="175">0.012189287137629101</cx:pt>
          <cx:pt idx="176">0.055915516553000297</cx:pt>
          <cx:pt idx="177">0.11662011284404999</cx:pt>
          <cx:pt idx="178">0.057069716880821103</cx:pt>
          <cx:pt idx="179">-0.016393505086667499</cx:pt>
          <cx:pt idx="180">-0.023401340722108799</cx:pt>
          <cx:pt idx="181">0.0136541610754107</cx:pt>
          <cx:pt idx="182">0.054342261050314498</cx:pt>
          <cx:pt idx="183">0.101090654677584</cx:pt>
          <cx:pt idx="184">0.081450804185565398</cx:pt>
          <cx:pt idx="185">0.086613723264110501</cx:pt>
          <cx:pt idx="186">0.099026708744131706</cx:pt>
          <cx:pt idx="187">0.054969447564353097</cx:pt>
          <cx:pt idx="188">0.068994629372075802</cx:pt>
          <cx:pt idx="189">0.0230399031891847</cx:pt>
          <cx:pt idx="190">-0.0103529067567737</cx:pt>
          <cx:pt idx="191">-0.020861077363370902</cx:pt>
          <cx:pt idx="192">0.0086486071100027196</cx:pt>
          <cx:pt idx="193">0.00176747375377535</cx:pt>
          <cx:pt idx="194">0.00061853219965788699</cx:pt>
          <cx:pt idx="195">3.2110681554699297e-05</cx:pt>
          <cx:pt idx="196">-0.00063467626975642405</cx:pt>
          <cx:pt idx="197">-0.000329673890770039</cx:pt>
          <cx:pt idx="198">-0.0097994620950400905</cx:pt>
          <cx:pt idx="199">-0.0032843768498832249</cx:pt>
          <cx:pt idx="200">-0.0050330660976784496</cx:pt>
          <cx:pt idx="201">-0.00064381452876545247</cx:pt>
          <cx:pt idx="202">-0.0048339244635504496</cx:pt>
          <cx:pt idx="203">-0.013817475217656324</cx:pt>
          <cx:pt idx="204">0.00112915877409502</cx:pt>
          <cx:pt idx="205">0.011528207472803975</cx:pt>
          <cx:pt idx="206">0.001821296358598875</cx:pt>
          <cx:pt idx="207">-0.0064612356314069251</cx:pt>
          <cx:pt idx="208">-0.0066972908312447751</cx:pt>
          <cx:pt idx="209">-0.0091292224219057753</cx:pt>
          <cx:pt idx="210">0.027050553192677251</cx:pt>
          <cx:pt idx="211">0.0131637193641781</cx:pt>
          <cx:pt idx="212">0.010038871142887125</cx:pt>
          <cx:pt idx="213">0.011876401632609675</cx:pt>
          <cx:pt idx="214">-0.014152988926850974</cx:pt>
          <cx:pt idx="215">-0.012551888450694574</cx:pt>
          <cx:pt idx="216">0.01308351019651305</cx:pt>
          <cx:pt idx="217">-0.0066135959319384751</cx:pt>
          <cx:pt idx="218">-0.0075725954628974501</cx:pt>
          <cx:pt idx="219">-0.01578961377363235</cx:pt>
          <cx:pt idx="220">-0.0087181774639922254</cx:pt>
          <cx:pt idx="221">-0.0019794793425299026</cx:pt>
          <cx:pt idx="222">-8.1055368396503003e-05</cx:pt>
          <cx:pt idx="223">0.00019706802888794326</cx:pt>
          <cx:pt idx="224">4.0757546002992001e-05</cx:pt>
          <cx:pt idx="225">9.8947685105378746e-05</cx:pt>
          <cx:pt idx="226">-0.0027149419763417</cx:pt>
          <cx:pt idx="227">-0.0018390505740917</cx:pt>
          <cx:pt idx="228">-0.0087396887959952756</cx:pt>
          <cx:pt idx="229">-0.010078742925681224</cx:pt>
          <cx:pt idx="230">-0.011934758184235349</cx:pt>
          <cx:pt idx="231">-0.028463676283878251</cx:pt>
          <cx:pt idx="232">-0.014960005733673025</cx:pt>
          <cx:pt idx="233">-0.0066011613355067998</cx:pt>
          <cx:pt idx="234">0.0097639416152535997</cx:pt>
          <cx:pt idx="235">0.0035811240121390248</cx:pt>
          <cx:pt idx="236">-0.0049984478626854748</cx:pt>
          <cx:pt idx="237">-0.021634005257768426</cx:pt>
          <cx:pt idx="238">-0.021042673087871725</cx:pt>
          <cx:pt idx="239">-0.0140526280321075</cx:pt>
          <cx:pt idx="240">-0.038769099231476999</cx:pt>
          <cx:pt idx="241">-0.029294536630768</cx:pt>
          <cx:pt idx="242">-0.027952822288859251</cx:pt>
          <cx:pt idx="243">-0.037501845637740248</cx:pt>
          <cx:pt idx="244">-0.0144631778626118</cx:pt>
          <cx:pt idx="245">-0.023281259860352226</cx:pt>
          <cx:pt idx="246">-0.0155259338063399</cx:pt>
          <cx:pt idx="247">-0.021945315172618426</cx:pt>
          <cx:pt idx="248">-0.010898622209139725</cx:pt>
          <cx:pt idx="249">-0.0029887229229549001</cx:pt>
          <cx:pt idx="250">0.00040547635471373749</cx:pt>
          <cx:pt idx="251">6.0527305108656498e-05</cx:pt>
          <cx:pt idx="252">8.0226470698764498e-05</cx:pt>
          <cx:pt idx="253">5.6607240023571001e-05</cx:pt>
          <cx:pt idx="254">-0.0032259345280483999</cx:pt>
          <cx:pt idx="255">-0.0018287241614569924</cx:pt>
          <cx:pt idx="256">-0.0013646084894221925</cx:pt>
          <cx:pt idx="257">-0.0084888039294619255</cx:pt>
          <cx:pt idx="258">0.0036176969549673748</cx:pt>
          <cx:pt idx="259">0.0040517298417402248</cx:pt>
          <cx:pt idx="260">0.0020051172111565326</cx:pt>
          <cx:pt idx="261">-0.0041240252388246752</cx:pt>
          <cx:pt idx="262">-0.00096273316630477498</cx:pt>
          <cx:pt idx="263">0.013980961624665425</cx:pt>
          <cx:pt idx="264">0.0028781537008070002</cx:pt>
          <cx:pt idx="265">-0.019011922316747951</cx:pt>
          <cx:pt idx="266">-0.0024130473266947526</cx:pt>
          <cx:pt idx="267">0.00021616353179233674</cx:pt>
          <cx:pt idx="268">-0.0060165717449604996</cx:pt>
          <cx:pt idx="269">-0.029236201280989499</cx:pt>
          <cx:pt idx="270">-0.046901413137822749</cx:pt>
          <cx:pt idx="271">-0.055865628403489999</cx:pt>
          <cx:pt idx="272">-0.035324689273102748</cx:pt>
          <cx:pt idx="273">-0.034094525908483997</cx:pt>
          <cx:pt idx="274">-0.023853588342942999</cx:pt>
          <cx:pt idx="275">-0.026335271999905749</cx:pt>
          <cx:pt idx="276">-0.010389786514678525</cx:pt>
          <cx:pt idx="277">-0.0039819695533762252</cx:pt>
          <cx:pt idx="278">0.00025339791787222</cx:pt>
          <cx:pt idx="279">-9.4620758919118506e-05</cx:pt>
          <cx:pt idx="280">-0.00011785228597785175</cx:pt>
          <cx:pt idx="281">-0.00016900078324359399</cx:pt>
          <cx:pt idx="282">-0.0014317841839728549</cx:pt>
          <cx:pt idx="283">0.0015998583692249874</cx:pt>
          <cx:pt idx="284">0.00089572121291724496</cx:pt>
          <cx:pt idx="285">-0.0040690395691951754</cx:pt>
          <cx:pt idx="286">-0.00097442626716383004</cx:pt>
          <cx:pt idx="287">0.0008482467192799225</cx:pt>
          <cx:pt idx="288">-0.00055831801952451496</cx:pt>
          <cx:pt idx="289">0.00011562795569435525</cx:pt>
          <cx:pt idx="290">0.0028075572368380002</cx:pt>
          <cx:pt idx="291">0.0035997951776044752</cx:pt>
          <cx:pt idx="292">0.0079975224156992753</cx:pt>
          <cx:pt idx="293">0.013241800615105151</cx:pt>
          <cx:pt idx="294">0.013301853134222</cx:pt>
          <cx:pt idx="295">0.0061489093417411251</cx:pt>
          <cx:pt idx="296">-0.0043711884491616001</cx:pt>
          <cx:pt idx="297">-0.0071423855741888746</cx:pt>
          <cx:pt idx="298">-0.015214341051260525</cx:pt>
          <cx:pt idx="299">-0.062565172833485394</cx:pt>
          <cx:pt idx="300">-0.078793865646337793</cx:pt>
          <cx:pt idx="301">-0.11210735669272399</cx:pt>
          <cx:pt idx="302">-0.111680044216231</cx:pt>
          <cx:pt idx="303">-0.098733538928744202</cx:pt>
          <cx:pt idx="304">-0.036005727225492098</cx:pt>
          <cx:pt idx="305">-0.0092433211386808104</cx:pt>
          <cx:pt idx="306">0.00068190749630732503</cx:pt>
          <cx:pt idx="307">0.000162620680572565</cx:pt>
          <cx:pt idx="308">-6.9298937386159403e-05</cx:pt>
          <cx:pt idx="309">-0.0022597125211599998</cx:pt>
          <cx:pt idx="310">-0.00117101677012884</cx:pt>
          <cx:pt idx="311">0.011651121681680299</cx:pt>
          <cx:pt idx="312">0.015887725512072501</cx:pt>
          <cx:pt idx="313">-0.021431393047864799</cx:pt>
          <cx:pt idx="314">-0.064911460545180599</cx:pt>
          <cx:pt idx="315">-0.065453951349203898</cx:pt>
          <cx:pt idx="316">-0.077615405721383104</cx:pt>
          <cx:pt idx="317">0.016933770821494099</cx:pt>
          <cx:pt idx="318">0.14690145037264701</cx:pt>
          <cx:pt idx="319">0.058026008640633099</cx:pt>
          <cx:pt idx="320">0.046724188526277598</cx:pt>
          <cx:pt idx="321">0.0624415991383966</cx:pt>
          <cx:pt idx="322">0.073131061909701103</cx:pt>
          <cx:pt idx="323">0.038981108421582499</cx:pt>
          <cx:pt idx="324">0.018620966894369598</cx:pt>
          <cx:pt idx="325">0.107191170592587</cx:pt>
          <cx:pt idx="326">0.100207625719652</cx:pt>
          <cx:pt idx="327">-0.011588237641252001</cx:pt>
          <cx:pt idx="328">0.0034400508262625502</cx:pt>
          <cx:pt idx="329">-0.080301320426264103</cx:pt>
          <cx:pt idx="330">-0.073375609647385598</cx:pt>
          <cx:pt idx="331">-0.071515164736538905</cx:pt>
          <cx:pt idx="332">-0.039941233979440501</cx:pt>
          <cx:pt idx="333">-0.0092477669692249704</cx:pt>
          <cx:pt idx="334">0.00032388010841009402</cx:pt>
          <cx:pt idx="335">-0.00042832849786956497</cx:pt>
          <cx:pt idx="336">-0.00063179217764336296</cx:pt>
          <cx:pt idx="337">-0.0019957727490816702</cx:pt>
          <cx:pt idx="338">-0.0039643918174606402</cx:pt>
          <cx:pt idx="339">0.00690615162701585</cx:pt>
          <cx:pt idx="340">-0.0063929862267009304</cx:pt>
          <cx:pt idx="341">-0.0084772475202208597</cx:pt>
          <cx:pt idx="342">-0.070710938227227793</cx:pt>
          <cx:pt idx="343">-0.059733893289953099</cx:pt>
          <cx:pt idx="344">0.0021234574335741098</cx:pt>
          <cx:pt idx="345">0.050782653664839902</cx:pt>
          <cx:pt idx="346">0.090159643204091297</cx:pt>
          <cx:pt idx="347">0.041593991610375199</cx:pt>
          <cx:pt idx="348">0.034402630318571902</cx:pt>
          <cx:pt idx="349">0.077256009933179201</cx:pt>
          <cx:pt idx="350">0.065782952833881497</cx:pt>
          <cx:pt idx="351">0.041945287210833501</cx:pt>
          <cx:pt idx="352">0.00155546169993759</cx:pt>
          <cx:pt idx="353">-0.034148611302745997</cx:pt>
          <cx:pt idx="354">0.087149840237276399</cx:pt>
          <cx:pt idx="355">0.046654694472528901</cx:pt>
          <cx:pt idx="356">0.043352912686048899</cx:pt>
          <cx:pt idx="357">-0.00304870126569137</cx:pt>
          <cx:pt idx="358">-0.0178959134072386</cx:pt>
          <cx:pt idx="359">-0.0370714162433428</cx:pt>
          <cx:pt idx="360">-0.047078132705652399</cx:pt>
          <cx:pt idx="361">-0.011448000589928</cx:pt>
          <cx:pt idx="362">0.0023758541694754</cx:pt>
          <cx:pt idx="363">0.00065265934449233395</cx:pt>
          <cx:pt idx="364">0.00049890365737937997</cx:pt>
          <cx:pt idx="365">-0.0021104846018928998</cx:pt>
          <cx:pt idx="366">-0.0062302120197702798</cx:pt>
          <cx:pt idx="367">-0.0089105922529239701</cx:pt>
          <cx:pt idx="368">-0.034714616450866598</cx:pt>
          <cx:pt idx="369">-0.0396780423692112</cx:pt>
          <cx:pt idx="370">-0.096942426452134203</cx:pt>
          <cx:pt idx="371">-0.032429018071324103</cx:pt>
          <cx:pt idx="372">0.04316815375158</cx:pt>
          <cx:pt idx="373">0.010152188867615101</cx:pt>
          <cx:pt idx="374">-0.053134741049243199</cx:pt>
          <cx:pt idx="375">-0.044751972270851599</cx:pt>
          <cx:pt idx="376">0.033061327390429003</cx:pt>
          <cx:pt idx="377">0.026660374080457402</cx:pt>
          <cx:pt idx="378">0.0243816677458621</cx:pt>
          <cx:pt idx="379">0.0409173710171623</cx:pt>
          <cx:pt idx="380">-0.0051127204513205099</cx:pt>
          <cx:pt idx="381">-0.055185302545266997</cx:pt>
          <cx:pt idx="382">-0.050351270093140998</cx:pt>
          <cx:pt idx="383">0.024522574848223799</cx:pt>
          <cx:pt idx="384">0.0663215074888414</cx:pt>
          <cx:pt idx="385">0.0360146828292311</cx:pt>
          <cx:pt idx="386">0.027994284545643899</cx:pt>
          <cx:pt idx="387">-0.00239134965341915</cx:pt>
          <cx:pt idx="388">-0.017903442088523101</cx:pt>
          <cx:pt idx="389">-0.0085041253959750804</cx:pt>
          <cx:pt idx="390">-0.00074878893839365002</cx:pt>
          <cx:pt idx="391">-0.00017305270360292899</cx:pt>
          <cx:pt idx="392">0.0010727120777979399</cx:pt>
          <cx:pt idx="393">0.00061477659004405402</cx:pt>
          <cx:pt idx="394">-0.00143399202903572</cx:pt>
          <cx:pt idx="395">-0.0079503032110500096</cx:pt>
          <cx:pt idx="396">-0.057944772262107098</cx:pt>
          <cx:pt idx="397">-0.12837769480921599</cx:pt>
          <cx:pt idx="398">-0.14862514824037601</cx:pt>
          <cx:pt idx="399">-0.14542177000231499</cx:pt>
          <cx:pt idx="400">-0.14023457619700899</cx:pt>
          <cx:pt idx="401">-0.15645116507620699</cx:pt>
          <cx:pt idx="402">-0.18061205984957299</cx:pt>
          <cx:pt idx="403">-0.101029225480834</cx:pt>
          <cx:pt idx="404">-0.052406198018578397</cx:pt>
          <cx:pt idx="405">-0.090440713865885702</cx:pt>
          <cx:pt idx="406">0.0534089613498114</cx:pt>
          <cx:pt idx="407">0.034014462717538198</cx:pt>
          <cx:pt idx="408">-0.062101668774163198</cx:pt>
          <cx:pt idx="409">-0.081606160108292802</cx:pt>
          <cx:pt idx="410">-0.048752267933780999</cx:pt>
          <cx:pt idx="411">-0.0083848859772903891</cx:pt>
          <cx:pt idx="412">-0.0099380214019662502</cx:pt>
          <cx:pt idx="413">0.043087937299885103</cx:pt>
          <cx:pt idx="414">0.056044967669934602</cx:pt>
          <cx:pt idx="415">0.056278031974804299</cx:pt>
          <cx:pt idx="416">-0.0032498677132209099</cx:pt>
          <cx:pt idx="417">0.0047466367658421599</cx:pt>
          <cx:pt idx="418">-0.0040843229179401601</cx:pt>
          <cx:pt idx="419">-0.000130593058542838</cx:pt>
          <cx:pt idx="420">0.000431232512602121</cx:pt>
          <cx:pt idx="421">0.0037785513733683599</cx:pt>
          <cx:pt idx="422">0.0046051140062381103</cx:pt>
          <cx:pt idx="423">-0.021683849239299599</cx:pt>
          <cx:pt idx="424">-0.030258063244575101</cx:pt>
          <cx:pt idx="425">-0.112954591943426</cx:pt>
          <cx:pt idx="426">-0.18571726098659799</cx:pt>
          <cx:pt idx="427">-0.28483107460061702</cx:pt>
          <cx:pt idx="428">-0.26575223104060502</cx:pt>
          <cx:pt idx="429">-0.29224542273242399</cx:pt>
          <cx:pt idx="430">-0.30661387296974602</cx:pt>
          <cx:pt idx="431">-0.20412447003658599</cx:pt>
          <cx:pt idx="432">-0.13011355454739101</cx:pt>
          <cx:pt idx="433">-0.101289925241343</cx:pt>
          <cx:pt idx="434">0.0100493455494624</cx:pt>
          <cx:pt idx="435">0.017157277532005001</cx:pt>
          <cx:pt idx="436">-0.060377456718541</cx:pt>
          <cx:pt idx="437">-0.0268853042783933</cx:pt>
          <cx:pt idx="438">-0.074057781008214196</cx:pt>
          <cx:pt idx="439">-0.013798088282623701</cx:pt>
          <cx:pt idx="440">-0.017055187020166</cx:pt>
          <cx:pt idx="441">0.106689835697012</cx:pt>
          <cx:pt idx="442">0.085700694639633104</cx:pt>
          <cx:pt idx="443">0.063812530412117</cx:pt>
          <cx:pt idx="444">0.0285095257873678</cx:pt>
          <cx:pt idx="445">0.0042014856028978597</cx:pt>
          <cx:pt idx="446">-0.0014931787147994501</cx:pt>
          <cx:pt idx="447">-0.00074191910694385997</cx:pt>
          <cx:pt idx="448">0.00035225793211793798</cx:pt>
          <cx:pt idx="449">0.0020657183828085299</cx:pt>
          <cx:pt idx="450">0.010201768735238301</cx:pt>
          <cx:pt idx="451">-0.0037621630320726499</cx:pt>
          <cx:pt idx="452">-0.057728979307570497</cx:pt>
          <cx:pt idx="453">-0.075096146377366196</cx:pt>
          <cx:pt idx="454">-0.10487723286183399</cx:pt>
          <cx:pt idx="455">-0.195933077487629</cx:pt>
          <cx:pt idx="456">-0.20314386064019799</cx:pt>
          <cx:pt idx="457">-0.23144659517652999</cx:pt>
          <cx:pt idx="458">-0.28257291680496199</cx:pt>
          <cx:pt idx="459">-0.24797353362008401</cx:pt>
          <cx:pt idx="460">-0.256514554284892</cx:pt>
          <cx:pt idx="461">-0.221338083803645</cx:pt>
          <cx:pt idx="462">-0.082935324568961896</cx:pt>
          <cx:pt idx="463">-0.016306359681340199</cx:pt>
          <cx:pt idx="464">-0.044882383801862102</cx:pt>
          <cx:pt idx="465">0.0196139407964688</cx:pt>
          <cx:pt idx="466">-0.016829467425477002</cx:pt>
          <cx:pt idx="467">0.0065646289913034598</cx:pt>
          <cx:pt idx="468">-0.0018622638495718799</cx:pt>
          <cx:pt idx="469">0.065751204204920102</cx:pt>
          <cx:pt idx="470">0.069546112129216395</cx:pt>
          <cx:pt idx="471">0.0524508805968808</cx:pt>
          <cx:pt idx="472">0.044529583965812997</cx:pt>
          <cx:pt idx="473">-0.0189567402527311</cx:pt>
          <cx:pt idx="474">-0.00518571873984814</cx:pt>
          <cx:pt idx="475">-0.0025212086519547398</cx:pt>
          <cx:pt idx="476">-0.00058793313694041496</cx:pt>
          <cx:pt idx="477">0.00059249935264448698</cx:pt>
          <cx:pt idx="478">0.0069469245690237501</cx:pt>
          <cx:pt idx="479">0.022746096989175499</cx:pt>
          <cx:pt idx="480">-0.0279533370751129</cx:pt>
          <cx:pt idx="481">-0.019234050346691799</cx:pt>
          <cx:pt idx="482">0.043117101830411002</cx:pt>
          <cx:pt idx="483">-0.021355011186456802</cx:pt>
          <cx:pt idx="484">0.024840546173907799</cx:pt>
          <cx:pt idx="485">-0.073872508061225695</cx:pt>
          <cx:pt idx="486">-0.121684372636977</cx:pt>
          <cx:pt idx="487">-0.16655049446488901</cx:pt>
          <cx:pt idx="488">-0.244122742955032</cx:pt>
          <cx:pt idx="489">-0.29196154071660901</cx:pt>
          <cx:pt idx="490">-0.136509510065011</cx:pt>
          <cx:pt idx="491">-0.031048011638220099</cx:pt>
          <cx:pt idx="492">-0.067874938568981302</cx:pt>
          <cx:pt idx="493">0.044100333108223498</cx:pt>
          <cx:pt idx="494">-0.028973831184033499</cx:pt>
          <cx:pt idx="495">0.024259780958341699</cx:pt>
          <cx:pt idx="496">0.022215515827034401</cx:pt>
          <cx:pt idx="497">0.036871777045040799</cx:pt>
          <cx:pt idx="498">-0.010340826200475</cx:pt>
          <cx:pt idx="499">0.019695345473135999</cx:pt>
          <cx:pt idx="500">0.037173954747179001</cx:pt>
          <cx:pt idx="501">-0.022686397675792801</cx:pt>
          <cx:pt idx="502">-0.0010843824295450901</cx:pt>
          <cx:pt idx="503">-0.00043372229883048102</cx:pt>
          <cx:pt idx="504">0.00011108510136182599</cx:pt>
          <cx:pt idx="505">-1.1712126129920601e-05</cx:pt>
          <cx:pt idx="506">0.0034050833485683701</cx:pt>
          <cx:pt idx="507">0.065407437718992198</cx:pt>
          <cx:pt idx="508">0.0220623207881319</cx:pt>
          <cx:pt idx="509">0.036216326874363297</cx:pt>
          <cx:pt idx="510">0.102302372589388</cx:pt>
          <cx:pt idx="511">0.024202785106113098</cx:pt>
          <cx:pt idx="512">0.038129915176726398</cx:pt>
          <cx:pt idx="513">0.020761084866321802</cx:pt>
          <cx:pt idx="514">-0.042068645710103401</cx:pt>
          <cx:pt idx="515">-0.071650329093491297</cx:pt>
          <cx:pt idx="516">-0.13419023357404</cx:pt>
          <cx:pt idx="517">-0.16218673876453399</cx:pt>
          <cx:pt idx="518">-0.065274324498037994</cx:pt>
          <cx:pt idx="519">0.0040016325570824702</cx:pt>
          <cx:pt idx="520">-0.0073112630925139801</cx:pt>
          <cx:pt idx="521">0.00360340717245543</cx:pt>
          <cx:pt idx="522">-0.0650308220959573</cx:pt>
          <cx:pt idx="523">0.077801061150086101</cx:pt>
          <cx:pt idx="524">0.019045188493120601</cx:pt>
          <cx:pt idx="525">-0.016402725782207299</cx:pt>
          <cx:pt idx="526">-0.040782457247763602</cx:pt>
          <cx:pt idx="527">0.017696882589011701</cx:pt>
          <cx:pt idx="528">0.054029527311320998</cx:pt>
          <cx:pt idx="529">-0.0037077815780686202</cx:pt>
          <cx:pt idx="530">-0.0011839344069432701</cx:pt>
          <cx:pt idx="531">-0.00092243559138452196</cx:pt>
          <cx:pt idx="532">-0.00059083580296071696</cx:pt>
          <cx:pt idx="533">0.00055498215557666405</cx:pt>
          <cx:pt idx="534">-0.00072699115874911701</cx:pt>
          <cx:pt idx="535">0.072405714462677698</cx:pt>
          <cx:pt idx="536">0.043265306009603398</cx:pt>
          <cx:pt idx="537">0.075501235058988606</cx:pt>
          <cx:pt idx="538">0.127634098339625</cx:pt>
          <cx:pt idx="539">0.097487838278119104</cx:pt>
          <cx:pt idx="540">0.074120164939421002</cx:pt>
          <cx:pt idx="541">0.091659792557631195</cx:pt>
          <cx:pt idx="542">0.035440438113070502</cx:pt>
          <cx:pt idx="543">0.0015358669379731799</cx:pt>
          <cx:pt idx="544">-0.0151193641995012</cx:pt>
          <cx:pt idx="545">-0.0416162766615241</cx:pt>
          <cx:pt idx="546">-0.0129610091256155</cx:pt>
          <cx:pt idx="547">0.028597024065546602</cx:pt>
          <cx:pt idx="548">0.070965635378893194</cx:pt>
          <cx:pt idx="549">0.036768938701791397</cx:pt>
          <cx:pt idx="550">0.032827165634355997</cx:pt>
          <cx:pt idx="551">0.013016149670787101</cx:pt>
          <cx:pt idx="552">0.041100656581731003</cx:pt>
          <cx:pt idx="553">-0.0218460140700255</cx:pt>
          <cx:pt idx="554">-0.029933392348100801</cx:pt>
          <cx:pt idx="555">0.059881689075217001</cx:pt>
          <cx:pt idx="556">0.042744435503457301</cx:pt>
          <cx:pt idx="557">0.012172785384901699</cx:pt>
          <cx:pt idx="558">-0.0015973926448071001</cx:pt>
          <cx:pt idx="559">-0.00097910197299524993</cx:pt>
          <cx:pt idx="560">-0.00089806622146539202</cx:pt>
          <cx:pt idx="561">0.00055379436679743805</cx:pt>
          <cx:pt idx="562">-0.0122036117132824</cx:pt>
          <cx:pt idx="563">0.0126026235615862</cx:pt>
          <cx:pt idx="564">0.038082421087079099</cx:pt>
          <cx:pt idx="565">0.049737795513719402</cx:pt>
          <cx:pt idx="566">0.12483956740946001</cx:pt>
          <cx:pt idx="567">0.083416042075805497</cx:pt>
          <cx:pt idx="568">0.091733842901422405</cx:pt>
          <cx:pt idx="569">0.099264001146738196</cx:pt>
          <cx:pt idx="570">0.036224095683685897</cx:pt>
          <cx:pt idx="571">0.031874489099592701</cx:pt>
          <cx:pt idx="572">-0.036392685073349099</cx:pt>
          <cx:pt idx="573">-0.067865095353270899</cx:pt>
          <cx:pt idx="574">-0.0312487295223744</cx:pt>
          <cx:pt idx="575">0.021839597206479999</cx:pt>
          <cx:pt idx="576">0.079316121188396801</cx:pt>
          <cx:pt idx="577">0.067838350909684195</cx:pt>
          <cx:pt idx="578">0.038661755829485903</cx:pt>
          <cx:pt idx="579">0.058868648073083001</cx:pt>
          <cx:pt idx="580">0.0145206644027238</cx:pt>
          <cx:pt idx="581">-0.00194998002961042</cx:pt>
          <cx:pt idx="582">0.039486478173110601</cx:pt>
          <cx:pt idx="583">0.017299006589332599</cx:pt>
          <cx:pt idx="584">0.017055197783234</cx:pt>
          <cx:pt idx="585">0.00125693628740327</cx:pt>
          <cx:pt idx="586">-0.00067033347764002904</cx:pt>
          <cx:pt idx="587">-0.00033209394644342699</cx:pt>
          <cx:pt idx="588">-0.00082658908444436803</cx:pt>
          <cx:pt idx="589">-0.00042623315634873201</cx:pt>
          <cx:pt idx="590">-0.029886582511108501</cx:pt>
          <cx:pt idx="591">-0.018064399679924799</cx:pt>
          <cx:pt idx="592">-0.0085786096563550303</cx:pt>
          <cx:pt idx="593">0.033307516656661297</cx:pt>
          <cx:pt idx="594">0.080502712283291394</cx:pt>
          <cx:pt idx="595">0.0932078119482566</cx:pt>
          <cx:pt idx="596">0.069902848326428499</cx:pt>
          <cx:pt idx="597">0.027879979275864102</cx:pt>
          <cx:pt idx="598">0.051041274263998598</cx:pt>
          <cx:pt idx="599">0.043234534896282699</cx:pt>
          <cx:pt idx="600">0.021399727014011299</cx:pt>
          <cx:pt idx="601">0.020622519493223999</cx:pt>
          <cx:pt idx="602">0.039533258218332298</cx:pt>
          <cx:pt idx="603">-0.00137901234391869</cx:pt>
          <cx:pt idx="604">-0.030987245287039299</cx:pt>
          <cx:pt idx="605">-0.031604872805160902</cx:pt>
          <cx:pt idx="606">-0.0065401626595927203</cx:pt>
          <cx:pt idx="607">0.0123079760109142</cx:pt>
          <cx:pt idx="608">0.028215928455952902</cx:pt>
          <cx:pt idx="609">-0.00420494527073491</cx:pt>
          <cx:pt idx="610">-0.033150625288001397</cx:pt>
          <cx:pt idx="611">-0.031669724201972498</cx:pt>
          <cx:pt idx="612">-0.0174167414664925</cx:pt>
          <cx:pt idx="613">-0.0015401989593605901</cx:pt>
          <cx:pt idx="614">-0.00063432707988268701</cx:pt>
          <cx:pt idx="615">6.0463788385311801e-05</cx:pt>
          <cx:pt idx="616">1.8431315882077999e-05</cx:pt>
          <cx:pt idx="617">0.00030865178863896702</cx:pt>
          <cx:pt idx="618">-0.0098662691436727599</cx:pt>
          <cx:pt idx="619">-0.0086962731192520796</cx:pt>
          <cx:pt idx="620">-0.011746365548779499</cx:pt>
          <cx:pt idx="621">-0.018157195633875099</cx:pt>
          <cx:pt idx="622">-0.046777877457083297</cx:pt>
          <cx:pt idx="623">-0.037994851543788899</cx:pt>
          <cx:pt idx="624">0.0066164215334049504</cx:pt>
          <cx:pt idx="625">-0.010096200903104299</cx:pt>
          <cx:pt idx="626">0.0061771588381232404</cx:pt>
          <cx:pt idx="627">0.0124745059538089</cx:pt>
          <cx:pt idx="628">-0.0231325382781448</cx:pt>
          <cx:pt idx="629">-0.0076887395830389296</cx:pt>
          <cx:pt idx="630">0.016361967340614299</cx:pt>
          <cx:pt idx="631">0.045753414828677098</cx:pt>
          <cx:pt idx="632">0.046027631200451898</cx:pt>
          <cx:pt idx="633">0.027044238194682099</cx:pt>
          <cx:pt idx="634">-0.0219636629493032</cx:pt>
          <cx:pt idx="635">0.00169337172045904</cx:pt>
          <cx:pt idx="636">0.0037052483149915502</cx:pt>
          <cx:pt idx="637">-0.017347443320189199</cx:pt>
          <cx:pt idx="638">-0.029872717529881</cx:pt>
          <cx:pt idx="639">-0.0272341149623644</cx:pt>
          <cx:pt idx="640">-0.017889184274631299</cx:pt>
          <cx:pt idx="641">-0.0042941101290029102</cx:pt>
          <cx:pt idx="642">0.00052354685340404801</cx:pt>
          <cx:pt idx="643">0.00070848748907721899</cx:pt>
          <cx:pt idx="644">-0.00040362034347192401</cx:pt>
          <cx:pt idx="645">0.000400348668094511</cx:pt>
          <cx:pt idx="646">0.000188368701991954</cx:pt>
          <cx:pt idx="647">-0.0018967433058878201</cx:pt>
          <cx:pt idx="648">-0.0060464322847962803</cx:pt>
          <cx:pt idx="649">-0.0304915878650272</cx:pt>
          <cx:pt idx="650">-0.045677334314582999</cx:pt>
          <cx:pt idx="651">-0.074612474886403102</cx:pt>
          <cx:pt idx="652">-0.082056372996317198</cx:pt>
          <cx:pt idx="653">-0.023631882675087701</cx:pt>
          <cx:pt idx="654">-0.0078339260899269198</cx:pt>
          <cx:pt idx="655">0.024000280058472601</cx:pt>
          <cx:pt idx="656">0.021428425840275801</cx:pt>
          <cx:pt idx="657">0.0044342464031579499</cx:pt>
          <cx:pt idx="658">0.016754559330615999</cx:pt>
          <cx:pt idx="659">0.0483494699458481</cx:pt>
          <cx:pt idx="660">0.033502705748828999</cx:pt>
          <cx:pt idx="661">0.016428132954171001</cx:pt>
          <cx:pt idx="662">0.00637971674799868</cx:pt>
          <cx:pt idx="663">0.026404675930827001</cx:pt>
          <cx:pt idx="664">-0.020171878945376798</cx:pt>
          <cx:pt idx="665">-0.0497244349010207</cx:pt>
          <cx:pt idx="666">-0.035545924105365001</cx:pt>
          <cx:pt idx="667">-0.019054594421418401</cx:pt>
          <cx:pt idx="668">-0.0080895098383248001</cx:pt>
          <cx:pt idx="669">-0.0045471859342084697</cx:pt>
          <cx:pt idx="670">0.00072260364971504397</cx:pt>
          <cx:pt idx="671">-0.000446964292871932</cx:pt>
          <cx:pt idx="672">0.0012118935152440401</cx:pt>
          <cx:pt idx="673">0.00022437224118991499</cx:pt>
          <cx:pt idx="674">0.00049575352399449703</cx:pt>
          <cx:pt idx="675">0.00058400292799991305</cx:pt>
          <cx:pt idx="676">0.00331396833553911</cx:pt>
          <cx:pt idx="677">-0.00273357917769676</cx:pt>
          <cx:pt idx="678">-0.0058060811886519199</cx:pt>
          <cx:pt idx="679">-0.0027285357439056999</cx:pt>
          <cx:pt idx="680">-0.0107706268672696</cx:pt>
          <cx:pt idx="681">-0.0268506895925095</cx:pt>
          <cx:pt idx="682">-0.028828958188312201</cx:pt>
          <cx:pt idx="683">0.019882379823803899</cx:pt>
          <cx:pt idx="684">-0.0127415205284153</cx:pt>
          <cx:pt idx="685">-0.036673515533929002</cx:pt>
          <cx:pt idx="686">-0.023573575470836099</cx:pt>
          <cx:pt idx="687">-0.018482779518871301</cx:pt>
          <cx:pt idx="688">-0.0097935014240030805</cx:pt>
          <cx:pt idx="689">-0.0043662787507695302</cx:pt>
          <cx:pt idx="690">-0.051044095233363201</cx:pt>
          <cx:pt idx="691">-0.047714806116219498</cx:pt>
          <cx:pt idx="692">-0.045396239701761001</cx:pt>
          <cx:pt idx="693">-0.038794533832891803</cx:pt>
          <cx:pt idx="694">-0.016857486719238</cx:pt>
          <cx:pt idx="695">-0.0099052561166260902</cx:pt>
          <cx:pt idx="696">-0.0035532425199535801</cx:pt>
          <cx:pt idx="697">-0.00062621829124110003</cx:pt>
          <cx:pt idx="698">-0.00053800134907418197</cx:pt>
          <cx:pt idx="699">9.3716069674721906e-05</cx:pt>
          <cx:pt idx="700">-0.00016970629647401501</cx:pt>
          <cx:pt idx="701">-0.00028397077253574499</cx:pt>
          <cx:pt idx="702">0.00021434315161005299</cx:pt>
          <cx:pt idx="703">-0.000759809083507613</cx:pt>
          <cx:pt idx="704">-0.0018868281588979899</cx:pt>
          <cx:pt idx="705">-0.00188684096557332</cx:pt>
          <cx:pt idx="706">-4.3202972450059399e-05</cx:pt>
          <cx:pt idx="707">0.00070104715391617397</cx:pt>
          <cx:pt idx="708">0.0039808805812420901</cx:pt>
          <cx:pt idx="709">-0.0105579196546856</cx:pt>
          <cx:pt idx="710">-0.017893421302459099</cx:pt>
          <cx:pt idx="711">-0.020072595381419301</cx:pt>
          <cx:pt idx="712">-0.0282538823568904</cx:pt>
          <cx:pt idx="713">-0.049651466761618003</cx:pt>
          <cx:pt idx="714">-0.041644492990833497</cx:pt>
          <cx:pt idx="715">-0.044822271716973103</cx:pt>
          <cx:pt idx="716">-0.033571450825839497</cx:pt>
          <cx:pt idx="717">-0.039581149355637002</cx:pt>
          <cx:pt idx="718">-0.037343131977696203</cx:pt>
          <cx:pt idx="719">-0.0212454377840657</cx:pt>
          <cx:pt idx="720">-0.0103467909219103</cx:pt>
          <cx:pt idx="721">-0.0053239784590750497</cx:pt>
          <cx:pt idx="722">-0.0057330441752851099</cx:pt>
          <cx:pt idx="723">-0.0027257798440154602</cx:pt>
          <cx:pt idx="724">0.00037420213196128399</cx:pt>
          <cx:pt idx="725">0.00083955259054072995</cx:pt>
          <cx:pt idx="726">-0.00026620258379986598</cx:pt>
          <cx:pt idx="727">-0.000128038810412448</cx:pt>
          <cx:pt idx="728">0.00047436002980981499</cx:pt>
          <cx:pt idx="729">-0.00017760183985757999</cx:pt>
          <cx:pt idx="730">-0.000107642890171884</cx:pt>
          <cx:pt idx="731">-0.00029665569987009802</cx:pt>
          <cx:pt idx="732">0.00014145938084647399</cx:pt>
          <cx:pt idx="733">-0.0011933995586351201</cx:pt>
          <cx:pt idx="734">-0.0011459761187558801</cx:pt>
          <cx:pt idx="735">-0.00085923962717047997</cx:pt>
          <cx:pt idx="736">0.00011796312156897699</cx:pt>
          <cx:pt idx="737">0.00020237047907272</cx:pt>
          <cx:pt idx="738">-0.0011194775491770901</cx:pt>
          <cx:pt idx="739">-0.0015244440717320201</cx:pt>
          <cx:pt idx="740">-0.00133152998827369</cx:pt>
          <cx:pt idx="741">-0.0075728975910001597</cx:pt>
          <cx:pt idx="742">-0.0091153954953496694</cx:pt>
          <cx:pt idx="743">-0.0045628450377828804</cx:pt>
          <cx:pt idx="744">-0.00344228162037321</cx:pt>
          <cx:pt idx="745">-0.0066557865614529201</cx:pt>
          <cx:pt idx="746">-0.010703954771388999</cx:pt>
          <cx:pt idx="747">-0.0070217060900650803</cx:pt>
          <cx:pt idx="748">-0.0050861233940302196</cx:pt>
          <cx:pt idx="749">-0.0013870750170702599</cx:pt>
          <cx:pt idx="750">-0.00033242001839986702</cx:pt>
          <cx:pt idx="751">3.2431415417789403e-05</cx:pt>
          <cx:pt idx="752">-0.00078397356327536102</cx:pt>
          <cx:pt idx="753">0.000314033263257031</cx:pt>
          <cx:pt idx="754">-0.00061014718447058595</cx:pt>
          <cx:pt idx="755">-0.00013910360849009299</cx:pt>
          <cx:pt idx="756">-5.8119971928935199e-05</cx:pt>
          <cx:pt idx="757">0.0011053562141024201</cx:pt>
          <cx:pt idx="758">-0.00033999531138129</cx:pt>
          <cx:pt idx="759">0.00090270529118389098</cx:pt>
          <cx:pt idx="760">-0.00017603388719479501</cx:pt>
          <cx:pt idx="761">-9.4017285066997695e-06</cx:pt>
          <cx:pt idx="762">0.00050116771419253298</cx:pt>
          <cx:pt idx="763">0.00055522735274757804</cx:pt>
          <cx:pt idx="764">0.00046375687136178298</cx:pt>
          <cx:pt idx="765">-0.00019065678684162301</cx:pt>
          <cx:pt idx="766">-0.000158539394324512</cx:pt>
          <cx:pt idx="767">-2.98379137995318e-05</cx:pt>
          <cx:pt idx="768">-7.6370032939891702e-05</cx:pt>
          <cx:pt idx="769">-0.00406270775676043</cx:pt>
          <cx:pt idx="770">-0.0034470387047437299</cx:pt>
          <cx:pt idx="771">6.6886371750447103e-06</cx:pt>
          <cx:pt idx="772">8.0576621444849406e-05</cx:pt>
          <cx:pt idx="773">0.000134185971413432</cx:pt>
          <cx:pt idx="774">-0.0012704304765084201</cx:pt>
          <cx:pt idx="775">-0.0045194198738816999</cx:pt>
          <cx:pt idx="776">-0.0020181053353943699</cx:pt>
          <cx:pt idx="777">-0.00076209914409760605</cx:pt>
          <cx:pt idx="778">-0.00025864116120287499</cx:pt>
          <cx:pt idx="779">0.00015715073769985999</cx:pt>
          <cx:pt idx="780">0.00083094850881778898</cx:pt>
          <cx:pt idx="781">0.00031948555657913802</cx:pt>
          <cx:pt idx="782">0.00071933338875510499</cx:pt>
          <cx:pt idx="783">0.00016392113335525401</cx:pt>
          <cx:pt idx="784">-0.0032843768498832249</cx:pt>
          <cx:pt idx="785">-0.0050330660976784496</cx:pt>
          <cx:pt idx="786">-0.00064381452876545247</cx:pt>
          <cx:pt idx="787">-0.0048339244635504496</cx:pt>
          <cx:pt idx="788">-0.013817475217656324</cx:pt>
          <cx:pt idx="789">0.00112915877409502</cx:pt>
          <cx:pt idx="790">0.011528207472803975</cx:pt>
          <cx:pt idx="791">0.001821296358598875</cx:pt>
          <cx:pt idx="792">-0.0064612356314069251</cx:pt>
          <cx:pt idx="793">-0.0066972908312447751</cx:pt>
          <cx:pt idx="794">-0.0091292224219057753</cx:pt>
          <cx:pt idx="795">0.027050553192677251</cx:pt>
          <cx:pt idx="796">0.0131637193641781</cx:pt>
          <cx:pt idx="797">0.010038871142887125</cx:pt>
          <cx:pt idx="798">0.011876401632609675</cx:pt>
          <cx:pt idx="799">-0.014152988926850974</cx:pt>
          <cx:pt idx="800">-0.012551888450694574</cx:pt>
          <cx:pt idx="801">0.01308351019651305</cx:pt>
          <cx:pt idx="802">-0.0066135959319384751</cx:pt>
          <cx:pt idx="803">-0.0075725954628974501</cx:pt>
          <cx:pt idx="804">-0.01578961377363235</cx:pt>
          <cx:pt idx="805">-0.0087181774639922254</cx:pt>
          <cx:pt idx="806">-0.0019794793425299026</cx:pt>
          <cx:pt idx="807">-8.1055368396503003e-05</cx:pt>
          <cx:pt idx="808">0.00019706802888794326</cx:pt>
          <cx:pt idx="809">4.0757546002992001e-05</cx:pt>
          <cx:pt idx="810">9.8947685105378746e-05</cx:pt>
          <cx:pt idx="811">-0.0027149419763417</cx:pt>
          <cx:pt idx="812">-0.0018390505740917</cx:pt>
          <cx:pt idx="813">-0.0087396887959952756</cx:pt>
          <cx:pt idx="814">-0.010078742925681224</cx:pt>
          <cx:pt idx="815">-0.011934758184235349</cx:pt>
          <cx:pt idx="816">-0.028463676283878251</cx:pt>
          <cx:pt idx="817">-0.014960005733673025</cx:pt>
          <cx:pt idx="818">-0.0066011613355067998</cx:pt>
          <cx:pt idx="819">0.0097639416152535997</cx:pt>
          <cx:pt idx="820">0.0035811240121390248</cx:pt>
          <cx:pt idx="821">-0.0049984478626854748</cx:pt>
          <cx:pt idx="822">-0.021634005257768426</cx:pt>
          <cx:pt idx="823">-0.021042673087871725</cx:pt>
          <cx:pt idx="824">-0.0140526280321075</cx:pt>
          <cx:pt idx="825">-0.038769099231476999</cx:pt>
          <cx:pt idx="826">-0.029294536630768</cx:pt>
          <cx:pt idx="827">-0.027952822288859251</cx:pt>
          <cx:pt idx="828">-0.037501845637740248</cx:pt>
          <cx:pt idx="829">-0.0144631778626118</cx:pt>
          <cx:pt idx="830">-0.023281259860352226</cx:pt>
          <cx:pt idx="831">-0.0155259338063399</cx:pt>
          <cx:pt idx="832">-0.021945315172618426</cx:pt>
          <cx:pt idx="833">-0.010898622209139725</cx:pt>
          <cx:pt idx="834">-0.0029887229229549001</cx:pt>
          <cx:pt idx="835">0.00040547635471373749</cx:pt>
          <cx:pt idx="836">6.0527305108656498e-05</cx:pt>
          <cx:pt idx="837">8.0226470698764498e-05</cx:pt>
          <cx:pt idx="838">5.6607240023571001e-05</cx:pt>
          <cx:pt idx="839">-0.0032259345280483999</cx:pt>
          <cx:pt idx="840">-0.0018287241614569924</cx:pt>
          <cx:pt idx="841">-0.0013646084894221925</cx:pt>
          <cx:pt idx="842">-0.0084888039294619255</cx:pt>
          <cx:pt idx="843">0.0036176969549673748</cx:pt>
          <cx:pt idx="844">0.0040517298417402248</cx:pt>
          <cx:pt idx="845">0.0020051172111565326</cx:pt>
          <cx:pt idx="846">-0.0041240252388246752</cx:pt>
          <cx:pt idx="847">-0.00096273316630477498</cx:pt>
          <cx:pt idx="848">0.013980961624665425</cx:pt>
          <cx:pt idx="849">0.0028781537008070002</cx:pt>
          <cx:pt idx="850">-0.019011922316747951</cx:pt>
          <cx:pt idx="851">-0.0024130473266947526</cx:pt>
          <cx:pt idx="852">0.00021616353179233674</cx:pt>
          <cx:pt idx="853">-0.0060165717449604996</cx:pt>
          <cx:pt idx="854">-0.029236201280989499</cx:pt>
          <cx:pt idx="855">-0.046901413137822749</cx:pt>
          <cx:pt idx="856">-0.055865628403489999</cx:pt>
          <cx:pt idx="857">-0.035324689273102748</cx:pt>
          <cx:pt idx="858">-0.034094525908483997</cx:pt>
          <cx:pt idx="859">-0.023853588342942999</cx:pt>
          <cx:pt idx="860">-0.026335271999905749</cx:pt>
          <cx:pt idx="861">-0.010389786514678525</cx:pt>
          <cx:pt idx="862">-0.0039819695533762252</cx:pt>
          <cx:pt idx="863">0.00025339791787222</cx:pt>
          <cx:pt idx="864">-9.4620758919118506e-05</cx:pt>
          <cx:pt idx="865">-0.00011785228597785175</cx:pt>
          <cx:pt idx="866">-0.00016900078324359399</cx:pt>
          <cx:pt idx="867">-0.0014317841839728549</cx:pt>
          <cx:pt idx="868">0.0015998583692249874</cx:pt>
          <cx:pt idx="869">0.00089572121291724496</cx:pt>
          <cx:pt idx="870">-0.0040690395691951754</cx:pt>
          <cx:pt idx="871">-0.00097442626716383004</cx:pt>
          <cx:pt idx="872">0.0008482467192799225</cx:pt>
          <cx:pt idx="873">-0.00055831801952451496</cx:pt>
          <cx:pt idx="874">0.00011562795569435525</cx:pt>
          <cx:pt idx="875">0.0028075572368380002</cx:pt>
          <cx:pt idx="876">0.0035997951776044752</cx:pt>
          <cx:pt idx="877">0.0079975224156992753</cx:pt>
          <cx:pt idx="878">0.013241800615105151</cx:pt>
          <cx:pt idx="879">0.013301853134222</cx:pt>
          <cx:pt idx="880">0.0061489093417411251</cx:pt>
          <cx:pt idx="881">-0.0043711884491616001</cx:pt>
          <cx:pt idx="882">-0.0071423855741888746</cx:pt>
          <cx:pt idx="883">-0.015214341051260525</cx:pt>
          <cx:pt idx="884">-0.0032843768498832249</cx:pt>
          <cx:pt idx="885">-0.0050330660976784496</cx:pt>
          <cx:pt idx="886">-0.00064381452876545247</cx:pt>
          <cx:pt idx="887">-0.0048339244635504496</cx:pt>
          <cx:pt idx="888">-0.013817475217656324</cx:pt>
          <cx:pt idx="889">0.00112915877409502</cx:pt>
          <cx:pt idx="890">0.011528207472803975</cx:pt>
          <cx:pt idx="891">0.001821296358598875</cx:pt>
          <cx:pt idx="892">-0.0064612356314069251</cx:pt>
          <cx:pt idx="893">-0.0066972908312447751</cx:pt>
          <cx:pt idx="894">-0.0091292224219057753</cx:pt>
          <cx:pt idx="895">0.027050553192677251</cx:pt>
          <cx:pt idx="896">0.0131637193641781</cx:pt>
          <cx:pt idx="897">0.010038871142887125</cx:pt>
          <cx:pt idx="898">0.011876401632609675</cx:pt>
          <cx:pt idx="899">-0.014152988926850974</cx:pt>
          <cx:pt idx="900">-0.012551888450694574</cx:pt>
          <cx:pt idx="901">0.01308351019651305</cx:pt>
          <cx:pt idx="902">-0.0066135959319384751</cx:pt>
          <cx:pt idx="903">-0.0075725954628974501</cx:pt>
          <cx:pt idx="904">-0.01578961377363235</cx:pt>
          <cx:pt idx="905">-0.0087181774639922254</cx:pt>
          <cx:pt idx="906">-0.0019794793425299026</cx:pt>
          <cx:pt idx="907">-8.1055368396503003e-05</cx:pt>
          <cx:pt idx="908">0.00019706802888794326</cx:pt>
          <cx:pt idx="909">4.0757546002992001e-05</cx:pt>
          <cx:pt idx="910">9.8947685105378746e-05</cx:pt>
          <cx:pt idx="911">-0.0027149419763417</cx:pt>
          <cx:pt idx="912">-0.0018390505740917</cx:pt>
          <cx:pt idx="913">-0.0087396887959952756</cx:pt>
          <cx:pt idx="914">-0.010078742925681224</cx:pt>
          <cx:pt idx="915">-0.011934758184235349</cx:pt>
          <cx:pt idx="916">-0.028463676283878251</cx:pt>
          <cx:pt idx="917">-0.014960005733673025</cx:pt>
          <cx:pt idx="918">-0.0066011613355067998</cx:pt>
          <cx:pt idx="919">0.0097639416152535997</cx:pt>
          <cx:pt idx="920">0.0035811240121390248</cx:pt>
          <cx:pt idx="921">-0.0049984478626854748</cx:pt>
          <cx:pt idx="922">-0.021634005257768426</cx:pt>
          <cx:pt idx="923">-0.021042673087871725</cx:pt>
          <cx:pt idx="924">-0.0140526280321075</cx:pt>
          <cx:pt idx="925">-0.038769099231476999</cx:pt>
          <cx:pt idx="926">-0.029294536630768</cx:pt>
          <cx:pt idx="927">-0.027952822288859251</cx:pt>
          <cx:pt idx="928">-0.037501845637740248</cx:pt>
          <cx:pt idx="929">-0.0144631778626118</cx:pt>
          <cx:pt idx="930">-0.023281259860352226</cx:pt>
          <cx:pt idx="931">-0.0155259338063399</cx:pt>
          <cx:pt idx="932">-0.021945315172618426</cx:pt>
          <cx:pt idx="933">-0.010898622209139725</cx:pt>
          <cx:pt idx="934">-0.0029887229229549001</cx:pt>
          <cx:pt idx="935">0.00040547635471373749</cx:pt>
          <cx:pt idx="936">6.0527305108656498e-05</cx:pt>
          <cx:pt idx="937">8.0226470698764498e-05</cx:pt>
          <cx:pt idx="938">5.6607240023571001e-05</cx:pt>
          <cx:pt idx="939">-0.0032259345280483999</cx:pt>
          <cx:pt idx="940">-0.0018287241614569924</cx:pt>
          <cx:pt idx="941">-0.0013646084894221925</cx:pt>
          <cx:pt idx="942">-0.0084888039294619255</cx:pt>
          <cx:pt idx="943">0.0036176969549673748</cx:pt>
          <cx:pt idx="944">0.0040517298417402248</cx:pt>
          <cx:pt idx="945">0.0020051172111565326</cx:pt>
          <cx:pt idx="946">-0.0041240252388246752</cx:pt>
          <cx:pt idx="947">-0.00096273316630477498</cx:pt>
          <cx:pt idx="948">0.013980961624665425</cx:pt>
          <cx:pt idx="949">0.0028781537008070002</cx:pt>
          <cx:pt idx="950">-0.019011922316747951</cx:pt>
          <cx:pt idx="951">-0.0024130473266947526</cx:pt>
          <cx:pt idx="952">0.00021616353179233674</cx:pt>
          <cx:pt idx="953">-0.0060165717449604996</cx:pt>
          <cx:pt idx="954">-0.029236201280989499</cx:pt>
          <cx:pt idx="955">-0.046901413137822749</cx:pt>
          <cx:pt idx="956">-0.055865628403489999</cx:pt>
          <cx:pt idx="957">-0.035324689273102748</cx:pt>
          <cx:pt idx="958">-0.034094525908483997</cx:pt>
          <cx:pt idx="959">-0.023853588342942999</cx:pt>
          <cx:pt idx="960">-0.026335271999905749</cx:pt>
          <cx:pt idx="961">-0.010389786514678525</cx:pt>
          <cx:pt idx="962">-0.0039819695533762252</cx:pt>
          <cx:pt idx="963">0.00025339791787222</cx:pt>
          <cx:pt idx="964">-9.4620758919118506e-05</cx:pt>
          <cx:pt idx="965">-0.00011785228597785175</cx:pt>
          <cx:pt idx="966">-0.00016900078324359399</cx:pt>
          <cx:pt idx="967">-0.0014317841839728549</cx:pt>
          <cx:pt idx="968">0.0015998583692249874</cx:pt>
          <cx:pt idx="969">0.00089572121291724496</cx:pt>
          <cx:pt idx="970">-0.0040690395691951754</cx:pt>
          <cx:pt idx="971">-0.00097442626716383004</cx:pt>
          <cx:pt idx="972">0.0008482467192799225</cx:pt>
          <cx:pt idx="973">-0.00055831801952451496</cx:pt>
          <cx:pt idx="974">0.00011562795569435525</cx:pt>
          <cx:pt idx="975">0.0028075572368380002</cx:pt>
          <cx:pt idx="976">0.0035997951776044752</cx:pt>
          <cx:pt idx="977">0.0079975224156992753</cx:pt>
          <cx:pt idx="978">0.013241800615105151</cx:pt>
          <cx:pt idx="979">0.013301853134222</cx:pt>
          <cx:pt idx="980">0.0061489093417411251</cx:pt>
          <cx:pt idx="981">-0.0043711884491616001</cx:pt>
          <cx:pt idx="982">-0.0071423855741888746</cx:pt>
          <cx:pt idx="983">-0.015214341051260525</cx:pt>
          <cx:pt idx="984">-0.0032843768498832249</cx:pt>
          <cx:pt idx="985">-0.0050330660976784496</cx:pt>
          <cx:pt idx="986">-0.00064381452876545247</cx:pt>
          <cx:pt idx="987">-0.0048339244635504496</cx:pt>
          <cx:pt idx="988">-0.013817475217656324</cx:pt>
          <cx:pt idx="989">0.00112915877409502</cx:pt>
          <cx:pt idx="990">0.011528207472803975</cx:pt>
          <cx:pt idx="991">0.001821296358598875</cx:pt>
          <cx:pt idx="992">-0.0064612356314069251</cx:pt>
          <cx:pt idx="993">-0.0066972908312447751</cx:pt>
          <cx:pt idx="994">-0.0091292224219057753</cx:pt>
          <cx:pt idx="995">0.027050553192677251</cx:pt>
          <cx:pt idx="996">0.0131637193641781</cx:pt>
          <cx:pt idx="997">0.010038871142887125</cx:pt>
          <cx:pt idx="998">0.011876401632609675</cx:pt>
          <cx:pt idx="999">-0.014152988926850974</cx:pt>
          <cx:pt idx="1000">-0.012551888450694574</cx:pt>
          <cx:pt idx="1001">0.01308351019651305</cx:pt>
          <cx:pt idx="1002">-0.0066135959319384751</cx:pt>
          <cx:pt idx="1003">-0.0075725954628974501</cx:pt>
          <cx:pt idx="1004">-0.01578961377363235</cx:pt>
          <cx:pt idx="1005">-0.0087181774639922254</cx:pt>
          <cx:pt idx="1006">-0.0019794793425299026</cx:pt>
          <cx:pt idx="1007">-8.1055368396503003e-05</cx:pt>
          <cx:pt idx="1008">0.00019706802888794326</cx:pt>
          <cx:pt idx="1009">4.0757546002992001e-05</cx:pt>
          <cx:pt idx="1010">9.8947685105378746e-05</cx:pt>
          <cx:pt idx="1011">-0.0027149419763417</cx:pt>
          <cx:pt idx="1012">-0.0018390505740917</cx:pt>
          <cx:pt idx="1013">-0.0087396887959952756</cx:pt>
          <cx:pt idx="1014">-0.010078742925681224</cx:pt>
          <cx:pt idx="1015">-0.011934758184235349</cx:pt>
          <cx:pt idx="1016">-0.028463676283878251</cx:pt>
          <cx:pt idx="1017">-0.014960005733673025</cx:pt>
          <cx:pt idx="1018">-0.0066011613355067998</cx:pt>
          <cx:pt idx="1019">0.0097639416152535997</cx:pt>
          <cx:pt idx="1020">0.0035811240121390248</cx:pt>
          <cx:pt idx="1021">-0.0049984478626854748</cx:pt>
          <cx:pt idx="1022">-0.021634005257768426</cx:pt>
          <cx:pt idx="1023">-0.021042673087871725</cx:pt>
          <cx:pt idx="1024">-0.0140526280321075</cx:pt>
          <cx:pt idx="1025">-0.038769099231476999</cx:pt>
          <cx:pt idx="1026">-0.029294536630768</cx:pt>
          <cx:pt idx="1027">-0.027952822288859251</cx:pt>
          <cx:pt idx="1028">-0.037501845637740248</cx:pt>
          <cx:pt idx="1029">-0.0144631778626118</cx:pt>
          <cx:pt idx="1030">-0.023281259860352226</cx:pt>
          <cx:pt idx="1031">-0.0155259338063399</cx:pt>
          <cx:pt idx="1032">-0.021945315172618426</cx:pt>
          <cx:pt idx="1033">-0.010898622209139725</cx:pt>
          <cx:pt idx="1034">-0.0029887229229549001</cx:pt>
          <cx:pt idx="1035">0.00040547635471373749</cx:pt>
          <cx:pt idx="1036">6.0527305108656498e-05</cx:pt>
          <cx:pt idx="1037">8.0226470698764498e-05</cx:pt>
          <cx:pt idx="1038">5.6607240023571001e-05</cx:pt>
          <cx:pt idx="1039">-0.0032259345280483999</cx:pt>
          <cx:pt idx="1040">-0.0018287241614569924</cx:pt>
          <cx:pt idx="1041">-0.0013646084894221925</cx:pt>
          <cx:pt idx="1042">-0.0084888039294619255</cx:pt>
          <cx:pt idx="1043">0.0036176969549673748</cx:pt>
          <cx:pt idx="1044">0.0040517298417402248</cx:pt>
          <cx:pt idx="1045">0.0020051172111565326</cx:pt>
          <cx:pt idx="1046">-0.0041240252388246752</cx:pt>
          <cx:pt idx="1047">-0.00096273316630477498</cx:pt>
          <cx:pt idx="1048">0.013980961624665425</cx:pt>
          <cx:pt idx="1049">0.0028781537008070002</cx:pt>
          <cx:pt idx="1050">-0.019011922316747951</cx:pt>
          <cx:pt idx="1051">-0.0024130473266947526</cx:pt>
          <cx:pt idx="1052">0.00021616353179233674</cx:pt>
          <cx:pt idx="1053">-0.0060165717449604996</cx:pt>
          <cx:pt idx="1054">-0.029236201280989499</cx:pt>
          <cx:pt idx="1055">-0.046901413137822749</cx:pt>
          <cx:pt idx="1056">-0.055865628403489999</cx:pt>
          <cx:pt idx="1057">-0.035324689273102748</cx:pt>
          <cx:pt idx="1058">-0.034094525908483997</cx:pt>
          <cx:pt idx="1059">-0.023853588342942999</cx:pt>
          <cx:pt idx="1060">-0.026335271999905749</cx:pt>
          <cx:pt idx="1061">-0.010389786514678525</cx:pt>
          <cx:pt idx="1062">-0.0039819695533762252</cx:pt>
          <cx:pt idx="1063">0.00025339791787222</cx:pt>
          <cx:pt idx="1064">-9.4620758919118506e-05</cx:pt>
          <cx:pt idx="1065">-0.00011785228597785175</cx:pt>
          <cx:pt idx="1066">-0.00016900078324359399</cx:pt>
          <cx:pt idx="1067">-0.0014317841839728549</cx:pt>
          <cx:pt idx="1068">0.0015998583692249874</cx:pt>
          <cx:pt idx="1069">0.00089572121291724496</cx:pt>
          <cx:pt idx="1070">-0.0040690395691951754</cx:pt>
          <cx:pt idx="1071">-0.00097442626716383004</cx:pt>
          <cx:pt idx="1072">0.0008482467192799225</cx:pt>
          <cx:pt idx="1073">-0.00055831801952451496</cx:pt>
          <cx:pt idx="1074">0.00011562795569435525</cx:pt>
          <cx:pt idx="1075">0.0028075572368380002</cx:pt>
          <cx:pt idx="1076">0.0035997951776044752</cx:pt>
          <cx:pt idx="1077">0.0079975224156992753</cx:pt>
          <cx:pt idx="1078">0.013241800615105151</cx:pt>
          <cx:pt idx="1079">0.013301853134222</cx:pt>
          <cx:pt idx="1080">0.0061489093417411251</cx:pt>
          <cx:pt idx="1081">-0.0043711884491616001</cx:pt>
          <cx:pt idx="1082">-0.0071423855741888746</cx:pt>
          <cx:pt idx="1083">-0.015214341051260525</cx:pt>
        </cx:lvl>
      </cx:numDim>
    </cx:data>
    <cx:data id="144">
      <cx:numDim type="val">
        <cx:f>Sheet2!$EO$1:$EO$1084</cx:f>
        <cx:lvl ptCount="1084" formatCode="G/通用格式">
          <cx:pt idx="0">0.00063315248494249599</cx:pt>
          <cx:pt idx="1">-0.00056555124763789095</cx:pt>
          <cx:pt idx="2">0.00024047737775755601</cx:pt>
          <cx:pt idx="3">0.00036618128992616298</cx:pt>
          <cx:pt idx="4">-0.00028188724820722</cx:pt>
          <cx:pt idx="5">0.00030782595951920499</cx:pt>
          <cx:pt idx="6">0.000121744709337993</cx:pt>
          <cx:pt idx="7">5.23018178840482e-05</cx:pt>
          <cx:pt idx="8">-0.00023681519410458199</cx:pt>
          <cx:pt idx="9">-0.000479324783636929</cx:pt>
          <cx:pt idx="10">0.00047640840745751998</cx:pt>
          <cx:pt idx="11">-0.00031519973435838601</cx:pt>
          <cx:pt idx="12">-0.00035843009460610498</cx:pt>
          <cx:pt idx="13">0.00044778890725591402</cx:pt>
          <cx:pt idx="14">0.00031395818438305101</cx:pt>
          <cx:pt idx="15">0.00070214467206993999</cx:pt>
          <cx:pt idx="16">0.000105137808580117</cx:pt>
          <cx:pt idx="17">-3.3587600357031899e-05</cx:pt>
          <cx:pt idx="18">0.000210635091068454</cx:pt>
          <cx:pt idx="19">-0.00026181612761621903</cx:pt>
          <cx:pt idx="20">6.8301051411701606e-05</cx:pt>
          <cx:pt idx="21">0.00030887444731906801</cx:pt>
          <cx:pt idx="22">4.5364528692452801e-06</cx:pt>
          <cx:pt idx="23">-0.00032239008611750401</cx:pt>
          <cx:pt idx="24">-0.000391564574525363</cx:pt>
          <cx:pt idx="25">-0.00045198170368970699</cx:pt>
          <cx:pt idx="26">-0.00042229302454318299</cx:pt>
          <cx:pt idx="27">0.000543832271490601</cx:pt>
          <cx:pt idx="28">-0.000794101724345061</cx:pt>
          <cx:pt idx="29">0.00043198098708643499</cx:pt>
          <cx:pt idx="30">-0.00028947142492361303</cx:pt>
          <cx:pt idx="31">-0.00046475819537605302</cx:pt>
          <cx:pt idx="32">-0.00031722071032056501</cx:pt>
          <cx:pt idx="33">0.000401025558400605</cx:pt>
          <cx:pt idx="34">0.00013241070838759599</cx:pt>
          <cx:pt idx="35">3.2595201276871298e-05</cx:pt>
          <cx:pt idx="36">0.00060883317297576905</cx:pt>
          <cx:pt idx="37">0.00080248420215088101</cx:pt>
          <cx:pt idx="38">0.000153119792235292</cx:pt>
          <cx:pt idx="39">0.00033719160028356703</cx:pt>
          <cx:pt idx="40">0.00061463581991066702</cx:pt>
          <cx:pt idx="41">0.00078624588796054405</cx:pt>
          <cx:pt idx="42">0.00058466926718950003</cx:pt>
          <cx:pt idx="43">-2.86108828556833e-05</cx:pt>
          <cx:pt idx="44">0.0013281458260030799</cx:pt>
          <cx:pt idx="45">0.00155943058817315</cx:pt>
          <cx:pt idx="46">3.52775840535077e-05</cx:pt>
          <cx:pt idx="47">0.00047514400358615301</cx:pt>
          <cx:pt idx="48">0.00069089026957411097</cx:pt>
          <cx:pt idx="49">-0.00016559807279107301</cx:pt>
          <cx:pt idx="50">-5.0815731531488902e-05</cx:pt>
          <cx:pt idx="51">0.00049747623194824897</cx:pt>
          <cx:pt idx="52">-0.00017023050026655101</cx:pt>
          <cx:pt idx="53">6.7197651483493794e-05</cx:pt>
          <cx:pt idx="54">0.00050634307332644499</cx:pt>
          <cx:pt idx="55">3.4801375904619899e-05</cx:pt>
          <cx:pt idx="56">-0.00021740397908577699</cx:pt>
          <cx:pt idx="57">3.5634214035084799e-05</cx:pt>
          <cx:pt idx="58">0.00071937791441333302</cx:pt>
          <cx:pt idx="59">-0.000134011800965502</cx:pt>
          <cx:pt idx="60">0.00020202366372859399</cx:pt>
          <cx:pt idx="61">0.00020960154550277499</cx:pt>
          <cx:pt idx="62">0.00067211969061096695</cx:pt>
          <cx:pt idx="63">0.00213618126621627</cx:pt>
          <cx:pt idx="64">0.0022437432950299699</cx:pt>
          <cx:pt idx="65">-0.0018395399583447799</cx:pt>
          <cx:pt idx="66">0.0022217869076464002</cx:pt>
          <cx:pt idx="67">0.0040605312446653297</cx:pt>
          <cx:pt idx="68">-0.0049434976188513398</cx:pt>
          <cx:pt idx="69">-0.014755722835360301</cx:pt>
          <cx:pt idx="70">-0.011021895676094901</cx:pt>
          <cx:pt idx="71">-0.0058211966865232201</cx:pt>
          <cx:pt idx="72">0.00478777220479242</cx:pt>
          <cx:pt idx="73">0.0096822480344765094</cx:pt>
          <cx:pt idx="74">0.010874754186801901</cx:pt>
          <cx:pt idx="75">0.0087333902876399905</cx:pt>
          <cx:pt idx="76">0.0028444153429222699</cx:pt>
          <cx:pt idx="77">0.0015390229643941599</cx:pt>
          <cx:pt idx="78">0.00149154114017899</cx:pt>
          <cx:pt idx="79">-0.00046492706265050101</cx:pt>
          <cx:pt idx="80">-0.00028787056744143202</cx:pt>
          <cx:pt idx="81">-2.1137479643456799e-05</cx:pt>
          <cx:pt idx="82">0.00022158875054045801</cx:pt>
          <cx:pt idx="83">0.00030973376987078699</cx:pt>
          <cx:pt idx="84">-0.00022954353331285901</cx:pt>
          <cx:pt idx="85">0.00048642789090344297</cx:pt>
          <cx:pt idx="86">-7.8771646467670396e-06</cx:pt>
          <cx:pt idx="87">-0.00024496238702862902</cx:pt>
          <cx:pt idx="88">0.00040075599603291298</cx:pt>
          <cx:pt idx="89">-4.5452158843490002e-05</cx:pt>
          <cx:pt idx="90">0.00050116530338506396</cx:pt>
          <cx:pt idx="91">-3.22464605911026e-05</cx:pt>
          <cx:pt idx="92">0.000325219673588278</cx:pt>
          <cx:pt idx="93">-0.0014452181587359799</cx:pt>
          <cx:pt idx="94">-0.0062777760244459302</cx:pt>
          <cx:pt idx="95">-0.0035020041084555002</cx:pt>
          <cx:pt idx="96">-0.00145315924771614</cx:pt>
          <cx:pt idx="97">-0.0078934868539127893</cx:pt>
          <cx:pt idx="98">-0.023939960126157601</cx:pt>
          <cx:pt idx="99">-0.0163565394435587</cx:pt>
          <cx:pt idx="100">-0.0026202995121326201</cx:pt>
          <cx:pt idx="101">0.012942112937990099</cx:pt>
          <cx:pt idx="102">0.0170963686940157</cx:pt>
          <cx:pt idx="103">0.0115191774574876</cx:pt>
          <cx:pt idx="104">0.011391210443601901</cx:pt>
          <cx:pt idx="105">0.0091019021100214592</cx:pt>
          <cx:pt idx="106">0.0063320405358817397</cx:pt>
          <cx:pt idx="107">0.00044014832146877002</cx:pt>
          <cx:pt idx="108">-0.000163639717226147</cx:pt>
          <cx:pt idx="109">0.00298635151888259</cx:pt>
          <cx:pt idx="110">0.0014915183891903399</cx:pt>
          <cx:pt idx="111">-0.00018583627020239701</cx:pt>
          <cx:pt idx="112">0.00079742807590887205</cx:pt>
          <cx:pt idx="113">0.000260323049057594</cx:pt>
          <cx:pt idx="114">-3.20118423381781e-05</cx:pt>
          <cx:pt idx="115">3.2949146146868701e-05</cx:pt>
          <cx:pt idx="116">0.00050277864048081796</cx:pt>
          <cx:pt idx="117">-0.00325064608062721</cx:pt>
          <cx:pt idx="118">-0.0098932356023115203</cx:pt>
          <cx:pt idx="119">-0.0152948470527606</cx:pt>
          <cx:pt idx="120">-0.0207225724284106</cx:pt>
          <cx:pt idx="121">0.0022741944599628402</cx:pt>
          <cx:pt idx="122">0.0127826560104565</cx:pt>
          <cx:pt idx="123">0.039811867178232901</cx:pt>
          <cx:pt idx="124">0.025499105197018101</cx:pt>
          <cx:pt idx="125">-0.031364310296054701</cx:pt>
          <cx:pt idx="126">-0.0099427305211818497</cx:pt>
          <cx:pt idx="127">0.032459998594010803</cx:pt>
          <cx:pt idx="128">0.054169181068712699</cx:pt>
          <cx:pt idx="129">0.054927672887749399</cx:pt>
          <cx:pt idx="130">0.020094056090137698</cx:pt>
          <cx:pt idx="131">-0.0027627235383638599</cx:pt>
          <cx:pt idx="132">-0.0104015473372877</cx:pt>
          <cx:pt idx="133">-0.0054271938922153297</cx:pt>
          <cx:pt idx="134">-0.0076834332727157796</cx:pt>
          <cx:pt idx="135">0.00095375789915113198</cx:pt>
          <cx:pt idx="136">0.0083450998362556098</cx:pt>
          <cx:pt idx="137">0.0064930866725721997</cx:pt>
          <cx:pt idx="138">0.0022453799143641799</cx:pt>
          <cx:pt idx="139">0.00040294407882574901</cx:pt>
          <cx:pt idx="140">0.00026013830794746601</cx:pt>
          <cx:pt idx="141">-0.00035205499266337601</cx:pt>
          <cx:pt idx="142">-0.00032406924508667097</cx:pt>
          <cx:pt idx="143">5.8351313760297702e-05</cx:pt>
          <cx:pt idx="144">0.00034978865328790198</cx:pt>
          <cx:pt idx="145">-0.0105748868312712</cx:pt>
          <cx:pt idx="146">-0.00648021583078307</cx:pt>
          <cx:pt idx="147">0.024166285915148401</cx:pt>
          <cx:pt idx="148">0.0039893894619911201</cx:pt>
          <cx:pt idx="149">0.00465820948621707</cx:pt>
          <cx:pt idx="150">0.0171720527088207</cx:pt>
          <cx:pt idx="151">0.065478782929826701</cx:pt>
          <cx:pt idx="152">0.027687263580631599</cx:pt>
          <cx:pt idx="153">-0.0121922128838255</cx:pt>
          <cx:pt idx="154">0.042969291758475102</cx:pt>
          <cx:pt idx="155">0.054258483201863598</cx:pt>
          <cx:pt idx="156">0.074030196607706905</cx:pt>
          <cx:pt idx="157">0.061865195795356903</cx:pt>
          <cx:pt idx="158">0.0203282200969753</cx:pt>
          <cx:pt idx="159">0.032044338723902797</cx:pt>
          <cx:pt idx="160">0.029258381302337998</cx:pt>
          <cx:pt idx="161">0.028880180295433301</cx:pt>
          <cx:pt idx="162">0.0131235798330912</cx:pt>
          <cx:pt idx="163">0.0050073781319651999</cx:pt>
          <cx:pt idx="164">0.0141756841526332</cx:pt>
          <cx:pt idx="165">0.018120175530734601</cx:pt>
          <cx:pt idx="166">0.010568219035674</cx:pt>
          <cx:pt idx="167">-4.2357450143157403e-05</cx:pt>
          <cx:pt idx="168">-0.000169197730406833</cx:pt>
          <cx:pt idx="169">-8.7275907415141799e-05</cx:pt>
          <cx:pt idx="170">0.00168434887282356</cx:pt>
          <cx:pt idx="171">-5.2347215601958499e-05</cx:pt>
          <cx:pt idx="172">-0.00070011674082951696</cx:pt>
          <cx:pt idx="173">0.00144783487659525</cx:pt>
          <cx:pt idx="174">0.012686763675619699</cx:pt>
          <cx:pt idx="175">0.033907037029728998</cx:pt>
          <cx:pt idx="176">0.026526674456130599</cx:pt>
          <cx:pt idx="177">0.039951431110127</cx:pt>
          <cx:pt idx="178">0.078376892574885199</cx:pt>
          <cx:pt idx="179">0.056728544760398202</cx:pt>
          <cx:pt idx="180">0.054057933545634998</cx:pt>
          <cx:pt idx="181">0.032034715230372601</cx:pt>
          <cx:pt idx="182">0.060663124676473397</cx:pt>
          <cx:pt idx="183">0.067671087916529898</cx:pt>
          <cx:pt idx="184">0.030103850877221099</cx:pt>
          <cx:pt idx="185">0.080686573078362703</cx:pt>
          <cx:pt idx="186">0.070982496256579194</cx:pt>
          <cx:pt idx="187">0.095867006095968002</cx:pt>
          <cx:pt idx="188">0.0348178796998291</cx:pt>
          <cx:pt idx="189">-0.00173445100342373</cx:pt>
          <cx:pt idx="190">0.018098863766731099</cx:pt>
          <cx:pt idx="191">0.024639684863852599</cx:pt>
          <cx:pt idx="192">0.022591765037858799</cx:pt>
          <cx:pt idx="193">0.026137826073248799</cx:pt>
          <cx:pt idx="194">0.0056806292973126697</cx:pt>
          <cx:pt idx="195">-0.00068320361716105301</cx:pt>
          <cx:pt idx="196">-0.00011711995255196</cx:pt>
          <cx:pt idx="197">-0.00052970907441762403</cx:pt>
          <cx:pt idx="198">-0.0083727029559571495</cx:pt>
          <cx:pt idx="199">-0.0045942916173711251</cx:pt>
          <cx:pt idx="200">-4.9338442247737747e-05</cx:pt>
          <cx:pt idx="201">0.0040018160018925504</cx:pt>
          <cx:pt idx="202">-0.0013220123701725951</cx:pt>
          <cx:pt idx="203">0.0055566889491300998</cx:pt>
          <cx:pt idx="204">0.01402681724223185</cx:pt>
          <cx:pt idx="205">0.016991629002985374</cx:pt>
          <cx:pt idx="206">0.024514377841116101</cx:pt>
          <cx:pt idx="207">0.012474811221121875</cx:pt>
          <cx:pt idx="208">0.0059098857018503254</cx:pt>
          <cx:pt idx="209">0.0045248330357643253</cx:pt>
          <cx:pt idx="210">0.0032993191315546502</cx:pt>
          <cx:pt idx="211">0.018019013287797377</cx:pt>
          <cx:pt idx="212">0.015711548216731899</cx:pt>
          <cx:pt idx="213">0.0051446490222913496</cx:pt>
          <cx:pt idx="214">0.0087074879580006492</cx:pt>
          <cx:pt idx="215">0.0069183116336090254</cx:pt>
          <cx:pt idx="216">0.0032789805008415752</cx:pt>
          <cx:pt idx="217">0.010341504397879325</cx:pt>
          <cx:pt idx="218">0.010210672894045175</cx:pt>
          <cx:pt idx="219">0.0092236848497461756</cx:pt>
          <cx:pt idx="220">0.00066732599394787753</cx:pt>
          <cx:pt idx="221">0.0018211605266701875</cx:pt>
          <cx:pt idx="222">0.0011782640478791</cx:pt>
          <cx:pt idx="223">6.6920272901522997e-05</cx:pt>
          <cx:pt idx="224">7.6581179781355754e-05</cx:pt>
          <cx:pt idx="225">-2.8619422940869001e-05</cx:pt>
          <cx:pt idx="226">-0.002539469320616175</cx:pt>
          <cx:pt idx="227">-0.0026899632776319752</cx:pt>
          <cx:pt idx="228">0.00041449047309354502</cx:pt>
          <cx:pt idx="229">-0.0051615010840395997</cx:pt>
          <cx:pt idx="230">0.0068364015878660004</cx:pt>
          <cx:pt idx="231">0.010565395120060274</cx:pt>
          <cx:pt idx="232">0.012086728390817701</cx:pt>
          <cx:pt idx="233">0.022102133775517323</cx:pt>
          <cx:pt idx="234">0.016873300668805574</cx:pt>
          <cx:pt idx="235">0.011828242094232775</cx:pt>
          <cx:pt idx="236">0.010268102650662751</cx:pt>
          <cx:pt idx="237">0.010703831791080825</cx:pt>
          <cx:pt idx="238">0.00070569023507150754</cx:pt>
          <cx:pt idx="239">0.0080502793504765493</cx:pt>
          <cx:pt idx="240">0.0097761868343454999</cx:pt>
          <cx:pt idx="241">0.0018966968004276625</cx:pt>
          <cx:pt idx="242">0.0061166738250192001</cx:pt>
          <cx:pt idx="243">0.0062147082473414253</cx:pt>
          <cx:pt idx="244">0.0019184613808723525</cx:pt>
          <cx:pt idx="245">0.010758055411363324</cx:pt>
          <cx:pt idx="246">0.011119397024883026</cx:pt>
          <cx:pt idx="247">0.010919557736504625</cx:pt>
          <cx:pt idx="248">0.0045359196733751501</cx:pt>
          <cx:pt idx="249">0.0044275529626024001</cx:pt>
          <cx:pt idx="250">0.0026105647191089999</cx:pt>
          <cx:pt idx="251">0.00033059667671532001</cx:pt>
          <cx:pt idx="252">4.9181930690922749e-05</cx:pt>
          <cx:pt idx="253">-7.4993641761383502e-05</cx:pt>
          <cx:pt idx="254">-0.0004029094158212325</cx:pt>
          <cx:pt idx="255">-0.0003013676249364725</cx:pt>
          <cx:pt idx="256">-0.0022958504910182173</cx:pt>
          <cx:pt idx="257">-0.00042232217431802251</cx:pt>
          <cx:pt idx="258">0.0048700931343609753</cx:pt>
          <cx:pt idx="259">0.0039612423196049001</cx:pt>
          <cx:pt idx="260">0.019557496810907925</cx:pt>
          <cx:pt idx="261">0.028195948734766999</cx:pt>
          <cx:pt idx="262">0.014427587164083875</cx:pt>
          <cx:pt idx="263">0.01305247325750665</cx:pt>
          <cx:pt idx="264">0.0031205252525173749</cx:pt>
          <cx:pt idx="265">-0.00030342705947296751</cx:pt>
          <cx:pt idx="266">-0.00626479928861095</cx:pt>
          <cx:pt idx="267">-0.002096898192455805</cx:pt>
          <cx:pt idx="268">0.0057746134647891998</cx:pt>
          <cx:pt idx="269">-0.0088696569127336006</cx:pt>
          <cx:pt idx="270">0.00026522155513585748</cx:pt>
          <cx:pt idx="271">5.1852434805029496e-06</cx:pt>
          <cx:pt idx="272">-0.0072420588738653499</cx:pt>
          <cx:pt idx="273">-0.0070226577938586254</cx:pt>
          <cx:pt idx="274">0.0024072322560626525</cx:pt>
          <cx:pt idx="275">0.01134862008314585</cx:pt>
          <cx:pt idx="276">0.014588575792059525</cx:pt>
          <cx:pt idx="277">0.0097749353434856499</cx:pt>
          <cx:pt idx="278">0.003752300077913925</cx:pt>
          <cx:pt idx="279">-0.00022215952220356599</cx:pt>
          <cx:pt idx="280">9.2608985357659756e-05</cx:pt>
          <cx:pt idx="281">-0.00027252287308823</cx:pt>
          <cx:pt idx="282">-0.000966242001060655</cx:pt>
          <cx:pt idx="283">0.00071817816093186504</cx:pt>
          <cx:pt idx="284">-0.00037475717475434498</cx:pt>
          <cx:pt idx="285">0.00049834457125218245</cx:pt>
          <cx:pt idx="286">0.0018160416903797349</cx:pt>
          <cx:pt idx="287">-0.00042225900587397998</cx:pt>
          <cx:pt idx="288">0.011820570974082074</cx:pt>
          <cx:pt idx="289">0.0084812486574812242</cx:pt>
          <cx:pt idx="290">0.0019711276233014851</cx:pt>
          <cx:pt idx="291">0.0055939897842415248</cx:pt>
          <cx:pt idx="292">0.003804698925751675</cx:pt>
          <cx:pt idx="293">-0.0065888661300951999</cx:pt>
          <cx:pt idx="294">-0.0071450926995825252</cx:pt>
          <cx:pt idx="295">-0.013833913912751799</cx:pt>
          <cx:pt idx="296">-0.019845093178259325</cx:pt>
          <cx:pt idx="297">-0.020633651379745099</cx:pt>
          <cx:pt idx="298">-0.0067363674674945249</cx:pt>
          <cx:pt idx="299">-0.029510660064665298</cx:pt>
          <cx:pt idx="300">-0.047505696321329803</cx:pt>
          <cx:pt idx="301">-0.052984446093080902</cx:pt>
          <cx:pt idx="302">-0.018109120322114199</cx:pt>
          <cx:pt idx="303">0.034696152309758498</cx:pt>
          <cx:pt idx="304">0.051601111430863301</cx:pt>
          <cx:pt idx="305">0.030719176707476498</cx:pt>
          <cx:pt idx="306">0.0118045245324775</cx:pt>
          <cx:pt idx="307">-0.00061487547637371995</cx:pt>
          <cx:pt idx="308">-3.86621394686518e-05</cx:pt>
          <cx:pt idx="309">-0.000413726712860261</cx:pt>
          <cx:pt idx="310">-0.0037330639377102402</cx:pt>
          <cx:pt idx="311">0.0097036487772081195</cx:pt>
          <cx:pt idx="312">0.0099607253456855793</cx:pt>
          <cx:pt idx="313">-0.057743793412623298</cx:pt>
          <cx:pt idx="314">-0.057199240833162503</cx:pt>
          <cx:pt idx="315">-0.027672067252141198</cx:pt>
          <cx:pt idx="316">-0.0124453902102418</cx:pt>
          <cx:pt idx="317">-0.013323994875604501</cx:pt>
          <cx:pt idx="318">-0.0309934971747057</cx:pt>
          <cx:pt idx="319">0.0019712057341933899</cx:pt>
          <cx:pt idx="320">0.047134019670809803</cx:pt>
          <cx:pt idx="321">0.041429661800660801</cx:pt>
          <cx:pt idx="322">-0.0075407063434132201</cx:pt>
          <cx:pt idx="323">-0.067330339196627495</cx:pt>
          <cx:pt idx="324">-0.132742288856149</cx:pt>
          <cx:pt idx="325">-0.098703476740728699</cx:pt>
          <cx:pt idx="326">-0.113183854313152</cx:pt>
          <cx:pt idx="327">-0.090220655301971098</cx:pt>
          <cx:pt idx="328">-0.098790017145888906</cx:pt>
          <cx:pt idx="329">-0.054410633496964303</cx:pt>
          <cx:pt idx="330">-0.080180067621306694</cx:pt>
          <cx:pt idx="331">-0.0227274751603227</cx:pt>
          <cx:pt idx="332">0.0126457801325984</cx:pt>
          <cx:pt idx="333">0.0151810918007297</cx:pt>
          <cx:pt idx="334">0.0053039796955324098</cx:pt>
          <cx:pt idx="335">0.00037579333300475298</cx:pt>
          <cx:pt idx="336">0.00027361300414472203</cx:pt>
          <cx:pt idx="337">-0.00076309139067383001</cx:pt>
          <cx:pt idx="338">-0.0023522880678801001</cx:pt>
          <cx:pt idx="339">0.019134831683549399</cx:pt>
          <cx:pt idx="340">-0.0110555751754713</cx:pt>
          <cx:pt idx="341">-0.060723489215006102</cx:pt>
          <cx:pt idx="342">-0.029641587578207802</cx:pt>
          <cx:pt idx="343">-0.00812870234859496</cx:pt>
          <cx:pt idx="344">0.0198445586951926</cx:pt>
          <cx:pt idx="345">0.0291053427772014</cx:pt>
          <cx:pt idx="346">0.00037931790612712402</cx:pt>
          <cx:pt idx="347">0.093369779985914295</cx:pt>
          <cx:pt idx="348">0.072180997338879796</cx:pt>
          <cx:pt idx="349">0.0524430010548428</cx:pt>
          <cx:pt idx="350">-0.040015707842132403</cx:pt>
          <cx:pt idx="351">-0.068079367694133905</cx:pt>
          <cx:pt idx="352">-0.111022871313361</cx:pt>
          <cx:pt idx="353">-0.055183388137542699</cx:pt>
          <cx:pt idx="354">-0.11925746334531501</cx:pt>
          <cx:pt idx="355">-0.107132162740198</cx:pt>
          <cx:pt idx="356">-0.053762222658680602</cx:pt>
          <cx:pt idx="357">-0.0276963126717251</cx:pt>
          <cx:pt idx="358">-0.082803037951954206</cx:pt>
          <cx:pt idx="359">-0.040694645669995998</cx:pt>
          <cx:pt idx="360">-0.0083731814465181492</cx:pt>
          <cx:pt idx="361">0.00304817262493911</cx:pt>
          <cx:pt idx="362">0.0020388541100527899</cx:pt>
          <cx:pt idx="363">-0.00018750130713887799</cx:pt>
          <cx:pt idx="364">0.000303627341629277</cx:pt>
          <cx:pt idx="365">0.00062505755754803599</cx:pt>
          <cx:pt idx="366">-0.0011728490061824099</cx:pt>
          <cx:pt idx="367">0.015426848916132401</cx:pt>
          <cx:pt idx="368">-0.0306153400414838</cx:pt>
          <cx:pt idx="369">-0.030744219043938099</cx:pt>
          <cx:pt idx="370">-0.0031376515742242098</cx:pt>
          <cx:pt idx="371">0.031085390694963001</cx:pt>
          <cx:pt idx="372">0.0097242011027754895</cx:pt>
          <cx:pt idx="373">0.040656017681020298</cx:pt>
          <cx:pt idx="374">0.0052408891064978699</cx:pt>
          <cx:pt idx="375">0.073143028472583096</cx:pt>
          <cx:pt idx="376">0.043935731384558301</cx:pt>
          <cx:pt idx="377">0.018979356436675299</cx:pt>
          <cx:pt idx="378">-0.050196575561680001</cx:pt>
          <cx:pt idx="379">-0.039417747727526202</cx:pt>
          <cx:pt idx="380">-0.065670466240130607</cx:pt>
          <cx:pt idx="381">-0.052611649974299998</cx:pt>
          <cx:pt idx="382">-0.044123000118097902</cx:pt>
          <cx:pt idx="383">-0.0195527575132389</cx:pt>
          <cx:pt idx="384">-0.017593785876427501</cx:pt>
          <cx:pt idx="385">-0.013455939210431001</cx:pt>
          <cx:pt idx="386">-0.051034004561017102</cx:pt>
          <cx:pt idx="387">-0.022286033416936499</cx:pt>
          <cx:pt idx="388">-0.011126018484907</cx:pt>
          <cx:pt idx="389">0.0031346601637854102</cx:pt>
          <cx:pt idx="390">0.00477089805113991</cx:pt>
          <cx:pt idx="391">0.00061982565922248602</cx:pt>
          <cx:pt idx="392">-0.00017463497552088901</cx:pt>
          <cx:pt idx="393">-0.00014912593317467499</cx:pt>
          <cx:pt idx="394">-0.00040539155290248298</cx:pt>
          <cx:pt idx="395">-0.00336357171073038</cx:pt>
          <cx:pt idx="396">-0.023678159129664401</cx:pt>
          <cx:pt idx="397">-0.034445239660620998</cx:pt>
          <cx:pt idx="398">0.015106612755172499</cx:pt>
          <cx:pt idx="399">-0.0215452039906384</cx:pt>
          <cx:pt idx="400">-0.057282441813178597</cx:pt>
          <cx:pt idx="401">-0.033497035064067801</cx:pt>
          <cx:pt idx="402">0.033514708499270997</cx:pt>
          <cx:pt idx="403">0.044394954174533</cx:pt>
          <cx:pt idx="404">-0.0382396637855896</cx:pt>
          <cx:pt idx="405">-0.0615812642224145</cx:pt>
          <cx:pt idx="406">-0.040405322974567497</cx:pt>
          <cx:pt idx="407">-0.023759424372327701</cx:pt>
          <cx:pt idx="408">0.0066546531082265197</cx:pt>
          <cx:pt idx="409">0.0102058608619495</cx:pt>
          <cx:pt idx="410">0.0064957733920232496</cx:pt>
          <cx:pt idx="411">-0.0446798107643267</cx:pt>
          <cx:pt idx="412">-0.0207412511424836</cx:pt>
          <cx:pt idx="413">-0.044429351984017297</cx:pt>
          <cx:pt idx="414">-0.045992235631728898</cx:pt>
          <cx:pt idx="415">-0.0088143060619838096</cx:pt>
          <cx:pt idx="416">-0.00015309504204516201</cx:pt>
          <cx:pt idx="417">0.0050282175910231599</cx:pt>
          <cx:pt idx="418">0.00074609134438508604</cx:pt>
          <cx:pt idx="419">0.00060109319434424201</cx:pt>
          <cx:pt idx="420">-0.00041250376211653198</cx:pt>
          <cx:pt idx="421">1.0928756235728601e-05</cx:pt>
          <cx:pt idx="422">-0.0015349258408725299</cx:pt>
          <cx:pt idx="423">-0.018120039295901599</cx:pt>
          <cx:pt idx="424">-0.022626870706656199</cx:pt>
          <cx:pt idx="425">-0.018409524483960899</cx:pt>
          <cx:pt idx="426">0.0030875518550902499</cx:pt>
          <cx:pt idx="427">-0.00155864537135942</cx:pt>
          <cx:pt idx="428">-0.0252570508101203</cx:pt>
          <cx:pt idx="429">-0.00501666109311091</cx:pt>
          <cx:pt idx="430">0.0434863700822056</cx:pt>
          <cx:pt idx="431">0.047080357221980999</cx:pt>
          <cx:pt idx="432">0.0127001366643544</cx:pt>
          <cx:pt idx="433">-0.024172472962913801</cx:pt>
          <cx:pt idx="434">0.021373800021578199</cx:pt>
          <cx:pt idx="435">0.00260863771742195</cx:pt>
          <cx:pt idx="436">0.071062114635194601</cx:pt>
          <cx:pt idx="437">0.0448285913829084</cx:pt>
          <cx:pt idx="438">-0.0032442063732504899</cx:pt>
          <cx:pt idx="439">-0.046324958332060802</cx:pt>
          <cx:pt idx="440">-0.041411257725610599</cx:pt>
          <cx:pt idx="441">-0.051039180968479099</cx:pt>
          <cx:pt idx="442">-0.032325536336459897</cx:pt>
          <cx:pt idx="443">-0.0033819636570782299</cx:pt>
          <cx:pt idx="444">0.0112345498133112</cx:pt>
          <cx:pt idx="445">0.015339341319839101</cx:pt>
          <cx:pt idx="446">0.00203251145204717</cx:pt>
          <cx:pt idx="447">-0.00176289148498963</cx:pt>
          <cx:pt idx="448">-0.00033194456372887302</cx:pt>
          <cx:pt idx="449">-0.0013640813883290001</cx:pt>
          <cx:pt idx="450">-0.00077028123888195105</cx:pt>
          <cx:pt idx="451">-0.017009753415257099</cx:pt>
          <cx:pt idx="452">-0.0112600115710201</cx:pt>
          <cx:pt idx="453">-0.021979909997818198</cx:pt>
          <cx:pt idx="454">-0.0245956513494523</cx:pt>
          <cx:pt idx="455">-0.0052531934531108897</cx:pt>
          <cx:pt idx="456">-0.0156258025625159</cx:pt>
          <cx:pt idx="457">0.041414040475905002</cx:pt>
          <cx:pt idx="458">0.070912779171474205</cx:pt>
          <cx:pt idx="459">0.012860382705428299</cx:pt>
          <cx:pt idx="460">-0.0062134498658970401</cx:pt>
          <cx:pt idx="461">0.038334071952750903</cx:pt>
          <cx:pt idx="462">0.038380143151680902</cx:pt>
          <cx:pt idx="463">0.038380702474638498</cx:pt>
          <cx:pt idx="464">0.0328194497329111</cx:pt>
          <cx:pt idx="465">-0.046768990662986697</cx:pt>
          <cx:pt idx="466">-0.057448652735568803</cx:pt>
          <cx:pt idx="467">-0.030347466268460101</cx:pt>
          <cx:pt idx="468">-0.045105312506399202</cx:pt>
          <cx:pt idx="469">-0.014859274253393199</cx:pt>
          <cx:pt idx="470">0.0038603375703523202</cx:pt>
          <cx:pt idx="471">0.042092829443058498</cx:pt>
          <cx:pt idx="472">0.0151021574828222</cx:pt>
          <cx:pt idx="473">0.0197723996127405</cx:pt>
          <cx:pt idx="474">0.00064779672498571704</cx:pt>
          <cx:pt idx="475">-0.0027459095895893998</cx:pt>
          <cx:pt idx="476">-6.6424415319890796e-05</cx:pt>
          <cx:pt idx="477">6.7230609140929394e-05</cx:pt>
          <cx:pt idx="478">-0.0035001669420754501</cx:pt>
          <cx:pt idx="479">-0.0068736958827516096</cx:pt>
          <cx:pt idx="480">-0.0050209086347535199</cx:pt>
          <cx:pt idx="481">-0.0125921008547859</cx:pt>
          <cx:pt idx="482">-0.0114583511497612</cx:pt>
          <cx:pt idx="483">-0.021870424892555501</cx:pt>
          <cx:pt idx="484">-0.0081516483089723608</cx:pt>
          <cx:pt idx="485">0.032743834437523697</cx:pt>
          <cx:pt idx="486">0.061089995629364201</cx:pt>
          <cx:pt idx="487">-0.010630917236456301</cx:pt>
          <cx:pt idx="488">-0.019462661121558901</cx:pt>
          <cx:pt idx="489">0.038918518292403899</cx:pt>
          <cx:pt idx="490">0.037445429012817499</cx:pt>
          <cx:pt idx="491">0.041918822945982002</cx:pt>
          <cx:pt idx="492">0.024926129415148601</cx:pt>
          <cx:pt idx="493">-0.017712284141441801</cx:pt>
          <cx:pt idx="494">-0.056609347907313798</cx:pt>
          <cx:pt idx="495">-0.038586707764513901</cx:pt>
          <cx:pt idx="496">-0.0109452474694382</cx:pt>
          <cx:pt idx="497">0.0067939020463894696</cx:pt>
          <cx:pt idx="498">0.0280268085031086</cx:pt>
          <cx:pt idx="499">0.048982678677302098</cx:pt>
          <cx:pt idx="500">0.011235389246224199</cx:pt>
          <cx:pt idx="501">-0.0100419074285344</cx:pt>
          <cx:pt idx="502">-0.0074196972287271703</cx:pt>
          <cx:pt idx="503">-0.00053099360887191697</cx:pt>
          <cx:pt idx="504">-0.00016269265826570299</cx:pt>
          <cx:pt idx="505">0.000101428236552179</cx:pt>
          <cx:pt idx="506">-0.00124369168066114</cx:pt>
          <cx:pt idx="507">-0.0035937022253852702</cx:pt>
          <cx:pt idx="508">0.0021486418395732102</cx:pt>
          <cx:pt idx="509">-4.1575986484793498e-05</cx:pt>
          <cx:pt idx="510">0.0058700517445758101</cx:pt>
          <cx:pt idx="511">-0.025285784407877401</cx:pt>
          <cx:pt idx="512">-0.0036656897040620801</cx:pt>
          <cx:pt idx="513">0.00960270766020546</cx:pt>
          <cx:pt idx="514">0.024433799056080601</cx:pt>
          <cx:pt idx="515">-0.0583001909108967</cx:pt>
          <cx:pt idx="516">-0.0102933981086558</cx:pt>
          <cx:pt idx="517">0.019680918729227202</cx:pt>
          <cx:pt idx="518">-0.0300493804817532</cx:pt>
          <cx:pt idx="519">-0.0185552265928512</cx:pt>
          <cx:pt idx="520">-0.010943232668434499</cx:pt>
          <cx:pt idx="521">-0.0273035044764619</cx:pt>
          <cx:pt idx="522">-0.076512166560107203</cx:pt>
          <cx:pt idx="523">-0.0041565384843508003</cx:pt>
          <cx:pt idx="524">0.017816650861630201</cx:pt>
          <cx:pt idx="525">-0.0034220052265317501</cx:pt>
          <cx:pt idx="526">0.030887521880592399</cx:pt>
          <cx:pt idx="527">0.054542631456569401</cx:pt>
          <cx:pt idx="528">0.023728207184361701</cx:pt>
          <cx:pt idx="529">0.00047284233136857002</cx:pt>
          <cx:pt idx="530">-0.0040880536312762703</cx:pt>
          <cx:pt idx="531">-0.00094086700443586104</cx:pt>
          <cx:pt idx="532">0.000355325747586713</cx:pt>
          <cx:pt idx="533">-0.00036693916946395501</cx:pt>
          <cx:pt idx="534">0.00163116681661256</cx:pt>
          <cx:pt idx="535">0.0022982753516740998</cx:pt>
          <cx:pt idx="536">0.0023401255644033502</cx:pt>
          <cx:pt idx="537">-0.0030316607975710598</cx:pt>
          <cx:pt idx="538">0.017048410909786201</cx:pt>
          <cx:pt idx="539">-0.0061929393038860202</cx:pt>
          <cx:pt idx="540">0.016362028633390001</cx:pt>
          <cx:pt idx="541">-0.0146280583341239</cx:pt>
          <cx:pt idx="542">0.0054842600715991402</cx:pt>
          <cx:pt idx="543">-0.0507904708456203</cx:pt>
          <cx:pt idx="544">-0.0010470465748655001</cx:pt>
          <cx:pt idx="545">0.0236159660067751</cx:pt>
          <cx:pt idx="546">-0.070093513464358895</cx:pt>
          <cx:pt idx="547">-0.096269469888365794</cx:pt>
          <cx:pt idx="548">-0.0737237768720337</cx:pt>
          <cx:pt idx="549">-0.0298973011029144</cx:pt>
          <cx:pt idx="550">-0.035126098581866598</cx:pt>
          <cx:pt idx="551">0.034335025059268998</cx:pt>
          <cx:pt idx="552">0.0099258887874498804</cx:pt>
          <cx:pt idx="553">0.0388804494943365</cx:pt>
          <cx:pt idx="554">0.069336815971977703</cx:pt>
          <cx:pt idx="555">0.066279822167905705</cx:pt>
          <cx:pt idx="556">0.0192197778618645</cx:pt>
          <cx:pt idx="557">0.0063708862683116204</cx:pt>
          <cx:pt idx="558">0.00048809844604234099</cx:pt>
          <cx:pt idx="559">-0.000706693515951278</cx:pt>
          <cx:pt idx="560">0.00045007058894146402</cx:pt>
          <cx:pt idx="561">-0.000110499683403298</cx:pt>
          <cx:pt idx="562">0.0021074423287945798</cx:pt>
          <cx:pt idx="563">0.00370570282530076</cx:pt>
          <cx:pt idx="564">0.014448814368153</cx:pt>
          <cx:pt idx="565">0.000472052676478748</cx:pt>
          <cx:pt idx="566">0.025679080229997001</cx:pt>
          <cx:pt idx="567">0.013972741689570699</cx:pt>
          <cx:pt idx="568">0.032491666212453599</cx:pt>
          <cx:pt idx="569">0.023620537546653102</cx:pt>
          <cx:pt idx="570">-0.014743343200695201</cx:pt>
          <cx:pt idx="571">-0.025105783797365298</cx:pt>
          <cx:pt idx="572">-0.018094003954097999</cx:pt>
          <cx:pt idx="573">-0.035892273845667802</cx:pt>
          <cx:pt idx="574">-0.102992008906182</cx:pt>
          <cx:pt idx="575">-0.071338365854051594</cx:pt>
          <cx:pt idx="576">-0.080449815015984097</cx:pt>
          <cx:pt idx="577">-0.022593967584401301</cx:pt>
          <cx:pt idx="578">0.052813534319738502</cx:pt>
          <cx:pt idx="579">0.067198353893664506</cx:pt>
          <cx:pt idx="580">0.044531926234166498</cx:pt>
          <cx:pt idx="581">0.059906437495955603</cx:pt>
          <cx:pt idx="582">0.091114655794066093</cx:pt>
          <cx:pt idx="583">0.046772754943822901</cx:pt>
          <cx:pt idx="584">0.0052139158532419003</cx:pt>
          <cx:pt idx="585">0.0085644135309295901</cx:pt>
          <cx:pt idx="586">-0.00089171864282070097</cx:pt>
          <cx:pt idx="587">0.00081393773473711201</cx:pt>
          <cx:pt idx="588">9.5801177572665e-05</cx:pt>
          <cx:pt idx="589">-0.00029218558659124301</cx:pt>
          <cx:pt idx="590">0.0011550342729092201</cx:pt>
          <cx:pt idx="591">0.0079498743042920508</cx:pt>
          <cx:pt idx="592">0.023402659524064999</cx:pt>
          <cx:pt idx="593">0.018976373898888899</cx:pt>
          <cx:pt idx="594">0.031505653695452003</cx:pt>
          <cx:pt idx="595">0.039600993264130697</cx:pt>
          <cx:pt idx="596">0.040923339198571398</cx:pt>
          <cx:pt idx="597">0.044736958634321297</cx:pt>
          <cx:pt idx="598">-0.054925073970857899</cx:pt>
          <cx:pt idx="599">0.0017661886566934001</cx:pt>
          <cx:pt idx="600">-0.029346557477648302</cx:pt>
          <cx:pt idx="601">-0.041674368771320698</cx:pt>
          <cx:pt idx="602">-0.085581075142051502</cx:pt>
          <cx:pt idx="603">-0.045531999967631603</cx:pt>
          <cx:pt idx="604">-0.035140086086400298</cx:pt>
          <cx:pt idx="605">0.094956070658264405</cx:pt>
          <cx:pt idx="606">0.106188555430418</cx:pt>
          <cx:pt idx="607">0.067163382010178005</cx:pt>
          <cx:pt idx="608">0.043266831960598301</cx:pt>
          <cx:pt idx="609">0.037305326825124802</cx:pt>
          <cx:pt idx="610">0.065555970142263595</cx:pt>
          <cx:pt idx="611">0.015937093717053701</cx:pt>
          <cx:pt idx="612">0.00145209944347271</cx:pt>
          <cx:pt idx="613">0.012118601395085599</cx:pt>
          <cx:pt idx="614">1.99792633161524e-05</cx:pt>
          <cx:pt idx="615">0.00037832959649991403</cx:pt>
          <cx:pt idx="616">-0.00057284811599166196</cx:pt>
          <cx:pt idx="617">-0.0011141266416374901</cx:pt>
          <cx:pt idx="618">0.00094576579530320805</cx:pt>
          <cx:pt idx="619">0.011238008194545001</cx:pt>
          <cx:pt idx="620">0.028027042019196102</cx:pt>
          <cx:pt idx="621">0.023750033899331301</cx:pt>
          <cx:pt idx="622">0.0070353768251880501</cx:pt>
          <cx:pt idx="623">0.056640089429057801</cx:pt>
          <cx:pt idx="624">0.043673681075240597</cx:pt>
          <cx:pt idx="625">0.042670771339020898</cx:pt>
          <cx:pt idx="626">-0.0118361467123623</cx:pt>
          <cx:pt idx="627">0.0255137236172456</cx:pt>
          <cx:pt idx="628">-0.030645796536915799</cx:pt>
          <cx:pt idx="629">-0.051110716626889902</cx:pt>
          <cx:pt idx="630">-0.032659206212067603</cx:pt>
          <cx:pt idx="631">0.028456464798142098</cx:pt>
          <cx:pt idx="632">-0.018439752773972799</cx:pt>
          <cx:pt idx="633">0.119183674880854</cx:pt>
          <cx:pt idx="634">0.10500426427285001</cx:pt>
          <cx:pt idx="635">0.036497173032736599</cx:pt>
          <cx:pt idx="636">0.040590662131993797</cx:pt>
          <cx:pt idx="637">0.042078991846177097</cx:pt>
          <cx:pt idx="638">0.0376308738572146</cx:pt>
          <cx:pt idx="639">0.00956371016832561</cx:pt>
          <cx:pt idx="640">0.0080625880398779194</cx:pt>
          <cx:pt idx="641">0.0112165457377998</cx:pt>
          <cx:pt idx="642">0.0024257624542030399</cx:pt>
          <cx:pt idx="643">5.5273204638971097e-05</cx:pt>
          <cx:pt idx="644">-0.00060457375297662101</cx:pt>
          <cx:pt idx="645">-0.00048948460611596698</cx:pt>
          <cx:pt idx="646">0.00138178124628146</cx:pt>
          <cx:pt idx="647">0.0077489793653979502</cx:pt>
          <cx:pt idx="648">0.016714609887195701</cx:pt>
          <cx:pt idx="649">0.0175281945636157</cx:pt>
          <cx:pt idx="650">0.00106822949727116</cx:pt>
          <cx:pt idx="651">0.053092144041776999</cx:pt>
          <cx:pt idx="652">0.071876341139790703</cx:pt>
          <cx:pt idx="653">0.069637681691920805</cx:pt>
          <cx:pt idx="654">0.013735010897176599</cx:pt>
          <cx:pt idx="655">0.034819794187848703</cx:pt>
          <cx:pt idx="656">0.0405566786480712</cx:pt>
          <cx:pt idx="657">0.071717468897462305</cx:pt>
          <cx:pt idx="658">0.074539917184401006</cx:pt>
          <cx:pt idx="659">0.087048825484558098</cx:pt>
          <cx:pt idx="660">0.072769412227035202</cx:pt>
          <cx:pt idx="661">0.085750173362056897</cx:pt>
          <cx:pt idx="662">0.077428648502188002</cx:pt>
          <cx:pt idx="663">0.018334188616606701</cx:pt>
          <cx:pt idx="664">0.0285882014683249</cx:pt>
          <cx:pt idx="665">0.017118403722487598</cx:pt>
          <cx:pt idx="666">0.032435491911847698</cx:pt>
          <cx:pt idx="667">0.0198408067729373</cx:pt>
          <cx:pt idx="668">0.0033394042929882602</cx:pt>
          <cx:pt idx="669">0.0124400087031559</cx:pt>
          <cx:pt idx="670">0.00108510628881134</cx:pt>
          <cx:pt idx="671">0.00012733668172050999</cx:pt>
          <cx:pt idx="672">0.00034690204871554398</cx:pt>
          <cx:pt idx="673">0.00065286961809687396</cx:pt>
          <cx:pt idx="674">0.00059044765643400602</cx:pt>
          <cx:pt idx="675">0.00167481897955221</cx:pt>
          <cx:pt idx="676">-0.0018630310639789101</cx:pt>
          <cx:pt idx="677">-0.010709140691555</cx:pt>
          <cx:pt idx="678">0.0058950375091569602</cx:pt>
          <cx:pt idx="679">0.042692677122029503</cx:pt>
          <cx:pt idx="680">0.073327296107789</cx:pt>
          <cx:pt idx="681">0.037221146362861897</cx:pt>
          <cx:pt idx="682">-0.0176149658408596</cx:pt>
          <cx:pt idx="683">0.0150086220652623</cx:pt>
          <cx:pt idx="684">0.10063917687639699</cx:pt>
          <cx:pt idx="685">0.0845067262043733</cx:pt>
          <cx:pt idx="686">0.12545037688611799</cx:pt>
          <cx:pt idx="687">0.064607986356745806</cx:pt>
          <cx:pt idx="688">0.031216683881344201</cx:pt>
          <cx:pt idx="689">0.017690782800114501</cx:pt>
          <cx:pt idx="690">0.0150489696605719</cx:pt>
          <cx:pt idx="691">-0.012186207854735001</cx:pt>
          <cx:pt idx="692">0.0069327406475212299</cx:pt>
          <cx:pt idx="693">-0.0128635329234389</cx:pt>
          <cx:pt idx="694">-0.0040148548713961497</cx:pt>
          <cx:pt idx="695">-0.00032657846518707002</cx:pt>
          <cx:pt idx="696">0.0031798435210128899</cx:pt>
          <cx:pt idx="697">0.00099462874330397306</cx:pt>
          <cx:pt idx="698">0.000947322290044273</cx:pt>
          <cx:pt idx="699">0.00092697294137334102</cx:pt>
          <cx:pt idx="700">-7.3209090728683298e-05</cx:pt>
          <cx:pt idx="701">0.000576118201392788</cx:pt>
          <cx:pt idx="702">0.000192079963331061</cx:pt>
          <cx:pt idx="703">-0.00066483264545066402</cx:pt>
          <cx:pt idx="704">-0.0041091175212416096</cx:pt>
          <cx:pt idx="705">-0.0095673722670803693</cx:pt>
          <cx:pt idx="706">0.0141758489663602</cx:pt>
          <cx:pt idx="707">0.017950414236337899</cx:pt>
          <cx:pt idx="708">0.0097027433709937893</cx:pt>
          <cx:pt idx="709">0.00087967289537165298</cx:pt>
          <cx:pt idx="710">0.0065687687542869298</cx:pt>
          <cx:pt idx="711">-0.013096925853825801</cx:pt>
          <cx:pt idx="712">0.043576560816338698</cx:pt>
          <cx:pt idx="713">0.073721273364515005</cx:pt>
          <cx:pt idx="714">0.041709070591052097</cx:pt>
          <cx:pt idx="715">0.028463829413825598</cx:pt>
          <cx:pt idx="716">0.0155704884310526</cx:pt>
          <cx:pt idx="717">0.0133514850857815</cx:pt>
          <cx:pt idx="718">-0.00170988538285151</cx:pt>
          <cx:pt idx="719">0.035929629912461</cx:pt>
          <cx:pt idx="720">0.0198093959956024</cx:pt>
          <cx:pt idx="721">0.015212108219160201</cx:pt>
          <cx:pt idx="722">0.0142822021688244</cx:pt>
          <cx:pt idx="723">0.011382675262598899</cx:pt>
          <cx:pt idx="724">0.0060122081892823604</cx:pt>
          <cx:pt idx="725">9.4821629763126907e-05</cx:pt>
          <cx:pt idx="726">-0.00029653456537271901</cx:pt>
          <cx:pt idx="727">-0.00033962763289328499</cx:pt>
          <cx:pt idx="728">0.000141935938200265</cx:pt>
          <cx:pt idx="729">-0.00075015838105531004</cx:pt>
          <cx:pt idx="730">0.000167797969089362</cx:pt>
          <cx:pt idx="731">0.00027064444638608901</cx:pt>
          <cx:pt idx="732">0.0010906652598319101</cx:pt>
          <cx:pt idx="733">0.0029741846369013801</cx:pt>
          <cx:pt idx="734">-0.0026851514257403</cx:pt>
          <cx:pt idx="735">-0.010793064012091</cx:pt>
          <cx:pt idx="736">-0.0105743741873176</cx:pt>
          <cx:pt idx="737">-0.010544390393987101</cx:pt>
          <cx:pt idx="738">-0.0105120020406362</cx:pt>
          <cx:pt idx="739">-0.0042834263329735601</cx:pt>
          <cx:pt idx="740">0.012696411245096699</cx:pt>
          <cx:pt idx="741">0.00417798645847381</cx:pt>
          <cx:pt idx="742">-0.038523951165103897</cx:pt>
          <cx:pt idx="743">-0.018210769443615299</cx:pt>
          <cx:pt idx="744">0.013308171555939999</cx:pt>
          <cx:pt idx="745">0.0152783788580809</cx:pt>
          <cx:pt idx="746">-0.010608145753923701</cx:pt>
          <cx:pt idx="747">-0.0118459457169469</cx:pt>
          <cx:pt idx="748">-0.0034838370808769501</cx:pt>
          <cx:pt idx="749">-0.0052673275675382998</cx:pt>
          <cx:pt idx="750">-0.000166235080001112</cx:pt>
          <cx:pt idx="751">-0.00035599598678128798</cx:pt>
          <cx:pt idx="752">0.00041183791811269098</cx:pt>
          <cx:pt idx="753">-0.00041161558049135799</cx:pt>
          <cx:pt idx="754">-5.3819724043251801e-05</cx:pt>
          <cx:pt idx="755">0.00019273656971598299</cx:pt>
          <cx:pt idx="756">-0.00066796346333253297</cx:pt>
          <cx:pt idx="757">-0.00011717865941694999</cx:pt>
          <cx:pt idx="758">-0.000243241812680693</cx:pt>
          <cx:pt idx="759">-0.000848112279255319</cx:pt>
          <cx:pt idx="760">0.00017876345836455299</cx:pt>
          <cx:pt idx="761">-0.000125650731496435</cx:pt>
          <cx:pt idx="762">0.00156265878697169</cx:pt>
          <cx:pt idx="763">0.00039885712719168797</cx:pt>
          <cx:pt idx="764">0.0011176054513348901</cx:pt>
          <cx:pt idx="765">-0.00071940214993684599</cx:pt>
          <cx:pt idx="766">2.8687905164020199e-05</cx:pt>
          <cx:pt idx="767">-0.00020209781572693301</cx:pt>
          <cx:pt idx="768">0.00059121204087579703</cx:pt>
          <cx:pt idx="769">-0.0059621494697026196</cx:pt>
          <cx:pt idx="770">-0.00707769538376738</cx:pt>
          <cx:pt idx="771">0.00145251543835319</cx:pt>
          <cx:pt idx="772">-0.00142030061460275</cx:pt>
          <cx:pt idx="773">-0.0024445513825318301</cx:pt>
          <cx:pt idx="774">-0.0064240504409189703</cx:pt>
          <cx:pt idx="775">-0.0066578657990065499</cx:pt>
          <cx:pt idx="776">-0.0033700499036664801</cx:pt>
          <cx:pt idx="777">-0.0039033058851227799</cx:pt>
          <cx:pt idx="778">-0.0040423393692169702</cx:pt>
          <cx:pt idx="779">-0.00043219460614134898</cx:pt>
          <cx:pt idx="780">-0.00019286711097983599</cx:pt>
          <cx:pt idx="781">0.00027501191160331202</cx:pt>
          <cx:pt idx="782">0.00011551268663270701</cx:pt>
          <cx:pt idx="783">-0.00060293070411723403</cx:pt>
          <cx:pt idx="784">-0.0045942916173711251</cx:pt>
          <cx:pt idx="785">-4.9338442247737747e-05</cx:pt>
          <cx:pt idx="786">0.0040018160018925504</cx:pt>
          <cx:pt idx="787">-0.0013220123701725951</cx:pt>
          <cx:pt idx="788">0.0055566889491300998</cx:pt>
          <cx:pt idx="789">0.01402681724223185</cx:pt>
          <cx:pt idx="790">0.016991629002985374</cx:pt>
          <cx:pt idx="791">0.024514377841116101</cx:pt>
          <cx:pt idx="792">0.012474811221121875</cx:pt>
          <cx:pt idx="793">0.0059098857018503254</cx:pt>
          <cx:pt idx="794">0.0045248330357643253</cx:pt>
          <cx:pt idx="795">0.0032993191315546502</cx:pt>
          <cx:pt idx="796">0.018019013287797377</cx:pt>
          <cx:pt idx="797">0.015711548216731899</cx:pt>
          <cx:pt idx="798">0.0051446490222913496</cx:pt>
          <cx:pt idx="799">0.0087074879580006492</cx:pt>
          <cx:pt idx="800">0.0069183116336090254</cx:pt>
          <cx:pt idx="801">0.0032789805008415752</cx:pt>
          <cx:pt idx="802">0.010341504397879325</cx:pt>
          <cx:pt idx="803">0.010210672894045175</cx:pt>
          <cx:pt idx="804">0.0092236848497461756</cx:pt>
          <cx:pt idx="805">0.00066732599394787753</cx:pt>
          <cx:pt idx="806">0.0018211605266701875</cx:pt>
          <cx:pt idx="807">0.0011782640478791</cx:pt>
          <cx:pt idx="808">6.6920272901522997e-05</cx:pt>
          <cx:pt idx="809">7.6581179781355754e-05</cx:pt>
          <cx:pt idx="810">-2.8619422940869001e-05</cx:pt>
          <cx:pt idx="811">-0.002539469320616175</cx:pt>
          <cx:pt idx="812">-0.0026899632776319752</cx:pt>
          <cx:pt idx="813">0.00041449047309354502</cx:pt>
          <cx:pt idx="814">-0.0051615010840395997</cx:pt>
          <cx:pt idx="815">0.0068364015878660004</cx:pt>
          <cx:pt idx="816">0.010565395120060274</cx:pt>
          <cx:pt idx="817">0.012086728390817701</cx:pt>
          <cx:pt idx="818">0.022102133775517323</cx:pt>
          <cx:pt idx="819">0.016873300668805574</cx:pt>
          <cx:pt idx="820">0.011828242094232775</cx:pt>
          <cx:pt idx="821">0.010268102650662751</cx:pt>
          <cx:pt idx="822">0.010703831791080825</cx:pt>
          <cx:pt idx="823">0.00070569023507150754</cx:pt>
          <cx:pt idx="824">0.0080502793504765493</cx:pt>
          <cx:pt idx="825">0.0097761868343454999</cx:pt>
          <cx:pt idx="826">0.0018966968004276625</cx:pt>
          <cx:pt idx="827">0.0061166738250192001</cx:pt>
          <cx:pt idx="828">0.0062147082473414253</cx:pt>
          <cx:pt idx="829">0.0019184613808723525</cx:pt>
          <cx:pt idx="830">0.010758055411363324</cx:pt>
          <cx:pt idx="831">0.011119397024883026</cx:pt>
          <cx:pt idx="832">0.010919557736504625</cx:pt>
          <cx:pt idx="833">0.0045359196733751501</cx:pt>
          <cx:pt idx="834">0.0044275529626024001</cx:pt>
          <cx:pt idx="835">0.0026105647191089999</cx:pt>
          <cx:pt idx="836">0.00033059667671532001</cx:pt>
          <cx:pt idx="837">4.9181930690922749e-05</cx:pt>
          <cx:pt idx="838">-7.4993641761383502e-05</cx:pt>
          <cx:pt idx="839">-0.0004029094158212325</cx:pt>
          <cx:pt idx="840">-0.0003013676249364725</cx:pt>
          <cx:pt idx="841">-0.0022958504910182173</cx:pt>
          <cx:pt idx="842">-0.00042232217431802251</cx:pt>
          <cx:pt idx="843">0.0048700931343609753</cx:pt>
          <cx:pt idx="844">0.0039612423196049001</cx:pt>
          <cx:pt idx="845">0.019557496810907925</cx:pt>
          <cx:pt idx="846">0.028195948734766999</cx:pt>
          <cx:pt idx="847">0.014427587164083875</cx:pt>
          <cx:pt idx="848">0.01305247325750665</cx:pt>
          <cx:pt idx="849">0.0031205252525173749</cx:pt>
          <cx:pt idx="850">-0.00030342705947296751</cx:pt>
          <cx:pt idx="851">-0.00626479928861095</cx:pt>
          <cx:pt idx="852">-0.002096898192455805</cx:pt>
          <cx:pt idx="853">0.0057746134647891998</cx:pt>
          <cx:pt idx="854">-0.0088696569127336006</cx:pt>
          <cx:pt idx="855">0.00026522155513585748</cx:pt>
          <cx:pt idx="856">5.1852434805029496e-06</cx:pt>
          <cx:pt idx="857">-0.0072420588738653499</cx:pt>
          <cx:pt idx="858">-0.0070226577938586254</cx:pt>
          <cx:pt idx="859">0.0024072322560626525</cx:pt>
          <cx:pt idx="860">0.01134862008314585</cx:pt>
          <cx:pt idx="861">0.014588575792059525</cx:pt>
          <cx:pt idx="862">0.0097749353434856499</cx:pt>
          <cx:pt idx="863">0.003752300077913925</cx:pt>
          <cx:pt idx="864">-0.00022215952220356599</cx:pt>
          <cx:pt idx="865">9.2608985357659756e-05</cx:pt>
          <cx:pt idx="866">-0.00027252287308823</cx:pt>
          <cx:pt idx="867">-0.000966242001060655</cx:pt>
          <cx:pt idx="868">0.00071817816093186504</cx:pt>
          <cx:pt idx="869">-0.00037475717475434498</cx:pt>
          <cx:pt idx="870">0.00049834457125218245</cx:pt>
          <cx:pt idx="871">0.0018160416903797349</cx:pt>
          <cx:pt idx="872">-0.00042225900587397998</cx:pt>
          <cx:pt idx="873">0.011820570974082074</cx:pt>
          <cx:pt idx="874">0.0084812486574812242</cx:pt>
          <cx:pt idx="875">0.0019711276233014851</cx:pt>
          <cx:pt idx="876">0.0055939897842415248</cx:pt>
          <cx:pt idx="877">0.003804698925751675</cx:pt>
          <cx:pt idx="878">-0.0065888661300951999</cx:pt>
          <cx:pt idx="879">-0.0071450926995825252</cx:pt>
          <cx:pt idx="880">-0.013833913912751799</cx:pt>
          <cx:pt idx="881">-0.019845093178259325</cx:pt>
          <cx:pt idx="882">-0.020633651379745099</cx:pt>
          <cx:pt idx="883">-0.0067363674674945249</cx:pt>
          <cx:pt idx="884">-0.0045942916173711251</cx:pt>
          <cx:pt idx="885">-4.9338442247737747e-05</cx:pt>
          <cx:pt idx="886">0.0040018160018925504</cx:pt>
          <cx:pt idx="887">-0.0013220123701725951</cx:pt>
          <cx:pt idx="888">0.0055566889491300998</cx:pt>
          <cx:pt idx="889">0.01402681724223185</cx:pt>
          <cx:pt idx="890">0.016991629002985374</cx:pt>
          <cx:pt idx="891">0.024514377841116101</cx:pt>
          <cx:pt idx="892">0.012474811221121875</cx:pt>
          <cx:pt idx="893">0.0059098857018503254</cx:pt>
          <cx:pt idx="894">0.0045248330357643253</cx:pt>
          <cx:pt idx="895">0.0032993191315546502</cx:pt>
          <cx:pt idx="896">0.018019013287797377</cx:pt>
          <cx:pt idx="897">0.015711548216731899</cx:pt>
          <cx:pt idx="898">0.0051446490222913496</cx:pt>
          <cx:pt idx="899">0.0087074879580006492</cx:pt>
          <cx:pt idx="900">0.0069183116336090254</cx:pt>
          <cx:pt idx="901">0.0032789805008415752</cx:pt>
          <cx:pt idx="902">0.010341504397879325</cx:pt>
          <cx:pt idx="903">0.010210672894045175</cx:pt>
          <cx:pt idx="904">0.0092236848497461756</cx:pt>
          <cx:pt idx="905">0.00066732599394787753</cx:pt>
          <cx:pt idx="906">0.0018211605266701875</cx:pt>
          <cx:pt idx="907">0.0011782640478791</cx:pt>
          <cx:pt idx="908">6.6920272901522997e-05</cx:pt>
          <cx:pt idx="909">7.6581179781355754e-05</cx:pt>
          <cx:pt idx="910">-2.8619422940869001e-05</cx:pt>
          <cx:pt idx="911">-0.002539469320616175</cx:pt>
          <cx:pt idx="912">-0.0026899632776319752</cx:pt>
          <cx:pt idx="913">0.00041449047309354502</cx:pt>
          <cx:pt idx="914">-0.0051615010840395997</cx:pt>
          <cx:pt idx="915">0.0068364015878660004</cx:pt>
          <cx:pt idx="916">0.010565395120060274</cx:pt>
          <cx:pt idx="917">0.012086728390817701</cx:pt>
          <cx:pt idx="918">0.022102133775517323</cx:pt>
          <cx:pt idx="919">0.016873300668805574</cx:pt>
          <cx:pt idx="920">0.011828242094232775</cx:pt>
          <cx:pt idx="921">0.010268102650662751</cx:pt>
          <cx:pt idx="922">0.010703831791080825</cx:pt>
          <cx:pt idx="923">0.00070569023507150754</cx:pt>
          <cx:pt idx="924">0.0080502793504765493</cx:pt>
          <cx:pt idx="925">0.0097761868343454999</cx:pt>
          <cx:pt idx="926">0.0018966968004276625</cx:pt>
          <cx:pt idx="927">0.0061166738250192001</cx:pt>
          <cx:pt idx="928">0.0062147082473414253</cx:pt>
          <cx:pt idx="929">0.0019184613808723525</cx:pt>
          <cx:pt idx="930">0.010758055411363324</cx:pt>
          <cx:pt idx="931">0.011119397024883026</cx:pt>
          <cx:pt idx="932">0.010919557736504625</cx:pt>
          <cx:pt idx="933">0.0045359196733751501</cx:pt>
          <cx:pt idx="934">0.0044275529626024001</cx:pt>
          <cx:pt idx="935">0.0026105647191089999</cx:pt>
          <cx:pt idx="936">0.00033059667671532001</cx:pt>
          <cx:pt idx="937">4.9181930690922749e-05</cx:pt>
          <cx:pt idx="938">-7.4993641761383502e-05</cx:pt>
          <cx:pt idx="939">-0.0004029094158212325</cx:pt>
          <cx:pt idx="940">-0.0003013676249364725</cx:pt>
          <cx:pt idx="941">-0.0022958504910182173</cx:pt>
          <cx:pt idx="942">-0.00042232217431802251</cx:pt>
          <cx:pt idx="943">0.0048700931343609753</cx:pt>
          <cx:pt idx="944">0.0039612423196049001</cx:pt>
          <cx:pt idx="945">0.019557496810907925</cx:pt>
          <cx:pt idx="946">0.028195948734766999</cx:pt>
          <cx:pt idx="947">0.014427587164083875</cx:pt>
          <cx:pt idx="948">0.01305247325750665</cx:pt>
          <cx:pt idx="949">0.0031205252525173749</cx:pt>
          <cx:pt idx="950">-0.00030342705947296751</cx:pt>
          <cx:pt idx="951">-0.00626479928861095</cx:pt>
          <cx:pt idx="952">-0.002096898192455805</cx:pt>
          <cx:pt idx="953">0.0057746134647891998</cx:pt>
          <cx:pt idx="954">-0.0088696569127336006</cx:pt>
          <cx:pt idx="955">0.00026522155513585748</cx:pt>
          <cx:pt idx="956">5.1852434805029496e-06</cx:pt>
          <cx:pt idx="957">-0.0072420588738653499</cx:pt>
          <cx:pt idx="958">-0.0070226577938586254</cx:pt>
          <cx:pt idx="959">0.0024072322560626525</cx:pt>
          <cx:pt idx="960">0.01134862008314585</cx:pt>
          <cx:pt idx="961">0.014588575792059525</cx:pt>
          <cx:pt idx="962">0.0097749353434856499</cx:pt>
          <cx:pt idx="963">0.003752300077913925</cx:pt>
          <cx:pt idx="964">-0.00022215952220356599</cx:pt>
          <cx:pt idx="965">9.2608985357659756e-05</cx:pt>
          <cx:pt idx="966">-0.00027252287308823</cx:pt>
          <cx:pt idx="967">-0.000966242001060655</cx:pt>
          <cx:pt idx="968">0.00071817816093186504</cx:pt>
          <cx:pt idx="969">-0.00037475717475434498</cx:pt>
          <cx:pt idx="970">0.00049834457125218245</cx:pt>
          <cx:pt idx="971">0.0018160416903797349</cx:pt>
          <cx:pt idx="972">-0.00042225900587397998</cx:pt>
          <cx:pt idx="973">0.011820570974082074</cx:pt>
          <cx:pt idx="974">0.0084812486574812242</cx:pt>
          <cx:pt idx="975">0.0019711276233014851</cx:pt>
          <cx:pt idx="976">0.0055939897842415248</cx:pt>
          <cx:pt idx="977">0.003804698925751675</cx:pt>
          <cx:pt idx="978">-0.0065888661300951999</cx:pt>
          <cx:pt idx="979">-0.0071450926995825252</cx:pt>
          <cx:pt idx="980">-0.013833913912751799</cx:pt>
          <cx:pt idx="981">-0.019845093178259325</cx:pt>
          <cx:pt idx="982">-0.020633651379745099</cx:pt>
          <cx:pt idx="983">-0.0067363674674945249</cx:pt>
          <cx:pt idx="984">-0.0045942916173711251</cx:pt>
          <cx:pt idx="985">-4.9338442247737747e-05</cx:pt>
          <cx:pt idx="986">0.0040018160018925504</cx:pt>
          <cx:pt idx="987">-0.0013220123701725951</cx:pt>
          <cx:pt idx="988">0.0055566889491300998</cx:pt>
          <cx:pt idx="989">0.01402681724223185</cx:pt>
          <cx:pt idx="990">0.016991629002985374</cx:pt>
          <cx:pt idx="991">0.024514377841116101</cx:pt>
          <cx:pt idx="992">0.012474811221121875</cx:pt>
          <cx:pt idx="993">0.0059098857018503254</cx:pt>
          <cx:pt idx="994">0.0045248330357643253</cx:pt>
          <cx:pt idx="995">0.0032993191315546502</cx:pt>
          <cx:pt idx="996">0.018019013287797377</cx:pt>
          <cx:pt idx="997">0.015711548216731899</cx:pt>
          <cx:pt idx="998">0.0051446490222913496</cx:pt>
          <cx:pt idx="999">0.0087074879580006492</cx:pt>
          <cx:pt idx="1000">0.0069183116336090254</cx:pt>
          <cx:pt idx="1001">0.0032789805008415752</cx:pt>
          <cx:pt idx="1002">0.010341504397879325</cx:pt>
          <cx:pt idx="1003">0.010210672894045175</cx:pt>
          <cx:pt idx="1004">0.0092236848497461756</cx:pt>
          <cx:pt idx="1005">0.00066732599394787753</cx:pt>
          <cx:pt idx="1006">0.0018211605266701875</cx:pt>
          <cx:pt idx="1007">0.0011782640478791</cx:pt>
          <cx:pt idx="1008">6.6920272901522997e-05</cx:pt>
          <cx:pt idx="1009">7.6581179781355754e-05</cx:pt>
          <cx:pt idx="1010">-2.8619422940869001e-05</cx:pt>
          <cx:pt idx="1011">-0.002539469320616175</cx:pt>
          <cx:pt idx="1012">-0.0026899632776319752</cx:pt>
          <cx:pt idx="1013">0.00041449047309354502</cx:pt>
          <cx:pt idx="1014">-0.0051615010840395997</cx:pt>
          <cx:pt idx="1015">0.0068364015878660004</cx:pt>
          <cx:pt idx="1016">0.010565395120060274</cx:pt>
          <cx:pt idx="1017">0.012086728390817701</cx:pt>
          <cx:pt idx="1018">0.022102133775517323</cx:pt>
          <cx:pt idx="1019">0.016873300668805574</cx:pt>
          <cx:pt idx="1020">0.011828242094232775</cx:pt>
          <cx:pt idx="1021">0.010268102650662751</cx:pt>
          <cx:pt idx="1022">0.010703831791080825</cx:pt>
          <cx:pt idx="1023">0.00070569023507150754</cx:pt>
          <cx:pt idx="1024">0.0080502793504765493</cx:pt>
          <cx:pt idx="1025">0.0097761868343454999</cx:pt>
          <cx:pt idx="1026">0.0018966968004276625</cx:pt>
          <cx:pt idx="1027">0.0061166738250192001</cx:pt>
          <cx:pt idx="1028">0.0062147082473414253</cx:pt>
          <cx:pt idx="1029">0.0019184613808723525</cx:pt>
          <cx:pt idx="1030">0.010758055411363324</cx:pt>
          <cx:pt idx="1031">0.011119397024883026</cx:pt>
          <cx:pt idx="1032">0.010919557736504625</cx:pt>
          <cx:pt idx="1033">0.0045359196733751501</cx:pt>
          <cx:pt idx="1034">0.0044275529626024001</cx:pt>
          <cx:pt idx="1035">0.0026105647191089999</cx:pt>
          <cx:pt idx="1036">0.00033059667671532001</cx:pt>
          <cx:pt idx="1037">4.9181930690922749e-05</cx:pt>
          <cx:pt idx="1038">-7.4993641761383502e-05</cx:pt>
          <cx:pt idx="1039">-0.0004029094158212325</cx:pt>
          <cx:pt idx="1040">-0.0003013676249364725</cx:pt>
          <cx:pt idx="1041">-0.0022958504910182173</cx:pt>
          <cx:pt idx="1042">-0.00042232217431802251</cx:pt>
          <cx:pt idx="1043">0.0048700931343609753</cx:pt>
          <cx:pt idx="1044">0.0039612423196049001</cx:pt>
          <cx:pt idx="1045">0.019557496810907925</cx:pt>
          <cx:pt idx="1046">0.028195948734766999</cx:pt>
          <cx:pt idx="1047">0.014427587164083875</cx:pt>
          <cx:pt idx="1048">0.01305247325750665</cx:pt>
          <cx:pt idx="1049">0.0031205252525173749</cx:pt>
          <cx:pt idx="1050">-0.00030342705947296751</cx:pt>
          <cx:pt idx="1051">-0.00626479928861095</cx:pt>
          <cx:pt idx="1052">-0.002096898192455805</cx:pt>
          <cx:pt idx="1053">0.0057746134647891998</cx:pt>
          <cx:pt idx="1054">-0.0088696569127336006</cx:pt>
          <cx:pt idx="1055">0.00026522155513585748</cx:pt>
          <cx:pt idx="1056">5.1852434805029496e-06</cx:pt>
          <cx:pt idx="1057">-0.0072420588738653499</cx:pt>
          <cx:pt idx="1058">-0.0070226577938586254</cx:pt>
          <cx:pt idx="1059">0.0024072322560626525</cx:pt>
          <cx:pt idx="1060">0.01134862008314585</cx:pt>
          <cx:pt idx="1061">0.014588575792059525</cx:pt>
          <cx:pt idx="1062">0.0097749353434856499</cx:pt>
          <cx:pt idx="1063">0.003752300077913925</cx:pt>
          <cx:pt idx="1064">-0.00022215952220356599</cx:pt>
          <cx:pt idx="1065">9.2608985357659756e-05</cx:pt>
          <cx:pt idx="1066">-0.00027252287308823</cx:pt>
          <cx:pt idx="1067">-0.000966242001060655</cx:pt>
          <cx:pt idx="1068">0.00071817816093186504</cx:pt>
          <cx:pt idx="1069">-0.00037475717475434498</cx:pt>
          <cx:pt idx="1070">0.00049834457125218245</cx:pt>
          <cx:pt idx="1071">0.0018160416903797349</cx:pt>
          <cx:pt idx="1072">-0.00042225900587397998</cx:pt>
          <cx:pt idx="1073">0.011820570974082074</cx:pt>
          <cx:pt idx="1074">0.0084812486574812242</cx:pt>
          <cx:pt idx="1075">0.0019711276233014851</cx:pt>
          <cx:pt idx="1076">0.0055939897842415248</cx:pt>
          <cx:pt idx="1077">0.003804698925751675</cx:pt>
          <cx:pt idx="1078">-0.0065888661300951999</cx:pt>
          <cx:pt idx="1079">-0.0071450926995825252</cx:pt>
          <cx:pt idx="1080">-0.013833913912751799</cx:pt>
          <cx:pt idx="1081">-0.019845093178259325</cx:pt>
          <cx:pt idx="1082">-0.020633651379745099</cx:pt>
          <cx:pt idx="1083">-0.0067363674674945249</cx:pt>
        </cx:lvl>
      </cx:numDim>
    </cx:data>
    <cx:data id="145">
      <cx:numDim type="val">
        <cx:f>Sheet2!$EP$1:$EP$1084</cx:f>
        <cx:lvl ptCount="1084" formatCode="G/通用格式">
          <cx:pt idx="0">-0.000402720780513871</cx:pt>
          <cx:pt idx="1">0.00039052475495955999</cx:pt>
          <cx:pt idx="2">-0.000796281182335264</cx:pt>
          <cx:pt idx="3">0.00022947846409497599</cx:pt>
          <cx:pt idx="4">-0.00047990580901263399</cx:pt>
          <cx:pt idx="5">0.00045811595298419101</cx:pt>
          <cx:pt idx="6">-4.3461929766476703e-05</cx:pt>
          <cx:pt idx="7">5.9671287431458699e-05</cx:pt>
          <cx:pt idx="8">-0.000395643883267101</cx:pt>
          <cx:pt idx="9">-0.00050886637948524105</cx:pt>
          <cx:pt idx="10">-0.00019039760519155201</cx:pt>
          <cx:pt idx="11">-0.00028715887817541301</cx:pt>
          <cx:pt idx="12">0.00036252202977131898</cx:pt>
          <cx:pt idx="13">0.00026556652837590202</cx:pt>
          <cx:pt idx="14">-0.00021093724252553301</cx:pt>
          <cx:pt idx="15">0.000201696600085923</cx:pt>
          <cx:pt idx="16">-0.000140589955371247</cx:pt>
          <cx:pt idx="17">-0.00026067835502041202</cx:pt>
          <cx:pt idx="18">-0.00022863385478803501</cx:pt>
          <cx:pt idx="19">-0.00025743931906838102</cx:pt>
          <cx:pt idx="20">0.000391752608445371</cx:pt>
          <cx:pt idx="21">-0.00059663289316829805</cx:pt>
          <cx:pt idx="22">-0.00059053506966935698</cx:pt>
          <cx:pt idx="23">0.00024243247560642501</cx:pt>
          <cx:pt idx="24">0.00042174661155757099</cx:pt>
          <cx:pt idx="25">-0.00036188036213786502</cx:pt>
          <cx:pt idx="26">-0.00037504268966865602</cx:pt>
          <cx:pt idx="27">-7.4785055045918002e-05</cx:pt>
          <cx:pt idx="28">0.00027489542171403602</cx:pt>
          <cx:pt idx="29">-0.00043369359609369098</cx:pt>
          <cx:pt idx="30">-0.00013185729872975901</cx:pt>
          <cx:pt idx="31">0.000273303716675536</cx:pt>
          <cx:pt idx="32">0.00015389577277377</cx:pt>
          <cx:pt idx="33">0.00016555714715461899</cx:pt>
          <cx:pt idx="34">-0.000546181656932693</cx:pt>
          <cx:pt idx="35">0.00053036890842776501</cx:pt>
          <cx:pt idx="36">-7.1839934662379205e-05</cx:pt>
          <cx:pt idx="37">-0.00048645607627589198</cx:pt>
          <cx:pt idx="38">-0.00026038689853742002</cx:pt>
          <cx:pt idx="39">-0.00180486966728807</cx:pt>
          <cx:pt idx="40">-0.00066477936587643798</cx:pt>
          <cx:pt idx="41">-0.00010932375579203501</cx:pt>
          <cx:pt idx="42">-2.57915471294259e-05</cx:pt>
          <cx:pt idx="43">-0.00078714951987030697</cx:pt>
          <cx:pt idx="44">0.00054337309721573198</cx:pt>
          <cx:pt idx="45">-0.0013911123054354999</cx:pt>
          <cx:pt idx="46">2.4042832749334101e-05</cx:pt>
          <cx:pt idx="47">0.00056502986895301999</cx:pt>
          <cx:pt idx="48">-9.3300172758474306e-05</cx:pt>
          <cx:pt idx="49">-0.00033466214936587199</cx:pt>
          <cx:pt idx="50">0.00038314704911785602</cx:pt>
          <cx:pt idx="51">0.00067160036499446603</cx:pt>
          <cx:pt idx="52">0.00098636407138809009</cx:pt>
          <cx:pt idx="53">0.00021486550330226801</cx:pt>
          <cx:pt idx="54">-0.00014588879412758199</cx:pt>
          <cx:pt idx="55">-9.1927025828925603e-05</cx:pt>
          <cx:pt idx="56">5.47638049874916e-05</cx:pt>
          <cx:pt idx="57">-0.00104357403728002</cx:pt>
          <cx:pt idx="58">-3.7097871598702799e-05</cx:pt>
          <cx:pt idx="59">-0.00063988049915991903</cx:pt>
          <cx:pt idx="60">-0.00025317316843959499</cx:pt>
          <cx:pt idx="61">-0.000112373505820964</cx:pt>
          <cx:pt idx="62">-0.000179464089921973</cx:pt>
          <cx:pt idx="63">2.18926927190211e-06</cx:pt>
          <cx:pt idx="64">-0.0014320071871808499</cx:pt>
          <cx:pt idx="65">-0.0054567784026842798</cx:pt>
          <cx:pt idx="66">-0.0060821814277903204</cx:pt>
          <cx:pt idx="67">-0.00641287878901754</cx:pt>
          <cx:pt idx="68">-0.0060303104212012602</cx:pt>
          <cx:pt idx="69">-0.0064248006742875802</cx:pt>
          <cx:pt idx="70">-0.0066225450779189799</cx:pt>
          <cx:pt idx="71">-0.0046188131142868303</cx:pt>
          <cx:pt idx="72">-0.0026017638158690299</cx:pt>
          <cx:pt idx="73">-0.0042754660562724896</cx:pt>
          <cx:pt idx="74">-0.00097714755668429809</cx:pt>
          <cx:pt idx="75">0.00488437292954025</cx:pt>
          <cx:pt idx="76">0.00079523541772482005</cx:pt>
          <cx:pt idx="77">0.000143835144770375</cx:pt>
          <cx:pt idx="78">-0.00034043208402897101</cx:pt>
          <cx:pt idx="79">0.00025674088432458398</cx:pt>
          <cx:pt idx="80">-0.00138484326742178</cx:pt>
          <cx:pt idx="81">0.00014517905987615899</cx:pt>
          <cx:pt idx="82">-0.000372575089284987</cx:pt>
          <cx:pt idx="83">-0.00020912827830658001</cx:pt>
          <cx:pt idx="84">-2.4759878950009702e-06</cx:pt>
          <cx:pt idx="85">-0.00082001446073274003</cx:pt>
          <cx:pt idx="86">0.00067422725123400095</cx:pt>
          <cx:pt idx="87">0.00077701140926580395</cx:pt>
          <cx:pt idx="88">4.9328586002518801e-05</cx:pt>
          <cx:pt idx="89">0.0044143057176794197</cx:pt>
          <cx:pt idx="90">0.0051892139686542703</cx:pt>
          <cx:pt idx="91">0.0091214568645194907</cx:pt>
          <cx:pt idx="92">0.0085144648843274995</cx:pt>
          <cx:pt idx="93">0.0050962831428355698</cx:pt>
          <cx:pt idx="94">0.0083772969323369102</cx:pt>
          <cx:pt idx="95">0.00044813046676070402</cx:pt>
          <cx:pt idx="96">0.0080564865380138295</cx:pt>
          <cx:pt idx="97">0.0068728796920696101</cx:pt>
          <cx:pt idx="98">0.0085144838255237498</cx:pt>
          <cx:pt idx="99">0.0098358050949079092</cx:pt>
          <cx:pt idx="100">-0.0100524397573</cx:pt>
          <cx:pt idx="101">-0.023980095681086201</cx:pt>
          <cx:pt idx="102">-0.0077730019780822999</cx:pt>
          <cx:pt idx="103">-0.0021497790006248401</cx:pt>
          <cx:pt idx="104">0.0037204411052653898</cx:pt>
          <cx:pt idx="105">-0.0098093088684849394</cx:pt>
          <cx:pt idx="106">-0.0131559089789361</cx:pt>
          <cx:pt idx="107">-0.0039743925242586003</cx:pt>
          <cx:pt idx="108">0.0042794988169386197</cx:pt>
          <cx:pt idx="109">0.00015793227773763999</cx:pt>
          <cx:pt idx="110">0.00043642783856042902</cx:pt>
          <cx:pt idx="111">-0.00052837635669055697</cx:pt>
          <cx:pt idx="112">-0.00077592802337300996</cx:pt>
          <cx:pt idx="113">0.00022730634396034001</cx:pt>
          <cx:pt idx="114">0.00040102656741853199</cx:pt>
          <cx:pt idx="115">0.00025133637881164802</cx:pt>
          <cx:pt idx="116">-0.0012824179631280401</cx:pt>
          <cx:pt idx="117">-0.00308146911942986</cx:pt>
          <cx:pt idx="118">-0.0019797788157351098</cx:pt>
          <cx:pt idx="119">0.0043371324641852003</cx:pt>
          <cx:pt idx="120">0.012720866132138599</cx:pt>
          <cx:pt idx="121">0.032010427629311403</cx:pt>
          <cx:pt idx="122">0.029237866806420199</cx:pt>
          <cx:pt idx="123">0.0273868007671303</cx:pt>
          <cx:pt idx="124">0.0213219846704676</cx:pt>
          <cx:pt idx="125">0.0098094764500174098</cx:pt>
          <cx:pt idx="126">-0.011829308984177601</cx:pt>
          <cx:pt idx="127">-0.0057061429321658202</cx:pt>
          <cx:pt idx="128">-0.018138165756795398</cx:pt>
          <cx:pt idx="129">-0.026565981201046099</cx:pt>
          <cx:pt idx="130">0.0095615072796605693</cx:pt>
          <cx:pt idx="131">-0.00288278327854938</cx:pt>
          <cx:pt idx="132">-0.017615483110503202</cx:pt>
          <cx:pt idx="133">0.0011663347590779799</cx:pt>
          <cx:pt idx="134">-0.0030764776847970101</cx:pt>
          <cx:pt idx="135">0.0010098525271068201</cx:pt>
          <cx:pt idx="136">0.021342288947160899</cx:pt>
          <cx:pt idx="137">0.0097740903943641898</cx:pt>
          <cx:pt idx="138">0.00077109962340458796</cx:pt>
          <cx:pt idx="139">8.8649778884823606e-05</cx:pt>
          <cx:pt idx="140">-0.00030072576366209402</cx:pt>
          <cx:pt idx="141">-1.77822876315234e-05</cx:pt>
          <cx:pt idx="142">-0.00062633335329414597</cx:pt>
          <cx:pt idx="143">0.00099927855385419009</cx:pt>
          <cx:pt idx="144">0.00081538443646330099</cx:pt>
          <cx:pt idx="145">0.0025328004252985498</cx:pt>
          <cx:pt idx="146">-0.00198530330307291</cx:pt>
          <cx:pt idx="147">0.0082145657891716291</cx:pt>
          <cx:pt idx="148">0.0042593493755332598</cx:pt>
          <cx:pt idx="149">0.0187660751578544</cx:pt>
          <cx:pt idx="150">0.0070512742279916201</cx:pt>
          <cx:pt idx="151">0.0032830601200337498</cx:pt>
          <cx:pt idx="152">-0.018414133169932598</cx:pt>
          <cx:pt idx="153">-0.0214096089538281</cx:pt>
          <cx:pt idx="154">-0.027332209114323502</cx:pt>
          <cx:pt idx="155">-0.028001742877918401</cx:pt>
          <cx:pt idx="156">-0.0036109186124388898</cx:pt>
          <cx:pt idx="157">0.00055089544778189699</cx:pt>
          <cx:pt idx="158">0.0061850889555683597</cx:pt>
          <cx:pt idx="159">-0.013336492539456801</cx:pt>
          <cx:pt idx="160">-0.017555275038397201</cx:pt>
          <cx:pt idx="161">-0.0151757882213183</cx:pt>
          <cx:pt idx="162">-0.0032877488640801599</cx:pt>
          <cx:pt idx="163">0.00186862587645884</cx:pt>
          <cx:pt idx="164">0.0145818343985968</cx:pt>
          <cx:pt idx="165">0.0087369646598190499</cx:pt>
          <cx:pt idx="166">0.0026023974863373998</cx:pt>
          <cx:pt idx="167">-0.00031336023523860799</cx:pt>
          <cx:pt idx="168">-0.00033934506155557797</cx:pt>
          <cx:pt idx="169">0.000302575487362972</cx:pt>
          <cx:pt idx="170">1.2705576835382201e-05</cx:pt>
          <cx:pt idx="171">0.0011310958851949301</cx:pt>
          <cx:pt idx="172">-0.00012216485671790399</cx:pt>
          <cx:pt idx="173">-0.0057836991283066698</cx:pt>
          <cx:pt idx="174">-0.0103382805900652</cx:pt>
          <cx:pt idx="175">-0.0086718276486345992</cx:pt>
          <cx:pt idx="176">-0.0057711904230092802</cx:pt>
          <cx:pt idx="177">0.0044924717595273304</cx:pt>
          <cx:pt idx="178">-0.0111636004214354</cx:pt>
          <cx:pt idx="179">-0.024269000955575801</cx:pt>
          <cx:pt idx="180">-0.031857282375435302</cx:pt>
          <cx:pt idx="181">-0.018718623019271002</cx:pt>
          <cx:pt idx="182">0.0032296034128925502</cx:pt>
          <cx:pt idx="183">0.018895294212939302</cx:pt>
          <cx:pt idx="184">-0.00080640793990899805</cx:pt>
          <cx:pt idx="185">-0.010391209959871001</cx:pt>
          <cx:pt idx="186">-0.0101247805541715</cx:pt>
          <cx:pt idx="187">-0.0017451899658738701</cx:pt>
          <cx:pt idx="188">-0.0075826378744259099</cx:pt>
          <cx:pt idx="189">-0.012857123262244001</cx:pt>
          <cx:pt idx="190">0.0090264175622917203</cx:pt>
          <cx:pt idx="191">0.0223469132323528</cx:pt>
          <cx:pt idx="192">0.033246055053544103</cx:pt>
          <cx:pt idx="193">0.025251558736509899</cx:pt>
          <cx:pt idx="194">0.0075792296904717404</cx:pt>
          <cx:pt idx="195">0.00043241591142647001</cx:pt>
          <cx:pt idx="196">-0.00055096008947165401</cx:pt>
          <cx:pt idx="197">0.00065839997730264197</cx:pt>
          <cx:pt idx="198">-0.0018455848825907101</cx:pt>
          <cx:pt idx="199">-0.0015277390389144324</cx:pt>
          <cx:pt idx="200">-0.0019269191621132549</cx:pt>
          <cx:pt idx="201">0.00016651559729062099</cx:pt>
          <cx:pt idx="202">-0.00075869681940039498</cx:pt>
          <cx:pt idx="203">-0.0043883661954857</cx:pt>
          <cx:pt idx="204">-0.0049936488450647246</cx:pt>
          <cx:pt idx="205">-0.0055049620461462253</cx:pt>
          <cx:pt idx="206">0.0036335622827668749</cx:pt>
          <cx:pt idx="207">0.0058903461265385751</cx:pt>
          <cx:pt idx="208">0.0068115135662063248</cx:pt>
          <cx:pt idx="209">0.0084586771702444257</cx:pt>
          <cx:pt idx="210">0.017283154410354874</cx:pt>
          <cx:pt idx="211">0.018199686862726425</cx:pt>
          <cx:pt idx="212">0.015522238190779525</cx:pt>
          <cx:pt idx="213">0.0096472600766038998</cx:pt>
          <cx:pt idx="214">0.0028351199960106</cx:pt>
          <cx:pt idx="215">0.005825623094065</cx:pt>
          <cx:pt idx="216">0.0064524888815742252</cx:pt>
          <cx:pt idx="217">-0.0029667864759097</cx:pt>
          <cx:pt idx="218">0.0045891650856627999</cx:pt>
          <cx:pt idx="219">0.009067073714084925</cx:pt>
          <cx:pt idx="220">0.0090919930533610999</cx:pt>
          <cx:pt idx="221">0.0071265761239474503</cx:pt>
          <cx:pt idx="222">0.0015107916439016625</cx:pt>
          <cx:pt idx="223">0.000132079481358531</cx:pt>
          <cx:pt idx="224">-6.5209092819013494e-05</cx:pt>
          <cx:pt idx="225">-9.4025486733927003e-05</cx:pt>
          <cx:pt idx="226">-0.0012660611475488026</cx:pt>
          <cx:pt idx="227">-0.0025170720877932002</cx:pt>
          <cx:pt idx="228">-0.0029918564023172002</cx:pt>
          <cx:pt idx="229">-0.00038271272240199999</cx:pt>
          <cx:pt idx="230">-0.0027481516720335498</cx:pt>
          <cx:pt idx="231">-0.0074643601101411</cx:pt>
          <cx:pt idx="232">-0.0043404795710420751</cx:pt>
          <cx:pt idx="233">-0.001459541507374775</cx:pt>
          <cx:pt idx="234">0.0066733546085469249</cx:pt>
          <cx:pt idx="235">0.016590228094436475</cx:pt>
          <cx:pt idx="236">0.01194154224334165</cx:pt>
          <cx:pt idx="237">0.0014288892228919675</cx:pt>
          <cx:pt idx="238">0.0050259304059423254</cx:pt>
          <cx:pt idx="239">0.014299822062337325</cx:pt>
          <cx:pt idx="240">0.0098160519248910744</cx:pt>
          <cx:pt idx="241">0.0023202838155143399</cx:pt>
          <cx:pt idx="242">0.0021802116643581224</cx:pt>
          <cx:pt idx="243">0.004892605319573775</cx:pt>
          <cx:pt idx="244">0.010174081914248449</cx:pt>
          <cx:pt idx="245">0.0061015569378378249</cx:pt>
          <cx:pt idx="246">0.0047554230162373248</cx:pt>
          <cx:pt idx="247">0.0065641490359400999</cx:pt>
          <cx:pt idx="248">0.0097692946521259743</cx:pt>
          <cx:pt idx="249">0.0073272881623110504</cx:pt>
          <cx:pt idx="250">0.0013507425343854374</cx:pt>
          <cx:pt idx="251">0.00013566737310201674</cx:pt>
          <cx:pt idx="252">2.2656461849666101e-05</cx:pt>
          <cx:pt idx="253">-0.00016940585287350351</cx:pt>
          <cx:pt idx="254">-0.0017007489033792325</cx:pt>
          <cx:pt idx="255">-0.0021435072895061675</cx:pt>
          <cx:pt idx="256">-0.0044061711118567248</cx:pt>
          <cx:pt idx="257">-0.0048363093751062746</cx:pt>
          <cx:pt idx="258">-0.0018956550526119051</cx:pt>
          <cx:pt idx="259">0.00111123146841431</cx:pt>
          <cx:pt idx="260">0.0010826635191528275</cx:pt>
          <cx:pt idx="261">-0.0016032108387814975</cx:pt>
          <cx:pt idx="262">0.00094410149825085998</cx:pt>
          <cx:pt idx="263">0.01366995877014795</cx:pt>
          <cx:pt idx="264">-0.00555378453449255</cx:pt>
          <cx:pt idx="265">-0.013241233783242899</cx:pt>
          <cx:pt idx="266">-0.0035350479119405</cx:pt>
          <cx:pt idx="267">-0.0053036565000851004</cx:pt>
          <cx:pt idx="268">-0.0059609821649380503</cx:pt>
          <cx:pt idx="269">-0.013610525939960851</cx:pt>
          <cx:pt idx="270">-0.017129098763522727</cx:pt>
          <cx:pt idx="271">-0.012158653074579926</cx:pt>
          <cx:pt idx="272">-0.00173959464497021</cx:pt>
          <cx:pt idx="273">0.00070281249440767748</cx:pt>
          <cx:pt idx="274">0.0054711925829947503</cx:pt>
          <cx:pt idx="275">-0.00031702623647091499</cx:pt>
          <cx:pt idx="276">0.0070095849013684748</cx:pt>
          <cx:pt idx="277">0.0071929240150237746</cx:pt>
          <cx:pt idx="278">0.00082698006447262499</cx:pt>
          <cx:pt idx="279">0.00016648692137361575</cx:pt>
          <cx:pt idx="280">-0.000196643396475968</cx:pt>
          <cx:pt idx="281">-0.0001064304674497635</cx:pt>
          <cx:pt idx="282">-0.00062157012107660501</cx:pt>
          <cx:pt idx="283">0.00092223855702758002</cx:pt>
          <cx:pt idx="284">-0.0028644732754064249</cx:pt>
          <cx:pt idx="285">-0.0031812633077161001</cx:pt>
          <cx:pt idx="286">0.0026080603197977501</cx:pt>
          <cx:pt idx="287">0.0072737045686826754</cx:pt>
          <cx:pt idx="288">0.0065292912945939746</cx:pt>
          <cx:pt idx="289">0.0034883568559587498</cx:pt>
          <cx:pt idx="290">0.00097317793009364748</cx:pt>
          <cx:pt idx="291">0.0074064014472748248</cx:pt>
          <cx:pt idx="292">-0.0035031613272566002</cx:pt>
          <cx:pt idx="293">-0.0073062451683271997</cx:pt>
          <cx:pt idx="294">-0.0021325300317234326</cx:pt>
          <cx:pt idx="295">-0.004606148812517875</cx:pt>
          <cx:pt idx="296">-0.0087507522888368248</cx:pt>
          <cx:pt idx="297">-0.014638065362341326</cx:pt>
          <cx:pt idx="298">-0.011805927505697426</cx:pt>
          <cx:pt idx="299">-0.039945650639518403</cx:pt>
          <cx:pt idx="300">-0.017190080577377101</cx:pt>
          <cx:pt idx="301">-0.017027406712860901</cx:pt>
          <cx:pt idx="302">-0.0052336888185997698</cx:pt>
          <cx:pt idx="303">-0.0187658261620696</cx:pt>
          <cx:pt idx="304">0.014500761421212699</cx:pt>
          <cx:pt idx="305">0.019934591276558</cx:pt>
          <cx:pt idx="306">0.0032484795653695202</cx:pt>
          <cx:pt idx="307">-8.6679296449421097e-05</cx:pt>
          <cx:pt idx="308">-0.00060619939296657299</cx:pt>
          <cx:pt idx="309">-0.00235470125845735</cx:pt>
          <cx:pt idx="310">-0.00261948195612835</cx:pt>
          <cx:pt idx="311">0.0058003723948382296</cx:pt>
          <cx:pt idx="312">0.0011254126372676899</cx:pt>
          <cx:pt idx="313">-0.0126146060063883</cx:pt>
          <cx:pt idx="314">-0.0044853018651770903</cx:pt>
          <cx:pt idx="315">0.0183784233669003</cx:pt>
          <cx:pt idx="316">-0.0090151875376320596</cx:pt>
          <cx:pt idx="317">-0.021763448073160101</cx:pt>
          <cx:pt idx="318">0.0061552344155607897</cx:pt>
          <cx:pt idx="319">-0.016624178640230299</cx:pt>
          <cx:pt idx="320">-0.017959530382744501</cx:pt>
          <cx:pt idx="321">0.0015709593583971601</cx:pt>
          <cx:pt idx="322">0.018804371285631699</cx:pt>
          <cx:pt idx="323">0.022380469731796901</cx:pt>
          <cx:pt idx="324">0.0064786246024550699</cx:pt>
          <cx:pt idx="325">-0.0033058691832147601</cx:pt>
          <cx:pt idx="326">-0.0083596975324917704</cx:pt>
          <cx:pt idx="327">-0.030982439529670801</cx:pt>
          <cx:pt idx="328">-0.022358582997778199</cx:pt>
          <cx:pt idx="329">-0.045403797619190903</cx:pt>
          <cx:pt idx="330">-0.048322219043107198</cx:pt>
          <cx:pt idx="331">-0.030412631843583199</cx:pt>
          <cx:pt idx="332">-0.015805267366929499</cx:pt>
          <cx:pt idx="333">0.00309522967173014</cx:pt>
          <cx:pt idx="334">0.00168876596372885</cx:pt>
          <cx:pt idx="335">6.7990286918555198e-06</cx:pt>
          <cx:pt idx="336">-0.00025420387236142398</cx:pt>
          <cx:pt idx="337">-0.00098730928427485909</cx:pt>
          <cx:pt idx="338">-0.0030958079993982299</cx:pt>
          <cx:pt idx="339">-0.00058522952656576001</cx:pt>
          <cx:pt idx="340">-0.0023400450450201098</cx:pt>
          <cx:pt idx="341">-0.00068836341513188199</cx:pt>
          <cx:pt idx="342">-0.019953339509551901</cx:pt>
          <cx:pt idx="343">-0.028094761320125401</cx:pt>
          <cx:pt idx="344">-0.0211139825284626</cx:pt>
          <cx:pt idx="345">-0.016781961480984701</cx:pt>
          <cx:pt idx="346">0.030989023956994498</cx:pt>
          <cx:pt idx="347">-0.00061096894540846401</cx:pt>
          <cx:pt idx="348">0.0117991237754278</cx:pt>
          <cx:pt idx="349">0.036611068522212298</cx:pt>
          <cx:pt idx="350">0.025634654897409001</cx:pt>
          <cx:pt idx="351">0.020651729440293299</cx:pt>
          <cx:pt idx="352">-0.027364389264532499</cx:pt>
          <cx:pt idx="353">-0.033791724404802999</cx:pt>
          <cx:pt idx="354">-0.0012568747006637801</cx:pt>
          <cx:pt idx="355">-0.018573078088435498</cx:pt>
          <cx:pt idx="356">-0.0250235084812531</cx:pt>
          <cx:pt idx="357">-0.039510029480860298</cx:pt>
          <cx:pt idx="358">-0.035745062483180497</cx:pt>
          <cx:pt idx="359">-0.035083518505776103</cx:pt>
          <cx:pt idx="360">-0.023505562355114501</cx:pt>
          <cx:pt idx="361">-0.0034331040952162301</cx:pt>
          <cx:pt idx="362">0.00021947163988158199</cx:pt>
          <cx:pt idx="363">0.00048586810245810703</cx:pt>
          <cx:pt idx="364">-0.00063589224655065304</cx:pt>
          <cx:pt idx="365">0.00062193045708504996</cx:pt>
          <cx:pt idx="366">-0.0036390703964657798</cx:pt>
          <cx:pt idx="367">-0.0010969924678900401</cx:pt>
          <cx:pt idx="368">-0.013287455745924701</cx:pt>
          <cx:pt idx="369">-0.0131465725027308</cx:pt>
          <cx:pt idx="370">-0.040079218215225698</cx:pt>
          <cx:pt idx="371">-0.041098127078016897</cx:pt>
          <cx:pt idx="372">-0.0260579708100812</cx:pt>
          <cx:pt idx="373">-0.0028062082809089698</cx:pt>
          <cx:pt idx="374">-0.00055520045811184495</cx:pt>
          <cx:pt idx="375">0.0097094075546153309</cx:pt>
          <cx:pt idx="376">0.041932099351040301</cx:pt>
          <cx:pt idx="377">0.038209323527248901</cx:pt>
          <cx:pt idx="378">0.014955155653023499</cx:pt>
          <cx:pt idx="379">-0.022673177452888299</cx:pt>
          <cx:pt idx="380">-0.0163844620668427</cx:pt>
          <cx:pt idx="381">-0.0072156511824079204</cx:pt>
          <cx:pt idx="382">0.00184704860212106</cx:pt>
          <cx:pt idx="383">-0.0027976861223500699</cx:pt>
          <cx:pt idx="384">-0.039762222262386099</cx:pt>
          <cx:pt idx="385">-0.018080993886732899</cx:pt>
          <cx:pt idx="386">-0.028776317903058801</cx:pt>
          <cx:pt idx="387">-0.032300184954395003</cx:pt>
          <cx:pt idx="388">-0.019946001007982099</cx:pt>
          <cx:pt idx="389">-0.0068296452725046296</cx:pt>
          <cx:pt idx="390">-0.0028933538310034002</cx:pt>
          <cx:pt idx="391">-0.0017366819960463499</cx:pt>
          <cx:pt idx="392">-0.00030051496379130598</cx:pt>
          <cx:pt idx="393">0.00061353464132731504</cx:pt>
          <cx:pt idx="394">-0.0010173154921459501</cx:pt>
          <cx:pt idx="395">-0.00088357085395833804</cx:pt>
          <cx:pt idx="396">-0.020114352249872701</cx:pt>
          <cx:pt idx="397">-0.035083335163626897</cx:pt>
          <cx:pt idx="398">-0.064555367176216905</cx:pt>
          <cx:pt idx="399">-0.0827761386337066</cx:pt>
          <cx:pt idx="400">-0.064143999794579201</cx:pt>
          <cx:pt idx="401">-0.044811935069275402</cx:pt>
          <cx:pt idx="402">-0.039967226163163498</cx:pt>
          <cx:pt idx="403">-0.0104113187228682</cx:pt>
          <cx:pt idx="404">0.0262502824961038</cx:pt>
          <cx:pt idx="405">0.029257066083091102</cx:pt>
          <cx:pt idx="406">0.0117342578705317</cx:pt>
          <cx:pt idx="407">-0.0074558070082038699</cx:pt>
          <cx:pt idx="408">0.0037738395534559601</cx:pt>
          <cx:pt idx="409">0.00163267549103922</cx:pt>
          <cx:pt idx="410">0.028497721779676501</cx:pt>
          <cx:pt idx="411">0.013505017564169299</cx:pt>
          <cx:pt idx="412">-0.0138090568734642</cx:pt>
          <cx:pt idx="413">-0.0039727554482045999</cx:pt>
          <cx:pt idx="414">-0.0061799011441846701</cx:pt>
          <cx:pt idx="415">-0.0087151132571273299</cx:pt>
          <cx:pt idx="416">-0.0097278312032179192</cx:pt>
          <cx:pt idx="417">-0.0063371683541405396</cx:pt>
          <cx:pt idx="418">-0.0015186016173411</cx:pt>
          <cx:pt idx="419">2.3871001581158499e-05</cx:pt>
          <cx:pt idx="420">0.00022765472561281499</cx:pt>
          <cx:pt idx="421">0.0021343470706382799</cx:pt>
          <cx:pt idx="422">0.00171370240677639</cx:pt>
          <cx:pt idx="423">-0.0084875127005221897</cx:pt>
          <cx:pt idx="424">-0.016648398712005401</cx:pt>
          <cx:pt idx="425">-0.043167769175104197</cx:pt>
          <cx:pt idx="426">-0.072419947321215594</cx:pt>
          <cx:pt idx="427">-0.105624165533607</cx:pt>
          <cx:pt idx="428">-0.109518045500807</cx:pt>
          <cx:pt idx="429">-0.12176479125680099</cx:pt>
          <cx:pt idx="430">-0.102755056962879</cx:pt>
          <cx:pt idx="431">-0.069172202065156396</cx:pt>
          <cx:pt idx="432">0.0061414858191759696</cx:pt>
          <cx:pt idx="433">0.024829914117094599</cx:pt>
          <cx:pt idx="434">0.0011221480858455901</cx:pt>
          <cx:pt idx="435">-0.00441467306233209</cx:pt>
          <cx:pt idx="436">-0.00567001096025079</cx:pt>
          <cx:pt idx="437">0.039894432642517998</cx:pt>
          <cx:pt idx="438">0.036027637457507498</cx:pt>
          <cx:pt idx="439">0.0279058402053932</cx:pt>
          <cx:pt idx="440">0.033174504556478898</cx:pt>
          <cx:pt idx="441">0.013088264079267499</cx:pt>
          <cx:pt idx="442">0.0026311858820970602</cx:pt>
          <cx:pt idx="443">0.0066344262897777301</cx:pt>
          <cx:pt idx="444">-0.0012392381835774099</cx:pt>
          <cx:pt idx="445">-0.0059869908557654604</cx:pt>
          <cx:pt idx="446">-0.0022068550060543798</cx:pt>
          <cx:pt idx="447">-0.00209454415783162</cx:pt>
          <cx:pt idx="448">7.0674391669445501e-05</cx:pt>
          <cx:pt idx="449">0.0012652747705628701</cx:pt>
          <cx:pt idx="450">0.00220986176730003</cx:pt>
          <cx:pt idx="451">8.6485264036449801e-08</cx:pt>
          <cx:pt idx="452">0.000230225205869041</cx:pt>
          <cx:pt idx="453">-0.018148145462284999</cx:pt>
          <cx:pt idx="454">-0.0388839691045001</cx:pt>
          <cx:pt idx="455">-0.065093327236194806</cx:pt>
          <cx:pt idx="456">-0.089331933601022803</cx:pt>
          <cx:pt idx="457">-0.120192510841449</cx:pt>
          <cx:pt idx="458">-0.136227596383133</cx:pt>
          <cx:pt idx="459">-0.105478382989536</cx:pt>
          <cx:pt idx="460">-0.067140048927259194</cx:pt>
          <cx:pt idx="461">-0.035908693478722303</cx:pt>
          <cx:pt idx="462">-0.0175439157796284</cx:pt>
          <cx:pt idx="463">0.013093191145192499</cx:pt>
          <cx:pt idx="464">-0.0047810776599841297</cx:pt>
          <cx:pt idx="465">0.035730624336561899</cx:pt>
          <cx:pt idx="466">0.020158078080642398</cx:pt>
          <cx:pt idx="467">0.056849949156520203</cx:pt>
          <cx:pt idx="468">0.058236212470666099</cx:pt>
          <cx:pt idx="469">0.018712400587180999</cx:pt>
          <cx:pt idx="470">0.0072832632119903696</cx:pt>
          <cx:pt idx="471">0.0082613642647732296</cx:pt>
          <cx:pt idx="472">0.0035986162076840199</cx:pt>
          <cx:pt idx="473">-0.0130249540850878</cx:pt>
          <cx:pt idx="474">-0.0072604316318734697</cx:pt>
          <cx:pt idx="475">-0.0019485035040072</cx:pt>
          <cx:pt idx="476">3.5282175267661202e-05</cx:pt>
          <cx:pt idx="477">0.00048038862760827698</cx:pt>
          <cx:pt idx="478">-0.000633673823711196</cx:pt>
          <cx:pt idx="479">0.0125073954383823</cx:pt>
          <cx:pt idx="480">0.026655840207044399</cx:pt>
          <cx:pt idx="481">0.014737895029741301</cx:pt>
          <cx:pt idx="482">0.017350395069849301</cx:pt>
          <cx:pt idx="483">-0.0060747126953789301</cx:pt>
          <cx:pt idx="484">-0.023015699146753998</cx:pt>
          <cx:pt idx="485">-0.061512899915107597</cx:pt>
          <cx:pt idx="486">-0.076334511053777296</cx:pt>
          <cx:pt idx="487">-0.070229710269462495</cx:pt>
          <cx:pt idx="488">-0.083858854824235302</cx:pt>
          <cx:pt idx="489">-0.086079875009699797</cx:pt>
          <cx:pt idx="490">-0.032884241830251203</cx:pt>
          <cx:pt idx="491">-0.0084503898969906892</cx:pt>
          <cx:pt idx="492">-0.029404610564077699</cx:pt>
          <cx:pt idx="493">0.010872591555668699</cx:pt>
          <cx:pt idx="494">0.010370019271014099</cx:pt>
          <cx:pt idx="495">0.041305271655290098</cx:pt>
          <cx:pt idx="496">0.042888773110042501</cx:pt>
          <cx:pt idx="497">0.0137735178888761</cx:pt>
          <cx:pt idx="498">-0.021042166047483699</cx:pt>
          <cx:pt idx="499">-0.00440773858752261</cx:pt>
          <cx:pt idx="500">-0.0033142530492726902</cx:pt>
          <cx:pt idx="501">-0.014961514838194301</cx:pt>
          <cx:pt idx="502">-0.0035306704395272601</cx:pt>
          <cx:pt idx="503">-0.00040601438913669499</cx:pt>
          <cx:pt idx="504">2.74114300658053e-05</cx:pt>
          <cx:pt idx="505">0.00032392506376317798</cx:pt>
          <cx:pt idx="506">-0.00056860821819191003</cx:pt>
          <cx:pt idx="507">0.017981796724016601</cx:pt>
          <cx:pt idx="508">0.042813877672468699</cx:pt>
          <cx:pt idx="509">0.033351306015782997</cx:pt>
          <cx:pt idx="510">0.059480990538072799</cx:pt>
          <cx:pt idx="511">0.060190322889972503</cx:pt>
          <cx:pt idx="512">0.061638512526328897</cx:pt>
          <cx:pt idx="513">0.035212707710758101</cx:pt>
          <cx:pt idx="514">0.024034865546019</cx:pt>
          <cx:pt idx="515">0.0111530453960279</cx:pt>
          <cx:pt idx="516">-0.035169293765238203</cx:pt>
          <cx:pt idx="517">-0.037582061620944698</cx:pt>
          <cx:pt idx="518">0.00071071292529756205</cx:pt>
          <cx:pt idx="519">-0.042730281604424998</cx:pt>
          <cx:pt idx="520">-0.042238347828306599</cx:pt>
          <cx:pt idx="521">0.00160227206621709</cx:pt>
          <cx:pt idx="522">0.0025227929321953702</cx:pt>
          <cx:pt idx="523">0.020207459390876401</cx:pt>
          <cx:pt idx="524">0.019049502430173299</cx:pt>
          <cx:pt idx="525">-0.0016836792431814201</cx:pt>
          <cx:pt idx="526">-0.0219309265257355</cx:pt>
          <cx:pt idx="527">-0.0108927631277503</cx:pt>
          <cx:pt idx="528">0.0056191955212558601</cx:pt>
          <cx:pt idx="529">-0.0061601059321255902</cx:pt>
          <cx:pt idx="530">-0.0012175980120803401</cx:pt>
          <cx:pt idx="531">0.00039333731138568401</cx:pt>
          <cx:pt idx="532">-0.00036140937409663402</cx:pt>
          <cx:pt idx="533">0.000236118822285631</cx:pt>
          <cx:pt idx="534">0.00022947638163091499</cx:pt>
          <cx:pt idx="535">0.014661585473347999</cx:pt>
          <cx:pt idx="536">0.0312949194929893</cx:pt>
          <cx:pt idx="537">0.035741399680700003</cx:pt>
          <cx:pt idx="538">0.054765514943886699</cx:pt>
          <cx:pt idx="539">0.052555621778824099</cx:pt>
          <cx:pt idx="540">0.060899075980284101</cx:pt>
          <cx:pt idx="541">0.085992727217740594</cx:pt>
          <cx:pt idx="542">0.086360370763863104</cx:pt>
          <cx:pt idx="543">0.0559677195881799</cx:pt>
          <cx:pt idx="544">0.032831398853478799</cx:pt>
          <cx:pt idx="545">0.0099140652471909601</cx:pt>
          <cx:pt idx="546">0.0025682527589559801</cx:pt>
          <cx:pt idx="547">-0.0463398001919548</cx:pt>
          <cx:pt idx="548">-0.0274535152720412</cx:pt>
          <cx:pt idx="549">0.0055758952638691002</cx:pt>
          <cx:pt idx="550">0.017585616045815499</cx:pt>
          <cx:pt idx="551">-0.0010519411771129799</cx:pt>
          <cx:pt idx="552">0.000109509550726652</cx:pt>
          <cx:pt idx="553">-0.010895755708275201</cx:pt>
          <cx:pt idx="554">-0.011811145610987299</cx:pt>
          <cx:pt idx="555">0.0069097657904929801</cx:pt>
          <cx:pt idx="556">0.017403158090832999</cx:pt>
          <cx:pt idx="557">-0.00076947132491750304</cx:pt>
          <cx:pt idx="558">-0.0011735614547972401</cx:pt>
          <cx:pt idx="559">-0.00061472366172306595</cx:pt>
          <cx:pt idx="560">-0.00046323615211289401</cx:pt>
          <cx:pt idx="561">-0.000108932738657206</cx:pt>
          <cx:pt idx="562">-0.0050630674656265999</cx:pt>
          <cx:pt idx="563">-0.0030533564183590702</cx:pt>
          <cx:pt idx="564">0.012251706436913701</cx:pt>
          <cx:pt idx="565">0.027209655300541501</cx:pt>
          <cx:pt idx="566">0.032392868304321802</cx:pt>
          <cx:pt idx="567">0.0033173662607784899</cx:pt>
          <cx:pt idx="568">0.020488628637323699</cx:pt>
          <cx:pt idx="569">0.064657519404571803</cx:pt>
          <cx:pt idx="570">0.060545591917149699</cx:pt>
          <cx:pt idx="571">0.034324519247881401</cx:pt>
          <cx:pt idx="572">0.021196666710306001</cx:pt>
          <cx:pt idx="573">0.035035076757521301</cx:pt>
          <cx:pt idx="574">0.0169191198524908</cx:pt>
          <cx:pt idx="575">-0.0109867525604263</cx:pt>
          <cx:pt idx="576">-0.019403936680547001</cx:pt>
          <cx:pt idx="577">0.0113756942489819</cx:pt>
          <cx:pt idx="578">0.0052243915621954197</cx:pt>
          <cx:pt idx="579">0.0020865391698860298</cx:pt>
          <cx:pt idx="580">-0.024953146851215299</cx:pt>
          <cx:pt idx="581">-0.021483694204662899</cx:pt>
          <cx:pt idx="582">-0.0032063526899759002</cx:pt>
          <cx:pt idx="583">-0.00033987136395073099</cx:pt>
          <cx:pt idx="584">0.0066334191475421597</cx:pt>
          <cx:pt idx="585">-0.00084373483992126596</cx:pt>
          <cx:pt idx="586">-0.000824327702066693</cx:pt>
          <cx:pt idx="587">-0.00090191693326662598</cx:pt>
          <cx:pt idx="588">0.00033595726665466</cx:pt>
          <cx:pt idx="589">4.1715920356976099e-05</cx:pt>
          <cx:pt idx="590">-0.0127321774237665</cx:pt>
          <cx:pt idx="591">-0.011612321881356601</cx:pt>
          <cx:pt idx="592">-0.00405224672066949</cx:pt>
          <cx:pt idx="593">0.011366200397467</cx:pt>
          <cx:pt idx="594">-0.0044216914060441403</cx:pt>
          <cx:pt idx="595">0.0038099647753729701</cx:pt>
          <cx:pt idx="596">-0.0071301258136999704</cx:pt>
          <cx:pt idx="597">-0.017622920077782499</cx:pt>
          <cx:pt idx="598">0.0034076420336462102</cx:pt>
          <cx:pt idx="599">-0.0037089106893865402</cx:pt>
          <cx:pt idx="600">0.0129210816743191</cx:pt>
          <cx:pt idx="601">0.013272004677886501</cx:pt>
          <cx:pt idx="602">6.80160730214567e-05</cx:pt>
          <cx:pt idx="603">-0.025425384811218799</cx:pt>
          <cx:pt idx="604">-0.030999016490233601</cx:pt>
          <cx:pt idx="605">-0.0075877860088000198</cx:pt>
          <cx:pt idx="606">0.00060453484079998204</cx:pt>
          <cx:pt idx="607">-0.00216827195639274</cx:pt>
          <cx:pt idx="608">-0.0031872272772779202</cx:pt>
          <cx:pt idx="609">-0.0150971176054911</cx:pt>
          <cx:pt idx="610">-0.024409272316745501</cx:pt>
          <cx:pt idx="611">-0.0132461258790217</cx:pt>
          <cx:pt idx="612">0.0010353373907250401</cx:pt>
          <cx:pt idx="613">-0.0041715917901183498</cx:pt>
          <cx:pt idx="614">-0.00032249446051294098</cx:pt>
          <cx:pt idx="615">0.000102250435246315</cx:pt>
          <cx:pt idx="616">-0.00046052262226567599</cx:pt>
          <cx:pt idx="617">-0.00032964984779142203</cx:pt>
          <cx:pt idx="618">-0.0039647571171717404</cx:pt>
          <cx:pt idx="619">-0.00054070327003710597</cx:pt>
          <cx:pt idx="620">0.00362500253671524</cx:pt>
          <cx:pt idx="621">0.000339647014712638</cx:pt>
          <cx:pt idx="622">-0.026696963288855999</cx:pt>
          <cx:pt idx="623">-0.038975439914324603</cx:pt>
          <cx:pt idx="624">-0.022149921594467201</cx:pt>
          <cx:pt idx="625">-0.0414190432883208</cx:pt>
          <cx:pt idx="626">-0.00730223141092171</cx:pt>
          <cx:pt idx="627">0.0050838798266792697</cx:pt>
          <cx:pt idx="628">-0.0028966613776767098</cx:pt>
          <cx:pt idx="629">-0.0102673080424869</cx:pt>
          <cx:pt idx="630">-0.00123570087034268</cx:pt>
          <cx:pt idx="631">-0.0062867195482388298</cx:pt>
          <cx:pt idx="632">-0.0025058449111154098</cx:pt>
          <cx:pt idx="633">-0.00085583574521399099</cx:pt>
          <cx:pt idx="634">-0.0047803544619015896</cx:pt>
          <cx:pt idx="635">-0.023859453762993699</cx:pt>
          <cx:pt idx="636">-0.017780564358955201</cx:pt>
          <cx:pt idx="637">-0.021069532614776499</cx:pt>
          <cx:pt idx="638">-0.0098750905712195192</cx:pt>
          <cx:pt idx="639">0.00221688844562541</cx:pt>
          <cx:pt idx="640">0.0012342994383237401</cx:pt>
          <cx:pt idx="641">-0.0026245236875137999</cx:pt>
          <cx:pt idx="642">-0.00035150871080510498</cx:pt>
          <cx:pt idx="643">-0.00017168963575918601</cx:pt>
          <cx:pt idx="644">-0.00032371612768661501</cx:pt>
          <cx:pt idx="645">3.1028012397671697e-05</cx:pt>
          <cx:pt idx="646">0.000926148148764848</cx:pt>
          <cx:pt idx="647">0.0087585812306986994</cx:pt>
          <cx:pt idx="648">0.0136135652489171</cx:pt>
          <cx:pt idx="649">0.0057872336856337903</cx:pt>
          <cx:pt idx="650">-0.0040253475530829998</cx:pt>
          <cx:pt idx="651">-0.020275686067733199</cx:pt>
          <cx:pt idx="652">-0.029289635097416399</cx:pt>
          <cx:pt idx="653">-0.036751343299329803</cx:pt>
          <cx:pt idx="654">0.0011393422245412101</cx:pt>
          <cx:pt idx="655">0.0035500640167963901</cx:pt>
          <cx:pt idx="656">-0.0151660120835057</cx:pt>
          <cx:pt idx="657">0.00074887265799982198</cx:pt>
          <cx:pt idx="658">0.0145346861807949</cx:pt>
          <cx:pt idx="659">0.0024980781245353698</cx:pt>
          <cx:pt idx="660">-0.0145285031034116</cx:pt>
          <cx:pt idx="661">-0.026045347049230599</cx:pt>
          <cx:pt idx="662">-0.0170584166131094</cx:pt>
          <cx:pt idx="663">-0.025725055338219699</cx:pt>
          <cx:pt idx="664">-0.013165428229966299</cx:pt>
          <cx:pt idx="665">-0.020175041070336599</cx:pt>
          <cx:pt idx="666">-0.016473289484785901</cx:pt>
          <cx:pt idx="667">-0.00094580445524374598</cx:pt>
          <cx:pt idx="668">0.0036403107344923501</cx:pt>
          <cx:pt idx="669">-0.00029142613109843301</cx:pt>
          <cx:pt idx="670">-0.00028670875310387499</cx:pt>
          <cx:pt idx="671">0.000153840127246316</cx:pt>
          <cx:pt idx="672">-0.00078930716329218202</cx:pt>
          <cx:pt idx="673">0.00034663256952150801</cx:pt>
          <cx:pt idx="674">0.00056694541420402201</cx:pt>
          <cx:pt idx="675">0.0049903529693223498</cx:pt>
          <cx:pt idx="676">0.00409601276291082</cx:pt>
          <cx:pt idx="677">-0.00046477338183236198</cx:pt>
          <cx:pt idx="678">0.00155715673194488</cx:pt>
          <cx:pt idx="679">0.0093262402082692104</cx:pt>
          <cx:pt idx="680">-0.0076598430266977598</cx:pt>
          <cx:pt idx="681">-0.0044454576492644702</cx:pt>
          <cx:pt idx="682">-0.0040726197654967497</cx:pt>
          <cx:pt idx="683">-0.0019371261001038</cx:pt>
          <cx:pt idx="684">-0.0089907214958905891</cx:pt>
          <cx:pt idx="685">-0.0059649645658311099</cx:pt>
          <cx:pt idx="686">-0.00078434887159771504</cx:pt>
          <cx:pt idx="687">-0.020074479509208501</cx:pt>
          <cx:pt idx="688">-0.0237838608174245</cx:pt>
          <cx:pt idx="689">-0.016395498893797801</cx:pt>
          <cx:pt idx="690">-0.023164549865222098</cx:pt>
          <cx:pt idx="691">-0.0182408605987282</cx:pt>
          <cx:pt idx="692">-0.0014686207529672399</cx:pt>
          <cx:pt idx="693">-0.016463509023301601</cx:pt>
          <cx:pt idx="694">-0.011164631873194501</cx:pt>
          <cx:pt idx="695">-0.0030916774759467999</cx:pt>
          <cx:pt idx="696">-0.00347189809728982</cx:pt>
          <cx:pt idx="697">-0.00038542465456274601</cx:pt>
          <cx:pt idx="698">0.00057561264641006499</cx:pt>
          <cx:pt idx="699">0.0012136521963993</cx:pt>
          <cx:pt idx="700">0.00032557849841703402</cx:pt>
          <cx:pt idx="701">-0.00062227529910749001</cx:pt>
          <cx:pt idx="702">0.00056562294578240595</cx:pt>
          <cx:pt idx="703">-6.4062218247599095e-05</cx:pt>
          <cx:pt idx="704">-0.00023313507063560499</cx:pt>
          <cx:pt idx="705">0.00209953512789268</cx:pt>
          <cx:pt idx="706">0.0054592241191605897</cx:pt>
          <cx:pt idx="707">0.0139571417357889</cx:pt>
          <cx:pt idx="708">0.014953324495492601</cx:pt>
          <cx:pt idx="709">0.0074959054418681798</cx:pt>
          <cx:pt idx="710">0.013519155730808601</cx:pt>
          <cx:pt idx="711">0.0013203078079847301</cx:pt>
          <cx:pt idx="712">-0.0024704030983549998</cx:pt>
          <cx:pt idx="713">0.00803611691860503</cx:pt>
          <cx:pt idx="714">0.0088307415839550697</cx:pt>
          <cx:pt idx="715">0.0092448436317280908</cx:pt>
          <cx:pt idx="716">0.012007957766934399</cx:pt>
          <cx:pt idx="717">-0.0081563964408456202</cx:pt>
          <cx:pt idx="718">-0.012245900801895601</cx:pt>
          <cx:pt idx="719">0.00176258290321582</cx:pt>
          <cx:pt idx="720">0.0055667252066928302</cx:pt>
          <cx:pt idx="721">-0.00140508624903163</cx:pt>
          <cx:pt idx="722">-0.0049020185846084599</cx:pt>
          <cx:pt idx="723">-0.00157454422195001</cx:pt>
          <cx:pt idx="724">0.00039138474899788497</cx:pt>
          <cx:pt idx="725">-0.000116731134013461</cx:pt>
          <cx:pt idx="726">0.00094083373881051198</cx:pt>
          <cx:pt idx="727">-0.0010837664623763899</cx:pt>
          <cx:pt idx="728">-0.00101913655681443</cx:pt>
          <cx:pt idx="729">-0.000317363112162821</cx:pt>
          <cx:pt idx="730">-8.0373724850371699e-06</cx:pt>
          <cx:pt idx="731">0.00013608266794364301</cx:pt>
          <cx:pt idx="732">7.6966905062187597e-05</cx:pt>
          <cx:pt idx="733">0.00239398364790095</cx:pt>
          <cx:pt idx="734">0.0018656603871851599</cx:pt>
          <cx:pt idx="735">0.00095983681126111096</cx:pt>
          <cx:pt idx="736">0.0038135498381107798</cx:pt>
          <cx:pt idx="737">0.00387106808360302</cx:pt>
          <cx:pt idx="738">0.0089994890415725504</cx:pt>
          <cx:pt idx="739">0.0074765108962906099</cx:pt>
          <cx:pt idx="740">-0.00302802332094399</cx:pt>
          <cx:pt idx="741">-0.0072377031219545401</cx:pt>
          <cx:pt idx="742">-0.0037448068448353499</cx:pt>
          <cx:pt idx="743">0.0050019316847183803</cx:pt>
          <cx:pt idx="744">0.0065027204448109797</cx:pt>
          <cx:pt idx="745">0.0030938245889166401</cx:pt>
          <cx:pt idx="746">-0.0026434046250278999</cx:pt>
          <cx:pt idx="747">-0.0043289589138670497</cx:pt>
          <cx:pt idx="748">-0.0020613023475427399</cx:pt>
          <cx:pt idx="749">0.000284756191627961</cx:pt>
          <cx:pt idx="750">0.00104310206206698</cx:pt>
          <cx:pt idx="751">0.00035268284621807201</cx:pt>
          <cx:pt idx="752">0.00044780157497687601</cx:pt>
          <cx:pt idx="753">0.0012778755090956</cx:pt>
          <cx:pt idx="754">-0.000143173830750862</cx:pt>
          <cx:pt idx="755">-0.00045916749602064601</cx:pt>
          <cx:pt idx="756">-0.0011053993199099099</cx:pt>
          <cx:pt idx="757">5.9974095684923701e-05</cx:pt>
          <cx:pt idx="758">-0.00016726634262595501</cx:pt>
          <cx:pt idx="759">0.00028674165209106298</cx:pt>
          <cx:pt idx="760">-0.00112249824519336</cx:pt>
          <cx:pt idx="761">0.00070278279907772098</cx:pt>
          <cx:pt idx="762">-1.6122245566031501e-05</cx:pt>
          <cx:pt idx="763">8.1028028811285196e-05</cx:pt>
          <cx:pt idx="764">-0.00050550090361461703</cx:pt>
          <cx:pt idx="765">3.5971509240555701e-05</cx:pt>
          <cx:pt idx="766">0.00029840131355361</cx:pt>
          <cx:pt idx="767">0.00043720940508502101</cx:pt>
          <cx:pt idx="768">-0.00133376261887583</cx:pt>
          <cx:pt idx="769">-0.0031411460368944602</cx:pt>
          <cx:pt idx="770">-0.0031717358926460302</cx:pt>
          <cx:pt idx="771">-0.00033790415733993398</cx:pt>
          <cx:pt idx="772">-0.000110532445073808</cx:pt>
          <cx:pt idx="773">-0.00013093139247597599</cx:pt>
          <cx:pt idx="774">-0.0014217209001679001</cx:pt>
          <cx:pt idx="775">-0.0034612254779537699</cx:pt>
          <cx:pt idx="776">-0.0010369847685669799</cx:pt>
          <cx:pt idx="777">8.6194826875664099e-05</cx:pt>
          <cx:pt idx="778">0.00038671685865376799</cx:pt>
          <cx:pt idx="779">0.00011953466638841201</cx:pt>
          <cx:pt idx="780">-0.00036120089287081</cx:pt>
          <cx:pt idx="781">0.00027614363537822699</cx:pt>
          <cx:pt idx="782">-0.00045758059460284902</cx:pt>
          <cx:pt idx="783">-0.00048279377780127101</cx:pt>
          <cx:pt idx="784">-0.0015277390389144324</cx:pt>
          <cx:pt idx="785">-0.0019269191621132549</cx:pt>
          <cx:pt idx="786">0.00016651559729062099</cx:pt>
          <cx:pt idx="787">-0.00075869681940039498</cx:pt>
          <cx:pt idx="788">-0.0043883661954857</cx:pt>
          <cx:pt idx="789">-0.0049936488450647246</cx:pt>
          <cx:pt idx="790">-0.0055049620461462253</cx:pt>
          <cx:pt idx="791">0.0036335622827668749</cx:pt>
          <cx:pt idx="792">0.0058903461265385751</cx:pt>
          <cx:pt idx="793">0.0068115135662063248</cx:pt>
          <cx:pt idx="794">0.0084586771702444257</cx:pt>
          <cx:pt idx="795">0.017283154410354874</cx:pt>
          <cx:pt idx="796">0.018199686862726425</cx:pt>
          <cx:pt idx="797">0.015522238190779525</cx:pt>
          <cx:pt idx="798">0.0096472600766038998</cx:pt>
          <cx:pt idx="799">0.0028351199960106</cx:pt>
          <cx:pt idx="800">0.005825623094065</cx:pt>
          <cx:pt idx="801">0.0064524888815742252</cx:pt>
          <cx:pt idx="802">-0.0029667864759097</cx:pt>
          <cx:pt idx="803">0.0045891650856627999</cx:pt>
          <cx:pt idx="804">0.009067073714084925</cx:pt>
          <cx:pt idx="805">0.0090919930533610999</cx:pt>
          <cx:pt idx="806">0.0071265761239474503</cx:pt>
          <cx:pt idx="807">0.0015107916439016625</cx:pt>
          <cx:pt idx="808">0.000132079481358531</cx:pt>
          <cx:pt idx="809">-6.5209092819013494e-05</cx:pt>
          <cx:pt idx="810">-9.4025486733927003e-05</cx:pt>
          <cx:pt idx="811">-0.0012660611475488026</cx:pt>
          <cx:pt idx="812">-0.0025170720877932002</cx:pt>
          <cx:pt idx="813">-0.0029918564023172002</cx:pt>
          <cx:pt idx="814">-0.00038271272240199999</cx:pt>
          <cx:pt idx="815">-0.0027481516720335498</cx:pt>
          <cx:pt idx="816">-0.0074643601101411</cx:pt>
          <cx:pt idx="817">-0.0043404795710420751</cx:pt>
          <cx:pt idx="818">-0.001459541507374775</cx:pt>
          <cx:pt idx="819">0.0066733546085469249</cx:pt>
          <cx:pt idx="820">0.016590228094436475</cx:pt>
          <cx:pt idx="821">0.01194154224334165</cx:pt>
          <cx:pt idx="822">0.0014288892228919675</cx:pt>
          <cx:pt idx="823">0.0050259304059423254</cx:pt>
          <cx:pt idx="824">0.014299822062337325</cx:pt>
          <cx:pt idx="825">0.0098160519248910744</cx:pt>
          <cx:pt idx="826">0.0023202838155143399</cx:pt>
          <cx:pt idx="827">0.0021802116643581224</cx:pt>
          <cx:pt idx="828">0.004892605319573775</cx:pt>
          <cx:pt idx="829">0.010174081914248449</cx:pt>
          <cx:pt idx="830">0.0061015569378378249</cx:pt>
          <cx:pt idx="831">0.0047554230162373248</cx:pt>
          <cx:pt idx="832">0.0065641490359400999</cx:pt>
          <cx:pt idx="833">0.0097692946521259743</cx:pt>
          <cx:pt idx="834">0.0073272881623110504</cx:pt>
          <cx:pt idx="835">0.0013507425343854374</cx:pt>
          <cx:pt idx="836">0.00013566737310201674</cx:pt>
          <cx:pt idx="837">2.2656461849666101e-05</cx:pt>
          <cx:pt idx="838">-0.00016940585287350351</cx:pt>
          <cx:pt idx="839">-0.0017007489033792325</cx:pt>
          <cx:pt idx="840">-0.0021435072895061675</cx:pt>
          <cx:pt idx="841">-0.0044061711118567248</cx:pt>
          <cx:pt idx="842">-0.0048363093751062746</cx:pt>
          <cx:pt idx="843">-0.0018956550526119051</cx:pt>
          <cx:pt idx="844">0.00111123146841431</cx:pt>
          <cx:pt idx="845">0.0010826635191528275</cx:pt>
          <cx:pt idx="846">-0.0016032108387814975</cx:pt>
          <cx:pt idx="847">0.00094410149825085998</cx:pt>
          <cx:pt idx="848">0.01366995877014795</cx:pt>
          <cx:pt idx="849">-0.00555378453449255</cx:pt>
          <cx:pt idx="850">-0.013241233783242899</cx:pt>
          <cx:pt idx="851">-0.0035350479119405</cx:pt>
          <cx:pt idx="852">-0.0053036565000851004</cx:pt>
          <cx:pt idx="853">-0.0059609821649380503</cx:pt>
          <cx:pt idx="854">-0.013610525939960851</cx:pt>
          <cx:pt idx="855">-0.017129098763522727</cx:pt>
          <cx:pt idx="856">-0.012158653074579926</cx:pt>
          <cx:pt idx="857">-0.00173959464497021</cx:pt>
          <cx:pt idx="858">0.00070281249440767748</cx:pt>
          <cx:pt idx="859">0.0054711925829947503</cx:pt>
          <cx:pt idx="860">-0.00031702623647091499</cx:pt>
          <cx:pt idx="861">0.0070095849013684748</cx:pt>
          <cx:pt idx="862">0.0071929240150237746</cx:pt>
          <cx:pt idx="863">0.00082698006447262499</cx:pt>
          <cx:pt idx="864">0.00016648692137361575</cx:pt>
          <cx:pt idx="865">-0.000196643396475968</cx:pt>
          <cx:pt idx="866">-0.0001064304674497635</cx:pt>
          <cx:pt idx="867">-0.00062157012107660501</cx:pt>
          <cx:pt idx="868">0.00092223855702758002</cx:pt>
          <cx:pt idx="869">-0.0028644732754064249</cx:pt>
          <cx:pt idx="870">-0.0031812633077161001</cx:pt>
          <cx:pt idx="871">0.0026080603197977501</cx:pt>
          <cx:pt idx="872">0.0072737045686826754</cx:pt>
          <cx:pt idx="873">0.0065292912945939746</cx:pt>
          <cx:pt idx="874">0.0034883568559587498</cx:pt>
          <cx:pt idx="875">0.00097317793009364748</cx:pt>
          <cx:pt idx="876">0.0074064014472748248</cx:pt>
          <cx:pt idx="877">-0.0035031613272566002</cx:pt>
          <cx:pt idx="878">-0.0073062451683271997</cx:pt>
          <cx:pt idx="879">-0.0021325300317234326</cx:pt>
          <cx:pt idx="880">-0.004606148812517875</cx:pt>
          <cx:pt idx="881">-0.0087507522888368248</cx:pt>
          <cx:pt idx="882">-0.014638065362341326</cx:pt>
          <cx:pt idx="883">-0.011805927505697426</cx:pt>
          <cx:pt idx="884">-0.0015277390389144324</cx:pt>
          <cx:pt idx="885">-0.0019269191621132549</cx:pt>
          <cx:pt idx="886">0.00016651559729062099</cx:pt>
          <cx:pt idx="887">-0.00075869681940039498</cx:pt>
          <cx:pt idx="888">-0.0043883661954857</cx:pt>
          <cx:pt idx="889">-0.0049936488450647246</cx:pt>
          <cx:pt idx="890">-0.0055049620461462253</cx:pt>
          <cx:pt idx="891">0.0036335622827668749</cx:pt>
          <cx:pt idx="892">0.0058903461265385751</cx:pt>
          <cx:pt idx="893">0.0068115135662063248</cx:pt>
          <cx:pt idx="894">0.0084586771702444257</cx:pt>
          <cx:pt idx="895">0.017283154410354874</cx:pt>
          <cx:pt idx="896">0.018199686862726425</cx:pt>
          <cx:pt idx="897">0.015522238190779525</cx:pt>
          <cx:pt idx="898">0.0096472600766038998</cx:pt>
          <cx:pt idx="899">0.0028351199960106</cx:pt>
          <cx:pt idx="900">0.005825623094065</cx:pt>
          <cx:pt idx="901">0.0064524888815742252</cx:pt>
          <cx:pt idx="902">-0.0029667864759097</cx:pt>
          <cx:pt idx="903">0.0045891650856627999</cx:pt>
          <cx:pt idx="904">0.009067073714084925</cx:pt>
          <cx:pt idx="905">0.0090919930533610999</cx:pt>
          <cx:pt idx="906">0.0071265761239474503</cx:pt>
          <cx:pt idx="907">0.0015107916439016625</cx:pt>
          <cx:pt idx="908">0.000132079481358531</cx:pt>
          <cx:pt idx="909">-6.5209092819013494e-05</cx:pt>
          <cx:pt idx="910">-9.4025486733927003e-05</cx:pt>
          <cx:pt idx="911">-0.0012660611475488026</cx:pt>
          <cx:pt idx="912">-0.0025170720877932002</cx:pt>
          <cx:pt idx="913">-0.0029918564023172002</cx:pt>
          <cx:pt idx="914">-0.00038271272240199999</cx:pt>
          <cx:pt idx="915">-0.0027481516720335498</cx:pt>
          <cx:pt idx="916">-0.0074643601101411</cx:pt>
          <cx:pt idx="917">-0.0043404795710420751</cx:pt>
          <cx:pt idx="918">-0.001459541507374775</cx:pt>
          <cx:pt idx="919">0.0066733546085469249</cx:pt>
          <cx:pt idx="920">0.016590228094436475</cx:pt>
          <cx:pt idx="921">0.01194154224334165</cx:pt>
          <cx:pt idx="922">0.0014288892228919675</cx:pt>
          <cx:pt idx="923">0.0050259304059423254</cx:pt>
          <cx:pt idx="924">0.014299822062337325</cx:pt>
          <cx:pt idx="925">0.0098160519248910744</cx:pt>
          <cx:pt idx="926">0.0023202838155143399</cx:pt>
          <cx:pt idx="927">0.0021802116643581224</cx:pt>
          <cx:pt idx="928">0.004892605319573775</cx:pt>
          <cx:pt idx="929">0.010174081914248449</cx:pt>
          <cx:pt idx="930">0.0061015569378378249</cx:pt>
          <cx:pt idx="931">0.0047554230162373248</cx:pt>
          <cx:pt idx="932">0.0065641490359400999</cx:pt>
          <cx:pt idx="933">0.0097692946521259743</cx:pt>
          <cx:pt idx="934">0.0073272881623110504</cx:pt>
          <cx:pt idx="935">0.0013507425343854374</cx:pt>
          <cx:pt idx="936">0.00013566737310201674</cx:pt>
          <cx:pt idx="937">2.2656461849666101e-05</cx:pt>
          <cx:pt idx="938">-0.00016940585287350351</cx:pt>
          <cx:pt idx="939">-0.0017007489033792325</cx:pt>
          <cx:pt idx="940">-0.0021435072895061675</cx:pt>
          <cx:pt idx="941">-0.0044061711118567248</cx:pt>
          <cx:pt idx="942">-0.0048363093751062746</cx:pt>
          <cx:pt idx="943">-0.0018956550526119051</cx:pt>
          <cx:pt idx="944">0.00111123146841431</cx:pt>
          <cx:pt idx="945">0.0010826635191528275</cx:pt>
          <cx:pt idx="946">-0.0016032108387814975</cx:pt>
          <cx:pt idx="947">0.00094410149825085998</cx:pt>
          <cx:pt idx="948">0.01366995877014795</cx:pt>
          <cx:pt idx="949">-0.00555378453449255</cx:pt>
          <cx:pt idx="950">-0.013241233783242899</cx:pt>
          <cx:pt idx="951">-0.0035350479119405</cx:pt>
          <cx:pt idx="952">-0.0053036565000851004</cx:pt>
          <cx:pt idx="953">-0.0059609821649380503</cx:pt>
          <cx:pt idx="954">-0.013610525939960851</cx:pt>
          <cx:pt idx="955">-0.017129098763522727</cx:pt>
          <cx:pt idx="956">-0.012158653074579926</cx:pt>
          <cx:pt idx="957">-0.00173959464497021</cx:pt>
          <cx:pt idx="958">0.00070281249440767748</cx:pt>
          <cx:pt idx="959">0.0054711925829947503</cx:pt>
          <cx:pt idx="960">-0.00031702623647091499</cx:pt>
          <cx:pt idx="961">0.0070095849013684748</cx:pt>
          <cx:pt idx="962">0.0071929240150237746</cx:pt>
          <cx:pt idx="963">0.00082698006447262499</cx:pt>
          <cx:pt idx="964">0.00016648692137361575</cx:pt>
          <cx:pt idx="965">-0.000196643396475968</cx:pt>
          <cx:pt idx="966">-0.0001064304674497635</cx:pt>
          <cx:pt idx="967">-0.00062157012107660501</cx:pt>
          <cx:pt idx="968">0.00092223855702758002</cx:pt>
          <cx:pt idx="969">-0.0028644732754064249</cx:pt>
          <cx:pt idx="970">-0.0031812633077161001</cx:pt>
          <cx:pt idx="971">0.0026080603197977501</cx:pt>
          <cx:pt idx="972">0.0072737045686826754</cx:pt>
          <cx:pt idx="973">0.0065292912945939746</cx:pt>
          <cx:pt idx="974">0.0034883568559587498</cx:pt>
          <cx:pt idx="975">0.00097317793009364748</cx:pt>
          <cx:pt idx="976">0.0074064014472748248</cx:pt>
          <cx:pt idx="977">-0.0035031613272566002</cx:pt>
          <cx:pt idx="978">-0.0073062451683271997</cx:pt>
          <cx:pt idx="979">-0.0021325300317234326</cx:pt>
          <cx:pt idx="980">-0.004606148812517875</cx:pt>
          <cx:pt idx="981">-0.0087507522888368248</cx:pt>
          <cx:pt idx="982">-0.014638065362341326</cx:pt>
          <cx:pt idx="983">-0.011805927505697426</cx:pt>
          <cx:pt idx="984">-0.0015277390389144324</cx:pt>
          <cx:pt idx="985">-0.0019269191621132549</cx:pt>
          <cx:pt idx="986">0.00016651559729062099</cx:pt>
          <cx:pt idx="987">-0.00075869681940039498</cx:pt>
          <cx:pt idx="988">-0.0043883661954857</cx:pt>
          <cx:pt idx="989">-0.0049936488450647246</cx:pt>
          <cx:pt idx="990">-0.0055049620461462253</cx:pt>
          <cx:pt idx="991">0.0036335622827668749</cx:pt>
          <cx:pt idx="992">0.0058903461265385751</cx:pt>
          <cx:pt idx="993">0.0068115135662063248</cx:pt>
          <cx:pt idx="994">0.0084586771702444257</cx:pt>
          <cx:pt idx="995">0.017283154410354874</cx:pt>
          <cx:pt idx="996">0.018199686862726425</cx:pt>
          <cx:pt idx="997">0.015522238190779525</cx:pt>
          <cx:pt idx="998">0.0096472600766038998</cx:pt>
          <cx:pt idx="999">0.0028351199960106</cx:pt>
          <cx:pt idx="1000">0.005825623094065</cx:pt>
          <cx:pt idx="1001">0.0064524888815742252</cx:pt>
          <cx:pt idx="1002">-0.0029667864759097</cx:pt>
          <cx:pt idx="1003">0.0045891650856627999</cx:pt>
          <cx:pt idx="1004">0.009067073714084925</cx:pt>
          <cx:pt idx="1005">0.0090919930533610999</cx:pt>
          <cx:pt idx="1006">0.0071265761239474503</cx:pt>
          <cx:pt idx="1007">0.0015107916439016625</cx:pt>
          <cx:pt idx="1008">0.000132079481358531</cx:pt>
          <cx:pt idx="1009">-6.5209092819013494e-05</cx:pt>
          <cx:pt idx="1010">-9.4025486733927003e-05</cx:pt>
          <cx:pt idx="1011">-0.0012660611475488026</cx:pt>
          <cx:pt idx="1012">-0.0025170720877932002</cx:pt>
          <cx:pt idx="1013">-0.0029918564023172002</cx:pt>
          <cx:pt idx="1014">-0.00038271272240199999</cx:pt>
          <cx:pt idx="1015">-0.0027481516720335498</cx:pt>
          <cx:pt idx="1016">-0.0074643601101411</cx:pt>
          <cx:pt idx="1017">-0.0043404795710420751</cx:pt>
          <cx:pt idx="1018">-0.001459541507374775</cx:pt>
          <cx:pt idx="1019">0.0066733546085469249</cx:pt>
          <cx:pt idx="1020">0.016590228094436475</cx:pt>
          <cx:pt idx="1021">0.01194154224334165</cx:pt>
          <cx:pt idx="1022">0.0014288892228919675</cx:pt>
          <cx:pt idx="1023">0.0050259304059423254</cx:pt>
          <cx:pt idx="1024">0.014299822062337325</cx:pt>
          <cx:pt idx="1025">0.0098160519248910744</cx:pt>
          <cx:pt idx="1026">0.0023202838155143399</cx:pt>
          <cx:pt idx="1027">0.0021802116643581224</cx:pt>
          <cx:pt idx="1028">0.004892605319573775</cx:pt>
          <cx:pt idx="1029">0.010174081914248449</cx:pt>
          <cx:pt idx="1030">0.0061015569378378249</cx:pt>
          <cx:pt idx="1031">0.0047554230162373248</cx:pt>
          <cx:pt idx="1032">0.0065641490359400999</cx:pt>
          <cx:pt idx="1033">0.0097692946521259743</cx:pt>
          <cx:pt idx="1034">0.0073272881623110504</cx:pt>
          <cx:pt idx="1035">0.0013507425343854374</cx:pt>
          <cx:pt idx="1036">0.00013566737310201674</cx:pt>
          <cx:pt idx="1037">2.2656461849666101e-05</cx:pt>
          <cx:pt idx="1038">-0.00016940585287350351</cx:pt>
          <cx:pt idx="1039">-0.0017007489033792325</cx:pt>
          <cx:pt idx="1040">-0.0021435072895061675</cx:pt>
          <cx:pt idx="1041">-0.0044061711118567248</cx:pt>
          <cx:pt idx="1042">-0.0048363093751062746</cx:pt>
          <cx:pt idx="1043">-0.0018956550526119051</cx:pt>
          <cx:pt idx="1044">0.00111123146841431</cx:pt>
          <cx:pt idx="1045">0.0010826635191528275</cx:pt>
          <cx:pt idx="1046">-0.0016032108387814975</cx:pt>
          <cx:pt idx="1047">0.00094410149825085998</cx:pt>
          <cx:pt idx="1048">0.01366995877014795</cx:pt>
          <cx:pt idx="1049">-0.00555378453449255</cx:pt>
          <cx:pt idx="1050">-0.013241233783242899</cx:pt>
          <cx:pt idx="1051">-0.0035350479119405</cx:pt>
          <cx:pt idx="1052">-0.0053036565000851004</cx:pt>
          <cx:pt idx="1053">-0.0059609821649380503</cx:pt>
          <cx:pt idx="1054">-0.013610525939960851</cx:pt>
          <cx:pt idx="1055">-0.017129098763522727</cx:pt>
          <cx:pt idx="1056">-0.012158653074579926</cx:pt>
          <cx:pt idx="1057">-0.00173959464497021</cx:pt>
          <cx:pt idx="1058">0.00070281249440767748</cx:pt>
          <cx:pt idx="1059">0.0054711925829947503</cx:pt>
          <cx:pt idx="1060">-0.00031702623647091499</cx:pt>
          <cx:pt idx="1061">0.0070095849013684748</cx:pt>
          <cx:pt idx="1062">0.0071929240150237746</cx:pt>
          <cx:pt idx="1063">0.00082698006447262499</cx:pt>
          <cx:pt idx="1064">0.00016648692137361575</cx:pt>
          <cx:pt idx="1065">-0.000196643396475968</cx:pt>
          <cx:pt idx="1066">-0.0001064304674497635</cx:pt>
          <cx:pt idx="1067">-0.00062157012107660501</cx:pt>
          <cx:pt idx="1068">0.00092223855702758002</cx:pt>
          <cx:pt idx="1069">-0.0028644732754064249</cx:pt>
          <cx:pt idx="1070">-0.0031812633077161001</cx:pt>
          <cx:pt idx="1071">0.0026080603197977501</cx:pt>
          <cx:pt idx="1072">0.0072737045686826754</cx:pt>
          <cx:pt idx="1073">0.0065292912945939746</cx:pt>
          <cx:pt idx="1074">0.0034883568559587498</cx:pt>
          <cx:pt idx="1075">0.00097317793009364748</cx:pt>
          <cx:pt idx="1076">0.0074064014472748248</cx:pt>
          <cx:pt idx="1077">-0.0035031613272566002</cx:pt>
          <cx:pt idx="1078">-0.0073062451683271997</cx:pt>
          <cx:pt idx="1079">-0.0021325300317234326</cx:pt>
          <cx:pt idx="1080">-0.004606148812517875</cx:pt>
          <cx:pt idx="1081">-0.0087507522888368248</cx:pt>
          <cx:pt idx="1082">-0.014638065362341326</cx:pt>
          <cx:pt idx="1083">-0.011805927505697426</cx:pt>
        </cx:lvl>
      </cx:numDim>
    </cx:data>
    <cx:data id="146">
      <cx:numDim type="val">
        <cx:f>Sheet2!$EQ$1:$EQ$1084</cx:f>
        <cx:lvl ptCount="1084" formatCode="0.00E+00">
          <cx:pt idx="0">4.4038315114092e-05</cx:pt>
          <cx:pt idx="1">0.000347862564169044</cx:pt>
          <cx:pt idx="2">4.1252425509073503e-05</cx:pt>
          <cx:pt idx="3">-0.00064211956368529204</cx:pt>
          <cx:pt idx="4">-1.7636670580132399e-05</cx:pt>
          <cx:pt idx="5">-0.00062801552817172196</cx:pt>
          <cx:pt idx="6">0.00054776653197029701</cx:pt>
          <cx:pt idx="7">-0.00032285223566195403</cx:pt>
          <cx:pt idx="8">0.00017025382143250401</cx:pt>
          <cx:pt idx="9">-5.9371392210753002e-05</cx:pt>
          <cx:pt idx="10">0.00041055045386408301</cx:pt>
          <cx:pt idx="11">0.00038588787997249598</cx:pt>
          <cx:pt idx="12">0.00019930407946935899</cx:pt>
          <cx:pt idx="13">-0.000364463605243688</cx:pt>
          <cx:pt idx="14">0.000291321375515002</cx:pt>
          <cx:pt idx="15">-0.00045622357610057698</cx:pt>
          <cx:pt idx="16">0.00015974500586121501</cx:pt>
          <cx:pt idx="17">0.00097719440821684598</cx:pt>
          <cx:pt idx="18">0.00036849522754104898</cx:pt>
          <cx:pt idx="19">-0.000139960871096768</cx:pt>
          <cx:pt idx="20">-0.000100492409646726</cx:pt>
          <cx:pt idx="21">0.00071137503534920001</cx:pt>
          <cx:pt idx="22">-0.00051549647497550299</cx:pt>
          <cx:pt idx="23">0.00041896299902022098</cx:pt>
          <cx:pt idx="24">0.000179074083289834</cx:pt>
          <cx:pt idx="25">0.00035204306541132899</cx:pt>
          <cx:pt idx="26">-0.00046845944720124799</cx:pt>
          <cx:pt idx="27">0.000192347604974534</cx:pt>
          <cx:pt idx="28">0.00057061633687971697</cx:pt>
          <cx:pt idx="29">2.7919113791134699e-05</cx:pt>
          <cx:pt idx="30">0.000154591909727278</cx:pt>
          <cx:pt idx="31">-6.5878773172379305e-05</cx:pt>
          <cx:pt idx="32">-8.9821016762744705e-06</cx:pt>
          <cx:pt idx="33">-0.00035203363455451101</cx:pt>
          <cx:pt idx="34">0.00057802330450058695</cx:pt>
          <cx:pt idx="35">-0.00096329329707516497</cx:pt>
          <cx:pt idx="36">-0.00029100833110215301</cx:pt>
          <cx:pt idx="37">0.000524520012623111</cx:pt>
          <cx:pt idx="38">-0.00063298512007577102</cx:pt>
          <cx:pt idx="39">-0.00046518673830789499</cx:pt>
          <cx:pt idx="40">0.00080918841111272195</cx:pt>
          <cx:pt idx="41">5.8267796358655597e-05</cx:pt>
          <cx:pt idx="42">0.00061678075813640298</cx:pt>
          <cx:pt idx="43">0.00093235202888167798</cx:pt>
          <cx:pt idx="44">0.0013832285532811601</cx:pt>
          <cx:pt idx="45">-0.00057961722415119396</cx:pt>
          <cx:pt idx="46">-0.00046801122304558802</cx:pt>
          <cx:pt idx="47">0.00070702348075708896</cx:pt>
          <cx:pt idx="48">-0.00018059148231053501</cx:pt>
          <cx:pt idx="49">-0.000249328745660152</cx:pt>
          <cx:pt idx="50">-0.00051828588858786903</cx:pt>
          <cx:pt idx="51">-0.00058484690829832997</cx:pt>
          <cx:pt idx="52">-7.8974131333830997e-05</cx:pt>
          <cx:pt idx="53">0.000402666843311728</cx:pt>
          <cx:pt idx="54">0.000208246419604839</cx:pt>
          <cx:pt idx="55">-6.7066700353793295e-05</cx:pt>
          <cx:pt idx="56">-0.0013289462442545</cx:pt>
          <cx:pt idx="57">0.00059329365024091097</cx:pt>
          <cx:pt idx="58">-5.4247722375266698e-05</cx:pt>
          <cx:pt idx="59">-9.5385650801550002e-05</cx:pt>
          <cx:pt idx="60">-0.00098288630168802209</cx:pt>
          <cx:pt idx="61">0.00047875909661491002</cx:pt>
          <cx:pt idx="62">0.000105131353219035</cx:pt>
          <cx:pt idx="63">-0.00027437792734582</cx:pt>
          <cx:pt idx="64">0.00059080447328000905</cx:pt>
          <cx:pt idx="65">-0.00090723023381616605</cx:pt>
          <cx:pt idx="66">-0.00100600453038227</cx:pt>
          <cx:pt idx="67">-0.0029455058775609199</cx:pt>
          <cx:pt idx="68">-0.0069081620525957999</cx:pt>
          <cx:pt idx="69">-0.0072651826790088303</cx:pt>
          <cx:pt idx="70">-0.0040490250320261399</cx:pt>
          <cx:pt idx="71">-0.0028256918389743101</cx:pt>
          <cx:pt idx="72">-0.0016404836861455001</cx:pt>
          <cx:pt idx="73">0.00144026542593876</cx:pt>
          <cx:pt idx="74">0.0040892374523954196</cx:pt>
          <cx:pt idx="75">-0.00030130438707264999</cx:pt>
          <cx:pt idx="76">-0.000115314091857447</cx:pt>
          <cx:pt idx="77">-0.0013668975298875899</cx:pt>
          <cx:pt idx="78">-0.00070701442692241198</cx:pt>
          <cx:pt idx="79">-3.3591172663725803e-05</cx:pt>
          <cx:pt idx="80">4.7871145680703797e-05</cx:pt>
          <cx:pt idx="81">-0.00044330914393905102</cx:pt>
          <cx:pt idx="82">-0.00055491973315837295</cx:pt>
          <cx:pt idx="83">2.40923274340558e-05</cx:pt>
          <cx:pt idx="84">-0.00016835211082752601</cx:pt>
          <cx:pt idx="85">0.00037840588834683599</cx:pt>
          <cx:pt idx="86">0.0010479162997550299</cx:pt>
          <cx:pt idx="87">-0.00013084847782820499</cx:pt>
          <cx:pt idx="88">0.00024909276714259502</cx:pt>
          <cx:pt idx="89">0.000143336757994698</cx:pt>
          <cx:pt idx="90">-0.000121846056291885</cx:pt>
          <cx:pt idx="91">0.0019914763251748699</cx:pt>
          <cx:pt idx="92">0.00260494006795916</cx:pt>
          <cx:pt idx="93">-0.0012162939267048301</cx:pt>
          <cx:pt idx="94">-0.0015856367475360401</cx:pt>
          <cx:pt idx="95">-0.0040496843475014499</cx:pt>
          <cx:pt idx="96">-0.0053052731028479403</cx:pt>
          <cx:pt idx="97">-0.0047295070775336002</cx:pt>
          <cx:pt idx="98">-0.0092157794994397399</cx:pt>
          <cx:pt idx="99">-0.0124652769186403</cx:pt>
          <cx:pt idx="100">-0.017739160829069799</cx:pt>
          <cx:pt idx="101">0.0043146389088404196</cx:pt>
          <cx:pt idx="102">0.0099338755570749001</cx:pt>
          <cx:pt idx="103">-0.0041656655620818401</cx:pt>
          <cx:pt idx="104">-0.0029182016180954698</cx:pt>
          <cx:pt idx="105">-0.00249090468436054</cx:pt>
          <cx:pt idx="106">-0.0034321151234688301</cx:pt>
          <cx:pt idx="107">-0.0022168835644688798</cx:pt>
          <cx:pt idx="108">-0.0023389136994415799</cx:pt>
          <cx:pt idx="109">0.00031081120327419698</cx:pt>
          <cx:pt idx="110">-0.00041298735149561199</cx:pt>
          <cx:pt idx="111">4.5576030858822603e-05</cx:pt>
          <cx:pt idx="112">-0.00085204185083916897</cx:pt>
          <cx:pt idx="113">-0.00094464348500797595</cx:pt>
          <cx:pt idx="114">0.0010575781813017</cx:pt>
          <cx:pt idx="115">0.00114763207789806</cx:pt>
          <cx:pt idx="116">0.0019551042736575801</cx:pt>
          <cx:pt idx="117">-0.00952338866033349</cx:pt>
          <cx:pt idx="118">-0.0048454899171234602</cx:pt>
          <cx:pt idx="119">0.000395894453590847</cx:pt>
          <cx:pt idx="120">0.0155808210180982</cx:pt>
          <cx:pt idx="121">0.0095433958359203604</cx:pt>
          <cx:pt idx="122">0.015683787856358902</cx:pt>
          <cx:pt idx="123">0.0092810840800699301</cx:pt>
          <cx:pt idx="124">-0.0061746463361294097</cx:pt>
          <cx:pt idx="125">0.0015535541808148401</cx:pt>
          <cx:pt idx="126">0.018184754320583901</cx:pt>
          <cx:pt idx="127">0.0088490226087015907</cx:pt>
          <cx:pt idx="128">0.0018877522551974499</cx:pt>
          <cx:pt idx="129">0.0170011563008736</cx:pt>
          <cx:pt idx="130">0.042622640241037402</cx:pt>
          <cx:pt idx="131">0.010716120501406599</cx:pt>
          <cx:pt idx="132">-0.0090753767733683099</cx:pt>
          <cx:pt idx="133">-0.0109269140861065</cx:pt>
          <cx:pt idx="134">-0.0094297389050905893</cx:pt>
          <cx:pt idx="135">-0.0089343153199356908</cx:pt>
          <cx:pt idx="136">-0.00091864933788239199</cx:pt>
          <cx:pt idx="137">0.0034558540045892499</cx:pt>
          <cx:pt idx="138">0.000225739892857064</cx:pt>
          <cx:pt idx="139">0.00017553822289106201</cx:pt>
          <cx:pt idx="140">0.00046053493812651703</cx:pt>
          <cx:pt idx="141">0.000204172251987066</cx:pt>
          <cx:pt idx="142">0.00037909931947955201</cx:pt>
          <cx:pt idx="143">0.00062934614838714104</cx:pt>
          <cx:pt idx="144">0.0048927915413348698</cx:pt>
          <cx:pt idx="145">-0.0042964567686205697</cx:pt>
          <cx:pt idx="146">0.00496010662107678</cx:pt>
          <cx:pt idx="147">0.010222151679211301</cx:pt>
          <cx:pt idx="148">-0.0084396101371608107</cx:pt>
          <cx:pt idx="149">-0.0168665910009742</cx:pt>
          <cx:pt idx="150">0.0067116207685288002</cx:pt>
          <cx:pt idx="151">-0.010733899524847001</cx:pt>
          <cx:pt idx="152">-0.0186717295694744</cx:pt>
          <cx:pt idx="153">0.018063724360361601</cx:pt>
          <cx:pt idx="154">0.029779913021989901</cx:pt>
          <cx:pt idx="155">0.010360056665229199</cx:pt>
          <cx:pt idx="156">0.0232423772462537</cx:pt>
          <cx:pt idx="157">0.028779145054536701</cx:pt>
          <cx:pt idx="158">0.021167736538871999</cx:pt>
          <cx:pt idx="159">0.0044519885151105302</cx:pt>
          <cx:pt idx="160">0.0112212707774963</cx:pt>
          <cx:pt idx="161">-0.026847849845238001</cx:pt>
          <cx:pt idx="162">-0.013206580321318899</cx:pt>
          <cx:pt idx="163">-0.0042274665967404201</cx:pt>
          <cx:pt idx="164">0.0054745931931744303</cx:pt>
          <cx:pt idx="165">0.0058648403628613396</cx:pt>
          <cx:pt idx="166">0.00137691699336903</cx:pt>
          <cx:pt idx="167">-0.00041704010493560901</cx:pt>
          <cx:pt idx="168">-0.0012902514297772299</cx:pt>
          <cx:pt idx="169">-0.000139035372644836</cx:pt>
          <cx:pt idx="170">0.0045585152856544098</cx:pt>
          <cx:pt idx="171">0.0097772511488283895</cx:pt>
          <cx:pt idx="172">0.0127063651521618</cx:pt>
          <cx:pt idx="173">0.0100767556842581</cx:pt>
          <cx:pt idx="174">0.0062327743288801297</cx:pt>
          <cx:pt idx="175">-0.0079637048152514205</cx:pt>
          <cx:pt idx="176">-0.00049050817811072795</cx:pt>
          <cx:pt idx="177">0.0284715454566817</cx:pt>
          <cx:pt idx="178">0.0039428112821700704</cx:pt>
          <cx:pt idx="179">-0.0130918735138221</cx:pt>
          <cx:pt idx="180">-0.016225870601674599</cx:pt>
          <cx:pt idx="181">-0.016842913658462001</cx:pt>
          <cx:pt idx="182">-0.030227657092126499</cx:pt>
          <cx:pt idx="183">0.0028216130003072999</cx:pt>
          <cx:pt idx="184">0.028283677993692701</cx:pt>
          <cx:pt idx="185">0.044248202490297497</cx:pt>
          <cx:pt idx="186">0.040095073808058601</cx:pt>
          <cx:pt idx="187">0.013554094439964999</cx:pt>
          <cx:pt idx="188">0.023075817769986399</cx:pt>
          <cx:pt idx="189">0.010886195540179401</cx:pt>
          <cx:pt idx="190">-0.0079926920247945493</cx:pt>
          <cx:pt idx="191">0.0013873556042054099</cx:pt>
          <cx:pt idx="192">0.0127582807207169</cx:pt>
          <cx:pt idx="193">0.00848401663073973</cx:pt>
          <cx:pt idx="194">0.0026560774508662898</cx:pt>
          <cx:pt idx="195">-5.0857291557150301e-05</cx:pt>
          <cx:pt idx="196">-2.20627713149708e-05</cx:pt>
          <cx:pt idx="197">0.00068374640312120704</cx:pt>
          <cx:pt idx="198">0.0043208676016150502</cx:pt>
          <cx:pt idx="199">0.0023465983670567748</cx:pt>
          <cx:pt idx="200">0.0043074151692838996</cx:pt>
          <cx:pt idx="201">0.0052283454622927246</cx:pt>
          <cx:pt idx="202">0.00014715805628773149</cx:pt>
          <cx:pt idx="203">-0.00130589971202778</cx:pt>
          <cx:pt idx="204">0.0055458820252464501</cx:pt>
          <cx:pt idx="205">0.004663281038482325</cx:pt>
          <cx:pt idx="206">-0.0032454377693801749</cx:pt>
          <cx:pt idx="207">-0.0067093922578732998</cx:pt>
          <cx:pt idx="208">0.0048324273281060252</cx:pt>
          <cx:pt idx="209">0.0043236290927799754</cx:pt>
          <cx:pt idx="210">0.0078278157884942492</cx:pt>
          <cx:pt idx="211">7.774471592133325e-05</cx:pt>
          <cx:pt idx="212">0.0046215322102388752</cx:pt>
          <cx:pt idx="213">0.0040965295936026746</cx:pt>
          <cx:pt idx="214">0.003986085903971575</cx:pt>
          <cx:pt idx="215">0.00047089279398502502</cx:pt>
          <cx:pt idx="216">0.0063410267262167998</cx:pt>
          <cx:pt idx="217">0.00015338927236078576</cx:pt>
          <cx:pt idx="218">4.6894969281767501e-05</cx:pt>
          <cx:pt idx="219">0.0016116154415418075</cx:pt>
          <cx:pt idx="220">0.00054802547542318004</cx:pt>
          <cx:pt idx="221">0.0013590283504031451</cx:pt>
          <cx:pt idx="222">0.0011141750665480876</cx:pt>
          <cx:pt idx="223">0.00022356692244412325</cx:pt>
          <cx:pt idx="224">0.000100200807172056</cx:pt>
          <cx:pt idx="225">-2.3286758343097926e-05</cx:pt>
          <cx:pt idx="226">0.00028356151555029998</cx:pt>
          <cx:pt idx="227">0.00188915763466322</cx:pt>
          <cx:pt idx="228">0.0052318194463959753</cx:pt>
          <cx:pt idx="229">0.0022599000168089874</cx:pt>
          <cx:pt idx="230">-0.0019930151570369298</cx:pt>
          <cx:pt idx="231">0.0044932965228571499</cx:pt>
          <cx:pt idx="232">0.0083014758914512748</cx:pt>
          <cx:pt idx="233">0.0066979749654314247</cx:pt>
          <cx:pt idx="234">-0.00016383039518951925</cx:pt>
          <cx:pt idx="235">-0.00013365758851069899</cx:pt>
          <cx:pt idx="236">0.0056301315587802504</cx:pt>
          <cx:pt idx="237">0.014675718598654325</cx:pt>
          <cx:pt idx="238">0.0032619617806148998</cx:pt>
          <cx:pt idx="239">0.002770287705731375</cx:pt>
          <cx:pt idx="240">0.0064524486037544748</cx:pt>
          <cx:pt idx="241">-0.0029019940000656252</cx:pt>
          <cx:pt idx="242">-0.0076715285452481751</cx:pt>
          <cx:pt idx="243">-0.00092637322341478003</cx:pt>
          <cx:pt idx="244">-0.0019115131731848125</cx:pt>
          <cx:pt idx="245">-0.0021715555629835451</cx:pt>
          <cx:pt idx="246">0.0041395845892932496</cx:pt>
          <cx:pt idx="247">0.00084382557199088497</cx:pt>
          <cx:pt idx="248">-0.00056481998492063001</cx:pt>
          <cx:pt idx="249">0.00076020709305044251</cx:pt>
          <cx:pt idx="250">0.000241510465453359</cx:pt>
          <cx:pt idx="251">0.000114071748679966</cx:pt>
          <cx:pt idx="252">-0.00028942425791288748</cx:pt>
          <cx:pt idx="253">-0.00011203048657160825</cx:pt>
          <cx:pt idx="254">0.00074829372684548498</cx:pt>
          <cx:pt idx="255">0.0017225030742400501</cx:pt>
          <cx:pt idx="256">0.0064485922200387498</cx:pt>
          <cx:pt idx="257">0.00082336193981864499</cx:pt>
          <cx:pt idx="258">0.0053594786879413749</cx:pt>
          <cx:pt idx="259">0.0098241582668139992</cx:pt>
          <cx:pt idx="260">0.0091592705230959994</cx:pt>
          <cx:pt idx="261">0.0035847598226790502</cx:pt>
          <cx:pt idx="262">-0.0030225589240512251</cx:pt>
          <cx:pt idx="263">-0.002882076669333425</cx:pt>
          <cx:pt idx="264">0.0040521187459825253</cx:pt>
          <cx:pt idx="265">0.0027792245687746002</cx:pt>
          <cx:pt idx="266">0.0038205629463452999</cx:pt>
          <cx:pt idx="267">0.00169406577029565</cx:pt>
          <cx:pt idx="268">-0.00041152912782127</cx:pt>
          <cx:pt idx="269">-0.012726756253128624</cx:pt>
          <cx:pt idx="270">-0.01074839369747055</cx:pt>
          <cx:pt idx="271">-0.00065887838099007749</cx:pt>
          <cx:pt idx="272">-0.0022250062228410549</cx:pt>
          <cx:pt idx="273">-0.0041939489377950997</cx:pt>
          <cx:pt idx="274">0.0056195488015192002</cx:pt>
          <cx:pt idx="275">0.0052412779958739501</cx:pt>
          <cx:pt idx="276">-0.00085806618073176505</cx:pt>
          <cx:pt idx="277">0.00062499013903505503</cx:pt>
          <cx:pt idx="278">-0.00024796025950782574</cx:pt>
          <cx:pt idx="279">8.2849427035820502e-05</cx:pt>
          <cx:pt idx="280">2.9987483731289501e-05</cx:pt>
          <cx:pt idx="281">-0.00010638655508195326</cx:pt>
          <cx:pt idx="282">0.000478681193746465</cx:pt>
          <cx:pt idx="283">0.0037125888443377752</cx:pt>
          <cx:pt idx="284">0.0042689926425645503</cx:pt>
          <cx:pt idx="285">0.0012329143138679025</cx:pt>
          <cx:pt idx="286">0.0021553370282319201</cx:pt>
          <cx:pt idx="287">0.0045481370367457504</cx:pt>
          <cx:pt idx="288">0.0078418427635378006</cx:pt>
          <cx:pt idx="289">-0.0032623141472249749</cx:pt>
          <cx:pt idx="290">-0.011114787951975151</cx:pt>
          <cx:pt idx="291">-0.0073884702325618503</cx:pt>
          <cx:pt idx="292">-0.0065691787032967752</cx:pt>
          <cx:pt idx="293">-0.01153351403186435</cx:pt>
          <cx:pt idx="294">-0.0077757893925682496</cx:pt>
          <cx:pt idx="295">-0.013925090112505799</cx:pt>
          <cx:pt idx="296">-0.010014521115684075</cx:pt>
          <cx:pt idx="297">-0.01222225617546195</cx:pt>
          <cx:pt idx="298">-0.010240422360460801</cx:pt>
          <cx:pt idx="299">-0.000217368020146441</cx:pt>
          <cx:pt idx="300">0.0118913752431047</cx:pt>
          <cx:pt idx="301">-0.027550915826514401</cx:pt>
          <cx:pt idx="302">0.0112658487223798</cx:pt>
          <cx:pt idx="303">0.00050826670974989596</cx:pt>
          <cx:pt idx="304">-0.0053196560323407697</cx:pt>
          <cx:pt idx="305">0.0023053593524960201</cx:pt>
          <cx:pt idx="306">0.0027432249531292498</cx:pt>
          <cx:pt idx="307">-0.00034044661481464798</cx:pt>
          <cx:pt idx="308">0.00087942704731424899</cx:pt>
          <cx:pt idx="309">8.91171082091066e-05</cx:pt>
          <cx:pt idx="310">-0.00061065047770241898</cx:pt>
          <cx:pt idx="311">0.011859508154604599</cx:pt>
          <cx:pt idx="312">0.0098790494602321206</cx:pt>
          <cx:pt idx="313">-0.0097288753939769098</cx:pt>
          <cx:pt idx="314">-0.0083632001348320703</cx:pt>
          <cx:pt idx="315">-0.019978590704929598</cx:pt>
          <cx:pt idx="316">-0.032390045032060902</cx:pt>
          <cx:pt idx="317">-0.029006771097297102</cx:pt>
          <cx:pt idx="318">-0.069811983705468997</cx:pt>
          <cx:pt idx="319">-0.053048381448765398</cx:pt>
          <cx:pt idx="320">-0.042321271395103</cx:pt>
          <cx:pt idx="321">-0.0102958205721028</cx:pt>
          <cx:pt idx="322">-0.0203549662599922</cx:pt>
          <cx:pt idx="323">-0.059939981470153003</cx:pt>
          <cx:pt idx="324">-0.0341152708588007</cx:pt>
          <cx:pt idx="325">-0.037299348021739197</cx:pt>
          <cx:pt idx="326">-0.0343311779890388</cx:pt>
          <cx:pt idx="327">-0.00366011211120437</cx:pt>
          <cx:pt idx="328">0.0036437301370756598</cx:pt>
          <cx:pt idx="329">-0.041838698541515</cx:pt>
          <cx:pt idx="330">-0.017569559261740898</cx:pt>
          <cx:pt idx="331">-0.0052247812818939799</cx:pt>
          <cx:pt idx="332">-0.00273257365396487</cx:pt>
          <cx:pt idx="333">0.0024169859931680499</cx:pt>
          <cx:pt idx="334">0.0021809894320204601</cx:pt>
          <cx:pt idx="335">-3.9056424753936403e-05</cx:pt>
          <cx:pt idx="336">0.00042438620389733398</cx:pt>
          <cx:pt idx="337">0.000155513611724455</cx:pt>
          <cx:pt idx="338">-0.0014070062743361601</cx:pt>
          <cx:pt idx="339">0.00086761997254611398</cx:pt>
          <cx:pt idx="340">0.000897262920682602</cx:pt>
          <cx:pt idx="341">-0.027094883807167701</cx:pt>
          <cx:pt idx="342">-0.035806186121033999</cx:pt>
          <cx:pt idx="343">-0.057824569914764201</cx:pt>
          <cx:pt idx="344">-0.076960661634416394</cx:pt>
          <cx:pt idx="345">-0.074090204620531203</cx:pt>
          <cx:pt idx="346">-0.071274598300202704</cx:pt>
          <cx:pt idx="347">-0.019994523679906701</cx:pt>
          <cx:pt idx="348">0.0139320116665568</cx:pt>
          <cx:pt idx="349">0.030530636418172798</cx:pt>
          <cx:pt idx="350">0.025341149622188301</cx:pt>
          <cx:pt idx="351">-0.025330721889881901</cx:pt>
          <cx:pt idx="352">-0.041588635158292697</cx:pt>
          <cx:pt idx="353">-0.0464456895753564</cx:pt>
          <cx:pt idx="354">0.0066638149049000096</cx:pt>
          <cx:pt idx="355">-0.036173127446713103</cx:pt>
          <cx:pt idx="356">-0.017340865047731201</cx:pt>
          <cx:pt idx="357">-0.051733096996054301</cx:pt>
          <cx:pt idx="358">-0.031134135699175801</cx:pt>
          <cx:pt idx="359">-0.0150324336990763</cx:pt>
          <cx:pt idx="360">-0.0045985768301903297</cx:pt>
          <cx:pt idx="361">0.00076841098143148304</cx:pt>
          <cx:pt idx="362">0.00106736460905453</cx:pt>
          <cx:pt idx="363">0.00040114228411171902</cx:pt>
          <cx:pt idx="364">0.00070463158310518897</cx:pt>
          <cx:pt idx="365">0.00054406455036144698</cx:pt>
          <cx:pt idx="366">0.00057957734919215399</cx:pt>
          <cx:pt idx="367">0.00026337151164107302</cx:pt>
          <cx:pt idx="368">-0.012890037375576299</cx:pt>
          <cx:pt idx="369">-0.030249451190820301</cx:pt>
          <cx:pt idx="370">-0.042341356136825298</cx:pt>
          <cx:pt idx="371">-0.067372901751114503</cx:pt>
          <cx:pt idx="372">-0.092232163614680396</cx:pt>
          <cx:pt idx="373">-0.063375880090369804</cx:pt>
          <cx:pt idx="374">-0.024800555644809801</cx:pt>
          <cx:pt idx="375">-0.0067774295130588903</cx:pt>
          <cx:pt idx="376">0.026905550269304999</cx:pt>
          <cx:pt idx="377">0.0075719070572998898</cx:pt>
          <cx:pt idx="378">-0.00087637718104897596</cx:pt>
          <cx:pt idx="379">-0.026131826812472801</cx:pt>
          <cx:pt idx="380">-0.0110094133331234</cx:pt>
          <cx:pt idx="381">-0.014884815383303201</cx:pt>
          <cx:pt idx="382">-0.014632474502176701</cx:pt>
          <cx:pt idx="383">-0.040074339787824001</cx:pt>
          <cx:pt idx="384">-0.024540417065274399</cx:pt>
          <cx:pt idx="385">-0.046132355509859099</cx:pt>
          <cx:pt idx="386">-0.044387746145373899</cx:pt>
          <cx:pt idx="387">-0.018028418926299802</cx:pt>
          <cx:pt idx="388">-0.0032067242799793602</cx:pt>
          <cx:pt idx="389">-0.00084542674186557096</cx:pt>
          <cx:pt idx="390">0.00018480165121689999</cx:pt>
          <cx:pt idx="391">-0.00016972876441471399</cx:pt>
          <cx:pt idx="392">-0.00080151291293129804</cx:pt>
          <cx:pt idx="393">0.0012569122231740799</cx:pt>
          <cx:pt idx="394">0.00052814499422002405</cx:pt>
          <cx:pt idx="395">-0.00244042749845814</cx:pt>
          <cx:pt idx="396">-0.010794035621515799</cx:pt>
          <cx:pt idx="397">-0.0331845879290011</cx:pt>
          <cx:pt idx="398">-0.043271625435631303</cx:pt>
          <cx:pt idx="399">-0.043988433200200898</cx:pt>
          <cx:pt idx="400">-0.027025453254384199</cx:pt>
          <cx:pt idx="401">-0.00049790708338098497</cx:pt>
          <cx:pt idx="402">0.00348785628616097</cx:pt>
          <cx:pt idx="403">0.0114182753789629</cx:pt>
          <cx:pt idx="404">0.039403169598958399</cx:pt>
          <cx:pt idx="405">0.0234211082654457</cx:pt>
          <cx:pt idx="406">0.024241372955686499</cx:pt>
          <cx:pt idx="407">-0.0054950544851949104</cx:pt>
          <cx:pt idx="408">-0.0045311705441939496</cx:pt>
          <cx:pt idx="409">0.0136233729073881</cx:pt>
          <cx:pt idx="410">0.00045141884889341398</cx:pt>
          <cx:pt idx="411">-0.024286520797780601</cx:pt>
          <cx:pt idx="412">-0.030928228031145401</cx:pt>
          <cx:pt idx="413">-0.033832049471674203</cx:pt>
          <cx:pt idx="414">-0.042784372717312898</cx:pt>
          <cx:pt idx="415">-0.014053909951790899</cx:pt>
          <cx:pt idx="416">0.00063822459679657695</cx:pt>
          <cx:pt idx="417">0.00146033209242427</cx:pt>
          <cx:pt idx="418">0.000123658650466355</cx:pt>
          <cx:pt idx="419">0.00017772924381773299</cx:pt>
          <cx:pt idx="420">-0.00040507304828063799</cx:pt>
          <cx:pt idx="421">0.00190862759371924</cx:pt>
          <cx:pt idx="422">0.00215107817547373</cx:pt>
          <cx:pt idx="423">-0.00084244316644792902</cx:pt>
          <cx:pt idx="424">-0.0097207638553585794</cx:pt>
          <cx:pt idx="425">-0.023931028037765801</cx:pt>
          <cx:pt idx="426">-0.0395780765832782</cx:pt>
          <cx:pt idx="427">-0.039855102653969403</cx:pt>
          <cx:pt idx="428">-0.0066011995456245901</cx:pt>
          <cx:pt idx="429">0.0181770903318242</cx:pt>
          <cx:pt idx="430">0.046109213768491197</cx:pt>
          <cx:pt idx="431">0.078894362684946803</cx:pt>
          <cx:pt idx="432">0.11392060342827399</cx:pt>
          <cx:pt idx="433">0.064049093754247194</cx:pt>
          <cx:pt idx="434">0.035534716492655702</cx:pt>
          <cx:pt idx="435">-0.0092252167165364999</cx:pt>
          <cx:pt idx="436">-0.022376207276693899</cx:pt>
          <cx:pt idx="437">-0.011469952825277199</cx:pt>
          <cx:pt idx="438">0.018094067220475001</cx:pt>
          <cx:pt idx="439">-0.0121036727811659</cx:pt>
          <cx:pt idx="440">0.0138540235983583</cx:pt>
          <cx:pt idx="441">-0.00150677199010697</cx:pt>
          <cx:pt idx="442">-0.0056770175955431802</cx:pt>
          <cx:pt idx="443">-0.0049872003277351903</cx:pt>
          <cx:pt idx="444">0.00091483018186495598</cx:pt>
          <cx:pt idx="445">-0.00011276527439340999</cx:pt>
          <cx:pt idx="446">6.0266429573184602e-05</cx:pt>
          <cx:pt idx="447">-0.0017655335315765</cx:pt>
          <cx:pt idx="448">0.000152299980631249</cx:pt>
          <cx:pt idx="449">0.00145899416037675</cx:pt>
          <cx:pt idx="450">0.0044078181241094796</cx:pt>
          <cx:pt idx="451">0.0035456020563725999</cx:pt>
          <cx:pt idx="452">-0.0034316775003052002</cx:pt>
          <cx:pt idx="453">-0.0313520145512583</cx:pt>
          <cx:pt idx="454">-0.053553785735777501</cx:pt>
          <cx:pt idx="455">-0.054625157742881299</cx:pt>
          <cx:pt idx="456">-0.061569663684027998</cx:pt>
          <cx:pt idx="457">-0.0114066510373517</cx:pt>
          <cx:pt idx="458">0.0175182706505717</cx:pt>
          <cx:pt idx="459">0.090051161876530103</cx:pt>
          <cx:pt idx="460">0.143560745896993</cx:pt>
          <cx:pt idx="461">0.14196349732068</cx:pt>
          <cx:pt idx="462">0.047960857753702603</cx:pt>
          <cx:pt idx="463">-0.0040212965737199402</cx:pt>
          <cx:pt idx="464">-0.00095931674009600498</cx:pt>
          <cx:pt idx="465">-0.0170764029934415</cx:pt>
          <cx:pt idx="466">0.019274807449053698</cx:pt>
          <cx:pt idx="467">0.0028421088435443701</cx:pt>
          <cx:pt idx="468">-0.0036245962739386199</cx:pt>
          <cx:pt idx="469">-0.0048043097325435697</cx:pt>
          <cx:pt idx="470">0.00990583712804269</cx:pt>
          <cx:pt idx="471">0.0012341205634409499</cx:pt>
          <cx:pt idx="472">-0.00017617416113312499</cx:pt>
          <cx:pt idx="473">0.00051251392907188499</cx:pt>
          <cx:pt idx="474">0.0020258556361578799</cx:pt>
          <cx:pt idx="475">-0.00069985873378686897</cx:pt>
          <cx:pt idx="476">-0.000448167643709068</cx:pt>
          <cx:pt idx="477">6.3707366341493401e-05</cx:pt>
          <cx:pt idx="478">0.0046015073364353903</cx:pt>
          <cx:pt idx="479">0.0074933462480310398</cx:pt>
          <cx:pt idx="480">-0.00637046239375291</cx:pt>
          <cx:pt idx="481">-0.030999010716855398</cx:pt>
          <cx:pt idx="482">-0.060563896223942502</cx:pt>
          <cx:pt idx="483">-0.068403636991050898</cx:pt>
          <cx:pt idx="484">-0.102434053576012</cx:pt>
          <cx:pt idx="485">-0.116619548956612</cx:pt>
          <cx:pt idx="486">-0.070573755523432105</cx:pt>
          <cx:pt idx="487">-0.018704080022329501</cx:pt>
          <cx:pt idx="488">0.027540916820582202</cx:pt>
          <cx:pt idx="489">0.0455412602830296</cx:pt>
          <cx:pt idx="490">0.029770558988218499</cx:pt>
          <cx:pt idx="491">0.0208720492693702</cx:pt>
          <cx:pt idx="492">-0.027321375988144301</cx:pt>
          <cx:pt idx="493">-0.0158125113664331</cx:pt>
          <cx:pt idx="494">0.022068869654661101</cx:pt>
          <cx:pt idx="495">0.00091022620006946402</cx:pt>
          <cx:pt idx="496">-0.0092420679642621593</cx:pt>
          <cx:pt idx="497">-0.017299457656902599</cx:pt>
          <cx:pt idx="498">-0.0048381230228815202</cx:pt>
          <cx:pt idx="499">-0.0145980548720074</cx:pt>
          <cx:pt idx="500">-0.022780524299145</cx:pt>
          <cx:pt idx="501">-0.00488928342234331</cx:pt>
          <cx:pt idx="502">-0.000162278128509192</cx:pt>
          <cx:pt idx="503">-0.00022844728935548001</cx:pt>
          <cx:pt idx="504">-7.7345183546727404e-05</cx:pt>
          <cx:pt idx="505">7.4041543842107895e-05</cx:pt>
          <cx:pt idx="506">0.00384402908878428</cx:pt>
          <cx:pt idx="507">0.011708262693874301</cx:pt>
          <cx:pt idx="508">-0.0044783638231916598</cx:pt>
          <cx:pt idx="509">-0.040510286091256897</cx:pt>
          <cx:pt idx="510">-0.058828142365935601</cx:pt>
          <cx:pt idx="511">-0.074153486990491402</cx:pt>
          <cx:pt idx="512">-0.113682075639699</cx:pt>
          <cx:pt idx="513">-0.12931494544056599</cx:pt>
          <cx:pt idx="514">-0.16352668352998501</cx:pt>
          <cx:pt idx="515">-0.18561272419198599</cx:pt>
          <cx:pt idx="516">-0.154872462830939</cx:pt>
          <cx:pt idx="517">-0.081921277387891206</cx:pt>
          <cx:pt idx="518">-0.0528098267340113</cx:pt>
          <cx:pt idx="519">-0.044948270115928397</cx:pt>
          <cx:pt idx="520">-0.0047120703612059901</cx:pt>
          <cx:pt idx="521">0.0078260429673045698</cx:pt>
          <cx:pt idx="522">0.0100182851735563</cx:pt>
          <cx:pt idx="523">0.019817558526642898</cx:pt>
          <cx:pt idx="524">0.0064607428794763401</cx:pt>
          <cx:pt idx="525">-0.00021604771851354399</cx:pt>
          <cx:pt idx="526">-0.012638529556821401</cx:pt>
          <cx:pt idx="527">-0.013159963616446601</cx:pt>
          <cx:pt idx="528">-0.0121116223992669</cx:pt>
          <cx:pt idx="529">0.0010176256593340499</cx:pt>
          <cx:pt idx="530">0.00070512453641682199</cx:pt>
          <cx:pt idx="531">0.00021185219496935401</cx:pt>
          <cx:pt idx="532">-0.00042256276229174998</cx:pt>
          <cx:pt idx="533">0.000217452265266325</cx:pt>
          <cx:pt idx="534">0.0018221661234474201</cx:pt>
          <cx:pt idx="535">0.0151799364024183</cx:pt>
          <cx:pt idx="536">0.013514027279469</cx:pt>
          <cx:pt idx="537">0.00108054616077006</cx:pt>
          <cx:pt idx="538">-0.031483676250722903</cx:pt>
          <cx:pt idx="539">-0.051716784144921299</cx:pt>
          <cx:pt idx="540">-0.089252710319131706</cx:pt>
          <cx:pt idx="541">-0.130017145556164</cx:pt>
          <cx:pt idx="542">-0.13488059671203201</cx:pt>
          <cx:pt idx="543">-0.11963224147694899</cx:pt>
          <cx:pt idx="544">-0.122540119964778</cx:pt>
          <cx:pt idx="545">-0.034781198121909801</cx:pt>
          <cx:pt idx="546">-0.034345642402090898</cx:pt>
          <cx:pt idx="547">-0.019591606388211402</cx:pt>
          <cx:pt idx="548">-0.017303478824268401</cx:pt>
          <cx:pt idx="549">-0.0067245462195558003</cx:pt>
          <cx:pt idx="550">0.0222509493591279</cx:pt>
          <cx:pt idx="551">0.0072092057903835596</cx:pt>
          <cx:pt idx="552">0.0137995363395525</cx:pt>
          <cx:pt idx="553">0.0107902812606938</cx:pt>
          <cx:pt idx="554">-0.00190867413400628</cx:pt>
          <cx:pt idx="555">-0.0065592884126986798</cx:pt>
          <cx:pt idx="556">-0.00916284498873602</cx:pt>
          <cx:pt idx="557">0.0036675483075155799</cx:pt>
          <cx:pt idx="558">0.000188690307553929</cx:pt>
          <cx:pt idx="559">0.00054134004198109901</cx:pt>
          <cx:pt idx="560">0.00030738878114886702</cx:pt>
          <cx:pt idx="561">-0.000202448289428432</cx:pt>
          <cx:pt idx="562">0.00173501258200739</cx:pt>
          <cx:pt idx="563">0.022340206669916401</cx:pt>
          <cx:pt idx="564">0.043403831373530197</cx:pt>
          <cx:pt idx="565">0.029976331016046999</cx:pt>
          <cx:pt idx="566">0.0145014332808019</cx:pt>
          <cx:pt idx="567">-0.0103599053371599</cx:pt>
          <cx:pt idx="568">-0.0181001240718918</cx:pt>
          <cx:pt idx="569">-0.043234679292611301</cx:pt>
          <cx:pt idx="570">-0.043484357331910403</cx:pt>
          <cx:pt idx="571">-0.029416676230850699</cx:pt>
          <cx:pt idx="572">-0.030749117465476001</cx:pt>
          <cx:pt idx="573">0.0095680146906246995</cx:pt>
          <cx:pt idx="574">0.0130621825676172</cx:pt>
          <cx:pt idx="575">0.024841153044597501</cx:pt>
          <cx:pt idx="576">0.0095052527534338002</cx:pt>
          <cx:pt idx="577">-0.0021950611968026799</cx:pt>
          <cx:pt idx="578">0.040845221726535701</cx:pt>
          <cx:pt idx="579">0.023102696273045099</cx:pt>
          <cx:pt idx="580">0.0176553894237543</cx:pt>
          <cx:pt idx="581">-0.0076958902042257296</cx:pt>
          <cx:pt idx="582">-0.017612460524737299</cx:pt>
          <cx:pt idx="583">-0.0117492826902442</cx:pt>
          <cx:pt idx="584">-0.010756491485487501</cx:pt>
          <cx:pt idx="585">0.0025219606688284902</cx:pt>
          <cx:pt idx="586">-0.00066612958890083305</cx:pt>
          <cx:pt idx="587">0.00069249407701950903</cx:pt>
          <cx:pt idx="588">-0.00058597590992416301</cx:pt>
          <cx:pt idx="589">0.00089594417447702601</cx:pt>
          <cx:pt idx="590">0.0034278441029199501</cx:pt>
          <cx:pt idx="591">0.0240452649538954</cx:pt>
          <cx:pt idx="592">0.040995214779155902</cx:pt>
          <cx:pt idx="593">0.032487311126314103</cx:pt>
          <cx:pt idx="594">0.0429178444538654</cx:pt>
          <cx:pt idx="595">0.075440837619541706</cx:pt>
          <cx:pt idx="596">0.039333818986236398</cx:pt>
          <cx:pt idx="597">-0.00022428999777714199</cx:pt>
          <cx:pt idx="598">0.030997217628217898</cx:pt>
          <cx:pt idx="599">0.033632755929762802</cx:pt>
          <cx:pt idx="600">0.054924955728207901</cx:pt>
          <cx:pt idx="601">0.045017313139266199</cx:pt>
          <cx:pt idx="602">0.035728994096419699</cx:pt>
          <cx:pt idx="603">0.024329006426106699</cx:pt>
          <cx:pt idx="604">0.0304193754308291</cx:pt>
          <cx:pt idx="605">0.0092346201378145296</cx:pt>
          <cx:pt idx="606">0.012723118448618599</cx:pt>
          <cx:pt idx="607">0.0025204326271601901</cx:pt>
          <cx:pt idx="608">0.0041677988142691299</cx:pt>
          <cx:pt idx="609">-0.013140013028344</cx:pt>
          <cx:pt idx="610">-0.023398023844979399</cx:pt>
          <cx:pt idx="611">-0.0106901216983771</cx:pt>
          <cx:pt idx="612">-0.00364147531020452</cx:pt>
          <cx:pt idx="613">0.0038491903263670399</cx:pt>
          <cx:pt idx="614">0.00092901227270655699</cx:pt>
          <cx:pt idx="615">0.00038487312595987099</cx:pt>
          <cx:pt idx="616">0.00026852734186166898</cx:pt>
          <cx:pt idx="617">0.00045471391764052599</cx:pt>
          <cx:pt idx="618">0.0035286571287500902</cx:pt>
          <cx:pt idx="619">0.0148371432654968</cx:pt>
          <cx:pt idx="620">0.022883495760676002</cx:pt>
          <cx:pt idx="621">0.040195092205582698</cx:pt>
          <cx:pt idx="622">0.030004239922262199</cx:pt>
          <cx:pt idx="623">0.070544574122822196</cx:pt>
          <cx:pt idx="624">0.056669224248401699</cx:pt>
          <cx:pt idx="625">0.0256204993325947</cx:pt>
          <cx:pt idx="626">0.054934016919277601</cx:pt>
          <cx:pt idx="627">0.080774770386817601</cx:pt>
          <cx:pt idx="628">0.055477001731089902</cx:pt>
          <cx:pt idx="629">0.0559471049100254</cx:pt>
          <cx:pt idx="630">-0.0086490600239201194</cx:pt>
          <cx:pt idx="631">0.0057740318285348299</cx:pt>
          <cx:pt idx="632">0.0013602309487227</cx:pt>
          <cx:pt idx="633">0.012153010514499501</cx:pt>
          <cx:pt idx="634">-0.00369049392215667</cx:pt>
          <cx:pt idx="635">-0.0205603173228333</cx:pt>
          <cx:pt idx="636">-0.011860428814306399</cx:pt>
          <cx:pt idx="637">-0.021491345029124399</cx:pt>
          <cx:pt idx="638">-0.014009580983591501</cx:pt>
          <cx:pt idx="639">0.0016380292548119301</cx:pt>
          <cx:pt idx="640">-0.00014295006365212199</cx:pt>
          <cx:pt idx="641">0.0023072249652197501</cx:pt>
          <cx:pt idx="642">0.00074242278859153101</cx:pt>
          <cx:pt idx="643">-3.07948854411704e-05</cx:pt>
          <cx:pt idx="644">0.000469054008364845</cx:pt>
          <cx:pt idx="645">-7.95739036807809e-05</cx:pt>
          <cx:pt idx="646">0.0026693471579313502</cx:pt>
          <cx:pt idx="647">0.0088111042906718704</cx:pt>
          <cx:pt idx="648">0.026107198193006099</cx:pt>
          <cx:pt idx="649">0.040296242509903997</cx:pt>
          <cx:pt idx="650">0.042144304361724602</cx:pt>
          <cx:pt idx="651">0.054841869921698899</cx:pt>
          <cx:pt idx="652">0.048872628857744502</cx:pt>
          <cx:pt idx="653">0.063498517654404701</cx:pt>
          <cx:pt idx="654">0.073112799976503204</cx:pt>
          <cx:pt idx="655">0.075210363274090405</cx:pt>
          <cx:pt idx="656">0.0024363978152521599</cx:pt>
          <cx:pt idx="657">0.00660643603852425</cx:pt>
          <cx:pt idx="658">0.0026864961244474602</cx:pt>
          <cx:pt idx="659">0.022372607120077301</cx:pt>
          <cx:pt idx="660">-0.00079724007396555704</cx:pt>
          <cx:pt idx="661">0.018127992341901399</cx:pt>
          <cx:pt idx="662">-0.0091257364866169297</cx:pt>
          <cx:pt idx="663">-0.0128086388999601</cx:pt>
          <cx:pt idx="664">-0.0060736244047056298</cx:pt>
          <cx:pt idx="665">-0.0256364324951922</cx:pt>
          <cx:pt idx="666">-0.0186089182648587</cx:pt>
          <cx:pt idx="667">-0.0025237631128109698</cx:pt>
          <cx:pt idx="668">-0.0020466976705271799</cx:pt>
          <cx:pt idx="669">0.000169948726143437</cx:pt>
          <cx:pt idx="670">0.000424653158161632</cx:pt>
          <cx:pt idx="671">0.00063871726297977599</cx:pt>
          <cx:pt idx="672">0.00068587959648330396</cx:pt>
          <cx:pt idx="673">-0.0011190231733476401</cx:pt>
          <cx:pt idx="674">0.0011025088847906601</cx:pt>
          <cx:pt idx="675">0.0075552882732001104</cx:pt>
          <cx:pt idx="676">0.019521788358245602</cx:pt>
          <cx:pt idx="677">0.022209727104065598</cx:pt>
          <cx:pt idx="678">0.0427018204044948</cx:pt>
          <cx:pt idx="679">0.059754399050654397</cx:pt>
          <cx:pt idx="680">0.031230701295046501</cx:pt>
          <cx:pt idx="681">0.039902096226489901</cx:pt>
          <cx:pt idx="682">0.027085030841410299</cx:pt>
          <cx:pt idx="683">0.00969897436411272</cx:pt>
          <cx:pt idx="684">-0.00028640318309224998</cx:pt>
          <cx:pt idx="685">-0.019543685380887001</cx:pt>
          <cx:pt idx="686">0.0094905533905378404</cx:pt>
          <cx:pt idx="687">-0.00385547494301659</cx:pt>
          <cx:pt idx="688">-0.033367196595591099</cx:pt>
          <cx:pt idx="689">0.0083381655126682601</cx:pt>
          <cx:pt idx="690">-0.0110728255453023</cx:pt>
          <cx:pt idx="691">-0.030051058895128501</cx:pt>
          <cx:pt idx="692">-0.018843885179941799</cx:pt>
          <cx:pt idx="693">-0.013433881979635</cx:pt>
          <cx:pt idx="694">-0.0041002624180556902</cx:pt>
          <cx:pt idx="695">-0.00184706439854732</cx:pt>
          <cx:pt idx="696">-0.0039970153698621301</cx:pt>
          <cx:pt idx="697">-2.7447243999368699e-06</cx:pt>
          <cx:pt idx="698">0.00015724518977642399</cx:pt>
          <cx:pt idx="699">0.00048037221380417203</cx:pt>
          <cx:pt idx="700">0.00022702525507275399</cx:pt>
          <cx:pt idx="701">-0.00034155630283651701</cx:pt>
          <cx:pt idx="702">-0.00022082870230752399</cx:pt>
          <cx:pt idx="703">-0.00017801158988429999</cx:pt>
          <cx:pt idx="704">0.0038013216308802398</cx:pt>
          <cx:pt idx="705">0.0086895963630611792</cx:pt>
          <cx:pt idx="706">0.018336127825277399</cx:pt>
          <cx:pt idx="707">0.0256000542739072</cx:pt>
          <cx:pt idx="708">0.033074251169481303</cx:pt>
          <cx:pt idx="709">0.0357679216170231</cx:pt>
          <cx:pt idx="710">0.022318982342889201</cx:pt>
          <cx:pt idx="711">0.022393556127006699</cx:pt>
          <cx:pt idx="712">0.019643418454344801</cx:pt>
          <cx:pt idx="713">0.017946444819930601</cx:pt>
          <cx:pt idx="714">-0.011744867171403901</cx:pt>
          <cx:pt idx="715">-0.00050959896148011503</cx:pt>
          <cx:pt idx="716">0.0094220314066782093</cx:pt>
          <cx:pt idx="717">-0.0025351546825167302</cx:pt>
          <cx:pt idx="718">-0.0028773116777799602</cx:pt>
          <cx:pt idx="719">0.013245478600729801</cx:pt>
          <cx:pt idx="720">0.0025135092797747998</cx:pt>
          <cx:pt idx="721">0.00493874280991806</cx:pt>
          <cx:pt idx="722">0.0063546201153736499</cx:pt>
          <cx:pt idx="723">0.0014268633395226799</cx:pt>
          <cx:pt idx="724">0.000741845201448102</cx:pt>
          <cx:pt idx="725">8.5172438594228404e-05</cx:pt>
          <cx:pt idx="726">0.00058521125700219695</cx:pt>
          <cx:pt idx="727">0.00034644366244248698</cx:pt>
          <cx:pt idx="728">0.00066141652550152105</cx:pt>
          <cx:pt idx="729">0.000457557467807351</cx:pt>
          <cx:pt idx="730">0.00058883320808598202</cx:pt>
          <cx:pt idx="731">1.0855062018789e-05</cx:pt>
          <cx:pt idx="732">-0.00023224958136682501</cx:pt>
          <cx:pt idx="733">-7.2521167236488498e-05</cx:pt>
          <cx:pt idx="734">0.00099076988299776807</cx:pt>
          <cx:pt idx="735">0.0014452199188790199</cx:pt>
          <cx:pt idx="736">3.9493778663444002e-05</cx:pt>
          <cx:pt idx="737">-0.0037476877929021402</cx:pt>
          <cx:pt idx="738">-0.0036892296271475002</cx:pt>
          <cx:pt idx="739">-0.0034407428803431101</cx:pt>
          <cx:pt idx="740">0.00031201734649312899</cx:pt>
          <cx:pt idx="741">0.0086836721751436096</cx:pt>
          <cx:pt idx="742">0.00244392849720825</cx:pt>
          <cx:pt idx="743">0.0044706974327772498</cx:pt>
          <cx:pt idx="744">0.0061853344059687801</cx:pt>
          <cx:pt idx="745">0.0079256791481306099</cx:pt>
          <cx:pt idx="746">0.00756526749266089</cx:pt>
          <cx:pt idx="747">0.0074169116753106798</cx:pt>
          <cx:pt idx="748">0.0035739140654324</cx:pt>
          <cx:pt idx="749">0.00317321961010864</cx:pt>
          <cx:pt idx="750">0.0020775047313052698</cx:pt>
          <cx:pt idx="751">-0.00063628665602736298</cx:pt>
          <cx:pt idx="752">-1.7994987944807201e-05</cx:pt>
          <cx:pt idx="753">0.000204150732349077</cx:pt>
          <cx:pt idx="754">0.00086325323977737897</cx:pt>
          <cx:pt idx="755">0.00018424156489123001</cx:pt>
          <cx:pt idx="756">-0.000296883571101414</cx:pt>
          <cx:pt idx="757">0.00044841448471618999</cx:pt>
          <cx:pt idx="758">0.00022204939174654101</cx:pt>
          <cx:pt idx="759">-0.00041400831895857998</cx:pt>
          <cx:pt idx="760">0.00014096619522455201</cx:pt>
          <cx:pt idx="761">0.00102972953826789</cx:pt>
          <cx:pt idx="762">0.000114589844794142</cx:pt>
          <cx:pt idx="763">-0.00014465345628723099</cx:pt>
          <cx:pt idx="764">3.9340720227308002e-05</cx:pt>
          <cx:pt idx="765">-0.00023170097716073901</cx:pt>
          <cx:pt idx="766">-0.00094441382892491098</cx:pt>
          <cx:pt idx="767">-0.0010499107420336999</cx:pt>
          <cx:pt idx="768">-0.00061301106976227398</cx:pt>
          <cx:pt idx="769">-3.7780467215529998e-05</cx:pt>
          <cx:pt idx="770">-0.0011560680033063501</cx:pt>
          <cx:pt idx="771">-0.000238630984215165</cx:pt>
          <cx:pt idx="772">0.00036820275309523102</cx:pt>
          <cx:pt idx="773">-0.00060845488339926804</cx:pt>
          <cx:pt idx="774">-0.00376914147340716</cx:pt>
          <cx:pt idx="775">-0.0021294003749607201</cx:pt>
          <cx:pt idx="776">0.00069406334825835604</cx:pt>
          <cx:pt idx="777">-0.000384705517187662</cx:pt>
          <cx:pt idx="778">-0.00021338199143765399</cx:pt>
          <cx:pt idx="779">0.00030192242835271797</cx:pt>
          <cx:pt idx="780">-0.00016556531102692999</cx:pt>
          <cx:pt idx="781">-0.00056070765227633898</cx:pt>
          <cx:pt idx="782">5.7468315525198403e-05</cx:pt>
          <cx:pt idx="783">-0.00055309037628295196</cx:pt>
          <cx:pt idx="784">0.0023465983670567748</cx:pt>
          <cx:pt idx="785">0.0043074151692838996</cx:pt>
          <cx:pt idx="786">0.0052283454622927246</cx:pt>
          <cx:pt idx="787">0.00014715805628773149</cx:pt>
          <cx:pt idx="788">-0.00130589971202778</cx:pt>
          <cx:pt idx="789">0.0055458820252464501</cx:pt>
          <cx:pt idx="790">0.004663281038482325</cx:pt>
          <cx:pt idx="791">-0.0032454377693801749</cx:pt>
          <cx:pt idx="792">-0.0067093922578732998</cx:pt>
          <cx:pt idx="793">0.0048324273281060252</cx:pt>
          <cx:pt idx="794">0.0043236290927799754</cx:pt>
          <cx:pt idx="795">0.0078278157884942492</cx:pt>
          <cx:pt idx="796">7.774471592133325e-05</cx:pt>
          <cx:pt idx="797">0.0046215322102388752</cx:pt>
          <cx:pt idx="798">0.0040965295936026746</cx:pt>
          <cx:pt idx="799">0.003986085903971575</cx:pt>
          <cx:pt idx="800">0.00047089279398502502</cx:pt>
          <cx:pt idx="801">0.0063410267262167998</cx:pt>
          <cx:pt idx="802">0.00015338927236078576</cx:pt>
          <cx:pt idx="803">4.6894969281767501e-05</cx:pt>
          <cx:pt idx="804">0.0016116154415418075</cx:pt>
          <cx:pt idx="805">0.00054802547542318004</cx:pt>
          <cx:pt idx="806">0.0013590283504031451</cx:pt>
          <cx:pt idx="807">0.0011141750665480876</cx:pt>
          <cx:pt idx="808">0.00022356692244412325</cx:pt>
          <cx:pt idx="809">0.000100200807172056</cx:pt>
          <cx:pt idx="810">-2.3286758343097926e-05</cx:pt>
          <cx:pt idx="811">0.00028356151555029998</cx:pt>
          <cx:pt idx="812">0.00188915763466322</cx:pt>
          <cx:pt idx="813">0.0052318194463959753</cx:pt>
          <cx:pt idx="814">0.0022599000168089874</cx:pt>
          <cx:pt idx="815">-0.0019930151570369298</cx:pt>
          <cx:pt idx="816">0.0044932965228571499</cx:pt>
          <cx:pt idx="817">0.0083014758914512748</cx:pt>
          <cx:pt idx="818">0.0066979749654314247</cx:pt>
          <cx:pt idx="819">-0.00016383039518951925</cx:pt>
          <cx:pt idx="820">-0.00013365758851069899</cx:pt>
          <cx:pt idx="821">0.0056301315587802504</cx:pt>
          <cx:pt idx="822">0.014675718598654325</cx:pt>
          <cx:pt idx="823">0.0032619617806148998</cx:pt>
          <cx:pt idx="824">0.002770287705731375</cx:pt>
          <cx:pt idx="825">0.0064524486037544748</cx:pt>
          <cx:pt idx="826">-0.0029019940000656252</cx:pt>
          <cx:pt idx="827">-0.0076715285452481751</cx:pt>
          <cx:pt idx="828">-0.00092637322341478003</cx:pt>
          <cx:pt idx="829">-0.0019115131731848125</cx:pt>
          <cx:pt idx="830">-0.0021715555629835451</cx:pt>
          <cx:pt idx="831">0.0041395845892932496</cx:pt>
          <cx:pt idx="832">0.00084382557199088497</cx:pt>
          <cx:pt idx="833">-0.00056481998492063001</cx:pt>
          <cx:pt idx="834">0.00076020709305044251</cx:pt>
          <cx:pt idx="835">0.000241510465453359</cx:pt>
          <cx:pt idx="836">0.000114071748679966</cx:pt>
          <cx:pt idx="837">-0.00028942425791288748</cx:pt>
          <cx:pt idx="838">-0.00011203048657160825</cx:pt>
          <cx:pt idx="839">0.00074829372684548498</cx:pt>
          <cx:pt idx="840">0.0017225030742400501</cx:pt>
          <cx:pt idx="841">0.0064485922200387498</cx:pt>
          <cx:pt idx="842">0.00082336193981864499</cx:pt>
          <cx:pt idx="843">0.0053594786879413749</cx:pt>
          <cx:pt idx="844">0.0098241582668139992</cx:pt>
          <cx:pt idx="845">0.0091592705230959994</cx:pt>
          <cx:pt idx="846">0.0035847598226790502</cx:pt>
          <cx:pt idx="847">-0.0030225589240512251</cx:pt>
          <cx:pt idx="848">-0.002882076669333425</cx:pt>
          <cx:pt idx="849">0.0040521187459825253</cx:pt>
          <cx:pt idx="850">0.0027792245687746002</cx:pt>
          <cx:pt idx="851">0.0038205629463452999</cx:pt>
          <cx:pt idx="852">0.00169406577029565</cx:pt>
          <cx:pt idx="853">-0.00041152912782127</cx:pt>
          <cx:pt idx="854">-0.012726756253128624</cx:pt>
          <cx:pt idx="855">-0.01074839369747055</cx:pt>
          <cx:pt idx="856">-0.00065887838099007749</cx:pt>
          <cx:pt idx="857">-0.0022250062228410549</cx:pt>
          <cx:pt idx="858">-0.0041939489377950997</cx:pt>
          <cx:pt idx="859">0.0056195488015192002</cx:pt>
          <cx:pt idx="860">0.0052412779958739501</cx:pt>
          <cx:pt idx="861">-0.00085806618073176505</cx:pt>
          <cx:pt idx="862">0.00062499013903505503</cx:pt>
          <cx:pt idx="863">-0.00024796025950782574</cx:pt>
          <cx:pt idx="864">8.2849427035820502e-05</cx:pt>
          <cx:pt idx="865">2.9987483731289501e-05</cx:pt>
          <cx:pt idx="866">-0.00010638655508195326</cx:pt>
          <cx:pt idx="867">0.000478681193746465</cx:pt>
          <cx:pt idx="868">0.0037125888443377752</cx:pt>
          <cx:pt idx="869">0.0042689926425645503</cx:pt>
          <cx:pt idx="870">0.0012329143138679025</cx:pt>
          <cx:pt idx="871">0.0021553370282319201</cx:pt>
          <cx:pt idx="872">0.0045481370367457504</cx:pt>
          <cx:pt idx="873">0.0078418427635378006</cx:pt>
          <cx:pt idx="874">-0.0032623141472249749</cx:pt>
          <cx:pt idx="875">-0.011114787951975151</cx:pt>
          <cx:pt idx="876">-0.0073884702325618503</cx:pt>
          <cx:pt idx="877">-0.0065691787032967752</cx:pt>
          <cx:pt idx="878">-0.01153351403186435</cx:pt>
          <cx:pt idx="879">-0.0077757893925682496</cx:pt>
          <cx:pt idx="880">-0.013925090112505799</cx:pt>
          <cx:pt idx="881">-0.010014521115684075</cx:pt>
          <cx:pt idx="882">-0.01222225617546195</cx:pt>
          <cx:pt idx="883">-0.010240422360460801</cx:pt>
          <cx:pt idx="884">0.0023465983670567748</cx:pt>
          <cx:pt idx="885">0.0043074151692838996</cx:pt>
          <cx:pt idx="886">0.0052283454622927246</cx:pt>
          <cx:pt idx="887">0.00014715805628773149</cx:pt>
          <cx:pt idx="888">-0.00130589971202778</cx:pt>
          <cx:pt idx="889">0.0055458820252464501</cx:pt>
          <cx:pt idx="890">0.004663281038482325</cx:pt>
          <cx:pt idx="891">-0.0032454377693801749</cx:pt>
          <cx:pt idx="892">-0.0067093922578732998</cx:pt>
          <cx:pt idx="893">0.0048324273281060252</cx:pt>
          <cx:pt idx="894">0.0043236290927799754</cx:pt>
          <cx:pt idx="895">0.0078278157884942492</cx:pt>
          <cx:pt idx="896">7.774471592133325e-05</cx:pt>
          <cx:pt idx="897">0.0046215322102388752</cx:pt>
          <cx:pt idx="898">0.0040965295936026746</cx:pt>
          <cx:pt idx="899">0.003986085903971575</cx:pt>
          <cx:pt idx="900">0.00047089279398502502</cx:pt>
          <cx:pt idx="901">0.0063410267262167998</cx:pt>
          <cx:pt idx="902">0.00015338927236078576</cx:pt>
          <cx:pt idx="903">4.6894969281767501e-05</cx:pt>
          <cx:pt idx="904">0.0016116154415418075</cx:pt>
          <cx:pt idx="905">0.00054802547542318004</cx:pt>
          <cx:pt idx="906">0.0013590283504031451</cx:pt>
          <cx:pt idx="907">0.0011141750665480876</cx:pt>
          <cx:pt idx="908">0.00022356692244412325</cx:pt>
          <cx:pt idx="909">0.000100200807172056</cx:pt>
          <cx:pt idx="910">-2.3286758343097926e-05</cx:pt>
          <cx:pt idx="911">0.00028356151555029998</cx:pt>
          <cx:pt idx="912">0.00188915763466322</cx:pt>
          <cx:pt idx="913">0.0052318194463959753</cx:pt>
          <cx:pt idx="914">0.0022599000168089874</cx:pt>
          <cx:pt idx="915">-0.0019930151570369298</cx:pt>
          <cx:pt idx="916">0.0044932965228571499</cx:pt>
          <cx:pt idx="917">0.0083014758914512748</cx:pt>
          <cx:pt idx="918">0.0066979749654314247</cx:pt>
          <cx:pt idx="919">-0.00016383039518951925</cx:pt>
          <cx:pt idx="920">-0.00013365758851069899</cx:pt>
          <cx:pt idx="921">0.0056301315587802504</cx:pt>
          <cx:pt idx="922">0.014675718598654325</cx:pt>
          <cx:pt idx="923">0.0032619617806148998</cx:pt>
          <cx:pt idx="924">0.002770287705731375</cx:pt>
          <cx:pt idx="925">0.0064524486037544748</cx:pt>
          <cx:pt idx="926">-0.0029019940000656252</cx:pt>
          <cx:pt idx="927">-0.0076715285452481751</cx:pt>
          <cx:pt idx="928">-0.00092637322341478003</cx:pt>
          <cx:pt idx="929">-0.0019115131731848125</cx:pt>
          <cx:pt idx="930">-0.0021715555629835451</cx:pt>
          <cx:pt idx="931">0.0041395845892932496</cx:pt>
          <cx:pt idx="932">0.00084382557199088497</cx:pt>
          <cx:pt idx="933">-0.00056481998492063001</cx:pt>
          <cx:pt idx="934">0.00076020709305044251</cx:pt>
          <cx:pt idx="935">0.000241510465453359</cx:pt>
          <cx:pt idx="936">0.000114071748679966</cx:pt>
          <cx:pt idx="937">-0.00028942425791288748</cx:pt>
          <cx:pt idx="938">-0.00011203048657160825</cx:pt>
          <cx:pt idx="939">0.00074829372684548498</cx:pt>
          <cx:pt idx="940">0.0017225030742400501</cx:pt>
          <cx:pt idx="941">0.0064485922200387498</cx:pt>
          <cx:pt idx="942">0.00082336193981864499</cx:pt>
          <cx:pt idx="943">0.0053594786879413749</cx:pt>
          <cx:pt idx="944">0.0098241582668139992</cx:pt>
          <cx:pt idx="945">0.0091592705230959994</cx:pt>
          <cx:pt idx="946">0.0035847598226790502</cx:pt>
          <cx:pt idx="947">-0.0030225589240512251</cx:pt>
          <cx:pt idx="948">-0.002882076669333425</cx:pt>
          <cx:pt idx="949">0.0040521187459825253</cx:pt>
          <cx:pt idx="950">0.0027792245687746002</cx:pt>
          <cx:pt idx="951">0.0038205629463452999</cx:pt>
          <cx:pt idx="952">0.00169406577029565</cx:pt>
          <cx:pt idx="953">-0.00041152912782127</cx:pt>
          <cx:pt idx="954">-0.012726756253128624</cx:pt>
          <cx:pt idx="955">-0.01074839369747055</cx:pt>
          <cx:pt idx="956">-0.00065887838099007749</cx:pt>
          <cx:pt idx="957">-0.0022250062228410549</cx:pt>
          <cx:pt idx="958">-0.0041939489377950997</cx:pt>
          <cx:pt idx="959">0.0056195488015192002</cx:pt>
          <cx:pt idx="960">0.0052412779958739501</cx:pt>
          <cx:pt idx="961">-0.00085806618073176505</cx:pt>
          <cx:pt idx="962">0.00062499013903505503</cx:pt>
          <cx:pt idx="963">-0.00024796025950782574</cx:pt>
          <cx:pt idx="964">8.2849427035820502e-05</cx:pt>
          <cx:pt idx="965">2.9987483731289501e-05</cx:pt>
          <cx:pt idx="966">-0.00010638655508195326</cx:pt>
          <cx:pt idx="967">0.000478681193746465</cx:pt>
          <cx:pt idx="968">0.0037125888443377752</cx:pt>
          <cx:pt idx="969">0.0042689926425645503</cx:pt>
          <cx:pt idx="970">0.0012329143138679025</cx:pt>
          <cx:pt idx="971">0.0021553370282319201</cx:pt>
          <cx:pt idx="972">0.0045481370367457504</cx:pt>
          <cx:pt idx="973">0.0078418427635378006</cx:pt>
          <cx:pt idx="974">-0.0032623141472249749</cx:pt>
          <cx:pt idx="975">-0.011114787951975151</cx:pt>
          <cx:pt idx="976">-0.0073884702325618503</cx:pt>
          <cx:pt idx="977">-0.0065691787032967752</cx:pt>
          <cx:pt idx="978">-0.01153351403186435</cx:pt>
          <cx:pt idx="979">-0.0077757893925682496</cx:pt>
          <cx:pt idx="980">-0.013925090112505799</cx:pt>
          <cx:pt idx="981">-0.010014521115684075</cx:pt>
          <cx:pt idx="982">-0.01222225617546195</cx:pt>
          <cx:pt idx="983">-0.010240422360460801</cx:pt>
          <cx:pt idx="984">0.0023465983670567748</cx:pt>
          <cx:pt idx="985">0.0043074151692838996</cx:pt>
          <cx:pt idx="986">0.0052283454622927246</cx:pt>
          <cx:pt idx="987">0.00014715805628773149</cx:pt>
          <cx:pt idx="988">-0.00130589971202778</cx:pt>
          <cx:pt idx="989">0.0055458820252464501</cx:pt>
          <cx:pt idx="990">0.004663281038482325</cx:pt>
          <cx:pt idx="991">-0.0032454377693801749</cx:pt>
          <cx:pt idx="992">-0.0067093922578732998</cx:pt>
          <cx:pt idx="993">0.0048324273281060252</cx:pt>
          <cx:pt idx="994">0.0043236290927799754</cx:pt>
          <cx:pt idx="995">0.0078278157884942492</cx:pt>
          <cx:pt idx="996">7.774471592133325e-05</cx:pt>
          <cx:pt idx="997">0.0046215322102388752</cx:pt>
          <cx:pt idx="998">0.0040965295936026746</cx:pt>
          <cx:pt idx="999">0.003986085903971575</cx:pt>
          <cx:pt idx="1000">0.00047089279398502502</cx:pt>
          <cx:pt idx="1001">0.0063410267262167998</cx:pt>
          <cx:pt idx="1002">0.00015338927236078576</cx:pt>
          <cx:pt idx="1003">4.6894969281767501e-05</cx:pt>
          <cx:pt idx="1004">0.0016116154415418075</cx:pt>
          <cx:pt idx="1005">0.00054802547542318004</cx:pt>
          <cx:pt idx="1006">0.0013590283504031451</cx:pt>
          <cx:pt idx="1007">0.0011141750665480876</cx:pt>
          <cx:pt idx="1008">0.00022356692244412325</cx:pt>
          <cx:pt idx="1009">0.000100200807172056</cx:pt>
          <cx:pt idx="1010">-2.3286758343097926e-05</cx:pt>
          <cx:pt idx="1011">0.00028356151555029998</cx:pt>
          <cx:pt idx="1012">0.00188915763466322</cx:pt>
          <cx:pt idx="1013">0.0052318194463959753</cx:pt>
          <cx:pt idx="1014">0.0022599000168089874</cx:pt>
          <cx:pt idx="1015">-0.0019930151570369298</cx:pt>
          <cx:pt idx="1016">0.0044932965228571499</cx:pt>
          <cx:pt idx="1017">0.0083014758914512748</cx:pt>
          <cx:pt idx="1018">0.0066979749654314247</cx:pt>
          <cx:pt idx="1019">-0.00016383039518951925</cx:pt>
          <cx:pt idx="1020">-0.00013365758851069899</cx:pt>
          <cx:pt idx="1021">0.0056301315587802504</cx:pt>
          <cx:pt idx="1022">0.014675718598654325</cx:pt>
          <cx:pt idx="1023">0.0032619617806148998</cx:pt>
          <cx:pt idx="1024">0.002770287705731375</cx:pt>
          <cx:pt idx="1025">0.0064524486037544748</cx:pt>
          <cx:pt idx="1026">-0.0029019940000656252</cx:pt>
          <cx:pt idx="1027">-0.0076715285452481751</cx:pt>
          <cx:pt idx="1028">-0.00092637322341478003</cx:pt>
          <cx:pt idx="1029">-0.0019115131731848125</cx:pt>
          <cx:pt idx="1030">-0.0021715555629835451</cx:pt>
          <cx:pt idx="1031">0.0041395845892932496</cx:pt>
          <cx:pt idx="1032">0.00084382557199088497</cx:pt>
          <cx:pt idx="1033">-0.00056481998492063001</cx:pt>
          <cx:pt idx="1034">0.00076020709305044251</cx:pt>
          <cx:pt idx="1035">0.000241510465453359</cx:pt>
          <cx:pt idx="1036">0.000114071748679966</cx:pt>
          <cx:pt idx="1037">-0.00028942425791288748</cx:pt>
          <cx:pt idx="1038">-0.00011203048657160825</cx:pt>
          <cx:pt idx="1039">0.00074829372684548498</cx:pt>
          <cx:pt idx="1040">0.0017225030742400501</cx:pt>
          <cx:pt idx="1041">0.0064485922200387498</cx:pt>
          <cx:pt idx="1042">0.00082336193981864499</cx:pt>
          <cx:pt idx="1043">0.0053594786879413749</cx:pt>
          <cx:pt idx="1044">0.0098241582668139992</cx:pt>
          <cx:pt idx="1045">0.0091592705230959994</cx:pt>
          <cx:pt idx="1046">0.0035847598226790502</cx:pt>
          <cx:pt idx="1047">-0.0030225589240512251</cx:pt>
          <cx:pt idx="1048">-0.002882076669333425</cx:pt>
          <cx:pt idx="1049">0.0040521187459825253</cx:pt>
          <cx:pt idx="1050">0.0027792245687746002</cx:pt>
          <cx:pt idx="1051">0.0038205629463452999</cx:pt>
          <cx:pt idx="1052">0.00169406577029565</cx:pt>
          <cx:pt idx="1053">-0.00041152912782127</cx:pt>
          <cx:pt idx="1054">-0.012726756253128624</cx:pt>
          <cx:pt idx="1055">-0.01074839369747055</cx:pt>
          <cx:pt idx="1056">-0.00065887838099007749</cx:pt>
          <cx:pt idx="1057">-0.0022250062228410549</cx:pt>
          <cx:pt idx="1058">-0.0041939489377950997</cx:pt>
          <cx:pt idx="1059">0.0056195488015192002</cx:pt>
          <cx:pt idx="1060">0.0052412779958739501</cx:pt>
          <cx:pt idx="1061">-0.00085806618073176505</cx:pt>
          <cx:pt idx="1062">0.00062499013903505503</cx:pt>
          <cx:pt idx="1063">-0.00024796025950782574</cx:pt>
          <cx:pt idx="1064">8.2849427035820502e-05</cx:pt>
          <cx:pt idx="1065">2.9987483731289501e-05</cx:pt>
          <cx:pt idx="1066">-0.00010638655508195326</cx:pt>
          <cx:pt idx="1067">0.000478681193746465</cx:pt>
          <cx:pt idx="1068">0.0037125888443377752</cx:pt>
          <cx:pt idx="1069">0.0042689926425645503</cx:pt>
          <cx:pt idx="1070">0.0012329143138679025</cx:pt>
          <cx:pt idx="1071">0.0021553370282319201</cx:pt>
          <cx:pt idx="1072">0.0045481370367457504</cx:pt>
          <cx:pt idx="1073">0.0078418427635378006</cx:pt>
          <cx:pt idx="1074">-0.0032623141472249749</cx:pt>
          <cx:pt idx="1075">-0.011114787951975151</cx:pt>
          <cx:pt idx="1076">-0.0073884702325618503</cx:pt>
          <cx:pt idx="1077">-0.0065691787032967752</cx:pt>
          <cx:pt idx="1078">-0.01153351403186435</cx:pt>
          <cx:pt idx="1079">-0.0077757893925682496</cx:pt>
          <cx:pt idx="1080">-0.013925090112505799</cx:pt>
          <cx:pt idx="1081">-0.010014521115684075</cx:pt>
          <cx:pt idx="1082">-0.01222225617546195</cx:pt>
          <cx:pt idx="1083">-0.010240422360460801</cx:pt>
        </cx:lvl>
      </cx:numDim>
    </cx:data>
    <cx:data id="147">
      <cx:numDim type="val">
        <cx:f>Sheet2!$ER$1:$ER$1084</cx:f>
        <cx:lvl ptCount="1084" formatCode="G/通用格式">
          <cx:pt idx="0">-0.00027939490339768601</cx:pt>
          <cx:pt idx="1">0.000141918080498029</cx:pt>
          <cx:pt idx="2">-0.00010281274891845099</cx:pt>
          <cx:pt idx="3">0.000112575691656265</cx:pt>
          <cx:pt idx="4">0.00056017192614423795</cx:pt>
          <cx:pt idx="5">-0.00040201336766976101</cx:pt>
          <cx:pt idx="6">-0.00049534514809963196</cx:pt>
          <cx:pt idx="7">-0.00025161595496372502</cx:pt>
          <cx:pt idx="8">0.00026935320393684902</cx:pt>
          <cx:pt idx="9">0.00051383481242031799</cx:pt>
          <cx:pt idx="10">-2.5314595453513901e-05</cx:pt>
          <cx:pt idx="11">-0.000501991404228329</cx:pt>
          <cx:pt idx="12">-0.00050493832928065095</cx:pt>
          <cx:pt idx="13">0.00025065167541287099</cx:pt>
          <cx:pt idx="14">4.7848319998777903e-05</cx:pt>
          <cx:pt idx="15">0.000309460254634286</cx:pt>
          <cx:pt idx="16">-0.00051205845304222301</cx:pt>
          <cx:pt idx="17">8.7653847937849204e-05</cx:pt>
          <cx:pt idx="18">0.00022111358184738399</cx:pt>
          <cx:pt idx="19">-0.00054423194902338998</cx:pt>
          <cx:pt idx="20">0.000178122895316392</cx:pt>
          <cx:pt idx="21">-0.00038925684984533401</cx:pt>
          <cx:pt idx="22">0.000157581301914368</cx:pt>
          <cx:pt idx="23">-0.00038170539742222998</cx:pt>
          <cx:pt idx="24">0.00093606870901103995</cx:pt>
          <cx:pt idx="25">-4.4644954057403502e-05</cx:pt>
          <cx:pt idx="26">0.00034127615710870799</cx:pt>
          <cx:pt idx="27">0.00052266557831434103</cx:pt>
          <cx:pt idx="28">-0.00072684457903653902</cx:pt>
          <cx:pt idx="29">0.00048475663008172001</cx:pt>
          <cx:pt idx="30">-9.2185221751411002e-05</cx:pt>
          <cx:pt idx="31">8.6946498442712496e-05</cx:pt>
          <cx:pt idx="32">-0.00022411234695914601</cx:pt>
          <cx:pt idx="33">2.6905350145726799e-05</cx:pt>
          <cx:pt idx="34">0.00066959231926718603</cx:pt>
          <cx:pt idx="35">-6.8113889541736606e-05</cx:pt>
          <cx:pt idx="36">-0.0012081373127404</cx:pt>
          <cx:pt idx="37">-0.00038194351532900401</cx:pt>
          <cx:pt idx="38">-0.00033308374009020702</cx:pt>
          <cx:pt idx="39">-0.00088850432485156202</cx:pt>
          <cx:pt idx="40">-0.00071203849608397003</cx:pt>
          <cx:pt idx="41">-0.00052552414500835198</cx:pt>
          <cx:pt idx="42">0.00039308609186123</cx:pt>
          <cx:pt idx="43">0.0020860605119557602</cx:pt>
          <cx:pt idx="44">0.00027664214937536203</cx:pt>
          <cx:pt idx="45">-0.00097300555689107903</cx:pt>
          <cx:pt idx="46">-0.00023377996890997001</cx:pt>
          <cx:pt idx="47">-0.00049142922783239503</cx:pt>
          <cx:pt idx="48">0.00029817542967953899</cx:pt>
          <cx:pt idx="49">-0.00096885557843696696</cx:pt>
          <cx:pt idx="50">0.000776986778945774</cx:pt>
          <cx:pt idx="51">-0.00015245814157699899</cx:pt>
          <cx:pt idx="52">-0.00040278835817007401</cx:pt>
          <cx:pt idx="53">0.00020023853559111</cx:pt>
          <cx:pt idx="54">2.14504435689142e-05</cx:pt>
          <cx:pt idx="55">0.00027714428922025701</cx:pt>
          <cx:pt idx="56">-0.000421469767264629</cx:pt>
          <cx:pt idx="57">-6.3505843867967999e-05</cx:pt>
          <cx:pt idx="58">-0.00073155073574758002</cx:pt>
          <cx:pt idx="59">-0.00044036604094072399</cx:pt>
          <cx:pt idx="60">0.00029755695477147502</cx:pt>
          <cx:pt idx="61">-0.00073054561573588001</cx:pt>
          <cx:pt idx="62">-0.00028980367360027798</cx:pt>
          <cx:pt idx="63">0.00052926107573577296</cx:pt>
          <cx:pt idx="64">-0.0013056561734331501</cx:pt>
          <cx:pt idx="65">-0.0027305069655400001</cx:pt>
          <cx:pt idx="66">-0.0033607152759861998</cx:pt>
          <cx:pt idx="67">-0.0011220697445267201</cx:pt>
          <cx:pt idx="68">0.00077265052571406803</cx:pt>
          <cx:pt idx="69">-0.0027568275253228199</cx:pt>
          <cx:pt idx="70">-0.0049491543555143704</cx:pt>
          <cx:pt idx="71">0.0030443219302755701</cx:pt>
          <cx:pt idx="72">0.0075369748393626203</cx:pt>
          <cx:pt idx="73">0.00297072191705073</cx:pt>
          <cx:pt idx="74">-0.0026838977223259701</cx:pt>
          <cx:pt idx="75">0.0015520586697458901</cx:pt>
          <cx:pt idx="76">-0.00062550038564991703</cx:pt>
          <cx:pt idx="77">-0.00174876907969542</cx:pt>
          <cx:pt idx="78">-0.00016061404077305901</cx:pt>
          <cx:pt idx="79">4.37411488032284e-05</cx:pt>
          <cx:pt idx="80">0.00025926034367333299</cx:pt>
          <cx:pt idx="81">0.0013153598209742</cx:pt>
          <cx:pt idx="82">0.00027922452721417001</cx:pt>
          <cx:pt idx="83">-0.00033259914139890999</cx:pt>
          <cx:pt idx="84">0.00083690697048062902</cx:pt>
          <cx:pt idx="85">0.00056417294987515102</cx:pt>
          <cx:pt idx="86">0.00016915100035332699</cx:pt>
          <cx:pt idx="87">-2.3340195041836699e-05</cx:pt>
          <cx:pt idx="88">0.00075505677436196695</cx:pt>
          <cx:pt idx="89">0.00147604611696077</cx:pt>
          <cx:pt idx="90">0.000201840671363093</cx:pt>
          <cx:pt idx="91">0.00027216884697170901</cx:pt>
          <cx:pt idx="92">-0.0020515993522944101</cx:pt>
          <cx:pt idx="93">-0.0044931430729744301</cx:pt>
          <cx:pt idx="94">-0.0068620119660575598</cx:pt>
          <cx:pt idx="95">-0.012860912967199999</cx:pt>
          <cx:pt idx="96">-0.013237935620263401</cx:pt>
          <cx:pt idx="97">-0.0143294650962536</cx:pt>
          <cx:pt idx="98">-0.018056451898858499</cx:pt>
          <cx:pt idx="99">0.0031950889458067298</cx:pt>
          <cx:pt idx="100">0.0065960538866545503</cx:pt>
          <cx:pt idx="101">-0.0060396210137305699</cx:pt>
          <cx:pt idx="102">-0.0073182776581505798</cx:pt>
          <cx:pt idx="103">-0.00373199914985556</cx:pt>
          <cx:pt idx="104">-0.0041074867328568798</cx:pt>
          <cx:pt idx="105">0.0071684686203990298</cx:pt>
          <cx:pt idx="106">0.0138872226930158</cx:pt>
          <cx:pt idx="107">0.010184160887154599</cx:pt>
          <cx:pt idx="108">0.0019672076150074901</cx:pt>
          <cx:pt idx="109">0.0015628965772070901</cx:pt>
          <cx:pt idx="110">-0.00056372507045617903</cx:pt>
          <cx:pt idx="111">0.00044580795620427803</cx:pt>
          <cx:pt idx="112">0.00043455895016280801</cx:pt>
          <cx:pt idx="113">-0.00011285398454265</cx:pt>
          <cx:pt idx="114">0.00039560781766258398</cx:pt>
          <cx:pt idx="115">-0.00044473918620529802</cx:pt>
          <cx:pt idx="116">0.00164694822339758</cx:pt>
          <cx:pt idx="117">0.0068604789654337899</cx:pt>
          <cx:pt idx="118">0.0054642070951662304</cx:pt>
          <cx:pt idx="119">0.0041476026194658096</cx:pt>
          <cx:pt idx="120">0.00562524147052586</cx:pt>
          <cx:pt idx="121">0.0060831273695734897</cx:pt>
          <cx:pt idx="122">0.0195465213553878</cx:pt>
          <cx:pt idx="123">0.0190297360171089</cx:pt>
          <cx:pt idx="124">0.0365456155296724</cx:pt>
          <cx:pt idx="125">0.022095083952141201</cx:pt>
          <cx:pt idx="126">0.031668374090986703</cx:pt>
          <cx:pt idx="127">0.040710156575188998</cx:pt>
          <cx:pt idx="128">0.054333470574660897</cx:pt>
          <cx:pt idx="129">0.027314466064862201</cx:pt>
          <cx:pt idx="130">-0.011844632450302</cx:pt>
          <cx:pt idx="131">0.00078193717143168896</cx:pt>
          <cx:pt idx="132">0.0088135054498336297</cx:pt>
          <cx:pt idx="133">0.011462274111521399</cx:pt>
          <cx:pt idx="134">0.0109187961260458</cx:pt>
          <cx:pt idx="135">0.0077651882222429698</cx:pt>
          <cx:pt idx="136">0.00011918143847585</cx:pt>
          <cx:pt idx="137">0.00127637805931657</cx:pt>
          <cx:pt idx="138">0.0013512809556748299</cx:pt>
          <cx:pt idx="139">0.00086688983047981396</cx:pt>
          <cx:pt idx="140">0.00023332321252176699</cx:pt>
          <cx:pt idx="141">-0.001001495965444</cx:pt>
          <cx:pt idx="142">0.00037244608384197402</cx:pt>
          <cx:pt idx="143">0.00169952996055957</cx:pt>
          <cx:pt idx="144">0.0052136806357922297</cx:pt>
          <cx:pt idx="145">0.0078085807506468397</cx:pt>
          <cx:pt idx="146">0.0039492126825372703</cx:pt>
          <cx:pt idx="147">0.0050307647428582498</cx:pt>
          <cx:pt idx="148">-0.0041817542365452202</cx:pt>
          <cx:pt idx="149">0.00095261866068691199</cx:pt>
          <cx:pt idx="150">0.011421026049801299</cx:pt>
          <cx:pt idx="151">0.037070616337202898</cx:pt>
          <cx:pt idx="152">0.056232200920141598</cx:pt>
          <cx:pt idx="153">0.0185370671250378</cx:pt>
          <cx:pt idx="154">-0.00045633924629999998</cx:pt>
          <cx:pt idx="155">0.0013589734322915501</cx:pt>
          <cx:pt idx="156">-0.0118152231704722</cx:pt>
          <cx:pt idx="157">-0.0051264221508390898</cx:pt>
          <cx:pt idx="158">-0.027393006872345999</cx:pt>
          <cx:pt idx="159">0.041490361004332302</cx:pt>
          <cx:pt idx="160">0.046416605483123298</cx:pt>
          <cx:pt idx="161">0.052532895612053598</cx:pt>
          <cx:pt idx="162">0.026876660166021901</cx:pt>
          <cx:pt idx="163">0.0111132490951414</cx:pt>
          <cx:pt idx="164">0.0074362970740588898</cx:pt>
          <cx:pt idx="165">0.0108310057753505</cx:pt>
          <cx:pt idx="166">0.0048017439685277804</cx:pt>
          <cx:pt idx="167">0.00050482972244833796</cx:pt>
          <cx:pt idx="168">-0.0010527476822109201</cx:pt>
          <cx:pt idx="169">-3.6869810410656397e-05</cx:pt>
          <cx:pt idx="170">-0.0014514809331394199</cx:pt>
          <cx:pt idx="171">-0.00042054753860666302</cx:pt>
          <cx:pt idx="172">-0.00123325977841267</cx:pt>
          <cx:pt idx="173">-0.0089885745271998801</cx:pt>
          <cx:pt idx="174">-0.011004127997045201</cx:pt>
          <cx:pt idx="175">-0.012085880014622101</cx:pt>
          <cx:pt idx="176">-0.0067820980783713696</cx:pt>
          <cx:pt idx="177">0.0056969930363236203</cx:pt>
          <cx:pt idx="178">0.024635678997187799</cx:pt>
          <cx:pt idx="179">0.052148017715638602</cx:pt>
          <cx:pt idx="180">0.047993144944560903</cx:pt>
          <cx:pt idx="181">0.030509983883305</cx:pt>
          <cx:pt idx="182">0.0071802110688783697</cx:pt>
          <cx:pt idx="183">-0.014679912818018901</cx:pt>
          <cx:pt idx="184">-0.0295201174796863</cx:pt>
          <cx:pt idx="185">-0.0058426473376836704</cx:pt>
          <cx:pt idx="186">-0.017697662174991</cx:pt>
          <cx:pt idx="187">0.0087939766277492296</cx:pt>
          <cx:pt idx="188">0.023771371024444501</cx:pt>
          <cx:pt idx="189">-0.0038946060770651898</cx:pt>
          <cx:pt idx="190">0.00231445353131567</cx:pt>
          <cx:pt idx="191">0.017854347188752999</cx:pt>
          <cx:pt idx="192">0.012292289883805299</cx:pt>
          <cx:pt idx="193">0.018953735467355699</cx:pt>
          <cx:pt idx="194">0.00361976888966513</cx:pt>
          <cx:pt idx="195">-0.00045590332915713098</cx:pt>
          <cx:pt idx="196">-0.00013127529209812101</cx:pt>
          <cx:pt idx="197">0.00042445372400319001</cx:pt>
          <cx:pt idx="198">-0.0082272141131596206</cx:pt>
          <cx:pt idx="199">-0.0028325772428622249</cx:pt>
          <cx:pt idx="200">8.7655408784804496e-05</cx:pt>
          <cx:pt idx="201">-0.0013073338331988601</cx:pt>
          <cx:pt idx="202">-0.0085637383208354498</cx:pt>
          <cx:pt idx="203">-0.0116687810742243</cx:pt>
          <cx:pt idx="204">-0.0036794249687912501</cx:pt>
          <cx:pt idx="205">-0.0031316573577667502</cx:pt>
          <cx:pt idx="206">0.0046244563667119749</cx:pt>
          <cx:pt idx="207">0.0022175266636740073</cx:pt>
          <cx:pt idx="208">0.0064345338151813999</cx:pt>
          <cx:pt idx="209">0.0017719201605120524</cx:pt>
          <cx:pt idx="210">-0.0010859376986176526</cx:pt>
          <cx:pt idx="211">0.0089514589757358504</cx:pt>
          <cx:pt idx="212">-0.0031217538764285249</cx:pt>
          <cx:pt idx="213">-0.0092042981246489748</cx:pt>
          <cx:pt idx="214">0.0020647367179881973</cx:pt>
          <cx:pt idx="215">0.0030075174266075751</cx:pt>
          <cx:pt idx="216">0.0031815421504433001</cx:pt>
          <cx:pt idx="217">0.0093244157467743758</cx:pt>
          <cx:pt idx="218">0.0097526265114381994</cx:pt>
          <cx:pt idx="219">0.006763150105012725</cx:pt>
          <cx:pt idx="220">0.0047306575643649247</cx:pt>
          <cx:pt idx="221">0.0046509741847007248</cx:pt>
          <cx:pt idx="222">0.00115572357455412</cx:pt>
          <cx:pt idx="223">-1.4317262285472099e-05</cx:pt>
          <cx:pt idx="224">-3.9993787866329748e-05</cx:pt>
          <cx:pt idx="225">-0.00020077787823583575</cx:pt>
          <cx:pt idx="226">-0.0014858258022313424</cx:pt>
          <cx:pt idx="227">-0.0012431689198994925</cx:pt>
          <cx:pt idx="228">0.0022170912351927902</cx:pt>
          <cx:pt idx="229">-0.00033375136758803003</cx:pt>
          <cx:pt idx="230">0.00055269763725054497</cx:pt>
          <cx:pt idx="231">-0.0029954004579185998</cx:pt>
          <cx:pt idx="232">-0.0020227254341015849</cx:pt>
          <cx:pt idx="233">-0.0012026112759882675</cx:pt>
          <cx:pt idx="234">0.0072193687499216997</cx:pt>
          <cx:pt idx="235">-0.0062403586941795252</cx:pt>
          <cx:pt idx="236">-0.003789042084471575</cx:pt>
          <cx:pt idx="237">0.0036079005707115</cx:pt>
          <cx:pt idx="238">-0.0029486444384380752</cx:pt>
          <cx:pt idx="239">-0.0027886894186637751</cx:pt>
          <cx:pt idx="240">0.001851822983835595</cx:pt>
          <cx:pt idx="241">-0.0027073313927714498</cx:pt>
          <cx:pt idx="242">0.00054381732901122998</cx:pt>
          <cx:pt idx="243">0.010256084179647275</cx:pt>
          <cx:pt idx="244">0.010089389804198025</cx:pt>
          <cx:pt idx="245">0.009221383707339225</cx:pt>
          <cx:pt idx="246">0.0101387065769776</cx:pt>
          <cx:pt idx="247">0.0054500175540752246</cx:pt>
          <cx:pt idx="248">0.0038460499091803502</cx:pt>
          <cx:pt idx="249">0.0034315431636239252</cx:pt>
          <cx:pt idx="250">0.0022946521911276449</cx:pt>
          <cx:pt idx="251">-4.4135862899515002e-05</cx:pt>
          <cx:pt idx="252">-4.2325798346564501e-05</cx:pt>
          <cx:pt idx="253">-0.00023927719477120826</cx:pt>
          <cx:pt idx="254">-0.00050282787849876501</cx:pt>
          <cx:pt idx="255">0.0010184402259564825</cx:pt>
          <cx:pt idx="256">-0.00068647085521052252</cx:pt>
          <cx:pt idx="257">0.00041487333640666003</cx:pt>
          <cx:pt idx="258">0.00243952859896921</cx:pt>
          <cx:pt idx="259">0.0037803616582049002</cx:pt>
          <cx:pt idx="260">0.0035385834501155001</cx:pt>
          <cx:pt idx="261">0.0056263363976476752</cx:pt>
          <cx:pt idx="262">0.0057443826016293749</cx:pt>
          <cx:pt idx="263">-0.0003123959859412525</cx:pt>
          <cx:pt idx="264">-0.0141239365312341</cx:pt>
          <cx:pt idx="265">-0.0031748835821940749</cx:pt>
          <cx:pt idx="266">0.00039684434833264499</cx:pt>
          <cx:pt idx="267">0.0087584645581784502</cx:pt>
          <cx:pt idx="268">0.0046138599446220504</cx:pt>
          <cx:pt idx="269">-0.0079502628095842257</cx:pt>
          <cx:pt idx="270">-0.010285423662116275</cx:pt>
          <cx:pt idx="271">0.0021524854393388825</cx:pt>
          <cx:pt idx="272">0.0095196717736364001</cx:pt>
          <cx:pt idx="273">0.0044102526684912753</cx:pt>
          <cx:pt idx="274">0.0082501658902127007</cx:pt>
          <cx:pt idx="275">0.0096706962237579248</cx:pt>
          <cx:pt idx="276">0.002283222418826775</cx:pt>
          <cx:pt idx="277">0.00074700545060260245</cx:pt>
          <cx:pt idx="278">-0.0014748203743939424</cx:pt>
          <cx:pt idx="279">-0.0030703081164634252</cx:pt>
          <cx:pt idx="280">-3.4985168062833498e-05</cx:pt>
          <cx:pt idx="281">-0.00011321221440554925</cx:pt>
          <cx:pt idx="282">-0.00054068188607276995</cx:pt>
          <cx:pt idx="283">0.0003340721395532775</cx:pt>
          <cx:pt idx="284">0.00022145184169290049</cx:pt>
          <cx:pt idx="285">0.0013207105914017101</cx:pt>
          <cx:pt idx="286">0.00094240768812327747</cx:pt>
          <cx:pt idx="287">0.0053003012251717253</cx:pt>
          <cx:pt idx="288">0.0023789018199280327</cx:pt>
          <cx:pt idx="289">-0.003287389515386875</cx:pt>
          <cx:pt idx="290">-0.0024286044610887249</cx:pt>
          <cx:pt idx="291">-0.0042392434345915999</cx:pt>
          <cx:pt idx="292">-0.0036542803129244001</cx:pt>
          <cx:pt idx="293">-0.0088153243094681501</cx:pt>
          <cx:pt idx="294">0.010879360418521325</cx:pt>
          <cx:pt idx="295">0.00075538163330401997</cx:pt>
          <cx:pt idx="296">-0.0012369133496139299</cx:pt>
          <cx:pt idx="297">-0.0026264104234032248</cx:pt>
          <cx:pt idx="298">-0.00072686242102000249</cx:pt>
          <cx:pt idx="299">0.00531313733999668</cx:pt>
          <cx:pt idx="300">0.023286104653191801</cx:pt>
          <cx:pt idx="301">0.0057997798308574103</cx:pt>
          <cx:pt idx="302">0.0052838489756833603</cx:pt>
          <cx:pt idx="303">0.021848190830553501</cx:pt>
          <cx:pt idx="304">-0.023263650960600901</cx:pt>
          <cx:pt idx="305">-0.021928769914422601</cx:pt>
          <cx:pt idx="306">-0.00717689775786522</cx:pt>
          <cx:pt idx="307">-0.0030208352875451799</cx:pt>
          <cx:pt idx="308">0.00012625651694624099</cx:pt>
          <cx:pt idx="309">-0.0015934326439848601</cx:pt>
          <cx:pt idx="310">-0.0058883518748991002</cx:pt>
          <cx:pt idx="311">-0.00084049661987194895</cx:pt>
          <cx:pt idx="312">0.013677804062135699</cx:pt>
          <cx:pt idx="313">-0.00053918260602128603</cx:pt>
          <cx:pt idx="314">-0.0031931724699376198</cx:pt>
          <cx:pt idx="315">-0.0081258635770610401</cx:pt>
          <cx:pt idx="316">-0.0134643371498988</cx:pt>
          <cx:pt idx="317">-0.0049577233513814602</cx:pt>
          <cx:pt idx="318">-0.028979431816940099</cx:pt>
          <cx:pt idx="319">-0.0116941942656771</cx:pt>
          <cx:pt idx="320">-0.0017024967368127299</cx:pt>
          <cx:pt idx="321">0.0059969702518907798</cx:pt>
          <cx:pt idx="322">0.055522450097237497</cx:pt>
          <cx:pt idx="323">0.049400023024184898</cx:pt>
          <cx:pt idx="324">0.023966253398259099</cx:pt>
          <cx:pt idx="325">0.027832260288261901</cx:pt>
          <cx:pt idx="326">0.043158306533950599</cx:pt>
          <cx:pt idx="327">0.026396220999544698</cx:pt>
          <cx:pt idx="328">0.036204994462022903</cx:pt>
          <cx:pt idx="329">-6.5461668088965202e-05</cx:pt>
          <cx:pt idx="330">-0.0410532336190901</cx:pt>
          <cx:pt idx="331">-0.0069759458725718697</cx:pt>
          <cx:pt idx="332">0.0043491610310787904</cx:pt>
          <cx:pt idx="333">0.0060973946609385703</cx:pt>
          <cx:pt idx="334">0.0034659045824435701</cx:pt>
          <cx:pt idx="335">-0.00041285201068838899</cx:pt>
          <cx:pt idx="336">-0.00072680486620503603</cx:pt>
          <cx:pt idx="337">-0.00089802166755783999</cx:pt>
          <cx:pt idx="338">-0.0040092982474165002</cx:pt>
          <cx:pt idx="339">0.0032362104532363801</cx:pt>
          <cx:pt idx="340">0.0129449651881307</cx:pt>
          <cx:pt idx="341">-0.0016850857585586801</cx:pt>
          <cx:pt idx="342">0.010028389382236</cx:pt>
          <cx:pt idx="343">0.0021471140753249402</cx:pt>
          <cx:pt idx="344">-0.036554444885071501</cx:pt>
          <cx:pt idx="345">0.0124542686224592</cx:pt>
          <cx:pt idx="346">0.00057188956755769996</cx:pt>
          <cx:pt idx="347">0.026788687226097199</cx:pt>
          <cx:pt idx="348">0.00331131860772253</cx:pt>
          <cx:pt idx="349">0.051101071281690197</cx:pt>
          <cx:pt idx="350">0.0727536840846979</cx:pt>
          <cx:pt idx="351">0.050283527000680103</cx:pt>
          <cx:pt idx="352">0.018296365795024399</cx:pt>
          <cx:pt idx="353">0.0875395416749324</cx:pt>
          <cx:pt idx="354">0.024968046723181501</cx:pt>
          <cx:pt idx="355">0.017067680381550598</cx:pt>
          <cx:pt idx="356">-0.0192053761387176</cx:pt>
          <cx:pt idx="357">-0.036947956233613903</cx:pt>
          <cx:pt idx="358">-0.047475299264782597</cx:pt>
          <cx:pt idx="359">-0.0111964795048601</cx:pt>
          <cx:pt idx="360">-0.0056958225635809099</cx:pt>
          <cx:pt idx="361">-0.00721225829776149</cx:pt>
          <cx:pt idx="362">-0.0040448057116147101</cx:pt>
          <cx:pt idx="363">-0.0022613594194654499</cx:pt>
          <cx:pt idx="364">-1.1517570957987e-05</cx:pt>
          <cx:pt idx="365">-0.00121343279023143</cx:pt>
          <cx:pt idx="366">-0.0023732654372281099</cx:pt>
          <cx:pt idx="367">0.00081316788505221105</cx:pt>
          <cx:pt idx="368">-0.0040624096240586697</cx:pt>
          <cx:pt idx="369">-0.00394845436254439</cx:pt>
          <cx:pt idx="370">0.00108455942300907</cx:pt>
          <cx:pt idx="371">0.0090983000913771993</cx:pt>
          <cx:pt idx="372">-6.8178003120315702e-05</cx:pt>
          <cx:pt idx="373">0.0099945536914084303</cx:pt>
          <cx:pt idx="374">-0.047740102903372897</cx:pt>
          <cx:pt idx="375">0.0282513120047377</cx:pt>
          <cx:pt idx="376">0.047643130925614903</cx:pt>
          <cx:pt idx="377">0.074131032761276</cx:pt>
          <cx:pt idx="378">0.086886942653736504</cx:pt>
          <cx:pt idx="379">0.063422831945086605</cx:pt>
          <cx:pt idx="380">0.026264534318231898</cx:pt>
          <cx:pt idx="381">0.042635742938141</cx:pt>
          <cx:pt idx="382">0.0076818194909937703</cx:pt>
          <cx:pt idx="383">-0.021128245732890402</cx:pt>
          <cx:pt idx="384">-0.035670492591254099</cx:pt>
          <cx:pt idx="385">-0.080451469898675507</cx:pt>
          <cx:pt idx="386">-0.059612228970869</cx:pt>
          <cx:pt idx="387">-0.041680118769197097</cx:pt>
          <cx:pt idx="388">-0.0255202023796973</cx:pt>
          <cx:pt idx="389">-0.0085230317496665098</cx:pt>
          <cx:pt idx="390">-0.0021168544793050098</cx:pt>
          <cx:pt idx="391">-0.00047945090103742102</cx:pt>
          <cx:pt idx="392">-7.84926081948373e-05</cx:pt>
          <cx:pt idx="393">-0.00169057429422562</cx:pt>
          <cx:pt idx="394">-0.0023562734805308199</cx:pt>
          <cx:pt idx="395">-0.0055620824076968002</cx:pt>
          <cx:pt idx="396">-0.010085848604910901</cx:pt>
          <cx:pt idx="397">-0.0067798028333935301</cx:pt>
          <cx:pt idx="398">-0.0051092487378796101</cx:pt>
          <cx:pt idx="399">-0.013403007041438099</cx:pt>
          <cx:pt idx="400">-0.0348972932460654</cx:pt>
          <cx:pt idx="401">-0.0265231027382422</cx:pt>
          <cx:pt idx="402">-0.0088370171385322195</cx:pt>
          <cx:pt idx="403">0.0288220203653165</cx:pt>
          <cx:pt idx="404">0.034296195061658201</cx:pt>
          <cx:pt idx="405">0.072035059848547203</cx:pt>
          <cx:pt idx="406">0.074646449001184098</cx:pt>
          <cx:pt idx="407">0.018811843986809702</cx:pt>
          <cx:pt idx="408">0.037125178327904601</cx:pt>
          <cx:pt idx="409">0.0271429763495405</cx:pt>
          <cx:pt idx="410">-0.029693125529953599</cx:pt>
          <cx:pt idx="411">-0.064586087866741304</cx:pt>
          <cx:pt idx="412">-0.061321055517583302</cx:pt>
          <cx:pt idx="413">-0.064369002783651694</cx:pt>
          <cx:pt idx="414">-0.054112463583455603</cx:pt>
          <cx:pt idx="415">-0.054953836648577101</cx:pt>
          <cx:pt idx="416">-0.019560618428596601</cx:pt>
          <cx:pt idx="417">0.0031767252588709299</cx:pt>
          <cx:pt idx="418">-0.00051075192530550902</cx:pt>
          <cx:pt idx="419">5.4983566808129497e-05</cx:pt>
          <cx:pt idx="420">0.00026202786240686301</cx:pt>
          <cx:pt idx="421">-0.00127155066645624</cx:pt>
          <cx:pt idx="422">-0.00073922972391267795</cx:pt>
          <cx:pt idx="423">-0.0045560506570955697</cx:pt>
          <cx:pt idx="424">-0.016256644403015601</cx:pt>
          <cx:pt idx="425">-0.024625636234070301</cx:pt>
          <cx:pt idx="426">-0.0103447281960483</cx:pt>
          <cx:pt idx="427">0.00065227367939518603</cx:pt>
          <cx:pt idx="428">-0.0087907206322494699</cx:pt>
          <cx:pt idx="429">-0.021602415333924398</cx:pt>
          <cx:pt idx="430">-0.012443502286588</cx:pt>
          <cx:pt idx="431">0.024345264936068998</cx:pt>
          <cx:pt idx="432">0.016856495083171202</cx:pt>
          <cx:pt idx="433">0.060794559831302303</cx:pt>
          <cx:pt idx="434">0.0290046266442303</cx:pt>
          <cx:pt idx="435">-0.062596332802716301</cx:pt>
          <cx:pt idx="436">-0.0096636994444587003</cx:pt>
          <cx:pt idx="437">-0.038516660245528203</cx:pt>
          <cx:pt idx="438">-0.013227232573418299</cx:pt>
          <cx:pt idx="439">-0.032467566227470102</cx:pt>
          <cx:pt idx="440">-0.041509018937643298</cx:pt>
          <cx:pt idx="441">-0.042773282414918103</cx:pt>
          <cx:pt idx="442">-0.035603936616025497</cx:pt>
          <cx:pt idx="443">-0.043794672094346801</cx:pt>
          <cx:pt idx="444">-0.0104813107239662</cx:pt>
          <cx:pt idx="445">0.0080279973599711001</cx:pt>
          <cx:pt idx="446">-0.0020936315846372499</cx:pt>
          <cx:pt idx="447">-0.00103083916650676</cx:pt>
          <cx:pt idx="448">0.00046750821455817998</cx:pt>
          <cx:pt idx="449">-0.00072984100228179396</cx:pt>
          <cx:pt idx="450">-0.00039168403408535498</cx:pt>
          <cx:pt idx="451">-0.0019678333727192699</cx:pt>
          <cx:pt idx="452">-0.015883079430318799</cx:pt>
          <cx:pt idx="453">-0.036747862141476101</cx:pt>
          <cx:pt idx="454">-0.0085038719960288996</cx:pt>
          <cx:pt idx="455">0.0074407258593710496</cx:pt>
          <cx:pt idx="456">-0.026846219746607499</cx:pt>
          <cx:pt idx="457">-0.0311388876932472</cx:pt>
          <cx:pt idx="458">-0.0100040301918141</cx:pt>
          <cx:pt idx="459">0.016976066611575202</cx:pt>
          <cx:pt idx="460">0.00543028836512494</cx:pt>
          <cx:pt idx="461">-0.0124630391704576</cx:pt>
          <cx:pt idx="462">-0.031177676061478699</cx:pt>
          <cx:pt idx="463">-0.0747094886514484</cx:pt>
          <cx:pt idx="464">-0.053240788034618701</cx:pt>
          <cx:pt idx="465">-0.050008945257571297</cx:pt>
          <cx:pt idx="466">0.0053752851451364398</cx:pt>
          <cx:pt idx="467">-0.0074944203560863999</cx:pt>
          <cx:pt idx="468">-0.012671255840636801</cx:pt>
          <cx:pt idx="469">-0.031433936974314597</cx:pt>
          <cx:pt idx="470">-0.0299817478173246</cx:pt>
          <cx:pt idx="471">-0.0099608859340558995</cx:pt>
          <cx:pt idx="472">-0.00152868777938203</cx:pt>
          <cx:pt idx="473">0.0047218291732411596</cx:pt>
          <cx:pt idx="474">-0.0030131295933446098</cx:pt>
          <cx:pt idx="475">-0.00174693843441226</cx:pt>
          <cx:pt idx="476">0.0011726499124856799</cx:pt>
          <cx:pt idx="477">-0.00084974022226335798</cx:pt>
          <cx:pt idx="478">-0.0010845538512185701</cx:pt>
          <cx:pt idx="479">1.89774833584815e-05</cx:pt>
          <cx:pt idx="480">0.000182321361760587</cx:pt>
          <cx:pt idx="481">-0.018726742656261602</cx:pt>
          <cx:pt idx="482">-0.0020085544833053199</cx:pt>
          <cx:pt idx="483">0.016960171565908299</cx:pt>
          <cx:pt idx="484">-0.0100336851453142</cx:pt>
          <cx:pt idx="485">-0.042120043175011897</cx:pt>
          <cx:pt idx="486">-0.035647778552531803</cx:pt>
          <cx:pt idx="487">-0.031644088891100097</cx:pt>
          <cx:pt idx="488">-0.050662565771863503</cx:pt>
          <cx:pt idx="489">-0.066322121971227194</cx:pt>
          <cx:pt idx="490">-0.047530390822486501</cx:pt>
          <cx:pt idx="491">-0.081461983748017705</cx:pt>
          <cx:pt idx="492">-0.00449616710822938</cx:pt>
          <cx:pt idx="493">-0.0106476955039143</cx:pt>
          <cx:pt idx="494">-0.00478988889754179</cx:pt>
          <cx:pt idx="495">0.014725552624943</cx:pt>
          <cx:pt idx="496">0.00602809480044985</cx:pt>
          <cx:pt idx="497">0.00047941637169025098</cx:pt>
          <cx:pt idx="498">-0.0132097134085671</cx:pt>
          <cx:pt idx="499">0.0094420481637161394</cx:pt>
          <cx:pt idx="500">-0.00051093563497346499</cx:pt>
          <cx:pt idx="501">-0.0059237564827527497</cx:pt>
          <cx:pt idx="502">-0.0041713757385135998</cx:pt>
          <cx:pt idx="503">0.000694219679304073</cx:pt>
          <cx:pt idx="504">7.3464100185224696e-06</cx:pt>
          <cx:pt idx="505">2.6319043787896699e-05</cx:pt>
          <cx:pt idx="506">0.00071821564962681905</cx:pt>
          <cx:pt idx="507">-0.000380975368527211</cx:pt>
          <cx:pt idx="508">0.0092104310679251705</cx:pt>
          <cx:pt idx="509">0.0071299249291830701</cx:pt>
          <cx:pt idx="510">0.0088888172569828294</cx:pt>
          <cx:pt idx="511">0.0022843680086681801</cx:pt>
          <cx:pt idx="512">-0.028809124750012498</cx:pt>
          <cx:pt idx="513">-0.037010735273468598</cx:pt>
          <cx:pt idx="514">-0.039506422528681501</cx:pt>
          <cx:pt idx="515">-0.073656857100740394</cx:pt>
          <cx:pt idx="516">-0.099017122887716594</cx:pt>
          <cx:pt idx="517">-0.051857236652855201</cx:pt>
          <cx:pt idx="518">-0.053965154984908302</cx:pt>
          <cx:pt idx="519">-0.0305334490877372</cx:pt>
          <cx:pt idx="520">0.0043721576203818802</cx:pt>
          <cx:pt idx="521">0.0018553209062342299</cx:pt>
          <cx:pt idx="522">-0.0327350463844224</cx:pt>
          <cx:pt idx="523">0.00383530498258989</cx:pt>
          <cx:pt idx="524">0.034538735547539799</cx:pt>
          <cx:pt idx="525">0.00088090440223941903</cx:pt>
          <cx:pt idx="526">-0.00093839884039396005</cx:pt>
          <cx:pt idx="527">0.0141293024955796</cx:pt>
          <cx:pt idx="528">-0.00139196416016393</cx:pt>
          <cx:pt idx="529">-0.00114887462463611</cx:pt>
          <cx:pt idx="530">-0.0018062897356794401</cx:pt>
          <cx:pt idx="531">-3.3739589291959397e-05</cx:pt>
          <cx:pt idx="532">-0.00061043617590967496</cx:pt>
          <cx:pt idx="533">-0.0011249639288848201</cx:pt>
          <cx:pt idx="534">0.00065436101111291496</cx:pt>
          <cx:pt idx="535">-0.00098655926334705892</cx:pt>
          <cx:pt idx="536">0.0114633698769949</cx:pt>
          <cx:pt idx="537">0.013792105544533801</cx:pt>
          <cx:pt idx="538">0.017296986245996699</cx:pt>
          <cx:pt idx="539">-0.00089462949283661199</cx:pt>
          <cx:pt idx="540">-0.024076082478692001</cx:pt>
          <cx:pt idx="541">-0.0283563569213846</cx:pt>
          <cx:pt idx="542">-0.041899037166477998</cx:pt>
          <cx:pt idx="543">-0.11651862352228599</cx:pt>
          <cx:pt idx="544">-0.104313498018152</cx:pt>
          <cx:pt idx="545">-0.048234870122834297</cx:pt>
          <cx:pt idx="546">-0.031885751780180403</cx:pt>
          <cx:pt idx="547">0.020870862112647898</cx:pt>
          <cx:pt idx="548">0.036711360278609002</cx:pt>
          <cx:pt idx="549">0.026986230841200502</cx:pt>
          <cx:pt idx="550">-0.0104972672922524</cx:pt>
          <cx:pt idx="551">0.0097650882227869103</cx:pt>
          <cx:pt idx="552">0.038135945442178597</cx:pt>
          <cx:pt idx="553">0.030177828235845999</cx:pt>
          <cx:pt idx="554">0.036273409121912702</cx:pt>
          <cx:pt idx="555">0.025982214048867299</cx:pt>
          <cx:pt idx="556">0.00105208214127163</cx:pt>
          <cx:pt idx="557">0.00046541344159726502</cx:pt>
          <cx:pt idx="558">-0.00051300209758378104</cx:pt>
          <cx:pt idx="559">0.00098362091123764192</cx:pt>
          <cx:pt idx="560">-0.00031348237751707502</cx:pt>
          <cx:pt idx="561">-0.000315352988192163</cx:pt>
          <cx:pt idx="562">0.0015889012382495401</cx:pt>
          <cx:pt idx="563">0.00080589565944344695</cx:pt>
          <cx:pt idx="564">0.021302741570626001</cx:pt>
          <cx:pt idx="565">0.011260138681392201</cx:pt>
          <cx:pt idx="566">0.031776684968269298</cx:pt>
          <cx:pt idx="567">0.0156057436780854</cx:pt>
          <cx:pt idx="568">-0.020130823266807801</cx:pt>
          <cx:pt idx="569">-0.036184983144313697</cx:pt>
          <cx:pt idx="570">-0.020485386140441</cx:pt>
          <cx:pt idx="571">-0.039597057142238601</cx:pt>
          <cx:pt idx="572">-0.018426808279053599</cx:pt>
          <cx:pt idx="573">-0.0036149849880095998</cx:pt>
          <cx:pt idx="574">0.0082419411442487805</cx:pt>
          <cx:pt idx="575">0.0122127098821058</cx:pt>
          <cx:pt idx="576">0.024948024903061399</cx:pt>
          <cx:pt idx="577">0.00330387450269988</cx:pt>
          <cx:pt idx="578">0.0207614314432613</cx:pt>
          <cx:pt idx="579">0.026788442320160699</cx:pt>
          <cx:pt idx="580">0.057190061316764997</cx:pt>
          <cx:pt idx="581">0.0442564551666349</cx:pt>
          <cx:pt idx="582">0.040647654332082998</cx:pt>
          <cx:pt idx="583">0.0199231353284916</cx:pt>
          <cx:pt idx="584">0.00034954744996231602</cx:pt>
          <cx:pt idx="585">-0.00265778646797587</cx:pt>
          <cx:pt idx="586">-0.00092462722393337805</cx:pt>
          <cx:pt idx="587">0.00085285610111287603</cx:pt>
          <cx:pt idx="588">-0.00019618496346363601</cx:pt>
          <cx:pt idx="589">0.000100596426902883</cx:pt>
          <cx:pt idx="590">0.00096783482520279595</cx:pt>
          <cx:pt idx="591">0.0053878871945637801</cx:pt>
          <cx:pt idx="592">0.0250779544519312</cx:pt>
          <cx:pt idx="593">0.024239414986395799</cx:pt>
          <cx:pt idx="594">0.055347468999460997</cx:pt>
          <cx:pt idx="595">0.053994484464513798</cx:pt>
          <cx:pt idx="596">0.00325859614039661</cx:pt>
          <cx:pt idx="597">0.0062872377077701396</cx:pt>
          <cx:pt idx="598">-0.025671225113126601</cx:pt>
          <cx:pt idx="599">0.023166218988206401</cx:pt>
          <cx:pt idx="600">0.043329410951612801</cx:pt>
          <cx:pt idx="601">0.055856919863890402</cx:pt>
          <cx:pt idx="602">0.034300061503121898</cx:pt>
          <cx:pt idx="603">0.0066670980809750398</cx:pt>
          <cx:pt idx="604">-0.0059064006693752202</cx:pt>
          <cx:pt idx="605">0.0133035955839363</cx:pt>
          <cx:pt idx="606">-0.0149596891976172</cx:pt>
          <cx:pt idx="607">0.021205068253671199</cx:pt>
          <cx:pt idx="608">0.035477006388862697</cx:pt>
          <cx:pt idx="609">0.0042513042480815302</cx:pt>
          <cx:pt idx="610">0.0104841320457068</cx:pt>
          <cx:pt idx="611">-0.0036743012089824902</cx:pt>
          <cx:pt idx="612">-0.0077401558335555096</cx:pt>
          <cx:pt idx="613">-0.00126151537845505</cx:pt>
          <cx:pt idx="614">-0.00029004162844577702</cx:pt>
          <cx:pt idx="615">0.00019827348031317701</cx:pt>
          <cx:pt idx="616">0.00042706411677239102</cx:pt>
          <cx:pt idx="617">0.00018429433567440401</cx:pt>
          <cx:pt idx="618">0.00032917427586614601</cx:pt>
          <cx:pt idx="619">0.0049371343315678697</cx:pt>
          <cx:pt idx="620">0.025606866672304999</cx:pt>
          <cx:pt idx="621">0.028842225145590001</cx:pt>
          <cx:pt idx="622">0.051623557054391499</cx:pt>
          <cx:pt idx="623">0.060054681342797601</cx:pt>
          <cx:pt idx="624">0.0074149539355086603</cx:pt>
          <cx:pt idx="625">-0.016089235931252301</cx:pt>
          <cx:pt idx="626">-0.016307193499932201</cx:pt>
          <cx:pt idx="627">0.032087381425128098</cx:pt>
          <cx:pt idx="628">0.014367502776209601</cx:pt>
          <cx:pt idx="629">0.036990647698162502</cx:pt>
          <cx:pt idx="630">0.014809047041493301</cx:pt>
          <cx:pt idx="631">-0.019628947567846701</cx:pt>
          <cx:pt idx="632">-0.0092380655973932704</cx:pt>
          <cx:pt idx="633">-0.015031600648459801</cx:pt>
          <cx:pt idx="634">-0.021293039236855299</cx:pt>
          <cx:pt idx="635">-0.0060495056466030699</cx:pt>
          <cx:pt idx="636">0.0129675913281443</cx:pt>
          <cx:pt idx="637">5.9617511040802099e-05</cx:pt>
          <cx:pt idx="638">0.00096028644195562897</cx:pt>
          <cx:pt idx="639">-0.0031220809908666402</cx:pt>
          <cx:pt idx="640">0.00062255822211250401</cx:pt>
          <cx:pt idx="641">0.0035726910991017899</cx:pt>
          <cx:pt idx="642">-0.000484983089430479</cx:pt>
          <cx:pt idx="643">0.00109873501838665</cx:pt>
          <cx:pt idx="644">-0.000304399609216046</cx:pt>
          <cx:pt idx="645">-0.000387410714848864</cx:pt>
          <cx:pt idx="646">0.0012050407363782701</cx:pt>
          <cx:pt idx="647">0.00182125168121613</cx:pt>
          <cx:pt idx="648">0.0074857076088299997</cx:pt>
          <cx:pt idx="649">0.0059121776107808601</cx:pt>
          <cx:pt idx="650">-0.00117140181599617</cx:pt>
          <cx:pt idx="651">0.0087757788576332801</cx:pt>
          <cx:pt idx="652">0.012983385950676499</cx:pt>
          <cx:pt idx="653">-0.0141496260938665</cx:pt>
          <cx:pt idx="654">-0.041915737622451002</cx:pt>
          <cx:pt idx="655">-0.033434339692273697</cx:pt>
          <cx:pt idx="656">-0.0101506761490279</cx:pt>
          <cx:pt idx="657">0.0103705210003381</cx:pt>
          <cx:pt idx="658">-0.040481086585733198</cx:pt>
          <cx:pt idx="659">-0.000466524666615894</cx:pt>
          <cx:pt idx="660">0.027696553452969699</cx:pt>
          <cx:pt idx="661">0.016229047885799801</cx:pt>
          <cx:pt idx="662">0.013104653781562401</cx:pt>
          <cx:pt idx="663">0.0046656649758037103</cx:pt>
          <cx:pt idx="664">0.010565805895702199</cx:pt>
          <cx:pt idx="665">0.0072806234951336901</cx:pt>
          <cx:pt idx="666">0.0127615320379495</cx:pt>
          <cx:pt idx="667">0.00267464440118401</cx:pt>
          <cx:pt idx="668">0.000544842395362488</cx:pt>
          <cx:pt idx="669">0.0036988115325095102</cx:pt>
          <cx:pt idx="670">0.00044090027435738201</cx:pt>
          <cx:pt idx="671">0.00025057926986383599</cx:pt>
          <cx:pt idx="672">-0.00024007799706841199</cx:pt>
          <cx:pt idx="673">0.00034754621455237002</cx:pt>
          <cx:pt idx="674">0.00106742580389154</cx:pt>
          <cx:pt idx="675">-0.00040298057441455801</cx:pt>
          <cx:pt idx="676">-0.0068156449244409396</cx:pt>
          <cx:pt idx="677">-0.0215635498616157</cx:pt>
          <cx:pt idx="678">-0.0072842977265571004</cx:pt>
          <cx:pt idx="679">-0.0037892865533656599</cx:pt>
          <cx:pt idx="680">0.018762382114664501</cx:pt>
          <cx:pt idx="681">0.032480509845330498</cx:pt>
          <cx:pt idx="682">0.016548522447561002</cx:pt>
          <cx:pt idx="683">-0.000285137839890995</cx:pt>
          <cx:pt idx="684">0.017270520128912899</cx:pt>
          <cx:pt idx="685">-0.031047472113479802</cx:pt>
          <cx:pt idx="686">-0.035121376734357002</cx:pt>
          <cx:pt idx="687">-0.0114929940843887</cx:pt>
          <cx:pt idx="688">0.011080978710008901</cx:pt>
          <cx:pt idx="689">-0.022510982220304301</cx:pt>
          <cx:pt idx="690">-0.0100355690247025</cx:pt>
          <cx:pt idx="691">-0.0098894850176973696</cx:pt>
          <cx:pt idx="692">-0.0068065455369247302</cx:pt>
          <cx:pt idx="693">-0.0065735203543210502</cx:pt>
          <cx:pt idx="694">-0.0113403175968012</cx:pt>
          <cx:pt idx="695">-0.0053327485686501903</cx:pt>
          <cx:pt idx="696">-0.00066730382983085795</cx:pt>
          <cx:pt idx="697">-0.00025405796131792102</cx:pt>
          <cx:pt idx="698">-0.000180585876217319</cx:pt>
          <cx:pt idx="699">0.00019906492227676401</cx:pt>
          <cx:pt idx="700">-0.000402369013128833</cx:pt>
          <cx:pt idx="701">0.00051760916843763302</cx:pt>
          <cx:pt idx="702">-0.000158121662858981</cx:pt>
          <cx:pt idx="703">-0.00186493247495447</cx:pt>
          <cx:pt idx="704">-0.0146604718085453</cx:pt>
          <cx:pt idx="705">-0.0185283290131012</cx:pt>
          <cx:pt idx="706">-0.0087960247175903408</cx:pt>
          <cx:pt idx="707">-0.0061137721364263398</cx:pt>
          <cx:pt idx="708">0.0097499443996154293</cx:pt>
          <cx:pt idx="709">0.030782713417226701</cx:pt>
          <cx:pt idx="710">0.035806960497505202</cx:pt>
          <cx:pt idx="711">-0.0036063646452569602</cx:pt>
          <cx:pt idx="712">0.022250811586562901</cx:pt>
          <cx:pt idx="713">0.0081153759106540897</cx:pt>
          <cx:pt idx="714">0.017298169888105602</cx:pt>
          <cx:pt idx="715">-0.0050141949137408404</cx:pt>
          <cx:pt idx="716">-0.0036316417587924799</cx:pt>
          <cx:pt idx="717">0.0220460515511996</cx:pt>
          <cx:pt idx="718">0.0095096700936650996</cx:pt>
          <cx:pt idx="719">0.0037633104842040399</cx:pt>
          <cx:pt idx="720">0.00191330192212086</cx:pt>
          <cx:pt idx="721">0.00153235144425298</cx:pt>
          <cx:pt idx="722">-0.0082007532451869002</cx:pt>
          <cx:pt idx="723">-0.0046773298662908898</cx:pt>
          <cx:pt idx="724">-0.00075163048000620198</cx:pt>
          <cx:pt idx="725">-0.00025322253960458302</cx:pt>
          <cx:pt idx="726">-6.1089558092510001e-05</cx:pt>
          <cx:pt idx="727">-0.00029179877880553901</cx:pt>
          <cx:pt idx="728">0.00087035145878579701</cx:pt>
          <cx:pt idx="729">-0.00037191193191309601</cx:pt>
          <cx:pt idx="730">0.00060415906890644495</cx:pt>
          <cx:pt idx="731">-0.000188752141298214</cx:pt>
          <cx:pt idx="732">0.00016333446941597601</cx:pt>
          <cx:pt idx="733">0.0023084424839655499</cx:pt>
          <cx:pt idx="734">0.0030480445224867398</cx:pt>
          <cx:pt idx="735">0.00541498936879878</cx:pt>
          <cx:pt idx="736">0.0097916681906729894</cx:pt>
          <cx:pt idx="737">0.018662692020932199</cx:pt>
          <cx:pt idx="738">0.023794925498946101</cx:pt>
          <cx:pt idx="739">0.0219212234311452</cx:pt>
          <cx:pt idx="740">0.019246042784668099</cx:pt>
          <cx:pt idx="741">-0.00605466423135611</cx:pt>
          <cx:pt idx="742">0.0076620381232951904</cx:pt>
          <cx:pt idx="743">0.0137810436454214</cx:pt>
          <cx:pt idx="744">0.018512982642112499</cx:pt>
          <cx:pt idx="745">0.021855776297887802</cx:pt>
          <cx:pt idx="746">0.0083360751631741392</cx:pt>
          <cx:pt idx="747">-0.0071137580270044997</cx:pt>
          <cx:pt idx="748">-0.00072906044830418795</cx:pt>
          <cx:pt idx="749">0.00369150452660979</cx:pt>
          <cx:pt idx="750">-0.00072270224793308398</cx:pt>
          <cx:pt idx="751">-6.6731856452389398e-06</cx:pt>
          <cx:pt idx="752">0.00026892277958332698</cx:pt>
          <cx:pt idx="753">0.00023087757163460699</cx:pt>
          <cx:pt idx="754">5.9262978542582599e-05</cx:pt>
          <cx:pt idx="755">-0.00031185505369969502</cx:pt>
          <cx:pt idx="756">5.1036654423051798e-05</cx:pt>
          <cx:pt idx="757">-0.000307891717168861</cx:pt>
          <cx:pt idx="758">0.00031057770287916397</cx:pt>
          <cx:pt idx="759">-0.00026731188726207198</cx:pt>
          <cx:pt idx="760">0.00021182768824346899</cx:pt>
          <cx:pt idx="761">-8.9666768709705196e-06</cx:pt>
          <cx:pt idx="762">0.00045839203263084801</cx:pt>
          <cx:pt idx="763">-0.00061800210552955903</cx:pt>
          <cx:pt idx="764">-0.00094922225714677403</cx:pt>
          <cx:pt idx="765">0.00069757960750222695</cx:pt>
          <cx:pt idx="766">-0.0021503305793788298</cx:pt>
          <cx:pt idx="767">0.0013996073488871099</cx:pt>
          <cx:pt idx="768">0.00295245048705114</cx:pt>
          <cx:pt idx="769">-0.000527093190579977</cx:pt>
          <cx:pt idx="770">0.00716627048209893</cx:pt>
          <cx:pt idx="771">0.0055012530363571103</cx:pt>
          <cx:pt idx="772">0.00044065139548993601</cx:pt>
          <cx:pt idx="773">-0.0024729990943925099</cx:pt>
          <cx:pt idx="774">-0.00098594632941697191</cx:pt>
          <cx:pt idx="775">0.0012391819960593899</cx:pt>
          <cx:pt idx="776">0.00024584809380615898</cx:pt>
          <cx:pt idx="777">-0.0014121950163413701</cx:pt>
          <cx:pt idx="778">-0.00078609214740164596</cx:pt>
          <cx:pt idx="779">9.4844465141526592e-06</cx:pt>
          <cx:pt idx="780">0.00048380669234868699</cx:pt>
          <cx:pt idx="781">-0.00067276990863179202</cx:pt>
          <cx:pt idx="782">-0.000535173383945145</cx:pt>
          <cx:pt idx="783">-0.00031389900174330599</cx:pt>
          <cx:pt idx="784">-0.0028325772428622249</cx:pt>
          <cx:pt idx="785">8.7655408784804496e-05</cx:pt>
          <cx:pt idx="786">-0.0013073338331988601</cx:pt>
          <cx:pt idx="787">-0.0085637383208354498</cx:pt>
          <cx:pt idx="788">-0.0116687810742243</cx:pt>
          <cx:pt idx="789">-0.0036794249687912501</cx:pt>
          <cx:pt idx="790">-0.0031316573577667502</cx:pt>
          <cx:pt idx="791">0.0046244563667119749</cx:pt>
          <cx:pt idx="792">0.0022175266636740073</cx:pt>
          <cx:pt idx="793">0.0064345338151813999</cx:pt>
          <cx:pt idx="794">0.0017719201605120524</cx:pt>
          <cx:pt idx="795">-0.0010859376986176526</cx:pt>
          <cx:pt idx="796">0.0089514589757358504</cx:pt>
          <cx:pt idx="797">-0.0031217538764285249</cx:pt>
          <cx:pt idx="798">-0.0092042981246489748</cx:pt>
          <cx:pt idx="799">0.0020647367179881973</cx:pt>
          <cx:pt idx="800">0.0030075174266075751</cx:pt>
          <cx:pt idx="801">0.0031815421504433001</cx:pt>
          <cx:pt idx="802">0.0093244157467743758</cx:pt>
          <cx:pt idx="803">0.0097526265114381994</cx:pt>
          <cx:pt idx="804">0.006763150105012725</cx:pt>
          <cx:pt idx="805">0.0047306575643649247</cx:pt>
          <cx:pt idx="806">0.0046509741847007248</cx:pt>
          <cx:pt idx="807">0.00115572357455412</cx:pt>
          <cx:pt idx="808">-1.4317262285472099e-05</cx:pt>
          <cx:pt idx="809">-3.9993787866329748e-05</cx:pt>
          <cx:pt idx="810">-0.00020077787823583575</cx:pt>
          <cx:pt idx="811">-0.0014858258022313424</cx:pt>
          <cx:pt idx="812">-0.0012431689198994925</cx:pt>
          <cx:pt idx="813">0.0022170912351927902</cx:pt>
          <cx:pt idx="814">-0.00033375136758803003</cx:pt>
          <cx:pt idx="815">0.00055269763725054497</cx:pt>
          <cx:pt idx="816">-0.0029954004579185998</cx:pt>
          <cx:pt idx="817">-0.0020227254341015849</cx:pt>
          <cx:pt idx="818">-0.0012026112759882675</cx:pt>
          <cx:pt idx="819">0.0072193687499216997</cx:pt>
          <cx:pt idx="820">-0.0062403586941795252</cx:pt>
          <cx:pt idx="821">-0.003789042084471575</cx:pt>
          <cx:pt idx="822">0.0036079005707115</cx:pt>
          <cx:pt idx="823">-0.0029486444384380752</cx:pt>
          <cx:pt idx="824">-0.0027886894186637751</cx:pt>
          <cx:pt idx="825">0.001851822983835595</cx:pt>
          <cx:pt idx="826">-0.0027073313927714498</cx:pt>
          <cx:pt idx="827">0.00054381732901122998</cx:pt>
          <cx:pt idx="828">0.010256084179647275</cx:pt>
          <cx:pt idx="829">0.010089389804198025</cx:pt>
          <cx:pt idx="830">0.009221383707339225</cx:pt>
          <cx:pt idx="831">0.0101387065769776</cx:pt>
          <cx:pt idx="832">0.0054500175540752246</cx:pt>
          <cx:pt idx="833">0.0038460499091803502</cx:pt>
          <cx:pt idx="834">0.0034315431636239252</cx:pt>
          <cx:pt idx="835">0.0022946521911276449</cx:pt>
          <cx:pt idx="836">-4.4135862899515002e-05</cx:pt>
          <cx:pt idx="837">-4.2325798346564501e-05</cx:pt>
          <cx:pt idx="838">-0.00023927719477120826</cx:pt>
          <cx:pt idx="839">-0.00050282787849876501</cx:pt>
          <cx:pt idx="840">0.0010184402259564825</cx:pt>
          <cx:pt idx="841">-0.00068647085521052252</cx:pt>
          <cx:pt idx="842">0.00041487333640666003</cx:pt>
          <cx:pt idx="843">0.00243952859896921</cx:pt>
          <cx:pt idx="844">0.0037803616582049002</cx:pt>
          <cx:pt idx="845">0.0035385834501155001</cx:pt>
          <cx:pt idx="846">0.0056263363976476752</cx:pt>
          <cx:pt idx="847">0.0057443826016293749</cx:pt>
          <cx:pt idx="848">-0.0003123959859412525</cx:pt>
          <cx:pt idx="849">-0.0141239365312341</cx:pt>
          <cx:pt idx="850">-0.0031748835821940749</cx:pt>
          <cx:pt idx="851">0.00039684434833264499</cx:pt>
          <cx:pt idx="852">0.0087584645581784502</cx:pt>
          <cx:pt idx="853">0.0046138599446220504</cx:pt>
          <cx:pt idx="854">-0.0079502628095842257</cx:pt>
          <cx:pt idx="855">-0.010285423662116275</cx:pt>
          <cx:pt idx="856">0.0021524854393388825</cx:pt>
          <cx:pt idx="857">0.0095196717736364001</cx:pt>
          <cx:pt idx="858">0.0044102526684912753</cx:pt>
          <cx:pt idx="859">0.0082501658902127007</cx:pt>
          <cx:pt idx="860">0.0096706962237579248</cx:pt>
          <cx:pt idx="861">0.002283222418826775</cx:pt>
          <cx:pt idx="862">0.00074700545060260245</cx:pt>
          <cx:pt idx="863">-0.0014748203743939424</cx:pt>
          <cx:pt idx="864">-0.0030703081164634252</cx:pt>
          <cx:pt idx="865">-3.4985168062833498e-05</cx:pt>
          <cx:pt idx="866">-0.00011321221440554925</cx:pt>
          <cx:pt idx="867">-0.00054068188607276995</cx:pt>
          <cx:pt idx="868">0.0003340721395532775</cx:pt>
          <cx:pt idx="869">0.00022145184169290049</cx:pt>
          <cx:pt idx="870">0.0013207105914017101</cx:pt>
          <cx:pt idx="871">0.00094240768812327747</cx:pt>
          <cx:pt idx="872">0.0053003012251717253</cx:pt>
          <cx:pt idx="873">0.0023789018199280327</cx:pt>
          <cx:pt idx="874">-0.003287389515386875</cx:pt>
          <cx:pt idx="875">-0.0024286044610887249</cx:pt>
          <cx:pt idx="876">-0.0042392434345915999</cx:pt>
          <cx:pt idx="877">-0.0036542803129244001</cx:pt>
          <cx:pt idx="878">-0.0088153243094681501</cx:pt>
          <cx:pt idx="879">0.010879360418521325</cx:pt>
          <cx:pt idx="880">0.00075538163330401997</cx:pt>
          <cx:pt idx="881">-0.0012369133496139299</cx:pt>
          <cx:pt idx="882">-0.0026264104234032248</cx:pt>
          <cx:pt idx="883">-0.00072686242102000249</cx:pt>
          <cx:pt idx="884">-0.0028325772428622249</cx:pt>
          <cx:pt idx="885">8.7655408784804496e-05</cx:pt>
          <cx:pt idx="886">-0.0013073338331988601</cx:pt>
          <cx:pt idx="887">-0.0085637383208354498</cx:pt>
          <cx:pt idx="888">-0.0116687810742243</cx:pt>
          <cx:pt idx="889">-0.0036794249687912501</cx:pt>
          <cx:pt idx="890">-0.0031316573577667502</cx:pt>
          <cx:pt idx="891">0.0046244563667119749</cx:pt>
          <cx:pt idx="892">0.0022175266636740073</cx:pt>
          <cx:pt idx="893">0.0064345338151813999</cx:pt>
          <cx:pt idx="894">0.0017719201605120524</cx:pt>
          <cx:pt idx="895">-0.0010859376986176526</cx:pt>
          <cx:pt idx="896">0.0089514589757358504</cx:pt>
          <cx:pt idx="897">-0.0031217538764285249</cx:pt>
          <cx:pt idx="898">-0.0092042981246489748</cx:pt>
          <cx:pt idx="899">0.0020647367179881973</cx:pt>
          <cx:pt idx="900">0.0030075174266075751</cx:pt>
          <cx:pt idx="901">0.0031815421504433001</cx:pt>
          <cx:pt idx="902">0.0093244157467743758</cx:pt>
          <cx:pt idx="903">0.0097526265114381994</cx:pt>
          <cx:pt idx="904">0.006763150105012725</cx:pt>
          <cx:pt idx="905">0.0047306575643649247</cx:pt>
          <cx:pt idx="906">0.0046509741847007248</cx:pt>
          <cx:pt idx="907">0.00115572357455412</cx:pt>
          <cx:pt idx="908">-1.4317262285472099e-05</cx:pt>
          <cx:pt idx="909">-3.9993787866329748e-05</cx:pt>
          <cx:pt idx="910">-0.00020077787823583575</cx:pt>
          <cx:pt idx="911">-0.0014858258022313424</cx:pt>
          <cx:pt idx="912">-0.0012431689198994925</cx:pt>
          <cx:pt idx="913">0.0022170912351927902</cx:pt>
          <cx:pt idx="914">-0.00033375136758803003</cx:pt>
          <cx:pt idx="915">0.00055269763725054497</cx:pt>
          <cx:pt idx="916">-0.0029954004579185998</cx:pt>
          <cx:pt idx="917">-0.0020227254341015849</cx:pt>
          <cx:pt idx="918">-0.0012026112759882675</cx:pt>
          <cx:pt idx="919">0.0072193687499216997</cx:pt>
          <cx:pt idx="920">-0.0062403586941795252</cx:pt>
          <cx:pt idx="921">-0.003789042084471575</cx:pt>
          <cx:pt idx="922">0.0036079005707115</cx:pt>
          <cx:pt idx="923">-0.0029486444384380752</cx:pt>
          <cx:pt idx="924">-0.0027886894186637751</cx:pt>
          <cx:pt idx="925">0.001851822983835595</cx:pt>
          <cx:pt idx="926">-0.0027073313927714498</cx:pt>
          <cx:pt idx="927">0.00054381732901122998</cx:pt>
          <cx:pt idx="928">0.010256084179647275</cx:pt>
          <cx:pt idx="929">0.010089389804198025</cx:pt>
          <cx:pt idx="930">0.009221383707339225</cx:pt>
          <cx:pt idx="931">0.0101387065769776</cx:pt>
          <cx:pt idx="932">0.0054500175540752246</cx:pt>
          <cx:pt idx="933">0.0038460499091803502</cx:pt>
          <cx:pt idx="934">0.0034315431636239252</cx:pt>
          <cx:pt idx="935">0.0022946521911276449</cx:pt>
          <cx:pt idx="936">-4.4135862899515002e-05</cx:pt>
          <cx:pt idx="937">-4.2325798346564501e-05</cx:pt>
          <cx:pt idx="938">-0.00023927719477120826</cx:pt>
          <cx:pt idx="939">-0.00050282787849876501</cx:pt>
          <cx:pt idx="940">0.0010184402259564825</cx:pt>
          <cx:pt idx="941">-0.00068647085521052252</cx:pt>
          <cx:pt idx="942">0.00041487333640666003</cx:pt>
          <cx:pt idx="943">0.00243952859896921</cx:pt>
          <cx:pt idx="944">0.0037803616582049002</cx:pt>
          <cx:pt idx="945">0.0035385834501155001</cx:pt>
          <cx:pt idx="946">0.0056263363976476752</cx:pt>
          <cx:pt idx="947">0.0057443826016293749</cx:pt>
          <cx:pt idx="948">-0.0003123959859412525</cx:pt>
          <cx:pt idx="949">-0.0141239365312341</cx:pt>
          <cx:pt idx="950">-0.0031748835821940749</cx:pt>
          <cx:pt idx="951">0.00039684434833264499</cx:pt>
          <cx:pt idx="952">0.0087584645581784502</cx:pt>
          <cx:pt idx="953">0.0046138599446220504</cx:pt>
          <cx:pt idx="954">-0.0079502628095842257</cx:pt>
          <cx:pt idx="955">-0.010285423662116275</cx:pt>
          <cx:pt idx="956">0.0021524854393388825</cx:pt>
          <cx:pt idx="957">0.0095196717736364001</cx:pt>
          <cx:pt idx="958">0.0044102526684912753</cx:pt>
          <cx:pt idx="959">0.0082501658902127007</cx:pt>
          <cx:pt idx="960">0.0096706962237579248</cx:pt>
          <cx:pt idx="961">0.002283222418826775</cx:pt>
          <cx:pt idx="962">0.00074700545060260245</cx:pt>
          <cx:pt idx="963">-0.0014748203743939424</cx:pt>
          <cx:pt idx="964">-0.0030703081164634252</cx:pt>
          <cx:pt idx="965">-3.4985168062833498e-05</cx:pt>
          <cx:pt idx="966">-0.00011321221440554925</cx:pt>
          <cx:pt idx="967">-0.00054068188607276995</cx:pt>
          <cx:pt idx="968">0.0003340721395532775</cx:pt>
          <cx:pt idx="969">0.00022145184169290049</cx:pt>
          <cx:pt idx="970">0.0013207105914017101</cx:pt>
          <cx:pt idx="971">0.00094240768812327747</cx:pt>
          <cx:pt idx="972">0.0053003012251717253</cx:pt>
          <cx:pt idx="973">0.0023789018199280327</cx:pt>
          <cx:pt idx="974">-0.003287389515386875</cx:pt>
          <cx:pt idx="975">-0.0024286044610887249</cx:pt>
          <cx:pt idx="976">-0.0042392434345915999</cx:pt>
          <cx:pt idx="977">-0.0036542803129244001</cx:pt>
          <cx:pt idx="978">-0.0088153243094681501</cx:pt>
          <cx:pt idx="979">0.010879360418521325</cx:pt>
          <cx:pt idx="980">0.00075538163330401997</cx:pt>
          <cx:pt idx="981">-0.0012369133496139299</cx:pt>
          <cx:pt idx="982">-0.0026264104234032248</cx:pt>
          <cx:pt idx="983">-0.00072686242102000249</cx:pt>
          <cx:pt idx="984">-0.0028325772428622249</cx:pt>
          <cx:pt idx="985">8.7655408784804496e-05</cx:pt>
          <cx:pt idx="986">-0.0013073338331988601</cx:pt>
          <cx:pt idx="987">-0.0085637383208354498</cx:pt>
          <cx:pt idx="988">-0.0116687810742243</cx:pt>
          <cx:pt idx="989">-0.0036794249687912501</cx:pt>
          <cx:pt idx="990">-0.0031316573577667502</cx:pt>
          <cx:pt idx="991">0.0046244563667119749</cx:pt>
          <cx:pt idx="992">0.0022175266636740073</cx:pt>
          <cx:pt idx="993">0.0064345338151813999</cx:pt>
          <cx:pt idx="994">0.0017719201605120524</cx:pt>
          <cx:pt idx="995">-0.0010859376986176526</cx:pt>
          <cx:pt idx="996">0.0089514589757358504</cx:pt>
          <cx:pt idx="997">-0.0031217538764285249</cx:pt>
          <cx:pt idx="998">-0.0092042981246489748</cx:pt>
          <cx:pt idx="999">0.0020647367179881973</cx:pt>
          <cx:pt idx="1000">0.0030075174266075751</cx:pt>
          <cx:pt idx="1001">0.0031815421504433001</cx:pt>
          <cx:pt idx="1002">0.0093244157467743758</cx:pt>
          <cx:pt idx="1003">0.0097526265114381994</cx:pt>
          <cx:pt idx="1004">0.006763150105012725</cx:pt>
          <cx:pt idx="1005">0.0047306575643649247</cx:pt>
          <cx:pt idx="1006">0.0046509741847007248</cx:pt>
          <cx:pt idx="1007">0.00115572357455412</cx:pt>
          <cx:pt idx="1008">-1.4317262285472099e-05</cx:pt>
          <cx:pt idx="1009">-3.9993787866329748e-05</cx:pt>
          <cx:pt idx="1010">-0.00020077787823583575</cx:pt>
          <cx:pt idx="1011">-0.0014858258022313424</cx:pt>
          <cx:pt idx="1012">-0.0012431689198994925</cx:pt>
          <cx:pt idx="1013">0.0022170912351927902</cx:pt>
          <cx:pt idx="1014">-0.00033375136758803003</cx:pt>
          <cx:pt idx="1015">0.00055269763725054497</cx:pt>
          <cx:pt idx="1016">-0.0029954004579185998</cx:pt>
          <cx:pt idx="1017">-0.0020227254341015849</cx:pt>
          <cx:pt idx="1018">-0.0012026112759882675</cx:pt>
          <cx:pt idx="1019">0.0072193687499216997</cx:pt>
          <cx:pt idx="1020">-0.0062403586941795252</cx:pt>
          <cx:pt idx="1021">-0.003789042084471575</cx:pt>
          <cx:pt idx="1022">0.0036079005707115</cx:pt>
          <cx:pt idx="1023">-0.0029486444384380752</cx:pt>
          <cx:pt idx="1024">-0.0027886894186637751</cx:pt>
          <cx:pt idx="1025">0.001851822983835595</cx:pt>
          <cx:pt idx="1026">-0.0027073313927714498</cx:pt>
          <cx:pt idx="1027">0.00054381732901122998</cx:pt>
          <cx:pt idx="1028">0.010256084179647275</cx:pt>
          <cx:pt idx="1029">0.010089389804198025</cx:pt>
          <cx:pt idx="1030">0.009221383707339225</cx:pt>
          <cx:pt idx="1031">0.0101387065769776</cx:pt>
          <cx:pt idx="1032">0.0054500175540752246</cx:pt>
          <cx:pt idx="1033">0.0038460499091803502</cx:pt>
          <cx:pt idx="1034">0.0034315431636239252</cx:pt>
          <cx:pt idx="1035">0.0022946521911276449</cx:pt>
          <cx:pt idx="1036">-4.4135862899515002e-05</cx:pt>
          <cx:pt idx="1037">-4.2325798346564501e-05</cx:pt>
          <cx:pt idx="1038">-0.00023927719477120826</cx:pt>
          <cx:pt idx="1039">-0.00050282787849876501</cx:pt>
          <cx:pt idx="1040">0.0010184402259564825</cx:pt>
          <cx:pt idx="1041">-0.00068647085521052252</cx:pt>
          <cx:pt idx="1042">0.00041487333640666003</cx:pt>
          <cx:pt idx="1043">0.00243952859896921</cx:pt>
          <cx:pt idx="1044">0.0037803616582049002</cx:pt>
          <cx:pt idx="1045">0.0035385834501155001</cx:pt>
          <cx:pt idx="1046">0.0056263363976476752</cx:pt>
          <cx:pt idx="1047">0.0057443826016293749</cx:pt>
          <cx:pt idx="1048">-0.0003123959859412525</cx:pt>
          <cx:pt idx="1049">-0.0141239365312341</cx:pt>
          <cx:pt idx="1050">-0.0031748835821940749</cx:pt>
          <cx:pt idx="1051">0.00039684434833264499</cx:pt>
          <cx:pt idx="1052">0.0087584645581784502</cx:pt>
          <cx:pt idx="1053">0.0046138599446220504</cx:pt>
          <cx:pt idx="1054">-0.0079502628095842257</cx:pt>
          <cx:pt idx="1055">-0.010285423662116275</cx:pt>
          <cx:pt idx="1056">0.0021524854393388825</cx:pt>
          <cx:pt idx="1057">0.0095196717736364001</cx:pt>
          <cx:pt idx="1058">0.0044102526684912753</cx:pt>
          <cx:pt idx="1059">0.0082501658902127007</cx:pt>
          <cx:pt idx="1060">0.0096706962237579248</cx:pt>
          <cx:pt idx="1061">0.002283222418826775</cx:pt>
          <cx:pt idx="1062">0.00074700545060260245</cx:pt>
          <cx:pt idx="1063">-0.0014748203743939424</cx:pt>
          <cx:pt idx="1064">-0.0030703081164634252</cx:pt>
          <cx:pt idx="1065">-3.4985168062833498e-05</cx:pt>
          <cx:pt idx="1066">-0.00011321221440554925</cx:pt>
          <cx:pt idx="1067">-0.00054068188607276995</cx:pt>
          <cx:pt idx="1068">0.0003340721395532775</cx:pt>
          <cx:pt idx="1069">0.00022145184169290049</cx:pt>
          <cx:pt idx="1070">0.0013207105914017101</cx:pt>
          <cx:pt idx="1071">0.00094240768812327747</cx:pt>
          <cx:pt idx="1072">0.0053003012251717253</cx:pt>
          <cx:pt idx="1073">0.0023789018199280327</cx:pt>
          <cx:pt idx="1074">-0.003287389515386875</cx:pt>
          <cx:pt idx="1075">-0.0024286044610887249</cx:pt>
          <cx:pt idx="1076">-0.0042392434345915999</cx:pt>
          <cx:pt idx="1077">-0.0036542803129244001</cx:pt>
          <cx:pt idx="1078">-0.0088153243094681501</cx:pt>
          <cx:pt idx="1079">0.010879360418521325</cx:pt>
          <cx:pt idx="1080">0.00075538163330401997</cx:pt>
          <cx:pt idx="1081">-0.0012369133496139299</cx:pt>
          <cx:pt idx="1082">-0.0026264104234032248</cx:pt>
          <cx:pt idx="1083">-0.00072686242102000249</cx:pt>
        </cx:lvl>
      </cx:numDim>
    </cx:data>
    <cx:data id="148">
      <cx:numDim type="val">
        <cx:f>Sheet2!$ES$1:$ES$1084</cx:f>
        <cx:lvl ptCount="1084" formatCode="0.00E+00">
          <cx:pt idx="0">-8.8192627220275906e-05</cx:pt>
          <cx:pt idx="1">0.000205999333298512</cx:pt>
          <cx:pt idx="2">0.0013198486779823001</cx:pt>
          <cx:pt idx="3">0.00052810483434378097</cx:pt>
          <cx:pt idx="4">0.00084251826560862396</cx:pt>
          <cx:pt idx="5">0.00043287014191028899</cx:pt>
          <cx:pt idx="6">-0.000114687130677779</cx:pt>
          <cx:pt idx="7">0.00027754936303869902</cx:pt>
          <cx:pt idx="8">-0.00049594289436020696</cx:pt>
          <cx:pt idx="9">-0.00031725932783148198</cx:pt>
          <cx:pt idx="10">-0.00016136604961071899</cx:pt>
          <cx:pt idx="11">0.00041371888977495297</cx:pt>
          <cx:pt idx="12">-0.000209756032072772</cx:pt>
          <cx:pt idx="13">0.00041875342332384501</cx:pt>
          <cx:pt idx="14">0.00035080306369685601</cx:pt>
          <cx:pt idx="15">-0.00041762495910749499</cx:pt>
          <cx:pt idx="16">-6.3618876170267801e-06</cx:pt>
          <cx:pt idx="17">5.2460085633176501e-06</cx:pt>
          <cx:pt idx="18">-0.00031001550427693398</cx:pt>
          <cx:pt idx="19">0.00079019303417979302</cx:pt>
          <cx:pt idx="20">0.00039003393753808002</cx:pt>
          <cx:pt idx="21">-0.0001574917152533</cx:pt>
          <cx:pt idx="22">-0.00064005545862113895</cx:pt>
          <cx:pt idx="23">-0.00024990836848508502</cx:pt>
          <cx:pt idx="24">-0.00045402680413526099</cx:pt>
          <cx:pt idx="25">0.00021842962301875</cx:pt>
          <cx:pt idx="26">-0.000120119043423777</cx:pt>
          <cx:pt idx="27">-0.00039590573539253398</cx:pt>
          <cx:pt idx="28">0.00014550319959085001</cx:pt>
          <cx:pt idx="29">-0.00024406033744819199</cx:pt>
          <cx:pt idx="30">0.00043941799297252798</cx:pt>
          <cx:pt idx="31">0.00030769453549706798</cx:pt>
          <cx:pt idx="32">3.5064384951846998e-05</cx:pt>
          <cx:pt idx="33">0.00091771243597820699</cx:pt>
          <cx:pt idx="34">-0.00023456839492375401</cx:pt>
          <cx:pt idx="35">0.00024048786507810499</cx:pt>
          <cx:pt idx="36">0.00098947091465656804</cx:pt>
          <cx:pt idx="37">0.00037755122277891598</cx:pt>
          <cx:pt idx="38">0.00070116601317804397</cx:pt>
          <cx:pt idx="39">0.00024156768040569401</cx:pt>
          <cx:pt idx="40">0.00107508130385451</cx:pt>
          <cx:pt idx="41">0.00084601394277781204</cx:pt>
          <cx:pt idx="42">-0.00189026724904476</cx:pt>
          <cx:pt idx="43">-0.0033751793468220102</cx:pt>
          <cx:pt idx="44">-0.00023299777361016999</cx:pt>
          <cx:pt idx="45">0.00092233613230760601</cx:pt>
          <cx:pt idx="46">0.00120937308422893</cx:pt>
          <cx:pt idx="47">0.0017013801378888999</cx:pt>
          <cx:pt idx="48">0.00046737571476176498</cx:pt>
          <cx:pt idx="49">0.000204542155520262</cx:pt>
          <cx:pt idx="50">-0.00027465785809597002</cx:pt>
          <cx:pt idx="51">-0.00028347875230383098</cx:pt>
          <cx:pt idx="52">-0.00045297314430627902</cx:pt>
          <cx:pt idx="53">0.00098894141225016599</cx:pt>
          <cx:pt idx="54">-0.00016924369312972201</cx:pt>
          <cx:pt idx="55">-1.30589175268292e-05</cx:pt>
          <cx:pt idx="56">-0.00025795679795858299</cx:pt>
          <cx:pt idx="57">0.00042747999817125998</cx:pt>
          <cx:pt idx="58">-0.00083267004599126796</cx:pt>
          <cx:pt idx="59">-0.000236429885087339</cx:pt>
          <cx:pt idx="60">0.00051308640011127598</cx:pt>
          <cx:pt idx="61">-1.35703248184605e-05</cx:pt>
          <cx:pt idx="62">-0.000119907768436614</cx:pt>
          <cx:pt idx="63">0.00042355761303946898</cx:pt>
          <cx:pt idx="64">0.0022660587014181601</cx:pt>
          <cx:pt idx="65">-0.00063285823569845699</cx:pt>
          <cx:pt idx="66">-0.0033327981431319998</cx:pt>
          <cx:pt idx="67">-0.0068061469355494104</cx:pt>
          <cx:pt idx="68">-0.0038552738826654401</cx:pt>
          <cx:pt idx="69">-0.0075119147032123397</cx:pt>
          <cx:pt idx="70">-0.013368560302908899</cx:pt>
          <cx:pt idx="71">-0.0155565686397965</cx:pt>
          <cx:pt idx="72">-0.010866511545246401</cx:pt>
          <cx:pt idx="73">-0.0098778834942202295</cx:pt>
          <cx:pt idx="74">-0.0035419546895526502</cx:pt>
          <cx:pt idx="75">-0.0022164573696135102</cx:pt>
          <cx:pt idx="76">-0.0049830154052451399</cx:pt>
          <cx:pt idx="77">-0.0035269741718512901</cx:pt>
          <cx:pt idx="78">-0.00065127991614544103</cx:pt>
          <cx:pt idx="79">-0.00099198550927054102</cx:pt>
          <cx:pt idx="80">-0.00213794119565002</cx:pt>
          <cx:pt idx="81">-0.00046989662612903098</cx:pt>
          <cx:pt idx="82">-0.00030317666357462998</cx:pt>
          <cx:pt idx="83">0.00025257674009468201</cx:pt>
          <cx:pt idx="84">0.000129394855893539</cx:pt>
          <cx:pt idx="85">1.4991573045588601e-05</cx:pt>
          <cx:pt idx="86">-0.0027720887046537401</cx:pt>
          <cx:pt idx="87">-0.00055025668391699004</cx:pt>
          <cx:pt idx="88">-0.00029518728263935602</cx:pt>
          <cx:pt idx="89">-0.00068564604163113998</cx:pt>
          <cx:pt idx="90">0.000209514311375611</cx:pt>
          <cx:pt idx="91">-0.00094786495481863798</cx:pt>
          <cx:pt idx="92">-0.00226075904535669</cx:pt>
          <cx:pt idx="93">-0.0080158177859424792</cx:pt>
          <cx:pt idx="94">-0.0184835743523909</cx:pt>
          <cx:pt idx="95">-0.021130979106033999</cx:pt>
          <cx:pt idx="96">-0.0069157668644198398</cx:pt>
          <cx:pt idx="97">0.0051803551678911604</cx:pt>
          <cx:pt idx="98">-0.0054443061892839898</cx:pt>
          <cx:pt idx="99">-0.023115443007838798</cx:pt>
          <cx:pt idx="100">-0.0180657030984641</cx:pt>
          <cx:pt idx="101">-0.0098828720503503394</cx:pt>
          <cx:pt idx="102">0.0038683438810473798</cx:pt>
          <cx:pt idx="103">-0.023502769500392401</cx:pt>
          <cx:pt idx="104">0.025237811082256398</cx:pt>
          <cx:pt idx="105">0.030474525717148999</cx:pt>
          <cx:pt idx="106">0.0098880029394223592</cx:pt>
          <cx:pt idx="107">-0.0106857548135389</cx:pt>
          <cx:pt idx="108">-0.012409112497646301</cx:pt>
          <cx:pt idx="109">0.011141619537745701</cx:pt>
          <cx:pt idx="110">0.0037427489622245298</cx:pt>
          <cx:pt idx="111">-7.7266257894595004e-05</cx:pt>
          <cx:pt idx="112">-0.00099123606531489493</cx:pt>
          <cx:pt idx="113">-0.00034425343291551202</cx:pt>
          <cx:pt idx="114">-0.0089905092152999001</cx:pt>
          <cx:pt idx="115">-0.0023845083906256</cx:pt>
          <cx:pt idx="116">-0.00043719399596483399</cx:pt>
          <cx:pt idx="117">-0.00046867064961492199</cx:pt>
          <cx:pt idx="118">-0.0022481008550666601</cx:pt>
          <cx:pt idx="119">-0.0022089815378979398</cx:pt>
          <cx:pt idx="120">-0.0099450286698399403</cx:pt>
          <cx:pt idx="121">-0.024467027053276701</cx:pt>
          <cx:pt idx="122">-0.028543337226993901</cx:pt>
          <cx:pt idx="123">-0.032168128847439498</cx:pt>
          <cx:pt idx="124">-0.041948435611280699</cx:pt>
          <cx:pt idx="125">0.0160162479918141</cx:pt>
          <cx:pt idx="126">0.037079889370313701</cx:pt>
          <cx:pt idx="127">0.039765113493217201</cx:pt>
          <cx:pt idx="128">0.055498090946053902</cx:pt>
          <cx:pt idx="129">0.021261768964098701</cx:pt>
          <cx:pt idx="130">-0.0186517999724993</cx:pt>
          <cx:pt idx="131">-0.042759575565471997</cx:pt>
          <cx:pt idx="132">-0.013751277374982201</cx:pt>
          <cx:pt idx="133">-0.0107896756870025</cx:pt>
          <cx:pt idx="134">-0.018594422722063599</cx:pt>
          <cx:pt idx="135">0.040650943355552298</cx:pt>
          <cx:pt idx="136">0.059377641460423999</cx:pt>
          <cx:pt idx="137">0.037793665503847398</cx:pt>
          <cx:pt idx="138">0.013364790115273801</cx:pt>
          <cx:pt idx="139">0.0023416737192551999</cx:pt>
          <cx:pt idx="140">0.00013485107844904599</cx:pt>
          <cx:pt idx="141">0.00039345743581946997</cx:pt>
          <cx:pt idx="142">-0.0010563441179767901</cx:pt>
          <cx:pt idx="143">-2.7624001771909502e-05</cx:pt>
          <cx:pt idx="144">-0.0011108020768453601</cx:pt>
          <cx:pt idx="145">-0.0054984977947468202</cx:pt>
          <cx:pt idx="146">-0.00471215594264731</cx:pt>
          <cx:pt idx="147">-0.0054096889140747102</cx:pt>
          <cx:pt idx="148">-0.016029409909012401</cx:pt>
          <cx:pt idx="149">-0.044576394124348002</cx:pt>
          <cx:pt idx="150">-0.0368496421666695</cx:pt>
          <cx:pt idx="151">-0.059299278517568901</cx:pt>
          <cx:pt idx="152">-0.055300575331239998</cx:pt>
          <cx:pt idx="153">0.026596668706214101</cx:pt>
          <cx:pt idx="154">0.0155341455368032</cx:pt>
          <cx:pt idx="155">0.085115988944079304</cx:pt>
          <cx:pt idx="156">0.066703373311101405</cx:pt>
          <cx:pt idx="157">0.094607546192772896</cx:pt>
          <cx:pt idx="158">-0.0155487979203751</cx:pt>
          <cx:pt idx="159">-0.075884167402969202</cx:pt>
          <cx:pt idx="160">0.055847724570423002</cx:pt>
          <cx:pt idx="161">0.026722310620646901</cx:pt>
          <cx:pt idx="162">-0.010841415110291601</cx:pt>
          <cx:pt idx="163">-0.0020356349274910299</cx:pt>
          <cx:pt idx="164">0.066064911123987199</cx:pt>
          <cx:pt idx="165">0.036429211644307999</cx:pt>
          <cx:pt idx="166">0.019535418956697699</cx:pt>
          <cx:pt idx="167">0.0015120063708782101</cx:pt>
          <cx:pt idx="168">0.00017626948609021699</cx:pt>
          <cx:pt idx="169">0.00075039984624152998</cx:pt>
          <cx:pt idx="170">-0.00010491180984699</cx:pt>
          <cx:pt idx="171">-0.00054787044825384702</cx:pt>
          <cx:pt idx="172">-0.0031898171392879598</cx:pt>
          <cx:pt idx="173">-0.0080919606554481008</cx:pt>
          <cx:pt idx="174">-0.0087207015214629899</cx:pt>
          <cx:pt idx="175">-0.01283663288638</cx:pt>
          <cx:pt idx="176">-0.020729578569350201</cx:pt>
          <cx:pt idx="177">-0.057576516106242003</cx:pt>
          <cx:pt idx="178">-0.069404716973286498</cx:pt>
          <cx:pt idx="179">-0.10759232468867</cx:pt>
          <cx:pt idx="180">-0.065892645723938006</cx:pt>
          <cx:pt idx="181">-0.039063819743565799</cx:pt>
          <cx:pt idx="182">-0.014011310384912601</cx:pt>
          <cx:pt idx="183">0.074497168853091295</cx:pt>
          <cx:pt idx="184">0.129913881315595</cx:pt>
          <cx:pt idx="185">0.101689188002637</cx:pt>
          <cx:pt idx="186">0.094875922442001506</cx:pt>
          <cx:pt idx="187">0.061201818926135999</cx:pt>
          <cx:pt idx="188">0.071234902292134195</cx:pt>
          <cx:pt idx="189">0.019724887225203502</cx:pt>
          <cx:pt idx="190">0.0092246681914377598</cx:pt>
          <cx:pt idx="191">0.032955508356039803</cx:pt>
          <cx:pt idx="192">0.0155423681257234</cx:pt>
          <cx:pt idx="193">0.0216504687183167</cx:pt>
          <cx:pt idx="194">0.0084550110894526503</cx:pt>
          <cx:pt idx="195">-0.0024126698284137799</cx:pt>
          <cx:pt idx="196">-0.000186904215661801</cx:pt>
          <cx:pt idx="197">-0.00084987433128620705</cx:pt>
          <cx:pt idx="198">-1.35143465610007e-05</cx:pt>
          <cx:pt idx="199">-0.00022790856283627626</cx:pt>
          <cx:pt idx="200">-0.0029998480748103999</cx:pt>
          <cx:pt idx="201">-0.004078370149868225</cx:pt>
          <cx:pt idx="202">-0.002551424375356525</cx:pt>
          <cx:pt idx="203">-0.0056215004528734997</cx:pt>
          <cx:pt idx="204">-0.0088703720230361507</cx:pt>
          <cx:pt idx="205">-0.016663854722789449</cx:pt>
          <cx:pt idx="206">-0.018849818079334724</cx:pt>
          <cx:pt idx="207">-0.012521162162936524</cx:pt>
          <cx:pt idx="208">-0.019730006293759199</cx:pt>
          <cx:pt idx="209">-0.021082367838900776</cx:pt>
          <cx:pt idx="210">-0.020352244105448326</cx:pt>
          <cx:pt idx="211">-0.023187157251778324</cx:pt>
          <cx:pt idx="212">-0.01165917090684615</cx:pt>
          <cx:pt idx="213">0.0034746378334914248</cx:pt>
          <cx:pt idx="214">0.0011850122025670749</cx:pt>
          <cx:pt idx="215">-0.016616265187545901</cx:pt>
          <cx:pt idx="216">-0.0057718551072143002</cx:pt>
          <cx:pt idx="217">-0.00141618295643215</cx:pt>
          <cx:pt idx="218">-0.0022388715359812151</cx:pt>
          <cx:pt idx="219">-0.00091969935120833255</cx:pt>
          <cx:pt idx="220">-0.0093620346126599245</cx:pt>
          <cx:pt idx="221">0.011272185914099325</cx:pt>
          <cx:pt idx="222">0.0028250011825364501</cx:pt>
          <cx:pt idx="223">-0.00023412417137669126</cx:pt>
          <cx:pt idx="224">1.4131982295769824e-05</cx:pt>
          <cx:pt idx="225">-0.0001133825703426735</cx:pt>
          <cx:pt idx="226">-0.00035302186132280249</cx:pt>
          <cx:pt idx="227">-0.00079022609855808996</cx:pt>
          <cx:pt idx="228">-0.00415432239442235</cx:pt>
          <cx:pt idx="229">-0.0057138678497348997</cx:pt>
          <cx:pt idx="230">-0.0055043593478748499</cx:pt>
          <cx:pt idx="231">-0.0098795115455082242</cx:pt>
          <cx:pt idx="232">-0.0122136923633068</cx:pt>
          <cx:pt idx="233">-0.012661525157764374</cx:pt>
          <cx:pt idx="234">-0.0079575905096869494</cx:pt>
          <cx:pt idx="235">-0.011226725352610274</cx:pt>
          <cx:pt idx="236">-0.0119303866526634</cx:pt>
          <cx:pt idx="237">-0.019897200688585876</cx:pt>
          <cx:pt idx="238">-0.03473112785062725</cx:pt>
          <cx:pt idx="239">-0.025659583637678</cx:pt>
          <cx:pt idx="240">-0.016664428733022402</cx:pt>
          <cx:pt idx="241">-0.0123003642140345</cx:pt>
          <cx:pt idx="242">-0.0069961327986019254</cx:pt>
          <cx:pt idx="243">0.0054418669758191504</cx:pt>
          <cx:pt idx="244">0.014153504320817224</cx:pt>
          <cx:pt idx="245">0.013801136080419576</cx:pt>
          <cx:pt idx="246">-0.0054947016011677504</cx:pt>
          <cx:pt idx="247">0.0073970116044493502</cx:pt>
          <cx:pt idx="248">0.0215363548803045</cx:pt>
          <cx:pt idx="249">0.021199119552330326</cx:pt>
          <cx:pt idx="250">0.0054738704323123999</cx:pt>
          <cx:pt idx="251">0.00043722587965522249</cx:pt>
          <cx:pt idx="252">-0.000152452391946314</cx:pt>
          <cx:pt idx="253">1.2066827390275901e-05</cx:pt>
          <cx:pt idx="254">-0.00010810258524986026</cx:pt>
          <cx:pt idx="255">-0.00079031986735634001</cx:pt>
          <cx:pt idx="256">-0.0042733295210434247</cx:pt>
          <cx:pt idx="257">-0.0059549625492629999</cx:pt>
          <cx:pt idx="258">-0.0085489859599734742</cx:pt>
          <cx:pt idx="259">-0.013487765435049251</cx:pt>
          <cx:pt idx="260">-0.0123154768379517</cx:pt>
          <cx:pt idx="261">-0.0096691407603846247</cx:pt>
          <cx:pt idx="262">0.0015806658531129375</cx:pt>
          <cx:pt idx="263">-0.019115305527054576</cx:pt>
          <cx:pt idx="264">-0.035591971900274501</cx:pt>
          <cx:pt idx="265">-0.014147820591344775</cx:pt>
          <cx:pt idx="266">-0.0011837223198918926</cx:pt>
          <cx:pt idx="267">-0.011474964100937325</cx:pt>
          <cx:pt idx="268">-0.013714038019139899</cx:pt>
          <cx:pt idx="269">0.007620116232386575</cx:pt>
          <cx:pt idx="270">-0.0078572782426284508</cx:pt>
          <cx:pt idx="271">0.0201356269316658</cx:pt>
          <cx:pt idx="272">0.026926176828239751</cx:pt>
          <cx:pt idx="273">0.01128287734443215</cx:pt>
          <cx:pt idx="274">0.0090750238770860997</cx:pt>
          <cx:pt idx="275">0.022193644957101001</cx:pt>
          <cx:pt idx="276">0.042498365325735997</cx:pt>
          <cx:pt idx="277">0.024003069736708526</cx:pt>
          <cx:pt idx="278">0.0060597377378992</cx:pt>
          <cx:pt idx="279">-0.0022686225138923927</cx:pt>
          <cx:pt idx="280">-7.7626218511634248e-05</cx:pt>
          <cx:pt idx="281">-5.9651964878692002e-05</cx:pt>
          <cx:pt idx="282">-0.00028003219836325252</cx:pt>
          <cx:pt idx="283">-0.00086987536378037745</cx:pt>
          <cx:pt idx="284">-0.0041361839223759246</cx:pt>
          <cx:pt idx="285">-0.0055127475333904248</cx:pt>
          <cx:pt idx="286">-0.0093013547003678743</cx:pt>
          <cx:pt idx="287">-0.0090621402719813001</cx:pt>
          <cx:pt idx="288">-0.0096020619570731502</cx:pt>
          <cx:pt idx="289">-0.0037104267225298751</cx:pt>
          <cx:pt idx="290">-0.0030107169452797001</cx:pt>
          <cx:pt idx="291">-0.018759493536918151</cx:pt>
          <cx:pt idx="292">-0.022860723916361674</cx:pt>
          <cx:pt idx="293">0.00078269115174008498</cx:pt>
          <cx:pt idx="294">0.016087124395689701</cx:pt>
          <cx:pt idx="295">0.0045043041964225004</cx:pt>
          <cx:pt idx="296">-0.018614643478339101</cx:pt>
          <cx:pt idx="297">-0.038140030554092499</cx:pt>
          <cx:pt idx="298">-0.015726477612112651</cx:pt>
          <cx:pt idx="299">0.029020305780611998</cx:pt>
          <cx:pt idx="300">0.10273857365860301</cx:pt>
          <cx:pt idx="301">0.11048292775627699</cx:pt>
          <cx:pt idx="302">0.11699114818587</cx:pt>
          <cx:pt idx="303">0.15345839494476601</cx:pt>
          <cx:pt idx="304">0.153765645394564</cx:pt>
          <cx:pt idx="305">0.101638513813024</cx:pt>
          <cx:pt idx="306">0.0284998226062553</cx:pt>
          <cx:pt idx="307">-0.0028473720495423701</cx:pt>
          <cx:pt idx="308">-0.000391785562590557</cx:pt>
          <cx:pt idx="309">-0.00051692917913842898</cx:pt>
          <cx:pt idx="310">-0.0026841249228494201</cx:pt>
          <cx:pt idx="311">-0.0033165260189869702</cx:pt>
          <cx:pt idx="312">-0.019259999587810502</cx:pt>
          <cx:pt idx="313">-0.027069460434836601</cx:pt>
          <cx:pt idx="314">-0.026681552515243401</cx:pt>
          <cx:pt idx="315">-0.023809742511892801</cx:pt>
          <cx:pt idx="316">-0.043859772943562102</cx:pt>
          <cx:pt idx="317">-0.062125036672189701</cx:pt>
          <cx:pt idx="318">-0.031049792041807502</cx:pt>
          <cx:pt idx="319">-0.032386987021509099</cx:pt>
          <cx:pt idx="320">-0.071503231962393707</cx:pt>
          <cx:pt idx="321">-0.0110040122473429</cx:pt>
          <cx:pt idx="322">-0.051450658689426103</cx:pt>
          <cx:pt idx="323">-0.056747433421181</cx:pt>
          <cx:pt idx="324">-0.15616037505386299</cx:pt>
          <cx:pt idx="325">-0.13016107365707499</cx:pt>
          <cx:pt idx="326">-0.072278056594485204</cx:pt>
          <cx:pt idx="327">-0.0478872242539225</cx:pt>
          <cx:pt idx="328">-0.023391776161978899</cx:pt>
          <cx:pt idx="329">0.032916636603442101</cx:pt>
          <cx:pt idx="330">0.038651248313085203</cx:pt>
          <cx:pt idx="331">0.065514312792520804</cx:pt>
          <cx:pt idx="332">0.067813439212330295</cx:pt>
          <cx:pt idx="333">0.057147532419277197</cx:pt>
          <cx:pt idx="334">0.019209704094538999</cx:pt>
          <cx:pt idx="335">-0.00046251263076218401</cx:pt>
          <cx:pt idx="336">0.00016070206911264199</cx:pt>
          <cx:pt idx="337">-1.29548391473245e-05</cx:pt>
          <cx:pt idx="338">-0.0024109559402856599</cx:pt>
          <cx:pt idx="339">-0.00288599882163017</cx:pt>
          <cx:pt idx="340">-0.020686421185370899</cx:pt>
          <cx:pt idx="341">-0.0209628278346881</cx:pt>
          <cx:pt idx="342">-0.023418694932440299</cx:pt>
          <cx:pt idx="343">-0.0234481276697939</cx:pt>
          <cx:pt idx="344">-0.049755274718498298</cx:pt>
          <cx:pt idx="345">-0.015596454929698101</cx:pt>
          <cx:pt idx="346">0.035182551568155702</cx:pt>
          <cx:pt idx="347">0.026151623949548598</cx:pt>
          <cx:pt idx="348">-0.051778259899440002</cx:pt>
          <cx:pt idx="349">-0.0051963255465755902</cx:pt>
          <cx:pt idx="350">-0.0197889863097187</cx:pt>
          <cx:pt idx="351">-0.054049690041985399</cx:pt>
          <cx:pt idx="352">-0.14474321359901701</cx:pt>
          <cx:pt idx="353">-0.12477051423978899</cx:pt>
          <cx:pt idx="354">-0.17470823851509901</cx:pt>
          <cx:pt idx="355">-0.153650719141012</cx:pt>
          <cx:pt idx="356">-0.129654806640013</cx:pt>
          <cx:pt idx="357">-0.12758088405131801</cx:pt>
          <cx:pt idx="358">-0.081322357616341198</cx:pt>
          <cx:pt idx="359">-0.017125320749996599</cx:pt>
          <cx:pt idx="360">0.013388961372787901</cx:pt>
          <cx:pt idx="361">0.011350938376946401</cx:pt>
          <cx:pt idx="362">0.010790297417212</cx:pt>
          <cx:pt idx="363">-0.0011352705883497999</cx:pt>
          <cx:pt idx="364">0.000370602783051994</cx:pt>
          <cx:pt idx="365">0.00013721197706509101</cx:pt>
          <cx:pt idx="366">-0.0012683176460074599</cx:pt>
          <cx:pt idx="367">-0.00378489669708594</cx:pt>
          <cx:pt idx="368">-0.020184853282590599</cx:pt>
          <cx:pt idx="369">-0.013619069282535401</cx:pt>
          <cx:pt idx="370">-0.0228969312679747</cx:pt>
          <cx:pt idx="371">-0.024782382968432298</cx:pt>
          <cx:pt idx="372">-0.0031618434052188499</cx:pt>
          <cx:pt idx="373">0.076824833554810998</cx:pt>
          <cx:pt idx="374">0.063402878431502593</cx:pt>
          <cx:pt idx="375">0.0620164824416021</cx:pt>
          <cx:pt idx="376">0.071896931297122296</cx:pt>
          <cx:pt idx="377">-0.0010824415444431401</cx:pt>
          <cx:pt idx="378">0.0079165409412359396</cx:pt>
          <cx:pt idx="379">-0.019112065480253002</cx:pt>
          <cx:pt idx="380">-0.026230855457319801</cx:pt>
          <cx:pt idx="381">-0.12055585812882801</cx:pt>
          <cx:pt idx="382">-0.24714121247682699</cx:pt>
          <cx:pt idx="383">-0.191518995347709</cx:pt>
          <cx:pt idx="384">-0.166551687400363</cx:pt>
          <cx:pt idx="385">-0.124711388071194</cx:pt>
          <cx:pt idx="386">-0.074307286349792404</cx:pt>
          <cx:pt idx="387">-0.0079819639521275295</cx:pt>
          <cx:pt idx="388">0.0152140676488984</cx:pt>
          <cx:pt idx="389">0.0012160376499943601</cx:pt>
          <cx:pt idx="390">0.0014461069976725699</cx:pt>
          <cx:pt idx="391">-0.00064909849873232505</cx:pt>
          <cx:pt idx="392">-0.00016045401737440899</cx:pt>
          <cx:pt idx="393">-1.9548343303832299e-05</cx:pt>
          <cx:pt idx="394">-0.00059410251520592805</cx:pt>
          <cx:pt idx="395">-0.00571799616084347</cx:pt>
          <cx:pt idx="396">-0.018699346635334801</cx:pt>
          <cx:pt idx="397">-0.0047051795724409396</cx:pt>
          <cx:pt idx="398">-0.031128679668632</cx:pt>
          <cx:pt idx="399">-0.055063446730724101</cx:pt>
          <cx:pt idx="400">-0.014326108486300801</cx:pt>
          <cx:pt idx="401">0.046553048541331098</cx:pt>
          <cx:pt idx="402">0.0733394611598705</cx:pt>
          <cx:pt idx="403">0.0451487299534803</cx:pt>
          <cx:pt idx="404">-0.021276101331321799</cx:pt>
          <cx:pt idx="405">0.056636604388114201</cx:pt>
          <cx:pt idx="406">-0.012497899672044</cx:pt>
          <cx:pt idx="407">0.0154044453335143</cx:pt>
          <cx:pt idx="408">-0.0080656441734703703</cx:pt>
          <cx:pt idx="409">-0.077942779310742394</cx:pt>
          <cx:pt idx="410">-0.207493340156817</cx:pt>
          <cx:pt idx="411">-0.22214708121962401</cx:pt>
          <cx:pt idx="412">-0.12808148130951599</cx:pt>
          <cx:pt idx="413">-0.089011574549236805</cx:pt>
          <cx:pt idx="414">-0.052087593598024999</cx:pt>
          <cx:pt idx="415">-0.0134145119646546</cx:pt>
          <cx:pt idx="416">0.0014792646319324099</cx:pt>
          <cx:pt idx="417">-0.0037655218220469899</cx:pt>
          <cx:pt idx="418">-0.0025012204646770301</cx:pt>
          <cx:pt idx="419">-0.00036547288325404102</cx:pt>
          <cx:pt idx="420">-0.000130598072765854</cx:pt>
          <cx:pt idx="421">-0.000162007459062974</cx:pt>
          <cx:pt idx="422">-0.0010633669019472799</cx:pt>
          <cx:pt idx="423">-0.0081909059863562294</cx:pt>
          <cx:pt idx="424">-0.0172893378626978</cx:pt>
          <cx:pt idx="425">-0.0064294347438765102</cx:pt>
          <cx:pt idx="426">-0.027072230181105501</cx:pt>
          <cx:pt idx="427">-0.042943827241543303</cx:pt>
          <cx:pt idx="428">-0.044932337821023502</cx:pt>
          <cx:pt idx="429">-0.045555120385068197</cx:pt>
          <cx:pt idx="430">-0.0078732766025173505</cx:pt>
          <cx:pt idx="431">-0.053915499400944901</cx:pt>
          <cx:pt idx="432">0.0163821874720338</cx:pt>
          <cx:pt idx="433">0.045669195723965599</cx:pt>
          <cx:pt idx="434">0.035087211710147101</cx:pt>
          <cx:pt idx="435">0.054489053982102797</cx:pt>
          <cx:pt idx="436">0.0089208331256744305</cx:pt>
          <cx:pt idx="437">-0.0085644085855181001</cx:pt>
          <cx:pt idx="438">-0.15400592494932</cx:pt>
          <cx:pt idx="439">-0.167139874898316</cx:pt>
          <cx:pt idx="440">-0.120764290883578</cx:pt>
          <cx:pt idx="441">-0.081566858259005198</cx:pt>
          <cx:pt idx="442">-0.029701173012259701</cx:pt>
          <cx:pt idx="443">-0.0013791297453038399</cx:pt>
          <cx:pt idx="444">-0.00042122197558230998</cx:pt>
          <cx:pt idx="445">-0.0055726412673051499</cx:pt>
          <cx:pt idx="446">-0.0027854876302075399</cx:pt>
          <cx:pt idx="447">-0.00083363666277618703</cx:pt>
          <cx:pt idx="448">0.00028951019262219899</cx:pt>
          <cx:pt idx="449">-0.00076721203097120604</cx:pt>
          <cx:pt idx="450">0.00030350996736658602</cx:pt>
          <cx:pt idx="451">-0.0094910282734077794</cx:pt>
          <cx:pt idx="452">-0.00702934547662126</cx:pt>
          <cx:pt idx="453">0.031908409779717602</cx:pt>
          <cx:pt idx="454">-5.6273752606647801e-05</cx:pt>
          <cx:pt idx="455">-0.0064092461978293696</cx:pt>
          <cx:pt idx="456">-0.046981205713316002</cx:pt>
          <cx:pt idx="457">-0.054871939964381597</cx:pt>
          <cx:pt idx="458">-0.0017525516144922899</cx:pt>
          <cx:pt idx="459">-0.081032049917214105</cx:pt>
          <cx:pt idx="460">-0.0108011979931777</cx:pt>
          <cx:pt idx="461">0.031886629499089603</cx:pt>
          <cx:pt idx="462">0.10910894752792701</cx:pt>
          <cx:pt idx="463">0.15196393451965101</cx:pt>
          <cx:pt idx="464">0.060164007252192203</cx:pt>
          <cx:pt idx="465">-0.033476539273157101</cx:pt>
          <cx:pt idx="466">-0.176548595343413</cx:pt>
          <cx:pt idx="467">-0.14657052497672701</cx:pt>
          <cx:pt idx="468">-0.097052979416737295</cx:pt>
          <cx:pt idx="469">-0.060318487288012902</cx:pt>
          <cx:pt idx="470">-0.015044676848135201</cx:pt>
          <cx:pt idx="471">-0.0064469060202317699</cx:pt>
          <cx:pt idx="472">-0.00034596182903585298</cx:pt>
          <cx:pt idx="473">-0.0074800164337362404</cx:pt>
          <cx:pt idx="474">-0.0039991530777323103</cx:pt>
          <cx:pt idx="475">-0.00064483938100226297</cx:pt>
          <cx:pt idx="476">0.00028884341240355098</cx:pt>
          <cx:pt idx="477">-0.00016058717377567401</cx:pt>
          <cx:pt idx="478">0.00099599603970074407</cx:pt>
          <cx:pt idx="479">-0.0063197504175765001</cx:pt>
          <cx:pt idx="480">0.020042339878449299</cx:pt>
          <cx:pt idx="481">0.044025274583693298</cx:pt>
          <cx:pt idx="482">0.020215000647471199</cx:pt>
          <cx:pt idx="483">0.032415497080157299</cx:pt>
          <cx:pt idx="484">0.00195005852375409</cx:pt>
          <cx:pt idx="485">0.041384092817459597</cx:pt>
          <cx:pt idx="486">0.00192621648607106</cx:pt>
          <cx:pt idx="487">-0.0087116836988661399</cx:pt>
          <cx:pt idx="488">-0.0428501552924122</cx:pt>
          <cx:pt idx="489">-0.034186542979265801</cx:pt>
          <cx:pt idx="490">0.038071799267938897</cx:pt>
          <cx:pt idx="491">0.13159141842045699</cx:pt>
          <cx:pt idx="492">0.074592405048442903</cx:pt>
          <cx:pt idx="493">-0.030259832764962798</cx:pt>
          <cx:pt idx="494">-0.13484180937529699</cx:pt>
          <cx:pt idx="495">-0.13695294645371101</cx:pt>
          <cx:pt idx="496">-0.095419218422926805</cx:pt>
          <cx:pt idx="497">-0.0579910787929485</cx:pt>
          <cx:pt idx="498">-0.021963139719551598</cx:pt>
          <cx:pt idx="499">-0.016510122828746299</cx:pt>
          <cx:pt idx="500">-0.012529095796385999</cx:pt>
          <cx:pt idx="501">-0.012817068739984699</cx:pt>
          <cx:pt idx="502">-0.0029769989223649698</cx:pt>
          <cx:pt idx="503">-0.00049491872531136198</cx:pt>
          <cx:pt idx="504">-0.00040551911554823501</cx:pt>
          <cx:pt idx="505">0.000613258456682785</cx:pt>
          <cx:pt idx="506">0.0022830282732579301</cx:pt>
          <cx:pt idx="507">-0.011286128121229699</cx:pt>
          <cx:pt idx="508">0.027019281189775399</cx:pt>
          <cx:pt idx="509">0.018567115833687298</cx:pt>
          <cx:pt idx="510">0.035301251436313498</cx:pt>
          <cx:pt idx="511">0.066855767387174095</cx:pt>
          <cx:pt idx="512">0.11148918284820999</cx:pt>
          <cx:pt idx="513">0.026520800730670199</cx:pt>
          <cx:pt idx="514">0.097026010732839493</cx:pt>
          <cx:pt idx="515">0.12310564559694</cx:pt>
          <cx:pt idx="516">0.080923536431126694</cx:pt>
          <cx:pt idx="517">0.0076949419200585201</cx:pt>
          <cx:pt idx="518">0.080101153086078902</cx:pt>
          <cx:pt idx="519">0.12772424796287499</cx:pt>
          <cx:pt idx="520">0.0409481902766081</cx:pt>
          <cx:pt idx="521">-0.068801412139519999</cx:pt>
          <cx:pt idx="522">-0.189095356605473</cx:pt>
          <cx:pt idx="523">-0.162657968615876</cx:pt>
          <cx:pt idx="524">-0.13848840855209399</cx:pt>
          <cx:pt idx="525">-0.059615664964126597</cx:pt>
          <cx:pt idx="526">-0.023139737205208798</cx:pt>
          <cx:pt idx="527">-0.017096256962793099</cx:pt>
          <cx:pt idx="528">-0.0184411201345848</cx:pt>
          <cx:pt idx="529">-0.0096985199633501107</cx:pt>
          <cx:pt idx="530">-0.0039681312233052404</cx:pt>
          <cx:pt idx="531">-0.00029071216074291398</cx:pt>
          <cx:pt idx="532">-7.7114850221165994e-05</cx:pt>
          <cx:pt idx="533">0.000107791115405977</cx:pt>
          <cx:pt idx="534">0.0028284360090699702</cx:pt>
          <cx:pt idx="535">-0.011408413810054001</cx:pt>
          <cx:pt idx="536">0.0077766530585550398</cx:pt>
          <cx:pt idx="537">-0.0062117883915982601</cx:pt>
          <cx:pt idx="538">0.041855318012492003</cx:pt>
          <cx:pt idx="539">0.0687181410736145</cx:pt>
          <cx:pt idx="540">0.115557664573887</cx:pt>
          <cx:pt idx="541">0.0098327875720835706</cx:pt>
          <cx:pt idx="542">0.067042885477457695</cx:pt>
          <cx:pt idx="543">0.041558643585396099</cx:pt>
          <cx:pt idx="544">0.0029224365590172002</cx:pt>
          <cx:pt idx="545">0.0128421144922741</cx:pt>
          <cx:pt idx="546">0.050369897137357303</cx:pt>
          <cx:pt idx="547">0.14092147361100901</cx:pt>
          <cx:pt idx="548">0.0244983250310121</cx:pt>
          <cx:pt idx="549">-0.13042707400475101</cx:pt>
          <cx:pt idx="550">-0.16048640099293901</cx:pt>
          <cx:pt idx="551">-0.15164276319277101</cx:pt>
          <cx:pt idx="552">-0.089653962526367897</cx:pt>
          <cx:pt idx="553">-0.0463819937929182</cx:pt>
          <cx:pt idx="554">-0.019668958514828399</cx:pt>
          <cx:pt idx="555">-0.015226704474491299</cx:pt>
          <cx:pt idx="556">-0.0090795411772567405</cx:pt>
          <cx:pt idx="557">-0.0065447613554091696</cx:pt>
          <cx:pt idx="558">-0.00178525624430119</cx:pt>
          <cx:pt idx="559">-0.00065190443400878597</cx:pt>
          <cx:pt idx="560">-0.00019628921429453599</cx:pt>
          <cx:pt idx="561">0.00087309672033682704</cx:pt>
          <cx:pt idx="562">0.00160164829348446</cx:pt>
          <cx:pt idx="563">0.00072645037872646795</cx:pt>
          <cx:pt idx="564">-0.00190789718320011</cx:pt>
          <cx:pt idx="565">0.0027985145239332199</cx:pt>
          <cx:pt idx="566">0.049707161971423101</cx:pt>
          <cx:pt idx="567">0.041920534749329497</cx:pt>
          <cx:pt idx="568">0.076341293349815195</cx:pt>
          <cx:pt idx="569">0.050797877835754603</cx:pt>
          <cx:pt idx="570">0.0802849083021899</cx:pt>
          <cx:pt idx="571">0.074048946654088496</cx:pt>
          <cx:pt idx="572">-0.0238007697461779</cx:pt>
          <cx:pt idx="573">0.048386312325458002</cx:pt>
          <cx:pt idx="574">0.013215304422755101</cx:pt>
          <cx:pt idx="575">0.031163733213437801</cx:pt>
          <cx:pt idx="576">-0.13218423728119599</cx:pt>
          <cx:pt idx="577">-0.14182983451584799</cx:pt>
          <cx:pt idx="578">-0.16151555480621399</cx:pt>
          <cx:pt idx="579">-0.130790973858849</cx:pt>
          <cx:pt idx="580">-0.077252306672774496</cx:pt>
          <cx:pt idx="581">-0.033068725184468302</cx:pt>
          <cx:pt idx="582">-0.011231753774186601</cx:pt>
          <cx:pt idx="583">-0.0099912016330350201</cx:pt>
          <cx:pt idx="584">-0.0072225695543436004</cx:pt>
          <cx:pt idx="585">-0.0032960590183034699</cx:pt>
          <cx:pt idx="586">-0.0016954180675553699</cx:pt>
          <cx:pt idx="587">-0.00011089754616058801</cx:pt>
          <cx:pt idx="588">0.000247191989342311</cx:pt>
          <cx:pt idx="589">0.00013299710058604699</cx:pt>
          <cx:pt idx="590">0.00091751457692966303</cx:pt>
          <cx:pt idx="591">-0.000277874257752834</cx:pt>
          <cx:pt idx="592">-0.0145821332666015</cx:pt>
          <cx:pt idx="593">0.0124812554844882</cx:pt>
          <cx:pt idx="594">0.0118858652409827</cx:pt>
          <cx:pt idx="595">0.0177304619985586</cx:pt>
          <cx:pt idx="596">0.0242917347693021</cx:pt>
          <cx:pt idx="597">0.093034182069499205</cx:pt>
          <cx:pt idx="598">0.084342310519949101</cx:pt>
          <cx:pt idx="599">0.14870070506105901</cx:pt>
          <cx:pt idx="600">0.10355734922469</cx:pt>
          <cx:pt idx="601">0.084442481372729403</cx:pt>
          <cx:pt idx="602">0.057459890120469197</cx:pt>
          <cx:pt idx="603">-0.077544683568748801</cx:pt>
          <cx:pt idx="604">-0.17964976827194301</cx:pt>
          <cx:pt idx="605">-0.127983012756992</cx:pt>
          <cx:pt idx="606">-0.13343772162502901</cx:pt>
          <cx:pt idx="607">-0.091950828113665103</cx:pt>
          <cx:pt idx="608">-0.062974245207203197</cx:pt>
          <cx:pt idx="609">-0.0278168376049296</cx:pt>
          <cx:pt idx="610">-0.0092086090288506194</cx:pt>
          <cx:pt idx="611">-0.0098299610603602306</cx:pt>
          <cx:pt idx="612">-0.00432339386418622</cx:pt>
          <cx:pt idx="613">-0.0014282129480450499</cx:pt>
          <cx:pt idx="614">0.00035901803747857998</cx:pt>
          <cx:pt idx="615">6.91499145938476e-06</cx:pt>
          <cx:pt idx="616">0.00039807901242823202</cx:pt>
          <cx:pt idx="617">-0.00067596366911057101</cx:pt>
          <cx:pt idx="618">0.00184692776035355</cx:pt>
          <cx:pt idx="619">0.0015280962037250701</cx:pt>
          <cx:pt idx="620">-0.016099104497485299</cx:pt>
          <cx:pt idx="621">-0.033509435374338502</cx:pt>
          <cx:pt idx="622">0.0051798711819487902</cx:pt>
          <cx:pt idx="623">0.013000347023236301</cx:pt>
          <cx:pt idx="624">0.038781103551030802</cx:pt>
          <cx:pt idx="625">0.115405880492397</cx:pt>
          <cx:pt idx="626">0.127346434592811</cx:pt>
          <cx:pt idx="627">0.17610426927258099</cx:pt>
          <cx:pt idx="628">0.15986560577622999</cx:pt>
          <cx:pt idx="629">0.15112808569942199</cx:pt>
          <cx:pt idx="630">0.032683793262833598</cx:pt>
          <cx:pt idx="631">-0.075607977256711797</cx:pt>
          <cx:pt idx="632">-0.12442080057794799</cx:pt>
          <cx:pt idx="633">-0.084609388096048205</cx:pt>
          <cx:pt idx="634">-0.095917951865968298</cx:pt>
          <cx:pt idx="635">-0.061081010488723102</cx:pt>
          <cx:pt idx="636">-0.0543677910338572</cx:pt>
          <cx:pt idx="637">-0.027792049049831201</cx:pt>
          <cx:pt idx="638">-0.0059538057738353</cx:pt>
          <cx:pt idx="639">-0.0029164991062268402</cx:pt>
          <cx:pt idx="640">-0.0020893831086558198</cx:pt>
          <cx:pt idx="641">-0.00047075934036422</cx:pt>
          <cx:pt idx="642">-0.000484842035549346</cx:pt>
          <cx:pt idx="643">-8.6288311055718697e-05</cx:pt>
          <cx:pt idx="644">0.000116609753187409</cx:pt>
          <cx:pt idx="645">-0.00032201715919154798</cx:pt>
          <cx:pt idx="646">0.00088495901937483902</cx:pt>
          <cx:pt idx="647">0.01169610371901</cx:pt>
          <cx:pt idx="648">0.00187306164133172</cx:pt>
          <cx:pt idx="649">-0.033914624325823199</cx:pt>
          <cx:pt idx="650">-0.055823121346581697</cx:pt>
          <cx:pt idx="651">-0.0105007234626963</cx:pt>
          <cx:pt idx="652">0.025326824338969</cx:pt>
          <cx:pt idx="653">0.0143855549837635</cx:pt>
          <cx:pt idx="654">0.0464100632795552</cx:pt>
          <cx:pt idx="655">0.023229611332930299</cx:pt>
          <cx:pt idx="656">0.060128477278988797</cx:pt>
          <cx:pt idx="657">0.023533559405155599</cx:pt>
          <cx:pt idx="658">-0.043054648106954703</cx:pt>
          <cx:pt idx="659">-0.086671635550154405</cx:pt>
          <cx:pt idx="660">-0.0847493077163365</cx:pt>
          <cx:pt idx="661">-0.075614959123868897</cx:pt>
          <cx:pt idx="662">-0.045408265602270799</cx:pt>
          <cx:pt idx="663">-0.047376985953653</cx:pt>
          <cx:pt idx="664">-0.0412416513278549</cx:pt>
          <cx:pt idx="665">-0.022379512212395099</cx:pt>
          <cx:pt idx="666">-0.0096860786612517295</cx:pt>
          <cx:pt idx="667">-0.000112676915716453</cx:pt>
          <cx:pt idx="668">-0.0028630553452199201</cx:pt>
          <cx:pt idx="669">-0.0027103139012844999</cx:pt>
          <cx:pt idx="670">-0.00147076852087745</cx:pt>
          <cx:pt idx="671">0.00021323997956302601</cx:pt>
          <cx:pt idx="672">7.2906082034363104e-05</cx:pt>
          <cx:pt idx="673">3.02662200315697e-05</cx:pt>
          <cx:pt idx="674">-0.00020700677371285399</cx:pt>
          <cx:pt idx="675">0.0072191972805472704</cx:pt>
          <cx:pt idx="676">-0.0021852435405093698</cx:pt>
          <cx:pt idx="677">-0.018257239501192599</cx:pt>
          <cx:pt idx="678">-0.034237651939998198</cx:pt>
          <cx:pt idx="679">-0.040580215580498798</cx:pt>
          <cx:pt idx="680">-0.0413141377782077</cx:pt>
          <cx:pt idx="681">0.019291237519451498</cx:pt>
          <cx:pt idx="682">-0.0116803267966533</cx:pt>
          <cx:pt idx="683">-0.016054872768836999</cx:pt>
          <cx:pt idx="684">0.0122632871309469</cx:pt>
          <cx:pt idx="685">-0.037310093989438901</cx:pt>
          <cx:pt idx="686">-0.077049076497052796</cx:pt>
          <cx:pt idx="687">-0.067099636972877796</cx:pt>
          <cx:pt idx="688">-0.046171325684941998</cx:pt>
          <cx:pt idx="689">-0.039279215099612297</cx:pt>
          <cx:pt idx="690">-0.0229063861051425</cx:pt>
          <cx:pt idx="691">-0.0311013728995004</cx:pt>
          <cx:pt idx="692">-0.015736038607148201</cx:pt>
          <cx:pt idx="693">-0.015304748317324099</cx:pt>
          <cx:pt idx="694">-0.010102291732276799</cx:pt>
          <cx:pt idx="695">-0.00127696300890752</cx:pt>
          <cx:pt idx="696">-0.000228845276731114</cx:pt>
          <cx:pt idx="697">-0.000187525021741425</cx:pt>
          <cx:pt idx="698">0.00057970388607270099</cx:pt>
          <cx:pt idx="699">0.00049107885637804795</cx:pt>
          <cx:pt idx="700">8.52664803907265e-05</cx:pt>
          <cx:pt idx="701">0.000198854006040025</cx:pt>
          <cx:pt idx="702">0.000219858894586827</cx:pt>
          <cx:pt idx="703">-0.00072332503863307095</cx:pt>
          <cx:pt idx="704">-0.0049857508496665001</cx:pt>
          <cx:pt idx="705">-0.0098212636141640098</cx:pt>
          <cx:pt idx="706">-0.016014508375924202</cx:pt>
          <cx:pt idx="707">-0.042981888785102798</cx:pt>
          <cx:pt idx="708">-0.050515595657984497</cx:pt>
          <cx:pt idx="709">-0.027265737092611601</cx:pt>
          <cx:pt idx="710">-0.060258987697805001</cx:pt>
          <cx:pt idx="711">-0.065915087078937507</cx:pt>
          <cx:pt idx="712">-0.036387798008417398</cx:pt>
          <cx:pt idx="713">-0.041779862165406599</cx:pt>
          <cx:pt idx="714">-0.040987452422996902</cx:pt>
          <cx:pt idx="715">-0.027900269999333701</cx:pt>
          <cx:pt idx="716">-0.00844434952092093</cx:pt>
          <cx:pt idx="717">-0.0103190280623942</cx:pt>
          <cx:pt idx="718">-0.0076747463712886297</cx:pt>
          <cx:pt idx="719">-0.0048230756546187503</cx:pt>
          <cx:pt idx="720">-0.0061305922534511002</cx:pt>
          <cx:pt idx="721">-0.0047751273257086698</cx:pt>
          <cx:pt idx="722">-0.00121729170361525</cx:pt>
          <cx:pt idx="723">-0.0030080122748569198</cx:pt>
          <cx:pt idx="724">-0.00068437757012213701</cx:pt>
          <cx:pt idx="725">-0.00015703415541526401</cx:pt>
          <cx:pt idx="726">-0.00041866359587936798</cx:pt>
          <cx:pt idx="727">-0.00052461985217115595</cx:pt>
          <cx:pt idx="728">0.000125272477111746</cx:pt>
          <cx:pt idx="729">-0.00051399312139837597</cx:pt>
          <cx:pt idx="730">0.00016068263823831299</cx:pt>
          <cx:pt idx="731">-0.00014822809458272699</cx:pt>
          <cx:pt idx="732">-0.00052557648897829897</cx:pt>
          <cx:pt idx="733">-0.0057482198341275801</cx:pt>
          <cx:pt idx="734">-0.0181111082872061</cx:pt>
          <cx:pt idx="735">-0.021828091947362901</cx:pt>
          <cx:pt idx="736">-0.0149492361034848</cx:pt>
          <cx:pt idx="737">-0.017682314129767399</cx:pt>
          <cx:pt idx="738">-0.037353739959569802</cx:pt>
          <cx:pt idx="739">-0.026077877375448599</cx:pt>
          <cx:pt idx="740">-0.0132210058754726</cx:pt>
          <cx:pt idx="741">-0.0093565654070491104</cx:pt>
          <cx:pt idx="742">-0.029406872171978599</cx:pt>
          <cx:pt idx="743">-0.026268304931170799</cx:pt>
          <cx:pt idx="744">-0.0075783669189637996</cx:pt>
          <cx:pt idx="745">-0.0069492197003393798</cx:pt>
          <cx:pt idx="746">-0.0054089350792832103</cx:pt>
          <cx:pt idx="747">-0.0021432106710532802</cx:pt>
          <cx:pt idx="748">-0.00062778957942519003</cx:pt>
          <cx:pt idx="749">0.00034631340906193499</cx:pt>
          <cx:pt idx="750">-0.00023534745037638799</cx:pt>
          <cx:pt idx="751">-0.00035148615762423699</cx:pt>
          <cx:pt idx="752">-0.00037180200640255298</cx:pt>
          <cx:pt idx="753">3.8739413846799098e-05</cx:pt>
          <cx:pt idx="754">-0.00036910641203229702</cx:pt>
          <cx:pt idx="755">-0.00080998720297326598</cx:pt>
          <cx:pt idx="756">5.2590774380691599e-05</cx:pt>
          <cx:pt idx="757">0.00086524651090291401</cx:pt>
          <cx:pt idx="758">0.00012054416404771101</cx:pt>
          <cx:pt idx="759">-0.00077292038207045402</cx:pt>
          <cx:pt idx="760">-0.00042070339977739199</cx:pt>
          <cx:pt idx="761">0.00083360091751429803</cx:pt>
          <cx:pt idx="762">0.000457567765377568</cx:pt>
          <cx:pt idx="763">-0.00056282557281201904</cx:pt>
          <cx:pt idx="764">0.000169245279661873</cx:pt>
          <cx:pt idx="765">-0.00088384574793430495</cx:pt>
          <cx:pt idx="766">-0.0035372591250606902</cx:pt>
          <cx:pt idx="767">0.00089715822279736596</cx:pt>
          <cx:pt idx="768">0.0022986665920961698</cx:pt>
          <cx:pt idx="769">-0.00118255053602264</cx:pt>
          <cx:pt idx="770">-0.00378835846002253</cx:pt>
          <cx:pt idx="771">-0.0025720117930025702</cx:pt>
          <cx:pt idx="772">-0.0019310296002343901</cx:pt>
          <cx:pt idx="773">-0.00091658326554273201</cx:pt>
          <cx:pt idx="774">-0.000475154525887083</cx:pt>
          <cx:pt idx="775">-0.00042605836136902698</cx:pt>
          <cx:pt idx="776">-0.00075558655358378497</cx:pt>
          <cx:pt idx="777">-0.00055774483193347804</cx:pt>
          <cx:pt idx="778">-0.00053906265681497598</cx:pt>
          <cx:pt idx="779">-7.7848529058150795e-05</cx:pt>
          <cx:pt idx="780">0.00047052491825491199</cx:pt>
          <cx:pt idx="781">0.00038494522806381499</cx:pt>
          <cx:pt idx="782">-0.00069641171154620496</cx:pt>
          <cx:pt idx="783">-0.00051736395734370698</cx:pt>
          <cx:pt idx="784">-0.00022790856283627626</cx:pt>
          <cx:pt idx="785">-0.0029998480748103999</cx:pt>
          <cx:pt idx="786">-0.004078370149868225</cx:pt>
          <cx:pt idx="787">-0.002551424375356525</cx:pt>
          <cx:pt idx="788">-0.0056215004528734997</cx:pt>
          <cx:pt idx="789">-0.0088703720230361507</cx:pt>
          <cx:pt idx="790">-0.016663854722789449</cx:pt>
          <cx:pt idx="791">-0.018849818079334724</cx:pt>
          <cx:pt idx="792">-0.012521162162936524</cx:pt>
          <cx:pt idx="793">-0.019730006293759199</cx:pt>
          <cx:pt idx="794">-0.021082367838900776</cx:pt>
          <cx:pt idx="795">-0.020352244105448326</cx:pt>
          <cx:pt idx="796">-0.023187157251778324</cx:pt>
          <cx:pt idx="797">-0.01165917090684615</cx:pt>
          <cx:pt idx="798">0.0034746378334914248</cx:pt>
          <cx:pt idx="799">0.0011850122025670749</cx:pt>
          <cx:pt idx="800">-0.016616265187545901</cx:pt>
          <cx:pt idx="801">-0.0057718551072143002</cx:pt>
          <cx:pt idx="802">-0.00141618295643215</cx:pt>
          <cx:pt idx="803">-0.0022388715359812151</cx:pt>
          <cx:pt idx="804">-0.00091969935120833255</cx:pt>
          <cx:pt idx="805">-0.0093620346126599245</cx:pt>
          <cx:pt idx="806">0.011272185914099325</cx:pt>
          <cx:pt idx="807">0.0028250011825364501</cx:pt>
          <cx:pt idx="808">-0.00023412417137669126</cx:pt>
          <cx:pt idx="809">1.4131982295769824e-05</cx:pt>
          <cx:pt idx="810">-0.0001133825703426735</cx:pt>
          <cx:pt idx="811">-0.00035302186132280249</cx:pt>
          <cx:pt idx="812">-0.00079022609855808996</cx:pt>
          <cx:pt idx="813">-0.00415432239442235</cx:pt>
          <cx:pt idx="814">-0.0057138678497348997</cx:pt>
          <cx:pt idx="815">-0.0055043593478748499</cx:pt>
          <cx:pt idx="816">-0.0098795115455082242</cx:pt>
          <cx:pt idx="817">-0.0122136923633068</cx:pt>
          <cx:pt idx="818">-0.012661525157764374</cx:pt>
          <cx:pt idx="819">-0.0079575905096869494</cx:pt>
          <cx:pt idx="820">-0.011226725352610274</cx:pt>
          <cx:pt idx="821">-0.0119303866526634</cx:pt>
          <cx:pt idx="822">-0.019897200688585876</cx:pt>
          <cx:pt idx="823">-0.03473112785062725</cx:pt>
          <cx:pt idx="824">-0.025659583637678</cx:pt>
          <cx:pt idx="825">-0.016664428733022402</cx:pt>
          <cx:pt idx="826">-0.0123003642140345</cx:pt>
          <cx:pt idx="827">-0.0069961327986019254</cx:pt>
          <cx:pt idx="828">0.0054418669758191504</cx:pt>
          <cx:pt idx="829">0.014153504320817224</cx:pt>
          <cx:pt idx="830">0.013801136080419576</cx:pt>
          <cx:pt idx="831">-0.0054947016011677504</cx:pt>
          <cx:pt idx="832">0.0073970116044493502</cx:pt>
          <cx:pt idx="833">0.0215363548803045</cx:pt>
          <cx:pt idx="834">0.021199119552330326</cx:pt>
          <cx:pt idx="835">0.0054738704323123999</cx:pt>
          <cx:pt idx="836">0.00043722587965522249</cx:pt>
          <cx:pt idx="837">-0.000152452391946314</cx:pt>
          <cx:pt idx="838">1.2066827390275901e-05</cx:pt>
          <cx:pt idx="839">-0.00010810258524986026</cx:pt>
          <cx:pt idx="840">-0.00079031986735634001</cx:pt>
          <cx:pt idx="841">-0.0042733295210434247</cx:pt>
          <cx:pt idx="842">-0.0059549625492629999</cx:pt>
          <cx:pt idx="843">-0.0085489859599734742</cx:pt>
          <cx:pt idx="844">-0.013487765435049251</cx:pt>
          <cx:pt idx="845">-0.0123154768379517</cx:pt>
          <cx:pt idx="846">-0.0096691407603846247</cx:pt>
          <cx:pt idx="847">0.0015806658531129375</cx:pt>
          <cx:pt idx="848">-0.019115305527054576</cx:pt>
          <cx:pt idx="849">-0.035591971900274501</cx:pt>
          <cx:pt idx="850">-0.014147820591344775</cx:pt>
          <cx:pt idx="851">-0.0011837223198918926</cx:pt>
          <cx:pt idx="852">-0.011474964100937325</cx:pt>
          <cx:pt idx="853">-0.013714038019139899</cx:pt>
          <cx:pt idx="854">0.007620116232386575</cx:pt>
          <cx:pt idx="855">-0.0078572782426284508</cx:pt>
          <cx:pt idx="856">0.0201356269316658</cx:pt>
          <cx:pt idx="857">0.026926176828239751</cx:pt>
          <cx:pt idx="858">0.01128287734443215</cx:pt>
          <cx:pt idx="859">0.0090750238770860997</cx:pt>
          <cx:pt idx="860">0.022193644957101001</cx:pt>
          <cx:pt idx="861">0.042498365325735997</cx:pt>
          <cx:pt idx="862">0.024003069736708526</cx:pt>
          <cx:pt idx="863">0.0060597377378992</cx:pt>
          <cx:pt idx="864">-0.0022686225138923927</cx:pt>
          <cx:pt idx="865">-7.7626218511634248e-05</cx:pt>
          <cx:pt idx="866">-5.9651964878692002e-05</cx:pt>
          <cx:pt idx="867">-0.00028003219836325252</cx:pt>
          <cx:pt idx="868">-0.00086987536378037745</cx:pt>
          <cx:pt idx="869">-0.0041361839223759246</cx:pt>
          <cx:pt idx="870">-0.0055127475333904248</cx:pt>
          <cx:pt idx="871">-0.0093013547003678743</cx:pt>
          <cx:pt idx="872">-0.0090621402719813001</cx:pt>
          <cx:pt idx="873">-0.0096020619570731502</cx:pt>
          <cx:pt idx="874">-0.0037104267225298751</cx:pt>
          <cx:pt idx="875">-0.0030107169452797001</cx:pt>
          <cx:pt idx="876">-0.018759493536918151</cx:pt>
          <cx:pt idx="877">-0.022860723916361674</cx:pt>
          <cx:pt idx="878">0.00078269115174008498</cx:pt>
          <cx:pt idx="879">0.016087124395689701</cx:pt>
          <cx:pt idx="880">0.0045043041964225004</cx:pt>
          <cx:pt idx="881">-0.018614643478339101</cx:pt>
          <cx:pt idx="882">-0.038140030554092499</cx:pt>
          <cx:pt idx="883">-0.015726477612112651</cx:pt>
          <cx:pt idx="884">-0.00022790856283627626</cx:pt>
          <cx:pt idx="885">-0.0029998480748103999</cx:pt>
          <cx:pt idx="886">-0.004078370149868225</cx:pt>
          <cx:pt idx="887">-0.002551424375356525</cx:pt>
          <cx:pt idx="888">-0.0056215004528734997</cx:pt>
          <cx:pt idx="889">-0.0088703720230361507</cx:pt>
          <cx:pt idx="890">-0.016663854722789449</cx:pt>
          <cx:pt idx="891">-0.018849818079334724</cx:pt>
          <cx:pt idx="892">-0.012521162162936524</cx:pt>
          <cx:pt idx="893">-0.019730006293759199</cx:pt>
          <cx:pt idx="894">-0.021082367838900776</cx:pt>
          <cx:pt idx="895">-0.020352244105448326</cx:pt>
          <cx:pt idx="896">-0.023187157251778324</cx:pt>
          <cx:pt idx="897">-0.01165917090684615</cx:pt>
          <cx:pt idx="898">0.0034746378334914248</cx:pt>
          <cx:pt idx="899">0.0011850122025670749</cx:pt>
          <cx:pt idx="900">-0.016616265187545901</cx:pt>
          <cx:pt idx="901">-0.0057718551072143002</cx:pt>
          <cx:pt idx="902">-0.00141618295643215</cx:pt>
          <cx:pt idx="903">-0.0022388715359812151</cx:pt>
          <cx:pt idx="904">-0.00091969935120833255</cx:pt>
          <cx:pt idx="905">-0.0093620346126599245</cx:pt>
          <cx:pt idx="906">0.011272185914099325</cx:pt>
          <cx:pt idx="907">0.0028250011825364501</cx:pt>
          <cx:pt idx="908">-0.00023412417137669126</cx:pt>
          <cx:pt idx="909">1.4131982295769824e-05</cx:pt>
          <cx:pt idx="910">-0.0001133825703426735</cx:pt>
          <cx:pt idx="911">-0.00035302186132280249</cx:pt>
          <cx:pt idx="912">-0.00079022609855808996</cx:pt>
          <cx:pt idx="913">-0.00415432239442235</cx:pt>
          <cx:pt idx="914">-0.0057138678497348997</cx:pt>
          <cx:pt idx="915">-0.0055043593478748499</cx:pt>
          <cx:pt idx="916">-0.0098795115455082242</cx:pt>
          <cx:pt idx="917">-0.0122136923633068</cx:pt>
          <cx:pt idx="918">-0.012661525157764374</cx:pt>
          <cx:pt idx="919">-0.0079575905096869494</cx:pt>
          <cx:pt idx="920">-0.011226725352610274</cx:pt>
          <cx:pt idx="921">-0.0119303866526634</cx:pt>
          <cx:pt idx="922">-0.019897200688585876</cx:pt>
          <cx:pt idx="923">-0.03473112785062725</cx:pt>
          <cx:pt idx="924">-0.025659583637678</cx:pt>
          <cx:pt idx="925">-0.016664428733022402</cx:pt>
          <cx:pt idx="926">-0.0123003642140345</cx:pt>
          <cx:pt idx="927">-0.0069961327986019254</cx:pt>
          <cx:pt idx="928">0.0054418669758191504</cx:pt>
          <cx:pt idx="929">0.014153504320817224</cx:pt>
          <cx:pt idx="930">0.013801136080419576</cx:pt>
          <cx:pt idx="931">-0.0054947016011677504</cx:pt>
          <cx:pt idx="932">0.0073970116044493502</cx:pt>
          <cx:pt idx="933">0.0215363548803045</cx:pt>
          <cx:pt idx="934">0.021199119552330326</cx:pt>
          <cx:pt idx="935">0.0054738704323123999</cx:pt>
          <cx:pt idx="936">0.00043722587965522249</cx:pt>
          <cx:pt idx="937">-0.000152452391946314</cx:pt>
          <cx:pt idx="938">1.2066827390275901e-05</cx:pt>
          <cx:pt idx="939">-0.00010810258524986026</cx:pt>
          <cx:pt idx="940">-0.00079031986735634001</cx:pt>
          <cx:pt idx="941">-0.0042733295210434247</cx:pt>
          <cx:pt idx="942">-0.0059549625492629999</cx:pt>
          <cx:pt idx="943">-0.0085489859599734742</cx:pt>
          <cx:pt idx="944">-0.013487765435049251</cx:pt>
          <cx:pt idx="945">-0.0123154768379517</cx:pt>
          <cx:pt idx="946">-0.0096691407603846247</cx:pt>
          <cx:pt idx="947">0.0015806658531129375</cx:pt>
          <cx:pt idx="948">-0.019115305527054576</cx:pt>
          <cx:pt idx="949">-0.035591971900274501</cx:pt>
          <cx:pt idx="950">-0.014147820591344775</cx:pt>
          <cx:pt idx="951">-0.0011837223198918926</cx:pt>
          <cx:pt idx="952">-0.011474964100937325</cx:pt>
          <cx:pt idx="953">-0.013714038019139899</cx:pt>
          <cx:pt idx="954">0.007620116232386575</cx:pt>
          <cx:pt idx="955">-0.0078572782426284508</cx:pt>
          <cx:pt idx="956">0.0201356269316658</cx:pt>
          <cx:pt idx="957">0.026926176828239751</cx:pt>
          <cx:pt idx="958">0.01128287734443215</cx:pt>
          <cx:pt idx="959">0.0090750238770860997</cx:pt>
          <cx:pt idx="960">0.022193644957101001</cx:pt>
          <cx:pt idx="961">0.042498365325735997</cx:pt>
          <cx:pt idx="962">0.024003069736708526</cx:pt>
          <cx:pt idx="963">0.0060597377378992</cx:pt>
          <cx:pt idx="964">-0.0022686225138923927</cx:pt>
          <cx:pt idx="965">-7.7626218511634248e-05</cx:pt>
          <cx:pt idx="966">-5.9651964878692002e-05</cx:pt>
          <cx:pt idx="967">-0.00028003219836325252</cx:pt>
          <cx:pt idx="968">-0.00086987536378037745</cx:pt>
          <cx:pt idx="969">-0.0041361839223759246</cx:pt>
          <cx:pt idx="970">-0.0055127475333904248</cx:pt>
          <cx:pt idx="971">-0.0093013547003678743</cx:pt>
          <cx:pt idx="972">-0.0090621402719813001</cx:pt>
          <cx:pt idx="973">-0.0096020619570731502</cx:pt>
          <cx:pt idx="974">-0.0037104267225298751</cx:pt>
          <cx:pt idx="975">-0.0030107169452797001</cx:pt>
          <cx:pt idx="976">-0.018759493536918151</cx:pt>
          <cx:pt idx="977">-0.022860723916361674</cx:pt>
          <cx:pt idx="978">0.00078269115174008498</cx:pt>
          <cx:pt idx="979">0.016087124395689701</cx:pt>
          <cx:pt idx="980">0.0045043041964225004</cx:pt>
          <cx:pt idx="981">-0.018614643478339101</cx:pt>
          <cx:pt idx="982">-0.038140030554092499</cx:pt>
          <cx:pt idx="983">-0.015726477612112651</cx:pt>
          <cx:pt idx="984">-0.00022790856283627626</cx:pt>
          <cx:pt idx="985">-0.0029998480748103999</cx:pt>
          <cx:pt idx="986">-0.004078370149868225</cx:pt>
          <cx:pt idx="987">-0.002551424375356525</cx:pt>
          <cx:pt idx="988">-0.0056215004528734997</cx:pt>
          <cx:pt idx="989">-0.0088703720230361507</cx:pt>
          <cx:pt idx="990">-0.016663854722789449</cx:pt>
          <cx:pt idx="991">-0.018849818079334724</cx:pt>
          <cx:pt idx="992">-0.012521162162936524</cx:pt>
          <cx:pt idx="993">-0.019730006293759199</cx:pt>
          <cx:pt idx="994">-0.021082367838900776</cx:pt>
          <cx:pt idx="995">-0.020352244105448326</cx:pt>
          <cx:pt idx="996">-0.023187157251778324</cx:pt>
          <cx:pt idx="997">-0.01165917090684615</cx:pt>
          <cx:pt idx="998">0.0034746378334914248</cx:pt>
          <cx:pt idx="999">0.0011850122025670749</cx:pt>
          <cx:pt idx="1000">-0.016616265187545901</cx:pt>
          <cx:pt idx="1001">-0.0057718551072143002</cx:pt>
          <cx:pt idx="1002">-0.00141618295643215</cx:pt>
          <cx:pt idx="1003">-0.0022388715359812151</cx:pt>
          <cx:pt idx="1004">-0.00091969935120833255</cx:pt>
          <cx:pt idx="1005">-0.0093620346126599245</cx:pt>
          <cx:pt idx="1006">0.011272185914099325</cx:pt>
          <cx:pt idx="1007">0.0028250011825364501</cx:pt>
          <cx:pt idx="1008">-0.00023412417137669126</cx:pt>
          <cx:pt idx="1009">1.4131982295769824e-05</cx:pt>
          <cx:pt idx="1010">-0.0001133825703426735</cx:pt>
          <cx:pt idx="1011">-0.00035302186132280249</cx:pt>
          <cx:pt idx="1012">-0.00079022609855808996</cx:pt>
          <cx:pt idx="1013">-0.00415432239442235</cx:pt>
          <cx:pt idx="1014">-0.0057138678497348997</cx:pt>
          <cx:pt idx="1015">-0.0055043593478748499</cx:pt>
          <cx:pt idx="1016">-0.0098795115455082242</cx:pt>
          <cx:pt idx="1017">-0.0122136923633068</cx:pt>
          <cx:pt idx="1018">-0.012661525157764374</cx:pt>
          <cx:pt idx="1019">-0.0079575905096869494</cx:pt>
          <cx:pt idx="1020">-0.011226725352610274</cx:pt>
          <cx:pt idx="1021">-0.0119303866526634</cx:pt>
          <cx:pt idx="1022">-0.019897200688585876</cx:pt>
          <cx:pt idx="1023">-0.03473112785062725</cx:pt>
          <cx:pt idx="1024">-0.025659583637678</cx:pt>
          <cx:pt idx="1025">-0.016664428733022402</cx:pt>
          <cx:pt idx="1026">-0.0123003642140345</cx:pt>
          <cx:pt idx="1027">-0.0069961327986019254</cx:pt>
          <cx:pt idx="1028">0.0054418669758191504</cx:pt>
          <cx:pt idx="1029">0.014153504320817224</cx:pt>
          <cx:pt idx="1030">0.013801136080419576</cx:pt>
          <cx:pt idx="1031">-0.0054947016011677504</cx:pt>
          <cx:pt idx="1032">0.0073970116044493502</cx:pt>
          <cx:pt idx="1033">0.0215363548803045</cx:pt>
          <cx:pt idx="1034">0.021199119552330326</cx:pt>
          <cx:pt idx="1035">0.0054738704323123999</cx:pt>
          <cx:pt idx="1036">0.00043722587965522249</cx:pt>
          <cx:pt idx="1037">-0.000152452391946314</cx:pt>
          <cx:pt idx="1038">1.2066827390275901e-05</cx:pt>
          <cx:pt idx="1039">-0.00010810258524986026</cx:pt>
          <cx:pt idx="1040">-0.00079031986735634001</cx:pt>
          <cx:pt idx="1041">-0.0042733295210434247</cx:pt>
          <cx:pt idx="1042">-0.0059549625492629999</cx:pt>
          <cx:pt idx="1043">-0.0085489859599734742</cx:pt>
          <cx:pt idx="1044">-0.013487765435049251</cx:pt>
          <cx:pt idx="1045">-0.0123154768379517</cx:pt>
          <cx:pt idx="1046">-0.0096691407603846247</cx:pt>
          <cx:pt idx="1047">0.0015806658531129375</cx:pt>
          <cx:pt idx="1048">-0.019115305527054576</cx:pt>
          <cx:pt idx="1049">-0.035591971900274501</cx:pt>
          <cx:pt idx="1050">-0.014147820591344775</cx:pt>
          <cx:pt idx="1051">-0.0011837223198918926</cx:pt>
          <cx:pt idx="1052">-0.011474964100937325</cx:pt>
          <cx:pt idx="1053">-0.013714038019139899</cx:pt>
          <cx:pt idx="1054">0.007620116232386575</cx:pt>
          <cx:pt idx="1055">-0.0078572782426284508</cx:pt>
          <cx:pt idx="1056">0.0201356269316658</cx:pt>
          <cx:pt idx="1057">0.026926176828239751</cx:pt>
          <cx:pt idx="1058">0.01128287734443215</cx:pt>
          <cx:pt idx="1059">0.0090750238770860997</cx:pt>
          <cx:pt idx="1060">0.022193644957101001</cx:pt>
          <cx:pt idx="1061">0.042498365325735997</cx:pt>
          <cx:pt idx="1062">0.024003069736708526</cx:pt>
          <cx:pt idx="1063">0.0060597377378992</cx:pt>
          <cx:pt idx="1064">-0.0022686225138923927</cx:pt>
          <cx:pt idx="1065">-7.7626218511634248e-05</cx:pt>
          <cx:pt idx="1066">-5.9651964878692002e-05</cx:pt>
          <cx:pt idx="1067">-0.00028003219836325252</cx:pt>
          <cx:pt idx="1068">-0.00086987536378037745</cx:pt>
          <cx:pt idx="1069">-0.0041361839223759246</cx:pt>
          <cx:pt idx="1070">-0.0055127475333904248</cx:pt>
          <cx:pt idx="1071">-0.0093013547003678743</cx:pt>
          <cx:pt idx="1072">-0.0090621402719813001</cx:pt>
          <cx:pt idx="1073">-0.0096020619570731502</cx:pt>
          <cx:pt idx="1074">-0.0037104267225298751</cx:pt>
          <cx:pt idx="1075">-0.0030107169452797001</cx:pt>
          <cx:pt idx="1076">-0.018759493536918151</cx:pt>
          <cx:pt idx="1077">-0.022860723916361674</cx:pt>
          <cx:pt idx="1078">0.00078269115174008498</cx:pt>
          <cx:pt idx="1079">0.016087124395689701</cx:pt>
          <cx:pt idx="1080">0.0045043041964225004</cx:pt>
          <cx:pt idx="1081">-0.018614643478339101</cx:pt>
          <cx:pt idx="1082">-0.038140030554092499</cx:pt>
          <cx:pt idx="1083">-0.015726477612112651</cx:pt>
        </cx:lvl>
      </cx:numDim>
    </cx:data>
    <cx:data id="149">
      <cx:numDim type="val">
        <cx:f>Sheet2!$ET$1:$ET$1084</cx:f>
        <cx:lvl ptCount="1084" formatCode="G/通用格式">
          <cx:pt idx="0">-0.00024137237511544099</cx:pt>
          <cx:pt idx="1">-0.00054623177886134401</cx:pt>
          <cx:pt idx="2">-0.00043427941306852397</cx:pt>
          <cx:pt idx="3">0.00013283724977048301</cx:pt>
          <cx:pt idx="4">0.00038389576667424903</cx:pt>
          <cx:pt idx="5">-0.00021373765041787001</cx:pt>
          <cx:pt idx="6">0.00059946365357523999</cx:pt>
          <cx:pt idx="7">-0.00051223723452866496</cx:pt>
          <cx:pt idx="8">-0.000180307210411524</cx:pt>
          <cx:pt idx="9">0.000222616870986712</cx:pt>
          <cx:pt idx="10">0.00046991112075517701</cx:pt>
          <cx:pt idx="11">4.8424872848876201e-05</cx:pt>
          <cx:pt idx="12">1.4197628899900899e-05</cx:pt>
          <cx:pt idx="13">-0.00072574071423223705</cx:pt>
          <cx:pt idx="14">-0.00013658791925944699</cx:pt>
          <cx:pt idx="15">0.0013937122568071</cx:pt>
          <cx:pt idx="16">0.000115621515533768</cx:pt>
          <cx:pt idx="17">-0.00025725006463273497</cx:pt>
          <cx:pt idx="18">-0.00079820582385670895</cx:pt>
          <cx:pt idx="19">-0.00091411790751957597</cx:pt>
          <cx:pt idx="20">0.000239787911555522</cx:pt>
          <cx:pt idx="21">-0.00021794338621517999</cx:pt>
          <cx:pt idx="22">-0.00068071765304275904</cx:pt>
          <cx:pt idx="23">-0.00080683584784651196</cx:pt>
          <cx:pt idx="24">0.00021163097881137099</cx:pt>
          <cx:pt idx="25">0.000150139882146216</cx:pt>
          <cx:pt idx="26">0.00013273408534428599</cx:pt>
          <cx:pt idx="27">0.00090430061033029599</cx:pt>
          <cx:pt idx="28">-0.00025554376600881302</cx:pt>
          <cx:pt idx="29">-0.00023131370395139799</cx:pt>
          <cx:pt idx="30">0.000194150692797411</cx:pt>
          <cx:pt idx="31">-0.00027964211958777802</cx:pt>
          <cx:pt idx="32">0.000148528768680579</cx:pt>
          <cx:pt idx="33">0.000306836341220889</cx:pt>
          <cx:pt idx="34">0.0022858456384020598</cx:pt>
          <cx:pt idx="35">0.0050351974131188498</cx:pt>
          <cx:pt idx="36">0.0031042470064352201</cx:pt>
          <cx:pt idx="37">0.00042539988333079401</cx:pt>
          <cx:pt idx="38">0.00214279404264205</cx:pt>
          <cx:pt idx="39">0.00368413481783078</cx:pt>
          <cx:pt idx="40">0.0020626571666150502</cx:pt>
          <cx:pt idx="41">0.0033196697938254198</cx:pt>
          <cx:pt idx="42">0.00133097929588671</cx:pt>
          <cx:pt idx="43">0.0040829340562490296</cx:pt>
          <cx:pt idx="44">0.0016195860130439801</cx:pt>
          <cx:pt idx="45">0.0025946430408644102</cx:pt>
          <cx:pt idx="46">0.00170950429960502</cx:pt>
          <cx:pt idx="47">0.0026671063598168298</cx:pt>
          <cx:pt idx="48">0.0032544816815810698</cx:pt>
          <cx:pt idx="49">0.0032956124097972602</cx:pt>
          <cx:pt idx="50">0.00018164382285541401</cx:pt>
          <cx:pt idx="51">-0.000308086296994946</cx:pt>
          <cx:pt idx="52">5.0336231779838202e-05</cx:pt>
          <cx:pt idx="53">0.00075180431982490702</cx:pt>
          <cx:pt idx="54">0.00024275285601960101</cx:pt>
          <cx:pt idx="55">0.00088500681263371903</cx:pt>
          <cx:pt idx="56">-0.000122865544070014</cx:pt>
          <cx:pt idx="57">-0.00061755089798683303</cx:pt>
          <cx:pt idx="58">-6.3948172155199606e-05</cx:pt>
          <cx:pt idx="59">6.4929993818452894e-05</cx:pt>
          <cx:pt idx="60">-0.00015435678519601099</cx:pt>
          <cx:pt idx="61">0.00051005918936721504</cx:pt>
          <cx:pt idx="62">0.00165427075993095</cx:pt>
          <cx:pt idx="63">0.00698969572449047</cx:pt>
          <cx:pt idx="64">0.0058157684371692902</cx:pt>
          <cx:pt idx="65">-0.0010617233297511</cx:pt>
          <cx:pt idx="66">0.00011931061899895501</cx:pt>
          <cx:pt idx="67">0.0117567854760318</cx:pt>
          <cx:pt idx="68">0.0070285774680669301</cx:pt>
          <cx:pt idx="69">-0.012863664355880501</cx:pt>
          <cx:pt idx="70">0.0051047802429863001</cx:pt>
          <cx:pt idx="71">0.026664465571181701</cx:pt>
          <cx:pt idx="72">0.039569396336650603</cx:pt>
          <cx:pt idx="73">0.024113768361819998</cx:pt>
          <cx:pt idx="74">0.037570348252713</cx:pt>
          <cx:pt idx="75">0.030492375136917198</cx:pt>
          <cx:pt idx="76">0.017499252153993599</cx:pt>
          <cx:pt idx="77">0.018279331644774899</cx:pt>
          <cx:pt idx="78">0.01100706720517</cx:pt>
          <cx:pt idx="79">0.0038852221551908101</cx:pt>
          <cx:pt idx="80">0.00060431529025515305</cx:pt>
          <cx:pt idx="81">0.00058378763674935604</cx:pt>
          <cx:pt idx="82">0.00024545281710048803</cx:pt>
          <cx:pt idx="83">-0.00033602353235784099</cx:pt>
          <cx:pt idx="84">-0.00048960844735693296</cx:pt>
          <cx:pt idx="85">-0.00077600210609021303</cx:pt>
          <cx:pt idx="86">-0.0027979136789213601</cx:pt>
          <cx:pt idx="87">-0.00010458263236518099</cx:pt>
          <cx:pt idx="88">0.0023079828403422698</cx:pt>
          <cx:pt idx="89">0.00087250572133899503</cx:pt>
          <cx:pt idx="90">0.0015102006859162699</cx:pt>
          <cx:pt idx="91">0.0085737706773507498</cx:pt>
          <cx:pt idx="92">0.0049425038362215703</cx:pt>
          <cx:pt idx="93">0.0042464388134733702</cx:pt>
          <cx:pt idx="94">-0.013499255181073099</cx:pt>
          <cx:pt idx="95">-0.0093353308215586902</cx:pt>
          <cx:pt idx="96">-0.032257807953398401</cx:pt>
          <cx:pt idx="97">0.0127526633676814</cx:pt>
          <cx:pt idx="98">0.032081320452684199</cx:pt>
          <cx:pt idx="99">0.048696864161869802</cx:pt>
          <cx:pt idx="100">0.042086945833345102</cx:pt>
          <cx:pt idx="101">0.0224920044333085</cx:pt>
          <cx:pt idx="102">0.081205145080272795</cx:pt>
          <cx:pt idx="103">0.083666952256223601</cx:pt>
          <cx:pt idx="104">0.0645180253693039</cx:pt>
          <cx:pt idx="105">0.043689054305799398</cx:pt>
          <cx:pt idx="106">0.018668574866910599</cx:pt>
          <cx:pt idx="107">0.0093511135170749795</cx:pt>
          <cx:pt idx="108">0.0063651225147025496</cx:pt>
          <cx:pt idx="109">-0.0010236932568605001</cx:pt>
          <cx:pt idx="110">9.7460640355778594e-05</cx:pt>
          <cx:pt idx="111">8.1276302343934406e-05</cx:pt>
          <cx:pt idx="112">-5.0605157957600201e-07</cx:pt>
          <cx:pt idx="113">0.00014555431622373499</cx:pt>
          <cx:pt idx="114">-0.0078862658333334092</cx:pt>
          <cx:pt idx="115">-0.00224370732437743</cx:pt>
          <cx:pt idx="116">-0.00075928733497116201</cx:pt>
          <cx:pt idx="117">-0.010019633438018399</cx:pt>
          <cx:pt idx="118">-0.020094189847521201</cx:pt>
          <cx:pt idx="119">-0.022087498617071301</cx:pt>
          <cx:pt idx="120">-0.0256027794722999</cx:pt>
          <cx:pt idx="121">0.010088146155444301</cx:pt>
          <cx:pt idx="122">-0.010522959931955201</cx:pt>
          <cx:pt idx="123">-0.022424470088853302</cx:pt>
          <cx:pt idx="124">-0.038124041020932101</cx:pt>
          <cx:pt idx="125">-0.042831082660666098</cx:pt>
          <cx:pt idx="126">-0.0247309955011457</cx:pt>
          <cx:pt idx="127">0.0108313023678068</cx:pt>
          <cx:pt idx="128">0.049321909113106799</cx:pt>
          <cx:pt idx="129">0.014955121622293</cx:pt>
          <cx:pt idx="130">0.0295203680361136</cx:pt>
          <cx:pt idx="131">0.077503125968666903</cx:pt>
          <cx:pt idx="132">0.070733986802163001</cx:pt>
          <cx:pt idx="133">0.071386936914458493</cx:pt>
          <cx:pt idx="134">0.032542567743873901</cx:pt>
          <cx:pt idx="135">0.021715947384970801</cx:pt>
          <cx:pt idx="136">-0.00073355831735404499</cx:pt>
          <cx:pt idx="137">-0.0028672621469829</cx:pt>
          <cx:pt idx="138">-0.0013784261744252001</cx:pt>
          <cx:pt idx="139">0.00057995399816104104</cx:pt>
          <cx:pt idx="140">0.00078882377856119503</cx:pt>
          <cx:pt idx="141">-0.000173589871604019</cx:pt>
          <cx:pt idx="142">-0.0010902580286636101</cx:pt>
          <cx:pt idx="143">-0.0014136015759259699</cx:pt>
          <cx:pt idx="144">-0.011032262689021299</cx:pt>
          <cx:pt idx="145">-0.024253960016092702</cx:pt>
          <cx:pt idx="146">-0.0426338917361824</cx:pt>
          <cx:pt idx="147">-0.037593067326405202</cx:pt>
          <cx:pt idx="148">-0.037852939045047801</cx:pt>
          <cx:pt idx="149">0.016215690672894099</cx:pt>
          <cx:pt idx="150">0.0103167076834979</cx:pt>
          <cx:pt idx="151">-0.037207724596220598</cx:pt>
          <cx:pt idx="152">-0.050063730405620399</cx:pt>
          <cx:pt idx="153">0.0015598809376355801</cx:pt>
          <cx:pt idx="154">0.038742732297855902</cx:pt>
          <cx:pt idx="155">0.066791273806824203</cx:pt>
          <cx:pt idx="156">0.098477279579708796</cx:pt>
          <cx:pt idx="157">0.097990311255693199</cx:pt>
          <cx:pt idx="158">0.106067144927806</cx:pt>
          <cx:pt idx="159">0.106503110007719</cx:pt>
          <cx:pt idx="160">0.076823028764616205</cx:pt>
          <cx:pt idx="161">0.051091461542111</cx:pt>
          <cx:pt idx="162">0.046011068737376898</cx:pt>
          <cx:pt idx="163">0.037411137742256899</cx:pt>
          <cx:pt idx="164">-0.0015148589839507601</cx:pt>
          <cx:pt idx="165">-0.0065677355365829602</cx:pt>
          <cx:pt idx="166">0.00037654905786667901</cx:pt>
          <cx:pt idx="167">0.00089636226243331601</cx:pt>
          <cx:pt idx="168">1.0378364650468e-05</cx:pt>
          <cx:pt idx="169">0.00050535850126503005</cx:pt>
          <cx:pt idx="170">-0.00042781192053480702</cx:pt>
          <cx:pt idx="171">-0.0093264143448387703</cx:pt>
          <cx:pt idx="172">-0.0233242415348591</cx:pt>
          <cx:pt idx="173">-0.025893834899777101</cx:pt>
          <cx:pt idx="174">-0.051545039454924002</cx:pt>
          <cx:pt idx="175">-0.038407131946204001</cx:pt>
          <cx:pt idx="176">-0.020057064048213401</cx:pt>
          <cx:pt idx="177">-0.0224591933373894</cx:pt>
          <cx:pt idx="178">-0.021110212296066699</cx:pt>
          <cx:pt idx="179">-0.0175910695183936</cx:pt>
          <cx:pt idx="180">0.012399215589606801</cx:pt>
          <cx:pt idx="181">0.026356780747603399</cx:pt>
          <cx:pt idx="182">0.076418755632335494</cx:pt>
          <cx:pt idx="183">0.10264036925603701</cx:pt>
          <cx:pt idx="184">0.081343629699355005</cx:pt>
          <cx:pt idx="185">0.050132061142203699</cx:pt>
          <cx:pt idx="186">0.088072846167725802</cx:pt>
          <cx:pt idx="187">0.099297747090847002</cx:pt>
          <cx:pt idx="188">0.058354712298421298</cx:pt>
          <cx:pt idx="189">0.0051565520553988704</cx:pt>
          <cx:pt idx="190">0.025646398392362602</cx:pt>
          <cx:pt idx="191">0.022284430361269699</cx:pt>
          <cx:pt idx="192">0.0088892543170911303</cx:pt>
          <cx:pt idx="193">0.0073497400621499601</cx:pt>
          <cx:pt idx="194">0.0016738551623917399</cx:pt>
          <cx:pt idx="195">0.00085837726746860403</cx:pt>
          <cx:pt idx="196">0.00081280037974000596</cx:pt>
          <cx:pt idx="197">-9.8911477615198302e-05</cx:pt>
          <cx:pt idx="198">-0.0021033245071268099</cx:pt>
          <cx:pt idx="199">-0.0058295574839980499</cx:pt>
          <cx:pt idx="200">-0.0076293710102453751</cx:pt>
          <cx:pt idx="201">-0.0053596724036431998</cx:pt>
          <cx:pt idx="202">-0.010582069856243249</cx:pt>
          <cx:pt idx="203">-0.0086533338527421001</cx:pt>
          <cx:pt idx="204">8.3326593163873754e-05</cx:pt>
          <cx:pt idx="205">0.0052725907362909498</cx:pt>
          <cx:pt idx="206">0.0075249563144288998</cx:pt>
          <cx:pt idx="207">0.00024010132027455801</cx:pt>
          <cx:pt idx="208">-0.0030328297004794998</cx:pt>
          <cx:pt idx="209">0.0089672370149263755</cx:pt>
          <cx:pt idx="210">0.015824523741718426</cx:pt>
          <cx:pt idx="211">0.0189559606967124</cx:pt>
          <cx:pt idx="212">0.0082810743003510004</cx:pt>
          <cx:pt idx="213">0.004167203641419725</cx:pt>
          <cx:pt idx="214">0.0038650167601395999</cx:pt>
          <cx:pt idx="215">0.011911468900510225</cx:pt>
          <cx:pt idx="216">0.0056087206569071998</cx:pt>
          <cx:pt idx="217">-0.0023655513215189374</cx:pt>
          <cx:pt idx="218">-0.0036176688141854752</cx:pt>
          <cx:pt idx="219">0.001616491206056965</cx:pt>
          <cx:pt idx="220">-0.00062285474923515498</cx:pt>
          <cx:pt idx="221">-0.00050462976186243255</cx:pt>
          <cx:pt idx="222">0.00059198599237543753</cx:pt>
          <cx:pt idx="223">0.00019563573968107051</cx:pt>
          <cx:pt idx="224">0.0001208080618911325</cx:pt>
          <cx:pt idx="225">-0.0003034712254040725</cx:pt>
          <cx:pt idx="226">-0.001322882364909405</cx:pt>
          <cx:pt idx="227">-0.0045773205394222249</cx:pt>
          <cx:pt idx="228">-0.0056364879127060504</cx:pt>
          <cx:pt idx="229">-0.0060634512122018751</cx:pt>
          <cx:pt idx="230">-0.0064578416575594997</cx:pt>
          <cx:pt idx="231">-0.0038820568049379748</cx:pt>
          <cx:pt idx="232">-0.0029234986301001748</cx:pt>
          <cx:pt idx="233">0.012921109723810826</cx:pt>
          <cx:pt idx="234">-0.00045565334726069002</cx:pt>
          <cx:pt idx="235">0.0023411535657649899</cx:pt>
          <cx:pt idx="236">0.0024769037404912923</cx:pt>
          <cx:pt idx="237">-0.01032966190935865</cx:pt>
          <cx:pt idx="238">-0.012740168730327125</cx:pt>
          <cx:pt idx="239">-0.016935285842404123</cx:pt>
          <cx:pt idx="240">-0.03149627804125725</cx:pt>
          <cx:pt idx="241">-0.023994428864814149</cx:pt>
          <cx:pt idx="242">-0.026229255479618001</cx:pt>
          <cx:pt idx="243">-0.021284360984984124</cx:pt>
          <cx:pt idx="244">-0.017466950332922074</cx:pt>
          <cx:pt idx="245">-0.0135524390644782</cx:pt>
          <cx:pt idx="246">-0.01313504680638825</cx:pt>
          <cx:pt idx="247">-0.0059610851701084747</cx:pt>
          <cx:pt idx="248">-0.0056780544633142751</cx:pt>
          <cx:pt idx="249">-0.0031462059388020001</cx:pt>
          <cx:pt idx="250">-0.00071930549255530497</cx:pt>
          <cx:pt idx="251">-0.00018331203073243475</cx:pt>
          <cx:pt idx="252">0.00019162636152833675</cx:pt>
          <cx:pt idx="253">3.7399592948666999e-05</cx:pt>
          <cx:pt idx="254">-0.00090665278609069751</cx:pt>
          <cx:pt idx="255">-0.0047904239489317754</cx:pt>
          <cx:pt idx="256">-0.0064657510653507999</cx:pt>
          <cx:pt idx="257">-0.010138001497767274</cx:pt>
          <cx:pt idx="258">-0.013445858152243501</cx:pt>
          <cx:pt idx="259">-0.0068692518399107753</cx:pt>
          <cx:pt idx="260">-0.0019985884697255375</cx:pt>
          <cx:pt idx="261">0.0054246993124784501</cx:pt>
          <cx:pt idx="262">-0.00500521170449635</cx:pt>
          <cx:pt idx="263">-0.00076662327298407504</cx:pt>
          <cx:pt idx="264">-0.0050345471091494997</cx:pt>
          <cx:pt idx="265">-0.025947219871545499</cx:pt>
          <cx:pt idx="266">-0.035373796387241502</cx:pt>
          <cx:pt idx="267">-0.036060881929961999</cx:pt>
          <cx:pt idx="268">-0.042669981919563497</cx:pt>
          <cx:pt idx="269">-0.042564714003679997</cx:pt>
          <cx:pt idx="270">-0.042844235075049752</cx:pt>
          <cx:pt idx="271">-0.038574454966623248</cx:pt>
          <cx:pt idx="272">-0.033003081886428247</cx:pt>
          <cx:pt idx="273">-0.034297928512858747</cx:pt>
          <cx:pt idx="274">-0.024565959265764874</cx:pt>
          <cx:pt idx="275">-0.015494044415418125</cx:pt>
          <cx:pt idx="276">-0.0092459728303748</cx:pt>
          <cx:pt idx="277">-0.0036969107580179499</cx:pt>
          <cx:pt idx="278">-0.001382362810048465</cx:pt>
          <cx:pt idx="279">-0.00014989640889290175</cx:pt>
          <cx:pt idx="280">-5.9235925557245e-05</cx:pt>
          <cx:pt idx="281">-0.00010681484966924925</cx:pt>
          <cx:pt idx="282">-0.00083409095618234251</cx:pt>
          <cx:pt idx="283">-0.0034176947719513</cx:pt>
          <cx:pt idx="284">-0.0064481489585101496</cx:pt>
          <cx:pt idx="285">-0.013521534390642624</cx:pt>
          <cx:pt idx="286">-0.013147051345636726</cx:pt>
          <cx:pt idx="287">-0.0055499441136005754</cx:pt>
          <cx:pt idx="288">0.0044372945516825751</cx:pt>
          <cx:pt idx="289">0.0049710130579280754</cx:pt>
          <cx:pt idx="290">-0.015350258304797375</cx:pt>
          <cx:pt idx="291">-0.0043174986629879748</cx:pt>
          <cx:pt idx="292">-0.010458484284315925</cx:pt>
          <cx:pt idx="293">-0.024156988562888726</cx:pt>
          <cx:pt idx="294">-0.026734690286580001</cx:pt>
          <cx:pt idx="295">-0.013315167043186275</cx:pt>
          <cx:pt idx="296">-0.02594926160238125</cx:pt>
          <cx:pt idx="297">-0.028952862834620251</cx:pt>
          <cx:pt idx="298">-0.034029627237114252</cx:pt>
          <cx:pt idx="299">-0.155243757941778</cx:pt>
          <cx:pt idx="300">-0.162822948717535</cx:pt>
          <cx:pt idx="301">-0.16883327786603</cx:pt>
          <cx:pt idx="302">-0.119106674041161</cx:pt>
          <cx:pt idx="303">-0.079336529430499805</cx:pt>
          <cx:pt idx="304">-0.043266595079941503</cx:pt>
          <cx:pt idx="305">-0.0179828279275316</cx:pt>
          <cx:pt idx="306">-0.0063280986813780199</cx:pt>
          <cx:pt idx="307">-0.00080235235437990605</cx:pt>
          <cx:pt idx="308">-0.00029110466921585399</cx:pt>
          <cx:pt idx="309">-0.0025945683793040602</cx:pt>
          <cx:pt idx="310">-0.0072658094415746603</cx:pt>
          <cx:pt idx="311">-0.014802673625461501</cx:pt>
          <cx:pt idx="312">-0.039172831563667299</cx:pt>
          <cx:pt idx="313">-0.043682795034680401</cx:pt>
          <cx:pt idx="314">-0.0120676855469233</cx:pt>
          <cx:pt idx="315">0.00041478041922521803</cx:pt>
          <cx:pt idx="316">0.0081308503872797502</cx:pt>
          <cx:pt idx="317">-0.035761478065562902</cx:pt>
          <cx:pt idx="318">-0.0146157304332542</cx:pt>
          <cx:pt idx="319">0.033141588143208403</cx:pt>
          <cx:pt idx="320">-0.0054524361287153897</cx:pt>
          <cx:pt idx="321">-0.047553187307867402</cx:pt>
          <cx:pt idx="322">-0.016514962505744</cx:pt>
          <cx:pt idx="323">0.0039524220521920204</cx:pt>
          <cx:pt idx="324">-0.019133132485171601</cx:pt>
          <cx:pt idx="325">-0.039349822177357198</cx:pt>
          <cx:pt idx="326">-0.050276034854225701</cx:pt>
          <cx:pt idx="327">-0.090177816320311896</cx:pt>
          <cx:pt idx="328">-0.139780339780224</cx:pt>
          <cx:pt idx="329">-0.155387035798288</cx:pt>
          <cx:pt idx="330">-0.13151429475760201</cx:pt>
          <cx:pt idx="331">-0.062362692387113998</cx:pt>
          <cx:pt idx="332">-0.0398594579841502</cx:pt>
          <cx:pt idx="333">-0.017585869775847199</cx:pt>
          <cx:pt idx="334">-0.00588584976283306</cx:pt>
          <cx:pt idx="335">-0.00072894620743596203</cx:pt>
          <cx:pt idx="336">-0.00030965520470754902</cx:pt>
          <cx:pt idx="337">-0.0018183545670089399</cx:pt>
          <cx:pt idx="338">-0.0047771667618057498</cx:pt>
          <cx:pt idx="339">-0.028442370753747101</cx:pt>
          <cx:pt idx="340">-0.049766679931598397</cx:pt>
          <cx:pt idx="341">-0.0414074916008524</cx:pt>
          <cx:pt idx="342">-0.0072439051514321404</cx:pt>
          <cx:pt idx="343">-0.021912072897156</cx:pt>
          <cx:pt idx="344">-0.0098195263279793801</cx:pt>
          <cx:pt idx="345">-0.035720969061740999</cx:pt>
          <cx:pt idx="346">0.058314535195460697</cx:pt>
          <cx:pt idx="347">0.10907319371749601</cx:pt>
          <cx:pt idx="348">0.015551506265785</cx:pt>
          <cx:pt idx="349">-0.0250229536351953</cx:pt>
          <cx:pt idx="350">0.0046611209157056696</cx:pt>
          <cx:pt idx="351">-0.021709211839897199</cx:pt>
          <cx:pt idx="352">-0.012100696548638599</cx:pt>
          <cx:pt idx="353">-0.0014107080173214001</cx:pt>
          <cx:pt idx="354">0.0077104100692489703</cx:pt>
          <cx:pt idx="355">-0.010799995242278501</cx:pt>
          <cx:pt idx="356">-0.063242146105708996</cx:pt>
          <cx:pt idx="357">-0.111681196749607</cx:pt>
          <cx:pt idx="358">-0.099107803239725206</cx:pt>
          <cx:pt idx="359">-0.037137033863585002</cx:pt>
          <cx:pt idx="360">-0.0271222822409154</cx:pt>
          <cx:pt idx="361">-0.0190177037882516</cx:pt>
          <cx:pt idx="362">-0.010714906084737699</cx:pt>
          <cx:pt idx="363">-0.0022259216943037998</cx:pt>
          <cx:pt idx="364">0.00044372325088447398</cx:pt>
          <cx:pt idx="365">0.00097421580413532404</cx:pt>
          <cx:pt idx="366">-0.00160002564558667</cx:pt>
          <cx:pt idx="367">-0.024885776585301701</cx:pt>
          <cx:pt idx="368">-0.046489903344461299</cx:pt>
          <cx:pt idx="369">-0.042351452738208298</cx:pt>
          <cx:pt idx="370">-0.013314253993998699</cx:pt>
          <cx:pt idx="371">-0.00125751150074274</cx:pt>
          <cx:pt idx="372">-0.026746932387053401</cx:pt>
          <cx:pt idx="373">0.0040986484762900004</cx:pt>
          <cx:pt idx="374">0.094918410270314904</cx:pt>
          <cx:pt idx="375">0.074321859872733806</cx:pt>
          <cx:pt idx="376">0.078398847126857907</cx:pt>
          <cx:pt idx="377">-0.0099167294826942101</cx:pt>
          <cx:pt idx="378">-0.0439607403369437</cx:pt>
          <cx:pt idx="379">-0.0228675484241164</cx:pt>
          <cx:pt idx="380">-0.0055298393259873603</cx:pt>
          <cx:pt idx="381">0.0210582541022158</cx:pt>
          <cx:pt idx="382">0.055135928060112097</cx:pt>
          <cx:pt idx="383">0.088237260116954305</cx:pt>
          <cx:pt idx="384">0.010429923608988799</cx:pt>
          <cx:pt idx="385">-0.043182512897562898</cx:pt>
          <cx:pt idx="386">-0.054608613964156602</cx:pt>
          <cx:pt idx="387">-0.021860308812912399</cx:pt>
          <cx:pt idx="388">-0.032483947365862603</cx:pt>
          <cx:pt idx="389">-0.024032380297213399</cx:pt>
          <cx:pt idx="390">-0.0103133124294955</cx:pt>
          <cx:pt idx="391">-0.0026265057527196998</cx:pt>
          <cx:pt idx="392">0.00050727603658642202</cx:pt>
          <cx:pt idx="393">-0.00027998511750518002</cx:pt>
          <cx:pt idx="394">0.000112779990195772</cx:pt>
          <cx:pt idx="395">-0.0091544338902417692</cx:pt>
          <cx:pt idx="396">-0.023052544843509899</cx:pt>
          <cx:pt idx="397">-0.023535299841070698</cx:pt>
          <cx:pt idx="398">-0.012691353075432701</cx:pt>
          <cx:pt idx="399">0.011617077126547999</cx:pt>
          <cx:pt idx="400">-0.0027875378701861298</cx:pt>
          <cx:pt idx="401">0.029396135917139101</cx:pt>
          <cx:pt idx="402">0.080130940048942806</cx:pt>
          <cx:pt idx="403">0.081616863291644803</cx:pt>
          <cx:pt idx="404">0.019680366783397098</cx:pt>
          <cx:pt idx="405">-0.031547738990268102</cx:pt>
          <cx:pt idx="406">-0.059328164604693201</cx:pt>
          <cx:pt idx="407">-0.052424514266084202</cx:pt>
          <cx:pt idx="408">2.5557924469227501e-05</cx:pt>
          <cx:pt idx="409">0.0061448809265916698</cx:pt>
          <cx:pt idx="410">0.088350237866937895</cx:pt>
          <cx:pt idx="411">0.13444345655946799</cx:pt>
          <cx:pt idx="412">0.102052014953025</cx:pt>
          <cx:pt idx="413">0.040526168252030897</cx:pt>
          <cx:pt idx="414">-0.026020458490152599</cx:pt>
          <cx:pt idx="415">-0.033123552116035501</cx:pt>
          <cx:pt idx="416">-0.024720776458247998</cx:pt>
          <cx:pt idx="417">-0.019579449247575299</cx:pt>
          <cx:pt idx="418">-0.0125797215492135</cx:pt>
          <cx:pt idx="419">-0.00020024071380662001</cx:pt>
          <cx:pt idx="420">-0.00031142141113894698</cx:pt>
          <cx:pt idx="421">0.00031522537506613899</cx:pt>
          <cx:pt idx="422">0.00042034219982338802</cx:pt>
          <cx:pt idx="423">-0.00410509722130781</cx:pt>
          <cx:pt idx="424">-0.0078125229382524398</cx:pt>
          <cx:pt idx="425">-0.0051796364243614796</cx:pt>
          <cx:pt idx="426">-0.035954050570026597</cx:pt>
          <cx:pt idx="427">0.0184033934281847</cx:pt>
          <cx:pt idx="428">0.0169891116905359</cx:pt>
          <cx:pt idx="429">0.035148582695085799</cx:pt>
          <cx:pt idx="430">0.0473586547396527</cx:pt>
          <cx:pt idx="431">0.043697968089802697</cx:pt>
          <cx:pt idx="432">0.0133271284766054</cx:pt>
          <cx:pt idx="433">-0.0447839026947566</cx:pt>
          <cx:pt idx="434">-0.043657652692893997</cx:pt>
          <cx:pt idx="435">-0.067339786605260299</cx:pt>
          <cx:pt idx="436">0.0171905790916939</cx:pt>
          <cx:pt idx="437">0.064057223871032298</cx:pt>
          <cx:pt idx="438">0.100605857228001</cx:pt>
          <cx:pt idx="439">0.13972827966885701</cx:pt>
          <cx:pt idx="440">0.117734788875651</cx:pt>
          <cx:pt idx="441">0.095306070215148003</cx:pt>
          <cx:pt idx="442">0.0078865293010244794</cx:pt>
          <cx:pt idx="443">-0.023293303436276801</cx:pt>
          <cx:pt idx="444">-0.024828794837960799</cx:pt>
          <cx:pt idx="445">-0.0163683559498667</cx:pt>
          <cx:pt idx="446">-0.015918869148000701</cx:pt>
          <cx:pt idx="447">-0.000895939027611885</cx:pt>
          <cx:pt idx="448">0.000178850541863467</cx:pt>
          <cx:pt idx="449">-0.00051785765982846003</cx:pt>
          <cx:pt idx="450">-0.00066311045491596195</cx:pt>
          <cx:pt idx="451">-0.0033425843362403398</cx:pt>
          <cx:pt idx="452">-0.0023420964618265198</cx:pt>
          <cx:pt idx="453">-0.00416673275089211</cx:pt>
          <cx:pt idx="454">-0.039906834751611601</cx:pt>
          <cx:pt idx="455">-0.0025032600382356102</cx:pt>
          <cx:pt idx="456">0.0062116034560423701</cx:pt>
          <cx:pt idx="457">0.016886265298672699</cx:pt>
          <cx:pt idx="458">0.0292616933224988</cx:pt>
          <cx:pt idx="459">0.055398881528992701</cx:pt>
          <cx:pt idx="460">0.013043631695014799</cx:pt>
          <cx:pt idx="461">-0.038289814837838998</cx:pt>
          <cx:pt idx="462">-0.024851276380745298</cx:pt>
          <cx:pt idx="463">-0.027734570057415801</cx:pt>
          <cx:pt idx="464">0.0170771441193221</cx:pt>
          <cx:pt idx="465">0.034663831829082697</cx:pt>
          <cx:pt idx="466">0.023179113509551201</cx:pt>
          <cx:pt idx="467">0.091493599217825697</cx:pt>
          <cx:pt idx="468">0.101460810468447</cx:pt>
          <cx:pt idx="469">0.085109193366239302</cx:pt>
          <cx:pt idx="470">0.0299631448492578</cx:pt>
          <cx:pt idx="471">-0.0048109512772796497</cx:pt>
          <cx:pt idx="472">-0.014078360131777899</cx:pt>
          <cx:pt idx="473">-0.0066584754440846602</cx:pt>
          <cx:pt idx="474">-0.0120941675435238</cx:pt>
          <cx:pt idx="475">-0.00324422275161704</cx:pt>
          <cx:pt idx="476">0.00049791563989604395</cx:pt>
          <cx:pt idx="477">0.00043138467353272698</cx:pt>
          <cx:pt idx="478">-0.0027279562293439901</cx:pt>
          <cx:pt idx="479">-0.000155145688497704</cx:pt>
          <cx:pt idx="480">0.00094339002002962</cx:pt>
          <cx:pt idx="481">-0.0053699905692150196</cx:pt>
          <cx:pt idx="482">-0.0059578314098048301</cx:pt>
          <cx:pt idx="483">0.0079231716464751092</cx:pt>
          <cx:pt idx="484">-0.0046628101435844498</cx:pt>
          <cx:pt idx="485">-0.0137974740887366</cx:pt>
          <cx:pt idx="486">0.069008729399938004</cx:pt>
          <cx:pt idx="487">0.037898588922714999</cx:pt>
          <cx:pt idx="488">0.0059197011447869102</cx:pt>
          <cx:pt idx="489">-0.010895805489364301</cx:pt>
          <cx:pt idx="490">-0.019863544109776698</cx:pt>
          <cx:pt idx="491">-0.059044261256467598</cx:pt>
          <cx:pt idx="492">-0.00194745271504008</cx:pt>
          <cx:pt idx="493">0.010209050633534399</cx:pt>
          <cx:pt idx="494">0.064132807107596307</cx:pt>
          <cx:pt idx="495">0.057656553078355398</cx:pt>
          <cx:pt idx="496">0.064221800669539295</cx:pt>
          <cx:pt idx="497">0.070865100395892194</cx:pt>
          <cx:pt idx="498">0.045430931241040001</cx:pt>
          <cx:pt idx="499">0.0112334455479241</cx:pt>
          <cx:pt idx="500">-0.0055063983059108696</cx:pt>
          <cx:pt idx="501">-0.0136745779308294</cx:pt>
          <cx:pt idx="502">-0.0090625693811819692</cx:pt>
          <cx:pt idx="503">-0.00047565824114586901</cx:pt>
          <cx:pt idx="504">-0.000189424942797669</cx:pt>
          <cx:pt idx="505">-2.6406613382223198e-05</cx:pt>
          <cx:pt idx="506">-0.0051168621166094302</cx:pt>
          <cx:pt idx="507">-0.00069934267468520596</cx:pt>
          <cx:pt idx="508">0.0043762141410151802</cx:pt>
          <cx:pt idx="509">0.0046307710440227096</cx:pt>
          <cx:pt idx="510">0.0056869989882738703</cx:pt>
          <cx:pt idx="511">-0.0084172534608375794</cx:pt>
          <cx:pt idx="512">-0.00038999018439819701</cx:pt>
          <cx:pt idx="513">-0.0060628662975686599</cx:pt>
          <cx:pt idx="514">0.019988359459092799</cx:pt>
          <cx:pt idx="515">-0.047661519645060303</cx:pt>
          <cx:pt idx="516">0.0050128110556263601</cx:pt>
          <cx:pt idx="517">0.0078421167953482002</cx:pt>
          <cx:pt idx="518">-0.0279029548303493</cx:pt>
          <cx:pt idx="519">0.0076019217154969796</cx:pt>
          <cx:pt idx="520">0.034173568346727398</cx:pt>
          <cx:pt idx="521">0.020909359333032201</cx:pt>
          <cx:pt idx="522">0.040201081253865498</cx:pt>
          <cx:pt idx="523">0.0154131889612931</cx:pt>
          <cx:pt idx="524">0.0131666368224094</cx:pt>
          <cx:pt idx="525">0.020151254748683199</cx:pt>
          <cx:pt idx="526">-0.0084403538270285197</cx:pt>
          <cx:pt idx="527">0.018784255958766299</cx:pt>
          <cx:pt idx="528">0.0095799798870014503</cx:pt>
          <cx:pt idx="529">-0.00047254809065055899</cx:pt>
          <cx:pt idx="530">-0.0028193511664215201</cx:pt>
          <cx:pt idx="531">-0.00050385296252925199</cx:pt>
          <cx:pt idx="532">-0.00031955805042671798</cx:pt>
          <cx:pt idx="533">-0.0012745490683540399</cx:pt>
          <cx:pt idx="534">-0.0022928207277370001</cx:pt>
          <cx:pt idx="535">-0.00087228971109452804</cx:pt>
          <cx:pt idx="536">0.0013470154779105</cx:pt>
          <cx:pt idx="537">-0.0150450684766762</cx:pt>
          <cx:pt idx="538">-0.017838692775249899</cx:pt>
          <cx:pt idx="539">-0.032925107041815102</cx:pt>
          <cx:pt idx="540">0.0036053127705285301</cx:pt>
          <cx:pt idx="541">-0.00718277399764654</cx:pt>
          <cx:pt idx="542">-0.013125296956163299</cx:pt>
          <cx:pt idx="543">-0.00407654514042592</cx:pt>
          <cx:pt idx="544">0.042197476994086797</cx:pt>
          <cx:pt idx="545">-0.00254756344991819</cx:pt>
          <cx:pt idx="546">0.017864050682745099</cx:pt>
          <cx:pt idx="547">0.038963000713340502</cx:pt>
          <cx:pt idx="548">-0.0066908408769640101</cx:pt>
          <cx:pt idx="549">0.0075276075890349002</cx:pt>
          <cx:pt idx="550">0.026767797681935601</cx:pt>
          <cx:pt idx="551">0.025652703554998001</cx:pt>
          <cx:pt idx="552">0.027589571931043201</cx:pt>
          <cx:pt idx="553">0.0130243330390008</cx:pt>
          <cx:pt idx="554">0.010020095742032701</cx:pt>
          <cx:pt idx="555">0.017125542733144601</cx:pt>
          <cx:pt idx="556">0.028246254345122301</cx:pt>
          <cx:pt idx="557">0.0077882874383842001</cx:pt>
          <cx:pt idx="558">-0.00088753860173374703</cx:pt>
          <cx:pt idx="559">0.00025928066519025701</cx:pt>
          <cx:pt idx="560">-0.00018954712854871999</cx:pt>
          <cx:pt idx="561">0.000113606732195755</cx:pt>
          <cx:pt idx="562">0.000801952025346332</cx:pt>
          <cx:pt idx="563">-0.00239391668804849</cx:pt>
          <cx:pt idx="564">-0.0072314652260850702</cx:pt>
          <cx:pt idx="565">-0.0214876171201316</cx:pt>
          <cx:pt idx="566">-0.040203233577106597</cx:pt>
          <cx:pt idx="567">-0.046752799812318703</cx:pt>
          <cx:pt idx="568">0.0044248675706629404</cx:pt>
          <cx:pt idx="569">0.060788258032600503</cx:pt>
          <cx:pt idx="570">0.015750211577168698</cx:pt>
          <cx:pt idx="571">-0.0115134336963126</cx:pt>
          <cx:pt idx="572">0.0071355504776942601</cx:pt>
          <cx:pt idx="573">0.016051817167765499</cx:pt>
          <cx:pt idx="574">0.032732404612259</cx:pt>
          <cx:pt idx="575">0.076493510040670398</cx:pt>
          <cx:pt idx="576">-0.0030972487915227301</cx:pt>
          <cx:pt idx="577">0.0019984614490838998</cx:pt>
          <cx:pt idx="578">0.00182294307098135</cx:pt>
          <cx:pt idx="579">0.032906126659109303</cx:pt>
          <cx:pt idx="580">-0.0048929282415914399</cx:pt>
          <cx:pt idx="581">0.00079974113794437399</cx:pt>
          <cx:pt idx="582">-0.025795072700260699</cx:pt>
          <cx:pt idx="583">-0.0089874378016242002</cx:pt>
          <cx:pt idx="584">0.020544630493235301</cx:pt>
          <cx:pt idx="585">0.0166624399444672</cx:pt>
          <cx:pt idx="586">0.00034962088785529002</cx:pt>
          <cx:pt idx="587">0.00055007264108063495</cx:pt>
          <cx:pt idx="588">-0.00064709496349688999</cx:pt>
          <cx:pt idx="589">0.000167697216624486</cx:pt>
          <cx:pt idx="590">-0.0016951227308801399</cx:pt>
          <cx:pt idx="591">-0.0030732191778335702</cx:pt>
          <cx:pt idx="592">-0.0030571572313572199</cx:pt>
          <cx:pt idx="593">-0.0023518513446567002</cx:pt>
          <cx:pt idx="594">-0.033282013712863899</cx:pt>
          <cx:pt idx="595">-0.029577918817683901</cx:pt>
          <cx:pt idx="596">-0.018234659040524698</cx:pt>
          <cx:pt idx="597">0.036142231639034503</cx:pt>
          <cx:pt idx="598">0.00832618815953233</cx:pt>
          <cx:pt idx="599">0.028557548043987101</cx:pt>
          <cx:pt idx="600">0.054212761883377002</cx:pt>
          <cx:pt idx="601">0.023528119843174999</cx:pt>
          <cx:pt idx="602">0.059798910018549999</cx:pt>
          <cx:pt idx="603">0.065417158485351498</cx:pt>
          <cx:pt idx="604">0.0213236939383303</cx:pt>
          <cx:pt idx="605">0.051617649431193097</cx:pt>
          <cx:pt idx="606">0.0460449951054814</cx:pt>
          <cx:pt idx="607">0.019907064803655401</cx:pt>
          <cx:pt idx="608">0.026659106759004202</cx:pt>
          <cx:pt idx="609">-0.022787018035704099</cx:pt>
          <cx:pt idx="610">-0.019879100352877099</cx:pt>
          <cx:pt idx="611">-0.0108823658358605</cx:pt>
          <cx:pt idx="612">0.017106030014314301</cx:pt>
          <cx:pt idx="613">0.020963480745747401</cx:pt>
          <cx:pt idx="614">-0.000104070875984822</cx:pt>
          <cx:pt idx="615">-0.00112914789765621</cx:pt>
          <cx:pt idx="616">0.00068059810775979298</cx:pt>
          <cx:pt idx="617">-0.00030043916134560701</cx:pt>
          <cx:pt idx="618">-0.00041057015493967602</cx:pt>
          <cx:pt idx="619">0.00034263416468425199</cx:pt>
          <cx:pt idx="620">-0.00607700288363551</cx:pt>
          <cx:pt idx="621">-0.015155967759262401</cx:pt>
          <cx:pt idx="622">-0.042426837121302498</cx:pt>
          <cx:pt idx="623">-0.022878727893315399</cx:pt>
          <cx:pt idx="624">-0.016172963996452901</cx:pt>
          <cx:pt idx="625">-0.023944087605669701</cx:pt>
          <cx:pt idx="626">-0.0099974447467207905</cx:pt>
          <cx:pt idx="627">-0.0184671349570345</cx:pt>
          <cx:pt idx="628">0.0070165783022005396</cx:pt>
          <cx:pt idx="629">-0.0108565869568235</cx:pt>
          <cx:pt idx="630">0.010132676672088701</cx:pt>
          <cx:pt idx="631">0.055241706370466</cx:pt>
          <cx:pt idx="632">0.030542448050694702</cx:pt>
          <cx:pt idx="633">-0.00183027344534677</cx:pt>
          <cx:pt idx="634">0.00204339935686439</cx:pt>
          <cx:pt idx="635">-0.00495039834189538</cx:pt>
          <cx:pt idx="636">-0.0286053861228148</cx:pt>
          <cx:pt idx="637">-0.043432933177920498</cx:pt>
          <cx:pt idx="638">-0.034669269730897401</cx:pt>
          <cx:pt idx="639">-0.00148689530014818</cx:pt>
          <cx:pt idx="640">0.0103996448989532</cx:pt>
          <cx:pt idx="641">0.014476507182509099</cx:pt>
          <cx:pt idx="642">0.0010674735339669999</cx:pt>
          <cx:pt idx="643">0.000793358900380225</cx:pt>
          <cx:pt idx="644">2.0192145923629299e-05</cx:pt>
          <cx:pt idx="645">-5.2658028929392102e-05</cx:pt>
          <cx:pt idx="646">-0.00081460377687583201</cx:pt>
          <cx:pt idx="647">0.0023392687564395202</cx:pt>
          <cx:pt idx="648">0.00249509783801903</cx:pt>
          <cx:pt idx="649">-0.012340331527093899</cx:pt>
          <cx:pt idx="650">-0.027747739574583801</cx:pt>
          <cx:pt idx="651">-0.023855465198401499</cx:pt>
          <cx:pt idx="652">0.0112210677698369</cx:pt>
          <cx:pt idx="653">-0.010882630284458</cx:pt>
          <cx:pt idx="654">-0.010451048888639399</cx:pt>
          <cx:pt idx="655">-0.0617281395104394</cx:pt>
          <cx:pt idx="656">-0.022852681115861501</cx:pt>
          <cx:pt idx="657">-0.012297201971673199</cx:pt>
          <cx:pt idx="658">0.073869483561635793</cx:pt>
          <cx:pt idx="659">0.040736793278551099</cx:pt>
          <cx:pt idx="660">-0.033091024892454503</cx:pt>
          <cx:pt idx="661">-0.0651647815881614</cx:pt>
          <cx:pt idx="662">-0.050973036845556499</cx:pt>
          <cx:pt idx="663">-0.048413654503195298</cx:pt>
          <cx:pt idx="664">-0.031286368121502102</cx:pt>
          <cx:pt idx="665">-0.039337998718910402</cx:pt>
          <cx:pt idx="666">-0.0136535768920762</cx:pt>
          <cx:pt idx="667">0.0088050008236149491</cx:pt>
          <cx:pt idx="668">0.0090110475495883205</cx:pt>
          <cx:pt idx="669">0.013894167328594101</cx:pt>
          <cx:pt idx="670">0.0012219351669960699</cx:pt>
          <cx:pt idx="671">0.000178649928504866</cx:pt>
          <cx:pt idx="672">-0.00105385122955826</cx:pt>
          <cx:pt idx="673">-0.00048610203830575199</cx:pt>
          <cx:pt idx="674">-0.0012985246945639601</cx:pt>
          <cx:pt idx="675">-0.00043699275382084801</cx:pt>
          <cx:pt idx="676">0.0011938032826508201</cx:pt>
          <cx:pt idx="677">0.0041553123398305096</cx:pt>
          <cx:pt idx="678">-0.0020665186014425701</cx:pt>
          <cx:pt idx="679">-0.00033793222260457501</cx:pt>
          <cx:pt idx="680">0.0096720152890441297</cx:pt>
          <cx:pt idx="681">0.019475496318091302</cx:pt>
          <cx:pt idx="682">-0.0081901104396437507</cx:pt>
          <cx:pt idx="683">-0.029424864876820198</cx:pt>
          <cx:pt idx="684">-0.017813140831436501</cx:pt>
          <cx:pt idx="685">-0.013889814701572099</cx:pt>
          <cx:pt idx="686">0.0035846380655011698</cx:pt>
          <cx:pt idx="687">0.0057347645679290604</cx:pt>
          <cx:pt idx="688">-0.011955412850598099</cx:pt>
          <cx:pt idx="689">-0.037364598535490699</cx:pt>
          <cx:pt idx="690">-0.040374219146932698</cx:pt>
          <cx:pt idx="691">-0.054183350589805099</cx:pt>
          <cx:pt idx="692">-0.0100877347582989</cx:pt>
          <cx:pt idx="693">-0.020386008303123499</cx:pt>
          <cx:pt idx="694">-0.012911934741149199</cx:pt>
          <cx:pt idx="695">-0.0109474291143094</cx:pt>
          <cx:pt idx="696">-0.00061065120060863596</cx:pt>
          <cx:pt idx="697">-0.00065266970643618899</cx:pt>
          <cx:pt idx="698">-0.00070878822047552501</cx:pt>
          <cx:pt idx="699">0.000640984256528535</cx:pt>
          <cx:pt idx="700">0.00015450212966667401</cx:pt>
          <cx:pt idx="701">6.07869898990808e-05</cx:pt>
          <cx:pt idx="702">-0.00038514795232128099</cx:pt>
          <cx:pt idx="703">0.00050462327882970005</cx:pt>
          <cx:pt idx="704">-0.000213634690026517</cx:pt>
          <cx:pt idx="705">0.00075653421309669101</cx:pt>
          <cx:pt idx="706">0.0057146707619330703</cx:pt>
          <cx:pt idx="707">0.017066400821937801</cx:pt>
          <cx:pt idx="708">0.011573528066593499</cx:pt>
          <cx:pt idx="709">0.0099576818550576596</cx:pt>
          <cx:pt idx="710">-0.0011917642178675401</cx:pt>
          <cx:pt idx="711">-0.0071990235481636704</cx:pt>
          <cx:pt idx="712">-0.00135497210443569</cx:pt>
          <cx:pt idx="713">-0.0027689472304337401</cx:pt>
          <cx:pt idx="714">-0.0103987796098476</cx:pt>
          <cx:pt idx="715">0.016174700883563601</cx:pt>
          <cx:pt idx="716">-0.0044272216670832301</cx:pt>
          <cx:pt idx="717">-0.022196157799415701</cx:pt>
          <cx:pt idx="718">-0.0136698666474612</cx:pt>
          <cx:pt idx="719">-0.00077381495336583295</cx:pt>
          <cx:pt idx="720">0.0132747345521075</cx:pt>
          <cx:pt idx="721">0.0124939881345179</cx:pt>
          <cx:pt idx="722">0.019470354522231802</cx:pt>
          <cx:pt idx="723">0.0020464779577477302</cx:pt>
          <cx:pt idx="724">-0.0012439740623234601</cx:pt>
          <cx:pt idx="725">-0.00064217933890007705</cx:pt>
          <cx:pt idx="726">0.00027518228043542299</cx:pt>
          <cx:pt idx="727">0.00014736455664166701</cx:pt>
          <cx:pt idx="728">3.9558313784269797e-05</cx:pt>
          <cx:pt idx="729">0.000139622483232464</cx:pt>
          <cx:pt idx="730">0.00012901806226762501</cx:pt>
          <cx:pt idx="731">0.00130232546143981</cx:pt>
          <cx:pt idx="732">0.00073446762038788596</cx:pt>
          <cx:pt idx="733">0.0015117930981266099</cx:pt>
          <cx:pt idx="734">0.0026820526441095698</cx:pt>
          <cx:pt idx="735">0.0028561577869973399</cx:pt>
          <cx:pt idx="736">0.0021433328013921401</cx:pt>
          <cx:pt idx="737">0.00189795783624652</cx:pt>
          <cx:pt idx="738">0.0054133621240993</cx:pt>
          <cx:pt idx="739">0.0045437811736968601</cx:pt>
          <cx:pt idx="740">-0.000230245213205073</cx:pt>
          <cx:pt idx="741">-0.0026603779223226798</cx:pt>
          <cx:pt idx="742">-0.010400024191724901</cx:pt>
          <cx:pt idx="743">-0.012479870140759301</cx:pt>
          <cx:pt idx="744">-0.016476562625272102</cx:pt>
          <cx:pt idx="745">-0.0149278783041344</cx:pt>
          <cx:pt idx="746">-0.0161353408620384</cx:pt>
          <cx:pt idx="747">-0.014133651277715899</cx:pt>
          <cx:pt idx="748">-0.0055298889623512804</cx:pt>
          <cx:pt idx="749">-0.0071285298267914797</cx:pt>
          <cx:pt idx="750">-0.0021937901843945601</cx:pt>
          <cx:pt idx="751">-6.5217854761550503e-05</cx:pt>
          <cx:pt idx="752">-0.00029246481985224603</cx:pt>
          <cx:pt idx="753">0.00033348171490434899</cx:pt>
          <cx:pt idx="754">-0.000121725612626448</cx:pt>
          <cx:pt idx="755">-0.00041750616833378598</cx:pt>
          <cx:pt idx="756">0.000241988559376251</cx:pt>
          <cx:pt idx="757">0.00040127228545997899</cx:pt>
          <cx:pt idx="758">0.00041365956347893802</cx:pt>
          <cx:pt idx="759">-0.00081041155826822996</cx:pt>
          <cx:pt idx="760">-0.00079761522821144995</cx:pt>
          <cx:pt idx="761">-2.73647253041587e-05</cx:pt>
          <cx:pt idx="762">0.00057548402328203702</cx:pt>
          <cx:pt idx="763">0.00062559944914961996</cx:pt>
          <cx:pt idx="764">8.8383207997742196e-05</cx:pt>
          <cx:pt idx="765">-0.00066345249638809201</cx:pt>
          <cx:pt idx="766">-0.0010103172235415799</cx:pt>
          <cx:pt idx="767">-0.00066510693679422102</cx:pt>
          <cx:pt idx="768">-0.0014845798267129201</cx:pt>
          <cx:pt idx="769">-0.00228058245136235</cx:pt>
          <cx:pt idx="770">-0.0024707777172302101</cx:pt>
          <cx:pt idx="771">0.00100124861640968</cx:pt>
          <cx:pt idx="772">-0.000223216700986077</cx:pt>
          <cx:pt idx="773">-0.000978261395945573</cx:pt>
          <cx:pt idx="774">-0.0017377768715991901</cx:pt>
          <cx:pt idx="775">-0.0013402745575535899</cx:pt>
          <cx:pt idx="776">0.00025995203851719403</cx:pt>
          <cx:pt idx="777">-0.00390980902485595</cx:pt>
          <cx:pt idx="778">-0.0019726092501036398</cx:pt>
          <cx:pt idx="779">-0.0012090088758114699</cx:pt>
          <cx:pt idx="780">-0.000250206010058385</cx:pt>
          <cx:pt idx="781">0.00047594537159407699</cx:pt>
          <cx:pt idx="782">-0.00049245735772006295</cx:pt>
          <cx:pt idx="783">-4.3128006932311602e-05</cx:pt>
          <cx:pt idx="784">-0.0058295574839980499</cx:pt>
          <cx:pt idx="785">-0.0076293710102453751</cx:pt>
          <cx:pt idx="786">-0.0053596724036431998</cx:pt>
          <cx:pt idx="787">-0.010582069856243249</cx:pt>
          <cx:pt idx="788">-0.0086533338527421001</cx:pt>
          <cx:pt idx="789">8.3326593163873754e-05</cx:pt>
          <cx:pt idx="790">0.0052725907362909498</cx:pt>
          <cx:pt idx="791">0.0075249563144288998</cx:pt>
          <cx:pt idx="792">0.00024010132027455801</cx:pt>
          <cx:pt idx="793">-0.0030328297004794998</cx:pt>
          <cx:pt idx="794">0.0089672370149263755</cx:pt>
          <cx:pt idx="795">0.015824523741718426</cx:pt>
          <cx:pt idx="796">0.0189559606967124</cx:pt>
          <cx:pt idx="797">0.0082810743003510004</cx:pt>
          <cx:pt idx="798">0.004167203641419725</cx:pt>
          <cx:pt idx="799">0.0038650167601395999</cx:pt>
          <cx:pt idx="800">0.011911468900510225</cx:pt>
          <cx:pt idx="801">0.0056087206569071998</cx:pt>
          <cx:pt idx="802">-0.0023655513215189374</cx:pt>
          <cx:pt idx="803">-0.0036176688141854752</cx:pt>
          <cx:pt idx="804">0.001616491206056965</cx:pt>
          <cx:pt idx="805">-0.00062285474923515498</cx:pt>
          <cx:pt idx="806">-0.00050462976186243255</cx:pt>
          <cx:pt idx="807">0.00059198599237543753</cx:pt>
          <cx:pt idx="808">0.00019563573968107051</cx:pt>
          <cx:pt idx="809">0.0001208080618911325</cx:pt>
          <cx:pt idx="810">-0.0003034712254040725</cx:pt>
          <cx:pt idx="811">-0.001322882364909405</cx:pt>
          <cx:pt idx="812">-0.0045773205394222249</cx:pt>
          <cx:pt idx="813">-0.0056364879127060504</cx:pt>
          <cx:pt idx="814">-0.0060634512122018751</cx:pt>
          <cx:pt idx="815">-0.0064578416575594997</cx:pt>
          <cx:pt idx="816">-0.0038820568049379748</cx:pt>
          <cx:pt idx="817">-0.0029234986301001748</cx:pt>
          <cx:pt idx="818">0.012921109723810826</cx:pt>
          <cx:pt idx="819">-0.00045565334726069002</cx:pt>
          <cx:pt idx="820">0.0023411535657649899</cx:pt>
          <cx:pt idx="821">0.0024769037404912923</cx:pt>
          <cx:pt idx="822">-0.01032966190935865</cx:pt>
          <cx:pt idx="823">-0.012740168730327125</cx:pt>
          <cx:pt idx="824">-0.016935285842404123</cx:pt>
          <cx:pt idx="825">-0.03149627804125725</cx:pt>
          <cx:pt idx="826">-0.023994428864814149</cx:pt>
          <cx:pt idx="827">-0.026229255479618001</cx:pt>
          <cx:pt idx="828">-0.021284360984984124</cx:pt>
          <cx:pt idx="829">-0.017466950332922074</cx:pt>
          <cx:pt idx="830">-0.0135524390644782</cx:pt>
          <cx:pt idx="831">-0.01313504680638825</cx:pt>
          <cx:pt idx="832">-0.0059610851701084747</cx:pt>
          <cx:pt idx="833">-0.0056780544633142751</cx:pt>
          <cx:pt idx="834">-0.0031462059388020001</cx:pt>
          <cx:pt idx="835">-0.00071930549255530497</cx:pt>
          <cx:pt idx="836">-0.00018331203073243475</cx:pt>
          <cx:pt idx="837">0.00019162636152833675</cx:pt>
          <cx:pt idx="838">3.7399592948666999e-05</cx:pt>
          <cx:pt idx="839">-0.00090665278609069751</cx:pt>
          <cx:pt idx="840">-0.0047904239489317754</cx:pt>
          <cx:pt idx="841">-0.0064657510653507999</cx:pt>
          <cx:pt idx="842">-0.010138001497767274</cx:pt>
          <cx:pt idx="843">-0.013445858152243501</cx:pt>
          <cx:pt idx="844">-0.0068692518399107753</cx:pt>
          <cx:pt idx="845">-0.0019985884697255375</cx:pt>
          <cx:pt idx="846">0.0054246993124784501</cx:pt>
          <cx:pt idx="847">-0.00500521170449635</cx:pt>
          <cx:pt idx="848">-0.00076662327298407504</cx:pt>
          <cx:pt idx="849">-0.0050345471091494997</cx:pt>
          <cx:pt idx="850">-0.025947219871545499</cx:pt>
          <cx:pt idx="851">-0.035373796387241502</cx:pt>
          <cx:pt idx="852">-0.036060881929961999</cx:pt>
          <cx:pt idx="853">-0.042669981919563497</cx:pt>
          <cx:pt idx="854">-0.042564714003679997</cx:pt>
          <cx:pt idx="855">-0.042844235075049752</cx:pt>
          <cx:pt idx="856">-0.038574454966623248</cx:pt>
          <cx:pt idx="857">-0.033003081886428247</cx:pt>
          <cx:pt idx="858">-0.034297928512858747</cx:pt>
          <cx:pt idx="859">-0.024565959265764874</cx:pt>
          <cx:pt idx="860">-0.015494044415418125</cx:pt>
          <cx:pt idx="861">-0.0092459728303748</cx:pt>
          <cx:pt idx="862">-0.0036969107580179499</cx:pt>
          <cx:pt idx="863">-0.001382362810048465</cx:pt>
          <cx:pt idx="864">-0.00014989640889290175</cx:pt>
          <cx:pt idx="865">-5.9235925557245e-05</cx:pt>
          <cx:pt idx="866">-0.00010681484966924925</cx:pt>
          <cx:pt idx="867">-0.00083409095618234251</cx:pt>
          <cx:pt idx="868">-0.0034176947719513</cx:pt>
          <cx:pt idx="869">-0.0064481489585101496</cx:pt>
          <cx:pt idx="870">-0.013521534390642624</cx:pt>
          <cx:pt idx="871">-0.013147051345636726</cx:pt>
          <cx:pt idx="872">-0.0055499441136005754</cx:pt>
          <cx:pt idx="873">0.0044372945516825751</cx:pt>
          <cx:pt idx="874">0.0049710130579280754</cx:pt>
          <cx:pt idx="875">-0.015350258304797375</cx:pt>
          <cx:pt idx="876">-0.0043174986629879748</cx:pt>
          <cx:pt idx="877">-0.010458484284315925</cx:pt>
          <cx:pt idx="878">-0.024156988562888726</cx:pt>
          <cx:pt idx="879">-0.026734690286580001</cx:pt>
          <cx:pt idx="880">-0.013315167043186275</cx:pt>
          <cx:pt idx="881">-0.02594926160238125</cx:pt>
          <cx:pt idx="882">-0.028952862834620251</cx:pt>
          <cx:pt idx="883">-0.034029627237114252</cx:pt>
          <cx:pt idx="884">-0.0058295574839980499</cx:pt>
          <cx:pt idx="885">-0.0076293710102453751</cx:pt>
          <cx:pt idx="886">-0.0053596724036431998</cx:pt>
          <cx:pt idx="887">-0.010582069856243249</cx:pt>
          <cx:pt idx="888">-0.0086533338527421001</cx:pt>
          <cx:pt idx="889">8.3326593163873754e-05</cx:pt>
          <cx:pt idx="890">0.0052725907362909498</cx:pt>
          <cx:pt idx="891">0.0075249563144288998</cx:pt>
          <cx:pt idx="892">0.00024010132027455801</cx:pt>
          <cx:pt idx="893">-0.0030328297004794998</cx:pt>
          <cx:pt idx="894">0.0089672370149263755</cx:pt>
          <cx:pt idx="895">0.015824523741718426</cx:pt>
          <cx:pt idx="896">0.0189559606967124</cx:pt>
          <cx:pt idx="897">0.0082810743003510004</cx:pt>
          <cx:pt idx="898">0.004167203641419725</cx:pt>
          <cx:pt idx="899">0.0038650167601395999</cx:pt>
          <cx:pt idx="900">0.011911468900510225</cx:pt>
          <cx:pt idx="901">0.0056087206569071998</cx:pt>
          <cx:pt idx="902">-0.0023655513215189374</cx:pt>
          <cx:pt idx="903">-0.0036176688141854752</cx:pt>
          <cx:pt idx="904">0.001616491206056965</cx:pt>
          <cx:pt idx="905">-0.00062285474923515498</cx:pt>
          <cx:pt idx="906">-0.00050462976186243255</cx:pt>
          <cx:pt idx="907">0.00059198599237543753</cx:pt>
          <cx:pt idx="908">0.00019563573968107051</cx:pt>
          <cx:pt idx="909">0.0001208080618911325</cx:pt>
          <cx:pt idx="910">-0.0003034712254040725</cx:pt>
          <cx:pt idx="911">-0.001322882364909405</cx:pt>
          <cx:pt idx="912">-0.0045773205394222249</cx:pt>
          <cx:pt idx="913">-0.0056364879127060504</cx:pt>
          <cx:pt idx="914">-0.0060634512122018751</cx:pt>
          <cx:pt idx="915">-0.0064578416575594997</cx:pt>
          <cx:pt idx="916">-0.0038820568049379748</cx:pt>
          <cx:pt idx="917">-0.0029234986301001748</cx:pt>
          <cx:pt idx="918">0.012921109723810826</cx:pt>
          <cx:pt idx="919">-0.00045565334726069002</cx:pt>
          <cx:pt idx="920">0.0023411535657649899</cx:pt>
          <cx:pt idx="921">0.0024769037404912923</cx:pt>
          <cx:pt idx="922">-0.01032966190935865</cx:pt>
          <cx:pt idx="923">-0.012740168730327125</cx:pt>
          <cx:pt idx="924">-0.016935285842404123</cx:pt>
          <cx:pt idx="925">-0.03149627804125725</cx:pt>
          <cx:pt idx="926">-0.023994428864814149</cx:pt>
          <cx:pt idx="927">-0.026229255479618001</cx:pt>
          <cx:pt idx="928">-0.021284360984984124</cx:pt>
          <cx:pt idx="929">-0.017466950332922074</cx:pt>
          <cx:pt idx="930">-0.0135524390644782</cx:pt>
          <cx:pt idx="931">-0.01313504680638825</cx:pt>
          <cx:pt idx="932">-0.0059610851701084747</cx:pt>
          <cx:pt idx="933">-0.0056780544633142751</cx:pt>
          <cx:pt idx="934">-0.0031462059388020001</cx:pt>
          <cx:pt idx="935">-0.00071930549255530497</cx:pt>
          <cx:pt idx="936">-0.00018331203073243475</cx:pt>
          <cx:pt idx="937">0.00019162636152833675</cx:pt>
          <cx:pt idx="938">3.7399592948666999e-05</cx:pt>
          <cx:pt idx="939">-0.00090665278609069751</cx:pt>
          <cx:pt idx="940">-0.0047904239489317754</cx:pt>
          <cx:pt idx="941">-0.0064657510653507999</cx:pt>
          <cx:pt idx="942">-0.010138001497767274</cx:pt>
          <cx:pt idx="943">-0.013445858152243501</cx:pt>
          <cx:pt idx="944">-0.0068692518399107753</cx:pt>
          <cx:pt idx="945">-0.0019985884697255375</cx:pt>
          <cx:pt idx="946">0.0054246993124784501</cx:pt>
          <cx:pt idx="947">-0.00500521170449635</cx:pt>
          <cx:pt idx="948">-0.00076662327298407504</cx:pt>
          <cx:pt idx="949">-0.0050345471091494997</cx:pt>
          <cx:pt idx="950">-0.025947219871545499</cx:pt>
          <cx:pt idx="951">-0.035373796387241502</cx:pt>
          <cx:pt idx="952">-0.036060881929961999</cx:pt>
          <cx:pt idx="953">-0.042669981919563497</cx:pt>
          <cx:pt idx="954">-0.042564714003679997</cx:pt>
          <cx:pt idx="955">-0.042844235075049752</cx:pt>
          <cx:pt idx="956">-0.038574454966623248</cx:pt>
          <cx:pt idx="957">-0.033003081886428247</cx:pt>
          <cx:pt idx="958">-0.034297928512858747</cx:pt>
          <cx:pt idx="959">-0.024565959265764874</cx:pt>
          <cx:pt idx="960">-0.015494044415418125</cx:pt>
          <cx:pt idx="961">-0.0092459728303748</cx:pt>
          <cx:pt idx="962">-0.0036969107580179499</cx:pt>
          <cx:pt idx="963">-0.001382362810048465</cx:pt>
          <cx:pt idx="964">-0.00014989640889290175</cx:pt>
          <cx:pt idx="965">-5.9235925557245e-05</cx:pt>
          <cx:pt idx="966">-0.00010681484966924925</cx:pt>
          <cx:pt idx="967">-0.00083409095618234251</cx:pt>
          <cx:pt idx="968">-0.0034176947719513</cx:pt>
          <cx:pt idx="969">-0.0064481489585101496</cx:pt>
          <cx:pt idx="970">-0.013521534390642624</cx:pt>
          <cx:pt idx="971">-0.013147051345636726</cx:pt>
          <cx:pt idx="972">-0.0055499441136005754</cx:pt>
          <cx:pt idx="973">0.0044372945516825751</cx:pt>
          <cx:pt idx="974">0.0049710130579280754</cx:pt>
          <cx:pt idx="975">-0.015350258304797375</cx:pt>
          <cx:pt idx="976">-0.0043174986629879748</cx:pt>
          <cx:pt idx="977">-0.010458484284315925</cx:pt>
          <cx:pt idx="978">-0.024156988562888726</cx:pt>
          <cx:pt idx="979">-0.026734690286580001</cx:pt>
          <cx:pt idx="980">-0.013315167043186275</cx:pt>
          <cx:pt idx="981">-0.02594926160238125</cx:pt>
          <cx:pt idx="982">-0.028952862834620251</cx:pt>
          <cx:pt idx="983">-0.034029627237114252</cx:pt>
          <cx:pt idx="984">-0.0058295574839980499</cx:pt>
          <cx:pt idx="985">-0.0076293710102453751</cx:pt>
          <cx:pt idx="986">-0.0053596724036431998</cx:pt>
          <cx:pt idx="987">-0.010582069856243249</cx:pt>
          <cx:pt idx="988">-0.0086533338527421001</cx:pt>
          <cx:pt idx="989">8.3326593163873754e-05</cx:pt>
          <cx:pt idx="990">0.0052725907362909498</cx:pt>
          <cx:pt idx="991">0.0075249563144288998</cx:pt>
          <cx:pt idx="992">0.00024010132027455801</cx:pt>
          <cx:pt idx="993">-0.0030328297004794998</cx:pt>
          <cx:pt idx="994">0.0089672370149263755</cx:pt>
          <cx:pt idx="995">0.015824523741718426</cx:pt>
          <cx:pt idx="996">0.0189559606967124</cx:pt>
          <cx:pt idx="997">0.0082810743003510004</cx:pt>
          <cx:pt idx="998">0.004167203641419725</cx:pt>
          <cx:pt idx="999">0.0038650167601395999</cx:pt>
          <cx:pt idx="1000">0.011911468900510225</cx:pt>
          <cx:pt idx="1001">0.0056087206569071998</cx:pt>
          <cx:pt idx="1002">-0.0023655513215189374</cx:pt>
          <cx:pt idx="1003">-0.0036176688141854752</cx:pt>
          <cx:pt idx="1004">0.001616491206056965</cx:pt>
          <cx:pt idx="1005">-0.00062285474923515498</cx:pt>
          <cx:pt idx="1006">-0.00050462976186243255</cx:pt>
          <cx:pt idx="1007">0.00059198599237543753</cx:pt>
          <cx:pt idx="1008">0.00019563573968107051</cx:pt>
          <cx:pt idx="1009">0.0001208080618911325</cx:pt>
          <cx:pt idx="1010">-0.0003034712254040725</cx:pt>
          <cx:pt idx="1011">-0.001322882364909405</cx:pt>
          <cx:pt idx="1012">-0.0045773205394222249</cx:pt>
          <cx:pt idx="1013">-0.0056364879127060504</cx:pt>
          <cx:pt idx="1014">-0.0060634512122018751</cx:pt>
          <cx:pt idx="1015">-0.0064578416575594997</cx:pt>
          <cx:pt idx="1016">-0.0038820568049379748</cx:pt>
          <cx:pt idx="1017">-0.0029234986301001748</cx:pt>
          <cx:pt idx="1018">0.012921109723810826</cx:pt>
          <cx:pt idx="1019">-0.00045565334726069002</cx:pt>
          <cx:pt idx="1020">0.0023411535657649899</cx:pt>
          <cx:pt idx="1021">0.0024769037404912923</cx:pt>
          <cx:pt idx="1022">-0.01032966190935865</cx:pt>
          <cx:pt idx="1023">-0.012740168730327125</cx:pt>
          <cx:pt idx="1024">-0.016935285842404123</cx:pt>
          <cx:pt idx="1025">-0.03149627804125725</cx:pt>
          <cx:pt idx="1026">-0.023994428864814149</cx:pt>
          <cx:pt idx="1027">-0.026229255479618001</cx:pt>
          <cx:pt idx="1028">-0.021284360984984124</cx:pt>
          <cx:pt idx="1029">-0.017466950332922074</cx:pt>
          <cx:pt idx="1030">-0.0135524390644782</cx:pt>
          <cx:pt idx="1031">-0.01313504680638825</cx:pt>
          <cx:pt idx="1032">-0.0059610851701084747</cx:pt>
          <cx:pt idx="1033">-0.0056780544633142751</cx:pt>
          <cx:pt idx="1034">-0.0031462059388020001</cx:pt>
          <cx:pt idx="1035">-0.00071930549255530497</cx:pt>
          <cx:pt idx="1036">-0.00018331203073243475</cx:pt>
          <cx:pt idx="1037">0.00019162636152833675</cx:pt>
          <cx:pt idx="1038">3.7399592948666999e-05</cx:pt>
          <cx:pt idx="1039">-0.00090665278609069751</cx:pt>
          <cx:pt idx="1040">-0.0047904239489317754</cx:pt>
          <cx:pt idx="1041">-0.0064657510653507999</cx:pt>
          <cx:pt idx="1042">-0.010138001497767274</cx:pt>
          <cx:pt idx="1043">-0.013445858152243501</cx:pt>
          <cx:pt idx="1044">-0.0068692518399107753</cx:pt>
          <cx:pt idx="1045">-0.0019985884697255375</cx:pt>
          <cx:pt idx="1046">0.0054246993124784501</cx:pt>
          <cx:pt idx="1047">-0.00500521170449635</cx:pt>
          <cx:pt idx="1048">-0.00076662327298407504</cx:pt>
          <cx:pt idx="1049">-0.0050345471091494997</cx:pt>
          <cx:pt idx="1050">-0.025947219871545499</cx:pt>
          <cx:pt idx="1051">-0.035373796387241502</cx:pt>
          <cx:pt idx="1052">-0.036060881929961999</cx:pt>
          <cx:pt idx="1053">-0.042669981919563497</cx:pt>
          <cx:pt idx="1054">-0.042564714003679997</cx:pt>
          <cx:pt idx="1055">-0.042844235075049752</cx:pt>
          <cx:pt idx="1056">-0.038574454966623248</cx:pt>
          <cx:pt idx="1057">-0.033003081886428247</cx:pt>
          <cx:pt idx="1058">-0.034297928512858747</cx:pt>
          <cx:pt idx="1059">-0.024565959265764874</cx:pt>
          <cx:pt idx="1060">-0.015494044415418125</cx:pt>
          <cx:pt idx="1061">-0.0092459728303748</cx:pt>
          <cx:pt idx="1062">-0.0036969107580179499</cx:pt>
          <cx:pt idx="1063">-0.001382362810048465</cx:pt>
          <cx:pt idx="1064">-0.00014989640889290175</cx:pt>
          <cx:pt idx="1065">-5.9235925557245e-05</cx:pt>
          <cx:pt idx="1066">-0.00010681484966924925</cx:pt>
          <cx:pt idx="1067">-0.00083409095618234251</cx:pt>
          <cx:pt idx="1068">-0.0034176947719513</cx:pt>
          <cx:pt idx="1069">-0.0064481489585101496</cx:pt>
          <cx:pt idx="1070">-0.013521534390642624</cx:pt>
          <cx:pt idx="1071">-0.013147051345636726</cx:pt>
          <cx:pt idx="1072">-0.0055499441136005754</cx:pt>
          <cx:pt idx="1073">0.0044372945516825751</cx:pt>
          <cx:pt idx="1074">0.0049710130579280754</cx:pt>
          <cx:pt idx="1075">-0.015350258304797375</cx:pt>
          <cx:pt idx="1076">-0.0043174986629879748</cx:pt>
          <cx:pt idx="1077">-0.010458484284315925</cx:pt>
          <cx:pt idx="1078">-0.024156988562888726</cx:pt>
          <cx:pt idx="1079">-0.026734690286580001</cx:pt>
          <cx:pt idx="1080">-0.013315167043186275</cx:pt>
          <cx:pt idx="1081">-0.02594926160238125</cx:pt>
          <cx:pt idx="1082">-0.028952862834620251</cx:pt>
          <cx:pt idx="1083">-0.034029627237114252</cx:pt>
        </cx:lvl>
      </cx:numDim>
    </cx:data>
    <cx:data id="150">
      <cx:numDim type="val">
        <cx:f>Sheet2!$EU$1:$EU$1084</cx:f>
        <cx:lvl ptCount="1084" formatCode="G/通用格式">
          <cx:pt idx="0">0.00017478557694849899</cx:pt>
          <cx:pt idx="1">8.9624978710662896e-05</cx:pt>
          <cx:pt idx="2">0.000212465771502682</cx:pt>
          <cx:pt idx="3">0.00065066672682861796</cx:pt>
          <cx:pt idx="4">0.00023995962627972701</cx:pt>
          <cx:pt idx="5">4.1881319525306802e-05</cx:pt>
          <cx:pt idx="6">0.00067728973711233002</cx:pt>
          <cx:pt idx="7">0.000103464901031295</cx:pt>
          <cx:pt idx="8">1.15161636214356e-05</cx:pt>
          <cx:pt idx="9">-9.8356852620611204e-05</cx:pt>
          <cx:pt idx="10">-1.64391719227995e-05</cx:pt>
          <cx:pt idx="11">-0.000206695540635763</cx:pt>
          <cx:pt idx="12">0.00019070139475822</cx:pt>
          <cx:pt idx="13">-9.9137129583385603e-05</cx:pt>
          <cx:pt idx="14">0.0012613126274510899</cx:pt>
          <cx:pt idx="15">0.00045444993199763602</cx:pt>
          <cx:pt idx="16">-0.000118881518809213</cx:pt>
          <cx:pt idx="17">0.00015475206092381401</cx:pt>
          <cx:pt idx="18">-9.8485504088061796e-05</cx:pt>
          <cx:pt idx="19">0.00038846263326632302</cx:pt>
          <cx:pt idx="20">-0.00012795594643169299</cx:pt>
          <cx:pt idx="21">0.00081317250349273505</cx:pt>
          <cx:pt idx="22">-0.00026232370327569703</cx:pt>
          <cx:pt idx="23">-1.40597345201949e-05</cx:pt>
          <cx:pt idx="24">-0.00022190419419068801</cx:pt>
          <cx:pt idx="25">-0.0012541937622991301</cx:pt>
          <cx:pt idx="26">-0.000139361057979677</cx:pt>
          <cx:pt idx="27">-0.000105037971946635</cx:pt>
          <cx:pt idx="28">0.000696141626917798</cx:pt>
          <cx:pt idx="29">0.00026973402314596099</cx:pt>
          <cx:pt idx="30">-0.00084369582531468095</cx:pt>
          <cx:pt idx="31">5.4188863429828303e-05</cx:pt>
          <cx:pt idx="32">-0.00015770678907062999</cx:pt>
          <cx:pt idx="33">0.00010439357377481699</cx:pt>
          <cx:pt idx="34">6.5701975354668897e-05</cx:pt>
          <cx:pt idx="35">-0.00034241641404481803</cx:pt>
          <cx:pt idx="36">-0.000750093521937044</cx:pt>
          <cx:pt idx="37">-0.00120317930663453</cx:pt>
          <cx:pt idx="38">-8.5808542452518494e-05</cx:pt>
          <cx:pt idx="39">6.0370722000254797e-06</cx:pt>
          <cx:pt idx="40">-0.00051310021289900003</cx:pt>
          <cx:pt idx="41">-0.0010665690066556199</cx:pt>
          <cx:pt idx="42">-0.00092764717917055998</cx:pt>
          <cx:pt idx="43">0.00055974077237774605</cx:pt>
          <cx:pt idx="44">-0.00068851261764429298</cx:pt>
          <cx:pt idx="45">-0.00069648763434494395</cx:pt>
          <cx:pt idx="46">-0.000119404172823667</cx:pt>
          <cx:pt idx="47">-0.00012065325820640701</cx:pt>
          <cx:pt idx="48">0.000144597494597706</cx:pt>
          <cx:pt idx="49">-0.00063859264103976901</cx:pt>
          <cx:pt idx="50">-0.000219356469470671</cx:pt>
          <cx:pt idx="51">-0.000109559552745756</cx:pt>
          <cx:pt idx="52">-0.000184506880803863</cx:pt>
          <cx:pt idx="53">-0.00075626886178691802</cx:pt>
          <cx:pt idx="54">-0.00047048516584658297</cx:pt>
          <cx:pt idx="55">-7.9619658745291901e-05</cx:pt>
          <cx:pt idx="56">3.49294757921871e-05</cx:pt>
          <cx:pt idx="57">0.00059467666028519797</cx:pt>
          <cx:pt idx="58">0.000212533028841827</cx:pt>
          <cx:pt idx="59">-0.00031042279783127498</cx:pt>
          <cx:pt idx="60">-0.000102932858387002</cx:pt>
          <cx:pt idx="61">0.000155973527797868</cx:pt>
          <cx:pt idx="62">-0.000127861426770391</cx:pt>
          <cx:pt idx="63">-0.00076567231890105304</cx:pt>
          <cx:pt idx="64">-0.0026328888167091802</cx:pt>
          <cx:pt idx="65">-0.00248868083406408</cx:pt>
          <cx:pt idx="66">-0.0030897414572818101</cx:pt>
          <cx:pt idx="67">-0.0024633727916639498</cx:pt>
          <cx:pt idx="68">-0.00268780579129131</cx:pt>
          <cx:pt idx="69">-0.0037325293823113298</cx:pt>
          <cx:pt idx="70">-0.00628339932899649</cx:pt>
          <cx:pt idx="71">-0.0039496531924652703</cx:pt>
          <cx:pt idx="72">0.000140645001924987</cx:pt>
          <cx:pt idx="73">-0.0025813715363126998</cx:pt>
          <cx:pt idx="74">-0.0064262682807819799</cx:pt>
          <cx:pt idx="75">-0.0034853801921483998</cx:pt>
          <cx:pt idx="76">-0.0043248372555199496</cx:pt>
          <cx:pt idx="77">-0.0041227784238838001</cx:pt>
          <cx:pt idx="78">-0.00167240820067604</cx:pt>
          <cx:pt idx="79">0.0001213991936235</cx:pt>
          <cx:pt idx="80">0.00038687864627391601</cx:pt>
          <cx:pt idx="81">0.00126851541758714</cx:pt>
          <cx:pt idx="82">0.00023502312181501199</cx:pt>
          <cx:pt idx="83">-2.93561734095521e-05</cx:pt>
          <cx:pt idx="84">-8.5212953449432494e-05</cx:pt>
          <cx:pt idx="85">-0.000455132930367962</cx:pt>
          <cx:pt idx="86">0.00051588559507514996</cx:pt>
          <cx:pt idx="87">-0.00014963721722116401</cx:pt>
          <cx:pt idx="88">-0.00066978251694594596</cx:pt>
          <cx:pt idx="89">3.8910376964062503e-05</cx:pt>
          <cx:pt idx="90">-0.00038929462950137799</cx:pt>
          <cx:pt idx="91">-0.00086278227245423602</cx:pt>
          <cx:pt idx="92">-0.0024891281787928301</cx:pt>
          <cx:pt idx="93">-0.0060713958606515503</cx:pt>
          <cx:pt idx="94">-0.0065804283944336604</cx:pt>
          <cx:pt idx="95">-0.0150160590265043</cx:pt>
          <cx:pt idx="96">-0.012627426659937199</cx:pt>
          <cx:pt idx="97">-0.014126999597811199</cx:pt>
          <cx:pt idx="98">-0.0309523133910947</cx:pt>
          <cx:pt idx="99">-0.017726903999276501</cx:pt>
          <cx:pt idx="100">-0.0089241875140478495</cx:pt>
          <cx:pt idx="101">-0.018248081040344699</cx:pt>
          <cx:pt idx="102">-0.0253789549745813</cx:pt>
          <cx:pt idx="103">-0.024563827064673499</cx:pt>
          <cx:pt idx="104">-0.013544741839298199</cx:pt>
          <cx:pt idx="105">0.0052326873268830404</cx:pt>
          <cx:pt idx="106">0.013916637123444601</cx:pt>
          <cx:pt idx="107">0.0099620449117702702</cx:pt>
          <cx:pt idx="108">-0.00056644830412869</cx:pt>
          <cx:pt idx="109">0.00123371929548067</cx:pt>
          <cx:pt idx="110">-0.00013295158560554899</cx:pt>
          <cx:pt idx="111">0.00019586042134363599</cx:pt>
          <cx:pt idx="112">0.00010496086100216199</cx:pt>
          <cx:pt idx="113">-0.00025309983759141702</cx:pt>
          <cx:pt idx="114">0.00133946696080591</cx:pt>
          <cx:pt idx="115">-0.00041137431494900502</cx:pt>
          <cx:pt idx="116">0.00106481375691459</cx:pt>
          <cx:pt idx="117">0.0070720468281318498</cx:pt>
          <cx:pt idx="118">0.00772485029393231</cx:pt>
          <cx:pt idx="119">0.0084666686128382004</cx:pt>
          <cx:pt idx="120">0.0092726660498457202</cx:pt>
          <cx:pt idx="121">0.0063164666881542599</cx:pt>
          <cx:pt idx="122">0.024954006506102501</cx:pt>
          <cx:pt idx="123">0.016873736087318701</cx:pt>
          <cx:pt idx="124">0.051032263699082599</cx:pt>
          <cx:pt idx="125">0.032047917777229901</cx:pt>
          <cx:pt idx="126">0.0455993012949912</cx:pt>
          <cx:pt idx="127">0.0420157356188006</cx:pt>
          <cx:pt idx="128">0.0458601707801631</cx:pt>
          <cx:pt idx="129">0.0217236074354046</cx:pt>
          <cx:pt idx="130">-0.030789414347374401</cx:pt>
          <cx:pt idx="131">-0.016784121447706898</cx:pt>
          <cx:pt idx="132">-0.00071307597065811202</cx:pt>
          <cx:pt idx="133">0.0023679168621344301</cx:pt>
          <cx:pt idx="134">-0.00218693056093755</cx:pt>
          <cx:pt idx="135">-0.0038507259040529598</cx:pt>
          <cx:pt idx="136">-0.00065217066752506299</cx:pt>
          <cx:pt idx="137">0.0025574834304462799</cx:pt>
          <cx:pt idx="138">0.00114657525968125</cx:pt>
          <cx:pt idx="139">-0.00036138709396826602</cx:pt>
          <cx:pt idx="140">0.00046967695842294499</cx:pt>
          <cx:pt idx="141">0.00038564251261285598</cx:pt>
          <cx:pt idx="142">-0.00069257145858115797</cx:pt>
          <cx:pt idx="143">0.0013131501969942301</cx:pt>
          <cx:pt idx="144">0.0059294460104006496</cx:pt>
          <cx:pt idx="145">0.0095650359032821205</cx:pt>
          <cx:pt idx="146">0.0062745427429377098</cx:pt>
          <cx:pt idx="147">0.00050703873535588905</cx:pt>
          <cx:pt idx="148">-0.0112452751013335</cx:pt>
          <cx:pt idx="149">-0.0022759144270616499</cx:pt>
          <cx:pt idx="150">0.0054444237334276497</cx:pt>
          <cx:pt idx="151">0.0549492622798275</cx:pt>
          <cx:pt idx="152">0.060955644232383602</cx:pt>
          <cx:pt idx="153">0.013623335254956201</cx:pt>
          <cx:pt idx="154">-0.0059882907669137004</cx:pt>
          <cx:pt idx="155">0.010695009120396899</cx:pt>
          <cx:pt idx="156">-0.0087062242168159196</cx:pt>
          <cx:pt idx="157">0.0152838472886204</cx:pt>
          <cx:pt idx="158">-0.00099552986422203811</cx:pt>
          <cx:pt idx="159">0.058844485168255099</cx:pt>
          <cx:pt idx="160">0.0645380125859462</cx:pt>
          <cx:pt idx="161">0.069952535376358704</cx:pt>
          <cx:pt idx="162">0.0273799696819296</cx:pt>
          <cx:pt idx="163">0.0066294748544663898</cx:pt>
          <cx:pt idx="164">0.0089531070430001296</cx:pt>
          <cx:pt idx="165">0.0155853379347776</cx:pt>
          <cx:pt idx="166">0.00561985731937455</cx:pt>
          <cx:pt idx="167">-6.04967706139264e-06</cx:pt>
          <cx:pt idx="168">-0.00021933191714221099</cx:pt>
          <cx:pt idx="169">-0.000432790985613892</cx:pt>
          <cx:pt idx="170">-0.0014604667590515099</cx:pt>
          <cx:pt idx="171">-9.6346970487779795e-05</cx:pt>
          <cx:pt idx="172">-0.00496179045194359</cx:pt>
          <cx:pt idx="173">-0.024877781198469499</cx:pt>
          <cx:pt idx="174">-0.026343186633374101</cx:pt>
          <cx:pt idx="175">-0.020730637126170098</cx:pt>
          <cx:pt idx="176">-0.0096713538466146401</cx:pt>
          <cx:pt idx="177">0.011391844771582</cx:pt>
          <cx:pt idx="178">0.020922821581141001</cx:pt>
          <cx:pt idx="179">0.047124274342460602</cx:pt>
          <cx:pt idx="180">0.041768849018039997</cx:pt>
          <cx:pt idx="181">0.046487352056546999</cx:pt>
          <cx:pt idx="182">0.0124107958364718</cx:pt>
          <cx:pt idx="183">-0.0128184831284188</cx:pt>
          <cx:pt idx="184">-0.027065329111545199</cx:pt>
          <cx:pt idx="185">-0.0025383902801842202</cx:pt>
          <cx:pt idx="186">-0.026854925973769699</cx:pt>
          <cx:pt idx="187">-0.0111055986757072</cx:pt>
          <cx:pt idx="188">0.027919517941533901</cx:pt>
          <cx:pt idx="189">0.0070201166464340398</cx:pt>
          <cx:pt idx="190">-0.0036937251578227398</cx:pt>
          <cx:pt idx="191">0.018672103702288199</cx:pt>
          <cx:pt idx="192">0.013145477485550301</cx:pt>
          <cx:pt idx="193">0.026379709746907402</cx:pt>
          <cx:pt idx="194">0.0033071843036475801</cx:pt>
          <cx:pt idx="195">-0.00165287150803478</cx:pt>
          <cx:pt idx="196">-0.00050168883800820897</cx:pt>
          <cx:pt idx="197">0.000153315044795756</cx:pt>
          <cx:pt idx="198">-0.010351928984136999</cx:pt>
          <cx:pt idx="199">-0.0039545574615953497</cx:pt>
          <cx:pt idx="200">-0.000583408468526045</cx:pt>
          <cx:pt idx="201">-0.0039449759472867498</cx:pt>
          <cx:pt idx="202">-0.011241207592363875</cx:pt>
          <cx:pt idx="203">-0.015435447792498926</cx:pt>
          <cx:pt idx="204">-0.0037095123320460498</cx:pt>
          <cx:pt idx="205">-0.0061649552616398502</cx:pt>
          <cx:pt idx="206">-0.0028738925869844752</cx:pt>
          <cx:pt idx="207">-0.0073066851273961998</cx:pt>
          <cx:pt idx="208">0.01016477557119945</cx:pt>
          <cx:pt idx="209">0.0083005059250135758</cx:pt>
          <cx:pt idx="210">0.0010336601123082201</cx:pt>
          <cx:pt idx="211">0.020316779419842099</cx:pt>
          <cx:pt idx="212">0.0031963879166365</cx:pt>
          <cx:pt idx="213">-0.017855109005291525</cx:pt>
          <cx:pt idx="214">-0.00077887812040251</cx:pt>
          <cx:pt idx="215">-0.0097402554508886751</cx:pt>
          <cx:pt idx="216">-0.0036983707868410501</cx:pt>
          <cx:pt idx="217">0.0092397263685699994</cx:pt>
          <cx:pt idx="218">0.0085861487352107257</cx:pt>
          <cx:pt idx="219">0.0058478314692937249</cx:pt>
          <cx:pt idx="220">0.0047331319006223248</cx:pt>
          <cx:pt idx="221">0.0049752145623385251</cx:pt>
          <cx:pt idx="222">0.00068854546422811996</cx:pt>
          <cx:pt idx="223">-0.00010498832676643275</cx:pt>
          <cx:pt idx="224">0.00010986409648409075</cx:pt>
          <cx:pt idx="225">-0.00022815216273057174</cx:pt>
          <cx:pt idx="226">-0.0020077956257549424</cx:pt>
          <cx:pt idx="227">-0.0021639777880308074</cx:pt>
          <cx:pt idx="228">0.0022700878042019477</cx:pt>
          <cx:pt idx="229">-0.0024541561928968824</cx:pt>
          <cx:pt idx="230">-0.00071177909198597001</cx:pt>
          <cx:pt idx="231">-0.011273507487035076</cx:pt>
          <cx:pt idx="232">-0.0064211918101228999</cx:pt>
          <cx:pt idx="233">-0.012283901847923275</cx:pt>
          <cx:pt idx="234">0.00099283392179138003</cx:pt>
          <cx:pt idx="235">-0.0038598828106281499</cx:pt>
          <cx:pt idx="236">-0.001858075046110155</cx:pt>
          <cx:pt idx="237">0.006990911781647925</cx:pt>
          <cx:pt idx="238">4.9921072341734252e-05</cx:pt>
          <cx:pt idx="239">0.0049572472416265501</cx:pt>
          <cx:pt idx="240">0.01265913678932455</cx:pt>
          <cx:pt idx="241">-0.008778561817552025</cx:pt>
          <cx:pt idx="242">-0.0063225257293003751</cx:pt>
          <cx:pt idx="243">0.0016555066924743924</cx:pt>
          <cx:pt idx="244">-0.00069482930963538504</cx:pt>
          <cx:pt idx="245">0.0076628914278913749</cx:pt>
          <cx:pt idx="246">0.0081348460101054992</cx:pt>
          <cx:pt idx="247">0.0035568440325987002</cx:pt>
          <cx:pt idx="248">0.004117795071601575</cx:pt>
          <cx:pt idx="249">0.00212098667795718</cx:pt>
          <cx:pt idx="250">0.0027851679621091249</cx:pt>
          <cx:pt idx="251">6.7919479627093506e-05</cx:pt>
          <cx:pt idx="252">-5.4646602017577253e-05</cx:pt>
          <cx:pt idx="253">-0.00039081817575388001</cx:pt>
          <cx:pt idx="254">-0.00058061826381229002</cx:pt>
          <cx:pt idx="255">0.00150378811279325</cx:pt>
          <cx:pt idx="256">-0.0011146654562521525</cx:pt>
          <cx:pt idx="257">-0.0024270959897232476</cx:pt>
          <cx:pt idx="258">-0.0045029122115379499</cx:pt>
          <cx:pt idx="259">-0.0069197343635377254</cx:pt>
          <cx:pt idx="260">-0.0063013626783835503</cx:pt>
          <cx:pt idx="261">0.0033511446179133502</cx:pt>
          <cx:pt idx="262">0.017037199725709624</cx:pt>
          <cx:pt idx="263">0.014021980786929475</cx:pt>
          <cx:pt idx="264">-0.0083910789465619744</cx:pt>
          <cx:pt idx="265">0.0030437049216497998</cx:pt>
          <cx:pt idx="266">0.002067680900748175</cx:pt>
          <cx:pt idx="267">0.015549290559937525</cx:pt>
          <cx:pt idx="268">0.01901075631108675</cx:pt>
          <cx:pt idx="269">0.00013000345092819849</cx:pt>
          <cx:pt idx="270">-0.0123888650949022</cx:pt>
          <cx:pt idx="271">-0.00282976840936555</cx:pt>
          <cx:pt idx="272">0.0045094637131342253</cx:pt>
          <cx:pt idx="273">0.0011797606874748025</cx:pt>
          <cx:pt idx="274">0.0032931714929198249</cx:pt>
          <cx:pt idx="275">0.0076920469187044252</cx:pt>
          <cx:pt idx="276">-0.00032688746637659998</cx:pt>
          <cx:pt idx="277">-0.00034295437970629502</cx:pt>
          <cx:pt idx="278">-0.00187259340306273</cx:pt>
          <cx:pt idx="279">-0.0041188275667539253</cx:pt>
          <cx:pt idx="280">-1.389041863606895e-05</cx:pt>
          <cx:pt idx="281">-5.8134157491390253e-05</cx:pt>
          <cx:pt idx="282">-0.0010510881716692575</cx:pt>
          <cx:pt idx="283">0.0017306795234999326</cx:pt>
          <cx:pt idx="284">0.00027730286441511251</cx:pt>
          <cx:pt idx="285">-0.0020954500782057899</cx:pt>
          <cx:pt idx="286">-0.0039315048914715751</cx:pt>
          <cx:pt idx="287">0.00072868665378393496</cx:pt>
          <cx:pt idx="288">0.001152890406567125</cx:pt>
          <cx:pt idx="289">0.0074101471858652249</cx:pt>
          <cx:pt idx="290">0.014674458884280825</cx:pt>
          <cx:pt idx="291">0.0143989209681797</cx:pt>
          <cx:pt idx="292">0.0043846496693491751</cx:pt>
          <cx:pt idx="293">-0.0043129159561098498</cx:pt>
          <cx:pt idx="294">0.016410471203098249</cx:pt>
          <cx:pt idx="295">-0.0030698060557843498</cx:pt>
          <cx:pt idx="296">0.0056895048892680253</cx:pt>
          <cx:pt idx="297">-0.00059727255784432004</cx:pt>
          <cx:pt idx="298">0.0023688366396757026</cx:pt>
          <cx:pt idx="299">0.027060577663961</cx:pt>
          <cx:pt idx="300">0.034750272527359197</cx:pt>
          <cx:pt idx="301">-0.0033906436273637101</cx:pt>
          <cx:pt idx="302">-0.0079202745927664797</cx:pt>
          <cx:pt idx="303">0.0066709810475663297</cx:pt>
          <cx:pt idx="304">-0.043988453526598602</cx:pt>
          <cx:pt idx="305">-0.029487094662934799</cx:pt>
          <cx:pt idx="306">-0.0093484316025930301</cx:pt>
          <cx:pt idx="307">-0.0047991897269607396</cx:pt>
          <cx:pt idx="308">-0.00013604981074040199</cx:pt>
          <cx:pt idx="309">-0.0021159385168885701</cx:pt>
          <cx:pt idx="310">-0.0076829910077587903</cx:pt>
          <cx:pt idx="311">-0.0060760246529281102</cx:pt>
          <cx:pt idx="312">0.014077321109092799</cx:pt>
          <cx:pt idx="313">-0.014266772508883601</cx:pt>
          <cx:pt idx="314">-0.026899261738845399</cx:pt>
          <cx:pt idx="315">0.0038762682613946399</cx:pt>
          <cx:pt idx="316">0.0056554618416933796</cx:pt>
          <cx:pt idx="317">0.038683099470834398</cx:pt>
          <cx:pt idx="318">0.029627239645799101</cx:pt>
          <cx:pt idx="319">0.018095555012091501</cx:pt>
          <cx:pt idx="320">-0.00667935174688795</cx:pt>
          <cx:pt idx="321">-0.011849731530324</cx:pt>
          <cx:pt idx="322">0.031823369782305599</cx:pt>
          <cx:pt idx="323">0.027903313674754002</cx:pt>
          <cx:pt idx="324">0.0303277505783381</cx:pt>
          <cx:pt idx="325">0.047721119994083197</cx:pt>
          <cx:pt idx="326">0.062278708326984303</cx:pt>
          <cx:pt idx="327">0.062596406946820005</cx:pt>
          <cx:pt idx="328">0.065231721855024294</cx:pt>
          <cx:pt idx="329">-0.013899767582127701</cx:pt>
          <cx:pt idx="330">-0.044500613768712803</cx:pt>
          <cx:pt idx="331">-0.017838350737654701</cx:pt>
          <cx:pt idx="332">-0.0064214014754486</cx:pt>
          <cx:pt idx="333">0.010879721581229899</cx:pt>
          <cx:pt idx="334">0.00710526126886962</cx:pt>
          <cx:pt idx="335">-0.0010308413172039101</cx:pt>
          <cx:pt idx="336">0.00036593560197205501</cx:pt>
          <cx:pt idx="337">-0.0021761997636527402</cx:pt>
          <cx:pt idx="338">-0.0044821709821445998</cx:pt>
          <cx:pt idx="339">-0.0055968161766880298</cx:pt>
          <cx:pt idx="340">0.019216362782805401</cx:pt>
          <cx:pt idx="341">-0.0063214935176502101</cx:pt>
          <cx:pt idx="342">-0.0087930103022832804</cx:pt>
          <cx:pt idx="343">0.016057327213776101</cx:pt>
          <cx:pt idx="344">-0.029759611450716001</cx:pt>
          <cx:pt idx="345">0.044384351115745797</cx:pt>
          <cx:pt idx="346">-0.0243506831903159</cx:pt>
          <cx:pt idx="347">-0.011112361578101099</cx:pt>
          <cx:pt idx="348">-0.041151965870119503</cx:pt>
          <cx:pt idx="349">0.0100085521366295</cx:pt>
          <cx:pt idx="350">0.056444014170507102</cx:pt>
          <cx:pt idx="351">0.063023462312603695</cx:pt>
          <cx:pt idx="352">0.034836077205055299</cx:pt>
          <cx:pt idx="353">0.13709911627794999</cx:pt>
          <cx:pt idx="354">0.065401487112688006</cx:pt>
          <cx:pt idx="355">0.065434926056201395</cx:pt>
          <cx:pt idx="356">-0.0323499044810188</cx:pt>
          <cx:pt idx="357">-0.055392661346451398</cx:pt>
          <cx:pt idx="358">-0.069035519510975099</cx:pt>
          <cx:pt idx="359">-0.021033878069129701</cx:pt>
          <cx:pt idx="360">-0.020713967110815999</cx:pt>
          <cx:pt idx="361">-0.0097654257930849999</cx:pt>
          <cx:pt idx="362">-0.0033601410901349599</cx:pt>
          <cx:pt idx="363">-0.0028244395689359502</cx:pt>
          <cx:pt idx="364">0.00044992067149385599</cx:pt>
          <cx:pt idx="365">-0.00077315619394373596</cx:pt>
          <cx:pt idx="366">-0.0034110024156984399</cx:pt>
          <cx:pt idx="367">-0.0120369395030835</cx:pt>
          <cx:pt idx="368">-0.0042482749792644801</cx:pt>
          <cx:pt idx="369">-0.017705084162312</cx:pt>
          <cx:pt idx="370">-0.010984920979659999</cx:pt>
          <cx:pt idx="371">0.0153478799894072</cx:pt>
          <cx:pt idx="372">0.0129998407146575</cx:pt>
          <cx:pt idx="373">-0.00062478113155115705</cx:pt>
          <cx:pt idx="374">-0.098187440202403803</cx:pt>
          <cx:pt idx="375">-0.0205416522275302</cx:pt>
          <cx:pt idx="376">0.0183846413235461</cx:pt>
          <cx:pt idx="377">0.057736585932551897</cx:pt>
          <cx:pt idx="378">0.10720762893272601</cx:pt>
          <cx:pt idx="379">0.093934374057434003</cx:pt>
          <cx:pt idx="380">0.070666854836182305</cx:pt>
          <cx:pt idx="381">0.096025856971434495</cx:pt>
          <cx:pt idx="382">0.058630016013730198</cx:pt>
          <cx:pt idx="383">0.013502022372870501</cx:pt>
          <cx:pt idx="384">-0.073902972742509093</cx:pt>
          <cx:pt idx="385">-0.13714254772203799</cx:pt>
          <cx:pt idx="386">-0.095647924082750205</cx:pt>
          <cx:pt idx="387">-0.057408529050124897</cx:pt>
          <cx:pt idx="388">-0.038808093623740901</cx:pt>
          <cx:pt idx="389">-0.0080958701513253808</cx:pt>
          <cx:pt idx="390">0.0012127413607385801</cx:pt>
          <cx:pt idx="391">-0.00016038358304769899</cx:pt>
          <cx:pt idx="392">-0.00036743501352329001</cx:pt>
          <cx:pt idx="393">-0.00067584783645802604</cx:pt>
          <cx:pt idx="394">-0.00180879473854976</cx:pt>
          <cx:pt idx="395">-0.0101434961926519</cx:pt>
          <cx:pt idx="396">-0.0169025564993825</cx:pt>
          <cx:pt idx="397">-0.017484537101352102</cx:pt>
          <cx:pt idx="398">-0.023471701865752301</cx:pt>
          <cx:pt idx="399">-0.0203461469693417</cx:pt>
          <cx:pt idx="400">-0.045862046919759099</cx:pt>
          <cx:pt idx="401">-0.065240924953295504</cx:pt>
          <cx:pt idx="402">-0.040324603474545799</cx:pt>
          <cx:pt idx="403">0.026845335344786701</cx:pt>
          <cx:pt idx="404">0.060082282466718498</cx:pt>
          <cx:pt idx="405">0.116171490634705</cx:pt>
          <cx:pt idx="406">0.106111624325551</cx:pt>
          <cx:pt idx="407">0.048835751037403501</cx:pt>
          <cx:pt idx="408">0.075417209856737194</cx:pt>
          <cx:pt idx="409">0.046535753092430202</cx:pt>
          <cx:pt idx="410">-0.0285597205557232</cx:pt>
          <cx:pt idx="411">-0.115456838279885</cx:pt>
          <cx:pt idx="412">-0.14046183419966099</cx:pt>
          <cx:pt idx="413">-0.127474977657586</cx:pt>
          <cx:pt idx="414">-0.087099416596500404</cx:pt>
          <cx:pt idx="415">-0.074960547210343301</cx:pt>
          <cx:pt idx="416">-0.0253685971163056</cx:pt>
          <cx:pt idx="417">0.0054829633728430997</cx:pt>
          <cx:pt idx="418">0.00025417274754217502</cx:pt>
          <cx:pt idx="419">0.000271540525892479</cx:pt>
          <cx:pt idx="420">0.00054493986063798496</cx:pt>
          <cx:pt idx="421">-0.0021333588758227101</cx:pt>
          <cx:pt idx="422">-0.0011779899373129501</cx:pt>
          <cx:pt idx="423">-0.0095002285565311002</cx:pt>
          <cx:pt idx="424">-0.016856700581474201</cx:pt>
          <cx:pt idx="425">-0.0298339483420073</cx:pt>
          <cx:pt idx="426">-0.028409817635727599</cx:pt>
          <cx:pt idx="427">-0.0018886148149998699</cx:pt>
          <cx:pt idx="428">-0.0063126976297368</cx:pt>
          <cx:pt idx="429">-0.013144994394509999</cx:pt>
          <cx:pt idx="430">-0.0098897287112456808</cx:pt>
          <cx:pt idx="431">0.055343843060580503</cx:pt>
          <cx:pt idx="432">0.053248206268886503</cx:pt>
          <cx:pt idx="433">0.12907426187940799</cx:pt>
          <cx:pt idx="434">0.087688177510003601</cx:pt>
          <cx:pt idx="435">-0.023848748515234001</cx:pt>
          <cx:pt idx="436">0.039882142112214997</cx:pt>
          <cx:pt idx="437">-0.054115842053265598</cx:pt>
          <cx:pt idx="438">-0.047268282992060998</cx:pt>
          <cx:pt idx="439">-0.092030989663770296</cx:pt>
          <cx:pt idx="440">-0.10900191463898699</cx:pt>
          <cx:pt idx="441">-0.098370577365896605</cx:pt>
          <cx:pt idx="442">-0.038384617885144801</cx:pt>
          <cx:pt idx="443">-0.050426757747394399</cx:pt>
          <cx:pt idx="444">-0.0098804534255656894</cx:pt>
          <cx:pt idx="445">0.0087279905135255308</cx:pt>
          <cx:pt idx="446">-0.0038272048241395598</cx:pt>
          <cx:pt idx="447">0.000117382841989134</cx:pt>
          <cx:pt idx="448">-0.00020073524446394299</cx:pt>
          <cx:pt idx="449">-0.00085364668821071802</cx:pt>
          <cx:pt idx="450">-0.00057351415935274705</cx:pt>
          <cx:pt idx="451">-0.0059779204908522298</cx:pt>
          <cx:pt idx="452">-0.0182125441177498</cx:pt>
          <cx:pt idx="453">-0.0474915718166923</cx:pt>
          <cx:pt idx="454">-0.0090928220045623908</cx:pt>
          <cx:pt idx="455">0.0073296234194357096</cx:pt>
          <cx:pt idx="456">-0.023087401116562802</cx:pt>
          <cx:pt idx="457">0.0111130278121179</cx:pt>
          <cx:pt idx="458">0.044375219352139103</cx:pt>
          <cx:pt idx="459">0.068521457751354903</cx:pt>
          <cx:pt idx="460">0.036770714187088403</cx:pt>
          <cx:pt idx="461">0.0231913627557499</cx:pt>
          <cx:pt idx="462">-0.017627619652497501</cx:pt>
          <cx:pt idx="463">-0.077794654785646997</cx:pt>
          <cx:pt idx="464">-0.045676184411983699</cx:pt>
          <cx:pt idx="465">-0.075287831234185504</cx:pt>
          <cx:pt idx="466">-0.030450691943993299</cx:pt>
          <cx:pt idx="467">-0.052417619629803597</cx:pt>
          <cx:pt idx="468">-0.040717142764894701</cx:pt>
          <cx:pt idx="469">-0.059163675992753899</cx:pt>
          <cx:pt idx="470">-0.032704605199366799</cx:pt>
          <cx:pt idx="471">-0.010829748529062501</cx:pt>
          <cx:pt idx="472">0.00020833005121610599</cx:pt>
          <cx:pt idx="473">0.0055904277448118999</cx:pt>
          <cx:pt idx="474">-0.0047438438222278702</cx:pt>
          <cx:pt idx="475">-0.00081352910322703305</cx:pt>
          <cx:pt idx="476">-0.000286261928758252</cx:pt>
          <cx:pt idx="477">-0.000217210931615168</cx:pt>
          <cx:pt idx="478">-0.00026491479501254</cx:pt>
          <cx:pt idx="479">-0.0030048995363965601</cx:pt>
          <cx:pt idx="480">-0.00290830264744934</cx:pt>
          <cx:pt idx="481">-0.024118506877640999</cx:pt>
          <cx:pt idx="482">-0.0136321254695402</cx:pt>
          <cx:pt idx="483">0.014101001384729099</cx:pt>
          <cx:pt idx="484">0.020472924327040901</cx:pt>
          <cx:pt idx="485">-0.025030146520485699</cx:pt>
          <cx:pt idx="486">-0.0095146387775816802</cx:pt>
          <cx:pt idx="487">-0.0087409603095805598</cx:pt>
          <cx:pt idx="488">-0.018848954091342501</cx:pt>
          <cx:pt idx="489">-0.075392934453512903</cx:pt>
          <cx:pt idx="490">-0.070897219229365996</cx:pt>
          <cx:pt idx="491">-0.10856269817453799</cx:pt>
          <cx:pt idx="492">-0.018378217673888302</cx:pt>
          <cx:pt idx="493">-0.0432187030821971</cx:pt>
          <cx:pt idx="494">-0.060414275838968599</cx:pt>
          <cx:pt idx="495">-0.020972774916315499</cx:pt>
          <cx:pt idx="496">-0.017991825871648</cx:pt>
          <cx:pt idx="497">-0.0113912029553969</cx:pt>
          <cx:pt idx="498">-0.028816527120596999</cx:pt>
          <cx:pt idx="499">0.012065673129646</cx:pt>
          <cx:pt idx="500">0.0014240188268964801</cx:pt>
          <cx:pt idx="501">-0.0027802387418733401</cx:pt>
          <cx:pt idx="502">-0.0025970106176742302</cx:pt>
          <cx:pt idx="503">-3.2645666997174598e-05</cx:pt>
          <cx:pt idx="504">0.00018361410191098</cx:pt>
          <cx:pt idx="505">0.000948861537060123</cx:pt>
          <cx:pt idx="506">0.0017153848018245999</cx:pt>
          <cx:pt idx="507">-0.0017427656473829301</cx:pt>
          <cx:pt idx="508">0.0054994880176761499</cx:pt>
          <cx:pt idx="509">0.0089545061942969597</cx:pt>
          <cx:pt idx="510">-0.0024601873626113602</cx:pt>
          <cx:pt idx="511">0.010081757595332299</cx:pt>
          <cx:pt idx="512">-0.0042269806200579902</cx:pt>
          <cx:pt idx="513">-0.0061326004922528298</cx:pt>
          <cx:pt idx="514">-0.033432749467010199</cx:pt>
          <cx:pt idx="515">-0.088717530816273302</cx:pt>
          <cx:pt idx="516">-0.132245787309236</cx:pt>
          <cx:pt idx="517">-0.082676231679268894</cx:pt>
          <cx:pt idx="518">-0.079208117830358596</cx:pt>
          <cx:pt idx="519">-0.078202087004045601</cx:pt>
          <cx:pt idx="520">-0.028616227798855899</cx:pt>
          <cx:pt idx="521">-0.030905480870905</cx:pt>
          <cx:pt idx="522">-0.055578762903870198</cx:pt>
          <cx:pt idx="523">-0.014901512373810001</cx:pt>
          <cx:pt idx="524">0.032287628212547798</cx:pt>
          <cx:pt idx="525">0.0079904509546434802</cx:pt>
          <cx:pt idx="526">0.017376560131227799</cx:pt>
          <cx:pt idx="527">0.0232668438358807</cx:pt>
          <cx:pt idx="528">-0.0092382378258026292</cx:pt>
          <cx:pt idx="529">-0.0033263804900111101</cx:pt>
          <cx:pt idx="530">-0.0023149745738835102</cx:pt>
          <cx:pt idx="531">-0.00029128359801087003</cx:pt>
          <cx:pt idx="532">-0.00052981455693994596</cx:pt>
          <cx:pt idx="533">-0.00096989269147725401</cx:pt>
          <cx:pt idx="534">0.00039505932476722501</cx:pt>
          <cx:pt idx="535">-0.0021914948318879001</cx:pt>
          <cx:pt idx="536">0.0083158186145581795</cx:pt>
          <cx:pt idx="537">0.0090801424030563897</cx:pt>
          <cx:pt idx="538">0.0053505957256791701</cx:pt>
          <cx:pt idx="539">-0.0037865689834304102</cx:pt>
          <cx:pt idx="540">-0.027325015958093501</cx:pt>
          <cx:pt idx="541">-0.036939525303530098</cx:pt>
          <cx:pt idx="542">-0.034909538994070601</cx:pt>
          <cx:pt idx="543">-0.15105792867576701</cx:pt>
          <cx:pt idx="544">-0.13649766279349501</cx:pt>
          <cx:pt idx="545">-0.049301525381714</cx:pt>
          <cx:pt idx="546">-0.070066303085118894</cx:pt>
          <cx:pt idx="547">-0.014389453307160001</cx:pt>
          <cx:pt idx="548">0.0258867395155583</cx:pt>
          <cx:pt idx="549">0.0072772093136918301</cx:pt>
          <cx:pt idx="550">-0.017746279726785299</cx:pt>
          <cx:pt idx="551">0.0083862854024789706</cx:pt>
          <cx:pt idx="552">0.048811614068356601</cx:pt>
          <cx:pt idx="553">0.051554213702643299</cx:pt>
          <cx:pt idx="554">0.062841642584461302</cx:pt>
          <cx:pt idx="555">0.038283399887134702</cx:pt>
          <cx:pt idx="556">-0.0104970109976943</cx:pt>
          <cx:pt idx="557">-0.0063938143588606403</cx:pt>
          <cx:pt idx="558">0.000423756771720344</cx:pt>
          <cx:pt idx="559">-0.00065347835383425896</cx:pt>
          <cx:pt idx="560">4.6559053742362e-05</cx:pt>
          <cx:pt idx="561">-5.1349175314012899e-05</cx:pt>
          <cx:pt idx="562">0.0011719387795944001</cx:pt>
          <cx:pt idx="563">0.0028842012321020302</cx:pt>
          <cx:pt idx="564">0.027801062692415699</cx:pt>
          <cx:pt idx="565">0.0099389123417647305</cx:pt>
          <cx:pt idx="566">0.010402693682625501</cx:pt>
          <cx:pt idx="567">0.00121112383210177</cx:pt>
          <cx:pt idx="568">-0.047707195171800498</cx:pt>
          <cx:pt idx="569">-0.069952249089804505</cx:pt>
          <cx:pt idx="570">-0.018014122268252698</cx:pt>
          <cx:pt idx="571">-0.053346039327242897</cx:pt>
          <cx:pt idx="572">-0.036267173709644801</cx:pt>
          <cx:pt idx="573">-0.0066754568747791204</cx:pt>
          <cx:pt idx="574">-0.026911265427152602</cx:pt>
          <cx:pt idx="575">-0.0078180930888831195</cx:pt>
          <cx:pt idx="576">0.0278533452412544</cx:pt>
          <cx:pt idx="577">-0.00033840029650459397</cx:pt>
          <cx:pt idx="578">0.0120058723428222</cx:pt>
          <cx:pt idx="579">0.015418595872915299</cx:pt>
          <cx:pt idx="580">0.087045068838297004</cx:pt>
          <cx:pt idx="581">0.071188691443915195</cx:pt>
          <cx:pt idx="582">0.055289602169386901</cx:pt>
          <cx:pt idx="583">0.032190235415110798</cx:pt>
          <cx:pt idx="584">-0.00610219048285049</cx:pt>
          <cx:pt idx="585">-0.0081336820313281794</cx:pt>
          <cx:pt idx="586">7.7965307032132997e-05</cx:pt>
          <cx:pt idx="587">0.00029643180544392802</cx:pt>
          <cx:pt idx="588">-0.00018314050266357199</cx:pt>
          <cx:pt idx="589">0.000374700899279383</cx:pt>
          <cx:pt idx="590">0.00111528228856576</cx:pt>
          <cx:pt idx="591">0.0076086532610507001</cx:pt>
          <cx:pt idx="592">0.028689803789510099</cx:pt>
          <cx:pt idx="593">0.013667994069403101</cx:pt>
          <cx:pt idx="594">0.037685935202716202</cx:pt>
          <cx:pt idx="595">0.026441314270213699</cx:pt>
          <cx:pt idx="596">-0.024772974503874799</cx:pt>
          <cx:pt idx="597">0.0031659906544479299</cx:pt>
          <cx:pt idx="598">-0.027722641317979801</cx:pt>
          <cx:pt idx="599">0.020159748325222999</cx:pt>
          <cx:pt idx="600">0.0266126063199046</cx:pt>
          <cx:pt idx="601">0.061618223287930998</cx:pt>
          <cx:pt idx="602">0.016870557501996501</cx:pt>
          <cx:pt idx="603">-0.0083962874977802394</cx:pt>
          <cx:pt idx="604">-0.00185395514535225</cx:pt>
          <cx:pt idx="605">0.0224418342240594</cx:pt>
          <cx:pt idx="606">-0.036462974245199599</cx:pt>
          <cx:pt idx="607">0.0132433448419769</cx:pt>
          <cx:pt idx="608">0.052694781583711499</cx:pt>
          <cx:pt idx="609">0.023853036201342499</cx:pt>
          <cx:pt idx="610">0.021154032371728498</cx:pt>
          <cx:pt idx="611">-0.0036897382062409702</cx:pt>
          <cx:pt idx="612">-0.0202553832343439</cx:pt>
          <cx:pt idx="613">-0.00867131072636914</cx:pt>
          <cx:pt idx="614">-0.00079756218385448104</cx:pt>
          <cx:pt idx="615">0.00083081216391399197</cx:pt>
          <cx:pt idx="616">-4.6027226902387197e-05</cx:pt>
          <cx:pt idx="617">0.00011167091740685301</cx:pt>
          <cx:pt idx="618">0.0014742211565179201</cx:pt>
          <cx:pt idx="619">0.0062302031227263396</cx:pt>
          <cx:pt idx="620">0.027624362764340799</cx:pt>
          <cx:pt idx="621">0.025082590122466299</cx:pt>
          <cx:pt idx="622">0.049338653488155401</cx:pt>
          <cx:pt idx="623">0.042206534207349197</cx:pt>
          <cx:pt idx="624">-0.018129793631063901</cx:pt>
          <cx:pt idx="625">-0.0144280144578686</cx:pt>
          <cx:pt idx="626">-0.0010275945080190901</cx:pt>
          <cx:pt idx="627">0.053362695377148599</cx:pt>
          <cx:pt idx="628">0.029701717628201198</cx:pt>
          <cx:pt idx="629">0.077292683334016593</cx:pt>
          <cx:pt idx="630">0.0346478981235799</cx:pt>
          <cx:pt idx="631">-0.0084682413320880494</cx:pt>
          <cx:pt idx="632">0.023762056126606299</cx:pt>
          <cx:pt idx="633">0.0111396328062021</cx:pt>
          <cx:pt idx="634">-0.0096725666406161908</cx:pt>
          <cx:pt idx="635">-0.010291315964950601</cx:pt>
          <cx:pt idx="636">0.0309796640013883</cx:pt>
          <cx:pt idx="637">0.00357241731870927</cx:pt>
          <cx:pt idx="638">0.003809118961257</cx:pt>
          <cx:pt idx="639">-0.00878634571844592</cx:pt>
          <cx:pt idx="640">-0.0084597988734731195</cx:pt>
          <cx:pt idx="641">-0.00028982523355653301</cx:pt>
          <cx:pt idx="642">-0.00015837840695503901</cx:pt>
          <cx:pt idx="643">1.49667760891209e-05</cx:pt>
          <cx:pt idx="644">0.00019701673893922101</cx:pt>
          <cx:pt idx="645">-0.00081130932378504898</cx:pt>
          <cx:pt idx="646">0.0016026405303921701</cx:pt>
          <cx:pt idx="647">0.00286994478500565</cx:pt>
          <cx:pt idx="648">0.00056591193656331301</cx:pt>
          <cx:pt idx="649">-0.0014345908389088401</cx:pt>
          <cx:pt idx="650">-0.010779518795227899</cx:pt>
          <cx:pt idx="651">-0.00040254472735405103</cx:pt>
          <cx:pt idx="652">0.020570964764372299</cx:pt>
          <cx:pt idx="653">-0.0035692749777843898</cx:pt>
          <cx:pt idx="654">-0.0099054736994962107</cx:pt>
          <cx:pt idx="655">0.0027731185407931401</cx:pt>
          <cx:pt idx="656">0.0119096945864994</cx:pt>
          <cx:pt idx="657">0.046352463677432898</cx:pt>
          <cx:pt idx="658">-0.034623284781277297</cx:pt>
          <cx:pt idx="659">0.029248403574497501</cx:pt>
          <cx:pt idx="660">0.067351949794549698</cx:pt>
          <cx:pt idx="661">0.061392001170394402</cx:pt>
          <cx:pt idx="662">0.051209856861030099</cx:pt>
          <cx:pt idx="663">0.0081016557724326605</cx:pt>
          <cx:pt idx="664">0.0191897903234691</cx:pt>
          <cx:pt idx="665">0.0060481695774814203</cx:pt>
          <cx:pt idx="666">0.012292389643063501</cx:pt>
          <cx:pt idx="667">0.0033691476789429698</cx:pt>
          <cx:pt idx="668">-3.1725761828447798e-05</cx:pt>
          <cx:pt idx="669">0.00073928844256756804</cx:pt>
          <cx:pt idx="670">-2.0519453742042601e-05</cx:pt>
          <cx:pt idx="671">-0.000478065671264822</cx:pt>
          <cx:pt idx="672">1.3040160755525e-05</cx:pt>
          <cx:pt idx="673">-0.00013960815587426499</cx:pt>
          <cx:pt idx="674">0.00095991588116477297</cx:pt>
          <cx:pt idx="675">0.00032738409505255801</cx:pt>
          <cx:pt idx="676">-0.0123794535717955</cx:pt>
          <cx:pt idx="677">-0.033445736899526297</cx:pt>
          <cx:pt idx="678">-0.016541345675000999</cx:pt>
          <cx:pt idx="679">-0.00218709239783432</cx:pt>
          <cx:pt idx="680">0.038823733478725198</cx:pt>
          <cx:pt idx="681">0.054125350027684899</cx:pt>
          <cx:pt idx="682">0.051112737583696999</cx:pt>
          <cx:pt idx="683">0.025368275097681699</cx:pt>
          <cx:pt idx="684">0.022632823157601598</cx:pt>
          <cx:pt idx="685">-0.0257226116359414</cx:pt>
          <cx:pt idx="686">-0.046245512297387999</cx:pt>
          <cx:pt idx="687">-8.8971683670855401e-05</cx:pt>
          <cx:pt idx="688">0.034654127410491599</cx:pt>
          <cx:pt idx="689">0.00178454591855358</cx:pt>
          <cx:pt idx="690">-0.00021365531529121101</cx:pt>
          <cx:pt idx="691">-0.0096709698087407495</cx:pt>
          <cx:pt idx="692">-0.0043029183462728804</cx:pt>
          <cx:pt idx="693">-0.0109262306135518</cx:pt>
          <cx:pt idx="694">-0.0180883312800744</cx:pt>
          <cx:pt idx="695">-0.0073578857282514797</cx:pt>
          <cx:pt idx="696">-0.0021065663177087502</cx:pt>
          <cx:pt idx="697">0.00032267183523427602</cx:pt>
          <cx:pt idx="698">-9.9257334503010105e-05</cx:pt>
          <cx:pt idx="699">-0.00052031604142444097</cx:pt>
          <cx:pt idx="700">-0.00055430338976760602</cx:pt>
          <cx:pt idx="701">-0.00037810631291176699</cx:pt>
          <cx:pt idx="702">-0.00063699961562423905</cx:pt>
          <cx:pt idx="703">-0.0019874408739069499</cx:pt>
          <cx:pt idx="704">-0.018848756060831098</cx:pt>
          <cx:pt idx="705">-0.0232435811348842</cx:pt>
          <cx:pt idx="706">-0.0155124872249121</cx:pt>
          <cx:pt idx="707">-0.0015688061666704501</cx:pt>
          <cx:pt idx="708">0.026687168542042599</cx:pt>
          <cx:pt idx="709">0.043471579932446602</cx:pt>
          <cx:pt idx="710">0.035060185479619803</cx:pt>
          <cx:pt idx="711">-0.0128929020850278</cx:pt>
          <cx:pt idx="712">0.0046509014992552698</cx:pt>
          <cx:pt idx="713">-0.00126553271434919</cx:pt>
          <cx:pt idx="714">0.020376041302788299</cx:pt>
          <cx:pt idx="715">-0.0069532580887063499</cx:pt>
          <cx:pt idx="716">0.0127299171818553</cx:pt>
          <cx:pt idx="717">0.0342146069178293</cx:pt>
          <cx:pt idx="718">0.012368768555973899</cx:pt>
          <cx:pt idx="719">0.017003069552382299</cx:pt>
          <cx:pt idx="720">0.0059573211825724197</cx:pt>
          <cx:pt idx="721">-0.0096369091325012503</cx:pt>
          <cx:pt idx="722">-0.0220071219390011</cx:pt>
          <cx:pt idx="723">-0.0126063356726497</cx:pt>
          <cx:pt idx="724">-0.0043154902475494097</cx:pt>
          <cx:pt idx="725">9.61332965606012e-05</cx:pt>
          <cx:pt idx="726">0.00039548954305681198</cx:pt>
          <cx:pt idx="727">-0.0012018488140814699</cx:pt>
          <cx:pt idx="728">0.000126218235239299</cx:pt>
          <cx:pt idx="729">0.00055475707282205504</cx:pt>
          <cx:pt idx="730">0.00035584515086940403</cx:pt>
          <cx:pt idx="731">0.000162667488746155</cx:pt>
          <cx:pt idx="732">-0.00084631003838049601</cx:pt>
          <cx:pt idx="733">0.0023926346256669499</cx:pt>
          <cx:pt idx="734">0.010106457113991701</cx:pt>
          <cx:pt idx="735">0.013007576261954</cx:pt>
          <cx:pt idx="736">0.0218434827238305</cx:pt>
          <cx:pt idx="737">0.0288332769437715</cx:pt>
          <cx:pt idx="738">0.029392885753945299</cx:pt>
          <cx:pt idx="739">0.033769564544367199</cx:pt>
          <cx:pt idx="740">0.03446971303344</cx:pt>
          <cx:pt idx="741">0.00799037991153035</cx:pt>
          <cx:pt idx="742">0.024318713918055301</cx:pt>
          <cx:pt idx="743">0.024032020419005401</cx:pt>
          <cx:pt idx="744">0.030662155506046999</cx:pt>
          <cx:pt idx="745">0.035689409080440097</cx:pt>
          <cx:pt idx="746">0.013518395389806899</cx:pt>
          <cx:pt idx="747">-0.0051073211975012902</cx:pt>
          <cx:pt idx="748">-0.00236159250560098</cx:pt>
          <cx:pt idx="749">3.3098809664438001e-05</cx:pt>
          <cx:pt idx="750">-0.00088664965533590998</cx:pt>
          <cx:pt idx="751">-2.0005320027272599e-05</cx:pt>
          <cx:pt idx="752">0.00064892706517699704</cx:pt>
          <cx:pt idx="753">-0.00013745322485232499</cx:pt>
          <cx:pt idx="754">8.1452395614631799e-05</cx:pt>
          <cx:pt idx="755">-0.00038054723855977302</cx:pt>
          <cx:pt idx="756">0.00054618149433702202</cx:pt>
          <cx:pt idx="757">-0.00064519941217549995</cx:pt>
          <cx:pt idx="758">0.000434375486499348</cx:pt>
          <cx:pt idx="759">-0.000178197000976867</cx:pt>
          <cx:pt idx="760">-0.00024023015235132201</cx:pt>
          <cx:pt idx="761">-0.0011523884650844699</cx:pt>
          <cx:pt idx="762">0.00046675770887720503</cx:pt>
          <cx:pt idx="763">-0.00064799264774011297</cx:pt>
          <cx:pt idx="764">-0.00051976957473427504</cx:pt>
          <cx:pt idx="765">-5.5754122013248397e-05</cx:pt>
          <cx:pt idx="766">-0.0029482545756767502</cx:pt>
          <cx:pt idx="767">1.7654843172124901e-05</cx:pt>
          <cx:pt idx="768">0.0020953125300518802</cx:pt>
          <cx:pt idx="769">0.00087911191275617698</cx:pt>
          <cx:pt idx="770">0.0135460912934704</cx:pt>
          <cx:pt idx="771">0.0091227933846951808</cx:pt>
          <cx:pt idx="772">0.0023386378171005198</cx:pt>
          <cx:pt idx="773">-0.0023586578437133601</cx:pt>
          <cx:pt idx="774">-0.00305353013720688</cx:pt>
          <cx:pt idx="775">0.00031276223481685803</cx:pt>
          <cx:pt idx="776">-0.00022561818853088699</cx:pt>
          <cx:pt idx="777">-0.0021515056393518698</cx:pt>
          <cx:pt idx="778">-0.00082231911727156405</cx:pt>
          <cx:pt idx="779">-6.9029109256534801e-05</cx:pt>
          <cx:pt idx="780">0.00045342518017682699</cx:pt>
          <cx:pt idx="781">-1.6701172115697201e-05</cx:pt>
          <cx:pt idx="782">9.4588211743872906e-05</cx:pt>
          <cx:pt idx="783">0.00037244962738507999</cx:pt>
          <cx:pt idx="784">-0.0039545574615953497</cx:pt>
          <cx:pt idx="785">-0.000583408468526045</cx:pt>
          <cx:pt idx="786">-0.0039449759472867498</cx:pt>
          <cx:pt idx="787">-0.011241207592363875</cx:pt>
          <cx:pt idx="788">-0.015435447792498926</cx:pt>
          <cx:pt idx="789">-0.0037095123320460498</cx:pt>
          <cx:pt idx="790">-0.0061649552616398502</cx:pt>
          <cx:pt idx="791">-0.0028738925869844752</cx:pt>
          <cx:pt idx="792">-0.0073066851273961998</cx:pt>
          <cx:pt idx="793">0.01016477557119945</cx:pt>
          <cx:pt idx="794">0.0083005059250135758</cx:pt>
          <cx:pt idx="795">0.0010336601123082201</cx:pt>
          <cx:pt idx="796">0.020316779419842099</cx:pt>
          <cx:pt idx="797">0.0031963879166365</cx:pt>
          <cx:pt idx="798">-0.017855109005291525</cx:pt>
          <cx:pt idx="799">-0.00077887812040251</cx:pt>
          <cx:pt idx="800">-0.0097402554508886751</cx:pt>
          <cx:pt idx="801">-0.0036983707868410501</cx:pt>
          <cx:pt idx="802">0.0092397263685699994</cx:pt>
          <cx:pt idx="803">0.0085861487352107257</cx:pt>
          <cx:pt idx="804">0.0058478314692937249</cx:pt>
          <cx:pt idx="805">0.0047331319006223248</cx:pt>
          <cx:pt idx="806">0.0049752145623385251</cx:pt>
          <cx:pt idx="807">0.00068854546422811996</cx:pt>
          <cx:pt idx="808">-0.00010498832676643275</cx:pt>
          <cx:pt idx="809">0.00010986409648409075</cx:pt>
          <cx:pt idx="810">-0.00022815216273057174</cx:pt>
          <cx:pt idx="811">-0.0020077956257549424</cx:pt>
          <cx:pt idx="812">-0.0021639777880308074</cx:pt>
          <cx:pt idx="813">0.0022700878042019477</cx:pt>
          <cx:pt idx="814">-0.0024541561928968824</cx:pt>
          <cx:pt idx="815">-0.00071177909198597001</cx:pt>
          <cx:pt idx="816">-0.011273507487035076</cx:pt>
          <cx:pt idx="817">-0.0064211918101228999</cx:pt>
          <cx:pt idx="818">-0.012283901847923275</cx:pt>
          <cx:pt idx="819">0.00099283392179138003</cx:pt>
          <cx:pt idx="820">-0.0038598828106281499</cx:pt>
          <cx:pt idx="821">-0.001858075046110155</cx:pt>
          <cx:pt idx="822">0.006990911781647925</cx:pt>
          <cx:pt idx="823">4.9921072341734252e-05</cx:pt>
          <cx:pt idx="824">0.0049572472416265501</cx:pt>
          <cx:pt idx="825">0.01265913678932455</cx:pt>
          <cx:pt idx="826">-0.008778561817552025</cx:pt>
          <cx:pt idx="827">-0.0063225257293003751</cx:pt>
          <cx:pt idx="828">0.0016555066924743924</cx:pt>
          <cx:pt idx="829">-0.00069482930963538504</cx:pt>
          <cx:pt idx="830">0.0076628914278913749</cx:pt>
          <cx:pt idx="831">0.0081348460101054992</cx:pt>
          <cx:pt idx="832">0.0035568440325987002</cx:pt>
          <cx:pt idx="833">0.004117795071601575</cx:pt>
          <cx:pt idx="834">0.00212098667795718</cx:pt>
          <cx:pt idx="835">0.0027851679621091249</cx:pt>
          <cx:pt idx="836">6.7919479627093506e-05</cx:pt>
          <cx:pt idx="837">-5.4646602017577253e-05</cx:pt>
          <cx:pt idx="838">-0.00039081817575388001</cx:pt>
          <cx:pt idx="839">-0.00058061826381229002</cx:pt>
          <cx:pt idx="840">0.00150378811279325</cx:pt>
          <cx:pt idx="841">-0.0011146654562521525</cx:pt>
          <cx:pt idx="842">-0.0024270959897232476</cx:pt>
          <cx:pt idx="843">-0.0045029122115379499</cx:pt>
          <cx:pt idx="844">-0.0069197343635377254</cx:pt>
          <cx:pt idx="845">-0.0063013626783835503</cx:pt>
          <cx:pt idx="846">0.0033511446179133502</cx:pt>
          <cx:pt idx="847">0.017037199725709624</cx:pt>
          <cx:pt idx="848">0.014021980786929475</cx:pt>
          <cx:pt idx="849">-0.0083910789465619744</cx:pt>
          <cx:pt idx="850">0.0030437049216497998</cx:pt>
          <cx:pt idx="851">0.002067680900748175</cx:pt>
          <cx:pt idx="852">0.015549290559937525</cx:pt>
          <cx:pt idx="853">0.01901075631108675</cx:pt>
          <cx:pt idx="854">0.00013000345092819849</cx:pt>
          <cx:pt idx="855">-0.0123888650949022</cx:pt>
          <cx:pt idx="856">-0.00282976840936555</cx:pt>
          <cx:pt idx="857">0.0045094637131342253</cx:pt>
          <cx:pt idx="858">0.0011797606874748025</cx:pt>
          <cx:pt idx="859">0.0032931714929198249</cx:pt>
          <cx:pt idx="860">0.0076920469187044252</cx:pt>
          <cx:pt idx="861">-0.00032688746637659998</cx:pt>
          <cx:pt idx="862">-0.00034295437970629502</cx:pt>
          <cx:pt idx="863">-0.00187259340306273</cx:pt>
          <cx:pt idx="864">-0.0041188275667539253</cx:pt>
          <cx:pt idx="865">-1.389041863606895e-05</cx:pt>
          <cx:pt idx="866">-5.8134157491390253e-05</cx:pt>
          <cx:pt idx="867">-0.0010510881716692575</cx:pt>
          <cx:pt idx="868">0.0017306795234999326</cx:pt>
          <cx:pt idx="869">0.00027730286441511251</cx:pt>
          <cx:pt idx="870">-0.0020954500782057899</cx:pt>
          <cx:pt idx="871">-0.0039315048914715751</cx:pt>
          <cx:pt idx="872">0.00072868665378393496</cx:pt>
          <cx:pt idx="873">0.001152890406567125</cx:pt>
          <cx:pt idx="874">0.0074101471858652249</cx:pt>
          <cx:pt idx="875">0.014674458884280825</cx:pt>
          <cx:pt idx="876">0.0143989209681797</cx:pt>
          <cx:pt idx="877">0.0043846496693491751</cx:pt>
          <cx:pt idx="878">-0.0043129159561098498</cx:pt>
          <cx:pt idx="879">0.016410471203098249</cx:pt>
          <cx:pt idx="880">-0.0030698060557843498</cx:pt>
          <cx:pt idx="881">0.0056895048892680253</cx:pt>
          <cx:pt idx="882">-0.00059727255784432004</cx:pt>
          <cx:pt idx="883">0.0023688366396757026</cx:pt>
          <cx:pt idx="884">-0.0039545574615953497</cx:pt>
          <cx:pt idx="885">-0.000583408468526045</cx:pt>
          <cx:pt idx="886">-0.0039449759472867498</cx:pt>
          <cx:pt idx="887">-0.011241207592363875</cx:pt>
          <cx:pt idx="888">-0.015435447792498926</cx:pt>
          <cx:pt idx="889">-0.0037095123320460498</cx:pt>
          <cx:pt idx="890">-0.0061649552616398502</cx:pt>
          <cx:pt idx="891">-0.0028738925869844752</cx:pt>
          <cx:pt idx="892">-0.0073066851273961998</cx:pt>
          <cx:pt idx="893">0.01016477557119945</cx:pt>
          <cx:pt idx="894">0.0083005059250135758</cx:pt>
          <cx:pt idx="895">0.0010336601123082201</cx:pt>
          <cx:pt idx="896">0.020316779419842099</cx:pt>
          <cx:pt idx="897">0.0031963879166365</cx:pt>
          <cx:pt idx="898">-0.017855109005291525</cx:pt>
          <cx:pt idx="899">-0.00077887812040251</cx:pt>
          <cx:pt idx="900">-0.0097402554508886751</cx:pt>
          <cx:pt idx="901">-0.0036983707868410501</cx:pt>
          <cx:pt idx="902">0.0092397263685699994</cx:pt>
          <cx:pt idx="903">0.0085861487352107257</cx:pt>
          <cx:pt idx="904">0.0058478314692937249</cx:pt>
          <cx:pt idx="905">0.0047331319006223248</cx:pt>
          <cx:pt idx="906">0.0049752145623385251</cx:pt>
          <cx:pt idx="907">0.00068854546422811996</cx:pt>
          <cx:pt idx="908">-0.00010498832676643275</cx:pt>
          <cx:pt idx="909">0.00010986409648409075</cx:pt>
          <cx:pt idx="910">-0.00022815216273057174</cx:pt>
          <cx:pt idx="911">-0.0020077956257549424</cx:pt>
          <cx:pt idx="912">-0.0021639777880308074</cx:pt>
          <cx:pt idx="913">0.0022700878042019477</cx:pt>
          <cx:pt idx="914">-0.0024541561928968824</cx:pt>
          <cx:pt idx="915">-0.00071177909198597001</cx:pt>
          <cx:pt idx="916">-0.011273507487035076</cx:pt>
          <cx:pt idx="917">-0.0064211918101228999</cx:pt>
          <cx:pt idx="918">-0.012283901847923275</cx:pt>
          <cx:pt idx="919">0.00099283392179138003</cx:pt>
          <cx:pt idx="920">-0.0038598828106281499</cx:pt>
          <cx:pt idx="921">-0.001858075046110155</cx:pt>
          <cx:pt idx="922">0.006990911781647925</cx:pt>
          <cx:pt idx="923">4.9921072341734252e-05</cx:pt>
          <cx:pt idx="924">0.0049572472416265501</cx:pt>
          <cx:pt idx="925">0.01265913678932455</cx:pt>
          <cx:pt idx="926">-0.008778561817552025</cx:pt>
          <cx:pt idx="927">-0.0063225257293003751</cx:pt>
          <cx:pt idx="928">0.0016555066924743924</cx:pt>
          <cx:pt idx="929">-0.00069482930963538504</cx:pt>
          <cx:pt idx="930">0.0076628914278913749</cx:pt>
          <cx:pt idx="931">0.0081348460101054992</cx:pt>
          <cx:pt idx="932">0.0035568440325987002</cx:pt>
          <cx:pt idx="933">0.004117795071601575</cx:pt>
          <cx:pt idx="934">0.00212098667795718</cx:pt>
          <cx:pt idx="935">0.0027851679621091249</cx:pt>
          <cx:pt idx="936">6.7919479627093506e-05</cx:pt>
          <cx:pt idx="937">-5.4646602017577253e-05</cx:pt>
          <cx:pt idx="938">-0.00039081817575388001</cx:pt>
          <cx:pt idx="939">-0.00058061826381229002</cx:pt>
          <cx:pt idx="940">0.00150378811279325</cx:pt>
          <cx:pt idx="941">-0.0011146654562521525</cx:pt>
          <cx:pt idx="942">-0.0024270959897232476</cx:pt>
          <cx:pt idx="943">-0.0045029122115379499</cx:pt>
          <cx:pt idx="944">-0.0069197343635377254</cx:pt>
          <cx:pt idx="945">-0.0063013626783835503</cx:pt>
          <cx:pt idx="946">0.0033511446179133502</cx:pt>
          <cx:pt idx="947">0.017037199725709624</cx:pt>
          <cx:pt idx="948">0.014021980786929475</cx:pt>
          <cx:pt idx="949">-0.0083910789465619744</cx:pt>
          <cx:pt idx="950">0.0030437049216497998</cx:pt>
          <cx:pt idx="951">0.002067680900748175</cx:pt>
          <cx:pt idx="952">0.015549290559937525</cx:pt>
          <cx:pt idx="953">0.01901075631108675</cx:pt>
          <cx:pt idx="954">0.00013000345092819849</cx:pt>
          <cx:pt idx="955">-0.0123888650949022</cx:pt>
          <cx:pt idx="956">-0.00282976840936555</cx:pt>
          <cx:pt idx="957">0.0045094637131342253</cx:pt>
          <cx:pt idx="958">0.0011797606874748025</cx:pt>
          <cx:pt idx="959">0.0032931714929198249</cx:pt>
          <cx:pt idx="960">0.0076920469187044252</cx:pt>
          <cx:pt idx="961">-0.00032688746637659998</cx:pt>
          <cx:pt idx="962">-0.00034295437970629502</cx:pt>
          <cx:pt idx="963">-0.00187259340306273</cx:pt>
          <cx:pt idx="964">-0.0041188275667539253</cx:pt>
          <cx:pt idx="965">-1.389041863606895e-05</cx:pt>
          <cx:pt idx="966">-5.8134157491390253e-05</cx:pt>
          <cx:pt idx="967">-0.0010510881716692575</cx:pt>
          <cx:pt idx="968">0.0017306795234999326</cx:pt>
          <cx:pt idx="969">0.00027730286441511251</cx:pt>
          <cx:pt idx="970">-0.0020954500782057899</cx:pt>
          <cx:pt idx="971">-0.0039315048914715751</cx:pt>
          <cx:pt idx="972">0.00072868665378393496</cx:pt>
          <cx:pt idx="973">0.001152890406567125</cx:pt>
          <cx:pt idx="974">0.0074101471858652249</cx:pt>
          <cx:pt idx="975">0.014674458884280825</cx:pt>
          <cx:pt idx="976">0.0143989209681797</cx:pt>
          <cx:pt idx="977">0.0043846496693491751</cx:pt>
          <cx:pt idx="978">-0.0043129159561098498</cx:pt>
          <cx:pt idx="979">0.016410471203098249</cx:pt>
          <cx:pt idx="980">-0.0030698060557843498</cx:pt>
          <cx:pt idx="981">0.0056895048892680253</cx:pt>
          <cx:pt idx="982">-0.00059727255784432004</cx:pt>
          <cx:pt idx="983">0.0023688366396757026</cx:pt>
          <cx:pt idx="984">-0.0039545574615953497</cx:pt>
          <cx:pt idx="985">-0.000583408468526045</cx:pt>
          <cx:pt idx="986">-0.0039449759472867498</cx:pt>
          <cx:pt idx="987">-0.011241207592363875</cx:pt>
          <cx:pt idx="988">-0.015435447792498926</cx:pt>
          <cx:pt idx="989">-0.0037095123320460498</cx:pt>
          <cx:pt idx="990">-0.0061649552616398502</cx:pt>
          <cx:pt idx="991">-0.0028738925869844752</cx:pt>
          <cx:pt idx="992">-0.0073066851273961998</cx:pt>
          <cx:pt idx="993">0.01016477557119945</cx:pt>
          <cx:pt idx="994">0.0083005059250135758</cx:pt>
          <cx:pt idx="995">0.0010336601123082201</cx:pt>
          <cx:pt idx="996">0.020316779419842099</cx:pt>
          <cx:pt idx="997">0.0031963879166365</cx:pt>
          <cx:pt idx="998">-0.017855109005291525</cx:pt>
          <cx:pt idx="999">-0.00077887812040251</cx:pt>
          <cx:pt idx="1000">-0.0097402554508886751</cx:pt>
          <cx:pt idx="1001">-0.0036983707868410501</cx:pt>
          <cx:pt idx="1002">0.0092397263685699994</cx:pt>
          <cx:pt idx="1003">0.0085861487352107257</cx:pt>
          <cx:pt idx="1004">0.0058478314692937249</cx:pt>
          <cx:pt idx="1005">0.0047331319006223248</cx:pt>
          <cx:pt idx="1006">0.0049752145623385251</cx:pt>
          <cx:pt idx="1007">0.00068854546422811996</cx:pt>
          <cx:pt idx="1008">-0.00010498832676643275</cx:pt>
          <cx:pt idx="1009">0.00010986409648409075</cx:pt>
          <cx:pt idx="1010">-0.00022815216273057174</cx:pt>
          <cx:pt idx="1011">-0.0020077956257549424</cx:pt>
          <cx:pt idx="1012">-0.0021639777880308074</cx:pt>
          <cx:pt idx="1013">0.0022700878042019477</cx:pt>
          <cx:pt idx="1014">-0.0024541561928968824</cx:pt>
          <cx:pt idx="1015">-0.00071177909198597001</cx:pt>
          <cx:pt idx="1016">-0.011273507487035076</cx:pt>
          <cx:pt idx="1017">-0.0064211918101228999</cx:pt>
          <cx:pt idx="1018">-0.012283901847923275</cx:pt>
          <cx:pt idx="1019">0.00099283392179138003</cx:pt>
          <cx:pt idx="1020">-0.0038598828106281499</cx:pt>
          <cx:pt idx="1021">-0.001858075046110155</cx:pt>
          <cx:pt idx="1022">0.006990911781647925</cx:pt>
          <cx:pt idx="1023">4.9921072341734252e-05</cx:pt>
          <cx:pt idx="1024">0.0049572472416265501</cx:pt>
          <cx:pt idx="1025">0.01265913678932455</cx:pt>
          <cx:pt idx="1026">-0.008778561817552025</cx:pt>
          <cx:pt idx="1027">-0.0063225257293003751</cx:pt>
          <cx:pt idx="1028">0.0016555066924743924</cx:pt>
          <cx:pt idx="1029">-0.00069482930963538504</cx:pt>
          <cx:pt idx="1030">0.0076628914278913749</cx:pt>
          <cx:pt idx="1031">0.0081348460101054992</cx:pt>
          <cx:pt idx="1032">0.0035568440325987002</cx:pt>
          <cx:pt idx="1033">0.004117795071601575</cx:pt>
          <cx:pt idx="1034">0.00212098667795718</cx:pt>
          <cx:pt idx="1035">0.0027851679621091249</cx:pt>
          <cx:pt idx="1036">6.7919479627093506e-05</cx:pt>
          <cx:pt idx="1037">-5.4646602017577253e-05</cx:pt>
          <cx:pt idx="1038">-0.00039081817575388001</cx:pt>
          <cx:pt idx="1039">-0.00058061826381229002</cx:pt>
          <cx:pt idx="1040">0.00150378811279325</cx:pt>
          <cx:pt idx="1041">-0.0011146654562521525</cx:pt>
          <cx:pt idx="1042">-0.0024270959897232476</cx:pt>
          <cx:pt idx="1043">-0.0045029122115379499</cx:pt>
          <cx:pt idx="1044">-0.0069197343635377254</cx:pt>
          <cx:pt idx="1045">-0.0063013626783835503</cx:pt>
          <cx:pt idx="1046">0.0033511446179133502</cx:pt>
          <cx:pt idx="1047">0.017037199725709624</cx:pt>
          <cx:pt idx="1048">0.014021980786929475</cx:pt>
          <cx:pt idx="1049">-0.0083910789465619744</cx:pt>
          <cx:pt idx="1050">0.0030437049216497998</cx:pt>
          <cx:pt idx="1051">0.002067680900748175</cx:pt>
          <cx:pt idx="1052">0.015549290559937525</cx:pt>
          <cx:pt idx="1053">0.01901075631108675</cx:pt>
          <cx:pt idx="1054">0.00013000345092819849</cx:pt>
          <cx:pt idx="1055">-0.0123888650949022</cx:pt>
          <cx:pt idx="1056">-0.00282976840936555</cx:pt>
          <cx:pt idx="1057">0.0045094637131342253</cx:pt>
          <cx:pt idx="1058">0.0011797606874748025</cx:pt>
          <cx:pt idx="1059">0.0032931714929198249</cx:pt>
          <cx:pt idx="1060">0.0076920469187044252</cx:pt>
          <cx:pt idx="1061">-0.00032688746637659998</cx:pt>
          <cx:pt idx="1062">-0.00034295437970629502</cx:pt>
          <cx:pt idx="1063">-0.00187259340306273</cx:pt>
          <cx:pt idx="1064">-0.0041188275667539253</cx:pt>
          <cx:pt idx="1065">-1.389041863606895e-05</cx:pt>
          <cx:pt idx="1066">-5.8134157491390253e-05</cx:pt>
          <cx:pt idx="1067">-0.0010510881716692575</cx:pt>
          <cx:pt idx="1068">0.0017306795234999326</cx:pt>
          <cx:pt idx="1069">0.00027730286441511251</cx:pt>
          <cx:pt idx="1070">-0.0020954500782057899</cx:pt>
          <cx:pt idx="1071">-0.0039315048914715751</cx:pt>
          <cx:pt idx="1072">0.00072868665378393496</cx:pt>
          <cx:pt idx="1073">0.001152890406567125</cx:pt>
          <cx:pt idx="1074">0.0074101471858652249</cx:pt>
          <cx:pt idx="1075">0.014674458884280825</cx:pt>
          <cx:pt idx="1076">0.0143989209681797</cx:pt>
          <cx:pt idx="1077">0.0043846496693491751</cx:pt>
          <cx:pt idx="1078">-0.0043129159561098498</cx:pt>
          <cx:pt idx="1079">0.016410471203098249</cx:pt>
          <cx:pt idx="1080">-0.0030698060557843498</cx:pt>
          <cx:pt idx="1081">0.0056895048892680253</cx:pt>
          <cx:pt idx="1082">-0.00059727255784432004</cx:pt>
          <cx:pt idx="1083">0.0023688366396757026</cx:pt>
        </cx:lvl>
      </cx:numDim>
    </cx:data>
    <cx:data id="151">
      <cx:numDim type="val">
        <cx:f>Sheet2!$EV$1:$EV$1084</cx:f>
        <cx:lvl ptCount="1084" formatCode="0.00E+00">
          <cx:pt idx="0">-7.5385032743785802e-05</cx:pt>
          <cx:pt idx="1">0.00053931864153114299</cx:pt>
          <cx:pt idx="2">0.00026411454490689502</cx:pt>
          <cx:pt idx="3">-9.5495562116617799e-05</cx:pt>
          <cx:pt idx="4">0.00039103721978072899</cx:pt>
          <cx:pt idx="5">-0.0004516964636022</cx:pt>
          <cx:pt idx="6">-0.00060194449771828302</cx:pt>
          <cx:pt idx="7">-0.0010388553598171899</cx:pt>
          <cx:pt idx="8">-0.00035076466723992303</cx:pt>
          <cx:pt idx="9">0.00075497201549159295</cx:pt>
          <cx:pt idx="10">-4.2529269965111103e-06</cx:pt>
          <cx:pt idx="11">0.00054769637999179798</cx:pt>
          <cx:pt idx="12">-0.00056166371297764004</cx:pt>
          <cx:pt idx="13">-2.8585611523763399e-05</cx:pt>
          <cx:pt idx="14">0.000153251057202114</cx:pt>
          <cx:pt idx="15">4.31339465622444e-05</cx:pt>
          <cx:pt idx="16">0.00065287253951435299</cx:pt>
          <cx:pt idx="17">-0.00055087953335185703</cx:pt>
          <cx:pt idx="18">0.00052747622479903803</cx:pt>
          <cx:pt idx="19">-0.00035539049114554098</cx:pt>
          <cx:pt idx="20">-0.00018963345323225799</cx:pt>
          <cx:pt idx="21">0.00065761232161575304</cx:pt>
          <cx:pt idx="22">0.000359020901472851</cx:pt>
          <cx:pt idx="23">0.00049482229625911502</cx:pt>
          <cx:pt idx="24">0.00031431239178833102</cx:pt>
          <cx:pt idx="25">-0.00156851987490567</cx:pt>
          <cx:pt idx="26">-2.8266438091626801e-05</cx:pt>
          <cx:pt idx="27">-0.00028143683755866899</cx:pt>
          <cx:pt idx="28">-0.00045773745096946798</cx:pt>
          <cx:pt idx="29">7.3371085751119001e-05</cx:pt>
          <cx:pt idx="30">-0.00043870744522729702</cx:pt>
          <cx:pt idx="31">0.000252167045412749</cx:pt>
          <cx:pt idx="32">-0.00013831724719147299</cx:pt>
          <cx:pt idx="33">-0.00042664524483232701</cx:pt>
          <cx:pt idx="34">-5.8967961172201e-05</cx:pt>
          <cx:pt idx="35">0.00084651938186038197</cx:pt>
          <cx:pt idx="36">-0.00012851286802996399</cx:pt>
          <cx:pt idx="37">-0.00078637192987734603</cx:pt>
          <cx:pt idx="38">-0.000624704148798469</cx:pt>
          <cx:pt idx="39">-0.00157419969867066</cx:pt>
          <cx:pt idx="40">-0.00087152590995335404</cx:pt>
          <cx:pt idx="41">0.00074093741149860103</cx:pt>
          <cx:pt idx="42">-0.00055273712515829202</cx:pt>
          <cx:pt idx="43">0.00078311088162765202</cx:pt>
          <cx:pt idx="44">-0.00023675158368775199</cx:pt>
          <cx:pt idx="45">-0.00026029322515197398</cx:pt>
          <cx:pt idx="46">-0.00042754814934052002</cx:pt>
          <cx:pt idx="47">-0.00034202476407514502</cx:pt>
          <cx:pt idx="48">-0.00134932490233061</cx:pt>
          <cx:pt idx="49">0.00029084987321824899</cx:pt>
          <cx:pt idx="50">-0.00030407397684791102</cx:pt>
          <cx:pt idx="51">-0.00054979109299408096</cx:pt>
          <cx:pt idx="52">0.00032858440330666799</cx:pt>
          <cx:pt idx="53">-0.00052237560164939301</cx:pt>
          <cx:pt idx="54">-2.3994829111877699e-05</cx:pt>
          <cx:pt idx="55">-0.00054095559744796998</cx:pt>
          <cx:pt idx="56">-0.00026562189571987399</cx:pt>
          <cx:pt idx="57">-0.00037185219997550701</cx:pt>
          <cx:pt idx="58">0.0010377376199109201</cx:pt>
          <cx:pt idx="59">-0.00032652783452761998</cx:pt>
          <cx:pt idx="60">0.00069380735356529104</cx:pt>
          <cx:pt idx="61">0.000108107258345379</cx:pt>
          <cx:pt idx="62">-0.00115804119389251</cx:pt>
          <cx:pt idx="63">5.9482774381566003e-05</cx:pt>
          <cx:pt idx="64">-0.00051772167821252603</cx:pt>
          <cx:pt idx="65">-0.0023213321654739398</cx:pt>
          <cx:pt idx="66">-0.0064000304892958401</cx:pt>
          <cx:pt idx="67">-0.0063643327922788904</cx:pt>
          <cx:pt idx="68">-0.0045478768642067003</cx:pt>
          <cx:pt idx="69">-0.00142512535855683</cx:pt>
          <cx:pt idx="70">-0.0027372653050778501</cx:pt>
          <cx:pt idx="71">-0.0019762026417614099</cx:pt>
          <cx:pt idx="72">-0.00106077955586989</cx:pt>
          <cx:pt idx="73">-0.0031385311081819399</cx:pt>
          <cx:pt idx="74">-0.0021442389490137501</cx:pt>
          <cx:pt idx="75">0.0048673480311677998</cx:pt>
          <cx:pt idx="76">0.00116404924400976</cx:pt>
          <cx:pt idx="77">-0.000499529137321565</cx:pt>
          <cx:pt idx="78">-0.00081272792164064104</cx:pt>
          <cx:pt idx="79">-0.00058784806555986697</cx:pt>
          <cx:pt idx="80">-0.00095556316006986295</cx:pt>
          <cx:pt idx="81">-0.00066048296039393798</cx:pt>
          <cx:pt idx="82">-0.00051086937197934105</cx:pt>
          <cx:pt idx="83">0.00040828194192923597</cx:pt>
          <cx:pt idx="84">-0.00070471993996625503</cx:pt>
          <cx:pt idx="85">-0.00032960819990163702</cx:pt>
          <cx:pt idx="86">-0.00031963524211085803</cx:pt>
          <cx:pt idx="87">-0.00069120335583740104</cx:pt>
          <cx:pt idx="88">0.000956100133809752</cx:pt>
          <cx:pt idx="89">0.00444687253410328</cx:pt>
          <cx:pt idx="90">0.0055215435857046804</cx:pt>
          <cx:pt idx="91">0.0071064101334194002</cx:pt>
          <cx:pt idx="92">0.0085601222553050409</cx:pt>
          <cx:pt idx="93">0.0081958076085365903</cx:pt>
          <cx:pt idx="94">0.012146929275854401</cx:pt>
          <cx:pt idx="95">-0.00075905962683442505</cx:pt>
          <cx:pt idx="96">0.0081512306060058</cx:pt>
          <cx:pt idx="97">0.0083241495800597896</cx:pt>
          <cx:pt idx="98">0.015834295391565199</cx:pt>
          <cx:pt idx="99">0.0211576674411364</cx:pt>
          <cx:pt idx="100">0.0037065026575648901</cx:pt>
          <cx:pt idx="101">-0.0075570018649745701</cx:pt>
          <cx:pt idx="102">0.0039133085461651</cx:pt>
          <cx:pt idx="103">0.0127935115360707</cx:pt>
          <cx:pt idx="104">0.019169073749973401</cx:pt>
          <cx:pt idx="105">-0.0082384669022617998</cx:pt>
          <cx:pt idx="106">-0.019880195136555898</cx:pt>
          <cx:pt idx="107">-0.0094281159691254196</cx:pt>
          <cx:pt idx="108">0.0038871623687079899</cx:pt>
          <cx:pt idx="109">0.0038944959266931302</cx:pt>
          <cx:pt idx="110">0.00067352209867845199</cx:pt>
          <cx:pt idx="111">-0.000115067444478309</cx:pt>
          <cx:pt idx="112">0.00044616093791780698</cx:pt>
          <cx:pt idx="113">0.00029962069798457498</cx:pt>
          <cx:pt idx="114">-9.9274643307811994e-05</cx:pt>
          <cx:pt idx="115">0.00118004998814283</cx:pt>
          <cx:pt idx="116">-0.00053416358485063097</cx:pt>
          <cx:pt idx="117">0.00147965259896702</cx:pt>
          <cx:pt idx="118">0.0015256980533231801</cx:pt>
          <cx:pt idx="119">0.0053200854524255003</cx:pt>
          <cx:pt idx="120">0.015300969964283401</cx:pt>
          <cx:pt idx="121">0.037292137968266803</cx:pt>
          <cx:pt idx="122">0.0288589440412498</cx:pt>
          <cx:pt idx="123">0.016583332192214501</cx:pt>
          <cx:pt idx="124">0.0093310712472660408</cx:pt>
          <cx:pt idx="125">0.0062087854375703104</cx:pt>
          <cx:pt idx="126">-0.0050290044858124199</cx:pt>
          <cx:pt idx="127">-0.0072464749839835502</cx:pt>
          <cx:pt idx="128">-0.017893555135212999</cx:pt>
          <cx:pt idx="129">-0.019367823045668801</cx:pt>
          <cx:pt idx="130">0.023285157644878901</cx:pt>
          <cx:pt idx="131">0.016871720376935798</cx:pt>
          <cx:pt idx="132">0.00033885312915874399</cx:pt>
          <cx:pt idx="133">0.016600121861922699</cx:pt>
          <cx:pt idx="134">0.00092829163597758898</cx:pt>
          <cx:pt idx="135">0.0080853694830268306</cx:pt>
          <cx:pt idx="136">0.033702590794756598</cx:pt>
          <cx:pt idx="137">0.0138998558269388</cx:pt>
          <cx:pt idx="138">0.00076076564375543898</cx:pt>
          <cx:pt idx="139">0.00025944975655019101</cx:pt>
          <cx:pt idx="140">-0.000281094781148485</cx:pt>
          <cx:pt idx="141">0.000382157547905092</cx:pt>
          <cx:pt idx="142">-0.00034827353226290797</cx:pt>
          <cx:pt idx="143">0.0020853892435772799</cx:pt>
          <cx:pt idx="144">0.00089836934259446895</cx:pt>
          <cx:pt idx="145">0.0071342502417276301</cx:pt>
          <cx:pt idx="146">0.0060909213364824201</cx:pt>
          <cx:pt idx="147">0.016310048188900798</cx:pt>
          <cx:pt idx="148">0.012884400431753601</cx:pt>
          <cx:pt idx="149">0.020409607413945201</cx:pt>
          <cx:pt idx="150">-0.0027889094338106901</cx:pt>
          <cx:pt idx="151">-0.011215590601650499</cx:pt>
          <cx:pt idx="152">-0.018371930338032898</cx:pt>
          <cx:pt idx="153">-0.016426097533574401</cx:pt>
          <cx:pt idx="154">-0.0068833090123068897</cx:pt>
          <cx:pt idx="155">-0.018935358680788099</cx:pt>
          <cx:pt idx="156">-0.00848317009322248</cx:pt>
          <cx:pt idx="157">0.0014744621625183999</cx:pt>
          <cx:pt idx="158">0.0228242452139398</cx:pt>
          <cx:pt idx="159">0.0088994980001339593</cx:pt>
          <cx:pt idx="160">0.0074310239037923996</cx:pt>
          <cx:pt idx="161">0.0085476235205500604</cx:pt>
          <cx:pt idx="162">0.024040646000280701</cx:pt>
          <cx:pt idx="163">0.0215356126866053</cx:pt>
          <cx:pt idx="164">0.028429907104539</cx:pt>
          <cx:pt idx="165">0.0095842245957618605</cx:pt>
          <cx:pt idx="166">0.0015760299089156301</cx:pt>
          <cx:pt idx="167">-0.00055636304110961196</cx:pt>
          <cx:pt idx="168">-0.00045286893353433202</cx:pt>
          <cx:pt idx="169">0.00035559334919271101</cx:pt>
          <cx:pt idx="170">0.00010663239466662</cx:pt>
          <cx:pt idx="171">-0.0019785818505178901</cx:pt>
          <cx:pt idx="172">0.00179013177608074</cx:pt>
          <cx:pt idx="173">0.0091790182501471102</cx:pt>
          <cx:pt idx="174">0.00350256471128165</cx:pt>
          <cx:pt idx="175">0.00175194858853231</cx:pt>
          <cx:pt idx="176">0.0101347054880547</cx:pt>
          <cx:pt idx="177">0.017321079022802399</cx:pt>
          <cx:pt idx="178">0.00065049680642722196</cx:pt>
          <cx:pt idx="179">-0.017972788378882502</cx:pt>
          <cx:pt idx="180">-0.020288610514484901</cx:pt>
          <cx:pt idx="181">-0.028120654015562602</cx:pt>
          <cx:pt idx="182">-0.0033155994271023702</cx:pt>
          <cx:pt idx="183">0.0109601354953924</cx:pt>
          <cx:pt idx="184">-0.0070620084891941798</cx:pt>
          <cx:pt idx="185">-0.0040122484278002296</cx:pt>
          <cx:pt idx="186">0.013052867608155</cx:pt>
          <cx:pt idx="187">0.019096486990616099</cx:pt>
          <cx:pt idx="188">0.022364593147236201</cx:pt>
          <cx:pt idx="189">0.023612288182489199</cx:pt>
          <cx:pt idx="190">0.031019552201117101</cx:pt>
          <cx:pt idx="191">0.034076859971504399</cx:pt>
          <cx:pt idx="192">0.032555894942504097</cx:pt>
          <cx:pt idx="193">0.023980549133289401</cx:pt>
          <cx:pt idx="194">0.0052773301208100297</cx:pt>
          <cx:pt idx="195">8.4411291641238695e-05</cx:pt>
          <cx:pt idx="196">-9.3691463681800104e-05</cx:pt>
          <cx:pt idx="197">0.00039248661883259698</cx:pt>
          <cx:pt idx="198">-0.0030471055509519898</cx:pt>
          <cx:pt idx="199">-0.0016379354172374749</cx:pt>
          <cx:pt idx="200">-0.001724670380824735</cx:pt>
          <cx:pt idx="201">0.0011552987878439625</cx:pt>
          <cx:pt idx="202">-0.00047040871960458248</cx:pt>
          <cx:pt idx="203">-0.00382098390453445</cx:pt>
          <cx:pt idx="204">-0.0017171853042716901</cx:pt>
          <cx:pt idx="205">-0.002044672547052775</cx:pt>
          <cx:pt idx="206">0.0027166767972379999</cx:pt>
          <cx:pt idx="207">0.0067755200052935253</cx:pt>
          <cx:pt idx="208">0.0037850302917348498</cx:pt>
          <cx:pt idx="209">-0.00066866406371758245</cx:pt>
          <cx:pt idx="210">0.013440885881051025</cx:pt>
          <cx:pt idx="211">0.01297016607201675</cx:pt>
          <cx:pt idx="212">0.01204330783249395</cx:pt>
          <cx:pt idx="213">0.017011803376097999</cx:pt>
          <cx:pt idx="214">0.0094035707468956755</cx:pt>
          <cx:pt idx="215">0.0090203831302738749</cx:pt>
          <cx:pt idx="216">0.014601867295656224</cx:pt>
          <cx:pt idx="217">0.0045458866537756498</cx:pt>
          <cx:pt idx="218">0.0059013960185369998</cx:pt>
          <cx:pt idx="219">0.0072926166441427001</cx:pt>
          <cx:pt idx="220">0.0061319018077935503</cx:pt>
          <cx:pt idx="221">0.0051437126974609249</cx:pt>
          <cx:pt idx="222">0.0010214446745497551</cx:pt>
          <cx:pt idx="223">-7.5879829908690757e-05</cx:pt>
          <cx:pt idx="224">-0.00010237527962423826</cx:pt>
          <cx:pt idx="225">-0.00012831955208846799</cx:pt>
          <cx:pt idx="226">-0.0012410915894078725</cx:pt>
          <cx:pt idx="227">-0.0018128668113051799</cx:pt>
          <cx:pt idx="228">-0.0037246618951790999</cx:pt>
          <cx:pt idx="229">-0.00032822420157669252</cx:pt>
          <cx:pt idx="230">-0.0044902895032492996</cx:pt>
          <cx:pt idx="231">-0.0097852346762849242</cx:pt>
          <cx:pt idx="232">-0.0077087090879558503</cx:pt>
          <cx:pt idx="233">-0.0041659675211596246</cx:pt>
          <cx:pt idx="234">0.0012915318549075626</cx:pt>
          <cx:pt idx="235">0.0092265368257361501</cx:pt>
          <cx:pt idx="236">0.0031802842666723498</cx:pt>
          <cx:pt idx="237">-0.0013806211037727324</cx:pt>
          <cx:pt idx="238">0.0047734592720254003</cx:pt>
          <cx:pt idx="239">0.0079605846990422995</cx:pt>
          <cx:pt idx="240">-0.0051111354744552999</cx:pt>
          <cx:pt idx="241">0.0020379025783241098</cx:pt>
          <cx:pt idx="242">0.0072424058098250251</cx:pt>
          <cx:pt idx="243">0.0051712519862156751</cx:pt>
          <cx:pt idx="244">0.012692009764651825</cx:pt>
          <cx:pt idx="245">0.0070230928094699996</cx:pt>
          <cx:pt idx="246">0.0019921185753597049</cx:pt>
          <cx:pt idx="247">0.001232100606709935</cx:pt>
          <cx:pt idx="248">0.0049217519677028747</cx:pt>
          <cx:pt idx="249">0.0042628889213654503</cx:pt>
          <cx:pt idx="250">0.00068398395874806747</cx:pt>
          <cx:pt idx="251">0.00015553997716725925</cx:pt>
          <cx:pt idx="252">2.1526615633093125e-05</cx:pt>
          <cx:pt idx="253">-8.7651097883174254e-05</cx:pt>
          <cx:pt idx="254">-0.0012084495539914425</cx:pt>
          <cx:pt idx="255">-0.0015474645909191701</cx:pt>
          <cx:pt idx="256">-0.0033691543998207499</cx:pt>
          <cx:pt idx="257">-0.0030472490442048999</cx:pt>
          <cx:pt idx="258">-0.00092010722293113501</cx:pt>
          <cx:pt idx="259">-0.0008931788782564475</cx:pt>
          <cx:pt idx="260">0.00052805323648265248</cx:pt>
          <cx:pt idx="261">-0.0022118638175193475</cx:pt>
          <cx:pt idx="262">-0.0024374694183343527</cx:pt>
          <cx:pt idx="263">0.010024344411488775</cx:pt>
          <cx:pt idx="264">0.0026731054053986251</cx:pt>
          <cx:pt idx="265">-0.0037959130841774252</cx:pt>
          <cx:pt idx="266">-0.00092571564166994496</cx:pt>
          <cx:pt idx="267">-0.010512349031866351</cx:pt>
          <cx:pt idx="268">-0.012869939450958275</cx:pt>
          <cx:pt idx="269">-0.014102200672882726</cx:pt>
          <cx:pt idx="270">-0.011016726404902526</cx:pt>
          <cx:pt idx="271">-0.0093081801616571747</cx:pt>
          <cx:pt idx="272">-0.001246263053466395</cx:pt>
          <cx:pt idx="273">-0.0053394120339765004</cx:pt>
          <cx:pt idx="274">-0.0072243102682379504</cx:pt>
          <cx:pt idx="275">-0.010085880215814925</cx:pt>
          <cx:pt idx="276">-0.00022996740311892775</cx:pt>
          <cx:pt idx="277">0.0021253353721968648</cx:pt>
          <cx:pt idx="278">-2.7566302294937e-05</cx:pt>
          <cx:pt idx="279">6.1752667634026501e-05</cx:pt>
          <cx:pt idx="280">1.7913316780337651e-05</cx:pt>
          <cx:pt idx="281">2.0874333951104451e-05</cx:pt>
          <cx:pt idx="282">-0.00069178044505791253</cx:pt>
          <cx:pt idx="283">-0.00065377379013062495</cx:pt>
          <cx:pt idx="284">-0.00247328297278823</cx:pt>
          <cx:pt idx="285">-0.0022227623655633501</cx:pt>
          <cx:pt idx="286">0.0011530956618625975</cx:pt>
          <cx:pt idx="287">0.00063701313210070252</cx:pt>
          <cx:pt idx="288">-0.0025167457921924752</cx:pt>
          <cx:pt idx="289">-0.00029195152141345</cx:pt>
          <cx:pt idx="290">-0.0015121087466569601</cx:pt>
          <cx:pt idx="291">0.0036110490381117749</cx:pt>
          <cx:pt idx="292">0.0018452362705567149</cx:pt>
          <cx:pt idx="293">-0.0010164458324803676</cx:pt>
          <cx:pt idx="294">-0.0066560228641565746</cx:pt>
          <cx:pt idx="295">-0.0092203418632515501</cx:pt>
          <cx:pt idx="296">-0.0143057809425305</cx:pt>
          <cx:pt idx="297">-0.014795799705698149</cx:pt>
          <cx:pt idx="298">-0.012255721591351075</cx:pt>
          <cx:pt idx="299">-0.039342214427483299</cx:pt>
          <cx:pt idx="300">-0.026713154582518401</cx:pt>
          <cx:pt idx="301">-0.057996291851907897</cx:pt>
          <cx:pt idx="302">-0.050164934414382301</cx:pt>
          <cx:pt idx="303">-0.059610995476244301</cx:pt>
          <cx:pt idx="304">-0.014028590148641299</cx:pt>
          <cx:pt idx="305">0.000292771387447089</cx:pt>
          <cx:pt idx="306">0.00041348725146518503</cx:pt>
          <cx:pt idx="307">0.00015804713746882899</cx:pt>
          <cx:pt idx="308">-0.000448181249690362</cx:pt>
          <cx:pt idx="309">-0.00144357613362788</cx:pt>
          <cx:pt idx="310">-0.0018129341211171599</cx:pt>
          <cx:pt idx="311">-0.00077791525966476301</cx:pt>
          <cx:pt idx="312">0.0017412272524819901</cx:pt>
          <cx:pt idx="313">0.0034207178732701998</cx:pt>
          <cx:pt idx="314">-0.0083523859915555897</cx:pt>
          <cx:pt idx="315">-0.0215652295730655</cx:pt>
          <cx:pt idx="316">-0.041703933055971497</cx:pt>
          <cx:pt idx="317">-0.031690132040568399</cx:pt>
          <cx:pt idx="318">0.0147714180231016</cx:pt>
          <cx:pt idx="319">0.00050861277817776005</cx:pt>
          <cx:pt idx="320">-0.011724054504979899</cx:pt>
          <cx:pt idx="321">-0.026506327993154902</cx:pt>
          <cx:pt idx="322">-0.013391000798905799</cx:pt>
          <cx:pt idx="323">0.0129339181976422</cx:pt>
          <cx:pt idx="324">0.0105339072912184</cx:pt>
          <cx:pt idx="325">0.026436323232296399</cx:pt>
          <cx:pt idx="326">0.014898502957122001</cx:pt>
          <cx:pt idx="327">-0.031033318112842899</cx:pt>
          <cx:pt idx="328">-0.016957102136170198</cx:pt>
          <cx:pt idx="329">-0.063247279347613899</cx:pt>
          <cx:pt idx="330">-0.061892361296783799</cx:pt>
          <cx:pt idx="331">-0.055783325847091801</cx:pt>
          <cx:pt idx="332">-0.031474332088855403</cx:pt>
          <cx:pt idx="333">-0.0094120676708548592</cx:pt>
          <cx:pt idx="334">-0.0014519779496755801</cx:pt>
          <cx:pt idx="335">-0.00047549316844027601</cx:pt>
          <cx:pt idx="336">2.2422636556781e-05</cx:pt>
          <cx:pt idx="337">-0.00091070800714923399</cx:pt>
          <cx:pt idx="338">-0.00067622536019079703</cx:pt>
          <cx:pt idx="339">0.00079411553784623605</cx:pt>
          <cx:pt idx="340">-0.000744842724745968</cx:pt>
          <cx:pt idx="341">0.0092776627894549206</cx:pt>
          <cx:pt idx="342">-0.017189921567468101</cx:pt>
          <cx:pt idx="343">-0.0325119277224818</cx:pt>
          <cx:pt idx="344">-0.035664542986977299</cx:pt>
          <cx:pt idx="345">-0.0472256717633339</cx:pt>
          <cx:pt idx="346">0.0091316160831560796</cx:pt>
          <cx:pt idx="347">-0.00427983627181628</cx:pt>
          <cx:pt idx="348">-0.0194691507465596</cx:pt>
          <cx:pt idx="349">-0.0046942095019580103</cx:pt>
          <cx:pt idx="350">0.00157401629883271</cx:pt>
          <cx:pt idx="351">0.027978857230977299</cx:pt>
          <cx:pt idx="352">0.0020137500442456201</cx:pt>
          <cx:pt idx="353">-0.0065620277344507604</cx:pt>
          <cx:pt idx="354">0.041472088910959798</cx:pt>
          <cx:pt idx="355">0.020138293768153001</cx:pt>
          <cx:pt idx="356">0.00175031483890882</cx:pt>
          <cx:pt idx="357">-0.013078410798563299</cx:pt>
          <cx:pt idx="358">-0.021537461889243398</cx:pt>
          <cx:pt idx="359">-0.031437806676140698</cx:pt>
          <cx:pt idx="360">-0.024716109425708298</cx:pt>
          <cx:pt idx="361">-0.0066290875952511596</cx:pt>
          <cx:pt idx="362">6.7132517982046395e-05</cx:pt>
          <cx:pt idx="363">-4.4931498002654198e-05</cx:pt>
          <cx:pt idx="364">0.000212811612412622</cx:pt>
          <cx:pt idx="365">0.00030356881822705598</cx:pt>
          <cx:pt idx="366">-0.0012722809675374501</cx:pt>
          <cx:pt idx="367">-0.00034548395929971898</cx:pt>
          <cx:pt idx="368">-0.0093780254923814307</cx:pt>
          <cx:pt idx="369">-0.0035287756116106701</cx:pt>
          <cx:pt idx="370">-0.0270056915743314</cx:pt>
          <cx:pt idx="371">-0.029011367439360902</cx:pt>
          <cx:pt idx="372">-0.034845938095743198</cx:pt>
          <cx:pt idx="373">-0.0299422935959015</cx:pt>
          <cx:pt idx="374">-0.018266935120622399</cx:pt>
          <cx:pt idx="375">-0.021870250009655898</cx:pt>
          <cx:pt idx="376">0.0035769754374341801</cx:pt>
          <cx:pt idx="377">0.016989975303284801</cx:pt>
          <cx:pt idx="378">-0.00129334899889443</cx:pt>
          <cx:pt idx="379">-0.0041392655898194698</cx:pt>
          <cx:pt idx="380">0.011134074298742001</cx:pt>
          <cx:pt idx="381">0.0109010748201249</cx:pt>
          <cx:pt idx="382">0.0076179968683203099</cx:pt>
          <cx:pt idx="383">0.0118799016247435</cx:pt>
          <cx:pt idx="384">0.00061151047138564005</cx:pt>
          <cx:pt idx="385">0.016481475195909898</cx:pt>
          <cx:pt idx="386">-0.0099534560047564499</cx:pt>
          <cx:pt idx="387">-0.0191626978546111</cx:pt>
          <cx:pt idx="388">-0.014160610162351201</cx:pt>
          <cx:pt idx="389">-0.0079086170004755204</cx:pt>
          <cx:pt idx="390">-0.00239412555400684</cx:pt>
          <cx:pt idx="391">-0.0011614985550324199</cx:pt>
          <cx:pt idx="392">-0.00080020892344905199</cx:pt>
          <cx:pt idx="393">0.00042092291050448301</cx:pt>
          <cx:pt idx="394">-0.00036118078451270898</cx:pt>
          <cx:pt idx="395">-0.00032862914691970398</cx:pt>
          <cx:pt idx="396">-0.018513994506694401</cx:pt>
          <cx:pt idx="397">-0.029181477079432701</cx:pt>
          <cx:pt idx="398">-0.038696547309239</cx:pt>
          <cx:pt idx="399">-0.050288209841440702</cx:pt>
          <cx:pt idx="400">-0.054180499854516097</cx:pt>
          <cx:pt idx="401">-0.068010933189097997</cx:pt>
          <cx:pt idx="402">-0.062396109956529597</cx:pt>
          <cx:pt idx="403">-0.028627696585821899</cx:pt>
          <cx:pt idx="404">-0.0080929805621519392</cx:pt>
          <cx:pt idx="405">0.0038350024933953598</cx:pt>
          <cx:pt idx="406">0.0092479789793521103</cx:pt>
          <cx:pt idx="407">0.00030035205421895201</cx:pt>
          <cx:pt idx="408">0.011912600211537699</cx:pt>
          <cx:pt idx="409">6.2939345036861402e-05</cx:pt>
          <cx:pt idx="410">0.0031462405561976299</cx:pt>
          <cx:pt idx="411">-0.0035521315152730001</cx:pt>
          <cx:pt idx="412">0.0102864214903533</cx:pt>
          <cx:pt idx="413">0.014726279449903</cx:pt>
          <cx:pt idx="414">0.0040745791052751203</cx:pt>
          <cx:pt idx="415">0.0101100995491298</cx:pt>
          <cx:pt idx="416">-0.00499196477887974</cx:pt>
          <cx:pt idx="417">-0.00217387693497505</cx:pt>
          <cx:pt idx="418">-0.00119877416241029</cx:pt>
          <cx:pt idx="419">0.00038509357574386999</cx:pt>
          <cx:pt idx="420">0.00024414274897425402</cx:pt>
          <cx:pt idx="421">0.0023424204509497198</cx:pt>
          <cx:pt idx="422">0.0020867701867969199</cx:pt>
          <cx:pt idx="423">-0.0071837503995676403</cx:pt>
          <cx:pt idx="424">-0.00358598853519785</cx:pt>
          <cx:pt idx="425">-0.011718421374498401</cx:pt>
          <cx:pt idx="426">-0.0288974854065829</cx:pt>
          <cx:pt idx="427">-0.065400110441196202</cx:pt>
          <cx:pt idx="428">-0.078887756253965893</cx:pt>
          <cx:pt idx="429">-0.11164910492074399</cx:pt>
          <cx:pt idx="430">-0.10243592331658399</cx:pt>
          <cx:pt idx="431">-0.062910844641172803</cx:pt>
          <cx:pt idx="432">-0.024406554933522701</cx:pt>
          <cx:pt idx="433">-0.0053219203763920303</cx:pt>
          <cx:pt idx="434">-0.0039102579529896302</cx:pt>
          <cx:pt idx="435">-0.031365257845845797</cx:pt>
          <cx:pt idx="436">-0.028917625293310201</cx:pt>
          <cx:pt idx="437">-0.00119629415986439</cx:pt>
          <cx:pt idx="438">-0.015224704363627099</cx:pt>
          <cx:pt idx="439">-0.0022875330948535001</cx:pt>
          <cx:pt idx="440">0.037780866623036001</cx:pt>
          <cx:pt idx="441">0.019355510701700201</cx:pt>
          <cx:pt idx="442">0.017549065290831702</cx:pt>
          <cx:pt idx="443">0.020684243791093199</cx:pt>
          <cx:pt idx="444">0.0063065761720361097</cx:pt>
          <cx:pt idx="445">-0.0023455499545400899</cx:pt>
          <cx:pt idx="446">-0.00059937321193127401</cx:pt>
          <cx:pt idx="447">-0.00034561202143653503</cx:pt>
          <cx:pt idx="448">0.00063809784478521803</cx:pt>
          <cx:pt idx="449">0.00097734690695316494</cx:pt>
          <cx:pt idx="450">0.0023359194746483498</cx:pt>
          <cx:pt idx="451">0.0047828307314805004</cx:pt>
          <cx:pt idx="452">0.015090489790608499</cx:pt>
          <cx:pt idx="453">0.013359534704781</cx:pt>
          <cx:pt idx="454">0.0022280864338628699</cx:pt>
          <cx:pt idx="455">-0.024616276825126099</cx:pt>
          <cx:pt idx="456">-0.045377530101401803</cx:pt>
          <cx:pt idx="457">-0.093203377254488101</cx:pt>
          <cx:pt idx="458">-0.11154558151850701</cx:pt>
          <cx:pt idx="459">-0.091130973392126502</cx:pt>
          <cx:pt idx="460">-0.066828095864516199</cx:pt>
          <cx:pt idx="461">-0.058241807789124703</cx:pt>
          <cx:pt idx="462">-0.042146869424237801</cx:pt>
          <cx:pt idx="463">-0.012564329495082901</cx:pt>
          <cx:pt idx="464">-0.0142566708130901</cx:pt>
          <cx:pt idx="465">0.0109003087677619</cx:pt>
          <cx:pt idx="466">-0.0024575100419460798</cx:pt>
          <cx:pt idx="467">0.0166717795001321</cx:pt>
          <cx:pt idx="468">0.030177903942139001</cx:pt>
          <cx:pt idx="469">-0.00061193357259554297</cx:pt>
          <cx:pt idx="470">0.0065595900399829203</cx:pt>
          <cx:pt idx="471">0.021400450221390199</cx:pt>
          <cx:pt idx="472">0.021043047924600398</cx:pt>
          <cx:pt idx="473">-0.0102862100265302</cx:pt>
          <cx:pt idx="474">-0.00287994851235148</cx:pt>
          <cx:pt idx="475">-0.00033320478429037898</cx:pt>
          <cx:pt idx="476">-0.00119108918081018</cx:pt>
          <cx:pt idx="477">0.000211529787377089</cx:pt>
          <cx:pt idx="478">0.000348139064390366</cx:pt>
          <cx:pt idx="479">0.0163867805347724</cx:pt>
          <cx:pt idx="480">0.024502440321760501</cx:pt>
          <cx:pt idx="481">0.02279946114416</cx:pt>
          <cx:pt idx="482">0.059146582072792303</cx:pt>
          <cx:pt idx="483">0.039055733738637001</cx:pt>
          <cx:pt idx="484">0.037012058364004702</cx:pt>
          <cx:pt idx="485">-0.021514601688975302</cx:pt>
          <cx:pt idx="486">-0.054063932710641999</cx:pt>
          <cx:pt idx="487">-0.062363332803298699</cx:pt>
          <cx:pt idx="488">-0.0664328120663321</cx:pt>
          <cx:pt idx="489">-0.078263725956948194</cx:pt>
          <cx:pt idx="490">-0.036350226747355802</cx:pt>
          <cx:pt idx="491">0.00502825767660581</cx:pt>
          <cx:pt idx="492">0.0064190634334039499</cx:pt>
          <cx:pt idx="493">0.038911265806886398</cx:pt>
          <cx:pt idx="494">0.023627249240844701</cx:pt>
          <cx:pt idx="495">0.027015493696163399</cx:pt>
          <cx:pt idx="496">0.035992792769238002</cx:pt>
          <cx:pt idx="497">-0.0084284479364943703</cx:pt>
          <cx:pt idx="498">-0.0157610633889715</cx:pt>
          <cx:pt idx="499">0.00193533058770056</cx:pt>
          <cx:pt idx="500">0.0094817221954498002</cx:pt>
          <cx:pt idx="501">-0.012630174363945999</cx:pt>
          <cx:pt idx="502">-0.00125173255335483</cx:pt>
          <cx:pt idx="503">0.00080731721949088705</cx:pt>
          <cx:pt idx="504">0.00030685166983149601</cx:pt>
          <cx:pt idx="505">0.00071338767650529905</cx:pt>
          <cx:pt idx="506">-0.00087960537410284396</cx:pt>
          <cx:pt idx="507">0.019203173859201499</cx:pt>
          <cx:pt idx="508">0.028248891554254901</cx:pt>
          <cx:pt idx="509">0.0416140113219002</cx:pt>
          <cx:pt idx="510">0.0985421227459123</cx:pt>
          <cx:pt idx="511">0.092555535925409105</cx:pt>
          <cx:pt idx="512">0.084746537314399198</cx:pt>
          <cx:pt idx="513">0.051607803370438701</cx:pt>
          <cx:pt idx="514">0.0127903338398637</cx:pt>
          <cx:pt idx="515">-0.0056894811525612802</cx:pt>
          <cx:pt idx="516">-0.038472665768298497</cx:pt>
          <cx:pt idx="517">-0.032919812783310402</cx:pt>
          <cx:pt idx="518">0.013912635150449999</cx:pt>
          <cx:pt idx="519">0.0124320335534817</cx:pt>
          <cx:pt idx="520">-0.0061431000922338797</cx:pt>
          <cx:pt idx="521">0.0136896417309518</cx:pt>
          <cx:pt idx="522">0.013528925161346799</cx:pt>
          <cx:pt idx="523">0.040250488465939802</cx:pt>
          <cx:pt idx="524">0.0288545969200684</cx:pt>
          <cx:pt idx="525">-0.0036329249361485199</cx:pt>
          <cx:pt idx="526">-0.017156252073089</cx:pt>
          <cx:pt idx="527">-0.0031184628730507101</cx:pt>
          <cx:pt idx="528">0.014233677517654799</cx:pt>
          <cx:pt idx="529">-0.0059953865362462298</cx:pt>
          <cx:pt idx="530">-0.000885373554467293</cx:pt>
          <cx:pt idx="531">0.000107003299230538</cx:pt>
          <cx:pt idx="532">-0.00025823467304089399</cx:pt>
          <cx:pt idx="533">-0.00099969713488241591</cx:pt>
          <cx:pt idx="534">-0.00124635602488645</cx:pt>
          <cx:pt idx="535">0.017326404560934799</cx:pt>
          <cx:pt idx="536">0.016819113900203599</cx:pt>
          <cx:pt idx="537">0.0464712670970912</cx:pt>
          <cx:pt idx="538">0.0980550345746527</cx:pt>
          <cx:pt idx="539">0.087650808357685406</cx:pt>
          <cx:pt idx="540">0.080315194239143697</cx:pt>
          <cx:pt idx="541">0.084573981675302307</cx:pt>
          <cx:pt idx="542">0.077033283870243094</cx:pt>
          <cx:pt idx="543">0.060949809160152198</cx:pt>
          <cx:pt idx="544">0.031341458737134502</cx:pt>
          <cx:pt idx="545">-0.0073567718933660797</cx:pt>
          <cx:pt idx="546">-0.0080105640653284002</cx:pt>
          <cx:pt idx="547">-0.030631897655955701</cx:pt>
          <cx:pt idx="548">-0.0172061671228615</cx:pt>
          <cx:pt idx="549">0.0083228390155108897</cx:pt>
          <cx:pt idx="550">0.0216280665613976</cx:pt>
          <cx:pt idx="551">0.0076063924129488999</cx:pt>
          <cx:pt idx="552">0.025235948904222798</cx:pt>
          <cx:pt idx="553">-0.012059935539379601</cx:pt>
          <cx:pt idx="554">-0.019505338774434101</cx:pt>
          <cx:pt idx="555">0.010376021597071501</cx:pt>
          <cx:pt idx="556">0.020962593260149098</cx:pt>
          <cx:pt idx="557">-0.0021145211754195702</cx:pt>
          <cx:pt idx="558">-0.0010019416308588501</cx:pt>
          <cx:pt idx="559">-0.00064704262523794303</cx:pt>
          <cx:pt idx="560">-0.00062445124918372502</cx:pt>
          <cx:pt idx="561">9.5968979168492802e-05</cx:pt>
          <cx:pt idx="562">-0.0045230420562406299</cx:pt>
          <cx:pt idx="563">-0.00690681816534884</cx:pt>
          <cx:pt idx="564">0.0012710245570888301</cx:pt>
          <cx:pt idx="565">0.0256109734448433</cx:pt>
          <cx:pt idx="566">0.052716396466271499</cx:pt>
          <cx:pt idx="567">0.0456652300825411</cx:pt>
          <cx:pt idx="568">0.048559715447945302</cx:pt>
          <cx:pt idx="569">0.065096129310271103</cx:pt>
          <cx:pt idx="570">0.049652349305320899</cx:pt>
          <cx:pt idx="571">0.049877518681517199</cx:pt>
          <cx:pt idx="572">0.020589622242977799</cx:pt>
          <cx:pt idx="573">0.018179081643694601</cx:pt>
          <cx:pt idx="574">0.0147060509258745</cx:pt>
          <cx:pt idx="575">-0.013153255430115401</cx:pt>
          <cx:pt idx="576">-0.0052369088713202297</cx:pt>
          <cx:pt idx="577">0.028002088857099001</cx:pt>
          <cx:pt idx="578">0.0166101878311853</cx:pt>
          <cx:pt idx="579">0.010681990547848399</cx:pt>
          <cx:pt idx="580">-0.015292807042651299</cx:pt>
          <cx:pt idx="581">-0.0185796015089131</cx:pt>
          <cx:pt idx="582">-0.0120515415631786</cx:pt>
          <cx:pt idx="583">-0.0055477932588143602</cx:pt>
          <cx:pt idx="584">0.0060842374633177697</cx:pt>
          <cx:pt idx="585">-0.0027400788068232102</cx:pt>
          <cx:pt idx="586">-0.00159751866849784</cx:pt>
          <cx:pt idx="587">4.20971674029507e-05</cx:pt>
          <cx:pt idx="588">7.9313446248515494e-05</cx:pt>
          <cx:pt idx="589">-0.00016959711419965099</cx:pt>
          <cx:pt idx="590">-0.0132285918812568</cx:pt>
          <cx:pt idx="591">-0.017104502113469901</cx:pt>
          <cx:pt idx="592">-0.017903491350592601</cx:pt>
          <cx:pt idx="593">-0.0127694728148719</cx:pt>
          <cx:pt idx="594">-0.0168240815299045</cx:pt>
          <cx:pt idx="595">0.0045769878660693302</cx:pt>
          <cx:pt idx="596">-0.00926904137599323</cx:pt>
          <cx:pt idx="597">-0.032877516529954298</cx:pt>
          <cx:pt idx="598">0.0107779314486345</cx:pt>
          <cx:pt idx="599">0.024713284957432</cx:pt>
          <cx:pt idx="600">0.045639578215922703</cx:pt>
          <cx:pt idx="601">0.038854925297574901</cx:pt>
          <cx:pt idx="602">0.0149028838645299</cx:pt>
          <cx:pt idx="603">-0.024158837740701</cx:pt>
          <cx:pt idx="604">-0.015427056717800199</cx:pt>
          <cx:pt idx="605">-0.00027322157672968899</cx:pt>
          <cx:pt idx="606">-0.0055447871867652298</cx:pt>
          <cx:pt idx="607">-0.0073315614526892701</cx:pt>
          <cx:pt idx="608">-0.0055116869347824797</cx:pt>
          <cx:pt idx="609">-0.0053361776204041101</cx:pt>
          <cx:pt idx="610">-0.018497765172816601</cx:pt>
          <cx:pt idx="611">-0.0138330548124465</cx:pt>
          <cx:pt idx="612">-0.0060680347262099896</cx:pt>
          <cx:pt idx="613">-0.0044285210739662901</cx:pt>
          <cx:pt idx="614">0.00022460290864191701</cx:pt>
          <cx:pt idx="615">0.00072822183738968204</cx:pt>
          <cx:pt idx="616">-0.00024473573150423999</cx:pt>
          <cx:pt idx="617">-0.00015207456366872599</cx:pt>
          <cx:pt idx="618">-0.0032355080784363301</cx:pt>
          <cx:pt idx="619">-0.0052109837035402796</cx:pt>
          <cx:pt idx="620">-0.0091597431363892798</cx:pt>
          <cx:pt idx="621">-0.021622272060919299</cx:pt>
          <cx:pt idx="622">-0.057830277503688202</cx:pt>
          <cx:pt idx="623">-0.063460534454363698</cx:pt>
          <cx:pt idx="624">-0.062098634293503603</cx:pt>
          <cx:pt idx="625">-0.070738528721060095</cx:pt>
          <cx:pt idx="626">-0.039284495923329901</cx:pt>
          <cx:pt idx="627">-0.0061598254244691897</cx:pt>
          <cx:pt idx="628">0.0089317070798354704</cx:pt>
          <cx:pt idx="629">0.0236382749238437</cx:pt>
          <cx:pt idx="630">0.023435427351971599</cx:pt>
          <cx:pt idx="631">0.011386662467333801</cx:pt>
          <cx:pt idx="632">0.016017742010160901</cx:pt>
          <cx:pt idx="633">0.0039541839103049399</cx:pt>
          <cx:pt idx="634">-0.0139515496990129</cx:pt>
          <cx:pt idx="635">-0.0089710575166892202</cx:pt>
          <cx:pt idx="636">0.0024460190623413502</cx:pt>
          <cx:pt idx="637">0.0053008042322326698</cx:pt>
          <cx:pt idx="638">0.000773869603516955</cx:pt>
          <cx:pt idx="639">-0.0026874094430725899</cx:pt>
          <cx:pt idx="640">-0.0028434252431358302</cx:pt>
          <cx:pt idx="641">-0.0046024280502871299</cx:pt>
          <cx:pt idx="642">-0.00060254203209631505</cx:pt>
          <cx:pt idx="643">-0.00034132874804522001</cx:pt>
          <cx:pt idx="644">0.00010967733844296501</cx:pt>
          <cx:pt idx="645">-0.00010717927846787599</cx:pt>
          <cx:pt idx="646">0.000225711860715151</cx:pt>
          <cx:pt idx="647">0.0033328158930507699</cx:pt>
          <cx:pt idx="648">0.0040441302366735297</cx:pt>
          <cx:pt idx="649">-0.0084217241187325396</cx:pt>
          <cx:pt idx="650">-0.0269974545322046</cx:pt>
          <cx:pt idx="651">-0.061812549813020201</cx:pt>
          <cx:pt idx="652">-0.079220647076566994</cx:pt>
          <cx:pt idx="653">-0.061769685464176299</cx:pt>
          <cx:pt idx="654">-0.027484880304428499</cx:pt>
          <cx:pt idx="655">-0.0138822766691726</cx:pt>
          <cx:pt idx="656">-0.0075836503246724703</cx:pt>
          <cx:pt idx="657">0.0125957883745547</cx:pt>
          <cx:pt idx="658">0.029154634075557101</cx:pt>
          <cx:pt idx="659">0.0098702769419454998</cx:pt>
          <cx:pt idx="660">-0.0031020789575530298</cx:pt>
          <cx:pt idx="661">-0.00195651540503232</cx:pt>
          <cx:pt idx="662">0.00336094859425162</cx:pt>
          <cx:pt idx="663">0.0091775447530559797</cx:pt>
          <cx:pt idx="664">0.0040202386416880696</cx:pt>
          <cx:pt idx="665">-0.0012910423595664201</cx:pt>
          <cx:pt idx="666">-0.0050775668024685503</cx:pt>
          <cx:pt idx="667">-0.00060924621419979096</cx:pt>
          <cx:pt idx="668">0.00049652777271821903</cx:pt>
          <cx:pt idx="669">-0.0029324271856847601</cx:pt>
          <cx:pt idx="670">0.00057566925004856996</cx:pt>
          <cx:pt idx="671">0.00072573729499099296</cx:pt>
          <cx:pt idx="672">0.00074628812886787395</cx:pt>
          <cx:pt idx="673">-0.00053051759590465796</cx:pt>
          <cx:pt idx="674">0.000979363442949644</cx:pt>
          <cx:pt idx="675">0.0036611749142389199</cx:pt>
          <cx:pt idx="676">0.00062745362678585199</cx:pt>
          <cx:pt idx="677">-0.0067864015143491701</cx:pt>
          <cx:pt idx="678">-0.0102716381116729</cx:pt>
          <cx:pt idx="679">-0.019231455101166198</cx:pt>
          <cx:pt idx="680">-0.031505902475690101</cx:pt>
          <cx:pt idx="681">-0.028340200990263398</cx:pt>
          <cx:pt idx="682">-0.029971590563240801</cx:pt>
          <cx:pt idx="683">-0.0039034152374677598</cx:pt>
          <cx:pt idx="684">-0.0040912621314514704</cx:pt>
          <cx:pt idx="685">-0.0041043224467814301</cx:pt>
          <cx:pt idx="686">-0.0057389020124527096</cx:pt>
          <cx:pt idx="687">-0.012507850785205599</cx:pt>
          <cx:pt idx="688">-0.0048064909875994702</cx:pt>
          <cx:pt idx="689">0.0117871376278524</cx:pt>
          <cx:pt idx="690">-0.0019852797424619001</cx:pt>
          <cx:pt idx="691">-0.0065090821287677996</cx:pt>
          <cx:pt idx="692">-0.0013040758766581001</cx:pt>
          <cx:pt idx="693">-0.0104723948036687</cx:pt>
          <cx:pt idx="694">-0.0021746984448022498</cx:pt>
          <cx:pt idx="695">-0.00156627837856947</cx:pt>
          <cx:pt idx="696">-0.0017612419308449499</cx:pt>
          <cx:pt idx="697">-0.00150121117633845</cx:pt>
          <cx:pt idx="698">0.00033129207260894301</cx:pt>
          <cx:pt idx="699">0.000105995684533421</cx:pt>
          <cx:pt idx="700">-0.00027229026445949999</cx:pt>
          <cx:pt idx="701">0.00053607421904356399</cx:pt>
          <cx:pt idx="702">0.00064903784831958503</cx:pt>
          <cx:pt idx="703">0.00095812922941638395</cx:pt>
          <cx:pt idx="704">-7.4713857036239597e-06</cx:pt>
          <cx:pt idx="705">-0.00048520365540095797</cx:pt>
          <cx:pt idx="706">-0.0016431627705785</cx:pt>
          <cx:pt idx="707">0.00062652107671553497</cx:pt>
          <cx:pt idx="708">0.00122089435864755</cx:pt>
          <cx:pt idx="709">0.0017172912971887501</cx:pt>
          <cx:pt idx="710">0.0042055346842007598</cx:pt>
          <cx:pt idx="711">0.0071477267318291599</cx:pt>
          <cx:pt idx="712">0.0152004467814952</cx:pt>
          <cx:pt idx="713">0.00885577756827792</cx:pt>
          <cx:pt idx="714">0.000570296296455607</cx:pt>
          <cx:pt idx="715">0.00093948456900872705</cx:pt>
          <cx:pt idx="716">0.00056921105657726102</cx:pt>
          <cx:pt idx="717">-0.0070869198523348404</cx:pt>
          <cx:pt idx="718">-0.0085343907926816003</cx:pt>
          <cx:pt idx="719">-0.0061143116798411702</cx:pt>
          <cx:pt idx="720">-0.00014507978280902401</cx:pt>
          <cx:pt idx="721">0.00078477701819517601</cx:pt>
          <cx:pt idx="722">0.00078546587192142195</cx:pt>
          <cx:pt idx="723">-0.00036671790141345198</cx:pt>
          <cx:pt idx="724">0.00056952074378870999</cx:pt>
          <cx:pt idx="725">0.00031207273487957602</cx:pt>
          <cx:pt idx="726">-0.00013290971078459501</cx:pt>
          <cx:pt idx="727">-5.5561283898370299e-05</cx:pt>
          <cx:pt idx="728">-0.00024895114607788001</cx:pt>
          <cx:pt idx="729">-0.00054518043083692802</cx:pt>
          <cx:pt idx="730">-1.0197411675330201e-05</cx:pt>
          <cx:pt idx="731">0.00011952832997158999</cx:pt>
          <cx:pt idx="732">0.00094953422006993995</cx:pt>
          <cx:pt idx="733">-9.4749296900521906e-05</cx:pt>
          <cx:pt idx="734">0.00017908259878504401</cx:pt>
          <cx:pt idx="735">0.00034662106602859402</cx:pt>
          <cx:pt idx="736">0.0026738328529521799</cx:pt>
          <cx:pt idx="737">0.0036116412759849099</cx:pt>
          <cx:pt idx="738">0.00363429157130544</cx:pt>
          <cx:pt idx="739">0.0067397107285243601</cx:pt>
          <cx:pt idx="740">2.8331700169972999e-05</cx:pt>
          <cx:pt idx="741">-0.0052384152671458902</cx:pt>
          <cx:pt idx="742">-0.0042046857240206599</cx:pt>
          <cx:pt idx="743">-0.00051946465600075998</cx:pt>
          <cx:pt idx="744">0.00064239667666014203</cx:pt>
          <cx:pt idx="745">-0.00068159813389326003</cx:pt>
          <cx:pt idx="746">-0.0032832608710937298</cx:pt>
          <cx:pt idx="747">-0.0030713051543322699</cx:pt>
          <cx:pt idx="748">-0.0014483587929715899</cx:pt>
          <cx:pt idx="749">-0.000796527237791452</cx:pt>
          <cx:pt idx="750">0.00031409426307343901</cx:pt>
          <cx:pt idx="751">-0.00034657979693644399</cx:pt>
          <cx:pt idx="752">-0.00014472650004701499</cx:pt>
          <cx:pt idx="753">0.00071596122906808198</cx:pt>
          <cx:pt idx="754">-0.00073269771825113504</cx:pt>
          <cx:pt idx="755">0.00045180439300261497</cx:pt>
          <cx:pt idx="756">-0.00016901405383241099</cx:pt>
          <cx:pt idx="757">0.00044985697697273101</cx:pt>
          <cx:pt idx="758">-0.00049975190562765196</cx:pt>
          <cx:pt idx="759">0.00046425610926838901</cx:pt>
          <cx:pt idx="760">-0.00042384185564550898</cx:pt>
          <cx:pt idx="761">0.00042401171182348499</cx:pt>
          <cx:pt idx="762">-0.000200019896998018</cx:pt>
          <cx:pt idx="763">0.00049629148834986103</cx:pt>
          <cx:pt idx="764">0.0011343270755179999</cx:pt>
          <cx:pt idx="765">4.6038850866223597e-05</cx:pt>
          <cx:pt idx="766">0.00022908009150493901</cx:pt>
          <cx:pt idx="767">-0.000466508614989464</cx:pt>
          <cx:pt idx="768">-0.00019202531350703399</cx:pt>
          <cx:pt idx="769">-0.00094817881392779001</cx:pt>
          <cx:pt idx="770">-0.0020841799074557102</cx:pt>
          <cx:pt idx="771">-0.00037282384567915397</cx:pt>
          <cx:pt idx="772">-0.00017293003260072701</cx:pt>
          <cx:pt idx="773">-0.00010306043961814999</cx:pt>
          <cx:pt idx="774">-0.00079037800912529199</cx:pt>
          <cx:pt idx="775">-0.0023931029033633002</cx:pt>
          <cx:pt idx="776">-0.00095670043083922898</cx:pt>
          <cx:pt idx="777">0.00051296427159932797</cx:pt>
          <cx:pt idx="778">0.00048723652123938802</cx:pt>
          <cx:pt idx="779">-0.00055460342094036403</cx:pt>
          <cx:pt idx="780">0.00041503466305415802</cx:pt>
          <cx:pt idx="781">0.00018393609862200601</cx:pt>
          <cx:pt idx="782">0.00052075111710234699</cx:pt>
          <cx:pt idx="783">0.000190639886205997</cx:pt>
          <cx:pt idx="784">-0.0016379354172374749</cx:pt>
          <cx:pt idx="785">-0.001724670380824735</cx:pt>
          <cx:pt idx="786">0.0011552987878439625</cx:pt>
          <cx:pt idx="787">-0.00047040871960458248</cx:pt>
          <cx:pt idx="788">-0.00382098390453445</cx:pt>
          <cx:pt idx="789">-0.0017171853042716901</cx:pt>
          <cx:pt idx="790">-0.002044672547052775</cx:pt>
          <cx:pt idx="791">0.0027166767972379999</cx:pt>
          <cx:pt idx="792">0.0067755200052935253</cx:pt>
          <cx:pt idx="793">0.0037850302917348498</cx:pt>
          <cx:pt idx="794">-0.00066866406371758245</cx:pt>
          <cx:pt idx="795">0.013440885881051025</cx:pt>
          <cx:pt idx="796">0.01297016607201675</cx:pt>
          <cx:pt idx="797">0.01204330783249395</cx:pt>
          <cx:pt idx="798">0.017011803376097999</cx:pt>
          <cx:pt idx="799">0.0094035707468956755</cx:pt>
          <cx:pt idx="800">0.0090203831302738749</cx:pt>
          <cx:pt idx="801">0.014601867295656224</cx:pt>
          <cx:pt idx="802">0.0045458866537756498</cx:pt>
          <cx:pt idx="803">0.0059013960185369998</cx:pt>
          <cx:pt idx="804">0.0072926166441427001</cx:pt>
          <cx:pt idx="805">0.0061319018077935503</cx:pt>
          <cx:pt idx="806">0.0051437126974609249</cx:pt>
          <cx:pt idx="807">0.0010214446745497551</cx:pt>
          <cx:pt idx="808">-7.5879829908690757e-05</cx:pt>
          <cx:pt idx="809">-0.00010237527962423826</cx:pt>
          <cx:pt idx="810">-0.00012831955208846799</cx:pt>
          <cx:pt idx="811">-0.0012410915894078725</cx:pt>
          <cx:pt idx="812">-0.0018128668113051799</cx:pt>
          <cx:pt idx="813">-0.0037246618951790999</cx:pt>
          <cx:pt idx="814">-0.00032822420157669252</cx:pt>
          <cx:pt idx="815">-0.0044902895032492996</cx:pt>
          <cx:pt idx="816">-0.0097852346762849242</cx:pt>
          <cx:pt idx="817">-0.0077087090879558503</cx:pt>
          <cx:pt idx="818">-0.0041659675211596246</cx:pt>
          <cx:pt idx="819">0.0012915318549075626</cx:pt>
          <cx:pt idx="820">0.0092265368257361501</cx:pt>
          <cx:pt idx="821">0.0031802842666723498</cx:pt>
          <cx:pt idx="822">-0.0013806211037727324</cx:pt>
          <cx:pt idx="823">0.0047734592720254003</cx:pt>
          <cx:pt idx="824">0.0079605846990422995</cx:pt>
          <cx:pt idx="825">-0.0051111354744552999</cx:pt>
          <cx:pt idx="826">0.0020379025783241098</cx:pt>
          <cx:pt idx="827">0.0072424058098250251</cx:pt>
          <cx:pt idx="828">0.0051712519862156751</cx:pt>
          <cx:pt idx="829">0.012692009764651825</cx:pt>
          <cx:pt idx="830">0.0070230928094699996</cx:pt>
          <cx:pt idx="831">0.0019921185753597049</cx:pt>
          <cx:pt idx="832">0.001232100606709935</cx:pt>
          <cx:pt idx="833">0.0049217519677028747</cx:pt>
          <cx:pt idx="834">0.0042628889213654503</cx:pt>
          <cx:pt idx="835">0.00068398395874806747</cx:pt>
          <cx:pt idx="836">0.00015553997716725925</cx:pt>
          <cx:pt idx="837">2.1526615633093125e-05</cx:pt>
          <cx:pt idx="838">-8.7651097883174254e-05</cx:pt>
          <cx:pt idx="839">-0.0012084495539914425</cx:pt>
          <cx:pt idx="840">-0.0015474645909191701</cx:pt>
          <cx:pt idx="841">-0.0033691543998207499</cx:pt>
          <cx:pt idx="842">-0.0030472490442048999</cx:pt>
          <cx:pt idx="843">-0.00092010722293113501</cx:pt>
          <cx:pt idx="844">-0.0008931788782564475</cx:pt>
          <cx:pt idx="845">0.00052805323648265248</cx:pt>
          <cx:pt idx="846">-0.0022118638175193475</cx:pt>
          <cx:pt idx="847">-0.0024374694183343527</cx:pt>
          <cx:pt idx="848">0.010024344411488775</cx:pt>
          <cx:pt idx="849">0.0026731054053986251</cx:pt>
          <cx:pt idx="850">-0.0037959130841774252</cx:pt>
          <cx:pt idx="851">-0.00092571564166994496</cx:pt>
          <cx:pt idx="852">-0.010512349031866351</cx:pt>
          <cx:pt idx="853">-0.012869939450958275</cx:pt>
          <cx:pt idx="854">-0.014102200672882726</cx:pt>
          <cx:pt idx="855">-0.011016726404902526</cx:pt>
          <cx:pt idx="856">-0.0093081801616571747</cx:pt>
          <cx:pt idx="857">-0.001246263053466395</cx:pt>
          <cx:pt idx="858">-0.0053394120339765004</cx:pt>
          <cx:pt idx="859">-0.0072243102682379504</cx:pt>
          <cx:pt idx="860">-0.010085880215814925</cx:pt>
          <cx:pt idx="861">-0.00022996740311892775</cx:pt>
          <cx:pt idx="862">0.0021253353721968648</cx:pt>
          <cx:pt idx="863">-2.7566302294937e-05</cx:pt>
          <cx:pt idx="864">6.1752667634026501e-05</cx:pt>
          <cx:pt idx="865">1.7913316780337651e-05</cx:pt>
          <cx:pt idx="866">2.0874333951104451e-05</cx:pt>
          <cx:pt idx="867">-0.00069178044505791253</cx:pt>
          <cx:pt idx="868">-0.00065377379013062495</cx:pt>
          <cx:pt idx="869">-0.00247328297278823</cx:pt>
          <cx:pt idx="870">-0.0022227623655633501</cx:pt>
          <cx:pt idx="871">0.0011530956618625975</cx:pt>
          <cx:pt idx="872">0.00063701313210070252</cx:pt>
          <cx:pt idx="873">-0.0025167457921924752</cx:pt>
          <cx:pt idx="874">-0.00029195152141345</cx:pt>
          <cx:pt idx="875">-0.0015121087466569601</cx:pt>
          <cx:pt idx="876">0.0036110490381117749</cx:pt>
          <cx:pt idx="877">0.0018452362705567149</cx:pt>
          <cx:pt idx="878">-0.0010164458324803676</cx:pt>
          <cx:pt idx="879">-0.0066560228641565746</cx:pt>
          <cx:pt idx="880">-0.0092203418632515501</cx:pt>
          <cx:pt idx="881">-0.0143057809425305</cx:pt>
          <cx:pt idx="882">-0.014795799705698149</cx:pt>
          <cx:pt idx="883">-0.012255721591351075</cx:pt>
          <cx:pt idx="884">-0.0016379354172374749</cx:pt>
          <cx:pt idx="885">-0.001724670380824735</cx:pt>
          <cx:pt idx="886">0.0011552987878439625</cx:pt>
          <cx:pt idx="887">-0.00047040871960458248</cx:pt>
          <cx:pt idx="888">-0.00382098390453445</cx:pt>
          <cx:pt idx="889">-0.0017171853042716901</cx:pt>
          <cx:pt idx="890">-0.002044672547052775</cx:pt>
          <cx:pt idx="891">0.0027166767972379999</cx:pt>
          <cx:pt idx="892">0.0067755200052935253</cx:pt>
          <cx:pt idx="893">0.0037850302917348498</cx:pt>
          <cx:pt idx="894">-0.00066866406371758245</cx:pt>
          <cx:pt idx="895">0.013440885881051025</cx:pt>
          <cx:pt idx="896">0.01297016607201675</cx:pt>
          <cx:pt idx="897">0.01204330783249395</cx:pt>
          <cx:pt idx="898">0.017011803376097999</cx:pt>
          <cx:pt idx="899">0.0094035707468956755</cx:pt>
          <cx:pt idx="900">0.0090203831302738749</cx:pt>
          <cx:pt idx="901">0.014601867295656224</cx:pt>
          <cx:pt idx="902">0.0045458866537756498</cx:pt>
          <cx:pt idx="903">0.0059013960185369998</cx:pt>
          <cx:pt idx="904">0.0072926166441427001</cx:pt>
          <cx:pt idx="905">0.0061319018077935503</cx:pt>
          <cx:pt idx="906">0.0051437126974609249</cx:pt>
          <cx:pt idx="907">0.0010214446745497551</cx:pt>
          <cx:pt idx="908">-7.5879829908690757e-05</cx:pt>
          <cx:pt idx="909">-0.00010237527962423826</cx:pt>
          <cx:pt idx="910">-0.00012831955208846799</cx:pt>
          <cx:pt idx="911">-0.0012410915894078725</cx:pt>
          <cx:pt idx="912">-0.0018128668113051799</cx:pt>
          <cx:pt idx="913">-0.0037246618951790999</cx:pt>
          <cx:pt idx="914">-0.00032822420157669252</cx:pt>
          <cx:pt idx="915">-0.0044902895032492996</cx:pt>
          <cx:pt idx="916">-0.0097852346762849242</cx:pt>
          <cx:pt idx="917">-0.0077087090879558503</cx:pt>
          <cx:pt idx="918">-0.0041659675211596246</cx:pt>
          <cx:pt idx="919">0.0012915318549075626</cx:pt>
          <cx:pt idx="920">0.0092265368257361501</cx:pt>
          <cx:pt idx="921">0.0031802842666723498</cx:pt>
          <cx:pt idx="922">-0.0013806211037727324</cx:pt>
          <cx:pt idx="923">0.0047734592720254003</cx:pt>
          <cx:pt idx="924">0.0079605846990422995</cx:pt>
          <cx:pt idx="925">-0.0051111354744552999</cx:pt>
          <cx:pt idx="926">0.0020379025783241098</cx:pt>
          <cx:pt idx="927">0.0072424058098250251</cx:pt>
          <cx:pt idx="928">0.0051712519862156751</cx:pt>
          <cx:pt idx="929">0.012692009764651825</cx:pt>
          <cx:pt idx="930">0.0070230928094699996</cx:pt>
          <cx:pt idx="931">0.0019921185753597049</cx:pt>
          <cx:pt idx="932">0.001232100606709935</cx:pt>
          <cx:pt idx="933">0.0049217519677028747</cx:pt>
          <cx:pt idx="934">0.0042628889213654503</cx:pt>
          <cx:pt idx="935">0.00068398395874806747</cx:pt>
          <cx:pt idx="936">0.00015553997716725925</cx:pt>
          <cx:pt idx="937">2.1526615633093125e-05</cx:pt>
          <cx:pt idx="938">-8.7651097883174254e-05</cx:pt>
          <cx:pt idx="939">-0.0012084495539914425</cx:pt>
          <cx:pt idx="940">-0.0015474645909191701</cx:pt>
          <cx:pt idx="941">-0.0033691543998207499</cx:pt>
          <cx:pt idx="942">-0.0030472490442048999</cx:pt>
          <cx:pt idx="943">-0.00092010722293113501</cx:pt>
          <cx:pt idx="944">-0.0008931788782564475</cx:pt>
          <cx:pt idx="945">0.00052805323648265248</cx:pt>
          <cx:pt idx="946">-0.0022118638175193475</cx:pt>
          <cx:pt idx="947">-0.0024374694183343527</cx:pt>
          <cx:pt idx="948">0.010024344411488775</cx:pt>
          <cx:pt idx="949">0.0026731054053986251</cx:pt>
          <cx:pt idx="950">-0.0037959130841774252</cx:pt>
          <cx:pt idx="951">-0.00092571564166994496</cx:pt>
          <cx:pt idx="952">-0.010512349031866351</cx:pt>
          <cx:pt idx="953">-0.012869939450958275</cx:pt>
          <cx:pt idx="954">-0.014102200672882726</cx:pt>
          <cx:pt idx="955">-0.011016726404902526</cx:pt>
          <cx:pt idx="956">-0.0093081801616571747</cx:pt>
          <cx:pt idx="957">-0.001246263053466395</cx:pt>
          <cx:pt idx="958">-0.0053394120339765004</cx:pt>
          <cx:pt idx="959">-0.0072243102682379504</cx:pt>
          <cx:pt idx="960">-0.010085880215814925</cx:pt>
          <cx:pt idx="961">-0.00022996740311892775</cx:pt>
          <cx:pt idx="962">0.0021253353721968648</cx:pt>
          <cx:pt idx="963">-2.7566302294937e-05</cx:pt>
          <cx:pt idx="964">6.1752667634026501e-05</cx:pt>
          <cx:pt idx="965">1.7913316780337651e-05</cx:pt>
          <cx:pt idx="966">2.0874333951104451e-05</cx:pt>
          <cx:pt idx="967">-0.00069178044505791253</cx:pt>
          <cx:pt idx="968">-0.00065377379013062495</cx:pt>
          <cx:pt idx="969">-0.00247328297278823</cx:pt>
          <cx:pt idx="970">-0.0022227623655633501</cx:pt>
          <cx:pt idx="971">0.0011530956618625975</cx:pt>
          <cx:pt idx="972">0.00063701313210070252</cx:pt>
          <cx:pt idx="973">-0.0025167457921924752</cx:pt>
          <cx:pt idx="974">-0.00029195152141345</cx:pt>
          <cx:pt idx="975">-0.0015121087466569601</cx:pt>
          <cx:pt idx="976">0.0036110490381117749</cx:pt>
          <cx:pt idx="977">0.0018452362705567149</cx:pt>
          <cx:pt idx="978">-0.0010164458324803676</cx:pt>
          <cx:pt idx="979">-0.0066560228641565746</cx:pt>
          <cx:pt idx="980">-0.0092203418632515501</cx:pt>
          <cx:pt idx="981">-0.0143057809425305</cx:pt>
          <cx:pt idx="982">-0.014795799705698149</cx:pt>
          <cx:pt idx="983">-0.012255721591351075</cx:pt>
          <cx:pt idx="984">-0.0016379354172374749</cx:pt>
          <cx:pt idx="985">-0.001724670380824735</cx:pt>
          <cx:pt idx="986">0.0011552987878439625</cx:pt>
          <cx:pt idx="987">-0.00047040871960458248</cx:pt>
          <cx:pt idx="988">-0.00382098390453445</cx:pt>
          <cx:pt idx="989">-0.0017171853042716901</cx:pt>
          <cx:pt idx="990">-0.002044672547052775</cx:pt>
          <cx:pt idx="991">0.0027166767972379999</cx:pt>
          <cx:pt idx="992">0.0067755200052935253</cx:pt>
          <cx:pt idx="993">0.0037850302917348498</cx:pt>
          <cx:pt idx="994">-0.00066866406371758245</cx:pt>
          <cx:pt idx="995">0.013440885881051025</cx:pt>
          <cx:pt idx="996">0.01297016607201675</cx:pt>
          <cx:pt idx="997">0.01204330783249395</cx:pt>
          <cx:pt idx="998">0.017011803376097999</cx:pt>
          <cx:pt idx="999">0.0094035707468956755</cx:pt>
          <cx:pt idx="1000">0.0090203831302738749</cx:pt>
          <cx:pt idx="1001">0.014601867295656224</cx:pt>
          <cx:pt idx="1002">0.0045458866537756498</cx:pt>
          <cx:pt idx="1003">0.0059013960185369998</cx:pt>
          <cx:pt idx="1004">0.0072926166441427001</cx:pt>
          <cx:pt idx="1005">0.0061319018077935503</cx:pt>
          <cx:pt idx="1006">0.0051437126974609249</cx:pt>
          <cx:pt idx="1007">0.0010214446745497551</cx:pt>
          <cx:pt idx="1008">-7.5879829908690757e-05</cx:pt>
          <cx:pt idx="1009">-0.00010237527962423826</cx:pt>
          <cx:pt idx="1010">-0.00012831955208846799</cx:pt>
          <cx:pt idx="1011">-0.0012410915894078725</cx:pt>
          <cx:pt idx="1012">-0.0018128668113051799</cx:pt>
          <cx:pt idx="1013">-0.0037246618951790999</cx:pt>
          <cx:pt idx="1014">-0.00032822420157669252</cx:pt>
          <cx:pt idx="1015">-0.0044902895032492996</cx:pt>
          <cx:pt idx="1016">-0.0097852346762849242</cx:pt>
          <cx:pt idx="1017">-0.0077087090879558503</cx:pt>
          <cx:pt idx="1018">-0.0041659675211596246</cx:pt>
          <cx:pt idx="1019">0.0012915318549075626</cx:pt>
          <cx:pt idx="1020">0.0092265368257361501</cx:pt>
          <cx:pt idx="1021">0.0031802842666723498</cx:pt>
          <cx:pt idx="1022">-0.0013806211037727324</cx:pt>
          <cx:pt idx="1023">0.0047734592720254003</cx:pt>
          <cx:pt idx="1024">0.0079605846990422995</cx:pt>
          <cx:pt idx="1025">-0.0051111354744552999</cx:pt>
          <cx:pt idx="1026">0.0020379025783241098</cx:pt>
          <cx:pt idx="1027">0.0072424058098250251</cx:pt>
          <cx:pt idx="1028">0.0051712519862156751</cx:pt>
          <cx:pt idx="1029">0.012692009764651825</cx:pt>
          <cx:pt idx="1030">0.0070230928094699996</cx:pt>
          <cx:pt idx="1031">0.0019921185753597049</cx:pt>
          <cx:pt idx="1032">0.001232100606709935</cx:pt>
          <cx:pt idx="1033">0.0049217519677028747</cx:pt>
          <cx:pt idx="1034">0.0042628889213654503</cx:pt>
          <cx:pt idx="1035">0.00068398395874806747</cx:pt>
          <cx:pt idx="1036">0.00015553997716725925</cx:pt>
          <cx:pt idx="1037">2.1526615633093125e-05</cx:pt>
          <cx:pt idx="1038">-8.7651097883174254e-05</cx:pt>
          <cx:pt idx="1039">-0.0012084495539914425</cx:pt>
          <cx:pt idx="1040">-0.0015474645909191701</cx:pt>
          <cx:pt idx="1041">-0.0033691543998207499</cx:pt>
          <cx:pt idx="1042">-0.0030472490442048999</cx:pt>
          <cx:pt idx="1043">-0.00092010722293113501</cx:pt>
          <cx:pt idx="1044">-0.0008931788782564475</cx:pt>
          <cx:pt idx="1045">0.00052805323648265248</cx:pt>
          <cx:pt idx="1046">-0.0022118638175193475</cx:pt>
          <cx:pt idx="1047">-0.0024374694183343527</cx:pt>
          <cx:pt idx="1048">0.010024344411488775</cx:pt>
          <cx:pt idx="1049">0.0026731054053986251</cx:pt>
          <cx:pt idx="1050">-0.0037959130841774252</cx:pt>
          <cx:pt idx="1051">-0.00092571564166994496</cx:pt>
          <cx:pt idx="1052">-0.010512349031866351</cx:pt>
          <cx:pt idx="1053">-0.012869939450958275</cx:pt>
          <cx:pt idx="1054">-0.014102200672882726</cx:pt>
          <cx:pt idx="1055">-0.011016726404902526</cx:pt>
          <cx:pt idx="1056">-0.0093081801616571747</cx:pt>
          <cx:pt idx="1057">-0.001246263053466395</cx:pt>
          <cx:pt idx="1058">-0.0053394120339765004</cx:pt>
          <cx:pt idx="1059">-0.0072243102682379504</cx:pt>
          <cx:pt idx="1060">-0.010085880215814925</cx:pt>
          <cx:pt idx="1061">-0.00022996740311892775</cx:pt>
          <cx:pt idx="1062">0.0021253353721968648</cx:pt>
          <cx:pt idx="1063">-2.7566302294937e-05</cx:pt>
          <cx:pt idx="1064">6.1752667634026501e-05</cx:pt>
          <cx:pt idx="1065">1.7913316780337651e-05</cx:pt>
          <cx:pt idx="1066">2.0874333951104451e-05</cx:pt>
          <cx:pt idx="1067">-0.00069178044505791253</cx:pt>
          <cx:pt idx="1068">-0.00065377379013062495</cx:pt>
          <cx:pt idx="1069">-0.00247328297278823</cx:pt>
          <cx:pt idx="1070">-0.0022227623655633501</cx:pt>
          <cx:pt idx="1071">0.0011530956618625975</cx:pt>
          <cx:pt idx="1072">0.00063701313210070252</cx:pt>
          <cx:pt idx="1073">-0.0025167457921924752</cx:pt>
          <cx:pt idx="1074">-0.00029195152141345</cx:pt>
          <cx:pt idx="1075">-0.0015121087466569601</cx:pt>
          <cx:pt idx="1076">0.0036110490381117749</cx:pt>
          <cx:pt idx="1077">0.0018452362705567149</cx:pt>
          <cx:pt idx="1078">-0.0010164458324803676</cx:pt>
          <cx:pt idx="1079">-0.0066560228641565746</cx:pt>
          <cx:pt idx="1080">-0.0092203418632515501</cx:pt>
          <cx:pt idx="1081">-0.0143057809425305</cx:pt>
          <cx:pt idx="1082">-0.014795799705698149</cx:pt>
          <cx:pt idx="1083">-0.012255721591351075</cx:pt>
        </cx:lvl>
      </cx:numDim>
    </cx:data>
    <cx:data id="152">
      <cx:numDim type="val">
        <cx:f>Sheet2!$EW$1:$EW$1084</cx:f>
        <cx:lvl ptCount="1084" formatCode="0.00E+00">
          <cx:pt idx="0">-1.18757520777711e-05</cx:pt>
          <cx:pt idx="1">-7.5948234306468996e-06</cx:pt>
          <cx:pt idx="2">-3.5601359856949103e-05</cx:pt>
          <cx:pt idx="3">0.00058161738893370402</cx:pt>
          <cx:pt idx="4">-0.00024164828856235699</cx:pt>
          <cx:pt idx="5">0.000351862159592366</cx:pt>
          <cx:pt idx="6">-0.00047650394363226898</cx:pt>
          <cx:pt idx="7">-0.00048292146042038599</cx:pt>
          <cx:pt idx="8">-0.00058421749999462203</cx:pt>
          <cx:pt idx="9">-0.00060858789158022605</cx:pt>
          <cx:pt idx="10">0.00014757278337926399</cx:pt>
          <cx:pt idx="11">0.000153803247300303</cx:pt>
          <cx:pt idx="12">-0.00016829677070129699</cx:pt>
          <cx:pt idx="13">-0.00048028564535344202</cx:pt>
          <cx:pt idx="14">0.00065845455461351803</cx:pt>
          <cx:pt idx="15">0.00022827257649748401</cx:pt>
          <cx:pt idx="16">-0.00041347202611069099</cx:pt>
          <cx:pt idx="17">0.000163572691516227</cx:pt>
          <cx:pt idx="18">-9.1777569314404199e-05</cx:pt>
          <cx:pt idx="19">-0.00065797464243929195</cx:pt>
          <cx:pt idx="20">9.6289648087224402e-05</cx:pt>
          <cx:pt idx="21">-0.00061220106223410799</cx:pt>
          <cx:pt idx="22">-0.00038212903444679501</cx:pt>
          <cx:pt idx="23">0.00014084191211732801</cx:pt>
          <cx:pt idx="24">0.00019444206423419299</cx:pt>
          <cx:pt idx="25">-0.000476298635904628</cx:pt>
          <cx:pt idx="26">0.000203873168377308</cx:pt>
          <cx:pt idx="27">-0.00049679989400136103</cx:pt>
          <cx:pt idx="28">-0.00066967822302690103</cx:pt>
          <cx:pt idx="29">0.00042899561133194502</cx:pt>
          <cx:pt idx="30">-7.0212132860120202e-05</cx:pt>
          <cx:pt idx="31">-0.000131175177386577</cx:pt>
          <cx:pt idx="32">-0.00058988394695019797</cx:pt>
          <cx:pt idx="33">-0.00015290013334586099</cx:pt>
          <cx:pt idx="34">-6.1862297165867405e-05</cx:pt>
          <cx:pt idx="35">-0.0015960873317741901</cx:pt>
          <cx:pt idx="36">-0.0027719226966501898</cx:pt>
          <cx:pt idx="37">-0.00036268321707515298</cx:pt>
          <cx:pt idx="38">-0.0022770905624006701</cx:pt>
          <cx:pt idx="39">-0.0075103587533630802</cx:pt>
          <cx:pt idx="40">-0.0017255240571552701</cx:pt>
          <cx:pt idx="41">-0.0015828383162283101</cx:pt>
          <cx:pt idx="42">-0.0011179119960021201</cx:pt>
          <cx:pt idx="43">0.00087195682768205203</cx:pt>
          <cx:pt idx="44">0.0074595134298626299</cx:pt>
          <cx:pt idx="45">0.0028578425885403399</cx:pt>
          <cx:pt idx="46">-0.00030352273486731102</cx:pt>
          <cx:pt idx="47">-0.00068886439340625004</cx:pt>
          <cx:pt idx="48">-0.0018142164525011401</cx:pt>
          <cx:pt idx="49">-0.00390288438016048</cx:pt>
          <cx:pt idx="50">-0.00097607748022197395</cx:pt>
          <cx:pt idx="51">-0.000283109464300956</cx:pt>
          <cx:pt idx="52">0.0012617025029873299</cx:pt>
          <cx:pt idx="53">-5.8994334254570302e-05</cx:pt>
          <cx:pt idx="54">8.1062502126578493e-05</cx:pt>
          <cx:pt idx="55">0.00023632839091417999</cx:pt>
          <cx:pt idx="56">-8.5877164431702193e-06</cx:pt>
          <cx:pt idx="57">-0.00038296712348251101</cx:pt>
          <cx:pt idx="58">-0.00023271709168415001</cx:pt>
          <cx:pt idx="59">-0.00019561370572140701</cx:pt>
          <cx:pt idx="60">-9.5865449692812804e-05</cx:pt>
          <cx:pt idx="61">-0.00015254611273434699</cx:pt>
          <cx:pt idx="62">-0.0023835568914304102</cx:pt>
          <cx:pt idx="63">-0.0063415010888339899</cx:pt>
          <cx:pt idx="64">-0.0076170551254456601</cx:pt>
          <cx:pt idx="65">-0.0063540007832109799</cx:pt>
          <cx:pt idx="66">-0.0104636984240838</cx:pt>
          <cx:pt idx="67">-0.0085913990223919403</cx:pt>
          <cx:pt idx="68">-0.0081317600624863703</cx:pt>
          <cx:pt idx="69">-0.013012588728259399</cx:pt>
          <cx:pt idx="70">-0.0159852398077658</cx:pt>
          <cx:pt idx="71">-0.00112955246374549</cx:pt>
          <cx:pt idx="72">0.022554892110853101</cx:pt>
          <cx:pt idx="73">0.0074484390316321902</cx:pt>
          <cx:pt idx="74">-0.0079060070411291605</cx:pt>
          <cx:pt idx="75">-0.017148484752049699</cx:pt>
          <cx:pt idx="76">-0.0016022167538532299</cx:pt>
          <cx:pt idx="77">-0.0096116071715366506</cx:pt>
          <cx:pt idx="78">-0.0077882800175218701</cx:pt>
          <cx:pt idx="79">-0.00140468246283769</cx:pt>
          <cx:pt idx="80">-0.00045158935419903898</cx:pt>
          <cx:pt idx="81">0.0011831471459355801</cx:pt>
          <cx:pt idx="82">3.70383061916411e-05</cx:pt>
          <cx:pt idx="83">-0.00053594608501366704</cx:pt>
          <cx:pt idx="84">0.00081785961153227696</cx:pt>
          <cx:pt idx="85">-0.00042592120470226897</cx:pt>
          <cx:pt idx="86">-0.00050701641145833702</cx:pt>
          <cx:pt idx="87">-0.00062250681969929899</cx:pt>
          <cx:pt idx="88">-0.00043334785201132997</cx:pt>
          <cx:pt idx="89">0.0013263960287059099</cx:pt>
          <cx:pt idx="90">-0.0026094252939275098</cx:pt>
          <cx:pt idx="91">-0.00108349370065473</cx:pt>
          <cx:pt idx="92">-0.00046577439919933799</cx:pt>
          <cx:pt idx="93">0.0038575823128741199</cx:pt>
          <cx:pt idx="94">-0.000306531456539089</cx:pt>
          <cx:pt idx="95">0.0019516538834609401</cx:pt>
          <cx:pt idx="96">0.023960584938096999</cx:pt>
          <cx:pt idx="97">0.0175986057481533</cx:pt>
          <cx:pt idx="98">0.00123529333281411</cx:pt>
          <cx:pt idx="99">0.015630799777356201</cx:pt>
          <cx:pt idx="100">0.033550467959221203</cx:pt>
          <cx:pt idx="101">0.0323391776831242</cx:pt>
          <cx:pt idx="102">0.00066522881545323697</cx:pt>
          <cx:pt idx="103">-0.031689706199250503</cx:pt>
          <cx:pt idx="104">-0.038158418132524199</cx:pt>
          <cx:pt idx="105">-0.0224705486113458</cx:pt>
          <cx:pt idx="106">-0.017637553634592001</cx:pt>
          <cx:pt idx="107">-0.015669541079377201</cx:pt>
          <cx:pt idx="108">-0.010197963328242601</cx:pt>
          <cx:pt idx="109">-0.00058253231186410298</cx:pt>
          <cx:pt idx="110">-0.00117451114325336</cx:pt>
          <cx:pt idx="111">0.000204584616775074</cx:pt>
          <cx:pt idx="112">0.0010287515679712599</cx:pt>
          <cx:pt idx="113">-9.8601965239670405e-05</cx:pt>
          <cx:pt idx="114">-0.00014834576296722201</cx:pt>
          <cx:pt idx="115">0.00029283388545650699</cx:pt>
          <cx:pt idx="116">-5.7536702511543098e-05</cx:pt>
          <cx:pt idx="117">-0.00073761543328305598</cx:pt>
          <cx:pt idx="118">0.0040392102996563099</cx:pt>
          <cx:pt idx="119">0.0115736309105822</cx:pt>
          <cx:pt idx="120">0.016783211494552999</cx:pt>
          <cx:pt idx="121">0.011660175618931399</cx:pt>
          <cx:pt idx="122">0.026784033046513001</cx:pt>
          <cx:pt idx="123">0.00072241438921998697</cx:pt>
          <cx:pt idx="124">-0.024808346288372401</cx:pt>
          <cx:pt idx="125">-0.038159383251091597</cx:pt>
          <cx:pt idx="126">-0.0288905370467053</cx:pt>
          <cx:pt idx="127">-0.0206559600894132</cx:pt>
          <cx:pt idx="128">0.0026700483916970098</cx:pt>
          <cx:pt idx="129">-0.0057232295725851198</cx:pt>
          <cx:pt idx="130">0.038648810929358297</cx:pt>
          <cx:pt idx="131">0.00426110176565383</cx:pt>
          <cx:pt idx="132">0.0115521518633326</cx:pt>
          <cx:pt idx="133">0.00058915742633837301</cx:pt>
          <cx:pt idx="134">-0.0070954333964883898</cx:pt>
          <cx:pt idx="135">-0.022544427242593101</cx:pt>
          <cx:pt idx="136">-0.017093113120498001</cx:pt>
          <cx:pt idx="137">-0.0055199571487687202</cx:pt>
          <cx:pt idx="138">-0.0016090741296002</cx:pt>
          <cx:pt idx="139">-0.00168299332866986</cx:pt>
          <cx:pt idx="140">0.00075055410057201205</cx:pt>
          <cx:pt idx="141">-0.00059970580046732802</cx:pt>
          <cx:pt idx="142">-5.5736703495366998e-05</cx:pt>
          <cx:pt idx="143">-0.0027903168737435499</cx:pt>
          <cx:pt idx="144">-0.000512338989912775</cx:pt>
          <cx:pt idx="145">-0.0020084486982413102</cx:pt>
          <cx:pt idx="146">0.0031577489922229702</cx:pt>
          <cx:pt idx="147">0.0069693325562986</cx:pt>
          <cx:pt idx="148">-0.022025057719650101</cx:pt>
          <cx:pt idx="149">-0.0116549180302584</cx:pt>
          <cx:pt idx="150">-0.00928236786274028</cx:pt>
          <cx:pt idx="151">-0.068542134595271004</cx:pt>
          <cx:pt idx="152">-0.057345043280263401</cx:pt>
          <cx:pt idx="153">-0.044899441000356602</cx:pt>
          <cx:pt idx="154">-0.051853254660622398</cx:pt>
          <cx:pt idx="155">-0.0063462834802936697</cx:pt>
          <cx:pt idx="156">0.055243804099680799</cx:pt>
          <cx:pt idx="157">-0.0285442379465577</cx:pt>
          <cx:pt idx="158">-0.033288407664921402</cx:pt>
          <cx:pt idx="159">-0.022509560449346301</cx:pt>
          <cx:pt idx="160">-0.041159045538336998</cx:pt>
          <cx:pt idx="161">0.0034442831541122701</cx:pt>
          <cx:pt idx="162">0.032979697467354699</cx:pt>
          <cx:pt idx="163">-0.015288574750724201</cx:pt>
          <cx:pt idx="164">-0.035705402578654698</cx:pt>
          <cx:pt idx="165">-0.0178103952494254</cx:pt>
          <cx:pt idx="166">-0.0068467478350015898</cx:pt>
          <cx:pt idx="167">-0.0021593604250227999</cx:pt>
          <cx:pt idx="168">-0.00066803060561757596</cx:pt>
          <cx:pt idx="169">-5.5429353738344903e-06</cx:pt>
          <cx:pt idx="170">0.0015584628107339</cx:pt>
          <cx:pt idx="171">-0.0027620787334175401</cx:pt>
          <cx:pt idx="172">0.00088005823748202804</cx:pt>
          <cx:pt idx="173">0.0100138903586543</cx:pt>
          <cx:pt idx="174">0.0130678564613005</cx:pt>
          <cx:pt idx="175">0.0040499099072150704</cx:pt>
          <cx:pt idx="176">-0.029465373152084799</cx:pt>
          <cx:pt idx="177">0.015897966611418402</cx:pt>
          <cx:pt idx="178">0.084549198860867994</cx:pt>
          <cx:pt idx="179">-0.0186972129017925</cx:pt>
          <cx:pt idx="180">0.0014322940498533599</cx:pt>
          <cx:pt idx="181">0.022025549427054002</cx:pt>
          <cx:pt idx="182">0.059077351378927598</cx:pt>
          <cx:pt idx="183">0.072556471181959306</cx:pt>
          <cx:pt idx="184">0.055882790174597498</cx:pt>
          <cx:pt idx="185">-0.016782520396315798</cx:pt>
          <cx:pt idx="186">-0.064248813302829597</cx:pt>
          <cx:pt idx="187">-0.000857707098329438</cx:pt>
          <cx:pt idx="188">-0.0214657123949555</cx:pt>
          <cx:pt idx="189">-0.0038033029592747301</cx:pt>
          <cx:pt idx="190">0.0410513372087511</cx:pt>
          <cx:pt idx="191">-0.039971277443736797</cx:pt>
          <cx:pt idx="192">-0.057877847424329901</cx:pt>
          <cx:pt idx="193">-0.028591938703586301</cx:pt>
          <cx:pt idx="194">-0.0017021656057116699</cx:pt>
          <cx:pt idx="195">-8.0791004283534403e-05</cx:pt>
          <cx:pt idx="196">0.00085183323054999498</cx:pt>
          <cx:pt idx="197">0.0022143407125601298</cx:pt>
          <cx:pt idx="198">0.0026566015151540802</cx:pt>
          <cx:pt idx="199">0.0015159861382431649</cx:pt>
          <cx:pt idx="200">0.0016224036301624751</cx:pt>
          <cx:pt idx="201">0.00015371008121456149</cx:pt>
          <cx:pt idx="202">0.0047232765256459749</cx:pt>
          <cx:pt idx="203">0.0013572955789436601</cx:pt>
          <cx:pt idx="204">0.0074958875486231752</cx:pt>
          <cx:pt idx="205">0.018677854551114276</cx:pt>
          <cx:pt idx="206">0.026305792120026001</cx:pt>
          <cx:pt idx="207">0.025909617533480749</cx:pt>
          <cx:pt idx="208">0.03550181470576725</cx:pt>
          <cx:pt idx="209">0.036276304246497498</cx:pt>
          <cx:pt idx="210">0.044085727318763999</cx:pt>
          <cx:pt idx="211">0.030205754950179249</cx:pt>
          <cx:pt idx="212">0.018261742826452099</cx:pt>
          <cx:pt idx="213">0.010227397351493774</cx:pt>
          <cx:pt idx="214">0.0030350913425996502</cx:pt>
          <cx:pt idx="215">0.0054045279372921503</cx:pt>
          <cx:pt idx="216">0.0037404596060649502</cx:pt>
          <cx:pt idx="217">-0.0029785019981100002</cx:pt>
          <cx:pt idx="218">0.0085554548383686996</cx:pt>
          <cx:pt idx="219">-0.014181020139342301</cx:pt>
          <cx:pt idx="220">-0.015348431064050551</cx:pt>
          <cx:pt idx="221">-0.0078672404575032256</cx:pt>
          <cx:pt idx="222">-0.00050840817972276999</cx:pt>
          <cx:pt idx="223">-0.00013466377161687251</cx:pt>
          <cx:pt idx="224">-0.00020933813845352975</cx:pt>
          <cx:pt idx="225">4.42044875023415e-05</cx:pt>
          <cx:pt idx="226">0.00039888190166050501</cx:pt>
          <cx:pt idx="227">0.0030374591331506998</cx:pt>
          <cx:pt idx="228">0.003378955011808325</cx:pt>
          <cx:pt idx="229">-0.00036951239656022499</cx:pt>
          <cx:pt idx="230">-0.0079471383606469249</cx:pt>
          <cx:pt idx="231">0.0022678429787187301</cx:pt>
          <cx:pt idx="232">0.0084782914669229749</cx:pt>
          <cx:pt idx="233">0.013707769710803525</cx:pt>
          <cx:pt idx="234">0.0183023413464104</cx:pt>
          <cx:pt idx="235">0.030207193998241001</cx:pt>
          <cx:pt idx="236">0.0042949238962256752</cx:pt>
          <cx:pt idx="237">0.016586830637487324</cx:pt>
          <cx:pt idx="238">0.03052113923594375</cx:pt>
          <cx:pt idx="239">0.02225210123422755</cx:pt>
          <cx:pt idx="240">0.0089451257837794493</cx:pt>
          <cx:pt idx="241">0.024502315509898401</cx:pt>
          <cx:pt idx="242">0.0161996851888732</cx:pt>
          <cx:pt idx="243">0.0066683353584183003</cx:pt>
          <cx:pt idx="244">-0.0058879055617224504</cx:pt>
          <cx:pt idx="245">0.0074253109694090748</cx:pt>
          <cx:pt idx="246">0.02291742731451445</cx:pt>
          <cx:pt idx="247">-0.0076408539978351751</cx:pt>
          <cx:pt idx="248">-0.022374805630305927</cx:pt>
          <cx:pt idx="249">-0.0081716277808360251</cx:pt>
          <cx:pt idx="250">-0.00020890050415673725</cx:pt>
          <cx:pt idx="251">4.1725192158279249e-05</cx:pt>
          <cx:pt idx="252">-4.8978875579761497e-05</cx:pt>
          <cx:pt idx="253">0.00021782567048692674</cx:pt>
          <cx:pt idx="254">0.0012415258272516375</cx:pt>
          <cx:pt idx="255">0.00206989354358607</cx:pt>
          <cx:pt idx="256">0.00068802709270396497</cx:pt>
          <cx:pt idx="257">-0.0064630700818517246</cx:pt>
          <cx:pt idx="258">5.6784359232672503e-05</cx:pt>
          <cx:pt idx="259">0.0021922755086754525</cx:pt>
          <cx:pt idx="260">0.018604625951645474</cx:pt>
          <cx:pt idx="261">0.004035794437354575</cx:pt>
          <cx:pt idx="262">-0.00087340625952263501</cx:pt>
          <cx:pt idx="263">-0.0054618707356073248</cx:pt>
          <cx:pt idx="264">-0.0073866682679331747</cx:pt>
          <cx:pt idx="265">-0.039905749875068751</cx:pt>
          <cx:pt idx="266">-0.030320042859355752</cx:pt>
          <cx:pt idx="267">-0.0026796311563508251</cx:pt>
          <cx:pt idx="268">-0.0051642814196795001</cx:pt>
          <cx:pt idx="269">0.0029622799706832</cx:pt>
          <cx:pt idx="270">0.017551969796460551</cx:pt>
          <cx:pt idx="271">-0.0037846434412389502</cx:pt>
          <cx:pt idx="272">-0.012974238135615676</cx:pt>
          <cx:pt idx="273">0.0041219817908795496</cx:pt>
          <cx:pt idx="274">0.020547993720731</cx:pt>
          <cx:pt idx="275">0.00191048429609521</cx:pt>
          <cx:pt idx="276">-0.017226096394159927</cx:pt>
          <cx:pt idx="277">-0.0044303486047213248</cx:pt>
          <cx:pt idx="278">0.0001451002877450785</cx:pt>
          <cx:pt idx="279">0.00010801331725591101</cx:pt>
          <cx:pt idx="280">2.5266108908770248e-05</cx:pt>
          <cx:pt idx="281">3.7562930000183252e-05</cx:pt>
          <cx:pt idx="282">-0.000256582367532255</cx:pt>
          <cx:pt idx="283">-0.0013868491778429325</cx:pt>
          <cx:pt idx="284">-0.0050943915705917997</cx:pt>
          <cx:pt idx="285">-0.016233501230837524</cx:pt>
          <cx:pt idx="286">-0.0049145351442006248</cx:pt>
          <cx:pt idx="287">-0.011259624905894475</cx:pt>
          <cx:pt idx="288">0.01053154345382375</cx:pt>
          <cx:pt idx="289">-0.024610479039668575</cx:pt>
          <cx:pt idx="290">-0.037504618703634501</cx:pt>
          <cx:pt idx="291">-0.041706084536125503</cx:pt>
          <cx:pt idx="292">-0.056528721096557752</cx:pt>
          <cx:pt idx="293">-0.072767874081375</cx:pt>
          <cx:pt idx="294">-0.059408961293859752</cx:pt>
          <cx:pt idx="295">-0.035513888527967503</cx:pt>
          <cx:pt idx="296">-0.015908084375293573</cx:pt>
          <cx:pt idx="297">-0.010470391691667875</cx:pt>
          <cx:pt idx="298">0.0050097077687050254</cx:pt>
          <cx:pt idx="299">0.014951366365802</cx:pt>
          <cx:pt idx="300">-0.024984122761087399</cx:pt>
          <cx:pt idx="301">0.0051530166500640103</cx:pt>
          <cx:pt idx="302">0.038728413742996799</cx:pt>
          <cx:pt idx="303">-0.024511588160429001</cx:pt>
          <cx:pt idx="304">-0.048441804178402999</cx:pt>
          <cx:pt idx="305">-0.0076190604933193103</cx:pt>
          <cx:pt idx="306">0.00141095386451135</cx:pt>
          <cx:pt idx="307">0.000275445727420516</cx:pt>
          <cx:pt idx="308">-0.00045400832911142599</cx:pt>
          <cx:pt idx="309">-0.00063212051247792198</cx:pt>
          <cx:pt idx="310">-0.0103114318566163</cx:pt>
          <cx:pt idx="311">-0.019160700660508501</cx:pt>
          <cx:pt idx="312">-0.063564999831836402</cx:pt>
          <cx:pt idx="313">-0.12476325664061901</cx:pt>
          <cx:pt idx="314">-0.10253548918581901</cx:pt>
          <cx:pt idx="315">-0.115387455237727</cx:pt>
          <cx:pt idx="316">-0.114980863439897</cx:pt>
          <cx:pt idx="317">-0.27949368595025897</cx:pt>
          <cx:pt idx="318">-0.31015556021982499</cx:pt>
          <cx:pt idx="319">-0.28492087098560598</cx:pt>
          <cx:pt idx="320">-0.35349084683868298</cx:pt>
          <cx:pt idx="321">-0.29012435885329002</cx:pt>
          <cx:pt idx="322">-0.146375929293007</cx:pt>
          <cx:pt idx="323">-0.12223125515626999</cx:pt>
          <cx:pt idx="324">-0.042907336865538701</cx:pt>
          <cx:pt idx="325">0.062121997490399698</cx:pt>
          <cx:pt idx="326">0.039365958057731902</cx:pt>
          <cx:pt idx="327">0.035885092027126399</cx:pt>
          <cx:pt idx="328">-0.0085057739515261507</cx:pt>
          <cx:pt idx="329">-0.053895811694202898</cx:pt>
          <cx:pt idx="330">-0.011604293842548701</cx:pt>
          <cx:pt idx="331">-0.041395216016918299</cx:pt>
          <cx:pt idx="332">-0.042712337478361999</cx:pt>
          <cx:pt idx="333">-0.0014125735276631301</cx:pt>
          <cx:pt idx="334">-9.1003485755149601e-05</cx:pt>
          <cx:pt idx="335">0.00039006004997231298</cx:pt>
          <cx:pt idx="336">-0.00047396618305670199</cx:pt>
          <cx:pt idx="337">-0.00059281000651444798</cx:pt>
          <cx:pt idx="338">-0.0098213314833253199</cx:pt>
          <cx:pt idx="339">-0.041929311381831098</cx:pt>
          <cx:pt idx="340">-0.097578610462400003</cx:pt>
          <cx:pt idx="341">-0.188582154506657</cx:pt>
          <cx:pt idx="342">-0.22019086431517301</cx:pt>
          <cx:pt idx="343">-0.182811788386855</cx:pt>
          <cx:pt idx="344">-0.230278661708749</cx:pt>
          <cx:pt idx="345">-0.358152553130346</cx:pt>
          <cx:pt idx="346">-0.29080045553381301</cx:pt>
          <cx:pt idx="347">-0.27996189257193099</cx:pt>
          <cx:pt idx="348">-0.18010981888524799</cx:pt>
          <cx:pt idx="349">-0.092692210416246701</cx:pt>
          <cx:pt idx="350">0.0046141172042187496</cx:pt>
          <cx:pt idx="351">0.0188412262529223</cx:pt>
          <cx:pt idx="352">0.052329470105071697</cx:pt>
          <cx:pt idx="353">0.021176489234625701</cx:pt>
          <cx:pt idx="354">0.00114092547544222</cx:pt>
          <cx:pt idx="355">-0.035808495011780697</cx:pt>
          <cx:pt idx="356">-0.0283438369246405</cx:pt>
          <cx:pt idx="357">-0.0019189650697629501</cx:pt>
          <cx:pt idx="358">-0.072799899947763105</cx:pt>
          <cx:pt idx="359">-0.060410354177024901</cx:pt>
          <cx:pt idx="360">-0.038611743442512898</cx:pt>
          <cx:pt idx="361">0.0047875196372405204</cx:pt>
          <cx:pt idx="362">-0.0023451347725729202</cx:pt>
          <cx:pt idx="363">-5.6012976661962697e-07</cx:pt>
          <cx:pt idx="364">-0.00051386121570576304</cx:pt>
          <cx:pt idx="365">-0.0018548914209817299</cx:pt>
          <cx:pt idx="366">-0.0014328501038655299</cx:pt>
          <cx:pt idx="367">-0.042795998478441101</cx:pt>
          <cx:pt idx="368">-0.11743736821987801</cx:pt>
          <cx:pt idx="369">-0.19424714857855199</cx:pt>
          <cx:pt idx="370">-0.216458406344716</cx:pt>
          <cx:pt idx="371">-0.19352879918978499</cx:pt>
          <cx:pt idx="372">-0.21015192835612501</cx:pt>
          <cx:pt idx="373">-0.117018851824574</cx:pt>
          <cx:pt idx="374">-0.032002156685874597</cx:pt>
          <cx:pt idx="375">-0.0889470265485513</cx:pt>
          <cx:pt idx="376">-0.0070575547872770801</cx:pt>
          <cx:pt idx="377">0.091406796217375796</cx:pt>
          <cx:pt idx="378">0.080428456347600694</cx:pt>
          <cx:pt idx="379">0.020869194149564198</cx:pt>
          <cx:pt idx="380">0.088312984848181897</cx:pt>
          <cx:pt idx="381">0.0426290778651017</cx:pt>
          <cx:pt idx="382">-0.021886496245432398</cx:pt>
          <cx:pt idx="383">-0.0262818727012793</cx:pt>
          <cx:pt idx="384">-0.011823901766208801</cx:pt>
          <cx:pt idx="385">-0.0015734820238248899</cx:pt>
          <cx:pt idx="386">-0.059124380510492403</cx:pt>
          <cx:pt idx="387">-0.071847952072437896</cx:pt>
          <cx:pt idx="388">-0.039071886809949601</cx:pt>
          <cx:pt idx="389">-0.00123334277582742</cx:pt>
          <cx:pt idx="390">-0.00012468711772832601</cx:pt>
          <cx:pt idx="391">0.00030385225477310199</cx:pt>
          <cx:pt idx="392">-0.00085266301056449105</cx:pt>
          <cx:pt idx="393">0.00116255271590393</cx:pt>
          <cx:pt idx="394">-8.35585382038985e-06</cx:pt>
          <cx:pt idx="395">-0.040423596085603503</cx:pt>
          <cx:pt idx="396">-0.077175958904263306</cx:pt>
          <cx:pt idx="397">-0.13631288458201701</cx:pt>
          <cx:pt idx="398">-0.106889003493378</cx:pt>
          <cx:pt idx="399">-0.029009333369694999</cx:pt>
          <cx:pt idx="400">-0.0097346775085821301</cx:pt>
          <cx:pt idx="401">0.095099143952857998</cx:pt>
          <cx:pt idx="402">0.092317288190361405</cx:pt>
          <cx:pt idx="403">0.0266072187142413</cx:pt>
          <cx:pt idx="404">0.118902210240728</cx:pt>
          <cx:pt idx="405">0.17622099718115899</cx:pt>
          <cx:pt idx="406">0.085060912793633703</cx:pt>
          <cx:pt idx="407">0.019044078122733201</cx:pt>
          <cx:pt idx="408">0.056013753713066501</cx:pt>
          <cx:pt idx="409">0.062604708325208494</cx:pt>
          <cx:pt idx="410">0.039033774231661302</cx:pt>
          <cx:pt idx="411">-0.019764111156780201</cx:pt>
          <cx:pt idx="412">-0.0055029737776290796</cx:pt>
          <cx:pt idx="413">-0.0211962869767587</cx:pt>
          <cx:pt idx="414">-0.029214717284952799</cx:pt>
          <cx:pt idx="415">-0.038827248487509701</cx:pt>
          <cx:pt idx="416">-0.025311314519534899</cx:pt>
          <cx:pt idx="417">0.0035571173303333798</cx:pt>
          <cx:pt idx="418">0.0105058257756046</cx:pt>
          <cx:pt idx="419">-9.4111836517375802e-05</cx:pt>
          <cx:pt idx="420">0.000212811683899867</cx:pt>
          <cx:pt idx="421">0.0043593134857595802</cx:pt>
          <cx:pt idx="422">0.00176514478610273</cx:pt>
          <cx:pt idx="423">-0.026245317979801199</cx:pt>
          <cx:pt idx="424">-0.0363778096120028</cx:pt>
          <cx:pt idx="425">-0.045827982016039999</cx:pt>
          <cx:pt idx="426">0.031862987153156497</cx:pt>
          <cx:pt idx="427">0.033150520958557701</cx:pt>
          <cx:pt idx="428">0.056853043678346898</cx:pt>
          <cx:pt idx="429">0.104262485747772</cx:pt>
          <cx:pt idx="430">0.098478208396036604</cx:pt>
          <cx:pt idx="431">-0.00046331516863622901</cx:pt>
          <cx:pt idx="432">0.030865204413853101</cx:pt>
          <cx:pt idx="433">0.074725372296360101</cx:pt>
          <cx:pt idx="434">0.014372035253952401</cx:pt>
          <cx:pt idx="435">0.040827526699548401</cx:pt>
          <cx:pt idx="436">0.0091806497377598297</cx:pt>
          <cx:pt idx="437">0.0281979942691515</cx:pt>
          <cx:pt idx="438">0.059795710341933497</cx:pt>
          <cx:pt idx="439">-0.0102598095222878</cx:pt>
          <cx:pt idx="440">-0.023294715474820399</cx:pt>
          <cx:pt idx="441">-0.0099365830909038892</cx:pt>
          <cx:pt idx="442">-0.017216701129129399</cx:pt>
          <cx:pt idx="443">-0.0181188269745097</cx:pt>
          <cx:pt idx="444">-0.014483033126142301</cx:pt>
          <cx:pt idx="445">0.0049683489723435599</cx:pt>
          <cx:pt idx="446">0.0029472068360526802</cx:pt>
          <cx:pt idx="447">0.000141610182565842</cx:pt>
          <cx:pt idx="448">0.00084925214177543405</cx:pt>
          <cx:pt idx="449">0.0031079608182345798</cx:pt>
          <cx:pt idx="450">0.00670156197992658</cx:pt>
          <cx:pt idx="451">0.0098489155972820708</cx:pt>
          <cx:pt idx="452">0.018219096090730798</cx:pt>
          <cx:pt idx="453">0.018187739829345101</cx:pt>
          <cx:pt idx="454">0.058504672574362197</cx:pt>
          <cx:pt idx="455">0.077682066822600204</cx:pt>
          <cx:pt idx="456">0.086642231752220897</cx:pt>
          <cx:pt idx="457">0.044203872836451698</cx:pt>
          <cx:pt idx="458">0.0287009197186005</cx:pt>
          <cx:pt idx="459">-0.0060052805304572398</cx:pt>
          <cx:pt idx="460">0.031047701694638399</cx:pt>
          <cx:pt idx="461">0.045900224258179897</cx:pt>
          <cx:pt idx="462">0.078366106990679807</cx:pt>
          <cx:pt idx="463">0.049745233898837601</cx:pt>
          <cx:pt idx="464">0.00130566059800615</cx:pt>
          <cx:pt idx="465">0.070795881120976401</cx:pt>
          <cx:pt idx="466">0.099182355739144898</cx:pt>
          <cx:pt idx="467">0.056170703835190003</cx:pt>
          <cx:pt idx="468">0.0258221090543224</cx:pt>
          <cx:pt idx="469">0.023777683145372201</cx:pt>
          <cx:pt idx="470">0.0092830883598858001</cx:pt>
          <cx:pt idx="471">-0.0010825090406768401</cx:pt>
          <cx:pt idx="472">0.0311745316600857</cx:pt>
          <cx:pt idx="473">0.031968621867958701</cx:pt>
          <cx:pt idx="474">0.0038581540495684799</cx:pt>
          <cx:pt idx="475">0.0016816407856176099</cx:pt>
          <cx:pt idx="476">3.6915520594262802e-05</cx:pt>
          <cx:pt idx="477">0.00101331523053092</cx:pt>
          <cx:pt idx="478">0.0075760486195591602</cx:pt>
          <cx:pt idx="479">0.036959719473511399</cx:pt>
          <cx:pt idx="480">0.0614232142986951</cx:pt>
          <cx:pt idx="481">0.058683338218425897</cx:pt>
          <cx:pt idx="482">0.052461788325624502</cx:pt>
          <cx:pt idx="483">0.070895273369650902</cx:pt>
          <cx:pt idx="484">0.107532592266847</cx:pt>
          <cx:pt idx="485">0.045493947261556797</cx:pt>
          <cx:pt idx="486">-0.027636836855733999</cx:pt>
          <cx:pt idx="487">-0.0094171528245415997</cx:pt>
          <cx:pt idx="488">0.045515226864720301</cx:pt>
          <cx:pt idx="489">0.082695977542599206</cx:pt>
          <cx:pt idx="490">0.15120541967280199</cx:pt>
          <cx:pt idx="491">0.13002182958432101</cx:pt>
          <cx:pt idx="492">0.0075765730714301097</cx:pt>
          <cx:pt idx="493">0.075887249346755697</cx:pt>
          <cx:pt idx="494">0.066241811478425699</cx:pt>
          <cx:pt idx="495">0.0333813787989009</cx:pt>
          <cx:pt idx="496">-0.0135275926462605</cx:pt>
          <cx:pt idx="497">-0.0262156049121035</cx:pt>
          <cx:pt idx="498">-0.000364008487728752</cx:pt>
          <cx:pt idx="499">0.0061527913513446898</cx:pt>
          <cx:pt idx="500">0.0227083653809237</cx:pt>
          <cx:pt idx="501">0.046048783296546401</cx:pt>
          <cx:pt idx="502">0.0086283134439552496</cx:pt>
          <cx:pt idx="503">0.0019760070190502198</cx:pt>
          <cx:pt idx="504">0.000285513668472865</cx:pt>
          <cx:pt idx="505">0.0010021706735937701</cx:pt>
          <cx:pt idx="506">0.0032669895193028898</cx:pt>
          <cx:pt idx="507">0.057031542921543298</cx:pt>
          <cx:pt idx="508">0.0422213238194395</cx:pt>
          <cx:pt idx="509">0.0151230790039345</cx:pt>
          <cx:pt idx="510">0.0013351000699605999</cx:pt>
          <cx:pt idx="511">0.0197198098324326</cx:pt>
          <cx:pt idx="512">0.029347137398442101</cx:pt>
          <cx:pt idx="513">0.0276482602698549</cx:pt>
          <cx:pt idx="514">-0.069756757693730895</cx:pt>
          <cx:pt idx="515">-0.109532885315613</cx:pt>
          <cx:pt idx="516">-0.072246459486437001</cx:pt>
          <cx:pt idx="517">0.0052283048527608398</cx:pt>
          <cx:pt idx="518">0.0372541922117995</cx:pt>
          <cx:pt idx="519">0.0042656648457814498</cx:pt>
          <cx:pt idx="520">0.045534975176767599</cx:pt>
          <cx:pt idx="521">0.10472295464303499</cx:pt>
          <cx:pt idx="522">0.049293256329588503</cx:pt>
          <cx:pt idx="523">0.087607612120603098</cx:pt>
          <cx:pt idx="524">-0.0224133961616266</cx:pt>
          <cx:pt idx="525">-0.023237478337934402</cx:pt>
          <cx:pt idx="526">-0.0063318783977635599</cx:pt>
          <cx:pt idx="527">0.015700017864520799</cx:pt>
          <cx:pt idx="528">0.035169407998685003</cx:pt>
          <cx:pt idx="529">0.0409982516111407</cx:pt>
          <cx:pt idx="530">0.0073621803716609896</cx:pt>
          <cx:pt idx="531">0.0024393591818049698</cx:pt>
          <cx:pt idx="532">-9.0814915941420096e-05</cx:pt>
          <cx:pt idx="533">0.00056680556612739201</cx:pt>
          <cx:pt idx="534">0.0021972448277018299</cx:pt>
          <cx:pt idx="535">0.0291313906362713</cx:pt>
          <cx:pt idx="536">0.026431984834310199</cx:pt>
          <cx:pt idx="537">0.032208572307212698</cx:pt>
          <cx:pt idx="538">0.030845236874415601</cx:pt>
          <cx:pt idx="539">0.055817514435464198</cx:pt>
          <cx:pt idx="540">-0.030878849983895999</cx:pt>
          <cx:pt idx="541">-0.010522943248823</cx:pt>
          <cx:pt idx="542">-0.067629491663645305</cx:pt>
          <cx:pt idx="543">-0.10758274296207999</cx:pt>
          <cx:pt idx="544">-0.19712448468597599</cx:pt>
          <cx:pt idx="545">-0.0088361880934472899</cx:pt>
          <cx:pt idx="546">-0.031761529301934703</cx:pt>
          <cx:pt idx="547">0.00280790554951833</cx:pt>
          <cx:pt idx="548">0.024376883613893199</cx:pt>
          <cx:pt idx="549">-0.0150170126985894</cx:pt>
          <cx:pt idx="550">-0.029143642040172599</cx:pt>
          <cx:pt idx="551">0.035260207853567101</cx:pt>
          <cx:pt idx="552">-0.000234140156409538</cx:pt>
          <cx:pt idx="553">-0.0043204663258641198</cx:pt>
          <cx:pt idx="554">-0.026387613711546999</cx:pt>
          <cx:pt idx="555">0.024303641567797699</cx:pt>
          <cx:pt idx="556">0.020817666465445601</cx:pt>
          <cx:pt idx="557">0.0325486892385351</cx:pt>
          <cx:pt idx="558">0.0073332549224610797</cx:pt>
          <cx:pt idx="559">4.5156895056805601e-05</cx:pt>
          <cx:pt idx="560">-0.00037517424970496101</cx:pt>
          <cx:pt idx="561">8.53410471588689e-05</cx:pt>
          <cx:pt idx="562">0.00546337702399796</cx:pt>
          <cx:pt idx="563">0.062091157702027298</cx:pt>
          <cx:pt idx="564">0.068540729958224605</cx:pt>
          <cx:pt idx="565">0.011067304298977201</cx:pt>
          <cx:pt idx="566">0.045936334165588302</cx:pt>
          <cx:pt idx="567">0.076963921863852605</cx:pt>
          <cx:pt idx="568">0.011141076651654799</cx:pt>
          <cx:pt idx="569">-0.032709064002326899</cx:pt>
          <cx:pt idx="570">-0.0319606913654032</cx:pt>
          <cx:pt idx="571">-0.064057951279716405</cx:pt>
          <cx:pt idx="572">-0.092638397919428003</cx:pt>
          <cx:pt idx="573">-0.0131557380321252</cx:pt>
          <cx:pt idx="574">0.037868710356287402</cx:pt>
          <cx:pt idx="575">-0.017357816557817499</cx:pt>
          <cx:pt idx="576">-0.0577541020790239</cx:pt>
          <cx:pt idx="577">-0.093298522912418497</cx:pt>
          <cx:pt idx="578">0.0102358660034485</cx:pt>
          <cx:pt idx="579">0.012800003773518901</cx:pt>
          <cx:pt idx="580">-0.057889337955306597</cx:pt>
          <cx:pt idx="581">-0.043525529042806203</cx:pt>
          <cx:pt idx="582">-0.047675003293501099</cx:pt>
          <cx:pt idx="583">-0.0012086986438903601</cx:pt>
          <cx:pt idx="584">0.0219043553399813</cx:pt>
          <cx:pt idx="585">0.017132868316190299</cx:pt>
          <cx:pt idx="586">0.0029575329484736899</cx:pt>
          <cx:pt idx="587">0.000451371543434092</cx:pt>
          <cx:pt idx="588">-7.5900440270012601e-05</cx:pt>
          <cx:pt idx="589">-7.1874436601490702e-05</cx:pt>
          <cx:pt idx="590">0.0060070912616108502</cx:pt>
          <cx:pt idx="591">0.046983282887233198</cx:pt>
          <cx:pt idx="592">0.034313048438015803</cx:pt>
          <cx:pt idx="593">-0.0164683149527802</cx:pt>
          <cx:pt idx="594">-0.0261199142299702</cx:pt>
          <cx:pt idx="595">-0.00360688925374589</cx:pt>
          <cx:pt idx="596">-0.0112228949155281</cx:pt>
          <cx:pt idx="597">-0.069492392179532098</cx:pt>
          <cx:pt idx="598">0.032836485672293601</cx:pt>
          <cx:pt idx="599">-0.0062246436563141404</cx:pt>
          <cx:pt idx="600">-0.0011619139976791299</cx:pt>
          <cx:pt idx="601">0.0042418955674614397</cx:pt>
          <cx:pt idx="602">0.049898764076185903</cx:pt>
          <cx:pt idx="603">-0.0578505108040605</cx:pt>
          <cx:pt idx="604">-0.046199709033476401</cx:pt>
          <cx:pt idx="605">-0.054038423823905897</cx:pt>
          <cx:pt idx="606">0.043891639780921803</cx:pt>
          <cx:pt idx="607">0.025839597387988199</cx:pt>
          <cx:pt idx="608">-0.022551688945804699</cx:pt>
          <cx:pt idx="609">0.042687319306455598</cx:pt>
          <cx:pt idx="610">-0.0019313502308814701</cx:pt>
          <cx:pt idx="611">0.043775822224091002</cx:pt>
          <cx:pt idx="612">0.036574878176410502</cx:pt>
          <cx:pt idx="613">0.0131187395558264</cx:pt>
          <cx:pt idx="614">0.00215095120854252</cx:pt>
          <cx:pt idx="615">-0.000953392875830468</cx:pt>
          <cx:pt idx="616">0.000671363134860422</cx:pt>
          <cx:pt idx="617">0.00053809055943134605</cx:pt>
          <cx:pt idx="618">0.0020071204499839202</cx:pt>
          <cx:pt idx="619">0.00134172526721848</cx:pt>
          <cx:pt idx="620">0.0123696253705247</cx:pt>
          <cx:pt idx="621">0.0513620942826708</cx:pt>
          <cx:pt idx="622">-0.0497687533233893</cx:pt>
          <cx:pt idx="623">0.0029182840657896998</cx:pt>
          <cx:pt idx="624">-0.0076047572341408102</cx:pt>
          <cx:pt idx="625">-0.0053292558937840196</cx:pt>
          <cx:pt idx="626">0.000377517724834932</cx:pt>
          <cx:pt idx="627">0.0028388376766408699</cx:pt>
          <cx:pt idx="628">-0.0345490202906426</cx:pt>
          <cx:pt idx="629">-0.0086665621761258006</cx:pt>
          <cx:pt idx="630">-0.0140720041121432</cx:pt>
          <cx:pt idx="631">-0.074366133299294701</cx:pt>
          <cx:pt idx="632">0.0041716945798789496</cx:pt>
          <cx:pt idx="633">0.032281620233069699</cx:pt>
          <cx:pt idx="634">0.0071763604545073403</cx:pt>
          <cx:pt idx="635">0.043356986402615497</cx:pt>
          <cx:pt idx="636">0.0310719625612965</cx:pt>
          <cx:pt idx="637">0.037066761216780299</cx:pt>
          <cx:pt idx="638">0.0095313779731661195</cx:pt>
          <cx:pt idx="639">0.043344697954479101</cx:pt>
          <cx:pt idx="640">0.0192659359748121</cx:pt>
          <cx:pt idx="641">0.0034289860395643598</cx:pt>
          <cx:pt idx="642">0.00177201379580169</cx:pt>
          <cx:pt idx="643">-0.00025600146957614799</cx:pt>
          <cx:pt idx="644">0.00030244127174109499</cx:pt>
          <cx:pt idx="645">-0.000221915828677748</cx:pt>
          <cx:pt idx="646">0.0017508487285681799</cx:pt>
          <cx:pt idx="647">-0.00218685263147512</cx:pt>
          <cx:pt idx="648">-0.0023348867928677602</cx:pt>
          <cx:pt idx="649">0.034810408496202302</cx:pt>
          <cx:pt idx="650">0.044336584983072101</cx:pt>
          <cx:pt idx="651">0.070897583502526895</cx:pt>
          <cx:pt idx="652">0.0058600255604979602</cx:pt>
          <cx:pt idx="653">-0.00902037232661115</cx:pt>
          <cx:pt idx="654">-0.0249830150046506</cx:pt>
          <cx:pt idx="655">0.016026260433956298</cx:pt>
          <cx:pt idx="656">-0.035355473948117902</cx:pt>
          <cx:pt idx="657">-0.036647705722576897</cx:pt>
          <cx:pt idx="658">-0.057583988553651301</cx:pt>
          <cx:pt idx="659">0.0061081420764260499</cx:pt>
          <cx:pt idx="660">0.031709713420448697</cx:pt>
          <cx:pt idx="661">-0.015793825248983599</cx:pt>
          <cx:pt idx="662">0.010678749053149601</cx:pt>
          <cx:pt idx="663">0.077676783181416603</cx:pt>
          <cx:pt idx="664">0.038635490839916298</cx:pt>
          <cx:pt idx="665">0.012360932348835301</cx:pt>
          <cx:pt idx="666">-0.00155064753621242</cx:pt>
          <cx:pt idx="667">0.0111998913078247</cx:pt>
          <cx:pt idx="668">0.0025323618540369301</cx:pt>
          <cx:pt idx="669">0.0012554137250850199</cx:pt>
          <cx:pt idx="670">0.0011370532335365001</cx:pt>
          <cx:pt idx="671">0.00038250800938068898</cx:pt>
          <cx:pt idx="672">9.5350897582707596e-05</cx:pt>
          <cx:pt idx="673">-1.3579571086177801e-06</cx:pt>
          <cx:pt idx="674">0.00090205606864406703</cx:pt>
          <cx:pt idx="675">0.0053450926649013398</cx:pt>
          <cx:pt idx="676">0.029278444159790602</cx:pt>
          <cx:pt idx="677">0.022375160506163599</cx:pt>
          <cx:pt idx="678">0.0232110080496498</cx:pt>
          <cx:pt idx="679">0.026078279922091399</cx:pt>
          <cx:pt idx="680">0.051219522047453503</cx:pt>
          <cx:pt idx="681">-0.0104099162198687</cx:pt>
          <cx:pt idx="682">-0.067835940074507994</cx:pt>
          <cx:pt idx="683">-0.0488074630360541</cx:pt>
          <cx:pt idx="684">-0.054855554699345499</cx:pt>
          <cx:pt idx="685">-0.13063757205871601</cx:pt>
          <cx:pt idx="686">-0.014160080684081</cx:pt>
          <cx:pt idx="687">-0.0047265503625553203</cx:pt>
          <cx:pt idx="688">-0.050503303828954203</cx:pt>
          <cx:pt idx="689">0.011410807090250099</cx:pt>
          <cx:pt idx="690">-0.036037966367707501</cx:pt>
          <cx:pt idx="691">-0.020412457825847101</cx:pt>
          <cx:pt idx="692">-0.044377336962053801</cx:pt>
          <cx:pt idx="693">-0.033352529759717697</cx:pt>
          <cx:pt idx="694">-0.016489809133221699</cx:pt>
          <cx:pt idx="695">-0.0067746005802666303</cx:pt>
          <cx:pt idx="696">0.0070795014021440596</cx:pt>
          <cx:pt idx="697">0.0036512571809686699</cx:pt>
          <cx:pt idx="698">0.0014153896220232801</cx:pt>
          <cx:pt idx="699">-0.000236533362534037</cx:pt>
          <cx:pt idx="700">-0.00064054647328798398</cx:pt>
          <cx:pt idx="701">-0.00016776256488962001</cx:pt>
          <cx:pt idx="702">-0.00055063904945185798</cx:pt>
          <cx:pt idx="703">0.0012439065125582501</cx:pt>
          <cx:pt idx="704">0.0038289594622611701</cx:pt>
          <cx:pt idx="705">-0.010980150406245901</cx:pt>
          <cx:pt idx="706">0.0013589658695374301</cx:pt>
          <cx:pt idx="707">0.017736678958473601</cx:pt>
          <cx:pt idx="708">0.053856924234223197</cx:pt>
          <cx:pt idx="709">0.051643435470824603</cx:pt>
          <cx:pt idx="710">0.059508766146532603</cx:pt>
          <cx:pt idx="711">0.070275340561577193</cx:pt>
          <cx:pt idx="712">0.0175015437223013</cx:pt>
          <cx:pt idx="713">-0.027434663983864901</cx:pt>
          <cx:pt idx="714">-0.018897119511180699</cx:pt>
          <cx:pt idx="715">0.0036790660728453998</cx:pt>
          <cx:pt idx="716">-0.0122135857789967</cx:pt>
          <cx:pt idx="717">-0.068421903067391099</cx:pt>
          <cx:pt idx="718">-0.063177019215396105</cx:pt>
          <cx:pt idx="719">-0.0061643973831298198</cx:pt>
          <cx:pt idx="720">-0.020100979001809599</cx:pt>
          <cx:pt idx="721">-0.049577337653834298</cx:pt>
          <cx:pt idx="722">-0.035416944095503701</cx:pt>
          <cx:pt idx="723">-0.011589049906175</cx:pt>
          <cx:pt idx="724">-0.0050403980103019804</cx:pt>
          <cx:pt idx="725">0.0013082241686044301</cx:pt>
          <cx:pt idx="726">0.00056776206053451499</cx:pt>
          <cx:pt idx="727">-1.4534589603982099e-05</cx:pt>
          <cx:pt idx="728">-0.000213511342874874</cx:pt>
          <cx:pt idx="729">0.00035837975851522299</cx:pt>
          <cx:pt idx="730">0.000297692311871663</cx:pt>
          <cx:pt idx="731">0.00032515532209279302</cx:pt>
          <cx:pt idx="732">-0.0087667359607910902</cx:pt>
          <cx:pt idx="733">-0.043238741802151197</cx:pt>
          <cx:pt idx="734">-0.039650347722977201</cx:pt>
          <cx:pt idx="735">-0.0040195647155915103</cx:pt>
          <cx:pt idx="736">0.0026487417390540801</cx:pt>
          <cx:pt idx="737">0.0036935083489390199</cx:pt>
          <cx:pt idx="738">0.011074494596438699</cx:pt>
          <cx:pt idx="739">0.014538521037397801</cx:pt>
          <cx:pt idx="740">-0.0053330481321784799</cx:pt>
          <cx:pt idx="741">-0.0112545446495973</cx:pt>
          <cx:pt idx="742">0.0099317765000145903</cx:pt>
          <cx:pt idx="743">0.0209002044230749</cx:pt>
          <cx:pt idx="744">0.0221629808920796</cx:pt>
          <cx:pt idx="745">0.0055283252245140503</cx:pt>
          <cx:pt idx="746">0.015539320088296</cx:pt>
          <cx:pt idx="747">0.025501132725085699</cx:pt>
          <cx:pt idx="748">0.0057032418090254</cx:pt>
          <cx:pt idx="749">-0.0128062985697288</cx:pt>
          <cx:pt idx="750">-0.0063465446278114799</cx:pt>
          <cx:pt idx="751">-0.00043609845697619202</cx:pt>
          <cx:pt idx="752">0.00027267599905121703</cx:pt>
          <cx:pt idx="753">-9.3115470791933994e-05</cx:pt>
          <cx:pt idx="754">-0.00074277019655635801</cx:pt>
          <cx:pt idx="755">-0.00093347846080798905</cx:pt>
          <cx:pt idx="756">-0.00066855634943921004</cx:pt>
          <cx:pt idx="757">0.00042519820877019699</cx:pt>
          <cx:pt idx="758">-1.5276702735769699e-05</cx:pt>
          <cx:pt idx="759">-0.00039261686692668098</cx:pt>
          <cx:pt idx="760">0.00044804909729255</cx:pt>
          <cx:pt idx="761">-4.4352998407323299e-05</cx:pt>
          <cx:pt idx="762">-0.00072323380020668997</cx:pt>
          <cx:pt idx="763">0.00037406626751557002</cx:pt>
          <cx:pt idx="764">-8.1770633288344005e-05</cx:pt>
          <cx:pt idx="765">0.00020200674058119399</cx:pt>
          <cx:pt idx="766">0.00329445698220856</cx:pt>
          <cx:pt idx="767">0.0011674681508363901</cx:pt>
          <cx:pt idx="768">0.00028873027275543798</cx:pt>
          <cx:pt idx="769">0.000151968527532317</cx:pt>
          <cx:pt idx="770">0.0020883010859974898</cx:pt>
          <cx:pt idx="771">0.0011225210924623299</cx:pt>
          <cx:pt idx="772">0.00076906601326554296</cx:pt>
          <cx:pt idx="773">0.000486100685766601</cx:pt>
          <cx:pt idx="774">-0.00071512025501100501</cx:pt>
          <cx:pt idx="775">-0.00034111903809924199</cx:pt>
          <cx:pt idx="776">-0.00064018457864414597</cx:pt>
          <cx:pt idx="777">-0.0012002221426058301</cx:pt>
          <cx:pt idx="778">-0.0090666512012057693</cx:pt>
          <cx:pt idx="779">5.4190438406538301e-05</cx:pt>
          <cx:pt idx="780">-0.00032670889831968599</cx:pt>
          <cx:pt idx="781">7.0526598243423694e-05</cx:pt>
          <cx:pt idx="782">0.00069912271409730596</cx:pt>
          <cx:pt idx="783">-0.00025342464298134398</cx:pt>
          <cx:pt idx="784">0.0015159861382431649</cx:pt>
          <cx:pt idx="785">0.0016224036301624751</cx:pt>
          <cx:pt idx="786">0.00015371008121456149</cx:pt>
          <cx:pt idx="787">0.0047232765256459749</cx:pt>
          <cx:pt idx="788">0.0013572955789436601</cx:pt>
          <cx:pt idx="789">0.0074958875486231752</cx:pt>
          <cx:pt idx="790">0.018677854551114276</cx:pt>
          <cx:pt idx="791">0.026305792120026001</cx:pt>
          <cx:pt idx="792">0.025909617533480749</cx:pt>
          <cx:pt idx="793">0.03550181470576725</cx:pt>
          <cx:pt idx="794">0.036276304246497498</cx:pt>
          <cx:pt idx="795">0.044085727318763999</cx:pt>
          <cx:pt idx="796">0.030205754950179249</cx:pt>
          <cx:pt idx="797">0.018261742826452099</cx:pt>
          <cx:pt idx="798">0.010227397351493774</cx:pt>
          <cx:pt idx="799">0.0030350913425996502</cx:pt>
          <cx:pt idx="800">0.0054045279372921503</cx:pt>
          <cx:pt idx="801">0.0037404596060649502</cx:pt>
          <cx:pt idx="802">-0.0029785019981100002</cx:pt>
          <cx:pt idx="803">0.0085554548383686996</cx:pt>
          <cx:pt idx="804">-0.014181020139342301</cx:pt>
          <cx:pt idx="805">-0.015348431064050551</cx:pt>
          <cx:pt idx="806">-0.0078672404575032256</cx:pt>
          <cx:pt idx="807">-0.00050840817972276999</cx:pt>
          <cx:pt idx="808">-0.00013466377161687251</cx:pt>
          <cx:pt idx="809">-0.00020933813845352975</cx:pt>
          <cx:pt idx="810">4.42044875023415e-05</cx:pt>
          <cx:pt idx="811">0.00039888190166050501</cx:pt>
          <cx:pt idx="812">0.0030374591331506998</cx:pt>
          <cx:pt idx="813">0.003378955011808325</cx:pt>
          <cx:pt idx="814">-0.00036951239656022499</cx:pt>
          <cx:pt idx="815">-0.0079471383606469249</cx:pt>
          <cx:pt idx="816">0.0022678429787187301</cx:pt>
          <cx:pt idx="817">0.0084782914669229749</cx:pt>
          <cx:pt idx="818">0.013707769710803525</cx:pt>
          <cx:pt idx="819">0.0183023413464104</cx:pt>
          <cx:pt idx="820">0.030207193998241001</cx:pt>
          <cx:pt idx="821">0.0042949238962256752</cx:pt>
          <cx:pt idx="822">0.016586830637487324</cx:pt>
          <cx:pt idx="823">0.03052113923594375</cx:pt>
          <cx:pt idx="824">0.02225210123422755</cx:pt>
          <cx:pt idx="825">0.0089451257837794493</cx:pt>
          <cx:pt idx="826">0.024502315509898401</cx:pt>
          <cx:pt idx="827">0.0161996851888732</cx:pt>
          <cx:pt idx="828">0.0066683353584183003</cx:pt>
          <cx:pt idx="829">-0.0058879055617224504</cx:pt>
          <cx:pt idx="830">0.0074253109694090748</cx:pt>
          <cx:pt idx="831">0.02291742731451445</cx:pt>
          <cx:pt idx="832">-0.0076408539978351751</cx:pt>
          <cx:pt idx="833">-0.022374805630305927</cx:pt>
          <cx:pt idx="834">-0.0081716277808360251</cx:pt>
          <cx:pt idx="835">-0.00020890050415673725</cx:pt>
          <cx:pt idx="836">4.1725192158279249e-05</cx:pt>
          <cx:pt idx="837">-4.8978875579761497e-05</cx:pt>
          <cx:pt idx="838">0.00021782567048692674</cx:pt>
          <cx:pt idx="839">0.0012415258272516375</cx:pt>
          <cx:pt idx="840">0.00206989354358607</cx:pt>
          <cx:pt idx="841">0.00068802709270396497</cx:pt>
          <cx:pt idx="842">-0.0064630700818517246</cx:pt>
          <cx:pt idx="843">5.6784359232672503e-05</cx:pt>
          <cx:pt idx="844">0.0021922755086754525</cx:pt>
          <cx:pt idx="845">0.018604625951645474</cx:pt>
          <cx:pt idx="846">0.004035794437354575</cx:pt>
          <cx:pt idx="847">-0.00087340625952263501</cx:pt>
          <cx:pt idx="848">-0.0054618707356073248</cx:pt>
          <cx:pt idx="849">-0.0073866682679331747</cx:pt>
          <cx:pt idx="850">-0.039905749875068751</cx:pt>
          <cx:pt idx="851">-0.030320042859355752</cx:pt>
          <cx:pt idx="852">-0.0026796311563508251</cx:pt>
          <cx:pt idx="853">-0.0051642814196795001</cx:pt>
          <cx:pt idx="854">0.0029622799706832</cx:pt>
          <cx:pt idx="855">0.017551969796460551</cx:pt>
          <cx:pt idx="856">-0.0037846434412389502</cx:pt>
          <cx:pt idx="857">-0.012974238135615676</cx:pt>
          <cx:pt idx="858">0.0041219817908795496</cx:pt>
          <cx:pt idx="859">0.020547993720731</cx:pt>
          <cx:pt idx="860">0.00191048429609521</cx:pt>
          <cx:pt idx="861">-0.017226096394159927</cx:pt>
          <cx:pt idx="862">-0.0044303486047213248</cx:pt>
          <cx:pt idx="863">0.0001451002877450785</cx:pt>
          <cx:pt idx="864">0.00010801331725591101</cx:pt>
          <cx:pt idx="865">2.5266108908770248e-05</cx:pt>
          <cx:pt idx="866">3.7562930000183252e-05</cx:pt>
          <cx:pt idx="867">-0.000256582367532255</cx:pt>
          <cx:pt idx="868">-0.0013868491778429325</cx:pt>
          <cx:pt idx="869">-0.0050943915705917997</cx:pt>
          <cx:pt idx="870">-0.016233501230837524</cx:pt>
          <cx:pt idx="871">-0.0049145351442006248</cx:pt>
          <cx:pt idx="872">-0.011259624905894475</cx:pt>
          <cx:pt idx="873">0.01053154345382375</cx:pt>
          <cx:pt idx="874">-0.024610479039668575</cx:pt>
          <cx:pt idx="875">-0.037504618703634501</cx:pt>
          <cx:pt idx="876">-0.041706084536125503</cx:pt>
          <cx:pt idx="877">-0.056528721096557752</cx:pt>
          <cx:pt idx="878">-0.072767874081375</cx:pt>
          <cx:pt idx="879">-0.059408961293859752</cx:pt>
          <cx:pt idx="880">-0.035513888527967503</cx:pt>
          <cx:pt idx="881">-0.015908084375293573</cx:pt>
          <cx:pt idx="882">-0.010470391691667875</cx:pt>
          <cx:pt idx="883">0.0050097077687050254</cx:pt>
          <cx:pt idx="884">0.0015159861382431649</cx:pt>
          <cx:pt idx="885">0.0016224036301624751</cx:pt>
          <cx:pt idx="886">0.00015371008121456149</cx:pt>
          <cx:pt idx="887">0.0047232765256459749</cx:pt>
          <cx:pt idx="888">0.0013572955789436601</cx:pt>
          <cx:pt idx="889">0.0074958875486231752</cx:pt>
          <cx:pt idx="890">0.018677854551114276</cx:pt>
          <cx:pt idx="891">0.026305792120026001</cx:pt>
          <cx:pt idx="892">0.025909617533480749</cx:pt>
          <cx:pt idx="893">0.03550181470576725</cx:pt>
          <cx:pt idx="894">0.036276304246497498</cx:pt>
          <cx:pt idx="895">0.044085727318763999</cx:pt>
          <cx:pt idx="896">0.030205754950179249</cx:pt>
          <cx:pt idx="897">0.018261742826452099</cx:pt>
          <cx:pt idx="898">0.010227397351493774</cx:pt>
          <cx:pt idx="899">0.0030350913425996502</cx:pt>
          <cx:pt idx="900">0.0054045279372921503</cx:pt>
          <cx:pt idx="901">0.0037404596060649502</cx:pt>
          <cx:pt idx="902">-0.0029785019981100002</cx:pt>
          <cx:pt idx="903">0.0085554548383686996</cx:pt>
          <cx:pt idx="904">-0.014181020139342301</cx:pt>
          <cx:pt idx="905">-0.015348431064050551</cx:pt>
          <cx:pt idx="906">-0.0078672404575032256</cx:pt>
          <cx:pt idx="907">-0.00050840817972276999</cx:pt>
          <cx:pt idx="908">-0.00013466377161687251</cx:pt>
          <cx:pt idx="909">-0.00020933813845352975</cx:pt>
          <cx:pt idx="910">4.42044875023415e-05</cx:pt>
          <cx:pt idx="911">0.00039888190166050501</cx:pt>
          <cx:pt idx="912">0.0030374591331506998</cx:pt>
          <cx:pt idx="913">0.003378955011808325</cx:pt>
          <cx:pt idx="914">-0.00036951239656022499</cx:pt>
          <cx:pt idx="915">-0.0079471383606469249</cx:pt>
          <cx:pt idx="916">0.0022678429787187301</cx:pt>
          <cx:pt idx="917">0.0084782914669229749</cx:pt>
          <cx:pt idx="918">0.013707769710803525</cx:pt>
          <cx:pt idx="919">0.0183023413464104</cx:pt>
          <cx:pt idx="920">0.030207193998241001</cx:pt>
          <cx:pt idx="921">0.0042949238962256752</cx:pt>
          <cx:pt idx="922">0.016586830637487324</cx:pt>
          <cx:pt idx="923">0.03052113923594375</cx:pt>
          <cx:pt idx="924">0.02225210123422755</cx:pt>
          <cx:pt idx="925">0.0089451257837794493</cx:pt>
          <cx:pt idx="926">0.024502315509898401</cx:pt>
          <cx:pt idx="927">0.0161996851888732</cx:pt>
          <cx:pt idx="928">0.0066683353584183003</cx:pt>
          <cx:pt idx="929">-0.0058879055617224504</cx:pt>
          <cx:pt idx="930">0.0074253109694090748</cx:pt>
          <cx:pt idx="931">0.02291742731451445</cx:pt>
          <cx:pt idx="932">-0.0076408539978351751</cx:pt>
          <cx:pt idx="933">-0.022374805630305927</cx:pt>
          <cx:pt idx="934">-0.0081716277808360251</cx:pt>
          <cx:pt idx="935">-0.00020890050415673725</cx:pt>
          <cx:pt idx="936">4.1725192158279249e-05</cx:pt>
          <cx:pt idx="937">-4.8978875579761497e-05</cx:pt>
          <cx:pt idx="938">0.00021782567048692674</cx:pt>
          <cx:pt idx="939">0.0012415258272516375</cx:pt>
          <cx:pt idx="940">0.00206989354358607</cx:pt>
          <cx:pt idx="941">0.00068802709270396497</cx:pt>
          <cx:pt idx="942">-0.0064630700818517246</cx:pt>
          <cx:pt idx="943">5.6784359232672503e-05</cx:pt>
          <cx:pt idx="944">0.0021922755086754525</cx:pt>
          <cx:pt idx="945">0.018604625951645474</cx:pt>
          <cx:pt idx="946">0.004035794437354575</cx:pt>
          <cx:pt idx="947">-0.00087340625952263501</cx:pt>
          <cx:pt idx="948">-0.0054618707356073248</cx:pt>
          <cx:pt idx="949">-0.0073866682679331747</cx:pt>
          <cx:pt idx="950">-0.039905749875068751</cx:pt>
          <cx:pt idx="951">-0.030320042859355752</cx:pt>
          <cx:pt idx="952">-0.0026796311563508251</cx:pt>
          <cx:pt idx="953">-0.0051642814196795001</cx:pt>
          <cx:pt idx="954">0.0029622799706832</cx:pt>
          <cx:pt idx="955">0.017551969796460551</cx:pt>
          <cx:pt idx="956">-0.0037846434412389502</cx:pt>
          <cx:pt idx="957">-0.012974238135615676</cx:pt>
          <cx:pt idx="958">0.0041219817908795496</cx:pt>
          <cx:pt idx="959">0.020547993720731</cx:pt>
          <cx:pt idx="960">0.00191048429609521</cx:pt>
          <cx:pt idx="961">-0.017226096394159927</cx:pt>
          <cx:pt idx="962">-0.0044303486047213248</cx:pt>
          <cx:pt idx="963">0.0001451002877450785</cx:pt>
          <cx:pt idx="964">0.00010801331725591101</cx:pt>
          <cx:pt idx="965">2.5266108908770248e-05</cx:pt>
          <cx:pt idx="966">3.7562930000183252e-05</cx:pt>
          <cx:pt idx="967">-0.000256582367532255</cx:pt>
          <cx:pt idx="968">-0.0013868491778429325</cx:pt>
          <cx:pt idx="969">-0.0050943915705917997</cx:pt>
          <cx:pt idx="970">-0.016233501230837524</cx:pt>
          <cx:pt idx="971">-0.0049145351442006248</cx:pt>
          <cx:pt idx="972">-0.011259624905894475</cx:pt>
          <cx:pt idx="973">0.01053154345382375</cx:pt>
          <cx:pt idx="974">-0.024610479039668575</cx:pt>
          <cx:pt idx="975">-0.037504618703634501</cx:pt>
          <cx:pt idx="976">-0.041706084536125503</cx:pt>
          <cx:pt idx="977">-0.056528721096557752</cx:pt>
          <cx:pt idx="978">-0.072767874081375</cx:pt>
          <cx:pt idx="979">-0.059408961293859752</cx:pt>
          <cx:pt idx="980">-0.035513888527967503</cx:pt>
          <cx:pt idx="981">-0.015908084375293573</cx:pt>
          <cx:pt idx="982">-0.010470391691667875</cx:pt>
          <cx:pt idx="983">0.0050097077687050254</cx:pt>
          <cx:pt idx="984">0.0015159861382431649</cx:pt>
          <cx:pt idx="985">0.0016224036301624751</cx:pt>
          <cx:pt idx="986">0.00015371008121456149</cx:pt>
          <cx:pt idx="987">0.0047232765256459749</cx:pt>
          <cx:pt idx="988">0.0013572955789436601</cx:pt>
          <cx:pt idx="989">0.0074958875486231752</cx:pt>
          <cx:pt idx="990">0.018677854551114276</cx:pt>
          <cx:pt idx="991">0.026305792120026001</cx:pt>
          <cx:pt idx="992">0.025909617533480749</cx:pt>
          <cx:pt idx="993">0.03550181470576725</cx:pt>
          <cx:pt idx="994">0.036276304246497498</cx:pt>
          <cx:pt idx="995">0.044085727318763999</cx:pt>
          <cx:pt idx="996">0.030205754950179249</cx:pt>
          <cx:pt idx="997">0.018261742826452099</cx:pt>
          <cx:pt idx="998">0.010227397351493774</cx:pt>
          <cx:pt idx="999">0.0030350913425996502</cx:pt>
          <cx:pt idx="1000">0.0054045279372921503</cx:pt>
          <cx:pt idx="1001">0.0037404596060649502</cx:pt>
          <cx:pt idx="1002">-0.0029785019981100002</cx:pt>
          <cx:pt idx="1003">0.0085554548383686996</cx:pt>
          <cx:pt idx="1004">-0.014181020139342301</cx:pt>
          <cx:pt idx="1005">-0.015348431064050551</cx:pt>
          <cx:pt idx="1006">-0.0078672404575032256</cx:pt>
          <cx:pt idx="1007">-0.00050840817972276999</cx:pt>
          <cx:pt idx="1008">-0.00013466377161687251</cx:pt>
          <cx:pt idx="1009">-0.00020933813845352975</cx:pt>
          <cx:pt idx="1010">4.42044875023415e-05</cx:pt>
          <cx:pt idx="1011">0.00039888190166050501</cx:pt>
          <cx:pt idx="1012">0.0030374591331506998</cx:pt>
          <cx:pt idx="1013">0.003378955011808325</cx:pt>
          <cx:pt idx="1014">-0.00036951239656022499</cx:pt>
          <cx:pt idx="1015">-0.0079471383606469249</cx:pt>
          <cx:pt idx="1016">0.0022678429787187301</cx:pt>
          <cx:pt idx="1017">0.0084782914669229749</cx:pt>
          <cx:pt idx="1018">0.013707769710803525</cx:pt>
          <cx:pt idx="1019">0.0183023413464104</cx:pt>
          <cx:pt idx="1020">0.030207193998241001</cx:pt>
          <cx:pt idx="1021">0.0042949238962256752</cx:pt>
          <cx:pt idx="1022">0.016586830637487324</cx:pt>
          <cx:pt idx="1023">0.03052113923594375</cx:pt>
          <cx:pt idx="1024">0.02225210123422755</cx:pt>
          <cx:pt idx="1025">0.0089451257837794493</cx:pt>
          <cx:pt idx="1026">0.024502315509898401</cx:pt>
          <cx:pt idx="1027">0.0161996851888732</cx:pt>
          <cx:pt idx="1028">0.0066683353584183003</cx:pt>
          <cx:pt idx="1029">-0.0058879055617224504</cx:pt>
          <cx:pt idx="1030">0.0074253109694090748</cx:pt>
          <cx:pt idx="1031">0.02291742731451445</cx:pt>
          <cx:pt idx="1032">-0.0076408539978351751</cx:pt>
          <cx:pt idx="1033">-0.022374805630305927</cx:pt>
          <cx:pt idx="1034">-0.0081716277808360251</cx:pt>
          <cx:pt idx="1035">-0.00020890050415673725</cx:pt>
          <cx:pt idx="1036">4.1725192158279249e-05</cx:pt>
          <cx:pt idx="1037">-4.8978875579761497e-05</cx:pt>
          <cx:pt idx="1038">0.00021782567048692674</cx:pt>
          <cx:pt idx="1039">0.0012415258272516375</cx:pt>
          <cx:pt idx="1040">0.00206989354358607</cx:pt>
          <cx:pt idx="1041">0.00068802709270396497</cx:pt>
          <cx:pt idx="1042">-0.0064630700818517246</cx:pt>
          <cx:pt idx="1043">5.6784359232672503e-05</cx:pt>
          <cx:pt idx="1044">0.0021922755086754525</cx:pt>
          <cx:pt idx="1045">0.018604625951645474</cx:pt>
          <cx:pt idx="1046">0.004035794437354575</cx:pt>
          <cx:pt idx="1047">-0.00087340625952263501</cx:pt>
          <cx:pt idx="1048">-0.0054618707356073248</cx:pt>
          <cx:pt idx="1049">-0.0073866682679331747</cx:pt>
          <cx:pt idx="1050">-0.039905749875068751</cx:pt>
          <cx:pt idx="1051">-0.030320042859355752</cx:pt>
          <cx:pt idx="1052">-0.0026796311563508251</cx:pt>
          <cx:pt idx="1053">-0.0051642814196795001</cx:pt>
          <cx:pt idx="1054">0.0029622799706832</cx:pt>
          <cx:pt idx="1055">0.017551969796460551</cx:pt>
          <cx:pt idx="1056">-0.0037846434412389502</cx:pt>
          <cx:pt idx="1057">-0.012974238135615676</cx:pt>
          <cx:pt idx="1058">0.0041219817908795496</cx:pt>
          <cx:pt idx="1059">0.020547993720731</cx:pt>
          <cx:pt idx="1060">0.00191048429609521</cx:pt>
          <cx:pt idx="1061">-0.017226096394159927</cx:pt>
          <cx:pt idx="1062">-0.0044303486047213248</cx:pt>
          <cx:pt idx="1063">0.0001451002877450785</cx:pt>
          <cx:pt idx="1064">0.00010801331725591101</cx:pt>
          <cx:pt idx="1065">2.5266108908770248e-05</cx:pt>
          <cx:pt idx="1066">3.7562930000183252e-05</cx:pt>
          <cx:pt idx="1067">-0.000256582367532255</cx:pt>
          <cx:pt idx="1068">-0.0013868491778429325</cx:pt>
          <cx:pt idx="1069">-0.0050943915705917997</cx:pt>
          <cx:pt idx="1070">-0.016233501230837524</cx:pt>
          <cx:pt idx="1071">-0.0049145351442006248</cx:pt>
          <cx:pt idx="1072">-0.011259624905894475</cx:pt>
          <cx:pt idx="1073">0.01053154345382375</cx:pt>
          <cx:pt idx="1074">-0.024610479039668575</cx:pt>
          <cx:pt idx="1075">-0.037504618703634501</cx:pt>
          <cx:pt idx="1076">-0.041706084536125503</cx:pt>
          <cx:pt idx="1077">-0.056528721096557752</cx:pt>
          <cx:pt idx="1078">-0.072767874081375</cx:pt>
          <cx:pt idx="1079">-0.059408961293859752</cx:pt>
          <cx:pt idx="1080">-0.035513888527967503</cx:pt>
          <cx:pt idx="1081">-0.015908084375293573</cx:pt>
          <cx:pt idx="1082">-0.010470391691667875</cx:pt>
          <cx:pt idx="1083">0.0050097077687050254</cx:pt>
        </cx:lvl>
      </cx:numDim>
    </cx:data>
    <cx:data id="153">
      <cx:numDim type="val">
        <cx:f>Sheet2!$EX$1:$EX$1084</cx:f>
        <cx:lvl ptCount="1084" formatCode="G/通用格式">
          <cx:pt idx="0">0.00026084004362312598</cx:pt>
          <cx:pt idx="1">-7.3243669904281099e-05</cx:pt>
          <cx:pt idx="2">-5.5552489608855397e-05</cx:pt>
          <cx:pt idx="3">3.5907539128488401e-05</cx:pt>
          <cx:pt idx="4">0.00037554600105968</cx:pt>
          <cx:pt idx="5">0.00042404218127421002</cx:pt>
          <cx:pt idx="6">0.000116560298327189</cx:pt>
          <cx:pt idx="7">0.00042933346968931902</cx:pt>
          <cx:pt idx="8">7.1526904800468802e-06</cx:pt>
          <cx:pt idx="9">-0.000149971161296905</cx:pt>
          <cx:pt idx="10">-1.05238140325154e-05</cx:pt>
          <cx:pt idx="11">-0.00015829236627855101</cx:pt>
          <cx:pt idx="12">0.000122398480242652</cx:pt>
          <cx:pt idx="13">0.00030920434053128301</cx:pt>
          <cx:pt idx="14">-7.4459555480047796e-05</cx:pt>
          <cx:pt idx="15">0.00050135001973584199</cx:pt>
          <cx:pt idx="16">-0.00042091021728404902</cx:pt>
          <cx:pt idx="17">0.00014672099355846299</cx:pt>
          <cx:pt idx="18">-0.000173554989670778</cx:pt>
          <cx:pt idx="19">-0.00041299037373645602</cx:pt>
          <cx:pt idx="20">-0.00050698784459785799</cx:pt>
          <cx:pt idx="21">-0.00071839772037625199</cx:pt>
          <cx:pt idx="22">0.00056483291618616201</cx:pt>
          <cx:pt idx="23">0.00081898573473618405</cx:pt>
          <cx:pt idx="24">0.000377842997497822</cx:pt>
          <cx:pt idx="25">-0.00040399779801201201</cx:pt>
          <cx:pt idx="26">0.0010892259189723</cx:pt>
          <cx:pt idx="27">-0.00046840979172640702</cx:pt>
          <cx:pt idx="28">0.00062252463793563699</cx:pt>
          <cx:pt idx="29">-0.0013426873228149299</cx:pt>
          <cx:pt idx="30">-0.0013749324314796701</cx:pt>
          <cx:pt idx="31">0.00016262558593340299</cx:pt>
          <cx:pt idx="32">-0.00068636160611980997</cx:pt>
          <cx:pt idx="33">-0.00057524994409781697</cx:pt>
          <cx:pt idx="34">0.0018946369090006999</cx:pt>
          <cx:pt idx="35">0.0023961512591364801</cx:pt>
          <cx:pt idx="36">0.0025320244658629098</cx:pt>
          <cx:pt idx="37">0.00113949344743714</cx:pt>
          <cx:pt idx="38">0.0014007992039719701</cx:pt>
          <cx:pt idx="39">0.0027980866772737501</cx:pt>
          <cx:pt idx="40">0.0033135996249363899</cx:pt>
          <cx:pt idx="41">0.0024204486860551701</cx:pt>
          <cx:pt idx="42">0.0010230310138386099</cx:pt>
          <cx:pt idx="43">0.00161953409621513</cx:pt>
          <cx:pt idx="44">0.0029138088222188099</cx:pt>
          <cx:pt idx="45">0.00180714075135524</cx:pt>
          <cx:pt idx="46">0.00190145910875266</cx:pt>
          <cx:pt idx="47">0.0020778434866656598</cx:pt>
          <cx:pt idx="48">0.0010170556648491399</cx:pt>
          <cx:pt idx="49">0.0012593993948073401</cx:pt>
          <cx:pt idx="50">0.000203162210843734</cx:pt>
          <cx:pt idx="51">0.00017830325250862099</cx:pt>
          <cx:pt idx="52">-0.00025819308129423598</cx:pt>
          <cx:pt idx="53">-0.00052974439860201702</cx:pt>
          <cx:pt idx="54">0.000254606407219732</cx:pt>
          <cx:pt idx="55">-0.00036913892929441299</cx:pt>
          <cx:pt idx="56">-5.32885731384095e-06</cx:pt>
          <cx:pt idx="57">0.000127123251264661</cx:pt>
          <cx:pt idx="58">-0.00095795475714367502</cx:pt>
          <cx:pt idx="59">7.7852156424126499e-05</cx:pt>
          <cx:pt idx="60">-0.00011448010823668801</cx:pt>
          <cx:pt idx="61">0.000454509218243583</cx:pt>
          <cx:pt idx="62">0.00161545491169618</cx:pt>
          <cx:pt idx="63">0.0057818755234389499</cx:pt>
          <cx:pt idx="64">0.0080267006430952501</cx:pt>
          <cx:pt idx="65">0.0091974128472103404</cx:pt>
          <cx:pt idx="66">0.011147698384444101</cx:pt>
          <cx:pt idx="67">0.0137235344016841</cx:pt>
          <cx:pt idx="68">0.011262881385877501</cx:pt>
          <cx:pt idx="69">0.0034154998784706198</cx:pt>
          <cx:pt idx="70">0.0107976399253625</cx:pt>
          <cx:pt idx="71">0.0139625748706977</cx:pt>
          <cx:pt idx="72">0.0162453955336232</cx:pt>
          <cx:pt idx="73">0.011048611156370101</cx:pt>
          <cx:pt idx="74">0.0134940763156413</cx:pt>
          <cx:pt idx="75">0.0044576036183364698</cx:pt>
          <cx:pt idx="76">0.0067976549757069304</cx:pt>
          <cx:pt idx="77">0.0064845306731208096</cx:pt>
          <cx:pt idx="78">0.0047876026704855197</cx:pt>
          <cx:pt idx="79">0.00109446885515803</cx:pt>
          <cx:pt idx="80">0.000302894734948035</cx:pt>
          <cx:pt idx="81">6.7655838840943798e-05</cx:pt>
          <cx:pt idx="82">0.0010713602316394101</cx:pt>
          <cx:pt idx="83">-0.00032289899263944803</cx:pt>
          <cx:pt idx="84">-0.00018955426931903</cx:pt>
          <cx:pt idx="85">-0.00018619469811129299</cx:pt>
          <cx:pt idx="86">-0.00168139133959186</cx:pt>
          <cx:pt idx="87">0.00030358554936123103</cx:pt>
          <cx:pt idx="88">0.0010416010809795699</cx:pt>
          <cx:pt idx="89">0.000170225015308172</cx:pt>
          <cx:pt idx="90">0.00310216518899544</cx:pt>
          <cx:pt idx="91">0.00449587348950651</cx:pt>
          <cx:pt idx="92">0.012227966185301401</cx:pt>
          <cx:pt idx="93">0.023844437559363701</cx:pt>
          <cx:pt idx="94">0.0197778616894192</cx:pt>
          <cx:pt idx="95">0.021829247895246099</cx:pt>
          <cx:pt idx="96">0.015727491216277301</cx:pt>
          <cx:pt idx="97">0.026712017833976299</cx:pt>
          <cx:pt idx="98">0.021527663720611601</cx:pt>
          <cx:pt idx="99">0.023800542574473602</cx:pt>
          <cx:pt idx="100">0.026649290344896399</cx:pt>
          <cx:pt idx="101">0.0103703626816035</cx:pt>
          <cx:pt idx="102">0.0096203250823883694</cx:pt>
          <cx:pt idx="103">0.0099195568075820008</cx:pt>
          <cx:pt idx="104">0.0135704504324937</cx:pt>
          <cx:pt idx="105">0.0128837988356213</cx:pt>
          <cx:pt idx="106">0.0063708336824184596</cx:pt>
          <cx:pt idx="107">0.0028808493605750399</cx:pt>
          <cx:pt idx="108">0.00083321792495534</cx:pt>
          <cx:pt idx="109">-0.00153177239684374</cx:pt>
          <cx:pt idx="110">-0.000111904955377185</cx:pt>
          <cx:pt idx="111">-0.00042515790443511503</cx:pt>
          <cx:pt idx="112">0.000105472098170218</cx:pt>
          <cx:pt idx="113">-0.00060331177158480195</cx:pt>
          <cx:pt idx="114">-0.0027597561536334102</cx:pt>
          <cx:pt idx="115">-0.00068872376998603698</cx:pt>
          <cx:pt idx="116">0.0011846513987940699</cx:pt>
          <cx:pt idx="117">0.00104513930945674</cx:pt>
          <cx:pt idx="118">0.00149674502806083</cx:pt>
          <cx:pt idx="119">0.0040940111770155297</cx:pt>
          <cx:pt idx="120">0.0062993626812098396</cx:pt>
          <cx:pt idx="121">0.026287355440350199</cx:pt>
          <cx:pt idx="122">0.025271977579368499</cx:pt>
          <cx:pt idx="123">0.029947653161974501</cx:pt>
          <cx:pt idx="124">0.029211914601366001</cx:pt>
          <cx:pt idx="125">-0.0063309836623225901</cx:pt>
          <cx:pt idx="126">-0.0018124292403478501</cx:pt>
          <cx:pt idx="127">0.0083993198657170004</cx:pt>
          <cx:pt idx="128">0.021556523842822299</cx:pt>
          <cx:pt idx="129">0.022093595000253902</cx:pt>
          <cx:pt idx="130">-0.00048959565587767704</cx:pt>
          <cx:pt idx="131">-0.0077506981788994104</cx:pt>
          <cx:pt idx="132">-0.0104126401914046</cx:pt>
          <cx:pt idx="133">-0.016406759830876801</cx:pt>
          <cx:pt idx="134">-0.0217976192365015</cx:pt>
          <cx:pt idx="135">-0.0146086343437373</cx:pt>
          <cx:pt idx="136">-0.0089838000627722008</cx:pt>
          <cx:pt idx="137">-0.0029486301639184299</cx:pt>
          <cx:pt idx="138">-0.00036045197710050101</cx:pt>
          <cx:pt idx="139">-0.000184025574523023</cx:pt>
          <cx:pt idx="140">-0.00065359303004382198</cx:pt>
          <cx:pt idx="141">-0.00012447260338872699</cx:pt>
          <cx:pt idx="142">-0.00071485851710803095</cx:pt>
          <cx:pt idx="143">-0.00135609343685059</cx:pt>
          <cx:pt idx="144">0.00044270963598741497</cx:pt>
          <cx:pt idx="145">-0.010723608419898599</cx:pt>
          <cx:pt idx="146">-0.0063451075478757803</cx:pt>
          <cx:pt idx="147">0.0057830700471548299</cx:pt>
          <cx:pt idx="148">0.0011045127218012</cx:pt>
          <cx:pt idx="149">0.0015463531978277599</cx:pt>
          <cx:pt idx="150">-0.0079222289704213907</cx:pt>
          <cx:pt idx="151">-0.0076937887219132202</cx:pt>
          <cx:pt idx="152">-0.022353233139416399</cx:pt>
          <cx:pt idx="153">-0.031149042262653099</cx:pt>
          <cx:pt idx="154">-0.0207034256945395</cx:pt>
          <cx:pt idx="155">-0.022871471702920601</cx:pt>
          <cx:pt idx="156">-0.00053094302757193896</cx:pt>
          <cx:pt idx="157">0.0136200965468394</cx:pt>
          <cx:pt idx="158">0.0110026147384878</cx:pt>
          <cx:pt idx="159">0.0039111525222854798</cx:pt>
          <cx:pt idx="160">-0.0025802858244522498</cx:pt>
          <cx:pt idx="161">-0.0100583043200978</cx:pt>
          <cx:pt idx="162">-0.022925947748778701</cx:pt>
          <cx:pt idx="163">-0.016509242850082501</cx:pt>
          <cx:pt idx="164">-0.00755934486170496</cx:pt>
          <cx:pt idx="165">-0.00026817776808924599</cx:pt>
          <cx:pt idx="166">0.0012562516063328701</cx:pt>
          <cx:pt idx="167">0.00024757990587192001</cx:pt>
          <cx:pt idx="168">-0.00053814273561349701</cx:pt>
          <cx:pt idx="169">0.000595146915222355</cx:pt>
          <cx:pt idx="170">-0.000283567827421527</cx:pt>
          <cx:pt idx="171">-0.0045441401972146703</cx:pt>
          <cx:pt idx="172">-0.0015773391987541701</cx:pt>
          <cx:pt idx="173">-0.00159723342320453</cx:pt>
          <cx:pt idx="174">-0.0059541588995261699</cx:pt>
          <cx:pt idx="175">0.0161142648729263</cx:pt>
          <cx:pt idx="176">0.0023931636029935</cx:pt>
          <cx:pt idx="177">-0.016879877804870599</cx:pt>
          <cx:pt idx="178">-0.0293624193174639</cx:pt>
          <cx:pt idx="179">-0.023568492901960201</cx:pt>
          <cx:pt idx="180">-0.046240124324517899</cx:pt>
          <cx:pt idx="181">-0.070922015676575106</cx:pt>
          <cx:pt idx="182">-0.058162921546328003</cx:pt>
          <cx:pt idx="183">-0.0226374034892367</cx:pt>
          <cx:pt idx="184">-0.00695760046749764</cx:pt>
          <cx:pt idx="185">-0.0060012236282845901</cx:pt>
          <cx:pt idx="186">-0.0093425202285232108</cx:pt>
          <cx:pt idx="187">-0.0151404587955686</cx:pt>
          <cx:pt idx="188">-0.036020375781990202</cx:pt>
          <cx:pt idx="189">-0.036602270538542002</cx:pt>
          <cx:pt idx="190">-0.030429778445210401</cx:pt>
          <cx:pt idx="191">-0.019066891653985198</cx:pt>
          <cx:pt idx="192">-0.0029792246090389399</cx:pt>
          <cx:pt idx="193">0.00259081156918554</cx:pt>
          <cx:pt idx="194">0.00185249299190168</cx:pt>
          <cx:pt idx="195">0.00023031894069912599</cx:pt>
          <cx:pt idx="196">3.44923760274424e-05</cx:pt>
          <cx:pt idx="197">0.00015288227233196101</cx:pt>
          <cx:pt idx="198">-0.0020304431251203601</cx:pt>
          <cx:pt idx="199">-0.0022417225718906974</cx:pt>
          <cx:pt idx="200">0.00057977165095165497</cx:pt>
          <cx:pt idx="201">0.0020956744231906224</cx:pt>
          <cx:pt idx="202">-0.001239436644001295</cx:pt>
          <cx:pt idx="203">0.00075708449539537001</cx:pt>
          <cx:pt idx="204">0.0041081982171310748</cx:pt>
          <cx:pt idx="205">-0.002078455259909795</cx:pt>
          <cx:pt idx="206">-0.005392580119989325</cx:pt>
          <cx:pt idx="207">-0.0045103250413146747</cx:pt>
          <cx:pt idx="208">-0.0091064249629768754</cx:pt>
          <cx:pt idx="209">-0.004184941158764075</cx:pt>
          <cx:pt idx="210">-0.0029095068560073749</cx:pt>
          <cx:pt idx="211">0.0042982917074546748</cx:pt>
          <cx:pt idx="212">-0.0025398317176484001</cx:pt>
          <cx:pt idx="213">-0.0074415768494871751</cx:pt>
          <cx:pt idx="214">-0.0017592915568075726</cx:pt>
          <cx:pt idx="215">-0.0065100955621078252</cx:pt>
          <cx:pt idx="216">-0.0104168493167259</cx:pt>
          <cx:pt idx="217">-0.0041283870093133997</cx:pt>
          <cx:pt idx="218">-0.0049342120249228254</cx:pt>
          <cx:pt idx="219">-0.005809981684334325</cx:pt>
          <cx:pt idx="220">-0.0020646864676443252</cx:pt>
          <cx:pt idx="221">0.000955277942076485</cx:pt>
          <cx:pt idx="222">0.000209651193497726</cx:pt>
          <cx:pt idx="223">2.09038820000722e-05</cx:pt>
          <cx:pt idx="224">0.00031319650464101752</cx:pt>
          <cx:pt idx="225">-0.00012022377740294775</cx:pt>
          <cx:pt idx="226">-6.0278408543396251e-05</cx:pt>
          <cx:pt idx="227">-0.00057839976307918247</cx:pt>
          <cx:pt idx="228">0.00176594174286773</cx:pt>
          <cx:pt idx="229">5.0798375851245001e-05</cx:pt>
          <cx:pt idx="230">-0.0012695248181386176</cx:pt>
          <cx:pt idx="231">-0.0034488557534501502</cx:pt>
          <cx:pt idx="232">-0.0058135900941200004</cx:pt>
          <cx:pt idx="233">-0.0083717117670403258</cx:pt>
          <cx:pt idx="234">-0.012053866096299874</cx:pt>
          <cx:pt idx="235">-0.0039716034250562504</cx:pt>
          <cx:pt idx="236">-0.00036232350165700002</cx:pt>
          <cx:pt idx="237">-0.00073406104386671001</cx:pt>
          <cx:pt idx="238">-0.00081756808349890252</cx:pt>
          <cx:pt idx="239">0.0023565660887021949</cx:pt>
          <cx:pt idx="240">0.0009622320989272075</cx:pt>
          <cx:pt idx="241">-0.0023318362842327202</cx:pt>
          <cx:pt idx="242">-0.0008590303163836325</cx:pt>
          <cx:pt idx="243">-0.001919441114073755</cx:pt>
          <cx:pt idx="244">-0.0047709751034908003</cx:pt>
          <cx:pt idx="245">3.7066659513254502e-05</cx:pt>
          <cx:pt idx="246">-0.00025585493528762498</cx:pt>
          <cx:pt idx="247">-0.00517171110702715</cx:pt>
          <cx:pt idx="248">-0.0019183556891735226</cx:pt>
          <cx:pt idx="249">-0.00054711830125396749</cx:pt>
          <cx:pt idx="250">-0.0001237090393290825</cx:pt>
          <cx:pt idx="251">4.8199211529782247e-05</cx:pt>
          <cx:pt idx="252">0.0001646486301361635</cx:pt>
          <cx:pt idx="253">-0.00017006132927980375</cx:pt>
          <cx:pt idx="254">0.00076239833715134749</cx:pt>
          <cx:pt idx="255">0.00081939346284583996</cx:pt>
          <cx:pt idx="256">-0.0020012890673088901</cx:pt>
          <cx:pt idx="257">-0.0029058126754413749</cx:pt>
          <cx:pt idx="258">-0.0049204193233252248</cx:pt>
          <cx:pt idx="259">-0.0082509049741465758</cx:pt>
          <cx:pt idx="260">-0.0086118680966861243</cx:pt>
          <cx:pt idx="261">-0.00290998733171955</cx:pt>
          <cx:pt idx="262">-0.0038709013505433001</cx:pt>
          <cx:pt idx="263">0.0010973377464772976</cx:pt>
          <cx:pt idx="264">0.0025794772499339248</cx:pt>
          <cx:pt idx="265">-0.0063951168887112246</cx:pt>
          <cx:pt idx="266">-0.0048708579284719999</cx:pt>
          <cx:pt idx="267">-0.00030797350149851498</cx:pt>
          <cx:pt idx="268">-0.0032070405330762251</cx:pt>
          <cx:pt idx="269">0.00035964007760018999</cx:pt>
          <cx:pt idx="270">-0.00058651732689576496</cx:pt>
          <cx:pt idx="271">7.0920029916076498e-05</cx:pt>
          <cx:pt idx="272">0.0016588858513018924</cx:pt>
          <cx:pt idx="273">-0.0022795362969666227</cx:pt>
          <cx:pt idx="274">-0.0017051094645567724</cx:pt>
          <cx:pt idx="275">-0.0014916490523396949</cx:pt>
          <cx:pt idx="276">0.00067367363282831748</cx:pt>
          <cx:pt idx="277">-0.0011585023256165199</cx:pt>
          <cx:pt idx="278">-0.001935371445562965</cx:pt>
          <cx:pt idx="279">-0.0026339823508487749</cx:pt>
          <cx:pt idx="280">-2.0080322956477575e-05</cx:pt>
          <cx:pt idx="281">-0.00018908094666185174</cx:pt>
          <cx:pt idx="282">-0.000489754301969835</cx:pt>
          <cx:pt idx="283">0.00091657531754229995</cx:pt>
          <cx:pt idx="284">-0.0017683848327865676</cx:pt>
          <cx:pt idx="285">-0.0037682350617665749</cx:pt>
          <cx:pt idx="286">-0.00047550034496922502</cx:pt>
          <cx:pt idx="287">-0.0028571933977964998</cx:pt>
          <cx:pt idx="288">-0.00079514238274262003</cx:pt>
          <cx:pt idx="289">0.006566489412025975</cx:pt>
          <cx:pt idx="290">0.0037735120648501748</cx:pt>
          <cx:pt idx="291">0.0065146196169783253</cx:pt>
          <cx:pt idx="292">-0.00029479091750499501</cx:pt>
          <cx:pt idx="293">-0.0117649982450467</cx:pt>
          <cx:pt idx="294">-0.0034899228368648499</cx:pt>
          <cx:pt idx="295">-0.003398840126993475</cx:pt>
          <cx:pt idx="296">-0.010656495477108599</cx:pt>
          <cx:pt idx="297">-0.012418696553522426</cx:pt>
          <cx:pt idx="298">-0.0042884516302739003</cx:pt>
          <cx:pt idx="299">0.016003752612843699</cx:pt>
          <cx:pt idx="300">-0.0034763554642890499</cx:pt>
          <cx:pt idx="301">-0.0100714698046672</cx:pt>
          <cx:pt idx="302">-0.00088777669628139697</cx:pt>
          <cx:pt idx="303">0.021869607761949801</cx:pt>
          <cx:pt idx="304">-0.000203777998069999</cx:pt>
          <cx:pt idx="305">-0.0089547769830780298</cx:pt>
          <cx:pt idx="306">-0.0056965474705857897</cx:pt>
          <cx:pt idx="307">-0.0023941418834785601</cx:pt>
          <cx:pt idx="308">0.00022392088764182599</cx:pt>
          <cx:pt idx="309">-0.00037997472520826599</cx:pt>
          <cx:pt idx="310">-0.00310846757736576</cx:pt>
          <cx:pt idx="311">-0.0043928751755252602</cx:pt>
          <cx:pt idx="312">-0.00162541164323056</cx:pt>
          <cx:pt idx="313">-0.011200935445277199</cx:pt>
          <cx:pt idx="314">0.0068272784555122598</cx:pt>
          <cx:pt idx="315">0.0065594879976917601</cx:pt>
          <cx:pt idx="316">-0.0059937638807468904</cx:pt>
          <cx:pt idx="317">0.0136560970572607</cx:pt>
          <cx:pt idx="318">0.010962285942878</cx:pt>
          <cx:pt idx="319">0.020306940800884202</cx:pt>
          <cx:pt idx="320">-0.019488873786810301</cx:pt>
          <cx:pt idx="321">-0.075862352374453004</cx:pt>
          <cx:pt idx="322">-0.045412209331814397</cx:pt>
          <cx:pt idx="323">-0.0469014431287069</cx:pt>
          <cx:pt idx="324">-0.055835757693991198</cx:pt>
          <cx:pt idx="325">-0.035308558853212102</cx:pt>
          <cx:pt idx="326">-0.0080164947462473598</cx:pt>
          <cx:pt idx="327">0.031585458252173397</cx:pt>
          <cx:pt idx="328">0.015611819795976201</cx:pt>
          <cx:pt idx="329">0.0144949801569462</cx:pt>
          <cx:pt idx="330">0.0086476141477185801</cx:pt>
          <cx:pt idx="331">0.027331424944054699</cx:pt>
          <cx:pt idx="332">0.015388114906269399</cx:pt>
          <cx:pt idx="333">0.0057041045391945698</cx:pt>
          <cx:pt idx="334">0.00143653482041344</cx:pt>
          <cx:pt idx="335">-0.00077312461154399495</cx:pt>
          <cx:pt idx="336">-0.000494807644400951</cx:pt>
          <cx:pt idx="337">-0.00016016167034336499</cx:pt>
          <cx:pt idx="338">-0.0012174750117288</cx:pt>
          <cx:pt idx="339">-0.0035863092145245702</cx:pt>
          <cx:pt idx="340">-0.0046777826267391902</cx:pt>
          <cx:pt idx="341">0.00107612613306217</cx:pt>
          <cx:pt idx="342">0.021720881700611001</cx:pt>
          <cx:pt idx="343">0.0075269980035692196</cx:pt>
          <cx:pt idx="344">-0.0193557259311333</cx:pt>
          <cx:pt idx="345">0.013721024901738699</cx:pt>
          <cx:pt idx="346">0.024873432755234501</cx:pt>
          <cx:pt idx="347">0.0235953645324232</cx:pt>
          <cx:pt idx="348">-0.0457421710033835</cx:pt>
          <cx:pt idx="349">-0.089328706460286095</cx:pt>
          <cx:pt idx="350">-0.071004637536599399</cx:pt>
          <cx:pt idx="351">-0.067539604809067802</cx:pt>
          <cx:pt idx="352">-0.0309731139557026</cx:pt>
          <cx:pt idx="353">-0.0283336967812363</cx:pt>
          <cx:pt idx="354">-0.0105054796096281</cx:pt>
          <cx:pt idx="355">0.045537732631783297</cx:pt>
          <cx:pt idx="356">0.0279572270695107</cx:pt>
          <cx:pt idx="357">0.032873433706403603</cx:pt>
          <cx:pt idx="358">0.0137015863850463</cx:pt>
          <cx:pt idx="359">0.017030931998426001</cx:pt>
          <cx:pt idx="360">0.0132033144556439</cx:pt>
          <cx:pt idx="361">-0.0053510917791717901</cx:pt>
          <cx:pt idx="362">-0.0067307216530609797</cx:pt>
          <cx:pt idx="363">-0.00371501728597359</cx:pt>
          <cx:pt idx="364">-0.00037079717952005</cx:pt>
          <cx:pt idx="365">0.00025215120120128902</cx:pt>
          <cx:pt idx="366">-0.00091937792855732096</cx:pt>
          <cx:pt idx="367">-0.0042594077460445497</cx:pt>
          <cx:pt idx="368">-0.0074336292628447197</cx:pt>
          <cx:pt idx="369">0.0113587402787088</cx:pt>
          <cx:pt idx="370">0.0135830511314239</cx:pt>
          <cx:pt idx="371">0.012846032765533699</cx:pt>
          <cx:pt idx="372">0.0119440877711188</cx:pt>
          <cx:pt idx="373">0.030661277687668301</cx:pt>
          <cx:pt idx="374">0.051746238075164597</cx:pt>
          <cx:pt idx="375">0.0072436183895543196</cx:pt>
          <cx:pt idx="376">-0.040927290394080898</cx:pt>
          <cx:pt idx="377">-0.064035054091204496</cx:pt>
          <cx:pt idx="378">-0.054567090847074999</cx:pt>
          <cx:pt idx="379">-0.022043851651197599</cx:pt>
          <cx:pt idx="380">0.0091762204037427395</cx:pt>
          <cx:pt idx="381">-0.024856554941560902</cx:pt>
          <cx:pt idx="382">0.0056933541307619103</cx:pt>
          <cx:pt idx="383">0.056054539729666002</cx:pt>
          <cx:pt idx="384">0.032410938268364303</cx:pt>
          <cx:pt idx="385">0.0227295187470926</cx:pt>
          <cx:pt idx="386">0.016087659395243901</cx:pt>
          <cx:pt idx="387">0.0102334594784183</cx:pt>
          <cx:pt idx="388">-0.0059741484573414697</cx:pt>
          <cx:pt idx="389">-0.0062732476232264401</cx:pt>
          <cx:pt idx="390">-0.00039789342016124002</cx:pt>
          <cx:pt idx="391">-0.00026264503669047698</cx:pt>
          <cx:pt idx="392">-0.000148764438992537</cx:pt>
          <cx:pt idx="393">-0.0011766747099537899</cx:pt>
          <cx:pt idx="394">-0.0010343314422127999</cx:pt>
          <cx:pt idx="395">0.0025997045402649899</cx:pt>
          <cx:pt idx="396">0.0083648529329997199</cx:pt>
          <cx:pt idx="397">0.014256307021764</cx:pt>
          <cx:pt idx="398">0.018945357943422201</cx:pt>
          <cx:pt idx="399">0.0037180163687854499</cx:pt>
          <cx:pt idx="400">0.0095655778099438399</cx:pt>
          <cx:pt idx="401">0.030982295050419901</cx:pt>
          <cx:pt idx="402">0.047959892791979798</cx:pt>
          <cx:pt idx="403">0.038032543328164699</cx:pt>
          <cx:pt idx="404">-0.027463478160809501</cx:pt>
          <cx:pt idx="405">-0.0117436976110049</cx:pt>
          <cx:pt idx="406">0.0018177337850973001</cx:pt>
          <cx:pt idx="407">0.032834897563218002</cx:pt>
          <cx:pt idx="408">0.019651440878804199</cx:pt>
          <cx:pt idx="409">0.0022303358370346902</cx:pt>
          <cx:pt idx="410">0.019511094717312001</cx:pt>
          <cx:pt idx="411">0.0060726452802037098</cx:pt>
          <cx:pt idx="412">0.0080511389667511993</cx:pt>
          <cx:pt idx="413">0.0132252301597087</cx:pt>
          <cx:pt idx="414">0.00114742045534095</cx:pt>
          <cx:pt idx="415">-0.0066728699784459004</cx:pt>
          <cx:pt idx="416">0.00598072154542241</cx:pt>
          <cx:pt idx="417">0.0017237598658787301</cx:pt>
          <cx:pt idx="418">7.6471852120053494e-05</cx:pt>
          <cx:pt idx="419">-2.4821578468141401e-05</cx:pt>
          <cx:pt idx="420">-0.00016023142548000999</cx:pt>
          <cx:pt idx="421">-0.0018615972096862701</cx:pt>
          <cx:pt idx="422">-0.00059605270875094695</cx:pt>
          <cx:pt idx="423">0.0077168608866013599</cx:pt>
          <cx:pt idx="424">0.0099023827745972105</cx:pt>
          <cx:pt idx="425">0.032363248483697503</cx:pt>
          <cx:pt idx="426">0.021563588729121001</cx:pt>
          <cx:pt idx="427">0.0127063883074732</cx:pt>
          <cx:pt idx="428">0.0209838937829347</cx:pt>
          <cx:pt idx="429">0.038058965371120697</cx:pt>
          <cx:pt idx="430">0.025220263971640799</cx:pt>
          <cx:pt idx="431">0.0202230872788547</cx:pt>
          <cx:pt idx="432">0.018978657897089499</cx:pt>
          <cx:pt idx="433">0.035749050823981401</cx:pt>
          <cx:pt idx="434">0.033828242996712103</cx:pt>
          <cx:pt idx="435">0.033307992625873299</cx:pt>
          <cx:pt idx="436">0.050638629519903403</cx:pt>
          <cx:pt idx="437">-0.00775001530908898</cx:pt>
          <cx:pt idx="438">0.010818879691005499</cx:pt>
          <cx:pt idx="439">-0.0192050331778078</cx:pt>
          <cx:pt idx="440">-0.031479405984202402</cx:pt>
          <cx:pt idx="441">-0.036999656056056603</cx:pt>
          <cx:pt idx="442">-0.045495148432389901</cx:pt>
          <cx:pt idx="443">-0.016400183760346201</cx:pt>
          <cx:pt idx="444">0.012987936655858</cx:pt>
          <cx:pt idx="445">0.0100780439441184</cx:pt>
          <cx:pt idx="446">0.00074589794015343202</cx:pt>
          <cx:pt idx="447">0.00039616327716929998</cx:pt>
          <cx:pt idx="448">6.9651341699624705e-05</cx:pt>
          <cx:pt idx="449">-0.00059262123052119305</cx:pt>
          <cx:pt idx="450">-0.0014022796944917</cx:pt>
          <cx:pt idx="451">0.00448438316216704</cx:pt>
          <cx:pt idx="452">0.0071873785477657402</cx:pt>
          <cx:pt idx="453">0.020366161438664199</cx:pt>
          <cx:pt idx="454">0.014114542697877</cx:pt>
          <cx:pt idx="455">0.0080420969711470901</cx:pt>
          <cx:pt idx="456">-0.0027349235362738801</cx:pt>
          <cx:pt idx="457">0.014215786892199401</cx:pt>
          <cx:pt idx="458">0.0227006838634514</cx:pt>
          <cx:pt idx="459">0.036155151851780101</cx:pt>
          <cx:pt idx="460">0.048496987727145502</cx:pt>
          <cx:pt idx="461">0.047473699592246302</cx:pt>
          <cx:pt idx="462">0.034820183309814699</cx:pt>
          <cx:pt idx="463">0.030232606679462499</cx:pt>
          <cx:pt idx="464">0.0361300682167323</cx:pt>
          <cx:pt idx="465">-0.0025156327556179101</cx:pt>
          <cx:pt idx="466">-0.026055917903143301</cx:pt>
          <cx:pt idx="467">-0.041146262941862598</cx:pt>
          <cx:pt idx="468">-0.043205923948693999</cx:pt>
          <cx:pt idx="469">-0.046253417873511699</cx:pt>
          <cx:pt idx="470">-0.032999038486699599</cx:pt>
          <cx:pt idx="471">-0.0093898236063623703</cx:pt>
          <cx:pt idx="472">0.0075446824034607202</cx:pt>
          <cx:pt idx="473">0.0153166819774797</cx:pt>
          <cx:pt idx="474">0.00077631699814941901</cx:pt>
          <cx:pt idx="475">-0.00018210506605372399</cx:pt>
          <cx:pt idx="476">-1.7459711082657298e-05</cx:pt>
          <cx:pt idx="477">-0.00061463884627778204</cx:pt>
          <cx:pt idx="478">0.0010824185119309301</cx:pt>
          <cx:pt idx="479">0.0026423416301243198</cx:pt>
          <cx:pt idx="480">0.0027732696757521501</cx:pt>
          <cx:pt idx="481">0.00071430011147118804</cx:pt>
          <cx:pt idx="482">-0.0057082948728321399</cx:pt>
          <cx:pt idx="483">0.0023042864775527101</cx:pt>
          <cx:pt idx="484">0.0053799521132548503</cx:pt>
          <cx:pt idx="485">0.0064975519044521398</cx:pt>
          <cx:pt idx="486">0.037082225700304602</cx:pt>
          <cx:pt idx="487">0.036956375085162599</cx:pt>
          <cx:pt idx="488">0.050696466519886997</cx:pt>
          <cx:pt idx="489">0.033900138937404602</cx:pt>
          <cx:pt idx="490">0.0023859541555730801</cx:pt>
          <cx:pt idx="491">-0.014080136557544601</cx:pt>
          <cx:pt idx="492">0.0040302047332492199</cx:pt>
          <cx:pt idx="493">0.00228785717566904</cx:pt>
          <cx:pt idx="494">-0.033396786878070898</cx:pt>
          <cx:pt idx="495">-0.033181613873006201</cx:pt>
          <cx:pt idx="496">-0.038995073274123299</cx:pt>
          <cx:pt idx="497">-0.031919468817799002</cx:pt>
          <cx:pt idx="498">-0.019089897701857698</cx:pt>
          <cx:pt idx="499">0.0037064611817473501</cx:pt>
          <cx:pt idx="500">0.00047256004503483102</cx:pt>
          <cx:pt idx="501">0.00529593763406341</cx:pt>
          <cx:pt idx="502">-0.0011428395327014501</cx:pt>
          <cx:pt idx="503">0.00073119919263181401</cx:pt>
          <cx:pt idx="504">-0.00080919065323297097</cx:pt>
          <cx:pt idx="505">3.3701281383697302e-05</cx:pt>
          <cx:pt idx="506">0.00065644054674330503</cx:pt>
          <cx:pt idx="507">-0.0020304684116732</cx:pt>
          <cx:pt idx="508">0.00029570105408341602</cx:pt>
          <cx:pt idx="509">-0.0057246335945672</cx:pt>
          <cx:pt idx="510">-0.00049920910650231003</cx:pt>
          <cx:pt idx="511">-0.00379221565242778</cx:pt>
          <cx:pt idx="512">0.0047749324506736199</cx:pt>
          <cx:pt idx="513">0.0181344929477056</cx:pt>
          <cx:pt idx="514">0.0462377627919782</cx:pt>
          <cx:pt idx="515">0.0409556664279861</cx:pt>
          <cx:pt idx="516">0.081633609021659906</cx:pt>
          <cx:pt idx="517">0.054499431371833898</cx:pt>
          <cx:pt idx="518">0.022278092957677902</cx:pt>
          <cx:pt idx="519">-0.0139701815868807</cx:pt>
          <cx:pt idx="520">-0.033242057725105897</cx:pt>
          <cx:pt idx="521">-0.0253514294222358</cx:pt>
          <cx:pt idx="522">-0.029971511949909602</cx:pt>
          <cx:pt idx="523">-0.0271954244297722</cx:pt>
          <cx:pt idx="524">-0.034819859318351999</cx:pt>
          <cx:pt idx="525">-0.025379022380377599</cx:pt>
          <cx:pt idx="526">-0.0092330669117727596</cx:pt>
          <cx:pt idx="527">0.0139293868092996</cx:pt>
          <cx:pt idx="528">0.0094568132978424292</cx:pt>
          <cx:pt idx="529">0.0075869378636880796</cx:pt>
          <cx:pt idx="530">-0.00077645347034352701</cx:pt>
          <cx:pt idx="531">-0.00072967209878810595</cx:pt>
          <cx:pt idx="532">-0.00041505410385014201</cx:pt>
          <cx:pt idx="533">-0.00020990712063184201</cx:pt>
          <cx:pt idx="534">-0.0018837308010738801</cx:pt>
          <cx:pt idx="535">-0.0054952836142284399</cx:pt>
          <cx:pt idx="536">-0.0062600868532815303</cx:pt>
          <cx:pt idx="537">-0.018387096515275501</cx:pt>
          <cx:pt idx="538">-0.015463244724425401</cx:pt>
          <cx:pt idx="539">-0.0091609978718013192</cx:pt>
          <cx:pt idx="540">-0.0092265205656718707</cx:pt>
          <cx:pt idx="541">-0.016032215531148399</cx:pt>
          <cx:pt idx="542">0.028355877730756499</cx:pt>
          <cx:pt idx="543">0.042320977399953899</cx:pt>
          <cx:pt idx="544">0.081003613018532705</cx:pt>
          <cx:pt idx="545">0.053018184035124698</cx:pt>
          <cx:pt idx="546">0.0271159039724049</cx:pt>
          <cx:pt idx="547">-0.0140769539346665</cx:pt>
          <cx:pt idx="548">-0.017976059940013701</cx:pt>
          <cx:pt idx="549">0.00066715329747256196</cx:pt>
          <cx:pt idx="550">0.0056704042909527397</cx:pt>
          <cx:pt idx="551">-0.018731943892087599</cx:pt>
          <cx:pt idx="552">-0.018928755889508</cx:pt>
          <cx:pt idx="553">-0.012830194665730699</cx:pt>
          <cx:pt idx="554">0.0035295540083378702</cx:pt>
          <cx:pt idx="555">0.014989472216098599</cx:pt>
          <cx:pt idx="556">0.011469040367652899</cx:pt>
          <cx:pt idx="557">0.00533879780268493</cx:pt>
          <cx:pt idx="558">0.00032760178529822397</cx:pt>
          <cx:pt idx="559">4.2409101732357198e-05</cx:pt>
          <cx:pt idx="560">-0.00030968611538206002</cx:pt>
          <cx:pt idx="561">0.00074080446114239301</cx:pt>
          <cx:pt idx="562">-0.00074044363366354104</cx:pt>
          <cx:pt idx="563">-0.00212817165961452</cx:pt>
          <cx:pt idx="564">-0.0065429603481961598</cx:pt>
          <cx:pt idx="565">-0.017576382184183101</cx:pt>
          <cx:pt idx="566">-0.032697718774402501</cx:pt>
          <cx:pt idx="567">-0.024494515493951999</cx:pt>
          <cx:pt idx="568">-0.019398784996399</cx:pt>
          <cx:pt idx="569">-0.019285140504590199</cx:pt>
          <cx:pt idx="570">-0.0019182155631307101</cx:pt>
          <cx:pt idx="571">0.022273448730501601</cx:pt>
          <cx:pt idx="572">0.022097701907796301</cx:pt>
          <cx:pt idx="573">0.0077798768004231104</cx:pt>
          <cx:pt idx="574">0.0049995476122298797</cx:pt>
          <cx:pt idx="575">0.016894805533151501</cx:pt>
          <cx:pt idx="576">0.0051884465499584496</cx:pt>
          <cx:pt idx="577">0.012278216987328399</cx:pt>
          <cx:pt idx="578">0.017625371722801101</cx:pt>
          <cx:pt idx="579">-0.0179065896786351</cx:pt>
          <cx:pt idx="580">-0.0080464111204541205</cx:pt>
          <cx:pt idx="581">0.0085603123981252693</cx:pt>
          <cx:pt idx="582">0.021701540831327502</cx:pt>
          <cx:pt idx="583">0.020030958856693998</cx:pt>
          <cx:pt idx="584">0.0101172572773271</cx:pt>
          <cx:pt idx="585">0.0058990869745033196</cx:pt>
          <cx:pt idx="586">-0.00014281764201308001</cx:pt>
          <cx:pt idx="587">0.00015314313009452801</cx:pt>
          <cx:pt idx="588">-0.000152515445261898</cx:pt>
          <cx:pt idx="589">0.00047368404417090802</cx:pt>
          <cx:pt idx="590">0.00073222135406821097</cx:pt>
          <cx:pt idx="591">0.000703758948234191</cx:pt>
          <cx:pt idx="592">-0.0019398343074164201</cx:pt>
          <cx:pt idx="593">-0.030722849913077801</cx:pt>
          <cx:pt idx="594">-0.031403601241883801</cx:pt>
          <cx:pt idx="595">-0.0234596731745217</cx:pt>
          <cx:pt idx="596">-0.035582665701624903</cx:pt>
          <cx:pt idx="597">-0.0198522039084508</cx:pt>
          <cx:pt idx="598">-0.00300064732572237</cx:pt>
          <cx:pt idx="599">0.0177817118378885</cx:pt>
          <cx:pt idx="600">-0.00229631884224644</cx:pt>
          <cx:pt idx="601">0.0034256453992342201</cx:pt>
          <cx:pt idx="602">0.023163467992821301</cx:pt>
          <cx:pt idx="603">0.026636610988731699</cx:pt>
          <cx:pt idx="604">0.033211757157683701</cx:pt>
          <cx:pt idx="605">0.053320843263407601</cx:pt>
          <cx:pt idx="606">0.0319458925233638</cx:pt>
          <cx:pt idx="607">0.015240216016640501</cx:pt>
          <cx:pt idx="608">0.0093819746102255294</cx:pt>
          <cx:pt idx="609">0.019495319603347501</cx:pt>
          <cx:pt idx="610">0.038415391163292199</cx:pt>
          <cx:pt idx="611">0.0219010315333594</cx:pt>
          <cx:pt idx="612">0.0095903645244711008</cx:pt>
          <cx:pt idx="613">0.0043375207121511897</cx:pt>
          <cx:pt idx="614">0.0020776764372213599</cx:pt>
          <cx:pt idx="615">-0.000682908796758199</cx:pt>
          <cx:pt idx="616">-0.000104981174881622</cx:pt>
          <cx:pt idx="617">0.00048021953808745398</cx:pt>
          <cx:pt idx="618">-0.000100750707196094</cx:pt>
          <cx:pt idx="619">0.00069734460964341303</cx:pt>
          <cx:pt idx="620">0.00043326880355897798</cx:pt>
          <cx:pt idx="621">-0.0204031060726588</cx:pt>
          <cx:pt idx="622">-0.031889890607809002</cx:pt>
          <cx:pt idx="623">-0.037044200563205398</cx:pt>
          <cx:pt idx="624">-0.041608372055385902</cx:pt>
          <cx:pt idx="625">-0.030578106834678001</cx:pt>
          <cx:pt idx="626">-0.022592386667917099</cx:pt>
          <cx:pt idx="627">-0.0277180575457046</cx:pt>
          <cx:pt idx="628">-0.0233469695174232</cx:pt>
          <cx:pt idx="629">-0.0099068207668505798</cx:pt>
          <cx:pt idx="630">0.0012423352494799801</cx:pt>
          <cx:pt idx="631">0.019671240384457798</cx:pt>
          <cx:pt idx="632">0.040923486388946703</cx:pt>
          <cx:pt idx="633">0.039351877678561797</cx:pt>
          <cx:pt idx="634">0.024328836963991601</cx:pt>
          <cx:pt idx="635">0.013049116395715901</cx:pt>
          <cx:pt idx="636">0.0190107604755465</cx:pt>
          <cx:pt idx="637">0.014832174045879901</cx:pt>
          <cx:pt idx="638">0.0221956320453159</cx:pt>
          <cx:pt idx="639">0.0107144572042498</cx:pt>
          <cx:pt idx="640">0.00250921255389775</cx:pt>
          <cx:pt idx="641">0.00242485086335225</cx:pt>
          <cx:pt idx="642">0.00038382326944425102</cx:pt>
          <cx:pt idx="643">-0.0011075212704942301</cx:pt>
          <cx:pt idx="644">0.000248499922427321</cx:pt>
          <cx:pt idx="645">0.00036737948386887502</cx:pt>
          <cx:pt idx="646">-0.00041690413109963598</cx:pt>
          <cx:pt idx="647">0.00060935763186962502</cx:pt>
          <cx:pt idx="648">-0.0049502283307074199</cx:pt>
          <cx:pt idx="649">-0.020601811071494801</cx:pt>
          <cx:pt idx="650">-0.050995371447648402</cx:pt>
          <cx:pt idx="651">-0.070025425607731603</cx:pt>
          <cx:pt idx="652">-0.0332148135869944</cx:pt>
          <cx:pt idx="653">-0.019689096825461501</cx:pt>
          <cx:pt idx="654">-0.0088000928215416496</cx:pt>
          <cx:pt idx="655">-0.024807137726228501</cx:pt>
          <cx:pt idx="656">-0.030614562292633301</cx:pt>
          <cx:pt idx="657">-0.0048874839512796399</cx:pt>
          <cx:pt idx="658">0.0192107368406506</cx:pt>
          <cx:pt idx="659">0.025179671749339501</cx:pt>
          <cx:pt idx="660">0.0127844886424305</cx:pt>
          <cx:pt idx="661">0.011867317281141199</cx:pt>
          <cx:pt idx="662">0.026276331753077701</cx:pt>
          <cx:pt idx="663">0.024781949503293099</cx:pt>
          <cx:pt idx="664">0.0331425624071396</cx:pt>
          <cx:pt idx="665">0.021848574155032101</cx:pt>
          <cx:pt idx="666">0.022496247675704101</cx:pt>
          <cx:pt idx="667">0.016373574895418401</cx:pt>
          <cx:pt idx="668">0.00064720720022771398</cx:pt>
          <cx:pt idx="669">0.00058857882942279702</cx:pt>
          <cx:pt idx="670">0.00021931695271726399</cx:pt>
          <cx:pt idx="671">0.00078704246408419496</cx:pt>
          <cx:pt idx="672">0.00020022276366490899</cx:pt>
          <cx:pt idx="673">-9.4394795430985894e-05</cx:pt>
          <cx:pt idx="674">0.00081081361844668695</cx:pt>
          <cx:pt idx="675">-0.00094823504450705404</cx:pt>
          <cx:pt idx="676">-0.0057548013786339804</cx:pt>
          <cx:pt idx="677">-0.017686787693012501</cx:pt>
          <cx:pt idx="678">-0.037984099641938503</cx:pt>
          <cx:pt idx="679">-0.037561564697140302</cx:pt>
          <cx:pt idx="680">-0.031722010701267303</cx:pt>
          <cx:pt idx="681">-0.0095477316850965197</cx:pt>
          <cx:pt idx="682">-0.0063290741677178002</cx:pt>
          <cx:pt idx="683">0.00224683441673958</cx:pt>
          <cx:pt idx="684">-0.0050076480536051802</cx:pt>
          <cx:pt idx="685">0.022125172951494999</cx:pt>
          <cx:pt idx="686">0.030145329922097001</cx:pt>
          <cx:pt idx="687">0.015778714544596301</cx:pt>
          <cx:pt idx="688">0.043887834376728399</cx:pt>
          <cx:pt idx="689">0.0108599045396907</cx:pt>
          <cx:pt idx="690">0.019596042289128</cx:pt>
          <cx:pt idx="691">0.033566692098355701</cx:pt>
          <cx:pt idx="692">0.032828420235178499</cx:pt>
          <cx:pt idx="693">0.012574863390337501</cx:pt>
          <cx:pt idx="694">0.0121393413099151</cx:pt>
          <cx:pt idx="695">0.0096484198915253901</cx:pt>
          <cx:pt idx="696">0.0034766809872037699</cx:pt>
          <cx:pt idx="697">0.0012175638379622899</cx:pt>
          <cx:pt idx="698">0.00041896574703282599</cx:pt>
          <cx:pt idx="699">0.00076667060572928802</cx:pt>
          <cx:pt idx="700">0.00014918691541300201</cx:pt>
          <cx:pt idx="701">0.00020027411211257401</cx:pt>
          <cx:pt idx="702">-0.00049742568733214998</cx:pt>
          <cx:pt idx="703">-0.0013903687320528601</cx:pt>
          <cx:pt idx="704">7.66972045736434e-05</cx:pt>
          <cx:pt idx="705">0.00141317013416872</cx:pt>
          <cx:pt idx="706">0.0019551236437992101</cx:pt>
          <cx:pt idx="707">0.00211686230031468</cx:pt>
          <cx:pt idx="708">0.0043252184378214497</cx:pt>
          <cx:pt idx="709">0.0030269881678813199</cx:pt>
          <cx:pt idx="710">-0.000293968115441958</cx:pt>
          <cx:pt idx="711">-0.0125954435114119</cx:pt>
          <cx:pt idx="712">-0.0067904813145389098</cx:pt>
          <cx:pt idx="713">0.014426314904212201</cx:pt>
          <cx:pt idx="714">0.00696678768540722</cx:pt>
          <cx:pt idx="715">0.0019439902733968</cx:pt>
          <cx:pt idx="716">0.0242469442578345</cx:pt>
          <cx:pt idx="717">0.014480318453654301</cx:pt>
          <cx:pt idx="718">0.010283174334553899</cx:pt>
          <cx:pt idx="719">0.023155635736526101</cx:pt>
          <cx:pt idx="720">0.013628153537746599</cx:pt>
          <cx:pt idx="721">0.0075411091282340898</cx:pt>
          <cx:pt idx="722">0.0048638876487053697</cx:pt>
          <cx:pt idx="723">0.0053668326096969901</cx:pt>
          <cx:pt idx="724">0.00173956816675034</cx:pt>
          <cx:pt idx="725">-0.00039800429310551098</cx:pt>
          <cx:pt idx="726">0.00023137570699137601</cx:pt>
          <cx:pt idx="727">0.00027873034530335301</cx:pt>
          <cx:pt idx="728">-0.00056001386098518901</cx:pt>
          <cx:pt idx="729">0.00034917974774524498</cx:pt>
          <cx:pt idx="730">0.00071263539738393596</cx:pt>
          <cx:pt idx="731">-0.0002926891557449</cx:pt>
          <cx:pt idx="732">0.0015767383753912401</cx:pt>
          <cx:pt idx="733">0.0082029399019237798</cx:pt>
          <cx:pt idx="734">0.0109962759299446</cx:pt>
          <cx:pt idx="735">0.0080957616679423802</cx:pt>
          <cx:pt idx="736">0.0116140236509885</cx:pt>
          <cx:pt idx="737">0.0059917795465132904</cx:pt>
          <cx:pt idx="738">0.0039990827492166099</cx:pt>
          <cx:pt idx="739">0.0073274395451624402</cx:pt>
          <cx:pt idx="740">0.0204943898581143</cx:pt>
          <cx:pt idx="741">0.018550753504079701</cx:pt>
          <cx:pt idx="742">-0.0010077235395325799</cx:pt>
          <cx:pt idx="743">-0.0062474231728281903</cx:pt>
          <cx:pt idx="744">0.00642063426086718</cx:pt>
          <cx:pt idx="745">0.0060677246159791202</cx:pt>
          <cx:pt idx="746">0.00086262182038926395</cx:pt>
          <cx:pt idx="747">0.00214898489158581</cx:pt>
          <cx:pt idx="748">0.0030774148923866898</cx:pt>
          <cx:pt idx="749">0.000129534240437835</cx:pt>
          <cx:pt idx="750">-0.00049744631572380899</cx:pt>
          <cx:pt idx="751">0.00098283912980347992</cx:pt>
          <cx:pt idx="752">-0.00056605130862077795</cx:pt>
          <cx:pt idx="753">8.2911567630537605e-05</cx:pt>
          <cx:pt idx="754">-0.000288787499974005</cx:pt>
          <cx:pt idx="755">-0.00068028605889421199</cx:pt>
          <cx:pt idx="756">-0.000134302552751127</cx:pt>
          <cx:pt idx="757">-3.3005721684424498e-07</cx:pt>
          <cx:pt idx="758">0.00034147379582500801</cx:pt>
          <cx:pt idx="759">-0.00014112322157556901</cx:pt>
          <cx:pt idx="760">0.000247436145791307</cx:pt>
          <cx:pt idx="761">-0.00033222754242363898</cx:pt>
          <cx:pt idx="762">-0.00072565126423794197</cx:pt>
          <cx:pt idx="763">0.00088114584245351803</cx:pt>
          <cx:pt idx="764">0.00087638398721069503</cx:pt>
          <cx:pt idx="765">0.00053658849870477502</cx:pt>
          <cx:pt idx="766">8.5856944642745102e-05</cx:pt>
          <cx:pt idx="767">-0.00031830815456948297</cx:pt>
          <cx:pt idx="768">-0.00032136045406829102</cx:pt>
          <cx:pt idx="769">-0.00092176421418795897</cx:pt>
          <cx:pt idx="770">-0.00063423210494458902</cx:pt>
          <cx:pt idx="771">-6.0801124358434801e-05</cx:pt>
          <cx:pt idx="772">-0.00209203151332292</cx:pt>
          <cx:pt idx="773">-0.00405810143818011</cx:pt>
          <cx:pt idx="774">-0.0066123048123747901</cx:pt>
          <cx:pt idx="775">-0.0011587470661801899</cx:pt>
          <cx:pt idx="776">0.00088752634685674799</cx:pt>
          <cx:pt idx="777">-0.00205317195622198</cx:pt>
          <cx:pt idx="778">-0.0020430552258627801</cx:pt>
          <cx:pt idx="779">-0.00076452694181074296</cx:pt>
          <cx:pt idx="780">-1.7848198792090901e-05</cx:pt>
          <cx:pt idx="781">-0.00016923192793288799</cx:pt>
          <cx:pt idx="782">0.00044958266291580999</cx:pt>
          <cx:pt idx="783">-0.00063371990735832696</cx:pt>
          <cx:pt idx="784">-0.0022417225718906974</cx:pt>
          <cx:pt idx="785">0.00057977165095165497</cx:pt>
          <cx:pt idx="786">0.0020956744231906224</cx:pt>
          <cx:pt idx="787">-0.001239436644001295</cx:pt>
          <cx:pt idx="788">0.00075708449539537001</cx:pt>
          <cx:pt idx="789">0.0041081982171310748</cx:pt>
          <cx:pt idx="790">-0.002078455259909795</cx:pt>
          <cx:pt idx="791">-0.005392580119989325</cx:pt>
          <cx:pt idx="792">-0.0045103250413146747</cx:pt>
          <cx:pt idx="793">-0.0091064249629768754</cx:pt>
          <cx:pt idx="794">-0.004184941158764075</cx:pt>
          <cx:pt idx="795">-0.0029095068560073749</cx:pt>
          <cx:pt idx="796">0.0042982917074546748</cx:pt>
          <cx:pt idx="797">-0.0025398317176484001</cx:pt>
          <cx:pt idx="798">-0.0074415768494871751</cx:pt>
          <cx:pt idx="799">-0.0017592915568075726</cx:pt>
          <cx:pt idx="800">-0.0065100955621078252</cx:pt>
          <cx:pt idx="801">-0.0104168493167259</cx:pt>
          <cx:pt idx="802">-0.0041283870093133997</cx:pt>
          <cx:pt idx="803">-0.0049342120249228254</cx:pt>
          <cx:pt idx="804">-0.005809981684334325</cx:pt>
          <cx:pt idx="805">-0.0020646864676443252</cx:pt>
          <cx:pt idx="806">0.000955277942076485</cx:pt>
          <cx:pt idx="807">0.000209651193497726</cx:pt>
          <cx:pt idx="808">2.09038820000722e-05</cx:pt>
          <cx:pt idx="809">0.00031319650464101752</cx:pt>
          <cx:pt idx="810">-0.00012022377740294775</cx:pt>
          <cx:pt idx="811">-6.0278408543396251e-05</cx:pt>
          <cx:pt idx="812">-0.00057839976307918247</cx:pt>
          <cx:pt idx="813">0.00176594174286773</cx:pt>
          <cx:pt idx="814">5.0798375851245001e-05</cx:pt>
          <cx:pt idx="815">-0.0012695248181386176</cx:pt>
          <cx:pt idx="816">-0.0034488557534501502</cx:pt>
          <cx:pt idx="817">-0.0058135900941200004</cx:pt>
          <cx:pt idx="818">-0.0083717117670403258</cx:pt>
          <cx:pt idx="819">-0.012053866096299874</cx:pt>
          <cx:pt idx="820">-0.0039716034250562504</cx:pt>
          <cx:pt idx="821">-0.00036232350165700002</cx:pt>
          <cx:pt idx="822">-0.00073406104386671001</cx:pt>
          <cx:pt idx="823">-0.00081756808349890252</cx:pt>
          <cx:pt idx="824">0.0023565660887021949</cx:pt>
          <cx:pt idx="825">0.0009622320989272075</cx:pt>
          <cx:pt idx="826">-0.0023318362842327202</cx:pt>
          <cx:pt idx="827">-0.0008590303163836325</cx:pt>
          <cx:pt idx="828">-0.001919441114073755</cx:pt>
          <cx:pt idx="829">-0.0047709751034908003</cx:pt>
          <cx:pt idx="830">3.7066659513254502e-05</cx:pt>
          <cx:pt idx="831">-0.00025585493528762498</cx:pt>
          <cx:pt idx="832">-0.00517171110702715</cx:pt>
          <cx:pt idx="833">-0.0019183556891735226</cx:pt>
          <cx:pt idx="834">-0.00054711830125396749</cx:pt>
          <cx:pt idx="835">-0.0001237090393290825</cx:pt>
          <cx:pt idx="836">4.8199211529782247e-05</cx:pt>
          <cx:pt idx="837">0.0001646486301361635</cx:pt>
          <cx:pt idx="838">-0.00017006132927980375</cx:pt>
          <cx:pt idx="839">0.00076239833715134749</cx:pt>
          <cx:pt idx="840">0.00081939346284583996</cx:pt>
          <cx:pt idx="841">-0.0020012890673088901</cx:pt>
          <cx:pt idx="842">-0.0029058126754413749</cx:pt>
          <cx:pt idx="843">-0.0049204193233252248</cx:pt>
          <cx:pt idx="844">-0.0082509049741465758</cx:pt>
          <cx:pt idx="845">-0.0086118680966861243</cx:pt>
          <cx:pt idx="846">-0.00290998733171955</cx:pt>
          <cx:pt idx="847">-0.0038709013505433001</cx:pt>
          <cx:pt idx="848">0.0010973377464772976</cx:pt>
          <cx:pt idx="849">0.0025794772499339248</cx:pt>
          <cx:pt idx="850">-0.0063951168887112246</cx:pt>
          <cx:pt idx="851">-0.0048708579284719999</cx:pt>
          <cx:pt idx="852">-0.00030797350149851498</cx:pt>
          <cx:pt idx="853">-0.0032070405330762251</cx:pt>
          <cx:pt idx="854">0.00035964007760018999</cx:pt>
          <cx:pt idx="855">-0.00058651732689576496</cx:pt>
          <cx:pt idx="856">7.0920029916076498e-05</cx:pt>
          <cx:pt idx="857">0.0016588858513018924</cx:pt>
          <cx:pt idx="858">-0.0022795362969666227</cx:pt>
          <cx:pt idx="859">-0.0017051094645567724</cx:pt>
          <cx:pt idx="860">-0.0014916490523396949</cx:pt>
          <cx:pt idx="861">0.00067367363282831748</cx:pt>
          <cx:pt idx="862">-0.0011585023256165199</cx:pt>
          <cx:pt idx="863">-0.001935371445562965</cx:pt>
          <cx:pt idx="864">-0.0026339823508487749</cx:pt>
          <cx:pt idx="865">-2.0080322956477575e-05</cx:pt>
          <cx:pt idx="866">-0.00018908094666185174</cx:pt>
          <cx:pt idx="867">-0.000489754301969835</cx:pt>
          <cx:pt idx="868">0.00091657531754229995</cx:pt>
          <cx:pt idx="869">-0.0017683848327865676</cx:pt>
          <cx:pt idx="870">-0.0037682350617665749</cx:pt>
          <cx:pt idx="871">-0.00047550034496922502</cx:pt>
          <cx:pt idx="872">-0.0028571933977964998</cx:pt>
          <cx:pt idx="873">-0.00079514238274262003</cx:pt>
          <cx:pt idx="874">0.006566489412025975</cx:pt>
          <cx:pt idx="875">0.0037735120648501748</cx:pt>
          <cx:pt idx="876">0.0065146196169783253</cx:pt>
          <cx:pt idx="877">-0.00029479091750499501</cx:pt>
          <cx:pt idx="878">-0.0117649982450467</cx:pt>
          <cx:pt idx="879">-0.0034899228368648499</cx:pt>
          <cx:pt idx="880">-0.003398840126993475</cx:pt>
          <cx:pt idx="881">-0.010656495477108599</cx:pt>
          <cx:pt idx="882">-0.012418696553522426</cx:pt>
          <cx:pt idx="883">-0.0042884516302739003</cx:pt>
          <cx:pt idx="884">-0.0022417225718906974</cx:pt>
          <cx:pt idx="885">0.00057977165095165497</cx:pt>
          <cx:pt idx="886">0.0020956744231906224</cx:pt>
          <cx:pt idx="887">-0.001239436644001295</cx:pt>
          <cx:pt idx="888">0.00075708449539537001</cx:pt>
          <cx:pt idx="889">0.0041081982171310748</cx:pt>
          <cx:pt idx="890">-0.002078455259909795</cx:pt>
          <cx:pt idx="891">-0.005392580119989325</cx:pt>
          <cx:pt idx="892">-0.0045103250413146747</cx:pt>
          <cx:pt idx="893">-0.0091064249629768754</cx:pt>
          <cx:pt idx="894">-0.004184941158764075</cx:pt>
          <cx:pt idx="895">-0.0029095068560073749</cx:pt>
          <cx:pt idx="896">0.0042982917074546748</cx:pt>
          <cx:pt idx="897">-0.0025398317176484001</cx:pt>
          <cx:pt idx="898">-0.0074415768494871751</cx:pt>
          <cx:pt idx="899">-0.0017592915568075726</cx:pt>
          <cx:pt idx="900">-0.0065100955621078252</cx:pt>
          <cx:pt idx="901">-0.0104168493167259</cx:pt>
          <cx:pt idx="902">-0.0041283870093133997</cx:pt>
          <cx:pt idx="903">-0.0049342120249228254</cx:pt>
          <cx:pt idx="904">-0.005809981684334325</cx:pt>
          <cx:pt idx="905">-0.0020646864676443252</cx:pt>
          <cx:pt idx="906">0.000955277942076485</cx:pt>
          <cx:pt idx="907">0.000209651193497726</cx:pt>
          <cx:pt idx="908">2.09038820000722e-05</cx:pt>
          <cx:pt idx="909">0.00031319650464101752</cx:pt>
          <cx:pt idx="910">-0.00012022377740294775</cx:pt>
          <cx:pt idx="911">-6.0278408543396251e-05</cx:pt>
          <cx:pt idx="912">-0.00057839976307918247</cx:pt>
          <cx:pt idx="913">0.00176594174286773</cx:pt>
          <cx:pt idx="914">5.0798375851245001e-05</cx:pt>
          <cx:pt idx="915">-0.0012695248181386176</cx:pt>
          <cx:pt idx="916">-0.0034488557534501502</cx:pt>
          <cx:pt idx="917">-0.0058135900941200004</cx:pt>
          <cx:pt idx="918">-0.0083717117670403258</cx:pt>
          <cx:pt idx="919">-0.012053866096299874</cx:pt>
          <cx:pt idx="920">-0.0039716034250562504</cx:pt>
          <cx:pt idx="921">-0.00036232350165700002</cx:pt>
          <cx:pt idx="922">-0.00073406104386671001</cx:pt>
          <cx:pt idx="923">-0.00081756808349890252</cx:pt>
          <cx:pt idx="924">0.0023565660887021949</cx:pt>
          <cx:pt idx="925">0.0009622320989272075</cx:pt>
          <cx:pt idx="926">-0.0023318362842327202</cx:pt>
          <cx:pt idx="927">-0.0008590303163836325</cx:pt>
          <cx:pt idx="928">-0.001919441114073755</cx:pt>
          <cx:pt idx="929">-0.0047709751034908003</cx:pt>
          <cx:pt idx="930">3.7066659513254502e-05</cx:pt>
          <cx:pt idx="931">-0.00025585493528762498</cx:pt>
          <cx:pt idx="932">-0.00517171110702715</cx:pt>
          <cx:pt idx="933">-0.0019183556891735226</cx:pt>
          <cx:pt idx="934">-0.00054711830125396749</cx:pt>
          <cx:pt idx="935">-0.0001237090393290825</cx:pt>
          <cx:pt idx="936">4.8199211529782247e-05</cx:pt>
          <cx:pt idx="937">0.0001646486301361635</cx:pt>
          <cx:pt idx="938">-0.00017006132927980375</cx:pt>
          <cx:pt idx="939">0.00076239833715134749</cx:pt>
          <cx:pt idx="940">0.00081939346284583996</cx:pt>
          <cx:pt idx="941">-0.0020012890673088901</cx:pt>
          <cx:pt idx="942">-0.0029058126754413749</cx:pt>
          <cx:pt idx="943">-0.0049204193233252248</cx:pt>
          <cx:pt idx="944">-0.0082509049741465758</cx:pt>
          <cx:pt idx="945">-0.0086118680966861243</cx:pt>
          <cx:pt idx="946">-0.00290998733171955</cx:pt>
          <cx:pt idx="947">-0.0038709013505433001</cx:pt>
          <cx:pt idx="948">0.0010973377464772976</cx:pt>
          <cx:pt idx="949">0.0025794772499339248</cx:pt>
          <cx:pt idx="950">-0.0063951168887112246</cx:pt>
          <cx:pt idx="951">-0.0048708579284719999</cx:pt>
          <cx:pt idx="952">-0.00030797350149851498</cx:pt>
          <cx:pt idx="953">-0.0032070405330762251</cx:pt>
          <cx:pt idx="954">0.00035964007760018999</cx:pt>
          <cx:pt idx="955">-0.00058651732689576496</cx:pt>
          <cx:pt idx="956">7.0920029916076498e-05</cx:pt>
          <cx:pt idx="957">0.0016588858513018924</cx:pt>
          <cx:pt idx="958">-0.0022795362969666227</cx:pt>
          <cx:pt idx="959">-0.0017051094645567724</cx:pt>
          <cx:pt idx="960">-0.0014916490523396949</cx:pt>
          <cx:pt idx="961">0.00067367363282831748</cx:pt>
          <cx:pt idx="962">-0.0011585023256165199</cx:pt>
          <cx:pt idx="963">-0.001935371445562965</cx:pt>
          <cx:pt idx="964">-0.0026339823508487749</cx:pt>
          <cx:pt idx="965">-2.0080322956477575e-05</cx:pt>
          <cx:pt idx="966">-0.00018908094666185174</cx:pt>
          <cx:pt idx="967">-0.000489754301969835</cx:pt>
          <cx:pt idx="968">0.00091657531754229995</cx:pt>
          <cx:pt idx="969">-0.0017683848327865676</cx:pt>
          <cx:pt idx="970">-0.0037682350617665749</cx:pt>
          <cx:pt idx="971">-0.00047550034496922502</cx:pt>
          <cx:pt idx="972">-0.0028571933977964998</cx:pt>
          <cx:pt idx="973">-0.00079514238274262003</cx:pt>
          <cx:pt idx="974">0.006566489412025975</cx:pt>
          <cx:pt idx="975">0.0037735120648501748</cx:pt>
          <cx:pt idx="976">0.0065146196169783253</cx:pt>
          <cx:pt idx="977">-0.00029479091750499501</cx:pt>
          <cx:pt idx="978">-0.0117649982450467</cx:pt>
          <cx:pt idx="979">-0.0034899228368648499</cx:pt>
          <cx:pt idx="980">-0.003398840126993475</cx:pt>
          <cx:pt idx="981">-0.010656495477108599</cx:pt>
          <cx:pt idx="982">-0.012418696553522426</cx:pt>
          <cx:pt idx="983">-0.0042884516302739003</cx:pt>
          <cx:pt idx="984">-0.0022417225718906974</cx:pt>
          <cx:pt idx="985">0.00057977165095165497</cx:pt>
          <cx:pt idx="986">0.0020956744231906224</cx:pt>
          <cx:pt idx="987">-0.001239436644001295</cx:pt>
          <cx:pt idx="988">0.00075708449539537001</cx:pt>
          <cx:pt idx="989">0.0041081982171310748</cx:pt>
          <cx:pt idx="990">-0.002078455259909795</cx:pt>
          <cx:pt idx="991">-0.005392580119989325</cx:pt>
          <cx:pt idx="992">-0.0045103250413146747</cx:pt>
          <cx:pt idx="993">-0.0091064249629768754</cx:pt>
          <cx:pt idx="994">-0.004184941158764075</cx:pt>
          <cx:pt idx="995">-0.0029095068560073749</cx:pt>
          <cx:pt idx="996">0.0042982917074546748</cx:pt>
          <cx:pt idx="997">-0.0025398317176484001</cx:pt>
          <cx:pt idx="998">-0.0074415768494871751</cx:pt>
          <cx:pt idx="999">-0.0017592915568075726</cx:pt>
          <cx:pt idx="1000">-0.0065100955621078252</cx:pt>
          <cx:pt idx="1001">-0.0104168493167259</cx:pt>
          <cx:pt idx="1002">-0.0041283870093133997</cx:pt>
          <cx:pt idx="1003">-0.0049342120249228254</cx:pt>
          <cx:pt idx="1004">-0.005809981684334325</cx:pt>
          <cx:pt idx="1005">-0.0020646864676443252</cx:pt>
          <cx:pt idx="1006">0.000955277942076485</cx:pt>
          <cx:pt idx="1007">0.000209651193497726</cx:pt>
          <cx:pt idx="1008">2.09038820000722e-05</cx:pt>
          <cx:pt idx="1009">0.00031319650464101752</cx:pt>
          <cx:pt idx="1010">-0.00012022377740294775</cx:pt>
          <cx:pt idx="1011">-6.0278408543396251e-05</cx:pt>
          <cx:pt idx="1012">-0.00057839976307918247</cx:pt>
          <cx:pt idx="1013">0.00176594174286773</cx:pt>
          <cx:pt idx="1014">5.0798375851245001e-05</cx:pt>
          <cx:pt idx="1015">-0.0012695248181386176</cx:pt>
          <cx:pt idx="1016">-0.0034488557534501502</cx:pt>
          <cx:pt idx="1017">-0.0058135900941200004</cx:pt>
          <cx:pt idx="1018">-0.0083717117670403258</cx:pt>
          <cx:pt idx="1019">-0.012053866096299874</cx:pt>
          <cx:pt idx="1020">-0.0039716034250562504</cx:pt>
          <cx:pt idx="1021">-0.00036232350165700002</cx:pt>
          <cx:pt idx="1022">-0.00073406104386671001</cx:pt>
          <cx:pt idx="1023">-0.00081756808349890252</cx:pt>
          <cx:pt idx="1024">0.0023565660887021949</cx:pt>
          <cx:pt idx="1025">0.0009622320989272075</cx:pt>
          <cx:pt idx="1026">-0.0023318362842327202</cx:pt>
          <cx:pt idx="1027">-0.0008590303163836325</cx:pt>
          <cx:pt idx="1028">-0.001919441114073755</cx:pt>
          <cx:pt idx="1029">-0.0047709751034908003</cx:pt>
          <cx:pt idx="1030">3.7066659513254502e-05</cx:pt>
          <cx:pt idx="1031">-0.00025585493528762498</cx:pt>
          <cx:pt idx="1032">-0.00517171110702715</cx:pt>
          <cx:pt idx="1033">-0.0019183556891735226</cx:pt>
          <cx:pt idx="1034">-0.00054711830125396749</cx:pt>
          <cx:pt idx="1035">-0.0001237090393290825</cx:pt>
          <cx:pt idx="1036">4.8199211529782247e-05</cx:pt>
          <cx:pt idx="1037">0.0001646486301361635</cx:pt>
          <cx:pt idx="1038">-0.00017006132927980375</cx:pt>
          <cx:pt idx="1039">0.00076239833715134749</cx:pt>
          <cx:pt idx="1040">0.00081939346284583996</cx:pt>
          <cx:pt idx="1041">-0.0020012890673088901</cx:pt>
          <cx:pt idx="1042">-0.0029058126754413749</cx:pt>
          <cx:pt idx="1043">-0.0049204193233252248</cx:pt>
          <cx:pt idx="1044">-0.0082509049741465758</cx:pt>
          <cx:pt idx="1045">-0.0086118680966861243</cx:pt>
          <cx:pt idx="1046">-0.00290998733171955</cx:pt>
          <cx:pt idx="1047">-0.0038709013505433001</cx:pt>
          <cx:pt idx="1048">0.0010973377464772976</cx:pt>
          <cx:pt idx="1049">0.0025794772499339248</cx:pt>
          <cx:pt idx="1050">-0.0063951168887112246</cx:pt>
          <cx:pt idx="1051">-0.0048708579284719999</cx:pt>
          <cx:pt idx="1052">-0.00030797350149851498</cx:pt>
          <cx:pt idx="1053">-0.0032070405330762251</cx:pt>
          <cx:pt idx="1054">0.00035964007760018999</cx:pt>
          <cx:pt idx="1055">-0.00058651732689576496</cx:pt>
          <cx:pt idx="1056">7.0920029916076498e-05</cx:pt>
          <cx:pt idx="1057">0.0016588858513018924</cx:pt>
          <cx:pt idx="1058">-0.0022795362969666227</cx:pt>
          <cx:pt idx="1059">-0.0017051094645567724</cx:pt>
          <cx:pt idx="1060">-0.0014916490523396949</cx:pt>
          <cx:pt idx="1061">0.00067367363282831748</cx:pt>
          <cx:pt idx="1062">-0.0011585023256165199</cx:pt>
          <cx:pt idx="1063">-0.001935371445562965</cx:pt>
          <cx:pt idx="1064">-0.0026339823508487749</cx:pt>
          <cx:pt idx="1065">-2.0080322956477575e-05</cx:pt>
          <cx:pt idx="1066">-0.00018908094666185174</cx:pt>
          <cx:pt idx="1067">-0.000489754301969835</cx:pt>
          <cx:pt idx="1068">0.00091657531754229995</cx:pt>
          <cx:pt idx="1069">-0.0017683848327865676</cx:pt>
          <cx:pt idx="1070">-0.0037682350617665749</cx:pt>
          <cx:pt idx="1071">-0.00047550034496922502</cx:pt>
          <cx:pt idx="1072">-0.0028571933977964998</cx:pt>
          <cx:pt idx="1073">-0.00079514238274262003</cx:pt>
          <cx:pt idx="1074">0.006566489412025975</cx:pt>
          <cx:pt idx="1075">0.0037735120648501748</cx:pt>
          <cx:pt idx="1076">0.0065146196169783253</cx:pt>
          <cx:pt idx="1077">-0.00029479091750499501</cx:pt>
          <cx:pt idx="1078">-0.0117649982450467</cx:pt>
          <cx:pt idx="1079">-0.0034899228368648499</cx:pt>
          <cx:pt idx="1080">-0.003398840126993475</cx:pt>
          <cx:pt idx="1081">-0.010656495477108599</cx:pt>
          <cx:pt idx="1082">-0.012418696553522426</cx:pt>
          <cx:pt idx="1083">-0.0042884516302739003</cx:pt>
        </cx:lvl>
      </cx:numDim>
    </cx:data>
    <cx:data id="154">
      <cx:numDim type="val">
        <cx:f>Sheet2!$EY$1:$EY$1084</cx:f>
        <cx:lvl ptCount="1084" formatCode="0.00E+00">
          <cx:pt idx="0">6.5844373996633998e-05</cx:pt>
          <cx:pt idx="1">-0.00086400397379242301</cx:pt>
          <cx:pt idx="2">0.00038833614333676702</cx:pt>
          <cx:pt idx="3">5.6769823905303899e-06</cx:pt>
          <cx:pt idx="4">0.00086859834330693501</cx:pt>
          <cx:pt idx="5">6.0736415132793297e-05</cx:pt>
          <cx:pt idx="6">-0.00034087620923976402</cx:pt>
          <cx:pt idx="7">-0.000511044820368832</cx:pt>
          <cx:pt idx="8">0.00056598686009925005</cx:pt>
          <cx:pt idx="9">0.00044205663405963501</cx:pt>
          <cx:pt idx="10">0.00024265791568673099</cx:pt>
          <cx:pt idx="11">0.000484688636060361</cx:pt>
          <cx:pt idx="12">0.000169670361685385</cx:pt>
          <cx:pt idx="13">0.000165831729886349</cx:pt>
          <cx:pt idx="14">0.00045390974980280498</cx:pt>
          <cx:pt idx="15">-0.00115094512419601</cx:pt>
          <cx:pt idx="16">-0.00026508609482876901</cx:pt>
          <cx:pt idx="17">-0.00036522463261449398</cx:pt>
          <cx:pt idx="18">0.00056895634349827303</cx:pt>
          <cx:pt idx="19">0.00035669571766161099</cx:pt>
          <cx:pt idx="20">-0.00041081748328878498</cx:pt>
          <cx:pt idx="21">-0.00067248044076554704</cx:pt>
          <cx:pt idx="22">0.00010224904140951999</cx:pt>
          <cx:pt idx="23">-0.00037317607817966198</cx:pt>
          <cx:pt idx="24">0.00024656476152094001</cx:pt>
          <cx:pt idx="25">0.000312888685242126</cx:pt>
          <cx:pt idx="26">-0.000111522913188741</cx:pt>
          <cx:pt idx="27">6.3720830955046897e-05</cx:pt>
          <cx:pt idx="28">0.00049884068965156704</cx:pt>
          <cx:pt idx="29">-0.000945728105625677</cx:pt>
          <cx:pt idx="30">-0.000178477832634398</cx:pt>
          <cx:pt idx="31">-0.00052919600100219399</cx:pt>
          <cx:pt idx="32">2.6040104360710799e-05</cx:pt>
          <cx:pt idx="33">-0.000212596698038095</cx:pt>
          <cx:pt idx="34">-0.00014807949369166</cx:pt>
          <cx:pt idx="35">-0.00016693302533093301</cx:pt>
          <cx:pt idx="36">0.00020169894569532001</cx:pt>
          <cx:pt idx="37">-0.000936972964699669</cx:pt>
          <cx:pt idx="38">-0.00096875409702282397</cx:pt>
          <cx:pt idx="39">-0.0010942633691268301</cx:pt>
          <cx:pt idx="40">-0.0010795201322033601</cx:pt>
          <cx:pt idx="41">-0.00074555261414230301</cx:pt>
          <cx:pt idx="42">0.0010465099734176401</cx:pt>
          <cx:pt idx="43">0.00094894767875852595</cx:pt>
          <cx:pt idx="44">0.00062905603212321198</cx:pt>
          <cx:pt idx="45">-0.00058137337768291396</cx:pt>
          <cx:pt idx="46">-0.000404242371098672</cx:pt>
          <cx:pt idx="47">-0.00050619636855132898</cx:pt>
          <cx:pt idx="48">-0.00083699592962370201</cx:pt>
          <cx:pt idx="49">-0.00029729034286649601</cx:pt>
          <cx:pt idx="50">7.0206091682794195e-05</cx:pt>
          <cx:pt idx="51">-0.00104530175152424</cx:pt>
          <cx:pt idx="52">-0.000655362743396733</cx:pt>
          <cx:pt idx="53">0.00077801090972583404</cx:pt>
          <cx:pt idx="54">0.000649972447921092</cx:pt>
          <cx:pt idx="55">0.000504727567984325</cx:pt>
          <cx:pt idx="56">-0.000453786001658006</cx:pt>
          <cx:pt idx="57">-5.19563997633713e-05</cx:pt>
          <cx:pt idx="58">0.00063156057419576101</cx:pt>
          <cx:pt idx="59">6.1699621881359498e-05</cx:pt>
          <cx:pt idx="60">0.00016033480058663999</cx:pt>
          <cx:pt idx="61">-6.1482907735936499e-05</cx:pt>
          <cx:pt idx="62">0.00023923123848390701</cx:pt>
          <cx:pt idx="63">-0.00056970247135693704</cx:pt>
          <cx:pt idx="64">-0.00048947735584946197</cx:pt>
          <cx:pt idx="65">0.0011974695494453801</cx:pt>
          <cx:pt idx="66">-0.00053766368449268602</cx:pt>
          <cx:pt idx="67">0.0022805206763861999</cx:pt>
          <cx:pt idx="68">0.0063668877948066596</cx:pt>
          <cx:pt idx="69">0.012958015677544499</cx:pt>
          <cx:pt idx="70">0.017017058453596402</cx:pt>
          <cx:pt idx="71">0.016177481681095798</cx:pt>
          <cx:pt idx="72">0.0065909592497681701</cx:pt>
          <cx:pt idx="73">0.0055665948313629804</cx:pt>
          <cx:pt idx="74">-0.0016693346203517799</cx:pt>
          <cx:pt idx="75">-0.00877233860476208</cx:pt>
          <cx:pt idx="76">-0.0055197930462229598</cx:pt>
          <cx:pt idx="77">-0.0047859679808540398</cx:pt>
          <cx:pt idx="78">-0.0034642163875629899</cx:pt>
          <cx:pt idx="79">-0.00060255365583806401</cx:pt>
          <cx:pt idx="80">0.00169983110277152</cx:pt>
          <cx:pt idx="81">0.00112181662675535</cx:pt>
          <cx:pt idx="82">-0.00050106015661904499</cx:pt>
          <cx:pt idx="83">-0.00049614465016132496</cx:pt>
          <cx:pt idx="84">0.00039927329182400302</cx:pt>
          <cx:pt idx="85">0.00047363942692140701</cx:pt>
          <cx:pt idx="86">0.0010785520114009999</cx:pt>
          <cx:pt idx="87">0.0002501587870006</cx:pt>
          <cx:pt idx="88">-0.00033808613174764798</cx:pt>
          <cx:pt idx="89">-0.0031023707145868798</cx:pt>
          <cx:pt idx="90">-0.0022244386342595902</cx:pt>
          <cx:pt idx="91">-0.0038502889001976099</cx:pt>
          <cx:pt idx="92">-0.00336805168198485</cx:pt>
          <cx:pt idx="93">0.00317039700165279</cx:pt>
          <cx:pt idx="94">0.0054620819181477997</cx:pt>
          <cx:pt idx="95">0.0114218512492953</cx:pt>
          <cx:pt idx="96">0.0130543658316677</cx:pt>
          <cx:pt idx="97">-0.0078379402605317002</cx:pt>
          <cx:pt idx="98">-0.021030738584065602</cx:pt>
          <cx:pt idx="99">-0.0023544879896301601</cx:pt>
          <cx:pt idx="100">0.027212611275565499</cx:pt>
          <cx:pt idx="101">0.0081540888867790394</cx:pt>
          <cx:pt idx="102">-0.0023272077808560799</cx:pt>
          <cx:pt idx="103">-0.0060914239642522097</cx:pt>
          <cx:pt idx="104">-0.039127030589662298</cx:pt>
          <cx:pt idx="105">-0.025448996689373199</cx:pt>
          <cx:pt idx="106">-0.0086816055316343496</cx:pt>
          <cx:pt idx="107">0.00207368233297716</cx:pt>
          <cx:pt idx="108">0.00312677572278545</cx:pt>
          <cx:pt idx="109">-0.0027225453966399299</cx:pt>
          <cx:pt idx="110">-0.0017523044114763</cx:pt>
          <cx:pt idx="111">0.000216925683990656</cx:pt>
          <cx:pt idx="112">-0.00042786218684800001</cx:pt>
          <cx:pt idx="113">-0.000214657861211228</cx:pt>
          <cx:pt idx="114">0.00237739885610071</cx:pt>
          <cx:pt idx="115">0.00048084750588894099</cx:pt>
          <cx:pt idx="116">-0.00082394758596770503</cx:pt>
          <cx:pt idx="117">0.0015778414810247599</cx:pt>
          <cx:pt idx="118">0.0069731584426323198</cx:pt>
          <cx:pt idx="119">0.0089439268861744407</cx:pt>
          <cx:pt idx="120">0.0052793882437581503</cx:pt>
          <cx:pt idx="121">0.0042230206656588597</cx:pt>
          <cx:pt idx="122">0.017513163734362701</cx:pt>
          <cx:pt idx="123">0.0086667080561383704</cx:pt>
          <cx:pt idx="124">0.015282474528122101</cx:pt>
          <cx:pt idx="125">0.025981039587973299</cx:pt>
          <cx:pt idx="126">0.041064450042639797</cx:pt>
          <cx:pt idx="127">0.039180659318417403</cx:pt>
          <cx:pt idx="128">0.0420974450596922</cx:pt>
          <cx:pt idx="129">0.037798661947532598</cx:pt>
          <cx:pt idx="130">0.016615720995552401</cx:pt>
          <cx:pt idx="131">0.0278030130866985</cx:pt>
          <cx:pt idx="132">-0.00030552463366955102</cx:pt>
          <cx:pt idx="133">-0.037041264836748598</cx:pt>
          <cx:pt idx="134">-0.0333140675470215</cx:pt>
          <cx:pt idx="135">-0.037408996105101899</cx:pt>
          <cx:pt idx="136">-0.033963393081536501</cx:pt>
          <cx:pt idx="137">-0.015393347645642499</cx:pt>
          <cx:pt idx="138">-0.0031984235260350499</cx:pt>
          <cx:pt idx="139">-0.00081582576672243202</cx:pt>
          <cx:pt idx="140">-0.00057106193996520505</cx:pt>
          <cx:pt idx="141">-0.00067091913855513098</cx:pt>
          <cx:pt idx="142">5.7013390428748303e-05</cx:pt>
          <cx:pt idx="143">0.00071045012100985302</cx:pt>
          <cx:pt idx="144">0.0022435053241207799</cx:pt>
          <cx:pt idx="145">0.00337318628770834</cx:pt>
          <cx:pt idx="146">0.0013308386576913901</cx:pt>
          <cx:pt idx="147">-0.0037238937441910701</cx:pt>
          <cx:pt idx="148">-0.017819343302205502</cx:pt>
          <cx:pt idx="149">-0.031292264932692097</cx:pt>
          <cx:pt idx="150">-0.023173566807162899</cx:pt>
          <cx:pt idx="151">-0.022736435391727702</cx:pt>
          <cx:pt idx="152">-0.00087568766040328598</cx:pt>
          <cx:pt idx="153">-0.00087577410522721795</cx:pt>
          <cx:pt idx="154">0.016689594799317201</cx:pt>
          <cx:pt idx="155">0.047560984308639698</cx:pt>
          <cx:pt idx="156">0.060894459320617003</cx:pt>
          <cx:pt idx="157">0.046290316460920702</cx:pt>
          <cx:pt idx="158">0.045200846623371101</cx:pt>
          <cx:pt idx="159">0.089336911874516395</cx:pt>
          <cx:pt idx="160">0.039483699278780302</cx:pt>
          <cx:pt idx="161">0.030251383485576301</cx:pt>
          <cx:pt idx="162">-0.0094778850142190202</cx:pt>
          <cx:pt idx="163">-0.032018605192051498</cx:pt>
          <cx:pt idx="164">-0.033778882329670301</cx:pt>
          <cx:pt idx="165">-0.0097814217838463006</cx:pt>
          <cx:pt idx="166">-0.0017993252341597099</cx:pt>
          <cx:pt idx="167">-0.0010166348110473001</cx:pt>
          <cx:pt idx="168">-0.00042630427126617902</cx:pt>
          <cx:pt idx="169">0.000153828419658852</cx:pt>
          <cx:pt idx="170">-0.00350603436117618</cx:pt>
          <cx:pt idx="171">-0.00047032789986336198</cx:pt>
          <cx:pt idx="172">-0.00075660046861831696</cx:pt>
          <cx:pt idx="173">-0.0141935117781887</cx:pt>
          <cx:pt idx="174">-0.0248136219509229</cx:pt>
          <cx:pt idx="175">-0.0362921655916753</cx:pt>
          <cx:pt idx="176">-0.061955935520252602</cx:pt>
          <cx:pt idx="177">-0.058554368813037702</cx:pt>
          <cx:pt idx="178">-0.0393276734781886</cx:pt>
          <cx:pt idx="179">-0.0116170966839523</cx:pt>
          <cx:pt idx="180">0.028875109831551098</cx:pt>
          <cx:pt idx="181">0.029383858338961</cx:pt>
          <cx:pt idx="182">-0.027129890368486401</cx:pt>
          <cx:pt idx="183">-0.058800686308713497</cx:pt>
          <cx:pt idx="184">-0.0261314889206807</cx:pt>
          <cx:pt idx="185">0.00515547472556146</cx:pt>
          <cx:pt idx="186">0.050433615984446602</cx:pt>
          <cx:pt idx="187">0.077795565587816307</cx:pt>
          <cx:pt idx="188">0.0174056301960984</cx:pt>
          <cx:pt idx="189">-0.017212990440110099</cx:pt>
          <cx:pt idx="190">-0.0148713799167181</cx:pt>
          <cx:pt idx="191">-0.029895954746114999</cx:pt>
          <cx:pt idx="192">-0.030151189046499601</cx:pt>
          <cx:pt idx="193">-0.0096163914107041202</cx:pt>
          <cx:pt idx="194">-0.0012255085605098099</cx:pt>
          <cx:pt idx="195">0.00046821166307258399</cx:pt>
          <cx:pt idx="196">-0.00034073777774525999</cx:pt>
          <cx:pt idx="197">-2.0097603034003399e-05</cx:pt>
          <cx:pt idx="198">-0.0059355245121182603</cx:pt>
          <cx:pt idx="199">-0.0012540121225979824</cx:pt>
          <cx:pt idx="200">-0.00014240243655833475</cx:pt>
          <cx:pt idx="201">-0.0041590794492241496</cx:pt>
          <cx:pt idx="202">-0.0085314139193429245</cx:pt>
          <cx:pt idx="203">-0.011344630085876476</cx:pt>
          <cx:pt idx="204">-0.017832975483979874</cx:pt>
          <cx:pt idx="205">-0.020581100409492875</cx:pt>
          <cx:pt idx="206">-0.0031242789664966998</cx:pt>
          <cx:pt idx="207">0.0020005142654874876</cx:pt>
          <cx:pt idx="208">0.0098745470156349005</cx:pt>
          <cx:pt idx="209">0.0091222349887976253</cx:pt>
          <cx:pt idx="210">-0.0045792298021556498</cx:pt>
          <cx:pt idx="211">-0.002743060835578875</cx:pt>
          <cx:pt idx="212">-0.010057287817102125</cx:pt>
          <cx:pt idx="213">-0.0024542469403486399</cx:pt>
          <cx:pt idx="214">0.018659959905846249</cx:pt>
          <cx:pt idx="215">0.027312910149558001</cx:pt>
          <cx:pt idx="216">0.0093627526538136007</cx:pt>
          <cx:pt idx="217">0.01365800856612125</cx:pt>
          <cx:pt idx="218">0.013709670111733975</cx:pt>
          <cx:pt idx="219">-0.0028058660473661498</cx:pt>
          <cx:pt idx="220">-0.0042165170603125253</cx:pt>
          <cx:pt idx="221">-0.0050667979553765501</cx:pt>
          <cx:pt idx="222">-0.00049466240868683252</cx:pt>
          <cx:pt idx="223">-4.7254090470309499e-05</cx:pt>
          <cx:pt idx="224">-0.00022617637283722349</cx:pt>
          <cx:pt idx="225">0.00023332619308739301</cx:pt>
          <cx:pt idx="226">-0.000369261529561725</cx:pt>
          <cx:pt idx="227">-0.00074664001059261752</cx:pt>
          <cx:pt idx="228">0.0021899936696190901</cx:pt>
          <cx:pt idx="229">-0.00617889059812425</cx:pt>
          <cx:pt idx="230">-0.0081959307127478249</cx:pt>
          <cx:pt idx="231">-0.0033193938037190999</cx:pt>
          <cx:pt idx="232">-0.020748039880908901</cx:pt>
          <cx:pt idx="233">-0.015020934427849301</cx:pt>
          <cx:pt idx="234">-0.0014957120873416124</cx:pt>
          <cx:pt idx="235">0.0051374575174820249</cx:pt>
          <cx:pt idx="236">0.010915488078809574</cx:pt>
          <cx:pt idx="237">0.0062641233952756246</cx:pt>
          <cx:pt idx="238">0.01569244866713395</cx:pt>
          <cx:pt idx="239">0.0093650398863303497</cx:pt>
          <cx:pt idx="240">0.0025488408765617751</cx:pt>
          <cx:pt idx="241">0.015445201720340924</cx:pt>
          <cx:pt idx="242">0.0108722862893163</cx:pt>
          <cx:pt idx="243">0.015346460696298849</cx:pt>
          <cx:pt idx="244">0.011054225923040674</cx:pt>
          <cx:pt idx="245">0.0085956155850596006</cx:pt>
          <cx:pt idx="246">0.018960532429769625</cx:pt>
          <cx:pt idx="247">0.0054582366952880997</cx:pt>
          <cx:pt idx="248">-0.010932098949333426</cx:pt>
          <cx:pt idx="249">-0.0048376963277155247</cx:pt>
          <cx:pt idx="250">0.00046076311967362251</cx:pt>
          <cx:pt idx="251">0.00027899465401967502</cx:pt>
          <cx:pt idx="252">4.8326038882225e-05</cx:pt>
          <cx:pt idx="253">4.8857076620890747e-05</cx:pt>
          <cx:pt idx="254">8.4773777254147e-05</cx:pt>
          <cx:pt idx="255">0.0010347661388844275</cx:pt>
          <cx:pt idx="256">0.00085965044590862502</cx:pt>
          <cx:pt idx="257">-0.0031241213284310251</cx:pt>
          <cx:pt idx="258">-0.0072748997916598501</cx:pt>
          <cx:pt idx="259">-0.00149862652324422</cx:pt>
          <cx:pt idx="260">-0.0053884823353933502</cx:pt>
          <cx:pt idx="261">-0.0034338718112320002</cx:pt>
          <cx:pt idx="262">-0.00504372793835245</cx:pt>
          <cx:pt idx="263">0.00030319021227414997</cx:pt>
          <cx:pt idx="264">0.00440151729368095</cx:pt>
          <cx:pt idx="265">-2.2719992387142549e-05</cx:pt>
          <cx:pt idx="266">0.0055799295241538002</cx:pt>
          <cx:pt idx="267">0.007530862672107075</cx:pt>
          <cx:pt idx="268">0.0020534043973229974</cx:pt>
          <cx:pt idx="269">0.0011922595312921524</cx:pt>
          <cx:pt idx="270">-0.0044146542735392499</cx:pt>
          <cx:pt idx="271">-0.009627210691858375</cx:pt>
          <cx:pt idx="272">-0.0032231324350421248</cx:pt>
          <cx:pt idx="273">0.012022680333873974</cx:pt>
          <cx:pt idx="274">0.014996249050875574</cx:pt>
          <cx:pt idx="275">0.0097320791537911996</cx:pt>
          <cx:pt idx="276">-0.0063108197498840746</cx:pt>
          <cx:pt idx="277">-0.0025275018813805251</cx:pt>
          <cx:pt idx="278">0.0012388847873965299</cx:pt>
          <cx:pt idx="279">-0.00058154649320789505</cx:pt>
          <cx:pt idx="280">-2.8817354281247499e-05</cx:pt>
          <cx:pt idx="281">-0.00016324749749317574</cx:pt>
          <cx:pt idx="282">-8.1182724339368497e-05</cx:pt>
          <cx:pt idx="283">0.0008907759773218425</cx:pt>
          <cx:pt idx="284">-0.0010759030008127999</cx:pt>
          <cx:pt idx="285">-0.0028064214267475751</cx:pt>
          <cx:pt idx="286">-0.00034073327248461502</cx:pt>
          <cx:pt idx="287">0.00014370339814168449</cx:pt>
          <cx:pt idx="288">-0.0010918261607028501</cx:pt>
          <cx:pt idx="289">-0.0020183293742878148</cx:pt>
          <cx:pt idx="290">0.0016214969254152</cx:pt>
          <cx:pt idx="291">0.0037499109500839498</cx:pt>
          <cx:pt idx="292">-0.00140927320530729</cx:pt>
          <cx:pt idx="293">0.0035924009035388001</cx:pt>
          <cx:pt idx="294">0.0087706150825437503</cx:pt>
          <cx:pt idx="295">-0.001285572765203485</cx:pt>
          <cx:pt idx="296">-0.0054277516012773749</cx:pt>
          <cx:pt idx="297">0.00064762170236210253</cx:pt>
          <cx:pt idx="298">-0.017311469990879826</cx:pt>
          <cx:pt idx="299">-0.0363230966003791</cx:pt>
          <cx:pt idx="300">-0.0189813897431532</cx:pt>
          <cx:pt idx="301">0.0282957004062292</cx:pt>
          <cx:pt idx="302">0.056702087361988701</cx:pt>
          <cx:pt idx="303">0.0289604869061608</cx:pt>
          <cx:pt idx="304">-0.0154100019617127</cx:pt>
          <cx:pt idx="305">-0.0085464391318215895</cx:pt>
          <cx:pt idx="306">-0.0022039089371559601</cx:pt>
          <cx:pt idx="307">-0.00061703603819296198</cx:pt>
          <cx:pt idx="308">0.00094213850632036402</cx:pt>
          <cx:pt idx="309">0.000285583726824292</cx:pt>
          <cx:pt idx="310">-0.00046305542478579099</cx:pt>
          <cx:pt idx="311">-0.00104163826288591</cx:pt>
          <cx:pt idx="312">-0.0053084206452152999</cx:pt>
          <cx:pt idx="313">-0.00742431153978411</cx:pt>
          <cx:pt idx="314">-0.011565131199560401</cx:pt>
          <cx:pt idx="315">-0.0074424618538178004</cx:pt>
          <cx:pt idx="316">-0.0150685968592589</cx:pt>
          <cx:pt idx="317">0.019372604051621899</cx:pt>
          <cx:pt idx="318">-0.0220547428148982</cx:pt>
          <cx:pt idx="319">-0.0021155434185302401</cx:pt>
          <cx:pt idx="320">0.028961315005106399</cx:pt>
          <cx:pt idx="321">0.0366641518096682</cx:pt>
          <cx:pt idx="322">0.085928139537926607</cx:pt>
          <cx:pt idx="323">0.033311361457571798</cx:pt>
          <cx:pt idx="324">-0.0515559542686286</cx:pt>
          <cx:pt idx="325">-0.047078862866219699</cx:pt>
          <cx:pt idx="326">-0.085080201550245399</cx:pt>
          <cx:pt idx="327">-0.0260836525714815</cx:pt>
          <cx:pt idx="328">0.014813822861581999</cx:pt>
          <cx:pt idx="329">0.021807438581373899</cx:pt>
          <cx:pt idx="330">0.038377461479111703</cx:pt>
          <cx:pt idx="331">0.026436799445137001</cx:pt>
          <cx:pt idx="332">0.00049474153650431898</cx:pt>
          <cx:pt idx="333">-0.0059054717875493198</cx:pt>
          <cx:pt idx="334">-0.0039979874356548904</cx:pt>
          <cx:pt idx="335">-0.000115784775602488</cx:pt>
          <cx:pt idx="336">0.00068249998725263396</cx:pt>
          <cx:pt idx="337">0.00070556547680708905</cx:pt>
          <cx:pt idx="338">0.00022555015356213001</cx:pt>
          <cx:pt idx="339">-0.0045150770316206099</cx:pt>
          <cx:pt idx="340">-0.010782282291952199</cx:pt>
          <cx:pt idx="341">-0.040552933459261503</cx:pt>
          <cx:pt idx="342">-0.041679232912580598</cx:pt>
          <cx:pt idx="343">-0.029714983135021699</cx:pt>
          <cx:pt idx="344">-0.014745584231145</cx:pt>
          <cx:pt idx="345">0.019546540012547998</cx:pt>
          <cx:pt idx="346">-0.069853547480982797</cx:pt>
          <cx:pt idx="347">-0.060092928972684201</cx:pt>
          <cx:pt idx="348">-0.0288820413781514</cx:pt>
          <cx:pt idx="349">-0.0039687854758346597</cx:pt>
          <cx:pt idx="350">0.050375245722196399</cx:pt>
          <cx:pt idx="351">-0.037845603850046101</cx:pt>
          <cx:pt idx="352">-0.082262647405049003</cx:pt>
          <cx:pt idx="353">-0.062873565118469393</cx:pt>
          <cx:pt idx="354">-0.096151245666186297</cx:pt>
          <cx:pt idx="355">-0.029477902326475101</cx:pt>
          <cx:pt idx="356">0.0127182233255057</cx:pt>
          <cx:pt idx="357">0.022867146775415299</cx:pt>
          <cx:pt idx="358">0.013449874851662999</cx:pt>
          <cx:pt idx="359">0.0175754355084397</cx:pt>
          <cx:pt idx="360">0.018075331960933801</cx:pt>
          <cx:pt idx="361">0.0071873266233388302</cx:pt>
          <cx:pt idx="362">-0.00094398426644464405</cx:pt>
          <cx:pt idx="363">0.00100181466565408</cx:pt>
          <cx:pt idx="364">0.000112070781773854</cx:pt>
          <cx:pt idx="365">0.00099649432903577595</cx:pt>
          <cx:pt idx="366">-3.63576579743469e-05</cx:pt>
          <cx:pt idx="367">-0.0036926790639102</cx:pt>
          <cx:pt idx="368">-0.025722117188494299</cx:pt>
          <cx:pt idx="369">-0.067436099085777801</cx:pt>
          <cx:pt idx="370">-0.081507326592757695</cx:pt>
          <cx:pt idx="371">-0.085499526794819203</cx:pt>
          <cx:pt idx="372">-0.030767367587709499</cx:pt>
          <cx:pt idx="373">-0.026946655696579301</cx:pt>
          <cx:pt idx="374">-0.083657381458746002</cx:pt>
          <cx:pt idx="375">-0.076978524754849606</cx:pt>
          <cx:pt idx="376">-0.067222710307112604</cx:pt>
          <cx:pt idx="377">-0.0068226233652145104</cx:pt>
          <cx:pt idx="378">-0.0060659044129915199</cx:pt>
          <cx:pt idx="379">-0.052241689838607198</cx:pt>
          <cx:pt idx="380">-0.068591718076040795</cx:pt>
          <cx:pt idx="381">-0.043052649710022803</cx:pt>
          <cx:pt idx="382">-0.0279855331046324</cx:pt>
          <cx:pt idx="383">-0.036723467505809897</cx:pt>
          <cx:pt idx="384">0.0205266391530728</cx:pt>
          <cx:pt idx="385">-0.0054246277434735002</cx:pt>
          <cx:pt idx="386">-0.0117494202920401</cx:pt>
          <cx:pt idx="387">-0.0213512837515645</cx:pt>
          <cx:pt idx="388">0.00093847399814959705</cx:pt>
          <cx:pt idx="389">0.0076350882099875299</cx:pt>
          <cx:pt idx="390">0.00246641752526198</cx:pt>
          <cx:pt idx="391">0.00084576602524672102</cx:pt>
          <cx:pt idx="392">0.000531898677212576</cx:pt>
          <cx:pt idx="393">-0.0014676938827472899</cx:pt>
          <cx:pt idx="394">-0.00013317211724157401</cx:pt>
          <cx:pt idx="395">-0.0046915186773557101</cx:pt>
          <cx:pt idx="396">-0.027925152596991899</cx:pt>
          <cx:pt idx="397">-0.0770789424977633</cx:pt>
          <cx:pt idx="398">-0.098834381646154101</cx:pt>
          <cx:pt idx="399">-0.084981289417185801</cx:pt>
          <cx:pt idx="400">-0.054312661077796497</cx:pt>
          <cx:pt idx="401">-0.087349675909449601</cx:pt>
          <cx:pt idx="402">-0.080531854193639202</cx:pt>
          <cx:pt idx="403">-0.064786887979096805</cx:pt>
          <cx:pt idx="404">-0.048096350001303002</cx:pt>
          <cx:pt idx="405">-0.032760347501183701</cx:pt>
          <cx:pt idx="406">-0.016383370507547498</cx:pt>
          <cx:pt idx="407">-0.061751868508687899</cx:pt>
          <cx:pt idx="408">-0.073729989415220396</cx:pt>
          <cx:pt idx="409">-0.039792541260167298</cx:pt>
          <cx:pt idx="410">-0.0455294227937268</cx:pt>
          <cx:pt idx="411">-0.033327576222065197</cx:pt>
          <cx:pt idx="412">-0.052632400418730602</cx:pt>
          <cx:pt idx="413">-0.058418861642179402</cx:pt>
          <cx:pt idx="414">-0.058564439205321797</cx:pt>
          <cx:pt idx="415">-0.072513215059834796</cx:pt>
          <cx:pt idx="416">-0.023965618689784599</cx:pt>
          <cx:pt idx="417">0.0047878953422726299</cx:pt>
          <cx:pt idx="418">0.00513456705732406</cx:pt>
          <cx:pt idx="419">-0.00077428319472768597</cx:pt>
          <cx:pt idx="420">0.000113659521373332</cx:pt>
          <cx:pt idx="421">-0.00150771019829945</cx:pt>
          <cx:pt idx="422">-0.0014929757226188</cx:pt>
          <cx:pt idx="423">0.00439786404360015</cx:pt>
          <cx:pt idx="424">-0.0153200104510596</cx:pt>
          <cx:pt idx="425">-0.0455156117920004</cx:pt>
          <cx:pt idx="426">-0.062114360936276598</cx:pt>
          <cx:pt idx="427">-0.065788370836920101</cx:pt>
          <cx:pt idx="428">-0.0331295440643102</cx:pt>
          <cx:pt idx="429">-0.024491050277018901</cx:pt>
          <cx:pt idx="430">-0.028651990985168001</cx:pt>
          <cx:pt idx="431">-0.0030226875440601598</cx:pt>
          <cx:pt idx="432">-0.0054949356221887296</cx:pt>
          <cx:pt idx="433">0.044139462139023297</cx:pt>
          <cx:pt idx="434">0.060124577024952899</cx:pt>
          <cx:pt idx="435">-0.032708402676262398</cx:pt>
          <cx:pt idx="436">-0.035738928867375501</cx:pt>
          <cx:pt idx="437">-0.0671430559827252</cx:pt>
          <cx:pt idx="438">-0.083604135930053794</cx:pt>
          <cx:pt idx="439">-0.092401595898669003</cx:pt>
          <cx:pt idx="440">-0.11079362490426201</cx:pt>
          <cx:pt idx="441">-0.082860294439436197</cx:pt>
          <cx:pt idx="442">-0.0671482532100071</cx:pt>
          <cx:pt idx="443">-0.075869828822184099</cx:pt>
          <cx:pt idx="444">-0.030890300063430499</cx:pt>
          <cx:pt idx="445">0.0100071343116491</cx:pt>
          <cx:pt idx="446">0.0048258609803353602</cx:pt>
          <cx:pt idx="447">0.0025712984098323201</cx:pt>
          <cx:pt idx="448">0.00038900153468544797</cx:pt>
          <cx:pt idx="449">-0.00076417557661382805</cx:pt>
          <cx:pt idx="450">-0.00303732208717935</cx:pt>
          <cx:pt idx="451">0.0065804564986443499</cx:pt>
          <cx:pt idx="452">-0.0073333876298524803</cx:pt>
          <cx:pt idx="453">-0.0276785077410341</cx:pt>
          <cx:pt idx="454">-0.038815887185908698</cx:pt>
          <cx:pt idx="455">-0.033356429557708601</cx:pt>
          <cx:pt idx="456">0.017663556749367301</cx:pt>
          <cx:pt idx="457">0.035898913203301401</cx:pt>
          <cx:pt idx="458">0.018229571253129899</cx:pt>
          <cx:pt idx="459">0.029094020291977898</cx:pt>
          <cx:pt idx="460">0.017290522789057201</cx:pt>
          <cx:pt idx="461">0.041680509071649302</cx:pt>
          <cx:pt idx="462">0.031093465927677599</cx:pt>
          <cx:pt idx="463">-0.028581355122573902</cx:pt>
          <cx:pt idx="464">-0.00105296981619046</cx:pt>
          <cx:pt idx="465">-0.0469312058417947</cx:pt>
          <cx:pt idx="466">-0.104016876329998</cx:pt>
          <cx:pt idx="467">-0.108237893783626</cx:pt>
          <cx:pt idx="468">-0.13367917144716701</cx:pt>
          <cx:pt idx="469">-0.076841014978966601</cx:pt>
          <cx:pt idx="470">-0.050850177666892399</cx:pt>
          <cx:pt idx="471">-0.045766646131290098</cx:pt>
          <cx:pt idx="472">-0.0235963212061529</cx:pt>
          <cx:pt idx="473">0.021426171878262099</cx:pt>
          <cx:pt idx="474">0.010937237433629701</cx:pt>
          <cx:pt idx="475">0.0052154198335581303</cx:pt>
          <cx:pt idx="476">0.00033445133753241802</cx:pt>
          <cx:pt idx="477">-0.00015467719792992601</cx:pt>
          <cx:pt idx="478">-0.0023037264806807199</cx:pt>
          <cx:pt idx="479">0.010516959593276601</cx:pt>
          <cx:pt idx="480">0.012988838643996701</cx:pt>
          <cx:pt idx="481">0.0093270880730374692</cx:pt>
          <cx:pt idx="482">-0.015993216246304998</cx:pt>
          <cx:pt idx="483">-0.018925350504996399</cx:pt>
          <cx:pt idx="484">-0.00040921170334665499</cx:pt>
          <cx:pt idx="485">-0.0025630491334324899</cx:pt>
          <cx:pt idx="486">0.0240861119996525</cx:pt>
          <cx:pt idx="487">0.0225621864554017</cx:pt>
          <cx:pt idx="488">0.018201456115585699</cx:pt>
          <cx:pt idx="489">0.035319323263891103</cx:pt>
          <cx:pt idx="490">0.035861780013893098</cx:pt>
          <cx:pt idx="491">-0.063416272332571202</cx:pt>
          <cx:pt idx="492">-0.0081425688738571197</cx:pt>
          <cx:pt idx="493">-0.088747571702260705</cx:pt>
          <cx:pt idx="494">-0.120895730536447</cx:pt>
          <cx:pt idx="495">-0.113694289310137</cx:pt>
          <cx:pt idx="496">-0.13232743373849501</cx:pt>
          <cx:pt idx="497">-0.066460077529910705</cx:pt>
          <cx:pt idx="498">-0.0214786249028305</cx:pt>
          <cx:pt idx="499">-0.0103438714384117</cx:pt>
          <cx:pt idx="500">0.0082864902952795201</cx:pt>
          <cx:pt idx="501">0.029483284629313</cx:pt>
          <cx:pt idx="502">0.0063896784698017498</cx:pt>
          <cx:pt idx="503">0.00072641888360162605</cx:pt>
          <cx:pt idx="504">-0.00111777097131976</cx:pt>
          <cx:pt idx="505">-8.0281807472162796e-05</cx:pt>
          <cx:pt idx="506">-0.0024656687192844899</cx:pt>
          <cx:pt idx="507">0.028212873954026</cx:pt>
          <cx:pt idx="508">0.044594530282416098</cx:pt>
          <cx:pt idx="509">0.037322015582675699</cx:pt>
          <cx:pt idx="510">0.020085119433281701</cx:pt>
          <cx:pt idx="511">0.00201378336322648</cx:pt>
          <cx:pt idx="512">-0.011112402295759299</cx:pt>
          <cx:pt idx="513">0.0102960461092636</cx:pt>
          <cx:pt idx="514">0.00159521664604743</cx:pt>
          <cx:pt idx="515">-0.018737532605781499</cx:pt>
          <cx:pt idx="516">-0.00209852129187935</cx:pt>
          <cx:pt idx="517">0.018502408812718901</cx:pt>
          <cx:pt idx="518">-0.026518276670006901</cx:pt>
          <cx:pt idx="519">-0.0258062791375442</cx:pt>
          <cx:pt idx="520">-0.0017312874570092</cx:pt>
          <cx:pt idx="521">-0.071130424768272804</cx:pt>
          <cx:pt idx="522">-0.038722632476426697</cx:pt>
          <cx:pt idx="523">-0.079940081212937206</cx:pt>
          <cx:pt idx="524">-0.039955676637581698</cx:pt>
          <cx:pt idx="525">-0.012635245581270001</cx:pt>
          <cx:pt idx="526">0.0277343498722511</cx:pt>
          <cx:pt idx="527">0.0249461225184608</cx:pt>
          <cx:pt idx="528">0.025320189856682201</cx:pt>
          <cx:pt idx="529">0.024980208780472999</cx:pt>
          <cx:pt idx="530">0.0037447136733022302</cx:pt>
          <cx:pt idx="531">0.0011728016900665499</cx:pt>
          <cx:pt idx="532">0.00039184151274672201</cx:pt>
          <cx:pt idx="533">-0.00026933220350764</cx:pt>
          <cx:pt idx="534">-0.0019910489727891201</cx:pt>
          <cx:pt idx="535">0.0206920005096034</cx:pt>
          <cx:pt idx="536">0.046448965782226001</cx:pt>
          <cx:pt idx="537">0.040660707994667797</cx:pt>
          <cx:pt idx="538">0.045532214572034997</cx:pt>
          <cx:pt idx="539">0.041029706852342501</cx:pt>
          <cx:pt idx="540">0.0079444620063728894</cx:pt>
          <cx:pt idx="541">0.058345225189607199</cx:pt>
          <cx:pt idx="542">0.054133551345245098</cx:pt>
          <cx:pt idx="543">0.022082518830543602</cx:pt>
          <cx:pt idx="544">-0.0035567464653898299</cx:pt>
          <cx:pt idx="545">0.035906456762947597</cx:pt>
          <cx:pt idx="546">0.0041923714389839502</cx:pt>
          <cx:pt idx="547">0.0034352903280863</cx:pt>
          <cx:pt idx="548">0.0083069137079999997</cx:pt>
          <cx:pt idx="549">0.011053200782264801</cx:pt>
          <cx:pt idx="550">-0.0132458158494716</cx:pt>
          <cx:pt idx="551">0.0030947564756988902</cx:pt>
          <cx:pt idx="552">0.0069756002091759797</cx:pt>
          <cx:pt idx="553">0.024044587559019601</cx:pt>
          <cx:pt idx="554">0.042263727231120103</cx:pt>
          <cx:pt idx="555">0.049452689904288402</cx:pt>
          <cx:pt idx="556">0.020275949813752601</cx:pt>
          <cx:pt idx="557">0.025944937408711399</cx:pt>
          <cx:pt idx="558">0.00468954649213533</cx:pt>
          <cx:pt idx="559">-3.9188418602856003e-05</cx:pt>
          <cx:pt idx="560">0.00072202250424638695</cx:pt>
          <cx:pt idx="561">-0.00080448384670939101</cx:pt>
          <cx:pt idx="562">0.0041772768453533097</cx:pt>
          <cx:pt idx="563">0.029341105975779599</cx:pt>
          <cx:pt idx="564">0.040431523699013303</cx:pt>
          <cx:pt idx="565">0.022166602683573199</cx:pt>
          <cx:pt idx="566">0.078598195048814906</cx:pt>
          <cx:pt idx="567">0.092763898335666395</cx:pt>
          <cx:pt idx="568">0.037171767127373002</cx:pt>
          <cx:pt idx="569">0.041283140280401497</cx:pt>
          <cx:pt idx="570">0.048176028205851699</cx:pt>
          <cx:pt idx="571">0.04508667542507</cx:pt>
          <cx:pt idx="572">0.044674924520545597</cx:pt>
          <cx:pt idx="573">-0.014718888680260901</cx:pt>
          <cx:pt idx="574">0.053712588668014503</cx:pt>
          <cx:pt idx="575">0.053484252557802203</cx:pt>
          <cx:pt idx="576">0.062310219805991697</cx:pt>
          <cx:pt idx="577">0.050575785683459197</cx:pt>
          <cx:pt idx="578">0.056511557599741302</cx:pt>
          <cx:pt idx="579">0.047080628907379997</cx:pt>
          <cx:pt idx="580">0.050923759646744303</cx:pt>
          <cx:pt idx="581">0.060163303270817897</cx:pt>
          <cx:pt idx="582">0.058852025754094303</cx:pt>
          <cx:pt idx="583">0.065092068318336194</cx:pt>
          <cx:pt idx="584">0.024167754911594501</cx:pt>
          <cx:pt idx="585">0.016823016062539001</cx:pt>
          <cx:pt idx="586">0.0027115398069214899</cx:pt>
          <cx:pt idx="587">0.00024331659775079901</cx:pt>
          <cx:pt idx="588">-0.00018091272939188701</cx:pt>
          <cx:pt idx="589">0.00025356180917997402</cx:pt>
          <cx:pt idx="590">0.013123334529712699</cx:pt>
          <cx:pt idx="591">0.028897138906488502</cx:pt>
          <cx:pt idx="592">0.050179710074756599</cx:pt>
          <cx:pt idx="593">0.027559119236952302</cx:pt>
          <cx:pt idx="594">0.075050344856931697</cx:pt>
          <cx:pt idx="595">0.073476223904785906</cx:pt>
          <cx:pt idx="596">0.025650270744166901</cx:pt>
          <cx:pt idx="597">0.024270200690251698</cx:pt>
          <cx:pt idx="598">0.0133359285542815</cx:pt>
          <cx:pt idx="599">-0.019530152399097299</cx:pt>
          <cx:pt idx="600">0.0184547262798</cx:pt>
          <cx:pt idx="601">0.015576889717343501</cx:pt>
          <cx:pt idx="602">0.031815156473343299</cx:pt>
          <cx:pt idx="603">0.055476516119508198</cx:pt>
          <cx:pt idx="604">0.035587113162181799</cx:pt>
          <cx:pt idx="605">0.025600289248004799</cx:pt>
          <cx:pt idx="606">0.052423679513341301</cx:pt>
          <cx:pt idx="607">0.0484509773711349</cx:pt>
          <cx:pt idx="608">0.049356774379205</cx:pt>
          <cx:pt idx="609">0.038066785021328001</cx:pt>
          <cx:pt idx="610">0.059058950444534103</cx:pt>
          <cx:pt idx="611">0.036963848154890303</cx:pt>
          <cx:pt idx="612">0.018216622734057199</cx:pt>
          <cx:pt idx="613">0.01151657226507</cx:pt>
          <cx:pt idx="614">0.0020637018302304701</cx:pt>
          <cx:pt idx="615">0.00024699726526134701</cx:pt>
          <cx:pt idx="616">-0.00079839219147175998</cx:pt>
          <cx:pt idx="617">-0.00018572788003201501</cx:pt>
          <cx:pt idx="618">0.0063546631332395799</cx:pt>
          <cx:pt idx="619">0.010228489975854</cx:pt>
          <cx:pt idx="620">0.0400707686456944</cx:pt>
          <cx:pt idx="621">0.060300075877221297</cx:pt>
          <cx:pt idx="622">0.069367201784326593</cx:pt>
          <cx:pt idx="623">0.0825818664214127</cx:pt>
          <cx:pt idx="624">0.0529922679302798</cx:pt>
          <cx:pt idx="625">0.045571869404725303</cx:pt>
          <cx:pt idx="626">0.0104035461901648</cx:pt>
          <cx:pt idx="627">-0.0085674415055236892</cx:pt>
          <cx:pt idx="628">-0.0254793749772959</cx:pt>
          <cx:pt idx="629">0.016441116750189499</cx:pt>
          <cx:pt idx="630">0.053274589988916397</cx:pt>
          <cx:pt idx="631">0.0347920550041965</cx:pt>
          <cx:pt idx="632">0.00099478134293416298</cx:pt>
          <cx:pt idx="633">-0.0125822195385505</cx:pt>
          <cx:pt idx="634">0.021354401542844501</cx:pt>
          <cx:pt idx="635">0.062052071860186402</cx:pt>
          <cx:pt idx="636">0.053882424233769002</cx:pt>
          <cx:pt idx="637">0.035311783564393899</cx:pt>
          <cx:pt idx="638">0.021020318345056702</cx:pt>
          <cx:pt idx="639">0.014045447435128601</cx:pt>
          <cx:pt idx="640">0.0057368815479851201</cx:pt>
          <cx:pt idx="641">0.0040819148694372998</cx:pt>
          <cx:pt idx="642">-0.000120456663137663</cx:pt>
          <cx:pt idx="643">-5.0029590698675803e-05</cx:pt>
          <cx:pt idx="644">-0.000238325769761316</cx:pt>
          <cx:pt idx="645">0.00034348797307437901</cx:pt>
          <cx:pt idx="646">0.00043526295322308402</cx:pt>
          <cx:pt idx="647">-0.00049245324139109701</cx:pt>
          <cx:pt idx="648">0.0076590801303448404</cx:pt>
          <cx:pt idx="649">0.0024970217783921401</cx:pt>
          <cx:pt idx="650">-0.00348981201664918</cx:pt>
          <cx:pt idx="651">0.0151126843428721</cx:pt>
          <cx:pt idx="652">0.0068118735940814398</cx:pt>
          <cx:pt idx="653">0.00706333996666836</cx:pt>
          <cx:pt idx="654">0.0059962079494866602</cx:pt>
          <cx:pt idx="655">0.037852591720913799</cx:pt>
          <cx:pt idx="656">0.048019515778401599</cx:pt>
          <cx:pt idx="657">0.064624776397586001</cx:pt>
          <cx:pt idx="658">-0.0029854862960517598</cx:pt>
          <cx:pt idx="659">-0.00517200992191313</cx:pt>
          <cx:pt idx="660">0.025509702291512299</cx:pt>
          <cx:pt idx="661">0.014282630119685001</cx:pt>
          <cx:pt idx="662">0.0254662048120506</cx:pt>
          <cx:pt idx="663">0.043214056795539198</cx:pt>
          <cx:pt idx="664">0.029213174367810499</cx:pt>
          <cx:pt idx="665">0.0099057540141447506</cx:pt>
          <cx:pt idx="666">0.0084252517296043907</cx:pt>
          <cx:pt idx="667">0.00408819021913204</cx:pt>
          <cx:pt idx="668">0.0025709337338247402</cx:pt>
          <cx:pt idx="669">0.00195011283673939</cx:pt>
          <cx:pt idx="670">0.00013234837239296099</cx:pt>
          <cx:pt idx="671">0.00017054289511496</cx:pt>
          <cx:pt idx="672">0.00017304351025222399</cx:pt>
          <cx:pt idx="673">0.000148391742410287</cx:pt>
          <cx:pt idx="674">0.00055768257342673404</cx:pt>
          <cx:pt idx="675">-0.0053225896678518302</cx:pt>
          <cx:pt idx="676">-0.0088814462899400905</cx:pt>
          <cx:pt idx="677">-0.020677983416796001</cx:pt>
          <cx:pt idx="678">-0.0283610712717468</cx:pt>
          <cx:pt idx="679">-0.0540613998270255</cx:pt>
          <cx:pt idx="680">-0.046209019534772099</cx:pt>
          <cx:pt idx="681">-0.017684464485291498</cx:pt>
          <cx:pt idx="682">-0.0149032065066598</cx:pt>
          <cx:pt idx="683">0.0144717695988144</cx:pt>
          <cx:pt idx="684">0.0054036998223494399</cx:pt>
          <cx:pt idx="685">0.024845155944020599</cx:pt>
          <cx:pt idx="686">0.023831358264369801</cx:pt>
          <cx:pt idx="687">-0.015500866869305701</cx:pt>
          <cx:pt idx="688">0.0041024146972599299</cx:pt>
          <cx:pt idx="689">0.021462140507042399</cx:pt>
          <cx:pt idx="690">0.018307005449264301</cx:pt>
          <cx:pt idx="691">0.020345942809491101</cx:pt>
          <cx:pt idx="692">-3.7962406260978001e-06</cx:pt>
          <cx:pt idx="693">-0.0068469960531243003</cx:pt>
          <cx:pt idx="694">-0.010198652438714401</cx:pt>
          <cx:pt idx="695">-0.0068144336983852498</cx:pt>
          <cx:pt idx="696">0.0025567218749705601</cx:pt>
          <cx:pt idx="697">0.0022707339030138599</cx:pt>
          <cx:pt idx="698">0.00023421164642511801</cx:pt>
          <cx:pt idx="699">-6.5457523833716794e-05</cx:pt>
          <cx:pt idx="700">-0.00014642782310018</cx:pt>
          <cx:pt idx="701">0.00028072299459301701</cx:pt>
          <cx:pt idx="702">-0.00016633608455357001</cx:pt>
          <cx:pt idx="703">-0.0012301846035259001</cx:pt>
          <cx:pt idx="704">-0.0074704138620406198</cx:pt>
          <cx:pt idx="705">-0.016907315101341601</cx:pt>
          <cx:pt idx="706">-0.0043597458969751</cx:pt>
          <cx:pt idx="707">-0.013226002417554601</cx:pt>
          <cx:pt idx="708">-0.022296065819530302</cx:pt>
          <cx:pt idx="709">-0.015958411021089199</cx:pt>
          <cx:pt idx="710">-0.0075055595508824102</cx:pt>
          <cx:pt idx="711">0.0015542409576464601</cx:pt>
          <cx:pt idx="712">0.00814441287681009</cx:pt>
          <cx:pt idx="713">0.0157126254380426</cx:pt>
          <cx:pt idx="714">0.021884711609878801</cx:pt>
          <cx:pt idx="715">0.0114159087071299</cx:pt>
          <cx:pt idx="716">0.0016413356410258199</cx:pt>
          <cx:pt idx="717">0.0063804364067289602</cx:pt>
          <cx:pt idx="718">0.0037137529351597299</cx:pt>
          <cx:pt idx="719">-0.0037488090602962</cx:pt>
          <cx:pt idx="720">-0.012698146285988201</cx:pt>
          <cx:pt idx="721">-0.014746831650908</cx:pt>
          <cx:pt idx="722">-0.015756845751178</cx:pt>
          <cx:pt idx="723">-0.00458886694210839</cx:pt>
          <cx:pt idx="724">-0.0010127635642199499</cx:pt>
          <cx:pt idx="725">-0.00055068367209550701</cx:pt>
          <cx:pt idx="726">0.00090305279374955599</cx:pt>
          <cx:pt idx="727">-0.000596863654370538</cx:pt>
          <cx:pt idx="728">-0.00062913441309430805</cx:pt>
          <cx:pt idx="729">-6.1792231313669303e-05</cx:pt>
          <cx:pt idx="730">-0.000266992050693047</cx:pt>
          <cx:pt idx="731">0.00053100718256182298</cx:pt>
          <cx:pt idx="732">-0.0036244316408521301</cx:pt>
          <cx:pt idx="733">-0.0096520670070138793</cx:pt>
          <cx:pt idx="734">-0.011793343428524901</cx:pt>
          <cx:pt idx="735">-0.0070568052642191702</cx:pt>
          <cx:pt idx="736">0.00040132466633840703</cx:pt>
          <cx:pt idx="737">-0.0012540439500213099</cx:pt>
          <cx:pt idx="738">0.000325789429130863</cx:pt>
          <cx:pt idx="739">0.0053215460581998598</cx:pt>
          <cx:pt idx="740">-0.0061523860753348999</cx:pt>
          <cx:pt idx="741">-0.0083738221869199998</cx:pt>
          <cx:pt idx="742">-0.0078131964538325199</cx:pt>
          <cx:pt idx="743">-0.0083674177366819206</cx:pt>
          <cx:pt idx="744">-0.0072179674082647697</cx:pt>
          <cx:pt idx="745">-0.00313442386634259</cx:pt>
          <cx:pt idx="746">-0.00078260672120089299</cx:pt>
          <cx:pt idx="747">-0.0022574457314392198</cx:pt>
          <cx:pt idx="748">-0.0029878541420778502</cx:pt>
          <cx:pt idx="749">-0.0025406390304889299</cx:pt>
          <cx:pt idx="750">-0.00095953858738093199</cx:pt>
          <cx:pt idx="751">0.00067548737815857304</cx:pt>
          <cx:pt idx="752">-9.4373035887960395e-05</cx:pt>
          <cx:pt idx="753">-0.00014087845137251</cx:pt>
          <cx:pt idx="754">-9.4703191593840895e-05</cx:pt>
          <cx:pt idx="755">-0.00094369633732557605</cx:pt>
          <cx:pt idx="756">-5.1701450874799198e-05</cx:pt>
          <cx:pt idx="757">-0.000106671522827604</cx:pt>
          <cx:pt idx="758">3.7779040542301801e-05</cx:pt>
          <cx:pt idx="759">-0.00076036493873774002</cx:pt>
          <cx:pt idx="760">-0.00027390595443437199</cx:pt>
          <cx:pt idx="761">0.00029543444687299999</cx:pt>
          <cx:pt idx="762">2.6528739147035002e-05</cx:pt>
          <cx:pt idx="763">-0.000136103657738614</cx:pt>
          <cx:pt idx="764">0.00028102110287042399</cx:pt>
          <cx:pt idx="765">0.000288806489868247</cx:pt>
          <cx:pt idx="766">0.0022983798547410502</cx:pt>
          <cx:pt idx="767">-0.00019951985974912099</cx:pt>
          <cx:pt idx="768">-0.000770327407904335</cx:pt>
          <cx:pt idx="769">-0.00088998217648407604</cx:pt>
          <cx:pt idx="770">0.00119474256670692</cx:pt>
          <cx:pt idx="771">0.00110990128741711</cx:pt>
          <cx:pt idx="772">0.00010004213601907999</cx:pt>
          <cx:pt idx="773">-8.9462640281384896e-05</cx:pt>
          <cx:pt idx="774">-0.00078781704767244098</cx:pt>
          <cx:pt idx="775">0.000187569321623153</cx:pt>
          <cx:pt idx="776">-0.00057031588523372102</cx:pt>
          <cx:pt idx="777">2.78532915684966e-05</cx:pt>
          <cx:pt idx="778">-0.00096898163257736099</cx:pt>
          <cx:pt idx="779">-0.00039527201256369803</cx:pt>
          <cx:pt idx="780">-0.00042735821487399601</cx:pt>
          <cx:pt idx="781">-0.00020395526828233699</cx:pt>
          <cx:pt idx="782">-0.00086073863942102795</cx:pt>
          <cx:pt idx="783">-0.000188071872915764</cx:pt>
          <cx:pt idx="784">-0.0012540121225979824</cx:pt>
          <cx:pt idx="785">-0.00014240243655833475</cx:pt>
          <cx:pt idx="786">-0.0041590794492241496</cx:pt>
          <cx:pt idx="787">-0.0085314139193429245</cx:pt>
          <cx:pt idx="788">-0.011344630085876476</cx:pt>
          <cx:pt idx="789">-0.017832975483979874</cx:pt>
          <cx:pt idx="790">-0.020581100409492875</cx:pt>
          <cx:pt idx="791">-0.0031242789664966998</cx:pt>
          <cx:pt idx="792">0.0020005142654874876</cx:pt>
          <cx:pt idx="793">0.0098745470156349005</cx:pt>
          <cx:pt idx="794">0.0091222349887976253</cx:pt>
          <cx:pt idx="795">-0.0045792298021556498</cx:pt>
          <cx:pt idx="796">-0.002743060835578875</cx:pt>
          <cx:pt idx="797">-0.010057287817102125</cx:pt>
          <cx:pt idx="798">-0.0024542469403486399</cx:pt>
          <cx:pt idx="799">0.018659959905846249</cx:pt>
          <cx:pt idx="800">0.027312910149558001</cx:pt>
          <cx:pt idx="801">0.0093627526538136007</cx:pt>
          <cx:pt idx="802">0.01365800856612125</cx:pt>
          <cx:pt idx="803">0.013709670111733975</cx:pt>
          <cx:pt idx="804">-0.0028058660473661498</cx:pt>
          <cx:pt idx="805">-0.0042165170603125253</cx:pt>
          <cx:pt idx="806">-0.0050667979553765501</cx:pt>
          <cx:pt idx="807">-0.00049466240868683252</cx:pt>
          <cx:pt idx="808">-4.7254090470309499e-05</cx:pt>
          <cx:pt idx="809">-0.00022617637283722349</cx:pt>
          <cx:pt idx="810">0.00023332619308739301</cx:pt>
          <cx:pt idx="811">-0.000369261529561725</cx:pt>
          <cx:pt idx="812">-0.00074664001059261752</cx:pt>
          <cx:pt idx="813">0.0021899936696190901</cx:pt>
          <cx:pt idx="814">-0.00617889059812425</cx:pt>
          <cx:pt idx="815">-0.0081959307127478249</cx:pt>
          <cx:pt idx="816">-0.0033193938037190999</cx:pt>
          <cx:pt idx="817">-0.020748039880908901</cx:pt>
          <cx:pt idx="818">-0.015020934427849301</cx:pt>
          <cx:pt idx="819">-0.0014957120873416124</cx:pt>
          <cx:pt idx="820">0.0051374575174820249</cx:pt>
          <cx:pt idx="821">0.010915488078809574</cx:pt>
          <cx:pt idx="822">0.0062641233952756246</cx:pt>
          <cx:pt idx="823">0.01569244866713395</cx:pt>
          <cx:pt idx="824">0.0093650398863303497</cx:pt>
          <cx:pt idx="825">0.0025488408765617751</cx:pt>
          <cx:pt idx="826">0.015445201720340924</cx:pt>
          <cx:pt idx="827">0.0108722862893163</cx:pt>
          <cx:pt idx="828">0.015346460696298849</cx:pt>
          <cx:pt idx="829">0.011054225923040674</cx:pt>
          <cx:pt idx="830">0.0085956155850596006</cx:pt>
          <cx:pt idx="831">0.018960532429769625</cx:pt>
          <cx:pt idx="832">0.0054582366952880997</cx:pt>
          <cx:pt idx="833">-0.010932098949333426</cx:pt>
          <cx:pt idx="834">-0.0048376963277155247</cx:pt>
          <cx:pt idx="835">0.00046076311967362251</cx:pt>
          <cx:pt idx="836">0.00027899465401967502</cx:pt>
          <cx:pt idx="837">4.8326038882225e-05</cx:pt>
          <cx:pt idx="838">4.8857076620890747e-05</cx:pt>
          <cx:pt idx="839">8.4773777254147e-05</cx:pt>
          <cx:pt idx="840">0.0010347661388844275</cx:pt>
          <cx:pt idx="841">0.00085965044590862502</cx:pt>
          <cx:pt idx="842">-0.0031241213284310251</cx:pt>
          <cx:pt idx="843">-0.0072748997916598501</cx:pt>
          <cx:pt idx="844">-0.00149862652324422</cx:pt>
          <cx:pt idx="845">-0.0053884823353933502</cx:pt>
          <cx:pt idx="846">-0.0034338718112320002</cx:pt>
          <cx:pt idx="847">-0.00504372793835245</cx:pt>
          <cx:pt idx="848">0.00030319021227414997</cx:pt>
          <cx:pt idx="849">0.00440151729368095</cx:pt>
          <cx:pt idx="850">-2.2719992387142549e-05</cx:pt>
          <cx:pt idx="851">0.0055799295241538002</cx:pt>
          <cx:pt idx="852">0.007530862672107075</cx:pt>
          <cx:pt idx="853">0.0020534043973229974</cx:pt>
          <cx:pt idx="854">0.0011922595312921524</cx:pt>
          <cx:pt idx="855">-0.0044146542735392499</cx:pt>
          <cx:pt idx="856">-0.009627210691858375</cx:pt>
          <cx:pt idx="857">-0.0032231324350421248</cx:pt>
          <cx:pt idx="858">0.012022680333873974</cx:pt>
          <cx:pt idx="859">0.014996249050875574</cx:pt>
          <cx:pt idx="860">0.0097320791537911996</cx:pt>
          <cx:pt idx="861">-0.0063108197498840746</cx:pt>
          <cx:pt idx="862">-0.0025275018813805251</cx:pt>
          <cx:pt idx="863">0.0012388847873965299</cx:pt>
          <cx:pt idx="864">-0.00058154649320789505</cx:pt>
          <cx:pt idx="865">-2.8817354281247499e-05</cx:pt>
          <cx:pt idx="866">-0.00016324749749317574</cx:pt>
          <cx:pt idx="867">-8.1182724339368497e-05</cx:pt>
          <cx:pt idx="868">0.0008907759773218425</cx:pt>
          <cx:pt idx="869">-0.0010759030008127999</cx:pt>
          <cx:pt idx="870">-0.0028064214267475751</cx:pt>
          <cx:pt idx="871">-0.00034073327248461502</cx:pt>
          <cx:pt idx="872">0.00014370339814168449</cx:pt>
          <cx:pt idx="873">-0.0010918261607028501</cx:pt>
          <cx:pt idx="874">-0.0020183293742878148</cx:pt>
          <cx:pt idx="875">0.0016214969254152</cx:pt>
          <cx:pt idx="876">0.0037499109500839498</cx:pt>
          <cx:pt idx="877">-0.00140927320530729</cx:pt>
          <cx:pt idx="878">0.0035924009035388001</cx:pt>
          <cx:pt idx="879">0.0087706150825437503</cx:pt>
          <cx:pt idx="880">-0.001285572765203485</cx:pt>
          <cx:pt idx="881">-0.0054277516012773749</cx:pt>
          <cx:pt idx="882">0.00064762170236210253</cx:pt>
          <cx:pt idx="883">-0.017311469990879826</cx:pt>
          <cx:pt idx="884">-0.0012540121225979824</cx:pt>
          <cx:pt idx="885">-0.00014240243655833475</cx:pt>
          <cx:pt idx="886">-0.0041590794492241496</cx:pt>
          <cx:pt idx="887">-0.0085314139193429245</cx:pt>
          <cx:pt idx="888">-0.011344630085876476</cx:pt>
          <cx:pt idx="889">-0.017832975483979874</cx:pt>
          <cx:pt idx="890">-0.020581100409492875</cx:pt>
          <cx:pt idx="891">-0.0031242789664966998</cx:pt>
          <cx:pt idx="892">0.0020005142654874876</cx:pt>
          <cx:pt idx="893">0.0098745470156349005</cx:pt>
          <cx:pt idx="894">0.0091222349887976253</cx:pt>
          <cx:pt idx="895">-0.0045792298021556498</cx:pt>
          <cx:pt idx="896">-0.002743060835578875</cx:pt>
          <cx:pt idx="897">-0.010057287817102125</cx:pt>
          <cx:pt idx="898">-0.0024542469403486399</cx:pt>
          <cx:pt idx="899">0.018659959905846249</cx:pt>
          <cx:pt idx="900">0.027312910149558001</cx:pt>
          <cx:pt idx="901">0.0093627526538136007</cx:pt>
          <cx:pt idx="902">0.01365800856612125</cx:pt>
          <cx:pt idx="903">0.013709670111733975</cx:pt>
          <cx:pt idx="904">-0.0028058660473661498</cx:pt>
          <cx:pt idx="905">-0.0042165170603125253</cx:pt>
          <cx:pt idx="906">-0.0050667979553765501</cx:pt>
          <cx:pt idx="907">-0.00049466240868683252</cx:pt>
          <cx:pt idx="908">-4.7254090470309499e-05</cx:pt>
          <cx:pt idx="909">-0.00022617637283722349</cx:pt>
          <cx:pt idx="910">0.00023332619308739301</cx:pt>
          <cx:pt idx="911">-0.000369261529561725</cx:pt>
          <cx:pt idx="912">-0.00074664001059261752</cx:pt>
          <cx:pt idx="913">0.0021899936696190901</cx:pt>
          <cx:pt idx="914">-0.00617889059812425</cx:pt>
          <cx:pt idx="915">-0.0081959307127478249</cx:pt>
          <cx:pt idx="916">-0.0033193938037190999</cx:pt>
          <cx:pt idx="917">-0.020748039880908901</cx:pt>
          <cx:pt idx="918">-0.015020934427849301</cx:pt>
          <cx:pt idx="919">-0.0014957120873416124</cx:pt>
          <cx:pt idx="920">0.0051374575174820249</cx:pt>
          <cx:pt idx="921">0.010915488078809574</cx:pt>
          <cx:pt idx="922">0.0062641233952756246</cx:pt>
          <cx:pt idx="923">0.01569244866713395</cx:pt>
          <cx:pt idx="924">0.0093650398863303497</cx:pt>
          <cx:pt idx="925">0.0025488408765617751</cx:pt>
          <cx:pt idx="926">0.015445201720340924</cx:pt>
          <cx:pt idx="927">0.0108722862893163</cx:pt>
          <cx:pt idx="928">0.015346460696298849</cx:pt>
          <cx:pt idx="929">0.011054225923040674</cx:pt>
          <cx:pt idx="930">0.0085956155850596006</cx:pt>
          <cx:pt idx="931">0.018960532429769625</cx:pt>
          <cx:pt idx="932">0.0054582366952880997</cx:pt>
          <cx:pt idx="933">-0.010932098949333426</cx:pt>
          <cx:pt idx="934">-0.0048376963277155247</cx:pt>
          <cx:pt idx="935">0.00046076311967362251</cx:pt>
          <cx:pt idx="936">0.00027899465401967502</cx:pt>
          <cx:pt idx="937">4.8326038882225e-05</cx:pt>
          <cx:pt idx="938">4.8857076620890747e-05</cx:pt>
          <cx:pt idx="939">8.4773777254147e-05</cx:pt>
          <cx:pt idx="940">0.0010347661388844275</cx:pt>
          <cx:pt idx="941">0.00085965044590862502</cx:pt>
          <cx:pt idx="942">-0.0031241213284310251</cx:pt>
          <cx:pt idx="943">-0.0072748997916598501</cx:pt>
          <cx:pt idx="944">-0.00149862652324422</cx:pt>
          <cx:pt idx="945">-0.0053884823353933502</cx:pt>
          <cx:pt idx="946">-0.0034338718112320002</cx:pt>
          <cx:pt idx="947">-0.00504372793835245</cx:pt>
          <cx:pt idx="948">0.00030319021227414997</cx:pt>
          <cx:pt idx="949">0.00440151729368095</cx:pt>
          <cx:pt idx="950">-2.2719992387142549e-05</cx:pt>
          <cx:pt idx="951">0.0055799295241538002</cx:pt>
          <cx:pt idx="952">0.007530862672107075</cx:pt>
          <cx:pt idx="953">0.0020534043973229974</cx:pt>
          <cx:pt idx="954">0.0011922595312921524</cx:pt>
          <cx:pt idx="955">-0.0044146542735392499</cx:pt>
          <cx:pt idx="956">-0.009627210691858375</cx:pt>
          <cx:pt idx="957">-0.0032231324350421248</cx:pt>
          <cx:pt idx="958">0.012022680333873974</cx:pt>
          <cx:pt idx="959">0.014996249050875574</cx:pt>
          <cx:pt idx="960">0.0097320791537911996</cx:pt>
          <cx:pt idx="961">-0.0063108197498840746</cx:pt>
          <cx:pt idx="962">-0.0025275018813805251</cx:pt>
          <cx:pt idx="963">0.0012388847873965299</cx:pt>
          <cx:pt idx="964">-0.00058154649320789505</cx:pt>
          <cx:pt idx="965">-2.8817354281247499e-05</cx:pt>
          <cx:pt idx="966">-0.00016324749749317574</cx:pt>
          <cx:pt idx="967">-8.1182724339368497e-05</cx:pt>
          <cx:pt idx="968">0.0008907759773218425</cx:pt>
          <cx:pt idx="969">-0.0010759030008127999</cx:pt>
          <cx:pt idx="970">-0.0028064214267475751</cx:pt>
          <cx:pt idx="971">-0.00034073327248461502</cx:pt>
          <cx:pt idx="972">0.00014370339814168449</cx:pt>
          <cx:pt idx="973">-0.0010918261607028501</cx:pt>
          <cx:pt idx="974">-0.0020183293742878148</cx:pt>
          <cx:pt idx="975">0.0016214969254152</cx:pt>
          <cx:pt idx="976">0.0037499109500839498</cx:pt>
          <cx:pt idx="977">-0.00140927320530729</cx:pt>
          <cx:pt idx="978">0.0035924009035388001</cx:pt>
          <cx:pt idx="979">0.0087706150825437503</cx:pt>
          <cx:pt idx="980">-0.001285572765203485</cx:pt>
          <cx:pt idx="981">-0.0054277516012773749</cx:pt>
          <cx:pt idx="982">0.00064762170236210253</cx:pt>
          <cx:pt idx="983">-0.017311469990879826</cx:pt>
          <cx:pt idx="984">-0.0012540121225979824</cx:pt>
          <cx:pt idx="985">-0.00014240243655833475</cx:pt>
          <cx:pt idx="986">-0.0041590794492241496</cx:pt>
          <cx:pt idx="987">-0.0085314139193429245</cx:pt>
          <cx:pt idx="988">-0.011344630085876476</cx:pt>
          <cx:pt idx="989">-0.017832975483979874</cx:pt>
          <cx:pt idx="990">-0.020581100409492875</cx:pt>
          <cx:pt idx="991">-0.0031242789664966998</cx:pt>
          <cx:pt idx="992">0.0020005142654874876</cx:pt>
          <cx:pt idx="993">0.0098745470156349005</cx:pt>
          <cx:pt idx="994">0.0091222349887976253</cx:pt>
          <cx:pt idx="995">-0.0045792298021556498</cx:pt>
          <cx:pt idx="996">-0.002743060835578875</cx:pt>
          <cx:pt idx="997">-0.010057287817102125</cx:pt>
          <cx:pt idx="998">-0.0024542469403486399</cx:pt>
          <cx:pt idx="999">0.018659959905846249</cx:pt>
          <cx:pt idx="1000">0.027312910149558001</cx:pt>
          <cx:pt idx="1001">0.0093627526538136007</cx:pt>
          <cx:pt idx="1002">0.01365800856612125</cx:pt>
          <cx:pt idx="1003">0.013709670111733975</cx:pt>
          <cx:pt idx="1004">-0.0028058660473661498</cx:pt>
          <cx:pt idx="1005">-0.0042165170603125253</cx:pt>
          <cx:pt idx="1006">-0.0050667979553765501</cx:pt>
          <cx:pt idx="1007">-0.00049466240868683252</cx:pt>
          <cx:pt idx="1008">-4.7254090470309499e-05</cx:pt>
          <cx:pt idx="1009">-0.00022617637283722349</cx:pt>
          <cx:pt idx="1010">0.00023332619308739301</cx:pt>
          <cx:pt idx="1011">-0.000369261529561725</cx:pt>
          <cx:pt idx="1012">-0.00074664001059261752</cx:pt>
          <cx:pt idx="1013">0.0021899936696190901</cx:pt>
          <cx:pt idx="1014">-0.00617889059812425</cx:pt>
          <cx:pt idx="1015">-0.0081959307127478249</cx:pt>
          <cx:pt idx="1016">-0.0033193938037190999</cx:pt>
          <cx:pt idx="1017">-0.020748039880908901</cx:pt>
          <cx:pt idx="1018">-0.015020934427849301</cx:pt>
          <cx:pt idx="1019">-0.0014957120873416124</cx:pt>
          <cx:pt idx="1020">0.0051374575174820249</cx:pt>
          <cx:pt idx="1021">0.010915488078809574</cx:pt>
          <cx:pt idx="1022">0.0062641233952756246</cx:pt>
          <cx:pt idx="1023">0.01569244866713395</cx:pt>
          <cx:pt idx="1024">0.0093650398863303497</cx:pt>
          <cx:pt idx="1025">0.0025488408765617751</cx:pt>
          <cx:pt idx="1026">0.015445201720340924</cx:pt>
          <cx:pt idx="1027">0.0108722862893163</cx:pt>
          <cx:pt idx="1028">0.015346460696298849</cx:pt>
          <cx:pt idx="1029">0.011054225923040674</cx:pt>
          <cx:pt idx="1030">0.0085956155850596006</cx:pt>
          <cx:pt idx="1031">0.018960532429769625</cx:pt>
          <cx:pt idx="1032">0.0054582366952880997</cx:pt>
          <cx:pt idx="1033">-0.010932098949333426</cx:pt>
          <cx:pt idx="1034">-0.0048376963277155247</cx:pt>
          <cx:pt idx="1035">0.00046076311967362251</cx:pt>
          <cx:pt idx="1036">0.00027899465401967502</cx:pt>
          <cx:pt idx="1037">4.8326038882225e-05</cx:pt>
          <cx:pt idx="1038">4.8857076620890747e-05</cx:pt>
          <cx:pt idx="1039">8.4773777254147e-05</cx:pt>
          <cx:pt idx="1040">0.0010347661388844275</cx:pt>
          <cx:pt idx="1041">0.00085965044590862502</cx:pt>
          <cx:pt idx="1042">-0.0031241213284310251</cx:pt>
          <cx:pt idx="1043">-0.0072748997916598501</cx:pt>
          <cx:pt idx="1044">-0.00149862652324422</cx:pt>
          <cx:pt idx="1045">-0.0053884823353933502</cx:pt>
          <cx:pt idx="1046">-0.0034338718112320002</cx:pt>
          <cx:pt idx="1047">-0.00504372793835245</cx:pt>
          <cx:pt idx="1048">0.00030319021227414997</cx:pt>
          <cx:pt idx="1049">0.00440151729368095</cx:pt>
          <cx:pt idx="1050">-2.2719992387142549e-05</cx:pt>
          <cx:pt idx="1051">0.0055799295241538002</cx:pt>
          <cx:pt idx="1052">0.007530862672107075</cx:pt>
          <cx:pt idx="1053">0.0020534043973229974</cx:pt>
          <cx:pt idx="1054">0.0011922595312921524</cx:pt>
          <cx:pt idx="1055">-0.0044146542735392499</cx:pt>
          <cx:pt idx="1056">-0.009627210691858375</cx:pt>
          <cx:pt idx="1057">-0.0032231324350421248</cx:pt>
          <cx:pt idx="1058">0.012022680333873974</cx:pt>
          <cx:pt idx="1059">0.014996249050875574</cx:pt>
          <cx:pt idx="1060">0.0097320791537911996</cx:pt>
          <cx:pt idx="1061">-0.0063108197498840746</cx:pt>
          <cx:pt idx="1062">-0.0025275018813805251</cx:pt>
          <cx:pt idx="1063">0.0012388847873965299</cx:pt>
          <cx:pt idx="1064">-0.00058154649320789505</cx:pt>
          <cx:pt idx="1065">-2.8817354281247499e-05</cx:pt>
          <cx:pt idx="1066">-0.00016324749749317574</cx:pt>
          <cx:pt idx="1067">-8.1182724339368497e-05</cx:pt>
          <cx:pt idx="1068">0.0008907759773218425</cx:pt>
          <cx:pt idx="1069">-0.0010759030008127999</cx:pt>
          <cx:pt idx="1070">-0.0028064214267475751</cx:pt>
          <cx:pt idx="1071">-0.00034073327248461502</cx:pt>
          <cx:pt idx="1072">0.00014370339814168449</cx:pt>
          <cx:pt idx="1073">-0.0010918261607028501</cx:pt>
          <cx:pt idx="1074">-0.0020183293742878148</cx:pt>
          <cx:pt idx="1075">0.0016214969254152</cx:pt>
          <cx:pt idx="1076">0.0037499109500839498</cx:pt>
          <cx:pt idx="1077">-0.00140927320530729</cx:pt>
          <cx:pt idx="1078">0.0035924009035388001</cx:pt>
          <cx:pt idx="1079">0.0087706150825437503</cx:pt>
          <cx:pt idx="1080">-0.001285572765203485</cx:pt>
          <cx:pt idx="1081">-0.0054277516012773749</cx:pt>
          <cx:pt idx="1082">0.00064762170236210253</cx:pt>
          <cx:pt idx="1083">-0.017311469990879826</cx:pt>
        </cx:lvl>
      </cx:numDim>
    </cx:data>
    <cx:data id="155">
      <cx:numDim type="val">
        <cx:f>Sheet2!$EZ$1:$EZ$1084</cx:f>
        <cx:lvl ptCount="1084" formatCode="0.00E+00">
          <cx:pt idx="0">-6.1250433886158798e-05</cx:pt>
          <cx:pt idx="1">0.0003527988679092</cx:pt>
          <cx:pt idx="2">-0.000198627900632209</cx:pt>
          <cx:pt idx="3">0.000323336310301731</cx:pt>
          <cx:pt idx="4">-0.00019183286880025501</cx:pt>
          <cx:pt idx="5">-0.0010382743376903801</cx:pt>
          <cx:pt idx="6">0.000121821217250785</cx:pt>
          <cx:pt idx="7">0.000114003384092941</cx:pt>
          <cx:pt idx="8">-0.00019940153532605799</cx:pt>
          <cx:pt idx="9">-0.00015923355246033101</cx:pt>
          <cx:pt idx="10">0.00025526104032606498</cx:pt>
          <cx:pt idx="11">-0.000224386880073396</cx:pt>
          <cx:pt idx="12">0.00088094611032662801</cx:pt>
          <cx:pt idx="13">0.00014425909340278601</cx:pt>
          <cx:pt idx="14">0.00056491196982223703</cx:pt>
          <cx:pt idx="15">-0.00042191578402423402</cx:pt>
          <cx:pt idx="16">-0.000364227870309656</cx:pt>
          <cx:pt idx="17">2.11090374059101e-05</cx:pt>
          <cx:pt idx="18">0.00078568567662645403</cx:pt>
          <cx:pt idx="19">-0.00094408111129257503</cx:pt>
          <cx:pt idx="20">5.7619782121920002e-05</cx:pt>
          <cx:pt idx="21">-0.00019301409530572699</cx:pt>
          <cx:pt idx="22">8.7077508000187794e-05</cx:pt>
          <cx:pt idx="23">0.0010253297475437801</cx:pt>
          <cx:pt idx="24">0.00036686646193018999</cx:pt>
          <cx:pt idx="25">0.00021058153182867999</cx:pt>
          <cx:pt idx="26">8.3537874263810106e-05</cx:pt>
          <cx:pt idx="27">-9.84788396925926e-05</cx:pt>
          <cx:pt idx="28">-0.00017782101056852299</cx:pt>
          <cx:pt idx="29">-0.00044608524248031099</cx:pt>
          <cx:pt idx="30">-0.00037123174983005999</cx:pt>
          <cx:pt idx="31">0.00045023628872687598</cx:pt>
          <cx:pt idx="32">0.000121508560537798</cx:pt>
          <cx:pt idx="33">0.000107557934452218</cx:pt>
          <cx:pt idx="34">-0.00055370654279008496</cx:pt>
          <cx:pt idx="35">0.0012364988072183401</cx:pt>
          <cx:pt idx="36">0.00036817116698337801</cx:pt>
          <cx:pt idx="37">-0.00029662525125182697</cx:pt>
          <cx:pt idx="38">-0.0011534889437793501</cx:pt>
          <cx:pt idx="39">-0.0027121579177758598</cx:pt>
          <cx:pt idx="40">-4.9988142837318799e-05</cx:pt>
          <cx:pt idx="41">-0.00070742175332614296</cx:pt>
          <cx:pt idx="42">0.00022984572412771</cx:pt>
          <cx:pt idx="43">0.0012486543541821501</cx:pt>
          <cx:pt idx="44">0.0025848616835728502</cx:pt>
          <cx:pt idx="45">0.00045299351608487601</cx:pt>
          <cx:pt idx="46">0.00012574387674164201</cx:pt>
          <cx:pt idx="47">0.00070912642092801198</cx:pt>
          <cx:pt idx="48">-0.00108557571553905</cx:pt>
          <cx:pt idx="49">0.00057378158091474804</cx:pt>
          <cx:pt idx="50">-5.97577053531729e-05</cx:pt>
          <cx:pt idx="51">0.00023247890308639399</cx:pt>
          <cx:pt idx="52">0.00023484199145524899</cx:pt>
          <cx:pt idx="53">0.00014080999138747899</cx:pt>
          <cx:pt idx="54">-0.00063827676203529696</cx:pt>
          <cx:pt idx="55">-0.00016725169737766399</cx:pt>
          <cx:pt idx="56">-0.00069015780332705695</cx:pt>
          <cx:pt idx="57">-0.00037311867610613898</cx:pt>
          <cx:pt idx="58">-4.7354416806921301e-05</cx:pt>
          <cx:pt idx="59">0.000134378352646231</cx:pt>
          <cx:pt idx="60">0.000118094350121988</cx:pt>
          <cx:pt idx="61">-2.6682677469332301e-05</cx:pt>
          <cx:pt idx="62">0.00049054730494968099</cx:pt>
          <cx:pt idx="63">-0.00047044040796456499</cx:pt>
          <cx:pt idx="64">-0.000484804045097976</cx:pt>
          <cx:pt idx="65">-0.00065957394733961495</cx:pt>
          <cx:pt idx="66">0.00017886764217383099</cx:pt>
          <cx:pt idx="67">0.00270319978603909</cx:pt>
          <cx:pt idx="68">0.0074093960484690998</cx:pt>
          <cx:pt idx="69">0.0080541792075870099</cx:pt>
          <cx:pt idx="70">0.0043872157185960601</cx:pt>
          <cx:pt idx="71">0.0071396635480082196</cx:pt>
          <cx:pt idx="72">0.0125034664217665</cx:pt>
          <cx:pt idx="73">0.00849154037191969</cx:pt>
          <cx:pt idx="74">0.0032290636246219999</cx:pt>
          <cx:pt idx="75">-0.0076331596632490404</cx:pt>
          <cx:pt idx="76">-2.69290313967325e-05</cx:pt>
          <cx:pt idx="77">-0.0028376808793058499</cx:pt>
          <cx:pt idx="78">-0.0022745226641665301</cx:pt>
          <cx:pt idx="79">-0.00104946566483681</cx:pt>
          <cx:pt idx="80">0.000411577047492697</cx:pt>
          <cx:pt idx="81">0.00018170913145952101</cx:pt>
          <cx:pt idx="82">0.000154801846230635</cx:pt>
          <cx:pt idx="83">-5.4896580222967997e-05</cx:pt>
          <cx:pt idx="84">0.00029039647944825698</cx:pt>
          <cx:pt idx="85">0.00027410881240661698</cx:pt>
          <cx:pt idx="86">0.000259395728114961</cx:pt>
          <cx:pt idx="87">-0.000480795886219387</cx:pt>
          <cx:pt idx="88">-0.0010643516697384</cx:pt>
          <cx:pt idx="89">-7.27477411260907e-05</cx:pt>
          <cx:pt idx="90">0.00032263610266807798</cx:pt>
          <cx:pt idx="91">0.00080005082311473399</cx:pt>
          <cx:pt idx="92">0.0019114043367278199</cx:pt>
          <cx:pt idx="93">0.0043659867100720199</cx:pt>
          <cx:pt idx="94">0.0044858194136363503</cx:pt>
          <cx:pt idx="95">0.013442395804548099</cx:pt>
          <cx:pt idx="96">0.024081797196446299</cx:pt>
          <cx:pt idx="97">0.030034356811140101</cx:pt>
          <cx:pt idx="98">0.021945729860466601</cx:pt>
          <cx:pt idx="99">0.024599680070638601</cx:pt>
          <cx:pt idx="100">0.037647655173545201</cx:pt>
          <cx:pt idx="101">0.037459477387327397</cx:pt>
          <cx:pt idx="102">0.0219288340129946</cx:pt>
          <cx:pt idx="103">0.0072010207088440198</cx:pt>
          <cx:pt idx="104">-0.0078469004416432103</cx:pt>
          <cx:pt idx="105">-0.0114110623047719</cx:pt>
          <cx:pt idx="106">-0.0060768624161378201</cx:pt>
          <cx:pt idx="107">-0.0067014061715010001</cx:pt>
          <cx:pt idx="108">-0.0033648872773609198</cx:pt>
          <cx:pt idx="109">-0.0010924812545202701</cx:pt>
          <cx:pt idx="110">-0.00036008005349607002</cx:pt>
          <cx:pt idx="111">0.00057191654314130299</cx:pt>
          <cx:pt idx="112">0.00095453793234329999</cx:pt>
          <cx:pt idx="113">0.00086301383034046396</cx:pt>
          <cx:pt idx="114">0.00014017325384738699</cx:pt>
          <cx:pt idx="115">-0.000215322313900429</cx:pt>
          <cx:pt idx="116">-0.00152161851987005</cx:pt>
          <cx:pt idx="117">-0.000334783534755582</cx:pt>
          <cx:pt idx="118">0.0054561744382175302</cx:pt>
          <cx:pt idx="119">0.0083697534450088203</cx:pt>
          <cx:pt idx="120">0.0039884275010260697</cx:pt>
          <cx:pt idx="121">0.0057221139307947399</cx:pt>
          <cx:pt idx="122">0.0122359440648962</cx:pt>
          <cx:pt idx="123">-0.0012727587560646199</cx:pt>
          <cx:pt idx="124">0.011296418894572899</cx:pt>
          <cx:pt idx="125">0.0086093043045024492</cx:pt>
          <cx:pt idx="126">0.015381733338830601</cx:pt>
          <cx:pt idx="127">0.0321135461006231</cx:pt>
          <cx:pt idx="128">0.0281409905787527</cx:pt>
          <cx:pt idx="129">0.038364461762357499</cx:pt>
          <cx:pt idx="130">0.059569909039870299</cx:pt>
          <cx:pt idx="131">0.054954795499301497</cx:pt>
          <cx:pt idx="132">0.0375197745924871</cx:pt>
          <cx:pt idx="133">0.0053234491586945203</cx:pt>
          <cx:pt idx="134">0.0025594470521586301</cx:pt>
          <cx:pt idx="135">-0.0155056104858889</cx:pt>
          <cx:pt idx="136">-0.016749086546844899</cx:pt>
          <cx:pt idx="137">-0.0048124459039569903</cx:pt>
          <cx:pt idx="138">-0.00082745185397177404</cx:pt>
          <cx:pt idx="139">-0.00090380067830644699</cx:pt>
          <cx:pt idx="140">-5.6267654311838701e-05</cx:pt>
          <cx:pt idx="141">0.000115430941752478</cx:pt>
          <cx:pt idx="142">-0.00032075888664735198</cx:pt>
          <cx:pt idx="143">-0.0010595082566165501</cx:pt>
          <cx:pt idx="144">-0.0021217357865665702</cx:pt>
          <cx:pt idx="145">0.00112263698182064</cx:pt>
          <cx:pt idx="146">0.0072393855751797798</cx:pt>
          <cx:pt idx="147">0.00163418075612128</cx:pt>
          <cx:pt idx="148">-0.0090855703117949296</cx:pt>
          <cx:pt idx="149">0.0042218560498587503</cx:pt>
          <cx:pt idx="150">0.012890180964755501</cx:pt>
          <cx:pt idx="151">0.0016639967148314599</cx:pt>
          <cx:pt idx="152">0.0020275281176219801</cx:pt>
          <cx:pt idx="153">-0.0181686439363088</cx:pt>
          <cx:pt idx="154">-0.017965453706895999</cx:pt>
          <cx:pt idx="155">0.0263786538626841</cx:pt>
          <cx:pt idx="156">0.054614952238231401</cx:pt>
          <cx:pt idx="157">-0.0088995821951581497</cx:pt>
          <cx:pt idx="158">0.0064806143970118904</cx:pt>
          <cx:pt idx="159">0.0283480323734129</cx:pt>
          <cx:pt idx="160">0.026414943298394899</cx:pt>
          <cx:pt idx="161">0.0163753485459457</cx:pt>
          <cx:pt idx="162">0.0043041879795402598</cx:pt>
          <cx:pt idx="163">-0.0127291890950645</cx:pt>
          <cx:pt idx="164">-0.014628935248523101</cx:pt>
          <cx:pt idx="165">-0.0112233437113542</cx:pt>
          <cx:pt idx="166">-0.0063240614025668598</cx:pt>
          <cx:pt idx="167">-0.0024023963643810199</cx:pt>
          <cx:pt idx="168">-0.00033053905738703699</cx:pt>
          <cx:pt idx="169">3.2271878281282001e-05</cx:pt>
          <cx:pt idx="170">7.7046310601299597e-05</cx:pt>
          <cx:pt idx="171">-0.00111807828818737</cx:pt>
          <cx:pt idx="172">-0.0030519516551880299</cx:pt>
          <cx:pt idx="173">0.00135077122672475</cx:pt>
          <cx:pt idx="174">0.00047605138237579998</cx:pt>
          <cx:pt idx="175">-0.00645438422733134</cx:pt>
          <cx:pt idx="176">-0.0070816237151180598</cx:pt>
          <cx:pt idx="177">0.015467428630257799</cx:pt>
          <cx:pt idx="178">0.0087732758583623695</cx:pt>
          <cx:pt idx="179">-0.0012199075435935401</cx:pt>
          <cx:pt idx="180">0.0017253710662105499</cx:pt>
          <cx:pt idx="181">0.00092180812828428498</cx:pt>
          <cx:pt idx="182">0.018558861056313901</cx:pt>
          <cx:pt idx="183">0.0126512488325051</cx:pt>
          <cx:pt idx="184">0.027130180432851699</cx:pt>
          <cx:pt idx="185">0.0134040915931883</cx:pt>
          <cx:pt idx="186">0.0017164563034792199</cx:pt>
          <cx:pt idx="187">0.00827665174962397</cx:pt>
          <cx:pt idx="188">0.010203852891820899</cx:pt>
          <cx:pt idx="189">0.00453926366333337</cx:pt>
          <cx:pt idx="190">0.0123153098572321</cx:pt>
          <cx:pt idx="191">-0.011048230193797901</cx:pt>
          <cx:pt idx="192">-0.0058443809187108996</cx:pt>
          <cx:pt idx="193">-0.0085070217701716608</cx:pt>
          <cx:pt idx="194">-0.0018826385625131999</cx:pt>
          <cx:pt idx="195">-0.00046617586800229199</cx:pt>
          <cx:pt idx="196">6.2370994320083193e-05</cx:pt>
          <cx:pt idx="197">0.00107678140663379</cx:pt>
          <cx:pt idx="198">0.00095369524494545699</cx:pt>
          <cx:pt idx="199">0.0002553966341860675</cx:pt>
          <cx:pt idx="200">-0.0013277436121270851</cx:pt>
          <cx:pt idx="201">-0.0018890177851434199</cx:pt>
          <cx:pt idx="202">-0.0045146960294531252</cx:pt>
          <cx:pt idx="203">-0.00317123547531795</cx:pt>
          <cx:pt idx="204">0.0036229913961818251</cx:pt>
          <cx:pt idx="205">0.0049883072267140997</cx:pt>
          <cx:pt idx="206">0.0068995020517118996</cx:pt>
          <cx:pt idx="207">0.0044754441431718497</cx:pt>
          <cx:pt idx="208">0.0048140166322449499</cx:pt>
          <cx:pt idx="209">0.0060680934232032</cx:pt>
          <cx:pt idx="210">0.0041797724114816751</cx:pt>
          <cx:pt idx="211">0.0001013823954693305</cx:pt>
          <cx:pt idx="212">0.0047177992152512751</cx:pt>
          <cx:pt idx="213">0.01187294232177155</cx:pt>
          <cx:pt idx="214">0.01118271391996585</cx:pt>
          <cx:pt idx="215">0.0056744693069724246</cx:pt>
          <cx:pt idx="216">0.00087055197074460504</cx:pt>
          <cx:pt idx="217">0.002763709671916025</cx:pt>
          <cx:pt idx="218">0.0047734034684084499</cx:pt>
          <cx:pt idx="219">-0.0028026221953504748</cx:pt>
          <cx:pt idx="220">-0.0031179343902411</cx:pt>
          <cx:pt idx="221">-0.00264096417916865</cx:pt>
          <cx:pt idx="222">-0.00033769425242348</cx:pt>
          <cx:pt idx="223">4.0561159407945997e-05</cx:pt>
          <cx:pt idx="224">-0.00013282200967144076</cx:pt>
          <cx:pt idx="225">-2.6270077355312e-05</cx:pt>
          <cx:pt idx="226">0.00028996122919356998</cx:pt>
          <cx:pt idx="227">-0.00024036836275730675</cx:pt>
          <cx:pt idx="228">-0.0020378434865385574</cx:pt>
          <cx:pt idx="229">-0.0050153020255328503</cx:pt>
          <cx:pt idx="230">-0.0083196158221611992</cx:pt>
          <cx:pt idx="231">-0.003167975362684575</cx:pt>
          <cx:pt idx="232">0.0021513965647094449</cx:pt>
          <cx:pt idx="233">0.0073209081578141247</cx:pt>
          <cx:pt idx="234">0.0055466224163724003</cx:pt>
          <cx:pt idx="235">0.012657565356194824</cx:pt>
          <cx:pt idx="236">0.0085246567750724492</cx:pt>
          <cx:pt idx="237">-0.0049630539903039251</cx:pt>
          <cx:pt idx="238">-0.0085586318326016254</cx:pt>
          <cx:pt idx="239">-0.01573092846798535</cx:pt>
          <cx:pt idx="240">-0.0017707696619993099</cx:pt>
          <cx:pt idx="241">0.01512709027335855</cx:pt>
          <cx:pt idx="242">0.013333637536648501</cx:pt>
          <cx:pt idx="243">0.0051631244238605246</cx:pt>
          <cx:pt idx="244">-0.00037060732990830002</cx:pt>
          <cx:pt idx="245">-0.0011817779991520349</cx:pt>
          <cx:pt idx="246">0.00159551049606838</cx:pt>
          <cx:pt idx="247">-0.0046003839495111247</cx:pt>
          <cx:pt idx="248">-0.0067517057517735247</cx:pt>
          <cx:pt idx="249">-0.0030683606815644499</cx:pt>
          <cx:pt idx="250">0.00011327393388016675</cx:pt>
          <cx:pt idx="251">-1.7337677704159199e-05</cx:pt>
          <cx:pt idx="252">0.0001549589983995035</cx:pt>
          <cx:pt idx="253">0.00012614678705069699</cx:pt>
          <cx:pt idx="254">0.00029627394910174999</cx:pt>
          <cx:pt idx="255">-0.00035141166860736</cx:pt>
          <cx:pt idx="256">-0.002060298692208275</cx:pt>
          <cx:pt idx="257">-0.0051661084433222999</cx:pt>
          <cx:pt idx="258">-0.0073656669035355752</cx:pt>
          <cx:pt idx="259">-0.00043033694904516252</cx:pt>
          <cx:pt idx="260">0.0044724534504019002</cx:pt>
          <cx:pt idx="261">0.00034578019622318252</cx:pt>
          <cx:pt idx="262">0.0019091966285909624</cx:pt>
          <cx:pt idx="263">0.0059823756997813751</cx:pt>
          <cx:pt idx="264">-0.0028633618512807751</cx:pt>
          <cx:pt idx="265">-0.026752794671344751</cx:pt>
          <cx:pt idx="266">-0.035375807435916749</cx:pt>
          <cx:pt idx="267">-0.029428152717905501</cx:pt>
          <cx:pt idx="268">-0.00595406514936965</cx:pt>
          <cx:pt idx="269">0.0083344881932369257</cx:pt>
          <cx:pt idx="270">0.01444444948452395</cx:pt>
          <cx:pt idx="271">0.0045859687871907502</cx:pt>
          <cx:pt idx="272">-0.0089641180765913497</cx:pt>
          <cx:pt idx="273">-0.0058515212395168249</cx:pt>
          <cx:pt idx="274">-0.0020526591172169576</cx:pt>
          <cx:pt idx="275">-0.0053780451773385246</cx:pt>
          <cx:pt idx="276">-0.0069577271617961498</cx:pt>
          <cx:pt idx="277">-0.0017119325596834599</cx:pt>
          <cx:pt idx="278">0.00014192794189043075</cx:pt>
          <cx:pt idx="279">0.0001128113206039245</cx:pt>
          <cx:pt idx="280">0.00011486333098868175</cx:pt>
          <cx:pt idx="281">-3.4015684770593248e-05</cx:pt>
          <cx:pt idx="282">-0.00038053507242357499</cx:pt>
          <cx:pt idx="283">-0.00090176147939782249</cx:pt>
          <cx:pt idx="284">-0.0010142993672473549</cx:pt>
          <cx:pt idx="285">-0.0032839603924602499</cx:pt>
          <cx:pt idx="286">-0.0051386704932614999</cx:pt>
          <cx:pt idx="287">-0.0034808407101104498</cx:pt>
          <cx:pt idx="288">-0.00049761795809173746</cx:pt>
          <cx:pt idx="289">-0.01033686496560665</cx:pt>
          <cx:pt idx="290">-0.01185394504084215</cx:pt>
          <cx:pt idx="291">-0.0099989768573489502</cx:pt>
          <cx:pt idx="292">-0.021168871790075726</cx:pt>
          <cx:pt idx="293">-0.035548106114332748</cx:pt>
          <cx:pt idx="294">-0.043789070414045748</cx:pt>
          <cx:pt idx="295">-0.029831539310112249</cx:pt>
          <cx:pt idx="296">-0.0025268947756841749</cx:pt>
          <cx:pt idx="297">0.011268467829106475</cx:pt>
          <cx:pt idx="298">0.011194494230664275</cx:pt>
          <cx:pt idx="299">0.018823030921131599</cx:pt>
          <cx:pt idx="300">-0.043458266720410102</cx:pt>
          <cx:pt idx="301">-0.033713348360625499</cx:pt>
          <cx:pt idx="302">-0.0090104326068492207</cx:pt>
          <cx:pt idx="303">-0.0192136546873879</cx:pt>
          <cx:pt idx="304">-0.017941090813775401</cx:pt>
          <cx:pt idx="305">-0.00266577641381123</cx:pt>
          <cx:pt idx="306">0.000178515434762827</cx:pt>
          <cx:pt idx="307">-0.00034108502545003599</cx:pt>
          <cx:pt idx="308">6.9464248519136298e-05</cx:pt>
          <cx:pt idx="309">-0.000358489104388287</cx:pt>
          <cx:pt idx="310">-0.0033761430707272798</cx:pt>
          <cx:pt idx="311">-0.0047202679201283097</cx:pt>
          <cx:pt idx="312">-0.0123950765568368</cx:pt>
          <cx:pt idx="313">-0.023857785169406499</cx:pt>
          <cx:pt idx="314">-0.021850928282608099</cx:pt>
          <cx:pt idx="315">-0.048134642785113001</cx:pt>
          <cx:pt idx="316">-0.049467199099292099</cx:pt>
          <cx:pt idx="317">-0.075419041782409907</cx:pt>
          <cx:pt idx="318">-0.072735218417642897</cx:pt>
          <cx:pt idx="319">-0.082242106868499601</cx:pt>
          <cx:pt idx="320">-0.11385599833337</cx:pt>
          <cx:pt idx="321">-0.112139545183779</cx:pt>
          <cx:pt idx="322">-0.111807777610706</cx:pt>
          <cx:pt idx="323">-0.0602011566997388</cx:pt>
          <cx:pt idx="324">-0.0101669976615784</cx:pt>
          <cx:pt idx="325">0.041528270448524703</cx:pt>
          <cx:pt idx="326">0.0084257371345867905</cx:pt>
          <cx:pt idx="327">0.0089521775829593808</cx:pt>
          <cx:pt idx="328">-0.026770019934851799</cx:pt>
          <cx:pt idx="329">-0.037786034932843798</cx:pt>
          <cx:pt idx="330">-0.0113780732554321</cx:pt>
          <cx:pt idx="331">-0.0142526600973079</cx:pt>
          <cx:pt idx="332">-0.011019587489060101</cx:pt>
          <cx:pt idx="333">-0.00106409421805272</cx:pt>
          <cx:pt idx="334">-0.00052379461690627504</cx:pt>
          <cx:pt idx="335">-2.3946990383024201e-05</cx:pt>
          <cx:pt idx="336">-0.00051285733783142898</cx:pt>
          <cx:pt idx="337">0.00045890823582671602</cx:pt>
          <cx:pt idx="338">-0.0022903930793405098</cx:pt>
          <cx:pt idx="339">-0.0079271261983028408</cx:pt>
          <cx:pt idx="340">-0.025131128856624801</cx:pt>
          <cx:pt idx="341">-0.041276241108085698</cx:pt>
          <cx:pt idx="342">-0.052897617360055001</cx:pt>
          <cx:pt idx="343">-0.064289722746872502</cx:pt>
          <cx:pt idx="344">-0.086591593181439594</cx:pt>
          <cx:pt idx="345">-0.096164900733590103</cx:pt>
          <cx:pt idx="346">-0.065594619218146605</cx:pt>
          <cx:pt idx="347">-0.071728652627802494</cx:pt>
          <cx:pt idx="348">-0.066241849146165599</cx:pt>
          <cx:pt idx="349">-0.060998189174578499</cx:pt>
          <cx:pt idx="350">-0.024049815790219</cx:pt>
          <cx:pt idx="351">-0.020029707535594202</cx:pt>
          <cx:pt idx="352">0.010842777577191201</cx:pt>
          <cx:pt idx="353">0.0051227399513091498</cx:pt>
          <cx:pt idx="354">-0.016425813357000999</cx:pt>
          <cx:pt idx="355">-0.028126813977842099</cx:pt>
          <cx:pt idx="356">-0.0159274544071237</cx:pt>
          <cx:pt idx="357">-0.014521782262466001</cx:pt>
          <cx:pt idx="358">-0.020525790573187101</cx:pt>
          <cx:pt idx="359">-0.017968842219415099</cx:pt>
          <cx:pt idx="360">-0.0078321565416022195</cx:pt>
          <cx:pt idx="361">0.00031159850292328403</cx:pt>
          <cx:pt idx="362">-0.00316984169792447</cx:pt>
          <cx:pt idx="363">0.00091065146490348599</cx:pt>
          <cx:pt idx="364">-0.000348015837532107</cx:pt>
          <cx:pt idx="365">0.00029526989472764502</cx:pt>
          <cx:pt idx="366">-0.00080716861863376003</cx:pt>
          <cx:pt idx="367">-0.0052239023213552904</cx:pt>
          <cx:pt idx="368">-0.027788445456776899</cx:pt>
          <cx:pt idx="369">-0.045140355867180203</cx:pt>
          <cx:pt idx="370">-0.060219689031516303</cx:pt>
          <cx:pt idx="371">-0.065312964974145002</cx:pt>
          <cx:pt idx="372">-0.0616007680478367</cx:pt>
          <cx:pt idx="373">-0.032923154536503602</cx:pt>
          <cx:pt idx="374">-0.0085832689976457592</cx:pt>
          <cx:pt idx="375">-0.031193326029666901</cx:pt>
          <cx:pt idx="376">-0.032427674933495902</cx:pt>
          <cx:pt idx="377">0.0027155792856812899</cx:pt>
          <cx:pt idx="378">0.0135633201821048</cx:pt>
          <cx:pt idx="379">0.0293524531865582</cx:pt>
          <cx:pt idx="380">0.0260079479166683</cx:pt>
          <cx:pt idx="381">-0.016328824000985401</cx:pt>
          <cx:pt idx="382">-0.036218130128606398</cx:pt>
          <cx:pt idx="383">-0.0074206140095140101</cx:pt>
          <cx:pt idx="384">-0.0027163249343040399</cx:pt>
          <cx:pt idx="385">0.0086604681789171998</cx:pt>
          <cx:pt idx="386">-0.0046635737523115298</cx:pt>
          <cx:pt idx="387">-0.016534842316621001</cx:pt>
          <cx:pt idx="388">-0.00614321712250616</cx:pt>
          <cx:pt idx="389">0.00029469717785591198</cx:pt>
          <cx:pt idx="390">-0.0016824881495616801</cx:pt>
          <cx:pt idx="391">-0.00092499116324604202</cx:pt>
          <cx:pt idx="392">0.00067215287826184495</cx:pt>
          <cx:pt idx="393">-9.8781544720326803e-05</cx:pt>
          <cx:pt idx="394">-2.1571194529462699e-05</cx:pt>
          <cx:pt idx="395">-0.0043133296552796902</cx:pt>
          <cx:pt idx="396">-0.024693932924211001</cx:pt>
          <cx:pt idx="397">-0.0299375662185568</cx:pt>
          <cx:pt idx="398">-0.035968359835358898</cx:pt>
          <cx:pt idx="399">-0.026655245731160199</cx:pt>
          <cx:pt idx="400">-0.00131411721422039</cx:pt>
          <cx:pt idx="401">0.038728220899707302</cx:pt>
          <cx:pt idx="402">0.015162351531393999</cx:pt>
          <cx:pt idx="403">-0.0195558338365114</cx:pt>
          <cx:pt idx="404">0.0049648643759277198</cx:pt>
          <cx:pt idx="405">0.0098342713857079104</cx:pt>
          <cx:pt idx="406">0.0370778131340644</cx:pt>
          <cx:pt idx="407">0.0169902548049836</cx:pt>
          <cx:pt idx="408">0.031263641419306799</cx:pt>
          <cx:pt idx="409">-0.016233148133710702</cx:pt>
          <cx:pt idx="410">-0.011707069722866399</cx:pt>
          <cx:pt idx="411">0.015767713267616799</cx:pt>
          <cx:pt idx="412">0.0066466936842335504</cx:pt>
          <cx:pt idx="413">0.020639949856652601</cx:pt>
          <cx:pt idx="414">0.0026584903731023801</cx:pt>
          <cx:pt idx="415">-0.0073970025642925898</cx:pt>
          <cx:pt idx="416">-0.0068948968963532904</cx:pt>
          <cx:pt idx="417">0.00124360670608341</cx:pt>
          <cx:pt idx="418">0.0027155205392677402</cx:pt>
          <cx:pt idx="419">0.00034298713725438098</cx:pt>
          <cx:pt idx="420">-0.00010011573266042</cx:pt>
          <cx:pt idx="421">0.0016129268815697601</cx:pt>
          <cx:pt idx="422">0.00098240840974006191</cx:pt>
          <cx:pt idx="423">-0.0013783208637765101</cx:pt>
          <cx:pt idx="424">-0.014980985483986501</cx:pt>
          <cx:pt idx="425">-0.0163379768203002</cx:pt>
          <cx:pt idx="426">-0.0053930085898693603</cx:pt>
          <cx:pt idx="427">-0.023525611203274201</cx:pt>
          <cx:pt idx="428">0.0063213177689107596</cx:pt>
          <cx:pt idx="429">0.029251178457250102</cx:pt>
          <cx:pt idx="430">0.039564583920976802</cx:pt>
          <cx:pt idx="431">0.0021950685953039798</cx:pt>
          <cx:pt idx="432">-0.018711184849721899</cx:pt>
          <cx:pt idx="433">0.0087261075153120694</cx:pt>
          <cx:pt idx="434">0.0394237666120342</cx:pt>
          <cx:pt idx="435">0.021661338660873601</cx:pt>
          <cx:pt idx="436">-0.017205187015055998</cx:pt>
          <cx:pt idx="437">-0.028191667175198599</cx:pt>
          <cx:pt idx="438">0.0289079465429209</cx:pt>
          <cx:pt idx="439">0.018380705362801699</cx:pt>
          <cx:pt idx="440">-0.017684039899359499</cx:pt>
          <cx:pt idx="441">0.0031218679983183398</cx:pt>
          <cx:pt idx="442">-0.0172862897281152</cx:pt>
          <cx:pt idx="443">-0.0066272581735596298</cx:pt>
          <cx:pt idx="444">-0.00258642796104063</cx:pt>
          <cx:pt idx="445">0.0019069443513792901</cx:pt>
          <cx:pt idx="446">0.0020698355731757099</cx:pt>
          <cx:pt idx="447">-0.00045250445956101902</cx:pt>
          <cx:pt idx="448">0.00046982654681742902</cx:pt>
          <cx:pt idx="449">0.00099358647862355493</cx:pt>
          <cx:pt idx="450">0.00270827802611967</cx:pt>
          <cx:pt idx="451">0.0063920336184987003</cx:pt>
          <cx:pt idx="452">0.00025694114637260301</cx:pt>
          <cx:pt idx="453">-0.0025954216104151499</cx:pt>
          <cx:pt idx="454">-0.0011977612770169</cx:pt>
          <cx:pt idx="455">-0.029481227559134401</cx:pt>
          <cx:pt idx="456">-0.014827129405405299</cx:pt>
          <cx:pt idx="457">0.023931572286660398</cx:pt>
          <cx:pt idx="458">0.027903705955505301</cx:pt>
          <cx:pt idx="459">0.053852523349756001</cx:pt>
          <cx:pt idx="460">0.052282895612178797</cx:pt>
          <cx:pt idx="461">0.042612460285339597</cx:pt>
          <cx:pt idx="462">0.0190461577966223</cx:pt>
          <cx:pt idx="463">-0.019361074320653902</cx:pt>
          <cx:pt idx="464">-0.046852947202143502</cx:pt>
          <cx:pt idx="465">-0.018591819748030002</cx:pt>
          <cx:pt idx="466">0.0214686870520975</cx:pt>
          <cx:pt idx="467">0.0285794890296245</cx:pt>
          <cx:pt idx="468">-0.0055848865148514001</cx:pt>
          <cx:pt idx="469">0.0085807926605581397</cx:pt>
          <cx:pt idx="470">-0.0085892946447100604</cx:pt>
          <cx:pt idx="471">-0.010949635905694101</cx:pt>
          <cx:pt idx="472">0.010990245371900201</cx:pt>
          <cx:pt idx="473">0.0085860099208483302</cx:pt>
          <cx:pt idx="474">0.0021375051555798802</cx:pt>
          <cx:pt idx="475">-4.8209478957653403e-05</cx:pt>
          <cx:pt idx="476">0.00031315456105066302</cx:pt>
          <cx:pt idx="477">0.00015158398072746799</cx:pt>
          <cx:pt idx="478">0.0028804773607529199</cx:pt>
          <cx:pt idx="479">0.011099453802537299</cx:pt>
          <cx:pt idx="480">0.0028474057777964899</cx:pt>
          <cx:pt idx="481">0.00029315254892623598</cx:pt>
          <cx:pt idx="482">0.00092832555044522101</cx:pt>
          <cx:pt idx="483">-0.012412304612570001</cx:pt>
          <cx:pt idx="484">0.0175615868329294</cx:pt>
          <cx:pt idx="485">0.013964038121675799</cx:pt>
          <cx:pt idx="486">0.011434045583203401</cx:pt>
          <cx:pt idx="487">0.046971214254091502</cx:pt>
          <cx:pt idx="488">0.035659917792563299</cx:pt>
          <cx:pt idx="489">0.0110536046854039</cx:pt>
          <cx:pt idx="490">0.0058237830869225403</cx:pt>
          <cx:pt idx="491">-0.014638496454525</cx:pt>
          <cx:pt idx="492">-0.044796145906382</cx:pt>
          <cx:pt idx="493">-0.057087679708861798</cx:pt>
          <cx:pt idx="494">-0.0057227884210570498</cx:pt>
          <cx:pt idx="495">0.016041211021828702</cx:pt>
          <cx:pt idx="496">-0.00081629121532513296</cx:pt>
          <cx:pt idx="497">0.0100569157947048</cx:pt>
          <cx:pt idx="498">0.00152226499274625</cx:pt>
          <cx:pt idx="499">-0.0073671530801432397</cx:pt>
          <cx:pt idx="500">0.0078396603931946401</cx:pt>
          <cx:pt idx="501">0.0154991858397925</cx:pt>
          <cx:pt idx="502">0.0040704009145744596</cx:pt>
          <cx:pt idx="503">-0.000329511683470002</cx:pt>
          <cx:pt idx="504">-0.00027546719199433698</cx:pt>
          <cx:pt idx="505">-0.00014254232003732699</cx:pt>
          <cx:pt idx="506">0.0026523787861763102</cx:pt>
          <cx:pt idx="507">0.017691436527795101</cx:pt>
          <cx:pt idx="508">0.0015369592145876799</cx:pt>
          <cx:pt idx="509">-0.014572853919338401</cx:pt>
          <cx:pt idx="510">-0.0116183798835748</cx:pt>
          <cx:pt idx="511">0.0098911880527897296</cx:pt>
          <cx:pt idx="512">0.0301671803702688</cx:pt>
          <cx:pt idx="513">0.035735349552533803</cx:pt>
          <cx:pt idx="514">0.0084270270822795392</cx:pt>
          <cx:pt idx="515">0.0106006248296937</cx:pt>
          <cx:pt idx="516">0.0264336065932839</cx:pt>
          <cx:pt idx="517">0.0116414006559374</cx:pt>
          <cx:pt idx="518">0.00010352770222406</cx:pt>
          <cx:pt idx="519">-0.0391392317885478</cx:pt>
          <cx:pt idx="520">-0.022906037976969801</cx:pt>
          <cx:pt idx="521">-0.0424634890137459</cx:pt>
          <cx:pt idx="522">-0.0020954887017914101</cx:pt>
          <cx:pt idx="523">0.048733143734655197</cx:pt>
          <cx:pt idx="524">0.0279360033098255</cx:pt>
          <cx:pt idx="525">0.0215538821001123</cx:pt>
          <cx:pt idx="526">0.0088709922949708198</cx:pt>
          <cx:pt idx="527">-0.00192773297620764</cx:pt>
          <cx:pt idx="528">0.00277250946312584</cx:pt>
          <cx:pt idx="529">0.0086534573238614999</cx:pt>
          <cx:pt idx="530">0.00212134412124963</cx:pt>
          <cx:pt idx="531">0.00018063190796679799</cx:pt>
          <cx:pt idx="532">-9.8330319143825803e-05</cx:pt>
          <cx:pt idx="533">-6.5287580953814596e-05</cx:pt>
          <cx:pt idx="534">1.12873131272429e-05</cx:pt>
          <cx:pt idx="535">0.0129843623565929</cx:pt>
          <cx:pt idx="536">-0.0049327211767522198</cx:pt>
          <cx:pt idx="537">-0.0087286146908206099</cx:pt>
          <cx:pt idx="538">0.0071336388064141597</cx:pt>
          <cx:pt idx="539">0.0257083952611444</cx:pt>
          <cx:pt idx="540">0.00695652879049304</cx:pt>
          <cx:pt idx="541">0.032417382404291303</cx:pt>
          <cx:pt idx="542">0.0349462867057906</cx:pt>
          <cx:pt idx="543">0.023304295282080199</cx:pt>
          <cx:pt idx="544">-0.017453353856153001</cx:pt>
          <cx:pt idx="545">-0.0055693507328205202</cx:pt>
          <cx:pt idx="546">-0.0403371084680011</cx:pt>
          <cx:pt idx="547">-0.034751870531753298</cx:pt>
          <cx:pt idx="548">-0.0133965344726021</cx:pt>
          <cx:pt idx="549">-0.020519883978904301</cx:pt>
          <cx:pt idx="550">-0.0072981158340552901</cx:pt>
          <cx:pt idx="551">0.026569572885419598</cx:pt>
          <cx:pt idx="552">0.026069869917579501</cx:pt>
          <cx:pt idx="553">0.0097627192615015006</cx:pt>
          <cx:pt idx="554">-0.0012030983518502799</cx:pt>
          <cx:pt idx="555">0.014031017821366201</cx:pt>
          <cx:pt idx="556">0.0021341750674719298</cx:pt>
          <cx:pt idx="557">0.0058534595080108401</cx:pt>
          <cx:pt idx="558">0.0018603271665056701</cx:pt>
          <cx:pt idx="559">0.00042686614561750203</cx:pt>
          <cx:pt idx="560">-7.5862163145177404e-06</cx:pt>
          <cx:pt idx="561">-0.00024176831128052499</cx:pt>
          <cx:pt idx="562">0.00038987567786987902</cx:pt>
          <cx:pt idx="563">0.0153427159041396</cx:pt>
          <cx:pt idx="564">-0.0037604991828909498</cx:pt>
          <cx:pt idx="565">-0.0081814878011705096</cx:pt>
          <cx:pt idx="566">0.0140299159759084</cx:pt>
          <cx:pt idx="567">0.041922246743623999</cx:pt>
          <cx:pt idx="568">0.036280498024471503</cx:pt>
          <cx:pt idx="569">0.025979710122707399</cx:pt>
          <cx:pt idx="570">0.0337847183460845</cx:pt>
          <cx:pt idx="571">0.0103982959052769</cx:pt>
          <cx:pt idx="572">-0.011987337520693499</cx:pt>
          <cx:pt idx="573">-0.035483337152850299</cx:pt>
          <cx:pt idx="574">-0.0391966383250325</cx:pt>
          <cx:pt idx="575">-0.012777897621665301</cx:pt>
          <cx:pt idx="576">0.035514690177239898</cx:pt>
          <cx:pt idx="577">0.033907647972090199</cx:pt>
          <cx:pt idx="578">0.0328620857858717</cx:pt>
          <cx:pt idx="579">0.022717464973887502</cx:pt>
          <cx:pt idx="580">0.0044016227326933999</cx:pt>
          <cx:pt idx="581">-0.0020223708482645102</cx:pt>
          <cx:pt idx="582">-0.000113845225185317</cx:pt>
          <cx:pt idx="583">0.0152548804070814</cx:pt>
          <cx:pt idx="584">0.0064563772074124198</cx:pt>
          <cx:pt idx="585">0.0030306951324011902</cx:pt>
          <cx:pt idx="586">0.0010336263967626899</cx:pt>
          <cx:pt idx="587">0.00039803122932069202</cx:pt>
          <cx:pt idx="588">-9.4720291528003494e-05</cx:pt>
          <cx:pt idx="589">0.00061990288221893698</cx:pt>
          <cx:pt idx="590">0.0021114997869806401</cx:pt>
          <cx:pt idx="591">0.0067498327813481302</cx:pt>
          <cx:pt idx="592">-0.0103958798078364</cx:pt>
          <cx:pt idx="593">-0.0169280713744899</cx:pt>
          <cx:pt idx="594">-0.010751180862002101</cx:pt>
          <cx:pt idx="595">0.018571420320668199</cx:pt>
          <cx:pt idx="596">0.037616409552943202</cx:pt>
          <cx:pt idx="597">0.0086886761113773806</cx:pt>
          <cx:pt idx="598">0.049754554758267303</cx:pt>
          <cx:pt idx="599">0.00109573802723004</cx:pt>
          <cx:pt idx="600">-0.016155144892289801</cx:pt>
          <cx:pt idx="601">-0.034532886803967502</cx:pt>
          <cx:pt idx="602">-0.013979882976946099</cx:pt>
          <cx:pt idx="603">0.0122680901719559</cx:pt>
          <cx:pt idx="604">0.0279652390213046</cx:pt>
          <cx:pt idx="605">0.031626756871107803</cx:pt>
          <cx:pt idx="606">0.038510867757109102</cx:pt>
          <cx:pt idx="607">0.037588900120904802</cx:pt>
          <cx:pt idx="608">0.010543605523864401</cx:pt>
          <cx:pt idx="609">0.019615832842621</cx:pt>
          <cx:pt idx="610">0.020585890405661399</cx:pt>
          <cx:pt idx="611">0.022300809680436399</cx:pt>
          <cx:pt idx="612">0.0072257112204484799</cx:pt>
          <cx:pt idx="613">0.00164055968728508</cx:pt>
          <cx:pt idx="614">0.00073554259526336296</cx:pt>
          <cx:pt idx="615">-0.00034929571386153402</cx:pt>
          <cx:pt idx="616">1.20619759692036e-05</cx:pt>
          <cx:pt idx="617">0.00040058945776704098</cx:pt>
          <cx:pt idx="618">0.0022926627768317799</cx:pt>
          <cx:pt idx="619">0.00029098691992975701</cx:pt>
          <cx:pt idx="620">-0.0029841706555281799</cx:pt>
          <cx:pt idx="621">0.0133245449466839</cx:pt>
          <cx:pt idx="622">-0.014949180056022301</cx:pt>
          <cx:pt idx="623">0.012415252687580199</cx:pt>
          <cx:pt idx="624">0.036173011059293603</cx:pt>
          <cx:pt idx="625">0.0219851731437305</cx:pt>
          <cx:pt idx="626">0.019252269718120999</cx:pt>
          <cx:pt idx="627">0.00107321951976892</cx:pt>
          <cx:pt idx="628">-0.036950939977506397</cx:pt>
          <cx:pt idx="629">-0.027703451365511399</cx:pt>
          <cx:pt idx="630">-0.00031977542933059598</cx:pt>
          <cx:pt idx="631">-0.014965359785425699</cx:pt>
          <cx:pt idx="632">0.020502120700244299</cx:pt>
          <cx:pt idx="633">0.027028854603233701</cx:pt>
          <cx:pt idx="634">-0.0056954982898834699</cx:pt>
          <cx:pt idx="635">0.010616621644856101</cx:pt>
          <cx:pt idx="636">0.0038303343709758901</cx:pt>
          <cx:pt idx="637">0.021806935493065699</cx:pt>
          <cx:pt idx="638">0.017438855217802099</cx:pt>
          <cx:pt idx="639">0.0120978550881203</cx:pt>
          <cx:pt idx="640">0.0031962800437721401</cx:pt>
          <cx:pt idx="641">-0.0029040674319057301</cx:pt>
          <cx:pt idx="642">0.00045463834955685199</cx:pt>
          <cx:pt idx="643">-0.00084748214094426005</cx:pt>
          <cx:pt idx="644">-0.00026051775796540202</cx:pt>
          <cx:pt idx="645">-8.2676748933734303e-05</cx:pt>
          <cx:pt idx="646">0.00064402501956589903</cx:pt>
          <cx:pt idx="647">-0.0012362191325965199</cx:pt>
          <cx:pt idx="648">0.00219768342973088</cx:pt>
          <cx:pt idx="649">0.022171156611340701</cx:pt>
          <cx:pt idx="650">0.0240102986463182</cx:pt>
          <cx:pt idx="651">0.027652580025451901</cx:pt>
          <cx:pt idx="652">0.0211248632026497</cx:pt>
          <cx:pt idx="653">0.0071827709747000999</cx:pt>
          <cx:pt idx="654">-0.015660571826982501</cx:pt>
          <cx:pt idx="655">-0.019271244170126899</cx:pt>
          <cx:pt idx="656">-0.020206594969054501</cx:pt>
          <cx:pt idx="657">-0.028559312232561099</cx:pt>
          <cx:pt idx="658">-0.038643398029177302</cx:pt>
          <cx:pt idx="659">-0.032114460358913501</cx:pt>
          <cx:pt idx="660">-0.029729157676252602</cx:pt>
          <cx:pt idx="661">-0.036054519951279201</cx:pt>
          <cx:pt idx="662">-0.0175210499023437</cx:pt>
          <cx:pt idx="663">-0.0034567191400520299</cx:pt>
          <cx:pt idx="664">-0.0031447042806421101</cx:pt>
          <cx:pt idx="665">0.0058912204824650202</cx:pt>
          <cx:pt idx="666">0.00047439749270346602</cx:pt>
          <cx:pt idx="667">0.00069912271651649896</cx:pt>
          <cx:pt idx="668">-0.00179115011599548</cx:pt>
          <cx:pt idx="669">-0.0025143285282900199</cx:pt>
          <cx:pt idx="670">-3.46239546471105e-06</cx:pt>
          <cx:pt idx="671">0.00070269264624202104</cx:pt>
          <cx:pt idx="672">-9.6385574996270601e-05</cx:pt>
          <cx:pt idx="673">-0.00101238974742729</cx:pt>
          <cx:pt idx="674">0.00108306435930727</cx:pt>
          <cx:pt idx="675">-0.00081291943821615103</cx:pt>
          <cx:pt idx="676">0.0066330526431442197</cx:pt>
          <cx:pt idx="677">0.0116326409821873</cx:pt>
          <cx:pt idx="678">0.0044910316128748597</cx:pt>
          <cx:pt idx="679">0.0181370345123457</cx:pt>
          <cx:pt idx="680">0.029700663655687298</cx:pt>
          <cx:pt idx="681">0.0072601085349286503</cx:pt>
          <cx:pt idx="682">-0.028646165375662801</cx:pt>
          <cx:pt idx="683">-0.024644944447434501</cx:pt>
          <cx:pt idx="684">-0.0073742040600720399</cx:pt>
          <cx:pt idx="685">-0.0065579064128466298</cx:pt>
          <cx:pt idx="686">-0.00068017335849732</cx:pt>
          <cx:pt idx="687">-0.0169670633335029</cx:pt>
          <cx:pt idx="688">-0.022560829417315499</cx:pt>
          <cx:pt idx="689">-0.0153926092031494</cx:pt>
          <cx:pt idx="690">-0.015412187993723001</cx:pt>
          <cx:pt idx="691">-0.022069662481330899</cx:pt>
          <cx:pt idx="692">-0.0128862274323868</cx:pt>
          <cx:pt idx="693">-0.0069933567379170704</cx:pt>
          <cx:pt idx="694">-0.0035564562976133402</cx:pt>
          <cx:pt idx="695">-0.00169875841356252</cx:pt>
          <cx:pt idx="696">0.00079066184023351396</cx:pt>
          <cx:pt idx="697">0.00048085088158391698</cx:pt>
          <cx:pt idx="698">0.00100773472750224</cx:pt>
          <cx:pt idx="699">0.00036119082253394103</cx:pt>
          <cx:pt idx="700">7.51538252276019e-05</cx:pt>
          <cx:pt idx="701">0.00018045221027602199</cx:pt>
          <cx:pt idx="702">-0.000123131581391347</cx:pt>
          <cx:pt idx="703">0.00059173043537358902</cx:pt>
          <cx:pt idx="704">0.0037655003312400499</cx:pt>
          <cx:pt idx="705">0.00417797024998831</cx:pt>
          <cx:pt idx="706">0.00055040985859346799</cx:pt>
          <cx:pt idx="707">0.0057758697903276899</cx:pt>
          <cx:pt idx="708">0.012754743964706401</cx:pt>
          <cx:pt idx="709">0.0100910034699073</cx:pt>
          <cx:pt idx="710">0.018904015421583601</cx:pt>
          <cx:pt idx="711">0.032599612434937697</cx:pt>
          <cx:pt idx="712">0.023269322266727</cx:pt>
          <cx:pt idx="713">0.0132302666993029</cx:pt>
          <cx:pt idx="714">0.00154980049869843</cx:pt>
          <cx:pt idx="715">-0.017491131624042401</cx:pt>
          <cx:pt idx="716">-0.0105400415241818</cx:pt>
          <cx:pt idx="717">-0.012102133844433399</cx:pt>
          <cx:pt idx="718">-0.0139975725579183</cx:pt>
          <cx:pt idx="719">-0.0100926144811803</cx:pt>
          <cx:pt idx="720">-0.0070674261828222304</cx:pt>
          <cx:pt idx="721">-0.0079355967709666894</cx:pt>
          <cx:pt idx="722">-0.0066080168552481201</cx:pt>
          <cx:pt idx="723">-0.0025644636362200401</cx:pt>
          <cx:pt idx="724">-0.00145946643430147</cx:pt>
          <cx:pt idx="725">0.00026816357439904799</cx:pt>
          <cx:pt idx="726">0.00031462999469558602</cx:pt>
          <cx:pt idx="727">7.6001572675678396e-05</cx:pt>
          <cx:pt idx="728">-0.00028489167078015203</cx:pt>
          <cx:pt idx="729">-0.00089366834456137501</cx:pt>
          <cx:pt idx="730">-0.00064115066831839298</cx:pt>
          <cx:pt idx="731">8.5866227722167506e-05</cx:pt>
          <cx:pt idx="732">-0.00141443204696319</cx:pt>
          <cx:pt idx="733">-0.0075240239783492101</cx:pt>
          <cx:pt idx="734">-0.00691683421741236</cx:pt>
          <cx:pt idx="735">0.0010540459986478599</cx:pt>
          <cx:pt idx="736">-7.3826039222224096e-05</cx:pt>
          <cx:pt idx="737">-0.000319566056165787</cx:pt>
          <cx:pt idx="738">0.0010700283354911</cx:pt>
          <cx:pt idx="739">0.0014177364341030399</cx:pt>
          <cx:pt idx="740">-0.00074669343374182901</cx:pt>
          <cx:pt idx="741">-0.00159079010450632</cx:pt>
          <cx:pt idx="742">-0.00205327074011412</cx:pt>
          <cx:pt idx="743">-0.0048108219199231297</cx:pt>
          <cx:pt idx="744">-0.0045935085700537399</cx:pt>
          <cx:pt idx="745">-0.0033927485805253801</cx:pt>
          <cx:pt idx="746">-0.0028151485074723098</cx:pt>
          <cx:pt idx="747">-0.00075635066026106504</cx:pt>
          <cx:pt idx="748">-0.00168681022999687</cx:pt>
          <cx:pt idx="749">-0.00013400888887857699</cx:pt>
          <cx:pt idx="750">0.00014610796773821601</cx:pt>
          <cx:pt idx="751">0.00017727012710390199</cx:pt>
          <cx:pt idx="752">-4.2133716386447503e-05</cx:pt>
          <cx:pt idx="753">0.00039820677668899401</cx:pt>
          <cx:pt idx="754">-0.00077740009055538202</cx:pt>
          <cx:pt idx="755">4.5394817648590996e-06</cx:pt>
          <cx:pt idx="756">-0.00074386621129896198</cx:pt>
          <cx:pt idx="757">-6.8459396903782006e-05</cx:pt>
          <cx:pt idx="758">-0.00025507229017033498</cx:pt>
          <cx:pt idx="759">-0.000561621571122226</cx:pt>
          <cx:pt idx="760">-0.00039003927163560199</cx:pt>
          <cx:pt idx="761">-0.00014997208086900201</cx:pt>
          <cx:pt idx="762">0.00038637867952893398</cx:pt>
          <cx:pt idx="763">0.000168464280352844</cx:pt>
          <cx:pt idx="764">0.00017745504903864199</cx:pt>
          <cx:pt idx="765">0.000138831492387958</cx:pt>
          <cx:pt idx="766">0.00032693014245615702</cx:pt>
          <cx:pt idx="767">5.4505609912956099e-06</cx:pt>
          <cx:pt idx="768">-0.00078746632396903304</cx:pt>
          <cx:pt idx="769">-0.00018982639290765301</cx:pt>
          <cx:pt idx="770">-0.00024113811356508001</cx:pt>
          <cx:pt idx="771">0.00056753139098054896</cx:pt>
          <cx:pt idx="772">0.00032810205967273299</cx:pt>
          <cx:pt idx="773">-0.00057618946819834897</cx:pt>
          <cx:pt idx="774">-0.00028988250705930799</cx:pt>
          <cx:pt idx="775">0.00047381660595340302</cx:pt>
          <cx:pt idx="776">-0.00030297174166627199</cx:pt>
          <cx:pt idx="777">-0.00035583427166445701</cx:pt>
          <cx:pt idx="778">0.00053529398326115397</cx:pt>
          <cx:pt idx="779">0.00025098368421619101</cx:pt>
          <cx:pt idx="780">0.00043902105513010599</cx:pt>
          <cx:pt idx="781">-0.00045363475560535797</cx:pt>
          <cx:pt idx="782">0.000378858401084129</cx:pt>
          <cx:pt idx="783">-0.00028439701428793198</cx:pt>
          <cx:pt idx="784">0.0002553966341860675</cx:pt>
          <cx:pt idx="785">-0.0013277436121270851</cx:pt>
          <cx:pt idx="786">-0.0018890177851434199</cx:pt>
          <cx:pt idx="787">-0.0045146960294531252</cx:pt>
          <cx:pt idx="788">-0.00317123547531795</cx:pt>
          <cx:pt idx="789">0.0036229913961818251</cx:pt>
          <cx:pt idx="790">0.0049883072267140997</cx:pt>
          <cx:pt idx="791">0.0068995020517118996</cx:pt>
          <cx:pt idx="792">0.0044754441431718497</cx:pt>
          <cx:pt idx="793">0.0048140166322449499</cx:pt>
          <cx:pt idx="794">0.0060680934232032</cx:pt>
          <cx:pt idx="795">0.0041797724114816751</cx:pt>
          <cx:pt idx="796">0.0001013823954693305</cx:pt>
          <cx:pt idx="797">0.0047177992152512751</cx:pt>
          <cx:pt idx="798">0.01187294232177155</cx:pt>
          <cx:pt idx="799">0.01118271391996585</cx:pt>
          <cx:pt idx="800">0.0056744693069724246</cx:pt>
          <cx:pt idx="801">0.00087055197074460504</cx:pt>
          <cx:pt idx="802">0.002763709671916025</cx:pt>
          <cx:pt idx="803">0.0047734034684084499</cx:pt>
          <cx:pt idx="804">-0.0028026221953504748</cx:pt>
          <cx:pt idx="805">-0.0031179343902411</cx:pt>
          <cx:pt idx="806">-0.00264096417916865</cx:pt>
          <cx:pt idx="807">-0.00033769425242348</cx:pt>
          <cx:pt idx="808">4.0561159407945997e-05</cx:pt>
          <cx:pt idx="809">-0.00013282200967144076</cx:pt>
          <cx:pt idx="810">-2.6270077355312e-05</cx:pt>
          <cx:pt idx="811">0.00028996122919356998</cx:pt>
          <cx:pt idx="812">-0.00024036836275730675</cx:pt>
          <cx:pt idx="813">-0.0020378434865385574</cx:pt>
          <cx:pt idx="814">-0.0050153020255328503</cx:pt>
          <cx:pt idx="815">-0.0083196158221611992</cx:pt>
          <cx:pt idx="816">-0.003167975362684575</cx:pt>
          <cx:pt idx="817">0.0021513965647094449</cx:pt>
          <cx:pt idx="818">0.0073209081578141247</cx:pt>
          <cx:pt idx="819">0.0055466224163724003</cx:pt>
          <cx:pt idx="820">0.012657565356194824</cx:pt>
          <cx:pt idx="821">0.0085246567750724492</cx:pt>
          <cx:pt idx="822">-0.0049630539903039251</cx:pt>
          <cx:pt idx="823">-0.0085586318326016254</cx:pt>
          <cx:pt idx="824">-0.01573092846798535</cx:pt>
          <cx:pt idx="825">-0.0017707696619993099</cx:pt>
          <cx:pt idx="826">0.01512709027335855</cx:pt>
          <cx:pt idx="827">0.013333637536648501</cx:pt>
          <cx:pt idx="828">0.0051631244238605246</cx:pt>
          <cx:pt idx="829">-0.00037060732990830002</cx:pt>
          <cx:pt idx="830">-0.0011817779991520349</cx:pt>
          <cx:pt idx="831">0.00159551049606838</cx:pt>
          <cx:pt idx="832">-0.0046003839495111247</cx:pt>
          <cx:pt idx="833">-0.0067517057517735247</cx:pt>
          <cx:pt idx="834">-0.0030683606815644499</cx:pt>
          <cx:pt idx="835">0.00011327393388016675</cx:pt>
          <cx:pt idx="836">-1.7337677704159199e-05</cx:pt>
          <cx:pt idx="837">0.0001549589983995035</cx:pt>
          <cx:pt idx="838">0.00012614678705069699</cx:pt>
          <cx:pt idx="839">0.00029627394910174999</cx:pt>
          <cx:pt idx="840">-0.00035141166860736</cx:pt>
          <cx:pt idx="841">-0.002060298692208275</cx:pt>
          <cx:pt idx="842">-0.0051661084433222999</cx:pt>
          <cx:pt idx="843">-0.0073656669035355752</cx:pt>
          <cx:pt idx="844">-0.00043033694904516252</cx:pt>
          <cx:pt idx="845">0.0044724534504019002</cx:pt>
          <cx:pt idx="846">0.00034578019622318252</cx:pt>
          <cx:pt idx="847">0.0019091966285909624</cx:pt>
          <cx:pt idx="848">0.0059823756997813751</cx:pt>
          <cx:pt idx="849">-0.0028633618512807751</cx:pt>
          <cx:pt idx="850">-0.026752794671344751</cx:pt>
          <cx:pt idx="851">-0.035375807435916749</cx:pt>
          <cx:pt idx="852">-0.029428152717905501</cx:pt>
          <cx:pt idx="853">-0.00595406514936965</cx:pt>
          <cx:pt idx="854">0.0083344881932369257</cx:pt>
          <cx:pt idx="855">0.01444444948452395</cx:pt>
          <cx:pt idx="856">0.0045859687871907502</cx:pt>
          <cx:pt idx="857">-0.0089641180765913497</cx:pt>
          <cx:pt idx="858">-0.0058515212395168249</cx:pt>
          <cx:pt idx="859">-0.0020526591172169576</cx:pt>
          <cx:pt idx="860">-0.0053780451773385246</cx:pt>
          <cx:pt idx="861">-0.0069577271617961498</cx:pt>
          <cx:pt idx="862">-0.0017119325596834599</cx:pt>
          <cx:pt idx="863">0.00014192794189043075</cx:pt>
          <cx:pt idx="864">0.0001128113206039245</cx:pt>
          <cx:pt idx="865">0.00011486333098868175</cx:pt>
          <cx:pt idx="866">-3.4015684770593248e-05</cx:pt>
          <cx:pt idx="867">-0.00038053507242357499</cx:pt>
          <cx:pt idx="868">-0.00090176147939782249</cx:pt>
          <cx:pt idx="869">-0.0010142993672473549</cx:pt>
          <cx:pt idx="870">-0.0032839603924602499</cx:pt>
          <cx:pt idx="871">-0.0051386704932614999</cx:pt>
          <cx:pt idx="872">-0.0034808407101104498</cx:pt>
          <cx:pt idx="873">-0.00049761795809173746</cx:pt>
          <cx:pt idx="874">-0.01033686496560665</cx:pt>
          <cx:pt idx="875">-0.01185394504084215</cx:pt>
          <cx:pt idx="876">-0.0099989768573489502</cx:pt>
          <cx:pt idx="877">-0.021168871790075726</cx:pt>
          <cx:pt idx="878">-0.035548106114332748</cx:pt>
          <cx:pt idx="879">-0.043789070414045748</cx:pt>
          <cx:pt idx="880">-0.029831539310112249</cx:pt>
          <cx:pt idx="881">-0.0025268947756841749</cx:pt>
          <cx:pt idx="882">0.011268467829106475</cx:pt>
          <cx:pt idx="883">0.011194494230664275</cx:pt>
          <cx:pt idx="884">0.0002553966341860675</cx:pt>
          <cx:pt idx="885">-0.0013277436121270851</cx:pt>
          <cx:pt idx="886">-0.0018890177851434199</cx:pt>
          <cx:pt idx="887">-0.0045146960294531252</cx:pt>
          <cx:pt idx="888">-0.00317123547531795</cx:pt>
          <cx:pt idx="889">0.0036229913961818251</cx:pt>
          <cx:pt idx="890">0.0049883072267140997</cx:pt>
          <cx:pt idx="891">0.0068995020517118996</cx:pt>
          <cx:pt idx="892">0.0044754441431718497</cx:pt>
          <cx:pt idx="893">0.0048140166322449499</cx:pt>
          <cx:pt idx="894">0.0060680934232032</cx:pt>
          <cx:pt idx="895">0.0041797724114816751</cx:pt>
          <cx:pt idx="896">0.0001013823954693305</cx:pt>
          <cx:pt idx="897">0.0047177992152512751</cx:pt>
          <cx:pt idx="898">0.01187294232177155</cx:pt>
          <cx:pt idx="899">0.01118271391996585</cx:pt>
          <cx:pt idx="900">0.0056744693069724246</cx:pt>
          <cx:pt idx="901">0.00087055197074460504</cx:pt>
          <cx:pt idx="902">0.002763709671916025</cx:pt>
          <cx:pt idx="903">0.0047734034684084499</cx:pt>
          <cx:pt idx="904">-0.0028026221953504748</cx:pt>
          <cx:pt idx="905">-0.0031179343902411</cx:pt>
          <cx:pt idx="906">-0.00264096417916865</cx:pt>
          <cx:pt idx="907">-0.00033769425242348</cx:pt>
          <cx:pt idx="908">4.0561159407945997e-05</cx:pt>
          <cx:pt idx="909">-0.00013282200967144076</cx:pt>
          <cx:pt idx="910">-2.6270077355312e-05</cx:pt>
          <cx:pt idx="911">0.00028996122919356998</cx:pt>
          <cx:pt idx="912">-0.00024036836275730675</cx:pt>
          <cx:pt idx="913">-0.0020378434865385574</cx:pt>
          <cx:pt idx="914">-0.0050153020255328503</cx:pt>
          <cx:pt idx="915">-0.0083196158221611992</cx:pt>
          <cx:pt idx="916">-0.003167975362684575</cx:pt>
          <cx:pt idx="917">0.0021513965647094449</cx:pt>
          <cx:pt idx="918">0.0073209081578141247</cx:pt>
          <cx:pt idx="919">0.0055466224163724003</cx:pt>
          <cx:pt idx="920">0.012657565356194824</cx:pt>
          <cx:pt idx="921">0.0085246567750724492</cx:pt>
          <cx:pt idx="922">-0.0049630539903039251</cx:pt>
          <cx:pt idx="923">-0.0085586318326016254</cx:pt>
          <cx:pt idx="924">-0.01573092846798535</cx:pt>
          <cx:pt idx="925">-0.0017707696619993099</cx:pt>
          <cx:pt idx="926">0.01512709027335855</cx:pt>
          <cx:pt idx="927">0.013333637536648501</cx:pt>
          <cx:pt idx="928">0.0051631244238605246</cx:pt>
          <cx:pt idx="929">-0.00037060732990830002</cx:pt>
          <cx:pt idx="930">-0.0011817779991520349</cx:pt>
          <cx:pt idx="931">0.00159551049606838</cx:pt>
          <cx:pt idx="932">-0.0046003839495111247</cx:pt>
          <cx:pt idx="933">-0.0067517057517735247</cx:pt>
          <cx:pt idx="934">-0.0030683606815644499</cx:pt>
          <cx:pt idx="935">0.00011327393388016675</cx:pt>
          <cx:pt idx="936">-1.7337677704159199e-05</cx:pt>
          <cx:pt idx="937">0.0001549589983995035</cx:pt>
          <cx:pt idx="938">0.00012614678705069699</cx:pt>
          <cx:pt idx="939">0.00029627394910174999</cx:pt>
          <cx:pt idx="940">-0.00035141166860736</cx:pt>
          <cx:pt idx="941">-0.002060298692208275</cx:pt>
          <cx:pt idx="942">-0.0051661084433222999</cx:pt>
          <cx:pt idx="943">-0.0073656669035355752</cx:pt>
          <cx:pt idx="944">-0.00043033694904516252</cx:pt>
          <cx:pt idx="945">0.0044724534504019002</cx:pt>
          <cx:pt idx="946">0.00034578019622318252</cx:pt>
          <cx:pt idx="947">0.0019091966285909624</cx:pt>
          <cx:pt idx="948">0.0059823756997813751</cx:pt>
          <cx:pt idx="949">-0.0028633618512807751</cx:pt>
          <cx:pt idx="950">-0.026752794671344751</cx:pt>
          <cx:pt idx="951">-0.035375807435916749</cx:pt>
          <cx:pt idx="952">-0.029428152717905501</cx:pt>
          <cx:pt idx="953">-0.00595406514936965</cx:pt>
          <cx:pt idx="954">0.0083344881932369257</cx:pt>
          <cx:pt idx="955">0.01444444948452395</cx:pt>
          <cx:pt idx="956">0.0045859687871907502</cx:pt>
          <cx:pt idx="957">-0.0089641180765913497</cx:pt>
          <cx:pt idx="958">-0.0058515212395168249</cx:pt>
          <cx:pt idx="959">-0.0020526591172169576</cx:pt>
          <cx:pt idx="960">-0.0053780451773385246</cx:pt>
          <cx:pt idx="961">-0.0069577271617961498</cx:pt>
          <cx:pt idx="962">-0.0017119325596834599</cx:pt>
          <cx:pt idx="963">0.00014192794189043075</cx:pt>
          <cx:pt idx="964">0.0001128113206039245</cx:pt>
          <cx:pt idx="965">0.00011486333098868175</cx:pt>
          <cx:pt idx="966">-3.4015684770593248e-05</cx:pt>
          <cx:pt idx="967">-0.00038053507242357499</cx:pt>
          <cx:pt idx="968">-0.00090176147939782249</cx:pt>
          <cx:pt idx="969">-0.0010142993672473549</cx:pt>
          <cx:pt idx="970">-0.0032839603924602499</cx:pt>
          <cx:pt idx="971">-0.0051386704932614999</cx:pt>
          <cx:pt idx="972">-0.0034808407101104498</cx:pt>
          <cx:pt idx="973">-0.00049761795809173746</cx:pt>
          <cx:pt idx="974">-0.01033686496560665</cx:pt>
          <cx:pt idx="975">-0.01185394504084215</cx:pt>
          <cx:pt idx="976">-0.0099989768573489502</cx:pt>
          <cx:pt idx="977">-0.021168871790075726</cx:pt>
          <cx:pt idx="978">-0.035548106114332748</cx:pt>
          <cx:pt idx="979">-0.043789070414045748</cx:pt>
          <cx:pt idx="980">-0.029831539310112249</cx:pt>
          <cx:pt idx="981">-0.0025268947756841749</cx:pt>
          <cx:pt idx="982">0.011268467829106475</cx:pt>
          <cx:pt idx="983">0.011194494230664275</cx:pt>
          <cx:pt idx="984">0.0002553966341860675</cx:pt>
          <cx:pt idx="985">-0.0013277436121270851</cx:pt>
          <cx:pt idx="986">-0.0018890177851434199</cx:pt>
          <cx:pt idx="987">-0.0045146960294531252</cx:pt>
          <cx:pt idx="988">-0.00317123547531795</cx:pt>
          <cx:pt idx="989">0.0036229913961818251</cx:pt>
          <cx:pt idx="990">0.0049883072267140997</cx:pt>
          <cx:pt idx="991">0.0068995020517118996</cx:pt>
          <cx:pt idx="992">0.0044754441431718497</cx:pt>
          <cx:pt idx="993">0.0048140166322449499</cx:pt>
          <cx:pt idx="994">0.0060680934232032</cx:pt>
          <cx:pt idx="995">0.0041797724114816751</cx:pt>
          <cx:pt idx="996">0.0001013823954693305</cx:pt>
          <cx:pt idx="997">0.0047177992152512751</cx:pt>
          <cx:pt idx="998">0.01187294232177155</cx:pt>
          <cx:pt idx="999">0.01118271391996585</cx:pt>
          <cx:pt idx="1000">0.0056744693069724246</cx:pt>
          <cx:pt idx="1001">0.00087055197074460504</cx:pt>
          <cx:pt idx="1002">0.002763709671916025</cx:pt>
          <cx:pt idx="1003">0.0047734034684084499</cx:pt>
          <cx:pt idx="1004">-0.0028026221953504748</cx:pt>
          <cx:pt idx="1005">-0.0031179343902411</cx:pt>
          <cx:pt idx="1006">-0.00264096417916865</cx:pt>
          <cx:pt idx="1007">-0.00033769425242348</cx:pt>
          <cx:pt idx="1008">4.0561159407945997e-05</cx:pt>
          <cx:pt idx="1009">-0.00013282200967144076</cx:pt>
          <cx:pt idx="1010">-2.6270077355312e-05</cx:pt>
          <cx:pt idx="1011">0.00028996122919356998</cx:pt>
          <cx:pt idx="1012">-0.00024036836275730675</cx:pt>
          <cx:pt idx="1013">-0.0020378434865385574</cx:pt>
          <cx:pt idx="1014">-0.0050153020255328503</cx:pt>
          <cx:pt idx="1015">-0.0083196158221611992</cx:pt>
          <cx:pt idx="1016">-0.003167975362684575</cx:pt>
          <cx:pt idx="1017">0.0021513965647094449</cx:pt>
          <cx:pt idx="1018">0.0073209081578141247</cx:pt>
          <cx:pt idx="1019">0.0055466224163724003</cx:pt>
          <cx:pt idx="1020">0.012657565356194824</cx:pt>
          <cx:pt idx="1021">0.0085246567750724492</cx:pt>
          <cx:pt idx="1022">-0.0049630539903039251</cx:pt>
          <cx:pt idx="1023">-0.0085586318326016254</cx:pt>
          <cx:pt idx="1024">-0.01573092846798535</cx:pt>
          <cx:pt idx="1025">-0.0017707696619993099</cx:pt>
          <cx:pt idx="1026">0.01512709027335855</cx:pt>
          <cx:pt idx="1027">0.013333637536648501</cx:pt>
          <cx:pt idx="1028">0.0051631244238605246</cx:pt>
          <cx:pt idx="1029">-0.00037060732990830002</cx:pt>
          <cx:pt idx="1030">-0.0011817779991520349</cx:pt>
          <cx:pt idx="1031">0.00159551049606838</cx:pt>
          <cx:pt idx="1032">-0.0046003839495111247</cx:pt>
          <cx:pt idx="1033">-0.0067517057517735247</cx:pt>
          <cx:pt idx="1034">-0.0030683606815644499</cx:pt>
          <cx:pt idx="1035">0.00011327393388016675</cx:pt>
          <cx:pt idx="1036">-1.7337677704159199e-05</cx:pt>
          <cx:pt idx="1037">0.0001549589983995035</cx:pt>
          <cx:pt idx="1038">0.00012614678705069699</cx:pt>
          <cx:pt idx="1039">0.00029627394910174999</cx:pt>
          <cx:pt idx="1040">-0.00035141166860736</cx:pt>
          <cx:pt idx="1041">-0.002060298692208275</cx:pt>
          <cx:pt idx="1042">-0.0051661084433222999</cx:pt>
          <cx:pt idx="1043">-0.0073656669035355752</cx:pt>
          <cx:pt idx="1044">-0.00043033694904516252</cx:pt>
          <cx:pt idx="1045">0.0044724534504019002</cx:pt>
          <cx:pt idx="1046">0.00034578019622318252</cx:pt>
          <cx:pt idx="1047">0.0019091966285909624</cx:pt>
          <cx:pt idx="1048">0.0059823756997813751</cx:pt>
          <cx:pt idx="1049">-0.0028633618512807751</cx:pt>
          <cx:pt idx="1050">-0.026752794671344751</cx:pt>
          <cx:pt idx="1051">-0.035375807435916749</cx:pt>
          <cx:pt idx="1052">-0.029428152717905501</cx:pt>
          <cx:pt idx="1053">-0.00595406514936965</cx:pt>
          <cx:pt idx="1054">0.0083344881932369257</cx:pt>
          <cx:pt idx="1055">0.01444444948452395</cx:pt>
          <cx:pt idx="1056">0.0045859687871907502</cx:pt>
          <cx:pt idx="1057">-0.0089641180765913497</cx:pt>
          <cx:pt idx="1058">-0.0058515212395168249</cx:pt>
          <cx:pt idx="1059">-0.0020526591172169576</cx:pt>
          <cx:pt idx="1060">-0.0053780451773385246</cx:pt>
          <cx:pt idx="1061">-0.0069577271617961498</cx:pt>
          <cx:pt idx="1062">-0.0017119325596834599</cx:pt>
          <cx:pt idx="1063">0.00014192794189043075</cx:pt>
          <cx:pt idx="1064">0.0001128113206039245</cx:pt>
          <cx:pt idx="1065">0.00011486333098868175</cx:pt>
          <cx:pt idx="1066">-3.4015684770593248e-05</cx:pt>
          <cx:pt idx="1067">-0.00038053507242357499</cx:pt>
          <cx:pt idx="1068">-0.00090176147939782249</cx:pt>
          <cx:pt idx="1069">-0.0010142993672473549</cx:pt>
          <cx:pt idx="1070">-0.0032839603924602499</cx:pt>
          <cx:pt idx="1071">-0.0051386704932614999</cx:pt>
          <cx:pt idx="1072">-0.0034808407101104498</cx:pt>
          <cx:pt idx="1073">-0.00049761795809173746</cx:pt>
          <cx:pt idx="1074">-0.01033686496560665</cx:pt>
          <cx:pt idx="1075">-0.01185394504084215</cx:pt>
          <cx:pt idx="1076">-0.0099989768573489502</cx:pt>
          <cx:pt idx="1077">-0.021168871790075726</cx:pt>
          <cx:pt idx="1078">-0.035548106114332748</cx:pt>
          <cx:pt idx="1079">-0.043789070414045748</cx:pt>
          <cx:pt idx="1080">-0.029831539310112249</cx:pt>
          <cx:pt idx="1081">-0.0025268947756841749</cx:pt>
          <cx:pt idx="1082">0.011268467829106475</cx:pt>
          <cx:pt idx="1083">0.011194494230664275</cx:pt>
        </cx:lvl>
      </cx:numDim>
    </cx:data>
    <cx:data id="156">
      <cx:numDim type="val">
        <cx:f>Sheet2!$FA$1:$FA$1084</cx:f>
        <cx:lvl ptCount="1084" formatCode="G/通用格式">
          <cx:pt idx="0">0.000119988104610034</cx:pt>
          <cx:pt idx="1">0.00080955816815534896</cx:pt>
          <cx:pt idx="2">0.00029127346068759299</cx:pt>
          <cx:pt idx="3">0.00071037979199030995</cx:pt>
          <cx:pt idx="4">0.00058473622051284397</cx:pt>
          <cx:pt idx="5">-3.89757702836821e-05</cx:pt>
          <cx:pt idx="6">0.000132799164524982</cx:pt>
          <cx:pt idx="7">3.0510077963087301e-05</cx:pt>
          <cx:pt idx="8">0.000734816782693293</cx:pt>
          <cx:pt idx="9">-0.00016161185434227499</cx:pt>
          <cx:pt idx="10">-0.00054232803325034704</cx:pt>
          <cx:pt idx="11">-0.00033069617734308299</cx:pt>
          <cx:pt idx="12">0.000204972276097372</cx:pt>
          <cx:pt idx="13">0.000161496688492131</cx:pt>
          <cx:pt idx="14">-0.00058197870583115202</cx:pt>
          <cx:pt idx="15">0.00043506769130704202</cx:pt>
          <cx:pt idx="16">7.7661371709683094e-05</cx:pt>
          <cx:pt idx="17">1.65659681822526e-06</cx:pt>
          <cx:pt idx="18">-0.0010427195889332001</cx:pt>
          <cx:pt idx="19">0.00027329047521957298</cx:pt>
          <cx:pt idx="20">0.00027112110817199901</cx:pt>
          <cx:pt idx="21">0.000187873462209164</cx:pt>
          <cx:pt idx="22">-0.00060396322110173599</cx:pt>
          <cx:pt idx="23">7.4895117391608106e-05</cx:pt>
          <cx:pt idx="24">-0.00042193321075841797</cx:pt>
          <cx:pt idx="25">-0.00032133159872597999</cx:pt>
          <cx:pt idx="26">-0.00012221624743627001</cx:pt>
          <cx:pt idx="27">-0.00016628369782558801</cx:pt>
          <cx:pt idx="28">0.00071340329179436497</cx:pt>
          <cx:pt idx="29">0.00057441184132269005</cx:pt>
          <cx:pt idx="30">-0.00044592974692214601</cx:pt>
          <cx:pt idx="31">-8.9748088509350601e-05</cx:pt>
          <cx:pt idx="32">-0.00019165454466346299</cx:pt>
          <cx:pt idx="33">0.000203563610360353</cx:pt>
          <cx:pt idx="34">0.0020837134227230298</cx:pt>
          <cx:pt idx="35">0.00295790730927405</cx:pt>
          <cx:pt idx="36">0.0035924851661641001</cx:pt>
          <cx:pt idx="37">0.0015280199829358701</cx:pt>
          <cx:pt idx="38">0.0025162037458922098</cx:pt>
          <cx:pt idx="39">0.0047237235369353798</cx:pt>
          <cx:pt idx="40">0.0057151519175203799</cx:pt>
          <cx:pt idx="41">0.0028863020178620702</cx:pt>
          <cx:pt idx="42">0.000673875511477934</cx:pt>
          <cx:pt idx="43">0.00203503545585079</cx:pt>
          <cx:pt idx="44">0.0054012077722413801</cx:pt>
          <cx:pt idx="45">0.0035786667540733401</cx:pt>
          <cx:pt idx="46">0.0026472557041637302</cx:pt>
          <cx:pt idx="47">0.0020887664549153499</cx:pt>
          <cx:pt idx="48">0.00147029485070541</cx:pt>
          <cx:pt idx="49">0.0023029437030313601</cx:pt>
          <cx:pt idx="50">0.00103037748134095</cx:pt>
          <cx:pt idx="51">0.00041571069272314302</cx:pt>
          <cx:pt idx="52">-0.000398662696925515</cx:pt>
          <cx:pt idx="53">0.00039291559191127599</cx:pt>
          <cx:pt idx="54">0.00077435421237588402</cx:pt>
          <cx:pt idx="55">0.00035273667733472897</cx:pt>
          <cx:pt idx="56">-4.8627564221629301e-06</cx:pt>
          <cx:pt idx="57">0.00071775692527495697</cx:pt>
          <cx:pt idx="58">-0.000809243926115433</cx:pt>
          <cx:pt idx="59">-0.00021249353411909101</cx:pt>
          <cx:pt idx="60">0.000562709114372964</cx:pt>
          <cx:pt idx="61">5.5324106044317703e-05</cx:pt>
          <cx:pt idx="62">0.0021204574192789402</cx:pt>
          <cx:pt idx="63">0.0067517174269126901</cx:pt>
          <cx:pt idx="64">0.011058283042123499</cx:pt>
          <cx:pt idx="65">0.0127837626033852</cx:pt>
          <cx:pt idx="66">0.0167057711067457</cx:pt>
          <cx:pt idx="67">0.021963335681708</cx:pt>
          <cx:pt idx="68">0.017977154419975001</cx:pt>
          <cx:pt idx="69">2.19479684804242e-06</cx:pt>
          <cx:pt idx="70">0.014453318874109999</cx:pt>
          <cx:pt idx="71">0.0149739872552151</cx:pt>
          <cx:pt idx="72">0.015624871313084401</cx:pt>
          <cx:pt idx="73">0.0161033167868374</cx:pt>
          <cx:pt idx="74">0.025191464410976701</cx:pt>
          <cx:pt idx="75">0.013311239494518399</cx:pt>
          <cx:pt idx="76">0.013366281534418401</cx:pt>
          <cx:pt idx="77">0.0124405089412046</cx:pt>
          <cx:pt idx="78">0.0073298302977085998</cx:pt>
          <cx:pt idx="79">0.0028299875783742998</cx:pt>
          <cx:pt idx="80">-0.00078008829672609201</cx:pt>
          <cx:pt idx="81">-0.0015882974748139701</cx:pt>
          <cx:pt idx="82">-0.00047865573604908602</cx:pt>
          <cx:pt idx="83">0.000109506565453669</cx:pt>
          <cx:pt idx="84">0.00024425779392362102</cx:pt>
          <cx:pt idx="85">-0.00017994556691125599</cx:pt>
          <cx:pt idx="86">-0.0017449658982203499</cx:pt>
          <cx:pt idx="87">-0.00089455090194160499</cx:pt>
          <cx:pt idx="88">0.0012354046949315601</cx:pt>
          <cx:pt idx="89">-0.0010193674305765401</cx:pt>
          <cx:pt idx="90">0.0031499298241856001</cx:pt>
          <cx:pt idx="91">0.0055464826827127901</cx:pt>
          <cx:pt idx="92">0.0140393790618361</cx:pt>
          <cx:pt idx="93">0.030196382181778898</cx:pt>
          <cx:pt idx="94">0.025514178199956199</cx:pt>
          <cx:pt idx="95">0.035930646112240401</cx:pt>
          <cx:pt idx="96">0.015324307856836901</cx:pt>
          <cx:pt idx="97">0.023255347172173899</cx:pt>
          <cx:pt idx="98">0.0207522685160017</cx:pt>
          <cx:pt idx="99">0.020275946832081001</cx:pt>
          <cx:pt idx="100">0.022182839785558298</cx:pt>
          <cx:pt idx="101">-0.0036010359642975999</cx:pt>
          <cx:pt idx="102">-0.00111992013764499</cx:pt>
          <cx:pt idx="103">0.00863527286934084</cx:pt>
          <cx:pt idx="104">0.0076179634842778402</cx:pt>
          <cx:pt idx="105">0.018290129139213102</cx:pt>
          <cx:pt idx="106">0.0100162222276543</cx:pt>
          <cx:pt idx="107">0.0072242084715928301</cx:pt>
          <cx:pt idx="108">0.0027611466211116499</cx:pt>
          <cx:pt idx="109">-0.0028688727131934398</cx:pt>
          <cx:pt idx="110">-0.00090798644140699001</cx:pt>
          <cx:pt idx="111">0.00036809510951515902</cx:pt>
          <cx:pt idx="112">9.2645602597607194e-05</cx:pt>
          <cx:pt idx="113">0.00018967160032928599</cx:pt>
          <cx:pt idx="114">-0.0040750688016210302</cx:pt>
          <cx:pt idx="115">-0.00065637995300974199</cx:pt>
          <cx:pt idx="116">0.00018139870813446701</cx:pt>
          <cx:pt idx="117">0.00017517537049740301</cx:pt>
          <cx:pt idx="118">0.0035711193415520199</cx:pt>
          <cx:pt idx="119">0.0079376668800979697</cx:pt>
          <cx:pt idx="120">0.010159628890195499</cx:pt>
          <cx:pt idx="121">0.0297870573372012</cx:pt>
          <cx:pt idx="122">0.031732641972625</cx:pt>
          <cx:pt idx="123">0.023069714690915701</cx:pt>
          <cx:pt idx="124">0.0175554156190218</cx:pt>
          <cx:pt idx="125">-0.020839328597196401</cx:pt>
          <cx:pt idx="126">-0.019078065688223601</cx:pt>
          <cx:pt idx="127">-0.0125321939768417</cx:pt>
          <cx:pt idx="128">0.021789816808955899</cx:pt>
          <cx:pt idx="129">0.018971028411114699</cx:pt>
          <cx:pt idx="130">-0.023982738447567199</cx:pt>
          <cx:pt idx="131">-0.025223501622791501</cx:pt>
          <cx:pt idx="132">-0.023195756655561998</cx:pt>
          <cx:pt idx="133">-0.027784236623428101</cx:pt>
          <cx:pt idx="134">-0.0296986836807718</cx:pt>
          <cx:pt idx="135">-0.0143116923166522</cx:pt>
          <cx:pt idx="136">-0.0043075470886148196</cx:pt>
          <cx:pt idx="137">-0.0074211126266971799</cx:pt>
          <cx:pt idx="138">-0.00194711223982882</cx:pt>
          <cx:pt idx="139">0.0016268467505220199</cx:pt>
          <cx:pt idx="140">-0.00022660110216952099</cx:pt>
          <cx:pt idx="141">4.4208775201154097e-05</cx:pt>
          <cx:pt idx="142">-0.00061667205621389798</cx:pt>
          <cx:pt idx="143">-0.0010922083125616401</cx:pt>
          <cx:pt idx="144">-0.0020443570523227101</cx:pt>
          <cx:pt idx="145">-0.0160730120846149</cx:pt>
          <cx:pt idx="146">-0.0116874091007336</cx:pt>
          <cx:pt idx="147">0.0058604708722733703</cx:pt>
          <cx:pt idx="148">0.010900508266833</cx:pt>
          <cx:pt idx="149">-0.0058351864010602302</cx:pt>
          <cx:pt idx="150">-0.0081338693216936597</cx:pt>
          <cx:pt idx="151">0.00029982682724492301</cx:pt>
          <cx:pt idx="152">0.0061592793079609503</cx:pt>
          <cx:pt idx="153">0.0042637331998488098</cx:pt>
          <cx:pt idx="154">0.026498162000258601</cx:pt>
          <cx:pt idx="155">0.024267899564134301</cx:pt>
          <cx:pt idx="156">0.032473420609160503</cx:pt>
          <cx:pt idx="157">0.028124821311923402</cx:pt>
          <cx:pt idx="158">-0.00087503453554348002</cx:pt>
          <cx:pt idx="159">-0.0162171635031833</cx:pt>
          <cx:pt idx="160">-0.0019805093436094899</cx:pt>
          <cx:pt idx="161">-0.0097975177623884305</cx:pt>
          <cx:pt idx="162">-0.016380834026254301</cx:pt>
          <cx:pt idx="163">-0.0051452862642071603</cx:pt>
          <cx:pt idx="164">-0.0052673479228827003</cx:pt>
          <cx:pt idx="165">0.0014533355420857401</cx:pt>
          <cx:pt idx="166">0.0030412024121041002</cx:pt>
          <cx:pt idx="167">0.0019461788512355499</cx:pt>
          <cx:pt idx="168">0.000264862466029371</cx:pt>
          <cx:pt idx="169">-4.06046417360273e-05</cx:pt>
          <cx:pt idx="170">6.1645665272561398e-06</cx:pt>
          <cx:pt idx="171">-0.0053099375526685904</cx:pt>
          <cx:pt idx="172">-0.00138007986726837</cx:pt>
          <cx:pt idx="173">-0.0044706890371126696</cx:pt>
          <cx:pt idx="174">-0.0196762544839394</cx:pt>
          <cx:pt idx="175">0.0064204726855336298</cx:pt>
          <cx:pt idx="176">0.0081703830044923299</cx:pt>
          <cx:pt idx="177">-0.016164769504907299</cx:pt>
          <cx:pt idx="178">-0.040616537947633501</cx:pt>
          <cx:pt idx="179">0.017401477205140899</cx:pt>
          <cx:pt idx="180">0.0126391238667446</cx:pt>
          <cx:pt idx="181">0.00670955718606205</cx:pt>
          <cx:pt idx="182">-0.012785578449810099</cx:pt>
          <cx:pt idx="183">-0.0067842159787033498</cx:pt>
          <cx:pt idx="184">0.0029866778375344698</cx:pt>
          <cx:pt idx="185">-0.021050368849469699</cx:pt>
          <cx:pt idx="186">-0.034046087019581298</cx:pt>
          <cx:pt idx="187">-0.018730637840632499</cx:pt>
          <cx:pt idx="188">-0.044218737428147803</cx:pt>
          <cx:pt idx="189">-0.0369430078327663</cx:pt>
          <cx:pt idx="190">-0.0131626825442614</cx:pt>
          <cx:pt idx="191">-0.0066283237370898</cx:pt>
          <cx:pt idx="192">-0.00338866417615052</cx:pt>
          <cx:pt idx="193">0.00097038233642421801</cx:pt>
          <cx:pt idx="194">0.0013635773984100399</cx:pt>
          <cx:pt idx="195">0.00190346345545803</cx:pt>
          <cx:pt idx="196">2.4714969442200599e-05</cx:pt>
          <cx:pt idx="197">0.00081074619891463096</cx:pt>
          <cx:pt idx="198">-0.0012226029138861501</cx:pt>
          <cx:pt idx="199">-0.0025440281482613501</cx:pt>
          <cx:pt idx="200">0.00157197250042479</cx:pt>
          <cx:pt idx="201">0.0040996488057111254</cx:pt>
          <cx:pt idx="202">-0.0012647302731224174</cx:pt>
          <cx:pt idx="203">-0.0012649318469066275</cx:pt>
          <cx:pt idx="204">0.0040753958700352998</cx:pt>
          <cx:pt idx="205">-0.0008105153582567675</cx:pt>
          <cx:pt idx="206">-0.0034423928382695248</cx:pt>
          <cx:pt idx="207">-0.00080834077966398252</cx:pt>
          <cx:pt idx="208">-0.000456604003243555</cx:pt>
          <cx:pt idx="209">0.0050659618730878753</cx:pt>
          <cx:pt idx="210">-0.007349823899088225</cx:pt>
          <cx:pt idx="211">0.00071222747546632501</cx:pt>
          <cx:pt idx="212">-0.0078840353057559008</cx:pt>
          <cx:pt idx="213">-0.013306087720609426</cx:pt>
          <cx:pt idx="214">-0.0032845779993320502</cx:pt>
          <cx:pt idx="215">-0.0063817345246905003</cx:pt>
          <cx:pt idx="216">-0.011129158641792125</cx:pt>
          <cx:pt idx="217">-0.0052501909264128501</cx:pt>
          <cx:pt idx="218">-0.0048834545575429751</cx:pt>
          <cx:pt idx="219">-0.004872245935472125</cx:pt>
          <cx:pt idx="220">-0.0027568547224983502</cx:pt>
          <cx:pt idx="221">-0.0013945466137069424</cx:pt>
          <cx:pt idx="222">0.00033512535011750251</cx:pt>
          <cx:pt idx="223">0.00027486500293815499</cx:pt>
          <cx:pt idx="224">0.00032200990788354249</cx:pt>
          <cx:pt idx="225">-2.8449387291152499e-05</cx:pt>
          <cx:pt idx="226">-0.00035079853071422499</cx:pt>
          <cx:pt idx="227">-0.00081526026562280755</cx:pt>
          <cx:pt idx="228">0.002378318317773135</cx:pt>
          <cx:pt idx="229">0.00034055111492653251</cx:pt>
          <cx:pt idx="230">-0.00083512129936577498</cx:pt>
          <cx:pt idx="231">-0.0043995808659699253</cx:pt>
          <cx:pt idx="232">-0.0052688186360244247</cx:pt>
          <cx:pt idx="233">-0.005108346914424325</cx:pt>
          <cx:pt idx="234">-0.0106250481640945</cx:pt>
          <cx:pt idx="235">-0.010031553416630999</cx:pt>
          <cx:pt idx="236">-0.0045044987140545499</cx:pt>
          <cx:pt idx="237">-0.0052574744285048998</cx:pt>
          <cx:pt idx="238">-0.01210099899814695</cx:pt>
          <cx:pt idx="239">-0.010937143219905075</cx:pt>
          <cx:pt idx="240">-0.0047420570194485001</cx:pt>
          <cx:pt idx="241">-0.0024430168044881325</cx:pt>
          <cx:pt idx="242">0.002259129873569955</cx:pt>
          <cx:pt idx="243">0.004904016471629075</cx:pt>
          <cx:pt idx="244">-0.004893151957329275</cx:pt>
          <cx:pt idx="245">-0.00016994486768828301</cx:pt>
          <cx:pt idx="246">-0.0078690868841023998</cx:pt>
          <cx:pt idx="247">-0.012140933019661</cx:pt>
          <cx:pt idx="248">-0.0071465786514156747</cx:pt>
          <cx:pt idx="249">-0.0019276349367869576</cx:pt>
          <cx:pt idx="250">-0.0002291562039993565</cx:pt>
          <cx:pt idx="251">6.3502275978608499e-05</cx:pt>
          <cx:pt idx="252">0.00028225636133534998</cx:pt>
          <cx:pt idx="253">-0.000352605441786645</cx:pt>
          <cx:pt idx="254">0.0003305455804799225</cx:pt>
          <cx:pt idx="255">0.00091480070845769746</cx:pt>
          <cx:pt idx="256">-0.0022062164195224198</cx:pt>
          <cx:pt idx="257">-0.0020594280054721699</cx:pt>
          <cx:pt idx="258">-0.0046163380373182503</cx:pt>
          <cx:pt idx="259">-0.0067449631977071498</cx:pt>
          <cx:pt idx="260">-0.0094482239379500999</cx:pt>
          <cx:pt idx="261">-0.004846801761453275</cx:pt>
          <cx:pt idx="262">-0.0087126186051948752</cx:pt>
          <cx:pt idx="263">-0.0063292101017430004</cx:pt>
          <cx:pt idx="264">-0.0025709590226504998</cx:pt>
          <cx:pt idx="265">-0.0048454173969065496</cx:pt>
          <cx:pt idx="266">-0.013314888384486049</cx:pt>
          <cx:pt idx="267">-0.014063855873600775</cx:pt>
          <cx:pt idx="268">-0.0046835594354181003</cx:pt>
          <cx:pt idx="269">0.008398384821799925</cx:pt>
          <cx:pt idx="270">0.0041845973800946996</cx:pt>
          <cx:pt idx="271">0.0094935439565439258</cx:pt>
          <cx:pt idx="272">0.0097343686234029492</cx:pt>
          <cx:pt idx="273">-0.00060989211732131001</cx:pt>
          <cx:pt idx="274">-0.013708208846948325</cx:pt>
          <cx:pt idx="275">-0.0093428131905796494</cx:pt>
          <cx:pt idx="276">-0.003339687171120675</cx:pt>
          <cx:pt idx="277">-0.0033946532651336252</cx:pt>
          <cx:pt idx="278">-0.0032475946661876249</cx:pt>
          <cx:pt idx="279">-0.0027491790652452749</cx:pt>
          <cx:pt idx="280">-0.00014237209057693876</cx:pt>
          <cx:pt idx="281">-0.00036300910782418499</cx:pt>
          <cx:pt idx="282">-0.00043611447462150999</cx:pt>
          <cx:pt idx="283">0.0017932339143176025</cx:pt>
          <cx:pt idx="284">-0.00051881965819944504</cx:pt>
          <cx:pt idx="285">0.0026382020093561752</cx:pt>
          <cx:pt idx="286">0.0056454599698729504</cx:pt>
          <cx:pt idx="287">0.0034132568771718251</cx:pt>
          <cx:pt idx="288">-0.0020001384132588675</cx:pt>
          <cx:pt idx="289">0.00365313419644355</cx:pt>
          <cx:pt idx="290">-0.0018126072600055301</cx:pt>
          <cx:pt idx="291">0.0014689462420309149</cx:pt>
          <cx:pt idx="292">-0.0014497213837988551</cx:pt>
          <cx:pt idx="293">-0.014375780006298876</cx:pt>
          <cx:pt idx="294">-0.01521577360148635</cx:pt>
          <cx:pt idx="295">-0.0166129849351556</cx:pt>
          <cx:pt idx="296">-0.006031882745355475</cx:pt>
          <cx:pt idx="297">-0.0036648603964927</cx:pt>
          <cx:pt idx="298">0.00070429786498887002</cx:pt>
          <cx:pt idx="299">0.035261685491387397</cx:pt>
          <cx:pt idx="300">0.0086944417680826606</cx:pt>
          <cx:pt idx="301">-0.0240563155773575</cx:pt>
          <cx:pt idx="302">-0.040014518394208602</cx:pt>
          <cx:pt idx="303">-0.0058065254748381799</cx:pt>
          <cx:pt idx="304">-0.0131507723569341</cx:pt>
          <cx:pt idx="305">-0.022219135095723</cx:pt>
          <cx:pt idx="306">-0.0099878939312093903</cx:pt>
          <cx:pt idx="307">-0.0029508421878920699</cx:pt>
          <cx:pt idx="308">-0.00080288446137701799</cx:pt>
          <cx:pt idx="309">0.00066749095433287799</cx:pt>
          <cx:pt idx="310">0.00012791380753156799</cx:pt>
          <cx:pt idx="311">0.0046248641283692903</cx:pt>
          <cx:pt idx="312">0.0086115439039377902</cx:pt>
          <cx:pt idx="313">0.019436103629312501</cx:pt>
          <cx:pt idx="314">0.035946238625620498</cx:pt>
          <cx:pt idx="315">0.0246416285690647</cx:pt>
          <cx:pt idx="316">-0.00861202929167461</cx:pt>
          <cx:pt idx="317">0.0137654295120061</cx:pt>
          <cx:pt idx="318">0.0065496706727845803</cx:pt>
          <cx:pt idx="319">-0.0015751705091001801</cx:pt>
          <cx:pt idx="320">-0.022898318860507701</cx:pt>
          <cx:pt idx="321">-0.100715480412917</cx:pt>
          <cx:pt idx="322">-0.080460605400251697</cx:pt>
          <cx:pt idx="323">-0.067332368360143502</cx:pt>
          <cx:pt idx="324">-0.0305322053752476</cx:pt>
          <cx:pt idx="325">-0.037376199676205799</cx:pt>
          <cx:pt idx="326">-0.0099151146103898802</cx:pt>
          <cx:pt idx="327">0.025191577828748001</cx:pt>
          <cx:pt idx="328">-0.0201180814789279</cx:pt>
          <cx:pt idx="329">-0.0109203883160762</cx:pt>
          <cx:pt idx="330">-0.010158545503124301</cx:pt>
          <cx:pt idx="331">0.0187579213973363</cx:pt>
          <cx:pt idx="332">0.013769826458305</cx:pt>
          <cx:pt idx="333">0.0014955124794542899</cx:pt>
          <cx:pt idx="334">0.00072892636313952905</cx:pt>
          <cx:pt idx="335">-0.00095618399244794803</cx:pt>
          <cx:pt idx="336">0.000260296417047595</cx:pt>
          <cx:pt idx="337">-8.5334251421230901e-05</cx:pt>
          <cx:pt idx="338">0.00034307780987149702</cx:pt>
          <cx:pt idx="339">0.00376007101938139</cx:pt>
          <cx:pt idx="340">0.0093071847794449301</cx:pt>
          <cx:pt idx="341">0.032491783020996499</cx:pt>
          <cx:pt idx="342">0.031930822716660298</cx:pt>
          <cx:pt idx="343">0.0078667020319778506</cx:pt>
          <cx:pt idx="344">-0.022654318199078399</cx:pt>
          <cx:pt idx="345">0.0238630282818767</cx:pt>
          <cx:pt idx="346">0.020904525714009799</cx:pt>
          <cx:pt idx="347">0.014433962780416599</cx:pt>
          <cx:pt idx="348">-0.077081704934914799</cx:pt>
          <cx:pt idx="349">-0.10599715135382599</cx:pt>
          <cx:pt idx="350">-0.094370326390743095</cx:pt>
          <cx:pt idx="351">-0.078720665891896899</cx:pt>
          <cx:pt idx="352">-0.051802691495480398</cx:pt>
          <cx:pt idx="353">-0.036242183636082399</cx:pt>
          <cx:pt idx="354">-0.036625299940402603</cx:pt>
          <cx:pt idx="355">0.025767816735830801</cx:pt>
          <cx:pt idx="356">4.3476548167033102e-05</cx:pt>
          <cx:pt idx="357">0.031955125142533999</cx:pt>
          <cx:pt idx="358">0.0279748413894839</cx:pt>
          <cx:pt idx="359">0.042505593200209503</cx:pt>
          <cx:pt idx="360">0.026349010335235401</cx:pt>
          <cx:pt idx="361">-0.0072530784687897601</cx:pt>
          <cx:pt idx="362">-0.0079359051778752892</cx:pt>
          <cx:pt idx="363">-0.0042349808676125202</cx:pt>
          <cx:pt idx="364">-0.00088377517174296496</cx:pt>
          <cx:pt idx="365">0.00070263330921277597</cx:pt>
          <cx:pt idx="366">0.00050330393066819895</cx:pt>
          <cx:pt idx="367">0.0020088332183322601</cx:pt>
          <cx:pt idx="368">0.0045618827922204799</cx:pt>
          <cx:pt idx="369">0.036849128691628798</cx:pt>
          <cx:pt idx="370">0.030417809940475701</cx:pt>
          <cx:pt idx="371">0.024234087794625499</cx:pt>
          <cx:pt idx="372">0.025136095656541201</cx:pt>
          <cx:pt idx="373">0.057933945694787603</cx:pt>
          <cx:pt idx="374">0.050737939107564897</cx:pt>
          <cx:pt idx="375">-0.0081429665862943895</cx:pt>
          <cx:pt idx="376">-0.055273973654465097</cx:pt>
          <cx:pt idx="377">-0.065240323819496598</cx:pt>
          <cx:pt idx="378">-0.039321516767622598</cx:pt>
          <cx:pt idx="379">-0.0025849233670094201</cx:pt>
          <cx:pt idx="380">-0.0163718980894598</cx:pt>
          <cx:pt idx="381">-0.050212838000264</cx:pt>
          <cx:pt idx="382">-0.013456214184997799</cx:pt>
          <cx:pt idx="383">0.0186917356766448</cx:pt>
          <cx:pt idx="384">0.014540281128552501</cx:pt>
          <cx:pt idx="385">0.049474253445551598</cx:pt>
          <cx:pt idx="386">0.054226114089667203</cx:pt>
          <cx:pt idx="387">0.049068264001929603</cx:pt>
          <cx:pt idx="388">0.0049286483475115498</cx:pt>
          <cx:pt idx="389">-0.0043379518302692202</cx:pt>
          <cx:pt idx="390">-0.0022434023754603401</cx:pt>
          <cx:pt idx="391">-0.00031482803936256802</cx:pt>
          <cx:pt idx="392">0.00044282770684094002</cx:pt>
          <cx:pt idx="393">-0.00043025191188788599</cx:pt>
          <cx:pt idx="394">-0.00052765627247028997</cx:pt>
          <cx:pt idx="395">0.0091989633536080605</cx:pt>
          <cx:pt idx="396">0.0198666661227863</cx:pt>
          <cx:pt idx="397">0.0292347369831483</cx:pt>
          <cx:pt idx="398">0.024145899039111102</cx:pt>
          <cx:pt idx="399">0.0129718500685691</cx:pt>
          <cx:pt idx="400">0.0378862569527572</cx:pt>
          <cx:pt idx="401">0.073310157082262198</cx:pt>
          <cx:pt idx="402">0.060952759608545203</cx:pt>
          <cx:pt idx="403">0.034041429204522501</cx:pt>
          <cx:pt idx="404">-0.0301670071293672</cx:pt>
          <cx:pt idx="405">0.0201362914021085</cx:pt>
          <cx:pt idx="406">0.042039624266420897</cx:pt>
          <cx:pt idx="407">0.0354019758179882</cx:pt>
          <cx:pt idx="408">0.0100010681990869</cx:pt>
          <cx:pt idx="409">-0.021133465642591099</cx:pt>
          <cx:pt idx="410">-0.019065822501004401</cx:pt>
          <cx:pt idx="411">-0.025222063444476101</cx:pt>
          <cx:pt idx="412">-0.010800150977278</cx:pt>
          <cx:pt idx="413">0.040490857706174103</cx:pt>
          <cx:pt idx="414">0.038789850621528302</cx:pt>
          <cx:pt idx="415">0.0037987992779361501</cx:pt>
          <cx:pt idx="416">0.013340145918236099</cx:pt>
          <cx:pt idx="417">0.0082534750738771801</cx:pt>
          <cx:pt idx="418">-0.0012803181671815699</cx:pt>
          <cx:pt idx="419">0.000280344232002161</cx:pt>
          <cx:pt idx="420">-0.000371073807654733</cx:pt>
          <cx:pt idx="421">-0.0021490913041668299</cx:pt>
          <cx:pt idx="422">-0.00193335642808303</cx:pt>
          <cx:pt idx="423">0.0139157490977802</cx:pt>
          <cx:pt idx="424">0.017477444689049999</cx:pt>
          <cx:pt idx="425">0.029490579485692101</cx:pt>
          <cx:pt idx="426">0.0094299547788029101</cx:pt>
          <cx:pt idx="427">0.022279268977845101</cx:pt>
          <cx:pt idx="428">0.050372341305288101</cx:pt>
          <cx:pt idx="429">0.066926051880670703</cx:pt>
          <cx:pt idx="430">0.034128880672721899</cx:pt>
          <cx:pt idx="431">0.0050473265443645799</cx:pt>
          <cx:pt idx="432">0.042812232094397398</cx:pt>
          <cx:pt idx="433">0.078932015098188299</cx:pt>
          <cx:pt idx="434">0.071003347321441201</cx:pt>
          <cx:pt idx="435">0.0308908410513212</cx:pt>
          <cx:pt idx="436">0.0395587162261841</cx:pt>
          <cx:pt idx="437">0.00076741117729489097</cx:pt>
          <cx:pt idx="438">-0.00033691836780106702</cx:pt>
          <cx:pt idx="439">-0.032054915495480903</cx:pt>
          <cx:pt idx="440">-0.046063493054487002</cx:pt>
          <cx:pt idx="441">-0.0252778179280151</cx:pt>
          <cx:pt idx="442">-0.018034416850194201</cx:pt>
          <cx:pt idx="443">-0.0063198991761674499</cx:pt>
          <cx:pt idx="444">0.023411316770950399</cx:pt>
          <cx:pt idx="445">0.021320576689243899</cx:pt>
          <cx:pt idx="446">0.00018371829314752099</cx:pt>
          <cx:pt idx="447">-0.000267989227438831</cx:pt>
          <cx:pt idx="448">0.00020089289602493401</cx:pt>
          <cx:pt idx="449">-0.0010058443754754299</cx:pt>
          <cx:pt idx="450">-0.0025145106483799098</cx:pt>
          <cx:pt idx="451">0.0047577268473093697</cx:pt>
          <cx:pt idx="452">0.0138658471685662</cx:pt>
          <cx:pt idx="453">0.0321303065350515</cx:pt>
          <cx:pt idx="454">0.029065504380834901</cx:pt>
          <cx:pt idx="455">0.014078318889429699</cx:pt>
          <cx:pt idx="456">0.00036124177154818297</cx:pt>
          <cx:pt idx="457">0.00141530520342403</cx:pt>
          <cx:pt idx="458">0.0128887131871367</cx:pt>
          <cx:pt idx="459">0.051932280317260097</cx:pt>
          <cx:pt idx="460">0.103074452073529</cx:pt>
          <cx:pt idx="461">0.069769159297531094</cx:pt>
          <cx:pt idx="462">0.0472915783022856</cx:pt>
          <cx:pt idx="463">0.0183097410971024</cx:pt>
          <cx:pt idx="464">0.0548943916168462</cx:pt>
          <cx:pt idx="465">0.047844325519802403</cx:pt>
          <cx:pt idx="466">-0.028006202868982599</cx:pt>
          <cx:pt idx="467">-0.050487887141277797</cx:pt>
          <cx:pt idx="468">-0.039277525268653003</cx:pt>
          <cx:pt idx="469">-0.031103688195052201</cx:pt>
          <cx:pt idx="470">-0.0147572837364691</cx:pt>
          <cx:pt idx="471">0.0103570182213554</cx:pt>
          <cx:pt idx="472">0.00658815477647873</cx:pt>
          <cx:pt idx="473">0.028883233564400399</cx:pt>
          <cx:pt idx="474">0.0013201738581591501</cx:pt>
          <cx:pt idx="475">0.00044059346393991202</cx:pt>
          <cx:pt idx="476">-0.00077372184740560597</cx:pt>
          <cx:pt idx="477">-0.000699200431937113</cx:pt>
          <cx:pt idx="478">0.00134732232185931</cx:pt>
          <cx:pt idx="479">-0.0018297631976449799</cx:pt>
          <cx:pt idx="480">0.0066809706514628997</cx:pt>
          <cx:pt idx="481">0.0116094283379103</cx:pt>
          <cx:pt idx="482">0.0083571276029709499</cx:pt>
          <cx:pt idx="483">0.00190516110232853</cx:pt>
          <cx:pt idx="484">-0.015371808471923</cx:pt>
          <cx:pt idx="485">-0.025613629272181901</cx:pt>
          <cx:pt idx="486">0.0175027726082401</cx:pt>
          <cx:pt idx="487">0.053725774522637597</cx:pt>
          <cx:pt idx="488">0.078762048683535105</cx:pt>
          <cx:pt idx="489">0.047891367235796602</cx:pt>
          <cx:pt idx="490">0.0030574985922623898</cx:pt>
          <cx:pt idx="491">-0.0102238508984031</cx:pt>
          <cx:pt idx="492">0.0289355216441467</cx:pt>
          <cx:pt idx="493">0.032259918197710402</cx:pt>
          <cx:pt idx="494">-0.029790750434733001</cx:pt>
          <cx:pt idx="495">-0.047681342257380702</cx:pt>
          <cx:pt idx="496">-0.034911249674343101</cx:pt>
          <cx:pt idx="497">-0.0096148179314806698</cx:pt>
          <cx:pt idx="498">-0.0062707726398318004</cx:pt>
          <cx:pt idx="499">0.014831755223394</cx:pt>
          <cx:pt idx="500">0.010105518985387901</cx:pt>
          <cx:pt idx="501">0.015759234811244398</cx:pt>
          <cx:pt idx="502">-0.00059275644862254401</cx:pt>
          <cx:pt idx="503">0.00057685440108058304</cx:pt>
          <cx:pt idx="504">0.00030454297600581402</cx:pt>
          <cx:pt idx="505">1.8947699292769802e-05</cx:pt>
          <cx:pt idx="506">0.00019168452026338499</cx:pt>
          <cx:pt idx="507">-0.0059774030729491199</cx:pt>
          <cx:pt idx="508">0.000155053237527444</cx:pt>
          <cx:pt idx="509">0.0035365424914942001</cx:pt>
          <cx:pt idx="510">0.0078650526727538899</cx:pt>
          <cx:pt idx="511">-0.0078176974878336001</cx:pt>
          <cx:pt idx="512">-0.022688278008205699</cx:pt>
          <cx:pt idx="513">-0.0074122795818063799</cx:pt>
          <cx:pt idx="514">0.051021090164803301</cx:pt>
          <cx:pt idx="515">0.068526455788332302</cx:pt>
          <cx:pt idx="516">0.097695733980509097</cx:pt>
          <cx:pt idx="517">0.029432497160383101</cx:pt>
          <cx:pt idx="518">0.0380382400745383</cx:pt>
          <cx:pt idx="519">0.036217094258631899</cx:pt>
          <cx:pt idx="520">-0.0138081581700684</cx:pt>
          <cx:pt idx="521">-0.023703036488836898</cx:pt>
          <cx:pt idx="522">-0.022961385376399301</cx:pt>
          <cx:pt idx="523">-0.045816888140090897</cx:pt>
          <cx:pt idx="524">-0.0430080996497028</cx:pt>
          <cx:pt idx="525">-0.0124696420736771</cx:pt>
          <cx:pt idx="526">0.0072543786991796002</cx:pt>
          <cx:pt idx="527">0.027497058805030301</cx:pt>
          <cx:pt idx="528">0.022130793593457002</cx:pt>
          <cx:pt idx="529">0.013570187289979401</cx:pt>
          <cx:pt idx="530">-1.3431435294337401e-05</cx:pt>
          <cx:pt idx="531">-0.00052369656471030102</cx:pt>
          <cx:pt idx="532">0.00034416829187156397</cx:pt>
          <cx:pt idx="533">0.000115798796111701</cx:pt>
          <cx:pt idx="534">-0.0027937402616116302</cx:pt>
          <cx:pt idx="535">-0.010280485635467599</cx:pt>
          <cx:pt idx="536">-0.017487560118442502</cx:pt>
          <cx:pt idx="537">-0.024144261318258101</cx:pt>
          <cx:pt idx="538">-0.0178516015445895</cx:pt>
          <cx:pt idx="539">0.0011635807058821099</cx:pt>
          <cx:pt idx="540">-0.00079123392748064005</cx:pt>
          <cx:pt idx="541">0.0067708299395673804</cx:pt>
          <cx:pt idx="542">0.075122868156242403</cx:pt>
          <cx:pt idx="543">0.078590643147286907</cx:pt>
          <cx:pt idx="544">0.056819443071098097</cx:pt>
          <cx:pt idx="545">0.021429570224531298</cx:pt>
          <cx:pt idx="546">0.058774802343672203</cx:pt>
          <cx:pt idx="547">0.058920925179510399</cx:pt>
          <cx:pt idx="548">0.0024021049435224298</cx:pt>
          <cx:pt idx="549">0.0114651243769036</cx:pt>
          <cx:pt idx="550">0.0266482105633058</cx:pt>
          <cx:pt idx="551">-0.0228836588403587</cx:pt>
          <cx:pt idx="552">-0.010360633033143401</cx:pt>
          <cx:pt idx="553">0.0051164918657537499</cx:pt>
          <cx:pt idx="554">0.023827381134438001</cx:pt>
          <cx:pt idx="555">0.036552959870771999</cx:pt>
          <cx:pt idx="556">0.017702740122202899</cx:pt>
          <cx:pt idx="557">0.0062486450440627098</cx:pt>
          <cx:pt idx="558">0.0024099720587830698</cx:pt>
          <cx:pt idx="559">0.000186664332503543</cx:pt>
          <cx:pt idx="560">-0.00037114899093098898</cx:pt>
          <cx:pt idx="561">-0.00035857277773488602</cx:pt>
          <cx:pt idx="562">0.000216673637795275</cx:pt>
          <cx:pt idx="563">-0.00322831934088492</cx:pt>
          <cx:pt idx="564">-0.0112760506831761</cx:pt>
          <cx:pt idx="565">-0.027913464067025499</cx:pt>
          <cx:pt idx="566">-0.042878165507162003</cx:pt>
          <cx:pt idx="567">-0.025064242600392101</cx:pt>
          <cx:pt idx="568">0.0087207695197318597</cx:pt>
          <cx:pt idx="569">0.045982993393772098</cx:pt>
          <cx:pt idx="570">0.0624183937358124</cx:pt>
          <cx:pt idx="571">0.054071341918977701</cx:pt>
          <cx:pt idx="572">0.013370021355070099</cx:pt>
          <cx:pt idx="573">-0.015734351015309001</cx:pt>
          <cx:pt idx="574">0.039356671642426101</cx:pt>
          <cx:pt idx="575">0.065695290109656496</cx:pt>
          <cx:pt idx="576">-0.0052576651098570799</cx:pt>
          <cx:pt idx="577">-0.0037711592459230602</cx:pt>
          <cx:pt idx="578">0.0046777863170366597</cx:pt>
          <cx:pt idx="579">-0.025524908414421101</cx:pt>
          <cx:pt idx="580">-0.0137966495860653</cx:pt>
          <cx:pt idx="581">0.0139823811385904</cx:pt>
          <cx:pt idx="582">0.034200548282439097</cx:pt>
          <cx:pt idx="583">0.0242760566577566</cx:pt>
          <cx:pt idx="584">0.013560866776473401</cx:pt>
          <cx:pt idx="585">0.0058567949601545299</cx:pt>
          <cx:pt idx="586">0.00078954331261372199</cx:pt>
          <cx:pt idx="587">0.000231318597507108</cx:pt>
          <cx:pt idx="588">0.00014380608603813499</cx:pt>
          <cx:pt idx="589">-0.000371067339468516</cx:pt>
          <cx:pt idx="590">0.0013952187767912801</cx:pt>
          <cx:pt idx="591">-0.00111792633126988</cx:pt>
          <cx:pt idx="592">-0.00067559291870154001</cx:pt>
          <cx:pt idx="593">-0.034922079634013101</cx:pt>
          <cx:pt idx="594">-0.043144737649505202</cx:pt>
          <cx:pt idx="595">-0.021831525317819001</cx:pt>
          <cx:pt idx="596">0.025585517397156098</cx:pt>
          <cx:pt idx="597">0.060967216916440102</cx:pt>
          <cx:pt idx="598">0.041064479320798701</cx:pt>
          <cx:pt idx="599">0.034490460114004903</cx:pt>
          <cx:pt idx="600">0.0024548425906563099</cx:pt>
          <cx:pt idx="601">0.0287954463596761</cx:pt>
          <cx:pt idx="602">0.051114051508621403</cx:pt>
          <cx:pt idx="603">0.0054241421269679603</cx:pt>
          <cx:pt idx="604">-0.050918120237975199</cx:pt>
          <cx:pt idx="605">0.013258812596020001</cx:pt>
          <cx:pt idx="606">0.0025535360678601202</cx:pt>
          <cx:pt idx="607">0.0041760372754244797</cx:pt>
          <cx:pt idx="608">-0.0082046459162841093</cx:pt>
          <cx:pt idx="609">0.0061559644967337096</cx:pt>
          <cx:pt idx="610">0.052503662455595901</cx:pt>
          <cx:pt idx="611">0.035847920610217701</cx:pt>
          <cx:pt idx="612">0.0067078184944795796</cx:pt>
          <cx:pt idx="613">-0.00067894613950893797</cx:pt>
          <cx:pt idx="614">0.0023299911874920202</cx:pt>
          <cx:pt idx="615">0.00022896034224380299</cx:pt>
          <cx:pt idx="616">0.00110053558416755</cx:pt>
          <cx:pt idx="617">-0.00023712631276912499</cx:pt>
          <cx:pt idx="618">0.00156220818226319</cx:pt>
          <cx:pt idx="619">0.0055983966736607698</cx:pt>
          <cx:pt idx="620">0.0094577699634472798</cx:pt>
          <cx:pt idx="621">-0.012414106305651601</cx:pt>
          <cx:pt idx="622">-0.040791504519891601</cx:pt>
          <cx:pt idx="623">-0.0299957284081891</cx:pt>
          <cx:pt idx="624">0.00490567872558234</cx:pt>
          <cx:pt idx="625">0.0108568314967854</cx:pt>
          <cx:pt idx="626">0.0112547780595672</cx:pt>
          <cx:pt idx="627">-0.0040115185648540502</cx:pt>
          <cx:pt idx="628">-0.0022933341949943399</cx:pt>
          <cx:pt idx="629">0.0026621832206669598</cx:pt>
          <cx:pt idx="630">-0.00961385812412212</cx:pt>
          <cx:pt idx="631">-0.0104629061279889</cx:pt>
          <cx:pt idx="632">-0.014983256428157199</cx:pt>
          <cx:pt idx="633">-0.0156045302102294</cx:pt>
          <cx:pt idx="634">-0.0048652804067711303</cx:pt>
          <cx:pt idx="635">0.0165386149396189</cx:pt>
          <cx:pt idx="636">0.0127707275629791</cx:pt>
          <cx:pt idx="637">0.016833635273867501</cx:pt>
          <cx:pt idx="638">0.038195375800559699</cx:pt>
          <cx:pt idx="639">0.016192208033401299</cx:pt>
          <cx:pt idx="640">0.0025830526349702298</cx:pt>
          <cx:pt idx="641">-0.00224190188657815</cx:pt>
          <cx:pt idx="642">-0.00132972958971977</cx:pt>
          <cx:pt idx="643">0.00027317826883524698</cx:pt>
          <cx:pt idx="644">2.94490439998857e-05</cx:pt>
          <cx:pt idx="645">-0.00058724901353557205</cx:pt>
          <cx:pt idx="646">-0.00016629276716364499</cx:pt>
          <cx:pt idx="647">0.00457306260052454</cx:pt>
          <cx:pt idx="648">0.0051662144345971297</cx:pt>
          <cx:pt idx="649">-0.0210408782431625</cx:pt>
          <cx:pt idx="650">-0.0794170135576521</cx:pt>
          <cx:pt idx="651">-0.081340124178061093</cx:pt>
          <cx:pt idx="652">-0.012663548021692899</cx:pt>
          <cx:pt idx="653">-0.0098193990195219304</cx:pt>
          <cx:pt idx="654">-0.00219891773289458</cx:pt>
          <cx:pt idx="655">-0.0082707967287057801</cx:pt>
          <cx:pt idx="656">-0.024794158339403901</cx:pt>
          <cx:pt idx="657">-0.0153167557702725</cx:pt>
          <cx:pt idx="658">0.036578223867478901</cx:pt>
          <cx:pt idx="659">0.0326380162902375</cx:pt>
          <cx:pt idx="660">0.0032939777557612201</cx:pt>
          <cx:pt idx="661">4.5491478227212498e-05</cx:pt>
          <cx:pt idx="662">0.026587374466499999</cx:pt>
          <cx:pt idx="663">0.0068100688318206599</cx:pt>
          <cx:pt idx="664">0.0271986451128759</cx:pt>
          <cx:pt idx="665">0.031511859224452703</cx:pt>
          <cx:pt idx="666">0.033583002337434401</cx:pt>
          <cx:pt idx="667">0.020665739028316098</cx:pt>
          <cx:pt idx="668">-0.0030691849845108699</cx:pt>
          <cx:pt idx="669">-0.00241456226926564</cx:pt>
          <cx:pt idx="670">-0.00109141929045372</cx:pt>
          <cx:pt idx="671">-0.000449185522050865</cx:pt>
          <cx:pt idx="672">0.00091067330272720601</cx:pt>
          <cx:pt idx="673">0.00035694407779787398</cx:pt>
          <cx:pt idx="674">-0.00049580374220915097</cx:pt>
          <cx:pt idx="675">-0.0018731395187559</cx:pt>
          <cx:pt idx="676">-0.0078084933663212803</cx:pt>
          <cx:pt idx="677">-0.033040505896137398</cx:pt>
          <cx:pt idx="678">-0.065698419860628299</cx:pt>
          <cx:pt idx="679">-0.065149422359557202</cx:pt>
          <cx:pt idx="680">-0.052750561407826899</cx:pt>
          <cx:pt idx="681">-0.023641197596342998</cx:pt>
          <cx:pt idx="682">-0.0276814772656187</cx:pt>
          <cx:pt idx="683">-0.020463921343805098</cx:pt>
          <cx:pt idx="684">-0.0205049153818802</cx:pt>
          <cx:pt idx="685">0.026016637747299402</cx:pt>
          <cx:pt idx="686">0.0362293956827031</cx:pt>
          <cx:pt idx="687">0.027807217241482999</cx:pt>
          <cx:pt idx="688">0.054146849860244602</cx:pt>
          <cx:pt idx="689">-0.0037074040147347799</cx:pt>
          <cx:pt idx="690">0.0254032831902983</cx:pt>
          <cx:pt idx="691">0.019355416443978899</cx:pt>
          <cx:pt idx="692">0.0201529780310589</cx:pt>
          <cx:pt idx="693">0.0058518896815637298</cx:pt>
          <cx:pt idx="694">0.0110693857504198</cx:pt>
          <cx:pt idx="695">0.011152429902515099</cx:pt>
          <cx:pt idx="696">0.0025184889644757902</cx:pt>
          <cx:pt idx="697">0.0013275719011271599</cx:pt>
          <cx:pt idx="698">0.00025366578255035202</cx:pt>
          <cx:pt idx="699">7.1333171742911196e-05</cx:pt>
          <cx:pt idx="700">-0.000278867382010143</cx:pt>
          <cx:pt idx="701">0.000118154315968758</cx:pt>
          <cx:pt idx="702">-0.000108555950606419</cx:pt>
          <cx:pt idx="703">-0.0026483844213215399</cx:pt>
          <cx:pt idx="704">-0.0051966244289463996</cx:pt>
          <cx:pt idx="705">-0.0106877079979472</cx:pt>
          <cx:pt idx="706">-0.0108629692307888</cx:pt>
          <cx:pt idx="707">-0.0157754464979434</cx:pt>
          <cx:pt idx="708">-0.028140775756442801</cx:pt>
          <cx:pt idx="709">-0.030553126433030701</cx:pt>
          <cx:pt idx="710">-0.034441844293176399</cx:pt>
          <cx:pt idx="711">-0.056566908871047802</cx:pt>
          <cx:pt idx="712">-0.057582935591867002</cx:pt>
          <cx:pt idx="713">-0.014835762195334499</cx:pt>
          <cx:pt idx="714">0.0019668881223649402</cx:pt>
          <cx:pt idx="715">0.022575528249356099</cx:pt>
          <cx:pt idx="716">0.035373249277043599</cx:pt>
          <cx:pt idx="717">0.019222152502841702</cx:pt>
          <cx:pt idx="718">0.023977351556982902</cx:pt>
          <cx:pt idx="719">0.0177066839130007</cx:pt>
          <cx:pt idx="720">0.0076635045339150604</cx:pt>
          <cx:pt idx="721">0.0067976900731997504</cx:pt>
          <cx:pt idx="722">0.0024340695722081598</cx:pt>
          <cx:pt idx="723">0.00638365956676253</cx:pt>
          <cx:pt idx="724">0.0010849358175415401</cx:pt>
          <cx:pt idx="725">0.00049359117401562703</cx:pt>
          <cx:pt idx="726">0.00040591491934141197</cx:pt>
          <cx:pt idx="727">0.000211781707371247</cx:pt>
          <cx:pt idx="728">0.000388076484176491</cx:pt>
          <cx:pt idx="729">0.00019964168683978001</cx:pt>
          <cx:pt idx="730">0.00049388354588273395</cx:pt>
          <cx:pt idx="731">0.000296677393421466</cx:pt>
          <cx:pt idx="732">0.00206594198513533</cx:pt>
          <cx:pt idx="733">0.010855343783652899</cx:pt>
          <cx:pt idx="734">0.0143048312926277</cx:pt>
          <cx:pt idx="735">0.0050521127047211201</cx:pt>
          <cx:pt idx="736">0.0063764141460194096</cx:pt>
          <cx:pt idx="737">-0.00094839669373943103</cx:pt>
          <cx:pt idx="738">-0.0087454154369448998</cx:pt>
          <cx:pt idx="739">-0.00375470449238078</cx:pt>
          <cx:pt idx="740">0.0143723754671372</cx:pt>
          <cx:pt idx="741">0.0123413887119569</cx:pt>
          <cx:pt idx="742">-0.0047337276512457701</cx:pt>
          <cx:pt idx="743">-0.0124171359540201</cx:pt>
          <cx:pt idx="744">-0.0042735522406812301</cx:pt>
          <cx:pt idx="745">-0.0076455034186990196</cx:pt>
          <cx:pt idx="746">-0.0030216101047824198</cx:pt>
          <cx:pt idx="747">-0.0037727299035755198</cx:pt>
          <cx:pt idx="748">-0.00132386298948547</cx:pt>
          <cx:pt idx="749">0.00047959102823993298</cx:pt>
          <cx:pt idx="750">-0.0035561440255638499</cx:pt>
          <cx:pt idx="751">0.000220515194485899</cx:pt>
          <cx:pt idx="752">0.00040938956978102701</cx:pt>
          <cx:pt idx="753">0.00035051632954500401</cx:pt>
          <cx:pt idx="754">-0.000110749047190333</cx:pt>
          <cx:pt idx="755">-0.00038633828554926198</cx:pt>
          <cx:pt idx="756">-0.00037653307640563401</cx:pt>
          <cx:pt idx="757">-0.00013669715045017</cx:pt>
          <cx:pt idx="758">-0.00030917245129046699</cx:pt>
          <cx:pt idx="759">0.00060499060692529303</cx:pt>
          <cx:pt idx="760">-0.00028656633669302999</cx:pt>
          <cx:pt idx="761">-0.000439195954895551</cx:pt>
          <cx:pt idx="762">6.0181192343777399e-05</cx:pt>
          <cx:pt idx="763">-0.00054342882031349605</cx:pt>
          <cx:pt idx="764">-0.00102583476426782</cx:pt>
          <cx:pt idx="765">0.00080635178476754497</cx:pt>
          <cx:pt idx="766">-0.0010300372962509399</cx:pt>
          <cx:pt idx="767">-0.00094974969891633404</cx:pt>
          <cx:pt idx="768">-8.2369234837989397e-05</cx:pt>
          <cx:pt idx="769">-0.0020367645816592801</cx:pt>
          <cx:pt idx="770">-0.00235188356475881</cx:pt>
          <cx:pt idx="771">-0.0027987574311325999</cx:pt>
          <cx:pt idx="772">-0.0019472644060102499</cx:pt>
          <cx:pt idx="773">-0.0040836917716214199</cx:pt>
          <cx:pt idx="774">-0.0073217799499983201</cx:pt>
          <cx:pt idx="775">-0.00080002526284010298</cx:pt>
          <cx:pt idx="776">0.0015828237420349601</cx:pt>
          <cx:pt idx="777">-0.0019039388117895501</cx:pt>
          <cx:pt idx="778">-0.0045495104343384598</cx:pt>
          <cx:pt idx="779">-0.0017796536068865</cx:pt>
          <cx:pt idx="780">0.00049445069383449399</cx:pt>
          <cx:pt idx="781">0.00057040401590742701</cx:pt>
          <cx:pt idx="782">-0.00064362201159307703</cx:pt>
          <cx:pt idx="783">0.00028040210827580202</cx:pt>
          <cx:pt idx="784">-0.0025440281482613501</cx:pt>
          <cx:pt idx="785">0.00157197250042479</cx:pt>
          <cx:pt idx="786">0.0040996488057111254</cx:pt>
          <cx:pt idx="787">-0.0012647302731224174</cx:pt>
          <cx:pt idx="788">-0.0012649318469066275</cx:pt>
          <cx:pt idx="789">0.0040753958700352998</cx:pt>
          <cx:pt idx="790">-0.0008105153582567675</cx:pt>
          <cx:pt idx="791">-0.0034423928382695248</cx:pt>
          <cx:pt idx="792">-0.00080834077966398252</cx:pt>
          <cx:pt idx="793">-0.000456604003243555</cx:pt>
          <cx:pt idx="794">0.0050659618730878753</cx:pt>
          <cx:pt idx="795">-0.007349823899088225</cx:pt>
          <cx:pt idx="796">0.00071222747546632501</cx:pt>
          <cx:pt idx="797">-0.0078840353057559008</cx:pt>
          <cx:pt idx="798">-0.013306087720609426</cx:pt>
          <cx:pt idx="799">-0.0032845779993320502</cx:pt>
          <cx:pt idx="800">-0.0063817345246905003</cx:pt>
          <cx:pt idx="801">-0.011129158641792125</cx:pt>
          <cx:pt idx="802">-0.0052501909264128501</cx:pt>
          <cx:pt idx="803">-0.0048834545575429751</cx:pt>
          <cx:pt idx="804">-0.004872245935472125</cx:pt>
          <cx:pt idx="805">-0.0027568547224983502</cx:pt>
          <cx:pt idx="806">-0.0013945466137069424</cx:pt>
          <cx:pt idx="807">0.00033512535011750251</cx:pt>
          <cx:pt idx="808">0.00027486500293815499</cx:pt>
          <cx:pt idx="809">0.00032200990788354249</cx:pt>
          <cx:pt idx="810">-2.8449387291152499e-05</cx:pt>
          <cx:pt idx="811">-0.00035079853071422499</cx:pt>
          <cx:pt idx="812">-0.00081526026562280755</cx:pt>
          <cx:pt idx="813">0.002378318317773135</cx:pt>
          <cx:pt idx="814">0.00034055111492653251</cx:pt>
          <cx:pt idx="815">-0.00083512129936577498</cx:pt>
          <cx:pt idx="816">-0.0043995808659699253</cx:pt>
          <cx:pt idx="817">-0.0052688186360244247</cx:pt>
          <cx:pt idx="818">-0.005108346914424325</cx:pt>
          <cx:pt idx="819">-0.0106250481640945</cx:pt>
          <cx:pt idx="820">-0.010031553416630999</cx:pt>
          <cx:pt idx="821">-0.0045044987140545499</cx:pt>
          <cx:pt idx="822">-0.0052574744285048998</cx:pt>
          <cx:pt idx="823">-0.01210099899814695</cx:pt>
          <cx:pt idx="824">-0.010937143219905075</cx:pt>
          <cx:pt idx="825">-0.0047420570194485001</cx:pt>
          <cx:pt idx="826">-0.0024430168044881325</cx:pt>
          <cx:pt idx="827">0.002259129873569955</cx:pt>
          <cx:pt idx="828">0.004904016471629075</cx:pt>
          <cx:pt idx="829">-0.004893151957329275</cx:pt>
          <cx:pt idx="830">-0.00016994486768828301</cx:pt>
          <cx:pt idx="831">-0.0078690868841023998</cx:pt>
          <cx:pt idx="832">-0.012140933019661</cx:pt>
          <cx:pt idx="833">-0.0071465786514156747</cx:pt>
          <cx:pt idx="834">-0.0019276349367869576</cx:pt>
          <cx:pt idx="835">-0.0002291562039993565</cx:pt>
          <cx:pt idx="836">6.3502275978608499e-05</cx:pt>
          <cx:pt idx="837">0.00028225636133534998</cx:pt>
          <cx:pt idx="838">-0.000352605441786645</cx:pt>
          <cx:pt idx="839">0.0003305455804799225</cx:pt>
          <cx:pt idx="840">0.00091480070845769746</cx:pt>
          <cx:pt idx="841">-0.0022062164195224198</cx:pt>
          <cx:pt idx="842">-0.0020594280054721699</cx:pt>
          <cx:pt idx="843">-0.0046163380373182503</cx:pt>
          <cx:pt idx="844">-0.0067449631977071498</cx:pt>
          <cx:pt idx="845">-0.0094482239379500999</cx:pt>
          <cx:pt idx="846">-0.004846801761453275</cx:pt>
          <cx:pt idx="847">-0.0087126186051948752</cx:pt>
          <cx:pt idx="848">-0.0063292101017430004</cx:pt>
          <cx:pt idx="849">-0.0025709590226504998</cx:pt>
          <cx:pt idx="850">-0.0048454173969065496</cx:pt>
          <cx:pt idx="851">-0.013314888384486049</cx:pt>
          <cx:pt idx="852">-0.014063855873600775</cx:pt>
          <cx:pt idx="853">-0.0046835594354181003</cx:pt>
          <cx:pt idx="854">0.008398384821799925</cx:pt>
          <cx:pt idx="855">0.0041845973800946996</cx:pt>
          <cx:pt idx="856">0.0094935439565439258</cx:pt>
          <cx:pt idx="857">0.0097343686234029492</cx:pt>
          <cx:pt idx="858">-0.00060989211732131001</cx:pt>
          <cx:pt idx="859">-0.013708208846948325</cx:pt>
          <cx:pt idx="860">-0.0093428131905796494</cx:pt>
          <cx:pt idx="861">-0.003339687171120675</cx:pt>
          <cx:pt idx="862">-0.0033946532651336252</cx:pt>
          <cx:pt idx="863">-0.0032475946661876249</cx:pt>
          <cx:pt idx="864">-0.0027491790652452749</cx:pt>
          <cx:pt idx="865">-0.00014237209057693876</cx:pt>
          <cx:pt idx="866">-0.00036300910782418499</cx:pt>
          <cx:pt idx="867">-0.00043611447462150999</cx:pt>
          <cx:pt idx="868">0.0017932339143176025</cx:pt>
          <cx:pt idx="869">-0.00051881965819944504</cx:pt>
          <cx:pt idx="870">0.0026382020093561752</cx:pt>
          <cx:pt idx="871">0.0056454599698729504</cx:pt>
          <cx:pt idx="872">0.0034132568771718251</cx:pt>
          <cx:pt idx="873">-0.0020001384132588675</cx:pt>
          <cx:pt idx="874">0.00365313419644355</cx:pt>
          <cx:pt idx="875">-0.0018126072600055301</cx:pt>
          <cx:pt idx="876">0.0014689462420309149</cx:pt>
          <cx:pt idx="877">-0.0014497213837988551</cx:pt>
          <cx:pt idx="878">-0.014375780006298876</cx:pt>
          <cx:pt idx="879">-0.01521577360148635</cx:pt>
          <cx:pt idx="880">-0.0166129849351556</cx:pt>
          <cx:pt idx="881">-0.006031882745355475</cx:pt>
          <cx:pt idx="882">-0.0036648603964927</cx:pt>
          <cx:pt idx="883">0.00070429786498887002</cx:pt>
          <cx:pt idx="884">-0.0025440281482613501</cx:pt>
          <cx:pt idx="885">0.00157197250042479</cx:pt>
          <cx:pt idx="886">0.0040996488057111254</cx:pt>
          <cx:pt idx="887">-0.0012647302731224174</cx:pt>
          <cx:pt idx="888">-0.0012649318469066275</cx:pt>
          <cx:pt idx="889">0.0040753958700352998</cx:pt>
          <cx:pt idx="890">-0.0008105153582567675</cx:pt>
          <cx:pt idx="891">-0.0034423928382695248</cx:pt>
          <cx:pt idx="892">-0.00080834077966398252</cx:pt>
          <cx:pt idx="893">-0.000456604003243555</cx:pt>
          <cx:pt idx="894">0.0050659618730878753</cx:pt>
          <cx:pt idx="895">-0.007349823899088225</cx:pt>
          <cx:pt idx="896">0.00071222747546632501</cx:pt>
          <cx:pt idx="897">-0.0078840353057559008</cx:pt>
          <cx:pt idx="898">-0.013306087720609426</cx:pt>
          <cx:pt idx="899">-0.0032845779993320502</cx:pt>
          <cx:pt idx="900">-0.0063817345246905003</cx:pt>
          <cx:pt idx="901">-0.011129158641792125</cx:pt>
          <cx:pt idx="902">-0.0052501909264128501</cx:pt>
          <cx:pt idx="903">-0.0048834545575429751</cx:pt>
          <cx:pt idx="904">-0.004872245935472125</cx:pt>
          <cx:pt idx="905">-0.0027568547224983502</cx:pt>
          <cx:pt idx="906">-0.0013945466137069424</cx:pt>
          <cx:pt idx="907">0.00033512535011750251</cx:pt>
          <cx:pt idx="908">0.00027486500293815499</cx:pt>
          <cx:pt idx="909">0.00032200990788354249</cx:pt>
          <cx:pt idx="910">-2.8449387291152499e-05</cx:pt>
          <cx:pt idx="911">-0.00035079853071422499</cx:pt>
          <cx:pt idx="912">-0.00081526026562280755</cx:pt>
          <cx:pt idx="913">0.002378318317773135</cx:pt>
          <cx:pt idx="914">0.00034055111492653251</cx:pt>
          <cx:pt idx="915">-0.00083512129936577498</cx:pt>
          <cx:pt idx="916">-0.0043995808659699253</cx:pt>
          <cx:pt idx="917">-0.0052688186360244247</cx:pt>
          <cx:pt idx="918">-0.005108346914424325</cx:pt>
          <cx:pt idx="919">-0.0106250481640945</cx:pt>
          <cx:pt idx="920">-0.010031553416630999</cx:pt>
          <cx:pt idx="921">-0.0045044987140545499</cx:pt>
          <cx:pt idx="922">-0.0052574744285048998</cx:pt>
          <cx:pt idx="923">-0.01210099899814695</cx:pt>
          <cx:pt idx="924">-0.010937143219905075</cx:pt>
          <cx:pt idx="925">-0.0047420570194485001</cx:pt>
          <cx:pt idx="926">-0.0024430168044881325</cx:pt>
          <cx:pt idx="927">0.002259129873569955</cx:pt>
          <cx:pt idx="928">0.004904016471629075</cx:pt>
          <cx:pt idx="929">-0.004893151957329275</cx:pt>
          <cx:pt idx="930">-0.00016994486768828301</cx:pt>
          <cx:pt idx="931">-0.0078690868841023998</cx:pt>
          <cx:pt idx="932">-0.012140933019661</cx:pt>
          <cx:pt idx="933">-0.0071465786514156747</cx:pt>
          <cx:pt idx="934">-0.0019276349367869576</cx:pt>
          <cx:pt idx="935">-0.0002291562039993565</cx:pt>
          <cx:pt idx="936">6.3502275978608499e-05</cx:pt>
          <cx:pt idx="937">0.00028225636133534998</cx:pt>
          <cx:pt idx="938">-0.000352605441786645</cx:pt>
          <cx:pt idx="939">0.0003305455804799225</cx:pt>
          <cx:pt idx="940">0.00091480070845769746</cx:pt>
          <cx:pt idx="941">-0.0022062164195224198</cx:pt>
          <cx:pt idx="942">-0.0020594280054721699</cx:pt>
          <cx:pt idx="943">-0.0046163380373182503</cx:pt>
          <cx:pt idx="944">-0.0067449631977071498</cx:pt>
          <cx:pt idx="945">-0.0094482239379500999</cx:pt>
          <cx:pt idx="946">-0.004846801761453275</cx:pt>
          <cx:pt idx="947">-0.0087126186051948752</cx:pt>
          <cx:pt idx="948">-0.0063292101017430004</cx:pt>
          <cx:pt idx="949">-0.0025709590226504998</cx:pt>
          <cx:pt idx="950">-0.0048454173969065496</cx:pt>
          <cx:pt idx="951">-0.013314888384486049</cx:pt>
          <cx:pt idx="952">-0.014063855873600775</cx:pt>
          <cx:pt idx="953">-0.0046835594354181003</cx:pt>
          <cx:pt idx="954">0.008398384821799925</cx:pt>
          <cx:pt idx="955">0.0041845973800946996</cx:pt>
          <cx:pt idx="956">0.0094935439565439258</cx:pt>
          <cx:pt idx="957">0.0097343686234029492</cx:pt>
          <cx:pt idx="958">-0.00060989211732131001</cx:pt>
          <cx:pt idx="959">-0.013708208846948325</cx:pt>
          <cx:pt idx="960">-0.0093428131905796494</cx:pt>
          <cx:pt idx="961">-0.003339687171120675</cx:pt>
          <cx:pt idx="962">-0.0033946532651336252</cx:pt>
          <cx:pt idx="963">-0.0032475946661876249</cx:pt>
          <cx:pt idx="964">-0.0027491790652452749</cx:pt>
          <cx:pt idx="965">-0.00014237209057693876</cx:pt>
          <cx:pt idx="966">-0.00036300910782418499</cx:pt>
          <cx:pt idx="967">-0.00043611447462150999</cx:pt>
          <cx:pt idx="968">0.0017932339143176025</cx:pt>
          <cx:pt idx="969">-0.00051881965819944504</cx:pt>
          <cx:pt idx="970">0.0026382020093561752</cx:pt>
          <cx:pt idx="971">0.0056454599698729504</cx:pt>
          <cx:pt idx="972">0.0034132568771718251</cx:pt>
          <cx:pt idx="973">-0.0020001384132588675</cx:pt>
          <cx:pt idx="974">0.00365313419644355</cx:pt>
          <cx:pt idx="975">-0.0018126072600055301</cx:pt>
          <cx:pt idx="976">0.0014689462420309149</cx:pt>
          <cx:pt idx="977">-0.0014497213837988551</cx:pt>
          <cx:pt idx="978">-0.014375780006298876</cx:pt>
          <cx:pt idx="979">-0.01521577360148635</cx:pt>
          <cx:pt idx="980">-0.0166129849351556</cx:pt>
          <cx:pt idx="981">-0.006031882745355475</cx:pt>
          <cx:pt idx="982">-0.0036648603964927</cx:pt>
          <cx:pt idx="983">0.00070429786498887002</cx:pt>
          <cx:pt idx="984">-0.0025440281482613501</cx:pt>
          <cx:pt idx="985">0.00157197250042479</cx:pt>
          <cx:pt idx="986">0.0040996488057111254</cx:pt>
          <cx:pt idx="987">-0.0012647302731224174</cx:pt>
          <cx:pt idx="988">-0.0012649318469066275</cx:pt>
          <cx:pt idx="989">0.0040753958700352998</cx:pt>
          <cx:pt idx="990">-0.0008105153582567675</cx:pt>
          <cx:pt idx="991">-0.0034423928382695248</cx:pt>
          <cx:pt idx="992">-0.00080834077966398252</cx:pt>
          <cx:pt idx="993">-0.000456604003243555</cx:pt>
          <cx:pt idx="994">0.0050659618730878753</cx:pt>
          <cx:pt idx="995">-0.007349823899088225</cx:pt>
          <cx:pt idx="996">0.00071222747546632501</cx:pt>
          <cx:pt idx="997">-0.0078840353057559008</cx:pt>
          <cx:pt idx="998">-0.013306087720609426</cx:pt>
          <cx:pt idx="999">-0.0032845779993320502</cx:pt>
          <cx:pt idx="1000">-0.0063817345246905003</cx:pt>
          <cx:pt idx="1001">-0.011129158641792125</cx:pt>
          <cx:pt idx="1002">-0.0052501909264128501</cx:pt>
          <cx:pt idx="1003">-0.0048834545575429751</cx:pt>
          <cx:pt idx="1004">-0.004872245935472125</cx:pt>
          <cx:pt idx="1005">-0.0027568547224983502</cx:pt>
          <cx:pt idx="1006">-0.0013945466137069424</cx:pt>
          <cx:pt idx="1007">0.00033512535011750251</cx:pt>
          <cx:pt idx="1008">0.00027486500293815499</cx:pt>
          <cx:pt idx="1009">0.00032200990788354249</cx:pt>
          <cx:pt idx="1010">-2.8449387291152499e-05</cx:pt>
          <cx:pt idx="1011">-0.00035079853071422499</cx:pt>
          <cx:pt idx="1012">-0.00081526026562280755</cx:pt>
          <cx:pt idx="1013">0.002378318317773135</cx:pt>
          <cx:pt idx="1014">0.00034055111492653251</cx:pt>
          <cx:pt idx="1015">-0.00083512129936577498</cx:pt>
          <cx:pt idx="1016">-0.0043995808659699253</cx:pt>
          <cx:pt idx="1017">-0.0052688186360244247</cx:pt>
          <cx:pt idx="1018">-0.005108346914424325</cx:pt>
          <cx:pt idx="1019">-0.0106250481640945</cx:pt>
          <cx:pt idx="1020">-0.010031553416630999</cx:pt>
          <cx:pt idx="1021">-0.0045044987140545499</cx:pt>
          <cx:pt idx="1022">-0.0052574744285048998</cx:pt>
          <cx:pt idx="1023">-0.01210099899814695</cx:pt>
          <cx:pt idx="1024">-0.010937143219905075</cx:pt>
          <cx:pt idx="1025">-0.0047420570194485001</cx:pt>
          <cx:pt idx="1026">-0.0024430168044881325</cx:pt>
          <cx:pt idx="1027">0.002259129873569955</cx:pt>
          <cx:pt idx="1028">0.004904016471629075</cx:pt>
          <cx:pt idx="1029">-0.004893151957329275</cx:pt>
          <cx:pt idx="1030">-0.00016994486768828301</cx:pt>
          <cx:pt idx="1031">-0.0078690868841023998</cx:pt>
          <cx:pt idx="1032">-0.012140933019661</cx:pt>
          <cx:pt idx="1033">-0.0071465786514156747</cx:pt>
          <cx:pt idx="1034">-0.0019276349367869576</cx:pt>
          <cx:pt idx="1035">-0.0002291562039993565</cx:pt>
          <cx:pt idx="1036">6.3502275978608499e-05</cx:pt>
          <cx:pt idx="1037">0.00028225636133534998</cx:pt>
          <cx:pt idx="1038">-0.000352605441786645</cx:pt>
          <cx:pt idx="1039">0.0003305455804799225</cx:pt>
          <cx:pt idx="1040">0.00091480070845769746</cx:pt>
          <cx:pt idx="1041">-0.0022062164195224198</cx:pt>
          <cx:pt idx="1042">-0.0020594280054721699</cx:pt>
          <cx:pt idx="1043">-0.0046163380373182503</cx:pt>
          <cx:pt idx="1044">-0.0067449631977071498</cx:pt>
          <cx:pt idx="1045">-0.0094482239379500999</cx:pt>
          <cx:pt idx="1046">-0.004846801761453275</cx:pt>
          <cx:pt idx="1047">-0.0087126186051948752</cx:pt>
          <cx:pt idx="1048">-0.0063292101017430004</cx:pt>
          <cx:pt idx="1049">-0.0025709590226504998</cx:pt>
          <cx:pt idx="1050">-0.0048454173969065496</cx:pt>
          <cx:pt idx="1051">-0.013314888384486049</cx:pt>
          <cx:pt idx="1052">-0.014063855873600775</cx:pt>
          <cx:pt idx="1053">-0.0046835594354181003</cx:pt>
          <cx:pt idx="1054">0.008398384821799925</cx:pt>
          <cx:pt idx="1055">0.0041845973800946996</cx:pt>
          <cx:pt idx="1056">0.0094935439565439258</cx:pt>
          <cx:pt idx="1057">0.0097343686234029492</cx:pt>
          <cx:pt idx="1058">-0.00060989211732131001</cx:pt>
          <cx:pt idx="1059">-0.013708208846948325</cx:pt>
          <cx:pt idx="1060">-0.0093428131905796494</cx:pt>
          <cx:pt idx="1061">-0.003339687171120675</cx:pt>
          <cx:pt idx="1062">-0.0033946532651336252</cx:pt>
          <cx:pt idx="1063">-0.0032475946661876249</cx:pt>
          <cx:pt idx="1064">-0.0027491790652452749</cx:pt>
          <cx:pt idx="1065">-0.00014237209057693876</cx:pt>
          <cx:pt idx="1066">-0.00036300910782418499</cx:pt>
          <cx:pt idx="1067">-0.00043611447462150999</cx:pt>
          <cx:pt idx="1068">0.0017932339143176025</cx:pt>
          <cx:pt idx="1069">-0.00051881965819944504</cx:pt>
          <cx:pt idx="1070">0.0026382020093561752</cx:pt>
          <cx:pt idx="1071">0.0056454599698729504</cx:pt>
          <cx:pt idx="1072">0.0034132568771718251</cx:pt>
          <cx:pt idx="1073">-0.0020001384132588675</cx:pt>
          <cx:pt idx="1074">0.00365313419644355</cx:pt>
          <cx:pt idx="1075">-0.0018126072600055301</cx:pt>
          <cx:pt idx="1076">0.0014689462420309149</cx:pt>
          <cx:pt idx="1077">-0.0014497213837988551</cx:pt>
          <cx:pt idx="1078">-0.014375780006298876</cx:pt>
          <cx:pt idx="1079">-0.01521577360148635</cx:pt>
          <cx:pt idx="1080">-0.0166129849351556</cx:pt>
          <cx:pt idx="1081">-0.006031882745355475</cx:pt>
          <cx:pt idx="1082">-0.0036648603964927</cx:pt>
          <cx:pt idx="1083">0.00070429786498887002</cx:pt>
        </cx:lvl>
      </cx:numDim>
    </cx:data>
    <cx:data id="157">
      <cx:numDim type="val">
        <cx:f>Sheet2!$FB$1:$FB$1084</cx:f>
        <cx:lvl ptCount="1084" formatCode="G/通用格式">
          <cx:pt idx="0">0.00073878911634418798</cx:pt>
          <cx:pt idx="1">-0.00043062042352159599</cx:pt>
          <cx:pt idx="2">0.00031802091438355398</cx:pt>
          <cx:pt idx="3">8.3796226038291703e-05</cx:pt>
          <cx:pt idx="4">-0.00065042915375497002</cx:pt>
          <cx:pt idx="5">-0.00038384848171352698</cx:pt>
          <cx:pt idx="6">-0.00016928778928626201</cx:pt>
          <cx:pt idx="7">0.00029917281512619397</cx:pt>
          <cx:pt idx="8">-0.00024806008353365702</cx:pt>
          <cx:pt idx="9">-0.000223475033667213</cx:pt>
          <cx:pt idx="10">-0.00021237737109944401</cx:pt>
          <cx:pt idx="11">-0.00042466053530614798</cx:pt>
          <cx:pt idx="12">-0.00053147268374883995</cx:pt>
          <cx:pt idx="13">-0.000297634733192359</cx:pt>
          <cx:pt idx="14">-0.00020365736873770001</cx:pt>
          <cx:pt idx="15">0.00025859507519117802</cx:pt>
          <cx:pt idx="16">0.00066852853729683001</cx:pt>
          <cx:pt idx="17">-0.000145172023672671</cx:pt>
          <cx:pt idx="18">-0.00034702419944791801</cx:pt>
          <cx:pt idx="19">0.000189812593472186</cx:pt>
          <cx:pt idx="20">0.00066439151231023499</cx:pt>
          <cx:pt idx="21">1.05516638462098e-05</cx:pt>
          <cx:pt idx="22">-0.000374461421817315</cx:pt>
          <cx:pt idx="23">8.1529674301330604e-05</cx:pt>
          <cx:pt idx="24">0.00083752359019975697</cx:pt>
          <cx:pt idx="25">-0.0015714281045831899</cx:pt>
          <cx:pt idx="26">0.00043609340810494201</cx:pt>
          <cx:pt idx="27">0.000598631000531632</cx:pt>
          <cx:pt idx="28">-9.0642234564037197e-05</cx:pt>
          <cx:pt idx="29">0.000256765349641099</cx:pt>
          <cx:pt idx="30">-0.00069549836896233</cx:pt>
          <cx:pt idx="31">0.000107948903399881</cx:pt>
          <cx:pt idx="32">-3.7132920112286197e-05</cx:pt>
          <cx:pt idx="33">-0.00125643897585191</cx:pt>
          <cx:pt idx="34">-0.000125479644654054</cx:pt>
          <cx:pt idx="35">0.000161274386631247</cx:pt>
          <cx:pt idx="36">0.00105158400250999</cx:pt>
          <cx:pt idx="37">0.00107759858122752</cx:pt>
          <cx:pt idx="38">0.00182994481675774</cx:pt>
          <cx:pt idx="39">0.0018148457636461301</cx:pt>
          <cx:pt idx="40">0.00101553305453169</cx:pt>
          <cx:pt idx="41">0.00093468100824452499</cx:pt>
          <cx:pt idx="42">0.00342582268018591</cx:pt>
          <cx:pt idx="43">0.00293172724153148</cx:pt>
          <cx:pt idx="44">-0.00171070737147112</cx:pt>
          <cx:pt idx="45">0.0011554359878795299</cx:pt>
          <cx:pt idx="46">0.00076749178400505101</cx:pt>
          <cx:pt idx="47">0.0011629157734691601</cx:pt>
          <cx:pt idx="48">0.0010428723431208701</cx:pt>
          <cx:pt idx="49">0.0018661728725442</cx:pt>
          <cx:pt idx="50">-4.1532684964446099e-05</cx:pt>
          <cx:pt idx="51">-5.1142743486629398e-05</cx:pt>
          <cx:pt idx="52">-0.00058025743116498602</cx:pt>
          <cx:pt idx="53">-0.00091592060340706495</cx:pt>
          <cx:pt idx="54">-0.000408666541703959</cx:pt>
          <cx:pt idx="55">9.8252228129777202e-05</cx:pt>
          <cx:pt idx="56">-0.00045502854178372997</cx:pt>
          <cx:pt idx="57">-0.00058232410783326202</cx:pt>
          <cx:pt idx="58">-0.00059945691162584995</cx:pt>
          <cx:pt idx="59">1.4435941694275601e-05</cx:pt>
          <cx:pt idx="60">0.00054816213943542505</cx:pt>
          <cx:pt idx="61">-0.00051164141335001705</cx:pt>
          <cx:pt idx="62">0.00060948554922266105</cx:pt>
          <cx:pt idx="63">0.0019558276797196402</cx:pt>
          <cx:pt idx="64">0.0013396253547065199</cx:pt>
          <cx:pt idx="65">-0.000815390104060426</cx:pt>
          <cx:pt idx="66">0.0050163479085828999</cx:pt>
          <cx:pt idx="67">0.0079741267811600999</cx:pt>
          <cx:pt idx="68">0.0098704226626270299</cx:pt>
          <cx:pt idx="69">0.011117146573279699</cx:pt>
          <cx:pt idx="70">0.0165522102842484</cx:pt>
          <cx:pt idx="71">0.0199569829769282</cx:pt>
          <cx:pt idx="72">0.022308914582183901</cx:pt>
          <cx:pt idx="73">0.014862912073491301</cx:pt>
          <cx:pt idx="74">0.016115328828917599</cx:pt>
          <cx:pt idx="75">0.018009772886074301</cx:pt>
          <cx:pt idx="76">0.0148631873044997</cx:pt>
          <cx:pt idx="77">0.0117721526901638</cx:pt>
          <cx:pt idx="78">0.0066417144257553302</cx:pt>
          <cx:pt idx="79">0.0021315459287809401</cx:pt>
          <cx:pt idx="80">-0.00130935457861023</cx:pt>
          <cx:pt idx="81">-6.9509134503272699e-07</cx:pt>
          <cx:pt idx="82">0.00015009926642260601</cx:pt>
          <cx:pt idx="83">-0.00028204337619496401</cx:pt>
          <cx:pt idx="84">-0.00043632000032603003</cx:pt>
          <cx:pt idx="85">0.000529180062425373</cx:pt>
          <cx:pt idx="86">0.00046018807065462201</cx:pt>
          <cx:pt idx="87">-0.00084395347242842899</cx:pt>
          <cx:pt idx="88">2.17894199589048e-05</cx:pt>
          <cx:pt idx="89">-0.00015839349360110899</cx:pt>
          <cx:pt idx="90">0.0018570056034423099</cx:pt>
          <cx:pt idx="91">0.0027734516817123</cx:pt>
          <cx:pt idx="92">0.00341105848966593</cx:pt>
          <cx:pt idx="93">0.0040902398669344798</cx:pt>
          <cx:pt idx="94">0.00759849753408527</cx:pt>
          <cx:pt idx="95">-0.0015759143806255301</cx:pt>
          <cx:pt idx="96">0.00109799029774395</cx:pt>
          <cx:pt idx="97">-0.0065852949435030797</cx:pt>
          <cx:pt idx="98">-0.010854272498004599</cx:pt>
          <cx:pt idx="99">0.0104318413521693</cx:pt>
          <cx:pt idx="100">0.015966568948353299</cx:pt>
          <cx:pt idx="101">0.0104732730585811</cx:pt>
          <cx:pt idx="102">0.027266739344912101</cx:pt>
          <cx:pt idx="103">0.035143785185087199</cx:pt>
          <cx:pt idx="104">0.0258911077585166</cx:pt>
          <cx:pt idx="105">0.024344127863644201</cx:pt>
          <cx:pt idx="106">0.0230845731334503</cx:pt>
          <cx:pt idx="107">0.0179854289102922</cx:pt>
          <cx:pt idx="108">0.0061994264581509599</cx:pt>
          <cx:pt idx="109">-0.00111300874821239</cx:pt>
          <cx:pt idx="110">0.000113002770503954</cx:pt>
          <cx:pt idx="111">0.00150914003814538</cx:pt>
          <cx:pt idx="112">0.00054364992929203601</cx:pt>
          <cx:pt idx="113">-0.000198674294964074</cx:pt>
          <cx:pt idx="114">0.0018143597388586099</cx:pt>
          <cx:pt idx="115">-0.00016577212113134401</cx:pt>
          <cx:pt idx="116">0.0018562570641905</cx:pt>
          <cx:pt idx="117">0.0060015843489917503</cx:pt>
          <cx:pt idx="118">0.0040493993855000802</cx:pt>
          <cx:pt idx="119">-0.0016328358570553</cx:pt>
          <cx:pt idx="120">-0.0116675631204679</cx:pt>
          <cx:pt idx="121">-0.0176776919766162</cx:pt>
          <cx:pt idx="122">-0.021095097592656299</cx:pt>
          <cx:pt idx="123">-0.030648946156866499</cx:pt>
          <cx:pt idx="124">-0.020741961466278901</cx:pt>
          <cx:pt idx="125">-0.034161289419903901</cx:pt>
          <cx:pt idx="126">-0.017204428677233399</cx:pt>
          <cx:pt idx="127">-0.00026166246496385899</cx:pt>
          <cx:pt idx="128">0.010458903955314401</cx:pt>
          <cx:pt idx="129">0.0153302707489767</cx:pt>
          <cx:pt idx="130">0.018677066510402001</cx:pt>
          <cx:pt idx="131">0.0323448897413059</cx:pt>
          <cx:pt idx="132">0.016304332030167599</cx:pt>
          <cx:pt idx="133">0.028499250410583502</cx:pt>
          <cx:pt idx="134">0.0287438773677543</cx:pt>
          <cx:pt idx="135">0.025620030467078</cx:pt>
          <cx:pt idx="136">0.0071277844511108699</cx:pt>
          <cx:pt idx="137">-0.00030843665202115602</cx:pt>
          <cx:pt idx="138">-0.0014622677780496199</cx:pt>
          <cx:pt idx="139">0.00023814917018535401</cx:pt>
          <cx:pt idx="140">5.5880308759606898e-05</cx:pt>
          <cx:pt idx="141">-0.000202067603417314</cx:pt>
          <cx:pt idx="142">-0.00068283294369511801</cx:pt>
          <cx:pt idx="143">0.00067486538932731298</cx:pt>
          <cx:pt idx="144">-0.000301507064019464</cx:pt>
          <cx:pt idx="145">-0.0022059878655945999</cx:pt>
          <cx:pt idx="146">-0.0065530284607952204</cx:pt>
          <cx:pt idx="147">-0.0144681850555375</cx:pt>
          <cx:pt idx="148">-0.032993170338256501</cx:pt>
          <cx:pt idx="149">-0.046934892423831497</cx:pt>
          <cx:pt idx="150">-0.070996502607067594</cx:pt>
          <cx:pt idx="151">-0.085806501139144606</cx:pt>
          <cx:pt idx="152">-0.034045066341933203</cx:pt>
          <cx:pt idx="153">-0.046561431833183203</cx:pt>
          <cx:pt idx="154">-0.032948453035962798</cx:pt>
          <cx:pt idx="155">-0.026081710939187</cx:pt>
          <cx:pt idx="156">-0.0095940957860870899</cx:pt>
          <cx:pt idx="157">-0.015785025116783299</cx:pt>
          <cx:pt idx="158">-0.0155696856054674</cx:pt>
          <cx:pt idx="159">0.081896255883226493</cx:pt>
          <cx:pt idx="160">0.05722067772232</cx:pt>
          <cx:pt idx="161">0.055236369434272597</cx:pt>
          <cx:pt idx="162">0.043850183476778798</cx:pt>
          <cx:pt idx="163">0.034922090632637098</cx:pt>
          <cx:pt idx="164">0.020055239178757601</cx:pt>
          <cx:pt idx="165">0.00813584606889446</cx:pt>
          <cx:pt idx="166">0.0036798861436993201</cx:pt>
          <cx:pt idx="167">0.000186879847808185</cx:pt>
          <cx:pt idx="168">-0.00070978149674585304</cx:pt>
          <cx:pt idx="169">0.000328261067384079</cx:pt>
          <cx:pt idx="170">-0.0013006426477859801</cx:pt>
          <cx:pt idx="171">-0.0020738877877838802</cx:pt>
          <cx:pt idx="172">-0.0077874798204137603</cx:pt>
          <cx:pt idx="173">-0.0022724528596018601</cx:pt>
          <cx:pt idx="174">-0.013268101144213101</cx:pt>
          <cx:pt idx="175">-0.021682802393026002</cx:pt>
          <cx:pt idx="176">-0.026080998000475902</cx:pt>
          <cx:pt idx="177">-0.060379087758281998</cx:pt>
          <cx:pt idx="178">-0.065307813949972995</cx:pt>
          <cx:pt idx="179">-0.024626547186208301</cx:pt>
          <cx:pt idx="180">-0.011411918722702301</cx:pt>
          <cx:pt idx="181">-0.0560886901462107</cx:pt>
          <cx:pt idx="182">-0.037689768694254298</cx:pt>
          <cx:pt idx="183">-0.043759038089091401</cx:pt>
          <cx:pt idx="184">-0.066581320953412307</cx:pt>
          <cx:pt idx="185">-0.055953576031169801</cx:pt>
          <cx:pt idx="186">-0.043921838820976902</cx:pt>
          <cx:pt idx="187">0.011559033075283101</cx:pt>
          <cx:pt idx="188">0.0246233543112549</cx:pt>
          <cx:pt idx="189">0.0050378051109361503</cx:pt>
          <cx:pt idx="190">0.0333415761876431</cx:pt>
          <cx:pt idx="191">0.055037871883831697</cx:pt>
          <cx:pt idx="192">0.033328081048141299</cx:pt>
          <cx:pt idx="193">0.023756885592273101</cx:pt>
          <cx:pt idx="194">0.0039575288123959796</cx:pt>
          <cx:pt idx="195">0.00057815508905363503</cx:pt>
          <cx:pt idx="196">0.000377601939845261</cx:pt>
          <cx:pt idx="197">0.000128260102443943</cx:pt>
          <cx:pt idx="198">-0.0089314967913859001</cx:pt>
          <cx:pt idx="199">-0.0031906097256013252</cx:pt>
          <cx:pt idx="200">-0.0025396920273268002</cx:pt>
          <cx:pt idx="201">9.0700460323293998e-06</cx:pt>
          <cx:pt idx="202">-0.0055932168406374501</cx:pt>
          <cx:pt idx="203">-0.009349416031152075</cx:pt>
          <cx:pt idx="204">-0.012131350200414051</cx:pt>
          <cx:pt idx="205">-0.0094277221730135249</cx:pt>
          <cx:pt idx="206">-0.0034295948419183001</cx:pt>
          <cx:pt idx="207">-0.0048555743199996003</cx:pt>
          <cx:pt idx="208">-0.0068000706223919254</cx:pt>
          <cx:pt idx="209">-0.0067528160283826747</cx:pt>
          <cx:pt idx="210">0.003407241553115625</cx:pt>
          <cx:pt idx="211">0.005394816587915025</cx:pt>
          <cx:pt idx="212">-0.016977742280766976</cx:pt>
          <cx:pt idx="213">-0.023318663844275226</cx:pt>
          <cx:pt idx="214">-0.0048976597420492003</cx:pt>
          <cx:pt idx="215">0.00064958459002779749</cx:pt>
          <cx:pt idx="216">-0.0032247551892687501</cx:pt>
          <cx:pt idx="217">0.011103848187896399</cx:pt>
          <cx:pt idx="218">0.01498195812173005</cx:pt>
          <cx:pt idx="219">0.015049823502908399</cx:pt>
          <cx:pt idx="220">0.010163762050421524</cx:pt>
          <cx:pt idx="221">0.0051319754578981998</cx:pt>
          <cx:pt idx="222">0.0020394778708281176</cx:pt>
          <cx:pt idx="223">-0.00010921106918483451</cx:pt>
          <cx:pt idx="224">-7.6766554498898244e-05</cx:pt>
          <cx:pt idx="225">-8.7259124169487246e-05</cx:pt>
          <cx:pt idx="226">-0.0011953073865794851</cx:pt>
          <cx:pt idx="227">-0.0026414020641931748</cx:pt>
          <cx:pt idx="228">-0.0032159003436985252</cx:pt>
          <cx:pt idx="229">-0.0014273746714581826</cx:pt>
          <cx:pt idx="230">-0.00179956269477101</cx:pt>
          <cx:pt idx="231">-0.0046694814271116504</cx:pt>
          <cx:pt idx="232">-0.0086341004893609255</cx:pt>
          <cx:pt idx="233">0.00072145355696050999</cx:pt>
          <cx:pt idx="234">-0.0037737421934649251</cx:pt>
          <cx:pt idx="235">-0.0201569028892917</cx:pt>
          <cx:pt idx="236">-0.013352360726592726</cx:pt>
          <cx:pt idx="237">0.00073657721120150255</cx:pt>
          <cx:pt idx="238">0.012166432449360574</cx:pt>
          <cx:pt idx="239">0.0080479477416924745</cx:pt>
          <cx:pt idx="240">-0.010007862184430925</cx:pt>
          <cx:pt idx="241">-0.0093824849736567992</cx:pt>
          <cx:pt idx="242">-0.0011663651011074425</cx:pt>
          <cx:pt idx="243">0.001286208059582675</cx:pt>
          <cx:pt idx="244">-0.0014993397707362599</cx:pt>
          <cx:pt idx="245">0.0099772893582558749</cx:pt>
          <cx:pt idx="246">0.0084705495704180747</cx:pt>
          <cx:pt idx="247">0.0084201875320752007</cx:pt>
          <cx:pt idx="248">0.0082068596413883508</cx:pt>
          <cx:pt idx="249">0.0049238550364880248</cx:pt>
          <cx:pt idx="250">0.0015986537034666699</cx:pt>
          <cx:pt idx="251">7.4030861133399744e-05</cx:pt>
          <cx:pt idx="252">-0.00012092897017260051</cx:pt>
          <cx:pt idx="253">-0.0003117469594511025</cx:pt>
          <cx:pt idx="254">-2.5681865262987501e-05</cx:pt>
          <cx:pt idx="255">-0.0012445161465787476</cx:pt>
          <cx:pt idx="256">-0.0031708384272115999</cx:pt>
          <cx:pt idx="257">-0.0052100905546684497</cx:pt>
          <cx:pt idx="258">-0.002705295359080775</cx:pt>
          <cx:pt idx="259">-0.00015417524724843599</cx:pt>
          <cx:pt idx="260">0.0011170923744656526</cx:pt>
          <cx:pt idx="261">0.0098772768395501247</cx:pt>
          <cx:pt idx="262">-0.0087042562490181243</cx:pt>
          <cx:pt idx="263">-0.010256831053619075</cx:pt>
          <cx:pt idx="264">-0.020586807256247949</cx:pt>
          <cx:pt idx="265">-0.0034984241192658251</cx:pt>
          <cx:pt idx="266">0.0039811423144282499</cx:pt>
          <cx:pt idx="267">0.00074418074142210003</cx:pt>
          <cx:pt idx="268">0.0035042004779697001</cx:pt>
          <cx:pt idx="269">-0.0011638384695967026</cx:pt>
          <cx:pt idx="270">0.0029472020722017748</cx:pt>
          <cx:pt idx="271">0.002500358811604075</cx:pt>
          <cx:pt idx="272">0.0041362299173703003</cx:pt>
          <cx:pt idx="273">0.0064482127145082503</cx:pt>
          <cx:pt idx="274">0.0072320858980561746</cx:pt>
          <cx:pt idx="275">0.00790281834345395</cx:pt>
          <cx:pt idx="276">0.0039194775351954498</cx:pt>
          <cx:pt idx="277">0.00143105249042192</cx:pt>
          <cx:pt idx="278">-7.9889515793032248e-05</cx:pt>
          <cx:pt idx="279">-0.00165690582953771</cx:pt>
          <cx:pt idx="280">7.7527150585510497e-05</cx:pt>
          <cx:pt idx="281">-0.00024701809254785826</cx:pt>
          <cx:pt idx="282">-0.00084969011180782998</cx:pt>
          <cx:pt idx="283">-0.0021380490472398201</cx:pt>
          <cx:pt idx="284">-0.0014141556397253775</cx:pt>
          <cx:pt idx="285">-0.0062850643644048248</cx:pt>
          <cx:pt idx="286">-0.0084621562679561002</cx:pt>
          <cx:pt idx="287">-0.0020628417503251173</cx:pt>
          <cx:pt idx="288">0.0031766609026390499</cx:pt>
          <cx:pt idx="289">0.0046912383397049251</cx:pt>
          <cx:pt idx="290">-0.00096043988254416253</cx:pt>
          <cx:pt idx="291">-0.0064449330933936998</cx:pt>
          <cx:pt idx="292">-0.003908670450044725</cx:pt>
          <cx:pt idx="293">-0.013814100662641949</cx:pt>
          <cx:pt idx="294">-0.0061540834437854002</cx:pt>
          <cx:pt idx="295">-0.012939146772382525</cx:pt>
          <cx:pt idx="296">-0.0139497143730159</cx:pt>
          <cx:pt idx="297">0.0017045309041069125</cx:pt>
          <cx:pt idx="298">0.0037342067030686748</cx:pt>
          <cx:pt idx="299">-0.0043152141766696402</cx:pt>
          <cx:pt idx="300">-0.0093237535234514807</cx:pt>
          <cx:pt idx="301">-0.00705134205905842</cx:pt>
          <cx:pt idx="302">-0.0121451142807048</cx:pt>
          <cx:pt idx="303">0.0041585432445659697</cx:pt>
          <cx:pt idx="304">-0.012981222430457399</cx:pt>
          <cx:pt idx="305">-0.0098604153054216992</cx:pt>
          <cx:pt idx="306">-0.00061671033116925404</cx:pt>
          <cx:pt idx="307">-0.00131387952202117</cx:pt>
          <cx:pt idx="308">9.4441534285798396e-05</cx:pt>
          <cx:pt idx="309">-0.0017219895638700101</cx:pt>
          <cx:pt idx="310">-0.0066102177978065403</cx:pt>
          <cx:pt idx="311">-0.0135528260665344</cx:pt>
          <cx:pt idx="312">-0.0097832626744228102</cx:pt>
          <cx:pt idx="313">-0.0146210916107277</cx:pt>
          <cx:pt idx="314">-0.014605451814312701</cx:pt>
          <cx:pt idx="315">-0.011965885946077601</cx:pt>
          <cx:pt idx="316">-0.016670437043062501</cx:pt>
          <cx:pt idx="317">0.030036392341873198</cx:pt>
          <cx:pt idx="318">-0.0050752938612777703</cx:pt>
          <cx:pt idx="319">-0.067284914605990107</cx:pt>
          <cx:pt idx="320">-0.040029928379711498</cx:pt>
          <cx:pt idx="321">-0.025853011690444402</cx:pt>
          <cx:pt idx="322">-0.0065737167584090503</cx:pt>
          <cx:pt idx="323">-0.039692329315626801</cx:pt>
          <cx:pt idx="324">-0.042298322755564603</cx:pt>
          <cx:pt idx="325">-0.0348209704457609</cx:pt>
          <cx:pt idx="326">-0.021573555601559199</cx:pt>
          <cx:pt idx="327">-0.0082292251264559895</cx:pt>
          <cx:pt idx="328">-0.0078306321031375095</cx:pt>
          <cx:pt idx="329">-0.0137182194217384</cx:pt>
          <cx:pt idx="330">-0.042192041840320403</cx:pt>
          <cx:pt idx="331">-0.015533560182105799</cx:pt>
          <cx:pt idx="332">-0.0056239700558478097</cx:pt>
          <cx:pt idx="333">0.0012089319920123101</cx:pt>
          <cx:pt idx="334">0.0067318987156122197</cx:pt>
          <cx:pt idx="335">-0.00051348273707462096</cx:pt>
          <cx:pt idx="336">-0.000164469090447891</cx:pt>
          <cx:pt idx="337">-0.00044452021230093302</cx:pt>
          <cx:pt idx="338">-0.0023760774839562998</cx:pt>
          <cx:pt idx="339">-0.0057779525291752698</cx:pt>
          <cx:pt idx="340">-0.011704469889845999</cx:pt>
          <cx:pt idx="341">-0.024087816287599699</cx:pt>
          <cx:pt idx="342">0.021215531164850501</cx:pt>
          <cx:pt idx="343">0.033598724563338102</cx:pt>
          <cx:pt idx="344">0.0219776501795566</cx:pt>
          <cx:pt idx="345">0.025632552894258202</cx:pt>
          <cx:pt idx="346">-0.0090054208878070103</cx:pt>
          <cx:pt idx="347">-0.033253932979339498</cx:pt>
          <cx:pt idx="348">0.015138804022745899</cx:pt>
          <cx:pt idx="349">0.035897315376532603</cx:pt>
          <cx:pt idx="350">0.0092818418027421409</cx:pt>
          <cx:pt idx="351">-0.021176253486178898</cx:pt>
          <cx:pt idx="352">-0.0266275343174757</cx:pt>
          <cx:pt idx="353">-0.0189928660431768</cx:pt>
          <cx:pt idx="354">-0.046250785179541398</cx:pt>
          <cx:pt idx="355">0.0093626203674040294</cx:pt>
          <cx:pt idx="356">0.033242946155917698</cx:pt>
          <cx:pt idx="357">0.010945555775587401</cx:pt>
          <cx:pt idx="358">-0.034525006632833602</cx:pt>
          <cx:pt idx="359">-0.00734427095350371</cx:pt>
          <cx:pt idx="360">-0.0128785561047605</cx:pt>
          <cx:pt idx="361">-0.019538668109067701</cx:pt>
          <cx:pt idx="362">-0.0113878181471278</cx:pt>
          <cx:pt idx="363">-0.0036457370450414099</cx:pt>
          <cx:pt idx="364">0.000103624645852969</cx:pt>
          <cx:pt idx="365">0.00141277809995851</cx:pt>
          <cx:pt idx="366">-0.00038336238659605399</cx:pt>
          <cx:pt idx="367">-0.0054581098790369102</cx:pt>
          <cx:pt idx="368">-0.026994623333854498</cx:pt>
          <cx:pt idx="369">-0.027217549401632301</cx:pt>
          <cx:pt idx="370">0.020803509503325199</cx:pt>
          <cx:pt idx="371">0.057765544399646103</cx:pt>
          <cx:pt idx="372">0.077805603637808904</cx:pt>
          <cx:pt idx="373">0.068049398191594307</cx:pt>
          <cx:pt idx="374">-0.026389193707869699</cx:pt>
          <cx:pt idx="375">0.0030971673775020202</cx:pt>
          <cx:pt idx="376">0.031283282068744499</cx:pt>
          <cx:pt idx="377">0.017518325855368399</cx:pt>
          <cx:pt idx="378">0.0612927587135099</cx:pt>
          <cx:pt idx="379">0.052486561574658197</cx:pt>
          <cx:pt idx="380">-0.019350656162429501</cx:pt>
          <cx:pt idx="381">-0.00017415234009973899</cx:pt>
          <cx:pt idx="382">-0.0091583562249257493</cx:pt>
          <cx:pt idx="383">0.0289648525939009</cx:pt>
          <cx:pt idx="384">-0.0080236740700056798</cx:pt>
          <cx:pt idx="385">-0.049146873166609498</cx:pt>
          <cx:pt idx="386">-0.045234332228283498</cx:pt>
          <cx:pt idx="387">-0.032446979754301802</cx:pt>
          <cx:pt idx="388">-0.031669825475572497</cx:pt>
          <cx:pt idx="389">-0.020728987833890201</cx:pt>
          <cx:pt idx="390">-0.0075159244372614703</cx:pt>
          <cx:pt idx="391">-0.000907415853453173</cx:pt>
          <cx:pt idx="392">2.90224272204832e-05</cx:pt>
          <cx:pt idx="393">0.00075365116155684205</cx:pt>
          <cx:pt idx="394">0.00083550124591369804</cx:pt>
          <cx:pt idx="395">-0.0027323173416532601</cx:pt>
          <cx:pt idx="396">-0.0259518430259413</cx:pt>
          <cx:pt idx="397">-0.0032303859157149701</cx:pt>
          <cx:pt idx="398">0.019505507969821399</cx:pt>
          <cx:pt idx="399">0.033811310842953801</cx:pt>
          <cx:pt idx="400">0.086169668706529798</cx:pt>
          <cx:pt idx="401">0.039497631641670403</cx:pt>
          <cx:pt idx="402">-0.00563722355571306</cx:pt>
          <cx:pt idx="403">-0.0114298847207411</cx:pt>
          <cx:pt idx="404">-0.012357459361822601</cx:pt>
          <cx:pt idx="405">0.041023497397188503</cx:pt>
          <cx:pt idx="406">0.118685962370392</cx:pt>
          <cx:pt idx="407">0.027535025900061499</cx:pt>
          <cx:pt idx="408">0.017004713277569299</cx:pt>
          <cx:pt idx="409">-0.0060984993728474103</cx:pt>
          <cx:pt idx="410">-0.032316139860608703</cx:pt>
          <cx:pt idx="411">-0.0165610238438322</cx:pt>
          <cx:pt idx="412">-0.079306168612748196</cx:pt>
          <cx:pt idx="413">-0.089067437907772495</cx:pt>
          <cx:pt idx="414">-0.056149689792334</cx:pt>
          <cx:pt idx="415">-0.048223611815361299</cx:pt>
          <cx:pt idx="416">-0.025697605619230599</cx:pt>
          <cx:pt idx="417">-0.0113115712512334</cx:pt>
          <cx:pt idx="418">-0.0052817765293074297</cx:pt>
          <cx:pt idx="419">-0.00052613516555202603</cx:pt>
          <cx:pt idx="420">-0.00077456046830468896</cx:pt>
          <cx:pt idx="421">0.0010854137009903601</cx:pt>
          <cx:pt idx="422">0.0027200833319711401</cx:pt>
          <cx:pt idx="423">-0.00041479475368161399</cx:pt>
          <cx:pt idx="424">-0.015644131407006701</cx:pt>
          <cx:pt idx="425">-0.0093050566941057702</cx:pt>
          <cx:pt idx="426">-0.0022014003892201401</cx:pt>
          <cx:pt idx="427">0.040753229477857103</cx:pt>
          <cx:pt idx="428">0.045864571450491998</cx:pt>
          <cx:pt idx="429">0.053047512488925301</cx:pt>
          <cx:pt idx="430">0.0016673412071559501</cx:pt>
          <cx:pt idx="431">-0.034904979518339402</cx:pt>
          <cx:pt idx="432">-0.024621967383693499</cx:pt>
          <cx:pt idx="433">0.070589336053773197</cx:pt>
          <cx:pt idx="434">0.13843012199561699</cx:pt>
          <cx:pt idx="435">0.0161839044837262</cx:pt>
          <cx:pt idx="436">0.0200985483566547</cx:pt>
          <cx:pt idx="437">-0.039767048242882998</cx:pt>
          <cx:pt idx="438">-0.050592029982837003</cx:pt>
          <cx:pt idx="439">-0.078324122558424705</cx:pt>
          <cx:pt idx="440">-0.109341055956953</cx:pt>
          <cx:pt idx="441">-0.0825492477761125</cx:pt>
          <cx:pt idx="442">-0.040534066788251201</cx:pt>
          <cx:pt idx="443">-0.029851485077046901</cx:pt>
          <cx:pt idx="444">-0.0212552879369616</cx:pt>
          <cx:pt idx="445">-0.0079348182130008302</cx:pt>
          <cx:pt idx="446">-0.0021526241865183799</cx:pt>
          <cx:pt idx="447">-0.00092138054895701403</cx:pt>
          <cx:pt idx="448">-0.000292632711397223</cx:pt>
          <cx:pt idx="449">0.00052355390515273896</cx:pt>
          <cx:pt idx="450">0.00020817356512577701</cx:pt>
          <cx:pt idx="451">-0.0059352417466847799</cx:pt>
          <cx:pt idx="452">-0.019628633225261202</cx:pt>
          <cx:pt idx="453">-0.022566110745093501</cx:pt>
          <cx:pt idx="454">-0.016319550409003999</cx:pt>
          <cx:pt idx="455">-0.0131283962961809</cx:pt>
          <cx:pt idx="456">-0.0195376820399801</cx:pt>
          <cx:pt idx="457">0.025826251540624099</cx:pt>
          <cx:pt idx="458">-0.024606786927932101</cx:pt>
          <cx:pt idx="459">-0.049089666295746098</cx:pt>
          <cx:pt idx="460">-0.0069362110368760598</cx:pt>
          <cx:pt idx="461">0.051366531067094302</cx:pt>
          <cx:pt idx="462">0.13283228890672499</cx:pt>
          <cx:pt idx="463">0.076526022222150006</cx:pt>
          <cx:pt idx="464">0.052334021736321797</cx:pt>
          <cx:pt idx="465">-0.030842626238778401</cx:pt>
          <cx:pt idx="466">-0.0381903925229609</cx:pt>
          <cx:pt idx="467">-0.094545827892996995</cx:pt>
          <cx:pt idx="468">-0.100583437833523</cx:pt>
          <cx:pt idx="469">-0.063094736466909995</cx:pt>
          <cx:pt idx="470">-0.037262195001054203</cx:pt>
          <cx:pt idx="471">-0.028304208813628901</cx:pt>
          <cx:pt idx="472">-0.016953003216847101</cx:pt>
          <cx:pt idx="473">-0.0089036547016091306</cx:pt>
          <cx:pt idx="474">-0.0086648814865959902</cx:pt>
          <cx:pt idx="475">-0.0022638315030812902</cx:pt>
          <cx:pt idx="476">0.00024820917744385903</cx:pt>
          <cx:pt idx="477">7.7317935939696898e-05</cx:pt>
          <cx:pt idx="478">2.37094000474339e-05</cx:pt>
          <cx:pt idx="479">-0.0100331267013824</cx:pt>
          <cx:pt idx="480">-0.019167214868557401</cx:pt>
          <cx:pt idx="481">-0.0269648774337043</cx:pt>
          <cx:pt idx="482">-0.051720520906489903</cx:pt>
          <cx:pt idx="483">-0.066038475748834702</cx:pt>
          <cx:pt idx="484">-0.0452908875941785</cx:pt>
          <cx:pt idx="485">-0.033234444337758899</cx:pt>
          <cx:pt idx="486">-0.036014513049608302</cx:pt>
          <cx:pt idx="487">-0.0274050754563267</cx:pt>
          <cx:pt idx="488">-0.016358853750746999</cx:pt>
          <cx:pt idx="489">0.026007844799791902</cx:pt>
          <cx:pt idx="490">0.11984216467405701</cx:pt>
          <cx:pt idx="491">0.064545642428970804</cx:pt>
          <cx:pt idx="492">0.080587028980683595</cx:pt>
          <cx:pt idx="493">-0.020281368127874601</cx:pt>
          <cx:pt idx="494">-0.039205892845267702</cx:pt>
          <cx:pt idx="495">-0.066464775961454906</cx:pt>
          <cx:pt idx="496">-0.047504249406949001</cx:pt>
          <cx:pt idx="497">-0.019534801821996801</cx:pt>
          <cx:pt idx="498">-0.021176264814538701</cx:pt>
          <cx:pt idx="499">-0.024425712514456799</cx:pt>
          <cx:pt idx="500">-0.021337505501236202</cx:pt>
          <cx:pt idx="501">-0.016286306717197802</cx:pt>
          <cx:pt idx="502">-0.00679790792069413</cx:pt>
          <cx:pt idx="503">0.00021631589362885301</cx:pt>
          <cx:pt idx="504">-0.0011994368574032299</cx:pt>
          <cx:pt idx="505">-4.1683208036592097e-05</cx:pt>
          <cx:pt idx="506">-0.0017135694388200201</cx:pt>
          <cx:pt idx="507">-0.010335913814269401</cx:pt>
          <cx:pt idx="508">-0.0217622703725672</cx:pt>
          <cx:pt idx="509">-0.026074714545467201</cx:pt>
          <cx:pt idx="510">-0.053525962578350197</cx:pt>
          <cx:pt idx="511">-0.084844451617972105</cx:pt>
          <cx:pt idx="512">-0.077380817050081596</cx:pt>
          <cx:pt idx="513">-0.043427064091686701</cx:pt>
          <cx:pt idx="514">-0.021449875541718701</cx:pt>
          <cx:pt idx="515">-0.0277937826784018</cx:pt>
          <cx:pt idx="516">-0.039584994963820098</cx:pt>
          <cx:pt idx="517">0.0268500815185484</cx:pt>
          <cx:pt idx="518">0.058174940893597503</cx:pt>
          <cx:pt idx="519">0.042182186023719703</cx:pt>
          <cx:pt idx="520">0.050251016086898199</cx:pt>
          <cx:pt idx="521">0.0034518656890085999</cx:pt>
          <cx:pt idx="522">-0.029426095352559599</cx:pt>
          <cx:pt idx="523">-0.033596066014541001</cx:pt>
          <cx:pt idx="524">0.014152400581522799</cx:pt>
          <cx:pt idx="525">-0.0033702900292859501</cx:pt>
          <cx:pt idx="526">-0.029263024622993201</cx:pt>
          <cx:pt idx="527">-0.042439161071676397</cx:pt>
          <cx:pt idx="528">-0.013848079047479801</cx:pt>
          <cx:pt idx="529">-0.0066137516672450398</cx:pt>
          <cx:pt idx="530">-0.0029951269827169702</cx:pt>
          <cx:pt idx="531">0.00055383309540613698</cx:pt>
          <cx:pt idx="532">-0.00022066429738862699</cx:pt>
          <cx:pt idx="533">-0.0010266588868028501</cx:pt>
          <cx:pt idx="534">-0.0029103723408535399</cx:pt>
          <cx:pt idx="535">-0.0132973612200597</cx:pt>
          <cx:pt idx="536">-0.029784787920221802</cx:pt>
          <cx:pt idx="537">-0.035405897729422903</cx:pt>
          <cx:pt idx="538">-0.048195725402422</cx:pt>
          <cx:pt idx="539">-0.074500848330007405</cx:pt>
          <cx:pt idx="540">-0.042146635939967897</cx:pt>
          <cx:pt idx="541">0.0021355849005004002</cx:pt>
          <cx:pt idx="542">-0.00071286450219103204</cx:pt>
          <cx:pt idx="543">-0.014388096041958899</cx:pt>
          <cx:pt idx="544">-0.037301370237074798</cx:pt>
          <cx:pt idx="545">0.0120751660333401</cx:pt>
          <cx:pt idx="546">0.036512074660800503</cx:pt>
          <cx:pt idx="547">0.062669564934611899</cx:pt>
          <cx:pt idx="548">0.077176279179065693</cx:pt>
          <cx:pt idx="549">0.057544231289490697</cx:pt>
          <cx:pt idx="550">-0.00071290282023455396</cx:pt>
          <cx:pt idx="551">-0.0135591713714055</cx:pt>
          <cx:pt idx="552">0.0124590359560176</cx:pt>
          <cx:pt idx="553">-0.0140009565545121</cx:pt>
          <cx:pt idx="554">-0.0263256879496034</cx:pt>
          <cx:pt idx="555">-0.020004687996695199</cx:pt>
          <cx:pt idx="556">0.00076416231374965796</cx:pt>
          <cx:pt idx="557">-0.0012918444875995999</cx:pt>
          <cx:pt idx="558">-0.0014397357083226999</cx:pt>
          <cx:pt idx="559">0.00027055111553045798</cx:pt>
          <cx:pt idx="560">0.00101387825484058</cx:pt>
          <cx:pt idx="561">-0.00034959724429964903</cx:pt>
          <cx:pt idx="562">-0.00152383476228049</cx:pt>
          <cx:pt idx="563">-0.0162836791100739</cx:pt>
          <cx:pt idx="564">-0.035967205391685998</cx:pt>
          <cx:pt idx="565">-0.032323925913581901</cx:pt>
          <cx:pt idx="566">-0.0445838214607805</cx:pt>
          <cx:pt idx="567">-0.044481130345971898</cx:pt>
          <cx:pt idx="568">-0.0101915491402554</cx:pt>
          <cx:pt idx="569">-0.020338743715298799</cx:pt>
          <cx:pt idx="570">-0.0039718589917436403</cx:pt>
          <cx:pt idx="571">0.022373415224092499</cx:pt>
          <cx:pt idx="572">0.00872857827402777</cx:pt>
          <cx:pt idx="573">-0.037318587437898003</cx:pt>
          <cx:pt idx="574">0.024774182193355899</cx:pt>
          <cx:pt idx="575">0.084293353431787593</cx:pt>
          <cx:pt idx="576">0.078194250601890294</cx:pt>
          <cx:pt idx="577">0.063026811493248097</cx:pt>
          <cx:pt idx="578">0.030067600774060201</cx:pt>
          <cx:pt idx="579">0.012626444110003099</cx:pt>
          <cx:pt idx="580">-0.00099527976984535105</cx:pt>
          <cx:pt idx="581">-0.0016977413655436099</cx:pt>
          <cx:pt idx="582">-0.013869267874422501</cx:pt>
          <cx:pt idx="583">-0.015697462017309101</cx:pt>
          <cx:pt idx="584">-0.00172301159055915</cx:pt>
          <cx:pt idx="585">-0.0022611334286140798</cx:pt>
          <cx:pt idx="586">-0.00084462589453578496</cx:pt>
          <cx:pt idx="587">0.00013273401516433899</cx:pt>
          <cx:pt idx="588">-0.00011174558004502</cx:pt>
          <cx:pt idx="589">-0.00053043477294487898</cx:pt>
          <cx:pt idx="590">-0.00096942803036701396</cx:pt>
          <cx:pt idx="591">-0.0098582253754951402</cx:pt>
          <cx:pt idx="592">-0.01856111567641</cx:pt>
          <cx:pt idx="593">-0.0212687973191109</cx:pt>
          <cx:pt idx="594">-0.0137789012173293</cx:pt>
          <cx:pt idx="595">-0.00091479174436094601</cx:pt>
          <cx:pt idx="596">0.012961679940577399</cx:pt>
          <cx:pt idx="597">0.0079093301250245107</cx:pt>
          <cx:pt idx="598">-0.030116542225979301</cx:pt>
          <cx:pt idx="599">0.0150829808256323</cx:pt>
          <cx:pt idx="600">0.0106258821120207</cx:pt>
          <cx:pt idx="601">0.032966630562347499</cx:pt>
          <cx:pt idx="602">0.0251243717222846</cx:pt>
          <cx:pt idx="603">0.082660877587258305</cx:pt>
          <cx:pt idx="604">0.051062375454358502</cx:pt>
          <cx:pt idx="605">0.057087884695268203</cx:pt>
          <cx:pt idx="606">0.0236520555271422</cx:pt>
          <cx:pt idx="607">0.0063257128362951198</cx:pt>
          <cx:pt idx="608">0.0027113635624845</cx:pt>
          <cx:pt idx="609">0.0051661794622780699</cx:pt>
          <cx:pt idx="610">0.0071373120424165198</cx:pt>
          <cx:pt idx="611">-0.013119203639376501</cx:pt>
          <cx:pt idx="612">-0.0058318584472813696</cx:pt>
          <cx:pt idx="613">-0.0024292088158052502</cx:pt>
          <cx:pt idx="614">0.00059065584619045195</cx:pt>
          <cx:pt idx="615">0.00073701722398984899</cx:pt>
          <cx:pt idx="616">-0.00053309911698236996</cx:pt>
          <cx:pt idx="617">3.1262017103717598e-05</cx:pt>
          <cx:pt idx="618">-0.00096320324626934795</cx:pt>
          <cx:pt idx="619">-0.0086955695466409098</cx:pt>
          <cx:pt idx="620">-0.0043882297109554104</cx:pt>
          <cx:pt idx="621">-0.0057358311056360696</cx:pt>
          <cx:pt idx="622">0.0016686745884280101</cx:pt>
          <cx:pt idx="623">0.0148878082067165</cx:pt>
          <cx:pt idx="624">0.0228895773331734</cx:pt>
          <cx:pt idx="625">0.0193877312889775</cx:pt>
          <cx:pt idx="626">-0.035312964932287298</cx:pt>
          <cx:pt idx="627">-0.00026206636253499598</cx:pt>
          <cx:pt idx="628">-0.031941846436082902</cx:pt>
          <cx:pt idx="629">0.0242282643195195</cx:pt>
          <cx:pt idx="630">0.033023290090283097</cx:pt>
          <cx:pt idx="631">0.070812026291986005</cx:pt>
          <cx:pt idx="632">0.065040413012190504</cx:pt>
          <cx:pt idx="633">0.041783834126524401</cx:pt>
          <cx:pt idx="634">0.047374938774055603</cx:pt>
          <cx:pt idx="635">0.035810858928854501</cx:pt>
          <cx:pt idx="636">0.0228937435130337</cx:pt>
          <cx:pt idx="637">0.023285698364533099</cx:pt>
          <cx:pt idx="638">0.0060517855173269899</cx:pt>
          <cx:pt idx="639">-0.0137436406756789</cx:pt>
          <cx:pt idx="640">-0.0013592084855948399</cx:pt>
          <cx:pt idx="641">-0.00080013069396899102</cx:pt>
          <cx:pt idx="642">-0.0010061397924321801</cx:pt>
          <cx:pt idx="643">-9.1622545824491302e-05</cx:pt>
          <cx:pt idx="644">0.00063862209478681797</cx:pt>
          <cx:pt idx="645">0.00027069523371889601</cx:pt>
          <cx:pt idx="646">-0.00070563703624584005</cx:pt>
          <cx:pt idx="647">-0.0055926409537952098</cx:pt>
          <cx:pt idx="648">-0.0058230427091129702</cx:pt>
          <cx:pt idx="649">-0.016922684655996698</cx:pt>
          <cx:pt idx="650">-0.0136584219481263</cx:pt>
          <cx:pt idx="651">-0.0098521904807131692</cx:pt>
          <cx:pt idx="652">0.018090433727853201</cx:pt>
          <cx:pt idx="653">0.0436363091751285</cx:pt>
          <cx:pt idx="654">0.0026665874263226501</cx:pt>
          <cx:pt idx="655">-0.016792307726727199</cx:pt>
          <cx:pt idx="656">-0.0095517144326339298</cx:pt>
          <cx:pt idx="657">0.029329260087107598</cx:pt>
          <cx:pt idx="658">0.036082685843646399</cx:pt>
          <cx:pt idx="659">0.077830355208924298</cx:pt>
          <cx:pt idx="660">0.095086457134706204</cx:pt>
          <cx:pt idx="661">0.052502786235470202</cx:pt>
          <cx:pt idx="662">0.054578771862527901</cx:pt>
          <cx:pt idx="663">0.038386756795811001</cx:pt>
          <cx:pt idx="664">0.0233418133191866</cx:pt>
          <cx:pt idx="665">0.0096714947443686493</cx:pt>
          <cx:pt idx="666">-0.00026450377967215098</cx:pt>
          <cx:pt idx="667">-0.00944787055992353</cx:pt>
          <cx:pt idx="668">-0.0046288656088446798</cx:pt>
          <cx:pt idx="669">-0.00031502231877191401</cx:pt>
          <cx:pt idx="670">0.00014657139045750901</cx:pt>
          <cx:pt idx="671">0.000553688193667549</cx:pt>
          <cx:pt idx="672">-0.00049014448655752395</cx:pt>
          <cx:pt idx="673">-0.0011057307276821601</cx:pt>
          <cx:pt idx="674">0.00058277927721076298</cx:pt>
          <cx:pt idx="675">-0.00092579627414594195</cx:pt>
          <cx:pt idx="676">-0.0068622624513112697</cx:pt>
          <cx:pt idx="677">-0.026599300057470899</cx:pt>
          <cx:pt idx="678">-0.034593336265953102</cx:pt>
          <cx:pt idx="679">-0.025466734121934901</cx:pt>
          <cx:pt idx="680">-0.0018581730925089301</cx:pt>
          <cx:pt idx="681">0.052361070684037801</cx:pt>
          <cx:pt idx="682">0.039331296192370697</cx:pt>
          <cx:pt idx="683">0.044681618673262702</cx:pt>
          <cx:pt idx="684">0.024758088015442398</cx:pt>
          <cx:pt idx="685">-0.020814163239968299</cx:pt>
          <cx:pt idx="686">-0.0041138502821679796</cx:pt>
          <cx:pt idx="687">0.026253053667844799</cx:pt>
          <cx:pt idx="688">0.047373269402372797</cx:pt>
          <cx:pt idx="689">0.0093086575826387408</cx:pt>
          <cx:pt idx="690">0.0231779991644811</cx:pt>
          <cx:pt idx="691">0.016611574782980101</cx:pt>
          <cx:pt idx="692">-0.00070492461752688597</cx:pt>
          <cx:pt idx="693">-0.0062111304577386001</cx:pt>
          <cx:pt idx="694">-0.0088185291859275202</cx:pt>
          <cx:pt idx="695">-0.0071710819628350696</cx:pt>
          <cx:pt idx="696">-0.00405385515433294</cx:pt>
          <cx:pt idx="697">-0.00073796531349952803</cx:pt>
          <cx:pt idx="698">-0.00021918150526487</cx:pt>
          <cx:pt idx="699">6.7639329238831098e-05</cx:pt>
          <cx:pt idx="700">0.00058774227774994797</cx:pt>
          <cx:pt idx="701">4.7320126861747101e-05</cx:pt>
          <cx:pt idx="702">0.00011516646420880399</cx:pt>
          <cx:pt idx="703">-0.0011948610754141701</cx:pt>
          <cx:pt idx="704">-0.0106558920908656</cx:pt>
          <cx:pt idx="705">-0.019215800963772001</cx:pt>
          <cx:pt idx="706">-0.023124705704298601</cx:pt>
          <cx:pt idx="707">-0.027127320152105099</cx:pt>
          <cx:pt idx="708">-0.018337563939984199</cx:pt>
          <cx:pt idx="709">-0.0047520538152070798</cx:pt>
          <cx:pt idx="710">-0.0108562353571913</cx:pt>
          <cx:pt idx="711">-0.034410825907897097</cx:pt>
          <cx:pt idx="712">-0.015428166503743601</cx:pt>
          <cx:pt idx="713">-0.033347518402427202</cx:pt>
          <cx:pt idx="714">-0.029563744291787701</cx:pt>
          <cx:pt idx="715">-0.015925554554949199</cx:pt>
          <cx:pt idx="716">-0.0043614754362649496</cx:pt>
          <cx:pt idx="717">0.0066331124107404903</cx:pt>
          <cx:pt idx="718">0.0072504320152912399</cx:pt>
          <cx:pt idx="719">0.00065861851026892805</cx:pt>
          <cx:pt idx="720">-0.0041717039770697902</cx:pt>
          <cx:pt idx="721">-0.00185507577743986</cx:pt>
          <cx:pt idx="722">-0.00289404736665946</cx:pt>
          <cx:pt idx="723">-0.0019965546753758401</cx:pt>
          <cx:pt idx="724">-0.00108790082078262</cx:pt>
          <cx:pt idx="725">-0.00138051190526081</cx:pt>
          <cx:pt idx="726">-2.70944793826336e-05</cx:pt>
          <cx:pt idx="727">0.000262742543673607</cx:pt>
          <cx:pt idx="728">0.00032516566385219</cx:pt>
          <cx:pt idx="729">3.1299535711261199e-05</cx:pt>
          <cx:pt idx="730">-0.00052898675015694205</cx:pt>
          <cx:pt idx="731">-0.00057644921540464999</cx:pt>
          <cx:pt idx="732">0.00083385857596626897</cx:pt>
          <cx:pt idx="733">-0.00037013841937414202</cx:pt>
          <cx:pt idx="734">-0.00069933461605719497</cx:pt>
          <cx:pt idx="735">-0.0030164747533967199</cx:pt>
          <cx:pt idx="736">-0.010510296423901701</cx:pt>
          <cx:pt idx="737">-0.018752815163037801</cx:pt>
          <cx:pt idx="738">-0.0080215741294148105</cx:pt>
          <cx:pt idx="739">-0.0058075592636075996</cx:pt>
          <cx:pt idx="740">-0.0088597514854278307</cx:pt>
          <cx:pt idx="741">-0.045436530817497503</cx:pt>
          <cx:pt idx="742">-0.0397984339504628</cx:pt>
          <cx:pt idx="743">-0.0138475240521933</cx:pt>
          <cx:pt idx="744">-0.0035750081573009901</cx:pt>
          <cx:pt idx="745">-0.0041846169569718702</cx:pt>
          <cx:pt idx="746">-0.0122780279726272</cx:pt>
          <cx:pt idx="747">-0.015293495555184101</cx:pt>
          <cx:pt idx="748">-0.0091397073043165793</cx:pt>
          <cx:pt idx="749">-0.0036040919728346499</cx:pt>
          <cx:pt idx="750">-0.0031458765400016</cx:pt>
          <cx:pt idx="751">-0.00066324216345573699</cx:pt>
          <cx:pt idx="752">0.00059703810028303105</cx:pt>
          <cx:pt idx="753">0.000589790569872982</cx:pt>
          <cx:pt idx="754">0.00028426522419514001</cx:pt>
          <cx:pt idx="755">0.00131556110311982</cx:pt>
          <cx:pt idx="756">0.000261838171973342</cx:pt>
          <cx:pt idx="757">-0.00065682870934204304</cx:pt>
          <cx:pt idx="758">-0.00026702684696753101</cx:pt>
          <cx:pt idx="759">0.00024976201068864799</cx:pt>
          <cx:pt idx="760">-0.00013407719376214801</cx:pt>
          <cx:pt idx="761">0.000133355603938915</cx:pt>
          <cx:pt idx="762">-0.00053493245000937905</cx:pt>
          <cx:pt idx="763">-0.0014745029337267599</cx:pt>
          <cx:pt idx="764">-0.0021548158283509699</cx:pt>
          <cx:pt idx="765">-0.00055384145392298103</cx:pt>
          <cx:pt idx="766">-0.0039996762731935101</cx:pt>
          <cx:pt idx="767">-0.00177407448373748</cx:pt>
          <cx:pt idx="768">-0.00088932264152508805</cx:pt>
          <cx:pt idx="769">-0.0014771219086760999</cx:pt>
          <cx:pt idx="770">-5.3733227136035297e-05</cx:pt>
          <cx:pt idx="771">0.00060920133410206098</cx:pt>
          <cx:pt idx="772">-0.0021643155245924801</cx:pt>
          <cx:pt idx="773">-0.0044745688879372601</cx:pt>
          <cx:pt idx="774">-0.0099139348149528406</cx:pt>
          <cx:pt idx="775">-0.00176626468709854</cx:pt>
          <cx:pt idx="776">0.00042148873861682599</cx:pt>
          <cx:pt idx="777">-0.0013719607224154599</cx:pt>
          <cx:pt idx="778">-0.00076920898153167501</cx:pt>
          <cx:pt idx="779">5.7428419160228899e-05</cx:pt>
          <cx:pt idx="780">0.00031286011141762202</cx:pt>
          <cx:pt idx="781">-0.00020540913457865899</cx:pt>
          <cx:pt idx="782">0.00073798731110157403</cx:pt>
          <cx:pt idx="783">-0.00044838723166849799</cx:pt>
          <cx:pt idx="784">-0.0031906097256013252</cx:pt>
          <cx:pt idx="785">-0.0025396920273268002</cx:pt>
          <cx:pt idx="786">9.0700460323293998e-06</cx:pt>
          <cx:pt idx="787">-0.0055932168406374501</cx:pt>
          <cx:pt idx="788">-0.009349416031152075</cx:pt>
          <cx:pt idx="789">-0.012131350200414051</cx:pt>
          <cx:pt idx="790">-0.0094277221730135249</cx:pt>
          <cx:pt idx="791">-0.0034295948419183001</cx:pt>
          <cx:pt idx="792">-0.0048555743199996003</cx:pt>
          <cx:pt idx="793">-0.0068000706223919254</cx:pt>
          <cx:pt idx="794">-0.0067528160283826747</cx:pt>
          <cx:pt idx="795">0.003407241553115625</cx:pt>
          <cx:pt idx="796">0.005394816587915025</cx:pt>
          <cx:pt idx="797">-0.016977742280766976</cx:pt>
          <cx:pt idx="798">-0.023318663844275226</cx:pt>
          <cx:pt idx="799">-0.0048976597420492003</cx:pt>
          <cx:pt idx="800">0.00064958459002779749</cx:pt>
          <cx:pt idx="801">-0.0032247551892687501</cx:pt>
          <cx:pt idx="802">0.011103848187896399</cx:pt>
          <cx:pt idx="803">0.01498195812173005</cx:pt>
          <cx:pt idx="804">0.015049823502908399</cx:pt>
          <cx:pt idx="805">0.010163762050421524</cx:pt>
          <cx:pt idx="806">0.0051319754578981998</cx:pt>
          <cx:pt idx="807">0.0020394778708281176</cx:pt>
          <cx:pt idx="808">-0.00010921106918483451</cx:pt>
          <cx:pt idx="809">-7.6766554498898244e-05</cx:pt>
          <cx:pt idx="810">-8.7259124169487246e-05</cx:pt>
          <cx:pt idx="811">-0.0011953073865794851</cx:pt>
          <cx:pt idx="812">-0.0026414020641931748</cx:pt>
          <cx:pt idx="813">-0.0032159003436985252</cx:pt>
          <cx:pt idx="814">-0.0014273746714581826</cx:pt>
          <cx:pt idx="815">-0.00179956269477101</cx:pt>
          <cx:pt idx="816">-0.0046694814271116504</cx:pt>
          <cx:pt idx="817">-0.0086341004893609255</cx:pt>
          <cx:pt idx="818">0.00072145355696050999</cx:pt>
          <cx:pt idx="819">-0.0037737421934649251</cx:pt>
          <cx:pt idx="820">-0.0201569028892917</cx:pt>
          <cx:pt idx="821">-0.013352360726592726</cx:pt>
          <cx:pt idx="822">0.00073657721120150255</cx:pt>
          <cx:pt idx="823">0.012166432449360574</cx:pt>
          <cx:pt idx="824">0.0080479477416924745</cx:pt>
          <cx:pt idx="825">-0.010007862184430925</cx:pt>
          <cx:pt idx="826">-0.0093824849736567992</cx:pt>
          <cx:pt idx="827">-0.0011663651011074425</cx:pt>
          <cx:pt idx="828">0.001286208059582675</cx:pt>
          <cx:pt idx="829">-0.0014993397707362599</cx:pt>
          <cx:pt idx="830">0.0099772893582558749</cx:pt>
          <cx:pt idx="831">0.0084705495704180747</cx:pt>
          <cx:pt idx="832">0.0084201875320752007</cx:pt>
          <cx:pt idx="833">0.0082068596413883508</cx:pt>
          <cx:pt idx="834">0.0049238550364880248</cx:pt>
          <cx:pt idx="835">0.0015986537034666699</cx:pt>
          <cx:pt idx="836">7.4030861133399744e-05</cx:pt>
          <cx:pt idx="837">-0.00012092897017260051</cx:pt>
          <cx:pt idx="838">-0.0003117469594511025</cx:pt>
          <cx:pt idx="839">-2.5681865262987501e-05</cx:pt>
          <cx:pt idx="840">-0.0012445161465787476</cx:pt>
          <cx:pt idx="841">-0.0031708384272115999</cx:pt>
          <cx:pt idx="842">-0.0052100905546684497</cx:pt>
          <cx:pt idx="843">-0.002705295359080775</cx:pt>
          <cx:pt idx="844">-0.00015417524724843599</cx:pt>
          <cx:pt idx="845">0.0011170923744656526</cx:pt>
          <cx:pt idx="846">0.0098772768395501247</cx:pt>
          <cx:pt idx="847">-0.0087042562490181243</cx:pt>
          <cx:pt idx="848">-0.010256831053619075</cx:pt>
          <cx:pt idx="849">-0.020586807256247949</cx:pt>
          <cx:pt idx="850">-0.0034984241192658251</cx:pt>
          <cx:pt idx="851">0.0039811423144282499</cx:pt>
          <cx:pt idx="852">0.00074418074142210003</cx:pt>
          <cx:pt idx="853">0.0035042004779697001</cx:pt>
          <cx:pt idx="854">-0.0011638384695967026</cx:pt>
          <cx:pt idx="855">0.0029472020722017748</cx:pt>
          <cx:pt idx="856">0.002500358811604075</cx:pt>
          <cx:pt idx="857">0.0041362299173703003</cx:pt>
          <cx:pt idx="858">0.0064482127145082503</cx:pt>
          <cx:pt idx="859">0.0072320858980561746</cx:pt>
          <cx:pt idx="860">0.00790281834345395</cx:pt>
          <cx:pt idx="861">0.0039194775351954498</cx:pt>
          <cx:pt idx="862">0.00143105249042192</cx:pt>
          <cx:pt idx="863">-7.9889515793032248e-05</cx:pt>
          <cx:pt idx="864">-0.00165690582953771</cx:pt>
          <cx:pt idx="865">7.7527150585510497e-05</cx:pt>
          <cx:pt idx="866">-0.00024701809254785826</cx:pt>
          <cx:pt idx="867">-0.00084969011180782998</cx:pt>
          <cx:pt idx="868">-0.0021380490472398201</cx:pt>
          <cx:pt idx="869">-0.0014141556397253775</cx:pt>
          <cx:pt idx="870">-0.0062850643644048248</cx:pt>
          <cx:pt idx="871">-0.0084621562679561002</cx:pt>
          <cx:pt idx="872">-0.0020628417503251173</cx:pt>
          <cx:pt idx="873">0.0031766609026390499</cx:pt>
          <cx:pt idx="874">0.0046912383397049251</cx:pt>
          <cx:pt idx="875">-0.00096043988254416253</cx:pt>
          <cx:pt idx="876">-0.0064449330933936998</cx:pt>
          <cx:pt idx="877">-0.003908670450044725</cx:pt>
          <cx:pt idx="878">-0.013814100662641949</cx:pt>
          <cx:pt idx="879">-0.0061540834437854002</cx:pt>
          <cx:pt idx="880">-0.012939146772382525</cx:pt>
          <cx:pt idx="881">-0.0139497143730159</cx:pt>
          <cx:pt idx="882">0.0017045309041069125</cx:pt>
          <cx:pt idx="883">0.0037342067030686748</cx:pt>
          <cx:pt idx="884">-0.0031906097256013252</cx:pt>
          <cx:pt idx="885">-0.0025396920273268002</cx:pt>
          <cx:pt idx="886">9.0700460323293998e-06</cx:pt>
          <cx:pt idx="887">-0.0055932168406374501</cx:pt>
          <cx:pt idx="888">-0.009349416031152075</cx:pt>
          <cx:pt idx="889">-0.012131350200414051</cx:pt>
          <cx:pt idx="890">-0.0094277221730135249</cx:pt>
          <cx:pt idx="891">-0.0034295948419183001</cx:pt>
          <cx:pt idx="892">-0.0048555743199996003</cx:pt>
          <cx:pt idx="893">-0.0068000706223919254</cx:pt>
          <cx:pt idx="894">-0.0067528160283826747</cx:pt>
          <cx:pt idx="895">0.003407241553115625</cx:pt>
          <cx:pt idx="896">0.005394816587915025</cx:pt>
          <cx:pt idx="897">-0.016977742280766976</cx:pt>
          <cx:pt idx="898">-0.023318663844275226</cx:pt>
          <cx:pt idx="899">-0.0048976597420492003</cx:pt>
          <cx:pt idx="900">0.00064958459002779749</cx:pt>
          <cx:pt idx="901">-0.0032247551892687501</cx:pt>
          <cx:pt idx="902">0.011103848187896399</cx:pt>
          <cx:pt idx="903">0.01498195812173005</cx:pt>
          <cx:pt idx="904">0.015049823502908399</cx:pt>
          <cx:pt idx="905">0.010163762050421524</cx:pt>
          <cx:pt idx="906">0.0051319754578981998</cx:pt>
          <cx:pt idx="907">0.0020394778708281176</cx:pt>
          <cx:pt idx="908">-0.00010921106918483451</cx:pt>
          <cx:pt idx="909">-7.6766554498898244e-05</cx:pt>
          <cx:pt idx="910">-8.7259124169487246e-05</cx:pt>
          <cx:pt idx="911">-0.0011953073865794851</cx:pt>
          <cx:pt idx="912">-0.0026414020641931748</cx:pt>
          <cx:pt idx="913">-0.0032159003436985252</cx:pt>
          <cx:pt idx="914">-0.0014273746714581826</cx:pt>
          <cx:pt idx="915">-0.00179956269477101</cx:pt>
          <cx:pt idx="916">-0.0046694814271116504</cx:pt>
          <cx:pt idx="917">-0.0086341004893609255</cx:pt>
          <cx:pt idx="918">0.00072145355696050999</cx:pt>
          <cx:pt idx="919">-0.0037737421934649251</cx:pt>
          <cx:pt idx="920">-0.0201569028892917</cx:pt>
          <cx:pt idx="921">-0.013352360726592726</cx:pt>
          <cx:pt idx="922">0.00073657721120150255</cx:pt>
          <cx:pt idx="923">0.012166432449360574</cx:pt>
          <cx:pt idx="924">0.0080479477416924745</cx:pt>
          <cx:pt idx="925">-0.010007862184430925</cx:pt>
          <cx:pt idx="926">-0.0093824849736567992</cx:pt>
          <cx:pt idx="927">-0.0011663651011074425</cx:pt>
          <cx:pt idx="928">0.001286208059582675</cx:pt>
          <cx:pt idx="929">-0.0014993397707362599</cx:pt>
          <cx:pt idx="930">0.0099772893582558749</cx:pt>
          <cx:pt idx="931">0.0084705495704180747</cx:pt>
          <cx:pt idx="932">0.0084201875320752007</cx:pt>
          <cx:pt idx="933">0.0082068596413883508</cx:pt>
          <cx:pt idx="934">0.0049238550364880248</cx:pt>
          <cx:pt idx="935">0.0015986537034666699</cx:pt>
          <cx:pt idx="936">7.4030861133399744e-05</cx:pt>
          <cx:pt idx="937">-0.00012092897017260051</cx:pt>
          <cx:pt idx="938">-0.0003117469594511025</cx:pt>
          <cx:pt idx="939">-2.5681865262987501e-05</cx:pt>
          <cx:pt idx="940">-0.0012445161465787476</cx:pt>
          <cx:pt idx="941">-0.0031708384272115999</cx:pt>
          <cx:pt idx="942">-0.0052100905546684497</cx:pt>
          <cx:pt idx="943">-0.002705295359080775</cx:pt>
          <cx:pt idx="944">-0.00015417524724843599</cx:pt>
          <cx:pt idx="945">0.0011170923744656526</cx:pt>
          <cx:pt idx="946">0.0098772768395501247</cx:pt>
          <cx:pt idx="947">-0.0087042562490181243</cx:pt>
          <cx:pt idx="948">-0.010256831053619075</cx:pt>
          <cx:pt idx="949">-0.020586807256247949</cx:pt>
          <cx:pt idx="950">-0.0034984241192658251</cx:pt>
          <cx:pt idx="951">0.0039811423144282499</cx:pt>
          <cx:pt idx="952">0.00074418074142210003</cx:pt>
          <cx:pt idx="953">0.0035042004779697001</cx:pt>
          <cx:pt idx="954">-0.0011638384695967026</cx:pt>
          <cx:pt idx="955">0.0029472020722017748</cx:pt>
          <cx:pt idx="956">0.002500358811604075</cx:pt>
          <cx:pt idx="957">0.0041362299173703003</cx:pt>
          <cx:pt idx="958">0.0064482127145082503</cx:pt>
          <cx:pt idx="959">0.0072320858980561746</cx:pt>
          <cx:pt idx="960">0.00790281834345395</cx:pt>
          <cx:pt idx="961">0.0039194775351954498</cx:pt>
          <cx:pt idx="962">0.00143105249042192</cx:pt>
          <cx:pt idx="963">-7.9889515793032248e-05</cx:pt>
          <cx:pt idx="964">-0.00165690582953771</cx:pt>
          <cx:pt idx="965">7.7527150585510497e-05</cx:pt>
          <cx:pt idx="966">-0.00024701809254785826</cx:pt>
          <cx:pt idx="967">-0.00084969011180782998</cx:pt>
          <cx:pt idx="968">-0.0021380490472398201</cx:pt>
          <cx:pt idx="969">-0.0014141556397253775</cx:pt>
          <cx:pt idx="970">-0.0062850643644048248</cx:pt>
          <cx:pt idx="971">-0.0084621562679561002</cx:pt>
          <cx:pt idx="972">-0.0020628417503251173</cx:pt>
          <cx:pt idx="973">0.0031766609026390499</cx:pt>
          <cx:pt idx="974">0.0046912383397049251</cx:pt>
          <cx:pt idx="975">-0.00096043988254416253</cx:pt>
          <cx:pt idx="976">-0.0064449330933936998</cx:pt>
          <cx:pt idx="977">-0.003908670450044725</cx:pt>
          <cx:pt idx="978">-0.013814100662641949</cx:pt>
          <cx:pt idx="979">-0.0061540834437854002</cx:pt>
          <cx:pt idx="980">-0.012939146772382525</cx:pt>
          <cx:pt idx="981">-0.0139497143730159</cx:pt>
          <cx:pt idx="982">0.0017045309041069125</cx:pt>
          <cx:pt idx="983">0.0037342067030686748</cx:pt>
          <cx:pt idx="984">-0.0031906097256013252</cx:pt>
          <cx:pt idx="985">-0.0025396920273268002</cx:pt>
          <cx:pt idx="986">9.0700460323293998e-06</cx:pt>
          <cx:pt idx="987">-0.0055932168406374501</cx:pt>
          <cx:pt idx="988">-0.009349416031152075</cx:pt>
          <cx:pt idx="989">-0.012131350200414051</cx:pt>
          <cx:pt idx="990">-0.0094277221730135249</cx:pt>
          <cx:pt idx="991">-0.0034295948419183001</cx:pt>
          <cx:pt idx="992">-0.0048555743199996003</cx:pt>
          <cx:pt idx="993">-0.0068000706223919254</cx:pt>
          <cx:pt idx="994">-0.0067528160283826747</cx:pt>
          <cx:pt idx="995">0.003407241553115625</cx:pt>
          <cx:pt idx="996">0.005394816587915025</cx:pt>
          <cx:pt idx="997">-0.016977742280766976</cx:pt>
          <cx:pt idx="998">-0.023318663844275226</cx:pt>
          <cx:pt idx="999">-0.0048976597420492003</cx:pt>
          <cx:pt idx="1000">0.00064958459002779749</cx:pt>
          <cx:pt idx="1001">-0.0032247551892687501</cx:pt>
          <cx:pt idx="1002">0.011103848187896399</cx:pt>
          <cx:pt idx="1003">0.01498195812173005</cx:pt>
          <cx:pt idx="1004">0.015049823502908399</cx:pt>
          <cx:pt idx="1005">0.010163762050421524</cx:pt>
          <cx:pt idx="1006">0.0051319754578981998</cx:pt>
          <cx:pt idx="1007">0.0020394778708281176</cx:pt>
          <cx:pt idx="1008">-0.00010921106918483451</cx:pt>
          <cx:pt idx="1009">-7.6766554498898244e-05</cx:pt>
          <cx:pt idx="1010">-8.7259124169487246e-05</cx:pt>
          <cx:pt idx="1011">-0.0011953073865794851</cx:pt>
          <cx:pt idx="1012">-0.0026414020641931748</cx:pt>
          <cx:pt idx="1013">-0.0032159003436985252</cx:pt>
          <cx:pt idx="1014">-0.0014273746714581826</cx:pt>
          <cx:pt idx="1015">-0.00179956269477101</cx:pt>
          <cx:pt idx="1016">-0.0046694814271116504</cx:pt>
          <cx:pt idx="1017">-0.0086341004893609255</cx:pt>
          <cx:pt idx="1018">0.00072145355696050999</cx:pt>
          <cx:pt idx="1019">-0.0037737421934649251</cx:pt>
          <cx:pt idx="1020">-0.0201569028892917</cx:pt>
          <cx:pt idx="1021">-0.013352360726592726</cx:pt>
          <cx:pt idx="1022">0.00073657721120150255</cx:pt>
          <cx:pt idx="1023">0.012166432449360574</cx:pt>
          <cx:pt idx="1024">0.0080479477416924745</cx:pt>
          <cx:pt idx="1025">-0.010007862184430925</cx:pt>
          <cx:pt idx="1026">-0.0093824849736567992</cx:pt>
          <cx:pt idx="1027">-0.0011663651011074425</cx:pt>
          <cx:pt idx="1028">0.001286208059582675</cx:pt>
          <cx:pt idx="1029">-0.0014993397707362599</cx:pt>
          <cx:pt idx="1030">0.0099772893582558749</cx:pt>
          <cx:pt idx="1031">0.0084705495704180747</cx:pt>
          <cx:pt idx="1032">0.0084201875320752007</cx:pt>
          <cx:pt idx="1033">0.0082068596413883508</cx:pt>
          <cx:pt idx="1034">0.0049238550364880248</cx:pt>
          <cx:pt idx="1035">0.0015986537034666699</cx:pt>
          <cx:pt idx="1036">7.4030861133399744e-05</cx:pt>
          <cx:pt idx="1037">-0.00012092897017260051</cx:pt>
          <cx:pt idx="1038">-0.0003117469594511025</cx:pt>
          <cx:pt idx="1039">-2.5681865262987501e-05</cx:pt>
          <cx:pt idx="1040">-0.0012445161465787476</cx:pt>
          <cx:pt idx="1041">-0.0031708384272115999</cx:pt>
          <cx:pt idx="1042">-0.0052100905546684497</cx:pt>
          <cx:pt idx="1043">-0.002705295359080775</cx:pt>
          <cx:pt idx="1044">-0.00015417524724843599</cx:pt>
          <cx:pt idx="1045">0.0011170923744656526</cx:pt>
          <cx:pt idx="1046">0.0098772768395501247</cx:pt>
          <cx:pt idx="1047">-0.0087042562490181243</cx:pt>
          <cx:pt idx="1048">-0.010256831053619075</cx:pt>
          <cx:pt idx="1049">-0.020586807256247949</cx:pt>
          <cx:pt idx="1050">-0.0034984241192658251</cx:pt>
          <cx:pt idx="1051">0.0039811423144282499</cx:pt>
          <cx:pt idx="1052">0.00074418074142210003</cx:pt>
          <cx:pt idx="1053">0.0035042004779697001</cx:pt>
          <cx:pt idx="1054">-0.0011638384695967026</cx:pt>
          <cx:pt idx="1055">0.0029472020722017748</cx:pt>
          <cx:pt idx="1056">0.002500358811604075</cx:pt>
          <cx:pt idx="1057">0.0041362299173703003</cx:pt>
          <cx:pt idx="1058">0.0064482127145082503</cx:pt>
          <cx:pt idx="1059">0.0072320858980561746</cx:pt>
          <cx:pt idx="1060">0.00790281834345395</cx:pt>
          <cx:pt idx="1061">0.0039194775351954498</cx:pt>
          <cx:pt idx="1062">0.00143105249042192</cx:pt>
          <cx:pt idx="1063">-7.9889515793032248e-05</cx:pt>
          <cx:pt idx="1064">-0.00165690582953771</cx:pt>
          <cx:pt idx="1065">7.7527150585510497e-05</cx:pt>
          <cx:pt idx="1066">-0.00024701809254785826</cx:pt>
          <cx:pt idx="1067">-0.00084969011180782998</cx:pt>
          <cx:pt idx="1068">-0.0021380490472398201</cx:pt>
          <cx:pt idx="1069">-0.0014141556397253775</cx:pt>
          <cx:pt idx="1070">-0.0062850643644048248</cx:pt>
          <cx:pt idx="1071">-0.0084621562679561002</cx:pt>
          <cx:pt idx="1072">-0.0020628417503251173</cx:pt>
          <cx:pt idx="1073">0.0031766609026390499</cx:pt>
          <cx:pt idx="1074">0.0046912383397049251</cx:pt>
          <cx:pt idx="1075">-0.00096043988254416253</cx:pt>
          <cx:pt idx="1076">-0.0064449330933936998</cx:pt>
          <cx:pt idx="1077">-0.003908670450044725</cx:pt>
          <cx:pt idx="1078">-0.013814100662641949</cx:pt>
          <cx:pt idx="1079">-0.0061540834437854002</cx:pt>
          <cx:pt idx="1080">-0.012939146772382525</cx:pt>
          <cx:pt idx="1081">-0.0139497143730159</cx:pt>
          <cx:pt idx="1082">0.0017045309041069125</cx:pt>
          <cx:pt idx="1083">0.0037342067030686748</cx:pt>
        </cx:lvl>
      </cx:numDim>
    </cx:data>
    <cx:data id="158">
      <cx:numDim type="val">
        <cx:f>Sheet2!$FC$1:$FC$1084</cx:f>
        <cx:lvl ptCount="1084" formatCode="G/通用格式">
          <cx:pt idx="0">0.000320638734808657</cx:pt>
          <cx:pt idx="1">-0.000102747935434947</cx:pt>
          <cx:pt idx="2">-0.00033013302727601199</cx:pt>
          <cx:pt idx="3">-0.000110364556614551</cx:pt>
          <cx:pt idx="4">0.000404076835588551</cx:pt>
          <cx:pt idx="5">-0.000190518124236434</cx:pt>
          <cx:pt idx="6">-0.00047030074619939702</cx:pt>
          <cx:pt idx="7">-0.0013299826446488601</cx:pt>
          <cx:pt idx="8">-0.00050102261648190204</cx:pt>
          <cx:pt idx="9">0.00045646835281918302</cx:pt>
          <cx:pt idx="10">-0.00037881006024711197</cx:pt>
          <cx:pt idx="11">-0.00019564862643489799</cx:pt>
          <cx:pt idx="12">-0.00013922914830104299</cx:pt>
          <cx:pt idx="13">-0.00012302402446282901</cx:pt>
          <cx:pt idx="14">0.00040218653524207398</cx:pt>
          <cx:pt idx="15">-0.00068032851343571995</cx:pt>
          <cx:pt idx="16">-4.07381593701941e-05</cx:pt>
          <cx:pt idx="17">0.00041004116042171903</cx:pt>
          <cx:pt idx="18">-0.000129539144067263</cx:pt>
          <cx:pt idx="19">0.000311241922190947</cx:pt>
          <cx:pt idx="20">-0.00038240221661400001</cx:pt>
          <cx:pt idx="21">-0.00012362094909031801</cx:pt>
          <cx:pt idx="22">-0.00070307518421370804</cx:pt>
          <cx:pt idx="23">0.00025029994569681702</cx:pt>
          <cx:pt idx="24">5.9273417828376397e-05</cx:pt>
          <cx:pt idx="25">0.00047874972687134598</cx:pt>
          <cx:pt idx="26">0.00025131336227724902</cx:pt>
          <cx:pt idx="27">-0.000242785020790032</cx:pt>
          <cx:pt idx="28">0.000109814310953426</cx:pt>
          <cx:pt idx="29">-0.00028075390642238698</cx:pt>
          <cx:pt idx="30">0.00024466195871251603</cx:pt>
          <cx:pt idx="31">0.00037116448431687599</cx:pt>
          <cx:pt idx="32">-0.00016754023688888799</cx:pt>
          <cx:pt idx="33">0.00045680625653565402</cx:pt>
          <cx:pt idx="34">-0.00049620840740891795</cx:pt>
          <cx:pt idx="35">-0.00086326687165477203</cx:pt>
          <cx:pt idx="36">-0.00061618081151978998</cx:pt>
          <cx:pt idx="37">-0.0010492814797645801</cx:pt>
          <cx:pt idx="38">-0.00023394231987332401</cx:pt>
          <cx:pt idx="39">-0.00029296905762504001</cx:pt>
          <cx:pt idx="40">-0.000752578602764636</cx:pt>
          <cx:pt idx="41">-0.00103079649441324</cx:pt>
          <cx:pt idx="42">-0.000894777127659105</cx:pt>
          <cx:pt idx="43">-0.00028863131909081299</cx:pt>
          <cx:pt idx="44">-0.000319595942741788</cx:pt>
          <cx:pt idx="45">-0.00035336780314715202</cx:pt>
          <cx:pt idx="46">-0.00082257157602302097</cx:pt>
          <cx:pt idx="47">-0.00060172250902055396</cx:pt>
          <cx:pt idx="48">-0.00022827088230311301</cx:pt>
          <cx:pt idx="49">-0.00057810673439003305</cx:pt>
          <cx:pt idx="50">-0.00019877204687339899</cx:pt>
          <cx:pt idx="51">2.86513707139131e-05</cx:pt>
          <cx:pt idx="52">0.00045573604767330301</cx:pt>
          <cx:pt idx="53">-3.7374721601961302e-05</cx:pt>
          <cx:pt idx="54">0.00054245291743528704</cx:pt>
          <cx:pt idx="55">-0.00013361331787871899</cx:pt>
          <cx:pt idx="56">-0.000204951298988703</cx:pt>
          <cx:pt idx="57">-0.00053277401552458495</cx:pt>
          <cx:pt idx="58">0.000141715728921686</cx:pt>
          <cx:pt idx="59">1.98606729334388e-05</cx:pt>
          <cx:pt idx="60">0.00042665131833570698</cx:pt>
          <cx:pt idx="61">0.00032484950231045201</cx:pt>
          <cx:pt idx="62">-0.00068032393821871196</cx:pt>
          <cx:pt idx="63">-0.00187803106238568</cx:pt>
          <cx:pt idx="64">-0.00242311992544335</cx:pt>
          <cx:pt idx="65">-0.0026690667059400099</cx:pt>
          <cx:pt idx="66">-0.0028712056210212101</cx:pt>
          <cx:pt idx="67">-0.0067078115020437201</cx:pt>
          <cx:pt idx="68">-0.0085776161386235707</cx:pt>
          <cx:pt idx="69">-0.0078458735372180597</cx:pt>
          <cx:pt idx="70">-0.0067130507687131998</cx:pt>
          <cx:pt idx="71">-0.0050396374974141503</cx:pt>
          <cx:pt idx="72">-0.00387649531370624</cx:pt>
          <cx:pt idx="73">-0.0027979314815930502</cx:pt>
          <cx:pt idx="74">-0.00088443045347893904</cx:pt>
          <cx:pt idx="75">-0.0033497049748760399</cx:pt>
          <cx:pt idx="76">-0.00042632122977623999</cx:pt>
          <cx:pt idx="77">-0.00042758393359293</cx:pt>
          <cx:pt idx="78">-0.000261118664480871</cx:pt>
          <cx:pt idx="79">0.00013962131303878401</cx:pt>
          <cx:pt idx="80">0.00057623177347035002</cx:pt>
          <cx:pt idx="81">-0.00033306371164031398</cx:pt>
          <cx:pt idx="82">-0.00066915449598987605</cx:pt>
          <cx:pt idx="83">0.00032357037826041498</cx:pt>
          <cx:pt idx="84">0.00017817122683283</cx:pt>
          <cx:pt idx="85">3.0669259859594202e-06</cx:pt>
          <cx:pt idx="86">-0.00104733489619875</cx:pt>
          <cx:pt idx="87">-0.00024461793878177598</cx:pt>
          <cx:pt idx="88">0.000465112788378458</cx:pt>
          <cx:pt idx="89">-0.00015643210547212899</cx:pt>
          <cx:pt idx="90">-0.00015191164875734799</cx:pt>
          <cx:pt idx="91">-0.00254449790585454</cx:pt>
          <cx:pt idx="92">-0.0043699350467799698</cx:pt>
          <cx:pt idx="93">-0.0096130998821045699</cx:pt>
          <cx:pt idx="94">-0.012156876671023499</cx:pt>
          <cx:pt idx="95">-0.018583379974969699</cx:pt>
          <cx:pt idx="96">-0.0223915916763224</cx:pt>
          <cx:pt idx="97">-0.0246895412708374</cx:pt>
          <cx:pt idx="98">-0.0167857751815212</cx:pt>
          <cx:pt idx="99">-0.0101691056487066</cx:pt>
          <cx:pt idx="100">-0.0045559782194571404</cx:pt>
          <cx:pt idx="101">-0.0072541447661423203</cx:pt>
          <cx:pt idx="102">-0.0087081434017639101</cx:pt>
          <cx:pt idx="103">-0.0101488616217374</cx:pt>
          <cx:pt idx="104">-0.0067981184647419</cx:pt>
          <cx:pt idx="105">-0.0052952888056620601</cx:pt>
          <cx:pt idx="106">-0.0036741872718124898</cx:pt>
          <cx:pt idx="107">-0.0022072094124260598</cx:pt>
          <cx:pt idx="108">-0.00041441290597845801</cx:pt>
          <cx:pt idx="109">-0.000326710219199862</cx:pt>
          <cx:pt idx="110">0.00075695756636087199</cx:pt>
          <cx:pt idx="111">0.000124754543590994</cx:pt>
          <cx:pt idx="112">0.000191912596065063</cx:pt>
          <cx:pt idx="113">-5.6088232630373099e-06</cx:pt>
          <cx:pt idx="114">-0.000129760591353696</cx:pt>
          <cx:pt idx="115">3.5894880676375703e-05</cx:pt>
          <cx:pt idx="116">0.00049191379643890199</cx:pt>
          <cx:pt idx="117">-0.0010122627572505701</cx:pt>
          <cx:pt idx="118">-0.0010231379722543299</cx:pt>
          <cx:pt idx="119">0.00040099422135544998</cx:pt>
          <cx:pt idx="120">-0.00591363397058642</cx:pt>
          <cx:pt idx="121">-0.014120152620952</cx:pt>
          <cx:pt idx="122">-0.0114259858626676</cx:pt>
          <cx:pt idx="123">-0.0066668905707027003</cx:pt>
          <cx:pt idx="124">-0.010991289900057301</cx:pt>
          <cx:pt idx="125">-0.014059323168796699</cx:pt>
          <cx:pt idx="126">0.0013153647998712899</cx:pt>
          <cx:pt idx="127">0.0046445818057749798</cx:pt>
          <cx:pt idx="128">0.00125458072838218</cx:pt>
          <cx:pt idx="129">-0.0044013010984221401</cx:pt>
          <cx:pt idx="130">-0.00345243072732157</cx:pt>
          <cx:pt idx="131">-0.0034518514157766602</cx:pt>
          <cx:pt idx="132">-0.0085986935481086792</cx:pt>
          <cx:pt idx="133">-0.0043942855781575899</cx:pt>
          <cx:pt idx="134">-0.0045436749485949501</cx:pt>
          <cx:pt idx="135">0.00085793397493745701</cx:pt>
          <cx:pt idx="136">0.0046032276395892796</cx:pt>
          <cx:pt idx="137">0.0024928454672076602</cx:pt>
          <cx:pt idx="138">0.00077507535436680799</cx:pt>
          <cx:pt idx="139">-0.000138047142682785</cx:pt>
          <cx:pt idx="140">0.00046028902478031399</cx:pt>
          <cx:pt idx="141">0.00087750464351744602</cx:pt>
          <cx:pt idx="142">0.00020217627272284001</cx:pt>
          <cx:pt idx="143">-0.00022626118008682499</cx:pt>
          <cx:pt idx="144">0.00046398542160481598</cx:pt>
          <cx:pt idx="145">0.0025793996794253901</cx:pt>
          <cx:pt idx="146">0.0016802610693094099</cx:pt>
          <cx:pt idx="147">-0.0061907371306289798</cx:pt>
          <cx:pt idx="148">-0.0084296784232832395</cx:pt>
          <cx:pt idx="149">-0.013328699502197901</cx:pt>
          <cx:pt idx="150">-0.015149168091385201</cx:pt>
          <cx:pt idx="151">0.0070373721294069696</cx:pt>
          <cx:pt idx="152">0.01471210693334</cx:pt>
          <cx:pt idx="153">0.0116063023083025</cx:pt>
          <cx:pt idx="154">-0.0122087772627766</cx:pt>
          <cx:pt idx="155">-0.031790911744918403</cx:pt>
          <cx:pt idx="156">-0.047990687168309301</cx:pt>
          <cx:pt idx="157">-0.038330371053963398</cx:pt>
          <cx:pt idx="158">-0.0279634242976275</cx:pt>
          <cx:pt idx="159">-0.021309053896158899</cx:pt>
          <cx:pt idx="160">-0.0121949575317673</cx:pt>
          <cx:pt idx="161">-0.010799457707916099</cx:pt>
          <cx:pt idx="162">-0.0073117389219897197</cx:pt>
          <cx:pt idx="163">0.0027627715599696499</cx:pt>
          <cx:pt idx="164">0.0066413852333917101</cx:pt>
          <cx:pt idx="165">0.0043518640536063403</cx:pt>
          <cx:pt idx="166">0.0013348591564796299</cx:pt>
          <cx:pt idx="167">0.00064337736729790595</cx:pt>
          <cx:pt idx="168">0.00086162453664847204</cx:pt>
          <cx:pt idx="169">0.00047817294764555297</cx:pt>
          <cx:pt idx="170">-0.00010834092486095699</cx:pt>
          <cx:pt idx="171">4.2607381120177098e-05</cx:pt>
          <cx:pt idx="172">0.0056239926380481902</cx:pt>
          <cx:pt idx="173">0.00091625098657472401</cx:pt>
          <cx:pt idx="174">0.0027424962492839898</cx:pt>
          <cx:pt idx="175">-0.0060518971744036197</cx:pt>
          <cx:pt idx="176">-0.00116552488483425</cx:pt>
          <cx:pt idx="177">0.00334721122529866</cx:pt>
          <cx:pt idx="178">-0.0059734848799693598</cx:pt>
          <cx:pt idx="179">0.0041699824117649399</cx:pt>
          <cx:pt idx="180">-0.0035233134912010999</cx:pt>
          <cx:pt idx="181">-0.0087409338118721192</cx:pt>
          <cx:pt idx="182">-0.0332502644346645</cx:pt>
          <cx:pt idx="183">-0.037121329703062998</cx:pt>
          <cx:pt idx="184">-0.0171100804880201</cx:pt>
          <cx:pt idx="185">-0.014354301863302299</cx:pt>
          <cx:pt idx="186">-0.024470107653293102</cx:pt>
          <cx:pt idx="187">-0.023893111587550399</cx:pt>
          <cx:pt idx="188">-0.010482499461858299</cx:pt>
          <cx:pt idx="189">0.0014012077374555201</cx:pt>
          <cx:pt idx="190">-0.0074321538811761697</cx:pt>
          <cx:pt idx="191">-7.2979134195288501e-05</cx:pt>
          <cx:pt idx="192">0.0064029546858532299</cx:pt>
          <cx:pt idx="193">0.0059167937828263403</cx:pt>
          <cx:pt idx="194">0.0014157966284848501</cx:pt>
          <cx:pt idx="195">0.00026357251211525402</cx:pt>
          <cx:pt idx="196">0.000133770711421832</cx:pt>
          <cx:pt idx="197">0.00036704998033967298</cx:pt>
          <cx:pt idx="198">0.0042455920996943</cx:pt>
          <cx:pt idx="199">0.0018514995979576449</cx:pt>
          <cx:pt idx="200">0.0022151946101633224</cx:pt>
          <cx:pt idx="201">0.00042134352388954001</cx:pt>
          <cx:pt idx="202">0.0038180873719381998</cx:pt>
          <cx:pt idx="203">0.0021943556687148173</cx:pt>
          <cx:pt idx="204">0.0031623928251311001</cx:pt>
          <cx:pt idx="205">0.0027244277098926501</cx:pt>
          <cx:pt idx="206">0.0014315480808072124</cx:pt>
          <cx:pt idx="207">-0.0019976182475689177</cx:pt>
          <cx:pt idx="208">-0.0021875627690234726</cx:pt>
          <cx:pt idx="209">-0.001101010078155415</cx:pt>
          <cx:pt idx="210">-0.0041499114724828003</cx:pt>
          <cx:pt idx="211">-0.001123843456644095</cx:pt>
          <cx:pt idx="212">0.0017650973539945324</cx:pt>
          <cx:pt idx="213">0.0030253916834949751</cx:pt>
          <cx:pt idx="214">0.0014597101464706649</cx:pt>
          <cx:pt idx="215">0.00053455516052059002</cx:pt>
          <cx:pt idx="216">0.00058112407998324998</cx:pt>
          <cx:pt idx="217">-0.0027091936706355002</cx:pt>
          <cx:pt idx="218">-0.0025541592072959498</cx:pt>
          <cx:pt idx="219">-0.00023387118200960549</cx:pt>
          <cx:pt idx="220">0.0013631118641863876</cx:pt>
          <cx:pt idx="221">0.0011158650591803125</cx:pt>
          <cx:pt idx="222">0.00035456264850316002</cx:pt>
          <cx:pt idx="223">9.4528785284002254e-05</cx:pt>
          <cx:pt idx="224">-0.00016068071358908825</cx:pt>
          <cx:pt idx="225">0.00015215186566853325</cx:pt>
          <cx:pt idx="226">0.0012735679831028649</cx:pt>
          <cx:pt idx="227">0.00245704440037341</cx:pt>
          <cx:pt idx="228">0.0028447114216843751</cx:pt>
          <cx:pt idx="229">0.00238471219517451</cx:pt>
          <cx:pt idx="230">0.00250484233659445</cx:pt>
          <cx:pt idx="231">0.001463026189814375</cx:pt>
          <cx:pt idx="232">0.010596884495245699</cx:pt>
          <cx:pt idx="233">0.0091012149491946255</cx:pt>
          <cx:pt idx="234">0.0054591398079346246</cx:pt>
          <cx:pt idx="235">0.0049905180669789252</cx:pt>
          <cx:pt idx="236">0.0025626278107281002</cx:pt>
          <cx:pt idx="237">0.001665621271495345</cx:pt>
          <cx:pt idx="238">0.0056596676589998002</cx:pt>
          <cx:pt idx="239">0.010711113045454451</cx:pt>
          <cx:pt idx="240">0.0057288905217689999</cx:pt>
          <cx:pt idx="241">0.00128780931045252</cx:pt>
          <cx:pt idx="242">0.0025031070951305749</cx:pt>
          <cx:pt idx="243">0.002829346261503175</cx:pt>
          <cx:pt idx="244">0.0010714547406322501</cx:pt>
          <cx:pt idx="245">-0.0013078663916915401</cx:pt>
          <cx:pt idx="246">-0.00098555968569696991</cx:pt>
          <cx:pt idx="247">-0.00035515936862771252</cx:pt>
          <cx:pt idx="248">0.00221760226300743</cx:pt>
          <cx:pt idx="249">0.0018870596078331475</cx:pt>
          <cx:pt idx="250">0.00078595041221327252</cx:pt>
          <cx:pt idx="251">-3.3774056103659247e-05</cx:pt>
          <cx:pt idx="252">3.6785640201415502e-05</cx:pt>
          <cx:pt idx="253">0.00018620957745658624</cx:pt>
          <cx:pt idx="254">0.00069484649911247254</cx:pt>
          <cx:pt idx="255">0.002144768665780665</cx:pt>
          <cx:pt idx="256">0.0043051547650327501</cx:pt>
          <cx:pt idx="257">0.00097787429333612503</cx:pt>
          <cx:pt idx="258">0.0042481502044057502</cx:pt>
          <cx:pt idx="259">0.0042538469443653753</cx:pt>
          <cx:pt idx="260">0.008708905226333075</cx:pt>
          <cx:pt idx="261">0.0082714760424955243</cx:pt>
          <cx:pt idx="262">0.0039154962499831254</cx:pt>
          <cx:pt idx="263">0.0034089168816021751</cx:pt>
          <cx:pt idx="264">0.0040661492726067503</cx:pt>
          <cx:pt idx="265">0.00033626439537712998</cx:pt>
          <cx:pt idx="266">0.0033830649957182</cx:pt>
          <cx:pt idx="267">0.0031537777827569248</cx:pt>
          <cx:pt idx="268">0.0037471175030191249</cx:pt>
          <cx:pt idx="269">0.0050191884286588497</cx:pt>
          <cx:pt idx="270">-0.0019182325314187399</cx:pt>
          <cx:pt idx="271">0.00021143917610317876</cx:pt>
          <cx:pt idx="272">0.0033487859786405999</cx:pt>
          <cx:pt idx="273">0.0022985718229398574</cx:pt>
          <cx:pt idx="274">-0.00026708674689510749</cx:pt>
          <cx:pt idx="275">-0.00095857623741438496</cx:pt>
          <cx:pt idx="276">0.0010679054749888526</cx:pt>
          <cx:pt idx="277">0.0021139704925303327</cx:pt>
          <cx:pt idx="278">0.0013457032926702825</cx:pt>
          <cx:pt idx="279">0.00081907245538893002</cx:pt>
          <cx:pt idx="280">2.492320234461665e-05</cx:pt>
          <cx:pt idx="281">0.00018295522082160224</cx:pt>
          <cx:pt idx="282">0.00093194156891654</cx:pt>
          <cx:pt idx="283">0.0018935470719694</cx:pt>
          <cx:pt idx="284">0.0045067096703519998</cx:pt>
          <cx:pt idx="285">0.0021010339490302576</cx:pt>
          <cx:pt idx="286">0.0036990201357733499</cx:pt>
          <cx:pt idx="287">0.0049723454029041748</cx:pt>
          <cx:pt idx="288">0.0077029486951673502</cx:pt>
          <cx:pt idx="289">0.0094568469866384754</cx:pt>
          <cx:pt idx="290">0.0010456234327024425</cx:pt>
          <cx:pt idx="291">-0.0015164765551542801</cx:pt>
          <cx:pt idx="292">-0.0038470184011137748</cx:pt>
          <cx:pt idx="293">0.00089403212140051248</cx:pt>
          <cx:pt idx="294">0.0027432161747966001</cx:pt>
          <cx:pt idx="295">-0.0012220740715923825</cx:pt>
          <cx:pt idx="296">0.00094670094441916253</cx:pt>
          <cx:pt idx="297">-0.0047632292144468499</cx:pt>
          <cx:pt idx="298">-0.00057823161216165005</cx:pt>
          <cx:pt idx="299">0.0040849343435512596</cx:pt>
          <cx:pt idx="300">0.016214171893221399</cx:pt>
          <cx:pt idx="301">0.0067077906627302803</cx:pt>
          <cx:pt idx="302">0.0049230290687190597</cx:pt>
          <cx:pt idx="303">0.0044404677119664598</cx:pt>
          <cx:pt idx="304">0.0044873613112124998</cx:pt>
          <cx:pt idx="305">0.0103077433478943</cx:pt>
          <cx:pt idx="306">0.00464973840838409</cx:pt>
          <cx:pt idx="307">0.00154966533194112</cx:pt>
          <cx:pt idx="308">4.89277095519583e-05</cx:pt>
          <cx:pt idx="309">0.00038496201004114899</cx:pt>
          <cx:pt idx="310">0.0057674927989516504</cx:pt>
          <cx:pt idx="311">0.0105082066056713</cx:pt>
          <cx:pt idx="312">0.0269400519281832</cx:pt>
          <cx:pt idx="313">0.020526574005990401</cx:pt>
          <cx:pt idx="314">0.0184617688219052</cx:pt>
          <cx:pt idx="315">0.038329171072405098</cx:pt>
          <cx:pt idx="316">0.039898686171003797</cx:pt>
          <cx:pt idx="317">0.025723352401770101</cx:pt>
          <cx:pt idx="318">0.0046595974766706202</cx:pt>
          <cx:pt idx="319">0.0141306444831445</cx:pt>
          <cx:pt idx="320">0.0169230367526715</cx:pt>
          <cx:pt idx="321">0.033422547780215299</cx:pt>
          <cx:pt idx="322">0.045463766425355399</cx:pt>
          <cx:pt idx="323">0.0151630465629737</cx:pt>
          <cx:pt idx="324">-0.019886441036476701</cx:pt>
          <cx:pt idx="325">-0.0088921223081950308</cx:pt>
          <cx:pt idx="326">0.0041708545311674198</cx:pt>
          <cx:pt idx="327">-0.00131131187009861</cx:pt>
          <cx:pt idx="328">0.020042371968539099</cx:pt>
          <cx:pt idx="329">0.00238692848819088</cx:pt>
          <cx:pt idx="330">0.0120828127451406</cx:pt>
          <cx:pt idx="331">0.010104323185197101</cx:pt>
          <cx:pt idx="332">0.0015719379178350801</cx:pt>
          <cx:pt idx="333">0.0051047253016643004</cx:pt>
          <cx:pt idx="334">0.0026017253485218902</cx:pt>
          <cx:pt idx="335">0.000726633871271093</cx:pt>
          <cx:pt idx="336">0.00068764659234944498</cx:pt>
          <cx:pt idx="337">0.0010371791776597099</cx:pt>
          <cx:pt idx="338">0.00453264556899382</cx:pt>
          <cx:pt idx="339">0.0097402622348876904</cx:pt>
          <cx:pt idx="340">0.034150751148550998</cx:pt>
          <cx:pt idx="341">0.0245091365960372</cx:pt>
          <cx:pt idx="342">0.00552729426811712</cx:pt>
          <cx:pt idx="343">0.023816557033527599</cx:pt>
          <cx:pt idx="344">0.0199660969183953</cx:pt>
          <cx:pt idx="345">-0.0046911196110597702</cx:pt>
          <cx:pt idx="346">-0.0118247354864394</cx:pt>
          <cx:pt idx="347">0.0106300732429445</cx:pt>
          <cx:pt idx="348">0.0015490799725235</cx:pt>
          <cx:pt idx="349">0.010382708995266899</cx:pt>
          <cx:pt idx="350">0.039929672719714399</cx:pt>
          <cx:pt idx="351">0.024466894382286698</cx:pt>
          <cx:pt idx="352">-0.0083789215855517608</cx:pt>
          <cx:pt idx="353">-0.0173540956547392</cx:pt>
          <cx:pt idx="354">0.011555646179458701</cx:pt>
          <cx:pt idx="355">-0.000504910136131924</cx:pt>
          <cx:pt idx="356">0.016309306022292001</cx:pt>
          <cx:pt idx="357">0.0069569459635305496</cx:pt>
          <cx:pt idx="358">0.0168883662528528</cx:pt>
          <cx:pt idx="359">0.0071360735051993196</cx:pt>
          <cx:pt idx="360">-0.010962698964906</cx:pt>
          <cx:pt idx="361">0.0045487844819748604</cx:pt>
          <cx:pt idx="362">0.0053685996259818297</cx:pt>
          <cx:pt idx="363">0.0014353413214201901</cx:pt>
          <cx:pt idx="364">-0.000381113552615162</cx:pt>
          <cx:pt idx="365">9.53664127884721e-05</cx:pt>
          <cx:pt idx="366">0.0028788283353637901</cx:pt>
          <cx:pt idx="367">0.0048739413908139599</cx:pt>
          <cx:pt idx="368">0.030723390710970699</cx:pt>
          <cx:pt idx="369">0.014341710755599001</cx:pt>
          <cx:pt idx="370">-0.0079102861732893194</cx:pt>
          <cx:pt idx="371">0.0109762424942721</cx:pt>
          <cx:pt idx="372">-0.0015875278939386399</cx:pt>
          <cx:pt idx="373">-0.0071096735476590001</cx:pt>
          <cx:pt idx="374">0.0060828416740696797</cx:pt>
          <cx:pt idx="375">0.022908200938563401</cx:pt>
          <cx:pt idx="376">0.013216556002915001</cx:pt>
          <cx:pt idx="377">0.042268071414500598</cx:pt>
          <cx:pt idx="378">0.053893516422918598</cx:pt>
          <cx:pt idx="379">0.020474372491680101</cx:pt>
          <cx:pt idx="380">0.0202180497123895</cx:pt>
          <cx:pt idx="381">-0.016535748728718401</cx:pt>
          <cx:pt idx="382">-0.000169477123885887</cx:pt>
          <cx:pt idx="383">0.010498742490013801</cx:pt>
          <cx:pt idx="384">0.027582147744770202</cx:pt>
          <cx:pt idx="385">0.026760800938308502</cx:pt>
          <cx:pt idx="386">0.0117813729589993</cx:pt>
          <cx:pt idx="387">-0.0049274728828779804</cx:pt>
          <cx:pt idx="388">-0.0154327632625767</cx:pt>
          <cx:pt idx="389">2.1256713478490099e-05</cx:pt>
          <cx:pt idx="390">0.00062672574951400605</cx:pt>
          <cx:pt idx="391">-0.00043316619955999903</cx:pt>
          <cx:pt idx="392">0.00073083528459580904</cx:pt>
          <cx:pt idx="393">-0.000273150812888115</cx:pt>
          <cx:pt idx="394">0.0010215215337295699</cx:pt>
          <cx:pt idx="395">0.0032700654256365902</cx:pt>
          <cx:pt idx="396">0.0121349035557935</cx:pt>
          <cx:pt idx="397">-0.0036474153366297299</cx:pt>
          <cx:pt idx="398">-0.012808144145857301</cx:pt>
          <cx:pt idx="399">-0.015100147640943799</cx:pt>
          <cx:pt idx="400">-0.027292444003261401</cx:pt>
          <cx:pt idx="401">-0.0023004443563647498</cx:pt>
          <cx:pt idx="402">-0.0018800947258285801</cx:pt>
          <cx:pt idx="403">0.010307068713744099</cx:pt>
          <cx:pt idx="404">0.036862161403014397</cx:pt>
          <cx:pt idx="405">0.038025005338636599</cx:pt>
          <cx:pt idx="406">0.020467592020775</cx:pt>
          <cx:pt idx="407">0.0204529114099836</cx:pt>
          <cx:pt idx="408">0.0130143754294882</cx:pt>
          <cx:pt idx="409">0.0070183098426082804</cx:pt>
          <cx:pt idx="410">0.011000267346688001</cx:pt>
          <cx:pt idx="411">0.015598855791114301</cx:pt>
          <cx:pt idx="412">0.027535670077142499</cx:pt>
          <cx:pt idx="413">0.018388464783403301</cx:pt>
          <cx:pt idx="414">0.016607977519110001</cx:pt>
          <cx:pt idx="415">0.0043604353721181602</cx:pt>
          <cx:pt idx="416">-0.016656672981521799</cx:pt>
          <cx:pt idx="417">-0.0067040173325609896</cx:pt>
          <cx:pt idx="418">-0.0011902866427202701</cx:pt>
          <cx:pt idx="419">-0.00043994420662963398</cx:pt>
          <cx:pt idx="420">0.00012553096224667099</cx:pt>
          <cx:pt idx="421">-0.000192130056276453</cx:pt>
          <cx:pt idx="422">-8.2778781669978405e-05</cx:pt>
          <cx:pt idx="423">0.0009137430093607</cx:pt>
          <cx:pt idx="424">0.0027632082678378999</cx:pt>
          <cx:pt idx="425">-0.0125992036023599</cx:pt>
          <cx:pt idx="426">-0.0161437235089073</cx:pt>
          <cx:pt idx="427">-0.0260675301626207</cx:pt>
          <cx:pt idx="428">-0.0259786436628031</cx:pt>
          <cx:pt idx="429">-0.010785767880512699</cx:pt>
          <cx:pt idx="430">-0.0079721832581629692</cx:pt>
          <cx:pt idx="431">0.0025746234992046302</cx:pt>
          <cx:pt idx="432">0.0097474082690034592</cx:pt>
          <cx:pt idx="433">0.019880986872464899</cx:pt>
          <cx:pt idx="434">0.017549270156827699</cx:pt>
          <cx:pt idx="435">0.033172116886279301</cx:pt>
          <cx:pt idx="436">0.034854981441491698</cx:pt>
          <cx:pt idx="437">0.046093321183000101</cx:pt>
          <cx:pt idx="438">0.0146955832302325</cx:pt>
          <cx:pt idx="439">0.019030805200951701</cx:pt>
          <cx:pt idx="440">0.024398172947424201</cx:pt>
          <cx:pt idx="441">0.026047505781061301</cx:pt>
          <cx:pt idx="442">0.0229819193121335</cx:pt>
          <cx:pt idx="443">0.0045643846990653597</cx:pt>
          <cx:pt idx="444">-0.014319602408046301</cx:pt>
          <cx:pt idx="445">-0.0105021063599089</cx:pt>
          <cx:pt idx="446">-0.0020288323001192198</cx:pt>
          <cx:pt idx="447">-0.00183821718367138</cx:pt>
          <cx:pt idx="448">-0.00066171564443300598</cx:pt>
          <cx:pt idx="449">-0.000118334749079003</cx:pt>
          <cx:pt idx="450">0.00081378381915490504</cx:pt>
          <cx:pt idx="451">0.000111235384265182</cx:pt>
          <cx:pt idx="452">0.0047158618626602696</cx:pt>
          <cx:pt idx="453">-0.016850940594558699</cx:pt>
          <cx:pt idx="454">-0.0259048421479748</cx:pt>
          <cx:pt idx="455">-0.01898356676047</cx:pt>
          <cx:pt idx="456">-0.0099643146760192303</cx:pt>
          <cx:pt idx="457">-0.015519296521004399</cx:pt>
          <cx:pt idx="458">-0.0151815160586248</cx:pt>
          <cx:pt idx="459">-0.019450442146405001</cx:pt>
          <cx:pt idx="460">0.0038700943130891802</cx:pt>
          <cx:pt idx="461">0.020671546875440001</cx:pt>
          <cx:pt idx="462">0.0068482942665855596</cx:pt>
          <cx:pt idx="463">0.017249735440667598</cx:pt>
          <cx:pt idx="464">0.031364011583508801</cx:pt>
          <cx:pt idx="465">0.035601493585892</cx:pt>
          <cx:pt idx="466">0.0193325201266497</cx:pt>
          <cx:pt idx="467">0.0119665983850522</cx:pt>
          <cx:pt idx="468">0.012739868585987101</cx:pt>
          <cx:pt idx="469">0.0136039625571109</cx:pt>
          <cx:pt idx="470">0.014276547601232399</cx:pt>
          <cx:pt idx="471">-0.0028175031600034001</cx:pt>
          <cx:pt idx="472">-0.0089172429211804901</cx:pt>
          <cx:pt idx="473">-0.0128593923128584</cx:pt>
          <cx:pt idx="474">-0.0042637790131971904</cx:pt>
          <cx:pt idx="475">-0.00086402792542932601</cx:pt>
          <cx:pt idx="476">-0.00048988909912783102</cx:pt>
          <cx:pt idx="477">0.00053525068907825304</cx:pt>
          <cx:pt idx="478">0.00055542612034113195</cx:pt>
          <cx:pt idx="479">-0.0011805786048167</cx:pt>
          <cx:pt idx="480">-0.0034332318742938701</cx:pt>
          <cx:pt idx="481">-0.0169183477786795</cx:pt>
          <cx:pt idx="482">-0.029613186091142999</cx:pt>
          <cx:pt idx="483">-0.034458930472041398</cx:pt>
          <cx:pt idx="484">-0.0225883890014799</cx:pt>
          <cx:pt idx="485">-0.019953007781561401</cx:pt>
          <cx:pt idx="486">-0.0314498788927551</cx:pt>
          <cx:pt idx="487">-0.0314817883111271</cx:pt>
          <cx:pt idx="488">-0.031058835131115299</cx:pt>
          <cx:pt idx="489">0.0029016838012645698</cx:pt>
          <cx:pt idx="490">-0.0072167435925392298</cx:pt>
          <cx:pt idx="491">-0.00329454130527566</cx:pt>
          <cx:pt idx="492">-0.0085814610610254593</cx:pt>
          <cx:pt idx="493">0.011586777098163</cx:pt>
          <cx:pt idx="494">0.0034035145216189501</cx:pt>
          <cx:pt idx="495">0.00387527089602773</cx:pt>
          <cx:pt idx="496">0.014657459872482299</cx:pt>
          <cx:pt idx="497">0.0016167499342844001</cx:pt>
          <cx:pt idx="498">0.010205981575431299</cx:pt>
          <cx:pt idx="499">-0.0042557971267115297</cx:pt>
          <cx:pt idx="500">-0.0110848358120218</cx:pt>
          <cx:pt idx="501">-0.0067925476149034297</cx:pt>
          <cx:pt idx="502">-0.00073641426436894895</cx:pt>
          <cx:pt idx="503">0.000366107444431389</cx:pt>
          <cx:pt idx="504">0.00083670302521222299</cx:pt>
          <cx:pt idx="505">0.000157077327720087</cx:pt>
          <cx:pt idx="506">0.0020852907216132401</cx:pt>
          <cx:pt idx="507">-0.0023747860916533401</cx:pt>
          <cx:pt idx="508">-0.0050443865528081297</cx:pt>
          <cx:pt idx="509">-0.0195027113709321</cx:pt>
          <cx:pt idx="510">-0.030496302328682501</cx:pt>
          <cx:pt idx="511">-0.034875257000885097</cx:pt>
          <cx:pt idx="512">-0.0285953651018627</cx:pt>
          <cx:pt idx="513">-0.028477979178947298</cx:pt>
          <cx:pt idx="514">-0.0311488859623456</cx:pt>
          <cx:pt idx="515">-0.041560475732403901</cx:pt>
          <cx:pt idx="516">-0.047277133222494098</cx:pt>
          <cx:pt idx="517">-0.016985071295192299</cx:pt>
          <cx:pt idx="518">-0.035104288200431301</cx:pt>
          <cx:pt idx="519">-0.041814486460937397</cx:pt>
          <cx:pt idx="520">-0.045488781972546598</cx:pt>
          <cx:pt idx="521">-0.0032130018141249298</cx:pt>
          <cx:pt idx="522">-0.0047087699168478197</cx:pt>
          <cx:pt idx="523">0.016254863347744401</cx:pt>
          <cx:pt idx="524">0.0092864804460285801</cx:pt>
          <cx:pt idx="525">-0.0098745206730821294</cx:pt>
          <cx:pt idx="526">-0.0044900641609874796</cx:pt>
          <cx:pt idx="527">-0.023707394190228701</cx:pt>
          <cx:pt idx="528">-0.024796634501886201</cx:pt>
          <cx:pt idx="529">-0.0044590505668916499</cx:pt>
          <cx:pt idx="530">0.0017122385792421699</cx:pt>
          <cx:pt idx="531">-0.00060882347974608702</cx:pt>
          <cx:pt idx="532">-0.00122364391387411</cx:pt>
          <cx:pt idx="533">0.00057851442689415395</cx:pt>
          <cx:pt idx="534">0.0016249215470175401</cx:pt>
          <cx:pt idx="535">-0.0030277364149118901</cx:pt>
          <cx:pt idx="536">-0.0096373861388613594</cx:pt>
          <cx:pt idx="537">-0.016544836029094401</cx:pt>
          <cx:pt idx="538">-0.026367278378858602</cx:pt>
          <cx:pt idx="539">-0.022831762634613</cx:pt>
          <cx:pt idx="540">-0.0148366075106563</cx:pt>
          <cx:pt idx="541">-0.0073846837653993103</cx:pt>
          <cx:pt idx="542">-0.022903225534834801</cx:pt>
          <cx:pt idx="543">-0.0380565411100958</cx:pt>
          <cx:pt idx="544">-0.0193464564022592</cx:pt>
          <cx:pt idx="545">-0.016965782439820401</cx:pt>
          <cx:pt idx="546">-0.036632615506570501</cx:pt>
          <cx:pt idx="547">-0.033827464443923302</cx:pt>
          <cx:pt idx="548">-0.039873899251937302</cx:pt>
          <cx:pt idx="549">-0.010883189265661499</cx:pt>
          <cx:pt idx="550">-0.000411078533880481</cx:pt>
          <cx:pt idx="551">0.019645832987876199</cx:pt>
          <cx:pt idx="552">-0.0056970578217197497</cx:pt>
          <cx:pt idx="553">-0.029113333731962201</cx:pt>
          <cx:pt idx="554">-0.023612964808834999</cx:pt>
          <cx:pt idx="555">-0.025685080220704499</cx:pt>
          <cx:pt idx="556">-0.022043036411363199</cx:pt>
          <cx:pt idx="557">-0.0048584932733181799</cx:pt>
          <cx:pt idx="558">-0.00059348647070308095</cx:pt>
          <cx:pt idx="559">-0.000132596895273343</cx:pt>
          <cx:pt idx="560">0.00049884685815807601</cx:pt>
          <cx:pt idx="561">-0.00037067225480121599</cx:pt>
          <cx:pt idx="562">-0.00021492953484873999</cx:pt>
          <cx:pt idx="563">-0.00293790856111426</cx:pt>
          <cx:pt idx="564">-0.0067701425157395403</cx:pt>
          <cx:pt idx="565">-0.0085008459537943403</cx:pt>
          <cx:pt idx="566">-0.0139033782145455</cx:pt>
          <cx:pt idx="567">-0.0085175403986017199</cx:pt>
          <cx:pt idx="568">0.0088892879333291198</cx:pt>
          <cx:pt idx="569">-0.0069836180997422097</cx:pt>
          <cx:pt idx="570">-0.010010118463268399</cx:pt>
          <cx:pt idx="571">-0.00935530636468687</cx:pt>
          <cx:pt idx="572">-0.0036764694218228101</cx:pt>
          <cx:pt idx="573">-0.015835850322750099</cx:pt>
          <cx:pt idx="574">-0.0177674789737053</cx:pt>
          <cx:pt idx="575">-0.023567487347503101</cx:pt>
          <cx:pt idx="576">-0.031313512421467002</cx:pt>
          <cx:pt idx="577">-0.01166459693095</cx:pt>
          <cx:pt idx="578">-0.018025408221508402</cx:pt>
          <cx:pt idx="579">0.00730609429400517</cx:pt>
          <cx:pt idx="580">-0.0045272403502578801</cx:pt>
          <cx:pt idx="581">-0.023044623047407502</cx:pt>
          <cx:pt idx="582">-0.017135419781578801</cx:pt>
          <cx:pt idx="583">-0.016712058636280201</cx:pt>
          <cx:pt idx="584">-0.0100522154906255</cx:pt>
          <cx:pt idx="585">-0.00181398451021623</cx:pt>
          <cx:pt idx="586">-0.00095785114787470598</cx:pt>
          <cx:pt idx="587">-0.00013008434882649499</cx:pt>
          <cx:pt idx="588">0.00054415695294118599</cx:pt>
          <cx:pt idx="589">0.00073814663412789198</cx:pt>
          <cx:pt idx="590">-0.00088385819510507799</cx:pt>
          <cx:pt idx="591">-0.0048098982641879796</cx:pt>
          <cx:pt idx="592">-0.0039770454244483803</cx:pt>
          <cx:pt idx="593">-0.0019589927454908502</cx:pt>
          <cx:pt idx="594">-0.0075243474303961499</cx:pt>
          <cx:pt idx="595">0.00320303724206267</cx:pt>
          <cx:pt idx="596">0.0082763127464107692</cx:pt>
          <cx:pt idx="597">0.0048217720085876898</cx:pt>
          <cx:pt idx="598">0.018363570754027999</cx:pt>
          <cx:pt idx="599">-0.0033244194081157299</cx:pt>
          <cx:pt idx="600">0.00065624710454998498</cx:pt>
          <cx:pt idx="601">-0.013296748571229399</cx:pt>
          <cx:pt idx="602">-0.025775339296476699</cx:pt>
          <cx:pt idx="603">-0.0109922611467717</cx:pt>
          <cx:pt idx="604">-0.00514815952556849</cx:pt>
          <cx:pt idx="605">-0.0084238264248979594</cx:pt>
          <cx:pt idx="606">-0.011829129739086701</cx:pt>
          <cx:pt idx="607">0.000131566217639871</cx:pt>
          <cx:pt idx="608">0.0069968957013730199</cx:pt>
          <cx:pt idx="609">-0.0081679046332035297</cx:pt>
          <cx:pt idx="610">-0.025021715666686099</cx:pt>
          <cx:pt idx="611">-0.016685952923682499</cx:pt>
          <cx:pt idx="612">-0.0084868473690097399</cx:pt>
          <cx:pt idx="613">-0.0060719718859784597</cx:pt>
          <cx:pt idx="614">-0.000311800622803742</cx:pt>
          <cx:pt idx="615">-0.00053093132918017802</cx:pt>
          <cx:pt idx="616">-7.1717698957006996e-05</cx:pt>
          <cx:pt idx="617">0.00082166199415722703</cx:pt>
          <cx:pt idx="618">-0.00021086326685132101</cx:pt>
          <cx:pt idx="619">-0.0033648330102847498</cx:pt>
          <cx:pt idx="620">-0.00016159570849726501</cx:pt>
          <cx:pt idx="621">0.0056789221883815702</cx:pt>
          <cx:pt idx="622">0.00059878441086233297</cx:pt>
          <cx:pt idx="623">0.00504100905476509</cx:pt>
          <cx:pt idx="624">0.0041717850740624098</cx:pt>
          <cx:pt idx="625">0.0066494555844990796</cx:pt>
          <cx:pt idx="626">0.014883266202450099</cx:pt>
          <cx:pt idx="627">-0.010244308268450599</cx:pt>
          <cx:pt idx="628">-0.0108781476613149</cx:pt>
          <cx:pt idx="629">-0.019107470840589402</cx:pt>
          <cx:pt idx="630">0.0045978031612175898</cx:pt>
          <cx:pt idx="631">0.001342496692803</cx:pt>
          <cx:pt idx="632">0.015307793472297399</cx:pt>
          <cx:pt idx="633">0.0077704873913756502</cx:pt>
          <cx:pt idx="634">-0.00021990636362517499</cx:pt>
          <cx:pt idx="635">-0.0022919159292968598</cx:pt>
          <cx:pt idx="636">-0.0066476828871890698</cx:pt>
          <cx:pt idx="637">-0.030236028332578099</cx:pt>
          <cx:pt idx="638">-0.0199442184590937</cx:pt>
          <cx:pt idx="639">-0.0141961400291507</cx:pt>
          <cx:pt idx="640">-0.0092364034090878702</cx:pt>
          <cx:pt idx="641">-0.0038500914268261698</cx:pt>
          <cx:pt idx="642">0.000214230270039915</cx:pt>
          <cx:pt idx="643">-0.00033769541677427698</cx:pt>
          <cx:pt idx="644">-0.000111402718947161</cx:pt>
          <cx:pt idx="645">-0.00023848579403271599</cx:pt>
          <cx:pt idx="646">-0.00045332468705041597</cx:pt>
          <cx:pt idx="647">-0.000851012161012153</cx:pt>
          <cx:pt idx="648">0.0041931262985459902</cx:pt>
          <cx:pt idx="649">0.0118112319613176</cx:pt>
          <cx:pt idx="650">0.018659412073961702</cx:pt>
          <cx:pt idx="651">0.0123799178180082</cx:pt>
          <cx:pt idx="652">-0.00092651441997514995</cx:pt>
          <cx:pt idx="653">-0.0048208006366331196</cx:pt>
          <cx:pt idx="654">0.0014551356229960399</cx:pt>
          <cx:pt idx="655">-0.010441261283339699</cx:pt>
          <cx:pt idx="656">-0.0046062657964143303</cx:pt>
          <cx:pt idx="657">0.0012819636022180999</cx:pt>
          <cx:pt idx="658">0.0019369989389660101</cx:pt>
          <cx:pt idx="659">0.0066083641983596796</cx:pt>
          <cx:pt idx="660">0.0044778016998360797</cx:pt>
          <cx:pt idx="661">-0.00095735228805362204</cx:pt>
          <cx:pt idx="662">0.0056689069674813698</cx:pt>
          <cx:pt idx="663">-0.0084317026425742604</cx:pt>
          <cx:pt idx="664">-0.0137646658737214</cx:pt>
          <cx:pt idx="665">-0.0223618896326363</cx:pt>
          <cx:pt idx="666">-0.022846165987574399</cx:pt>
          <cx:pt idx="667">-0.0089492100563551401</cx:pt>
          <cx:pt idx="668">-0.0047680278870439897</cx:pt>
          <cx:pt idx="669">-0.0028057605010845801</cx:pt>
          <cx:pt idx="670">1.7736017517776202e-05</cx:pt>
          <cx:pt idx="671">0.00087869880317612296</cx:pt>
          <cx:pt idx="672">0.00031382730078147999</cx:pt>
          <cx:pt idx="673">0.00036079332180833198</cx:pt>
          <cx:pt idx="674">6.5162890238835405e-05</cx:pt>
          <cx:pt idx="675">0.0019540071860072198</cx:pt>
          <cx:pt idx="676">0.0085186559660238009</cx:pt>
          <cx:pt idx="677">0.018585485886224801</cx:pt>
          <cx:pt idx="678">0.0146500067220789</cx:pt>
          <cx:pt idx="679">0.0073755357474617903</cx:pt>
          <cx:pt idx="680">0.0022460057069497701</cx:pt>
          <cx:pt idx="681">-0.00052808846806162496</cx:pt>
          <cx:pt idx="682">0.0099015673318457592</cx:pt>
          <cx:pt idx="683">-0.00194513683296338</cx:pt>
          <cx:pt idx="684">-0.0134790771445529</cx:pt>
          <cx:pt idx="685">-0.0072811817089907596</cx:pt>
          <cx:pt idx="686">-0.022079220508685101</cx:pt>
          <cx:pt idx="687">-0.0039928928274363404</cx:pt>
          <cx:pt idx="688">-0.0021834567340520499</cx:pt>
          <cx:pt idx="689">-0.0072447803329452999</cx:pt>
          <cx:pt idx="690">-0.0085342352089865098</cx:pt>
          <cx:pt idx="691">0.0044868285735875299</cx:pt>
          <cx:pt idx="692">0.0025751187435261299</cx:pt>
          <cx:pt idx="693">-0.0097358843000415508</cx:pt>
          <cx:pt idx="694">-0.012674827413732199</cx:pt>
          <cx:pt idx="695">-0.0061031710315333498</cx:pt>
          <cx:pt idx="696">-0.0054315628971196104</cx:pt>
          <cx:pt idx="697">-0.0012034071637054501</cx:pt>
          <cx:pt idx="698">-0.00027621947368384298</cx:pt>
          <cx:pt idx="699">0.00036373438066703901</cx:pt>
          <cx:pt idx="700">-0.000120735097778703</cx:pt>
          <cx:pt idx="701">-0.00031017082919232702</cx:pt>
          <cx:pt idx="702">-0.0010567126931728501</cx:pt>
          <cx:pt idx="703">0.000334773792831467</cx:pt>
          <cx:pt idx="704">0.0038259142465660702</cx:pt>
          <cx:pt idx="705">0.0097285859493364303</cx:pt>
          <cx:pt idx="706">0.00194080775974934</cx:pt>
          <cx:pt idx="707">0.0077898565878491803</cx:pt>
          <cx:pt idx="708">0.01228218596274</cx:pt>
          <cx:pt idx="709">0.0106407121974098</cx:pt>
          <cx:pt idx="710">0.0062713564377453804</cx:pt>
          <cx:pt idx="711">0.0124647041579671</cx:pt>
          <cx:pt idx="712">0.0069981268103193996</cx:pt>
          <cx:pt idx="713">0.00376783634209944</cx:pt>
          <cx:pt idx="714">0.0084218907051907908</cx:pt>
          <cx:pt idx="715">0.014583292829343701</cx:pt>
          <cx:pt idx="716">0.029117199054940601</cx:pt>
          <cx:pt idx="717">0.0123173451431736</cx:pt>
          <cx:pt idx="718">0.0108354236294578</cx:pt>
          <cx:pt idx="719">0.021728694666257601</cx:pt>
          <cx:pt idx="720">0.012291164966871399</cx:pt>
          <cx:pt idx="721">-0.00058001423556933705</cx:pt>
          <cx:pt idx="722">-0.0064848530699967996</cx:pt>
          <cx:pt idx="723">-0.0053352045520979104</cx:pt>
          <cx:pt idx="724">-0.0016734766977618001</cx:pt>
          <cx:pt idx="725">-4.4309318038191498e-05</cx:pt>
          <cx:pt idx="726">-0.000180549452095898</cx:pt>
          <cx:pt idx="727">-0.00033335067176197802</cx:pt>
          <cx:pt idx="728">-0.00035433792563407599</cx:pt>
          <cx:pt idx="729">-0.00037204296410859201</cx:pt>
          <cx:pt idx="730">0.00046793860918074902</cx:pt>
          <cx:pt idx="731">0.00079004076463392496</cx:pt>
          <cx:pt idx="732">-0.00066249576373282495</cx:pt>
          <cx:pt idx="733">-0.0020520296482887299</cx:pt>
          <cx:pt idx="734">-0.00042949331572009501</cx:pt>
          <cx:pt idx="735">0.0060541264360808901</cx:pt>
          <cx:pt idx="736">0.012548220530688201</cx:pt>
          <cx:pt idx="737">0.016607723340222601</cx:pt>
          <cx:pt idx="738">0.0124226847119942</cx:pt>
          <cx:pt idx="739">0.012239564064643599</cx:pt>
          <cx:pt idx="740">0.020267700919436301</cx:pt>
          <cx:pt idx="741">0.034258278861179298</cx:pt>
          <cx:pt idx="742">0.0373502066656504</cx:pt>
          <cx:pt idx="743">0.020535955254199802</cx:pt>
          <cx:pt idx="744">0.019863764255290101</cx:pt>
          <cx:pt idx="745">0.021954692679726402</cx:pt>
          <cx:pt idx="746">0.0188655651730089</cx:pt>
          <cx:pt idx="747">0.0169263197036594</cx:pt>
          <cx:pt idx="748">0.0094749093294462308</cx:pt>
          <cx:pt idx="749">0.0056704227469271404</cx:pt>
          <cx:pt idx="750">0.00181671914507263</cx:pt>
          <cx:pt idx="751">-0.00086538081337552699</cx:pt>
          <cx:pt idx="752">-0.000128403290923247</cx:pt>
          <cx:pt idx="753">-0.00050411995670641204</cx:pt>
          <cx:pt idx="754">-0.00053080403516113795</cx:pt>
          <cx:pt idx="755">0.00017882737273440199</cx:pt>
          <cx:pt idx="756">7.5355947021918499e-05</cx:pt>
          <cx:pt idx="757">0.00028406080088714598</cx:pt>
          <cx:pt idx="758">0.00028198323001269799</cx:pt>
          <cx:pt idx="759">-0.000281318528978559</cx:pt>
          <cx:pt idx="760">-0.0013102508933441001</cx:pt>
          <cx:pt idx="761">-0.00044485635082580697</cx:pt>
          <cx:pt idx="762">6.1947945040140295e-05</cx:pt>
          <cx:pt idx="763">0.0012891770808629601</cx:pt>
          <cx:pt idx="764">0.0010416889484133401</cx:pt>
          <cx:pt idx="765">0.0016483333373584401</cx:pt>
          <cx:pt idx="766">0.0033359425285597898</cx:pt>
          <cx:pt idx="767">0.00223696393136367</cx:pt>
          <cx:pt idx="768">0.00043454525259193299</cx:pt>
          <cx:pt idx="769">0.0038614076188852298</cx:pt>
          <cx:pt idx="770">0.0047390062211175501</cx:pt>
          <cx:pt idx="771">0.0040356203131617701</cx:pt>
          <cx:pt idx="772">0.0038871584039527301</cx:pt>
          <cx:pt idx="773">0.0037706591980640799</cx:pt>
          <cx:pt idx="774">0.00584586627689477</cx:pt>
          <cx:pt idx="775">0.0034914548913340198</cx:pt>
          <cx:pt idx="776">0.0016637116609615301</cx:pt>
          <cx:pt idx="777">0.00026933439025080501</cx:pt>
          <cx:pt idx="778">0.0013578222254646199</cx:pt>
          <cx:pt idx="779">7.6076695789505596e-05</cx:pt>
          <cx:pt idx="780">0.00020269356448366101</cx:pt>
          <cx:pt idx="781">-6.8495259529880402e-05</cx:pt>
          <cx:pt idx="782">-0.00048742706620812998</cx:pt>
          <cx:pt idx="783">0.00066035379319851904</cx:pt>
          <cx:pt idx="784">0.0018514995979576449</cx:pt>
          <cx:pt idx="785">0.0022151946101633224</cx:pt>
          <cx:pt idx="786">0.00042134352388954001</cx:pt>
          <cx:pt idx="787">0.0038180873719381998</cx:pt>
          <cx:pt idx="788">0.0021943556687148173</cx:pt>
          <cx:pt idx="789">0.0031623928251311001</cx:pt>
          <cx:pt idx="790">0.0027244277098926501</cx:pt>
          <cx:pt idx="791">0.0014315480808072124</cx:pt>
          <cx:pt idx="792">-0.0019976182475689177</cx:pt>
          <cx:pt idx="793">-0.0021875627690234726</cx:pt>
          <cx:pt idx="794">-0.001101010078155415</cx:pt>
          <cx:pt idx="795">-0.0041499114724828003</cx:pt>
          <cx:pt idx="796">-0.001123843456644095</cx:pt>
          <cx:pt idx="797">0.0017650973539945324</cx:pt>
          <cx:pt idx="798">0.0030253916834949751</cx:pt>
          <cx:pt idx="799">0.0014597101464706649</cx:pt>
          <cx:pt idx="800">0.00053455516052059002</cx:pt>
          <cx:pt idx="801">0.00058112407998324998</cx:pt>
          <cx:pt idx="802">-0.0027091936706355002</cx:pt>
          <cx:pt idx="803">-0.0025541592072959498</cx:pt>
          <cx:pt idx="804">-0.00023387118200960549</cx:pt>
          <cx:pt idx="805">0.0013631118641863876</cx:pt>
          <cx:pt idx="806">0.0011158650591803125</cx:pt>
          <cx:pt idx="807">0.00035456264850316002</cx:pt>
          <cx:pt idx="808">9.4528785284002254e-05</cx:pt>
          <cx:pt idx="809">-0.00016068071358908825</cx:pt>
          <cx:pt idx="810">0.00015215186566853325</cx:pt>
          <cx:pt idx="811">0.0012735679831028649</cx:pt>
          <cx:pt idx="812">0.00245704440037341</cx:pt>
          <cx:pt idx="813">0.0028447114216843751</cx:pt>
          <cx:pt idx="814">0.00238471219517451</cx:pt>
          <cx:pt idx="815">0.00250484233659445</cx:pt>
          <cx:pt idx="816">0.001463026189814375</cx:pt>
          <cx:pt idx="817">0.010596884495245699</cx:pt>
          <cx:pt idx="818">0.0091012149491946255</cx:pt>
          <cx:pt idx="819">0.0054591398079346246</cx:pt>
          <cx:pt idx="820">0.0049905180669789252</cx:pt>
          <cx:pt idx="821">0.0025626278107281002</cx:pt>
          <cx:pt idx="822">0.001665621271495345</cx:pt>
          <cx:pt idx="823">0.0056596676589998002</cx:pt>
          <cx:pt idx="824">0.010711113045454451</cx:pt>
          <cx:pt idx="825">0.0057288905217689999</cx:pt>
          <cx:pt idx="826">0.00128780931045252</cx:pt>
          <cx:pt idx="827">0.0025031070951305749</cx:pt>
          <cx:pt idx="828">0.002829346261503175</cx:pt>
          <cx:pt idx="829">0.0010714547406322501</cx:pt>
          <cx:pt idx="830">-0.0013078663916915401</cx:pt>
          <cx:pt idx="831">-0.00098555968569696991</cx:pt>
          <cx:pt idx="832">-0.00035515936862771252</cx:pt>
          <cx:pt idx="833">0.00221760226300743</cx:pt>
          <cx:pt idx="834">0.0018870596078331475</cx:pt>
          <cx:pt idx="835">0.00078595041221327252</cx:pt>
          <cx:pt idx="836">-3.3774056103659247e-05</cx:pt>
          <cx:pt idx="837">3.6785640201415502e-05</cx:pt>
          <cx:pt idx="838">0.00018620957745658624</cx:pt>
          <cx:pt idx="839">0.00069484649911247254</cx:pt>
          <cx:pt idx="840">0.002144768665780665</cx:pt>
          <cx:pt idx="841">0.0043051547650327501</cx:pt>
          <cx:pt idx="842">0.00097787429333612503</cx:pt>
          <cx:pt idx="843">0.0042481502044057502</cx:pt>
          <cx:pt idx="844">0.0042538469443653753</cx:pt>
          <cx:pt idx="845">0.008708905226333075</cx:pt>
          <cx:pt idx="846">0.0082714760424955243</cx:pt>
          <cx:pt idx="847">0.0039154962499831254</cx:pt>
          <cx:pt idx="848">0.0034089168816021751</cx:pt>
          <cx:pt idx="849">0.0040661492726067503</cx:pt>
          <cx:pt idx="850">0.00033626439537712998</cx:pt>
          <cx:pt idx="851">0.0033830649957182</cx:pt>
          <cx:pt idx="852">0.0031537777827569248</cx:pt>
          <cx:pt idx="853">0.0037471175030191249</cx:pt>
          <cx:pt idx="854">0.0050191884286588497</cx:pt>
          <cx:pt idx="855">-0.0019182325314187399</cx:pt>
          <cx:pt idx="856">0.00021143917610317876</cx:pt>
          <cx:pt idx="857">0.0033487859786405999</cx:pt>
          <cx:pt idx="858">0.0022985718229398574</cx:pt>
          <cx:pt idx="859">-0.00026708674689510749</cx:pt>
          <cx:pt idx="860">-0.00095857623741438496</cx:pt>
          <cx:pt idx="861">0.0010679054749888526</cx:pt>
          <cx:pt idx="862">0.0021139704925303327</cx:pt>
          <cx:pt idx="863">0.0013457032926702825</cx:pt>
          <cx:pt idx="864">0.00081907245538893002</cx:pt>
          <cx:pt idx="865">2.492320234461665e-05</cx:pt>
          <cx:pt idx="866">0.00018295522082160224</cx:pt>
          <cx:pt idx="867">0.00093194156891654</cx:pt>
          <cx:pt idx="868">0.0018935470719694</cx:pt>
          <cx:pt idx="869">0.0045067096703519998</cx:pt>
          <cx:pt idx="870">0.0021010339490302576</cx:pt>
          <cx:pt idx="871">0.0036990201357733499</cx:pt>
          <cx:pt idx="872">0.0049723454029041748</cx:pt>
          <cx:pt idx="873">0.0077029486951673502</cx:pt>
          <cx:pt idx="874">0.0094568469866384754</cx:pt>
          <cx:pt idx="875">0.0010456234327024425</cx:pt>
          <cx:pt idx="876">-0.0015164765551542801</cx:pt>
          <cx:pt idx="877">-0.0038470184011137748</cx:pt>
          <cx:pt idx="878">0.00089403212140051248</cx:pt>
          <cx:pt idx="879">0.0027432161747966001</cx:pt>
          <cx:pt idx="880">-0.0012220740715923825</cx:pt>
          <cx:pt idx="881">0.00094670094441916253</cx:pt>
          <cx:pt idx="882">-0.0047632292144468499</cx:pt>
          <cx:pt idx="883">-0.00057823161216165005</cx:pt>
          <cx:pt idx="884">0.0018514995979576449</cx:pt>
          <cx:pt idx="885">0.0022151946101633224</cx:pt>
          <cx:pt idx="886">0.00042134352388954001</cx:pt>
          <cx:pt idx="887">0.0038180873719381998</cx:pt>
          <cx:pt idx="888">0.0021943556687148173</cx:pt>
          <cx:pt idx="889">0.0031623928251311001</cx:pt>
          <cx:pt idx="890">0.0027244277098926501</cx:pt>
          <cx:pt idx="891">0.0014315480808072124</cx:pt>
          <cx:pt idx="892">-0.0019976182475689177</cx:pt>
          <cx:pt idx="893">-0.0021875627690234726</cx:pt>
          <cx:pt idx="894">-0.001101010078155415</cx:pt>
          <cx:pt idx="895">-0.0041499114724828003</cx:pt>
          <cx:pt idx="896">-0.001123843456644095</cx:pt>
          <cx:pt idx="897">0.0017650973539945324</cx:pt>
          <cx:pt idx="898">0.0030253916834949751</cx:pt>
          <cx:pt idx="899">0.0014597101464706649</cx:pt>
          <cx:pt idx="900">0.00053455516052059002</cx:pt>
          <cx:pt idx="901">0.00058112407998324998</cx:pt>
          <cx:pt idx="902">-0.0027091936706355002</cx:pt>
          <cx:pt idx="903">-0.0025541592072959498</cx:pt>
          <cx:pt idx="904">-0.00023387118200960549</cx:pt>
          <cx:pt idx="905">0.0013631118641863876</cx:pt>
          <cx:pt idx="906">0.0011158650591803125</cx:pt>
          <cx:pt idx="907">0.00035456264850316002</cx:pt>
          <cx:pt idx="908">9.4528785284002254e-05</cx:pt>
          <cx:pt idx="909">-0.00016068071358908825</cx:pt>
          <cx:pt idx="910">0.00015215186566853325</cx:pt>
          <cx:pt idx="911">0.0012735679831028649</cx:pt>
          <cx:pt idx="912">0.00245704440037341</cx:pt>
          <cx:pt idx="913">0.0028447114216843751</cx:pt>
          <cx:pt idx="914">0.00238471219517451</cx:pt>
          <cx:pt idx="915">0.00250484233659445</cx:pt>
          <cx:pt idx="916">0.001463026189814375</cx:pt>
          <cx:pt idx="917">0.010596884495245699</cx:pt>
          <cx:pt idx="918">0.0091012149491946255</cx:pt>
          <cx:pt idx="919">0.0054591398079346246</cx:pt>
          <cx:pt idx="920">0.0049905180669789252</cx:pt>
          <cx:pt idx="921">0.0025626278107281002</cx:pt>
          <cx:pt idx="922">0.001665621271495345</cx:pt>
          <cx:pt idx="923">0.0056596676589998002</cx:pt>
          <cx:pt idx="924">0.010711113045454451</cx:pt>
          <cx:pt idx="925">0.0057288905217689999</cx:pt>
          <cx:pt idx="926">0.00128780931045252</cx:pt>
          <cx:pt idx="927">0.0025031070951305749</cx:pt>
          <cx:pt idx="928">0.002829346261503175</cx:pt>
          <cx:pt idx="929">0.0010714547406322501</cx:pt>
          <cx:pt idx="930">-0.0013078663916915401</cx:pt>
          <cx:pt idx="931">-0.00098555968569696991</cx:pt>
          <cx:pt idx="932">-0.00035515936862771252</cx:pt>
          <cx:pt idx="933">0.00221760226300743</cx:pt>
          <cx:pt idx="934">0.0018870596078331475</cx:pt>
          <cx:pt idx="935">0.00078595041221327252</cx:pt>
          <cx:pt idx="936">-3.3774056103659247e-05</cx:pt>
          <cx:pt idx="937">3.6785640201415502e-05</cx:pt>
          <cx:pt idx="938">0.00018620957745658624</cx:pt>
          <cx:pt idx="939">0.00069484649911247254</cx:pt>
          <cx:pt idx="940">0.002144768665780665</cx:pt>
          <cx:pt idx="941">0.0043051547650327501</cx:pt>
          <cx:pt idx="942">0.00097787429333612503</cx:pt>
          <cx:pt idx="943">0.0042481502044057502</cx:pt>
          <cx:pt idx="944">0.0042538469443653753</cx:pt>
          <cx:pt idx="945">0.008708905226333075</cx:pt>
          <cx:pt idx="946">0.0082714760424955243</cx:pt>
          <cx:pt idx="947">0.0039154962499831254</cx:pt>
          <cx:pt idx="948">0.0034089168816021751</cx:pt>
          <cx:pt idx="949">0.0040661492726067503</cx:pt>
          <cx:pt idx="950">0.00033626439537712998</cx:pt>
          <cx:pt idx="951">0.0033830649957182</cx:pt>
          <cx:pt idx="952">0.0031537777827569248</cx:pt>
          <cx:pt idx="953">0.0037471175030191249</cx:pt>
          <cx:pt idx="954">0.0050191884286588497</cx:pt>
          <cx:pt idx="955">-0.0019182325314187399</cx:pt>
          <cx:pt idx="956">0.00021143917610317876</cx:pt>
          <cx:pt idx="957">0.0033487859786405999</cx:pt>
          <cx:pt idx="958">0.0022985718229398574</cx:pt>
          <cx:pt idx="959">-0.00026708674689510749</cx:pt>
          <cx:pt idx="960">-0.00095857623741438496</cx:pt>
          <cx:pt idx="961">0.0010679054749888526</cx:pt>
          <cx:pt idx="962">0.0021139704925303327</cx:pt>
          <cx:pt idx="963">0.0013457032926702825</cx:pt>
          <cx:pt idx="964">0.00081907245538893002</cx:pt>
          <cx:pt idx="965">2.492320234461665e-05</cx:pt>
          <cx:pt idx="966">0.00018295522082160224</cx:pt>
          <cx:pt idx="967">0.00093194156891654</cx:pt>
          <cx:pt idx="968">0.0018935470719694</cx:pt>
          <cx:pt idx="969">0.0045067096703519998</cx:pt>
          <cx:pt idx="970">0.0021010339490302576</cx:pt>
          <cx:pt idx="971">0.0036990201357733499</cx:pt>
          <cx:pt idx="972">0.0049723454029041748</cx:pt>
          <cx:pt idx="973">0.0077029486951673502</cx:pt>
          <cx:pt idx="974">0.0094568469866384754</cx:pt>
          <cx:pt idx="975">0.0010456234327024425</cx:pt>
          <cx:pt idx="976">-0.0015164765551542801</cx:pt>
          <cx:pt idx="977">-0.0038470184011137748</cx:pt>
          <cx:pt idx="978">0.00089403212140051248</cx:pt>
          <cx:pt idx="979">0.0027432161747966001</cx:pt>
          <cx:pt idx="980">-0.0012220740715923825</cx:pt>
          <cx:pt idx="981">0.00094670094441916253</cx:pt>
          <cx:pt idx="982">-0.0047632292144468499</cx:pt>
          <cx:pt idx="983">-0.00057823161216165005</cx:pt>
          <cx:pt idx="984">0.0018514995979576449</cx:pt>
          <cx:pt idx="985">0.0022151946101633224</cx:pt>
          <cx:pt idx="986">0.00042134352388954001</cx:pt>
          <cx:pt idx="987">0.0038180873719381998</cx:pt>
          <cx:pt idx="988">0.0021943556687148173</cx:pt>
          <cx:pt idx="989">0.0031623928251311001</cx:pt>
          <cx:pt idx="990">0.0027244277098926501</cx:pt>
          <cx:pt idx="991">0.0014315480808072124</cx:pt>
          <cx:pt idx="992">-0.0019976182475689177</cx:pt>
          <cx:pt idx="993">-0.0021875627690234726</cx:pt>
          <cx:pt idx="994">-0.001101010078155415</cx:pt>
          <cx:pt idx="995">-0.0041499114724828003</cx:pt>
          <cx:pt idx="996">-0.001123843456644095</cx:pt>
          <cx:pt idx="997">0.0017650973539945324</cx:pt>
          <cx:pt idx="998">0.0030253916834949751</cx:pt>
          <cx:pt idx="999">0.0014597101464706649</cx:pt>
          <cx:pt idx="1000">0.00053455516052059002</cx:pt>
          <cx:pt idx="1001">0.00058112407998324998</cx:pt>
          <cx:pt idx="1002">-0.0027091936706355002</cx:pt>
          <cx:pt idx="1003">-0.0025541592072959498</cx:pt>
          <cx:pt idx="1004">-0.00023387118200960549</cx:pt>
          <cx:pt idx="1005">0.0013631118641863876</cx:pt>
          <cx:pt idx="1006">0.0011158650591803125</cx:pt>
          <cx:pt idx="1007">0.00035456264850316002</cx:pt>
          <cx:pt idx="1008">9.4528785284002254e-05</cx:pt>
          <cx:pt idx="1009">-0.00016068071358908825</cx:pt>
          <cx:pt idx="1010">0.00015215186566853325</cx:pt>
          <cx:pt idx="1011">0.0012735679831028649</cx:pt>
          <cx:pt idx="1012">0.00245704440037341</cx:pt>
          <cx:pt idx="1013">0.0028447114216843751</cx:pt>
          <cx:pt idx="1014">0.00238471219517451</cx:pt>
          <cx:pt idx="1015">0.00250484233659445</cx:pt>
          <cx:pt idx="1016">0.001463026189814375</cx:pt>
          <cx:pt idx="1017">0.010596884495245699</cx:pt>
          <cx:pt idx="1018">0.0091012149491946255</cx:pt>
          <cx:pt idx="1019">0.0054591398079346246</cx:pt>
          <cx:pt idx="1020">0.0049905180669789252</cx:pt>
          <cx:pt idx="1021">0.0025626278107281002</cx:pt>
          <cx:pt idx="1022">0.001665621271495345</cx:pt>
          <cx:pt idx="1023">0.0056596676589998002</cx:pt>
          <cx:pt idx="1024">0.010711113045454451</cx:pt>
          <cx:pt idx="1025">0.0057288905217689999</cx:pt>
          <cx:pt idx="1026">0.00128780931045252</cx:pt>
          <cx:pt idx="1027">0.0025031070951305749</cx:pt>
          <cx:pt idx="1028">0.002829346261503175</cx:pt>
          <cx:pt idx="1029">0.0010714547406322501</cx:pt>
          <cx:pt idx="1030">-0.0013078663916915401</cx:pt>
          <cx:pt idx="1031">-0.00098555968569696991</cx:pt>
          <cx:pt idx="1032">-0.00035515936862771252</cx:pt>
          <cx:pt idx="1033">0.00221760226300743</cx:pt>
          <cx:pt idx="1034">0.0018870596078331475</cx:pt>
          <cx:pt idx="1035">0.00078595041221327252</cx:pt>
          <cx:pt idx="1036">-3.3774056103659247e-05</cx:pt>
          <cx:pt idx="1037">3.6785640201415502e-05</cx:pt>
          <cx:pt idx="1038">0.00018620957745658624</cx:pt>
          <cx:pt idx="1039">0.00069484649911247254</cx:pt>
          <cx:pt idx="1040">0.002144768665780665</cx:pt>
          <cx:pt idx="1041">0.0043051547650327501</cx:pt>
          <cx:pt idx="1042">0.00097787429333612503</cx:pt>
          <cx:pt idx="1043">0.0042481502044057502</cx:pt>
          <cx:pt idx="1044">0.0042538469443653753</cx:pt>
          <cx:pt idx="1045">0.008708905226333075</cx:pt>
          <cx:pt idx="1046">0.0082714760424955243</cx:pt>
          <cx:pt idx="1047">0.0039154962499831254</cx:pt>
          <cx:pt idx="1048">0.0034089168816021751</cx:pt>
          <cx:pt idx="1049">0.0040661492726067503</cx:pt>
          <cx:pt idx="1050">0.00033626439537712998</cx:pt>
          <cx:pt idx="1051">0.0033830649957182</cx:pt>
          <cx:pt idx="1052">0.0031537777827569248</cx:pt>
          <cx:pt idx="1053">0.0037471175030191249</cx:pt>
          <cx:pt idx="1054">0.0050191884286588497</cx:pt>
          <cx:pt idx="1055">-0.0019182325314187399</cx:pt>
          <cx:pt idx="1056">0.00021143917610317876</cx:pt>
          <cx:pt idx="1057">0.0033487859786405999</cx:pt>
          <cx:pt idx="1058">0.0022985718229398574</cx:pt>
          <cx:pt idx="1059">-0.00026708674689510749</cx:pt>
          <cx:pt idx="1060">-0.00095857623741438496</cx:pt>
          <cx:pt idx="1061">0.0010679054749888526</cx:pt>
          <cx:pt idx="1062">0.0021139704925303327</cx:pt>
          <cx:pt idx="1063">0.0013457032926702825</cx:pt>
          <cx:pt idx="1064">0.00081907245538893002</cx:pt>
          <cx:pt idx="1065">2.492320234461665e-05</cx:pt>
          <cx:pt idx="1066">0.00018295522082160224</cx:pt>
          <cx:pt idx="1067">0.00093194156891654</cx:pt>
          <cx:pt idx="1068">0.0018935470719694</cx:pt>
          <cx:pt idx="1069">0.0045067096703519998</cx:pt>
          <cx:pt idx="1070">0.0021010339490302576</cx:pt>
          <cx:pt idx="1071">0.0036990201357733499</cx:pt>
          <cx:pt idx="1072">0.0049723454029041748</cx:pt>
          <cx:pt idx="1073">0.0077029486951673502</cx:pt>
          <cx:pt idx="1074">0.0094568469866384754</cx:pt>
          <cx:pt idx="1075">0.0010456234327024425</cx:pt>
          <cx:pt idx="1076">-0.0015164765551542801</cx:pt>
          <cx:pt idx="1077">-0.0038470184011137748</cx:pt>
          <cx:pt idx="1078">0.00089403212140051248</cx:pt>
          <cx:pt idx="1079">0.0027432161747966001</cx:pt>
          <cx:pt idx="1080">-0.0012220740715923825</cx:pt>
          <cx:pt idx="1081">0.00094670094441916253</cx:pt>
          <cx:pt idx="1082">-0.0047632292144468499</cx:pt>
          <cx:pt idx="1083">-0.00057823161216165005</cx:pt>
        </cx:lvl>
      </cx:numDim>
    </cx:data>
    <cx:data id="159">
      <cx:numDim type="val">
        <cx:f>Sheet2!$FD$1:$FD$1084</cx:f>
        <cx:lvl ptCount="1084" formatCode="0.00E+00">
          <cx:pt idx="0">-8.1759125197343704e-05</cx:pt>
          <cx:pt idx="1">-0.00142770219898449</cx:pt>
          <cx:pt idx="2">-0.00067139901945390803</cx:pt>
          <cx:pt idx="3">4.8427699797355903e-05</cx:pt>
          <cx:pt idx="4">0.00016364791398415599</cx:pt>
          <cx:pt idx="5">-0.00067291883757048595</cx:pt>
          <cx:pt idx="6">0.000152241476334675</cx:pt>
          <cx:pt idx="7">-0.00028498021847241301</cx:pt>
          <cx:pt idx="8">-0.00064745724307439399</cx:pt>
          <cx:pt idx="9">-0.00027781741315328901</cx:pt>
          <cx:pt idx="10">0.00075858012852221698</cx:pt>
          <cx:pt idx="11">-0.00051023299195591498</cx:pt>
          <cx:pt idx="12">-6.5534049171074899e-05</cx:pt>
          <cx:pt idx="13">0.00095175017247901004</cx:pt>
          <cx:pt idx="14">0.00036762789606046501</cx:pt>
          <cx:pt idx="15">-0.00046979563137415203</cx:pt>
          <cx:pt idx="16">-0.00023371236473590699</cx:pt>
          <cx:pt idx="17">0.00043457816768202698</cx:pt>
          <cx:pt idx="18">-9.6776420369043404e-05</cx:pt>
          <cx:pt idx="19">0.00026700322998317799</cx:pt>
          <cx:pt idx="20">-0.00012501655201832199</cx:pt>
          <cx:pt idx="21">0.000237776493407029</cx:pt>
          <cx:pt idx="22">1.4845732458244499e-05</cx:pt>
          <cx:pt idx="23">0.00120031874285803</cx:pt>
          <cx:pt idx="24">-0.000326151668872732</cx:pt>
          <cx:pt idx="25">-0.00107635296422071</cx:pt>
          <cx:pt idx="26">0.000238938630886131</cx:pt>
          <cx:pt idx="27">0.000187757070665044</cx:pt>
          <cx:pt idx="28">4.4108971975384901e-05</cx:pt>
          <cx:pt idx="29">0.000127954645185333</cx:pt>
          <cx:pt idx="30">0.00061023177847208099</cx:pt>
          <cx:pt idx="31">-0.00067181100289232399</cx:pt>
          <cx:pt idx="32">-7.6982078346795295e-05</cx:pt>
          <cx:pt idx="33">0.00030415511978489301</cx:pt>
          <cx:pt idx="34">0.00060175517140377902</cx:pt>
          <cx:pt idx="35">0.0024284034513431399</cx:pt>
          <cx:pt idx="36">0.0024158689275662702</cx:pt>
          <cx:pt idx="37">0.0010958272804823599</cx:pt>
          <cx:pt idx="38">0.0019944569772857301</cx:pt>
          <cx:pt idx="39">0.00349384329632536</cx:pt>
          <cx:pt idx="40">0.0048540834000299002</cx:pt>
          <cx:pt idx="41">0.0024108676316872898</cx:pt>
          <cx:pt idx="42">0.00051999487585428804</cx:pt>
          <cx:pt idx="43">0.0016223848860065801</cx:pt>
          <cx:pt idx="44">0.0045691019566293303</cx:pt>
          <cx:pt idx="45">0.0027589549812375501</cx:pt>
          <cx:pt idx="46">0.0016584070703172301</cx:pt>
          <cx:pt idx="47">0.0020662005072629298</cx:pt>
          <cx:pt idx="48">0.0023894396178870802</cx:pt>
          <cx:pt idx="49">0.00067797232195189396</cx:pt>
          <cx:pt idx="50">0.00089664130854679499</cx:pt>
          <cx:pt idx="51">8.9593702628098994e-05</cx:pt>
          <cx:pt idx="52">0.00072844649123429803</cx:pt>
          <cx:pt idx="53">0.0010742096030465899</cx:pt>
          <cx:pt idx="54">0.00075933365867020004</cx:pt>
          <cx:pt idx="55">-0.00032192499768516502</cx:pt>
          <cx:pt idx="56">-0.000115976302700095</cx:pt>
          <cx:pt idx="57">-8.2016409099985396e-05</cx:pt>
          <cx:pt idx="58">0.00026613813068304302</cx:pt>
          <cx:pt idx="59">0.00061278119532993003</cx:pt>
          <cx:pt idx="60">-0.00018092454820659799</cx:pt>
          <cx:pt idx="61">9.6050009752994599e-05</cx:pt>
          <cx:pt idx="62">0.00187967047199469</cx:pt>
          <cx:pt idx="63">0.0049191133327949202</cx:pt>
          <cx:pt idx="64">0.0098694140065300907</cx:pt>
          <cx:pt idx="65">0.014946068476467801</cx:pt>
          <cx:pt idx="66">0.022147955294305299</cx:pt>
          <cx:pt idx="67">0.026164549745750599</cx:pt>
          <cx:pt idx="68">0.025365224182757599</cx:pt>
          <cx:pt idx="69">0.0092700862031403503</cx:pt>
          <cx:pt idx="70">0.021094458606219502</cx:pt>
          <cx:pt idx="71">0.014237012503867601</cx:pt>
          <cx:pt idx="72">0.0151849801949455</cx:pt>
          <cx:pt idx="73">0.015934773591706902</cx:pt>
          <cx:pt idx="74">0.014569308362437</cx:pt>
          <cx:pt idx="75">0.0049610359604940401</cx:pt>
          <cx:pt idx="76">0.0096888565337342608</cx:pt>
          <cx:pt idx="77">0.0094873648806412195</cx:pt>
          <cx:pt idx="78">0.0069003645211539299</cx:pt>
          <cx:pt idx="79">0.00200279323428599</cx:pt>
          <cx:pt idx="80">-4.7682576704988203e-05</cx:pt>
          <cx:pt idx="81">-0.00030962266214015402</cx:pt>
          <cx:pt idx="82">0.00040604760809190402</cx:pt>
          <cx:pt idx="83">0.000112500561157755</cx:pt>
          <cx:pt idx="84">0.00017099962130675999</cx:pt>
          <cx:pt idx="85">-0.000682066459953412</cx:pt>
          <cx:pt idx="86">-0.00014491666019797499</cx:pt>
          <cx:pt idx="87">0.0014295919959771001</cx:pt>
          <cx:pt idx="88">0.00065246722958391698</cx:pt>
          <cx:pt idx="89">-0.00068193649239603601</cx:pt>
          <cx:pt idx="90">0.00202181529835761</cx:pt>
          <cx:pt idx="91">0.0013217336886365799</cx:pt>
          <cx:pt idx="92">0.010067601879933301</cx:pt>
          <cx:pt idx="93">0.026377643549006301</cx:pt>
          <cx:pt idx="94">0.021064679093822699</cx:pt>
          <cx:pt idx="95">0.034503029876788403</cx:pt>
          <cx:pt idx="96">0.021560772430559799</cx:pt>
          <cx:pt idx="97">0.0048570505545490498</cx:pt>
          <cx:pt idx="98">-0.00236872186483426</cx:pt>
          <cx:pt idx="99">-0.0019492480601521101</cx:pt>
          <cx:pt idx="100">-0.0057625373669742902</cx:pt>
          <cx:pt idx="101">-0.033466157776902802</cx:pt>
          <cx:pt idx="102">-0.018869194261747799</cx:pt>
          <cx:pt idx="103">0.00071692097951473605</cx:pt>
          <cx:pt idx="104">-0.0063519594574162697</cx:pt>
          <cx:pt idx="105">-0.0107503131130315</cx:pt>
          <cx:pt idx="106">-0.0110084322656979</cx:pt>
          <cx:pt idx="107">-0.0013775882985306799</cx:pt>
          <cx:pt idx="108">-0.00113155936518593</cx:pt>
          <cx:pt idx="109">-0.0017379930687387</cx:pt>
          <cx:pt idx="110">0.00079960599408065102</cx:pt>
          <cx:pt idx="111">6.6150534501717499e-05</cx:pt>
          <cx:pt idx="112">-0.00014321910070715701</cx:pt>
          <cx:pt idx="113">-0.00052323724487089902</cx:pt>
          <cx:pt idx="114">0.00079923120691875098</cx:pt>
          <cx:pt idx="115">0.00039541250294272999</cx:pt>
          <cx:pt idx="116">0.00150748782485018</cx:pt>
          <cx:pt idx="117">0.0043019444056783202</cx:pt>
          <cx:pt idx="118">0.0068724649678776001</cx:pt>
          <cx:pt idx="119">0.0072346974789118798</cx:pt>
          <cx:pt idx="120">0.020010311852306398</cx:pt>
          <cx:pt idx="121">0.034895719684694002</cx:pt>
          <cx:pt idx="122">0.037141545520232203</cx:pt>
          <cx:pt idx="123">0.0123687802759864</cx:pt>
          <cx:pt idx="124">0.015889407726313799</cx:pt>
          <cx:pt idx="125">0.0090808178068487195</cx:pt>
          <cx:pt idx="126">0.0149926827969391</cx:pt>
          <cx:pt idx="127">-0.020912565226213299</cx:pt>
          <cx:pt idx="128">-0.00142247870859694</cx:pt>
          <cx:pt idx="129">0.0072771476346964901</cx:pt>
          <cx:pt idx="130">0.010997208319435599</cx:pt>
          <cx:pt idx="131">0.0129340724219267</cx:pt>
          <cx:pt idx="132">-0.0125841164885184</cx:pt>
          <cx:pt idx="133">-0.035216822135889302</cx:pt>
          <cx:pt idx="134">-0.0410833999149504</cx:pt>
          <cx:pt idx="135">-0.032358936962995501</cx:pt>
          <cx:pt idx="136">-0.019516854783335699</cx:pt>
          <cx:pt idx="137">-0.0074351469640693696</cx:pt>
          <cx:pt idx="138">-0.00067432709743839097</cx:pt>
          <cx:pt idx="139">-0.000173010076107023</cx:pt>
          <cx:pt idx="140">0.000118637746042817</cx:pt>
          <cx:pt idx="141">-0.00075144965781409698</cx:pt>
          <cx:pt idx="142">-7.1191422082763695e-05</cx:pt>
          <cx:pt idx="143">-0.0010685991635566701</cx:pt>
          <cx:pt idx="144">-0.00469280880286033</cx:pt>
          <cx:pt idx="145">-0.0152493047366794</cx:pt>
          <cx:pt idx="146">-0.00773367144714566</cx:pt>
          <cx:pt idx="147">0.00076995316871528001</cx:pt>
          <cx:pt idx="148">0.00666557214689973</cx:pt>
          <cx:pt idx="149">-0.0171702986936953</cx:pt>
          <cx:pt idx="150">-0.019258271901691899</cx:pt>
          <cx:pt idx="151">-0.0194345550318232</cx:pt>
          <cx:pt idx="152">0.0141272115947237</cx:pt>
          <cx:pt idx="153">0.034725488153489303</cx:pt>
          <cx:pt idx="154">0.040649751398324198</cx:pt>
          <cx:pt idx="155">0.0175619025907944</cx:pt>
          <cx:pt idx="156">0.0341552245018183</cx:pt>
          <cx:pt idx="157">0.057360935020069198</cx:pt>
          <cx:pt idx="158">0.0529604958215538</cx:pt>
          <cx:pt idx="159">0.044684122735411398</cx:pt>
          <cx:pt idx="160">0.012497785564484901</cx:pt>
          <cx:pt idx="161">-0.027005599975059101</cx:pt>
          <cx:pt idx="162">-0.0248863098990675</cx:pt>
          <cx:pt idx="163">-0.022029636958336402</cx:pt>
          <cx:pt idx="164">-0.016996584896046801</cx:pt>
          <cx:pt idx="165">0.0043934277754446296</cx:pt>
          <cx:pt idx="166">-0.00031345341169978602</cx:pt>
          <cx:pt idx="167">0.000289987595897544</cx:pt>
          <cx:pt idx="168">5.6166189927413197e-05</cx:pt>
          <cx:pt idx="169">0.00026402716625425902</cx:pt>
          <cx:pt idx="170">7.1872582970405403e-06</cx:pt>
          <cx:pt idx="171">-0.0026463055702496499</cx:pt>
          <cx:pt idx="172">-0.00163111796930065</cx:pt>
          <cx:pt idx="173">-0.016122835667865799</cx:pt>
          <cx:pt idx="174">-0.027802287002827299</cx:pt>
          <cx:pt idx="175">-0.028832631742698098</cx:pt>
          <cx:pt idx="176">-0.037498938279128001</cx:pt>
          <cx:pt idx="177">-0.045573733130059003</cx:pt>
          <cx:pt idx="178">-0.0616690352293442</cx:pt>
          <cx:pt idx="179">0.0123064014727129</cx:pt>
          <cx:pt idx="180">0.0254447013928835</cx:pt>
          <cx:pt idx="181">0.036230795549110698</cx:pt>
          <cx:pt idx="182">0.0072809899448228396</cx:pt>
          <cx:pt idx="183">-0.016780600152341899</cx:pt>
          <cx:pt idx="184">-0.032845966303992502</cx:pt>
          <cx:pt idx="185">-0.020529016167151699</cx:pt>
          <cx:pt idx="186">-0.046840722046186202</cx:pt>
          <cx:pt idx="187">-0.041690400457401001</cx:pt>
          <cx:pt idx="188">-0.028708142987697301</cx:pt>
          <cx:pt idx="189">-0.026409064484138801</cx:pt>
          <cx:pt idx="190">-0.0264927297076063</cx:pt>
          <cx:pt idx="191">-0.0176567551693841</cx:pt>
          <cx:pt idx="192">-0.012341827747944701</cx:pt>
          <cx:pt idx="193">-0.00458677762916324</cx:pt>
          <cx:pt idx="194">-0.0010796614642429299</cx:pt>
          <cx:pt idx="195">-0.00030355137118536098</cx:pt>
          <cx:pt idx="196">-0.00025758218263539098</cx:pt>
          <cx:pt idx="197">5.45959729427223e-05</cx:pt>
          <cx:pt idx="198">-0.000305787916509647</cx:pt>
          <cx:pt idx="199">-0.00094081094843118747</cx:pt>
          <cx:pt idx="200">-0.0011193308391267574</cx:pt>
          <cx:pt idx="201">-0.0074478840412406499</cx:pt>
          <cx:pt idx="202">-0.0094716104876922252</cx:pt>
          <cx:pt idx="203">-0.01145449483056735</cx:pt>
          <cx:pt idx="204">-0.0079598925822956992</cx:pt>
          <cx:pt idx="205">-0.0050821418409883251</cx:pt>
          <cx:pt idx="206">-0.0016192541476776825</cx:pt>
          <cx:pt idx="207">0.0092964807082768757</cx:pt>
          <cx:pt idx="208">0.0045907022365146754</cx:pt>
          <cx:pt idx="209">0.0050681476251333499</cx:pt>
          <cx:pt idx="210">-0.0027160406813790498</cx:pt>
          <cx:pt idx="211">-0.0027744883148655749</cx:pt>
          <cx:pt idx="212">-0.0076388496824655004</cx:pt>
          <cx:pt idx="213">-0.015217115125125726</cx:pt>
          <cx:pt idx="214">-0.015382978831701024</cx:pt>
          <cx:pt idx="215">-0.013670867968596024</cx:pt>
          <cx:pt idx="216">-0.006378313584790375</cx:pt>
          <cx:pt idx="217">-0.0083848736658644497</cx:pt>
          <cx:pt idx="218">-0.0115811331478946</cx:pt>
          <cx:pt idx="219">-0.01143024767255625</cx:pt>
          <cx:pt idx="220">0.0001162657548374575</cx:pt>
          <cx:pt idx="221">0.0011266041828195926</cx:pt>
          <cx:pt idx="222">0.0002098985292418825</cx:pt>
          <cx:pt idx="223">-7.8118499413024498e-05</cx:pt>
          <cx:pt idx="224">0.00035055840536979248</cx:pt>
          <cx:pt idx="225">5.4191503406743249e-05</cx:pt>
          <cx:pt idx="226">-0.00026148571827308001</cx:pt>
          <cx:pt idx="227">-0.0011959568208595949</cx:pt>
          <cx:pt idx="228">-0.0038133955656238748</cx:pt>
          <cx:pt idx="229">-0.0094714994311015255</cx:pt>
          <cx:pt idx="230">-0.0073271176398570998</cx:pt>
          <cx:pt idx="231">-0.010196110553581749</cx:pt>
          <cx:pt idx="232">-0.010436718541585101</cx:pt>
          <cx:pt idx="233">0.0030764029360068001</cx:pt>
          <cx:pt idx="234">0.0051988561038937998</cx:pt>
          <cx:pt idx="235">0.0043272739902071996</cx:pt>
          <cx:pt idx="236">0.0084791687855153997</cx:pt>
          <cx:pt idx="237">0.0048610079139905001</cx:pt>
          <cx:pt idx="238">-0.00074621688686108247</cx:pt>
          <cx:pt idx="239">-0.00331752278161395</cx:pt>
          <cx:pt idx="240">-0.0069123306689910253</cx:pt>
          <cx:pt idx="241">-0.01254796588355785</cx:pt>
          <cx:pt idx="242">-0.010388805600786276</cx:pt>
          <cx:pt idx="243">-0.0052100993144540498</cx:pt>
          <cx:pt idx="244">-0.0082316754346023254</cx:pt>
          <cx:pt idx="245">-0.014566117952614225</cx:pt>
          <cx:pt idx="246">-0.01521390222298165</cx:pt>
          <cx:pt idx="247">-0.010971618217855675</cx:pt>
          <cx:pt idx="248">-0.0042035183868567002</cx:pt>
          <cx:pt idx="249">0.0005506488543164</cx:pt>
          <cx:pt idx="250">0.00013018171792182425</cx:pt>
          <cx:pt idx="251">-0.00013637581724650774</cx:pt>
          <cx:pt idx="252">-1.6651667275898975e-05</cx:pt>
          <cx:pt idx="253">-0.00016742677187856275</cx:pt>
          <cx:pt idx="254">-0.00027022586055985002</cx:pt>
          <cx:pt idx="255">-0.00051872657810231499</cx:pt>
          <cx:pt idx="256">-0.0033014335959796999</cx:pt>
          <cx:pt idx="257">-0.0078128022893692757</cx:pt>
          <cx:pt idx="258">-0.0088952915344373499</cx:pt>
          <cx:pt idx="259">-0.0085811691688460756</cx:pt>
          <cx:pt idx="260">-0.0093869585484135758</cx:pt>
          <cx:pt idx="261">-0.0012666762792475875</cx:pt>
          <cx:pt idx="262">-0.0065095761013517</cx:pt>
          <cx:pt idx="263">-0.0030067243674073499</cx:pt>
          <cx:pt idx="264">0.0074550603419139749</cx:pt>
          <cx:pt idx="265">0.0018613095502016575</cx:pt>
          <cx:pt idx="266">-0.0019772723903868027</cx:pt>
          <cx:pt idx="267">-0.018838184616011576</cx:pt>
          <cx:pt idx="268">-0.021186750603606825</cx:pt>
          <cx:pt idx="269">-0.0094009633008023258</cx:pt>
          <cx:pt idx="270">-0.00258555620303395</cx:pt>
          <cx:pt idx="271">-0.003569675627671875</cx:pt>
          <cx:pt idx="272">-0.0057947901149727503</cx:pt>
          <cx:pt idx="273">-0.0074811310319773498</cx:pt>
          <cx:pt idx="274">-0.012532752300208975</cx:pt>
          <cx:pt idx="275">-0.0072476390665717752</cx:pt>
          <cx:pt idx="276">-8.2581805290185e-05</cx:pt>
          <cx:pt idx="277">-0.0023499145923125248</cx:pt>
          <cx:pt idx="278">-0.0015508354222667274</cx:pt>
          <cx:pt idx="279">-0.00053362145057911251</cx:pt>
          <cx:pt idx="280">-0.00014956949116290175</cx:pt>
          <cx:pt idx="281">-0.000184565193542319</cx:pt>
          <cx:pt idx="282">-0.00053297292489279998</cx:pt>
          <cx:pt idx="283">-0.00077037521245693498</cx:pt>
          <cx:pt idx="284">-0.0013650149941369699</cx:pt>
          <cx:pt idx="285">0.00056967543339677003</cx:pt>
          <cx:pt idx="286">-0.0015672792695723</cx:pt>
          <cx:pt idx="287">-0.0067020150563954746</cx:pt>
          <cx:pt idx="288">-0.011678330221866651</cx:pt>
          <cx:pt idx="289">-0.0049031539088525249</cx:pt>
          <cx:pt idx="290">-0.0058767407482426754</cx:pt>
          <cx:pt idx="291">0.0045187862919494502</cx:pt>
          <cx:pt idx="292">0.0037442750393469749</cx:pt>
          <cx:pt idx="293">-0.0046418106361131497</cx:pt>
          <cx:pt idx="294">-0.018388761326096476</cx:pt>
          <cx:pt idx="295">-0.028950016889733251</cx:pt>
          <cx:pt idx="296">-0.01247003825471415</cx:pt>
          <cx:pt idx="297">0.0045199396794594997</cx:pt>
          <cx:pt idx="298">0.0084462634583004504</cx:pt>
          <cx:pt idx="299">-0.0069426294447794898</cx:pt>
          <cx:pt idx="300">-0.010510096800301299</cx:pt>
          <cx:pt idx="301">0.00060657570724249204</cx:pt>
          <cx:pt idx="302">-0.034577271399789</cx:pt>
          <cx:pt idx="303">-0.015802136129196599</cx:pt>
          <cx:pt idx="304">-0.0083659145246077708</cx:pt>
          <cx:pt idx="305">-0.019865203755603699</cx:pt>
          <cx:pt idx="306">-0.0073973801168015097</cx:pt>
          <cx:pt idx="307">-0.00049850062824561702</cx:pt>
          <cx:pt idx="308">0.00034634410512194999</cx:pt>
          <cx:pt idx="309">0.00055249235319753298</cx:pt>
          <cx:pt idx="310">-0.0020884101568266998</cx:pt>
          <cx:pt idx="311">-0.0026492890210706699</cx:pt>
          <cx:pt idx="312">-0.0141287159878987</cx:pt>
          <cx:pt idx="313">-0.0077252660082986098</cx:pt>
          <cx:pt idx="314">0.013187729408001</cx:pt>
          <cx:pt idx="315">0.000420993600509989</cx:pt>
          <cx:pt idx="316">-0.033041078821666299</cx:pt>
          <cx:pt idx="317">-0.0062330813789524897</cx:pt>
          <cx:pt idx="318">0.015681838337221799</cx:pt>
          <cx:pt idx="319">0.022348912326416899</cx:pt>
          <cx:pt idx="320">-0.0057541544828289297</cx:pt>
          <cx:pt idx="321">-0.0574683512233388</cx:pt>
          <cx:pt idx="322">-0.0755171698174361</cx:pt>
          <cx:pt idx="323">-0.098076576508713806</cx:pt>
          <cx:pt idx="324">0.0084251749250574704</cx:pt>
          <cx:pt idx="325">0.023658373911796801</cx:pt>
          <cx:pt idx="326">0.018187933285744001</cx:pt>
          <cx:pt idx="327">0.051421756583983298</cx:pt>
          <cx:pt idx="328">0.00695153434116841</cx:pt>
          <cx:pt idx="329">0.0041164043982008097</cx:pt>
          <cx:pt idx="330">-0.000119977951386923</cx:pt>
          <cx:pt idx="331">-0.0054063292355271703</cx:pt>
          <cx:pt idx="332">-0.017850067873712499</cx:pt>
          <cx:pt idx="333">-0.0106851309028609</cx:pt>
          <cx:pt idx="334">-0.0105150253994508</cx:pt>
          <cx:pt idx="335">-0.000518963528389684</cx:pt>
          <cx:pt idx="336">0.00066662392936015001</cx:pt>
          <cx:pt idx="337">-0.00125637331297411</cx:pt>
          <cx:pt idx="338">-0.00163633637215763</cx:pt>
          <cx:pt idx="339">-0.00094468615671942804</cx:pt>
          <cx:pt idx="340">-0.0257663776617626</cx:pt>
          <cx:pt idx="341">-0.024170770399185498</cx:pt>
          <cx:pt idx="342">-0.010166694251994599</cx:pt>
          <cx:pt idx="343">-0.024450795329937301</cx:pt>
          <cx:pt idx="344">-0.033238948188097403</cx:pt>
          <cx:pt idx="345">-0.0021479948465138198</cx:pt>
          <cx:pt idx="346">0.030709843471911101</cx:pt>
          <cx:pt idx="347">0.015147179406786501</cx:pt>
          <cx:pt idx="348">-0.038697478594500102</cx:pt>
          <cx:pt idx="349">-0.086638259782119406</cx:pt>
          <cx:pt idx="350">-0.075431491158977695</cx:pt>
          <cx:pt idx="351">-0.104615953166128</cx:pt>
          <cx:pt idx="352">-0.0076879890259963701</cx:pt>
          <cx:pt idx="353">-0.0051222065315230398</cx:pt>
          <cx:pt idx="354">-0.033627375361167999</cx:pt>
          <cx:pt idx="355">-0.0109327675472339</cx:pt>
          <cx:pt idx="356">-0.0152228820893792</cx:pt>
          <cx:pt idx="357">-0.0061279416471742001</cx:pt>
          <cx:pt idx="358">0.023483772641218099</cx:pt>
          <cx:pt idx="359">-0.0046753283391598403</cx:pt>
          <cx:pt idx="360">-0.0016008536002620601</cx:pt>
          <cx:pt idx="361">-0.0072203621708876601</cx:pt>
          <cx:pt idx="362">-0.0102028249419065</cx:pt>
          <cx:pt idx="363">-0.0016066124636499801</cx:pt>
          <cx:pt idx="364">0.00038649281028006402</cx:pt>
          <cx:pt idx="365">-0.000137204220558097</cx:pt>
          <cx:pt idx="366">-6.3909885790580304e-05</cx:pt>
          <cx:pt idx="367">-0.0019359069286655399</cx:pt>
          <cx:pt idx="368">-0.032411616477280997</cx:pt>
          <cx:pt idx="369">-0.0059517765772728196</cx:pt>
          <cx:pt idx="370">0.0180764025446409</cx:pt>
          <cx:pt idx="371">-0.0094382575804744101</cx:pt>
          <cx:pt idx="372">-0.00037265915733261201</cx:pt>
          <cx:pt idx="373">0.010145789273823799</cx:pt>
          <cx:pt idx="374">-0.0304029882460773</cx:pt>
          <cx:pt idx="375">-0.018368727699862801</cx:pt>
          <cx:pt idx="376">-0.0533384676523527</cx:pt>
          <cx:pt idx="377">-0.058275917880714297</cx:pt>
          <cx:pt idx="378">-0.084425361244724897</cx:pt>
          <cx:pt idx="379">-0.037235568645613802</cx:pt>
          <cx:pt idx="380">-0.031146543272340899</cx:pt>
          <cx:pt idx="381">-0.0432856692798637</cx:pt>
          <cx:pt idx="382">-0.0276654316230244</cx:pt>
          <cx:pt idx="383">-0.027040366618984499</cx:pt>
          <cx:pt idx="384">-0.031718289504738303</cx:pt>
          <cx:pt idx="385">0.026502818018119101</cx:pt>
          <cx:pt idx="386">0.034218841356738097</cx:pt>
          <cx:pt idx="387">0.018416826165634299</cx:pt>
          <cx:pt idx="388">0.0129045443874065</cx:pt>
          <cx:pt idx="389">0.0080122360349730408</cx:pt>
          <cx:pt idx="390">0.0047434409987050802</cx:pt>
          <cx:pt idx="391">0.0031841182478261299</cx:pt>
          <cx:pt idx="392">0.00050481560857151505</cx:pt>
          <cx:pt idx="393">-0.00036949601699540202</cx:pt>
          <cx:pt idx="394">0.00055790537709196598</cx:pt>
          <cx:pt idx="395">0.0042581718017571796</cx:pt>
          <cx:pt idx="396">-0.021152153287595499</cx:pt>
          <cx:pt idx="397">-0.0021004031119731701</cx:pt>
          <cx:pt idx="398">0.0113430576087635</cx:pt>
          <cx:pt idx="399">0.0059504346381407201</cx:pt>
          <cx:pt idx="400">0.018061469246003499</cx:pt>
          <cx:pt idx="401">0.030405373234649001</cx:pt>
          <cx:pt idx="402">-0.035961967077456101</cx:pt>
          <cx:pt idx="403">0.0048681271526504998</cx:pt>
          <cx:pt idx="404">-0.024392759194452801</cx:pt>
          <cx:pt idx="405">-0.026277917989056598</cx:pt>
          <cx:pt idx="406">-0.015941227985529698</cx:pt>
          <cx:pt idx="407">0.0066025447314085797</cx:pt>
          <cx:pt idx="408">0.025759240409596301</cx:pt>
          <cx:pt idx="409">-0.025000734476459199</cx:pt>
          <cx:pt idx="410">-0.039381765425118301</cx:pt>
          <cx:pt idx="411">-0.048984487663137899</cx:pt>
          <cx:pt idx="412">-0.0572688704466792</cx:pt>
          <cx:pt idx="413">0.014374672035713401</cx:pt>
          <cx:pt idx="414">0.031283002008780203</cx:pt>
          <cx:pt idx="415">0.0059987356608563703</cx:pt>
          <cx:pt idx="416">0.0217012567227114</cx:pt>
          <cx:pt idx="417">0.017794706981496999</cx:pt>
          <cx:pt idx="418">0.0046294033719242204</cx:pt>
          <cx:pt idx="419">-0.000252465078813708</cx:pt>
          <cx:pt idx="420">0.00046189274342546798</cx:pt>
          <cx:pt idx="421">-0.00079226957172951905</cx:pt>
          <cx:pt idx="422">0.00037676440569092402</cx:pt>
          <cx:pt idx="423">0.0125947591423293</cx:pt>
          <cx:pt idx="424">-0.0089523863707086093</cx:pt>
          <cx:pt idx="425">0.0023077093272027699</cx:pt>
          <cx:pt idx="426">-0.0080856749802928896</cx:pt>
          <cx:pt idx="427">0.0035433618487661599</cx:pt>
          <cx:pt idx="428">0.031521781070547199</cx:pt>
          <cx:pt idx="429">0.0549244273521102</cx:pt>
          <cx:pt idx="430">0.044563798694089898</cx:pt>
          <cx:pt idx="431">0.073354510041260604</cx:pt>
          <cx:pt idx="432">0.027157958060605499</cx:pt>
          <cx:pt idx="433">0.0291534968756209</cx:pt>
          <cx:pt idx="434">0.0146103241186395</cx:pt>
          <cx:pt idx="435">0.040812571018086198</cx:pt>
          <cx:pt idx="436">0.054790396179453103</cx:pt>
          <cx:pt idx="437">0.010560999871117501</cx:pt>
          <cx:pt idx="438">-0.0108865233309155</cx:pt>
          <cx:pt idx="439">0.0015150300204551099</cx:pt>
          <cx:pt idx="440">-0.043027713106640803</cx:pt>
          <cx:pt idx="441">-0.016338684500081399</cx:pt>
          <cx:pt idx="442">0.0154608963221789</cx:pt>
          <cx:pt idx="443">0.028432003529410499</cx:pt>
          <cx:pt idx="444">0.042350099881495601</cx:pt>
          <cx:pt idx="445">0.035811614014119697</cx:pt>
          <cx:pt idx="446">0.0153943849011134</cx:pt>
          <cx:pt idx="447">0.0051066087369812498</cx:pt>
          <cx:pt idx="448">0.00037385245551452002</cx:pt>
          <cx:pt idx="449">-6.3216207710740994e-05</cx:pt>
          <cx:pt idx="450">0.000119118187286467</cx:pt>
          <cx:pt idx="451">0.012209288047623701</cx:pt>
          <cx:pt idx="452">0.0042656633320134604</cx:pt>
          <cx:pt idx="453">0.019152019563364001</cx:pt>
          <cx:pt idx="454">0.024295856377309698</cx:pt>
          <cx:pt idx="455">0.027791606191349402</cx:pt>
          <cx:pt idx="456">0.046647465930926703</cx:pt>
          <cx:pt idx="457">0.0594641115590877</cx:pt>
          <cx:pt idx="458">0.052521883095616499</cx:pt>
          <cx:pt idx="459">0.071937348484618399</cx:pt>
          <cx:pt idx="460">0.028947728240886001</cx:pt>
          <cx:pt idx="461">0.011767318026262</cx:pt>
          <cx:pt idx="462">0.056959873510855998</cx:pt>
          <cx:pt idx="463">0.075964406025788397</cx:pt>
          <cx:pt idx="464">0.096606429863784204</cx:pt>
          <cx:pt idx="465">0.078796303703889597</cx:pt>
          <cx:pt idx="466">0.0142676981106963</cx:pt>
          <cx:pt idx="467">0.027344703559380699</cx:pt>
          <cx:pt idx="468">-0.0066685350907314698</cx:pt>
          <cx:pt idx="469">0.0247243647496295</cx:pt>
          <cx:pt idx="470">0.0167366953413839</cx:pt>
          <cx:pt idx="471">0.041738809138846998</cx:pt>
          <cx:pt idx="472">0.029750065767466301</cx:pt>
          <cx:pt idx="473">0.046499592405837502</cx:pt>
          <cx:pt idx="474">0.0136187445964439</cx:pt>
          <cx:pt idx="475">0.0018421496721658299</cx:pt>
          <cx:pt idx="476">7.9316845167485596e-05</cx:pt>
          <cx:pt idx="477">0.00069251270037906296</cx:pt>
          <cx:pt idx="478">0.0076979403070953504</cx:pt>
          <cx:pt idx="479">0.010407212640217401</cx:pt>
          <cx:pt idx="480">0.024363206430182801</cx:pt>
          <cx:pt idx="481">0.038276570020204403</cx:pt>
          <cx:pt idx="482">0.027540544525127001</cx:pt>
          <cx:pt idx="483">0.0186553218166262</cx:pt>
          <cx:pt idx="484">0.034917756507344501</cx:pt>
          <cx:pt idx="485">0.0164836066838773</cx:pt>
          <cx:pt idx="486">-0.026918376787257801</cx:pt>
          <cx:pt idx="487">0.00086966887817907599</cx:pt>
          <cx:pt idx="488">0.0092114055173991294</cx:pt>
          <cx:pt idx="489">0.057742565271781697</cx:pt>
          <cx:pt idx="490">0.071531000409151099</cx:pt>
          <cx:pt idx="491">0.069051867290191707</cx:pt>
          <cx:pt idx="492">0.072083662116100497</cx:pt>
          <cx:pt idx="493">0.056427544440550398</cx:pt>
          <cx:pt idx="494">0.048143626020492103</cx:pt>
          <cx:pt idx="495">0.0098135486459438193</cx:pt>
          <cx:pt idx="496">0.0087850119364385696</cx:pt>
          <cx:pt idx="497">0.062094765179496997</cx:pt>
          <cx:pt idx="498">0.026813977317967998</cx:pt>
          <cx:pt idx="499">0.041024015000318</cx:pt>
          <cx:pt idx="500">0.035941303234945897</cx:pt>
          <cx:pt idx="501">0.04273774196756</cx:pt>
          <cx:pt idx="502">0.0060206627934276504</cx:pt>
          <cx:pt idx="503">0.0017433960841321101</cx:pt>
          <cx:pt idx="504">-0.00073313541793470095</cx:pt>
          <cx:pt idx="505">0.00052713857077125201</cx:pt>
          <cx:pt idx="506">0.00528067481742674</cx:pt>
          <cx:pt idx="507">0.014915356581694799</cx:pt>
          <cx:pt idx="508">0.0388247186953928</cx:pt>
          <cx:pt idx="509">0.036754361443199497</cx:pt>
          <cx:pt idx="510">0.029888218867686001</cx:pt>
          <cx:pt idx="511">0.047884214734909197</cx:pt>
          <cx:pt idx="512">0.020317371408476202</cx:pt>
          <cx:pt idx="513">0.0113001839630626</cx:pt>
          <cx:pt idx="514">-0.035266303299626697</cx:pt>
          <cx:pt idx="515">-0.0245141654693895</cx:pt>
          <cx:pt idx="516">0.041205941853542302</cx:pt>
          <cx:pt idx="517">0.049038991027704801</cx:pt>
          <cx:pt idx="518">0.0798127819881813</cx:pt>
          <cx:pt idx="519">0.063981406318842499</cx:pt>
          <cx:pt idx="520">0.073376720457986502</cx:pt>
          <cx:pt idx="521">0.026244724504658201</cx:pt>
          <cx:pt idx="522">0.032949824726191297</cx:pt>
          <cx:pt idx="523">0.015621744110329299</cx:pt>
          <cx:pt idx="524">0.012573760092308799</cx:pt>
          <cx:pt idx="525">0.054775473953011501</cx:pt>
          <cx:pt idx="526">0.036963401406964601</cx:pt>
          <cx:pt idx="527">0.047379664581018499</cx:pt>
          <cx:pt idx="528">0.043545683115203598</cx:pt>
          <cx:pt idx="529">0.029295397444615699</cx:pt>
          <cx:pt idx="530">0.0036823583256484198</cx:pt>
          <cx:pt idx="531">0.00151499486605715</cx:pt>
          <cx:pt idx="532">-0.0010977382941415</cx:pt>
          <cx:pt idx="533">-1.9847720838149701e-05</cx:pt>
          <cx:pt idx="534">0.00028559758567615998</cx:pt>
          <cx:pt idx="535">0.010040968097415601</cx:pt>
          <cx:pt idx="536">0.032785808337720601</cx:pt>
          <cx:pt idx="537">0.028980248409069501</cx:pt>
          <cx:pt idx="538">0.00674619116271184</cx:pt>
          <cx:pt idx="539">0.027516951148635199</cx:pt>
          <cx:pt idx="540">0.030551185521449298</cx:pt>
          <cx:pt idx="541">-0.0137428718233331</cx:pt>
          <cx:pt idx="542">-0.038572584437678303</cx:pt>
          <cx:pt idx="543">-0.0087467942474853191</cx:pt>
          <cx:pt idx="544">-0.0099918423762437696</cx:pt>
          <cx:pt idx="545">-0.0055465575790039998</cx:pt>
          <cx:pt idx="546">0.0137447870881889</cx:pt>
          <cx:pt idx="547">0.0573092950573941</cx:pt>
          <cx:pt idx="548">0.057412018344252101</cx:pt>
          <cx:pt idx="549">0.062675539889184201</cx:pt>
          <cx:pt idx="550">0.041713534887863099</cx:pt>
          <cx:pt idx="551">0.0067787782054678598</cx:pt>
          <cx:pt idx="552">0.0147197721335327</cx:pt>
          <cx:pt idx="553">0.030419074322967199</cx:pt>
          <cx:pt idx="554">0.035292395114143602</cx:pt>
          <cx:pt idx="555">0.055896325755038397</cx:pt>
          <cx:pt idx="556">0.0189269272702773</cx:pt>
          <cx:pt idx="557">0.017634999347102401</cx:pt>
          <cx:pt idx="558">0.0071805960001475504</cx:pt>
          <cx:pt idx="559">-1.6468202657261902e-05</cx:pt>
          <cx:pt idx="560">-3.9425638004228498e-05</cx:pt>
          <cx:pt idx="561">7.1498428907156201e-06</cx:pt>
          <cx:pt idx="562">0.00121996216007624</cx:pt>
          <cx:pt idx="563">0.012136343452174099</cx:pt>
          <cx:pt idx="564">0.0315423214538193</cx:pt>
          <cx:pt idx="565">0.018869235852310099</cx:pt>
          <cx:pt idx="566">-0.015075852836421801</cx:pt>
          <cx:pt idx="567">0.026714688233490901</cx:pt>
          <cx:pt idx="568">0.049955940225124298</cx:pt>
          <cx:pt idx="569">0.0013873847767715301</cx:pt>
          <cx:pt idx="570">-0.0096169227776993493</cx:pt>
          <cx:pt idx="571">0.0047151392775821198</cx:pt>
          <cx:pt idx="572">-0.0078121092758867</cx:pt>
          <cx:pt idx="573">-0.073527144021952998</cx:pt>
          <cx:pt idx="574">-0.052225319579741698</cx:pt>
          <cx:pt idx="575">-0.0022390493910635998</cx:pt>
          <cx:pt idx="576">0.017587068575775799</cx:pt>
          <cx:pt idx="577">0.01048715308921</cx:pt>
          <cx:pt idx="578">0.029686240416075201</cx:pt>
          <cx:pt idx="579">-0.0059327809223721599</cx:pt>
          <cx:pt idx="580">0.026904764897884698</cx:pt>
          <cx:pt idx="581">0.036040508801768602</cx:pt>
          <cx:pt idx="582">0.034063796150466001</cx:pt>
          <cx:pt idx="583">0.026765913370019</cx:pt>
          <cx:pt idx="584">0.0072982318297106002</cx:pt>
          <cx:pt idx="585">0.0036553477005533699</cx:pt>
          <cx:pt idx="586">0.00320994339969005</cx:pt>
          <cx:pt idx="587">0.000259974166271813</cx:pt>
          <cx:pt idx="588">0.00026336329483672201</cx:pt>
          <cx:pt idx="589">0.00133944814658141</cx:pt>
          <cx:pt idx="590">0.00080301775188506403</cx:pt>
          <cx:pt idx="591">0.0112230041663907</cx:pt>
          <cx:pt idx="592">0.0286876542960895</cx:pt>
          <cx:pt idx="593">0.0149938089087425</cx:pt>
          <cx:pt idx="594">-0.010531246096191301</cx:pt>
          <cx:pt idx="595">0.0011940977266030699</cx:pt>
          <cx:pt idx="596">0.0471891399472084</cx:pt>
          <cx:pt idx="597">0.0185405813791567</cx:pt>
          <cx:pt idx="598">0.0115440090218672</cx:pt>
          <cx:pt idx="599">-0.017741991652765798</cx:pt>
          <cx:pt idx="600">-0.021234137455717301</cx:pt>
          <cx:pt idx="601">-0.056334739972171102</cx:pt>
          <cx:pt idx="602">-0.079562680437413102</cx:pt>
          <cx:pt idx="603">-0.076106097998171196</cx:pt>
          <cx:pt idx="604">-0.061578945538959297</cx:pt>
          <cx:pt idx="605">-0.0142562644202631</cx:pt>
          <cx:pt idx="606">-0.0144751907889599</cx:pt>
          <cx:pt idx="607">-0.0090036255004939201</cx:pt>
          <cx:pt idx="608">0.0291810969898928</cx:pt>
          <cx:pt idx="609">0.0226301403154088</cx:pt>
          <cx:pt idx="610">0.047085801357583099</cx:pt>
          <cx:pt idx="611">0.041667391533710497</cx:pt>
          <cx:pt idx="612">-0.0039529183435834002</cx:pt>
          <cx:pt idx="613">-0.0056351863930749002</cx:pt>
          <cx:pt idx="614">0.0033187499152086898</cx:pt>
          <cx:pt idx="615">6.26735237809708e-05</cx:pt>
          <cx:pt idx="616">0.000224067195770891</cx:pt>
          <cx:pt idx="617">-0.00079659149178475997</cx:pt>
          <cx:pt idx="618">0.0013746393148715899</cx:pt>
          <cx:pt idx="619">0.0081485951891451403</cx:pt>
          <cx:pt idx="620">0.0147609186338585</cx:pt>
          <cx:pt idx="621">0.010181074002428301</cx:pt>
          <cx:pt idx="622">-0.0090113336730335992</cx:pt>
          <cx:pt idx="623">-0.0068002535192297304</cx:pt>
          <cx:pt idx="624">0.0162048521627337</cx:pt>
          <cx:pt idx="625">0.0156119012429275</cx:pt>
          <cx:pt idx="626">0.0146763556436667</cx:pt>
          <cx:pt idx="627">-0.032393838308665698</cx:pt>
          <cx:pt idx="628">-0.019716769449726699</cx:pt>
          <cx:pt idx="629">-0.0265051640379113</cx:pt>
          <cx:pt idx="630">-0.056831701721967297</cx:pt>
          <cx:pt idx="631">-0.049055481713505503</cx:pt>
          <cx:pt idx="632">-0.046991608243651298</cx:pt>
          <cx:pt idx="633">-0.052458146278141903</cx:pt>
          <cx:pt idx="634">-0.039409645517108398</cx:pt>
          <cx:pt idx="635">-0.015111137283174401</cx:pt>
          <cx:pt idx="636">-0.0031422381851006001</cx:pt>
          <cx:pt idx="637">0.018387374266883</cx:pt>
          <cx:pt idx="638">0.0234635863917412</cx:pt>
          <cx:pt idx="639">0.0035068926849218698</cx:pt>
          <cx:pt idx="640">-0.0141691176796874</cx:pt>
          <cx:pt idx="641">-0.011430584465504099</cx:pt>
          <cx:pt idx="642">-0.0041079955775886398</cx:pt>
          <cx:pt idx="643">-0.00039888111096186802</cx:pt>
          <cx:pt idx="644">-0.00013557611574177499</cx:pt>
          <cx:pt idx="645">-6.0896160924272498e-05</cx:pt>
          <cx:pt idx="646">0.000364670409325707</cx:pt>
          <cx:pt idx="647">0.0063145479149404101</cx:pt>
          <cx:pt idx="648">0.00112133559401762</cx:pt>
          <cx:pt idx="649">-0.018700100125453201</cx:pt>
          <cx:pt idx="650">-0.053021456287947299</cx:pt>
          <cx:pt idx="651">-0.029381145462886799</cx:pt>
          <cx:pt idx="652">0.0045345283264637704</cx:pt>
          <cx:pt idx="653">0.00336936399540277</cx:pt>
          <cx:pt idx="654">0.010786094523587701</cx:pt>
          <cx:pt idx="655">-0.0074829192410378297</cx:pt>
          <cx:pt idx="656">-0.0127437218202422</cx:pt>
          <cx:pt idx="657">-0.033966285045992702</cx:pt>
          <cx:pt idx="658">-0.043574571142427403</cx:pt>
          <cx:pt idx="659">-0.022464457482404401</cx:pt>
          <cx:pt idx="660">-0.049780992979289902</cx:pt>
          <cx:pt idx="661">-0.076099509804568199</cx:pt>
          <cx:pt idx="662">-0.036604354399707301</cx:pt>
          <cx:pt idx="663">-0.036452506607337197</cx:pt>
          <cx:pt idx="664">-0.032586301486228299</cx:pt>
          <cx:pt idx="665">0.00017551808255968399</cx:pt>
          <cx:pt idx="666">0.0049524300690755498</cx:pt>
          <cx:pt idx="667">-0.0071787036367772098</cx:pt>
          <cx:pt idx="668">-0.0246386598047761</cx:pt>
          <cx:pt idx="669">-0.0103649167689995</cx:pt>
          <cx:pt idx="670">-0.0020805400167922799</cx:pt>
          <cx:pt idx="671">-0.000207547616431739</cx:pt>
          <cx:pt idx="672">0.00076798198551625003</cx:pt>
          <cx:pt idx="673">0.00021636215336773599</cx:pt>
          <cx:pt idx="674">-0.00029513652078815402</cx:pt>
          <cx:pt idx="675">-0.00252482861555022</cx:pt>
          <cx:pt idx="676">-0.0079962031801803397</cx:pt>
          <cx:pt idx="677">-0.022964351682035498</cx:pt>
          <cx:pt idx="678">-0.0520638444927937</cx:pt>
          <cx:pt idx="679">-0.044624276507264901</cx:pt>
          <cx:pt idx="680">-0.044020419190231003</cx:pt>
          <cx:pt idx="681">-0.038153609157693599</cx:pt>
          <cx:pt idx="682">-0.026723709859001899</cx:pt>
          <cx:pt idx="683">-0.025136538303850601</cx:pt>
          <cx:pt idx="684">-0.058389230152313398</cx:pt>
          <cx:pt idx="685">-0.063683441329144899</cx:pt>
          <cx:pt idx="686">-0.071800410888029603</cx:pt>
          <cx:pt idx="687">-0.045936234622650299</cx:pt>
          <cx:pt idx="688">-0.036697525595337503</cx:pt>
          <cx:pt idx="689">-0.067143239983183098</cx:pt>
          <cx:pt idx="690">-0.045906906712404598</cx:pt>
          <cx:pt idx="691">-0.058090004025282901</cx:pt>
          <cx:pt idx="692">-0.0528189656859539</cx:pt>
          <cx:pt idx="693">-0.0416915961375115</cx:pt>
          <cx:pt idx="694">-0.0181983481141147</cx:pt>
          <cx:pt idx="695">-0.01269683676917</cx:pt>
          <cx:pt idx="696">-0.00168066000546178</cx:pt>
          <cx:pt idx="697">0.00163106517312786</cx:pt>
          <cx:pt idx="698">-0.000121874216042315</cx:pt>
          <cx:pt idx="699">-0.000121596813729304</cx:pt>
          <cx:pt idx="700">-1.34739038969281e-05</cx:pt>
          <cx:pt idx="701">0.00022693785938898901</cx:pt>
          <cx:pt idx="702">0.00028539366930720601</cx:pt>
          <cx:pt idx="703">-0.00018683275700511601</cx:pt>
          <cx:pt idx="704">-0.0011548860153255799</cx:pt>
          <cx:pt idx="705">-0.0074932762719038901</cx:pt>
          <cx:pt idx="706">-0.0074879737481221096</cx:pt>
          <cx:pt idx="707">-0.0054484624557014499</cx:pt>
          <cx:pt idx="708">-0.020302670923116301</cx:pt>
          <cx:pt idx="709">-0.031624040832641302</cx:pt>
          <cx:pt idx="710">-0.024114139334947399</cx:pt>
          <cx:pt idx="711">-0.026890297671657199</cx:pt>
          <cx:pt idx="712">-0.042354382344458298</cx:pt>
          <cx:pt idx="713">-0.0326106512687259</cx:pt>
          <cx:pt idx="714">-0.043945509834930702</cx:pt>
          <cx:pt idx="715">-0.0240195355100381</cx:pt>
          <cx:pt idx="716">-0.0127007873580784</cx:pt>
          <cx:pt idx="717">-0.043089458289720002</cx:pt>
          <cx:pt idx="718">-0.051976325503993198</cx:pt>
          <cx:pt idx="719">-0.053612548980658301</cx:pt>
          <cx:pt idx="720">-0.041179903776212598</cx:pt>
          <cx:pt idx="721">-0.0150422391692598</cx:pt>
          <cx:pt idx="722">-0.0067780727722183201</cx:pt>
          <cx:pt idx="723">-0.00211855652183596</cx:pt>
          <cx:pt idx="724">-0.0013875034561946101</cx:pt>
          <cx:pt idx="725">-0.000129501198812788</cx:pt>
          <cx:pt idx="726">0.000166346763574195</cx:pt>
          <cx:pt idx="727">-3.38929628279868e-05</cx:pt>
          <cx:pt idx="728">0.00045182319879877699</cx:pt>
          <cx:pt idx="729">-0.000219112511267349</cx:pt>
          <cx:pt idx="730">0.000123224234430684</cx:pt>
          <cx:pt idx="731">-0.000221596234940093</cx:pt>
          <cx:pt idx="732">0.00015395937324488599</cx:pt>
          <cx:pt idx="733">3.9766267529334899e-05</cx:pt>
          <cx:pt idx="734">-0.00201619247560852</cx:pt>
          <cx:pt idx="735">-0.0036956640398071701</cx:pt>
          <cx:pt idx="736">-0.0080501000123141108</cx:pt>
          <cx:pt idx="737">-0.0092509759405968103</cx:pt>
          <cx:pt idx="738">-0.0090469138293272303</cx:pt>
          <cx:pt idx="739">-0.0073668167918724704</cx:pt>
          <cx:pt idx="740">-0.0036539403599984599</cx:pt>
          <cx:pt idx="741">-0.0061546298524553797</cx:pt>
          <cx:pt idx="742">-0.0166948585975163</cx:pt>
          <cx:pt idx="743">-0.015235644023991701</cx:pt>
          <cx:pt idx="744">-0.013666689994485601</cx:pt>
          <cx:pt idx="745">-0.0195142892344118</cx:pt>
          <cx:pt idx="746">-0.0140570161398718</cx:pt>
          <cx:pt idx="747">-0.014588321558211201</cx:pt>
          <cx:pt idx="748">-0.0106859324453067</cx:pt>
          <cx:pt idx="749">-0.0057550700135521604</cx:pt>
          <cx:pt idx="750">-0.0051655335136110104</cx:pt>
          <cx:pt idx="751">0.00069006520077233801</cx:pt>
          <cx:pt idx="752">-0.00062021222338770002</cx:pt>
          <cx:pt idx="753">7.5046427069721695e-05</cx:pt>
          <cx:pt idx="754">0.000239143130519339</cx:pt>
          <cx:pt idx="755">0.00032709938396363998</cx:pt>
          <cx:pt idx="756">-3.9698268998280797e-06</cx:pt>
          <cx:pt idx="757">-0.000318725085745402</cx:pt>
          <cx:pt idx="758">-9.1724761826453597e-05</cx:pt>
          <cx:pt idx="759">6.1776594768845895e-05</cx:pt>
          <cx:pt idx="760">0.00056544195927291996</cx:pt>
          <cx:pt idx="761">-0.00038579364390581701</cx:pt>
          <cx:pt idx="762">-0.00023290200711775601</cx:pt>
          <cx:pt idx="763">-0.0018066758287166101</cx:pt>
          <cx:pt idx="764">-0.0024206919692983898</cx:pt>
          <cx:pt idx="765">-0.00061797962710160497</cx:pt>
          <cx:pt idx="766">0.00028105011379648301</cx:pt>
          <cx:pt idx="767">0.00108328971380755</cx:pt>
          <cx:pt idx="768">0.00092518482156116904</cx:pt>
          <cx:pt idx="769">-0.00082679575930767301</cx:pt>
          <cx:pt idx="770">-0.0021847858974736799</cx:pt>
          <cx:pt idx="771">-0.0024783540845070701</cx:pt>
          <cx:pt idx="772">-0.0022573098183998998</cx:pt>
          <cx:pt idx="773">-0.0032829013113323002</cx:pt>
          <cx:pt idx="774">-0.0046190030049540797</cx:pt>
          <cx:pt idx="775">-0.0014595042103990399</cx:pt>
          <cx:pt idx="776">-0.00053545955137256497</cx:pt>
          <cx:pt idx="777">-0.00060586966294624703</cx:pt>
          <cx:pt idx="778">-0.00371434102058164</cx:pt>
          <cx:pt idx="779">-0.00069012991998869595</cx:pt>
          <cx:pt idx="780">0.00041189144067727202</cx:pt>
          <cx:pt idx="781">-0.000420632243431182</cx:pt>
          <cx:pt idx="782">0.00013456705588851499</cx:pt>
          <cx:pt idx="783">-0.00056380071772548705</cx:pt>
          <cx:pt idx="784">-0.00094081094843118747</cx:pt>
          <cx:pt idx="785">-0.0011193308391267574</cx:pt>
          <cx:pt idx="786">-0.0074478840412406499</cx:pt>
          <cx:pt idx="787">-0.0094716104876922252</cx:pt>
          <cx:pt idx="788">-0.01145449483056735</cx:pt>
          <cx:pt idx="789">-0.0079598925822956992</cx:pt>
          <cx:pt idx="790">-0.0050821418409883251</cx:pt>
          <cx:pt idx="791">-0.0016192541476776825</cx:pt>
          <cx:pt idx="792">0.0092964807082768757</cx:pt>
          <cx:pt idx="793">0.0045907022365146754</cx:pt>
          <cx:pt idx="794">0.0050681476251333499</cx:pt>
          <cx:pt idx="795">-0.0027160406813790498</cx:pt>
          <cx:pt idx="796">-0.0027744883148655749</cx:pt>
          <cx:pt idx="797">-0.0076388496824655004</cx:pt>
          <cx:pt idx="798">-0.015217115125125726</cx:pt>
          <cx:pt idx="799">-0.015382978831701024</cx:pt>
          <cx:pt idx="800">-0.013670867968596024</cx:pt>
          <cx:pt idx="801">-0.006378313584790375</cx:pt>
          <cx:pt idx="802">-0.0083848736658644497</cx:pt>
          <cx:pt idx="803">-0.0115811331478946</cx:pt>
          <cx:pt idx="804">-0.01143024767255625</cx:pt>
          <cx:pt idx="805">0.0001162657548374575</cx:pt>
          <cx:pt idx="806">0.0011266041828195926</cx:pt>
          <cx:pt idx="807">0.0002098985292418825</cx:pt>
          <cx:pt idx="808">-7.8118499413024498e-05</cx:pt>
          <cx:pt idx="809">0.00035055840536979248</cx:pt>
          <cx:pt idx="810">5.4191503406743249e-05</cx:pt>
          <cx:pt idx="811">-0.00026148571827308001</cx:pt>
          <cx:pt idx="812">-0.0011959568208595949</cx:pt>
          <cx:pt idx="813">-0.0038133955656238748</cx:pt>
          <cx:pt idx="814">-0.0094714994311015255</cx:pt>
          <cx:pt idx="815">-0.0073271176398570998</cx:pt>
          <cx:pt idx="816">-0.010196110553581749</cx:pt>
          <cx:pt idx="817">-0.010436718541585101</cx:pt>
          <cx:pt idx="818">0.0030764029360068001</cx:pt>
          <cx:pt idx="819">0.0051988561038937998</cx:pt>
          <cx:pt idx="820">0.0043272739902071996</cx:pt>
          <cx:pt idx="821">0.0084791687855153997</cx:pt>
          <cx:pt idx="822">0.0048610079139905001</cx:pt>
          <cx:pt idx="823">-0.00074621688686108247</cx:pt>
          <cx:pt idx="824">-0.00331752278161395</cx:pt>
          <cx:pt idx="825">-0.0069123306689910253</cx:pt>
          <cx:pt idx="826">-0.01254796588355785</cx:pt>
          <cx:pt idx="827">-0.010388805600786276</cx:pt>
          <cx:pt idx="828">-0.0052100993144540498</cx:pt>
          <cx:pt idx="829">-0.0082316754346023254</cx:pt>
          <cx:pt idx="830">-0.014566117952614225</cx:pt>
          <cx:pt idx="831">-0.01521390222298165</cx:pt>
          <cx:pt idx="832">-0.010971618217855675</cx:pt>
          <cx:pt idx="833">-0.0042035183868567002</cx:pt>
          <cx:pt idx="834">0.0005506488543164</cx:pt>
          <cx:pt idx="835">0.00013018171792182425</cx:pt>
          <cx:pt idx="836">-0.00013637581724650774</cx:pt>
          <cx:pt idx="837">-1.6651667275898975e-05</cx:pt>
          <cx:pt idx="838">-0.00016742677187856275</cx:pt>
          <cx:pt idx="839">-0.00027022586055985002</cx:pt>
          <cx:pt idx="840">-0.00051872657810231499</cx:pt>
          <cx:pt idx="841">-0.0033014335959796999</cx:pt>
          <cx:pt idx="842">-0.0078128022893692757</cx:pt>
          <cx:pt idx="843">-0.0088952915344373499</cx:pt>
          <cx:pt idx="844">-0.0085811691688460756</cx:pt>
          <cx:pt idx="845">-0.0093869585484135758</cx:pt>
          <cx:pt idx="846">-0.0012666762792475875</cx:pt>
          <cx:pt idx="847">-0.0065095761013517</cx:pt>
          <cx:pt idx="848">-0.0030067243674073499</cx:pt>
          <cx:pt idx="849">0.0074550603419139749</cx:pt>
          <cx:pt idx="850">0.0018613095502016575</cx:pt>
          <cx:pt idx="851">-0.0019772723903868027</cx:pt>
          <cx:pt idx="852">-0.018838184616011576</cx:pt>
          <cx:pt idx="853">-0.021186750603606825</cx:pt>
          <cx:pt idx="854">-0.0094009633008023258</cx:pt>
          <cx:pt idx="855">-0.00258555620303395</cx:pt>
          <cx:pt idx="856">-0.003569675627671875</cx:pt>
          <cx:pt idx="857">-0.0057947901149727503</cx:pt>
          <cx:pt idx="858">-0.0074811310319773498</cx:pt>
          <cx:pt idx="859">-0.012532752300208975</cx:pt>
          <cx:pt idx="860">-0.0072476390665717752</cx:pt>
          <cx:pt idx="861">-8.2581805290185e-05</cx:pt>
          <cx:pt idx="862">-0.0023499145923125248</cx:pt>
          <cx:pt idx="863">-0.0015508354222667274</cx:pt>
          <cx:pt idx="864">-0.00053362145057911251</cx:pt>
          <cx:pt idx="865">-0.00014956949116290175</cx:pt>
          <cx:pt idx="866">-0.000184565193542319</cx:pt>
          <cx:pt idx="867">-0.00053297292489279998</cx:pt>
          <cx:pt idx="868">-0.00077037521245693498</cx:pt>
          <cx:pt idx="869">-0.0013650149941369699</cx:pt>
          <cx:pt idx="870">0.00056967543339677003</cx:pt>
          <cx:pt idx="871">-0.0015672792695723</cx:pt>
          <cx:pt idx="872">-0.0067020150563954746</cx:pt>
          <cx:pt idx="873">-0.011678330221866651</cx:pt>
          <cx:pt idx="874">-0.0049031539088525249</cx:pt>
          <cx:pt idx="875">-0.0058767407482426754</cx:pt>
          <cx:pt idx="876">0.0045187862919494502</cx:pt>
          <cx:pt idx="877">0.0037442750393469749</cx:pt>
          <cx:pt idx="878">-0.0046418106361131497</cx:pt>
          <cx:pt idx="879">-0.018388761326096476</cx:pt>
          <cx:pt idx="880">-0.028950016889733251</cx:pt>
          <cx:pt idx="881">-0.01247003825471415</cx:pt>
          <cx:pt idx="882">0.0045199396794594997</cx:pt>
          <cx:pt idx="883">0.0084462634583004504</cx:pt>
          <cx:pt idx="884">-0.00094081094843118747</cx:pt>
          <cx:pt idx="885">-0.0011193308391267574</cx:pt>
          <cx:pt idx="886">-0.0074478840412406499</cx:pt>
          <cx:pt idx="887">-0.0094716104876922252</cx:pt>
          <cx:pt idx="888">-0.01145449483056735</cx:pt>
          <cx:pt idx="889">-0.0079598925822956992</cx:pt>
          <cx:pt idx="890">-0.0050821418409883251</cx:pt>
          <cx:pt idx="891">-0.0016192541476776825</cx:pt>
          <cx:pt idx="892">0.0092964807082768757</cx:pt>
          <cx:pt idx="893">0.0045907022365146754</cx:pt>
          <cx:pt idx="894">0.0050681476251333499</cx:pt>
          <cx:pt idx="895">-0.0027160406813790498</cx:pt>
          <cx:pt idx="896">-0.0027744883148655749</cx:pt>
          <cx:pt idx="897">-0.0076388496824655004</cx:pt>
          <cx:pt idx="898">-0.015217115125125726</cx:pt>
          <cx:pt idx="899">-0.015382978831701024</cx:pt>
          <cx:pt idx="900">-0.013670867968596024</cx:pt>
          <cx:pt idx="901">-0.006378313584790375</cx:pt>
          <cx:pt idx="902">-0.0083848736658644497</cx:pt>
          <cx:pt idx="903">-0.0115811331478946</cx:pt>
          <cx:pt idx="904">-0.01143024767255625</cx:pt>
          <cx:pt idx="905">0.0001162657548374575</cx:pt>
          <cx:pt idx="906">0.0011266041828195926</cx:pt>
          <cx:pt idx="907">0.0002098985292418825</cx:pt>
          <cx:pt idx="908">-7.8118499413024498e-05</cx:pt>
          <cx:pt idx="909">0.00035055840536979248</cx:pt>
          <cx:pt idx="910">5.4191503406743249e-05</cx:pt>
          <cx:pt idx="911">-0.00026148571827308001</cx:pt>
          <cx:pt idx="912">-0.0011959568208595949</cx:pt>
          <cx:pt idx="913">-0.0038133955656238748</cx:pt>
          <cx:pt idx="914">-0.0094714994311015255</cx:pt>
          <cx:pt idx="915">-0.0073271176398570998</cx:pt>
          <cx:pt idx="916">-0.010196110553581749</cx:pt>
          <cx:pt idx="917">-0.010436718541585101</cx:pt>
          <cx:pt idx="918">0.0030764029360068001</cx:pt>
          <cx:pt idx="919">0.0051988561038937998</cx:pt>
          <cx:pt idx="920">0.0043272739902071996</cx:pt>
          <cx:pt idx="921">0.0084791687855153997</cx:pt>
          <cx:pt idx="922">0.0048610079139905001</cx:pt>
          <cx:pt idx="923">-0.00074621688686108247</cx:pt>
          <cx:pt idx="924">-0.00331752278161395</cx:pt>
          <cx:pt idx="925">-0.0069123306689910253</cx:pt>
          <cx:pt idx="926">-0.01254796588355785</cx:pt>
          <cx:pt idx="927">-0.010388805600786276</cx:pt>
          <cx:pt idx="928">-0.0052100993144540498</cx:pt>
          <cx:pt idx="929">-0.0082316754346023254</cx:pt>
          <cx:pt idx="930">-0.014566117952614225</cx:pt>
          <cx:pt idx="931">-0.01521390222298165</cx:pt>
          <cx:pt idx="932">-0.010971618217855675</cx:pt>
          <cx:pt idx="933">-0.0042035183868567002</cx:pt>
          <cx:pt idx="934">0.0005506488543164</cx:pt>
          <cx:pt idx="935">0.00013018171792182425</cx:pt>
          <cx:pt idx="936">-0.00013637581724650774</cx:pt>
          <cx:pt idx="937">-1.6651667275898975e-05</cx:pt>
          <cx:pt idx="938">-0.00016742677187856275</cx:pt>
          <cx:pt idx="939">-0.00027022586055985002</cx:pt>
          <cx:pt idx="940">-0.00051872657810231499</cx:pt>
          <cx:pt idx="941">-0.0033014335959796999</cx:pt>
          <cx:pt idx="942">-0.0078128022893692757</cx:pt>
          <cx:pt idx="943">-0.0088952915344373499</cx:pt>
          <cx:pt idx="944">-0.0085811691688460756</cx:pt>
          <cx:pt idx="945">-0.0093869585484135758</cx:pt>
          <cx:pt idx="946">-0.0012666762792475875</cx:pt>
          <cx:pt idx="947">-0.0065095761013517</cx:pt>
          <cx:pt idx="948">-0.0030067243674073499</cx:pt>
          <cx:pt idx="949">0.0074550603419139749</cx:pt>
          <cx:pt idx="950">0.0018613095502016575</cx:pt>
          <cx:pt idx="951">-0.0019772723903868027</cx:pt>
          <cx:pt idx="952">-0.018838184616011576</cx:pt>
          <cx:pt idx="953">-0.021186750603606825</cx:pt>
          <cx:pt idx="954">-0.0094009633008023258</cx:pt>
          <cx:pt idx="955">-0.00258555620303395</cx:pt>
          <cx:pt idx="956">-0.003569675627671875</cx:pt>
          <cx:pt idx="957">-0.0057947901149727503</cx:pt>
          <cx:pt idx="958">-0.0074811310319773498</cx:pt>
          <cx:pt idx="959">-0.012532752300208975</cx:pt>
          <cx:pt idx="960">-0.0072476390665717752</cx:pt>
          <cx:pt idx="961">-8.2581805290185e-05</cx:pt>
          <cx:pt idx="962">-0.0023499145923125248</cx:pt>
          <cx:pt idx="963">-0.0015508354222667274</cx:pt>
          <cx:pt idx="964">-0.00053362145057911251</cx:pt>
          <cx:pt idx="965">-0.00014956949116290175</cx:pt>
          <cx:pt idx="966">-0.000184565193542319</cx:pt>
          <cx:pt idx="967">-0.00053297292489279998</cx:pt>
          <cx:pt idx="968">-0.00077037521245693498</cx:pt>
          <cx:pt idx="969">-0.0013650149941369699</cx:pt>
          <cx:pt idx="970">0.00056967543339677003</cx:pt>
          <cx:pt idx="971">-0.0015672792695723</cx:pt>
          <cx:pt idx="972">-0.0067020150563954746</cx:pt>
          <cx:pt idx="973">-0.011678330221866651</cx:pt>
          <cx:pt idx="974">-0.0049031539088525249</cx:pt>
          <cx:pt idx="975">-0.0058767407482426754</cx:pt>
          <cx:pt idx="976">0.0045187862919494502</cx:pt>
          <cx:pt idx="977">0.0037442750393469749</cx:pt>
          <cx:pt idx="978">-0.0046418106361131497</cx:pt>
          <cx:pt idx="979">-0.018388761326096476</cx:pt>
          <cx:pt idx="980">-0.028950016889733251</cx:pt>
          <cx:pt idx="981">-0.01247003825471415</cx:pt>
          <cx:pt idx="982">0.0045199396794594997</cx:pt>
          <cx:pt idx="983">0.0084462634583004504</cx:pt>
          <cx:pt idx="984">-0.00094081094843118747</cx:pt>
          <cx:pt idx="985">-0.0011193308391267574</cx:pt>
          <cx:pt idx="986">-0.0074478840412406499</cx:pt>
          <cx:pt idx="987">-0.0094716104876922252</cx:pt>
          <cx:pt idx="988">-0.01145449483056735</cx:pt>
          <cx:pt idx="989">-0.0079598925822956992</cx:pt>
          <cx:pt idx="990">-0.0050821418409883251</cx:pt>
          <cx:pt idx="991">-0.0016192541476776825</cx:pt>
          <cx:pt idx="992">0.0092964807082768757</cx:pt>
          <cx:pt idx="993">0.0045907022365146754</cx:pt>
          <cx:pt idx="994">0.0050681476251333499</cx:pt>
          <cx:pt idx="995">-0.0027160406813790498</cx:pt>
          <cx:pt idx="996">-0.0027744883148655749</cx:pt>
          <cx:pt idx="997">-0.0076388496824655004</cx:pt>
          <cx:pt idx="998">-0.015217115125125726</cx:pt>
          <cx:pt idx="999">-0.015382978831701024</cx:pt>
          <cx:pt idx="1000">-0.013670867968596024</cx:pt>
          <cx:pt idx="1001">-0.006378313584790375</cx:pt>
          <cx:pt idx="1002">-0.0083848736658644497</cx:pt>
          <cx:pt idx="1003">-0.0115811331478946</cx:pt>
          <cx:pt idx="1004">-0.01143024767255625</cx:pt>
          <cx:pt idx="1005">0.0001162657548374575</cx:pt>
          <cx:pt idx="1006">0.0011266041828195926</cx:pt>
          <cx:pt idx="1007">0.0002098985292418825</cx:pt>
          <cx:pt idx="1008">-7.8118499413024498e-05</cx:pt>
          <cx:pt idx="1009">0.00035055840536979248</cx:pt>
          <cx:pt idx="1010">5.4191503406743249e-05</cx:pt>
          <cx:pt idx="1011">-0.00026148571827308001</cx:pt>
          <cx:pt idx="1012">-0.0011959568208595949</cx:pt>
          <cx:pt idx="1013">-0.0038133955656238748</cx:pt>
          <cx:pt idx="1014">-0.0094714994311015255</cx:pt>
          <cx:pt idx="1015">-0.0073271176398570998</cx:pt>
          <cx:pt idx="1016">-0.010196110553581749</cx:pt>
          <cx:pt idx="1017">-0.010436718541585101</cx:pt>
          <cx:pt idx="1018">0.0030764029360068001</cx:pt>
          <cx:pt idx="1019">0.0051988561038937998</cx:pt>
          <cx:pt idx="1020">0.0043272739902071996</cx:pt>
          <cx:pt idx="1021">0.0084791687855153997</cx:pt>
          <cx:pt idx="1022">0.0048610079139905001</cx:pt>
          <cx:pt idx="1023">-0.00074621688686108247</cx:pt>
          <cx:pt idx="1024">-0.00331752278161395</cx:pt>
          <cx:pt idx="1025">-0.0069123306689910253</cx:pt>
          <cx:pt idx="1026">-0.01254796588355785</cx:pt>
          <cx:pt idx="1027">-0.010388805600786276</cx:pt>
          <cx:pt idx="1028">-0.0052100993144540498</cx:pt>
          <cx:pt idx="1029">-0.0082316754346023254</cx:pt>
          <cx:pt idx="1030">-0.014566117952614225</cx:pt>
          <cx:pt idx="1031">-0.01521390222298165</cx:pt>
          <cx:pt idx="1032">-0.010971618217855675</cx:pt>
          <cx:pt idx="1033">-0.0042035183868567002</cx:pt>
          <cx:pt idx="1034">0.0005506488543164</cx:pt>
          <cx:pt idx="1035">0.00013018171792182425</cx:pt>
          <cx:pt idx="1036">-0.00013637581724650774</cx:pt>
          <cx:pt idx="1037">-1.6651667275898975e-05</cx:pt>
          <cx:pt idx="1038">-0.00016742677187856275</cx:pt>
          <cx:pt idx="1039">-0.00027022586055985002</cx:pt>
          <cx:pt idx="1040">-0.00051872657810231499</cx:pt>
          <cx:pt idx="1041">-0.0033014335959796999</cx:pt>
          <cx:pt idx="1042">-0.0078128022893692757</cx:pt>
          <cx:pt idx="1043">-0.0088952915344373499</cx:pt>
          <cx:pt idx="1044">-0.0085811691688460756</cx:pt>
          <cx:pt idx="1045">-0.0093869585484135758</cx:pt>
          <cx:pt idx="1046">-0.0012666762792475875</cx:pt>
          <cx:pt idx="1047">-0.0065095761013517</cx:pt>
          <cx:pt idx="1048">-0.0030067243674073499</cx:pt>
          <cx:pt idx="1049">0.0074550603419139749</cx:pt>
          <cx:pt idx="1050">0.0018613095502016575</cx:pt>
          <cx:pt idx="1051">-0.0019772723903868027</cx:pt>
          <cx:pt idx="1052">-0.018838184616011576</cx:pt>
          <cx:pt idx="1053">-0.021186750603606825</cx:pt>
          <cx:pt idx="1054">-0.0094009633008023258</cx:pt>
          <cx:pt idx="1055">-0.00258555620303395</cx:pt>
          <cx:pt idx="1056">-0.003569675627671875</cx:pt>
          <cx:pt idx="1057">-0.0057947901149727503</cx:pt>
          <cx:pt idx="1058">-0.0074811310319773498</cx:pt>
          <cx:pt idx="1059">-0.012532752300208975</cx:pt>
          <cx:pt idx="1060">-0.0072476390665717752</cx:pt>
          <cx:pt idx="1061">-8.2581805290185e-05</cx:pt>
          <cx:pt idx="1062">-0.0023499145923125248</cx:pt>
          <cx:pt idx="1063">-0.0015508354222667274</cx:pt>
          <cx:pt idx="1064">-0.00053362145057911251</cx:pt>
          <cx:pt idx="1065">-0.00014956949116290175</cx:pt>
          <cx:pt idx="1066">-0.000184565193542319</cx:pt>
          <cx:pt idx="1067">-0.00053297292489279998</cx:pt>
          <cx:pt idx="1068">-0.00077037521245693498</cx:pt>
          <cx:pt idx="1069">-0.0013650149941369699</cx:pt>
          <cx:pt idx="1070">0.00056967543339677003</cx:pt>
          <cx:pt idx="1071">-0.0015672792695723</cx:pt>
          <cx:pt idx="1072">-0.0067020150563954746</cx:pt>
          <cx:pt idx="1073">-0.011678330221866651</cx:pt>
          <cx:pt idx="1074">-0.0049031539088525249</cx:pt>
          <cx:pt idx="1075">-0.0058767407482426754</cx:pt>
          <cx:pt idx="1076">0.0045187862919494502</cx:pt>
          <cx:pt idx="1077">0.0037442750393469749</cx:pt>
          <cx:pt idx="1078">-0.0046418106361131497</cx:pt>
          <cx:pt idx="1079">-0.018388761326096476</cx:pt>
          <cx:pt idx="1080">-0.028950016889733251</cx:pt>
          <cx:pt idx="1081">-0.01247003825471415</cx:pt>
          <cx:pt idx="1082">0.0045199396794594997</cx:pt>
          <cx:pt idx="1083">0.0084462634583004504</cx:pt>
        </cx:lvl>
      </cx:numDim>
    </cx:data>
    <cx:data id="160">
      <cx:numDim type="val">
        <cx:f>Sheet2!$FE$1:$FE$1084</cx:f>
        <cx:lvl ptCount="1084" formatCode="0.00E+00">
          <cx:pt idx="0">3.2882271295000003e-05</cx:pt>
          <cx:pt idx="1">-2.9984601346371302e-05</cx:pt>
          <cx:pt idx="2">-0.00051935908630038096</cx:pt>
          <cx:pt idx="3">-0.00041193942922114002</cx:pt>
          <cx:pt idx="4">-0.000158622912307181</cx:pt>
          <cx:pt idx="5">9.9057484082833996e-05</cx:pt>
          <cx:pt idx="6">-0.000117421439934907</cx:pt>
          <cx:pt idx="7">-2.1191524417710999e-05</cx:pt>
          <cx:pt idx="8">5.4146923355212202e-05</cx:pt>
          <cx:pt idx="9">0.00051973923985906801</cx:pt>
          <cx:pt idx="10">0.00058427760076332701</cx:pt>
          <cx:pt idx="11">9.5334430406107001e-05</cx:pt>
          <cx:pt idx="12">-4.0853014502297302e-05</cx:pt>
          <cx:pt idx="13">0.00030318357203110499</cx:pt>
          <cx:pt idx="14">-3.6810720096208601e-06</cx:pt>
          <cx:pt idx="15">2.1518189708014298e-05</cx:pt>
          <cx:pt idx="16">0.00015087829603938299</cx:pt>
          <cx:pt idx="17">0.000295899304548542</cx:pt>
          <cx:pt idx="18">-0.00032365091234593402</cx:pt>
          <cx:pt idx="19">0.00056924255320046501</cx:pt>
          <cx:pt idx="20">0.00030213619273653701</cx:pt>
          <cx:pt idx="21">0.00047633220973114602</cx:pt>
          <cx:pt idx="22">-4.8328002152148701e-05</cx:pt>
          <cx:pt idx="23">1.7712614519381399e-06</cx:pt>
          <cx:pt idx="24">-0.00024467352227395699</cx:pt>
          <cx:pt idx="25">-0.00021047763812291799</cx:pt>
          <cx:pt idx="26">0.00013733427155421799</cx:pt>
          <cx:pt idx="27">0.0011726180494097201</cx:pt>
          <cx:pt idx="28">0.00015033445063944499</cx:pt>
          <cx:pt idx="29">-6.9379085961830306e-05</cx:pt>
          <cx:pt idx="30">1.4624749152987699e-05</cx:pt>
          <cx:pt idx="31">3.24626348382089e-05</cx:pt>
          <cx:pt idx="32">0.000623283751419283</cx:pt>
          <cx:pt idx="33">0.00029454343905157198</cx:pt>
          <cx:pt idx="34">0.00056027898063780999</cx:pt>
          <cx:pt idx="35">-0.00073169467302723905</cx:pt>
          <cx:pt idx="36">9.8946915710984095e-06</cx:pt>
          <cx:pt idx="37">-9.73598468913778e-05</cx:pt>
          <cx:pt idx="38">-0.00090424273126451897</cx:pt>
          <cx:pt idx="39">-0.00065944619258097401</cx:pt>
          <cx:pt idx="40">0.00028211316297623701</cx:pt>
          <cx:pt idx="41">-0.0019412970554819099</cx:pt>
          <cx:pt idx="42">-0.00116480164280493</cx:pt>
          <cx:pt idx="43">-0.000588735618620184</cx:pt>
          <cx:pt idx="44">0.00079377229100736197</cx:pt>
          <cx:pt idx="45">-0.000111604558433602</cx:pt>
          <cx:pt idx="46">0.00044964507232304098</cx:pt>
          <cx:pt idx="47">-0.00034594052765858798</cx:pt>
          <cx:pt idx="48">0.000240177189584515</cx:pt>
          <cx:pt idx="49">-0.00066702002197092697</cx:pt>
          <cx:pt idx="50">-7.7976176709425901e-05</cx:pt>
          <cx:pt idx="51">0.00029208075150553403</cx:pt>
          <cx:pt idx="52">0.000598004648695986</cx:pt>
          <cx:pt idx="53">-0.00042161372181065399</cx:pt>
          <cx:pt idx="54">-2.7487141356339001e-05</cx:pt>
          <cx:pt idx="55">0.00015206321207397199</cx:pt>
          <cx:pt idx="56">0.000171578770507395</cx:pt>
          <cx:pt idx="57">0.00028044084485985798</cx:pt>
          <cx:pt idx="58">-0.00018033283948778301</cx:pt>
          <cx:pt idx="59">-6.9078984030396506e-05</cx:pt>
          <cx:pt idx="60">-0.00024024937306114</cx:pt>
          <cx:pt idx="61">0.00036557168913455598</cx:pt>
          <cx:pt idx="62">8.8129523570564598e-05</cx:pt>
          <cx:pt idx="63">-0.00027642861461270302</cx:pt>
          <cx:pt idx="64">0.00017692499957107499</cx:pt>
          <cx:pt idx="65">0.00040040344722427402</cx:pt>
          <cx:pt idx="66">-0.00088690379092602896</cx:pt>
          <cx:pt idx="67">-0.00091217399376998997</cx:pt>
          <cx:pt idx="68">0.00078967594987912901</cx:pt>
          <cx:pt idx="69">1.48038137676216e-05</cx:pt>
          <cx:pt idx="70">-0.0045570977588679697</cx:pt>
          <cx:pt idx="71">-0.0030899942141063398</cx:pt>
          <cx:pt idx="72">0.00019379583319927501</cx:pt>
          <cx:pt idx="73">-0.0016636622818921401</cx:pt>
          <cx:pt idx="74">-0.0042647103086840398</cx:pt>
          <cx:pt idx="75">-0.0072646322466400704</cx:pt>
          <cx:pt idx="76">-0.0046464902723225799</cx:pt>
          <cx:pt idx="77">-0.00297941653320965</cx:pt>
          <cx:pt idx="78">-0.0020461541309648801</cx:pt>
          <cx:pt idx="79">-0.00015343875397496801</cx:pt>
          <cx:pt idx="80">0.00041104946387033199</cx:pt>
          <cx:pt idx="81">-3.1302027136255502e-05</cx:pt>
          <cx:pt idx="82">-0.00013541358513240699</cx:pt>
          <cx:pt idx="83">-4.7727433646089197e-05</cx:pt>
          <cx:pt idx="84">-0.00052010688628824505</cx:pt>
          <cx:pt idx="85">-0.000426220363455017</cx:pt>
          <cx:pt idx="86">-0.000385391896156703</cx:pt>
          <cx:pt idx="87">8.17989372467832e-05</cx:pt>
          <cx:pt idx="88">-0.00080470550952007496</cx:pt>
          <cx:pt idx="89">-0.00047412472137610802</cx:pt>
          <cx:pt idx="90">-0.00114388943461397</cx:pt>
          <cx:pt idx="91">-0.0017959830043128</cx:pt>
          <cx:pt idx="92">-0.00192222492656459</cx:pt>
          <cx:pt idx="93">0.0017856329372980999</cx:pt>
          <cx:pt idx="94">0.0033465635447667398</cx:pt>
          <cx:pt idx="95">0.0052696080469429498</cx:pt>
          <cx:pt idx="96">0.0027347280274826798</cx:pt>
          <cx:pt idx="97">-0.0029432442183224398</cx:pt>
          <cx:pt idx="98">-0.016571391044560201</cx:pt>
          <cx:pt idx="99">-0.019638554532197101</cx:pt>
          <cx:pt idx="100">-0.0094078038036814002</cx:pt>
          <cx:pt idx="101">-0.0139005902808378</cx:pt>
          <cx:pt idx="102">-0.0079759440964045896</cx:pt>
          <cx:pt idx="103">-0.0125082859741941</cx:pt>
          <cx:pt idx="104">-0.016552446759997699</cx:pt>
          <cx:pt idx="105">-0.0053251150527188701</cx:pt>
          <cx:pt idx="106">-0.00070271641323863497</cx:pt>
          <cx:pt idx="107">0.00092037522978495796</cx:pt>
          <cx:pt idx="108">-0.0013827059119179701</cx:pt>
          <cx:pt idx="109">-0.00060999538839062002</cx:pt>
          <cx:pt idx="110">-0.00035806496293040301</cx:pt>
          <cx:pt idx="111">0.00018066838884323399</cx:pt>
          <cx:pt idx="112">0.00053529684904994699</cx:pt>
          <cx:pt idx="113">-0.00026476561992670099</cx:pt>
          <cx:pt idx="114">-0.000132919791362894</cx:pt>
          <cx:pt idx="115">-0.00064930265976231405</cx:pt>
          <cx:pt idx="116">-0.0016088325020249801</cx:pt>
          <cx:pt idx="117">0.000244185627036336</cx:pt>
          <cx:pt idx="118">0.0029413936939057801</cx:pt>
          <cx:pt idx="119">0.0061709107583949102</cx:pt>
          <cx:pt idx="120">-0.00324934328483133</cx:pt>
          <cx:pt idx="121">0.0045118214476892104</cx:pt>
          <cx:pt idx="122">0.017906978421463798</cx:pt>
          <cx:pt idx="123">0.020956118545058602</cx:pt>
          <cx:pt idx="124">0.015238264657711499</cx:pt>
          <cx:pt idx="125">0.00311276296936207</cx:pt>
          <cx:pt idx="126">0.0093288627450099394</cx:pt>
          <cx:pt idx="127">0.0134474361794601</cx:pt>
          <cx:pt idx="128">0.0166477110369588</cx:pt>
          <cx:pt idx="129">0.017618204600165801</cx:pt>
          <cx:pt idx="130">0.0018207648639579901</cx:pt>
          <cx:pt idx="131">-0.00212559402736354</cx:pt>
          <cx:pt idx="132">-0.0045724953357538199</cx:pt>
          <cx:pt idx="133">-0.020046605127611201</cx:pt>
          <cx:pt idx="134">-0.024282036670696599</cx:pt>
          <cx:pt idx="135">-0.016228071689159199</cx:pt>
          <cx:pt idx="136">-0.015098541098574</cx:pt>
          <cx:pt idx="137">-0.0052069481483066199</cx:pt>
          <cx:pt idx="138">0.00098777348202666007</cx:pt>
          <cx:pt idx="139">-9.69177072990753e-05</cx:pt>
          <cx:pt idx="140">-1.26525434388233e-05</cx:pt>
          <cx:pt idx="141">0.00025406837409557302</cx:pt>
          <cx:pt idx="142">0.00022195650193805101</cx:pt>
          <cx:pt idx="143">-7.4411128311607002e-05</cx:pt>
          <cx:pt idx="144">-0.000161867768585787</cx:pt>
          <cx:pt idx="145">-0.0019953858530522201</cx:pt>
          <cx:pt idx="146">0.00484712575407816</cx:pt>
          <cx:pt idx="147">0.0052335041938276804</cx:pt>
          <cx:pt idx="148">-0.0059457099927289602</cx:pt>
          <cx:pt idx="149">0.000852269239456061</cx:pt>
          <cx:pt idx="150">0.021384224897849701</cx:pt>
          <cx:pt idx="151">0.024099647407847698</cx:pt>
          <cx:pt idx="152">0.024670455713438701</cx:pt>
          <cx:pt idx="153">0.016647263522284201</cx:pt>
          <cx:pt idx="154">0.019250288787049499</cx:pt>
          <cx:pt idx="155">0.042672781316025601</cx:pt>
          <cx:pt idx="156">0.044332541479465699</cx:pt>
          <cx:pt idx="157">0.043288886203351799</cx:pt>
          <cx:pt idx="158">0.049732571500136602</cx:pt>
          <cx:pt idx="159">0.061262798677701402</cx:pt>
          <cx:pt idx="160">0.0368640017420344</cx:pt>
          <cx:pt idx="161">0.040348630739500603</cx:pt>
          <cx:pt idx="162">0.0093251086290838305</cx:pt>
          <cx:pt idx="163">-0.0102388914523108</cx:pt>
          <cx:pt idx="164">-0.0038519520777045299</cx:pt>
          <cx:pt idx="165">0.0062258977888966401</cx:pt>
          <cx:pt idx="166">0.0034157540643871601</cx:pt>
          <cx:pt idx="167">7.28541045564919e-05</cx:pt>
          <cx:pt idx="168">-0.00038737859333077803</cx:pt>
          <cx:pt idx="169">0.00022324800713955899</cx:pt>
          <cx:pt idx="170">-0.0013165942195863499</cx:pt>
          <cx:pt idx="171">0.00070849913849875697</cx:pt>
          <cx:pt idx="172">-0.0019642755110521001</cx:pt>
          <cx:pt idx="173">-0.012377311844796899</cx:pt>
          <cx:pt idx="174">-0.0138993815243995</cx:pt>
          <cx:pt idx="175">-0.014304721842926599</cx:pt>
          <cx:pt idx="176">-0.0145350176435146</cx:pt>
          <cx:pt idx="177">0.0083074725635702198</cx:pt>
          <cx:pt idx="178">0.023866831998048</cx:pt>
          <cx:pt idx="179">0.0096243999508929309</cx:pt>
          <cx:pt idx="180">0.033762408499558402</cx:pt>
          <cx:pt idx="181">0.029018341630319199</cx:pt>
          <cx:pt idx="182">0.0451802049869066</cx:pt>
          <cx:pt idx="183">0.0494727244981173</cx:pt>
          <cx:pt idx="184">0.052561082061263302</cx:pt>
          <cx:pt idx="185">0.076297700122247306</cx:pt>
          <cx:pt idx="186">0.079466848094653805</cx:pt>
          <cx:pt idx="187">0.065469622494088303</cx:pt>
          <cx:pt idx="188">0.031718515027060398</cx:pt>
          <cx:pt idx="189">0.0300260888911296</cx:pt>
          <cx:pt idx="190">0.010134147326108799</cx:pt>
          <cx:pt idx="191">-0.0082475072598760003</cx:pt>
          <cx:pt idx="192">-0.017331836552859001</cx:pt>
          <cx:pt idx="193">0.0057232949528713203</cx:pt>
          <cx:pt idx="194">-0.0021880574503035598</cx:pt>
          <cx:pt idx="195">-0.00095834910892450195</cx:pt>
          <cx:pt idx="196">0.000138418814922945</cx:pt>
          <cx:pt idx="197">0.00018053639341979901</cx:pt>
          <cx:pt idx="198">-0.0036560964874837601</cx:pt>
          <cx:pt idx="199">-0.00090958794331749498</cx:pt>
          <cx:pt idx="200">0.00048620257287293499</cx:pt>
          <cx:pt idx="201">-0.0032793100914834</cx:pt>
          <cx:pt idx="202">-0.0050477530843221503</cx:pt>
          <cx:pt idx="203">-0.0037955456913949751</cx:pt>
          <cx:pt idx="204">0.00187151739239819</cx:pt>
          <cx:pt idx="205">0.0017347338686596601</cx:pt>
          <cx:pt idx="206">0.002002730260007505</cx:pt>
          <cx:pt idx="207">0.00097667255140869999</cx:pt>
          <cx:pt idx="208">0.0039611595380541504</cx:pt>
          <cx:pt idx="209">0.0092721475062399507</cx:pt>
          <cx:pt idx="210">0.003317822280370925</cx:pt>
          <cx:pt idx="211">0.012465272369904475</cx:pt>
          <cx:pt idx="212">0.0066802684027811752</cx:pt>
          <cx:pt idx="213">0.00133124154597189</cx:pt>
          <cx:pt idx="214">0.018469498302637076</cx:pt>
          <cx:pt idx="215">0.012373247921626074</cx:pt>
          <cx:pt idx="216">0.0065765757625684748</cx:pt>
          <cx:pt idx="217">0.014591746693365975</cx:pt>
          <cx:pt idx="218">0.010716575917873001</cx:pt>
          <cx:pt idx="219">-0.0023693756621300673</cx:pt>
          <cx:pt idx="220">-0.0065063000482041</cx:pt>
          <cx:pt idx="221">-0.002936067674573</cx:pt>
          <cx:pt idx="222">-0.00036104033624205999</cx:pt>
          <cx:pt idx="223">-5.4559427385777001e-05</cx:pt>
          <cx:pt idx="224">-3.2371557856676e-05</cx:pt>
          <cx:pt idx="225">-7.2586874856558998e-06</cx:pt>
          <cx:pt idx="226">-0.0003778569803590925</cx:pt>
          <cx:pt idx="227">-0.00028548967981017001</cx:pt>
          <cx:pt idx="228">0.0020667519227413299</cx:pt>
          <cx:pt idx="229">-0.0032623484456049752</cx:pt>
          <cx:pt idx="230">-0.0015263320260278975</cx:pt>
          <cx:pt idx="231">0.00023760549204863824</cx:pt>
          <cx:pt idx="232">-0.0019200477014164575</cx:pt>
          <cx:pt idx="233">-0.0024680891212510848</cx:pt>
          <cx:pt idx="234">0.00075088790077139746</cx:pt>
          <cx:pt idx="235">-0.0049271263914896501</cx:pt>
          <cx:pt idx="236">-0.0017270126273435001</cx:pt>
          <cx:pt idx="237">0.00069756739093105246</cx:pt>
          <cx:pt idx="238">-0.0016927025953133901</cx:pt>
          <cx:pt idx="239">-0.0043834858584328</cx:pt>
          <cx:pt idx="240">0.006488794604224175</cx:pt>
          <cx:pt idx="241">0.0063963858407653498</cx:pt>
          <cx:pt idx="242">0.0081496141689974249</cx:pt>
          <cx:pt idx="243">0.011660627543371349</cx:pt>
          <cx:pt idx="244">0.0057240983747871002</cx:pt>
          <cx:pt idx="245">0.0080131683856347995</cx:pt>
          <cx:pt idx="246">0.012571577618097875</cx:pt>
          <cx:pt idx="247">0.0025126997843764251</cx:pt>
          <cx:pt idx="248">-0.0085728879483429003</cx:pt>
          <cx:pt idx="249">-0.0040164332302161246</cx:pt>
          <cx:pt idx="250">0.00058509355157563745</cx:pt>
          <cx:pt idx="251">1.2001770904097651e-05</cx:pt>
          <cx:pt idx="252">4.06812572735635e-06</cx:pt>
          <cx:pt idx="253">-2.8763068812808501e-05</cx:pt>
          <cx:pt idx="254">0.00038054874406881001</cx:pt>
          <cx:pt idx="255">0.0011771573025352951</cx:pt>
          <cx:pt idx="256">0.0012746750723105374</cx:pt>
          <cx:pt idx="257">6.2043574913719748e-06</cx:pt>
          <cx:pt idx="258">-0.00027800056841851249</cx:pt>
          <cx:pt idx="259">0.00068694982102158499</cx:pt>
          <cx:pt idx="260">0.0043482808836903747</cx:pt>
          <cx:pt idx="261">0.000827698818797645</cx:pt>
          <cx:pt idx="262">-0.0007094724505715775</cx:pt>
          <cx:pt idx="263">-0.0039415526436808249</cx:pt>
          <cx:pt idx="264">-6.2918638693184003e-05</cx:pt>
          <cx:pt idx="265">-0.001945842398954155</cx:pt>
          <cx:pt idx="266">-0.011375529405952574</cx:pt>
          <cx:pt idx="267">-0.0078380243495047505</cx:pt>
          <cx:pt idx="268">0.0007784790071472575</cx:pt>
          <cx:pt idx="269">-0.0064274237997650752</cx:pt>
          <cx:pt idx="270">-0.0042991166501508754</cx:pt>
          <cx:pt idx="271">-7.3570686630587e-06</cx:pt>
          <cx:pt idx="272">0.00087922973898252755</cx:pt>
          <cx:pt idx="273">0.0034250710907470249</cx:pt>
          <cx:pt idx="274">0.009521679218050175</cx:pt>
          <cx:pt idx="275">0.0091329439819561251</cx:pt>
          <cx:pt idx="276">-0.0049428355109076751</cx:pt>
          <cx:pt idx="277">-0.0022185542502612676</cx:pt>
          <cx:pt idx="278">0.001357423239698145</cx:pt>
          <cx:pt idx="279">-0.00066329838995538752</cx:pt>
          <cx:pt idx="280">0.000173306041554805</cx:pt>
          <cx:pt idx="281">0.00017744412272664549</cx:pt>
          <cx:pt idx="282">-0.00013952210269531725</cx:pt>
          <cx:pt idx="283">0.00067684124091118496</cx:pt>
          <cx:pt idx="284">0.00190819451492919</cx:pt>
          <cx:pt idx="285">0.0012240228659067124</cx:pt>
          <cx:pt idx="286">0.0041833980012197253</cx:pt>
          <cx:pt idx="287">0.0034773287912246249</cx:pt>
          <cx:pt idx="288">0.0038459245348703998</cx:pt>
          <cx:pt idx="289">-0.0015788279831967099</cx:pt>
          <cx:pt idx="290">0.0033530673926327249</cx:pt>
          <cx:pt idx="291">0.00496656683031975</cx:pt>
          <cx:pt idx="292">0.00043096409945854751</cx:pt>
          <cx:pt idx="293">-0.0051466232514043248</cx:pt>
          <cx:pt idx="294">-0.006361222174498</cx:pt>
          <cx:pt idx="295">-0.011553962529610174</cx:pt>
          <cx:pt idx="296">-0.0054367887246628251</cx:pt>
          <cx:pt idx="297">-0.012441654191097299</cx:pt>
          <cx:pt idx="298">-0.0068267020632753247</cx:pt>
          <cx:pt idx="299">-0.0058003918379247203</cx:pt>
          <cx:pt idx="300">-0.0022104024625525802</cx:pt>
          <cx:pt idx="301">0.0115172122297592</cx:pt>
          <cx:pt idx="302">0.038435270899268903</cx:pt>
          <cx:pt idx="303">0.036216052069235602</cx:pt>
          <cx:pt idx="304">-0.0066711277354938696</cx:pt>
          <cx:pt idx="305">-0.0085380751478108894</cx:pt>
          <cx:pt idx="306">0.00039859659099555</cx:pt>
          <cx:pt idx="307">-0.00055780602325266899</cx:pt>
          <cx:pt idx="308">-0.00034513904458394402</cx:pt>
          <cx:pt idx="309">6.5868568624720199e-05</cx:pt>
          <cx:pt idx="310">-0.0021503828854643301</cx:pt>
          <cx:pt idx="311">0.0047387049404746502</cx:pt>
          <cx:pt idx="312">0.0158370213609021</cx:pt>
          <cx:pt idx="313">-0.00191899057037782</cx:pt>
          <cx:pt idx="314">0.0098665086957664995</cx:pt>
          <cx:pt idx="315">0.0081877327260727693</cx:pt>
          <cx:pt idx="316">0.0049113109066830597</cx:pt>
          <cx:pt idx="317">0.0067452612660793302</cx:pt>
          <cx:pt idx="318">-0.00187601194425545</cx:pt>
          <cx:pt idx="319">0.025741695425209099</cx:pt>
          <cx:pt idx="320">0.010377638986237</cx:pt>
          <cx:pt idx="321">-0.0090993171178693193</cx:pt>
          <cx:pt idx="322">-0.020867455464678501</cx:pt>
          <cx:pt idx="323">-0.040148605276935097</cx:pt>
          <cx:pt idx="324">-0.060668391712073902</cx:pt>
          <cx:pt idx="325">-0.059163216825461197</cx:pt>
          <cx:pt idx="326">-0.0283394998741845</cx:pt>
          <cx:pt idx="327">-0.0057158965112321996</cx:pt>
          <cx:pt idx="328">0.018520040173194599</cx:pt>
          <cx:pt idx="329">0.017573514564180302</cx:pt>
          <cx:pt idx="330">0.020986259004113699</cx:pt>
          <cx:pt idx="331">0.0206018476039103</cx:pt>
          <cx:pt idx="332">0.00713890599347614</cx:pt>
          <cx:pt idx="333">0.0033872149926713201</cx:pt>
          <cx:pt idx="334">0.00033827475306530798</cx:pt>
          <cx:pt idx="335">5.9631398426799798e-05</cx:pt>
          <cx:pt idx="336">0.00012209006008260799</cx:pt>
          <cx:pt idx="337">-0.00069057317863044799</cx:pt>
          <cx:pt idx="338">-0.00018539706182189601</cx:pt>
          <cx:pt idx="339">0.0038929029653481401</cx:pt>
          <cx:pt idx="340">0.00273665383630139</cx:pt>
          <cx:pt idx="341">-0.022794550688737002</cx:pt>
          <cx:pt idx="342">-0.0076161774743974103</cx:pt>
          <cx:pt idx="343">-3.02862338719686e-05</cx:pt>
          <cx:pt idx="344">-0.0061283772991652403</cx:pt>
          <cx:pt idx="345">0.0106202831391314</cx:pt>
          <cx:pt idx="346">-0.030310027841979299</cx:pt>
          <cx:pt idx="347">-0.022707364419992299</cx:pt>
          <cx:pt idx="348">-0.0376377738016253</cx:pt>
          <cx:pt idx="349">-0.042051707751008797</cx:pt>
          <cx:pt idx="350">-0.022638674783825401</cx:pt>
          <cx:pt idx="351">-0.048540456192154399</cx:pt>
          <cx:pt idx="352">-0.043972883092081201</cx:pt>
          <cx:pt idx="353">-0.0096497669680261598</cx:pt>
          <cx:pt idx="354">-0.028020114853133399</cx:pt>
          <cx:pt idx="355">0.0088916542325350404</cx:pt>
          <cx:pt idx="356">0.019028618727389798</cx:pt>
          <cx:pt idx="357">0.025103498531912401</cx:pt>
          <cx:pt idx="358">-0.0037804566919744302</cx:pt>
          <cx:pt idx="359">0.0021755175177920901</cx:pt>
          <cx:pt idx="360">0.010122182606369099</cx:pt>
          <cx:pt idx="361">0.0092031093250198506</cx:pt>
          <cx:pt idx="362">0.0043433585207511101</cx:pt>
          <cx:pt idx="363">0.00067808054991456198</cx:pt>
          <cx:pt idx="364">5.0112673509370302e-05</cx:pt>
          <cx:pt idx="365">0.000101652624196652</cx:pt>
          <cx:pt idx="366">-7.4681110914845896e-05</cx:pt>
          <cx:pt idx="367">0.00072246085378992804</cx:pt>
          <cx:pt idx="368">-0.0106538252282747</cx:pt>
          <cx:pt idx="369">-0.025888397060833599</cx:pt>
          <cx:pt idx="370">-0.022190041890491299</cx:pt>
          <cx:pt idx="371">-0.026345835445425899</cx:pt>
          <cx:pt idx="372">-0.0105814912438179</cx:pt>
          <cx:pt idx="373">-0.0074896759142881299</cx:pt>
          <cx:pt idx="374">-0.0376757841821352</cx:pt>
          <cx:pt idx="375">-0.019425640951668901</cx:pt>
          <cx:pt idx="376">-0.034331139150559999</cx:pt>
          <cx:pt idx="377">-0.0019437024761068901</cx:pt>
          <cx:pt idx="378">-0.0021516592566081698</cx:pt>
          <cx:pt idx="379">-0.0314275260083356</cx:pt>
          <cx:pt idx="380">-0.021972376690979799</cx:pt>
          <cx:pt idx="381">-0.0059173564829631299</cx:pt>
          <cx:pt idx="382">0.0102867595850434</cx:pt>
          <cx:pt idx="383">0.0103657322992765</cx:pt>
          <cx:pt idx="384">0.020380290788652999</cx:pt>
          <cx:pt idx="385">-0.0039191096685003198</cx:pt>
          <cx:pt idx="386">-0.0121494710835533</cx:pt>
          <cx:pt idx="387">-0.025010757901723999</cx:pt>
          <cx:pt idx="388">-0.0063005310246092702</cx:pt>
          <cx:pt idx="389">0.0073883252821173497</cx:pt>
          <cx:pt idx="390">0.0050607678753262601</cx:pt>
          <cx:pt idx="391">0.0010495704414692801</cx:pt>
          <cx:pt idx="392">-0.00020707681553606001</cx:pt>
          <cx:pt idx="393">-0.00039179641435257301</cx:pt>
          <cx:pt idx="394">0.00019142047580593901</cx:pt>
          <cx:pt idx="395">-0.0038708488762229099</cx:pt>
          <cx:pt idx="396">-0.0114732347661803</cx:pt>
          <cx:pt idx="397">-0.031492702147778398</cx:pt>
          <cx:pt idx="398">-0.032849164128102397</cx:pt>
          <cx:pt idx="399">-0.035027079395951101</cx:pt>
          <cx:pt idx="400">-0.044230480661200902</cx:pt>
          <cx:pt idx="401">-0.050797162651420799</cx:pt>
          <cx:pt idx="402">-0.030633675836777601</cx:pt>
          <cx:pt idx="403">-0.0067322550471400804</cx:pt>
          <cx:pt idx="404">-0.022412840373326099</cx:pt>
          <cx:pt idx="405">0.0177034067082734</cx:pt>
          <cx:pt idx="406">0.0138922484495606</cx:pt>
          <cx:pt idx="407">-0.010294760578038799</cx:pt>
          <cx:pt idx="408">-0.020546326253436002</cx:pt>
          <cx:pt idx="409">-0.011573100845898</cx:pt>
          <cx:pt idx="410">0.00032199478564515102</cx:pt>
          <cx:pt idx="411">-0.0104957946715522</cx:pt>
          <cx:pt idx="412">-0.025473957930148099</cx:pt>
          <cx:pt idx="413">-0.028824560997922698</cx:pt>
          <cx:pt idx="414">-0.0320281922387698</cx:pt>
          <cx:pt idx="415">-0.044677197594855403</cx:pt>
          <cx:pt idx="416">-0.0120216453916418</cx:pt>
          <cx:pt idx="417">0.0043722651309026197</cx:pt>
          <cx:pt idx="418">0.0038540891431762302</cx:pt>
          <cx:pt idx="419">0.00014481891586096</cx:pt>
          <cx:pt idx="420">-0.000116351258153544</cx:pt>
          <cx:pt idx="421">-0.0011946052671545099</cx:pt>
          <cx:pt idx="422">-0.0017124820609178801</cx:pt>
          <cx:pt idx="423">-0.0027933178772650701</cx:pt>
          <cx:pt idx="424">-0.0087099675796417295</cx:pt>
          <cx:pt idx="425">-0.0143222579439842</cx:pt>
          <cx:pt idx="426">-0.0073100842109549502</cx:pt>
          <cx:pt idx="427">-0.0071701439970019596</cx:pt>
          <cx:pt idx="428">0.0076371987277551196</cx:pt>
          <cx:pt idx="429">0.0049096720075950196</cx:pt>
          <cx:pt idx="430">-0.021219392597187199</cx:pt>
          <cx:pt idx="431">-0.0141531338617015</cx:pt>
          <cx:pt idx="432">-0.029433003084834701</cx:pt>
          <cx:pt idx="433">0.0294861625438252</cx:pt>
          <cx:pt idx="434">0.044811670397915997</cx:pt>
          <cx:pt idx="435">0.021268034923897498</cx:pt>
          <cx:pt idx="436">0.0201031120946761</cx:pt>
          <cx:pt idx="437">-0.041104590475047997</cx:pt>
          <cx:pt idx="438">-0.016142207674949002</cx:pt>
          <cx:pt idx="439">-0.034713813103169497</cx:pt>
          <cx:pt idx="440">-0.041988330912946098</cx:pt>
          <cx:pt idx="441">-0.049409280720519998</cx:pt>
          <cx:pt idx="442">-0.035607918403205298</cx:pt>
          <cx:pt idx="443">-0.038069037944617801</cx:pt>
          <cx:pt idx="444">-0.0051753803052306899</cx:pt>
          <cx:pt idx="445">0.0083308593369026598</cx:pt>
          <cx:pt idx="446">0.0036362113522513499</cx:pt>
          <cx:pt idx="447">-0.00032215968577986999</cx:pt>
          <cx:pt idx="448">-0.00016537185640421001</cx:pt>
          <cx:pt idx="449">-0.00053286780453621501</cx:pt>
          <cx:pt idx="450">-0.0015157461596955199</cx:pt>
          <cx:pt idx="451">0.00039925552853311799</cx:pt>
          <cx:pt idx="452">-0.0030718540130122598</cx:pt>
          <cx:pt idx="453">-0.0061605244195002701</cx:pt>
          <cx:pt idx="454">-0.018337781630854699</cx:pt>
          <cx:pt idx="455">0.0035478493699505802</cx:pt>
          <cx:pt idx="456">0.019498971093101999</cx:pt>
          <cx:pt idx="457">0.0252292724298659</cx:pt>
          <cx:pt idx="458">-0.00512837143042961</cx:pt>
          <cx:pt idx="459">-0.0305187166160059</cx:pt>
          <cx:pt idx="460">-0.037745509596693302</cx:pt>
          <cx:pt idx="461">0.0102401128647368</cx:pt>
          <cx:pt idx="462">0.029032520020046099</cx:pt>
          <cx:pt idx="463">0.025502479318295301</cx:pt>
          <cx:pt idx="464">0.0175022009469489</cx:pt>
          <cx:pt idx="465">-0.0072859630954748697</cx:pt>
          <cx:pt idx="466">-0.0193028770937363</cx:pt>
          <cx:pt idx="467">-0.033960285719262698</cx:pt>
          <cx:pt idx="468">-0.0340136941244297</cx:pt>
          <cx:pt idx="469">-0.023787560128782099</cx:pt>
          <cx:pt idx="470">-0.029467456496257701</cx:pt>
          <cx:pt idx="471">-0.0121037352183703</cx:pt>
          <cx:pt idx="472">-0.0041254062189319601</cx:pt>
          <cx:pt idx="473">0.0127968659287339</cx:pt>
          <cx:pt idx="474">0.0055306315070568499</cx:pt>
          <cx:pt idx="475">0.00116577794303333</cx:pt>
          <cx:pt idx="476">0.00054547569221727603</cx:pt>
          <cx:pt idx="477">4.3761736671396102e-05</cx:pt>
          <cx:pt idx="478">-0.00129954118561777</cx:pt>
          <cx:pt idx="479">0.00354005987598881</cx:pt>
          <cx:pt idx="480">0.0091255882801457699</cx:pt>
          <cx:pt idx="481">0.012204738299643801</cx:pt>
          <cx:pt idx="482">-0.0086176295449971203</cx:pt>
          <cx:pt idx="483">-0.0110162547311461</cx:pt>
          <cx:pt idx="484">0.023715418612966201</cx:pt>
          <cx:pt idx="485">0.025072364455245199</cx:pt>
          <cx:pt idx="486">-0.013208876431563</cx:pt>
          <cx:pt idx="487">-0.022109983934101799</cx:pt>
          <cx:pt idx="488">-0.023932687573629301</cx:pt>
          <cx:pt idx="489">0.0151104520408663</cx:pt>
          <cx:pt idx="490">0.0445142310374275</cx:pt>
          <cx:pt idx="491">0.021206718551141299</cx:pt>
          <cx:pt idx="492">0.0202056668512655</cx:pt>
          <cx:pt idx="493">-0.012648611837325701</cx:pt>
          <cx:pt idx="494">-0.043907883528432501</cx:pt>
          <cx:pt idx="495">-0.0399360046990326</cx:pt>
          <cx:pt idx="496">-0.034305139834564097</cx:pt>
          <cx:pt idx="497">-0.0266993172420328</cx:pt>
          <cx:pt idx="498">-0.010498744163176</cx:pt>
          <cx:pt idx="499">0.0059837609458001902</cx:pt>
          <cx:pt idx="500">0.0081711934171935906</cx:pt>
          <cx:pt idx="501">0.0125635159591136</cx:pt>
          <cx:pt idx="502">0.0045081903574008299</cx:pt>
          <cx:pt idx="503">0.00106767520842443</cx:pt>
          <cx:pt idx="504">-0.00084381834453956602</cx:pt>
          <cx:pt idx="505">0.000377398693265039</cx:pt>
          <cx:pt idx="506">0.00049220290910241299</cx:pt>
          <cx:pt idx="507">0.0105635912636127</cx:pt>
          <cx:pt idx="508">0.021658899581626399</cx:pt>
          <cx:pt idx="509">0.021673598264474299</cx:pt>
          <cx:pt idx="510">0.010231081271913399</cx:pt>
          <cx:pt idx="511">0.017158835756717901</cx:pt>
          <cx:pt idx="512">0.0179851419206753</cx:pt>
          <cx:pt idx="513">0.017744046173065499</cx:pt>
          <cx:pt idx="514">-0.0062298134396076999</cx:pt>
          <cx:pt idx="515">-0.049536277731300302</cx:pt>
          <cx:pt idx="516">-0.034446313768210002</cx:pt>
          <cx:pt idx="517">0.0067779198649606</cx:pt>
          <cx:pt idx="518">0.0023388158256894402</cx:pt>
          <cx:pt idx="519">-0.00040828061674936698</cx:pt>
          <cx:pt idx="520">-0.0098138821290234997</cx:pt>
          <cx:pt idx="521">-0.043547010837238498</cx:pt>
          <cx:pt idx="522">-0.0246933359646468</cx:pt>
          <cx:pt idx="523">-0.029708209078310802</cx:pt>
          <cx:pt idx="524">-0.033015308290507799</cx:pt>
          <cx:pt idx="525">-0.039061205119068299</cx:pt>
          <cx:pt idx="526">-0.0012572986147689101</cx:pt>
          <cx:pt idx="527">0.016523535501934802</cx:pt>
          <cx:pt idx="528">0.017022461615801399</cx:pt>
          <cx:pt idx="529">0.0092563302764630696</cx:pt>
          <cx:pt idx="530">0.00198304526744888</cx:pt>
          <cx:pt idx="531">0.00011892296008335099</cx:pt>
          <cx:pt idx="532">0.00012238866099533699</cx:pt>
          <cx:pt idx="533">-0.000177400069190045</cx:pt>
          <cx:pt idx="534">-0.00018470519093991399</cx:pt>
          <cx:pt idx="535">0.0060643048741529596</cx:pt>
          <cx:pt idx="536">0.0214975348749324</cx:pt>
          <cx:pt idx="537">0.0244281473445664</cx:pt>
          <cx:pt idx="538">0.022482014963706401</cx:pt>
          <cx:pt idx="539">0.033587120077383903</cx:pt>
          <cx:pt idx="540">0.0193146962641557</cx:pt>
          <cx:pt idx="541">2.9771462279546701e-05</cx:pt>
          <cx:pt idx="542">-0.026621038220792401</cx:pt>
          <cx:pt idx="543">-0.073240065816403896</cx:pt>
          <cx:pt idx="544">-0.049204372451913302</cx:pt>
          <cx:pt idx="545">0.01372330384766</cx:pt>
          <cx:pt idx="546">-0.016180265935610501</cx:pt>
          <cx:pt idx="547">-0.030484395931060899</cx:pt>
          <cx:pt idx="548">-0.017010069917912901</cx:pt>
          <cx:pt idx="549">-0.0022235575752387999</cx:pt>
          <cx:pt idx="550">-0.0091510207747003709</cx:pt>
          <cx:pt idx="551">0.0116257837303364</cx:pt>
          <cx:pt idx="552">-0.0237223157565059</cx:pt>
          <cx:pt idx="553">-0.0149298240859876</cx:pt>
          <cx:pt idx="554">0.011839351014154001</cx:pt>
          <cx:pt idx="555">0.034651034160737101</cx:pt>
          <cx:pt idx="556">0.0083332351222058093</cx:pt>
          <cx:pt idx="557">0.0051629921769250197</cx:pt>
          <cx:pt idx="558">0.0020326013064852701</cx:pt>
          <cx:pt idx="559">-0.00027644939863385098</cx:pt>
          <cx:pt idx="560">0.000101677443844029</cx:pt>
          <cx:pt idx="561">-0.00041367026681408801</cx:pt>
          <cx:pt idx="562">0.0016429279441804599</cx:pt>
          <cx:pt idx="563">0.0126912587113209</cx:pt>
          <cx:pt idx="564">0.025332834000877699</cx:pt>
          <cx:pt idx="565">0.0177953174890082</cx:pt>
          <cx:pt idx="566">0.038238640710637303</cx:pt>
          <cx:pt idx="567">0.043803444162421899</cx:pt>
          <cx:pt idx="568">0.0144351810050658</cx:pt>
          <cx:pt idx="569">-0.016269718486952599</cx:pt>
          <cx:pt idx="570">-0.023420988582835998</cx:pt>
          <cx:pt idx="571">-0.030115280866838401</cx:pt>
          <cx:pt idx="572">-0.022752282107690699</cx:pt>
          <cx:pt idx="573">-0.045999776850589501</cx:pt>
          <cx:pt idx="574">-0.030151902317214301</cx:pt>
          <cx:pt idx="575">-0.024311373982798</cx:pt>
          <cx:pt idx="576">0.00090747528600240495</cx:pt>
          <cx:pt idx="577">0.0058613208738443404</cx:pt>
          <cx:pt idx="578">0.0124036940764442</cx:pt>
          <cx:pt idx="579">0.0204081948279487</cx:pt>
          <cx:pt idx="580">0.010295303118265599</cx:pt>
          <cx:pt idx="581">0.0168090373597941</cx:pt>
          <cx:pt idx="582">0.027043179746231501</cx:pt>
          <cx:pt idx="583">0.037072684996240099</cx:pt>
          <cx:pt idx="584">0.0069459325547095302</cx:pt>
          <cx:pt idx="585">0.00164497926230814</cx:pt>
          <cx:pt idx="586">0.00115328652970888</cx:pt>
          <cx:pt idx="587">-0.00018294476633840201</cx:pt>
          <cx:pt idx="588">0.00048828499709699304</cx:pt>
          <cx:pt idx="589">0.000119408949828586</cx:pt>
          <cx:pt idx="590">0.0046326390820781499</cx:pt>
          <cx:pt idx="591">0.012715838199962699</cx:pt>
          <cx:pt idx="592">0.020994663526686899</cx:pt>
          <cx:pt idx="593">0.00699545137696628</cx:pt>
          <cx:pt idx="594">0.034180204354297597</cx:pt>
          <cx:pt idx="595">0.036503933162158601</cx:pt>
          <cx:pt idx="596">0.0084039978250386501</cx:pt>
          <cx:pt idx="597">0.012599688478467101</cx:pt>
          <cx:pt idx="598">-0.0091495458066142392</cx:pt>
          <cx:pt idx="599">-0.017427494399214701</cx:pt>
          <cx:pt idx="600">-0.026671004508315999</cx:pt>
          <cx:pt idx="601">-0.019114125563977999</cx:pt>
          <cx:pt idx="602">0.0042497298655087799</cx:pt>
          <cx:pt idx="603">-0.010757194276740401</cx:pt>
          <cx:pt idx="604">0.0076946236455363503</cx:pt>
          <cx:pt idx="605">0.031620711822274203</cx:pt>
          <cx:pt idx="606">0.025585496070513601</cx:pt>
          <cx:pt idx="607">0.029490207836938401</cx:pt>
          <cx:pt idx="608">0.0045875040633266799</cx:pt>
          <cx:pt idx="609">0.0141060382724989</cx:pt>
          <cx:pt idx="610">0.029957878665198199</cx:pt>
          <cx:pt idx="611">0.026706569744358099</cx:pt>
          <cx:pt idx="612">0.00342165291778526</cx:pt>
          <cx:pt idx="613">-0.000132294531453912</cx:pt>
          <cx:pt idx="614">0.0011951378040292999</cx:pt>
          <cx:pt idx="615">5.6818040328194598e-05</cx:pt>
          <cx:pt idx="616">-0.00078649414235738304</cx:pt>
          <cx:pt idx="617">-0.000163527084310428</cx:pt>
          <cx:pt idx="618">0.0022811055524015601</cx:pt>
          <cx:pt idx="619">0.0027608353652812199</cx:pt>
          <cx:pt idx="620">0.015485490396571299</cx:pt>
          <cx:pt idx="621">0.023327267959658601</cx:pt>
          <cx:pt idx="622">0.034867953335907101</cx:pt>
          <cx:pt idx="623">0.041311970829786097</cx:pt>
          <cx:pt idx="624">0.025843095907417499</cx:pt>
          <cx:pt idx="625">0.039059136035884803</cx:pt>
          <cx:pt idx="626">0.012919654548641401</cx:pt>
          <cx:pt idx="627">0.0061654299055924197</cx:pt>
          <cx:pt idx="628">-0.010415393857766801</cx:pt>
          <cx:pt idx="629">0.0071190735218417496</cx:pt>
          <cx:pt idx="630">0.0267490790888107</cx:pt>
          <cx:pt idx="631">0.012931482531836701</cx:pt>
          <cx:pt idx="632">0.010196209210943399</cx:pt>
          <cx:pt idx="633">0.0184157522314349</cx:pt>
          <cx:pt idx="634">0.038103943938522997</cx:pt>
          <cx:pt idx="635">0.033168234065427099</cx:pt>
          <cx:pt idx="636">0.016953543150517301</cx:pt>
          <cx:pt idx="637">0.0154120870464546</cx:pt>
          <cx:pt idx="638">0.014216851822347601</cx:pt>
          <cx:pt idx="639">0.0141171761392628</cx:pt>
          <cx:pt idx="640">0.0056296955125770204</cx:pt>
          <cx:pt idx="641">0.00017265293707981099</cx:pt>
          <cx:pt idx="642">4.3341498543361098e-05</cx:pt>
          <cx:pt idx="643">0.000278570587501784</cx:pt>
          <cx:pt idx="644">0.00027805749953205099</cx:pt>
          <cx:pt idx="645">-0.00086943217953152404</cx:pt>
          <cx:pt idx="646">0.0011702860758030099</cx:pt>
          <cx:pt idx="647">0.00093129121032835196</cx:pt>
          <cx:pt idx="648">-0.0033428039514511098</cx:pt>
          <cx:pt idx="649">-0.0042783566817439899</cx:pt>
          <cx:pt idx="650">-0.017016233485596301</cx:pt>
          <cx:pt idx="651">-0.0021301236554402401</cx:pt>
          <cx:pt idx="652">0.020120715137005901</cx:pt>
          <cx:pt idx="653">0.026471262594330799</cx:pt>
          <cx:pt idx="654">0.024101354798315301</cx:pt>
          <cx:pt idx="655">0.031225395990770601</cx:pt>
          <cx:pt idx="656">0.0257913308189824</cx:pt>
          <cx:pt idx="657">0.039721082633325501</cx:pt>
          <cx:pt idx="658">0.0068082139349654302</cx:pt>
          <cx:pt idx="659">0.028086031554966799</cx:pt>
          <cx:pt idx="660">0.053523295177554199</cx:pt>
          <cx:pt idx="661">0.056017312002794098</cx:pt>
          <cx:pt idx="662">0.062551688138096903</cx:pt>
          <cx:pt idx="663">0.0514432787501274</cx:pt>
          <cx:pt idx="664">0.0241960762346086</cx:pt>
          <cx:pt idx="665">0.0164060899988678</cx:pt>
          <cx:pt idx="666">0.017981009231147298</cx:pt>
          <cx:pt idx="667">0.011486441825685</cx:pt>
          <cx:pt idx="668">0.00069074193142188399</cx:pt>
          <cx:pt idx="669">-0.00090093087562303803</cx:pt>
          <cx:pt idx="670">-0.00093731054030924603</cx:pt>
          <cx:pt idx="671">0.00059680011816104798</cx:pt>
          <cx:pt idx="672">0.000455298470728887</cx:pt>
          <cx:pt idx="673">-0.00053526614325858605</cx:pt>
          <cx:pt idx="674">-0.00075806370936389001</cx:pt>
          <cx:pt idx="675">-0.0019699663445583901</cx:pt>
          <cx:pt idx="676">-0.0080978155612974594</cx:pt>
          <cx:pt idx="677">-0.0171101768468526</cx:pt>
          <cx:pt idx="678">-0.021179234442391299</cx:pt>
          <cx:pt idx="679">-0.028346698803085602</cx:pt>
          <cx:pt idx="680">-0.020285287215788799</cx:pt>
          <cx:pt idx="681">-0.0070508171240544499</cx:pt>
          <cx:pt idx="682">-0.0015807222036950601</cx:pt>
          <cx:pt idx="683">0.0048034005125784998</cx:pt>
          <cx:pt idx="684">0.0180736070171592</cx:pt>
          <cx:pt idx="685">0.024110054110490099</cx:pt>
          <cx:pt idx="686">0.013784246689841099</cx:pt>
          <cx:pt idx="687">0.023517242885584801</cx:pt>
          <cx:pt idx="688">0.0295323164371354</cx:pt>
          <cx:pt idx="689">0.027797841264767</cx:pt>
          <cx:pt idx="690">0.047780012437677002</cx:pt>
          <cx:pt idx="691">0.046337460023055298</cx:pt>
          <cx:pt idx="692">0.013938910113262501</cx:pt>
          <cx:pt idx="693">0.00079980186478385102</cx:pt>
          <cx:pt idx="694">-0.0043701256971484196</cx:pt>
          <cx:pt idx="695">-0.0030777079020217102</cx:pt>
          <cx:pt idx="696">0.0024830529176355001</cx:pt>
          <cx:pt idx="697">0.0015353258781333301</cx:pt>
          <cx:pt idx="698">-0.000945001142209018</cx:pt>
          <cx:pt idx="699">-0.00085466712458491696</cx:pt>
          <cx:pt idx="700">0.00085704459472068302</cx:pt>
          <cx:pt idx="701">-0.00032075897955891899</cx:pt>
          <cx:pt idx="702">0.00057715463544349499</cx:pt>
          <cx:pt idx="703">-0.00113241410950761</cx:pt>
          <cx:pt idx="704">-0.0075872505249601598</cx:pt>
          <cx:pt idx="705">-0.013903184837916201</cx:pt>
          <cx:pt idx="706">0.0015135314496386701</cx:pt>
          <cx:pt idx="707">-0.00170153805214439</cx:pt>
          <cx:pt idx="708">-2.6356565655459101e-05</cx:pt>
          <cx:pt idx="709">-0.0046582994339362197</cx:pt>
          <cx:pt idx="710">-0.00284501125171454</cx:pt>
          <cx:pt idx="711">-0.016655494135009899</cx:pt>
          <cx:pt idx="712">-0.0067298286439801897</cx:pt>
          <cx:pt idx="713">-0.0032379709514308102</cx:pt>
          <cx:pt idx="714">-0.0019226405007392801</cx:pt>
          <cx:pt idx="715">0.00434451759790936</cx:pt>
          <cx:pt idx="716">0.0170531016064942</cx:pt>
          <cx:pt idx="717">0.012265694616062301</cx:pt>
          <cx:pt idx="718">0.017149291421313401</cx:pt>
          <cx:pt idx="719">0.028111171279431</cx:pt>
          <cx:pt idx="720">0.0092345573696473102</cx:pt>
          <cx:pt idx="721">-0.0063965197103326996</cx:pt>
          <cx:pt idx="722">-0.012057036115355999</cx:pt>
          <cx:pt idx="723">-0.0041934136907517596</cx:pt>
          <cx:pt idx="724">-0.00083868335538753896</cx:pt>
          <cx:pt idx="725">-8.8324675295049998e-05</cx:pt>
          <cx:pt idx="726">-0.00031494451050390401</cx:pt>
          <cx:pt idx="727">0.00071974612301678204</cx:pt>
          <cx:pt idx="728">0.00087649289348761504</cx:pt>
          <cx:pt idx="729">-0.00034980239241478401</cx:pt>
          <cx:pt idx="730">0.00022638762081522899</cx:pt>
          <cx:pt idx="731">-0.00020675541398872501</cx:pt>
          <cx:pt idx="732">-0.0016488581632274301</cx:pt>
          <cx:pt idx="733">-0.0076772677738777897</cx:pt>
          <cx:pt idx="734">-0.0071166931285035796</cx:pt>
          <cx:pt idx="735">-0.00022615681546553099</cx:pt>
          <cx:pt idx="736">0.00313028727843935</cx:pt>
          <cx:pt idx="737">0.0011415943864745101</cx:pt>
          <cx:pt idx="738">0.00147204542161468</cx:pt>
          <cx:pt idx="739">0.0037898639071632201</cx:pt>
          <cx:pt idx="740">0.00133877850114077</cx:pt>
          <cx:pt idx="741">-0.0020774445105568901</cx:pt>
          <cx:pt idx="742">-0.0013741817321362201</cx:pt>
          <cx:pt idx="743">-0.00091094250946247902</cx:pt>
          <cx:pt idx="744">0.0019767744137309902</cx:pt>
          <cx:pt idx="745">0.0022709454719910299</cx:pt>
          <cx:pt idx="746">0.0084514894063664695</cx:pt>
          <cx:pt idx="747">0.0116543072282357</cx:pt>
          <cx:pt idx="748">0.0027253499845486598</cx:pt>
          <cx:pt idx="749">-0.0017123111011207099</cx:pt>
          <cx:pt idx="750">-0.00086338827644403897</cx:pt>
          <cx:pt idx="751">-0.00028033648557371102</cx:pt>
          <cx:pt idx="752">-6.1438409239650404e-05</cx:pt>
          <cx:pt idx="753">0.000104925947881296</cx:pt>
          <cx:pt idx="754">-0.00058128917839691304</cx:pt>
          <cx:pt idx="755">-0.00064016353114612796</cx:pt>
          <cx:pt idx="756">-0.00021459191442496699</cx:pt>
          <cx:pt idx="757">0.000130646642231708</cx:pt>
          <cx:pt idx="758">0.00032584629119926497</cx:pt>
          <cx:pt idx="759">0.00057670030142332096</cx:pt>
          <cx:pt idx="760">3.4984420433796999e-05</cx:pt>
          <cx:pt idx="761">0.00034225779884557801</cx:pt>
          <cx:pt idx="762">-0.00032985425406035102</cx:pt>
          <cx:pt idx="763">0.00020156423536634601</cx:pt>
          <cx:pt idx="764">0.000453920066919221</cx:pt>
          <cx:pt idx="765">7.8859919335194995e-06</cx:pt>
          <cx:pt idx="766">9.1785008823424795e-05</cx:pt>
          <cx:pt idx="767">0.00092246471883464503</cx:pt>
          <cx:pt idx="768">0.00025513644341345899</cx:pt>
          <cx:pt idx="769">0.0011364237152469399</cx:pt>
          <cx:pt idx="770">0.00108957062766537</cx:pt>
          <cx:pt idx="771">5.1204119229305099e-05</cx:pt>
          <cx:pt idx="772">5.7339522582584296e-06</cx:pt>
          <cx:pt idx="773">0.00013876935222593799</cx:pt>
          <cx:pt idx="774">0.00071676104772232696</cx:pt>
          <cx:pt idx="775">0.00077096343050684301</cx:pt>
          <cx:pt idx="776">-0.00070193645696971902</cx:pt>
          <cx:pt idx="777">-0.00037054870973127798</cx:pt>
          <cx:pt idx="778">-0.0010359663723664601</cx:pt>
          <cx:pt idx="779">0.000382153154472587</cx:pt>
          <cx:pt idx="780">0.00041673350604250398</cx:pt>
          <cx:pt idx="781">0.000164670189542621</cx:pt>
          <cx:pt idx="782">-0.000400296800929663</cx:pt>
          <cx:pt idx="783">-0.00025834375110010802</cx:pt>
          <cx:pt idx="784">-0.00090958794331749498</cx:pt>
          <cx:pt idx="785">0.00048620257287293499</cx:pt>
          <cx:pt idx="786">-0.0032793100914834</cx:pt>
          <cx:pt idx="787">-0.0050477530843221503</cx:pt>
          <cx:pt idx="788">-0.0037955456913949751</cx:pt>
          <cx:pt idx="789">0.00187151739239819</cx:pt>
          <cx:pt idx="790">0.0017347338686596601</cx:pt>
          <cx:pt idx="791">0.002002730260007505</cx:pt>
          <cx:pt idx="792">0.00097667255140869999</cx:pt>
          <cx:pt idx="793">0.0039611595380541504</cx:pt>
          <cx:pt idx="794">0.0092721475062399507</cx:pt>
          <cx:pt idx="795">0.003317822280370925</cx:pt>
          <cx:pt idx="796">0.012465272369904475</cx:pt>
          <cx:pt idx="797">0.0066802684027811752</cx:pt>
          <cx:pt idx="798">0.00133124154597189</cx:pt>
          <cx:pt idx="799">0.018469498302637076</cx:pt>
          <cx:pt idx="800">0.012373247921626074</cx:pt>
          <cx:pt idx="801">0.0065765757625684748</cx:pt>
          <cx:pt idx="802">0.014591746693365975</cx:pt>
          <cx:pt idx="803">0.010716575917873001</cx:pt>
          <cx:pt idx="804">-0.0023693756621300673</cx:pt>
          <cx:pt idx="805">-0.0065063000482041</cx:pt>
          <cx:pt idx="806">-0.002936067674573</cx:pt>
          <cx:pt idx="807">-0.00036104033624205999</cx:pt>
          <cx:pt idx="808">-5.4559427385777001e-05</cx:pt>
          <cx:pt idx="809">-3.2371557856676e-05</cx:pt>
          <cx:pt idx="810">-7.2586874856558998e-06</cx:pt>
          <cx:pt idx="811">-0.0003778569803590925</cx:pt>
          <cx:pt idx="812">-0.00028548967981017001</cx:pt>
          <cx:pt idx="813">0.0020667519227413299</cx:pt>
          <cx:pt idx="814">-0.0032623484456049752</cx:pt>
          <cx:pt idx="815">-0.0015263320260278975</cx:pt>
          <cx:pt idx="816">0.00023760549204863824</cx:pt>
          <cx:pt idx="817">-0.0019200477014164575</cx:pt>
          <cx:pt idx="818">-0.0024680891212510848</cx:pt>
          <cx:pt idx="819">0.00075088790077139746</cx:pt>
          <cx:pt idx="820">-0.0049271263914896501</cx:pt>
          <cx:pt idx="821">-0.0017270126273435001</cx:pt>
          <cx:pt idx="822">0.00069756739093105246</cx:pt>
          <cx:pt idx="823">-0.0016927025953133901</cx:pt>
          <cx:pt idx="824">-0.0043834858584328</cx:pt>
          <cx:pt idx="825">0.006488794604224175</cx:pt>
          <cx:pt idx="826">0.0063963858407653498</cx:pt>
          <cx:pt idx="827">0.0081496141689974249</cx:pt>
          <cx:pt idx="828">0.011660627543371349</cx:pt>
          <cx:pt idx="829">0.0057240983747871002</cx:pt>
          <cx:pt idx="830">0.0080131683856347995</cx:pt>
          <cx:pt idx="831">0.012571577618097875</cx:pt>
          <cx:pt idx="832">0.0025126997843764251</cx:pt>
          <cx:pt idx="833">-0.0085728879483429003</cx:pt>
          <cx:pt idx="834">-0.0040164332302161246</cx:pt>
          <cx:pt idx="835">0.00058509355157563745</cx:pt>
          <cx:pt idx="836">1.2001770904097651e-05</cx:pt>
          <cx:pt idx="837">4.06812572735635e-06</cx:pt>
          <cx:pt idx="838">-2.8763068812808501e-05</cx:pt>
          <cx:pt idx="839">0.00038054874406881001</cx:pt>
          <cx:pt idx="840">0.0011771573025352951</cx:pt>
          <cx:pt idx="841">0.0012746750723105374</cx:pt>
          <cx:pt idx="842">6.2043574913719748e-06</cx:pt>
          <cx:pt idx="843">-0.00027800056841851249</cx:pt>
          <cx:pt idx="844">0.00068694982102158499</cx:pt>
          <cx:pt idx="845">0.0043482808836903747</cx:pt>
          <cx:pt idx="846">0.000827698818797645</cx:pt>
          <cx:pt idx="847">-0.0007094724505715775</cx:pt>
          <cx:pt idx="848">-0.0039415526436808249</cx:pt>
          <cx:pt idx="849">-6.2918638693184003e-05</cx:pt>
          <cx:pt idx="850">-0.001945842398954155</cx:pt>
          <cx:pt idx="851">-0.011375529405952574</cx:pt>
          <cx:pt idx="852">-0.0078380243495047505</cx:pt>
          <cx:pt idx="853">0.0007784790071472575</cx:pt>
          <cx:pt idx="854">-0.0064274237997650752</cx:pt>
          <cx:pt idx="855">-0.0042991166501508754</cx:pt>
          <cx:pt idx="856">-7.3570686630587e-06</cx:pt>
          <cx:pt idx="857">0.00087922973898252755</cx:pt>
          <cx:pt idx="858">0.0034250710907470249</cx:pt>
          <cx:pt idx="859">0.009521679218050175</cx:pt>
          <cx:pt idx="860">0.0091329439819561251</cx:pt>
          <cx:pt idx="861">-0.0049428355109076751</cx:pt>
          <cx:pt idx="862">-0.0022185542502612676</cx:pt>
          <cx:pt idx="863">0.001357423239698145</cx:pt>
          <cx:pt idx="864">-0.00066329838995538752</cx:pt>
          <cx:pt idx="865">0.000173306041554805</cx:pt>
          <cx:pt idx="866">0.00017744412272664549</cx:pt>
          <cx:pt idx="867">-0.00013952210269531725</cx:pt>
          <cx:pt idx="868">0.00067684124091118496</cx:pt>
          <cx:pt idx="869">0.00190819451492919</cx:pt>
          <cx:pt idx="870">0.0012240228659067124</cx:pt>
          <cx:pt idx="871">0.0041833980012197253</cx:pt>
          <cx:pt idx="872">0.0034773287912246249</cx:pt>
          <cx:pt idx="873">0.0038459245348703998</cx:pt>
          <cx:pt idx="874">-0.0015788279831967099</cx:pt>
          <cx:pt idx="875">0.0033530673926327249</cx:pt>
          <cx:pt idx="876">0.00496656683031975</cx:pt>
          <cx:pt idx="877">0.00043096409945854751</cx:pt>
          <cx:pt idx="878">-0.0051466232514043248</cx:pt>
          <cx:pt idx="879">-0.006361222174498</cx:pt>
          <cx:pt idx="880">-0.011553962529610174</cx:pt>
          <cx:pt idx="881">-0.0054367887246628251</cx:pt>
          <cx:pt idx="882">-0.012441654191097299</cx:pt>
          <cx:pt idx="883">-0.0068267020632753247</cx:pt>
          <cx:pt idx="884">-0.00090958794331749498</cx:pt>
          <cx:pt idx="885">0.00048620257287293499</cx:pt>
          <cx:pt idx="886">-0.0032793100914834</cx:pt>
          <cx:pt idx="887">-0.0050477530843221503</cx:pt>
          <cx:pt idx="888">-0.0037955456913949751</cx:pt>
          <cx:pt idx="889">0.00187151739239819</cx:pt>
          <cx:pt idx="890">0.0017347338686596601</cx:pt>
          <cx:pt idx="891">0.002002730260007505</cx:pt>
          <cx:pt idx="892">0.00097667255140869999</cx:pt>
          <cx:pt idx="893">0.0039611595380541504</cx:pt>
          <cx:pt idx="894">0.0092721475062399507</cx:pt>
          <cx:pt idx="895">0.003317822280370925</cx:pt>
          <cx:pt idx="896">0.012465272369904475</cx:pt>
          <cx:pt idx="897">0.0066802684027811752</cx:pt>
          <cx:pt idx="898">0.00133124154597189</cx:pt>
          <cx:pt idx="899">0.018469498302637076</cx:pt>
          <cx:pt idx="900">0.012373247921626074</cx:pt>
          <cx:pt idx="901">0.0065765757625684748</cx:pt>
          <cx:pt idx="902">0.014591746693365975</cx:pt>
          <cx:pt idx="903">0.010716575917873001</cx:pt>
          <cx:pt idx="904">-0.0023693756621300673</cx:pt>
          <cx:pt idx="905">-0.0065063000482041</cx:pt>
          <cx:pt idx="906">-0.002936067674573</cx:pt>
          <cx:pt idx="907">-0.00036104033624205999</cx:pt>
          <cx:pt idx="908">-5.4559427385777001e-05</cx:pt>
          <cx:pt idx="909">-3.2371557856676e-05</cx:pt>
          <cx:pt idx="910">-7.2586874856558998e-06</cx:pt>
          <cx:pt idx="911">-0.0003778569803590925</cx:pt>
          <cx:pt idx="912">-0.00028548967981017001</cx:pt>
          <cx:pt idx="913">0.0020667519227413299</cx:pt>
          <cx:pt idx="914">-0.0032623484456049752</cx:pt>
          <cx:pt idx="915">-0.0015263320260278975</cx:pt>
          <cx:pt idx="916">0.00023760549204863824</cx:pt>
          <cx:pt idx="917">-0.0019200477014164575</cx:pt>
          <cx:pt idx="918">-0.0024680891212510848</cx:pt>
          <cx:pt idx="919">0.00075088790077139746</cx:pt>
          <cx:pt idx="920">-0.0049271263914896501</cx:pt>
          <cx:pt idx="921">-0.0017270126273435001</cx:pt>
          <cx:pt idx="922">0.00069756739093105246</cx:pt>
          <cx:pt idx="923">-0.0016927025953133901</cx:pt>
          <cx:pt idx="924">-0.0043834858584328</cx:pt>
          <cx:pt idx="925">0.006488794604224175</cx:pt>
          <cx:pt idx="926">0.0063963858407653498</cx:pt>
          <cx:pt idx="927">0.0081496141689974249</cx:pt>
          <cx:pt idx="928">0.011660627543371349</cx:pt>
          <cx:pt idx="929">0.0057240983747871002</cx:pt>
          <cx:pt idx="930">0.0080131683856347995</cx:pt>
          <cx:pt idx="931">0.012571577618097875</cx:pt>
          <cx:pt idx="932">0.0025126997843764251</cx:pt>
          <cx:pt idx="933">-0.0085728879483429003</cx:pt>
          <cx:pt idx="934">-0.0040164332302161246</cx:pt>
          <cx:pt idx="935">0.00058509355157563745</cx:pt>
          <cx:pt idx="936">1.2001770904097651e-05</cx:pt>
          <cx:pt idx="937">4.06812572735635e-06</cx:pt>
          <cx:pt idx="938">-2.8763068812808501e-05</cx:pt>
          <cx:pt idx="939">0.00038054874406881001</cx:pt>
          <cx:pt idx="940">0.0011771573025352951</cx:pt>
          <cx:pt idx="941">0.0012746750723105374</cx:pt>
          <cx:pt idx="942">6.2043574913719748e-06</cx:pt>
          <cx:pt idx="943">-0.00027800056841851249</cx:pt>
          <cx:pt idx="944">0.00068694982102158499</cx:pt>
          <cx:pt idx="945">0.0043482808836903747</cx:pt>
          <cx:pt idx="946">0.000827698818797645</cx:pt>
          <cx:pt idx="947">-0.0007094724505715775</cx:pt>
          <cx:pt idx="948">-0.0039415526436808249</cx:pt>
          <cx:pt idx="949">-6.2918638693184003e-05</cx:pt>
          <cx:pt idx="950">-0.001945842398954155</cx:pt>
          <cx:pt idx="951">-0.011375529405952574</cx:pt>
          <cx:pt idx="952">-0.0078380243495047505</cx:pt>
          <cx:pt idx="953">0.0007784790071472575</cx:pt>
          <cx:pt idx="954">-0.0064274237997650752</cx:pt>
          <cx:pt idx="955">-0.0042991166501508754</cx:pt>
          <cx:pt idx="956">-7.3570686630587e-06</cx:pt>
          <cx:pt idx="957">0.00087922973898252755</cx:pt>
          <cx:pt idx="958">0.0034250710907470249</cx:pt>
          <cx:pt idx="959">0.009521679218050175</cx:pt>
          <cx:pt idx="960">0.0091329439819561251</cx:pt>
          <cx:pt idx="961">-0.0049428355109076751</cx:pt>
          <cx:pt idx="962">-0.0022185542502612676</cx:pt>
          <cx:pt idx="963">0.001357423239698145</cx:pt>
          <cx:pt idx="964">-0.00066329838995538752</cx:pt>
          <cx:pt idx="965">0.000173306041554805</cx:pt>
          <cx:pt idx="966">0.00017744412272664549</cx:pt>
          <cx:pt idx="967">-0.00013952210269531725</cx:pt>
          <cx:pt idx="968">0.00067684124091118496</cx:pt>
          <cx:pt idx="969">0.00190819451492919</cx:pt>
          <cx:pt idx="970">0.0012240228659067124</cx:pt>
          <cx:pt idx="971">0.0041833980012197253</cx:pt>
          <cx:pt idx="972">0.0034773287912246249</cx:pt>
          <cx:pt idx="973">0.0038459245348703998</cx:pt>
          <cx:pt idx="974">-0.0015788279831967099</cx:pt>
          <cx:pt idx="975">0.0033530673926327249</cx:pt>
          <cx:pt idx="976">0.00496656683031975</cx:pt>
          <cx:pt idx="977">0.00043096409945854751</cx:pt>
          <cx:pt idx="978">-0.0051466232514043248</cx:pt>
          <cx:pt idx="979">-0.006361222174498</cx:pt>
          <cx:pt idx="980">-0.011553962529610174</cx:pt>
          <cx:pt idx="981">-0.0054367887246628251</cx:pt>
          <cx:pt idx="982">-0.012441654191097299</cx:pt>
          <cx:pt idx="983">-0.0068267020632753247</cx:pt>
          <cx:pt idx="984">-0.00090958794331749498</cx:pt>
          <cx:pt idx="985">0.00048620257287293499</cx:pt>
          <cx:pt idx="986">-0.0032793100914834</cx:pt>
          <cx:pt idx="987">-0.0050477530843221503</cx:pt>
          <cx:pt idx="988">-0.0037955456913949751</cx:pt>
          <cx:pt idx="989">0.00187151739239819</cx:pt>
          <cx:pt idx="990">0.0017347338686596601</cx:pt>
          <cx:pt idx="991">0.002002730260007505</cx:pt>
          <cx:pt idx="992">0.00097667255140869999</cx:pt>
          <cx:pt idx="993">0.0039611595380541504</cx:pt>
          <cx:pt idx="994">0.0092721475062399507</cx:pt>
          <cx:pt idx="995">0.003317822280370925</cx:pt>
          <cx:pt idx="996">0.012465272369904475</cx:pt>
          <cx:pt idx="997">0.0066802684027811752</cx:pt>
          <cx:pt idx="998">0.00133124154597189</cx:pt>
          <cx:pt idx="999">0.018469498302637076</cx:pt>
          <cx:pt idx="1000">0.012373247921626074</cx:pt>
          <cx:pt idx="1001">0.0065765757625684748</cx:pt>
          <cx:pt idx="1002">0.014591746693365975</cx:pt>
          <cx:pt idx="1003">0.010716575917873001</cx:pt>
          <cx:pt idx="1004">-0.0023693756621300673</cx:pt>
          <cx:pt idx="1005">-0.0065063000482041</cx:pt>
          <cx:pt idx="1006">-0.002936067674573</cx:pt>
          <cx:pt idx="1007">-0.00036104033624205999</cx:pt>
          <cx:pt idx="1008">-5.4559427385777001e-05</cx:pt>
          <cx:pt idx="1009">-3.2371557856676e-05</cx:pt>
          <cx:pt idx="1010">-7.2586874856558998e-06</cx:pt>
          <cx:pt idx="1011">-0.0003778569803590925</cx:pt>
          <cx:pt idx="1012">-0.00028548967981017001</cx:pt>
          <cx:pt idx="1013">0.0020667519227413299</cx:pt>
          <cx:pt idx="1014">-0.0032623484456049752</cx:pt>
          <cx:pt idx="1015">-0.0015263320260278975</cx:pt>
          <cx:pt idx="1016">0.00023760549204863824</cx:pt>
          <cx:pt idx="1017">-0.0019200477014164575</cx:pt>
          <cx:pt idx="1018">-0.0024680891212510848</cx:pt>
          <cx:pt idx="1019">0.00075088790077139746</cx:pt>
          <cx:pt idx="1020">-0.0049271263914896501</cx:pt>
          <cx:pt idx="1021">-0.0017270126273435001</cx:pt>
          <cx:pt idx="1022">0.00069756739093105246</cx:pt>
          <cx:pt idx="1023">-0.0016927025953133901</cx:pt>
          <cx:pt idx="1024">-0.0043834858584328</cx:pt>
          <cx:pt idx="1025">0.006488794604224175</cx:pt>
          <cx:pt idx="1026">0.0063963858407653498</cx:pt>
          <cx:pt idx="1027">0.0081496141689974249</cx:pt>
          <cx:pt idx="1028">0.011660627543371349</cx:pt>
          <cx:pt idx="1029">0.0057240983747871002</cx:pt>
          <cx:pt idx="1030">0.0080131683856347995</cx:pt>
          <cx:pt idx="1031">0.012571577618097875</cx:pt>
          <cx:pt idx="1032">0.0025126997843764251</cx:pt>
          <cx:pt idx="1033">-0.0085728879483429003</cx:pt>
          <cx:pt idx="1034">-0.0040164332302161246</cx:pt>
          <cx:pt idx="1035">0.00058509355157563745</cx:pt>
          <cx:pt idx="1036">1.2001770904097651e-05</cx:pt>
          <cx:pt idx="1037">4.06812572735635e-06</cx:pt>
          <cx:pt idx="1038">-2.8763068812808501e-05</cx:pt>
          <cx:pt idx="1039">0.00038054874406881001</cx:pt>
          <cx:pt idx="1040">0.0011771573025352951</cx:pt>
          <cx:pt idx="1041">0.0012746750723105374</cx:pt>
          <cx:pt idx="1042">6.2043574913719748e-06</cx:pt>
          <cx:pt idx="1043">-0.00027800056841851249</cx:pt>
          <cx:pt idx="1044">0.00068694982102158499</cx:pt>
          <cx:pt idx="1045">0.0043482808836903747</cx:pt>
          <cx:pt idx="1046">0.000827698818797645</cx:pt>
          <cx:pt idx="1047">-0.0007094724505715775</cx:pt>
          <cx:pt idx="1048">-0.0039415526436808249</cx:pt>
          <cx:pt idx="1049">-6.2918638693184003e-05</cx:pt>
          <cx:pt idx="1050">-0.001945842398954155</cx:pt>
          <cx:pt idx="1051">-0.011375529405952574</cx:pt>
          <cx:pt idx="1052">-0.0078380243495047505</cx:pt>
          <cx:pt idx="1053">0.0007784790071472575</cx:pt>
          <cx:pt idx="1054">-0.0064274237997650752</cx:pt>
          <cx:pt idx="1055">-0.0042991166501508754</cx:pt>
          <cx:pt idx="1056">-7.3570686630587e-06</cx:pt>
          <cx:pt idx="1057">0.00087922973898252755</cx:pt>
          <cx:pt idx="1058">0.0034250710907470249</cx:pt>
          <cx:pt idx="1059">0.009521679218050175</cx:pt>
          <cx:pt idx="1060">0.0091329439819561251</cx:pt>
          <cx:pt idx="1061">-0.0049428355109076751</cx:pt>
          <cx:pt idx="1062">-0.0022185542502612676</cx:pt>
          <cx:pt idx="1063">0.001357423239698145</cx:pt>
          <cx:pt idx="1064">-0.00066329838995538752</cx:pt>
          <cx:pt idx="1065">0.000173306041554805</cx:pt>
          <cx:pt idx="1066">0.00017744412272664549</cx:pt>
          <cx:pt idx="1067">-0.00013952210269531725</cx:pt>
          <cx:pt idx="1068">0.00067684124091118496</cx:pt>
          <cx:pt idx="1069">0.00190819451492919</cx:pt>
          <cx:pt idx="1070">0.0012240228659067124</cx:pt>
          <cx:pt idx="1071">0.0041833980012197253</cx:pt>
          <cx:pt idx="1072">0.0034773287912246249</cx:pt>
          <cx:pt idx="1073">0.0038459245348703998</cx:pt>
          <cx:pt idx="1074">-0.0015788279831967099</cx:pt>
          <cx:pt idx="1075">0.0033530673926327249</cx:pt>
          <cx:pt idx="1076">0.00496656683031975</cx:pt>
          <cx:pt idx="1077">0.00043096409945854751</cx:pt>
          <cx:pt idx="1078">-0.0051466232514043248</cx:pt>
          <cx:pt idx="1079">-0.006361222174498</cx:pt>
          <cx:pt idx="1080">-0.011553962529610174</cx:pt>
          <cx:pt idx="1081">-0.0054367887246628251</cx:pt>
          <cx:pt idx="1082">-0.012441654191097299</cx:pt>
          <cx:pt idx="1083">-0.0068267020632753247</cx:pt>
        </cx:lvl>
      </cx:numDim>
    </cx:data>
    <cx:data id="161">
      <cx:numDim type="val">
        <cx:f>Sheet2!$FF$1:$FF$1084</cx:f>
        <cx:lvl ptCount="1084" formatCode="G/通用格式">
          <cx:pt idx="0">0.00033955438217505299</cx:pt>
          <cx:pt idx="1">8.3153061617244898e-05</cx:pt>
          <cx:pt idx="2">-0.00058149748735047697</cx:pt>
          <cx:pt idx="3">0.00056273126871060001</cx:pt>
          <cx:pt idx="4">0.000824537413350073</cx:pt>
          <cx:pt idx="5">-0.00081815673262630002</cx:pt>
          <cx:pt idx="6">-0.00022885975113596201</cx:pt>
          <cx:pt idx="7">0.00041343745919739501</cx:pt>
          <cx:pt idx="8">0.00058990289957825195</cx:pt>
          <cx:pt idx="9">0.00081939350271016795</cx:pt>
          <cx:pt idx="10">6.2150985689126396e-05</cx:pt>
          <cx:pt idx="11">-0.0011607108524155499</cx:pt>
          <cx:pt idx="12">0.00084718472463418996</cx:pt>
          <cx:pt idx="13">0.00034175061556872602</cx:pt>
          <cx:pt idx="14">-7.7486532480860196e-05</cx:pt>
          <cx:pt idx="15">0.000510449852873521</cx:pt>
          <cx:pt idx="16">-0.00014523388423777101</cx:pt>
          <cx:pt idx="17">-3.0243178191067501e-05</cx:pt>
          <cx:pt idx="18">0.000838265731116252</cx:pt>
          <cx:pt idx="19">0.000429514272234921</cx:pt>
          <cx:pt idx="20">-0.00062658683770984501</cx:pt>
          <cx:pt idx="21">3.9699223085166097e-05</cx:pt>
          <cx:pt idx="22">0.00040576066597510798</cx:pt>
          <cx:pt idx="23">-0.000191120787616514</cx:pt>
          <cx:pt idx="24">4.7516287321379e-05</cx:pt>
          <cx:pt idx="25">-0.00052132298535029101</cx:pt>
          <cx:pt idx="26">0.000423080921407457</cx:pt>
          <cx:pt idx="27">-0.000166502596642354</cx:pt>
          <cx:pt idx="28">-0.00072423008464142697</cx:pt>
          <cx:pt idx="29">0.000429390211817439</cx:pt>
          <cx:pt idx="30">-4.3192670982117999e-06</cx:pt>
          <cx:pt idx="31">-0.0010548778659137199</cx:pt>
          <cx:pt idx="32">0.000124890775104075</cx:pt>
          <cx:pt idx="33">-0.000112340827072307</cx:pt>
          <cx:pt idx="34">-7.7257926626815896e-05</cx:pt>
          <cx:pt idx="35">-0.00061089865700905395</cx:pt>
          <cx:pt idx="36">0.00107267491904082</cx:pt>
          <cx:pt idx="37">0.00095431736227642998</cx:pt>
          <cx:pt idx="38">0.00068830481057526797</cx:pt>
          <cx:pt idx="39">0.00029470607281155197</cx:pt>
          <cx:pt idx="40">-5.6714132377596602e-05</cx:pt>
          <cx:pt idx="41">0.000547658275958285</cx:pt>
          <cx:pt idx="42">-0.000179999340616084</cx:pt>
          <cx:pt idx="43">-0.00048925099272047201</cx:pt>
          <cx:pt idx="44">0.00046306072183051902</cx:pt>
          <cx:pt idx="45">0.0010184570464822199</cx:pt>
          <cx:pt idx="46">0.00043337490777122802</cx:pt>
          <cx:pt idx="47">-3.8645325609934103e-05</cx:pt>
          <cx:pt idx="48">0.000137846247482165</cx:pt>
          <cx:pt idx="49">-0.00034977216656456697</cx:pt>
          <cx:pt idx="50">-0.000511086162100953</cx:pt>
          <cx:pt idx="51">-0.00024453872312055799</cx:pt>
          <cx:pt idx="52">0.000408144758320024</cx:pt>
          <cx:pt idx="53">0.00040095206698423201</cx:pt>
          <cx:pt idx="54">-0.00030164876008873502</cx:pt>
          <cx:pt idx="55">-0.00084156552350092301</cx:pt>
          <cx:pt idx="56">7.8272357625749695e-06</cx:pt>
          <cx:pt idx="57">-0.0011353998896705801</cx:pt>
          <cx:pt idx="58">-0.00013143995337604501</cx:pt>
          <cx:pt idx="59">-0.0010454659649589101</cx:pt>
          <cx:pt idx="60">-0.00057390891478326805</cx:pt>
          <cx:pt idx="61">-0.00078257224312068096</cx:pt>
          <cx:pt idx="62">0.00055008664467330105</cx:pt>
          <cx:pt idx="63">0.00017065122570005201</cx:pt>
          <cx:pt idx="64">0.00211590599467702</cx:pt>
          <cx:pt idx="65">0.00052059668554684598</cx:pt>
          <cx:pt idx="66">0.000114694044959205</cx:pt>
          <cx:pt idx="67">0.00031484793978929499</cx:pt>
          <cx:pt idx="68">0.00025131483086047302</cx:pt>
          <cx:pt idx="69">-0.00020720569571212801</cx:pt>
          <cx:pt idx="70">-0.0065217698862480898</cx:pt>
          <cx:pt idx="71">-0.0088147765549023496</cx:pt>
          <cx:pt idx="72">-0.0058287187783839104</cx:pt>
          <cx:pt idx="73">0.0036910224610744399</cx:pt>
          <cx:pt idx="74">0.0086725170623979594</cx:pt>
          <cx:pt idx="75">0.0022808550752025998</cx:pt>
          <cx:pt idx="76">0.00105897249668817</cx:pt>
          <cx:pt idx="77">0.0010643549303916899</cx:pt>
          <cx:pt idx="78">0.0011256444138518201</cx:pt>
          <cx:pt idx="79">-0.00064106137672271504</cx:pt>
          <cx:pt idx="80">3.6567120547628097e-05</cx:pt>
          <cx:pt idx="81">0.00045231014321014902</cx:pt>
          <cx:pt idx="82">-0.00080153574460142699</cx:pt>
          <cx:pt idx="83">-1.60891379572233e-05</cx:pt>
          <cx:pt idx="84">0.00095102596468400497</cx:pt>
          <cx:pt idx="85">-0.00066447112760058995</cx:pt>
          <cx:pt idx="86">0.00020324435576177599</cx:pt>
          <cx:pt idx="87">0.0011470597018235201</cx:pt>
          <cx:pt idx="88">-3.66410577420424e-05</cx:pt>
          <cx:pt idx="89">0.00039471641640159</cx:pt>
          <cx:pt idx="90">0.00060135689659195296</cx:pt>
          <cx:pt idx="91">-5.8102786405072803e-05</cx:pt>
          <cx:pt idx="92">0.000367616736925741</cx:pt>
          <cx:pt idx="93">-0.0096677059838172104</cx:pt>
          <cx:pt idx="94">-0.016240089897674101</cx:pt>
          <cx:pt idx="95">-0.016384875222880801</cx:pt>
          <cx:pt idx="96">-0.00251891723025067</cx:pt>
          <cx:pt idx="97">-0.022891256811892399</cx:pt>
          <cx:pt idx="98">-0.033358492455368802</cx:pt>
          <cx:pt idx="99">-0.032917643987163597</cx:pt>
          <cx:pt idx="100">-0.035308214217317398</cx:pt>
          <cx:pt idx="101">-0.0112684981814103</cx:pt>
          <cx:pt idx="102">-0.0088411860393475903</cx:pt>
          <cx:pt idx="103">-0.020693188693481499</cx:pt>
          <cx:pt idx="104">-0.0137855560445262</cx:pt>
          <cx:pt idx="105">-0.0038310877902636899</cx:pt>
          <cx:pt idx="106">-0.0104439697169562</cx:pt>
          <cx:pt idx="107">-0.030351500985253601</cx:pt>
          <cx:pt idx="108">-0.019902527370492099</cx:pt>
          <cx:pt idx="109">0.0104993141887193</cx:pt>
          <cx:pt idx="110">0.0033859010305541401</cx:pt>
          <cx:pt idx="111">0.000108157000677223</cx:pt>
          <cx:pt idx="112">-0.00086136703618107098</cx:pt>
          <cx:pt idx="113">-0.00076287644620243698</cx:pt>
          <cx:pt idx="114">-0.00025469084473136398</cx:pt>
          <cx:pt idx="115">0.00130791837115685</cx:pt>
          <cx:pt idx="116">0.0028650159255120102</cx:pt>
          <cx:pt idx="117">0.0017481467021485001</cx:pt>
          <cx:pt idx="118">0.00055735816114426805</cx:pt>
          <cx:pt idx="119">0.0081649829213949702</cx:pt>
          <cx:pt idx="120">-0.012069815835297201</cx:pt>
          <cx:pt idx="121">-0.029084901930939999</cx:pt>
          <cx:pt idx="122">-0.042123286848373499</cx:pt>
          <cx:pt idx="123">-0.042634745559262402</cx:pt>
          <cx:pt idx="124">-0.053493140375506898</cx:pt>
          <cx:pt idx="125">-0.054945689706468001</cx:pt>
          <cx:pt idx="126">-0.057379318567657898</cx:pt>
          <cx:pt idx="127">-0.098658972657257704</cx:pt>
          <cx:pt idx="128">-0.064519816450594306</cx:pt>
          <cx:pt idx="129">0.0078354526994329193</cx:pt>
          <cx:pt idx="130">-0.0022278015197743101</cx:pt>
          <cx:pt idx="131">-0.104818619067982</cx:pt>
          <cx:pt idx="132">-0.095321754669329503</cx:pt>
          <cx:pt idx="133">-0.0372420224310464</cx:pt>
          <cx:pt idx="134">0.00098197728783065296</cx:pt>
          <cx:pt idx="135">0.0265865107723285</cx:pt>
          <cx:pt idx="136">0.049218637963897402</cx:pt>
          <cx:pt idx="137">0.044534803912527302</cx:pt>
          <cx:pt idx="138">0.015206658054415701</cx:pt>
          <cx:pt idx="139">0.0022659926808789501</cx:pt>
          <cx:pt idx="140">-0.00012459157133519499</cx:pt>
          <cx:pt idx="141">0.00033363708438902302</cx:pt>
          <cx:pt idx="142">-0.00057161487059272098</cx:pt>
          <cx:pt idx="143">-7.4684401952930906e-05</cx:pt>
          <cx:pt idx="144">0.000368545587123261</cx:pt>
          <cx:pt idx="145">-0.00227902438599345</cx:pt>
          <cx:pt idx="146">-0.0153258430354083</cx:pt>
          <cx:pt idx="147">-0.0110279781023103</cx:pt>
          <cx:pt idx="148">-0.020219082325717001</cx:pt>
          <cx:pt idx="149">-0.039332070820557397</cx:pt>
          <cx:pt idx="150">-0.028962372467353</cx:pt>
          <cx:pt idx="151">0.0177981285368163</cx:pt>
          <cx:pt idx="152">0.0130469459281841</cx:pt>
          <cx:pt idx="153">0.044100594611864399</cx:pt>
          <cx:pt idx="154">-0.0740091537805012</cx:pt>
          <cx:pt idx="155">-0.14202513082585699</cx:pt>
          <cx:pt idx="156">-0.018303879673821001</cx:pt>
          <cx:pt idx="157">0.045188233153652099</cx:pt>
          <cx:pt idx="158">-0.098193389376816403</cx:pt>
          <cx:pt idx="159">-0.111170429379695</cx:pt>
          <cx:pt idx="160">-0.0088139334681853494</cx:pt>
          <cx:pt idx="161">0.00143954540568829</cx:pt>
          <cx:pt idx="162">0.070197713641375101</cx:pt>
          <cx:pt idx="163">0.088351887396884099</cx:pt>
          <cx:pt idx="164">0.10333140850873999</cx:pt>
          <cx:pt idx="165">0.054382543254001499</cx:pt>
          <cx:pt idx="166">0.0118798350863389</cx:pt>
          <cx:pt idx="167">0.0018140142503373501</cx:pt>
          <cx:pt idx="168">-0.00032806191591197001</cx:pt>
          <cx:pt idx="169">-0.00032642581598120001</cx:pt>
          <cx:pt idx="170">0.0034187942974263602</cx:pt>
          <cx:pt idx="171">-0.0019950942116513</cx:pt>
          <cx:pt idx="172">-0.0069853897633152797</cx:pt>
          <cx:pt idx="173">-0.026430997518278401</cx:pt>
          <cx:pt idx="174">-0.0445197598254242</cx:pt>
          <cx:pt idx="175">-0.060335689884014797</cx:pt>
          <cx:pt idx="176">-0.076738267745310701</cx:pt>
          <cx:pt idx="177">-0.075158803076887507</cx:pt>
          <cx:pt idx="178">0.015631970131087299</cx:pt>
          <cx:pt idx="179">0.029926330249636101</cx:pt>
          <cx:pt idx="180">0.088333752361400897</cx:pt>
          <cx:pt idx="181">0.052637740197853299</cx:pt>
          <cx:pt idx="182">-0.0081096830329354403</cx:pt>
          <cx:pt idx="183">-0.117847968872985</cx:pt>
          <cx:pt idx="184">-0.086045849950848394</cx:pt>
          <cx:pt idx="185">-0.01277486135192</cx:pt>
          <cx:pt idx="186">0.0057411004021722797</cx:pt>
          <cx:pt idx="187">0.091391145794918194</cx:pt>
          <cx:pt idx="188">0.0741383500437722</cx:pt>
          <cx:pt idx="189">0.101749207533542</cx:pt>
          <cx:pt idx="190">0.133261904041834</cx:pt>
          <cx:pt idx="191">0.108142306724455</cx:pt>
          <cx:pt idx="192">0.14039709964289401</cx:pt>
          <cx:pt idx="193">0.075860389346333601</cx:pt>
          <cx:pt idx="194">0.0222826428271071</cx:pt>
          <cx:pt idx="195">0.0029936030560589501</cx:pt>
          <cx:pt idx="196">-0.00028072069183047099</cx:pt>
          <cx:pt idx="197">-0.00070373185587657597</cx:pt>
          <cx:pt idx="198">0.0021708826278191598</cx:pt>
          <cx:pt idx="199">-0.0021597422107119775</cx:pt>
          <cx:pt idx="200">-0.0038009495333883002</cx:pt>
          <cx:pt idx="201">-0.0059016041217400004</cx:pt>
          <cx:pt idx="202">-0.0089906704790457502</cx:pt>
          <cx:pt idx="203">-0.020586697641932751</cx:pt>
          <cx:pt idx="204">-0.023494543503714601</cx:pt>
          <cx:pt idx="205">-0.0083515688865825506</cx:pt>
          <cx:pt idx="206">0.0027343061652392751</cx:pt>
          <cx:pt idx="207">0.0171056827575942</cx:pt>
          <cx:pt idx="208">0.0061196595327277</cx:pt>
          <cx:pt idx="209">0.0093290576166639508</cx:pt>
          <cx:pt idx="210">0.013955412117788999</cx:pt>
          <cx:pt idx="211">0.019695347490700399</cx:pt>
          <cx:pt idx="212">0.016460037744577851</cx:pt>
          <cx:pt idx="213">0.035690109623053252</cx:pt>
          <cx:pt idx="214">0.043630600730236752</cx:pt>
          <cx:pt idx="215">0.040588251484884</cx:pt>
          <cx:pt idx="216">0.040446614429505999</cx:pt>
          <cx:pt idx="217">0.038933248706322497</cx:pt>
          <cx:pt idx="218">0.045836562281269498</cx:pt>
          <cx:pt idx="219">0.027024582906403249</cx:pt>
          <cx:pt idx="220">0.014109942556669626</cx:pt>
          <cx:pt idx="221">0.011210184550033225</cx:pt>
          <cx:pt idx="222">0.0059506350430271254</cx:pt>
          <cx:pt idx="223">0.00054604821834276004</cx:pt>
          <cx:pt idx="224">0.000117912777878428</cx:pt>
          <cx:pt idx="225">-0.000117528936632633</cx:pt>
          <cx:pt idx="226">-8.2975733251500246e-05</cx:pt>
          <cx:pt idx="227">-0.0022129323656910199</cx:pt>
          <cx:pt idx="228">-0.0048011289164736001</cx:pt>
          <cx:pt idx="229">-0.0052717982302610501</cx:pt>
          <cx:pt idx="230">-0.0089462909562687751</cx:pt>
          <cx:pt idx="231">-0.016460320166843977</cx:pt>
          <cx:pt idx="232">-0.020205833259809101</cx:pt>
          <cx:pt idx="233">-0.0050687812697282749</cx:pt>
          <cx:pt idx="234">-0.01587377654023055</cx:pt>
          <cx:pt idx="235">-0.0021685440371368376</cx:pt>
          <cx:pt idx="236">0.0097935950746286249</cx:pt>
          <cx:pt idx="237">0.0023835302024557124</cx:pt>
          <cx:pt idx="238">0.02140787635071675</cx:pt>
          <cx:pt idx="239">0.044936248066278002</cx:pt>
          <cx:pt idx="240">0.063418307292053999</cx:pt>
          <cx:pt idx="241">0.053820610313789</cx:pt>
          <cx:pt idx="242">0.05435450107451175</cx:pt>
          <cx:pt idx="243">0.049810306049505503</cx:pt>
          <cx:pt idx="244">0.031188095763268749</cx:pt>
          <cx:pt idx="245">0.033379867545920747</cx:pt>
          <cx:pt idx="246">0.030248102007715751</cx:pt>
          <cx:pt idx="247">0.01618415647736195</cx:pt>
          <cx:pt idx="248">0.016745115714258477</cx:pt>
          <cx:pt idx="249">0.012035904222852325</cx:pt>
          <cx:pt idx="250">0.0072224383751896496</cx:pt>
          <cx:pt idx="251">0.00059962712764049251</cx:pt>
          <cx:pt idx="252">-0.0001225085828694615</cx:pt>
          <cx:pt idx="253">-1.1129817637407026e-05</cx:pt>
          <cx:pt idx="254">-0.00036454297870512251</cx:pt>
          <cx:pt idx="255">-0.0035534523139598251</cx:pt>
          <cx:pt idx="256">-0.0027262246413657502</cx:pt>
          <cx:pt idx="257">-0.0053234426478008749</cx:pt>
          <cx:pt idx="258">-0.0073892459413681501</cx:pt>
          <cx:pt idx="259">-0.015881332329322474</cx:pt>
          <cx:pt idx="260">-0.016539697156654824</cx:pt>
          <cx:pt idx="261">-0.0064543723763965501</cx:pt>
          <cx:pt idx="262">-0.02190905349180455</cx:pt>
          <cx:pt idx="263">-0.0257563907901905</cx:pt>
          <cx:pt idx="264">-0.012422266964608575</cx:pt>
          <cx:pt idx="265">0.0084825778275669748</cx:pt>
          <cx:pt idx="266">0.0093911806299412752</cx:pt>
          <cx:pt idx="267">-0.0013697494843549626</cx:pt>
          <cx:pt idx="268">0.0017708554117946201</cx:pt>
          <cx:pt idx="269">0.001435642101684775</cx:pt>
          <cx:pt idx="270">0.0115259791142459</cx:pt>
          <cx:pt idx="271">-0.0022381243101951076</cx:pt>
          <cx:pt idx="272">-0.016353684019885999</cx:pt>
          <cx:pt idx="273">-0.013608499082133725</cx:pt>
          <cx:pt idx="274">0.0049849711615451752</cx:pt>
          <cx:pt idx="275">-0.0033139043243019749</cx:pt>
          <cx:pt idx="276">0.020471022979167999</cx:pt>
          <cx:pt idx="277">0.017506644241990148</cx:pt>
          <cx:pt idx="278">0.00174467965496896</cx:pt>
          <cx:pt idx="279">0.00020692586334849949</cx:pt>
          <cx:pt idx="280">0.00015291162655277151</cx:pt>
          <cx:pt idx="281">-0.00017187326325414576</cx:pt>
          <cx:pt idx="282">-0.00046533443476751499</cx:pt>
          <cx:pt idx="283">-0.002002905556664155</cx:pt>
          <cx:pt idx="284">-0.000194384002963887</cx:pt>
          <cx:pt idx="285">0.0023670813713513525</cx:pt>
          <cx:pt idx="286">0.00068704676102331248</cx:pt>
          <cx:pt idx="287">-0.0044887269398889247</cx:pt>
          <cx:pt idx="288">-0.0090955918110561494</cx:pt>
          <cx:pt idx="289">-0.007278833673578425</cx:pt>
          <cx:pt idx="290">-0.0066500573832514497</cx:pt>
          <cx:pt idx="291">-0.019891313365534249</cx:pt>
          <cx:pt idx="292">-0.0062383924340135496</cx:pt>
          <cx:pt idx="293">-0.022325971016317475</cx:pt>
          <cx:pt idx="294">-0.033125053276725248</cx:pt>
          <cx:pt idx="295">-0.042168006109566503</cx:pt>
          <cx:pt idx="296">-0.065603439077554504</cx:pt>
          <cx:pt idx="297">-0.070246288410364996</cx:pt>
          <cx:pt idx="298">-0.05577134178877325</cx:pt>
          <cx:pt idx="299">-0.23490688444571101</cx:pt>
          <cx:pt idx="300">-0.15562004209420299</cx:pt>
          <cx:pt idx="301">-0.13936354133367099</cx:pt>
          <cx:pt idx="302">-0.079731427203080907</cx:pt>
          <cx:pt idx="303">-0.057939077956511098</cx:pt>
          <cx:pt idx="304">0.0303941189498887</cx:pt>
          <cx:pt idx="305">0.030254096527970401</cx:pt>
          <cx:pt idx="306">0.0060823624552002699</cx:pt>
          <cx:pt idx="307">-0.00037038905669965099</cx:pt>
          <cx:pt idx="308">0.00066324808338727903</cx:pt>
          <cx:pt idx="309">-0.00144341584897992</cx:pt>
          <cx:pt idx="310">-0.0020860474267357398</cx:pt>
          <cx:pt idx="311">-0.0066613246150906899</cx:pt>
          <cx:pt idx="312">0.015744299575567999</cx:pt>
          <cx:pt idx="313">0.0082286352178222496</cx:pt>
          <cx:pt idx="314">-0.0130621010958501</cx:pt>
          <cx:pt idx="315">-0.077068535878795599</cx:pt>
          <cx:pt idx="316">-0.082690220927290906</cx:pt>
          <cx:pt idx="317">-0.11750347087190301</cx:pt>
          <cx:pt idx="318">-0.097914976456338204</cx:pt>
          <cx:pt idx="319">-0.092737758520501701</cx:pt>
          <cx:pt idx="320">-0.065870248608964302</cx:pt>
          <cx:pt idx="321">-0.068452510418579804</cx:pt>
          <cx:pt idx="322">-0.114951459845149</cx:pt>
          <cx:pt idx="323">-0.15663316613909001</cx:pt>
          <cx:pt idx="324">-0.26014077871235403</cx:pt>
          <cx:pt idx="325">-0.310910795401111</cx:pt>
          <cx:pt idx="326">-0.20588691159182701</cx:pt>
          <cx:pt idx="327">-0.28281430939726998</cx:pt>
          <cx:pt idx="328">-0.246631737976751</cx:pt>
          <cx:pt idx="329">-0.16231745489673099</cx:pt>
          <cx:pt idx="330">-0.099075227814065206</cx:pt>
          <cx:pt idx="331">-0.064358556731779898</cx:pt>
          <cx:pt idx="332">-0.0277612476789676</cx:pt>
          <cx:pt idx="333">-0.0070472009647416798</cx:pt>
          <cx:pt idx="334">0.00213406789761587</cx:pt>
          <cx:pt idx="335">-0.00035355662664313499</cx:pt>
          <cx:pt idx="336">0.00046115819158462602</cx:pt>
          <cx:pt idx="337">-0.00082324936975428802</cx:pt>
          <cx:pt idx="338">-0.0021926737754918899</cx:pt>
          <cx:pt idx="339">-0.0012190905865782</cx:pt>
          <cx:pt idx="340">0.0094326083596022597</cx:pt>
          <cx:pt idx="341">-0.0032010104980022699</cx:pt>
          <cx:pt idx="342">-0.032204433623767098</cx:pt>
          <cx:pt idx="343">-0.068977177203941295</cx:pt>
          <cx:pt idx="344">-0.056175954363569203</cx:pt>
          <cx:pt idx="345">-0.087502287625814204</cx:pt>
          <cx:pt idx="346">-0.047399923476159997</cx:pt>
          <cx:pt idx="347">0.0035206125964153201</cx:pt>
          <cx:pt idx="348">0.061894902441472201</cx:pt>
          <cx:pt idx="349">-0.0026955682097774699</cx:pt>
          <cx:pt idx="350">-0.048439609441142402</cx:pt>
          <cx:pt idx="351">-0.063741146091618198</cx:pt>
          <cx:pt idx="352">-0.148998442665423</cx:pt>
          <cx:pt idx="353">-0.17278946415477101</cx:pt>
          <cx:pt idx="354">-0.16955137273846599</cx:pt>
          <cx:pt idx="355">-0.22661602441496601</cx:pt>
          <cx:pt idx="356">-0.17169393638622199</cx:pt>
          <cx:pt idx="357">-0.152664732188942</cx:pt>
          <cx:pt idx="358">-0.105938507997866</cx:pt>
          <cx:pt idx="359">-0.041419490029643798</cx:pt>
          <cx:pt idx="360">-0.016918526120274498</cx:pt>
          <cx:pt idx="361">-0.0076556668252672003</cx:pt>
          <cx:pt idx="362">0.00043134922942855702</cx:pt>
          <cx:pt idx="363">-0.00011789613666191101</cx:pt>
          <cx:pt idx="364">-0.00012411755743574701</cx:pt>
          <cx:pt idx="365">-0.00044567203033791202</cx:pt>
          <cx:pt idx="366">-0.000806010543194904</cx:pt>
          <cx:pt idx="367">0.00046966135415007397</cx:pt>
          <cx:pt idx="368">-0.0012957132470103501</cx:pt>
          <cx:pt idx="369">0.0048932373830426201</cx:pt>
          <cx:pt idx="370">-0.0092561692107644995</cx:pt>
          <cx:pt idx="371">-0.00057974784346633002</cx:pt>
          <cx:pt idx="372">-0.068418483087560697</cx:pt>
          <cx:pt idx="373">-0.033973758043192803</cx:pt>
          <cx:pt idx="374">-0.046596878259882901</cx:pt>
          <cx:pt idx="375">0.022660586216807801</cx:pt>
          <cx:pt idx="376">0.118242359620848</cx:pt>
          <cx:pt idx="377">0.102758682987995</cx:pt>
          <cx:pt idx="378">0.086729582684693093</cx:pt>
          <cx:pt idx="379">0.10894388865432</cx:pt>
          <cx:pt idx="380">0.069828146174374994</cx:pt>
          <cx:pt idx="381">-0.074065001800828201</cx:pt>
          <cx:pt idx="382">-0.10004644240893</cx:pt>
          <cx:pt idx="383">-0.158251796415877</cx:pt>
          <cx:pt idx="384">-0.15669364773450101</cx:pt>
          <cx:pt idx="385">-0.153221038724211</cx:pt>
          <cx:pt idx="386">-0.105812859842266</cx:pt>
          <cx:pt idx="387">-0.013112945038979701</cx:pt>
          <cx:pt idx="388">0.0063013239141014397</cx:pt>
          <cx:pt idx="389">-0.0050151760900923803</cx:pt>
          <cx:pt idx="390">0.00061925321909067903</cx:pt>
          <cx:pt idx="391">0.00017804290340525699</cx:pt>
          <cx:pt idx="392">-0.00096928999701104395</cx:pt>
          <cx:pt idx="393">-0.000477068152598084</cx:pt>
          <cx:pt idx="394">-0.0010456505013279999</cx:pt>
          <cx:pt idx="395">-0.00218169884969116</cx:pt>
          <cx:pt idx="396">0.0112941509823564</cx:pt>
          <cx:pt idx="397">-0.0055529420884976102</cx:pt>
          <cx:pt idx="398">0.0097553287309260495</cx:pt>
          <cx:pt idx="399">-0.0207352081349363</cx:pt>
          <cx:pt idx="400">-0.055426661305167997</cx:pt>
          <cx:pt idx="401">-0.016767388683491299</cx:pt>
          <cx:pt idx="402">0.00594711575759823</cx:pt>
          <cx:pt idx="403">0.024984838853760499</cx:pt>
          <cx:pt idx="404">0.061789970055599497</cx:pt>
          <cx:pt idx="405">0.124357781192278</cx:pt>
          <cx:pt idx="406">0.072960760191240495</cx:pt>
          <cx:pt idx="407">0.105619957280187</cx:pt>
          <cx:pt idx="408">0.058194278274467701</cx:pt>
          <cx:pt idx="409">-0.044149271270999199</cx:pt>
          <cx:pt idx="410">-0.078535528806931307</cx:pt>
          <cx:pt idx="411">-0.118173121055514</cx:pt>
          <cx:pt idx="412">-0.14448994049140601</cx:pt>
          <cx:pt idx="413">-0.142599957993334</cx:pt>
          <cx:pt idx="414">-0.078130927406760198</cx:pt>
          <cx:pt idx="415">0.0199274869137731</cx:pt>
          <cx:pt idx="416">0.021911348058564799</cx:pt>
          <cx:pt idx="417">-0.0058769368070756799</cx:pt>
          <cx:pt idx="418">-0.00127881904050294</cx:pt>
          <cx:pt idx="419">0.000598715819348919</cx:pt>
          <cx:pt idx="420">0.00016304045491712801</cx:pt>
          <cx:pt idx="421">-0.000183147312028547</cx:pt>
          <cx:pt idx="422">0.000222052548383784</cx:pt>
          <cx:pt idx="423">-0.00199338392408259</cx:pt>
          <cx:pt idx="424">0.0049925216429882397</cx:pt>
          <cx:pt idx="425">0.0057419574505466701</cx:pt>
          <cx:pt idx="426">-0.0218927872275082</cx:pt>
          <cx:pt idx="427">-0.011914910653942399</cx:pt>
          <cx:pt idx="428">-0.0078807710082395895</cx:pt>
          <cx:pt idx="429">-0.0082697384987632499</cx:pt>
          <cx:pt idx="430">0.053825912888562699</cx:pt>
          <cx:pt idx="431">0.060015570796264503</cx:pt>
          <cx:pt idx="432">0.108200838961636</cx:pt>
          <cx:pt idx="433">-0.027343074671308198</cx:pt>
          <cx:pt idx="434">-0.074764585187754307</cx:pt>
          <cx:pt idx="435">0.0131078221605469</cx:pt>
          <cx:pt idx="436">-0.027654636504491799</cx:pt>
          <cx:pt idx="437">0.026124055460257999</cx:pt>
          <cx:pt idx="438">-0.077384491436033306</cx:pt>
          <cx:pt idx="439">-0.097399351003257403</cx:pt>
          <cx:pt idx="440">-0.059291977676360103</cx:pt>
          <cx:pt idx="441">-0.069052243317966402</cx:pt>
          <cx:pt idx="442">-0.044731761768627899</cx:pt>
          <cx:pt idx="443">0.044856856713083301</cx:pt>
          <cx:pt idx="444">0.029550227781912498</cx:pt>
          <cx:pt idx="445">-0.0076295564850374399</cx:pt>
          <cx:pt idx="446">-0.0014718006578447499</cx:pt>
          <cx:pt idx="447">0.0010876083820048599</cx:pt>
          <cx:pt idx="448">5.2692231351497302e-05</cx:pt>
          <cx:pt idx="449">0.00021202625168733599</cx:pt>
          <cx:pt idx="450">3.7632573478856201e-05</cx:pt>
          <cx:pt idx="451">0.00096191604731453299</cx:pt>
          <cx:pt idx="452">-0.0018587346995737801</cx:pt>
          <cx:pt idx="453">-0.0191500644574495</cx:pt>
          <cx:pt idx="454">-0.057728312447115002</cx:pt>
          <cx:pt idx="455">-0.018291202870311</cx:pt>
          <cx:pt idx="456">-0.063127235265118695</cx:pt>
          <cx:pt idx="457">-0.0143970212466872</cx:pt>
          <cx:pt idx="458">0.110583793020488</cx:pt>
          <cx:pt idx="459">0.039579262763021497</cx:pt>
          <cx:pt idx="460">0.0041563231588303802</cx:pt>
          <cx:pt idx="461">0.026990084375032398</cx:pt>
          <cx:pt idx="462">-0.033485062096919503</cx:pt>
          <cx:pt idx="463">-0.056116966733371999</cx:pt>
          <cx:pt idx="464">-0.066236604051883502</cx:pt>
          <cx:pt idx="465">0.020009877204473898</cx:pt>
          <cx:pt idx="466">-0.0737854210500173</cx:pt>
          <cx:pt idx="467">-0.078108900260073805</cx:pt>
          <cx:pt idx="468">-0.039414663295938498</cx:pt>
          <cx:pt idx="469">-0.0158800793013316</cx:pt>
          <cx:pt idx="470">-0.0219172304359707</cx:pt>
          <cx:pt idx="471">0.028181990561264299</cx:pt>
          <cx:pt idx="472">0.011806406592042599</cx:pt>
          <cx:pt idx="473">-0.014809729522126801</cx:pt>
          <cx:pt idx="474">-0.0048154946288635099</cx:pt>
          <cx:pt idx="475">-0.00056980311905611904</cx:pt>
          <cx:pt idx="476">0.00039393382930887598</cx:pt>
          <cx:pt idx="477">0.00038194772047256398</cx:pt>
          <cx:pt idx="478">0.00052796739511544195</cx:pt>
          <cx:pt idx="479">0.0116648243442894</cx:pt>
          <cx:pt idx="480">0.013823972203116699</cx:pt>
          <cx:pt idx="481">-0.023632347082928599</cx:pt>
          <cx:pt idx="482">-0.078656828038743895</cx:pt>
          <cx:pt idx="483">-0.065080198698861794</cx:pt>
          <cx:pt idx="484">-0.17206046496477001</cx:pt>
          <cx:pt idx="485">-0.10758564871048901</cx:pt>
          <cx:pt idx="486">-0.0242268194643625</cx:pt>
          <cx:pt idx="487">-0.093438109131628394</cx:pt>
          <cx:pt idx="488">-0.15064387361838</cx:pt>
          <cx:pt idx="489">-0.111726141949768</cx:pt>
          <cx:pt idx="490">-0.10003088366985199</cx:pt>
          <cx:pt idx="491">-0.010306210910584101</cx:pt>
          <cx:pt idx="492">-0.023559878467925802</cx:pt>
          <cx:pt idx="493">0.070780027947146107</cx:pt>
          <cx:pt idx="494">-0.0048364206481439301</cx:pt>
          <cx:pt idx="495">-0.035687607633613998</cx:pt>
          <cx:pt idx="496">-0.029992799688527302</cx:pt>
          <cx:pt idx="497">-0.027362459091178001</cx:pt>
          <cx:pt idx="498">-0.00385738911826139</cx:pt>
          <cx:pt idx="499">-0.0128588676931613</cx:pt>
          <cx:pt idx="500">-0.019532104386873202</cx:pt>
          <cx:pt idx="501">-0.026190723052373702</cx:pt>
          <cx:pt idx="502">-0.0038160547644601</cx:pt>
          <cx:pt idx="503">0.00081563112370203802</cx:pt>
          <cx:pt idx="504">0.00012769960349683399</cx:pt>
          <cx:pt idx="505">0.000156351585387387</cx:pt>
          <cx:pt idx="506">0.00340735356889699</cx:pt>
          <cx:pt idx="507">0.014874946527019499</cx:pt>
          <cx:pt idx="508">0.046249087115636398</cx:pt>
          <cx:pt idx="509">-0.026454679897317</cx:pt>
          <cx:pt idx="510">-0.044542775298676798</cx:pt>
          <cx:pt idx="511">-0.054610858591665798</cx:pt>
          <cx:pt idx="512">-0.103079519462086</cx:pt>
          <cx:pt idx="513">-0.194772503095613</cx:pt>
          <cx:pt idx="514">-0.24797249431357499</cx:pt>
          <cx:pt idx="515">-0.17884357992458599</cx:pt>
          <cx:pt idx="516">-0.133310712180297</cx:pt>
          <cx:pt idx="517">-0.156888640781569</cx:pt>
          <cx:pt idx="518">-0.090316676006122004</cx:pt>
          <cx:pt idx="519">-0.0574098238528628</cx:pt>
          <cx:pt idx="520">0.0596658148735515</cx:pt>
          <cx:pt idx="521">0.103125943363784</cx:pt>
          <cx:pt idx="522">-0.021437493021187099</cx:pt>
          <cx:pt idx="523">-0.0274087437192988</cx:pt>
          <cx:pt idx="524">0.014714457473182899</cx:pt>
          <cx:pt idx="525">-0.0302632603728628</cx:pt>
          <cx:pt idx="526">0.00898792923786184</cx:pt>
          <cx:pt idx="527">-0.0059453475473348798</cx:pt>
          <cx:pt idx="528">-0.022323658989574099</cx:pt>
          <cx:pt idx="529">-0.0156636573049313</cx:pt>
          <cx:pt idx="530">-0.000431963612245675</cx:pt>
          <cx:pt idx="531">0.0001118070400801</cx:pt>
          <cx:pt idx="532">-0.00032564063387569399</cx:pt>
          <cx:pt idx="533">0.00028504999584705201</cx:pt>
          <cx:pt idx="534">0.0050750455878971904</cx:pt>
          <cx:pt idx="535">0.0100534843238678</cx:pt>
          <cx:pt idx="536">0.044281028816984098</cx:pt>
          <cx:pt idx="537">0.0114153004302584</cx:pt>
          <cx:pt idx="538">0.0043872765573100504</cx:pt>
          <cx:pt idx="539">0.0013020420591028101</cx:pt>
          <cx:pt idx="540">0.026103497227383098</cx:pt>
          <cx:pt idx="541">-0.135657554042246</cx:pt>
          <cx:pt idx="542">-0.18196187049814799</cx:pt>
          <cx:pt idx="543">-0.12583392988616299</cx:pt>
          <cx:pt idx="544">-0.081619912583291404</cx:pt>
          <cx:pt idx="545">-0.034085724614234897</cx:pt>
          <cx:pt idx="546">-0.035312417100239198</cx:pt>
          <cx:pt idx="547">0.00175994992032435</cx:pt>
          <cx:pt idx="548">0.030867577922000601</cx:pt>
          <cx:pt idx="549">0.0550857121943477</cx:pt>
          <cx:pt idx="550">0.0082205621722821094</cx:pt>
          <cx:pt idx="551">-0.0203373443122493</cx:pt>
          <cx:pt idx="552">0.056490625064564801</cx:pt>
          <cx:pt idx="553">0.016512873906207801</cx:pt>
          <cx:pt idx="554">0.0078961254443117093</cx:pt>
          <cx:pt idx="555">-0.0108079363925882</cx:pt>
          <cx:pt idx="556">-0.015411441131967</cx:pt>
          <cx:pt idx="557">-0.0133620120113663</cx:pt>
          <cx:pt idx="558">-0.00030729390440599198</cx:pt>
          <cx:pt idx="559">-0.000449058468982656</cx:pt>
          <cx:pt idx="560">-9.3521933841362001e-06</cx:pt>
          <cx:pt idx="561">-0.00050677258343779195</cx:pt>
          <cx:pt idx="562">0.0051165604436614097</cx:pt>
          <cx:pt idx="563">0.0161724700625826</cx:pt>
          <cx:pt idx="564">0.0285749663065125</cx:pt>
          <cx:pt idx="565">0.068756552894203293</cx:pt>
          <cx:pt idx="566">0.052685519151241401</cx:pt>
          <cx:pt idx="567">-0.00651451104997499</cx:pt>
          <cx:pt idx="568">0.115865376037195</cx:pt>
          <cx:pt idx="569">-0.0036206355764118502</cx:pt>
          <cx:pt idx="570">-0.035727657494106002</cx:pt>
          <cx:pt idx="571">0.0060837363301184796</cx:pt>
          <cx:pt idx="572">0.00024237914981245401</cx:pt>
          <cx:pt idx="573">0.070966932428578794</cx:pt>
          <cx:pt idx="574">-0.070333951593531396</cx:pt>
          <cx:pt idx="575">0.029554373968276801</cx:pt>
          <cx:pt idx="576">-0.049064844666318497</cx:pt>
          <cx:pt idx="577">-0.0038607036300002001</cx:pt>
          <cx:pt idx="578">-0.0413231279613911</cx:pt>
          <cx:pt idx="579">0.032451686745794697</cx:pt>
          <cx:pt idx="580">0.029266564806422101</cx:pt>
          <cx:pt idx="581">-0.011652528357218601</cx:pt>
          <cx:pt idx="582">-0.0053748785215086197</cx:pt>
          <cx:pt idx="583">-0.0100396512974668</cx:pt>
          <cx:pt idx="584">-0.018347684201307599</cx:pt>
          <cx:pt idx="585">-0.0077766059267067103</cx:pt>
          <cx:pt idx="586">-0.000316878354288247</cx:pt>
          <cx:pt idx="587">-0.00035360254659191399</cx:pt>
          <cx:pt idx="588">0.00030433262042287701</cx:pt>
          <cx:pt idx="589">0.000531833112287569</cx:pt>
          <cx:pt idx="590">0.0042467518992201801</cx:pt>
          <cx:pt idx="591">0.025848334577468299</cx:pt>
          <cx:pt idx="592">0.0338785693340896</cx:pt>
          <cx:pt idx="593">0.0542597450348637</cx:pt>
          <cx:pt idx="594">0.00838426649406665</cx:pt>
          <cx:pt idx="595">-0.0088907674961681508</cx:pt>
          <cx:pt idx="596">0.088004373403779299</cx:pt>
          <cx:pt idx="597">0.109771782929413</cx:pt>
          <cx:pt idx="598">0.042328952875902402</cx:pt>
          <cx:pt idx="599">0.057129167715410198</cx:pt>
          <cx:pt idx="600">0.093694220789857605</cx:pt>
          <cx:pt idx="601">0.066102551454810796</cx:pt>
          <cx:pt idx="602">0.047315000696724598</cx:pt>
          <cx:pt idx="603">0.028228718172721601</cx:pt>
          <cx:pt idx="604">-0.106914200786839</cx:pt>
          <cx:pt idx="605">-0.069421139017955796</cx:pt>
          <cx:pt idx="606">-0.0131666224115567</cx:pt>
          <cx:pt idx="607">0.0263256248160758</cx:pt>
          <cx:pt idx="608">0.0163934293998357</cx:pt>
          <cx:pt idx="609">-0.039085365399524397</cx:pt>
          <cx:pt idx="610">-0.021598295244595701</cx:pt>
          <cx:pt idx="611">-0.0054870708057758099</cx:pt>
          <cx:pt idx="612">-0.0174449492995143</cx:pt>
          <cx:pt idx="613">-0.0035833556547580601</cx:pt>
          <cx:pt idx="614">-0.00032170293333051898</cx:pt>
          <cx:pt idx="615">0.00086673479897929101</cx:pt>
          <cx:pt idx="616">-0.00010101333451731201</cx:pt>
          <cx:pt idx="617">-0.000259115800387055</cx:pt>
          <cx:pt idx="618">0.0033665635631008502</cx:pt>
          <cx:pt idx="619">0.037197718503274899</cx:pt>
          <cx:pt idx="620">0.0073147796036251702</cx:pt>
          <cx:pt idx="621">-0.0022625432488964999</cx:pt>
          <cx:pt idx="622">-0.022976118899789202</cx:pt>
          <cx:pt idx="623">-0.081924158975763495</cx:pt>
          <cx:pt idx="624">-0.0095594131191191704</cx:pt>
          <cx:pt idx="625">0.010262303458840201</cx:pt>
          <cx:pt idx="626">0.053623083806180201</cx:pt>
          <cx:pt idx="627">0.10978739225221699</cx:pt>
          <cx:pt idx="628">0.031377348596669602</cx:pt>
          <cx:pt idx="629">0.00065316313555948899</cx:pt>
          <cx:pt idx="630">0.079083219830599003</cx:pt>
          <cx:pt idx="631">0.0142730928154776</cx:pt>
          <cx:pt idx="632">-0.045970085512598902</cx:pt>
          <cx:pt idx="633">0.041408750342868401</cx:pt>
          <cx:pt idx="634">-0.024657878052747099</cx:pt>
          <cx:pt idx="635">-0.063071482943157606</cx:pt>
          <cx:pt idx="636">-0.0079817930763286596</cx:pt>
          <cx:pt idx="637">-0.030481702960993399</cx:pt>
          <cx:pt idx="638">-0.0133614347055897</cx:pt>
          <cx:pt idx="639">0.0113440281909831</cx:pt>
          <cx:pt idx="640">0.00204554471687934</cx:pt>
          <cx:pt idx="641">-0.00072064542720315003</cx:pt>
          <cx:pt idx="642">0.00043110291357649402</cx:pt>
          <cx:pt idx="643">-0.00072985178949327501</cx:pt>
          <cx:pt idx="644">-0.00014568009722526701</cx:pt>
          <cx:pt idx="645">0.00043226654206449301</cx:pt>
          <cx:pt idx="646">0.00405969107199965</cx:pt>
          <cx:pt idx="647">0.022341923084597301</cx:pt>
          <cx:pt idx="648">0.047386344203301699</cx:pt>
          <cx:pt idx="649">0.056390808555051998</cx:pt>
          <cx:pt idx="650">0.034429480557628102</cx:pt>
          <cx:pt idx="651">0.037156500538121202</cx:pt>
          <cx:pt idx="652">0.0059418279802685801</cx:pt>
          <cx:pt idx="653">-0.0098249909301418702</cx:pt>
          <cx:pt idx="654">0.122306758370602</cx:pt>
          <cx:pt idx="655">0.13611677306119699</cx:pt>
          <cx:pt idx="656">0.089955564504706098</cx:pt>
          <cx:pt idx="657">-0.0096204436918795998</cx:pt>
          <cx:pt idx="658">0.109659643060565</cx:pt>
          <cx:pt idx="659">0.038764253635152797</cx:pt>
          <cx:pt idx="660">-0.0309213635347723</cx:pt>
          <cx:pt idx="661">-0.0170847962295551</cx:pt>
          <cx:pt idx="662">-0.025759062661586101</cx:pt>
          <cx:pt idx="663">-0.030710496888341401</cx:pt>
          <cx:pt idx="664">0.0148937932748736</cx:pt>
          <cx:pt idx="665">0.0019922463523004402</cx:pt>
          <cx:pt idx="666">0.017682851746456899</cx:pt>
          <cx:pt idx="667">0.018446448822643999</cx:pt>
          <cx:pt idx="668">0.0125082174435451</cx:pt>
          <cx:pt idx="669">-0.00080873095464850295</cx:pt>
          <cx:pt idx="670">-0.00041171691004111399</cx:pt>
          <cx:pt idx="671">-0.000522642406665371</cx:pt>
          <cx:pt idx="672">-0.00041363189346331697</cx:pt>
          <cx:pt idx="673">0.00024603869137937998</cx:pt>
          <cx:pt idx="674">0.00152519457669459</cx:pt>
          <cx:pt idx="675">0.0071089471060374401</cx:pt>
          <cx:pt idx="676">0.0107905127910437</cx:pt>
          <cx:pt idx="677">0.017364655948176801</cx:pt>
          <cx:pt idx="678">0.022687905381212101</cx:pt>
          <cx:pt idx="679">0.054254924191505599</cx:pt>
          <cx:pt idx="680">0.012546395654721701</cx:pt>
          <cx:pt idx="681">0.0308371510007889</cx:pt>
          <cx:pt idx="682">0.0309069913041678</cx:pt>
          <cx:pt idx="683">0.0798168099301476</cx:pt>
          <cx:pt idx="684">0.050059469816944598</cx:pt>
          <cx:pt idx="685">-0.022954709160418401</cx:pt>
          <cx:pt idx="686">0.011790491505884199</cx:pt>
          <cx:pt idx="687">-0.045408542343159199</cx:pt>
          <cx:pt idx="688">-0.067503979248986198</cx:pt>
          <cx:pt idx="689">-0.050101526157963198</cx:pt>
          <cx:pt idx="690">0.033179177086796803</cx:pt>
          <cx:pt idx="691">-0.025933211317084901</cx:pt>
          <cx:pt idx="692">0.029963784489745598</cx:pt>
          <cx:pt idx="693">0.022332559746111098</cx:pt>
          <cx:pt idx="694">0.025386989584359601</cx:pt>
          <cx:pt idx="695">0.0153043665900498</cx:pt>
          <cx:pt idx="696">0.0153042945922462</cx:pt>
          <cx:pt idx="697">-0.00146694987712942</cx:pt>
          <cx:pt idx="698">-0.00053296210923635704</cx:pt>
          <cx:pt idx="699">-0.00034161293612320199</cx:pt>
          <cx:pt idx="700">-0.00026914658302117501</cx:pt>
          <cx:pt idx="701">-0.00051886323927372198</cx:pt>
          <cx:pt idx="702">-7.28897779867073e-06</cx:pt>
          <cx:pt idx="703">0.00146334284233065</cx:pt>
          <cx:pt idx="704">-0.0076233553534531999</cx:pt>
          <cx:pt idx="705">-0.032689853976151297</cx:pt>
          <cx:pt idx="706">-0.0242620559012229</cx:pt>
          <cx:pt idx="707">-0.0090377104566719806</cx:pt>
          <cx:pt idx="708">-0.027417535447232799</cx:pt>
          <cx:pt idx="709">-0.071856023789394805</cx:pt>
          <cx:pt idx="710">-0.12002047316492701</cx:pt>
          <cx:pt idx="711">-0.061661201427942097</cx:pt>
          <cx:pt idx="712">0.0099437481061834202</cx:pt>
          <cx:pt idx="713">0.00147611471884226</cx:pt>
          <cx:pt idx="714">-0.055643953065527101</cx:pt>
          <cx:pt idx="715">-0.086597096760184095</cx:pt>
          <cx:pt idx="716">-0.098960777063662603</cx:pt>
          <cx:pt idx="717">-0.0381169568338319</cx:pt>
          <cx:pt idx="718">-0.0118500092370405</cx:pt>
          <cx:pt idx="719">0.0084845718298025702</cx:pt>
          <cx:pt idx="720">0.021236073570634801</cx:pt>
          <cx:pt idx="721">0.030654502597471</cx:pt>
          <cx:pt idx="722">0.0329493269351194</cx:pt>
          <cx:pt idx="723">0.017436829106323101</cx:pt>
          <cx:pt idx="724">0.012998387493949401</cx:pt>
          <cx:pt idx="725">0.00031397509664902198</cx:pt>
          <cx:pt idx="726">0.00023953630066844001</cx:pt>
          <cx:pt idx="727">0.00049854213311854097</cx:pt>
          <cx:pt idx="728">0.00012337120916191199</cx:pt>
          <cx:pt idx="729">-0.00081666265833475705</cx:pt>
          <cx:pt idx="730">-5.92818090110709e-05</cx:pt>
          <cx:pt idx="731">0.00054350944797952204</cx:pt>
          <cx:pt idx="732">0.00039498588181717802</cx:pt>
          <cx:pt idx="733">-0.0103833770243325</cx:pt>
          <cx:pt idx="734">-0.010236127634941399</cx:pt>
          <cx:pt idx="735">-0.014489691816234799</cx:pt>
          <cx:pt idx="736">-0.016729970341934401</cx:pt>
          <cx:pt idx="737">-0.027734894851952699</cx:pt>
          <cx:pt idx="738">-0.0302357335328119</cx:pt>
          <cx:pt idx="739">-0.023763285879164299</cx:pt>
          <cx:pt idx="740">-0.011384970624115399</cx:pt>
          <cx:pt idx="741">-0.0196694524970134</cx:pt>
          <cx:pt idx="742">-0.063047571530716703</cx:pt>
          <cx:pt idx="743">-0.049313692155393003</cx:pt>
          <cx:pt idx="744">0.0042692085062125597</cx:pt>
          <cx:pt idx="745">0.0070203801092805001</cx:pt>
          <cx:pt idx="746">0.0073419036029495699</cx:pt>
          <cx:pt idx="747">0.0085153875900569401</cx:pt>
          <cx:pt idx="748">0.013591510391990301</cx:pt>
          <cx:pt idx="749">0.0170198781153683</cx:pt>
          <cx:pt idx="750">0.0065746650542216198</cx:pt>
          <cx:pt idx="751">0.00032383172309573402</cx:pt>
          <cx:pt idx="752">-0.00035784427655841501</cx:pt>
          <cx:pt idx="753">-0.00042434867966829897</cx:pt>
          <cx:pt idx="754">-0.00052792138817926596</cx:pt>
          <cx:pt idx="755">-0.000413310655714185</cx:pt>
          <cx:pt idx="756">0.00066546382893897403</cx:pt>
          <cx:pt idx="757">0.00054220300413684701</cx:pt>
          <cx:pt idx="758">0.000316690048924262</cx:pt>
          <cx:pt idx="759">-0.000114896105148886</cx:pt>
          <cx:pt idx="760">0.000611322467581651</cx:pt>
          <cx:pt idx="761">9.9849827603601195e-05</cx:pt>
          <cx:pt idx="762">-2.08177432147528e-05</cx:pt>
          <cx:pt idx="763">-1.2567193382258e-05</cx:pt>
          <cx:pt idx="764">-0.00058339947496905396</cx:pt>
          <cx:pt idx="765">-0.0004042364696471</cx:pt>
          <cx:pt idx="766">-0.0013591134856092201</cx:pt>
          <cx:pt idx="767">-0.0018764625215164799</cx:pt>
          <cx:pt idx="768">-0.0018723761165804101</cx:pt>
          <cx:pt idx="769">-0.0025463583147953199</cx:pt>
          <cx:pt idx="770">-0.0037009971625022501</cx:pt>
          <cx:pt idx="771">-0.0023058751645292099</cx:pt>
          <cx:pt idx="772">-0.00063656677382829298</cx:pt>
          <cx:pt idx="773">-0.00079742416786053995</cx:pt>
          <cx:pt idx="774">-0.00085952580324245799</cx:pt>
          <cx:pt idx="775">-0.00078969013808100801</cx:pt>
          <cx:pt idx="776">-0.0011578605596362799</cx:pt>
          <cx:pt idx="777">-0.00058027163436280202</cx:pt>
          <cx:pt idx="778">3.12124470745479e-05</cx:pt>
          <cx:pt idx="779">0.00031550665768368498</cx:pt>
          <cx:pt idx="780">0.00035827035775756099</cx:pt>
          <cx:pt idx="781">0.000301440493773193</cx:pt>
          <cx:pt idx="782">0.00042138985788528997</cx:pt>
          <cx:pt idx="783">0.00020102920372683</cx:pt>
          <cx:pt idx="784">-0.0021597422107119775</cx:pt>
          <cx:pt idx="785">-0.0038009495333883002</cx:pt>
          <cx:pt idx="786">-0.0059016041217400004</cx:pt>
          <cx:pt idx="787">-0.0089906704790457502</cx:pt>
          <cx:pt idx="788">-0.020586697641932751</cx:pt>
          <cx:pt idx="789">-0.023494543503714601</cx:pt>
          <cx:pt idx="790">-0.0083515688865825506</cx:pt>
          <cx:pt idx="791">0.0027343061652392751</cx:pt>
          <cx:pt idx="792">0.0171056827575942</cx:pt>
          <cx:pt idx="793">0.0061196595327277</cx:pt>
          <cx:pt idx="794">0.0093290576166639508</cx:pt>
          <cx:pt idx="795">0.013955412117788999</cx:pt>
          <cx:pt idx="796">0.019695347490700399</cx:pt>
          <cx:pt idx="797">0.016460037744577851</cx:pt>
          <cx:pt idx="798">0.035690109623053252</cx:pt>
          <cx:pt idx="799">0.043630600730236752</cx:pt>
          <cx:pt idx="800">0.040588251484884</cx:pt>
          <cx:pt idx="801">0.040446614429505999</cx:pt>
          <cx:pt idx="802">0.038933248706322497</cx:pt>
          <cx:pt idx="803">0.045836562281269498</cx:pt>
          <cx:pt idx="804">0.027024582906403249</cx:pt>
          <cx:pt idx="805">0.014109942556669626</cx:pt>
          <cx:pt idx="806">0.011210184550033225</cx:pt>
          <cx:pt idx="807">0.0059506350430271254</cx:pt>
          <cx:pt idx="808">0.00054604821834276004</cx:pt>
          <cx:pt idx="809">0.000117912777878428</cx:pt>
          <cx:pt idx="810">-0.000117528936632633</cx:pt>
          <cx:pt idx="811">-8.2975733251500246e-05</cx:pt>
          <cx:pt idx="812">-0.0022129323656910199</cx:pt>
          <cx:pt idx="813">-0.0048011289164736001</cx:pt>
          <cx:pt idx="814">-0.0052717982302610501</cx:pt>
          <cx:pt idx="815">-0.0089462909562687751</cx:pt>
          <cx:pt idx="816">-0.016460320166843977</cx:pt>
          <cx:pt idx="817">-0.020205833259809101</cx:pt>
          <cx:pt idx="818">-0.0050687812697282749</cx:pt>
          <cx:pt idx="819">-0.01587377654023055</cx:pt>
          <cx:pt idx="820">-0.0021685440371368376</cx:pt>
          <cx:pt idx="821">0.0097935950746286249</cx:pt>
          <cx:pt idx="822">0.0023835302024557124</cx:pt>
          <cx:pt idx="823">0.02140787635071675</cx:pt>
          <cx:pt idx="824">0.044936248066278002</cx:pt>
          <cx:pt idx="825">0.063418307292053999</cx:pt>
          <cx:pt idx="826">0.053820610313789</cx:pt>
          <cx:pt idx="827">0.05435450107451175</cx:pt>
          <cx:pt idx="828">0.049810306049505503</cx:pt>
          <cx:pt idx="829">0.031188095763268749</cx:pt>
          <cx:pt idx="830">0.033379867545920747</cx:pt>
          <cx:pt idx="831">0.030248102007715751</cx:pt>
          <cx:pt idx="832">0.01618415647736195</cx:pt>
          <cx:pt idx="833">0.016745115714258477</cx:pt>
          <cx:pt idx="834">0.012035904222852325</cx:pt>
          <cx:pt idx="835">0.0072224383751896496</cx:pt>
          <cx:pt idx="836">0.00059962712764049251</cx:pt>
          <cx:pt idx="837">-0.0001225085828694615</cx:pt>
          <cx:pt idx="838">-1.1129817637407026e-05</cx:pt>
          <cx:pt idx="839">-0.00036454297870512251</cx:pt>
          <cx:pt idx="840">-0.0035534523139598251</cx:pt>
          <cx:pt idx="841">-0.0027262246413657502</cx:pt>
          <cx:pt idx="842">-0.0053234426478008749</cx:pt>
          <cx:pt idx="843">-0.0073892459413681501</cx:pt>
          <cx:pt idx="844">-0.015881332329322474</cx:pt>
          <cx:pt idx="845">-0.016539697156654824</cx:pt>
          <cx:pt idx="846">-0.0064543723763965501</cx:pt>
          <cx:pt idx="847">-0.02190905349180455</cx:pt>
          <cx:pt idx="848">-0.0257563907901905</cx:pt>
          <cx:pt idx="849">-0.012422266964608575</cx:pt>
          <cx:pt idx="850">0.0084825778275669748</cx:pt>
          <cx:pt idx="851">0.0093911806299412752</cx:pt>
          <cx:pt idx="852">-0.0013697494843549626</cx:pt>
          <cx:pt idx="853">0.0017708554117946201</cx:pt>
          <cx:pt idx="854">0.001435642101684775</cx:pt>
          <cx:pt idx="855">0.0115259791142459</cx:pt>
          <cx:pt idx="856">-0.0022381243101951076</cx:pt>
          <cx:pt idx="857">-0.016353684019885999</cx:pt>
          <cx:pt idx="858">-0.013608499082133725</cx:pt>
          <cx:pt idx="859">0.0049849711615451752</cx:pt>
          <cx:pt idx="860">-0.0033139043243019749</cx:pt>
          <cx:pt idx="861">0.020471022979167999</cx:pt>
          <cx:pt idx="862">0.017506644241990148</cx:pt>
          <cx:pt idx="863">0.00174467965496896</cx:pt>
          <cx:pt idx="864">0.00020692586334849949</cx:pt>
          <cx:pt idx="865">0.00015291162655277151</cx:pt>
          <cx:pt idx="866">-0.00017187326325414576</cx:pt>
          <cx:pt idx="867">-0.00046533443476751499</cx:pt>
          <cx:pt idx="868">-0.002002905556664155</cx:pt>
          <cx:pt idx="869">-0.000194384002963887</cx:pt>
          <cx:pt idx="870">0.0023670813713513525</cx:pt>
          <cx:pt idx="871">0.00068704676102331248</cx:pt>
          <cx:pt idx="872">-0.0044887269398889247</cx:pt>
          <cx:pt idx="873">-0.0090955918110561494</cx:pt>
          <cx:pt idx="874">-0.007278833673578425</cx:pt>
          <cx:pt idx="875">-0.0066500573832514497</cx:pt>
          <cx:pt idx="876">-0.019891313365534249</cx:pt>
          <cx:pt idx="877">-0.0062383924340135496</cx:pt>
          <cx:pt idx="878">-0.022325971016317475</cx:pt>
          <cx:pt idx="879">-0.033125053276725248</cx:pt>
          <cx:pt idx="880">-0.042168006109566503</cx:pt>
          <cx:pt idx="881">-0.065603439077554504</cx:pt>
          <cx:pt idx="882">-0.070246288410364996</cx:pt>
          <cx:pt idx="883">-0.05577134178877325</cx:pt>
          <cx:pt idx="884">-0.0021597422107119775</cx:pt>
          <cx:pt idx="885">-0.0038009495333883002</cx:pt>
          <cx:pt idx="886">-0.0059016041217400004</cx:pt>
          <cx:pt idx="887">-0.0089906704790457502</cx:pt>
          <cx:pt idx="888">-0.020586697641932751</cx:pt>
          <cx:pt idx="889">-0.023494543503714601</cx:pt>
          <cx:pt idx="890">-0.0083515688865825506</cx:pt>
          <cx:pt idx="891">0.0027343061652392751</cx:pt>
          <cx:pt idx="892">0.0171056827575942</cx:pt>
          <cx:pt idx="893">0.0061196595327277</cx:pt>
          <cx:pt idx="894">0.0093290576166639508</cx:pt>
          <cx:pt idx="895">0.013955412117788999</cx:pt>
          <cx:pt idx="896">0.019695347490700399</cx:pt>
          <cx:pt idx="897">0.016460037744577851</cx:pt>
          <cx:pt idx="898">0.035690109623053252</cx:pt>
          <cx:pt idx="899">0.043630600730236752</cx:pt>
          <cx:pt idx="900">0.040588251484884</cx:pt>
          <cx:pt idx="901">0.040446614429505999</cx:pt>
          <cx:pt idx="902">0.038933248706322497</cx:pt>
          <cx:pt idx="903">0.045836562281269498</cx:pt>
          <cx:pt idx="904">0.027024582906403249</cx:pt>
          <cx:pt idx="905">0.014109942556669626</cx:pt>
          <cx:pt idx="906">0.011210184550033225</cx:pt>
          <cx:pt idx="907">0.0059506350430271254</cx:pt>
          <cx:pt idx="908">0.00054604821834276004</cx:pt>
          <cx:pt idx="909">0.000117912777878428</cx:pt>
          <cx:pt idx="910">-0.000117528936632633</cx:pt>
          <cx:pt idx="911">-8.2975733251500246e-05</cx:pt>
          <cx:pt idx="912">-0.0022129323656910199</cx:pt>
          <cx:pt idx="913">-0.0048011289164736001</cx:pt>
          <cx:pt idx="914">-0.0052717982302610501</cx:pt>
          <cx:pt idx="915">-0.0089462909562687751</cx:pt>
          <cx:pt idx="916">-0.016460320166843977</cx:pt>
          <cx:pt idx="917">-0.020205833259809101</cx:pt>
          <cx:pt idx="918">-0.0050687812697282749</cx:pt>
          <cx:pt idx="919">-0.01587377654023055</cx:pt>
          <cx:pt idx="920">-0.0021685440371368376</cx:pt>
          <cx:pt idx="921">0.0097935950746286249</cx:pt>
          <cx:pt idx="922">0.0023835302024557124</cx:pt>
          <cx:pt idx="923">0.02140787635071675</cx:pt>
          <cx:pt idx="924">0.044936248066278002</cx:pt>
          <cx:pt idx="925">0.063418307292053999</cx:pt>
          <cx:pt idx="926">0.053820610313789</cx:pt>
          <cx:pt idx="927">0.05435450107451175</cx:pt>
          <cx:pt idx="928">0.049810306049505503</cx:pt>
          <cx:pt idx="929">0.031188095763268749</cx:pt>
          <cx:pt idx="930">0.033379867545920747</cx:pt>
          <cx:pt idx="931">0.030248102007715751</cx:pt>
          <cx:pt idx="932">0.01618415647736195</cx:pt>
          <cx:pt idx="933">0.016745115714258477</cx:pt>
          <cx:pt idx="934">0.012035904222852325</cx:pt>
          <cx:pt idx="935">0.0072224383751896496</cx:pt>
          <cx:pt idx="936">0.00059962712764049251</cx:pt>
          <cx:pt idx="937">-0.0001225085828694615</cx:pt>
          <cx:pt idx="938">-1.1129817637407026e-05</cx:pt>
          <cx:pt idx="939">-0.00036454297870512251</cx:pt>
          <cx:pt idx="940">-0.0035534523139598251</cx:pt>
          <cx:pt idx="941">-0.0027262246413657502</cx:pt>
          <cx:pt idx="942">-0.0053234426478008749</cx:pt>
          <cx:pt idx="943">-0.0073892459413681501</cx:pt>
          <cx:pt idx="944">-0.015881332329322474</cx:pt>
          <cx:pt idx="945">-0.016539697156654824</cx:pt>
          <cx:pt idx="946">-0.0064543723763965501</cx:pt>
          <cx:pt idx="947">-0.02190905349180455</cx:pt>
          <cx:pt idx="948">-0.0257563907901905</cx:pt>
          <cx:pt idx="949">-0.012422266964608575</cx:pt>
          <cx:pt idx="950">0.0084825778275669748</cx:pt>
          <cx:pt idx="951">0.0093911806299412752</cx:pt>
          <cx:pt idx="952">-0.0013697494843549626</cx:pt>
          <cx:pt idx="953">0.0017708554117946201</cx:pt>
          <cx:pt idx="954">0.001435642101684775</cx:pt>
          <cx:pt idx="955">0.0115259791142459</cx:pt>
          <cx:pt idx="956">-0.0022381243101951076</cx:pt>
          <cx:pt idx="957">-0.016353684019885999</cx:pt>
          <cx:pt idx="958">-0.013608499082133725</cx:pt>
          <cx:pt idx="959">0.0049849711615451752</cx:pt>
          <cx:pt idx="960">-0.0033139043243019749</cx:pt>
          <cx:pt idx="961">0.020471022979167999</cx:pt>
          <cx:pt idx="962">0.017506644241990148</cx:pt>
          <cx:pt idx="963">0.00174467965496896</cx:pt>
          <cx:pt idx="964">0.00020692586334849949</cx:pt>
          <cx:pt idx="965">0.00015291162655277151</cx:pt>
          <cx:pt idx="966">-0.00017187326325414576</cx:pt>
          <cx:pt idx="967">-0.00046533443476751499</cx:pt>
          <cx:pt idx="968">-0.002002905556664155</cx:pt>
          <cx:pt idx="969">-0.000194384002963887</cx:pt>
          <cx:pt idx="970">0.0023670813713513525</cx:pt>
          <cx:pt idx="971">0.00068704676102331248</cx:pt>
          <cx:pt idx="972">-0.0044887269398889247</cx:pt>
          <cx:pt idx="973">-0.0090955918110561494</cx:pt>
          <cx:pt idx="974">-0.007278833673578425</cx:pt>
          <cx:pt idx="975">-0.0066500573832514497</cx:pt>
          <cx:pt idx="976">-0.019891313365534249</cx:pt>
          <cx:pt idx="977">-0.0062383924340135496</cx:pt>
          <cx:pt idx="978">-0.022325971016317475</cx:pt>
          <cx:pt idx="979">-0.033125053276725248</cx:pt>
          <cx:pt idx="980">-0.042168006109566503</cx:pt>
          <cx:pt idx="981">-0.065603439077554504</cx:pt>
          <cx:pt idx="982">-0.070246288410364996</cx:pt>
          <cx:pt idx="983">-0.05577134178877325</cx:pt>
          <cx:pt idx="984">-0.0021597422107119775</cx:pt>
          <cx:pt idx="985">-0.0038009495333883002</cx:pt>
          <cx:pt idx="986">-0.0059016041217400004</cx:pt>
          <cx:pt idx="987">-0.0089906704790457502</cx:pt>
          <cx:pt idx="988">-0.020586697641932751</cx:pt>
          <cx:pt idx="989">-0.023494543503714601</cx:pt>
          <cx:pt idx="990">-0.0083515688865825506</cx:pt>
          <cx:pt idx="991">0.0027343061652392751</cx:pt>
          <cx:pt idx="992">0.0171056827575942</cx:pt>
          <cx:pt idx="993">0.0061196595327277</cx:pt>
          <cx:pt idx="994">0.0093290576166639508</cx:pt>
          <cx:pt idx="995">0.013955412117788999</cx:pt>
          <cx:pt idx="996">0.019695347490700399</cx:pt>
          <cx:pt idx="997">0.016460037744577851</cx:pt>
          <cx:pt idx="998">0.035690109623053252</cx:pt>
          <cx:pt idx="999">0.043630600730236752</cx:pt>
          <cx:pt idx="1000">0.040588251484884</cx:pt>
          <cx:pt idx="1001">0.040446614429505999</cx:pt>
          <cx:pt idx="1002">0.038933248706322497</cx:pt>
          <cx:pt idx="1003">0.045836562281269498</cx:pt>
          <cx:pt idx="1004">0.027024582906403249</cx:pt>
          <cx:pt idx="1005">0.014109942556669626</cx:pt>
          <cx:pt idx="1006">0.011210184550033225</cx:pt>
          <cx:pt idx="1007">0.0059506350430271254</cx:pt>
          <cx:pt idx="1008">0.00054604821834276004</cx:pt>
          <cx:pt idx="1009">0.000117912777878428</cx:pt>
          <cx:pt idx="1010">-0.000117528936632633</cx:pt>
          <cx:pt idx="1011">-8.2975733251500246e-05</cx:pt>
          <cx:pt idx="1012">-0.0022129323656910199</cx:pt>
          <cx:pt idx="1013">-0.0048011289164736001</cx:pt>
          <cx:pt idx="1014">-0.0052717982302610501</cx:pt>
          <cx:pt idx="1015">-0.0089462909562687751</cx:pt>
          <cx:pt idx="1016">-0.016460320166843977</cx:pt>
          <cx:pt idx="1017">-0.020205833259809101</cx:pt>
          <cx:pt idx="1018">-0.0050687812697282749</cx:pt>
          <cx:pt idx="1019">-0.01587377654023055</cx:pt>
          <cx:pt idx="1020">-0.0021685440371368376</cx:pt>
          <cx:pt idx="1021">0.0097935950746286249</cx:pt>
          <cx:pt idx="1022">0.0023835302024557124</cx:pt>
          <cx:pt idx="1023">0.02140787635071675</cx:pt>
          <cx:pt idx="1024">0.044936248066278002</cx:pt>
          <cx:pt idx="1025">0.063418307292053999</cx:pt>
          <cx:pt idx="1026">0.053820610313789</cx:pt>
          <cx:pt idx="1027">0.05435450107451175</cx:pt>
          <cx:pt idx="1028">0.049810306049505503</cx:pt>
          <cx:pt idx="1029">0.031188095763268749</cx:pt>
          <cx:pt idx="1030">0.033379867545920747</cx:pt>
          <cx:pt idx="1031">0.030248102007715751</cx:pt>
          <cx:pt idx="1032">0.01618415647736195</cx:pt>
          <cx:pt idx="1033">0.016745115714258477</cx:pt>
          <cx:pt idx="1034">0.012035904222852325</cx:pt>
          <cx:pt idx="1035">0.0072224383751896496</cx:pt>
          <cx:pt idx="1036">0.00059962712764049251</cx:pt>
          <cx:pt idx="1037">-0.0001225085828694615</cx:pt>
          <cx:pt idx="1038">-1.1129817637407026e-05</cx:pt>
          <cx:pt idx="1039">-0.00036454297870512251</cx:pt>
          <cx:pt idx="1040">-0.0035534523139598251</cx:pt>
          <cx:pt idx="1041">-0.0027262246413657502</cx:pt>
          <cx:pt idx="1042">-0.0053234426478008749</cx:pt>
          <cx:pt idx="1043">-0.0073892459413681501</cx:pt>
          <cx:pt idx="1044">-0.015881332329322474</cx:pt>
          <cx:pt idx="1045">-0.016539697156654824</cx:pt>
          <cx:pt idx="1046">-0.0064543723763965501</cx:pt>
          <cx:pt idx="1047">-0.02190905349180455</cx:pt>
          <cx:pt idx="1048">-0.0257563907901905</cx:pt>
          <cx:pt idx="1049">-0.012422266964608575</cx:pt>
          <cx:pt idx="1050">0.0084825778275669748</cx:pt>
          <cx:pt idx="1051">0.0093911806299412752</cx:pt>
          <cx:pt idx="1052">-0.0013697494843549626</cx:pt>
          <cx:pt idx="1053">0.0017708554117946201</cx:pt>
          <cx:pt idx="1054">0.001435642101684775</cx:pt>
          <cx:pt idx="1055">0.0115259791142459</cx:pt>
          <cx:pt idx="1056">-0.0022381243101951076</cx:pt>
          <cx:pt idx="1057">-0.016353684019885999</cx:pt>
          <cx:pt idx="1058">-0.013608499082133725</cx:pt>
          <cx:pt idx="1059">0.0049849711615451752</cx:pt>
          <cx:pt idx="1060">-0.0033139043243019749</cx:pt>
          <cx:pt idx="1061">0.020471022979167999</cx:pt>
          <cx:pt idx="1062">0.017506644241990148</cx:pt>
          <cx:pt idx="1063">0.00174467965496896</cx:pt>
          <cx:pt idx="1064">0.00020692586334849949</cx:pt>
          <cx:pt idx="1065">0.00015291162655277151</cx:pt>
          <cx:pt idx="1066">-0.00017187326325414576</cx:pt>
          <cx:pt idx="1067">-0.00046533443476751499</cx:pt>
          <cx:pt idx="1068">-0.002002905556664155</cx:pt>
          <cx:pt idx="1069">-0.000194384002963887</cx:pt>
          <cx:pt idx="1070">0.0023670813713513525</cx:pt>
          <cx:pt idx="1071">0.00068704676102331248</cx:pt>
          <cx:pt idx="1072">-0.0044887269398889247</cx:pt>
          <cx:pt idx="1073">-0.0090955918110561494</cx:pt>
          <cx:pt idx="1074">-0.007278833673578425</cx:pt>
          <cx:pt idx="1075">-0.0066500573832514497</cx:pt>
          <cx:pt idx="1076">-0.019891313365534249</cx:pt>
          <cx:pt idx="1077">-0.0062383924340135496</cx:pt>
          <cx:pt idx="1078">-0.022325971016317475</cx:pt>
          <cx:pt idx="1079">-0.033125053276725248</cx:pt>
          <cx:pt idx="1080">-0.042168006109566503</cx:pt>
          <cx:pt idx="1081">-0.065603439077554504</cx:pt>
          <cx:pt idx="1082">-0.070246288410364996</cx:pt>
          <cx:pt idx="1083">-0.05577134178877325</cx:pt>
        </cx:lvl>
      </cx:numDim>
    </cx:data>
    <cx:data id="162">
      <cx:numDim type="val">
        <cx:f>Sheet2!$FG$1:$FG$1084</cx:f>
        <cx:lvl ptCount="1084" formatCode="G/通用格式">
          <cx:pt idx="0">-0.000149522698150088</cx:pt>
          <cx:pt idx="1">-0.000102735076460086</cx:pt>
          <cx:pt idx="2">0.00055549295361799803</cx:pt>
          <cx:pt idx="3">0.00014103055955157499</cx:pt>
          <cx:pt idx="4">6.9449962373754803e-05</cx:pt>
          <cx:pt idx="5">0.00020554799403362599</cx:pt>
          <cx:pt idx="6">-0.00052055732747750599</cx:pt>
          <cx:pt idx="7">-0.00090890598752868198</cx:pt>
          <cx:pt idx="8">-9.2239541095092e-05</cx:pt>
          <cx:pt idx="9">-0.000122296542681104</cx:pt>
          <cx:pt idx="10">0.000293728027995368</cx:pt>
          <cx:pt idx="11">-0.00072948966997148502</cx:pt>
          <cx:pt idx="12">0.00021881455132877699</cx:pt>
          <cx:pt idx="13">0.000884392907523426</cx:pt>
          <cx:pt idx="14">-2.4825421870366701e-05</cx:pt>
          <cx:pt idx="15">0.000119850521866602</cx:pt>
          <cx:pt idx="16">0.00060119503695279099</cx:pt>
          <cx:pt idx="17">0.00051143980181954103</cx:pt>
          <cx:pt idx="18">0.000707635017905172</cx:pt>
          <cx:pt idx="19">5.13749032426006e-05</cx:pt>
          <cx:pt idx="20">-0.000278087377409794</cx:pt>
          <cx:pt idx="21">0.00017390569201783599</cx:pt>
          <cx:pt idx="22">0.000667499096255813</cx:pt>
          <cx:pt idx="23">0.00125268296629567</cx:pt>
          <cx:pt idx="24">0.000456966161669594</cx:pt>
          <cx:pt idx="25">-0.00023063243035633801</cx:pt>
          <cx:pt idx="26">0.00012342473312622701</cx:pt>
          <cx:pt idx="27">0.00017878107957031199</cx:pt>
          <cx:pt idx="28">-0.00070202763610721197</cx:pt>
          <cx:pt idx="29">0.00021691953717333399</cx:pt>
          <cx:pt idx="30">-3.0063664988222999e-05</cx:pt>
          <cx:pt idx="31">-0.000806639752767387</cx:pt>
          <cx:pt idx="32">-0.00078005119234858002</cx:pt>
          <cx:pt idx="33">0.00036313032455711298</cx:pt>
          <cx:pt idx="34">0.00031879667043826902</cx:pt>
          <cx:pt idx="35">9.9945944008892899e-05</cx:pt>
          <cx:pt idx="36">0.0011323103474639401</cx:pt>
          <cx:pt idx="37">0.0012129846257633</cx:pt>
          <cx:pt idx="38">0.0031232338172605201</cx:pt>
          <cx:pt idx="39">0.0043628944604274002</cx:pt>
          <cx:pt idx="40">0.0024638660065274898</cx:pt>
          <cx:pt idx="41">0.0017339022100330999</cx:pt>
          <cx:pt idx="42">0.00447480938936672</cx:pt>
          <cx:pt idx="43">0.00279405078320146</cx:pt>
          <cx:pt idx="44">-0.0033651046049691601</cx:pt>
          <cx:pt idx="45">0.0013141463806074301</cx:pt>
          <cx:pt idx="46">0.0012581969635309801</cx:pt>
          <cx:pt idx="47">0.0016659663060082999</cx:pt>
          <cx:pt idx="48">0.0012537208342152601</cx:pt>
          <cx:pt idx="49">0.0017599961220104499</cx:pt>
          <cx:pt idx="50">0.00040504734213541197</cx:pt>
          <cx:pt idx="51">0.00062927641257746797</cx:pt>
          <cx:pt idx="52">0.00013267403713541001</cx:pt>
          <cx:pt idx="53">0.00024065040751783899</cx:pt>
          <cx:pt idx="54">0.000108147394520017</cx:pt>
          <cx:pt idx="55">-0.00055000235135246704</cx:pt>
          <cx:pt idx="56">-0.00094978020097640501</cx:pt>
          <cx:pt idx="57">2.6239149274142801e-05</cx:pt>
          <cx:pt idx="58">-0.0014395302110060599</cx:pt>
          <cx:pt idx="59">-0.000308601193438308</cx:pt>
          <cx:pt idx="60">8.4641972848049506e-05</cx:pt>
          <cx:pt idx="61">0.0010304461114328499</cx:pt>
          <cx:pt idx="62">0.0014218827261915699</cx:pt>
          <cx:pt idx="63">0.0030777340453496801</cx:pt>
          <cx:pt idx="64">0.0076566932278175201</cx:pt>
          <cx:pt idx="65">0.017292810123299401</cx:pt>
          <cx:pt idx="66">0.025120026890672099</cx:pt>
          <cx:pt idx="67">0.0311680148567899</cx:pt>
          <cx:pt idx="68">0.032951708560631898</cx:pt>
          <cx:pt idx="69">0.040500661148573501</cx:pt>
          <cx:pt idx="70">0.054876961935224497</cx:pt>
          <cx:pt idx="71">0.054929103424054597</cx:pt>
          <cx:pt idx="72">0.048804406051709097</cx:pt>
          <cx:pt idx="73">0.046284431171802497</cx:pt>
          <cx:pt idx="74">0.038767993192125302</cx:pt>
          <cx:pt idx="75">0.032186345079632299</cx:pt>
          <cx:pt idx="76">0.026372341149446799</cx:pt>
          <cx:pt idx="77">0.019046995473925899</cx:pt>
          <cx:pt idx="78">0.0092901289772001003</cx:pt>
          <cx:pt idx="79">0.0044686941440503797</cx:pt>
          <cx:pt idx="80">-0.00077241273998371698</cx:pt>
          <cx:pt idx="81">-0.0014786157033827799</cx:pt>
          <cx:pt idx="82">0.00055028025029397196</cx:pt>
          <cx:pt idx="83">0.000111986111270795</cx:pt>
          <cx:pt idx="84">0.000485226071645519</cx:pt>
          <cx:pt idx="85">0.00031872670838124399</cx:pt>
          <cx:pt idx="86">-0.000111408988974415</cx:pt>
          <cx:pt idx="87">0.00016477984203004599</cx:pt>
          <cx:pt idx="88">0.00133636125233859</cx:pt>
          <cx:pt idx="89">0.000447623986489239</cx:pt>
          <cx:pt idx="90">0.0037855360751146401</cx:pt>
          <cx:pt idx="91">0.0075660901536516098</cx:pt>
          <cx:pt idx="92">0.015668066858772301</cx:pt>
          <cx:pt idx="93">0.0226859710271403</cx:pt>
          <cx:pt idx="94">0.036403764380070203</cx:pt>
          <cx:pt idx="95">0.038665847004229897</cx:pt>
          <cx:pt idx="96">0.042810534397156</cx:pt>
          <cx:pt idx="97">0.023798779143409499</cx:pt>
          <cx:pt idx="98">0.033484917562977799</cx:pt>
          <cx:pt idx="99">0.053725325216607001</cx:pt>
          <cx:pt idx="100">0.044217683005824099</cx:pt>
          <cx:pt idx="101">0.0048382697868137097</cx:pt>
          <cx:pt idx="102">0.027638624926640501</cx:pt>
          <cx:pt idx="103">0.0342949028632775</cx:pt>
          <cx:pt idx="104">0.0159944900957034</cx:pt>
          <cx:pt idx="105">0.039205461355482703</cx:pt>
          <cx:pt idx="106">0.038271014658397703</cx:pt>
          <cx:pt idx="107">0.024911674840234401</cx:pt>
          <cx:pt idx="108">0.0105634446723031</cx:pt>
          <cx:pt idx="109">-0.0020638870148588099</cx:pt>
          <cx:pt idx="110">-0.00068163892430621298</cx:pt>
          <cx:pt idx="111">-0.00077428289200352904</cx:pt>
          <cx:pt idx="112">1.0014215241466101e-05</cx:pt>
          <cx:pt idx="113">-0.000436995410019947</cx:pt>
          <cx:pt idx="114">-0.000179254511582971</cx:pt>
          <cx:pt idx="115">-0.000454117999085109</cx:pt>
          <cx:pt idx="116">0.0016062183016864</cx:pt>
          <cx:pt idx="117">0.012096843152160801</cx:pt>
          <cx:pt idx="118">0.0153292612801386</cx:pt>
          <cx:pt idx="119">0.010899244410855701</cx:pt>
          <cx:pt idx="120">0.0086530619126841506</cx:pt>
          <cx:pt idx="121">0.014801920447092</cx:pt>
          <cx:pt idx="122">0.045281303278603899</cx:pt>
          <cx:pt idx="123">0.015072585362142</cx:pt>
          <cx:pt idx="124">0.0518730604554428</cx:pt>
          <cx:pt idx="125">0.061303446209291103</cx:pt>
          <cx:pt idx="126">0.050979097871752803</cx:pt>
          <cx:pt idx="127">-0.0094886476781996399</cx:pt>
          <cx:pt idx="128">0.0061408491057008598</cx:pt>
          <cx:pt idx="129">-0.049250219065070197</cx:pt>
          <cx:pt idx="130">-0.055507400132728001</cx:pt>
          <cx:pt idx="131">-0.0096451757203609104</cx:pt>
          <cx:pt idx="132">-0.00517815544216646</cx:pt>
          <cx:pt idx="133">0.016448992392922902</cx:pt>
          <cx:pt idx="134">0.0335504476608533</cx:pt>
          <cx:pt idx="135">0.0281197733657031</cx:pt>
          <cx:pt idx="136">-0.0034318334337007398</cx:pt>
          <cx:pt idx="137">-0.010409079426351</cx:pt>
          <cx:pt idx="138">-0.0054163369791587696</cx:pt>
          <cx:pt idx="139">0.00026824997691189797</cx:pt>
          <cx:pt idx="140">0.00044109825383592901</cx:pt>
          <cx:pt idx="141">3.8507025461082599e-05</cx:pt>
          <cx:pt idx="142">0.00075450757263287197</cx:pt>
          <cx:pt idx="143">0.0011039349194137201</cx:pt>
          <cx:pt idx="144">0.0035061745223791902</cx:pt>
          <cx:pt idx="145">0.0049045803718197403</cx:pt>
          <cx:pt idx="146">0.0105893444038414</cx:pt>
          <cx:pt idx="147">-0.010970871052317401</cx:pt>
          <cx:pt idx="148">-0.0149129772494949</cx:pt>
          <cx:pt idx="149">-0.026919911174433198</cx:pt>
          <cx:pt idx="150">-0.023819040889666899</cx:pt>
          <cx:pt idx="151">-0.049487781460942397</cx:pt>
          <cx:pt idx="152">0.047296993190570603</cx:pt>
          <cx:pt idx="153">0.015871682480611701</cx:pt>
          <cx:pt idx="154">0.0286684501266317</cx:pt>
          <cx:pt idx="155">0.0161277288103285</cx:pt>
          <cx:pt idx="156">0.017811286230243702</cx:pt>
          <cx:pt idx="157">0.0079154299272771993</cx:pt>
          <cx:pt idx="158">-0.040520690459721502</cx:pt>
          <cx:pt idx="159">0.028511446528876699</cx:pt>
          <cx:pt idx="160">-0.0097408031756886296</cx:pt>
          <cx:pt idx="161">0.017150656310026002</cx:pt>
          <cx:pt idx="162">0.044658556614010199</cx:pt>
          <cx:pt idx="163">0.047914870383580499</cx:pt>
          <cx:pt idx="164">0.0110317849200685</cx:pt>
          <cx:pt idx="165">-0.0011296506342551001</cx:pt>
          <cx:pt idx="166">-0.00158126579059773</cx:pt>
          <cx:pt idx="167">0.00046050526774933198</cx:pt>
          <cx:pt idx="168">0.00043930652629087003</cx:pt>
          <cx:pt idx="169">-0.00063289764891740895</cx:pt>
          <cx:pt idx="170">-0.00026961653058458899</cx:pt>
          <cx:pt idx="171">0.0049821449524545701</cx:pt>
          <cx:pt idx="172">0.00740307810553397</cx:pt>
          <cx:pt idx="173">0.0173277716584644</cx:pt>
          <cx:pt idx="174">-0.0095419409616030598</cx:pt>
          <cx:pt idx="175">-0.051996009753960799</cx:pt>
          <cx:pt idx="176">-0.070052122009491097</cx:pt>
          <cx:pt idx="177">-0.077631348988141696</cx:pt>
          <cx:pt idx="178">-0.086762052327510594</cx:pt>
          <cx:pt idx="179">-0.0083530727398239309</cx:pt>
          <cx:pt idx="180">0.049491816523651803</cx:pt>
          <cx:pt idx="181">0.0265311047205662</cx:pt>
          <cx:pt idx="182">0.030786141656436498</cx:pt>
          <cx:pt idx="183">0.030554613882284198</cx:pt>
          <cx:pt idx="184">-0.0268883635248281</cx:pt>
          <cx:pt idx="185">-0.058122362070180997</cx:pt>
          <cx:pt idx="186">-0.108020169923382</cx:pt>
          <cx:pt idx="187">-0.026543500929265801</cx:pt>
          <cx:pt idx="188">-0.071358863381410301</cx:pt>
          <cx:pt idx="189">-0.033812551072042597</cx:pt>
          <cx:pt idx="190">0.0308050601356042</cx:pt>
          <cx:pt idx="191">0.046107004614207699</cx:pt>
          <cx:pt idx="192">0.022347346972611599</cx:pt>
          <cx:pt idx="193">0.0029606905023726298</cx:pt>
          <cx:pt idx="194">0.0020418400564491102</cx:pt>
          <cx:pt idx="195">0.0025001564472936499</cx:pt>
          <cx:pt idx="196">-0.00041488764526966199</cx:pt>
          <cx:pt idx="197">-0.000485425537358347</cx:pt>
          <cx:pt idx="198">-0.0010013781846273</cx:pt>
          <cx:pt idx="199">-0.00094326947286111251</cx:pt>
          <cx:pt idx="200">-0.00098753237405686746</cx:pt>
          <cx:pt idx="201">-0.0030997563177717251</cx:pt>
          <cx:pt idx="202">-0.012679717928062975</cx:pt>
          <cx:pt idx="203">-0.017130849605026074</cx:pt>
          <cx:pt idx="204">-0.020699610315909073</cx:pt>
          <cx:pt idx="205">-0.026188824693468251</cx:pt>
          <cx:pt idx="206">-0.015106976189985175</cx:pt>
          <cx:pt idx="207">0.0026445563787830498</cx:pt>
          <cx:pt idx="208">0.0045360464102811001</cx:pt>
          <cx:pt idx="209">0.0084738324602507496</cx:pt>
          <cx:pt idx="210">0.0094640041186345256</cx:pt>
          <cx:pt idx="211">-0.0010054345263943124</cx:pt>
          <cx:pt idx="212">-0.019954068320813576</cx:pt>
          <cx:pt idx="213">-0.016919067863043601</cx:pt>
          <cx:pt idx="214">-0.026184795655195749</cx:pt>
          <cx:pt idx="215">-0.020417624736971975</cx:pt>
          <cx:pt idx="216">-0.018685571245035448</cx:pt>
          <cx:pt idx="217">-0.0098328093526671</cx:pt>
          <cx:pt idx="218">0.0020406606980750601</cx:pt>
          <cx:pt idx="219">0.000493723299483935</cx:pt>
          <cx:pt idx="220">0.0038542521015049501</cx:pt>
          <cx:pt idx="221">-0.00019072209684868475</cx:pt>
          <cx:pt idx="222">0.0021361031823048252</cx:pt>
          <cx:pt idx="223">0.00065001309238205997</cx:pt>
          <cx:pt idx="224">-3.7224699154059003e-05</cx:pt>
          <cx:pt idx="225">-0.00020123797451702101</cx:pt>
          <cx:pt idx="226">-0.00049812034736837745</cx:pt>
          <cx:pt idx="227">-0.0025963585708830002</cx:pt>
          <cx:pt idx="228">-0.004745003348744125</cx:pt>
          <cx:pt idx="229">-0.0074694272156528999</cx:pt>
          <cx:pt idx="230">-0.010748349637950575</cx:pt>
          <cx:pt idx="231">-0.0082326729679885746</cx:pt>
          <cx:pt idx="232">-0.019609165422349976</cx:pt>
          <cx:pt idx="233">-0.00913224197648165</cx:pt>
          <cx:pt idx="234">-0.0082333375439487752</cx:pt>
          <cx:pt idx="235">-0.005683720953829575</cx:pt>
          <cx:pt idx="236">0.0087554618174853008</cx:pt>
          <cx:pt idx="237">0.0083180486739573758</cx:pt>
          <cx:pt idx="238">-0.004592555007918925</cx:pt>
          <cx:pt idx="239">-0.017443407244140601</cx:pt>
          <cx:pt idx="240">-0.035845964493730502</cx:pt>
          <cx:pt idx="241">-0.020848843582391724</cx:pt>
          <cx:pt idx="242">-0.021533309858674202</cx:pt>
          <cx:pt idx="243">-0.020734475618491725</cx:pt>
          <cx:pt idx="244">-0.0072114830214206251</cx:pt>
          <cx:pt idx="245">-0.00643662207821035</cx:pt>
          <cx:pt idx="246">-0.0010494601547517124</cx:pt>
          <cx:pt idx="247">-0.0057955654929890254</cx:pt>
          <cx:pt idx="248">-0.0063799565243279248</cx:pt>
          <cx:pt idx="249">0.00010812213733718549</cx:pt>
          <cx:pt idx="250">0.00085174703494215749</cx:pt>
          <cx:pt idx="251">-0.0001648191741914565</cx:pt>
          <cx:pt idx="252">9.0766126196630001e-05</cx:pt>
          <cx:pt idx="253">-0.000764310201657575</cx:pt>
          <cx:pt idx="254">-0.0010963553689543925</cx:pt>
          <cx:pt idx="255">-0.0039038877468914501</cx:pt>
          <cx:pt idx="256">-0.010533758265113624</cx:pt>
          <cx:pt idx="257">-0.0106194077210568</cx:pt>
          <cx:pt idx="258">-0.013750001605325425</cx:pt>
          <cx:pt idx="259">-0.0054695243027162747</cx:pt>
          <cx:pt idx="260">-0.013093955497343974</cx:pt>
          <cx:pt idx="261">-0.0070701977698217752</cx:pt>
          <cx:pt idx="262">-0.018471567225702975</cx:pt>
          <cx:pt idx="263">-0.0086486953367657243</cx:pt>
          <cx:pt idx="264">-0.0052539107305792998</cx:pt>
          <cx:pt idx="265">-0.012735220577882926</cx:pt>
          <cx:pt idx="266">-0.021078315524186375</cx:pt>
          <cx:pt idx="267">-0.026520186104494251</cx:pt>
          <cx:pt idx="268">-0.028484843417751999</cx:pt>
          <cx:pt idx="269">-0.015195984355865701</cx:pt>
          <cx:pt idx="270">-0.00471156625706855</cx:pt>
          <cx:pt idx="271">-0.0028974126066568001</cx:pt>
          <cx:pt idx="272">0.0033414952404377</cx:pt>
          <cx:pt idx="273">0.007190853372387525</cx:pt>
          <cx:pt idx="274">-0.0029550596324230002</cx:pt>
          <cx:pt idx="275">-0.01141388489396095</cx:pt>
          <cx:pt idx="276">-0.0095911668719160254</cx:pt>
          <cx:pt idx="277">-0.0044476120256600749</cx:pt>
          <cx:pt idx="278">-0.0022807949179331124</cx:pt>
          <cx:pt idx="279">-0.0014488915617780851</cx:pt>
          <cx:pt idx="280">-0.00016631672291068375</cx:pt>
          <cx:pt idx="281">-0.00040231000875979499</cx:pt>
          <cx:pt idx="282">-0.0022155020183760748</cx:pt>
          <cx:pt idx="283">-0.0054287706962238254</cx:pt>
          <cx:pt idx="284">-0.011365876222354175</cx:pt>
          <cx:pt idx="285">-0.012046896955177275</cx:pt>
          <cx:pt idx="286">-0.012060497835851326</cx:pt>
          <cx:pt idx="287">-0.01051367847235945</cx:pt>
          <cx:pt idx="288">-0.014576756569631699</cx:pt>
          <cx:pt idx="289">-0.017173236445347451</cx:pt>
          <cx:pt idx="290">-0.0070619430730535998</cx:pt>
          <cx:pt idx="291">-0.0086715038949446242</cx:pt>
          <cx:pt idx="292">-0.0048810542713238749</cx:pt>
          <cx:pt idx="293">-0.014910487022842625</cx:pt>
          <cx:pt idx="294">-0.021066977634182023</cx:pt>
          <cx:pt idx="295">-0.020340364604602802</cx:pt>
          <cx:pt idx="296">-0.023656679026037925</cx:pt>
          <cx:pt idx="297">-0.00163582842106984</cx:pt>
          <cx:pt idx="298">0.0046243178868880996</cx:pt>
          <cx:pt idx="299">-0.0060192361462321504</cx:pt>
          <cx:pt idx="300">-0.022329983983592101</cx:pt>
          <cx:pt idx="301">-0.0099776360462390506</cx:pt>
          <cx:pt idx="302">-0.066524801332136202</cx:pt>
          <cx:pt idx="303">-0.064038353267369993</cx:pt>
          <cx:pt idx="304">-0.047223245810865601</cx:pt>
          <cx:pt idx="305">-0.031876475336825</cx:pt>
          <cx:pt idx="306">-0.0080046374882433192</cx:pt>
          <cx:pt idx="307">-0.0028634821816028201</cx:pt>
          <cx:pt idx="308">-4.3111420760750102e-05</cx:pt>
          <cx:pt idx="309">-0.0025684647511395901</cx:pt>
          <cx:pt idx="310">-0.015047917958698399</cx:pt>
          <cx:pt idx="311">-0.028891634327818001</cx:pt>
          <cx:pt idx="312">-0.062028162191643602</cx:pt>
          <cx:pt idx="313">-0.061561085067351799</cx:pt>
          <cx:pt idx="314">-0.038441403592329101</cx:pt>
          <cx:pt idx="315">-0.0568566985522184</cx:pt>
          <cx:pt idx="316">-0.046371271604762898</cx:pt>
          <cx:pt idx="317">-0.00360825223659132</cx:pt>
          <cx:pt idx="318">-0.0057045979287186502</cx:pt>
          <cx:pt idx="319">-0.066262482463712899</cx:pt>
          <cx:pt idx="320">-0.064699137993769404</cx:pt>
          <cx:pt idx="321">-0.081527125587767604</cx:pt>
          <cx:pt idx="322">-0.050396691295844002</cx:pt>
          <cx:pt idx="323">-0.051580273119476397</cx:pt>
          <cx:pt idx="324">-0.017756412470919299</cx:pt>
          <cx:pt idx="325">-0.0518023958508615</cx:pt>
          <cx:pt idx="326">0.013351955667698701</cx:pt>
          <cx:pt idx="327">0.034512937127739202</cx:pt>
          <cx:pt idx="328">-0.055788253254920699</cx:pt>
          <cx:pt idx="329">-0.049278096544869997</cx:pt>
          <cx:pt idx="330">-0.0727990043703821</cx:pt>
          <cx:pt idx="331">-0.043808622319336299</cx:pt>
          <cx:pt idx="332">-0.043103171542785</cx:pt>
          <cx:pt idx="333">-0.0123205665251826</cx:pt>
          <cx:pt idx="334">-0.0064588862525313297</cx:pt>
          <cx:pt idx="335">-0.0015198850584675499</cx:pt>
          <cx:pt idx="336">0.00051976743438681501</cx:pt>
          <cx:pt idx="337">-0.00085669965824718901</cx:pt>
          <cx:pt idx="338">-0.0073958514555165699</cx:pt>
          <cx:pt idx="339">-0.030989169464871201</cx:pt>
          <cx:pt idx="340">-0.071921752821287405</cx:pt>
          <cx:pt idx="341">-0.0764535045571198</cx:pt>
          <cx:pt idx="342">-0.049523422844187398</cx:pt>
          <cx:pt idx="343">-0.033969373030939498</cx:pt>
          <cx:pt idx="344">-0.0071079871902182496</cx:pt>
          <cx:pt idx="345">0.0031284377047977102</cx:pt>
          <cx:pt idx="346">0.039897761323624603</cx:pt>
          <cx:pt idx="347">0.0072340318712231597</cx:pt>
          <cx:pt idx="348">0.0155247108059475</cx:pt>
          <cx:pt idx="349">0.037617508379070297</cx:pt>
          <cx:pt idx="350">0.0538163571329517</cx:pt>
          <cx:pt idx="351">-0.0125813827720874</cx:pt>
          <cx:pt idx="352">-0.016656123178727</cx:pt>
          <cx:pt idx="353">-0.045593457019936702</cx:pt>
          <cx:pt idx="354">-0.034798113968841797</cx:pt>
          <cx:pt idx="355">-0.059027845464319502</cx:pt>
          <cx:pt idx="356">-0.074748118271935907</cx:pt>
          <cx:pt idx="357">-0.053414016159489298</cx:pt>
          <cx:pt idx="358">-0.0260701193368722</cx:pt>
          <cx:pt idx="359">-0.029909683475812701</cx:pt>
          <cx:pt idx="360">-0.020963702646039799</cx:pt>
          <cx:pt idx="361">-0.015211791287369301</cx:pt>
          <cx:pt idx="362">-0.015938993562179</cx:pt>
          <cx:pt idx="363">-0.00403258983488984</cx:pt>
          <cx:pt idx="364">0.000115197449425697</cx:pt>
          <cx:pt idx="365">0.00133791561618562</cx:pt>
          <cx:pt idx="366">-0.0029498093190510801</cx:pt>
          <cx:pt idx="367">-0.021187273946312299</cx:pt>
          <cx:pt idx="368">-0.069204770619994693</cx:pt>
          <cx:pt idx="369">-0.069999873802936194</cx:pt>
          <cx:pt idx="370">-0.00085603737358770095</cx:pt>
          <cx:pt idx="371">0.0154806317142191</cx:pt>
          <cx:pt idx="372">0.038097106343638998</cx:pt>
          <cx:pt idx="373">0.036416787423396303</cx:pt>
          <cx:pt idx="374">0.027920633729337799</cx:pt>
          <cx:pt idx="375">0.0471813307699901</cx:pt>
          <cx:pt idx="376">0.071043957049843301</cx:pt>
          <cx:pt idx="377">0.092882182271004102</cx:pt>
          <cx:pt idx="378">0.065357180496886297</cx:pt>
          <cx:pt idx="379">0.078790105496298404</cx:pt>
          <cx:pt idx="380">-0.0069681192360726198</cx:pt>
          <cx:pt idx="381">0.0223255421051584</cx:pt>
          <cx:pt idx="382">-0.0091678978905200305</cx:pt>
          <cx:pt idx="383">-0.063230025995291497</cx:pt>
          <cx:pt idx="384">-0.081742454441283294</cx:pt>
          <cx:pt idx="385">-0.037663675953938998</cx:pt>
          <cx:pt idx="386">-0.026944197300408299</cx:pt>
          <cx:pt idx="387">-0.018989518280128299</cx:pt>
          <cx:pt idx="388">-0.0211989042155524</cx:pt>
          <cx:pt idx="389">-0.0126219479699071</cx:pt>
          <cx:pt idx="390">-0.00607251025223413</cx:pt>
          <cx:pt idx="391">-0.00067847149126541099</cx:pt>
          <cx:pt idx="392">6.7051013290421896e-05</cx:pt>
          <cx:pt idx="393">0.00101416521193961</cx:pt>
          <cx:pt idx="394">0.00073910158326791502</cx:pt>
          <cx:pt idx="395">0.0062564694960078803</cx:pt>
          <cx:pt idx="396">-0.024371016224670299</cx:pt>
          <cx:pt idx="397">-0.010697117550956</cx:pt>
          <cx:pt idx="398">0.037929020556613201</cx:pt>
          <cx:pt idx="399">0.035988672562036299</cx:pt>
          <cx:pt idx="400">0.035068961544448801</cx:pt>
          <cx:pt idx="401">0.050753247694165601</cx:pt>
          <cx:pt idx="402">-0.0101427129403615</cx:pt>
          <cx:pt idx="403">0.072301819919712296</cx:pt>
          <cx:pt idx="404">0.084472538549876602</cx:pt>
          <cx:pt idx="405">0.0496997249964767</cx:pt>
          <cx:pt idx="406">0.107966166464154</cx:pt>
          <cx:pt idx="407">0.071313244021557601</cx:pt>
          <cx:pt idx="408">0.098848570164091404</cx:pt>
          <cx:pt idx="409">0.055534297768822398</cx:pt>
          <cx:pt idx="410">-0.046690097674212797</cx:pt>
          <cx:pt idx="411">-0.078030620269619294</cx:pt>
          <cx:pt idx="412">-0.13206712559882899</cx:pt>
          <cx:pt idx="413">-0.070692530516967306</cx:pt>
          <cx:pt idx="414">-0.017785185625839799</cx:pt>
          <cx:pt idx="415">-0.037171224996112202</cx:pt>
          <cx:pt idx="416">-0.015337716738013299</cx:pt>
          <cx:pt idx="417">0.00909132098337701</cx:pt>
          <cx:pt idx="418">-0.00041480293003729699</cx:pt>
          <cx:pt idx="419">0.00043226834690297399</cx:pt>
          <cx:pt idx="420">-0.000111786583055152</cx:pt>
          <cx:pt idx="421">-0.0011766799159630499</cx:pt>
          <cx:pt idx="422">0.0026050140709108901</cx:pt>
          <cx:pt idx="423">0.0176720779517196</cx:pt>
          <cx:pt idx="424">0.0085813302569280603</cx:pt>
          <cx:pt idx="425">0.00258680332568077</cx:pt>
          <cx:pt idx="426">0.023008167670876399</cx:pt>
          <cx:pt idx="427">0.049826437886788699</cx:pt>
          <cx:pt idx="428">0.0279930835337882</cx:pt>
          <cx:pt idx="429">0.0207773107601762</cx:pt>
          <cx:pt idx="430">0.0024995246349028902</cx:pt>
          <cx:pt idx="431">0.018619115026010501</cx:pt>
          <cx:pt idx="432">0.025681097553166801</cx:pt>
          <cx:pt idx="433">0.076115402771816998</cx:pt>
          <cx:pt idx="434">0.15293656505673001</cx:pt>
          <cx:pt idx="435">0.050114673342005998</cx:pt>
          <cx:pt idx="436">0.068526395458390899</cx:pt>
          <cx:pt idx="437">0.011450248867329199</cx:pt>
          <cx:pt idx="438">-0.035286792095805701</cx:pt>
          <cx:pt idx="439">-0.0476001900252358</cx:pt>
          <cx:pt idx="440">-0.107698859881297</cx:pt>
          <cx:pt idx="441">-0.022725554868213201</cx:pt>
          <cx:pt idx="442">0.0123090589537236</cx:pt>
          <cx:pt idx="443">0.0032446335330413301</cx:pt>
          <cx:pt idx="444">0.011652680756583701</cx:pt>
          <cx:pt idx="445">0.035816613040687402</cx:pt>
          <cx:pt idx="446">0.013928153707263099</cx:pt>
          <cx:pt idx="447">0.0041825546659707601</cx:pt>
          <cx:pt idx="448">0.00043549806468272601</cx:pt>
          <cx:pt idx="449">-0.00038837392693822102</cx:pt>
          <cx:pt idx="450">0.0011214185139852299</cx:pt>
          <cx:pt idx="451">0.013576970608551699</cx:pt>
          <cx:pt idx="452">0.00122775663316759</cx:pt>
          <cx:pt idx="453">0.0049163338052981599</cx:pt>
          <cx:pt idx="454">0.057511017873497397</cx:pt>
          <cx:pt idx="455">0.062091201009044902</cx:pt>
          <cx:pt idx="456">0.021858915902512498</cx:pt>
          <cx:pt idx="457">0.014894211086416901</cx:pt>
          <cx:pt idx="458">-0.00089812700804398603</cx:pt>
          <cx:pt idx="459">0.050280430372533297</cx:pt>
          <cx:pt idx="460">0.044044632729883799</cx:pt>
          <cx:pt idx="461">0.067976487686591799</cx:pt>
          <cx:pt idx="462">0.14432182743786301</cx:pt>
          <cx:pt idx="463">0.077827481849795904</cx:pt>
          <cx:pt idx="464">0.048940928109464897</cx:pt>
          <cx:pt idx="465">0.019166288628429302</cx:pt>
          <cx:pt idx="466">0.014154854822512299</cx:pt>
          <cx:pt idx="467">0.012639394495614799</cx:pt>
          <cx:pt idx="468">-0.0101079086429413</cx:pt>
          <cx:pt idx="469">0.051729923630672497</cx:pt>
          <cx:pt idx="470">0.024409578184626302</cx:pt>
          <cx:pt idx="471">0.0482246798300002</cx:pt>
          <cx:pt idx="472">0.044086906105541397</cx:pt>
          <cx:pt idx="473">0.045088831261017502</cx:pt>
          <cx:pt idx="474">0.00687822266346078</cx:pt>
          <cx:pt idx="475">0.0024492500712147498</cx:pt>
          <cx:pt idx="476">-0.00055009576801540205</cx:pt>
          <cx:pt idx="477">-7.0688423701993898e-05</cx:pt>
          <cx:pt idx="478">0.0054791185600109099</cx:pt>
          <cx:pt idx="479">0.0048023712547895199</cx:pt>
          <cx:pt idx="480">0.0027566427088658099</cx:pt>
          <cx:pt idx="481">0.013626589985544999</cx:pt>
          <cx:pt idx="482">0.032494904494468499</cx:pt>
          <cx:pt idx="483">0.053193429413199197</cx:pt>
          <cx:pt idx="484">0.069418603752599395</cx:pt>
          <cx:pt idx="485">0.031636769118847198</cx:pt>
          <cx:pt idx="486">0.025237233791655701</cx:pt>
          <cx:pt idx="487">0.022498276156266799</cx:pt>
          <cx:pt idx="488">-0.027871212617676298</cx:pt>
          <cx:pt idx="489">0.0479730263984895</cx:pt>
          <cx:pt idx="490">0.117862669520391</cx:pt>
          <cx:pt idx="491">0.031703525348962397</cx:pt>
          <cx:pt idx="492">0.043618382371807901</cx:pt>
          <cx:pt idx="493">0.035091010142448399</cx:pt>
          <cx:pt idx="494">0.121058500286204</cx:pt>
          <cx:pt idx="495">0.057803757220877001</cx:pt>
          <cx:pt idx="496">0.0190761876399713</cx:pt>
          <cx:pt idx="497">0.099332457497582197</cx:pt>
          <cx:pt idx="498">0.050542273807620101</cx:pt>
          <cx:pt idx="499">0.046623700285622099</cx:pt>
          <cx:pt idx="500">0.035235957907470798</cx:pt>
          <cx:pt idx="501">0.027162931359438699</cx:pt>
          <cx:pt idx="502">-0.0012522982879392399</cx:pt>
          <cx:pt idx="503">0.000164310051438433</cx:pt>
          <cx:pt idx="504">0.00019132292410506499</cx:pt>
          <cx:pt idx="505">-0.00032094517552495102</cx:pt>
          <cx:pt idx="506">0.0013515489881547401</cx:pt>
          <cx:pt idx="507">0.0089106662777312506</cx:pt>
          <cx:pt idx="508">0.017543249612833801</cx:pt>
          <cx:pt idx="509">0.0132193383104888</cx:pt>
          <cx:pt idx="510">0.032705049368681197</cx:pt>
          <cx:pt idx="511">0.065845571699327504</cx:pt>
          <cx:pt idx="512">0.045249239992109697</cx:pt>
          <cx:pt idx="513">0.078330888501837906</cx:pt>
          <cx:pt idx="514">0.017200199283006999</cx:pt>
          <cx:pt idx="515">-0.087062841511283295</cx:pt>
          <cx:pt idx="516">-0.073227100584616595</cx:pt>
          <cx:pt idx="517">0.019768638050284799</cx:pt>
          <cx:pt idx="518">0.065206169602182104</cx:pt>
          <cx:pt idx="519">-0.0100107941682245</cx:pt>
          <cx:pt idx="520">0.021957056824076698</cx:pt>
          <cx:pt idx="521">0.043063601198984697</cx:pt>
          <cx:pt idx="522">0.060626862760759799</cx:pt>
          <cx:pt idx="523">0.025655190597472701</cx:pt>
          <cx:pt idx="524">0.048698626672107302</cx:pt>
          <cx:pt idx="525">0.071262023685140299</cx:pt>
          <cx:pt idx="526">0.0436121217362367</cx:pt>
          <cx:pt idx="527">0.059306787186411802</cx:pt>
          <cx:pt idx="528">0.0448102957341159</cx:pt>
          <cx:pt idx="529">0.0233601215323921</cx:pt>
          <cx:pt idx="530">-0.00301301425741516</cx:pt>
          <cx:pt idx="531">0.00060666616314921902</cx:pt>
          <cx:pt idx="532">2.8880452823446499e-06</cx:pt>
          <cx:pt idx="533">-0.0020226681577368601</cx:pt>
          <cx:pt idx="534">-0.0040435539430049997</cx:pt>
          <cx:pt idx="535">0.00045950235984960203</cx:pt>
          <cx:pt idx="536">0.0157854272572404</cx:pt>
          <cx:pt idx="537">0.018473277702057402</cx:pt>
          <cx:pt idx="538">0.00784582769600921</cx:pt>
          <cx:pt idx="539">0.035690556862924203</cx:pt>
          <cx:pt idx="540">0.010133426065785199</cx:pt>
          <cx:pt idx="541">0.042476520096958403</cx:pt>
          <cx:pt idx="542">-0.022521102048821601</cx:pt>
          <cx:pt idx="543">-0.051007261398946499</cx:pt>
          <cx:pt idx="544">-0.14009347661328</cx:pt>
          <cx:pt idx="545">-0.0474040440965676</cx:pt>
          <cx:pt idx="546">-0.00512236727456831</cx:pt>
          <cx:pt idx="547">0.049740242911006302</cx:pt>
          <cx:pt idx="548">0.095229274477069706</cx:pt>
          <cx:pt idx="549">0.102523089206649</cx:pt>
          <cx:pt idx="550">0.048608527878718402</cx:pt>
          <cx:pt idx="551">0.0301509788058981</cx:pt>
          <cx:pt idx="552">0.063355058258686994</cx:pt>
          <cx:pt idx="553">0.072464623832641406</cx:pt>
          <cx:pt idx="554">0.068786410998528794</cx:pt>
          <cx:pt idx="555">0.080913577310627205</cx:pt>
          <cx:pt idx="556">0.042738167596953001</cx:pt>
          <cx:pt idx="557">0.023867022987574801</cx:pt>
          <cx:pt idx="558">0.0036883598427279399</cx:pt>
          <cx:pt idx="559">0.00101071663441782</cx:pt>
          <cx:pt idx="560">0.00054190242418145301</cx:pt>
          <cx:pt idx="561">-0.000359345992494545</cx:pt>
          <cx:pt idx="562">-0.00106881603881886</cx:pt>
          <cx:pt idx="563">-0.0072784893365510301</cx:pt>
          <cx:pt idx="564">0.0025972537141615202</cx:pt>
          <cx:pt idx="565">-0.0102082833323621</cx:pt>
          <cx:pt idx="566">-0.017536685852876401</cx:pt>
          <cx:pt idx="567">0.019328335266927</cx:pt>
          <cx:pt idx="568">0.014267330946554999</cx:pt>
          <cx:pt idx="569">-0.0040803959222129099</cx:pt>
          <cx:pt idx="570">-0.073614920338920697</cx:pt>
          <cx:pt idx="571">-0.021095266734620699</cx:pt>
          <cx:pt idx="572">-0.0092899028571324805</cx:pt>
          <cx:pt idx="573">-0.049522695975681902</cx:pt>
          <cx:pt idx="574">0.022582523128260899</cx:pt>
          <cx:pt idx="575">0.088592687191770603</cx:pt>
          <cx:pt idx="576">0.089868485203736206</cx:pt>
          <cx:pt idx="577">0.049996982834388602</cx:pt>
          <cx:pt idx="578">0.097440168946202693</cx:pt>
          <cx:pt idx="579">0.0693469033234803</cx:pt>
          <cx:pt idx="580">0.101814311947938</cx:pt>
          <cx:pt idx="581">0.123268680461371</cx:pt>
          <cx:pt idx="582">0.0706683856105223</cx:pt>
          <cx:pt idx="583">0.051328381602113803</cx:pt>
          <cx:pt idx="584">0.0323505963069491</cx:pt>
          <cx:pt idx="585">0.0087158525158206601</cx:pt>
          <cx:pt idx="586">0.0014486299148704</cx:pt>
          <cx:pt idx="587">6.9273404372782599e-05</cx:pt>
          <cx:pt idx="588">0.00033940076385073701</cx:pt>
          <cx:pt idx="589">-0.00074540147953726301</cx:pt>
          <cx:pt idx="590">-0.00061417688316994898</cx:pt>
          <cx:pt idx="591">-0.0051266906162671299</cx:pt>
          <cx:pt idx="592">0.0026032261206794202</cx:pt>
          <cx:pt idx="593">0.0044503322092778203</cx:pt>
          <cx:pt idx="594">-0.0055603716264132604</cx:pt>
          <cx:pt idx="595">0.00100942789607536</cx:pt>
          <cx:pt idx="596">0.034323832224966301</cx:pt>
          <cx:pt idx="597">-0.0029540255099251801</cx:pt>
          <cx:pt idx="598">-0.056339591707090401</cx:pt>
          <cx:pt idx="599">-0.022637993425995401</cx:pt>
          <cx:pt idx="600">0.0305466753632621</cx:pt>
          <cx:pt idx="601">0.0616747949749561</cx:pt>
          <cx:pt idx="602">0.030880952771792099</cx:pt>
          <cx:pt idx="603">-0.0096694267311566301</cx:pt>
          <cx:pt idx="604">-0.055940045903792902</cx:pt>
          <cx:pt idx="605">-0.018635024611427801</cx:pt>
          <cx:pt idx="606">0.054033840725270503</cx:pt>
          <cx:pt idx="607">0.083283819807066894</cx:pt>
          <cx:pt idx="608">0.116112891600923</cx:pt>
          <cx:pt idx="609">0.071056151453443697</cx:pt>
          <cx:pt idx="610">0.064107203276069405</cx:pt>
          <cx:pt idx="611">0.044381241759732702</cx:pt>
          <cx:pt idx="612">0.022671150280768201</cx:pt>
          <cx:pt idx="613">0.0028546858770341901</cx:pt>
          <cx:pt idx="614">0.00023248004478976101</cx:pt>
          <cx:pt idx="615">0.00035585341542560401</cx:pt>
          <cx:pt idx="616">0.00018797744362224799</cx:pt>
          <cx:pt idx="617">-0.00049490559926657399</cx:pt>
          <cx:pt idx="618">-0.00069706937468244396</cx:pt>
          <cx:pt idx="619">-0.00330073646898105</cx:pt>
          <cx:pt idx="620">0.00587064827444694</cx:pt>
          <cx:pt idx="621">0.0058573673139363704</cx:pt>
          <cx:pt idx="622">0.00079880576621459999</cx:pt>
          <cx:pt idx="623">0.023744489074018799</cx:pt>
          <cx:pt idx="624">0.0181424046384287</cx:pt>
          <cx:pt idx="625">0.0051631207193967403</cx:pt>
          <cx:pt idx="626">-0.028191997831296198</cx:pt>
          <cx:pt idx="627">-0.050093303557608902</cx:pt>
          <cx:pt idx="628">-0.020026531421515899</cx:pt>
          <cx:pt idx="629">0.024293989809146099</cx:pt>
          <cx:pt idx="630">-0.034664226774816898</cx:pt>
          <cx:pt idx="631">-0.065663676995721204</cx:pt>
          <cx:pt idx="632">-0.1053850446633</cx:pt>
          <cx:pt idx="633">-0.074351145137126595</cx:pt>
          <cx:pt idx="634">-0.0119804334051942</cx:pt>
          <cx:pt idx="635">0.081601712442921803</cx:pt>
          <cx:pt idx="636">0.076470604287975502</cx:pt>
          <cx:pt idx="637">0.080651232066469999</cx:pt>
          <cx:pt idx="638">0.041670426902024403</cx:pt>
          <cx:pt idx="639">0.0139153621103304</cx:pt>
          <cx:pt idx="640">0.0056205541332442401</cx:pt>
          <cx:pt idx="641">-0.0050768675821718798</cx:pt>
          <cx:pt idx="642">-0.00255865217564024</cx:pt>
          <cx:pt idx="643">0.00052007391766164103</cx:pt>
          <cx:pt idx="644">0.000182921757590453</cx:pt>
          <cx:pt idx="645">-0.00074498376552617495</cx:pt>
          <cx:pt idx="646">-9.6456593336311303e-05</cx:pt>
          <cx:pt idx="647">0.00126100911539097</cx:pt>
          <cx:pt idx="648">0.00020721193954642499</cx:pt>
          <cx:pt idx="649">-0.013467660653014701</cx:pt>
          <cx:pt idx="650">-0.0243435740581316</cx:pt>
          <cx:pt idx="651">-0.0097558095786701108</cx:pt>
          <cx:pt idx="652">0.0222474413219193</cx:pt>
          <cx:pt idx="653">-0.00160897775888267</cx:pt>
          <cx:pt idx="654">-0.043650801427925302</cx:pt>
          <cx:pt idx="655">-0.058680745186312</cx:pt>
          <cx:pt idx="656">-0.026463388380885002</cx:pt>
          <cx:pt idx="657">-0.0179772368056349</cx:pt>
          <cx:pt idx="658">-0.020586182981386099</cx:pt>
          <cx:pt idx="659">-0.053026326281801997</cx:pt>
          <cx:pt idx="660">-0.0598085423962854</cx:pt>
          <cx:pt idx="661">-0.082965646739524196</cx:pt>
          <cx:pt idx="662">-0.0030648036128369601</cx:pt>
          <cx:pt idx="663">0.035522273135543</cx:pt>
          <cx:pt idx="664">0.043007789148882501</cx:pt>
          <cx:pt idx="665">0.039488826043526298</cx:pt>
          <cx:pt idx="666">0.027051401731645899</cx:pt>
          <cx:pt idx="667">0.00087372541762363695</cx:pt>
          <cx:pt idx="668">-0.0114611187185395</cx:pt>
          <cx:pt idx="669">-0.0061914359332794003</cx:pt>
          <cx:pt idx="670">-0.0012079996748216399</cx:pt>
          <cx:pt idx="671">0.00086567360418808798</cx:pt>
          <cx:pt idx="672">-0.00024672224156556697</cx:pt>
          <cx:pt idx="673">-9.6210124996891701e-06</cx:pt>
          <cx:pt idx="674">-0.000104279989644384</cx:pt>
          <cx:pt idx="675">-0.00076551205719691603</cx:pt>
          <cx:pt idx="676">-0.0064518827939734997</cx:pt>
          <cx:pt idx="677">-0.0130241292115503</cx:pt>
          <cx:pt idx="678">-0.022191922615462399</cx:pt>
          <cx:pt idx="679">-0.0134425972166617</cx:pt>
          <cx:pt idx="680">-0.011983609110748999</cx:pt>
          <cx:pt idx="681">0.017484707735133598</cx:pt>
          <cx:pt idx="682">0.0148301684780071</cx:pt>
          <cx:pt idx="683">0.010206733155518901</cx:pt>
          <cx:pt idx="684">-0.0266201766352227</cx:pt>
          <cx:pt idx="685">-0.060922817257867697</cx:pt>
          <cx:pt idx="686">-0.048783029912533298</cx:pt>
          <cx:pt idx="687">-0.039011365673198899</cx:pt>
          <cx:pt idx="688">-0.0229888843884869</cx:pt>
          <cx:pt idx="689">-0.080153137292679602</cx:pt>
          <cx:pt idx="690">-0.028543572547143601</cx:pt>
          <cx:pt idx="691">-0.018838193896968201</cx:pt>
          <cx:pt idx="692">0.00324440452296707</cx:pt>
          <cx:pt idx="693">0.0148318659611653</cx:pt>
          <cx:pt idx="694">0.0115663532072444</cx:pt>
          <cx:pt idx="695">-0.0010082719955993101</cx:pt>
          <cx:pt idx="696">0.00139984453938359</cx:pt>
          <cx:pt idx="697">0.00173265873303257</cx:pt>
          <cx:pt idx="698">-7.0977786845607897e-05</cx:pt>
          <cx:pt idx="699">0.00097518659423089101</cx:pt>
          <cx:pt idx="700">0.000224426177127431</cx:pt>
          <cx:pt idx="701">5.6849936771052301e-05</cx:pt>
          <cx:pt idx="702">0.00082239706418799703</cx:pt>
          <cx:pt idx="703">-0.00058023372645346399</cx:pt>
          <cx:pt idx="704">-0.0073179059404702498</cx:pt>
          <cx:pt idx="705">-0.0135786989582779</cx:pt>
          <cx:pt idx="706">-0.0128731537602285</cx:pt>
          <cx:pt idx="707">-0.0148054839557481</cx:pt>
          <cx:pt idx="708">-0.0297801184175196</cx:pt>
          <cx:pt idx="709">-0.039740916059245797</cx:pt>
          <cx:pt idx="710">-0.0248025249596695</cx:pt>
          <cx:pt idx="711">-0.021127750881133198</cx:pt>
          <cx:pt idx="712">-0.025582261010470599</cx:pt>
          <cx:pt idx="713">-0.041103076743559203</cx:pt>
          <cx:pt idx="714">-0.049781831189003499</cx:pt>
          <cx:pt idx="715">-0.033549215229239503</cx:pt>
          <cx:pt idx="716">-0.068832699534179698</cx:pt>
          <cx:pt idx="717">-0.086628921610876902</cx:pt>
          <cx:pt idx="718">-0.075190340698875605</cx:pt>
          <cx:pt idx="719">-0.085502106146000206</cx:pt>
          <cx:pt idx="720">-0.046586446092113099</cx:pt>
          <cx:pt idx="721">-0.0079823999604004998</cx:pt>
          <cx:pt idx="722">0.0094441723305195499</cx:pt>
          <cx:pt idx="723">0.0088975516737088492</cx:pt>
          <cx:pt idx="724">0.00040073827419688599</cx:pt>
          <cx:pt idx="725">-0.000424926791735698</cx:pt>
          <cx:pt idx="726">0.00040608253166656401</cx:pt>
          <cx:pt idx="727">0.00013721255690418301</cx:pt>
          <cx:pt idx="728">-7.7157995873032795e-05</cx:pt>
          <cx:pt idx="729">0.000162477328824735</cx:pt>
          <cx:pt idx="730">3.1294626216605997e-05</cx:pt>
          <cx:pt idx="731">-0.000280914534053276</cx:pt>
          <cx:pt idx="732">0.0011563468124744299</cx:pt>
          <cx:pt idx="733">-0.0059335141633390697</cx:pt>
          <cx:pt idx="734">-0.0054548626132238402</cx:pt>
          <cx:pt idx="735">-0.0048433906769575798</cx:pt>
          <cx:pt idx="736">-0.020933723216088499</cx:pt>
          <cx:pt idx="737">-0.0341253556583676</cx:pt>
          <cx:pt idx="738">-0.020499138549097701</cx:pt>
          <cx:pt idx="739">-0.017826830318857002</cx:pt>
          <cx:pt idx="740">-0.0201075725494183</cx:pt>
          <cx:pt idx="741">-0.0380594761053391</cx:pt>
          <cx:pt idx="742">-0.048978604926607799</cx:pt>
          <cx:pt idx="743">-0.036167625729862297</cx:pt>
          <cx:pt idx="744">-0.034409518707852201</cx:pt>
          <cx:pt idx="745">-0.0464218813681678</cx:pt>
          <cx:pt idx="746">-0.033814899121482403</cx:pt>
          <cx:pt idx="747">-0.036243297422123698</cx:pt>
          <cx:pt idx="748">-0.025009254209803902</cx:pt>
          <cx:pt idx="749">-0.0150277577257414</cx:pt>
          <cx:pt idx="750">-0.0067316215947924299</cx:pt>
          <cx:pt idx="751">-7.3152242577661998e-05</cx:pt>
          <cx:pt idx="752">-0.00044579485691909803</cx:pt>
          <cx:pt idx="753">-0.000167122932281093</cx:pt>
          <cx:pt idx="754">0.00029124254120775801</cx:pt>
          <cx:pt idx="755">-1.5009584554502e-05</cx:pt>
          <cx:pt idx="756">-0.000118768551931607</cx:pt>
          <cx:pt idx="757">0.00069563975365397003</cx:pt>
          <cx:pt idx="758">0.00024460218542191303</cx:pt>
          <cx:pt idx="759">0.00031656661607763103</cx:pt>
          <cx:pt idx="760">0.00043304634573489398</cx:pt>
          <cx:pt idx="761">0.00041446646455030702</cx:pt>
          <cx:pt idx="762">3.7567664448675898e-05</cx:pt>
          <cx:pt idx="763">-0.00378903452935042</cx:pt>
          <cx:pt idx="764">-0.0038413243795694901</cx:pt>
          <cx:pt idx="765">-0.00059927483455098605</cx:pt>
          <cx:pt idx="766">-0.0040881892656760496</cx:pt>
          <cx:pt idx="767">-0.00143027379828305</cx:pt>
          <cx:pt idx="768">-0.00045666636739763298</cx:pt>
          <cx:pt idx="769">-0.0024248142027418901</cx:pt>
          <cx:pt idx="770">-0.0059730772135393002</cx:pt>
          <cx:pt idx="771">-0.0047014942986248996</cx:pt>
          <cx:pt idx="772">-0.0059308112090764101</cx:pt>
          <cx:pt idx="773">-0.0058077143705950801</cx:pt>
          <cx:pt idx="774">-0.0115612088785034</cx:pt>
          <cx:pt idx="775">-0.0049045750528037496</cx:pt>
          <cx:pt idx="776">-0.00132315761999995</cx:pt>
          <cx:pt idx="777">-0.0056265654182436698</cx:pt>
          <cx:pt idx="778">-0.0032628479287893099</cx:pt>
          <cx:pt idx="779">-0.00040810477868507899</cx:pt>
          <cx:pt idx="780">-0.00034172955896362699</cx:pt>
          <cx:pt idx="781">4.6813278199183702e-05</cx:pt>
          <cx:pt idx="782">0.000100827529781185</cx:pt>
          <cx:pt idx="783">-0.00029327181448354902</cx:pt>
          <cx:pt idx="784">-0.00094326947286111251</cx:pt>
          <cx:pt idx="785">-0.00098753237405686746</cx:pt>
          <cx:pt idx="786">-0.0030997563177717251</cx:pt>
          <cx:pt idx="787">-0.012679717928062975</cx:pt>
          <cx:pt idx="788">-0.017130849605026074</cx:pt>
          <cx:pt idx="789">-0.020699610315909073</cx:pt>
          <cx:pt idx="790">-0.026188824693468251</cx:pt>
          <cx:pt idx="791">-0.015106976189985175</cx:pt>
          <cx:pt idx="792">0.0026445563787830498</cx:pt>
          <cx:pt idx="793">0.0045360464102811001</cx:pt>
          <cx:pt idx="794">0.0084738324602507496</cx:pt>
          <cx:pt idx="795">0.0094640041186345256</cx:pt>
          <cx:pt idx="796">-0.0010054345263943124</cx:pt>
          <cx:pt idx="797">-0.019954068320813576</cx:pt>
          <cx:pt idx="798">-0.016919067863043601</cx:pt>
          <cx:pt idx="799">-0.026184795655195749</cx:pt>
          <cx:pt idx="800">-0.020417624736971975</cx:pt>
          <cx:pt idx="801">-0.018685571245035448</cx:pt>
          <cx:pt idx="802">-0.0098328093526671</cx:pt>
          <cx:pt idx="803">0.0020406606980750601</cx:pt>
          <cx:pt idx="804">0.000493723299483935</cx:pt>
          <cx:pt idx="805">0.0038542521015049501</cx:pt>
          <cx:pt idx="806">-0.00019072209684868475</cx:pt>
          <cx:pt idx="807">0.0021361031823048252</cx:pt>
          <cx:pt idx="808">0.00065001309238205997</cx:pt>
          <cx:pt idx="809">-3.7224699154059003e-05</cx:pt>
          <cx:pt idx="810">-0.00020123797451702101</cx:pt>
          <cx:pt idx="811">-0.00049812034736837745</cx:pt>
          <cx:pt idx="812">-0.0025963585708830002</cx:pt>
          <cx:pt idx="813">-0.004745003348744125</cx:pt>
          <cx:pt idx="814">-0.0074694272156528999</cx:pt>
          <cx:pt idx="815">-0.010748349637950575</cx:pt>
          <cx:pt idx="816">-0.0082326729679885746</cx:pt>
          <cx:pt idx="817">-0.019609165422349976</cx:pt>
          <cx:pt idx="818">-0.00913224197648165</cx:pt>
          <cx:pt idx="819">-0.0082333375439487752</cx:pt>
          <cx:pt idx="820">-0.005683720953829575</cx:pt>
          <cx:pt idx="821">0.0087554618174853008</cx:pt>
          <cx:pt idx="822">0.0083180486739573758</cx:pt>
          <cx:pt idx="823">-0.004592555007918925</cx:pt>
          <cx:pt idx="824">-0.017443407244140601</cx:pt>
          <cx:pt idx="825">-0.035845964493730502</cx:pt>
          <cx:pt idx="826">-0.020848843582391724</cx:pt>
          <cx:pt idx="827">-0.021533309858674202</cx:pt>
          <cx:pt idx="828">-0.020734475618491725</cx:pt>
          <cx:pt idx="829">-0.0072114830214206251</cx:pt>
          <cx:pt idx="830">-0.00643662207821035</cx:pt>
          <cx:pt idx="831">-0.0010494601547517124</cx:pt>
          <cx:pt idx="832">-0.0057955654929890254</cx:pt>
          <cx:pt idx="833">-0.0063799565243279248</cx:pt>
          <cx:pt idx="834">0.00010812213733718549</cx:pt>
          <cx:pt idx="835">0.00085174703494215749</cx:pt>
          <cx:pt idx="836">-0.0001648191741914565</cx:pt>
          <cx:pt idx="837">9.0766126196630001e-05</cx:pt>
          <cx:pt idx="838">-0.000764310201657575</cx:pt>
          <cx:pt idx="839">-0.0010963553689543925</cx:pt>
          <cx:pt idx="840">-0.0039038877468914501</cx:pt>
          <cx:pt idx="841">-0.010533758265113624</cx:pt>
          <cx:pt idx="842">-0.0106194077210568</cx:pt>
          <cx:pt idx="843">-0.013750001605325425</cx:pt>
          <cx:pt idx="844">-0.0054695243027162747</cx:pt>
          <cx:pt idx="845">-0.013093955497343974</cx:pt>
          <cx:pt idx="846">-0.0070701977698217752</cx:pt>
          <cx:pt idx="847">-0.018471567225702975</cx:pt>
          <cx:pt idx="848">-0.0086486953367657243</cx:pt>
          <cx:pt idx="849">-0.0052539107305792998</cx:pt>
          <cx:pt idx="850">-0.012735220577882926</cx:pt>
          <cx:pt idx="851">-0.021078315524186375</cx:pt>
          <cx:pt idx="852">-0.026520186104494251</cx:pt>
          <cx:pt idx="853">-0.028484843417751999</cx:pt>
          <cx:pt idx="854">-0.015195984355865701</cx:pt>
          <cx:pt idx="855">-0.00471156625706855</cx:pt>
          <cx:pt idx="856">-0.0028974126066568001</cx:pt>
          <cx:pt idx="857">0.0033414952404377</cx:pt>
          <cx:pt idx="858">0.007190853372387525</cx:pt>
          <cx:pt idx="859">-0.0029550596324230002</cx:pt>
          <cx:pt idx="860">-0.01141388489396095</cx:pt>
          <cx:pt idx="861">-0.0095911668719160254</cx:pt>
          <cx:pt idx="862">-0.0044476120256600749</cx:pt>
          <cx:pt idx="863">-0.0022807949179331124</cx:pt>
          <cx:pt idx="864">-0.0014488915617780851</cx:pt>
          <cx:pt idx="865">-0.00016631672291068375</cx:pt>
          <cx:pt idx="866">-0.00040231000875979499</cx:pt>
          <cx:pt idx="867">-0.0022155020183760748</cx:pt>
          <cx:pt idx="868">-0.0054287706962238254</cx:pt>
          <cx:pt idx="869">-0.011365876222354175</cx:pt>
          <cx:pt idx="870">-0.012046896955177275</cx:pt>
          <cx:pt idx="871">-0.012060497835851326</cx:pt>
          <cx:pt idx="872">-0.01051367847235945</cx:pt>
          <cx:pt idx="873">-0.014576756569631699</cx:pt>
          <cx:pt idx="874">-0.017173236445347451</cx:pt>
          <cx:pt idx="875">-0.0070619430730535998</cx:pt>
          <cx:pt idx="876">-0.0086715038949446242</cx:pt>
          <cx:pt idx="877">-0.0048810542713238749</cx:pt>
          <cx:pt idx="878">-0.014910487022842625</cx:pt>
          <cx:pt idx="879">-0.021066977634182023</cx:pt>
          <cx:pt idx="880">-0.020340364604602802</cx:pt>
          <cx:pt idx="881">-0.023656679026037925</cx:pt>
          <cx:pt idx="882">-0.00163582842106984</cx:pt>
          <cx:pt idx="883">0.0046243178868880996</cx:pt>
          <cx:pt idx="884">-0.00094326947286111251</cx:pt>
          <cx:pt idx="885">-0.00098753237405686746</cx:pt>
          <cx:pt idx="886">-0.0030997563177717251</cx:pt>
          <cx:pt idx="887">-0.012679717928062975</cx:pt>
          <cx:pt idx="888">-0.017130849605026074</cx:pt>
          <cx:pt idx="889">-0.020699610315909073</cx:pt>
          <cx:pt idx="890">-0.026188824693468251</cx:pt>
          <cx:pt idx="891">-0.015106976189985175</cx:pt>
          <cx:pt idx="892">0.0026445563787830498</cx:pt>
          <cx:pt idx="893">0.0045360464102811001</cx:pt>
          <cx:pt idx="894">0.0084738324602507496</cx:pt>
          <cx:pt idx="895">0.0094640041186345256</cx:pt>
          <cx:pt idx="896">-0.0010054345263943124</cx:pt>
          <cx:pt idx="897">-0.019954068320813576</cx:pt>
          <cx:pt idx="898">-0.016919067863043601</cx:pt>
          <cx:pt idx="899">-0.026184795655195749</cx:pt>
          <cx:pt idx="900">-0.020417624736971975</cx:pt>
          <cx:pt idx="901">-0.018685571245035448</cx:pt>
          <cx:pt idx="902">-0.0098328093526671</cx:pt>
          <cx:pt idx="903">0.0020406606980750601</cx:pt>
          <cx:pt idx="904">0.000493723299483935</cx:pt>
          <cx:pt idx="905">0.0038542521015049501</cx:pt>
          <cx:pt idx="906">-0.00019072209684868475</cx:pt>
          <cx:pt idx="907">0.0021361031823048252</cx:pt>
          <cx:pt idx="908">0.00065001309238205997</cx:pt>
          <cx:pt idx="909">-3.7224699154059003e-05</cx:pt>
          <cx:pt idx="910">-0.00020123797451702101</cx:pt>
          <cx:pt idx="911">-0.00049812034736837745</cx:pt>
          <cx:pt idx="912">-0.0025963585708830002</cx:pt>
          <cx:pt idx="913">-0.004745003348744125</cx:pt>
          <cx:pt idx="914">-0.0074694272156528999</cx:pt>
          <cx:pt idx="915">-0.010748349637950575</cx:pt>
          <cx:pt idx="916">-0.0082326729679885746</cx:pt>
          <cx:pt idx="917">-0.019609165422349976</cx:pt>
          <cx:pt idx="918">-0.00913224197648165</cx:pt>
          <cx:pt idx="919">-0.0082333375439487752</cx:pt>
          <cx:pt idx="920">-0.005683720953829575</cx:pt>
          <cx:pt idx="921">0.0087554618174853008</cx:pt>
          <cx:pt idx="922">0.0083180486739573758</cx:pt>
          <cx:pt idx="923">-0.004592555007918925</cx:pt>
          <cx:pt idx="924">-0.017443407244140601</cx:pt>
          <cx:pt idx="925">-0.035845964493730502</cx:pt>
          <cx:pt idx="926">-0.020848843582391724</cx:pt>
          <cx:pt idx="927">-0.021533309858674202</cx:pt>
          <cx:pt idx="928">-0.020734475618491725</cx:pt>
          <cx:pt idx="929">-0.0072114830214206251</cx:pt>
          <cx:pt idx="930">-0.00643662207821035</cx:pt>
          <cx:pt idx="931">-0.0010494601547517124</cx:pt>
          <cx:pt idx="932">-0.0057955654929890254</cx:pt>
          <cx:pt idx="933">-0.0063799565243279248</cx:pt>
          <cx:pt idx="934">0.00010812213733718549</cx:pt>
          <cx:pt idx="935">0.00085174703494215749</cx:pt>
          <cx:pt idx="936">-0.0001648191741914565</cx:pt>
          <cx:pt idx="937">9.0766126196630001e-05</cx:pt>
          <cx:pt idx="938">-0.000764310201657575</cx:pt>
          <cx:pt idx="939">-0.0010963553689543925</cx:pt>
          <cx:pt idx="940">-0.0039038877468914501</cx:pt>
          <cx:pt idx="941">-0.010533758265113624</cx:pt>
          <cx:pt idx="942">-0.0106194077210568</cx:pt>
          <cx:pt idx="943">-0.013750001605325425</cx:pt>
          <cx:pt idx="944">-0.0054695243027162747</cx:pt>
          <cx:pt idx="945">-0.013093955497343974</cx:pt>
          <cx:pt idx="946">-0.0070701977698217752</cx:pt>
          <cx:pt idx="947">-0.018471567225702975</cx:pt>
          <cx:pt idx="948">-0.0086486953367657243</cx:pt>
          <cx:pt idx="949">-0.0052539107305792998</cx:pt>
          <cx:pt idx="950">-0.012735220577882926</cx:pt>
          <cx:pt idx="951">-0.021078315524186375</cx:pt>
          <cx:pt idx="952">-0.026520186104494251</cx:pt>
          <cx:pt idx="953">-0.028484843417751999</cx:pt>
          <cx:pt idx="954">-0.015195984355865701</cx:pt>
          <cx:pt idx="955">-0.00471156625706855</cx:pt>
          <cx:pt idx="956">-0.0028974126066568001</cx:pt>
          <cx:pt idx="957">0.0033414952404377</cx:pt>
          <cx:pt idx="958">0.007190853372387525</cx:pt>
          <cx:pt idx="959">-0.0029550596324230002</cx:pt>
          <cx:pt idx="960">-0.01141388489396095</cx:pt>
          <cx:pt idx="961">-0.0095911668719160254</cx:pt>
          <cx:pt idx="962">-0.0044476120256600749</cx:pt>
          <cx:pt idx="963">-0.0022807949179331124</cx:pt>
          <cx:pt idx="964">-0.0014488915617780851</cx:pt>
          <cx:pt idx="965">-0.00016631672291068375</cx:pt>
          <cx:pt idx="966">-0.00040231000875979499</cx:pt>
          <cx:pt idx="967">-0.0022155020183760748</cx:pt>
          <cx:pt idx="968">-0.0054287706962238254</cx:pt>
          <cx:pt idx="969">-0.011365876222354175</cx:pt>
          <cx:pt idx="970">-0.012046896955177275</cx:pt>
          <cx:pt idx="971">-0.012060497835851326</cx:pt>
          <cx:pt idx="972">-0.01051367847235945</cx:pt>
          <cx:pt idx="973">-0.014576756569631699</cx:pt>
          <cx:pt idx="974">-0.017173236445347451</cx:pt>
          <cx:pt idx="975">-0.0070619430730535998</cx:pt>
          <cx:pt idx="976">-0.0086715038949446242</cx:pt>
          <cx:pt idx="977">-0.0048810542713238749</cx:pt>
          <cx:pt idx="978">-0.014910487022842625</cx:pt>
          <cx:pt idx="979">-0.021066977634182023</cx:pt>
          <cx:pt idx="980">-0.020340364604602802</cx:pt>
          <cx:pt idx="981">-0.023656679026037925</cx:pt>
          <cx:pt idx="982">-0.00163582842106984</cx:pt>
          <cx:pt idx="983">0.0046243178868880996</cx:pt>
          <cx:pt idx="984">-0.00094326947286111251</cx:pt>
          <cx:pt idx="985">-0.00098753237405686746</cx:pt>
          <cx:pt idx="986">-0.0030997563177717251</cx:pt>
          <cx:pt idx="987">-0.012679717928062975</cx:pt>
          <cx:pt idx="988">-0.017130849605026074</cx:pt>
          <cx:pt idx="989">-0.020699610315909073</cx:pt>
          <cx:pt idx="990">-0.026188824693468251</cx:pt>
          <cx:pt idx="991">-0.015106976189985175</cx:pt>
          <cx:pt idx="992">0.0026445563787830498</cx:pt>
          <cx:pt idx="993">0.0045360464102811001</cx:pt>
          <cx:pt idx="994">0.0084738324602507496</cx:pt>
          <cx:pt idx="995">0.0094640041186345256</cx:pt>
          <cx:pt idx="996">-0.0010054345263943124</cx:pt>
          <cx:pt idx="997">-0.019954068320813576</cx:pt>
          <cx:pt idx="998">-0.016919067863043601</cx:pt>
          <cx:pt idx="999">-0.026184795655195749</cx:pt>
          <cx:pt idx="1000">-0.020417624736971975</cx:pt>
          <cx:pt idx="1001">-0.018685571245035448</cx:pt>
          <cx:pt idx="1002">-0.0098328093526671</cx:pt>
          <cx:pt idx="1003">0.0020406606980750601</cx:pt>
          <cx:pt idx="1004">0.000493723299483935</cx:pt>
          <cx:pt idx="1005">0.0038542521015049501</cx:pt>
          <cx:pt idx="1006">-0.00019072209684868475</cx:pt>
          <cx:pt idx="1007">0.0021361031823048252</cx:pt>
          <cx:pt idx="1008">0.00065001309238205997</cx:pt>
          <cx:pt idx="1009">-3.7224699154059003e-05</cx:pt>
          <cx:pt idx="1010">-0.00020123797451702101</cx:pt>
          <cx:pt idx="1011">-0.00049812034736837745</cx:pt>
          <cx:pt idx="1012">-0.0025963585708830002</cx:pt>
          <cx:pt idx="1013">-0.004745003348744125</cx:pt>
          <cx:pt idx="1014">-0.0074694272156528999</cx:pt>
          <cx:pt idx="1015">-0.010748349637950575</cx:pt>
          <cx:pt idx="1016">-0.0082326729679885746</cx:pt>
          <cx:pt idx="1017">-0.019609165422349976</cx:pt>
          <cx:pt idx="1018">-0.00913224197648165</cx:pt>
          <cx:pt idx="1019">-0.0082333375439487752</cx:pt>
          <cx:pt idx="1020">-0.005683720953829575</cx:pt>
          <cx:pt idx="1021">0.0087554618174853008</cx:pt>
          <cx:pt idx="1022">0.0083180486739573758</cx:pt>
          <cx:pt idx="1023">-0.004592555007918925</cx:pt>
          <cx:pt idx="1024">-0.017443407244140601</cx:pt>
          <cx:pt idx="1025">-0.035845964493730502</cx:pt>
          <cx:pt idx="1026">-0.020848843582391724</cx:pt>
          <cx:pt idx="1027">-0.021533309858674202</cx:pt>
          <cx:pt idx="1028">-0.020734475618491725</cx:pt>
          <cx:pt idx="1029">-0.0072114830214206251</cx:pt>
          <cx:pt idx="1030">-0.00643662207821035</cx:pt>
          <cx:pt idx="1031">-0.0010494601547517124</cx:pt>
          <cx:pt idx="1032">-0.0057955654929890254</cx:pt>
          <cx:pt idx="1033">-0.0063799565243279248</cx:pt>
          <cx:pt idx="1034">0.00010812213733718549</cx:pt>
          <cx:pt idx="1035">0.00085174703494215749</cx:pt>
          <cx:pt idx="1036">-0.0001648191741914565</cx:pt>
          <cx:pt idx="1037">9.0766126196630001e-05</cx:pt>
          <cx:pt idx="1038">-0.000764310201657575</cx:pt>
          <cx:pt idx="1039">-0.0010963553689543925</cx:pt>
          <cx:pt idx="1040">-0.0039038877468914501</cx:pt>
          <cx:pt idx="1041">-0.010533758265113624</cx:pt>
          <cx:pt idx="1042">-0.0106194077210568</cx:pt>
          <cx:pt idx="1043">-0.013750001605325425</cx:pt>
          <cx:pt idx="1044">-0.0054695243027162747</cx:pt>
          <cx:pt idx="1045">-0.013093955497343974</cx:pt>
          <cx:pt idx="1046">-0.0070701977698217752</cx:pt>
          <cx:pt idx="1047">-0.018471567225702975</cx:pt>
          <cx:pt idx="1048">-0.0086486953367657243</cx:pt>
          <cx:pt idx="1049">-0.0052539107305792998</cx:pt>
          <cx:pt idx="1050">-0.012735220577882926</cx:pt>
          <cx:pt idx="1051">-0.021078315524186375</cx:pt>
          <cx:pt idx="1052">-0.026520186104494251</cx:pt>
          <cx:pt idx="1053">-0.028484843417751999</cx:pt>
          <cx:pt idx="1054">-0.015195984355865701</cx:pt>
          <cx:pt idx="1055">-0.00471156625706855</cx:pt>
          <cx:pt idx="1056">-0.0028974126066568001</cx:pt>
          <cx:pt idx="1057">0.0033414952404377</cx:pt>
          <cx:pt idx="1058">0.007190853372387525</cx:pt>
          <cx:pt idx="1059">-0.0029550596324230002</cx:pt>
          <cx:pt idx="1060">-0.01141388489396095</cx:pt>
          <cx:pt idx="1061">-0.0095911668719160254</cx:pt>
          <cx:pt idx="1062">-0.0044476120256600749</cx:pt>
          <cx:pt idx="1063">-0.0022807949179331124</cx:pt>
          <cx:pt idx="1064">-0.0014488915617780851</cx:pt>
          <cx:pt idx="1065">-0.00016631672291068375</cx:pt>
          <cx:pt idx="1066">-0.00040231000875979499</cx:pt>
          <cx:pt idx="1067">-0.0022155020183760748</cx:pt>
          <cx:pt idx="1068">-0.0054287706962238254</cx:pt>
          <cx:pt idx="1069">-0.011365876222354175</cx:pt>
          <cx:pt idx="1070">-0.012046896955177275</cx:pt>
          <cx:pt idx="1071">-0.012060497835851326</cx:pt>
          <cx:pt idx="1072">-0.01051367847235945</cx:pt>
          <cx:pt idx="1073">-0.014576756569631699</cx:pt>
          <cx:pt idx="1074">-0.017173236445347451</cx:pt>
          <cx:pt idx="1075">-0.0070619430730535998</cx:pt>
          <cx:pt idx="1076">-0.0086715038949446242</cx:pt>
          <cx:pt idx="1077">-0.0048810542713238749</cx:pt>
          <cx:pt idx="1078">-0.014910487022842625</cx:pt>
          <cx:pt idx="1079">-0.021066977634182023</cx:pt>
          <cx:pt idx="1080">-0.020340364604602802</cx:pt>
          <cx:pt idx="1081">-0.023656679026037925</cx:pt>
          <cx:pt idx="1082">-0.00163582842106984</cx:pt>
          <cx:pt idx="1083">0.0046243178868880996</cx:pt>
        </cx:lvl>
      </cx:numDim>
    </cx:data>
    <cx:data id="163">
      <cx:numDim type="val">
        <cx:f>Sheet2!$FH$1:$FH$1084</cx:f>
        <cx:lvl ptCount="1084" formatCode="G/通用格式">
          <cx:pt idx="0">-0.00038356344076324601</cx:pt>
          <cx:pt idx="1">0.00049692868862231195</cx:pt>
          <cx:pt idx="2">0.000417025945713101</cx:pt>
          <cx:pt idx="3">0.00082967108217161297</cx:pt>
          <cx:pt idx="4">1.6649203717582001e-05</cx:pt>
          <cx:pt idx="5">-1.4591364622884299e-05</cx:pt>
          <cx:pt idx="6">-0.00018450447935852401</cx:pt>
          <cx:pt idx="7">-0.00033625180996144902</cx:pt>
          <cx:pt idx="8">0.00048872221179035199</cx:pt>
          <cx:pt idx="9">0.00135218413810194</cx:pt>
          <cx:pt idx="10">-0.00014721442811693001</cx:pt>
          <cx:pt idx="11">-0.000277945951407194</cx:pt>
          <cx:pt idx="12">-0.00018007785110978099</cx:pt>
          <cx:pt idx="13">-0.00078901725640210098</cx:pt>
          <cx:pt idx="14">0.000321499878694313</cx:pt>
          <cx:pt idx="15">7.0882158649361203e-05</cx:pt>
          <cx:pt idx="16">0.00041330206504728401</cx:pt>
          <cx:pt idx="17">-0.00036853599414747102</cx:pt>
          <cx:pt idx="18">-0.00029052367011453601</cx:pt>
          <cx:pt idx="19">0.000113636547924334</cx:pt>
          <cx:pt idx="20">-7.19089393464929e-05</cx:pt>
          <cx:pt idx="21">-0.000535714248082864</cx:pt>
          <cx:pt idx="22">-0.00050103960362612998</cx:pt>
          <cx:pt idx="23">-9.0428701269358401e-05</cx:pt>
          <cx:pt idx="24">-0.000180011221211477</cx:pt>
          <cx:pt idx="25">-0.000380287063375224</cx:pt>
          <cx:pt idx="26">-0.0010208877915880001</cx:pt>
          <cx:pt idx="27">0.000218314494898696</cx:pt>
          <cx:pt idx="28">0.00072566818170065697</cx:pt>
          <cx:pt idx="29">-1.57545283937619e-05</cx:pt>
          <cx:pt idx="30">-0.000389739835127817</cx:pt>
          <cx:pt idx="31">0.000121247870165266</cx:pt>
          <cx:pt idx="32">0.00046573155114663098</cx:pt>
          <cx:pt idx="33">-0.00058874870334733604</cx:pt>
          <cx:pt idx="34">0.00043572956468730802</cx:pt>
          <cx:pt idx="35">0.00037022991565772501</cx:pt>
          <cx:pt idx="36">-8.2912562362334903e-05</cx:pt>
          <cx:pt idx="37">-0.00010123989137258001</cx:pt>
          <cx:pt idx="38">-0.00029971179057702402</cx:pt>
          <cx:pt idx="39">-0.00074625019727319805</cx:pt>
          <cx:pt idx="40">-0.000210160783262789</cx:pt>
          <cx:pt idx="41">-0.0016165449586762401</cx:pt>
          <cx:pt idx="42">-0.00056514873724445897</cx:pt>
          <cx:pt idx="43">-0.00021217670926223001</cx:pt>
          <cx:pt idx="44">0.0017503870834288499</cx:pt>
          <cx:pt idx="45">0.00108777871613091</cx:pt>
          <cx:pt idx="46">-0.00039213036323117103</cx:pt>
          <cx:pt idx="47">-0.000467256008965918</cx:pt>
          <cx:pt idx="48">-0.00054333342518272302</cx:pt>
          <cx:pt idx="49">-0.00092831238618852597</cx:pt>
          <cx:pt idx="50">2.5049614488197498e-05</cx:pt>
          <cx:pt idx="51">0.00042856224847503602</cx:pt>
          <cx:pt idx="52">-0.00068446717458573304</cx:pt>
          <cx:pt idx="53">0.000182471259279765</cx:pt>
          <cx:pt idx="54">-0.00019444693370235201</cx:pt>
          <cx:pt idx="55">0.00105298099744248</cx:pt>
          <cx:pt idx="56">4.0493738381860402e-05</cx:pt>
          <cx:pt idx="57">-0.00031741337771084302</cx:pt>
          <cx:pt idx="58">0.00045077051753355401</cx:pt>
          <cx:pt idx="59">0.000185795437635879</cx:pt>
          <cx:pt idx="60">0.00051035064481663804</cx:pt>
          <cx:pt idx="61">-0.00029113291131228702</cx:pt>
          <cx:pt idx="62">-0.00017335837077635301</cx:pt>
          <cx:pt idx="63">-0.00062365786090117002</cx:pt>
          <cx:pt idx="64">-0.00025806220546584397</cx:pt>
          <cx:pt idx="65">-0.00055436821095018198</cx:pt>
          <cx:pt idx="66">-0.0022212449559335899</cx:pt>
          <cx:pt idx="67">-0.00073579570441879296</cx:pt>
          <cx:pt idx="68">-0.00203091082139266</cx:pt>
          <cx:pt idx="69">-0.0109481378460721</cx:pt>
          <cx:pt idx="70">-0.0088596896158349408</cx:pt>
          <cx:pt idx="71">-0.0042838257776686098</cx:pt>
          <cx:pt idx="72">-0.0043405763176953601</cx:pt>
          <cx:pt idx="73">-0.0051855683430706602</cx:pt>
          <cx:pt idx="74">-0.0082192023484385195</cx:pt>
          <cx:pt idx="75">-0.0103619238318095</cx:pt>
          <cx:pt idx="76">-0.0048192216393594597</cx:pt>
          <cx:pt idx="77">-0.0021446431892232598</cx:pt>
          <cx:pt idx="78">-0.00033279041136822601</cx:pt>
          <cx:pt idx="79">-0.00057858814480317802</cx:pt>
          <cx:pt idx="80">0.00052345183907398399</cx:pt>
          <cx:pt idx="81">0.000116389225938661</cx:pt>
          <cx:pt idx="82">-0.00053796172435437303</cx:pt>
          <cx:pt idx="83">0.00034189894372053302</cx:pt>
          <cx:pt idx="84">0.00013579794751436799</cx:pt>
          <cx:pt idx="85">7.4864500719544597e-05</cx:pt>
          <cx:pt idx="86">0.000351018068437207</cx:pt>
          <cx:pt idx="87">-0.00081338282932294905</cx:pt>
          <cx:pt idx="88">0.00025390551628134701</cx:pt>
          <cx:pt idx="89">0.00117109161187152</cx:pt>
          <cx:pt idx="90">0.00049392213162139905</cx:pt>
          <cx:pt idx="91">0.00060784894090840297</cx:pt>
          <cx:pt idx="92">0.0038919194706805</cx:pt>
          <cx:pt idx="93">0.0043792372567273896</cx:pt>
          <cx:pt idx="94">0.00703945837752438</cx:pt>
          <cx:pt idx="95">0.0096925804079736697</cx:pt>
          <cx:pt idx="96">0.0064941777917259299</cx:pt>
          <cx:pt idx="97">-0.00074411552220291399</cx:pt>
          <cx:pt idx="98">-0.011648572693716001</cx:pt>
          <cx:pt idx="99">-0.0166564181175302</cx:pt>
          <cx:pt idx="100">-0.020329731314659899</cx:pt>
          <cx:pt idx="101">-0.024356821978290099</cx:pt>
          <cx:pt idx="102">-0.022669140339765199</cx:pt>
          <cx:pt idx="103">-0.022453325013119599</cx:pt>
          <cx:pt idx="104">-0.0075425051786197203</cx:pt>
          <cx:pt idx="105">-0.00084094648667955405</cx:pt>
          <cx:pt idx="106">0.0023715177025851598</cx:pt>
          <cx:pt idx="107">0.0023157915712863002</cx:pt>
          <cx:pt idx="108">-0.000242761258463836</cx:pt>
          <cx:pt idx="109">0.00053123430405216301</cx:pt>
          <cx:pt idx="110">-3.4711947690379798e-05</cx:pt>
          <cx:pt idx="111">-0.00057956883867744296</cx:pt>
          <cx:pt idx="112">-0.00018350134123124501</cx:pt>
          <cx:pt idx="113">-2.3546584381637198e-05</cx:pt>
          <cx:pt idx="114">0.00086495115183192201</cx:pt>
          <cx:pt idx="115">0.00026137236968049</cx:pt>
          <cx:pt idx="116">0.00035433146982327099</cx:pt>
          <cx:pt idx="117">-0.00061542721044704205</cx:pt>
          <cx:pt idx="118">0.0033126782406487998</cx:pt>
          <cx:pt idx="119">0.0140847486807597</cx:pt>
          <cx:pt idx="120">0.0178641915517294</cx:pt>
          <cx:pt idx="121">0.022829096057398999</cx:pt>
          <cx:pt idx="122">0.026375813679626402</cx:pt>
          <cx:pt idx="123">0.034474177226759002</cx:pt>
          <cx:pt idx="124">0.030922104026285001</cx:pt>
          <cx:pt idx="125">0.0024687779125382499</cx:pt>
          <cx:pt idx="126">-0.015491789730143301</cx:pt>
          <cx:pt idx="127">-0.011690736987670199</cx:pt>
          <cx:pt idx="128">-0.027475886029602999</cx:pt>
          <cx:pt idx="129">-0.0198397502376454</cx:pt>
          <cx:pt idx="130">-0.011239496588152801</cx:pt>
          <cx:pt idx="131">-0.0125273628915541</cx:pt>
          <cx:pt idx="132">0.0022504373550024902</cx:pt>
          <cx:pt idx="133">-0.0023591110596255702</cx:pt>
          <cx:pt idx="134">-0.0050636993291760801</cx:pt>
          <cx:pt idx="135">-0.00123188420703386</cx:pt>
          <cx:pt idx="136">6.34433104794731e-05</cx:pt>
          <cx:pt idx="137">0.00042010178662229099</cx:pt>
          <cx:pt idx="138">0.00038883448102277701</cx:pt>
          <cx:pt idx="139">0.00020197344917241301</cx:pt>
          <cx:pt idx="140">0.00030479713324749902</cx:pt>
          <cx:pt idx="141">0.00048362281842564302</cx:pt>
          <cx:pt idx="142">-0.00032334759794097801</cx:pt>
          <cx:pt idx="143">-0.00019405117117329401</cx:pt>
          <cx:pt idx="144">0.0032753313472316499</cx:pt>
          <cx:pt idx="145">0.000445616542527999</cx:pt>
          <cx:pt idx="146">0.015399457845869401</cx:pt>
          <cx:pt idx="147">0.026708599461661799</cx:pt>
          <cx:pt idx="148">0.014359885682729801</cx:pt>
          <cx:pt idx="149">0.0085978690113596105</cx:pt>
          <cx:pt idx="150">0.015790932673543898</cx:pt>
          <cx:pt idx="151">0.024534900290743199</cx:pt>
          <cx:pt idx="152">-0.00994974716352315</cx:pt>
          <cx:pt idx="153">-0.019203263400349099</cx:pt>
          <cx:pt idx="154">-0.018446048293127501</cx:pt>
          <cx:pt idx="155">0.00124749174624606</cx:pt>
          <cx:pt idx="156">0.0025927529604227199</cx:pt>
          <cx:pt idx="157">0.023619851312750399</cx:pt>
          <cx:pt idx="158">0.030046309584890001</cx:pt>
          <cx:pt idx="159">0.0214045528295677</cx:pt>
          <cx:pt idx="160">0.0092262095570825493</cx:pt>
          <cx:pt idx="161">0.0082094237036259097</cx:pt>
          <cx:pt idx="162">-0.012594297134268099</cx:pt>
          <cx:pt idx="163">-0.011308884156887</cx:pt>
          <cx:pt idx="164">-0.0015289602506792499</cx:pt>
          <cx:pt idx="165">0.0011824770287465799</cx:pt>
          <cx:pt idx="166">2.61516925160212e-05</cx:pt>
          <cx:pt idx="167">-0.000748280309607444</cx:pt>
          <cx:pt idx="168">0.00052885125101276103</cx:pt>
          <cx:pt idx="169">-0.000336595415269908</cx:pt>
          <cx:pt idx="170">-9.2693874009306797e-05</cx:pt>
          <cx:pt idx="171">-0.00027215780325239199</cx:pt>
          <cx:pt idx="172">0.0019704633238108202</cx:pt>
          <cx:pt idx="173">-0.0048710016714656598</cx:pt>
          <cx:pt idx="174">0.0056527556775329601</cx:pt>
          <cx:pt idx="175">0.0048076823683515599</cx:pt>
          <cx:pt idx="176">-0.0048154580819004299</cx:pt>
          <cx:pt idx="177">0.0137496387378616</cx:pt>
          <cx:pt idx="178">0.013716185494125401</cx:pt>
          <cx:pt idx="179">-0.022285520695966399</cx:pt>
          <cx:pt idx="180">-0.026613875297136599</cx:pt>
          <cx:pt idx="181">0.0367138076146096</cx:pt>
          <cx:pt idx="182">0.072859871615021096</cx:pt>
          <cx:pt idx="183">0.11628991488130901</cx:pt>
          <cx:pt idx="184">0.094378208678198905</cx:pt>
          <cx:pt idx="185">0.065571602446873795</cx:pt>
          <cx:pt idx="186">0.0436856671511935</cx:pt>
          <cx:pt idx="187">-0.020021318377097801</cx:pt>
          <cx:pt idx="188">-0.031864579952248</cx:pt>
          <cx:pt idx="189">-0.011374556330079</cx:pt>
          <cx:pt idx="190">-0.028282754616805201</cx:pt>
          <cx:pt idx="191">-0.0266446456912613</cx:pt>
          <cx:pt idx="192">-0.0144505539873828</cx:pt>
          <cx:pt idx="193">-0.00285878246461858</cx:pt>
          <cx:pt idx="194">0.00111964676673059</cx:pt>
          <cx:pt idx="195">0.00014496340306378801</cx:pt>
          <cx:pt idx="196">0.00051001639615672902</cx:pt>
          <cx:pt idx="197">4.8739596762811302e-05</cx:pt>
          <cx:pt idx="198">-0.0012558518591836</cx:pt>
          <cx:pt idx="199">-2.89877893947e-05</cx:pt>
          <cx:pt idx="200">-0.00010478841546987151</cx:pt>
          <cx:pt idx="201">-0.0020706158950118099</cx:pt>
          <cx:pt idx="202">-0.0026899854667215999</cx:pt>
          <cx:pt idx="203">-0.0052187027010340004</cx:pt>
          <cx:pt idx="204">-0.00036809722897588752</cx:pt>
          <cx:pt idx="205">-0.0014325131655425699</cx:pt>
          <cx:pt idx="206">-0.0043724780070473254</cx:pt>
          <cx:pt idx="207">-0.0035388610821009002</cx:pt>
          <cx:pt idx="208">0.0075539846273140997</cx:pt>
          <cx:pt idx="209">0.022684500473492901</cx:pt>
          <cx:pt idx="210">0.028975422229839998</cx:pt>
          <cx:pt idx="211">0.028145138974383501</cx:pt>
          <cx:pt idx="212">0.0135756341271773</cx:pt>
          <cx:pt idx="213">-0.0047645345534517497</cx:pt>
          <cx:pt idx="214">-0.00389323798072375</cx:pt>
          <cx:pt idx="215">-0.01853253285694445</cx:pt>
          <cx:pt idx="216">-0.01320655970176475</cx:pt>
          <cx:pt idx="217">-0.0051640204850993496</cx:pt>
          <cx:pt idx="218">-0.0071030827128527501</cx:pt>
          <cx:pt idx="219">-0.0094298951289500995</cx:pt>
          <cx:pt idx="220">-0.0070538882823871999</cx:pt>
          <cx:pt idx="221">-0.0028441705501981501</cx:pt>
          <cx:pt idx="222">-0.00010513576232107926</cx:pt>
          <cx:pt idx="223">-0.00010268434838635375</cx:pt>
          <cx:pt idx="224">-5.901961854062325e-06</cx:pt>
          <cx:pt idx="225">0.00019634105388362499</cx:pt>
          <cx:pt idx="226">0.00044225523753712253</cx:pt>
          <cx:pt idx="227">0.001133128625370965</cx:pt>
          <cx:pt idx="228">0.0019682580481079773</cx:pt>
          <cx:pt idx="229">-0.0027709527597383501</cx:pt>
          <cx:pt idx="230">-0.0040620886561464004</cx:pt>
          <cx:pt idx="231">-0.0085004782435465498</cx:pt>
          <cx:pt idx="232">-0.0023005118028013149</cx:pt>
          <cx:pt idx="233">-0.002501212746243825</cx:pt>
          <cx:pt idx="234">0.0078943468563198258</cx:pt>
          <cx:pt idx="235">0.0048849000264271749</cx:pt>
          <cx:pt idx="236">0.0085160779404047007</cx:pt>
          <cx:pt idx="237">0.017881881862231323</cx:pt>
          <cx:pt idx="238">0.0092686900249825503</cx:pt>
          <cx:pt idx="239">-0.0044100894915958498</cx:pt>
          <cx:pt idx="240">-0.012278770666161376</cx:pt>
          <cx:pt idx="241">-0.0081709346337231498</cx:pt>
          <cx:pt idx="242">-0.0017063550744137151</cx:pt>
          <cx:pt idx="243">-0.0083734317052780501</cx:pt>
          <cx:pt idx="244">-0.0117210294132812</cx:pt>
          <cx:pt idx="245">-0.0085010514135545247</cx:pt>
          <cx:pt idx="246">-0.0048968169397312997</cx:pt>
          <cx:pt idx="247">-0.0076720314465484746</cx:pt>
          <cx:pt idx="248">-0.0067054932892477749</cx:pt>
          <cx:pt idx="249">-0.0026245615578988752</cx:pt>
          <cx:pt idx="250">0.00059464723838799751</cx:pt>
          <cx:pt idx="251">0.00025263021577945751</cx:pt>
          <cx:pt idx="252">1.7952102526736724e-05</cx:pt>
          <cx:pt idx="253">0.00013543260838578026</cx:pt>
          <cx:pt idx="254">0.00080661525490927251</cx:pt>
          <cx:pt idx="255">0.0021236254262274276</cx:pt>
          <cx:pt idx="256">0.0024884212900185276</cx:pt>
          <cx:pt idx="257">-0.0013822765564109076</cx:pt>
          <cx:pt idx="258">-0.0019371300131419699</cx:pt>
          <cx:pt idx="259">-0.0035078629425302501</cx:pt>
          <cx:pt idx="260">0.0028029748797353251</cx:pt>
          <cx:pt idx="261">0.01254008156150125</cx:pt>
          <cx:pt idx="262">0.014338580809689975</cx:pt>
          <cx:pt idx="263">0.0068465384963562253</cx:pt>
          <cx:pt idx="264">0.0092639611478136756</cx:pt>
          <cx:pt idx="265">0.0018225800084242774</cx:pt>
          <cx:pt idx="266">-0.014168657259201399</cx:pt>
          <cx:pt idx="267">-0.017657679902620349</cx:pt>
          <cx:pt idx="268">-0.013861128031079925</cx:pt>
          <cx:pt idx="269">-0.0036925325707210001</cx:pt>
          <cx:pt idx="270">0.00057153760340979251</cx:pt>
          <cx:pt idx="271">-0.0032515604089432501</cx:pt>
          <cx:pt idx="272">-0.0074244748909031502</cx:pt>
          <cx:pt idx="273">-0.011054300270053075</cx:pt>
          <cx:pt idx="274">-0.0045285727270600248</cx:pt>
          <cx:pt idx="275">-0.0014779009752691375</cx:pt>
          <cx:pt idx="276">-0.005106958774136975</cx:pt>
          <cx:pt idx="277">-0.0009406838648194425</cx:pt>
          <cx:pt idx="278">0.00049335863023080499</cx:pt>
          <cx:pt idx="279">-2.7253086438507751e-05</cx:pt>
          <cx:pt idx="280">4.490687036719375e-05</cx:pt>
          <cx:pt idx="281">2.2090099938459299e-05</cx:pt>
          <cx:pt idx="282">0.000168045754155337</cx:pt>
          <cx:pt idx="283">0.0023138248830322449</cx:pt>
          <cx:pt idx="284">0.00066584453112023998</cx:pt>
          <cx:pt idx="285">0.00033512672331831501</cx:pt>
          <cx:pt idx="286">0.0049481855240498997</cx:pt>
          <cx:pt idx="287">0.002093731498962405</cx:pt>
          <cx:pt idx="288">0.010199217625620776</cx:pt>
          <cx:pt idx="289">0.012160973449301799</cx:pt>
          <cx:pt idx="290">0.0072263992425714253</cx:pt>
          <cx:pt idx="291">0.0060513511888026497</cx:pt>
          <cx:pt idx="292">-0.0021589127608713527</cx:pt>
          <cx:pt idx="293">-0.011645342668814625</cx:pt>
          <cx:pt idx="294">-0.019729011453834624</cx:pt>
          <cx:pt idx="295">-0.016162774500575076</cx:pt>
          <cx:pt idx="296">-0.0039843024809105999</cx:pt>
          <cx:pt idx="297">-0.0085541290141322498</cx:pt>
          <cx:pt idx="298">0.0060337663388351</cx:pt>
          <cx:pt idx="299">0.018113134384939399</cx:pt>
          <cx:pt idx="300">-0.00146403032764593</cx:pt>
          <cx:pt idx="301">-0.029830433275418702</cx:pt>
          <cx:pt idx="302">0.0048247092472265404</cx:pt>
          <cx:pt idx="303">0.00168506097040442</cx:pt>
          <cx:pt idx="304">-0.010862235618898</cx:pt>
          <cx:pt idx="305">-0.0035021450259785799</cx:pt>
          <cx:pt idx="306">0.00058003577278805199</cx:pt>
          <cx:pt idx="307">8.9301555298083304e-05</cx:pt>
          <cx:pt idx="308">-0.000246987971802608</cx:pt>
          <cx:pt idx="309">0.00048752297180250099</cx:pt>
          <cx:pt idx="310">0.00037716156732861301</cx:pt>
          <cx:pt idx="311">0.0019918830741118701</cx:pt>
          <cx:pt idx="312">-0.0036044020356569301</cx:pt>
          <cx:pt idx="313">-0.0054464094634744603</cx:pt>
          <cx:pt idx="314">0.016752537171165101</cx:pt>
          <cx:pt idx="315">0.0061399569200043299</cx:pt>
          <cx:pt idx="316">-0.0029465720429724899</cx:pt>
          <cx:pt idx="317">0.0056624378973991699</cx:pt>
          <cx:pt idx="318">-0.0090386809538767297</cx:pt>
          <cx:pt idx="319">0.0010470177308485699</cx:pt>
          <cx:pt idx="320">-0.043854341796573999</cx:pt>
          <cx:pt idx="321">-0.0612706877055424</cx:pt>
          <cx:pt idx="322">-0.058259568214750403</cx:pt>
          <cx:pt idx="323">-0.020275679059452</cx:pt>
          <cx:pt idx="324">-0.0107887198851172</cx:pt>
          <cx:pt idx="325">-0.0081291081091899101</cx:pt>
          <cx:pt idx="326">0.046897075393551299</cx:pt>
          <cx:pt idx="327">0.026871945857043899</cx:pt>
          <cx:pt idx="328">0.0115907811508231</cx:pt>
          <cx:pt idx="329">-0.00425940002271672</cx:pt>
          <cx:pt idx="330">-0.00058135051469037702</cx:pt>
          <cx:pt idx="331">-0.0127043524261261</cx:pt>
          <cx:pt idx="332">-0.010100039781214799</cx:pt>
          <cx:pt idx="333">-0.0011912603397190001</cx:pt>
          <cx:pt idx="334">0.00032939925795344102</cx:pt>
          <cx:pt idx="335">0.000401970902436711</cx:pt>
          <cx:pt idx="336">0.00017102461216378999</cx:pt>
          <cx:pt idx="337">-0.00021183050795461301</cx:pt>
          <cx:pt idx="338">0.00111098769314528</cx:pt>
          <cx:pt idx="339">-0.0022429786851752499</cx:pt>
          <cx:pt idx="340">-0.011975655764489401</cx:pt>
          <cx:pt idx="341">-0.0285795737589035</cx:pt>
          <cx:pt idx="342">-0.024466255050789799</cx:pt>
          <cx:pt idx="343">-0.0076161284917600899</cx:pt>
          <cx:pt idx="344">-0.067081550219362907</cx:pt>
          <cx:pt idx="345">-0.049760322006941402</cx:pt>
          <cx:pt idx="346">-0.051578997024420002</cx:pt>
          <cx:pt idx="347">-0.0653075255106631</cx:pt>
          <cx:pt idx="348">-0.102398565212524</cx:pt>
          <cx:pt idx="349">-0.061234430332879702</cx:pt>
          <cx:pt idx="350">0.0066911222115252</cx:pt>
          <cx:pt idx="351">0.0126446854391497</cx:pt>
          <cx:pt idx="352">-0.0016792616918117401</cx:pt>
          <cx:pt idx="353">0.0151007036739745</cx:pt>
          <cx:pt idx="354">0.028629611657591099</cx:pt>
          <cx:pt idx="355">0.040235952136903098</cx:pt>
          <cx:pt idx="356">0.024088050956481401</cx:pt>
          <cx:pt idx="357">0.011764798351499701</cx:pt>
          <cx:pt idx="358">-0.019085660377226699</cx:pt>
          <cx:pt idx="359">-0.0257674868845604</cx:pt>
          <cx:pt idx="360">-0.019251983957466402</cx:pt>
          <cx:pt idx="361">-0.0010520506920955301</cx:pt>
          <cx:pt idx="362">0.0023156380328537298</cx:pt>
          <cx:pt idx="363">0.00046325108116686498</cx:pt>
          <cx:pt idx="364">0.00060823823214237703</cx:pt>
          <cx:pt idx="365">-0.000120712135653544</cx:pt>
          <cx:pt idx="366">-0.00034283825314823701</cx:pt>
          <cx:pt idx="367">-0.0033205797956764199</cx:pt>
          <cx:pt idx="368">-0.033292723123453299</cx:pt>
          <cx:pt idx="369">-0.048066998227079903</cx:pt>
          <cx:pt idx="370">-0.047797104653098402</cx:pt>
          <cx:pt idx="371">-0.038994955629512898</cx:pt>
          <cx:pt idx="372">-0.051833633359370503</cx:pt>
          <cx:pt idx="373">-0.050456910959361702</cx:pt>
          <cx:pt idx="374">-0.035182828322369297</cx:pt>
          <cx:pt idx="375">-0.0612293938040522</cx:pt>
          <cx:pt idx="376">-0.065654424757434507</cx:pt>
          <cx:pt idx="377">-0.00090455826955511398</cx:pt>
          <cx:pt idx="378">0.0253025179046956</cx:pt>
          <cx:pt idx="379">-0.013679317482489</cx:pt>
          <cx:pt idx="380">0.022502443319429102</cx:pt>
          <cx:pt idx="381">0.034908517613078997</cx:pt>
          <cx:pt idx="382">0.036621717266778597</cx:pt>
          <cx:pt idx="383">0.0028853650342940801</cx:pt>
          <cx:pt idx="384">0.0080324579731383804</cx:pt>
          <cx:pt idx="385">-0.0191798319489427</cx:pt>
          <cx:pt idx="386">-0.033694170568585001</cx:pt>
          <cx:pt idx="387">-0.0413678991434904</cx:pt>
          <cx:pt idx="388">-0.027130098173500101</cx:pt>
          <cx:pt idx="389">-0.0021083362888028598</cx:pt>
          <cx:pt idx="390">0.00098268063372733091</cx:pt>
          <cx:pt idx="391">-0.00084664343420021203</cx:pt>
          <cx:pt idx="392">-0.0010617258825302001</cx:pt>
          <cx:pt idx="393">0.00145342487815362</cx:pt>
          <cx:pt idx="394">-0.00026473473187131001</cx:pt>
          <cx:pt idx="395">-0.0027290180746885602</cx:pt>
          <cx:pt idx="396">-0.026328505856293601</cx:pt>
          <cx:pt idx="397">-0.068173524154217194</cx:pt>
          <cx:pt idx="398">-0.048331280813269102</cx:pt>
          <cx:pt idx="399">-0.052214341948897902</cx:pt>
          <cx:pt idx="400">-0.057907334229081397</cx:pt>
          <cx:pt idx="401">-0.068798832028998697</cx:pt>
          <cx:pt idx="402">-0.0464789532987301</cx:pt>
          <cx:pt idx="403">-0.049116384620506298</cx:pt>
          <cx:pt idx="404">-0.046442380567725997</cx:pt>
          <cx:pt idx="405">0.017851304440959701</cx:pt>
          <cx:pt idx="406">0.0016768873476714801</cx:pt>
          <cx:pt idx="407">0.0200730660128852</cx:pt>
          <cx:pt idx="408">0.037964876593301097</cx:pt>
          <cx:pt idx="409">0.051528538433515202</cx:pt>
          <cx:pt idx="410">0.0143311656824162</cx:pt>
          <cx:pt idx="411">-0.054380390037647802</cx:pt>
          <cx:pt idx="412">-0.026715404820200499</cx:pt>
          <cx:pt idx="413">-0.017418009115027801</cx:pt>
          <cx:pt idx="414">-0.038016455589652297</cx:pt>
          <cx:pt idx="415">-0.038058623489107303</cx:pt>
          <cx:pt idx="416">-0.019228075201263201</cx:pt>
          <cx:pt idx="417">-0.000160310064812453</cx:pt>
          <cx:pt idx="418">0.0013463324554922301</cx:pt>
          <cx:pt idx="419">-0.00027336097609734097</cx:pt>
          <cx:pt idx="420">-0.00024650875987412699</cx:pt>
          <cx:pt idx="421">0.0014153729054261601</cx:pt>
          <cx:pt idx="422">5.11049678580173e-05</cx:pt>
          <cx:pt idx="423">-0.0043590483216782699</cx:pt>
          <cx:pt idx="424">-0.016710770977407099</cx:pt>
          <cx:pt idx="425">-0.046690247121161897</cx:pt>
          <cx:pt idx="426">-0.0247250428292622</cx:pt>
          <cx:pt idx="427">-0.026867592579799801</cx:pt>
          <cx:pt idx="428">-0.037442936126554499</cx:pt>
          <cx:pt idx="429">-0.071605173777587502</cx:pt>
          <cx:pt idx="430">-0.055077539493828001</cx:pt>
          <cx:pt idx="431">-0.0396153355366499</cx:pt>
          <cx:pt idx="432">-0.052319546563732597</cx:pt>
          <cx:pt idx="433">0.0078343239551111298</cx:pt>
          <cx:pt idx="434">0.014878149118993199</cx:pt>
          <cx:pt idx="435">0.058504623659288199</cx:pt>
          <cx:pt idx="436">0.053290534090633501</cx:pt>
          <cx:pt idx="437">0.0433705484776735</cx:pt>
          <cx:pt idx="438">-0.0030317401874350499</cx:pt>
          <cx:pt idx="439">-0.058409677952468202</cx:pt>
          <cx:pt idx="440">-0.0283950331856101</cx:pt>
          <cx:pt idx="441">-0.0241773184080014</cx:pt>
          <cx:pt idx="442">-0.0247058109282987</cx:pt>
          <cx:pt idx="443">-0.029525247512977301</cx:pt>
          <cx:pt idx="444">-0.0035836937074798202</cx:pt>
          <cx:pt idx="445">0.0030165758429343999</cx:pt>
          <cx:pt idx="446">0.00075661249379165604</cx:pt>
          <cx:pt idx="447">0.00116734680296488</cx:pt>
          <cx:pt idx="448">0.00028290224752873299</cx:pt>
          <cx:pt idx="449">0.00038041298310365502</cx:pt>
          <cx:pt idx="450">0.0018958545772969899</cx:pt>
          <cx:pt idx="451">0.00073672596393522703</cx:pt>
          <cx:pt idx="452">-0.0067127663595011296</cx:pt>
          <cx:pt idx="453">-0.027943785569905399</cx:pt>
          <cx:pt idx="454">-0.028941341311619399</cx:pt>
          <cx:pt idx="455">-0.0360120736301398</cx:pt>
          <cx:pt idx="456">-0.038043995361742897</cx:pt>
          <cx:pt idx="457">-0.049491541697251999</cx:pt>
          <cx:pt idx="458">-0.013788457992648899</cx:pt>
          <cx:pt idx="459">0.016233934309772002</cx:pt>
          <cx:pt idx="460">-0.0067113496032495104</cx:pt>
          <cx:pt idx="461">0.030389038225611901</cx:pt>
          <cx:pt idx="462">0.0137620906220863</cx:pt>
          <cx:pt idx="463">0.029887646863351401</cx:pt>
          <cx:pt idx="464">0.020161904303350301</cx:pt>
          <cx:pt idx="465">0.0091581544984214204</cx:pt>
          <cx:pt idx="466">0.0147938317868564</cx:pt>
          <cx:pt idx="467">-0.030938974000904399</cx:pt>
          <cx:pt idx="468">-0.032952177909936597</cx:pt>
          <cx:pt idx="469">-0.0232625733271155</cx:pt>
          <cx:pt idx="470">-0.0039336628494947802</cx:pt>
          <cx:pt idx="471">-0.0131260793838789</cx:pt>
          <cx:pt idx="472">-0.0019670431531744999</cx:pt>
          <cx:pt idx="473">0.0068375186892667798</cx:pt>
          <cx:pt idx="474">0.0038182558035359899</cx:pt>
          <cx:pt idx="475">0.00081300643079258402</cx:pt>
          <cx:pt idx="476">0.00051754152772199202</cx:pt>
          <cx:pt idx="477">2.7911762755860999e-06</cx:pt>
          <cx:pt idx="478">0.00084157099195114799</cx:pt>
          <cx:pt idx="479">0.0057647693804917903</cx:pt>
          <cx:pt idx="480">0.0014469568119928099</cx:pt>
          <cx:pt idx="481">-0.0090356365749777092</cx:pt>
          <cx:pt idx="482">-0.030707471056094199</cx:pt>
          <cx:pt idx="483">-0.0263149187695275</cx:pt>
          <cx:pt idx="484">-0.011708659825915299</cx:pt>
          <cx:pt idx="485">-0.014153590027806501</cx:pt>
          <cx:pt idx="486">0.0044517889348414004</cx:pt>
          <cx:pt idx="487">0.022620657810395399</cx:pt>
          <cx:pt idx="488">0.023941739408606499</cx:pt>
          <cx:pt idx="489">0.041244730111113397</cx:pt>
          <cx:pt idx="490">0.0385140925124993</cx:pt>
          <cx:pt idx="491">0.035759792265899301</cx:pt>
          <cx:pt idx="492">-0.00237420533712161</cx:pt>
          <cx:pt idx="493">-0.017147987633356801</cx:pt>
          <cx:pt idx="494">-0.035534938201335603</cx:pt>
          <cx:pt idx="495">-0.052900132044909599</cx:pt>
          <cx:pt idx="496">-0.059961376292377799</cx:pt>
          <cx:pt idx="497">-0.047322778886607499</cx:pt>
          <cx:pt idx="498">-0.0234780517764402</cx:pt>
          <cx:pt idx="499">-0.016214544379281</cx:pt>
          <cx:pt idx="500">-0.0055510362932682201</cx:pt>
          <cx:pt idx="501">0.0090809381330242307</cx:pt>
          <cx:pt idx="502">0.0025620880736796801</cx:pt>
          <cx:pt idx="503">-4.9849109499961402e-05</cx:pt>
          <cx:pt idx="504">-5.4466364436788103e-06</cx:pt>
          <cx:pt idx="505">-0.00031637702998138099</cx:pt>
          <cx:pt idx="506">0.00107439863695006</cx:pt>
          <cx:pt idx="507">0.0056580640546756997</cx:pt>
          <cx:pt idx="508">0.0037562437070652998</cx:pt>
          <cx:pt idx="509">-0.0042282020828681502</cx:pt>
          <cx:pt idx="510">-0.024271337637497201</cx:pt>
          <cx:pt idx="511">-0.024094214182527201</cx:pt>
          <cx:pt idx="512">0.00020351175713696499</cx:pt>
          <cx:pt idx="513">0.0237904839590285</cx:pt>
          <cx:pt idx="514">0.026688761794077202</cx:pt>
          <cx:pt idx="515">0.025879893823112399</cx:pt>
          <cx:pt idx="516">0.0045845218666468899</cx:pt>
          <cx:pt idx="517">0.016790519372256701</cx:pt>
          <cx:pt idx="518">0.00018552347648715601</cx:pt>
          <cx:pt idx="519">0.0130000469845958</cx:pt>
          <cx:pt idx="520">-0.030996798057786299</cx:pt>
          <cx:pt idx="521">-0.034631438814220497</cx:pt>
          <cx:pt idx="522">-0.025976018768686299</cx:pt>
          <cx:pt idx="523">-0.031385341955101197</cx:pt>
          <cx:pt idx="524">-0.048973492335065399</cx:pt>
          <cx:pt idx="525">-0.043151361381302197</cx:pt>
          <cx:pt idx="526">-0.021327493831629098</cx:pt>
          <cx:pt idx="527">-0.010581567459702601</cx:pt>
          <cx:pt idx="528">-0.0011166236661038201</cx:pt>
          <cx:pt idx="529">0.0077049209827938798</cx:pt>
          <cx:pt idx="530">0.00103814261849034</cx:pt>
          <cx:pt idx="531">0.00021031712713986801</cx:pt>
          <cx:pt idx="532">-0.00011088313847851499</cx:pt>
          <cx:pt idx="533">0.00049865143215012202</cx:pt>
          <cx:pt idx="534">0.00061435885722245704</cx:pt>
          <cx:pt idx="535">0.00609130951810036</cx:pt>
          <cx:pt idx="536">0.0026771653480261101</cx:pt>
          <cx:pt idx="537">0.0015822645772256799</cx:pt>
          <cx:pt idx="538">-0.016826805986821299</cx:pt>
          <cx:pt idx="539">-0.0046422789969212197</cx:pt>
          <cx:pt idx="540">0.0034774164969820901</cx:pt>
          <cx:pt idx="541">0.0045219388199601099</cx:pt>
          <cx:pt idx="542">0.0072740474652078797</cx:pt>
          <cx:pt idx="543">-0.019506327760789501</cx:pt>
          <cx:pt idx="544">-0.023614692941107102</cx:pt>
          <cx:pt idx="545">-0.0078518329241304696</cx:pt>
          <cx:pt idx="546">-0.016479251711752799</cx:pt>
          <cx:pt idx="547">-0.0110097755683039</cx:pt>
          <cx:pt idx="548">-0.00092177601886873602</cx:pt>
          <cx:pt idx="549">-0.0437709555648082</cx:pt>
          <cx:pt idx="550">0.0082577357968583003</cx:pt>
          <cx:pt idx="551">0.00049055024908071804</cx:pt>
          <cx:pt idx="552">-0.0225461376165936</cx:pt>
          <cx:pt idx="553">-0.0167301221332526</cx:pt>
          <cx:pt idx="554">-0.0065211795216045098</cx:pt>
          <cx:pt idx="555">0.0081801672625663804</cx:pt>
          <cx:pt idx="556">0.0023615344405180602</cx:pt>
          <cx:pt idx="557">0.0039304290827240499</cx:pt>
          <cx:pt idx="558">0.00051689480349146699</cx:pt>
          <cx:pt idx="559">0.00042355824561664902</cx:pt>
          <cx:pt idx="560">-0.000572392955540278</cx:pt>
          <cx:pt idx="561">-0.000130983809139069</cx:pt>
          <cx:pt idx="562">0.00122179371116904</cx:pt>
          <cx:pt idx="563">0.00828901602811471</cx:pt>
          <cx:pt idx="564">0.013935193028451301</cx:pt>
          <cx:pt idx="565">-0.00057725577016943695</cx:pt>
          <cx:pt idx="566">0.0017190373370458501</cx:pt>
          <cx:pt idx="567">0.0242846134874731</cx:pt>
          <cx:pt idx="568">0.020727368799177099</cx:pt>
          <cx:pt idx="569">-0.0089825005042521999</cx:pt>
          <cx:pt idx="570">-0.0026485431825315699</cx:pt>
          <cx:pt idx="571">-0.034058815687511901</cx:pt>
          <cx:pt idx="572">-0.053245132690004998</cx:pt>
          <cx:pt idx="573">-0.055826656289730103</cx:pt>
          <cx:pt idx="574">-0.038958941694035902</cx:pt>
          <cx:pt idx="575">-0.015903690405854098</cx:pt>
          <cx:pt idx="576">0.020879258287668401</cx:pt>
          <cx:pt idx="577">-0.00792543675163296</cx:pt>
          <cx:pt idx="578">0.0182538557461734</cx:pt>
          <cx:pt idx="579">0.0090165270958022497</cx:pt>
          <cx:pt idx="580">-0.000227022033142767</cx:pt>
          <cx:pt idx="581">-0.012634647000367399</cx:pt>
          <cx:pt idx="582">0.00361755369238498</cx:pt>
          <cx:pt idx="583">0.0178199196548748</cx:pt>
          <cx:pt idx="584">0.0075102381727047297</cx:pt>
          <cx:pt idx="585">0.0028776676417966102</cx:pt>
          <cx:pt idx="586">0.00027689784001608503</cx:pt>
          <cx:pt idx="587">0.00060591091783505197</cx:pt>
          <cx:pt idx="588">-0.00040140095718604798</cx:pt>
          <cx:pt idx="589">2.9126820682183299e-05</cx:pt>
          <cx:pt idx="590">0.0011842179949284699</cx:pt>
          <cx:pt idx="591">0.0034776310647331699</cx:pt>
          <cx:pt idx="592">0.0090742399480961602</cx:pt>
          <cx:pt idx="593">-0.00128437757187422</cx:pt>
          <cx:pt idx="594">0.0057883158056929104</cx:pt>
          <cx:pt idx="595">0.0167003862986345</cx:pt>
          <cx:pt idx="596">0.0020421560669716399</cx:pt>
          <cx:pt idx="597">-0.0077696266489413104</cx:pt>
          <cx:pt idx="598">-0.0048898236634311197</cx:pt>
          <cx:pt idx="599">-0.028292187658758301</cx:pt>
          <cx:pt idx="600">-0.0321263215009856</cx:pt>
          <cx:pt idx="601">-0.039859225213224499</cx:pt>
          <cx:pt idx="602">-0.0155858241781464</cx:pt>
          <cx:pt idx="603">-0.00625060315449777</cx:pt>
          <cx:pt idx="604">-0.0061702167321869301</cx:pt>
          <cx:pt idx="605">-0.0055614758088708798</cx:pt>
          <cx:pt idx="606">0.0099661592537920295</cx:pt>
          <cx:pt idx="607">0.00345476993560159</cx:pt>
          <cx:pt idx="608">-0.013769581192761201</cx:pt>
          <cx:pt idx="609">-0.0015312104202558001</cx:pt>
          <cx:pt idx="610">0.0083601814576883208</cx:pt>
          <cx:pt idx="611">0.014991915587321001</cx:pt>
          <cx:pt idx="612">0.0015092559562547099</cx:pt>
          <cx:pt idx="613">-0.00155629788577289</cx:pt>
          <cx:pt idx="614">-0.000158863640063206</cx:pt>
          <cx:pt idx="615">-0.00036461327559166203</cx:pt>
          <cx:pt idx="616">0.00019901850191129901</cx:pt>
          <cx:pt idx="617">-9.5349753337588706e-05</cx:pt>
          <cx:pt idx="618">0.000751960736820625</cx:pt>
          <cx:pt idx="619">-8.8018182318317503e-05</cx:pt>
          <cx:pt idx="620">0.0030995242865367299</cx:pt>
          <cx:pt idx="621">0.0013431146960661601</cx:pt>
          <cx:pt idx="622">-0.0049956110882180202</cx:pt>
          <cx:pt idx="623">-0.0047713651968117003</cx:pt>
          <cx:pt idx="624">-0.015006931972260501</cx:pt>
          <cx:pt idx="625">-0.015292533753943001</cx:pt>
          <cx:pt idx="626">-0.0219022522770944</cx:pt>
          <cx:pt idx="627">-0.010036548410727099</cx:pt>
          <cx:pt idx="628">-0.0070301940799484298</cx:pt>
          <cx:pt idx="629">0.0056737359456832497</cx:pt>
          <cx:pt idx="630">0.027331651453886101</cx:pt>
          <cx:pt idx="631">-0.00583094961392964</cx:pt>
          <cx:pt idx="632">-0.00020741648892365301</cx:pt>
          <cx:pt idx="633">0.0077887900622994099</cx:pt>
          <cx:pt idx="634">0.011111713197228101</cx:pt>
          <cx:pt idx="635">-0.0096445890268080092</cx:pt>
          <cx:pt idx="636">0.00165688002041856</cx:pt>
          <cx:pt idx="637">0.00193010152903154</cx:pt>
          <cx:pt idx="638">0.00852188586169156</cx:pt>
          <cx:pt idx="639">0.0066827618568784802</cx:pt>
          <cx:pt idx="640">7.26118483742667e-06</cx:pt>
          <cx:pt idx="641">-0.0015597577052278201</cx:pt>
          <cx:pt idx="642">0.00081857903416537002</cx:pt>
          <cx:pt idx="643">-0.00044906085933306802</cx:pt>
          <cx:pt idx="644">-0.00038091391082493899</cx:pt>
          <cx:pt idx="645">-0.000324235771619363</cx:pt>
          <cx:pt idx="646">0.00028314091949825198</cx:pt>
          <cx:pt idx="647">0.00160897105277496</cx:pt>
          <cx:pt idx="648">-0.00046742014850158702</cx:pt>
          <cx:pt idx="649">0.0013442848881037</cx:pt>
          <cx:pt idx="650">-0.0071127224160478803</cx:pt>
          <cx:pt idx="651">-0.0121772580381991</cx:pt>
          <cx:pt idx="652">-0.012205847579114601</cx:pt>
          <cx:pt idx="653">-0.022256347898176002</cx:pt>
          <cx:pt idx="654">-0.014608085408226</cx:pt>
          <cx:pt idx="655">0.0169567530286764</cx:pt>
          <cx:pt idx="656">-0.0098873020938544508</cx:pt>
          <cx:pt idx="657">0.0110350957969688</cx:pt>
          <cx:pt idx="658">0.016090333112381901</cx:pt>
          <cx:pt idx="659">0.031359309996395197</cx:pt>
          <cx:pt idx="660">0.0240015481137268</cx:pt>
          <cx:pt idx="661">0.035852828223178701</cx:pt>
          <cx:pt idx="662">0.0301616326307887</cx:pt>
          <cx:pt idx="663">0.016788064036774901</cx:pt>
          <cx:pt idx="664">0.021362509259004101</cx:pt>
          <cx:pt idx="665">0.0133512187390693</cx:pt>
          <cx:pt idx="666">0.0097400807764045205</cx:pt>
          <cx:pt idx="667">0.00749712105840461</cx:pt>
          <cx:pt idx="668">0.00052816522901669605</cx:pt>
          <cx:pt idx="669">-0.00041032385986525802</cx:pt>
          <cx:pt idx="670">-0.00026480984820047401</cx:pt>
          <cx:pt idx="671">9.7921339878586606e-05</cx:pt>
          <cx:pt idx="672">8.0981759122415701e-05</cx:pt>
          <cx:pt idx="673">-0.000103783351285122</cx:pt>
          <cx:pt idx="674">-0.00081516258174091697</cx:pt>
          <cx:pt idx="675">0.0012517238473245501</cx:pt>
          <cx:pt idx="676">0.00240827117883235</cx:pt>
          <cx:pt idx="677">0.00043819521359893298</cx:pt>
          <cx:pt idx="678">-0.0081953102600966395</cx:pt>
          <cx:pt idx="679">-0.0076627331985177297</cx:pt>
          <cx:pt idx="680">-0.00156630655560488</cx:pt>
          <cx:pt idx="681">-0.0085556798684676694</cx:pt>
          <cx:pt idx="682">-0.0031995728723714402</cx:pt>
          <cx:pt idx="683">0.00724386592756194</cx:pt>
          <cx:pt idx="684">-0.0062718595763521998</cx:pt>
          <cx:pt idx="685">0.0072452572140276799</cx:pt>
          <cx:pt idx="686">0.030551519125353602</cx:pt>
          <cx:pt idx="687">0.038921040098459599</cx:pt>
          <cx:pt idx="688">0.0168662992212089</cx:pt>
          <cx:pt idx="689">0.034075380464737098</cx:pt>
          <cx:pt idx="690">0.019620467092732002</cx:pt>
          <cx:pt idx="691">0.017405543833016499</cx:pt>
          <cx:pt idx="692">0.012599044777908399</cx:pt>
          <cx:pt idx="693">0.00249658446022178</cx:pt>
          <cx:pt idx="694">0.0034052739854139999</cx:pt>
          <cx:pt idx="695">0.0030190335556475002</cx:pt>
          <cx:pt idx="696">0.00129750895082629</cx:pt>
          <cx:pt idx="697">0.00067769556528575405</cx:pt>
          <cx:pt idx="698">0.00070861843890386805</cx:pt>
          <cx:pt idx="699">-0.000156073293879403</cx:pt>
          <cx:pt idx="700">0.00012861348866561299</cx:pt>
          <cx:pt idx="701">0.00056221865186534205</cx:pt>
          <cx:pt idx="702">0.000106666314902241</cx:pt>
          <cx:pt idx="703">-0.00063229023471968995</cx:pt>
          <cx:pt idx="704">-0.00270572960302971</cx:pt>
          <cx:pt idx="705">-0.0093439820751941398</cx:pt>
          <cx:pt idx="706">-0.0067438690675696196</cx:pt>
          <cx:pt idx="707">-0.0079621260748470399</cx:pt>
          <cx:pt idx="708">0.0072866791334400098</cx:pt>
          <cx:pt idx="709">0.0080894218161815506</cx:pt>
          <cx:pt idx="710">0.023664303034089701</cx:pt>
          <cx:pt idx="711">0.0088045241745738807</cx:pt>
          <cx:pt idx="712">0.0082826164989619703</cx:pt>
          <cx:pt idx="713">0.0053780127716526</cx:pt>
          <cx:pt idx="714">0.0196233528230969</cx:pt>
          <cx:pt idx="715">0.00377009212731079</cx:pt>
          <cx:pt idx="716">0.0149402259528882</cx:pt>
          <cx:pt idx="717">0.0335007579573319</cx:pt>
          <cx:pt idx="718">0.029866612325969599</cx:pt>
          <cx:pt idx="719">0.037115731093835501</cx:pt>
          <cx:pt idx="720">0.022278237352253798</cx:pt>
          <cx:pt idx="721">0.00371513814797161</cx:pt>
          <cx:pt idx="722">-0.0069612825762422397</cx:pt>
          <cx:pt idx="723">-0.0027417398650760698</cx:pt>
          <cx:pt idx="724">-0.00076085803733201996</cx:pt>
          <cx:pt idx="725">0.00038358986461339498</cx:pt>
          <cx:pt idx="726">1.17219516417294e-05</cx:pt>
          <cx:pt idx="727">0.000316516330458612</cx:pt>
          <cx:pt idx="728">-0.000258222387184015</cx:pt>
          <cx:pt idx="729">0.00022746692655845299</cx:pt>
          <cx:pt idx="730">0.00062120463152788303</cx:pt>
          <cx:pt idx="731">-9.45798944209648e-05</cx:pt>
          <cx:pt idx="732">-0.0026710444293901198</cx:pt>
          <cx:pt idx="733">-0.0103458577186005</cx:pt>
          <cx:pt idx="734">-0.0084114498338320499</cx:pt>
          <cx:pt idx="735">0.00101725785819319</cx:pt>
          <cx:pt idx="736">0.00602828309418475</cx:pt>
          <cx:pt idx="737">0.0095727018753393595</cx:pt>
          <cx:pt idx="738">0.0127853170128806</cx:pt>
          <cx:pt idx="739">0.0136869956129598</cx:pt>
          <cx:pt idx="740">0.0165494554896982</cx:pt>
          <cx:pt idx="741">0.020914281308053399</cx:pt>
          <cx:pt idx="742">0.022158155852535801</cx:pt>
          <cx:pt idx="743">0.0152413856995981</cx:pt>
          <cx:pt idx="744">0.031194204422164602</cx:pt>
          <cx:pt idx="745">0.028661316401745501</cx:pt>
          <cx:pt idx="746">0.0120331768918557</cx:pt>
          <cx:pt idx="747">0.0106089246803016</cx:pt>
          <cx:pt idx="748">0.00460293765507364</cx:pt>
          <cx:pt idx="749">0.0020102432645728399</cx:pt>
          <cx:pt idx="750">0.0011885825540508899</cx:pt>
          <cx:pt idx="751">-0.00023970224598961499</cx:pt>
          <cx:pt idx="752">0.00023639415925303799</cx:pt>
          <cx:pt idx="753">6.2734811823041597e-05</cx:pt>
          <cx:pt idx="754">-0.00021994663361685801</cx:pt>
          <cx:pt idx="755">-1.6155192806347001e-06</cx:pt>
          <cx:pt idx="756">0.00051344132607916097</cx:pt>
          <cx:pt idx="757">0.00072125274479682298</cx:pt>
          <cx:pt idx="758">-0.000136538588722484</cx:pt>
          <cx:pt idx="759">0.00066959180382517795</cx:pt>
          <cx:pt idx="760">0.00080456139282383398</cx:pt>
          <cx:pt idx="761">-0.00032580889146546402</cx:pt>
          <cx:pt idx="762">-0.00017642200278251001</cx:pt>
          <cx:pt idx="763">0.00012920694860154501</cx:pt>
          <cx:pt idx="764">0.00064743071069770603</cx:pt>
          <cx:pt idx="765">0.00060195543288127601</cx:pt>
          <cx:pt idx="766">-0.000127890677371189</cx:pt>
          <cx:pt idx="767">9.5670280245808395e-05</cx:pt>
          <cx:pt idx="768">0.000613675316173517</cx:pt>
          <cx:pt idx="769">0.00106550435568809</cx:pt>
          <cx:pt idx="770">0.0029946565988227601</cx:pt>
          <cx:pt idx="771">0.00192126223790659</cx:pt>
          <cx:pt idx="772">0.0014659055358692799</cx:pt>
          <cx:pt idx="773">0.00181753334684031</cx:pt>
          <cx:pt idx="774">0.0021808729310975098</cx:pt>
          <cx:pt idx="775">0.0013084069914909801</cx:pt>
          <cx:pt idx="776">0.00049621515310555996</cx:pt>
          <cx:pt idx="777">9.6100789570736393e-05</cx:pt>
          <cx:pt idx="778">0.00024134923910145499</cx:pt>
          <cx:pt idx="779">-0.00074187630760908397</cx:pt>
          <cx:pt idx="780">-0.00033984117760699401</cx:pt>
          <cx:pt idx="781">0.00026422822857549602</cx:pt>
          <cx:pt idx="782">0.00042770199453407402</cx:pt>
          <cx:pt idx="783">0.00042769702940466397</cx:pt>
          <cx:pt idx="784">-2.89877893947e-05</cx:pt>
          <cx:pt idx="785">-0.00010478841546987151</cx:pt>
          <cx:pt idx="786">-0.0020706158950118099</cx:pt>
          <cx:pt idx="787">-0.0026899854667215999</cx:pt>
          <cx:pt idx="788">-0.0052187027010340004</cx:pt>
          <cx:pt idx="789">-0.00036809722897588752</cx:pt>
          <cx:pt idx="790">-0.0014325131655425699</cx:pt>
          <cx:pt idx="791">-0.0043724780070473254</cx:pt>
          <cx:pt idx="792">-0.0035388610821009002</cx:pt>
          <cx:pt idx="793">0.0075539846273140997</cx:pt>
          <cx:pt idx="794">0.022684500473492901</cx:pt>
          <cx:pt idx="795">0.028975422229839998</cx:pt>
          <cx:pt idx="796">0.028145138974383501</cx:pt>
          <cx:pt idx="797">0.0135756341271773</cx:pt>
          <cx:pt idx="798">-0.0047645345534517497</cx:pt>
          <cx:pt idx="799">-0.00389323798072375</cx:pt>
          <cx:pt idx="800">-0.01853253285694445</cx:pt>
          <cx:pt idx="801">-0.01320655970176475</cx:pt>
          <cx:pt idx="802">-0.0051640204850993496</cx:pt>
          <cx:pt idx="803">-0.0071030827128527501</cx:pt>
          <cx:pt idx="804">-0.0094298951289500995</cx:pt>
          <cx:pt idx="805">-0.0070538882823871999</cx:pt>
          <cx:pt idx="806">-0.0028441705501981501</cx:pt>
          <cx:pt idx="807">-0.00010513576232107926</cx:pt>
          <cx:pt idx="808">-0.00010268434838635375</cx:pt>
          <cx:pt idx="809">-5.901961854062325e-06</cx:pt>
          <cx:pt idx="810">0.00019634105388362499</cx:pt>
          <cx:pt idx="811">0.00044225523753712253</cx:pt>
          <cx:pt idx="812">0.001133128625370965</cx:pt>
          <cx:pt idx="813">0.0019682580481079773</cx:pt>
          <cx:pt idx="814">-0.0027709527597383501</cx:pt>
          <cx:pt idx="815">-0.0040620886561464004</cx:pt>
          <cx:pt idx="816">-0.0085004782435465498</cx:pt>
          <cx:pt idx="817">-0.0023005118028013149</cx:pt>
          <cx:pt idx="818">-0.002501212746243825</cx:pt>
          <cx:pt idx="819">0.0078943468563198258</cx:pt>
          <cx:pt idx="820">0.0048849000264271749</cx:pt>
          <cx:pt idx="821">0.0085160779404047007</cx:pt>
          <cx:pt idx="822">0.017881881862231323</cx:pt>
          <cx:pt idx="823">0.0092686900249825503</cx:pt>
          <cx:pt idx="824">-0.0044100894915958498</cx:pt>
          <cx:pt idx="825">-0.012278770666161376</cx:pt>
          <cx:pt idx="826">-0.0081709346337231498</cx:pt>
          <cx:pt idx="827">-0.0017063550744137151</cx:pt>
          <cx:pt idx="828">-0.0083734317052780501</cx:pt>
          <cx:pt idx="829">-0.0117210294132812</cx:pt>
          <cx:pt idx="830">-0.0085010514135545247</cx:pt>
          <cx:pt idx="831">-0.0048968169397312997</cx:pt>
          <cx:pt idx="832">-0.0076720314465484746</cx:pt>
          <cx:pt idx="833">-0.0067054932892477749</cx:pt>
          <cx:pt idx="834">-0.0026245615578988752</cx:pt>
          <cx:pt idx="835">0.00059464723838799751</cx:pt>
          <cx:pt idx="836">0.00025263021577945751</cx:pt>
          <cx:pt idx="837">1.7952102526736724e-05</cx:pt>
          <cx:pt idx="838">0.00013543260838578026</cx:pt>
          <cx:pt idx="839">0.00080661525490927251</cx:pt>
          <cx:pt idx="840">0.0021236254262274276</cx:pt>
          <cx:pt idx="841">0.0024884212900185276</cx:pt>
          <cx:pt idx="842">-0.0013822765564109076</cx:pt>
          <cx:pt idx="843">-0.0019371300131419699</cx:pt>
          <cx:pt idx="844">-0.0035078629425302501</cx:pt>
          <cx:pt idx="845">0.0028029748797353251</cx:pt>
          <cx:pt idx="846">0.01254008156150125</cx:pt>
          <cx:pt idx="847">0.014338580809689975</cx:pt>
          <cx:pt idx="848">0.0068465384963562253</cx:pt>
          <cx:pt idx="849">0.0092639611478136756</cx:pt>
          <cx:pt idx="850">0.0018225800084242774</cx:pt>
          <cx:pt idx="851">-0.014168657259201399</cx:pt>
          <cx:pt idx="852">-0.017657679902620349</cx:pt>
          <cx:pt idx="853">-0.013861128031079925</cx:pt>
          <cx:pt idx="854">-0.0036925325707210001</cx:pt>
          <cx:pt idx="855">0.00057153760340979251</cx:pt>
          <cx:pt idx="856">-0.0032515604089432501</cx:pt>
          <cx:pt idx="857">-0.0074244748909031502</cx:pt>
          <cx:pt idx="858">-0.011054300270053075</cx:pt>
          <cx:pt idx="859">-0.0045285727270600248</cx:pt>
          <cx:pt idx="860">-0.0014779009752691375</cx:pt>
          <cx:pt idx="861">-0.005106958774136975</cx:pt>
          <cx:pt idx="862">-0.0009406838648194425</cx:pt>
          <cx:pt idx="863">0.00049335863023080499</cx:pt>
          <cx:pt idx="864">-2.7253086438507751e-05</cx:pt>
          <cx:pt idx="865">4.490687036719375e-05</cx:pt>
          <cx:pt idx="866">2.2090099938459299e-05</cx:pt>
          <cx:pt idx="867">0.000168045754155337</cx:pt>
          <cx:pt idx="868">0.0023138248830322449</cx:pt>
          <cx:pt idx="869">0.00066584453112023998</cx:pt>
          <cx:pt idx="870">0.00033512672331831501</cx:pt>
          <cx:pt idx="871">0.0049481855240498997</cx:pt>
          <cx:pt idx="872">0.002093731498962405</cx:pt>
          <cx:pt idx="873">0.010199217625620776</cx:pt>
          <cx:pt idx="874">0.012160973449301799</cx:pt>
          <cx:pt idx="875">0.0072263992425714253</cx:pt>
          <cx:pt idx="876">0.0060513511888026497</cx:pt>
          <cx:pt idx="877">-0.0021589127608713527</cx:pt>
          <cx:pt idx="878">-0.011645342668814625</cx:pt>
          <cx:pt idx="879">-0.019729011453834624</cx:pt>
          <cx:pt idx="880">-0.016162774500575076</cx:pt>
          <cx:pt idx="881">-0.0039843024809105999</cx:pt>
          <cx:pt idx="882">-0.0085541290141322498</cx:pt>
          <cx:pt idx="883">0.0060337663388351</cx:pt>
          <cx:pt idx="884">-2.89877893947e-05</cx:pt>
          <cx:pt idx="885">-0.00010478841546987151</cx:pt>
          <cx:pt idx="886">-0.0020706158950118099</cx:pt>
          <cx:pt idx="887">-0.0026899854667215999</cx:pt>
          <cx:pt idx="888">-0.0052187027010340004</cx:pt>
          <cx:pt idx="889">-0.00036809722897588752</cx:pt>
          <cx:pt idx="890">-0.0014325131655425699</cx:pt>
          <cx:pt idx="891">-0.0043724780070473254</cx:pt>
          <cx:pt idx="892">-0.0035388610821009002</cx:pt>
          <cx:pt idx="893">0.0075539846273140997</cx:pt>
          <cx:pt idx="894">0.022684500473492901</cx:pt>
          <cx:pt idx="895">0.028975422229839998</cx:pt>
          <cx:pt idx="896">0.028145138974383501</cx:pt>
          <cx:pt idx="897">0.0135756341271773</cx:pt>
          <cx:pt idx="898">-0.0047645345534517497</cx:pt>
          <cx:pt idx="899">-0.00389323798072375</cx:pt>
          <cx:pt idx="900">-0.01853253285694445</cx:pt>
          <cx:pt idx="901">-0.01320655970176475</cx:pt>
          <cx:pt idx="902">-0.0051640204850993496</cx:pt>
          <cx:pt idx="903">-0.0071030827128527501</cx:pt>
          <cx:pt idx="904">-0.0094298951289500995</cx:pt>
          <cx:pt idx="905">-0.0070538882823871999</cx:pt>
          <cx:pt idx="906">-0.0028441705501981501</cx:pt>
          <cx:pt idx="907">-0.00010513576232107926</cx:pt>
          <cx:pt idx="908">-0.00010268434838635375</cx:pt>
          <cx:pt idx="909">-5.901961854062325e-06</cx:pt>
          <cx:pt idx="910">0.00019634105388362499</cx:pt>
          <cx:pt idx="911">0.00044225523753712253</cx:pt>
          <cx:pt idx="912">0.001133128625370965</cx:pt>
          <cx:pt idx="913">0.0019682580481079773</cx:pt>
          <cx:pt idx="914">-0.0027709527597383501</cx:pt>
          <cx:pt idx="915">-0.0040620886561464004</cx:pt>
          <cx:pt idx="916">-0.0085004782435465498</cx:pt>
          <cx:pt idx="917">-0.0023005118028013149</cx:pt>
          <cx:pt idx="918">-0.002501212746243825</cx:pt>
          <cx:pt idx="919">0.0078943468563198258</cx:pt>
          <cx:pt idx="920">0.0048849000264271749</cx:pt>
          <cx:pt idx="921">0.0085160779404047007</cx:pt>
          <cx:pt idx="922">0.017881881862231323</cx:pt>
          <cx:pt idx="923">0.0092686900249825503</cx:pt>
          <cx:pt idx="924">-0.0044100894915958498</cx:pt>
          <cx:pt idx="925">-0.012278770666161376</cx:pt>
          <cx:pt idx="926">-0.0081709346337231498</cx:pt>
          <cx:pt idx="927">-0.0017063550744137151</cx:pt>
          <cx:pt idx="928">-0.0083734317052780501</cx:pt>
          <cx:pt idx="929">-0.0117210294132812</cx:pt>
          <cx:pt idx="930">-0.0085010514135545247</cx:pt>
          <cx:pt idx="931">-0.0048968169397312997</cx:pt>
          <cx:pt idx="932">-0.0076720314465484746</cx:pt>
          <cx:pt idx="933">-0.0067054932892477749</cx:pt>
          <cx:pt idx="934">-0.0026245615578988752</cx:pt>
          <cx:pt idx="935">0.00059464723838799751</cx:pt>
          <cx:pt idx="936">0.00025263021577945751</cx:pt>
          <cx:pt idx="937">1.7952102526736724e-05</cx:pt>
          <cx:pt idx="938">0.00013543260838578026</cx:pt>
          <cx:pt idx="939">0.00080661525490927251</cx:pt>
          <cx:pt idx="940">0.0021236254262274276</cx:pt>
          <cx:pt idx="941">0.0024884212900185276</cx:pt>
          <cx:pt idx="942">-0.0013822765564109076</cx:pt>
          <cx:pt idx="943">-0.0019371300131419699</cx:pt>
          <cx:pt idx="944">-0.0035078629425302501</cx:pt>
          <cx:pt idx="945">0.0028029748797353251</cx:pt>
          <cx:pt idx="946">0.01254008156150125</cx:pt>
          <cx:pt idx="947">0.014338580809689975</cx:pt>
          <cx:pt idx="948">0.0068465384963562253</cx:pt>
          <cx:pt idx="949">0.0092639611478136756</cx:pt>
          <cx:pt idx="950">0.0018225800084242774</cx:pt>
          <cx:pt idx="951">-0.014168657259201399</cx:pt>
          <cx:pt idx="952">-0.017657679902620349</cx:pt>
          <cx:pt idx="953">-0.013861128031079925</cx:pt>
          <cx:pt idx="954">-0.0036925325707210001</cx:pt>
          <cx:pt idx="955">0.00057153760340979251</cx:pt>
          <cx:pt idx="956">-0.0032515604089432501</cx:pt>
          <cx:pt idx="957">-0.0074244748909031502</cx:pt>
          <cx:pt idx="958">-0.011054300270053075</cx:pt>
          <cx:pt idx="959">-0.0045285727270600248</cx:pt>
          <cx:pt idx="960">-0.0014779009752691375</cx:pt>
          <cx:pt idx="961">-0.005106958774136975</cx:pt>
          <cx:pt idx="962">-0.0009406838648194425</cx:pt>
          <cx:pt idx="963">0.00049335863023080499</cx:pt>
          <cx:pt idx="964">-2.7253086438507751e-05</cx:pt>
          <cx:pt idx="965">4.490687036719375e-05</cx:pt>
          <cx:pt idx="966">2.2090099938459299e-05</cx:pt>
          <cx:pt idx="967">0.000168045754155337</cx:pt>
          <cx:pt idx="968">0.0023138248830322449</cx:pt>
          <cx:pt idx="969">0.00066584453112023998</cx:pt>
          <cx:pt idx="970">0.00033512672331831501</cx:pt>
          <cx:pt idx="971">0.0049481855240498997</cx:pt>
          <cx:pt idx="972">0.002093731498962405</cx:pt>
          <cx:pt idx="973">0.010199217625620776</cx:pt>
          <cx:pt idx="974">0.012160973449301799</cx:pt>
          <cx:pt idx="975">0.0072263992425714253</cx:pt>
          <cx:pt idx="976">0.0060513511888026497</cx:pt>
          <cx:pt idx="977">-0.0021589127608713527</cx:pt>
          <cx:pt idx="978">-0.011645342668814625</cx:pt>
          <cx:pt idx="979">-0.019729011453834624</cx:pt>
          <cx:pt idx="980">-0.016162774500575076</cx:pt>
          <cx:pt idx="981">-0.0039843024809105999</cx:pt>
          <cx:pt idx="982">-0.0085541290141322498</cx:pt>
          <cx:pt idx="983">0.0060337663388351</cx:pt>
          <cx:pt idx="984">-2.89877893947e-05</cx:pt>
          <cx:pt idx="985">-0.00010478841546987151</cx:pt>
          <cx:pt idx="986">-0.0020706158950118099</cx:pt>
          <cx:pt idx="987">-0.0026899854667215999</cx:pt>
          <cx:pt idx="988">-0.0052187027010340004</cx:pt>
          <cx:pt idx="989">-0.00036809722897588752</cx:pt>
          <cx:pt idx="990">-0.0014325131655425699</cx:pt>
          <cx:pt idx="991">-0.0043724780070473254</cx:pt>
          <cx:pt idx="992">-0.0035388610821009002</cx:pt>
          <cx:pt idx="993">0.0075539846273140997</cx:pt>
          <cx:pt idx="994">0.022684500473492901</cx:pt>
          <cx:pt idx="995">0.028975422229839998</cx:pt>
          <cx:pt idx="996">0.028145138974383501</cx:pt>
          <cx:pt idx="997">0.0135756341271773</cx:pt>
          <cx:pt idx="998">-0.0047645345534517497</cx:pt>
          <cx:pt idx="999">-0.00389323798072375</cx:pt>
          <cx:pt idx="1000">-0.01853253285694445</cx:pt>
          <cx:pt idx="1001">-0.01320655970176475</cx:pt>
          <cx:pt idx="1002">-0.0051640204850993496</cx:pt>
          <cx:pt idx="1003">-0.0071030827128527501</cx:pt>
          <cx:pt idx="1004">-0.0094298951289500995</cx:pt>
          <cx:pt idx="1005">-0.0070538882823871999</cx:pt>
          <cx:pt idx="1006">-0.0028441705501981501</cx:pt>
          <cx:pt idx="1007">-0.00010513576232107926</cx:pt>
          <cx:pt idx="1008">-0.00010268434838635375</cx:pt>
          <cx:pt idx="1009">-5.901961854062325e-06</cx:pt>
          <cx:pt idx="1010">0.00019634105388362499</cx:pt>
          <cx:pt idx="1011">0.00044225523753712253</cx:pt>
          <cx:pt idx="1012">0.001133128625370965</cx:pt>
          <cx:pt idx="1013">0.0019682580481079773</cx:pt>
          <cx:pt idx="1014">-0.0027709527597383501</cx:pt>
          <cx:pt idx="1015">-0.0040620886561464004</cx:pt>
          <cx:pt idx="1016">-0.0085004782435465498</cx:pt>
          <cx:pt idx="1017">-0.0023005118028013149</cx:pt>
          <cx:pt idx="1018">-0.002501212746243825</cx:pt>
          <cx:pt idx="1019">0.0078943468563198258</cx:pt>
          <cx:pt idx="1020">0.0048849000264271749</cx:pt>
          <cx:pt idx="1021">0.0085160779404047007</cx:pt>
          <cx:pt idx="1022">0.017881881862231323</cx:pt>
          <cx:pt idx="1023">0.0092686900249825503</cx:pt>
          <cx:pt idx="1024">-0.0044100894915958498</cx:pt>
          <cx:pt idx="1025">-0.012278770666161376</cx:pt>
          <cx:pt idx="1026">-0.0081709346337231498</cx:pt>
          <cx:pt idx="1027">-0.0017063550744137151</cx:pt>
          <cx:pt idx="1028">-0.0083734317052780501</cx:pt>
          <cx:pt idx="1029">-0.0117210294132812</cx:pt>
          <cx:pt idx="1030">-0.0085010514135545247</cx:pt>
          <cx:pt idx="1031">-0.0048968169397312997</cx:pt>
          <cx:pt idx="1032">-0.0076720314465484746</cx:pt>
          <cx:pt idx="1033">-0.0067054932892477749</cx:pt>
          <cx:pt idx="1034">-0.0026245615578988752</cx:pt>
          <cx:pt idx="1035">0.00059464723838799751</cx:pt>
          <cx:pt idx="1036">0.00025263021577945751</cx:pt>
          <cx:pt idx="1037">1.7952102526736724e-05</cx:pt>
          <cx:pt idx="1038">0.00013543260838578026</cx:pt>
          <cx:pt idx="1039">0.00080661525490927251</cx:pt>
          <cx:pt idx="1040">0.0021236254262274276</cx:pt>
          <cx:pt idx="1041">0.0024884212900185276</cx:pt>
          <cx:pt idx="1042">-0.0013822765564109076</cx:pt>
          <cx:pt idx="1043">-0.0019371300131419699</cx:pt>
          <cx:pt idx="1044">-0.0035078629425302501</cx:pt>
          <cx:pt idx="1045">0.0028029748797353251</cx:pt>
          <cx:pt idx="1046">0.01254008156150125</cx:pt>
          <cx:pt idx="1047">0.014338580809689975</cx:pt>
          <cx:pt idx="1048">0.0068465384963562253</cx:pt>
          <cx:pt idx="1049">0.0092639611478136756</cx:pt>
          <cx:pt idx="1050">0.0018225800084242774</cx:pt>
          <cx:pt idx="1051">-0.014168657259201399</cx:pt>
          <cx:pt idx="1052">-0.017657679902620349</cx:pt>
          <cx:pt idx="1053">-0.013861128031079925</cx:pt>
          <cx:pt idx="1054">-0.0036925325707210001</cx:pt>
          <cx:pt idx="1055">0.00057153760340979251</cx:pt>
          <cx:pt idx="1056">-0.0032515604089432501</cx:pt>
          <cx:pt idx="1057">-0.0074244748909031502</cx:pt>
          <cx:pt idx="1058">-0.011054300270053075</cx:pt>
          <cx:pt idx="1059">-0.0045285727270600248</cx:pt>
          <cx:pt idx="1060">-0.0014779009752691375</cx:pt>
          <cx:pt idx="1061">-0.005106958774136975</cx:pt>
          <cx:pt idx="1062">-0.0009406838648194425</cx:pt>
          <cx:pt idx="1063">0.00049335863023080499</cx:pt>
          <cx:pt idx="1064">-2.7253086438507751e-05</cx:pt>
          <cx:pt idx="1065">4.490687036719375e-05</cx:pt>
          <cx:pt idx="1066">2.2090099938459299e-05</cx:pt>
          <cx:pt idx="1067">0.000168045754155337</cx:pt>
          <cx:pt idx="1068">0.0023138248830322449</cx:pt>
          <cx:pt idx="1069">0.00066584453112023998</cx:pt>
          <cx:pt idx="1070">0.00033512672331831501</cx:pt>
          <cx:pt idx="1071">0.0049481855240498997</cx:pt>
          <cx:pt idx="1072">0.002093731498962405</cx:pt>
          <cx:pt idx="1073">0.010199217625620776</cx:pt>
          <cx:pt idx="1074">0.012160973449301799</cx:pt>
          <cx:pt idx="1075">0.0072263992425714253</cx:pt>
          <cx:pt idx="1076">0.0060513511888026497</cx:pt>
          <cx:pt idx="1077">-0.0021589127608713527</cx:pt>
          <cx:pt idx="1078">-0.011645342668814625</cx:pt>
          <cx:pt idx="1079">-0.019729011453834624</cx:pt>
          <cx:pt idx="1080">-0.016162774500575076</cx:pt>
          <cx:pt idx="1081">-0.0039843024809105999</cx:pt>
          <cx:pt idx="1082">-0.0085541290141322498</cx:pt>
          <cx:pt idx="1083">0.0060337663388351</cx:pt>
        </cx:lvl>
      </cx:numDim>
    </cx:data>
    <cx:data id="164">
      <cx:numDim type="val">
        <cx:f>Sheet2!$FI$1:$FI$1084</cx:f>
        <cx:lvl ptCount="1084" formatCode="G/通用格式">
          <cx:pt idx="0">-0.00043784599753633502</cx:pt>
          <cx:pt idx="1">-0.00055066746284368202</cx:pt>
          <cx:pt idx="2">-2.17000841368078e-05</cx:pt>
          <cx:pt idx="3">-0.00056655728129061101</cx:pt>
          <cx:pt idx="4">-0.000618615292906488</cx:pt>
          <cx:pt idx="5">-6.1332481462461101e-05</cx:pt>
          <cx:pt idx="6">0.00076913838011372505</cx:pt>
          <cx:pt idx="7">0.00059690594843995603</cx:pt>
          <cx:pt idx="8">-0.00060998068597311998</cx:pt>
          <cx:pt idx="9">-0.00063366264901314499</cx:pt>
          <cx:pt idx="10">-0.00036646826852307802</cx:pt>
          <cx:pt idx="11">0.00033794137456301599</cx:pt>
          <cx:pt idx="12">-0.00040807092163397602</cx:pt>
          <cx:pt idx="13">-0.00039914874672376002</cx:pt>
          <cx:pt idx="14">-2.6451208661345599e-05</cx:pt>
          <cx:pt idx="15">-0.00024016687487831901</cx:pt>
          <cx:pt idx="16">0.00017258061552790499</cx:pt>
          <cx:pt idx="17">-0.00029001705884215798</cx:pt>
          <cx:pt idx="18">0.00016606479972610701</cx:pt>
          <cx:pt idx="19">0.00074817455430631005</cx:pt>
          <cx:pt idx="20">-0.00039313768343562</cx:pt>
          <cx:pt idx="21">0.00025509269634662999</cx:pt>
          <cx:pt idx="22">0.00050919727664091002</cx:pt>
          <cx:pt idx="23">-0.00025605487336700298</cx:pt>
          <cx:pt idx="24">-0.00028168106849131298</cx:pt>
          <cx:pt idx="25">4.9643882918490502e-05</cx:pt>
          <cx:pt idx="26">-4.8123542012337803e-05</cx:pt>
          <cx:pt idx="27">-0.00034266834499153498</cx:pt>
          <cx:pt idx="28">-0.000108298678112748</cx:pt>
          <cx:pt idx="29">-0.00068095805575354095</cx:pt>
          <cx:pt idx="30">0.00047776131158012801</cx:pt>
          <cx:pt idx="31">-0.000424395432500141</cx:pt>
          <cx:pt idx="32">5.5518820301004599e-05</cx:pt>
          <cx:pt idx="33">0.00034173587616198402</cx:pt>
          <cx:pt idx="34">0.00042741669360626201</cx:pt>
          <cx:pt idx="35">0.00044542012915696298</cx:pt>
          <cx:pt idx="36">-0.000368384408404387</cx:pt>
          <cx:pt idx="37">-0.00042788548717236498</cx:pt>
          <cx:pt idx="38">3.5868951231420803e-05</cx:pt>
          <cx:pt idx="39">-0.00078406621890767599</cx:pt>
          <cx:pt idx="40">-0.00045723518288652099</cx:pt>
          <cx:pt idx="41">-0.00080751272794445702</cx:pt>
          <cx:pt idx="42">0.00031340578050429899</cx:pt>
          <cx:pt idx="43">-0.00118628745385504</cx:pt>
          <cx:pt idx="44">-2.0918341258012498e-05</cx:pt>
          <cx:pt idx="45">-0.00054711436203615097</cx:pt>
          <cx:pt idx="46">9.9186570448156697e-05</cx:pt>
          <cx:pt idx="47">9.9537099780738094e-05</cx:pt>
          <cx:pt idx="48">-0.00085643238083609699</cx:pt>
          <cx:pt idx="49">-3.0051732102750199e-05</cx:pt>
          <cx:pt idx="50">0.0012176415637854699</cx:pt>
          <cx:pt idx="51">0.00019109461075142599</cx:pt>
          <cx:pt idx="52">-0.000150035137412634</cx:pt>
          <cx:pt idx="53">0.00071547729143975705</cx:pt>
          <cx:pt idx="54">-0.00023262792122128901</cx:pt>
          <cx:pt idx="55">0.00088397684277672598</cx:pt>
          <cx:pt idx="56">0.00090154101450599</cx:pt>
          <cx:pt idx="57">-0.00032368507131216401</cx:pt>
          <cx:pt idx="58">0.00055528666895859002</cx:pt>
          <cx:pt idx="59">7.39038924445127e-05</cx:pt>
          <cx:pt idx="60">0.00021445747665396999</cx:pt>
          <cx:pt idx="61">-0.00020993192991882701</cx:pt>
          <cx:pt idx="62">0.00039622059980714598</cx:pt>
          <cx:pt idx="63">-0.000213883279586237</cx:pt>
          <cx:pt idx="64">-0.00040932606524261302</cx:pt>
          <cx:pt idx="65">-0.00181257995278531</cx:pt>
          <cx:pt idx="66">-6.2004477555041896e-05</cx:pt>
          <cx:pt idx="67">-0.00362482723737229</cx:pt>
          <cx:pt idx="68">-0.0088479692821453095</cx:pt>
          <cx:pt idx="69">-0.0087297733662347592</cx:pt>
          <cx:pt idx="70">-0.0071285132644679401</cx:pt>
          <cx:pt idx="71">-0.00522119857445445</cx:pt>
          <cx:pt idx="72">-0.0031854221008551799</cx:pt>
          <cx:pt idx="73">0.0014625582586015101</cx:pt>
          <cx:pt idx="74">0.00236721890597734</cx:pt>
          <cx:pt idx="75">-0.00150860479727811</cx:pt>
          <cx:pt idx="76">-0.00304962418956599</cx:pt>
          <cx:pt idx="77">-0.0020915242967691301</cx:pt>
          <cx:pt idx="78">-0.00152232278025207</cx:pt>
          <cx:pt idx="79">-0.00076956265824726095</cx:pt>
          <cx:pt idx="80">0.00047649423595431798</cx:pt>
          <cx:pt idx="81">0.00015237382988227499</cx:pt>
          <cx:pt idx="82">0.00089296175278852504</cx:pt>
          <cx:pt idx="83">-0.00103264353878582</cx:pt>
          <cx:pt idx="84">-0.00069703482816298201</cx:pt>
          <cx:pt idx="85">-0.00075088047360476196</cx:pt>
          <cx:pt idx="86">0.00051043887421283395</cx:pt>
          <cx:pt idx="87">0.00037903505953738398</cx:pt>
          <cx:pt idx="88">0.00026333948966739601</cx:pt>
          <cx:pt idx="89">0.00126145971203052</cx:pt>
          <cx:pt idx="90">0.00111507520083131</cx:pt>
          <cx:pt idx="91">0.0038169055254149201</cx:pt>
          <cx:pt idx="92">0.0092252208867915093</cx:pt>
          <cx:pt idx="93">8.8145500291694306e-05</cx:pt>
          <cx:pt idx="94">-0.00010388282026784299</cx:pt>
          <cx:pt idx="95">-0.00446059853881778</cx:pt>
          <cx:pt idx="96">-0.0090863168551074004</cx:pt>
          <cx:pt idx="97">-0.0094051554048708505</cx:pt>
          <cx:pt idx="98">-0.016349263174228801</cx:pt>
          <cx:pt idx="99">-0.0208299749560414</cx:pt>
          <cx:pt idx="100">-0.025742183411880198</cx:pt>
          <cx:pt idx="101">-0.0095290800952869594</cx:pt>
          <cx:pt idx="102">-0.00652077830687222</cx:pt>
          <cx:pt idx="103">-0.0097775750305907298</cx:pt>
          <cx:pt idx="104">-0.0066535463076824496</cx:pt>
          <cx:pt idx="105">-0.0070968736310002504</cx:pt>
          <cx:pt idx="106">-0.0051506800742341903</cx:pt>
          <cx:pt idx="107">-0.0042480799084719297</cx:pt>
          <cx:pt idx="108">-0.0018982465390431299</cx:pt>
          <cx:pt idx="109">0.0010814386726719499</cx:pt>
          <cx:pt idx="110">5.6559715160412002e-05</cx:pt>
          <cx:pt idx="111">-3.46555538155773e-05</cx:pt>
          <cx:pt idx="112">-6.4155165331752505e-05</cx:pt>
          <cx:pt idx="113">-0.00054080168356518399</cx:pt>
          <cx:pt idx="114">0.00055617685449296805</cx:pt>
          <cx:pt idx="115">0.0010052980654202601</cx:pt>
          <cx:pt idx="116">0.0018137877874175199</cx:pt>
          <cx:pt idx="117">-0.0058348096881843297</cx:pt>
          <cx:pt idx="118">6.5071120857576198e-06</cx:pt>
          <cx:pt idx="119">0.010489333775443</cx:pt>
          <cx:pt idx="120">0.032395625556067002</cx:pt>
          <cx:pt idx="121">0.0097908307364717</cx:pt>
          <cx:pt idx="122">0.018513062036045899</cx:pt>
          <cx:pt idx="123">0.0085082992668729703</cx:pt>
          <cx:pt idx="124">-0.022945344904925599</cx:pt>
          <cx:pt idx="125">-0.030711771977571099</cx:pt>
          <cx:pt idx="126">-0.034419823122510601</cx:pt>
          <cx:pt idx="127">-0.035923427780839803</cx:pt>
          <cx:pt idx="128">-0.030347599202568399</cx:pt>
          <cx:pt idx="129">-0.0149249822954029</cx:pt>
          <cx:pt idx="130">0.0125494519038042</cx:pt>
          <cx:pt idx="131">0.0016716139563837701</cx:pt>
          <cx:pt idx="132">-0.0106577384242842</cx:pt>
          <cx:pt idx="133">-0.0177845773232428</cx:pt>
          <cx:pt idx="134">-0.014417314796158501</cx:pt>
          <cx:pt idx="135">-0.00776100141707635</cx:pt>
          <cx:pt idx="136">-0.00026062626774526402</cx:pt>
          <cx:pt idx="137">0.00093211700000902099</cx:pt>
          <cx:pt idx="138">2.31132199194052e-05</cx:pt>
          <cx:pt idx="139">0.00014072497675462299</cx:pt>
          <cx:pt idx="140">0.00039678148954176099</cx:pt>
          <cx:pt idx="141">0.00031304219564369799</cx:pt>
          <cx:pt idx="142">-0.00012741282322526501</cx:pt>
          <cx:pt idx="143">0.0038095221539769502</cx:pt>
          <cx:pt idx="144">0.011514461043806001</cx:pt>
          <cx:pt idx="145">0.0053407754225254598</cx:pt>
          <cx:pt idx="146">0.0145074429224744</cx:pt>
          <cx:pt idx="147">0.025754249926174099</cx:pt>
          <cx:pt idx="148">-0.0093892595012111807</cx:pt>
          <cx:pt idx="149">-0.0412019568816826</cx:pt>
          <cx:pt idx="150">-0.020137763186180099</cx:pt>
          <cx:pt idx="151">-0.021582719412337401</cx:pt>
          <cx:pt idx="152">-0.038825563292343497</cx:pt>
          <cx:pt idx="153">-0.011148282714453899</cx:pt>
          <cx:pt idx="154">-0.0068521032536065602</cx:pt>
          <cx:pt idx="155">0.012183044028418501</cx:pt>
          <cx:pt idx="156">0.0062544537229356498</cx:pt>
          <cx:pt idx="157">-0.010983825183848101</cx:pt>
          <cx:pt idx="158">-0.0293507800824621</cx:pt>
          <cx:pt idx="159">-0.0149804673110058</cx:pt>
          <cx:pt idx="160">-0.0031554510468134</cx:pt>
          <cx:pt idx="161">-0.029824140744618002</cx:pt>
          <cx:pt idx="162">-0.011717366261182</cx:pt>
          <cx:pt idx="163">0.00162064662572778</cx:pt>
          <cx:pt idx="164">0.00040206546038261003</cx:pt>
          <cx:pt idx="165">0.0016043614398138499</cx:pt>
          <cx:pt idx="166">0.0017147790873581301</cx:pt>
          <cx:pt idx="167">-0.000432577057405785</cx:pt>
          <cx:pt idx="168">0.00019123072100900299</cx:pt>
          <cx:pt idx="169">0.000311019520882415</cx:pt>
          <cx:pt idx="170">0.0024119116690969702</cx:pt>
          <cx:pt idx="171">0.0085541400441295906</cx:pt>
          <cx:pt idx="172">0.015352420025220701</cx:pt>
          <cx:pt idx="173">0.00767210442580968</cx:pt>
          <cx:pt idx="174">0.0045083127782752398</cx:pt>
          <cx:pt idx="175">-0.0023719828705751102</cx:pt>
          <cx:pt idx="176">-0.0167971329790427</cx:pt>
          <cx:pt idx="177">-0.0086712211332555401</cx:pt>
          <cx:pt idx="178">-0.019602807291302801</cx:pt>
          <cx:pt idx="179">-0.0132750284378414</cx:pt>
          <cx:pt idx="180">-0.0112975357821636</cx:pt>
          <cx:pt idx="181">-0.0073479664563649997</cx:pt>
          <cx:pt idx="182">-0.0143043043427087</cx:pt>
          <cx:pt idx="183">0.0080516534697995905</cx:pt>
          <cx:pt idx="184">0.0064086368767884696</cx:pt>
          <cx:pt idx="185">-0.0175079815187584</cx:pt>
          <cx:pt idx="186">-0.019446091120301601</cx:pt>
          <cx:pt idx="187">-0.0230364158489237</cx:pt>
          <cx:pt idx="188">-0.012467665271203</cx:pt>
          <cx:pt idx="189">0.017405078956665598</cx:pt>
          <cx:pt idx="190">0.0045815191340850001</cx:pt>
          <cx:pt idx="191">0.00623582460510534</cx:pt>
          <cx:pt idx="192">0.0029166284882006098</cx:pt>
          <cx:pt idx="193">-0.00051494025031334999</cx:pt>
          <cx:pt idx="194">0.000268915463655545</cx:pt>
          <cx:pt idx="195">-0.00048675724608366401</cx:pt>
          <cx:pt idx="196">-0.00025502151464622898</cx:pt>
          <cx:pt idx="197">0.000378091068667776</cx:pt>
          <cx:pt idx="198">-6.6289853358724001e-06</cx:pt>
          <cx:pt idx="199">0.0015618898304519051</cx:pt>
          <cx:pt idx="200">0.0037463755608673501</cx:pt>
          <cx:pt idx="201">0.0040348513781783253</cx:pt>
          <cx:pt idx="202">-0.0020330364319406649</cx:pt>
          <cx:pt idx="203">-0.0038171582950266248</cx:pt>
          <cx:pt idx="204">0.0040898305903656496</cx:pt>
          <cx:pt idx="205">-0.00071530288845739253</cx:pt>
          <cx:pt idx="206">0.0023865396860380649</cx:pt>
          <cx:pt idx="207">-0.00033277225243036248</cx:pt>
          <cx:pt idx="208">0.005287485624594075</cx:pt>
          <cx:pt idx="209">0.0081135977805264006</cx:pt>
          <cx:pt idx="210">0.0043368896268184999</cx:pt>
          <cx:pt idx="211">-0.0078776662187579997</cx:pt>
          <cx:pt idx="212">-0.0026404405441843751</cx:pt>
          <cx:pt idx="213">0.00039983313778072503</cx:pt>
          <cx:pt idx="214">-0.0011871612532903524</cx:pt>
          <cx:pt idx="215">-0.0028365215287911249</cx:pt>
          <cx:pt idx="216">0.0047435462308056996</cx:pt>
          <cx:pt idx="217">0.003803749325817775</cx:pt>
          <cx:pt idx="218">0.0018689082043739824</cx:pt>
          <cx:pt idx="219">-0.0016464502051635624</cx:pt>
          <cx:pt idx="220">-0.0015177041657577</cx:pt>
          <cx:pt idx="221">-0.00058201912741393002</cx:pt>
          <cx:pt idx="222">0.00045007409592666002</cx:pt>
          <cx:pt idx="223">4.8966535601004003e-05</cx:pt>
          <cx:pt idx="224">-4.8013472475131748e-05</cx:pt>
          <cx:pt idx="225">-2.1775198141409425e-05</cx:pt>
          <cx:pt idx="226">0.00058784208525401</cx:pt>
          <cx:pt idx="227">0.0016328994356938225</cx:pt>
          <cx:pt idx="228">0.0067707168469699503</cx:pt>
          <cx:pt idx="229">0.00260708999864635</cx:pt>
          <cx:pt idx="230">-0.00344529802576235</cx:pt>
          <cx:pt idx="231">-0.00085619899793536246</cx:pt>
          <cx:pt idx="232">0.0076128898391814998</cx:pt>
          <cx:pt idx="233">0.01025929145810835</cx:pt>
          <cx:pt idx="234">0.014683779467883649</cx:pt>
          <cx:pt idx="235">0.0016719645646307724</cx:pt>
          <cx:pt idx="236">-0.0011974131204634325</cx:pt>
          <cx:pt idx="237">0.0084727469297234004</cx:pt>
          <cx:pt idx="238">0.0066846687144560997</cx:pt>
          <cx:pt idx="239">0.0042313138151363746</cx:pt>
          <cx:pt idx="240">0.0011796959139839325</cx:pt>
          <cx:pt idx="241">-0.00094660644520594753</cx:pt>
          <cx:pt idx="242">0.00089909438372674495</cx:pt>
          <cx:pt idx="243">0.0073874732034797247</cx:pt>
          <cx:pt idx="244">0.0067303913133373496</cx:pt>
          <cx:pt idx="245">0.0086529165632320999</cx:pt>
          <cx:pt idx="246">0.0067054466229746496</cx:pt>
          <cx:pt idx="247">-0.0030894189590445001</cx:pt>
          <cx:pt idx="248">-0.0029609034212416002</cx:pt>
          <cx:pt idx="249">6.9983310713809496e-05</cx:pt>
          <cx:pt idx="250">0.00012039091697118575</cx:pt>
          <cx:pt idx="251">7.0785831894937506e-05</cx:pt>
          <cx:pt idx="252">3.5792010958474747e-05</cx:pt>
          <cx:pt idx="253">-0.00014403686017765824</cx:pt>
          <cx:pt idx="254">0.0012795677329908849</cx:pt>
          <cx:pt idx="255">0.00290042165345225</cx:pt>
          <cx:pt idx="256">0.0080400830597420498</cx:pt>
          <cx:pt idx="257">0.0055013434910745496</cx:pt>
          <cx:pt idx="258">0.014662401861208825</cx:pt>
          <cx:pt idx="259">0.016379766731654175</cx:pt>
          <cx:pt idx="260">0.016573562206200598</cx:pt>
          <cx:pt idx="261">0.0085478600967675497</cx:pt>
          <cx:pt idx="262">0.0068245491600229247</cx:pt>
          <cx:pt idx="263">0.001191627992066915</cx:pt>
          <cx:pt idx="264">-0.00014396465881942301</cx:pt>
          <cx:pt idx="265">-0.0035990912635449749</cx:pt>
          <cx:pt idx="266">9.0499136411375999e-05</cx:pt>
          <cx:pt idx="267">0.00041764672746294999</cx:pt>
          <cx:pt idx="268">0.00036446396517954001</cx:pt>
          <cx:pt idx="269">-0.0033412801597399251</cx:pt>
          <cx:pt idx="270">-0.00061109140018054248</cx:pt>
          <cx:pt idx="271">0.0097067794547689001</cx:pt>
          <cx:pt idx="272">0.0066062371456258248</cx:pt>
          <cx:pt idx="273">0.0047700677292205999</cx:pt>
          <cx:pt idx="274">0.0047950332619639251</cx:pt>
          <cx:pt idx="275">0.0030036190064019002</cx:pt>
          <cx:pt idx="276">-0.0025451778180635501</cx:pt>
          <cx:pt idx="277">-0.00035755688637252749</cx:pt>
          <cx:pt idx="278">-0.00023958907939943851</cx:pt>
          <cx:pt idx="279">-0.00012949232655420199</cx:pt>
          <cx:pt idx="280">1.7346222710546626e-05</cx:pt>
          <cx:pt idx="281">6.8863852563492495e-05</cx:pt>
          <cx:pt idx="282">-0.00015441011510511124</cx:pt>
          <cx:pt idx="283">0.0042772624937788247</cx:pt>
          <cx:pt idx="284">0.0035422845126353748</cx:pt>
          <cx:pt idx="285">0.0047667270887460002</cx:pt>
          <cx:pt idx="286">0.013073944763554</cx:pt>
          <cx:pt idx="287">0.0098836289409786008</cx:pt>
          <cx:pt idx="288">0.011133918365420725</cx:pt>
          <cx:pt idx="289">-0.0090519418884080997</cx:pt>
          <cx:pt idx="290">-0.012951050861035825</cx:pt>
          <cx:pt idx="291">-0.016601666279499626</cx:pt>
          <cx:pt idx="292">-0.02583286280799825</cx:pt>
          <cx:pt idx="293">-0.021148725151373501</cx:pt>
          <cx:pt idx="294">-0.014792906031832274</cx:pt>
          <cx:pt idx="295">-0.012677638796685251</cx:pt>
          <cx:pt idx="296">-0.010551239168174799</cx:pt>
          <cx:pt idx="297">0.0045113473339193997</cx:pt>
          <cx:pt idx="298">0.0085141889762764249</cx:pt>
          <cx:pt idx="299">0.035005624142632003</cx:pt>
          <cx:pt idx="300">0.042159648224771799</cx:pt>
          <cx:pt idx="301">0.0036758912562841</cx:pt>
          <cx:pt idx="302">0.016562018129789</cx:pt>
          <cx:pt idx="303">0.0050867623651987097</cx:pt>
          <cx:pt idx="304">-0.00567540250765929</cx:pt>
          <cx:pt idx="305">0.00227661990958531</cx:pt>
          <cx:pt idx="306">0.00129551128982637</cx:pt>
          <cx:pt idx="307">-0.00040327686760654303</cx:pt>
          <cx:pt idx="308">2.77552302267973e-05</cx:pt>
          <cx:pt idx="309">-0.00026422586445531997</cx:pt>
          <cx:pt idx="310">-0.00181884314179342</cx:pt>
          <cx:pt idx="311">0.0121503093690918</cx:pt>
          <cx:pt idx="312">0.0060601467137710403</cx:pt>
          <cx:pt idx="313">-0.0121501996296094</cx:pt>
          <cx:pt idx="314">0.0024016080479340898</cx:pt>
          <cx:pt idx="315">-0.028281762775658401</cx:pt>
          <cx:pt idx="316">-0.065894237994955196</cx:pt>
          <cx:pt idx="317">-0.106723816261031</cx:pt>
          <cx:pt idx="318">-0.12538039844937199</cx:pt>
          <cx:pt idx="319">-0.095372410946888003</cx:pt>
          <cx:pt idx="320">-0.088303584759023807</cx:pt>
          <cx:pt idx="321">-0.048923341241764999</cx:pt>
          <cx:pt idx="322">-0.038937685178462203</cx:pt>
          <cx:pt idx="323">-0.048592386667032299</cx:pt>
          <cx:pt idx="324">-0.044291198859932199</cx:pt>
          <cx:pt idx="325">-0.0066112995691771899</cx:pt>
          <cx:pt idx="326">-0.016883846165720001</cx:pt>
          <cx:pt idx="327">0.0129143186577589</cx:pt>
          <cx:pt idx="328">0.028250051467935199</cx:pt>
          <cx:pt idx="329">-0.031680811388567598</cx:pt>
          <cx:pt idx="330">-0.010496096445476799</cx:pt>
          <cx:pt idx="331">-0.0155082886303885</cx:pt>
          <cx:pt idx="332">-0.0107621084695693</cx:pt>
          <cx:pt idx="333">0.00271510349695506</cx:pt>
          <cx:pt idx="334">0.00091045383358090003</cx:pt>
          <cx:pt idx="335">-0.00025087644383771102</cx:pt>
          <cx:pt idx="336">-1.3572151655542701e-05</cx:pt>
          <cx:pt idx="337">-0.00036034654766246301</cx:pt>
          <cx:pt idx="338">-0.0025140434100721599</cx:pt>
          <cx:pt idx="339">0.0020377802254163599</cx:pt>
          <cx:pt idx="340">-0.0061182409950406198</cx:pt>
          <cx:pt idx="341">-0.032390122203364603</cx:pt>
          <cx:pt idx="342">-0.045329483083470602</cx:pt>
          <cx:pt idx="343">-0.0873421075548136</cx:pt>
          <cx:pt idx="344">-0.13242942650648201</cx:pt>
          <cx:pt idx="345">-0.14710274621212899</cx:pt>
          <cx:pt idx="346">-0.108513795384915</cx:pt>
          <cx:pt idx="347">-0.014513594374846501</cx:pt>
          <cx:pt idx="348">0.012261714145760501</cx:pt>
          <cx:pt idx="349">0.023709070944795602</cx:pt>
          <cx:pt idx="350">0.061490548951294598</cx:pt>
          <cx:pt idx="351">-0.0076397280615943999</cx:pt>
          <cx:pt idx="352">-0.044569606896170198</cx:pt>
          <cx:pt idx="353">-0.0479101902846608</cx:pt>
          <cx:pt idx="354">-0.0288453570119469</cx:pt>
          <cx:pt idx="355">-0.033432029197652403</cx:pt>
          <cx:pt idx="356">-0.034939004671680603</cx:pt>
          <cx:pt idx="357">-0.0557841945603023</cx:pt>
          <cx:pt idx="358">-0.035266642512649299</cx:pt>
          <cx:pt idx="359">-0.028550175561694799</cx:pt>
          <cx:pt idx="360">-0.016816952359246701</cx:pt>
          <cx:pt idx="361">-0.00012095678412039899</cx:pt>
          <cx:pt idx="362">-9.1072076256888402e-05</cx:pt>
          <cx:pt idx="363">-3.87385768277891e-05</cx:pt>
          <cx:pt idx="364">0.00055226257099285096</cx:pt>
          <cx:pt idx="365">-0.00079775689206989804</cx:pt>
          <cx:pt idx="366">-0.0013812064724277699</cx:pt>
          <cx:pt idx="367">-0.00036876436413664699</cx:pt>
          <cx:pt idx="368">-0.0246432012679417</cx:pt>
          <cx:pt idx="369">-0.054429270120929997</cx:pt>
          <cx:pt idx="370">-0.0665081910604641</cx:pt>
          <cx:pt idx="371">-0.10312745967447599</cx:pt>
          <cx:pt idx="372">-0.12681416841731299</cx:pt>
          <cx:pt idx="373">-0.096687072223893694</cx:pt>
          <cx:pt idx="374">-0.025831311785804299</cx:pt>
          <cx:pt idx="375">0.011859430694731801</cx:pt>
          <cx:pt idx="376">-0.000725978778114105</cx:pt>
          <cx:pt idx="377">-0.00709563088543789</cx:pt>
          <cx:pt idx="378">0.0088028432852433908</cx:pt>
          <cx:pt idx="379">-0.0434181665328865</cx:pt>
          <cx:pt idx="380">0.0134232017528703</cx:pt>
          <cx:pt idx="381">0.0118406854153711</cx:pt>
          <cx:pt idx="382">-0.0411841020741213</cx:pt>
          <cx:pt idx="383">-0.068088072958617005</cx:pt>
          <cx:pt idx="384">-0.0560364713022974</cx:pt>
          <cx:pt idx="385">-0.050431425615084298</cx:pt>
          <cx:pt idx="386">-0.055214241595283403</cx:pt>
          <cx:pt idx="387">-0.034566567286834597</cx:pt>
          <cx:pt idx="388">-0.014748811198588899</cx:pt>
          <cx:pt idx="389">-0.0037919483968702401</cx:pt>
          <cx:pt idx="390">0.00064366375686829703</cx:pt>
          <cx:pt idx="391">-0.00022418179863248401</cx:pt>
          <cx:pt idx="392">-0.00076476499775835404</cx:pt>
          <cx:pt idx="393">0.00194512308030947</cx:pt>
          <cx:pt idx="394">-0.000111937600497359</cx:pt>
          <cx:pt idx="395">-0.0024607366193248599</cx:pt>
          <cx:pt idx="396">-0.0268314670502443</cx:pt>
          <cx:pt idx="397">-0.057055280971751797</cx:pt>
          <cx:pt idx="398">-0.063710367998492695</cx:pt>
          <cx:pt idx="399">-0.0589690574307975</cx:pt>
          <cx:pt idx="400">-0.038201199426776002</cx:pt>
          <cx:pt idx="401">-0.0101079465245649</cx:pt>
          <cx:pt idx="402">0.012168556951562499</cx:pt>
          <cx:pt idx="403">-0.0022613552696569401</cx:pt>
          <cx:pt idx="404">0.0018379741428215599</cx:pt>
          <cx:pt idx="405">0.029280856803952999</cx:pt>
          <cx:pt idx="406">0.060355429228522502</cx:pt>
          <cx:pt idx="407">0.029600474407702099</cx:pt>
          <cx:pt idx="408">0.019401264077462399</cx:pt>
          <cx:pt idx="409">0.040267264147013503</cx:pt>
          <cx:pt idx="410">-0.014360605101692899</cx:pt>
          <cx:pt idx="411">-0.044957846599262503</cx:pt>
          <cx:pt idx="412">-0.0452664430272922</cx:pt>
          <cx:pt idx="413">-0.030870901349380999</cx:pt>
          <cx:pt idx="414">-0.046471867015171503</cx:pt>
          <cx:pt idx="415">-0.021782624240008999</cx:pt>
          <cx:pt idx="416">-0.00341955062309261</cx:pt>
          <cx:pt idx="417">0.00093093162116381003</cx:pt>
          <cx:pt idx="418">0.00062780610106133005</cx:pt>
          <cx:pt idx="419">-1.64280762148119e-05</cx:pt>
          <cx:pt idx="420">0.00033627521525717501</cx:pt>
          <cx:pt idx="421">0.0039330496658982203</cx:pt>
          <cx:pt idx="422">0.0034539646609362401</cx:pt>
          <cx:pt idx="423">-0.00441767542093919</cx:pt>
          <cx:pt idx="424">-0.0238686899886793</cx:pt>
          <cx:pt idx="425">-0.034231884192010301</cx:pt>
          <cx:pt idx="426">-0.042230095941116999</cx:pt>
          <cx:pt idx="427">-0.033702517216366003</cx:pt>
          <cx:pt idx="428">-0.00217474801098756</cx:pt>
          <cx:pt idx="429">0.0047135151324154898</cx:pt>
          <cx:pt idx="430">0.029728594646147601</cx:pt>
          <cx:pt idx="431">0.011057971158311201</cx:pt>
          <cx:pt idx="432">0.063790292515867</cx:pt>
          <cx:pt idx="433">0.11282213912245199</cx:pt>
          <cx:pt idx="434">0.10984195741501</cx:pt>
          <cx:pt idx="435">0.040563007572915699</cx:pt>
          <cx:pt idx="436">-0.0046144393321074098</cx:pt>
          <cx:pt idx="437">0.0099186699028181603</cx:pt>
          <cx:pt idx="438">0.041590927531720202</cx:pt>
          <cx:pt idx="439">-0.0026499293757793899</cx:pt>
          <cx:pt idx="440">0.0132356247957208</cx:pt>
          <cx:pt idx="441">0.0090910059305066692</cx:pt>
          <cx:pt idx="442">0.0022976066298322998</cx:pt>
          <cx:pt idx="443">0.00191309222475247</cx:pt>
          <cx:pt idx="444">0.0089930033125895405</cx:pt>
          <cx:pt idx="445">0.0058526700320951103</cx:pt>
          <cx:pt idx="446">0.00097543054760672397</cx:pt>
          <cx:pt idx="447">0.00043178816010292398</cx:pt>
          <cx:pt idx="448">-0.0014794509503865099</cx:pt>
          <cx:pt idx="449">0.00177601581796274</cx:pt>
          <cx:pt idx="450">0.0064553297271646897</cx:pt>
          <cx:pt idx="451">0.00256515607215113</cx:pt>
          <cx:pt idx="452">-0.012591772154232499</cx:pt>
          <cx:pt idx="453">-0.029069340791086501</cx:pt>
          <cx:pt idx="454">-0.034914410338108499</cx:pt>
          <cx:pt idx="455">-0.020907148532382298</cx:pt>
          <cx:pt idx="456">-0.033777969507040498</cx:pt>
          <cx:pt idx="457">-0.0121355418654676</cx:pt>
          <cx:pt idx="458">-0.0127997327842068</cx:pt>
          <cx:pt idx="459">0.0149840411220282</cx:pt>
          <cx:pt idx="460">0.079550766045306295</cx:pt>
          <cx:pt idx="461">0.10108354481534799</cx:pt>
          <cx:pt idx="462">0.058654633873024102</cx:pt>
          <cx:pt idx="463">0.0268690029759623</cx:pt>
          <cx:pt idx="464">0.0056962755582434799</cx:pt>
          <cx:pt idx="465">0.0226428391662814</cx:pt>
          <cx:pt idx="466">0.057964289633965597</cx:pt>
          <cx:pt idx="467">0.017716707905922901</cx:pt>
          <cx:pt idx="468">0.00215582205112194</cx:pt>
          <cx:pt idx="469">0.0103680593314237</cx:pt>
          <cx:pt idx="470">0.0091306682291704307</cx:pt>
          <cx:pt idx="471">0.01546379867577</cx:pt>
          <cx:pt idx="472">0.026291910314930798</cx:pt>
          <cx:pt idx="473">0.0092368999248724007</cx:pt>
          <cx:pt idx="474">0.0067300904855175101</cx:pt>
          <cx:pt idx="475">0.00060378041849376096</cx:pt>
          <cx:pt idx="476">-0.00028028568761893799</cx:pt>
          <cx:pt idx="477">0.00048980503739782795</cx:pt>
          <cx:pt idx="478">0.0063083375677422697</cx:pt>
          <cx:pt idx="479">0.012861574145197801</cx:pt>
          <cx:pt idx="480">-0.00841249787978832</cx:pt>
          <cx:pt idx="481">-0.024529311632916901</cx:pt>
          <cx:pt idx="482">-0.0350495229550312</cx:pt>
          <cx:pt idx="483">-0.0132724314519294</cx:pt>
          <cx:pt idx="484">-0.0536750462130407</cx:pt>
          <cx:pt idx="485">-0.092230314151059506</cx:pt>
          <cx:pt idx="486">-0.073267067380442197</cx:pt>
          <cx:pt idx="487">-0.045715577904412101</cx:pt>
          <cx:pt idx="488">-0.020880796693427701</cx:pt>
          <cx:pt idx="489">-0.013067078512865701</cx:pt>
          <cx:pt idx="490">-0.0077454106882347204</cx:pt>
          <cx:pt idx="491">-0.020976798607742899</cx:pt>
          <cx:pt idx="492">-0.0261967771954211</cx:pt>
          <cx:pt idx="493">-0.0045369433682930999</cx:pt>
          <cx:pt idx="494">0.021797747587380501</cx:pt>
          <cx:pt idx="495">0.019258346073013102</cx:pt>
          <cx:pt idx="496">-0.0048664872563568698</cx:pt>
          <cx:pt idx="497">-0.0039116161259183596</cx:pt>
          <cx:pt idx="498">-0.0033278732188637</cx:pt>
          <cx:pt idx="499">-0.0028242944678258902</cx:pt>
          <cx:pt idx="500">-0.019655449442728099</cx:pt>
          <cx:pt idx="501">-0.0023705595228477598</cx:pt>
          <cx:pt idx="502">0.0025596010209220999</cx:pt>
          <cx:pt idx="503">-0.00037534420090313999</cx:pt>
          <cx:pt idx="504">-0.00045614997222032198</cx:pt>
          <cx:pt idx="505">-3.5744264468668701e-05</cx:pt>
          <cx:pt idx="506">0.0060935570476673799</cx:pt>
          <cx:pt idx="507">0.017729427662757102</cx:pt>
          <cx:pt idx="508">0.00023038837134892699</cx:pt>
          <cx:pt idx="509">-0.032601140480830501</cx:pt>
          <cx:pt idx="510">-0.039770893773705698</cx:pt>
          <cx:pt idx="511">-0.042188802465192299</cx:pt>
          <cx:pt idx="512">-0.084029893284257404</cx:pt>
          <cx:pt idx="513">-0.10042997144303401</cx:pt>
          <cx:pt idx="514">-0.12855316725635499</cx:pt>
          <cx:pt idx="515">-0.165912437158271</cx:pt>
          <cx:pt idx="516">-0.17713746149243301</cx:pt>
          <cx:pt idx="517">-0.125960635976887</cx:pt>
          <cx:pt idx="518">-0.093415287459251303</cx:pt>
          <cx:pt idx="519">-0.072580516324125294</cx:pt>
          <cx:pt idx="520">0.0031716992295092602</cx:pt>
          <cx:pt idx="521">0.0159143117436523</cx:pt>
          <cx:pt idx="522">-0.0020652929205958498</cx:pt>
          <cx:pt idx="523">0.046935083588217498</cx:pt>
          <cx:pt idx="524">0.025219026496294698</cx:pt>
          <cx:pt idx="525">0.028776061311756401</cx:pt>
          <cx:pt idx="526">0.0026163163161214802</cx:pt>
          <cx:pt idx="527">-0.0030494153102429301</cx:pt>
          <cx:pt idx="528">-0.017697425822772499</cx:pt>
          <cx:pt idx="529">0.00183884641139977</cx:pt>
          <cx:pt idx="530">0.00086988074380262004</cx:pt>
          <cx:pt idx="531">2.0109238566018099e-05</cx:pt>
          <cx:pt idx="532">-0.00013986640209224201</cx:pt>
          <cx:pt idx="533">-9.4808105768174307e-05</cx:pt>
          <cx:pt idx="534">0.00308790161160665</cx:pt>
          <cx:pt idx="535">0.015482876495709201</cx:pt>
          <cx:pt idx="536">0.016463721465356199</cx:pt>
          <cx:pt idx="537">0.0019990531808808999</cx:pt>
          <cx:pt idx="538">-0.0164203757892371</cx:pt>
          <cx:pt idx="539">-0.0200183744641769</cx:pt>
          <cx:pt idx="540">-0.071796902061779994</cx:pt>
          <cx:pt idx="541">-0.075988133982918704</cx:pt>
          <cx:pt idx="542">-0.070463269703876799</cx:pt>
          <cx:pt idx="543">-0.087591569606578407</cx:pt>
          <cx:pt idx="544">-0.12907096632279899</cx:pt>
          <cx:pt idx="545">-0.085214121961370404</cx:pt>
          <cx:pt idx="546">-0.077370558894250901</cx:pt>
          <cx:pt idx="547">-0.041613545259046598</cx:pt>
          <cx:pt idx="548">-0.0090797149744480301</cx:pt>
          <cx:pt idx="549">-0.0054350741543880803</cx:pt>
          <cx:pt idx="550">0.033776398166212002</cx:pt>
          <cx:pt idx="551">0.041746577051211702</cx:pt>
          <cx:pt idx="552">0.0305729089942369</cx:pt>
          <cx:pt idx="553">0.050449259000274402</cx:pt>
          <cx:pt idx="554">0.0109833397973191</cx:pt>
          <cx:pt idx="555">-0.015746400627653</cx:pt>
          <cx:pt idx="556">-0.018586776217534601</cx:pt>
          <cx:pt idx="557">0.00325958668620246</cx:pt>
          <cx:pt idx="558">0.00069562554735104302</cx:pt>
          <cx:pt idx="559">-0.00024443173434409999</cx:pt>
          <cx:pt idx="560">5.1014731628577603e-05</cx:pt>
          <cx:pt idx="561">-2.1826189852319e-05</cx:pt>
          <cx:pt idx="562">0.00135548293991614</cx:pt>
          <cx:pt idx="563">0.022562334410034201</cx:pt>
          <cx:pt idx="564">0.047592832474845699</cx:pt>
          <cx:pt idx="565">0.012866877866292301</cx:pt>
          <cx:pt idx="566">0.010625773316709599</cx:pt>
          <cx:pt idx="567">0.0138815611995825</cx:pt>
          <cx:pt idx="568">0.0013557352173727501</cx:pt>
          <cx:pt idx="569">0.027222503464842399</cx:pt>
          <cx:pt idx="570">0.033948089449624998</cx:pt>
          <cx:pt idx="571">0.023565655556345301</cx:pt>
          <cx:pt idx="572">-0.0084592776310962094</cx:pt>
          <cx:pt idx="573">-0.024512070160830901</cx:pt>
          <cx:pt idx="574">-0.041404211998489301</cx:pt>
          <cx:pt idx="575">-0.0261123165701737</cx:pt>
          <cx:pt idx="576">-0.0197071479122253</cx:pt>
          <cx:pt idx="577">-0.0051650788514254501</cx:pt>
          <cx:pt idx="578">0.068468947987590401</cx:pt>
          <cx:pt idx="579">0.034154542003925002</cx:pt>
          <cx:pt idx="580">0.039204662304121597</cx:pt>
          <cx:pt idx="581">0.0250471762669984</cx:pt>
          <cx:pt idx="582">-0.0262201790744644</cx:pt>
          <cx:pt idx="583">-0.027985754252840299</cx:pt>
          <cx:pt idx="584">-0.0247154798577198</cx:pt>
          <cx:pt idx="585">0.00039882040415821702</cx:pt>
          <cx:pt idx="586">0.00085928771809247603</cx:pt>
          <cx:pt idx="587">0.000101229706897716</cx:pt>
          <cx:pt idx="588">9.1730027232371595e-05</cx:pt>
          <cx:pt idx="589">-0.00015904413806013801</cx:pt>
          <cx:pt idx="590">0.0029726323749725502</cx:pt>
          <cx:pt idx="591">0.026223642007724101</cx:pt>
          <cx:pt idx="592">0.049281001503072797</cx:pt>
          <cx:pt idx="593">0.0155066059205336</cx:pt>
          <cx:pt idx="594">0.0161651499601661</cx:pt>
          <cx:pt idx="595">0.063016243986012202</cx:pt>
          <cx:pt idx="596">0.033331201184113902</cx:pt>
          <cx:pt idx="597">0.0054565242853034804</cx:pt>
          <cx:pt idx="598">0.061585148515584102</cx:pt>
          <cx:pt idx="599">0.058398146964869703</cx:pt>
          <cx:pt idx="600">0.069772626511883498</cx:pt>
          <cx:pt idx="601">0.031843555031881701</cx:pt>
          <cx:pt idx="602">-0.014699738074458299</cx:pt>
          <cx:pt idx="603">-0.0106355318028014</cx:pt>
          <cx:pt idx="604">0.0059736959434466101</cx:pt>
          <cx:pt idx="605">-0.0032973752112776902</cx:pt>
          <cx:pt idx="606">0.027781098035620001</cx:pt>
          <cx:pt idx="607">0.0113024293876254</cx:pt>
          <cx:pt idx="608">0.037238597592694801</cx:pt>
          <cx:pt idx="609">0.0074651339050393201</cx:pt>
          <cx:pt idx="610">-0.038277201967908202</cx:pt>
          <cx:pt idx="611">-0.0241186685938579</cx:pt>
          <cx:pt idx="612">-0.0090224505240216503</cx:pt>
          <cx:pt idx="613">0.00223022787409958</cx:pt>
          <cx:pt idx="614">-0.00039310538839344001</cx:pt>
          <cx:pt idx="615">-0.00031670237985359902</cx:pt>
          <cx:pt idx="616">0.00020262591279645399</cx:pt>
          <cx:pt idx="617">2.5639578833199701e-05</cx:pt>
          <cx:pt idx="618">0.0027455518328900102</cx:pt>
          <cx:pt idx="619">0.014159239674418799</cx:pt>
          <cx:pt idx="620">0.037804391202380799</cx:pt>
          <cx:pt idx="621">0.044333527753620899</cx:pt>
          <cx:pt idx="622">0.010384662558691001</cx:pt>
          <cx:pt idx="623">0.057798148836097497</cx:pt>
          <cx:pt idx="624">0.046994111016965497</cx:pt>
          <cx:pt idx="625">-0.027659049983835001</cx:pt>
          <cx:pt idx="626">-0.019013931318852501</cx:pt>
          <cx:pt idx="627">0.037116284869803</cx:pt>
          <cx:pt idx="628">0.050202825756514503</cx:pt>
          <cx:pt idx="629">0.059226642847654803</cx:pt>
          <cx:pt idx="630">-0.0089356155279095503</cx:pt>
          <cx:pt idx="631">-0.00263402576473279</cx:pt>
          <cx:pt idx="632">-0.00139919348458641</cx:pt>
          <cx:pt idx="633">0.020634640368134598</cx:pt>
          <cx:pt idx="634">0.035074213049766698</cx:pt>
          <cx:pt idx="635">0.0098231193145676896</cx:pt>
          <cx:pt idx="636">-0.00011510655838520401</cx:pt>
          <cx:pt idx="637">-0.018160916440598401</cx:pt>
          <cx:pt idx="638">-0.017211497312503599</cx:pt>
          <cx:pt idx="639">-0.00227217670113304</cx:pt>
          <cx:pt idx="640">-0.0025396244970030302</cx:pt>
          <cx:pt idx="641">0.00097281402509815696</cx:pt>
          <cx:pt idx="642">-1.43601992352133e-05</cx:pt>
          <cx:pt idx="643">-0.00025225955953616503</cx:pt>
          <cx:pt idx="644">0.00026376903996616402</cx:pt>
          <cx:pt idx="645">0.00030156447230592098</cx:pt>
          <cx:pt idx="646">0.0033869664411051502</cx:pt>
          <cx:pt idx="647">0.00727656535486853</cx:pt>
          <cx:pt idx="648">0.025910098246575398</cx:pt>
          <cx:pt idx="649">0.045451681133581799</cx:pt>
          <cx:pt idx="650">0.035695638265996602</cx:pt>
          <cx:pt idx="651">0.048805690806274303</cx:pt>
          <cx:pt idx="652">0.028835500760417</cx:pt>
          <cx:pt idx="653">0.0108876724857121</cx:pt>
          <cx:pt idx="654">-0.0031634791215538298</cx:pt>
          <cx:pt idx="655">0.020836138161388001</cx:pt>
          <cx:pt idx="656">-0.0077175279542833703</cx:pt>
          <cx:pt idx="657">0.0398345209873519</cx:pt>
          <cx:pt idx="658">-0.010409241122271699</cx:pt>
          <cx:pt idx="659">0.024362994572544101</cx:pt>
          <cx:pt idx="660">0.0165059379275663</cx:pt>
          <cx:pt idx="661">0.054087867028597997</cx:pt>
          <cx:pt idx="662">0.012211280400509301</cx:pt>
          <cx:pt idx="663">-0.024411964938319999</cx:pt>
          <cx:pt idx="664">-0.0128191200300971</cx:pt>
          <cx:pt idx="665">-0.0259756377667692</cx:pt>
          <cx:pt idx="666">-0.021306842571251702</cx:pt>
          <cx:pt idx="667">-0.0030466007024522301</cx:pt>
          <cx:pt idx="668">-0.0023596824549859301</cx:pt>
          <cx:pt idx="669">-0.000116303949928707</cx:pt>
          <cx:pt idx="670">-7.6927160650479902e-05</cx:pt>
          <cx:pt idx="671">-0.00053619209823563198</cx:pt>
          <cx:pt idx="672">0.00029933176116988202</cx:pt>
          <cx:pt idx="673">-2.55535149435753e-05</cx:pt>
          <cx:pt idx="674">0.00082873552673842397</cx:pt>
          <cx:pt idx="675">0.0080887774361852703</cx:pt>
          <cx:pt idx="676">0.0210297529198449</cx:pt>
          <cx:pt idx="677">0.023281223140983898</cx:pt>
          <cx:pt idx="678">0.044239957170577202</cx:pt>
          <cx:pt idx="679">0.043979736338259003</cx:pt>
          <cx:pt idx="680">0.026440886521896401</cx:pt>
          <cx:pt idx="681">0.033323089858272703</cx:pt>
          <cx:pt idx="682">0.030941265468026401</cx:pt>
          <cx:pt idx="683">0.018099287880025499</cx:pt>
          <cx:pt idx="684">0.0060271249612451798</cx:pt>
          <cx:pt idx="685">-0.0271044255188965</cx:pt>
          <cx:pt idx="686">0.0027320592356947998</cx:pt>
          <cx:pt idx="687">-0.0088344435437526306</cx:pt>
          <cx:pt idx="688">-0.000946384968146568</cx:pt>
          <cx:pt idx="689">0.033322231200839297</cx:pt>
          <cx:pt idx="690">-0.033733339410649203</cx:pt>
          <cx:pt idx="691">-0.066513185691008198</cx:pt>
          <cx:pt idx="692">-0.029472058650266201</cx:pt>
          <cx:pt idx="693">-0.0092764699566613203</cx:pt>
          <cx:pt idx="694">-0.0053285566641772296</cx:pt>
          <cx:pt idx="695">-0.0031449880062777102</cx:pt>
          <cx:pt idx="696">-0.00516674614478286</cx:pt>
          <cx:pt idx="697">4.2171528703979902e-05</cx:pt>
          <cx:pt idx="698">0.00066920714569057799</cx:pt>
          <cx:pt idx="699">7.4426746575421502e-05</cx:pt>
          <cx:pt idx="700">9.7310232438272394e-05</cx:pt>
          <cx:pt idx="701">-0.00056473391901575205</cx:pt>
          <cx:pt idx="702">-0.00046091594248306203</cx:pt>
          <cx:pt idx="703">0.00066315606180618</cx:pt>
          <cx:pt idx="704">0.0072927280272009898</cx:pt>
          <cx:pt idx="705">0.013448727384832</cx:pt>
          <cx:pt idx="706">0.015495093665229401</cx:pt>
          <cx:pt idx="707">0.021993940778938199</cx:pt>
          <cx:pt idx="708">0.035837077190547198</cx:pt>
          <cx:pt idx="709">0.039705143587231602</cx:pt>
          <cx:pt idx="710">0.055546413574121198</cx:pt>
          <cx:pt idx="711">0.047662661691548001</cx:pt>
          <cx:pt idx="712">0.0305112986168306</cx:pt>
          <cx:pt idx="713">0.0035106459886817599</cx:pt>
          <cx:pt idx="714">-0.024927896149927499</cx:pt>
          <cx:pt idx="715">0.0053490304877443799</cx:pt>
          <cx:pt idx="716">0.023473845475729501</cx:pt>
          <cx:pt idx="717">-0.027218081852856599</cx:pt>
          <cx:pt idx="718">-0.031962808092522998</cx:pt>
          <cx:pt idx="719">0.0047301604586262001</cx:pt>
          <cx:pt idx="720">0.0014942716656847</cx:pt>
          <cx:pt idx="721">0.0063055529382613999</cx:pt>
          <cx:pt idx="722">0.00158524107999055</cx:pt>
          <cx:pt idx="723">-0.00025473291069473298</cx:pt>
          <cx:pt idx="724">0.00050275440871313604</cx:pt>
          <cx:pt idx="725">0.00022357678018289999</cx:pt>
          <cx:pt idx="726">0.00058912368133156104</cx:pt>
          <cx:pt idx="727">-0.00076547973508078097</cx:pt>
          <cx:pt idx="728">-0.000195742019714661</cx:pt>
          <cx:pt idx="729">0.00038874908068525701</cx:pt>
          <cx:pt idx="730">-0.000408754169592253</cx:pt>
          <cx:pt idx="731">-7.9519498289520494e-05</cx:pt>
          <cx:pt idx="732">0.0010103259044211799</cx:pt>
          <cx:pt idx="733">-1.23773245334638e-05</cx:pt>
          <cx:pt idx="734">0.000711482249112419</cx:pt>
          <cx:pt idx="735">0.0011792337895528101</cx:pt>
          <cx:pt idx="736">0.00025392727108504399</cx:pt>
          <cx:pt idx="737">-0.0039004521341684099</cx:pt>
          <cx:pt idx="738">0.00332777162369344</cx:pt>
          <cx:pt idx="739">0.0090190832774407793</cx:pt>
          <cx:pt idx="740">0.0046904183374262302</cx:pt>
          <cx:pt idx="741">0.0090555026712703292</cx:pt>
          <cx:pt idx="742">-0.00185889859313327</cx:pt>
          <cx:pt idx="743">0.0055227101998198301</cx:pt>
          <cx:pt idx="744">0.0075186042387012002</cx:pt>
          <cx:pt idx="745">0.0079521276218539692</cx:pt>
          <cx:pt idx="746">0.0070328291115914401</cx:pt>
          <cx:pt idx="747">0.0070493569602629201</cx:pt>
          <cx:pt idx="748">0.00081345476278016804</cx:pt>
          <cx:pt idx="749">0.00283402293885403</cx:pt>
          <cx:pt idx="750">0.0029053206863011299</cx:pt>
          <cx:pt idx="751">-0.00076931031663186704</cx:pt>
          <cx:pt idx="752">2.6625876810347201e-06</cx:pt>
          <cx:pt idx="753">-9.0920381614411705e-05</cx:pt>
          <cx:pt idx="754">-0.000276949339819703</cx:pt>
          <cx:pt idx="755">-0.000140154810335214</cx:pt>
          <cx:pt idx="756">0.00044635162485059802</cx:pt>
          <cx:pt idx="757">-0.00028734646064335501</cx:pt>
          <cx:pt idx="758">-0.00043353657966916102</cx:pt>
          <cx:pt idx="759">-3.1075049659156903e-05</cx:pt>
          <cx:pt idx="760">-0.00027399693292500302</cx:pt>
          <cx:pt idx="761">-0.00028935345010618399</cx:pt>
          <cx:pt idx="762">5.3686500189839398e-05</cx:pt>
          <cx:pt idx="763">-0.000215336114563852</cx:pt>
          <cx:pt idx="764">0.00035953466796922399</cx:pt>
          <cx:pt idx="765">-0.000229982146222057</cx:pt>
          <cx:pt idx="766">-0.00019753367815393799</cx:pt>
          <cx:pt idx="767">-3.0637504982499201e-05</cx:pt>
          <cx:pt idx="768">-0.00026276181893338999</cx:pt>
          <cx:pt idx="769">-0.00029406724903807002</cx:pt>
          <cx:pt idx="770">7.4886140868468204e-05</cx:pt>
          <cx:pt idx="771">0.000157972808916535</cx:pt>
          <cx:pt idx="772">-0.00035392180181136799</cx:pt>
          <cx:pt idx="773">-0.00062270187618861301</cx:pt>
          <cx:pt idx="774">-0.0038770545067355298</cx:pt>
          <cx:pt idx="775">-0.0051065679232683396</cx:pt>
          <cx:pt idx="776">-0.00082965589234318404</cx:pt>
          <cx:pt idx="777">0.00034936533174232499</cx:pt>
          <cx:pt idx="778">0.00038032255294521901</cx:pt>
          <cx:pt idx="779">0.00034266651692379298</cx:pt>
          <cx:pt idx="780">-0.000443964340533743</cx:pt>
          <cx:pt idx="781">-0.00032950851078558999</cx:pt>
          <cx:pt idx="782">0.000109385766306709</cx:pt>
          <cx:pt idx="783">0.00015336617467299801</cx:pt>
          <cx:pt idx="784">0.0015618898304519051</cx:pt>
          <cx:pt idx="785">0.0037463755608673501</cx:pt>
          <cx:pt idx="786">0.0040348513781783253</cx:pt>
          <cx:pt idx="787">-0.0020330364319406649</cx:pt>
          <cx:pt idx="788">-0.0038171582950266248</cx:pt>
          <cx:pt idx="789">0.0040898305903656496</cx:pt>
          <cx:pt idx="790">-0.00071530288845739253</cx:pt>
          <cx:pt idx="791">0.0023865396860380649</cx:pt>
          <cx:pt idx="792">-0.00033277225243036248</cx:pt>
          <cx:pt idx="793">0.005287485624594075</cx:pt>
          <cx:pt idx="794">0.0081135977805264006</cx:pt>
          <cx:pt idx="795">0.0043368896268184999</cx:pt>
          <cx:pt idx="796">-0.0078776662187579997</cx:pt>
          <cx:pt idx="797">-0.0026404405441843751</cx:pt>
          <cx:pt idx="798">0.00039983313778072503</cx:pt>
          <cx:pt idx="799">-0.0011871612532903524</cx:pt>
          <cx:pt idx="800">-0.0028365215287911249</cx:pt>
          <cx:pt idx="801">0.0047435462308056996</cx:pt>
          <cx:pt idx="802">0.003803749325817775</cx:pt>
          <cx:pt idx="803">0.0018689082043739824</cx:pt>
          <cx:pt idx="804">-0.0016464502051635624</cx:pt>
          <cx:pt idx="805">-0.0015177041657577</cx:pt>
          <cx:pt idx="806">-0.00058201912741393002</cx:pt>
          <cx:pt idx="807">0.00045007409592666002</cx:pt>
          <cx:pt idx="808">4.8966535601004003e-05</cx:pt>
          <cx:pt idx="809">-4.8013472475131748e-05</cx:pt>
          <cx:pt idx="810">-2.1775198141409425e-05</cx:pt>
          <cx:pt idx="811">0.00058784208525401</cx:pt>
          <cx:pt idx="812">0.0016328994356938225</cx:pt>
          <cx:pt idx="813">0.0067707168469699503</cx:pt>
          <cx:pt idx="814">0.00260708999864635</cx:pt>
          <cx:pt idx="815">-0.00344529802576235</cx:pt>
          <cx:pt idx="816">-0.00085619899793536246</cx:pt>
          <cx:pt idx="817">0.0076128898391814998</cx:pt>
          <cx:pt idx="818">0.01025929145810835</cx:pt>
          <cx:pt idx="819">0.014683779467883649</cx:pt>
          <cx:pt idx="820">0.0016719645646307724</cx:pt>
          <cx:pt idx="821">-0.0011974131204634325</cx:pt>
          <cx:pt idx="822">0.0084727469297234004</cx:pt>
          <cx:pt idx="823">0.0066846687144560997</cx:pt>
          <cx:pt idx="824">0.0042313138151363746</cx:pt>
          <cx:pt idx="825">0.0011796959139839325</cx:pt>
          <cx:pt idx="826">-0.00094660644520594753</cx:pt>
          <cx:pt idx="827">0.00089909438372674495</cx:pt>
          <cx:pt idx="828">0.0073874732034797247</cx:pt>
          <cx:pt idx="829">0.0067303913133373496</cx:pt>
          <cx:pt idx="830">0.0086529165632320999</cx:pt>
          <cx:pt idx="831">0.0067054466229746496</cx:pt>
          <cx:pt idx="832">-0.0030894189590445001</cx:pt>
          <cx:pt idx="833">-0.0029609034212416002</cx:pt>
          <cx:pt idx="834">6.9983310713809496e-05</cx:pt>
          <cx:pt idx="835">0.00012039091697118575</cx:pt>
          <cx:pt idx="836">7.0785831894937506e-05</cx:pt>
          <cx:pt idx="837">3.5792010958474747e-05</cx:pt>
          <cx:pt idx="838">-0.00014403686017765824</cx:pt>
          <cx:pt idx="839">0.0012795677329908849</cx:pt>
          <cx:pt idx="840">0.00290042165345225</cx:pt>
          <cx:pt idx="841">0.0080400830597420498</cx:pt>
          <cx:pt idx="842">0.0055013434910745496</cx:pt>
          <cx:pt idx="843">0.014662401861208825</cx:pt>
          <cx:pt idx="844">0.016379766731654175</cx:pt>
          <cx:pt idx="845">0.016573562206200598</cx:pt>
          <cx:pt idx="846">0.0085478600967675497</cx:pt>
          <cx:pt idx="847">0.0068245491600229247</cx:pt>
          <cx:pt idx="848">0.001191627992066915</cx:pt>
          <cx:pt idx="849">-0.00014396465881942301</cx:pt>
          <cx:pt idx="850">-0.0035990912635449749</cx:pt>
          <cx:pt idx="851">9.0499136411375999e-05</cx:pt>
          <cx:pt idx="852">0.00041764672746294999</cx:pt>
          <cx:pt idx="853">0.00036446396517954001</cx:pt>
          <cx:pt idx="854">-0.0033412801597399251</cx:pt>
          <cx:pt idx="855">-0.00061109140018054248</cx:pt>
          <cx:pt idx="856">0.0097067794547689001</cx:pt>
          <cx:pt idx="857">0.0066062371456258248</cx:pt>
          <cx:pt idx="858">0.0047700677292205999</cx:pt>
          <cx:pt idx="859">0.0047950332619639251</cx:pt>
          <cx:pt idx="860">0.0030036190064019002</cx:pt>
          <cx:pt idx="861">-0.0025451778180635501</cx:pt>
          <cx:pt idx="862">-0.00035755688637252749</cx:pt>
          <cx:pt idx="863">-0.00023958907939943851</cx:pt>
          <cx:pt idx="864">-0.00012949232655420199</cx:pt>
          <cx:pt idx="865">1.7346222710546626e-05</cx:pt>
          <cx:pt idx="866">6.8863852563492495e-05</cx:pt>
          <cx:pt idx="867">-0.00015441011510511124</cx:pt>
          <cx:pt idx="868">0.0042772624937788247</cx:pt>
          <cx:pt idx="869">0.0035422845126353748</cx:pt>
          <cx:pt idx="870">0.0047667270887460002</cx:pt>
          <cx:pt idx="871">0.013073944763554</cx:pt>
          <cx:pt idx="872">0.0098836289409786008</cx:pt>
          <cx:pt idx="873">0.011133918365420725</cx:pt>
          <cx:pt idx="874">-0.0090519418884080997</cx:pt>
          <cx:pt idx="875">-0.012951050861035825</cx:pt>
          <cx:pt idx="876">-0.016601666279499626</cx:pt>
          <cx:pt idx="877">-0.02583286280799825</cx:pt>
          <cx:pt idx="878">-0.021148725151373501</cx:pt>
          <cx:pt idx="879">-0.014792906031832274</cx:pt>
          <cx:pt idx="880">-0.012677638796685251</cx:pt>
          <cx:pt idx="881">-0.010551239168174799</cx:pt>
          <cx:pt idx="882">0.0045113473339193997</cx:pt>
          <cx:pt idx="883">0.0085141889762764249</cx:pt>
          <cx:pt idx="884">0.0015618898304519051</cx:pt>
          <cx:pt idx="885">0.0037463755608673501</cx:pt>
          <cx:pt idx="886">0.0040348513781783253</cx:pt>
          <cx:pt idx="887">-0.0020330364319406649</cx:pt>
          <cx:pt idx="888">-0.0038171582950266248</cx:pt>
          <cx:pt idx="889">0.0040898305903656496</cx:pt>
          <cx:pt idx="890">-0.00071530288845739253</cx:pt>
          <cx:pt idx="891">0.0023865396860380649</cx:pt>
          <cx:pt idx="892">-0.00033277225243036248</cx:pt>
          <cx:pt idx="893">0.005287485624594075</cx:pt>
          <cx:pt idx="894">0.0081135977805264006</cx:pt>
          <cx:pt idx="895">0.0043368896268184999</cx:pt>
          <cx:pt idx="896">-0.0078776662187579997</cx:pt>
          <cx:pt idx="897">-0.0026404405441843751</cx:pt>
          <cx:pt idx="898">0.00039983313778072503</cx:pt>
          <cx:pt idx="899">-0.0011871612532903524</cx:pt>
          <cx:pt idx="900">-0.0028365215287911249</cx:pt>
          <cx:pt idx="901">0.0047435462308056996</cx:pt>
          <cx:pt idx="902">0.003803749325817775</cx:pt>
          <cx:pt idx="903">0.0018689082043739824</cx:pt>
          <cx:pt idx="904">-0.0016464502051635624</cx:pt>
          <cx:pt idx="905">-0.0015177041657577</cx:pt>
          <cx:pt idx="906">-0.00058201912741393002</cx:pt>
          <cx:pt idx="907">0.00045007409592666002</cx:pt>
          <cx:pt idx="908">4.8966535601004003e-05</cx:pt>
          <cx:pt idx="909">-4.8013472475131748e-05</cx:pt>
          <cx:pt idx="910">-2.1775198141409425e-05</cx:pt>
          <cx:pt idx="911">0.00058784208525401</cx:pt>
          <cx:pt idx="912">0.0016328994356938225</cx:pt>
          <cx:pt idx="913">0.0067707168469699503</cx:pt>
          <cx:pt idx="914">0.00260708999864635</cx:pt>
          <cx:pt idx="915">-0.00344529802576235</cx:pt>
          <cx:pt idx="916">-0.00085619899793536246</cx:pt>
          <cx:pt idx="917">0.0076128898391814998</cx:pt>
          <cx:pt idx="918">0.01025929145810835</cx:pt>
          <cx:pt idx="919">0.014683779467883649</cx:pt>
          <cx:pt idx="920">0.0016719645646307724</cx:pt>
          <cx:pt idx="921">-0.0011974131204634325</cx:pt>
          <cx:pt idx="922">0.0084727469297234004</cx:pt>
          <cx:pt idx="923">0.0066846687144560997</cx:pt>
          <cx:pt idx="924">0.0042313138151363746</cx:pt>
          <cx:pt idx="925">0.0011796959139839325</cx:pt>
          <cx:pt idx="926">-0.00094660644520594753</cx:pt>
          <cx:pt idx="927">0.00089909438372674495</cx:pt>
          <cx:pt idx="928">0.0073874732034797247</cx:pt>
          <cx:pt idx="929">0.0067303913133373496</cx:pt>
          <cx:pt idx="930">0.0086529165632320999</cx:pt>
          <cx:pt idx="931">0.0067054466229746496</cx:pt>
          <cx:pt idx="932">-0.0030894189590445001</cx:pt>
          <cx:pt idx="933">-0.0029609034212416002</cx:pt>
          <cx:pt idx="934">6.9983310713809496e-05</cx:pt>
          <cx:pt idx="935">0.00012039091697118575</cx:pt>
          <cx:pt idx="936">7.0785831894937506e-05</cx:pt>
          <cx:pt idx="937">3.5792010958474747e-05</cx:pt>
          <cx:pt idx="938">-0.00014403686017765824</cx:pt>
          <cx:pt idx="939">0.0012795677329908849</cx:pt>
          <cx:pt idx="940">0.00290042165345225</cx:pt>
          <cx:pt idx="941">0.0080400830597420498</cx:pt>
          <cx:pt idx="942">0.0055013434910745496</cx:pt>
          <cx:pt idx="943">0.014662401861208825</cx:pt>
          <cx:pt idx="944">0.016379766731654175</cx:pt>
          <cx:pt idx="945">0.016573562206200598</cx:pt>
          <cx:pt idx="946">0.0085478600967675497</cx:pt>
          <cx:pt idx="947">0.0068245491600229247</cx:pt>
          <cx:pt idx="948">0.001191627992066915</cx:pt>
          <cx:pt idx="949">-0.00014396465881942301</cx:pt>
          <cx:pt idx="950">-0.0035990912635449749</cx:pt>
          <cx:pt idx="951">9.0499136411375999e-05</cx:pt>
          <cx:pt idx="952">0.00041764672746294999</cx:pt>
          <cx:pt idx="953">0.00036446396517954001</cx:pt>
          <cx:pt idx="954">-0.0033412801597399251</cx:pt>
          <cx:pt idx="955">-0.00061109140018054248</cx:pt>
          <cx:pt idx="956">0.0097067794547689001</cx:pt>
          <cx:pt idx="957">0.0066062371456258248</cx:pt>
          <cx:pt idx="958">0.0047700677292205999</cx:pt>
          <cx:pt idx="959">0.0047950332619639251</cx:pt>
          <cx:pt idx="960">0.0030036190064019002</cx:pt>
          <cx:pt idx="961">-0.0025451778180635501</cx:pt>
          <cx:pt idx="962">-0.00035755688637252749</cx:pt>
          <cx:pt idx="963">-0.00023958907939943851</cx:pt>
          <cx:pt idx="964">-0.00012949232655420199</cx:pt>
          <cx:pt idx="965">1.7346222710546626e-05</cx:pt>
          <cx:pt idx="966">6.8863852563492495e-05</cx:pt>
          <cx:pt idx="967">-0.00015441011510511124</cx:pt>
          <cx:pt idx="968">0.0042772624937788247</cx:pt>
          <cx:pt idx="969">0.0035422845126353748</cx:pt>
          <cx:pt idx="970">0.0047667270887460002</cx:pt>
          <cx:pt idx="971">0.013073944763554</cx:pt>
          <cx:pt idx="972">0.0098836289409786008</cx:pt>
          <cx:pt idx="973">0.011133918365420725</cx:pt>
          <cx:pt idx="974">-0.0090519418884080997</cx:pt>
          <cx:pt idx="975">-0.012951050861035825</cx:pt>
          <cx:pt idx="976">-0.016601666279499626</cx:pt>
          <cx:pt idx="977">-0.02583286280799825</cx:pt>
          <cx:pt idx="978">-0.021148725151373501</cx:pt>
          <cx:pt idx="979">-0.014792906031832274</cx:pt>
          <cx:pt idx="980">-0.012677638796685251</cx:pt>
          <cx:pt idx="981">-0.010551239168174799</cx:pt>
          <cx:pt idx="982">0.0045113473339193997</cx:pt>
          <cx:pt idx="983">0.0085141889762764249</cx:pt>
          <cx:pt idx="984">0.0015618898304519051</cx:pt>
          <cx:pt idx="985">0.0037463755608673501</cx:pt>
          <cx:pt idx="986">0.0040348513781783253</cx:pt>
          <cx:pt idx="987">-0.0020330364319406649</cx:pt>
          <cx:pt idx="988">-0.0038171582950266248</cx:pt>
          <cx:pt idx="989">0.0040898305903656496</cx:pt>
          <cx:pt idx="990">-0.00071530288845739253</cx:pt>
          <cx:pt idx="991">0.0023865396860380649</cx:pt>
          <cx:pt idx="992">-0.00033277225243036248</cx:pt>
          <cx:pt idx="993">0.005287485624594075</cx:pt>
          <cx:pt idx="994">0.0081135977805264006</cx:pt>
          <cx:pt idx="995">0.0043368896268184999</cx:pt>
          <cx:pt idx="996">-0.0078776662187579997</cx:pt>
          <cx:pt idx="997">-0.0026404405441843751</cx:pt>
          <cx:pt idx="998">0.00039983313778072503</cx:pt>
          <cx:pt idx="999">-0.0011871612532903524</cx:pt>
          <cx:pt idx="1000">-0.0028365215287911249</cx:pt>
          <cx:pt idx="1001">0.0047435462308056996</cx:pt>
          <cx:pt idx="1002">0.003803749325817775</cx:pt>
          <cx:pt idx="1003">0.0018689082043739824</cx:pt>
          <cx:pt idx="1004">-0.0016464502051635624</cx:pt>
          <cx:pt idx="1005">-0.0015177041657577</cx:pt>
          <cx:pt idx="1006">-0.00058201912741393002</cx:pt>
          <cx:pt idx="1007">0.00045007409592666002</cx:pt>
          <cx:pt idx="1008">4.8966535601004003e-05</cx:pt>
          <cx:pt idx="1009">-4.8013472475131748e-05</cx:pt>
          <cx:pt idx="1010">-2.1775198141409425e-05</cx:pt>
          <cx:pt idx="1011">0.00058784208525401</cx:pt>
          <cx:pt idx="1012">0.0016328994356938225</cx:pt>
          <cx:pt idx="1013">0.0067707168469699503</cx:pt>
          <cx:pt idx="1014">0.00260708999864635</cx:pt>
          <cx:pt idx="1015">-0.00344529802576235</cx:pt>
          <cx:pt idx="1016">-0.00085619899793536246</cx:pt>
          <cx:pt idx="1017">0.0076128898391814998</cx:pt>
          <cx:pt idx="1018">0.01025929145810835</cx:pt>
          <cx:pt idx="1019">0.014683779467883649</cx:pt>
          <cx:pt idx="1020">0.0016719645646307724</cx:pt>
          <cx:pt idx="1021">-0.0011974131204634325</cx:pt>
          <cx:pt idx="1022">0.0084727469297234004</cx:pt>
          <cx:pt idx="1023">0.0066846687144560997</cx:pt>
          <cx:pt idx="1024">0.0042313138151363746</cx:pt>
          <cx:pt idx="1025">0.0011796959139839325</cx:pt>
          <cx:pt idx="1026">-0.00094660644520594753</cx:pt>
          <cx:pt idx="1027">0.00089909438372674495</cx:pt>
          <cx:pt idx="1028">0.0073874732034797247</cx:pt>
          <cx:pt idx="1029">0.0067303913133373496</cx:pt>
          <cx:pt idx="1030">0.0086529165632320999</cx:pt>
          <cx:pt idx="1031">0.0067054466229746496</cx:pt>
          <cx:pt idx="1032">-0.0030894189590445001</cx:pt>
          <cx:pt idx="1033">-0.0029609034212416002</cx:pt>
          <cx:pt idx="1034">6.9983310713809496e-05</cx:pt>
          <cx:pt idx="1035">0.00012039091697118575</cx:pt>
          <cx:pt idx="1036">7.0785831894937506e-05</cx:pt>
          <cx:pt idx="1037">3.5792010958474747e-05</cx:pt>
          <cx:pt idx="1038">-0.00014403686017765824</cx:pt>
          <cx:pt idx="1039">0.0012795677329908849</cx:pt>
          <cx:pt idx="1040">0.00290042165345225</cx:pt>
          <cx:pt idx="1041">0.0080400830597420498</cx:pt>
          <cx:pt idx="1042">0.0055013434910745496</cx:pt>
          <cx:pt idx="1043">0.014662401861208825</cx:pt>
          <cx:pt idx="1044">0.016379766731654175</cx:pt>
          <cx:pt idx="1045">0.016573562206200598</cx:pt>
          <cx:pt idx="1046">0.0085478600967675497</cx:pt>
          <cx:pt idx="1047">0.0068245491600229247</cx:pt>
          <cx:pt idx="1048">0.001191627992066915</cx:pt>
          <cx:pt idx="1049">-0.00014396465881942301</cx:pt>
          <cx:pt idx="1050">-0.0035990912635449749</cx:pt>
          <cx:pt idx="1051">9.0499136411375999e-05</cx:pt>
          <cx:pt idx="1052">0.00041764672746294999</cx:pt>
          <cx:pt idx="1053">0.00036446396517954001</cx:pt>
          <cx:pt idx="1054">-0.0033412801597399251</cx:pt>
          <cx:pt idx="1055">-0.00061109140018054248</cx:pt>
          <cx:pt idx="1056">0.0097067794547689001</cx:pt>
          <cx:pt idx="1057">0.0066062371456258248</cx:pt>
          <cx:pt idx="1058">0.0047700677292205999</cx:pt>
          <cx:pt idx="1059">0.0047950332619639251</cx:pt>
          <cx:pt idx="1060">0.0030036190064019002</cx:pt>
          <cx:pt idx="1061">-0.0025451778180635501</cx:pt>
          <cx:pt idx="1062">-0.00035755688637252749</cx:pt>
          <cx:pt idx="1063">-0.00023958907939943851</cx:pt>
          <cx:pt idx="1064">-0.00012949232655420199</cx:pt>
          <cx:pt idx="1065">1.7346222710546626e-05</cx:pt>
          <cx:pt idx="1066">6.8863852563492495e-05</cx:pt>
          <cx:pt idx="1067">-0.00015441011510511124</cx:pt>
          <cx:pt idx="1068">0.0042772624937788247</cx:pt>
          <cx:pt idx="1069">0.0035422845126353748</cx:pt>
          <cx:pt idx="1070">0.0047667270887460002</cx:pt>
          <cx:pt idx="1071">0.013073944763554</cx:pt>
          <cx:pt idx="1072">0.0098836289409786008</cx:pt>
          <cx:pt idx="1073">0.011133918365420725</cx:pt>
          <cx:pt idx="1074">-0.0090519418884080997</cx:pt>
          <cx:pt idx="1075">-0.012951050861035825</cx:pt>
          <cx:pt idx="1076">-0.016601666279499626</cx:pt>
          <cx:pt idx="1077">-0.02583286280799825</cx:pt>
          <cx:pt idx="1078">-0.021148725151373501</cx:pt>
          <cx:pt idx="1079">-0.014792906031832274</cx:pt>
          <cx:pt idx="1080">-0.012677638796685251</cx:pt>
          <cx:pt idx="1081">-0.010551239168174799</cx:pt>
          <cx:pt idx="1082">0.0045113473339193997</cx:pt>
          <cx:pt idx="1083">0.0085141889762764249</cx:pt>
        </cx:lvl>
      </cx:numDim>
    </cx:data>
    <cx:data id="165">
      <cx:numDim type="val">
        <cx:f>Sheet2!$FJ$1:$FJ$1084</cx:f>
        <cx:lvl ptCount="1084" formatCode="0.00E+00">
          <cx:pt idx="0">4.7695074376436301e-05</cx:pt>
          <cx:pt idx="1">-0.00017010344277169901</cx:pt>
          <cx:pt idx="2">-0.00021722117417020701</cx:pt>
          <cx:pt idx="3">0.00061626431987965905</cx:pt>
          <cx:pt idx="4">-0.000240938546334483</cx:pt>
          <cx:pt idx="5">0.000315202932230701</cx:pt>
          <cx:pt idx="6">-0.00067635924325269996</cx:pt>
          <cx:pt idx="7">6.6090023030716805e-05</cx:pt>
          <cx:pt idx="8">6.2744473754544202e-05</cx:pt>
          <cx:pt idx="9">-0.000343138578926352</cx:pt>
          <cx:pt idx="10">-0.00024507431031921002</cx:pt>
          <cx:pt idx="11">0.0011346649829952499</cx:pt>
          <cx:pt idx="12">-0.00033845533750453402</cx:pt>
          <cx:pt idx="13">-0.00046382446444240098</cx:pt>
          <cx:pt idx="14">-0.00039931378192530699</cx:pt>
          <cx:pt idx="15">-0.00010767459874655499</cx:pt>
          <cx:pt idx="16">0.00018179886012541501</cx:pt>
          <cx:pt idx="17">0.00043987525757313198</cx:pt>
          <cx:pt idx="18">0.00020735424612647199</cx:pt>
          <cx:pt idx="19">0.00048046799097004403</cx:pt>
          <cx:pt idx="20">-7.0831536110938696e-05</cx:pt>
          <cx:pt idx="21">0.00040306656297069002</cx:pt>
          <cx:pt idx="22">-0.00037734292042489599</cx:pt>
          <cx:pt idx="23">0.00023160808446852301</cx:pt>
          <cx:pt idx="24">-0.00071486448390085001</cx:pt>
          <cx:pt idx="25">0.00049203457115815498</cx:pt>
          <cx:pt idx="26">-1.5823736177442399e-05</cx:pt>
          <cx:pt idx="27">-0.00051773743805943995</cx:pt>
          <cx:pt idx="28">-0.00031112263159902497</cx:pt>
          <cx:pt idx="29">0.00028109123123115301</cx:pt>
          <cx:pt idx="30">-0.00055017079716234395</cx:pt>
          <cx:pt idx="31">-0.000108671603762731</cx:pt>
          <cx:pt idx="32">0.00026801820359882098</cx:pt>
          <cx:pt idx="33">3.26211649069398e-05</cx:pt>
          <cx:pt idx="34">-0.00132183626056047</cx:pt>
          <cx:pt idx="35">-0.00242797465081546</cx:pt>
          <cx:pt idx="36">-0.0022443548089550601</cx:pt>
          <cx:pt idx="37">-0.00086218797603226601</cx:pt>
          <cx:pt idx="38">-0.00110170948685066</cx:pt>
          <cx:pt idx="39">-0.0029848211808623901</cx:pt>
          <cx:pt idx="40">-0.00429786704696343</cx:pt>
          <cx:pt idx="41">-0.0013847838479422699</cx:pt>
          <cx:pt idx="42">8.5260338110522199e-05</cx:pt>
          <cx:pt idx="43">-0.00091503934109418196</cx:pt>
          <cx:pt idx="44">-0.00149847644052758</cx:pt>
          <cx:pt idx="45">-0.0014252361926659399</cx:pt>
          <cx:pt idx="46">0.000558984853519414</cx:pt>
          <cx:pt idx="47">-0.00061436628663418403</cx:pt>
          <cx:pt idx="48">-0.00038765880872931798</cx:pt>
          <cx:pt idx="49">-0.00086850599028911199</cx:pt>
          <cx:pt idx="50">-0.0011409906745657799</cx:pt>
          <cx:pt idx="51">-0.00087922165367022495</cx:pt>
          <cx:pt idx="52">0.00029203685401932999</cx:pt>
          <cx:pt idx="53">-0.00012271549013967699</cx:pt>
          <cx:pt idx="54">0.00040180615450054798</cx:pt>
          <cx:pt idx="55">0.00013891910333519101</cx:pt>
          <cx:pt idx="56">-9.4984489265052501e-05</cx:pt>
          <cx:pt idx="57">0.00030278182328097699</cx:pt>
          <cx:pt idx="58">-0.00080194268176576704</cx:pt>
          <cx:pt idx="59">-0.0010150833013333901</cx:pt>
          <cx:pt idx="60">-0.000452180142195151</cx:pt>
          <cx:pt idx="61">-7.2101709899275994e-05</cx:pt>
          <cx:pt idx="62">-0.00066830904925519298</cx:pt>
          <cx:pt idx="63">-0.0041606578890174698</cx:pt>
          <cx:pt idx="64">-0.0041292545777045896</cx:pt>
          <cx:pt idx="65">-0.0044704237223246396</cx:pt>
          <cx:pt idx="66">-0.0091484792180713901</cx:pt>
          <cx:pt idx="67">-0.012370903030839001</cx:pt>
          <cx:pt idx="68">-0.0159245738636603</cx:pt>
          <cx:pt idx="69">-0.0137652804483104</cx:pt>
          <cx:pt idx="70">-0.01182365690043</cx:pt>
          <cx:pt idx="71">-0.0089760659791037496</cx:pt>
          <cx:pt idx="72">-0.0081773019290730994</cx:pt>
          <cx:pt idx="73">-0.0053116769502171302</cx:pt>
          <cx:pt idx="74">-0.0044585164784145996</cx:pt>
          <cx:pt idx="75">-0.00262914943936465</cx:pt>
          <cx:pt idx="76">-0.0018103652978746999</cx:pt>
          <cx:pt idx="77">-0.00214609673339562</cx:pt>
          <cx:pt idx="78">-0.0016878409285281</cx:pt>
          <cx:pt idx="79">-0.00190266865553924</cx:pt>
          <cx:pt idx="80">-0.00023598007184665699</cx:pt>
          <cx:pt idx="81">-1.52426762482865e-05</cx:pt>
          <cx:pt idx="82">-0.00023485005985790299</cx:pt>
          <cx:pt idx="83">0.00083185094967897996</cx:pt>
          <cx:pt idx="84">0.00024173383794882</cx:pt>
          <cx:pt idx="85">-0.00080023395254744405</cx:pt>
          <cx:pt idx="86">-0.00031793065922563498</cx:pt>
          <cx:pt idx="87">0.00051245491091643101</cx:pt>
          <cx:pt idx="88">-1.41067861807716e-05</cx:pt>
          <cx:pt idx="89">-0.00046905052652257</cx:pt>
          <cx:pt idx="90">-0.0024536214425238301</cx:pt>
          <cx:pt idx="91">-0.00605614017116191</cx:pt>
          <cx:pt idx="92">-0.0085548810748153504</cx:pt>
          <cx:pt idx="93">-0.014516917938716701</cx:pt>
          <cx:pt idx="94">-0.017629674395920399</cx:pt>
          <cx:pt idx="95">-0.015872079109908701</cx:pt>
          <cx:pt idx="96">-0.029920946102087499</cx:pt>
          <cx:pt idx="97">-0.041841222002367097</cx:pt>
          <cx:pt idx="98">-0.033663257563599697</cx:pt>
          <cx:pt idx="99">-0.025497457073569901</cx:pt>
          <cx:pt idx="100">-0.0079368897430135196</cx:pt>
          <cx:pt idx="101">0.0109617834551075</cx:pt>
          <cx:pt idx="102">0.018124315377732101</cx:pt>
          <cx:pt idx="103">0.015405311349053701</cx:pt>
          <cx:pt idx="104">0.0085205215911692903</cx:pt>
          <cx:pt idx="105">0.0030282939662659302</cx:pt>
          <cx:pt idx="106">0.00018945456654530799</cx:pt>
          <cx:pt idx="107">-0.00065186478336861796</cx:pt>
          <cx:pt idx="108">-0.0010485040386158399</cx:pt>
          <cx:pt idx="109">-0.0004506779128409</cx:pt>
          <cx:pt idx="110">-0.000274841736914709</cx:pt>
          <cx:pt idx="111">0.00039927611258746198</cx:pt>
          <cx:pt idx="112">0.000169313548203765</cx:pt>
          <cx:pt idx="113">-0.00035366382037400201</cx:pt>
          <cx:pt idx="114">3.50957995002382e-06</cx:pt>
          <cx:pt idx="115">0.00049641334570122797</cx:pt>
          <cx:pt idx="116">0.00083587754128108002</cx:pt>
          <cx:pt idx="117">3.9998105238073998e-05</cx:pt>
          <cx:pt idx="118">-0.0035119446137892299</cx:pt>
          <cx:pt idx="119">-0.0067773529639575201</cx:pt>
          <cx:pt idx="120">-0.0157392343106228</cx:pt>
          <cx:pt idx="121">-0.0223966860097293</cx:pt>
          <cx:pt idx="122">-0.018804027502493902</cx:pt>
          <cx:pt idx="123">-0.010913892824436401</cx:pt>
          <cx:pt idx="124">-0.032781845063008401</cx:pt>
          <cx:pt idx="125">-0.039430262357512097</cx:pt>
          <cx:pt idx="126">-0.047397878615397501</cx:pt>
          <cx:pt idx="127">-0.027937906067974399</cx:pt>
          <cx:pt idx="128">-0.00054572173008744004</cx:pt>
          <cx:pt idx="129">0.010963167313664699</cx:pt>
          <cx:pt idx="130">0.025002882793759</cx:pt>
          <cx:pt idx="131">0.0211136318734199</cx:pt>
          <cx:pt idx="132">0.00745378661804028</cx:pt>
          <cx:pt idx="133">0.015688704600314001</cx:pt>
          <cx:pt idx="134">0.013374755691024301</cx:pt>
          <cx:pt idx="135">0.014516704412310601</cx:pt>
          <cx:pt idx="136">0.0112778444249741</cx:pt>
          <cx:pt idx="137">0.0025675854512025699</cx:pt>
          <cx:pt idx="138">-0.000497779063682978</cx:pt>
          <cx:pt idx="139">-0.00036882198139332498</cx:pt>
          <cx:pt idx="140">0.00043853242375039398</cx:pt>
          <cx:pt idx="141">-0.00032112294384054898</cx:pt>
          <cx:pt idx="142">0.00033253585764314602</cx:pt>
          <cx:pt idx="143">-0.00090186887532472005</cx:pt>
          <cx:pt idx="144">-0.0030323704450874499</cx:pt>
          <cx:pt idx="145">0.0042520036941212699</cx:pt>
          <cx:pt idx="146">0.0050946544125913202</cx:pt>
          <cx:pt idx="147">-0.00067895474678182405</cx:pt>
          <cx:pt idx="148">0.0019521784673041599</cx:pt>
          <cx:pt idx="149">0.0052101922961913299</cx:pt>
          <cx:pt idx="150">0.0071479889215511202</cx:pt>
          <cx:pt idx="151">0.016163472699856098</cx:pt>
          <cx:pt idx="152">-0.0013280970866732999</cx:pt>
          <cx:pt idx="153">-0.0065533011689659698</cx:pt>
          <cx:pt idx="154">0.00383952256146452</cx:pt>
          <cx:pt idx="155">-0.018384226745789201</cx:pt>
          <cx:pt idx="156">-0.022028571480154899</cx:pt>
          <cx:pt idx="157">0.0028439283371042099</cx:pt>
          <cx:pt idx="158">0.0070620460922242896</cx:pt>
          <cx:pt idx="159">-0.015453208499890399</cx:pt>
          <cx:pt idx="160">-0.0051948867254989397</cx:pt>
          <cx:pt idx="161">-0.0072005327450026697</cx:pt>
          <cx:pt idx="162">0.0025491216286529302</cx:pt>
          <cx:pt idx="163">0.0133676903672402</cx:pt>
          <cx:pt idx="164">0.016155343781812201</cx:pt>
          <cx:pt idx="165">0.00574189482512346</cx:pt>
          <cx:pt idx="166">0.000224473975908662</cx:pt>
          <cx:pt idx="167">0.00058499452362013198</cx:pt>
          <cx:pt idx="168">-0.00078033203225331602</cx:pt>
          <cx:pt idx="169">0.00030450066298612501</cx:pt>
          <cx:pt idx="170">-0.000156391201437986</cx:pt>
          <cx:pt idx="171">-0.00073623419420259096</cx:pt>
          <cx:pt idx="172">-0.0038619180307065499</cx:pt>
          <cx:pt idx="173">0.00347746155484313</cx:pt>
          <cx:pt idx="174">0.0102051821584125</cx:pt>
          <cx:pt idx="175">-7.7504010896448805e-05</cx:pt>
          <cx:pt idx="176">0.016501464132073901</cx:pt>
          <cx:pt idx="177">0.0274068239028529</cx:pt>
          <cx:pt idx="178">0.0223229345959138</cx:pt>
          <cx:pt idx="179">0.0141945736665492</cx:pt>
          <cx:pt idx="180">0.0107693492806451</cx:pt>
          <cx:pt idx="181">0.036755878016705198</cx:pt>
          <cx:pt idx="182">0.0264202032765069</cx:pt>
          <cx:pt idx="183">0.00361273475873123</cx:pt>
          <cx:pt idx="184">0.011900363921050599</cx:pt>
          <cx:pt idx="185">0.029875416907709899</cx:pt>
          <cx:pt idx="186">0.017780404352074501</cx:pt>
          <cx:pt idx="187">-0.0049809784048639102</cx:pt>
          <cx:pt idx="188">-0.0063708603937444198</cx:pt>
          <cx:pt idx="189">-0.0126324968400627</cx:pt>
          <cx:pt idx="190">-0.0071398577819497596</cx:pt>
          <cx:pt idx="191">0.00224311106804332</cx:pt>
          <cx:pt idx="192">0.011536125403298</cx:pt>
          <cx:pt idx="193">0.0022932962990569699</cx:pt>
          <cx:pt idx="194">0.00087481747159396598</cx:pt>
          <cx:pt idx="195">8.8857378052596898e-05</cx:pt>
          <cx:pt idx="196">0.000208647321237822</cx:pt>
          <cx:pt idx="197">0.00019654924029394101</cx:pt>
          <cx:pt idx="198">0.00150123973386463</cx:pt>
          <cx:pt idx="199">0.00020757609053356974</cx:pt>
          <cx:pt idx="200">-0.0022397931697207825</cx:pt>
          <cx:pt idx="201">-0.0036842014741647749</cx:pt>
          <cx:pt idx="202">7.0974851026915756e-05</cx:pt>
          <cx:pt idx="203">-0.0018138934597946</cx:pt>
          <cx:pt idx="204">0.0011023789818627851</cx:pt>
          <cx:pt idx="205">0.0031776550255911999</cx:pt>
          <cx:pt idx="206">0.0021838017720833824</cx:pt>
          <cx:pt idx="207">0.0028331670546689748</cx:pt>
          <cx:pt idx="208">0.0095044979343979243</cx:pt>
          <cx:pt idx="209">0.0093271452563660259</cx:pt>
          <cx:pt idx="210">0.0022327541855608549</cx:pt>
          <cx:pt idx="211">-0.0038824032731818001</cx:pt>
          <cx:pt idx="212">-0.00017479912967556725</cx:pt>
          <cx:pt idx="213">0.0065997040072716248</cx:pt>
          <cx:pt idx="214">0.0021656869206570601</cx:pt>
          <cx:pt idx="215">-0.00022990830152419775</cx:pt>
          <cx:pt idx="216">-0.001072731707339255</cx:pt>
          <cx:pt idx="217">-0.0050065682298090497</cx:pt>
          <cx:pt idx="218">-0.004150221447728625</cx:pt>
          <cx:pt idx="219">0.00144681846850932</cx:pt>
          <cx:pt idx="220">0.00088062523121336497</cx:pt>
          <cx:pt idx="221">-0.0010758841822648075</cx:pt>
          <cx:pt idx="222">0.00026068641993508501</cx:pt>
          <cx:pt idx="223">-0.00013372241930175276</cx:pt>
          <cx:pt idx="224">-8.1411379568566502e-05</cx:pt>
          <cx:pt idx="225">-0.00024399762655128625</cx:pt>
          <cx:pt idx="226">0.0003875393639053175</cx:pt>
          <cx:pt idx="227">0.00072834958410276495</cx:pt>
          <cx:pt idx="228">-0.0010748488465003199</cx:pt>
          <cx:pt idx="229">-0.0025448432223036002</cx:pt>
          <cx:pt idx="230">-0.0016179298004932901</cx:pt>
          <cx:pt idx="231">-0.0012188330554903</cx:pt>
          <cx:pt idx="232">0.0054746274386847501</cx:pt>
          <cx:pt idx="233">0.0033856715536991502</cx:pt>
          <cx:pt idx="234">0.0021036999350342602</cx:pt>
          <cx:pt idx="235">0.0075070904234432502</cx:pt>
          <cx:pt idx="236">0.00330615817912705</cx:pt>
          <cx:pt idx="237">0.0020866580503994098</cx:pt>
          <cx:pt idx="238">-0.0013617990205200001</cx:pt>
          <cx:pt idx="239">0.00050024423171817498</cx:pt>
          <cx:pt idx="240">-0.0016893167207331274</cx:pt>
          <cx:pt idx="241">-0.00038047500637341001</cx:pt>
          <cx:pt idx="242">0.002916565962612575</cx:pt>
          <cx:pt idx="243">-0.0022152429437507426</cx:pt>
          <cx:pt idx="244">-0.0040876911120416252</cx:pt>
          <cx:pt idx="245">-0.002150815871573895</cx:pt>
          <cx:pt idx="246">-0.0036394510592981251</cx:pt>
          <cx:pt idx="247">-0.0025165850645852998</cx:pt>
          <cx:pt idx="248">0.00085090720085205247</cx:pt>
          <cx:pt idx="249">-0.00033120526983522252</cx:pt>
          <cx:pt idx="250">-0.00016876366593978999</cx:pt>
          <cx:pt idx="251">-2.4822589818051324e-05</cx:pt>
          <cx:pt idx="252">0.00013144346215475901</cx:pt>
          <cx:pt idx="253">3.4296525395010502e-05</cx:pt>
          <cx:pt idx="254">0.00040685601607040503</cx:pt>
          <cx:pt idx="255">0.00080922862841393997</cx:pt>
          <cx:pt idx="256">-0.0009135100959605175</cx:pt>
          <cx:pt idx="257">-0.0024996155294798824</cx:pt>
          <cx:pt idx="258">0.00040426379722639252</cx:pt>
          <cx:pt idx="259">-0.0017531633479952724</cx:pt>
          <cx:pt idx="260">0.00154969362812165</cx:pt>
          <cx:pt idx="261">0.0023819137565969724</cx:pt>
          <cx:pt idx="262">0.00050524290701537246</cx:pt>
          <cx:pt idx="263">-0.0016365420320955551</cx:pt>
          <cx:pt idx="264">-0.0015601941826242074</cx:pt>
          <cx:pt idx="265">0.0005004649347343425</cx:pt>
          <cx:pt idx="266">-0.00130355907587799</cx:pt>
          <cx:pt idx="267">0.000442680046261535</cx:pt>
          <cx:pt idx="268">-0.0002978227749598625</cx:pt>
          <cx:pt idx="269">0.0087840147528221758</cx:pt>
          <cx:pt idx="270">0.0016172542569495324</cx:pt>
          <cx:pt idx="271">-0.0012421212962240075</cx:pt>
          <cx:pt idx="272">-0.00137036618653753</cx:pt>
          <cx:pt idx="273">-0.003686030184816</cx:pt>
          <cx:pt idx="274">-0.0079078202506308991</cx:pt>
          <cx:pt idx="275">-0.0058423494143979501</cx:pt>
          <cx:pt idx="276">-0.0041169914455373748</cx:pt>
          <cx:pt idx="277">-0.0013212818363370776</cx:pt>
          <cx:pt idx="278">-1.4242062516303851e-05</cx:pt>
          <cx:pt idx="279">0.0014129154776071826</cx:pt>
          <cx:pt idx="280">-2.5707426756386749e-05</cx:pt>
          <cx:pt idx="281">3.004682041411725e-05</cx:pt>
          <cx:pt idx="282">0.00053140422522806002</cx:pt>
          <cx:pt idx="283">0.00048222027504122499</cx:pt>
          <cx:pt idx="284">-0.0020854190021609149</cx:pt>
          <cx:pt idx="285">-0.0029944206446670752</cx:pt>
          <cx:pt idx="286">-0.0015741198096972775</cx:pt>
          <cx:pt idx="287">-0.0042781573247409497</cx:pt>
          <cx:pt idx="288">-0.0023242389418058327</cx:pt>
          <cx:pt idx="289">0.0025045729853202252</cx:pt>
          <cx:pt idx="290">-0.00062389159932860249</cx:pt>
          <cx:pt idx="291">-0.0064309492575638496</cx:pt>
          <cx:pt idx="292">-0.002624932350259675</cx:pt>
          <cx:pt idx="293">-0.0039085744701647246</cx:pt>
          <cx:pt idx="294">-0.0057460565578448999</cx:pt>
          <cx:pt idx="295">-0.0003096744067727925</cx:pt>
          <cx:pt idx="296">0.0037929253355210748</cx:pt>
          <cx:pt idx="297">0.00346881033114105</cx:pt>
          <cx:pt idx="298">0.0032856302161882751</cx:pt>
          <cx:pt idx="299">0.016671030627750799</cx:pt>
          <cx:pt idx="300">-0.0075013544305004799</cx:pt>
          <cx:pt idx="301">-0.041641460376485501</cx:pt>
          <cx:pt idx="302">-0.030026155267522298</cx:pt>
          <cx:pt idx="303">-0.0230925901290291</cx:pt>
          <cx:pt idx="304">-0.0113139196103489</cx:pt>
          <cx:pt idx="305">0.00027367957800368201</cx:pt>
          <cx:pt idx="306">-3.9197459766240702e-05</cx:pt>
          <cx:pt idx="307">0.0028208948236711599</cx:pt>
          <cx:pt idx="308">-0.00012456395665807601</cx:pt>
          <cx:pt idx="309">-0.00071001338652259399</cx:pt>
          <cx:pt idx="310">0.0045340136058962203</cx:pt>
          <cx:pt idx="311">0.0010983096745268901</cx:pt>
          <cx:pt idx="312">-0.0101795690114401</cx:pt>
          <cx:pt idx="313">-0.0018580839599325501</cx:pt>
          <cx:pt idx="314">0.01682619179221</cx:pt>
          <cx:pt idx="315">0.010589218398886499</cx:pt>
          <cx:pt idx="316">0.024333870384789999</cx:pt>
          <cx:pt idx="317">0.021019573871511099</cx:pt>
          <cx:pt idx="318">0.0181798741420083</cx:pt>
          <cx:pt idx="319">-0.00308704272433651</cx:pt>
          <cx:pt idx="320">-0.0025051150267277099</cx:pt>
          <cx:pt idx="321">-0.016902988082115801</cx:pt>
          <cx:pt idx="322">-0.00688598158622115</cx:pt>
          <cx:pt idx="323">0.0148454259895195</cx:pt>
          <cx:pt idx="324">0.0310951727280083</cx:pt>
          <cx:pt idx="325">0.020056768487651099</cx:pt>
          <cx:pt idx="326">0.0081734544381563204</cx:pt>
          <cx:pt idx="327">0.0034888143110846101</cx:pt>
          <cx:pt idx="328">-0.0043245237628513102</cx:pt>
          <cx:pt idx="329">-0.0150778715946117</cx:pt>
          <cx:pt idx="330">-0.0023411131683049699</cx:pt>
          <cx:pt idx="331">-0.021569759492305999</cx:pt>
          <cx:pt idx="332">-0.0196404363984111</cx:pt>
          <cx:pt idx="333">-0.0058397204140062603</cx:pt>
          <cx:pt idx="334">-0.00120110132429855</cx:pt>
          <cx:pt idx="335">-4.8611478254551202e-05</cx:pt>
          <cx:pt idx="336">0.00013804040129148401</cx:pt>
          <cx:pt idx="337">-0.000219824666048586</cx:pt>
          <cx:pt idx="338">0.00196981573629635</cx:pt>
          <cx:pt idx="339">-0.00327956233214126</cx:pt>
          <cx:pt idx="340">0.0031468733156549801</cx:pt>
          <cx:pt idx="341">0.0011427410036758401</cx:pt>
          <cx:pt idx="342">0.0099407953841533</cx:pt>
          <cx:pt idx="343">0.0190236046723119</cx:pt>
          <cx:pt idx="344">0.0145838788506542</cx:pt>
          <cx:pt idx="345">-0.0017483488094816901</cx:pt>
          <cx:pt idx="346">-0.0019096510548807001</cx:pt>
          <cx:pt idx="347">-0.033891996187153897</cx:pt>
          <cx:pt idx="348">-0.022613846572605002</cx:pt>
          <cx:pt idx="349">0.0106994884330168</cx:pt>
          <cx:pt idx="350">0.01100208242392</cx:pt>
          <cx:pt idx="351">0.027264090996315798</cx:pt>
          <cx:pt idx="352">0.0054314407317599903</cx:pt>
          <cx:pt idx="353">-0.016765482814486501</cx:pt>
          <cx:pt idx="354">-0.00200205172704879</cx:pt>
          <cx:pt idx="355">-0.026683276901341001</cx:pt>
          <cx:pt idx="356">-0.0015786526528296101</cx:pt>
          <cx:pt idx="357">-0.0033547335153365902</cx:pt>
          <cx:pt idx="358">-0.0010167431418182499</cx:pt>
          <cx:pt idx="359">-0.020642163998901598</cx:pt>
          <cx:pt idx="360">-0.023542174328395199</cx:pt>
          <cx:pt idx="361">-0.0034704912460449002</cx:pt>
          <cx:pt idx="362">-0.0015799185237946</cx:pt>
          <cx:pt idx="363">0.00020293498892789001</cx:pt>
          <cx:pt idx="364">-0.00066969531289567496</cx:pt>
          <cx:pt idx="365">-0.00037180760529923401</cx:pt>
          <cx:pt idx="366">0.00097780766938040009</cx:pt>
          <cx:pt idx="367">-0.0036853282333178502</cx:pt>
          <cx:pt idx="368">0.0127185214396397</cx:pt>
          <cx:pt idx="369">-0.0049731150930887001</cx:pt>
          <cx:pt idx="370">0.0055278611910729702</cx:pt>
          <cx:pt idx="371">0.030231105068475799</cx:pt>
          <cx:pt idx="372">0.018377822548614399</cx:pt>
          <cx:pt idx="373">0.0074993210606193704</cx:pt>
          <cx:pt idx="374">-0.0048485905093340201</cx:pt>
          <cx:pt idx="375">-0.039215692504959002</cx:pt>
          <cx:pt idx="376">-0.015924806625697001</cx:pt>
          <cx:pt idx="377">0.0176845080519644</cx:pt>
          <cx:pt idx="378">0.015601063295628499</cx:pt>
          <cx:pt idx="379">0.020191635022312499</cx:pt>
          <cx:pt idx="380">0.0145908905425212</cx:pt>
          <cx:pt idx="381">0.0020596208648504298</cx:pt>
          <cx:pt idx="382">-0.026714608740325701</cx:pt>
          <cx:pt idx="383">-0.031714203139524298</cx:pt>
          <cx:pt idx="384">0.00167820192316561</cx:pt>
          <cx:pt idx="385">-0.00073184348322350996</cx:pt>
          <cx:pt idx="386">-0.015680278421244798</cx:pt>
          <cx:pt idx="387">-0.039764311172525497</cx:pt>
          <cx:pt idx="388">-0.038318306461790401</cx:pt>
          <cx:pt idx="389">-0.0128355287893988</cx:pt>
          <cx:pt idx="390">-0.0083993039188776306</cx:pt>
          <cx:pt idx="391">-0.00029649594907228699</cx:pt>
          <cx:pt idx="392">-0.00074230942766726296</cx:pt>
          <cx:pt idx="393">6.70434449425391e-05</cx:pt>
          <cx:pt idx="394">0.00022395484589896701</cx:pt>
          <cx:pt idx="395">0.00033255694446727801</cx:pt>
          <cx:pt idx="396">0.0116567031569337</cx:pt>
          <cx:pt idx="397">-0.0126420151746493</cx:pt>
          <cx:pt idx="398">-0.0032050410467880201</cx:pt>
          <cx:pt idx="399">0.032126116404091298</cx:pt>
          <cx:pt idx="400">0.0226720653792555</cx:pt>
          <cx:pt idx="401">0.0310350685027669</cx:pt>
          <cx:pt idx="402">-0.00055057198391932202</cx:pt>
          <cx:pt idx="403">-0.023916653117011001</cx:pt>
          <cx:pt idx="404">0.0026122930586282901</cx:pt>
          <cx:pt idx="405">0.024157056048698101</cx:pt>
          <cx:pt idx="406">0.0130891421389708</cx:pt>
          <cx:pt idx="407">0.041210238375255399</cx:pt>
          <cx:pt idx="408">0.016775185365405398</cx:pt>
          <cx:pt idx="409">0.00166693704617408</cx:pt>
          <cx:pt idx="410">-0.0106040767784126</cx:pt>
          <cx:pt idx="411">0.0022894462627248199</cx:pt>
          <cx:pt idx="412">0.014655271258769901</cx:pt>
          <cx:pt idx="413">-0.0025469568098332399</cx:pt>
          <cx:pt idx="414">-0.024884113607284899</cx:pt>
          <cx:pt idx="415">-0.039816449309155802</cx:pt>
          <cx:pt idx="416">-0.043123122595238803</cx:pt>
          <cx:pt idx="417">-0.014942589739334501</cx:pt>
          <cx:pt idx="418">-0.0041826707394190896</cx:pt>
          <cx:pt idx="419">5.8213204195367903e-05</cx:pt>
          <cx:pt idx="420">-0.00019555441884105601</cx:pt>
          <cx:pt idx="421">-0.00024887637691988</cx:pt>
          <cx:pt idx="422">-0.00097855653065905706</cx:pt>
          <cx:pt idx="423">0.0023666541695774698</cx:pt>
          <cx:pt idx="424">0.0088156493158444704</cx:pt>
          <cx:pt idx="425">-0.0055688147914255597</cx:pt>
          <cx:pt idx="426">-0.0010819504052036299</cx:pt>
          <cx:pt idx="427">0.020351116868258901</cx:pt>
          <cx:pt idx="428">0.028562450700512099</cx:pt>
          <cx:pt idx="429">0.037373562025358499</cx:pt>
          <cx:pt idx="430">0.049618077567562001</cx:pt>
          <cx:pt idx="431">0.038293011924851302</cx:pt>
          <cx:pt idx="432">0.023045158649334801</cx:pt>
          <cx:pt idx="433">0.015694579075058598</cx:pt>
          <cx:pt idx="434">0.013231886087710001</cx:pt>
          <cx:pt idx="435">0.0505177574548418</cx:pt>
          <cx:pt idx="436">0.0295695850248021</cx:pt>
          <cx:pt idx="437">0.031804073737539497</cx:pt>
          <cx:pt idx="438">0.0078945672787426695</cx:pt>
          <cx:pt idx="439">0.012098111589383899</cx:pt>
          <cx:pt idx="440">0.01743607476352</cx:pt>
          <cx:pt idx="441">0.0138552877608243</cx:pt>
          <cx:pt idx="442">0.0013624961478004699</cx:pt>
          <cx:pt idx="443">-0.0161417068717228</cx:pt>
          <cx:pt idx="444">-0.033610835157762801</cx:pt>
          <cx:pt idx="445">-0.0197073097249988</cx:pt>
          <cx:pt idx="446">-0.0011487610974379599</cx:pt>
          <cx:pt idx="447">-0.0011165197041335499</cx:pt>
          <cx:pt idx="448">0.00040988509045862602</cx:pt>
          <cx:pt idx="449">-0.00033561270678022901</cx:pt>
          <cx:pt idx="450">-0.00084833126104098204</cx:pt>
          <cx:pt idx="451">-0.0040424913391882899</cx:pt>
          <cx:pt idx="452">-0.0033148133347431102</cx:pt>
          <cx:pt idx="453">-0.0087737927049850208</cx:pt>
          <cx:pt idx="454">0.0051916071834989504</cx:pt>
          <cx:pt idx="455">0.016722390242525899</cx:pt>
          <cx:pt idx="456">0.035502795362931702</cx:pt>
          <cx:pt idx="457">0.045495009228482999</cx:pt>
          <cx:pt idx="458">0.071106945980501698</cx:pt>
          <cx:pt idx="459">0.078047848185444593</cx:pt>
          <cx:pt idx="460">0.095610859322773495</cx:pt>
          <cx:pt idx="461">0.064160122446334206</cx:pt>
          <cx:pt idx="462">0.0031009992634804901</cx:pt>
          <cx:pt idx="463">0.040168650319056601</cx:pt>
          <cx:pt idx="464">0.012843805157559601</cx:pt>
          <cx:pt idx="465">0.0097660539503250793</cx:pt>
          <cx:pt idx="466">0.011056831611519101</cx:pt>
          <cx:pt idx="467">0.0146314935169245</cx:pt>
          <cx:pt idx="468">0.010560382540282199</cx:pt>
          <cx:pt idx="469">-0.0050640087274419496</cx:pt>
          <cx:pt idx="470">-0.0066161536246790702</cx:pt>
          <cx:pt idx="471">-0.010010809659662201</cx:pt>
          <cx:pt idx="472">-0.022968356186983702</cx:pt>
          <cx:pt idx="473">-0.0221763869926795</cx:pt>
          <cx:pt idx="474">-0.0050496382986651598</cx:pt>
          <cx:pt idx="475">0.000175466559650328</cx:pt>
          <cx:pt idx="476">0.00022125668906337699</cx:pt>
          <cx:pt idx="477">-0.00016547689858560299</cx:pt>
          <cx:pt idx="478">-0.00211025239650577</cx:pt>
          <cx:pt idx="479">-0.010167460161053301</cx:pt>
          <cx:pt idx="480">-0.0148182893741216</cx:pt>
          <cx:pt idx="481">-0.0150254704558498</cx:pt>
          <cx:pt idx="482">-0.012333134475964199</cx:pt>
          <cx:pt idx="483">0.0061874340584983497</cx:pt>
          <cx:pt idx="484">0.020735474234285099</cx:pt>
          <cx:pt idx="485">0.027131173795353201</cx:pt>
          <cx:pt idx="486">0.0490575876298492</cx:pt>
          <cx:pt idx="487">0.065804089598834895</cx:pt>
          <cx:pt idx="488">0.079902815108379197</cx:pt>
          <cx:pt idx="489">0.055070270503286702</cx:pt>
          <cx:pt idx="490">-0.00187508510135816</cx:pt>
          <cx:pt idx="491">0.043388169297510201</cx:pt>
          <cx:pt idx="492">-0.0076797987925019502</cx:pt>
          <cx:pt idx="493">-0.018414155650989798</cx:pt>
          <cx:pt idx="494">-0.0088676016212377896</cx:pt>
          <cx:pt idx="495">-0.01137304141857</cx:pt>
          <cx:pt idx="496">-0.014893087656129801</cx:pt>
          <cx:pt idx="497">-0.0117420019515157</cx:pt>
          <cx:pt idx="498">-0.0077713315062304502</cx:pt>
          <cx:pt idx="499">-0.0110291582048657</cx:pt>
          <cx:pt idx="500">-0.018972868780303499</cx:pt>
          <cx:pt idx="501">-0.0108224539748058</cx:pt>
          <cx:pt idx="502">-0.00215405550666211</cx:pt>
          <cx:pt idx="503">-0.00089863716933341804</cx:pt>
          <cx:pt idx="504">0.00033356823377020899</cx:pt>
          <cx:pt idx="505">-0.00012577985358802401</cx:pt>
          <cx:pt idx="506">-0.0011056625641910299</cx:pt>
          <cx:pt idx="507">-0.0100113263262508</cx:pt>
          <cx:pt idx="508">-0.0171005169928364</cx:pt>
          <cx:pt idx="509">-0.017601278692255799</cx:pt>
          <cx:pt idx="510">-0.0321395971512786</cx:pt>
          <cx:pt idx="511">-0.034457435875540302</cx:pt>
          <cx:pt idx="512">-0.030169639433671101</cx:pt>
          <cx:pt idx="513">-0.0322114711635016</cx:pt>
          <cx:pt idx="514">-0.024207685200441399</cx:pt>
          <cx:pt idx="515">0.0048077137006438198</cx:pt>
          <cx:pt idx="516">-0.0129001290761112</cx:pt>
          <cx:pt idx="517">-0.0017457424049980501</cx:pt>
          <cx:pt idx="518">-0.013184451658890799</cx:pt>
          <cx:pt idx="519">-0.0209317954626571</cx:pt>
          <cx:pt idx="520">-0.029957220166202302</cx:pt>
          <cx:pt idx="521">-0.0036291745957904302</cx:pt>
          <cx:pt idx="522">-0.028679884803105599</cx:pt>
          <cx:pt idx="523">-0.025647353323989</cx:pt>
          <cx:pt idx="524">-0.015652028652586299</cx:pt>
          <cx:pt idx="525">-0.0116139173940315</cx:pt>
          <cx:pt idx="526">-0.017738048236347701</cx:pt>
          <cx:pt idx="527">-0.022236031437489201</cx:pt>
          <cx:pt idx="528">-0.0229938273375354</cx:pt>
          <cx:pt idx="529">-0.0079539523826616092</cx:pt>
          <cx:pt idx="530">0.00156518883528199</cx:pt>
          <cx:pt idx="531">-9.0321074239794398e-05</cx:pt>
          <cx:pt idx="532">0.000112136161575656</cx:pt>
          <cx:pt idx="533">-0.000189920517749076</cx:pt>
          <cx:pt idx="534">-0.00042519835005781802</cx:pt>
          <cx:pt idx="535">-0.0087656169237392296</cx:pt>
          <cx:pt idx="536">-0.016852415680625399</cx:pt>
          <cx:pt idx="537">-0.023711774799207198</cx:pt>
          <cx:pt idx="538">-0.044648424955708997</cx:pt>
          <cx:pt idx="539">-0.053597059384539701</cx:pt>
          <cx:pt idx="540">-0.065878316888745694</cx:pt>
          <cx:pt idx="541">-0.082230852381770095</cx:pt>
          <cx:pt idx="542">-0.094561846829728402</cx:pt>
          <cx:pt idx="543">-0.080416345412587895</cx:pt>
          <cx:pt idx="544">-0.080663021175628596</cx:pt>
          <cx:pt idx="545">-0.0675658869877062</cx:pt>
          <cx:pt idx="546">-0.035425454539107802</cx:pt>
          <cx:pt idx="547">-0.035916909721594802</cx:pt>
          <cx:pt idx="548">-0.0316480065357772</cx:pt>
          <cx:pt idx="549">-0.0054612368654515797</cx:pt>
          <cx:pt idx="550">-0.021681277560443201</cx:pt>
          <cx:pt idx="551">-0.0101682630523103</cx:pt>
          <cx:pt idx="552">-0.016971135101562</cx:pt>
          <cx:pt idx="553">-0.0107811705801183</cx:pt>
          <cx:pt idx="554">-0.020440616002004801</cx:pt>
          <cx:pt idx="555">-0.027185828934548</cx:pt>
          <cx:pt idx="556">-0.0177266323853916</cx:pt>
          <cx:pt idx="557">-0.0055431708718427196</cx:pt>
          <cx:pt idx="558">-0.0021375029647409298</cx:pt>
          <cx:pt idx="559">0.00014257977854520399</cx:pt>
          <cx:pt idx="560">-0.00084688516733396702</cx:pt>
          <cx:pt idx="561">-0.00045227926060207398</cx:pt>
          <cx:pt idx="562">-0.00050656384084249895</cx:pt>
          <cx:pt idx="563">-0.0050924170199652501</cx:pt>
          <cx:pt idx="564">-0.0149296756464495</cx:pt>
          <cx:pt idx="565">-0.0242183343057636</cx:pt>
          <cx:pt idx="566">-0.044238223085752697</cx:pt>
          <cx:pt idx="567">-0.059614094670885603</cx:pt>
          <cx:pt idx="568">-0.060428321260634299</cx:pt>
          <cx:pt idx="569">-0.077988007234671003</cx:pt>
          <cx:pt idx="570">-0.095957496688719807</cx:pt>
          <cx:pt idx="571">-0.098509931159532604</cx:pt>
          <cx:pt idx="572">-0.085254336759182495</cx:pt>
          <cx:pt idx="573">-0.018580160442915699</cx:pt>
          <cx:pt idx="574">-0.011385671413868301</cx:pt>
          <cx:pt idx="575">-0.0323672648213187</cx:pt>
          <cx:pt idx="576">-0.0117816208476305</cx:pt>
          <cx:pt idx="577">-0.0051179093690720103</cx:pt>
          <cx:pt idx="578">-0.013850546006889401</cx:pt>
          <cx:pt idx="579">-0.011930450251738899</cx:pt>
          <cx:pt idx="580">-0.0084356998928901104</cx:pt>
          <cx:pt idx="581">0.0044593791479643303</cx:pt>
          <cx:pt idx="582">-0.00359816342582207</cx:pt>
          <cx:pt idx="583">-0.0154734114199905</cx:pt>
          <cx:pt idx="584">-0.00378907608883614</cx:pt>
          <cx:pt idx="585">0.000292011036246404</cx:pt>
          <cx:pt idx="586">-0.00104045496408537</cx:pt>
          <cx:pt idx="587">-0.000201724162624615</cx:pt>
          <cx:pt idx="588">-0.00078875720732504305</cx:pt>
          <cx:pt idx="589">-0.00106857354492998</cx:pt>
          <cx:pt idx="590">-0.00050491543002041</cx:pt>
          <cx:pt idx="591">-0.0036646887527581099</cx:pt>
          <cx:pt idx="592">-0.0134546116177008</cx:pt>
          <cx:pt idx="593">-0.023071371324696999</cx:pt>
          <cx:pt idx="594">-0.033290245776113801</cx:pt>
          <cx:pt idx="595">-0.0342807459960216</cx:pt>
          <cx:pt idx="596">-0.026232296126648201</cx:pt>
          <cx:pt idx="597">-0.036357038863719403</cx:pt>
          <cx:pt idx="598">-0.032045290390735899</cx:pt>
          <cx:pt idx="599">-0.045678471062469299</cx:pt>
          <cx:pt idx="600">-0.00747431806091716</cx:pt>
          <cx:pt idx="601">0.0010544810457508199</cx:pt>
          <cx:pt idx="602">0.00140192253153872</cx:pt>
          <cx:pt idx="603">-0.0181068398419332</cx:pt>
          <cx:pt idx="604">-0.0022919988063680699</cx:pt>
          <cx:pt idx="605">-0.029936824327231201</cx:pt>
          <cx:pt idx="606">-0.025699574262995802</cx:pt>
          <cx:pt idx="607">-0.045001267193523299</cx:pt>
          <cx:pt idx="608">-0.023645271149045102</cx:pt>
          <cx:pt idx="609">-0.00052008238973535504</cx:pt>
          <cx:pt idx="610">-0.0067570462729797604</cx:pt>
          <cx:pt idx="611">-0.0120617630249107</cx:pt>
          <cx:pt idx="612">0.00488358174152619</cx:pt>
          <cx:pt idx="613">0.0015289489846165899</cx:pt>
          <cx:pt idx="614">-0.00076094603190721599</cx:pt>
          <cx:pt idx="615">0.00016218878081544901</cx:pt>
          <cx:pt idx="616">-0.000607183868868339</cx:pt>
          <cx:pt idx="617">-0.000227700673627274</cx:pt>
          <cx:pt idx="618">-0.00221378112953485</cx:pt>
          <cx:pt idx="619">-0.0055325155246303903</cx:pt>
          <cx:pt idx="620">-0.0095515343383947206</cx:pt>
          <cx:pt idx="621">-0.015397267677835899</cx:pt>
          <cx:pt idx="622">-0.020483302443175599</cx:pt>
          <cx:pt idx="623">-0.014224392333336</cx:pt>
          <cx:pt idx="624">-0.0019997600284566101</cx:pt>
          <cx:pt idx="625">-0.0150932453441991</cx:pt>
          <cx:pt idx="626">0.0057377517407106596</cx:pt>
          <cx:pt idx="627">0.0070066414898321498</cx:pt>
          <cx:pt idx="628">0.027007470606401102</cx:pt>
          <cx:pt idx="629">0.0035451501201916999</cx:pt>
          <cx:pt idx="630">-0.00124930627123153</cx:pt>
          <cx:pt idx="631">-0.027807791089043601</cx:pt>
          <cx:pt idx="632">-0.0299849248330652</cx:pt>
          <cx:pt idx="633">-0.045665151214952897</cx:pt>
          <cx:pt idx="634">-0.052439793908577101</cx:pt>
          <cx:pt idx="635">-0.052116884744584098</cx:pt>
          <cx:pt idx="636">-0.0279212003118662</cx:pt>
          <cx:pt idx="637">-0.01564957472053</cx:pt>
          <cx:pt idx="638">0.000114718617381953</cx:pt>
          <cx:pt idx="639">0.00084956515527558399</cx:pt>
          <cx:pt idx="640">0.0053093524617337899</cx:pt>
          <cx:pt idx="641">0.0053458220911608697</cx:pt>
          <cx:pt idx="642">0.0021146960594797099</cx:pt>
          <cx:pt idx="643">0.00053240630249542001</cx:pt>
          <cx:pt idx="644">0.000570854780620118</cx:pt>
          <cx:pt idx="645">-5.0922270908041698e-05</cx:pt>
          <cx:pt idx="646">-0.0011021790101503599</cx:pt>
          <cx:pt idx="647">-0.0039393297218218099</cx:pt>
          <cx:pt idx="648">-0.0056232303453104503</cx:pt>
          <cx:pt idx="649">-0.0021476976169013998</cx:pt>
          <cx:pt idx="650">-0.0018121309440236101</cx:pt>
          <cx:pt idx="651">-0.00123232291348405</cx:pt>
          <cx:pt idx="652">0.0078211262637146294</cx:pt>
          <cx:pt idx="653">-0.00427885168030791</cx:pt>
          <cx:pt idx="654">0.0071341485286146597</cx:pt>
          <cx:pt idx="655">0.017060836383521401</cx:pt>
          <cx:pt idx="656">0.0059840910566974397</cx:pt>
          <cx:pt idx="657">-0.0082349889270678499</cx:pt>
          <cx:pt idx="658">-0.012630271845306599</cx:pt>
          <cx:pt idx="659">-0.0278368769410418</cx:pt>
          <cx:pt idx="660">-0.027670514385190501</cx:pt>
          <cx:pt idx="661">-0.025262487941016501</cx:pt>
          <cx:pt idx="662">-0.045126361548897702</cx:pt>
          <cx:pt idx="663">-0.047327323900994402</cx:pt>
          <cx:pt idx="664">-0.022460706523157299</cx:pt>
          <cx:pt idx="665">-0.0043475936728786498</cx:pt>
          <cx:pt idx="666">0.00490398751942802</cx:pt>
          <cx:pt idx="667">0.0065316550117508303</cx:pt>
          <cx:pt idx="668">0.0103092766301699</cx:pt>
          <cx:pt idx="669">0.0055922044432761596</cx:pt>
          <cx:pt idx="670">0.00096166052112655297</cx:pt>
          <cx:pt idx="671">-0.00059045173526666599</cx:pt>
          <cx:pt idx="672">0.000104101387518942</cx:pt>
          <cx:pt idx="673">-0.00070568786915593698</cx:pt>
          <cx:pt idx="674">-0.00065234183968789004</cx:pt>
          <cx:pt idx="675">-4.0315028535844098e-07</cx:pt>
          <cx:pt idx="676">0.0063152889740394199</cx:pt>
          <cx:pt idx="677">0.0147143276771915</cx:pt>
          <cx:pt idx="678">0.019658761668089102</cx:pt>
          <cx:pt idx="679">0.030711228459991299</cx:pt>
          <cx:pt idx="680">0.044522005398134397</cx:pt>
          <cx:pt idx="681">0.018754897489228199</cx:pt>
          <cx:pt idx="682">0.025047820222174801</cx:pt>
          <cx:pt idx="683">0.012132921550772099</cx:pt>
          <cx:pt idx="684">-0.0099519010139834992</cx:pt>
          <cx:pt idx="685">-0.0013394897702429999</cx:pt>
          <cx:pt idx="686">-0.0073610827355516904</cx:pt>
          <cx:pt idx="687">-0.011992087498197799</cx:pt>
          <cx:pt idx="688">-0.0023362981180162401</cx:pt>
          <cx:pt idx="689">-0.015846449487245898</cx:pt>
          <cx:pt idx="690">-0.039962847489653203</cx:pt>
          <cx:pt idx="691">-0.0251729428780481</cx:pt>
          <cx:pt idx="692">0.00037187447147014099</cx:pt>
          <cx:pt idx="693">0.0131122024666859</cx:pt>
          <cx:pt idx="694">0.015472561490477601</cx:pt>
          <cx:pt idx="695">0.0113226795340075</cx:pt>
          <cx:pt idx="696">-0.0013782271435618799</cx:pt>
          <cx:pt idx="697">9.6949599662536603e-06</cx:pt>
          <cx:pt idx="698">-0.00032942795616548699</cx:pt>
          <cx:pt idx="699">-0.00021883937427599301</cx:pt>
          <cx:pt idx="700">0.00027609327811788299</cx:pt>
          <cx:pt idx="701">0.00039303967709093597</cx:pt>
          <cx:pt idx="702">-0.00010374821721250099</cx:pt>
          <cx:pt idx="703">1.95877589233189e-06</cx:pt>
          <cx:pt idx="704">0.00503509540660257</cx:pt>
          <cx:pt idx="705">0.010286474745747501</cx:pt>
          <cx:pt idx="706">0.0115028693788412</cx:pt>
          <cx:pt idx="707">0.022303480003170398</cx:pt>
          <cx:pt idx="708">0.034934474645864903</cx:pt>
          <cx:pt idx="709">0.029112889416868799</cx:pt>
          <cx:pt idx="710">0.015849518219473901</cx:pt>
          <cx:pt idx="711">0.0145395290644116</cx:pt>
          <cx:pt idx="712">0.0069810757833780402</cx:pt>
          <cx:pt idx="713">0.015495828261193501</cx:pt>
          <cx:pt idx="714">0.0099128755619261304</cx:pt>
          <cx:pt idx="715">0.0016276708211068001</cx:pt>
          <cx:pt idx="716">0.0088872613958705399</cx:pt>
          <cx:pt idx="717">-0.016387140686286199</cx:pt>
          <cx:pt idx="718">-0.0110119819473456</cx:pt>
          <cx:pt idx="719">0.0040499775638357096</cx:pt>
          <cx:pt idx="720">0.0095823891505914909</cx:pt>
          <cx:pt idx="721">0.0048265014112507101</cx:pt>
          <cx:pt idx="722">0.00068081722881590298</cx:pt>
          <cx:pt idx="723">-0.00090260221610687801</cx:pt>
          <cx:pt idx="724">-0.0026873391740024101</cx:pt>
          <cx:pt idx="725">-3.3231848525400497e-05</cx:pt>
          <cx:pt idx="726">-0.00063818783967453197</cx:pt>
          <cx:pt idx="727">0.00027244564648247699</cx:pt>
          <cx:pt idx="728">0.00074304435510293403</cx:pt>
          <cx:pt idx="729">-0.000348334820675988</cx:pt>
          <cx:pt idx="730">-8.70040503264166e-05</cx:pt>
          <cx:pt idx="731">-0.00032493672599535802</cx:pt>
          <cx:pt idx="732">0.0015328399307952599</cx:pt>
          <cx:pt idx="733">0.0038450355522186802</cx:pt>
          <cx:pt idx="734">0.0080574829946745193</cx:pt>
          <cx:pt idx="735">0.0115737301746245</cx:pt>
          <cx:pt idx="736">0.0175061737254876</cx:pt>
          <cx:pt idx="737">0.024441253312743001</cx:pt>
          <cx:pt idx="738">0.023036662592915601</cx:pt>
          <cx:pt idx="739">0.0202770516377976</cx:pt>
          <cx:pt idx="740">0.024505381188801498</cx:pt>
          <cx:pt idx="741">0.027983266251552501</cx:pt>
          <cx:pt idx="742">0.040673895166477299</cx:pt>
          <cx:pt idx="743">0.0291464682125178</cx:pt>
          <cx:pt idx="744">0.023165575568437</cx:pt>
          <cx:pt idx="745">0.017846490520131299</cx:pt>
          <cx:pt idx="746">0.0176417650060385</cx:pt>
          <cx:pt idx="747">0.010810199559467999</cx:pt>
          <cx:pt idx="748">0.0060208782731096802</cx:pt>
          <cx:pt idx="749">0.0040785427348015201</cx:pt>
          <cx:pt idx="750">0.00144436905442892</cx:pt>
          <cx:pt idx="751">0.00094437823490069802</cx:pt>
          <cx:pt idx="752">-0.00026095288486367799</cx:pt>
          <cx:pt idx="753">5.83002900743192e-05</cx:pt>
          <cx:pt idx="754">0.000709510573427779</cx:pt>
          <cx:pt idx="755">0.000182652547933685</cx:pt>
          <cx:pt idx="756">-0.000274567905109626</cx:pt>
          <cx:pt idx="757">-0.00070813465545479203</cx:pt>
          <cx:pt idx="758">0.00016583011447174399</cx:pt>
          <cx:pt idx="759">-0.00019186105771853201</cx:pt>
          <cx:pt idx="760">-0.00017174082024682099</cx:pt>
          <cx:pt idx="761">-0.000214741258754872</cx:pt>
          <cx:pt idx="762">1.4713918257789699e-05</cx:pt>
          <cx:pt idx="763">0.0018641421378157901</cx:pt>
          <cx:pt idx="764">0.00133384299048433</cx:pt>
          <cx:pt idx="765">0.0019351764241759899</cx:pt>
          <cx:pt idx="766">0.00066019717793827095</cx:pt>
          <cx:pt idx="767">0.00031142837565450299</cx:pt>
          <cx:pt idx="768">0.0019325203020849301</cx:pt>
          <cx:pt idx="769">0.0021135853098879802</cx:pt>
          <cx:pt idx="770">0.00699151598157221</cx:pt>
          <cx:pt idx="771">0.0041448359030369199</cx:pt>
          <cx:pt idx="772">0.00385132755304135</cx:pt>
          <cx:pt idx="773">0.0040168530534119996</cx:pt>
          <cx:pt idx="774">0.0085351576480990499</cx:pt>
          <cx:pt idx="775">0.00315913136983099</cx:pt>
          <cx:pt idx="776">0.00096836230604379996</cx:pt>
          <cx:pt idx="777">0.00059261951615839897</cx:pt>
          <cx:pt idx="778">0.0010525368604578</cx:pt>
          <cx:pt idx="779">0.000130102865248618</cx:pt>
          <cx:pt idx="780">-0.00045727228886495398</cx:pt>
          <cx:pt idx="781">0.000180306435028598</cx:pt>
          <cx:pt idx="782">-0.00051502986140646002</cx:pt>
          <cx:pt idx="783">5.3554185142463998e-05</cx:pt>
          <cx:pt idx="784">0.00020757609053356974</cx:pt>
          <cx:pt idx="785">-0.0022397931697207825</cx:pt>
          <cx:pt idx="786">-0.0036842014741647749</cx:pt>
          <cx:pt idx="787">7.0974851026915756e-05</cx:pt>
          <cx:pt idx="788">-0.0018138934597946</cx:pt>
          <cx:pt idx="789">0.0011023789818627851</cx:pt>
          <cx:pt idx="790">0.0031776550255911999</cx:pt>
          <cx:pt idx="791">0.0021838017720833824</cx:pt>
          <cx:pt idx="792">0.0028331670546689748</cx:pt>
          <cx:pt idx="793">0.0095044979343979243</cx:pt>
          <cx:pt idx="794">0.0093271452563660259</cx:pt>
          <cx:pt idx="795">0.0022327541855608549</cx:pt>
          <cx:pt idx="796">-0.0038824032731818001</cx:pt>
          <cx:pt idx="797">-0.00017479912967556725</cx:pt>
          <cx:pt idx="798">0.0065997040072716248</cx:pt>
          <cx:pt idx="799">0.0021656869206570601</cx:pt>
          <cx:pt idx="800">-0.00022990830152419775</cx:pt>
          <cx:pt idx="801">-0.001072731707339255</cx:pt>
          <cx:pt idx="802">-0.0050065682298090497</cx:pt>
          <cx:pt idx="803">-0.004150221447728625</cx:pt>
          <cx:pt idx="804">0.00144681846850932</cx:pt>
          <cx:pt idx="805">0.00088062523121336497</cx:pt>
          <cx:pt idx="806">-0.0010758841822648075</cx:pt>
          <cx:pt idx="807">0.00026068641993508501</cx:pt>
          <cx:pt idx="808">-0.00013372241930175276</cx:pt>
          <cx:pt idx="809">-8.1411379568566502e-05</cx:pt>
          <cx:pt idx="810">-0.00024399762655128625</cx:pt>
          <cx:pt idx="811">0.0003875393639053175</cx:pt>
          <cx:pt idx="812">0.00072834958410276495</cx:pt>
          <cx:pt idx="813">-0.0010748488465003199</cx:pt>
          <cx:pt idx="814">-0.0025448432223036002</cx:pt>
          <cx:pt idx="815">-0.0016179298004932901</cx:pt>
          <cx:pt idx="816">-0.0012188330554903</cx:pt>
          <cx:pt idx="817">0.0054746274386847501</cx:pt>
          <cx:pt idx="818">0.0033856715536991502</cx:pt>
          <cx:pt idx="819">0.0021036999350342602</cx:pt>
          <cx:pt idx="820">0.0075070904234432502</cx:pt>
          <cx:pt idx="821">0.00330615817912705</cx:pt>
          <cx:pt idx="822">0.0020866580503994098</cx:pt>
          <cx:pt idx="823">-0.0013617990205200001</cx:pt>
          <cx:pt idx="824">0.00050024423171817498</cx:pt>
          <cx:pt idx="825">-0.0016893167207331274</cx:pt>
          <cx:pt idx="826">-0.00038047500637341001</cx:pt>
          <cx:pt idx="827">0.002916565962612575</cx:pt>
          <cx:pt idx="828">-0.0022152429437507426</cx:pt>
          <cx:pt idx="829">-0.0040876911120416252</cx:pt>
          <cx:pt idx="830">-0.002150815871573895</cx:pt>
          <cx:pt idx="831">-0.0036394510592981251</cx:pt>
          <cx:pt idx="832">-0.0025165850645852998</cx:pt>
          <cx:pt idx="833">0.00085090720085205247</cx:pt>
          <cx:pt idx="834">-0.00033120526983522252</cx:pt>
          <cx:pt idx="835">-0.00016876366593978999</cx:pt>
          <cx:pt idx="836">-2.4822589818051324e-05</cx:pt>
          <cx:pt idx="837">0.00013144346215475901</cx:pt>
          <cx:pt idx="838">3.4296525395010502e-05</cx:pt>
          <cx:pt idx="839">0.00040685601607040503</cx:pt>
          <cx:pt idx="840">0.00080922862841393997</cx:pt>
          <cx:pt idx="841">-0.0009135100959605175</cx:pt>
          <cx:pt idx="842">-0.0024996155294798824</cx:pt>
          <cx:pt idx="843">0.00040426379722639252</cx:pt>
          <cx:pt idx="844">-0.0017531633479952724</cx:pt>
          <cx:pt idx="845">0.00154969362812165</cx:pt>
          <cx:pt idx="846">0.0023819137565969724</cx:pt>
          <cx:pt idx="847">0.00050524290701537246</cx:pt>
          <cx:pt idx="848">-0.0016365420320955551</cx:pt>
          <cx:pt idx="849">-0.0015601941826242074</cx:pt>
          <cx:pt idx="850">0.0005004649347343425</cx:pt>
          <cx:pt idx="851">-0.00130355907587799</cx:pt>
          <cx:pt idx="852">0.000442680046261535</cx:pt>
          <cx:pt idx="853">-0.0002978227749598625</cx:pt>
          <cx:pt idx="854">0.0087840147528221758</cx:pt>
          <cx:pt idx="855">0.0016172542569495324</cx:pt>
          <cx:pt idx="856">-0.0012421212962240075</cx:pt>
          <cx:pt idx="857">-0.00137036618653753</cx:pt>
          <cx:pt idx="858">-0.003686030184816</cx:pt>
          <cx:pt idx="859">-0.0079078202506308991</cx:pt>
          <cx:pt idx="860">-0.0058423494143979501</cx:pt>
          <cx:pt idx="861">-0.0041169914455373748</cx:pt>
          <cx:pt idx="862">-0.0013212818363370776</cx:pt>
          <cx:pt idx="863">-1.4242062516303851e-05</cx:pt>
          <cx:pt idx="864">0.0014129154776071826</cx:pt>
          <cx:pt idx="865">-2.5707426756386749e-05</cx:pt>
          <cx:pt idx="866">3.004682041411725e-05</cx:pt>
          <cx:pt idx="867">0.00053140422522806002</cx:pt>
          <cx:pt idx="868">0.00048222027504122499</cx:pt>
          <cx:pt idx="869">-0.0020854190021609149</cx:pt>
          <cx:pt idx="870">-0.0029944206446670752</cx:pt>
          <cx:pt idx="871">-0.0015741198096972775</cx:pt>
          <cx:pt idx="872">-0.0042781573247409497</cx:pt>
          <cx:pt idx="873">-0.0023242389418058327</cx:pt>
          <cx:pt idx="874">0.0025045729853202252</cx:pt>
          <cx:pt idx="875">-0.00062389159932860249</cx:pt>
          <cx:pt idx="876">-0.0064309492575638496</cx:pt>
          <cx:pt idx="877">-0.002624932350259675</cx:pt>
          <cx:pt idx="878">-0.0039085744701647246</cx:pt>
          <cx:pt idx="879">-0.0057460565578448999</cx:pt>
          <cx:pt idx="880">-0.0003096744067727925</cx:pt>
          <cx:pt idx="881">0.0037929253355210748</cx:pt>
          <cx:pt idx="882">0.00346881033114105</cx:pt>
          <cx:pt idx="883">0.0032856302161882751</cx:pt>
          <cx:pt idx="884">0.00020757609053356974</cx:pt>
          <cx:pt idx="885">-0.0022397931697207825</cx:pt>
          <cx:pt idx="886">-0.0036842014741647749</cx:pt>
          <cx:pt idx="887">7.0974851026915756e-05</cx:pt>
          <cx:pt idx="888">-0.0018138934597946</cx:pt>
          <cx:pt idx="889">0.0011023789818627851</cx:pt>
          <cx:pt idx="890">0.0031776550255911999</cx:pt>
          <cx:pt idx="891">0.0021838017720833824</cx:pt>
          <cx:pt idx="892">0.0028331670546689748</cx:pt>
          <cx:pt idx="893">0.0095044979343979243</cx:pt>
          <cx:pt idx="894">0.0093271452563660259</cx:pt>
          <cx:pt idx="895">0.0022327541855608549</cx:pt>
          <cx:pt idx="896">-0.0038824032731818001</cx:pt>
          <cx:pt idx="897">-0.00017479912967556725</cx:pt>
          <cx:pt idx="898">0.0065997040072716248</cx:pt>
          <cx:pt idx="899">0.0021656869206570601</cx:pt>
          <cx:pt idx="900">-0.00022990830152419775</cx:pt>
          <cx:pt idx="901">-0.001072731707339255</cx:pt>
          <cx:pt idx="902">-0.0050065682298090497</cx:pt>
          <cx:pt idx="903">-0.004150221447728625</cx:pt>
          <cx:pt idx="904">0.00144681846850932</cx:pt>
          <cx:pt idx="905">0.00088062523121336497</cx:pt>
          <cx:pt idx="906">-0.0010758841822648075</cx:pt>
          <cx:pt idx="907">0.00026068641993508501</cx:pt>
          <cx:pt idx="908">-0.00013372241930175276</cx:pt>
          <cx:pt idx="909">-8.1411379568566502e-05</cx:pt>
          <cx:pt idx="910">-0.00024399762655128625</cx:pt>
          <cx:pt idx="911">0.0003875393639053175</cx:pt>
          <cx:pt idx="912">0.00072834958410276495</cx:pt>
          <cx:pt idx="913">-0.0010748488465003199</cx:pt>
          <cx:pt idx="914">-0.0025448432223036002</cx:pt>
          <cx:pt idx="915">-0.0016179298004932901</cx:pt>
          <cx:pt idx="916">-0.0012188330554903</cx:pt>
          <cx:pt idx="917">0.0054746274386847501</cx:pt>
          <cx:pt idx="918">0.0033856715536991502</cx:pt>
          <cx:pt idx="919">0.0021036999350342602</cx:pt>
          <cx:pt idx="920">0.0075070904234432502</cx:pt>
          <cx:pt idx="921">0.00330615817912705</cx:pt>
          <cx:pt idx="922">0.0020866580503994098</cx:pt>
          <cx:pt idx="923">-0.0013617990205200001</cx:pt>
          <cx:pt idx="924">0.00050024423171817498</cx:pt>
          <cx:pt idx="925">-0.0016893167207331274</cx:pt>
          <cx:pt idx="926">-0.00038047500637341001</cx:pt>
          <cx:pt idx="927">0.002916565962612575</cx:pt>
          <cx:pt idx="928">-0.0022152429437507426</cx:pt>
          <cx:pt idx="929">-0.0040876911120416252</cx:pt>
          <cx:pt idx="930">-0.002150815871573895</cx:pt>
          <cx:pt idx="931">-0.0036394510592981251</cx:pt>
          <cx:pt idx="932">-0.0025165850645852998</cx:pt>
          <cx:pt idx="933">0.00085090720085205247</cx:pt>
          <cx:pt idx="934">-0.00033120526983522252</cx:pt>
          <cx:pt idx="935">-0.00016876366593978999</cx:pt>
          <cx:pt idx="936">-2.4822589818051324e-05</cx:pt>
          <cx:pt idx="937">0.00013144346215475901</cx:pt>
          <cx:pt idx="938">3.4296525395010502e-05</cx:pt>
          <cx:pt idx="939">0.00040685601607040503</cx:pt>
          <cx:pt idx="940">0.00080922862841393997</cx:pt>
          <cx:pt idx="941">-0.0009135100959605175</cx:pt>
          <cx:pt idx="942">-0.0024996155294798824</cx:pt>
          <cx:pt idx="943">0.00040426379722639252</cx:pt>
          <cx:pt idx="944">-0.0017531633479952724</cx:pt>
          <cx:pt idx="945">0.00154969362812165</cx:pt>
          <cx:pt idx="946">0.0023819137565969724</cx:pt>
          <cx:pt idx="947">0.00050524290701537246</cx:pt>
          <cx:pt idx="948">-0.0016365420320955551</cx:pt>
          <cx:pt idx="949">-0.0015601941826242074</cx:pt>
          <cx:pt idx="950">0.0005004649347343425</cx:pt>
          <cx:pt idx="951">-0.00130355907587799</cx:pt>
          <cx:pt idx="952">0.000442680046261535</cx:pt>
          <cx:pt idx="953">-0.0002978227749598625</cx:pt>
          <cx:pt idx="954">0.0087840147528221758</cx:pt>
          <cx:pt idx="955">0.0016172542569495324</cx:pt>
          <cx:pt idx="956">-0.0012421212962240075</cx:pt>
          <cx:pt idx="957">-0.00137036618653753</cx:pt>
          <cx:pt idx="958">-0.003686030184816</cx:pt>
          <cx:pt idx="959">-0.0079078202506308991</cx:pt>
          <cx:pt idx="960">-0.0058423494143979501</cx:pt>
          <cx:pt idx="961">-0.0041169914455373748</cx:pt>
          <cx:pt idx="962">-0.0013212818363370776</cx:pt>
          <cx:pt idx="963">-1.4242062516303851e-05</cx:pt>
          <cx:pt idx="964">0.0014129154776071826</cx:pt>
          <cx:pt idx="965">-2.5707426756386749e-05</cx:pt>
          <cx:pt idx="966">3.004682041411725e-05</cx:pt>
          <cx:pt idx="967">0.00053140422522806002</cx:pt>
          <cx:pt idx="968">0.00048222027504122499</cx:pt>
          <cx:pt idx="969">-0.0020854190021609149</cx:pt>
          <cx:pt idx="970">-0.0029944206446670752</cx:pt>
          <cx:pt idx="971">-0.0015741198096972775</cx:pt>
          <cx:pt idx="972">-0.0042781573247409497</cx:pt>
          <cx:pt idx="973">-0.0023242389418058327</cx:pt>
          <cx:pt idx="974">0.0025045729853202252</cx:pt>
          <cx:pt idx="975">-0.00062389159932860249</cx:pt>
          <cx:pt idx="976">-0.0064309492575638496</cx:pt>
          <cx:pt idx="977">-0.002624932350259675</cx:pt>
          <cx:pt idx="978">-0.0039085744701647246</cx:pt>
          <cx:pt idx="979">-0.0057460565578448999</cx:pt>
          <cx:pt idx="980">-0.0003096744067727925</cx:pt>
          <cx:pt idx="981">0.0037929253355210748</cx:pt>
          <cx:pt idx="982">0.00346881033114105</cx:pt>
          <cx:pt idx="983">0.0032856302161882751</cx:pt>
          <cx:pt idx="984">0.00020757609053356974</cx:pt>
          <cx:pt idx="985">-0.0022397931697207825</cx:pt>
          <cx:pt idx="986">-0.0036842014741647749</cx:pt>
          <cx:pt idx="987">7.0974851026915756e-05</cx:pt>
          <cx:pt idx="988">-0.0018138934597946</cx:pt>
          <cx:pt idx="989">0.0011023789818627851</cx:pt>
          <cx:pt idx="990">0.0031776550255911999</cx:pt>
          <cx:pt idx="991">0.0021838017720833824</cx:pt>
          <cx:pt idx="992">0.0028331670546689748</cx:pt>
          <cx:pt idx="993">0.0095044979343979243</cx:pt>
          <cx:pt idx="994">0.0093271452563660259</cx:pt>
          <cx:pt idx="995">0.0022327541855608549</cx:pt>
          <cx:pt idx="996">-0.0038824032731818001</cx:pt>
          <cx:pt idx="997">-0.00017479912967556725</cx:pt>
          <cx:pt idx="998">0.0065997040072716248</cx:pt>
          <cx:pt idx="999">0.0021656869206570601</cx:pt>
          <cx:pt idx="1000">-0.00022990830152419775</cx:pt>
          <cx:pt idx="1001">-0.001072731707339255</cx:pt>
          <cx:pt idx="1002">-0.0050065682298090497</cx:pt>
          <cx:pt idx="1003">-0.004150221447728625</cx:pt>
          <cx:pt idx="1004">0.00144681846850932</cx:pt>
          <cx:pt idx="1005">0.00088062523121336497</cx:pt>
          <cx:pt idx="1006">-0.0010758841822648075</cx:pt>
          <cx:pt idx="1007">0.00026068641993508501</cx:pt>
          <cx:pt idx="1008">-0.00013372241930175276</cx:pt>
          <cx:pt idx="1009">-8.1411379568566502e-05</cx:pt>
          <cx:pt idx="1010">-0.00024399762655128625</cx:pt>
          <cx:pt idx="1011">0.0003875393639053175</cx:pt>
          <cx:pt idx="1012">0.00072834958410276495</cx:pt>
          <cx:pt idx="1013">-0.0010748488465003199</cx:pt>
          <cx:pt idx="1014">-0.0025448432223036002</cx:pt>
          <cx:pt idx="1015">-0.0016179298004932901</cx:pt>
          <cx:pt idx="1016">-0.0012188330554903</cx:pt>
          <cx:pt idx="1017">0.0054746274386847501</cx:pt>
          <cx:pt idx="1018">0.0033856715536991502</cx:pt>
          <cx:pt idx="1019">0.0021036999350342602</cx:pt>
          <cx:pt idx="1020">0.0075070904234432502</cx:pt>
          <cx:pt idx="1021">0.00330615817912705</cx:pt>
          <cx:pt idx="1022">0.0020866580503994098</cx:pt>
          <cx:pt idx="1023">-0.0013617990205200001</cx:pt>
          <cx:pt idx="1024">0.00050024423171817498</cx:pt>
          <cx:pt idx="1025">-0.0016893167207331274</cx:pt>
          <cx:pt idx="1026">-0.00038047500637341001</cx:pt>
          <cx:pt idx="1027">0.002916565962612575</cx:pt>
          <cx:pt idx="1028">-0.0022152429437507426</cx:pt>
          <cx:pt idx="1029">-0.0040876911120416252</cx:pt>
          <cx:pt idx="1030">-0.002150815871573895</cx:pt>
          <cx:pt idx="1031">-0.0036394510592981251</cx:pt>
          <cx:pt idx="1032">-0.0025165850645852998</cx:pt>
          <cx:pt idx="1033">0.00085090720085205247</cx:pt>
          <cx:pt idx="1034">-0.00033120526983522252</cx:pt>
          <cx:pt idx="1035">-0.00016876366593978999</cx:pt>
          <cx:pt idx="1036">-2.4822589818051324e-05</cx:pt>
          <cx:pt idx="1037">0.00013144346215475901</cx:pt>
          <cx:pt idx="1038">3.4296525395010502e-05</cx:pt>
          <cx:pt idx="1039">0.00040685601607040503</cx:pt>
          <cx:pt idx="1040">0.00080922862841393997</cx:pt>
          <cx:pt idx="1041">-0.0009135100959605175</cx:pt>
          <cx:pt idx="1042">-0.0024996155294798824</cx:pt>
          <cx:pt idx="1043">0.00040426379722639252</cx:pt>
          <cx:pt idx="1044">-0.0017531633479952724</cx:pt>
          <cx:pt idx="1045">0.00154969362812165</cx:pt>
          <cx:pt idx="1046">0.0023819137565969724</cx:pt>
          <cx:pt idx="1047">0.00050524290701537246</cx:pt>
          <cx:pt idx="1048">-0.0016365420320955551</cx:pt>
          <cx:pt idx="1049">-0.0015601941826242074</cx:pt>
          <cx:pt idx="1050">0.0005004649347343425</cx:pt>
          <cx:pt idx="1051">-0.00130355907587799</cx:pt>
          <cx:pt idx="1052">0.000442680046261535</cx:pt>
          <cx:pt idx="1053">-0.0002978227749598625</cx:pt>
          <cx:pt idx="1054">0.0087840147528221758</cx:pt>
          <cx:pt idx="1055">0.0016172542569495324</cx:pt>
          <cx:pt idx="1056">-0.0012421212962240075</cx:pt>
          <cx:pt idx="1057">-0.00137036618653753</cx:pt>
          <cx:pt idx="1058">-0.003686030184816</cx:pt>
          <cx:pt idx="1059">-0.0079078202506308991</cx:pt>
          <cx:pt idx="1060">-0.0058423494143979501</cx:pt>
          <cx:pt idx="1061">-0.0041169914455373748</cx:pt>
          <cx:pt idx="1062">-0.0013212818363370776</cx:pt>
          <cx:pt idx="1063">-1.4242062516303851e-05</cx:pt>
          <cx:pt idx="1064">0.0014129154776071826</cx:pt>
          <cx:pt idx="1065">-2.5707426756386749e-05</cx:pt>
          <cx:pt idx="1066">3.004682041411725e-05</cx:pt>
          <cx:pt idx="1067">0.00053140422522806002</cx:pt>
          <cx:pt idx="1068">0.00048222027504122499</cx:pt>
          <cx:pt idx="1069">-0.0020854190021609149</cx:pt>
          <cx:pt idx="1070">-0.0029944206446670752</cx:pt>
          <cx:pt idx="1071">-0.0015741198096972775</cx:pt>
          <cx:pt idx="1072">-0.0042781573247409497</cx:pt>
          <cx:pt idx="1073">-0.0023242389418058327</cx:pt>
          <cx:pt idx="1074">0.0025045729853202252</cx:pt>
          <cx:pt idx="1075">-0.00062389159932860249</cx:pt>
          <cx:pt idx="1076">-0.0064309492575638496</cx:pt>
          <cx:pt idx="1077">-0.002624932350259675</cx:pt>
          <cx:pt idx="1078">-0.0039085744701647246</cx:pt>
          <cx:pt idx="1079">-0.0057460565578448999</cx:pt>
          <cx:pt idx="1080">-0.0003096744067727925</cx:pt>
          <cx:pt idx="1081">0.0037929253355210748</cx:pt>
          <cx:pt idx="1082">0.00346881033114105</cx:pt>
          <cx:pt idx="1083">0.0032856302161882751</cx:pt>
        </cx:lvl>
      </cx:numDim>
    </cx:data>
    <cx:data id="166">
      <cx:numDim type="val">
        <cx:f>Sheet2!$FK$1:$FK$1084</cx:f>
        <cx:lvl ptCount="1084" formatCode="G/通用格式">
          <cx:pt idx="0">-0.00049425106918753105</cx:pt>
          <cx:pt idx="1">-7.4444556197896599e-05</cx:pt>
          <cx:pt idx="2">-0.00044565358800371002</cx:pt>
          <cx:pt idx="3">3.8621349648562797e-05</cx:pt>
          <cx:pt idx="4">0.000159976926285893</cx:pt>
          <cx:pt idx="5">-0.00028281327660938902</cx:pt>
          <cx:pt idx="6">0.00033341222177931502</cx:pt>
          <cx:pt idx="7">0.00037050345966189698</cx:pt>
          <cx:pt idx="8">-0.000293259822887356</cx:pt>
          <cx:pt idx="9">-0.000235487911938672</cx:pt>
          <cx:pt idx="10">-0.00027943238695151101</cx:pt>
          <cx:pt idx="11">-0.00072586314451850197</cx:pt>
          <cx:pt idx="12">-0.00069151810457521905</cx:pt>
          <cx:pt idx="13">-0.00047674633747753399</cx:pt>
          <cx:pt idx="14">1.8920554615073399e-05</cx:pt>
          <cx:pt idx="15">0.00075614959599436802</cx:pt>
          <cx:pt idx="16">-9.5157705773459393e-05</cx:pt>
          <cx:pt idx="17">-0.00055906568628177997</cx:pt>
          <cx:pt idx="18">-0.000291035597387599</cx:pt>
          <cx:pt idx="19">0.00036787147857301903</cx:pt>
          <cx:pt idx="20">8.9806244448061701e-05</cx:pt>
          <cx:pt idx="21">0.00057314640335139804</cx:pt>
          <cx:pt idx="22">0.000280968127446321</cx:pt>
          <cx:pt idx="23">0.00013563832473320901</cx:pt>
          <cx:pt idx="24">-0.000200560788345526</cx:pt>
          <cx:pt idx="25">-0.00065981858021808902</cx:pt>
          <cx:pt idx="26">-0.00026990623691830999</cx:pt>
          <cx:pt idx="27">-0.00080492180245714902</cx:pt>
          <cx:pt idx="28">-0.000248632632580749</cx:pt>
          <cx:pt idx="29">-2.4470504986440401e-05</cx:pt>
          <cx:pt idx="30">-0.00081523264816819397</cx:pt>
          <cx:pt idx="31">0.00077070082886282097</cx:pt>
          <cx:pt idx="32">0.00050811610278013702</cx:pt>
          <cx:pt idx="33">1.74508801209675e-05</cx:pt>
          <cx:pt idx="34">-0.00028083732862785202</cx:pt>
          <cx:pt idx="35">-0.0010923414369679899</cx:pt>
          <cx:pt idx="36">-0.00136754832512645</cx:pt>
          <cx:pt idx="37">0.00011883236399649</cx:pt>
          <cx:pt idx="38">-0.00069946804706199196</cx:pt>
          <cx:pt idx="39">-0.0025480141269027599</cx:pt>
          <cx:pt idx="40">-0.00072788234619688703</cx:pt>
          <cx:pt idx="41">-0.0026295883585789599</cx:pt>
          <cx:pt idx="42">-0.00038438482165677098</cx:pt>
          <cx:pt idx="43">0.00055613984430639399</cx:pt>
          <cx:pt idx="44">0.0024740464890948902</cx:pt>
          <cx:pt idx="45">0.00118000709133857</cx:pt>
          <cx:pt idx="46">-0.00040311646772473001</cx:pt>
          <cx:pt idx="47">-0.00028788494599665701</cx:pt>
          <cx:pt idx="48">-0.0011399111476047899</cx:pt>
          <cx:pt idx="49">-0.00102946381758127</cx:pt>
          <cx:pt idx="50">0.00041578963122406901</cx:pt>
          <cx:pt idx="51">-0.00019861958121931701</cx:pt>
          <cx:pt idx="52">0.00041476989367583998</cx:pt>
          <cx:pt idx="53">0.00025576523680972599</cx:pt>
          <cx:pt idx="54">0.00015058311502612101</cx:pt>
          <cx:pt idx="55">0.000276816857849904</cx:pt>
          <cx:pt idx="56">0.000228986591666658</cx:pt>
          <cx:pt idx="57">-0.00020793833941182399</cx:pt>
          <cx:pt idx="58">-1.7981574808420601e-05</cx:pt>
          <cx:pt idx="59">9.3767126593161205e-05</cx:pt>
          <cx:pt idx="60">0.00013180825366878901</cx:pt>
          <cx:pt idx="61">0.00033131310598013202</cx:pt>
          <cx:pt idx="62">-0.00024399245021076901</cx:pt>
          <cx:pt idx="63">-0.0014868830489364101</cx:pt>
          <cx:pt idx="64">-0.00060092761718930695</cx:pt>
          <cx:pt idx="65">-0.00048604028417177999</cx:pt>
          <cx:pt idx="66">0.00015025538379445701</cx:pt>
          <cx:pt idx="67">0.0042726364007120796</cx:pt>
          <cx:pt idx="68">-0.00102436348225584</cx:pt>
          <cx:pt idx="69">0.00342301995392484</cx:pt>
          <cx:pt idx="70">-0.012428115445339401</cx:pt>
          <cx:pt idx="71">-0.012080927747017099</cx:pt>
          <cx:pt idx="72">-0.00167333697142354</cx:pt>
          <cx:pt idx="73">0.0040410796221967598</cx:pt>
          <cx:pt idx="74">-0.0084458743741466207</cx:pt>
          <cx:pt idx="75">-0.0154857825039896</cx:pt>
          <cx:pt idx="76">-0.0094364034534649092</cx:pt>
          <cx:pt idx="77">-0.0077487546305102604</cx:pt>
          <cx:pt idx="78">-0.0040730868573877598</cx:pt>
          <cx:pt idx="79">-0.00071793493960004495</cx:pt>
          <cx:pt idx="80">0.0011503302598757301</cx:pt>
          <cx:pt idx="81">0.00044665342784611502</cx:pt>
          <cx:pt idx="82">0.00032206593812604903</cx:pt>
          <cx:pt idx="83">-4.4657683533906799e-05</cx:pt>
          <cx:pt idx="84">-0.00029305795447484199</cx:pt>
          <cx:pt idx="85">-0.00082570616644052602</cx:pt>
          <cx:pt idx="86">0.0021974757390905699</cx:pt>
          <cx:pt idx="87">0.000214995970877894</cx:pt>
          <cx:pt idx="88">-0.00062279068615211399</cx:pt>
          <cx:pt idx="89">-0.0028672867463336998</cx:pt>
          <cx:pt idx="90">-0.0013493479433723901</cx:pt>
          <cx:pt idx="91">0.00052332963920526001</cx:pt>
          <cx:pt idx="92">-0.0072749977002365797</cx:pt>
          <cx:pt idx="93">-0.0071871771447067703</cx:pt>
          <cx:pt idx="94">-0.0131688519285709</cx:pt>
          <cx:pt idx="95">0.0044051565389525401</cx:pt>
          <cx:pt idx="96">0.0150259975084556</cx:pt>
          <cx:pt idx="97">-0.0084919096718417304</cx:pt>
          <cx:pt idx="98">-0.048762016775940997</cx:pt>
          <cx:pt idx="99">-0.042565496017217597</cx:pt>
          <cx:pt idx="100">-0.031873248028208602</cx:pt>
          <cx:pt idx="101">-0.0133014569342008</cx:pt>
          <cx:pt idx="102">0.0013444460300478199</cx:pt>
          <cx:pt idx="103">-0.026838800145664601</cx:pt>
          <cx:pt idx="104">-0.038530868610859803</cx:pt>
          <cx:pt idx="105">-0.0208391787665872</cx:pt>
          <cx:pt idx="106">0.0017753089975638199</cx:pt>
          <cx:pt idx="107">0.00157494169190821</cx:pt>
          <cx:pt idx="108">-0.0022510722298869699</cx:pt>
          <cx:pt idx="109">4.3429886194366703e-05</cx:pt>
          <cx:pt idx="110">-0.00055657838420983101</cx:pt>
          <cx:pt idx="111">0.000127700790638182</cx:pt>
          <cx:pt idx="112">0.00058464712403771997</cx:pt>
          <cx:pt idx="113">0.00031052516354802498</cx:pt>
          <cx:pt idx="114">0.0043006176037009396</cx:pt>
          <cx:pt idx="115">0.00130781147399236</cx:pt>
          <cx:pt idx="116">-0.00050591449253663495</cx:pt>
          <cx:pt idx="117">0.0028312075933836799</cx:pt>
          <cx:pt idx="118">0.020201371415068101</cx:pt>
          <cx:pt idx="119">0.024601915645864801</cx:pt>
          <cx:pt idx="120">0.0140212382795184</cx:pt>
          <cx:pt idx="121">-0.00078549197029001796</cx:pt>
          <cx:pt idx="122">-0.00313006152010492</cx:pt>
          <cx:pt idx="123">0.0031168558190314399</cx:pt>
          <cx:pt idx="124">-0.0087878511348466592</cx:pt>
          <cx:pt idx="125">0.018505196089224001</cx:pt>
          <cx:pt idx="126">0.017499586117932099</cx:pt>
          <cx:pt idx="127">0.051795448408467899</cx:pt>
          <cx:pt idx="128">0.0331583693176511</cx:pt>
          <cx:pt idx="129">0.040654239145457002</cx:pt>
          <cx:pt idx="130">0.022894105360776101</cx:pt>
          <cx:pt idx="131">0.0120641160475057</cx:pt>
          <cx:pt idx="132">0.0041322520681420097</cx:pt>
          <cx:pt idx="133">-0.0089386645876494801</cx:pt>
          <cx:pt idx="134">-0.0128994867729669</cx:pt>
          <cx:pt idx="135">-0.015803079856232801</cx:pt>
          <cx:pt idx="136">-0.032434130103823199</cx:pt>
          <cx:pt idx="137">-0.00344459183254065</cx:pt>
          <cx:pt idx="138">-0.00021747137089473401</cx:pt>
          <cx:pt idx="139">-0.00287653253291967</cx:pt>
          <cx:pt idx="140">-0.00083563760210041398</cx:pt>
          <cx:pt idx="141">-0.0011484538198230101</cx:pt>
          <cx:pt idx="142">0.00079963778284564396</cx:pt>
          <cx:pt idx="143">0.000964485687360149</cx:pt>
          <cx:pt idx="144">0.00052269250163943003</cx:pt>
          <cx:pt idx="145">0.0031142816342710701</cx:pt>
          <cx:pt idx="146">-0.0087919194027423105</cx:pt>
          <cx:pt idx="147">0.0028242243848576698</cx:pt>
          <cx:pt idx="148">0.0149194588777815</cx:pt>
          <cx:pt idx="149">0.030931169385150899</cx:pt>
          <cx:pt idx="150">0.026532895979615501</cx:pt>
          <cx:pt idx="151">-0.0154868857942416</cx:pt>
          <cx:pt idx="152">0.025195047597092901</cx:pt>
          <cx:pt idx="153">-0.0055373339148049603</cx:pt>
          <cx:pt idx="154">0.0191286987552961</cx:pt>
          <cx:pt idx="155">0.019125419072745599</cx:pt>
          <cx:pt idx="156">0.039544184399723799</cx:pt>
          <cx:pt idx="157">0.00702869565345394</cx:pt>
          <cx:pt idx="158">0.0071568903397919896</cx:pt>
          <cx:pt idx="159">0.051635295507255603</cx:pt>
          <cx:pt idx="160">-0.020432020035644798</cx:pt>
          <cx:pt idx="161">0.051209594805076301</cx:pt>
          <cx:pt idx="162">0.0245853006532177</cx:pt>
          <cx:pt idx="163">-0.0129653466443815</cx:pt>
          <cx:pt idx="164">-0.0094719257866896101</cx:pt>
          <cx:pt idx="165">0.00026785354032706399</cx:pt>
          <cx:pt idx="166">-0.0059506108287585499</cx:pt>
          <cx:pt idx="167">-0.0041149456619589799</cx:pt>
          <cx:pt idx="168">0.00070912487492908903</cx:pt>
          <cx:pt idx="169">0.00014560020176392801</cx:pt>
          <cx:pt idx="170">-0.0056744287982840903</cx:pt>
          <cx:pt idx="171">0.00421414786307296</cx:pt>
          <cx:pt idx="172">0.0053794896904650899</cx:pt>
          <cx:pt idx="173">-0.00341256927893344</cx:pt>
          <cx:pt idx="174">-0.0321079795460434</cx:pt>
          <cx:pt idx="175">-0.042902844560982603</cx:pt>
          <cx:pt idx="176">-0.0215738291024383</cx:pt>
          <cx:pt idx="177">0.0149618545695744</cx:pt>
          <cx:pt idx="178">0.065585404498360506</cx:pt>
          <cx:pt idx="179">-0.020976518762843101</cx:pt>
          <cx:pt idx="180">0.041983156290070697</cx:pt>
          <cx:pt idx="181">-0.016022891190618001</cx:pt>
          <cx:pt idx="182">-0.067411608120116095</cx:pt>
          <cx:pt idx="183">-0.12765918417791999</cx:pt>
          <cx:pt idx="184">-0.060328698142481402</cx:pt>
          <cx:pt idx="185">0.048002093309134797</cx:pt>
          <cx:pt idx="186">0.0037901554825372002</cx:pt>
          <cx:pt idx="187">0.038507836489355199</cx:pt>
          <cx:pt idx="188">-0.00856607452567551</cx:pt>
          <cx:pt idx="189">0.051111757987819702</cx:pt>
          <cx:pt idx="190">0.051431766578034901</cx:pt>
          <cx:pt idx="191">-0.016700418615843399</cx:pt>
          <cx:pt idx="192">-0.016040146522188901</cx:pt>
          <cx:pt idx="193">-0.0042592136390390296</cx:pt>
          <cx:pt idx="194">0.00052178638328434805</cx:pt>
          <cx:pt idx="195">-0.0015320024671921699</cx:pt>
          <cx:pt idx="196">0.00058859263028033398</cx:pt>
          <cx:pt idx="197">0.00031432124847606102</cx:pt>
          <cx:pt idx="198">-0.0029988627881005702</cx:pt>
          <cx:pt idx="199">0.0031339383739022249</cx:pt>
          <cx:pt idx="200">0.006353353116702075</cx:pt>
          <cx:pt idx="201">-0.001551846050148025</cx:pt>
          <cx:pt idx="202">-0.0082228473470831003</cx:pt>
          <cx:pt idx="203">-0.0051007463720989001</cx:pt>
          <cx:pt idx="204">-0.00077340238785879995</cx:pt>
          <cx:pt idx="205">0.010438544616908751</cx:pt>
          <cx:pt idx="206">0.015620447885193576</cx:pt>
          <cx:pt idx="207">-0.0137787135010294</cx:pt>
          <cx:pt idx="208">-0.0066239605376574246</cx:pt>
          <cx:pt idx="209">0.0053684713630105753</cx:pt>
          <cx:pt idx="210">-0.015472020838411425</cx:pt>
          <cx:pt idx="211">-0.019037832567476199</cx:pt>
          <cx:pt idx="212">-0.0089600263429005494</cx:pt>
          <cx:pt idx="213">-0.00046666699570379998</cx:pt>
          <cx:pt idx="214">0.0081537249195357507</cx:pt>
          <cx:pt idx="215">0.018622332395695124</cx:pt>
          <cx:pt idx="216">0.0062625247447527753</cx:pt>
          <cx:pt idx="217">0.024605460654167476</cx:pt>
          <cx:pt idx="218">0.028933648347940499</cx:pt>
          <cx:pt idx="219">-0.0051299080361894497</cx:pt>
          <cx:pt idx="220">-0.0084990925494181496</cx:pt>
          <cx:pt idx="221">-0.0016617432845159976</cx:pt>
          <cx:pt idx="222">0.0014574959465319399</cx:pt>
          <cx:pt idx="223">-0.00030263027156237</cx:pt>
          <cx:pt idx="224">-0.00027260622273161998</cx:pt>
          <cx:pt idx="225">0.00044655647160451751</cx:pt>
          <cx:pt idx="226">0.0010643799986160825</cx:pt>
          <cx:pt idx="227">0.0037905776131180249</cx:pt>
          <cx:pt idx="228">0.010936360039534574</cx:pt>
          <cx:pt idx="229">0.0045668803193528998</cx:pt>
          <cx:pt idx="230">-0.0047332041135425499</cx:pt>
          <cx:pt idx="231">0.01223469395417515</cx:pt>
          <cx:pt idx="232">0.0012380153969038874</cx:pt>
          <cx:pt idx="233">-0.002985615080612675</cx:pt>
          <cx:pt idx="234">0.010318606096483975</cx:pt>
          <cx:pt idx="235">-0.0041508620433847749</cx:pt>
          <cx:pt idx="236">-0.0014350426372915276</cx:pt>
          <cx:pt idx="237">0.017639486434966951</cx:pt>
          <cx:pt idx="238">0.045262037782954997</cx:pt>
          <cx:pt idx="239">0.0299747276190215</cx:pt>
          <cx:pt idx="240">0.011183708993749999</cx:pt>
          <cx:pt idx="241">0.0055999464267525749</cx:pt>
          <cx:pt idx="242">-0.0015284011935586274</cx:pt>
          <cx:pt idx="243">-1.7051054308836301e-05</cx:pt>
          <cx:pt idx="244">0.01227652301813395</cx:pt>
          <cx:pt idx="245">0.0047906099359356497</cx:pt>
          <cx:pt idx="246">0.029309788145215499</cx:pt>
          <cx:pt idx="247">0.013258193101421</cx:pt>
          <cx:pt idx="248">-0.0066406588797522752</cx:pt>
          <cx:pt idx="249">2.3081348280957549e-05</cx:pt>
          <cx:pt idx="250">0.0017783862481365424</cx:pt>
          <cx:pt idx="251">0.00011155388203355274</cx:pt>
          <cx:pt idx="252">0.0001609690852614125</cx:pt>
          <cx:pt idx="253">0.00058167916023450002</cx:pt>
          <cx:pt idx="254">0.001919696526158075</cx:pt>
          <cx:pt idx="255">0.0048440691335016502</cx:pt>
          <cx:pt idx="256">0.01085513535672995</cx:pt>
          <cx:pt idx="257">0.021735294638240074</cx:pt>
          <cx:pt idx="258">0.012775300419639949</cx:pt>
          <cx:pt idx="259">0.0046109395716796</cx:pt>
          <cx:pt idx="260">0.0093337116237505995</cx:pt>
          <cx:pt idx="261">0.0018434197070006249</cx:pt>
          <cx:pt idx="262">0.0140280466892905</cx:pt>
          <cx:pt idx="263">0.0045154306597455004</cx:pt>
          <cx:pt idx="264">0.022324692306269302</cx:pt>
          <cx:pt idx="265">0.020482797038637549</cx:pt>
          <cx:pt idx="266">0.021894164338229351</cx:pt>
          <cx:pt idx="267">0.0216316293345944</cx:pt>
          <cx:pt idx="268">0.015742061724653474</cx:pt>
          <cx:pt idx="269">0.013199923122609175</cx:pt>
          <cx:pt idx="270">-0.015978630305371225</cx:pt>
          <cx:pt idx="271">-0.0102797211423098</cx:pt>
          <cx:pt idx="272">-0.0039560577548965496</cx:pt>
          <cx:pt idx="273">0.00287810719487185</cx:pt>
          <cx:pt idx="274">0.020231458205601752</cx:pt>
          <cx:pt idx="275">0.019413363335646576</cx:pt>
          <cx:pt idx="276">-0.0017262283229286699</cx:pt>
          <cx:pt idx="277">-0.00029575653497454252</cx:pt>
          <cx:pt idx="278">0.0039269463206619004</cx:pt>
          <cx:pt idx="279">0.00073169656224911998</cx:pt>
          <cx:pt idx="280">5.5433782147641748e-05</cx:pt>
          <cx:pt idx="281">0.00055127699056191999</cx:pt>
          <cx:pt idx="282">0.0021843479798399198</cx:pt>
          <cx:pt idx="283">0.0030063137061862749</cx:pt>
          <cx:pt idx="284">0.01198899081252745</cx:pt>
          <cx:pt idx="285">0.02499435985386465</cx:pt>
          <cx:pt idx="286">0.021469105131758176</cx:pt>
          <cx:pt idx="287">0.0039631102416233998</cx:pt>
          <cx:pt idx="288">0.0178880324128507</cx:pt>
          <cx:pt idx="289">0.0089370620413509756</cx:pt>
          <cx:pt idx="290">0.043795858585898247</cx:pt>
          <cx:pt idx="291">0.0245544446434805</cx:pt>
          <cx:pt idx="292">0.0123619742047512</cx:pt>
          <cx:pt idx="293">-0.011139071475529824</cx:pt>
          <cx:pt idx="294">-0.025631192958733749</cx:pt>
          <cx:pt idx="295">-0.0064713134282434002</cx:pt>
          <cx:pt idx="296">-0.0026330345140383252</cx:pt>
          <cx:pt idx="297">0.0037009355853455752</cx:pt>
          <cx:pt idx="298">-0.0088875400125832255</cx:pt>
          <cx:pt idx="299">0.039564904658913297</cx:pt>
          <cx:pt idx="300">0.028819645480870001</cx:pt>
          <cx:pt idx="301">0.0380711619930416</cx:pt>
          <cx:pt idx="302">0.025715047682733201</cx:pt>
          <cx:pt idx="303">0.029848389482208901</cx:pt>
          <cx:pt idx="304">0.012242767602048701</cx:pt>
          <cx:pt idx="305">-0.00405501165798246</cx:pt>
          <cx:pt idx="306">0.00201694597514069</cx:pt>
          <cx:pt idx="307">0.00046182649766663499</cx:pt>
          <cx:pt idx="308">-3.4166807331129898e-05</cx:pt>
          <cx:pt idx="309">0.00051595610787653597</cx:pt>
          <cx:pt idx="310">0.0052906784061771501</cx:pt>
          <cx:pt idx="311">-0.00086123412392380904</cx:pt>
          <cx:pt idx="312">0.039874631046320698</cx:pt>
          <cx:pt idx="313">0.08964259935287</cx:pt>
          <cx:pt idx="314">0.092225913232356294</cx:pt>
          <cx:pt idx="315">0.0703870109098403</cx:pt>
          <cx:pt idx="316">0.044660413434908799</cx:pt>
          <cx:pt idx="317">0.099007418082401696</cx:pt>
          <cx:pt idx="318">0.089536701665927199</cx:pt>
          <cx:pt idx="319">0.067727976438444804</cx:pt>
          <cx:pt idx="320">-0.0354018981431782</cx:pt>
          <cx:pt idx="321">-0.24273387203605301</cx:pt>
          <cx:pt idx="322">-0.20440080503917701</cx:pt>
          <cx:pt idx="323">-0.11321623598642699</cx:pt>
          <cx:pt idx="324">-0.049513253218012997</cx:pt>
          <cx:pt idx="325">0.010739866059625699</cx:pt>
          <cx:pt idx="326">-0.0234708885749291</cx:pt>
          <cx:pt idx="327">0.084834695459565401</cx:pt>
          <cx:pt idx="328">0.079274446846310895</cx:pt>
          <cx:pt idx="329">0.0228329276998144</cx:pt>
          <cx:pt idx="330">-0.046681048464553399</cx:pt>
          <cx:pt idx="331">0.0127497249218777</cx:pt>
          <cx:pt idx="332">-0.00454361053473644</cx:pt>
          <cx:pt idx="333">-0.0034583573007760399</cx:pt>
          <cx:pt idx="334">-0.0019964539550348399</cx:pt>
          <cx:pt idx="335">-0.00048233189779228102</cx:pt>
          <cx:pt idx="336">1.2564419932937001e-05</cx:pt>
          <cx:pt idx="337">0.0010285773751115899</cx:pt>
          <cx:pt idx="338">0.0013064161301272301</cx:pt>
          <cx:pt idx="339">-0.0249481897991067</cx:pt>
          <cx:pt idx="340">-0.0028026897847477201</cx:pt>
          <cx:pt idx="341">-0.023646463829413</cx:pt>
          <cx:pt idx="342">0.043163482250382697</cx:pt>
          <cx:pt idx="343">0.060008491168686597</cx:pt>
          <cx:pt idx="344">0.0124671911003919</cx:pt>
          <cx:pt idx="345">0.012589269021769101</cx:pt>
          <cx:pt idx="346">-0.025494134073709901</cx:pt>
          <cx:pt idx="347">-0.10093096189693899</cx:pt>
          <cx:pt idx="348">-0.19995132351129499</cx:pt>
          <cx:pt idx="349">-0.38436177173509001</cx:pt>
          <cx:pt idx="350">-0.23497315807937999</cx:pt>
          <cx:pt idx="351">-0.14445108803468601</cx:pt>
          <cx:pt idx="352">0.011195788640855501</cx:pt>
          <cx:pt idx="353">-0.073877510290745102</cx:pt>
          <cx:pt idx="354">-0.061864958791456502</cx:pt>
          <cx:pt idx="355">-0.0035749087043109098</cx:pt>
          <cx:pt idx="356">0.0098391711077130597</cx:pt>
          <cx:pt idx="357">-0.034532986108642402</cx:pt>
          <cx:pt idx="358">-0.109082422540961</cx:pt>
          <cx:pt idx="359">-0.040380038888621801</cx:pt>
          <cx:pt idx="360">0.0034421625238740799</cx:pt>
          <cx:pt idx="361">0.014759493988481601</cx:pt>
          <cx:pt idx="362">0.0075384302736895697</cx:pt>
          <cx:pt idx="363">0.0011807770891065</cx:pt>
          <cx:pt idx="364">-0.00075911090334314704</cx:pt>
          <cx:pt idx="365">0.00023150595813848499</cx:pt>
          <cx:pt idx="366">0.0027881121148074801</cx:pt>
          <cx:pt idx="367">-0.037664798365511801</cx:pt>
          <cx:pt idx="368">-0.073463830496779597</cx:pt>
          <cx:pt idx="369">-0.103529532638528</cx:pt>
          <cx:pt idx="370">-0.039816085982695898</cx:pt>
          <cx:pt idx="371">-0.077706310155099004</cx:pt>
          <cx:pt idx="372">-0.11840058837726899</cx:pt>
          <cx:pt idx="373">-0.097972418607152695</cx:pt>
          <cx:pt idx="374">-0.12926365954032101</cx:pt>
          <cx:pt idx="375">-0.107625904632917</cx:pt>
          <cx:pt idx="376">-0.27407223504905498</cx:pt>
          <cx:pt idx="377">-0.20176494842787601</cx:pt>
          <cx:pt idx="378">-0.078733082297784196</cx:pt>
          <cx:pt idx="379">-0.105879875627402</cx:pt>
          <cx:pt idx="380">-0.060498983946205002</cx:pt>
          <cx:pt idx="381">-0.014881512018926599</cx:pt>
          <cx:pt idx="382">-0.00053903186142630196</cx:pt>
          <cx:pt idx="383">-0.041797279024084998</cx:pt>
          <cx:pt idx="384">-0.066469239477566902</cx:pt>
          <cx:pt idx="385">-0.091224982287786499</cx:pt>
          <cx:pt idx="386">-0.069627447019122504</cx:pt>
          <cx:pt idx="387">-0.072798778246496401</cx:pt>
          <cx:pt idx="388">-0.0018311990233195201</cx:pt>
          <cx:pt idx="389">0.013229953245006899</cx:pt>
          <cx:pt idx="390">0.0084583350792665803</cx:pt>
          <cx:pt idx="391">0.0034802792293309398</cx:pt>
          <cx:pt idx="392">8.1182857606150195e-06</cx:pt>
          <cx:pt idx="393">0.00041958942037626098</cx:pt>
          <cx:pt idx="394">0.0023550691142095299</cx:pt>
          <cx:pt idx="395">-0.046549012926261998</cx:pt>
          <cx:pt idx="396">-0.108272558854039</cx:pt>
          <cx:pt idx="397">-0.15677847450027299</cx:pt>
          <cx:pt idx="398">-0.13748503999964601</cx:pt>
          <cx:pt idx="399">-0.174934862308497</cx:pt>
          <cx:pt idx="400">-0.222692712611328</cx:pt>
          <cx:pt idx="401">-0.246692972125789</cx:pt>
          <cx:pt idx="402">-0.201529277396755</cx:pt>
          <cx:pt idx="403">-0.15656580372159401</cx:pt>
          <cx:pt idx="404">-0.149961231180086</cx:pt>
          <cx:pt idx="405">-0.071838360199477494</cx:pt>
          <cx:pt idx="406">-0.014317917485390399</cx:pt>
          <cx:pt idx="407">-0.036895633934340803</cx:pt>
          <cx:pt idx="408">-0.046183705564081301</cx:pt>
          <cx:pt idx="409">-0.0109774194166469</cx:pt>
          <cx:pt idx="410">-0.029623184379438901</cx:pt>
          <cx:pt idx="411">-0.059494405396320199</cx:pt>
          <cx:pt idx="412">-0.127325848677075</cx:pt>
          <cx:pt idx="413">-0.040492276142670397</cx:pt>
          <cx:pt idx="414">-0.031430845500523497</cx:pt>
          <cx:pt idx="415">-0.052034010225869697</cx:pt>
          <cx:pt idx="416">-0.0079484949637638608</cx:pt>
          <cx:pt idx="417">0.0113597229441414</cx:pt>
          <cx:pt idx="418">0.0069293438085068597</cx:pt>
          <cx:pt idx="419">0.00069120305468689796</cx:pt>
          <cx:pt idx="420">-0.00039063921986268098</cx:pt>
          <cx:pt idx="421">-0.00066088155015462497</cx:pt>
          <cx:pt idx="422">0.000163560373277625</cx:pt>
          <cx:pt idx="423">-0.050969262084724298</cx:pt>
          <cx:pt idx="424">-0.122154143292433</cx:pt>
          <cx:pt idx="425">-0.177371212881898</cx:pt>
          <cx:pt idx="426">-0.17844789379505799</cx:pt>
          <cx:pt idx="427">-0.23194765518145799</cx:pt>
          <cx:pt idx="428">-0.26476665445084402</cx:pt>
          <cx:pt idx="429">-0.22066109556229799</cx:pt>
          <cx:pt idx="430">-0.16029172878429701</cx:pt>
          <cx:pt idx="431">-0.091967225772776995</cx:pt>
          <cx:pt idx="432">-0.055399005537320502</cx:pt>
          <cx:pt idx="433">0.0057249058532849303</cx:pt>
          <cx:pt idx="434">0.044905576549873698</cx:pt>
          <cx:pt idx="435">0.016147696161613701</cx:pt>
          <cx:pt idx="436">-0.0052966463062655298</cx:pt>
          <cx:pt idx="437">-0.109308984010449</cx:pt>
          <cx:pt idx="438">-0.091055112235502306</cx:pt>
          <cx:pt idx="439">-0.11865335403942601</cx:pt>
          <cx:pt idx="440">-0.068351750479977602</cx:pt>
          <cx:pt idx="441">-0.0267288678916347</cx:pt>
          <cx:pt idx="442">-0.047565030959150899</cx:pt>
          <cx:pt idx="443">-0.053869539460946102</cx:pt>
          <cx:pt idx="444">-0.00098865531001883196</cx:pt>
          <cx:pt idx="445">0.0106373620487938</cx:pt>
          <cx:pt idx="446">0.0080576544442788507</cx:pt>
          <cx:pt idx="447">0.0040382356900526802</cx:pt>
          <cx:pt idx="448">-0.00017210823334956699</cx:pt>
          <cx:pt idx="449">-0.00041529086732975702</cx:pt>
          <cx:pt idx="450">-0.0017315697641322801</cx:pt>
          <cx:pt idx="451">-0.035383271630911199</cx:pt>
          <cx:pt idx="452">-0.132163534070246</cx:pt>
          <cx:pt idx="453">-0.20120718507744301</cx:pt>
          <cx:pt idx="454">-0.20200806037468499</cx:pt>
          <cx:pt idx="455">-0.222234657742611</cx:pt>
          <cx:pt idx="456">-0.18910415337785599</cx:pt>
          <cx:pt idx="457">-0.11245852025332299</cx:pt>
          <cx:pt idx="458">-0.034467753105454302</cx:pt>
          <cx:pt idx="459">0.021631144178722798</cx:pt>
          <cx:pt idx="460">0.047212941985871303</cx:pt>
          <cx:pt idx="461">0.092331655485591302</cx:pt>
          <cx:pt idx="462">0.059524702523042997</cx:pt>
          <cx:pt idx="463">-0.046797962501112102</cx:pt>
          <cx:pt idx="464">0.052471950588595703</cx:pt>
          <cx:pt idx="465">0.015623541633919699</cx:pt>
          <cx:pt idx="466">-0.013745703852674001</cx:pt>
          <cx:pt idx="467">0.010236387936982699</cx:pt>
          <cx:pt idx="468">-0.029389572164479599</cx:pt>
          <cx:pt idx="469">0.048462016711219302</cx:pt>
          <cx:pt idx="470">-0.0164850568325688</cx:pt>
          <cx:pt idx="471">-0.01021348169959</cx:pt>
          <cx:pt idx="472">0.0091504094215138897</cx:pt>
          <cx:pt idx="473">0.0307304028476066</cx:pt>
          <cx:pt idx="474">0.0214739936467888</cx:pt>
          <cx:pt idx="475">0.0057212628308316903</cx:pt>
          <cx:pt idx="476">-0.000234983145809821</cx:pt>
          <cx:pt idx="477">-3.9816377329271303e-05</cx:pt>
          <cx:pt idx="478">-0.00121391110628521</cx:pt>
          <cx:pt idx="479">-0.0144191847516959</cx:pt>
          <cx:pt idx="480">-0.090341952783943899</cx:pt>
          <cx:pt idx="481">-0.137468021621894</cx:pt>
          <cx:pt idx="482">-0.15020947249633201</cx:pt>
          <cx:pt idx="483">-0.160534857498107</cx:pt>
          <cx:pt idx="484">-0.064776282226109996</cx:pt>
          <cx:pt idx="485">0.010308301140197901</cx:pt>
          <cx:pt idx="486">0.0230685443346277</cx:pt>
          <cx:pt idx="487">0.10218620928005399</cx:pt>
          <cx:pt idx="488">0.117375611793374</cx:pt>
          <cx:pt idx="489">0.12623300059077799</cx:pt>
          <cx:pt idx="490">0.083998406212248106</cx:pt>
          <cx:pt idx="491">-0.047880610839198999</cx:pt>
          <cx:pt idx="492">0.068139701709088896</cx:pt>
          <cx:pt idx="493">0.057624008590610197</cx:pt>
          <cx:pt idx="494">0.025600750690920999</cx:pt>
          <cx:pt idx="495">0.019135145623924502</cx:pt>
          <cx:pt idx="496">-0.0051437254532574203</cx:pt>
          <cx:pt idx="497">0.020177397747104499</cx:pt>
          <cx:pt idx="498">-0.012676513811454199</cx:pt>
          <cx:pt idx="499">0.0072450807417315704</cx:pt>
          <cx:pt idx="500">0.040059740213151299</cx:pt>
          <cx:pt idx="501">0.048962897433076399</cx:pt>
          <cx:pt idx="502">0.014856872921204</cx:pt>
          <cx:pt idx="503">0.00063121289379822795</cx:pt>
          <cx:pt idx="504">-0.000165707714909528</cx:pt>
          <cx:pt idx="505">-0.00014291684424233201</cx:pt>
          <cx:pt idx="506">-0.00286349798485348</cx:pt>
          <cx:pt idx="507">0.013960871117710201</cx:pt>
          <cx:pt idx="508">-0.027300174358194301</cx:pt>
          <cx:pt idx="509">-0.095132512351537496</cx:pt>
          <cx:pt idx="510">-0.094834691279420402</cx:pt>
          <cx:pt idx="511">-0.043054088430936298</cx:pt>
          <cx:pt idx="512">-0.0390647443605108</cx:pt>
          <cx:pt idx="513">0.013378844201018701</cx:pt>
          <cx:pt idx="514">0.039921226251044703</cx:pt>
          <cx:pt idx="515">0.068213647466162902</cx:pt>
          <cx:pt idx="516">0.084104812229988696</cx:pt>
          <cx:pt idx="517">0.091016008405481297</cx:pt>
          <cx:pt idx="518">-0.0064007606283619798</cx:pt>
          <cx:pt idx="519">0.041654750945183901</cx:pt>
          <cx:pt idx="520">0.0118283530162388</cx:pt>
          <cx:pt idx="521">-0.0091734354102114002</cx:pt>
          <cx:pt idx="522">-0.0056381229722205703</cx:pt>
          <cx:pt idx="523">-0.047148183887640402</cx:pt>
          <cx:pt idx="524">-0.069219988815143907</cx:pt>
          <cx:pt idx="525">-0.083314598051276001</cx:pt>
          <cx:pt idx="526">-0.035536250186292098</cx:pt>
          <cx:pt idx="527">0.031010319950559501</cx:pt>
          <cx:pt idx="528">0.056008629407739902</cx:pt>
          <cx:pt idx="529">0.0301036491568278</cx:pt>
          <cx:pt idx="530">0.00458400987166936</cx:pt>
          <cx:pt idx="531">0.0010517602167866901</cx:pt>
          <cx:pt idx="532">0.00018152653458940001</cx:pt>
          <cx:pt idx="533">-0.000425959707010778</cx:pt>
          <cx:pt idx="534">-0.0058160074470025701</cx:pt>
          <cx:pt idx="535">0.018278278581424699</cx:pt>
          <cx:pt idx="536">0.0295273904164906</cx:pt>
          <cx:pt idx="537">-0.0467540434387839</cx:pt>
          <cx:pt idx="538">-0.041494578494244601</cx:pt>
          <cx:pt idx="539">0.026599706155281198</cx:pt>
          <cx:pt idx="540">0.040963718895190397</cx:pt>
          <cx:pt idx="541">0.0243527434575255</cx:pt>
          <cx:pt idx="542">0.013957478847851999</cx:pt>
          <cx:pt idx="543">0.092774327978679794</cx:pt>
          <cx:pt idx="544">0.034411209255602399</cx:pt>
          <cx:pt idx="545">0.096782215831181101</cx:pt>
          <cx:pt idx="546">0.037820069507929599</cx:pt>
          <cx:pt idx="547">0.0528617282819158</cx:pt>
          <cx:pt idx="548">0.0029561684465333501</cx:pt>
          <cx:pt idx="549">-0.0125533567966362</cx:pt>
          <cx:pt idx="550">-0.088624539657660095</cx:pt>
          <cx:pt idx="551">-0.040866188827196198</cx:pt>
          <cx:pt idx="552">-0.103400873443262</cx:pt>
          <cx:pt idx="553">-0.094907056364127607</cx:pt>
          <cx:pt idx="554">-0.041673328178048599</cx:pt>
          <cx:pt idx="555">0.056862003772074898</cx:pt>
          <cx:pt idx="556">0.046061687305190897</cx:pt>
          <cx:pt idx="557">0.0262064727085701</cx:pt>
          <cx:pt idx="558">0.0045836395431209801</cx:pt>
          <cx:pt idx="559">0.00042104846343757498</cx:pt>
          <cx:pt idx="560">0.000129844991782319</cx:pt>
          <cx:pt idx="561">-0.00018616221226777399</cx:pt>
          <cx:pt idx="562">0.0033849165962850898</cx:pt>
          <cx:pt idx="563">0.048913864815935397</cx:pt>
          <cx:pt idx="564">0.063929941399703996</cx:pt>
          <cx:pt idx="565">-0.0162325253633318</cx:pt>
          <cx:pt idx="566">0.023282807260135999</cx:pt>
          <cx:pt idx="567">0.070037462565344502</cx:pt>
          <cx:pt idx="568">0.071882326999877302</cx:pt>
          <cx:pt idx="569">0.015036264397085801</cx:pt>
          <cx:pt idx="570">0.063369490479298504</cx:pt>
          <cx:pt idx="571">0.13560579667529199</cx:pt>
          <cx:pt idx="572">0.105844370349005</cx:pt>
          <cx:pt idx="573">0.032062107426149102</cx:pt>
          <cx:pt idx="574">0.059434567766226999</cx:pt>
          <cx:pt idx="575">0.039613487410370303</cx:pt>
          <cx:pt idx="576">0.0143761867460321</cx:pt>
          <cx:pt idx="577">0.0486034428521918</cx:pt>
          <cx:pt idx="578">0.055369167500417198</cx:pt>
          <cx:pt idx="579">-0.0066695767374959003</cx:pt>
          <cx:pt idx="580">-0.0014348750120066599</cx:pt>
          <cx:pt idx="581">0.0011537692965377501</cx:pt>
          <cx:pt idx="582">0.0296079974579153</cx:pt>
          <cx:pt idx="583">0.067900647594477601</cx:pt>
          <cx:pt idx="584">0.042571743213098097</cx:pt>
          <cx:pt idx="585">0.0155864041385899</cx:pt>
          <cx:pt idx="586">0.0038103722094747</cx:pt>
          <cx:pt idx="587">0.00023327056008391899</cx:pt>
          <cx:pt idx="588">0.00065035879878326704</cx:pt>
          <cx:pt idx="589">-0.00085015919704219101</cx:pt>
          <cx:pt idx="590">0.018901975855573801</cx:pt>
          <cx:pt idx="591">0.047187278525660299</cx:pt>
          <cx:pt idx="592">0.084892765625351405</cx:pt>
          <cx:pt idx="593">0.056334937350746801</cx:pt>
          <cx:pt idx="594">0.038737149335848702</cx:pt>
          <cx:pt idx="595">-0.0094024010149801399</cx:pt>
          <cx:pt idx="596">0.023369092128171402</cx:pt>
          <cx:pt idx="597">0.051318894138209899</cx:pt>
          <cx:pt idx="598">0.106972423438867</cx:pt>
          <cx:pt idx="599">0.0266908110049459</cx:pt>
          <cx:pt idx="600">0.030598341221438001</cx:pt>
          <cx:pt idx="601">0.0426256155561393</cx:pt>
          <cx:pt idx="602">0.046464636206047898</cx:pt>
          <cx:pt idx="603">0.076132898261011397</cx:pt>
          <cx:pt idx="604">0.035041708525439599</cx:pt>
          <cx:pt idx="605">0.078074528843226895</cx:pt>
          <cx:pt idx="606">0.091508819844370898</cx:pt>
          <cx:pt idx="607">0.056013277118052998</cx:pt>
          <cx:pt idx="608">-0.013661913268054901</cx:pt>
          <cx:pt idx="609">0.033095205765114898</cx:pt>
          <cx:pt idx="610">0.062172986092199303</cx:pt>
          <cx:pt idx="611">0.068707461458965405</cx:pt>
          <cx:pt idx="612">0.028263161636496999</cx:pt>
          <cx:pt idx="613">0.0123772338124783</cx:pt>
          <cx:pt idx="614">0.00055226946850200096</cx:pt>
          <cx:pt idx="615">-0.00036266195693371197</cx:pt>
          <cx:pt idx="616">-0.00040163389261324399</cx:pt>
          <cx:pt idx="617">0.0011356203383618101</cx:pt>
          <cx:pt idx="618">0.0076586091437976598</cx:pt>
          <cx:pt idx="619">0.00182249366347308</cx:pt>
          <cx:pt idx="620">0.034453395393452199</cx:pt>
          <cx:pt idx="621">0.075343536901567795</cx:pt>
          <cx:pt idx="622">0.061210457757390001</cx:pt>
          <cx:pt idx="623">0.059912822684360698</cx:pt>
          <cx:pt idx="624">0.0621127837932723</cx:pt>
          <cx:pt idx="625">0.15737560878397799</cx:pt>
          <cx:pt idx="626">0.075865946327292696</cx:pt>
          <cx:pt idx="627">0.047343550181086901</cx:pt>
          <cx:pt idx="628">-0.040406608944871601</cx:pt>
          <cx:pt idx="629">0.053627572394387597</cx:pt>
          <cx:pt idx="630">0.093342379780877893</cx:pt>
          <cx:pt idx="631">0.038983853823027201</cx:pt>
          <cx:pt idx="632">-0.048696725878758701</cx:pt>
          <cx:pt idx="633">0.032312147262015103</cx:pt>
          <cx:pt idx="634">0.0161018671288513</cx:pt>
          <cx:pt idx="635">0.0077037510321112598</cx:pt>
          <cx:pt idx="636">-0.026169200589644899</cx:pt>
          <cx:pt idx="637">0.020598607756407299</cx:pt>
          <cx:pt idx="638">0.039589235899314498</cx:pt>
          <cx:pt idx="639">0.052975831942879997</cx:pt>
          <cx:pt idx="640">0.024765051466021901</cx:pt>
          <cx:pt idx="641">0.0090443032944815104</cx:pt>
          <cx:pt idx="642">-0.00138599787247062</cx:pt>
          <cx:pt idx="643">-0.00042714019499828901</cx:pt>
          <cx:pt idx="644">0.00036695655522932702</cx:pt>
          <cx:pt idx="645">8.2335104237202003e-05</cx:pt>
          <cx:pt idx="646">0.00080034759700799401</cx:pt>
          <cx:pt idx="647">-0.0125195764909248</cx:pt>
          <cx:pt idx="648">-0.017123534791551799</cx:pt>
          <cx:pt idx="649">-0.0116911756537975</cx:pt>
          <cx:pt idx="650">0.030339688239211401</cx:pt>
          <cx:pt idx="651">0.053211476087331601</cx:pt>
          <cx:pt idx="652">0.040486303615733202</cx:pt>
          <cx:pt idx="653">0.12087478257735</cx:pt>
          <cx:pt idx="654">0.071229700346521499</cx:pt>
          <cx:pt idx="655">0.0698951155049162</cx:pt>
          <cx:pt idx="656">0.020085021580644499</cx:pt>
          <cx:pt idx="657">0.058097862735826102</cx:pt>
          <cx:pt idx="658">-0.0146101654257445</cx:pt>
          <cx:pt idx="659">0.027177809188694401</cx:pt>
          <cx:pt idx="660">0.078586436029462498</cx:pt>
          <cx:pt idx="661">0.057760837332101002</cx:pt>
          <cx:pt idx="662">0.049388699651391803</cx:pt>
          <cx:pt idx="663">0.073823969392295199</cx:pt>
          <cx:pt idx="664">-0.031005521611958801</cx:pt>
          <cx:pt idx="665">-0.0132097296474215</cx:pt>
          <cx:pt idx="666">0.0246716002167729</cx:pt>
          <cx:pt idx="667">0.0348428094979105</cx:pt>
          <cx:pt idx="668">0.0113685075304791</cx:pt>
          <cx:pt idx="669">0.0063872687495784</cx:pt>
          <cx:pt idx="670">-0.00036018587701241902</cx:pt>
          <cx:pt idx="671">0.000137833356989698</cx:pt>
          <cx:pt idx="672">0.00013328489629878799</cx:pt>
          <cx:pt idx="673">-0.00037497053501845599</cx:pt>
          <cx:pt idx="674">-0.00098016465214410993</cx:pt>
          <cx:pt idx="675">-0.0068993594240687201</cx:pt>
          <cx:pt idx="676">-0.0051654994172790399</cx:pt>
          <cx:pt idx="677">-0.0035356825026032798</cx:pt>
          <cx:pt idx="678">0.0051268906916850298</cx:pt>
          <cx:pt idx="679">-0.059184311094106198</cx:pt>
          <cx:pt idx="680">-0.044657878610060903</cx:pt>
          <cx:pt idx="681">-0.031116519338101601</cx:pt>
          <cx:pt idx="682">-0.020737125829567001</cx:pt>
          <cx:pt idx="683">-0.038219038098541901</cx:pt>
          <cx:pt idx="684">-0.052222870726826402</cx:pt>
          <cx:pt idx="685">-0.023554339222944701</cx:pt>
          <cx:pt idx="686">-0.0032866508937772401</cx:pt>
          <cx:pt idx="687">0.0441447988384185</cx:pt>
          <cx:pt idx="688">0.017564655147786701</cx:pt>
          <cx:pt idx="689">0.053909663552899799</cx:pt>
          <cx:pt idx="690">0.037761672213580601</cx:pt>
          <cx:pt idx="691">0.045240887806570297</cx:pt>
          <cx:pt idx="692">-0.026016699127727399</cx:pt>
          <cx:pt idx="693">-0.024987024584618801</cx:pt>
          <cx:pt idx="694">-0.0019446153101084799</cx:pt>
          <cx:pt idx="695">0.0104443252877181</cx:pt>
          <cx:pt idx="696">0.013170804646820199</cx:pt>
          <cx:pt idx="697">0.00464509910939388</cx:pt>
          <cx:pt idx="698">0.00134624329589344</cx:pt>
          <cx:pt idx="699">0.00027672011424224299</cx:pt>
          <cx:pt idx="700">0.00053020527345254301</cx:pt>
          <cx:pt idx="701">-0.00073121529792876999</cx:pt>
          <cx:pt idx="702">-2.1378985060786901e-05</cx:pt>
          <cx:pt idx="703">0.00219912061412814</cx:pt>
          <cx:pt idx="704">0.00076464028741188804</cx:pt>
          <cx:pt idx="705">0.0068748522675129899</cx:pt>
          <cx:pt idx="706">0.030832029782333199</cx:pt>
          <cx:pt idx="707">0.020706483234458901</cx:pt>
          <cx:pt idx="708">0.037593088197937698</cx:pt>
          <cx:pt idx="709">0.019158565652494301</cx:pt>
          <cx:pt idx="710">-0.042944208422164599</cx:pt>
          <cx:pt idx="711">-0.057653784313082802</cx:pt>
          <cx:pt idx="712">0.0187119197781964</cx:pt>
          <cx:pt idx="713">0.0341625744152435</cx:pt>
          <cx:pt idx="714">0.067778130392233807</cx:pt>
          <cx:pt idx="715">0.082747974092499593</cx:pt>
          <cx:pt idx="716">0.057602092668265797</cx:pt>
          <cx:pt idx="717">0.012208005669533201</cx:pt>
          <cx:pt idx="718">0.00091498614448092398</cx:pt>
          <cx:pt idx="719">-0.0062094932042263502</cx:pt>
          <cx:pt idx="720">-0.0246385858819087</cx:pt>
          <cx:pt idx="721">-0.029420455896344799</cx:pt>
          <cx:pt idx="722">-0.0089986001093264392</cx:pt>
          <cx:pt idx="723">-0.0015862879817491601</cx:pt>
          <cx:pt idx="724">-0.00092428219215683603</cx:pt>
          <cx:pt idx="725">0.00117180338241081</cx:pt>
          <cx:pt idx="726">0.000713649604877007</cx:pt>
          <cx:pt idx="727">0.00048128215132547101</cx:pt>
          <cx:pt idx="728">9.2465185376840699e-05</cx:pt>
          <cx:pt idx="729">0.000439387377940712</cx:pt>
          <cx:pt idx="730">0.000501542486505019</cx:pt>
          <cx:pt idx="731">-0.00054563368147306104</cx:pt>
          <cx:pt idx="732">-0.0092758990859821196</cx:pt>
          <cx:pt idx="733">-0.0293740534873486</cx:pt>
          <cx:pt idx="734">-0.034891617441624598</cx:pt>
          <cx:pt idx="735">0.0017464519896221999</cx:pt>
          <cx:pt idx="736">0.0176429254191224</cx:pt>
          <cx:pt idx="737">0.016612755003910299</cx:pt>
          <cx:pt idx="738">-0.020905695356791699</cx:pt>
          <cx:pt idx="739">-0.048713825012542601</cx:pt>
          <cx:pt idx="740">-0.036486201531917201</cx:pt>
          <cx:pt idx="741">0.022431882828263298</cx:pt>
          <cx:pt idx="742">0.038987271920037501</cx:pt>
          <cx:pt idx="743">0.021621406160829401</cx:pt>
          <cx:pt idx="744">-0.0140604838753826</cx:pt>
          <cx:pt idx="745">-0.031330874942817499</cx:pt>
          <cx:pt idx="746">-0.0161957846140766</cx:pt>
          <cx:pt idx="747">0.0025731989423193801</cx:pt>
          <cx:pt idx="748">-0.0088335609091144806</cx:pt>
          <cx:pt idx="749">-0.015574302667231201</cx:pt>
          <cx:pt idx="750">-0.00578890062364717</cx:pt>
          <cx:pt idx="751">0.00062737714793687296</cx:pt>
          <cx:pt idx="752">0.00055086656011170399</cx:pt>
          <cx:pt idx="753">3.5120368353794199e-05</cx:pt>
          <cx:pt idx="754">0.00016494252672208699</cx:pt>
          <cx:pt idx="755">-0.000146463249950879</cx:pt>
          <cx:pt idx="756">-0.00035683551928297302</cx:pt>
          <cx:pt idx="757">0.00068735585359644001</cx:pt>
          <cx:pt idx="758">0.00048098474179009002</cx:pt>
          <cx:pt idx="759">0.00010383678121308301</cx:pt>
          <cx:pt idx="760">-0.000193267146028996</cx:pt>
          <cx:pt idx="761">0.00047900086289976899</cx:pt>
          <cx:pt idx="762">0.00051756854890476598</cx:pt>
          <cx:pt idx="763">0.0017947738479842099</cx:pt>
          <cx:pt idx="764">0.0052818333192198698</cx:pt>
          <cx:pt idx="765">0.0075482914174649996</cx:pt>
          <cx:pt idx="766">0.0077016171649851297</cx:pt>
          <cx:pt idx="767">-0.00127925242403589</cx:pt>
          <cx:pt idx="768">0.00192523144244073</cx:pt>
          <cx:pt idx="769">0.0099342207241374693</cx:pt>
          <cx:pt idx="770">-0.0032483479330952399</cx:pt>
          <cx:pt idx="771">0.0022010491126985801</cx:pt>
          <cx:pt idx="772">0.0042714529521438102</cx:pt>
          <cx:pt idx="773">0.0025968458852266602</cx:pt>
          <cx:pt idx="774">-0.0049835144798633501</cx:pt>
          <cx:pt idx="775">0.0021638973274104899</cx:pt>
          <cx:pt idx="776">-0.0051562734363391196</cx:pt>
          <cx:pt idx="777">-0.00517924467222347</cx:pt>
          <cx:pt idx="778">-0.010424444474280399</cx:pt>
          <cx:pt idx="779">0.000187712265757716</cx:pt>
          <cx:pt idx="780">0.00068570725904325302</cx:pt>
          <cx:pt idx="781">0.00029955000999554702</cx:pt>
          <cx:pt idx="782">0.000308599622501762</cx:pt>
          <cx:pt idx="783">-0.00019525362245699</cx:pt>
          <cx:pt idx="784">0.0031339383739022249</cx:pt>
          <cx:pt idx="785">0.006353353116702075</cx:pt>
          <cx:pt idx="786">-0.001551846050148025</cx:pt>
          <cx:pt idx="787">-0.0082228473470831003</cx:pt>
          <cx:pt idx="788">-0.0051007463720989001</cx:pt>
          <cx:pt idx="789">-0.00077340238785879995</cx:pt>
          <cx:pt idx="790">0.010438544616908751</cx:pt>
          <cx:pt idx="791">0.015620447885193576</cx:pt>
          <cx:pt idx="792">-0.0137787135010294</cx:pt>
          <cx:pt idx="793">-0.0066239605376574246</cx:pt>
          <cx:pt idx="794">0.0053684713630105753</cx:pt>
          <cx:pt idx="795">-0.015472020838411425</cx:pt>
          <cx:pt idx="796">-0.019037832567476199</cx:pt>
          <cx:pt idx="797">-0.0089600263429005494</cx:pt>
          <cx:pt idx="798">-0.00046666699570379998</cx:pt>
          <cx:pt idx="799">0.0081537249195357507</cx:pt>
          <cx:pt idx="800">0.018622332395695124</cx:pt>
          <cx:pt idx="801">0.0062625247447527753</cx:pt>
          <cx:pt idx="802">0.024605460654167476</cx:pt>
          <cx:pt idx="803">0.028933648347940499</cx:pt>
          <cx:pt idx="804">-0.0051299080361894497</cx:pt>
          <cx:pt idx="805">-0.0084990925494181496</cx:pt>
          <cx:pt idx="806">-0.0016617432845159976</cx:pt>
          <cx:pt idx="807">0.0014574959465319399</cx:pt>
          <cx:pt idx="808">-0.00030263027156237</cx:pt>
          <cx:pt idx="809">-0.00027260622273161998</cx:pt>
          <cx:pt idx="810">0.00044655647160451751</cx:pt>
          <cx:pt idx="811">0.0010643799986160825</cx:pt>
          <cx:pt idx="812">0.0037905776131180249</cx:pt>
          <cx:pt idx="813">0.010936360039534574</cx:pt>
          <cx:pt idx="814">0.0045668803193528998</cx:pt>
          <cx:pt idx="815">-0.0047332041135425499</cx:pt>
          <cx:pt idx="816">0.01223469395417515</cx:pt>
          <cx:pt idx="817">0.0012380153969038874</cx:pt>
          <cx:pt idx="818">-0.002985615080612675</cx:pt>
          <cx:pt idx="819">0.010318606096483975</cx:pt>
          <cx:pt idx="820">-0.0041508620433847749</cx:pt>
          <cx:pt idx="821">-0.0014350426372915276</cx:pt>
          <cx:pt idx="822">0.017639486434966951</cx:pt>
          <cx:pt idx="823">0.045262037782954997</cx:pt>
          <cx:pt idx="824">0.0299747276190215</cx:pt>
          <cx:pt idx="825">0.011183708993749999</cx:pt>
          <cx:pt idx="826">0.0055999464267525749</cx:pt>
          <cx:pt idx="827">-0.0015284011935586274</cx:pt>
          <cx:pt idx="828">-1.7051054308836301e-05</cx:pt>
          <cx:pt idx="829">0.01227652301813395</cx:pt>
          <cx:pt idx="830">0.0047906099359356497</cx:pt>
          <cx:pt idx="831">0.029309788145215499</cx:pt>
          <cx:pt idx="832">0.013258193101421</cx:pt>
          <cx:pt idx="833">-0.0066406588797522752</cx:pt>
          <cx:pt idx="834">2.3081348280957549e-05</cx:pt>
          <cx:pt idx="835">0.0017783862481365424</cx:pt>
          <cx:pt idx="836">0.00011155388203355274</cx:pt>
          <cx:pt idx="837">0.0001609690852614125</cx:pt>
          <cx:pt idx="838">0.00058167916023450002</cx:pt>
          <cx:pt idx="839">0.001919696526158075</cx:pt>
          <cx:pt idx="840">0.0048440691335016502</cx:pt>
          <cx:pt idx="841">0.01085513535672995</cx:pt>
          <cx:pt idx="842">0.021735294638240074</cx:pt>
          <cx:pt idx="843">0.012775300419639949</cx:pt>
          <cx:pt idx="844">0.0046109395716796</cx:pt>
          <cx:pt idx="845">0.0093337116237505995</cx:pt>
          <cx:pt idx="846">0.0018434197070006249</cx:pt>
          <cx:pt idx="847">0.0140280466892905</cx:pt>
          <cx:pt idx="848">0.0045154306597455004</cx:pt>
          <cx:pt idx="849">0.022324692306269302</cx:pt>
          <cx:pt idx="850">0.020482797038637549</cx:pt>
          <cx:pt idx="851">0.021894164338229351</cx:pt>
          <cx:pt idx="852">0.0216316293345944</cx:pt>
          <cx:pt idx="853">0.015742061724653474</cx:pt>
          <cx:pt idx="854">0.013199923122609175</cx:pt>
          <cx:pt idx="855">-0.015978630305371225</cx:pt>
          <cx:pt idx="856">-0.0102797211423098</cx:pt>
          <cx:pt idx="857">-0.0039560577548965496</cx:pt>
          <cx:pt idx="858">0.00287810719487185</cx:pt>
          <cx:pt idx="859">0.020231458205601752</cx:pt>
          <cx:pt idx="860">0.019413363335646576</cx:pt>
          <cx:pt idx="861">-0.0017262283229286699</cx:pt>
          <cx:pt idx="862">-0.00029575653497454252</cx:pt>
          <cx:pt idx="863">0.0039269463206619004</cx:pt>
          <cx:pt idx="864">0.00073169656224911998</cx:pt>
          <cx:pt idx="865">5.5433782147641748e-05</cx:pt>
          <cx:pt idx="866">0.00055127699056191999</cx:pt>
          <cx:pt idx="867">0.0021843479798399198</cx:pt>
          <cx:pt idx="868">0.0030063137061862749</cx:pt>
          <cx:pt idx="869">0.01198899081252745</cx:pt>
          <cx:pt idx="870">0.02499435985386465</cx:pt>
          <cx:pt idx="871">0.021469105131758176</cx:pt>
          <cx:pt idx="872">0.0039631102416233998</cx:pt>
          <cx:pt idx="873">0.0178880324128507</cx:pt>
          <cx:pt idx="874">0.0089370620413509756</cx:pt>
          <cx:pt idx="875">0.043795858585898247</cx:pt>
          <cx:pt idx="876">0.0245544446434805</cx:pt>
          <cx:pt idx="877">0.0123619742047512</cx:pt>
          <cx:pt idx="878">-0.011139071475529824</cx:pt>
          <cx:pt idx="879">-0.025631192958733749</cx:pt>
          <cx:pt idx="880">-0.0064713134282434002</cx:pt>
          <cx:pt idx="881">-0.0026330345140383252</cx:pt>
          <cx:pt idx="882">0.0037009355853455752</cx:pt>
          <cx:pt idx="883">-0.0088875400125832255</cx:pt>
          <cx:pt idx="884">0.0031339383739022249</cx:pt>
          <cx:pt idx="885">0.006353353116702075</cx:pt>
          <cx:pt idx="886">-0.001551846050148025</cx:pt>
          <cx:pt idx="887">-0.0082228473470831003</cx:pt>
          <cx:pt idx="888">-0.0051007463720989001</cx:pt>
          <cx:pt idx="889">-0.00077340238785879995</cx:pt>
          <cx:pt idx="890">0.010438544616908751</cx:pt>
          <cx:pt idx="891">0.015620447885193576</cx:pt>
          <cx:pt idx="892">-0.0137787135010294</cx:pt>
          <cx:pt idx="893">-0.0066239605376574246</cx:pt>
          <cx:pt idx="894">0.0053684713630105753</cx:pt>
          <cx:pt idx="895">-0.015472020838411425</cx:pt>
          <cx:pt idx="896">-0.019037832567476199</cx:pt>
          <cx:pt idx="897">-0.0089600263429005494</cx:pt>
          <cx:pt idx="898">-0.00046666699570379998</cx:pt>
          <cx:pt idx="899">0.0081537249195357507</cx:pt>
          <cx:pt idx="900">0.018622332395695124</cx:pt>
          <cx:pt idx="901">0.0062625247447527753</cx:pt>
          <cx:pt idx="902">0.024605460654167476</cx:pt>
          <cx:pt idx="903">0.028933648347940499</cx:pt>
          <cx:pt idx="904">-0.0051299080361894497</cx:pt>
          <cx:pt idx="905">-0.0084990925494181496</cx:pt>
          <cx:pt idx="906">-0.0016617432845159976</cx:pt>
          <cx:pt idx="907">0.0014574959465319399</cx:pt>
          <cx:pt idx="908">-0.00030263027156237</cx:pt>
          <cx:pt idx="909">-0.00027260622273161998</cx:pt>
          <cx:pt idx="910">0.00044655647160451751</cx:pt>
          <cx:pt idx="911">0.0010643799986160825</cx:pt>
          <cx:pt idx="912">0.0037905776131180249</cx:pt>
          <cx:pt idx="913">0.010936360039534574</cx:pt>
          <cx:pt idx="914">0.0045668803193528998</cx:pt>
          <cx:pt idx="915">-0.0047332041135425499</cx:pt>
          <cx:pt idx="916">0.01223469395417515</cx:pt>
          <cx:pt idx="917">0.0012380153969038874</cx:pt>
          <cx:pt idx="918">-0.002985615080612675</cx:pt>
          <cx:pt idx="919">0.010318606096483975</cx:pt>
          <cx:pt idx="920">-0.0041508620433847749</cx:pt>
          <cx:pt idx="921">-0.0014350426372915276</cx:pt>
          <cx:pt idx="922">0.017639486434966951</cx:pt>
          <cx:pt idx="923">0.045262037782954997</cx:pt>
          <cx:pt idx="924">0.0299747276190215</cx:pt>
          <cx:pt idx="925">0.011183708993749999</cx:pt>
          <cx:pt idx="926">0.0055999464267525749</cx:pt>
          <cx:pt idx="927">-0.0015284011935586274</cx:pt>
          <cx:pt idx="928">-1.7051054308836301e-05</cx:pt>
          <cx:pt idx="929">0.01227652301813395</cx:pt>
          <cx:pt idx="930">0.0047906099359356497</cx:pt>
          <cx:pt idx="931">0.029309788145215499</cx:pt>
          <cx:pt idx="932">0.013258193101421</cx:pt>
          <cx:pt idx="933">-0.0066406588797522752</cx:pt>
          <cx:pt idx="934">2.3081348280957549e-05</cx:pt>
          <cx:pt idx="935">0.0017783862481365424</cx:pt>
          <cx:pt idx="936">0.00011155388203355274</cx:pt>
          <cx:pt idx="937">0.0001609690852614125</cx:pt>
          <cx:pt idx="938">0.00058167916023450002</cx:pt>
          <cx:pt idx="939">0.001919696526158075</cx:pt>
          <cx:pt idx="940">0.0048440691335016502</cx:pt>
          <cx:pt idx="941">0.01085513535672995</cx:pt>
          <cx:pt idx="942">0.021735294638240074</cx:pt>
          <cx:pt idx="943">0.012775300419639949</cx:pt>
          <cx:pt idx="944">0.0046109395716796</cx:pt>
          <cx:pt idx="945">0.0093337116237505995</cx:pt>
          <cx:pt idx="946">0.0018434197070006249</cx:pt>
          <cx:pt idx="947">0.0140280466892905</cx:pt>
          <cx:pt idx="948">0.0045154306597455004</cx:pt>
          <cx:pt idx="949">0.022324692306269302</cx:pt>
          <cx:pt idx="950">0.020482797038637549</cx:pt>
          <cx:pt idx="951">0.021894164338229351</cx:pt>
          <cx:pt idx="952">0.0216316293345944</cx:pt>
          <cx:pt idx="953">0.015742061724653474</cx:pt>
          <cx:pt idx="954">0.013199923122609175</cx:pt>
          <cx:pt idx="955">-0.015978630305371225</cx:pt>
          <cx:pt idx="956">-0.0102797211423098</cx:pt>
          <cx:pt idx="957">-0.0039560577548965496</cx:pt>
          <cx:pt idx="958">0.00287810719487185</cx:pt>
          <cx:pt idx="959">0.020231458205601752</cx:pt>
          <cx:pt idx="960">0.019413363335646576</cx:pt>
          <cx:pt idx="961">-0.0017262283229286699</cx:pt>
          <cx:pt idx="962">-0.00029575653497454252</cx:pt>
          <cx:pt idx="963">0.0039269463206619004</cx:pt>
          <cx:pt idx="964">0.00073169656224911998</cx:pt>
          <cx:pt idx="965">5.5433782147641748e-05</cx:pt>
          <cx:pt idx="966">0.00055127699056191999</cx:pt>
          <cx:pt idx="967">0.0021843479798399198</cx:pt>
          <cx:pt idx="968">0.0030063137061862749</cx:pt>
          <cx:pt idx="969">0.01198899081252745</cx:pt>
          <cx:pt idx="970">0.02499435985386465</cx:pt>
          <cx:pt idx="971">0.021469105131758176</cx:pt>
          <cx:pt idx="972">0.0039631102416233998</cx:pt>
          <cx:pt idx="973">0.0178880324128507</cx:pt>
          <cx:pt idx="974">0.0089370620413509756</cx:pt>
          <cx:pt idx="975">0.043795858585898247</cx:pt>
          <cx:pt idx="976">0.0245544446434805</cx:pt>
          <cx:pt idx="977">0.0123619742047512</cx:pt>
          <cx:pt idx="978">-0.011139071475529824</cx:pt>
          <cx:pt idx="979">-0.025631192958733749</cx:pt>
          <cx:pt idx="980">-0.0064713134282434002</cx:pt>
          <cx:pt idx="981">-0.0026330345140383252</cx:pt>
          <cx:pt idx="982">0.0037009355853455752</cx:pt>
          <cx:pt idx="983">-0.0088875400125832255</cx:pt>
          <cx:pt idx="984">0.0031339383739022249</cx:pt>
          <cx:pt idx="985">0.006353353116702075</cx:pt>
          <cx:pt idx="986">-0.001551846050148025</cx:pt>
          <cx:pt idx="987">-0.0082228473470831003</cx:pt>
          <cx:pt idx="988">-0.0051007463720989001</cx:pt>
          <cx:pt idx="989">-0.00077340238785879995</cx:pt>
          <cx:pt idx="990">0.010438544616908751</cx:pt>
          <cx:pt idx="991">0.015620447885193576</cx:pt>
          <cx:pt idx="992">-0.0137787135010294</cx:pt>
          <cx:pt idx="993">-0.0066239605376574246</cx:pt>
          <cx:pt idx="994">0.0053684713630105753</cx:pt>
          <cx:pt idx="995">-0.015472020838411425</cx:pt>
          <cx:pt idx="996">-0.019037832567476199</cx:pt>
          <cx:pt idx="997">-0.0089600263429005494</cx:pt>
          <cx:pt idx="998">-0.00046666699570379998</cx:pt>
          <cx:pt idx="999">0.0081537249195357507</cx:pt>
          <cx:pt idx="1000">0.018622332395695124</cx:pt>
          <cx:pt idx="1001">0.0062625247447527753</cx:pt>
          <cx:pt idx="1002">0.024605460654167476</cx:pt>
          <cx:pt idx="1003">0.028933648347940499</cx:pt>
          <cx:pt idx="1004">-0.0051299080361894497</cx:pt>
          <cx:pt idx="1005">-0.0084990925494181496</cx:pt>
          <cx:pt idx="1006">-0.0016617432845159976</cx:pt>
          <cx:pt idx="1007">0.0014574959465319399</cx:pt>
          <cx:pt idx="1008">-0.00030263027156237</cx:pt>
          <cx:pt idx="1009">-0.00027260622273161998</cx:pt>
          <cx:pt idx="1010">0.00044655647160451751</cx:pt>
          <cx:pt idx="1011">0.0010643799986160825</cx:pt>
          <cx:pt idx="1012">0.0037905776131180249</cx:pt>
          <cx:pt idx="1013">0.010936360039534574</cx:pt>
          <cx:pt idx="1014">0.0045668803193528998</cx:pt>
          <cx:pt idx="1015">-0.0047332041135425499</cx:pt>
          <cx:pt idx="1016">0.01223469395417515</cx:pt>
          <cx:pt idx="1017">0.0012380153969038874</cx:pt>
          <cx:pt idx="1018">-0.002985615080612675</cx:pt>
          <cx:pt idx="1019">0.010318606096483975</cx:pt>
          <cx:pt idx="1020">-0.0041508620433847749</cx:pt>
          <cx:pt idx="1021">-0.0014350426372915276</cx:pt>
          <cx:pt idx="1022">0.017639486434966951</cx:pt>
          <cx:pt idx="1023">0.045262037782954997</cx:pt>
          <cx:pt idx="1024">0.0299747276190215</cx:pt>
          <cx:pt idx="1025">0.011183708993749999</cx:pt>
          <cx:pt idx="1026">0.0055999464267525749</cx:pt>
          <cx:pt idx="1027">-0.0015284011935586274</cx:pt>
          <cx:pt idx="1028">-1.7051054308836301e-05</cx:pt>
          <cx:pt idx="1029">0.01227652301813395</cx:pt>
          <cx:pt idx="1030">0.0047906099359356497</cx:pt>
          <cx:pt idx="1031">0.029309788145215499</cx:pt>
          <cx:pt idx="1032">0.013258193101421</cx:pt>
          <cx:pt idx="1033">-0.0066406588797522752</cx:pt>
          <cx:pt idx="1034">2.3081348280957549e-05</cx:pt>
          <cx:pt idx="1035">0.0017783862481365424</cx:pt>
          <cx:pt idx="1036">0.00011155388203355274</cx:pt>
          <cx:pt idx="1037">0.0001609690852614125</cx:pt>
          <cx:pt idx="1038">0.00058167916023450002</cx:pt>
          <cx:pt idx="1039">0.001919696526158075</cx:pt>
          <cx:pt idx="1040">0.0048440691335016502</cx:pt>
          <cx:pt idx="1041">0.01085513535672995</cx:pt>
          <cx:pt idx="1042">0.021735294638240074</cx:pt>
          <cx:pt idx="1043">0.012775300419639949</cx:pt>
          <cx:pt idx="1044">0.0046109395716796</cx:pt>
          <cx:pt idx="1045">0.0093337116237505995</cx:pt>
          <cx:pt idx="1046">0.0018434197070006249</cx:pt>
          <cx:pt idx="1047">0.0140280466892905</cx:pt>
          <cx:pt idx="1048">0.0045154306597455004</cx:pt>
          <cx:pt idx="1049">0.022324692306269302</cx:pt>
          <cx:pt idx="1050">0.020482797038637549</cx:pt>
          <cx:pt idx="1051">0.021894164338229351</cx:pt>
          <cx:pt idx="1052">0.0216316293345944</cx:pt>
          <cx:pt idx="1053">0.015742061724653474</cx:pt>
          <cx:pt idx="1054">0.013199923122609175</cx:pt>
          <cx:pt idx="1055">-0.015978630305371225</cx:pt>
          <cx:pt idx="1056">-0.0102797211423098</cx:pt>
          <cx:pt idx="1057">-0.0039560577548965496</cx:pt>
          <cx:pt idx="1058">0.00287810719487185</cx:pt>
          <cx:pt idx="1059">0.020231458205601752</cx:pt>
          <cx:pt idx="1060">0.019413363335646576</cx:pt>
          <cx:pt idx="1061">-0.0017262283229286699</cx:pt>
          <cx:pt idx="1062">-0.00029575653497454252</cx:pt>
          <cx:pt idx="1063">0.0039269463206619004</cx:pt>
          <cx:pt idx="1064">0.00073169656224911998</cx:pt>
          <cx:pt idx="1065">5.5433782147641748e-05</cx:pt>
          <cx:pt idx="1066">0.00055127699056191999</cx:pt>
          <cx:pt idx="1067">0.0021843479798399198</cx:pt>
          <cx:pt idx="1068">0.0030063137061862749</cx:pt>
          <cx:pt idx="1069">0.01198899081252745</cx:pt>
          <cx:pt idx="1070">0.02499435985386465</cx:pt>
          <cx:pt idx="1071">0.021469105131758176</cx:pt>
          <cx:pt idx="1072">0.0039631102416233998</cx:pt>
          <cx:pt idx="1073">0.0178880324128507</cx:pt>
          <cx:pt idx="1074">0.0089370620413509756</cx:pt>
          <cx:pt idx="1075">0.043795858585898247</cx:pt>
          <cx:pt idx="1076">0.0245544446434805</cx:pt>
          <cx:pt idx="1077">0.0123619742047512</cx:pt>
          <cx:pt idx="1078">-0.011139071475529824</cx:pt>
          <cx:pt idx="1079">-0.025631192958733749</cx:pt>
          <cx:pt idx="1080">-0.0064713134282434002</cx:pt>
          <cx:pt idx="1081">-0.0026330345140383252</cx:pt>
          <cx:pt idx="1082">0.0037009355853455752</cx:pt>
          <cx:pt idx="1083">-0.0088875400125832255</cx:pt>
        </cx:lvl>
      </cx:numDim>
    </cx:data>
    <cx:data id="167">
      <cx:numDim type="val">
        <cx:f>Sheet2!$FL$1:$FL$1084</cx:f>
        <cx:lvl ptCount="1084" formatCode="G/通用格式">
          <cx:pt idx="0">-0.00046799201877150299</cx:pt>
          <cx:pt idx="1">0.00060086633744086998</cx:pt>
          <cx:pt idx="2">-0.00015193801715346201</cx:pt>
          <cx:pt idx="3">-0.00025658668732871299</cx:pt>
          <cx:pt idx="4">-0.00040594302865806998</cx:pt>
          <cx:pt idx="5">0.000111732620593099</cx:pt>
          <cx:pt idx="6">-0.00080971183077497297</cx:pt>
          <cx:pt idx="7">-0.00023406144030564701</cx:pt>
          <cx:pt idx="8">-0.00073020557295590803</cx:pt>
          <cx:pt idx="9">-0.00048855383044519403</cx:pt>
          <cx:pt idx="10">-0.00048614785772619701</cx:pt>
          <cx:pt idx="11">-0.00047975695336763399</cx:pt>
          <cx:pt idx="12">6.3930980759323601e-05</cx:pt>
          <cx:pt idx="13">0.000130674505872152</cx:pt>
          <cx:pt idx="14">-0.00030570240723404898</cx:pt>
          <cx:pt idx="15">-0.00033267431509016</cx:pt>
          <cx:pt idx="16">0.00068296844325761805</cx:pt>
          <cx:pt idx="17">0.00027089304277020499</cx:pt>
          <cx:pt idx="18">0.000184736463310366</cx:pt>
          <cx:pt idx="19">-0.00060412328501885002</cx:pt>
          <cx:pt idx="20">-0.00056022564577808403</cx:pt>
          <cx:pt idx="21">-0.00030545366965699697</cx:pt>
          <cx:pt idx="22">-9.7850010804046195e-05</cx:pt>
          <cx:pt idx="23">-0.00066237182216125903</cx:pt>
          <cx:pt idx="24">7.3968656415487606e-05</cx:pt>
          <cx:pt idx="25">5.3475277886707398e-05</cx:pt>
          <cx:pt idx="26">8.5195550158974706e-05</cx:pt>
          <cx:pt idx="27">-0.00113125143507983</cx:pt>
          <cx:pt idx="28">0.00012399443833467199</cx:pt>
          <cx:pt idx="29">0.00060156210038857705</cx:pt>
          <cx:pt idx="30">-0.00047680295309601202</cx:pt>
          <cx:pt idx="31">-0.00026930788552505198</cx:pt>
          <cx:pt idx="32">0.00046440336641066001</cx:pt>
          <cx:pt idx="33">-0.00035425060283556398</cx:pt>
          <cx:pt idx="34">0.000308005463300833</cx:pt>
          <cx:pt idx="35">0.0011678176545050899</cx:pt>
          <cx:pt idx="36">0.00169910058901295</cx:pt>
          <cx:pt idx="37">0.00112939456206497</cx:pt>
          <cx:pt idx="38">0.00097799987173407795</cx:pt>
          <cx:pt idx="39">0.00209538763413121</cx:pt>
          <cx:pt idx="40">0.0022285194325045101</cx:pt>
          <cx:pt idx="41">0.0013009144084630601</cx:pt>
          <cx:pt idx="42">0.00070416346688656299</cx:pt>
          <cx:pt idx="43">-7.6356201453351693e-05</cx:pt>
          <cx:pt idx="44">0.0016996695440287899</cx:pt>
          <cx:pt idx="45">0.00188617935843242</cx:pt>
          <cx:pt idx="46">0.00114691344607112</cx:pt>
          <cx:pt idx="47">0.00072854582721909404</cx:pt>
          <cx:pt idx="48">0.0011369641823525301</cx:pt>
          <cx:pt idx="49">0.0010413847385935</cx:pt>
          <cx:pt idx="50">0.00076887935984648495</cx:pt>
          <cx:pt idx="51">0.00063411729860400905</cx:pt>
          <cx:pt idx="52">-0.00064907087024512701</cx:pt>
          <cx:pt idx="53">0.00051104605680842301</cx:pt>
          <cx:pt idx="54">-0.00041009659234578699</cx:pt>
          <cx:pt idx="55">-0.00029594483859227198</cx:pt>
          <cx:pt idx="56">-0.000113033656675937</cx:pt>
          <cx:pt idx="57">0.00056504367661648299</cx:pt>
          <cx:pt idx="58">0.0010088568832382701</cx:pt>
          <cx:pt idx="59">-0.00030145086309888201</cx:pt>
          <cx:pt idx="60">-0.00073745985662644403</cx:pt>
          <cx:pt idx="61">0.000194608758077312</cx:pt>
          <cx:pt idx="62">0.00067941876871369295</cx:pt>
          <cx:pt idx="63">0.00195055139654073</cx:pt>
          <cx:pt idx="64">0.0045597009466025202</cx:pt>
          <cx:pt idx="65">0.0063382251125241196</cx:pt>
          <cx:pt idx="66">0.0089063639490145202</cx:pt>
          <cx:pt idx="67">0.0100263046059825</cx:pt>
          <cx:pt idx="68">0.0106103641274527</cx:pt>
          <cx:pt idx="69">0.0088768317423149994</cx:pt>
          <cx:pt idx="70">0.0109361491936155</cx:pt>
          <cx:pt idx="71">0.010678090048911499</cx:pt>
          <cx:pt idx="72">0.0102573844510162</cx:pt>
          <cx:pt idx="73">0.0112194024467447</cx:pt>
          <cx:pt idx="74">0.0107070386331418</cx:pt>
          <cx:pt idx="75">0.0062563491960725796</cx:pt>
          <cx:pt idx="76">0.0088952437521914608</cx:pt>
          <cx:pt idx="77">0.0063287496100512099</cx:pt>
          <cx:pt idx="78">0.0034083301400171799</cx:pt>
          <cx:pt idx="79">0.00112842954956642</cx:pt>
          <cx:pt idx="80">-0.00013263988696136201</cx:pt>
          <cx:pt idx="81">0.000117057184001894</cx:pt>
          <cx:pt idx="82">0.00021278899125170799</cx:pt>
          <cx:pt idx="83">-0.000164856813962469</cx:pt>
          <cx:pt idx="84">0.00021050101231074499</cx:pt>
          <cx:pt idx="85">0.000435073703527135</cx:pt>
          <cx:pt idx="86">0.000366084078212817</cx:pt>
          <cx:pt idx="87">0.00044644544199981502</cx:pt>
          <cx:pt idx="88">0.00032660897319587701</cx:pt>
          <cx:pt idx="89">0.00040782045403801501</cx:pt>
          <cx:pt idx="90">0.00057190556722384097</cx:pt>
          <cx:pt idx="91">0.0023190884455138701</cx:pt>
          <cx:pt idx="92">0.00583260686212518</cx:pt>
          <cx:pt idx="93">0.0117217095899304</cx:pt>
          <cx:pt idx="94">0.016011168403882701</cx:pt>
          <cx:pt idx="95">0.0183106762413839</cx:pt>
          <cx:pt idx="96">0.012510138115850901</cx:pt>
          <cx:pt idx="97">0.013349076014767199</cx:pt>
          <cx:pt idx="98">0.0118519894539786</cx:pt>
          <cx:pt idx="99">0.0098090131166421093</cx:pt>
          <cx:pt idx="100">0.0175818032513738</cx:pt>
          <cx:pt idx="101">0.012864031536519899</cx:pt>
          <cx:pt idx="102">0.014218023843205601</cx:pt>
          <cx:pt idx="103">0.012855493452829001</cx:pt>
          <cx:pt idx="104">0.010523514609163001</cx:pt>
          <cx:pt idx="105">0.015828130472499102</cx:pt>
          <cx:pt idx="106">0.011126285550729901</cx:pt>
          <cx:pt idx="107">0.0070755437485734499</cx:pt>
          <cx:pt idx="108">0.00217076665289432</cx:pt>
          <cx:pt idx="109">0.00040958086306807799</cx:pt>
          <cx:pt idx="110">0.00048463410793870101</cx:pt>
          <cx:pt idx="111">-0.000161120291746383</cx:pt>
          <cx:pt idx="112">9.8965740559766097e-05</cx:pt>
          <cx:pt idx="113">-0.00060520493582617103</cx:pt>
          <cx:pt idx="114">-0.0011182322239165301</cx:pt>
          <cx:pt idx="115">-0.00044175125428643202</cx:pt>
          <cx:pt idx="116">-0.0012751324212762699</cx:pt>
          <cx:pt idx="117">-0.0045214457138849197</cx:pt>
          <cx:pt idx="118">-0.0046101103880228696</cx:pt>
          <cx:pt idx="119">-0.00377921657564231</cx:pt>
          <cx:pt idx="120">-0.0053308792390141602</cx:pt>
          <cx:pt idx="121">0.0072066082268596602</cx:pt>
          <cx:pt idx="122">0.016261422472552502</cx:pt>
          <cx:pt idx="123">0.024556701624690799</cx:pt>
          <cx:pt idx="124">0.028207251173715201</cx:pt>
          <cx:pt idx="125">0.0058762892354698396</cx:pt>
          <cx:pt idx="126">0.0112194218695452</cx:pt>
          <cx:pt idx="127">0.0108881081614218</cx:pt>
          <cx:pt idx="128">0.023890021761797602</cx:pt>
          <cx:pt idx="129">0.01521436178752</cx:pt>
          <cx:pt idx="130">-0.0049754236545381204</cx:pt>
          <cx:pt idx="131">-0.0133201567432578</cx:pt>
          <cx:pt idx="132">-0.0067656686133348498</cx:pt>
          <cx:pt idx="133">-0.0039147517422023596</cx:pt>
          <cx:pt idx="134">-0.0082861136051279403</cx:pt>
          <cx:pt idx="135">-0.0044718237443069899</cx:pt>
          <cx:pt idx="136">-0.00011461885891131601</cx:pt>
          <cx:pt idx="137">0.00162605025213428</cx:pt>
          <cx:pt idx="138">0.00057826972290942304</cx:pt>
          <cx:pt idx="139">2.03157136436926e-05</cx:pt>
          <cx:pt idx="140">-0.00063770221756223198</cx:pt>
          <cx:pt idx="141">4.9874398861885398e-05</cx:pt>
          <cx:pt idx="142">0.00038347730614051101</cx:pt>
          <cx:pt idx="143">-0.00064463388496372104</cx:pt>
          <cx:pt idx="144">-0.0036790375163516702</cx:pt>
          <cx:pt idx="145">-0.013646925177580101</cx:pt>
          <cx:pt idx="146">-0.011802660170166301</cx:pt>
          <cx:pt idx="147">-0.0051397906549313904</cx:pt>
          <cx:pt idx="148">-0.0058809839362727401</cx:pt>
          <cx:pt idx="149">0.0020563301891796098</cx:pt>
          <cx:pt idx="150">0.0025171602912873398</cx:pt>
          <cx:pt idx="151">0.019703991903758399</cx:pt>
          <cx:pt idx="152">0.029558678455782</cx:pt>
          <cx:pt idx="153">-0.00174040523186229</cx:pt>
          <cx:pt idx="154">0.011207653615065901</cx:pt>
          <cx:pt idx="155">0.0062849183875617904</cx:pt>
          <cx:pt idx="156">0.014537256991493301</cx:pt>
          <cx:pt idx="157">0.013362652127276</cx:pt>
          <cx:pt idx="158">-0.0090005823958963695</cx:pt>
          <cx:pt idx="159">-0.0025242943320002401</cx:pt>
          <cx:pt idx="160">0.0038929029742519701</cx:pt>
          <cx:pt idx="161">0.011667877709773801</cx:pt>
          <cx:pt idx="162">-0.0042763480165153803</cx:pt>
          <cx:pt idx="163">-0.0054187585627585204</cx:pt>
          <cx:pt idx="164">0.000153078581437754</cx:pt>
          <cx:pt idx="165">0.0049517157542410999</cx:pt>
          <cx:pt idx="166">0.00186585705776904</cx:pt>
          <cx:pt idx="167">0.00089381062255785605</cx:pt>
          <cx:pt idx="168">-0.000135291205455179</cx:pt>
          <cx:pt idx="169">0.00064538065969407202</cx:pt>
          <cx:pt idx="170">-0.00085151671756155799</cx:pt>
          <cx:pt idx="171">-0.0036277420733095002</cx:pt>
          <cx:pt idx="172">-0.00558327325925602</cx:pt>
          <cx:pt idx="173">-0.010473537325174</cx:pt>
          <cx:pt idx="174">-0.019143205649823698</cx:pt>
          <cx:pt idx="175">-0.00951994839311655</cx:pt>
          <cx:pt idx="176">-0.0027773985822135902</cx:pt>
          <cx:pt idx="177">0.0017974530150197</cx:pt>
          <cx:pt idx="178">-0.016764851355972301</cx:pt>
          <cx:pt idx="179">-0.00985830239287349</cx:pt>
          <cx:pt idx="180">0.0011716148060898</cx:pt>
          <cx:pt idx="181">-0.0102579561506517</cx:pt>
          <cx:pt idx="182">-0.018379025325854899</cx:pt>
          <cx:pt idx="183">-0.0060083665752580402</cx:pt>
          <cx:pt idx="184">0.00327381059506368</cx:pt>
          <cx:pt idx="185">0.0063640975063293604</cx:pt>
          <cx:pt idx="186">-0.012672380609127201</cx:pt>
          <cx:pt idx="187">0.0094255966105012794</cx:pt>
          <cx:pt idx="188">-0.0079388080569277892</cx:pt>
          <cx:pt idx="189">0.0011796815609521</cx:pt>
          <cx:pt idx="190">0.0094212347170692292</cx:pt>
          <cx:pt idx="191">0.0088893968348731003</cx:pt>
          <cx:pt idx="192">0.00064109682869423602</cx:pt>
          <cx:pt idx="193">0.0075270036543713097</cx:pt>
          <cx:pt idx="194">-0.00065788605840848703</cx:pt>
          <cx:pt idx="195">-0.0012039196134491299</cx:pt>
          <cx:pt idx="196">-4.5036603794327803e-05</cx:pt>
          <cx:pt idx="197">-0.00054467624034937995</cx:pt>
          <cx:pt idx="198">-0.00211992065905287</cx:pt>
          <cx:pt idx="199">-0.0015273991241492675</cx:pt>
          <cx:pt idx="200">-0.00059045999401392748</cx:pt>
          <cx:pt idx="201">-0.00084434663358381751</cx:pt>
          <cx:pt idx="202">-0.0034165058616877002</cx:pt>
          <cx:pt idx="203">-0.0044460930601784498</cx:pt>
          <cx:pt idx="204">0.00017434845718591001</cx:pt>
          <cx:pt idx="205">-0.000148095562178196</cx:pt>
          <cx:pt idx="206">-0.0043800065291796</cx:pt>
          <cx:pt idx="207">-0.0051503284434824496</cx:pt>
          <cx:pt idx="208">-0.0027616231700823002</cx:pt>
          <cx:pt idx="209">0.00079798710867219505</cx:pt>
          <cx:pt idx="210">-0.0037858616686529999</cx:pt>
          <cx:pt idx="211">0.0046942607070089249</cx:pt>
          <cx:pt idx="212">-0.00026664494967137248</cx:pt>
          <cx:pt idx="213">0.00119372773792065</cx:pt>
          <cx:pt idx="214">0.0038367587452751749</cx:pt>
          <cx:pt idx="215">-5.1174779240383003e-05</cx:pt>
          <cx:pt idx="216">-0.0039454364503178751</cx:pt>
          <cx:pt idx="217">0.0022636616001144401</cx:pt>
          <cx:pt idx="218">0.0038803992562075249</cx:pt>
          <cx:pt idx="219">0.0027147937244702751</cx:pt>
          <cx:pt idx="220">0.002847058970749525</cx:pt>
          <cx:pt idx="221">0.0020206530341013024</cx:pt>
          <cx:pt idx="222">4.4609583165666249e-05</cx:pt>
          <cx:pt idx="223">-0.00018077017104149926</cx:pt>
          <cx:pt idx="224">8.6040586810535503e-05</cx:pt>
          <cx:pt idx="225">5.6947011503259e-05</cx:pt>
          <cx:pt idx="226">-0.00037107889957123998</cx:pt>
          <cx:pt idx="227">-0.00063718940239823997</cx:pt>
          <cx:pt idx="228">-0.0005966989395804525</cx:pt>
          <cx:pt idx="229">-0.0015253990228111299</cx:pt>
          <cx:pt idx="230">-0.0014307892270095876</cx:pt>
          <cx:pt idx="231">-0.0041596770634106748</cx:pt>
          <cx:pt idx="232">-0.0046642101996497752</cx:pt>
          <cx:pt idx="233">-0.00122822319558075</cx:pt>
          <cx:pt idx="234">-0.00024814818142046227</cx:pt>
          <cx:pt idx="235">0.00053546922057504749</cx:pt>
          <cx:pt idx="236">0.0012625330413168199</cx:pt>
          <cx:pt idx="237">0.0041067803835017746</cx:pt>
          <cx:pt idx="238">-0.0011360315231419</cx:pt>
          <cx:pt idx="239">0.00019096979319861726</cx:pt>
          <cx:pt idx="240">0.0031965694587368248</cx:pt>
          <cx:pt idx="241">0.00079724441686812001</cx:pt>
          <cx:pt idx="242">0.0026561652163479498</cx:pt>
          <cx:pt idx="243">0.00310769538676755</cx:pt>
          <cx:pt idx="244">-0.00081986572271149246</cx:pt>
          <cx:pt idx="245">0.0022917271200465598</cx:pt>
          <cx:pt idx="246">0.0031217548769733</cx:pt>
          <cx:pt idx="247">0.003987607952084575</cx:pt>
          <cx:pt idx="248">0.004154347710977925</cx:pt>
          <cx:pt idx="249">0.0025879254135005251</cx:pt>
          <cx:pt idx="250">0.00068373480424119997</cx:pt>
          <cx:pt idx="251">0.00010334395316083775</cx:pt>
          <cx:pt idx="252">0.000120018357552051</cx:pt>
          <cx:pt idx="253">-0.00038517774635270501</cx:pt>
          <cx:pt idx="254">-4.96411405370865e-05</cx:pt>
          <cx:pt idx="255">-5.39295517288255e-05</cx:pt>
          <cx:pt idx="256">-0.0020313258399507449</cx:pt>
          <cx:pt idx="257">-0.00275971886978385</cx:pt>
          <cx:pt idx="258">-0.0026388673415153</cx:pt>
          <cx:pt idx="259">-0.0066247589055577752</cx:pt>
          <cx:pt idx="260">-0.0041722882110634754</cx:pt>
          <cx:pt idx="261">0.0025140280111335751</cx:pt>
          <cx:pt idx="262">0.0013750353056868675</cx:pt>
          <cx:pt idx="263">-0.00018208505833862526</cx:pt>
          <cx:pt idx="264">0.00056612012011338748</cx:pt>
          <cx:pt idx="265">-0.0018690545341231201</cx:pt>
          <cx:pt idx="266">-0.0045864860785582752</cx:pt>
          <cx:pt idx="267">-0.0044193333037966754</cx:pt>
          <cx:pt idx="268">-0.0039235456092441747</cx:pt>
          <cx:pt idx="269">-0.0013330358038648499</cx:pt>
          <cx:pt idx="270">-0.001290892614515645</cx:pt>
          <cx:pt idx="271">0.00033594706943773498</cx:pt>
          <cx:pt idx="272">0.0038532405289137001</cx:pt>
          <cx:pt idx="273">0.001352511165367795</cx:pt>
          <cx:pt idx="274">0.0035068522455265001</cx:pt>
          <cx:pt idx="275">0.0068675246743541999</cx:pt>
          <cx:pt idx="276">0.0048093329343594001</cx:pt>
          <cx:pt idx="277">0.0011522470516369125</cx:pt>
          <cx:pt idx="278">-0.00030623601725291252</cx:pt>
          <cx:pt idx="279">-0.0012145667920220725</cx:pt>
          <cx:pt idx="280">0.00013320258732340474</cx:pt>
          <cx:pt idx="281">-0.00027612718722153502</cx:pt>
          <cx:pt idx="282">-0.00097446203271990496</cx:pt>
          <cx:pt idx="283">-0.00046605876780346999</cx:pt>
          <cx:pt idx="284">-0.00125591390949429</cx:pt>
          <cx:pt idx="285">-0.00095961333670615753</cx:pt>
          <cx:pt idx="286">-8.0534084508057248e-05</cx:pt>
          <cx:pt idx="287">-0.0004552680628328825</cx:pt>
          <cx:pt idx="288">-0.00060805882488868001</cx:pt>
          <cx:pt idx="289">0.0040838242922577248</cx:pt>
          <cx:pt idx="290">0.0032523975207133251</cx:pt>
          <cx:pt idx="291">0.0030769185145222751</cx:pt>
          <cx:pt idx="292">0.0017931084541093125</cx:pt>
          <cx:pt idx="293">-0.0061889309935389504</cx:pt>
          <cx:pt idx="294">-0.0029632568076869001</cx:pt>
          <cx:pt idx="295">-0.011350758974759175</cx:pt>
          <cx:pt idx="296">-0.0061219139848721748</cx:pt>
          <cx:pt idx="297">-0.00703792677665235</cx:pt>
          <cx:pt idx="298">-0.0024051273443216024</cx:pt>
          <cx:pt idx="299">-0.0047808349183714096</cx:pt>
          <cx:pt idx="300">-0.0119902988704061</cx:pt>
          <cx:pt idx="301">-0.0037836463127280001</cx:pt>
          <cx:pt idx="302">0.0056136778526297603</cx:pt>
          <cx:pt idx="303">0.0302610005927803</cx:pt>
          <cx:pt idx="304">0.0099089484965145403</cx:pt>
          <cx:pt idx="305">-0.0094677146816205208</cx:pt>
          <cx:pt idx="306">-0.0011888012942918599</cx:pt>
          <cx:pt idx="307">-0.0010144490724728599</cx:pt>
          <cx:pt idx="308">-0.00020944415473892801</cx:pt>
          <cx:pt idx="309">-0.00127315969135655</cx:pt>
          <cx:pt idx="310">-0.0051902656727951697</cx:pt>
          <cx:pt idx="311">-0.0056221595920559796</cx:pt>
          <cx:pt idx="312">-0.0024426174840572398</cx:pt>
          <cx:pt idx="313">0.0019620158907655899</cx:pt>
          <cx:pt idx="314">0.011542521478690299</cx:pt>
          <cx:pt idx="315">0.017924143566445502</cx:pt>
          <cx:pt idx="316">0.0073562215688535203</cx:pt>
          <cx:pt idx="317">0.029408967574517799</cx:pt>
          <cx:pt idx="318">0.0034418706612405299</cx:pt>
          <cx:pt idx="319">0.0174034281977552</cx:pt>
          <cx:pt idx="320">-0.0032974992635660602</cx:pt>
          <cx:pt idx="321">-0.037206519568355897</cx:pt>
          <cx:pt idx="322">-0.0259226542778822</cx:pt>
          <cx:pt idx="323">-0.044307582825434698</cx:pt>
          <cx:pt idx="324">-0.031650246267897197</cx:pt>
          <cx:pt idx="325">-0.044593943990491498</cx:pt>
          <cx:pt idx="326">-0.0247939003033756</cx:pt>
          <cx:pt idx="327">0.0026959013383164201</cx:pt>
          <cx:pt idx="328">-0.0138888384808639</cx:pt>
          <cx:pt idx="329">0.00206158999473709</cx:pt>
          <cx:pt idx="330">-0.00445624371117548</cx:pt>
          <cx:pt idx="331">0.0227398916918524</cx:pt>
          <cx:pt idx="332">0.0223514027620649</cx:pt>
          <cx:pt idx="333">0.0053845431651493502</cx:pt>
          <cx:pt idx="334">0.0042170548869438504</cx:pt>
          <cx:pt idx="335">-0.00033827220301496799</cx:pt>
          <cx:pt idx="336">-0.00026242806597967299</cx:pt>
          <cx:pt idx="337">-0.000118476938060684</cx:pt>
          <cx:pt idx="338">-0.00253403118088573</cx:pt>
          <cx:pt idx="339">-0.00277192975738603</cx:pt>
          <cx:pt idx="340">-0.0017918624685819</cx:pt>
          <cx:pt idx="341">0.0072342550312437699</cx:pt>
          <cx:pt idx="342">0.019982271712269899</cx:pt>
          <cx:pt idx="343">0.0135994419622137</cx:pt>
          <cx:pt idx="344">-0.00677109919761976</cx:pt>
          <cx:pt idx="345">0.0055802892047437103</cx:pt>
          <cx:pt idx="346">-0.00684651653464609</cx:pt>
          <cx:pt idx="347">0.0071164888184912303</cx:pt>
          <cx:pt idx="348">-0.017854262116521899</cx:pt>
          <cx:pt idx="349">-0.0204690961823836</cx:pt>
          <cx:pt idx="350">-0.022674244741384499</cx:pt>
          <cx:pt idx="351">-0.020371537310836602</cx:pt>
          <cx:pt idx="352">-0.0243902526187753</cx:pt>
          <cx:pt idx="353">-0.026520674633820501</cx:pt>
          <cx:pt idx="354">-0.0205357378565897</cx:pt>
          <cx:pt idx="355">0.026094388830035099</cx:pt>
          <cx:pt idx="356">0.021128823106175299</cx:pt>
          <cx:pt idx="357">0.019407979413157299</cx:pt>
          <cx:pt idx="358">0.0033956673536203702</cx:pt>
          <cx:pt idx="359">0.020855705248849301</cx:pt>
          <cx:pt idx="360">0.0196302835171961</cx:pt>
          <cx:pt idx="361">-0.00058277231516347698</cx:pt>
          <cx:pt idx="362">-0.00041126910320316202</cx:pt>
          <cx:pt idx="363">-0.0021943990896734801</cx:pt>
          <cx:pt idx="364">0.00054237647560806705</cx:pt>
          <cx:pt idx="365">0.000391422290916143</cx:pt>
          <cx:pt idx="366">-0.00148366514903847</cx:pt>
          <cx:pt idx="367">-0.0038469093167671801</cx:pt>
          <cx:pt idx="368">-0.0052692323438738604</cx:pt>
          <cx:pt idx="369">0.010152434040760499</cx:pt>
          <cx:pt idx="370">0.018643903064320601</cx:pt>
          <cx:pt idx="371">0.017236984158984999</cx:pt>
          <cx:pt idx="372">0.0110681815097296</cx:pt>
          <cx:pt idx="373">0.010558788489933401</cx:pt>
          <cx:pt idx="374">0.0053539774500315496</cx:pt>
          <cx:pt idx="375">0.020289396054410502</cx:pt>
          <cx:pt idx="376">0.0251513107287883</cx:pt>
          <cx:pt idx="377">0.0168731015742224</cx:pt>
          <cx:pt idx="378">0.0088368508377063108</cx:pt>
          <cx:pt idx="379">0.026083495709449501</cx:pt>
          <cx:pt idx="380">-0.0070262395302828603</cx:pt>
          <cx:pt idx="381">-0.028884745479179501</cx:pt>
          <cx:pt idx="382">0.0029678985561209801</cx:pt>
          <cx:pt idx="383">0.0242569053666256</cx:pt>
          <cx:pt idx="384">0.0140482753973043</cx:pt>
          <cx:pt idx="385">0.00106869354551578</cx:pt>
          <cx:pt idx="386">0.0071748092066612496</cx:pt>
          <cx:pt idx="387">0.0061013065502519602</cx:pt>
          <cx:pt idx="388">-0.00025941350645076799</cx:pt>
          <cx:pt idx="389">0.00086762293584084305</cx:pt>
          <cx:pt idx="390">0.0022649063770198599</cx:pt>
          <cx:pt idx="391">-0.00048932175914790201</cx:pt>
          <cx:pt idx="392">-0.000158093488128081</cx:pt>
          <cx:pt idx="393">0.00081696049760397195</cx:pt>
          <cx:pt idx="394">-0.0010382507388980099</cx:pt>
          <cx:pt idx="395">-0.0025056721775521202</cx:pt>
          <cx:pt idx="396">-0.00309911441754327</cx:pt>
          <cx:pt idx="397">0.0176477826479868</cx:pt>
          <cx:pt idx="398">0.019997568519183401</cx:pt>
          <cx:pt idx="399">0.0102411622548838</cx:pt>
          <cx:pt idx="400">0.0022950319257516198</cx:pt>
          <cx:pt idx="401">0.0049497478393178296</cx:pt>
          <cx:pt idx="402">0.027003389575600299</cx:pt>
          <cx:pt idx="403">0.053261627266964803</cx:pt>
          <cx:pt idx="404">0.032436953227824798</cx:pt>
          <cx:pt idx="405">0.045347359428719897</cx:pt>
          <cx:pt idx="406">0.039734993650185901</cx:pt>
          <cx:pt idx="407">0.024874086770640302</cx:pt>
          <cx:pt idx="408">0.0041718882529821304</cx:pt>
          <cx:pt idx="409">-0.010200018190173601</cx:pt>
          <cx:pt idx="410">-0.0158370541769099</cx:pt>
          <cx:pt idx="411">-0.017161275610726501</cx:pt>
          <cx:pt idx="412">-0.022786764154027001</cx:pt>
          <cx:pt idx="413">-0.016977919108155399</cx:pt>
          <cx:pt idx="414">-0.015863733050104301</cx:pt>
          <cx:pt idx="415">-0.016380354974337499</cx:pt>
          <cx:pt idx="416">-2.7343605213166901e-05</cx:pt>
          <cx:pt idx="417">0.0033129191649783401</cx:pt>
          <cx:pt idx="418">0.00084259904083027902</cx:pt>
          <cx:pt idx="419">1.3392720147896501e-05</cx:pt>
          <cx:pt idx="420">0.000108128846963466</cx:pt>
          <cx:pt idx="421">-0.00083843230085107101</cx:pt>
          <cx:pt idx="422">0.000161223795622975</cx:pt>
          <cx:pt idx="423">0.0022917289678670199</cx:pt>
          <cx:pt idx="424">-0.0069905027115801403</cx:pt>
          <cx:pt idx="425">0.0091587019888009005</cx:pt>
          <cx:pt idx="426">0.0057613888658486099</cx:pt>
          <cx:pt idx="427">0.0032013290603519701</cx:pt>
          <cx:pt idx="428">0.0098168974880485007</cx:pt>
          <cx:pt idx="429">0.032412660280193697</cx:pt>
          <cx:pt idx="430">0.022776917798332099</cx:pt>
          <cx:pt idx="431">0.031161069030737999</cx:pt>
          <cx:pt idx="432">0.032237953253490402</cx:pt>
          <cx:pt idx="433">0.054214077286063998</cx:pt>
          <cx:pt idx="434">0.046052134310599999</cx:pt>
          <cx:pt idx="435">0.0085043881807669499</cx:pt>
          <cx:pt idx="436">0.016459889442699702</cx:pt>
          <cx:pt idx="437">-0.014915342318605401</cx:pt>
          <cx:pt idx="438">-0.011050051105491499</cx:pt>
          <cx:pt idx="439">-0.0253860427779962</cx:pt>
          <cx:pt idx="440">-0.043749809501059701</cx:pt>
          <cx:pt idx="441">-0.044237719044931699</cx:pt>
          <cx:pt idx="442">-0.033959223188553801</cx:pt>
          <cx:pt idx="443">-0.016342077528050902</cx:pt>
          <cx:pt idx="444">0.00367475953647189</cx:pt>
          <cx:pt idx="445">0.0077150617739169302</cx:pt>
          <cx:pt idx="446">0.0016118582703277199</cx:pt>
          <cx:pt idx="447">0.00045600396655547299</cx:pt>
          <cx:pt idx="448">-0.00012514683527959199</cx:pt>
          <cx:pt idx="449">-0.000544729601231863</cx:pt>
          <cx:pt idx="450">-0.0013730967117830399</cx:pt>
          <cx:pt idx="451">-0.00061191253002657096</cx:pt>
          <cx:pt idx="452">-0.012292499661104199</cx:pt>
          <cx:pt idx="453">-0.0093913031201053009</cx:pt>
          <cx:pt idx="454">-0.0040739772223776297</cx:pt>
          <cx:pt idx="455">-0.0084766529043968693</cx:pt>
          <cx:pt idx="456">-0.0087811037224435999</cx:pt>
          <cx:pt idx="457">0.017269744924644202</cx:pt>
          <cx:pt idx="458">0.031739410266987601</cx:pt>
          <cx:pt idx="459">0.0249260158261485</cx:pt>
          <cx:pt idx="460">0.043865876155676602</cx:pt>
          <cx:pt idx="461">0.044715776544857699</cx:pt>
          <cx:pt idx="462">0.024434753478365798</cx:pt>
          <cx:pt idx="463">0.015182970631027901</cx:pt>
          <cx:pt idx="464">0.0096262689507175207</cx:pt>
          <cx:pt idx="465">0.00027910276645169501</cx:pt>
          <cx:pt idx="466">-0.017646167881264298</cx:pt>
          <cx:pt idx="467">-0.031459581040608899</cx:pt>
          <cx:pt idx="468">-0.032627973520974497</cx:pt>
          <cx:pt idx="469">-0.0333428771778667</cx:pt>
          <cx:pt idx="470">-0.025652371066114801</cx:pt>
          <cx:pt idx="471">-0.0067548310068733901</cx:pt>
          <cx:pt idx="472">0.00056023531422485302</cx:pt>
          <cx:pt idx="473">0.011753838882570301</cx:pt>
          <cx:pt idx="474">0.00240369305251343</cx:pt>
          <cx:pt idx="475">8.5592249959480594e-05</cx:pt>
          <cx:pt idx="476">-0.00035148421588465401</cx:pt>
          <cx:pt idx="477">-0.00020303871834965</cx:pt>
          <cx:pt idx="478">-0.00080602468090033397</cx:pt>
          <cx:pt idx="479">-0.0017300711290322199</cx:pt>
          <cx:pt idx="480">-0.0048685723194936397</cx:pt>
          <cx:pt idx="481">-0.0088882159248120703</cx:pt>
          <cx:pt idx="482">-0.0090222244520061692</cx:pt>
          <cx:pt idx="483">-0.013137045261435099</cx:pt>
          <cx:pt idx="484">-0.0016774038376696999</cx:pt>
          <cx:pt idx="485">0.0138142594588709</cx:pt>
          <cx:pt idx="486">0.0082383061124027598</cx:pt>
          <cx:pt idx="487">0.030008945408844499</cx:pt>
          <cx:pt idx="488">0.035262734373776798</cx:pt>
          <cx:pt idx="489">0.017304752551628801</cx:pt>
          <cx:pt idx="490">-0.00033635205742475001</cx:pt>
          <cx:pt idx="491">-0.0073014673010372896</cx:pt>
          <cx:pt idx="492">0.0123676632408892</cx:pt>
          <cx:pt idx="493">0.0072583434243156499</cx:pt>
          <cx:pt idx="494">-0.026179345156652802</cx:pt>
          <cx:pt idx="495">-0.021700768998235399</cx:pt>
          <cx:pt idx="496">-0.012342811595175</cx:pt>
          <cx:pt idx="497">-0.0144527999320536</cx:pt>
          <cx:pt idx="498">-0.0100304632491501</cx:pt>
          <cx:pt idx="499">0.00453607584741647</cx:pt>
          <cx:pt idx="500">0.0030663297305625801</cx:pt>
          <cx:pt idx="501">0.0031597223830078301</cx:pt>
          <cx:pt idx="502">-4.4857407465463301e-05</cx:pt>
          <cx:pt idx="503">0.000171552854513445</cx:pt>
          <cx:pt idx="504">0.00049894349378572104</cx:pt>
          <cx:pt idx="505">-6.7268638179305103e-05</cx:pt>
          <cx:pt idx="506">-0.00038871967451666999</cx:pt>
          <cx:pt idx="507">-0.0056358280431547296</cx:pt>
          <cx:pt idx="508">-0.0024190182399856102</cx:pt>
          <cx:pt idx="509">0.0056752225062374701</cx:pt>
          <cx:pt idx="510">0.013821623146512901</cx:pt>
          <cx:pt idx="511">0.0060925032636407698</cx:pt>
          <cx:pt idx="512">0.0069849468692427504</cx:pt>
          <cx:pt idx="513">0.0109442451900971</cx:pt>
          <cx:pt idx="514">0.0210137777018428</cx:pt>
          <cx:pt idx="515">0.018685104000426202</cx:pt>
          <cx:pt idx="516">0.019180720134011401</cx:pt>
          <cx:pt idx="517">-0.0037064104064787498</cx:pt>
          <cx:pt idx="518">-0.0183253774761593</cx:pt>
          <cx:pt idx="519">-0.0057685013393482401</cx:pt>
          <cx:pt idx="520">-0.022878321505581799</cx:pt>
          <cx:pt idx="521">-0.0088969745629375995</cx:pt>
          <cx:pt idx="522">-0.011939565813931101</cx:pt>
          <cx:pt idx="523">-0.010182949745085801</cx:pt>
          <cx:pt idx="524">-0.00031867824815324402</cx:pt>
          <cx:pt idx="525">-0.0049092678267011799</cx:pt>
          <cx:pt idx="526">0.0078054298776590002</cx:pt>
          <cx:pt idx="527">0.0134869621725759</cx:pt>
          <cx:pt idx="528">0.0092765220059008394</cx:pt>
          <cx:pt idx="529">0.00061779648412781097</cx:pt>
          <cx:pt idx="530">-0.00053373505108960501</cx:pt>
          <cx:pt idx="531">4.95172448367709e-05</cx:pt>
          <cx:pt idx="532">0.0010802029326932199</cx:pt>
          <cx:pt idx="533">-8.0062958659272794e-05</cx:pt>
          <cx:pt idx="534">-0.0017642213158476901</cx:pt>
          <cx:pt idx="535">-0.0105173448761117</cx:pt>
          <cx:pt idx="536">-0.00262970172808953</cx:pt>
          <cx:pt idx="537">0.0017884436135865299</cx:pt>
          <cx:pt idx="538">0.00647440548154073</cx:pt>
          <cx:pt idx="539">0.0106285014728411</cx:pt>
          <cx:pt idx="540">0.0044992928453239404</cx:pt>
          <cx:pt idx="541">-0.00150440093899609</cx:pt>
          <cx:pt idx="542">0.0220363886325638</cx:pt>
          <cx:pt idx="543">0.0017615601916874701</cx:pt>
          <cx:pt idx="544">-0.013041014495717001</cx:pt>
          <cx:pt idx="545">-0.023361005477997399</cx:pt>
          <cx:pt idx="546">-0.023884447346269901</cx:pt>
          <cx:pt idx="547">0.000204857704488847</cx:pt>
          <cx:pt idx="548">-0.0070820906936917604</cx:pt>
          <cx:pt idx="549">0.0197201888271934</cx:pt>
          <cx:pt idx="550">0.010840400466775601</cx:pt>
          <cx:pt idx="551">0.00051418667428082402</cx:pt>
          <cx:pt idx="552">-0.0019594417220349801</cx:pt>
          <cx:pt idx="553">0.0126120604074479</cx:pt>
          <cx:pt idx="554">0.0233064991760576</cx:pt>
          <cx:pt idx="555">0.0222909138579452</cx:pt>
          <cx:pt idx="556">0.0079544077508516796</cx:pt>
          <cx:pt idx="557">-0.00194081308636653</cx:pt>
          <cx:pt idx="558">0.0018758354727457199</cx:pt>
          <cx:pt idx="559">0.00058451790413036097</cx:pt>
          <cx:pt idx="560">6.1701514656394403e-05</cx:pt>
          <cx:pt idx="561">-0.000357368195789807</cx:pt>
          <cx:pt idx="562">-3.6120622682064398e-05</cx:pt>
          <cx:pt idx="563">-0.0046503107446066103</cx:pt>
          <cx:pt idx="564">-0.00011920251054432799</cx:pt>
          <cx:pt idx="565">0.0056175111776535702</cx:pt>
          <cx:pt idx="566">0.0066094195861164697</cx:pt>
          <cx:pt idx="567">0.016083720834137699</cx:pt>
          <cx:pt idx="568">0.0022678133110791798</cx:pt>
          <cx:pt idx="569">-0.016185941775501499</cx:pt>
          <cx:pt idx="570">-0.00048399468070164302</cx:pt>
          <cx:pt idx="571">-0.00068786692281511499</cx:pt>
          <cx:pt idx="572">-0.021774330395668999</cx:pt>
          <cx:pt idx="573">-0.034932358159148497</cx:pt>
          <cx:pt idx="574">-0.017290509251008099</cx:pt>
          <cx:pt idx="575">0.023787923915185898</cx:pt>
          <cx:pt idx="576">0.0053164378017185798</cx:pt>
          <cx:pt idx="577">0.0046058555522948304</cx:pt>
          <cx:pt idx="578">0.0038857089024725098</cx:pt>
          <cx:pt idx="579">-0.0054372857788804602</cx:pt>
          <cx:pt idx="580">0.0096652325090492899</cx:pt>
          <cx:pt idx="581">0.0288409630797197</cx:pt>
          <cx:pt idx="582">0.029680336936448701</cx:pt>
          <cx:pt idx="583">0.019138019765057301</cx:pt>
          <cx:pt idx="584">0.00270768576183931</cx:pt>
          <cx:pt idx="585">-0.0010921542563327</cx:pt>
          <cx:pt idx="586">0.00031612398919676998</cx:pt>
          <cx:pt idx="587">8.4816663561931404e-05</cx:pt>
          <cx:pt idx="588">0.00038090270734488001</cx:pt>
          <cx:pt idx="589">2.7219655178725598e-05</cx:pt>
          <cx:pt idx="590">0.00052247254863964203</cx:pt>
          <cx:pt idx="591">-0.0012296930743050699</cx:pt>
          <cx:pt idx="592">0.0044586999854764097</cx:pt>
          <cx:pt idx="593">-0.00061615199859983401</cx:pt>
          <cx:pt idx="594">0.0072839306119594997</cx:pt>
          <cx:pt idx="595">0.017385690010232002</cx:pt>
          <cx:pt idx="596">0.00086877814421029405</cx:pt>
          <cx:pt idx="597">0.0082968889473238397</cx:pt>
          <cx:pt idx="598">-0.0070165382628086404</cx:pt>
          <cx:pt idx="599">0.0086016376373592805</cx:pt>
          <cx:pt idx="600">-0.0101092511669609</cx:pt>
          <cx:pt idx="601">-0.0065936732079400796</cx:pt>
          <cx:pt idx="602">-0.0035695494561186801</cx:pt>
          <cx:pt idx="603">0.0051517753183322797</cx:pt>
          <cx:pt idx="604">-0.0090600396421378297</cx:pt>
          <cx:pt idx="605">0.017887719266580698</cx:pt>
          <cx:pt idx="606">-0.0073596527115819899</cx:pt>
          <cx:pt idx="607">0.0081583182566501607</cx:pt>
          <cx:pt idx="608">0.0095521475718115499</cx:pt>
          <cx:pt idx="609">0.0181025164543978</cx:pt>
          <cx:pt idx="610">0.034505427330884901</cx:pt>
          <cx:pt idx="611">0.017918441738365199</cx:pt>
          <cx:pt idx="612">-0.00059744948171278598</cx:pt>
          <cx:pt idx="613">-0.0024283056090252898</cx:pt>
          <cx:pt idx="614">0.00028166632664921302</cx:pt>
          <cx:pt idx="615">-0.000181382552276873</cx:pt>
          <cx:pt idx="616">0.000351153656722513</cx:pt>
          <cx:pt idx="617">0.00073613021955836095</cx:pt>
          <cx:pt idx="618">0.00071865383093993099</cx:pt>
          <cx:pt idx="619">0.00050436989375222702</cx:pt>
          <cx:pt idx="620">0.0048008739244808901</cx:pt>
          <cx:pt idx="621">-0.00085175216911977005</cx:pt>
          <cx:pt idx="622">0.0094272150239039492</cx:pt>
          <cx:pt idx="623">0.018253909207349199</cx:pt>
          <cx:pt idx="624">0.0081580749980750093</cx:pt>
          <cx:pt idx="625">0.00991309288566696</cx:pt>
          <cx:pt idx="626">0.0022419076706291299</cx:pt>
          <cx:pt idx="627">0.0117850977549718</cx:pt>
          <cx:pt idx="628">0.0038817828061659702</cx:pt>
          <cx:pt idx="629">-0.0014508902364534699</cx:pt>
          <cx:pt idx="630">-0.0022070876528355599</cx:pt>
          <cx:pt idx="631">-0.0137411386747219</cx:pt>
          <cx:pt idx="632">-0.0114063055486292</cx:pt>
          <cx:pt idx="633">-0.0069657575095776296</cx:pt>
          <cx:pt idx="634">-0.0059243262930698199</cx:pt>
          <cx:pt idx="635">0.014053273910671101</cx:pt>
          <cx:pt idx="636">0.0096832834315381307</cx:pt>
          <cx:pt idx="637">0.013242870283602401</cx:pt>
          <cx:pt idx="638">0.0197068489132761</cx:pt>
          <cx:pt idx="639">0.0067475336361190802</cx:pt>
          <cx:pt idx="640">0.00097251580507712202</cx:pt>
          <cx:pt idx="641">-0.0023645755320803302</cx:pt>
          <cx:pt idx="642">0.00016887535608490299</cx:pt>
          <cx:pt idx="643">0.00046077172708986798</cx:pt>
          <cx:pt idx="644">0.00032468004304107899</cx:pt>
          <cx:pt idx="645">-0.00084213813888710297</cx:pt>
          <cx:pt idx="646">0.00111646194440027</cx:pt>
          <cx:pt idx="647">0.00091666006964257699</cx:pt>
          <cx:pt idx="648">-0.0027665422793742801</cx:pt>
          <cx:pt idx="649">-0.0152342571713829</cx:pt>
          <cx:pt idx="650">-0.0240797560173035</cx:pt>
          <cx:pt idx="651">-0.011100413833704701</cx:pt>
          <cx:pt idx="652">0.014594840089607101</cx:pt>
          <cx:pt idx="653">0.0149204583608565</cx:pt>
          <cx:pt idx="654">0.0105758834222364</cx:pt>
          <cx:pt idx="655">0.01453447783897</cx:pt>
          <cx:pt idx="656">0.0021735374058846398</cx:pt>
          <cx:pt idx="657">0.023152433702719102</cx:pt>
          <cx:pt idx="658">0.018263277864605298</cx:pt>
          <cx:pt idx="659">0.012875644398405699</cx:pt>
          <cx:pt idx="660">0.010477267666512901</cx:pt>
          <cx:pt idx="661">-0.00079753129395476405</cx:pt>
          <cx:pt idx="662">0.023396560735234599</cx:pt>
          <cx:pt idx="663">0.022515420981525099</cx:pt>
          <cx:pt idx="664">0.0190860920200999</cx:pt>
          <cx:pt idx="665">0.0160226455145203</cx:pt>
          <cx:pt idx="666">0.015515681818003699</cx:pt>
          <cx:pt idx="667">0.0078485298774243206</cx:pt>
          <cx:pt idx="668">-0.0013897302210078</cx:pt>
          <cx:pt idx="669">-0.00097050015771319505</cx:pt>
          <cx:pt idx="670">-0.00068754160494222398</cx:pt>
          <cx:pt idx="671">0.00036578778913464301</cx:pt>
          <cx:pt idx="672">-9.3401614984682505e-05</cx:pt>
          <cx:pt idx="673">-0.00041723771065140203</cx:pt>
          <cx:pt idx="674">0.00035445627645145999</cx:pt>
          <cx:pt idx="675">-0.0012768753466403399</cx:pt>
          <cx:pt idx="676">-0.0109197197069368</cx:pt>
          <cx:pt idx="677">-0.018786252364515501</cx:pt>
          <cx:pt idx="678">-0.023845973807366801</cx:pt>
          <cx:pt idx="679">-0.018141303166919399</cx:pt>
          <cx:pt idx="680">0.00062959930097748903</cx:pt>
          <cx:pt idx="681">0.018921536437178602</cx:pt>
          <cx:pt idx="682">0.021871456967265598</cx:pt>
          <cx:pt idx="683">0.024601795487591799</cx:pt>
          <cx:pt idx="684">0.0250408171307617</cx:pt>
          <cx:pt idx="685">0.045620588316484897</cx:pt>
          <cx:pt idx="686">0.0377352401630245</cx:pt>
          <cx:pt idx="687">0.025285188353414</cx:pt>
          <cx:pt idx="688">0.029082331399602101</cx:pt>
          <cx:pt idx="689">-0.00352492017112859</cx:pt>
          <cx:pt idx="690">0.0111357677537416</cx:pt>
          <cx:pt idx="691">0.016601275106044401</cx:pt>
          <cx:pt idx="692">0.0124584940839107</cx:pt>
          <cx:pt idx="693">0.000555161135191254</cx:pt>
          <cx:pt idx="694">0.0024896718925597498</cx:pt>
          <cx:pt idx="695">0.0025684776572029999</cx:pt>
          <cx:pt idx="696">0.0016076944963978601</cx:pt>
          <cx:pt idx="697">0.00064942112756038301</cx:pt>
          <cx:pt idx="698">0.00040242661443435799</cx:pt>
          <cx:pt idx="699">0.00033140463681134599</cx:pt>
          <cx:pt idx="700">0.00028512351910094699</cx:pt>
          <cx:pt idx="701">0.00029040153222094898</cx:pt>
          <cx:pt idx="702">6.0483080056470503e-05</cx:pt>
          <cx:pt idx="703">-0.00056756976261650898</cx:pt>
          <cx:pt idx="704">-0.0074131600623969498</cx:pt>
          <cx:pt idx="705">-0.012320884371362899</cx:pt>
          <cx:pt idx="706">-0.0040277181735144801</cx:pt>
          <cx:pt idx="707">-0.0065220521257419598</cx:pt>
          <cx:pt idx="708">-0.00926104396223296</cx:pt>
          <cx:pt idx="709">-0.0024631784853830301</cx:pt>
          <cx:pt idx="710">0.0078206575461962705</cx:pt>
          <cx:pt idx="711">-0.0079969407251392604</cx:pt>
          <cx:pt idx="712">-0.0103096455556326</cx:pt>
          <cx:pt idx="713">0.0094215447048348402</cx:pt>
          <cx:pt idx="714">0.0197499724601993</cx:pt>
          <cx:pt idx="715">0.0212571018805599</cx:pt>
          <cx:pt idx="716">0.018335592960080801</cx:pt>
          <cx:pt idx="717">0.010580653596666399</cx:pt>
          <cx:pt idx="718">0.0057462554076300899</cx:pt>
          <cx:pt idx="719">0.0079764238609171603</cx:pt>
          <cx:pt idx="720">0.0048985331846949304</cx:pt>
          <cx:pt idx="721">7.6674333203394297e-05</cx:pt>
          <cx:pt idx="722">-0.0022075716323416501</cx:pt>
          <cx:pt idx="723">-0.00036462080885626502</cx:pt>
          <cx:pt idx="724">-0.000151491711584605</cx:pt>
          <cx:pt idx="725">0.00030112492745251599</cx:pt>
          <cx:pt idx="726">0.00073618079253616605</cx:pt>
          <cx:pt idx="727">-0.000227204809213763</cx:pt>
          <cx:pt idx="728">-0.00018902407517226301</cx:pt>
          <cx:pt idx="729">0.00039540234851549402</cx:pt>
          <cx:pt idx="730">0.00043767280857713603</cx:pt>
          <cx:pt idx="731">-4.1198394125120299e-06</cx:pt>
          <cx:pt idx="732">0.00051016952743626999</cx:pt>
          <cx:pt idx="733">0.00138636472303436</cx:pt>
          <cx:pt idx="734">0.00046192877969234499</cx:pt>
          <cx:pt idx="735">-0.0013765570045973</cx:pt>
          <cx:pt idx="736">-0.0038486341545091898</cx:pt>
          <cx:pt idx="737">-0.0082898574299236794</cx:pt>
          <cx:pt idx="738">-0.00724151100323152</cx:pt>
          <cx:pt idx="739">-0.0016911231438768101</cx:pt>
          <cx:pt idx="740">0.0033904243905787499</cx:pt>
          <cx:pt idx="741">0.0070816788150449804</cx:pt>
          <cx:pt idx="742">0.0046299399108804496</cx:pt>
          <cx:pt idx="743">-0.00694545940037324</cx:pt>
          <cx:pt idx="744">0.00011802706595702301</cx:pt>
          <cx:pt idx="745">-0.00062008684334288202</cx:pt>
          <cx:pt idx="746">-0.00082772677880160804</cx:pt>
          <cx:pt idx="747">0.0013300705938333599</cx:pt>
          <cx:pt idx="748">0.0040018720345275103</cx:pt>
          <cx:pt idx="749">0.00076263372376084301</cx:pt>
          <cx:pt idx="750">-0.0020357767919763799</cx:pt>
          <cx:pt idx="751">0.00063310043462434199</cx:pt>
          <cx:pt idx="752">-1.1589509132463299e-05</cx:pt>
          <cx:pt idx="753">0.00024215717221992599</cx:pt>
          <cx:pt idx="754">-0.00046599533667012703</cx:pt>
          <cx:pt idx="755">-5.8381922666491403e-05</cx:pt>
          <cx:pt idx="756">4.5229019344485998e-05</cx:pt>
          <cx:pt idx="757">0.000114985695707421</cx:pt>
          <cx:pt idx="758">-0.00058020717069692698</cx:pt>
          <cx:pt idx="759">-0.00079156330434775198</cx:pt>
          <cx:pt idx="760">0.00041189279217640002</cx:pt>
          <cx:pt idx="761">0.00084390763551294302</cx:pt>
          <cx:pt idx="762">0.00025948245898019099</cx:pt>
          <cx:pt idx="763">-0.000118292752849824</cx:pt>
          <cx:pt idx="764">-0.00080406556955882802</cx:pt>
          <cx:pt idx="765">-0.00043819959529381501</cx:pt>
          <cx:pt idx="766">0.000241078787767122</cx:pt>
          <cx:pt idx="767">0.00076184012156410401</cx:pt>
          <cx:pt idx="768">-0.000405871735062793</cx:pt>
          <cx:pt idx="769">-0.00129020149314075</cx:pt>
          <cx:pt idx="770">-0.0012304766776635001</cx:pt>
          <cx:pt idx="771">-0.0028160784002674399</cx:pt>
          <cx:pt idx="772">-0.0026718425025708502</cx:pt>
          <cx:pt idx="773">-0.0031733787609330099</cx:pt>
          <cx:pt idx="774">-0.0038735555664876501</cx:pt>
          <cx:pt idx="775">0.00078312038230342698</cx:pt>
          <cx:pt idx="776">0.00093511901567995201</cx:pt>
          <cx:pt idx="777">-0.0015432149999254699</cx:pt>
          <cx:pt idx="778">-0.0021988165894604801</cx:pt>
          <cx:pt idx="779">-0.00084629083366379</cx:pt>
          <cx:pt idx="780">-9.1933931197509498e-05</cx:pt>
          <cx:pt idx="781">0.000353874679961967</cx:pt>
          <cx:pt idx="782">0.000164282498811004</cx:pt>
          <cx:pt idx="783">6.7513741004950504e-05</cx:pt>
          <cx:pt idx="784">-0.0015273991241492675</cx:pt>
          <cx:pt idx="785">-0.00059045999401392748</cx:pt>
          <cx:pt idx="786">-0.00084434663358381751</cx:pt>
          <cx:pt idx="787">-0.0034165058616877002</cx:pt>
          <cx:pt idx="788">-0.0044460930601784498</cx:pt>
          <cx:pt idx="789">0.00017434845718591001</cx:pt>
          <cx:pt idx="790">-0.000148095562178196</cx:pt>
          <cx:pt idx="791">-0.0043800065291796</cx:pt>
          <cx:pt idx="792">-0.0051503284434824496</cx:pt>
          <cx:pt idx="793">-0.0027616231700823002</cx:pt>
          <cx:pt idx="794">0.00079798710867219505</cx:pt>
          <cx:pt idx="795">-0.0037858616686529999</cx:pt>
          <cx:pt idx="796">0.0046942607070089249</cx:pt>
          <cx:pt idx="797">-0.00026664494967137248</cx:pt>
          <cx:pt idx="798">0.00119372773792065</cx:pt>
          <cx:pt idx="799">0.0038367587452751749</cx:pt>
          <cx:pt idx="800">-5.1174779240383003e-05</cx:pt>
          <cx:pt idx="801">-0.0039454364503178751</cx:pt>
          <cx:pt idx="802">0.0022636616001144401</cx:pt>
          <cx:pt idx="803">0.0038803992562075249</cx:pt>
          <cx:pt idx="804">0.0027147937244702751</cx:pt>
          <cx:pt idx="805">0.002847058970749525</cx:pt>
          <cx:pt idx="806">0.0020206530341013024</cx:pt>
          <cx:pt idx="807">4.4609583165666249e-05</cx:pt>
          <cx:pt idx="808">-0.00018077017104149926</cx:pt>
          <cx:pt idx="809">8.6040586810535503e-05</cx:pt>
          <cx:pt idx="810">5.6947011503259e-05</cx:pt>
          <cx:pt idx="811">-0.00037107889957123998</cx:pt>
          <cx:pt idx="812">-0.00063718940239823997</cx:pt>
          <cx:pt idx="813">-0.0005966989395804525</cx:pt>
          <cx:pt idx="814">-0.0015253990228111299</cx:pt>
          <cx:pt idx="815">-0.0014307892270095876</cx:pt>
          <cx:pt idx="816">-0.0041596770634106748</cx:pt>
          <cx:pt idx="817">-0.0046642101996497752</cx:pt>
          <cx:pt idx="818">-0.00122822319558075</cx:pt>
          <cx:pt idx="819">-0.00024814818142046227</cx:pt>
          <cx:pt idx="820">0.00053546922057504749</cx:pt>
          <cx:pt idx="821">0.0012625330413168199</cx:pt>
          <cx:pt idx="822">0.0041067803835017746</cx:pt>
          <cx:pt idx="823">-0.0011360315231419</cx:pt>
          <cx:pt idx="824">0.00019096979319861726</cx:pt>
          <cx:pt idx="825">0.0031965694587368248</cx:pt>
          <cx:pt idx="826">0.00079724441686812001</cx:pt>
          <cx:pt idx="827">0.0026561652163479498</cx:pt>
          <cx:pt idx="828">0.00310769538676755</cx:pt>
          <cx:pt idx="829">-0.00081986572271149246</cx:pt>
          <cx:pt idx="830">0.0022917271200465598</cx:pt>
          <cx:pt idx="831">0.0031217548769733</cx:pt>
          <cx:pt idx="832">0.003987607952084575</cx:pt>
          <cx:pt idx="833">0.004154347710977925</cx:pt>
          <cx:pt idx="834">0.0025879254135005251</cx:pt>
          <cx:pt idx="835">0.00068373480424119997</cx:pt>
          <cx:pt idx="836">0.00010334395316083775</cx:pt>
          <cx:pt idx="837">0.000120018357552051</cx:pt>
          <cx:pt idx="838">-0.00038517774635270501</cx:pt>
          <cx:pt idx="839">-4.96411405370865e-05</cx:pt>
          <cx:pt idx="840">-5.39295517288255e-05</cx:pt>
          <cx:pt idx="841">-0.0020313258399507449</cx:pt>
          <cx:pt idx="842">-0.00275971886978385</cx:pt>
          <cx:pt idx="843">-0.0026388673415153</cx:pt>
          <cx:pt idx="844">-0.0066247589055577752</cx:pt>
          <cx:pt idx="845">-0.0041722882110634754</cx:pt>
          <cx:pt idx="846">0.0025140280111335751</cx:pt>
          <cx:pt idx="847">0.0013750353056868675</cx:pt>
          <cx:pt idx="848">-0.00018208505833862526</cx:pt>
          <cx:pt idx="849">0.00056612012011338748</cx:pt>
          <cx:pt idx="850">-0.0018690545341231201</cx:pt>
          <cx:pt idx="851">-0.0045864860785582752</cx:pt>
          <cx:pt idx="852">-0.0044193333037966754</cx:pt>
          <cx:pt idx="853">-0.0039235456092441747</cx:pt>
          <cx:pt idx="854">-0.0013330358038648499</cx:pt>
          <cx:pt idx="855">-0.001290892614515645</cx:pt>
          <cx:pt idx="856">0.00033594706943773498</cx:pt>
          <cx:pt idx="857">0.0038532405289137001</cx:pt>
          <cx:pt idx="858">0.001352511165367795</cx:pt>
          <cx:pt idx="859">0.0035068522455265001</cx:pt>
          <cx:pt idx="860">0.0068675246743541999</cx:pt>
          <cx:pt idx="861">0.0048093329343594001</cx:pt>
          <cx:pt idx="862">0.0011522470516369125</cx:pt>
          <cx:pt idx="863">-0.00030623601725291252</cx:pt>
          <cx:pt idx="864">-0.0012145667920220725</cx:pt>
          <cx:pt idx="865">0.00013320258732340474</cx:pt>
          <cx:pt idx="866">-0.00027612718722153502</cx:pt>
          <cx:pt idx="867">-0.00097446203271990496</cx:pt>
          <cx:pt idx="868">-0.00046605876780346999</cx:pt>
          <cx:pt idx="869">-0.00125591390949429</cx:pt>
          <cx:pt idx="870">-0.00095961333670615753</cx:pt>
          <cx:pt idx="871">-8.0534084508057248e-05</cx:pt>
          <cx:pt idx="872">-0.0004552680628328825</cx:pt>
          <cx:pt idx="873">-0.00060805882488868001</cx:pt>
          <cx:pt idx="874">0.0040838242922577248</cx:pt>
          <cx:pt idx="875">0.0032523975207133251</cx:pt>
          <cx:pt idx="876">0.0030769185145222751</cx:pt>
          <cx:pt idx="877">0.0017931084541093125</cx:pt>
          <cx:pt idx="878">-0.0061889309935389504</cx:pt>
          <cx:pt idx="879">-0.0029632568076869001</cx:pt>
          <cx:pt idx="880">-0.011350758974759175</cx:pt>
          <cx:pt idx="881">-0.0061219139848721748</cx:pt>
          <cx:pt idx="882">-0.00703792677665235</cx:pt>
          <cx:pt idx="883">-0.0024051273443216024</cx:pt>
          <cx:pt idx="884">-0.0015273991241492675</cx:pt>
          <cx:pt idx="885">-0.00059045999401392748</cx:pt>
          <cx:pt idx="886">-0.00084434663358381751</cx:pt>
          <cx:pt idx="887">-0.0034165058616877002</cx:pt>
          <cx:pt idx="888">-0.0044460930601784498</cx:pt>
          <cx:pt idx="889">0.00017434845718591001</cx:pt>
          <cx:pt idx="890">-0.000148095562178196</cx:pt>
          <cx:pt idx="891">-0.0043800065291796</cx:pt>
          <cx:pt idx="892">-0.0051503284434824496</cx:pt>
          <cx:pt idx="893">-0.0027616231700823002</cx:pt>
          <cx:pt idx="894">0.00079798710867219505</cx:pt>
          <cx:pt idx="895">-0.0037858616686529999</cx:pt>
          <cx:pt idx="896">0.0046942607070089249</cx:pt>
          <cx:pt idx="897">-0.00026664494967137248</cx:pt>
          <cx:pt idx="898">0.00119372773792065</cx:pt>
          <cx:pt idx="899">0.0038367587452751749</cx:pt>
          <cx:pt idx="900">-5.1174779240383003e-05</cx:pt>
          <cx:pt idx="901">-0.0039454364503178751</cx:pt>
          <cx:pt idx="902">0.0022636616001144401</cx:pt>
          <cx:pt idx="903">0.0038803992562075249</cx:pt>
          <cx:pt idx="904">0.0027147937244702751</cx:pt>
          <cx:pt idx="905">0.002847058970749525</cx:pt>
          <cx:pt idx="906">0.0020206530341013024</cx:pt>
          <cx:pt idx="907">4.4609583165666249e-05</cx:pt>
          <cx:pt idx="908">-0.00018077017104149926</cx:pt>
          <cx:pt idx="909">8.6040586810535503e-05</cx:pt>
          <cx:pt idx="910">5.6947011503259e-05</cx:pt>
          <cx:pt idx="911">-0.00037107889957123998</cx:pt>
          <cx:pt idx="912">-0.00063718940239823997</cx:pt>
          <cx:pt idx="913">-0.0005966989395804525</cx:pt>
          <cx:pt idx="914">-0.0015253990228111299</cx:pt>
          <cx:pt idx="915">-0.0014307892270095876</cx:pt>
          <cx:pt idx="916">-0.0041596770634106748</cx:pt>
          <cx:pt idx="917">-0.0046642101996497752</cx:pt>
          <cx:pt idx="918">-0.00122822319558075</cx:pt>
          <cx:pt idx="919">-0.00024814818142046227</cx:pt>
          <cx:pt idx="920">0.00053546922057504749</cx:pt>
          <cx:pt idx="921">0.0012625330413168199</cx:pt>
          <cx:pt idx="922">0.0041067803835017746</cx:pt>
          <cx:pt idx="923">-0.0011360315231419</cx:pt>
          <cx:pt idx="924">0.00019096979319861726</cx:pt>
          <cx:pt idx="925">0.0031965694587368248</cx:pt>
          <cx:pt idx="926">0.00079724441686812001</cx:pt>
          <cx:pt idx="927">0.0026561652163479498</cx:pt>
          <cx:pt idx="928">0.00310769538676755</cx:pt>
          <cx:pt idx="929">-0.00081986572271149246</cx:pt>
          <cx:pt idx="930">0.0022917271200465598</cx:pt>
          <cx:pt idx="931">0.0031217548769733</cx:pt>
          <cx:pt idx="932">0.003987607952084575</cx:pt>
          <cx:pt idx="933">0.004154347710977925</cx:pt>
          <cx:pt idx="934">0.0025879254135005251</cx:pt>
          <cx:pt idx="935">0.00068373480424119997</cx:pt>
          <cx:pt idx="936">0.00010334395316083775</cx:pt>
          <cx:pt idx="937">0.000120018357552051</cx:pt>
          <cx:pt idx="938">-0.00038517774635270501</cx:pt>
          <cx:pt idx="939">-4.96411405370865e-05</cx:pt>
          <cx:pt idx="940">-5.39295517288255e-05</cx:pt>
          <cx:pt idx="941">-0.0020313258399507449</cx:pt>
          <cx:pt idx="942">-0.00275971886978385</cx:pt>
          <cx:pt idx="943">-0.0026388673415153</cx:pt>
          <cx:pt idx="944">-0.0066247589055577752</cx:pt>
          <cx:pt idx="945">-0.0041722882110634754</cx:pt>
          <cx:pt idx="946">0.0025140280111335751</cx:pt>
          <cx:pt idx="947">0.0013750353056868675</cx:pt>
          <cx:pt idx="948">-0.00018208505833862526</cx:pt>
          <cx:pt idx="949">0.00056612012011338748</cx:pt>
          <cx:pt idx="950">-0.0018690545341231201</cx:pt>
          <cx:pt idx="951">-0.0045864860785582752</cx:pt>
          <cx:pt idx="952">-0.0044193333037966754</cx:pt>
          <cx:pt idx="953">-0.0039235456092441747</cx:pt>
          <cx:pt idx="954">-0.0013330358038648499</cx:pt>
          <cx:pt idx="955">-0.001290892614515645</cx:pt>
          <cx:pt idx="956">0.00033594706943773498</cx:pt>
          <cx:pt idx="957">0.0038532405289137001</cx:pt>
          <cx:pt idx="958">0.001352511165367795</cx:pt>
          <cx:pt idx="959">0.0035068522455265001</cx:pt>
          <cx:pt idx="960">0.0068675246743541999</cx:pt>
          <cx:pt idx="961">0.0048093329343594001</cx:pt>
          <cx:pt idx="962">0.0011522470516369125</cx:pt>
          <cx:pt idx="963">-0.00030623601725291252</cx:pt>
          <cx:pt idx="964">-0.0012145667920220725</cx:pt>
          <cx:pt idx="965">0.00013320258732340474</cx:pt>
          <cx:pt idx="966">-0.00027612718722153502</cx:pt>
          <cx:pt idx="967">-0.00097446203271990496</cx:pt>
          <cx:pt idx="968">-0.00046605876780346999</cx:pt>
          <cx:pt idx="969">-0.00125591390949429</cx:pt>
          <cx:pt idx="970">-0.00095961333670615753</cx:pt>
          <cx:pt idx="971">-8.0534084508057248e-05</cx:pt>
          <cx:pt idx="972">-0.0004552680628328825</cx:pt>
          <cx:pt idx="973">-0.00060805882488868001</cx:pt>
          <cx:pt idx="974">0.0040838242922577248</cx:pt>
          <cx:pt idx="975">0.0032523975207133251</cx:pt>
          <cx:pt idx="976">0.0030769185145222751</cx:pt>
          <cx:pt idx="977">0.0017931084541093125</cx:pt>
          <cx:pt idx="978">-0.0061889309935389504</cx:pt>
          <cx:pt idx="979">-0.0029632568076869001</cx:pt>
          <cx:pt idx="980">-0.011350758974759175</cx:pt>
          <cx:pt idx="981">-0.0061219139848721748</cx:pt>
          <cx:pt idx="982">-0.00703792677665235</cx:pt>
          <cx:pt idx="983">-0.0024051273443216024</cx:pt>
          <cx:pt idx="984">-0.0015273991241492675</cx:pt>
          <cx:pt idx="985">-0.00059045999401392748</cx:pt>
          <cx:pt idx="986">-0.00084434663358381751</cx:pt>
          <cx:pt idx="987">-0.0034165058616877002</cx:pt>
          <cx:pt idx="988">-0.0044460930601784498</cx:pt>
          <cx:pt idx="989">0.00017434845718591001</cx:pt>
          <cx:pt idx="990">-0.000148095562178196</cx:pt>
          <cx:pt idx="991">-0.0043800065291796</cx:pt>
          <cx:pt idx="992">-0.0051503284434824496</cx:pt>
          <cx:pt idx="993">-0.0027616231700823002</cx:pt>
          <cx:pt idx="994">0.00079798710867219505</cx:pt>
          <cx:pt idx="995">-0.0037858616686529999</cx:pt>
          <cx:pt idx="996">0.0046942607070089249</cx:pt>
          <cx:pt idx="997">-0.00026664494967137248</cx:pt>
          <cx:pt idx="998">0.00119372773792065</cx:pt>
          <cx:pt idx="999">0.0038367587452751749</cx:pt>
          <cx:pt idx="1000">-5.1174779240383003e-05</cx:pt>
          <cx:pt idx="1001">-0.0039454364503178751</cx:pt>
          <cx:pt idx="1002">0.0022636616001144401</cx:pt>
          <cx:pt idx="1003">0.0038803992562075249</cx:pt>
          <cx:pt idx="1004">0.0027147937244702751</cx:pt>
          <cx:pt idx="1005">0.002847058970749525</cx:pt>
          <cx:pt idx="1006">0.0020206530341013024</cx:pt>
          <cx:pt idx="1007">4.4609583165666249e-05</cx:pt>
          <cx:pt idx="1008">-0.00018077017104149926</cx:pt>
          <cx:pt idx="1009">8.6040586810535503e-05</cx:pt>
          <cx:pt idx="1010">5.6947011503259e-05</cx:pt>
          <cx:pt idx="1011">-0.00037107889957123998</cx:pt>
          <cx:pt idx="1012">-0.00063718940239823997</cx:pt>
          <cx:pt idx="1013">-0.0005966989395804525</cx:pt>
          <cx:pt idx="1014">-0.0015253990228111299</cx:pt>
          <cx:pt idx="1015">-0.0014307892270095876</cx:pt>
          <cx:pt idx="1016">-0.0041596770634106748</cx:pt>
          <cx:pt idx="1017">-0.0046642101996497752</cx:pt>
          <cx:pt idx="1018">-0.00122822319558075</cx:pt>
          <cx:pt idx="1019">-0.00024814818142046227</cx:pt>
          <cx:pt idx="1020">0.00053546922057504749</cx:pt>
          <cx:pt idx="1021">0.0012625330413168199</cx:pt>
          <cx:pt idx="1022">0.0041067803835017746</cx:pt>
          <cx:pt idx="1023">-0.0011360315231419</cx:pt>
          <cx:pt idx="1024">0.00019096979319861726</cx:pt>
          <cx:pt idx="1025">0.0031965694587368248</cx:pt>
          <cx:pt idx="1026">0.00079724441686812001</cx:pt>
          <cx:pt idx="1027">0.0026561652163479498</cx:pt>
          <cx:pt idx="1028">0.00310769538676755</cx:pt>
          <cx:pt idx="1029">-0.00081986572271149246</cx:pt>
          <cx:pt idx="1030">0.0022917271200465598</cx:pt>
          <cx:pt idx="1031">0.0031217548769733</cx:pt>
          <cx:pt idx="1032">0.003987607952084575</cx:pt>
          <cx:pt idx="1033">0.004154347710977925</cx:pt>
          <cx:pt idx="1034">0.0025879254135005251</cx:pt>
          <cx:pt idx="1035">0.00068373480424119997</cx:pt>
          <cx:pt idx="1036">0.00010334395316083775</cx:pt>
          <cx:pt idx="1037">0.000120018357552051</cx:pt>
          <cx:pt idx="1038">-0.00038517774635270501</cx:pt>
          <cx:pt idx="1039">-4.96411405370865e-05</cx:pt>
          <cx:pt idx="1040">-5.39295517288255e-05</cx:pt>
          <cx:pt idx="1041">-0.0020313258399507449</cx:pt>
          <cx:pt idx="1042">-0.00275971886978385</cx:pt>
          <cx:pt idx="1043">-0.0026388673415153</cx:pt>
          <cx:pt idx="1044">-0.0066247589055577752</cx:pt>
          <cx:pt idx="1045">-0.0041722882110634754</cx:pt>
          <cx:pt idx="1046">0.0025140280111335751</cx:pt>
          <cx:pt idx="1047">0.0013750353056868675</cx:pt>
          <cx:pt idx="1048">-0.00018208505833862526</cx:pt>
          <cx:pt idx="1049">0.00056612012011338748</cx:pt>
          <cx:pt idx="1050">-0.0018690545341231201</cx:pt>
          <cx:pt idx="1051">-0.0045864860785582752</cx:pt>
          <cx:pt idx="1052">-0.0044193333037966754</cx:pt>
          <cx:pt idx="1053">-0.0039235456092441747</cx:pt>
          <cx:pt idx="1054">-0.0013330358038648499</cx:pt>
          <cx:pt idx="1055">-0.001290892614515645</cx:pt>
          <cx:pt idx="1056">0.00033594706943773498</cx:pt>
          <cx:pt idx="1057">0.0038532405289137001</cx:pt>
          <cx:pt idx="1058">0.001352511165367795</cx:pt>
          <cx:pt idx="1059">0.0035068522455265001</cx:pt>
          <cx:pt idx="1060">0.0068675246743541999</cx:pt>
          <cx:pt idx="1061">0.0048093329343594001</cx:pt>
          <cx:pt idx="1062">0.0011522470516369125</cx:pt>
          <cx:pt idx="1063">-0.00030623601725291252</cx:pt>
          <cx:pt idx="1064">-0.0012145667920220725</cx:pt>
          <cx:pt idx="1065">0.00013320258732340474</cx:pt>
          <cx:pt idx="1066">-0.00027612718722153502</cx:pt>
          <cx:pt idx="1067">-0.00097446203271990496</cx:pt>
          <cx:pt idx="1068">-0.00046605876780346999</cx:pt>
          <cx:pt idx="1069">-0.00125591390949429</cx:pt>
          <cx:pt idx="1070">-0.00095961333670615753</cx:pt>
          <cx:pt idx="1071">-8.0534084508057248e-05</cx:pt>
          <cx:pt idx="1072">-0.0004552680628328825</cx:pt>
          <cx:pt idx="1073">-0.00060805882488868001</cx:pt>
          <cx:pt idx="1074">0.0040838242922577248</cx:pt>
          <cx:pt idx="1075">0.0032523975207133251</cx:pt>
          <cx:pt idx="1076">0.0030769185145222751</cx:pt>
          <cx:pt idx="1077">0.0017931084541093125</cx:pt>
          <cx:pt idx="1078">-0.0061889309935389504</cx:pt>
          <cx:pt idx="1079">-0.0029632568076869001</cx:pt>
          <cx:pt idx="1080">-0.011350758974759175</cx:pt>
          <cx:pt idx="1081">-0.0061219139848721748</cx:pt>
          <cx:pt idx="1082">-0.00703792677665235</cx:pt>
          <cx:pt idx="1083">-0.0024051273443216024</cx:pt>
        </cx:lvl>
      </cx:numDim>
    </cx:data>
    <cx:data id="168">
      <cx:numDim type="val">
        <cx:f>Sheet2!$FM$1:$FM$1084</cx:f>
        <cx:lvl ptCount="1084" formatCode="G/通用格式">
          <cx:pt idx="0">-0.00041068070713994498</cx:pt>
          <cx:pt idx="1">0.00063835653846857005</cx:pt>
          <cx:pt idx="2">6.5145971916013505e-05</cx:pt>
          <cx:pt idx="3">-4.4371819085393403e-05</cx:pt>
          <cx:pt idx="4">0.00075026856771639495</cx:pt>
          <cx:pt idx="5">-0.00030015668588603898</cx:pt>
          <cx:pt idx="6">-8.7376591565294402e-05</cx:pt>
          <cx:pt idx="7">-0.000386450076447507</cx:pt>
          <cx:pt idx="8">3.7167556480543e-05</cx:pt>
          <cx:pt idx="9">0.000144424275694206</cx:pt>
          <cx:pt idx="10">-0.000109233767688488</cx:pt>
          <cx:pt idx="11">-0.000106168814737098</cx:pt>
          <cx:pt idx="12">-0.00028174685942836803</cx:pt>
          <cx:pt idx="13">0.000331921390343573</cx:pt>
          <cx:pt idx="14">-0.00032407900753181302</cx:pt>
          <cx:pt idx="15">-7.3664845264494105e-05</cx:pt>
          <cx:pt idx="16">0.00027816173102332002</cx:pt>
          <cx:pt idx="17">-0.000193536132325345</cx:pt>
          <cx:pt idx="18">-0.00011366085390766</cx:pt>
          <cx:pt idx="19">0.000188577624508969</cx:pt>
          <cx:pt idx="20">0.0011873604653126601</cx:pt>
          <cx:pt idx="21">0.000113398916381351</cx:pt>
          <cx:pt idx="22">0.000118707483347892</cx:pt>
          <cx:pt idx="23">0.00031975257885189298</cx:pt>
          <cx:pt idx="24">0.00036805357828395698</cx:pt>
          <cx:pt idx="25">0.00049344901248519698</cx:pt>
          <cx:pt idx="26">-3.1824161991031997e-05</cx:pt>
          <cx:pt idx="27">8.2152838505789103e-05</cx:pt>
          <cx:pt idx="28">9.9001106126263305e-05</cx:pt>
          <cx:pt idx="29">-0.00023105461691145401</cx:pt>
          <cx:pt idx="30">-0.00023195985510338801</cx:pt>
          <cx:pt idx="31">0.00036878062604313501</cx:pt>
          <cx:pt idx="32">7.5884732660419794e-05</cx:pt>
          <cx:pt idx="33">-0.00035619000396973501</cx:pt>
          <cx:pt idx="34">-0.00056933706155916104</cx:pt>
          <cx:pt idx="35">0.00046034522927281002</cx:pt>
          <cx:pt idx="36">-0.00014153161564231401</cx:pt>
          <cx:pt idx="37">0.00076809859119186905</cx:pt>
          <cx:pt idx="38">-0.0010961988992530499</cx:pt>
          <cx:pt idx="39">-0.0010510081138885199</cx:pt>
          <cx:pt idx="40">-0.000161541041209108</cx:pt>
          <cx:pt idx="41">-0.0010289427259346901</cx:pt>
          <cx:pt idx="42">-7.0292657041794404e-06</cx:pt>
          <cx:pt idx="43">0.00052983338939429801</cx:pt>
          <cx:pt idx="44">0.0012092546342369101</cx:pt>
          <cx:pt idx="45">3.2482109875332702e-06</cx:pt>
          <cx:pt idx="46">-0.00061356624564893204</cx:pt>
          <cx:pt idx="47">-0.000211124601682454</cx:pt>
          <cx:pt idx="48">-0.00079077678268601396</cx:pt>
          <cx:pt idx="49">-0.00140036539055944</cx:pt>
          <cx:pt idx="50">0.00013056530781071799</cx:pt>
          <cx:pt idx="51">-0.000358379993175045</cx:pt>
          <cx:pt idx="52">-5.2370633011099601e-05</cx:pt>
          <cx:pt idx="53">-5.0952438244389599e-05</cx:pt>
          <cx:pt idx="54">0.00032692055262784298</cx:pt>
          <cx:pt idx="55">-0.00012641839878790799</cx:pt>
          <cx:pt idx="56">6.9764641902986299e-06</cx:pt>
          <cx:pt idx="57">-0.000419853959429812</cx:pt>
          <cx:pt idx="58">0.000163871694751419</cx:pt>
          <cx:pt idx="59">-0.000163351443175851</cx:pt>
          <cx:pt idx="60">-0.00047557719435025998</cx:pt>
          <cx:pt idx="61">-0.00051492238508040703</cx:pt>
          <cx:pt idx="62">0.00027898346185416798</cx:pt>
          <cx:pt idx="63">9.8462931593015898e-05</cx:pt>
          <cx:pt idx="64">0.00183780053879767</cx:pt>
          <cx:pt idx="65">0.0091047895140273297</cx:pt>
          <cx:pt idx="66">0.012892597714675999</cx:pt>
          <cx:pt idx="67">0.0112475828169138</cx:pt>
          <cx:pt idx="68">0.0090838624688905998</cx:pt>
          <cx:pt idx="69">0.0048742208052130103</cx:pt>
          <cx:pt idx="70">-0.00262822734223699</cx:pt>
          <cx:pt idx="71">-0.00086438750306414101</cx:pt>
          <cx:pt idx="72">-0.00051201563201737701</cx:pt>
          <cx:pt idx="73">-0.0078504223781950006</cx:pt>
          <cx:pt idx="74">-0.0091340415229894008</cx:pt>
          <cx:pt idx="75">-0.0149986423847671</cx:pt>
          <cx:pt idx="76">-0.0103176468767149</cx:pt>
          <cx:pt idx="77">-0.0101633037960863</cx:pt>
          <cx:pt idx="78">-0.0068779605248155302</cx:pt>
          <cx:pt idx="79">-0.00080632103913792601</cx:pt>
          <cx:pt idx="80">0.00126164127638504</cx:pt>
          <cx:pt idx="81">0.0010155223842858499</cx:pt>
          <cx:pt idx="82">-0.00043846489002785698</cx:pt>
          <cx:pt idx="83">-7.2931089182200602e-05</cx:pt>
          <cx:pt idx="84">-0.00040016168790102901</cx:pt>
          <cx:pt idx="85">0.00055615051968375105</cx:pt>
          <cx:pt idx="86">0.00028912993911605798</cx:pt>
          <cx:pt idx="87">0.00013813154726474301</cx:pt>
          <cx:pt idx="88">-0.00034307927007178502</cx:pt>
          <cx:pt idx="89">0.00217464593984953</cx:pt>
          <cx:pt idx="90">0.00179121586981589</cx:pt>
          <cx:pt idx="91">0.00147866042469276</cx:pt>
          <cx:pt idx="92">0.0098111688832480705</cx:pt>
          <cx:pt idx="93">0.0264753964525354</cx:pt>
          <cx:pt idx="94">0.044385177419417499</cx:pt>
          <cx:pt idx="95">0.0523839357452116</cx:pt>
          <cx:pt idx="96">0.050609094626195401</cx:pt>
          <cx:pt idx="97">0.024674963341765901</cx:pt>
          <cx:pt idx="98">0.018952975197598601</cx:pt>
          <cx:pt idx="99">0.0062883240861601603</cx:pt>
          <cx:pt idx="100">0.000158525388706407</cx:pt>
          <cx:pt idx="101">-0.0094163686327169809</cx:pt>
          <cx:pt idx="102">-0.020684384301937801</cx:pt>
          <cx:pt idx="103">-0.023336797182993699</cx:pt>
          <cx:pt idx="104">-0.035964491664609903</cx:pt>
          <cx:pt idx="105">-0.033652674507938303</cx:pt>
          <cx:pt idx="106">-0.017351929053653601</cx:pt>
          <cx:pt idx="107">-0.0122587542555568</cx:pt>
          <cx:pt idx="108">-0.0070513897201693503</cx:pt>
          <cx:pt idx="109">-0.00029132034219100299</cx:pt>
          <cx:pt idx="110">-0.00044891188405990799</cx:pt>
          <cx:pt idx="111">-0.000112479436259663</cx:pt>
          <cx:pt idx="112">0.00018545032686968299</cx:pt>
          <cx:pt idx="113">-0.00074552588638993197</cx:pt>
          <cx:pt idx="114">0.0021975931164061701</cx:pt>
          <cx:pt idx="115">0.0012980545724201101</cx:pt>
          <cx:pt idx="116">0.00058565092554681601</cx:pt>
          <cx:pt idx="117">0.00488217436371121</cx:pt>
          <cx:pt idx="118">0.0096645009873999703</cx:pt>
          <cx:pt idx="119">0.0142536231792537</cx:pt>
          <cx:pt idx="120">0.037732534831495398</cx:pt>
          <cx:pt idx="121">0.046799698718371002</cx:pt>
          <cx:pt idx="122">0.056582202790346099</cx:pt>
          <cx:pt idx="123">0.040168771388565699</cx:pt>
          <cx:pt idx="124">0.025419320856950901</cx:pt>
          <cx:pt idx="125">0.0337790348505351</cx:pt>
          <cx:pt idx="126">-0.015202424426152701</cx:pt>
          <cx:pt idx="127">0.0045246778930905299</cx:pt>
          <cx:pt idx="128">-0.0150449520820041</cx:pt>
          <cx:pt idx="129">-0.032725331725715498</cx:pt>
          <cx:pt idx="130">-0.0036183441075991799</cx:pt>
          <cx:pt idx="131">-0.027295232060555601</cx:pt>
          <cx:pt idx="132">-0.025352541649929099</cx:pt>
          <cx:pt idx="133">-0.021644327504093799</cx:pt>
          <cx:pt idx="134">-0.0200477240194845</cx:pt>
          <cx:pt idx="135">-0.038649585466959797</cx:pt>
          <cx:pt idx="136">-0.024292523456601298</cx:pt>
          <cx:pt idx="137">-0.0062612820064305496</cx:pt>
          <cx:pt idx="138">5.7656251073538897e-05</cx:pt>
          <cx:pt idx="139">-0.00068430514644036305</cx:pt>
          <cx:pt idx="140">0.00051711927731351202</cx:pt>
          <cx:pt idx="141">0.00105471155242289</cx:pt>
          <cx:pt idx="142">-0.00022425122093593501</cx:pt>
          <cx:pt idx="143">0.0019374248568895</cx:pt>
          <cx:pt idx="144">0.0072909178074758796</cx:pt>
          <cx:pt idx="145">0.0056313575259789696</cx:pt>
          <cx:pt idx="146">0.0191864586805774</cx:pt>
          <cx:pt idx="147">0.018031843887144801</cx:pt>
          <cx:pt idx="148">0.00030351927083468501</cx:pt>
          <cx:pt idx="149">-0.0061846036975056603</cx:pt>
          <cx:pt idx="150">-0.0021781189317347698</cx:pt>
          <cx:pt idx="151">0.0059318089168397996</cx:pt>
          <cx:pt idx="152">0.0507817665597841</cx:pt>
          <cx:pt idx="153">0.068063936613106904</cx:pt>
          <cx:pt idx="154">0.019003321102554802</cx:pt>
          <cx:pt idx="155">0.031204835530234301</cx:pt>
          <cx:pt idx="156">0.031135751346155101</cx:pt>
          <cx:pt idx="157">-0.018916350275225299</cx:pt>
          <cx:pt idx="158">-0.0111781263225926</cx:pt>
          <cx:pt idx="159">-0.0083227926439634493</cx:pt>
          <cx:pt idx="160">-0.037182557809351903</cx:pt>
          <cx:pt idx="161">-0.048558024364632003</cx:pt>
          <cx:pt idx="162">-0.0396817423447203</cx:pt>
          <cx:pt idx="163">-0.053095351295137802</cx:pt>
          <cx:pt idx="164">-0.022857702222967902</cx:pt>
          <cx:pt idx="165">-0.0058192034049530297</cx:pt>
          <cx:pt idx="166">-0.00017210949784780201</cx:pt>
          <cx:pt idx="167">0.00024862860674573398</cx:pt>
          <cx:pt idx="168">-0.000453526126969948</cx:pt>
          <cx:pt idx="169">-0.00065909553617966301</cx:pt>
          <cx:pt idx="170">0.0018282848769751901</cx:pt>
          <cx:pt idx="171">0.0049966656957055201</cx:pt>
          <cx:pt idx="172">0.017768919707614399</cx:pt>
          <cx:pt idx="173">0.0150536697545711</cx:pt>
          <cx:pt idx="174">0.024546840539926701</cx:pt>
          <cx:pt idx="175">0.0088290074728783301</cx:pt>
          <cx:pt idx="176">-0.018924395606951801</cx:pt>
          <cx:pt idx="177">0.016647545676467299</cx:pt>
          <cx:pt idx="178">0.043996223149140097</cx:pt>
          <cx:pt idx="179">0.096001412762777003</cx:pt>
          <cx:pt idx="180">0.090301684773712296</cx:pt>
          <cx:pt idx="181">0.098922559152620798</cx:pt>
          <cx:pt idx="182">0.051534455246339601</cx:pt>
          <cx:pt idx="183">0.055102190693123797</cx:pt>
          <cx:pt idx="184">0.023278741977491201</cx:pt>
          <cx:pt idx="185">-0.020539633173683999</cx:pt>
          <cx:pt idx="186">0.0174493914179021</cx:pt>
          <cx:pt idx="187">0.00108680949061023</cx:pt>
          <cx:pt idx="188">-0.0287991275739811</cx:pt>
          <cx:pt idx="189">-0.036685926221629299</cx:pt>
          <cx:pt idx="190">-0.040572745609496703</cx:pt>
          <cx:pt idx="191">-0.039557343473851897</cx:pt>
          <cx:pt idx="192">-0.017398355591221801</cx:pt>
          <cx:pt idx="193">-0.0112807502543794</cx:pt>
          <cx:pt idx="194">-0.0035002022948467299</cx:pt>
          <cx:pt idx="195">-0.0029645430134606298</cx:pt>
          <cx:pt idx="196">-0.00074299761347378101</cx:pt>
          <cx:pt idx="197">0.00175978129813609</cx:pt>
          <cx:pt idx="198">0.00091633325925810497</cx:pt>
          <cx:pt idx="199">0.0018658203076894976</cx:pt>
          <cx:pt idx="200">0.0054307880452358999</cx:pt>
          <cx:pt idx="201">0.0050401936910039</cx:pt>
          <cx:pt idx="202">0.0092234739092412251</cx:pt>
          <cx:pt idx="203">0.0029763464337545999</cx:pt>
          <cx:pt idx="204">0.0082242847952736994</cx:pt>
          <cx:pt idx="205">0.012291027731650399</cx:pt>
          <cx:pt idx="206">0.021902556217203575</cx:pt>
          <cx:pt idx="207">0.029466948753537749</cx:pt>
          <cx:pt idx="208">0.019697095031180951</cx:pt>
          <cx:pt idx="209">0.0056921264779302497</cx:pt>
          <cx:pt idx="210">-0.00022168970616713625</cx:pt>
          <cx:pt idx="211">-0.0046312470070451498</cx:pt>
          <cx:pt idx="212">0.00308325164649955</cx:pt>
          <cx:pt idx="213">0.0027589808679769749</cx:pt>
          <cx:pt idx="214">-0.003535755040701825</cx:pt>
          <cx:pt idx="215">0.005132952280452175</cx:pt>
          <cx:pt idx="216">-0.001727090334254295</cx:pt>
          <cx:pt idx="217">-0.0019983530522508426</cx:pt>
          <cx:pt idx="218">-0.0096251292451270502</cx:pt>
          <cx:pt idx="219">-0.011514927228551051</cx:pt>
          <cx:pt idx="220">-0.0075683967065041501</cx:pt>
          <cx:pt idx="221">-0.002799815193814325</cx:pt>
          <cx:pt idx="222">-0.00056899262034111999</cx:pt>
          <cx:pt idx="223">-0.00012254461319328725</cx:pt>
          <cx:pt idx="224">-0.00013140730043099876</cx:pt>
          <cx:pt idx="225">8.9412748749700998e-05</cx:pt>
          <cx:pt idx="226">9.8781234432408749e-08</cx:pt>
          <cx:pt idx="227">0.0015255343002929099</cx:pt>
          <cx:pt idx="228">0.0063825075955876998</cx:pt>
          <cx:pt idx="229">0.0018863532814611475</cx:pt>
          <cx:pt idx="230">-0.0017020371841508575</cx:pt>
          <cx:pt idx="231">0.0037942137641242498</cx:pt>
          <cx:pt idx="232">0.0043035829210527248</cx:pt>
          <cx:pt idx="233">0.0083508305257840743</cx:pt>
          <cx:pt idx="234">0.0075670685387752498</cx:pt>
          <cx:pt idx="235">-0.012131281536872075</cx:pt>
          <cx:pt idx="236">-0.028147284089097498</cx:pt>
          <cx:pt idx="237">-0.03212553454790875</cx:pt>
          <cx:pt idx="238">-0.0124040732082915</cx:pt>
          <cx:pt idx="239">-0.0036765772524299002</cx:pt>
          <cx:pt idx="240">0.012753905293562349</cx:pt>
          <cx:pt idx="241">0.019488611677634424</cx:pt>
          <cx:pt idx="242">0.0067261828894036001</cx:pt>
          <cx:pt idx="243">0.0043300384335945253</cx:pt>
          <cx:pt idx="244">-0.0040695948348795251</cx:pt>
          <cx:pt idx="245">-0.0070055687690071247</cx:pt>
          <cx:pt idx="246">-0.0080381805535153748</cx:pt>
          <cx:pt idx="247">-0.011738784431197075</cx:pt>
          <cx:pt idx="248">-0.0061490382595616004</cx:pt>
          <cx:pt idx="249">-0.0023209016996192824</cx:pt>
          <cx:pt idx="250">-0.00024899971065505674</cx:pt>
          <cx:pt idx="251">9.4568173519192497e-05</cx:pt>
          <cx:pt idx="252">-0.00012811232657964375</cx:pt>
          <cx:pt idx="253">4.6892984120973248e-05</cx:pt>
          <cx:pt idx="254">2.8936951278790751e-05</cx:pt>
          <cx:pt idx="255">0.00055290596530175001</cx:pt>
          <cx:pt idx="256">0.003639369319033275</cx:pt>
          <cx:pt idx="257">-0.0048935938348556004</cx:pt>
          <cx:pt idx="258">-0.0013259513277240401</cx:pt>
          <cx:pt idx="259">-0.00017454468092928025</cx:pt>
          <cx:pt idx="260">-0.0095528898890105754</cx:pt>
          <cx:pt idx="261">-0.02273442452335505</cx:pt>
          <cx:pt idx="262">-0.036520947548926</cx:pt>
          <cx:pt idx="263">-0.05681527646403025</cx:pt>
          <cx:pt idx="264">-0.060990626056979497</cx:pt>
          <cx:pt idx="265">-0.050988205427679997</cx:pt>
          <cx:pt idx="266">-0.017597999812518375</cx:pt>
          <cx:pt idx="267">0.0132350197000623</cx:pt>
          <cx:pt idx="268">0.026762363429371751</cx:pt>
          <cx:pt idx="269">0.026674798921786751</cx:pt>
          <cx:pt idx="270">0.011392821847819125</cx:pt>
          <cx:pt idx="271">-0.0015163688784162049</cx:pt>
          <cx:pt idx="272">-0.010021142561197649</cx:pt>
          <cx:pt idx="273">-0.0090018689814890494</cx:pt>
          <cx:pt idx="274">-0.007611460264177675</cx:pt>
          <cx:pt idx="275">-0.0071090429967775003</cx:pt>
          <cx:pt idx="276">-0.0048966767199847498</cx:pt>
          <cx:pt idx="277">0.00031925099955328501</cx:pt>
          <cx:pt idx="278">-0.00010627235154948524</cx:pt>
          <cx:pt idx="279">3.7009220259345753e-05</cx:pt>
          <cx:pt idx="280">0.00011869594513591775</cx:pt>
          <cx:pt idx="281">5.4999252142690502e-05</cx:pt>
          <cx:pt idx="282">-0.00101415367665839</cx:pt>
          <cx:pt idx="283">-0.0013440894068053749</cx:pt>
          <cx:pt idx="284">-0.0017388779094686399</cx:pt>
          <cx:pt idx="285">-0.010527223354182351</cx:pt>
          <cx:pt idx="286">-0.0085817344680503751</cx:pt>
          <cx:pt idx="287">-0.016641848157194699</cx:pt>
          <cx:pt idx="288">-0.0379553292886095</cx:pt>
          <cx:pt idx="289">-0.060915229345476253</cx:pt>
          <cx:pt idx="290">-0.056829267085999252</cx:pt>
          <cx:pt idx="291">-0.048593951317161252</cx:pt>
          <cx:pt idx="292">-0.044943806407064253</cx:pt>
          <cx:pt idx="293">-0.011249310835232024</cx:pt>
          <cx:pt idx="294">0.016726423896351376</cx:pt>
          <cx:pt idx="295">0.01417093448030915</cx:pt>
          <cx:pt idx="296">0.026127549584898251</cx:pt>
          <cx:pt idx="297">0.018835670311525925</cx:pt>
          <cx:pt idx="298">0.0057107000413673253</cx:pt>
          <cx:pt idx="299">-0.031622494608830702</cx:pt>
          <cx:pt idx="300">-0.030153517880345801</cx:pt>
          <cx:pt idx="301">-0.050286290970590897</cx:pt>
          <cx:pt idx="302">-0.032338274789068103</cx:pt>
          <cx:pt idx="303">-0.020798347706440099</cx:pt>
          <cx:pt idx="304">-0.016361775805811</cx:pt>
          <cx:pt idx="305">0.0065162267078799499</cx:pt>
          <cx:pt idx="306">-0.00070399041241058695</cx:pt>
          <cx:pt idx="307">0.00045352363220132498</cx:pt>
          <cx:pt idx="308">0.00087207420519627699</cx:pt>
          <cx:pt idx="309">-7.1439800165988703e-05</cx:pt>
          <cx:pt idx="310">-0.00779589327772999</cx:pt>
          <cx:pt idx="311">-0.0040934603476913403</cx:pt>
          <cx:pt idx="312">-0.020303659398654101</cx:pt>
          <cx:pt idx="313">-0.054559361690514403</cx:pt>
          <cx:pt idx="314">-0.0644894080827174</cx:pt>
          <cx:pt idx="315">-0.102801417536933</cx:pt>
          <cx:pt idx="316">-0.14416165481085999</cx:pt>
          <cx:pt idx="317">-0.18979971422789699</cx:pt>
          <cx:pt idx="318">-0.087872161944217694</cx:pt>
          <cx:pt idx="319">-0.00051327424144152203</cx:pt>
          <cx:pt idx="320">0.0526957980194009</cx:pt>
          <cx:pt idx="321">0.057543436145181398</cx:pt>
          <cx:pt idx="322">0.078869908613237297</cx:pt>
          <cx:pt idx="323">0.017654580222087001</cx:pt>
          <cx:pt idx="324">-0.0225269882656902</cx:pt>
          <cx:pt idx="325">-0.0027708227256898498</cx:pt>
          <cx:pt idx="326">-0.0422315197462656</cx:pt>
          <cx:pt idx="327">-0.0305481265578957</cx:pt>
          <cx:pt idx="328">-0.042824349378228599</cx:pt>
          <cx:pt idx="329">-0.059333926806220703</cx:pt>
          <cx:pt idx="330">-0.027072319121149501</cx:pt>
          <cx:pt idx="331">-0.00209071977097758</cx:pt>
          <cx:pt idx="332">-0.0060055895012581396</cx:pt>
          <cx:pt idx="333">-0.00091096015822906596</cx:pt>
          <cx:pt idx="334">-0.0015942114467518301</cx:pt>
          <cx:pt idx="335">-0.00033339779703390598</cx:pt>
          <cx:pt idx="336">2.2448193827924501e-05</cx:pt>
          <cx:pt idx="337">-0.00068569016377897202</cx:pt>
          <cx:pt idx="338">-0.0057898404705073502</cx:pt>
          <cx:pt idx="339">-0.0039635480266772298</cx:pt>
          <cx:pt idx="340">-0.035175825107937798</cx:pt>
          <cx:pt idx="341">-0.056030618577381598</cx:pt>
          <cx:pt idx="342">-0.087486607559282503</cx:pt>
          <cx:pt idx="343">-0.092156174275990793</cx:pt>
          <cx:pt idx="344">-0.078642515125738499</cx:pt>
          <cx:pt idx="345">-0.050477455567424799</cx:pt>
          <cx:pt idx="346">0.046731723213010397</cx:pt>
          <cx:pt idx="347">0.095210411326363806</cx:pt>
          <cx:pt idx="348">0.092030683429531898</cx:pt>
          <cx:pt idx="349">0.034672973195807297</cx:pt>
          <cx:pt idx="350">0.067976248462739197</cx:pt>
          <cx:pt idx="351">-0.0134895571607574</cx:pt>
          <cx:pt idx="352">-0.0306535314904685</cx:pt>
          <cx:pt idx="353">-0.057086585594217303</cx:pt>
          <cx:pt idx="354">-0.028304605584898199</cx:pt>
          <cx:pt idx="355">-0.0120219893473741</cx:pt>
          <cx:pt idx="356">-0.0217262380266178</cx:pt>
          <cx:pt idx="357">-0.042909254447242397</cx:pt>
          <cx:pt idx="358">-0.035263236594297302</cx:pt>
          <cx:pt idx="359">-0.0234311831085827</cx:pt>
          <cx:pt idx="360">-0.0082476611799965297</cx:pt>
          <cx:pt idx="361">0.00233804616013831</cx:pt>
          <cx:pt idx="362">0.0018147462932128801</cx:pt>
          <cx:pt idx="363">0.00066507566521189002</cx:pt>
          <cx:pt idx="364">0.00014018394763129599</cx:pt>
          <cx:pt idx="365">-0.0010689597363835899</cx:pt>
          <cx:pt idx="366">0.0010404679522260001</cx:pt>
          <cx:pt idx="367">-0.00044440726276172201</cx:pt>
          <cx:pt idx="368">-0.022707401859161098</cx:pt>
          <cx:pt idx="369">-0.063121251970986406</cx:pt>
          <cx:pt idx="370">-0.0360782099517769</cx:pt>
          <cx:pt idx="371">0.0031681689558248601</cx:pt>
          <cx:pt idx="372">-0.023076492843101901</cx:pt>
          <cx:pt idx="373">-0.015897817185456398</cx:pt>
          <cx:pt idx="374">0.050432951144966501</cx:pt>
          <cx:pt idx="375">0.036326754214376297</cx:pt>
          <cx:pt idx="376">0.038281361417598102</cx:pt>
          <cx:pt idx="377">0.037498772656517999</cx:pt>
          <cx:pt idx="378">0.018344944181686699</cx:pt>
          <cx:pt idx="379">-0.044670403582409202</cx:pt>
          <cx:pt idx="380">0.0041226945021372299</cx:pt>
          <cx:pt idx="381">-0.026245788811957702</cx:pt>
          <cx:pt idx="382">0.0015299360885342899</cx:pt>
          <cx:pt idx="383">-0.021534544185480901</cx:pt>
          <cx:pt idx="384">-0.0075450609263570199</cx:pt>
          <cx:pt idx="385">-0.023326111481029799</cx:pt>
          <cx:pt idx="386">-0.049028727775323702</cx:pt>
          <cx:pt idx="387">-0.0308926121192084</cx:pt>
          <cx:pt idx="388">-0.0111403286770902</cx:pt>
          <cx:pt idx="389">0.0040235932870097899</cx:pt>
          <cx:pt idx="390">0.0013840200493138799</cx:pt>
          <cx:pt idx="391">0.000113536464971335</cx:pt>
          <cx:pt idx="392">0.00097240823660021795</cx:pt>
          <cx:pt idx="393">-0.00069441978428150296</cx:pt>
          <cx:pt idx="394">-0.00084947623347902501</cx:pt>
          <cx:pt idx="395">0.0042055942191260203</cx:pt>
          <cx:pt idx="396">-0.0081558401746886101</cx:pt>
          <cx:pt idx="397">-0.042126709500487303</cx:pt>
          <cx:pt idx="398">0.0032558324258729798</cx:pt>
          <cx:pt idx="399">0.062091033461876201</cx:pt>
          <cx:pt idx="400">0.020402106344587199</cx:pt>
          <cx:pt idx="401">-0.0145236593642619</cx:pt>
          <cx:pt idx="402">0.0024540273173899898</cx:pt>
          <cx:pt idx="403">-0.0076174199761749198</cx:pt>
          <cx:pt idx="404">0.011474752072987199</cx:pt>
          <cx:pt idx="405">0.014034740066368999</cx:pt>
          <cx:pt idx="406">0.054365392304892401</cx:pt>
          <cx:pt idx="407">-0.0294754235155755</cx:pt>
          <cx:pt idx="408">-0.041949276609985701</cx:pt>
          <cx:pt idx="409">-0.00171522588163993</cx:pt>
          <cx:pt idx="410">0.0061784737127549803</cx:pt>
          <cx:pt idx="411">0.00419062913759895</cx:pt>
          <cx:pt idx="412">-0.017646014433170799</cx:pt>
          <cx:pt idx="413">-0.016166509040394499</cx:pt>
          <cx:pt idx="414">-0.021940191636478298</cx:pt>
          <cx:pt idx="415">-0.022011636752788898</cx:pt>
          <cx:pt idx="416">0.0024683551515920798</cx:pt>
          <cx:pt idx="417">0.0101513957931595</cx:pt>
          <cx:pt idx="418">0.0069859779989264598</cx:pt>
          <cx:pt idx="419">-0.00033718291220907802</cx:pt>
          <cx:pt idx="420">-0.000212405370852526</cx:pt>
          <cx:pt idx="421">-0.000223922737458437</cx:pt>
          <cx:pt idx="422">-0.00015882124697472601</cx:pt>
          <cx:pt idx="423">0.0024144421724951702</cx:pt>
          <cx:pt idx="424">-0.0052610706545705198</cx:pt>
          <cx:pt idx="425">-0.015957937448161302</cx:pt>
          <cx:pt idx="426">0.027260230267268801</cx:pt>
          <cx:pt idx="427">0.035405023406176003</cx:pt>
          <cx:pt idx="428">-0.0057244534162311797</cx:pt>
          <cx:pt idx="429">-0.0217755682104727</cx:pt>
          <cx:pt idx="430">-0.016566614613328201</cx:pt>
          <cx:pt idx="431">-0.034391381775294702</cx:pt>
          <cx:pt idx="432">-0.020383200576345899</cx:pt>
          <cx:pt idx="433">0.016733727807459201</cx:pt>
          <cx:pt idx="434">0.0026332438396755001</cx:pt>
          <cx:pt idx="435">0.0060828432271832098</cx:pt>
          <cx:pt idx="436">0.021500232316410399</cx:pt>
          <cx:pt idx="437">-0.0435460150605219</cx:pt>
          <cx:pt idx="438">-0.010904059625998301</cx:pt>
          <cx:pt idx="439">-0.015932889127007702</cx:pt>
          <cx:pt idx="440">-0.055874906647987298</cx:pt>
          <cx:pt idx="441">-0.033658775528828601</cx:pt>
          <cx:pt idx="442">-0.0099315634969501607</cx:pt>
          <cx:pt idx="443">-0.0022687431594140802</cx:pt>
          <cx:pt idx="444">0.0136364484845915</cx:pt>
          <cx:pt idx="445">0.0156800691722568</cx:pt>
          <cx:pt idx="446">0.0073821085683361699</cx:pt>
          <cx:pt idx="447">0.000249002139625405</cx:pt>
          <cx:pt idx="448">0.00053877747116916396</cx:pt>
          <cx:pt idx="449">-0.00051108119790794701</cx:pt>
          <cx:pt idx="450">-0.000242946624460675</cx:pt>
          <cx:pt idx="451">0.0025402093154629798</cx:pt>
          <cx:pt idx="452">-0.0068478165983200702</cx:pt>
          <cx:pt idx="453">-0.026226440632331299</cx:pt>
          <cx:pt idx="454">-0.00020562803997476399</cx:pt>
          <cx:pt idx="455">0.013607762532006001</cx:pt>
          <cx:pt idx="456">-0.0050442614245542099</cx:pt>
          <cx:pt idx="457">0.027715785311909699</cx:pt>
          <cx:pt idx="458">0.011158692900358799</cx:pt>
          <cx:pt idx="459">-0.024390664118972599</cx:pt>
          <cx:pt idx="460">0.0040109076347043899</cx:pt>
          <cx:pt idx="461">0.0084065954398516596</cx:pt>
          <cx:pt idx="462">0.0296936629583366</cx:pt>
          <cx:pt idx="463">-0.00184434736787829</cx:pt>
          <cx:pt idx="464">0.041856853859182398</cx:pt>
          <cx:pt idx="465">-0.034414285077983699</cx:pt>
          <cx:pt idx="466">0.0022588275416667901</cx:pt>
          <cx:pt idx="467">-0.00077374337640216499</cx:pt>
          <cx:pt idx="468">-0.045405615530490197</cx:pt>
          <cx:pt idx="469">-0.014025380155445501</cx:pt>
          <cx:pt idx="470">0.011567058477534401</cx:pt>
          <cx:pt idx="471">0.0080376972663074708</cx:pt>
          <cx:pt idx="472">0.0156225891162827</cx:pt>
          <cx:pt idx="473">0.0169757953851329</cx:pt>
          <cx:pt idx="474">0.0076364163510034798</cx:pt>
          <cx:pt idx="475">0.0015347793767560101</cx:pt>
          <cx:pt idx="476">-0.000224358582190635</cx:pt>
          <cx:pt idx="477">-0.00061980675451781301</cx:pt>
          <cx:pt idx="478">0.0020039507439660099</cx:pt>
          <cx:pt idx="479">0.0052823837076557099</cx:pt>
          <cx:pt idx="480">-0.016388094866902798</cx:pt>
          <cx:pt idx="481">-0.031547610186516598</cx:pt>
          <cx:pt idx="482">-0.015393907530421001</cx:pt>
          <cx:pt idx="483">0.0090880432399151594</cx:pt>
          <cx:pt idx="484">0.017302699023700501</cx:pt>
          <cx:pt idx="485">0.00629561779791998</cx:pt>
          <cx:pt idx="486">-0.034712528888118703</cx:pt>
          <cx:pt idx="487">-0.051844581066568397</cx:pt>
          <cx:pt idx="488">-0.0010715082353617001</cx:pt>
          <cx:pt idx="489">0.023622781684170601</cx:pt>
          <cx:pt idx="490">0.049038548636560597</cx:pt>
          <cx:pt idx="491">0.0092200091633425092</cx:pt>
          <cx:pt idx="492">0.00587363394233312</cx:pt>
          <cx:pt idx="493">-0.0129703754501698</cx:pt>
          <cx:pt idx="494">0.0070182257048719398</cx:pt>
          <cx:pt idx="495">-0.0068506522191593196</cx:pt>
          <cx:pt idx="496">-0.030397471057241499</cx:pt>
          <cx:pt idx="497">0.010123502810129401</cx:pt>
          <cx:pt idx="498">0.0360007579634967</cx:pt>
          <cx:pt idx="499">0.015449974393760999</cx:pt>
          <cx:pt idx="500">-0.0031780379558472298</cx:pt>
          <cx:pt idx="501">0.015926064625667001</cx:pt>
          <cx:pt idx="502">0.0091650178093824301</cx:pt>
          <cx:pt idx="503">0.00090216297399173001</cx:pt>
          <cx:pt idx="504">0.00029224147807262098</cx:pt>
          <cx:pt idx="505">0.00088376294900692097</cx:pt>
          <cx:pt idx="506">0.0024738406398854699</cx:pt>
          <cx:pt idx="507">0.0131379771628744</cx:pt>
          <cx:pt idx="508">-0.0120925803190585</cx:pt>
          <cx:pt idx="509">-0.034347641675590797</cx:pt>
          <cx:pt idx="510">-0.035864658892901503</cx:pt>
          <cx:pt idx="511">-0.0016765233601439299</cx:pt>
          <cx:pt idx="512">0.00870459581327045</cx:pt>
          <cx:pt idx="513">-0.0015865973489209201</cx:pt>
          <cx:pt idx="514">-0.014361162236861701</cx:pt>
          <cx:pt idx="515">-0.066782340694838793</cx:pt>
          <cx:pt idx="516">-0.040672532395264797</cx:pt>
          <cx:pt idx="517">-0.0131097500256441</cx:pt>
          <cx:pt idx="518">0.00058929332520502704</cx:pt>
          <cx:pt idx="519">-0.0056574979275597704</cx:pt>
          <cx:pt idx="520">0.024420032063567802</cx:pt>
          <cx:pt idx="521">0.025672170348187601</cx:pt>
          <cx:pt idx="522">0.027272199638300802</cx:pt>
          <cx:pt idx="523">0.0259503656618712</cx:pt>
          <cx:pt idx="524">-0.0183316403817325</cx:pt>
          <cx:pt idx="525">0.034004664823107197</cx:pt>
          <cx:pt idx="526">0.046037692829157997</cx:pt>
          <cx:pt idx="527">0.016702417521389599</cx:pt>
          <cx:pt idx="528">0.0019747312696386499</cx:pt>
          <cx:pt idx="529">0.0150353369235582</cx:pt>
          <cx:pt idx="530">0.0061500461464658396</cx:pt>
          <cx:pt idx="531">0.0017525207192774399</cx:pt>
          <cx:pt idx="532">0.00070850795129378597</cx:pt>
          <cx:pt idx="533">-0.00077769379835632905</cx:pt>
          <cx:pt idx="534">0.00042567713694124199</cx:pt>
          <cx:pt idx="535">0.019018014032985701</cx:pt>
          <cx:pt idx="536">0.0070487334894983704</cx:pt>
          <cx:pt idx="537">-0.032811215871247398</cx:pt>
          <cx:pt idx="538">-0.056169915704379902</cx:pt>
          <cx:pt idx="539">-0.046406997444908102</cx:pt>
          <cx:pt idx="540">-0.077307083979381394</cx:pt>
          <cx:pt idx="541">-0.056104834773948599</cx:pt>
          <cx:pt idx="542">-0.0424688311318056</cx:pt>
          <cx:pt idx="543">-0.056151389383330197</cx:pt>
          <cx:pt idx="544">-0.037073693126685001</cx:pt>
          <cx:pt idx="545">-0.0053668059613930499</cx:pt>
          <cx:pt idx="546">-0.0268210045436491</cx:pt>
          <cx:pt idx="547">0.0086498275302173307</cx:pt>
          <cx:pt idx="548">-0.034548634140816298</cx:pt>
          <cx:pt idx="549">-0.016687448326836302</cx:pt>
          <cx:pt idx="550">0.0198058751570361</cx:pt>
          <cx:pt idx="551">-0.0053592624007107398</cx:pt>
          <cx:pt idx="552">-0.032103020587692301</cx:pt>
          <cx:pt idx="553">0.028335858084999201</cx:pt>
          <cx:pt idx="554">0.0303612250298699</cx:pt>
          <cx:pt idx="555">0.0052092917500518397</cx:pt>
          <cx:pt idx="556">-0.0013855372908383201</cx:pt>
          <cx:pt idx="557">0.0060015992333230699</cx:pt>
          <cx:pt idx="558">0.0031629468351051502</cx:pt>
          <cx:pt idx="559">0.00054764446864241905</cx:pt>
          <cx:pt idx="560">0.00087297132279495196</cx:pt>
          <cx:pt idx="561">-0.00076367099242254999</cx:pt>
          <cx:pt idx="562">0.0024279910492536901</cx:pt>
          <cx:pt idx="563">0.020428379172095199</cx:pt>
          <cx:pt idx="564">0.0188867240873721</cx:pt>
          <cx:pt idx="565">-0.0253274124041559</cx:pt>
          <cx:pt idx="566">-0.058480149455218601</cx:pt>
          <cx:pt idx="567">-0.077608746737057602</cx:pt>
          <cx:pt idx="568">-0.091442509531443006</cx:pt>
          <cx:pt idx="569">-0.062285583925879899</cx:pt>
          <cx:pt idx="570">-0.041796508965235499</cx:pt>
          <cx:pt idx="571">-0.029226411728983201</cx:pt>
          <cx:pt idx="572">0.0094958602635693799</cx:pt>
          <cx:pt idx="573">0.0044101778741387704</cx:pt>
          <cx:pt idx="574">-0.022926119309513798</cx:pt>
          <cx:pt idx="575">-0.048277412696866001</cx:pt>
          <cx:pt idx="576">-0.070755610361300098</cx:pt>
          <cx:pt idx="577">-0.0245689589086549</cx:pt>
          <cx:pt idx="578">0.044857407962992202</cx:pt>
          <cx:pt idx="579">-0.0310560576646726</cx:pt>
          <cx:pt idx="580">-0.0201185078196548</cx:pt>
          <cx:pt idx="581">0.053671197972718798</cx:pt>
          <cx:pt idx="582">0.028234795261460999</cx:pt>
          <cx:pt idx="583">-0.0146672301574193</cx:pt>
          <cx:pt idx="584">-0.00042468808406872702</cx:pt>
          <cx:pt idx="585">1.90337573922308e-05</cx:pt>
          <cx:pt idx="586">0.0023754260896304302</cx:pt>
          <cx:pt idx="587">2.5915888007875801e-05</cx:pt>
          <cx:pt idx="588">-0.00027273490221910201</cx:pt>
          <cx:pt idx="589">0.00019712699931719499</cx:pt>
          <cx:pt idx="590">0.0022159485940905599</cx:pt>
          <cx:pt idx="591">0.010575794208417</cx:pt>
          <cx:pt idx="592">0.023484887973411899</cx:pt>
          <cx:pt idx="593">-0.014426724831374801</cx:pt>
          <cx:pt idx="594">-0.021106676960463401</cx:pt>
          <cx:pt idx="595">-0.049741755523073597</cx:pt>
          <cx:pt idx="596">-0.054518292091067302</cx:pt>
          <cx:pt idx="597">-0.037161638854161003</cx:pt>
          <cx:pt idx="598">0.025447528872196801</cx:pt>
          <cx:pt idx="599">-0.021338795163033601</cx:pt>
          <cx:pt idx="600">0.0175819232870249</cx:pt>
          <cx:pt idx="601">0.016329195905285199</cx:pt>
          <cx:pt idx="602">0.0105617068440624</cx:pt>
          <cx:pt idx="603">-0.044360757133534698</cx:pt>
          <cx:pt idx="604">-0.023923613946025098</cx:pt>
          <cx:pt idx="605">0.0144091155663223</cx:pt>
          <cx:pt idx="606">0.056837956968186602</cx:pt>
          <cx:pt idx="607">0.0080601424295865896</cx:pt>
          <cx:pt idx="608">0.0225000829333756</cx:pt>
          <cx:pt idx="609">0.031578357547123702</cx:pt>
          <cx:pt idx="610">-0.0041656384850652798</cx:pt>
          <cx:pt idx="611">-0.0036706424533853102</cx:pt>
          <cx:pt idx="612">0.00182950762519606</cx:pt>
          <cx:pt idx="613">0.0030445078327741701</cx:pt>
          <cx:pt idx="614">0.00041283738222019299</cx:pt>
          <cx:pt idx="615">-0.000282343828942692</cx:pt>
          <cx:pt idx="616">-0.00046483941831356297</cx:pt>
          <cx:pt idx="617">0.00084837427171712302</cx:pt>
          <cx:pt idx="618">0.00178852935019039</cx:pt>
          <cx:pt idx="619">0.012512716268522101</cx:pt>
          <cx:pt idx="620">0.027049371556277398</cx:pt>
          <cx:pt idx="621">0.022402869443450601</cx:pt>
          <cx:pt idx="622">0.0043908592299111496</cx:pt>
          <cx:pt idx="623">0.0032210146127401801</cx:pt>
          <cx:pt idx="624">-0.0152265198693391</cx:pt>
          <cx:pt idx="625">-0.027521304846217801</cx:pt>
          <cx:pt idx="626">-0.00366406653125234</cx:pt>
          <cx:pt idx="627">-0.032356451282976997</cx:pt>
          <cx:pt idx="628">-0.048251576191826497</cx:pt>
          <cx:pt idx="629">-0.0181939397304283</cx:pt>
          <cx:pt idx="630">-0.0104777389791944</cx:pt>
          <cx:pt idx="631">0.023218366092060599</cx:pt>
          <cx:pt idx="632">0.036345758853497702</cx:pt>
          <cx:pt idx="633">-0.0069613874470201799</cx:pt>
          <cx:pt idx="634">0.0069395171366070001</cx:pt>
          <cx:pt idx="635">0.035006284327061703</cx:pt>
          <cx:pt idx="636">0.024972323521106499</cx:pt>
          <cx:pt idx="637">-0.0040617166337327598</cx:pt>
          <cx:pt idx="638">-0.014077504759934901</cx:pt>
          <cx:pt idx="639">0.000179522440458344</cx:pt>
          <cx:pt idx="640">0.0025626810942812701</cx:pt>
          <cx:pt idx="641">0.0012656376143137199</cx:pt>
          <cx:pt idx="642">0.00011847818009111499</cx:pt>
          <cx:pt idx="643">0.00046181608313613902</cx:pt>
          <cx:pt idx="644">0.00038659601140241602</cx:pt>
          <cx:pt idx="645">-0.000353031892669604</cx:pt>
          <cx:pt idx="646">0.00129289677157389</cx:pt>
          <cx:pt idx="647">0.0082041002215476905</cx:pt>
          <cx:pt idx="648">0.0203434836027921</cx:pt>
          <cx:pt idx="649">0.034106545514913197</cx:pt>
          <cx:pt idx="650">0.017723692719517799</cx:pt>
          <cx:pt idx="651">0.035775237554919098</cx:pt>
          <cx:pt idx="652">0.018694791080014098</cx:pt>
          <cx:pt idx="653">0.021062321055135801</cx:pt>
          <cx:pt idx="654">0.0058874539700860999</cx:pt>
          <cx:pt idx="655">0.018834034452646201</cx:pt>
          <cx:pt idx="656">0.0034085271824725</cx:pt>
          <cx:pt idx="657">0.026353691287281301</cx:pt>
          <cx:pt idx="658">-0.0062272171389787098</cx:pt>
          <cx:pt idx="659">0.0264841946422462</cx:pt>
          <cx:pt idx="660">-0.0090619743331350998</cx:pt>
          <cx:pt idx="661">-0.039453570657626301</cx:pt>
          <cx:pt idx="662">0.0028459233640448002</cx:pt>
          <cx:pt idx="663">0.0166871788578771</cx:pt>
          <cx:pt idx="664">-0.00207067381120663</cx:pt>
          <cx:pt idx="665">-0.016276963436751099</cx:pt>
          <cx:pt idx="666">-0.0150656795908472</cx:pt>
          <cx:pt idx="667">-0.00185250873924762</cx:pt>
          <cx:pt idx="668">0.0017617841388256001</cx:pt>
          <cx:pt idx="669">0.00194948057233281</cx:pt>
          <cx:pt idx="670">0.00063174357254378</cx:pt>
          <cx:pt idx="671">0.00030595081319606098</cx:pt>
          <cx:pt idx="672">-0.00065669375304416595</cx:pt>
          <cx:pt idx="673">0.00042282293514913797</cx:pt>
          <cx:pt idx="674">0.00025740260811335801</cx:pt>
          <cx:pt idx="675">0.0040109725189672301</cx:pt>
          <cx:pt idx="676">0.013269180311509299</cx:pt>
          <cx:pt idx="677">0.0083608063399642305</cx:pt>
          <cx:pt idx="678">0.0167372521156458</cx:pt>
          <cx:pt idx="679">0.0353424151310242</cx:pt>
          <cx:pt idx="680">0.064660918259505706</cx:pt>
          <cx:pt idx="681">0.068419889081195298</cx:pt>
          <cx:pt idx="682">0.010500734242617001</cx:pt>
          <cx:pt idx="683">0.013882082559592</cx:pt>
          <cx:pt idx="684">0.0057896249741255902</cx:pt>
          <cx:pt idx="685">0.038664110308239498</cx:pt>
          <cx:pt idx="686">0.042536307214711397</cx:pt>
          <cx:pt idx="687">0.015979300981190301</cx:pt>
          <cx:pt idx="688">-0.026775225267392001</cx:pt>
          <cx:pt idx="689">0.023447828910310501</cx:pt>
          <cx:pt idx="690">0.021609434232533999</cx:pt>
          <cx:pt idx="691">-0.020506603242917101</cx:pt>
          <cx:pt idx="692">-0.034797758457409102</cx:pt>
          <cx:pt idx="693">-0.018188193528744699</cx:pt>
          <cx:pt idx="694">-0.0066135874274922497</cx:pt>
          <cx:pt idx="695">-0.0039646852703265597</cx:pt>
          <cx:pt idx="696">0.00080482310634720196</cx:pt>
          <cx:pt idx="697">0.000587820938782368</cx:pt>
          <cx:pt idx="698">0.00053745222812370103</cx:pt>
          <cx:pt idx="699">0.00018910868497361099</cx:pt>
          <cx:pt idx="700">0.00030071064737602598</cx:pt>
          <cx:pt idx="701">0.00031754914253174002</cx:pt>
          <cx:pt idx="702">-0.00067149721125213998</cx:pt>
          <cx:pt idx="703">-6.7030656668554399e-05</cx:pt>
          <cx:pt idx="704">0.0045419955847899197</cx:pt>
          <cx:pt idx="705">0.0015905459251644</cx:pt>
          <cx:pt idx="706">0.0023656207939725198</cx:pt>
          <cx:pt idx="707">0.0078413585109073404</cx:pt>
          <cx:pt idx="708">0.0213018264106835</cx:pt>
          <cx:pt idx="709">0.030643785254282799</cx:pt>
          <cx:pt idx="710">0.040629341933605401</cx:pt>
          <cx:pt idx="711">0.0335951705111023</cx:pt>
          <cx:pt idx="712">0.027400816289127598</cx:pt>
          <cx:pt idx="713">0.00303763914119589</cx:pt>
          <cx:pt idx="714">-0.034910311140090799</cx:pt>
          <cx:pt idx="715">-0.052863215286902701</cx:pt>
          <cx:pt idx="716">-0.029214867786738302</cx:pt>
          <cx:pt idx="717">-0.016329998758443501</cx:pt>
          <cx:pt idx="718">-0.015066835088718001</cx:pt>
          <cx:pt idx="719">-0.010744291910076101</cx:pt>
          <cx:pt idx="720">-0.014794931953600401</cx:pt>
          <cx:pt idx="721">-0.016362481361753101</cx:pt>
          <cx:pt idx="722">-0.0116529254071857</cx:pt>
          <cx:pt idx="723">-0.0049887002268519699</cx:pt>
          <cx:pt idx="724">-3.6504025344226502e-05</cx:pt>
          <cx:pt idx="725">0.00046651924049171702</cx:pt>
          <cx:pt idx="726">0.00052572992961254401</cx:pt>
          <cx:pt idx="727">0.00053172883363390396</cx:pt>
          <cx:pt idx="728">-0.00061074420052778197</cx:pt>
          <cx:pt idx="729">0.000132015065140402</cx:pt>
          <cx:pt idx="730">-0.000121066637381662</cx:pt>
          <cx:pt idx="731">-0.00055925329054966398</cx:pt>
          <cx:pt idx="732">-0.00071522484587596897</cx:pt>
          <cx:pt idx="733">6.3440880159350299e-05</cx:pt>
          <cx:pt idx="734">-0.000185243973454808</cx:pt>
          <cx:pt idx="735">-0.0057969473763937801</cx:pt>
          <cx:pt idx="736">-0.0059945439407660403</cx:pt>
          <cx:pt idx="737">-0.00041807152268279402</cx:pt>
          <cx:pt idx="738">0.010695635979576099</cx:pt>
          <cx:pt idx="739">0.014102901635820999</cx:pt>
          <cx:pt idx="740">0.012310880071323201</cx:pt>
          <cx:pt idx="741">0.011901673015201</cx:pt>
          <cx:pt idx="742">-0.00375138025566961</cx:pt>
          <cx:pt idx="743">-0.0077668528062948402</cx:pt>
          <cx:pt idx="744">-0.0055596544298229097</cx:pt>
          <cx:pt idx="745">0.00095190459085308103</cx:pt>
          <cx:pt idx="746">-0.0021081575292565698</cx:pt>
          <cx:pt idx="747">-0.00149982997582237</cx:pt>
          <cx:pt idx="748">-0.00082517709538797699</cx:pt>
          <cx:pt idx="749">-0.0021221467198406499</cx:pt>
          <cx:pt idx="750">0.0016065024040759</cx:pt>
          <cx:pt idx="751">0.00069046398798886497</cx:pt>
          <cx:pt idx="752">0.00056643347278077902</cx:pt>
          <cx:pt idx="753">-0.00044161607291407802</cx:pt>
          <cx:pt idx="754">0.00083982111659478497</cx:pt>
          <cx:pt idx="755">-0.00048603660154301599</cx:pt>
          <cx:pt idx="756">-0.00047679007477339802</cx:pt>
          <cx:pt idx="757">0.00075917096937209701</cx:pt>
          <cx:pt idx="758">0.000241202127326773</cx:pt>
          <cx:pt idx="759">0.00055500841940717301</cx:pt>
          <cx:pt idx="760">-3.01803467510557e-05</cx:pt>
          <cx:pt idx="761">0.00044387055541280003</cx:pt>
          <cx:pt idx="762">-0.00089722696203863104</cx:pt>
          <cx:pt idx="763">0.00013531618812803801</cx:pt>
          <cx:pt idx="764">-0.00019874074820377599</cx:pt>
          <cx:pt idx="765">0.00057452832766786597</cx:pt>
          <cx:pt idx="766">0.0012923984131279101</cx:pt>
          <cx:pt idx="767">0.00060748294680418498</cx:pt>
          <cx:pt idx="768">-0.000158875670547213</cx:pt>
          <cx:pt idx="769">0.00076380249353494799</cx:pt>
          <cx:pt idx="770">0.00084449012631041996</cx:pt>
          <cx:pt idx="771">0.0014662061747963799</cx:pt>
          <cx:pt idx="772">0.00049603264172258304</cx:pt>
          <cx:pt idx="773">-0.00086194914222686601</cx:pt>
          <cx:pt idx="774">-0.0014311959863920799</cx:pt>
          <cx:pt idx="775">-0.00016859525050599399</cx:pt>
          <cx:pt idx="776">0.00028339687120790198</cx:pt>
          <cx:pt idx="777">-1.18354523651273e-05</cx:pt>
          <cx:pt idx="778">-0.00012072222619679099</cx:pt>
          <cx:pt idx="779">-0.00041637391322533898</cx:pt>
          <cx:pt idx="780">0.00034469315179896698</cx:pt>
          <cx:pt idx="781">-0.000231482338154176</cx:pt>
          <cx:pt idx="782">-0.00022929886767661801</cx:pt>
          <cx:pt idx="783">0.000135340982871134</cx:pt>
          <cx:pt idx="784">0.0018658203076894976</cx:pt>
          <cx:pt idx="785">0.0054307880452358999</cx:pt>
          <cx:pt idx="786">0.0050401936910039</cx:pt>
          <cx:pt idx="787">0.0092234739092412251</cx:pt>
          <cx:pt idx="788">0.0029763464337545999</cx:pt>
          <cx:pt idx="789">0.0082242847952736994</cx:pt>
          <cx:pt idx="790">0.012291027731650399</cx:pt>
          <cx:pt idx="791">0.021902556217203575</cx:pt>
          <cx:pt idx="792">0.029466948753537749</cx:pt>
          <cx:pt idx="793">0.019697095031180951</cx:pt>
          <cx:pt idx="794">0.0056921264779302497</cx:pt>
          <cx:pt idx="795">-0.00022168970616713625</cx:pt>
          <cx:pt idx="796">-0.0046312470070451498</cx:pt>
          <cx:pt idx="797">0.00308325164649955</cx:pt>
          <cx:pt idx="798">0.0027589808679769749</cx:pt>
          <cx:pt idx="799">-0.003535755040701825</cx:pt>
          <cx:pt idx="800">0.005132952280452175</cx:pt>
          <cx:pt idx="801">-0.001727090334254295</cx:pt>
          <cx:pt idx="802">-0.0019983530522508426</cx:pt>
          <cx:pt idx="803">-0.0096251292451270502</cx:pt>
          <cx:pt idx="804">-0.011514927228551051</cx:pt>
          <cx:pt idx="805">-0.0075683967065041501</cx:pt>
          <cx:pt idx="806">-0.002799815193814325</cx:pt>
          <cx:pt idx="807">-0.00056899262034111999</cx:pt>
          <cx:pt idx="808">-0.00012254461319328725</cx:pt>
          <cx:pt idx="809">-0.00013140730043099876</cx:pt>
          <cx:pt idx="810">8.9412748749700998e-05</cx:pt>
          <cx:pt idx="811">9.8781234432408749e-08</cx:pt>
          <cx:pt idx="812">0.0015255343002929099</cx:pt>
          <cx:pt idx="813">0.0063825075955876998</cx:pt>
          <cx:pt idx="814">0.0018863532814611475</cx:pt>
          <cx:pt idx="815">-0.0017020371841508575</cx:pt>
          <cx:pt idx="816">0.0037942137641242498</cx:pt>
          <cx:pt idx="817">0.0043035829210527248</cx:pt>
          <cx:pt idx="818">0.0083508305257840743</cx:pt>
          <cx:pt idx="819">0.0075670685387752498</cx:pt>
          <cx:pt idx="820">-0.012131281536872075</cx:pt>
          <cx:pt idx="821">-0.028147284089097498</cx:pt>
          <cx:pt idx="822">-0.03212553454790875</cx:pt>
          <cx:pt idx="823">-0.0124040732082915</cx:pt>
          <cx:pt idx="824">-0.0036765772524299002</cx:pt>
          <cx:pt idx="825">0.012753905293562349</cx:pt>
          <cx:pt idx="826">0.019488611677634424</cx:pt>
          <cx:pt idx="827">0.0067261828894036001</cx:pt>
          <cx:pt idx="828">0.0043300384335945253</cx:pt>
          <cx:pt idx="829">-0.0040695948348795251</cx:pt>
          <cx:pt idx="830">-0.0070055687690071247</cx:pt>
          <cx:pt idx="831">-0.0080381805535153748</cx:pt>
          <cx:pt idx="832">-0.011738784431197075</cx:pt>
          <cx:pt idx="833">-0.0061490382595616004</cx:pt>
          <cx:pt idx="834">-0.0023209016996192824</cx:pt>
          <cx:pt idx="835">-0.00024899971065505674</cx:pt>
          <cx:pt idx="836">9.4568173519192497e-05</cx:pt>
          <cx:pt idx="837">-0.00012811232657964375</cx:pt>
          <cx:pt idx="838">4.6892984120973248e-05</cx:pt>
          <cx:pt idx="839">2.8936951278790751e-05</cx:pt>
          <cx:pt idx="840">0.00055290596530175001</cx:pt>
          <cx:pt idx="841">0.003639369319033275</cx:pt>
          <cx:pt idx="842">-0.0048935938348556004</cx:pt>
          <cx:pt idx="843">-0.0013259513277240401</cx:pt>
          <cx:pt idx="844">-0.00017454468092928025</cx:pt>
          <cx:pt idx="845">-0.0095528898890105754</cx:pt>
          <cx:pt idx="846">-0.02273442452335505</cx:pt>
          <cx:pt idx="847">-0.036520947548926</cx:pt>
          <cx:pt idx="848">-0.05681527646403025</cx:pt>
          <cx:pt idx="849">-0.060990626056979497</cx:pt>
          <cx:pt idx="850">-0.050988205427679997</cx:pt>
          <cx:pt idx="851">-0.017597999812518375</cx:pt>
          <cx:pt idx="852">0.0132350197000623</cx:pt>
          <cx:pt idx="853">0.026762363429371751</cx:pt>
          <cx:pt idx="854">0.026674798921786751</cx:pt>
          <cx:pt idx="855">0.011392821847819125</cx:pt>
          <cx:pt idx="856">-0.0015163688784162049</cx:pt>
          <cx:pt idx="857">-0.010021142561197649</cx:pt>
          <cx:pt idx="858">-0.0090018689814890494</cx:pt>
          <cx:pt idx="859">-0.007611460264177675</cx:pt>
          <cx:pt idx="860">-0.0071090429967775003</cx:pt>
          <cx:pt idx="861">-0.0048966767199847498</cx:pt>
          <cx:pt idx="862">0.00031925099955328501</cx:pt>
          <cx:pt idx="863">-0.00010627235154948524</cx:pt>
          <cx:pt idx="864">3.7009220259345753e-05</cx:pt>
          <cx:pt idx="865">0.00011869594513591775</cx:pt>
          <cx:pt idx="866">5.4999252142690502e-05</cx:pt>
          <cx:pt idx="867">-0.00101415367665839</cx:pt>
          <cx:pt idx="868">-0.0013440894068053749</cx:pt>
          <cx:pt idx="869">-0.0017388779094686399</cx:pt>
          <cx:pt idx="870">-0.010527223354182351</cx:pt>
          <cx:pt idx="871">-0.0085817344680503751</cx:pt>
          <cx:pt idx="872">-0.016641848157194699</cx:pt>
          <cx:pt idx="873">-0.0379553292886095</cx:pt>
          <cx:pt idx="874">-0.060915229345476253</cx:pt>
          <cx:pt idx="875">-0.056829267085999252</cx:pt>
          <cx:pt idx="876">-0.048593951317161252</cx:pt>
          <cx:pt idx="877">-0.044943806407064253</cx:pt>
          <cx:pt idx="878">-0.011249310835232024</cx:pt>
          <cx:pt idx="879">0.016726423896351376</cx:pt>
          <cx:pt idx="880">0.01417093448030915</cx:pt>
          <cx:pt idx="881">0.026127549584898251</cx:pt>
          <cx:pt idx="882">0.018835670311525925</cx:pt>
          <cx:pt idx="883">0.0057107000413673253</cx:pt>
          <cx:pt idx="884">0.0018658203076894976</cx:pt>
          <cx:pt idx="885">0.0054307880452358999</cx:pt>
          <cx:pt idx="886">0.0050401936910039</cx:pt>
          <cx:pt idx="887">0.0092234739092412251</cx:pt>
          <cx:pt idx="888">0.0029763464337545999</cx:pt>
          <cx:pt idx="889">0.0082242847952736994</cx:pt>
          <cx:pt idx="890">0.012291027731650399</cx:pt>
          <cx:pt idx="891">0.021902556217203575</cx:pt>
          <cx:pt idx="892">0.029466948753537749</cx:pt>
          <cx:pt idx="893">0.019697095031180951</cx:pt>
          <cx:pt idx="894">0.0056921264779302497</cx:pt>
          <cx:pt idx="895">-0.00022168970616713625</cx:pt>
          <cx:pt idx="896">-0.0046312470070451498</cx:pt>
          <cx:pt idx="897">0.00308325164649955</cx:pt>
          <cx:pt idx="898">0.0027589808679769749</cx:pt>
          <cx:pt idx="899">-0.003535755040701825</cx:pt>
          <cx:pt idx="900">0.005132952280452175</cx:pt>
          <cx:pt idx="901">-0.001727090334254295</cx:pt>
          <cx:pt idx="902">-0.0019983530522508426</cx:pt>
          <cx:pt idx="903">-0.0096251292451270502</cx:pt>
          <cx:pt idx="904">-0.011514927228551051</cx:pt>
          <cx:pt idx="905">-0.0075683967065041501</cx:pt>
          <cx:pt idx="906">-0.002799815193814325</cx:pt>
          <cx:pt idx="907">-0.00056899262034111999</cx:pt>
          <cx:pt idx="908">-0.00012254461319328725</cx:pt>
          <cx:pt idx="909">-0.00013140730043099876</cx:pt>
          <cx:pt idx="910">8.9412748749700998e-05</cx:pt>
          <cx:pt idx="911">9.8781234432408749e-08</cx:pt>
          <cx:pt idx="912">0.0015255343002929099</cx:pt>
          <cx:pt idx="913">0.0063825075955876998</cx:pt>
          <cx:pt idx="914">0.0018863532814611475</cx:pt>
          <cx:pt idx="915">-0.0017020371841508575</cx:pt>
          <cx:pt idx="916">0.0037942137641242498</cx:pt>
          <cx:pt idx="917">0.0043035829210527248</cx:pt>
          <cx:pt idx="918">0.0083508305257840743</cx:pt>
          <cx:pt idx="919">0.0075670685387752498</cx:pt>
          <cx:pt idx="920">-0.012131281536872075</cx:pt>
          <cx:pt idx="921">-0.028147284089097498</cx:pt>
          <cx:pt idx="922">-0.03212553454790875</cx:pt>
          <cx:pt idx="923">-0.0124040732082915</cx:pt>
          <cx:pt idx="924">-0.0036765772524299002</cx:pt>
          <cx:pt idx="925">0.012753905293562349</cx:pt>
          <cx:pt idx="926">0.019488611677634424</cx:pt>
          <cx:pt idx="927">0.0067261828894036001</cx:pt>
          <cx:pt idx="928">0.0043300384335945253</cx:pt>
          <cx:pt idx="929">-0.0040695948348795251</cx:pt>
          <cx:pt idx="930">-0.0070055687690071247</cx:pt>
          <cx:pt idx="931">-0.0080381805535153748</cx:pt>
          <cx:pt idx="932">-0.011738784431197075</cx:pt>
          <cx:pt idx="933">-0.0061490382595616004</cx:pt>
          <cx:pt idx="934">-0.0023209016996192824</cx:pt>
          <cx:pt idx="935">-0.00024899971065505674</cx:pt>
          <cx:pt idx="936">9.4568173519192497e-05</cx:pt>
          <cx:pt idx="937">-0.00012811232657964375</cx:pt>
          <cx:pt idx="938">4.6892984120973248e-05</cx:pt>
          <cx:pt idx="939">2.8936951278790751e-05</cx:pt>
          <cx:pt idx="940">0.00055290596530175001</cx:pt>
          <cx:pt idx="941">0.003639369319033275</cx:pt>
          <cx:pt idx="942">-0.0048935938348556004</cx:pt>
          <cx:pt idx="943">-0.0013259513277240401</cx:pt>
          <cx:pt idx="944">-0.00017454468092928025</cx:pt>
          <cx:pt idx="945">-0.0095528898890105754</cx:pt>
          <cx:pt idx="946">-0.02273442452335505</cx:pt>
          <cx:pt idx="947">-0.036520947548926</cx:pt>
          <cx:pt idx="948">-0.05681527646403025</cx:pt>
          <cx:pt idx="949">-0.060990626056979497</cx:pt>
          <cx:pt idx="950">-0.050988205427679997</cx:pt>
          <cx:pt idx="951">-0.017597999812518375</cx:pt>
          <cx:pt idx="952">0.0132350197000623</cx:pt>
          <cx:pt idx="953">0.026762363429371751</cx:pt>
          <cx:pt idx="954">0.026674798921786751</cx:pt>
          <cx:pt idx="955">0.011392821847819125</cx:pt>
          <cx:pt idx="956">-0.0015163688784162049</cx:pt>
          <cx:pt idx="957">-0.010021142561197649</cx:pt>
          <cx:pt idx="958">-0.0090018689814890494</cx:pt>
          <cx:pt idx="959">-0.007611460264177675</cx:pt>
          <cx:pt idx="960">-0.0071090429967775003</cx:pt>
          <cx:pt idx="961">-0.0048966767199847498</cx:pt>
          <cx:pt idx="962">0.00031925099955328501</cx:pt>
          <cx:pt idx="963">-0.00010627235154948524</cx:pt>
          <cx:pt idx="964">3.7009220259345753e-05</cx:pt>
          <cx:pt idx="965">0.00011869594513591775</cx:pt>
          <cx:pt idx="966">5.4999252142690502e-05</cx:pt>
          <cx:pt idx="967">-0.00101415367665839</cx:pt>
          <cx:pt idx="968">-0.0013440894068053749</cx:pt>
          <cx:pt idx="969">-0.0017388779094686399</cx:pt>
          <cx:pt idx="970">-0.010527223354182351</cx:pt>
          <cx:pt idx="971">-0.0085817344680503751</cx:pt>
          <cx:pt idx="972">-0.016641848157194699</cx:pt>
          <cx:pt idx="973">-0.0379553292886095</cx:pt>
          <cx:pt idx="974">-0.060915229345476253</cx:pt>
          <cx:pt idx="975">-0.056829267085999252</cx:pt>
          <cx:pt idx="976">-0.048593951317161252</cx:pt>
          <cx:pt idx="977">-0.044943806407064253</cx:pt>
          <cx:pt idx="978">-0.011249310835232024</cx:pt>
          <cx:pt idx="979">0.016726423896351376</cx:pt>
          <cx:pt idx="980">0.01417093448030915</cx:pt>
          <cx:pt idx="981">0.026127549584898251</cx:pt>
          <cx:pt idx="982">0.018835670311525925</cx:pt>
          <cx:pt idx="983">0.0057107000413673253</cx:pt>
          <cx:pt idx="984">0.0018658203076894976</cx:pt>
          <cx:pt idx="985">0.0054307880452358999</cx:pt>
          <cx:pt idx="986">0.0050401936910039</cx:pt>
          <cx:pt idx="987">0.0092234739092412251</cx:pt>
          <cx:pt idx="988">0.0029763464337545999</cx:pt>
          <cx:pt idx="989">0.0082242847952736994</cx:pt>
          <cx:pt idx="990">0.012291027731650399</cx:pt>
          <cx:pt idx="991">0.021902556217203575</cx:pt>
          <cx:pt idx="992">0.029466948753537749</cx:pt>
          <cx:pt idx="993">0.019697095031180951</cx:pt>
          <cx:pt idx="994">0.0056921264779302497</cx:pt>
          <cx:pt idx="995">-0.00022168970616713625</cx:pt>
          <cx:pt idx="996">-0.0046312470070451498</cx:pt>
          <cx:pt idx="997">0.00308325164649955</cx:pt>
          <cx:pt idx="998">0.0027589808679769749</cx:pt>
          <cx:pt idx="999">-0.003535755040701825</cx:pt>
          <cx:pt idx="1000">0.005132952280452175</cx:pt>
          <cx:pt idx="1001">-0.001727090334254295</cx:pt>
          <cx:pt idx="1002">-0.0019983530522508426</cx:pt>
          <cx:pt idx="1003">-0.0096251292451270502</cx:pt>
          <cx:pt idx="1004">-0.011514927228551051</cx:pt>
          <cx:pt idx="1005">-0.0075683967065041501</cx:pt>
          <cx:pt idx="1006">-0.002799815193814325</cx:pt>
          <cx:pt idx="1007">-0.00056899262034111999</cx:pt>
          <cx:pt idx="1008">-0.00012254461319328725</cx:pt>
          <cx:pt idx="1009">-0.00013140730043099876</cx:pt>
          <cx:pt idx="1010">8.9412748749700998e-05</cx:pt>
          <cx:pt idx="1011">9.8781234432408749e-08</cx:pt>
          <cx:pt idx="1012">0.0015255343002929099</cx:pt>
          <cx:pt idx="1013">0.0063825075955876998</cx:pt>
          <cx:pt idx="1014">0.0018863532814611475</cx:pt>
          <cx:pt idx="1015">-0.0017020371841508575</cx:pt>
          <cx:pt idx="1016">0.0037942137641242498</cx:pt>
          <cx:pt idx="1017">0.0043035829210527248</cx:pt>
          <cx:pt idx="1018">0.0083508305257840743</cx:pt>
          <cx:pt idx="1019">0.0075670685387752498</cx:pt>
          <cx:pt idx="1020">-0.012131281536872075</cx:pt>
          <cx:pt idx="1021">-0.028147284089097498</cx:pt>
          <cx:pt idx="1022">-0.03212553454790875</cx:pt>
          <cx:pt idx="1023">-0.0124040732082915</cx:pt>
          <cx:pt idx="1024">-0.0036765772524299002</cx:pt>
          <cx:pt idx="1025">0.012753905293562349</cx:pt>
          <cx:pt idx="1026">0.019488611677634424</cx:pt>
          <cx:pt idx="1027">0.0067261828894036001</cx:pt>
          <cx:pt idx="1028">0.0043300384335945253</cx:pt>
          <cx:pt idx="1029">-0.0040695948348795251</cx:pt>
          <cx:pt idx="1030">-0.0070055687690071247</cx:pt>
          <cx:pt idx="1031">-0.0080381805535153748</cx:pt>
          <cx:pt idx="1032">-0.011738784431197075</cx:pt>
          <cx:pt idx="1033">-0.0061490382595616004</cx:pt>
          <cx:pt idx="1034">-0.0023209016996192824</cx:pt>
          <cx:pt idx="1035">-0.00024899971065505674</cx:pt>
          <cx:pt idx="1036">9.4568173519192497e-05</cx:pt>
          <cx:pt idx="1037">-0.00012811232657964375</cx:pt>
          <cx:pt idx="1038">4.6892984120973248e-05</cx:pt>
          <cx:pt idx="1039">2.8936951278790751e-05</cx:pt>
          <cx:pt idx="1040">0.00055290596530175001</cx:pt>
          <cx:pt idx="1041">0.003639369319033275</cx:pt>
          <cx:pt idx="1042">-0.0048935938348556004</cx:pt>
          <cx:pt idx="1043">-0.0013259513277240401</cx:pt>
          <cx:pt idx="1044">-0.00017454468092928025</cx:pt>
          <cx:pt idx="1045">-0.0095528898890105754</cx:pt>
          <cx:pt idx="1046">-0.02273442452335505</cx:pt>
          <cx:pt idx="1047">-0.036520947548926</cx:pt>
          <cx:pt idx="1048">-0.05681527646403025</cx:pt>
          <cx:pt idx="1049">-0.060990626056979497</cx:pt>
          <cx:pt idx="1050">-0.050988205427679997</cx:pt>
          <cx:pt idx="1051">-0.017597999812518375</cx:pt>
          <cx:pt idx="1052">0.0132350197000623</cx:pt>
          <cx:pt idx="1053">0.026762363429371751</cx:pt>
          <cx:pt idx="1054">0.026674798921786751</cx:pt>
          <cx:pt idx="1055">0.011392821847819125</cx:pt>
          <cx:pt idx="1056">-0.0015163688784162049</cx:pt>
          <cx:pt idx="1057">-0.010021142561197649</cx:pt>
          <cx:pt idx="1058">-0.0090018689814890494</cx:pt>
          <cx:pt idx="1059">-0.007611460264177675</cx:pt>
          <cx:pt idx="1060">-0.0071090429967775003</cx:pt>
          <cx:pt idx="1061">-0.0048966767199847498</cx:pt>
          <cx:pt idx="1062">0.00031925099955328501</cx:pt>
          <cx:pt idx="1063">-0.00010627235154948524</cx:pt>
          <cx:pt idx="1064">3.7009220259345753e-05</cx:pt>
          <cx:pt idx="1065">0.00011869594513591775</cx:pt>
          <cx:pt idx="1066">5.4999252142690502e-05</cx:pt>
          <cx:pt idx="1067">-0.00101415367665839</cx:pt>
          <cx:pt idx="1068">-0.0013440894068053749</cx:pt>
          <cx:pt idx="1069">-0.0017388779094686399</cx:pt>
          <cx:pt idx="1070">-0.010527223354182351</cx:pt>
          <cx:pt idx="1071">-0.0085817344680503751</cx:pt>
          <cx:pt idx="1072">-0.016641848157194699</cx:pt>
          <cx:pt idx="1073">-0.0379553292886095</cx:pt>
          <cx:pt idx="1074">-0.060915229345476253</cx:pt>
          <cx:pt idx="1075">-0.056829267085999252</cx:pt>
          <cx:pt idx="1076">-0.048593951317161252</cx:pt>
          <cx:pt idx="1077">-0.044943806407064253</cx:pt>
          <cx:pt idx="1078">-0.011249310835232024</cx:pt>
          <cx:pt idx="1079">0.016726423896351376</cx:pt>
          <cx:pt idx="1080">0.01417093448030915</cx:pt>
          <cx:pt idx="1081">0.026127549584898251</cx:pt>
          <cx:pt idx="1082">0.018835670311525925</cx:pt>
          <cx:pt idx="1083">0.0057107000413673253</cx:pt>
        </cx:lvl>
      </cx:numDim>
    </cx:data>
    <cx:data id="169">
      <cx:numDim type="val">
        <cx:f>Sheet2!$FN$1:$FN$1084</cx:f>
        <cx:lvl ptCount="1084" formatCode="G/通用格式">
          <cx:pt idx="0">-0.00062090094909226796</cx:pt>
          <cx:pt idx="1">-0.00040767796124305603</cx:pt>
          <cx:pt idx="2">-7.3424696774962794e-05</cx:pt>
          <cx:pt idx="3">0.00050717035245292105</cx:pt>
          <cx:pt idx="4">-0.000181336713621522</cx:pt>
          <cx:pt idx="5">0.000204436952051451</cx:pt>
          <cx:pt idx="6">-0.00010899797016111101</cx:pt>
          <cx:pt idx="7">0.00021282619510414801</cx:pt>
          <cx:pt idx="8">-0.00014053358486260101</cx:pt>
          <cx:pt idx="9">0.00017773837162873799</cx:pt>
          <cx:pt idx="10">0.00045966054980751698</cx:pt>
          <cx:pt idx="11">-0.00075019628555556396</cx:pt>
          <cx:pt idx="12">0.00034091656523573802</cx:pt>
          <cx:pt idx="13">0.0012243793795960901</cx:pt>
          <cx:pt idx="14">-0.00012227467595405899</cx:pt>
          <cx:pt idx="15">-3.8148012276783202e-05</cx:pt>
          <cx:pt idx="16">-0.000129740875595159</cx:pt>
          <cx:pt idx="17">5.5076157750858897e-05</cx:pt>
          <cx:pt idx="18">-3.4658005010104201e-05</cx:pt>
          <cx:pt idx="19">-5.0308423781967899e-05</cx:pt>
          <cx:pt idx="20">-0.00011385442177627401</cx:pt>
          <cx:pt idx="21">0.00048261191153953399</cx:pt>
          <cx:pt idx="22">-0.00072428386265463603</cx:pt>
          <cx:pt idx="23">-4.5890518693573298e-05</cx:pt>
          <cx:pt idx="24">-0.00019730253520184099</cx:pt>
          <cx:pt idx="25">0.00071791961928140103</cx:pt>
          <cx:pt idx="26">7.4654577282778296e-05</cx:pt>
          <cx:pt idx="27">-0.00014764664806163599</cx:pt>
          <cx:pt idx="28">0.00035353210648801799</cx:pt>
          <cx:pt idx="29">-0.00051437417873721899</cx:pt>
          <cx:pt idx="30">0.00019986366624130699</cx:pt>
          <cx:pt idx="31">-0.00048969402172576197</cx:pt>
          <cx:pt idx="32">-9.3920332045661903e-05</cx:pt>
          <cx:pt idx="33">0.00028368127549606301</cx:pt>
          <cx:pt idx="34">-0.00036591692919021602</cx:pt>
          <cx:pt idx="35">0.00063677937463659895</cx:pt>
          <cx:pt idx="36">0.00019037746260291001</cx:pt>
          <cx:pt idx="37">0.0012404477685941499</cx:pt>
          <cx:pt idx="38">0.0024598044079571601</cx:pt>
          <cx:pt idx="39">0.00175691787336531</cx:pt>
          <cx:pt idx="40">0.00318811417884422</cx:pt>
          <cx:pt idx="41">0.00145419501160247</cx:pt>
          <cx:pt idx="42">0.00081818125548425698</cx:pt>
          <cx:pt idx="43">-0.00051047475889670396</cx:pt>
          <cx:pt idx="44">0.0033918887037485499</cx:pt>
          <cx:pt idx="45">0.0014536245602414699</cx:pt>
          <cx:pt idx="46">0.00052186342871687798</cx:pt>
          <cx:pt idx="47">0.00120603968013418</cx:pt>
          <cx:pt idx="48">0.00077356990711017603</cx:pt>
          <cx:pt idx="49">-1.2923262773219499e-05</cx:pt>
          <cx:pt idx="50">0.00020530394736847501</cx:pt>
          <cx:pt idx="51">0.000382258737788619</cx:pt>
          <cx:pt idx="52">0.00016512518384501499</cx:pt>
          <cx:pt idx="53">-0.00014283013763848499</cx:pt>
          <cx:pt idx="54">0.00031264460242936502</cx:pt>
          <cx:pt idx="55">-0.00032313599733511201</cx:pt>
          <cx:pt idx="56">-3.9366938334327599e-05</cx:pt>
          <cx:pt idx="57">0.00021385042106132401</cx:pt>
          <cx:pt idx="58">-0.00037115646171533402</cx:pt>
          <cx:pt idx="59">-6.8387677211545597e-05</cx:pt>
          <cx:pt idx="60">-4.5200978842376302e-05</cx:pt>
          <cx:pt idx="61">-0.00025481796133181299</cx:pt>
          <cx:pt idx="62">5.3304004935885098e-05</cx:pt>
          <cx:pt idx="63">0.0022697517982884301</cx:pt>
          <cx:pt idx="64">0.00683679950908808</cx:pt>
          <cx:pt idx="65">0.0147405916109802</cx:pt>
          <cx:pt idx="66">0.0166215600523444</cx:pt>
          <cx:pt idx="67">0.015987536597913601</cx:pt>
          <cx:pt idx="68">0.019815911469638601</cx:pt>
          <cx:pt idx="69">0.0095689133217956805</cx:pt>
          <cx:pt idx="70">0.0202334751845718</cx:pt>
          <cx:pt idx="71">0.013780193317592299</cx:pt>
          <cx:pt idx="72">0.012592242974892099</cx:pt>
          <cx:pt idx="73">0.0146626438117492</cx:pt>
          <cx:pt idx="74">0.0105362324306795</cx:pt>
          <cx:pt idx="75">0.0040480531372721401</cx:pt>
          <cx:pt idx="76">0.010758424598688501</cx:pt>
          <cx:pt idx="77">0.00818834796410506</cx:pt>
          <cx:pt idx="78">0.0052558518186585296</cx:pt>
          <cx:pt idx="79">0.0023008658266498701</cx:pt>
          <cx:pt idx="80">0.00069311369985497495</cx:pt>
          <cx:pt idx="81">0.00066797984462059902</cx:pt>
          <cx:pt idx="82">0.00053730393524836502</cx:pt>
          <cx:pt idx="83">-0.00015633939205179399</cx:pt>
          <cx:pt idx="84">0.000274474229389464</cx:pt>
          <cx:pt idx="85">0.00038113226854238501</cx:pt>
          <cx:pt idx="86">-0.00020347991969978999</cx:pt>
          <cx:pt idx="87">-0.000215789814722782</cx:pt>
          <cx:pt idx="88">-0.00098974567669951694</cx:pt>
          <cx:pt idx="89">-0.0026198217807731198</cx:pt>
          <cx:pt idx="90">-0.00157546441282546</cx:pt>
          <cx:pt idx="91">0.0013187564377675699</cx:pt>
          <cx:pt idx="92">0.00917251786272626</cx:pt>
          <cx:pt idx="93">0.023713569295452</cx:pt>
          <cx:pt idx="94">0.024751688015093198</cx:pt>
          <cx:pt idx="95">0.035873266738791001</cx:pt>
          <cx:pt idx="96">0.016992243584914399</cx:pt>
          <cx:pt idx="97">-0.000879643432757098</cx:pt>
          <cx:pt idx="98">-0.0017775687568694801</cx:pt>
          <cx:pt idx="99">0.00087079348872850701</cx:pt>
          <cx:pt idx="100">0.017775051524563799</cx:pt>
          <cx:pt idx="101">-0.0057068320121068401</cx:pt>
          <cx:pt idx="102">-0.0087212823600206994</cx:pt>
          <cx:pt idx="103">-0.0028096039305467199</cx:pt>
          <cx:pt idx="104">-0.0023611571647719101</cx:pt>
          <cx:pt idx="105">0.0155343814908859</cx:pt>
          <cx:pt idx="106">0.017493832382526799</cx:pt>
          <cx:pt idx="107">0.012463089297159001</cx:pt>
          <cx:pt idx="108">0.0050673779133610496</cx:pt>
          <cx:pt idx="109">-0.0028771481181195401</cx:pt>
          <cx:pt idx="110">-0.0014471435412940299</cx:pt>
          <cx:pt idx="111">-0.00077198750414883403</cx:pt>
          <cx:pt idx="112">-0.00027071399989900703</cx:pt>
          <cx:pt idx="113">0.00040261771933756702</cx:pt>
          <cx:pt idx="114">0.00035479597245135</cx:pt>
          <cx:pt idx="115">-0.00117220517697806</cx:pt>
          <cx:pt idx="116">-0.0016917345232640201</cx:pt>
          <cx:pt idx="117">-0.0107148811791619</cx:pt>
          <cx:pt idx="118">-0.0059076501553898299</cx:pt>
          <cx:pt idx="119">-0.00027506743924117998</cx:pt>
          <cx:pt idx="120">0.00125824978446758</cx:pt>
          <cx:pt idx="121">0.0066349186839916099</cx:pt>
          <cx:pt idx="122">0.0131547218459536</cx:pt>
          <cx:pt idx="123">0.00185137845242446</cx:pt>
          <cx:pt idx="124">0.012984036397788799</cx:pt>
          <cx:pt idx="125">0.0089976843522516</cx:pt>
          <cx:pt idx="126">0.0117189047370331</cx:pt>
          <cx:pt idx="127">0.0079310416446952692</cx:pt>
          <cx:pt idx="128">0.025768037243096401</cx:pt>
          <cx:pt idx="129">0.0151924416737464</cx:pt>
          <cx:pt idx="130">-0.0098757818623400693</cx:pt>
          <cx:pt idx="131">-0.017764595821998901</cx:pt>
          <cx:pt idx="132">-0.010947481484553699</cx:pt>
          <cx:pt idx="133">-0.011033691300449301</cx:pt>
          <cx:pt idx="134">-0.0028372724856116399</cx:pt>
          <cx:pt idx="135">-0.00572747080019528</cx:pt>
          <cx:pt idx="136">-0.013688838695765501</cx:pt>
          <cx:pt idx="137">-0.0100163190500201</cx:pt>
          <cx:pt idx="138">-0.00225961753060115</cx:pt>
          <cx:pt idx="139">1.59818709297161e-05</cx:pt>
          <cx:pt idx="140">0.000137201235910547</cx:pt>
          <cx:pt idx="141">-0.00053209024665104804</cx:pt>
          <cx:pt idx="142">-0.000380054562938709</cx:pt>
          <cx:pt idx="143">-0.00191029881822664</cx:pt>
          <cx:pt idx="144">-0.0080899018591223497</cx:pt>
          <cx:pt idx="145">-0.0222723948958112</cx:pt>
          <cx:pt idx="146">-0.0153442546379684</cx:pt>
          <cx:pt idx="147">-0.0095677050951282101</cx:pt>
          <cx:pt idx="148">-0.0124936130946181</cx:pt>
          <cx:pt idx="149">-0.029646901138637299</cx:pt>
          <cx:pt idx="150">-0.034447451930647799</cx:pt>
          <cx:pt idx="151">-0.0232705555992508</cx:pt>
          <cx:pt idx="152">0.018167124728637601</cx:pt>
          <cx:pt idx="153">0.025016176326278498</cx:pt>
          <cx:pt idx="154">0.0575230165568223</cx:pt>
          <cx:pt idx="155">0.060486795291619697</cx:pt>
          <cx:pt idx="156">0.074080663677445993</cx:pt>
          <cx:pt idx="157">0.052047809319864101</cx:pt>
          <cx:pt idx="158">0.0300060338598961</cx:pt>
          <cx:pt idx="159">0.013334096563806</cx:pt>
          <cx:pt idx="160">0.0070037187468037698</cx:pt>
          <cx:pt idx="161">0.00038205836523161303</cx:pt>
          <cx:pt idx="162">-0.0090473696886515399</cx:pt>
          <cx:pt idx="163">-0.0024379851186618101</cx:pt>
          <cx:pt idx="164">-0.0089220476196933303</cx:pt>
          <cx:pt idx="165">0.00074088370269019001</cx:pt>
          <cx:pt idx="166">0.00098823258267278493</cx:pt>
          <cx:pt idx="167">0.0017069759438012001</cx:pt>
          <cx:pt idx="168">0.00058879748028791399</cx:pt>
          <cx:pt idx="169">1.5759982623341699e-05</cx:pt>
          <cx:pt idx="170">0.00075422056802639502</cx:pt>
          <cx:pt idx="171">-0.0047634981485209903</cx:pt>
          <cx:pt idx="172">-0.0089217001502098492</cx:pt>
          <cx:pt idx="173">-0.019722804932609299</cx:pt>
          <cx:pt idx="174">-0.0320911884444696</cx:pt>
          <cx:pt idx="175">-0.0261853917930608</cx:pt>
          <cx:pt idx="176">-0.035624449354464897</cx:pt>
          <cx:pt idx="177">-0.048166560561489102</cx:pt>
          <cx:pt idx="178">-0.073520408835421797</cx:pt>
          <cx:pt idx="179">-0.026648452775793901</cx:pt>
          <cx:pt idx="180">0.019521049856054299</cx:pt>
          <cx:pt idx="181">0.017698852305070099</cx:pt>
          <cx:pt idx="182">0.0035377696359841599</cx:pt>
          <cx:pt idx="183">0.0084807977652640795</cx:pt>
          <cx:pt idx="184">0.0051989113598982497</cx:pt>
          <cx:pt idx="185">-0.00123888076853127</cx:pt>
          <cx:pt idx="186">-0.022933329162319702</cx:pt>
          <cx:pt idx="187">0.019800927291016901</cx:pt>
          <cx:pt idx="188">-0.0102909942438222</cx:pt>
          <cx:pt idx="189">-0.0027798777594192901</cx:pt>
          <cx:pt idx="190">0.0057412014332652601</cx:pt>
          <cx:pt idx="191">0.0057395548832636497</cx:pt>
          <cx:pt idx="192">-0.0048807263913330399</cx:pt>
          <cx:pt idx="193">-0.0044978349648033197</cx:pt>
          <cx:pt idx="194">-0.00193663211946796</cx:pt>
          <cx:pt idx="195">0.00161032416710737</cx:pt>
          <cx:pt idx="196">0.00027683503501992502</cx:pt>
          <cx:pt idx="197">0.00017835278478413501</cx:pt>
          <cx:pt idx="198">0.0017641242085150799</cx:pt>
          <cx:pt idx="199">-0.0013414480034046399</cx:pt>
          <cx:pt idx="200">-0.0025123848310610502</cx:pt>
          <cx:pt idx="201">-0.0051475534596388253</cx:pt>
          <cx:pt idx="202">-0.0073768197469580247</cx:pt>
          <cx:pt idx="203">-0.011510865622456975</cx:pt>
          <cx:pt idx="204">-0.01153564918006255</cx:pt>
          <cx:pt idx="205">-0.010328752261782851</cx:pt>
          <cx:pt idx="206">-0.013665201049437225</cx:pt>
          <cx:pt idx="207">-0.0049348956537768503</cx:pt>
          <cx:pt idx="208">-0.0041385281212587251</cx:pt>
          <cx:pt idx="209">0.0011184735410482926</cx:pt>
          <cx:pt idx="210">-0.0066284504143636251</cx:pt>
          <cx:pt idx="211">0.00077861465328243505</cx:pt>
          <cx:pt idx="212">-0.0047478083195845499</cx:pt>
          <cx:pt idx="213">-0.0016385844081869001</cx:pt>
          <cx:pt idx="214">0.0012374389400339649</cx:pt>
          <cx:pt idx="215">0.0029940490025828748</cx:pt>
          <cx:pt idx="216">-0.0019643484495510451</cx:pt>
          <cx:pt idx="217">-0.0033503724192296752</cx:pt>
          <cx:pt idx="218">0.00063017063225528751</cx:pt>
          <cx:pt idx="219">-0.00066680132351772245</cx:pt>
          <cx:pt idx="220">0.0040538893123944998</cx:pt>
          <cx:pt idx="221">-0.0019928692149079451</cx:pt>
          <cx:pt idx="222">-8.8047352473617004e-05</cx:pt>
          <cx:pt idx="223">-2.0393461819221698e-05</cx:pt>
          <cx:pt idx="224">1.1894015714252375e-05</cx:pt>
          <cx:pt idx="225">0.00014425925365840449</cx:pt>
          <cx:pt idx="226">0.00061525004033203753</cx:pt>
          <cx:pt idx="227">-0.0017208908161991225</cx:pt>
          <cx:pt idx="228">-0.0054892028918407249</cx:pt>
          <cx:pt idx="229">-0.0089003099139329748</cx:pt>
          <cx:pt idx="230">-0.010660537039429575</cx:pt>
          <cx:pt idx="231">-0.015124583797952749</cx:pt>
          <cx:pt idx="232">-0.019278525928259325</cx:pt>
          <cx:pt idx="233">-0.01153371016135765</cx:pt>
          <cx:pt idx="234">-0.01016816387625105</cx:pt>
          <cx:pt idx="235">-0.0038517623365967499</cx:pt>
          <cx:pt idx="236">0.00041728679209223002</cx:pt>
          <cx:pt idx="237">0.0033823548441363998</cx:pt>
          <cx:pt idx="238">-0.0043118983017066499</cx:pt>
          <cx:pt idx="239">-0.002978984681409</cx:pt>
          <cx:pt idx="240">-0.0039060944007994749</cx:pt>
          <cx:pt idx="241">-0.0030217241766855251</cx:pt>
          <cx:pt idx="242">0.00075362815517188749</cx:pt>
          <cx:pt idx="243">0.0046587769944411751</cx:pt>
          <cx:pt idx="244">-0.00469962983027725</cx:pt>
          <cx:pt idx="245">-0.006907916532422175</cx:pt>
          <cx:pt idx="246">-0.0036802256902744501</cx:pt>
          <cx:pt idx="247">-0.0042753463495261252</cx:pt>
          <cx:pt idx="248">-5.3744851927772501e-05</cx:pt>
          <cx:pt idx="249">-0.0017070198607246974</cx:pt>
          <cx:pt idx="250">0.00024155067948369724</cx:pt>
          <cx:pt idx="251">-2.862802352261775e-05</cx:pt>
          <cx:pt idx="252">0.00010344028553374475</cx:pt>
          <cx:pt idx="253">-0.00035840102378788751</cx:pt>
          <cx:pt idx="254">-6.3662797783939497e-05</cx:pt>
          <cx:pt idx="255">-0.0012983297256358125</cx:pt>
          <cx:pt idx="256">-0.0075753593196775998</cx:pt>
          <cx:pt idx="257">-0.011406222482747625</cx:pt>
          <cx:pt idx="258">-0.0117901160254524</cx:pt>
          <cx:pt idx="259">-0.016730371730102375</cx:pt>
          <cx:pt idx="260">-0.021103827262489674</cx:pt>
          <cx:pt idx="261">-0.0106051489995215</cx:pt>
          <cx:pt idx="262">-0.0083956628193366748</cx:pt>
          <cx:pt idx="263">-0.0036927352925592251</cx:pt>
          <cx:pt idx="264">0.0054270309120773999</cx:pt>
          <cx:pt idx="265">0.003677029791631</cx:pt>
          <cx:pt idx="266">-0.0031480793316256499</cx:pt>
          <cx:pt idx="267">-0.01762162235932865</cx:pt>
          <cx:pt idx="268">-0.0133802657315019</cx:pt>
          <cx:pt idx="269">-0.0033969557975332501</cx:pt>
          <cx:pt idx="270">0.0057380837626857502</cx:pt>
          <cx:pt idx="271">-0.0014718758569597951</cx:pt>
          <cx:pt idx="272">-0.0016009422165825099</cx:pt>
          <cx:pt idx="273">-0.0011484618684273549</cx:pt>
          <cx:pt idx="274">-0.0049276055638857253</cx:pt>
          <cx:pt idx="275">-0.0031333457513876002</cx:pt>
          <cx:pt idx="276">-0.00303504754072735</cx:pt>
          <cx:pt idx="277">-0.0051097107387460747</cx:pt>
          <cx:pt idx="278">-0.001672736150843395</cx:pt>
          <cx:pt idx="279">-0.00050857784747894246</cx:pt>
          <cx:pt idx="280">-2.6091438140189251e-05</cx:pt>
          <cx:pt idx="281">-0.00021067733530495301</cx:pt>
          <cx:pt idx="282">-0.001037218317084935</cx:pt>
          <cx:pt idx="283">-0.0011782613732516599</cx:pt>
          <cx:pt idx="284">-0.0064633336816361997</cx:pt>
          <cx:pt idx="285">-0.0059204076626611247</cx:pt>
          <cx:pt idx="286">-0.0068009862354642498</cx:pt>
          <cx:pt idx="287">-0.0078414471469559748</cx:pt>
          <cx:pt idx="288">-0.014263327364527151</cx:pt>
          <cx:pt idx="289">-0.0072126759450248752</cx:pt>
          <cx:pt idx="290">-0.0025259015752241501</cx:pt>
          <cx:pt idx="291">0.00718149863769645</cx:pt>
          <cx:pt idx="292">0.010880665199417074</cx:pt>
          <cx:pt idx="293">0.0011852844021933949</cx:pt>
          <cx:pt idx="294">-0.011658642121465425</cx:pt>
          <cx:pt idx="295">-0.028532890370569001</cx:pt>
          <cx:pt idx="296">-0.0139701087134295</cx:pt>
          <cx:pt idx="297">0.0037848579631378</cx:pt>
          <cx:pt idx="298">0.0082400734634414247</cx:pt>
          <cx:pt idx="299">-0.0053801399019531701</cx:pt>
          <cx:pt idx="300">-0.042563299621599902</cx:pt>
          <cx:pt idx="301">-0.024453832719731498</cx:pt>
          <cx:pt idx="302">-0.017950928702622101</cx:pt>
          <cx:pt idx="303">-0.0113773769639266</cx:pt>
          <cx:pt idx="304">-0.024224425036118099</cx:pt>
          <cx:pt idx="305">-0.031595706254376597</cx:pt>
          <cx:pt idx="306">-0.010075168473066</cx:pt>
          <cx:pt idx="307">-0.00072607702243249899</cx:pt>
          <cx:pt idx="308">-0.00068181339811526197</cx:pt>
          <cx:pt idx="309">-0.00193807112005629</cx:pt>
          <cx:pt idx="310">-0.0055088110009221397</cx:pt>
          <cx:pt idx="311">-0.0095876402347679895</cx:pt>
          <cx:pt idx="312">-0.030653065367841899</cx:pt>
          <cx:pt idx="313">-0.018647926120581599</cx:pt>
          <cx:pt idx="314">0.012192790230594599</cx:pt>
          <cx:pt idx="315">0.0081634866335371006</cx:pt>
          <cx:pt idx="316">-0.0320799823808397</cx:pt>
          <cx:pt idx="317">0.019712697604654199</cx:pt>
          <cx:pt idx="318">0.035650717949493399</cx:pt>
          <cx:pt idx="319">0.042740612248335398</cx:pt>
          <cx:pt idx="320">0.029897209615686801</cx:pt>
          <cx:pt idx="321">-0.029856225714044199</cx:pt>
          <cx:pt idx="322">-0.072580261252711303</cx:pt>
          <cx:pt idx="323">-0.122859247268559</cx:pt>
          <cx:pt idx="324">-0.025529779980256</cx:pt>
          <cx:pt idx="325">-0.0045746458454321796</cx:pt>
          <cx:pt idx="326">-0.0055130167252249902</cx:pt>
          <cx:pt idx="327">0.0193798060991777</cx:pt>
          <cx:pt idx="328">-0.060121842500977997</cx:pt>
          <cx:pt idx="329">-0.0194047900171271</cx:pt>
          <cx:pt idx="330">-0.010593937202704899</cx:pt>
          <cx:pt idx="331">-0.0060729746826749696</cx:pt>
          <cx:pt idx="332">-0.015096518387646699</cx:pt>
          <cx:pt idx="333">-0.0188069410798056</cx:pt>
          <cx:pt idx="334">-0.0090364794494745704</cx:pt>
          <cx:pt idx="335">-0.00092610671915954702</cx:pt>
          <cx:pt idx="336">0.000416412868914504</cx:pt>
          <cx:pt idx="337">-0.000765304351986447</cx:pt>
          <cx:pt idx="338">-0.0027038380457376199</cx:pt>
          <cx:pt idx="339">-0.0093177520259736402</cx:pt>
          <cx:pt idx="340">-0.029157675990287901</cx:pt>
          <cx:pt idx="341">-0.010106508776243899</cx:pt>
          <cx:pt idx="342">0.0056705524378515898</cx:pt>
          <cx:pt idx="343">-0.0086217995749828403</cx:pt>
          <cx:pt idx="344">-0.0118092805320201</cx:pt>
          <cx:pt idx="345">0.019570443963903301</cx:pt>
          <cx:pt idx="346">0.034049742929231602</cx:pt>
          <cx:pt idx="347">0.026716400849716201</cx:pt>
          <cx:pt idx="348">-0.0042155292385561496</cx:pt>
          <cx:pt idx="349">-0.041643221063866302</cx:pt>
          <cx:pt idx="350">-0.063292480643905899</cx:pt>
          <cx:pt idx="351">-0.086552224446402801</cx:pt>
          <cx:pt idx="352">-0.023373393631063</cx:pt>
          <cx:pt idx="353">-0.00042497150443505602</cx:pt>
          <cx:pt idx="354">-0.020109895007273299</cx:pt>
          <cx:pt idx="355">-0.0153790536010252</cx:pt>
          <cx:pt idx="356">-0.033978208347502099</cx:pt>
          <cx:pt idx="357">-0.0096642295943480897</cx:pt>
          <cx:pt idx="358">0.0065961903159537398</cx:pt>
          <cx:pt idx="359">-0.0059312153302209202</cx:pt>
          <cx:pt idx="360">-0.0035164568307377701</cx:pt>
          <cx:pt idx="361">-0.011474302759069599</cx:pt>
          <cx:pt idx="362">-0.0108028820883555</cx:pt>
          <cx:pt idx="363">-0.00116834792106484</cx:pt>
          <cx:pt idx="364">0.000118555476652316</cx:pt>
          <cx:pt idx="365">0.00022179696076004399</cx:pt>
          <cx:pt idx="366">-0.0016888007202403199</cx:pt>
          <cx:pt idx="367">-0.0066433241687881301</cx:pt>
          <cx:pt idx="368">-0.025508714036215199</cx:pt>
          <cx:pt idx="369">-0.0067045488513694804</cx:pt>
          <cx:pt idx="370">0.028518688691525101</cx:pt>
          <cx:pt idx="371">0.017377850683160799</cx:pt>
          <cx:pt idx="372">0.040951346051110997</cx:pt>
          <cx:pt idx="373">0.033343310642083797</cx:pt>
          <cx:pt idx="374">0.024161813317005201</cx:pt>
          <cx:pt idx="375">-0.0086994694012727698</cx:pt>
          <cx:pt idx="376">-0.034279596744887897</cx:pt>
          <cx:pt idx="377">-0.044509843861670499</cx:pt>
          <cx:pt idx="378">-0.045729968679027101</cx:pt>
          <cx:pt idx="379">-0.0120492677755029</cx:pt>
          <cx:pt idx="380">-0.011990639445253699</cx:pt>
          <cx:pt idx="381">-0.011059470582224101</cx:pt>
          <cx:pt idx="382">-0.0090373441784722102</cx:pt>
          <cx:pt idx="383">-0.027557186719200901</cx:pt>
          <cx:pt idx="384">-0.036697379203902099</cx:pt>
          <cx:pt idx="385">0.00239694378484401</cx:pt>
          <cx:pt idx="386">0.021492255024339699</cx:pt>
          <cx:pt idx="387">-0.0016790174117489801</cx:pt>
          <cx:pt idx="388">-0.0081219942752638</cx:pt>
          <cx:pt idx="389">-0.0048242595832015201</cx:pt>
          <cx:pt idx="390">-0.00331936518664642</cx:pt>
          <cx:pt idx="391">0.00087135576208668703</cx:pt>
          <cx:pt idx="392">-3.4954023659875401e-05</cx:pt>
          <cx:pt idx="393">0.00027529945547478799</cx:pt>
          <cx:pt idx="394">-0.0012998373693251599</cx:pt>
          <cx:pt idx="395">-0.0010745268793726499</cx:pt>
          <cx:pt idx="396">-0.0077218645352398699</cx:pt>
          <cx:pt idx="397">0.016762624388437598</cx:pt>
          <cx:pt idx="398">0.0308079053503219</cx:pt>
          <cx:pt idx="399">0.039404621352140699</cx:pt>
          <cx:pt idx="400">0.063256547477500605</cx:pt>
          <cx:pt idx="401">0.048792055873315802</cx:pt>
          <cx:pt idx="402">0.00526345763063379</cx:pt>
          <cx:pt idx="403">0.015358464062192699</cx:pt>
          <cx:pt idx="404">-0.0278865411234657</cx:pt>
          <cx:pt idx="405">-0.0120274106992089</cx:pt>
          <cx:pt idx="406">0.00373237088365549</cx:pt>
          <cx:pt idx="407">-0.0033233842895177301</cx:pt>
          <cx:pt idx="408">0.031959365621223798</cx:pt>
          <cx:pt idx="409">-0.0196495717088278</cx:pt>
          <cx:pt idx="410">-0.0449205862563299</cx:pt>
          <cx:pt idx="411">-0.0128159381923804</cx:pt>
          <cx:pt idx="412">-0.0435370430403412</cx:pt>
          <cx:pt idx="413">-0.0091658977499316108</cx:pt>
          <cx:pt idx="414">0.0013280458628543901</cx:pt>
          <cx:pt idx="415">-0.017157720119875701</cx:pt>
          <cx:pt idx="416">0.0012333321764068899</cx:pt>
          <cx:pt idx="417">0.0075202859889589796</cx:pt>
          <cx:pt idx="418">0.0030198280070871898</cx:pt>
          <cx:pt idx="419">-0.00037676707212511802</cx:pt>
          <cx:pt idx="420">0.00059456990109478199</cx:pt>
          <cx:pt idx="421">-0.00137625470064855</cx:pt>
          <cx:pt idx="422">0.000256166033938353</cx:pt>
          <cx:pt idx="423">0.013279661665892501</cx:pt>
          <cx:pt idx="424">0.0099739441483397296</cx:pt>
          <cx:pt idx="425">0.0152881872544758</cx:pt>
          <cx:pt idx="426">0.00164489200542565</cx:pt>
          <cx:pt idx="427">0.019772497272992701</cx:pt>
          <cx:pt idx="428">0.040214596602870703</cx:pt>
          <cx:pt idx="429">0.067003314365727706</cx:pt>
          <cx:pt idx="430">0.036888303661509497</cx:pt>
          <cx:pt idx="431">0.026029372454463601</cx:pt>
          <cx:pt idx="432">0.027947439184443201</cx:pt>
          <cx:pt idx="433">0.048975655494014697</cx:pt>
          <cx:pt idx="434">0.040368156580520301</cx:pt>
          <cx:pt idx="435">0.028827155581923902</cx:pt>
          <cx:pt idx="436">0.048811185205647097</cx:pt>
          <cx:pt idx="437">-0.0083545261937930503</cx:pt>
          <cx:pt idx="438">-0.013858911145794</cx:pt>
          <cx:pt idx="439">-0.0031620558082548099</cx:pt>
          <cx:pt idx="440">-0.044123814957613902</cx:pt>
          <cx:pt idx="441">-0.010711601491867499</cx:pt>
          <cx:pt idx="442">-0.00588156977679259</cx:pt>
          <cx:pt idx="443">-0.00706924810958557</cx:pt>
          <cx:pt idx="444">0.00804455268073038</cx:pt>
          <cx:pt idx="445">0.021719375452475698</cx:pt>
          <cx:pt idx="446">0.010140614315483401</cx:pt>
          <cx:pt idx="447">0.0019102505855166699</cx:pt>
          <cx:pt idx="448">-3.1251066367881198e-05</cx:pt>
          <cx:pt idx="449">-0.00086604530418886503</cx:pt>
          <cx:pt idx="450">-0.0015739516768031501</cx:pt>
          <cx:pt idx="451">0.012383319858176501</cx:pt>
          <cx:pt idx="452">0.0039849009163816004</cx:pt>
          <cx:pt idx="453">0.013901798543936699</cx:pt>
          <cx:pt idx="454">0.017036980436101998</cx:pt>
          <cx:pt idx="455">0.021980137272093799</cx:pt>
          <cx:pt idx="456">0.027451189392748501</cx:pt>
          <cx:pt idx="457">0.043983765079317699</cx:pt>
          <cx:pt idx="458">0.045612714458232</cx:pt>
          <cx:pt idx="459">0.069734954457615905</cx:pt>
          <cx:pt idx="460">0.078852960663686605</cx:pt>
          <cx:pt idx="461">0.072167784351443803</cx:pt>
          <cx:pt idx="462">0.044415736789622899</cx:pt>
          <cx:pt idx="463">0.046649343675516597</cx:pt>
          <cx:pt idx="464">0.039851893691414397</cx:pt>
          <cx:pt idx="465">0.0416863081898819</cx:pt>
          <cx:pt idx="466">0.0027570180385301699</cx:pt>
          <cx:pt idx="467">0.00982458526591805</cx:pt>
          <cx:pt idx="468">0.027743956028584201</cx:pt>
          <cx:pt idx="469">0.046662064611731301</cx:pt>
          <cx:pt idx="470">0.0072838831664756897</cx:pt>
          <cx:pt idx="471">-0.00410609644322576</cx:pt>
          <cx:pt idx="472">0.00107127964240069</cx:pt>
          <cx:pt idx="473">0.029461556506202899</cx:pt>
          <cx:pt idx="474">0.0103098128525134</cx:pt>
          <cx:pt idx="475">0.0014665479544760001</cx:pt>
          <cx:pt idx="476">-0.000752343069867946</cx:pt>
          <cx:pt idx="477">-0.00078813026226806204</cx:pt>
          <cx:pt idx="478">0.0044962213701884701</cx:pt>
          <cx:pt idx="479">0.0065238059950826601</cx:pt>
          <cx:pt idx="480">0.020120029793582499</cx:pt>
          <cx:pt idx="481">0.028518149147723701</cx:pt>
          <cx:pt idx="482">0.014146230070477</cx:pt>
          <cx:pt idx="483">0.0043141729026300998</cx:pt>
          <cx:pt idx="484">0.018987117836815899</cx:pt>
          <cx:pt idx="485">0.029546477098260599</cx:pt>
          <cx:pt idx="486">0.0291361153730956</cx:pt>
          <cx:pt idx="487">0.043421547036205897</cx:pt>
          <cx:pt idx="488">0.053951000544234698</cx:pt>
          <cx:pt idx="489">0.067342987019549397</cx:pt>
          <cx:pt idx="490">0.040098926559978702</cx:pt>
          <cx:pt idx="491">0.014521431624096999</cx:pt>
          <cx:pt idx="492">0.0363592958218543</cx:pt>
          <cx:pt idx="493">0.015735955752667299</cx:pt>
          <cx:pt idx="494">-0.012978412019947099</cx:pt>
          <cx:pt idx="495">-0.0083911115428796906</cx:pt>
          <cx:pt idx="496">0.0140597322960784</cx:pt>
          <cx:pt idx="497">0.055724612271895402</cx:pt>
          <cx:pt idx="498">0.024897900866455599</cx:pt>
          <cx:pt idx="499">0.0068353535353278703</cx:pt>
          <cx:pt idx="500">0.0037679163963962102</cx:pt>
          <cx:pt idx="501">0.020191220043836201</cx:pt>
          <cx:pt idx="502">0.0044757708295855899</cx:pt>
          <cx:pt idx="503">0.00163735454484362</cx:pt>
          <cx:pt idx="504">0.000116931452916341</cx:pt>
          <cx:pt idx="505">-0.00077903334338291004</cx:pt>
          <cx:pt idx="506">0.00218787461921067</cx:pt>
          <cx:pt idx="507">0.0056557411079256898</cx:pt>
          <cx:pt idx="508">0.031905504238902899</cx:pt>
          <cx:pt idx="509">0.031587942820630897</cx:pt>
          <cx:pt idx="510">0.041271621407103803</cx:pt>
          <cx:pt idx="511">0.048457488975563401</cx:pt>
          <cx:pt idx="512">0.046876292409718003</cx:pt>
          <cx:pt idx="513">0.0436750666780805</cx:pt>
          <cx:pt idx="514">0.0066512849730378902</cx:pt>
          <cx:pt idx="515">0.0181598170209336</cx:pt>
          <cx:pt idx="516">0.037916834460162099</cx:pt>
          <cx:pt idx="517">0.027035532577248601</cx:pt>
          <cx:pt idx="518">0.022751981308870201</cx:pt>
          <cx:pt idx="519">-0.0085530092575597898</cx:pt>
          <cx:pt idx="520">0.0288897575139931</cx:pt>
          <cx:pt idx="521">0.000922354711510332</cx:pt>
          <cx:pt idx="522">0.0057452577348458597</cx:pt>
          <cx:pt idx="523">0.015130970159767099</cx:pt>
          <cx:pt idx="524">0.0233932979378026</cx:pt>
          <cx:pt idx="525">0.052192429384004597</cx:pt>
          <cx:pt idx="526">0.0380682710551686</cx:pt>
          <cx:pt idx="527">0.013123193486287399</cx:pt>
          <cx:pt idx="528">0.0116114038308343</cx:pt>
          <cx:pt idx="529">0.0052686123405528001</cx:pt>
          <cx:pt idx="530">0.00070672544206973396</cx:pt>
          <cx:pt idx="531">0.0014032867222797799</cx:pt>
          <cx:pt idx="532">-0.00017648850528256699</cx:pt>
          <cx:pt idx="533">-0.0011227286784379</cx:pt>
          <cx:pt idx="534">-0.00153621562115614</cx:pt>
          <cx:pt idx="535">-0.0038272536968042602</cx:pt>
          <cx:pt idx="536">0.022309287170837001</cx:pt>
          <cx:pt idx="537">0.025736400562539102</cx:pt>
          <cx:pt idx="538">0.018506375719373601</cx:pt>
          <cx:pt idx="539">0.041863183646836</cx:pt>
          <cx:pt idx="540">0.017164634997547602</cx:pt>
          <cx:pt idx="541">0.017194004990194699</cx:pt>
          <cx:pt idx="542">0.016904766958991499</cx:pt>
          <cx:pt idx="543">0.0068570890451155504</cx:pt>
          <cx:pt idx="544">-0.034901416405226197</cx:pt>
          <cx:pt idx="545">-0.041459151206498901</cx:pt>
          <cx:pt idx="546">-0.011477727425612099</cx:pt>
          <cx:pt idx="547">0.0074692871915752797</cx:pt>
          <cx:pt idx="548">0.0368802436660201</cx:pt>
          <cx:pt idx="549">0.023960761248078701</cx:pt>
          <cx:pt idx="550">0.016358047660872399</cx:pt>
          <cx:pt idx="551">0.0070970399212181897</cx:pt>
          <cx:pt idx="552">0.0089629529589038207</cx:pt>
          <cx:pt idx="553">0.035006504471622402</cx:pt>
          <cx:pt idx="554">0.032025787853896301</cx:pt>
          <cx:pt idx="555">0.027929617164556001</cx:pt>
          <cx:pt idx="556">0.0050412782439121897</cx:pt>
          <cx:pt idx="557">-0.00180969607635053</cx:pt>
          <cx:pt idx="558">0.0038199325570708099</cx:pt>
          <cx:pt idx="559">-0.000214560158455932</cx:pt>
          <cx:pt idx="560">0.00053583227709276299</cx:pt>
          <cx:pt idx="561">-0.000408707853867097</cx:pt>
          <cx:pt idx="562">-0.00035995914572588202</cx:pt>
          <cx:pt idx="563">0.0013022433432108901</cx:pt>
          <cx:pt idx="564">0.0129663291639836</cx:pt>
          <cx:pt idx="565">0.0113008878007779</cx:pt>
          <cx:pt idx="566">-7.0904946382214793e-05</cx:pt>
          <cx:pt idx="567">0.038288645504875603</cx:pt>
          <cx:pt idx="568">0.0246703108022624</cx:pt>
          <cx:pt idx="569">0.00197211105815769</cx:pt>
          <cx:pt idx="570">0.0122905878693113</cx:pt>
          <cx:pt idx="571">-0.0052191088610837599</cx:pt>
          <cx:pt idx="572">-0.035282601674504303</cx:pt>
          <cx:pt idx="573">-0.073035788262450996</cx:pt>
          <cx:pt idx="574">-0.054515128593468201</cx:pt>
          <cx:pt idx="575">0.00273493846157524</cx:pt>
          <cx:pt idx="576">0.0367977014241593</cx:pt>
          <cx:pt idx="577">0.011728047266789899</cx:pt>
          <cx:pt idx="578">0.0089722748473595997</cx:pt>
          <cx:pt idx="579">-0.0036166346291596901</cx:pt>
          <cx:pt idx="580">0.015893958488788499</cx:pt>
          <cx:pt idx="581">0.041605845364473003</cx:pt>
          <cx:pt idx="582">0.0304496058184195</cx:pt>
          <cx:pt idx="583">0.027068693671192901</cx:pt>
          <cx:pt idx="584">0.0060551654733971803</cx:pt>
          <cx:pt idx="585">-0.0061395522332165402</cx:pt>
          <cx:pt idx="586">0.00249419188895146</cx:pt>
          <cx:pt idx="587">-0.00053179410449915405</cx:pt>
          <cx:pt idx="588">0.000118995748251605</cx:pt>
          <cx:pt idx="589">7.6907819266455201e-05</cx:pt>
          <cx:pt idx="590">0.00093671294232806402</cx:pt>
          <cx:pt idx="591">0.0029449688489658699</cx:pt>
          <cx:pt idx="592">0.013878177062610001</cx:pt>
          <cx:pt idx="593">0.0151209600800426</cx:pt>
          <cx:pt idx="594">-0.0042233720484903797</cx:pt>
          <cx:pt idx="595">0.0120269653783371</cx:pt>
          <cx:pt idx="596">0.033199938849598001</cx:pt>
          <cx:pt idx="597">0.029045801409140402</cx:pt>
          <cx:pt idx="598">0.0269143532044731</cx:pt>
          <cx:pt idx="599">0.0100810231279739</cx:pt>
          <cx:pt idx="600">-0.0043217098690211501</cx:pt>
          <cx:pt idx="601">-0.038676528655064997</cx:pt>
          <cx:pt idx="602">-0.050465551801826103</cx:pt>
          <cx:pt idx="603">-0.039511531969696603</cx:pt>
          <cx:pt idx="604">-0.018362470964499101</cx:pt>
          <cx:pt idx="605">0.00100082416900855</cx:pt>
          <cx:pt idx="606">-0.010538418042306199</cx:pt>
          <cx:pt idx="607">0.015956474999318002</cx:pt>
          <cx:pt idx="608">0.037761496766520401</cx:pt>
          <cx:pt idx="609">0.039370730639337298</cx:pt>
          <cx:pt idx="610">0.054758526637346198</cx:pt>
          <cx:pt idx="611">0.042389690680701399</cx:pt>
          <cx:pt idx="612">0.0050354448047738101</cx:pt>
          <cx:pt idx="613">-0.0071674851816113201</cx:pt>
          <cx:pt idx="614">0.00074118180332729199</cx:pt>
          <cx:pt idx="615">-0.00065607171079150501</cx:pt>
          <cx:pt idx="616">0.00050684440887280302</cx:pt>
          <cx:pt idx="617">-0.00073563908706493996</cx:pt>
          <cx:pt idx="618">0.00075170371573258599</cx:pt>
          <cx:pt idx="619">0.0064486314864454801</cx:pt>
          <cx:pt idx="620">0.013871411238731301</cx:pt>
          <cx:pt idx="621">0.0076181815926855603</cx:pt>
          <cx:pt idx="622">-0.0050216639985764897</cx:pt>
          <cx:pt idx="623">0.00159230626751444</cx:pt>
          <cx:pt idx="624">0.0060918280184239799</cx:pt>
          <cx:pt idx="625">0.0146441358583374</cx:pt>
          <cx:pt idx="626">0.0524446831346283</cx:pt>
          <cx:pt idx="627">0.043844024112905798</cx:pt>
          <cx:pt idx="628">0.029013619095546901</cx:pt>
          <cx:pt idx="629">-0.0173714924021664</cx:pt>
          <cx:pt idx="630">-0.066364107855902493</cx:pt>
          <cx:pt idx="631">-0.044161002131832897</cx:pt>
          <cx:pt idx="632">-0.024527382978909301</cx:pt>
          <cx:pt idx="633">-0.038758974232524702</cx:pt>
          <cx:pt idx="634">-0.016988461481911198</cx:pt>
          <cx:pt idx="635">0.031563868980701897</cx:pt>
          <cx:pt idx="636">0.030685979326161399</cx:pt>
          <cx:pt idx="637">0.042747556590782797</cx:pt>
          <cx:pt idx="638">0.040929098749367301</cx:pt>
          <cx:pt idx="639">0.0169538112870968</cx:pt>
          <cx:pt idx="640">0.0021751957564035201</cx:pt>
          <cx:pt idx="641">-0.0085061897367147594</cx:pt>
          <cx:pt idx="642">-0.0019384171083715999</cx:pt>
          <cx:pt idx="643">-0.00025684269136374898</cx:pt>
          <cx:pt idx="644">0.00045775204229619998</cx:pt>
          <cx:pt idx="645">-0.000124472893426151</cx:pt>
          <cx:pt idx="646">0.00051753583848343</cx:pt>
          <cx:pt idx="647">0.0057042324109727802</cx:pt>
          <cx:pt idx="648">0.00040872928261413498</cx:pt>
          <cx:pt idx="649">-0.020821275809602899</cx:pt>
          <cx:pt idx="650">-0.0372004282223821</cx:pt>
          <cx:pt idx="651">-0.023085993915026401</cx:pt>
          <cx:pt idx="652">-0.0033013472143355702</cx:pt>
          <cx:pt idx="653">-0.010202780587963201</cx:pt>
          <cx:pt idx="654">0.023392481097120499</cx:pt>
          <cx:pt idx="655">0.032866086827597597</cx:pt>
          <cx:pt idx="656">0.00734252251856885</cx:pt>
          <cx:pt idx="657">-0.013159962349267799</cx:pt>
          <cx:pt idx="658">-0.031301546097352001</cx:pt>
          <cx:pt idx="659">-0.0035734462221740401</cx:pt>
          <cx:pt idx="660">-0.011697823031760601</cx:pt>
          <cx:pt idx="661">-0.0252236844803824</cx:pt>
          <cx:pt idx="662">0.0089772143408257798</cx:pt>
          <cx:pt idx="663">0.010213748888303001</cx:pt>
          <cx:pt idx="664">0.0132901299863193</cx:pt>
          <cx:pt idx="665">0.025761229640992901</cx:pt>
          <cx:pt idx="666">0.017635728083027699</cx:pt>
          <cx:pt idx="667">0.0056162689907976798</cx:pt>
          <cx:pt idx="668">-0.0081847257025646492</cx:pt>
          <cx:pt idx="669">-0.0069538691148636296</cx:pt>
          <cx:pt idx="670">-0.0017144992257051999</cx:pt>
          <cx:pt idx="671">6.1612923018934999e-05</cx:pt>
          <cx:pt idx="672">-0.000118153414554649</cx:pt>
          <cx:pt idx="673">-2.2400992984370201e-05</cx:pt>
          <cx:pt idx="674">-0.00029785275437399901</cx:pt>
          <cx:pt idx="675">-0.0019801378710128099</cx:pt>
          <cx:pt idx="676">-0.010034829446904399</cx:pt>
          <cx:pt idx="677">-0.026530697164484699</cx:pt>
          <cx:pt idx="678">-0.041750367253224799</cx:pt>
          <cx:pt idx="679">-0.039704327237923699</cx:pt>
          <cx:pt idx="680">-0.029026925599124499</cx:pt>
          <cx:pt idx="681">-0.0151750688138043</cx:pt>
          <cx:pt idx="682">-0.0116144312065296</cx:pt>
          <cx:pt idx="683">-0.00085738458174637697</cx:pt>
          <cx:pt idx="684">-0.027665956527645998</cx:pt>
          <cx:pt idx="685">-0.0178521584420007</cx:pt>
          <cx:pt idx="686">-0.010159010552604399</cx:pt>
          <cx:pt idx="687">-0.0099676052214828902</cx:pt>
          <cx:pt idx="688">0.0077038311028128801</cx:pt>
          <cx:pt idx="689">-0.0283628009354546</cx:pt>
          <cx:pt idx="690">0.0013199238176594601</cx:pt>
          <cx:pt idx="691">-0.00474700207518666</cx:pt>
          <cx:pt idx="692">-0.0064022352523189097</cx:pt>
          <cx:pt idx="693">-0.0039342666383782301</cx:pt>
          <cx:pt idx="694">-0.00011619408472742999</cx:pt>
          <cx:pt idx="695">-0.00038096230870543501</cx:pt>
          <cx:pt idx="696">-0.0016906958484466199</cx:pt>
          <cx:pt idx="697">0.0013447328097141401</cx:pt>
          <cx:pt idx="698">0.00092545285467033602</cx:pt>
          <cx:pt idx="699">0.000243338453828581</cx:pt>
          <cx:pt idx="700">0.0015194586633403399</cx:pt>
          <cx:pt idx="701">-0.00059307052508686202</cx:pt>
          <cx:pt idx="702">0.00040302425563062499</cx:pt>
          <cx:pt idx="703">-0.00064223513994214295</cx:pt>
          <cx:pt idx="704">-0.0061615592964064199</cx:pt>
          <cx:pt idx="705">-0.0147624180984461</cx:pt>
          <cx:pt idx="706">-0.0094355522554092301</cx:pt>
          <cx:pt idx="707">-0.011225580499463801</cx:pt>
          <cx:pt idx="708">-0.024550964674197099</cx:pt>
          <cx:pt idx="709">-0.035021172737913803</cx:pt>
          <cx:pt idx="710">-0.033277860991866803</cx:pt>
          <cx:pt idx="711">-0.043060095405875402</cx:pt>
          <cx:pt idx="712">-0.053723800833718499</cx:pt>
          <cx:pt idx="713">-0.027520705011579698</cx:pt>
          <cx:pt idx="714">-0.013992846692170401</cx:pt>
          <cx:pt idx="715">-0.0080622295557161699</cx:pt>
          <cx:pt idx="716">-7.1155987631402596e-05</cx:pt>
          <cx:pt idx="717">-0.017558647424969601</cx:pt>
          <cx:pt idx="718">-0.019362490310653301</cx:pt>
          <cx:pt idx="719">-0.027661328038745801</cx:pt>
          <cx:pt idx="720">-0.019866748725290199</cx:pt>
          <cx:pt idx="721">-0.010104992613811301</cx:pt>
          <cx:pt idx="722">-0.0052203278425309099</cx:pt>
          <cx:pt idx="723">-0.00093037948282667302</cx:pt>
          <cx:pt idx="724">-0.0022588685196615198</cx:pt>
          <cx:pt idx="725">0.000405818488448275</cx:pt>
          <cx:pt idx="726">0.00089644144415909404</cx:pt>
          <cx:pt idx="727">0.00081657455212292499</cx:pt>
          <cx:pt idx="728">-0.00072164216215114796</cx:pt>
          <cx:pt idx="729">-0.00033170907841491098</cx:pt>
          <cx:pt idx="730">0.00032847330368476697</cx:pt>
          <cx:pt idx="731">-0.00093421058046144799</cx:pt>
          <cx:pt idx="732">-0.00030631801262922002</cx:pt>
          <cx:pt idx="733">-0.00043447002504870899</cx:pt>
          <cx:pt idx="734">0.00028250244612058</cx:pt>
          <cx:pt idx="735">-0.0012774002232963501</cx:pt>
          <cx:pt idx="736">-0.0101272237065214</cx:pt>
          <cx:pt idx="737">-0.016461809266939999</cx:pt>
          <cx:pt idx="738">-0.014333529559011699</cx:pt>
          <cx:pt idx="739">-0.0045765991986023002</cx:pt>
          <cx:pt idx="740">0.00043296256264603502</cx:pt>
          <cx:pt idx="741">-0.0046994276425736201</cx:pt>
          <cx:pt idx="742">-0.016427657423049601</cx:pt>
          <cx:pt idx="743">-0.019641853718142602</cx:pt>
          <cx:pt idx="744">-0.013676422601017301</cx:pt>
          <cx:pt idx="745">-0.0209154157941236</cx:pt>
          <cx:pt idx="746">-0.0109405140647005</cx:pt>
          <cx:pt idx="747">-0.0097991076677582094</cx:pt>
          <cx:pt idx="748">-0.0055320954591889203</cx:pt>
          <cx:pt idx="749">-0.0053144975402030599</cx:pt>
          <cx:pt idx="750">-0.0061670239794250296</cx:pt>
          <cx:pt idx="751">0.000384406905937896</cx:pt>
          <cx:pt idx="752">-0.000184358136898726</cx:pt>
          <cx:pt idx="753">-0.00052720071078725405</cx:pt>
          <cx:pt idx="754">0.00060756522496564303</cx:pt>
          <cx:pt idx="755">0.00085763183803771396</cx:pt>
          <cx:pt idx="756">-0.00034515093597069398</cx:pt>
          <cx:pt idx="757">-0.000138403930423503</cx:pt>
          <cx:pt idx="758">0.00036581420774302499</cx:pt>
          <cx:pt idx="759">-0.000426782741700756</cx:pt>
          <cx:pt idx="760">0.00037666605342970597</cx:pt>
          <cx:pt idx="761">5.3957178414964503e-05</cx:pt>
          <cx:pt idx="762">-0.00081911655385164699</cx:pt>
          <cx:pt idx="763">-0.00124653717132627</cx:pt>
          <cx:pt idx="764">-0.00132201852792324</cx:pt>
          <cx:pt idx="765">-0.00072662285391244402</cx:pt>
          <cx:pt idx="766">-0.00035892821068937101</cx:pt>
          <cx:pt idx="767">-0.00095971517073646802</cx:pt>
          <cx:pt idx="768">-0.00079403143815263998</cx:pt>
          <cx:pt idx="769">-0.0017304480610218799</cx:pt>
          <cx:pt idx="770">-0.0017410107919429701</cx:pt>
          <cx:pt idx="771">-0.0023132573026200302</cx:pt>
          <cx:pt idx="772">-0.00141068595411018</cx:pt>
          <cx:pt idx="773">-0.0023128014753848601</cx:pt>
          <cx:pt idx="774">-0.0046224379027639002</cx:pt>
          <cx:pt idx="775">-0.0018152210556113301</cx:pt>
          <cx:pt idx="776">0.0012673170032848</cx:pt>
          <cx:pt idx="777">-0.0043955827113350198</cx:pt>
          <cx:pt idx="778">-0.0056769928581683398</cx:pt>
          <cx:pt idx="779">-0.00102748712409585</cx:pt>
          <cx:pt idx="780">-0.00051092413489871996</cx:pt>
          <cx:pt idx="781">-0.00138930146553961</cx:pt>
          <cx:pt idx="782">0.00062930366769402995</cx:pt>
          <cx:pt idx="783">0.00023930684640190001</cx:pt>
          <cx:pt idx="784">-0.0013414480034046399</cx:pt>
          <cx:pt idx="785">-0.0025123848310610502</cx:pt>
          <cx:pt idx="786">-0.0051475534596388253</cx:pt>
          <cx:pt idx="787">-0.0073768197469580247</cx:pt>
          <cx:pt idx="788">-0.011510865622456975</cx:pt>
          <cx:pt idx="789">-0.01153564918006255</cx:pt>
          <cx:pt idx="790">-0.010328752261782851</cx:pt>
          <cx:pt idx="791">-0.013665201049437225</cx:pt>
          <cx:pt idx="792">-0.0049348956537768503</cx:pt>
          <cx:pt idx="793">-0.0041385281212587251</cx:pt>
          <cx:pt idx="794">0.0011184735410482926</cx:pt>
          <cx:pt idx="795">-0.0066284504143636251</cx:pt>
          <cx:pt idx="796">0.00077861465328243505</cx:pt>
          <cx:pt idx="797">-0.0047478083195845499</cx:pt>
          <cx:pt idx="798">-0.0016385844081869001</cx:pt>
          <cx:pt idx="799">0.0012374389400339649</cx:pt>
          <cx:pt idx="800">0.0029940490025828748</cx:pt>
          <cx:pt idx="801">-0.0019643484495510451</cx:pt>
          <cx:pt idx="802">-0.0033503724192296752</cx:pt>
          <cx:pt idx="803">0.00063017063225528751</cx:pt>
          <cx:pt idx="804">-0.00066680132351772245</cx:pt>
          <cx:pt idx="805">0.0040538893123944998</cx:pt>
          <cx:pt idx="806">-0.0019928692149079451</cx:pt>
          <cx:pt idx="807">-8.8047352473617004e-05</cx:pt>
          <cx:pt idx="808">-2.0393461819221698e-05</cx:pt>
          <cx:pt idx="809">1.1894015714252375e-05</cx:pt>
          <cx:pt idx="810">0.00014425925365840449</cx:pt>
          <cx:pt idx="811">0.00061525004033203753</cx:pt>
          <cx:pt idx="812">-0.0017208908161991225</cx:pt>
          <cx:pt idx="813">-0.0054892028918407249</cx:pt>
          <cx:pt idx="814">-0.0089003099139329748</cx:pt>
          <cx:pt idx="815">-0.010660537039429575</cx:pt>
          <cx:pt idx="816">-0.015124583797952749</cx:pt>
          <cx:pt idx="817">-0.019278525928259325</cx:pt>
          <cx:pt idx="818">-0.01153371016135765</cx:pt>
          <cx:pt idx="819">-0.01016816387625105</cx:pt>
          <cx:pt idx="820">-0.0038517623365967499</cx:pt>
          <cx:pt idx="821">0.00041728679209223002</cx:pt>
          <cx:pt idx="822">0.0033823548441363998</cx:pt>
          <cx:pt idx="823">-0.0043118983017066499</cx:pt>
          <cx:pt idx="824">-0.002978984681409</cx:pt>
          <cx:pt idx="825">-0.0039060944007994749</cx:pt>
          <cx:pt idx="826">-0.0030217241766855251</cx:pt>
          <cx:pt idx="827">0.00075362815517188749</cx:pt>
          <cx:pt idx="828">0.0046587769944411751</cx:pt>
          <cx:pt idx="829">-0.00469962983027725</cx:pt>
          <cx:pt idx="830">-0.006907916532422175</cx:pt>
          <cx:pt idx="831">-0.0036802256902744501</cx:pt>
          <cx:pt idx="832">-0.0042753463495261252</cx:pt>
          <cx:pt idx="833">-5.3744851927772501e-05</cx:pt>
          <cx:pt idx="834">-0.0017070198607246974</cx:pt>
          <cx:pt idx="835">0.00024155067948369724</cx:pt>
          <cx:pt idx="836">-2.862802352261775e-05</cx:pt>
          <cx:pt idx="837">0.00010344028553374475</cx:pt>
          <cx:pt idx="838">-0.00035840102378788751</cx:pt>
          <cx:pt idx="839">-6.3662797783939497e-05</cx:pt>
          <cx:pt idx="840">-0.0012983297256358125</cx:pt>
          <cx:pt idx="841">-0.0075753593196775998</cx:pt>
          <cx:pt idx="842">-0.011406222482747625</cx:pt>
          <cx:pt idx="843">-0.0117901160254524</cx:pt>
          <cx:pt idx="844">-0.016730371730102375</cx:pt>
          <cx:pt idx="845">-0.021103827262489674</cx:pt>
          <cx:pt idx="846">-0.0106051489995215</cx:pt>
          <cx:pt idx="847">-0.0083956628193366748</cx:pt>
          <cx:pt idx="848">-0.0036927352925592251</cx:pt>
          <cx:pt idx="849">0.0054270309120773999</cx:pt>
          <cx:pt idx="850">0.003677029791631</cx:pt>
          <cx:pt idx="851">-0.0031480793316256499</cx:pt>
          <cx:pt idx="852">-0.01762162235932865</cx:pt>
          <cx:pt idx="853">-0.0133802657315019</cx:pt>
          <cx:pt idx="854">-0.0033969557975332501</cx:pt>
          <cx:pt idx="855">0.0057380837626857502</cx:pt>
          <cx:pt idx="856">-0.0014718758569597951</cx:pt>
          <cx:pt idx="857">-0.0016009422165825099</cx:pt>
          <cx:pt idx="858">-0.0011484618684273549</cx:pt>
          <cx:pt idx="859">-0.0049276055638857253</cx:pt>
          <cx:pt idx="860">-0.0031333457513876002</cx:pt>
          <cx:pt idx="861">-0.00303504754072735</cx:pt>
          <cx:pt idx="862">-0.0051097107387460747</cx:pt>
          <cx:pt idx="863">-0.001672736150843395</cx:pt>
          <cx:pt idx="864">-0.00050857784747894246</cx:pt>
          <cx:pt idx="865">-2.6091438140189251e-05</cx:pt>
          <cx:pt idx="866">-0.00021067733530495301</cx:pt>
          <cx:pt idx="867">-0.001037218317084935</cx:pt>
          <cx:pt idx="868">-0.0011782613732516599</cx:pt>
          <cx:pt idx="869">-0.0064633336816361997</cx:pt>
          <cx:pt idx="870">-0.0059204076626611247</cx:pt>
          <cx:pt idx="871">-0.0068009862354642498</cx:pt>
          <cx:pt idx="872">-0.0078414471469559748</cx:pt>
          <cx:pt idx="873">-0.014263327364527151</cx:pt>
          <cx:pt idx="874">-0.0072126759450248752</cx:pt>
          <cx:pt idx="875">-0.0025259015752241501</cx:pt>
          <cx:pt idx="876">0.00718149863769645</cx:pt>
          <cx:pt idx="877">0.010880665199417074</cx:pt>
          <cx:pt idx="878">0.0011852844021933949</cx:pt>
          <cx:pt idx="879">-0.011658642121465425</cx:pt>
          <cx:pt idx="880">-0.028532890370569001</cx:pt>
          <cx:pt idx="881">-0.0139701087134295</cx:pt>
          <cx:pt idx="882">0.0037848579631378</cx:pt>
          <cx:pt idx="883">0.0082400734634414247</cx:pt>
          <cx:pt idx="884">-0.0013414480034046399</cx:pt>
          <cx:pt idx="885">-0.0025123848310610502</cx:pt>
          <cx:pt idx="886">-0.0051475534596388253</cx:pt>
          <cx:pt idx="887">-0.0073768197469580247</cx:pt>
          <cx:pt idx="888">-0.011510865622456975</cx:pt>
          <cx:pt idx="889">-0.01153564918006255</cx:pt>
          <cx:pt idx="890">-0.010328752261782851</cx:pt>
          <cx:pt idx="891">-0.013665201049437225</cx:pt>
          <cx:pt idx="892">-0.0049348956537768503</cx:pt>
          <cx:pt idx="893">-0.0041385281212587251</cx:pt>
          <cx:pt idx="894">0.0011184735410482926</cx:pt>
          <cx:pt idx="895">-0.0066284504143636251</cx:pt>
          <cx:pt idx="896">0.00077861465328243505</cx:pt>
          <cx:pt idx="897">-0.0047478083195845499</cx:pt>
          <cx:pt idx="898">-0.0016385844081869001</cx:pt>
          <cx:pt idx="899">0.0012374389400339649</cx:pt>
          <cx:pt idx="900">0.0029940490025828748</cx:pt>
          <cx:pt idx="901">-0.0019643484495510451</cx:pt>
          <cx:pt idx="902">-0.0033503724192296752</cx:pt>
          <cx:pt idx="903">0.00063017063225528751</cx:pt>
          <cx:pt idx="904">-0.00066680132351772245</cx:pt>
          <cx:pt idx="905">0.0040538893123944998</cx:pt>
          <cx:pt idx="906">-0.0019928692149079451</cx:pt>
          <cx:pt idx="907">-8.8047352473617004e-05</cx:pt>
          <cx:pt idx="908">-2.0393461819221698e-05</cx:pt>
          <cx:pt idx="909">1.1894015714252375e-05</cx:pt>
          <cx:pt idx="910">0.00014425925365840449</cx:pt>
          <cx:pt idx="911">0.00061525004033203753</cx:pt>
          <cx:pt idx="912">-0.0017208908161991225</cx:pt>
          <cx:pt idx="913">-0.0054892028918407249</cx:pt>
          <cx:pt idx="914">-0.0089003099139329748</cx:pt>
          <cx:pt idx="915">-0.010660537039429575</cx:pt>
          <cx:pt idx="916">-0.015124583797952749</cx:pt>
          <cx:pt idx="917">-0.019278525928259325</cx:pt>
          <cx:pt idx="918">-0.01153371016135765</cx:pt>
          <cx:pt idx="919">-0.01016816387625105</cx:pt>
          <cx:pt idx="920">-0.0038517623365967499</cx:pt>
          <cx:pt idx="921">0.00041728679209223002</cx:pt>
          <cx:pt idx="922">0.0033823548441363998</cx:pt>
          <cx:pt idx="923">-0.0043118983017066499</cx:pt>
          <cx:pt idx="924">-0.002978984681409</cx:pt>
          <cx:pt idx="925">-0.0039060944007994749</cx:pt>
          <cx:pt idx="926">-0.0030217241766855251</cx:pt>
          <cx:pt idx="927">0.00075362815517188749</cx:pt>
          <cx:pt idx="928">0.0046587769944411751</cx:pt>
          <cx:pt idx="929">-0.00469962983027725</cx:pt>
          <cx:pt idx="930">-0.006907916532422175</cx:pt>
          <cx:pt idx="931">-0.0036802256902744501</cx:pt>
          <cx:pt idx="932">-0.0042753463495261252</cx:pt>
          <cx:pt idx="933">-5.3744851927772501e-05</cx:pt>
          <cx:pt idx="934">-0.0017070198607246974</cx:pt>
          <cx:pt idx="935">0.00024155067948369724</cx:pt>
          <cx:pt idx="936">-2.862802352261775e-05</cx:pt>
          <cx:pt idx="937">0.00010344028553374475</cx:pt>
          <cx:pt idx="938">-0.00035840102378788751</cx:pt>
          <cx:pt idx="939">-6.3662797783939497e-05</cx:pt>
          <cx:pt idx="940">-0.0012983297256358125</cx:pt>
          <cx:pt idx="941">-0.0075753593196775998</cx:pt>
          <cx:pt idx="942">-0.011406222482747625</cx:pt>
          <cx:pt idx="943">-0.0117901160254524</cx:pt>
          <cx:pt idx="944">-0.016730371730102375</cx:pt>
          <cx:pt idx="945">-0.021103827262489674</cx:pt>
          <cx:pt idx="946">-0.0106051489995215</cx:pt>
          <cx:pt idx="947">-0.0083956628193366748</cx:pt>
          <cx:pt idx="948">-0.0036927352925592251</cx:pt>
          <cx:pt idx="949">0.0054270309120773999</cx:pt>
          <cx:pt idx="950">0.003677029791631</cx:pt>
          <cx:pt idx="951">-0.0031480793316256499</cx:pt>
          <cx:pt idx="952">-0.01762162235932865</cx:pt>
          <cx:pt idx="953">-0.0133802657315019</cx:pt>
          <cx:pt idx="954">-0.0033969557975332501</cx:pt>
          <cx:pt idx="955">0.0057380837626857502</cx:pt>
          <cx:pt idx="956">-0.0014718758569597951</cx:pt>
          <cx:pt idx="957">-0.0016009422165825099</cx:pt>
          <cx:pt idx="958">-0.0011484618684273549</cx:pt>
          <cx:pt idx="959">-0.0049276055638857253</cx:pt>
          <cx:pt idx="960">-0.0031333457513876002</cx:pt>
          <cx:pt idx="961">-0.00303504754072735</cx:pt>
          <cx:pt idx="962">-0.0051097107387460747</cx:pt>
          <cx:pt idx="963">-0.001672736150843395</cx:pt>
          <cx:pt idx="964">-0.00050857784747894246</cx:pt>
          <cx:pt idx="965">-2.6091438140189251e-05</cx:pt>
          <cx:pt idx="966">-0.00021067733530495301</cx:pt>
          <cx:pt idx="967">-0.001037218317084935</cx:pt>
          <cx:pt idx="968">-0.0011782613732516599</cx:pt>
          <cx:pt idx="969">-0.0064633336816361997</cx:pt>
          <cx:pt idx="970">-0.0059204076626611247</cx:pt>
          <cx:pt idx="971">-0.0068009862354642498</cx:pt>
          <cx:pt idx="972">-0.0078414471469559748</cx:pt>
          <cx:pt idx="973">-0.014263327364527151</cx:pt>
          <cx:pt idx="974">-0.0072126759450248752</cx:pt>
          <cx:pt idx="975">-0.0025259015752241501</cx:pt>
          <cx:pt idx="976">0.00718149863769645</cx:pt>
          <cx:pt idx="977">0.010880665199417074</cx:pt>
          <cx:pt idx="978">0.0011852844021933949</cx:pt>
          <cx:pt idx="979">-0.011658642121465425</cx:pt>
          <cx:pt idx="980">-0.028532890370569001</cx:pt>
          <cx:pt idx="981">-0.0139701087134295</cx:pt>
          <cx:pt idx="982">0.0037848579631378</cx:pt>
          <cx:pt idx="983">0.0082400734634414247</cx:pt>
          <cx:pt idx="984">-0.0013414480034046399</cx:pt>
          <cx:pt idx="985">-0.0025123848310610502</cx:pt>
          <cx:pt idx="986">-0.0051475534596388253</cx:pt>
          <cx:pt idx="987">-0.0073768197469580247</cx:pt>
          <cx:pt idx="988">-0.011510865622456975</cx:pt>
          <cx:pt idx="989">-0.01153564918006255</cx:pt>
          <cx:pt idx="990">-0.010328752261782851</cx:pt>
          <cx:pt idx="991">-0.013665201049437225</cx:pt>
          <cx:pt idx="992">-0.0049348956537768503</cx:pt>
          <cx:pt idx="993">-0.0041385281212587251</cx:pt>
          <cx:pt idx="994">0.0011184735410482926</cx:pt>
          <cx:pt idx="995">-0.0066284504143636251</cx:pt>
          <cx:pt idx="996">0.00077861465328243505</cx:pt>
          <cx:pt idx="997">-0.0047478083195845499</cx:pt>
          <cx:pt idx="998">-0.0016385844081869001</cx:pt>
          <cx:pt idx="999">0.0012374389400339649</cx:pt>
          <cx:pt idx="1000">0.0029940490025828748</cx:pt>
          <cx:pt idx="1001">-0.0019643484495510451</cx:pt>
          <cx:pt idx="1002">-0.0033503724192296752</cx:pt>
          <cx:pt idx="1003">0.00063017063225528751</cx:pt>
          <cx:pt idx="1004">-0.00066680132351772245</cx:pt>
          <cx:pt idx="1005">0.0040538893123944998</cx:pt>
          <cx:pt idx="1006">-0.0019928692149079451</cx:pt>
          <cx:pt idx="1007">-8.8047352473617004e-05</cx:pt>
          <cx:pt idx="1008">-2.0393461819221698e-05</cx:pt>
          <cx:pt idx="1009">1.1894015714252375e-05</cx:pt>
          <cx:pt idx="1010">0.00014425925365840449</cx:pt>
          <cx:pt idx="1011">0.00061525004033203753</cx:pt>
          <cx:pt idx="1012">-0.0017208908161991225</cx:pt>
          <cx:pt idx="1013">-0.0054892028918407249</cx:pt>
          <cx:pt idx="1014">-0.0089003099139329748</cx:pt>
          <cx:pt idx="1015">-0.010660537039429575</cx:pt>
          <cx:pt idx="1016">-0.015124583797952749</cx:pt>
          <cx:pt idx="1017">-0.019278525928259325</cx:pt>
          <cx:pt idx="1018">-0.01153371016135765</cx:pt>
          <cx:pt idx="1019">-0.01016816387625105</cx:pt>
          <cx:pt idx="1020">-0.0038517623365967499</cx:pt>
          <cx:pt idx="1021">0.00041728679209223002</cx:pt>
          <cx:pt idx="1022">0.0033823548441363998</cx:pt>
          <cx:pt idx="1023">-0.0043118983017066499</cx:pt>
          <cx:pt idx="1024">-0.002978984681409</cx:pt>
          <cx:pt idx="1025">-0.0039060944007994749</cx:pt>
          <cx:pt idx="1026">-0.0030217241766855251</cx:pt>
          <cx:pt idx="1027">0.00075362815517188749</cx:pt>
          <cx:pt idx="1028">0.0046587769944411751</cx:pt>
          <cx:pt idx="1029">-0.00469962983027725</cx:pt>
          <cx:pt idx="1030">-0.006907916532422175</cx:pt>
          <cx:pt idx="1031">-0.0036802256902744501</cx:pt>
          <cx:pt idx="1032">-0.0042753463495261252</cx:pt>
          <cx:pt idx="1033">-5.3744851927772501e-05</cx:pt>
          <cx:pt idx="1034">-0.0017070198607246974</cx:pt>
          <cx:pt idx="1035">0.00024155067948369724</cx:pt>
          <cx:pt idx="1036">-2.862802352261775e-05</cx:pt>
          <cx:pt idx="1037">0.00010344028553374475</cx:pt>
          <cx:pt idx="1038">-0.00035840102378788751</cx:pt>
          <cx:pt idx="1039">-6.3662797783939497e-05</cx:pt>
          <cx:pt idx="1040">-0.0012983297256358125</cx:pt>
          <cx:pt idx="1041">-0.0075753593196775998</cx:pt>
          <cx:pt idx="1042">-0.011406222482747625</cx:pt>
          <cx:pt idx="1043">-0.0117901160254524</cx:pt>
          <cx:pt idx="1044">-0.016730371730102375</cx:pt>
          <cx:pt idx="1045">-0.021103827262489674</cx:pt>
          <cx:pt idx="1046">-0.0106051489995215</cx:pt>
          <cx:pt idx="1047">-0.0083956628193366748</cx:pt>
          <cx:pt idx="1048">-0.0036927352925592251</cx:pt>
          <cx:pt idx="1049">0.0054270309120773999</cx:pt>
          <cx:pt idx="1050">0.003677029791631</cx:pt>
          <cx:pt idx="1051">-0.0031480793316256499</cx:pt>
          <cx:pt idx="1052">-0.01762162235932865</cx:pt>
          <cx:pt idx="1053">-0.0133802657315019</cx:pt>
          <cx:pt idx="1054">-0.0033969557975332501</cx:pt>
          <cx:pt idx="1055">0.0057380837626857502</cx:pt>
          <cx:pt idx="1056">-0.0014718758569597951</cx:pt>
          <cx:pt idx="1057">-0.0016009422165825099</cx:pt>
          <cx:pt idx="1058">-0.0011484618684273549</cx:pt>
          <cx:pt idx="1059">-0.0049276055638857253</cx:pt>
          <cx:pt idx="1060">-0.0031333457513876002</cx:pt>
          <cx:pt idx="1061">-0.00303504754072735</cx:pt>
          <cx:pt idx="1062">-0.0051097107387460747</cx:pt>
          <cx:pt idx="1063">-0.001672736150843395</cx:pt>
          <cx:pt idx="1064">-0.00050857784747894246</cx:pt>
          <cx:pt idx="1065">-2.6091438140189251e-05</cx:pt>
          <cx:pt idx="1066">-0.00021067733530495301</cx:pt>
          <cx:pt idx="1067">-0.001037218317084935</cx:pt>
          <cx:pt idx="1068">-0.0011782613732516599</cx:pt>
          <cx:pt idx="1069">-0.0064633336816361997</cx:pt>
          <cx:pt idx="1070">-0.0059204076626611247</cx:pt>
          <cx:pt idx="1071">-0.0068009862354642498</cx:pt>
          <cx:pt idx="1072">-0.0078414471469559748</cx:pt>
          <cx:pt idx="1073">-0.014263327364527151</cx:pt>
          <cx:pt idx="1074">-0.0072126759450248752</cx:pt>
          <cx:pt idx="1075">-0.0025259015752241501</cx:pt>
          <cx:pt idx="1076">0.00718149863769645</cx:pt>
          <cx:pt idx="1077">0.010880665199417074</cx:pt>
          <cx:pt idx="1078">0.0011852844021933949</cx:pt>
          <cx:pt idx="1079">-0.011658642121465425</cx:pt>
          <cx:pt idx="1080">-0.028532890370569001</cx:pt>
          <cx:pt idx="1081">-0.0139701087134295</cx:pt>
          <cx:pt idx="1082">0.0037848579631378</cx:pt>
          <cx:pt idx="1083">0.0082400734634414247</cx:pt>
        </cx:lvl>
      </cx:numDim>
    </cx:data>
    <cx:data id="170">
      <cx:numDim type="val">
        <cx:f>Sheet2!$FO$1:$FO$1084</cx:f>
        <cx:lvl ptCount="1084" formatCode="G/通用格式">
          <cx:pt idx="0">0.00027894314012769599</cx:pt>
          <cx:pt idx="1">-0.00072365233983164696</cx:pt>
          <cx:pt idx="2">0.00010170910045865801</cx:pt>
          <cx:pt idx="3">0.00021939310324564</cx:pt>
          <cx:pt idx="4">-0.00062521767242819295</cx:pt>
          <cx:pt idx="5">-0.000270509733873934</cx:pt>
          <cx:pt idx="6">0.000925448885904208</cx:pt>
          <cx:pt idx="7">9.2138709004880594e-06</cx:pt>
          <cx:pt idx="8">0.00066522087805114395</cx:pt>
          <cx:pt idx="9">0.00024054217717950899</cx:pt>
          <cx:pt idx="10">0.00039264890720340203</cx:pt>
          <cx:pt idx="11">0.00064048510352375802</cx:pt>
          <cx:pt idx="12">0.00031986374029644099</cx:pt>
          <cx:pt idx="13">0.00025972959592567501</cx:pt>
          <cx:pt idx="14">6.5997817324476503e-05</cx:pt>
          <cx:pt idx="15">-0.00084317590859742304</cx:pt>
          <cx:pt idx="16">-0.000154262001974989</cx:pt>
          <cx:pt idx="17">-3.98900146793935e-06</cx:pt>
          <cx:pt idx="18">-0.00032656623482835102</cx:pt>
          <cx:pt idx="19">0.00032464046151028502</cx:pt>
          <cx:pt idx="20">0.000442885409080955</cx:pt>
          <cx:pt idx="21">0.000758300321194029</cx:pt>
          <cx:pt idx="22">0.00118334170662367</cx:pt>
          <cx:pt idx="23">-0.00087065288892990405</cx:pt>
          <cx:pt idx="24">-0.000149396458507734</cx:pt>
          <cx:pt idx="25">-0.00037977408340302601</cx:pt>
          <cx:pt idx="26">-0.00015346898994841499</cx:pt>
          <cx:pt idx="27">0.000351075543060413</cx:pt>
          <cx:pt idx="28">0.00047579794124041701</cx:pt>
          <cx:pt idx="29">-2.7040403606998099e-05</cx:pt>
          <cx:pt idx="30">0.000373884173922905</cx:pt>
          <cx:pt idx="31">0.00026994477576813098</cx:pt>
          <cx:pt idx="32">-0.000222892010957219</cx:pt>
          <cx:pt idx="33">0.00068326637015239601</cx:pt>
          <cx:pt idx="34">-3.2055744436832901e-05</cx:pt>
          <cx:pt idx="35">0.000147555425925027</cx:pt>
          <cx:pt idx="36">-4.1132867613081001e-05</cx:pt>
          <cx:pt idx="37">-0.00052134671901866102</cx:pt>
          <cx:pt idx="38">-0.00175971131093806</cx:pt>
          <cx:pt idx="39">-0.0032054635389462001</cx:pt>
          <cx:pt idx="40">-0.0014862794821021701</cx:pt>
          <cx:pt idx="41">-0.00118234967949836</cx:pt>
          <cx:pt idx="42">-0.000350436892906964</cx:pt>
          <cx:pt idx="43">0.00050720350403537595</cx:pt>
          <cx:pt idx="44">0.0015449681368265599</cx:pt>
          <cx:pt idx="45">0.00066358144620590697</cx:pt>
          <cx:pt idx="46">-0.00079541807623762797</cx:pt>
          <cx:pt idx="47">-0.00025741291210984002</cx:pt>
          <cx:pt idx="48">-0.00101814604334073</cx:pt>
          <cx:pt idx="49">-0.0015821520786032</cx:pt>
          <cx:pt idx="50">-0.00075462600407216903</cx:pt>
          <cx:pt idx="51">-0.00063407680645679503</cx:pt>
          <cx:pt idx="52">-0.00044274083157402601</cx:pt>
          <cx:pt idx="53">0.000213596801546744</cx:pt>
          <cx:pt idx="54">0.00110707941535633</cx:pt>
          <cx:pt idx="55">-0.00076818786507804201</cx:pt>
          <cx:pt idx="56">1.8586558959411699e-05</cx:pt>
          <cx:pt idx="57">-0.00081683093114078595</cx:pt>
          <cx:pt idx="58">-0.000447393535762177</cx:pt>
          <cx:pt idx="59">4.0456338465881699e-05</cx:pt>
          <cx:pt idx="60">0.00079337020810240104</cx:pt>
          <cx:pt idx="61">0.00047663258617358298</cx:pt>
          <cx:pt idx="62">0.00034479801806315698</cx:pt>
          <cx:pt idx="63">-0.00073283777000804405</cx:pt>
          <cx:pt idx="64">-0.00099967632132182691</cx:pt>
          <cx:pt idx="65">0.00072550586731677904</cx:pt>
          <cx:pt idx="66">-0.0019896158114943302</cx:pt>
          <cx:pt idx="67">-0.0016716843289734001</cx:pt>
          <cx:pt idx="68">-0.00089062313931931596</cx:pt>
          <cx:pt idx="69">0.00174226577270414</cx:pt>
          <cx:pt idx="70">-0.0053179237057419497</cx:pt>
          <cx:pt idx="71">-0.0012955481900758399</cx:pt>
          <cx:pt idx="72">0.0048806442311412797</cx:pt>
          <cx:pt idx="73">-0.0018338859298069601</cx:pt>
          <cx:pt idx="74">-0.0058804541417584698</cx:pt>
          <cx:pt idx="75">-0.0105250577328898</cx:pt>
          <cx:pt idx="76">-0.0080869844215821895</cx:pt>
          <cx:pt idx="77">-0.0098558426507443595</cx:pt>
          <cx:pt idx="78">-0.0069921224602137299</cx:pt>
          <cx:pt idx="79">-0.00087140297693765498</cx:pt>
          <cx:pt idx="80">0.00035924887128952198</cx:pt>
          <cx:pt idx="81">0.00069587708671830205</cx:pt>
          <cx:pt idx="82">-0.00025700852438653401</cx:pt>
          <cx:pt idx="83">0.00061824382084148396</cx:pt>
          <cx:pt idx="84">-0.00042976850052052701</cx:pt>
          <cx:pt idx="85">-0.00041483498565427201</cx:pt>
          <cx:pt idx="86">-0.00068222960526689901</cx:pt>
          <cx:pt idx="87">9.7640873379791794e-05</cx:pt>
          <cx:pt idx="88">-0.00061967644286442601</cx:pt>
          <cx:pt idx="89">0.0023210158216503598</cx:pt>
          <cx:pt idx="90">0.0028428936075580499</cx:pt>
          <cx:pt idx="91">0.0028222918701943898</cx:pt>
          <cx:pt idx="92">0.0051870329662543702</cx:pt>
          <cx:pt idx="93">0.0111244876335784</cx:pt>
          <cx:pt idx="94">0.015674336223794098</cx:pt>
          <cx:pt idx="95">0.021804739293746302</cx:pt>
          <cx:pt idx="96">0.046693033259428703</cx:pt>
          <cx:pt idx="97">0.040902087564647402</cx:pt>
          <cx:pt idx="98">0.038053071812679203</cx:pt>
          <cx:pt idx="99">0.037814252874592502</cx:pt>
          <cx:pt idx="100">0.015735226906449899</cx:pt>
          <cx:pt idx="101">-0.00054023213060708903</cx:pt>
          <cx:pt idx="102">-0.020534905673568301</cx:pt>
          <cx:pt idx="103">-0.026966226651638999</cx:pt>
          <cx:pt idx="104">-0.031549008140808403</cx:pt>
          <cx:pt idx="105">-0.0357910810119874</cx:pt>
          <cx:pt idx="106">-0.0239355571561299</cx:pt>
          <cx:pt idx="107">-0.013721985945898499</cx:pt>
          <cx:pt idx="108">-0.0072179521659820898</cx:pt>
          <cx:pt idx="109">0.000363643215517018</cx:pt>
          <cx:pt idx="110">-4.4144992166567101e-05</cx:pt>
          <cx:pt idx="111">0.00078456922281483303</cx:pt>
          <cx:pt idx="112">-0.00040926653455285698</cx:pt>
          <cx:pt idx="113">0.00072562828454224803</cx:pt>
          <cx:pt idx="114">0.000339601963906901</cx:pt>
          <cx:pt idx="115">0.00059542546177961304</cx:pt>
          <cx:pt idx="116">0.0017122240828723299</cx:pt>
          <cx:pt idx="117">0.00623899984497774</cx:pt>
          <cx:pt idx="118">0.011830395429235301</cx:pt>
          <cx:pt idx="119">0.019949865771972199</cx:pt>
          <cx:pt idx="120">0.023948481310666798</cx:pt>
          <cx:pt idx="121">0.028284353729757499</cx:pt>
          <cx:pt idx="122">0.040695732583476703</cx:pt>
          <cx:pt idx="123">0.034807048876542401</cx:pt>
          <cx:pt idx="124">0.024952992740203801</cx:pt>
          <cx:pt idx="125">0.042603682296851103</cx:pt>
          <cx:pt idx="126">0.044464770183693401</cx:pt>
          <cx:pt idx="127">0.0323226974500333</cx:pt>
          <cx:pt idx="128">0.00093376618264567001</cx:pt>
          <cx:pt idx="129">-0.0068241959929170497</cx:pt>
          <cx:pt idx="130">0.0121629395392864</cx:pt>
          <cx:pt idx="131">-0.0029017561186781399</cx:pt>
          <cx:pt idx="132">0.0088045823524258802</cx:pt>
          <cx:pt idx="133">-0.016692692394193399</cx:pt>
          <cx:pt idx="134">-0.027707810831645401</cx:pt>
          <cx:pt idx="135">-0.034588374336529899</cx:pt>
          <cx:pt idx="136">-0.017505328080762401</cx:pt>
          <cx:pt idx="137">-0.0053175102447767398</cx:pt>
          <cx:pt idx="138">-0.00215853042909484</cx:pt>
          <cx:pt idx="139">-0.0014724074763189899</cx:pt>
          <cx:pt idx="140">-0.000146032739747977</cx:pt>
          <cx:pt idx="141">0.00045549764724092201</cx:pt>
          <cx:pt idx="142">0.00060531104642225903</cx:pt>
          <cx:pt idx="143">-0.00029778790586143099</cx:pt>
          <cx:pt idx="144">0.0043000829068331201</cx:pt>
          <cx:pt idx="145">0.0081099805376673596</cx:pt>
          <cx:pt idx="146">0.012398090021914301</cx:pt>
          <cx:pt idx="147">-0.0076185113372562703</cx:pt>
          <cx:pt idx="148">-0.0216929445523956</cx:pt>
          <cx:pt idx="149">-0.00191650061780018</cx:pt>
          <cx:pt idx="150">0.0034012109148781498</cx:pt>
          <cx:pt idx="151">0.0161330623071534</cx:pt>
          <cx:pt idx="152">0.041487780734753198</cx:pt>
          <cx:pt idx="153">0.076453639313716404</cx:pt>
          <cx:pt idx="154">0.059256959351738699</cx:pt>
          <cx:pt idx="155">0.084286317012640194</cx:pt>
          <cx:pt idx="156">0.065645973244281397</cx:pt>
          <cx:pt idx="157">-0.0139315269417219</cx:pt>
          <cx:pt idx="158">-0.00016938344271084799</cx:pt>
          <cx:pt idx="159">0.021616565358247901</cx:pt>
          <cx:pt idx="160">0.020304370089344301</cx:pt>
          <cx:pt idx="161">0.021133171111899</cx:pt>
          <cx:pt idx="162">-0.00379533217475509</cx:pt>
          <cx:pt idx="163">-0.037496214666693402</cx:pt>
          <cx:pt idx="164">-0.029981763740508299</cx:pt>
          <cx:pt idx="165">-0.014843572254477499</cx:pt>
          <cx:pt idx="166">-0.00468254923364068</cx:pt>
          <cx:pt idx="167">-0.00083867284657883595</cx:pt>
          <cx:pt idx="168">-4.5240027750738502e-05</cx:pt>
          <cx:pt idx="169">-0.00038674971151150399</cx:pt>
          <cx:pt idx="170">-0.00039015025728665202</cx:pt>
          <cx:pt idx="171">0.00066161211626163195</cx:pt>
          <cx:pt idx="172">0.0105722035334432</cx:pt>
          <cx:pt idx="173">0.0127097235401243</cx:pt>
          <cx:pt idx="174">0.00538135972039011</cx:pt>
          <cx:pt idx="175">-0.01370137299864</cx:pt>
          <cx:pt idx="176">-0.033573833947359702</cx:pt>
          <cx:pt idx="177">0.0023801590427286298</cx:pt>
          <cx:pt idx="178">0.047938314363486098</cx:pt>
          <cx:pt idx="179">0.057433783993815803</cx:pt>
          <cx:pt idx="180">0.070098013429049699</cx:pt>
          <cx:pt idx="181">0.096440403805349004</cx:pt>
          <cx:pt idx="182">0.074660491244223401</cx:pt>
          <cx:pt idx="183">0.063898441022677194</cx:pt>
          <cx:pt idx="184">0.021211274118798799</cx:pt>
          <cx:pt idx="185">-0.047518535056948398</cx:pt>
          <cx:pt idx="186">-0.025488201263249001</cx:pt>
          <cx:pt idx="187">-0.014563929681232501</cx:pt>
          <cx:pt idx="188">0.0071513991629224803</cx:pt>
          <cx:pt idx="189">0.026846108227515399</cx:pt>
          <cx:pt idx="190">-0.0025387197328401098</cx:pt>
          <cx:pt idx="191">-0.0405236499195974</cx:pt>
          <cx:pt idx="192">-0.029406336566140199</cx:pt>
          <cx:pt idx="193">-0.018530362366141698</cx:pt>
          <cx:pt idx="194">-0.0042680742562223699</cx:pt>
          <cx:pt idx="195">-0.0021239873268656499</cx:pt>
          <cx:pt idx="196">0.00059953046411995799</cx:pt>
          <cx:pt idx="197">0.00154336669015621</cx:pt>
          <cx:pt idx="198">0.00171220004824487</cx:pt>
          <cx:pt idx="199">0.001372720876732765</cx:pt>
          <cx:pt idx="200">0.0016838810924573876</cx:pt>
          <cx:pt idx="201">0.00077644788389174505</cx:pt>
          <cx:pt idx="202">0.00146295502528276</cx:pt>
          <cx:pt idx="203">-0.0043991641314612747</cx:pt>
          <cx:pt idx="204">0.006447716672373525</cx:pt>
          <cx:pt idx="205">0.015950518188364026</cx:pt>
          <cx:pt idx="206">0.027412182252440999</cx:pt>
          <cx:pt idx="207">0.017213899861940999</cx:pt>
          <cx:pt idx="208">0.0062113097647690501</cx:pt>
          <cx:pt idx="209">0.0029096666143551748</cx:pt>
          <cx:pt idx="210">-9.079571128004425e-05</cx:pt>
          <cx:pt idx="211">-0.006016440965964525</cx:pt>
          <cx:pt idx="212">0.0044031627957169502</cx:pt>
          <cx:pt idx="213">6.2747435332426006e-05</cx:pt>
          <cx:pt idx="214">-0.0038780974208414</cx:pt>
          <cx:pt idx="215">-0.0041914837488092752</cx:pt>
          <cx:pt idx="216">0.0044034201071518004</cx:pt>
          <cx:pt idx="217">0.011851240597245126</cx:pt>
          <cx:pt idx="218">-0.0013422315575170125</cx:pt>
          <cx:pt idx="219">-0.011805266329482025</cx:pt>
          <cx:pt idx="220">-0.010887541420290825</cx:pt>
          <cx:pt idx="221">-0.0045231422949438002</cx:pt>
          <cx:pt idx="222">-0.00078742856913047751</cx:pt>
          <cx:pt idx="223">-0.00030339121867480501</cx:pt>
          <cx:pt idx="224">-3.4218340689428502e-05</cx:pt>
          <cx:pt idx="225">0.00017505853040560875</cx:pt>
          <cx:pt idx="226">-0.00083739063037121999</cx:pt>
          <cx:pt idx="227">-5.335287860230625e-06</cx:pt>
          <cx:pt idx="228">0.00056019407482088253</cx:pt>
          <cx:pt idx="229">-0.0035087271065251252</cx:pt>
          <cx:pt idx="230">-0.0046887249085705001</cx:pt>
          <cx:pt idx="231">0.0030352158810988748</cx:pt>
          <cx:pt idx="232">0.012173101982281701</cx:pt>
          <cx:pt idx="233">0.010686489559216875</cx:pt>
          <cx:pt idx="234">0.00031820153487058749</cx:pt>
          <cx:pt idx="235">-0.015382849192278249</cx:pt>
          <cx:pt idx="236">-0.0247635551251142</cx:pt>
          <cx:pt idx="237">-0.028429952493167501</cx:pt>
          <cx:pt idx="238">-0.022360808714544274</cx:pt>
          <cx:pt idx="239">-0.016662414106594376</cx:pt>
          <cx:pt idx="240">-0.00016521319792118676</cx:pt>
          <cx:pt idx="241">0.010698837338275599</cx:pt>
          <cx:pt idx="242">0.0101980119140558</cx:pt>
          <cx:pt idx="243">0.0075557550303155</cx:pt>
          <cx:pt idx="244">0.0025246950476281748</cx:pt>
          <cx:pt idx="245">0.0056788329692357004</cx:pt>
          <cx:pt idx="246">-0.00022718338168144624</cx:pt>
          <cx:pt idx="247">-0.014292155268126499</cx:pt>
          <cx:pt idx="248">-0.013995818369943975</cx:pt>
          <cx:pt idx="249">-0.0045091299424625001</cx:pt>
          <cx:pt idx="250">-0.00024542562191950327</cx:pt>
          <cx:pt idx="251">0.00023075466236097974</cx:pt>
          <cx:pt idx="252">-1.0469415286519024e-05</cx:pt>
          <cx:pt idx="253">0.00010466323437316725</cx:pt>
          <cx:pt idx="254">-6.9549222252375244e-05</cx:pt>
          <cx:pt idx="255">-0.0013360130316387301</cx:pt>
          <cx:pt idx="256">-0.0015694654456334274</cx:pt>
          <cx:pt idx="257">-0.0090071366343798497</cx:pt>
          <cx:pt idx="258">0.0020631456092398098</cx:pt>
          <cx:pt idx="259">0.0066807793715741252</cx:pt>
          <cx:pt idx="260">0.001084681496537775</cx:pt>
          <cx:pt idx="261">-0.0145959276060125</cx:pt>
          <cx:pt idx="262">-0.031665238549437751</cx:pt>
          <cx:pt idx="263">-0.039548922206854249</cx:pt>
          <cx:pt idx="264">-0.0431782331811335</cx:pt>
          <cx:pt idx="265">-0.046479236414594748</cx:pt>
          <cx:pt idx="266">-0.026441807203332252</cx:pt>
          <cx:pt idx="267">-0.0031265191583041501</cx:pt>
          <cx:pt idx="268">0.0057946381158089002</cx:pt>
          <cx:pt idx="269">0.0089314122725044753</cx:pt>
          <cx:pt idx="270">0.019778110599240749</cx:pt>
          <cx:pt idx="271">0.0086974535435907756</cx:pt>
          <cx:pt idx="272">-0.0031640016302644752</cx:pt>
          <cx:pt idx="273">-0.0072224083101693247</cx:pt>
          <cx:pt idx="274">-0.0051308802895569747</cx:pt>
          <cx:pt idx="275">-0.012831358745851075</cx:pt>
          <cx:pt idx="276">-0.012548216787024224</cx:pt>
          <cx:pt idx="277">-0.0026044275536289</cx:pt>
          <cx:pt idx="278">5.10928548330925e-05</cx:pt>
          <cx:pt idx="279">-1.8867234244658674e-06</cx:pt>
          <cx:pt idx="280">0.00011635302538784775</cx:pt>
          <cx:pt idx="281">0.00014663294027053101</cx:pt>
          <cx:pt idx="282">-0.00099377467247037995</cx:pt>
          <cx:pt idx="283">-0.0003716695215537425</cx:pt>
          <cx:pt idx="284">-0.0034526287716985498</cx:pt>
          <cx:pt idx="285">-0.0097504789168156494</cx:pt>
          <cx:pt idx="286">-0.00082667720729083245</cx:pt>
          <cx:pt idx="287">-0.0073301941415403003</cx:pt>
          <cx:pt idx="288">-0.026608959224036249</cx:pt>
          <cx:pt idx="289">-0.05372653664864975</cx:pt>
          <cx:pt idx="290">-0.055463138249662501</cx:pt>
          <cx:pt idx="291">-0.04845665390404575</cx:pt>
          <cx:pt idx="292">-0.035753341893623752</cx:pt>
          <cx:pt idx="293">-0.024005678665147748</cx:pt>
          <cx:pt idx="294">-0.0020490545871438676</cx:pt>
          <cx:pt idx="295">-0.0061716356910113748</cx:pt>
          <cx:pt idx="296">0.00782954781005815</cx:pt>
          <cx:pt idx="297">0.0074930495462485003</cx:pt>
          <cx:pt idx="298">0.017909430389346875</cx:pt>
          <cx:pt idx="299">0.035003829715532897</cx:pt>
          <cx:pt idx="300">-0.0109535166166647</cx:pt>
          <cx:pt idx="301">-0.043670934899361101</cx:pt>
          <cx:pt idx="302">-0.027191276600447199</cx:pt>
          <cx:pt idx="303">-0.035210222783995798</cx:pt>
          <cx:pt idx="304">-0.032533560741508899</cx:pt>
          <cx:pt idx="305">-0.0042010022834717302</cx:pt>
          <cx:pt idx="306">-0.00058321062392804499</cx:pt>
          <cx:pt idx="307">0.00061458651265222999</cx:pt>
          <cx:pt idx="308">-0.00092454144574205001</cx:pt>
          <cx:pt idx="309">0.00035383941128640098</cx:pt>
          <cx:pt idx="310">-0.0042011449037236102</cx:pt>
          <cx:pt idx="311">0.0037466278183800801</cx:pt>
          <cx:pt idx="312">-0.013399215457003099</cx:pt>
          <cx:pt idx="313">-0.057280076541925899</cx:pt>
          <cx:pt idx="314">-0.039501501040698397</cx:pt>
          <cx:pt idx="315">-0.081686303405104799</cx:pt>
          <cx:pt idx="316">-0.165015613337892</cx:pt>
          <cx:pt idx="317">-0.20448806794737001</cx:pt>
          <cx:pt idx="318">-0.13495501208862401</cx:pt>
          <cx:pt idx="319">-0.062158726633594001</cx:pt>
          <cx:pt idx="320">-0.015019262117540901</cx:pt>
          <cx:pt idx="321">-0.0024884393569409302</cx:pt>
          <cx:pt idx="322">0.017087640225838599</cx:pt>
          <cx:pt idx="323">-0.0012542730128791799</cx:pt>
          <cx:pt idx="324">0.0024350829562505001</cx:pt>
          <cx:pt idx="325">0.064996502517746094</cx:pt>
          <cx:pt idx="326">0.0166734946047449</cx:pt>
          <cx:pt idx="327">0.027751570485925001</cx:pt>
          <cx:pt idx="328">-0.0094162636901699293</cx:pt>
          <cx:pt idx="329">-0.055880368454512802</cx:pt>
          <cx:pt idx="330">-0.027077030718618202</cx:pt>
          <cx:pt idx="331">-0.0153686928749845</cx:pt>
          <cx:pt idx="332">-0.0116716817431947</cx:pt>
          <cx:pt idx="333">0.00050360364045544902</cx:pt>
          <cx:pt idx="334">-0.000549796126678778</cx:pt>
          <cx:pt idx="335">-0.000149197486549221</cx:pt>
          <cx:pt idx="336">4.7163743490557702e-07</cx:pt>
          <cx:pt idx="337">-2.0384737633566299e-05</cx:pt>
          <cx:pt idx="338">-0.0068895632545112502</cx:pt>
          <cx:pt idx="339">-0.0031882657041847899</cx:pt>
          <cx:pt idx="340">-0.026988573824857299</cx:pt>
          <cx:pt idx="341">-0.0533864190982795</cx:pt>
          <cx:pt idx="342">-0.085535859324783498</cx:pt>
          <cx:pt idx="343">-0.102265021145122</cx:pt>
          <cx:pt idx="344">-0.118700331347878</cx:pt>
          <cx:pt idx="345">-0.065412006136551196</cx:pt>
          <cx:pt idx="346">0.012734580392543699</cx:pt>
          <cx:pt idx="347">0.054829842845234601</cx:pt>
          <cx:pt idx="348">0.0194267105279975</cx:pt>
          <cx:pt idx="349">0.016893487625073401</cx:pt>
          <cx:pt idx="350">0.0314124064421702</cx:pt>
          <cx:pt idx="351">-0.023122945368887999</cx:pt>
          <cx:pt idx="352">0.00012383377998434499</cx:pt>
          <cx:pt idx="353">-0.0047265102365548596</cx:pt>
          <cx:pt idx="354">-0.018471979125773801</cx:pt>
          <cx:pt idx="355">-0.0131352564648245</cx:pt>
          <cx:pt idx="356">-0.013978251084098199</cx:pt>
          <cx:pt idx="357">-0.036745429920501699</cx:pt>
          <cx:pt idx="358">-0.040129888555115803</cx:pt>
          <cx:pt idx="359">-0.025105589807307399</cx:pt>
          <cx:pt idx="360">-0.0105929124956772</cx:pt>
          <cx:pt idx="361">0.0031788596425185302</cx:pt>
          <cx:pt idx="362">-0.00045563109621338401</cx:pt>
          <cx:pt idx="363">0.00024395736814092201</cx:pt>
          <cx:pt idx="364">0.000298226730348695</cx:pt>
          <cx:pt idx="365">-0.0012094141103760701</cx:pt>
          <cx:pt idx="366">-0.00036046977669251698</cx:pt>
          <cx:pt idx="367">-0.0072481543038340297</cx:pt>
          <cx:pt idx="368">-0.0290370185949409</cx:pt>
          <cx:pt idx="369">-0.0543453899038095</cx:pt>
          <cx:pt idx="370">-0.051669210532096797</cx:pt>
          <cx:pt idx="371">-0.030010725134607199</cx:pt>
          <cx:pt idx="372">-0.037227646883322897</cx:pt>
          <cx:pt idx="373">0.038550105450930898</cx:pt>
          <cx:pt idx="374">0.087001618190625102</cx:pt>
          <cx:pt idx="375">0.062110214772721099</cx:pt>
          <cx:pt idx="376">0.0265667721324904</cx:pt>
          <cx:pt idx="377">0.033590883307710998</cx:pt>
          <cx:pt idx="378">-0.0080278203985663498</cx:pt>
          <cx:pt idx="379">-0.018677653847845001</cx:pt>
          <cx:pt idx="380">0.014430324636605299</cx:pt>
          <cx:pt idx="381">-0.043550919564217402</cx:pt>
          <cx:pt idx="382">-0.025112263667356201</cx:pt>
          <cx:pt idx="383">-0.019922182257465001</cx:pt>
          <cx:pt idx="384">-0.0055976141385261202</cx:pt>
          <cx:pt idx="385">-0.021545365637471399</cx:pt>
          <cx:pt idx="386">-0.0412280613973392</cx:pt>
          <cx:pt idx="387">-0.043567941211557597</cx:pt>
          <cx:pt idx="388">-0.018090135176139201</cx:pt>
          <cx:pt idx="389">0.0014750502943252099</cx:pt>
          <cx:pt idx="390">0.00071933079491556297</cx:pt>
          <cx:pt idx="391">0.000354457834784975</cx:pt>
          <cx:pt idx="392">0.00035156929312171303</cx:pt>
          <cx:pt idx="393">-0.00034363308209139199</cx:pt>
          <cx:pt idx="394">-0.00014000888465863899</cx:pt>
          <cx:pt idx="395">-0.00051682810292436195</cx:pt>
          <cx:pt idx="396">-0.018192063491527102</cx:pt>
          <cx:pt idx="397">-0.026406897617458701</cx:pt>
          <cx:pt idx="398">-0.018394804202834798</cx:pt>
          <cx:pt idx="399">0.027033069911193801</cx:pt>
          <cx:pt idx="400">0.0084867987260779099</cx:pt>
          <cx:pt idx="401">0.0355561393796473</cx:pt>
          <cx:pt idx="402">0.065341149575794594</cx:pt>
          <cx:pt idx="403">0.0360419425926716</cx:pt>
          <cx:pt idx="404">0.048227685828281699</cx:pt>
          <cx:pt idx="405">0.061194241559447901</cx:pt>
          <cx:pt idx="406">0.068144125546972703</cx:pt>
          <cx:pt idx="407">0.0078526249721249698</cx:pt>
          <cx:pt idx="408">-0.025709617506591301</cx:pt>
          <cx:pt idx="409">-0.00045980310216655397</cx:pt>
          <cx:pt idx="410">-0.020379962111291901</cx:pt>
          <cx:pt idx="411">-0.015718535514136701</cx:pt>
          <cx:pt idx="412">-0.0290714343973742</cx:pt>
          <cx:pt idx="413">-0.0062974682447629396</cx:pt>
          <cx:pt idx="414">-0.024271239835391499</cx:pt>
          <cx:pt idx="415">-0.0284692130349475</cx:pt>
          <cx:pt idx="416">-0.015636733741877198</cx:pt>
          <cx:pt idx="417">0.0052602084638516096</cx:pt>
          <cx:pt idx="418">0.0064111629112436602</cx:pt>
          <cx:pt idx="419">0.00082730557382122195</cx:pt>
          <cx:pt idx="420">-4.8934433935647502e-05</cx:pt>
          <cx:pt idx="421">-1.2636168582175699e-05</cx:pt>
          <cx:pt idx="422">0.00075909240889962103</cx:pt>
          <cx:pt idx="423">-0.00213648096101511</cx:pt>
          <cx:pt idx="424">-0.00888171587452442</cx:pt>
          <cx:pt idx="425">0.0078343405339508093</cx:pt>
          <cx:pt idx="426">0.029543463812437401</cx:pt>
          <cx:pt idx="427">-0.0178950835124102</cx:pt>
          <cx:pt idx="428">-0.031591069747779497</cx:pt>
          <cx:pt idx="429">-0.0083021140360330301</cx:pt>
          <cx:pt idx="430">0.033180637436536702</cx:pt>
          <cx:pt idx="431">0.0068118465598890803</cx:pt>
          <cx:pt idx="432">-0.034014945230893698</cx:pt>
          <cx:pt idx="433">0.024788154558483402</cx:pt>
          <cx:pt idx="434">0.053954259490248402</cx:pt>
          <cx:pt idx="435">0.0057780038710440801</cx:pt>
          <cx:pt idx="436">-3.3708195412721001e-05</cx:pt>
          <cx:pt idx="437">-0.058338117005079501</cx:pt>
          <cx:pt idx="438">-0.037785603973498498</cx:pt>
          <cx:pt idx="439">-0.0494616549943485</cx:pt>
          <cx:pt idx="440">-0.073615050856958797</cx:pt>
          <cx:pt idx="441">-0.0200668207015464</cx:pt>
          <cx:pt idx="442">-0.0160307218506811</cx:pt>
          <cx:pt idx="443">-0.0089887941476784593</cx:pt>
          <cx:pt idx="444">-0.0018500330530445801</cx:pt>
          <cx:pt idx="445">0.0122297422109966</cx:pt>
          <cx:pt idx="446">0.0068673715701420496</cx:pt>
          <cx:pt idx="447">-8.0572575327680394e-05</cx:pt>
          <cx:pt idx="448">-0.00023672732010666101</cx:pt>
          <cx:pt idx="449">0.00041980492837288201</cx:pt>
          <cx:pt idx="450">0.0030701075776457401</cx:pt>
          <cx:pt idx="451">0.0089511315020579605</cx:pt>
          <cx:pt idx="452">0.0065972516172989604</cx:pt>
          <cx:pt idx="453">0.0090303070247830398</cx:pt>
          <cx:pt idx="454">0.010861775076742099</cx:pt>
          <cx:pt idx="455">-0.0275316460397899</cx:pt>
          <cx:pt idx="456">-0.049050909591709102</cx:pt>
          <cx:pt idx="457">0.0046313917334166203</cx:pt>
          <cx:pt idx="458">0.016173349401607501</cx:pt>
          <cx:pt idx="459">-0.0271944926436554</cx:pt>
          <cx:pt idx="460">-0.020817301635864701</cx:pt>
          <cx:pt idx="461">0.0012175628033288899</cx:pt>
          <cx:pt idx="462">0.029118218966464798</cx:pt>
          <cx:pt idx="463">-0.015003360891894</cx:pt>
          <cx:pt idx="464">-0.016883111292272102</cx:pt>
          <cx:pt idx="465">-0.027817983281316801</cx:pt>
          <cx:pt idx="466">0.00208499574102044</cx:pt>
          <cx:pt idx="467">-0.020782996920986101</cx:pt>
          <cx:pt idx="468">-0.072117678544229194</cx:pt>
          <cx:pt idx="469">-0.021043658910249102</cx:pt>
          <cx:pt idx="470">-0.0027584806897356399</cx:pt>
          <cx:pt idx="471">0.0031650097209117399</cx:pt>
          <cx:pt idx="472">0.025241656027983801</cx:pt>
          <cx:pt idx="473">0.0154986598204193</cx:pt>
          <cx:pt idx="474">0.0076965440894202599</cx:pt>
          <cx:pt idx="475">0.00022877139518887201</cx:pt>
          <cx:pt idx="476">-0.00051370969839410502</cx:pt>
          <cx:pt idx="477">0.00024386880250789299</cx:pt>
          <cx:pt idx="478">0.0054629455153975097</cx:pt>
          <cx:pt idx="479">0.0154887147486689</cx:pt>
          <cx:pt idx="480">-0.0019092947694632201</cx:pt>
          <cx:pt idx="481">0.0034392121504138798</cx:pt>
          <cx:pt idx="482">-0.0083105751399917306</cx:pt>
          <cx:pt idx="483">-0.030589972332397498</cx:pt>
          <cx:pt idx="484">-0.0231753939013137</cx:pt>
          <cx:pt idx="485">-0.0062619800950584103</cx:pt>
          <cx:pt idx="486">-0.024817766581307701</cx:pt>
          <cx:pt idx="487">-0.059755096691324297</cx:pt>
          <cx:pt idx="488">-0.079257881432565305</cx:pt>
          <cx:pt idx="489">-0.033419068771904502</cx:pt>
          <cx:pt idx="490">0.014084319629879201</cx:pt>
          <cx:pt idx="491">0.0275132557632752</cx:pt>
          <cx:pt idx="492">0.015858074853184401</cx:pt>
          <cx:pt idx="493">0.0027517463745036701</cx:pt>
          <cx:pt idx="494">0.030278259308323102</cx:pt>
          <cx:pt idx="495">0.0071351311687048299</cx:pt>
          <cx:pt idx="496">-0.051886465447480802</cx:pt>
          <cx:pt idx="497">-0.019327028366755799</cx:pt>
          <cx:pt idx="498">0.00011499138665691501</cx:pt>
          <cx:pt idx="499">0.0070184814718541799</cx:pt>
          <cx:pt idx="500">0.0087348297562901498</cx:pt>
          <cx:pt idx="501">0.0141588242305322</cx:pt>
          <cx:pt idx="502">0.0049329701127189002</cx:pt>
          <cx:pt idx="503">0.000217679772486949</cx:pt>
          <cx:pt idx="504">0.000227583003629998</cx:pt>
          <cx:pt idx="505">0.00088268209271879703</cx:pt>
          <cx:pt idx="506">0.00659630637632036</cx:pt>
          <cx:pt idx="507">0.028822694047456399</cx:pt>
          <cx:pt idx="508">-0.0040158270633344796</cx:pt>
          <cx:pt idx="509">-0.0071122406690603997</cx:pt>
          <cx:pt idx="510">-0.026450291757394301</cx:pt>
          <cx:pt idx="511">-0.046033622583275001</cx:pt>
          <cx:pt idx="512">-0.021311778684379501</cx:pt>
          <cx:pt idx="513">0.028415262556833101</cx:pt>
          <cx:pt idx="514">0.0047139943085575797</cx:pt>
          <cx:pt idx="515">-0.057884488617428398</cx:pt>
          <cx:pt idx="516">-0.080294015481205197</cx:pt>
          <cx:pt idx="517">-0.027506367108962999</cx:pt>
          <cx:pt idx="518">-0.0127113544718218</cx:pt>
          <cx:pt idx="519">0.0053781079984468296</cx:pt>
          <cx:pt idx="520">0.054567068765153701</cx:pt>
          <cx:pt idx="521">0.045093781568173202</cx:pt>
          <cx:pt idx="522">0.037035791202116301</cx:pt>
          <cx:pt idx="523">0.0448446176985643</cx:pt>
          <cx:pt idx="524">-0.015044017018187399</cx:pt>
          <cx:pt idx="525">-0.0092916834023732808</cx:pt>
          <cx:pt idx="526">-0.0062322074298099802</cx:pt>
          <cx:pt idx="527">0.0030325993831555802</cx:pt>
          <cx:pt idx="528">0.0026530178405724</cx:pt>
          <cx:pt idx="529">0.014631783033303701</cx:pt>
          <cx:pt idx="530">0.0026656817338276098</cx:pt>
          <cx:pt idx="531">0.00052765426361499302</cx:pt>
          <cx:pt idx="532">0.00017345791176640301</cx:pt>
          <cx:pt idx="533">-0.00103780794822886</cx:pt>
          <cx:pt idx="534">0.0025093703007740401</cx:pt>
          <cx:pt idx="535">0.024683478119035301</cx:pt>
          <cx:pt idx="536">0.00016131865911023601</cx:pt>
          <cx:pt idx="537">-0.012280019685279499</cx:pt>
          <cx:pt idx="538">-0.031562176505533703</cx:pt>
          <cx:pt idx="539">-0.047530450103533697</cx:pt>
          <cx:pt idx="540">-0.089119668497685905</cx:pt>
          <cx:pt idx="541">-0.021655145919810499</cx:pt>
          <cx:pt idx="542">-0.00096191595100513102</cx:pt>
          <cx:pt idx="543">-0.051650918608983402</cx:pt>
          <cx:pt idx="544">-0.073563916921161196</cx:pt>
          <cx:pt idx="545">0.0017138015159395999</cx:pt>
          <cx:pt idx="546">-0.023573574574821399</cx:pt>
          <cx:pt idx="547">-0.00038905949601882001</cx:pt>
          <cx:pt idx="548">0.0127845454447373</cx:pt>
          <cx:pt idx="549">0.0077623389856683097</cx:pt>
          <cx:pt idx="550">0.0256496241592984</cx:pt>
          <cx:pt idx="551">0.0055605910189119104</cx:pt>
          <cx:pt idx="552">-0.015768933766946502</cx:pt>
          <cx:pt idx="553">0.0152155840606237</cx:pt>
          <cx:pt idx="554">-0.021739428383449999</cx:pt>
          <cx:pt idx="555">0.00194061205852088</cx:pt>
          <cx:pt idx="556">-0.00026143528866565</cx:pt>
          <cx:pt idx="557">0.0086597638523662895</cx:pt>
          <cx:pt idx="558">0.0021509724919044899</cx:pt>
          <cx:pt idx="559">0.00061482564762376901</cx:pt>
          <cx:pt idx="560">-4.43230412202982e-05</cx:pt>
          <cx:pt idx="561">-0.00069859363575598297</cx:pt>
          <cx:pt idx="562">-0.00052156280368577499</cx:pt>
          <cx:pt idx="563">0.0251056664316841</cx:pt>
          <cx:pt idx="564">0.021780369260192198</cx:pt>
          <cx:pt idx="565">-0.018588221787099301</cx:pt>
          <cx:pt idx="566">-0.023365187987136701</cx:pt>
          <cx:pt idx="567">-0.048753533219106499</cx:pt>
          <cx:pt idx="568">-0.069142590789592895</cx:pt>
          <cx:pt idx="569">-0.029812615349398702</cx:pt>
          <cx:pt idx="570">-0.0207921497033077</cx:pt>
          <cx:pt idx="571">-0.029879460095352601</cx:pt>
          <cx:pt idx="572">-0.0384358340661844</cx:pt>
          <cx:pt idx="573">-0.0070843239372888204</cx:pt>
          <cx:pt idx="574">-0.0114767530428949</cx:pt>
          <cx:pt idx="575">-0.035047853716049397</cx:pt>
          <cx:pt idx="576">-0.0353776852832784</cx:pt>
          <cx:pt idx="577">0.0043928860944329297</cx:pt>
          <cx:pt idx="578">0.044764216239892497</cx:pt>
          <cx:pt idx="579">0.0161669082298731</cx:pt>
          <cx:pt idx="580">0.024545937533371</cx:pt>
          <cx:pt idx="581">0.042179518306036903</cx:pt>
          <cx:pt idx="582">-0.0108307512983406</cx:pt>
          <cx:pt idx="583">-0.0079886251442031903</cx:pt>
          <cx:pt idx="584">0.0060854810545397497</cx:pt>
          <cx:pt idx="585">0.00328037316695473</cx:pt>
          <cx:pt idx="586">0.00033006188562670699</cx:pt>
          <cx:pt idx="587">0.00032546703122889698</cx:pt>
          <cx:pt idx="588">0.00026825884609006298</cx:pt>
          <cx:pt idx="589">-0.00014368704908606701</cx:pt>
          <cx:pt idx="590">0.0034234009950497601</cx:pt>
          <cx:pt idx="591">0.015930307974690399</cx:pt>
          <cx:pt idx="592">0.0112524511725185</cx:pt>
          <cx:pt idx="593">-0.038185764638793002</cx:pt>
          <cx:pt idx="594">-0.0236579197886547</cx:pt>
          <cx:pt idx="595">-0.032159624265475598</cx:pt>
          <cx:pt idx="596">-0.044151989543528503</cx:pt>
          <cx:pt idx="597">-0.045023380711667498</cx:pt>
          <cx:pt idx="598">0.038619109751885899</cx:pt>
          <cx:pt idx="599">-0.013787324096401401</cx:pt>
          <cx:pt idx="600">-0.012189877784046199</cx:pt>
          <cx:pt idx="601">0.0087798615836111697</cx:pt>
          <cx:pt idx="602">-0.013972979433997199</cx:pt>
          <cx:pt idx="603">-0.052304954798710897</cx:pt>
          <cx:pt idx="604">0.0071366905911872001</cx:pt>
          <cx:pt idx="605">0.00166034638597364</cx:pt>
          <cx:pt idx="606">0.032006552530103198</cx:pt>
          <cx:pt idx="607">0.049302194294883597</cx:pt>
          <cx:pt idx="608">0.059919561064655701</cx:pt>
          <cx:pt idx="609">0.021082432672353001</cx:pt>
          <cx:pt idx="610">-0.021631613186635801</cx:pt>
          <cx:pt idx="611">0.0093609643782190995</cx:pt>
          <cx:pt idx="612">0.0081917087373826903</cx:pt>
          <cx:pt idx="613">0.0043732970141039497</cx:pt>
          <cx:pt idx="614">-5.1380118001923099e-05</cx:pt>
          <cx:pt idx="615">0.000107122568113223</cx:pt>
          <cx:pt idx="616">0.000778669396089559</cx:pt>
          <cx:pt idx="617">-0.00020038857770303601</cx:pt>
          <cx:pt idx="618">0.0018786731999276599</cx:pt>
          <cx:pt idx="619">0.0139576259059095</cx:pt>
          <cx:pt idx="620">0.0253592261880526</cx:pt>
          <cx:pt idx="621">0.018960714638945501</cx:pt>
          <cx:pt idx="622">-0.013528326329006199</cx:pt>
          <cx:pt idx="623">-0.030540065004263501</cx:pt>
          <cx:pt idx="624">-0.027123401270798701</cx:pt>
          <cx:pt idx="625">-0.036190132474335897</cx:pt>
          <cx:pt idx="626">0.016889297872405399</cx:pt>
          <cx:pt idx="627">0.022467599809939901</cx:pt>
          <cx:pt idx="628">-0.0045819709583072602</cx:pt>
          <cx:pt idx="629">0.0062569651758391902</cx:pt>
          <cx:pt idx="630">0.0128436334517259</cx:pt>
          <cx:pt idx="631">0.018682520495215901</cx:pt>
          <cx:pt idx="632">0.037985702661434403</cx:pt>
          <cx:pt idx="633">0.00900727222948766</cx:pt>
          <cx:pt idx="634">0.0152013224814794</cx:pt>
          <cx:pt idx="635">0.055965619915543802</cx:pt>
          <cx:pt idx="636">0.039997930779340801</cx:pt>
          <cx:pt idx="637">-0.0129813547336884</cx:pt>
          <cx:pt idx="638">-0.010743637253802099</cx:pt>
          <cx:pt idx="639">0.0106524396225515</cx:pt>
          <cx:pt idx="640">0.0044862255951868</cx:pt>
          <cx:pt idx="641">0.000410295650851923</cx:pt>
          <cx:pt idx="642">-0.00050730440196279896</cx:pt>
          <cx:pt idx="643">0.000812967466304059</cx:pt>
          <cx:pt idx="644">-0.00084401819149751</cx:pt>
          <cx:pt idx="645">0.00046438501684806699</cx:pt>
          <cx:pt idx="646">0.00084676490811844596</cx:pt>
          <cx:pt idx="647">0.010727749416258999</cx:pt>
          <cx:pt idx="648">0.024098526102252899</cx:pt>
          <cx:pt idx="649">0.046706837054682003</cx:pt>
          <cx:pt idx="650">0.032622922844751802</cx:pt>
          <cx:pt idx="651">0.0183946928251188</cx:pt>
          <cx:pt idx="652">-0.0117654809792702</cx:pt>
          <cx:pt idx="653">-0.0074591784987744396</cx:pt>
          <cx:pt idx="654">0.0076966358422372099</cx:pt>
          <cx:pt idx="655">0.011138429277616</cx:pt>
          <cx:pt idx="656">-0.024509190308912601</cx:pt>
          <cx:pt idx="657">-0.00586732096834678</cx:pt>
          <cx:pt idx="658">0.0090853686264658895</cx:pt>
          <cx:pt idx="659">0.054591924559745902</cx:pt>
          <cx:pt idx="660">0.013848320090730001</cx:pt>
          <cx:pt idx="661">0.013443336074478099</cx:pt>
          <cx:pt idx="662">0.054003246965547397</cx:pt>
          <cx:pt idx="663">0.056641822167822597</cx:pt>
          <cx:pt idx="664">0.0206606664577028</cx:pt>
          <cx:pt idx="665">-0.010359485820291</cx:pt>
          <cx:pt idx="666">-0.015934531317447299</cx:pt>
          <cx:pt idx="667">0.0021747204604399</cx:pt>
          <cx:pt idx="668">-0.00024461845957778901</cx:pt>
          <cx:pt idx="669">-5.7408321449699002e-05</cx:pt>
          <cx:pt idx="670">0.00089231687275680897</cx:pt>
          <cx:pt idx="671">-0.00026326727365970598</cx:pt>
          <cx:pt idx="672">-9.6073411213914794e-05</cx:pt>
          <cx:pt idx="673">0.00036632556453056002</cx:pt>
          <cx:pt idx="674">0.00063071419816174699</cx:pt>
          <cx:pt idx="675">0.0046931195158808597</cx:pt>
          <cx:pt idx="676">0.016101280383678401</cx:pt>
          <cx:pt idx="677">0.0171974530085683</cx:pt>
          <cx:pt idx="678">0.020852256933367699</cx:pt>
          <cx:pt idx="679">0.0408369232567488</cx:pt>
          <cx:pt idx="680">0.055517318854715003</cx:pt>
          <cx:pt idx="681">0.039283294078707301</cx:pt>
          <cx:pt idx="682">0.0102035341642047</cx:pt>
          <cx:pt idx="683">-0.0051743694300045804</cx:pt>
          <cx:pt idx="684">-0.00184565653924532</cx:pt>
          <cx:pt idx="685">0.011895421493592399</cx:pt>
          <cx:pt idx="686">0.050933146852440499</cx:pt>
          <cx:pt idx="687">0.032041968212087601</cx:pt>
          <cx:pt idx="688">0.0147090910739165</cx:pt>
          <cx:pt idx="689">0.052110784351553301</cx:pt>
          <cx:pt idx="690">0.035992160696682499</cx:pt>
          <cx:pt idx="691">-0.0062850069302457703</cx:pt>
          <cx:pt idx="692">-0.033467652590938798</cx:pt>
          <cx:pt idx="693">-0.020235297057745301</cx:pt>
          <cx:pt idx="694">-0.010637260869042301</cx:pt>
          <cx:pt idx="695">-0.0011156480663878001</cx:pt>
          <cx:pt idx="696">0.0022942908611742899</cx:pt>
          <cx:pt idx="697">0.00055737342416992196</cx:pt>
          <cx:pt idx="698">-0.00023726645434029301</cx:pt>
          <cx:pt idx="699">-0.00022181338285363401</cx:pt>
          <cx:pt idx="700">3.3272688940213102e-05</cx:pt>
          <cx:pt idx="701">-0.00094516646113422499</cx:pt>
          <cx:pt idx="702">-0.00051276391851988196</cx:pt>
          <cx:pt idx="703">-0.000536728860703397</cx:pt>
          <cx:pt idx="704">0.0021033559309347901</cx:pt>
          <cx:pt idx="705">0.0012095956298629499</cx:pt>
          <cx:pt idx="706">-0.0059064803390382597</cx:pt>
          <cx:pt idx="707">-0.0067345422356779603</cx:pt>
          <cx:pt idx="708">0.011694552743365101</cx:pt>
          <cx:pt idx="709">0.029296767473603502</cx:pt>
          <cx:pt idx="710">0.041200139998943099</cx:pt>
          <cx:pt idx="711">0.028191469006704301</cx:pt>
          <cx:pt idx="712">0.0142358128405775</cx:pt>
          <cx:pt idx="713">0.00133574518313874</cx:pt>
          <cx:pt idx="714">-0.0229967662885327</cx:pt>
          <cx:pt idx="715">-0.042994108211172298</cx:pt>
          <cx:pt idx="716">-0.019797754755721202</cx:pt>
          <cx:pt idx="717">-0.020800502645235499</cx:pt>
          <cx:pt idx="718">-0.025145324371754402</cx:pt>
          <cx:pt idx="719">-0.0134117465902236</cx:pt>
          <cx:pt idx="720">-0.0176697296416502</cx:pt>
          <cx:pt idx="721">-0.014812293269082399</cx:pt>
          <cx:pt idx="722">-0.0130233217366827</cx:pt>
          <cx:pt idx="723">-0.0023389821629853</cx:pt>
          <cx:pt idx="724">-0.000245075066952527</cx:pt>
          <cx:pt idx="725">-2.3855015852076499e-05</cx:pt>
          <cx:pt idx="726">0.00027341165315263299</cx:pt>
          <cx:pt idx="727">0.00059022105221045703</cx:pt>
          <cx:pt idx="728">-0.00039642186229339602</cx:pt>
          <cx:pt idx="729">2.26538418591346e-05</cx:pt>
          <cx:pt idx="730">-0.00084692678314934498</cx:pt>
          <cx:pt idx="731">-5.0991413126640801e-05</cx:pt>
          <cx:pt idx="732">0.00074089956952406598</cx:pt>
          <cx:pt idx="733">-0.00079606470351158099</cx:pt>
          <cx:pt idx="734">0.00036414043549560799</cx:pt>
          <cx:pt idx="735">0.000121341235098439</cx:pt>
          <cx:pt idx="736">0.0011645524349291299</cx:pt>
          <cx:pt idx="737">0.0020097648512162401</cx:pt>
          <cx:pt idx="738">0.0037506846706026999</cx:pt>
          <cx:pt idx="739">0.00050702959469782103</cx:pt>
          <cx:pt idx="740">0.00010915845822053</cx:pt>
          <cx:pt idx="741">0.0025560325686379498</cx:pt>
          <cx:pt idx="742">-0.0018553462280230301</cx:pt>
          <cx:pt idx="743">-0.00246635160085163</cx:pt>
          <cx:pt idx="744">0.00470753319882679</cx:pt>
          <cx:pt idx="745">0.0076501889350424502</cx:pt>
          <cx:pt idx="746">0.00432278646166944</cx:pt>
          <cx:pt idx="747">0.0019737238104784098</cx:pt>
          <cx:pt idx="748">-0.000553747436757384</cx:pt>
          <cx:pt idx="749">-0.0018373241122420501</cx:pt>
          <cx:pt idx="750">0.00039132106583926099</cx:pt>
          <cx:pt idx="751">-0.00023195136614251999</cx:pt>
          <cx:pt idx="752">-0.00050907058546834495</cx:pt>
          <cx:pt idx="753">-0.00024933742869263502</cx:pt>
          <cx:pt idx="754">-0.00018770623443962</cx:pt>
          <cx:pt idx="755">0.000225348336372235</cx:pt>
          <cx:pt idx="756">-0.00025918007417161001</cx:pt>
          <cx:pt idx="757">0.00039714415223142402</cx:pt>
          <cx:pt idx="758">0.00011242479436294199</cx:pt>
          <cx:pt idx="759">-0.00052216655689997396</cx:pt>
          <cx:pt idx="760">0.00023377864481931201</cx:pt>
          <cx:pt idx="761">0.00075678578864946198</cx:pt>
          <cx:pt idx="762">-0.00016013076089703101</cx:pt>
          <cx:pt idx="763">0.00068461920910441697</cx:pt>
          <cx:pt idx="764">-0.00077822595259618803</cx:pt>
          <cx:pt idx="765">0.00081196194969826603</cx:pt>
          <cx:pt idx="766">0.00047113200982537199</cx:pt>
          <cx:pt idx="767">0.00094296441445540003</cx:pt>
          <cx:pt idx="768">7.5300497832733805e-05</cx:pt>
          <cx:pt idx="769">0.000119601207733793</cx:pt>
          <cx:pt idx="770">0.00040687509376051699</cx:pt>
          <cx:pt idx="771">0.00098262653584722001</cx:pt>
          <cx:pt idx="772">0.00369156510321941</cx:pt>
          <cx:pt idx="773">0.00079081858184553995</cx:pt>
          <cx:pt idx="774">0.00016124630194775999</cx:pt>
          <cx:pt idx="775">0.000826105148540421</cx:pt>
          <cx:pt idx="776">9.6997324132111295e-05</cx:pt>
          <cx:pt idx="777">-0.00089861220777543403</cx:pt>
          <cx:pt idx="778">-0.000347282187621579</cx:pt>
          <cx:pt idx="779">-0.00040674438179481398</cx:pt>
          <cx:pt idx="780">-0.00071625769239207302</cx:pt>
          <cx:pt idx="781">0.00012605759741093301</cx:pt>
          <cx:pt idx="782">-0.00040343120059163298</cx:pt>
          <cx:pt idx="783">2.3305869050514201e-05</cx:pt>
          <cx:pt idx="784">0.001372720876732765</cx:pt>
          <cx:pt idx="785">0.0016838810924573876</cx:pt>
          <cx:pt idx="786">0.00077644788389174505</cx:pt>
          <cx:pt idx="787">0.00146295502528276</cx:pt>
          <cx:pt idx="788">-0.0043991641314612747</cx:pt>
          <cx:pt idx="789">0.006447716672373525</cx:pt>
          <cx:pt idx="790">0.015950518188364026</cx:pt>
          <cx:pt idx="791">0.027412182252440999</cx:pt>
          <cx:pt idx="792">0.017213899861940999</cx:pt>
          <cx:pt idx="793">0.0062113097647690501</cx:pt>
          <cx:pt idx="794">0.0029096666143551748</cx:pt>
          <cx:pt idx="795">-9.079571128004425e-05</cx:pt>
          <cx:pt idx="796">-0.006016440965964525</cx:pt>
          <cx:pt idx="797">0.0044031627957169502</cx:pt>
          <cx:pt idx="798">6.2747435332426006e-05</cx:pt>
          <cx:pt idx="799">-0.0038780974208414</cx:pt>
          <cx:pt idx="800">-0.0041914837488092752</cx:pt>
          <cx:pt idx="801">0.0044034201071518004</cx:pt>
          <cx:pt idx="802">0.011851240597245126</cx:pt>
          <cx:pt idx="803">-0.0013422315575170125</cx:pt>
          <cx:pt idx="804">-0.011805266329482025</cx:pt>
          <cx:pt idx="805">-0.010887541420290825</cx:pt>
          <cx:pt idx="806">-0.0045231422949438002</cx:pt>
          <cx:pt idx="807">-0.00078742856913047751</cx:pt>
          <cx:pt idx="808">-0.00030339121867480501</cx:pt>
          <cx:pt idx="809">-3.4218340689428502e-05</cx:pt>
          <cx:pt idx="810">0.00017505853040560875</cx:pt>
          <cx:pt idx="811">-0.00083739063037121999</cx:pt>
          <cx:pt idx="812">-5.335287860230625e-06</cx:pt>
          <cx:pt idx="813">0.00056019407482088253</cx:pt>
          <cx:pt idx="814">-0.0035087271065251252</cx:pt>
          <cx:pt idx="815">-0.0046887249085705001</cx:pt>
          <cx:pt idx="816">0.0030352158810988748</cx:pt>
          <cx:pt idx="817">0.012173101982281701</cx:pt>
          <cx:pt idx="818">0.010686489559216875</cx:pt>
          <cx:pt idx="819">0.00031820153487058749</cx:pt>
          <cx:pt idx="820">-0.015382849192278249</cx:pt>
          <cx:pt idx="821">-0.0247635551251142</cx:pt>
          <cx:pt idx="822">-0.028429952493167501</cx:pt>
          <cx:pt idx="823">-0.022360808714544274</cx:pt>
          <cx:pt idx="824">-0.016662414106594376</cx:pt>
          <cx:pt idx="825">-0.00016521319792118676</cx:pt>
          <cx:pt idx="826">0.010698837338275599</cx:pt>
          <cx:pt idx="827">0.0101980119140558</cx:pt>
          <cx:pt idx="828">0.0075557550303155</cx:pt>
          <cx:pt idx="829">0.0025246950476281748</cx:pt>
          <cx:pt idx="830">0.0056788329692357004</cx:pt>
          <cx:pt idx="831">-0.00022718338168144624</cx:pt>
          <cx:pt idx="832">-0.014292155268126499</cx:pt>
          <cx:pt idx="833">-0.013995818369943975</cx:pt>
          <cx:pt idx="834">-0.0045091299424625001</cx:pt>
          <cx:pt idx="835">-0.00024542562191950327</cx:pt>
          <cx:pt idx="836">0.00023075466236097974</cx:pt>
          <cx:pt idx="837">-1.0469415286519024e-05</cx:pt>
          <cx:pt idx="838">0.00010466323437316725</cx:pt>
          <cx:pt idx="839">-6.9549222252375244e-05</cx:pt>
          <cx:pt idx="840">-0.0013360130316387301</cx:pt>
          <cx:pt idx="841">-0.0015694654456334274</cx:pt>
          <cx:pt idx="842">-0.0090071366343798497</cx:pt>
          <cx:pt idx="843">0.0020631456092398098</cx:pt>
          <cx:pt idx="844">0.0066807793715741252</cx:pt>
          <cx:pt idx="845">0.001084681496537775</cx:pt>
          <cx:pt idx="846">-0.0145959276060125</cx:pt>
          <cx:pt idx="847">-0.031665238549437751</cx:pt>
          <cx:pt idx="848">-0.039548922206854249</cx:pt>
          <cx:pt idx="849">-0.0431782331811335</cx:pt>
          <cx:pt idx="850">-0.046479236414594748</cx:pt>
          <cx:pt idx="851">-0.026441807203332252</cx:pt>
          <cx:pt idx="852">-0.0031265191583041501</cx:pt>
          <cx:pt idx="853">0.0057946381158089002</cx:pt>
          <cx:pt idx="854">0.0089314122725044753</cx:pt>
          <cx:pt idx="855">0.019778110599240749</cx:pt>
          <cx:pt idx="856">0.0086974535435907756</cx:pt>
          <cx:pt idx="857">-0.0031640016302644752</cx:pt>
          <cx:pt idx="858">-0.0072224083101693247</cx:pt>
          <cx:pt idx="859">-0.0051308802895569747</cx:pt>
          <cx:pt idx="860">-0.012831358745851075</cx:pt>
          <cx:pt idx="861">-0.012548216787024224</cx:pt>
          <cx:pt idx="862">-0.0026044275536289</cx:pt>
          <cx:pt idx="863">5.10928548330925e-05</cx:pt>
          <cx:pt idx="864">-1.8867234244658674e-06</cx:pt>
          <cx:pt idx="865">0.00011635302538784775</cx:pt>
          <cx:pt idx="866">0.00014663294027053101</cx:pt>
          <cx:pt idx="867">-0.00099377467247037995</cx:pt>
          <cx:pt idx="868">-0.0003716695215537425</cx:pt>
          <cx:pt idx="869">-0.0034526287716985498</cx:pt>
          <cx:pt idx="870">-0.0097504789168156494</cx:pt>
          <cx:pt idx="871">-0.00082667720729083245</cx:pt>
          <cx:pt idx="872">-0.0073301941415403003</cx:pt>
          <cx:pt idx="873">-0.026608959224036249</cx:pt>
          <cx:pt idx="874">-0.05372653664864975</cx:pt>
          <cx:pt idx="875">-0.055463138249662501</cx:pt>
          <cx:pt idx="876">-0.04845665390404575</cx:pt>
          <cx:pt idx="877">-0.035753341893623752</cx:pt>
          <cx:pt idx="878">-0.024005678665147748</cx:pt>
          <cx:pt idx="879">-0.0020490545871438676</cx:pt>
          <cx:pt idx="880">-0.0061716356910113748</cx:pt>
          <cx:pt idx="881">0.00782954781005815</cx:pt>
          <cx:pt idx="882">0.0074930495462485003</cx:pt>
          <cx:pt idx="883">0.017909430389346875</cx:pt>
          <cx:pt idx="884">0.001372720876732765</cx:pt>
          <cx:pt idx="885">0.0016838810924573876</cx:pt>
          <cx:pt idx="886">0.00077644788389174505</cx:pt>
          <cx:pt idx="887">0.00146295502528276</cx:pt>
          <cx:pt idx="888">-0.0043991641314612747</cx:pt>
          <cx:pt idx="889">0.006447716672373525</cx:pt>
          <cx:pt idx="890">0.015950518188364026</cx:pt>
          <cx:pt idx="891">0.027412182252440999</cx:pt>
          <cx:pt idx="892">0.017213899861940999</cx:pt>
          <cx:pt idx="893">0.0062113097647690501</cx:pt>
          <cx:pt idx="894">0.0029096666143551748</cx:pt>
          <cx:pt idx="895">-9.079571128004425e-05</cx:pt>
          <cx:pt idx="896">-0.006016440965964525</cx:pt>
          <cx:pt idx="897">0.0044031627957169502</cx:pt>
          <cx:pt idx="898">6.2747435332426006e-05</cx:pt>
          <cx:pt idx="899">-0.0038780974208414</cx:pt>
          <cx:pt idx="900">-0.0041914837488092752</cx:pt>
          <cx:pt idx="901">0.0044034201071518004</cx:pt>
          <cx:pt idx="902">0.011851240597245126</cx:pt>
          <cx:pt idx="903">-0.0013422315575170125</cx:pt>
          <cx:pt idx="904">-0.011805266329482025</cx:pt>
          <cx:pt idx="905">-0.010887541420290825</cx:pt>
          <cx:pt idx="906">-0.0045231422949438002</cx:pt>
          <cx:pt idx="907">-0.00078742856913047751</cx:pt>
          <cx:pt idx="908">-0.00030339121867480501</cx:pt>
          <cx:pt idx="909">-3.4218340689428502e-05</cx:pt>
          <cx:pt idx="910">0.00017505853040560875</cx:pt>
          <cx:pt idx="911">-0.00083739063037121999</cx:pt>
          <cx:pt idx="912">-5.335287860230625e-06</cx:pt>
          <cx:pt idx="913">0.00056019407482088253</cx:pt>
          <cx:pt idx="914">-0.0035087271065251252</cx:pt>
          <cx:pt idx="915">-0.0046887249085705001</cx:pt>
          <cx:pt idx="916">0.0030352158810988748</cx:pt>
          <cx:pt idx="917">0.012173101982281701</cx:pt>
          <cx:pt idx="918">0.010686489559216875</cx:pt>
          <cx:pt idx="919">0.00031820153487058749</cx:pt>
          <cx:pt idx="920">-0.015382849192278249</cx:pt>
          <cx:pt idx="921">-0.0247635551251142</cx:pt>
          <cx:pt idx="922">-0.028429952493167501</cx:pt>
          <cx:pt idx="923">-0.022360808714544274</cx:pt>
          <cx:pt idx="924">-0.016662414106594376</cx:pt>
          <cx:pt idx="925">-0.00016521319792118676</cx:pt>
          <cx:pt idx="926">0.010698837338275599</cx:pt>
          <cx:pt idx="927">0.0101980119140558</cx:pt>
          <cx:pt idx="928">0.0075557550303155</cx:pt>
          <cx:pt idx="929">0.0025246950476281748</cx:pt>
          <cx:pt idx="930">0.0056788329692357004</cx:pt>
          <cx:pt idx="931">-0.00022718338168144624</cx:pt>
          <cx:pt idx="932">-0.014292155268126499</cx:pt>
          <cx:pt idx="933">-0.013995818369943975</cx:pt>
          <cx:pt idx="934">-0.0045091299424625001</cx:pt>
          <cx:pt idx="935">-0.00024542562191950327</cx:pt>
          <cx:pt idx="936">0.00023075466236097974</cx:pt>
          <cx:pt idx="937">-1.0469415286519024e-05</cx:pt>
          <cx:pt idx="938">0.00010466323437316725</cx:pt>
          <cx:pt idx="939">-6.9549222252375244e-05</cx:pt>
          <cx:pt idx="940">-0.0013360130316387301</cx:pt>
          <cx:pt idx="941">-0.0015694654456334274</cx:pt>
          <cx:pt idx="942">-0.0090071366343798497</cx:pt>
          <cx:pt idx="943">0.0020631456092398098</cx:pt>
          <cx:pt idx="944">0.0066807793715741252</cx:pt>
          <cx:pt idx="945">0.001084681496537775</cx:pt>
          <cx:pt idx="946">-0.0145959276060125</cx:pt>
          <cx:pt idx="947">-0.031665238549437751</cx:pt>
          <cx:pt idx="948">-0.039548922206854249</cx:pt>
          <cx:pt idx="949">-0.0431782331811335</cx:pt>
          <cx:pt idx="950">-0.046479236414594748</cx:pt>
          <cx:pt idx="951">-0.026441807203332252</cx:pt>
          <cx:pt idx="952">-0.0031265191583041501</cx:pt>
          <cx:pt idx="953">0.0057946381158089002</cx:pt>
          <cx:pt idx="954">0.0089314122725044753</cx:pt>
          <cx:pt idx="955">0.019778110599240749</cx:pt>
          <cx:pt idx="956">0.0086974535435907756</cx:pt>
          <cx:pt idx="957">-0.0031640016302644752</cx:pt>
          <cx:pt idx="958">-0.0072224083101693247</cx:pt>
          <cx:pt idx="959">-0.0051308802895569747</cx:pt>
          <cx:pt idx="960">-0.012831358745851075</cx:pt>
          <cx:pt idx="961">-0.012548216787024224</cx:pt>
          <cx:pt idx="962">-0.0026044275536289</cx:pt>
          <cx:pt idx="963">5.10928548330925e-05</cx:pt>
          <cx:pt idx="964">-1.8867234244658674e-06</cx:pt>
          <cx:pt idx="965">0.00011635302538784775</cx:pt>
          <cx:pt idx="966">0.00014663294027053101</cx:pt>
          <cx:pt idx="967">-0.00099377467247037995</cx:pt>
          <cx:pt idx="968">-0.0003716695215537425</cx:pt>
          <cx:pt idx="969">-0.0034526287716985498</cx:pt>
          <cx:pt idx="970">-0.0097504789168156494</cx:pt>
          <cx:pt idx="971">-0.00082667720729083245</cx:pt>
          <cx:pt idx="972">-0.0073301941415403003</cx:pt>
          <cx:pt idx="973">-0.026608959224036249</cx:pt>
          <cx:pt idx="974">-0.05372653664864975</cx:pt>
          <cx:pt idx="975">-0.055463138249662501</cx:pt>
          <cx:pt idx="976">-0.04845665390404575</cx:pt>
          <cx:pt idx="977">-0.035753341893623752</cx:pt>
          <cx:pt idx="978">-0.024005678665147748</cx:pt>
          <cx:pt idx="979">-0.0020490545871438676</cx:pt>
          <cx:pt idx="980">-0.0061716356910113748</cx:pt>
          <cx:pt idx="981">0.00782954781005815</cx:pt>
          <cx:pt idx="982">0.0074930495462485003</cx:pt>
          <cx:pt idx="983">0.017909430389346875</cx:pt>
          <cx:pt idx="984">0.001372720876732765</cx:pt>
          <cx:pt idx="985">0.0016838810924573876</cx:pt>
          <cx:pt idx="986">0.00077644788389174505</cx:pt>
          <cx:pt idx="987">0.00146295502528276</cx:pt>
          <cx:pt idx="988">-0.0043991641314612747</cx:pt>
          <cx:pt idx="989">0.006447716672373525</cx:pt>
          <cx:pt idx="990">0.015950518188364026</cx:pt>
          <cx:pt idx="991">0.027412182252440999</cx:pt>
          <cx:pt idx="992">0.017213899861940999</cx:pt>
          <cx:pt idx="993">0.0062113097647690501</cx:pt>
          <cx:pt idx="994">0.0029096666143551748</cx:pt>
          <cx:pt idx="995">-9.079571128004425e-05</cx:pt>
          <cx:pt idx="996">-0.006016440965964525</cx:pt>
          <cx:pt idx="997">0.0044031627957169502</cx:pt>
          <cx:pt idx="998">6.2747435332426006e-05</cx:pt>
          <cx:pt idx="999">-0.0038780974208414</cx:pt>
          <cx:pt idx="1000">-0.0041914837488092752</cx:pt>
          <cx:pt idx="1001">0.0044034201071518004</cx:pt>
          <cx:pt idx="1002">0.011851240597245126</cx:pt>
          <cx:pt idx="1003">-0.0013422315575170125</cx:pt>
          <cx:pt idx="1004">-0.011805266329482025</cx:pt>
          <cx:pt idx="1005">-0.010887541420290825</cx:pt>
          <cx:pt idx="1006">-0.0045231422949438002</cx:pt>
          <cx:pt idx="1007">-0.00078742856913047751</cx:pt>
          <cx:pt idx="1008">-0.00030339121867480501</cx:pt>
          <cx:pt idx="1009">-3.4218340689428502e-05</cx:pt>
          <cx:pt idx="1010">0.00017505853040560875</cx:pt>
          <cx:pt idx="1011">-0.00083739063037121999</cx:pt>
          <cx:pt idx="1012">-5.335287860230625e-06</cx:pt>
          <cx:pt idx="1013">0.00056019407482088253</cx:pt>
          <cx:pt idx="1014">-0.0035087271065251252</cx:pt>
          <cx:pt idx="1015">-0.0046887249085705001</cx:pt>
          <cx:pt idx="1016">0.0030352158810988748</cx:pt>
          <cx:pt idx="1017">0.012173101982281701</cx:pt>
          <cx:pt idx="1018">0.010686489559216875</cx:pt>
          <cx:pt idx="1019">0.00031820153487058749</cx:pt>
          <cx:pt idx="1020">-0.015382849192278249</cx:pt>
          <cx:pt idx="1021">-0.0247635551251142</cx:pt>
          <cx:pt idx="1022">-0.028429952493167501</cx:pt>
          <cx:pt idx="1023">-0.022360808714544274</cx:pt>
          <cx:pt idx="1024">-0.016662414106594376</cx:pt>
          <cx:pt idx="1025">-0.00016521319792118676</cx:pt>
          <cx:pt idx="1026">0.010698837338275599</cx:pt>
          <cx:pt idx="1027">0.0101980119140558</cx:pt>
          <cx:pt idx="1028">0.0075557550303155</cx:pt>
          <cx:pt idx="1029">0.0025246950476281748</cx:pt>
          <cx:pt idx="1030">0.0056788329692357004</cx:pt>
          <cx:pt idx="1031">-0.00022718338168144624</cx:pt>
          <cx:pt idx="1032">-0.014292155268126499</cx:pt>
          <cx:pt idx="1033">-0.013995818369943975</cx:pt>
          <cx:pt idx="1034">-0.0045091299424625001</cx:pt>
          <cx:pt idx="1035">-0.00024542562191950327</cx:pt>
          <cx:pt idx="1036">0.00023075466236097974</cx:pt>
          <cx:pt idx="1037">-1.0469415286519024e-05</cx:pt>
          <cx:pt idx="1038">0.00010466323437316725</cx:pt>
          <cx:pt idx="1039">-6.9549222252375244e-05</cx:pt>
          <cx:pt idx="1040">-0.0013360130316387301</cx:pt>
          <cx:pt idx="1041">-0.0015694654456334274</cx:pt>
          <cx:pt idx="1042">-0.0090071366343798497</cx:pt>
          <cx:pt idx="1043">0.0020631456092398098</cx:pt>
          <cx:pt idx="1044">0.0066807793715741252</cx:pt>
          <cx:pt idx="1045">0.001084681496537775</cx:pt>
          <cx:pt idx="1046">-0.0145959276060125</cx:pt>
          <cx:pt idx="1047">-0.031665238549437751</cx:pt>
          <cx:pt idx="1048">-0.039548922206854249</cx:pt>
          <cx:pt idx="1049">-0.0431782331811335</cx:pt>
          <cx:pt idx="1050">-0.046479236414594748</cx:pt>
          <cx:pt idx="1051">-0.026441807203332252</cx:pt>
          <cx:pt idx="1052">-0.0031265191583041501</cx:pt>
          <cx:pt idx="1053">0.0057946381158089002</cx:pt>
          <cx:pt idx="1054">0.0089314122725044753</cx:pt>
          <cx:pt idx="1055">0.019778110599240749</cx:pt>
          <cx:pt idx="1056">0.0086974535435907756</cx:pt>
          <cx:pt idx="1057">-0.0031640016302644752</cx:pt>
          <cx:pt idx="1058">-0.0072224083101693247</cx:pt>
          <cx:pt idx="1059">-0.0051308802895569747</cx:pt>
          <cx:pt idx="1060">-0.012831358745851075</cx:pt>
          <cx:pt idx="1061">-0.012548216787024224</cx:pt>
          <cx:pt idx="1062">-0.0026044275536289</cx:pt>
          <cx:pt idx="1063">5.10928548330925e-05</cx:pt>
          <cx:pt idx="1064">-1.8867234244658674e-06</cx:pt>
          <cx:pt idx="1065">0.00011635302538784775</cx:pt>
          <cx:pt idx="1066">0.00014663294027053101</cx:pt>
          <cx:pt idx="1067">-0.00099377467247037995</cx:pt>
          <cx:pt idx="1068">-0.0003716695215537425</cx:pt>
          <cx:pt idx="1069">-0.0034526287716985498</cx:pt>
          <cx:pt idx="1070">-0.0097504789168156494</cx:pt>
          <cx:pt idx="1071">-0.00082667720729083245</cx:pt>
          <cx:pt idx="1072">-0.0073301941415403003</cx:pt>
          <cx:pt idx="1073">-0.026608959224036249</cx:pt>
          <cx:pt idx="1074">-0.05372653664864975</cx:pt>
          <cx:pt idx="1075">-0.055463138249662501</cx:pt>
          <cx:pt idx="1076">-0.04845665390404575</cx:pt>
          <cx:pt idx="1077">-0.035753341893623752</cx:pt>
          <cx:pt idx="1078">-0.024005678665147748</cx:pt>
          <cx:pt idx="1079">-0.0020490545871438676</cx:pt>
          <cx:pt idx="1080">-0.0061716356910113748</cx:pt>
          <cx:pt idx="1081">0.00782954781005815</cx:pt>
          <cx:pt idx="1082">0.0074930495462485003</cx:pt>
          <cx:pt idx="1083">0.017909430389346875</cx:pt>
        </cx:lvl>
      </cx:numDim>
    </cx:data>
    <cx:data id="171">
      <cx:numDim type="val">
        <cx:f>Sheet2!$FP$1:$FP$1084</cx:f>
        <cx:lvl ptCount="1084" formatCode="0.00E+00">
          <cx:pt idx="0">-3.7004637615171999e-05</cx:pt>
          <cx:pt idx="1">0.00025318661160491799</cx:pt>
          <cx:pt idx="2">-0.00045122489674163599</cx:pt>
          <cx:pt idx="3">0.00035604613330474902</cx:pt>
          <cx:pt idx="4">-0.00027314679455204698</cx:pt>
          <cx:pt idx="5">-0.00094070669183590196</cx:pt>
          <cx:pt idx="6">-0.00122544865209312</cx:pt>
          <cx:pt idx="7">0.00022816777650415301</cx:pt>
          <cx:pt idx="8">0.00052592070836502704</cx:pt>
          <cx:pt idx="9">-0.00044561964696684502</cx:pt>
          <cx:pt idx="10">-0.00034637807396426797</cx:pt>
          <cx:pt idx="11">0.00035562705132929099</cx:pt>
          <cx:pt idx="12">7.9131187655602901e-05</cx:pt>
          <cx:pt idx="13">0.000181355183311086</cx:pt>
          <cx:pt idx="14">-3.4702488467926502e-05</cx:pt>
          <cx:pt idx="15">-0.00010560615042563999</cx:pt>
          <cx:pt idx="16">1.3173594451873601e-05</cx:pt>
          <cx:pt idx="17">0.00017766405011170701</cx:pt>
          <cx:pt idx="18">0.00072910004543539698</cx:pt>
          <cx:pt idx="19">-0.000336874301640947</cx:pt>
          <cx:pt idx="20">0.00079962610317584396</cx:pt>
          <cx:pt idx="21">0.00035701797562436699</cx:pt>
          <cx:pt idx="22">9.1090768372845802e-05</cx:pt>
          <cx:pt idx="23">8.5589520168484698e-05</cx:pt>
          <cx:pt idx="24">0.00082216509612430602</cx:pt>
          <cx:pt idx="25">-0.00045259120707788898</cx:pt>
          <cx:pt idx="26">-2.5569052513619401e-05</cx:pt>
          <cx:pt idx="27">0.00085253650534862198</cx:pt>
          <cx:pt idx="28">-0.00087145441500425397</cx:pt>
          <cx:pt idx="29">0.00030315234733653399</cx:pt>
          <cx:pt idx="30">-0.000113827422090173</cx:pt>
          <cx:pt idx="31">0.00070905407260543304</cx:pt>
          <cx:pt idx="32">0.00040031972889525898</cx:pt>
          <cx:pt idx="33">-0.000400601548775257</cx:pt>
          <cx:pt idx="34">-0.00061369648869789503</cx:pt>
          <cx:pt idx="35">-0.00018263945408827901</cx:pt>
          <cx:pt idx="36">-0.00062889008551747299</cx:pt>
          <cx:pt idx="37">-0.00070491519259115697</cx:pt>
          <cx:pt idx="38">-0.0024179718908801801</cx:pt>
          <cx:pt idx="39">-0.0089272862884152999</cx:pt>
          <cx:pt idx="40">-0.0031461883902255002</cx:pt>
          <cx:pt idx="41">-0.00137260686885246</cx:pt>
          <cx:pt idx="42">-0.00043336884282403198</cx:pt>
          <cx:pt idx="43">0.00040468869451008198</cx:pt>
          <cx:pt idx="44">0.00145301663027246</cx:pt>
          <cx:pt idx="45">-0.00083577591428353796</cx:pt>
          <cx:pt idx="46">-0.00141039608178087</cx:pt>
          <cx:pt idx="47">-0.0010521767717756999</cx:pt>
          <cx:pt idx="48">-0.0024952815880692901</cx:pt>
          <cx:pt idx="49">-0.0072423311322344398</cx:pt>
          <cx:pt idx="50">-0.00014424918017376799</cx:pt>
          <cx:pt idx="51">0.00036818914018206002</cx:pt>
          <cx:pt idx="52">-0.00057876141815467702</cx:pt>
          <cx:pt idx="53">0.00071892148019663601</cx:pt>
          <cx:pt idx="54">-0.00040829752729703802</cx:pt>
          <cx:pt idx="55">0.00010977534329431399</cx:pt>
          <cx:pt idx="56">0.000252772806847149</cx:pt>
          <cx:pt idx="57">-0.00022622142890436699</cx:pt>
          <cx:pt idx="58">-0.00098729477960833199</cx:pt>
          <cx:pt idx="59">-3.3958202831892398e-05</cx:pt>
          <cx:pt idx="60">-3.15002577039366e-05</cx:pt>
          <cx:pt idx="61">5.3075515621297201e-05</cx:pt>
          <cx:pt idx="62">0.0010271624249614899</cx:pt>
          <cx:pt idx="63">-5.8538945817441898e-05</cx:pt>
          <cx:pt idx="64">-0.0014892260844314299</cx:pt>
          <cx:pt idx="65">-0.0020360063850173599</cx:pt>
          <cx:pt idx="66">-0.0096197340795294399</cx:pt>
          <cx:pt idx="67">-0.0026428511530345099</cx:pt>
          <cx:pt idx="68">0.0107022913012949</cx:pt>
          <cx:pt idx="69">0.0058913484544773301</cx:pt>
          <cx:pt idx="70">-0.00074186953672324097</cx:pt>
          <cx:pt idx="71">0.010489128470787401</cx:pt>
          <cx:pt idx="72">0.0231296327420768</cx:pt>
          <cx:pt idx="73">0.0126114109741683</cx:pt>
          <cx:pt idx="74">-0.0050867690922559699</cx:pt>
          <cx:pt idx="75">-0.0059447274279060304</cx:pt>
          <cx:pt idx="76">-0.0085194496993154598</cx:pt>
          <cx:pt idx="77">-0.019937850035963101</cx:pt>
          <cx:pt idx="78">-0.0136321128536136</cx:pt>
          <cx:pt idx="79">-0.00323004682939331</cx:pt>
          <cx:pt idx="80">-0.0012608020816848801</cx:pt>
          <cx:pt idx="81">5.58728042511924e-05</cx:pt>
          <cx:pt idx="82">0.00054480236822495405</cx:pt>
          <cx:pt idx="83">-0.000120171018223376</cx:pt>
          <cx:pt idx="84">0.00020049403410361301</cx:pt>
          <cx:pt idx="85">0.00035383271387167298</cx:pt>
          <cx:pt idx="86">0.00249979950740467</cx:pt>
          <cx:pt idx="87">0.00079881785409077798</cx:pt>
          <cx:pt idx="88">-0.0014885773116404401</cx:pt>
          <cx:pt idx="89">-0.000140887132657399</cx:pt>
          <cx:pt idx="90">0.00084866666230999502</cx:pt>
          <cx:pt idx="91">-0.00054236164188968203</cx:pt>
          <cx:pt idx="92">-0.00088277840983679999</cx:pt>
          <cx:pt idx="93">-0.0017959979855211401</cx:pt>
          <cx:pt idx="94">-0.0062468868501175502</cx:pt>
          <cx:pt idx="95">0.0090997856793783704</cx:pt>
          <cx:pt idx="96">0.055272872130906002</cx:pt>
          <cx:pt idx="97">0.044047973269335898</cx:pt>
          <cx:pt idx="98">0.070222943030150795</cx:pt>
          <cx:pt idx="99">0.11112239186612299</cx:pt>
          <cx:pt idx="100">0.10996790997497</cx:pt>
          <cx:pt idx="101">0.14192870810112199</cx:pt>
          <cx:pt idx="102">0.13281750915617399</cx:pt>
          <cx:pt idx="103">0.065946448828917995</cx:pt>
          <cx:pt idx="104">0.0098233124851333405</cx:pt>
          <cx:pt idx="105">-0.067785681660892896</cx:pt>
          <cx:pt idx="106">-0.053713805696819598</cx:pt>
          <cx:pt idx="107">-0.032306365848430101</cx:pt>
          <cx:pt idx="108">-0.0179823963957014</cx:pt>
          <cx:pt idx="109">-0.00336637829445519</cx:pt>
          <cx:pt idx="110">0.00059258255661699102</cx:pt>
          <cx:pt idx="111">0.00030232324040140902</cx:pt>
          <cx:pt idx="112">-0.00037470630702927298</cx:pt>
          <cx:pt idx="113">0.00036402092821360201</cx:pt>
          <cx:pt idx="114">0.0070933442389773602</cx:pt>
          <cx:pt idx="115">0.00136193612873401</cx:pt>
          <cx:pt idx="116">-0.0018036188292749099</cx:pt>
          <cx:pt idx="117">-0.0033983893366469598</cx:pt>
          <cx:pt idx="118">0.00071755578306588995</cx:pt>
          <cx:pt idx="119">0.0062356264005690998</cx:pt>
          <cx:pt idx="120">0.023261637406667101</cx:pt>
          <cx:pt idx="121">0.035248657778537897</cx:pt>
          <cx:pt idx="122">0.047749880084909699</cx:pt>
          <cx:pt idx="123">0.063545177349845203</cx:pt>
          <cx:pt idx="124">0.033220414120483502</cx:pt>
          <cx:pt idx="125">-0.00089605527354886204</cx:pt>
          <cx:pt idx="126">0.029573294392795602</cx:pt>
          <cx:pt idx="127">0.077924483010466006</cx:pt>
          <cx:pt idx="128">0.10735480938684901</cx:pt>
          <cx:pt idx="129">0.116035666447143</cx:pt>
          <cx:pt idx="130">0.16936879248270301</cx:pt>
          <cx:pt idx="131">0.13392024001088201</cx:pt>
          <cx:pt idx="132">0.088936296127949593</cx:pt>
          <cx:pt idx="133">-0.0190618817432417</cx:pt>
          <cx:pt idx="134">-0.048620799431699002</cx:pt>
          <cx:pt idx="135">-0.0717672588947183</cx:pt>
          <cx:pt idx="136">-0.041852201318734801</cx:pt>
          <cx:pt idx="137">-0.0091736765788418793</cx:pt>
          <cx:pt idx="138">-0.0025130851068285698</cx:pt>
          <cx:pt idx="139">-0.0027166243251821902</cx:pt>
          <cx:pt idx="140">-0.00089170622295716697</cx:pt>
          <cx:pt idx="141">0.00025488635156464302</cx:pt>
          <cx:pt idx="142">0.00033421570493054402</cx:pt>
          <cx:pt idx="143">-0.00036576027026404901</cx:pt>
          <cx:pt idx="144">-0.0056658590730086699</cx:pt>
          <cx:pt idx="145">-0.0067763295689713702</cx:pt>
          <cx:pt idx="146">-0.0022487543670088399</cx:pt>
          <cx:pt idx="147">0.0115534961459101</cx:pt>
          <cx:pt idx="148">0.0290180721480429</cx:pt>
          <cx:pt idx="149">0.060241330698474101</cx:pt>
          <cx:pt idx="150">0.037317060937554603</cx:pt>
          <cx:pt idx="151">-0.0163908327403346</cx:pt>
          <cx:pt idx="152">-0.045675036462966397</cx:pt>
          <cx:pt idx="153">-0.089511188784795803</cx:pt>
          <cx:pt idx="154">-0.10834907384888</cx:pt>
          <cx:pt idx="155">-0.020917270319388701</cx:pt>
          <cx:pt idx="156">0.051910173162815799</cx:pt>
          <cx:pt idx="157">0.0064003106896032098</cx:pt>
          <cx:pt idx="158">0.100947247593641</cx:pt>
          <cx:pt idx="159">0.11751321718843601</cx:pt>
          <cx:pt idx="160">0.084961354172696499</cx:pt>
          <cx:pt idx="161">0.051581054617277501</cx:pt>
          <cx:pt idx="162">0.051574701356102502</cx:pt>
          <cx:pt idx="163">0.0121635762527082</cx:pt>
          <cx:pt idx="164">-0.0266549121302459</cx:pt>
          <cx:pt idx="165">-0.0271245471861833</cx:pt>
          <cx:pt idx="166">-0.0120189756284192</cx:pt>
          <cx:pt idx="167">-0.0044543321840596097</cx:pt>
          <cx:pt idx="168">0.00082723537187770295</cx:pt>
          <cx:pt idx="169">-0.00042410112459858099</cx:pt>
          <cx:pt idx="170">0.00032181904281984803</cx:pt>
          <cx:pt idx="171">0.00041004842565848702</cx:pt>
          <cx:pt idx="172">-0.010230310348923299</cx:pt>
          <cx:pt idx="173">-0.0084144884074874096</cx:pt>
          <cx:pt idx="174">-0.0061764225701757096</cx:pt>
          <cx:pt idx="175">-0.00164265998548153</cx:pt>
          <cx:pt idx="176">-0.028242477673217799</cx:pt>
          <cx:pt idx="177">0.0052636728427639199</cx:pt>
          <cx:pt idx="178">-0.0033140701072059899</cx:pt>
          <cx:pt idx="179">-0.034234927501060899</cx:pt>
          <cx:pt idx="180">-0.011821766498281899</cx:pt>
          <cx:pt idx="181">-0.048131873751891797</cx:pt>
          <cx:pt idx="182">-0.0232334643224229</cx:pt>
          <cx:pt idx="183">-0.0519159380231188</cx:pt>
          <cx:pt idx="184">-0.0609326250705702</cx:pt>
          <cx:pt idx="185">0.00050206422523750799</cx:pt>
          <cx:pt idx="186">0.058536895248365202</cx:pt>
          <cx:pt idx="187">0.0132646994922942</cx:pt>
          <cx:pt idx="188">0.052927359567878501</cx:pt>
          <cx:pt idx="189">0.055731799238563501</cx:pt>
          <cx:pt idx="190">0.064854304117703501</cx:pt>
          <cx:pt idx="191">0.031688287126005597</cx:pt>
          <cx:pt idx="192">0.0294832375129046</cx:pt>
          <cx:pt idx="193">-0.0201053641833467</cx:pt>
          <cx:pt idx="194">-0.0063318695958355002</cx:pt>
          <cx:pt idx="195">-0.00433026804213255</cx:pt>
          <cx:pt idx="196">-0.00018129120241473399</cx:pt>
          <cx:pt idx="197">0.0027503078924935799</cx:pt>
          <cx:pt idx="198">0.00043491560749124602</cx:pt>
          <cx:pt idx="199">-0.00057021347599826248</cx:pt>
          <cx:pt idx="200">-0.002876457432085225</cx:pt>
          <cx:pt idx="201">-0.0060761975814033753</cx:pt>
          <cx:pt idx="202">-0.0092137822434912742</cx:pt>
          <cx:pt idx="203">-0.016495537005896926</cx:pt>
          <cx:pt idx="204">-0.016752359566078401</cx:pt>
          <cx:pt idx="205">-0.0140952896613444</cx:pt>
          <cx:pt idx="206">-0.011093888674264925</cx:pt>
          <cx:pt idx="207">-0.0090635945342651507</cx:pt>
          <cx:pt idx="208">-0.0022790405112719826</cx:pt>
          <cx:pt idx="209">-0.0042832602101608996</cx:pt>
          <cx:pt idx="210">0.0027490000600446001</cx:pt>
          <cx:pt idx="211">0.00058688878246093245</cx:pt>
          <cx:pt idx="212">0.0085530234740936757</cx:pt>
          <cx:pt idx="213">0.020662474166161099</cx:pt>
          <cx:pt idx="214">0.0097804922690422243</cx:pt>
          <cx:pt idx="215">0.016420350127381127</cx:pt>
          <cx:pt idx="216">0.016605048832593599</cx:pt>
          <cx:pt idx="217">0.020165289568650799</cx:pt>
          <cx:pt idx="218">0.016101122209841976</cx:pt>
          <cx:pt idx="219">0.0139523202709781</cx:pt>
          <cx:pt idx="220">0.0028579757151802249</cx:pt>
          <cx:pt idx="221">-0.0050311946145977253</cx:pt>
          <cx:pt idx="222">-0.001537677661279675</cx:pt>
          <cx:pt idx="223">-0.00081537145291548253</cx:pt>
          <cx:pt idx="224">-8.3942081298694248e-05</cx:pt>
          <cx:pt idx="225">-9.84756883297345e-05</cx:pt>
          <cx:pt idx="226">-0.0011182435390801626</cx:pt>
          <cx:pt idx="227">-0.00048191250877343498</cx:pt>
          <cx:pt idx="228">-0.0052342066457575749</cx:pt>
          <cx:pt idx="229">-0.010522710114618625</cx:pt>
          <cx:pt idx="230">-0.014556712044056124</cx:pt>
          <cx:pt idx="231">-0.025616668412268499</cx:pt>
          <cx:pt idx="232">-0.023247806355571599</cx:pt>
          <cx:pt idx="233">-0.023596132151383949</cx:pt>
          <cx:pt idx="234">-0.017192513761312575</cx:pt>
          <cx:pt idx="235">-0.01454809692120885</cx:pt>
          <cx:pt idx="236">-0.020117199107061275</cx:pt>
          <cx:pt idx="237">-0.01363983115318535</cx:pt>
          <cx:pt idx="238">-0.021512372228173825</cx:pt>
          <cx:pt idx="239">-0.01727150062183835</cx:pt>
          <cx:pt idx="240">0.0068576270957486753</cx:pt>
          <cx:pt idx="241">0.021725024091424499</cx:pt>
          <cx:pt idx="242">0.013110544800218549</cx:pt>
          <cx:pt idx="243">0.0093687593556851505</cx:pt>
          <cx:pt idx="244">0.00634803678364245</cx:pt>
          <cx:pt idx="245">0.0091584521983767257</cx:pt>
          <cx:pt idx="246">0.019629438617509223</cx:pt>
          <cx:pt idx="247">0.0087150700284197996</cx:pt>
          <cx:pt idx="248">-0.0050300134762871996</cx:pt>
          <cx:pt idx="249">-0.0031397565672979999</cx:pt>
          <cx:pt idx="250">-0.00032487766228028498</cx:pt>
          <cx:pt idx="251">6.1840587193740494e-05</cx:pt>
          <cx:pt idx="252">-8.02674976132925e-05</cx:pt>
          <cx:pt idx="253">0.0001891007386217035</cx:pt>
          <cx:pt idx="254">-0.0010633641033003249</cx:pt>
          <cx:pt idx="255">-9.7695477855101252e-05</cx:pt>
          <cx:pt idx="256">-0.005989752700688575</cx:pt>
          <cx:pt idx="257">-0.014419892643733424</cx:pt>
          <cx:pt idx="258">-0.017275647663665777</cx:pt>
          <cx:pt idx="259">-0.030791296186504249</cx:pt>
          <cx:pt idx="260">-0.026933363943321249</cx:pt>
          <cx:pt idx="261">-0.035193772341944748</cx:pt>
          <cx:pt idx="262">-0.027478902082354501</cx:pt>
          <cx:pt idx="263">-0.03432659676688625</cx:pt>
          <cx:pt idx="264">-0.025829333264305001</cx:pt>
          <cx:pt idx="265">-0.040647646318746247</cx:pt>
          <cx:pt idx="266">-0.061792031764508752</cx:pt>
          <cx:pt idx="267">-0.039943896896043753</cx:pt>
          <cx:pt idx="268">0.010383573475172925</cx:pt>
          <cx:pt idx="269">0.0081333719830783743</cx:pt>
          <cx:pt idx="270">0.016427703687387</cx:pt>
          <cx:pt idx="271">0.015434020055250051</cx:pt>
          <cx:pt idx="272">-0.0083999524208564994</cx:pt>
          <cx:pt idx="273">-0.0037514897681089998</cx:pt>
          <cx:pt idx="274">0.0101992023202041</cx:pt>
          <cx:pt idx="275">-0.004780261750406075</cx:pt>
          <cx:pt idx="276">-0.0134125777962141</cx:pt>
          <cx:pt idx="277">-0.0013416387088184675</cx:pt>
          <cx:pt idx="278">0.00079633473166135249</cx:pt>
          <cx:pt idx="279">-0.00012352097775388676</cx:pt>
          <cx:pt idx="280">-0.00016050256904941249</cx:pt>
          <cx:pt idx="281">-2.84166794170495e-05</cx:pt>
          <cx:pt idx="282">-0.00082309466136184497</cx:pt>
          <cx:pt idx="283">-0.00098681052879392257</cx:pt>
          <cx:pt idx="284">-0.0086124262851775494</cx:pt>
          <cx:pt idx="285">-0.021470746314436524</cx:pt>
          <cx:pt idx="286">-0.025546166557826249</cx:pt>
          <cx:pt idx="287">-0.033604647066112499</cx:pt>
          <cx:pt idx="288">-0.034246358810451252</cx:pt>
          <cx:pt idx="289">-0.037998049452976253</cx:pt>
          <cx:pt idx="290">-0.0430582963945495</cx:pt>
          <cx:pt idx="291">-0.049404518547854499</cx:pt>
          <cx:pt idx="292">-0.032413566173106749</cx:pt>
          <cx:pt idx="293">-0.04570387862967875</cx:pt>
          <cx:pt idx="294">-0.051539413536928501</cx:pt>
          <cx:pt idx="295">-0.018873181821432002</cx:pt>
          <cx:pt idx="296">0.0212581731654026</cx:pt>
          <cx:pt idx="297">0.011445763797110851</cx:pt>
          <cx:pt idx="298">0.016408139694527226</cx:pt>
          <cx:pt idx="299">0.067408585822478301</cx:pt>
          <cx:pt idx="300">-0.025073843904206299</cx:pt>
          <cx:pt idx="301">-0.0507700985382196</cx:pt>
          <cx:pt idx="302">-0.00148536004680423</cx:pt>
          <cx:pt idx="303">-0.057792388062724999</cx:pt>
          <cx:pt idx="304">-0.0248715606076652</cx:pt>
          <cx:pt idx="305">0.0092528752748077692</cx:pt>
          <cx:pt idx="306">0.00032263438471560603</cx:pt>
          <cx:pt idx="307">6.01331954344584e-05</cx:pt>
          <cx:pt idx="308">-0.000209751996450431</cx:pt>
          <cx:pt idx="309">-0.00090735351843801697</cx:pt>
          <cx:pt idx="310">-0.0047113690467218599</cx:pt>
          <cx:pt idx="311">-0.0052558963298121398</cx:pt>
          <cx:pt idx="312">-0.036390644780325103</cx:pt>
          <cx:pt idx="313">-0.093673079928552103</cx:pt>
          <cx:pt idx="314">-0.106735121440223</cx:pt>
          <cx:pt idx="315">-0.14144320149783399</cx:pt>
          <cx:pt idx="316">-0.11852820105989099</cx:pt>
          <cx:pt idx="317">-0.108026021781552</cx:pt>
          <cx:pt idx="318">-0.070455939587678595</cx:pt>
          <cx:pt idx="319">-0.13160330933759301</cx:pt>
          <cx:pt idx="320">-0.15625524525027701</cx:pt>
          <cx:pt idx="321">-0.067279397550014497</cx:pt>
          <cx:pt idx="322">-0.019912193317582198</cx:pt>
          <cx:pt idx="323">0.082258012444029402</cx:pt>
          <cx:pt idx="324">0.088131395843016602</cx:pt>
          <cx:pt idx="325">0.13099108124651701</cx:pt>
          <cx:pt idx="326">0.072375107565422397</cx:pt>
          <cx:pt idx="327">0.043092990433634903</cx:pt>
          <cx:pt idx="328">-0.0200028958734371</cx:pt>
          <cx:pt idx="329">-0.071479000244314903</cx:pt>
          <cx:pt idx="330">-0.023037464157106599</cx:pt>
          <cx:pt idx="331">-0.059197897714962103</cx:pt>
          <cx:pt idx="332">-0.0242565840399343</cx:pt>
          <cx:pt idx="333">-0.0027108947297000202</cx:pt>
          <cx:pt idx="334">-0.0012883905962686999</cx:pt>
          <cx:pt idx="335">0.00010387310905997</cx:pt>
          <cx:pt idx="336">-0.00064948696335029896</cx:pt>
          <cx:pt idx="337">3.3578476478304203e-05</cx:pt>
          <cx:pt idx="338">-0.0086161291986592194</cx:pt>
          <cx:pt idx="339">-0.000215938915721369</cx:pt>
          <cx:pt idx="340">-0.018778348501270799</cx:pt>
          <cx:pt idx="341">-0.054854643590590599</cx:pt>
          <cx:pt idx="342">-0.075031501251390895</cx:pt>
          <cx:pt idx="343">-0.077403199615440593</cx:pt>
          <cx:pt idx="344">-0.042471601810775098</cx:pt>
          <cx:pt idx="345">0.016776101489987299</cx:pt>
          <cx:pt idx="346">0.00062012106887088605</cx:pt>
          <cx:pt idx="347">-0.0487764636877486</cx:pt>
          <cx:pt idx="348">0.037107967583845901</cx:pt>
          <cx:pt idx="349">0.095554632552859606</cx:pt>
          <cx:pt idx="350">0.100065928796554</cx:pt>
          <cx:pt idx="351">0.082090821350378401</cx:pt>
          <cx:pt idx="352">0.120552205541165</cx:pt>
          <cx:pt idx="353">0.037822935017789397</cx:pt>
          <cx:pt idx="354">0.054437727477244097</cx:pt>
          <cx:pt idx="355">-0.046490917624518603</cx:pt>
          <cx:pt idx="356">-0.042641183187535098</cx:pt>
          <cx:pt idx="357">-0.035355722868539101</cx:pt>
          <cx:pt idx="358">-0.043737349624111299</cx:pt>
          <cx:pt idx="359">-0.0603853966252497</cx:pt>
          <cx:pt idx="360">-0.024526615911381399</cx:pt>
          <cx:pt idx="361">0.0028135834736306201</cx:pt>
          <cx:pt idx="362">-2.9560443213448301e-05</cx:pt>
          <cx:pt idx="363">-8.3720258393006195e-06</cx:pt>
          <cx:pt idx="364">-0.00048184588806434001</cx:pt>
          <cx:pt idx="365">-0.0015518782811158899</cx:pt>
          <cx:pt idx="366">-0.0015648115297088501</cx:pt>
          <cx:pt idx="367">0.0056437520486565902</cx:pt>
          <cx:pt idx="368">0.0013422882841187399</cx:pt>
          <cx:pt idx="369">0.0048052972656822098</cx:pt>
          <cx:pt idx="370">-0.0064329779447968201</cx:pt>
          <cx:pt idx="371">-0.021240899953961799</cx:pt>
          <cx:pt idx="372">0.0020410110020186801</cx:pt>
          <cx:pt idx="373">0.043453478395519003</cx:pt>
          <cx:pt idx="374">0.032571545859550799</cx:pt>
          <cx:pt idx="375">0.062805939259941698</cx:pt>
          <cx:pt idx="376">0.012911514835870601</cx:pt>
          <cx:pt idx="377">0.0681698089817286</cx:pt>
          <cx:pt idx="378">0.033039206645701098</cx:pt>
          <cx:pt idx="379">0.064771399693708501</cx:pt>
          <cx:pt idx="380">0.055583390129318802</cx:pt>
          <cx:pt idx="381">0.0110867959686832</cx:pt>
          <cx:pt idx="382">0.040748154967766001</cx:pt>
          <cx:pt idx="383">-0.0147348596883362</cx:pt>
          <cx:pt idx="384">-0.017381591203237401</cx:pt>
          <cx:pt idx="385">0.000881149374265357</cx:pt>
          <cx:pt idx="386">-0.0226448440914617</cx:pt>
          <cx:pt idx="387">-0.051321830858291499</cx:pt>
          <cx:pt idx="388">-0.016240691820960901</cx:pt>
          <cx:pt idx="389">0.0047102088315858796</cx:pt>
          <cx:pt idx="390">0.00029660598748917102</cx:pt>
          <cx:pt idx="391">0.00066717352912191302</cx:pt>
          <cx:pt idx="392">0.00022062502407438399</cx:pt>
          <cx:pt idx="393">-9.7955635931817005e-05</cx:pt>
          <cx:pt idx="394">-0.00072931268657505199</cx:pt>
          <cx:pt idx="395">0.0050982241924229796</cx:pt>
          <cx:pt idx="396">0.0092834717505387906</cx:pt>
          <cx:pt idx="397">0.015947757870433801</cx:pt>
          <cx:pt idx="398">0.048944780353434698</cx:pt>
          <cx:pt idx="399">0.047809992434391602</cx:pt>
          <cx:pt idx="400">0.0433061165782469</cx:pt>
          <cx:pt idx="401">0.051518647764353297</cx:pt>
          <cx:pt idx="402">-0.031612467794398698</cx:pt>
          <cx:pt idx="403">-0.0121631685002777</cx:pt>
          <cx:pt idx="404">-0.014100291459712099</cx:pt>
          <cx:pt idx="405">-0.016552590061884798</cx:pt>
          <cx:pt idx="406">0.0485718353383374</cx:pt>
          <cx:pt idx="407">-0.017992463855882299</cx:pt>
          <cx:pt idx="408">-0.00086037193059929702</cx:pt>
          <cx:pt idx="409">0.018189652278992399</cx:pt>
          <cx:pt idx="410">0.047120011913134197</cx:pt>
          <cx:pt idx="411">0.0203905160659087</cx:pt>
          <cx:pt idx="412">-0.00041205831086092899</cx:pt>
          <cx:pt idx="413">0.042791762266670502</cx:pt>
          <cx:pt idx="414">0.00090452485178341201</cx:pt>
          <cx:pt idx="415">-4.8717965801881803e-05</cx:pt>
          <cx:pt idx="416">0.00076564609861958801</cx:pt>
          <cx:pt idx="417">0.0075005371731154203</cx:pt>
          <cx:pt idx="418">0.0045774726965751699</cx:pt>
          <cx:pt idx="419">0.00095808695841212801</cx:pt>
          <cx:pt idx="420">0.00045513600878250898</cx:pt>
          <cx:pt idx="421">0.00275369217418861</cx:pt>
          <cx:pt idx="422">0.00248577754405108</cx:pt>
          <cx:pt idx="423">0.011406256975681</cx:pt>
          <cx:pt idx="424">0.0503996959183209</cx:pt>
          <cx:pt idx="425">0.0849545182900944</cx:pt>
          <cx:pt idx="426">0.0875199619061173</cx:pt>
          <cx:pt idx="427">0.030231245098802501</cx:pt>
          <cx:pt idx="428">0.020209288333071999</cx:pt>
          <cx:pt idx="429">-0.0119983362369702</cx:pt>
          <cx:pt idx="430">-0.0460962724617087</cx:pt>
          <cx:pt idx="431">-0.069804141899998395</cx:pt>
          <cx:pt idx="432">-0.080890482858161694</cx:pt>
          <cx:pt idx="433">-0.0325195380194125</cx:pt>
          <cx:pt idx="434">-0.0221856992959579</cx:pt>
          <cx:pt idx="435">-0.032109460550874297</cx:pt>
          <cx:pt idx="436">-0.020702308493237901</cx:pt>
          <cx:pt idx="437">-0.027174335654575801</cx:pt>
          <cx:pt idx="438">0.061614514862559602</cx:pt>
          <cx:pt idx="439">0.0247313044228861</cx:pt>
          <cx:pt idx="440">0.00358062148100643</cx:pt>
          <cx:pt idx="441">0.0080793825903436606</cx:pt>
          <cx:pt idx="442">-0.022316804018335998</cx:pt>
          <cx:pt idx="443">-0.0126758856572644</cx:pt>
          <cx:pt idx="444">-0.0070838872370551</cx:pt>
          <cx:pt idx="445">0.0053754797490423696</cx:pt>
          <cx:pt idx="446">2.3081425307598501e-05</cx:pt>
          <cx:pt idx="447">-0.00018061686248910201</cx:pt>
          <cx:pt idx="448">-8.1256147937249903e-05</cx:pt>
          <cx:pt idx="449">0.00159324878420509</cx:pt>
          <cx:pt idx="450">0.0056427181675866699</cx:pt>
          <cx:pt idx="451">0.037158827359041899</cx:pt>
          <cx:pt idx="452">0.077111113744549306</cx:pt>
          <cx:pt idx="453">0.067005824038071496</cx:pt>
          <cx:pt idx="454">0.0269954911300271</cx:pt>
          <cx:pt idx="455">-0.00438238903680312</cx:pt>
          <cx:pt idx="456">-0.018029372683954999</cx:pt>
          <cx:pt idx="457">0.0088184232038619192</cx:pt>
          <cx:pt idx="458">-0.026670400207044202</cx:pt>
          <cx:pt idx="459">-0.0098203663058549599</cx:pt>
          <cx:pt idx="460">0.022786772896148898</cx:pt>
          <cx:pt idx="461">-0.0145052447019841</cx:pt>
          <cx:pt idx="462">-0.047897533575279497</cx:pt>
          <cx:pt idx="463">-0.052540753577809698</cx:pt>
          <cx:pt idx="464">-0.034734244832434702</cx:pt>
          <cx:pt idx="465">-0.00053921732812367096</cx:pt>
          <cx:pt idx="466">0.0460259747327273</cx:pt>
          <cx:pt idx="467">0.045997072530739598</cx:pt>
          <cx:pt idx="468">0.010640180869428299</cx:pt>
          <cx:pt idx="469">-0.014873693055202</cx:pt>
          <cx:pt idx="470">-0.020040472091945101</cx:pt>
          <cx:pt idx="471">-0.0049368870434420096</cx:pt>
          <cx:pt idx="472">0.0065781722105227704</cx:pt>
          <cx:pt idx="473">0.0071507750075330999</cx:pt>
          <cx:pt idx="474">-0.00204964652021243</cx:pt>
          <cx:pt idx="475">-0.00017811585428399501</cx:pt>
          <cx:pt idx="476">-2.5030485258483399e-05</cx:pt>
          <cx:pt idx="477">0.00011362710932069499</cx:pt>
          <cx:pt idx="478">0.0022653500433317598</cx:pt>
          <cx:pt idx="479">0.053624072347184602</cx:pt>
          <cx:pt idx="480">0.049506539662265002</cx:pt>
          <cx:pt idx="481">0.065833849815687698</cx:pt>
          <cx:pt idx="482">0.038977285948426102</cx:pt>
          <cx:pt idx="483">-0.0158315371697044</cx:pt>
          <cx:pt idx="484">0.0312060024340358</cx:pt>
          <cx:pt idx="485">0.0027347219638207301</cx:pt>
          <cx:pt idx="486">-0.0068198413806181803</cx:pt>
          <cx:pt idx="487">0.083504026197446499</cx:pt>
          <cx:pt idx="488">0.041201425864665298</cx:pt>
          <cx:pt idx="489">-0.035752178718410903</cx:pt>
          <cx:pt idx="490">-0.081740559079176503</cx:pt>
          <cx:pt idx="491">-0.023530746182396398</cx:pt>
          <cx:pt idx="492">-0.0145308498950139</cx:pt>
          <cx:pt idx="493">0.0049783242575659296</cx:pt>
          <cx:pt idx="494">0.087740752494732205</cx:pt>
          <cx:pt idx="495">0.067869708813760393</cx:pt>
          <cx:pt idx="496">0.0050827245166885698</cx:pt>
          <cx:pt idx="497">-0.025072477904428101</cx:pt>
          <cx:pt idx="498">-0.0224620426184233</cx:pt>
          <cx:pt idx="499">-0.0016325031655652399</cx:pt>
          <cx:pt idx="500">0.0070334153071912198</cx:pt>
          <cx:pt idx="501">0.011474903507775001</cx:pt>
          <cx:pt idx="502">0.00032236082884257801</cx:pt>
          <cx:pt idx="503">-0.00085311327089721803</cx:pt>
          <cx:pt idx="504">-0.00033541049730371699</cx:pt>
          <cx:pt idx="505">0.00024344057604865801</cx:pt>
          <cx:pt idx="506">0.00107252699360399</cx:pt>
          <cx:pt idx="507">0.070215884813684695</cx:pt>
          <cx:pt idx="508">0.00850776063629596</cx:pt>
          <cx:pt idx="509">0.030471892295310998</cx:pt>
          <cx:pt idx="510">0.039551352808077297</cx:pt>
          <cx:pt idx="511">-0.0222827057851815</cx:pt>
          <cx:pt idx="512">0.027108958836355199</cx:pt>
          <cx:pt idx="513">0.035546088296268097</cx:pt>
          <cx:pt idx="514">0.037414537626648099</cx:pt>
          <cx:pt idx="515">0.079257863152080804</cx:pt>
          <cx:pt idx="516">0.037507425062241001</cx:pt>
          <cx:pt idx="517">0.047040699379028598</cx:pt>
          <cx:pt idx="518">0.0093757176007178995</cx:pt>
          <cx:pt idx="519">0.053274327638477503</cx:pt>
          <cx:pt idx="520">0.045656643365440203</cx:pt>
          <cx:pt idx="521">0.048968105830679703</cx:pt>
          <cx:pt idx="522">0.041814525869363198</cx:pt>
          <cx:pt idx="523">0.049826619800481101</cx:pt>
          <cx:pt idx="524">-0.0025761677933622299</cx:pt>
          <cx:pt idx="525">-0.0225134506623999</cx:pt>
          <cx:pt idx="526">-0.0141117951530232</cx:pt>
          <cx:pt idx="527">-0.0075232180931563896</cx:pt>
          <cx:pt idx="528">0.0114541502772285</cx:pt>
          <cx:pt idx="529">0.0077481251245151601</cx:pt>
          <cx:pt idx="530">0.0023731667561786001</cx:pt>
          <cx:pt idx="531">-0.00027965055561320903</cx:pt>
          <cx:pt idx="532">0.00049994401183505398</cx:pt>
          <cx:pt idx="533">-0.00073523104153789902</cx:pt>
          <cx:pt idx="534">-0.0022489325234582901</cx:pt>
          <cx:pt idx="535">0.053749777330342897</cx:pt>
          <cx:pt idx="536">0.0218260226874896</cx:pt>
          <cx:pt idx="537">0.0103185340800325</cx:pt>
          <cx:pt idx="538">0.035438771150223501</cx:pt>
          <cx:pt idx="539">0.012067256652527499</cx:pt>
          <cx:pt idx="540">-0.035008214642852802</cx:pt>
          <cx:pt idx="541">-7.3575078542853996e-05</cx:pt>
          <cx:pt idx="542">0.086374451396197705</cx:pt>
          <cx:pt idx="543">0.072828490978745705</cx:pt>
          <cx:pt idx="544">0.040032215845095899</cx:pt>
          <cx:pt idx="545">0.104077149936389</cx:pt>
          <cx:pt idx="546">0.053507826992422</cx:pt>
          <cx:pt idx="547">0.043326519782802997</cx:pt>
          <cx:pt idx="548">0.046110358052282703</cx:pt>
          <cx:pt idx="549">0.0879267005930503</cx:pt>
          <cx:pt idx="550">-0.00187318852988587</cx:pt>
          <cx:pt idx="551">-0.0432869965685806</cx:pt>
          <cx:pt idx="552">-0.024921128828723299</cx:pt>
          <cx:pt idx="553">-0.0257486028441434</cx:pt>
          <cx:pt idx="554">-0.021512254051236801</cx:pt>
          <cx:pt idx="555">-0.00053182587960106005</cx:pt>
          <cx:pt idx="556">0.00270822791093718</cx:pt>
          <cx:pt idx="557">0.0055079779250744396</cx:pt>
          <cx:pt idx="558">0.00181459837801914</cx:pt>
          <cx:pt idx="559">0.0011687529113235599</cx:pt>
          <cx:pt idx="560">-6.7652195518137307e-05</cx:pt>
          <cx:pt idx="561">-0.00096160606486225895</cx:pt>
          <cx:pt idx="562">-0.0043474920645218303</cx:pt>
          <cx:pt idx="563">0.033775691001350701</cx:pt>
          <cx:pt idx="564">0.036327141262651803</cx:pt>
          <cx:pt idx="565">-0.0092259068962237799</cx:pt>
          <cx:pt idx="566">0.026551830616945899</cx:pt>
          <cx:pt idx="567">0.0043122888088136298</cx:pt>
          <cx:pt idx="568">-0.010658698011150099</cx:pt>
          <cx:pt idx="569">-0.0029657789846311202</cx:pt>
          <cx:pt idx="570">0.037707398563239097</cx:pt>
          <cx:pt idx="571">0.084421831074474304</cx:pt>
          <cx:pt idx="572">0.10189119765453</cx:pt>
          <cx:pt idx="573">0.077382039902623906</cx:pt>
          <cx:pt idx="574">0.084401071427875299</cx:pt>
          <cx:pt idx="575">-0.0066587390860523401</cx:pt>
          <cx:pt idx="576">0.0040398802735525799</cx:pt>
          <cx:pt idx="577">-0.00090889398939528296</cx:pt>
          <cx:pt idx="578">-0.0129304187716254</cx:pt>
          <cx:pt idx="579">-0.022783992524953601</cx:pt>
          <cx:pt idx="580">-0.0213898028487708</cx:pt>
          <cx:pt idx="581">-0.0302734474628709</cx:pt>
          <cx:pt idx="582">-0.0330727663756877</cx:pt>
          <cx:pt idx="583">-0.00065073498749477696</cx:pt>
          <cx:pt idx="584">0.0094361954462111406</cx:pt>
          <cx:pt idx="585">0.0025097824587348798</cx:pt>
          <cx:pt idx="586">0.0013678826330261299</cx:pt>
          <cx:pt idx="587">0.00050467156744188097</cx:pt>
          <cx:pt idx="588">-0.000717977589827301</cx:pt>
          <cx:pt idx="589">0.00049445132428775401</cx:pt>
          <cx:pt idx="590">-0.00041697126737542202</cx:pt>
          <cx:pt idx="591">0.0044344018387725897</cx:pt>
          <cx:pt idx="592">-0.033947290349105499</cx:pt>
          <cx:pt idx="593">-0.061585465342988602</cx:pt>
          <cx:pt idx="594">-0.0274442769671022</cx:pt>
          <cx:pt idx="595">-0.0112757553134897</cx:pt>
          <cx:pt idx="596">-0.031726599893015399</cx:pt>
          <cx:pt idx="597">-0.060756471325336799</cx:pt>
          <cx:pt idx="598">0.031694680348290198</cx:pt>
          <cx:pt idx="599">0.00284528255192886</cx:pt>
          <cx:pt idx="600">-0.0053349271161483398</cx:pt>
          <cx:pt idx="601">0.0039572364199712698</cx:pt>
          <cx:pt idx="602">0.0064224885657347503</cx:pt>
          <cx:pt idx="603">-0.023805528412849102</cx:pt>
          <cx:pt idx="604">0.016502064870657199</cx:pt>
          <cx:pt idx="605">0.012419266174265401</cx:pt>
          <cx:pt idx="606">-0.0036468249753870302</cx:pt>
          <cx:pt idx="607">-0.00208913064553115</cx:pt>
          <cx:pt idx="608">-0.035092810863865703</cx:pt>
          <cx:pt idx="609">-0.026582646469973999</cx:pt>
          <cx:pt idx="610">-0.029722233900740299</cx:pt>
          <cx:pt idx="611">0.012452905984879499</cx:pt>
          <cx:pt idx="612">0.0058108632342144502</cx:pt>
          <cx:pt idx="613">0.0026457239565375601</cx:pt>
          <cx:pt idx="614">0.00069531047893483199</cx:pt>
          <cx:pt idx="615">-2.2433082941575198e-05</cx:pt>
          <cx:pt idx="616">-1.46220804587811e-05</cx:pt>
          <cx:pt idx="617">0.00063713009382185401</cx:pt>
          <cx:pt idx="618">0.00046179230794416099</cx:pt>
          <cx:pt idx="619">-0.0039307603314447</cx:pt>
          <cx:pt idx="620">-0.038363063639448303</cx:pt>
          <cx:pt idx="621">-0.045179209731883302</cx:pt>
          <cx:pt idx="622">-0.093875230808103102</cx:pt>
          <cx:pt idx="623">-0.093633015727370594</cx:pt>
          <cx:pt idx="624">-0.089555766199245795</cx:pt>
          <cx:pt idx="625">-0.060516300133894502</cx:pt>
          <cx:pt idx="626">-0.0337740975412417</cx:pt>
          <cx:pt idx="627">-0.035023241917295098</cx:pt>
          <cx:pt idx="628">-0.082943329307451297</cx:pt>
          <cx:pt idx="629">0.0037992112111743599</cx:pt>
          <cx:pt idx="630">0.035211547927230899</cx:pt>
          <cx:pt idx="631">0.020025100712046998</cx:pt>
          <cx:pt idx="632">0.0021878421690488701</cx:pt>
          <cx:pt idx="633">-0.0039433348648877297</cx:pt>
          <cx:pt idx="634">-0.039007683572925299</cx:pt>
          <cx:pt idx="635">-0.061805877112400397</cx:pt>
          <cx:pt idx="636">-0.037506812563495001</cx:pt>
          <cx:pt idx="637">-0.028250171311964601</cx:pt>
          <cx:pt idx="638">-0.014635309693633801</cx:pt>
          <cx:pt idx="639">0.00536885867083523</cx:pt>
          <cx:pt idx="640">0.00056534760169651803</cx:pt>
          <cx:pt idx="641">0.00027941920299410502</cx:pt>
          <cx:pt idx="642">0.00029393047224657499</cx:pt>
          <cx:pt idx="643">-0.00032211863108170098</cx:pt>
          <cx:pt idx="644">-7.5362720953448901e-06</cx:pt>
          <cx:pt idx="645">-7.69278700231279e-05</cx:pt>
          <cx:pt idx="646">0.0017678502138428001</cx:pt>
          <cx:pt idx="647">0.0036862103587917698</cx:pt>
          <cx:pt idx="648">-0.020284028851378502</cx:pt>
          <cx:pt idx="649">-0.013697945714736299</cx:pt>
          <cx:pt idx="650">-0.024481003114831</cx:pt>
          <cx:pt idx="651">-0.040916969460268099</cx:pt>
          <cx:pt idx="652">-0.055797738188916</cx:pt>
          <cx:pt idx="653">0.014464595987045</cx:pt>
          <cx:pt idx="654">0.035011807162906701</cx:pt>
          <cx:pt idx="655">0.026707904908509002</cx:pt>
          <cx:pt idx="656">-0.022460628312258299</cx:pt>
          <cx:pt idx="657">0.00016836711647693801</cx:pt>
          <cx:pt idx="658">-0.020195430664085901</cx:pt>
          <cx:pt idx="659">0.015538910852270301</cx:pt>
          <cx:pt idx="660">-0.026553639932815998</cx:pt>
          <cx:pt idx="661">-0.033365170703201601</cx:pt>
          <cx:pt idx="662">-0.063863586445796802</cx:pt>
          <cx:pt idx="663">-0.040860402761885198</cx:pt>
          <cx:pt idx="664">-0.041257535363614199</cx:pt>
          <cx:pt idx="665">-0.018017546245588899</cx:pt>
          <cx:pt idx="666">-0.0060105886207095097</cx:pt>
          <cx:pt idx="667">-0.00386865451004505</cx:pt>
          <cx:pt idx="668">0.00142883797306509</cx:pt>
          <cx:pt idx="669">0.00075684697627706899</cx:pt>
          <cx:pt idx="670">0.00140891299068791</cx:pt>
          <cx:pt idx="671">0.000178042606342998</cx:pt>
          <cx:pt idx="672">-0.00016685714275512301</cx:pt>
          <cx:pt idx="673">0.00055385456703328404</cx:pt>
          <cx:pt idx="674">-0.000222339546889867</cx:pt>
          <cx:pt idx="675">0.0062114167580240298</cx:pt>
          <cx:pt idx="676">0.010473431970723099</cx:pt>
          <cx:pt idx="677">-0.0139197444960509</cx:pt>
          <cx:pt idx="678">-0.015359206361761701</cx:pt>
          <cx:pt idx="679">0.0052554825577311899</cx:pt>
          <cx:pt idx="680">0.0230013495313349</cx:pt>
          <cx:pt idx="681">0.0048437196928846904</cx:pt>
          <cx:pt idx="682">0.014355818172530699</cx:pt>
          <cx:pt idx="683">0.0139755408559984</cx:pt>
          <cx:pt idx="684">0.0303248957798741</cx:pt>
          <cx:pt idx="685">0.080778472071842994</cx:pt>
          <cx:pt idx="686">0.058569357688710001</cx:pt>
          <cx:pt idx="687">0.0152500347745424</cx:pt>
          <cx:pt idx="688">-0.041391559247372402</cx:pt>
          <cx:pt idx="689">-0.035565985527019499</cx:pt>
          <cx:pt idx="690">-0.041129787207138502</cx:pt>
          <cx:pt idx="691">-0.046246286122211898</cx:pt>
          <cx:pt idx="692">-0.030002756709907</cx:pt>
          <cx:pt idx="693">-0.0075519005122348304</cx:pt>
          <cx:pt idx="694">-0.0016309706367182901</cx:pt>
          <cx:pt idx="695">-0.0028657175111874902</cx:pt>
          <cx:pt idx="696">0.00039562320085682499</cx:pt>
          <cx:pt idx="697">0.00033524400048344001</cx:pt>
          <cx:pt idx="698">-0.00087918552479512998</cx:pt>
          <cx:pt idx="699">-0.00054850987488355403</cx:pt>
          <cx:pt idx="700">0.000701118072684596</cx:pt>
          <cx:pt idx="701">-0.000179225138430011</cx:pt>
          <cx:pt idx="702">0.00036044943306809499</cx:pt>
          <cx:pt idx="703">0.00093161159017217995</cx:pt>
          <cx:pt idx="704">0.0052028461577076903</cx:pt>
          <cx:pt idx="705">-0.00114331968713125</cx:pt>
          <cx:pt idx="706">-0.014797831792883499</cx:pt>
          <cx:pt idx="707">-0.017414423199890401</cx:pt>
          <cx:pt idx="708">-0.00039063779294374701</cx:pt>
          <cx:pt idx="709">0.0099057749231626704</cx:pt>
          <cx:pt idx="710">-0.00873586033709693</cx:pt>
          <cx:pt idx="711">-0.014502192863935099</cx:pt>
          <cx:pt idx="712">0.034602295411994</cx:pt>
          <cx:pt idx="713">0.042734095262839597</cx:pt>
          <cx:pt idx="714">0.0018370383535075601</cx:pt>
          <cx:pt idx="715">-0.0228280076616195</cx:pt>
          <cx:pt idx="716">-0.019789139816507699</cx:pt>
          <cx:pt idx="717">-0.021072389343711199</cx:pt>
          <cx:pt idx="718">-0.0183022009326902</cx:pt>
          <cx:pt idx="719">-0.013336973896634199</cx:pt>
          <cx:pt idx="720">-0.0081682271619464997</cx:pt>
          <cx:pt idx="721">-0.0042982469069082997</cx:pt>
          <cx:pt idx="722">-0.0038159318757771499</cx:pt>
          <cx:pt idx="723">-0.0026090938727461399</cx:pt>
          <cx:pt idx="724">-0.00026682769813105798</cx:pt>
          <cx:pt idx="725">0.000104798552202363</cx:pt>
          <cx:pt idx="726">-0.00068699977908242204</cx:pt>
          <cx:pt idx="727">0.000356143158914789</cx:pt>
          <cx:pt idx="728">-0.00032366058022661098</cx:pt>
          <cx:pt idx="729">-8.4444381638272806e-06</cx:pt>
          <cx:pt idx="730">0.00036253526848362502</cx:pt>
          <cx:pt idx="731">-0.00034477463454690997</cx:pt>
          <cx:pt idx="732">-0.00023745901068557499</cx:pt>
          <cx:pt idx="733">0.00037456243552750598</cx:pt>
          <cx:pt idx="734">-0.0010257548359543401</cx:pt>
          <cx:pt idx="735">-0.00173417441977814</cx:pt>
          <cx:pt idx="736">0.00152744680939409</cx:pt>
          <cx:pt idx="737">0.0015170147842059601</cx:pt>
          <cx:pt idx="738">-2.4554037970344001e-05</cx:pt>
          <cx:pt idx="739">-0.0026378326110413999</cx:pt>
          <cx:pt idx="740">-0.0026348813661008401</cx:pt>
          <cx:pt idx="741">0.0029060884759274101</cx:pt>
          <cx:pt idx="742">-0.0018080870702293301</cx:pt>
          <cx:pt idx="743">-0.00064813092921824696</cx:pt>
          <cx:pt idx="744">0.0058276055120894399</cx:pt>
          <cx:pt idx="745">0.0060116195533975198</cx:pt>
          <cx:pt idx="746">0.000462265363979967</cx:pt>
          <cx:pt idx="747">0.00010465964203943099</cx:pt>
          <cx:pt idx="748">-0.00095959990076873803</cx:pt>
          <cx:pt idx="749">0.00025430178888360299</cx:pt>
          <cx:pt idx="750">0.00091186923595445296</cx:pt>
          <cx:pt idx="751">-0.00031624947913124499</cx:pt>
          <cx:pt idx="752">0.000122739933304079</cx:pt>
          <cx:pt idx="753">-0.0012643774800026699</cx:pt>
          <cx:pt idx="754">0.00044724971073778898</cx:pt>
          <cx:pt idx="755">0.00039084037045187902</cx:pt>
          <cx:pt idx="756">-0.000311264134949477</cx:pt>
          <cx:pt idx="757">0.000101860287571418</cx:pt>
          <cx:pt idx="758">-0.00067148578453149596</cx:pt>
          <cx:pt idx="759">-0.00032205792088696298</cx:pt>
          <cx:pt idx="760">0.000202700217318144</cx:pt>
          <cx:pt idx="761">-0.00097965291026574507</cx:pt>
          <cx:pt idx="762">-0.00099513697136194507</cx:pt>
          <cx:pt idx="763">-0.00033339697534849502</cx:pt>
          <cx:pt idx="764">2.00049923870033e-05</cx:pt>
          <cx:pt idx="765">-0.00012308811209742399</cx:pt>
          <cx:pt idx="766">0.0010057944338546501</cx:pt>
          <cx:pt idx="767">0.00061601912263942302</cx:pt>
          <cx:pt idx="768">0.00041047702750875902</cx:pt>
          <cx:pt idx="769">-0.000224449410769733</cx:pt>
          <cx:pt idx="770">0.0010376700692264901</cx:pt>
          <cx:pt idx="771">0.00091543750964561495</cx:pt>
          <cx:pt idx="772">0.0035547686092580401</cx:pt>
          <cx:pt idx="773">0.0019282519497133301</cx:pt>
          <cx:pt idx="774">0.000220552378102051</cx:pt>
          <cx:pt idx="775">0.00033276653652761597</cx:pt>
          <cx:pt idx="776">9.0182531183747105e-05</cx:pt>
          <cx:pt idx="777">-0.00027135197222235001</cx:pt>
          <cx:pt idx="778">-0.00033668562195588402</cx:pt>
          <cx:pt idx="779">-0.00091418320446973297</cx:pt>
          <cx:pt idx="780">-0.00030122801918016902</cx:pt>
          <cx:pt idx="781">-8.3946473149490994e-05</cx:pt>
          <cx:pt idx="782">-0.00015847231547956399</cx:pt>
          <cx:pt idx="783">-0.00059513297309861802</cx:pt>
          <cx:pt idx="784">-0.00057021347599826248</cx:pt>
          <cx:pt idx="785">-0.002876457432085225</cx:pt>
          <cx:pt idx="786">-0.0060761975814033753</cx:pt>
          <cx:pt idx="787">-0.0092137822434912742</cx:pt>
          <cx:pt idx="788">-0.016495537005896926</cx:pt>
          <cx:pt idx="789">-0.016752359566078401</cx:pt>
          <cx:pt idx="790">-0.0140952896613444</cx:pt>
          <cx:pt idx="791">-0.011093888674264925</cx:pt>
          <cx:pt idx="792">-0.0090635945342651507</cx:pt>
          <cx:pt idx="793">-0.0022790405112719826</cx:pt>
          <cx:pt idx="794">-0.0042832602101608996</cx:pt>
          <cx:pt idx="795">0.0027490000600446001</cx:pt>
          <cx:pt idx="796">0.00058688878246093245</cx:pt>
          <cx:pt idx="797">0.0085530234740936757</cx:pt>
          <cx:pt idx="798">0.020662474166161099</cx:pt>
          <cx:pt idx="799">0.0097804922690422243</cx:pt>
          <cx:pt idx="800">0.016420350127381127</cx:pt>
          <cx:pt idx="801">0.016605048832593599</cx:pt>
          <cx:pt idx="802">0.020165289568650799</cx:pt>
          <cx:pt idx="803">0.016101122209841976</cx:pt>
          <cx:pt idx="804">0.0139523202709781</cx:pt>
          <cx:pt idx="805">0.0028579757151802249</cx:pt>
          <cx:pt idx="806">-0.0050311946145977253</cx:pt>
          <cx:pt idx="807">-0.001537677661279675</cx:pt>
          <cx:pt idx="808">-0.00081537145291548253</cx:pt>
          <cx:pt idx="809">-8.3942081298694248e-05</cx:pt>
          <cx:pt idx="810">-9.84756883297345e-05</cx:pt>
          <cx:pt idx="811">-0.0011182435390801626</cx:pt>
          <cx:pt idx="812">-0.00048191250877343498</cx:pt>
          <cx:pt idx="813">-0.0052342066457575749</cx:pt>
          <cx:pt idx="814">-0.010522710114618625</cx:pt>
          <cx:pt idx="815">-0.014556712044056124</cx:pt>
          <cx:pt idx="816">-0.025616668412268499</cx:pt>
          <cx:pt idx="817">-0.023247806355571599</cx:pt>
          <cx:pt idx="818">-0.023596132151383949</cx:pt>
          <cx:pt idx="819">-0.017192513761312575</cx:pt>
          <cx:pt idx="820">-0.01454809692120885</cx:pt>
          <cx:pt idx="821">-0.020117199107061275</cx:pt>
          <cx:pt idx="822">-0.01363983115318535</cx:pt>
          <cx:pt idx="823">-0.021512372228173825</cx:pt>
          <cx:pt idx="824">-0.01727150062183835</cx:pt>
          <cx:pt idx="825">0.0068576270957486753</cx:pt>
          <cx:pt idx="826">0.021725024091424499</cx:pt>
          <cx:pt idx="827">0.013110544800218549</cx:pt>
          <cx:pt idx="828">0.0093687593556851505</cx:pt>
          <cx:pt idx="829">0.00634803678364245</cx:pt>
          <cx:pt idx="830">0.0091584521983767257</cx:pt>
          <cx:pt idx="831">0.019629438617509223</cx:pt>
          <cx:pt idx="832">0.0087150700284197996</cx:pt>
          <cx:pt idx="833">-0.0050300134762871996</cx:pt>
          <cx:pt idx="834">-0.0031397565672979999</cx:pt>
          <cx:pt idx="835">-0.00032487766228028498</cx:pt>
          <cx:pt idx="836">6.1840587193740494e-05</cx:pt>
          <cx:pt idx="837">-8.02674976132925e-05</cx:pt>
          <cx:pt idx="838">0.0001891007386217035</cx:pt>
          <cx:pt idx="839">-0.0010633641033003249</cx:pt>
          <cx:pt idx="840">-9.7695477855101252e-05</cx:pt>
          <cx:pt idx="841">-0.005989752700688575</cx:pt>
          <cx:pt idx="842">-0.014419892643733424</cx:pt>
          <cx:pt idx="843">-0.017275647663665777</cx:pt>
          <cx:pt idx="844">-0.030791296186504249</cx:pt>
          <cx:pt idx="845">-0.026933363943321249</cx:pt>
          <cx:pt idx="846">-0.035193772341944748</cx:pt>
          <cx:pt idx="847">-0.027478902082354501</cx:pt>
          <cx:pt idx="848">-0.03432659676688625</cx:pt>
          <cx:pt idx="849">-0.025829333264305001</cx:pt>
          <cx:pt idx="850">-0.040647646318746247</cx:pt>
          <cx:pt idx="851">-0.061792031764508752</cx:pt>
          <cx:pt idx="852">-0.039943896896043753</cx:pt>
          <cx:pt idx="853">0.010383573475172925</cx:pt>
          <cx:pt idx="854">0.0081333719830783743</cx:pt>
          <cx:pt idx="855">0.016427703687387</cx:pt>
          <cx:pt idx="856">0.015434020055250051</cx:pt>
          <cx:pt idx="857">-0.0083999524208564994</cx:pt>
          <cx:pt idx="858">-0.0037514897681089998</cx:pt>
          <cx:pt idx="859">0.0101992023202041</cx:pt>
          <cx:pt idx="860">-0.004780261750406075</cx:pt>
          <cx:pt idx="861">-0.0134125777962141</cx:pt>
          <cx:pt idx="862">-0.0013416387088184675</cx:pt>
          <cx:pt idx="863">0.00079633473166135249</cx:pt>
          <cx:pt idx="864">-0.00012352097775388676</cx:pt>
          <cx:pt idx="865">-0.00016050256904941249</cx:pt>
          <cx:pt idx="866">-2.84166794170495e-05</cx:pt>
          <cx:pt idx="867">-0.00082309466136184497</cx:pt>
          <cx:pt idx="868">-0.00098681052879392257</cx:pt>
          <cx:pt idx="869">-0.0086124262851775494</cx:pt>
          <cx:pt idx="870">-0.021470746314436524</cx:pt>
          <cx:pt idx="871">-0.025546166557826249</cx:pt>
          <cx:pt idx="872">-0.033604647066112499</cx:pt>
          <cx:pt idx="873">-0.034246358810451252</cx:pt>
          <cx:pt idx="874">-0.037998049452976253</cx:pt>
          <cx:pt idx="875">-0.0430582963945495</cx:pt>
          <cx:pt idx="876">-0.049404518547854499</cx:pt>
          <cx:pt idx="877">-0.032413566173106749</cx:pt>
          <cx:pt idx="878">-0.04570387862967875</cx:pt>
          <cx:pt idx="879">-0.051539413536928501</cx:pt>
          <cx:pt idx="880">-0.018873181821432002</cx:pt>
          <cx:pt idx="881">0.0212581731654026</cx:pt>
          <cx:pt idx="882">0.011445763797110851</cx:pt>
          <cx:pt idx="883">0.016408139694527226</cx:pt>
          <cx:pt idx="884">-0.00057021347599826248</cx:pt>
          <cx:pt idx="885">-0.002876457432085225</cx:pt>
          <cx:pt idx="886">-0.0060761975814033753</cx:pt>
          <cx:pt idx="887">-0.0092137822434912742</cx:pt>
          <cx:pt idx="888">-0.016495537005896926</cx:pt>
          <cx:pt idx="889">-0.016752359566078401</cx:pt>
          <cx:pt idx="890">-0.0140952896613444</cx:pt>
          <cx:pt idx="891">-0.011093888674264925</cx:pt>
          <cx:pt idx="892">-0.0090635945342651507</cx:pt>
          <cx:pt idx="893">-0.0022790405112719826</cx:pt>
          <cx:pt idx="894">-0.0042832602101608996</cx:pt>
          <cx:pt idx="895">0.0027490000600446001</cx:pt>
          <cx:pt idx="896">0.00058688878246093245</cx:pt>
          <cx:pt idx="897">0.0085530234740936757</cx:pt>
          <cx:pt idx="898">0.020662474166161099</cx:pt>
          <cx:pt idx="899">0.0097804922690422243</cx:pt>
          <cx:pt idx="900">0.016420350127381127</cx:pt>
          <cx:pt idx="901">0.016605048832593599</cx:pt>
          <cx:pt idx="902">0.020165289568650799</cx:pt>
          <cx:pt idx="903">0.016101122209841976</cx:pt>
          <cx:pt idx="904">0.0139523202709781</cx:pt>
          <cx:pt idx="905">0.0028579757151802249</cx:pt>
          <cx:pt idx="906">-0.0050311946145977253</cx:pt>
          <cx:pt idx="907">-0.001537677661279675</cx:pt>
          <cx:pt idx="908">-0.00081537145291548253</cx:pt>
          <cx:pt idx="909">-8.3942081298694248e-05</cx:pt>
          <cx:pt idx="910">-9.84756883297345e-05</cx:pt>
          <cx:pt idx="911">-0.0011182435390801626</cx:pt>
          <cx:pt idx="912">-0.00048191250877343498</cx:pt>
          <cx:pt idx="913">-0.0052342066457575749</cx:pt>
          <cx:pt idx="914">-0.010522710114618625</cx:pt>
          <cx:pt idx="915">-0.014556712044056124</cx:pt>
          <cx:pt idx="916">-0.025616668412268499</cx:pt>
          <cx:pt idx="917">-0.023247806355571599</cx:pt>
          <cx:pt idx="918">-0.023596132151383949</cx:pt>
          <cx:pt idx="919">-0.017192513761312575</cx:pt>
          <cx:pt idx="920">-0.01454809692120885</cx:pt>
          <cx:pt idx="921">-0.020117199107061275</cx:pt>
          <cx:pt idx="922">-0.01363983115318535</cx:pt>
          <cx:pt idx="923">-0.021512372228173825</cx:pt>
          <cx:pt idx="924">-0.01727150062183835</cx:pt>
          <cx:pt idx="925">0.0068576270957486753</cx:pt>
          <cx:pt idx="926">0.021725024091424499</cx:pt>
          <cx:pt idx="927">0.013110544800218549</cx:pt>
          <cx:pt idx="928">0.0093687593556851505</cx:pt>
          <cx:pt idx="929">0.00634803678364245</cx:pt>
          <cx:pt idx="930">0.0091584521983767257</cx:pt>
          <cx:pt idx="931">0.019629438617509223</cx:pt>
          <cx:pt idx="932">0.0087150700284197996</cx:pt>
          <cx:pt idx="933">-0.0050300134762871996</cx:pt>
          <cx:pt idx="934">-0.0031397565672979999</cx:pt>
          <cx:pt idx="935">-0.00032487766228028498</cx:pt>
          <cx:pt idx="936">6.1840587193740494e-05</cx:pt>
          <cx:pt idx="937">-8.02674976132925e-05</cx:pt>
          <cx:pt idx="938">0.0001891007386217035</cx:pt>
          <cx:pt idx="939">-0.0010633641033003249</cx:pt>
          <cx:pt idx="940">-9.7695477855101252e-05</cx:pt>
          <cx:pt idx="941">-0.005989752700688575</cx:pt>
          <cx:pt idx="942">-0.014419892643733424</cx:pt>
          <cx:pt idx="943">-0.017275647663665777</cx:pt>
          <cx:pt idx="944">-0.030791296186504249</cx:pt>
          <cx:pt idx="945">-0.026933363943321249</cx:pt>
          <cx:pt idx="946">-0.035193772341944748</cx:pt>
          <cx:pt idx="947">-0.027478902082354501</cx:pt>
          <cx:pt idx="948">-0.03432659676688625</cx:pt>
          <cx:pt idx="949">-0.025829333264305001</cx:pt>
          <cx:pt idx="950">-0.040647646318746247</cx:pt>
          <cx:pt idx="951">-0.061792031764508752</cx:pt>
          <cx:pt idx="952">-0.039943896896043753</cx:pt>
          <cx:pt idx="953">0.010383573475172925</cx:pt>
          <cx:pt idx="954">0.0081333719830783743</cx:pt>
          <cx:pt idx="955">0.016427703687387</cx:pt>
          <cx:pt idx="956">0.015434020055250051</cx:pt>
          <cx:pt idx="957">-0.0083999524208564994</cx:pt>
          <cx:pt idx="958">-0.0037514897681089998</cx:pt>
          <cx:pt idx="959">0.0101992023202041</cx:pt>
          <cx:pt idx="960">-0.004780261750406075</cx:pt>
          <cx:pt idx="961">-0.0134125777962141</cx:pt>
          <cx:pt idx="962">-0.0013416387088184675</cx:pt>
          <cx:pt idx="963">0.00079633473166135249</cx:pt>
          <cx:pt idx="964">-0.00012352097775388676</cx:pt>
          <cx:pt idx="965">-0.00016050256904941249</cx:pt>
          <cx:pt idx="966">-2.84166794170495e-05</cx:pt>
          <cx:pt idx="967">-0.00082309466136184497</cx:pt>
          <cx:pt idx="968">-0.00098681052879392257</cx:pt>
          <cx:pt idx="969">-0.0086124262851775494</cx:pt>
          <cx:pt idx="970">-0.021470746314436524</cx:pt>
          <cx:pt idx="971">-0.025546166557826249</cx:pt>
          <cx:pt idx="972">-0.033604647066112499</cx:pt>
          <cx:pt idx="973">-0.034246358810451252</cx:pt>
          <cx:pt idx="974">-0.037998049452976253</cx:pt>
          <cx:pt idx="975">-0.0430582963945495</cx:pt>
          <cx:pt idx="976">-0.049404518547854499</cx:pt>
          <cx:pt idx="977">-0.032413566173106749</cx:pt>
          <cx:pt idx="978">-0.04570387862967875</cx:pt>
          <cx:pt idx="979">-0.051539413536928501</cx:pt>
          <cx:pt idx="980">-0.018873181821432002</cx:pt>
          <cx:pt idx="981">0.0212581731654026</cx:pt>
          <cx:pt idx="982">0.011445763797110851</cx:pt>
          <cx:pt idx="983">0.016408139694527226</cx:pt>
          <cx:pt idx="984">-0.00057021347599826248</cx:pt>
          <cx:pt idx="985">-0.002876457432085225</cx:pt>
          <cx:pt idx="986">-0.0060761975814033753</cx:pt>
          <cx:pt idx="987">-0.0092137822434912742</cx:pt>
          <cx:pt idx="988">-0.016495537005896926</cx:pt>
          <cx:pt idx="989">-0.016752359566078401</cx:pt>
          <cx:pt idx="990">-0.0140952896613444</cx:pt>
          <cx:pt idx="991">-0.011093888674264925</cx:pt>
          <cx:pt idx="992">-0.0090635945342651507</cx:pt>
          <cx:pt idx="993">-0.0022790405112719826</cx:pt>
          <cx:pt idx="994">-0.0042832602101608996</cx:pt>
          <cx:pt idx="995">0.0027490000600446001</cx:pt>
          <cx:pt idx="996">0.00058688878246093245</cx:pt>
          <cx:pt idx="997">0.0085530234740936757</cx:pt>
          <cx:pt idx="998">0.020662474166161099</cx:pt>
          <cx:pt idx="999">0.0097804922690422243</cx:pt>
          <cx:pt idx="1000">0.016420350127381127</cx:pt>
          <cx:pt idx="1001">0.016605048832593599</cx:pt>
          <cx:pt idx="1002">0.020165289568650799</cx:pt>
          <cx:pt idx="1003">0.016101122209841976</cx:pt>
          <cx:pt idx="1004">0.0139523202709781</cx:pt>
          <cx:pt idx="1005">0.0028579757151802249</cx:pt>
          <cx:pt idx="1006">-0.0050311946145977253</cx:pt>
          <cx:pt idx="1007">-0.001537677661279675</cx:pt>
          <cx:pt idx="1008">-0.00081537145291548253</cx:pt>
          <cx:pt idx="1009">-8.3942081298694248e-05</cx:pt>
          <cx:pt idx="1010">-9.84756883297345e-05</cx:pt>
          <cx:pt idx="1011">-0.0011182435390801626</cx:pt>
          <cx:pt idx="1012">-0.00048191250877343498</cx:pt>
          <cx:pt idx="1013">-0.0052342066457575749</cx:pt>
          <cx:pt idx="1014">-0.010522710114618625</cx:pt>
          <cx:pt idx="1015">-0.014556712044056124</cx:pt>
          <cx:pt idx="1016">-0.025616668412268499</cx:pt>
          <cx:pt idx="1017">-0.023247806355571599</cx:pt>
          <cx:pt idx="1018">-0.023596132151383949</cx:pt>
          <cx:pt idx="1019">-0.017192513761312575</cx:pt>
          <cx:pt idx="1020">-0.01454809692120885</cx:pt>
          <cx:pt idx="1021">-0.020117199107061275</cx:pt>
          <cx:pt idx="1022">-0.01363983115318535</cx:pt>
          <cx:pt idx="1023">-0.021512372228173825</cx:pt>
          <cx:pt idx="1024">-0.01727150062183835</cx:pt>
          <cx:pt idx="1025">0.0068576270957486753</cx:pt>
          <cx:pt idx="1026">0.021725024091424499</cx:pt>
          <cx:pt idx="1027">0.013110544800218549</cx:pt>
          <cx:pt idx="1028">0.0093687593556851505</cx:pt>
          <cx:pt idx="1029">0.00634803678364245</cx:pt>
          <cx:pt idx="1030">0.0091584521983767257</cx:pt>
          <cx:pt idx="1031">0.019629438617509223</cx:pt>
          <cx:pt idx="1032">0.0087150700284197996</cx:pt>
          <cx:pt idx="1033">-0.0050300134762871996</cx:pt>
          <cx:pt idx="1034">-0.0031397565672979999</cx:pt>
          <cx:pt idx="1035">-0.00032487766228028498</cx:pt>
          <cx:pt idx="1036">6.1840587193740494e-05</cx:pt>
          <cx:pt idx="1037">-8.02674976132925e-05</cx:pt>
          <cx:pt idx="1038">0.0001891007386217035</cx:pt>
          <cx:pt idx="1039">-0.0010633641033003249</cx:pt>
          <cx:pt idx="1040">-9.7695477855101252e-05</cx:pt>
          <cx:pt idx="1041">-0.005989752700688575</cx:pt>
          <cx:pt idx="1042">-0.014419892643733424</cx:pt>
          <cx:pt idx="1043">-0.017275647663665777</cx:pt>
          <cx:pt idx="1044">-0.030791296186504249</cx:pt>
          <cx:pt idx="1045">-0.026933363943321249</cx:pt>
          <cx:pt idx="1046">-0.035193772341944748</cx:pt>
          <cx:pt idx="1047">-0.027478902082354501</cx:pt>
          <cx:pt idx="1048">-0.03432659676688625</cx:pt>
          <cx:pt idx="1049">-0.025829333264305001</cx:pt>
          <cx:pt idx="1050">-0.040647646318746247</cx:pt>
          <cx:pt idx="1051">-0.061792031764508752</cx:pt>
          <cx:pt idx="1052">-0.039943896896043753</cx:pt>
          <cx:pt idx="1053">0.010383573475172925</cx:pt>
          <cx:pt idx="1054">0.0081333719830783743</cx:pt>
          <cx:pt idx="1055">0.016427703687387</cx:pt>
          <cx:pt idx="1056">0.015434020055250051</cx:pt>
          <cx:pt idx="1057">-0.0083999524208564994</cx:pt>
          <cx:pt idx="1058">-0.0037514897681089998</cx:pt>
          <cx:pt idx="1059">0.0101992023202041</cx:pt>
          <cx:pt idx="1060">-0.004780261750406075</cx:pt>
          <cx:pt idx="1061">-0.0134125777962141</cx:pt>
          <cx:pt idx="1062">-0.0013416387088184675</cx:pt>
          <cx:pt idx="1063">0.00079633473166135249</cx:pt>
          <cx:pt idx="1064">-0.00012352097775388676</cx:pt>
          <cx:pt idx="1065">-0.00016050256904941249</cx:pt>
          <cx:pt idx="1066">-2.84166794170495e-05</cx:pt>
          <cx:pt idx="1067">-0.00082309466136184497</cx:pt>
          <cx:pt idx="1068">-0.00098681052879392257</cx:pt>
          <cx:pt idx="1069">-0.0086124262851775494</cx:pt>
          <cx:pt idx="1070">-0.021470746314436524</cx:pt>
          <cx:pt idx="1071">-0.025546166557826249</cx:pt>
          <cx:pt idx="1072">-0.033604647066112499</cx:pt>
          <cx:pt idx="1073">-0.034246358810451252</cx:pt>
          <cx:pt idx="1074">-0.037998049452976253</cx:pt>
          <cx:pt idx="1075">-0.0430582963945495</cx:pt>
          <cx:pt idx="1076">-0.049404518547854499</cx:pt>
          <cx:pt idx="1077">-0.032413566173106749</cx:pt>
          <cx:pt idx="1078">-0.04570387862967875</cx:pt>
          <cx:pt idx="1079">-0.051539413536928501</cx:pt>
          <cx:pt idx="1080">-0.018873181821432002</cx:pt>
          <cx:pt idx="1081">0.0212581731654026</cx:pt>
          <cx:pt idx="1082">0.011445763797110851</cx:pt>
          <cx:pt idx="1083">0.016408139694527226</cx:pt>
        </cx:lvl>
      </cx:numDim>
    </cx:data>
    <cx:data id="172">
      <cx:numDim type="val">
        <cx:f>Sheet2!$FQ$1:$FQ$1084</cx:f>
        <cx:lvl ptCount="1084" formatCode="0.00E+00">
          <cx:pt idx="0">8.3487381463065395e-05</cx:pt>
          <cx:pt idx="1">0.000130122867873952</cx:pt>
          <cx:pt idx="2">0.00010724962059012701</cx:pt>
          <cx:pt idx="3">0.000248754448733069</cx:pt>
          <cx:pt idx="4">0.00010357331976890501</cx:pt>
          <cx:pt idx="5">-0.00045210494266198199</cx:pt>
          <cx:pt idx="6">0.00031136791337567701</cx:pt>
          <cx:pt idx="7">0.00023898881320080399</cx:pt>
          <cx:pt idx="8">0.00048937848333893198</cx:pt>
          <cx:pt idx="9">-0.00063446217819892797</cx:pt>
          <cx:pt idx="10">-0.00059895615325712302</cx:pt>
          <cx:pt idx="11">4.1591202724692599e-05</cx:pt>
          <cx:pt idx="12">-0.00063965102021006505</cx:pt>
          <cx:pt idx="13">-0.00037951281234630999</cx:pt>
          <cx:pt idx="14">0.00062916348817413704</cx:pt>
          <cx:pt idx="15">-0.00022609146546777699</cx:pt>
          <cx:pt idx="16">-0.000320476566891197</cx:pt>
          <cx:pt idx="17">-8.5563671990175196e-05</cx:pt>
          <cx:pt idx="18">0.00024967473089725902</cx:pt>
          <cx:pt idx="19">-0.00032401306766385401</cx:pt>
          <cx:pt idx="20">0.00047793981299106399</cx:pt>
          <cx:pt idx="21">0.00119665096760742</cx:pt>
          <cx:pt idx="22">0.00020004883499127101</cx:pt>
          <cx:pt idx="23">-0.00081218085060720101</cx:pt>
          <cx:pt idx="24">0.00017705490550216601</cx:pt>
          <cx:pt idx="25">-0.00014820066198502401</cx:pt>
          <cx:pt idx="26">0.00011644153642501901</cx:pt>
          <cx:pt idx="27">-0.000174416880016544</cx:pt>
          <cx:pt idx="28">0.00057430631365393097</cx:pt>
          <cx:pt idx="29">0.00048612064083492098</cx:pt>
          <cx:pt idx="30">0.00068159311253495301</cx:pt>
          <cx:pt idx="31">0.00038582389305056003</cx:pt>
          <cx:pt idx="32">0.00033887405051395898</cx:pt>
          <cx:pt idx="33">-0.00015451361686919199</cx:pt>
          <cx:pt idx="34">-0.0012809866105184199</cx:pt>
          <cx:pt idx="35">-0.0025395953583642098</cx:pt>
          <cx:pt idx="36">-0.0030472802280109</cx:pt>
          <cx:pt idx="37">-0.0021045792112332901</cx:pt>
          <cx:pt idx="38">-0.00127594457889025</cx:pt>
          <cx:pt idx="39">-0.0018005109902418501</cx:pt>
          <cx:pt idx="40">-0.0036004327055860698</cx:pt>
          <cx:pt idx="41">-0.0029060664746834702</cx:pt>
          <cx:pt idx="42">-0.00064585635435698103</cx:pt>
          <cx:pt idx="43">-0.00063630475715415196</cx:pt>
          <cx:pt idx="44">-0.00054836991175563697</cx:pt>
          <cx:pt idx="45">-0.00063506976126456</cx:pt>
          <cx:pt idx="46">-0.0015301650931120699</cx:pt>
          <cx:pt idx="47">-0.00169669213046159</cx:pt>
          <cx:pt idx="48">-0.00059082089642037297</cx:pt>
          <cx:pt idx="49">-0.0012574253677014699</cx:pt>
          <cx:pt idx="50">-0.0018544545816276</cx:pt>
          <cx:pt idx="51">-0.00122950449447979</cx:pt>
          <cx:pt idx="52">4.4398901469657003e-05</cx:pt>
          <cx:pt idx="53">0.00040535972515200902</cx:pt>
          <cx:pt idx="54">-7.4813564078883405e-05</cx:pt>
          <cx:pt idx="55">0.00071901760349639605</cx:pt>
          <cx:pt idx="56">-7.6366144871058299e-05</cx:pt>
          <cx:pt idx="57">3.2513877734429998e-05</cx:pt>
          <cx:pt idx="58">0.00026686605171091001</cx:pt>
          <cx:pt idx="59">0.00044237293015210498</cx:pt>
          <cx:pt idx="60">0.000321755584502881</cx:pt>
          <cx:pt idx="61">-0.00030858155275124798</cx:pt>
          <cx:pt idx="62">-0.00193592053822601</cx:pt>
          <cx:pt idx="63">-0.0043219510686575901</cx:pt>
          <cx:pt idx="64">-0.0058283340394965702</cx:pt>
          <cx:pt idx="65">-0.0070774151873146699</cx:pt>
          <cx:pt idx="66">-0.0160441553403423</cx:pt>
          <cx:pt idx="67">-0.021092293059707501</cx:pt>
          <cx:pt idx="68">-0.023386472994698301</cx:pt>
          <cx:pt idx="69">-0.022932968551808201</cx:pt>
          <cx:pt idx="70">-0.021819351113835199</cx:pt>
          <cx:pt idx="71">-0.019429300043165801</cx:pt>
          <cx:pt idx="72">-0.019316490088075199</cx:pt>
          <cx:pt idx="73">-0.0126307488696457</cx:pt>
          <cx:pt idx="74">-0.00853942284794066</cx:pt>
          <cx:pt idx="75">-0.0073693565755300096</cx:pt>
          <cx:pt idx="76">-0.0044616887544900096</cx:pt>
          <cx:pt idx="77">-0.0056959963881081602</cx:pt>
          <cx:pt idx="78">-0.0041060269626504997</cx:pt>
          <cx:pt idx="79">-0.0017403323334121801</cx:pt>
          <cx:pt idx="80">-3.6467762063001201e-06</cx:pt>
          <cx:pt idx="81">-0.00025832343583493902</cx:pt>
          <cx:pt idx="82">-0.00044734766287289</cx:pt>
          <cx:pt idx="83">1.09533864581002e-05</cx:pt>
          <cx:pt idx="84">0.00085890077186860203</cx:pt>
          <cx:pt idx="85">-8.8619610398406096e-05</cx:pt>
          <cx:pt idx="86">0.00044784394230760799</cx:pt>
          <cx:pt idx="87">-0.00019919301655929299</cx:pt>
          <cx:pt idx="88">0.00047708986956798997</cx:pt>
          <cx:pt idx="89">-2.5982248187359098e-05</cx:pt>
          <cx:pt idx="90">-0.0038798405325361301</cx:pt>
          <cx:pt idx="91">-0.0070570716798596502</cx:pt>
          <cx:pt idx="92">-0.0151334433235513</cx:pt>
          <cx:pt idx="93">-0.025593087299707499</cx:pt>
          <cx:pt idx="94">-0.035580790110241997</cx:pt>
          <cx:pt idx="95">-0.042706559428451897</cx:pt>
          <cx:pt idx="96">-0.068524065335088202</cx:pt>
          <cx:pt idx="97">-0.085688318052523402</cx:pt>
          <cx:pt idx="98">-0.067752547272723507</cx:pt>
          <cx:pt idx="99">-0.037617937595730302</cx:pt>
          <cx:pt idx="100">-0.0235795867591914</cx:pt>
          <cx:pt idx="101">-0.0034459154477237</cx:pt>
          <cx:pt idx="102">-0.011170782151041401</cx:pt>
          <cx:pt idx="103">-0.0045851851636515796</cx:pt>
          <cx:pt idx="104">0.0066886501408309797</cx:pt>
          <cx:pt idx="105">0.0064497337323850702</cx:pt>
          <cx:pt idx="106">-0.00073044604664159699</cx:pt>
          <cx:pt idx="107">-0.0053863791264538597</cx:pt>
          <cx:pt idx="108">-0.0033896241439067801</cx:pt>
          <cx:pt idx="109">0.0032761470824467999</cx:pt>
          <cx:pt idx="110">0.000302223880685429</cx:pt>
          <cx:pt idx="111">0.00075084606485099903</cx:pt>
          <cx:pt idx="112">-0.00026364509698709399</cx:pt>
          <cx:pt idx="113">-4.1668857465487599e-05</cx:pt>
          <cx:pt idx="114">0.00066607061021246199</cx:pt>
          <cx:pt idx="115">0.000251833586364348</cx:pt>
          <cx:pt idx="116">0.00016676952135303601</cx:pt>
          <cx:pt idx="117">-0.0058486400332309002</cx:pt>
          <cx:pt idx="118">-0.0079437314602535999</cx:pt>
          <cx:pt idx="119">-0.00728095748529883</cx:pt>
          <cx:pt idx="120">-0.033812373999657697</cx:pt>
          <cx:pt idx="121">-0.041325929881598902</cx:pt>
          <cx:pt idx="122">-0.048264716258316999</cx:pt>
          <cx:pt idx="123">-0.028186446975305299</cx:pt>
          <cx:pt idx="124">-0.061165631454891602</cx:pt>
          <cx:pt idx="125">-0.091330098867239307</cx:pt>
          <cx:pt idx="126">-0.073760187700714699</cx:pt>
          <cx:pt idx="127">-0.0312866656412088</cx:pt>
          <cx:pt idx="128">-0.0051520949237000603</cx:pt>
          <cx:pt idx="129">0.0333679414290581</cx:pt>
          <cx:pt idx="130">0.0119778089962214</cx:pt>
          <cx:pt idx="131">-0.013695662595503101</cx:pt>
          <cx:pt idx="132">0.010624796881785199</cx:pt>
          <cx:pt idx="133">0.016486293411230799</cx:pt>
          <cx:pt idx="134">0.0029447186272640201</cx:pt>
          <cx:pt idx="135">0.0065062783529224203</cx:pt>
          <cx:pt idx="136">0.020459665005139599</cx:pt>
          <cx:pt idx="137">0.016010395943084</cx:pt>
          <cx:pt idx="138">0.0058425880142963099</cx:pt>
          <cx:pt idx="139">-0.00014901765658540899</cx:pt>
          <cx:pt idx="140">-0.00015334236039939899</cx:pt>
          <cx:pt idx="141">3.5648697536886401e-05</cx:pt>
          <cx:pt idx="142">0.000131640179871905</cx:pt>
          <cx:pt idx="143">-0.000142844796808735</cx:pt>
          <cx:pt idx="144">-0.00034409603562457502</cx:pt>
          <cx:pt idx="145">0.00301289402818508</cx:pt>
          <cx:pt idx="146">0.00072898384758332297</cx:pt>
          <cx:pt idx="147">-0.0214445184550318</cx:pt>
          <cx:pt idx="148">-0.024289003337185699</cx:pt>
          <cx:pt idx="149">-0.013653175177347</cx:pt>
          <cx:pt idx="150">-0.034072204715165699</cx:pt>
          <cx:pt idx="151">0.0132726509744483</cx:pt>
          <cx:pt idx="152">0.020952893488494301</cx:pt>
          <cx:pt idx="153">-0.012530422206337899</cx:pt>
          <cx:pt idx="154">-0.03485077426963</cx:pt>
          <cx:pt idx="155">-0.069741193023208706</cx:pt>
          <cx:pt idx="156">-0.051927795907951303</cx:pt>
          <cx:pt idx="157">-0.042147499770368899</cx:pt>
          <cx:pt idx="158">-0.054721635508262999</cx:pt>
          <cx:pt idx="159">-0.061044906237552703</cx:pt>
          <cx:pt idx="160">-0.0093857546352481402</cx:pt>
          <cx:pt idx="161">0.024417119996588299</cx:pt>
          <cx:pt idx="162">0.0092045968647123198</cx:pt>
          <cx:pt idx="163">0.0044487231390811198</cx:pt>
          <cx:pt idx="164">0.018321720115522699</cx:pt>
          <cx:pt idx="165">0.0092979200430315396</cx:pt>
          <cx:pt idx="166">0.0012742718890479</cx:pt>
          <cx:pt idx="167">-8.4444203705196896e-05</cx:pt>
          <cx:pt idx="168">0.00086688961745359403</cx:pt>
          <cx:pt idx="169">-0.00063325199342663201</cx:pt>
          <cx:pt idx="170">0.00090904668733646199</cx:pt>
          <cx:pt idx="171">0.0031142868419094701</cx:pt>
          <cx:pt idx="172">0.00520359115733711</cx:pt>
          <cx:pt idx="173">0.0085596359446249107</cx:pt>
          <cx:pt idx="174">0.00218399066431294</cx:pt>
          <cx:pt idx="175">-0.020286785781141001</cx:pt>
          <cx:pt idx="176">-0.0051943188341800799</cx:pt>
          <cx:pt idx="177">0.022869118536716599</cx:pt>
          <cx:pt idx="178">-0.00101820776460565</cx:pt>
          <cx:pt idx="179">0.024941404651683201</cx:pt>
          <cx:pt idx="180">0.0291889513672649</cx:pt>
          <cx:pt idx="181">0.011221490620962201</cx:pt>
          <cx:pt idx="182">-0.023426560382046002</cx:pt>
          <cx:pt idx="183">-0.022678263945298</cx:pt>
          <cx:pt idx="184">0.00034374161891557499</cx:pt>
          <cx:pt idx="185">0.020951445865249298</cx:pt>
          <cx:pt idx="186">-0.0280920309427415</cx:pt>
          <cx:pt idx="187">-0.0082591241130533996</cx:pt>
          <cx:pt idx="188">0.018964115349078599</cx:pt>
          <cx:pt idx="189">0.041318914895060198</cx:pt>
          <cx:pt idx="190">0.036252873959838998</cx:pt>
          <cx:pt idx="191">0.028273433646254401</cx:pt>
          <cx:pt idx="192">0.0141223184642209</cx:pt>
          <cx:pt idx="193">0.014450930046349401</cx:pt>
          <cx:pt idx="194">-0.0037417882037434902</cx:pt>
          <cx:pt idx="195">-0.0066780644949285903</cx:pt>
          <cx:pt idx="196">0.00014269835443149199</cx:pt>
          <cx:pt idx="197">8.1897406124974395e-05</cx:pt>
          <cx:pt idx="198">0.0074388175912107899</cx:pt>
          <cx:pt idx="199">0.0022834939553508251</cx:pt>
          <cx:pt idx="200">0.00012782559461381874</cx:pt>
          <cx:pt idx="201">0.00054455010653323502</cx:pt>
          <cx:pt idx="202">0.0066924510367641753</cx:pt>
          <cx:pt idx="203">0.0023501223309955752</cx:pt>
          <cx:pt idx="204">0.0053664392801285</cx:pt>
          <cx:pt idx="205">0.010951673569438925</cx:pt>
          <cx:pt idx="206">0.0033263912086691498</cx:pt>
          <cx:pt idx="207">0.0010955488900313249</cx:pt>
          <cx:pt idx="208">0.0087286165452160752</cx:pt>
          <cx:pt idx="209">0.0041587462042833503</cx:pt>
          <cx:pt idx="210">-0.0093556487730652258</cx:pt>
          <cx:pt idx="211">0.001644651060974395</cx:pt>
          <cx:pt idx="212">0.0066782915347803999</cx:pt>
          <cx:pt idx="213">0.019130772512202174</cx:pt>
          <cx:pt idx="214">0.0075381028213921501</cx:pt>
          <cx:pt idx="215">0.007713287975453475</cx:pt>
          <cx:pt idx="216">0.0077169613015293003</cx:pt>
          <cx:pt idx="217">0.010024467118298601</cx:pt>
          <cx:pt idx="218">0.0096360323822674756</cx:pt>
          <cx:pt idx="219">0.01208931244973235</cx:pt>
          <cx:pt idx="220">0.0065544361116945003</cx:pt>
          <cx:pt idx="221">0.0054828335095126503</cx:pt>
          <cx:pt idx="222">-0.000700019442471265</cx:pt>
          <cx:pt idx="223">-0.00078853282937108255</cx:pt>
          <cx:pt idx="224">-6.6572918510970244e-05</cx:pt>
          <cx:pt idx="225">5.4833237578101753e-06</cx:pt>
          <cx:pt idx="226">0.0016566019884970251</cx:pt>
          <cx:pt idx="227">0.002863483731441325</cx:pt>
          <cx:pt idx="228">0.0020010955565860325</cx:pt>
          <cx:pt idx="229">0.0064573082694903998</cx:pt>
          <cx:pt idx="230">0.013745570499585176</cx:pt>
          <cx:pt idx="231">0.0070901089565905996</cx:pt>
          <cx:pt idx="232">0.015729887748577399</cx:pt>
          <cx:pt idx="233">0.014727667906668801</cx:pt>
          <cx:pt idx="234">0.011871672345280301</cx:pt>
          <cx:pt idx="235">0.013688940368831675</cx:pt>
          <cx:pt idx="236">0.01202100968301475</cx:pt>
          <cx:pt idx="237">0.0084429293366135756</cx:pt>
          <cx:pt idx="238">0.0094123425907832008</cx:pt>
          <cx:pt idx="239">0.0090151603306619504</cx:pt>
          <cx:pt idx="240">0.0064264013425256996</cx:pt>
          <cx:pt idx="241">0.0050061243500429502</cx:pt>
          <cx:pt idx="242">0.011688329106788575</cx:pt>
          <cx:pt idx="243">0.0052594057747005251</cx:pt>
          <cx:pt idx="244">0.002010146415584725</cx:pt>
          <cx:pt idx="245">0.0016751952339187075</cx:pt>
          <cx:pt idx="246">0.0044841579795800749</cx:pt>
          <cx:pt idx="247">0.0130171338580662</cx:pt>
          <cx:pt idx="248">0.014683896914106875</cx:pt>
          <cx:pt idx="249">0.0071270955334723999</cx:pt>
          <cx:pt idx="250">0.0014947688190484925</cx:pt>
          <cx:pt idx="251">5.4433239857945252e-05</cx:pt>
          <cx:pt idx="252">-1.2594031044020024e-05</cx:pt>
          <cx:pt idx="253">0.00037969459163564252</cx:pt>
          <cx:pt idx="254">0.0012640927907159301</cx:pt>
          <cx:pt idx="255">0.0031143472090771002</cx:pt>
          <cx:pt idx="256">0.0029236611883736502</cx:pt>
          <cx:pt idx="257">0.0029533001144680252</cx:pt>
          <cx:pt idx="258">0.010681544592436251</cx:pt>
          <cx:pt idx="259">0.00126546189259855</cx:pt>
          <cx:pt idx="260">0.0043463180381201746</cx:pt>
          <cx:pt idx="261">0.010623831060161924</cx:pt>
          <cx:pt idx="262">0.01395006733309195</cx:pt>
          <cx:pt idx="263">0.0138165735954103</cx:pt>
          <cx:pt idx="264">0.012287647599422375</cx:pt>
          <cx:pt idx="265">0.010725434936614825</cx:pt>
          <cx:pt idx="266">0.01164452311716265</cx:pt>
          <cx:pt idx="267">-0.00054839428821952996</cx:pt>
          <cx:pt idx="268">-0.0027722345194937498</cx:pt>
          <cx:pt idx="269">0.0016440612858133676</cx:pt>
          <cx:pt idx="270">0.002735736685743275</cx:pt>
          <cx:pt idx="271">0.0022574003485017874</cx:pt>
          <cx:pt idx="272">0.0074993701011488254</cx:pt>
          <cx:pt idx="273">0.0027366270302093499</cx:pt>
          <cx:pt idx="274">0.009074962041192975</cx:pt>
          <cx:pt idx="275">0.014853705501539</cx:pt>
          <cx:pt idx="276">0.012427653264480851</cx:pt>
          <cx:pt idx="277">0.0080470675639542008</cx:pt>
          <cx:pt idx="278">0.0025312292241257998</cx:pt>
          <cx:pt idx="279">0.00035242202829771001</cx:pt>
          <cx:pt idx="280">0.00027391989223530752</cx:pt>
          <cx:pt idx="281">0.00031698336314249249</cx:pt>
          <cx:pt idx="282">0.00164768996602027</cx:pt>
          <cx:pt idx="283">0.0020022253912032576</cx:pt>
          <cx:pt idx="284">0.0049819957858214499</cx:pt>
          <cx:pt idx="285">0.00093913434093414495</cx:pt>
          <cx:pt idx="286">0.0027173194679675</cx:pt>
          <cx:pt idx="287">-0.0010313375083629225</cx:pt>
          <cx:pt idx="288">0.0023874616522199551</cx:pt>
          <cx:pt idx="289">0.01270603066921205</cx:pt>
          <cx:pt idx="290">0.01308830116728305</cx:pt>
          <cx:pt idx="291">0.00067954074756349002</cx:pt>
          <cx:pt idx="292">-0.0061971313943378252</cx:pt>
          <cx:pt idx="293">-0.0014752577521588775</cx:pt>
          <cx:pt idx="294">0.00562771845220015</cx:pt>
          <cx:pt idx="295">-0.0079269887453220257</cx:pt>
          <cx:pt idx="296">-0.0045501930866444253</cx:pt>
          <cx:pt idx="297">-0.010483424895519049</cx:pt>
          <cx:pt idx="298">0.0031554030958301999</cx:pt>
          <cx:pt idx="299">0.024237140577460799</cx:pt>
          <cx:pt idx="300">0.024932936033587799</cx:pt>
          <cx:pt idx="301">-0.00056645124477673397</cx:pt>
          <cx:pt idx="302">0.036924084986747603</cx:pt>
          <cx:pt idx="303">0.053807015248118303</cx:pt>
          <cx:pt idx="304">0.0364221351411598</cx:pt>
          <cx:pt idx="305">0.018457003970351198</cx:pt>
          <cx:pt idx="306">0.00588518600656296</cx:pt>
          <cx:pt idx="307">0.00138222350212838</cx:pt>
          <cx:pt idx="308">0.00043167244047628698</cx:pt>
          <cx:pt idx="309">0.00098142554993561502</cx:pt>
          <cx:pt idx="310">0.0082763527072401508</cx:pt>
          <cx:pt idx="311">0.018036491397858501</cx:pt>
          <cx:pt idx="312">0.037596531760031401</cx:pt>
          <cx:pt idx="313">0.018934367010720401</cx:pt>
          <cx:pt idx="314">0.015927188739705899</cx:pt>
          <cx:pt idx="315">0.036551216913803697</cx:pt>
          <cx:pt idx="316">0.040937213626632697</cx:pt>
          <cx:pt idx="317">0.044432174938216697</cx:pt>
          <cx:pt idx="318">0.044213711200135897</cx:pt>
          <cx:pt idx="319">0.039432333787803399</cx:pt>
          <cx:pt idx="320">-0.00036527985333937598</cx:pt>
          <cx:pt idx="321">0.016473360748143699</cx:pt>
          <cx:pt idx="322">0.035634847624821497</cx:pt>
          <cx:pt idx="323">0.0047222532397895901</cx:pt>
          <cx:pt idx="324">-0.055138810556446302</cx:pt>
          <cx:pt idx="325">-0.024468234784247998</cx:pt>
          <cx:pt idx="326">0.0091303079773464198</cx:pt>
          <cx:pt idx="327">-0.0079782586573032294</cx:pt>
          <cx:pt idx="328">0.0107442493269134</cx:pt>
          <cx:pt idx="329">-0.0054978533487179898</cx:pt>
          <cx:pt idx="330">0.030116231767004901</cx:pt>
          <cx:pt idx="331">0.033463390266388102</cx:pt>
          <cx:pt idx="332">0.023351713531160799</cx:pt>
          <cx:pt idx="333">0.012100191619270799</cx:pt>
          <cx:pt idx="334">0.010133810054312801</cx:pt>
          <cx:pt idx="335">0.00073950606350143796</cx:pt>
          <cx:pt idx="336">-0.000127285761834957</cx:pt>
          <cx:pt idx="337">0.00129468579271118</cx:pt>
          <cx:pt idx="338">0.0062255134364759398</cx:pt>
          <cx:pt idx="339">0.022562091296765799</cx:pt>
          <cx:pt idx="340">0.047127725943729201</cx:pt>
          <cx:pt idx="341">0.032813625621219797</cx:pt>
          <cx:pt idx="342">0.011741228929715301</cx:pt>
          <cx:pt idx="343">0.0324881388582327</cx:pt>
          <cx:pt idx="344">0.042032145083720503</cx:pt>
          <cx:pt idx="345">0.032794432439274497</cx:pt>
          <cx:pt idx="346">0.0192338028074702</cx:pt>
          <cx:pt idx="347">0.033281044973986401</cx:pt>
          <cx:pt idx="348">-0.027683283120352498</cx:pt>
          <cx:pt idx="349">-0.017527507074741201</cx:pt>
          <cx:pt idx="350">-0.0336869499808818</cx:pt>
          <cx:pt idx="351">-0.0073339727542162799</cx:pt>
          <cx:pt idx="352">-0.057428714228511403</cx:pt>
          <cx:pt idx="353">-0.022197328287440501</cx:pt>
          <cx:pt idx="354">0.036735991489343603</cx:pt>
          <cx:pt idx="355">0.036957104766784502</cx:pt>
          <cx:pt idx="356">0.017964428439084398</cx:pt>
          <cx:pt idx="357">0.026436322999014099</cx:pt>
          <cx:pt idx="358">0.031405050334997603</cx:pt>
          <cx:pt idx="359">0.0150999410320613</cx:pt>
          <cx:pt idx="360">-0.0063156505194603496</cx:pt>
          <cx:pt idx="361">0.00504022191412732</cx:pt>
          <cx:pt idx="362">0.0103630153317796</cx:pt>
          <cx:pt idx="363">0.0010095505965617101</cx:pt>
          <cx:pt idx="364">0.000189497705885664</cx:pt>
          <cx:pt idx="365">0.00073207458404475905</cx:pt>
          <cx:pt idx="366">0.00486024120089989</cx:pt>
          <cx:pt idx="367">0.0122490425083527</cx:pt>
          <cx:pt idx="368">0.0464173036642819</cx:pt>
          <cx:pt idx="369">0.032864026540459897</cx:pt>
          <cx:pt idx="370">-0.01340224439734</cx:pt>
          <cx:pt idx="371">0.030048144373432301</cx:pt>
          <cx:pt idx="372">0.048393170759881497</cx:pt>
          <cx:pt idx="373">0.052706380242217098</cx:pt>
          <cx:pt idx="374">0.058996027994324303</cx:pt>
          <cx:pt idx="375">0.070515040365168799</cx:pt>
          <cx:pt idx="376">0.021099163997901401</cx:pt>
          <cx:pt idx="377">-0.00098908697785437399</cx:pt>
          <cx:pt idx="378">0.0168767188829194</cx:pt>
          <cx:pt idx="379">0.0025792285206094898</cx:pt>
          <cx:pt idx="380">-0.039085758872474299</cx:pt>
          <cx:pt idx="381">-0.054797022812603603</cx:pt>
          <cx:pt idx="382">0.0102358785884391</cx:pt>
          <cx:pt idx="383">0.0101285515683813</cx:pt>
          <cx:pt idx="384">0.040460383265337199</cx:pt>
          <cx:pt idx="385">0.045551419947519801</cx:pt>
          <cx:pt idx="386">0.0287107412608896</cx:pt>
          <cx:pt idx="387">-0.0155489127303912</cx:pt>
          <cx:pt idx="388">-0.019542339510796699</cx:pt>
          <cx:pt idx="389">0.00087626666553845801</cx:pt>
          <cx:pt idx="390">0.00077662214945858996</cx:pt>
          <cx:pt idx="391">-0.0010813434287769901</cx:pt>
          <cx:pt idx="392">-7.9738918228255395e-05</cx:pt>
          <cx:pt idx="393">0.00087626264140970198</cx:pt>
          <cx:pt idx="394">0.00136254311161898</cx:pt>
          <cx:pt idx="395">0.0028941418079769798</cx:pt>
          <cx:pt idx="396">0.023127487463533901</cx:pt>
          <cx:pt idx="397">0.019029759819567001</cx:pt>
          <cx:pt idx="398">0.0052158084407128999</cx:pt>
          <cx:pt idx="399">0.0285817863236963</cx:pt>
          <cx:pt idx="400">0.0198940170474791</cx:pt>
          <cx:pt idx="401">0.050554426254564903</cx:pt>
          <cx:pt idx="402">0.073805788222080101</cx:pt>
          <cx:pt idx="403">0.055903109875195901</cx:pt>
          <cx:pt idx="404">0.037839627970952298</cx:pt>
          <cx:pt idx="405">0.011501159295102399</cx:pt>
          <cx:pt idx="406">0.0166751403827178</cx:pt>
          <cx:pt idx="407">-0.0173190555788535</cx:pt>
          <cx:pt idx="408">-0.076458053691524294</cx:pt>
          <cx:pt idx="409">-0.037884795857678802</cx:pt>
          <cx:pt idx="410">0.0101408425979818</cx:pt>
          <cx:pt idx="411">0.026739851881033401</cx:pt>
          <cx:pt idx="412">0.034112191454210503</cx:pt>
          <cx:pt idx="413">0.014735972676005699</cx:pt>
          <cx:pt idx="414">0.011019767565133299</cx:pt>
          <cx:pt idx="415">-0.0071247520906689704</cx:pt>
          <cx:pt idx="416">-0.0167119914479864</cx:pt>
          <cx:pt idx="417">-0.010187493898255301</cx:pt>
          <cx:pt idx="418">-0.0026311602328530298</cx:pt>
          <cx:pt idx="419">-0.000252845229030542</cx:pt>
          <cx:pt idx="420">-0.00035620924575871797</cx:pt>
          <cx:pt idx="421">0.00059083732000992999</cx:pt>
          <cx:pt idx="422">-0.0016929686842226399</cx:pt>
          <cx:pt idx="423">0.0013062185866601699</cx:pt>
          <cx:pt idx="424">0.00212546594704933</cx:pt>
          <cx:pt idx="425">-0.0051805612271413398</cx:pt>
          <cx:pt idx="426">0.0046361120555600604</cx:pt>
          <cx:pt idx="427">0.0120993674515383</cx:pt>
          <cx:pt idx="428">0.022615603883076499</cx:pt>
          <cx:pt idx="429">0.057027336145768201</cx:pt>
          <cx:pt idx="430">0.052243634074150197</cx:pt>
          <cx:pt idx="431">0.0471002268447352</cx:pt>
          <cx:pt idx="432">-0.0092428232149673693</cx:pt>
          <cx:pt idx="433">-0.0032817575106180298</cx:pt>
          <cx:pt idx="434">0.028564586794312799</cx:pt>
          <cx:pt idx="435">0.010324480263074301</cx:pt>
          <cx:pt idx="436">-0.046574859528379801</cx:pt>
          <cx:pt idx="437">-0.0021733029650825501</cx:pt>
          <cx:pt idx="438">-0.0042766669995783404</cx:pt>
          <cx:pt idx="439">0.0014362408608570099</cx:pt>
          <cx:pt idx="440">0.017156769239418598</cx:pt>
          <cx:pt idx="441">0.013782036359892599</cx:pt>
          <cx:pt idx="442">0.0074468255256667304</cx:pt>
          <cx:pt idx="443">0.0010835795941629199</cx:pt>
          <cx:pt idx="444">-0.0162454060525986</cx:pt>
          <cx:pt idx="445">-0.020982833158488999</cx:pt>
          <cx:pt idx="446">-0.0059415607354417104</cx:pt>
          <cx:pt idx="447">-0.0029023511348638099</cx:pt>
          <cx:pt idx="448">-0.00053504290566950099</cx:pt>
          <cx:pt idx="449">-0.00028321878964012798</cx:pt>
          <cx:pt idx="450">-0.0015520737444239699</cx:pt>
          <cx:pt idx="451">-0.00651416002885813</cx:pt>
          <cx:pt idx="452">-0.013003751131412</cx:pt>
          <cx:pt idx="453">-0.026972990794870901</cx:pt>
          <cx:pt idx="454">-0.017478622398294098</cx:pt>
          <cx:pt idx="455">-0.0043299995528328699</cx:pt>
          <cx:pt idx="456">0.0080513030290319393</cx:pt>
          <cx:pt idx="457">0.0133210262851338</cx:pt>
          <cx:pt idx="458">0.016332122788157401</cx:pt>
          <cx:pt idx="459">-0.0125107357551622</cx:pt>
          <cx:pt idx="460">-0.000301441709786649</cx:pt>
          <cx:pt idx="461">0.052862855030541597</cx:pt>
          <cx:pt idx="462">0.016661497486796299</cx:pt>
          <cx:pt idx="463">0.00269192702735209</cx:pt>
          <cx:pt idx="464">-0.0058146647407273698</cx:pt>
          <cx:pt idx="465">0.017948653362201802</cx:pt>
          <cx:pt idx="466">-0.0109830002843517</cx:pt>
          <cx:pt idx="467">-0.043298149895304297</cx:pt>
          <cx:pt idx="468">0.0126640663024389</cx:pt>
          <cx:pt idx="469">-0.00064078289689806103</cx:pt>
          <cx:pt idx="470">0.00511746551747302</cx:pt>
          <cx:pt idx="471">-0.0130609762743939</cx:pt>
          <cx:pt idx="472">-0.0174274872587976</cx:pt>
          <cx:pt idx="473">-0.029207366623414301</cx:pt>
          <cx:pt idx="474">-0.0073011295617684303</cx:pt>
          <cx:pt idx="475">-0.0030854103570291001</cx:pt>
          <cx:pt idx="476">-0.000340909971730268</cx:pt>
          <cx:pt idx="477">-0.00022577867785383</cx:pt>
          <cx:pt idx="478">-0.0040477450410834398</cx:pt>
          <cx:pt idx="479">-0.014689594412020101</cx:pt>
          <cx:pt idx="480">-0.033071886626945199</cx:pt>
          <cx:pt idx="481">-0.0371076669367396</cx:pt>
          <cx:pt idx="482">-0.0118446406102311</cx:pt>
          <cx:pt idx="483">-0.015008238104620601</cx:pt>
          <cx:pt idx="484">-0.011078362081032401</cx:pt>
          <cx:pt idx="485">0.021757046584017802</cx:pt>
          <cx:pt idx="486">-0.0052192189849234799</cx:pt>
          <cx:pt idx="487">-0.0010348233717281999</cx:pt>
          <cx:pt idx="488">0.0040883147641733201</cx:pt>
          <cx:pt idx="489">0.052543606551213803</cx:pt>
          <cx:pt idx="490">0.019965516557597401</cx:pt>
          <cx:pt idx="491">0.0062603992877506998</cx:pt>
          <cx:pt idx="492">0.034462170735060298</cx:pt>
          <cx:pt idx="493">0.0438925993768291</cx:pt>
          <cx:pt idx="494">-0.0154967603958849</cx:pt>
          <cx:pt idx="495">-0.0327003457533084</cx:pt>
          <cx:pt idx="496">0.0112858795438564</cx:pt>
          <cx:pt idx="497">0.0026922071527792401</cx:pt>
          <cx:pt idx="498">0.0132780559321618</cx:pt>
          <cx:pt idx="499">-0.0052442445784442798</cx:pt>
          <cx:pt idx="500">-0.0085236435258940393</cx:pt>
          <cx:pt idx="501">-0.030434339558649898</cx:pt>
          <cx:pt idx="502">-0.0028654836720716599</cx:pt>
          <cx:pt idx="503">-0.00024896664446416702</cx:pt>
          <cx:pt idx="504">0.00055207426919500196</cx:pt>
          <cx:pt idx="505">0.00023770463932475499</cx:pt>
          <cx:pt idx="506">-0.00091184226849613695</cx:pt>
          <cx:pt idx="507">-0.018830516541252899</cx:pt>
          <cx:pt idx="508">-0.044852778795285798</cx:pt>
          <cx:pt idx="509">-0.032583193258376698</cx:pt>
          <cx:pt idx="510">0.00170062957671216</cx:pt>
          <cx:pt idx="511">-0.013844993677504599</cx:pt>
          <cx:pt idx="512">-0.018940082658429801</cx:pt>
          <cx:pt idx="513">-0.016713890786407601</cx:pt>
          <cx:pt idx="514">-0.00550064130448219</cx:pt>
          <cx:pt idx="515">-0.012058897835432699</cx:pt>
          <cx:pt idx="516">0.013558244731982199</cx:pt>
          <cx:pt idx="517">0.044315644767400901</cx:pt>
          <cx:pt idx="518">-0.010526837871947499</cx:pt>
          <cx:pt idx="519">-0.019359111190172501</cx:pt>
          <cx:pt idx="520">-0.0084989575559018</cx:pt>
          <cx:pt idx="521">0.028055746716829401</cx:pt>
          <cx:pt idx="522">-0.0080318649474352098</cx:pt>
          <cx:pt idx="523">-0.021424114516534799</cx:pt>
          <cx:pt idx="524">-0.0070736051972727903</cx:pt>
          <cx:pt idx="525">-0.0135352023115821</cx:pt>
          <cx:pt idx="526">0.00123639454180722</cx:pt>
          <cx:pt idx="527">-0.029055553767444099</cx:pt>
          <cx:pt idx="528">-0.032769817128128202</cx:pt>
          <cx:pt idx="529">-0.025771885306112501</cx:pt>
          <cx:pt idx="530">0.00164619668245739</cx:pt>
          <cx:pt idx="531">-0.00070211132655450203</cx:pt>
          <cx:pt idx="532">9.6519849661238396e-05</cx:pt>
          <cx:pt idx="533">0.00061406566852923101</cx:pt>
          <cx:pt idx="534">0.00116185029385074</cx:pt>
          <cx:pt idx="535">-0.016027188915438001</cx:pt>
          <cx:pt idx="536">-0.045833974577269398</cx:pt>
          <cx:pt idx="537">-0.039312991174689997</cx:pt>
          <cx:pt idx="538">-0.0231142512136677</cx:pt>
          <cx:pt idx="539">-0.0178702502632214</cx:pt>
          <cx:pt idx="540">-0.00028026895299628</cx:pt>
          <cx:pt idx="541">-0.013616482018705699</cx:pt>
          <cx:pt idx="542">-0.018999258398792698</cx:pt>
          <cx:pt idx="543">-0.0419033928996944</cx:pt>
          <cx:pt idx="544">0.045758147236778499</cx:pt>
          <cx:pt idx="545">0.035841557188738403</cx:pt>
          <cx:pt idx="546">-0.030948676400652301</cx:pt>
          <cx:pt idx="547">-0.035678287983965197</cx:pt>
          <cx:pt idx="548">-0.034639174011868903</cx:pt>
          <cx:pt idx="549">0.036718248629044298</cx:pt>
          <cx:pt idx="550">0.00011870048400724499</cx:pt>
          <cx:pt idx="551">-0.00077051994964797105</cx:pt>
          <cx:pt idx="552">-0.039309223108785499</cx:pt>
          <cx:pt idx="553">-0.041493051608349998</cx:pt>
          <cx:pt idx="554">-0.025744209631915298</cx:pt>
          <cx:pt idx="555">-0.0306400375434089</cx:pt>
          <cx:pt idx="556">-0.022787729513494399</cx:pt>
          <cx:pt idx="557">-0.0239234333191694</cx:pt>
          <cx:pt idx="558">-0.0029872533557400698</cx:pt>
          <cx:pt idx="559">-0.00079293881144204298</cx:pt>
          <cx:pt idx="560">-0.00027380501237487501</cx:pt>
          <cx:pt idx="561">-0.00011650688690018099</cx:pt>
          <cx:pt idx="562">-0.00052961405761684096</cx:pt>
          <cx:pt idx="563">-0.0145960802749506</cx:pt>
          <cx:pt idx="564">-0.038511379938801903</cx:pt>
          <cx:pt idx="565">-0.033423804519291597</cx:pt>
          <cx:pt idx="566">-0.032076876670412202</cx:pt>
          <cx:pt idx="567">-0.027053454126590701</cx:pt>
          <cx:pt idx="568">0.024423741273993299</cx:pt>
          <cx:pt idx="569">-0.030080436846006298</cx:pt>
          <cx:pt idx="570">-0.034747543442774698</cx:pt>
          <cx:pt idx="571">-0.026689257659774701</cx:pt>
          <cx:pt idx="572">0.024234822414080402</cx:pt>
          <cx:pt idx="573">0.040028908140719903</cx:pt>
          <cx:pt idx="574">-0.0319423914101181</cx:pt>
          <cx:pt idx="575">-0.027873056925629702</cx:pt>
          <cx:pt idx="576">-0.0297954700959654</cx:pt>
          <cx:pt idx="577">0.015496181860486499</cx:pt>
          <cx:pt idx="578">-0.0297721773968605</cx:pt>
          <cx:pt idx="579">0.0046884846203946199</cx:pt>
          <cx:pt idx="580">-0.029092857046245799</cx:pt>
          <cx:pt idx="581">-0.029238176954910901</cx:pt>
          <cx:pt idx="582">-0.0122733707154158</cx:pt>
          <cx:pt idx="583">-0.0095448633832456893</cx:pt>
          <cx:pt idx="584">-0.00917559299071663</cx:pt>
          <cx:pt idx="585">-0.0096112456212590607</cx:pt>
          <cx:pt idx="586">-0.0020494957437583402</cx:pt>
          <cx:pt idx="587">0.00031879385427633001</cx:pt>
          <cx:pt idx="588">-1.1732807360942401e-05</cx:pt>
          <cx:pt idx="589">-1.6650313950041001e-05</cx:pt>
          <cx:pt idx="590">-0.00087159074534635397</cx:pt>
          <cx:pt idx="591">-0.0115947097003005</cx:pt>
          <cx:pt idx="592">-0.024582674722287499</cx:pt>
          <cx:pt idx="593">-0.0180739656418741</cx:pt>
          <cx:pt idx="594">-0.014585150871834301</cx:pt>
          <cx:pt idx="595">0.013755915932610699</cx:pt>
          <cx:pt idx="596">-0.0043822673366174904</cx:pt>
          <cx:pt idx="597">-0.024669631538549001</cx:pt>
          <cx:pt idx="598">-0.040042666659786598</cx:pt>
          <cx:pt idx="599">-0.016298263139680799</cx:pt>
          <cx:pt idx="600">0.018856943565998999</cx:pt>
          <cx:pt idx="601">-0.014144906692788801</cx:pt>
          <cx:pt idx="602">-0.081915234012805094</cx:pt>
          <cx:pt idx="603">-0.042075130890887699</cx:pt>
          <cx:pt idx="604">-0.0204962492364365</cx:pt>
          <cx:pt idx="605">-0.021535125365817101</cx:pt>
          <cx:pt idx="606">-0.0387327932508926</cx:pt>
          <cx:pt idx="607">-0.0143377076699489</cx:pt>
          <cx:pt idx="608">-0.029470542499058699</cx:pt>
          <cx:pt idx="609">-0.029651425248906401</cx:pt>
          <cx:pt idx="610">-0.024666069297357901</cx:pt>
          <cx:pt idx="611">-0.017619276102020499</cx:pt>
          <cx:pt idx="612">-0.0085185568103958893</cx:pt>
          <cx:pt idx="613">-0.0051815388164649003</cx:pt>
          <cx:pt idx="614">-0.00117750668942679</cx:pt>
          <cx:pt idx="615">-4.0068952615207701e-05</cx:pt>
          <cx:pt idx="616">-4.20105040312699e-05</cx:pt>
          <cx:pt idx="617">0.00030477892765664899</cx:pt>
          <cx:pt idx="618">-0.00057484058107761405</cx:pt>
          <cx:pt idx="619">-0.0078830815573201797</cx:pt>
          <cx:pt idx="620">-0.0095741364967166301</cx:pt>
          <cx:pt idx="621">-0.011564491565433</cx:pt>
          <cx:pt idx="622">-0.0072985466102715602</cx:pt>
          <cx:pt idx="623">0.0058884306750033701</cx:pt>
          <cx:pt idx="624">-0.0032269304428807202</cx:pt>
          <cx:pt idx="625">-0.016276376432080301</cx:pt>
          <cx:pt idx="626">-0.025370590576960499</cx:pt>
          <cx:pt idx="627">0.00057274506496376597</cx:pt>
          <cx:pt idx="628">-0.0018099017882331999</cx:pt>
          <cx:pt idx="629">-0.045409489502208002</cx:pt>
          <cx:pt idx="630">-0.0101312088776725</cx:pt>
          <cx:pt idx="631">-0.035995688489058299</cx:pt>
          <cx:pt idx="632">0.0100662940130095</cx:pt>
          <cx:pt idx="633">0.00022801367781121701</cx:pt>
          <cx:pt idx="634">-0.033645991956905499</cx:pt>
          <cx:pt idx="635">-0.037112575456133098</cx:pt>
          <cx:pt idx="636">-0.0486993681477755</cx:pt>
          <cx:pt idx="637">-0.049304792105469598</cx:pt>
          <cx:pt idx="638">-0.016853679035195</cx:pt>
          <cx:pt idx="639">-0.0088527570240734994</cx:pt>
          <cx:pt idx="640">-0.00013500079283457799</cx:pt>
          <cx:pt idx="641">0.0014871333399653899</cx:pt>
          <cx:pt idx="642">0.0017999422494406399</cx:pt>
          <cx:pt idx="643">-0.00060155696099349404</cx:pt>
          <cx:pt idx="644">0.00026344713453301698</cx:pt>
          <cx:pt idx="645">-0.00035357231508064698</cx:pt>
          <cx:pt idx="646">-0.0010144737112400899</cx:pt>
          <cx:pt idx="647">-0.0055044448721547398</cx:pt>
          <cx:pt idx="648">-0.00124318011439252</cx:pt>
          <cx:pt idx="649">0.0042400370516822699</cx:pt>
          <cx:pt idx="650">0.0099252428912538493</cx:pt>
          <cx:pt idx="651">0.0022845948630145899</cx:pt>
          <cx:pt idx="652">-0.017349186628524499</cx:pt>
          <cx:pt idx="653">-0.031876571138031697</cx:pt>
          <cx:pt idx="654">-0.0279726491951022</cx:pt>
          <cx:pt idx="655">-0.0088903290746569896</cx:pt>
          <cx:pt idx="656">-0.0026387633887935001</cx:pt>
          <cx:pt idx="657">0.0015118223517919501</cx:pt>
          <cx:pt idx="658">-0.00091021570541075804</cx:pt>
          <cx:pt idx="659">0.0084926479744300305</cx:pt>
          <cx:pt idx="660">0.038196331568129502</cx:pt>
          <cx:pt idx="661">0.00077725821954888598</cx:pt>
          <cx:pt idx="662">-0.031984281341472499</cx:pt>
          <cx:pt idx="663">-0.034249840559806802</cx:pt>
          <cx:pt idx="664">-0.037313038580037303</cx:pt>
          <cx:pt idx="665">-0.027890255938185098</cx:pt>
          <cx:pt idx="666">-0.017006008698489099</cx:pt>
          <cx:pt idx="667">-0.00317420755129508</cx:pt>
          <cx:pt idx="668">0.00318759400823281</cx:pt>
          <cx:pt idx="669">0.0011910819974272199</cx:pt>
          <cx:pt idx="670">0.000318115730990243</cx:pt>
          <cx:pt idx="671">0.00045898279707856703</cx:pt>
          <cx:pt idx="672">-0.00040587838080708002</cx:pt>
          <cx:pt idx="673">0.00096086508432561104</cx:pt>
          <cx:pt idx="674">0.00012435356959922801</cx:pt>
          <cx:pt idx="675">0.0012787406157198501</cx:pt>
          <cx:pt idx="676">0.0063410432823851302</cx:pt>
          <cx:pt idx="677">0.0208152595666838</cx:pt>
          <cx:pt idx="678">0.015118849979248301</cx:pt>
          <cx:pt idx="679">-0.0032255115664839001</cx:pt>
          <cx:pt idx="680">-0.0075464356264688497</cx:pt>
          <cx:pt idx="681">-0.020301368411613899</cx:pt>
          <cx:pt idx="682">0.01738469004195</cx:pt>
          <cx:pt idx="683">0.034365692555859202</cx:pt>
          <cx:pt idx="684">0.040908575338914899</cx:pt>
          <cx:pt idx="685">0.045686646071240899</cx:pt>
          <cx:pt idx="686">0.0069839689221108401</cx:pt>
          <cx:pt idx="687">0.0138884492382115</cx:pt>
          <cx:pt idx="688">0.010387235512198599</cx:pt>
          <cx:pt idx="689">-0.045207765567691301</cx:pt>
          <cx:pt idx="690">-0.040016487907901299</cx:pt>
          <cx:pt idx="691">0.0015683995219763201</cx:pt>
          <cx:pt idx="692">0.0021367940728780799</cx:pt>
          <cx:pt idx="693">-0.00102075233663621</cx:pt>
          <cx:pt idx="694">0.00033147642392070402</cx:pt>
          <cx:pt idx="695">0.0019918836129952698</cx:pt>
          <cx:pt idx="696">-0.0044049134143627402</cx:pt>
          <cx:pt idx="697">-0.00387337489557954</cx:pt>
          <cx:pt idx="698">-0.00103836493859709</cx:pt>
          <cx:pt idx="699">-0.00023795689599784601</cx:pt>
          <cx:pt idx="700">0.00023499278030066</cx:pt>
          <cx:pt idx="701">0.00071841326652797601</cx:pt>
          <cx:pt idx="702">0.00022998973256660899</cx:pt>
          <cx:pt idx="703">0.00098981945412880104</cx:pt>
          <cx:pt idx="704">0.0039941061782440704</cx:pt>
          <cx:pt idx="705">0.0104763178547321</cx:pt>
          <cx:pt idx="706">0.00574846657418832</cx:pt>
          <cx:pt idx="707">0.0080588798907979507</cx:pt>
          <cx:pt idx="708">0.0048336720775422901</cx:pt>
          <cx:pt idx="709">0.0073828232968172498</cx:pt>
          <cx:pt idx="710">0.016653995308263801</cx:pt>
          <cx:pt idx="711">0.026194310708825701</cx:pt>
          <cx:pt idx="712">0.017356928296465499</cx:pt>
          <cx:pt idx="713">0.016686394915747201</cx:pt>
          <cx:pt idx="714">0.030668849023963499</cx:pt>
          <cx:pt idx="715">0.035391835439403399</cx:pt>
          <cx:pt idx="716">0.044448543171640799</cx:pt>
          <cx:pt idx="717">0.027946742907776601</cx:pt>
          <cx:pt idx="718">0.019481072677922501</cx:pt>
          <cx:pt idx="719">0.032542330037176201</cx:pt>
          <cx:pt idx="720">0.0234028526884087</cx:pt>
          <cx:pt idx="721">0.0102442855541908</cx:pt>
          <cx:pt idx="722">-0.000154175844045842</cx:pt>
          <cx:pt idx="723">-0.00057069402849234895</cx:pt>
          <cx:pt idx="724">-2.8137688337702201e-05</cx:pt>
          <cx:pt idx="725">0.00015381714879145501</cx:pt>
          <cx:pt idx="726">-0.00085843907923117003</cx:pt>
          <cx:pt idx="727">0.00027121930316518101</cx:pt>
          <cx:pt idx="728">0.000194290644015176</cx:pt>
          <cx:pt idx="729">7.4219923623376093e-05</cx:pt>
          <cx:pt idx="730">-0.00018437150142601799</cx:pt>
          <cx:pt idx="731">-0.00032037165192308801</cx:pt>
          <cx:pt idx="732">-0.00039613797952934502</cx:pt>
          <cx:pt idx="733">0.0013244767560455699</cx:pt>
          <cx:pt idx="734">0.00229456815213543</cx:pt>
          <cx:pt idx="735">0.0074079694989808102</cx:pt>
          <cx:pt idx="736">0.014338045002646399</cx:pt>
          <cx:pt idx="737">0.024750698059732901</cx:pt>
          <cx:pt idx="738">0.018083676360041701</cx:pt>
          <cx:pt idx="739">0.018574001748011399</cx:pt>
          <cx:pt idx="740">0.034013493003257497</cx:pt>
          <cx:pt idx="741">0.053678246714248097</cx:pt>
          <cx:pt idx="742">0.057402249589642199</cx:pt>
          <cx:pt idx="743">0.032523098663151999</cx:pt>
          <cx:pt idx="744">0.029280397205589202</cx:pt>
          <cx:pt idx="745">0.032944844161309397</cx:pt>
          <cx:pt idx="746">0.027481746008853201</cx:pt>
          <cx:pt idx="747">0.022002708392573199</cx:pt>
          <cx:pt idx="748">0.015391608634525</cx:pt>
          <cx:pt idx="749">0.0089425097573089304</cx:pt>
          <cx:pt idx="750">0.0048524129006473496</cx:pt>
          <cx:pt idx="751">-5.7369711343410298e-06</cx:pt>
          <cx:pt idx="752">0.00017004131481193301</cx:pt>
          <cx:pt idx="753">-1.3069381919770199e-05</cx:pt>
          <cx:pt idx="754">-0.00036014141562396799</cx:pt>
          <cx:pt idx="755">0.00092042544505010603</cx:pt>
          <cx:pt idx="756">4.5800811673860301e-05</cx:pt>
          <cx:pt idx="757">-0.00019443226016127699</cx:pt>
          <cx:pt idx="758">0.00015221519463124301</cx:pt>
          <cx:pt idx="759">0.00019100052210609399</cx:pt>
          <cx:pt idx="760">-0.00062782599414916299</cx:pt>
          <cx:pt idx="761">0.00062412118712406402</cx:pt>
          <cx:pt idx="762">-9.0640099567396902e-05</cx:pt>
          <cx:pt idx="763">0.0011343834668226999</cx:pt>
          <cx:pt idx="764">0.00181843142678486</cx:pt>
          <cx:pt idx="765">0.0021492797711803202</cx:pt>
          <cx:pt idx="766">0.0047360508477871498</cx:pt>
          <cx:pt idx="767">0.00151566498544869</cx:pt>
          <cx:pt idx="768">0.0023170132021700998</cx:pt>
          <cx:pt idx="769">0.0046114335965273603</cx:pt>
          <cx:pt idx="770">0.0083619357495276301</cx:pt>
          <cx:pt idx="771">0.0062740147446190596</cx:pt>
          <cx:pt idx="772">0.0057620237130810402</cx:pt>
          <cx:pt idx="773">0.0041291658439850804</cx:pt>
          <cx:pt idx="774">0.0044740378410481401</cx:pt>
          <cx:pt idx="775">0.0043167527780329498</cx:pt>
          <cx:pt idx="776">0.0024196941602935501</cx:pt>
          <cx:pt idx="777">0.0021942003780917201</cx:pt>
          <cx:pt idx="778">0.0020300307275490301</cx:pt>
          <cx:pt idx="779">0.00072585508817381197</cx:pt>
          <cx:pt idx="780">-8.9421985799736394e-05</cx:pt>
          <cx:pt idx="781">-0.00027101345631132202</cx:pt>
          <cx:pt idx="782">0.000244088458206441</cx:pt>
          <cx:pt idx="783">-0.00024355080358817399</cx:pt>
          <cx:pt idx="784">0.0022834939553508251</cx:pt>
          <cx:pt idx="785">0.00012782559461381874</cx:pt>
          <cx:pt idx="786">0.00054455010653323502</cx:pt>
          <cx:pt idx="787">0.0066924510367641753</cx:pt>
          <cx:pt idx="788">0.0023501223309955752</cx:pt>
          <cx:pt idx="789">0.0053664392801285</cx:pt>
          <cx:pt idx="790">0.010951673569438925</cx:pt>
          <cx:pt idx="791">0.0033263912086691498</cx:pt>
          <cx:pt idx="792">0.0010955488900313249</cx:pt>
          <cx:pt idx="793">0.0087286165452160752</cx:pt>
          <cx:pt idx="794">0.0041587462042833503</cx:pt>
          <cx:pt idx="795">-0.0093556487730652258</cx:pt>
          <cx:pt idx="796">0.001644651060974395</cx:pt>
          <cx:pt idx="797">0.0066782915347803999</cx:pt>
          <cx:pt idx="798">0.019130772512202174</cx:pt>
          <cx:pt idx="799">0.0075381028213921501</cx:pt>
          <cx:pt idx="800">0.007713287975453475</cx:pt>
          <cx:pt idx="801">0.0077169613015293003</cx:pt>
          <cx:pt idx="802">0.010024467118298601</cx:pt>
          <cx:pt idx="803">0.0096360323822674756</cx:pt>
          <cx:pt idx="804">0.01208931244973235</cx:pt>
          <cx:pt idx="805">0.0065544361116945003</cx:pt>
          <cx:pt idx="806">0.0054828335095126503</cx:pt>
          <cx:pt idx="807">-0.000700019442471265</cx:pt>
          <cx:pt idx="808">-0.00078853282937108255</cx:pt>
          <cx:pt idx="809">-6.6572918510970244e-05</cx:pt>
          <cx:pt idx="810">5.4833237578101753e-06</cx:pt>
          <cx:pt idx="811">0.0016566019884970251</cx:pt>
          <cx:pt idx="812">0.002863483731441325</cx:pt>
          <cx:pt idx="813">0.0020010955565860325</cx:pt>
          <cx:pt idx="814">0.0064573082694903998</cx:pt>
          <cx:pt idx="815">0.013745570499585176</cx:pt>
          <cx:pt idx="816">0.0070901089565905996</cx:pt>
          <cx:pt idx="817">0.015729887748577399</cx:pt>
          <cx:pt idx="818">0.014727667906668801</cx:pt>
          <cx:pt idx="819">0.011871672345280301</cx:pt>
          <cx:pt idx="820">0.013688940368831675</cx:pt>
          <cx:pt idx="821">0.01202100968301475</cx:pt>
          <cx:pt idx="822">0.0084429293366135756</cx:pt>
          <cx:pt idx="823">0.0094123425907832008</cx:pt>
          <cx:pt idx="824">0.0090151603306619504</cx:pt>
          <cx:pt idx="825">0.0064264013425256996</cx:pt>
          <cx:pt idx="826">0.0050061243500429502</cx:pt>
          <cx:pt idx="827">0.011688329106788575</cx:pt>
          <cx:pt idx="828">0.0052594057747005251</cx:pt>
          <cx:pt idx="829">0.002010146415584725</cx:pt>
          <cx:pt idx="830">0.0016751952339187075</cx:pt>
          <cx:pt idx="831">0.0044841579795800749</cx:pt>
          <cx:pt idx="832">0.0130171338580662</cx:pt>
          <cx:pt idx="833">0.014683896914106875</cx:pt>
          <cx:pt idx="834">0.0071270955334723999</cx:pt>
          <cx:pt idx="835">0.0014947688190484925</cx:pt>
          <cx:pt idx="836">5.4433239857945252e-05</cx:pt>
          <cx:pt idx="837">-1.2594031044020024e-05</cx:pt>
          <cx:pt idx="838">0.00037969459163564252</cx:pt>
          <cx:pt idx="839">0.0012640927907159301</cx:pt>
          <cx:pt idx="840">0.0031143472090771002</cx:pt>
          <cx:pt idx="841">0.0029236611883736502</cx:pt>
          <cx:pt idx="842">0.0029533001144680252</cx:pt>
          <cx:pt idx="843">0.010681544592436251</cx:pt>
          <cx:pt idx="844">0.00126546189259855</cx:pt>
          <cx:pt idx="845">0.0043463180381201746</cx:pt>
          <cx:pt idx="846">0.010623831060161924</cx:pt>
          <cx:pt idx="847">0.01395006733309195</cx:pt>
          <cx:pt idx="848">0.0138165735954103</cx:pt>
          <cx:pt idx="849">0.012287647599422375</cx:pt>
          <cx:pt idx="850">0.010725434936614825</cx:pt>
          <cx:pt idx="851">0.01164452311716265</cx:pt>
          <cx:pt idx="852">-0.00054839428821952996</cx:pt>
          <cx:pt idx="853">-0.0027722345194937498</cx:pt>
          <cx:pt idx="854">0.0016440612858133676</cx:pt>
          <cx:pt idx="855">0.002735736685743275</cx:pt>
          <cx:pt idx="856">0.0022574003485017874</cx:pt>
          <cx:pt idx="857">0.0074993701011488254</cx:pt>
          <cx:pt idx="858">0.0027366270302093499</cx:pt>
          <cx:pt idx="859">0.009074962041192975</cx:pt>
          <cx:pt idx="860">0.014853705501539</cx:pt>
          <cx:pt idx="861">0.012427653264480851</cx:pt>
          <cx:pt idx="862">0.0080470675639542008</cx:pt>
          <cx:pt idx="863">0.0025312292241257998</cx:pt>
          <cx:pt idx="864">0.00035242202829771001</cx:pt>
          <cx:pt idx="865">0.00027391989223530752</cx:pt>
          <cx:pt idx="866">0.00031698336314249249</cx:pt>
          <cx:pt idx="867">0.00164768996602027</cx:pt>
          <cx:pt idx="868">0.0020022253912032576</cx:pt>
          <cx:pt idx="869">0.0049819957858214499</cx:pt>
          <cx:pt idx="870">0.00093913434093414495</cx:pt>
          <cx:pt idx="871">0.0027173194679675</cx:pt>
          <cx:pt idx="872">-0.0010313375083629225</cx:pt>
          <cx:pt idx="873">0.0023874616522199551</cx:pt>
          <cx:pt idx="874">0.01270603066921205</cx:pt>
          <cx:pt idx="875">0.01308830116728305</cx:pt>
          <cx:pt idx="876">0.00067954074756349002</cx:pt>
          <cx:pt idx="877">-0.0061971313943378252</cx:pt>
          <cx:pt idx="878">-0.0014752577521588775</cx:pt>
          <cx:pt idx="879">0.00562771845220015</cx:pt>
          <cx:pt idx="880">-0.0079269887453220257</cx:pt>
          <cx:pt idx="881">-0.0045501930866444253</cx:pt>
          <cx:pt idx="882">-0.010483424895519049</cx:pt>
          <cx:pt idx="883">0.0031554030958301999</cx:pt>
          <cx:pt idx="884">0.0022834939553508251</cx:pt>
          <cx:pt idx="885">0.00012782559461381874</cx:pt>
          <cx:pt idx="886">0.00054455010653323502</cx:pt>
          <cx:pt idx="887">0.0066924510367641753</cx:pt>
          <cx:pt idx="888">0.0023501223309955752</cx:pt>
          <cx:pt idx="889">0.0053664392801285</cx:pt>
          <cx:pt idx="890">0.010951673569438925</cx:pt>
          <cx:pt idx="891">0.0033263912086691498</cx:pt>
          <cx:pt idx="892">0.0010955488900313249</cx:pt>
          <cx:pt idx="893">0.0087286165452160752</cx:pt>
          <cx:pt idx="894">0.0041587462042833503</cx:pt>
          <cx:pt idx="895">-0.0093556487730652258</cx:pt>
          <cx:pt idx="896">0.001644651060974395</cx:pt>
          <cx:pt idx="897">0.0066782915347803999</cx:pt>
          <cx:pt idx="898">0.019130772512202174</cx:pt>
          <cx:pt idx="899">0.0075381028213921501</cx:pt>
          <cx:pt idx="900">0.007713287975453475</cx:pt>
          <cx:pt idx="901">0.0077169613015293003</cx:pt>
          <cx:pt idx="902">0.010024467118298601</cx:pt>
          <cx:pt idx="903">0.0096360323822674756</cx:pt>
          <cx:pt idx="904">0.01208931244973235</cx:pt>
          <cx:pt idx="905">0.0065544361116945003</cx:pt>
          <cx:pt idx="906">0.0054828335095126503</cx:pt>
          <cx:pt idx="907">-0.000700019442471265</cx:pt>
          <cx:pt idx="908">-0.00078853282937108255</cx:pt>
          <cx:pt idx="909">-6.6572918510970244e-05</cx:pt>
          <cx:pt idx="910">5.4833237578101753e-06</cx:pt>
          <cx:pt idx="911">0.0016566019884970251</cx:pt>
          <cx:pt idx="912">0.002863483731441325</cx:pt>
          <cx:pt idx="913">0.0020010955565860325</cx:pt>
          <cx:pt idx="914">0.0064573082694903998</cx:pt>
          <cx:pt idx="915">0.013745570499585176</cx:pt>
          <cx:pt idx="916">0.0070901089565905996</cx:pt>
          <cx:pt idx="917">0.015729887748577399</cx:pt>
          <cx:pt idx="918">0.014727667906668801</cx:pt>
          <cx:pt idx="919">0.011871672345280301</cx:pt>
          <cx:pt idx="920">0.013688940368831675</cx:pt>
          <cx:pt idx="921">0.01202100968301475</cx:pt>
          <cx:pt idx="922">0.0084429293366135756</cx:pt>
          <cx:pt idx="923">0.0094123425907832008</cx:pt>
          <cx:pt idx="924">0.0090151603306619504</cx:pt>
          <cx:pt idx="925">0.0064264013425256996</cx:pt>
          <cx:pt idx="926">0.0050061243500429502</cx:pt>
          <cx:pt idx="927">0.011688329106788575</cx:pt>
          <cx:pt idx="928">0.0052594057747005251</cx:pt>
          <cx:pt idx="929">0.002010146415584725</cx:pt>
          <cx:pt idx="930">0.0016751952339187075</cx:pt>
          <cx:pt idx="931">0.0044841579795800749</cx:pt>
          <cx:pt idx="932">0.0130171338580662</cx:pt>
          <cx:pt idx="933">0.014683896914106875</cx:pt>
          <cx:pt idx="934">0.0071270955334723999</cx:pt>
          <cx:pt idx="935">0.0014947688190484925</cx:pt>
          <cx:pt idx="936">5.4433239857945252e-05</cx:pt>
          <cx:pt idx="937">-1.2594031044020024e-05</cx:pt>
          <cx:pt idx="938">0.00037969459163564252</cx:pt>
          <cx:pt idx="939">0.0012640927907159301</cx:pt>
          <cx:pt idx="940">0.0031143472090771002</cx:pt>
          <cx:pt idx="941">0.0029236611883736502</cx:pt>
          <cx:pt idx="942">0.0029533001144680252</cx:pt>
          <cx:pt idx="943">0.010681544592436251</cx:pt>
          <cx:pt idx="944">0.00126546189259855</cx:pt>
          <cx:pt idx="945">0.0043463180381201746</cx:pt>
          <cx:pt idx="946">0.010623831060161924</cx:pt>
          <cx:pt idx="947">0.01395006733309195</cx:pt>
          <cx:pt idx="948">0.0138165735954103</cx:pt>
          <cx:pt idx="949">0.012287647599422375</cx:pt>
          <cx:pt idx="950">0.010725434936614825</cx:pt>
          <cx:pt idx="951">0.01164452311716265</cx:pt>
          <cx:pt idx="952">-0.00054839428821952996</cx:pt>
          <cx:pt idx="953">-0.0027722345194937498</cx:pt>
          <cx:pt idx="954">0.0016440612858133676</cx:pt>
          <cx:pt idx="955">0.002735736685743275</cx:pt>
          <cx:pt idx="956">0.0022574003485017874</cx:pt>
          <cx:pt idx="957">0.0074993701011488254</cx:pt>
          <cx:pt idx="958">0.0027366270302093499</cx:pt>
          <cx:pt idx="959">0.009074962041192975</cx:pt>
          <cx:pt idx="960">0.014853705501539</cx:pt>
          <cx:pt idx="961">0.012427653264480851</cx:pt>
          <cx:pt idx="962">0.0080470675639542008</cx:pt>
          <cx:pt idx="963">0.0025312292241257998</cx:pt>
          <cx:pt idx="964">0.00035242202829771001</cx:pt>
          <cx:pt idx="965">0.00027391989223530752</cx:pt>
          <cx:pt idx="966">0.00031698336314249249</cx:pt>
          <cx:pt idx="967">0.00164768996602027</cx:pt>
          <cx:pt idx="968">0.0020022253912032576</cx:pt>
          <cx:pt idx="969">0.0049819957858214499</cx:pt>
          <cx:pt idx="970">0.00093913434093414495</cx:pt>
          <cx:pt idx="971">0.0027173194679675</cx:pt>
          <cx:pt idx="972">-0.0010313375083629225</cx:pt>
          <cx:pt idx="973">0.0023874616522199551</cx:pt>
          <cx:pt idx="974">0.01270603066921205</cx:pt>
          <cx:pt idx="975">0.01308830116728305</cx:pt>
          <cx:pt idx="976">0.00067954074756349002</cx:pt>
          <cx:pt idx="977">-0.0061971313943378252</cx:pt>
          <cx:pt idx="978">-0.0014752577521588775</cx:pt>
          <cx:pt idx="979">0.00562771845220015</cx:pt>
          <cx:pt idx="980">-0.0079269887453220257</cx:pt>
          <cx:pt idx="981">-0.0045501930866444253</cx:pt>
          <cx:pt idx="982">-0.010483424895519049</cx:pt>
          <cx:pt idx="983">0.0031554030958301999</cx:pt>
          <cx:pt idx="984">0.0022834939553508251</cx:pt>
          <cx:pt idx="985">0.00012782559461381874</cx:pt>
          <cx:pt idx="986">0.00054455010653323502</cx:pt>
          <cx:pt idx="987">0.0066924510367641753</cx:pt>
          <cx:pt idx="988">0.0023501223309955752</cx:pt>
          <cx:pt idx="989">0.0053664392801285</cx:pt>
          <cx:pt idx="990">0.010951673569438925</cx:pt>
          <cx:pt idx="991">0.0033263912086691498</cx:pt>
          <cx:pt idx="992">0.0010955488900313249</cx:pt>
          <cx:pt idx="993">0.0087286165452160752</cx:pt>
          <cx:pt idx="994">0.0041587462042833503</cx:pt>
          <cx:pt idx="995">-0.0093556487730652258</cx:pt>
          <cx:pt idx="996">0.001644651060974395</cx:pt>
          <cx:pt idx="997">0.0066782915347803999</cx:pt>
          <cx:pt idx="998">0.019130772512202174</cx:pt>
          <cx:pt idx="999">0.0075381028213921501</cx:pt>
          <cx:pt idx="1000">0.007713287975453475</cx:pt>
          <cx:pt idx="1001">0.0077169613015293003</cx:pt>
          <cx:pt idx="1002">0.010024467118298601</cx:pt>
          <cx:pt idx="1003">0.0096360323822674756</cx:pt>
          <cx:pt idx="1004">0.01208931244973235</cx:pt>
          <cx:pt idx="1005">0.0065544361116945003</cx:pt>
          <cx:pt idx="1006">0.0054828335095126503</cx:pt>
          <cx:pt idx="1007">-0.000700019442471265</cx:pt>
          <cx:pt idx="1008">-0.00078853282937108255</cx:pt>
          <cx:pt idx="1009">-6.6572918510970244e-05</cx:pt>
          <cx:pt idx="1010">5.4833237578101753e-06</cx:pt>
          <cx:pt idx="1011">0.0016566019884970251</cx:pt>
          <cx:pt idx="1012">0.002863483731441325</cx:pt>
          <cx:pt idx="1013">0.0020010955565860325</cx:pt>
          <cx:pt idx="1014">0.0064573082694903998</cx:pt>
          <cx:pt idx="1015">0.013745570499585176</cx:pt>
          <cx:pt idx="1016">0.0070901089565905996</cx:pt>
          <cx:pt idx="1017">0.015729887748577399</cx:pt>
          <cx:pt idx="1018">0.014727667906668801</cx:pt>
          <cx:pt idx="1019">0.011871672345280301</cx:pt>
          <cx:pt idx="1020">0.013688940368831675</cx:pt>
          <cx:pt idx="1021">0.01202100968301475</cx:pt>
          <cx:pt idx="1022">0.0084429293366135756</cx:pt>
          <cx:pt idx="1023">0.0094123425907832008</cx:pt>
          <cx:pt idx="1024">0.0090151603306619504</cx:pt>
          <cx:pt idx="1025">0.0064264013425256996</cx:pt>
          <cx:pt idx="1026">0.0050061243500429502</cx:pt>
          <cx:pt idx="1027">0.011688329106788575</cx:pt>
          <cx:pt idx="1028">0.0052594057747005251</cx:pt>
          <cx:pt idx="1029">0.002010146415584725</cx:pt>
          <cx:pt idx="1030">0.0016751952339187075</cx:pt>
          <cx:pt idx="1031">0.0044841579795800749</cx:pt>
          <cx:pt idx="1032">0.0130171338580662</cx:pt>
          <cx:pt idx="1033">0.014683896914106875</cx:pt>
          <cx:pt idx="1034">0.0071270955334723999</cx:pt>
          <cx:pt idx="1035">0.0014947688190484925</cx:pt>
          <cx:pt idx="1036">5.4433239857945252e-05</cx:pt>
          <cx:pt idx="1037">-1.2594031044020024e-05</cx:pt>
          <cx:pt idx="1038">0.00037969459163564252</cx:pt>
          <cx:pt idx="1039">0.0012640927907159301</cx:pt>
          <cx:pt idx="1040">0.0031143472090771002</cx:pt>
          <cx:pt idx="1041">0.0029236611883736502</cx:pt>
          <cx:pt idx="1042">0.0029533001144680252</cx:pt>
          <cx:pt idx="1043">0.010681544592436251</cx:pt>
          <cx:pt idx="1044">0.00126546189259855</cx:pt>
          <cx:pt idx="1045">0.0043463180381201746</cx:pt>
          <cx:pt idx="1046">0.010623831060161924</cx:pt>
          <cx:pt idx="1047">0.01395006733309195</cx:pt>
          <cx:pt idx="1048">0.0138165735954103</cx:pt>
          <cx:pt idx="1049">0.012287647599422375</cx:pt>
          <cx:pt idx="1050">0.010725434936614825</cx:pt>
          <cx:pt idx="1051">0.01164452311716265</cx:pt>
          <cx:pt idx="1052">-0.00054839428821952996</cx:pt>
          <cx:pt idx="1053">-0.0027722345194937498</cx:pt>
          <cx:pt idx="1054">0.0016440612858133676</cx:pt>
          <cx:pt idx="1055">0.002735736685743275</cx:pt>
          <cx:pt idx="1056">0.0022574003485017874</cx:pt>
          <cx:pt idx="1057">0.0074993701011488254</cx:pt>
          <cx:pt idx="1058">0.0027366270302093499</cx:pt>
          <cx:pt idx="1059">0.009074962041192975</cx:pt>
          <cx:pt idx="1060">0.014853705501539</cx:pt>
          <cx:pt idx="1061">0.012427653264480851</cx:pt>
          <cx:pt idx="1062">0.0080470675639542008</cx:pt>
          <cx:pt idx="1063">0.0025312292241257998</cx:pt>
          <cx:pt idx="1064">0.00035242202829771001</cx:pt>
          <cx:pt idx="1065">0.00027391989223530752</cx:pt>
          <cx:pt idx="1066">0.00031698336314249249</cx:pt>
          <cx:pt idx="1067">0.00164768996602027</cx:pt>
          <cx:pt idx="1068">0.0020022253912032576</cx:pt>
          <cx:pt idx="1069">0.0049819957858214499</cx:pt>
          <cx:pt idx="1070">0.00093913434093414495</cx:pt>
          <cx:pt idx="1071">0.0027173194679675</cx:pt>
          <cx:pt idx="1072">-0.0010313375083629225</cx:pt>
          <cx:pt idx="1073">0.0023874616522199551</cx:pt>
          <cx:pt idx="1074">0.01270603066921205</cx:pt>
          <cx:pt idx="1075">0.01308830116728305</cx:pt>
          <cx:pt idx="1076">0.00067954074756349002</cx:pt>
          <cx:pt idx="1077">-0.0061971313943378252</cx:pt>
          <cx:pt idx="1078">-0.0014752577521588775</cx:pt>
          <cx:pt idx="1079">0.00562771845220015</cx:pt>
          <cx:pt idx="1080">-0.0079269887453220257</cx:pt>
          <cx:pt idx="1081">-0.0045501930866444253</cx:pt>
          <cx:pt idx="1082">-0.010483424895519049</cx:pt>
          <cx:pt idx="1083">0.0031554030958301999</cx:pt>
        </cx:lvl>
      </cx:numDim>
    </cx:data>
    <cx:data id="173">
      <cx:numDim type="val">
        <cx:f>Sheet2!$FR$1:$FR$1084</cx:f>
        <cx:lvl ptCount="1084" formatCode="G/通用格式">
          <cx:pt idx="0">0.00016319647142055201</cx:pt>
          <cx:pt idx="1">0.00046247802259672299</cx:pt>
          <cx:pt idx="2">0.000253434627123333</cx:pt>
          <cx:pt idx="3">0.00038229890633341001</cx:pt>
          <cx:pt idx="4">0.000376135485693773</cx:pt>
          <cx:pt idx="5">0.00066045080971403099</cx:pt>
          <cx:pt idx="6">0.00042238284879122899</cx:pt>
          <cx:pt idx="7">-0.00090060656728259999</cx:pt>
          <cx:pt idx="8">8.4659740939289595e-05</cx:pt>
          <cx:pt idx="9">0.00016329735550956999</cx:pt>
          <cx:pt idx="10">8.4817179429747005e-05</cx:pt>
          <cx:pt idx="11">0.000920080779731113</cx:pt>
          <cx:pt idx="12">0.00024943664073177901</cx:pt>
          <cx:pt idx="13">-0.00061716153543288398</cx:pt>
          <cx:pt idx="14">-0.00026665623653945002</cx:pt>
          <cx:pt idx="15">3.8993914592129601e-05</cx:pt>
          <cx:pt idx="16">9.4078806245992403e-05</cx:pt>
          <cx:pt idx="17">-0.00074317179486298505</cx:pt>
          <cx:pt idx="18">0.00041952653558717599</cx:pt>
          <cx:pt idx="19">-7.8567874554297293e-06</cx:pt>
          <cx:pt idx="20">-2.68447742689928e-06</cx:pt>
          <cx:pt idx="21">-0.00071512934440422801</cx:pt>
          <cx:pt idx="22">-0.00028667905730770402</cx:pt>
          <cx:pt idx="23">-0.00062448035523926298</cx:pt>
          <cx:pt idx="24">-2.42365802112673e-05</cx:pt>
          <cx:pt idx="25">-0.00020084908079906201</cx:pt>
          <cx:pt idx="26">0.00030154642397221202</cx:pt>
          <cx:pt idx="27">0.00072543353119174298</cx:pt>
          <cx:pt idx="28">-6.3783446592404099e-05</cx:pt>
          <cx:pt idx="29">7.5732653278304702e-06</cx:pt>
          <cx:pt idx="30">-0.00014859534270249099</cx:pt>
          <cx:pt idx="31">0.00087292829895813996</cx:pt>
          <cx:pt idx="32">0.00043905600518508598</cx:pt>
          <cx:pt idx="33">-0.00026027853568083998</cx:pt>
          <cx:pt idx="34">-0.00060605948329395503</cx:pt>
          <cx:pt idx="35">-0.00066702906940405301</cx:pt>
          <cx:pt idx="36">-0.0015634477543482201</cx:pt>
          <cx:pt idx="37">-0.0015197532427013601</cx:pt>
          <cx:pt idx="38">-0.00150749939653148</cx:pt>
          <cx:pt idx="39">-0.00189403525819925</cx:pt>
          <cx:pt idx="40">-0.0046919292403701197</cx:pt>
          <cx:pt idx="41">-0.00169540903455325</cx:pt>
          <cx:pt idx="42">-0.000369342060819067</cx:pt>
          <cx:pt idx="43">-0.00032721833556467901</cx:pt>
          <cx:pt idx="44">-0.00024104152971716201</cx:pt>
          <cx:pt idx="45">0.000237746682629606</cx:pt>
          <cx:pt idx="46">-0.00090584581528519305</cx:pt>
          <cx:pt idx="47">-0.00034965708723836298</cx:pt>
          <cx:pt idx="48">-0.00034875992568512298</cx:pt>
          <cx:pt idx="49">-0.00068344992010880396</cx:pt>
          <cx:pt idx="50">-0.00079271058657467898</cx:pt>
          <cx:pt idx="51">-0.0021453389724156299</cx:pt>
          <cx:pt idx="52">-0.00046931766472474299</cx:pt>
          <cx:pt idx="53">-0.000255884207048692</cx:pt>
          <cx:pt idx="54">0.00044730344452853401</cx:pt>
          <cx:pt idx="55">0.00070800393670829699</cx:pt>
          <cx:pt idx="56">-0.00017005823179201199</cx:pt>
          <cx:pt idx="57">0.00028336272412207101</cx:pt>
          <cx:pt idx="58">0.00018393494963803099</cx:pt>
          <cx:pt idx="59">0.00020224058668495999</cx:pt>
          <cx:pt idx="60">0.00023833857667522501</cx:pt>
          <cx:pt idx="61">6.0566101375789601e-05</cx:pt>
          <cx:pt idx="62">-0.00033801997145924698</cx:pt>
          <cx:pt idx="63">-0.0011854283950154</cx:pt>
          <cx:pt idx="64">-0.0025188946804816799</cx:pt>
          <cx:pt idx="65">-0.0040778612037687704</cx:pt>
          <cx:pt idx="66">-0.0095289769522819198</cx:pt>
          <cx:pt idx="67">-0.0096238379191966004</cx:pt>
          <cx:pt idx="68">-0.0148561670115264</cx:pt>
          <cx:pt idx="69">-0.0141029190102154</cx:pt>
          <cx:pt idx="70">-0.0127402425188153</cx:pt>
          <cx:pt idx="71">-0.0101274716274683</cx:pt>
          <cx:pt idx="72">-0.0077357475532934001</cx:pt>
          <cx:pt idx="73">-0.0054918374078958502</cx:pt>
          <cx:pt idx="74">-0.00217169033661746</cx:pt>
          <cx:pt idx="75">-0.0041315957551925301</cx:pt>
          <cx:pt idx="76">-0.00201926939708228</cx:pt>
          <cx:pt idx="77">-0.0014925852080826701</cx:pt>
          <cx:pt idx="78">-0.0015192055949456999</cx:pt>
          <cx:pt idx="79">-0.00072653278711317705</cx:pt>
          <cx:pt idx="80">0.00015788723467327899</cx:pt>
          <cx:pt idx="81">-0.000370627577231223</cx:pt>
          <cx:pt idx="82">0.000381669587030704</cx:pt>
          <cx:pt idx="83">0.00035188514423563501</cx:pt>
          <cx:pt idx="84">-0.00084192141012943403</cx:pt>
          <cx:pt idx="85">-0.000253202674537754</cx:pt>
          <cx:pt idx="86">-0.00044446857756814799</cx:pt>
          <cx:pt idx="87">-7.3204974855312007e-05</cx:pt>
          <cx:pt idx="88">-0.00058585419390722602</cx:pt>
          <cx:pt idx="89">0.00055094207595604398</cx:pt>
          <cx:pt idx="90">-0.0018868978531510899</cx:pt>
          <cx:pt idx="91">-0.0034024724699209001</cx:pt>
          <cx:pt idx="92">-0.0046256359168745896</cx:pt>
          <cx:pt idx="93">-0.0087419391236097706</cx:pt>
          <cx:pt idx="94">-0.015779042355456199</cx:pt>
          <cx:pt idx="95">-0.017625173721865301</cx:pt>
          <cx:pt idx="96">-0.033922555488930098</cx:pt>
          <cx:pt idx="97">-0.042839068201295002</cx:pt>
          <cx:pt idx="98">-0.027920716967156801</cx:pt>
          <cx:pt idx="99">-0.031972778603055203</cx:pt>
          <cx:pt idx="100">-0.030957286936222499</cx:pt>
          <cx:pt idx="101">-0.0169866230714407</cx:pt>
          <cx:pt idx="102">-0.0061830518424118601</cx:pt>
          <cx:pt idx="103">-0.0130356011165419</cx:pt>
          <cx:pt idx="104">-0.0059188673602726801</cx:pt>
          <cx:pt idx="105">-0.0014508592021989801</cx:pt>
          <cx:pt idx="106">-0.0029366514952068202</cx:pt>
          <cx:pt idx="107">0.00205757631796893</cx:pt>
          <cx:pt idx="108">-0.00065645177799474302</cx:pt>
          <cx:pt idx="109">-0.00030949396550696299</cx:pt>
          <cx:pt idx="110">0.00026365746127454898</cx:pt>
          <cx:pt idx="111">6.3196201803360802e-05</cx:pt>
          <cx:pt idx="112">-0.00031831713848699198</cx:pt>
          <cx:pt idx="113">0.00043491522406247899</cx:pt>
          <cx:pt idx="114">-7.70572150647902e-05</cx:pt>
          <cx:pt idx="115">0.00053454515384087503</cx:pt>
          <cx:pt idx="116">0.0019453940659995401</cx:pt>
          <cx:pt idx="117">0.0018505175851727799</cx:pt>
          <cx:pt idx="118">-0.00126653238323675</cx:pt>
          <cx:pt idx="119">-0.0049970126435046197</cx:pt>
          <cx:pt idx="120">-0.0165238182284713</cx:pt>
          <cx:pt idx="121">-0.027197166941133399</cx:pt>
          <cx:pt idx="122">-0.021325374401522899</cx:pt>
          <cx:pt idx="123">-0.0114526190685164</cx:pt>
          <cx:pt idx="124">-0.035370342134441901</cx:pt>
          <cx:pt idx="125">-0.0348635864692887</cx:pt>
          <cx:pt idx="126">-0.019156396776571501</cx:pt>
          <cx:pt idx="127">-0.0057988227600847698</cx:pt>
          <cx:pt idx="128">0.0157892375992244</cx:pt>
          <cx:pt idx="129">0.039064252948849597</cx:pt>
          <cx:pt idx="130">0.049811212137815898</cx:pt>
          <cx:pt idx="131">0.031635124728013699</cx:pt>
          <cx:pt idx="132">0.026344310609949</cx:pt>
          <cx:pt idx="133">0.0229344602516076</cx:pt>
          <cx:pt idx="134">0.014622002594202601</cx:pt>
          <cx:pt idx="135">0.015470366228996099</cx:pt>
          <cx:pt idx="136">0.011060004488769299</cx:pt>
          <cx:pt idx="137">0.0018076602291664399</cx:pt>
          <cx:pt idx="138">-0.00020742277023669899</cx:pt>
          <cx:pt idx="139">-0.00033128632151397199</cx:pt>
          <cx:pt idx="140">-0.00057823338795188702</cx:pt>
          <cx:pt idx="141">0.00055103888068295896</cx:pt>
          <cx:pt idx="142">0.000183644348445981</cx:pt>
          <cx:pt idx="143">-0.00051995891991992696</cx:pt>
          <cx:pt idx="144">-0.000159208217876388</cx:pt>
          <cx:pt idx="145">0.0099379029583297595</cx:pt>
          <cx:pt idx="146">0.0030168658669279102</cx:pt>
          <cx:pt idx="147">-0.0181990006633833</cx:pt>
          <cx:pt idx="148">-0.0076456838901252802</cx:pt>
          <cx:pt idx="149">0.0062056816797209898</cx:pt>
          <cx:pt idx="150">-0.00807919154016957</cx:pt>
          <cx:pt idx="151">0.037334294311573001</cx:pt>
          <cx:pt idx="152">0.049243409608641403</cx:pt>
          <cx:pt idx="153">0.054453609354253099</cx:pt>
          <cx:pt idx="154">0.027986543825598301</cx:pt>
          <cx:pt idx="155">-0.0129388654278219</cx:pt>
          <cx:pt idx="156">-0.038913491154447803</cx:pt>
          <cx:pt idx="157">0.042484803606011798</cx:pt>
          <cx:pt idx="158">0.0469208656035544</cx:pt>
          <cx:pt idx="159">0.024468104501693601</cx:pt>
          <cx:pt idx="160">0.043571652116955503</cx:pt>
          <cx:pt idx="161">0.0224755485209512</cx:pt>
          <cx:pt idx="162">0.0132471595060486</cx:pt>
          <cx:pt idx="163">0.014075951933594601</cx:pt>
          <cx:pt idx="164">0.014535780875944</cx:pt>
          <cx:pt idx="165">0.0045332030659183103</cx:pt>
          <cx:pt idx="166">0.00074328726915203305</cx:pt>
          <cx:pt idx="167">0.00119693039333085</cx:pt>
          <cx:pt idx="168">-0.00065810051955966797</cx:pt>
          <cx:pt idx="169">6.27061687254425e-06</cx:pt>
          <cx:pt idx="170">0.00090407585444091598</cx:pt>
          <cx:pt idx="171">-0.0035032562917413999</cx:pt>
          <cx:pt idx="172">-0.0017610290785039699</cx:pt>
          <cx:pt idx="173">0.0082811639280319406</cx:pt>
          <cx:pt idx="174">0.0026438229449690198</cx:pt>
          <cx:pt idx="175">-0.00992102264590633</cx:pt>
          <cx:pt idx="176">0.019602992413986001</cx:pt>
          <cx:pt idx="177">0.034217824665805099</cx:pt>
          <cx:pt idx="178">0.047458383224574102</cx:pt>
          <cx:pt idx="179">0.073920836463731807</cx:pt>
          <cx:pt idx="180">0.060856466973807498</cx:pt>
          <cx:pt idx="181">0.095440018711991106</cx:pt>
          <cx:pt idx="182">0.051130433515918998</cx:pt>
          <cx:pt idx="183">0.054468529124996799</cx:pt>
          <cx:pt idx="184">0.087740383676769201</cx:pt>
          <cx:pt idx="185">0.099988831506240994</cx:pt>
          <cx:pt idx="186">0.065318768245285402</cx:pt>
          <cx:pt idx="187">0.014194373911662299</cx:pt>
          <cx:pt idx="188">0.017053675268051401</cx:pt>
          <cx:pt idx="189">-0.00650441731377691</cx:pt>
          <cx:pt idx="190">-0.031774790709280298</cx:pt>
          <cx:pt idx="191">-0.0081540305337479899</cx:pt>
          <cx:pt idx="192">0.0141598906914312</cx:pt>
          <cx:pt idx="193">0.0077777500279794104</cx:pt>
          <cx:pt idx="194">0.0015014026061354901</cx:pt>
          <cx:pt idx="195">-0.00096821250178899998</cx:pt>
          <cx:pt idx="196">0.00096993156359253803</cx:pt>
          <cx:pt idx="197">-0.00050660552523660804</cx:pt>
          <cx:pt idx="198">0.00185417296334429</cx:pt>
          <cx:pt idx="199">-0.00013917735736375825</cx:pt>
          <cx:pt idx="200">-0.0043321361691063751</cx:pt>
          <cx:pt idx="201">-0.007044721970550275</cx:pt>
          <cx:pt idx="202">-0.0038866721159812002</cx:pt>
          <cx:pt idx="203">-0.005247146217882</cx:pt>
          <cx:pt idx="204">-0.0011088517312516049</cx:pt>
          <cx:pt idx="205">0.010037546700173625</cx:pt>
          <cx:pt idx="206">0.012368499622596426</cx:pt>
          <cx:pt idx="207">0.01567720732624615</cx:pt>
          <cx:pt idx="208">0.019855707596667351</cx:pt>
          <cx:pt idx="209">0.0119720610843588</cx:pt>
          <cx:pt idx="210">0.0064045891976665754</cx:pt>
          <cx:pt idx="211">0.0056432401250067253</cx:pt>
          <cx:pt idx="212">0.017305901875735202</cx:pt>
          <cx:pt idx="213">0.013570705792825649</cx:pt>
          <cx:pt idx="214">0.0081448858316863007</cx:pt>
          <cx:pt idx="215">0.0029397227847002749</cx:pt>
          <cx:pt idx="216">-0.0011843494003102276</cx:pt>
          <cx:pt idx="217">-0.0027516802749582752</cx:pt>
          <cx:pt idx="218">-0.0125115180152879</cx:pt>
          <cx:pt idx="219">-0.0074656690864341249</cx:pt>
          <cx:pt idx="220">-0.0038699666769725998</cx:pt>
          <cx:pt idx="221">-0.0014113987925351425</cx:pt>
          <cx:pt idx="222">-0.00019522486694288049</cx:pt>
          <cx:pt idx="223">0.00027135873419567499</cx:pt>
          <cx:pt idx="224">-3.7251406816910501e-05</cx:pt>
          <cx:pt idx="225">-0.00016365651584351426</cx:pt>
          <cx:pt idx="226">0.00037886157248829248</cx:pt>
          <cx:pt idx="227">0.00014004366708835801</cx:pt>
          <cx:pt idx="228">-0.0050505957338166747</cx:pt>
          <cx:pt idx="229">-0.0054523166008052246</cx:pt>
          <cx:pt idx="230">0.00077766816999957997</cx:pt>
          <cx:pt idx="231">-0.0029605571084715</cx:pt>
          <cx:pt idx="232">0.011430688353957726</cx:pt>
          <cx:pt idx="233">0.0072959542075595246</cx:pt>
          <cx:pt idx="234">0.0034962413743472999</cx:pt>
          <cx:pt idx="235">0.0097057594620032998</cx:pt>
          <cx:pt idx="236">0.0025246243644006252</cx:pt>
          <cx:pt idx="237">0.0099044655192446745</cx:pt>
          <cx:pt idx="238">-0.00024095824049071176</cx:pt>
          <cx:pt idx="239">0.0089850332365788745</cx:pt>
          <cx:pt idx="240">-0.0064678364665135754</cx:pt>
          <cx:pt idx="241">-0.016088371554822976</cx:pt>
          <cx:pt idx="242">-0.0040192488564408501</cx:pt>
          <cx:pt idx="243">0.00092304215288974254</cx:pt>
          <cx:pt idx="244">-0.0058320582116288501</cx:pt>
          <cx:pt idx="245">0.0054942548501868997</cx:pt>
          <cx:pt idx="246">-0.0066384623677597249</cx:pt>
          <cx:pt idx="247">-0.010737726422832874</cx:pt>
          <cx:pt idx="248">-0.0046387812189545253</cx:pt>
          <cx:pt idx="249">0.00044012999516766002</cx:pt>
          <cx:pt idx="250">0.001129415190283355</cx:pt>
          <cx:pt idx="251">0.00042338326549137752</cx:pt>
          <cx:pt idx="252">-6.5213895080476003e-06</cx:pt>
          <cx:pt idx="253">0.00014635478205650125</cx:pt>
          <cx:pt idx="254">0.0007079795479576625</cx:pt>
          <cx:pt idx="255">0.0013212145233743224</cx:pt>
          <cx:pt idx="256">-0.00072735415197470749</cx:pt>
          <cx:pt idx="257">-0.0038378901055134249</cx:pt>
          <cx:pt idx="258">0.0055497102660583752</cx:pt>
          <cx:pt idx="259">-0.001355998705520955</cx:pt>
          <cx:pt idx="260">0.0032551757613398001</cx:pt>
          <cx:pt idx="261">0.012233185090914625</cx:pt>
          <cx:pt idx="262">-0.001724158445928085</cx:pt>
          <cx:pt idx="263">-0.0083063078023702507</cx:pt>
          <cx:pt idx="264">-0.011148634959289975</cx:pt>
          <cx:pt idx="265">-0.0034257120517708251</cx:pt>
          <cx:pt idx="266">-0.011966162681980501</cx:pt>
          <cx:pt idx="267">-0.010023372963014475</cx:pt>
          <cx:pt idx="268">-0.019312084409238376</cx:pt>
          <cx:pt idx="269">-0.0069764526310201252</cx:pt>
          <cx:pt idx="270">-0.011750267492119826</cx:pt>
          <cx:pt idx="271">0.0038961517405211249</cx:pt>
          <cx:pt idx="272">0.013227504837692999</cx:pt>
          <cx:pt idx="273">0.0045322909762656001</cx:pt>
          <cx:pt idx="274">-0.00067323526891657748</cx:pt>
          <cx:pt idx="275">-0.011651663033507375</cx:pt>
          <cx:pt idx="276">-0.0062923410271823752</cx:pt>
          <cx:pt idx="277">-0.0010001001705828849</cx:pt>
          <cx:pt idx="278">0.00154661338971052</cx:pt>
          <cx:pt idx="279">0.00089326636735773005</cx:pt>
          <cx:pt idx="280">0.00023695011449532374</cx:pt>
          <cx:pt idx="281">1.1719765375506175e-05</cx:pt>
          <cx:pt idx="282">0.00046458803649367998</cx:pt>
          <cx:pt idx="283">0.0010931469094505751</cx:pt>
          <cx:pt idx="284">2.031429926411825e-05</cx:pt>
          <cx:pt idx="285">-0.0010699049433662176</cx:pt>
          <cx:pt idx="286">0.0025573011330843748</cx:pt>
          <cx:pt idx="287">-0.0038798774595137251</cx:pt>
          <cx:pt idx="288">-0.00047772856423009002</cx:pt>
          <cx:pt idx="289">0.00082174948061211747</cx:pt>
          <cx:pt idx="290">-0.018012480820831549</cx:pt>
          <cx:pt idx="291">-0.019427831944549376</cx:pt>
          <cx:pt idx="292">-0.0088734904938300753</cx:pt>
          <cx:pt idx="293">-0.020838433322493074</cx:pt>
          <cx:pt idx="294">-0.026037348030999</cx:pt>
          <cx:pt idx="295">-0.026465450828398001</cx:pt>
          <cx:pt idx="296">-0.017915569075928325</cx:pt>
          <cx:pt idx="297">-0.006970613065875075</cx:pt>
          <cx:pt idx="298">0.00048194352232216499</cx:pt>
          <cx:pt idx="299">0.046795911958679402</cx:pt>
          <cx:pt idx="300">0.076114274303000398</cx:pt>
          <cx:pt idx="301">0.0071764397355640096</cx:pt>
          <cx:pt idx="302">0.024300693135169301</cx:pt>
          <cx:pt idx="303">0.015974903194138902</cx:pt>
          <cx:pt idx="304">0.0024803649688962801</cx:pt>
          <cx:pt idx="305">0.0109875231675386</cx:pt>
          <cx:pt idx="306">0.0041582875525079397</cx:pt>
          <cx:pt idx="307">0.0014754867311808</cx:pt>
          <cx:pt idx="308">-0.00074170202718967402</cx:pt>
          <cx:pt idx="309">-3.4575069627277101e-06</cx:pt>
          <cx:pt idx="310">0.0041400467965790203</cx:pt>
          <cx:pt idx="311">-0.0037562478848045099</cx:pt>
          <cx:pt idx="312">-0.0038579221884202002</cx:pt>
          <cx:pt idx="313">-0.00240174479617107</cx:pt>
          <cx:pt idx="314">0.022290261845764801</cx:pt>
          <cx:pt idx="315">0.0081625881972666008</cx:pt>
          <cx:pt idx="316">0.0124948839744853</cx:pt>
          <cx:pt idx="317">-0.020820573638089299</cx:pt>
          <cx:pt idx="318">-0.069190925368820003</cx:pt>
          <cx:pt idx="319">-0.0529987807509631</cx:pt>
          <cx:pt idx="320">-0.0310337716500898</cx:pt>
          <cx:pt idx="321">-0.081692158302861001</cx:pt>
          <cx:pt idx="322">-0.071910263098452901</cx:pt>
          <cx:pt idx="323">-0.048094657342210398</cx:pt>
          <cx:pt idx="324">0.0280766560178227</cx:pt>
          <cx:pt idx="325">0.045927148225744098</cx:pt>
          <cx:pt idx="326">0.037951405271270999</cx:pt>
          <cx:pt idx="327">0.026613111291066801</cx:pt>
          <cx:pt idx="328">0.063289693292333402</cx:pt>
          <cx:pt idx="329">0.022952777732997899</cx:pt>
          <cx:pt idx="330">0.046304582004985301</cx:pt>
          <cx:pt idx="331">0.034609668016705501</cx:pt>
          <cx:pt idx="332">0.012633081255047401</cx:pt>
          <cx:pt idx="333">0.0057712076374966201</cx:pt>
          <cx:pt idx="334">0.0057654510059625703</cx:pt>
          <cx:pt idx="335">0.00013324095834138901</cx:pt>
          <cx:pt idx="336">-0.00013307152902135199</cx:pt>
          <cx:pt idx="337">0.000418218350325795</cx:pt>
          <cx:pt idx="338">0.0034392092821724702</cx:pt>
          <cx:pt idx="339">-0.0078400606323015803</cx:pt>
          <cx:pt idx="340">0.026081298908533099</cx:pt>
          <cx:pt idx="341">0.00537076718883515</cx:pt>
          <cx:pt idx="342">-0.0025337235183205899</cx:pt>
          <cx:pt idx="343">0.0069514312277456497</cx:pt>
          <cx:pt idx="344">-0.00728856021395753</cx:pt>
          <cx:pt idx="345">-0.041227018350377197</cx:pt>
          <cx:pt idx="346">-0.090316078149065906</cx:pt>
          <cx:pt idx="347">-0.0578194830037611</cx:pt>
          <cx:pt idx="348">-0.066520015577572797</cx:pt>
          <cx:pt idx="349">-0.017005534702374401</cx:pt>
          <cx:pt idx="350">-0.0130590560918577</cx:pt>
          <cx:pt idx="351">0.0128115440283963</cx:pt>
          <cx:pt idx="352">0.0248932462154559</cx:pt>
          <cx:pt idx="353">0.023818476083931599</cx:pt>
          <cx:pt idx="354">0.059577345876249299</cx:pt>
          <cx:pt idx="355">0.015748740630273299</cx:pt>
          <cx:pt idx="356">0.059960414997900398</cx:pt>
          <cx:pt idx="357">0.048598441293735098</cx:pt>
          <cx:pt idx="358">0.038162460163003002</cx:pt>
          <cx:pt idx="359">0.0259185800213955</cx:pt>
          <cx:pt idx="360">-0.016989639572666599</cx:pt>
          <cx:pt idx="361">0.0017216926182836</cx:pt>
          <cx:pt idx="362">0.0040627117304927202</cx:pt>
          <cx:pt idx="363">-0.00030536791902624098</cx:pt>
          <cx:pt idx="364">-0.00049521010814212898</cx:pt>
          <cx:pt idx="365">-0.00033254797304873798</cx:pt>
          <cx:pt idx="366">0.00027267774280581098</cx:pt>
          <cx:pt idx="367">-0.0076345965599448704</cx:pt>
          <cx:pt idx="368">0.0210135329711847</cx:pt>
          <cx:pt idx="369">0.0052629077743674103</cx:pt>
          <cx:pt idx="370">-0.028465269058816901</cx:pt>
          <cx:pt idx="371">0.0140908542296729</cx:pt>
          <cx:pt idx="372">-0.0024658566740390999</cx:pt>
          <cx:pt idx="373">-0.030704605849149798</cx:pt>
          <cx:pt idx="374">-0.035305685685087899</cx:pt>
          <cx:pt idx="375">-0.039009157276329601</cx:pt>
          <cx:pt idx="376">-0.0221832392446712</cx:pt>
          <cx:pt idx="377">0.0181954238967229</cx:pt>
          <cx:pt idx="378">0.032000944689277402</cx:pt>
          <cx:pt idx="379">0.025179325879481101</cx:pt>
          <cx:pt idx="380">0.0283635153224925</cx:pt>
          <cx:pt idx="381">0.032237762028750297</cx:pt>
          <cx:pt idx="382">-0.0053885654262366602</cx:pt>
          <cx:pt idx="383">-0.019040296692960298</cx:pt>
          <cx:pt idx="384">0.0459831463527961</cx:pt>
          <cx:pt idx="385">0.021600030631001299</cx:pt>
          <cx:pt idx="386">0.0034281675898518498</cx:pt>
          <cx:pt idx="387">-0.020477746089599399</cx:pt>
          <cx:pt idx="388">-0.047905974348949998</cx:pt>
          <cx:pt idx="389">-0.0184736634852368</cx:pt>
          <cx:pt idx="390">-0.0095947834366071991</cx:pt>
          <cx:pt idx="391">-0.00038808317544299998</cx:pt>
          <cx:pt idx="392">-3.7264771004647897e-05</cx:pt>
          <cx:pt idx="393">0.00036622214267931398</cx:pt>
          <cx:pt idx="394">2.4484811678587699e-05</cx:pt>
          <cx:pt idx="395">0.000774581098934532</cx:pt>
          <cx:pt idx="396">0.0130534111390873</cx:pt>
          <cx:pt idx="397">-0.0136620791814303</cx:pt>
          <cx:pt idx="398">-0.0302561770269895</cx:pt>
          <cx:pt idx="399">0.00015698814754916201</cx:pt>
          <cx:pt idx="400">0.015232216379219199</cx:pt>
          <cx:pt idx="401">0.046147308764595198</cx:pt>
          <cx:pt idx="402">0.036524874942944603</cx:pt>
          <cx:pt idx="403">0.0032284728475219199</cx:pt>
          <cx:pt idx="404">0.026311814406301499</cx:pt>
          <cx:pt idx="405">0.0531018777813312</cx:pt>
          <cx:pt idx="406">0.011197586871909001</cx:pt>
          <cx:pt idx="407">0.047585978644709502</cx:pt>
          <cx:pt idx="408">0.015103823131261599</cx:pt>
          <cx:pt idx="409">0.019864569783271498</cx:pt>
          <cx:pt idx="410">0.0088649262351498601</cx:pt>
          <cx:pt idx="411">-0.034807684061578803</cx:pt>
          <cx:pt idx="412">0.0054737323749901399</cx:pt>
          <cx:pt idx="413">-0.0129873749076792</cx:pt>
          <cx:pt idx="414">-0.024333662104374099</cx:pt>
          <cx:pt idx="415">-0.039778431150002701</cx:pt>
          <cx:pt idx="416">-0.061580858285817199</cx:pt>
          <cx:pt idx="417">-0.0238179948086755</cx:pt>
          <cx:pt idx="418">-0.0074797656174510202</cx:pt>
          <cx:pt idx="419">0.00032150178438938501</cx:pt>
          <cx:pt idx="420">-0.00017289217840878301</cx:pt>
          <cx:pt idx="421">0.00110595430814102</cx:pt>
          <cx:pt idx="422">0.000108208351008375</cx:pt>
          <cx:pt idx="423">-0.0010171897020053099</cx:pt>
          <cx:pt idx="424">0.0037892316741529402</cx:pt>
          <cx:pt idx="425">-0.0159143396939198</cx:pt>
          <cx:pt idx="426">-0.044576791638590497</cx:pt>
          <cx:pt idx="427">-0.019179652121786499</cx:pt>
          <cx:pt idx="428">0.0098854224082524297</cx:pt>
          <cx:pt idx="429">0.068775650341769495</cx:pt>
          <cx:pt idx="430">0.081804140319623603</cx:pt>
          <cx:pt idx="431">0.087853249715889203</cx:pt>
          <cx:pt idx="432">0.077582762457057794</cx:pt>
          <cx:pt idx="433">0.037877453141428701</cx:pt>
          <cx:pt idx="434">-0.0068014652463011596</cx:pt>
          <cx:pt idx="435">0.043553926483916698</cx:pt>
          <cx:pt idx="436">0.058232761333816198</cx:pt>
          <cx:pt idx="437">0.060162964494061603</cx:pt>
          <cx:pt idx="438">-0.029036578248085299</cx:pt>
          <cx:pt idx="439">-0.083746863321989898</cx:pt>
          <cx:pt idx="440">-0.043408891803207297</cx:pt>
          <cx:pt idx="441">-0.013434205382263999</cx:pt>
          <cx:pt idx="442">0.0055059754121246302</cx:pt>
          <cx:pt idx="443">-0.028760511430142799</cx:pt>
          <cx:pt idx="444">-0.048708565698206203</cx:pt>
          <cx:pt idx="445">-0.023953154289854599</cx:pt>
          <cx:pt idx="446">-0.0036366311890704199</cx:pt>
          <cx:pt idx="447">-0.00063439489987052503</cx:pt>
          <cx:pt idx="448">0.00041219874096899201</cx:pt>
          <cx:pt idx="449">6.0032584568151498e-05</cx:pt>
          <cx:pt idx="450">0.00095966122396213801</cx:pt>
          <cx:pt idx="451">-0.0050826671193583703</cx:pt>
          <cx:pt idx="452">-0.0178522442635985</cx:pt>
          <cx:pt idx="453">-0.057520165177579498</cx:pt>
          <cx:pt idx="454">-0.056386516599412198</cx:pt>
          <cx:pt idx="455">-0.038633675150178903</cx:pt>
          <cx:pt idx="456">-0.019424781008079799</cx:pt>
          <cx:pt idx="457">0.032012946556005603</cx:pt>
          <cx:pt idx="458">0.063996424209866704</cx:pt>
          <cx:pt idx="459">0.094326082399941502</cx:pt>
          <cx:pt idx="460">0.120422944642629</cx:pt>
          <cx:pt idx="461">0.065315180070860596</cx:pt>
          <cx:pt idx="462">-0.0056922235464717799</cx:pt>
          <cx:pt idx="463">0.0210902996232873</cx:pt>
          <cx:pt idx="464">0.051141911920926403</cx:pt>
          <cx:pt idx="465">0.0066640116163646304</cx:pt>
          <cx:pt idx="466">-0.049511283945292597</cx:pt>
          <cx:pt idx="467">-0.094316102488812698</cx:pt>
          <cx:pt idx="468">-0.073972774291120993</cx:pt>
          <cx:pt idx="469">-0.050647495543111098</cx:pt>
          <cx:pt idx="470">0.0022367544434261899</cx:pt>
          <cx:pt idx="471">-0.0214736144658055</cx:pt>
          <cx:pt idx="472">-0.029922824590948398</cx:pt>
          <cx:pt idx="473">-0.0235850203443062</cx:pt>
          <cx:pt idx="474">-0.0094225706366566301</cx:pt>
          <cx:pt idx="475">0.00016057845385939799</cx:pt>
          <cx:pt idx="476">-0.00071858358171837504</cx:pt>
          <cx:pt idx="477">-0.00034872245950790703</cx:pt>
          <cx:pt idx="478">0.00046447519666109897</cx:pt>
          <cx:pt idx="479">-0.0095802878370193998</cx:pt>
          <cx:pt idx="480">-0.040735236312038597</cx:pt>
          <cx:pt idx="481">-0.068173069316551094</cx:pt>
          <cx:pt idx="482">-0.076306269285369002</cx:pt>
          <cx:pt idx="483">-0.059678153394640901</cx:pt>
          <cx:pt idx="484">-0.063418617895504098</cx:pt>
          <cx:pt idx="485">-0.049124142186562199</cx:pt>
          <cx:pt idx="486">-0.010121255215724901</cx:pt>
          <cx:pt idx="487">0.0521365128712762</cx:pt>
          <cx:pt idx="488">0.068395684615855407</cx:pt>
          <cx:pt idx="489">0.055718983571854702</cx:pt>
          <cx:pt idx="490">-0.0037449525160881598</cx:pt>
          <cx:pt idx="491">0.026185895026829401</cx:pt>
          <cx:pt idx="492">-0.013860423055562799</cx:pt>
          <cx:pt idx="493">-0.046926514285163298</cx:pt>
          <cx:pt idx="494">-0.020803792401586099</cx:pt>
          <cx:pt idx="495">-0.085746788449749797</cx:pt>
          <cx:pt idx="496">-0.0550041609380581</cx:pt>
          <cx:pt idx="497">-0.035681789211515498</cx:pt>
          <cx:pt idx="498">-0.020689499938892401</cx:pt>
          <cx:pt idx="499">-0.0371339161848721</cx:pt>
          <cx:pt idx="500">-0.032224945949204303</cx:pt>
          <cx:pt idx="501">-0.0140316113382096</cx:pt>
          <cx:pt idx="502">-0.0031014697614827002</cx:pt>
          <cx:pt idx="503">-0.00045585517617027598</cx:pt>
          <cx:pt idx="504">-2.5516101285917501e-06</cx:pt>
          <cx:pt idx="505">-0.00031938199149429502</cx:pt>
          <cx:pt idx="506">0.0015816757964980199</cx:pt>
          <cx:pt idx="507">-0.0142243384927511</cx:pt>
          <cx:pt idx="508">-0.042813706801935303</cx:pt>
          <cx:pt idx="509">-0.049987112336988097</cx:pt>
          <cx:pt idx="510">-0.0603886727029515</cx:pt>
          <cx:pt idx="511">-0.084601788817709897</cx:pt>
          <cx:pt idx="512">-0.0955341368952069</cx:pt>
          <cx:pt idx="513">-0.094306743382754896</cx:pt>
          <cx:pt idx="514">-0.056547198613144098</cx:pt>
          <cx:pt idx="515">-0.017902589631927299</cx:pt>
          <cx:pt idx="516">-0.024381479645644601</cx:pt>
          <cx:pt idx="517">0.041652517100673303</cx:pt>
          <cx:pt idx="518">-0.0041143265592253099</cx:pt>
          <cx:pt idx="519">-0.010394323601165999</cx:pt>
          <cx:pt idx="520">-0.028376465030492501</cx:pt>
          <cx:pt idx="521">-0.0022005867150193901</cx:pt>
          <cx:pt idx="522">-0.0023062918980036201</cx:pt>
          <cx:pt idx="523">-0.034175936167195498</cx:pt>
          <cx:pt idx="524">-0.023382407024610901</cx:pt>
          <cx:pt idx="525">-0.024685961099059701</cx:pt>
          <cx:pt idx="526">-0.044586314175157099</cx:pt>
          <cx:pt idx="527">-0.0518723181333322</cx:pt>
          <cx:pt idx="528">-0.0355749523015777</cx:pt>
          <cx:pt idx="529">-0.0082941745213369507</cx:pt>
          <cx:pt idx="530">0.0017623587583967799</cx:pt>
          <cx:pt idx="531">-6.3514739371291597e-05</cx:pt>
          <cx:pt idx="532">-0.00054170149828843103</cx:pt>
          <cx:pt idx="533">0.00089448289288498301</cx:pt>
          <cx:pt idx="534">0.00094796938121085802</cx:pt>
          <cx:pt idx="535">-0.0097034223532823805</cx:pt>
          <cx:pt idx="536">-0.0224726185641081</cx:pt>
          <cx:pt idx="537">-0.021017647472839102</cx:pt>
          <cx:pt idx="538">-0.037869086404890701</cx:pt>
          <cx:pt idx="539">-0.059219760044360699</cx:pt>
          <cx:pt idx="540">-0.093671218798076494</cx:pt>
          <cx:pt idx="541">-0.13683627432933401</cx:pt>
          <cx:pt idx="542">-0.11038500645773</cx:pt>
          <cx:pt idx="543">-0.12358429351172701</cx:pt>
          <cx:pt idx="544">-0.10154434548228</cx:pt>
          <cx:pt idx="545">-0.070178298220222896</cx:pt>
          <cx:pt idx="546">-0.040019540056610202</cx:pt>
          <cx:pt idx="547">0.010932931339049601</cx:pt>
          <cx:pt idx="548">0.0125575350935622</cx:pt>
          <cx:pt idx="549">0.015755493023090001</cx:pt>
          <cx:pt idx="550">0.021244570600423601</cx:pt>
          <cx:pt idx="551">0.0190228486990397</cx:pt>
          <cx:pt idx="552">-0.021840790739608901</cx:pt>
          <cx:pt idx="553">-0.040927400842578898</cx:pt>
          <cx:pt idx="554">-0.054552379831960603</cx:pt>
          <cx:pt idx="555">-0.047162304177297998</cx:pt>
          <cx:pt idx="556">-0.032019995800666903</cx:pt>
          <cx:pt idx="557">-0.0082300704382925506</cx:pt>
          <cx:pt idx="558">-0.0024092428223949401</cx:pt>
          <cx:pt idx="559">-0.00042569323308594198</cx:pt>
          <cx:pt idx="560">-0.00024697426022975101</cx:pt>
          <cx:pt idx="561">8.4582082576767402e-05</cx:pt>
          <cx:pt idx="562">-0.0012145194791686801</cx:pt>
          <cx:pt idx="563">-0.0061471698932087501</cx:pt>
          <cx:pt idx="564">-0.0067602558635461302</cx:pt>
          <cx:pt idx="565">-0.00055347767998525802</cx:pt>
          <cx:pt idx="566">-0.017349543252284199</cx:pt>
          <cx:pt idx="567">-0.024203777292121999</cx:pt>
          <cx:pt idx="568">-0.0242891835010259</cx:pt>
          <cx:pt idx="569">-0.084675499955594105</cx:pt>
          <cx:pt idx="570">-0.106677738384663</cx:pt>
          <cx:pt idx="571">-0.11647148418754801</cx:pt>
          <cx:pt idx="572">-0.12190163907967499</cx:pt>
          <cx:pt idx="573">-0.075409278828750106</cx:pt>
          <cx:pt idx="574">-0.048999066398461001</cx:pt>
          <cx:pt idx="575">-0.0031043067802747201</cx:pt>
          <cx:pt idx="576">-0.011284621587084801</cx:pt>
          <cx:pt idx="577">0.0075198342996516199</cx:pt>
          <cx:pt idx="578">0.032291919652328603</cx:pt>
          <cx:pt idx="579">0.042415694508875799</cx:pt>
          <cx:pt idx="580">-0.0192736962309163</cx:pt>
          <cx:pt idx="581">-0.046328486636266</cx:pt>
          <cx:pt idx="582">-0.040784832569541303</cx:pt>
          <cx:pt idx="583">-0.033174672800558302</cx:pt>
          <cx:pt idx="584">-0.0218574211848808</cx:pt>
          <cx:pt idx="585">-0.0084063793400496901</cx:pt>
          <cx:pt idx="586">-0.0026505748772648599</cx:pt>
          <cx:pt idx="587">-0.000154282357096166</cx:pt>
          <cx:pt idx="588">0.00059612588464574704</cx:pt>
          <cx:pt idx="589">-0.00057530104004409105</cx:pt>
          <cx:pt idx="590">-8.9318287520198094e-05</cx:pt>
          <cx:pt idx="591">-0.00321209742014384</cx:pt>
          <cx:pt idx="592">0.0028719950639135398</cx:pt>
          <cx:pt idx="593">0.0182760419394087</cx:pt>
          <cx:pt idx="594">0.0225772357396542</cx:pt>
          <cx:pt idx="595">0.041473971355968801</cx:pt>
          <cx:pt idx="596">0.035385342634823402</cx:pt>
          <cx:pt idx="597">0.00033089115225955402</cx:pt>
          <cx:pt idx="598">0.00541801357093738</cx:pt>
          <cx:pt idx="599">-0.0258529945018484</cx:pt>
          <cx:pt idx="600">-0.035484717847697002</cx:pt>
          <cx:pt idx="601">-0.071748460476338802</cx:pt>
          <cx:pt idx="602">-0.037486650923361599</cx:pt>
          <cx:pt idx="603">0.0032434077044167101</cx:pt>
          <cx:pt idx="604">0.00643634681727113</cx:pt>
          <cx:pt idx="605">-0.039337784579130598</cx:pt>
          <cx:pt idx="606">0.0010820753798449099</cx:pt>
          <cx:pt idx="607">-0.030002462470101202</cx:pt>
          <cx:pt idx="608">-0.029787983539478601</cx:pt>
          <cx:pt idx="609">-0.042434055015963201</cx:pt>
          <cx:pt idx="610">-0.045662545646584798</cx:pt>
          <cx:pt idx="611">-0.027863684533154499</cx:pt>
          <cx:pt idx="612">-0.0122553395105774</cx:pt>
          <cx:pt idx="613">-0.0072834992961984899</cx:pt>
          <cx:pt idx="614">-0.00269373822642569</cx:pt>
          <cx:pt idx="615">-4.1285648675788298e-05</cx:pt>
          <cx:pt idx="616">-0.00061685652504740805</cx:pt>
          <cx:pt idx="617">0.00043893780704549698</cx:pt>
          <cx:pt idx="618">-0.0018532951319896001</cx:pt>
          <cx:pt idx="619">-0.00294850802735435</cx:pt>
          <cx:pt idx="620">-0.00057421470617356599</cx:pt>
          <cx:pt idx="621">0.022500987670303198</cx:pt>
          <cx:pt idx="622">0.040038662069278801</cx:pt>
          <cx:pt idx="623">0.051642514987886197</cx:pt>
          <cx:pt idx="624">0.054901480389186103</cx:pt>
          <cx:pt idx="625">0.044153318268667197</cx:pt>
          <cx:pt idx="626">0.058271826092898701</cx:pt>
          <cx:pt idx="627">0.064358795467556407</cx:pt>
          <cx:pt idx="628">0.016914953804210198</cx:pt>
          <cx:pt idx="629">0.0063593933793772801</cx:pt>
          <cx:pt idx="630">0.025077024584268401</cx:pt>
          <cx:pt idx="631">0.025021343339690302</cx:pt>
          <cx:pt idx="632">-0.047739234291327003</cx:pt>
          <cx:pt idx="633">-0.081949814819652203</cx:pt>
          <cx:pt idx="634">-0.069916922252480904</cx:pt>
          <cx:pt idx="635">-0.077889803770680499</cx:pt>
          <cx:pt idx="636">-0.063055103084779601</cx:pt>
          <cx:pt idx="637">-0.074394494051956098</cx:pt>
          <cx:pt idx="638">-0.0339337732090738</cx:pt>
          <cx:pt idx="639">-0.017379859323945802</cx:pt>
          <cx:pt idx="640">-0.00533569645138505</cx:pt>
          <cx:pt idx="641">-0.00178023177448257</cx:pt>
          <cx:pt idx="642">-0.00065109080622487603</cx:pt>
          <cx:pt idx="643">0.00024050459335148801</cx:pt>
          <cx:pt idx="644">0.00060143511776357004</cx:pt>
          <cx:pt idx="645">-0.00041532793935805299</cx:pt>
          <cx:pt idx="646">-0.0015597915493423601</cx:pt>
          <cx:pt idx="647">-0.0043445180744994399</cx:pt>
          <cx:pt idx="648">-0.0011714720974951799</cx:pt>
          <cx:pt idx="649">0.0165219072588219</cx:pt>
          <cx:pt idx="650">0.037454208006862402</cx:pt>
          <cx:pt idx="651">0.030554443591304301</cx:pt>
          <cx:pt idx="652">0.057034449141799198</cx:pt>
          <cx:pt idx="653">0.041216639487617203</cx:pt>
          <cx:pt idx="654">0.0567295459744004</cx:pt>
          <cx:pt idx="655">0.046308227918727497</cx:pt>
          <cx:pt idx="656">-0.026640989597484</cx:pt>
          <cx:pt idx="657">0.014356462321058401</cx:pt>
          <cx:pt idx="658">0.038782632476054603</cx:pt>
          <cx:pt idx="659">0.00025515637989520799</cx:pt>
          <cx:pt idx="660">-0.060604029827270603</cx:pt>
          <cx:pt idx="661">-0.077219873953796994</cx:pt>
          <cx:pt idx="662">-0.073275581104258303</cx:pt>
          <cx:pt idx="663">-0.072923086408778801</cx:pt>
          <cx:pt idx="664">-0.031934786599286002</cx:pt>
          <cx:pt idx="665">-0.021371433631231399</cx:pt>
          <cx:pt idx="666">-0.0083377717660301793</cx:pt>
          <cx:pt idx="667">-0.0054981210586357203</cx:pt>
          <cx:pt idx="668">0.0010945656312856399</cx:pt>
          <cx:pt idx="669">-0.00064163930133922002</cx:pt>
          <cx:pt idx="670">-0.00027447499343680399</cx:pt>
          <cx:pt idx="671">-0.00072247078579640203</cx:pt>
          <cx:pt idx="672">0.00038483711214154102</cx:pt>
          <cx:pt idx="673">-0.00069255785278348597</cx:pt>
          <cx:pt idx="674">0.0012705937959701301</cx:pt>
          <cx:pt idx="675">0.0031635597005811198</cx:pt>
          <cx:pt idx="676">0.00981477615307637</cx:pt>
          <cx:pt idx="677">0.016545735053329701</cx:pt>
          <cx:pt idx="678">0.027369768753953399</cx:pt>
          <cx:pt idx="679">0.047565664998496203</cx:pt>
          <cx:pt idx="680">0.065983950944099506</cx:pt>
          <cx:pt idx="681">0.0230109077598439</cx:pt>
          <cx:pt idx="682">0.034566131743767499</cx:pt>
          <cx:pt idx="683">0.0106118776788191</cx:pt>
          <cx:pt idx="684">-0.0412452442379432</cx:pt>
          <cx:pt idx="685">0.014624736554587001</cx:pt>
          <cx:pt idx="686">0.0254455109890009</cx:pt>
          <cx:pt idx="687">-0.0133232530013882</cx:pt>
          <cx:pt idx="688">-0.0549236740804014</cx:pt>
          <cx:pt idx="689">-0.065821644464874596</cx:pt>
          <cx:pt idx="690">-0.075308758009436205</cx:pt>
          <cx:pt idx="691">-0.039988133323509402</cx:pt>
          <cx:pt idx="692">0.0069262628917598499</cx:pt>
          <cx:pt idx="693">0.0069513244311535998</cx:pt>
          <cx:pt idx="694">0.0072091691311564603</cx:pt>
          <cx:pt idx="695">0.0092807928566749597</cx:pt>
          <cx:pt idx="696">-0.0033242111513302999</cx:pt>
          <cx:pt idx="697">-0.0026780220312365801</cx:pt>
          <cx:pt idx="698">-0.00042409086467485999</cx:pt>
          <cx:pt idx="699">-0.00014976050010263601</cx:pt>
          <cx:pt idx="700">0.00042133340539316698</cx:pt>
          <cx:pt idx="701">-0.000370140562206848</cx:pt>
          <cx:pt idx="702">-0.000273979847367717</cx:pt>
          <cx:pt idx="703">0.0011937190692242201</cx:pt>
          <cx:pt idx="704">0.00368862161896427</cx:pt>
          <cx:pt idx="705">0.0173875103337452</cx:pt>
          <cx:pt idx="706">0.00101390221037359</cx:pt>
          <cx:pt idx="707">0.0157130443428764</cx:pt>
          <cx:pt idx="708">0.043490875945536002</cx:pt>
          <cx:pt idx="709">0.0262203933610658</cx:pt>
          <cx:pt idx="710">-0.0079567115105236494</cx:pt>
          <cx:pt idx="711">-0.0039506901251439002</cx:pt>
          <cx:pt idx="712">-0.0014896396244410499</cx:pt>
          <cx:pt idx="713">0.0103951178497186</cx:pt>
          <cx:pt idx="714">0.0183112225654815</cx:pt>
          <cx:pt idx="715">-0.0080561227514758197</cx:pt>
          <cx:pt idx="716">-0.0073114232642920796</cx:pt>
          <cx:pt idx="717">-0.0089669265465050704</cx:pt>
          <cx:pt idx="718">-0.0040410207100593397</cx:pt>
          <cx:pt idx="719">0.0311212113355725</cx:pt>
          <cx:pt idx="720">0.0231808123467479</cx:pt>
          <cx:pt idx="721">0.0135681700328521</cx:pt>
          <cx:pt idx="722">0.0071816463447548001</cx:pt>
          <cx:pt idx="723">0.0022274893671457401</cx:pt>
          <cx:pt idx="724">0.00027115370386760298</cx:pt>
          <cx:pt idx="725">-0.00038866550921232699</cx:pt>
          <cx:pt idx="726">-4.2671830383272999e-05</cx:pt>
          <cx:pt idx="727">-5.9810277384477202e-05</cx:pt>
          <cx:pt idx="728">7.4038384670394101e-05</cx:pt>
          <cx:pt idx="729">-0.00087492980392057799</cx:pt>
          <cx:pt idx="730">-0.00010568133685948201</cx:pt>
          <cx:pt idx="731">-0.00069997330062475903</cx:pt>
          <cx:pt idx="732">0.0019699298418293099</cx:pt>
          <cx:pt idx="733">0.0093219591663945001</cx:pt>
          <cx:pt idx="734">0.0148653798681695</cx:pt>
          <cx:pt idx="735">0.0185913441073908</cx:pt>
          <cx:pt idx="736">0.0329398458976842</cx:pt>
          <cx:pt idx="737">0.0413202147746227</cx:pt>
          <cx:pt idx="738">0.034385544653772998</cx:pt>
          <cx:pt idx="739">0.035723541311615703</cx:pt>
          <cx:pt idx="740">0.045203928467950703</cx:pt>
          <cx:pt idx="741">0.059196838532695202</cx:pt>
          <cx:pt idx="742">0.062463142455480299</cx:pt>
          <cx:pt idx="743">0.042044407090694701</cx:pt>
          <cx:pt idx="744">0.052575021324775699</cx:pt>
          <cx:pt idx="745">0.049896057403630997</cx:pt>
          <cx:pt idx="746">0.036900015198215001</cx:pt>
          <cx:pt idx="747">0.031711215176438601</cx:pt>
          <cx:pt idx="748">0.0188940873757883</cx:pt>
          <cx:pt idx="749">0.0096094698413955199</cx:pt>
          <cx:pt idx="750">0.0041441527779154099</cx:pt>
          <cx:pt idx="751">0.00081732557847465103</cx:pt>
          <cx:pt idx="752">0.00014333402360616399</cx:pt>
          <cx:pt idx="753">0.00012698840768801499</cx:pt>
          <cx:pt idx="754">0.00017379776903050101</cx:pt>
          <cx:pt idx="755">0.00028117216447258599</cx:pt>
          <cx:pt idx="756">0.00029233197669769099</cx:pt>
          <cx:pt idx="757">-6.6607669118973304e-05</cx:pt>
          <cx:pt idx="758">0.00048280065993159399</cx:pt>
          <cx:pt idx="759">0.00031273850761653899</cx:pt>
          <cx:pt idx="760">-2.0866106737524699e-05</cx:pt>
          <cx:pt idx="761">0.000847625653325706</cx:pt>
          <cx:pt idx="762">-9.8755917232400302e-06</cx:pt>
          <cx:pt idx="763">0.00122717334636699</cx:pt>
          <cx:pt idx="764">0.00053898746583339095</cx:pt>
          <cx:pt idx="765">0.00187394855654517</cx:pt>
          <cx:pt idx="766">-0.00095919179177635398</cx:pt>
          <cx:pt idx="767">0.0026139950800739401</cx:pt>
          <cx:pt idx="768">0.0041767813989931702</cx:pt>
          <cx:pt idx="769">0.00375791752296902</cx:pt>
          <cx:pt idx="770">0.010059684569878101</cx:pt>
          <cx:pt idx="771">0.0048484959755407397</cx:pt>
          <cx:pt idx="772">0.00361561292394866</cx:pt>
          <cx:pt idx="773">0.0024964762352819901</cx:pt>
          <cx:pt idx="774">0.0026261664577836301</cx:pt>
          <cx:pt idx="775">0.0018707924129262199</cx:pt>
          <cx:pt idx="776">0.00094889815849235899</cx:pt>
          <cx:pt idx="777">0.00079026079118398897</cx:pt>
          <cx:pt idx="778">0.00071714581615716201</cx:pt>
          <cx:pt idx="779">-0.000225252494777505</cx:pt>
          <cx:pt idx="780">0.00019902477927445501</cx:pt>
          <cx:pt idx="781">0.000548568028824187</cx:pt>
          <cx:pt idx="782">8.3102600304786608e-06</cx:pt>
          <cx:pt idx="783">-0.00085195632211035896</cx:pt>
          <cx:pt idx="784">-0.00013917735736375825</cx:pt>
          <cx:pt idx="785">-0.0043321361691063751</cx:pt>
          <cx:pt idx="786">-0.007044721970550275</cx:pt>
          <cx:pt idx="787">-0.0038866721159812002</cx:pt>
          <cx:pt idx="788">-0.005247146217882</cx:pt>
          <cx:pt idx="789">-0.0011088517312516049</cx:pt>
          <cx:pt idx="790">0.010037546700173625</cx:pt>
          <cx:pt idx="791">0.012368499622596426</cx:pt>
          <cx:pt idx="792">0.01567720732624615</cx:pt>
          <cx:pt idx="793">0.019855707596667351</cx:pt>
          <cx:pt idx="794">0.0119720610843588</cx:pt>
          <cx:pt idx="795">0.0064045891976665754</cx:pt>
          <cx:pt idx="796">0.0056432401250067253</cx:pt>
          <cx:pt idx="797">0.017305901875735202</cx:pt>
          <cx:pt idx="798">0.013570705792825649</cx:pt>
          <cx:pt idx="799">0.0081448858316863007</cx:pt>
          <cx:pt idx="800">0.0029397227847002749</cx:pt>
          <cx:pt idx="801">-0.0011843494003102276</cx:pt>
          <cx:pt idx="802">-0.0027516802749582752</cx:pt>
          <cx:pt idx="803">-0.0125115180152879</cx:pt>
          <cx:pt idx="804">-0.0074656690864341249</cx:pt>
          <cx:pt idx="805">-0.0038699666769725998</cx:pt>
          <cx:pt idx="806">-0.0014113987925351425</cx:pt>
          <cx:pt idx="807">-0.00019522486694288049</cx:pt>
          <cx:pt idx="808">0.00027135873419567499</cx:pt>
          <cx:pt idx="809">-3.7251406816910501e-05</cx:pt>
          <cx:pt idx="810">-0.00016365651584351426</cx:pt>
          <cx:pt idx="811">0.00037886157248829248</cx:pt>
          <cx:pt idx="812">0.00014004366708835801</cx:pt>
          <cx:pt idx="813">-0.0050505957338166747</cx:pt>
          <cx:pt idx="814">-0.0054523166008052246</cx:pt>
          <cx:pt idx="815">0.00077766816999957997</cx:pt>
          <cx:pt idx="816">-0.0029605571084715</cx:pt>
          <cx:pt idx="817">0.011430688353957726</cx:pt>
          <cx:pt idx="818">0.0072959542075595246</cx:pt>
          <cx:pt idx="819">0.0034962413743472999</cx:pt>
          <cx:pt idx="820">0.0097057594620032998</cx:pt>
          <cx:pt idx="821">0.0025246243644006252</cx:pt>
          <cx:pt idx="822">0.0099044655192446745</cx:pt>
          <cx:pt idx="823">-0.00024095824049071176</cx:pt>
          <cx:pt idx="824">0.0089850332365788745</cx:pt>
          <cx:pt idx="825">-0.0064678364665135754</cx:pt>
          <cx:pt idx="826">-0.016088371554822976</cx:pt>
          <cx:pt idx="827">-0.0040192488564408501</cx:pt>
          <cx:pt idx="828">0.00092304215288974254</cx:pt>
          <cx:pt idx="829">-0.0058320582116288501</cx:pt>
          <cx:pt idx="830">0.0054942548501868997</cx:pt>
          <cx:pt idx="831">-0.0066384623677597249</cx:pt>
          <cx:pt idx="832">-0.010737726422832874</cx:pt>
          <cx:pt idx="833">-0.0046387812189545253</cx:pt>
          <cx:pt idx="834">0.00044012999516766002</cx:pt>
          <cx:pt idx="835">0.001129415190283355</cx:pt>
          <cx:pt idx="836">0.00042338326549137752</cx:pt>
          <cx:pt idx="837">-6.5213895080476003e-06</cx:pt>
          <cx:pt idx="838">0.00014635478205650125</cx:pt>
          <cx:pt idx="839">0.0007079795479576625</cx:pt>
          <cx:pt idx="840">0.0013212145233743224</cx:pt>
          <cx:pt idx="841">-0.00072735415197470749</cx:pt>
          <cx:pt idx="842">-0.0038378901055134249</cx:pt>
          <cx:pt idx="843">0.0055497102660583752</cx:pt>
          <cx:pt idx="844">-0.001355998705520955</cx:pt>
          <cx:pt idx="845">0.0032551757613398001</cx:pt>
          <cx:pt idx="846">0.012233185090914625</cx:pt>
          <cx:pt idx="847">-0.001724158445928085</cx:pt>
          <cx:pt idx="848">-0.0083063078023702507</cx:pt>
          <cx:pt idx="849">-0.011148634959289975</cx:pt>
          <cx:pt idx="850">-0.0034257120517708251</cx:pt>
          <cx:pt idx="851">-0.011966162681980501</cx:pt>
          <cx:pt idx="852">-0.010023372963014475</cx:pt>
          <cx:pt idx="853">-0.019312084409238376</cx:pt>
          <cx:pt idx="854">-0.0069764526310201252</cx:pt>
          <cx:pt idx="855">-0.011750267492119826</cx:pt>
          <cx:pt idx="856">0.0038961517405211249</cx:pt>
          <cx:pt idx="857">0.013227504837692999</cx:pt>
          <cx:pt idx="858">0.0045322909762656001</cx:pt>
          <cx:pt idx="859">-0.00067323526891657748</cx:pt>
          <cx:pt idx="860">-0.011651663033507375</cx:pt>
          <cx:pt idx="861">-0.0062923410271823752</cx:pt>
          <cx:pt idx="862">-0.0010001001705828849</cx:pt>
          <cx:pt idx="863">0.00154661338971052</cx:pt>
          <cx:pt idx="864">0.00089326636735773005</cx:pt>
          <cx:pt idx="865">0.00023695011449532374</cx:pt>
          <cx:pt idx="866">1.1719765375506175e-05</cx:pt>
          <cx:pt idx="867">0.00046458803649367998</cx:pt>
          <cx:pt idx="868">0.0010931469094505751</cx:pt>
          <cx:pt idx="869">2.031429926411825e-05</cx:pt>
          <cx:pt idx="870">-0.0010699049433662176</cx:pt>
          <cx:pt idx="871">0.0025573011330843748</cx:pt>
          <cx:pt idx="872">-0.0038798774595137251</cx:pt>
          <cx:pt idx="873">-0.00047772856423009002</cx:pt>
          <cx:pt idx="874">0.00082174948061211747</cx:pt>
          <cx:pt idx="875">-0.018012480820831549</cx:pt>
          <cx:pt idx="876">-0.019427831944549376</cx:pt>
          <cx:pt idx="877">-0.0088734904938300753</cx:pt>
          <cx:pt idx="878">-0.020838433322493074</cx:pt>
          <cx:pt idx="879">-0.026037348030999</cx:pt>
          <cx:pt idx="880">-0.026465450828398001</cx:pt>
          <cx:pt idx="881">-0.017915569075928325</cx:pt>
          <cx:pt idx="882">-0.006970613065875075</cx:pt>
          <cx:pt idx="883">0.00048194352232216499</cx:pt>
          <cx:pt idx="884">-0.00013917735736375825</cx:pt>
          <cx:pt idx="885">-0.0043321361691063751</cx:pt>
          <cx:pt idx="886">-0.007044721970550275</cx:pt>
          <cx:pt idx="887">-0.0038866721159812002</cx:pt>
          <cx:pt idx="888">-0.005247146217882</cx:pt>
          <cx:pt idx="889">-0.0011088517312516049</cx:pt>
          <cx:pt idx="890">0.010037546700173625</cx:pt>
          <cx:pt idx="891">0.012368499622596426</cx:pt>
          <cx:pt idx="892">0.01567720732624615</cx:pt>
          <cx:pt idx="893">0.019855707596667351</cx:pt>
          <cx:pt idx="894">0.0119720610843588</cx:pt>
          <cx:pt idx="895">0.0064045891976665754</cx:pt>
          <cx:pt idx="896">0.0056432401250067253</cx:pt>
          <cx:pt idx="897">0.017305901875735202</cx:pt>
          <cx:pt idx="898">0.013570705792825649</cx:pt>
          <cx:pt idx="899">0.0081448858316863007</cx:pt>
          <cx:pt idx="900">0.0029397227847002749</cx:pt>
          <cx:pt idx="901">-0.0011843494003102276</cx:pt>
          <cx:pt idx="902">-0.0027516802749582752</cx:pt>
          <cx:pt idx="903">-0.0125115180152879</cx:pt>
          <cx:pt idx="904">-0.0074656690864341249</cx:pt>
          <cx:pt idx="905">-0.0038699666769725998</cx:pt>
          <cx:pt idx="906">-0.0014113987925351425</cx:pt>
          <cx:pt idx="907">-0.00019522486694288049</cx:pt>
          <cx:pt idx="908">0.00027135873419567499</cx:pt>
          <cx:pt idx="909">-3.7251406816910501e-05</cx:pt>
          <cx:pt idx="910">-0.00016365651584351426</cx:pt>
          <cx:pt idx="911">0.00037886157248829248</cx:pt>
          <cx:pt idx="912">0.00014004366708835801</cx:pt>
          <cx:pt idx="913">-0.0050505957338166747</cx:pt>
          <cx:pt idx="914">-0.0054523166008052246</cx:pt>
          <cx:pt idx="915">0.00077766816999957997</cx:pt>
          <cx:pt idx="916">-0.0029605571084715</cx:pt>
          <cx:pt idx="917">0.011430688353957726</cx:pt>
          <cx:pt idx="918">0.0072959542075595246</cx:pt>
          <cx:pt idx="919">0.0034962413743472999</cx:pt>
          <cx:pt idx="920">0.0097057594620032998</cx:pt>
          <cx:pt idx="921">0.0025246243644006252</cx:pt>
          <cx:pt idx="922">0.0099044655192446745</cx:pt>
          <cx:pt idx="923">-0.00024095824049071176</cx:pt>
          <cx:pt idx="924">0.0089850332365788745</cx:pt>
          <cx:pt idx="925">-0.0064678364665135754</cx:pt>
          <cx:pt idx="926">-0.016088371554822976</cx:pt>
          <cx:pt idx="927">-0.0040192488564408501</cx:pt>
          <cx:pt idx="928">0.00092304215288974254</cx:pt>
          <cx:pt idx="929">-0.0058320582116288501</cx:pt>
          <cx:pt idx="930">0.0054942548501868997</cx:pt>
          <cx:pt idx="931">-0.0066384623677597249</cx:pt>
          <cx:pt idx="932">-0.010737726422832874</cx:pt>
          <cx:pt idx="933">-0.0046387812189545253</cx:pt>
          <cx:pt idx="934">0.00044012999516766002</cx:pt>
          <cx:pt idx="935">0.001129415190283355</cx:pt>
          <cx:pt idx="936">0.00042338326549137752</cx:pt>
          <cx:pt idx="937">-6.5213895080476003e-06</cx:pt>
          <cx:pt idx="938">0.00014635478205650125</cx:pt>
          <cx:pt idx="939">0.0007079795479576625</cx:pt>
          <cx:pt idx="940">0.0013212145233743224</cx:pt>
          <cx:pt idx="941">-0.00072735415197470749</cx:pt>
          <cx:pt idx="942">-0.0038378901055134249</cx:pt>
          <cx:pt idx="943">0.0055497102660583752</cx:pt>
          <cx:pt idx="944">-0.001355998705520955</cx:pt>
          <cx:pt idx="945">0.0032551757613398001</cx:pt>
          <cx:pt idx="946">0.012233185090914625</cx:pt>
          <cx:pt idx="947">-0.001724158445928085</cx:pt>
          <cx:pt idx="948">-0.0083063078023702507</cx:pt>
          <cx:pt idx="949">-0.011148634959289975</cx:pt>
          <cx:pt idx="950">-0.0034257120517708251</cx:pt>
          <cx:pt idx="951">-0.011966162681980501</cx:pt>
          <cx:pt idx="952">-0.010023372963014475</cx:pt>
          <cx:pt idx="953">-0.019312084409238376</cx:pt>
          <cx:pt idx="954">-0.0069764526310201252</cx:pt>
          <cx:pt idx="955">-0.011750267492119826</cx:pt>
          <cx:pt idx="956">0.0038961517405211249</cx:pt>
          <cx:pt idx="957">0.013227504837692999</cx:pt>
          <cx:pt idx="958">0.0045322909762656001</cx:pt>
          <cx:pt idx="959">-0.00067323526891657748</cx:pt>
          <cx:pt idx="960">-0.011651663033507375</cx:pt>
          <cx:pt idx="961">-0.0062923410271823752</cx:pt>
          <cx:pt idx="962">-0.0010001001705828849</cx:pt>
          <cx:pt idx="963">0.00154661338971052</cx:pt>
          <cx:pt idx="964">0.00089326636735773005</cx:pt>
          <cx:pt idx="965">0.00023695011449532374</cx:pt>
          <cx:pt idx="966">1.1719765375506175e-05</cx:pt>
          <cx:pt idx="967">0.00046458803649367998</cx:pt>
          <cx:pt idx="968">0.0010931469094505751</cx:pt>
          <cx:pt idx="969">2.031429926411825e-05</cx:pt>
          <cx:pt idx="970">-0.0010699049433662176</cx:pt>
          <cx:pt idx="971">0.0025573011330843748</cx:pt>
          <cx:pt idx="972">-0.0038798774595137251</cx:pt>
          <cx:pt idx="973">-0.00047772856423009002</cx:pt>
          <cx:pt idx="974">0.00082174948061211747</cx:pt>
          <cx:pt idx="975">-0.018012480820831549</cx:pt>
          <cx:pt idx="976">-0.019427831944549376</cx:pt>
          <cx:pt idx="977">-0.0088734904938300753</cx:pt>
          <cx:pt idx="978">-0.020838433322493074</cx:pt>
          <cx:pt idx="979">-0.026037348030999</cx:pt>
          <cx:pt idx="980">-0.026465450828398001</cx:pt>
          <cx:pt idx="981">-0.017915569075928325</cx:pt>
          <cx:pt idx="982">-0.006970613065875075</cx:pt>
          <cx:pt idx="983">0.00048194352232216499</cx:pt>
          <cx:pt idx="984">-0.00013917735736375825</cx:pt>
          <cx:pt idx="985">-0.0043321361691063751</cx:pt>
          <cx:pt idx="986">-0.007044721970550275</cx:pt>
          <cx:pt idx="987">-0.0038866721159812002</cx:pt>
          <cx:pt idx="988">-0.005247146217882</cx:pt>
          <cx:pt idx="989">-0.0011088517312516049</cx:pt>
          <cx:pt idx="990">0.010037546700173625</cx:pt>
          <cx:pt idx="991">0.012368499622596426</cx:pt>
          <cx:pt idx="992">0.01567720732624615</cx:pt>
          <cx:pt idx="993">0.019855707596667351</cx:pt>
          <cx:pt idx="994">0.0119720610843588</cx:pt>
          <cx:pt idx="995">0.0064045891976665754</cx:pt>
          <cx:pt idx="996">0.0056432401250067253</cx:pt>
          <cx:pt idx="997">0.017305901875735202</cx:pt>
          <cx:pt idx="998">0.013570705792825649</cx:pt>
          <cx:pt idx="999">0.0081448858316863007</cx:pt>
          <cx:pt idx="1000">0.0029397227847002749</cx:pt>
          <cx:pt idx="1001">-0.0011843494003102276</cx:pt>
          <cx:pt idx="1002">-0.0027516802749582752</cx:pt>
          <cx:pt idx="1003">-0.0125115180152879</cx:pt>
          <cx:pt idx="1004">-0.0074656690864341249</cx:pt>
          <cx:pt idx="1005">-0.0038699666769725998</cx:pt>
          <cx:pt idx="1006">-0.0014113987925351425</cx:pt>
          <cx:pt idx="1007">-0.00019522486694288049</cx:pt>
          <cx:pt idx="1008">0.00027135873419567499</cx:pt>
          <cx:pt idx="1009">-3.7251406816910501e-05</cx:pt>
          <cx:pt idx="1010">-0.00016365651584351426</cx:pt>
          <cx:pt idx="1011">0.00037886157248829248</cx:pt>
          <cx:pt idx="1012">0.00014004366708835801</cx:pt>
          <cx:pt idx="1013">-0.0050505957338166747</cx:pt>
          <cx:pt idx="1014">-0.0054523166008052246</cx:pt>
          <cx:pt idx="1015">0.00077766816999957997</cx:pt>
          <cx:pt idx="1016">-0.0029605571084715</cx:pt>
          <cx:pt idx="1017">0.011430688353957726</cx:pt>
          <cx:pt idx="1018">0.0072959542075595246</cx:pt>
          <cx:pt idx="1019">0.0034962413743472999</cx:pt>
          <cx:pt idx="1020">0.0097057594620032998</cx:pt>
          <cx:pt idx="1021">0.0025246243644006252</cx:pt>
          <cx:pt idx="1022">0.0099044655192446745</cx:pt>
          <cx:pt idx="1023">-0.00024095824049071176</cx:pt>
          <cx:pt idx="1024">0.0089850332365788745</cx:pt>
          <cx:pt idx="1025">-0.0064678364665135754</cx:pt>
          <cx:pt idx="1026">-0.016088371554822976</cx:pt>
          <cx:pt idx="1027">-0.0040192488564408501</cx:pt>
          <cx:pt idx="1028">0.00092304215288974254</cx:pt>
          <cx:pt idx="1029">-0.0058320582116288501</cx:pt>
          <cx:pt idx="1030">0.0054942548501868997</cx:pt>
          <cx:pt idx="1031">-0.0066384623677597249</cx:pt>
          <cx:pt idx="1032">-0.010737726422832874</cx:pt>
          <cx:pt idx="1033">-0.0046387812189545253</cx:pt>
          <cx:pt idx="1034">0.00044012999516766002</cx:pt>
          <cx:pt idx="1035">0.001129415190283355</cx:pt>
          <cx:pt idx="1036">0.00042338326549137752</cx:pt>
          <cx:pt idx="1037">-6.5213895080476003e-06</cx:pt>
          <cx:pt idx="1038">0.00014635478205650125</cx:pt>
          <cx:pt idx="1039">0.0007079795479576625</cx:pt>
          <cx:pt idx="1040">0.0013212145233743224</cx:pt>
          <cx:pt idx="1041">-0.00072735415197470749</cx:pt>
          <cx:pt idx="1042">-0.0038378901055134249</cx:pt>
          <cx:pt idx="1043">0.0055497102660583752</cx:pt>
          <cx:pt idx="1044">-0.001355998705520955</cx:pt>
          <cx:pt idx="1045">0.0032551757613398001</cx:pt>
          <cx:pt idx="1046">0.012233185090914625</cx:pt>
          <cx:pt idx="1047">-0.001724158445928085</cx:pt>
          <cx:pt idx="1048">-0.0083063078023702507</cx:pt>
          <cx:pt idx="1049">-0.011148634959289975</cx:pt>
          <cx:pt idx="1050">-0.0034257120517708251</cx:pt>
          <cx:pt idx="1051">-0.011966162681980501</cx:pt>
          <cx:pt idx="1052">-0.010023372963014475</cx:pt>
          <cx:pt idx="1053">-0.019312084409238376</cx:pt>
          <cx:pt idx="1054">-0.0069764526310201252</cx:pt>
          <cx:pt idx="1055">-0.011750267492119826</cx:pt>
          <cx:pt idx="1056">0.0038961517405211249</cx:pt>
          <cx:pt idx="1057">0.013227504837692999</cx:pt>
          <cx:pt idx="1058">0.0045322909762656001</cx:pt>
          <cx:pt idx="1059">-0.00067323526891657748</cx:pt>
          <cx:pt idx="1060">-0.011651663033507375</cx:pt>
          <cx:pt idx="1061">-0.0062923410271823752</cx:pt>
          <cx:pt idx="1062">-0.0010001001705828849</cx:pt>
          <cx:pt idx="1063">0.00154661338971052</cx:pt>
          <cx:pt idx="1064">0.00089326636735773005</cx:pt>
          <cx:pt idx="1065">0.00023695011449532374</cx:pt>
          <cx:pt idx="1066">1.1719765375506175e-05</cx:pt>
          <cx:pt idx="1067">0.00046458803649367998</cx:pt>
          <cx:pt idx="1068">0.0010931469094505751</cx:pt>
          <cx:pt idx="1069">2.031429926411825e-05</cx:pt>
          <cx:pt idx="1070">-0.0010699049433662176</cx:pt>
          <cx:pt idx="1071">0.0025573011330843748</cx:pt>
          <cx:pt idx="1072">-0.0038798774595137251</cx:pt>
          <cx:pt idx="1073">-0.00047772856423009002</cx:pt>
          <cx:pt idx="1074">0.00082174948061211747</cx:pt>
          <cx:pt idx="1075">-0.018012480820831549</cx:pt>
          <cx:pt idx="1076">-0.019427831944549376</cx:pt>
          <cx:pt idx="1077">-0.0088734904938300753</cx:pt>
          <cx:pt idx="1078">-0.020838433322493074</cx:pt>
          <cx:pt idx="1079">-0.026037348030999</cx:pt>
          <cx:pt idx="1080">-0.026465450828398001</cx:pt>
          <cx:pt idx="1081">-0.017915569075928325</cx:pt>
          <cx:pt idx="1082">-0.006970613065875075</cx:pt>
          <cx:pt idx="1083">0.00048194352232216499</cx:pt>
        </cx:lvl>
      </cx:numDim>
    </cx:data>
    <cx:data id="174">
      <cx:numDim type="val">
        <cx:f>Sheet2!$FS$1:$FS$1084</cx:f>
        <cx:lvl ptCount="1084" formatCode="G/通用格式">
          <cx:pt idx="0">-0.000326470734962078</cx:pt>
          <cx:pt idx="1">0.00014943397076431001</cx:pt>
          <cx:pt idx="2">-0.000345360385929561</cx:pt>
          <cx:pt idx="3">-0.00040180293114773399</cx:pt>
          <cx:pt idx="4">0.00021375338766777899</cx:pt>
          <cx:pt idx="5">0.000131032690209787</cx:pt>
          <cx:pt idx="6">0.00074624851828515104</cx:pt>
          <cx:pt idx="7">-0.00066831404494353396</cx:pt>
          <cx:pt idx="8">-0.000166054798173477</cx:pt>
          <cx:pt idx="9">-8.6665729315052196e-05</cx:pt>
          <cx:pt idx="10">-0.0011469382748153401</cx:pt>
          <cx:pt idx="11">0.000515715831543755</cx:pt>
          <cx:pt idx="12">-0.00018872888034312499</cx:pt>
          <cx:pt idx="13">0.00044377541619061202</cx:pt>
          <cx:pt idx="14">-0.00092557111517471897</cx:pt>
          <cx:pt idx="15">0.00045195364772759899</cx:pt>
          <cx:pt idx="16">-0.000171353277158952</cx:pt>
          <cx:pt idx="17">0.00012623066700550599</cx:pt>
          <cx:pt idx="18">-0.00051090687822550099</cx:pt>
          <cx:pt idx="19">-0.00054676980515026201</cx:pt>
          <cx:pt idx="20">0.00058085877064982397</cx:pt>
          <cx:pt idx="21">-0.000114994597841186</cx:pt>
          <cx:pt idx="22">-1.39206200685751e-05</cx:pt>
          <cx:pt idx="23">0.00023220615214663399</cx:pt>
          <cx:pt idx="24">-0.00014671300816533199</cx:pt>
          <cx:pt idx="25">-9.6983137633094703e-06</cx:pt>
          <cx:pt idx="26">-0.00031982231681581999</cx:pt>
          <cx:pt idx="27">0.000641604425663448</cx:pt>
          <cx:pt idx="28">0.00033775071633033099</cx:pt>
          <cx:pt idx="29">-0.00099217901832232796</cx:pt>
          <cx:pt idx="30">0.00055239165881095604</cx:pt>
          <cx:pt idx="31">0.00054659666162225004</cx:pt>
          <cx:pt idx="32">0.00026920842335310599</cx:pt>
          <cx:pt idx="33">-0.00017533886283811501</cx:pt>
          <cx:pt idx="34">-0.0025289704122937601</cx:pt>
          <cx:pt idx="35">-0.0042747178078250004</cx:pt>
          <cx:pt idx="36">-0.0016942600227316</cx:pt>
          <cx:pt idx="37">-0.00125964638197857</cx:pt>
          <cx:pt idx="38">-0.0010836509877515299</cx:pt>
          <cx:pt idx="39">-0.0022971012375553801</cx:pt>
          <cx:pt idx="40">-0.0041044067661125099</cx:pt>
          <cx:pt idx="41">-0.0015136952564831301</cx:pt>
          <cx:pt idx="42">0.00028224799608327598</cx:pt>
          <cx:pt idx="43">-0.00146840038140071</cx:pt>
          <cx:pt idx="44">-0.0022177616465290598</cx:pt>
          <cx:pt idx="45">-0.0033984113933648499</cx:pt>
          <cx:pt idx="46">-0.00097124834238906498</cx:pt>
          <cx:pt idx="47">-0.00124225892387976</cx:pt>
          <cx:pt idx="48">-0.00072171339767275499</cx:pt>
          <cx:pt idx="49">-0.00054887984333215102</cx:pt>
          <cx:pt idx="50">-0.00044408313642845898</cx:pt>
          <cx:pt idx="51">-0.00083271308097686997</cx:pt>
          <cx:pt idx="52">0.00053690881542071403</cx:pt>
          <cx:pt idx="53">-0.00033680732701367802</cx:pt>
          <cx:pt idx="54">8.4820592804243605e-05</cx:pt>
          <cx:pt idx="55">0.000331435244144823</cx:pt>
          <cx:pt idx="56">-4.5598020616203399e-05</cx:pt>
          <cx:pt idx="57">-0.00032003953317048101</cx:pt>
          <cx:pt idx="58">-0.0011018038272492699</cx:pt>
          <cx:pt idx="59">-0.00149649023673764</cx:pt>
          <cx:pt idx="60">-0.00079583030849925899</cx:pt>
          <cx:pt idx="61">-0.000748308862492343</cx:pt>
          <cx:pt idx="62">-0.0014699084047260201</cx:pt>
          <cx:pt idx="63">-0.0050812192630030903</cx:pt>
          <cx:pt idx="64">-0.0046622710831077004</cx:pt>
          <cx:pt idx="65">-0.0046953363111883204</cx:pt>
          <cx:pt idx="66">-0.014177081548189301</cx:pt>
          <cx:pt idx="67">-0.017606478291469</cx:pt>
          <cx:pt idx="68">-0.020857566438868502</cx:pt>
          <cx:pt idx="69">-0.0156867937506888</cx:pt>
          <cx:pt idx="70">-0.012011298426325799</cx:pt>
          <cx:pt idx="71">-0.0151845720925292</cx:pt>
          <cx:pt idx="72">-0.017389411070483699</cx:pt>
          <cx:pt idx="73">-0.0087936827969879207</cx:pt>
          <cx:pt idx="74">-0.0124981654235417</cx:pt>
          <cx:pt idx="75">-0.0058302305772686197</cx:pt>
          <cx:pt idx="76">-0.0012157942569313799</cx:pt>
          <cx:pt idx="77">-0.00046486219787737201</cx:pt>
          <cx:pt idx="78">-0.0022595466360453599</cx:pt>
          <cx:pt idx="79">0.00010305815207929701</cx:pt>
          <cx:pt idx="80">-0.00038508127189114898</cx:pt>
          <cx:pt idx="81">-0.00086706961072138095</cx:pt>
          <cx:pt idx="82">0.000267740280797629</cx:pt>
          <cx:pt idx="83">-8.7329123564850995e-05</cx:pt>
          <cx:pt idx="84">4.4118555801746702e-05</cx:pt>
          <cx:pt idx="85">0.00020032364537542199</cx:pt>
          <cx:pt idx="86">0.00025557356935392098</cx:pt>
          <cx:pt idx="87">-0.0031421819953616698</cx:pt>
          <cx:pt idx="88">0.00029205762918549101</cx:pt>
          <cx:pt idx="89">-0.00096943634571443804</cx:pt>
          <cx:pt idx="90">-0.0039894890092032403</cx:pt>
          <cx:pt idx="91">-0.0031838484804581299</cx:pt>
          <cx:pt idx="92">-0.0079992631001164494</cx:pt>
          <cx:pt idx="93">-0.0122161812502981</cx:pt>
          <cx:pt idx="94">-0.00139780653283475</cx:pt>
          <cx:pt idx="95">-0.0014614980279223</cx:pt>
          <cx:pt idx="96">-0.018362314607299</cx:pt>
          <cx:pt idx="97">-0.0295767837712641</cx:pt>
          <cx:pt idx="98">-0.0148580732776795</cx:pt>
          <cx:pt idx="99">0.000876272567267294</cx:pt>
          <cx:pt idx="100">-0.0023606028148576499</cx:pt>
          <cx:pt idx="101">0.0080165873855064605</cx:pt>
          <cx:pt idx="102">0.011824162185921701</cx:pt>
          <cx:pt idx="103">0.012300564282862801</cx:pt>
          <cx:pt idx="104">0.023046198948948701</cx:pt>
          <cx:pt idx="105">0.0155860263117752</cx:pt>
          <cx:pt idx="106">0.0072697974370681002</cx:pt>
          <cx:pt idx="107">-0.0017151533987810801</cx:pt>
          <cx:pt idx="108">-0.0011098298629282301</cx:pt>
          <cx:pt idx="109">0.0040882768414682398</cx:pt>
          <cx:pt idx="110">0.0011810740702531599</cx:pt>
          <cx:pt idx="111">0.00035896820442573099</cx:pt>
          <cx:pt idx="112">0.00013515055353614301</cx:pt>
          <cx:pt idx="113">-0.0010054297683508399</cx:pt>
          <cx:pt idx="114">0.000403733673490789</cx:pt>
          <cx:pt idx="115">0.000183082136984523</cx:pt>
          <cx:pt idx="116">0.000716890003517431</cx:pt>
          <cx:pt idx="117">-0.0055409280848563898</cx:pt>
          <cx:pt idx="118">-0.010866767485536</cx:pt>
          <cx:pt idx="119">-0.0075760214529249203</cx:pt>
          <cx:pt idx="120">-0.022024056528178501</cx:pt>
          <cx:pt idx="121">-0.0272336173741346</cx:pt>
          <cx:pt idx="122">-0.0090419976281129397</cx:pt>
          <cx:pt idx="123">0.0070602161439399401</cx:pt>
          <cx:pt idx="124">-0.00665697674614523</cx:pt>
          <cx:pt idx="125">-0.0045925617211503098</cx:pt>
          <cx:pt idx="126">-0.0061550439395823796</cx:pt>
          <cx:pt idx="127">-0.0074365806012727598</cx:pt>
          <cx:pt idx="128">-0.020922774222958001</cx:pt>
          <cx:pt idx="129">-0.016696224671408601</cx:pt>
          <cx:pt idx="130">0.0042087581526675704</cx:pt>
          <cx:pt idx="131">0.0095469759950910799</cx:pt>
          <cx:pt idx="132">0.028575071941108501</cx:pt>
          <cx:pt idx="133">0.031800636346265697</cx:pt>
          <cx:pt idx="134">0.02185852023617</cx:pt>
          <cx:pt idx="135">0.026272641501815699</cx:pt>
          <cx:pt idx="136">0.023064355655651299</cx:pt>
          <cx:pt idx="137">0.011110731223940899</cx:pt>
          <cx:pt idx="138">0.0035932232636908998</cx:pt>
          <cx:pt idx="139">-0.00068427882165038995</cx:pt>
          <cx:pt idx="140">0.00050620972670817603</cx:pt>
          <cx:pt idx="141">0.00064794234969875204</cx:pt>
          <cx:pt idx="142">-0.000680197897338404</cx:pt>
          <cx:pt idx="143">0.00029962910961013497</cx:pt>
          <cx:pt idx="144">-0.0033843695658321502</cx:pt>
          <cx:pt idx="145">-0.0091960154690329601</cx:pt>
          <cx:pt idx="146">-0.013223651493726601</cx:pt>
          <cx:pt idx="147">-0.017672474225699401</cx:pt>
          <cx:pt idx="148">-0.031178358204301301</cx:pt>
          <cx:pt idx="149">-0.020831094047237101</cx:pt>
          <cx:pt idx="150">-0.0207443147531877</cx:pt>
          <cx:pt idx="151">0.0048525628169012302</cx:pt>
          <cx:pt idx="152">-0.00029142640803775198</cx:pt>
          <cx:pt idx="153">-0.028120431014826801</cx:pt>
          <cx:pt idx="154">-0.0200579429224539</cx:pt>
          <cx:pt idx="155">-0.022110585078136801</cx:pt>
          <cx:pt idx="156">-0.047206749629612299</cx:pt>
          <cx:pt idx="157">-0.027156875944743201</cx:pt>
          <cx:pt idx="158">0.0025548323069152601</cx:pt>
          <cx:pt idx="159">-0.0027424166142387702</cx:pt>
          <cx:pt idx="160">0.016735667724323298</cx:pt>
          <cx:pt idx="161">0.0081026975993083797</cx:pt>
          <cx:pt idx="162">0.0157585289198953</cx:pt>
          <cx:pt idx="163">0.033747558089828697</cx:pt>
          <cx:pt idx="164">0.026110627113463101</cx:pt>
          <cx:pt idx="165">0.00136375523416131</cx:pt>
          <cx:pt idx="166">-0.00029098692579973399</cx:pt>
          <cx:pt idx="167">-0.00028535414091910498</cx:pt>
          <cx:pt idx="168">-0.00080874670372868302</cx:pt>
          <cx:pt idx="169">-0.00025742705713705899</cx:pt>
          <cx:pt idx="170">0.0010884594881262299</cx:pt>
          <cx:pt idx="171">-0.001163852162488</cx:pt>
          <cx:pt idx="172">-0.0043995649703158198</cx:pt>
          <cx:pt idx="173">-0.0050128154942169004</cx:pt>
          <cx:pt idx="174">-0.0084875029292373703</cx:pt>
          <cx:pt idx="175">-0.023379544833334601</cx:pt>
          <cx:pt idx="176">-0.037987372275638101</cx:pt>
          <cx:pt idx="177">-0.016749255313149299</cx:pt>
          <cx:pt idx="178">-0.0197507742846325</cx:pt>
          <cx:pt idx="179">-0.027637231781329999</cx:pt>
          <cx:pt idx="180">-0.023432740665282299</cx:pt>
          <cx:pt idx="181">-0.019364710610908598</cx:pt>
          <cx:pt idx="182">0.0141640335577446</cx:pt>
          <cx:pt idx="183">0.0056075851570039298</cx:pt>
          <cx:pt idx="184">0.00075759975113135597</cx:pt>
          <cx:pt idx="185">0.0082576073543415094</cx:pt>
          <cx:pt idx="186">0.036944241451107702</cx:pt>
          <cx:pt idx="187">0.031229856072933101</cx:pt>
          <cx:pt idx="188">0.040286731768467102</cx:pt>
          <cx:pt idx="189">0.00766733798637845</cx:pt>
          <cx:pt idx="190">0.017880802526777099</cx:pt>
          <cx:pt idx="191">0.050653934441243699</cx:pt>
          <cx:pt idx="192">0.031615034926898197</cx:pt>
          <cx:pt idx="193">0.00097931699011301701</cx:pt>
          <cx:pt idx="194">0.0016343832761430001</cx:pt>
          <cx:pt idx="195">-8.5735084694912398e-05</cx:pt>
          <cx:pt idx="196">-0.00087534872400741497</cx:pt>
          <cx:pt idx="197">0.00055987883267719096</cx:pt>
          <cx:pt idx="198">-0.00041953483909708001</cx:pt>
          <cx:pt idx="199">-0.0012082034657361126</cx:pt>
          <cx:pt idx="200">-0.0025954531246019001</cx:pt>
          <cx:pt idx="201">-0.0028900755070203248</cx:pt>
          <cx:pt idx="202">-0.0060698633764897248</cx:pt>
          <cx:pt idx="203">-0.01162727647280175</cx:pt>
          <cx:pt idx="204">-0.0079943202092559</cx:pt>
          <cx:pt idx="205">-0.0077294285570261752</cx:pt>
          <cx:pt idx="206">-0.0077649753176688499</cx:pt>
          <cx:pt idx="207">-0.0051753063858461252</cx:pt>
          <cx:pt idx="208">-0.00079892256002747001</cx:pt>
          <cx:pt idx="209">0.0020488852116700451</cx:pt>
          <cx:pt idx="210">0.0077280456641967751</cx:pt>
          <cx:pt idx="211">0.0071927799332672498</cx:pt>
          <cx:pt idx="212">0.0052819598180008</cx:pt>
          <cx:pt idx="213">0.0090661196749429254</cx:pt>
          <cx:pt idx="214">0.0024134122927127102</cx:pt>
          <cx:pt idx="215">0.0024009986396418773</cx:pt>
          <cx:pt idx="216">-0.0011508239156771574</cx:pt>
          <cx:pt idx="217">-0.0023770143451027426</cx:pt>
          <cx:pt idx="218">-0.00138039103071343</cx:pt>
          <cx:pt idx="219">0.0075640838954300496</cx:pt>
          <cx:pt idx="220">0.0041303259934393748</cx:pt>
          <cx:pt idx="221">-0.0019644981313124525</cx:pt>
          <cx:pt idx="222">0.00050760104841229001</cx:pt>
          <cx:pt idx="223">-0.00026048180962666249</cx:pt>
          <cx:pt idx="224">-0.00051068240771286503</cx:pt>
          <cx:pt idx="225">-0.00021423808558012974</cx:pt>
          <cx:pt idx="226">2.7350102830416498e-05</cx:pt>
          <cx:pt idx="227">-0.00028669648000735252</cx:pt>
          <cx:pt idx="228">-0.002516482267748</cx:pt>
          <cx:pt idx="229">-0.0052752450921974498</cx:pt>
          <cx:pt idx="230">-0.0044906603398284003</cx:pt>
          <cx:pt idx="231">-0.0032481116066749752</cx:pt>
          <cx:pt idx="232">-0.0040279785304470749</cx:pt>
          <cx:pt idx="233">-0.010173972257175826</cx:pt>
          <cx:pt idx="234">-0.010082187408932524</cx:pt>
          <cx:pt idx="235">-0.003477615283603725</cx:pt>
          <cx:pt idx="236">-0.0023031908121805026</cx:pt>
          <cx:pt idx="237">0.0008528791444252675</cx:pt>
          <cx:pt idx="238">0.00089231635988144755</cx:pt>
          <cx:pt idx="239">0.00273486532097245</cx:pt>
          <cx:pt idx="240">0.0019375756467348724</cx:pt>
          <cx:pt idx="241">0.014509791401286949</cx:pt>
          <cx:pt idx="242">0.010006295140705475</cx:pt>
          <cx:pt idx="243">0.0026428545364426</cx:pt>
          <cx:pt idx="244">0.0035995797128735001</cx:pt>
          <cx:pt idx="245">0.010909431239297626</cx:pt>
          <cx:pt idx="246">0.0010894850083555975</cx:pt>
          <cx:pt idx="247">-0.0052302365356601248</cx:pt>
          <cx:pt idx="248">0.0066874788373762753</cx:pt>
          <cx:pt idx="249">0.0019301054232745275</cx:pt>
          <cx:pt idx="250">0.00024776559017170398</cx:pt>
          <cx:pt idx="251">0.00014455472834190675</cx:pt>
          <cx:pt idx="252">-0.00018593785731759249</cx:pt>
          <cx:pt idx="253">-0.00025435324845849252</cx:pt>
          <cx:pt idx="254">0.00016787576771712625</cx:pt>
          <cx:pt idx="255">-0.00010615753399466224</cx:pt>
          <cx:pt idx="256">-0.0055475571636306497</cx:pt>
          <cx:pt idx="257">-0.0070899129460414252</cx:pt>
          <cx:pt idx="258">-0.00072872926035558996</cx:pt>
          <cx:pt idx="259">-0.0053750162767607747</cx:pt>
          <cx:pt idx="260">-0.0067900702863198754</cx:pt>
          <cx:pt idx="261">-0.0060614525016903752</cx:pt>
          <cx:pt idx="262">-0.0092895027901042249</cx:pt>
          <cx:pt idx="263">-0.00053866433143194754</cx:pt>
          <cx:pt idx="264">-0.0057662618017762001</cx:pt>
          <cx:pt idx="265">-0.0018550356581213149</cx:pt>
          <cx:pt idx="266">-0.00413767515584195</cx:pt>
          <cx:pt idx="267">-0.0015223421382324226</cx:pt>
          <cx:pt idx="268">0.0024617627609691351</cx:pt>
          <cx:pt idx="269">0.015857012200268951</cx:pt>
          <cx:pt idx="270">0.018780895541912548</cx:pt>
          <cx:pt idx="271">0.0071396653966718749</cx:pt>
          <cx:pt idx="272">0.011982720039970826</cx:pt>
          <cx:pt idx="273">0.0058708823455850502</cx:pt>
          <cx:pt idx="274">-0.0059647845202137496</cx:pt>
          <cx:pt idx="275">-0.011930399752328026</cx:pt>
          <cx:pt idx="276">-0.0062784853383985751</cx:pt>
          <cx:pt idx="277">-7.3317083401709505e-05</cx:pt>
          <cx:pt idx="278">-0.00030265485751082501</cx:pt>
          <cx:pt idx="279">-3.4052312372972498e-05</cx:pt>
          <cx:pt idx="280">-0.00019279672466877151</cx:pt>
          <cx:pt idx="281">3.2904857419829752e-05</cx:pt>
          <cx:pt idx="282">-0.00031025757732255498</cx:pt>
          <cx:pt idx="283">-0.00062307813348444247</cx:pt>
          <cx:pt idx="284">-0.0076167294976123004</cx:pt>
          <cx:pt idx="285">-0.0081768624699146246</cx:pt>
          <cx:pt idx="286">-0.0016663028525203776</cx:pt>
          <cx:pt idx="287">-0.0069800038134469247</cx:pt>
          <cx:pt idx="288">-0.0096395205943219757</cx:pt>
          <cx:pt idx="289">-0.0039280121789985753</cx:pt>
          <cx:pt idx="290">-0.003266719420267775</cx:pt>
          <cx:pt idx="291">-0.0076149513867401252</cx:pt>
          <cx:pt idx="292">-0.0044478296508830752</cx:pt>
          <cx:pt idx="293">-0.010132251359413225</cx:pt>
          <cx:pt idx="294">-0.015632389425360951</cx:pt>
          <cx:pt idx="295">0.000208009326807144</cx:pt>
          <cx:pt idx="296">-0.0012768306269586799</cx:pt>
          <cx:pt idx="297">0.0010341981076319299</cx:pt>
          <cx:pt idx="298">-0.00059657987100732504</cx:pt>
          <cx:pt idx="299">0.0173338295544796</cx:pt>
          <cx:pt idx="300">0.0128215148243706</cx:pt>
          <cx:pt idx="301">-0.041209153861511597</cx:pt>
          <cx:pt idx="302">-0.0247131101453868</cx:pt>
          <cx:pt idx="303">-0.033434112382529801</cx:pt>
          <cx:pt idx="304">-0.022220438434959001</cx:pt>
          <cx:pt idx="305">0.0096058342612275107</cx:pt>
          <cx:pt idx="306">-0.0016339399641500101</cx:pt>
          <cx:pt idx="307">0.00078918087302133004</cx:pt>
          <cx:pt idx="308">-0.00021590721907187901</cx:pt>
          <cx:pt idx="309">-0.0024352264095400498</cx:pt>
          <cx:pt idx="310">-0.0019471591475094399</cx:pt>
          <cx:pt idx="311">-0.018181097791311201</cx:pt>
          <cx:pt idx="312">-0.033192972594429097</cx:pt>
          <cx:pt idx="313">-0.0147252190211449</cx:pt>
          <cx:pt idx="314">0.019906160948845401</cx:pt>
          <cx:pt idx="315">-0.0248102707354056</cx:pt>
          <cx:pt idx="316">-0.014439124107237401</cx:pt>
          <cx:pt idx="317">-0.00330151968651311</cx:pt>
          <cx:pt idx="318">-0.0045323703199087496</cx:pt>
          <cx:pt idx="319">0.0109590455751609</cx:pt>
          <cx:pt idx="320">-0.010438104949287</cx:pt>
          <cx:pt idx="321">-0.052605326721873701</cx:pt>
          <cx:pt idx="322">-0.0179097274306825</cx:pt>
          <cx:pt idx="323">0.012150414284569901</cx:pt>
          <cx:pt idx="324">-0.0024233186556773499</cx:pt>
          <cx:pt idx="325">0.017066125141049601</cx:pt>
          <cx:pt idx="326">-0.0089096129870540001</cx:pt>
          <cx:pt idx="327">0.0137390727957081</cx:pt>
          <cx:pt idx="328">0.0049290021015683701</cx:pt>
          <cx:pt idx="329">-0.0118948370885197</cx:pt>
          <cx:pt idx="330">0.0068824163731703398</cx:pt>
          <cx:pt idx="331">-0.0099001755069028398</cx:pt>
          <cx:pt idx="332">-0.014735506258922001</cx:pt>
          <cx:pt idx="333">-0.00267281201586175</cx:pt>
          <cx:pt idx="334">-0.0026980743204919502</cx:pt>
          <cx:pt idx="335">-0.00037575131089982901</cx:pt>
          <cx:pt idx="336">-3.1246027295258398e-05</cx:pt>
          <cx:pt idx="337">-0.00077950235953536595</cx:pt>
          <cx:pt idx="338">-0.00087034241716023601</cx:pt>
          <cx:pt idx="339">-0.02315851603036</cx:pt>
          <cx:pt idx="340">-0.0080797436822640702</cx:pt>
          <cx:pt idx="341">0.00611660548335171</cx:pt>
          <cx:pt idx="342">0.0278329062452203</cx:pt>
          <cx:pt idx="343">0.0011840448010570601</cx:pt>
          <cx:pt idx="344">0.001880586780857</cx:pt>
          <cx:pt idx="345">-0.051962508347369402</cx:pt>
          <cx:pt idx="346">-0.0398808929579006</cx:pt>
          <cx:pt idx="347">-0.048907797940209503</cx:pt>
          <cx:pt idx="348">-0.0187323232638568</cx:pt>
          <cx:pt idx="349">-0.0249039804450105</cx:pt>
          <cx:pt idx="350">0.0010498512033981901</cx:pt>
          <cx:pt idx="351">0.042286026617221098</cx:pt>
          <cx:pt idx="352">-0.011276228479275299</cx:pt>
          <cx:pt idx="353">0.0039962019471985804</cx:pt>
          <cx:pt idx="354">0.0027029923361569699</cx:pt>
          <cx:pt idx="355">0.018457351904740502</cx:pt>
          <cx:pt idx="356">0.00080286742689595703</cx:pt>
          <cx:pt idx="357">0.0024692292663611799</cx:pt>
          <cx:pt idx="358">0.00118170567627289</cx:pt>
          <cx:pt idx="359">-0.0068535875936676198</cx:pt>
          <cx:pt idx="360">-0.025398627944364899</cx:pt>
          <cx:pt idx="361">-0.0065689634253024596</cx:pt>
          <cx:pt idx="362">-0.0031813694145278399</cx:pt>
          <cx:pt idx="363">4.5492041622586302e-05</cx:pt>
          <cx:pt idx="364">-0.00013089273040655801</cx:pt>
          <cx:pt idx="365">-0.00037311982337693802</cx:pt>
          <cx:pt idx="366">-0.00197974690450553</cx:pt>
          <cx:pt idx="367">-0.018236721274402502</cx:pt>
          <cx:pt idx="368">0.0033860340995094601</cx:pt>
          <cx:pt idx="369">-0.0016182409650891401</cx:pt>
          <cx:pt idx="370">0.0087011596282055605</cx:pt>
          <cx:pt idx="371">0.038743013274103302</cx:pt>
          <cx:pt idx="372">0.016442792820468399</cx:pt>
          <cx:pt idx="373">-0.0126356346047464</cx:pt>
          <cx:pt idx="374">-0.016513999622460598</cx:pt>
          <cx:pt idx="375">-0.056731808821046503</cx:pt>
          <cx:pt idx="376">-0.048874153280134398</cx:pt>
          <cx:pt idx="377">-0.042579038824276799</cx:pt>
          <cx:pt idx="378">4.6080514493541201e-05</cx:pt>
          <cx:pt idx="379">-0.0041138184317253603</cx:pt>
          <cx:pt idx="380">-0.0015460876952170699</cx:pt>
          <cx:pt idx="381">0.02155276986762</cx:pt>
          <cx:pt idx="382">-0.0052692337500551099</cx:pt>
          <cx:pt idx="383">0.0145974644427908</cx:pt>
          <cx:pt idx="384">0.030163954806742999</cx:pt>
          <cx:pt idx="385">0.0070172185559677202</cx:pt>
          <cx:pt idx="386">-0.016455929569437502</cx:pt>
          <cx:pt idx="387">-0.028280737882171399</cx:pt>
          <cx:pt idx="388">-0.0345308675265713</cx:pt>
          <cx:pt idx="389">-0.0116234328765802</cx:pt>
          <cx:pt idx="390">-0.0060534813064652996</cx:pt>
          <cx:pt idx="391">-0.0024253052047375</cx:pt>
          <cx:pt idx="392">-1.9294054712997101e-05</cx:pt>
          <cx:pt idx="393">-0.00053318160539341799</cx:pt>
          <cx:pt idx="394">-0.00127351024793709</cx:pt>
          <cx:pt idx="395">0.00117693685875028</cx:pt>
          <cx:pt idx="396">0.027750208143301001</cx:pt>
          <cx:pt idx="397">0.013171692663954401</cx:pt>
          <cx:pt idx="398">0.037993145720539703</cx:pt>
          <cx:pt idx="399">0.056717893846288302</cx:pt>
          <cx:pt idx="400">0.049761713297816</cx:pt>
          <cx:pt idx="401">0.0155418855768243</cx:pt>
          <cx:pt idx="402">0.016551304104663201</cx:pt>
          <cx:pt idx="403">-0.048046220593765301</cx:pt>
          <cx:pt idx="404">-0.074853507064768995</cx:pt>
          <cx:pt idx="405">-0.034844972168388902</cx:pt>
          <cx:pt idx="406">-0.018455878211884401</cx:pt>
          <cx:pt idx="407">-0.025118163922354501</cx:pt>
          <cx:pt idx="408">-0.0101451294739141</cx:pt>
          <cx:pt idx="409">0.0046417675395007104</cx:pt>
          <cx:pt idx="410">0.011025666248538299</cx:pt>
          <cx:pt idx="411">0.051756932604596698</cx:pt>
          <cx:pt idx="412">0.058096840902241001</cx:pt>
          <cx:pt idx="413">-0.019881031228417299</cx:pt>
          <cx:pt idx="414">-0.046115072951084198</cx:pt>
          <cx:pt idx="415">-0.052899033391831198</cx:pt>
          <cx:pt idx="416">-0.038135281222974098</cx:pt>
          <cx:pt idx="417">-0.016641322803607</cx:pt>
          <cx:pt idx="418">-0.0050855390698532101</cx:pt>
          <cx:pt idx="419">0.00015104035632877401</cx:pt>
          <cx:pt idx="420">0.00042916800374172</cx:pt>
          <cx:pt idx="421">-0.00017438797991030399</cx:pt>
          <cx:pt idx="422">-0.00047453081983179102</cx:pt>
          <cx:pt idx="423">0.0092588160267938601</cx:pt>
          <cx:pt idx="424">0.051686538309480702</cx:pt>
          <cx:pt idx="425">0.065168351990520595</cx:pt>
          <cx:pt idx="426">0.078931240129458499</cx:pt>
          <cx:pt idx="427">0.10303194647964201</cx:pt>
          <cx:pt idx="428">0.096179794090426193</cx:pt>
          <cx:pt idx="429">0.021699122654995399</cx:pt>
          <cx:pt idx="430">0.030893860671538299</cx:pt>
          <cx:pt idx="431">-0.0095467778881224499</cx:pt>
          <cx:pt idx="432">-0.0334048031649226</cx:pt>
          <cx:pt idx="433">-0.049186903590625802</cx:pt>
          <cx:pt idx="434">-0.040793894030272698</cx:pt>
          <cx:pt idx="435">-0.062936425013661396</cx:pt>
          <cx:pt idx="436">-0.045310163646571103</cx:pt>
          <cx:pt idx="437">-0.0034279928883188199</cx:pt>
          <cx:pt idx="438">0.0268912158814981</cx:pt>
          <cx:pt idx="439">0.040064791182098797</cx:pt>
          <cx:pt idx="440">0.031262141113877699</cx:pt>
          <cx:pt idx="441">-0.0208891982368987</cx:pt>
          <cx:pt idx="442">-0.041823359628850698</cx:pt>
          <cx:pt idx="443">-0.043101128857749797</cx:pt>
          <cx:pt idx="444">-0.033877547040247702</cx:pt>
          <cx:pt idx="445">-0.016269462779210101</cx:pt>
          <cx:pt idx="446">-0.0057008556983861799</cx:pt>
          <cx:pt idx="447">-0.0023765761514193502</cx:pt>
          <cx:pt idx="448">-0.000212061959402938</cx:pt>
          <cx:pt idx="449">-0.00025430533483615102</cx:pt>
          <cx:pt idx="450">-0.00017943142775565701</cx:pt>
          <cx:pt idx="451">0.0061230861725922103</cx:pt>
          <cx:pt idx="452">0.037984313951910501</cx:pt>
          <cx:pt idx="453">0.066515360204771307</cx:pt>
          <cx:pt idx="454">0.071276106851664398</cx:pt>
          <cx:pt idx="455">0.0906839937370926</cx:pt>
          <cx:pt idx="456">0.070841210234407495</cx:pt>
          <cx:pt idx="457">0.070526265363322599</cx:pt>
          <cx:pt idx="458">0.10740659576278699</cx:pt>
          <cx:pt idx="459">0.073684092961316505</cx:pt>
          <cx:pt idx="460">0.036582277599165998</cx:pt>
          <cx:pt idx="461">0.026617245129250799</cx:pt>
          <cx:pt idx="462">-0.059753650430111299</cx:pt>
          <cx:pt idx="463">-0.081551402896392594</cx:pt>
          <cx:pt idx="464">-0.067332007672969804</cx:pt>
          <cx:pt idx="465">-0.023199412248680398</cx:pt>
          <cx:pt idx="466">0.046024572468164403</cx:pt>
          <cx:pt idx="467">0.0305089139347899</cx:pt>
          <cx:pt idx="468">0.041450710411300599</cx:pt>
          <cx:pt idx="469">-0.020238081841237199</cx:pt>
          <cx:pt idx="470">-0.021392367654488698</cx:pt>
          <cx:pt idx="471">-0.032101619797245899</cx:pt>
          <cx:pt idx="472">-0.018331449800686302</cx:pt>
          <cx:pt idx="473">-0.019777780351202399</cx:pt>
          <cx:pt idx="474">-0.0077783580725123997</cx:pt>
          <cx:pt idx="475">0.00067644953226298702</cx:pt>
          <cx:pt idx="476">-6.4735825186037295e-05</cx:pt>
          <cx:pt idx="477">0.000455981097074776</cx:pt>
          <cx:pt idx="478">-0.0037287914105311698</cx:pt>
          <cx:pt idx="479">-0.000487560189788116</cx:pt>
          <cx:pt idx="480">0.011777385223433001</cx:pt>
          <cx:pt idx="481">0.032215156216651997</cx:pt>
          <cx:pt idx="482">0.0483665422141372</cx:pt>
          <cx:pt idx="483">0.094534315329104904</cx:pt>
          <cx:pt idx="484">0.093193634721384103</cx:pt>
          <cx:pt idx="485">0.094357182513538099</cx:pt>
          <cx:pt idx="486">0.15612385427228301</cx:pt>
          <cx:pt idx="487">0.108434713577879</cx:pt>
          <cx:pt idx="488">0.056444768431879497</cx:pt>
          <cx:pt idx="489">0.040782833293803798</cx:pt>
          <cx:pt idx="490">-0.0259177709095651</cx:pt>
          <cx:pt idx="491">-0.0094043419749957405</cx:pt>
          <cx:pt idx="492">0.020467310015410502</cx:pt>
          <cx:pt idx="493">0.051620588524995403</cx:pt>
          <cx:pt idx="494">0.040483328113634101</cx:pt>
          <cx:pt idx="495">0.028106532097297399</cx:pt>
          <cx:pt idx="496">0.015525141229462599</cx:pt>
          <cx:pt idx="497">-0.035598985128676298</cx:pt>
          <cx:pt idx="498">-0.0211413661210407</cx:pt>
          <cx:pt idx="499">-0.025238961627981601</cx:pt>
          <cx:pt idx="500">-0.0285461583053775</cx:pt>
          <cx:pt idx="501">-0.019619584004291798</cx:pt>
          <cx:pt idx="502">-0.0030963971973921099</cx:pt>
          <cx:pt idx="503">-0.00184988291475765</cx:pt>
          <cx:pt idx="504">-0.000137941959367206</cx:pt>
          <cx:pt idx="505">-0.000362914839147066</cx:pt>
          <cx:pt idx="506">-0.0031564135860845601</cx:pt>
          <cx:pt idx="507">-0.0143131353738005</cx:pt>
          <cx:pt idx="508">-0.0202016263651306</cx:pt>
          <cx:pt idx="509">-0.0015005053966336401</cx:pt>
          <cx:pt idx="510">0.016712189943190101</cx:pt>
          <cx:pt idx="511">0.052874643035513598</cx:pt>
          <cx:pt idx="512">0.095618035838433396</cx:pt>
          <cx:pt idx="513">0.080317847543576598</cx:pt>
          <cx:pt idx="514">0.096612924113614398</cx:pt>
          <cx:pt idx="515">0.093365104601992793</cx:pt>
          <cx:pt idx="516">0.067042426350834905</cx:pt>
          <cx:pt idx="517">0.0588223077638221</cx:pt>
          <cx:pt idx="518">0.032214270507634001</cx:pt>
          <cx:pt idx="519">0.0120586749292161</cx:pt>
          <cx:pt idx="520">0.045447059145115397</cx:pt>
          <cx:pt idx="521">0.065786116088287203</cx:pt>
          <cx:pt idx="522">0.0075569869623364604</cx:pt>
          <cx:pt idx="523">0.020911230771129101</cx:pt>
          <cx:pt idx="524">2.76712132480358e-05</cx:pt>
          <cx:pt idx="525">-0.027338881825636902</cx:pt>
          <cx:pt idx="526">-0.029514381327820499</cx:pt>
          <cx:pt idx="527">-0.0265841741027859</cx:pt>
          <cx:pt idx="528">-0.024926003505835501</cx:pt>
          <cx:pt idx="529">-0.0111259103708145</cx:pt>
          <cx:pt idx="530">-0.0028817999920483601</cx:pt>
          <cx:pt idx="531">-0.00039763260658364299</cx:pt>
          <cx:pt idx="532">-0.00041955532426092199</cx:pt>
          <cx:pt idx="533">-0.00064686743467129405</cx:pt>
          <cx:pt idx="534">-0.0023068516768115798</cx:pt>
          <cx:pt idx="535">-0.026093660644950101</cx:pt>
          <cx:pt idx="536">-0.038371970869199502</cx:pt>
          <cx:pt idx="537">-0.024093143657309</cx:pt>
          <cx:pt idx="538">-0.022297920433035599</cx:pt>
          <cx:pt idx="539">0.0055555044934190003</cx:pt>
          <cx:pt idx="540">0.023978227044506001</cx:pt>
          <cx:pt idx="541">0.027121646898473999</cx:pt>
          <cx:pt idx="542">0.030846773261027902</cx:pt>
          <cx:pt idx="543">0.038159411748568003</cx:pt>
          <cx:pt idx="544">0.016613685584921101</cx:pt>
          <cx:pt idx="545">-0.0056175898860764501</cx:pt>
          <cx:pt idx="546">-0.00349370051748925</cx:pt>
          <cx:pt idx="547">-0.0028140712063763401</cx:pt>
          <cx:pt idx="548">0.038012279791556199</cx:pt>
          <cx:pt idx="549">0.040666314924765197</cx:pt>
          <cx:pt idx="550">0.046341667685468199</cx:pt>
          <cx:pt idx="551">0.031302877005793699</cx:pt>
          <cx:pt idx="552">0.0068769689970841399</cx:pt>
          <cx:pt idx="553">-0.0297262964279328</cx:pt>
          <cx:pt idx="554">-0.043609966077566897</cx:pt>
          <cx:pt idx="555">-0.0131971013927042</cx:pt>
          <cx:pt idx="556">-0.000158163697811772</cx:pt>
          <cx:pt idx="557">-0.0032788140569179202</cx:pt>
          <cx:pt idx="558">-0.0044508925012004298</cx:pt>
          <cx:pt idx="559">0.00077686371739144403</cx:pt>
          <cx:pt idx="560">-5.8844008638579802e-05</cx:pt>
          <cx:pt idx="561">-0.000315050726673431</cx:pt>
          <cx:pt idx="562">-0.00429871958362406</cx:pt>
          <cx:pt idx="563">-0.028334180636311001</cx:pt>
          <cx:pt idx="564">-0.0440230343663056</cx:pt>
          <cx:pt idx="565">-0.037224646109322801</cx:pt>
          <cx:pt idx="566">-0.036415055071338499</cx:pt>
          <cx:pt idx="567">-0.053365797190951698</cx:pt>
          <cx:pt idx="568">-0.035790764901305498</cx:pt>
          <cx:pt idx="569">-0.0225681841287373</cx:pt>
          <cx:pt idx="570">-0.049653683981478902</cx:pt>
          <cx:pt idx="571">-0.0522192152283463</cx:pt>
          <cx:pt idx="572">-0.063057499273824202</cx:pt>
          <cx:pt idx="573">-0.0251026907335569</cx:pt>
          <cx:pt idx="574">-0.0047731766542835003</cx:pt>
          <cx:pt idx="575">-0.0123340431424578</cx:pt>
          <cx:pt idx="576">0.031263817672443198</cx:pt>
          <cx:pt idx="577">0.049313803261382398</cx:pt>
          <cx:pt idx="578">0.0222413329996662</cx:pt>
          <cx:pt idx="579">0.011724786468664599</cx:pt>
          <cx:pt idx="580">-0.0061325158739038502</cx:pt>
          <cx:pt idx="581">-0.033321805422186698</cx:pt>
          <cx:pt idx="582">-0.0293189693054733</cx:pt>
          <cx:pt idx="583">0.0065715080956112804</cx:pt>
          <cx:pt idx="584">0.022050907847068601</cx:pt>
          <cx:pt idx="585">0.011603487654465901</cx:pt>
          <cx:pt idx="586">-0.0033467141128793198</cx:pt>
          <cx:pt idx="587">-0.00060248624032091102</cx:pt>
          <cx:pt idx="588">-0.00025590238578808102</cx:pt>
          <cx:pt idx="589">-0.00067210350138530303</cx:pt>
          <cx:pt idx="590">-0.0070278981026681</cx:pt>
          <cx:pt idx="591">-0.0213343089605528</cx:pt>
          <cx:pt idx="592">-0.039868260371048798</cx:pt>
          <cx:pt idx="593">-0.038320469050644297</cx:pt>
          <cx:pt idx="594">-0.043748825690197599</cx:pt>
          <cx:pt idx="595">-0.053186547363979202</cx:pt>
          <cx:pt idx="596">-0.062183004236833199</cx:pt>
          <cx:pt idx="597">-0.036717177246645402</cx:pt>
          <cx:pt idx="598">-0.034883084470296997</cx:pt>
          <cx:pt idx="599">-0.048693348897010102</cx:pt>
          <cx:pt idx="600">-0.026477187651999998</cx:pt>
          <cx:pt idx="601">-0.040542218407466198</cx:pt>
          <cx:pt idx="602">-0.017075263507252799</cx:pt>
          <cx:pt idx="603">-0.024528524635950299</cx:pt>
          <cx:pt idx="604">0.027583724558154499</cx:pt>
          <cx:pt idx="605">-0.015916662203482399</cx:pt>
          <cx:pt idx="606">0.0095019035300594693</cx:pt>
          <cx:pt idx="607">-0.0035094835685508001</cx:pt>
          <cx:pt idx="608">-0.0070932817444478297</cx:pt>
          <cx:pt idx="609">0.00638880206583333</cx:pt>
          <cx:pt idx="610">0.00161052592185694</cx:pt>
          <cx:pt idx="611">0.0077939113138569896</cx:pt>
          <cx:pt idx="612">0.025175751638593698</cx:pt>
          <cx:pt idx="613">0.0115275137931321</cx:pt>
          <cx:pt idx="614">-0.0062664844804556502</cx:pt>
          <cx:pt idx="615">0.000117813759897972</cx:pt>
          <cx:pt idx="616">-0.00039472124416639598</cx:pt>
          <cx:pt idx="617">0.00032712694508780599</cx:pt>
          <cx:pt idx="618">-0.0038269676429049</cx:pt>
          <cx:pt idx="619">-0.0118360239551633</cx:pt>
          <cx:pt idx="620">-0.022114753497743101</cx:pt>
          <cx:pt idx="621">-0.030409207840236801</cx:pt>
          <cx:pt idx="622">-0.0472923206510555</cx:pt>
          <cx:pt idx="623">-0.055936746759155498</cx:pt>
          <cx:pt idx="624">-0.064773125011352004</cx:pt>
          <cx:pt idx="625">-0.053881276995824297</cx:pt>
          <cx:pt idx="626">-0.0371649306250353</cx:pt>
          <cx:pt idx="627">-0.023351552093787899</cx:pt>
          <cx:pt idx="628">-0.0233869951816509</cx:pt>
          <cx:pt idx="629">-0.0235134230473464</cx:pt>
          <cx:pt idx="630">-0.013152635247702301</cx:pt>
          <cx:pt idx="631">-0.034925802416061198</cx:pt>
          <cx:pt idx="632">-0.012323724932611701</cx:pt>
          <cx:pt idx="633">-0.025809071204082001</cx:pt>
          <cx:pt idx="634">-0.0136087017990782</cx:pt>
          <cx:pt idx="635">-0.024778140066368099</cx:pt>
          <cx:pt idx="636">0.031563676805050601</cx:pt>
          <cx:pt idx="637">0.024432760879782401</cx:pt>
          <cx:pt idx="638">0.023950408926385901</cx:pt>
          <cx:pt idx="639">0.0225813561433524</cx:pt>
          <cx:pt idx="640">0.0243098829270143</cx:pt>
          <cx:pt idx="641">0.0142197658996629</cx:pt>
          <cx:pt idx="642">0.0027178841219274098</cx:pt>
          <cx:pt idx="643">-0.00104566426181645</cx:pt>
          <cx:pt idx="644">-5.6567376867868497e-06</cx:pt>
          <cx:pt idx="645">1.9022805173389502e-05</cx:pt>
          <cx:pt idx="646">-0.0020552489289020698</cx:pt>
          <cx:pt idx="647">-0.00465341010486573</cx:pt>
          <cx:pt idx="648">-0.010333543679329499</cx:pt>
          <cx:pt idx="649">-0.012060547602551999</cx:pt>
          <cx:pt idx="650">-0.0081556247269670406</cx:pt>
          <cx:pt idx="651">-0.0154191339115158</cx:pt>
          <cx:pt idx="652">-0.034612991117887799</cx:pt>
          <cx:pt idx="653">-0.042580850194338098</cx:pt>
          <cx:pt idx="654">-0.047261415144265399</cx:pt>
          <cx:pt idx="655">-0.0295164499053246</cx:pt>
          <cx:pt idx="656">-0.0217163521571083</cx:pt>
          <cx:pt idx="657">-0.015683616929775001</cx:pt>
          <cx:pt idx="658">0.0080918444324981093</cx:pt>
          <cx:pt idx="659">-0.0178295139042048</cx:pt>
          <cx:pt idx="660">-0.033508911549038303</cx:pt>
          <cx:pt idx="661">-0.018369557479634101</cx:pt>
          <cx:pt idx="662">-0.0163123975054244</cx:pt>
          <cx:pt idx="663">0.0096266674809509702</cx:pt>
          <cx:pt idx="664">0.045374565157157501</cx:pt>
          <cx:pt idx="665">0.039477066419039801</cx:pt>
          <cx:pt idx="666">0.027940500541166001</cx:pt>
          <cx:pt idx="667">0.021120086532687501</cx:pt>
          <cx:pt idx="668">0.0228027652879732</cx:pt>
          <cx:pt idx="669">0.0114557797545881</cx:pt>
          <cx:pt idx="670">0.0011496267415481299</cx:pt>
          <cx:pt idx="671">-0.00041378769455036101</cx:pt>
          <cx:pt idx="672">0.00073485916660638204</cx:pt>
          <cx:pt idx="673">-7.04125596433321e-05</cx:pt>
          <cx:pt idx="674">-0.00071835318499863796</cx:pt>
          <cx:pt idx="675">7.1640811954903701e-05</cx:pt>
          <cx:pt idx="676">-0.00080643392027584095</cx:pt>
          <cx:pt idx="677">-0.0064922044298476502</cx:pt>
          <cx:pt idx="678">0.0119822198659049</cx:pt>
          <cx:pt idx="679">0.019016105289105099</cx:pt>
          <cx:pt idx="680">0.028770430382770301</cx:pt>
          <cx:pt idx="681">0.015857211278895601</cx:pt>
          <cx:pt idx="682">-0.013255911977243399</cx:pt>
          <cx:pt idx="683">0.0124270811949273</cx:pt>
          <cx:pt idx="684">0.0204555932282817</cx:pt>
          <cx:pt idx="685">0.027615113659507699</cx:pt>
          <cx:pt idx="686">0.043650290465366698</cx:pt>
          <cx:pt idx="687">0.0086865783552481698</cx:pt>
          <cx:pt idx="688">0.013964996883601</cx:pt>
          <cx:pt idx="689">0.00927799943620943</cx:pt>
          <cx:pt idx="690">0.00646942671254426</cx:pt>
          <cx:pt idx="691">0.0291828969638144</cx:pt>
          <cx:pt idx="692">0.045499893558951399</cx:pt>
          <cx:pt idx="693">0.038690141770428801</cx:pt>
          <cx:pt idx="694">0.033312777452115701</cx:pt>
          <cx:pt idx="695">0.0234252275467834</cx:pt>
          <cx:pt idx="696">0.000922530374489828</cx:pt>
          <cx:pt idx="697">-0.00073104834165417596</cx:pt>
          <cx:pt idx="698">-0.00148888166621948</cx:pt>
          <cx:pt idx="699">0.000115245790006592</cx:pt>
          <cx:pt idx="700">1.14596482462433e-06</cx:pt>
          <cx:pt idx="701">-0.00041580747587635598</cx:pt>
          <cx:pt idx="702">-6.9469071868181499e-05</cx:pt>
          <cx:pt idx="703">-0.00024490703767829998</cx:pt>
          <cx:pt idx="704">-0.00023880004020830999</cx:pt>
          <cx:pt idx="705">0.0073530433751598104</cx:pt>
          <cx:pt idx="706">0.0130215817566897</cx:pt>
          <cx:pt idx="707">0.014356027263641</cx:pt>
          <cx:pt idx="708">0.017486160670953699</cx:pt>
          <cx:pt idx="709">0.0122596501673688</cx:pt>
          <cx:pt idx="710">0.0074407283238854503</cx:pt>
          <cx:pt idx="711">0.0120534601665037</cx:pt>
          <cx:pt idx="712">0.0087952644865744601</cx:pt>
          <cx:pt idx="713">0.035976015577925798</cx:pt>
          <cx:pt idx="714">0.038727691266326997</cx:pt>
          <cx:pt idx="715">0.017331689849556599</cx:pt>
          <cx:pt idx="716">0.0048188813615146799</cx:pt>
          <cx:pt idx="717">0.0032145601526130199</cx:pt>
          <cx:pt idx="718">0.014424699632488601</cx:pt>
          <cx:pt idx="719">0.0175876436487899</cx:pt>
          <cx:pt idx="720">0.0291998276088931</cx:pt>
          <cx:pt idx="721">0.028003313507448901</cx:pt>
          <cx:pt idx="722">0.0124584113222759</cx:pt>
          <cx:pt idx="723">0.0063772016829565003</cx:pt>
          <cx:pt idx="724">-0.000223934167948937</cx:pt>
          <cx:pt idx="725">0.00065634226973898904</cx:pt>
          <cx:pt idx="726">-7.0860230584882605e-05</cx:pt>
          <cx:pt idx="727">0.00053098270717053995</cx:pt>
          <cx:pt idx="728">0.00042990110256273299</cx:pt>
          <cx:pt idx="729">0.000567543149285772</cx:pt>
          <cx:pt idx="730">-0.00035461067369037703</cx:pt>
          <cx:pt idx="731">7.1150019629843401e-07</cx:pt>
          <cx:pt idx="732">3.0713347176146503e-05</cx:pt>
          <cx:pt idx="733">0.0073267332046451803</cx:pt>
          <cx:pt idx="734">0.0128031934406771</cx:pt>
          <cx:pt idx="735">0.0103606578320406</cx:pt>
          <cx:pt idx="736">0.013374560278813801</cx:pt>
          <cx:pt idx="737">0.016250472485120199</cx:pt>
          <cx:pt idx="738">0.020321907860092001</cx:pt>
          <cx:pt idx="739">0.017526127206677702</cx:pt>
          <cx:pt idx="740">0.0211775592300791</cx:pt>
          <cx:pt idx="741">0.022360871829565102</cx:pt>
          <cx:pt idx="742">0.0270135203110358</cx:pt>
          <cx:pt idx="743">0.0136555074772081</cx:pt>
          <cx:pt idx="744">0.0098021697023465294</cx:pt>
          <cx:pt idx="745">0.0147479360158853</cx:pt>
          <cx:pt idx="746">0.0148816293668471</cx:pt>
          <cx:pt idx="747">0.0082227574420905905</cx:pt>
          <cx:pt idx="748">0.010920731752297101</cx:pt>
          <cx:pt idx="749">0.0094899647691626798</cx:pt>
          <cx:pt idx="750">0.00180938908096317</cx:pt>
          <cx:pt idx="751">0.00021065345242882099</cx:pt>
          <cx:pt idx="752">0.00014565761867598001</cx:pt>
          <cx:pt idx="753">0.00038484946555878698</cx:pt>
          <cx:pt idx="754">-0.00039742290733388102</cx:pt>
          <cx:pt idx="755">6.1022695377278701e-05</cx:pt>
          <cx:pt idx="756">0.000121717419189091</cx:pt>
          <cx:pt idx="757">0.000130249177093952</cx:pt>
          <cx:pt idx="758">0.00044464824411710301</cx:pt>
          <cx:pt idx="759">-0.00050458402447044702</cx:pt>
          <cx:pt idx="760">-0.000251732480583255</cx:pt>
          <cx:pt idx="761">-0.0010175317042789001</cx:pt>
          <cx:pt idx="762">0.000824840158100276</cx:pt>
          <cx:pt idx="763">0.0010144551622553899</cx:pt>
          <cx:pt idx="764">0.00077766830819446899</cx:pt>
          <cx:pt idx="765">0.000193007202437704</cx:pt>
          <cx:pt idx="766">0.00033057253196572202</cx:pt>
          <cx:pt idx="767">-0.0013933863528061701</cx:pt>
          <cx:pt idx="768">-0.00039390854567689603</cx:pt>
          <cx:pt idx="769">-0.00016354849309035201</cx:pt>
          <cx:pt idx="770">0.0050048685577798397</cx:pt>
          <cx:pt idx="771">0.00253948201532566</cx:pt>
          <cx:pt idx="772">-0.000512086698672119</cx:pt>
          <cx:pt idx="773">-0.0019626856194752801</cx:pt>
          <cx:pt idx="774">0.0058729015692007601</cx:pt>
          <cx:pt idx="775">0.0030028478352220299</cx:pt>
          <cx:pt idx="776">0.0023709593469182998</cx:pt>
          <cx:pt idx="777">-0.000383802409005425</cx:pt>
          <cx:pt idx="778">0.00027492739549187499</cx:pt>
          <cx:pt idx="779">8.8842764785609503e-05</cx:pt>
          <cx:pt idx="780">0.00100582704330728</cx:pt>
          <cx:pt idx="781">0.000100273652623865</cx:pt>
          <cx:pt idx="782">0.00023298571572982399</cx:pt>
          <cx:pt idx="783">-0.00037015671910972301</cx:pt>
          <cx:pt idx="784">-0.0012082034657361126</cx:pt>
          <cx:pt idx="785">-0.0025954531246019001</cx:pt>
          <cx:pt idx="786">-0.0028900755070203248</cx:pt>
          <cx:pt idx="787">-0.0060698633764897248</cx:pt>
          <cx:pt idx="788">-0.01162727647280175</cx:pt>
          <cx:pt idx="789">-0.0079943202092559</cx:pt>
          <cx:pt idx="790">-0.0077294285570261752</cx:pt>
          <cx:pt idx="791">-0.0077649753176688499</cx:pt>
          <cx:pt idx="792">-0.0051753063858461252</cx:pt>
          <cx:pt idx="793">-0.00079892256002747001</cx:pt>
          <cx:pt idx="794">0.0020488852116700451</cx:pt>
          <cx:pt idx="795">0.0077280456641967751</cx:pt>
          <cx:pt idx="796">0.0071927799332672498</cx:pt>
          <cx:pt idx="797">0.0052819598180008</cx:pt>
          <cx:pt idx="798">0.0090661196749429254</cx:pt>
          <cx:pt idx="799">0.0024134122927127102</cx:pt>
          <cx:pt idx="800">0.0024009986396418773</cx:pt>
          <cx:pt idx="801">-0.0011508239156771574</cx:pt>
          <cx:pt idx="802">-0.0023770143451027426</cx:pt>
          <cx:pt idx="803">-0.00138039103071343</cx:pt>
          <cx:pt idx="804">0.0075640838954300496</cx:pt>
          <cx:pt idx="805">0.0041303259934393748</cx:pt>
          <cx:pt idx="806">-0.0019644981313124525</cx:pt>
          <cx:pt idx="807">0.00050760104841229001</cx:pt>
          <cx:pt idx="808">-0.00026048180962666249</cx:pt>
          <cx:pt idx="809">-0.00051068240771286503</cx:pt>
          <cx:pt idx="810">-0.00021423808558012974</cx:pt>
          <cx:pt idx="811">2.7350102830416498e-05</cx:pt>
          <cx:pt idx="812">-0.00028669648000735252</cx:pt>
          <cx:pt idx="813">-0.002516482267748</cx:pt>
          <cx:pt idx="814">-0.0052752450921974498</cx:pt>
          <cx:pt idx="815">-0.0044906603398284003</cx:pt>
          <cx:pt idx="816">-0.0032481116066749752</cx:pt>
          <cx:pt idx="817">-0.0040279785304470749</cx:pt>
          <cx:pt idx="818">-0.010173972257175826</cx:pt>
          <cx:pt idx="819">-0.010082187408932524</cx:pt>
          <cx:pt idx="820">-0.003477615283603725</cx:pt>
          <cx:pt idx="821">-0.0023031908121805026</cx:pt>
          <cx:pt idx="822">0.0008528791444252675</cx:pt>
          <cx:pt idx="823">0.00089231635988144755</cx:pt>
          <cx:pt idx="824">0.00273486532097245</cx:pt>
          <cx:pt idx="825">0.0019375756467348724</cx:pt>
          <cx:pt idx="826">0.014509791401286949</cx:pt>
          <cx:pt idx="827">0.010006295140705475</cx:pt>
          <cx:pt idx="828">0.0026428545364426</cx:pt>
          <cx:pt idx="829">0.0035995797128735001</cx:pt>
          <cx:pt idx="830">0.010909431239297626</cx:pt>
          <cx:pt idx="831">0.0010894850083555975</cx:pt>
          <cx:pt idx="832">-0.0052302365356601248</cx:pt>
          <cx:pt idx="833">0.0066874788373762753</cx:pt>
          <cx:pt idx="834">0.0019301054232745275</cx:pt>
          <cx:pt idx="835">0.00024776559017170398</cx:pt>
          <cx:pt idx="836">0.00014455472834190675</cx:pt>
          <cx:pt idx="837">-0.00018593785731759249</cx:pt>
          <cx:pt idx="838">-0.00025435324845849252</cx:pt>
          <cx:pt idx="839">0.00016787576771712625</cx:pt>
          <cx:pt idx="840">-0.00010615753399466224</cx:pt>
          <cx:pt idx="841">-0.0055475571636306497</cx:pt>
          <cx:pt idx="842">-0.0070899129460414252</cx:pt>
          <cx:pt idx="843">-0.00072872926035558996</cx:pt>
          <cx:pt idx="844">-0.0053750162767607747</cx:pt>
          <cx:pt idx="845">-0.0067900702863198754</cx:pt>
          <cx:pt idx="846">-0.0060614525016903752</cx:pt>
          <cx:pt idx="847">-0.0092895027901042249</cx:pt>
          <cx:pt idx="848">-0.00053866433143194754</cx:pt>
          <cx:pt idx="849">-0.0057662618017762001</cx:pt>
          <cx:pt idx="850">-0.0018550356581213149</cx:pt>
          <cx:pt idx="851">-0.00413767515584195</cx:pt>
          <cx:pt idx="852">-0.0015223421382324226</cx:pt>
          <cx:pt idx="853">0.0024617627609691351</cx:pt>
          <cx:pt idx="854">0.015857012200268951</cx:pt>
          <cx:pt idx="855">0.018780895541912548</cx:pt>
          <cx:pt idx="856">0.0071396653966718749</cx:pt>
          <cx:pt idx="857">0.011982720039970826</cx:pt>
          <cx:pt idx="858">0.0058708823455850502</cx:pt>
          <cx:pt idx="859">-0.0059647845202137496</cx:pt>
          <cx:pt idx="860">-0.011930399752328026</cx:pt>
          <cx:pt idx="861">-0.0062784853383985751</cx:pt>
          <cx:pt idx="862">-7.3317083401709505e-05</cx:pt>
          <cx:pt idx="863">-0.00030265485751082501</cx:pt>
          <cx:pt idx="864">-3.4052312372972498e-05</cx:pt>
          <cx:pt idx="865">-0.00019279672466877151</cx:pt>
          <cx:pt idx="866">3.2904857419829752e-05</cx:pt>
          <cx:pt idx="867">-0.00031025757732255498</cx:pt>
          <cx:pt idx="868">-0.00062307813348444247</cx:pt>
          <cx:pt idx="869">-0.0076167294976123004</cx:pt>
          <cx:pt idx="870">-0.0081768624699146246</cx:pt>
          <cx:pt idx="871">-0.0016663028525203776</cx:pt>
          <cx:pt idx="872">-0.0069800038134469247</cx:pt>
          <cx:pt idx="873">-0.0096395205943219757</cx:pt>
          <cx:pt idx="874">-0.0039280121789985753</cx:pt>
          <cx:pt idx="875">-0.003266719420267775</cx:pt>
          <cx:pt idx="876">-0.0076149513867401252</cx:pt>
          <cx:pt idx="877">-0.0044478296508830752</cx:pt>
          <cx:pt idx="878">-0.010132251359413225</cx:pt>
          <cx:pt idx="879">-0.015632389425360951</cx:pt>
          <cx:pt idx="880">0.000208009326807144</cx:pt>
          <cx:pt idx="881">-0.0012768306269586799</cx:pt>
          <cx:pt idx="882">0.0010341981076319299</cx:pt>
          <cx:pt idx="883">-0.00059657987100732504</cx:pt>
          <cx:pt idx="884">-0.0012082034657361126</cx:pt>
          <cx:pt idx="885">-0.0025954531246019001</cx:pt>
          <cx:pt idx="886">-0.0028900755070203248</cx:pt>
          <cx:pt idx="887">-0.0060698633764897248</cx:pt>
          <cx:pt idx="888">-0.01162727647280175</cx:pt>
          <cx:pt idx="889">-0.0079943202092559</cx:pt>
          <cx:pt idx="890">-0.0077294285570261752</cx:pt>
          <cx:pt idx="891">-0.0077649753176688499</cx:pt>
          <cx:pt idx="892">-0.0051753063858461252</cx:pt>
          <cx:pt idx="893">-0.00079892256002747001</cx:pt>
          <cx:pt idx="894">0.0020488852116700451</cx:pt>
          <cx:pt idx="895">0.0077280456641967751</cx:pt>
          <cx:pt idx="896">0.0071927799332672498</cx:pt>
          <cx:pt idx="897">0.0052819598180008</cx:pt>
          <cx:pt idx="898">0.0090661196749429254</cx:pt>
          <cx:pt idx="899">0.0024134122927127102</cx:pt>
          <cx:pt idx="900">0.0024009986396418773</cx:pt>
          <cx:pt idx="901">-0.0011508239156771574</cx:pt>
          <cx:pt idx="902">-0.0023770143451027426</cx:pt>
          <cx:pt idx="903">-0.00138039103071343</cx:pt>
          <cx:pt idx="904">0.0075640838954300496</cx:pt>
          <cx:pt idx="905">0.0041303259934393748</cx:pt>
          <cx:pt idx="906">-0.0019644981313124525</cx:pt>
          <cx:pt idx="907">0.00050760104841229001</cx:pt>
          <cx:pt idx="908">-0.00026048180962666249</cx:pt>
          <cx:pt idx="909">-0.00051068240771286503</cx:pt>
          <cx:pt idx="910">-0.00021423808558012974</cx:pt>
          <cx:pt idx="911">2.7350102830416498e-05</cx:pt>
          <cx:pt idx="912">-0.00028669648000735252</cx:pt>
          <cx:pt idx="913">-0.002516482267748</cx:pt>
          <cx:pt idx="914">-0.0052752450921974498</cx:pt>
          <cx:pt idx="915">-0.0044906603398284003</cx:pt>
          <cx:pt idx="916">-0.0032481116066749752</cx:pt>
          <cx:pt idx="917">-0.0040279785304470749</cx:pt>
          <cx:pt idx="918">-0.010173972257175826</cx:pt>
          <cx:pt idx="919">-0.010082187408932524</cx:pt>
          <cx:pt idx="920">-0.003477615283603725</cx:pt>
          <cx:pt idx="921">-0.0023031908121805026</cx:pt>
          <cx:pt idx="922">0.0008528791444252675</cx:pt>
          <cx:pt idx="923">0.00089231635988144755</cx:pt>
          <cx:pt idx="924">0.00273486532097245</cx:pt>
          <cx:pt idx="925">0.0019375756467348724</cx:pt>
          <cx:pt idx="926">0.014509791401286949</cx:pt>
          <cx:pt idx="927">0.010006295140705475</cx:pt>
          <cx:pt idx="928">0.0026428545364426</cx:pt>
          <cx:pt idx="929">0.0035995797128735001</cx:pt>
          <cx:pt idx="930">0.010909431239297626</cx:pt>
          <cx:pt idx="931">0.0010894850083555975</cx:pt>
          <cx:pt idx="932">-0.0052302365356601248</cx:pt>
          <cx:pt idx="933">0.0066874788373762753</cx:pt>
          <cx:pt idx="934">0.0019301054232745275</cx:pt>
          <cx:pt idx="935">0.00024776559017170398</cx:pt>
          <cx:pt idx="936">0.00014455472834190675</cx:pt>
          <cx:pt idx="937">-0.00018593785731759249</cx:pt>
          <cx:pt idx="938">-0.00025435324845849252</cx:pt>
          <cx:pt idx="939">0.00016787576771712625</cx:pt>
          <cx:pt idx="940">-0.00010615753399466224</cx:pt>
          <cx:pt idx="941">-0.0055475571636306497</cx:pt>
          <cx:pt idx="942">-0.0070899129460414252</cx:pt>
          <cx:pt idx="943">-0.00072872926035558996</cx:pt>
          <cx:pt idx="944">-0.0053750162767607747</cx:pt>
          <cx:pt idx="945">-0.0067900702863198754</cx:pt>
          <cx:pt idx="946">-0.0060614525016903752</cx:pt>
          <cx:pt idx="947">-0.0092895027901042249</cx:pt>
          <cx:pt idx="948">-0.00053866433143194754</cx:pt>
          <cx:pt idx="949">-0.0057662618017762001</cx:pt>
          <cx:pt idx="950">-0.0018550356581213149</cx:pt>
          <cx:pt idx="951">-0.00413767515584195</cx:pt>
          <cx:pt idx="952">-0.0015223421382324226</cx:pt>
          <cx:pt idx="953">0.0024617627609691351</cx:pt>
          <cx:pt idx="954">0.015857012200268951</cx:pt>
          <cx:pt idx="955">0.018780895541912548</cx:pt>
          <cx:pt idx="956">0.0071396653966718749</cx:pt>
          <cx:pt idx="957">0.011982720039970826</cx:pt>
          <cx:pt idx="958">0.0058708823455850502</cx:pt>
          <cx:pt idx="959">-0.0059647845202137496</cx:pt>
          <cx:pt idx="960">-0.011930399752328026</cx:pt>
          <cx:pt idx="961">-0.0062784853383985751</cx:pt>
          <cx:pt idx="962">-7.3317083401709505e-05</cx:pt>
          <cx:pt idx="963">-0.00030265485751082501</cx:pt>
          <cx:pt idx="964">-3.4052312372972498e-05</cx:pt>
          <cx:pt idx="965">-0.00019279672466877151</cx:pt>
          <cx:pt idx="966">3.2904857419829752e-05</cx:pt>
          <cx:pt idx="967">-0.00031025757732255498</cx:pt>
          <cx:pt idx="968">-0.00062307813348444247</cx:pt>
          <cx:pt idx="969">-0.0076167294976123004</cx:pt>
          <cx:pt idx="970">-0.0081768624699146246</cx:pt>
          <cx:pt idx="971">-0.0016663028525203776</cx:pt>
          <cx:pt idx="972">-0.0069800038134469247</cx:pt>
          <cx:pt idx="973">-0.0096395205943219757</cx:pt>
          <cx:pt idx="974">-0.0039280121789985753</cx:pt>
          <cx:pt idx="975">-0.003266719420267775</cx:pt>
          <cx:pt idx="976">-0.0076149513867401252</cx:pt>
          <cx:pt idx="977">-0.0044478296508830752</cx:pt>
          <cx:pt idx="978">-0.010132251359413225</cx:pt>
          <cx:pt idx="979">-0.015632389425360951</cx:pt>
          <cx:pt idx="980">0.000208009326807144</cx:pt>
          <cx:pt idx="981">-0.0012768306269586799</cx:pt>
          <cx:pt idx="982">0.0010341981076319299</cx:pt>
          <cx:pt idx="983">-0.00059657987100732504</cx:pt>
          <cx:pt idx="984">-0.0012082034657361126</cx:pt>
          <cx:pt idx="985">-0.0025954531246019001</cx:pt>
          <cx:pt idx="986">-0.0028900755070203248</cx:pt>
          <cx:pt idx="987">-0.0060698633764897248</cx:pt>
          <cx:pt idx="988">-0.01162727647280175</cx:pt>
          <cx:pt idx="989">-0.0079943202092559</cx:pt>
          <cx:pt idx="990">-0.0077294285570261752</cx:pt>
          <cx:pt idx="991">-0.0077649753176688499</cx:pt>
          <cx:pt idx="992">-0.0051753063858461252</cx:pt>
          <cx:pt idx="993">-0.00079892256002747001</cx:pt>
          <cx:pt idx="994">0.0020488852116700451</cx:pt>
          <cx:pt idx="995">0.0077280456641967751</cx:pt>
          <cx:pt idx="996">0.0071927799332672498</cx:pt>
          <cx:pt idx="997">0.0052819598180008</cx:pt>
          <cx:pt idx="998">0.0090661196749429254</cx:pt>
          <cx:pt idx="999">0.0024134122927127102</cx:pt>
          <cx:pt idx="1000">0.0024009986396418773</cx:pt>
          <cx:pt idx="1001">-0.0011508239156771574</cx:pt>
          <cx:pt idx="1002">-0.0023770143451027426</cx:pt>
          <cx:pt idx="1003">-0.00138039103071343</cx:pt>
          <cx:pt idx="1004">0.0075640838954300496</cx:pt>
          <cx:pt idx="1005">0.0041303259934393748</cx:pt>
          <cx:pt idx="1006">-0.0019644981313124525</cx:pt>
          <cx:pt idx="1007">0.00050760104841229001</cx:pt>
          <cx:pt idx="1008">-0.00026048180962666249</cx:pt>
          <cx:pt idx="1009">-0.00051068240771286503</cx:pt>
          <cx:pt idx="1010">-0.00021423808558012974</cx:pt>
          <cx:pt idx="1011">2.7350102830416498e-05</cx:pt>
          <cx:pt idx="1012">-0.00028669648000735252</cx:pt>
          <cx:pt idx="1013">-0.002516482267748</cx:pt>
          <cx:pt idx="1014">-0.0052752450921974498</cx:pt>
          <cx:pt idx="1015">-0.0044906603398284003</cx:pt>
          <cx:pt idx="1016">-0.0032481116066749752</cx:pt>
          <cx:pt idx="1017">-0.0040279785304470749</cx:pt>
          <cx:pt idx="1018">-0.010173972257175826</cx:pt>
          <cx:pt idx="1019">-0.010082187408932524</cx:pt>
          <cx:pt idx="1020">-0.003477615283603725</cx:pt>
          <cx:pt idx="1021">-0.0023031908121805026</cx:pt>
          <cx:pt idx="1022">0.0008528791444252675</cx:pt>
          <cx:pt idx="1023">0.00089231635988144755</cx:pt>
          <cx:pt idx="1024">0.00273486532097245</cx:pt>
          <cx:pt idx="1025">0.0019375756467348724</cx:pt>
          <cx:pt idx="1026">0.014509791401286949</cx:pt>
          <cx:pt idx="1027">0.010006295140705475</cx:pt>
          <cx:pt idx="1028">0.0026428545364426</cx:pt>
          <cx:pt idx="1029">0.0035995797128735001</cx:pt>
          <cx:pt idx="1030">0.010909431239297626</cx:pt>
          <cx:pt idx="1031">0.0010894850083555975</cx:pt>
          <cx:pt idx="1032">-0.0052302365356601248</cx:pt>
          <cx:pt idx="1033">0.0066874788373762753</cx:pt>
          <cx:pt idx="1034">0.0019301054232745275</cx:pt>
          <cx:pt idx="1035">0.00024776559017170398</cx:pt>
          <cx:pt idx="1036">0.00014455472834190675</cx:pt>
          <cx:pt idx="1037">-0.00018593785731759249</cx:pt>
          <cx:pt idx="1038">-0.00025435324845849252</cx:pt>
          <cx:pt idx="1039">0.00016787576771712625</cx:pt>
          <cx:pt idx="1040">-0.00010615753399466224</cx:pt>
          <cx:pt idx="1041">-0.0055475571636306497</cx:pt>
          <cx:pt idx="1042">-0.0070899129460414252</cx:pt>
          <cx:pt idx="1043">-0.00072872926035558996</cx:pt>
          <cx:pt idx="1044">-0.0053750162767607747</cx:pt>
          <cx:pt idx="1045">-0.0067900702863198754</cx:pt>
          <cx:pt idx="1046">-0.0060614525016903752</cx:pt>
          <cx:pt idx="1047">-0.0092895027901042249</cx:pt>
          <cx:pt idx="1048">-0.00053866433143194754</cx:pt>
          <cx:pt idx="1049">-0.0057662618017762001</cx:pt>
          <cx:pt idx="1050">-0.0018550356581213149</cx:pt>
          <cx:pt idx="1051">-0.00413767515584195</cx:pt>
          <cx:pt idx="1052">-0.0015223421382324226</cx:pt>
          <cx:pt idx="1053">0.0024617627609691351</cx:pt>
          <cx:pt idx="1054">0.015857012200268951</cx:pt>
          <cx:pt idx="1055">0.018780895541912548</cx:pt>
          <cx:pt idx="1056">0.0071396653966718749</cx:pt>
          <cx:pt idx="1057">0.011982720039970826</cx:pt>
          <cx:pt idx="1058">0.0058708823455850502</cx:pt>
          <cx:pt idx="1059">-0.0059647845202137496</cx:pt>
          <cx:pt idx="1060">-0.011930399752328026</cx:pt>
          <cx:pt idx="1061">-0.0062784853383985751</cx:pt>
          <cx:pt idx="1062">-7.3317083401709505e-05</cx:pt>
          <cx:pt idx="1063">-0.00030265485751082501</cx:pt>
          <cx:pt idx="1064">-3.4052312372972498e-05</cx:pt>
          <cx:pt idx="1065">-0.00019279672466877151</cx:pt>
          <cx:pt idx="1066">3.2904857419829752e-05</cx:pt>
          <cx:pt idx="1067">-0.00031025757732255498</cx:pt>
          <cx:pt idx="1068">-0.00062307813348444247</cx:pt>
          <cx:pt idx="1069">-0.0076167294976123004</cx:pt>
          <cx:pt idx="1070">-0.0081768624699146246</cx:pt>
          <cx:pt idx="1071">-0.0016663028525203776</cx:pt>
          <cx:pt idx="1072">-0.0069800038134469247</cx:pt>
          <cx:pt idx="1073">-0.0096395205943219757</cx:pt>
          <cx:pt idx="1074">-0.0039280121789985753</cx:pt>
          <cx:pt idx="1075">-0.003266719420267775</cx:pt>
          <cx:pt idx="1076">-0.0076149513867401252</cx:pt>
          <cx:pt idx="1077">-0.0044478296508830752</cx:pt>
          <cx:pt idx="1078">-0.010132251359413225</cx:pt>
          <cx:pt idx="1079">-0.015632389425360951</cx:pt>
          <cx:pt idx="1080">0.000208009326807144</cx:pt>
          <cx:pt idx="1081">-0.0012768306269586799</cx:pt>
          <cx:pt idx="1082">0.0010341981076319299</cx:pt>
          <cx:pt idx="1083">-0.00059657987100732504</cx:pt>
        </cx:lvl>
      </cx:numDim>
    </cx:data>
    <cx:data id="175">
      <cx:numDim type="val">
        <cx:f>Sheet2!$FT$1:$FT$1084</cx:f>
        <cx:lvl ptCount="1084" formatCode="G/通用格式">
          <cx:pt idx="0">0.00072705772987650399</cx:pt>
          <cx:pt idx="1">-9.1180900681845395e-05</cx:pt>
          <cx:pt idx="2">-0.00077127892945491497</cx:pt>
          <cx:pt idx="3">8.6551292550743103e-05</cx:pt>
          <cx:pt idx="4">0.00039776352776910802</cx:pt>
          <cx:pt idx="5">1.23571071027845e-05</cx:pt>
          <cx:pt idx="6">-0.00029198509958620401</cx:pt>
          <cx:pt idx="7">-0.00021772176530686599</cx:pt>
          <cx:pt idx="8">-0.000101209828164744</cx:pt>
          <cx:pt idx="9">0.00053356248066874202</cx:pt>
          <cx:pt idx="10">0.00039805304389461602</cx:pt>
          <cx:pt idx="11">0.00023548839429511401</cx:pt>
          <cx:pt idx="12">0.00081229499713731995</cx:pt>
          <cx:pt idx="13">-0.000136415229654468</cx:pt>
          <cx:pt idx="14">0.00014619596345130201</cx:pt>
          <cx:pt idx="15">-0.00010024356811135501</cx:pt>
          <cx:pt idx="16">6.6152892675479502e-05</cx:pt>
          <cx:pt idx="17">-0.00021032942774027401</cx:pt>
          <cx:pt idx="18">0.00025590154339171298</cx:pt>
          <cx:pt idx="19">-0.000320921363694772</cx:pt>
          <cx:pt idx="20">-0.000255209772123147</cx:pt>
          <cx:pt idx="21">0.00015948067078360901</cx:pt>
          <cx:pt idx="22">-0.00022740052165184699</cx:pt>
          <cx:pt idx="23">-0.00050338543293568596</cx:pt>
          <cx:pt idx="24">0.00073489179215513001</cx:pt>
          <cx:pt idx="25">-0.000274292255817403</cx:pt>
          <cx:pt idx="26">-0.00013561217419079101</cx:pt>
          <cx:pt idx="27">-0.00010228911783887001</cx:pt>
          <cx:pt idx="28">0.000232688329932269</cx:pt>
          <cx:pt idx="29">-0.000147891321892277</cx:pt>
          <cx:pt idx="30">-0.00037083168773157</cx:pt>
          <cx:pt idx="31">-7.6811026243817199e-05</cx:pt>
          <cx:pt idx="32">-8.5902607726483197e-05</cx:pt>
          <cx:pt idx="33">0.00030949059527921198</cx:pt>
          <cx:pt idx="34">-0.00082642518137952304</cx:pt>
          <cx:pt idx="35">-0.0025881029970349499</cx:pt>
          <cx:pt idx="36">-0.00189068882024455</cx:pt>
          <cx:pt idx="37">-0.00044795245615394702</cx:pt>
          <cx:pt idx="38">-0.00076456157693438804</cx:pt>
          <cx:pt idx="39">7.2675347807281204e-05</cx:pt>
          <cx:pt idx="40">-0.0020240687113954798</cx:pt>
          <cx:pt idx="41">-0.00134652134657751</cx:pt>
          <cx:pt idx="42">-0.00136891175576545</cx:pt>
          <cx:pt idx="43">-0.0027246854658832102</cx:pt>
          <cx:pt idx="44">-0.0068011478875113704</cx:pt>
          <cx:pt idx="45">-0.0030484019779186801</cx:pt>
          <cx:pt idx="46">-0.00080611695194906195</cx:pt>
          <cx:pt idx="47">0.00024450327351731402</cx:pt>
          <cx:pt idx="48">-0.00061830973597585496</cx:pt>
          <cx:pt idx="49">-0.00051891533723248304</cx:pt>
          <cx:pt idx="50">-0.00053035212926910995</cx:pt>
          <cx:pt idx="51">0.00035828845241081401</cx:pt>
          <cx:pt idx="52">0.00032757199252167799</cx:pt>
          <cx:pt idx="53">-0.00014790127949692599</cx:pt>
          <cx:pt idx="54">0.00016000630025559599</cx:pt>
          <cx:pt idx="55">0.00058740572899810401</cx:pt>
          <cx:pt idx="56">-0.000131577090143773</cx:pt>
          <cx:pt idx="57">0.00089856840933556499</cx:pt>
          <cx:pt idx="58">0.00064601255802823902</cx:pt>
          <cx:pt idx="59">0.000381703430101034</cx:pt>
          <cx:pt idx="60">0.00031370324559948999</cx:pt>
          <cx:pt idx="61">-0.00046883580938346701</cx:pt>
          <cx:pt idx="62">-0.00042265753341719502</cx:pt>
          <cx:pt idx="63">-0.00340660067319919</cx:pt>
          <cx:pt idx="64">-0.0038177078274346</cx:pt>
          <cx:pt idx="65">-0.00465178284733604</cx:pt>
          <cx:pt idx="66">-0.014202042879051699</cx:pt>
          <cx:pt idx="67">-0.0086221931664225895</cx:pt>
          <cx:pt idx="68">-0.0074642418978787704</cx:pt>
          <cx:pt idx="69">-0.0088197710144059197</cx:pt>
          <cx:pt idx="70">-0.0094379442142317194</cx:pt>
          <cx:pt idx="71">-0.00639795863439779</cx:pt>
          <cx:pt idx="72">-0.010687599686135901</cx:pt>
          <cx:pt idx="73">-0.00366411735035345</cx:pt>
          <cx:pt idx="74">-0.0054851786904186097</cx:pt>
          <cx:pt idx="75">-0.00229481700278034</cx:pt>
          <cx:pt idx="76">0.00108664471312469</cx:pt>
          <cx:pt idx="77">0.0015037844010748901</cx:pt>
          <cx:pt idx="78">-0.00064119678409676095</cx:pt>
          <cx:pt idx="79">-0.00058922727232008098</cx:pt>
          <cx:pt idx="80">-0.00064481096067904098</cx:pt>
          <cx:pt idx="81">0.000297316423752784</cx:pt>
          <cx:pt idx="82">-0.00016556414023308501</cx:pt>
          <cx:pt idx="83">-3.3261035236637602e-05</cx:pt>
          <cx:pt idx="84">-0.00017198177853399601</cx:pt>
          <cx:pt idx="85">-0.0002645305528217</cx:pt>
          <cx:pt idx="86">0.000589157598737598</cx:pt>
          <cx:pt idx="87">-0.000150202021773448</cx:pt>
          <cx:pt idx="88">-6.7887199561452902e-05</cx:pt>
          <cx:pt idx="89">-0.00052831562394521202</cx:pt>
          <cx:pt idx="90">-3.9312079447245202e-05</cx:pt>
          <cx:pt idx="91">-0.0033449434870580601</cx:pt>
          <cx:pt idx="92">-0.022092818618828999</cx:pt>
          <cx:pt idx="93">-0.028389053202708299</cx:pt>
          <cx:pt idx="94">-0.021421269592870999</cx:pt>
          <cx:pt idx="95">-0.0059966592205403599</cx:pt>
          <cx:pt idx="96">-0.027826969433888699</cx:pt>
          <cx:pt idx="97">-0.049029424956699701</cx:pt>
          <cx:pt idx="98">-0.047656057568747599</cx:pt>
          <cx:pt idx="99">-0.069861110150078495</cx:pt>
          <cx:pt idx="100">-0.039980766071997999</cx:pt>
          <cx:pt idx="101">-0.0147290273215793</cx:pt>
          <cx:pt idx="102">-0.028366484429543301</cx:pt>
          <cx:pt idx="103">-0.0080726866382720905</cx:pt>
          <cx:pt idx="104">0.0084595174519330896</cx:pt>
          <cx:pt idx="105">0.0113314544070318</cx:pt>
          <cx:pt idx="106">0.0040633207643972404</cx:pt>
          <cx:pt idx="107">0.0014195409056236099</cx:pt>
          <cx:pt idx="108">0.0019449460592908399</cx:pt>
          <cx:pt idx="109">0.00060789810389721196</cx:pt>
          <cx:pt idx="110">0.000224624421342363</cx:pt>
          <cx:pt idx="111">-0.00038948472946386198</cx:pt>
          <cx:pt idx="112">0.00025066678463199</cx:pt>
          <cx:pt idx="113">-0.00077508230985151203</cx:pt>
          <cx:pt idx="114">8.0259718241090604e-05</cx:pt>
          <cx:pt idx="115">0.00061164403205727605</cx:pt>
          <cx:pt idx="116">-0.00123729487511451</cx:pt>
          <cx:pt idx="117">0.0034544644458298999</cx:pt>
          <cx:pt idx="118">0.00191888964061231</cx:pt>
          <cx:pt idx="119">-0.0051632222599253897</cx:pt>
          <cx:pt idx="120">-0.0238154211316675</cx:pt>
          <cx:pt idx="121">-0.0467613158285013</cx:pt>
          <cx:pt idx="122">-0.0546985053565213</cx:pt>
          <cx:pt idx="123">-0.0422761698254129</cx:pt>
          <cx:pt idx="124">-0.056570315038593999</cx:pt>
          <cx:pt idx="125">-0.114687811695709</cx:pt>
          <cx:pt idx="126">-0.193445115341638</cx:pt>
          <cx:pt idx="127">-0.127431396768343</cx:pt>
          <cx:pt idx="128">-0.067035614178999295</cx:pt>
          <cx:pt idx="129">-0.080372240396462097</cx:pt>
          <cx:pt idx="130">-0.054647974092394899</cx:pt>
          <cx:pt idx="131">-0.0336820217807361</cx:pt>
          <cx:pt idx="132">-0.0192901327918822</cx:pt>
          <cx:pt idx="133">0.011521615516512901</cx:pt>
          <cx:pt idx="134">0.017976089783669699</cx:pt>
          <cx:pt idx="135">0.0180733726631481</cx:pt>
          <cx:pt idx="136">0.00053012124434593502</cx:pt>
          <cx:pt idx="137">-0.0069127465499076004</cx:pt>
          <cx:pt idx="138">-0.0039338102825502499</cx:pt>
          <cx:pt idx="139">0.000243213240411651</cx:pt>
          <cx:pt idx="140">0.00043082656413313998</cx:pt>
          <cx:pt idx="141">-5.2315087502768902e-05</cx:pt>
          <cx:pt idx="142">9.2831654281539801e-05</cx:pt>
          <cx:pt idx="143">-0.0016832093723300101</cx:pt>
          <cx:pt idx="144">-0.0045443122882109603</cx:pt>
          <cx:pt idx="145">0.022712237600463502</cx:pt>
          <cx:pt idx="146">0.037019351854459898</cx:pt>
          <cx:pt idx="147">0.018017089323288701</cx:pt>
          <cx:pt idx="148">0.0299014866182583</cx:pt>
          <cx:pt idx="149">0.0401775210491436</cx:pt>
          <cx:pt idx="150">0.025908640554220499</cx:pt>
          <cx:pt idx="151">-0.0056698425827922203</cx:pt>
          <cx:pt idx="152">-0.073346804201569402</cx:pt>
          <cx:pt idx="153">-0.152458063567222</cx:pt>
          <cx:pt idx="154">-0.13658144227576199</cx:pt>
          <cx:pt idx="155">-0.095207235881528698</cx:pt>
          <cx:pt idx="156">-0.0405340038171325</cx:pt>
          <cx:pt idx="157">-0.025705656328090201</cx:pt>
          <cx:pt idx="158">-0.057425531949398999</cx:pt>
          <cx:pt idx="159">-0.121533387862496</cx:pt>
          <cx:pt idx="160">-0.11096687411492499</cx:pt>
          <cx:pt idx="161">-0.069529950363315093</cx:pt>
          <cx:pt idx="162">0.0061120430023298804</cx:pt>
          <cx:pt idx="163">0.047462900249934999</cx:pt>
          <cx:pt idx="164">0.0238676309909375</cx:pt>
          <cx:pt idx="165">-0.0045957598891954096</cx:pt>
          <cx:pt idx="166">-0.017154882061620799</cx:pt>
          <cx:pt idx="167">0.00015772237822563999</cx:pt>
          <cx:pt idx="168">0.00010014833489072599</cx:pt>
          <cx:pt idx="169">0.00057226554971044196</cx:pt>
          <cx:pt idx="170">0.0052272266357828697</cx:pt>
          <cx:pt idx="171">0.00070581173857444497</cx:pt>
          <cx:pt idx="172">0.0023556541409389402</cx:pt>
          <cx:pt idx="173">0.048199851543107797</cx:pt>
          <cx:pt idx="174">0.053803354588133998</cx:pt>
          <cx:pt idx="175">0.020804080969721899</cx:pt>
          <cx:pt idx="176">0.034298580540462101</cx:pt>
          <cx:pt idx="177">0.035434721267200001</cx:pt>
          <cx:pt idx="178">-0.045691783830263802</cx:pt>
          <cx:pt idx="179">-0.025937408692964199</cx:pt>
          <cx:pt idx="180">-0.076819966368586498</cx:pt>
          <cx:pt idx="181">-0.11828396727823599</cx:pt>
          <cx:pt idx="182">-0.108517973754266</cx:pt>
          <cx:pt idx="183">-0.055525316617059103</cx:pt>
          <cx:pt idx="184">-0.012732540108134099</cx:pt>
          <cx:pt idx="185">0.026042112298815302</cx:pt>
          <cx:pt idx="186">0.0022765862139917099</cx:pt>
          <cx:pt idx="187">0.0109279248600774</cx:pt>
          <cx:pt idx="188">0.00073964567147750797</cx:pt>
          <cx:pt idx="189">0.079466297463259894</cx:pt>
          <cx:pt idx="190">0.117401983255482</cx:pt>
          <cx:pt idx="191">0.094356232012363095</cx:pt>
          <cx:pt idx="192">0.040694483555527398</cx:pt>
          <cx:pt idx="193">-0.011939889972388099</cx:pt>
          <cx:pt idx="194">-0.000262840614289249</cx:pt>
          <cx:pt idx="195">0.00131545202812759</cx:pt>
          <cx:pt idx="196">0.00014932099212082499</cx:pt>
          <cx:pt idx="197">-0.00096157351824219803</cx:pt>
          <cx:pt idx="198">0.015170000080998201</cx:pt>
          <cx:pt idx="199">0.0053701127360758997</cx:pt>
          <cx:pt idx="200">-0.00030448617598616501</cx:pt>
          <cx:pt idx="201">0.0022386109212856474</cx:pt>
          <cx:pt idx="202">0.01087531258037275</cx:pt>
          <cx:pt idx="203">0.0057332106244184248</cx:pt>
          <cx:pt idx="204">-0.003028826702885525</cx:pt>
          <cx:pt idx="205">0.012072546525283201</cx:pt>
          <cx:pt idx="206">0.0084173822001651754</cx:pt>
          <cx:pt idx="207">-0.017462388934386099</cx:pt>
          <cx:pt idx="208">-0.017463854828555076</cx:pt>
          <cx:pt idx="209">0.0032811326411538752</cx:pt>
          <cx:pt idx="210">-0.012232495884719875</cx:pt>
          <cx:pt idx="211">-0.020372078134879724</cx:pt>
          <cx:pt idx="212">0.0024422284555533076</cx:pt>
          <cx:pt idx="213">0.013582215950342725</cx:pt>
          <cx:pt idx="214">-0.0086619923582482005</cx:pt>
          <cx:pt idx="215">0.0077611899053640753</cx:pt>
          <cx:pt idx="216">0.011150188564274424</cx:pt>
          <cx:pt idx="217">0.0074178537250664499</cx:pt>
          <cx:pt idx="218">0.021140372988473152</cx:pt>
          <cx:pt idx="219">0.034902192933128753</cx:pt>
          <cx:pt idx="220">0.027814750352490002</cx:pt>
          <cx:pt idx="221">-0.0027294185816516248</cx:pt>
          <cx:pt idx="222">0.0017790968717306724</cx:pt>
          <cx:pt idx="223">0.00030358335585368751</cx:pt>
          <cx:pt idx="224">-0.00048149573729305752</cx:pt>
          <cx:pt idx="225">-0.00025396601520856499</cx:pt>
          <cx:pt idx="226">0.001931691543847895</cx:pt>
          <cx:pt idx="227">0.0034612258019638248</cx:pt>
          <cx:pt idx="228">-0.0047342537538395254</cx:pt>
          <cx:pt idx="229">0.0037452859200053498</cx:pt>
          <cx:pt idx="230">0.0033427651986363749</cx:pt>
          <cx:pt idx="231">-0.00057866408001556752</cx:pt>
          <cx:pt idx="232">0.0058663525142982498</cx:pt>
          <cx:pt idx="233">0.031447565908299002</cx:pt>
          <cx:pt idx="234">0.020442232150501526</cx:pt>
          <cx:pt idx="235">0.0035895488681726251</cx:pt>
          <cx:pt idx="236">-0.0043940797198138747</cx:pt>
          <cx:pt idx="237">-0.016797966423252798</cx:pt>
          <cx:pt idx="238">-0.0090535234895006995</cx:pt>
          <cx:pt idx="239">-0.0105841881531303</cx:pt>
          <cx:pt idx="240">-0.017711474364726601</cx:pt>
          <cx:pt idx="241">-0.0081161771115519747</cx:pt>
          <cx:pt idx="242">0.0084943011481746992</cx:pt>
          <cx:pt idx="243">-0.0020128755814068674</cx:pt>
          <cx:pt idx="244">-0.0051917455934962246</cx:pt>
          <cx:pt idx="245">-0.0065023596360209747</cx:pt>
          <cx:pt idx="246">0.0073921777956142496</cx:pt>
          <cx:pt idx="247">0.018592743463938698</cx:pt>
          <cx:pt idx="248">0.019111223150253525</cx:pt>
          <cx:pt idx="249">0.00033732602332327749</cx:pt>
          <cx:pt idx="250">-0.0026640044759505752</cx:pt>
          <cx:pt idx="251">-0.00059118886334335252</cx:pt>
          <cx:pt idx="252">-0.00023892141547948674</cx:pt>
          <cx:pt idx="253">0.00033795292394716252</cx:pt>
          <cx:pt idx="254">-0.000545937050793785</cx:pt>
          <cx:pt idx="255">-0.00187947011529189</cx:pt>
          <cx:pt idx="256">-0.0085715484330229508</cx:pt>
          <cx:pt idx="257">-0.0030903131104219501</cx:pt>
          <cx:pt idx="258">-0.0061452464364107999</cx:pt>
          <cx:pt idx="259">-0.0009870905128644249</cx:pt>
          <cx:pt idx="260">0.01431173842935385</cx:pt>
          <cx:pt idx="261">0.0041495229080499999</cx:pt>
          <cx:pt idx="262">-0.0068823440745391998</cx:pt>
          <cx:pt idx="263">-0.0067664377732359502</cx:pt>
          <cx:pt idx="264">0.0015685368694140125</cx:pt>
          <cx:pt idx="265">-0.021636164116713898</cx:pt>
          <cx:pt idx="266">-0.019516330103770775</cx:pt>
          <cx:pt idx="267">-0.0037229402261540249</cx:pt>
          <cx:pt idx="268">-0.0031157547332823499</cx:pt>
          <cx:pt idx="269">0.018216811716010726</cx:pt>
          <cx:pt idx="270">0.018307574950940601</cx:pt>
          <cx:pt idx="271">0.010541573259859775</cx:pt>
          <cx:pt idx="272">0.0038737758166346998</cx:pt>
          <cx:pt idx="273">0.0030830249855819248</cx:pt>
          <cx:pt idx="274">0.0055737056123593247</cx:pt>
          <cx:pt idx="275">0.0045905549921729499</cx:pt>
          <cx:pt idx="276">-0.00029208515821163252</cx:pt>
          <cx:pt idx="277">-0.0040741610514199254</cx:pt>
          <cx:pt idx="278">-0.0056361105454023749</cx:pt>
          <cx:pt idx="279">-9.1807351868444006e-05</cx:pt>
          <cx:pt idx="280">-2.579898309977375e-06</cx:pt>
          <cx:pt idx="281">-2.4499404620179576e-05</cx:pt>
          <cx:pt idx="282">0.00024078829476890725</cx:pt>
          <cx:pt idx="283">-0.0033441321016408751</cx:pt>
          <cx:pt idx="284">-0.01016533325344105</cx:pt>
          <cx:pt idx="285">-0.0090938823313892747</cx:pt>
          <cx:pt idx="286">-0.010683555092867725</cx:pt>
          <cx:pt idx="287">-0.012179094562836151</cx:pt>
          <cx:pt idx="288">0.00079685864756152503</cx:pt>
          <cx:pt idx="289">-0.012706392170151626</cx:pt>
          <cx:pt idx="290">-0.012339532310291324</cx:pt>
          <cx:pt idx="291">-0.015464783507808276</cx:pt>
          <cx:pt idx="292">-0.014011286034668875</cx:pt>
          <cx:pt idx="293">-0.016101850217139474</cx:pt>
          <cx:pt idx="294">-0.024321012274352349</cx:pt>
          <cx:pt idx="295">0.023612221592498851</cx:pt>
          <cx:pt idx="296">0.0093836170545773499</cx:pt>
          <cx:pt idx="297">0.019436625005476424</cx:pt>
          <cx:pt idx="298">0.011042222475686101</cx:pt>
          <cx:pt idx="299">0.119761842790717</cx:pt>
          <cx:pt idx="300">0.062634163128598902</cx:pt>
          <cx:pt idx="301">-0.025392720518878</cx:pt>
          <cx:pt idx="302">-0.044701241389420499</cx:pt>
          <cx:pt idx="303">-0.0895521181193355</cx:pt>
          <cx:pt idx="304">-0.054300935013996403</cx:pt>
          <cx:pt idx="305">-0.0253135469481904</cx:pt>
          <cx:pt idx="306">-0.016916746008958799</cx:pt>
          <cx:pt idx="307">-0.00084463482813165801</cx:pt>
          <cx:pt idx="308">-0.00060445615537597095</cx:pt>
          <cx:pt idx="309">-0.0015340816454719401</cx:pt>
          <cx:pt idx="310">0.00395708179744417</cx:pt>
          <cx:pt idx="311">0.00096882855991724302</cx:pt>
          <cx:pt idx="312">-0.052170505300474602</cx:pt>
          <cx:pt idx="313">-0.061398298091462397</cx:pt>
          <cx:pt idx="314">-0.090264675468852695</cx:pt>
          <cx:pt idx="315">-0.047667329054185303</cx:pt>
          <cx:pt idx="316">0.016084487333259501</cx:pt>
          <cx:pt idx="317">0.00094079150502158603</cx:pt>
          <cx:pt idx="318">0.0127761184560315</cx:pt>
          <cx:pt idx="319">-0.0178706506841603</cx:pt>
          <cx:pt idx="320">0.019600659802092</cx:pt>
          <cx:pt idx="321">-0.113697893526057</cx:pt>
          <cx:pt idx="322">-0.0082173300582077304</cx:pt>
          <cx:pt idx="323">0.118443375486771</cx:pt>
          <cx:pt idx="324">0.066717573235071298</cx:pt>
          <cx:pt idx="325">-0.0084696754299792305</cx:pt>
          <cx:pt idx="326">-0.069524687006268099</cx:pt>
          <cx:pt idx="327">0.0091148640539590407</cx:pt>
          <cx:pt idx="328">-0.041073282270681598</cx:pt>
          <cx:pt idx="329">-0.0083980491893956392</cx:pt>
          <cx:pt idx="330">-0.086774261901916297</cx:pt>
          <cx:pt idx="331">-0.12878273559199699</cx:pt>
          <cx:pt idx="332">-0.076371403710328398</cx:pt>
          <cx:pt idx="333">-0.031777989080873002</cx:pt>
          <cx:pt idx="334">-0.0097994737218913205</cx:pt>
          <cx:pt idx="335">0.00102298746870942</cx:pt>
          <cx:pt idx="336">-0.00087228987911474795</cx:pt>
          <cx:pt idx="337">-0.00014315431337614501</cx:pt>
          <cx:pt idx="338">0.0056824179482284302</cx:pt>
          <cx:pt idx="339">0.0034063391624966702</cx:pt>
          <cx:pt idx="340">-0.065944028650470402</cx:pt>
          <cx:pt idx="341">-0.085785792622730103</cx:pt>
          <cx:pt idx="342">-0.072642115427121207</cx:pt>
          <cx:pt idx="343">-0.00620108431826219</cx:pt>
          <cx:pt idx="344">0.089171489200722195</cx:pt>
          <cx:pt idx="345">0.036768434886906301</cx:pt>
          <cx:pt idx="346">0.0482443932915907</cx:pt>
          <cx:pt idx="347">0.055757268431433402</cx:pt>
          <cx:pt idx="348">0.072216823795881901</cx:pt>
          <cx:pt idx="349">0.030288551938780699</cx:pt>
          <cx:pt idx="350">0.070223024357323804</cx:pt>
          <cx:pt idx="351">0.236700225363698</cx:pt>
          <cx:pt idx="352">0.139611435276674</cx:pt>
          <cx:pt idx="353">-0.033886786265775799</cx:pt>
          <cx:pt idx="354">0.0130280458607981</cx:pt>
          <cx:pt idx="355">-0.0046821624234736304</cx:pt>
          <cx:pt idx="356">-0.038371054998553297</cx:pt>
          <cx:pt idx="357">-0.017279404198892599</cx:pt>
          <cx:pt idx="358">-0.050546621668241497</cx:pt>
          <cx:pt idx="359">-0.095468344893770707</cx:pt>
          <cx:pt idx="360">-0.0342534488405375</cx:pt>
          <cx:pt idx="361">-0.0124639096464387</cx:pt>
          <cx:pt idx="362">-0.0081396331878247092</cx:pt>
          <cx:pt idx="363">0.00347390110634425</cx:pt>
          <cx:pt idx="364">-0.0012300301684593899</cx:pt>
          <cx:pt idx="365">0.0011884160848535899</cx:pt>
          <cx:pt idx="366">0.00331323563468832</cx:pt>
          <cx:pt idx="367">0.0058696884909081497</cx:pt>
          <cx:pt idx="368">-0.036780098626695103</cx:pt>
          <cx:pt idx="369">-0.0337418543652903</cx:pt>
          <cx:pt idx="370">0.0203476881348339</cx:pt>
          <cx:pt idx="371">0.089362431281172106</cx:pt>
          <cx:pt idx="372">0.087859061225546695</cx:pt>
          <cx:pt idx="373">0.081850621075689606</cx:pt>
          <cx:pt idx="374">0.068175293401650405</cx:pt>
          <cx:pt idx="375">-0.0107529906572405</cx:pt>
          <cx:pt idx="376">-0.073123332472575797</cx:pt>
          <cx:pt idx="377">-0.061002465055273701</cx:pt>
          <cx:pt idx="378">0.053787967634271502</cx:pt>
          <cx:pt idx="379">0.171553868067439</cx:pt>
          <cx:pt idx="380">0.070691710055899304</cx:pt>
          <cx:pt idx="381">0.0517423679310118</cx:pt>
          <cx:pt idx="382">0.078270890517566097</cx:pt>
          <cx:pt idx="383">0.023401764794471699</cx:pt>
          <cx:pt idx="384">0.012393573178938499</cx:pt>
          <cx:pt idx="385">0.023978639161127999</cx:pt>
          <cx:pt idx="386">-0.012747349081697799</cx:pt>
          <cx:pt idx="387">-0.041573632611773298</cx:pt>
          <cx:pt idx="388">-0.026792670174529</cx:pt>
          <cx:pt idx="389">-0.025810293565428501</cx:pt>
          <cx:pt idx="390">-0.027554817738313701</cx:pt>
          <cx:pt idx="391">-0.0019979251900642502</cx:pt>
          <cx:pt idx="392">3.1078451043757699e-06</cx:pt>
          <cx:pt idx="393">0.0013543386004307299</cx:pt>
          <cx:pt idx="394">0.00049957320519060204</cx:pt>
          <cx:pt idx="395">0.0042560512160385398</cx:pt>
          <cx:pt idx="396">0.018530256869892601</cx:pt>
          <cx:pt idx="397">0.032302561869136701</cx:pt>
          <cx:pt idx="398">0.017164294582125299</cx:pt>
          <cx:pt idx="399">0.119834525916676</cx:pt>
          <cx:pt idx="400">0.099209686315802501</cx:pt>
          <cx:pt idx="401">0.0717145258841487</cx:pt>
          <cx:pt idx="402">-0.042470030145192003</cx:pt>
          <cx:pt idx="403">-0.074471642433670701</cx:pt>
          <cx:pt idx="404">-0.060442331109715003</cx:pt>
          <cx:pt idx="405">-0.032942436880323597</cx:pt>
          <cx:pt idx="406">0.079045534161023001</cx:pt>
          <cx:pt idx="407">0.138230064311374</cx:pt>
          <cx:pt idx="408">0.073243985096432707</cx:pt>
          <cx:pt idx="409">0.094804379171028505</cx:pt>
          <cx:pt idx="410">0.099075691538069902</cx:pt>
          <cx:pt idx="411">0.140182259130543</cx:pt>
          <cx:pt idx="412">0.041469020228550299</cx:pt>
          <cx:pt idx="413">0.022988737295570699</cx:pt>
          <cx:pt idx="414">0.0100084807091642</cx:pt>
          <cx:pt idx="415">-0.019854404086787101</cx:pt>
          <cx:pt idx="416">-0.0565222367797589</cx:pt>
          <cx:pt idx="417">-0.0296131424645741</cx:pt>
          <cx:pt idx="418">-0.012352603357965701</cx:pt>
          <cx:pt idx="419">-0.000111871002321912</cx:pt>
          <cx:pt idx="420">6.4867039737374104e-05</cx:pt>
          <cx:pt idx="421">0.00027846265533373399</cx:pt>
          <cx:pt idx="422">0.000181210903689912</cx:pt>
          <cx:pt idx="423">0.010172926773051901</cx:pt>
          <cx:pt idx="424">0.0397503908848778</cx:pt>
          <cx:pt idx="425">-0.0139390219859133</cx:pt>
          <cx:pt idx="426">-0.0079112673908325899</cx:pt>
          <cx:pt idx="427">0.059634959990433403</cx:pt>
          <cx:pt idx="428">0.086637408698046994</cx:pt>
          <cx:pt idx="429">0.050682408495219197</cx:pt>
          <cx:pt idx="430">-0.034317950638117198</cx:pt>
          <cx:pt idx="431">-0.057479803761245597</cx:pt>
          <cx:pt idx="432">-0.0313952007763229</cx:pt>
          <cx:pt idx="433">-0.028925603435432101</cx:pt>
          <cx:pt idx="434">0.091518779508868206</cx:pt>
          <cx:pt idx="435">0.16771718452498699</cx:pt>
          <cx:pt idx="436">0.078237403242899906</cx:pt>
          <cx:pt idx="437">0.17019074247851601</cx:pt>
          <cx:pt idx="438">0.038093122302733998</cx:pt>
          <cx:pt idx="439">0.095355377904050506</cx:pt>
          <cx:pt idx="440">0.073475143024944706</cx:pt>
          <cx:pt idx="441">0.072924716062688397</cx:pt>
          <cx:pt idx="442">0.061083533641175303</cx:pt>
          <cx:pt idx="443">0.041720801637655403</cx:pt>
          <cx:pt idx="444">-0.0397546265720123</cx:pt>
          <cx:pt idx="445">-0.023175219894365599</cx:pt>
          <cx:pt idx="446">-0.0035055357443402701</cx:pt>
          <cx:pt idx="447">-0.00027365637958358998</cx:pt>
          <cx:pt idx="448">0.00034987226655515402</cx:pt>
          <cx:pt idx="449">-0.00013215470585819101</cx:pt>
          <cx:pt idx="450">-0.0011274600623032199</cx:pt>
          <cx:pt idx="451">-0.0097118883994680594</cx:pt>
          <cx:pt idx="452">0.015620769535579801</cx:pt>
          <cx:pt idx="453">-0.036322593326019302</cx:pt>
          <cx:pt idx="454">0.021613207078342599</cx:pt>
          <cx:pt idx="455">0.023577499503422399</cx:pt>
          <cx:pt idx="456">0.069384452019844597</cx:pt>
          <cx:pt idx="457">0.015386025882622801</cx:pt>
          <cx:pt idx="458">-0.022518817940308699</cx:pt>
          <cx:pt idx="459">-0.061894935606549503</cx:pt>
          <cx:pt idx="460">0.049082144222099999</cx:pt>
          <cx:pt idx="461">0.057639006376426799</cx:pt>
          <cx:pt idx="462">0.15032827242468599</cx:pt>
          <cx:pt idx="463">0.179987838296713</cx:pt>
          <cx:pt idx="464">0.195467875968974</cx:pt>
          <cx:pt idx="465">0.050044010491960098</cx:pt>
          <cx:pt idx="466">0.023972268611294801</cx:pt>
          <cx:pt idx="467">0.068964649095681105</cx:pt>
          <cx:pt idx="468">0.072882340179609206</cx:pt>
          <cx:pt idx="469">0.032949194070045602</cx:pt>
          <cx:pt idx="470">-0.0096237551764973804</cx:pt>
          <cx:pt idx="471">0.013842575977623599</cx:pt>
          <cx:pt idx="472">-0.015677672355122501</cx:pt>
          <cx:pt idx="473">-0.029855143826638501</cx:pt>
          <cx:pt idx="474">-0.018771206380230901</cx:pt>
          <cx:pt idx="475">0.0002858077266331</cx:pt>
          <cx:pt idx="476">-0.00057092702028218201</cx:pt>
          <cx:pt idx="477">-0.00020159292608957301</cx:pt>
          <cx:pt idx="478">0.00023402299710570599</cx:pt>
          <cx:pt idx="479">-0.0112804158516973</cx:pt>
          <cx:pt idx="480">0.0025393427080645701</cx:pt>
          <cx:pt idx="481">-0.019065388874841299</cx:pt>
          <cx:pt idx="482">0.0055989022125031299</cx:pt>
          <cx:pt idx="483">-0.0276598983732563</cx:pt>
          <cx:pt idx="484">-0.030013394014931499</cx:pt>
          <cx:pt idx="485">-0.0514358274132862</cx:pt>
          <cx:pt idx="486">-0.046183238911546402</cx:pt>
          <cx:pt idx="487">-0.083852789304464395</cx:pt>
          <cx:pt idx="488">-0.053644699659753999</cx:pt>
          <cx:pt idx="489">0.0058468208053165504</cx:pt>
          <cx:pt idx="490">0.065115012049552806</cx:pt>
          <cx:pt idx="491">0.11763005192025699</cx:pt>
          <cx:pt idx="492">0.119639632491123</cx:pt>
          <cx:pt idx="493">-0.0561411652703818</cx:pt>
          <cx:pt idx="494">0.00084584774779159399</cx:pt>
          <cx:pt idx="495">-0.035952929503634802</cx:pt>
          <cx:pt idx="496">-0.0280325630153908</cx:pt>
          <cx:pt idx="497">-0.0054967788215831799</cx:pt>
          <cx:pt idx="498">-0.045129162339278897</cx:pt>
          <cx:pt idx="499">-0.0024188562518690599</cx:pt>
          <cx:pt idx="500">0.0131698456646049</cx:pt>
          <cx:pt idx="501">0.0055640703069647001</cx:pt>
          <cx:pt idx="502">-0.00028554847540795801</cx:pt>
          <cx:pt idx="503">-0.00267097795721078</cx:pt>
          <cx:pt idx="504">-0.00057171573324893497</cx:pt>
          <cx:pt idx="505">-8.2107170262138798e-05</cx:pt>
          <cx:pt idx="506">-0.0017145490720920501</cx:pt>
          <cx:pt idx="507">0.00163253069909537</cx:pt>
          <cx:pt idx="508">-0.0012814674056192</cx:pt>
          <cx:pt idx="509">-0.025558565565319401</cx:pt>
          <cx:pt idx="510">-0.021610349654471301</cx:pt>
          <cx:pt idx="511">-0.057228479043638099</cx:pt>
          <cx:pt idx="512">-0.10518995389175299</cx:pt>
          <cx:pt idx="513">-0.16800297481561199</cx:pt>
          <cx:pt idx="514">-0.211636382336164</cx:pt>
          <cx:pt idx="515">-0.139298519662993</cx:pt>
          <cx:pt idx="516">-0.088741289827121497</cx:pt>
          <cx:pt idx="517">0.0049505141598666499</cx:pt>
          <cx:pt idx="518">0.030912542481301802</cx:pt>
          <cx:pt idx="519">-0.0134453290006941</cx:pt>
          <cx:pt idx="520">-0.075766189914083501</cx:pt>
          <cx:pt idx="521">-0.15015906529426401</cx:pt>
          <cx:pt idx="522">-0.109687260296217</cx:pt>
          <cx:pt idx="523">-0.123089540389487</cx:pt>
          <cx:pt idx="524">-0.10902174482414199</cx:pt>
          <cx:pt idx="525">-0.061285667846714798</cx:pt>
          <cx:pt idx="526">-0.092411891961138304</cx:pt>
          <cx:pt idx="527">-0.071737881689519306</cx:pt>
          <cx:pt idx="528">-0.019135526866533699</cx:pt>
          <cx:pt idx="529">0.0036083711949702999</cx:pt>
          <cx:pt idx="530">0.00300795241025468</cx:pt>
          <cx:pt idx="531">0.00050437027720399096</cx:pt>
          <cx:pt idx="532">-0.00065482884026629197</cx:pt>
          <cx:pt idx="533">0.00018850323818967601</cx:pt>
          <cx:pt idx="534">-0.00368006358851075</cx:pt>
          <cx:pt idx="535">-0.00116313156093705</cx:pt>
          <cx:pt idx="536">-0.021571171334105198</cx:pt>
          <cx:pt idx="537">-0.051515873624401097</cx:pt>
          <cx:pt idx="538">-0.073266781392532704</cx:pt>
          <cx:pt idx="539">-0.085133637014108907</cx:pt>
          <cx:pt idx="540">-0.112376313316638</cx:pt>
          <cx:pt idx="541">-0.130025857998573</cx:pt>
          <cx:pt idx="542">-0.22873207761082701</cx:pt>
          <cx:pt idx="543">-0.118887153747415</cx:pt>
          <cx:pt idx="544">-0.10493678805486201</cx:pt>
          <cx:pt idx="545">0.0503308227157932</cx:pt>
          <cx:pt idx="546">0.040552396370341602</cx:pt>
          <cx:pt idx="547">-0.090427355681415605</cx:pt>
          <cx:pt idx="548">-0.207755285704492</cx:pt>
          <cx:pt idx="549">-0.190419080262482</cx:pt>
          <cx:pt idx="550">-0.18358000765238999</cx:pt>
          <cx:pt idx="551">-0.147174062862794</cx:pt>
          <cx:pt idx="552">-0.117069689369696</cx:pt>
          <cx:pt idx="553">-0.063313106264614796</cx:pt>
          <cx:pt idx="554">-0.114798005349094</cx:pt>
          <cx:pt idx="555">-0.100121742708802</cx:pt>
          <cx:pt idx="556">-0.0308082881517933</cx:pt>
          <cx:pt idx="557">-0.0058008564231438898</cx:pt>
          <cx:pt idx="558">-0.00043628534641408097</cx:pt>
          <cx:pt idx="559">-0.00049784342634514797</cx:pt>
          <cx:pt idx="560">0.00017634113337962801</cx:pt>
          <cx:pt idx="561">-0.00043570277507131702</cx:pt>
          <cx:pt idx="562">-0.0022879695741943201</cx:pt>
          <cx:pt idx="563">-0.0116290523149722</cx:pt>
          <cx:pt idx="564">-0.032858679652752201</cx:pt>
          <cx:pt idx="565">-0.073490631826448202</cx:pt>
          <cx:pt idx="566">-0.12469378098098199</cx:pt>
          <cx:pt idx="567">-0.116179769021676</cx:pt>
          <cx:pt idx="568">-0.155013747440751</cx:pt>
          <cx:pt idx="569">-0.13435011506305999</cx:pt>
          <cx:pt idx="570">-0.107036306763847</cx:pt>
          <cx:pt idx="571">-0.0299879583464563</cx:pt>
          <cx:pt idx="572">0.082664327640800103</cx:pt>
          <cx:pt idx="573">0.109489802029411</cx:pt>
          <cx:pt idx="574">0.013498418468257001</cx:pt>
          <cx:pt idx="575">-0.11716788178333</cx:pt>
          <cx:pt idx="576">-0.13116171047505101</cx:pt>
          <cx:pt idx="577">-0.095969576681148097</cx:pt>
          <cx:pt idx="578">-0.079561369978978502</cx:pt>
          <cx:pt idx="579">-0.057220167480779398</cx:pt>
          <cx:pt idx="580">-0.059001902334626898</cx:pt>
          <cx:pt idx="581">-0.019458172337585601</cx:pt>
          <cx:pt idx="582">-0.075584571563213798</cx:pt>
          <cx:pt idx="583">-0.079697181368814304</cx:pt>
          <cx:pt idx="584">-0.015891870355422801</cx:pt>
          <cx:pt idx="585">-0.0107388848249297</cx:pt>
          <cx:pt idx="586">0.00027538469341709798</cx:pt>
          <cx:pt idx="587">-0.00017892174358402101</cx:pt>
          <cx:pt idx="588">-0.00019274964290808699</cx:pt>
          <cx:pt idx="589">-0.000154516372396577</cx:pt>
          <cx:pt idx="590">-0.0021678355868954701</cx:pt>
          <cx:pt idx="591">-0.0093265216202736406</cx:pt>
          <cx:pt idx="592">-0.0189190351453568</cx:pt>
          <cx:pt idx="593">-0.072960640470742702</cx:pt>
          <cx:pt idx="594">-0.13312519397631101</cx:pt>
          <cx:pt idx="595">-0.114021961793698</cx:pt>
          <cx:pt idx="596">-0.076853830347470994</cx:pt>
          <cx:pt idx="597">-0.0183120135686815</cx:pt>
          <cx:pt idx="598">0.0509564111897979</cx:pt>
          <cx:pt idx="599">0.059289775240733998</cx:pt>
          <cx:pt idx="600">0.088562102461814299</cx:pt>
          <cx:pt idx="601">0.056930491439831199</cx:pt>
          <cx:pt idx="602">-0.095448015289513993</cx:pt>
          <cx:pt idx="603">-0.16907426896393199</cx:pt>
          <cx:pt idx="604">-0.098842728464913696</cx:pt>
          <cx:pt idx="605">-0.087900726059086304</cx:pt>
          <cx:pt idx="606">-0.065390869859734996</cx:pt>
          <cx:pt idx="607">-0.046625501466740098</cx:pt>
          <cx:pt idx="608">-0.0555738560226295</cx:pt>
          <cx:pt idx="609">-0.035695541247046797</cx:pt>
          <cx:pt idx="610">-0.0623898471578853</cx:pt>
          <cx:pt idx="611">-0.044424567892609901</cx:pt>
          <cx:pt idx="612">-0.0079742737733070699</cx:pt>
          <cx:pt idx="613">-0.010744677591789599</cx:pt>
          <cx:pt idx="614">-0.0046077187115663703</cx:pt>
          <cx:pt idx="615">-0.000442723257547587</cx:pt>
          <cx:pt idx="616">-0.00014110435464259101</cx:pt>
          <cx:pt idx="617">-0.00030189826664695201</cx:pt>
          <cx:pt idx="618">-0.00174917876818812</cx:pt>
          <cx:pt idx="619">-0.0024212903893791799</cx:pt>
          <cx:pt idx="620">-0.026348135784867999</cx:pt>
          <cx:pt idx="621">-0.076616598843768494</cx:pt>
          <cx:pt idx="622">-0.062332314952574602</cx:pt>
          <cx:pt idx="623">-0.043146225523096299</cx:pt>
          <cx:pt idx="624">0.0094269188232237802</cx:pt>
          <cx:pt idx="625">-0.016841010924539601</cx:pt>
          <cx:pt idx="626">0.119271742747875</cx:pt>
          <cx:pt idx="627">0.0522392572265701</cx:pt>
          <cx:pt idx="628">0.051825030591970203</cx:pt>
          <cx:pt idx="629">-0.033307657221445498</cx:pt>
          <cx:pt idx="630">-0.096481255502906801</cx:pt>
          <cx:pt idx="631">-0.088001948069218697</cx:pt>
          <cx:pt idx="632">-0.050469722786641497</cx:pt>
          <cx:pt idx="633">-0.109721470728048</cx:pt>
          <cx:pt idx="634">-0.083855620453715904</cx:pt>
          <cx:pt idx="635">-0.034641654295401302</cx:pt>
          <cx:pt idx="636">-0.059071935290099499</cx:pt>
          <cx:pt idx="637">-0.022307685874314299</cx:pt>
          <cx:pt idx="638">-0.0545729178170049</cx:pt>
          <cx:pt idx="639">-0.048263998623093399</cx:pt>
          <cx:pt idx="640">-0.013393518177051899</cx:pt>
          <cx:pt idx="641">0.00082075686152868602</cx:pt>
          <cx:pt idx="642">-0.00030814939905981001</cx:pt>
          <cx:pt idx="643">0.00042913699363773399</cx:pt>
          <cx:pt idx="644">-0.00044288688948804998</cx:pt>
          <cx:pt idx="645">-0.00070788505157254398</cx:pt>
          <cx:pt idx="646">-0.0037915213863910198</cx:pt>
          <cx:pt idx="647">-0.013908893436666901</cx:pt>
          <cx:pt idx="648">-0.039197889899033098</cx:pt>
          <cx:pt idx="649">-0.039878673134975597</cx:pt>
          <cx:pt idx="650">0.027899010038279</cx:pt>
          <cx:pt idx="651">0.049903681835710603</cx:pt>
          <cx:pt idx="652">0.0033830926761958201</cx:pt>
          <cx:pt idx="653">0.018475611210615198</cx:pt>
          <cx:pt idx="654">0.083554663416104902</cx:pt>
          <cx:pt idx="655">0.115419012992159</cx:pt>
          <cx:pt idx="656">0.10999133314918801</cx:pt>
          <cx:pt idx="657">0.041835232267441597</cx:pt>
          <cx:pt idx="658">-0.031329772719525299</cx:pt>
          <cx:pt idx="659">-0.100644783279742</cx:pt>
          <cx:pt idx="660">-0.0101258107166754</cx:pt>
          <cx:pt idx="661">-0.061859286067241899</cx:pt>
          <cx:pt idx="662">-0.052563766365629899</cx:pt>
          <cx:pt idx="663">-0.063265196152115996</cx:pt>
          <cx:pt idx="664">-0.056456989012601599</cx:pt>
          <cx:pt idx="665">-0.0017538907087761</cx:pt>
          <cx:pt idx="666">-0.030560203945387599</cx:pt>
          <cx:pt idx="667">-0.036289751070178997</cx:pt>
          <cx:pt idx="668">-0.0106020900308335</cx:pt>
          <cx:pt idx="669">0.00229516825215372</cx:pt>
          <cx:pt idx="670">-0.00012872189114715999</cx:pt>
          <cx:pt idx="671">0.00025435740596848802</cx:pt>
          <cx:pt idx="672">0.00086979405543777298</cx:pt>
          <cx:pt idx="673">-0.00014062602908912001</cx:pt>
          <cx:pt idx="674">-0.00049947713484423399</cx:pt>
          <cx:pt idx="675">-0.010887339027984499</cx:pt>
          <cx:pt idx="676">-0.016003080917871101</cx:pt>
          <cx:pt idx="677">0.0103367906541647</cx:pt>
          <cx:pt idx="678">0.022037170161203601</cx:pt>
          <cx:pt idx="679">0.019022076323845401</cx:pt>
          <cx:pt idx="680">0.031346525985925897</cx:pt>
          <cx:pt idx="681">0.0075561514525340698</cx:pt>
          <cx:pt idx="682">0.069183733378553297</cx:pt>
          <cx:pt idx="683">0.126003037724494</cx:pt>
          <cx:pt idx="684">0.061241668283186002</cx:pt>
          <cx:pt idx="685">0.0371796778961032</cx:pt>
          <cx:pt idx="686">-0.031130001938529099</cx:pt>
          <cx:pt idx="687">-0.042806541918458202</cx:pt>
          <cx:pt idx="688">-0.030004737016968999</cx:pt>
          <cx:pt idx="689">-0.033613374963225001</cx:pt>
          <cx:pt idx="690">-0.056404332151956102</cx:pt>
          <cx:pt idx="691">-0.069801896839011904</cx:pt>
          <cx:pt idx="692">-0.030381471370879501</cx:pt>
          <cx:pt idx="693">-0.010765748147908901</cx:pt>
          <cx:pt idx="694">-0.0047816543958756697</cx:pt>
          <cx:pt idx="695">-0.016397494089752999</cx:pt>
          <cx:pt idx="696">-0.0094114052229020608</cx:pt>
          <cx:pt idx="697">-0.00037591331777880302</cx:pt>
          <cx:pt idx="698">-0.00032450548313480901</cx:pt>
          <cx:pt idx="699">-0.0012907513429967501</cx:pt>
          <cx:pt idx="700">0.00054256411541306403</cx:pt>
          <cx:pt idx="701">0.00038645663982287602</cx:pt>
          <cx:pt idx="702">0.00032996694050873898</cx:pt>
          <cx:pt idx="703">0.00142282328278036</cx:pt>
          <cx:pt idx="704">0.019015725038319699</cx:pt>
          <cx:pt idx="705">0.0121677642632253</cx:pt>
          <cx:pt idx="706">-0.00926154510379785</cx:pt>
          <cx:pt idx="707">-0.024140478085297099</cx:pt>
          <cx:pt idx="708">-0.0017062673322611999</cx:pt>
          <cx:pt idx="709">-0.0104613884768589</cx:pt>
          <cx:pt idx="710">0.0041333690042177898</cx:pt>
          <cx:pt idx="711">0.050836928683422503</cx:pt>
          <cx:pt idx="712">-0.017359300479589099</cx:pt>
          <cx:pt idx="713">0.038507966446553098</cx:pt>
          <cx:pt idx="714">-0.015899238542199198</cx:pt>
          <cx:pt idx="715">-0.0170160161466541</cx:pt>
          <cx:pt idx="716">-0.056697011441157602</cx:pt>
          <cx:pt idx="717">-0.075326438151494396</cx:pt>
          <cx:pt idx="718">-0.058129942856173303</cx:pt>
          <cx:pt idx="719">-0.120661830380747</cx:pt>
          <cx:pt idx="720">-0.069855045784737793</cx:pt>
          <cx:pt idx="721">-0.047829678824545002</cx:pt>
          <cx:pt idx="722">-0.0116049442750925</cx:pt>
          <cx:pt idx="723">-0.010271912823871</cx:pt>
          <cx:pt idx="724">-0.0086848802680166703</cx:pt>
          <cx:pt idx="725">0.00012664132956054499</cx:pt>
          <cx:pt idx="726">-6.3896258553328202e-05</cx:pt>
          <cx:pt idx="727">0.00045318051566061698</cx:pt>
          <cx:pt idx="728">0.00079159939134801197</cx:pt>
          <cx:pt idx="729">0.000397739886856507</cx:pt>
          <cx:pt idx="730">0.00024692836802891398</cx:pt>
          <cx:pt idx="731">0.00059610694544242899</cx:pt>
          <cx:pt idx="732">0.00052526450062065399</cx:pt>
          <cx:pt idx="733">-0.015961589228239901</cx:pt>
          <cx:pt idx="734">-0.0142395532116014</cx:pt>
          <cx:pt idx="735">-0.0047753996612916296</cx:pt>
          <cx:pt idx="736">-0.027921761968736001</cx:pt>
          <cx:pt idx="737">-0.039876244481834598</cx:pt>
          <cx:pt idx="738">-0.038395230899054798</cx:pt>
          <cx:pt idx="739">-0.048107197879154497</cx:pt>
          <cx:pt idx="740">-0.036179115068521103</cx:pt>
          <cx:pt idx="741">0.0105447662442971</cx:pt>
          <cx:pt idx="742">-0.0183582467351323</cx:pt>
          <cx:pt idx="743">-0.016837690963743799</cx:pt>
          <cx:pt idx="744">-0.028011007004933201</cx:pt>
          <cx:pt idx="745">-0.044162816960994999</cx:pt>
          <cx:pt idx="746">-0.033606234396491498</cx:pt>
          <cx:pt idx="747">-0.039453536710215398</cx:pt>
          <cx:pt idx="748">-0.025288483124216499</cx:pt>
          <cx:pt idx="749">-0.017855415646555701</cx:pt>
          <cx:pt idx="750">-0.00608867162986326</cx:pt>
          <cx:pt idx="751">-0.00084633503439153902</cx:pt>
          <cx:pt idx="752">-0.000166029039565768</cx:pt>
          <cx:pt idx="753">-0.00045998211735913299</cx:pt>
          <cx:pt idx="754">-0.00027537146831008998</cx:pt>
          <cx:pt idx="755">0.000190554376431092</cx:pt>
          <cx:pt idx="756">0.00025920349417374398</cx:pt>
          <cx:pt idx="757">-0.00042535728464205798</cx:pt>
          <cx:pt idx="758">0.00026766537484613199</cx:pt>
          <cx:pt idx="759">-0.00071796446784415</cx:pt>
          <cx:pt idx="760">-0.00050324148900168699</cx:pt>
          <cx:pt idx="761">0.000446321346854294</cx:pt>
          <cx:pt idx="762">-0.00027063495558301702</cx:pt>
          <cx:pt idx="763">-0.0041633258391383298</cx:pt>
          <cx:pt idx="764">-0.0044266136079996101</cx:pt>
          <cx:pt idx="765">-0.0010323870873478499</cx:pt>
          <cx:pt idx="766">-0.000125381119034748</cx:pt>
          <cx:pt idx="767">-0.00016487577159728201</cx:pt>
          <cx:pt idx="768">-0.0026084099951960999</cx:pt>
          <cx:pt idx="769">-0.0036150884113656501</cx:pt>
          <cx:pt idx="770">-0.0133917722423414</cx:pt>
          <cx:pt idx="771">-0.00189821512540585</cx:pt>
          <cx:pt idx="772">-0.0030046445623333998</cx:pt>
          <cx:pt idx="773">0.00069596786980673003</cx:pt>
          <cx:pt idx="774">0.0089067973976998793</cx:pt>
          <cx:pt idx="775">-0.0040205823268657896</cx:pt>
          <cx:pt idx="776">-0.00079574162189392805</cx:pt>
          <cx:pt idx="777">0.0024189997103786398</cx:pt>
          <cx:pt idx="778">0.00160446967764145</cx:pt>
          <cx:pt idx="779">-0.000134822693334426</cx:pt>
          <cx:pt idx="780">-0.000682817555211034</cx:pt>
          <cx:pt idx="781">2.7658635910305799e-05</cx:pt>
          <cx:pt idx="782">0.000283188540391022</cx:pt>
          <cx:pt idx="783">-0.00069840815232514899</cx:pt>
          <cx:pt idx="784">0.0053701127360758997</cx:pt>
          <cx:pt idx="785">-0.00030448617598616501</cx:pt>
          <cx:pt idx="786">0.0022386109212856474</cx:pt>
          <cx:pt idx="787">0.01087531258037275</cx:pt>
          <cx:pt idx="788">0.0057332106244184248</cx:pt>
          <cx:pt idx="789">-0.003028826702885525</cx:pt>
          <cx:pt idx="790">0.012072546525283201</cx:pt>
          <cx:pt idx="791">0.0084173822001651754</cx:pt>
          <cx:pt idx="792">-0.017462388934386099</cx:pt>
          <cx:pt idx="793">-0.017463854828555076</cx:pt>
          <cx:pt idx="794">0.0032811326411538752</cx:pt>
          <cx:pt idx="795">-0.012232495884719875</cx:pt>
          <cx:pt idx="796">-0.020372078134879724</cx:pt>
          <cx:pt idx="797">0.0024422284555533076</cx:pt>
          <cx:pt idx="798">0.013582215950342725</cx:pt>
          <cx:pt idx="799">-0.0086619923582482005</cx:pt>
          <cx:pt idx="800">0.0077611899053640753</cx:pt>
          <cx:pt idx="801">0.011150188564274424</cx:pt>
          <cx:pt idx="802">0.0074178537250664499</cx:pt>
          <cx:pt idx="803">0.021140372988473152</cx:pt>
          <cx:pt idx="804">0.034902192933128753</cx:pt>
          <cx:pt idx="805">0.027814750352490002</cx:pt>
          <cx:pt idx="806">-0.0027294185816516248</cx:pt>
          <cx:pt idx="807">0.0017790968717306724</cx:pt>
          <cx:pt idx="808">0.00030358335585368751</cx:pt>
          <cx:pt idx="809">-0.00048149573729305752</cx:pt>
          <cx:pt idx="810">-0.00025396601520856499</cx:pt>
          <cx:pt idx="811">0.001931691543847895</cx:pt>
          <cx:pt idx="812">0.0034612258019638248</cx:pt>
          <cx:pt idx="813">-0.0047342537538395254</cx:pt>
          <cx:pt idx="814">0.0037452859200053498</cx:pt>
          <cx:pt idx="815">0.0033427651986363749</cx:pt>
          <cx:pt idx="816">-0.00057866408001556752</cx:pt>
          <cx:pt idx="817">0.0058663525142982498</cx:pt>
          <cx:pt idx="818">0.031447565908299002</cx:pt>
          <cx:pt idx="819">0.020442232150501526</cx:pt>
          <cx:pt idx="820">0.0035895488681726251</cx:pt>
          <cx:pt idx="821">-0.0043940797198138747</cx:pt>
          <cx:pt idx="822">-0.016797966423252798</cx:pt>
          <cx:pt idx="823">-0.0090535234895006995</cx:pt>
          <cx:pt idx="824">-0.0105841881531303</cx:pt>
          <cx:pt idx="825">-0.017711474364726601</cx:pt>
          <cx:pt idx="826">-0.0081161771115519747</cx:pt>
          <cx:pt idx="827">0.0084943011481746992</cx:pt>
          <cx:pt idx="828">-0.0020128755814068674</cx:pt>
          <cx:pt idx="829">-0.0051917455934962246</cx:pt>
          <cx:pt idx="830">-0.0065023596360209747</cx:pt>
          <cx:pt idx="831">0.0073921777956142496</cx:pt>
          <cx:pt idx="832">0.018592743463938698</cx:pt>
          <cx:pt idx="833">0.019111223150253525</cx:pt>
          <cx:pt idx="834">0.00033732602332327749</cx:pt>
          <cx:pt idx="835">-0.0026640044759505752</cx:pt>
          <cx:pt idx="836">-0.00059118886334335252</cx:pt>
          <cx:pt idx="837">-0.00023892141547948674</cx:pt>
          <cx:pt idx="838">0.00033795292394716252</cx:pt>
          <cx:pt idx="839">-0.000545937050793785</cx:pt>
          <cx:pt idx="840">-0.00187947011529189</cx:pt>
          <cx:pt idx="841">-0.0085715484330229508</cx:pt>
          <cx:pt idx="842">-0.0030903131104219501</cx:pt>
          <cx:pt idx="843">-0.0061452464364107999</cx:pt>
          <cx:pt idx="844">-0.0009870905128644249</cx:pt>
          <cx:pt idx="845">0.01431173842935385</cx:pt>
          <cx:pt idx="846">0.0041495229080499999</cx:pt>
          <cx:pt idx="847">-0.0068823440745391998</cx:pt>
          <cx:pt idx="848">-0.0067664377732359502</cx:pt>
          <cx:pt idx="849">0.0015685368694140125</cx:pt>
          <cx:pt idx="850">-0.021636164116713898</cx:pt>
          <cx:pt idx="851">-0.019516330103770775</cx:pt>
          <cx:pt idx="852">-0.0037229402261540249</cx:pt>
          <cx:pt idx="853">-0.0031157547332823499</cx:pt>
          <cx:pt idx="854">0.018216811716010726</cx:pt>
          <cx:pt idx="855">0.018307574950940601</cx:pt>
          <cx:pt idx="856">0.010541573259859775</cx:pt>
          <cx:pt idx="857">0.0038737758166346998</cx:pt>
          <cx:pt idx="858">0.0030830249855819248</cx:pt>
          <cx:pt idx="859">0.0055737056123593247</cx:pt>
          <cx:pt idx="860">0.0045905549921729499</cx:pt>
          <cx:pt idx="861">-0.00029208515821163252</cx:pt>
          <cx:pt idx="862">-0.0040741610514199254</cx:pt>
          <cx:pt idx="863">-0.0056361105454023749</cx:pt>
          <cx:pt idx="864">-9.1807351868444006e-05</cx:pt>
          <cx:pt idx="865">-2.579898309977375e-06</cx:pt>
          <cx:pt idx="866">-2.4499404620179576e-05</cx:pt>
          <cx:pt idx="867">0.00024078829476890725</cx:pt>
          <cx:pt idx="868">-0.0033441321016408751</cx:pt>
          <cx:pt idx="869">-0.01016533325344105</cx:pt>
          <cx:pt idx="870">-0.0090938823313892747</cx:pt>
          <cx:pt idx="871">-0.010683555092867725</cx:pt>
          <cx:pt idx="872">-0.012179094562836151</cx:pt>
          <cx:pt idx="873">0.00079685864756152503</cx:pt>
          <cx:pt idx="874">-0.012706392170151626</cx:pt>
          <cx:pt idx="875">-0.012339532310291324</cx:pt>
          <cx:pt idx="876">-0.015464783507808276</cx:pt>
          <cx:pt idx="877">-0.014011286034668875</cx:pt>
          <cx:pt idx="878">-0.016101850217139474</cx:pt>
          <cx:pt idx="879">-0.024321012274352349</cx:pt>
          <cx:pt idx="880">0.023612221592498851</cx:pt>
          <cx:pt idx="881">0.0093836170545773499</cx:pt>
          <cx:pt idx="882">0.019436625005476424</cx:pt>
          <cx:pt idx="883">0.011042222475686101</cx:pt>
          <cx:pt idx="884">0.0053701127360758997</cx:pt>
          <cx:pt idx="885">-0.00030448617598616501</cx:pt>
          <cx:pt idx="886">0.0022386109212856474</cx:pt>
          <cx:pt idx="887">0.01087531258037275</cx:pt>
          <cx:pt idx="888">0.0057332106244184248</cx:pt>
          <cx:pt idx="889">-0.003028826702885525</cx:pt>
          <cx:pt idx="890">0.012072546525283201</cx:pt>
          <cx:pt idx="891">0.0084173822001651754</cx:pt>
          <cx:pt idx="892">-0.017462388934386099</cx:pt>
          <cx:pt idx="893">-0.017463854828555076</cx:pt>
          <cx:pt idx="894">0.0032811326411538752</cx:pt>
          <cx:pt idx="895">-0.012232495884719875</cx:pt>
          <cx:pt idx="896">-0.020372078134879724</cx:pt>
          <cx:pt idx="897">0.0024422284555533076</cx:pt>
          <cx:pt idx="898">0.013582215950342725</cx:pt>
          <cx:pt idx="899">-0.0086619923582482005</cx:pt>
          <cx:pt idx="900">0.0077611899053640753</cx:pt>
          <cx:pt idx="901">0.011150188564274424</cx:pt>
          <cx:pt idx="902">0.0074178537250664499</cx:pt>
          <cx:pt idx="903">0.021140372988473152</cx:pt>
          <cx:pt idx="904">0.034902192933128753</cx:pt>
          <cx:pt idx="905">0.027814750352490002</cx:pt>
          <cx:pt idx="906">-0.0027294185816516248</cx:pt>
          <cx:pt idx="907">0.0017790968717306724</cx:pt>
          <cx:pt idx="908">0.00030358335585368751</cx:pt>
          <cx:pt idx="909">-0.00048149573729305752</cx:pt>
          <cx:pt idx="910">-0.00025396601520856499</cx:pt>
          <cx:pt idx="911">0.001931691543847895</cx:pt>
          <cx:pt idx="912">0.0034612258019638248</cx:pt>
          <cx:pt idx="913">-0.0047342537538395254</cx:pt>
          <cx:pt idx="914">0.0037452859200053498</cx:pt>
          <cx:pt idx="915">0.0033427651986363749</cx:pt>
          <cx:pt idx="916">-0.00057866408001556752</cx:pt>
          <cx:pt idx="917">0.0058663525142982498</cx:pt>
          <cx:pt idx="918">0.031447565908299002</cx:pt>
          <cx:pt idx="919">0.020442232150501526</cx:pt>
          <cx:pt idx="920">0.0035895488681726251</cx:pt>
          <cx:pt idx="921">-0.0043940797198138747</cx:pt>
          <cx:pt idx="922">-0.016797966423252798</cx:pt>
          <cx:pt idx="923">-0.0090535234895006995</cx:pt>
          <cx:pt idx="924">-0.0105841881531303</cx:pt>
          <cx:pt idx="925">-0.017711474364726601</cx:pt>
          <cx:pt idx="926">-0.0081161771115519747</cx:pt>
          <cx:pt idx="927">0.0084943011481746992</cx:pt>
          <cx:pt idx="928">-0.0020128755814068674</cx:pt>
          <cx:pt idx="929">-0.0051917455934962246</cx:pt>
          <cx:pt idx="930">-0.0065023596360209747</cx:pt>
          <cx:pt idx="931">0.0073921777956142496</cx:pt>
          <cx:pt idx="932">0.018592743463938698</cx:pt>
          <cx:pt idx="933">0.019111223150253525</cx:pt>
          <cx:pt idx="934">0.00033732602332327749</cx:pt>
          <cx:pt idx="935">-0.0026640044759505752</cx:pt>
          <cx:pt idx="936">-0.00059118886334335252</cx:pt>
          <cx:pt idx="937">-0.00023892141547948674</cx:pt>
          <cx:pt idx="938">0.00033795292394716252</cx:pt>
          <cx:pt idx="939">-0.000545937050793785</cx:pt>
          <cx:pt idx="940">-0.00187947011529189</cx:pt>
          <cx:pt idx="941">-0.0085715484330229508</cx:pt>
          <cx:pt idx="942">-0.0030903131104219501</cx:pt>
          <cx:pt idx="943">-0.0061452464364107999</cx:pt>
          <cx:pt idx="944">-0.0009870905128644249</cx:pt>
          <cx:pt idx="945">0.01431173842935385</cx:pt>
          <cx:pt idx="946">0.0041495229080499999</cx:pt>
          <cx:pt idx="947">-0.0068823440745391998</cx:pt>
          <cx:pt idx="948">-0.0067664377732359502</cx:pt>
          <cx:pt idx="949">0.0015685368694140125</cx:pt>
          <cx:pt idx="950">-0.021636164116713898</cx:pt>
          <cx:pt idx="951">-0.019516330103770775</cx:pt>
          <cx:pt idx="952">-0.0037229402261540249</cx:pt>
          <cx:pt idx="953">-0.0031157547332823499</cx:pt>
          <cx:pt idx="954">0.018216811716010726</cx:pt>
          <cx:pt idx="955">0.018307574950940601</cx:pt>
          <cx:pt idx="956">0.010541573259859775</cx:pt>
          <cx:pt idx="957">0.0038737758166346998</cx:pt>
          <cx:pt idx="958">0.0030830249855819248</cx:pt>
          <cx:pt idx="959">0.0055737056123593247</cx:pt>
          <cx:pt idx="960">0.0045905549921729499</cx:pt>
          <cx:pt idx="961">-0.00029208515821163252</cx:pt>
          <cx:pt idx="962">-0.0040741610514199254</cx:pt>
          <cx:pt idx="963">-0.0056361105454023749</cx:pt>
          <cx:pt idx="964">-9.1807351868444006e-05</cx:pt>
          <cx:pt idx="965">-2.579898309977375e-06</cx:pt>
          <cx:pt idx="966">-2.4499404620179576e-05</cx:pt>
          <cx:pt idx="967">0.00024078829476890725</cx:pt>
          <cx:pt idx="968">-0.0033441321016408751</cx:pt>
          <cx:pt idx="969">-0.01016533325344105</cx:pt>
          <cx:pt idx="970">-0.0090938823313892747</cx:pt>
          <cx:pt idx="971">-0.010683555092867725</cx:pt>
          <cx:pt idx="972">-0.012179094562836151</cx:pt>
          <cx:pt idx="973">0.00079685864756152503</cx:pt>
          <cx:pt idx="974">-0.012706392170151626</cx:pt>
          <cx:pt idx="975">-0.012339532310291324</cx:pt>
          <cx:pt idx="976">-0.015464783507808276</cx:pt>
          <cx:pt idx="977">-0.014011286034668875</cx:pt>
          <cx:pt idx="978">-0.016101850217139474</cx:pt>
          <cx:pt idx="979">-0.024321012274352349</cx:pt>
          <cx:pt idx="980">0.023612221592498851</cx:pt>
          <cx:pt idx="981">0.0093836170545773499</cx:pt>
          <cx:pt idx="982">0.019436625005476424</cx:pt>
          <cx:pt idx="983">0.011042222475686101</cx:pt>
          <cx:pt idx="984">0.0053701127360758997</cx:pt>
          <cx:pt idx="985">-0.00030448617598616501</cx:pt>
          <cx:pt idx="986">0.0022386109212856474</cx:pt>
          <cx:pt idx="987">0.01087531258037275</cx:pt>
          <cx:pt idx="988">0.0057332106244184248</cx:pt>
          <cx:pt idx="989">-0.003028826702885525</cx:pt>
          <cx:pt idx="990">0.012072546525283201</cx:pt>
          <cx:pt idx="991">0.0084173822001651754</cx:pt>
          <cx:pt idx="992">-0.017462388934386099</cx:pt>
          <cx:pt idx="993">-0.017463854828555076</cx:pt>
          <cx:pt idx="994">0.0032811326411538752</cx:pt>
          <cx:pt idx="995">-0.012232495884719875</cx:pt>
          <cx:pt idx="996">-0.020372078134879724</cx:pt>
          <cx:pt idx="997">0.0024422284555533076</cx:pt>
          <cx:pt idx="998">0.013582215950342725</cx:pt>
          <cx:pt idx="999">-0.0086619923582482005</cx:pt>
          <cx:pt idx="1000">0.0077611899053640753</cx:pt>
          <cx:pt idx="1001">0.011150188564274424</cx:pt>
          <cx:pt idx="1002">0.0074178537250664499</cx:pt>
          <cx:pt idx="1003">0.021140372988473152</cx:pt>
          <cx:pt idx="1004">0.034902192933128753</cx:pt>
          <cx:pt idx="1005">0.027814750352490002</cx:pt>
          <cx:pt idx="1006">-0.0027294185816516248</cx:pt>
          <cx:pt idx="1007">0.0017790968717306724</cx:pt>
          <cx:pt idx="1008">0.00030358335585368751</cx:pt>
          <cx:pt idx="1009">-0.00048149573729305752</cx:pt>
          <cx:pt idx="1010">-0.00025396601520856499</cx:pt>
          <cx:pt idx="1011">0.001931691543847895</cx:pt>
          <cx:pt idx="1012">0.0034612258019638248</cx:pt>
          <cx:pt idx="1013">-0.0047342537538395254</cx:pt>
          <cx:pt idx="1014">0.0037452859200053498</cx:pt>
          <cx:pt idx="1015">0.0033427651986363749</cx:pt>
          <cx:pt idx="1016">-0.00057866408001556752</cx:pt>
          <cx:pt idx="1017">0.0058663525142982498</cx:pt>
          <cx:pt idx="1018">0.031447565908299002</cx:pt>
          <cx:pt idx="1019">0.020442232150501526</cx:pt>
          <cx:pt idx="1020">0.0035895488681726251</cx:pt>
          <cx:pt idx="1021">-0.0043940797198138747</cx:pt>
          <cx:pt idx="1022">-0.016797966423252798</cx:pt>
          <cx:pt idx="1023">-0.0090535234895006995</cx:pt>
          <cx:pt idx="1024">-0.0105841881531303</cx:pt>
          <cx:pt idx="1025">-0.017711474364726601</cx:pt>
          <cx:pt idx="1026">-0.0081161771115519747</cx:pt>
          <cx:pt idx="1027">0.0084943011481746992</cx:pt>
          <cx:pt idx="1028">-0.0020128755814068674</cx:pt>
          <cx:pt idx="1029">-0.0051917455934962246</cx:pt>
          <cx:pt idx="1030">-0.0065023596360209747</cx:pt>
          <cx:pt idx="1031">0.0073921777956142496</cx:pt>
          <cx:pt idx="1032">0.018592743463938698</cx:pt>
          <cx:pt idx="1033">0.019111223150253525</cx:pt>
          <cx:pt idx="1034">0.00033732602332327749</cx:pt>
          <cx:pt idx="1035">-0.0026640044759505752</cx:pt>
          <cx:pt idx="1036">-0.00059118886334335252</cx:pt>
          <cx:pt idx="1037">-0.00023892141547948674</cx:pt>
          <cx:pt idx="1038">0.00033795292394716252</cx:pt>
          <cx:pt idx="1039">-0.000545937050793785</cx:pt>
          <cx:pt idx="1040">-0.00187947011529189</cx:pt>
          <cx:pt idx="1041">-0.0085715484330229508</cx:pt>
          <cx:pt idx="1042">-0.0030903131104219501</cx:pt>
          <cx:pt idx="1043">-0.0061452464364107999</cx:pt>
          <cx:pt idx="1044">-0.0009870905128644249</cx:pt>
          <cx:pt idx="1045">0.01431173842935385</cx:pt>
          <cx:pt idx="1046">0.0041495229080499999</cx:pt>
          <cx:pt idx="1047">-0.0068823440745391998</cx:pt>
          <cx:pt idx="1048">-0.0067664377732359502</cx:pt>
          <cx:pt idx="1049">0.0015685368694140125</cx:pt>
          <cx:pt idx="1050">-0.021636164116713898</cx:pt>
          <cx:pt idx="1051">-0.019516330103770775</cx:pt>
          <cx:pt idx="1052">-0.0037229402261540249</cx:pt>
          <cx:pt idx="1053">-0.0031157547332823499</cx:pt>
          <cx:pt idx="1054">0.018216811716010726</cx:pt>
          <cx:pt idx="1055">0.018307574950940601</cx:pt>
          <cx:pt idx="1056">0.010541573259859775</cx:pt>
          <cx:pt idx="1057">0.0038737758166346998</cx:pt>
          <cx:pt idx="1058">0.0030830249855819248</cx:pt>
          <cx:pt idx="1059">0.0055737056123593247</cx:pt>
          <cx:pt idx="1060">0.0045905549921729499</cx:pt>
          <cx:pt idx="1061">-0.00029208515821163252</cx:pt>
          <cx:pt idx="1062">-0.0040741610514199254</cx:pt>
          <cx:pt idx="1063">-0.0056361105454023749</cx:pt>
          <cx:pt idx="1064">-9.1807351868444006e-05</cx:pt>
          <cx:pt idx="1065">-2.579898309977375e-06</cx:pt>
          <cx:pt idx="1066">-2.4499404620179576e-05</cx:pt>
          <cx:pt idx="1067">0.00024078829476890725</cx:pt>
          <cx:pt idx="1068">-0.0033441321016408751</cx:pt>
          <cx:pt idx="1069">-0.01016533325344105</cx:pt>
          <cx:pt idx="1070">-0.0090938823313892747</cx:pt>
          <cx:pt idx="1071">-0.010683555092867725</cx:pt>
          <cx:pt idx="1072">-0.012179094562836151</cx:pt>
          <cx:pt idx="1073">0.00079685864756152503</cx:pt>
          <cx:pt idx="1074">-0.012706392170151626</cx:pt>
          <cx:pt idx="1075">-0.012339532310291324</cx:pt>
          <cx:pt idx="1076">-0.015464783507808276</cx:pt>
          <cx:pt idx="1077">-0.014011286034668875</cx:pt>
          <cx:pt idx="1078">-0.016101850217139474</cx:pt>
          <cx:pt idx="1079">-0.024321012274352349</cx:pt>
          <cx:pt idx="1080">0.023612221592498851</cx:pt>
          <cx:pt idx="1081">0.0093836170545773499</cx:pt>
          <cx:pt idx="1082">0.019436625005476424</cx:pt>
          <cx:pt idx="1083">0.011042222475686101</cx:pt>
        </cx:lvl>
      </cx:numDim>
    </cx:data>
    <cx:data id="176">
      <cx:numDim type="val">
        <cx:f>Sheet2!$FU$1:$FU$1084</cx:f>
        <cx:lvl ptCount="1084" formatCode="0.00E+00">
          <cx:pt idx="0">-1.02104233573969e-05</cx:pt>
          <cx:pt idx="1">0.00015507238482496299</cx:pt>
          <cx:pt idx="2">0.00023298295316027701</cx:pt>
          <cx:pt idx="3">-0.00035421735523331503</cx:pt>
          <cx:pt idx="4">0.00085803127367152</cx:pt>
          <cx:pt idx="5">-0.00025491918730791998</cx:pt>
          <cx:pt idx="6">-0.00026394810090598801</cx:pt>
          <cx:pt idx="7">-0.00067945927625060398</cx:pt>
          <cx:pt idx="8">0.000173631326516602</cx:pt>
          <cx:pt idx="9">-0.000106101408499959</cx:pt>
          <cx:pt idx="10">6.0225243710095101e-05</cx:pt>
          <cx:pt idx="11">0.00011187679963499199</cx:pt>
          <cx:pt idx="12">9.4885440320659095e-05</cx:pt>
          <cx:pt idx="13">0.000139613184402315</cx:pt>
          <cx:pt idx="14">0.000214870119754275</cx:pt>
          <cx:pt idx="15">-0.00054099256370129497</cx:pt>
          <cx:pt idx="16">0.00084279717433180003</cx:pt>
          <cx:pt idx="17">-1.6200064210263199e-05</cx:pt>
          <cx:pt idx="18">0.00023530789626024601</cx:pt>
          <cx:pt idx="19">-0.000106399834885241</cx:pt>
          <cx:pt idx="20">5.9695003054445697e-05</cx:pt>
          <cx:pt idx="21">-0.00048591425641378799</cx:pt>
          <cx:pt idx="22">0.000191531601625073</cx:pt>
          <cx:pt idx="23">0.00014087834712370799</cx:pt>
          <cx:pt idx="24">-0.00039770347291743201</cx:pt>
          <cx:pt idx="25">0.00018754224904926999</cx:pt>
          <cx:pt idx="26">0.00023479676982685101</cx:pt>
          <cx:pt idx="27">1.3810685555581099e-05</cx:pt>
          <cx:pt idx="28">0.00065637267313202105</cx:pt>
          <cx:pt idx="29">-0.00067975603125037198</cx:pt>
          <cx:pt idx="30">-0.00063523535223066895</cx:pt>
          <cx:pt idx="31">0.00092290125982463799</cx:pt>
          <cx:pt idx="32">0.00068907763450226796</cx:pt>
          <cx:pt idx="33">-0.00090065476426829803</cx:pt>
          <cx:pt idx="34">0.0014500065322474601</cx:pt>
          <cx:pt idx="35">0.00281730083788657</cx:pt>
          <cx:pt idx="36">0.0038877138728223601</cx:pt>
          <cx:pt idx="37">0.0028583161778925601</cx:pt>
          <cx:pt idx="38">0.0028908321597293498</cx:pt>
          <cx:pt idx="39">0.00496509822511919</cx:pt>
          <cx:pt idx="40">0.0070942585017580596</cx:pt>
          <cx:pt idx="41">0.0045928211496568897</cx:pt>
          <cx:pt idx="42">0.00107410355836839</cx:pt>
          <cx:pt idx="43">0.00119348817453668</cx:pt>
          <cx:pt idx="44">0.0049672131640140999</cx:pt>
          <cx:pt idx="45">0.0031097310606075499</cx:pt>
          <cx:pt idx="46">0.0026871763431442499</cx:pt>
          <cx:pt idx="47">0.0026345872891135901</cx:pt>
          <cx:pt idx="48">0.00184766872641963</cx:pt>
          <cx:pt idx="49">-0.00018955918421481799</cx:pt>
          <cx:pt idx="50">0.0017674135170784699</cx:pt>
          <cx:pt idx="51">0.00040152198574673999</cx:pt>
          <cx:pt idx="52">-0.00026950488231405699</cx:pt>
          <cx:pt idx="53">6.6341224274258406e-05</cx:pt>
          <cx:pt idx="54">0.000625544341176672</cx:pt>
          <cx:pt idx="55">4.6847525767947897e-05</cx:pt>
          <cx:pt idx="56">-0.00048924368322955799</cx:pt>
          <cx:pt idx="57">-1.1503132360096201e-05</cx:pt>
          <cx:pt idx="58">-3.3634397899680398e-05</cx:pt>
          <cx:pt idx="59">-0.00027211065954408698</cx:pt>
          <cx:pt idx="60">5.1623891995383403e-05</cx:pt>
          <cx:pt idx="61">0.00037410186854630698</cx:pt>
          <cx:pt idx="62">0.0019438132584799199</cx:pt>
          <cx:pt idx="63">0.0062084487783348801</cx:pt>
          <cx:pt idx="64">0.011428657838875001</cx:pt>
          <cx:pt idx="65">0.0139065574806471</cx:pt>
          <cx:pt idx="66">0.020696124115922299</cx:pt>
          <cx:pt idx="67">0.023986606186864899</cx:pt>
          <cx:pt idx="68">0.024575621711272699</cx:pt>
          <cx:pt idx="69">0.0093995918560373405</cx:pt>
          <cx:pt idx="70">0.015890354381469001</cx:pt>
          <cx:pt idx="71">0.0136655084936572</cx:pt>
          <cx:pt idx="72">0.016546200454868699</cx:pt>
          <cx:pt idx="73">0.020825406163851701</cx:pt>
          <cx:pt idx="74">0.0218914152713699</cx:pt>
          <cx:pt idx="75">0.0127240806299686</cx:pt>
          <cx:pt idx="76">0.0138042892457043</cx:pt>
          <cx:pt idx="77">0.0100355265391181</cx:pt>
          <cx:pt idx="78">0.0061279048327762802</cx:pt>
          <cx:pt idx="79">0.0013289359103903101</cx:pt>
          <cx:pt idx="80">0.0014948288923932599</cx:pt>
          <cx:pt idx="81">1.28993107797072e-05</cx:pt>
          <cx:pt idx="82">0.00022001324031051099</cx:pt>
          <cx:pt idx="83">-0.00033263330517741598</cx:pt>
          <cx:pt idx="84">0.00012871034706966099</cx:pt>
          <cx:pt idx="85">0.00065737521533672705</cx:pt>
          <cx:pt idx="86">-0.00049060582632697199</cx:pt>
          <cx:pt idx="87">0.00035191044818228098</cx:pt>
          <cx:pt idx="88">-5.2331195963120897e-05</cx:pt>
          <cx:pt idx="89">-0.00124276778614024</cx:pt>
          <cx:pt idx="90">0.0015857478383517001</cx:pt>
          <cx:pt idx="91">0.0063774718974397302</cx:pt>
          <cx:pt idx="92">0.016852916760276199</cx:pt>
          <cx:pt idx="93">0.0283866483864662</cx:pt>
          <cx:pt idx="94">0.039771663084522201</cx:pt>
          <cx:pt idx="95">0.0521113272740822</cx:pt>
          <cx:pt idx="96">0.033671308983418503</cx:pt>
          <cx:pt idx="97">0.032704409992094799</cx:pt>
          <cx:pt idx="98">0.018002830967724599</cx:pt>
          <cx:pt idx="99">0.013309695680990699</cx:pt>
          <cx:pt idx="100">0.024485583381429199</cx:pt>
          <cx:pt idx="101">0.0101352026731777</cx:pt>
          <cx:pt idx="102">0.0075966400031029901</cx:pt>
          <cx:pt idx="103">0.0054366383574087898</cx:pt>
          <cx:pt idx="104">0.0031868075788356498</cx:pt>
          <cx:pt idx="105">0.018555063906762901</cx:pt>
          <cx:pt idx="106">0.015314164710499499</cx:pt>
          <cx:pt idx="107">0.0103660526872977</cx:pt>
          <cx:pt idx="108">0.00366643629463514</cx:pt>
          <cx:pt idx="109">-0.0016706028673473801</cx:pt>
          <cx:pt idx="110">-0.00049990980217970405</cx:pt>
          <cx:pt idx="111">-0.00047432209625546102</cx:pt>
          <cx:pt idx="112">4.6564760784881602e-05</cx:pt>
          <cx:pt idx="113">8.9131882873465495e-05</cx:pt>
          <cx:pt idx="114">-0.0014026414159539801</cx:pt>
          <cx:pt idx="115">-0.00086426112373263499</cx:pt>
          <cx:pt idx="116">-0.0013297591323144101</cx:pt>
          <cx:pt idx="117">-0.0048245883619249296</cx:pt>
          <cx:pt idx="118">-5.0287920748319997e-05</cx:pt>
          <cx:pt idx="119">0.0094443612076530702</cx:pt>
          <cx:pt idx="120">0.0176622322280716</cx:pt>
          <cx:pt idx="121">0.037600427450054603</cx:pt>
          <cx:pt idx="122">0.0559964055475776</cx:pt>
          <cx:pt idx="123">0.061215449377236497</cx:pt>
          <cx:pt idx="124">0.0560791659867673</cx:pt>
          <cx:pt idx="125">0.0123994580177625</cx:pt>
          <cx:pt idx="126">0.000980445849945544</cx:pt>
          <cx:pt idx="127">-0.00123799001958605</cx:pt>
          <cx:pt idx="128">0.025370395948601399</cx:pt>
          <cx:pt idx="129">0.0094418702059107101</cx:pt>
          <cx:pt idx="130">-0.038792478640088897</cx:pt>
          <cx:pt idx="131">-0.056839055873915599</cx:pt>
          <cx:pt idx="132">-0.047205289506903697</cx:pt>
          <cx:pt idx="133">-0.038776557816936799</cx:pt>
          <cx:pt idx="134">-0.033862931540553497</cx:pt>
          <cx:pt idx="135">-0.024955252351912</cx:pt>
          <cx:pt idx="136">-0.016830385175148802</cx:pt>
          <cx:pt idx="137">-0.0054136424321466698</cx:pt>
          <cx:pt idx="138">0.00040187774511736503</cx:pt>
          <cx:pt idx="139">0.00106868740912772</cx:pt>
          <cx:pt idx="140">0.00041271363531655998</cx:pt>
          <cx:pt idx="141">-0.00071976506658685195</cx:pt>
          <cx:pt idx="142">0.00021751933136028101</cx:pt>
          <cx:pt idx="143">-0.0015267401278110299</cx:pt>
          <cx:pt idx="144">-0.0066103104096815902</cx:pt>
          <cx:pt idx="145">-0.026154321020665498</cx:pt>
          <cx:pt idx="146">-0.017217480569503101</cx:pt>
          <cx:pt idx="147">0.0078791130606593093</cx:pt>
          <cx:pt idx="148">0.0098798422772751002</cx:pt>
          <cx:pt idx="149">0.018997633722443199</cx:pt>
          <cx:pt idx="150">0.034771129912388503</cx:pt>
          <cx:pt idx="151">0.053164510253336399</cx:pt>
          <cx:pt idx="152">0.049948571134439901</cx:pt>
          <cx:pt idx="153">0.011963642998171301</cx:pt>
          <cx:pt idx="154">0.0149853209796975</cx:pt>
          <cx:pt idx="155">-0.00217007875483101</cx:pt>
          <cx:pt idx="156">0.0014750510086896499</cx:pt>
          <cx:pt idx="157">-0.0010301824845348501</cx:pt>
          <cx:pt idx="158">-0.041462847611268699</cx:pt>
          <cx:pt idx="159">-0.033205594713242498</cx:pt>
          <cx:pt idx="160">-0.014865599402231</cx:pt>
          <cx:pt idx="161">-0.0096941452845306503</cx:pt>
          <cx:pt idx="162">-0.028247454256034199</cx:pt>
          <cx:pt idx="163">-0.024357790926083402</cx:pt>
          <cx:pt idx="164">-0.0136934265464795</cx:pt>
          <cx:pt idx="165">0.0036957928222268299</cx:pt>
          <cx:pt idx="166">0.0030886082586160102</cx:pt>
          <cx:pt idx="167">0.00075477178724603995</cx:pt>
          <cx:pt idx="168">0.00020117479182040599</cx:pt>
          <cx:pt idx="169">0.00023430815422600501</cx:pt>
          <cx:pt idx="170">0.00042024719232162</cx:pt>
          <cx:pt idx="171">-0.0020661263581769401</cx:pt>
          <cx:pt idx="172">-0.0057715642914220704</cx:pt>
          <cx:pt idx="173">-0.020963942305321899</cx:pt>
          <cx:pt idx="174">-0.030248202464224098</cx:pt>
          <cx:pt idx="175">-0.0023492010260208998</cx:pt>
          <cx:pt idx="176">0.0032178910026918</cx:pt>
          <cx:pt idx="177">0.0059400305483183896</cx:pt>
          <cx:pt idx="178">-0.019486642583282299</cx:pt>
          <cx:pt idx="179">-0.017591556129152801</cx:pt>
          <cx:pt idx="180">-0.010707677574482599</cx:pt>
          <cx:pt idx="181">-0.0050236320851771901</cx:pt>
          <cx:pt idx="182">-0.023320757682432101</cx:pt>
          <cx:pt idx="183">-0.0024323154759409902</cx:pt>
          <cx:pt idx="184">-0.0070107615458825804</cx:pt>
          <cx:pt idx="185">-0.0062523747671297397</cx:pt>
          <cx:pt idx="186">-0.040674818248542098</cx:pt>
          <cx:pt idx="187">-0.022220584479904701</cx:pt>
          <cx:pt idx="188">-0.0330254334756954</cx:pt>
          <cx:pt idx="189">-0.011033063124431201</cx:pt>
          <cx:pt idx="190">0.0023864266883314002</cx:pt>
          <cx:pt idx="191">-0.0086006301556093793</cx:pt>
          <cx:pt idx="192">-0.0184626164484414</cx:pt>
          <cx:pt idx="193">0.0029521212588886799</cx:pt>
          <cx:pt idx="194">-0.00049743118728336503</cx:pt>
          <cx:pt idx="195">-0.00047175704868214301</cx:pt>
          <cx:pt idx="196">0.000150582814589413</cx:pt>
          <cx:pt idx="197">-5.6891822357731799e-05</cx:pt>
          <cx:pt idx="198">-0.0031003869569155898</cx:pt>
          <cx:pt idx="199">-0.0022530321775605226</cx:pt>
          <cx:pt idx="200">0.0011504098409939624</cx:pt>
          <cx:pt idx="201">-0.00062359661295487004</cx:pt>
          <cx:pt idx="202">-0.0059431291927510002</cx:pt>
          <cx:pt idx="203">-0.010168833432091275</cx:pt>
          <cx:pt idx="204">-0.0015178885366969974</cx:pt>
          <cx:pt idx="205">-0.00078630876467940497</cx:pt>
          <cx:pt idx="206">-0.0094194019516398251</cx:pt>
          <cx:pt idx="207">-0.011630663522168475</cx:pt>
          <cx:pt idx="208">-0.010027780159129401</cx:pt>
          <cx:pt idx="209">-0.001097845896920755</cx:pt>
          <cx:pt idx="210">-0.0074839032955548003</cx:pt>
          <cx:pt idx="211">0.0085219475906317</cx:pt>
          <cx:pt idx="212">-0.0010400279610744525</cx:pt>
          <cx:pt idx="213">-0.0050643858648671998</cx:pt>
          <cx:pt idx="214">0.0046150403634283499</cx:pt>
          <cx:pt idx="215">-0.0056422175628141249</cx:pt>
          <cx:pt idx="216">-0.014151411241753925</cx:pt>
          <cx:pt idx="217">-0.0016990136173594675</cx:pt>
          <cx:pt idx="218">0.0004004595647679075</cx:pt>
          <cx:pt idx="219">-0.0022439623780069876</cx:pt>
          <cx:pt idx="220">-0.00064145566114607753</cx:pt>
          <cx:pt idx="221">-2.0626070851774601e-05</cx:pt>
          <cx:pt idx="222">-0.00029899737984601999</cx:pt>
          <cx:pt idx="223">-0.00011835318862055</cx:pt>
          <cx:pt idx="224">0.00017269751304024275</cx:pt>
          <cx:pt idx="225">-0.00010647521982069751</cx:pt>
          <cx:pt idx="226">-0.00034762852152397749</cx:pt>
          <cx:pt idx="227">-0.001375841090270105</cx:pt>
          <cx:pt idx="228">0.00068510896777270499</cx:pt>
          <cx:pt idx="229">-0.003459122111398</cx:pt>
          <cx:pt idx="230">-0.001289607189593725</cx:pt>
          <cx:pt idx="231">-0.010423316805585101</cx:pt>
          <cx:pt idx="232">-0.0089091123024453503</cx:pt>
          <cx:pt idx="233">-0.003955291183787</cx:pt>
          <cx:pt idx="234">-0.0046828148602332002</cx:pt>
          <cx:pt idx="235">-0.0073680357031898503</cx:pt>
          <cx:pt idx="236">-0.0022105749020185474</cx:pt>
          <cx:pt idx="237">0.01290049911158875</cx:pt>
          <cx:pt idx="238">0.0055161077979984001</cx:pt>
          <cx:pt idx="239">0.0024152447822224552</cx:pt>
          <cx:pt idx="240">0.010089591600909826</cx:pt>
          <cx:pt idx="241">-0.00041347770930679498</cx:pt>
          <cx:pt idx="242">0.0034686946086422499</cx:pt>
          <cx:pt idx="243">0.0062978260241157496</cx:pt>
          <cx:pt idx="244">-0.0050184558854658497</cx:pt>
          <cx:pt idx="245">0.0015499422088513851</cx:pt>
          <cx:pt idx="246">-0.0010098927244145725</cx:pt>
          <cx:pt idx="247">-0.0044214755536737746</cx:pt>
          <cx:pt idx="248">-0.0025726702432245499</cx:pt>
          <cx:pt idx="249">-0.0001096922868352995</cx:pt>
          <cx:pt idx="250">0.0011562125216637075</cx:pt>
          <cx:pt idx="251">0.000263697059568395</cx:pt>
          <cx:pt idx="252">3.700449913601375e-05</cx:pt>
          <cx:pt idx="253">-0.00059950072853635255</cx:pt>
          <cx:pt idx="254">-0.00043339357688961498</cx:pt>
          <cx:pt idx="255">-0.00036660757553162748</cx:pt>
          <cx:pt idx="256">-0.003573275966218775</cx:pt>
          <cx:pt idx="257">-0.0041247960127731497</cx:pt>
          <cx:pt idx="258">-0.0035239914026486499</cx:pt>
          <cx:pt idx="259">-0.01205686512972525</cx:pt>
          <cx:pt idx="260">-0.0045436151984949748</cx:pt>
          <cx:pt idx="261">0.0056526411931181499</cx:pt>
          <cx:pt idx="262">0.00372087549774685</cx:pt>
          <cx:pt idx="263">-0.0021285346565688926</cx:pt>
          <cx:pt idx="264">0.001715387264336085</cx:pt>
          <cx:pt idx="265">0.0092890327299849258</cx:pt>
          <cx:pt idx="266">0.001914214641369945</cx:pt>
          <cx:pt idx="267">-0.0041306049261745246</cx:pt>
          <cx:pt idx="268">-0.0073744042555387752</cx:pt>
          <cx:pt idx="269">-0.0041567407157036248</cx:pt>
          <cx:pt idx="270">-0.00367906924941075</cx:pt>
          <cx:pt idx="271">0.0003994341079521225</cx:pt>
          <cx:pt idx="272">0.00932558839665335</cx:pt>
          <cx:pt idx="273">0.0014864689332245401</cx:pt>
          <cx:pt idx="274">0.00061244557496117999</cx:pt>
          <cx:pt idx="275">0.0053822862418081751</cx:pt>
          <cx:pt idx="276">0.0025713906185930498</cx:pt>
          <cx:pt idx="277">-0.0011286838437898925</cx:pt>
          <cx:pt idx="278">-0.0010421151865343549</cx:pt>
          <cx:pt idx="279">-0.0025308928776044252</cx:pt>
          <cx:pt idx="280">1.172577564611595e-05</cx:pt>
          <cx:pt idx="281">-0.00064560861209724246</cx:pt>
          <cx:pt idx="282">-0.0016261852322187449</cx:pt>
          <cx:pt idx="283">-0.00062082809135825497</cx:pt>
          <cx:pt idx="284">-0.0038081466939996751</cx:pt>
          <cx:pt idx="285">0.00073289614752944745</cx:pt>
          <cx:pt idx="286">0.0052669100874944003</cx:pt>
          <cx:pt idx="287">0.0033764189752320752</cx:pt>
          <cx:pt idx="288">0.0038548682947087249</cx:pt>
          <cx:pt idx="289">0.0097969158090539504</cx:pt>
          <cx:pt idx="290">0.0025023562492730248</cx:pt>
          <cx:pt idx="291">0.0025682879056649999</cx:pt>
          <cx:pt idx="292">0.0013780576960494299</cx:pt>
          <cx:pt idx="293">-0.0053226271067902996</cx:pt>
          <cx:pt idx="294">0.0045444028183555998</cx:pt>
          <cx:pt idx="295">-0.015762533019473099</cx:pt>
          <cx:pt idx="296">-0.0096223540661986746</cx:pt>
          <cx:pt idx="297">-0.0074483832133115501</cx:pt>
          <cx:pt idx="298">0.0005757974207359725</cx:pt>
          <cx:pt idx="299">-0.0070368129183458403</cx:pt>
          <cx:pt idx="300">-0.016123195429645701</cx:pt>
          <cx:pt idx="301">-0.0075587488054706196</cx:pt>
          <cx:pt idx="302">0.012473680459406399</cx:pt>
          <cx:pt idx="303">0.051813213108501101</cx:pt>
          <cx:pt idx="304">0.0071791663968149696</cx:pt>
          <cx:pt idx="305">-0.024175009358354701</cx:pt>
          <cx:pt idx="306">-0.0068762423801778504</cx:pt>
          <cx:pt idx="307">-0.00196478580728016</cx:pt>
          <cx:pt idx="308">-0.00019213496847341</cx:pt>
          <cx:pt idx="309">-0.0018277898634825799</cx:pt>
          <cx:pt idx="310">-0.0103617563909698</cx:pt>
          <cx:pt idx="311">-0.010064940352317401</cx:pt>
          <cx:pt idx="312">-0.014033150586377</cx:pt>
          <cx:pt idx="313">0.0010870895178623299</cx:pt>
          <cx:pt idx="314">0.042900747966114899</cx:pt>
          <cx:pt idx="315">0.052767823862049</cx:pt>
          <cx:pt idx="316">0.045100792899950497</cx:pt>
          <cx:pt idx="317">0.0504656448315568</cx:pt>
          <cx:pt idx="318">-0.011988845547922801</cx:pt>
          <cx:pt idx="319">0.0043134433995759601</cx:pt>
          <cx:pt idx="320">-0.0336175968704652</cx:pt>
          <cx:pt idx="321">-0.057033276275375397</cx:pt>
          <cx:pt idx="322">-0.0195065079835295</cx:pt>
          <cx:pt idx="323">-0.074224307220314006</cx:pt>
          <cx:pt idx="324">-0.047530136853324502</cx:pt>
          <cx:pt idx="325">-0.043582868776314801</cx:pt>
          <cx:pt idx="326">-0.020123343444010101</cx:pt>
          <cx:pt idx="327">0.018256929594317201</cx:pt>
          <cx:pt idx="328">-0.019769728474997399</cx:pt>
          <cx:pt idx="329">0.0096987341095016305</cx:pt>
          <cx:pt idx="330">0.0022263059367425399</cx:pt>
          <cx:pt idx="331">0.048365310251140901</cx:pt>
          <cx:pt idx="332">0.045771025646842503</cx:pt>
          <cx:pt idx="333">0.00668106827147813</cx:pt>
          <cx:pt idx="334">0.00405604519606654</cx:pt>
          <cx:pt idx="335">-0.00083269164592584795</cx:pt>
          <cx:pt idx="336">-0.00058303064418660001</cx:pt>
          <cx:pt idx="337">-0.0016555604466901199</cx:pt>
          <cx:pt idx="338">-0.0066757963581485502</cx:pt>
          <cx:pt idx="339">-0.0135710931567407</cx:pt>
          <cx:pt idx="340">-0.0075402210286024101</cx:pt>
          <cx:pt idx="341">0.025725448227041502</cx:pt>
          <cx:pt idx="342">0.049266199595821999</cx:pt>
          <cx:pt idx="343">0.024684529268722399</cx:pt>
          <cx:pt idx="344">-0.021166461140442499</cx:pt>
          <cx:pt idx="345">0.00676677965395364</cx:pt>
          <cx:pt idx="346">-0.0132787086559184</cx:pt>
          <cx:pt idx="347">-0.0071555765487357603</cx:pt>
          <cx:pt idx="348">-0.046500156942258598</cx:pt>
          <cx:pt idx="349">-0.024413772078428202</cx:pt>
          <cx:pt idx="350">-0.021515848703029299</cx:pt>
          <cx:pt idx="351">-0.036050174385733103</cx:pt>
          <cx:pt idx="352">-0.044994686422668302</cx:pt>
          <cx:pt idx="353">0.0027050606745185699</cx:pt>
          <cx:pt idx="354">-0.0340475449663993</cx:pt>
          <cx:pt idx="355">0.030871181088036301</cx:pt>
          <cx:pt idx="356">0.016071216458589801</cx:pt>
          <cx:pt idx="357">0.035859256359764301</cx:pt>
          <cx:pt idx="358">0.020643996075471498</cx:pt>
          <cx:pt idx="359">0.065048504615038305</cx:pt>
          <cx:pt idx="360">0.052202294323326397</cx:pt>
          <cx:pt idx="361">-0.0022989443991427</cx:pt>
          <cx:pt idx="362">-0.0027481500333969501</cx:pt>
          <cx:pt idx="363">-0.0033529381291859599</cx:pt>
          <cx:pt idx="364">-0.0010004452891161199</cx:pt>
          <cx:pt idx="365">0.00046655519486588499</cx:pt>
          <cx:pt idx="366">-0.0029067154016364201</cx:pt>
          <cx:pt idx="367">-0.011819899603832401</cx:pt>
          <cx:pt idx="368">-0.00980515111173994</cx:pt>
          <cx:pt idx="369">0.0251993616458017</cx:pt>
          <cx:pt idx="370">0.034400587172958803</cx:pt>
          <cx:pt idx="371">0.016731557337373901</cx:pt>
          <cx:pt idx="372">-0.0019383602200688699</cx:pt>
          <cx:pt idx="373">-0.0038910217829858499</cx:pt>
          <cx:pt idx="374">0.0115323073214637</cx:pt>
          <cx:pt idx="375">0.041342672236116901</cx:pt>
          <cx:pt idx="376">0.035390122838501001</cx:pt>
          <cx:pt idx="377">0.029340132886163401</cx:pt>
          <cx:pt idx="378">0.019709831355588701</cx:pt>
          <cx:pt idx="379">0.0348521798878101</cx:pt>
          <cx:pt idx="380">0.0011491976058555101</cx:pt>
          <cx:pt idx="381">0.0035134367968627702</cx:pt>
          <cx:pt idx="382">0.033837356619135298</cx:pt>
          <cx:pt idx="383">0.044882486914039697</cx:pt>
          <cx:pt idx="384">0.0023751207146507202</cx:pt>
          <cx:pt idx="385">0.0060681769677618999</cx:pt>
          <cx:pt idx="386">0.036277923635394803</cx:pt>
          <cx:pt idx="387">0.050259335577743598</cx:pt>
          <cx:pt idx="388">0.0171254834142766</cx:pt>
          <cx:pt idx="389">0.00325323610174144</cx:pt>
          <cx:pt idx="390">0.00560838171466632</cx:pt>
          <cx:pt idx="391">0.0026505753645653801</cx:pt>
          <cx:pt idx="392">0.00048383665030689597</cx:pt>
          <cx:pt idx="393">-0.00099284115329969602</cx:pt>
          <cx:pt idx="394">-0.0026266769629023799</cx:pt>
          <cx:pt idx="395">-0.0046082851980289701</cx:pt>
          <cx:pt idx="396">-0.0026541434039028</cx:pt>
          <cx:pt idx="397">0.037501507862688598</cx:pt>
          <cx:pt idx="398">0.0291868902144569</cx:pt>
          <cx:pt idx="399">0.0048747745412012601</cx:pt>
          <cx:pt idx="400">-0.018283758517864301</cx:pt>
          <cx:pt idx="401">-0.020155372402960701</cx:pt>
          <cx:pt idx="402">0.025672076288619099</cx:pt>
          <cx:pt idx="403">0.0827918941516287</cx:pt>
          <cx:pt idx="404">0.059585796588871899</cx:pt>
          <cx:pt idx="405">0.078016331154915797</cx:pt>
          <cx:pt idx="406">0.048572376867681802</cx:pt>
          <cx:pt idx="407">0.016947328360734398</cx:pt>
          <cx:pt idx="408">0.0119332381282035</cx:pt>
          <cx:pt idx="409">0.0122604575218162</cx:pt>
          <cx:pt idx="410">0.014026148634733299</cx:pt>
          <cx:pt idx="411">-0.013638725952189901</cx:pt>
          <cx:pt idx="412">-0.026005419013461199</cx:pt>
          <cx:pt idx="413">-0.00589911228551956</cx:pt>
          <cx:pt idx="414">-0.0019886008279739599</cx:pt>
          <cx:pt idx="415">-0.0076020459433655098</cx:pt>
          <cx:pt idx="416">0.018682573618997798</cx:pt>
          <cx:pt idx="417">0.015232926142972799</cx:pt>
          <cx:pt idx="418">0.0040486613393643</cx:pt>
          <cx:pt idx="419">0.00033394624975281799</cx:pt>
          <cx:pt idx="420">-0.000158769626650057</cx:pt>
          <cx:pt idx="421">-0.00098553832032708105</cx:pt>
          <cx:pt idx="422">-0.0016588536346503601</cx:pt>
          <cx:pt idx="423">0.0030416147736282702</cx:pt>
          <cx:pt idx="424">0.00079800577361688102</cx:pt>
          <cx:pt idx="425">0.033544059241653497</cx:pt>
          <cx:pt idx="426">0.0030995017123778301</cx:pt>
          <cx:pt idx="427">0.0046910194969950201</cx:pt>
          <cx:pt idx="428">0.0030449322161929201</cx:pt>
          <cx:pt idx="429">0.021656761462842001</cx:pt>
          <cx:pt idx="430">0.0183299660553197</cx:pt>
          <cx:pt idx="431">0.043127016217579597</cx:pt>
          <cx:pt idx="432">0.048798419490278903</cx:pt>
          <cx:pt idx="433">0.076619389850746802</cx:pt>
          <cx:pt idx="434">0.054603520223856401</cx:pt>
          <cx:pt idx="435">-0.015834553339177</cx:pt>
          <cx:pt idx="436">0.028743476482908099</cx:pt>
          <cx:pt idx="437">-0.0083759218237956408</cx:pt>
          <cx:pt idx="438">0.0260933015640279</cx:pt>
          <cx:pt idx="439">-0.012682198194383799</cx:pt>
          <cx:pt idx="440">-0.048385812279205603</cx:pt>
          <cx:pt idx="441">-0.067292244816461094</cx:pt>
          <cx:pt idx="442">-0.043583556359097698</cx:pt>
          <cx:pt idx="443">-0.012558437390790499</cx:pt>
          <cx:pt idx="444">0.033926168919221102</cx:pt>
          <cx:pt idx="445">0.030221390355596699</cx:pt>
          <cx:pt idx="446">0.00704900789886814</cx:pt>
          <cx:pt idx="447">0.0027031916581011601</cx:pt>
          <cx:pt idx="448">-0.00027293029626773301</cx:pt>
          <cx:pt idx="449">-0.00053332053431872305</cx:pt>
          <cx:pt idx="450">-0.00176162197201102</cx:pt>
          <cx:pt idx="451">0.0065532530434724802</cx:pt>
          <cx:pt idx="452">0.0013392267118930499</cx:pt>
          <cx:pt idx="453">0.0104374287975217</cx:pt>
          <cx:pt idx="454">-0.0074377098221701703</cx:pt>
          <cx:pt idx="455">-0.015985914265576599</cx:pt>
          <cx:pt idx="456">-0.045282559045162298</cx:pt>
          <cx:pt idx="457">-0.0127245480003808</cx:pt>
          <cx:pt idx="458">0.038833133359312599</cx:pt>
          <cx:pt idx="459">0.057400585750154803</cx:pt>
          <cx:pt idx="460">0.0569923493823263</cx:pt>
          <cx:pt idx="461">0.030923681701610899</cx:pt>
          <cx:pt idx="462">-0.0105641925621879</cx:pt>
          <cx:pt idx="463">-0.025267415825106099</cx:pt>
          <cx:pt idx="464">0.0256611357660179</cx:pt>
          <cx:pt idx="465">0.027038236640449801</cx:pt>
          <cx:pt idx="466">0.012352010887652099</cx:pt>
          <cx:pt idx="467">-0.0223918816934566</cx:pt>
          <cx:pt idx="468">-0.0271339722661545</cx:pt>
          <cx:pt idx="469">-0.046268367269202998</cx:pt>
          <cx:pt idx="470">-0.025800749369475101</cx:pt>
          <cx:pt idx="471">0.0059568651217614304</cx:pt>
          <cx:pt idx="472">0.020051873419461901</cx:pt>
          <cx:pt idx="473">0.038423947923794603</cx:pt>
          <cx:pt idx="474">0.0097009980558228192</cx:pt>
          <cx:pt idx="475">0.000216666857326694</cx:pt>
          <cx:pt idx="476">-0.000349552230803189</cx:pt>
          <cx:pt idx="477">-0.00033545184753680599</cx:pt>
          <cx:pt idx="478">0.0025606289891507302</cx:pt>
          <cx:pt idx="479">0.0024571551438556999</cx:pt>
          <cx:pt idx="480">0.0153407591072394</cx:pt>
          <cx:pt idx="481">0.0074859923654759398</cx:pt>
          <cx:pt idx="482">-0.0070370512021436099</cx:pt>
          <cx:pt idx="483">-0.0092527085499818102</cx:pt>
          <cx:pt idx="484">-0.013778699700455701</cx:pt>
          <cx:pt idx="485">0.00525995872115063</cx:pt>
          <cx:pt idx="486">0.0111030506097578</cx:pt>
          <cx:pt idx="487">0.034547042144904803</cx:pt>
          <cx:pt idx="488">0.040851810650176297</cx:pt>
          <cx:pt idx="489">-0.0093405042255135899</cx:pt>
          <cx:pt idx="490">-0.053115878274953301</cx:pt>
          <cx:pt idx="491">-0.041571330741204997</cx:pt>
          <cx:pt idx="492">0.0438088088869589</cx:pt>
          <cx:pt idx="493">0.038721739102012903</cx:pt>
          <cx:pt idx="494">-0.017882489532900302</cx:pt>
          <cx:pt idx="495">-0.0131499832025661</cx:pt>
          <cx:pt idx="496">-0.020183636645364801</cx:pt>
          <cx:pt idx="497">-0.00078303528467598197</cx:pt>
          <cx:pt idx="498">0.0022580352718696299</cx:pt>
          <cx:pt idx="499">0.025578224751960501</cx:pt>
          <cx:pt idx="500">0.021688731022046399</cx:pt>
          <cx:pt idx="501">0.021516782855347898</cx:pt>
          <cx:pt idx="502">0.0040492813449994501</cx:pt>
          <cx:pt idx="503">0.0027372571340371402</cx:pt>
          <cx:pt idx="504">0.00030984812218220402</cx:pt>
          <cx:pt idx="505">-0.00027773285450155999</cx:pt>
          <cx:pt idx="506">0.00196514833075504</cx:pt>
          <cx:pt idx="507">-0.0060785089945001904</cx:pt>
          <cx:pt idx="508">0.017828545360044901</cx:pt>
          <cx:pt idx="509">0.032597081057982098</cx:pt>
          <cx:pt idx="510">0.038298304690254102</cx:pt>
          <cx:pt idx="511">0.022782178567243901</cx:pt>
          <cx:pt idx="512">0.0125401191925914</cx:pt>
          <cx:pt idx="513">0.015915845385542499</cx:pt>
          <cx:pt idx="514">0.051460722081802399</cx:pt>
          <cx:pt idx="515">0.061448360825294999</cx:pt>
          <cx:pt idx="516">0.058853323621459099</cx:pt>
          <cx:pt idx="517">-0.0059598900263425304</cx:pt>
          <cx:pt idx="518">-0.027095032834280199</cx:pt>
          <cx:pt idx="519">0.024465137113686301</cx:pt>
          <cx:pt idx="520">-0.0020575640512640798</cx:pt>
          <cx:pt idx="521">0.0061163215826189297</cx:pt>
          <cx:pt idx="522">-0.0025944887921961002</cx:pt>
          <cx:pt idx="523">-0.0110485442490014</cx:pt>
          <cx:pt idx="524">0.0056088664038284903</cx:pt>
          <cx:pt idx="525">0.0161800412977515</cx:pt>
          <cx:pt idx="526">0.045134845407849199</cx:pt>
          <cx:pt idx="527">0.049926561827378903</cx:pt>
          <cx:pt idx="528">0.028692734434713901</cx:pt>
          <cx:pt idx="529">0.0086235785964456496</cx:pt>
          <cx:pt idx="530">0.00041410430841242</cx:pt>
          <cx:pt idx="531">0.00022315942927814001</cx:pt>
          <cx:pt idx="532">-0.00057613353903582297</cx:pt>
          <cx:pt idx="533">-0.00178445384759026</cx:pt>
          <cx:pt idx="534">-9.7444997352692998e-05</cx:pt>
          <cx:pt idx="535">-0.016638538086164702</cx:pt>
          <cx:pt idx="536">0.0196152267006354</cx:pt>
          <cx:pt idx="537">0.039467446556781</cx:pt>
          <cx:pt idx="538">0.0284990455461318</cx:pt>
          <cx:pt idx="539">0.039360619797311001</cx:pt>
          <cx:pt idx="540">0.021076455186384301</cx:pt>
          <cx:pt idx="541">0.0165318267521164</cx:pt>
          <cx:pt idx="542">0.079032420021583699</cx:pt>
          <cx:pt idx="543">0.050740392552600301</cx:pt>
          <cx:pt idx="544">0.033033931559430303</cx:pt>
          <cx:pt idx="545">-0.0232180583339518</cx:pt>
          <cx:pt idx="546">-0.0211559403192173</cx:pt>
          <cx:pt idx="547">0.028502235537335399</cx:pt>
          <cx:pt idx="548">-0.0048639581308503096</cx:pt>
          <cx:pt idx="549">0.034751114109332099</cx:pt>
          <cx:pt idx="550">0.0402738888859209</cx:pt>
          <cx:pt idx="551">0.0087058680784498702</cx:pt>
          <cx:pt idx="552">0.0208504311755583</cx:pt>
          <cx:pt idx="553">0.057232678247160398</cx:pt>
          <cx:pt idx="554">0.074960969574659406</cx:pt>
          <cx:pt idx="555">0.052607578562197402</cx:pt>
          <cx:pt idx="556">0.010568976648813899</cx:pt>
          <cx:pt idx="557">-0.0012537334340476801</cx:pt>
          <cx:pt idx="558">0.0041070839644505204</cx:pt>
          <cx:pt idx="559">-0.00036913955951000402</cx:pt>
          <cx:pt idx="560">4.9585224235745803e-05</cx:pt>
          <cx:pt idx="561">0.000409438198089087</cx:pt>
          <cx:pt idx="562">0.0021419265596054802</cx:pt>
          <cx:pt idx="563">-0.00103274533239423</cx:pt>
          <cx:pt idx="564">0.026302625930079201</cx:pt>
          <cx:pt idx="565">0.042621416875848597</cx:pt>
          <cx:pt idx="566">0.030339480326637899</cx:pt>
          <cx:pt idx="567">0.043196459350570801</cx:pt>
          <cx:pt idx="568">0.021684806801659399</cx:pt>
          <cx:pt idx="569">0.0062542674232481804</cx:pt>
          <cx:pt idx="570">0.040249954041661803</cx:pt>
          <cx:pt idx="571">0.021187381361089601</cx:pt>
          <cx:pt idx="572">-0.015559655992599199</cx:pt>
          <cx:pt idx="573">-0.056902807483168998</cx:pt>
          <cx:pt idx="574">-0.034565146607200101</cx:pt>
          <cx:pt idx="575">0.038551610448049903</cx:pt>
          <cx:pt idx="576">-0.00386369354420231</cx:pt>
          <cx:pt idx="577">-0.01469947826671</cx:pt>
          <cx:pt idx="578">0.016481288915933701</cx:pt>
          <cx:pt idx="579">-0.0044356874910335999</cx:pt>
          <cx:pt idx="580">0.045504933443271098</cx:pt>
          <cx:pt idx="581">0.067890996119852304</cx:pt>
          <cx:pt idx="582">0.061602643752088397</cx:pt>
          <cx:pt idx="583">0.0337869133527718</cx:pt>
          <cx:pt idx="584">0.0026988036909428798</cx:pt>
          <cx:pt idx="585">-0.0035334820814345099</cx:pt>
          <cx:pt idx="586">0.0015569987074374699</cx:pt>
          <cx:pt idx="587">0.00033370586314848802</cx:pt>
          <cx:pt idx="588">-0.00027558503134906501</cx:pt>
          <cx:pt idx="589">0.00061120621903659701</cx:pt>
          <cx:pt idx="590">0.0028308760926460601</cx:pt>
          <cx:pt idx="591">0.0062969779150281796</cx:pt>
          <cx:pt idx="592">0.024560620065891499</cx:pt>
          <cx:pt idx="593">0.0151558905299759</cx:pt>
          <cx:pt idx="594">0.032776153321275599</cx:pt>
          <cx:pt idx="595">0.038820179410926699</cx:pt>
          <cx:pt idx="596">0.023028578866734699</cx:pt>
          <cx:pt idx="597">0.0267278293894515</cx:pt>
          <cx:pt idx="598">-0.0017763021304245</cx:pt>
          <cx:pt idx="599">0.012322365201196899</cx:pt>
          <cx:pt idx="600">-0.0020981541623693498</cx:pt>
          <cx:pt idx="601">0.0040782927549524303</cx:pt>
          <cx:pt idx="602">-0.0024460070299643401</cx:pt>
          <cx:pt idx="603">-0.013640206537949</cx:pt>
          <cx:pt idx="604">-0.0395978102313655</cx:pt>
          <cx:pt idx="605">0.0254202951331844</cx:pt>
          <cx:pt idx="606">-0.0076993988396917403</cx:pt>
          <cx:pt idx="607">0.0151552107078311</cx:pt>
          <cx:pt idx="608">0.0170279754912919</cx:pt>
          <cx:pt idx="609">0.017237292242260598</cx:pt>
          <cx:pt idx="610">0.059849080394538498</cx:pt>
          <cx:pt idx="611">0.036832641670360003</cx:pt>
          <cx:pt idx="612">-0.00558514359512531</cx:pt>
          <cx:pt idx="613">-0.0080063783865538408</cx:pt>
          <cx:pt idx="614">0.0027368693508175298</cx:pt>
          <cx:pt idx="615">-5.57525617894228e-05</cx:pt>
          <cx:pt idx="616">0.00039740178693808802</cx:pt>
          <cx:pt idx="617">0.00034575201203674801</cx:pt>
          <cx:pt idx="618">0.00274011078901484</cx:pt>
          <cx:pt idx="619">0.0061212981164121003</cx:pt>
          <cx:pt idx="620">0.014236773212738399</cx:pt>
          <cx:pt idx="621">0.0099553715396789606</cx:pt>
          <cx:pt idx="622">0.023145741293059501</cx:pt>
          <cx:pt idx="623">0.022580570544895501</cx:pt>
          <cx:pt idx="624">0.011749646689843501</cx:pt>
          <cx:pt idx="625">0.018257246108825401</cx:pt>
          <cx:pt idx="626">0.011664695683782001</cx:pt>
          <cx:pt idx="627">0.0320809442308643</cx:pt>
          <cx:pt idx="628">0.029252853970163899</cx:pt>
          <cx:pt idx="629">0.031091622529394201</cx:pt>
          <cx:pt idx="630">-0.010926472577946499</cx:pt>
          <cx:pt idx="631">-0.045609056827361098</cx:pt>
          <cx:pt idx="632">-0.029429088211483899</cx:pt>
          <cx:pt idx="633">-0.016181697334385601</cx:pt>
          <cx:pt idx="634">-0.0098490169706519897</cx:pt>
          <cx:pt idx="635">0.0123347575450197</cx:pt>
          <cx:pt idx="636">0.011737869375472099</cx:pt>
          <cx:pt idx="637">0.012126158574321901</cx:pt>
          <cx:pt idx="638">0.036016372304308701</cx:pt>
          <cx:pt idx="639">0.0124042729832641</cx:pt>
          <cx:pt idx="640">-0.00198098475275367</cx:pt>
          <cx:pt idx="641">-0.0063214427992766397</cx:pt>
          <cx:pt idx="642">-0.0010557633834539801</cx:pt>
          <cx:pt idx="643">-0.00080078039040656999</cx:pt>
          <cx:pt idx="644">0.00025828697460568499</cx:pt>
          <cx:pt idx="645">5.84777535890572e-05</cx:pt>
          <cx:pt idx="646">0.00089825957283867699</cx:pt>
          <cx:pt idx="647">0.0041763998958088897</cx:pt>
          <cx:pt idx="648">-0.0106060275946706</cx:pt>
          <cx:pt idx="649">-0.026538430069761601</cx:pt>
          <cx:pt idx="650">-0.058732273302624899</cx:pt>
          <cx:pt idx="651">-0.034857884003148203</cx:pt>
          <cx:pt idx="652">0.021229845246251201</cx:pt>
          <cx:pt idx="653">0.0145026882032642</cx:pt>
          <cx:pt idx="654">0.020716749835863</cx:pt>
          <cx:pt idx="655">0.037951421308627997</cx:pt>
          <cx:pt idx="656">0.0133989593182481</cx:pt>
          <cx:pt idx="657">0.043869014292734203</cx:pt>
          <cx:pt idx="658">0.0027665601694879401</cx:pt>
          <cx:pt idx="659">-0.0102346192097372</cx:pt>
          <cx:pt idx="660">0.0053494722201969996</cx:pt>
          <cx:pt idx="661">-0.0058305698485500599</cx:pt>
          <cx:pt idx="662">0.042859568573066997</cx:pt>
          <cx:pt idx="663">0.020289882838424499</cx:pt>
          <cx:pt idx="664">0.0228090667865402</cx:pt>
          <cx:pt idx="665">0.033713131381249498</cx:pt>
          <cx:pt idx="666">0.035328574338689099</cx:pt>
          <cx:pt idx="667">0.0153258075007623</cx:pt>
          <cx:pt idx="668">-0.0044777846798497402</cx:pt>
          <cx:pt idx="669">-0.0035983257894932198</cx:pt>
          <cx:pt idx="670">-0.00129463152032789</cx:pt>
          <cx:pt idx="671">-0.00043301812184400301</cx:pt>
          <cx:pt idx="672">-0.00032986802154045701</cx:pt>
          <cx:pt idx="673">-0.00069679126786234503</cx:pt>
          <cx:pt idx="674">-0.00023890933328719199</cx:pt>
          <cx:pt idx="675">-0.00095588514170181495</cx:pt>
          <cx:pt idx="676">-0.021429954596685601</cx:pt>
          <cx:pt idx="677">-0.046652981874009097</cx:pt>
          <cx:pt idx="678">-0.057797853333561702</cx:pt>
          <cx:pt idx="679">-0.047268597932253402</cx:pt>
          <cx:pt idx="680">-0.0157035995231408</cx:pt>
          <cx:pt idx="681">0.0070664307187697697</cx:pt>
          <cx:pt idx="682">0.029845385373768799</cx:pt>
          <cx:pt idx="683">0.037751767309826503</cx:pt>
          <cx:pt idx="684">0.040837753130476197</cx:pt>
          <cx:pt idx="685">0.076692117878493504</cx:pt>
          <cx:pt idx="686">0.067852969404612495</cx:pt>
          <cx:pt idx="687">0.048217974845156802</cx:pt>
          <cx:pt idx="688">0.059939105375469301</cx:pt>
          <cx:pt idx="689">-0.0046109601473966304</cx:pt>
          <cx:pt idx="690">0.026659768475390699</cx:pt>
          <cx:pt idx="691">0.017306058138142701</cx:pt>
          <cx:pt idx="692">0.0129678797360431</cx:pt>
          <cx:pt idx="693">-0.0068598494268957196</cx:pt>
          <cx:pt idx="694">0.0034165365696614699</cx:pt>
          <cx:pt idx="695">0.00398576100662245</cx:pt>
          <cx:pt idx="696">0.0021676782416239402</cx:pt>
          <cx:pt idx="697">0.00328329610846319</cx:pt>
          <cx:pt idx="698">0.00074824413300543903</cx:pt>
          <cx:pt idx="699">-0.00031861631983273601</cx:pt>
          <cx:pt idx="700">0.00018440206887048699</cx:pt>
          <cx:pt idx="701">-0.00054353653152577105</cx:pt>
          <cx:pt idx="702">1.6601969939166001e-05</cx:pt>
          <cx:pt idx="703">-0.0022901019022345702</cx:pt>
          <cx:pt idx="704">-0.016680295333130299</cx:pt>
          <cx:pt idx="705">-0.0295438439595151</cx:pt>
          <cx:pt idx="706">-0.0175342556766452</cx:pt>
          <cx:pt idx="707">-0.026508046611528301</cx:pt>
          <cx:pt idx="708">-0.035305789281049701</cx:pt>
          <cx:pt idx="709">-0.015693115880274201</cx:pt>
          <cx:pt idx="710">0.012882595470326099</cx:pt>
          <cx:pt idx="711">-0.020405516157831701</cx:pt>
          <cx:pt idx="712">-0.037275278353190403</cx:pt>
          <cx:pt idx="713">0.0071181765429575699</cx:pt>
          <cx:pt idx="714">0.0378244086686544</cx:pt>
          <cx:pt idx="715">0.027830191099465499</cx:pt>
          <cx:pt idx="716">0.020229032565745</cx:pt>
          <cx:pt idx="717">0.0139408489341422</cx:pt>
          <cx:pt idx="718">0.0054224391698576404</cx:pt>
          <cx:pt idx="719">0.0073472329163844297</cx:pt>
          <cx:pt idx="720">0.0040391368283221301</cx:pt>
          <cx:pt idx="721">-0.0057948753098942801</cx:pt>
          <cx:pt idx="722">-0.0099535470381703697</cx:pt>
          <cx:pt idx="723">-0.0031253728923091402</cx:pt>
          <cx:pt idx="724">-0.00157097166821374</cx:pt>
          <cx:pt idx="725">0.000111614314702292</cx:pt>
          <cx:pt idx="726">0.00058970354003934399</cx:pt>
          <cx:pt idx="727">-0.000309417899212993</cx:pt>
          <cx:pt idx="728">0.00031890052031800298</cx:pt>
          <cx:pt idx="729">0.00020125057803548901</cx:pt>
          <cx:pt idx="730">0.000430219461709114</cx:pt>
          <cx:pt idx="731">-0.000321344350596796</cx:pt>
          <cx:pt idx="732">0.0018965913859381801</cx:pt>
          <cx:pt idx="733">0.0041514731137772204</cx:pt>
          <cx:pt idx="734">0.0025638705101280398</cx:pt>
          <cx:pt idx="735">-0.0051199295713541702</cx:pt>
          <cx:pt idx="736">-0.0147522601519643</cx:pt>
          <cx:pt idx="737">-0.012162756337537601</cx:pt>
          <cx:pt idx="738">-0.0095681231263077399</cx:pt>
          <cx:pt idx="739">-0.0015289855430461699</cx:pt>
          <cx:pt idx="740">0.00326366403608017</cx:pt>
          <cx:pt idx="741">0.0071718041362321197</cx:pt>
          <cx:pt idx="742">0.00712881268478172</cx:pt>
          <cx:pt idx="743">-0.0176832073924513</cx:pt>
          <cx:pt idx="744">-0.0026304642532462199</cx:pt>
          <cx:pt idx="745">-0.0011641314001198499</cx:pt>
          <cx:pt idx="746">-0.0023429285925688301</cx:pt>
          <cx:pt idx="747">-0.0080175936172113896</cx:pt>
          <cx:pt idx="748">0.00062695000518064696</cx:pt>
          <cx:pt idx="749">-7.4139981267377998e-05</cx:pt>
          <cx:pt idx="750">-0.0051805915950899704</cx:pt>
          <cx:pt idx="751">0.00083183975617139797</cx:pt>
          <cx:pt idx="752">0.00037782172851901597</cx:pt>
          <cx:pt idx="753">0.00016208630831292999</cx:pt>
          <cx:pt idx="754">-0.00020567980973672199</cx:pt>
          <cx:pt idx="755">-0.000102473388471821</cx:pt>
          <cx:pt idx="756">0.00063542541400146105</cx:pt>
          <cx:pt idx="757">0.0010831904939289101</cx:pt>
          <cx:pt idx="758">-0.00053318280761638901</cx:pt>
          <cx:pt idx="759">0.0006539581509979</cx:pt>
          <cx:pt idx="760">-0.00050448627713012696</cx:pt>
          <cx:pt idx="761">0.00016240318594766201</cx:pt>
          <cx:pt idx="762">-0.00025270797594988402</cx:pt>
          <cx:pt idx="763">-0.00047016183794477398</cx:pt>
          <cx:pt idx="764">-0.00181941745963792</cx:pt>
          <cx:pt idx="765">-0.0013313212365139201</cx:pt>
          <cx:pt idx="766">-0.00091965547849723198</cx:pt>
          <cx:pt idx="767">-0.00035536227171120699</cx:pt>
          <cx:pt idx="768">-0.00061294918555199402</cx:pt>
          <cx:pt idx="769">-0.0031240783302778998</cx:pt>
          <cx:pt idx="770">0.00099142659643983795</cx:pt>
          <cx:pt idx="771">-0.0026721177329944701</cx:pt>
          <cx:pt idx="772">-0.0050995907159649403</cx:pt>
          <cx:pt idx="773">-0.0058604209849116304</cx:pt>
          <cx:pt idx="774">-0.0049541248542662297</cx:pt>
          <cx:pt idx="775">0.0031771243324882998</cx:pt>
          <cx:pt idx="776">0.0013812362481139301</cx:pt>
          <cx:pt idx="777">-0.0031871669333069599</cx:pt>
          <cx:pt idx="778">-0.0068563689902328903</cx:pt>
          <cx:pt idx="779">-0.00121591595262478</cx:pt>
          <cx:pt idx="780">1.5198799535271e-05</cx:pt>
          <cx:pt idx="781">-0.00041339563511622903</cx:pt>
          <cx:pt idx="782">0.00026321744089877701</cx:pt>
          <cx:pt idx="783">-0.000192446898719368</cx:pt>
          <cx:pt idx="784">-0.0022530321775605226</cx:pt>
          <cx:pt idx="785">0.0011504098409939624</cx:pt>
          <cx:pt idx="786">-0.00062359661295487004</cx:pt>
          <cx:pt idx="787">-0.0059431291927510002</cx:pt>
          <cx:pt idx="788">-0.010168833432091275</cx:pt>
          <cx:pt idx="789">-0.0015178885366969974</cx:pt>
          <cx:pt idx="790">-0.00078630876467940497</cx:pt>
          <cx:pt idx="791">-0.0094194019516398251</cx:pt>
          <cx:pt idx="792">-0.011630663522168475</cx:pt>
          <cx:pt idx="793">-0.010027780159129401</cx:pt>
          <cx:pt idx="794">-0.001097845896920755</cx:pt>
          <cx:pt idx="795">-0.0074839032955548003</cx:pt>
          <cx:pt idx="796">0.0085219475906317</cx:pt>
          <cx:pt idx="797">-0.0010400279610744525</cx:pt>
          <cx:pt idx="798">-0.0050643858648671998</cx:pt>
          <cx:pt idx="799">0.0046150403634283499</cx:pt>
          <cx:pt idx="800">-0.0056422175628141249</cx:pt>
          <cx:pt idx="801">-0.014151411241753925</cx:pt>
          <cx:pt idx="802">-0.0016990136173594675</cx:pt>
          <cx:pt idx="803">0.0004004595647679075</cx:pt>
          <cx:pt idx="804">-0.0022439623780069876</cx:pt>
          <cx:pt idx="805">-0.00064145566114607753</cx:pt>
          <cx:pt idx="806">-2.0626070851774601e-05</cx:pt>
          <cx:pt idx="807">-0.00029899737984601999</cx:pt>
          <cx:pt idx="808">-0.00011835318862055</cx:pt>
          <cx:pt idx="809">0.00017269751304024275</cx:pt>
          <cx:pt idx="810">-0.00010647521982069751</cx:pt>
          <cx:pt idx="811">-0.00034762852152397749</cx:pt>
          <cx:pt idx="812">-0.001375841090270105</cx:pt>
          <cx:pt idx="813">0.00068510896777270499</cx:pt>
          <cx:pt idx="814">-0.003459122111398</cx:pt>
          <cx:pt idx="815">-0.001289607189593725</cx:pt>
          <cx:pt idx="816">-0.010423316805585101</cx:pt>
          <cx:pt idx="817">-0.0089091123024453503</cx:pt>
          <cx:pt idx="818">-0.003955291183787</cx:pt>
          <cx:pt idx="819">-0.0046828148602332002</cx:pt>
          <cx:pt idx="820">-0.0073680357031898503</cx:pt>
          <cx:pt idx="821">-0.0022105749020185474</cx:pt>
          <cx:pt idx="822">0.01290049911158875</cx:pt>
          <cx:pt idx="823">0.0055161077979984001</cx:pt>
          <cx:pt idx="824">0.0024152447822224552</cx:pt>
          <cx:pt idx="825">0.010089591600909826</cx:pt>
          <cx:pt idx="826">-0.00041347770930679498</cx:pt>
          <cx:pt idx="827">0.0034686946086422499</cx:pt>
          <cx:pt idx="828">0.0062978260241157496</cx:pt>
          <cx:pt idx="829">-0.0050184558854658497</cx:pt>
          <cx:pt idx="830">0.0015499422088513851</cx:pt>
          <cx:pt idx="831">-0.0010098927244145725</cx:pt>
          <cx:pt idx="832">-0.0044214755536737746</cx:pt>
          <cx:pt idx="833">-0.0025726702432245499</cx:pt>
          <cx:pt idx="834">-0.0001096922868352995</cx:pt>
          <cx:pt idx="835">0.0011562125216637075</cx:pt>
          <cx:pt idx="836">0.000263697059568395</cx:pt>
          <cx:pt idx="837">3.700449913601375e-05</cx:pt>
          <cx:pt idx="838">-0.00059950072853635255</cx:pt>
          <cx:pt idx="839">-0.00043339357688961498</cx:pt>
          <cx:pt idx="840">-0.00036660757553162748</cx:pt>
          <cx:pt idx="841">-0.003573275966218775</cx:pt>
          <cx:pt idx="842">-0.0041247960127731497</cx:pt>
          <cx:pt idx="843">-0.0035239914026486499</cx:pt>
          <cx:pt idx="844">-0.01205686512972525</cx:pt>
          <cx:pt idx="845">-0.0045436151984949748</cx:pt>
          <cx:pt idx="846">0.0056526411931181499</cx:pt>
          <cx:pt idx="847">0.00372087549774685</cx:pt>
          <cx:pt idx="848">-0.0021285346565688926</cx:pt>
          <cx:pt idx="849">0.001715387264336085</cx:pt>
          <cx:pt idx="850">0.0092890327299849258</cx:pt>
          <cx:pt idx="851">0.001914214641369945</cx:pt>
          <cx:pt idx="852">-0.0041306049261745246</cx:pt>
          <cx:pt idx="853">-0.0073744042555387752</cx:pt>
          <cx:pt idx="854">-0.0041567407157036248</cx:pt>
          <cx:pt idx="855">-0.00367906924941075</cx:pt>
          <cx:pt idx="856">0.0003994341079521225</cx:pt>
          <cx:pt idx="857">0.00932558839665335</cx:pt>
          <cx:pt idx="858">0.0014864689332245401</cx:pt>
          <cx:pt idx="859">0.00061244557496117999</cx:pt>
          <cx:pt idx="860">0.0053822862418081751</cx:pt>
          <cx:pt idx="861">0.0025713906185930498</cx:pt>
          <cx:pt idx="862">-0.0011286838437898925</cx:pt>
          <cx:pt idx="863">-0.0010421151865343549</cx:pt>
          <cx:pt idx="864">-0.0025308928776044252</cx:pt>
          <cx:pt idx="865">1.172577564611595e-05</cx:pt>
          <cx:pt idx="866">-0.00064560861209724246</cx:pt>
          <cx:pt idx="867">-0.0016261852322187449</cx:pt>
          <cx:pt idx="868">-0.00062082809135825497</cx:pt>
          <cx:pt idx="869">-0.0038081466939996751</cx:pt>
          <cx:pt idx="870">0.00073289614752944745</cx:pt>
          <cx:pt idx="871">0.0052669100874944003</cx:pt>
          <cx:pt idx="872">0.0033764189752320752</cx:pt>
          <cx:pt idx="873">0.0038548682947087249</cx:pt>
          <cx:pt idx="874">0.0097969158090539504</cx:pt>
          <cx:pt idx="875">0.0025023562492730248</cx:pt>
          <cx:pt idx="876">0.0025682879056649999</cx:pt>
          <cx:pt idx="877">0.0013780576960494299</cx:pt>
          <cx:pt idx="878">-0.0053226271067902996</cx:pt>
          <cx:pt idx="879">0.0045444028183555998</cx:pt>
          <cx:pt idx="880">-0.015762533019473099</cx:pt>
          <cx:pt idx="881">-0.0096223540661986746</cx:pt>
          <cx:pt idx="882">-0.0074483832133115501</cx:pt>
          <cx:pt idx="883">0.0005757974207359725</cx:pt>
          <cx:pt idx="884">-0.0022530321775605226</cx:pt>
          <cx:pt idx="885">0.0011504098409939624</cx:pt>
          <cx:pt idx="886">-0.00062359661295487004</cx:pt>
          <cx:pt idx="887">-0.0059431291927510002</cx:pt>
          <cx:pt idx="888">-0.010168833432091275</cx:pt>
          <cx:pt idx="889">-0.0015178885366969974</cx:pt>
          <cx:pt idx="890">-0.00078630876467940497</cx:pt>
          <cx:pt idx="891">-0.0094194019516398251</cx:pt>
          <cx:pt idx="892">-0.011630663522168475</cx:pt>
          <cx:pt idx="893">-0.010027780159129401</cx:pt>
          <cx:pt idx="894">-0.001097845896920755</cx:pt>
          <cx:pt idx="895">-0.0074839032955548003</cx:pt>
          <cx:pt idx="896">0.0085219475906317</cx:pt>
          <cx:pt idx="897">-0.0010400279610744525</cx:pt>
          <cx:pt idx="898">-0.0050643858648671998</cx:pt>
          <cx:pt idx="899">0.0046150403634283499</cx:pt>
          <cx:pt idx="900">-0.0056422175628141249</cx:pt>
          <cx:pt idx="901">-0.014151411241753925</cx:pt>
          <cx:pt idx="902">-0.0016990136173594675</cx:pt>
          <cx:pt idx="903">0.0004004595647679075</cx:pt>
          <cx:pt idx="904">-0.0022439623780069876</cx:pt>
          <cx:pt idx="905">-0.00064145566114607753</cx:pt>
          <cx:pt idx="906">-2.0626070851774601e-05</cx:pt>
          <cx:pt idx="907">-0.00029899737984601999</cx:pt>
          <cx:pt idx="908">-0.00011835318862055</cx:pt>
          <cx:pt idx="909">0.00017269751304024275</cx:pt>
          <cx:pt idx="910">-0.00010647521982069751</cx:pt>
          <cx:pt idx="911">-0.00034762852152397749</cx:pt>
          <cx:pt idx="912">-0.001375841090270105</cx:pt>
          <cx:pt idx="913">0.00068510896777270499</cx:pt>
          <cx:pt idx="914">-0.003459122111398</cx:pt>
          <cx:pt idx="915">-0.001289607189593725</cx:pt>
          <cx:pt idx="916">-0.010423316805585101</cx:pt>
          <cx:pt idx="917">-0.0089091123024453503</cx:pt>
          <cx:pt idx="918">-0.003955291183787</cx:pt>
          <cx:pt idx="919">-0.0046828148602332002</cx:pt>
          <cx:pt idx="920">-0.0073680357031898503</cx:pt>
          <cx:pt idx="921">-0.0022105749020185474</cx:pt>
          <cx:pt idx="922">0.01290049911158875</cx:pt>
          <cx:pt idx="923">0.0055161077979984001</cx:pt>
          <cx:pt idx="924">0.0024152447822224552</cx:pt>
          <cx:pt idx="925">0.010089591600909826</cx:pt>
          <cx:pt idx="926">-0.00041347770930679498</cx:pt>
          <cx:pt idx="927">0.0034686946086422499</cx:pt>
          <cx:pt idx="928">0.0062978260241157496</cx:pt>
          <cx:pt idx="929">-0.0050184558854658497</cx:pt>
          <cx:pt idx="930">0.0015499422088513851</cx:pt>
          <cx:pt idx="931">-0.0010098927244145725</cx:pt>
          <cx:pt idx="932">-0.0044214755536737746</cx:pt>
          <cx:pt idx="933">-0.0025726702432245499</cx:pt>
          <cx:pt idx="934">-0.0001096922868352995</cx:pt>
          <cx:pt idx="935">0.0011562125216637075</cx:pt>
          <cx:pt idx="936">0.000263697059568395</cx:pt>
          <cx:pt idx="937">3.700449913601375e-05</cx:pt>
          <cx:pt idx="938">-0.00059950072853635255</cx:pt>
          <cx:pt idx="939">-0.00043339357688961498</cx:pt>
          <cx:pt idx="940">-0.00036660757553162748</cx:pt>
          <cx:pt idx="941">-0.003573275966218775</cx:pt>
          <cx:pt idx="942">-0.0041247960127731497</cx:pt>
          <cx:pt idx="943">-0.0035239914026486499</cx:pt>
          <cx:pt idx="944">-0.01205686512972525</cx:pt>
          <cx:pt idx="945">-0.0045436151984949748</cx:pt>
          <cx:pt idx="946">0.0056526411931181499</cx:pt>
          <cx:pt idx="947">0.00372087549774685</cx:pt>
          <cx:pt idx="948">-0.0021285346565688926</cx:pt>
          <cx:pt idx="949">0.001715387264336085</cx:pt>
          <cx:pt idx="950">0.0092890327299849258</cx:pt>
          <cx:pt idx="951">0.001914214641369945</cx:pt>
          <cx:pt idx="952">-0.0041306049261745246</cx:pt>
          <cx:pt idx="953">-0.0073744042555387752</cx:pt>
          <cx:pt idx="954">-0.0041567407157036248</cx:pt>
          <cx:pt idx="955">-0.00367906924941075</cx:pt>
          <cx:pt idx="956">0.0003994341079521225</cx:pt>
          <cx:pt idx="957">0.00932558839665335</cx:pt>
          <cx:pt idx="958">0.0014864689332245401</cx:pt>
          <cx:pt idx="959">0.00061244557496117999</cx:pt>
          <cx:pt idx="960">0.0053822862418081751</cx:pt>
          <cx:pt idx="961">0.0025713906185930498</cx:pt>
          <cx:pt idx="962">-0.0011286838437898925</cx:pt>
          <cx:pt idx="963">-0.0010421151865343549</cx:pt>
          <cx:pt idx="964">-0.0025308928776044252</cx:pt>
          <cx:pt idx="965">1.172577564611595e-05</cx:pt>
          <cx:pt idx="966">-0.00064560861209724246</cx:pt>
          <cx:pt idx="967">-0.0016261852322187449</cx:pt>
          <cx:pt idx="968">-0.00062082809135825497</cx:pt>
          <cx:pt idx="969">-0.0038081466939996751</cx:pt>
          <cx:pt idx="970">0.00073289614752944745</cx:pt>
          <cx:pt idx="971">0.0052669100874944003</cx:pt>
          <cx:pt idx="972">0.0033764189752320752</cx:pt>
          <cx:pt idx="973">0.0038548682947087249</cx:pt>
          <cx:pt idx="974">0.0097969158090539504</cx:pt>
          <cx:pt idx="975">0.0025023562492730248</cx:pt>
          <cx:pt idx="976">0.0025682879056649999</cx:pt>
          <cx:pt idx="977">0.0013780576960494299</cx:pt>
          <cx:pt idx="978">-0.0053226271067902996</cx:pt>
          <cx:pt idx="979">0.0045444028183555998</cx:pt>
          <cx:pt idx="980">-0.015762533019473099</cx:pt>
          <cx:pt idx="981">-0.0096223540661986746</cx:pt>
          <cx:pt idx="982">-0.0074483832133115501</cx:pt>
          <cx:pt idx="983">0.0005757974207359725</cx:pt>
          <cx:pt idx="984">-0.0022530321775605226</cx:pt>
          <cx:pt idx="985">0.0011504098409939624</cx:pt>
          <cx:pt idx="986">-0.00062359661295487004</cx:pt>
          <cx:pt idx="987">-0.0059431291927510002</cx:pt>
          <cx:pt idx="988">-0.010168833432091275</cx:pt>
          <cx:pt idx="989">-0.0015178885366969974</cx:pt>
          <cx:pt idx="990">-0.00078630876467940497</cx:pt>
          <cx:pt idx="991">-0.0094194019516398251</cx:pt>
          <cx:pt idx="992">-0.011630663522168475</cx:pt>
          <cx:pt idx="993">-0.010027780159129401</cx:pt>
          <cx:pt idx="994">-0.001097845896920755</cx:pt>
          <cx:pt idx="995">-0.0074839032955548003</cx:pt>
          <cx:pt idx="996">0.0085219475906317</cx:pt>
          <cx:pt idx="997">-0.0010400279610744525</cx:pt>
          <cx:pt idx="998">-0.0050643858648671998</cx:pt>
          <cx:pt idx="999">0.0046150403634283499</cx:pt>
          <cx:pt idx="1000">-0.0056422175628141249</cx:pt>
          <cx:pt idx="1001">-0.014151411241753925</cx:pt>
          <cx:pt idx="1002">-0.0016990136173594675</cx:pt>
          <cx:pt idx="1003">0.0004004595647679075</cx:pt>
          <cx:pt idx="1004">-0.0022439623780069876</cx:pt>
          <cx:pt idx="1005">-0.00064145566114607753</cx:pt>
          <cx:pt idx="1006">-2.0626070851774601e-05</cx:pt>
          <cx:pt idx="1007">-0.00029899737984601999</cx:pt>
          <cx:pt idx="1008">-0.00011835318862055</cx:pt>
          <cx:pt idx="1009">0.00017269751304024275</cx:pt>
          <cx:pt idx="1010">-0.00010647521982069751</cx:pt>
          <cx:pt idx="1011">-0.00034762852152397749</cx:pt>
          <cx:pt idx="1012">-0.001375841090270105</cx:pt>
          <cx:pt idx="1013">0.00068510896777270499</cx:pt>
          <cx:pt idx="1014">-0.003459122111398</cx:pt>
          <cx:pt idx="1015">-0.001289607189593725</cx:pt>
          <cx:pt idx="1016">-0.010423316805585101</cx:pt>
          <cx:pt idx="1017">-0.0089091123024453503</cx:pt>
          <cx:pt idx="1018">-0.003955291183787</cx:pt>
          <cx:pt idx="1019">-0.0046828148602332002</cx:pt>
          <cx:pt idx="1020">-0.0073680357031898503</cx:pt>
          <cx:pt idx="1021">-0.0022105749020185474</cx:pt>
          <cx:pt idx="1022">0.01290049911158875</cx:pt>
          <cx:pt idx="1023">0.0055161077979984001</cx:pt>
          <cx:pt idx="1024">0.0024152447822224552</cx:pt>
          <cx:pt idx="1025">0.010089591600909826</cx:pt>
          <cx:pt idx="1026">-0.00041347770930679498</cx:pt>
          <cx:pt idx="1027">0.0034686946086422499</cx:pt>
          <cx:pt idx="1028">0.0062978260241157496</cx:pt>
          <cx:pt idx="1029">-0.0050184558854658497</cx:pt>
          <cx:pt idx="1030">0.0015499422088513851</cx:pt>
          <cx:pt idx="1031">-0.0010098927244145725</cx:pt>
          <cx:pt idx="1032">-0.0044214755536737746</cx:pt>
          <cx:pt idx="1033">-0.0025726702432245499</cx:pt>
          <cx:pt idx="1034">-0.0001096922868352995</cx:pt>
          <cx:pt idx="1035">0.0011562125216637075</cx:pt>
          <cx:pt idx="1036">0.000263697059568395</cx:pt>
          <cx:pt idx="1037">3.700449913601375e-05</cx:pt>
          <cx:pt idx="1038">-0.00059950072853635255</cx:pt>
          <cx:pt idx="1039">-0.00043339357688961498</cx:pt>
          <cx:pt idx="1040">-0.00036660757553162748</cx:pt>
          <cx:pt idx="1041">-0.003573275966218775</cx:pt>
          <cx:pt idx="1042">-0.0041247960127731497</cx:pt>
          <cx:pt idx="1043">-0.0035239914026486499</cx:pt>
          <cx:pt idx="1044">-0.01205686512972525</cx:pt>
          <cx:pt idx="1045">-0.0045436151984949748</cx:pt>
          <cx:pt idx="1046">0.0056526411931181499</cx:pt>
          <cx:pt idx="1047">0.00372087549774685</cx:pt>
          <cx:pt idx="1048">-0.0021285346565688926</cx:pt>
          <cx:pt idx="1049">0.001715387264336085</cx:pt>
          <cx:pt idx="1050">0.0092890327299849258</cx:pt>
          <cx:pt idx="1051">0.001914214641369945</cx:pt>
          <cx:pt idx="1052">-0.0041306049261745246</cx:pt>
          <cx:pt idx="1053">-0.0073744042555387752</cx:pt>
          <cx:pt idx="1054">-0.0041567407157036248</cx:pt>
          <cx:pt idx="1055">-0.00367906924941075</cx:pt>
          <cx:pt idx="1056">0.0003994341079521225</cx:pt>
          <cx:pt idx="1057">0.00932558839665335</cx:pt>
          <cx:pt idx="1058">0.0014864689332245401</cx:pt>
          <cx:pt idx="1059">0.00061244557496117999</cx:pt>
          <cx:pt idx="1060">0.0053822862418081751</cx:pt>
          <cx:pt idx="1061">0.0025713906185930498</cx:pt>
          <cx:pt idx="1062">-0.0011286838437898925</cx:pt>
          <cx:pt idx="1063">-0.0010421151865343549</cx:pt>
          <cx:pt idx="1064">-0.0025308928776044252</cx:pt>
          <cx:pt idx="1065">1.172577564611595e-05</cx:pt>
          <cx:pt idx="1066">-0.00064560861209724246</cx:pt>
          <cx:pt idx="1067">-0.0016261852322187449</cx:pt>
          <cx:pt idx="1068">-0.00062082809135825497</cx:pt>
          <cx:pt idx="1069">-0.0038081466939996751</cx:pt>
          <cx:pt idx="1070">0.00073289614752944745</cx:pt>
          <cx:pt idx="1071">0.0052669100874944003</cx:pt>
          <cx:pt idx="1072">0.0033764189752320752</cx:pt>
          <cx:pt idx="1073">0.0038548682947087249</cx:pt>
          <cx:pt idx="1074">0.0097969158090539504</cx:pt>
          <cx:pt idx="1075">0.0025023562492730248</cx:pt>
          <cx:pt idx="1076">0.0025682879056649999</cx:pt>
          <cx:pt idx="1077">0.0013780576960494299</cx:pt>
          <cx:pt idx="1078">-0.0053226271067902996</cx:pt>
          <cx:pt idx="1079">0.0045444028183555998</cx:pt>
          <cx:pt idx="1080">-0.015762533019473099</cx:pt>
          <cx:pt idx="1081">-0.0096223540661986746</cx:pt>
          <cx:pt idx="1082">-0.0074483832133115501</cx:pt>
          <cx:pt idx="1083">0.0005757974207359725</cx:pt>
        </cx:lvl>
      </cx:numDim>
    </cx:data>
    <cx:data id="177">
      <cx:numDim type="val">
        <cx:f>Sheet2!$FV$1:$FV$1084</cx:f>
        <cx:lvl ptCount="1084" formatCode="G/通用格式">
          <cx:pt idx="0">-0.00051124211356129402</cx:pt>
          <cx:pt idx="1">0.00021595427719702</cx:pt>
          <cx:pt idx="2">-0.00020860661765926199</cx:pt>
          <cx:pt idx="3">0.00013181821250472301</cx:pt>
          <cx:pt idx="4">9.1773276301408894e-05</cx:pt>
          <cx:pt idx="5">0.000201336572444176</cx:pt>
          <cx:pt idx="6">0.00020980429896818</cx:pt>
          <cx:pt idx="7">0.00045882545713266099</cx:pt>
          <cx:pt idx="8">-0.00061779215075260304</cx:pt>
          <cx:pt idx="9">-0.000176925876198746</cx:pt>
          <cx:pt idx="10">-0.000230971464812344</cx:pt>
          <cx:pt idx="11">0.00014946167700230801</cx:pt>
          <cx:pt idx="12">-0.000236320696678659</cx:pt>
          <cx:pt idx="13">0.00027677335092205602</cx:pt>
          <cx:pt idx="14">-0.00035143163268494098</cx:pt>
          <cx:pt idx="15">0.00065040132557984704</cx:pt>
          <cx:pt idx="16">0.00047319225275854298</cx:pt>
          <cx:pt idx="17">0.00037947158582222801</cx:pt>
          <cx:pt idx="18">-0.000415664317145447</cx:pt>
          <cx:pt idx="19">-0.000111271550269015</cx:pt>
          <cx:pt idx="20">-0.00046304264719280699</cx:pt>
          <cx:pt idx="21">-0.00091115091070145598</cx:pt>
          <cx:pt idx="22">0.00015650542281298699</cx:pt>
          <cx:pt idx="23">-0.00023252215275903899</cx:pt>
          <cx:pt idx="24">-0.000174105028998631</cx:pt>
          <cx:pt idx="25">0.000289135042732591</cx:pt>
          <cx:pt idx="26">-0.00058046504007352702</cx:pt>
          <cx:pt idx="27">-0.000162410511299007</cx:pt>
          <cx:pt idx="28">-9.1930936895701695e-05</cx:pt>
          <cx:pt idx="29">-6.0961920200704597e-05</cx:pt>
          <cx:pt idx="30">-0.00016796944222565599</cx:pt>
          <cx:pt idx="31">-0.00030745094331428201</cx:pt>
          <cx:pt idx="32">0.000190375563909473</cx:pt>
          <cx:pt idx="33">0.00037304572588134198</cx:pt>
          <cx:pt idx="34">-0.0042672538695774399</cx:pt>
          <cx:pt idx="35">-0.0083958741605868106</cx:pt>
          <cx:pt idx="36">-0.0059707014036617396</cx:pt>
          <cx:pt idx="37">-0.0028922998509448199</cx:pt>
          <cx:pt idx="38">-0.0021147708370669702</cx:pt>
          <cx:pt idx="39">-0.0031943684106743998</cx:pt>
          <cx:pt idx="40">-0.0063417010884192796</cx:pt>
          <cx:pt idx="41">-0.00433724041280699</cx:pt>
          <cx:pt idx="42">-0.000291927668094337</cx:pt>
          <cx:pt idx="43">-0.0045165744464617996</cx:pt>
          <cx:pt idx="44">-0.00058149051327851002</cx:pt>
          <cx:pt idx="45">-0.0029298075959640602</cx:pt>
          <cx:pt idx="46">-0.0025925349922099601</cx:pt>
          <cx:pt idx="47">-0.0040010195657381098</cx:pt>
          <cx:pt idx="48">-0.0024739462507683101</cx:pt>
          <cx:pt idx="49">-0.0023701903968061499</cx:pt>
          <cx:pt idx="50">-0.0012902567482082901</cx:pt>
          <cx:pt idx="51">-0.00075023504703181098</cx:pt>
          <cx:pt idx="52">-1.4354063333910101e-05</cx:pt>
          <cx:pt idx="53">-3.9995363613304802e-05</cx:pt>
          <cx:pt idx="54">-0.00046732447682286301</cx:pt>
          <cx:pt idx="55">-0.0012721663605935101</cx:pt>
          <cx:pt idx="56">0.000208414820591989</cx:pt>
          <cx:pt idx="57">0.000108222052610513</cx:pt>
          <cx:pt idx="58">-9.4653896369110302e-05</cx:pt>
          <cx:pt idx="59">0.00017090832393324801</cx:pt>
          <cx:pt idx="60">-0.00052955845167208403</cx:pt>
          <cx:pt idx="61">4.7550403587928597e-05</cx:pt>
          <cx:pt idx="62">-0.0040367927363273003</cx:pt>
          <cx:pt idx="63">-0.0127080012519586</cx:pt>
          <cx:pt idx="64">-0.0130626421084325</cx:pt>
          <cx:pt idx="65">-0.010287456987159301</cx:pt>
          <cx:pt idx="66">-0.0176935751277504</cx:pt>
          <cx:pt idx="67">-0.0212097092647624</cx:pt>
          <cx:pt idx="68">-0.0274363146893979</cx:pt>
          <cx:pt idx="69">-0.028495895371704601</cx:pt>
          <cx:pt idx="70">-0.026378708345015801</cx:pt>
          <cx:pt idx="71">-0.026572603951195501</cx:pt>
          <cx:pt idx="72">-0.018276104366302101</cx:pt>
          <cx:pt idx="73">-0.0143139682478651</cx:pt>
          <cx:pt idx="74">-0.0177373308129136</cx:pt>
          <cx:pt idx="75">-0.011454680767644601</cx:pt>
          <cx:pt idx="76">-0.0060424358898710498</cx:pt>
          <cx:pt idx="77">-0.0069236638119094199</cx:pt>
          <cx:pt idx="78">-0.0054161052373177298</cx:pt>
          <cx:pt idx="79">-0.0017117083230120101</cx:pt>
          <cx:pt idx="80">-7.9526143062378205e-06</cx:pt>
          <cx:pt idx="81">0.00027214315877065301</cx:pt>
          <cx:pt idx="82">0.00060528357901339298</cx:pt>
          <cx:pt idx="83">-0.000629191888149316</cx:pt>
          <cx:pt idx="84">0.00068747987302976096</cx:pt>
          <cx:pt idx="85">-0.000704504877274169</cx:pt>
          <cx:pt idx="86">-0.00020958340146351399</cx:pt>
          <cx:pt idx="87">-0.00092994094398025603</cx:pt>
          <cx:pt idx="88">-0.00085198413961884195</cx:pt>
          <cx:pt idx="89">-0.0017257871033326501</cx:pt>
          <cx:pt idx="90">-0.0077228996168484604</cx:pt>
          <cx:pt idx="91">-0.017338234437249599</cx:pt>
          <cx:pt idx="92">-0.024700518289745399</cx:pt>
          <cx:pt idx="93">-0.0276444114626807</cx:pt>
          <cx:pt idx="94">-0.029049924936007401</cx:pt>
          <cx:pt idx="95">-0.033878052811277301</cx:pt>
          <cx:pt idx="96">-0.054450959393107401</cx:pt>
          <cx:pt idx="97">-0.086283250785980203</cx:pt>
          <cx:pt idx="98">-0.068026513055349402</cx:pt>
          <cx:pt idx="99">-0.0413058611180456</cx:pt>
          <cx:pt idx="100">-0.026392000166594601</cx:pt>
          <cx:pt idx="101">-0.027410664022757499</cx:pt>
          <cx:pt idx="102">-0.033411268066297503</cx:pt>
          <cx:pt idx="103">-0.0160237767444684</cx:pt>
          <cx:pt idx="104">-0.00728405129743069</cx:pt>
          <cx:pt idx="105">-0.0025020691736431801</cx:pt>
          <cx:pt idx="106">0.0017318670522210001</cx:pt>
          <cx:pt idx="107">0.00167359667223362</cx:pt>
          <cx:pt idx="108">-0.00046027635902603202</cx:pt>
          <cx:pt idx="109">0.00051761294982559001</cx:pt>
          <cx:pt idx="110">4.63432407135741e-05</cx:pt>
          <cx:pt idx="111">-7.6301278194581995e-05</cx:pt>
          <cx:pt idx="112">-1.2393436413418e-05</cx:pt>
          <cx:pt idx="113">3.7579536302842e-05</cx:pt>
          <cx:pt idx="114">-0.00061202029652666695</cx:pt>
          <cx:pt idx="115">0.00047553114226611502</cx:pt>
          <cx:pt idx="116">0.001199322718289</cx:pt>
          <cx:pt idx="117">-0.010180225088322999</cx:pt>
          <cx:pt idx="118">-0.020297907787377601</cx:pt>
          <cx:pt idx="119">-0.0165147074707661</cx:pt>
          <cx:pt idx="120">-0.0251237627342875</cx:pt>
          <cx:pt idx="121">-0.038630972510904901</cx:pt>
          <cx:pt idx="122">-0.039904312046940199</cx:pt>
          <cx:pt idx="123">-0.036249006376495398</cx:pt>
          <cx:pt idx="124">-0.047008346386739598</cx:pt>
          <cx:pt idx="125">-0.069679902652677497</cx:pt>
          <cx:pt idx="126">-0.078412191517646404</cx:pt>
          <cx:pt idx="127">-0.052412332451451701</cx:pt>
          <cx:pt idx="128">-0.020673241354563401</cx:pt>
          <cx:pt idx="129">0.0040174816567708199</cx:pt>
          <cx:pt idx="130">-0.0086846161726347806</cx:pt>
          <cx:pt idx="131">-0.0191908805834155</cx:pt>
          <cx:pt idx="132">0.00056475709226031</cx:pt>
          <cx:pt idx="133">0.0050546902985392798</cx:pt>
          <cx:pt idx="134">0.0070786906730220898</cx:pt>
          <cx:pt idx="135">0.0193874546751664</cx:pt>
          <cx:pt idx="136">0.015998304141538799</cx:pt>
          <cx:pt idx="137">0.0038273044317585899</cx:pt>
          <cx:pt idx="138">-0.00073579246379213</cx:pt>
          <cx:pt idx="139">0.000243702740754634</cx:pt>
          <cx:pt idx="140">-0.00028108861628702698</cx:pt>
          <cx:pt idx="141">-0.00077809010557350897</cx:pt>
          <cx:pt idx="142">-0.000228735446768293</cx:pt>
          <cx:pt idx="143">-0.0017837337606061701</cx:pt>
          <cx:pt idx="144">-0.0027951949877537698</cx:pt>
          <cx:pt idx="145">-0.0030291296867129801</cx:pt>
          <cx:pt idx="146">-0.018012500971748599</cx:pt>
          <cx:pt idx="147">-0.021833332948213401</cx:pt>
          <cx:pt idx="148">-0.018979346165318801</cx:pt>
          <cx:pt idx="149">-0.031228561424164501</cx:pt>
          <cx:pt idx="150">-0.046758572729007797</cx:pt>
          <cx:pt idx="151">0.0013570052874751399</cx:pt>
          <cx:pt idx="152">0.00025152441570569099</cx:pt>
          <cx:pt idx="153">0.00038860837015286098</cx:pt>
          <cx:pt idx="154">-0.0034866409172227102</cx:pt>
          <cx:pt idx="155">-0.021670815332840401</cx:pt>
          <cx:pt idx="156">-0.033815094937173898</cx:pt>
          <cx:pt idx="157">0.0020982387545610999</cx:pt>
          <cx:pt idx="158">0.026291823643919798</cx:pt>
          <cx:pt idx="159">-0.0267751886977333</cx:pt>
          <cx:pt idx="160">-0.00153600852597442</cx:pt>
          <cx:pt idx="161">-0.00532971397538536</cx:pt>
          <cx:pt idx="162">-0.0110735423630152</cx:pt>
          <cx:pt idx="163">0.0096978024296341305</cx:pt>
          <cx:pt idx="164">0.0087092065409709093</cx:pt>
          <cx:pt idx="165">0.00097825791567418205</cx:pt>
          <cx:pt idx="166">-0.0011839894522296601</cx:pt>
          <cx:pt idx="167">4.5045209244933697e-05</cx:pt>
          <cx:pt idx="168">-6.5172951026870094e-05</cx:pt>
          <cx:pt idx="169">0.00045985342653572902</cx:pt>
          <cx:pt idx="170">0.00032619142499811898</cx:pt>
          <cx:pt idx="171">-0.0039288787257357998</cx:pt>
          <cx:pt idx="172">-0.0078473693601212296</cx:pt>
          <cx:pt idx="173">-0.016251851214274301</cx:pt>
          <cx:pt idx="174">-0.020709388832059202</cx:pt>
          <cx:pt idx="175">-0.023510090704901902</cx:pt>
          <cx:pt idx="176">-0.0144603116095072</cx:pt>
          <cx:pt idx="177">0.0045024335353629503</cx:pt>
          <cx:pt idx="178">0.00018260257572484399</cx:pt>
          <cx:pt idx="179">0.0203900589839872</cx:pt>
          <cx:pt idx="180">0.025239588418971899</cx:pt>
          <cx:pt idx="181">0.068500698771409199</cx:pt>
          <cx:pt idx="182">0.074656382754815995</cx:pt>
          <cx:pt idx="183">0.092558079517988098</cx:pt>
          <cx:pt idx="184">0.099896896480417899</cx:pt>
          <cx:pt idx="185">0.10148270505486801</cx:pt>
          <cx:pt idx="186">0.051922453782878498</cx:pt>
          <cx:pt idx="187">0.013572714651938199</cx:pt>
          <cx:pt idx="188">0.0068182785624008799</cx:pt>
          <cx:pt idx="189">0.00065564681262474795</cx:pt>
          <cx:pt idx="190">-0.024083931994988601</cx:pt>
          <cx:pt idx="191">0.0084761606601520094</cx:pt>
          <cx:pt idx="192">-0.0106489187286986</cx:pt>
          <cx:pt idx="193">-0.0082141876753511495</cx:pt>
          <cx:pt idx="194">-0.00115498462891249</cx:pt>
          <cx:pt idx="195">-0.000234517221588972</cx:pt>
          <cx:pt idx="196">-0.00072868700147107998</cx:pt>
          <cx:pt idx="197">-0.00098639869679259897</cx:pt>
          <cx:pt idx="198">0.00261549666565724</cx:pt>
          <cx:pt idx="199">0.00037221646892000751</cx:pt>
          <cx:pt idx="200">-0.0068192836278406247</cx:pt>
          <cx:pt idx="201">-0.010948811760035575</cx:pt>
          <cx:pt idx="202">-0.0083079578877852493</cx:pt>
          <cx:pt idx="203">-0.015189632793080551</cx:pt>
          <cx:pt idx="204">-0.0059305983378617746</cx:pt>
          <cx:pt idx="205">0.0042740501297910249</cx:pt>
          <cx:pt idx="206">0.0013624755794844074</cx:pt>
          <cx:pt idx="207">0.01287413650253145</cx:pt>
          <cx:pt idx="208">0.021187958443246373</cx:pt>
          <cx:pt idx="209">0.026556630804860249</cx:pt>
          <cx:pt idx="210">0.013391986737586375</cx:pt>
          <cx:pt idx="211">0.014856955949691251</cx:pt>
          <cx:pt idx="212">0.018016953341163225</cx:pt>
          <cx:pt idx="213">0.020007944996308352</cx:pt>
          <cx:pt idx="214">0.0084445029789512998</cx:pt>
          <cx:pt idx="215">0.0028794551858957749</cx:pt>
          <cx:pt idx="216">0.00093589715810004498</cx:pt>
          <cx:pt idx="217">-0.0065417286924449253</cx:pt>
          <cx:pt idx="218">-0.012798041422248749</cx:pt>
          <cx:pt idx="219">-0.0062468467787746501</cx:pt>
          <cx:pt idx="220">-0.0049770320999530998</cx:pt>
          <cx:pt idx="221">-0.0040815592897853253</cx:pt>
          <cx:pt idx="222">-0.00048104177612730747</cx:pt>
          <cx:pt idx="223">-0.00014286024760774876</cx:pt>
          <cx:pt idx="224">-0.00041735239587888502</cx:pt>
          <cx:pt idx="225">8.1166663618344997e-05</cx:pt>
          <cx:pt idx="226">0.00063533477668738995</cx:pt>
          <cx:pt idx="227">0.00046513900189861749</cx:pt>
          <cx:pt idx="228">-0.0059259160983785751</cx:pt>
          <cx:pt idx="229">-0.011212983017916751</cx:pt>
          <cx:pt idx="230">-0.0090010270305484006</cx:pt>
          <cx:pt idx="231">-0.015546323206349974</cx:pt>
          <cx:pt idx="232">0.0078156607423537743</cx:pt>
          <cx:pt idx="233">0.0030919481610888252</cx:pt>
          <cx:pt idx="234">0.0052867887885750496</cx:pt>
          <cx:pt idx="235">0.022164791822626474</cx:pt>
          <cx:pt idx="236">0.012538229947221525</cx:pt>
          <cx:pt idx="237">0.0081961872351041503</cx:pt>
          <cx:pt idx="238">0.000975964228140175</cx:pt>
          <cx:pt idx="239">0.00048551140156803002</cx:pt>
          <cx:pt idx="240">0.0025079896566921251</cx:pt>
          <cx:pt idx="241">-0.002714497150444225</cx:pt>
          <cx:pt idx="242">0.012464761740505426</cx:pt>
          <cx:pt idx="243">0.0034298668675590248</cx:pt>
          <cx:pt idx="244">-0.0054547216150776746</cx:pt>
          <cx:pt idx="245">-0.0066993468043626001</cx:pt>
          <cx:pt idx="246">-0.013415988163428649</cx:pt>
          <cx:pt idx="247">-0.018263557774085074</cx:pt>
          <cx:pt idx="248">-0.0089349556197566259</cx:pt>
          <cx:pt idx="249">-0.0060799082474508248</cx:pt>
          <cx:pt idx="250">-0.00070844048845406502</cx:pt>
          <cx:pt idx="251">7.6510365417030007e-05</cx:pt>
          <cx:pt idx="252">4.4417807483768752e-05</cx:pt>
          <cx:pt idx="253">-5.7911105741730498e-05</cx:pt>
          <cx:pt idx="254">0.00072546034620557748</cx:pt>
          <cx:pt idx="255">0.00079046248307073502</cx:pt>
          <cx:pt idx="256">-0.00827151032220645</cx:pt>
          <cx:pt idx="257">-0.0098828788545337748</cx:pt>
          <cx:pt idx="258">-0.0044325638440370248</cx:pt>
          <cx:pt idx="259">-0.013253012070555525</cx:pt>
          <cx:pt idx="260">0.00037290670755386001</cx:pt>
          <cx:pt idx="261">0.0086498437629743252</cx:pt>
          <cx:pt idx="262">0.00893832334181505</cx:pt>
          <cx:pt idx="263">0.0058294904854243003</cx:pt>
          <cx:pt idx="264">0.0049619678008183251</cx:pt>
          <cx:pt idx="265">0.0056472122287482751</cx:pt>
          <cx:pt idx="266">0.0030030912404415749</cx:pt>
          <cx:pt idx="267">-0.00183687243935665</cx:pt>
          <cx:pt idx="268">-0.0039601402665301504</cx:pt>
          <cx:pt idx="269">0.0051007751265222997</cx:pt>
          <cx:pt idx="270">0.015749828421851225</cx:pt>
          <cx:pt idx="271">0.0094989340017040992</cx:pt>
          <cx:pt idx="272">0.0082603824787024008</cx:pt>
          <cx:pt idx="273">-0.0037008580898463001</cx:pt>
          <cx:pt idx="274">-0.0081271005435732992</cx:pt>
          <cx:pt idx="275">-0.018948493386669998</cx:pt>
          <cx:pt idx="276">-0.017242762398494774</cx:pt>
          <cx:pt idx="277">-0.0091094310735654258</cx:pt>
          <cx:pt idx="278">-0.00130524832109336</cx:pt>
          <cx:pt idx="279">0.0012029928652606426</cx:pt>
          <cx:pt idx="280">9.0914300727729005e-05</cx:pt>
          <cx:pt idx="281">0.00020104441378495099</cx:pt>
          <cx:pt idx="282">0.00081992273908420004</cx:pt>
          <cx:pt idx="283">-0.0003003054547308875</cx:pt>
          <cx:pt idx="284">-0.0071628213150871003</cx:pt>
          <cx:pt idx="285">-0.0061422678209580002</cx:pt>
          <cx:pt idx="286">-0.0059010833102834748</cx:pt>
          <cx:pt idx="287">-0.0059877792365202751</cx:pt>
          <cx:pt idx="288">0.0013187305497684276</cx:pt>
          <cx:pt idx="289">0.010700502905711526</cx:pt>
          <cx:pt idx="290">-0.0066377884432597001</cx:pt>
          <cx:pt idx="291">-0.014120215282999825</cx:pt>
          <cx:pt idx="292">0.0017646681972508876</cx:pt>
          <cx:pt idx="293">0.0011770012751244176</cx:pt>
          <cx:pt idx="294">0.00097204196642468245</cx:pt>
          <cx:pt idx="295">-0.0054830069613916498</cx:pt>
          <cx:pt idx="296">0.00022583014987358476</cx:pt>
          <cx:pt idx="297">-0.0049944900842329</cx:pt>
          <cx:pt idx="298">0.006125114360365975</cx:pt>
          <cx:pt idx="299">0.050290397211418501</cx:pt>
          <cx:pt idx="300">0.022232446382183298</cx:pt>
          <cx:pt idx="301">-0.031574465685407803</cx:pt>
          <cx:pt idx="302">-0.032793460249665403</cx:pt>
          <cx:pt idx="303">-0.052489031629599302</cx:pt>
          <cx:pt idx="304">-0.064219676287277705</cx:pt>
          <cx:pt idx="305">-0.0269296025448925</cx:pt>
          <cx:pt idx="306">-0.0094736686335816292</cx:pt>
          <cx:pt idx="307">0.00137014057780096</cx:pt>
          <cx:pt idx="308">0.00062124257040232502</cx:pt>
          <cx:pt idx="309">0.000146520295747613</cx:pt>
          <cx:pt idx="310">0.0036627487127964499</cx:pt>
          <cx:pt idx="311">-0.0042619900393070396</cx:pt>
          <cx:pt idx="312">-0.013601255820303099</cx:pt>
          <cx:pt idx="313">-0.0030003273897267601</cx:pt>
          <cx:pt idx="314">0.019388237834161</cx:pt>
          <cx:pt idx="315">0.021271248908229099</cx:pt>
          <cx:pt idx="316">0.045482467754449397</cx:pt>
          <cx:pt idx="317">0.0374902142855148</cx:pt>
          <cx:pt idx="318">-0.0092101054244062997</cx:pt>
          <cx:pt idx="319">0.0072865908339534002</cx:pt>
          <cx:pt idx="320">0.067557685484348401</cx:pt>
          <cx:pt idx="321">0.0067490183276415899</cx:pt>
          <cx:pt idx="322">0.0065854305074034497</cx:pt>
          <cx:pt idx="323">-0.0035253436815994902</cx:pt>
          <cx:pt idx="324">0.0069400563550275698</cx:pt>
          <cx:pt idx="325">-0.0016193122818239499</cx:pt>
          <cx:pt idx="326">0.0042735891090166303</cx:pt>
          <cx:pt idx="327">0.034277046709741903</cx:pt>
          <cx:pt idx="328">0.035384945674547197</cx:pt>
          <cx:pt idx="329">0.011523178898821601</cx:pt>
          <cx:pt idx="330">-0.0076280789941450301</cx:pt>
          <cx:pt idx="331">-0.064154364551116796</cx:pt>
          <cx:pt idx="332">-0.062129048295130503</cx:pt>
          <cx:pt idx="333">-0.0273479567507341</cx:pt>
          <cx:pt idx="334">-0.0071572936518817703</cx:pt>
          <cx:pt idx="335">-4.0845183761996599e-05</cx:pt>
          <cx:pt idx="336">-0.00030672871862543702</cx:pt>
          <cx:pt idx="337">0.0010008461687368499</cx:pt>
          <cx:pt idx="338">0.00214380193366098</cx:pt>
          <cx:pt idx="339">-0.0069804808670756099</cx:pt>
          <cx:pt idx="340">0.023855805074545398</cx:pt>
          <cx:pt idx="341">0.032500820405621397</cx:pt>
          <cx:pt idx="342">0.0246059352282978</cx:pt>
          <cx:pt idx="343">0.0096490639047313292</cx:pt>
          <cx:pt idx="344">0.011024467526673999</cx:pt>
          <cx:pt idx="345">-0.024843963416883299</cx:pt>
          <cx:pt idx="346">-0.039590624761254703</cx:pt>
          <cx:pt idx="347">0.0011369315577296501</cx:pt>
          <cx:pt idx="348">-0.0054137650193923203</cx:pt>
          <cx:pt idx="349">0.0056178685277650797</cx:pt>
          <cx:pt idx="350">-0.0030523119451787801</cx:pt>
          <cx:pt idx="351">0.043605613921563799</cx:pt>
          <cx:pt idx="352">-0.0014656448690979599</cx:pt>
          <cx:pt idx="353">-0.027763727782035001</cx:pt>
          <cx:pt idx="354">0.0045656641303573799</cx:pt>
          <cx:pt idx="355">0.0277555976014764</cx:pt>
          <cx:pt idx="356">0.0093761529183379998</cx:pt>
          <cx:pt idx="357">0.035932509716684297</cx:pt>
          <cx:pt idx="358">0.0112602912618412</cx:pt>
          <cx:pt idx="359">-0.038019528350533502</cx:pt>
          <cx:pt idx="360">-0.075477679296007905</cx:pt>
          <cx:pt idx="361">-0.021929170813124999</cx:pt>
          <cx:pt idx="362">-0.0055453118793014197</cx:pt>
          <cx:pt idx="363">-0.00093846510859683105</cx:pt>
          <cx:pt idx="364">-0.00016343451559593301</cx:pt>
          <cx:pt idx="365">0.00066133673073462298</cx:pt>
          <cx:pt idx="366">0.0009867199615892859</cx:pt>
          <cx:pt idx="367">-0.0070573378428977797</cx:pt>
          <cx:pt idx="368">0.046909335846529801</cx:pt>
          <cx:pt idx="369">0.032605993900048001</cx:pt>
          <cx:pt idx="370">0.0063293742893473998</cx:pt>
          <cx:pt idx="371">0.038040476709448198</cx:pt>
          <cx:pt idx="372">0.0373456536857757</cx:pt>
          <cx:pt idx="373">-0.0305880878939674</cx:pt>
          <cx:pt idx="374">-0.015570876495065099</cx:pt>
          <cx:pt idx="375">-0.0253961277055854</cx:pt>
          <cx:pt idx="376">-0.0061843866579768701</cx:pt>
          <cx:pt idx="377">-0.0086903145727985701</cx:pt>
          <cx:pt idx="378">0.021064325406082499</cx:pt>
          <cx:pt idx="379">0.0455990690770346</cx:pt>
          <cx:pt idx="380">0.0258979599322391</cx:pt>
          <cx:pt idx="381">-0.0133474839385163</cx:pt>
          <cx:pt idx="382">-0.0113775779715963</cx:pt>
          <cx:pt idx="383">0.0045829563227103099</cx:pt>
          <cx:pt idx="384">0.036118741006265602</cx:pt>
          <cx:pt idx="385">0.050406433115707999</cx:pt>
          <cx:pt idx="386">0.017830376241036699</cx:pt>
          <cx:pt idx="387">-0.055725726884362899</cx:pt>
          <cx:pt idx="388">-0.081000781823090603</cx:pt>
          <cx:pt idx="389">-0.020386584319506702</cx:pt>
          <cx:pt idx="390">-0.0078904050627677993</cx:pt>
          <cx:pt idx="391">-0.00068470247534485498</cx:pt>
          <cx:pt idx="392">-0.00062102030284332996</cx:pt>
          <cx:pt idx="393">0.00067441813168379395</cx:pt>
          <cx:pt idx="394">0.000299234028583587</cx:pt>
          <cx:pt idx="395">0.0076325466426460601</cx:pt>
          <cx:pt idx="396">0.053233268078375001</cx:pt>
          <cx:pt idx="397">0.021998010979724099</cx:pt>
          <cx:pt idx="398">0.0301724113921399</cx:pt>
          <cx:pt idx="399">0.063812204142078804</cx:pt>
          <cx:pt idx="400">0.0212789024023218</cx:pt>
          <cx:pt idx="401">-0.035506956122327599</cx:pt>
          <cx:pt idx="402">-0.041533243543689098</cx:pt>
          <cx:pt idx="403">-0.0255778140656398</cx:pt>
          <cx:pt idx="404">-0.0123450250552689</cx:pt>
          <cx:pt idx="405">-0.0056276434338604501</cx:pt>
          <cx:pt idx="406">-0.016317431604209402</cx:pt>
          <cx:pt idx="407">0.019045618216177802</cx:pt>
          <cx:pt idx="408">0.00200883415339466</cx:pt>
          <cx:pt idx="409">-0.021196818243632998</cx:pt>
          <cx:pt idx="410">-0.0105706868862653</cx:pt>
          <cx:pt idx="411">0.051991620951698299</cx:pt>
          <cx:pt idx="412">0.063856193388642402</cx:pt>
          <cx:pt idx="413">0.0146968410950182</cx:pt>
          <cx:pt idx="414">-0.0136131146093664</cx:pt>
          <cx:pt idx="415">-0.081136365898684296</cx:pt>
          <cx:pt idx="416">-0.072110408685541194</cx:pt>
          <cx:pt idx="417">-0.019980843265614501</cx:pt>
          <cx:pt idx="418">-0.0070035331107638999</cx:pt>
          <cx:pt idx="419">0.00030816297380600503</cx:pt>
          <cx:pt idx="420">-0.00060032413621507997</cx:pt>
          <cx:pt idx="421">-0.000665288649242828</cx:pt>
          <cx:pt idx="422">-0.00184250780381652</cx:pt>
          <cx:pt idx="423">0.012235856364278101</cx:pt>
          <cx:pt idx="424">0.046123417949922398</cx:pt>
          <cx:pt idx="425">0.026610804754154699</cx:pt>
          <cx:pt idx="426">0.018677356985873798</cx:pt>
          <cx:pt idx="427">0.0022783178998832098</cx:pt>
          <cx:pt idx="428">0.0049618704983124002</cx:pt>
          <cx:pt idx="429">-0.017484394572748699</cx:pt>
          <cx:pt idx="430">0.0104470678782009</cx:pt>
          <cx:pt idx="431">0.0061977715832666697</cx:pt>
          <cx:pt idx="432">-0.041712893107420997</cx:pt>
          <cx:pt idx="433">-0.027080838901189098</cx:pt>
          <cx:pt idx="434">-0.016989357665251101</cx:pt>
          <cx:pt idx="435">0.043636870856722902</cx:pt>
          <cx:pt idx="436">0.032476248956336398</cx:pt>
          <cx:pt idx="437">0.047298829553968399</cx:pt>
          <cx:pt idx="438">0.037697086464207198</cx:pt>
          <cx:pt idx="439">0.042665476365372698</cx:pt>
          <cx:pt idx="440">0.0181884535610955</cx:pt>
          <cx:pt idx="441">-0.0086700889829712299</cx:pt>
          <cx:pt idx="442">-0.0152941305138135</cx:pt>
          <cx:pt idx="443">-0.058169517156523499</cx:pt>
          <cx:pt idx="444">-0.060152946050610598</cx:pt>
          <cx:pt idx="445">-0.030711799434309399</cx:pt>
          <cx:pt idx="446">-0.0048537936092306602</cx:pt>
          <cx:pt idx="447">-0.0012454139062757501</cx:pt>
          <cx:pt idx="448">0.0012483064173732</cx:pt>
          <cx:pt idx="449">-0.00041827993287359898</cx:pt>
          <cx:pt idx="450">-0.00191096865299208</cx:pt>
          <cx:pt idx="451">0.00043322462668361598</cx:pt>
          <cx:pt idx="452">0.015743658964165901</cx:pt>
          <cx:pt idx="453">0.024724321503003101</cx:pt>
          <cx:pt idx="454">0.0014425355423969301</cx:pt>
          <cx:pt idx="455">-0.017006764002993401</cx:pt>
          <cx:pt idx="456">0.0082714025199109396</cx:pt>
          <cx:pt idx="457">0.000238027756428219</cx:pt>
          <cx:pt idx="458">0.024093533149277799</cx:pt>
          <cx:pt idx="459">0.022887658083863099</cx:pt>
          <cx:pt idx="460">0.020234169147949101</cx:pt>
          <cx:pt idx="461">0.0136001629200437</cx:pt>
          <cx:pt idx="462">-0.0390770090456279</cx:pt>
          <cx:pt idx="463">0.024920991440936201</cx:pt>
          <cx:pt idx="464">0.042840781154638602</cx:pt>
          <cx:pt idx="465">0.075857857671199305</cx:pt>
          <cx:pt idx="466">0.041288708831799199</cx:pt>
          <cx:pt idx="467">-0.0078920193725138602</cx:pt>
          <cx:pt idx="468">0.022484335739523</cx:pt>
          <cx:pt idx="469">-0.019868677891443799</cx:pt>
          <cx:pt idx="470">-0.0195878094825369</cx:pt>
          <cx:pt idx="471">-0.062933237120127203</cx:pt>
          <cx:pt idx="472">-0.060209395807783297</cx:pt>
          <cx:pt idx="473">-0.030724335760872901</cx:pt>
          <cx:pt idx="474">-0.0058800888868449702</cx:pt>
          <cx:pt idx="475">-0.00038552086344395699</cx:pt>
          <cx:pt idx="476">0.00061831512256573103</cx:pt>
          <cx:pt idx="477">0.00075970716037913595</cx:pt>
          <cx:pt idx="478">-0.0038470374085164999</cx:pt>
          <cx:pt idx="479">-0.014611001913052901</cx:pt>
          <cx:pt idx="480">-0.0152083667179844</cx:pt>
          <cx:pt idx="481">-0.0052782496849524303</cx:pt>
          <cx:pt idx="482">-0.021174754422076999</cx:pt>
          <cx:pt idx="483">-0.019381587876527401</cx:pt>
          <cx:pt idx="484">0.051550208773534098</cx:pt>
          <cx:pt idx="485">0.067148517805731195</cx:pt>
          <cx:pt idx="486">0.061389684933280897</cx:pt>
          <cx:pt idx="487">0.018364366461014001</cx:pt>
          <cx:pt idx="488">0.017457423481824701</cx:pt>
          <cx:pt idx="489">0.018634287237608699</cx:pt>
          <cx:pt idx="490">-0.0134011111416855</cx:pt>
          <cx:pt idx="491">0.068326532285516703</cx:pt>
          <cx:pt idx="492">0.065196624085325894</cx:pt>
          <cx:pt idx="493">0.058353539188124699</cx:pt>
          <cx:pt idx="494">0.0062086779498156204</cx:pt>
          <cx:pt idx="495">-0.034661307371225698</cx:pt>
          <cx:pt idx="496">-0.029823149446348202</cx:pt>
          <cx:pt idx="497">-0.034314300740358898</cx:pt>
          <cx:pt idx="498">-0.028342226802606001</cx:pt>
          <cx:pt idx="499">-0.059760531218501597</cx:pt>
          <cx:pt idx="500">-0.053521261319551899</cx:pt>
          <cx:pt idx="501">-0.024353368520720401</cx:pt>
          <cx:pt idx="502">-0.0022282120646858398</cx:pt>
          <cx:pt idx="503">0.00098183467073715202</cx:pt>
          <cx:pt idx="504">-0.00051250235922850899</cx:pt>
          <cx:pt idx="505">-0.000392954715524003</cx:pt>
          <cx:pt idx="506">-0.0023470526343607901</cx:pt>
          <cx:pt idx="507">-0.025306913248770501</cx:pt>
          <cx:pt idx="508">-0.0307516069621547</cx:pt>
          <cx:pt idx="509">-0.023180488652185902</cx:pt>
          <cx:pt idx="510">-0.011787823388999299</cx:pt>
          <cx:pt idx="511">-0.012217892664208099</cx:pt>
          <cx:pt idx="512">0.053056359486870999</cx:pt>
          <cx:pt idx="513">0.037772618541503503</cx:pt>
          <cx:pt idx="514">0.039847034248772402</cx:pt>
          <cx:pt idx="515">0.062686988427706106</cx:pt>
          <cx:pt idx="516">0.0118408890363769</cx:pt>
          <cx:pt idx="517">0.020193331495494699</cx:pt>
          <cx:pt idx="518">0.0419689949330544</cx:pt>
          <cx:pt idx="519">0.0378755847226903</cx:pt>
          <cx:pt idx="520">0.0488354042405768</cx:pt>
          <cx:pt idx="521">0.027525714619469201</cx:pt>
          <cx:pt idx="522">-0.00025316992562400201</cx:pt>
          <cx:pt idx="523">-0.0020546034124045601</cx:pt>
          <cx:pt idx="524">-0.0209399906594929</cx:pt>
          <cx:pt idx="525">-0.0139914127079095</cx:pt>
          <cx:pt idx="526">-0.036988623468871398</cx:pt>
          <cx:pt idx="527">-0.068138953195455307</cx:pt>
          <cx:pt idx="528">-0.0620692820908023</cx:pt>
          <cx:pt idx="529">-0.023718272119233299</cx:pt>
          <cx:pt idx="530">0.00067660299302098</cx:pt>
          <cx:pt idx="531">-0.00039919684219794798</cx:pt>
          <cx:pt idx="532">-0.00028434281487214002</cx:pt>
          <cx:pt idx="533">-0.00051840777455582001</cx:pt>
          <cx:pt idx="534">-0.00173206920214821</cx:pt>
          <cx:pt idx="535">-0.019367828663781901</cx:pt>
          <cx:pt idx="536">-0.029132990055658899</cx:pt>
          <cx:pt idx="537">-0.032909026928603799</cx:pt>
          <cx:pt idx="538">-0.029092081078441901</cx:pt>
          <cx:pt idx="539">-0.014644583989978499</cx:pt>
          <cx:pt idx="540">0.0102662152965889</cx:pt>
          <cx:pt idx="541">-0.00924018235897223</cx:pt>
          <cx:pt idx="542">0.00342573929418117</cx:pt>
          <cx:pt idx="543">0.016840939818179301</cx:pt>
          <cx:pt idx="544">0.0036461623195600899</cx:pt>
          <cx:pt idx="545">-0.032851371769581902</cx:pt>
          <cx:pt idx="546">0.020742197100905101</cx:pt>
          <cx:pt idx="547">0.0028946875967097601</cx:pt>
          <cx:pt idx="548">0.0306376018836572</cx:pt>
          <cx:pt idx="549">0.0218854288265499</cx:pt>
          <cx:pt idx="550">0.030833224607226099</cx:pt>
          <cx:pt idx="551">0.0063472265562243297</cx:pt>
          <cx:pt idx="552">-0.019056419310628601</cx:pt>
          <cx:pt idx="553">-0.030042261424725401</cx:pt>
          <cx:pt idx="554">-0.043152983103132002</cx:pt>
          <cx:pt idx="555">-0.047358258530543297</cx:pt>
          <cx:pt idx="556">-0.0374868521420548</cx:pt>
          <cx:pt idx="557">-0.0196203810261932</cx:pt>
          <cx:pt idx="558">-0.00085458719415623901</cx:pt>
          <cx:pt idx="559">0.00073227439518123202</cx:pt>
          <cx:pt idx="560">4.8867501595682902e-05</cx:pt>
          <cx:pt idx="561">0.00036947159087664098</cx:pt>
          <cx:pt idx="562">-0.0022178045264928501</cx:pt>
          <cx:pt idx="563">-0.019048991611620599</cx:pt>
          <cx:pt idx="564">-0.0324475438613877</cx:pt>
          <cx:pt idx="565">-0.051058726727730201</cx:pt>
          <cx:pt idx="566">-0.063710415458543598</cx:pt>
          <cx:pt idx="567">-0.050012593061268498</cx:pt>
          <cx:pt idx="568">-0.0131548335421727</cx:pt>
          <cx:pt idx="569">-0.054689134684282298</cx:pt>
          <cx:pt idx="570">-0.067516326715495095</cx:pt>
          <cx:pt idx="571">-0.086726774098129497</cx:pt>
          <cx:pt idx="572">-0.096433955047034003</cx:pt>
          <cx:pt idx="573">-0.028278136281865401</cx:pt>
          <cx:pt idx="574">-0.0354897877402644</cx:pt>
          <cx:pt idx="575">-0.070874159930412101</cx:pt>
          <cx:pt idx="576">0.024968220401765499</cx:pt>
          <cx:pt idx="577">0.00414664146312178</cx:pt>
          <cx:pt idx="578">-0.038688385693201703</cx:pt>
          <cx:pt idx="579">-0.033443724924351499</cx:pt>
          <cx:pt idx="580">-0.042456679567442</cx:pt>
          <cx:pt idx="581">-0.035398856805015998</cx:pt>
          <cx:pt idx="582">-0.031800173092123303</cx:pt>
          <cx:pt idx="583">-0.025761745453148601</cx:pt>
          <cx:pt idx="584">-0.0062254552691626596</cx:pt>
          <cx:pt idx="585">-0.0072200945573278096</cx:pt>
          <cx:pt idx="586">-0.00094341030527346004</cx:pt>
          <cx:pt idx="587">0.00018752070305956201</cx:pt>
          <cx:pt idx="588">0.00025592869200818398</cx:pt>
          <cx:pt idx="589">-0.00043379572413685497</cx:pt>
          <cx:pt idx="590">-0.0028640791741128598</cx:pt>
          <cx:pt idx="591">-0.0195679475857704</cx:pt>
          <cx:pt idx="592">-0.027044396192288499</cx:pt>
          <cx:pt idx="593">-0.0302986502171643</cx:pt>
          <cx:pt idx="594">-0.0435406066687321</cx:pt>
          <cx:pt idx="595">-0.049958128739339899</cx:pt>
          <cx:pt idx="596">-0.032961545268305699</cx:pt>
          <cx:pt idx="597">-0.051246897706104598</cx:pt>
          <cx:pt idx="598">-0.0499277704845719</cx:pt>
          <cx:pt idx="599">-0.0706526550911247</cx:pt>
          <cx:pt idx="600">-0.0415422608521498</cx:pt>
          <cx:pt idx="601">-0.044048245453373998</cx:pt>
          <cx:pt idx="602">-0.041781652686342201</cx:pt>
          <cx:pt idx="603">-0.066629706887654003</cx:pt>
          <cx:pt idx="604">-0.0193024895562697</cx:pt>
          <cx:pt idx="605">-0.058647594879806697</cx:pt>
          <cx:pt idx="606">-0.065463373704911704</cx:pt>
          <cx:pt idx="607">-0.061073373063107401</cx:pt>
          <cx:pt idx="608">-0.0401927923957376</cx:pt>
          <cx:pt idx="609">-0.0140348327867996</cx:pt>
          <cx:pt idx="610">-0.030681142008107901</cx:pt>
          <cx:pt idx="611">-0.018641606780267099</cx:pt>
          <cx:pt idx="612">-0.0062864522157728498</cx:pt>
          <cx:pt idx="613">-0.0106114029007541</cx:pt>
          <cx:pt idx="614">-0.0049123780066157099</cx:pt>
          <cx:pt idx="615">-0.00041893403770481403</cx:pt>
          <cx:pt idx="616">-0.00035233069061896499</cx:pt>
          <cx:pt idx="617">-0.000121570614525063</cx:pt>
          <cx:pt idx="618">-0.0037391729912313902</cx:pt>
          <cx:pt idx="619">-0.0091531784186463395</cx:pt>
          <cx:pt idx="620">-0.017250249568137099</cx:pt>
          <cx:pt idx="621">-0.0213958922776071</cx:pt>
          <cx:pt idx="622">-0.017312446788642102</cx:pt>
          <cx:pt idx="623">-0.035242702558052501</cx:pt>
          <cx:pt idx="624">-0.034058280595683499</cx:pt>
          <cx:pt idx="625">-0.064119889955842294</cx:pt>
          <cx:pt idx="626">-0.0141553544698747</cx:pt>
          <cx:pt idx="627">0.0068275976292768601</cx:pt>
          <cx:pt idx="628">0.021894155241610098</cx:pt>
          <cx:pt idx="629">-0.047878808978212201</cx:pt>
          <cx:pt idx="630">-0.0292156258203751</cx:pt>
          <cx:pt idx="631">-0.110440561962331</cx:pt>
          <cx:pt idx="632">-0.0956119421707326</cx:pt>
          <cx:pt idx="633">-0.12355542017146499</cx:pt>
          <cx:pt idx="634">-0.103283207344096</cx:pt>
          <cx:pt idx="635">-0.077280119181798598</cx:pt>
          <cx:pt idx="636">-0.0255767542538742</cx:pt>
          <cx:pt idx="637">-0.018507477872192001</cx:pt>
          <cx:pt idx="638">-0.00116032446750163</cx:pt>
          <cx:pt idx="639">-0.0015608595031848199</cx:pt>
          <cx:pt idx="640">0.00029146222600788898</cx:pt>
          <cx:pt idx="641">-0.00198478391692478</cx:pt>
          <cx:pt idx="642">-0.00040566361590001199</cx:pt>
          <cx:pt idx="643">-0.00050540491959066998</cx:pt>
          <cx:pt idx="644">0.00076516896781761998</cx:pt>
          <cx:pt idx="645">-0.00031507019572040698</cx:pt>
          <cx:pt idx="646">-0.0026539409243430301</cx:pt>
          <cx:pt idx="647">-0.0039998855284903998</cx:pt>
          <cx:pt idx="648">-0.0096865664743104093</cx:pt>
          <cx:pt idx="649">-0.0024459982048720399</cx:pt>
          <cx:pt idx="650">0.0066665651857262601</cx:pt>
          <cx:pt idx="651">0.0069146532943515802</cx:pt>
          <cx:pt idx="652">-0.00178020701891681</cx:pt>
          <cx:pt idx="653">-0.072172949369519401</cx:pt>
          <cx:pt idx="654">-0.0305262957751532</cx:pt>
          <cx:pt idx="655">0.033684532155516499</cx:pt>
          <cx:pt idx="656">0.021307294605424101</cx:pt>
          <cx:pt idx="657">-0.047608819363500997</cx:pt>
          <cx:pt idx="658">-0.071089369555935603</cx:pt>
          <cx:pt idx="659">-0.075803573372917599</cx:pt>
          <cx:pt idx="660">-0.075827077724352501</cx:pt>
          <cx:pt idx="661">-0.083527937271347996</cx:pt>
          <cx:pt idx="662">-0.084114190528501304</cx:pt>
          <cx:pt idx="663">-0.055952357299230301</cx:pt>
          <cx:pt idx="664">-0.00098263649284734806</cx:pt>
          <cx:pt idx="665">0.0134920769359287</cx:pt>
          <cx:pt idx="666">0.0155122270121374</cx:pt>
          <cx:pt idx="667">0.010019281914764699</cx:pt>
          <cx:pt idx="668">0.0079624513709293902</cx:pt>
          <cx:pt idx="669">-0.0016587527420964801</cx:pt>
          <cx:pt idx="670">5.8418271871473402e-05</cx:pt>
          <cx:pt idx="671">0.00065603405865171402</cx:pt>
          <cx:pt idx="672">0.00040894438092831499</cx:pt>
          <cx:pt idx="673">0.00057212651643534604</cx:pt>
          <cx:pt idx="674">-0.00142122448540937</cx:pt>
          <cx:pt idx="675">-0.00137137430396104</cx:pt>
          <cx:pt idx="676">0.012755730732804799</cx:pt>
          <cx:pt idx="677">0.0300363372249393</cx:pt>
          <cx:pt idx="678">0.0331179008859359</cx:pt>
          <cx:pt idx="679">0.043698267477532401</cx:pt>
          <cx:pt idx="680">0.050380377559777902</cx:pt>
          <cx:pt idx="681">-0.0133024263658072</cx:pt>
          <cx:pt idx="682">-0.0022555078400229899</cx:pt>
          <cx:pt idx="683">0.00012205586080973</cx:pt>
          <cx:pt idx="684">-0.0097805260287675295</cx:pt>
          <cx:pt idx="685">-0.0238344942739608</cx:pt>
          <cx:pt idx="686">-0.038717614701443803</cx:pt>
          <cx:pt idx="687">-0.017565632970555599</cx:pt>
          <cx:pt idx="688">-0.0043735478175389499</cx:pt>
          <cx:pt idx="689">-0.042778700406380599</cx:pt>
          <cx:pt idx="690">-0.054349590686031797</cx:pt>
          <cx:pt idx="691">-0.0030149242980421799</cx:pt>
          <cx:pt idx="692">0.044339219666940398</cx:pt>
          <cx:pt idx="693">0.036124474751349299</cx:pt>
          <cx:pt idx="694">0.0274228191238946</cx:pt>
          <cx:pt idx="695">0.019016717299240701</cx:pt>
          <cx:pt idx="696">-0.0034431094856894901</cx:pt>
          <cx:pt idx="697">-0.0021163848805195</cx:pt>
          <cx:pt idx="698">-0.00054967380026417305</cx:pt>
          <cx:pt idx="699">0.00026652316641016501</cx:pt>
          <cx:pt idx="700">-0.00057497840709790104</cx:pt>
          <cx:pt idx="701">0.00019151406494111501</cx:pt>
          <cx:pt idx="702">3.3440539536560298e-05</cx:pt>
          <cx:pt idx="703">0.00026551117149172399</cx:pt>
          <cx:pt idx="704">0.00544914487248484</cx:pt>
          <cx:pt idx="705">0.0155639452481907</cx:pt>
          <cx:pt idx="706">0.0162259326182276</cx:pt>
          <cx:pt idx="707">0.025600276356037802</cx:pt>
          <cx:pt idx="708">0.038551608371655798</cx:pt>
          <cx:pt idx="709">0.027238120870493002</cx:pt>
          <cx:pt idx="710">0.022945789702639299</cx:pt>
          <cx:pt idx="711">0.0055201085732209804</cx:pt>
          <cx:pt idx="712">-0.028862790224585998</cx:pt>
          <cx:pt idx="713">-0.0022755591623239099</cx:pt>
          <cx:pt idx="714">0.037400907861178001</cx:pt>
          <cx:pt idx="715">0.022999676862527199</cx:pt>
          <cx:pt idx="716">0.024529131178598899</cx:pt>
          <cx:pt idx="717">-0.0035924510702454301</cx:pt>
          <cx:pt idx="718">0.00225197337967353</cx:pt>
          <cx:pt idx="719">0.020564264676460799</cx:pt>
          <cx:pt idx="720">0.035982126090831699</cx:pt>
          <cx:pt idx="721">0.0190246963434593</cx:pt>
          <cx:pt idx="722">-0.00460976025442833</cx:pt>
          <cx:pt idx="723">-0.00319188333960837</cx:pt>
          <cx:pt idx="724">-0.0053981220442752796</cx:pt>
          <cx:pt idx="725">0.00019811432815308299</cx:pt>
          <cx:pt idx="726">-0.00085335098883617603</cx:pt>
          <cx:pt idx="727">0.00042178684736997302</cx:pt>
          <cx:pt idx="728">-0.00030536182085397299</cx:pt>
          <cx:pt idx="729">-0.00020179560687410999</cx:pt>
          <cx:pt idx="730">-0.00071786888577701302</cx:pt>
          <cx:pt idx="731">0.00010925344788312601</cx:pt>
          <cx:pt idx="732">0.00071032845949247703</cx:pt>
          <cx:pt idx="733">0.0078907433196368296</cx:pt>
          <cx:pt idx="734">0.017368720633701901</cx:pt>
          <cx:pt idx="735">0.0252944538562766</cx:pt>
          <cx:pt idx="736">0.037486656548457703</cx:pt>
          <cx:pt idx="737">0.049524566940647899</cx:pt>
          <cx:pt idx="738">0.040104130797588997</cx:pt>
          <cx:pt idx="739">0.029022749394095999</cx:pt>
          <cx:pt idx="740">0.0453902405033152</cx:pt>
          <cx:pt idx="741">0.046803010408687201</cx:pt>
          <cx:pt idx="742">0.074554329930929003</cx:pt>
          <cx:pt idx="743">0.048551907905794799</cx:pt>
          <cx:pt idx="744">0.0433145367832862</cx:pt>
          <cx:pt idx="745">0.034046445412349802</cx:pt>
          <cx:pt idx="746">0.029948863339247699</cx:pt>
          <cx:pt idx="747">0.016887709297955401</cx:pt>
          <cx:pt idx="748">0.014207126703393001</cx:pt>
          <cx:pt idx="749">0.014709351634899</cx:pt>
          <cx:pt idx="750">0.0036498594655660901</cx:pt>
          <cx:pt idx="751">0.0012371663678592501</cx:pt>
          <cx:pt idx="752">0.00039041542227038101</cx:pt>
          <cx:pt idx="753">-0.00016104093870336901</cx:pt>
          <cx:pt idx="754">0.00059436776425562097</cx:pt>
          <cx:pt idx="755">-0.000112559648968784</cx:pt>
          <cx:pt idx="756">7.4608588507212907e-05</cx:pt>
          <cx:pt idx="757">0.00011369920300744799</cx:pt>
          <cx:pt idx="758">-0.000388715981214965</cx:pt>
          <cx:pt idx="759">-0.000456369806421855</cx:pt>
          <cx:pt idx="760">7.39624346866279e-05</cx:pt>
          <cx:pt idx="761">0.00041782280589479001</cx:pt>
          <cx:pt idx="762">-0.00015934632595173001</cx:pt>
          <cx:pt idx="763">0.0016368691443852299</cx:pt>
          <cx:pt idx="764">0.0022520869893694101</cx:pt>
          <cx:pt idx="765">0.00074931386003027805</cx:pt>
          <cx:pt idx="766">-0.0019462862513872101</cx:pt>
          <cx:pt idx="767">-0.0019268936423597401</cx:pt>
          <cx:pt idx="768">0.00069852650035086001</cx:pt>
          <cx:pt idx="769">0.00457958118556521</cx:pt>
          <cx:pt idx="770">0.013562797116185001</cx:pt>
          <cx:pt idx="771">0.0100073644097795</cx:pt>
          <cx:pt idx="772">0.0068831556961469302</cx:pt>
          <cx:pt idx="773">0.0052890383895688904</cx:pt>
          <cx:pt idx="774">0.0108099694046155</cx:pt>
          <cx:pt idx="775">0.0072355439513143403</cx:pt>
          <cx:pt idx="776">0.0038069760110510599</cx:pt>
          <cx:pt idx="777">-0.00027491683658298501</cx:pt>
          <cx:pt idx="778">0.0021665557306603401</cx:pt>
          <cx:pt idx="779">-0.000274061439530931</cx:pt>
          <cx:pt idx="780">-0.00062592536969866203</cx:pt>
          <cx:pt idx="781">0.00074952660153329998</cx:pt>
          <cx:pt idx="782">-0.00031129972476469299</cx:pt>
          <cx:pt idx="783">-2.38660698738379e-06</cx:pt>
          <cx:pt idx="784">0.00037221646892000751</cx:pt>
          <cx:pt idx="785">-0.0068192836278406247</cx:pt>
          <cx:pt idx="786">-0.010948811760035575</cx:pt>
          <cx:pt idx="787">-0.0083079578877852493</cx:pt>
          <cx:pt idx="788">-0.015189632793080551</cx:pt>
          <cx:pt idx="789">-0.0059305983378617746</cx:pt>
          <cx:pt idx="790">0.0042740501297910249</cx:pt>
          <cx:pt idx="791">0.0013624755794844074</cx:pt>
          <cx:pt idx="792">0.01287413650253145</cx:pt>
          <cx:pt idx="793">0.021187958443246373</cx:pt>
          <cx:pt idx="794">0.026556630804860249</cx:pt>
          <cx:pt idx="795">0.013391986737586375</cx:pt>
          <cx:pt idx="796">0.014856955949691251</cx:pt>
          <cx:pt idx="797">0.018016953341163225</cx:pt>
          <cx:pt idx="798">0.020007944996308352</cx:pt>
          <cx:pt idx="799">0.0084445029789512998</cx:pt>
          <cx:pt idx="800">0.0028794551858957749</cx:pt>
          <cx:pt idx="801">0.00093589715810004498</cx:pt>
          <cx:pt idx="802">-0.0065417286924449253</cx:pt>
          <cx:pt idx="803">-0.012798041422248749</cx:pt>
          <cx:pt idx="804">-0.0062468467787746501</cx:pt>
          <cx:pt idx="805">-0.0049770320999530998</cx:pt>
          <cx:pt idx="806">-0.0040815592897853253</cx:pt>
          <cx:pt idx="807">-0.00048104177612730747</cx:pt>
          <cx:pt idx="808">-0.00014286024760774876</cx:pt>
          <cx:pt idx="809">-0.00041735239587888502</cx:pt>
          <cx:pt idx="810">8.1166663618344997e-05</cx:pt>
          <cx:pt idx="811">0.00063533477668738995</cx:pt>
          <cx:pt idx="812">0.00046513900189861749</cx:pt>
          <cx:pt idx="813">-0.0059259160983785751</cx:pt>
          <cx:pt idx="814">-0.011212983017916751</cx:pt>
          <cx:pt idx="815">-0.0090010270305484006</cx:pt>
          <cx:pt idx="816">-0.015546323206349974</cx:pt>
          <cx:pt idx="817">0.0078156607423537743</cx:pt>
          <cx:pt idx="818">0.0030919481610888252</cx:pt>
          <cx:pt idx="819">0.0052867887885750496</cx:pt>
          <cx:pt idx="820">0.022164791822626474</cx:pt>
          <cx:pt idx="821">0.012538229947221525</cx:pt>
          <cx:pt idx="822">0.0081961872351041503</cx:pt>
          <cx:pt idx="823">0.000975964228140175</cx:pt>
          <cx:pt idx="824">0.00048551140156803002</cx:pt>
          <cx:pt idx="825">0.0025079896566921251</cx:pt>
          <cx:pt idx="826">-0.002714497150444225</cx:pt>
          <cx:pt idx="827">0.012464761740505426</cx:pt>
          <cx:pt idx="828">0.0034298668675590248</cx:pt>
          <cx:pt idx="829">-0.0054547216150776746</cx:pt>
          <cx:pt idx="830">-0.0066993468043626001</cx:pt>
          <cx:pt idx="831">-0.013415988163428649</cx:pt>
          <cx:pt idx="832">-0.018263557774085074</cx:pt>
          <cx:pt idx="833">-0.0089349556197566259</cx:pt>
          <cx:pt idx="834">-0.0060799082474508248</cx:pt>
          <cx:pt idx="835">-0.00070844048845406502</cx:pt>
          <cx:pt idx="836">7.6510365417030007e-05</cx:pt>
          <cx:pt idx="837">4.4417807483768752e-05</cx:pt>
          <cx:pt idx="838">-5.7911105741730498e-05</cx:pt>
          <cx:pt idx="839">0.00072546034620557748</cx:pt>
          <cx:pt idx="840">0.00079046248307073502</cx:pt>
          <cx:pt idx="841">-0.00827151032220645</cx:pt>
          <cx:pt idx="842">-0.0098828788545337748</cx:pt>
          <cx:pt idx="843">-0.0044325638440370248</cx:pt>
          <cx:pt idx="844">-0.013253012070555525</cx:pt>
          <cx:pt idx="845">0.00037290670755386001</cx:pt>
          <cx:pt idx="846">0.0086498437629743252</cx:pt>
          <cx:pt idx="847">0.00893832334181505</cx:pt>
          <cx:pt idx="848">0.0058294904854243003</cx:pt>
          <cx:pt idx="849">0.0049619678008183251</cx:pt>
          <cx:pt idx="850">0.0056472122287482751</cx:pt>
          <cx:pt idx="851">0.0030030912404415749</cx:pt>
          <cx:pt idx="852">-0.00183687243935665</cx:pt>
          <cx:pt idx="853">-0.0039601402665301504</cx:pt>
          <cx:pt idx="854">0.0051007751265222997</cx:pt>
          <cx:pt idx="855">0.015749828421851225</cx:pt>
          <cx:pt idx="856">0.0094989340017040992</cx:pt>
          <cx:pt idx="857">0.0082603824787024008</cx:pt>
          <cx:pt idx="858">-0.0037008580898463001</cx:pt>
          <cx:pt idx="859">-0.0081271005435732992</cx:pt>
          <cx:pt idx="860">-0.018948493386669998</cx:pt>
          <cx:pt idx="861">-0.017242762398494774</cx:pt>
          <cx:pt idx="862">-0.0091094310735654258</cx:pt>
          <cx:pt idx="863">-0.00130524832109336</cx:pt>
          <cx:pt idx="864">0.0012029928652606426</cx:pt>
          <cx:pt idx="865">9.0914300727729005e-05</cx:pt>
          <cx:pt idx="866">0.00020104441378495099</cx:pt>
          <cx:pt idx="867">0.00081992273908420004</cx:pt>
          <cx:pt idx="868">-0.0003003054547308875</cx:pt>
          <cx:pt idx="869">-0.0071628213150871003</cx:pt>
          <cx:pt idx="870">-0.0061422678209580002</cx:pt>
          <cx:pt idx="871">-0.0059010833102834748</cx:pt>
          <cx:pt idx="872">-0.0059877792365202751</cx:pt>
          <cx:pt idx="873">0.0013187305497684276</cx:pt>
          <cx:pt idx="874">0.010700502905711526</cx:pt>
          <cx:pt idx="875">-0.0066377884432597001</cx:pt>
          <cx:pt idx="876">-0.014120215282999825</cx:pt>
          <cx:pt idx="877">0.0017646681972508876</cx:pt>
          <cx:pt idx="878">0.0011770012751244176</cx:pt>
          <cx:pt idx="879">0.00097204196642468245</cx:pt>
          <cx:pt idx="880">-0.0054830069613916498</cx:pt>
          <cx:pt idx="881">0.00022583014987358476</cx:pt>
          <cx:pt idx="882">-0.0049944900842329</cx:pt>
          <cx:pt idx="883">0.006125114360365975</cx:pt>
          <cx:pt idx="884">0.00037221646892000751</cx:pt>
          <cx:pt idx="885">-0.0068192836278406247</cx:pt>
          <cx:pt idx="886">-0.010948811760035575</cx:pt>
          <cx:pt idx="887">-0.0083079578877852493</cx:pt>
          <cx:pt idx="888">-0.015189632793080551</cx:pt>
          <cx:pt idx="889">-0.0059305983378617746</cx:pt>
          <cx:pt idx="890">0.0042740501297910249</cx:pt>
          <cx:pt idx="891">0.0013624755794844074</cx:pt>
          <cx:pt idx="892">0.01287413650253145</cx:pt>
          <cx:pt idx="893">0.021187958443246373</cx:pt>
          <cx:pt idx="894">0.026556630804860249</cx:pt>
          <cx:pt idx="895">0.013391986737586375</cx:pt>
          <cx:pt idx="896">0.014856955949691251</cx:pt>
          <cx:pt idx="897">0.018016953341163225</cx:pt>
          <cx:pt idx="898">0.020007944996308352</cx:pt>
          <cx:pt idx="899">0.0084445029789512998</cx:pt>
          <cx:pt idx="900">0.0028794551858957749</cx:pt>
          <cx:pt idx="901">0.00093589715810004498</cx:pt>
          <cx:pt idx="902">-0.0065417286924449253</cx:pt>
          <cx:pt idx="903">-0.012798041422248749</cx:pt>
          <cx:pt idx="904">-0.0062468467787746501</cx:pt>
          <cx:pt idx="905">-0.0049770320999530998</cx:pt>
          <cx:pt idx="906">-0.0040815592897853253</cx:pt>
          <cx:pt idx="907">-0.00048104177612730747</cx:pt>
          <cx:pt idx="908">-0.00014286024760774876</cx:pt>
          <cx:pt idx="909">-0.00041735239587888502</cx:pt>
          <cx:pt idx="910">8.1166663618344997e-05</cx:pt>
          <cx:pt idx="911">0.00063533477668738995</cx:pt>
          <cx:pt idx="912">0.00046513900189861749</cx:pt>
          <cx:pt idx="913">-0.0059259160983785751</cx:pt>
          <cx:pt idx="914">-0.011212983017916751</cx:pt>
          <cx:pt idx="915">-0.0090010270305484006</cx:pt>
          <cx:pt idx="916">-0.015546323206349974</cx:pt>
          <cx:pt idx="917">0.0078156607423537743</cx:pt>
          <cx:pt idx="918">0.0030919481610888252</cx:pt>
          <cx:pt idx="919">0.0052867887885750496</cx:pt>
          <cx:pt idx="920">0.022164791822626474</cx:pt>
          <cx:pt idx="921">0.012538229947221525</cx:pt>
          <cx:pt idx="922">0.0081961872351041503</cx:pt>
          <cx:pt idx="923">0.000975964228140175</cx:pt>
          <cx:pt idx="924">0.00048551140156803002</cx:pt>
          <cx:pt idx="925">0.0025079896566921251</cx:pt>
          <cx:pt idx="926">-0.002714497150444225</cx:pt>
          <cx:pt idx="927">0.012464761740505426</cx:pt>
          <cx:pt idx="928">0.0034298668675590248</cx:pt>
          <cx:pt idx="929">-0.0054547216150776746</cx:pt>
          <cx:pt idx="930">-0.0066993468043626001</cx:pt>
          <cx:pt idx="931">-0.013415988163428649</cx:pt>
          <cx:pt idx="932">-0.018263557774085074</cx:pt>
          <cx:pt idx="933">-0.0089349556197566259</cx:pt>
          <cx:pt idx="934">-0.0060799082474508248</cx:pt>
          <cx:pt idx="935">-0.00070844048845406502</cx:pt>
          <cx:pt idx="936">7.6510365417030007e-05</cx:pt>
          <cx:pt idx="937">4.4417807483768752e-05</cx:pt>
          <cx:pt idx="938">-5.7911105741730498e-05</cx:pt>
          <cx:pt idx="939">0.00072546034620557748</cx:pt>
          <cx:pt idx="940">0.00079046248307073502</cx:pt>
          <cx:pt idx="941">-0.00827151032220645</cx:pt>
          <cx:pt idx="942">-0.0098828788545337748</cx:pt>
          <cx:pt idx="943">-0.0044325638440370248</cx:pt>
          <cx:pt idx="944">-0.013253012070555525</cx:pt>
          <cx:pt idx="945">0.00037290670755386001</cx:pt>
          <cx:pt idx="946">0.0086498437629743252</cx:pt>
          <cx:pt idx="947">0.00893832334181505</cx:pt>
          <cx:pt idx="948">0.0058294904854243003</cx:pt>
          <cx:pt idx="949">0.0049619678008183251</cx:pt>
          <cx:pt idx="950">0.0056472122287482751</cx:pt>
          <cx:pt idx="951">0.0030030912404415749</cx:pt>
          <cx:pt idx="952">-0.00183687243935665</cx:pt>
          <cx:pt idx="953">-0.0039601402665301504</cx:pt>
          <cx:pt idx="954">0.0051007751265222997</cx:pt>
          <cx:pt idx="955">0.015749828421851225</cx:pt>
          <cx:pt idx="956">0.0094989340017040992</cx:pt>
          <cx:pt idx="957">0.0082603824787024008</cx:pt>
          <cx:pt idx="958">-0.0037008580898463001</cx:pt>
          <cx:pt idx="959">-0.0081271005435732992</cx:pt>
          <cx:pt idx="960">-0.018948493386669998</cx:pt>
          <cx:pt idx="961">-0.017242762398494774</cx:pt>
          <cx:pt idx="962">-0.0091094310735654258</cx:pt>
          <cx:pt idx="963">-0.00130524832109336</cx:pt>
          <cx:pt idx="964">0.0012029928652606426</cx:pt>
          <cx:pt idx="965">9.0914300727729005e-05</cx:pt>
          <cx:pt idx="966">0.00020104441378495099</cx:pt>
          <cx:pt idx="967">0.00081992273908420004</cx:pt>
          <cx:pt idx="968">-0.0003003054547308875</cx:pt>
          <cx:pt idx="969">-0.0071628213150871003</cx:pt>
          <cx:pt idx="970">-0.0061422678209580002</cx:pt>
          <cx:pt idx="971">-0.0059010833102834748</cx:pt>
          <cx:pt idx="972">-0.0059877792365202751</cx:pt>
          <cx:pt idx="973">0.0013187305497684276</cx:pt>
          <cx:pt idx="974">0.010700502905711526</cx:pt>
          <cx:pt idx="975">-0.0066377884432597001</cx:pt>
          <cx:pt idx="976">-0.014120215282999825</cx:pt>
          <cx:pt idx="977">0.0017646681972508876</cx:pt>
          <cx:pt idx="978">0.0011770012751244176</cx:pt>
          <cx:pt idx="979">0.00097204196642468245</cx:pt>
          <cx:pt idx="980">-0.0054830069613916498</cx:pt>
          <cx:pt idx="981">0.00022583014987358476</cx:pt>
          <cx:pt idx="982">-0.0049944900842329</cx:pt>
          <cx:pt idx="983">0.006125114360365975</cx:pt>
          <cx:pt idx="984">0.00037221646892000751</cx:pt>
          <cx:pt idx="985">-0.0068192836278406247</cx:pt>
          <cx:pt idx="986">-0.010948811760035575</cx:pt>
          <cx:pt idx="987">-0.0083079578877852493</cx:pt>
          <cx:pt idx="988">-0.015189632793080551</cx:pt>
          <cx:pt idx="989">-0.0059305983378617746</cx:pt>
          <cx:pt idx="990">0.0042740501297910249</cx:pt>
          <cx:pt idx="991">0.0013624755794844074</cx:pt>
          <cx:pt idx="992">0.01287413650253145</cx:pt>
          <cx:pt idx="993">0.021187958443246373</cx:pt>
          <cx:pt idx="994">0.026556630804860249</cx:pt>
          <cx:pt idx="995">0.013391986737586375</cx:pt>
          <cx:pt idx="996">0.014856955949691251</cx:pt>
          <cx:pt idx="997">0.018016953341163225</cx:pt>
          <cx:pt idx="998">0.020007944996308352</cx:pt>
          <cx:pt idx="999">0.0084445029789512998</cx:pt>
          <cx:pt idx="1000">0.0028794551858957749</cx:pt>
          <cx:pt idx="1001">0.00093589715810004498</cx:pt>
          <cx:pt idx="1002">-0.0065417286924449253</cx:pt>
          <cx:pt idx="1003">-0.012798041422248749</cx:pt>
          <cx:pt idx="1004">-0.0062468467787746501</cx:pt>
          <cx:pt idx="1005">-0.0049770320999530998</cx:pt>
          <cx:pt idx="1006">-0.0040815592897853253</cx:pt>
          <cx:pt idx="1007">-0.00048104177612730747</cx:pt>
          <cx:pt idx="1008">-0.00014286024760774876</cx:pt>
          <cx:pt idx="1009">-0.00041735239587888502</cx:pt>
          <cx:pt idx="1010">8.1166663618344997e-05</cx:pt>
          <cx:pt idx="1011">0.00063533477668738995</cx:pt>
          <cx:pt idx="1012">0.00046513900189861749</cx:pt>
          <cx:pt idx="1013">-0.0059259160983785751</cx:pt>
          <cx:pt idx="1014">-0.011212983017916751</cx:pt>
          <cx:pt idx="1015">-0.0090010270305484006</cx:pt>
          <cx:pt idx="1016">-0.015546323206349974</cx:pt>
          <cx:pt idx="1017">0.0078156607423537743</cx:pt>
          <cx:pt idx="1018">0.0030919481610888252</cx:pt>
          <cx:pt idx="1019">0.0052867887885750496</cx:pt>
          <cx:pt idx="1020">0.022164791822626474</cx:pt>
          <cx:pt idx="1021">0.012538229947221525</cx:pt>
          <cx:pt idx="1022">0.0081961872351041503</cx:pt>
          <cx:pt idx="1023">0.000975964228140175</cx:pt>
          <cx:pt idx="1024">0.00048551140156803002</cx:pt>
          <cx:pt idx="1025">0.0025079896566921251</cx:pt>
          <cx:pt idx="1026">-0.002714497150444225</cx:pt>
          <cx:pt idx="1027">0.012464761740505426</cx:pt>
          <cx:pt idx="1028">0.0034298668675590248</cx:pt>
          <cx:pt idx="1029">-0.0054547216150776746</cx:pt>
          <cx:pt idx="1030">-0.0066993468043626001</cx:pt>
          <cx:pt idx="1031">-0.013415988163428649</cx:pt>
          <cx:pt idx="1032">-0.018263557774085074</cx:pt>
          <cx:pt idx="1033">-0.0089349556197566259</cx:pt>
          <cx:pt idx="1034">-0.0060799082474508248</cx:pt>
          <cx:pt idx="1035">-0.00070844048845406502</cx:pt>
          <cx:pt idx="1036">7.6510365417030007e-05</cx:pt>
          <cx:pt idx="1037">4.4417807483768752e-05</cx:pt>
          <cx:pt idx="1038">-5.7911105741730498e-05</cx:pt>
          <cx:pt idx="1039">0.00072546034620557748</cx:pt>
          <cx:pt idx="1040">0.00079046248307073502</cx:pt>
          <cx:pt idx="1041">-0.00827151032220645</cx:pt>
          <cx:pt idx="1042">-0.0098828788545337748</cx:pt>
          <cx:pt idx="1043">-0.0044325638440370248</cx:pt>
          <cx:pt idx="1044">-0.013253012070555525</cx:pt>
          <cx:pt idx="1045">0.00037290670755386001</cx:pt>
          <cx:pt idx="1046">0.0086498437629743252</cx:pt>
          <cx:pt idx="1047">0.00893832334181505</cx:pt>
          <cx:pt idx="1048">0.0058294904854243003</cx:pt>
          <cx:pt idx="1049">0.0049619678008183251</cx:pt>
          <cx:pt idx="1050">0.0056472122287482751</cx:pt>
          <cx:pt idx="1051">0.0030030912404415749</cx:pt>
          <cx:pt idx="1052">-0.00183687243935665</cx:pt>
          <cx:pt idx="1053">-0.0039601402665301504</cx:pt>
          <cx:pt idx="1054">0.0051007751265222997</cx:pt>
          <cx:pt idx="1055">0.015749828421851225</cx:pt>
          <cx:pt idx="1056">0.0094989340017040992</cx:pt>
          <cx:pt idx="1057">0.0082603824787024008</cx:pt>
          <cx:pt idx="1058">-0.0037008580898463001</cx:pt>
          <cx:pt idx="1059">-0.0081271005435732992</cx:pt>
          <cx:pt idx="1060">-0.018948493386669998</cx:pt>
          <cx:pt idx="1061">-0.017242762398494774</cx:pt>
          <cx:pt idx="1062">-0.0091094310735654258</cx:pt>
          <cx:pt idx="1063">-0.00130524832109336</cx:pt>
          <cx:pt idx="1064">0.0012029928652606426</cx:pt>
          <cx:pt idx="1065">9.0914300727729005e-05</cx:pt>
          <cx:pt idx="1066">0.00020104441378495099</cx:pt>
          <cx:pt idx="1067">0.00081992273908420004</cx:pt>
          <cx:pt idx="1068">-0.0003003054547308875</cx:pt>
          <cx:pt idx="1069">-0.0071628213150871003</cx:pt>
          <cx:pt idx="1070">-0.0061422678209580002</cx:pt>
          <cx:pt idx="1071">-0.0059010833102834748</cx:pt>
          <cx:pt idx="1072">-0.0059877792365202751</cx:pt>
          <cx:pt idx="1073">0.0013187305497684276</cx:pt>
          <cx:pt idx="1074">0.010700502905711526</cx:pt>
          <cx:pt idx="1075">-0.0066377884432597001</cx:pt>
          <cx:pt idx="1076">-0.014120215282999825</cx:pt>
          <cx:pt idx="1077">0.0017646681972508876</cx:pt>
          <cx:pt idx="1078">0.0011770012751244176</cx:pt>
          <cx:pt idx="1079">0.00097204196642468245</cx:pt>
          <cx:pt idx="1080">-0.0054830069613916498</cx:pt>
          <cx:pt idx="1081">0.00022583014987358476</cx:pt>
          <cx:pt idx="1082">-0.0049944900842329</cx:pt>
          <cx:pt idx="1083">0.006125114360365975</cx:pt>
        </cx:lvl>
      </cx:numDim>
    </cx:data>
    <cx:data id="178">
      <cx:numDim type="val">
        <cx:f>Sheet2!$FW$1:$FW$1084</cx:f>
        <cx:lvl ptCount="1084" formatCode="G/通用格式">
          <cx:pt idx="0">-0.00049291513365413205</cx:pt>
          <cx:pt idx="1">-0.000239079246565382</cx:pt>
          <cx:pt idx="2">7.7642827669021006e-05</cx:pt>
          <cx:pt idx="3">0.00031345573305015798</cx:pt>
          <cx:pt idx="4">0.00046612600670373899</cx:pt>
          <cx:pt idx="5">0.00068611478413799101</cx:pt>
          <cx:pt idx="6">0.00030755412434355702</cx:pt>
          <cx:pt idx="7">-0.00042865391753141302</cx:pt>
          <cx:pt idx="8">-0.00028001308382374001</cx:pt>
          <cx:pt idx="9">0.00057133093418986305</cx:pt>
          <cx:pt idx="10">-0.00012940488889407801</cx:pt>
          <cx:pt idx="11">0.00073994364853931401</cx:pt>
          <cx:pt idx="12">-0.000271103370983295</cx:pt>
          <cx:pt idx="13">-0.00017849931094369501</cx:pt>
          <cx:pt idx="14">0.00042744147289925402</cx:pt>
          <cx:pt idx="15">-5.50772149001823e-05</cx:pt>
          <cx:pt idx="16">-0.00055457722157073799</cx:pt>
          <cx:pt idx="17">0.00012361297604008501</cx:pt>
          <cx:pt idx="18">-0.00045840342347597198</cx:pt>
          <cx:pt idx="19">0.00029535444279465099</cx:pt>
          <cx:pt idx="20">-0.00024313337337563399</cx:pt>
          <cx:pt idx="21">0.000263295860361429</cx:pt>
          <cx:pt idx="22">-0.00027255707492180502</cx:pt>
          <cx:pt idx="23">-0.00037573785903456398</cx:pt>
          <cx:pt idx="24">0.00081283665383851897</cx:pt>
          <cx:pt idx="25">8.1149110452087098e-05</cx:pt>
          <cx:pt idx="26">0.00092859267909048795</cx:pt>
          <cx:pt idx="27">-0.00031854218581400503</cx:pt>
          <cx:pt idx="28">0.00036691987550441799</cx:pt>
          <cx:pt idx="29">-0.00041616826197161602</cx:pt>
          <cx:pt idx="30">0.00046174875883282801</cx:pt>
          <cx:pt idx="31">-0.00023321506909929001</cx:pt>
          <cx:pt idx="32">-0.00081549978709627305</cx:pt>
          <cx:pt idx="33">-8.8074173002905001e-07</cx:pt>
          <cx:pt idx="34">0.00098018517115197102</cx:pt>
          <cx:pt idx="35">0.0034300842587741899</cx:pt>
          <cx:pt idx="36">0.0042610194825199897</cx:pt>
          <cx:pt idx="37">0.0029684763609355599</cx:pt>
          <cx:pt idx="38">0.0042577135411776199</cx:pt>
          <cx:pt idx="39">0.0041610241390443604</cx:pt>
          <cx:pt idx="40">0.0065971692794734903</cx:pt>
          <cx:pt idx="41">0.0044332743742673099</cx:pt>
          <cx:pt idx="42">0.0010394080929524499</cx:pt>
          <cx:pt idx="43">0.0028341273667192601</cx:pt>
          <cx:pt idx="44">0.00457088872726975</cx:pt>
          <cx:pt idx="45">0.00281826484595161</cx:pt>
          <cx:pt idx="46">0.0022182642235600101</cx:pt>
          <cx:pt idx="47">0.0026164064306260001</cx:pt>
          <cx:pt idx="48">0.0013892027058458301</cx:pt>
          <cx:pt idx="49">0.0010573615166255899</cx:pt>
          <cx:pt idx="50">0.00093658118759569703</cx:pt>
          <cx:pt idx="51">-0.00038572638227812601</cx:pt>
          <cx:pt idx="52">-9.0171319828073694e-05</cx:pt>
          <cx:pt idx="53">-0.00042579868665397198</cx:pt>
          <cx:pt idx="54">0.000493813724065957</cx:pt>
          <cx:pt idx="55">6.2624215180524402e-05</cx:pt>
          <cx:pt idx="56">-0.00041062805886267099</cx:pt>
          <cx:pt idx="57">-0.00035180746581168798</cx:pt>
          <cx:pt idx="58">7.6583139430539998e-05</cx:pt>
          <cx:pt idx="59">2.5094149900771599e-05</cx:pt>
          <cx:pt idx="60">0.000116423271584013</cx:pt>
          <cx:pt idx="61">0.00023279461891955599</cx:pt>
          <cx:pt idx="62">0.0029405661782460099</cx:pt>
          <cx:pt idx="63">0.00757845478040204</cx:pt>
          <cx:pt idx="64">0.010717210023053101</cx:pt>
          <cx:pt idx="65">0.0116426994975278</cx:pt>
          <cx:pt idx="66">0.018102154439081999</cx:pt>
          <cx:pt idx="67">0.0228172458474518</cx:pt>
          <cx:pt idx="68">0.021914423918285901</cx:pt>
          <cx:pt idx="69">0.0082144686909028704</cx:pt>
          <cx:pt idx="70">0.014700254577657499</cx:pt>
          <cx:pt idx="71">0.0158512606373265</cx:pt>
          <cx:pt idx="72">0.024998810940483701</cx:pt>
          <cx:pt idx="73">0.025524771095411299</cx:pt>
          <cx:pt idx="74">0.0258919801420462</cx:pt>
          <cx:pt idx="75">0.014390764158374999</cx:pt>
          <cx:pt idx="76">0.0146539345776719</cx:pt>
          <cx:pt idx="77">0.010991925769604</cx:pt>
          <cx:pt idx="78">0.0069090140173413903</cx:pt>
          <cx:pt idx="79">0.0031663142328253202</cx:pt>
          <cx:pt idx="80">6.3942217733026398e-05</cx:pt>
          <cx:pt idx="81">0.00028604676148079197</cx:pt>
          <cx:pt idx="82">0.00056786213410520701</cx:pt>
          <cx:pt idx="83">-0.00025896144139645101</cx:pt>
          <cx:pt idx="84">-0.00082329842575521405</cx:pt>
          <cx:pt idx="85">-0.00034781174117054801</cx:pt>
          <cx:pt idx="86">-0.00073976039886975104</cx:pt>
          <cx:pt idx="87">-0.00086021994576183805</cx:pt>
          <cx:pt idx="88">0.0012623460999523701</cx:pt>
          <cx:pt idx="89">-0.00037692390726593901</cx:pt>
          <cx:pt idx="90">0.0016458665659793499</cx:pt>
          <cx:pt idx="91">0.0055794846972192502</cx:pt>
          <cx:pt idx="92">0.013019595299365199</cx:pt>
          <cx:pt idx="93">0.024864147228010301</cx:pt>
          <cx:pt idx="94">0.029356759981971601</cx:pt>
          <cx:pt idx="95">0.036594276170597302</cx:pt>
          <cx:pt idx="96">0.028789000818765599</cx:pt>
          <cx:pt idx="97">0.0393289298957211</cx:pt>
          <cx:pt idx="98">0.025194109797516</cx:pt>
          <cx:pt idx="99">0.035508640235413898</cx:pt>
          <cx:pt idx="100">0.0462780543837365</cx:pt>
          <cx:pt idx="101">0.034155731699559197</cx:pt>
          <cx:pt idx="102">0.040881810212546603</cx:pt>
          <cx:pt idx="103">0.033620346619816499</cx:pt>
          <cx:pt idx="104">0.0224248563195504</cx:pt>
          <cx:pt idx="105">0.021914710317164</cx:pt>
          <cx:pt idx="106">0.014804914566252599</cx:pt>
          <cx:pt idx="107">0.0093773239330957794</cx:pt>
          <cx:pt idx="108">0.0034537687862927599</cx:pt>
          <cx:pt idx="109">-0.000576488247619786</cx:pt>
          <cx:pt idx="110">0.00107911737267265</cx:pt>
          <cx:pt idx="111">0.00048126918627416898</cx:pt>
          <cx:pt idx="112">0.00047044623637700701</cx:pt>
          <cx:pt idx="113">0.00064636722589778996</cx:pt>
          <cx:pt idx="114">-0.0023436738867649298</cx:pt>
          <cx:pt idx="115">-6.1876960432027801e-05</cx:pt>
          <cx:pt idx="116">-0.00093863683566296403</cx:pt>
          <cx:pt idx="117">-0.0077782186041429804</cx:pt>
          <cx:pt idx="118">-0.00638859307484265</cx:pt>
          <cx:pt idx="119">-0.0026951254871552901</cx:pt>
          <cx:pt idx="120">-0.0055190663218946502</cx:pt>
          <cx:pt idx="121">0.027094787726536802</cx:pt>
          <cx:pt idx="122">0.046252822734173499</cx:pt>
          <cx:pt idx="123">0.066666120987352695</cx:pt>
          <cx:pt idx="124">0.081392971404312703</cx:pt>
          <cx:pt idx="125">0.0255681178118311</cx:pt>
          <cx:pt idx="126">0.0292724310231171</cx:pt>
          <cx:pt idx="127">0.037945571185215</cx:pt>
          <cx:pt idx="128">0.050440654231529602</cx:pt>
          <cx:pt idx="129">0.0292789101753889</cx:pt>
          <cx:pt idx="130">-0.0082300431315756699</cx:pt>
          <cx:pt idx="131">-0.0274314757795961</cx:pt>
          <cx:pt idx="132">-0.031999501176374498</cx:pt>
          <cx:pt idx="133">-0.033657402700038197</cx:pt>
          <cx:pt idx="134">-0.035049883678091698</cx:pt>
          <cx:pt idx="135">-0.0190036047028341</cx:pt>
          <cx:pt idx="136">-0.0072747696711624897</cx:pt>
          <cx:pt idx="137">2.6946610869818501e-05</cx:pt>
          <cx:pt idx="138">0.0025113409512008901</cx:pt>
          <cx:pt idx="139">0.00018218610120452399</cx:pt>
          <cx:pt idx="140">6.6261843386287398e-05</cx:pt>
          <cx:pt idx="141">4.3132169077216901e-05</cx:pt>
          <cx:pt idx="142">-0.000158150435123903</cx:pt>
          <cx:pt idx="143">-0.0024037231141484502</cx:pt>
          <cx:pt idx="144">-0.0077771453875861204</cx:pt>
          <cx:pt idx="145">-0.028576859640733299</cx:pt>
          <cx:pt idx="146">-0.029156416520825301</cx:pt>
          <cx:pt idx="147">-0.0090967087025377192</cx:pt>
          <cx:pt idx="148">0.0032299598874786302</cx:pt>
          <cx:pt idx="149">0.025026430712980899</cx:pt>
          <cx:pt idx="150">0.038907186007042002</cx:pt>
          <cx:pt idx="151">0.079828370555440301</cx:pt>
          <cx:pt idx="152">0.078393191987871702</cx:pt>
          <cx:pt idx="153">0.023000674151490399</cx:pt>
          <cx:pt idx="154">0.037307446022341199</cx:pt>
          <cx:pt idx="155">0.00285545479317378</cx:pt>
          <cx:pt idx="156">0.0092889139688567598</cx:pt>
          <cx:pt idx="157">0.014256383315120601</cx:pt>
          <cx:pt idx="158">-0.036615432705767198</cx:pt>
          <cx:pt idx="159">-0.0372949800456161</cx:pt>
          <cx:pt idx="160">-0.037616510536262797</cx:pt>
          <cx:pt idx="161">-0.036358517092140802</cx:pt>
          <cx:pt idx="162">-0.0525317057340925</cx:pt>
          <cx:pt idx="163">-0.039408645642851001</cx:pt>
          <cx:pt idx="164">-0.00772120291557253</cx:pt>
          <cx:pt idx="165">0.0087944744961036495</cx:pt>
          <cx:pt idx="166">0.0038744862758649501</cx:pt>
          <cx:pt idx="167">0.00094878668550210698</cx:pt>
          <cx:pt idx="168">0.00059879440412607195</cx:pt>
          <cx:pt idx="169">7.0035948612668603e-05</cx:pt>
          <cx:pt idx="170">-0.0012054642942801799</cx:pt>
          <cx:pt idx="171">-0.0085729533655511201</cx:pt>
          <cx:pt idx="172">-0.0118502645098836</cx:pt>
          <cx:pt idx="173">-0.021884849223048598</cx:pt>
          <cx:pt idx="174">-0.040623661540071999</cx:pt>
          <cx:pt idx="175">-0.0080032109791748299</cx:pt>
          <cx:pt idx="176">0.013767272909932999</cx:pt>
          <cx:pt idx="177">0.0303656982625117</cx:pt>
          <cx:pt idx="178">0.014109060593425199</cx:pt>
          <cx:pt idx="179">0.018944371621905699</cx:pt>
          <cx:pt idx="180">0.015991330126220001</cx:pt>
          <cx:pt idx="181">0.0059708968074211697</cx:pt>
          <cx:pt idx="182">-0.033921982466530998</cx:pt>
          <cx:pt idx="183">-0.013011942799832499</cx:pt>
          <cx:pt idx="184">-0.0041904912431706002</cx:pt>
          <cx:pt idx="185">0.0130039210768757</cx:pt>
          <cx:pt idx="186">-0.038348997423414598</cx:pt>
          <cx:pt idx="187">-0.013383502607487399</cx:pt>
          <cx:pt idx="188">-0.050096509907171703</cx:pt>
          <cx:pt idx="189">-0.0460922898134839</cx:pt>
          <cx:pt idx="190">-0.0251803183225239</cx:pt>
          <cx:pt idx="191">-0.0159367108328104</cx:pt>
          <cx:pt idx="192">-0.010098345720113399</cx:pt>
          <cx:pt idx="193">0.011406150681922</cx:pt>
          <cx:pt idx="194">-0.0019577122640787102</cx:pt>
          <cx:pt idx="195">-0.0022935630985204498</cx:pt>
          <cx:pt idx="196">0.00086732593456731498</cx:pt>
          <cx:pt idx="197">0.00024714949955251199</cx:pt>
          <cx:pt idx="198">-0.0017947909899008101</cx:pt>
          <cx:pt idx="199">-0.0033786563884567748</cx:pt>
          <cx:pt idx="200">-0.0005800961537785525</cx:pt>
          <cx:pt idx="201">-0.00051060177497724249</cx:pt>
          <cx:pt idx="202">-0.0066274697974279999</cx:pt>
          <cx:pt idx="203">-0.010026892046654899</cx:pt>
          <cx:pt idx="204">0.0017184687185599974</cx:pt>
          <cx:pt idx="205">0.0024416478542996075</cx:pt>
          <cx:pt idx="206">-0.0017927860963328824</cx:pt>
          <cx:pt idx="207">-0.0079741002484924745</cx:pt>
          <cx:pt idx="208">-0.0079341504533482505</cx:pt>
          <cx:pt idx="209">-0.0049013602692727001</cx:pt>
          <cx:pt idx="210">-0.0064588537698202749</cx:pt>
          <cx:pt idx="211">0.00881698623240465</cx:pt>
          <cx:pt idx="212">-0.0012288785090059501</cx:pt>
          <cx:pt idx="213">0.0037306989607803001</cx:pt>
          <cx:pt idx="214">0.00409535181083395</cx:pt>
          <cx:pt idx="215">-0.0040086894746726252</cx:pt>
          <cx:pt idx="216">-0.0138854006483006</cx:pt>
          <cx:pt idx="217">-0.00036607769726030502</cx:pt>
          <cx:pt idx="218">0.0011615485383792549</cx:pt>
          <cx:pt idx="219">-0.0020983444772922277</cx:pt>
          <cx:pt idx="220">-0.00074181239768331749</cx:pt>
          <cx:pt idx="221">0.0017135255443465199</cx:pt>
          <cx:pt idx="222">-0.00036619525701898253</cx:pt>
          <cx:pt idx="223">-0.00047348149200586751</cx:pt>
          <cx:pt idx="224">0.00019550666288031926</cx:pt>
          <cx:pt idx="225">-0.00012139483735996075</cx:pt>
          <cx:pt idx="226">-0.00023512513182622749</cx:pt>
          <cx:pt idx="227">-0.00089492437982047505</cx:pt>
          <cx:pt idx="228">-0.00019410319193768726</cx:pt>
          <cx:pt idx="229">-0.0035919546382679</cx:pt>
          <cx:pt idx="230">-0.0011137902324636149</cx:pt>
          <cx:pt idx="231">-0.0071865074452922249</cx:pt>
          <cx:pt idx="232">-0.0077265375444896247</cx:pt>
          <cx:pt idx="233">-0.0051501557809297003</cx:pt>
          <cx:pt idx="234">-0.0033281613767786248</cx:pt>
          <cx:pt idx="235">-0.0021389672321042749</cx:pt>
          <cx:pt idx="236">0.00080946140500272996</cx:pt>
          <cx:pt idx="237">0.0020790074468740849</cx:pt>
          <cx:pt idx="238">0.00065714029315901254</cx:pt>
          <cx:pt idx="239">-0.001713716598552595</cx:pt>
          <cx:pt idx="240">0.0059631108907639502</cx:pt>
          <cx:pt idx="241">0.0082333760978096256</cx:pt>
          <cx:pt idx="242">0.0048254766025167999</cx:pt>
          <cx:pt idx="243">0.010231579616718825</cx:pt>
          <cx:pt idx="244">-8.6444225508664505e-05</cx:pt>
          <cx:pt idx="245">0.0033233237706978749</cx:pt>
          <cx:pt idx="246">-0.001708098573839815</cx:pt>
          <cx:pt idx="247">-0.0026876167880565999</cx:pt>
          <cx:pt idx="248">-0.00045008570953216747</cx:pt>
          <cx:pt idx="249">0.0012499121665772925</cx:pt>
          <cx:pt idx="250">0.0012266330486194025</cx:pt>
          <cx:pt idx="251">0.00024824466466183051</cx:pt>
          <cx:pt idx="252">-5.0586425916072247e-05</cx:pt>
          <cx:pt idx="253">-0.00061228524019549247</cx:pt>
          <cx:pt idx="254">1.2772020842245301e-05</cx:pt>
          <cx:pt idx="255">0.00012733957567520675</cx:pt>
          <cx:pt idx="256">-0.0047712141219156999</cx:pt>
          <cx:pt idx="257">-0.0035718413847932</cx:pt>
          <cx:pt idx="258">-0.00014283175640330349</cx:pt>
          <cx:pt idx="259">-0.0093622321160411748</cx:pt>
          <cx:pt idx="260">-0.0063467848146716247</cx:pt>
          <cx:pt idx="261">0.00193244004909016</cx:pt>
          <cx:pt idx="262">0.0022627043781858376</cx:pt>
          <cx:pt idx="263">-0.00013379366988105999</cx:pt>
          <cx:pt idx="264">-0.0030189159015070999</cx:pt>
          <cx:pt idx="265">-0.00318909935554315</cx:pt>
          <cx:pt idx="266">-0.0094294645003067008</cx:pt>
          <cx:pt idx="267">-0.0070187860797457499</cx:pt>
          <cx:pt idx="268">-0.0045324302784944754</cx:pt>
          <cx:pt idx="269">0.0052081029446512002</cx:pt>
          <cx:pt idx="270">0.0016156864197509075</cx:pt>
          <cx:pt idx="271">0.0060947935469943754</cx:pt>
          <cx:pt idx="272">0.011762950638514276</cx:pt>
          <cx:pt idx="273">-0.0019829741806094273</cx:pt>
          <cx:pt idx="274">-0.0026831626958769249</cx:pt>
          <cx:pt idx="275">0.0043841211855586999</cx:pt>
          <cx:pt idx="276">0.0064054535293251499</cx:pt>
          <cx:pt idx="277">0.00071839999670502005</cx:pt>
          <cx:pt idx="278">-0.0012209508300838176</cx:pt>
          <cx:pt idx="279">-0.0030165137492675249</cx:pt>
          <cx:pt idx="280">-0.000106222469905223</cx:pt>
          <cx:pt idx="281">-0.00036207180737099498</cx:pt>
          <cx:pt idx="282">-0.0015150982818689549</cx:pt>
          <cx:pt idx="283">-0.00095141286873837996</cx:pt>
          <cx:pt idx="284">-0.002924046518243825</cx:pt>
          <cx:pt idx="285">0.0032319417426226499</cx:pt>
          <cx:pt idx="286">0.0099628969368629246</cx:pt>
          <cx:pt idx="287">0.0054345414210114004</cx:pt>
          <cx:pt idx="288">0.0030553592788323748</cx:pt>
          <cx:pt idx="289">0.0098253448956388753</cx:pt>
          <cx:pt idx="290">0.0020230909859572377</cx:pt>
          <cx:pt idx="291">-0.00086249498681352</cx:pt>
          <cx:pt idx="292">-0.0083353042700752746</cx:pt>
          <cx:pt idx="293">-0.017060446683520775</cx:pt>
          <cx:pt idx="294">-0.004392629310318575</cx:pt>
          <cx:pt idx="295">-0.017806995387774624</cx:pt>
          <cx:pt idx="296">-0.010658152447475776</cx:pt>
          <cx:pt idx="297">-0.0086384998751495752</cx:pt>
          <cx:pt idx="298">-0.0009852285332565575</cx:pt>
          <cx:pt idx="299">0.011982477690886501</cx:pt>
          <cx:pt idx="300">-0.00055151712437511097</cx:pt>
          <cx:pt idx="301">-0.0057731627966259502</cx:pt>
          <cx:pt idx="302">-0.0080610130551936401</cx:pt>
          <cx:pt idx="303">0.054578817812113399</cx:pt>
          <cx:pt idx="304">0.021608617684974601</cx:pt>
          <cx:pt idx="305">-0.0184873636381764</cx:pt>
          <cx:pt idx="306">-0.0047072901987639196</cx:pt>
          <cx:pt idx="307">-0.0029733783144555198</cx:pt>
          <cx:pt idx="308">3.0760857468405101e-05</cx:pt>
          <cx:pt idx="309">-0.0021576711522645802</cx:pt>
          <cx:pt idx="310">-0.0097428976961489895</cx:pt>
          <cx:pt idx="311">-0.010546256115349</cx:pt>
          <cx:pt idx="312">0.00036936253736522201</cx:pt>
          <cx:pt idx="313">0.0213454325534344</cx:pt>
          <cx:pt idx="314">0.049458320922024297</cx:pt>
          <cx:pt idx="315">0.067761750625771194</cx:pt>
          <cx:pt idx="316">0.040313161526200098</cx:pt>
          <cx:pt idx="317">0.052679604848306902</cx:pt>
          <cx:pt idx="318">-0.0032665180922734202</cx:pt>
          <cx:pt idx="319">0.011077990863391399</cx:pt>
          <cx:pt idx="320">-0.059889504930754602</cx:pt>
          <cx:pt idx="321">-0.078119905137231702</cx:pt>
          <cx:pt idx="322">-0.031161841410359201</cx:pt>
          <cx:pt idx="323">-0.055328787607722099</cx:pt>
          <cx:pt idx="324">-0.046117406201813101</cx:pt>
          <cx:pt idx="325">-0.074395726407750704</cx:pt>
          <cx:pt idx="326">-0.034083795738333603</cx:pt>
          <cx:pt idx="327">0.0030895302307805501</cx:pt>
          <cx:pt idx="328">-0.013650411035289601</cx:pt>
          <cx:pt idx="329">0.027576787980800599</cx:pt>
          <cx:pt idx="330">0.0057232290623501804</cx:pt>
          <cx:pt idx="331">0.059511505378330498</cx:pt>
          <cx:pt idx="332">0.064505170510938195</cx:pt>
          <cx:pt idx="333">0.017052029002600201</cx:pt>
          <cx:pt idx="334">0.010436646018976399</cx:pt>
          <cx:pt idx="335">-0.000414320617232847</cx:pt>
          <cx:pt idx="336">-0.000983044910105726</cx:pt>
          <cx:pt idx="337">-0.00179509213014959</cx:pt>
          <cx:pt idx="338">-0.0058088875218004904</cx:pt>
          <cx:pt idx="339">-0.0021464447666004098</cx:pt>
          <cx:pt idx="340">0.0070257536500591498</cx:pt>
          <cx:pt idx="341">0.035284408850448402</cx:pt>
          <cx:pt idx="342">0.0602391814219259</cx:pt>
          <cx:pt idx="343">0.048578977509371297</cx:pt>
          <cx:pt idx="344">-0.0081441167526993506</cx:pt>
          <cx:pt idx="345">0.017389438400762999</cx:pt>
          <cx:pt idx="346">-0.0054292402228478002</cx:pt>
          <cx:pt idx="347">0.0191235881376173</cx:pt>
          <cx:pt idx="348">-0.057864833591107299</cx:pt>
          <cx:pt idx="349">-0.059375005447057601</cx:pt>
          <cx:pt idx="350">-0.062012738749265203</cx:pt>
          <cx:pt idx="351">-0.0297928970685814</cx:pt>
          <cx:pt idx="352">-0.053082167651518603</cx:pt>
          <cx:pt idx="353">-0.039398082616984097</cx:pt>
          <cx:pt idx="354">-0.052812121068668401</cx:pt>
          <cx:pt idx="355">0.053820620316244003</cx:pt>
          <cx:pt idx="356">0.044523917889869702</cx:pt>
          <cx:pt idx="357">0.063068961519496106</cx:pt>
          <cx:pt idx="358">0.038998617747151597</cx:pt>
          <cx:pt idx="359">0.078640448363357096</cx:pt>
          <cx:pt idx="360">0.061327860587957</cx:pt>
          <cx:pt idx="361">0.0046484743092857798</cx:pt>
          <cx:pt idx="362">0.00107224969962835</cx:pt>
          <cx:pt idx="363">-0.0024965806960020702</cx:pt>
          <cx:pt idx="364">-0.00015435980283560799</cx:pt>
          <cx:pt idx="365">0.00084984719039974896</cx:pt>
          <cx:pt idx="366">-0.0031552423120863901</cx:pt>
          <cx:pt idx="367">-0.0031654552813694102</cx:pt>
          <cx:pt idx="368">-0.00035551114570213198</cx:pt>
          <cx:pt idx="369">0.0383590379975094</cx:pt>
          <cx:pt idx="370">0.041042909480054499</cx:pt>
          <cx:pt idx="371">0.037868853281658697</cx:pt>
          <cx:pt idx="372">0.0043976847214065801</cx:pt>
          <cx:pt idx="373">0.0212690315032295</cx:pt>
          <cx:pt idx="374">0.034339237579177499</cx:pt>
          <cx:pt idx="375">0.045849952991086303</cx:pt>
          <cx:pt idx="376">0.021827623595751199</cx:pt>
          <cx:pt idx="377">0.0055874916864404401</cx:pt>
          <cx:pt idx="378">0.00320025171403425</cx:pt>
          <cx:pt idx="379">0.034573642981403301</cx:pt>
          <cx:pt idx="380">-0.023733468298614599</cx:pt>
          <cx:pt idx="381">-0.0549290155097759</cx:pt>
          <cx:pt idx="382">0.00076887630327425395</cx:pt>
          <cx:pt idx="383">0.068138731229975394</cx:pt>
          <cx:pt idx="384">0.039914270742531802</cx:pt>
          <cx:pt idx="385">0.026689733673465499</cx:pt>
          <cx:pt idx="386">0.047713798392804901</cx:pt>
          <cx:pt idx="387">0.054636992679523898</cx:pt>
          <cx:pt idx="388">0.017982627610659701</cx:pt>
          <cx:pt idx="389">0.00304592304729767</cx:pt>
          <cx:pt idx="390">0.0053084336842659403</cx:pt>
          <cx:pt idx="391">0.000137077010222547</cx:pt>
          <cx:pt idx="392">0.0011639685431667499</cx:pt>
          <cx:pt idx="393">-0.00069972553385553996</cx:pt>
          <cx:pt idx="394">-0.0026858116548608701</cx:pt>
          <cx:pt idx="395">-0.0026335793025984398</cx:pt>
          <cx:pt idx="396">0.0099110364013626894</cx:pt>
          <cx:pt idx="397">0.050144118590190301</cx:pt>
          <cx:pt idx="398">0.050693894169959001</cx:pt>
          <cx:pt idx="399">0.017664737600155599</cx:pt>
          <cx:pt idx="400">-0.016087641569391301</cx:pt>
          <cx:pt idx="401">-0.0058375681502857999</cx:pt>
          <cx:pt idx="402">0.074213228368251893</cx:pt>
          <cx:pt idx="403">0.104980191821596</cx:pt>
          <cx:pt idx="404">0.027414882814152101</cx:pt>
          <cx:pt idx="405">0.042596548085554499</cx:pt>
          <cx:pt idx="406">0.047433587843494399</cx:pt>
          <cx:pt idx="407">0.028788686232981399</cx:pt>
          <cx:pt idx="408">0.00447091369207095</cx:pt>
          <cx:pt idx="409">0.0011521009156710599</cx:pt>
          <cx:pt idx="410">0.0023230812784333001</cx:pt>
          <cx:pt idx="411">-0.0101108238919085</cx:pt>
          <cx:pt idx="412">-0.0208030358391986</cx:pt>
          <cx:pt idx="413">0.0071401316250367299</cx:pt>
          <cx:pt idx="414">0.000974800099412889</cx:pt>
          <cx:pt idx="415">-0.0103120158350968</cx:pt>
          <cx:pt idx="416">0.0123506750398985</cx:pt>
          <cx:pt idx="417">0.010252039915098401</cx:pt>
          <cx:pt idx="418">0.0024097308525065399</cx:pt>
          <cx:pt idx="419">0.00019656609783931501</cx:pt>
          <cx:pt idx="420">0.00036911823983533203</cx:pt>
          <cx:pt idx="421">-0.0014223690493213399</cx:pt>
          <cx:pt idx="422">-0.0021988677721689002</cx:pt>
          <cx:pt idx="423">0.0044324336293009798</cx:pt>
          <cx:pt idx="424">0.0028399662648501299</cx:pt>
          <cx:pt idx="425">0.036523285432427402</cx:pt>
          <cx:pt idx="426">0.018343506781675799</cx:pt>
          <cx:pt idx="427">0.0224192295600339</cx:pt>
          <cx:pt idx="428">0.020622380350493501</cx:pt>
          <cx:pt idx="429">0.052194215483214797</cx:pt>
          <cx:pt idx="430">0.0410793215060066</cx:pt>
          <cx:pt idx="431">0.0542222920061428</cx:pt>
          <cx:pt idx="432">0.0390447285947454</cx:pt>
          <cx:pt idx="433">0.074332392258672997</cx:pt>
          <cx:pt idx="434">0.047284873475099902</cx:pt>
          <cx:pt idx="435">-0.020239248072917701</cx:pt>
          <cx:pt idx="436">0.035114682118165798</cx:pt>
          <cx:pt idx="437">-0.0019870298166802698</cx:pt>
          <cx:pt idx="438">0.00031018523373647401</cx:pt>
          <cx:pt idx="439">-0.033242881621958903</cx:pt>
          <cx:pt idx="440">-0.062539945785391404</cx:pt>
          <cx:pt idx="441">-0.060797727694212801</cx:pt>
          <cx:pt idx="442">-0.057978839095806499</cx:pt>
          <cx:pt idx="443">-0.018957842950361001</cx:pt>
          <cx:pt idx="444">0.020819420823089001</cx:pt>
          <cx:pt idx="445">0.020981014431477998</cx:pt>
          <cx:pt idx="446">0.00052743519548183399</cx:pt>
          <cx:pt idx="447">-0.00015391443081258599</cx:pt>
          <cx:pt idx="448">0.00056453339958943097</cx:pt>
          <cx:pt idx="449">-0.0012241340701506899</cx:pt>
          <cx:pt idx="450">-0.0025397839594668002</cx:pt>
          <cx:pt idx="451">0.00118373927273518</cx:pt>
          <cx:pt idx="452">-0.0090979358858774197</cx:pt>
          <cx:pt idx="453">0.0098935961964673001</cx:pt>
          <cx:pt idx="454">0.0048478004833146498</cx:pt>
          <cx:pt idx="455">-0.0019509419653245201</cx:pt>
          <cx:pt idx="456">-0.0203107009723324</cx:pt>
          <cx:pt idx="457">0.0040973819519819401</cx:pt>
          <cx:pt idx="458">0.030228451484101401</cx:pt>
          <cx:pt idx="459">0.044433165276807303</cx:pt>
          <cx:pt idx="460">0.067635838986519606</cx:pt>
          <cx:pt idx="461">0.0480120862421776</cx:pt>
          <cx:pt idx="462">-0.0025184739994741599</cx:pt>
          <cx:pt idx="463">-0.0206745453168087</cx:pt>
          <cx:pt idx="464">0.026721632191003101</cx:pt>
          <cx:pt idx="465">0.0112102292358066</cx:pt>
          <cx:pt idx="466">-0.028221524711762199</cx:pt>
          <cx:pt idx="467">-0.057402001678935097</cx:pt>
          <cx:pt idx="468">-0.042858620096679997</cx:pt>
          <cx:pt idx="469">-0.069853700479173997</cx:pt>
          <cx:pt idx="470">-0.0484458003742506</cx:pt>
          <cx:pt idx="471">0.00036294288590842398</cx:pt>
          <cx:pt idx="472">0.00637694522788521</cx:pt>
          <cx:pt idx="473">0.028553218466252799</cx:pt>
          <cx:pt idx="474">0.0034304380499601298</cx:pt>
          <cx:pt idx="475">-0.00096737045583058004</cx:pt>
          <cx:pt idx="476">-0.00018580615234181199</cx:pt>
          <cx:pt idx="477">-0.00080408707459435705</cx:pt>
          <cx:pt idx="478">-0.00043105045718611399</cx:pt>
          <cx:pt idx="479">-0.0052959475862037701</cx:pt>
          <cx:pt idx="480">0.0038760473432529999</cx:pt>
          <cx:pt idx="481">0.0077906226373410997</cx:pt>
          <cx:pt idx="482">0.0026101848111920799</cx:pt>
          <cx:pt idx="483">-0.0031431774569235099</cx:pt>
          <cx:pt idx="484">-0.00047969180615130801</cx:pt>
          <cx:pt idx="485">0.013906032645501699</cx:pt>
          <cx:pt idx="486">0.0089212943602946203</cx:pt>
          <cx:pt idx="487">0.038926653833268703</cx:pt>
          <cx:pt idx="488">0.048562786837536898</cx:pt>
          <cx:pt idx="489">-0.0090326023457687095</cx:pt>
          <cx:pt idx="490">-0.057080689552531899</cx:pt>
          <cx:pt idx="491">-0.060512315614210499</cx:pt>
          <cx:pt idx="492">0.011930902131542199</cx:pt>
          <cx:pt idx="493">0.0093319053160993998</cx:pt>
          <cx:pt idx="494">-0.0499475360913431</cx:pt>
          <cx:pt idx="495">-0.032909223191792902</cx:pt>
          <cx:pt idx="496">-0.016153487811017199</cx:pt>
          <cx:pt idx="497">-0.0310153214250782</cx:pt>
          <cx:pt idx="498">-0.0110815544494132</cx:pt>
          <cx:pt idx="499">0.022106844304587599</cx:pt>
          <cx:pt idx="500">0.0155813933095357</cx:pt>
          <cx:pt idx="501">0.0095165054766440504</cx:pt>
          <cx:pt idx="502">0.00074846838860738495</cx:pt>
          <cx:pt idx="503">0.00086510844694625904</cx:pt>
          <cx:pt idx="504">-0.000337713416034061</cx:pt>
          <cx:pt idx="505">-0.000250212625714021</cx:pt>
          <cx:pt idx="506">-0.00050276069516411496</cx:pt>
          <cx:pt idx="507">-0.015264444629501101</cx:pt>
          <cx:pt idx="508">0.00458847690542976</cx:pt>
          <cx:pt idx="509">0.030383828091416001</cx:pt>
          <cx:pt idx="510">0.040286108921489101</cx:pt>
          <cx:pt idx="511">0.019502613958603001</cx:pt>
          <cx:pt idx="512">0.0199735476508974</cx:pt>
          <cx:pt idx="513">0.00323785460899632</cx:pt>
          <cx:pt idx="514">0.027596050406896801</cx:pt>
          <cx:pt idx="515">0.027177036488756901</cx:pt>
          <cx:pt idx="516">0.032048845114829499</cx:pt>
          <cx:pt idx="517">-0.028412258644289101</cx:pt>
          <cx:pt idx="518">-0.070394380961446706</cx:pt>
          <cx:pt idx="519">-0.029055914791376699</cx:pt>
          <cx:pt idx="520">-0.077874377879940004</cx:pt>
          <cx:pt idx="521">-0.016577225184511699</cx:pt>
          <cx:pt idx="522">-0.031006159087017801</cx:pt>
          <cx:pt idx="523">-0.023047334645928199</cx:pt>
          <cx:pt idx="524">0.00097447191959415796</cx:pt>
          <cx:pt idx="525">-0.0151405943410329</cx:pt>
          <cx:pt idx="526">0.024457102547822799</cx:pt>
          <cx:pt idx="527">0.040801847979457399</cx:pt>
          <cx:pt idx="528">0.0237984343045522</cx:pt>
          <cx:pt idx="529">0.0056440945946523999</cx:pt>
          <cx:pt idx="530">8.6778780855637896e-05</cx:pt>
          <cx:pt idx="531">0.00051891754173283202</cx:pt>
          <cx:pt idx="532">2.8273210525381099e-05</cx:pt>
          <cx:pt idx="533">6.9406630932792901e-05</cx:pt>
          <cx:pt idx="534">-0.0020912531538839299</cx:pt>
          <cx:pt idx="535">-0.021390751219689801</cx:pt>
          <cx:pt idx="536">-0.0019999729896342101</cx:pt>
          <cx:pt idx="537">0.0091199095731062402</cx:pt>
          <cx:pt idx="538">0.016506419760517001</cx:pt>
          <cx:pt idx="539">0.027194136126805799</cx:pt>
          <cx:pt idx="540">0.024873240726466801</cx:pt>
          <cx:pt idx="541">-0.019352179456018501</cx:pt>
          <cx:pt idx="542">0.036192956443266401</cx:pt>
          <cx:pt idx="543">0.0277234047280875</cx:pt>
          <cx:pt idx="544">0.035988901527844001</cx:pt>
          <cx:pt idx="545">-0.037803162130583802</cx:pt>
          <cx:pt idx="546">-0.058900309629754698</cx:pt>
          <cx:pt idx="547">0.0077790051421294899</cx:pt>
          <cx:pt idx="548">-0.034924713806409803</cx:pt>
          <cx:pt idx="549">0.0250297841337517</cx:pt>
          <cx:pt idx="550">0.019674968771106902</cx:pt>
          <cx:pt idx="551">-0.0021013357707997302</cx:pt>
          <cx:pt idx="552">0.0083934112037649302</cx:pt>
          <cx:pt idx="553">0.031385017896442297</cx:pt>
          <cx:pt idx="554">0.055331876218269398</cx:pt>
          <cx:pt idx="555">0.044039124228507302</cx:pt>
          <cx:pt idx="556">0.013021114672268699</cx:pt>
          <cx:pt idx="557">-0.00312762648366057</cx:pt>
          <cx:pt idx="558">0.00159060320536539</cx:pt>
          <cx:pt idx="559">0.00088044327174986497</cx:pt>
          <cx:pt idx="560">0.00098773244290476609</cx:pt>
          <cx:pt idx="561">0.00033074318646734399</cx:pt>
          <cx:pt idx="562">2.6104539069085099e-05</cx:pt>
          <cx:pt idx="563">-0.0077304333169251399</cx:pt>
          <cx:pt idx="564">0.0016187701557079401</cx:pt>
          <cx:pt idx="565">0.021089955623559101</cx:pt>
          <cx:pt idx="566">0.020383820237900099</cx:pt>
          <cx:pt idx="567">0.030834262484402401</cx:pt>
          <cx:pt idx="568">0.016963547095755101</cx:pt>
          <cx:pt idx="569">-0.0388073464945232</cx:pt>
          <cx:pt idx="570">0.0105239858010045</cx:pt>
          <cx:pt idx="571">0.054510526698016801</cx:pt>
          <cx:pt idx="572">0.029971151339519601</cx:pt>
          <cx:pt idx="573">-0.052813492824425101</cx:pt>
          <cx:pt idx="574">-0.0294998805039858</cx:pt>
          <cx:pt idx="575">0.077709995932311093</cx:pt>
          <cx:pt idx="576">0.022171433639770699</cx:pt>
          <cx:pt idx="577">0.00069576641003023601</cx:pt>
          <cx:pt idx="578">-0.00956927421604142</cx:pt>
          <cx:pt idx="579">-0.023568945713418801</cx:pt>
          <cx:pt idx="580">0.012077014494456299</cx:pt>
          <cx:pt idx="581">0.044505639529956099</cx:pt>
          <cx:pt idx="582">0.051908267192906699</cx:pt>
          <cx:pt idx="583">0.031238290986972901</cx:pt>
          <cx:pt idx="584">0.0031161827047654599</cx:pt>
          <cx:pt idx="585">-0.0038442855461785202</cx:pt>
          <cx:pt idx="586">0.00055781544364959896</cx:pt>
          <cx:pt idx="587">0.000237019315896651</cx:pt>
          <cx:pt idx="588">5.9985456070694696e-06</cx:pt>
          <cx:pt idx="589">-0.000186751119017438</cx:pt>
          <cx:pt idx="590">0.00172030734347195</cx:pt>
          <cx:pt idx="591">0.0011050400758803201</cx:pt>
          <cx:pt idx="592">0.010469535700984601</cx:pt>
          <cx:pt idx="593">0.0067048599915697704</cx:pt>
          <cx:pt idx="594">0.029733328876355099</cx:pt>
          <cx:pt idx="595">0.038416494928928298</cx:pt>
          <cx:pt idx="596">-0.0065870953814516102</cx:pt>
          <cx:pt idx="597">0.0033051191311554398</cx:pt>
          <cx:pt idx="598">-0.021390418552743502</cx:pt>
          <cx:pt idx="599">0.035239135387123303</cx:pt>
          <cx:pt idx="600">-0.0058940218770865702</cx:pt>
          <cx:pt idx="601">-0.0131053811200146</cx:pt>
          <cx:pt idx="602">0.0154183417378225</cx:pt>
          <cx:pt idx="603">0.046799120969537998</cx:pt>
          <cx:pt idx="604">0.0025212612322182901</cx:pt>
          <cx:pt idx="605">0.033241300595472999</cx:pt>
          <cx:pt idx="606">-0.0238613687937035</cx:pt>
          <cx:pt idx="607">-0.0045810258027364301</cx:pt>
          <cx:pt idx="608">0.000406712724662595</cx:pt>
          <cx:pt idx="609">0.0088572572965520402</cx:pt>
          <cx:pt idx="610">0.059541589386894203</cx:pt>
          <cx:pt idx="611">0.034316236500722602</cx:pt>
          <cx:pt idx="612">-0.00084835653227138699</cx:pt>
          <cx:pt idx="613">-0.0040170583895765399</cx:pt>
          <cx:pt idx="614">0.00148842472082125</cx:pt>
          <cx:pt idx="615">0.00072807277332412204</cx:pt>
          <cx:pt idx="616">-0.00068408394892118397</cx:pt>
          <cx:pt idx="617">-1.7819669509732302e-05</cx:pt>
          <cx:pt idx="618">0.00088226482598473797</cx:pt>
          <cx:pt idx="619">0.0050225407785535999</cx:pt>
          <cx:pt idx="620">0.0085099389743381205</cx:pt>
          <cx:pt idx="621">-0.0040588983928120199</cx:pt>
          <cx:pt idx="622">0.014014765337014101</cx:pt>
          <cx:pt idx="623">0.0197275383632784</cx:pt>
          <cx:pt idx="624">-0.0134245225948742</cx:pt>
          <cx:pt idx="625">-0.0212603454729667</cx:pt>
          <cx:pt idx="626">-0.028386047301892901</cx:pt>
          <cx:pt idx="627">0.0061950046382965298</cx:pt>
          <cx:pt idx="628">0.0112534520073436</cx:pt>
          <cx:pt idx="629">0.0150437605650695</cx:pt>
          <cx:pt idx="630">0.034934174723257702</cx:pt>
          <cx:pt idx="631">0.020435798746165801</cx:pt>
          <cx:pt idx="632">0.00312474010158481</cx:pt>
          <cx:pt idx="633">-0.0033836108777419199</cx:pt>
          <cx:pt idx="634">-0.026788783988095099</cx:pt>
          <cx:pt idx="635">0.00092607303253408396</cx:pt>
          <cx:pt idx="636">0.0078295717204983403</cx:pt>
          <cx:pt idx="637">0.0127026775209677</cx:pt>
          <cx:pt idx="638">0.038188652315408397</cx:pt>
          <cx:pt idx="639">0.016304880131950101</cx:pt>
          <cx:pt idx="640">0.0063358277467856798</cx:pt>
          <cx:pt idx="641">-0.00134457075764935</cx:pt>
          <cx:pt idx="642">-0.00035945898498114997</cx:pt>
          <cx:pt idx="643">0.00039764137688464302</cx:pt>
          <cx:pt idx="644">-0.00039084244793671303</cx:pt>
          <cx:pt idx="645">-0.00065757951383085703</cx:pt>
          <cx:pt idx="646">0.0011883723537157399</cx:pt>
          <cx:pt idx="647">0.0030861610708382099</cx:pt>
          <cx:pt idx="648">-0.0024279286550347601</cx:pt>
          <cx:pt idx="649">-0.026205311824735001</cx:pt>
          <cx:pt idx="650">-0.069000373194764805</cx:pt>
          <cx:pt idx="651">-0.060582385140062499</cx:pt>
          <cx:pt idx="652">0.0061212355388010099</cx:pt>
          <cx:pt idx="653">0.0071084135279511299</cx:pt>
          <cx:pt idx="654">-0.0108893027593195</cx:pt>
          <cx:pt idx="655">0.019138358583619699</cx:pt>
          <cx:pt idx="656">0.023628206631529799</cx:pt>
          <cx:pt idx="657">0.089776715173258095</cx:pt>
          <cx:pt idx="658">0.083517230463178604</cx:pt>
          <cx:pt idx="659">0.042174029613672899</cx:pt>
          <cx:pt idx="660">0.0168803008141701</cx:pt>
          <cx:pt idx="661">-0.0024673630480703999</cx:pt>
          <cx:pt idx="662">0.0300057754102457</cx:pt>
          <cx:pt idx="663">0.021904846378318701</cx:pt>
          <cx:pt idx="664">0.032586370425656201</cx:pt>
          <cx:pt idx="665">0.037203673110561102</cx:pt>
          <cx:pt idx="666">0.0413789125231823</cx:pt>
          <cx:pt idx="667">0.025001550618184699</cx:pt>
          <cx:pt idx="668">0.00181559107483134</cx:pt>
          <cx:pt idx="669">0.00195511001949045</cx:pt>
          <cx:pt idx="670">-0.00064765503401144602</cx:pt>
          <cx:pt idx="671">-8.0788401831474494e-05</cx:pt>
          <cx:pt idx="672">-0.00066842442703281496</cx:pt>
          <cx:pt idx="673">0.000136957608640538</cx:pt>
          <cx:pt idx="674">-0.00053336171936294897</cx:pt>
          <cx:pt idx="675">-0.0024929309191277101</cx:pt>
          <cx:pt idx="676">-0.016467751773657599</cx:pt>
          <cx:pt idx="677">-0.037939227789420001</cx:pt>
          <cx:pt idx="678">-0.0605354457105899</cx:pt>
          <cx:pt idx="679">-0.050895898675955099</cx:pt>
          <cx:pt idx="680">-0.0060823214142827998</cx:pt>
          <cx:pt idx="681">0.038736180204215501</cx:pt>
          <cx:pt idx="682">0.053505646556989001</cx:pt>
          <cx:pt idx="683">0.0676771342079798</cx:pt>
          <cx:pt idx="684">0.076705009367942806</cx:pt>
          <cx:pt idx="685">0.12043658029778299</cx:pt>
          <cx:pt idx="686">0.086507448705531495</cx:pt>
          <cx:pt idx="687">0.0489276355795581</cx:pt>
          <cx:pt idx="688">0.050040649135300201</cx:pt>
          <cx:pt idx="689">-0.0140829118481463</cx:pt>
          <cx:pt idx="690">0.012350487280654099</cx:pt>
          <cx:pt idx="691">0.024852780254545199</cx:pt>
          <cx:pt idx="692">0.0291396234064598</cx:pt>
          <cx:pt idx="693">0.0026616272764911401</cx:pt>
          <cx:pt idx="694">0.0063412665035466999</cx:pt>
          <cx:pt idx="695">0.0087745094964038796</cx:pt>
          <cx:pt idx="696">0.0043094761857310499</cx:pt>
          <cx:pt idx="697">0.00179921426683619</cx:pt>
          <cx:pt idx="698">0.00078259079436243304</cx:pt>
          <cx:pt idx="699">0.00034880447085863</cx:pt>
          <cx:pt idx="700">0.00075847187783790798</cx:pt>
          <cx:pt idx="701">0.00103796771013294</cx:pt>
          <cx:pt idx="702">0.00061065806095317397</cx:pt>
          <cx:pt idx="703">-0.0017470103783405601</cx:pt>
          <cx:pt idx="704">-0.0086490849992439493</cx:pt>
          <cx:pt idx="705">-0.019594448139178999</cx:pt>
          <cx:pt idx="706">-0.0212235972911065</cx:pt>
          <cx:pt idx="707">-0.024259103162023</cx:pt>
          <cx:pt idx="708">-0.019538337026878599</cx:pt>
          <cx:pt idx="709">7.5157633372018501e-05</cx:pt>
          <cx:pt idx="710">0.012292646898508</cx:pt>
          <cx:pt idx="711">-0.028290354685265799</cx:pt>
          <cx:pt idx="712">-0.0332692601888794</cx:pt>
          <cx:pt idx="713">0.019499035839958</cx:pt>
          <cx:pt idx="714">0.036187245767509597</cx:pt>
          <cx:pt idx="715">0.024533824789060799</cx:pt>
          <cx:pt idx="716">0.022455018099373499</cx:pt>
          <cx:pt idx="717">0.023789386988797401</cx:pt>
          <cx:pt idx="718">0.0054119387580037204</cx:pt>
          <cx:pt idx="719">0.020928265758900302</cx:pt>
          <cx:pt idx="720">0.016878626422974701</cx:pt>
          <cx:pt idx="721">0.0081923675203841393</cx:pt>
          <cx:pt idx="722">-0.00099145827111867695</cx:pt>
          <cx:pt idx="723">0.0033105941509695399</cx:pt>
          <cx:pt idx="724">0.0012566476415603301</cx:pt>
          <cx:pt idx="725">0.000391860520965973</cx:pt>
          <cx:pt idx="726">0.0010198927786273101</cx:pt>
          <cx:pt idx="727">0.00022302938737256799</cx:pt>
          <cx:pt idx="728">0.00047678261074450502</cx:pt>
          <cx:pt idx="729">-0.00022794962499997199</cx:pt>
          <cx:pt idx="730">-0.000505772576385841</cx:pt>
          <cx:pt idx="731">-0.00048062953780979501</cx:pt>
          <cx:pt idx="732">0.0012859260451869501</cx:pt>
          <cx:pt idx="733">0.0046070455306317301</cx:pt>
          <cx:pt idx="734">0.0060838538204706803</cx:pt>
          <cx:pt idx="735">-0.0016909401368243801</cx:pt>
          <cx:pt idx="736">-0.00496250583173319</cx:pt>
          <cx:pt idx="737">-0.0097179956314505898</cx:pt>
          <cx:pt idx="738">-0.0096103061603174094</cx:pt>
          <cx:pt idx="739">-0.0049703421029727397</cx:pt>
          <cx:pt idx="740">0.0128412881042909</cx:pt>
          <cx:pt idx="741">0.019513810561790301</cx:pt>
          <cx:pt idx="742">0.0057049828110903597</cx:pt>
          <cx:pt idx="743">-0.0233679442678341</cx:pt>
          <cx:pt idx="744">-0.0036536224248975499</cx:pt>
          <cx:pt idx="745">0.0019851553178367501</cx:pt>
          <cx:pt idx="746">0.00063887782315075398</cx:pt>
          <cx:pt idx="747">0.0050327402243433702</cx:pt>
          <cx:pt idx="748">0.012967261626201</cx:pt>
          <cx:pt idx="749">0.0046447056972668196</cx:pt>
          <cx:pt idx="750">-0.0044841517029385498</cx:pt>
          <cx:pt idx="751">0.00048849411217621104</cx:pt>
          <cx:pt idx="752">-0.00027468670499065597</cx:pt>
          <cx:pt idx="753">0.00066153125525270095</cx:pt>
          <cx:pt idx="754">-8.7939106098718203e-05</cx:pt>
          <cx:pt idx="755">0.00057023001235700899</cx:pt>
          <cx:pt idx="756">0.000327085701110662</cx:pt>
          <cx:pt idx="757">0.00079835932874333204</cx:pt>
          <cx:pt idx="758">-5.1212875245694202e-05</cx:pt>
          <cx:pt idx="759">-0.000119163357885961</cx:pt>
          <cx:pt idx="760">-0.00022985799025403099</cx:pt>
          <cx:pt idx="761">-0.000396344649293778</cx:pt>
          <cx:pt idx="762">-0.000332675356088701</cx:pt>
          <cx:pt idx="763">0.00041465250532627399</cx:pt>
          <cx:pt idx="764">-0.0012846622452034799</cx:pt>
          <cx:pt idx="765">-0.00166652809996365</cx:pt>
          <cx:pt idx="766">-0.00076989550112639704</cx:pt>
          <cx:pt idx="767">-0.000201653756307428</cx:pt>
          <cx:pt idx="768">0.00078967365388349104</cx:pt>
          <cx:pt idx="769">-0.0022213721534841699</cx:pt>
          <cx:pt idx="770">-0.0044598632058250199</cx:pt>
          <cx:pt idx="771">-0.0058877809943349698</cx:pt>
          <cx:pt idx="772">-0.0062234571367876497</cx:pt>
          <cx:pt idx="773">-0.0063889807229801096</cx:pt>
          <cx:pt idx="774">-0.0072882797344367596</cx:pt>
          <cx:pt idx="775">0.0022664550802162699</cx:pt>
          <cx:pt idx="776">0.0023839457066593701</cx:pt>
          <cx:pt idx="777">-0.0046539454775099704</cx:pt>
          <cx:pt idx="778">-0.0058174101070907697</cx:pt>
          <cx:pt idx="779">-0.00062175442854691299</cx:pt>
          <cx:pt idx="780">-0.00067636082762500302</cx:pt>
          <cx:pt idx="781">0.00074386187179877495</cx:pt>
          <cx:pt idx="782">-0.00037411800373480202</cx:pt>
          <cx:pt idx="783">-4.7837504125454397e-05</cx:pt>
          <cx:pt idx="784">-0.0033786563884567748</cx:pt>
          <cx:pt idx="785">-0.0005800961537785525</cx:pt>
          <cx:pt idx="786">-0.00051060177497724249</cx:pt>
          <cx:pt idx="787">-0.0066274697974279999</cx:pt>
          <cx:pt idx="788">-0.010026892046654899</cx:pt>
          <cx:pt idx="789">0.0017184687185599974</cx:pt>
          <cx:pt idx="790">0.0024416478542996075</cx:pt>
          <cx:pt idx="791">-0.0017927860963328824</cx:pt>
          <cx:pt idx="792">-0.0079741002484924745</cx:pt>
          <cx:pt idx="793">-0.0079341504533482505</cx:pt>
          <cx:pt idx="794">-0.0049013602692727001</cx:pt>
          <cx:pt idx="795">-0.0064588537698202749</cx:pt>
          <cx:pt idx="796">0.00881698623240465</cx:pt>
          <cx:pt idx="797">-0.0012288785090059501</cx:pt>
          <cx:pt idx="798">0.0037306989607803001</cx:pt>
          <cx:pt idx="799">0.00409535181083395</cx:pt>
          <cx:pt idx="800">-0.0040086894746726252</cx:pt>
          <cx:pt idx="801">-0.0138854006483006</cx:pt>
          <cx:pt idx="802">-0.00036607769726030502</cx:pt>
          <cx:pt idx="803">0.0011615485383792549</cx:pt>
          <cx:pt idx="804">-0.0020983444772922277</cx:pt>
          <cx:pt idx="805">-0.00074181239768331749</cx:pt>
          <cx:pt idx="806">0.0017135255443465199</cx:pt>
          <cx:pt idx="807">-0.00036619525701898253</cx:pt>
          <cx:pt idx="808">-0.00047348149200586751</cx:pt>
          <cx:pt idx="809">0.00019550666288031926</cx:pt>
          <cx:pt idx="810">-0.00012139483735996075</cx:pt>
          <cx:pt idx="811">-0.00023512513182622749</cx:pt>
          <cx:pt idx="812">-0.00089492437982047505</cx:pt>
          <cx:pt idx="813">-0.00019410319193768726</cx:pt>
          <cx:pt idx="814">-0.0035919546382679</cx:pt>
          <cx:pt idx="815">-0.0011137902324636149</cx:pt>
          <cx:pt idx="816">-0.0071865074452922249</cx:pt>
          <cx:pt idx="817">-0.0077265375444896247</cx:pt>
          <cx:pt idx="818">-0.0051501557809297003</cx:pt>
          <cx:pt idx="819">-0.0033281613767786248</cx:pt>
          <cx:pt idx="820">-0.0021389672321042749</cx:pt>
          <cx:pt idx="821">0.00080946140500272996</cx:pt>
          <cx:pt idx="822">0.0020790074468740849</cx:pt>
          <cx:pt idx="823">0.00065714029315901254</cx:pt>
          <cx:pt idx="824">-0.001713716598552595</cx:pt>
          <cx:pt idx="825">0.0059631108907639502</cx:pt>
          <cx:pt idx="826">0.0082333760978096256</cx:pt>
          <cx:pt idx="827">0.0048254766025167999</cx:pt>
          <cx:pt idx="828">0.010231579616718825</cx:pt>
          <cx:pt idx="829">-8.6444225508664505e-05</cx:pt>
          <cx:pt idx="830">0.0033233237706978749</cx:pt>
          <cx:pt idx="831">-0.001708098573839815</cx:pt>
          <cx:pt idx="832">-0.0026876167880565999</cx:pt>
          <cx:pt idx="833">-0.00045008570953216747</cx:pt>
          <cx:pt idx="834">0.0012499121665772925</cx:pt>
          <cx:pt idx="835">0.0012266330486194025</cx:pt>
          <cx:pt idx="836">0.00024824466466183051</cx:pt>
          <cx:pt idx="837">-5.0586425916072247e-05</cx:pt>
          <cx:pt idx="838">-0.00061228524019549247</cx:pt>
          <cx:pt idx="839">1.2772020842245301e-05</cx:pt>
          <cx:pt idx="840">0.00012733957567520675</cx:pt>
          <cx:pt idx="841">-0.0047712141219156999</cx:pt>
          <cx:pt idx="842">-0.0035718413847932</cx:pt>
          <cx:pt idx="843">-0.00014283175640330349</cx:pt>
          <cx:pt idx="844">-0.0093622321160411748</cx:pt>
          <cx:pt idx="845">-0.0063467848146716247</cx:pt>
          <cx:pt idx="846">0.00193244004909016</cx:pt>
          <cx:pt idx="847">0.0022627043781858376</cx:pt>
          <cx:pt idx="848">-0.00013379366988105999</cx:pt>
          <cx:pt idx="849">-0.0030189159015070999</cx:pt>
          <cx:pt idx="850">-0.00318909935554315</cx:pt>
          <cx:pt idx="851">-0.0094294645003067008</cx:pt>
          <cx:pt idx="852">-0.0070187860797457499</cx:pt>
          <cx:pt idx="853">-0.0045324302784944754</cx:pt>
          <cx:pt idx="854">0.0052081029446512002</cx:pt>
          <cx:pt idx="855">0.0016156864197509075</cx:pt>
          <cx:pt idx="856">0.0060947935469943754</cx:pt>
          <cx:pt idx="857">0.011762950638514276</cx:pt>
          <cx:pt idx="858">-0.0019829741806094273</cx:pt>
          <cx:pt idx="859">-0.0026831626958769249</cx:pt>
          <cx:pt idx="860">0.0043841211855586999</cx:pt>
          <cx:pt idx="861">0.0064054535293251499</cx:pt>
          <cx:pt idx="862">0.00071839999670502005</cx:pt>
          <cx:pt idx="863">-0.0012209508300838176</cx:pt>
          <cx:pt idx="864">-0.0030165137492675249</cx:pt>
          <cx:pt idx="865">-0.000106222469905223</cx:pt>
          <cx:pt idx="866">-0.00036207180737099498</cx:pt>
          <cx:pt idx="867">-0.0015150982818689549</cx:pt>
          <cx:pt idx="868">-0.00095141286873837996</cx:pt>
          <cx:pt idx="869">-0.002924046518243825</cx:pt>
          <cx:pt idx="870">0.0032319417426226499</cx:pt>
          <cx:pt idx="871">0.0099628969368629246</cx:pt>
          <cx:pt idx="872">0.0054345414210114004</cx:pt>
          <cx:pt idx="873">0.0030553592788323748</cx:pt>
          <cx:pt idx="874">0.0098253448956388753</cx:pt>
          <cx:pt idx="875">0.0020230909859572377</cx:pt>
          <cx:pt idx="876">-0.00086249498681352</cx:pt>
          <cx:pt idx="877">-0.0083353042700752746</cx:pt>
          <cx:pt idx="878">-0.017060446683520775</cx:pt>
          <cx:pt idx="879">-0.004392629310318575</cx:pt>
          <cx:pt idx="880">-0.017806995387774624</cx:pt>
          <cx:pt idx="881">-0.010658152447475776</cx:pt>
          <cx:pt idx="882">-0.0086384998751495752</cx:pt>
          <cx:pt idx="883">-0.0009852285332565575</cx:pt>
          <cx:pt idx="884">-0.0033786563884567748</cx:pt>
          <cx:pt idx="885">-0.0005800961537785525</cx:pt>
          <cx:pt idx="886">-0.00051060177497724249</cx:pt>
          <cx:pt idx="887">-0.0066274697974279999</cx:pt>
          <cx:pt idx="888">-0.010026892046654899</cx:pt>
          <cx:pt idx="889">0.0017184687185599974</cx:pt>
          <cx:pt idx="890">0.0024416478542996075</cx:pt>
          <cx:pt idx="891">-0.0017927860963328824</cx:pt>
          <cx:pt idx="892">-0.0079741002484924745</cx:pt>
          <cx:pt idx="893">-0.0079341504533482505</cx:pt>
          <cx:pt idx="894">-0.0049013602692727001</cx:pt>
          <cx:pt idx="895">-0.0064588537698202749</cx:pt>
          <cx:pt idx="896">0.00881698623240465</cx:pt>
          <cx:pt idx="897">-0.0012288785090059501</cx:pt>
          <cx:pt idx="898">0.0037306989607803001</cx:pt>
          <cx:pt idx="899">0.00409535181083395</cx:pt>
          <cx:pt idx="900">-0.0040086894746726252</cx:pt>
          <cx:pt idx="901">-0.0138854006483006</cx:pt>
          <cx:pt idx="902">-0.00036607769726030502</cx:pt>
          <cx:pt idx="903">0.0011615485383792549</cx:pt>
          <cx:pt idx="904">-0.0020983444772922277</cx:pt>
          <cx:pt idx="905">-0.00074181239768331749</cx:pt>
          <cx:pt idx="906">0.0017135255443465199</cx:pt>
          <cx:pt idx="907">-0.00036619525701898253</cx:pt>
          <cx:pt idx="908">-0.00047348149200586751</cx:pt>
          <cx:pt idx="909">0.00019550666288031926</cx:pt>
          <cx:pt idx="910">-0.00012139483735996075</cx:pt>
          <cx:pt idx="911">-0.00023512513182622749</cx:pt>
          <cx:pt idx="912">-0.00089492437982047505</cx:pt>
          <cx:pt idx="913">-0.00019410319193768726</cx:pt>
          <cx:pt idx="914">-0.0035919546382679</cx:pt>
          <cx:pt idx="915">-0.0011137902324636149</cx:pt>
          <cx:pt idx="916">-0.0071865074452922249</cx:pt>
          <cx:pt idx="917">-0.0077265375444896247</cx:pt>
          <cx:pt idx="918">-0.0051501557809297003</cx:pt>
          <cx:pt idx="919">-0.0033281613767786248</cx:pt>
          <cx:pt idx="920">-0.0021389672321042749</cx:pt>
          <cx:pt idx="921">0.00080946140500272996</cx:pt>
          <cx:pt idx="922">0.0020790074468740849</cx:pt>
          <cx:pt idx="923">0.00065714029315901254</cx:pt>
          <cx:pt idx="924">-0.001713716598552595</cx:pt>
          <cx:pt idx="925">0.0059631108907639502</cx:pt>
          <cx:pt idx="926">0.0082333760978096256</cx:pt>
          <cx:pt idx="927">0.0048254766025167999</cx:pt>
          <cx:pt idx="928">0.010231579616718825</cx:pt>
          <cx:pt idx="929">-8.6444225508664505e-05</cx:pt>
          <cx:pt idx="930">0.0033233237706978749</cx:pt>
          <cx:pt idx="931">-0.001708098573839815</cx:pt>
          <cx:pt idx="932">-0.0026876167880565999</cx:pt>
          <cx:pt idx="933">-0.00045008570953216747</cx:pt>
          <cx:pt idx="934">0.0012499121665772925</cx:pt>
          <cx:pt idx="935">0.0012266330486194025</cx:pt>
          <cx:pt idx="936">0.00024824466466183051</cx:pt>
          <cx:pt idx="937">-5.0586425916072247e-05</cx:pt>
          <cx:pt idx="938">-0.00061228524019549247</cx:pt>
          <cx:pt idx="939">1.2772020842245301e-05</cx:pt>
          <cx:pt idx="940">0.00012733957567520675</cx:pt>
          <cx:pt idx="941">-0.0047712141219156999</cx:pt>
          <cx:pt idx="942">-0.0035718413847932</cx:pt>
          <cx:pt idx="943">-0.00014283175640330349</cx:pt>
          <cx:pt idx="944">-0.0093622321160411748</cx:pt>
          <cx:pt idx="945">-0.0063467848146716247</cx:pt>
          <cx:pt idx="946">0.00193244004909016</cx:pt>
          <cx:pt idx="947">0.0022627043781858376</cx:pt>
          <cx:pt idx="948">-0.00013379366988105999</cx:pt>
          <cx:pt idx="949">-0.0030189159015070999</cx:pt>
          <cx:pt idx="950">-0.00318909935554315</cx:pt>
          <cx:pt idx="951">-0.0094294645003067008</cx:pt>
          <cx:pt idx="952">-0.0070187860797457499</cx:pt>
          <cx:pt idx="953">-0.0045324302784944754</cx:pt>
          <cx:pt idx="954">0.0052081029446512002</cx:pt>
          <cx:pt idx="955">0.0016156864197509075</cx:pt>
          <cx:pt idx="956">0.0060947935469943754</cx:pt>
          <cx:pt idx="957">0.011762950638514276</cx:pt>
          <cx:pt idx="958">-0.0019829741806094273</cx:pt>
          <cx:pt idx="959">-0.0026831626958769249</cx:pt>
          <cx:pt idx="960">0.0043841211855586999</cx:pt>
          <cx:pt idx="961">0.0064054535293251499</cx:pt>
          <cx:pt idx="962">0.00071839999670502005</cx:pt>
          <cx:pt idx="963">-0.0012209508300838176</cx:pt>
          <cx:pt idx="964">-0.0030165137492675249</cx:pt>
          <cx:pt idx="965">-0.000106222469905223</cx:pt>
          <cx:pt idx="966">-0.00036207180737099498</cx:pt>
          <cx:pt idx="967">-0.0015150982818689549</cx:pt>
          <cx:pt idx="968">-0.00095141286873837996</cx:pt>
          <cx:pt idx="969">-0.002924046518243825</cx:pt>
          <cx:pt idx="970">0.0032319417426226499</cx:pt>
          <cx:pt idx="971">0.0099628969368629246</cx:pt>
          <cx:pt idx="972">0.0054345414210114004</cx:pt>
          <cx:pt idx="973">0.0030553592788323748</cx:pt>
          <cx:pt idx="974">0.0098253448956388753</cx:pt>
          <cx:pt idx="975">0.0020230909859572377</cx:pt>
          <cx:pt idx="976">-0.00086249498681352</cx:pt>
          <cx:pt idx="977">-0.0083353042700752746</cx:pt>
          <cx:pt idx="978">-0.017060446683520775</cx:pt>
          <cx:pt idx="979">-0.004392629310318575</cx:pt>
          <cx:pt idx="980">-0.017806995387774624</cx:pt>
          <cx:pt idx="981">-0.010658152447475776</cx:pt>
          <cx:pt idx="982">-0.0086384998751495752</cx:pt>
          <cx:pt idx="983">-0.0009852285332565575</cx:pt>
          <cx:pt idx="984">-0.0033786563884567748</cx:pt>
          <cx:pt idx="985">-0.0005800961537785525</cx:pt>
          <cx:pt idx="986">-0.00051060177497724249</cx:pt>
          <cx:pt idx="987">-0.0066274697974279999</cx:pt>
          <cx:pt idx="988">-0.010026892046654899</cx:pt>
          <cx:pt idx="989">0.0017184687185599974</cx:pt>
          <cx:pt idx="990">0.0024416478542996075</cx:pt>
          <cx:pt idx="991">-0.0017927860963328824</cx:pt>
          <cx:pt idx="992">-0.0079741002484924745</cx:pt>
          <cx:pt idx="993">-0.0079341504533482505</cx:pt>
          <cx:pt idx="994">-0.0049013602692727001</cx:pt>
          <cx:pt idx="995">-0.0064588537698202749</cx:pt>
          <cx:pt idx="996">0.00881698623240465</cx:pt>
          <cx:pt idx="997">-0.0012288785090059501</cx:pt>
          <cx:pt idx="998">0.0037306989607803001</cx:pt>
          <cx:pt idx="999">0.00409535181083395</cx:pt>
          <cx:pt idx="1000">-0.0040086894746726252</cx:pt>
          <cx:pt idx="1001">-0.0138854006483006</cx:pt>
          <cx:pt idx="1002">-0.00036607769726030502</cx:pt>
          <cx:pt idx="1003">0.0011615485383792549</cx:pt>
          <cx:pt idx="1004">-0.0020983444772922277</cx:pt>
          <cx:pt idx="1005">-0.00074181239768331749</cx:pt>
          <cx:pt idx="1006">0.0017135255443465199</cx:pt>
          <cx:pt idx="1007">-0.00036619525701898253</cx:pt>
          <cx:pt idx="1008">-0.00047348149200586751</cx:pt>
          <cx:pt idx="1009">0.00019550666288031926</cx:pt>
          <cx:pt idx="1010">-0.00012139483735996075</cx:pt>
          <cx:pt idx="1011">-0.00023512513182622749</cx:pt>
          <cx:pt idx="1012">-0.00089492437982047505</cx:pt>
          <cx:pt idx="1013">-0.00019410319193768726</cx:pt>
          <cx:pt idx="1014">-0.0035919546382679</cx:pt>
          <cx:pt idx="1015">-0.0011137902324636149</cx:pt>
          <cx:pt idx="1016">-0.0071865074452922249</cx:pt>
          <cx:pt idx="1017">-0.0077265375444896247</cx:pt>
          <cx:pt idx="1018">-0.0051501557809297003</cx:pt>
          <cx:pt idx="1019">-0.0033281613767786248</cx:pt>
          <cx:pt idx="1020">-0.0021389672321042749</cx:pt>
          <cx:pt idx="1021">0.00080946140500272996</cx:pt>
          <cx:pt idx="1022">0.0020790074468740849</cx:pt>
          <cx:pt idx="1023">0.00065714029315901254</cx:pt>
          <cx:pt idx="1024">-0.001713716598552595</cx:pt>
          <cx:pt idx="1025">0.0059631108907639502</cx:pt>
          <cx:pt idx="1026">0.0082333760978096256</cx:pt>
          <cx:pt idx="1027">0.0048254766025167999</cx:pt>
          <cx:pt idx="1028">0.010231579616718825</cx:pt>
          <cx:pt idx="1029">-8.6444225508664505e-05</cx:pt>
          <cx:pt idx="1030">0.0033233237706978749</cx:pt>
          <cx:pt idx="1031">-0.001708098573839815</cx:pt>
          <cx:pt idx="1032">-0.0026876167880565999</cx:pt>
          <cx:pt idx="1033">-0.00045008570953216747</cx:pt>
          <cx:pt idx="1034">0.0012499121665772925</cx:pt>
          <cx:pt idx="1035">0.0012266330486194025</cx:pt>
          <cx:pt idx="1036">0.00024824466466183051</cx:pt>
          <cx:pt idx="1037">-5.0586425916072247e-05</cx:pt>
          <cx:pt idx="1038">-0.00061228524019549247</cx:pt>
          <cx:pt idx="1039">1.2772020842245301e-05</cx:pt>
          <cx:pt idx="1040">0.00012733957567520675</cx:pt>
          <cx:pt idx="1041">-0.0047712141219156999</cx:pt>
          <cx:pt idx="1042">-0.0035718413847932</cx:pt>
          <cx:pt idx="1043">-0.00014283175640330349</cx:pt>
          <cx:pt idx="1044">-0.0093622321160411748</cx:pt>
          <cx:pt idx="1045">-0.0063467848146716247</cx:pt>
          <cx:pt idx="1046">0.00193244004909016</cx:pt>
          <cx:pt idx="1047">0.0022627043781858376</cx:pt>
          <cx:pt idx="1048">-0.00013379366988105999</cx:pt>
          <cx:pt idx="1049">-0.0030189159015070999</cx:pt>
          <cx:pt idx="1050">-0.00318909935554315</cx:pt>
          <cx:pt idx="1051">-0.0094294645003067008</cx:pt>
          <cx:pt idx="1052">-0.0070187860797457499</cx:pt>
          <cx:pt idx="1053">-0.0045324302784944754</cx:pt>
          <cx:pt idx="1054">0.0052081029446512002</cx:pt>
          <cx:pt idx="1055">0.0016156864197509075</cx:pt>
          <cx:pt idx="1056">0.0060947935469943754</cx:pt>
          <cx:pt idx="1057">0.011762950638514276</cx:pt>
          <cx:pt idx="1058">-0.0019829741806094273</cx:pt>
          <cx:pt idx="1059">-0.0026831626958769249</cx:pt>
          <cx:pt idx="1060">0.0043841211855586999</cx:pt>
          <cx:pt idx="1061">0.0064054535293251499</cx:pt>
          <cx:pt idx="1062">0.00071839999670502005</cx:pt>
          <cx:pt idx="1063">-0.0012209508300838176</cx:pt>
          <cx:pt idx="1064">-0.0030165137492675249</cx:pt>
          <cx:pt idx="1065">-0.000106222469905223</cx:pt>
          <cx:pt idx="1066">-0.00036207180737099498</cx:pt>
          <cx:pt idx="1067">-0.0015150982818689549</cx:pt>
          <cx:pt idx="1068">-0.00095141286873837996</cx:pt>
          <cx:pt idx="1069">-0.002924046518243825</cx:pt>
          <cx:pt idx="1070">0.0032319417426226499</cx:pt>
          <cx:pt idx="1071">0.0099628969368629246</cx:pt>
          <cx:pt idx="1072">0.0054345414210114004</cx:pt>
          <cx:pt idx="1073">0.0030553592788323748</cx:pt>
          <cx:pt idx="1074">0.0098253448956388753</cx:pt>
          <cx:pt idx="1075">0.0020230909859572377</cx:pt>
          <cx:pt idx="1076">-0.00086249498681352</cx:pt>
          <cx:pt idx="1077">-0.0083353042700752746</cx:pt>
          <cx:pt idx="1078">-0.017060446683520775</cx:pt>
          <cx:pt idx="1079">-0.004392629310318575</cx:pt>
          <cx:pt idx="1080">-0.017806995387774624</cx:pt>
          <cx:pt idx="1081">-0.010658152447475776</cx:pt>
          <cx:pt idx="1082">-0.0086384998751495752</cx:pt>
          <cx:pt idx="1083">-0.0009852285332565575</cx:pt>
        </cx:lvl>
      </cx:numDim>
    </cx:data>
    <cx:data id="179">
      <cx:numDim type="val">
        <cx:f>Sheet2!$FX$1:$FX$1084</cx:f>
        <cx:lvl ptCount="1084" formatCode="G/通用格式">
          <cx:pt idx="0">0.00061392255983275202</cx:pt>
          <cx:pt idx="1">4.0113111279950099e-05</cx:pt>
          <cx:pt idx="2">0.00060291651004283501</cx:pt>
          <cx:pt idx="3">-0.00023876840070615301</cx:pt>
          <cx:pt idx="4">0.00044652646727047003</cx:pt>
          <cx:pt idx="5">-0.00061738517939107602</cx:pt>
          <cx:pt idx="6">-0.00056013163147945397</cx:pt>
          <cx:pt idx="7">-0.00016481646015713299</cx:pt>
          <cx:pt idx="8">-4.4575448851388602e-06</cx:pt>
          <cx:pt idx="9">-0.00045444203981620897</cx:pt>
          <cx:pt idx="10">0.00040235412921994399</cx:pt>
          <cx:pt idx="11">-0.00044078328079308403</cx:pt>
          <cx:pt idx="12">0.00018700693267854299</cx:pt>
          <cx:pt idx="13">0.00046827820068314098</cx:pt>
          <cx:pt idx="14">7.6731430633811306e-05</cx:pt>
          <cx:pt idx="15">-0.0014159607901263499</cx:pt>
          <cx:pt idx="16">0.00034185255915935398</cx:pt>
          <cx:pt idx="17">0.00055886769820316</cx:pt>
          <cx:pt idx="18">0.00076392375039628397</cx:pt>
          <cx:pt idx="19">0.00069706085300998101</cx:pt>
          <cx:pt idx="20">0.00094881180130670299</cx:pt>
          <cx:pt idx="21">-0.000828929889097715</cx:pt>
          <cx:pt idx="22">-4.3805530762091597e-05</cx:pt>
          <cx:pt idx="23">3.9783409250781801e-06</cx:pt>
          <cx:pt idx="24">0.00030736535121395899</cx:pt>
          <cx:pt idx="25">0.00053880665266067005</cx:pt>
          <cx:pt idx="26">-0.00050932721218304897</cx:pt>
          <cx:pt idx="27">-0.00032501598969908902</cx:pt>
          <cx:pt idx="28">-0.00064648702718871</cx:pt>
          <cx:pt idx="29">-6.5920602867829597e-05</cx:pt>
          <cx:pt idx="30">0.00079499498873870705</cx:pt>
          <cx:pt idx="31">-0.00040147982931050102</cx:pt>
          <cx:pt idx="32">0.00110586251232498</cx:pt>
          <cx:pt idx="33">9.3530609018915398e-05</cx:pt>
          <cx:pt idx="34">0.00053066750535264696</cx:pt>
          <cx:pt idx="35">-8.6178535032301504e-05</cx:pt>
          <cx:pt idx="36">-6.3970434535352402e-05</cx:pt>
          <cx:pt idx="37">-0.00043584547053459601</cx:pt>
          <cx:pt idx="38">0.00032694935235875902</cx:pt>
          <cx:pt idx="39">-0.000432237812171059</cx:pt>
          <cx:pt idx="40">0.000336796875112649</cx:pt>
          <cx:pt idx="41">0.00020484982865267301</cx:pt>
          <cx:pt idx="42">0.00039942881522146402</cx:pt>
          <cx:pt idx="43">0.00060663585836631705</cx:pt>
          <cx:pt idx="44">-0.000700010937142139</cx:pt>
          <cx:pt idx="45">0.00033625389539594799</cx:pt>
          <cx:pt idx="46">0.00045573136216505897</cx:pt>
          <cx:pt idx="47">0.00028045094414056099</cx:pt>
          <cx:pt idx="48">0.00012142837138199799</cx:pt>
          <cx:pt idx="49">-0.00023069756041934399</cx:pt>
          <cx:pt idx="50">-6.0786616074975998e-05</cx:pt>
          <cx:pt idx="51">-0.00044993943530973498</cx:pt>
          <cx:pt idx="52">-0.00052940163680628</cx:pt>
          <cx:pt idx="53">9.03427706312035e-05</cx:pt>
          <cx:pt idx="54">-0.00026143068264345603</cx:pt>
          <cx:pt idx="55">0.000390930681042514</cx:pt>
          <cx:pt idx="56">0.000173481017871706</cx:pt>
          <cx:pt idx="57">0.00037141491473455701</cx:pt>
          <cx:pt idx="58">-0.000288300670073366</cx:pt>
          <cx:pt idx="59">0.00032151661814145002</cx:pt>
          <cx:pt idx="60">-0.00049444014294087004</cx:pt>
          <cx:pt idx="61">-0.00036798230173708599</cx:pt>
          <cx:pt idx="62">0.00022821990655189799</cx:pt>
          <cx:pt idx="63">9.2107078717409101e-05</cx:pt>
          <cx:pt idx="64">-0.0016978118614724301</cx:pt>
          <cx:pt idx="65">-0.0046492205747033196</cx:pt>
          <cx:pt idx="66">-0.0039659060490473998</cx:pt>
          <cx:pt idx="67">-0.0034266791247809202</cx:pt>
          <cx:pt idx="68">-0.0039703221807195696</cx:pt>
          <cx:pt idx="69">-0.0013257408830193601</cx:pt>
          <cx:pt idx="70">-0.0062858164200609197</cx:pt>
          <cx:pt idx="71">-0.00013591987647377799</cx:pt>
          <cx:pt idx="72">0.0046057510121666999</cx:pt>
          <cx:pt idx="73">0.0053657939876298102</cx:pt>
          <cx:pt idx="74">0.0049483533750087402</cx:pt>
          <cx:pt idx="75">0.0043106303129694197</cx:pt>
          <cx:pt idx="76">0.0010170525867434701</cx:pt>
          <cx:pt idx="77">-0.000134979468158416</cx:pt>
          <cx:pt idx="78">-0.000546640594682021</cx:pt>
          <cx:pt idx="79">-0.00114057346254369</cx:pt>
          <cx:pt idx="80">-0.00037651200984891299</cx:pt>
          <cx:pt idx="81">-0.00085609252642970704</cx:pt>
          <cx:pt idx="82">-0.00045503315570577101</cx:pt>
          <cx:pt idx="83">-0.00040414516940693999</cx:pt>
          <cx:pt idx="84">3.5580861211967803e-05</cx:pt>
          <cx:pt idx="85">3.7474863598513401e-05</cx:pt>
          <cx:pt idx="86">0.00018190392728457101</cx:pt>
          <cx:pt idx="87">0.000295427164265461</cx:pt>
          <cx:pt idx="88">0.00050656819921490802</cx:pt>
          <cx:pt idx="89">0.0028551569903707001</cx:pt>
          <cx:pt idx="90">0.00171378911500241</cx:pt>
          <cx:pt idx="91">0.0039369463392083404</cx:pt>
          <cx:pt idx="92">0.0011404437707246699</cx:pt>
          <cx:pt idx="93">-0.0090661431117936599</cx:pt>
          <cx:pt idx="94">-0.0098075708885352799</cx:pt>
          <cx:pt idx="95">-0.019164505607534198</cx:pt>
          <cx:pt idx="96">-0.011461110323143699</cx:pt>
          <cx:pt idx="97">-0.0083681792446799498</cx:pt>
          <cx:pt idx="98">-0.0058264882449845096</cx:pt>
          <cx:pt idx="99">0.00200836733192831</cx:pt>
          <cx:pt idx="100">0.00273336878393816</cx:pt>
          <cx:pt idx="101">-0.00054402938917473705</cx:pt>
          <cx:pt idx="102">0.0037863529602825299</cx:pt>
          <cx:pt idx="103">0.00176109054260794</cx:pt>
          <cx:pt idx="104">0.0037566344586295502</cx:pt>
          <cx:pt idx="105">0.0047299019130213997</cx:pt>
          <cx:pt idx="106">0.0015695124795019799</cx:pt>
          <cx:pt idx="107">0.0017458707672582099</cx:pt>
          <cx:pt idx="108">0.000264650573543904</cx:pt>
          <cx:pt idx="109">-5.99430356217343e-05</cx:pt>
          <cx:pt idx="110">-0.00070379422995770001</cx:pt>
          <cx:pt idx="111">0.00090546351458299201</cx:pt>
          <cx:pt idx="112">-0.000119727071968417</cx:pt>
          <cx:pt idx="113">0.00032708643432805798</cx:pt>
          <cx:pt idx="114">0.00052399338468696799</cx:pt>
          <cx:pt idx="115">-9.7302111126033097e-05</cx:pt>
          <cx:pt idx="116">0.000643522620328954</cx:pt>
          <cx:pt idx="117">0.00213472032499594</cx:pt>
          <cx:pt idx="118">0.0023139162463307302</cx:pt>
          <cx:pt idx="119">0.00217161763951697</cx:pt>
          <cx:pt idx="120">0.0047297490141640997</cx:pt>
          <cx:pt idx="121">0.0080059158657610902</cx:pt>
          <cx:pt idx="122">0.012036152931355499</cx:pt>
          <cx:pt idx="123">0.0071977906790226696</cx:pt>
          <cx:pt idx="124">0.012695622952356</cx:pt>
          <cx:pt idx="125">0.0049256780111892997</cx:pt>
          <cx:pt idx="126">0.0091375492747570296</cx:pt>
          <cx:pt idx="127">0.024250448542453399</cx:pt>
          <cx:pt idx="128">0.033472068554781798</cx:pt>
          <cx:pt idx="129">0.0137149634396302</cx:pt>
          <cx:pt idx="130">0.0066897594064285497</cx:pt>
          <cx:pt idx="131">0.0065813616527217404</cx:pt>
          <cx:pt idx="132">-0.00074858992686390195</cx:pt>
          <cx:pt idx="133">0.0081913310520694092</cx:pt>
          <cx:pt idx="134">-0.000297621027325653</cx:pt>
          <cx:pt idx="135">0.0017993637787814499</cx:pt>
          <cx:pt idx="136">0.00829896976453901</cx:pt>
          <cx:pt idx="137">0.0043334592413915704</cx:pt>
          <cx:pt idx="138">-0.000216295623701423</cx:pt>
          <cx:pt idx="139">4.2118202303499703e-06</cx:pt>
          <cx:pt idx="140">0.00026420892654288797</cx:pt>
          <cx:pt idx="141">8.7980190345718494e-06</cx:pt>
          <cx:pt idx="142">0.00032313630580899398</cx:pt>
          <cx:pt idx="143">0.000575554761603676</cx:pt>
          <cx:pt idx="144">-0.00038367942920645</cx:pt>
          <cx:pt idx="145">0.0040577441092633096</cx:pt>
          <cx:pt idx="146">0.0039072883914771702</cx:pt>
          <cx:pt idx="147">0.0105509928595332</cx:pt>
          <cx:pt idx="148">0.014240825010885701</cx:pt>
          <cx:pt idx="149">0.019111858285441301</cx:pt>
          <cx:pt idx="150">0.0178235313119364</cx:pt>
          <cx:pt idx="151">0.019820206160831501</cx:pt>
          <cx:pt idx="152">0.0110860434693387</cx:pt>
          <cx:pt idx="153">-0.0069142479077054803</cx:pt>
          <cx:pt idx="154">0.0036180124730398498</cx:pt>
          <cx:pt idx="155">0.010688732108126301</cx:pt>
          <cx:pt idx="156">0.028022344158023502</cx:pt>
          <cx:pt idx="157">0.026019483128008301</cx:pt>
          <cx:pt idx="158">0.0082466148312287293</cx:pt>
          <cx:pt idx="159">0.0139257118792981</cx:pt>
          <cx:pt idx="160">0.0071060760868190097</cx:pt>
          <cx:pt idx="161">0.00025608330087749099</cx:pt>
          <cx:pt idx="162">-0.0039474985383695701</cx:pt>
          <cx:pt idx="163">-0.00041807085078807301</cx:pt>
          <cx:pt idx="164">0.0037360338961532199</cx:pt>
          <cx:pt idx="165">0.0047048333039250703</cx:pt>
          <cx:pt idx="166">0.00081353282645560204</cx:pt>
          <cx:pt idx="167">-0.00090916817852250995</cx:pt>
          <cx:pt idx="168">0.00017916750792232601</cx:pt>
          <cx:pt idx="169">-0.00026883361125883598</cx:pt>
          <cx:pt idx="170">0.00049534938548499296</cx:pt>
          <cx:pt idx="171">-0.00503838788393224</cx:pt>
          <cx:pt idx="172">-0.0048150811517306599</cx:pt>
          <cx:pt idx="173">0.0017582105115156899</cx:pt>
          <cx:pt idx="174">0.0030890245556340198</cx:pt>
          <cx:pt idx="175">0.010580704267400799</cx:pt>
          <cx:pt idx="176">0.016189230543478001</cx:pt>
          <cx:pt idx="177">0.019235023561786298</cx:pt>
          <cx:pt idx="178">0.013865644702928301</cx:pt>
          <cx:pt idx="179">0.00506279007201808</cx:pt>
          <cx:pt idx="180">-0.0084375437018311805</cx:pt>
          <cx:pt idx="181">-0.0059891975888540297</cx:pt>
          <cx:pt idx="182">0.0060887433176331296</cx:pt>
          <cx:pt idx="183">0.027061286333790902</cx:pt>
          <cx:pt idx="184">0.035570749431427198</cx:pt>
          <cx:pt idx="185">0.024730806594561401</cx:pt>
          <cx:pt idx="186">-0.0024367516224618798</cx:pt>
          <cx:pt idx="187">0.0109968625867067</cx:pt>
          <cx:pt idx="188">0.0138414575132325</cx:pt>
          <cx:pt idx="189">-0.0023669618859180402</cx:pt>
          <cx:pt idx="190">-0.0062914836014060296</cx:pt>
          <cx:pt idx="191">0.0010466451490237999</cx:pt>
          <cx:pt idx="192">0.0040019693534445204</cx:pt>
          <cx:pt idx="193">0.0085201602674171793</cx:pt>
          <cx:pt idx="194">0.0015331742528464701</cx:pt>
          <cx:pt idx="195">0.00036040161545905801</cx:pt>
          <cx:pt idx="196">0.000113462242183145</cx:pt>
          <cx:pt idx="197">-0.00027637544708998399</cx:pt>
          <cx:pt idx="198">-0.00282909297154804</cx:pt>
          <cx:pt idx="199">-0.002657989335826675</cx:pt>
          <cx:pt idx="200">-0.0020374175609149999</cx:pt>
          <cx:pt idx="201">0.00016979992548194376</cx:pt>
          <cx:pt idx="202">-0.0020300613230920502</cx:pt>
          <cx:pt idx="203">-0.002772049543444875</cx:pt>
          <cx:pt idx="204">0.001810061588752605</cx:pt>
          <cx:pt idx="205">0.0027555650240586251</cx:pt>
          <cx:pt idx="206">0.0037438652409787</cx:pt>
          <cx:pt idx="207">0.0033125108279269499</cx:pt>
          <cx:pt idx="208">0.0056251431348721247</cx:pt>
          <cx:pt idx="209">0.001448945175931815</cx:pt>
          <cx:pt idx="210">0.0043105292800763497</cx:pt>
          <cx:pt idx="211">0.011671115181951649</cx:pt>
          <cx:pt idx="212">0.010905731068777125</cx:pt>
          <cx:pt idx="213">0.0087114530623338248</cx:pt>
          <cx:pt idx="214">8.8686010039645504e-05</cx:pt>
          <cx:pt idx="215">0.0031111203890484998</cx:pt>
          <cx:pt idx="216">0.0055529856954932254</cx:pt>
          <cx:pt idx="217">0.0022112830502585925</cx:pt>
          <cx:pt idx="218">0.0004083549755876425</cx:pt>
          <cx:pt idx="219">-0.0015993747896997899</cx:pt>
          <cx:pt idx="220">0.00051711374871668255</cx:pt>
          <cx:pt idx="221">0.0023525739504423925</cx:pt>
          <cx:pt idx="222">0.00061733983720411751</cx:pt>
          <cx:pt idx="223">-9.6990672069301745e-05</cx:pt>
          <cx:pt idx="224">4.9867324093847497e-06</cx:pt>
          <cx:pt idx="225">2.4984587355011701e-05</cx:pt>
          <cx:pt idx="226">-0.00093419859284033001</cx:pt>
          <cx:pt idx="227">-0.00098266353946623248</cx:pt>
          <cx:pt idx="228">-0.00098059808819859259</cx:pt>
          <cx:pt idx="229">0.00084427054810334</cx:pt>
          <cx:pt idx="230">0.0001144074070891385</cx:pt>
          <cx:pt idx="231">-0.00149297660857571</cx:pt>
          <cx:pt idx="232">0.0036573870258114248</cx:pt>
          <cx:pt idx="233">0.0030831444007826752</cx:pt>
          <cx:pt idx="234">0.0043979438531138249</cx:pt>
          <cx:pt idx="235">0.0057378775758128</cx:pt>
          <cx:pt idx="236">0.0066611999996416503</cx:pt>
          <cx:pt idx="237">0.0069156948550324997</cx:pt>
          <cx:pt idx="238">0.0010983681575166</cx:pt>
          <cx:pt idx="239">0.0071617140469260251</cx:pt>
          <cx:pt idx="240">0.0058872442169366499</cx:pt>
          <cx:pt idx="241">0.00011141189858299625</cx:pt>
          <cx:pt idx="242">-0.0011752817952303651</cx:pt>
          <cx:pt idx="243">0.0028062797634491</cx:pt>
          <cx:pt idx="244">0.0054051978904898499</cx:pt>
          <cx:pt idx="245">0.0036066324810330001</cx:pt>
          <cx:pt idx="246">0.00080487734559450002</cx:pt>
          <cx:pt idx="247">-0.0016623893434300099</cx:pt>
          <cx:pt idx="248">0.0015539324750009349</cx:pt>
          <cx:pt idx="249">0.0031039680200123749</cx:pt>
          <cx:pt idx="250">0.0009008504132583425</cx:pt>
          <cx:pt idx="251">0.00031506639863572498</cx:pt>
          <cx:pt idx="252">8.5115206204037746e-05</cx:pt>
          <cx:pt idx="253">0.0001671231244825905</cx:pt>
          <cx:pt idx="254">-0.00045781030029278501</cx:pt>
          <cx:pt idx="255">0.00027019680753249752</cx:pt>
          <cx:pt idx="256">-0.0025349608303324501</cx:pt>
          <cx:pt idx="257">0.00050351884596691501</cx:pt>
          <cx:pt idx="258">0.0022762418000486424</cx:pt>
          <cx:pt idx="259">0.0028106540405963502</cx:pt>
          <cx:pt idx="260">0.0095848807548791007</cx:pt>
          <cx:pt idx="261">0.0083912220539036995</cx:pt>
          <cx:pt idx="262">0.0034901484803776502</cx:pt>
          <cx:pt idx="263">0.0070490219802705999</cx:pt>
          <cx:pt idx="264">0.00099196789090802255</cx:pt>
          <cx:pt idx="265">-0.0042672844228828751</cx:pt>
          <cx:pt idx="266">-0.0056345888014373499</cx:pt>
          <cx:pt idx="267">-0.0013355136464862226</cx:pt>
          <cx:pt idx="268">-0.0048786957888198252</cx:pt>
          <cx:pt idx="269">-0.0075154648530001752</cx:pt>
          <cx:pt idx="270">-0.0051578059546102248</cx:pt>
          <cx:pt idx="271">0.00074989040719447998</cx:pt>
          <cx:pt idx="272">0.0049867734147230752</cx:pt>
          <cx:pt idx="273">0.00071381027782536997</cx:pt>
          <cx:pt idx="274">0.0012900240573183975</cx:pt>
          <cx:pt idx="275">-0.0029048415950242751</cx:pt>
          <cx:pt idx="276">0.0004484146800605225</cx:pt>
          <cx:pt idx="277">0.0030774082377396251</cx:pt>
          <cx:pt idx="278">0.0010372362243172325</cx:pt>
          <cx:pt idx="279">-1.21408936622689e-05</cx:pt>
          <cx:pt idx="280">5.7536661785627999e-05</cx:pt>
          <cx:pt idx="281">-0.00029125790546513501</cx:pt>
          <cx:pt idx="282">-0.00068532309752009752</cx:pt>
          <cx:pt idx="283">0.00062836559600761249</cx:pt>
          <cx:pt idx="284">-0.0018034747963009525</cx:pt>
          <cx:pt idx="285">-0.00010302828519719774</cx:pt>
          <cx:pt idx="286">0.0016400684701569125</cx:pt>
          <cx:pt idx="287">0.0076300645221554749</cx:pt>
          <cx:pt idx="288">0.0083458586426918505</cx:pt>
          <cx:pt idx="289">0.0026938726114044752</cx:pt>
          <cx:pt idx="290">0.0021600028920738599</cx:pt>
          <cx:pt idx="291">0.00044373612015110502</cx:pt>
          <cx:pt idx="292">-0.00025440036130032999</cx:pt>
          <cx:pt idx="293">-0.007428555495374925</cx:pt>
          <cx:pt idx="294">-0.003020011494031125</cx:pt>
          <cx:pt idx="295">-0.0046723346868899496</cx:pt>
          <cx:pt idx="296">-0.013051449047675525</cx:pt>
          <cx:pt idx="297">-0.0091606180826881</cx:pt>
          <cx:pt idx="298">0.00095237172950028747</cx:pt>
          <cx:pt idx="299">0.023470386188418901</cx:pt>
          <cx:pt idx="300">0.021774284928331299</cx:pt>
          <cx:pt idx="301">-0.0036823702437599002</cx:pt>
          <cx:pt idx="302">-0.0189151308246518</cx:pt>
          <cx:pt idx="303">-0.0096799303490998599</cx:pt>
          <cx:pt idx="304">-0.0016777141350304799</cx:pt>
          <cx:pt idx="305">0.0079756690668800201</cx:pt>
          <cx:pt idx="306">0.00280186808674106</cx:pt>
          <cx:pt idx="307">-0.00038739959495768497</cx:pt>
          <cx:pt idx="308">-0.00043250728583988897</cx:pt>
          <cx:pt idx="309">-0.0012873366374704699</cx:pt>
          <cx:pt idx="310">-0.0049145359207369401</cx:pt>
          <cx:pt idx="311">-0.00551728480289361</cx:pt>
          <cx:pt idx="312">-0.014718719039051699</cx:pt>
          <cx:pt idx="313">-0.019225825744683799</cx:pt>
          <cx:pt idx="314">-0.0028761310860306402</cx:pt>
          <cx:pt idx="315">0.0103620780622183</cx:pt>
          <cx:pt idx="316">0.011915037579806401</cx:pt>
          <cx:pt idx="317">0.0139518375860913</cx:pt>
          <cx:pt idx="318">0.0129109627940532</cx:pt>
          <cx:pt idx="319">0.029751858583696701</cx:pt>
          <cx:pt idx="320">0.031660439356868797</cx:pt>
          <cx:pt idx="321">-0.00043214432649171298</cx:pt>
          <cx:pt idx="322">0.043656810671916201</cx:pt>
          <cx:pt idx="323">0.026736630579044199</cx:pt>
          <cx:pt idx="324">-0.0051349337171653396</cx:pt>
          <cx:pt idx="325">0.0106281698177515</cx:pt>
          <cx:pt idx="326">0.030769415360722401</cx:pt>
          <cx:pt idx="327">0.028919222977147298</cx:pt>
          <cx:pt idx="328">0.033218077919322998</cx:pt>
          <cx:pt idx="329">0.0024703450786733201</cx:pt>
          <cx:pt idx="330">-0.027968315332952201</cx:pt>
          <cx:pt idx="331">-0.010730232440591399</cx:pt>
          <cx:pt idx="332">-0.00070697721053935897</cx:pt>
          <cx:pt idx="333">0.0078292001197208094</cx:pt>
          <cx:pt idx="334">0.0017129547307838</cx:pt>
          <cx:pt idx="335">-0.00046612639253607101</cx:pt>
          <cx:pt idx="336">0.000278343847846236</cx:pt>
          <cx:pt idx="337">-0.000918258817796336</cx:pt>
          <cx:pt idx="338">-0.00361217571265094</cx:pt>
          <cx:pt idx="339">-0.012884677699713401</cx:pt>
          <cx:pt idx="340">-0.022283986510840601</cx:pt>
          <cx:pt idx="341">-0.0206279195143282</cx:pt>
          <cx:pt idx="342">-0.0027467230164301801</cx:pt>
          <cx:pt idx="343">-0.017375110272088601</cx:pt>
          <cx:pt idx="344">-0.015653679589562101</cx:pt>
          <cx:pt idx="345">0.0033018925094019801</cx:pt>
          <cx:pt idx="346">0.045486846428996898</cx:pt>
          <cx:pt idx="347">0.047091371243561601</cx:pt>
          <cx:pt idx="348">0.0486071353949728</cx:pt>
          <cx:pt idx="349">0.048644447536300102</cx:pt>
          <cx:pt idx="350">0.064283047687127004</cx:pt>
          <cx:pt idx="351">0.055742231614529798</cx:pt>
          <cx:pt idx="352">0.0101552887426022</cx:pt>
          <cx:pt idx="353">0.017933525873244201</cx:pt>
          <cx:pt idx="354">0.0316412356632663</cx:pt>
          <cx:pt idx="355">0.023001502210631599</cx:pt>
          <cx:pt idx="356">0.0049656474158995796</cx:pt>
          <cx:pt idx="357">-0.0179891668523307</cx:pt>
          <cx:pt idx="358">-0.025741226793648101</cx:pt>
          <cx:pt idx="359">-0.0145672156596377</cx:pt>
          <cx:pt idx="360">-0.012324566197465</cx:pt>
          <cx:pt idx="361">-5.3706973829075597e-05</cx:pt>
          <cx:pt idx="362">0.00081757465529070804</cx:pt>
          <cx:pt idx="363">-0.00029910537237489403</cx:pt>
          <cx:pt idx="364">0.00015085128810769099</cx:pt>
          <cx:pt idx="365">-0.00117117077598578</cx:pt>
          <cx:pt idx="366">-0.00301371943402933</cx:pt>
          <cx:pt idx="367">-0.0133192996642104</cx:pt>
          <cx:pt idx="368">-0.0305680043020049</cx:pt>
          <cx:pt idx="369">-0.021026491213434102</cx:pt>
          <cx:pt idx="370">-0.023263398759278998</cx:pt>
          <cx:pt idx="371">-0.0051907223093429801</cx:pt>
          <cx:pt idx="372">0.0011330901343712999</cx:pt>
          <cx:pt idx="373">0.0018577053208140399</cx:pt>
          <cx:pt idx="374">0.00067302522115365003</cx:pt>
          <cx:pt idx="375">0.038025209207587903</cx:pt>
          <cx:pt idx="376">0.059196622211198903</cx:pt>
          <cx:pt idx="377">0.073095684354250595</cx:pt>
          <cx:pt idx="378">0.057491568082050401</cx:pt>
          <cx:pt idx="379">0.038307798634584</cx:pt>
          <cx:pt idx="380">0.0320550259567043</cx:pt>
          <cx:pt idx="381">0.0201760729041837</cx:pt>
          <cx:pt idx="382">0.0014884637321982001</cx:pt>
          <cx:pt idx="383">0.0037080823735968502</cx:pt>
          <cx:pt idx="384">-0.0052917463363483302</cx:pt>
          <cx:pt idx="385">-0.024802011610683902</cx:pt>
          <cx:pt idx="386">-0.023996258784114901</cx:pt>
          <cx:pt idx="387">-0.019500328771889699</cx:pt>
          <cx:pt idx="388">-0.0116836871588792</cx:pt>
          <cx:pt idx="389">-0.0020357700794637699</cx:pt>
          <cx:pt idx="390">-0.0014990304303574499</cx:pt>
          <cx:pt idx="391">-0.0012652521000094401</cx:pt>
          <cx:pt idx="392">0.00023503984043238201</cx:pt>
          <cx:pt idx="393">0.000102463880780211</cx:pt>
          <cx:pt idx="394">-0.0020360672141011898</cx:pt>
          <cx:pt idx="395">-0.00757323307488316</cx:pt>
          <cx:pt idx="396">-0.0161217263161277</cx:pt>
          <cx:pt idx="397">-0.0183703786620809</cx:pt>
          <cx:pt idx="398">-0.014652462061220501</cx:pt>
          <cx:pt idx="399">-0.016504681219133899</cx:pt>
          <cx:pt idx="400">-0.0251378113229274</cx:pt>
          <cx:pt idx="401">-0.0204823340696468</cx:pt>
          <cx:pt idx="402">-0.0062318849773267499</cx:pt>
          <cx:pt idx="403">0.016111725500488699</cx:pt>
          <cx:pt idx="404">0.037425375178627103</cx:pt>
          <cx:pt idx="405">0.050384973641928801</cx:pt>
          <cx:pt idx="406">0.0265080412680622</cx:pt>
          <cx:pt idx="407">0.0228585695392385</cx:pt>
          <cx:pt idx="408">0.0437991607489032</cx:pt>
          <cx:pt idx="409">0.0082320376439794507</cx:pt>
          <cx:pt idx="410">-0.0137845020132171</cx:pt>
          <cx:pt idx="411">-0.022182835395791502</cx:pt>
          <cx:pt idx="412">-0.0023776947996541299</cx:pt>
          <cx:pt idx="413">-0.0032894822642758601</cx:pt>
          <cx:pt idx="414">-0.0065039457195502099</cx:pt>
          <cx:pt idx="415">-0.023454826863350101</cx:pt>
          <cx:pt idx="416">-0.00820199748709418</cx:pt>
          <cx:pt idx="417">-0.00016166234856291201</cx:pt>
          <cx:pt idx="418">-0.0016199108405764199</cx:pt>
          <cx:pt idx="419">0.00041428844879479599</cx:pt>
          <cx:pt idx="420">-7.9180560430156896e-05</cx:pt>
          <cx:pt idx="421">-0.00140264706452784</cx:pt>
          <cx:pt idx="422">0.00027158045003342898</cx:pt>
          <cx:pt idx="423">-0.0023350273631465401</cx:pt>
          <cx:pt idx="424">0.0030267310908634599</cx:pt>
          <cx:pt idx="425">-0.018037490526586399</cx:pt>
          <cx:pt idx="426">-0.026663443295410601</cx:pt>
          <cx:pt idx="427">-0.0263216309132412</cx:pt>
          <cx:pt idx="428">-0.016150555367924001</cx:pt>
          <cx:pt idx="429">-0.039669255840785303</cx:pt>
          <cx:pt idx="430">-0.051514102136113897</cx:pt>
          <cx:pt idx="431">-0.031435132613753601</cx:pt>
          <cx:pt idx="432">-0.0106542281913896</cx:pt>
          <cx:pt idx="433">0.0030201685921601999</cx:pt>
          <cx:pt idx="434">-0.0098940320288385206</cx:pt>
          <cx:pt idx="435">-0.0149016354632563</cx:pt>
          <cx:pt idx="436">0.0083207833567319808</cx:pt>
          <cx:pt idx="437">-0.011638758298884401</cx:pt>
          <cx:pt idx="438">-0.0038703438877492999</cx:pt>
          <cx:pt idx="439">-0.0033724712018073501</cx:pt>
          <cx:pt idx="440">0.0107135106542819</cx:pt>
          <cx:pt idx="441">0.017942926724996901</cx:pt>
          <cx:pt idx="442">0.0069485044061006699</cx:pt>
          <cx:pt idx="443">-0.00133264514389945</cx:pt>
          <cx:pt idx="444">0.0035032000176729301</cx:pt>
          <cx:pt idx="445">0.0037081791436665399</cx:pt>
          <cx:pt idx="446">-0.00105868053023551</cx:pt>
          <cx:pt idx="447">-0.00113616090943599</cx:pt>
          <cx:pt idx="448">-4.79425839421907e-05</cx:pt>
          <cx:pt idx="449">-0.00028690085200159198</cx:pt>
          <cx:pt idx="450">0.00025626645452920898</cx:pt>
          <cx:pt idx="451">0.0030252977523092398</cx:pt>
          <cx:pt idx="452">0.0049241566350467399</cx:pt>
          <cx:pt idx="453">-0.021953732941910501</cx:pt>
          <cx:pt idx="454">-0.026218387494688401</cx:pt>
          <cx:pt idx="455">-0.015445889285153299</cx:pt>
          <cx:pt idx="456">-0.0228673047388059</cx:pt>
          <cx:pt idx="457">-0.041585611018093202</cx:pt>
          <cx:pt idx="458">-0.074090120010639193</cx:pt>
          <cx:pt idx="459">-0.068361969215055995</cx:pt>
          <cx:pt idx="460">-0.048236208408435802</cx:pt>
          <cx:pt idx="461">-0.050317581055844197</cx:pt>
          <cx:pt idx="462">-0.053278327977508297</cx:pt>
          <cx:pt idx="463">-0.029406010492268601</cx:pt>
          <cx:pt idx="464">-0.021284405923357001</cx:pt>
          <cx:pt idx="465">-0.026065525155435601</cx:pt>
          <cx:pt idx="466">0.013864484545023901</cx:pt>
          <cx:pt idx="467">0.018762472023235801</cx:pt>
          <cx:pt idx="468">0.028187742681126601</cx:pt>
          <cx:pt idx="469">0.014435537791872</cx:pt>
          <cx:pt idx="470">0.0017907816452670401</cx:pt>
          <cx:pt idx="471">0.016266247564182101</cx:pt>
          <cx:pt idx="472">0.013334193354303799</cx:pt>
          <cx:pt idx="473">-0.0023944510869108198</cx:pt>
          <cx:pt idx="474">-0.0037047179737329599</cx:pt>
          <cx:pt idx="475">-0.00183436638719735</cx:pt>
          <cx:pt idx="476">-0.00059685024906905402</cx:pt>
          <cx:pt idx="477">-0.00033595295657965998</cx:pt>
          <cx:pt idx="478">-0.00033907063386414598</cx:pt>
          <cx:pt idx="479">0.0058348139628437096</cx:pt>
          <cx:pt idx="480">0.0157312134632796</cx:pt>
          <cx:pt idx="481">0.0059316527353846004</cx:pt>
          <cx:pt idx="482">0.0110644006002297</cx:pt>
          <cx:pt idx="483">-0.00192139380340015</cx:pt>
          <cx:pt idx="484">-0.0048570807892069296</cx:pt>
          <cx:pt idx="485">-0.023824804931921999</cx:pt>
          <cx:pt idx="486">-0.047493815091608001</cx:pt>
          <cx:pt idx="487">-0.057672471120962097</cx:pt>
          <cx:pt idx="488">-0.0638436272756603</cx:pt>
          <cx:pt idx="489">-0.054923468256289097</cx:pt>
          <cx:pt idx="490">-0.042326952287765403</cx:pt>
          <cx:pt idx="491">-0.023280337406689101</cx:pt>
          <cx:pt idx="492">-0.011214419988843601</cx:pt>
          <cx:pt idx="493">0.00042258590354988802</cx:pt>
          <cx:pt idx="494">0.017358504403675</cx:pt>
          <cx:pt idx="495">0.044322313177806702</cx:pt>
          <cx:pt idx="496">0.038067720836699397</cx:pt>
          <cx:pt idx="497">0.012405398051829299</cx:pt>
          <cx:pt idx="498">-0.0064371313282337297</cx:pt>
          <cx:pt idx="499">0.0219121295190833</cx:pt>
          <cx:pt idx="500">0.0109375657152103</cx:pt>
          <cx:pt idx="501">-0.0093446301081172804</cx:pt>
          <cx:pt idx="502">-0.0024469972996827502</cx:pt>
          <cx:pt idx="503">-0.00035613754290358301</cx:pt>
          <cx:pt idx="504">0.00065076694291728299</cx:pt>
          <cx:pt idx="505">1.8737059683956601e-06</cx:pt>
          <cx:pt idx="506">6.5984606772825598e-05</cx:pt>
          <cx:pt idx="507">0.0094379762833324398</cx:pt>
          <cx:pt idx="508">0.031821565715915497</cx:pt>
          <cx:pt idx="509">0.025100475868532</cx:pt>
          <cx:pt idx="510">0.031639004081606997</cx:pt>
          <cx:pt idx="511">0.018908245298516899</cx:pt>
          <cx:pt idx="512">0.00246462069691907</cx:pt>
          <cx:pt idx="513">-0.015155072742606201</cx:pt>
          <cx:pt idx="514">-0.0058612066601132704</cx:pt>
          <cx:pt idx="515">-0.018756952249478799</cx:pt>
          <cx:pt idx="516">-0.0272376339973774</cx:pt>
          <cx:pt idx="517">-0.025714424118313001</cx:pt>
          <cx:pt idx="518">-0.038094254005571003</cx:pt>
          <cx:pt idx="519">-0.0382123526655243</cx:pt>
          <cx:pt idx="520">-0.014481814846321</cx:pt>
          <cx:pt idx="521">0.010971905190362201</cx:pt>
          <cx:pt idx="522">-0.00049384355568453701</cx:pt>
          <cx:pt idx="523">0.038399959563946401</cx:pt>
          <cx:pt idx="524">0.022823183338843402</cx:pt>
          <cx:pt idx="525">-0.015579100612457</cx:pt>
          <cx:pt idx="526">-0.021126867810198</cx:pt>
          <cx:pt idx="527">0.019605312873526501</cx:pt>
          <cx:pt idx="528">0.0097869948578634004</cx:pt>
          <cx:pt idx="529">-0.0018423894977303301</cx:pt>
          <cx:pt idx="530">-0.0018659739288602901</cx:pt>
          <cx:pt idx="531">0.00045650329582146501</cx:pt>
          <cx:pt idx="532">-0.00077606117209731902</cx:pt>
          <cx:pt idx="533">-0.00070632968781437903</cx:pt>
          <cx:pt idx="534">-0.00082239462509390497</cx:pt>
          <cx:pt idx="535">0.0071777923927590003</cx:pt>
          <cx:pt idx="536">0.0246044927325249</cx:pt>
          <cx:pt idx="537">0.033271770209965398</cx:pt>
          <cx:pt idx="538">0.033329026660579297</cx:pt>
          <cx:pt idx="539">0.023761034235349199</cx:pt>
          <cx:pt idx="540">0.025053504376477399</cx:pt>
          <cx:pt idx="541">0.011150670978846099</cx:pt>
          <cx:pt idx="542">0.022121764816844001</cx:pt>
          <cx:pt idx="543">0.011933960443915899</cx:pt>
          <cx:pt idx="544">-0.00294918276901122</cx:pt>
          <cx:pt idx="545">-0.0300465081288789</cx:pt>
          <cx:pt idx="546">-0.0384208003494158</cx:pt>
          <cx:pt idx="547">-0.025753907587806098</cx:pt>
          <cx:pt idx="548">0.0141963701049983</cx:pt>
          <cx:pt idx="549">0.0022361664621069499</cx:pt>
          <cx:pt idx="550">0.010637734438712</cx:pt>
          <cx:pt idx="551">0.019972056341160501</cx:pt>
          <cx:pt idx="552">0.010084357618022399</cx:pt>
          <cx:pt idx="553">-0.0034325862807419701</cx:pt>
          <cx:pt idx="554">0.0050630040000179</cx:pt>
          <cx:pt idx="555">0.0229602792998598</cx:pt>
          <cx:pt idx="556">0.0093873691011036407</cx:pt>
          <cx:pt idx="557">-0.00126596998750539</cx:pt>
          <cx:pt idx="558">-0.0019600432453006499</cx:pt>
          <cx:pt idx="559">-0.00068133210645587199</cx:pt>
          <cx:pt idx="560">-0.000301091908370016</cx:pt>
          <cx:pt idx="561">3.6393850486504202e-05</cx:pt>
          <cx:pt idx="562">-0.0017690586159236901</cx:pt>
          <cx:pt idx="563">-0.0028173386342448602</cx:pt>
          <cx:pt idx="564">0.021338369597073699</cx:pt>
          <cx:pt idx="565">0.024940914698318401</cx:pt>
          <cx:pt idx="566">0.030509233096509599</cx:pt>
          <cx:pt idx="567">0.0071641769374885299</cx:pt>
          <cx:pt idx="568">0.018839401284050102</cx:pt>
          <cx:pt idx="569">0.023658081066439001</cx:pt>
          <cx:pt idx="570">0.0170986892175163</cx:pt>
          <cx:pt idx="571">0.012460318880775499</cx:pt>
          <cx:pt idx="572">-0.024998989985308698</cx:pt>
          <cx:pt idx="573">-0.025714508584609701</cx:pt>
          <cx:pt idx="574">-0.026247187925520901</cx:pt>
          <cx:pt idx="575">-0.0157895145889267</cx:pt>
          <cx:pt idx="576">0.0062813792306995299</cx:pt>
          <cx:pt idx="577">-0.0132341176442558</cx:pt>
          <cx:pt idx="578">-9.2533859572663905e-05</cx:pt>
          <cx:pt idx="579">0.0118692264007024</cx:pt>
          <cx:pt idx="580">0.019744284469921301</cx:pt>
          <cx:pt idx="581">0.016405553065009099</cx:pt>
          <cx:pt idx="582">0.0223171027719513</cx:pt>
          <cx:pt idx="583">0.0077283769250076897</cx:pt>
          <cx:pt idx="584">0.0019175157490980499</cx:pt>
          <cx:pt idx="585">-0.0048853988236228297</cx:pt>
          <cx:pt idx="586">-0.00069540127584781801</cx:pt>
          <cx:pt idx="587">0.00037951292361506999</cx:pt>
          <cx:pt idx="588">-0.00022618778766436299</cx:pt>
          <cx:pt idx="589">1.3398944716215e-05</cx:pt>
          <cx:pt idx="590">-0.0065673828973025501</cx:pt>
          <cx:pt idx="591">-0.00188056830768279</cx:pt>
          <cx:pt idx="592">0.017383694601504799</cx:pt>
          <cx:pt idx="593">0.0219189296865238</cx:pt>
          <cx:pt idx="594">0.011111461217128599</cx:pt>
          <cx:pt idx="595">-0.0030631866670226301</cx:pt>
          <cx:pt idx="596">0.0028337871937970799</cx:pt>
          <cx:pt idx="597">0.013069779660132501</cx:pt>
          <cx:pt idx="598">-0.0078971029049211203</cx:pt>
          <cx:pt idx="599">-0.0132033328444803</cx:pt>
          <cx:pt idx="600">-0.0187773914923666</cx:pt>
          <cx:pt idx="601">-0.018547793820535698</cx:pt>
          <cx:pt idx="602">-0.012734368232420201</cx:pt>
          <cx:pt idx="603">-0.0027722530512001701</cx:pt>
          <cx:pt idx="604">-0.015249780141551501</cx:pt>
          <cx:pt idx="605">-0.0125394309580414</cx:pt>
          <cx:pt idx="606">-0.021752247982769798</cx:pt>
          <cx:pt idx="607">0.0051169160462132199</cx:pt>
          <cx:pt idx="608">0.037470915264082201</cx:pt>
          <cx:pt idx="609">0.020237062838226998</cx:pt>
          <cx:pt idx="610">0.0052313267309154398</cx:pt>
          <cx:pt idx="611">-0.0113710272482032</cx:pt>
          <cx:pt idx="612">-0.0060366916256687896</cx:pt>
          <cx:pt idx="613">-0.0022763957994866202</cx:pt>
          <cx:pt idx="614">0.00058307559741109798</cx:pt>
          <cx:pt idx="615">-1.64839854597056e-05</cx:pt>
          <cx:pt idx="616">-0.00092776086518690597</cx:pt>
          <cx:pt idx="617">0.00057652194891449795</cx:pt>
          <cx:pt idx="618">-0.00185661492381506</cx:pt>
          <cx:pt idx="619">0.0026119604580554399</cx:pt>
          <cx:pt idx="620">0.0130255489447537</cx:pt>
          <cx:pt idx="621">0.0088349367817537501</cx:pt>
          <cx:pt idx="622">-0.0138492304582547</cx:pt>
          <cx:pt idx="623">-0.023100613362680999</cx:pt>
          <cx:pt idx="624">-0.028061181886290198</cx:pt>
          <cx:pt idx="625">-0.035985192106565603</cx:pt>
          <cx:pt idx="626">-0.021935466725938699</cx:pt>
          <cx:pt idx="627">-0.0100253559264376</cx:pt>
          <cx:pt idx="628">-0.031806856944860899</cx:pt>
          <cx:pt idx="629">-0.022730955838302799</cx:pt>
          <cx:pt idx="630">-0.0078629146500147299</cx:pt>
          <cx:pt idx="631">-0.015078634526825299</cx:pt>
          <cx:pt idx="632">-0.0070437081762774398</cx:pt>
          <cx:pt idx="633">-0.0078951759593129892</cx:pt>
          <cx:pt idx="634">-0.017837136538518001</cx:pt>
          <cx:pt idx="635">-0.0086303387410866499</cx:pt>
          <cx:pt idx="636">0.016272597178641102</cx:pt>
          <cx:pt idx="637">0.0073514088475612601</cx:pt>
          <cx:pt idx="638">0.00045855474177300902</cx:pt>
          <cx:pt idx="639">-0.0088101173372087897</cx:pt>
          <cx:pt idx="640">-0.00055178544459236396</cx:pt>
          <cx:pt idx="641">-0.0012319017231853799</cx:pt>
          <cx:pt idx="642">-0.00013659431498029399</cx:pt>
          <cx:pt idx="643">0.00074793342091617095</cx:pt>
          <cx:pt idx="644">0.00069295005700879895</cx:pt>
          <cx:pt idx="645">0.00074630657694658</cx:pt>
          <cx:pt idx="646">0.00038445093419857602</cx:pt>
          <cx:pt idx="647">0.00326737147730244</cx:pt>
          <cx:pt idx="648">0.0058097304585352496</cx:pt>
          <cx:pt idx="649">0.0036961314198016401</cx:pt>
          <cx:pt idx="650">-0.0040114799322633603</cx:pt>
          <cx:pt idx="651">-0.0183320822421583</cx:pt>
          <cx:pt idx="652">-0.034990704407261701</cx:pt>
          <cx:pt idx="653">-0.037104024788126397</cx:pt>
          <cx:pt idx="654">-0.037085779665244602</cx:pt>
          <cx:pt idx="655">-0.018332701930278601</cx:pt>
          <cx:pt idx="656">-0.0024795813672811701</cx:pt>
          <cx:pt idx="657">0.00039118921884990398</cx:pt>
          <cx:pt idx="658">-0.0083936821246034608</cx:pt>
          <cx:pt idx="659">-0.0060705912570422297</cx:pt>
          <cx:pt idx="660">0.0066580196329568599</cx:pt>
          <cx:pt idx="661">-0.011115307921012301</cx:pt>
          <cx:pt idx="662">-0.0096426916010458295</cx:pt>
          <cx:pt idx="663">-0.0023522882097347002</cx:pt>
          <cx:pt idx="664">0.0115350782095665</cx:pt>
          <cx:pt idx="665">0.0066206165236493298</cx:pt>
          <cx:pt idx="666">0.0022803789841325602</cx:pt>
          <cx:pt idx="667">-0.0019130500379538899</cx:pt>
          <cx:pt idx="668">0.00037962866609849799</cx:pt>
          <cx:pt idx="669">0.00061044009284910098</cx:pt>
          <cx:pt idx="670">0.000120610219020917</cx:pt>
          <cx:pt idx="671">1.4952657255669699e-05</cx:pt>
          <cx:pt idx="672">0.00085311478391987897</cx:pt>
          <cx:pt idx="673">0.00053670390303615304</cx:pt>
          <cx:pt idx="674">0.00100502541025944</cx:pt>
          <cx:pt idx="675">0.00196481581578903</cx:pt>
          <cx:pt idx="676">-0.00094931365505593801</cx:pt>
          <cx:pt idx="677">-0.0023725389848312001</cx:pt>
          <cx:pt idx="678">0.0044082046945424398</cx:pt>
          <cx:pt idx="679">0.0059163340903668499</cx:pt>
          <cx:pt idx="680">-0.0035144138085084499</cx:pt>
          <cx:pt idx="681">0.0048709197816601902</cx:pt>
          <cx:pt idx="682">0.0105297363093056</cx:pt>
          <cx:pt idx="683">0.0102225190844975</cx:pt>
          <cx:pt idx="684">0.0060381151130225099</cx:pt>
          <cx:pt idx="685">-0.022678824386922002</cx:pt>
          <cx:pt idx="686">-0.018976477866416399</cx:pt>
          <cx:pt idx="687">-0.0184879726859302</cx:pt>
          <cx:pt idx="688">-0.0153884336274116</cx:pt>
          <cx:pt idx="689">-0.021091022798189401</cx:pt>
          <cx:pt idx="690">-0.019483956742380001</cx:pt>
          <cx:pt idx="691">-0.011436279403365101</cx:pt>
          <cx:pt idx="692">0.0052386619724751103</cx:pt>
          <cx:pt idx="693">0.00134459623329256</cx:pt>
          <cx:pt idx="694">0.00070425387350762697</cx:pt>
          <cx:pt idx="695">-0.00029182957500686299</cx:pt>
          <cx:pt idx="696">-0.0012007129653678499</cx:pt>
          <cx:pt idx="697">-0.00065505421853281204</cx:pt>
          <cx:pt idx="698">-0.000237491199201298</cx:pt>
          <cx:pt idx="699">0.00023956014568956199</cx:pt>
          <cx:pt idx="700">2.2894899864035501e-05</cx:pt>
          <cx:pt idx="701">-0.00025809291772736</cx:pt>
          <cx:pt idx="702">5.4357828064686002e-05</cx:pt>
          <cx:pt idx="703">-7.5270181337150797e-05</cx:pt>
          <cx:pt idx="704">-0.0028056625870565002</cx:pt>
          <cx:pt idx="705">-0.0019086651025148999</cx:pt>
          <cx:pt idx="706">0.00272134330073041</cx:pt>
          <cx:pt idx="707">0.0019042796644311</cx:pt>
          <cx:pt idx="708">0.00339296163790756</cx:pt>
          <cx:pt idx="709">0.0067496992382620399</cx:pt>
          <cx:pt idx="710">0.025628846484588099</cx:pt>
          <cx:pt idx="711">0.014788078747556501</cx:pt>
          <cx:pt idx="712">0.0190277159293799</cx:pt>
          <cx:pt idx="713">0.0028582016604201299</cx:pt>
          <cx:pt idx="714">0.00282846962525152</cx:pt>
          <cx:pt idx="715">-0.00219910932530991</cx:pt>
          <cx:pt idx="716">-0.00960768935091731</cx:pt>
          <cx:pt idx="717">-0.0037436374156146401</cx:pt>
          <cx:pt idx="718">-0.0054192697359985399</cx:pt>
          <cx:pt idx="719">-0.0042212831211877596</cx:pt>
          <cx:pt idx="720">0.0077553932402318901</cx:pt>
          <cx:pt idx="721">0.0069436984159394997</cx:pt>
          <cx:pt idx="722">0.00217101350793991</cx:pt>
          <cx:pt idx="723">0.00049827409507631005</cx:pt>
          <cx:pt idx="724">0.00065965061589006704</cx:pt>
          <cx:pt idx="725">-0.00056555963794747196</cx:pt>
          <cx:pt idx="726">0.00024279346551014599</cx:pt>
          <cx:pt idx="727">0.000289374701223494</cx:pt>
          <cx:pt idx="728">0.00039510286207518997</cx:pt>
          <cx:pt idx="729">-0.00114372460193867</cx:pt>
          <cx:pt idx="730">0.00064012074350996604</cx:pt>
          <cx:pt idx="731">-0.00024902008328507</cx:pt>
          <cx:pt idx="732">0.00027205497884924703</cx:pt>
          <cx:pt idx="733">0.0012187720900980401</cx:pt>
          <cx:pt idx="734">0.00174431222954013</cx:pt>
          <cx:pt idx="735">0.0041083037796458902</cx:pt>
          <cx:pt idx="736">0.0032826897917058598</cx:pt>
          <cx:pt idx="737">0.0073890447175433997</cx:pt>
          <cx:pt idx="738">0.0151283316338432</cx:pt>
          <cx:pt idx="739">0.0155063038735313</cx:pt>
          <cx:pt idx="740">0.016102842318291399</cx:pt>
          <cx:pt idx="741">0.0011725675404083301</cx:pt>
          <cx:pt idx="742">0.0060371779015403401</cx:pt>
          <cx:pt idx="743">0.00585518866648853</cx:pt>
          <cx:pt idx="744">0.0092046897531882308</cx:pt>
          <cx:pt idx="745">0.0075877205963851401</cx:pt>
          <cx:pt idx="746">0.0040339847906953798</cx:pt>
          <cx:pt idx="747">-0.0052354152761080004</cx:pt>
          <cx:pt idx="748">-0.00098590133999669092</cx:pt>
          <cx:pt idx="749">0.00051865568314154802</cx:pt>
          <cx:pt idx="750">-0.0012443796146048901</cx:pt>
          <cx:pt idx="751">0.000100441850252057</cx:pt>
          <cx:pt idx="752">-0.00092060104140973095</cx:pt>
          <cx:pt idx="753">-0.00040734513875582501</cx:pt>
          <cx:pt idx="754">0.00064183772637218205</cx:pt>
          <cx:pt idx="755">3.5925035429506902e-05</cx:pt>
          <cx:pt idx="756">0.00054527111132432297</cx:pt>
          <cx:pt idx="757">0.000113562714939338</cx:pt>
          <cx:pt idx="758">0.00060867016197271601</cx:pt>
          <cx:pt idx="759">-0.000278664530973216</cx:pt>
          <cx:pt idx="760">0.00033640172919021202</cx:pt>
          <cx:pt idx="761">4.99464641486623e-05</cx:pt>
          <cx:pt idx="762">0.00038329102471147702</cx:pt>
          <cx:pt idx="763">-0.000186823897806129</cx:pt>
          <cx:pt idx="764">-0.00022981722841886599</cx:pt>
          <cx:pt idx="765">-0.00136300675332672</cx:pt>
          <cx:pt idx="766">-0.0055273361933864699</cx:pt>
          <cx:pt idx="767">-0.00032354658612324702</cx:pt>
          <cx:pt idx="768">0.0012092335789769999</cx:pt>
          <cx:pt idx="769">-0.0011574482384972399</cx:pt>
          <cx:pt idx="770">0.00059983654413252698</cx:pt>
          <cx:pt idx="771">0.00166348560850082</cx:pt>
          <cx:pt idx="772">-0.00104368065568806</cx:pt>
          <cx:pt idx="773">-0.0011859741003922</cx:pt>
          <cx:pt idx="774">0.0014131846240117601</cx:pt>
          <cx:pt idx="775">0.00060496140495111398</cx:pt>
          <cx:pt idx="776">-0.00060901729389921399</cx:pt>
          <cx:pt idx="777">-0.00146255766936451</cx:pt>
          <cx:pt idx="778">-0.0014833488609247299</cx:pt>
          <cx:pt idx="779">-0.00021542012377140599</cx:pt>
          <cx:pt idx="780">-0.000230921988710461</cx:pt>
          <cx:pt idx="781">-0.00015206856104148101</cx:pt>
          <cx:pt idx="782">-0.00036724960318170401</cx:pt>
          <cx:pt idx="783">-0.00055087590747710305</cx:pt>
          <cx:pt idx="784">-0.002657989335826675</cx:pt>
          <cx:pt idx="785">-0.0020374175609149999</cx:pt>
          <cx:pt idx="786">0.00016979992548194376</cx:pt>
          <cx:pt idx="787">-0.0020300613230920502</cx:pt>
          <cx:pt idx="788">-0.002772049543444875</cx:pt>
          <cx:pt idx="789">0.001810061588752605</cx:pt>
          <cx:pt idx="790">0.0027555650240586251</cx:pt>
          <cx:pt idx="791">0.0037438652409787</cx:pt>
          <cx:pt idx="792">0.0033125108279269499</cx:pt>
          <cx:pt idx="793">0.0056251431348721247</cx:pt>
          <cx:pt idx="794">0.001448945175931815</cx:pt>
          <cx:pt idx="795">0.0043105292800763497</cx:pt>
          <cx:pt idx="796">0.011671115181951649</cx:pt>
          <cx:pt idx="797">0.010905731068777125</cx:pt>
          <cx:pt idx="798">0.0087114530623338248</cx:pt>
          <cx:pt idx="799">8.8686010039645504e-05</cx:pt>
          <cx:pt idx="800">0.0031111203890484998</cx:pt>
          <cx:pt idx="801">0.0055529856954932254</cx:pt>
          <cx:pt idx="802">0.0022112830502585925</cx:pt>
          <cx:pt idx="803">0.0004083549755876425</cx:pt>
          <cx:pt idx="804">-0.0015993747896997899</cx:pt>
          <cx:pt idx="805">0.00051711374871668255</cx:pt>
          <cx:pt idx="806">0.0023525739504423925</cx:pt>
          <cx:pt idx="807">0.00061733983720411751</cx:pt>
          <cx:pt idx="808">-9.6990672069301745e-05</cx:pt>
          <cx:pt idx="809">4.9867324093847497e-06</cx:pt>
          <cx:pt idx="810">2.4984587355011701e-05</cx:pt>
          <cx:pt idx="811">-0.00093419859284033001</cx:pt>
          <cx:pt idx="812">-0.00098266353946623248</cx:pt>
          <cx:pt idx="813">-0.00098059808819859259</cx:pt>
          <cx:pt idx="814">0.00084427054810334</cx:pt>
          <cx:pt idx="815">0.0001144074070891385</cx:pt>
          <cx:pt idx="816">-0.00149297660857571</cx:pt>
          <cx:pt idx="817">0.0036573870258114248</cx:pt>
          <cx:pt idx="818">0.0030831444007826752</cx:pt>
          <cx:pt idx="819">0.0043979438531138249</cx:pt>
          <cx:pt idx="820">0.0057378775758128</cx:pt>
          <cx:pt idx="821">0.0066611999996416503</cx:pt>
          <cx:pt idx="822">0.0069156948550324997</cx:pt>
          <cx:pt idx="823">0.0010983681575166</cx:pt>
          <cx:pt idx="824">0.0071617140469260251</cx:pt>
          <cx:pt idx="825">0.0058872442169366499</cx:pt>
          <cx:pt idx="826">0.00011141189858299625</cx:pt>
          <cx:pt idx="827">-0.0011752817952303651</cx:pt>
          <cx:pt idx="828">0.0028062797634491</cx:pt>
          <cx:pt idx="829">0.0054051978904898499</cx:pt>
          <cx:pt idx="830">0.0036066324810330001</cx:pt>
          <cx:pt idx="831">0.00080487734559450002</cx:pt>
          <cx:pt idx="832">-0.0016623893434300099</cx:pt>
          <cx:pt idx="833">0.0015539324750009349</cx:pt>
          <cx:pt idx="834">0.0031039680200123749</cx:pt>
          <cx:pt idx="835">0.0009008504132583425</cx:pt>
          <cx:pt idx="836">0.00031506639863572498</cx:pt>
          <cx:pt idx="837">8.5115206204037746e-05</cx:pt>
          <cx:pt idx="838">0.0001671231244825905</cx:pt>
          <cx:pt idx="839">-0.00045781030029278501</cx:pt>
          <cx:pt idx="840">0.00027019680753249752</cx:pt>
          <cx:pt idx="841">-0.0025349608303324501</cx:pt>
          <cx:pt idx="842">0.00050351884596691501</cx:pt>
          <cx:pt idx="843">0.0022762418000486424</cx:pt>
          <cx:pt idx="844">0.0028106540405963502</cx:pt>
          <cx:pt idx="845">0.0095848807548791007</cx:pt>
          <cx:pt idx="846">0.0083912220539036995</cx:pt>
          <cx:pt idx="847">0.0034901484803776502</cx:pt>
          <cx:pt idx="848">0.0070490219802705999</cx:pt>
          <cx:pt idx="849">0.00099196789090802255</cx:pt>
          <cx:pt idx="850">-0.0042672844228828751</cx:pt>
          <cx:pt idx="851">-0.0056345888014373499</cx:pt>
          <cx:pt idx="852">-0.0013355136464862226</cx:pt>
          <cx:pt idx="853">-0.0048786957888198252</cx:pt>
          <cx:pt idx="854">-0.0075154648530001752</cx:pt>
          <cx:pt idx="855">-0.0051578059546102248</cx:pt>
          <cx:pt idx="856">0.00074989040719447998</cx:pt>
          <cx:pt idx="857">0.0049867734147230752</cx:pt>
          <cx:pt idx="858">0.00071381027782536997</cx:pt>
          <cx:pt idx="859">0.0012900240573183975</cx:pt>
          <cx:pt idx="860">-0.0029048415950242751</cx:pt>
          <cx:pt idx="861">0.0004484146800605225</cx:pt>
          <cx:pt idx="862">0.0030774082377396251</cx:pt>
          <cx:pt idx="863">0.0010372362243172325</cx:pt>
          <cx:pt idx="864">-1.21408936622689e-05</cx:pt>
          <cx:pt idx="865">5.7536661785627999e-05</cx:pt>
          <cx:pt idx="866">-0.00029125790546513501</cx:pt>
          <cx:pt idx="867">-0.00068532309752009752</cx:pt>
          <cx:pt idx="868">0.00062836559600761249</cx:pt>
          <cx:pt idx="869">-0.0018034747963009525</cx:pt>
          <cx:pt idx="870">-0.00010302828519719774</cx:pt>
          <cx:pt idx="871">0.0016400684701569125</cx:pt>
          <cx:pt idx="872">0.0076300645221554749</cx:pt>
          <cx:pt idx="873">0.0083458586426918505</cx:pt>
          <cx:pt idx="874">0.0026938726114044752</cx:pt>
          <cx:pt idx="875">0.0021600028920738599</cx:pt>
          <cx:pt idx="876">0.00044373612015110502</cx:pt>
          <cx:pt idx="877">-0.00025440036130032999</cx:pt>
          <cx:pt idx="878">-0.007428555495374925</cx:pt>
          <cx:pt idx="879">-0.003020011494031125</cx:pt>
          <cx:pt idx="880">-0.0046723346868899496</cx:pt>
          <cx:pt idx="881">-0.013051449047675525</cx:pt>
          <cx:pt idx="882">-0.0091606180826881</cx:pt>
          <cx:pt idx="883">0.00095237172950028747</cx:pt>
          <cx:pt idx="884">-0.002657989335826675</cx:pt>
          <cx:pt idx="885">-0.0020374175609149999</cx:pt>
          <cx:pt idx="886">0.00016979992548194376</cx:pt>
          <cx:pt idx="887">-0.0020300613230920502</cx:pt>
          <cx:pt idx="888">-0.002772049543444875</cx:pt>
          <cx:pt idx="889">0.001810061588752605</cx:pt>
          <cx:pt idx="890">0.0027555650240586251</cx:pt>
          <cx:pt idx="891">0.0037438652409787</cx:pt>
          <cx:pt idx="892">0.0033125108279269499</cx:pt>
          <cx:pt idx="893">0.0056251431348721247</cx:pt>
          <cx:pt idx="894">0.001448945175931815</cx:pt>
          <cx:pt idx="895">0.0043105292800763497</cx:pt>
          <cx:pt idx="896">0.011671115181951649</cx:pt>
          <cx:pt idx="897">0.010905731068777125</cx:pt>
          <cx:pt idx="898">0.0087114530623338248</cx:pt>
          <cx:pt idx="899">8.8686010039645504e-05</cx:pt>
          <cx:pt idx="900">0.0031111203890484998</cx:pt>
          <cx:pt idx="901">0.0055529856954932254</cx:pt>
          <cx:pt idx="902">0.0022112830502585925</cx:pt>
          <cx:pt idx="903">0.0004083549755876425</cx:pt>
          <cx:pt idx="904">-0.0015993747896997899</cx:pt>
          <cx:pt idx="905">0.00051711374871668255</cx:pt>
          <cx:pt idx="906">0.0023525739504423925</cx:pt>
          <cx:pt idx="907">0.00061733983720411751</cx:pt>
          <cx:pt idx="908">-9.6990672069301745e-05</cx:pt>
          <cx:pt idx="909">4.9867324093847497e-06</cx:pt>
          <cx:pt idx="910">2.4984587355011701e-05</cx:pt>
          <cx:pt idx="911">-0.00093419859284033001</cx:pt>
          <cx:pt idx="912">-0.00098266353946623248</cx:pt>
          <cx:pt idx="913">-0.00098059808819859259</cx:pt>
          <cx:pt idx="914">0.00084427054810334</cx:pt>
          <cx:pt idx="915">0.0001144074070891385</cx:pt>
          <cx:pt idx="916">-0.00149297660857571</cx:pt>
          <cx:pt idx="917">0.0036573870258114248</cx:pt>
          <cx:pt idx="918">0.0030831444007826752</cx:pt>
          <cx:pt idx="919">0.0043979438531138249</cx:pt>
          <cx:pt idx="920">0.0057378775758128</cx:pt>
          <cx:pt idx="921">0.0066611999996416503</cx:pt>
          <cx:pt idx="922">0.0069156948550324997</cx:pt>
          <cx:pt idx="923">0.0010983681575166</cx:pt>
          <cx:pt idx="924">0.0071617140469260251</cx:pt>
          <cx:pt idx="925">0.0058872442169366499</cx:pt>
          <cx:pt idx="926">0.00011141189858299625</cx:pt>
          <cx:pt idx="927">-0.0011752817952303651</cx:pt>
          <cx:pt idx="928">0.0028062797634491</cx:pt>
          <cx:pt idx="929">0.0054051978904898499</cx:pt>
          <cx:pt idx="930">0.0036066324810330001</cx:pt>
          <cx:pt idx="931">0.00080487734559450002</cx:pt>
          <cx:pt idx="932">-0.0016623893434300099</cx:pt>
          <cx:pt idx="933">0.0015539324750009349</cx:pt>
          <cx:pt idx="934">0.0031039680200123749</cx:pt>
          <cx:pt idx="935">0.0009008504132583425</cx:pt>
          <cx:pt idx="936">0.00031506639863572498</cx:pt>
          <cx:pt idx="937">8.5115206204037746e-05</cx:pt>
          <cx:pt idx="938">0.0001671231244825905</cx:pt>
          <cx:pt idx="939">-0.00045781030029278501</cx:pt>
          <cx:pt idx="940">0.00027019680753249752</cx:pt>
          <cx:pt idx="941">-0.0025349608303324501</cx:pt>
          <cx:pt idx="942">0.00050351884596691501</cx:pt>
          <cx:pt idx="943">0.0022762418000486424</cx:pt>
          <cx:pt idx="944">0.0028106540405963502</cx:pt>
          <cx:pt idx="945">0.0095848807548791007</cx:pt>
          <cx:pt idx="946">0.0083912220539036995</cx:pt>
          <cx:pt idx="947">0.0034901484803776502</cx:pt>
          <cx:pt idx="948">0.0070490219802705999</cx:pt>
          <cx:pt idx="949">0.00099196789090802255</cx:pt>
          <cx:pt idx="950">-0.0042672844228828751</cx:pt>
          <cx:pt idx="951">-0.0056345888014373499</cx:pt>
          <cx:pt idx="952">-0.0013355136464862226</cx:pt>
          <cx:pt idx="953">-0.0048786957888198252</cx:pt>
          <cx:pt idx="954">-0.0075154648530001752</cx:pt>
          <cx:pt idx="955">-0.0051578059546102248</cx:pt>
          <cx:pt idx="956">0.00074989040719447998</cx:pt>
          <cx:pt idx="957">0.0049867734147230752</cx:pt>
          <cx:pt idx="958">0.00071381027782536997</cx:pt>
          <cx:pt idx="959">0.0012900240573183975</cx:pt>
          <cx:pt idx="960">-0.0029048415950242751</cx:pt>
          <cx:pt idx="961">0.0004484146800605225</cx:pt>
          <cx:pt idx="962">0.0030774082377396251</cx:pt>
          <cx:pt idx="963">0.0010372362243172325</cx:pt>
          <cx:pt idx="964">-1.21408936622689e-05</cx:pt>
          <cx:pt idx="965">5.7536661785627999e-05</cx:pt>
          <cx:pt idx="966">-0.00029125790546513501</cx:pt>
          <cx:pt idx="967">-0.00068532309752009752</cx:pt>
          <cx:pt idx="968">0.00062836559600761249</cx:pt>
          <cx:pt idx="969">-0.0018034747963009525</cx:pt>
          <cx:pt idx="970">-0.00010302828519719774</cx:pt>
          <cx:pt idx="971">0.0016400684701569125</cx:pt>
          <cx:pt idx="972">0.0076300645221554749</cx:pt>
          <cx:pt idx="973">0.0083458586426918505</cx:pt>
          <cx:pt idx="974">0.0026938726114044752</cx:pt>
          <cx:pt idx="975">0.0021600028920738599</cx:pt>
          <cx:pt idx="976">0.00044373612015110502</cx:pt>
          <cx:pt idx="977">-0.00025440036130032999</cx:pt>
          <cx:pt idx="978">-0.007428555495374925</cx:pt>
          <cx:pt idx="979">-0.003020011494031125</cx:pt>
          <cx:pt idx="980">-0.0046723346868899496</cx:pt>
          <cx:pt idx="981">-0.013051449047675525</cx:pt>
          <cx:pt idx="982">-0.0091606180826881</cx:pt>
          <cx:pt idx="983">0.00095237172950028747</cx:pt>
          <cx:pt idx="984">-0.002657989335826675</cx:pt>
          <cx:pt idx="985">-0.0020374175609149999</cx:pt>
          <cx:pt idx="986">0.00016979992548194376</cx:pt>
          <cx:pt idx="987">-0.0020300613230920502</cx:pt>
          <cx:pt idx="988">-0.002772049543444875</cx:pt>
          <cx:pt idx="989">0.001810061588752605</cx:pt>
          <cx:pt idx="990">0.0027555650240586251</cx:pt>
          <cx:pt idx="991">0.0037438652409787</cx:pt>
          <cx:pt idx="992">0.0033125108279269499</cx:pt>
          <cx:pt idx="993">0.0056251431348721247</cx:pt>
          <cx:pt idx="994">0.001448945175931815</cx:pt>
          <cx:pt idx="995">0.0043105292800763497</cx:pt>
          <cx:pt idx="996">0.011671115181951649</cx:pt>
          <cx:pt idx="997">0.010905731068777125</cx:pt>
          <cx:pt idx="998">0.0087114530623338248</cx:pt>
          <cx:pt idx="999">8.8686010039645504e-05</cx:pt>
          <cx:pt idx="1000">0.0031111203890484998</cx:pt>
          <cx:pt idx="1001">0.0055529856954932254</cx:pt>
          <cx:pt idx="1002">0.0022112830502585925</cx:pt>
          <cx:pt idx="1003">0.0004083549755876425</cx:pt>
          <cx:pt idx="1004">-0.0015993747896997899</cx:pt>
          <cx:pt idx="1005">0.00051711374871668255</cx:pt>
          <cx:pt idx="1006">0.0023525739504423925</cx:pt>
          <cx:pt idx="1007">0.00061733983720411751</cx:pt>
          <cx:pt idx="1008">-9.6990672069301745e-05</cx:pt>
          <cx:pt idx="1009">4.9867324093847497e-06</cx:pt>
          <cx:pt idx="1010">2.4984587355011701e-05</cx:pt>
          <cx:pt idx="1011">-0.00093419859284033001</cx:pt>
          <cx:pt idx="1012">-0.00098266353946623248</cx:pt>
          <cx:pt idx="1013">-0.00098059808819859259</cx:pt>
          <cx:pt idx="1014">0.00084427054810334</cx:pt>
          <cx:pt idx="1015">0.0001144074070891385</cx:pt>
          <cx:pt idx="1016">-0.00149297660857571</cx:pt>
          <cx:pt idx="1017">0.0036573870258114248</cx:pt>
          <cx:pt idx="1018">0.0030831444007826752</cx:pt>
          <cx:pt idx="1019">0.0043979438531138249</cx:pt>
          <cx:pt idx="1020">0.0057378775758128</cx:pt>
          <cx:pt idx="1021">0.0066611999996416503</cx:pt>
          <cx:pt idx="1022">0.0069156948550324997</cx:pt>
          <cx:pt idx="1023">0.0010983681575166</cx:pt>
          <cx:pt idx="1024">0.0071617140469260251</cx:pt>
          <cx:pt idx="1025">0.0058872442169366499</cx:pt>
          <cx:pt idx="1026">0.00011141189858299625</cx:pt>
          <cx:pt idx="1027">-0.0011752817952303651</cx:pt>
          <cx:pt idx="1028">0.0028062797634491</cx:pt>
          <cx:pt idx="1029">0.0054051978904898499</cx:pt>
          <cx:pt idx="1030">0.0036066324810330001</cx:pt>
          <cx:pt idx="1031">0.00080487734559450002</cx:pt>
          <cx:pt idx="1032">-0.0016623893434300099</cx:pt>
          <cx:pt idx="1033">0.0015539324750009349</cx:pt>
          <cx:pt idx="1034">0.0031039680200123749</cx:pt>
          <cx:pt idx="1035">0.0009008504132583425</cx:pt>
          <cx:pt idx="1036">0.00031506639863572498</cx:pt>
          <cx:pt idx="1037">8.5115206204037746e-05</cx:pt>
          <cx:pt idx="1038">0.0001671231244825905</cx:pt>
          <cx:pt idx="1039">-0.00045781030029278501</cx:pt>
          <cx:pt idx="1040">0.00027019680753249752</cx:pt>
          <cx:pt idx="1041">-0.0025349608303324501</cx:pt>
          <cx:pt idx="1042">0.00050351884596691501</cx:pt>
          <cx:pt idx="1043">0.0022762418000486424</cx:pt>
          <cx:pt idx="1044">0.0028106540405963502</cx:pt>
          <cx:pt idx="1045">0.0095848807548791007</cx:pt>
          <cx:pt idx="1046">0.0083912220539036995</cx:pt>
          <cx:pt idx="1047">0.0034901484803776502</cx:pt>
          <cx:pt idx="1048">0.0070490219802705999</cx:pt>
          <cx:pt idx="1049">0.00099196789090802255</cx:pt>
          <cx:pt idx="1050">-0.0042672844228828751</cx:pt>
          <cx:pt idx="1051">-0.0056345888014373499</cx:pt>
          <cx:pt idx="1052">-0.0013355136464862226</cx:pt>
          <cx:pt idx="1053">-0.0048786957888198252</cx:pt>
          <cx:pt idx="1054">-0.0075154648530001752</cx:pt>
          <cx:pt idx="1055">-0.0051578059546102248</cx:pt>
          <cx:pt idx="1056">0.00074989040719447998</cx:pt>
          <cx:pt idx="1057">0.0049867734147230752</cx:pt>
          <cx:pt idx="1058">0.00071381027782536997</cx:pt>
          <cx:pt idx="1059">0.0012900240573183975</cx:pt>
          <cx:pt idx="1060">-0.0029048415950242751</cx:pt>
          <cx:pt idx="1061">0.0004484146800605225</cx:pt>
          <cx:pt idx="1062">0.0030774082377396251</cx:pt>
          <cx:pt idx="1063">0.0010372362243172325</cx:pt>
          <cx:pt idx="1064">-1.21408936622689e-05</cx:pt>
          <cx:pt idx="1065">5.7536661785627999e-05</cx:pt>
          <cx:pt idx="1066">-0.00029125790546513501</cx:pt>
          <cx:pt idx="1067">-0.00068532309752009752</cx:pt>
          <cx:pt idx="1068">0.00062836559600761249</cx:pt>
          <cx:pt idx="1069">-0.0018034747963009525</cx:pt>
          <cx:pt idx="1070">-0.00010302828519719774</cx:pt>
          <cx:pt idx="1071">0.0016400684701569125</cx:pt>
          <cx:pt idx="1072">0.0076300645221554749</cx:pt>
          <cx:pt idx="1073">0.0083458586426918505</cx:pt>
          <cx:pt idx="1074">0.0026938726114044752</cx:pt>
          <cx:pt idx="1075">0.0021600028920738599</cx:pt>
          <cx:pt idx="1076">0.00044373612015110502</cx:pt>
          <cx:pt idx="1077">-0.00025440036130032999</cx:pt>
          <cx:pt idx="1078">-0.007428555495374925</cx:pt>
          <cx:pt idx="1079">-0.003020011494031125</cx:pt>
          <cx:pt idx="1080">-0.0046723346868899496</cx:pt>
          <cx:pt idx="1081">-0.013051449047675525</cx:pt>
          <cx:pt idx="1082">-0.0091606180826881</cx:pt>
          <cx:pt idx="1083">0.00095237172950028747</cx:pt>
        </cx:lvl>
      </cx:numDim>
    </cx:data>
    <cx:data id="180">
      <cx:numDim type="val">
        <cx:f>Sheet2!$FY$1:$FY$1084</cx:f>
        <cx:lvl ptCount="1084" formatCode="0.00E+00">
          <cx:pt idx="0">1.91358014124367e-05</cx:pt>
          <cx:pt idx="1">5.1699454602493203e-05</cx:pt>
          <cx:pt idx="2">-0.00028619735575719901</cx:pt>
          <cx:pt idx="3">-0.00045385541658682197</cx:pt>
          <cx:pt idx="4">0.000268946948987973</cx:pt>
          <cx:pt idx="5">-0.000202520748310587</cx:pt>
          <cx:pt idx="6">0.00051059927829048802</cx:pt>
          <cx:pt idx="7">0.00051539135285227802</cx:pt>
          <cx:pt idx="8">-0.00054016582531045605</cx:pt>
          <cx:pt idx="9">0.00052527531839787497</cx:pt>
          <cx:pt idx="10">-0.00033553163530640798</cx:pt>
          <cx:pt idx="11">-0.00017188968731756801</cx:pt>
          <cx:pt idx="12">0.00020136818170634</cx:pt>
          <cx:pt idx="13">-5.7195889896749501e-05</cx:pt>
          <cx:pt idx="14">-0.00049261753760231595</cx:pt>
          <cx:pt idx="15">0.00019546121241944501</cx:pt>
          <cx:pt idx="16">0.00046010022889595603</cx:pt>
          <cx:pt idx="17">-0.00056228293938565097</cx:pt>
          <cx:pt idx="18">-0.00079474051133589295</cx:pt>
          <cx:pt idx="19">-0.00015487507369433499</cx:pt>
          <cx:pt idx="20">-0.00036226213126405</cx:pt>
          <cx:pt idx="21">-0.00082848566327201599</cx:pt>
          <cx:pt idx="22">5.3561535648537797e-05</cx:pt>
          <cx:pt idx="23">-8.1745480904629399e-06</cx:pt>
          <cx:pt idx="24">3.9694825566064102e-05</cx:pt>
          <cx:pt idx="25">-0.00064317287621421296</cx:pt>
          <cx:pt idx="26">-0.00037364170542900901</cx:pt>
          <cx:pt idx="27">-0.00056342551626372003</cx:pt>
          <cx:pt idx="28">0.00040202893683343799</cx:pt>
          <cx:pt idx="29">0.00071007640199419501</cx:pt>
          <cx:pt idx="30">-2.5369980769403301e-07</cx:pt>
          <cx:pt idx="31">0.00063790765889162101</cx:pt>
          <cx:pt idx="32">-0.00036362560168137602</cx:pt>
          <cx:pt idx="33">0.00056933795466287702</cx:pt>
          <cx:pt idx="34">0.00040029224086362999</cx:pt>
          <cx:pt idx="35">0.00061357569754114897</cx:pt>
          <cx:pt idx="36">-0.00043049702148696402</cx:pt>
          <cx:pt idx="37">0.00062495449740136797</cx:pt>
          <cx:pt idx="38">0.00019684161849612401</cx:pt>
          <cx:pt idx="39">-0.00029447543022695897</cx:pt>
          <cx:pt idx="40">0.00039750063973859902</cx:pt>
          <cx:pt idx="41">0.00066504969930547</cx:pt>
          <cx:pt idx="42">-0.00239318113555186</cx:pt>
          <cx:pt idx="43">-0.00175415054656243</cx:pt>
          <cx:pt idx="44">0.00165415714030326</cx:pt>
          <cx:pt idx="45">0.000778682257494556</cx:pt>
          <cx:pt idx="46">0.0024771855630905401</cx:pt>
          <cx:pt idx="47">0.00316260749482125</cx:pt>
          <cx:pt idx="48">0.0022387535097555199</cx:pt>
          <cx:pt idx="49">0.0015990873928244801</cx:pt>
          <cx:pt idx="50">0.00026854335475884903</cx:pt>
          <cx:pt idx="51">0.00017661788827712301</cx:pt>
          <cx:pt idx="52">-0.000338490474568126</cx:pt>
          <cx:pt idx="53">-5.3954171202371499e-05</cx:pt>
          <cx:pt idx="54">0.00024635274300117602</cx:pt>
          <cx:pt idx="55">-0.00073097364489969896</cx:pt>
          <cx:pt idx="56">-0.00045035430328188602</cx:pt>
          <cx:pt idx="57">-0.00040367605503365998</cx:pt>
          <cx:pt idx="58">-0.00020194188385697301</cx:pt>
          <cx:pt idx="59">0.00098898513506196807</cx:pt>
          <cx:pt idx="60">0.00015126212335836</cx:pt>
          <cx:pt idx="61">-0.000156685138779485</cx:pt>
          <cx:pt idx="62">-0.00050803728342008105</cx:pt>
          <cx:pt idx="63">0.00076347581911058904</cx:pt>
          <cx:pt idx="64">0.0019825744752713799</cx:pt>
          <cx:pt idx="65">0.0017206603021924301</cx:pt>
          <cx:pt idx="66">0.0045622046766900697</cx:pt>
          <cx:pt idx="67">0.0048912211265410002</cx:pt>
          <cx:pt idx="68">0.00160759875688585</cx:pt>
          <cx:pt idx="69">-0.0013837555095985599</cx:pt>
          <cx:pt idx="70">-0.0076185538074186199</cx:pt>
          <cx:pt idx="71">-0.0087276347534516897</cx:pt>
          <cx:pt idx="72">0.00086797696305789397</cx:pt>
          <cx:pt idx="73">-0.00099432985780882697</cx:pt>
          <cx:pt idx="74">0.0073209848246120002</cx:pt>
          <cx:pt idx="75">0.0046136854080093903</cx:pt>
          <cx:pt idx="76">0.00052635745317996998</cx:pt>
          <cx:pt idx="77">0.0025274669183564498</cx:pt>
          <cx:pt idx="78">0.00059041991021868895</cx:pt>
          <cx:pt idx="79">-0.00028443056700899901</cx:pt>
          <cx:pt idx="80">0.00084516304654009796</cx:pt>
          <cx:pt idx="81">0.00108681504454359</cx:pt>
          <cx:pt idx="82">2.9490149090255299e-05</cx:pt>
          <cx:pt idx="83">0.000100160637995147</cx:pt>
          <cx:pt idx="84">-0.0005382126858915</cx:pt>
          <cx:pt idx="85">0.00068506805434314104</cx:pt>
          <cx:pt idx="86">-0.0011411091004586099</cx:pt>
          <cx:pt idx="87">0.0025940243536426298</cx:pt>
          <cx:pt idx="88">0.0032461439412222</cx:pt>
          <cx:pt idx="89">0.00169530931381155</cx:pt>
          <cx:pt idx="90">-0.00058559170570603603</cx:pt>
          <cx:pt idx="91">-0.00283437977387098</cx:pt>
          <cx:pt idx="92">0.0025810008803423901</cx:pt>
          <cx:pt idx="93">0.013181323382253401</cx:pt>
          <cx:pt idx="94">0.010299052259471</cx:pt>
          <cx:pt idx="95">0.0140541985438918</cx:pt>
          <cx:pt idx="96">0.017401544475695901</cx:pt>
          <cx:pt idx="97">0.043277393837697999</cx:pt>
          <cx:pt idx="98">0.045932332289179797</cx:pt>
          <cx:pt idx="99">0.026615193612609701</cx:pt>
          <cx:pt idx="100">0.031170936404103299</cx:pt>
          <cx:pt idx="101">0.026391275882738</cx:pt>
          <cx:pt idx="102">0.029592640984427099</cx:pt>
          <cx:pt idx="103">0.0108954692338184</cx:pt>
          <cx:pt idx="104">-0.00030533710164660902</cx:pt>
          <cx:pt idx="105">-0.00564337736149189</cx:pt>
          <cx:pt idx="106">-0.012268730824293601</cx:pt>
          <cx:pt idx="107">-0.0032986444617250999</cx:pt>
          <cx:pt idx="108">-0.0014440654003052399</cx:pt>
          <cx:pt idx="109">0.0015013633549446101</cx:pt>
          <cx:pt idx="110">0.0010458130635774699</cx:pt>
          <cx:pt idx="111">0.00034629534624516897</cx:pt>
          <cx:pt idx="112">-0.000458160008450923</cx:pt>
          <cx:pt idx="113">0.00021560019316401301</cx:pt>
          <cx:pt idx="114">-0.00395658128709858</cx:pt>
          <cx:pt idx="115">-0.00081001939596695403</cx:pt>
          <cx:pt idx="116">0.0033699212923492998</cx:pt>
          <cx:pt idx="117">0.0069637175355701398</cx:pt>
          <cx:pt idx="118">-0.0013918170000538901</cx:pt>
          <cx:pt idx="119">0.0157893558354332</cx:pt>
          <cx:pt idx="120">0.020840672613561598</cx:pt>
          <cx:pt idx="121">0.028369625431745302</cx:pt>
          <cx:pt idx="122">0.024286175053506699</cx:pt>
          <cx:pt idx="123">0.023317097208657999</cx:pt>
          <cx:pt idx="124">0.042266418167984002</cx:pt>
          <cx:pt idx="125">0.069534296381468699</cx:pt>
          <cx:pt idx="126">0.036525856522371503</cx:pt>
          <cx:pt idx="127">0.044017984496446998</cx:pt>
          <cx:pt idx="128">0.0551826898074841</cx:pt>
          <cx:pt idx="129">0.045038575722248599</cx:pt>
          <cx:pt idx="130">0.0253815035491478</cx:pt>
          <cx:pt idx="131">-0.0063965870474910601</cx:pt>
          <cx:pt idx="132">-0.0256191834906562</cx:pt>
          <cx:pt idx="133">-0.030737285557284</cx:pt>
          <cx:pt idx="134">-0.033773653253282999</cx:pt>
          <cx:pt idx="135">-0.020993843621171401</cx:pt>
          <cx:pt idx="136">-0.0076510887073017999</cx:pt>
          <cx:pt idx="137">-0.000153768993425485</cx:pt>
          <cx:pt idx="138">0.0021736385336043199</cx:pt>
          <cx:pt idx="139">-0.00018715649811526299</cx:pt>
          <cx:pt idx="140">-0.00032833311565523597</cx:pt>
          <cx:pt idx="141">0.00061719960495358204</cx:pt>
          <cx:pt idx="142">-0.00086435119403018305</cx:pt>
          <cx:pt idx="143">0.00097069124443530498</cx:pt>
          <cx:pt idx="144">0.0065099682617201903</cx:pt>
          <cx:pt idx="145">-0.0053463376634036198</cx:pt>
          <cx:pt idx="146">-0.0099202910431788697</cx:pt>
          <cx:pt idx="147">0.0091388593541032095</cx:pt>
          <cx:pt idx="148">0.0085100752920233003</cx:pt>
          <cx:pt idx="149">0.0092685748112051793</cx:pt>
          <cx:pt idx="150">0.012080400267078101</cx:pt>
          <cx:pt idx="151">0.0028617770802690599</cx:pt>
          <cx:pt idx="152">-0.0209129428179997</cx:pt>
          <cx:pt idx="153">-0.0381866895775375</cx:pt>
          <cx:pt idx="154">-0.0127206670795998</cx:pt>
          <cx:pt idx="155">0.035721380917507199</cx:pt>
          <cx:pt idx="156">0.023979918009804198</cx:pt>
          <cx:pt idx="157">0.0178556756201366</cx:pt>
          <cx:pt idx="158">0.0023291940953327002</cx:pt>
          <cx:pt idx="159">0.0164292803709397</cx:pt>
          <cx:pt idx="160">0.058345824137534599</cx:pt>
          <cx:pt idx="161">0.044759361386510897</cx:pt>
          <cx:pt idx="162">0.0025647190840534001</cx:pt>
          <cx:pt idx="163">-0.029111097540002202</cx:pt>
          <cx:pt idx="164">-0.014988739785178401</cx:pt>
          <cx:pt idx="165">0.0029100292069079402</cx:pt>
          <cx:pt idx="166">0.0054511956039308496</cx:pt>
          <cx:pt idx="167">0.0011893743579356299</cx:pt>
          <cx:pt idx="168">0.00013537191179746299</cx:pt>
          <cx:pt idx="169">0.00061611603943118899</cx:pt>
          <cx:pt idx="170">2.5200192877119599e-05</cx:pt>
          <cx:pt idx="171">0.00446923349032609</cx:pt>
          <cx:pt idx="172">0.0059940070691508604</cx:pt>
          <cx:pt idx="173">-0.0018331237727180201</cx:pt>
          <cx:pt idx="174">-0.0126018654845578</cx:pt>
          <cx:pt idx="175">-0.0082673047310894299</cx:pt>
          <cx:pt idx="176">-0.0026968424021501201</cx:pt>
          <cx:pt idx="177">-0.0146788683145085</cx:pt>
          <cx:pt idx="178">-0.0256692232171657</cx:pt>
          <cx:pt idx="179">-0.057548313509118001</cx:pt>
          <cx:pt idx="180">-0.098202115030007794</cx:pt>
          <cx:pt idx="181">-0.105806798916774</cx:pt>
          <cx:pt idx="182">-0.099107282691065599</cx:pt>
          <cx:pt idx="183">-0.10871886152674499</cx:pt>
          <cx:pt idx="184">-0.030886307551872501</cx:pt>
          <cx:pt idx="185">0.0022105059169487099</cx:pt>
          <cx:pt idx="186">0.014373179443010999</cx:pt>
          <cx:pt idx="187">0.051842106357199401</cx:pt>
          <cx:pt idx="188">0.079019786747066403</cx:pt>
          <cx:pt idx="189">0.063431706025641799</cx:pt>
          <cx:pt idx="190">0.029418175240761801</cx:pt>
          <cx:pt idx="191">-0.0049790878577918697</cx:pt>
          <cx:pt idx="192">-0.0081259877053045295</cx:pt>
          <cx:pt idx="193">0.0097525002191468195</cx:pt>
          <cx:pt idx="194">0.00377795667013821</cx:pt>
          <cx:pt idx="195">-9.5713992069935004e-06</cx:pt>
          <cx:pt idx="196">0.00068781165620153395</cx:pt>
          <cx:pt idx="197">0.00021000132122099999</cx:pt>
          <cx:pt idx="198">0.000281108301104463</cx:pt>
          <cx:pt idx="199">0.00056958427022915246</cx:pt>
          <cx:pt idx="200">0.0012963491569871325</cx:pt>
          <cx:pt idx="201">0.00069787790278784249</cx:pt>
          <cx:pt idx="202">-0.0044068195035461503</cx:pt>
          <cx:pt idx="203">-0.0061973419463576497</cx:pt>
          <cx:pt idx="204">-0.0070974039120039996</cx:pt>
          <cx:pt idx="205">-0.0040604946507406996</cx:pt>
          <cx:pt idx="206">-0.007310183764996675</cx:pt>
          <cx:pt idx="207">-0.0086464378316112745</cx:pt>
          <cx:pt idx="208">-0.018326636754974798</cx:pt>
          <cx:pt idx="209">-0.016098033568701375</cx:pt>
          <cx:pt idx="210">-0.019181044367721549</cx:pt>
          <cx:pt idx="211">-0.0069319873689539504</cx:pt>
          <cx:pt idx="212">-0.00013528657551407024</cx:pt>
          <cx:pt idx="213">0.019058710480215724</cx:pt>
          <cx:pt idx="214">0.019285079060212575</cx:pt>
          <cx:pt idx="215">0.014545353289946075</cx:pt>
          <cx:pt idx="216">0.0111884345261937</cx:pt>
          <cx:pt idx="217">0.011231671076089651</cx:pt>
          <cx:pt idx="218">0.0065116486721462754</cx:pt>
          <cx:pt idx="219">0.00683219443180705</cx:pt>
          <cx:pt idx="220">-0.00089905062047693251</cx:pt>
          <cx:pt idx="221">0.0068519700969212251</cx:pt>
          <cx:pt idx="222">-0.00032503243231717999</cx:pt>
          <cx:pt idx="223">0.000189270628834831</cx:pt>
          <cx:pt idx="224">-0.00019558865757853875</cx:pt>
          <cx:pt idx="225">1.8783546345464525e-05</cx:pt>
          <cx:pt idx="226">-0.00034939357342586499</cx:pt>
          <cx:pt idx="227">-0.00053721223265421004</cx:pt>
          <cx:pt idx="228">0.0012916668243829</cx:pt>
          <cx:pt idx="229">0.00032185505111157999</cx:pt>
          <cx:pt idx="230">-0.0020514359825674526</cx:pt>
          <cx:pt idx="231">-0.0073695109547489753</cx:pt>
          <cx:pt idx="232">-0.01150745855397335</cx:pt>
          <cx:pt idx="233">-0.0080209803467061001</cx:pt>
          <cx:pt idx="234">0.00094033860962643254</cx:pt>
          <cx:pt idx="235">-0.0013308419637412599</cx:pt>
          <cx:pt idx="236">-0.0080807442016888244</cx:pt>
          <cx:pt idx="237">-0.0097204309352336999</cx:pt>
          <cx:pt idx="238">-0.0014667183797446126</cx:pt>
          <cx:pt idx="239">-0.0010224076178974675</cx:pt>
          <cx:pt idx="240">0.018187004754694602</cx:pt>
          <cx:pt idx="241">0.02299159494595935</cx:pt>
          <cx:pt idx="242">0.011855716778519924</cx:pt>
          <cx:pt idx="243">0.019224146973348451</cx:pt>
          <cx:pt idx="244">0.02581813091171525</cx:pt>
          <cx:pt idx="245">0.020893946054937274</cx:pt>
          <cx:pt idx="246">0.016854907888295349</cx:pt>
          <cx:pt idx="247">0.013819584992629525</cx:pt>
          <cx:pt idx="248">0.0043521715415378998</cx:pt>
          <cx:pt idx="249">0.0074939836419193251</cx:pt>
          <cx:pt idx="250">-0.00020772149687999349</cx:pt>
          <cx:pt idx="251">6.6971715422301499e-05</cx:pt>
          <cx:pt idx="252">0.00010517355968894825</cx:pt>
          <cx:pt idx="253">0.00021219888359140076</cx:pt>
          <cx:pt idx="254">-1.8707248707484277e-05</cx:pt>
          <cx:pt idx="255">-0.00052374515018016252</cx:pt>
          <cx:pt idx="256">-0.0022193059625687924</cx:pt>
          <cx:pt idx="257">-0.0037866991489808998</cx:pt>
          <cx:pt idx="258">-0.0094813092279101494</cx:pt>
          <cx:pt idx="259">-0.0092602801030719755</cx:pt>
          <cx:pt idx="260">-0.0113122780267721</cx:pt>
          <cx:pt idx="261">-0.017818649474535899</cx:pt>
          <cx:pt idx="262">0.000624969246334655</cx:pt>
          <cx:pt idx="263">0.0101218558352167</cx:pt>
          <cx:pt idx="264">0.00078420867775402</cx:pt>
          <cx:pt idx="265">-4.1809147362781001e-05</cx:pt>
          <cx:pt idx="266">-0.0062539966786684751</cx:pt>
          <cx:pt idx="267">-0.011073701481150526</cx:pt>
          <cx:pt idx="268">-0.00358979300237875</cx:pt>
          <cx:pt idx="269">-0.0054309649531030001</cx:pt>
          <cx:pt idx="270">-0.020592484344363698</cx:pt>
          <cx:pt idx="271">-0.0092062304125784759</cx:pt>
          <cx:pt idx="272">0.00972773540960945</cx:pt>
          <cx:pt idx="273">0.0065772713510591748</cx:pt>
          <cx:pt idx="274">0.023524045201604799</cx:pt>
          <cx:pt idx="275">0.02448965111820315</cx:pt>
          <cx:pt idx="276">0.020102596073607475</cx:pt>
          <cx:pt idx="277">0.0046645239694404752</cx:pt>
          <cx:pt idx="278">-0.0014843329280393126</cx:pt>
          <cx:pt idx="279">-0.0039837837811578253</cx:pt>
          <cx:pt idx="280">-0.000175771098015365</cx:pt>
          <cx:pt idx="281">-9.6439444439990997e-05</cx:pt>
          <cx:pt idx="282">-0.00076938886684526503</cx:pt>
          <cx:pt idx="283">-0.00047440885142889001</cx:pt>
          <cx:pt idx="284">-0.0044086765056573253</cx:pt>
          <cx:pt idx="285">-0.0083005498655529756</cx:pt>
          <cx:pt idx="286">-0.0092102839651853497</cx:pt>
          <cx:pt idx="287">-0.0059114984294736496</cx:pt>
          <cx:pt idx="288">-0.010929734144459601</cx:pt>
          <cx:pt idx="289">-0.013377299142003149</cx:pt>
          <cx:pt idx="290">0.0094979848622409255</cx:pt>
          <cx:pt idx="291">0.0092940021391914492</cx:pt>
          <cx:pt idx="292">0.020564674890150899</cx:pt>
          <cx:pt idx="293">0.0088556986676339242</cx:pt>
          <cx:pt idx="294">0.0094738640799317247</cx:pt>
          <cx:pt idx="295">-0.0044611523554977002</cx:pt>
          <cx:pt idx="296">-0.0021815847337489026</cx:pt>
          <cx:pt idx="297">-0.013802485176856526</cx:pt>
          <cx:pt idx="298">-0.024417616423311226</cx:pt>
          <cx:pt idx="299">-0.14116165630699401</cx:pt>
          <cx:pt idx="300">-0.033664833752059101</cx:pt>
          <cx:pt idx="301">0.0266341850553895</cx:pt>
          <cx:pt idx="302">0.108079028418925</cx:pt>
          <cx:pt idx="303">0.086511922000911096</cx:pt>
          <cx:pt idx="304">0.050506734024013802</cx:pt>
          <cx:pt idx="305">0.0068477852233915096</cx:pt>
          <cx:pt idx="306">0.0019322494348398001</cx:pt>
          <cx:pt idx="307">-0.0048122468861808701</cx:pt>
          <cx:pt idx="308">2.8184538646989201e-05</cx:pt>
          <cx:pt idx="309">-0.00056073156185886398</cx:pt>
          <cx:pt idx="310">-0.0060577647573545196</cx:pt>
          <cx:pt idx="311">-0.0019908786459571699</cx:pt>
          <cx:pt idx="312">-0.0204068593442896</cx:pt>
          <cx:pt idx="313">-0.040206232227931599</cx:pt>
          <cx:pt idx="314">-0.0153661571886827</cx:pt>
          <cx:pt idx="315">0.0150027471499638</cx:pt>
          <cx:pt idx="316">-0.0282478333070624</cx:pt>
          <cx:pt idx="317">-0.046455936790762702</cx:pt>
          <cx:pt idx="318">-0.031732584888624099</cx:pt>
          <cx:pt idx="319">0.0179328547282901</cx:pt>
          <cx:pt idx="320">0.012964725876979199</cx:pt>
          <cx:pt idx="321">0.024737590644663</cx:pt>
          <cx:pt idx="322">0.051390448937114003</cx:pt>
          <cx:pt idx="323">0.052499679234167498</cx:pt>
          <cx:pt idx="324">-0.022215832479379301</cx:pt>
          <cx:pt idx="325">-0.046917569012864799</cx:pt>
          <cx:pt idx="326">-0.0631381737222554</cx:pt>
          <cx:pt idx="327">-0.13192439123186001</cx:pt>
          <cx:pt idx="328">-0.104689887975477</cx:pt>
          <cx:pt idx="329">-0.0156985564496658</cx:pt>
          <cx:pt idx="330">0.0298664627333921</cx:pt>
          <cx:pt idx="331">0.034934031675772997</cx:pt>
          <cx:pt idx="332">0.041938352383020502</cx:pt>
          <cx:pt idx="333">0.0204861090967292</cx:pt>
          <cx:pt idx="334">0.011146995448430799</cx:pt>
          <cx:pt idx="335">-0.00063160015374660102</cx:pt>
          <cx:pt idx="336">0.00083531673056901198</cx:pt>
          <cx:pt idx="337">-0.00046230199707996002</cx:pt>
          <cx:pt idx="338">-0.0036844772531595001</cx:pt>
          <cx:pt idx="339">0.0015657214243609699</cx:pt>
          <cx:pt idx="340">-0.0221195996482242</cx:pt>
          <cx:pt idx="341">-0.025507210257266599</cx:pt>
          <cx:pt idx="342">-0.00360932057011551</cx:pt>
          <cx:pt idx="343">-0.0155744307964984</cx:pt>
          <cx:pt idx="344">-0.056849628630928101</cx:pt>
          <cx:pt idx="345">0.034036376442893097</cx:pt>
          <cx:pt idx="346">0.0043547206282578297</cx:pt>
          <cx:pt idx="347">-0.074059210604054196</cx:pt>
          <cx:pt idx="348">-0.0638836801625597</cx:pt>
          <cx:pt idx="349">0.048574080394327597</cx:pt>
          <cx:pt idx="350">0.078300057323699004</cx:pt>
          <cx:pt idx="351">0.067953643848840894</cx:pt>
          <cx:pt idx="352">-0.013483814222557801</cx:pt>
          <cx:pt idx="353">0.0255365283133023</cx:pt>
          <cx:pt idx="354">-0.038851486238457397</cx:pt>
          <cx:pt idx="355">-0.0634855360053352</cx:pt>
          <cx:pt idx="356">-0.046046340722036699</cx:pt>
          <cx:pt idx="357">-0.031980412915300099</cx:pt>
          <cx:pt idx="358">0.017727581775394699</cx:pt>
          <cx:pt idx="359">0.033945907117822</cx:pt>
          <cx:pt idx="360">0.031851486013347398</cx:pt>
          <cx:pt idx="361">-0.0027124217954790299</cx:pt>
          <cx:pt idx="362">-0.00048217041445184402</cx:pt>
          <cx:pt idx="363">-0.0029578424905065399</cx:pt>
          <cx:pt idx="364">0.00050790702925134596</cx:pt>
          <cx:pt idx="365">0.00025326128625381499</cx:pt>
          <cx:pt idx="366">-0.00019851773727478899</cx:pt>
          <cx:pt idx="367">0.0032213153672210398</cx:pt>
          <cx:pt idx="368">-0.0107347014132671</cx:pt>
          <cx:pt idx="369">0.0052575665851952204</cx:pt>
          <cx:pt idx="370">-0.0078324743829339804</cx:pt>
          <cx:pt idx="371">-0.040989909239047398</cx:pt>
          <cx:pt idx="372">0.030321656571860998</cx:pt>
          <cx:pt idx="373">0.041505053808756701</cx:pt>
          <cx:pt idx="374">-0.066076860715058902</cx:pt>
          <cx:pt idx="375">-0.056815174933486902</cx:pt>
          <cx:pt idx="376">0.014273100769329101</cx:pt>
          <cx:pt idx="377">0.0121316618630834</cx:pt>
          <cx:pt idx="378">0.032820898325072401</cx:pt>
          <cx:pt idx="379">0.025709503540599699</cx:pt>
          <cx:pt idx="380">-0.0089962317382495695</cx:pt>
          <cx:pt idx="381">-0.0038236774277453801</cx:pt>
          <cx:pt idx="382">-0.00012630348025923101</cx:pt>
          <cx:pt idx="383">-0.017214740938934599</cx:pt>
          <cx:pt idx="384">-0.036134564152917797</cx:pt>
          <cx:pt idx="385">-0.00121425850353488</cx:pt>
          <cx:pt idx="386">0.010447789273487201</cx:pt>
          <cx:pt idx="387">0.031323325980535201</cx:pt>
          <cx:pt idx="388">0.0068652554577098004</cx:pt>
          <cx:pt idx="389">-0.0079971501968092197</cx:pt>
          <cx:pt idx="390">0.0039109811431779001</cx:pt>
          <cx:pt idx="391">-0.00057447285273255495</cx:pt>
          <cx:pt idx="392">7.9971511432080195e-05</cx:pt>
          <cx:pt idx="393">0.00013175564351269699</cx:pt>
          <cx:pt idx="394">0.000229509049805538</cx:pt>
          <cx:pt idx="395">-1.1938781886389199e-05</cx:pt>
          <cx:pt idx="396">-0.0067478469986052697</cx:pt>
          <cx:pt idx="397">0.023099289320818901</cx:pt>
          <cx:pt idx="398">-0.015508815447831999</cx:pt>
          <cx:pt idx="399">-0.032429734493439902</cx:pt>
          <cx:pt idx="400">-0.0036026252511773202</cx:pt>
          <cx:pt idx="401">0.047682370312281397</cx:pt>
          <cx:pt idx="402">0.022521004071898401</cx:pt>
          <cx:pt idx="403">0.0075105527247436802</cx:pt>
          <cx:pt idx="404">0.0081648780784923502</cx:pt>
          <cx:pt idx="405">0.077020719463673198</cx:pt>
          <cx:pt idx="406">0.0268503644960284</cx:pt>
          <cx:pt idx="407">-0.0059514540643063303</cx:pt>
          <cx:pt idx="408">-0.057596602523479</cx:pt>
          <cx:pt idx="409">0.021995908834140002</cx:pt>
          <cx:pt idx="410">0.047090938900651698</cx:pt>
          <cx:pt idx="411">0.00127464830825991</cx:pt>
          <cx:pt idx="412">0.054120353653112102</cx:pt>
          <cx:pt idx="413">0.032896517112719903</cx:pt>
          <cx:pt idx="414">0.00195064743121504</cx:pt>
          <cx:pt idx="415">0.0079052503442111396</cx:pt>
          <cx:pt idx="416">0.0034559844106503701</cx:pt>
          <cx:pt idx="417">-0.012993213343069901</cx:pt>
          <cx:pt idx="418">-0.0034024787698821802</cx:pt>
          <cx:pt idx="419">0.000159005314243455</cx:pt>
          <cx:pt idx="420">-0.00017926810136821201</cx:pt>
          <cx:pt idx="421">-0.00054778169355149901</cx:pt>
          <cx:pt idx="422">0.00038886279311629401</cx:pt>
          <cx:pt idx="423">-0.0088709274283871303</cx:pt>
          <cx:pt idx="424">-0.0134429628826931</cx:pt>
          <cx:pt idx="425">0.030602520875570902</cx:pt>
          <cx:pt idx="426">0.00054474243641016904</cx:pt>
          <cx:pt idx="427">-0.046925335383055801</cx:pt>
          <cx:pt idx="428">0.0160004970835998</cx:pt>
          <cx:pt idx="429">0.017749507675930799</cx:pt>
          <cx:pt idx="430">-0.025103835094273601</cx:pt>
          <cx:pt idx="431">-0.059349033872446</cx:pt>
          <cx:pt idx="432">0.014966210140665201</cx:pt>
          <cx:pt idx="433">-0.0089918074492227208</cx:pt>
          <cx:pt idx="434">-0.030617329100937</cx:pt>
          <cx:pt idx="435">-0.068736797042890901</cx:pt>
          <cx:pt idx="436">-0.070994488522768295</cx:pt>
          <cx:pt idx="437">-0.060512637085129398</cx:pt>
          <cx:pt idx="438">0.0137721482152517</cx:pt>
          <cx:pt idx="439">-0.0041338856357716596</cx:pt>
          <cx:pt idx="440">0.037478721655643199</cx:pt>
          <cx:pt idx="441">-0.0183108474483526</cx:pt>
          <cx:pt idx="442">-0.013771122766614401</cx:pt>
          <cx:pt idx="443">0.011596629767875699</cx:pt>
          <cx:pt idx="444">0.0166750720199903</cx:pt>
          <cx:pt idx="445">-0.011216959301114399</cx:pt>
          <cx:pt idx="446">-0.0072785515173717404</cx:pt>
          <cx:pt idx="447">-0.00056955527138838097</cx:pt>
          <cx:pt idx="448">-0.00033527351475072802</cx:pt>
          <cx:pt idx="449">-0.00029446929606006899</cx:pt>
          <cx:pt idx="450">0.00025706923754739399</cx:pt>
          <cx:pt idx="451">-0.011361830837330601</cx:pt>
          <cx:pt idx="452">-0.010363063345954699</cx:pt>
          <cx:pt idx="453">0.028994043507336999</cx:pt>
          <cx:pt idx="454">-0.00558164118521811</cx:pt>
          <cx:pt idx="455">0.0080737656932984101</cx:pt>
          <cx:pt idx="456">0.033111440605097603</cx:pt>
          <cx:pt idx="457">0.030428843743353199</cx:pt>
          <cx:pt idx="458">0.053153408183891901</cx:pt>
          <cx:pt idx="459">0.011855848901049499</cx:pt>
          <cx:pt idx="460">0.0045116312156185997</cx:pt>
          <cx:pt idx="461">-0.066233400548171895</cx:pt>
          <cx:pt idx="462">-0.065311535121276895</cx:pt>
          <cx:pt idx="463">-0.081385889109840306</cx:pt>
          <cx:pt idx="464">-0.092885200337958704</cx:pt>
          <cx:pt idx="465">-0.0077380969165392298</cx:pt>
          <cx:pt idx="466">0.0152081624546564</cx:pt>
          <cx:pt idx="467">0.0109443961122289</cx:pt>
          <cx:pt idx="468">0.0078120499261755899</cx:pt>
          <cx:pt idx="469">-0.0504910264129644</cx:pt>
          <cx:pt idx="470">-0.0175809343409109</cx:pt>
          <cx:pt idx="471">0.0059822879708877298</cx:pt>
          <cx:pt idx="472">0.000795366198841471</cx:pt>
          <cx:pt idx="473">-0.0155776592425302</cx:pt>
          <cx:pt idx="474">-0.0096380148221200199</cx:pt>
          <cx:pt idx="475">-0.0017069131444925</cx:pt>
          <cx:pt idx="476">0.000173326896543887</cx:pt>
          <cx:pt idx="477">-0.00019887081898652199</cx:pt>
          <cx:pt idx="478">-0.0051624287324696302</cx:pt>
          <cx:pt idx="479">-0.0079126066824565001</cx:pt>
          <cx:pt idx="480">-0.0103967798205433</cx:pt>
          <cx:pt idx="481">0.00012739350841095299</cx:pt>
          <cx:pt idx="482">0.017225983765707598</cx:pt>
          <cx:pt idx="483">0.069377618039083905</cx:pt>
          <cx:pt idx="484">0.051204200860462297</cx:pt>
          <cx:pt idx="485">0.065569586313019498</cx:pt>
          <cx:pt idx="486">0.062933871169993799</cx:pt>
          <cx:pt idx="487">0.040678090320565401</cx:pt>
          <cx:pt idx="488">0.0030670561379505402</cx:pt>
          <cx:pt idx="489">-0.090583413162553902</cx:pt>
          <cx:pt idx="490">-0.105405035093769</cx:pt>
          <cx:pt idx="491">-0.087008414352287705</cx:pt>
          <cx:pt idx="492">-0.015361011016065899</cx:pt>
          <cx:pt idx="493">0.065604461597031302</cx:pt>
          <cx:pt idx="494">0.017104351525604002</cx:pt>
          <cx:pt idx="495">0.019469402427718701</cx:pt>
          <cx:pt idx="496">-0.0088285461915533405</cx:pt>
          <cx:pt idx="497">-0.056030787181515503</cx:pt>
          <cx:pt idx="498">-0.013870056761324599</cx:pt>
          <cx:pt idx="499">-0.00179693225546236</cx:pt>
          <cx:pt idx="500">-0.011759251690822399</cx:pt>
          <cx:pt idx="501">-0.020545492800997399</cx:pt>
          <cx:pt idx="502">-0.0042629851030638504</cx:pt>
          <cx:pt idx="503">0.00151472169357014</cx:pt>
          <cx:pt idx="504">0.00033184802776981399</cx:pt>
          <cx:pt idx="505">0.00079229923459673602</cx:pt>
          <cx:pt idx="506">-0.00080110758974903402</cx:pt>
          <cx:pt idx="507">-0.011420994425369599</cx:pt>
          <cx:pt idx="508">-0.0056296114173063896</cx:pt>
          <cx:pt idx="509">0.0115747867993582</cx:pt>
          <cx:pt idx="510">0.015094454973501901</cx:pt>
          <cx:pt idx="511">0.055704521874876102</cx:pt>
          <cx:pt idx="512">0.091067090159941494</cx:pt>
          <cx:pt idx="513">0.065152558916520803</cx:pt>
          <cx:pt idx="514">0.077761731004843501</cx:pt>
          <cx:pt idx="515">0.077615631384244196</cx:pt>
          <cx:pt idx="516">0.0065230611761188696</cx:pt>
          <cx:pt idx="517">-0.101784780146616</cx:pt>
          <cx:pt idx="518">-0.092204235073365198</cx:pt>
          <cx:pt idx="519">-0.0189768825894246</cx:pt>
          <cx:pt idx="520">0.031161764589187999</cx:pt>
          <cx:pt idx="521">0.048660608372633599</cx:pt>
          <cx:pt idx="522">0.032270766658083302</cx:pt>
          <cx:pt idx="523">0.0081641326967970395</cx:pt>
          <cx:pt idx="524">-0.056389005915406701</cx:pt>
          <cx:pt idx="525">-0.067470820214313595</cx:pt>
          <cx:pt idx="526">-0.018748099942615601</cx:pt>
          <cx:pt idx="527">-0.0110746177935859</cx:pt>
          <cx:pt idx="528">-0.0133412377719224</cx:pt>
          <cx:pt idx="529">-0.0133042681792701</cx:pt>
          <cx:pt idx="530">-0.00216345863785013</cx:pt>
          <cx:pt idx="531">-0.00020663020306741601</cx:pt>
          <cx:pt idx="532">-0.00017279548907698299</cx:pt>
          <cx:pt idx="533">-0.0013497566843436099</cx:pt>
          <cx:pt idx="534">0.00352500162892295</cx:pt>
          <cx:pt idx="535">-0.012750988632935001</cx:pt>
          <cx:pt idx="536">0.0092291580595444001</cx:pt>
          <cx:pt idx="537">0.018362434814452801</cx:pt>
          <cx:pt idx="538">0.0089741812820667097</cx:pt>
          <cx:pt idx="539">0.010838018601001901</cx:pt>
          <cx:pt idx="540">0.054581670347137998</cx:pt>
          <cx:pt idx="541">0.0031222903147142302</cx:pt>
          <cx:pt idx="542">0.072800487477017797</cx:pt>
          <cx:pt idx="543">0.040471477283378202</cx:pt>
          <cx:pt idx="544">0.018188194786198</cx:pt>
          <cx:pt idx="545">-0.022157193329097599</cx:pt>
          <cx:pt idx="546">-0.033916122762315599</cx:pt>
          <cx:pt idx="547">0.0147519643658759</cx:pt>
          <cx:pt idx="548">-0.0131277376444977</cx:pt>
          <cx:pt idx="549">0.089325190168780003</cx:pt>
          <cx:pt idx="550">0.069627278566636697</cx:pt>
          <cx:pt idx="551">0.0035616449345375598</cx:pt>
          <cx:pt idx="552">-0.033528603076494502</cx:pt>
          <cx:pt idx="553">-0.045987386252116701</cx:pt>
          <cx:pt idx="554">-0.024833299963021801</cx:pt>
          <cx:pt idx="555">-0.025700129477036399</cx:pt>
          <cx:pt idx="556">-0.0092872282491271198</cx:pt>
          <cx:pt idx="557">-0.0137616027011233</cx:pt>
          <cx:pt idx="558">-0.00143708970863525</cx:pt>
          <cx:pt idx="559">-9.9300239700835801e-05</cx:pt>
          <cx:pt idx="560">0.000230651772603168</cx:pt>
          <cx:pt idx="561">0.0011826542003508099</cx:pt>
          <cx:pt idx="562">0.0022097246554385499</cx:pt>
          <cx:pt idx="563">0.0053809313248940702</cx:pt>
          <cx:pt idx="564">0.013747858751312099</cx:pt>
          <cx:pt idx="565">0.012203209479966301</cx:pt>
          <cx:pt idx="566">0.0069293445339753904</cx:pt>
          <cx:pt idx="567">-0.00422985771296006</cx:pt>
          <cx:pt idx="568">0.0229057269072615</cx:pt>
          <cx:pt idx="569">0.053729652289552503</cx:pt>
          <cx:pt idx="570">0.109607502770352</cx:pt>
          <cx:pt idx="571">0.0534828642977975</cx:pt>
          <cx:pt idx="572">0.0183430846582965</cx:pt>
          <cx:pt idx="573">0.034634093469241498</cx:pt>
          <cx:pt idx="574">-0.042314327238637497</cx:pt>
          <cx:pt idx="575">0.00775247522664452</cx:pt>
          <cx:pt idx="576">-0.0116891408181983</cx:pt>
          <cx:pt idx="577">0.055696534093783001</cx:pt>
          <cx:pt idx="578">0.0112873566788635</cx:pt>
          <cx:pt idx="579">-0.029309764897257101</cx:pt>
          <cx:pt idx="580">-0.048159686629817997</cx:pt>
          <cx:pt idx="581">-0.0397295559749389</cx:pt>
          <cx:pt idx="582">-0.044492705477746697</cx:pt>
          <cx:pt idx="583">-0.040957006530402199</cx:pt>
          <cx:pt idx="584">-0.018827468191366901</cx:pt>
          <cx:pt idx="585">-0.0077260521935416902</cx:pt>
          <cx:pt idx="586">-0.00103258002484704</cx:pt>
          <cx:pt idx="587">0.00061911843081726196</cx:pt>
          <cx:pt idx="588">0.00043141006379438001</cx:pt>
          <cx:pt idx="589">-0.00056368996629977601</cx:pt>
          <cx:pt idx="590">-0.000681862898262431</cx:pt>
          <cx:pt idx="591">0.0115611625709275</cx:pt>
          <cx:pt idx="592">-0.000329245689904625</cx:pt>
          <cx:pt idx="593">-0.0242635489835277</cx:pt>
          <cx:pt idx="594">-0.0031835710625414799</cx:pt>
          <cx:pt idx="595">0.014605058969838901</cx:pt>
          <cx:pt idx="596">-0.0124710391599776</cx:pt>
          <cx:pt idx="597">0.034680850472183597</cx:pt>
          <cx:pt idx="598">0.049198084961847001</cx:pt>
          <cx:pt idx="599">0.066244623993767293</cx:pt>
          <cx:pt idx="600">0.063169742039925605</cx:pt>
          <cx:pt idx="601">0.055644326619020502</cx:pt>
          <cx:pt idx="602">0.043559358016130097</cx:pt>
          <cx:pt idx="603">0.063993856554341103</cx:pt>
          <cx:pt idx="604">0.038082296512562501</cx:pt>
          <cx:pt idx="605">0.0223573755324404</cx:pt>
          <cx:pt idx="606">-0.018606889443113499</cx:pt>
          <cx:pt idx="607">-0.0073678727513392696</cx:pt>
          <cx:pt idx="608">-0.063446191649997194</cx:pt>
          <cx:pt idx="609">-0.054671460431334098</cx:pt>
          <cx:pt idx="610">-0.041345111157313201</cx:pt>
          <cx:pt idx="611">-0.0342171438124644</cx:pt>
          <cx:pt idx="612">-0.023121809839880301</cx:pt>
          <cx:pt idx="613">-0.0046815606724328997</cx:pt>
          <cx:pt idx="614">-0.00014591438477021401</cx:pt>
          <cx:pt idx="615">-0.000106215209814443</cx:pt>
          <cx:pt idx="616">5.5686962216148903e-05</cx:pt>
          <cx:pt idx="617">-5.5076347213179099e-05</cx:pt>
          <cx:pt idx="618">0.0010074736716860499</cx:pt>
          <cx:pt idx="619">0.020855321131992701</cx:pt>
          <cx:pt idx="620">0.016950821515520999</cx:pt>
          <cx:pt idx="621">0.00090876077185815204</cx:pt>
          <cx:pt idx="622">0.0055231739890504597</cx:pt>
          <cx:pt idx="623">0.0044809285860719101</cx:pt>
          <cx:pt idx="624">-0.018932697263067899</cx:pt>
          <cx:pt idx="625">0.011975411804832799</cx:pt>
          <cx:pt idx="626">0.032141971388274002</cx:pt>
          <cx:pt idx="627">0.097913488817560596</cx:pt>
          <cx:pt idx="628">0.120618143703779</cx:pt>
          <cx:pt idx="629">0.106879962751722</cx:pt>
          <cx:pt idx="630">0.0768593372233181</cx:pt>
          <cx:pt idx="631">0.0758499806570508</cx:pt>
          <cx:pt idx="632">0.021562422356717001</cx:pt>
          <cx:pt idx="633">-0.0288610696733308</cx:pt>
          <cx:pt idx="634">-0.026869104677044699</cx:pt>
          <cx:pt idx="635">-0.021401929325150101</cx:pt>
          <cx:pt idx="636">-0.064377539081982502</cx:pt>
          <cx:pt idx="637">-0.067700540358124298</cx:pt>
          <cx:pt idx="638">-0.039825147933710101</cx:pt>
          <cx:pt idx="639">-0.023749703892819898</cx:pt>
          <cx:pt idx="640">-0.0091923279273760997</cx:pt>
          <cx:pt idx="641">-0.0013115089731215101</cx:pt>
          <cx:pt idx="642">0.00025202260834263898</cx:pt>
          <cx:pt idx="643">0.00053382092388373195</cx:pt>
          <cx:pt idx="644">-9.0299898687457592e-06</cx:pt>
          <cx:pt idx="645">0.00058071307073194695</cx:pt>
          <cx:pt idx="646">0.0026879016344085499</cx:pt>
          <cx:pt idx="647">0.011167936257828101</cx:pt>
          <cx:pt idx="648">0.011920821652176601</cx:pt>
          <cx:pt idx="649">0.0131429076758876</cx:pt>
          <cx:pt idx="650">-0.016301140615925198</cx:pt>
          <cx:pt idx="651">-0.0140513063972537</cx:pt>
          <cx:pt idx="652">-0.0064167523945841297</cx:pt>
          <cx:pt idx="653">-0.0306838722349684</cx:pt>
          <cx:pt idx="654">0.00146713121500008</cx:pt>
          <cx:pt idx="655">0.044899168942353199</cx:pt>
          <cx:pt idx="656">0.039876026303239998</cx:pt>
          <cx:pt idx="657">0.041938638888197897</cx:pt>
          <cx:pt idx="658">0.0432799265922807</cx:pt>
          <cx:pt idx="659">0.0193051913910855</cx:pt>
          <cx:pt idx="660">-0.040115994517216799</cx:pt>
          <cx:pt idx="661">-0.051414018213131803</cx:pt>
          <cx:pt idx="662">-0.027537985302246298</cx:pt>
          <cx:pt idx="663">-0.036729736543213799</cx:pt>
          <cx:pt idx="664">-0.052192983753541498</cx:pt>
          <cx:pt idx="665">-0.028882079576573998</cx:pt>
          <cx:pt idx="666">-0.0124408083897118</cx:pt>
          <cx:pt idx="667">-0.0083928884558469898</cx:pt>
          <cx:pt idx="668">-0.0032135303430144298</cx:pt>
          <cx:pt idx="669">-0.00092595770727286401</cx:pt>
          <cx:pt idx="670">-0.00136589071859821</cx:pt>
          <cx:pt idx="671">0.00069981762332615397</cx:pt>
          <cx:pt idx="672">-0.00055543454692644299</cx:pt>
          <cx:pt idx="673">-0.00016668638468680599</cx:pt>
          <cx:pt idx="674">-5.1403714128741699e-05</cx:pt>
          <cx:pt idx="675">0.0054176223233961002</cx:pt>
          <cx:pt idx="676">-0.00214312987400827</cx:pt>
          <cx:pt idx="677">-0.01393673094329</cx:pt>
          <cx:pt idx="678">-0.0130415668438498</cx:pt>
          <cx:pt idx="679">-0.017558491272163999</cx:pt>
          <cx:pt idx="680">-0.0059485739921457496</cx:pt>
          <cx:pt idx="681">-0.0039033375224304498</cx:pt>
          <cx:pt idx="682">-0.023478969115806599</cx:pt>
          <cx:pt idx="683">-0.022494917456571499</cx:pt>
          <cx:pt idx="684">0.03764994968773</cx:pt>
          <cx:pt idx="685">-0.0029856824431486301</cx:pt>
          <cx:pt idx="686">-0.031674911214122602</cx:pt>
          <cx:pt idx="687">-0.038206074640357898</cx:pt>
          <cx:pt idx="688">-0.044240679502277197</cx:pt>
          <cx:pt idx="689">-0.029024681228739</cx:pt>
          <cx:pt idx="690">-0.0153490564754036</cx:pt>
          <cx:pt idx="691">-0.0398767756044607</cx:pt>
          <cx:pt idx="692">-0.010755213252511</cx:pt>
          <cx:pt idx="693">-0.0111154500056065</cx:pt>
          <cx:pt idx="694">-0.012582645696245801</cx:pt>
          <cx:pt idx="695">-0.0075848837824298698</cx:pt>
          <cx:pt idx="696">-0.0011399592301926801</cx:pt>
          <cx:pt idx="697">0.00052081202095127202</cx:pt>
          <cx:pt idx="698">1.5999113497357001e-05</cx:pt>
          <cx:pt idx="699">0.00024256669812173701</cx:pt>
          <cx:pt idx="700">0.00069581374853777797</cx:pt>
          <cx:pt idx="701">0.00011422790092298499</cx:pt>
          <cx:pt idx="702">0.00028265280508756702</cx:pt>
          <cx:pt idx="703">0.00041676553891098998</cx:pt>
          <cx:pt idx="704">-0.012946989246016401</cx:pt>
          <cx:pt idx="705">-0.027138724752964499</cx:pt>
          <cx:pt idx="706">-0.0040996233411088601</cx:pt>
          <cx:pt idx="707">-0.0023059013798446999</cx:pt>
          <cx:pt idx="708">-0.0099643872320510692</cx:pt>
          <cx:pt idx="709">-0.00049780677478660201</cx:pt>
          <cx:pt idx="710">0.0143017925760025</cx:pt>
          <cx:pt idx="711">-0.0053726280423518399</cx:pt>
          <cx:pt idx="712">-0.033315402026465601</cx:pt>
          <cx:pt idx="713">-0.050889276881249002</cx:pt>
          <cx:pt idx="714">-0.078792378704649196</cx:pt>
          <cx:pt idx="715">-0.0393039997979691</cx:pt>
          <cx:pt idx="716">-0.0112606482213558</cx:pt>
          <cx:pt idx="717">0.0018226970830832901</cx:pt>
          <cx:pt idx="718">-0.0075196987382524496</cx:pt>
          <cx:pt idx="719">-0.0120354477457504</cx:pt>
          <cx:pt idx="720">-0.0029015329585774098</cx:pt>
          <cx:pt idx="721">-0.0047413828382370004</cx:pt>
          <cx:pt idx="722">-0.0052509953695257603</cx:pt>
          <cx:pt idx="723">-0.0044592140070495497</cx:pt>
          <cx:pt idx="724">-0.00056422807173085103</cx:pt>
          <cx:pt idx="725">0.000883635815675752</cx:pt>
          <cx:pt idx="726">0.00042127003827063401</cx:pt>
          <cx:pt idx="727">0.00032807698320730199</cx:pt>
          <cx:pt idx="728">0.00038169861156444799</cx:pt>
          <cx:pt idx="729">3.6644278015651303e-05</cx:pt>
          <cx:pt idx="730">0.000192507779050858</cx:pt>
          <cx:pt idx="731">0.00040481031627180602</cx:pt>
          <cx:pt idx="732">-0.00033335850242869599</cx:pt>
          <cx:pt idx="733">-0.0036077253346302901</cx:pt>
          <cx:pt idx="734">-0.0087646949382176806</cx:pt>
          <cx:pt idx="735">-0.013054732241221299</cx:pt>
          <cx:pt idx="736">0.00123518751879339</cx:pt>
          <cx:pt idx="737">0.0088562814012371899</cx:pt>
          <cx:pt idx="738">-0.0068991457137649098</cx:pt>
          <cx:pt idx="739">-0.0045888653549675798</cx:pt>
          <cx:pt idx="740">-0.0118062048818731</cx:pt>
          <cx:pt idx="741">-0.022074423496062499</cx:pt>
          <cx:pt idx="742">-0.0398956300589242</cx:pt>
          <cx:pt idx="743">-0.022463644928100199</cx:pt>
          <cx:pt idx="744">-0.00050881908911787896</cx:pt>
          <cx:pt idx="745">0.0044590595681104801</cx:pt>
          <cx:pt idx="746">-0.0132349353637677</cx:pt>
          <cx:pt idx="747">-0.0091167410743009797</cx:pt>
          <cx:pt idx="748">-0.00054953929927055402</cx:pt>
          <cx:pt idx="749">0.000452871978035496</cx:pt>
          <cx:pt idx="750">-9.2033278972289501e-05</cx:pt>
          <cx:pt idx="751">-0.00036633600506668198</cx:pt>
          <cx:pt idx="752">0.00085496443731885999</cx:pt>
          <cx:pt idx="753">0.00040346108216730099</cx:pt>
          <cx:pt idx="754">-0.00047637678077065303</cx:pt>
          <cx:pt idx="755">-6.4864833331206403e-05</cx:pt>
          <cx:pt idx="756">0.00031680841141237202</cx:pt>
          <cx:pt idx="757">4.95354142800251e-05</cx:pt>
          <cx:pt idx="758">0.00029275115399664102</cx:pt>
          <cx:pt idx="759">-0.000513876285153769</cx:pt>
          <cx:pt idx="760">0.00012619274368360901</cx:pt>
          <cx:pt idx="761">0.00019984715388860101</cx:pt>
          <cx:pt idx="762">-0.00018837981553018699</cx:pt>
          <cx:pt idx="763">0.0019580104774124</cx:pt>
          <cx:pt idx="764">0.00153141070601206</cx:pt>
          <cx:pt idx="765">-0.00179946543509278</cx:pt>
          <cx:pt idx="766">-0.0022035895188560399</cx:pt>
          <cx:pt idx="767">-0.00171058688777768</cx:pt>
          <cx:pt idx="768">-0.00077786063707350203</cx:pt>
          <cx:pt idx="769">-0.0035649751626284799</cx:pt>
          <cx:pt idx="770">-0.0023299883655332099</cx:pt>
          <cx:pt idx="771">-0.0022868588505159898</cx:pt>
          <cx:pt idx="772">-0.00038156868858847399</cx:pt>
          <cx:pt idx="773">-0.00201542290549722</cx:pt>
          <cx:pt idx="774">-0.0031395120607560401</cx:pt>
          <cx:pt idx="775">7.54133568597158e-05</cx:pt>
          <cx:pt idx="776">0.00048968788446168601</cx:pt>
          <cx:pt idx="777">0.00044810499507173801</cx:pt>
          <cx:pt idx="778">-0.00033964165503740898</cx:pt>
          <cx:pt idx="779">0.00055720980231957398</cx:pt>
          <cx:pt idx="780">5.3055531584009199e-05</cx:pt>
          <cx:pt idx="781">-9.0952551642410604e-05</cx:pt>
          <cx:pt idx="782">-8.61473815977029e-05</cx:pt>
          <cx:pt idx="783">4.7055694651627997e-05</cx:pt>
          <cx:pt idx="784">0.00056958427022915246</cx:pt>
          <cx:pt idx="785">0.0012963491569871325</cx:pt>
          <cx:pt idx="786">0.00069787790278784249</cx:pt>
          <cx:pt idx="787">-0.0044068195035461503</cx:pt>
          <cx:pt idx="788">-0.0061973419463576497</cx:pt>
          <cx:pt idx="789">-0.0070974039120039996</cx:pt>
          <cx:pt idx="790">-0.0040604946507406996</cx:pt>
          <cx:pt idx="791">-0.007310183764996675</cx:pt>
          <cx:pt idx="792">-0.0086464378316112745</cx:pt>
          <cx:pt idx="793">-0.018326636754974798</cx:pt>
          <cx:pt idx="794">-0.016098033568701375</cx:pt>
          <cx:pt idx="795">-0.019181044367721549</cx:pt>
          <cx:pt idx="796">-0.0069319873689539504</cx:pt>
          <cx:pt idx="797">-0.00013528657551407024</cx:pt>
          <cx:pt idx="798">0.019058710480215724</cx:pt>
          <cx:pt idx="799">0.019285079060212575</cx:pt>
          <cx:pt idx="800">0.014545353289946075</cx:pt>
          <cx:pt idx="801">0.0111884345261937</cx:pt>
          <cx:pt idx="802">0.011231671076089651</cx:pt>
          <cx:pt idx="803">0.0065116486721462754</cx:pt>
          <cx:pt idx="804">0.00683219443180705</cx:pt>
          <cx:pt idx="805">-0.00089905062047693251</cx:pt>
          <cx:pt idx="806">0.0068519700969212251</cx:pt>
          <cx:pt idx="807">-0.00032503243231717999</cx:pt>
          <cx:pt idx="808">0.000189270628834831</cx:pt>
          <cx:pt idx="809">-0.00019558865757853875</cx:pt>
          <cx:pt idx="810">1.8783546345464525e-05</cx:pt>
          <cx:pt idx="811">-0.00034939357342586499</cx:pt>
          <cx:pt idx="812">-0.00053721223265421004</cx:pt>
          <cx:pt idx="813">0.0012916668243829</cx:pt>
          <cx:pt idx="814">0.00032185505111157999</cx:pt>
          <cx:pt idx="815">-0.0020514359825674526</cx:pt>
          <cx:pt idx="816">-0.0073695109547489753</cx:pt>
          <cx:pt idx="817">-0.01150745855397335</cx:pt>
          <cx:pt idx="818">-0.0080209803467061001</cx:pt>
          <cx:pt idx="819">0.00094033860962643254</cx:pt>
          <cx:pt idx="820">-0.0013308419637412599</cx:pt>
          <cx:pt idx="821">-0.0080807442016888244</cx:pt>
          <cx:pt idx="822">-0.0097204309352336999</cx:pt>
          <cx:pt idx="823">-0.0014667183797446126</cx:pt>
          <cx:pt idx="824">-0.0010224076178974675</cx:pt>
          <cx:pt idx="825">0.018187004754694602</cx:pt>
          <cx:pt idx="826">0.02299159494595935</cx:pt>
          <cx:pt idx="827">0.011855716778519924</cx:pt>
          <cx:pt idx="828">0.019224146973348451</cx:pt>
          <cx:pt idx="829">0.02581813091171525</cx:pt>
          <cx:pt idx="830">0.020893946054937274</cx:pt>
          <cx:pt idx="831">0.016854907888295349</cx:pt>
          <cx:pt idx="832">0.013819584992629525</cx:pt>
          <cx:pt idx="833">0.0043521715415378998</cx:pt>
          <cx:pt idx="834">0.0074939836419193251</cx:pt>
          <cx:pt idx="835">-0.00020772149687999349</cx:pt>
          <cx:pt idx="836">6.6971715422301499e-05</cx:pt>
          <cx:pt idx="837">0.00010517355968894825</cx:pt>
          <cx:pt idx="838">0.00021219888359140076</cx:pt>
          <cx:pt idx="839">-1.8707248707484277e-05</cx:pt>
          <cx:pt idx="840">-0.00052374515018016252</cx:pt>
          <cx:pt idx="841">-0.0022193059625687924</cx:pt>
          <cx:pt idx="842">-0.0037866991489808998</cx:pt>
          <cx:pt idx="843">-0.0094813092279101494</cx:pt>
          <cx:pt idx="844">-0.0092602801030719755</cx:pt>
          <cx:pt idx="845">-0.0113122780267721</cx:pt>
          <cx:pt idx="846">-0.017818649474535899</cx:pt>
          <cx:pt idx="847">0.000624969246334655</cx:pt>
          <cx:pt idx="848">0.0101218558352167</cx:pt>
          <cx:pt idx="849">0.00078420867775402</cx:pt>
          <cx:pt idx="850">-4.1809147362781001e-05</cx:pt>
          <cx:pt idx="851">-0.0062539966786684751</cx:pt>
          <cx:pt idx="852">-0.011073701481150526</cx:pt>
          <cx:pt idx="853">-0.00358979300237875</cx:pt>
          <cx:pt idx="854">-0.0054309649531030001</cx:pt>
          <cx:pt idx="855">-0.020592484344363698</cx:pt>
          <cx:pt idx="856">-0.0092062304125784759</cx:pt>
          <cx:pt idx="857">0.00972773540960945</cx:pt>
          <cx:pt idx="858">0.0065772713510591748</cx:pt>
          <cx:pt idx="859">0.023524045201604799</cx:pt>
          <cx:pt idx="860">0.02448965111820315</cx:pt>
          <cx:pt idx="861">0.020102596073607475</cx:pt>
          <cx:pt idx="862">0.0046645239694404752</cx:pt>
          <cx:pt idx="863">-0.0014843329280393126</cx:pt>
          <cx:pt idx="864">-0.0039837837811578253</cx:pt>
          <cx:pt idx="865">-0.000175771098015365</cx:pt>
          <cx:pt idx="866">-9.6439444439990997e-05</cx:pt>
          <cx:pt idx="867">-0.00076938886684526503</cx:pt>
          <cx:pt idx="868">-0.00047440885142889001</cx:pt>
          <cx:pt idx="869">-0.0044086765056573253</cx:pt>
          <cx:pt idx="870">-0.0083005498655529756</cx:pt>
          <cx:pt idx="871">-0.0092102839651853497</cx:pt>
          <cx:pt idx="872">-0.0059114984294736496</cx:pt>
          <cx:pt idx="873">-0.010929734144459601</cx:pt>
          <cx:pt idx="874">-0.013377299142003149</cx:pt>
          <cx:pt idx="875">0.0094979848622409255</cx:pt>
          <cx:pt idx="876">0.0092940021391914492</cx:pt>
          <cx:pt idx="877">0.020564674890150899</cx:pt>
          <cx:pt idx="878">0.0088556986676339242</cx:pt>
          <cx:pt idx="879">0.0094738640799317247</cx:pt>
          <cx:pt idx="880">-0.0044611523554977002</cx:pt>
          <cx:pt idx="881">-0.0021815847337489026</cx:pt>
          <cx:pt idx="882">-0.013802485176856526</cx:pt>
          <cx:pt idx="883">-0.024417616423311226</cx:pt>
          <cx:pt idx="884">0.00056958427022915246</cx:pt>
          <cx:pt idx="885">0.0012963491569871325</cx:pt>
          <cx:pt idx="886">0.00069787790278784249</cx:pt>
          <cx:pt idx="887">-0.0044068195035461503</cx:pt>
          <cx:pt idx="888">-0.0061973419463576497</cx:pt>
          <cx:pt idx="889">-0.0070974039120039996</cx:pt>
          <cx:pt idx="890">-0.0040604946507406996</cx:pt>
          <cx:pt idx="891">-0.007310183764996675</cx:pt>
          <cx:pt idx="892">-0.0086464378316112745</cx:pt>
          <cx:pt idx="893">-0.018326636754974798</cx:pt>
          <cx:pt idx="894">-0.016098033568701375</cx:pt>
          <cx:pt idx="895">-0.019181044367721549</cx:pt>
          <cx:pt idx="896">-0.0069319873689539504</cx:pt>
          <cx:pt idx="897">-0.00013528657551407024</cx:pt>
          <cx:pt idx="898">0.019058710480215724</cx:pt>
          <cx:pt idx="899">0.019285079060212575</cx:pt>
          <cx:pt idx="900">0.014545353289946075</cx:pt>
          <cx:pt idx="901">0.0111884345261937</cx:pt>
          <cx:pt idx="902">0.011231671076089651</cx:pt>
          <cx:pt idx="903">0.0065116486721462754</cx:pt>
          <cx:pt idx="904">0.00683219443180705</cx:pt>
          <cx:pt idx="905">-0.00089905062047693251</cx:pt>
          <cx:pt idx="906">0.0068519700969212251</cx:pt>
          <cx:pt idx="907">-0.00032503243231717999</cx:pt>
          <cx:pt idx="908">0.000189270628834831</cx:pt>
          <cx:pt idx="909">-0.00019558865757853875</cx:pt>
          <cx:pt idx="910">1.8783546345464525e-05</cx:pt>
          <cx:pt idx="911">-0.00034939357342586499</cx:pt>
          <cx:pt idx="912">-0.00053721223265421004</cx:pt>
          <cx:pt idx="913">0.0012916668243829</cx:pt>
          <cx:pt idx="914">0.00032185505111157999</cx:pt>
          <cx:pt idx="915">-0.0020514359825674526</cx:pt>
          <cx:pt idx="916">-0.0073695109547489753</cx:pt>
          <cx:pt idx="917">-0.01150745855397335</cx:pt>
          <cx:pt idx="918">-0.0080209803467061001</cx:pt>
          <cx:pt idx="919">0.00094033860962643254</cx:pt>
          <cx:pt idx="920">-0.0013308419637412599</cx:pt>
          <cx:pt idx="921">-0.0080807442016888244</cx:pt>
          <cx:pt idx="922">-0.0097204309352336999</cx:pt>
          <cx:pt idx="923">-0.0014667183797446126</cx:pt>
          <cx:pt idx="924">-0.0010224076178974675</cx:pt>
          <cx:pt idx="925">0.018187004754694602</cx:pt>
          <cx:pt idx="926">0.02299159494595935</cx:pt>
          <cx:pt idx="927">0.011855716778519924</cx:pt>
          <cx:pt idx="928">0.019224146973348451</cx:pt>
          <cx:pt idx="929">0.02581813091171525</cx:pt>
          <cx:pt idx="930">0.020893946054937274</cx:pt>
          <cx:pt idx="931">0.016854907888295349</cx:pt>
          <cx:pt idx="932">0.013819584992629525</cx:pt>
          <cx:pt idx="933">0.0043521715415378998</cx:pt>
          <cx:pt idx="934">0.0074939836419193251</cx:pt>
          <cx:pt idx="935">-0.00020772149687999349</cx:pt>
          <cx:pt idx="936">6.6971715422301499e-05</cx:pt>
          <cx:pt idx="937">0.00010517355968894825</cx:pt>
          <cx:pt idx="938">0.00021219888359140076</cx:pt>
          <cx:pt idx="939">-1.8707248707484277e-05</cx:pt>
          <cx:pt idx="940">-0.00052374515018016252</cx:pt>
          <cx:pt idx="941">-0.0022193059625687924</cx:pt>
          <cx:pt idx="942">-0.0037866991489808998</cx:pt>
          <cx:pt idx="943">-0.0094813092279101494</cx:pt>
          <cx:pt idx="944">-0.0092602801030719755</cx:pt>
          <cx:pt idx="945">-0.0113122780267721</cx:pt>
          <cx:pt idx="946">-0.017818649474535899</cx:pt>
          <cx:pt idx="947">0.000624969246334655</cx:pt>
          <cx:pt idx="948">0.0101218558352167</cx:pt>
          <cx:pt idx="949">0.00078420867775402</cx:pt>
          <cx:pt idx="950">-4.1809147362781001e-05</cx:pt>
          <cx:pt idx="951">-0.0062539966786684751</cx:pt>
          <cx:pt idx="952">-0.011073701481150526</cx:pt>
          <cx:pt idx="953">-0.00358979300237875</cx:pt>
          <cx:pt idx="954">-0.0054309649531030001</cx:pt>
          <cx:pt idx="955">-0.020592484344363698</cx:pt>
          <cx:pt idx="956">-0.0092062304125784759</cx:pt>
          <cx:pt idx="957">0.00972773540960945</cx:pt>
          <cx:pt idx="958">0.0065772713510591748</cx:pt>
          <cx:pt idx="959">0.023524045201604799</cx:pt>
          <cx:pt idx="960">0.02448965111820315</cx:pt>
          <cx:pt idx="961">0.020102596073607475</cx:pt>
          <cx:pt idx="962">0.0046645239694404752</cx:pt>
          <cx:pt idx="963">-0.0014843329280393126</cx:pt>
          <cx:pt idx="964">-0.0039837837811578253</cx:pt>
          <cx:pt idx="965">-0.000175771098015365</cx:pt>
          <cx:pt idx="966">-9.6439444439990997e-05</cx:pt>
          <cx:pt idx="967">-0.00076938886684526503</cx:pt>
          <cx:pt idx="968">-0.00047440885142889001</cx:pt>
          <cx:pt idx="969">-0.0044086765056573253</cx:pt>
          <cx:pt idx="970">-0.0083005498655529756</cx:pt>
          <cx:pt idx="971">-0.0092102839651853497</cx:pt>
          <cx:pt idx="972">-0.0059114984294736496</cx:pt>
          <cx:pt idx="973">-0.010929734144459601</cx:pt>
          <cx:pt idx="974">-0.013377299142003149</cx:pt>
          <cx:pt idx="975">0.0094979848622409255</cx:pt>
          <cx:pt idx="976">0.0092940021391914492</cx:pt>
          <cx:pt idx="977">0.020564674890150899</cx:pt>
          <cx:pt idx="978">0.0088556986676339242</cx:pt>
          <cx:pt idx="979">0.0094738640799317247</cx:pt>
          <cx:pt idx="980">-0.0044611523554977002</cx:pt>
          <cx:pt idx="981">-0.0021815847337489026</cx:pt>
          <cx:pt idx="982">-0.013802485176856526</cx:pt>
          <cx:pt idx="983">-0.024417616423311226</cx:pt>
          <cx:pt idx="984">0.00056958427022915246</cx:pt>
          <cx:pt idx="985">0.0012963491569871325</cx:pt>
          <cx:pt idx="986">0.00069787790278784249</cx:pt>
          <cx:pt idx="987">-0.0044068195035461503</cx:pt>
          <cx:pt idx="988">-0.0061973419463576497</cx:pt>
          <cx:pt idx="989">-0.0070974039120039996</cx:pt>
          <cx:pt idx="990">-0.0040604946507406996</cx:pt>
          <cx:pt idx="991">-0.007310183764996675</cx:pt>
          <cx:pt idx="992">-0.0086464378316112745</cx:pt>
          <cx:pt idx="993">-0.018326636754974798</cx:pt>
          <cx:pt idx="994">-0.016098033568701375</cx:pt>
          <cx:pt idx="995">-0.019181044367721549</cx:pt>
          <cx:pt idx="996">-0.0069319873689539504</cx:pt>
          <cx:pt idx="997">-0.00013528657551407024</cx:pt>
          <cx:pt idx="998">0.019058710480215724</cx:pt>
          <cx:pt idx="999">0.019285079060212575</cx:pt>
          <cx:pt idx="1000">0.014545353289946075</cx:pt>
          <cx:pt idx="1001">0.0111884345261937</cx:pt>
          <cx:pt idx="1002">0.011231671076089651</cx:pt>
          <cx:pt idx="1003">0.0065116486721462754</cx:pt>
          <cx:pt idx="1004">0.00683219443180705</cx:pt>
          <cx:pt idx="1005">-0.00089905062047693251</cx:pt>
          <cx:pt idx="1006">0.0068519700969212251</cx:pt>
          <cx:pt idx="1007">-0.00032503243231717999</cx:pt>
          <cx:pt idx="1008">0.000189270628834831</cx:pt>
          <cx:pt idx="1009">-0.00019558865757853875</cx:pt>
          <cx:pt idx="1010">1.8783546345464525e-05</cx:pt>
          <cx:pt idx="1011">-0.00034939357342586499</cx:pt>
          <cx:pt idx="1012">-0.00053721223265421004</cx:pt>
          <cx:pt idx="1013">0.0012916668243829</cx:pt>
          <cx:pt idx="1014">0.00032185505111157999</cx:pt>
          <cx:pt idx="1015">-0.0020514359825674526</cx:pt>
          <cx:pt idx="1016">-0.0073695109547489753</cx:pt>
          <cx:pt idx="1017">-0.01150745855397335</cx:pt>
          <cx:pt idx="1018">-0.0080209803467061001</cx:pt>
          <cx:pt idx="1019">0.00094033860962643254</cx:pt>
          <cx:pt idx="1020">-0.0013308419637412599</cx:pt>
          <cx:pt idx="1021">-0.0080807442016888244</cx:pt>
          <cx:pt idx="1022">-0.0097204309352336999</cx:pt>
          <cx:pt idx="1023">-0.0014667183797446126</cx:pt>
          <cx:pt idx="1024">-0.0010224076178974675</cx:pt>
          <cx:pt idx="1025">0.018187004754694602</cx:pt>
          <cx:pt idx="1026">0.02299159494595935</cx:pt>
          <cx:pt idx="1027">0.011855716778519924</cx:pt>
          <cx:pt idx="1028">0.019224146973348451</cx:pt>
          <cx:pt idx="1029">0.02581813091171525</cx:pt>
          <cx:pt idx="1030">0.020893946054937274</cx:pt>
          <cx:pt idx="1031">0.016854907888295349</cx:pt>
          <cx:pt idx="1032">0.013819584992629525</cx:pt>
          <cx:pt idx="1033">0.0043521715415378998</cx:pt>
          <cx:pt idx="1034">0.0074939836419193251</cx:pt>
          <cx:pt idx="1035">-0.00020772149687999349</cx:pt>
          <cx:pt idx="1036">6.6971715422301499e-05</cx:pt>
          <cx:pt idx="1037">0.00010517355968894825</cx:pt>
          <cx:pt idx="1038">0.00021219888359140076</cx:pt>
          <cx:pt idx="1039">-1.8707248707484277e-05</cx:pt>
          <cx:pt idx="1040">-0.00052374515018016252</cx:pt>
          <cx:pt idx="1041">-0.0022193059625687924</cx:pt>
          <cx:pt idx="1042">-0.0037866991489808998</cx:pt>
          <cx:pt idx="1043">-0.0094813092279101494</cx:pt>
          <cx:pt idx="1044">-0.0092602801030719755</cx:pt>
          <cx:pt idx="1045">-0.0113122780267721</cx:pt>
          <cx:pt idx="1046">-0.017818649474535899</cx:pt>
          <cx:pt idx="1047">0.000624969246334655</cx:pt>
          <cx:pt idx="1048">0.0101218558352167</cx:pt>
          <cx:pt idx="1049">0.00078420867775402</cx:pt>
          <cx:pt idx="1050">-4.1809147362781001e-05</cx:pt>
          <cx:pt idx="1051">-0.0062539966786684751</cx:pt>
          <cx:pt idx="1052">-0.011073701481150526</cx:pt>
          <cx:pt idx="1053">-0.00358979300237875</cx:pt>
          <cx:pt idx="1054">-0.0054309649531030001</cx:pt>
          <cx:pt idx="1055">-0.020592484344363698</cx:pt>
          <cx:pt idx="1056">-0.0092062304125784759</cx:pt>
          <cx:pt idx="1057">0.00972773540960945</cx:pt>
          <cx:pt idx="1058">0.0065772713510591748</cx:pt>
          <cx:pt idx="1059">0.023524045201604799</cx:pt>
          <cx:pt idx="1060">0.02448965111820315</cx:pt>
          <cx:pt idx="1061">0.020102596073607475</cx:pt>
          <cx:pt idx="1062">0.0046645239694404752</cx:pt>
          <cx:pt idx="1063">-0.0014843329280393126</cx:pt>
          <cx:pt idx="1064">-0.0039837837811578253</cx:pt>
          <cx:pt idx="1065">-0.000175771098015365</cx:pt>
          <cx:pt idx="1066">-9.6439444439990997e-05</cx:pt>
          <cx:pt idx="1067">-0.00076938886684526503</cx:pt>
          <cx:pt idx="1068">-0.00047440885142889001</cx:pt>
          <cx:pt idx="1069">-0.0044086765056573253</cx:pt>
          <cx:pt idx="1070">-0.0083005498655529756</cx:pt>
          <cx:pt idx="1071">-0.0092102839651853497</cx:pt>
          <cx:pt idx="1072">-0.0059114984294736496</cx:pt>
          <cx:pt idx="1073">-0.010929734144459601</cx:pt>
          <cx:pt idx="1074">-0.013377299142003149</cx:pt>
          <cx:pt idx="1075">0.0094979848622409255</cx:pt>
          <cx:pt idx="1076">0.0092940021391914492</cx:pt>
          <cx:pt idx="1077">0.020564674890150899</cx:pt>
          <cx:pt idx="1078">0.0088556986676339242</cx:pt>
          <cx:pt idx="1079">0.0094738640799317247</cx:pt>
          <cx:pt idx="1080">-0.0044611523554977002</cx:pt>
          <cx:pt idx="1081">-0.0021815847337489026</cx:pt>
          <cx:pt idx="1082">-0.013802485176856526</cx:pt>
          <cx:pt idx="1083">-0.024417616423311226</cx:pt>
        </cx:lvl>
      </cx:numDim>
    </cx:data>
    <cx:data id="181">
      <cx:numDim type="val">
        <cx:f>Sheet2!$FZ$1:$FZ$1084</cx:f>
        <cx:lvl ptCount="1084" formatCode="0.00E+00">
          <cx:pt idx="0">7.8511871019590703e-05</cx:pt>
          <cx:pt idx="1">-0.000705368756840023</cx:pt>
          <cx:pt idx="2">0.00014244054228714899</cx:pt>
          <cx:pt idx="3">-0.000394007135952686</cx:pt>
          <cx:pt idx="4">0.000516412030297913</cx:pt>
          <cx:pt idx="5">0.00027200582447819998</cx:pt>
          <cx:pt idx="6">-0.000527887257717518</cx:pt>
          <cx:pt idx="7">8.8115399487953601e-05</cx:pt>
          <cx:pt idx="8">1.1405247998027399e-05</cx:pt>
          <cx:pt idx="9">0.000390068989368096</cx:pt>
          <cx:pt idx="10">-0.00065286040015049695</cx:pt>
          <cx:pt idx="11">-0.00068015635429576201</cx:pt>
          <cx:pt idx="12">0.00040758230025855199</cx:pt>
          <cx:pt idx="13">0.00015885863428163999</cx:pt>
          <cx:pt idx="14">-5.8484155329622202e-05</cx:pt>
          <cx:pt idx="15">0.00059255269789858797</cx:pt>
          <cx:pt idx="16">-0.00088233315833430596</cx:pt>
          <cx:pt idx="17">-0.00020061011757798499</cx:pt>
          <cx:pt idx="18">-0.00052075572255107705</cx:pt>
          <cx:pt idx="19">-0.00014690989780883601</cx:pt>
          <cx:pt idx="20">5.6748228542599497e-05</cx:pt>
          <cx:pt idx="21">-0.00028474052595687399</cx:pt>
          <cx:pt idx="22">-0.00039896197335689501</cx:pt>
          <cx:pt idx="23">0.00065928502231322398</cx:pt>
          <cx:pt idx="24">0.00034782759543979598</cx:pt>
          <cx:pt idx="25">-9.5834520634874396e-05</cx:pt>
          <cx:pt idx="26">-0.00041359230028635297</cx:pt>
          <cx:pt idx="27">-0.00018535024369426001</cx:pt>
          <cx:pt idx="28">0.00013436067299355599</cx:pt>
          <cx:pt idx="29">-0.000167170613086289</cx:pt>
          <cx:pt idx="30">0.00090257510286358101</cx:pt>
          <cx:pt idx="31">9.3294650334759994e-05</cx:pt>
          <cx:pt idx="32">0.00023393422697431899</cx:pt>
          <cx:pt idx="33">0.00041475107405089003</cx:pt>
          <cx:pt idx="34">-0.00044605369357685</cx:pt>
          <cx:pt idx="35">-6.85810265634805e-05</cx:pt>
          <cx:pt idx="36">-9.9458329018317198e-05</cx:pt>
          <cx:pt idx="37">-0.00051984496448195903</cx:pt>
          <cx:pt idx="38">0.00018164403328067101</cx:pt>
          <cx:pt idx="39">-0.00048857518813145398</cx:pt>
          <cx:pt idx="40">-0.0010640932379820101</cx:pt>
          <cx:pt idx="41">-0.00081412539320561495</cx:pt>
          <cx:pt idx="42">0.00043912078897647398</cx:pt>
          <cx:pt idx="43">0.00144268823742866</cx:pt>
          <cx:pt idx="44">-0.00032160702902331003</cx:pt>
          <cx:pt idx="45">-0.00029655773536860198</cx:pt>
          <cx:pt idx="46">0.00017875120706574901</cx:pt>
          <cx:pt idx="47">-0.00017298737140780001</cx:pt>
          <cx:pt idx="48">-7.3142642301738501e-05</cx:pt>
          <cx:pt idx="49">-0.00049430942244101399</cx:pt>
          <cx:pt idx="50">0.00093972546026056098</cx:pt>
          <cx:pt idx="51">5.3428403914619298e-06</cx:pt>
          <cx:pt idx="52">-2.4339871788489199e-05</cx:pt>
          <cx:pt idx="53">0.00019859652614833301</cx:pt>
          <cx:pt idx="54">0.00027045351917480599</cx:pt>
          <cx:pt idx="55">0.00040773003876685699</cx:pt>
          <cx:pt idx="56">-7.7487722383851195e-05</cx:pt>
          <cx:pt idx="57">0.00041817116403506299</cx:pt>
          <cx:pt idx="58">0.00034387428816050802</cx:pt>
          <cx:pt idx="59">2.1975180560714799e-05</cx:pt>
          <cx:pt idx="60">0.00013097454353488101</cx:pt>
          <cx:pt idx="61">0.00093454311457612997</cx:pt>
          <cx:pt idx="62">0.00020527341919150701</cx:pt>
          <cx:pt idx="63">3.7802022867841797e-05</cx:pt>
          <cx:pt idx="64">0.0010321694096687101</cx:pt>
          <cx:pt idx="65">0.0073842053372557498</cx:pt>
          <cx:pt idx="66">0.0120766307018237</cx:pt>
          <cx:pt idx="67">0.0084583356141271406</cx:pt>
          <cx:pt idx="68">0.016002234232895599</cx:pt>
          <cx:pt idx="69">0.0267505970169458</cx:pt>
          <cx:pt idx="70">0.027084492268905601</cx:pt>
          <cx:pt idx="71">0.0160418502091919</cx:pt>
          <cx:pt idx="72">-0.0046629254649906303</cx:pt>
          <cx:pt idx="73">-0.00690890002510998</cx:pt>
          <cx:pt idx="74">-0.0089238024617744899</cx:pt>
          <cx:pt idx="75">-0.0067278134073444603</cx:pt>
          <cx:pt idx="76">-0.0048146553468209801</cx:pt>
          <cx:pt idx="77">-0.0050292016513416599</cx:pt>
          <cx:pt idx="78">-0.0025354345925641501</cx:pt>
          <cx:pt idx="79">-0.0012813499608054499</cx:pt>
          <cx:pt idx="80">0.00015369066335805501</cx:pt>
          <cx:pt idx="81">-0.000223111685409385</cx:pt>
          <cx:pt idx="82">8.9404657177628396e-05</cx:pt>
          <cx:pt idx="83">0.00029396662500766498</cx:pt>
          <cx:pt idx="84">0.00090707920917793895</cx:pt>
          <cx:pt idx="85">-0.00012549357463106299</cx:pt>
          <cx:pt idx="86">0.00097778947991278699</cx:pt>
          <cx:pt idx="87">5.0629901272766799e-05</cx:pt>
          <cx:pt idx="88">0.0011206115846426701</cx:pt>
          <cx:pt idx="89">0.0026366181292715</cx:pt>
          <cx:pt idx="90">0.0029685724376786299</cx:pt>
          <cx:pt idx="91">0.0045950021275376497</cx:pt>
          <cx:pt idx="92">0.0099447563174220807</cx:pt>
          <cx:pt idx="93">0.0131626144553561</cx:pt>
          <cx:pt idx="94">0.030651534853417699</cx:pt>
          <cx:pt idx="95">0.042313368618434002</cx:pt>
          <cx:pt idx="96">0.069568658851841506</cx:pt>
          <cx:pt idx="97">0.038511449894439102</cx:pt>
          <cx:pt idx="98">0.0078389099348148798</cx:pt>
          <cx:pt idx="99">-0.014723943673603501</cx:pt>
          <cx:pt idx="100">-0.0034393620779818901</cx:pt>
          <cx:pt idx="101">0.0069264840482824103</cx:pt>
          <cx:pt idx="102">-0.013064133932551099</cx:pt>
          <cx:pt idx="103">-0.0096573959244187404</cx:pt>
          <cx:pt idx="104">-0.0134610090548004</cx:pt>
          <cx:pt idx="105">-0.016076693793011299</cx:pt>
          <cx:pt idx="106">-0.0083299697101346798</cx:pt>
          <cx:pt idx="107">-0.0044147478549413297</cx:pt>
          <cx:pt idx="108">-0.0031700713613215499</cx:pt>
          <cx:pt idx="109">0.000176616561907449</cx:pt>
          <cx:pt idx="110">0.00082523239308997199</cx:pt>
          <cx:pt idx="111">0.000172592326239916</cx:pt>
          <cx:pt idx="112">0.00053836127064168702</cx:pt>
          <cx:pt idx="113">0.000114266331764661</cx:pt>
          <cx:pt idx="114">0.0059639969896644104</cx:pt>
          <cx:pt idx="115">0.00128724074699662</cx:pt>
          <cx:pt idx="116">0.00053498225527754805</cx:pt>
          <cx:pt idx="117">0.0059941177397709999</cx:pt>
          <cx:pt idx="118">0.0133194073431933</cx:pt>
          <cx:pt idx="119">0.013467804637206499</cx:pt>
          <cx:pt idx="120">0.038114584558243701</cx:pt>
          <cx:pt idx="121">0.0269740799153801</cx:pt>
          <cx:pt idx="122">0.0372308092531086</cx:pt>
          <cx:pt idx="123">0.069650982749055998</cx:pt>
          <cx:pt idx="124">0.074283981422372997</cx:pt>
          <cx:pt idx="125">0.089467258690249393</cx:pt>
          <cx:pt idx="126">-0.0057278327574881802</cx:pt>
          <cx:pt idx="127">-0.039911357318129302</cx:pt>
          <cx:pt idx="128">-0.049343891808584298</cx:pt>
          <cx:pt idx="129">-0.036680849782360803</cx:pt>
          <cx:pt idx="130">-0.0144783055531081</cx:pt>
          <cx:pt idx="131">-0.028895289010106701</cx:pt>
          <cx:pt idx="132">-0.0310790295924737</cx:pt>
          <cx:pt idx="133">-0.029697085203095899</cx:pt>
          <cx:pt idx="134">-0.018785554780820699</cx:pt>
          <cx:pt idx="135">-0.015889610760753001</cx:pt>
          <cx:pt idx="136">-0.0079394960055336108</cx:pt>
          <cx:pt idx="137">-0.00123280368804579</cx:pt>
          <cx:pt idx="138">0.0010350965840231899</cx:pt>
          <cx:pt idx="139">0.00024459062421305802</cx:pt>
          <cx:pt idx="140">-0.00032336125306334403</cx:pt>
          <cx:pt idx="141">0.00081516465123159302</cx:pt>
          <cx:pt idx="142">0.00073798254270084995</cx:pt>
          <cx:pt idx="143">0.0023050546270047402</cx:pt>
          <cx:pt idx="144">0.0052296559050082903</cx:pt>
          <cx:pt idx="145">0.014107925057394201</cx:pt>
          <cx:pt idx="146">0.030544160697880799</cx:pt>
          <cx:pt idx="147">0.0202057359208879</cx:pt>
          <cx:pt idx="148">0.0065501644967445897</cx:pt>
          <cx:pt idx="149">0.012834114574932</cx:pt>
          <cx:pt idx="150">0.031268701147442901</cx:pt>
          <cx:pt idx="151">0.041316003736794199</cx:pt>
          <cx:pt idx="152">0.0575554209856972</cx:pt>
          <cx:pt idx="153">0.086317413190821798</cx:pt>
          <cx:pt idx="154">0.0770508626393024</cx:pt>
          <cx:pt idx="155">0.027806645391652399</cx:pt>
          <cx:pt idx="156">-0.029770214344569199</cx:pt>
          <cx:pt idx="157">-0.0193261245471473</cx:pt>
          <cx:pt idx="158">-0.012717480764331299</cx:pt>
          <cx:pt idx="159">-0.026230982113057199</cx:pt>
          <cx:pt idx="160">-0.047386888377271799</cx:pt>
          <cx:pt idx="161">-0.0402088936761257</cx:pt>
          <cx:pt idx="162">-0.03947452214437</cx:pt>
          <cx:pt idx="163">-0.0309293506709644</cx:pt>
          <cx:pt idx="164">-0.0114478819626557</cx:pt>
          <cx:pt idx="165">-0.00291638394427433</cx:pt>
          <cx:pt idx="166">-0.0011682868318548399</cx:pt>
          <cx:pt idx="167">-0.00080146661600831697</cx:pt>
          <cx:pt idx="168">0.00066516346185312397</cx:pt>
          <cx:pt idx="169">0.00060421019736655896</cx:pt>
          <cx:pt idx="170">0.00046529130901032297</cx:pt>
          <cx:pt idx="171">0.0036532488968948301</cx:pt>
          <cx:pt idx="172">0.0096213024104455803</cx:pt>
          <cx:pt idx="173">0.0065525580853749398</cx:pt>
          <cx:pt idx="174">0.018153809707218301</cx:pt>
          <cx:pt idx="175">-0.022154875512861501</cx:pt>
          <cx:pt idx="176">-0.029972881215074</cx:pt>
          <cx:pt idx="177">0.0056889659142085403</cx:pt>
          <cx:pt idx="178">0.038788387058724901</cx:pt>
          <cx:pt idx="179">0.091905438469462503</cx:pt>
          <cx:pt idx="180">0.089741616241005101</cx:pt>
          <cx:pt idx="181">0.117705450114409</cx:pt>
          <cx:pt idx="182">0.080166285561803802</cx:pt>
          <cx:pt idx="183">0.0280093119037448</cx:pt>
          <cx:pt idx="184">-0.017271215638872298</cx:pt>
          <cx:pt idx="185">-0.0034924749888769601</cx:pt>
          <cx:pt idx="186">-0.0052089372501530297</cx:pt>
          <cx:pt idx="187">-0.059898764730053497</cx:pt>
          <cx:pt idx="188">-0.043652098157294802</cx:pt>
          <cx:pt idx="189">-0.033336946463052602</cx:pt>
          <cx:pt idx="190">-0.032069468507043099</cx:pt>
          <cx:pt idx="191">-0.035823536896806202</cx:pt>
          <cx:pt idx="192">-0.0154291734479662</cx:pt>
          <cx:pt idx="193">-0.0040975857709387199</cx:pt>
          <cx:pt idx="194">-0.00018247226398357701</cx:pt>
          <cx:pt idx="195">2.4860777508123401e-05</cx:pt>
          <cx:pt idx="196">0.00033336777735590902</cx:pt>
          <cx:pt idx="197">0.00058491712926805905</cx:pt>
          <cx:pt idx="198">0.00073376576980476197</cx:pt>
          <cx:pt idx="199">0.00097689970238708755</cx:pt>
          <cx:pt idx="200">0.00152402603589374</cx:pt>
          <cx:pt idx="201">-0.0010190597872621625</cx:pt>
          <cx:pt idx="202">-0.0015391610752001426</cx:pt>
          <cx:pt idx="203">-0.0090640122859465752</cx:pt>
          <cx:pt idx="204">0.00035484709509088502</cx:pt>
          <cx:pt idx="205">0.0085653466296562245</cx:pt>
          <cx:pt idx="206">0.0084137787695536745</cx:pt>
          <cx:pt idx="207">0.0092573217719434508</cx:pt>
          <cx:pt idx="208">0.0088448105604525505</cx:pt>
          <cx:pt idx="209">0.0059288650059300249</cx:pt>
          <cx:pt idx="210">0.015115374554643025</cx:pt>
          <cx:pt idx="211">0.0085994279832590503</cx:pt>
          <cx:pt idx="212">0.0054618066953630749</cx:pt>
          <cx:pt idx="213">0.0023887154816084623</cx:pt>
          <cx:pt idx="214">-0.0032557686424936</cx:pt>
          <cx:pt idx="215">-0.013372484541362225</cx:pt>
          <cx:pt idx="216">-0.013115920150284125</cx:pt>
          <cx:pt idx="217">-0.0091161810772966752</cx:pt>
          <cx:pt idx="218">-0.0088715115663356506</cx:pt>
          <cx:pt idx="219">-0.0081852916380670757</cx:pt>
          <cx:pt idx="220">-0.0056335485860156253</cx:pt>
          <cx:pt idx="221">-0.0011213266770606974</cx:pt>
          <cx:pt idx="222">-9.23086313216505e-05</cx:pt>
          <cx:pt idx="223">0.00014829214008074251</cx:pt>
          <cx:pt idx="224">-0.00019863163101267525</cx:pt>
          <cx:pt idx="225">-9.7447536022942494e-06</cx:pt>
          <cx:pt idx="226">0.0002633226829110725</cx:pt>
          <cx:pt idx="227">0.00083005950787407501</cx:pt>
          <cx:pt idx="228">0.0028921045349116002</cx:pt>
          <cx:pt idx="229">-0.0015689618781326025</cx:pt>
          <cx:pt idx="230">-0.0077508614342997996</cx:pt>
          <cx:pt idx="231">-0.0040663992554899001</cx:pt>
          <cx:pt idx="232">0.000721401846024675</cx:pt>
          <cx:pt idx="233">0.004165002272532475</cx:pt>
          <cx:pt idx="234">-0.0055968131224912749</cx:pt>
          <cx:pt idx="235">-0.027396887797902749</cx:pt>
          <cx:pt idx="236">-0.024733726756796651</cx:pt>
          <cx:pt idx="237">-0.0069765745724824496</cx:pt>
          <cx:pt idx="238">0.017413938231937001</cx:pt>
          <cx:pt idx="239">0.01296702980446025</cx:pt>
          <cx:pt idx="240">0.00014316261641327875</cx:pt>
          <cx:pt idx="241">0.004333333568840375</cx:pt>
          <cx:pt idx="242">-0.0042752098625034249</cx:pt>
          <cx:pt idx="243">-0.015240152590864925</cx:pt>
          <cx:pt idx="244">-0.012382893500962749</cx:pt>
          <cx:pt idx="245">-0.012065162473606126</cx:pt>
          <cx:pt idx="246">-0.0075096592091199246</cx:pt>
          <cx:pt idx="247">-0.0085618719229773495</cx:pt>
          <cx:pt idx="248">-0.006421357988634825</cx:pt>
          <cx:pt idx="249">-0.0017403359446299851</cx:pt>
          <cx:pt idx="250">-7.1198919621234e-05</cx:pt>
          <cx:pt idx="251">6.2183098654493006e-05</cx:pt>
          <cx:pt idx="252">0.00017816654524524774</cx:pt>
          <cx:pt idx="253">-0.0001365414053472835</cx:pt>
          <cx:pt idx="254">2.6855619212303498e-05</cx:pt>
          <cx:pt idx="255">0.00051212945792951001</cx:pt>
          <cx:pt idx="256">0.002828093870584475</cx:pt>
          <cx:pt idx="257">-0.0055924101495030496</cx:pt>
          <cx:pt idx="258">-0.01193131483228645</cx:pt>
          <cx:pt idx="259">-0.0081432549541827996</cx:pt>
          <cx:pt idx="260">-0.012744620646412025</cx:pt>
          <cx:pt idx="261">-0.024470913304453074</cx:pt>
          <cx:pt idx="262">-0.036018834045536997</cx:pt>
          <cx:pt idx="263">-0.043465116167923</cx:pt>
          <cx:pt idx="264">-0.03149415933072975</cx:pt>
          <cx:pt idx="265">-0.0021195565868173376</cx:pt>
          <cx:pt idx="266">0.017168515651641375</cx:pt>
          <cx:pt idx="267">0.015319893753416075</cx:pt>
          <cx:pt idx="268">0.0021208614666510099</cx:pt>
          <cx:pt idx="269">-0.0059760676013958748</cx:pt>
          <cx:pt idx="270">-0.015584766539760649</cx:pt>
          <cx:pt idx="271">-0.019864020540497601</cx:pt>
          <cx:pt idx="272">-0.017294642464748523</cx:pt>
          <cx:pt idx="273">-0.011882151798261525</cx:pt>
          <cx:pt idx="274">-0.0066768629362678501</cx:pt>
          <cx:pt idx="275">-0.00624295764661335</cx:pt>
          <cx:pt idx="276">-0.0052878473679723748</cx:pt>
          <cx:pt idx="277">-0.0012775840387320376</cx:pt>
          <cx:pt idx="278">-7.2915439357310003e-05</cx:pt>
          <cx:pt idx="279">-0.000271957160661725</cx:pt>
          <cx:pt idx="280">2.421154712102965e-05</cx:pt>
          <cx:pt idx="281">8.132128909532975e-05</cx:pt>
          <cx:pt idx="282">0.00017255558880875549</cx:pt>
          <cx:pt idx="283">0.00081972101583982753</cx:pt>
          <cx:pt idx="284">-0.00054494687680569753</cx:pt>
          <cx:pt idx="285">-0.0088715395593472</cx:pt>
          <cx:pt idx="286">-0.01544813541638365</cx:pt>
          <cx:pt idx="287">-0.016507849010852126</cx:pt>
          <cx:pt idx="288">-0.026631881664355001</cx:pt>
          <cx:pt idx="289">-0.02921914285172475</cx:pt>
          <cx:pt idx="290">-0.020504674467848576</cx:pt>
          <cx:pt idx="291">-0.017853563745340226</cx:pt>
          <cx:pt idx="292">-0.0070929278834036</cx:pt>
          <cx:pt idx="293">0.019308648342855023</cx:pt>
          <cx:pt idx="294">0.033802161654595</cx:pt>
          <cx:pt idx="295">0.0097176404766458491</cx:pt>
          <cx:pt idx="296">0.0040461275824916001</cx:pt>
          <cx:pt idx="297">-0.0091371644950173758</cx:pt>
          <cx:pt idx="298">-0.019233741069906451</cx:pt>
          <cx:pt idx="299">-0.073460225649481597</cx:pt>
          <cx:pt idx="300">-0.0552442672595772</cx:pt>
          <cx:pt idx="301">-0.039765644454574603</cx:pt>
          <cx:pt idx="302">-0.017822587189771099</cx:pt>
          <cx:pt idx="303">-0.010260904871875001</cx:pt>
          <cx:pt idx="304">-0.015785265203454399</cx:pt>
          <cx:pt idx="305">-0.00148935126214953</cx:pt>
          <cx:pt idx="306">-0.000792556273849351</cx:pt>
          <cx:pt idx="307">1.16608117806214e-05</cx:pt>
          <cx:pt idx="308">0.00035916398871174699</cx:pt>
          <cx:pt idx="309">0.00030595416870499398</cx:pt>
          <cx:pt idx="310">0.0027723741723706201</cx:pt>
          <cx:pt idx="311">0.0031333025516789999</cx:pt>
          <cx:pt idx="312">-0.0052953126980424597</cx:pt>
          <cx:pt idx="313">-0.034792422666376902</cx:pt>
          <cx:pt idx="314">-0.061985748718185602</cx:pt>
          <cx:pt idx="315">-0.063245999315596005</cx:pt>
          <cx:pt idx="316">-0.042232736526310703</cx:pt>
          <cx:pt idx="317">-0.0267915177232446</cx:pt>
          <cx:pt idx="318">-0.0063415475963894598</cx:pt>
          <cx:pt idx="319">0.0102799625069588</cx:pt>
          <cx:pt idx="320">0.0793095629900257</cx:pt>
          <cx:pt idx="321">0.080365005694048294</cx:pt>
          <cx:pt idx="322">0.095439974349320597</cx:pt>
          <cx:pt idx="323">0.0067346320000491299</cx:pt>
          <cx:pt idx="324">-0.055647624023907001</cx:pt>
          <cx:pt idx="325">-0.075911795987002206</cx:pt>
          <cx:pt idx="326">-0.080644936317978505</cx:pt>
          <cx:pt idx="327">-0.065550603477973896</cx:pt>
          <cx:pt idx="328">-0.041393626116264397</cx:pt>
          <cx:pt idx="329">-0.031299099821015697</cx:pt>
          <cx:pt idx="330">-0.020505284535713101</cx:pt>
          <cx:pt idx="331">-0.0038605317872651302</cx:pt>
          <cx:pt idx="332">-0.0112696330277913</cx:pt>
          <cx:pt idx="333">-0.00180707307781931</cx:pt>
          <cx:pt idx="334">-0.0011375434986381099</cx:pt>
          <cx:pt idx="335">0.00131478307185611</cx:pt>
          <cx:pt idx="336">-0.00049145326725475997</cx:pt>
          <cx:pt idx="337">0.00015536966452107601</cx:pt>
          <cx:pt idx="338">0.0019617136489184402</cx:pt>
          <cx:pt idx="339">0.0018371995031986701</cx:pt>
          <cx:pt idx="340">-0.0092460480199542203</cx:pt>
          <cx:pt idx="341">-0.0202965703673295</cx:pt>
          <cx:pt idx="342">-0.038882296418921498</cx:pt>
          <cx:pt idx="343">-0.0261853680863409</cx:pt>
          <cx:pt idx="344">0.0056414960460356902</cx:pt>
          <cx:pt idx="345">0.038090808834763103</cx:pt>
          <cx:pt idx="346">0.020829542421754201</cx:pt>
          <cx:pt idx="347">0.043730969080354301</cx:pt>
          <cx:pt idx="348">0.10713446967536901</cx:pt>
          <cx:pt idx="349">0.025304005490606601</cx:pt>
          <cx:pt idx="350">0.042800399133823198</cx:pt>
          <cx:pt idx="351">-0.0364089406663533</cx:pt>
          <cx:pt idx="352">-0.030210703501403102</cx:pt>
          <cx:pt idx="353">-0.059418726802901202</cx:pt>
          <cx:pt idx="354">-0.037867376430690797</cx:pt>
          <cx:pt idx="355">-0.037935049488646302</cx:pt>
          <cx:pt idx="356">-0.0259427990088258</cx:pt>
          <cx:pt idx="357">-0.020724897610162499</cx:pt>
          <cx:pt idx="358">-0.0136618739957303</cx:pt>
          <cx:pt idx="359">-0.00710816700403657</cx:pt>
          <cx:pt idx="360">0.00247356395400149</cx:pt>
          <cx:pt idx="361">0.010363047311553301</cx:pt>
          <cx:pt idx="362">0.0068602372532574002</cx:pt>
          <cx:pt idx="363">0.0049460953462094797</cx:pt>
          <cx:pt idx="364">-0.00029480261626590602</cx:pt>
          <cx:pt idx="365">-0.00029377167157075801</cx:pt>
          <cx:pt idx="366">0.00156843044058814</cx:pt>
          <cx:pt idx="367">0.00111023217034711</cx:pt>
          <cx:pt idx="368">0.0018342082506242201</cx:pt>
          <cx:pt idx="369">-0.0153075650087275</cx:pt>
          <cx:pt idx="370">-0.0097516584941341501</cx:pt>
          <cx:pt idx="371">0.0059032141687282401</cx:pt>
          <cx:pt idx="372">-0.017053333546449299</cx:pt>
          <cx:pt idx="373">-0.0076109937254182402</cx:pt>
          <cx:pt idx="374">0.0095148979090114005</cx:pt>
          <cx:pt idx="375">0.044077672505031001</cx:pt>
          <cx:pt idx="376">0.037512850233667003</cx:pt>
          <cx:pt idx="377">-0.0068841784654685703</cx:pt>
          <cx:pt idx="378">-0.0055665381766442498</cx:pt>
          <cx:pt idx="379">-0.055935490625142803</cx:pt>
          <cx:pt idx="380">-0.0168882960588971</cx:pt>
          <cx:pt idx="381">-0.016968481679753501</cx:pt>
          <cx:pt idx="382">0.00194638896030247</cx:pt>
          <cx:pt idx="383">0.00478437170084092</cx:pt>
          <cx:pt idx="384">0.010396177631883399</cx:pt>
          <cx:pt idx="385">-0.00157322990632341</cx:pt>
          <cx:pt idx="386">-0.0200749220317352</cx:pt>
          <cx:pt idx="387">-0.0130035985900133</cx:pt>
          <cx:pt idx="388">-0.0067784219613101796</cx:pt>
          <cx:pt idx="389">0.0010469750845879099</cx:pt>
          <cx:pt idx="390">0.00046530535909504803</cx:pt>
          <cx:pt idx="391">-0.00060570164245190802</cx:pt>
          <cx:pt idx="392">-8.3012960001721507e-05</cx:pt>
          <cx:pt idx="393">7.7963259923002906e-05</cx:pt>
          <cx:pt idx="394">-4.4574743652402598e-07</cx:pt>
          <cx:pt idx="395">0.00331233824821242</cx:pt>
          <cx:pt idx="396">0.0030029241206572001</cx:pt>
          <cx:pt idx="397">-0.0070134566677703004</cx:pt>
          <cx:pt idx="398">-0.0022524455893303602</cx:pt>
          <cx:pt idx="399">0.0088147214953889601</cx:pt>
          <cx:pt idx="400">0.0012848980205797001</cx:pt>
          <cx:pt idx="401">-0.0214896893538306</cx:pt>
          <cx:pt idx="402">-0.063175877304078504</cx:pt>
          <cx:pt idx="403">-0.027197629096274</cx:pt>
          <cx:pt idx="404">-0.0151393861792501</cx:pt>
          <cx:pt idx="405">-0.039914192541022901</cx:pt>
          <cx:pt idx="406">0.028020602298888801</cx:pt>
          <cx:pt idx="407">-0.010674377295313099</cx:pt>
          <cx:pt idx="408">-0.049131454964451898</cx:pt>
          <cx:pt idx="409">-0.018721925912893799</cx:pt>
          <cx:pt idx="410">-0.034998689457158103</cx:pt>
          <cx:pt idx="411">-0.0061609735402453399</cx:pt>
          <cx:pt idx="412">-0.0097813914667441697</cx:pt>
          <cx:pt idx="413">0.0136473099864735</cx:pt>
          <cx:pt idx="414">-0.00217991230157011</cx:pt>
          <cx:pt idx="415">-0.011630371627997901</cx:pt>
          <cx:pt idx="416">0.0020305108320029098</cx:pt>
          <cx:pt idx="417">0.0017316427578953099</cx:pt>
          <cx:pt idx="418">0.0017891100981206</cx:pt>
          <cx:pt idx="419">2.5261895951621e-05</cx:pt>
          <cx:pt idx="420">0.000186591853341452</cx:pt>
          <cx:pt idx="421">-0.00043751232828558999</cx:pt>
          <cx:pt idx="422">0.00039425899271605398</cx:pt>
          <cx:pt idx="423">0.0045592365367094698</cx:pt>
          <cx:pt idx="424">6.2088875184208205e-05</cx:pt>
          <cx:pt idx="425">-0.0060396042321048697</cx:pt>
          <cx:pt idx="426">0.0103870785411846</cx:pt>
          <cx:pt idx="427">-0.00173749097641012</cx:pt>
          <cx:pt idx="428">-0.031109920914460101</cx:pt>
          <cx:pt idx="429">-0.0148931661809346</cx:pt>
          <cx:pt idx="430">-0.060183883363919603</cx:pt>
          <cx:pt idx="431">-0.0214607348486822</cx:pt>
          <cx:pt idx="432">-0.00287227725753713</cx:pt>
          <cx:pt idx="433">0.023822086219953301</cx:pt>
          <cx:pt idx="434">-0.015236857443289601</cx:pt>
          <cx:pt idx="435">-0.0631356431591545</cx:pt>
          <cx:pt idx="436">-0.029706561546398901</cx:pt>
          <cx:pt idx="437">-0.040358745841122298</cx:pt>
          <cx:pt idx="438">-0.027752974857380201</cx:pt>
          <cx:pt idx="439">-0.048190929815867499</cx:pt>
          <cx:pt idx="440">-0.045156880314469697</cx:pt>
          <cx:pt idx="441">0.0014005629554212501</cx:pt>
          <cx:pt idx="442">0.0087678607066621304</cx:pt>
          <cx:pt idx="443">-0.000951608752624455</cx:pt>
          <cx:pt idx="444">0.0045308689348499201</cx:pt>
          <cx:pt idx="445">0.0023357998129389301</cx:pt>
          <cx:pt idx="446">0.0030288680039159202</cx:pt>
          <cx:pt idx="447">-0.00070077430720606997</cx:pt>
          <cx:pt idx="448">-0.00017378686934285299</cx:pt>
          <cx:pt idx="449">-0.00028629416896624701</cx:pt>
          <cx:pt idx="450">0.00033444849224992501</cx:pt>
          <cx:pt idx="451">0.0040471384426559896</cx:pt>
          <cx:pt idx="452">-0.0018478342649575199</cx:pt>
          <cx:pt idx="453">-0.0082120521694885595</cx:pt>
          <cx:pt idx="454">0.00136398675253226</cx:pt>
          <cx:pt idx="455">-0.0089205208639452308</cx:pt>
          <cx:pt idx="456">-0.010603819630927099</cx:pt>
          <cx:pt idx="457">-0.0037877755480787501</cx:pt>
          <cx:pt idx="458">-0.023422850383682699</cx:pt>
          <cx:pt idx="459">-0.00247632713694414</cx:pt>
          <cx:pt idx="460">-0.0336269486846709</cx:pt>
          <cx:pt idx="461">0.028028214991933399</cx:pt>
          <cx:pt idx="462">-0.021733054070867699</cx:pt>
          <cx:pt idx="463">-0.103611812477371</cx:pt>
          <cx:pt idx="464">-0.046538240366039103</cx:pt>
          <cx:pt idx="465">-0.046489145979594401</cx:pt>
          <cx:pt idx="466">-0.0168749580148072</cx:pt>
          <cx:pt idx="467">-0.013474216020096699</cx:pt>
          <cx:pt idx="468">-0.039503186953177498</cx:pt>
          <cx:pt idx="469">-0.0063567186005168003</cx:pt>
          <cx:pt idx="470">0.0084461388630234103</cx:pt>
          <cx:pt idx="471">0.0093717320836606294</cx:pt>
          <cx:pt idx="472">0.011409966541569</cx:pt>
          <cx:pt idx="473">0.00548707624759416</cx:pt>
          <cx:pt idx="474">0.0024565250275886</cx:pt>
          <cx:pt idx="475">0.00071326191092181495</cx:pt>
          <cx:pt idx="476">2.30628415330379e-07</cx:pt>
          <cx:pt idx="477">-0.00111147082907522</cx:pt>
          <cx:pt idx="478">0.00139190358908347</cx:pt>
          <cx:pt idx="479">0.0048063732025625102</cx:pt>
          <cx:pt idx="480">-0.0048190940645299303</cx:pt>
          <cx:pt idx="481">-0.0143333306019257</cx:pt>
          <cx:pt idx="482">-0.0069214308749108999</cx:pt>
          <cx:pt idx="483">-0.014593090723642101</cx:pt>
          <cx:pt idx="484">-0.014496224831878001</cx:pt>
          <cx:pt idx="485">-0.034850658838392501</cx:pt>
          <cx:pt idx="486">-0.066676798187920494</cx:pt>
          <cx:pt idx="487">-0.075231776873561598</cx:pt>
          <cx:pt idx="488">-0.037044029103778298</cx:pt>
          <cx:pt idx="489">0.036677835790705202</cx:pt>
          <cx:pt idx="490">0.0058591134721855797</cx:pt>
          <cx:pt idx="491">-0.089240368842727194</cx:pt>
          <cx:pt idx="492">-0.084583784749700394</cx:pt>
          <cx:pt idx="493">-0.016040490862244499</cx:pt>
          <cx:pt idx="494">-0.025840532586542099</cx:pt>
          <cx:pt idx="495">-0.019347821647143999</cx:pt>
          <cx:pt idx="496">-0.0356250246846724</cx:pt>
          <cx:pt idx="497">-0.016559069633586599</cx:pt>
          <cx:pt idx="498">0.0056797014364150002</cx:pt>
          <cx:pt idx="499">0.0048127267491811501</cx:pt>
          <cx:pt idx="500">0.011688791819870901</cx:pt>
          <cx:pt idx="501">0.0182831605831166</cx:pt>
          <cx:pt idx="502">0.0062603908058064999</cx:pt>
          <cx:pt idx="503">0.00095618808849141598</cx:pt>
          <cx:pt idx="504">0.00021798697990124501</cx:pt>
          <cx:pt idx="505">0.000290689293048125</cx:pt>
          <cx:pt idx="506">0.0014545978282269399</cx:pt>
          <cx:pt idx="507">0.0056551317159360898</cx:pt>
          <cx:pt idx="508">0.0012041308723106799</cx:pt>
          <cx:pt idx="509">0.0021420505529678299</cx:pt>
          <cx:pt idx="510">-0.0088887173088952904</cx:pt>
          <cx:pt idx="511">-0.017335816163719101</cx:pt>
          <cx:pt idx="512">-0.017236255052736401</cx:pt>
          <cx:pt idx="513">-0.017758911671613298</cx:pt>
          <cx:pt idx="514">-0.0519451606435943</cx:pt>
          <cx:pt idx="515">-0.0840025345292605</cx:pt>
          <cx:pt idx="516">-0.042617944636045201</cx:pt>
          <cx:pt idx="517">0.040782297914396401</cx:pt>
          <cx:pt idx="518">0.0103490232524799</cx:pt>
          <cx:pt idx="519">-0.060421561675506399</cx:pt>
          <cx:pt idx="520">-0.073434347811394005</cx:pt>
          <cx:pt idx="521">-0.011730635381764699</cx:pt>
          <cx:pt idx="522">0.0334381245810896</cx:pt>
          <cx:pt idx="523">0.0040602457724325898</cx:pt>
          <cx:pt idx="524">0.00097105701279465303</cx:pt>
          <cx:pt idx="525">0.033585701076308101</cx:pt>
          <cx:pt idx="526">0.039432746317214003</cx:pt>
          <cx:pt idx="527">0.0049268817864633104</cx:pt>
          <cx:pt idx="528">0.013944473708268399</cx:pt>
          <cx:pt idx="529">0.014103801662211099</cx:pt>
          <cx:pt idx="530">0.00332560464532151</cx:pt>
          <cx:pt idx="531">0.0020167444629144902</cx:pt>
          <cx:pt idx="532">9.5443998737426597e-05</cx:pt>
          <cx:pt idx="533">-2.2055496351794699e-05</cx:pt>
          <cx:pt idx="534">-0.0037877286247458299</cx:pt>
          <cx:pt idx="535">0.0026932549199421502</cx:pt>
          <cx:pt idx="536">0.00285784376130674</cx:pt>
          <cx:pt idx="537">-0.0035917469817057001</cx:pt>
          <cx:pt idx="538">-0.00903943482224971</cx:pt>
          <cx:pt idx="539">-0.030038473206153399</cx:pt>
          <cx:pt idx="540">-0.0319766335320791</cx:pt>
          <cx:pt idx="541">-0.0102158827325132</cx:pt>
          <cx:pt idx="542">-0.044087693577043799</cx:pt>
          <cx:pt idx="543">-0.045411644127624197</cx:pt>
          <cx:pt idx="544">0.019551074778956401</cx:pt>
          <cx:pt idx="545">0.076047098075365901</cx:pt>
          <cx:pt idx="546">0.038890992081095303</cx:pt>
          <cx:pt idx="547">-0.0137828680503072</cx:pt>
          <cx:pt idx="548">-0.054464076216283998</cx:pt>
          <cx:pt idx="549">-0.032998721298983298</cx:pt>
          <cx:pt idx="550">0.052171708647957601</cx:pt>
          <cx:pt idx="551">0.0127573835506308</cx:pt>
          <cx:pt idx="552">-0.015409419477146399</cx:pt>
          <cx:pt idx="553">0.022608885662379698</cx:pt>
          <cx:pt idx="554">0.0207510515594738</cx:pt>
          <cx:pt idx="555">-0.0075470755968254999</cx:pt>
          <cx:pt idx="556">-0.0028704932308744702</cx:pt>
          <cx:pt idx="557">0.0083577685377544605</cx:pt>
          <cx:pt idx="558">0.0032528987221057399</cx:pt>
          <cx:pt idx="559">0.00077513498716716802</cx:pt>
          <cx:pt idx="560">-0.00057538127130039103</cx:pt>
          <cx:pt idx="561">0.00048320188772745399</cx:pt>
          <cx:pt idx="562">-0.0028103159386189398</cx:pt>
          <cx:pt idx="563">0.0027099302831787501</cx:pt>
          <cx:pt idx="564">-0.0039257107990307502</cx:pt>
          <cx:pt idx="565">-0.0180827464497532</cx:pt>
          <cx:pt idx="566">-0.021582752660274099</cx:pt>
          <cx:pt idx="567">-0.040961665604490799</cx:pt>
          <cx:pt idx="568">-0.043145313536073003</cx:pt>
          <cx:pt idx="569">-0.0104511237265301</cx:pt>
          <cx:pt idx="570">-0.048253630587634003</cx:pt>
          <cx:pt idx="571">-0.0027829626708454299</cx:pt>
          <cx:pt idx="572">0.074260003168027597</cx:pt>
          <cx:pt idx="573">0.057055905982975601</cx:pt>
          <cx:pt idx="574">0.0340412198327011</cx:pt>
          <cx:pt idx="575">-0.016817105633710298</cx:pt>
          <cx:pt idx="576">-0.0198497904996741</cx:pt>
          <cx:pt idx="577">-0.044785633559844197</cx:pt>
          <cx:pt idx="578">0.0267366748036953</cx:pt>
          <cx:pt idx="579">-0.0151489382614591</cx:pt>
          <cx:pt idx="580">-0.0093184432491145198</cx:pt>
          <cx:pt idx="581">0.0012223460478958</cx:pt>
          <cx:pt idx="582">0.0111360951957054</cx:pt>
          <cx:pt idx="583">-0.0076289474185521804</cx:pt>
          <cx:pt idx="584">-0.00059078660785868802</cx:pt>
          <cx:pt idx="585">0.0032042233755733502</cx:pt>
          <cx:pt idx="586">0.000796259338418269</cx:pt>
          <cx:pt idx="587">0.00074525984486260302</cx:pt>
          <cx:pt idx="588">0.00036516866340907298</cx:pt>
          <cx:pt idx="589">0.000264157253290751</cx:pt>
          <cx:pt idx="590">0.00125362044060728</cx:pt>
          <cx:pt idx="591">0.00229808887141511</cx:pt>
          <cx:pt idx="592">0.00053542794958021404</cx:pt>
          <cx:pt idx="593">-0.020714970322774098</cx:pt>
          <cx:pt idx="594">-0.033822670312464498</cx:pt>
          <cx:pt idx="595">-0.041203278986122797</cx:pt>
          <cx:pt idx="596">-0.056431429428194603</cx:pt>
          <cx:pt idx="597">-0.020366841328059999</cx:pt>
          <cx:pt idx="598">-0.0062707737021594203</cx:pt>
          <cx:pt idx="599">0.000840120551487731</cx:pt>
          <cx:pt idx="600">0.0244754662858436</cx:pt>
          <cx:pt idx="601">-0.0234688495109595</cx:pt>
          <cx:pt idx="602">0.0104725913060674</cx:pt>
          <cx:pt idx="603">0.0099668664983547893</cx:pt>
          <cx:pt idx="604">0.0173393846152444</cx:pt>
          <cx:pt idx="605">-0.0565252675418201</cx:pt>
          <cx:pt idx="606">-0.0198724424007336</cx:pt>
          <cx:pt idx="607">-0.036279376204809297</cx:pt>
          <cx:pt idx="608">-0.046108612650566802</cx:pt>
          <cx:pt idx="609">-0.051893351784815099</cx:pt>
          <cx:pt idx="610">-0.023790246013881199</cx:pt>
          <cx:pt idx="611">-0.0032340765375898002</cx:pt>
          <cx:pt idx="612">0.000336056373000592</cx:pt>
          <cx:pt idx="613">0.00041508089887768698</cx:pt>
          <cx:pt idx="614">0.0015030144901902701</cx:pt>
          <cx:pt idx="615">0.00088572489204119097</cx:pt>
          <cx:pt idx="616">0.00019756762365593901</cx:pt>
          <cx:pt idx="617">-0.00015961208277560601</cx:pt>
          <cx:pt idx="618">0.00054901256701514597</cx:pt>
          <cx:pt idx="619">0.0059125708811872697</cx:pt>
          <cx:pt idx="620">0.015267044705621799</cx:pt>
          <cx:pt idx="621">0.0064794787796807604</cx:pt>
          <cx:pt idx="622">0.0069734859205074001</cx:pt>
          <cx:pt idx="623">0.0060355271434991498</cx:pt>
          <cx:pt idx="624">-0.013118647598867</cx:pt>
          <cx:pt idx="625">0.013485217105078001</cx:pt>
          <cx:pt idx="626">0.021462700152398199</cx:pt>
          <cx:pt idx="627">0.033865984536104898</cx:pt>
          <cx:pt idx="628">0.031903942248862699</cx:pt>
          <cx:pt idx="629">0.0052636377855059101</cx:pt>
          <cx:pt idx="630">0.0209007669566235</cx:pt>
          <cx:pt idx="631">0.0400788426122771</cx:pt>
          <cx:pt idx="632">-0.0122271285357821</cx:pt>
          <cx:pt idx="633">-0.070829632903881307</cx:pt>
          <cx:pt idx="634">-0.00568560264609179</cx:pt>
          <cx:pt idx="635">-0.019308470916953299</cx:pt>
          <cx:pt idx="636">-0.033742889809962297</cx:pt>
          <cx:pt idx="637">-0.050273168843026503</cx:pt>
          <cx:pt idx="638">-0.015881375919592801</cx:pt>
          <cx:pt idx="639">0.00052707304853428496</cx:pt>
          <cx:pt idx="640">7.8518147023802701e-05</cx:pt>
          <cx:pt idx="641">0.00073779577922286003</cx:pt>
          <cx:pt idx="642">0.00062797028731945603</cx:pt>
          <cx:pt idx="643">0.00038261570525421602</cx:pt>
          <cx:pt idx="644">0.00021655792115441599</cx:pt>
          <cx:pt idx="645">0.00075976135288024105</cx:pt>
          <cx:pt idx="646">0.00023411096830183199</cx:pt>
          <cx:pt idx="647">0.0033965145896498799</cx:pt>
          <cx:pt idx="648">0.0098415089546413492</cx:pt>
          <cx:pt idx="649">0.0090927118267038008</cx:pt>
          <cx:pt idx="650">0.00789227726405182</cx:pt>
          <cx:pt idx="651">0.026030431325785901</cx:pt>
          <cx:pt idx="652">0.020207719982669299</cx:pt>
          <cx:pt idx="653">0.041976286455659997</cx:pt>
          <cx:pt idx="654">0.044601639765881898</cx:pt>
          <cx:pt idx="655">0.0765823289928933</cx:pt>
          <cx:pt idx="656">0.063965548954258197</cx:pt>
          <cx:pt idx="657">0.0089223765390704195</cx:pt>
          <cx:pt idx="658">-0.0017334540245818101</cx:pt>
          <cx:pt idx="659">0.018983890806425999</cx:pt>
          <cx:pt idx="660">-0.011855110850313899</cx:pt>
          <cx:pt idx="661">-0.024361888132092901</cx:pt>
          <cx:pt idx="662">-0.0130439502040297</cx:pt>
          <cx:pt idx="663">-0.035601902501916402</cx:pt>
          <cx:pt idx="664">-0.035684236280738198</cx:pt>
          <cx:pt idx="665">-0.029462249053245501</cx:pt>
          <cx:pt idx="666">-0.010319530442534501</cx:pt>
          <cx:pt idx="667">-0.00084850915183074904</cx:pt>
          <cx:pt idx="668">-0.00030652426129933901</cx:pt>
          <cx:pt idx="669">0.00047934605151154998</cx:pt>
          <cx:pt idx="670">0.00075758271145194198</cx:pt>
          <cx:pt idx="671">0.000177541536007691</cx:pt>
          <cx:pt idx="672">-0.00044961501999410798</cx:pt>
          <cx:pt idx="673">-0.00066206976328654599</cx:pt>
          <cx:pt idx="674">0.00055561694857852496</cx:pt>
          <cx:pt idx="675">0.0010208110388393501</cx:pt>
          <cx:pt idx="676">0.0062962725358728299</cx:pt>
          <cx:pt idx="677">0.0069890712987022699</cx:pt>
          <cx:pt idx="678">0.0045845477240234597</cx:pt>
          <cx:pt idx="679">0.0120958179102739</cx:pt>
          <cx:pt idx="680">0.0219082114129509</cx:pt>
          <cx:pt idx="681">0.044656386765368102</cx:pt>
          <cx:pt idx="682">0.021959252839873201</cx:pt>
          <cx:pt idx="683">0.042487722555090299</cx:pt>
          <cx:pt idx="684">0.019198665807165099</cx:pt>
          <cx:pt idx="685">0.022720781615509701</cx:pt>
          <cx:pt idx="686">0.018800045428898599</cx:pt>
          <cx:pt idx="687">-0.021054300647996599</cx:pt>
          <cx:pt idx="688">-0.032577851947234698</cx:pt>
          <cx:pt idx="689">0.00506489801908757</cx:pt>
          <cx:pt idx="690">-0.0191620162073033</cx:pt>
          <cx:pt idx="691">-0.015921204328247601</cx:pt>
          <cx:pt idx="692">-0.026761744285332199</cx:pt>
          <cx:pt idx="693">-0.0061844620950480501</cx:pt>
          <cx:pt idx="694">-0.00035967108726947701</cx:pt>
          <cx:pt idx="695">-0.0019315807785115499</cx:pt>
          <cx:pt idx="696">-0.00023912478290055901</cx:pt>
          <cx:pt idx="697">0.00173626215043915</cx:pt>
          <cx:pt idx="698">-0.00014007206993556099</cx:pt>
          <cx:pt idx="699">0.00022203024562718299</cx:pt>
          <cx:pt idx="700">0.000190126969670482</cx:pt>
          <cx:pt idx="701">-0.00011563231601743</cx:pt>
          <cx:pt idx="702">-0.000137622343981802</cx:pt>
          <cx:pt idx="703">-0.00030379294886324898</cx:pt>
          <cx:pt idx="704">0.0025351479423804698</cx:pt>
          <cx:pt idx="705">0.0028539265001808699</cx:pt>
          <cx:pt idx="706">0.005185527600996</cx:pt>
          <cx:pt idx="707">0.0048374548285746704</cx:pt>
          <cx:pt idx="708">0.00029975611338040601</cx:pt>
          <cx:pt idx="709">0.00225461419044102</cx:pt>
          <cx:pt idx="710">-0.0057104933468111897</cx:pt>
          <cx:pt idx="711">-0.00191515276285746</cx:pt>
          <cx:pt idx="712">-0.00450411514783851</cx:pt>
          <cx:pt idx="713">-0.0185969342756491</cx:pt>
          <cx:pt idx="714">-0.027900002963212399</cx:pt>
          <cx:pt idx="715">-0.030049125591824301</cx:pt>
          <cx:pt idx="716">-0.020207473644119799</cx:pt>
          <cx:pt idx="717">-0.010347102512416899</cx:pt>
          <cx:pt idx="718">-0.0059034538898652704</cx:pt>
          <cx:pt idx="719">-0.0024969776527609898</cx:pt>
          <cx:pt idx="720">-0.0031837491581278802</cx:pt>
          <cx:pt idx="721">-0.00055704168194894098</cx:pt>
          <cx:pt idx="722">-0.00024253345413580599</cx:pt>
          <cx:pt idx="723">0.00026450481447643003</cx:pt>
          <cx:pt idx="724">0.000154257099351803</cx:pt>
          <cx:pt idx="725">-0.000186348976746189</cx:pt>
          <cx:pt idx="726">0.00052238807044734396</cx:pt>
          <cx:pt idx="727">-0.00024677005446837599</cx:pt>
          <cx:pt idx="728">-0.00056909810778333204</cx:pt>
          <cx:pt idx="729">-0.00020097908642739299</cx:pt>
          <cx:pt idx="730">0.00061143482639694198</cx:pt>
          <cx:pt idx="731">1.56349174064353e-05</cx:pt>
          <cx:pt idx="732">-0.00028645951617447602</cx:pt>
          <cx:pt idx="733">0.00065123622261131797</cx:pt>
          <cx:pt idx="734">-0.000450715539697441</cx:pt>
          <cx:pt idx="735">5.9608722136326901e-05</cx:pt>
          <cx:pt idx="736">-0.00039285946701541702</cx:pt>
          <cx:pt idx="737">-0.0066814278936513398</cx:pt>
          <cx:pt idx="738">-0.0022971597899453799</cx:pt>
          <cx:pt idx="739">0.0037580116264099299</cx:pt>
          <cx:pt idx="740">-0.00441776075556982</cx:pt>
          <cx:pt idx="741">-0.0034943512535958701</cx:pt>
          <cx:pt idx="742">-0.0085432836466771203</cx:pt>
          <cx:pt idx="743">-0.0052849887359501403</cx:pt>
          <cx:pt idx="744">-0.0023355340326423699</cx:pt>
          <cx:pt idx="745">0.00078103099127497502</cx:pt>
          <cx:pt idx="746">-0.0020319371783375098</cx:pt>
          <cx:pt idx="747">-0.00072970816026947502</cx:pt>
          <cx:pt idx="748">-0.00072015514021657597</cx:pt>
          <cx:pt idx="749">-0.000129134443409417</cx:pt>
          <cx:pt idx="750">-0.00063103182561116905</cx:pt>
          <cx:pt idx="751">-0.00025075624315456699</cx:pt>
          <cx:pt idx="752">9.7696666061502998e-05</cx:pt>
          <cx:pt idx="753">-0.00020633065076168099</cx:pt>
          <cx:pt idx="754">0.00102080449590953</cx:pt>
          <cx:pt idx="755">-0.00018734520914031699</cx:pt>
          <cx:pt idx="756">-0.00055400026250595797</cx:pt>
          <cx:pt idx="757">0.00021038384676165501</cx:pt>
          <cx:pt idx="758">0.000238243020504408</cx:pt>
          <cx:pt idx="759">0.00065986051538536195</cx:pt>
          <cx:pt idx="760">-9.6872795804198205e-05</cx:pt>
          <cx:pt idx="761">0.00054458152281530801</cx:pt>
          <cx:pt idx="762">0.000807217882051528</cx:pt>
          <cx:pt idx="763">0.00087531577580467299</cx:pt>
          <cx:pt idx="764">4.8719958875387598e-05</cx:pt>
          <cx:pt idx="765">-0.000114894437741762</cx:pt>
          <cx:pt idx="766">0.00021229046183850799</cx:pt>
          <cx:pt idx="767">0.000182765990801688</cx:pt>
          <cx:pt idx="768">-0.00066286563382234097</cx:pt>
          <cx:pt idx="769">-7.2380137885207796e-07</cx:pt>
          <cx:pt idx="770">0.00068317356412277803</cx:pt>
          <cx:pt idx="771">0.000264279358836828</cx:pt>
          <cx:pt idx="772">0.00045371840702401398</cx:pt>
          <cx:pt idx="773">-0.00058333497222895904</cx:pt>
          <cx:pt idx="774">-0.0012438967997498501</cx:pt>
          <cx:pt idx="775">0.00019211140656844299</cx:pt>
          <cx:pt idx="776">-0.00032871398868767303</cx:pt>
          <cx:pt idx="777">0.000330335678405658</cx:pt>
          <cx:pt idx="778">6.4966595282673796e-08</cx:pt>
          <cx:pt idx="779">-0.00020469806693767701</cx:pt>
          <cx:pt idx="780">0.00036474070448853902</cx:pt>
          <cx:pt idx="781">-0.00046169166112398099</cx:pt>
          <cx:pt idx="782">-1.85076798264996e-05</cx:pt>
          <cx:pt idx="783">0.00013277271080915201</cx:pt>
          <cx:pt idx="784">0.00097689970238708755</cx:pt>
          <cx:pt idx="785">0.00152402603589374</cx:pt>
          <cx:pt idx="786">-0.0010190597872621625</cx:pt>
          <cx:pt idx="787">-0.0015391610752001426</cx:pt>
          <cx:pt idx="788">-0.0090640122859465752</cx:pt>
          <cx:pt idx="789">0.00035484709509088502</cx:pt>
          <cx:pt idx="790">0.0085653466296562245</cx:pt>
          <cx:pt idx="791">0.0084137787695536745</cx:pt>
          <cx:pt idx="792">0.0092573217719434508</cx:pt>
          <cx:pt idx="793">0.0088448105604525505</cx:pt>
          <cx:pt idx="794">0.0059288650059300249</cx:pt>
          <cx:pt idx="795">0.015115374554643025</cx:pt>
          <cx:pt idx="796">0.0085994279832590503</cx:pt>
          <cx:pt idx="797">0.0054618066953630749</cx:pt>
          <cx:pt idx="798">0.0023887154816084623</cx:pt>
          <cx:pt idx="799">-0.0032557686424936</cx:pt>
          <cx:pt idx="800">-0.013372484541362225</cx:pt>
          <cx:pt idx="801">-0.013115920150284125</cx:pt>
          <cx:pt idx="802">-0.0091161810772966752</cx:pt>
          <cx:pt idx="803">-0.0088715115663356506</cx:pt>
          <cx:pt idx="804">-0.0081852916380670757</cx:pt>
          <cx:pt idx="805">-0.0056335485860156253</cx:pt>
          <cx:pt idx="806">-0.0011213266770606974</cx:pt>
          <cx:pt idx="807">-9.23086313216505e-05</cx:pt>
          <cx:pt idx="808">0.00014829214008074251</cx:pt>
          <cx:pt idx="809">-0.00019863163101267525</cx:pt>
          <cx:pt idx="810">-9.7447536022942494e-06</cx:pt>
          <cx:pt idx="811">0.0002633226829110725</cx:pt>
          <cx:pt idx="812">0.00083005950787407501</cx:pt>
          <cx:pt idx="813">0.0028921045349116002</cx:pt>
          <cx:pt idx="814">-0.0015689618781326025</cx:pt>
          <cx:pt idx="815">-0.0077508614342997996</cx:pt>
          <cx:pt idx="816">-0.0040663992554899001</cx:pt>
          <cx:pt idx="817">0.000721401846024675</cx:pt>
          <cx:pt idx="818">0.004165002272532475</cx:pt>
          <cx:pt idx="819">-0.0055968131224912749</cx:pt>
          <cx:pt idx="820">-0.027396887797902749</cx:pt>
          <cx:pt idx="821">-0.024733726756796651</cx:pt>
          <cx:pt idx="822">-0.0069765745724824496</cx:pt>
          <cx:pt idx="823">0.017413938231937001</cx:pt>
          <cx:pt idx="824">0.01296702980446025</cx:pt>
          <cx:pt idx="825">0.00014316261641327875</cx:pt>
          <cx:pt idx="826">0.004333333568840375</cx:pt>
          <cx:pt idx="827">-0.0042752098625034249</cx:pt>
          <cx:pt idx="828">-0.015240152590864925</cx:pt>
          <cx:pt idx="829">-0.012382893500962749</cx:pt>
          <cx:pt idx="830">-0.012065162473606126</cx:pt>
          <cx:pt idx="831">-0.0075096592091199246</cx:pt>
          <cx:pt idx="832">-0.0085618719229773495</cx:pt>
          <cx:pt idx="833">-0.006421357988634825</cx:pt>
          <cx:pt idx="834">-0.0017403359446299851</cx:pt>
          <cx:pt idx="835">-7.1198919621234e-05</cx:pt>
          <cx:pt idx="836">6.2183098654493006e-05</cx:pt>
          <cx:pt idx="837">0.00017816654524524774</cx:pt>
          <cx:pt idx="838">-0.0001365414053472835</cx:pt>
          <cx:pt idx="839">2.6855619212303498e-05</cx:pt>
          <cx:pt idx="840">0.00051212945792951001</cx:pt>
          <cx:pt idx="841">0.002828093870584475</cx:pt>
          <cx:pt idx="842">-0.0055924101495030496</cx:pt>
          <cx:pt idx="843">-0.01193131483228645</cx:pt>
          <cx:pt idx="844">-0.0081432549541827996</cx:pt>
          <cx:pt idx="845">-0.012744620646412025</cx:pt>
          <cx:pt idx="846">-0.024470913304453074</cx:pt>
          <cx:pt idx="847">-0.036018834045536997</cx:pt>
          <cx:pt idx="848">-0.043465116167923</cx:pt>
          <cx:pt idx="849">-0.03149415933072975</cx:pt>
          <cx:pt idx="850">-0.0021195565868173376</cx:pt>
          <cx:pt idx="851">0.017168515651641375</cx:pt>
          <cx:pt idx="852">0.015319893753416075</cx:pt>
          <cx:pt idx="853">0.0021208614666510099</cx:pt>
          <cx:pt idx="854">-0.0059760676013958748</cx:pt>
          <cx:pt idx="855">-0.015584766539760649</cx:pt>
          <cx:pt idx="856">-0.019864020540497601</cx:pt>
          <cx:pt idx="857">-0.017294642464748523</cx:pt>
          <cx:pt idx="858">-0.011882151798261525</cx:pt>
          <cx:pt idx="859">-0.0066768629362678501</cx:pt>
          <cx:pt idx="860">-0.00624295764661335</cx:pt>
          <cx:pt idx="861">-0.0052878473679723748</cx:pt>
          <cx:pt idx="862">-0.0012775840387320376</cx:pt>
          <cx:pt idx="863">-7.2915439357310003e-05</cx:pt>
          <cx:pt idx="864">-0.000271957160661725</cx:pt>
          <cx:pt idx="865">2.421154712102965e-05</cx:pt>
          <cx:pt idx="866">8.132128909532975e-05</cx:pt>
          <cx:pt idx="867">0.00017255558880875549</cx:pt>
          <cx:pt idx="868">0.00081972101583982753</cx:pt>
          <cx:pt idx="869">-0.00054494687680569753</cx:pt>
          <cx:pt idx="870">-0.0088715395593472</cx:pt>
          <cx:pt idx="871">-0.01544813541638365</cx:pt>
          <cx:pt idx="872">-0.016507849010852126</cx:pt>
          <cx:pt idx="873">-0.026631881664355001</cx:pt>
          <cx:pt idx="874">-0.02921914285172475</cx:pt>
          <cx:pt idx="875">-0.020504674467848576</cx:pt>
          <cx:pt idx="876">-0.017853563745340226</cx:pt>
          <cx:pt idx="877">-0.0070929278834036</cx:pt>
          <cx:pt idx="878">0.019308648342855023</cx:pt>
          <cx:pt idx="879">0.033802161654595</cx:pt>
          <cx:pt idx="880">0.0097176404766458491</cx:pt>
          <cx:pt idx="881">0.0040461275824916001</cx:pt>
          <cx:pt idx="882">-0.0091371644950173758</cx:pt>
          <cx:pt idx="883">-0.019233741069906451</cx:pt>
          <cx:pt idx="884">0.00097689970238708755</cx:pt>
          <cx:pt idx="885">0.00152402603589374</cx:pt>
          <cx:pt idx="886">-0.0010190597872621625</cx:pt>
          <cx:pt idx="887">-0.0015391610752001426</cx:pt>
          <cx:pt idx="888">-0.0090640122859465752</cx:pt>
          <cx:pt idx="889">0.00035484709509088502</cx:pt>
          <cx:pt idx="890">0.0085653466296562245</cx:pt>
          <cx:pt idx="891">0.0084137787695536745</cx:pt>
          <cx:pt idx="892">0.0092573217719434508</cx:pt>
          <cx:pt idx="893">0.0088448105604525505</cx:pt>
          <cx:pt idx="894">0.0059288650059300249</cx:pt>
          <cx:pt idx="895">0.015115374554643025</cx:pt>
          <cx:pt idx="896">0.0085994279832590503</cx:pt>
          <cx:pt idx="897">0.0054618066953630749</cx:pt>
          <cx:pt idx="898">0.0023887154816084623</cx:pt>
          <cx:pt idx="899">-0.0032557686424936</cx:pt>
          <cx:pt idx="900">-0.013372484541362225</cx:pt>
          <cx:pt idx="901">-0.013115920150284125</cx:pt>
          <cx:pt idx="902">-0.0091161810772966752</cx:pt>
          <cx:pt idx="903">-0.0088715115663356506</cx:pt>
          <cx:pt idx="904">-0.0081852916380670757</cx:pt>
          <cx:pt idx="905">-0.0056335485860156253</cx:pt>
          <cx:pt idx="906">-0.0011213266770606974</cx:pt>
          <cx:pt idx="907">-9.23086313216505e-05</cx:pt>
          <cx:pt idx="908">0.00014829214008074251</cx:pt>
          <cx:pt idx="909">-0.00019863163101267525</cx:pt>
          <cx:pt idx="910">-9.7447536022942494e-06</cx:pt>
          <cx:pt idx="911">0.0002633226829110725</cx:pt>
          <cx:pt idx="912">0.00083005950787407501</cx:pt>
          <cx:pt idx="913">0.0028921045349116002</cx:pt>
          <cx:pt idx="914">-0.0015689618781326025</cx:pt>
          <cx:pt idx="915">-0.0077508614342997996</cx:pt>
          <cx:pt idx="916">-0.0040663992554899001</cx:pt>
          <cx:pt idx="917">0.000721401846024675</cx:pt>
          <cx:pt idx="918">0.004165002272532475</cx:pt>
          <cx:pt idx="919">-0.0055968131224912749</cx:pt>
          <cx:pt idx="920">-0.027396887797902749</cx:pt>
          <cx:pt idx="921">-0.024733726756796651</cx:pt>
          <cx:pt idx="922">-0.0069765745724824496</cx:pt>
          <cx:pt idx="923">0.017413938231937001</cx:pt>
          <cx:pt idx="924">0.01296702980446025</cx:pt>
          <cx:pt idx="925">0.00014316261641327875</cx:pt>
          <cx:pt idx="926">0.004333333568840375</cx:pt>
          <cx:pt idx="927">-0.0042752098625034249</cx:pt>
          <cx:pt idx="928">-0.015240152590864925</cx:pt>
          <cx:pt idx="929">-0.012382893500962749</cx:pt>
          <cx:pt idx="930">-0.012065162473606126</cx:pt>
          <cx:pt idx="931">-0.0075096592091199246</cx:pt>
          <cx:pt idx="932">-0.0085618719229773495</cx:pt>
          <cx:pt idx="933">-0.006421357988634825</cx:pt>
          <cx:pt idx="934">-0.0017403359446299851</cx:pt>
          <cx:pt idx="935">-7.1198919621234e-05</cx:pt>
          <cx:pt idx="936">6.2183098654493006e-05</cx:pt>
          <cx:pt idx="937">0.00017816654524524774</cx:pt>
          <cx:pt idx="938">-0.0001365414053472835</cx:pt>
          <cx:pt idx="939">2.6855619212303498e-05</cx:pt>
          <cx:pt idx="940">0.00051212945792951001</cx:pt>
          <cx:pt idx="941">0.002828093870584475</cx:pt>
          <cx:pt idx="942">-0.0055924101495030496</cx:pt>
          <cx:pt idx="943">-0.01193131483228645</cx:pt>
          <cx:pt idx="944">-0.0081432549541827996</cx:pt>
          <cx:pt idx="945">-0.012744620646412025</cx:pt>
          <cx:pt idx="946">-0.024470913304453074</cx:pt>
          <cx:pt idx="947">-0.036018834045536997</cx:pt>
          <cx:pt idx="948">-0.043465116167923</cx:pt>
          <cx:pt idx="949">-0.03149415933072975</cx:pt>
          <cx:pt idx="950">-0.0021195565868173376</cx:pt>
          <cx:pt idx="951">0.017168515651641375</cx:pt>
          <cx:pt idx="952">0.015319893753416075</cx:pt>
          <cx:pt idx="953">0.0021208614666510099</cx:pt>
          <cx:pt idx="954">-0.0059760676013958748</cx:pt>
          <cx:pt idx="955">-0.015584766539760649</cx:pt>
          <cx:pt idx="956">-0.019864020540497601</cx:pt>
          <cx:pt idx="957">-0.017294642464748523</cx:pt>
          <cx:pt idx="958">-0.011882151798261525</cx:pt>
          <cx:pt idx="959">-0.0066768629362678501</cx:pt>
          <cx:pt idx="960">-0.00624295764661335</cx:pt>
          <cx:pt idx="961">-0.0052878473679723748</cx:pt>
          <cx:pt idx="962">-0.0012775840387320376</cx:pt>
          <cx:pt idx="963">-7.2915439357310003e-05</cx:pt>
          <cx:pt idx="964">-0.000271957160661725</cx:pt>
          <cx:pt idx="965">2.421154712102965e-05</cx:pt>
          <cx:pt idx="966">8.132128909532975e-05</cx:pt>
          <cx:pt idx="967">0.00017255558880875549</cx:pt>
          <cx:pt idx="968">0.00081972101583982753</cx:pt>
          <cx:pt idx="969">-0.00054494687680569753</cx:pt>
          <cx:pt idx="970">-0.0088715395593472</cx:pt>
          <cx:pt idx="971">-0.01544813541638365</cx:pt>
          <cx:pt idx="972">-0.016507849010852126</cx:pt>
          <cx:pt idx="973">-0.026631881664355001</cx:pt>
          <cx:pt idx="974">-0.02921914285172475</cx:pt>
          <cx:pt idx="975">-0.020504674467848576</cx:pt>
          <cx:pt idx="976">-0.017853563745340226</cx:pt>
          <cx:pt idx="977">-0.0070929278834036</cx:pt>
          <cx:pt idx="978">0.019308648342855023</cx:pt>
          <cx:pt idx="979">0.033802161654595</cx:pt>
          <cx:pt idx="980">0.0097176404766458491</cx:pt>
          <cx:pt idx="981">0.0040461275824916001</cx:pt>
          <cx:pt idx="982">-0.0091371644950173758</cx:pt>
          <cx:pt idx="983">-0.019233741069906451</cx:pt>
          <cx:pt idx="984">0.00097689970238708755</cx:pt>
          <cx:pt idx="985">0.00152402603589374</cx:pt>
          <cx:pt idx="986">-0.0010190597872621625</cx:pt>
          <cx:pt idx="987">-0.0015391610752001426</cx:pt>
          <cx:pt idx="988">-0.0090640122859465752</cx:pt>
          <cx:pt idx="989">0.00035484709509088502</cx:pt>
          <cx:pt idx="990">0.0085653466296562245</cx:pt>
          <cx:pt idx="991">0.0084137787695536745</cx:pt>
          <cx:pt idx="992">0.0092573217719434508</cx:pt>
          <cx:pt idx="993">0.0088448105604525505</cx:pt>
          <cx:pt idx="994">0.0059288650059300249</cx:pt>
          <cx:pt idx="995">0.015115374554643025</cx:pt>
          <cx:pt idx="996">0.0085994279832590503</cx:pt>
          <cx:pt idx="997">0.0054618066953630749</cx:pt>
          <cx:pt idx="998">0.0023887154816084623</cx:pt>
          <cx:pt idx="999">-0.0032557686424936</cx:pt>
          <cx:pt idx="1000">-0.013372484541362225</cx:pt>
          <cx:pt idx="1001">-0.013115920150284125</cx:pt>
          <cx:pt idx="1002">-0.0091161810772966752</cx:pt>
          <cx:pt idx="1003">-0.0088715115663356506</cx:pt>
          <cx:pt idx="1004">-0.0081852916380670757</cx:pt>
          <cx:pt idx="1005">-0.0056335485860156253</cx:pt>
          <cx:pt idx="1006">-0.0011213266770606974</cx:pt>
          <cx:pt idx="1007">-9.23086313216505e-05</cx:pt>
          <cx:pt idx="1008">0.00014829214008074251</cx:pt>
          <cx:pt idx="1009">-0.00019863163101267525</cx:pt>
          <cx:pt idx="1010">-9.7447536022942494e-06</cx:pt>
          <cx:pt idx="1011">0.0002633226829110725</cx:pt>
          <cx:pt idx="1012">0.00083005950787407501</cx:pt>
          <cx:pt idx="1013">0.0028921045349116002</cx:pt>
          <cx:pt idx="1014">-0.0015689618781326025</cx:pt>
          <cx:pt idx="1015">-0.0077508614342997996</cx:pt>
          <cx:pt idx="1016">-0.0040663992554899001</cx:pt>
          <cx:pt idx="1017">0.000721401846024675</cx:pt>
          <cx:pt idx="1018">0.004165002272532475</cx:pt>
          <cx:pt idx="1019">-0.0055968131224912749</cx:pt>
          <cx:pt idx="1020">-0.027396887797902749</cx:pt>
          <cx:pt idx="1021">-0.024733726756796651</cx:pt>
          <cx:pt idx="1022">-0.0069765745724824496</cx:pt>
          <cx:pt idx="1023">0.017413938231937001</cx:pt>
          <cx:pt idx="1024">0.01296702980446025</cx:pt>
          <cx:pt idx="1025">0.00014316261641327875</cx:pt>
          <cx:pt idx="1026">0.004333333568840375</cx:pt>
          <cx:pt idx="1027">-0.0042752098625034249</cx:pt>
          <cx:pt idx="1028">-0.015240152590864925</cx:pt>
          <cx:pt idx="1029">-0.012382893500962749</cx:pt>
          <cx:pt idx="1030">-0.012065162473606126</cx:pt>
          <cx:pt idx="1031">-0.0075096592091199246</cx:pt>
          <cx:pt idx="1032">-0.0085618719229773495</cx:pt>
          <cx:pt idx="1033">-0.006421357988634825</cx:pt>
          <cx:pt idx="1034">-0.0017403359446299851</cx:pt>
          <cx:pt idx="1035">-7.1198919621234e-05</cx:pt>
          <cx:pt idx="1036">6.2183098654493006e-05</cx:pt>
          <cx:pt idx="1037">0.00017816654524524774</cx:pt>
          <cx:pt idx="1038">-0.0001365414053472835</cx:pt>
          <cx:pt idx="1039">2.6855619212303498e-05</cx:pt>
          <cx:pt idx="1040">0.00051212945792951001</cx:pt>
          <cx:pt idx="1041">0.002828093870584475</cx:pt>
          <cx:pt idx="1042">-0.0055924101495030496</cx:pt>
          <cx:pt idx="1043">-0.01193131483228645</cx:pt>
          <cx:pt idx="1044">-0.0081432549541827996</cx:pt>
          <cx:pt idx="1045">-0.012744620646412025</cx:pt>
          <cx:pt idx="1046">-0.024470913304453074</cx:pt>
          <cx:pt idx="1047">-0.036018834045536997</cx:pt>
          <cx:pt idx="1048">-0.043465116167923</cx:pt>
          <cx:pt idx="1049">-0.03149415933072975</cx:pt>
          <cx:pt idx="1050">-0.0021195565868173376</cx:pt>
          <cx:pt idx="1051">0.017168515651641375</cx:pt>
          <cx:pt idx="1052">0.015319893753416075</cx:pt>
          <cx:pt idx="1053">0.0021208614666510099</cx:pt>
          <cx:pt idx="1054">-0.0059760676013958748</cx:pt>
          <cx:pt idx="1055">-0.015584766539760649</cx:pt>
          <cx:pt idx="1056">-0.019864020540497601</cx:pt>
          <cx:pt idx="1057">-0.017294642464748523</cx:pt>
          <cx:pt idx="1058">-0.011882151798261525</cx:pt>
          <cx:pt idx="1059">-0.0066768629362678501</cx:pt>
          <cx:pt idx="1060">-0.00624295764661335</cx:pt>
          <cx:pt idx="1061">-0.0052878473679723748</cx:pt>
          <cx:pt idx="1062">-0.0012775840387320376</cx:pt>
          <cx:pt idx="1063">-7.2915439357310003e-05</cx:pt>
          <cx:pt idx="1064">-0.000271957160661725</cx:pt>
          <cx:pt idx="1065">2.421154712102965e-05</cx:pt>
          <cx:pt idx="1066">8.132128909532975e-05</cx:pt>
          <cx:pt idx="1067">0.00017255558880875549</cx:pt>
          <cx:pt idx="1068">0.00081972101583982753</cx:pt>
          <cx:pt idx="1069">-0.00054494687680569753</cx:pt>
          <cx:pt idx="1070">-0.0088715395593472</cx:pt>
          <cx:pt idx="1071">-0.01544813541638365</cx:pt>
          <cx:pt idx="1072">-0.016507849010852126</cx:pt>
          <cx:pt idx="1073">-0.026631881664355001</cx:pt>
          <cx:pt idx="1074">-0.02921914285172475</cx:pt>
          <cx:pt idx="1075">-0.020504674467848576</cx:pt>
          <cx:pt idx="1076">-0.017853563745340226</cx:pt>
          <cx:pt idx="1077">-0.0070929278834036</cx:pt>
          <cx:pt idx="1078">0.019308648342855023</cx:pt>
          <cx:pt idx="1079">0.033802161654595</cx:pt>
          <cx:pt idx="1080">0.0097176404766458491</cx:pt>
          <cx:pt idx="1081">0.0040461275824916001</cx:pt>
          <cx:pt idx="1082">-0.0091371644950173758</cx:pt>
          <cx:pt idx="1083">-0.019233741069906451</cx:pt>
        </cx:lvl>
      </cx:numDim>
    </cx:data>
    <cx:data id="182">
      <cx:numDim type="val">
        <cx:f>Sheet2!$GA$1:$GA$1084</cx:f>
        <cx:lvl ptCount="1084" formatCode="0.00E+00">
          <cx:pt idx="0">9.3551423870028499e-05</cx:pt>
          <cx:pt idx="1">0.00036953713232477399</cx:pt>
          <cx:pt idx="2">0.00018787674184187199</cx:pt>
          <cx:pt idx="3">0.00042149948310645901</cx:pt>
          <cx:pt idx="4">2.1964230591108401e-05</cx:pt>
          <cx:pt idx="5">-1.01133271393098e-05</cx:pt>
          <cx:pt idx="6">-0.00025215748175467698</cx:pt>
          <cx:pt idx="7">0.000160409552270903</cx:pt>
          <cx:pt idx="8">0.00067496349142461801</cx:pt>
          <cx:pt idx="9">0.00065764953364275396</cx:pt>
          <cx:pt idx="10">-0.00091889173854307904</cx:pt>
          <cx:pt idx="11">0.00012923555890416601</cx:pt>
          <cx:pt idx="12">-0.000194461863215529</cx:pt>
          <cx:pt idx="13">-0.00095358004850522099</cx:pt>
          <cx:pt idx="14">-0.00049888819472607398</cx:pt>
          <cx:pt idx="15">-0.000120653697732371</cx:pt>
          <cx:pt idx="16">4.70356808545476e-05</cx:pt>
          <cx:pt idx="17">0.00010008838013693</cx:pt>
          <cx:pt idx="18">0.00021577904772415699</cx:pt>
          <cx:pt idx="19">0.00047594448956920398</cx:pt>
          <cx:pt idx="20">0.00074152020143970104</cx:pt>
          <cx:pt idx="21">-0.00067929768195328999</cx:pt>
          <cx:pt idx="22">0.00027026783314309502</cx:pt>
          <cx:pt idx="23">0.00022844460250817501</cx:pt>
          <cx:pt idx="24">0.00077080050479902103</cx:pt>
          <cx:pt idx="25">0.00068733963211021001</cx:pt>
          <cx:pt idx="26">0.00015496626978635299</cx:pt>
          <cx:pt idx="27">0.00013773351282676401</cx:pt>
          <cx:pt idx="28">0.00037492573909723802</cx:pt>
          <cx:pt idx="29">-6.0692027468055799e-05</cx:pt>
          <cx:pt idx="30">0.00034389336810443301</cx:pt>
          <cx:pt idx="31">-0.00049338000414471004</cx:pt>
          <cx:pt idx="32">-0.00016781555415549401</cx:pt>
          <cx:pt idx="33">-0.00089310201983441298</cx:pt>
          <cx:pt idx="34">0.00025028962368890499</cx:pt>
          <cx:pt idx="35">0.00028084989485459901</cx:pt>
          <cx:pt idx="36">-0.00096035426143765903</cx:pt>
          <cx:pt idx="37">-0.00149978140828932</cx:pt>
          <cx:pt idx="38">4.0022547841482503e-05</cx:pt>
          <cx:pt idx="39">0.00027572157003597799</cx:pt>
          <cx:pt idx="40">-0.00046399218909908701</cx:pt>
          <cx:pt idx="41">-0.00121150837811623</cx:pt>
          <cx:pt idx="42">0.00136218889458549</cx:pt>
          <cx:pt idx="43">0.00333181815267898</cx:pt>
          <cx:pt idx="44">8.2937291910127603e-05</cx:pt>
          <cx:pt idx="45">0.00016008895466771401</cx:pt>
          <cx:pt idx="46">0.00029364786568642702</cx:pt>
          <cx:pt idx="47">-0.000250274760013752</cx:pt>
          <cx:pt idx="48">8.0005837460746899e-05</cx:pt>
          <cx:pt idx="49">-0.000493358693707125</cx:pt>
          <cx:pt idx="50">0.00024526812702715299</cx:pt>
          <cx:pt idx="51">-0.00042422532021042499</cx:pt>
          <cx:pt idx="52">-0.000159611652960443</cx:pt>
          <cx:pt idx="53">0.00031452734716075099</cx:pt>
          <cx:pt idx="54">0.0010012945632862601</cx:pt>
          <cx:pt idx="55">-0.00012119766529940199</cx:pt>
          <cx:pt idx="56">-0.000221948926230148</cx:pt>
          <cx:pt idx="57">0.00032944186430028502</cx:pt>
          <cx:pt idx="58">-0.00067272431182196504</cx:pt>
          <cx:pt idx="59">0.00055982357496926402</cx:pt>
          <cx:pt idx="60">0.00016960961504293299</cx:pt>
          <cx:pt idx="61">0.000276217417437423</cx:pt>
          <cx:pt idx="62">-0.000274446515695547</cx:pt>
          <cx:pt idx="63">-0.00070870588999154998</cx:pt>
          <cx:pt idx="64">-0.00268284294879328</cx:pt>
          <cx:pt idx="65">-0.0037438307004927099</cx:pt>
          <cx:pt idx="66">-0.0022844691662482399</cx:pt>
          <cx:pt idx="67">-0.00340014428081125</cx:pt>
          <cx:pt idx="68">-0.0022402550212861898</cx:pt>
          <cx:pt idx="69">0.0087274930611825306</cx:pt>
          <cx:pt idx="70">0.0036935408704285399</cx:pt>
          <cx:pt idx="71">0.0120385065578526</cx:pt>
          <cx:pt idx="72">0.013192689074882901</cx:pt>
          <cx:pt idx="73">0.0049211646710219902</cx:pt>
          <cx:pt idx="74">-0.00172697871167392</cx:pt>
          <cx:pt idx="75">0.0032647001273483</cx:pt>
          <cx:pt idx="76">-0.0012215436360897901</cx:pt>
          <cx:pt idx="77">-0.0020485127816914101</cx:pt>
          <cx:pt idx="78">-0.00178039528551089</cx:pt>
          <cx:pt idx="79">-0.000623970653209339</cx:pt>
          <cx:pt idx="80">4.6677535613357202e-05</cx:pt>
          <cx:pt idx="81">0.00018851024918556199</cx:pt>
          <cx:pt idx="82">-0.000332048263120992</cx:pt>
          <cx:pt idx="83">0.00034041693429198402</cx:pt>
          <cx:pt idx="84">-0.00030237009291101498</cx:pt>
          <cx:pt idx="85">0.00074263452701980198</cx:pt>
          <cx:pt idx="86">0.00073000194407189399</cx:pt>
          <cx:pt idx="87">-0.000573323475877719</cx:pt>
          <cx:pt idx="88">-0.00103742024163997</cx:pt>
          <cx:pt idx="89">0.00170227562824447</cx:pt>
          <cx:pt idx="90">0.00032662460759993501</cx:pt>
          <cx:pt idx="91">0.00044064618764881402</cx:pt>
          <cx:pt idx="92">0.00181782681280561</cx:pt>
          <cx:pt idx="93">-0.0035865792195695599</cx:pt>
          <cx:pt idx="94">-0.00010909719793513201</cx:pt>
          <cx:pt idx="95">-0.00881331238062724</cx:pt>
          <cx:pt idx="96">-0.0020015914711908199</cx:pt>
          <cx:pt idx="97">-0.0100729655022056</cx:pt>
          <cx:pt idx="98">-0.013770170618688699</cx:pt>
          <cx:pt idx="99">0.0166269229630026</cx:pt>
          <cx:pt idx="100">0.0157618331753249</cx:pt>
          <cx:pt idx="101">0.00063480096882431096</cx:pt>
          <cx:pt idx="102">0.00566256025631642</cx:pt>
          <cx:pt idx="103">0.0027430099681588398</cx:pt>
          <cx:pt idx="104">0.00089748016493902097</cx:pt>
          <cx:pt idx="105">0.00312413107778834</cx:pt>
          <cx:pt idx="106">0.0098756815619408002</cx:pt>
          <cx:pt idx="107">0.010134729344358599</cx:pt>
          <cx:pt idx="108">1.82802148014427e-05</cx:pt>
          <cx:pt idx="109">-0.000317157176276527</cx:pt>
          <cx:pt idx="110">-0.00093533629086956795</cx:pt>
          <cx:pt idx="111">0.00051829561594795995</cx:pt>
          <cx:pt idx="112">0.000112802299208529</cx:pt>
          <cx:pt idx="113">-0.00080217083331860103</cx:pt>
          <cx:pt idx="114">0.0021519243454528902</cx:pt>
          <cx:pt idx="115">0.00076666023935505602</cx:pt>
          <cx:pt idx="116">0.00206675332364735</cx:pt>
          <cx:pt idx="117">0.0121938356148018</cx:pt>
          <cx:pt idx="118">0.013424915143901499</cx:pt>
          <cx:pt idx="119">0.017136818663055602</cx:pt>
          <cx:pt idx="120">0.023101896986975599</cx:pt>
          <cx:pt idx="121">0.022189106239416199</cx:pt>
          <cx:pt idx="122">0.046127950116362199</cx:pt>
          <cx:pt idx="123">0.039794450035627801</cx:pt>
          <cx:pt idx="124">0.0595622874648329</cx:pt>
          <cx:pt idx="125">0.055993845429824898</cx:pt>
          <cx:pt idx="126">0.061451147101828398</cx:pt>
          <cx:pt idx="127">0.082039754805594195</cx:pt>
          <cx:pt idx="128">0.081448022967677905</cx:pt>
          <cx:pt idx="129">0.027923359939730601</cx:pt>
          <cx:pt idx="130">-0.0102392548097891</cx:pt>
          <cx:pt idx="131">-0.0049237341743202699</cx:pt>
          <cx:pt idx="132">0.00063634204938689402</cx:pt>
          <cx:pt idx="133">-0.00082001292883938004</cx:pt>
          <cx:pt idx="134">-0.00074268757806495204</cx:pt>
          <cx:pt idx="135">-0.0023877338708863998</cx:pt>
          <cx:pt idx="136">0.00226541115754405</cx:pt>
          <cx:pt idx="137">0.0052944219753533603</cx:pt>
          <cx:pt idx="138">0.0020495732512108198</cx:pt>
          <cx:pt idx="139">-0.00043284114326457099</cx:pt>
          <cx:pt idx="140">-0.00036126113310030301</cx:pt>
          <cx:pt idx="141">-0.00035705436454189302</cx:pt>
          <cx:pt idx="142">0.00012772053825128</cx:pt>
          <cx:pt idx="143">0.0018412317918244301</cx:pt>
          <cx:pt idx="144">0.0059934116219570498</cx:pt>
          <cx:pt idx="145">0.022315003014871999</cx:pt>
          <cx:pt idx="146">0.025822353680896599</cx:pt>
          <cx:pt idx="147">0.021362961674508699</cx:pt>
          <cx:pt idx="148">0.0177776994064275</cx:pt>
          <cx:pt idx="149">0.011760310245437</cx:pt>
          <cx:pt idx="150">0.0071250820241503402</cx:pt>
          <cx:pt idx="151">0.029020649701504201</cx:pt>
          <cx:pt idx="152">0.050593683516393997</cx:pt>
          <cx:pt idx="153">0.0077722785230198198</cx:pt>
          <cx:pt idx="154">-0.0015432825208015299</cx:pt>
          <cx:pt idx="155">0.0078257557103043208</cx:pt>
          <cx:pt idx="156">0.00703406537095215</cx:pt>
          <cx:pt idx="157">0.010716386078560999</cx:pt>
          <cx:pt idx="158">-0.024903452274017399</cx:pt>
          <cx:pt idx="159">0.034803841060224397</cx:pt>
          <cx:pt idx="160">0.037705205794999599</cx:pt>
          <cx:pt idx="161">0.047120758836446397</cx:pt>
          <cx:pt idx="162">0.021932466791832601</cx:pt>
          <cx:pt idx="163">0.011261408354561801</cx:pt>
          <cx:pt idx="164">0.0053239493548299897</cx:pt>
          <cx:pt idx="165">0.014187212834801901</cx:pt>
          <cx:pt idx="166">0.0028039424406347902</cx:pt>
          <cx:pt idx="167">-0.00052183666794075297</cx:pt>
          <cx:pt idx="168">-0.00035207228125498099</cx:pt>
          <cx:pt idx="169">0.000146973391860585</cx:pt>
          <cx:pt idx="170">-0.0022777948561571101</cx:pt>
          <cx:pt idx="171">0.0012305531444996201</cx:pt>
          <cx:pt idx="172">0.0040437623415349603</cx:pt>
          <cx:pt idx="173">0.00495426654048629</cx:pt>
          <cx:pt idx="174">0.0135721894579216</cx:pt>
          <cx:pt idx="175">0.0085735564040857401</cx:pt>
          <cx:pt idx="176">0.015650819461740802</cx:pt>
          <cx:pt idx="177">0.0224174502329904</cx:pt>
          <cx:pt idx="178">0.0135210362471093</cx:pt>
          <cx:pt idx="179">0.0368613089132451</cx:pt>
          <cx:pt idx="180">0.033360833985882098</cx:pt>
          <cx:pt idx="181">0.012340918776057299</cx:pt>
          <cx:pt idx="182">-0.0017622088302613899</cx:pt>
          <cx:pt idx="183">-0.026349107579499102</cx:pt>
          <cx:pt idx="184">-0.015705666288162799</cx:pt>
          <cx:pt idx="185">0.0016219172648558799</cx:pt>
          <cx:pt idx="186">-0.014925094647854201</cx:pt>
          <cx:pt idx="187">0.0024645260551526401</cx:pt>
          <cx:pt idx="188">0.0193162250914082</cx:pt>
          <cx:pt idx="189">0.0097117919723075097</cx:pt>
          <cx:pt idx="190">0.0040580137444204099</cx:pt>
          <cx:pt idx="191">0.016015991006919202</cx:pt>
          <cx:pt idx="192">0.0151754267060367</cx:pt>
          <cx:pt idx="193">0.017089884266022499</cx:pt>
          <cx:pt idx="194">0.00056156736224458395</cx:pt>
          <cx:pt idx="195">-0.0023539524133388899</cx:pt>
          <cx:pt idx="196">0.00046973465244639999</cx:pt>
          <cx:pt idx="197">-0.00013423771945920599</cx:pt>
          <cx:pt idx="198">-0.0065909835382181297</cx:pt>
          <cx:pt idx="199">-0.001244648770621195</cx:pt>
          <cx:pt idx="200">0.00254352255045775</cx:pt>
          <cx:pt idx="201">-0.00089543353208973745</cx:pt>
          <cx:pt idx="202">-0.0038274935338911999</cx:pt>
          <cx:pt idx="203">-0.00469668510560155</cx:pt>
          <cx:pt idx="204">0.00052961690064204999</cx:pt>
          <cx:pt idx="205">-0.0027177660312648999</cx:pt>
          <cx:pt idx="206">0.00012711716297435449</cx:pt>
          <cx:pt idx="207">-0.0059860035427481252</cx:pt>
          <cx:pt idx="208">0.0055092493273047752</cx:pt>
          <cx:pt idx="209">0.0016092487637471024</cx:pt>
          <cx:pt idx="210">-0.0035505087353086</cx:pt>
          <cx:pt idx="211">0.005843386679573675</cx:pt>
          <cx:pt idx="212">-0.0030441432947933252</cx:pt>
          <cx:pt idx="213">-0.0069012667389092997</cx:pt>
          <cx:pt idx="214">-0.0041450675282657</cx:pt>
          <cx:pt idx="215">-0.00076500514215471749</cx:pt>
          <cx:pt idx="216">0.0029943475253177</cx:pt>
          <cx:pt idx="217">0.0073151733307076248</cx:pt>
          <cx:pt idx="218">0.0056885418420304498</cx:pt>
          <cx:pt idx="219">0.0050576328936470247</cx:pt>
          <cx:pt idx="220">0.0033479152102528749</cx:pt>
          <cx:pt idx="221">0.0034168441728171248</cx:pt>
          <cx:pt idx="222">0.00072030657878956498</cx:pt>
          <cx:pt idx="223">-0.00037888304338919751</cx:pt>
          <cx:pt idx="224">0.00012660951014848725</cx:pt>
          <cx:pt idx="225">-0.00030417875306872999</cx:pt>
          <cx:pt idx="226">-0.0014891855562256125</cx:pt>
          <cx:pt idx="227">0.00025930088608680252</cx:pt>
          <cx:pt idx="228">0.0045143036478037003</cx:pt>
          <cx:pt idx="229">-5.0297396263843248e-05</cx:pt>
          <cx:pt idx="230">0.00055686440862405995</cx:pt>
          <cx:pt idx="231">-0.0035042003639298501</cx:pt>
          <cx:pt idx="232">0.00021231362116957099</cx:pt>
          <cx:pt idx="233">-0.0039016546447674999</cx:pt>
          <cx:pt idx="234">0.0058506964817390001</cx:pt>
          <cx:pt idx="235">-0.0049601649706996001</cx:pt>
          <cx:pt idx="236">-0.0015009964363206475</cx:pt>
          <cx:pt idx="237">0.0053970931287910251</cx:pt>
          <cx:pt idx="238">-0.0055289266105342004</cx:pt>
          <cx:pt idx="239">-0.0044335308133328999</cx:pt>
          <cx:pt idx="240">-0.0059511072962704498</cx:pt>
          <cx:pt idx="241">-0.011725366659977025</cx:pt>
          <cx:pt idx="242">-0.0029797618177014248</cx:pt>
          <cx:pt idx="243">0.010125237031464675</cx:pt>
          <cx:pt idx="244">0.0077025674242097502</cx:pt>
          <cx:pt idx="245">0.0032999048854367749</cx:pt>
          <cx:pt idx="246">0.0064393125297886747</cx:pt>
          <cx:pt idx="247">0.0046205452053030248</cx:pt>
          <cx:pt idx="248">0.0021615169328204802</cx:pt>
          <cx:pt idx="249">0.0028697824766720499</cx:pt>
          <cx:pt idx="250">0.0027860181371113001</cx:pt>
          <cx:pt idx="251">0.0003507835002059175</cx:pt>
          <cx:pt idx="252">0.00013736774390600326</cx:pt>
          <cx:pt idx="253">-0.00032338726059828499</cx:pt>
          <cx:pt idx="254">-0.000313735403245875</cx:pt>
          <cx:pt idx="255">0.00224231087256219</cx:pt>
          <cx:pt idx="256">0.0042585591563414496</cx:pt>
          <cx:pt idx="257">-0.00077390006955357004</cx:pt>
          <cx:pt idx="258">-0.0017402791932076226</cx:pt>
          <cx:pt idx="259">0.0016344419321139675</cx:pt>
          <cx:pt idx="260">0.0060216396000508749</cx:pt>
          <cx:pt idx="261">0.0076382274103011247</cx:pt>
          <cx:pt idx="262">0.0094553277379813994</cx:pt>
          <cx:pt idx="263">0.01162515768953225</cx:pt>
          <cx:pt idx="264">-0.0027036589618489502</cx:pt>
          <cx:pt idx="265">-0.00023805719378653401</cx:pt>
          <cx:pt idx="266">-0.00258346143566405</cx:pt>
          <cx:pt idx="267">-0.0012618097205317775</cx:pt>
          <cx:pt idx="268">-0.0064577318080610751</cx:pt>
          <cx:pt idx="269">-0.011759070624608474</cx:pt>
          <cx:pt idx="270">-0.0087950926986996008</cx:pt>
          <cx:pt idx="271">0.0075087042497113746</cx:pt>
          <cx:pt idx="272">0.0092511930038200497</cx:pt>
          <cx:pt idx="273">0.0064613959020150746</cx:pt>
          <cx:pt idx="274">0.0061777268104074752</cx:pt>
          <cx:pt idx="275">0.0066611489738726253</cx:pt>
          <cx:pt idx="276">0.00041418272929786502</cx:pt>
          <cx:pt idx="277">0.0020735622747542976</cx:pt>
          <cx:pt idx="278">-0.00095689918882641749</cx:pt>
          <cx:pt idx="279">-0.0029038145272849499</cx:pt>
          <cx:pt idx="280">-8.9477193437114753e-05</cx:pt>
          <cx:pt idx="281">-0.000101399835946089</cx:pt>
          <cx:pt idx="282">-0.00057314180117046503</cx:pt>
          <cx:pt idx="283">0.001380323315896005</cx:pt>
          <cx:pt idx="284">0.0023709378573257374</cx:pt>
          <cx:pt idx="285">-0.0055566406078359247</cx:pt>
          <cx:pt idx="286">-0.0076989572192111251</cx:pt>
          <cx:pt idx="287">0.0059521553990460998</cx:pt>
          <cx:pt idx="288">0.007465634656589175</cx:pt>
          <cx:pt idx="289">0.0041647098056148751</cx:pt>
          <cx:pt idx="290">0.01306621756396875</cx:pt>
          <cx:pt idx="291">0.012264263186715725</cx:pt>
          <cx:pt idx="292">0.011089828399710774</cx:pt>
          <cx:pt idx="293">-0.0083741617184383745</cx:pt>
          <cx:pt idx="294">0.0091379684412337247</cx:pt>
          <cx:pt idx="295">-0.0091792047537507752</cx:pt>
          <cx:pt idx="296">-0.0047320408023241748</cx:pt>
          <cx:pt idx="297">0.00095107177288935999</cx:pt>
          <cx:pt idx="298">0.0080872784112398996</cx:pt>
          <cx:pt idx="299">0.031720529842405601</cx:pt>
          <cx:pt idx="300">0.031983620959530203</cx:pt>
          <cx:pt idx="301">-0.00085194569251113102</cx:pt>
          <cx:pt idx="302">-0.0085232928660002594</cx:pt>
          <cx:pt idx="303">-0.0065443818095228196</cx:pt>
          <cx:pt idx="304">-0.0422406643816573</cx:pt>
          <cx:pt idx="305">-0.022496493669223398</cx:pt>
          <cx:pt idx="306">-0.0059357385953277197</cx:pt>
          <cx:pt idx="307">-0.0020516259859410602</cx:pt>
          <cx:pt idx="308">8.9799227708691308e-06</cx:pt>
          <cx:pt idx="309">-0.00029490385683213899</cx:pt>
          <cx:pt idx="310">-0.0026430786285325698</cx:pt>
          <cx:pt idx="311">-0.0032499357767919999</cx:pt>
          <cx:pt idx="312">-0.0020380014526195701</cx:pt>
          <cx:pt idx="313">-0.036298232252744603</cx:pt>
          <cx:pt idx="314">-0.028435529166202001</cx:pt>
          <cx:pt idx="315">-0.0053967096998018297</cx:pt>
          <cx:pt idx="316">0.0157289818740124</cx:pt>
          <cx:pt idx="317">0.019200451458526599</cx:pt>
          <cx:pt idx="318">0.0225850265001604</cx:pt>
          <cx:pt idx="319">0.036981427949855698</cx:pt>
          <cx:pt idx="320">0.030376721129817</cx:pt>
          <cx:pt idx="321">-0.015480988359432599</cx:pt>
          <cx:pt idx="322">0.050956008570282103</cx:pt>
          <cx:pt idx="323">0.032816410640258802</cx:pt>
          <cx:pt idx="324">0.0276129733245459</cx:pt>
          <cx:pt idx="325">0.055754171803354798</cx:pt>
          <cx:pt idx="326">0.0606539034654709</cx:pt>
          <cx:pt idx="327">0.0306763982158984</cx:pt>
          <cx:pt idx="328">0.046544550353918503</cx:pt>
          <cx:pt idx="329">-0.027206571810252</cx:pt>
          <cx:pt idx="330">-0.0645386146456359</cx:pt>
          <cx:pt idx="331">-0.033929748259853898</cx:pt>
          <cx:pt idx="332">-0.0118440414508072</cx:pt>
          <cx:pt idx="333">0.010438588061958</cx:pt>
          <cx:pt idx="334">0.0038569519970438602</cx:pt>
          <cx:pt idx="335">8.7416020800762403e-05</cx:pt>
          <cx:pt idx="336">6.1301360695159004e-05</cx:pt>
          <cx:pt idx="337">-0.00104356105007495</cx:pt>
          <cx:pt idx="338">-0.00091977280372284198</cx:pt>
          <cx:pt idx="339">-0.0058435794308398896</cx:pt>
          <cx:pt idx="340">-0.0061721696318978603</cx:pt>
          <cx:pt idx="341">-0.0311057829622064</cx:pt>
          <cx:pt idx="342">-0.019303600009480001</cx:pt>
          <cx:pt idx="343">-0.013246878547890899</cx:pt>
          <cx:pt idx="344">-0.038542344916108098</cx:pt>
          <cx:pt idx="345">0.00167734068967899</cx:pt>
          <cx:pt idx="346">0.0050267317349214297</cx:pt>
          <cx:pt idx="347">0.029685250444047798</cx:pt>
          <cx:pt idx="348">0.016256370871538701</cx:pt>
          <cx:pt idx="349">0.049172809238321999</cx:pt>
          <cx:pt idx="350">0.108284750776795</cx:pt>
          <cx:pt idx="351">0.095729122277929402</cx:pt>
          <cx:pt idx="352">0.061331691688723898</cx:pt>
          <cx:pt idx="353">0.121567204857226</cx:pt>
          <cx:pt idx="354">0.027989151361449999</cx:pt>
          <cx:pt idx="355">0.0082081516549160002</cx:pt>
          <cx:pt idx="356">-0.042111572920933302</cx:pt>
          <cx:pt idx="357">-0.064828066738595702</cx:pt>
          <cx:pt idx="358">-0.056805150179370302</cx:pt>
          <cx:pt idx="359">-0.029405222908308298</cx:pt>
          <cx:pt idx="360">-0.022631673125327299</cx:pt>
          <cx:pt idx="361">-0.0075173842156200498</cx:pt>
          <cx:pt idx="362">-0.0042601477904889596</cx:pt>
          <cx:pt idx="363">-0.0017251878138447</cx:pt>
          <cx:pt idx="364">-0.00056921485832953902</cx:pt>
          <cx:pt idx="365">-0.00150633892444475</cx:pt>
          <cx:pt idx="366">-0.00132750531892945</cx:pt>
          <cx:pt idx="367">-0.00992544764741762</cx:pt>
          <cx:pt idx="368">-0.027595818281116201</cx:pt>
          <cx:pt idx="369">-0.0568806350372425</cx:pt>
          <cx:pt idx="370">-0.046209223471508902</cx:pt>
          <cx:pt idx="371">-0.022708581935713599</cx:pt>
          <cx:pt idx="372">-0.041356224900779802</cx:pt>
          <cx:pt idx="373">-0.063565944858605894</cx:pt>
          <cx:pt idx="374">-0.091397608235938496</cx:pt>
          <cx:pt idx="375">0.032874119681781201</cx:pt>
          <cx:pt idx="376">0.062431937708095998</cx:pt>
          <cx:pt idx="377">0.084012365512731599</cx:pt>
          <cx:pt idx="378">0.14970969435342801</cx:pt>
          <cx:pt idx="379">0.13242795561656201</cx:pt>
          <cx:pt idx="380">0.091278887735992603</cx:pt>
          <cx:pt idx="381">0.100821378741432</cx:pt>
          <cx:pt idx="382">0.0062906738999470796</cx:pt>
          <cx:pt idx="383">-0.019442945051028001</cx:pt>
          <cx:pt idx="384">-0.015740146817913699</cx:pt>
          <cx:pt idx="385">-0.069878480943778798</cx:pt>
          <cx:pt idx="386">-0.058314422996211202</cx:pt>
          <cx:pt idx="387">-0.0477234557263174</cx:pt>
          <cx:pt idx="388">-0.037809441082530697</cx:pt>
          <cx:pt idx="389">-0.0078772875979062403</cx:pt>
          <cx:pt idx="390">-0.0011304090752407201</cx:pt>
          <cx:pt idx="391">0.00072236318650590605</cx:pt>
          <cx:pt idx="392">0.00024153514233883299</cx:pt>
          <cx:pt idx="393">-0.0010823123335268201</cx:pt>
          <cx:pt idx="394">-0.0010055920464271499</cx:pt>
          <cx:pt idx="395">-0.0107202494020192</cx:pt>
          <cx:pt idx="396">-0.034753208522912402</cx:pt>
          <cx:pt idx="397">-0.068690592231911804</cx:pt>
          <cx:pt idx="398">-0.077634723574544498</cx:pt>
          <cx:pt idx="399">-0.073465915487535199</cx:pt>
          <cx:pt idx="400">-0.101626320143704</cx:pt>
          <cx:pt idx="401">-0.095890681710738099</cx:pt>
          <cx:pt idx="402">-0.067762593443358707</cx:pt>
          <cx:pt idx="403">-0.0053145975614861101</cx:pt>
          <cx:pt idx="404">0.034354236800091101</cx:pt>
          <cx:pt idx="405">0.072030708235283597</cx:pt>
          <cx:pt idx="406">0.10872458465202101</cx:pt>
          <cx:pt idx="407">0.035340004366446499</cx:pt>
          <cx:pt idx="408">0.0383749638381898</cx:pt>
          <cx:pt idx="409">0.032547248360986901</cx:pt>
          <cx:pt idx="410">-0.0472115221614871</cx:pt>
          <cx:pt idx="411">-0.049132627162974903</cx:pt>
          <cx:pt idx="412">-0.046028436231237702</cx:pt>
          <cx:pt idx="413">-0.025088947857805299</cx:pt>
          <cx:pt idx="414">-0.036944172186024998</cx:pt>
          <cx:pt idx="415">-0.047110748272472303</cx:pt>
          <cx:pt idx="416">-0.018809227052609401</cx:pt>
          <cx:pt idx="417">0.0029281790183412</cx:pt>
          <cx:pt idx="418">0.000311264447925707</cx:pt>
          <cx:pt idx="419">-0.00032336398664578798</cx:pt>
          <cx:pt idx="420">0.000216918944740135</cx:pt>
          <cx:pt idx="421">-0.0014522641632999701</cx:pt>
          <cx:pt idx="422">0.00099415941353140909</cx:pt>
          <cx:pt idx="423">-0.0066804417685354198</cx:pt>
          <cx:pt idx="424">-0.023763785769834601</cx:pt>
          <cx:pt idx="425">-0.070159507953075295</cx:pt>
          <cx:pt idx="426">-0.081969924450502801</cx:pt>
          <cx:pt idx="427">-0.049088411889111103</cx:pt>
          <cx:pt idx="428">-0.039815420267084997</cx:pt>
          <cx:pt idx="429">-0.0632533082258908</cx:pt>
          <cx:pt idx="430">-0.0672491968951687</cx:pt>
          <cx:pt idx="431">-0.032939039198338897</cx:pt>
          <cx:pt idx="432">-0.026861372802149099</cx:pt>
          <cx:pt idx="433">0.048706300695329302</cx:pt>
          <cx:pt idx="434">0.048061718440221599</cx:pt>
          <cx:pt idx="435">-0.042376847435447403</cx:pt>
          <cx:pt idx="436">-0.016726757661968399</cx:pt>
          <cx:pt idx="437">-0.053044710695163498</cx:pt>
          <cx:pt idx="438">-0.025952931435927001</cx:pt>
          <cx:pt idx="439">-0.050159791544884397</cx:pt>
          <cx:pt idx="440">-0.0376867941185971</cx:pt>
          <cx:pt idx="441">-0.014736476340915799</cx:pt>
          <cx:pt idx="442">-0.0047703347846185604</cx:pt>
          <cx:pt idx="443">-0.0279433608955027</cx:pt>
          <cx:pt idx="444">-0.0026713477866383102</cx:pt>
          <cx:pt idx="445">0.012823543960095799</cx:pt>
          <cx:pt idx="446">0.00151508497544363</cx:pt>
          <cx:pt idx="447">-0.00018562624927676301</cx:pt>
          <cx:pt idx="448">0.00015313113292928</cx:pt>
          <cx:pt idx="449">-0.00056829867861197701</cx:pt>
          <cx:pt idx="450">0.0018051730417416099</cx:pt>
          <cx:pt idx="451">-0.00200129318962419</cx:pt>
          <cx:pt idx="452">-0.021475093729128002</cx:pt>
          <cx:pt idx="453">-0.0692378427685756</cx:pt>
          <cx:pt idx="454">-0.043105838950549799</cx:pt>
          <cx:pt idx="455">-0.015129741916958799</cx:pt>
          <cx:pt idx="456">-0.044372710995399502</cx:pt>
          <cx:pt idx="457">-0.042733797310614698</cx:pt>
          <cx:pt idx="458">-0.047658916111155102</cx:pt>
          <cx:pt idx="459">-0.047397514102016702</cx:pt>
          <cx:pt idx="460">-0.040531180080354598</cx:pt>
          <cx:pt idx="461">-0.025512989306193098</cx:pt>
          <cx:pt idx="462">-0.012164445118177899</cx:pt>
          <cx:pt idx="463">-0.066419282615522199</cx:pt>
          <cx:pt idx="464">-0.062586144276224207</cx:pt>
          <cx:pt idx="465">-0.054525865788722899</cx:pt>
          <cx:pt idx="466">-0.00118829978130155</cx:pt>
          <cx:pt idx="467">-0.022729095190283599</cx:pt>
          <cx:pt idx="468">-0.031150928775691401</cx:pt>
          <cx:pt idx="469">-0.028684817301484301</cx:pt>
          <cx:pt idx="470">-0.0149999335285671</cx:pt>
          <cx:pt idx="471">0.0049536314929787603</cx:pt>
          <cx:pt idx="472">0.014573086994518</cx:pt>
          <cx:pt idx="473">0.0059099187140623901</cx:pt>
          <cx:pt idx="474">-0.00259307877299534</cx:pt>
          <cx:pt idx="475">-0.0020435021394648299</cx:pt>
          <cx:pt idx="476">-0.00072806054737365204</cx:pt>
          <cx:pt idx="477">-4.4485263613165102e-05</cx:pt>
          <cx:pt idx="478">0.0023164601693589702</cx:pt>
          <cx:pt idx="479">0.00024833160859817302</cx:pt>
          <cx:pt idx="480">-0.0089650266025602492</cx:pt>
          <cx:pt idx="481">-0.0340205066428627</cx:pt>
          <cx:pt idx="482">-0.0099626426306143098</cx:pt>
          <cx:pt idx="483">0.0143630036371582</cx:pt>
          <cx:pt idx="484">0.0101190132124221</cx:pt>
          <cx:pt idx="485">-0.054298063104485997</cx:pt>
          <cx:pt idx="486">-0.068053031403216405</cx:pt>
          <cx:pt idx="487">-0.068562783428878601</cx:pt>
          <cx:pt idx="488">-0.077989800881788293</cx:pt>
          <cx:pt idx="489">-0.086338715313809905</cx:pt>
          <cx:pt idx="490">-0.062236481154370298</cx:pt>
          <cx:pt idx="491">-0.094033874048388894</cx:pt>
          <cx:pt idx="492">-0.016253646947439401</cx:pt>
          <cx:pt idx="493">-0.032956377020764198</cx:pt>
          <cx:pt idx="494">-0.039350970311793798</cx:pt>
          <cx:pt idx="495">-0.0070391697447680698</cx:pt>
          <cx:pt idx="496">-0.0243493252131105</cx:pt>
          <cx:pt idx="497">-0.025391888336868399</cx:pt>
          <cx:pt idx="498">-0.0068333931306902799</cx:pt>
          <cx:pt idx="499">0.033291261276674602</cx:pt>
          <cx:pt idx="500">0.0187016283752478</cx:pt>
          <cx:pt idx="501">-0.0036019999305824698</cx:pt>
          <cx:pt idx="502">-0.0021199640630368802</cx:pt>
          <cx:pt idx="503">-0.00035465976531140697</cx:pt>
          <cx:pt idx="504">-0.00040574832174060502</cx:pt>
          <cx:pt idx="505">-0.00055634428085043705</cx:pt>
          <cx:pt idx="506">0.00271397814730805</cx:pt>
          <cx:pt idx="507">0.0051556053306318203</cx:pt>
          <cx:pt idx="508">0.0046005228611339299</cx:pt>
          <cx:pt idx="509">-0.00040182831065243597</cx:pt>
          <cx:pt idx="510">0.0116810957659333</cx:pt>
          <cx:pt idx="511">0.016175341106376799</cx:pt>
          <cx:pt idx="512">-0.015786675110777498</cx:pt>
          <cx:pt idx="513">-0.027629352772892302</cx:pt>
          <cx:pt idx="514">-0.054140166542383197</cx:pt>
          <cx:pt idx="515">-0.072992166327470201</cx:pt>
          <cx:pt idx="516">-0.126002667294311</cx:pt>
          <cx:pt idx="517">-0.089693973825294301</cx:pt>
          <cx:pt idx="518">-0.081161997694697396</cx:pt>
          <cx:pt idx="519">-0.047914162137665001</cx:pt>
          <cx:pt idx="520">0.0083421685233010402</cx:pt>
          <cx:pt idx="521">0.0010498372600620501</cx:pt>
          <cx:pt idx="522">-0.052747306476199497</cx:pt>
          <cx:pt idx="523">0.0046522191272779902</cx:pt>
          <cx:pt idx="524">0.018295411335991701</cx:pt>
          <cx:pt idx="525">-0.025011749223775501</cx:pt>
          <cx:pt idx="526">0.00114670715430389</cx:pt>
          <cx:pt idx="527">0.035956324616565498</cx:pt>
          <cx:pt idx="528">0.00911357194311419</cx:pt>
          <cx:pt idx="529">0.0010645474527712501</cx:pt>
          <cx:pt idx="530">-0.0011216857699129501</cx:pt>
          <cx:pt idx="531">0.00047889373705374598</cx:pt>
          <cx:pt idx="532">-0.00021588312544980299</cx:pt>
          <cx:pt idx="533">-0.00160125259424658</cx:pt>
          <cx:pt idx="534">0.0013123136557445199</cx:pt>
          <cx:pt idx="535">0.0045410928276933696</cx:pt>
          <cx:pt idx="536">0.011409270254188199</cx:pt>
          <cx:pt idx="537">0.0051092680314025604</cx:pt>
          <cx:pt idx="538">0.0149131204324114</cx:pt>
          <cx:pt idx="539">0.0310426370313465</cx:pt>
          <cx:pt idx="540">0.0020533863962622001</cx:pt>
          <cx:pt idx="541">-0.00088158223688678005</cx:pt>
          <cx:pt idx="542">-0.026284553020656298</cx:pt>
          <cx:pt idx="543">-0.089682581413677201</cx:pt>
          <cx:pt idx="544">-0.093551445407460299</cx:pt>
          <cx:pt idx="545">-0.0585860363119243</cx:pt>
          <cx:pt idx="546">-0.058330002247675199</cx:pt>
          <cx:pt idx="547">0.041567281350951397</cx:pt>
          <cx:pt idx="548">0.057617126186458402</cx:pt>
          <cx:pt idx="549">0.041462592503864401</cx:pt>
          <cx:pt idx="550">-0.0106637798912165</cx:pt>
          <cx:pt idx="551">0.023738896671442501</cx:pt>
          <cx:pt idx="552">0.015878232856764499</cx:pt>
          <cx:pt idx="553">-0.000101790749975939</cx:pt>
          <cx:pt idx="554">0.018967111125597302</cx:pt>
          <cx:pt idx="555">0.034299612150378897</cx:pt>
          <cx:pt idx="556">-0.0058494354722437702</cx:pt>
          <cx:pt idx="557">0.0049216512004716202</cx:pt>
          <cx:pt idx="558">-0.0021373621144400298</cx:pt>
          <cx:pt idx="559">-0.00031797571904289501</cx:pt>
          <cx:pt idx="560">-0.00075873040074989897</cx:pt>
          <cx:pt idx="561">-0.00020820598338283899</cx:pt>
          <cx:pt idx="562">0.00051511984997194003</cx:pt>
          <cx:pt idx="563">0.0056943092646355104</cx:pt>
          <cx:pt idx="564">0.024119145196327799</cx:pt>
          <cx:pt idx="565">-0.0059187000360331598</cx:pt>
          <cx:pt idx="566">0.031381471131499701</cx:pt>
          <cx:pt idx="567">0.037260967667388102</cx:pt>
          <cx:pt idx="568">0.0055025339806605402</cx:pt>
          <cx:pt idx="569">-0.0048996147518152204</cx:pt>
          <cx:pt idx="570">0.024359580342080502</cx:pt>
          <cx:pt idx="571">0.022079152096553201</cx:pt>
          <cx:pt idx="572">0.0120949807595026</cx:pt>
          <cx:pt idx="573">-0.0074018783414848202</cx:pt>
          <cx:pt idx="574">0.0138018855991737</cx:pt>
          <cx:pt idx="575">0.027941885635954799</cx:pt>
          <cx:pt idx="576">0.034226727520209201</cx:pt>
          <cx:pt idx="577">0.0055143470121866</cx:pt>
          <cx:pt idx="578">0.039206717893758902</cx:pt>
          <cx:pt idx="579">0.029061984725988602</cx:pt>
          <cx:pt idx="580">0.037797060439307001</cx:pt>
          <cx:pt idx="581">0.019999623323851801</cx:pt>
          <cx:pt idx="582">0.027458045142620201</cx:pt>
          <cx:pt idx="583">0.014782440165886399</cx:pt>
          <cx:pt idx="584">-0.0037050605617816599</cx:pt>
          <cx:pt idx="585">0.00099398753292263007</cx:pt>
          <cx:pt idx="586">9.4936460480212406e-05</cx:pt>
          <cx:pt idx="587">0.00026117597007774799</cx:pt>
          <cx:pt idx="588">0.00042884349514027398</cx:pt>
          <cx:pt idx="589">0.000153483383379439</cx:pt>
          <cx:pt idx="590">5.1332442260231701e-05</cx:pt>
          <cx:pt idx="591">0.0072198195583238504</cx:pt>
          <cx:pt idx="592">0.023199053585322</cx:pt>
          <cx:pt idx="593">0.012587863774013301</cx:pt>
          <cx:pt idx="594">0.052032468795441697</cx:pt>
          <cx:pt idx="595">0.060999255831181397</cx:pt>
          <cx:pt idx="596">0.0207728729424571</cx:pt>
          <cx:pt idx="597">0.020942295346159798</cx:pt>
          <cx:pt idx="598">0.018514450413347001</cx:pt>
          <cx:pt idx="599">0.058069233930615499</cx:pt>
          <cx:pt idx="600">0.066877604172754596</cx:pt>
          <cx:pt idx="601">0.080337076216108402</cx:pt>
          <cx:pt idx="602">0.048274457046296099</cx:pt>
          <cx:pt idx="603">0.032023499803432998</cx:pt>
          <cx:pt idx="604">-0.028820828651646601</cx:pt>
          <cx:pt idx="605">-0.015126943863107801</cx:pt>
          <cx:pt idx="606">-0.021987962227895501</cx:pt>
          <cx:pt idx="607">0.0036504640612961999</cx:pt>
          <cx:pt idx="608">0.0198670633825027</cx:pt>
          <cx:pt idx="609">-0.0094140356316757094</cx:pt>
          <cx:pt idx="610">-0.014031869578841699</cx:pt>
          <cx:pt idx="611">-0.026609639926945199</cx:pt>
          <cx:pt idx="612">-0.0089672762473005704</cx:pt>
          <cx:pt idx="613">0.0018614709507397101</cx:pt>
          <cx:pt idx="614">-0.00041183942362479399</cx:pt>
          <cx:pt idx="615">-0.00022106721001295999</cx:pt>
          <cx:pt idx="616">-0.00056966224073727297</cx:pt>
          <cx:pt idx="617">0.00016021349685376099</cx:pt>
          <cx:pt idx="618">0.00064378121712331299</cx:pt>
          <cx:pt idx="619">0.0023065396983215402</cx:pt>
          <cx:pt idx="620">0.0209614292729167</cx:pt>
          <cx:pt idx="621">0.026951905029051801</cx:pt>
          <cx:pt idx="622">0.049513762620000297</cx:pt>
          <cx:pt idx="623">0.045527274120703898</cx:pt>
          <cx:pt idx="624">-0.00288622682340003</cx:pt>
          <cx:pt idx="625">-0.029601686965649202</cx:pt>
          <cx:pt idx="626">-0.021823644290159101</cx:pt>
          <cx:pt idx="627">0.034043144601014798</cx:pt>
          <cx:pt idx="628">0.0073423244450157897</cx:pt>
          <cx:pt idx="629">0.048567837923076597</cx:pt>
          <cx:pt idx="630">0.036045574593099899</cx:pt>
          <cx:pt idx="631">-0.011619173150897701</cx:pt>
          <cx:pt idx="632">-0.024636246841157498</cx:pt>
          <cx:pt idx="633">-0.0308021604916742</cx:pt>
          <cx:pt idx="634">-0.036868450911526199</cx:pt>
          <cx:pt idx="635">-0.0274023483714886</cx:pt>
          <cx:pt idx="636">-0.0060980546839877296</cx:pt>
          <cx:pt idx="637">-0.038304060215648902</cx:pt>
          <cx:pt idx="638">-0.026318525022430199</cx:pt>
          <cx:pt idx="639">-0.028312591668362599</cx:pt>
          <cx:pt idx="640">-0.0057729806286920598</cx:pt>
          <cx:pt idx="641">0.0059079726932206996</cx:pt>
          <cx:pt idx="642">-0.00076715176135648501</cx:pt>
          <cx:pt idx="643">0.000128068112690442</cx:pt>
          <cx:pt idx="644">0.000163775241912586</cx:pt>
          <cx:pt idx="645">0.00038363392125735098</cx:pt>
          <cx:pt idx="646">0.00080221449652806995</cx:pt>
          <cx:pt idx="647">-0.0023964250832787699</cx:pt>
          <cx:pt idx="648">-0.00273151207990238</cx:pt>
          <cx:pt idx="649">-0.0015114346531191201</cx:pt>
          <cx:pt idx="650">-0.0057178833849819699</cx:pt>
          <cx:pt idx="651">0.0020188493398556502</cx:pt>
          <cx:pt idx="652">-0.0101724487130158</cx:pt>
          <cx:pt idx="653">-0.037909676925095698</cx:pt>
          <cx:pt idx="654">-0.072892438404454502</cx:pt>
          <cx:pt idx="655">-0.050981107736149799</cx:pt>
          <cx:pt idx="656">0.0015247121483543101</cx:pt>
          <cx:pt idx="657">0.025061479414493701</cx:pt>
          <cx:pt idx="658">-0.056811708848617602</cx:pt>
          <cx:pt idx="659">-0.0151523913970805</cx:pt>
          <cx:pt idx="660">0.0119892409274437</cx:pt>
          <cx:pt idx="661">-0.00461257853504246</cx:pt>
          <cx:pt idx="662">-0.017474133567179299</cx:pt>
          <cx:pt idx="663">-0.0186742504583783</cx:pt>
          <cx:pt idx="664">-0.027359809077754</cx:pt>
          <cx:pt idx="665">-0.034489807407044201</cx:pt>
          <cx:pt idx="666">-0.019183191277227198</cx:pt>
          <cx:pt idx="667">-0.0178945883757585</cx:pt>
          <cx:pt idx="668">-0.0038320278807148899</cx:pt>
          <cx:pt idx="669">0.0032411551130484299</cx:pt>
          <cx:pt idx="670">-0.00098183374853036496</cx:pt>
          <cx:pt idx="671">8.5013844070692105e-05</cx:pt>
          <cx:pt idx="672">0.000371960799863842</cx:pt>
          <cx:pt idx="673">0.000404168739792925</cx:pt>
          <cx:pt idx="674">0.00054025424639934905</cx:pt>
          <cx:pt idx="675">-0.00041664684659006</cx:pt>
          <cx:pt idx="676">-0.0050790938851048304</cx:pt>
          <cx:pt idx="677">-0.021370131695013499</cx:pt>
          <cx:pt idx="678">-0.0093351263165672906</cx:pt>
          <cx:pt idx="679">-0.0025269438349384602</cx:pt>
          <cx:pt idx="680">0.0081588704618264507</cx:pt>
          <cx:pt idx="681">0.011424658650509401</cx:pt>
          <cx:pt idx="682">-0.0037638633072106902</cx:pt>
          <cx:pt idx="683">-0.012269840052421099</cx:pt>
          <cx:pt idx="684">-0.0062402277668427699</cx:pt>
          <cx:pt idx="685">-0.047385552053807498</cx:pt>
          <cx:pt idx="686">-0.076295650104150195</cx:pt>
          <cx:pt idx="687">-0.022481911894643099</cx:pt>
          <cx:pt idx="688">-0.019445342054902701</cx:pt>
          <cx:pt idx="689">-0.048966933180098898</cx:pt>
          <cx:pt idx="690">-0.028993661194823099</cx:pt>
          <cx:pt idx="691">-0.020734270076994198</cx:pt>
          <cx:pt idx="692">-0.0218148047894123</cx:pt>
          <cx:pt idx="693">-0.0217570347862572</cx:pt>
          <cx:pt idx="694">-0.023239863018396398</cx:pt>
          <cx:pt idx="695">-0.0153440869351414</cx:pt>
          <cx:pt idx="696">-0.0060090158993365596</cx:pt>
          <cx:pt idx="697">-0.00186220242599654</cx:pt>
          <cx:pt idx="698">-0.00081231282626009998</cx:pt>
          <cx:pt idx="699">0.0014482317756089999</cx:pt>
          <cx:pt idx="700">0.000137683340503358</cx:pt>
          <cx:pt idx="701">-0.000107330593460833</cx:pt>
          <cx:pt idx="702">0.000489320181869811</cx:pt>
          <cx:pt idx="703">-0.00203059385426163</cx:pt>
          <cx:pt idx="704">-0.0106680216073529</cx:pt>
          <cx:pt idx="705">-0.0115921188281183</cx:pt>
          <cx:pt idx="706">-0.0072396435908381003</cx:pt>
          <cx:pt idx="707">-0.0107255552609607</cx:pt>
          <cx:pt idx="708">0.012318817253892301</cx:pt>
          <cx:pt idx="709">0.039838808823418802</cx:pt>
          <cx:pt idx="710">0.039264541025745801</cx:pt>
          <cx:pt idx="711">0.016483814877769301</cx:pt>
          <cx:pt idx="712">0.0396304345276993</cx:pt>
          <cx:pt idx="713">0.015696953733449499</cx:pt>
          <cx:pt idx="714">0.019792968839119102</cx:pt>
          <cx:pt idx="715">-0.017476076220893699</cx:pt>
          <cx:pt idx="716">0.00040937055963741599</cx:pt>
          <cx:pt idx="717">0.029844893899341699</cx:pt>
          <cx:pt idx="718">0.01850338700358</cx:pt>
          <cx:pt idx="719">0.0093878607256015403</cx:pt>
          <cx:pt idx="720">-0.00129728837714932</cx:pt>
          <cx:pt idx="721">-0.0086436648668295792</cx:pt>
          <cx:pt idx="722">-0.0152552614576225</cx:pt>
          <cx:pt idx="723">-0.010746840123842499</cx:pt>
          <cx:pt idx="724">-0.0036300620629245699</cx:pt>
          <cx:pt idx="725">-0.000440083107604222</cx:pt>
          <cx:pt idx="726">0.00049268807990777497</cx:pt>
          <cx:pt idx="727">-0.000140767715026939</cx:pt>
          <cx:pt idx="728">-0.000433895382122146</cx:pt>
          <cx:pt idx="729">-0.00018011468699096701</cx:pt>
          <cx:pt idx="730">0.00102076627502625</cx:pt>
          <cx:pt idx="731">-0.0013021252599037</cx:pt>
          <cx:pt idx="732">-0.00071590687683634896</cx:pt>
          <cx:pt idx="733">0.00158761586609179</cx:pt>
          <cx:pt idx="734">0.00326265622228498</cx:pt>
          <cx:pt idx="735">0.0061168901948799098</cx:pt>
          <cx:pt idx="736">0.011941588768278799</cx:pt>
          <cx:pt idx="737">0.026214447376562401</cx:pt>
          <cx:pt idx="738">0.0301276598850896</cx:pt>
          <cx:pt idx="739">0.030049057239071301</cx:pt>
          <cx:pt idx="740">0.027255794123654101</cx:pt>
          <cx:pt idx="741">0.00562178195318407</cx:pt>
          <cx:pt idx="742">0.024344073931021601</cx:pt>
          <cx:pt idx="743">0.027950549950448499</cx:pt>
          <cx:pt idx="744">0.020473775225005899</cx:pt>
          <cx:pt idx="745">0.025702782838109402</cx:pt>
          <cx:pt idx="746">0.0138836693748379</cx:pt>
          <cx:pt idx="747">-0.000544567080286085</cx:pt>
          <cx:pt idx="748">-0.00131388406797156</cx:pt>
          <cx:pt idx="749">0.00048760425503873198</cx:pt>
          <cx:pt idx="750">0.0010707329534746801</cx:pt>
          <cx:pt idx="751">0.00018542593888615599</cx:pt>
          <cx:pt idx="752">0.00084173931797988698</cx:pt>
          <cx:pt idx="753">-0.00071918470843348797</cx:pt>
          <cx:pt idx="754">-0.00015235530913046801</cx:pt>
          <cx:pt idx="755">0.00013952051953590301</cx:pt>
          <cx:pt idx="756">3.9013161711058397e-05</cx:pt>
          <cx:pt idx="757">0.00016319536174709301</cx:pt>
          <cx:pt idx="758">-7.6067857097358502e-05</cx:pt>
          <cx:pt idx="759">0.00075546979243667795</cx:pt>
          <cx:pt idx="760">0.00028333839502094402</cx:pt>
          <cx:pt idx="761">0.00087300826188650303</cx:pt>
          <cx:pt idx="762">0.00012534018050389199</cx:pt>
          <cx:pt idx="763">1.75907908415093e-05</cx:pt>
          <cx:pt idx="764">-0.00088861683793822895</cx:pt>
          <cx:pt idx="765">7.6127638536984204e-05</cx:pt>
          <cx:pt idx="766">-0.00103214131786272</cx:pt>
          <cx:pt idx="767">0.0027759074155575001</cx:pt>
          <cx:pt idx="768">0.0046672080391831298</cx:pt>
          <cx:pt idx="769">0.0019090225446961901</cx:pt>
          <cx:pt idx="770">0.010281234284819399</cx:pt>
          <cx:pt idx="771">0.0075086329606023601</cx:pt>
          <cx:pt idx="772">0.00190363190791617</cx:pt>
          <cx:pt idx="773">0.00072622389404163404</cx:pt>
          <cx:pt idx="774">-0.00042158288394848498</cx:pt>
          <cx:pt idx="775">-0.0013932118095700699</cx:pt>
          <cx:pt idx="776">-0.00053041782897132305</cx:pt>
          <cx:pt idx="777">-0.000154498320601997</cx:pt>
          <cx:pt idx="778">0.000151162105551223</cx:pt>
          <cx:pt idx="779">-0.00032948063790880602</cx:pt>
          <cx:pt idx="780">0.000236762004147114</cx:pt>
          <cx:pt idx="781">0.00058634564573415695</cx:pt>
          <cx:pt idx="782">0.00077599032166347304</cx:pt>
          <cx:pt idx="783">0.00039495773300285398</cx:pt>
          <cx:pt idx="784">-0.001244648770621195</cx:pt>
          <cx:pt idx="785">0.00254352255045775</cx:pt>
          <cx:pt idx="786">-0.00089543353208973745</cx:pt>
          <cx:pt idx="787">-0.0038274935338911999</cx:pt>
          <cx:pt idx="788">-0.00469668510560155</cx:pt>
          <cx:pt idx="789">0.00052961690064204999</cx:pt>
          <cx:pt idx="790">-0.0027177660312648999</cx:pt>
          <cx:pt idx="791">0.00012711716297435449</cx:pt>
          <cx:pt idx="792">-0.0059860035427481252</cx:pt>
          <cx:pt idx="793">0.0055092493273047752</cx:pt>
          <cx:pt idx="794">0.0016092487637471024</cx:pt>
          <cx:pt idx="795">-0.0035505087353086</cx:pt>
          <cx:pt idx="796">0.005843386679573675</cx:pt>
          <cx:pt idx="797">-0.0030441432947933252</cx:pt>
          <cx:pt idx="798">-0.0069012667389092997</cx:pt>
          <cx:pt idx="799">-0.0041450675282657</cx:pt>
          <cx:pt idx="800">-0.00076500514215471749</cx:pt>
          <cx:pt idx="801">0.0029943475253177</cx:pt>
          <cx:pt idx="802">0.0073151733307076248</cx:pt>
          <cx:pt idx="803">0.0056885418420304498</cx:pt>
          <cx:pt idx="804">0.0050576328936470247</cx:pt>
          <cx:pt idx="805">0.0033479152102528749</cx:pt>
          <cx:pt idx="806">0.0034168441728171248</cx:pt>
          <cx:pt idx="807">0.00072030657878956498</cx:pt>
          <cx:pt idx="808">-0.00037888304338919751</cx:pt>
          <cx:pt idx="809">0.00012660951014848725</cx:pt>
          <cx:pt idx="810">-0.00030417875306872999</cx:pt>
          <cx:pt idx="811">-0.0014891855562256125</cx:pt>
          <cx:pt idx="812">0.00025930088608680252</cx:pt>
          <cx:pt idx="813">0.0045143036478037003</cx:pt>
          <cx:pt idx="814">-5.0297396263843248e-05</cx:pt>
          <cx:pt idx="815">0.00055686440862405995</cx:pt>
          <cx:pt idx="816">-0.0035042003639298501</cx:pt>
          <cx:pt idx="817">0.00021231362116957099</cx:pt>
          <cx:pt idx="818">-0.0039016546447674999</cx:pt>
          <cx:pt idx="819">0.0058506964817390001</cx:pt>
          <cx:pt idx="820">-0.0049601649706996001</cx:pt>
          <cx:pt idx="821">-0.0015009964363206475</cx:pt>
          <cx:pt idx="822">0.0053970931287910251</cx:pt>
          <cx:pt idx="823">-0.0055289266105342004</cx:pt>
          <cx:pt idx="824">-0.0044335308133328999</cx:pt>
          <cx:pt idx="825">-0.0059511072962704498</cx:pt>
          <cx:pt idx="826">-0.011725366659977025</cx:pt>
          <cx:pt idx="827">-0.0029797618177014248</cx:pt>
          <cx:pt idx="828">0.010125237031464675</cx:pt>
          <cx:pt idx="829">0.0077025674242097502</cx:pt>
          <cx:pt idx="830">0.0032999048854367749</cx:pt>
          <cx:pt idx="831">0.0064393125297886747</cx:pt>
          <cx:pt idx="832">0.0046205452053030248</cx:pt>
          <cx:pt idx="833">0.0021615169328204802</cx:pt>
          <cx:pt idx="834">0.0028697824766720499</cx:pt>
          <cx:pt idx="835">0.0027860181371113001</cx:pt>
          <cx:pt idx="836">0.0003507835002059175</cx:pt>
          <cx:pt idx="837">0.00013736774390600326</cx:pt>
          <cx:pt idx="838">-0.00032338726059828499</cx:pt>
          <cx:pt idx="839">-0.000313735403245875</cx:pt>
          <cx:pt idx="840">0.00224231087256219</cx:pt>
          <cx:pt idx="841">0.0042585591563414496</cx:pt>
          <cx:pt idx="842">-0.00077390006955357004</cx:pt>
          <cx:pt idx="843">-0.0017402791932076226</cx:pt>
          <cx:pt idx="844">0.0016344419321139675</cx:pt>
          <cx:pt idx="845">0.0060216396000508749</cx:pt>
          <cx:pt idx="846">0.0076382274103011247</cx:pt>
          <cx:pt idx="847">0.0094553277379813994</cx:pt>
          <cx:pt idx="848">0.01162515768953225</cx:pt>
          <cx:pt idx="849">-0.0027036589618489502</cx:pt>
          <cx:pt idx="850">-0.00023805719378653401</cx:pt>
          <cx:pt idx="851">-0.00258346143566405</cx:pt>
          <cx:pt idx="852">-0.0012618097205317775</cx:pt>
          <cx:pt idx="853">-0.0064577318080610751</cx:pt>
          <cx:pt idx="854">-0.011759070624608474</cx:pt>
          <cx:pt idx="855">-0.0087950926986996008</cx:pt>
          <cx:pt idx="856">0.0075087042497113746</cx:pt>
          <cx:pt idx="857">0.0092511930038200497</cx:pt>
          <cx:pt idx="858">0.0064613959020150746</cx:pt>
          <cx:pt idx="859">0.0061777268104074752</cx:pt>
          <cx:pt idx="860">0.0066611489738726253</cx:pt>
          <cx:pt idx="861">0.00041418272929786502</cx:pt>
          <cx:pt idx="862">0.0020735622747542976</cx:pt>
          <cx:pt idx="863">-0.00095689918882641749</cx:pt>
          <cx:pt idx="864">-0.0029038145272849499</cx:pt>
          <cx:pt idx="865">-8.9477193437114753e-05</cx:pt>
          <cx:pt idx="866">-0.000101399835946089</cx:pt>
          <cx:pt idx="867">-0.00057314180117046503</cx:pt>
          <cx:pt idx="868">0.001380323315896005</cx:pt>
          <cx:pt idx="869">0.0023709378573257374</cx:pt>
          <cx:pt idx="870">-0.0055566406078359247</cx:pt>
          <cx:pt idx="871">-0.0076989572192111251</cx:pt>
          <cx:pt idx="872">0.0059521553990460998</cx:pt>
          <cx:pt idx="873">0.007465634656589175</cx:pt>
          <cx:pt idx="874">0.0041647098056148751</cx:pt>
          <cx:pt idx="875">0.01306621756396875</cx:pt>
          <cx:pt idx="876">0.012264263186715725</cx:pt>
          <cx:pt idx="877">0.011089828399710774</cx:pt>
          <cx:pt idx="878">-0.0083741617184383745</cx:pt>
          <cx:pt idx="879">0.0091379684412337247</cx:pt>
          <cx:pt idx="880">-0.0091792047537507752</cx:pt>
          <cx:pt idx="881">-0.0047320408023241748</cx:pt>
          <cx:pt idx="882">0.00095107177288935999</cx:pt>
          <cx:pt idx="883">0.0080872784112398996</cx:pt>
          <cx:pt idx="884">-0.001244648770621195</cx:pt>
          <cx:pt idx="885">0.00254352255045775</cx:pt>
          <cx:pt idx="886">-0.00089543353208973745</cx:pt>
          <cx:pt idx="887">-0.0038274935338911999</cx:pt>
          <cx:pt idx="888">-0.00469668510560155</cx:pt>
          <cx:pt idx="889">0.00052961690064204999</cx:pt>
          <cx:pt idx="890">-0.0027177660312648999</cx:pt>
          <cx:pt idx="891">0.00012711716297435449</cx:pt>
          <cx:pt idx="892">-0.0059860035427481252</cx:pt>
          <cx:pt idx="893">0.0055092493273047752</cx:pt>
          <cx:pt idx="894">0.0016092487637471024</cx:pt>
          <cx:pt idx="895">-0.0035505087353086</cx:pt>
          <cx:pt idx="896">0.005843386679573675</cx:pt>
          <cx:pt idx="897">-0.0030441432947933252</cx:pt>
          <cx:pt idx="898">-0.0069012667389092997</cx:pt>
          <cx:pt idx="899">-0.0041450675282657</cx:pt>
          <cx:pt idx="900">-0.00076500514215471749</cx:pt>
          <cx:pt idx="901">0.0029943475253177</cx:pt>
          <cx:pt idx="902">0.0073151733307076248</cx:pt>
          <cx:pt idx="903">0.0056885418420304498</cx:pt>
          <cx:pt idx="904">0.0050576328936470247</cx:pt>
          <cx:pt idx="905">0.0033479152102528749</cx:pt>
          <cx:pt idx="906">0.0034168441728171248</cx:pt>
          <cx:pt idx="907">0.00072030657878956498</cx:pt>
          <cx:pt idx="908">-0.00037888304338919751</cx:pt>
          <cx:pt idx="909">0.00012660951014848725</cx:pt>
          <cx:pt idx="910">-0.00030417875306872999</cx:pt>
          <cx:pt idx="911">-0.0014891855562256125</cx:pt>
          <cx:pt idx="912">0.00025930088608680252</cx:pt>
          <cx:pt idx="913">0.0045143036478037003</cx:pt>
          <cx:pt idx="914">-5.0297396263843248e-05</cx:pt>
          <cx:pt idx="915">0.00055686440862405995</cx:pt>
          <cx:pt idx="916">-0.0035042003639298501</cx:pt>
          <cx:pt idx="917">0.00021231362116957099</cx:pt>
          <cx:pt idx="918">-0.0039016546447674999</cx:pt>
          <cx:pt idx="919">0.0058506964817390001</cx:pt>
          <cx:pt idx="920">-0.0049601649706996001</cx:pt>
          <cx:pt idx="921">-0.0015009964363206475</cx:pt>
          <cx:pt idx="922">0.0053970931287910251</cx:pt>
          <cx:pt idx="923">-0.0055289266105342004</cx:pt>
          <cx:pt idx="924">-0.0044335308133328999</cx:pt>
          <cx:pt idx="925">-0.0059511072962704498</cx:pt>
          <cx:pt idx="926">-0.011725366659977025</cx:pt>
          <cx:pt idx="927">-0.0029797618177014248</cx:pt>
          <cx:pt idx="928">0.010125237031464675</cx:pt>
          <cx:pt idx="929">0.0077025674242097502</cx:pt>
          <cx:pt idx="930">0.0032999048854367749</cx:pt>
          <cx:pt idx="931">0.0064393125297886747</cx:pt>
          <cx:pt idx="932">0.0046205452053030248</cx:pt>
          <cx:pt idx="933">0.0021615169328204802</cx:pt>
          <cx:pt idx="934">0.0028697824766720499</cx:pt>
          <cx:pt idx="935">0.0027860181371113001</cx:pt>
          <cx:pt idx="936">0.0003507835002059175</cx:pt>
          <cx:pt idx="937">0.00013736774390600326</cx:pt>
          <cx:pt idx="938">-0.00032338726059828499</cx:pt>
          <cx:pt idx="939">-0.000313735403245875</cx:pt>
          <cx:pt idx="940">0.00224231087256219</cx:pt>
          <cx:pt idx="941">0.0042585591563414496</cx:pt>
          <cx:pt idx="942">-0.00077390006955357004</cx:pt>
          <cx:pt idx="943">-0.0017402791932076226</cx:pt>
          <cx:pt idx="944">0.0016344419321139675</cx:pt>
          <cx:pt idx="945">0.0060216396000508749</cx:pt>
          <cx:pt idx="946">0.0076382274103011247</cx:pt>
          <cx:pt idx="947">0.0094553277379813994</cx:pt>
          <cx:pt idx="948">0.01162515768953225</cx:pt>
          <cx:pt idx="949">-0.0027036589618489502</cx:pt>
          <cx:pt idx="950">-0.00023805719378653401</cx:pt>
          <cx:pt idx="951">-0.00258346143566405</cx:pt>
          <cx:pt idx="952">-0.0012618097205317775</cx:pt>
          <cx:pt idx="953">-0.0064577318080610751</cx:pt>
          <cx:pt idx="954">-0.011759070624608474</cx:pt>
          <cx:pt idx="955">-0.0087950926986996008</cx:pt>
          <cx:pt idx="956">0.0075087042497113746</cx:pt>
          <cx:pt idx="957">0.0092511930038200497</cx:pt>
          <cx:pt idx="958">0.0064613959020150746</cx:pt>
          <cx:pt idx="959">0.0061777268104074752</cx:pt>
          <cx:pt idx="960">0.0066611489738726253</cx:pt>
          <cx:pt idx="961">0.00041418272929786502</cx:pt>
          <cx:pt idx="962">0.0020735622747542976</cx:pt>
          <cx:pt idx="963">-0.00095689918882641749</cx:pt>
          <cx:pt idx="964">-0.0029038145272849499</cx:pt>
          <cx:pt idx="965">-8.9477193437114753e-05</cx:pt>
          <cx:pt idx="966">-0.000101399835946089</cx:pt>
          <cx:pt idx="967">-0.00057314180117046503</cx:pt>
          <cx:pt idx="968">0.001380323315896005</cx:pt>
          <cx:pt idx="969">0.0023709378573257374</cx:pt>
          <cx:pt idx="970">-0.0055566406078359247</cx:pt>
          <cx:pt idx="971">-0.0076989572192111251</cx:pt>
          <cx:pt idx="972">0.0059521553990460998</cx:pt>
          <cx:pt idx="973">0.007465634656589175</cx:pt>
          <cx:pt idx="974">0.0041647098056148751</cx:pt>
          <cx:pt idx="975">0.01306621756396875</cx:pt>
          <cx:pt idx="976">0.012264263186715725</cx:pt>
          <cx:pt idx="977">0.011089828399710774</cx:pt>
          <cx:pt idx="978">-0.0083741617184383745</cx:pt>
          <cx:pt idx="979">0.0091379684412337247</cx:pt>
          <cx:pt idx="980">-0.0091792047537507752</cx:pt>
          <cx:pt idx="981">-0.0047320408023241748</cx:pt>
          <cx:pt idx="982">0.00095107177288935999</cx:pt>
          <cx:pt idx="983">0.0080872784112398996</cx:pt>
          <cx:pt idx="984">-0.001244648770621195</cx:pt>
          <cx:pt idx="985">0.00254352255045775</cx:pt>
          <cx:pt idx="986">-0.00089543353208973745</cx:pt>
          <cx:pt idx="987">-0.0038274935338911999</cx:pt>
          <cx:pt idx="988">-0.00469668510560155</cx:pt>
          <cx:pt idx="989">0.00052961690064204999</cx:pt>
          <cx:pt idx="990">-0.0027177660312648999</cx:pt>
          <cx:pt idx="991">0.00012711716297435449</cx:pt>
          <cx:pt idx="992">-0.0059860035427481252</cx:pt>
          <cx:pt idx="993">0.0055092493273047752</cx:pt>
          <cx:pt idx="994">0.0016092487637471024</cx:pt>
          <cx:pt idx="995">-0.0035505087353086</cx:pt>
          <cx:pt idx="996">0.005843386679573675</cx:pt>
          <cx:pt idx="997">-0.0030441432947933252</cx:pt>
          <cx:pt idx="998">-0.0069012667389092997</cx:pt>
          <cx:pt idx="999">-0.0041450675282657</cx:pt>
          <cx:pt idx="1000">-0.00076500514215471749</cx:pt>
          <cx:pt idx="1001">0.0029943475253177</cx:pt>
          <cx:pt idx="1002">0.0073151733307076248</cx:pt>
          <cx:pt idx="1003">0.0056885418420304498</cx:pt>
          <cx:pt idx="1004">0.0050576328936470247</cx:pt>
          <cx:pt idx="1005">0.0033479152102528749</cx:pt>
          <cx:pt idx="1006">0.0034168441728171248</cx:pt>
          <cx:pt idx="1007">0.00072030657878956498</cx:pt>
          <cx:pt idx="1008">-0.00037888304338919751</cx:pt>
          <cx:pt idx="1009">0.00012660951014848725</cx:pt>
          <cx:pt idx="1010">-0.00030417875306872999</cx:pt>
          <cx:pt idx="1011">-0.0014891855562256125</cx:pt>
          <cx:pt idx="1012">0.00025930088608680252</cx:pt>
          <cx:pt idx="1013">0.0045143036478037003</cx:pt>
          <cx:pt idx="1014">-5.0297396263843248e-05</cx:pt>
          <cx:pt idx="1015">0.00055686440862405995</cx:pt>
          <cx:pt idx="1016">-0.0035042003639298501</cx:pt>
          <cx:pt idx="1017">0.00021231362116957099</cx:pt>
          <cx:pt idx="1018">-0.0039016546447674999</cx:pt>
          <cx:pt idx="1019">0.0058506964817390001</cx:pt>
          <cx:pt idx="1020">-0.0049601649706996001</cx:pt>
          <cx:pt idx="1021">-0.0015009964363206475</cx:pt>
          <cx:pt idx="1022">0.0053970931287910251</cx:pt>
          <cx:pt idx="1023">-0.0055289266105342004</cx:pt>
          <cx:pt idx="1024">-0.0044335308133328999</cx:pt>
          <cx:pt idx="1025">-0.0059511072962704498</cx:pt>
          <cx:pt idx="1026">-0.011725366659977025</cx:pt>
          <cx:pt idx="1027">-0.0029797618177014248</cx:pt>
          <cx:pt idx="1028">0.010125237031464675</cx:pt>
          <cx:pt idx="1029">0.0077025674242097502</cx:pt>
          <cx:pt idx="1030">0.0032999048854367749</cx:pt>
          <cx:pt idx="1031">0.0064393125297886747</cx:pt>
          <cx:pt idx="1032">0.0046205452053030248</cx:pt>
          <cx:pt idx="1033">0.0021615169328204802</cx:pt>
          <cx:pt idx="1034">0.0028697824766720499</cx:pt>
          <cx:pt idx="1035">0.0027860181371113001</cx:pt>
          <cx:pt idx="1036">0.0003507835002059175</cx:pt>
          <cx:pt idx="1037">0.00013736774390600326</cx:pt>
          <cx:pt idx="1038">-0.00032338726059828499</cx:pt>
          <cx:pt idx="1039">-0.000313735403245875</cx:pt>
          <cx:pt idx="1040">0.00224231087256219</cx:pt>
          <cx:pt idx="1041">0.0042585591563414496</cx:pt>
          <cx:pt idx="1042">-0.00077390006955357004</cx:pt>
          <cx:pt idx="1043">-0.0017402791932076226</cx:pt>
          <cx:pt idx="1044">0.0016344419321139675</cx:pt>
          <cx:pt idx="1045">0.0060216396000508749</cx:pt>
          <cx:pt idx="1046">0.0076382274103011247</cx:pt>
          <cx:pt idx="1047">0.0094553277379813994</cx:pt>
          <cx:pt idx="1048">0.01162515768953225</cx:pt>
          <cx:pt idx="1049">-0.0027036589618489502</cx:pt>
          <cx:pt idx="1050">-0.00023805719378653401</cx:pt>
          <cx:pt idx="1051">-0.00258346143566405</cx:pt>
          <cx:pt idx="1052">-0.0012618097205317775</cx:pt>
          <cx:pt idx="1053">-0.0064577318080610751</cx:pt>
          <cx:pt idx="1054">-0.011759070624608474</cx:pt>
          <cx:pt idx="1055">-0.0087950926986996008</cx:pt>
          <cx:pt idx="1056">0.0075087042497113746</cx:pt>
          <cx:pt idx="1057">0.0092511930038200497</cx:pt>
          <cx:pt idx="1058">0.0064613959020150746</cx:pt>
          <cx:pt idx="1059">0.0061777268104074752</cx:pt>
          <cx:pt idx="1060">0.0066611489738726253</cx:pt>
          <cx:pt idx="1061">0.00041418272929786502</cx:pt>
          <cx:pt idx="1062">0.0020735622747542976</cx:pt>
          <cx:pt idx="1063">-0.00095689918882641749</cx:pt>
          <cx:pt idx="1064">-0.0029038145272849499</cx:pt>
          <cx:pt idx="1065">-8.9477193437114753e-05</cx:pt>
          <cx:pt idx="1066">-0.000101399835946089</cx:pt>
          <cx:pt idx="1067">-0.00057314180117046503</cx:pt>
          <cx:pt idx="1068">0.001380323315896005</cx:pt>
          <cx:pt idx="1069">0.0023709378573257374</cx:pt>
          <cx:pt idx="1070">-0.0055566406078359247</cx:pt>
          <cx:pt idx="1071">-0.0076989572192111251</cx:pt>
          <cx:pt idx="1072">0.0059521553990460998</cx:pt>
          <cx:pt idx="1073">0.007465634656589175</cx:pt>
          <cx:pt idx="1074">0.0041647098056148751</cx:pt>
          <cx:pt idx="1075">0.01306621756396875</cx:pt>
          <cx:pt idx="1076">0.012264263186715725</cx:pt>
          <cx:pt idx="1077">0.011089828399710774</cx:pt>
          <cx:pt idx="1078">-0.0083741617184383745</cx:pt>
          <cx:pt idx="1079">0.0091379684412337247</cx:pt>
          <cx:pt idx="1080">-0.0091792047537507752</cx:pt>
          <cx:pt idx="1081">-0.0047320408023241748</cx:pt>
          <cx:pt idx="1082">0.00095107177288935999</cx:pt>
          <cx:pt idx="1083">0.0080872784112398996</cx:pt>
        </cx:lvl>
      </cx:numDim>
    </cx:data>
    <cx:data id="183">
      <cx:numDim type="val">
        <cx:f>Sheet2!$GB$1:$GB$1084</cx:f>
        <cx:lvl ptCount="1084" formatCode="0.00E+00">
          <cx:pt idx="0">4.4666262444564903e-06</cx:pt>
          <cx:pt idx="1">0.000609218735958661</cx:pt>
          <cx:pt idx="2">-2.0580825067500499e-05</cx:pt>
          <cx:pt idx="3">0.00029537325215909399</cx:pt>
          <cx:pt idx="4">-0.00070087231252948597</cx:pt>
          <cx:pt idx="5">-2.99618349968679e-05</cx:pt>
          <cx:pt idx="6">8.7992627090846397e-06</cx:pt>
          <cx:pt idx="7">-7.5910990630413403e-05</cx:pt>
          <cx:pt idx="8">0.00029134929920147999</cx:pt>
          <cx:pt idx="9">-0.00026717526207360601</cx:pt>
          <cx:pt idx="10">0.00043859006592520099</cx:pt>
          <cx:pt idx="11">0.00027055909416486202</cx:pt>
          <cx:pt idx="12">0.00073293358655841497</cx:pt>
          <cx:pt idx="13">0.00041762086969127701</cx:pt>
          <cx:pt idx="14">0.00027957554976740099</cx:pt>
          <cx:pt idx="15">4.6737236041545301e-05</cx:pt>
          <cx:pt idx="16">-0.00098932347828284309</cx:pt>
          <cx:pt idx="17">0.00056328613542995704</cx:pt>
          <cx:pt idx="18">-0.00051767357543408099</cx:pt>
          <cx:pt idx="19">-0.00022688152725234501</cx:pt>
          <cx:pt idx="20">0.00055071836526020301</cx:pt>
          <cx:pt idx="21">3.7486063034407101e-05</cx:pt>
          <cx:pt idx="22">0.00046565309342305402</cx:pt>
          <cx:pt idx="23">0.00017213402656246401</cx:pt>
          <cx:pt idx="24">0.00065731572310831704</cx:pt>
          <cx:pt idx="25">-2.9902512453184301e-05</cx:pt>
          <cx:pt idx="26">-0.00038337788453045698</cx:pt>
          <cx:pt idx="27">-0.00040275228212692001</cx:pt>
          <cx:pt idx="28">0.00064133403142265302</cx:pt>
          <cx:pt idx="29">-0.00026579469144501601</cx:pt>
          <cx:pt idx="30">0.000527289278353374</cx:pt>
          <cx:pt idx="31">0.000212709937730285</cx:pt>
          <cx:pt idx="32">-0.000158107018843286</cx:pt>
          <cx:pt idx="33">-0.00046826278661560501</cx:pt>
          <cx:pt idx="34">0.00057855924220749102</cx:pt>
          <cx:pt idx="35">-0.00035968381108750198</cx:pt>
          <cx:pt idx="36">-0.00140599888272523</cx:pt>
          <cx:pt idx="37">-0.00070617547732339096</cx:pt>
          <cx:pt idx="38">-0.00198584247085079</cx:pt>
          <cx:pt idx="39">-0.00403458444584813</cx:pt>
          <cx:pt idx="40">-0.0025638436471967698</cx:pt>
          <cx:pt idx="41">-0.0021377152722008301</cx:pt>
          <cx:pt idx="42">-0.0020248830803699801</cx:pt>
          <cx:pt idx="43">-0.00155867292225554</cx:pt>
          <cx:pt idx="44">-0.00025689284999203102</cx:pt>
          <cx:pt idx="45">-0.0015725357157118001</cx:pt>
          <cx:pt idx="46">-0.0012709912551016099</cx:pt>
          <cx:pt idx="47">-0.00040161157268036099</cx:pt>
          <cx:pt idx="48">-0.0019070407636719701</cx:pt>
          <cx:pt idx="49">-0.0041495668463803603</cx:pt>
          <cx:pt idx="50">-0.0011266193746926</cx:pt>
          <cx:pt idx="51">-0.000231229130037096</cx:pt>
          <cx:pt idx="52">0.000331383284645362</cx:pt>
          <cx:pt idx="53">-4.5875075871190797e-05</cx:pt>
          <cx:pt idx="54">-0.00032481446608712602</cx:pt>
          <cx:pt idx="55">-0.00037602124280001998</cx:pt>
          <cx:pt idx="56">0.00012137803036213401</cx:pt>
          <cx:pt idx="57">-0.00036669644620683202</cx:pt>
          <cx:pt idx="58">-0.00051544880650265996</cx:pt>
          <cx:pt idx="59">-0.00072148261164335105</cx:pt>
          <cx:pt idx="60">5.7943589764016802e-06</cx:pt>
          <cx:pt idx="61">-0.00014362771017776199</cx:pt>
          <cx:pt idx="62">-0.0019218775399942</cx:pt>
          <cx:pt idx="63">-0.0037252872264463802</cx:pt>
          <cx:pt idx="64">2.98349261613776e-05</cx:pt>
          <cx:pt idx="65">0.011500618381096599</cx:pt>
          <cx:pt idx="66">0.0080577303341285607</cx:pt>
          <cx:pt idx="67">-0.0075661417360695796</cx:pt>
          <cx:pt idx="68">-0.024186890155313799</cx:pt>
          <cx:pt idx="69">-0.035274976546280597</cx:pt>
          <cx:pt idx="70">-0.011539553480242</cx:pt>
          <cx:pt idx="71">-0.0067817345762847302</cx:pt>
          <cx:pt idx="72">-0.0148826296742462</cx:pt>
          <cx:pt idx="73">-0.0090936998037577498</cx:pt>
          <cx:pt idx="74">-0.0094967719110094998</cx:pt>
          <cx:pt idx="75">-0.0071645910184543696</cx:pt>
          <cx:pt idx="76">-0.00640040983965389</cx:pt>
          <cx:pt idx="77">-0.0074117148638365203</cx:pt>
          <cx:pt idx="78">-0.0054198670886352598</cx:pt>
          <cx:pt idx="79">-0.00017110804844032399</cx:pt>
          <cx:pt idx="80">0.0034777921862826</cx:pt>
          <cx:pt idx="81">0.0030065349956460001</cx:pt>
          <cx:pt idx="82">0.00041911053140182097</cx:pt>
          <cx:pt idx="83">-0.00049040409441631998</cx:pt>
          <cx:pt idx="84">3.5037740826413601e-07</cx:pt>
          <cx:pt idx="85">-3.2148370455259497e-05</cx:pt>
          <cx:pt idx="86">6.4510332886002899e-06</cx:pt>
          <cx:pt idx="87">-6.0630675607238503e-05</cx:pt>
          <cx:pt idx="88">0.00061085632775737897</cx:pt>
          <cx:pt idx="89">-0.00077201945145401402</cx:pt>
          <cx:pt idx="90">-0.0034743695809558999</cx:pt>
          <cx:pt idx="91">-0.00315910128009373</cx:pt>
          <cx:pt idx="92">0.0078465547273747892</cx:pt>
          <cx:pt idx="93">0.029093261366273701</cx:pt>
          <cx:pt idx="94">0.025999291862790101</cx:pt>
          <cx:pt idx="95">0.0042011532591259299</cx:pt>
          <cx:pt idx="96">-0.039751258987058002</cx:pt>
          <cx:pt idx="97">-0.069505375179015005</cx:pt>
          <cx:pt idx="98">-0.072964334734375094</cx:pt>
          <cx:pt idx="99">-0.066554407244532196</cx:pt>
          <cx:pt idx="100">-0.043001683370599203</cx:pt>
          <cx:pt idx="101">-0.025882798608043898</cx:pt>
          <cx:pt idx="102">-0.0200830328622628</cx:pt>
          <cx:pt idx="103">-0.021343966558050501</cx:pt>
          <cx:pt idx="104">-0.022789241306472401</cx:pt>
          <cx:pt idx="105">-0.015648893511694802</cx:pt>
          <cx:pt idx="106">-0.0076912775288168504</cx:pt>
          <cx:pt idx="107">-0.0040570801405347004</cx:pt>
          <cx:pt idx="108">0.00259923763272888</cx:pt>
          <cx:pt idx="109">0.0027571835472415102</cx:pt>
          <cx:pt idx="110">-2.0255707865228901e-05</cx:pt>
          <cx:pt idx="111">-0.00048662101550380903</cx:pt>
          <cx:pt idx="112">0.00026815195128444499</cx:pt>
          <cx:pt idx="113">-0.000543888510163928</cx:pt>
          <cx:pt idx="114">-7.2069088787510597e-06</cx:pt>
          <cx:pt idx="115">-0.000107984931965665</cx:pt>
          <cx:pt idx="116">-0.0017068145916897201</cx:pt>
          <cx:pt idx="117">-0.00143546306436244</cx:pt>
          <cx:pt idx="118">0.0079252945403304707</cx:pt>
          <cx:pt idx="119">0.0257261740009679</cx:pt>
          <cx:pt idx="120">0.062909000919270999</cx:pt>
          <cx:pt idx="121">0.044693872533746598</cx:pt>
          <cx:pt idx="122">0.037320011438678899</cx:pt>
          <cx:pt idx="123">0.038761276342351401</cx:pt>
          <cx:pt idx="124">-0.057097552983906397</cx:pt>
          <cx:pt idx="125">-0.124184652357855</cx:pt>
          <cx:pt idx="126">-0.16372256995040399</cx:pt>
          <cx:pt idx="127">-0.144002962961364</cx:pt>
          <cx:pt idx="128">-0.112107376183748</cx:pt>
          <cx:pt idx="129">-0.069617569795174805</cx:pt>
          <cx:pt idx="130">-0.037405391889762801</cx:pt>
          <cx:pt idx="131">-0.034672471207526902</cx:pt>
          <cx:pt idx="132">-0.0283659621337564</cx:pt>
          <cx:pt idx="133">-0.030366001239559199</cx:pt>
          <cx:pt idx="134">-0.020583948123001398</cx:pt>
          <cx:pt idx="135">-0.012730166268792699</cx:pt>
          <cx:pt idx="136">0.00130842141011836</cx:pt>
          <cx:pt idx="137">0.0011903087676098699</cx:pt>
          <cx:pt idx="138">-0.000378998545293522</cx:pt>
          <cx:pt idx="139">3.3582012256823098e-05</cx:pt>
          <cx:pt idx="140">-0.00070165111423529198</cx:pt>
          <cx:pt idx="141">-0.00033928227007635499</cx:pt>
          <cx:pt idx="142">-0.00059724609079511704</cx:pt>
          <cx:pt idx="143">0.0044936057032318099</cx:pt>
          <cx:pt idx="144">0.016716315034805099</cx:pt>
          <cx:pt idx="145">0.0149022799824408</cx:pt>
          <cx:pt idx="146">0.036863644031663798</cx:pt>
          <cx:pt idx="147">0.068696085493151399</cx:pt>
          <cx:pt idx="148">0.055564791106994499</cx:pt>
          <cx:pt idx="149">0.030440148120173</cx:pt>
          <cx:pt idx="150">0.0129973397262147</cx:pt>
          <cx:pt idx="151">-0.0133857605393736</cx:pt>
          <cx:pt idx="152">-0.071832795913067293</cx:pt>
          <cx:pt idx="153">-0.13493327897878099</cx:pt>
          <cx:pt idx="154">-0.16331856382502699</cx:pt>
          <cx:pt idx="155">-0.106867663129289</cx:pt>
          <cx:pt idx="156">-0.106993874605287</cx:pt>
          <cx:pt idx="157">-0.064198780532733299</cx:pt>
          <cx:pt idx="158">-0.049346849492755897</cx:pt>
          <cx:pt idx="159">-0.0116027899977202</cx:pt>
          <cx:pt idx="160">0.019314698054630701</cx:pt>
          <cx:pt idx="161">-0.0071942158245509001</cx:pt>
          <cx:pt idx="162">-0.024142522408947001</cx:pt>
          <cx:pt idx="163">-0.020085608440139999</cx:pt>
          <cx:pt idx="164">-0.0098228522134094706</cx:pt>
          <cx:pt idx="165">-0.0016342149313400001</cx:pt>
          <cx:pt idx="166">0.000110710824251719</cx:pt>
          <cx:pt idx="167">-0.00024883614489328699</cx:pt>
          <cx:pt idx="168">0.00013257617988483901</cx:pt>
          <cx:pt idx="169">-0.00099342926577085594</cx:pt>
          <cx:pt idx="170">0.00099145165117471503</cx:pt>
          <cx:pt idx="171">0.019231402079053599</cx:pt>
          <cx:pt idx="172">0.038181112903012501</cx:pt>
          <cx:pt idx="173">0.025062484152222501</cx:pt>
          <cx:pt idx="174">0.0692266138145681</cx:pt>
          <cx:pt idx="175">0.076795801736425501</cx:pt>
          <cx:pt idx="176">0.077493008419520004</cx:pt>
          <cx:pt idx="177">0.078630805299572795</cx:pt>
          <cx:pt idx="178">0.029783581903255699</cx:pt>
          <cx:pt idx="179">-0.043081415363490999</cx:pt>
          <cx:pt idx="180">-0.092849745966430794</cx:pt>
          <cx:pt idx="181">-0.067655583408096895</cx:pt>
          <cx:pt idx="182">-0.0404718624996597</cx:pt>
          <cx:pt idx="183">0.0124554854116837</cx:pt>
          <cx:pt idx="184">-0.0233800806166569</cx:pt>
          <cx:pt idx="185">-0.056063702038813598</cx:pt>
          <cx:pt idx="186">-0.052142785845581699</cx:pt>
          <cx:pt idx="187">0.0071030291467354496</cx:pt>
          <cx:pt idx="188">-0.0022368904483739799</cx:pt>
          <cx:pt idx="189">-0.0049482176308405</cx:pt>
          <cx:pt idx="190">-0.016111444376262399</cx:pt>
          <cx:pt idx="191">-0.0144304708950571</cx:pt>
          <cx:pt idx="192">-0.0169612257053222</cx:pt>
          <cx:pt idx="193">-0.0089623824400713505</cx:pt>
          <cx:pt idx="194">-0.000311512050865969</cx:pt>
          <cx:pt idx="195">-4.7621372171147399e-05</cx:pt>
          <cx:pt idx="196">0.00067986380453993202</cx:pt>
          <cx:pt idx="197">0.0016091006230196301</cx:pt>
          <cx:pt idx="198">0.0035888279601551001</cx:pt>
          <cx:pt idx="199">0.0093503873441619506</cx:pt>
          <cx:pt idx="200">0.014655152966111525</cx:pt>
          <cx:pt idx="201">0.0112880107916245</cx:pt>
          <cx:pt idx="202">0.015382849748624401</cx:pt>
          <cx:pt idx="203">0.0082377759936685252</cx:pt>
          <cx:pt idx="204">0.017721789999468249</cx:pt>
          <cx:pt idx="205">0.016510661914230951</cx:pt>
          <cx:pt idx="206">0.012098830935894025</cx:pt>
          <cx:pt idx="207">0.0080481182250612005</cx:pt>
          <cx:pt idx="208">0.022778554119519127</cx:pt>
          <cx:pt idx="209">0.040114644425492001</cx:pt>
          <cx:pt idx="210">0.012899406070169825</cx:pt>
          <cx:pt idx="211">-0.018364236141371101</cx:pt>
          <cx:pt idx="212">-0.017399945077619799</cx:pt>
          <cx:pt idx="213">-0.020626380171356925</cx:pt>
          <cx:pt idx="214">-0.027798929242471751</cx:pt>
          <cx:pt idx="215">-0.016136710145966401</cx:pt>
          <cx:pt idx="216">-0.0023007243129407398</cx:pt>
          <cx:pt idx="217">-0.00684474549452455</cx:pt>
          <cx:pt idx="218">-0.0081608358013531244</cx:pt>
          <cx:pt idx="219">-0.01169002748351285</cx:pt>
          <cx:pt idx="220">-0.0067414148078167747</cx:pt>
          <cx:pt idx="221">-0.0028370327686800499</cx:pt>
          <cx:pt idx="222">0.00016064350886790951</cx:pt>
          <cx:pt idx="223">-6.4120694201262246e-05</cx:pt>
          <cx:pt idx="224">-5.6452741575398752e-05</cx:pt>
          <cx:pt idx="225">-0.00011922219906011625</cx:pt>
          <cx:pt idx="226">0.0010475953854207326</cx:pt>
          <cx:pt idx="227">0.0044278412782999248</cx:pt>
          <cx:pt idx="228">0.013876820364350425</cx:pt>
          <cx:pt idx="229">0.011940686138609925</cx:pt>
          <cx:pt idx="230">0.00060453077928193254</cx:pt>
          <cx:pt idx="231">-0.0040717327128248753</cx:pt>
          <cx:pt idx="232">0.0136501922249204</cx:pt>
          <cx:pt idx="233">0.01702212461056225</cx:pt>
          <cx:pt idx="234">0.04982019242681375</cx:pt>
          <cx:pt idx="235">0.038499245351008501</cx:pt>
          <cx:pt idx="236">0.03607647028723325</cx:pt>
          <cx:pt idx="237">0.04926890349814475</cx:pt>
          <cx:pt idx="238">0.0279074297953445</cx:pt>
          <cx:pt idx="239">-0.003153674783169975</cx:pt>
          <cx:pt idx="240">-0.0242630661805848</cx:pt>
          <cx:pt idx="241">-0.015146774197884976</cx:pt>
          <cx:pt idx="242">-0.020759322146284374</cx:pt>
          <cx:pt idx="243">-0.014585648132588926</cx:pt>
          <cx:pt idx="244">-0.010300424507463225</cx:pt>
          <cx:pt idx="245">-0.0072089739820695997</cx:pt>
          <cx:pt idx="246">0.0018788324023107251</cx:pt>
          <cx:pt idx="247">-0.0060150422193563499</cx:pt>
          <cx:pt idx="248">-0.011634828321558851</cx:pt>
          <cx:pt idx="249">-0.0014812530157679124</cx:pt>
          <cx:pt idx="250">0.00014938070898690901</cx:pt>
          <cx:pt idx="251">0.00010875345632909075</cx:pt>
          <cx:pt idx="252">1.7033242718160001e-05</cx:pt>
          <cx:pt idx="253">5.8620481669585752e-05</cx:pt>
          <cx:pt idx="254">0.0017614304312456551</cx:pt>
          <cx:pt idx="255">0.0023941474336546076</cx:pt>
          <cx:pt idx="256">0.014279570473529925</cx:pt>
          <cx:pt idx="257">0.012665192882164574</cx:pt>
          <cx:pt idx="258">0.0026219608928089999</cx:pt>
          <cx:pt idx="259">0.0056580014098320504</cx:pt>
          <cx:pt idx="260">0.017776890977059149</cx:pt>
          <cx:pt idx="261">0.030704161986619499</cx:pt>
          <cx:pt idx="262">0.042196079428268002</cx:pt>
          <cx:pt idx="263">0.031438890841830998</cx:pt>
          <cx:pt idx="264">0.033645699296015498</cx:pt>
          <cx:pt idx="265">0.028455776910114999</cx:pt>
          <cx:pt idx="266">0.016440099066048826</cx:pt>
          <cx:pt idx="267">-0.00098165194974985997</cx:pt>
          <cx:pt idx="268">-0.012964375616412701</cx:pt>
          <cx:pt idx="269">0.00075149765275400748</cx:pt>
          <cx:pt idx="270">-0.015920410279296249</cx:pt>
          <cx:pt idx="271">-0.011748998695490075</cx:pt>
          <cx:pt idx="272">-0.0052655634039766247</cx:pt>
          <cx:pt idx="273">0.00120389180109464</cx:pt>
          <cx:pt idx="274">0.0049829353184691503</cx:pt>
          <cx:pt idx="275">0.0025091475991491502</cx:pt>
          <cx:pt idx="276">-0.00747464791925735</cx:pt>
          <cx:pt idx="277">-0.00014578534207399725</cx:pt>
          <cx:pt idx="278">0.0015897131864692575</cx:pt>
          <cx:pt idx="279">0.003506637514192475</cx:pt>
          <cx:pt idx="280">-9.0582728957038254e-05</cx:pt>
          <cx:pt idx="281">8.5876384917530754e-05</cx:pt>
          <cx:pt idx="282">-0.00024831225599654226</cx:pt>
          <cx:pt idx="283">0.0017470221325424774</cx:pt>
          <cx:pt idx="284">0.0053190264391082751</cx:pt>
          <cx:pt idx="285">0.0023882094276675599</cx:pt>
          <cx:pt idx="286">-0.0025045825687349749</cx:pt>
          <cx:pt idx="287">0.00049591824577587245</cx:pt>
          <cx:pt idx="288">0.016195553397138573</cx:pt>
          <cx:pt idx="289">0.017879671931597976</cx:pt>
          <cx:pt idx="290">0.017218169524832051</cx:pt>
          <cx:pt idx="291">0.0098690748569641006</cx:pt>
          <cx:pt idx="292">-0.01826067654632145</cx:pt>
          <cx:pt idx="293">-0.01897193485642365</cx:pt>
          <cx:pt idx="294">-0.0035439633711634002</cx:pt>
          <cx:pt idx="295">0.0049039789523735999</cx:pt>
          <cx:pt idx="296">0.0087961239559344508</cx:pt>
          <cx:pt idx="297">0.0080852686068642494</cx:pt>
          <cx:pt idx="298">-0.0019745876285465901</cx:pt>
          <cx:pt idx="299">-0.00641391469581874</cx:pt>
          <cx:pt idx="300">-0.011483373311554201</cx:pt>
          <cx:pt idx="301">-0.023762658434316401</cx:pt>
          <cx:pt idx="302">0.0048004897668354604</cx:pt>
          <cx:pt idx="303">0.00114802288136368</cx:pt>
          <cx:pt idx="304">-0.0048876398911374096</cx:pt>
          <cx:pt idx="305">0.012454044499376199</cx:pt>
          <cx:pt idx="306">0.0075714166710718501</cx:pt>
          <cx:pt idx="307">0.0033124377011458498</cx:pt>
          <cx:pt idx="308">0.00031916898400612598</cx:pt>
          <cx:pt idx="309">0.00013829961500211901</cx:pt>
          <cx:pt idx="310">-0.010175841546195699</cx:pt>
          <cx:pt idx="311">-0.00410296536754645</cx:pt>
          <cx:pt idx="312">-0.015089236072510099</cx:pt>
          <cx:pt idx="313">-0.046912031519226502</cx:pt>
          <cx:pt idx="314">-0.063921338522034701</cx:pt>
          <cx:pt idx="315">-0.11995540507521001</cx:pt>
          <cx:pt idx="316">-0.046463446550639602</cx:pt>
          <cx:pt idx="317">-0.054213449955189702</cx:pt>
          <cx:pt idx="318">-0.089445279780130504</cx:pt>
          <cx:pt idx="319">-0.019401058132363699</cx:pt>
          <cx:pt idx="320">-0.14162769453743701</cx:pt>
          <cx:pt idx="321">-0.093660503851703006</cx:pt>
          <cx:pt idx="322">0.020524746528222299</cx:pt>
          <cx:pt idx="323">0.035159458992737501</cx:pt>
          <cx:pt idx="324">0.055609457811609697</cx:pt>
          <cx:pt idx="325">-0.00083816824908231795</cx:pt>
          <cx:pt idx="326">-0.0464738619168533</cx:pt>
          <cx:pt idx="327">-0.024020261902656</cx:pt>
          <cx:pt idx="328">-0.022496652756707598</cx:pt>
          <cx:pt idx="329">-0.066100466272346295</cx:pt>
          <cx:pt idx="330">-0.0070562820433986602</cx:pt>
          <cx:pt idx="331">-0.030351678405996601</cx:pt>
          <cx:pt idx="332">-0.0135631588905281</cx:pt>
          <cx:pt idx="333">0.0063189495308282103</cx:pt>
          <cx:pt idx="334">-0.0037059348399160101</cx:pt>
          <cx:pt idx="335">-0.00085865538698804702</cx:pt>
          <cx:pt idx="336">-0.00030148830808707201</cx:pt>
          <cx:pt idx="337">-0.00073609416292315898</cx:pt>
          <cx:pt idx="338">-0.0079214045194361902</cx:pt>
          <cx:pt idx="339">-0.0237244118703549</cx:pt>
          <cx:pt idx="340">-0.034691994304325499</cx:pt>
          <cx:pt idx="341">-0.067043301514051704</cx:pt>
          <cx:pt idx="342">-0.138744038578619</cx:pt>
          <cx:pt idx="343">-0.17814965481883799</cx:pt>
          <cx:pt idx="344">-0.11472324460497001</cx:pt>
          <cx:pt idx="345">-0.12728846169512201</cx:pt>
          <cx:pt idx="346">-0.140387039358528</cx:pt>
          <cx:pt idx="347">-0.077987286390621705</cx:pt>
          <cx:pt idx="348">-0.055329976082665301</cx:pt>
          <cx:pt idx="349">0.050688390291508803</cx:pt>
          <cx:pt idx="350">0.14980122621544401</cx:pt>
          <cx:pt idx="351">0.10440015001988701</cx:pt>
          <cx:pt idx="352">0.045258605253942201</cx:pt>
          <cx:pt idx="353">-0.0193749036436805</cx:pt>
          <cx:pt idx="354">-0.087973238767528994</cx:pt>
          <cx:pt idx="355">-0.0253282634701479</cx:pt>
          <cx:pt idx="356">-0.039616119030558297</cx:pt>
          <cx:pt idx="357">-0.061306082606398297</cx:pt>
          <cx:pt idx="358">-0.054942817904987</cx:pt>
          <cx:pt idx="359">-0.045745550031894303</cx:pt>
          <cx:pt idx="360">-0.0137709410647979</cx:pt>
          <cx:pt idx="361">0.0068600851195724302</cx:pt>
          <cx:pt idx="362">0.0029551754217310398</cx:pt>
          <cx:pt idx="363">0.0011827700605561999</cx:pt>
          <cx:pt idx="364">0.00058909183386742197</cx:pt>
          <cx:pt idx="365">-0.0010749764296802901</cx:pt>
          <cx:pt idx="366">-0.0011117971916320801</cx:pt>
          <cx:pt idx="367">-0.031695361582142201</cx:pt>
          <cx:pt idx="368">-0.060602587396340203</cx:pt>
          <cx:pt idx="369">-0.10446251234806</cx:pt>
          <cx:pt idx="370">-0.14616403406641901</cx:pt>
          <cx:pt idx="371">-0.168282135057093</cx:pt>
          <cx:pt idx="372">-0.060523448064579898</cx:pt>
          <cx:pt idx="373">-0.049279652198667097</cx:pt>
          <cx:pt idx="374">-0.0468999751933038</cx:pt>
          <cx:pt idx="375">0.070129607210683995</cx:pt>
          <cx:pt idx="376">0.080880214684032697</cx:pt>
          <cx:pt idx="377">0.085330577925734605</cx:pt>
          <cx:pt idx="378">0.084998231353245704</cx:pt>
          <cx:pt idx="379">0.011554537734852001</cx:pt>
          <cx:pt idx="380">0.012471837832915901</cx:pt>
          <cx:pt idx="381">0.0010752669137754601</cx:pt>
          <cx:pt idx="382">-0.046229557310485399</cx:pt>
          <cx:pt idx="383">-0.044809753400595398</cx:pt>
          <cx:pt idx="384">-0.052477170418679102</cx:pt>
          <cx:pt idx="385">-0.041217120474547703</cx:pt>
          <cx:pt idx="386">-0.0582528423865913</cx:pt>
          <cx:pt idx="387">-0.017314497126476001</cx:pt>
          <cx:pt idx="388">0.0296806811381711</cx:pt>
          <cx:pt idx="389">0.027345169265776199</cx:pt>
          <cx:pt idx="390">0.024811050185364399</cx:pt>
          <cx:pt idx="391">0.0092368826131800502</cx:pt>
          <cx:pt idx="392">1.52869652491739e-05</cx:pt>
          <cx:pt idx="393">-0.00046472932616269802</cx:pt>
          <cx:pt idx="394">-0.00041919045923205901</cx:pt>
          <cx:pt idx="395">-0.030329291127727</cx:pt>
          <cx:pt idx="396">-0.0436273950398487</cx:pt>
          <cx:pt idx="397">-0.095651109233935105</cx:pt>
          <cx:pt idx="398">-0.12742605704138099</cx:pt>
          <cx:pt idx="399">-0.098194107668699404</cx:pt>
          <cx:pt idx="400">0.0044082305854335497</cx:pt>
          <cx:pt idx="401">0.069600446684836795</cx:pt>
          <cx:pt idx="402">0.0922509982520823</cx:pt>
          <cx:pt idx="403">0.14100564348358</cx:pt>
          <cx:pt idx="404">0.13697945653911001</cx:pt>
          <cx:pt idx="405">0.038855577621329601</cx:pt>
          <cx:pt idx="406">-0.0097157211595029595</cx:pt>
          <cx:pt idx="407">-0.0189889195537945</cx:pt>
          <cx:pt idx="408">-0.054003419657018603</cx:pt>
          <cx:pt idx="409">-0.0040333635146511098</cx:pt>
          <cx:pt idx="410">-0.022689267310791399</cx:pt>
          <cx:pt idx="411">-0.019218845839006099</cx:pt>
          <cx:pt idx="412">-0.028755973199779902</cx:pt>
          <cx:pt idx="413">-0.022822552538381599</cx:pt>
          <cx:pt idx="414">-0.0062383662803987801</cx:pt>
          <cx:pt idx="415">0.036801752675425903</cx:pt>
          <cx:pt idx="416">0.055297623700670498</cx:pt>
          <cx:pt idx="417">0.037835812697651301</cx:pt>
          <cx:pt idx="418">0.025468795137394501</cx:pt>
          <cx:pt idx="419">0.00062732967015474597</cx:pt>
          <cx:pt idx="420">-0.00033177846768854801</cx:pt>
          <cx:pt idx="421">0.000759563646707739</cx:pt>
          <cx:pt idx="422">7.8219936430563305e-05</cx:pt>
          <cx:pt idx="423">-0.014694193992146901</cx:pt>
          <cx:pt idx="424">-0.024160087347704501</cx:pt>
          <cx:pt idx="425">-0.031559021606700897</cx:pt>
          <cx:pt idx="426">-0.045188311370543202</cx:pt>
          <cx:pt idx="427">-0.034051971917319603</cx:pt>
          <cx:pt idx="428">-0.0076521694899796596</cx:pt>
          <cx:pt idx="429">0.0072566806367500899</cx:pt>
          <cx:pt idx="430">0.0536039868778369</cx:pt>
          <cx:pt idx="431">0.027667375626828802</cx:pt>
          <cx:pt idx="432">0.070360733408822998</cx:pt>
          <cx:pt idx="433">0.034434424658660798</cx:pt>
          <cx:pt idx="434">0.0080304058363992493</cx:pt>
          <cx:pt idx="435">0.048885381173082998</cx:pt>
          <cx:pt idx="436">-0.0306437568502969</cx:pt>
          <cx:pt idx="437">0.024682770962435398</cx:pt>
          <cx:pt idx="438">0.058404669364938197</cx:pt>
          <cx:pt idx="439">0.065407228082943997</cx:pt>
          <cx:pt idx="440">0.039691445980669302</cx:pt>
          <cx:pt idx="441">0.032087413783294397</cx:pt>
          <cx:pt idx="442">0.067164266880515994</cx:pt>
          <cx:pt idx="443">0.057643437057993401</cx:pt>
          <cx:pt idx="444">0.052999642133008798</cx:pt>
          <cx:pt idx="445">0.039682197337858598</cx:pt>
          <cx:pt idx="446">0.0231299189129839</cx:pt>
          <cx:pt idx="447">0.0052444798746556697</cx:pt>
          <cx:pt idx="448">-4.8210832251768499e-05</cx:pt>
          <cx:pt idx="449">0.00021031089396044</cx:pt>
          <cx:pt idx="450">0.00117436969871455</cx:pt>
          <cx:pt idx="451">0.0048411683714615402</cx:pt>
          <cx:pt idx="452">-0.00724415414237339</cx:pt>
          <cx:pt idx="453">-0.00603765623219517</cx:pt>
          <cx:pt idx="454">0.00943693980480949</cx:pt>
          <cx:pt idx="455">0.0057759430002112498</cx:pt>
          <cx:pt idx="456">0.0039462362586660301</cx:pt>
          <cx:pt idx="457">0.019157070938055298</cx:pt>
          <cx:pt idx="458">0.039340382735582699</cx:pt>
          <cx:pt idx="459">-0.033246548118913803</cx:pt>
          <cx:pt idx="460">-0.0260264596858002</cx:pt>
          <cx:pt idx="461">-0.0130988627306825</cx:pt>
          <cx:pt idx="462">0.018104338830476199</cx:pt>
          <cx:pt idx="463">0.032391944216391202</cx:pt>
          <cx:pt idx="464">0.024762874546203802</cx:pt>
          <cx:pt idx="465">0.0126013027591915</cx:pt>
          <cx:pt idx="466">0.067469532757185993</cx:pt>
          <cx:pt idx="467">0.076184413603037002</cx:pt>
          <cx:pt idx="468">0.014342822632627299</cx:pt>
          <cx:pt idx="469">0.075812976328591894</cx:pt>
          <cx:pt idx="470">0.079917866501864901</cx:pt>
          <cx:pt idx="471">0.046621111586942397</cx:pt>
          <cx:pt idx="472">0.047066179353771297</cx:pt>
          <cx:pt idx="473">0.043276770206317303</cx:pt>
          <cx:pt idx="474">0.037190598488025098</cx:pt>
          <cx:pt idx="475">0.0075787291211905803</cx:pt>
          <cx:pt idx="476">0.00020349202235938899</cx:pt>
          <cx:pt idx="477">0.00067402286552118405</cx:pt>
          <cx:pt idx="478">0.0027586069581807399</cx:pt>
          <cx:pt idx="479">0.01578240656807</cx:pt>
          <cx:pt idx="480">0.0086212105862903295</cx:pt>
          <cx:pt idx="481">-0.0079816167935055603</cx:pt>
          <cx:pt idx="482">-0.0019082447900616499</cx:pt>
          <cx:pt idx="483">-8.8668786260667304e-05</cx:pt>
          <cx:pt idx="484">0.0013767329348227299</cx:pt>
          <cx:pt idx="485">0.0307063789673046</cx:pt>
          <cx:pt idx="486">-0.0150592673776462</cx:pt>
          <cx:pt idx="487">-0.074352718926216005</cx:pt>
          <cx:pt idx="488">-0.046289152353652198</cx:pt>
          <cx:pt idx="489">-0.053086486467570901</cx:pt>
          <cx:pt idx="490">-0.036153627161779597</cx:pt>
          <cx:pt idx="491">-0.0731942715237624</cx:pt>
          <cx:pt idx="492">-0.057441652063174899</cx:pt>
          <cx:pt idx="493">-0.0016333858341782</cx:pt>
          <cx:pt idx="494">0.014410727500657699</cx:pt>
          <cx:pt idx="495">0.0014378510388303499</cx:pt>
          <cx:pt idx="496">-0.042551907602885602</cx:pt>
          <cx:pt idx="497">0.013246250253481201</cx:pt>
          <cx:pt idx="498">0.0380644134527265</cx:pt>
          <cx:pt idx="499">-0.0111354407554407</cx:pt>
          <cx:pt idx="500">0.0018936576209591801</cx:pt>
          <cx:pt idx="501">0.0298897457942504</cx:pt>
          <cx:pt idx="502">0.0145125528812317</cx:pt>
          <cx:pt idx="503">0.00266641635815176</cx:pt>
          <cx:pt idx="504">0.000146744131242659</cx:pt>
          <cx:pt idx="505">0.00017452030704009599</cx:pt>
          <cx:pt idx="506">0.0030894136838202101</cx:pt>
          <cx:pt idx="507">0.025018079836989698</cx:pt>
          <cx:pt idx="508">0.019838114381196901</cx:pt>
          <cx:pt idx="509">0.00805065374614739</cx:pt>
          <cx:pt idx="510">-0.0140948824394768</cx:pt>
          <cx:pt idx="511">-0.019395846737345401</cx:pt>
          <cx:pt idx="512">-0.0279409061829493</cx:pt>
          <cx:pt idx="513">-0.00696916123927095</cx:pt>
          <cx:pt idx="514">-0.0401995928846966</cx:pt>
          <cx:pt idx="515">-0.055811118522404599</cx:pt>
          <cx:pt idx="516">-0.057534167183457302</cx:pt>
          <cx:pt idx="517">-0.059984705898378302</cx:pt>
          <cx:pt idx="518">-0.096953786165407604</cx:pt>
          <cx:pt idx="519">-0.0845176829088891</cx:pt>
          <cx:pt idx="520">0.0058459285485870996</cx:pt>
          <cx:pt idx="521">0.0323110709005726</cx:pt>
          <cx:pt idx="522">0.051118002184035102</cx:pt>
          <cx:pt idx="523">0.025370187964175801</cx:pt>
          <cx:pt idx="524">-0.039760272996534299</cx:pt>
          <cx:pt idx="525">0.021312610922394001</cx:pt>
          <cx:pt idx="526">0.036832538609775603</cx:pt>
          <cx:pt idx="527">-0.00439965655215936</cx:pt>
          <cx:pt idx="528">0.00034858583957653801</cx:pt>
          <cx:pt idx="529">0.0088118027246104</cx:pt>
          <cx:pt idx="530">0.0064966457426301897</cx:pt>
          <cx:pt idx="531">0.0012904482576887499</cx:pt>
          <cx:pt idx="532">-0.000215499844777985</cx:pt>
          <cx:pt idx="533">0.00085640375466709796</cx:pt>
          <cx:pt idx="534">0.00280115929555786</cx:pt>
          <cx:pt idx="535">0.018606803066903699</cx:pt>
          <cx:pt idx="536">0.029166250861892399</cx:pt>
          <cx:pt idx="537">0.0306153212534408</cx:pt>
          <cx:pt idx="538">-0.018890057776688798</cx:pt>
          <cx:pt idx="539">-0.0081485206446174699</cx:pt>
          <cx:pt idx="540">-0.072509221209161007</cx:pt>
          <cx:pt idx="541">-0.034150657965901499</cx:pt>
          <cx:pt idx="542">-0.053655983080567397</cx:pt>
          <cx:pt idx="543">-0.00786449433171112</cx:pt>
          <cx:pt idx="544">-0.044817843820941401</cx:pt>
          <cx:pt idx="545">-0.037517210249986201</cx:pt>
          <cx:pt idx="546">-0.023550624171181301</cx:pt>
          <cx:pt idx="547">0.020124063741093198</cx:pt>
          <cx:pt idx="548">0.063262626820102599</cx:pt>
          <cx:pt idx="549">0.0107541987850725</cx:pt>
          <cx:pt idx="550">0.0196042944367655</cx:pt>
          <cx:pt idx="551">-0.0220774035777896</cx:pt>
          <cx:pt idx="552">-0.017692298402874999</cx:pt>
          <cx:pt idx="553">0.048749747445878802</cx:pt>
          <cx:pt idx="554">0.033967267644557299</cx:pt>
          <cx:pt idx="555">0.00184602938811642</cx:pt>
          <cx:pt idx="556">-0.0133902570241607</cx:pt>
          <cx:pt idx="557">0.017373744985699199</cx:pt>
          <cx:pt idx="558">0.011889038976958101</cx:pt>
          <cx:pt idx="559">-0.000118399012862294</cx:pt>
          <cx:pt idx="560">-0.00043485766844952297</cx:pt>
          <cx:pt idx="561">0.00046949537825698899</cx:pt>
          <cx:pt idx="562">0.0039424447233107401</cx:pt>
          <cx:pt idx="563">0.034762377871366199</cx:pt>
          <cx:pt idx="564">0.051173330149211403</cx:pt>
          <cx:pt idx="565">0.0283451515430676</cx:pt>
          <cx:pt idx="566">-0.011293108081762</cx:pt>
          <cx:pt idx="567">0.0155680118669119</cx:pt>
          <cx:pt idx="568">-0.0049474086302299502</cx:pt>
          <cx:pt idx="569">-0.041434054451740802</cx:pt>
          <cx:pt idx="570">-0.019574674405196502</cx:pt>
          <cx:pt idx="571">0.0052132350830832496</cx:pt>
          <cx:pt idx="572">-0.0071107216818631297</cx:pt>
          <cx:pt idx="573">-0.036874514213031097</cx:pt>
          <cx:pt idx="574">-0.0101207453968433</cx:pt>
          <cx:pt idx="575">-0.0142555378000112</cx:pt>
          <cx:pt idx="576">-0.018207370467471801</cx:pt>
          <cx:pt idx="577">-0.020613370301703501</cx:pt>
          <cx:pt idx="578">0.023567844081463101</cx:pt>
          <cx:pt idx="579">-0.046863049194069403</cx:pt>
          <cx:pt idx="580">-0.00012378834896854899</cx:pt>
          <cx:pt idx="581">0.0096229165767308701</cx:pt>
          <cx:pt idx="582">-0.017475493298911599</cx:pt>
          <cx:pt idx="583">0.00036145776817951802</cx:pt>
          <cx:pt idx="584">-0.024125305594210701</cx:pt>
          <cx:pt idx="585">0.0108990605864141</cx:pt>
          <cx:pt idx="586">0.0045812390506900797</cx:pt>
          <cx:pt idx="587">6.7613681650460406e-05</cx:pt>
          <cx:pt idx="588">0.00038833968077115101</cx:pt>
          <cx:pt idx="589">0.00091841141368900097</cx:pt>
          <cx:pt idx="590">0.0045470649974581603</cx:pt>
          <cx:pt idx="591">0.027747461089749102</cx:pt>
          <cx:pt idx="592">0.0211576881024329</cx:pt>
          <cx:pt idx="593">0.016960288174671202</cx:pt>
          <cx:pt idx="594">-0.00144001238872901</cx:pt>
          <cx:pt idx="595">0.040036222562269998</cx:pt>
          <cx:pt idx="596">0.0039486651326524</cx:pt>
          <cx:pt idx="597">-0.049679472182908802</cx:pt>
          <cx:pt idx="598">0.0010926024779889</cx:pt>
          <cx:pt idx="599">0.0325549153748547</cx:pt>
          <cx:pt idx="600">0.047688780130687398</cx:pt>
          <cx:pt idx="601">-0.015935217632482301</cx:pt>
          <cx:pt idx="602">-0.018437189203623899</cx:pt>
          <cx:pt idx="603">-0.0070566023618402899</cx:pt>
          <cx:pt idx="604">-0.0065532233236500499</cx:pt>
          <cx:pt idx="605">0.0053210773398038704</cx:pt>
          <cx:pt idx="606">0.0096778874941329807</cx:pt>
          <cx:pt idx="607">-0.052918069232764001</cx:pt>
          <cx:pt idx="608">-0.034637248631208303</cx:pt>
          <cx:pt idx="609">-0.0040931120217878704</cx:pt>
          <cx:pt idx="610">-0.0086213867259260293</cx:pt>
          <cx:pt idx="611">0.0046269018436191399</cx:pt>
          <cx:pt idx="612">-0.0067806743285880296</cx:pt>
          <cx:pt idx="613">0.0053945285669621196</cx:pt>
          <cx:pt idx="614">0.0014612041471067101</cx:pt>
          <cx:pt idx="615">0.00054399799573773603</cx:pt>
          <cx:pt idx="616">0.00017196899717626099</cx:pt>
          <cx:pt idx="617">0.00019888354213152301</cx:pt>
          <cx:pt idx="618">0.0043754136126528901</cx:pt>
          <cx:pt idx="619">0.0074102817270198396</cx:pt>
          <cx:pt idx="620">0.018591354586649199</cx:pt>
          <cx:pt idx="621">0.0167655624663266</cx:pt>
          <cx:pt idx="622">0.015522167671807601</cx:pt>
          <cx:pt idx="623">0.049172925576571401</cx:pt>
          <cx:pt idx="624">0.0253392019923281</cx:pt>
          <cx:pt idx="625">-0.032508606183080699</cx:pt>
          <cx:pt idx="626">-0.056870380996617197</cx:pt>
          <cx:pt idx="627">-0.019053448450975001</cx:pt>
          <cx:pt idx="628">-0.0083066099425326799</cx:pt>
          <cx:pt idx="629">0.022348755835545998</cx:pt>
          <cx:pt idx="630">0.019284197910932301</cx:pt>
          <cx:pt idx="631">0.047353565620342798</cx:pt>
          <cx:pt idx="632">0.0298168249764648</cx:pt>
          <cx:pt idx="633">0.0152569857449545</cx:pt>
          <cx:pt idx="634">0.016268266242172199</cx:pt>
          <cx:pt idx="635">-0.0049606904138564901</cx:pt>
          <cx:pt idx="636">-0.0030851773734778399</cx:pt>
          <cx:pt idx="637">0.0029341730612303801</cx:pt>
          <cx:pt idx="638">0.0074574823890616697</cx:pt>
          <cx:pt idx="639">0.0067127606467315901</cx:pt>
          <cx:pt idx="640">-0.0062031509154135203</cx:pt>
          <cx:pt idx="641">-0.00040043660908988497</cx:pt>
          <cx:pt idx="642">2.0184500700995498e-05</cx:pt>
          <cx:pt idx="643">0.00051004162508348305</cx:pt>
          <cx:pt idx="644">-0.000472455986222781</cx:pt>
          <cx:pt idx="645">0.000173720507835787</cx:pt>
          <cx:pt idx="646">0.0029114822877216902</cx:pt>
          <cx:pt idx="647">0.0044032279927797499</cx:pt>
          <cx:pt idx="648">0.0148286320353491</cx:pt>
          <cx:pt idx="649">0.017688674044198899</cx:pt>
          <cx:pt idx="650">0.028443255955096801</cx:pt>
          <cx:pt idx="651">0.076634173609027606</cx:pt>
          <cx:pt idx="652">0.039439830940230299</cx:pt>
          <cx:pt idx="653">0.027774062165344299</cx:pt>
          <cx:pt idx="654">-0.023320186594587601</cx:pt>
          <cx:pt idx="655">-0.016802021292833001</cx:pt>
          <cx:pt idx="656">-0.0279685662293091</cx:pt>
          <cx:pt idx="657">0.067995545441222702</cx:pt>
          <cx:pt idx="658">0.061952613098186303</cx:pt>
          <cx:pt idx="659">0.057812361328102801</cx:pt>
          <cx:pt idx="660">-0.043622432985046498</cx:pt>
          <cx:pt idx="661">-0.057599803461571099</cx:pt>
          <cx:pt idx="662">-0.0278450833173217</cx:pt>
          <cx:pt idx="663">-0.020119372255932001</cx:pt>
          <cx:pt idx="664">-0.0341581662530294</cx:pt>
          <cx:pt idx="665">-0.020933106924571399</cx:pt>
          <cx:pt idx="666">-0.023027303190102998</cx:pt>
          <cx:pt idx="667">-0.0174207970949742</cx:pt>
          <cx:pt idx="668">-0.0064982221924852904</cx:pt>
          <cx:pt idx="669">-0.00202399512104917</cx:pt>
          <cx:pt idx="670">-0.00040852619099991498</cx:pt>
          <cx:pt idx="671">-0.00046439566839084998</cx:pt>
          <cx:pt idx="672">-0.00053766215344843696</cx:pt>
          <cx:pt idx="673">-0.00025370063687989299</cx:pt>
          <cx:pt idx="674">0.00191883074672792</cx:pt>
          <cx:pt idx="675">0.0043211540996701903</cx:pt>
          <cx:pt idx="676">0.015482116687463699</cx:pt>
          <cx:pt idx="677">0.0078831068103931701</cx:pt>
          <cx:pt idx="678">0.016692858999142</cx:pt>
          <cx:pt idx="679">0.015449331545428499</cx:pt>
          <cx:pt idx="680">0.027419285602759198</cx:pt>
          <cx:pt idx="681">0.043530527248702898</cx:pt>
          <cx:pt idx="682">0.028789445876671899</cx:pt>
          <cx:pt idx="683">-0.021970788519803001</cx:pt>
          <cx:pt idx="684">-0.055292595044802599</cx:pt>
          <cx:pt idx="685">-0.0096600902085496095</cx:pt>
          <cx:pt idx="686">0.0041047089570228597</cx:pt>
          <cx:pt idx="687">-0.0206730299108428</cx:pt>
          <cx:pt idx="688">-0.093663331828393204</cx:pt>
          <cx:pt idx="689">-0.00226800224726226</cx:pt>
          <cx:pt idx="690">-0.0124866701234124</cx:pt>
          <cx:pt idx="691">-0.0272703565003195</cx:pt>
          <cx:pt idx="692">-0.033854270149423799</cx:pt>
          <cx:pt idx="693">-0.025120056803130598</cx:pt>
          <cx:pt idx="694">-0.023900978275392601</cx:pt>
          <cx:pt idx="695">-0.018930236913374501</cx:pt>
          <cx:pt idx="696">-0.0056174184807232502</cx:pt>
          <cx:pt idx="697">0.0039801414085148899</cx:pt>
          <cx:pt idx="698">0.0011597212365526399</cx:pt>
          <cx:pt idx="699">-0.000426410006354363</cx:pt>
          <cx:pt idx="700">0.00022059853197619001</cx:pt>
          <cx:pt idx="701">-0.00031449156532117699</cx:pt>
          <cx:pt idx="702">-0.00031738838849987099</cx:pt>
          <cx:pt idx="703">0.00036914788860197201</cx:pt>
          <cx:pt idx="704">0.00437237020633785</cx:pt>
          <cx:pt idx="705">-0.00123919416705122</cx:pt>
          <cx:pt idx="706">0.0070728275006526698</cx:pt>
          <cx:pt idx="707">0.019797474303399201</cx:pt>
          <cx:pt idx="708">0.0416654912640416</cx:pt>
          <cx:pt idx="709">0.0472016260420541</cx:pt>
          <cx:pt idx="710">0.052081417581661203</cx:pt>
          <cx:pt idx="711">0.017165510193949102</cx:pt>
          <cx:pt idx="712">0.0090991388431225697</cx:pt>
          <cx:pt idx="713">-0.00335641893000843</cx:pt>
          <cx:pt idx="714">-0.039590207705939101</cx:pt>
          <cx:pt idx="715">-0.0140197249192848</cx:pt>
          <cx:pt idx="716">0.012407325889591999</cx:pt>
          <cx:pt idx="717">0.0034531341206055699</cx:pt>
          <cx:pt idx="718">0.0032802932749356299</cx:pt>
          <cx:pt idx="719">-0.0122986330939855</cx:pt>
          <cx:pt idx="720">-0.031333693791790997</cx:pt>
          <cx:pt idx="721">-0.042203696852425997</cx:pt>
          <cx:pt idx="722">-0.027958859684320402</cx:pt>
          <cx:pt idx="723">-0.0112629817764972</cx:pt>
          <cx:pt idx="724">-0.0042801150100986599</cx:pt>
          <cx:pt idx="725">0.00044362604730816398</cx:pt>
          <cx:pt idx="726">0.00034827325233842703</cx:pt>
          <cx:pt idx="727">0.00025986935092361398</cx:pt>
          <cx:pt idx="728">-3.5169649985482702e-05</cx:pt>
          <cx:pt idx="729">0.00122276892779305</cx:pt>
          <cx:pt idx="730">0.00043487661306142698</cx:pt>
          <cx:pt idx="731">-0.00073299718757332297</cx:pt>
          <cx:pt idx="732">-0.0040797129737922804</cx:pt>
          <cx:pt idx="733">-0.0287847095229379</cx:pt>
          <cx:pt idx="734">-0.0265595990923451</cx:pt>
          <cx:pt idx="735">-0.0030561406924568199</cx:pt>
          <cx:pt idx="736">-0.0033059569653004599</cx:pt>
          <cx:pt idx="737">-0.0123496865347096</cx:pt>
          <cx:pt idx="738">-0.023461387941877201</cx:pt>
          <cx:pt idx="739">-0.025379414906368799</cx:pt>
          <cx:pt idx="740">-0.022831728259747799</cx:pt>
          <cx:pt idx="741">0.0205495377511868</cx:pt>
          <cx:pt idx="742">0.019097256575816901</cx:pt>
          <cx:pt idx="743">0.0094394207110087298</cx:pt>
          <cx:pt idx="744">-0.015240596837311</cx:pt>
          <cx:pt idx="745">-0.0032916914738547499</cx:pt>
          <cx:pt idx="746">0.00472409278873948</cx:pt>
          <cx:pt idx="747">0.0030005591592931302</cx:pt>
          <cx:pt idx="748">-0.0083247984440369908</cx:pt>
          <cx:pt idx="749">-0.011476999378296901</cx:pt>
          <cx:pt idx="750">-0.0052525263292955201</cx:pt>
          <cx:pt idx="751">0.00016264296389551501</cx:pt>
          <cx:pt idx="752">0.00088382909855975501</cx:pt>
          <cx:pt idx="753">0.00022973970773808899</cx:pt>
          <cx:pt idx="754">0.00072877336624773998</cx:pt>
          <cx:pt idx="755">-0.00071548961041231404</cx:pt>
          <cx:pt idx="756">-0.00038620172257214797</cx:pt>
          <cx:pt idx="757">0.00106128901738452</cx:pt>
          <cx:pt idx="758">0.00025226280078784403</cx:pt>
          <cx:pt idx="759">0.00012240423471508399</cx:pt>
          <cx:pt idx="760">-0.00051380634088878498</cx:pt>
          <cx:pt idx="761">0.00034667667917163899</cx:pt>
          <cx:pt idx="762">7.9445428529021993e-06</cx:pt>
          <cx:pt idx="763">-0.00032150040837639201</cx:pt>
          <cx:pt idx="764">0.000734799672878999</cx:pt>
          <cx:pt idx="765">0.00145052282721678</cx:pt>
          <cx:pt idx="766">0.00272717603269101</cx:pt>
          <cx:pt idx="767">0.00092873549812327503</cx:pt>
          <cx:pt idx="768">0.0025212209908456202</cx:pt>
          <cx:pt idx="769">0.0032611341532910302</cx:pt>
          <cx:pt idx="770">-0.0046178130015520199</cx:pt>
          <cx:pt idx="771">-0.0031593335140315901</cx:pt>
          <cx:pt idx="772">-0.00025270148712921699</cx:pt>
          <cx:pt idx="773">0.0033403712541194598</cx:pt>
          <cx:pt idx="774">0.0052879460989649499</cx:pt>
          <cx:pt idx="775">-0.00146673950707328</cx:pt>
          <cx:pt idx="776">-0.0027467142143184401</cx:pt>
          <cx:pt idx="777">-0.00069450989605209</cx:pt>
          <cx:pt idx="778">-0.0058300985255942102</cx:pt>
          <cx:pt idx="779">0.00053281401476896095</cx:pt>
          <cx:pt idx="780">2.1430682977373798e-06</cx:pt>
          <cx:pt idx="781">-8.6692966453641904e-05</cx:pt>
          <cx:pt idx="782">-0.000207908678359404</cx:pt>
          <cx:pt idx="783">-2.3400441058176099e-05</cx:pt>
          <cx:pt idx="784">0.0093503873441619506</cx:pt>
          <cx:pt idx="785">0.014655152966111525</cx:pt>
          <cx:pt idx="786">0.0112880107916245</cx:pt>
          <cx:pt idx="787">0.015382849748624401</cx:pt>
          <cx:pt idx="788">0.0082377759936685252</cx:pt>
          <cx:pt idx="789">0.017721789999468249</cx:pt>
          <cx:pt idx="790">0.016510661914230951</cx:pt>
          <cx:pt idx="791">0.012098830935894025</cx:pt>
          <cx:pt idx="792">0.0080481182250612005</cx:pt>
          <cx:pt idx="793">0.022778554119519127</cx:pt>
          <cx:pt idx="794">0.040114644425492001</cx:pt>
          <cx:pt idx="795">0.012899406070169825</cx:pt>
          <cx:pt idx="796">-0.018364236141371101</cx:pt>
          <cx:pt idx="797">-0.017399945077619799</cx:pt>
          <cx:pt idx="798">-0.020626380171356925</cx:pt>
          <cx:pt idx="799">-0.027798929242471751</cx:pt>
          <cx:pt idx="800">-0.016136710145966401</cx:pt>
          <cx:pt idx="801">-0.0023007243129407398</cx:pt>
          <cx:pt idx="802">-0.00684474549452455</cx:pt>
          <cx:pt idx="803">-0.0081608358013531244</cx:pt>
          <cx:pt idx="804">-0.01169002748351285</cx:pt>
          <cx:pt idx="805">-0.0067414148078167747</cx:pt>
          <cx:pt idx="806">-0.0028370327686800499</cx:pt>
          <cx:pt idx="807">0.00016064350886790951</cx:pt>
          <cx:pt idx="808">-6.4120694201262246e-05</cx:pt>
          <cx:pt idx="809">-5.6452741575398752e-05</cx:pt>
          <cx:pt idx="810">-0.00011922219906011625</cx:pt>
          <cx:pt idx="811">0.0010475953854207326</cx:pt>
          <cx:pt idx="812">0.0044278412782999248</cx:pt>
          <cx:pt idx="813">0.013876820364350425</cx:pt>
          <cx:pt idx="814">0.011940686138609925</cx:pt>
          <cx:pt idx="815">0.00060453077928193254</cx:pt>
          <cx:pt idx="816">-0.0040717327128248753</cx:pt>
          <cx:pt idx="817">0.0136501922249204</cx:pt>
          <cx:pt idx="818">0.01702212461056225</cx:pt>
          <cx:pt idx="819">0.04982019242681375</cx:pt>
          <cx:pt idx="820">0.038499245351008501</cx:pt>
          <cx:pt idx="821">0.03607647028723325</cx:pt>
          <cx:pt idx="822">0.04926890349814475</cx:pt>
          <cx:pt idx="823">0.0279074297953445</cx:pt>
          <cx:pt idx="824">-0.003153674783169975</cx:pt>
          <cx:pt idx="825">-0.0242630661805848</cx:pt>
          <cx:pt idx="826">-0.015146774197884976</cx:pt>
          <cx:pt idx="827">-0.020759322146284374</cx:pt>
          <cx:pt idx="828">-0.014585648132588926</cx:pt>
          <cx:pt idx="829">-0.010300424507463225</cx:pt>
          <cx:pt idx="830">-0.0072089739820695997</cx:pt>
          <cx:pt idx="831">0.0018788324023107251</cx:pt>
          <cx:pt idx="832">-0.0060150422193563499</cx:pt>
          <cx:pt idx="833">-0.011634828321558851</cx:pt>
          <cx:pt idx="834">-0.0014812530157679124</cx:pt>
          <cx:pt idx="835">0.00014938070898690901</cx:pt>
          <cx:pt idx="836">0.00010875345632909075</cx:pt>
          <cx:pt idx="837">1.7033242718160001e-05</cx:pt>
          <cx:pt idx="838">5.8620481669585752e-05</cx:pt>
          <cx:pt idx="839">0.0017614304312456551</cx:pt>
          <cx:pt idx="840">0.0023941474336546076</cx:pt>
          <cx:pt idx="841">0.014279570473529925</cx:pt>
          <cx:pt idx="842">0.012665192882164574</cx:pt>
          <cx:pt idx="843">0.0026219608928089999</cx:pt>
          <cx:pt idx="844">0.0056580014098320504</cx:pt>
          <cx:pt idx="845">0.017776890977059149</cx:pt>
          <cx:pt idx="846">0.030704161986619499</cx:pt>
          <cx:pt idx="847">0.042196079428268002</cx:pt>
          <cx:pt idx="848">0.031438890841830998</cx:pt>
          <cx:pt idx="849">0.033645699296015498</cx:pt>
          <cx:pt idx="850">0.028455776910114999</cx:pt>
          <cx:pt idx="851">0.016440099066048826</cx:pt>
          <cx:pt idx="852">-0.00098165194974985997</cx:pt>
          <cx:pt idx="853">-0.012964375616412701</cx:pt>
          <cx:pt idx="854">0.00075149765275400748</cx:pt>
          <cx:pt idx="855">-0.015920410279296249</cx:pt>
          <cx:pt idx="856">-0.011748998695490075</cx:pt>
          <cx:pt idx="857">-0.0052655634039766247</cx:pt>
          <cx:pt idx="858">0.00120389180109464</cx:pt>
          <cx:pt idx="859">0.0049829353184691503</cx:pt>
          <cx:pt idx="860">0.0025091475991491502</cx:pt>
          <cx:pt idx="861">-0.00747464791925735</cx:pt>
          <cx:pt idx="862">-0.00014578534207399725</cx:pt>
          <cx:pt idx="863">0.0015897131864692575</cx:pt>
          <cx:pt idx="864">0.003506637514192475</cx:pt>
          <cx:pt idx="865">-9.0582728957038254e-05</cx:pt>
          <cx:pt idx="866">8.5876384917530754e-05</cx:pt>
          <cx:pt idx="867">-0.00024831225599654226</cx:pt>
          <cx:pt idx="868">0.0017470221325424774</cx:pt>
          <cx:pt idx="869">0.0053190264391082751</cx:pt>
          <cx:pt idx="870">0.0023882094276675599</cx:pt>
          <cx:pt idx="871">-0.0025045825687349749</cx:pt>
          <cx:pt idx="872">0.00049591824577587245</cx:pt>
          <cx:pt idx="873">0.016195553397138573</cx:pt>
          <cx:pt idx="874">0.017879671931597976</cx:pt>
          <cx:pt idx="875">0.017218169524832051</cx:pt>
          <cx:pt idx="876">0.0098690748569641006</cx:pt>
          <cx:pt idx="877">-0.01826067654632145</cx:pt>
          <cx:pt idx="878">-0.01897193485642365</cx:pt>
          <cx:pt idx="879">-0.0035439633711634002</cx:pt>
          <cx:pt idx="880">0.0049039789523735999</cx:pt>
          <cx:pt idx="881">0.0087961239559344508</cx:pt>
          <cx:pt idx="882">0.0080852686068642494</cx:pt>
          <cx:pt idx="883">-0.0019745876285465901</cx:pt>
          <cx:pt idx="884">0.0093503873441619506</cx:pt>
          <cx:pt idx="885">0.014655152966111525</cx:pt>
          <cx:pt idx="886">0.0112880107916245</cx:pt>
          <cx:pt idx="887">0.015382849748624401</cx:pt>
          <cx:pt idx="888">0.0082377759936685252</cx:pt>
          <cx:pt idx="889">0.017721789999468249</cx:pt>
          <cx:pt idx="890">0.016510661914230951</cx:pt>
          <cx:pt idx="891">0.012098830935894025</cx:pt>
          <cx:pt idx="892">0.0080481182250612005</cx:pt>
          <cx:pt idx="893">0.022778554119519127</cx:pt>
          <cx:pt idx="894">0.040114644425492001</cx:pt>
          <cx:pt idx="895">0.012899406070169825</cx:pt>
          <cx:pt idx="896">-0.018364236141371101</cx:pt>
          <cx:pt idx="897">-0.017399945077619799</cx:pt>
          <cx:pt idx="898">-0.020626380171356925</cx:pt>
          <cx:pt idx="899">-0.027798929242471751</cx:pt>
          <cx:pt idx="900">-0.016136710145966401</cx:pt>
          <cx:pt idx="901">-0.0023007243129407398</cx:pt>
          <cx:pt idx="902">-0.00684474549452455</cx:pt>
          <cx:pt idx="903">-0.0081608358013531244</cx:pt>
          <cx:pt idx="904">-0.01169002748351285</cx:pt>
          <cx:pt idx="905">-0.0067414148078167747</cx:pt>
          <cx:pt idx="906">-0.0028370327686800499</cx:pt>
          <cx:pt idx="907">0.00016064350886790951</cx:pt>
          <cx:pt idx="908">-6.4120694201262246e-05</cx:pt>
          <cx:pt idx="909">-5.6452741575398752e-05</cx:pt>
          <cx:pt idx="910">-0.00011922219906011625</cx:pt>
          <cx:pt idx="911">0.0010475953854207326</cx:pt>
          <cx:pt idx="912">0.0044278412782999248</cx:pt>
          <cx:pt idx="913">0.013876820364350425</cx:pt>
          <cx:pt idx="914">0.011940686138609925</cx:pt>
          <cx:pt idx="915">0.00060453077928193254</cx:pt>
          <cx:pt idx="916">-0.0040717327128248753</cx:pt>
          <cx:pt idx="917">0.0136501922249204</cx:pt>
          <cx:pt idx="918">0.01702212461056225</cx:pt>
          <cx:pt idx="919">0.04982019242681375</cx:pt>
          <cx:pt idx="920">0.038499245351008501</cx:pt>
          <cx:pt idx="921">0.03607647028723325</cx:pt>
          <cx:pt idx="922">0.04926890349814475</cx:pt>
          <cx:pt idx="923">0.0279074297953445</cx:pt>
          <cx:pt idx="924">-0.003153674783169975</cx:pt>
          <cx:pt idx="925">-0.0242630661805848</cx:pt>
          <cx:pt idx="926">-0.015146774197884976</cx:pt>
          <cx:pt idx="927">-0.020759322146284374</cx:pt>
          <cx:pt idx="928">-0.014585648132588926</cx:pt>
          <cx:pt idx="929">-0.010300424507463225</cx:pt>
          <cx:pt idx="930">-0.0072089739820695997</cx:pt>
          <cx:pt idx="931">0.0018788324023107251</cx:pt>
          <cx:pt idx="932">-0.0060150422193563499</cx:pt>
          <cx:pt idx="933">-0.011634828321558851</cx:pt>
          <cx:pt idx="934">-0.0014812530157679124</cx:pt>
          <cx:pt idx="935">0.00014938070898690901</cx:pt>
          <cx:pt idx="936">0.00010875345632909075</cx:pt>
          <cx:pt idx="937">1.7033242718160001e-05</cx:pt>
          <cx:pt idx="938">5.8620481669585752e-05</cx:pt>
          <cx:pt idx="939">0.0017614304312456551</cx:pt>
          <cx:pt idx="940">0.0023941474336546076</cx:pt>
          <cx:pt idx="941">0.014279570473529925</cx:pt>
          <cx:pt idx="942">0.012665192882164574</cx:pt>
          <cx:pt idx="943">0.0026219608928089999</cx:pt>
          <cx:pt idx="944">0.0056580014098320504</cx:pt>
          <cx:pt idx="945">0.017776890977059149</cx:pt>
          <cx:pt idx="946">0.030704161986619499</cx:pt>
          <cx:pt idx="947">0.042196079428268002</cx:pt>
          <cx:pt idx="948">0.031438890841830998</cx:pt>
          <cx:pt idx="949">0.033645699296015498</cx:pt>
          <cx:pt idx="950">0.028455776910114999</cx:pt>
          <cx:pt idx="951">0.016440099066048826</cx:pt>
          <cx:pt idx="952">-0.00098165194974985997</cx:pt>
          <cx:pt idx="953">-0.012964375616412701</cx:pt>
          <cx:pt idx="954">0.00075149765275400748</cx:pt>
          <cx:pt idx="955">-0.015920410279296249</cx:pt>
          <cx:pt idx="956">-0.011748998695490075</cx:pt>
          <cx:pt idx="957">-0.0052655634039766247</cx:pt>
          <cx:pt idx="958">0.00120389180109464</cx:pt>
          <cx:pt idx="959">0.0049829353184691503</cx:pt>
          <cx:pt idx="960">0.0025091475991491502</cx:pt>
          <cx:pt idx="961">-0.00747464791925735</cx:pt>
          <cx:pt idx="962">-0.00014578534207399725</cx:pt>
          <cx:pt idx="963">0.0015897131864692575</cx:pt>
          <cx:pt idx="964">0.003506637514192475</cx:pt>
          <cx:pt idx="965">-9.0582728957038254e-05</cx:pt>
          <cx:pt idx="966">8.5876384917530754e-05</cx:pt>
          <cx:pt idx="967">-0.00024831225599654226</cx:pt>
          <cx:pt idx="968">0.0017470221325424774</cx:pt>
          <cx:pt idx="969">0.0053190264391082751</cx:pt>
          <cx:pt idx="970">0.0023882094276675599</cx:pt>
          <cx:pt idx="971">-0.0025045825687349749</cx:pt>
          <cx:pt idx="972">0.00049591824577587245</cx:pt>
          <cx:pt idx="973">0.016195553397138573</cx:pt>
          <cx:pt idx="974">0.017879671931597976</cx:pt>
          <cx:pt idx="975">0.017218169524832051</cx:pt>
          <cx:pt idx="976">0.0098690748569641006</cx:pt>
          <cx:pt idx="977">-0.01826067654632145</cx:pt>
          <cx:pt idx="978">-0.01897193485642365</cx:pt>
          <cx:pt idx="979">-0.0035439633711634002</cx:pt>
          <cx:pt idx="980">0.0049039789523735999</cx:pt>
          <cx:pt idx="981">0.0087961239559344508</cx:pt>
          <cx:pt idx="982">0.0080852686068642494</cx:pt>
          <cx:pt idx="983">-0.0019745876285465901</cx:pt>
          <cx:pt idx="984">0.0093503873441619506</cx:pt>
          <cx:pt idx="985">0.014655152966111525</cx:pt>
          <cx:pt idx="986">0.0112880107916245</cx:pt>
          <cx:pt idx="987">0.015382849748624401</cx:pt>
          <cx:pt idx="988">0.0082377759936685252</cx:pt>
          <cx:pt idx="989">0.017721789999468249</cx:pt>
          <cx:pt idx="990">0.016510661914230951</cx:pt>
          <cx:pt idx="991">0.012098830935894025</cx:pt>
          <cx:pt idx="992">0.0080481182250612005</cx:pt>
          <cx:pt idx="993">0.022778554119519127</cx:pt>
          <cx:pt idx="994">0.040114644425492001</cx:pt>
          <cx:pt idx="995">0.012899406070169825</cx:pt>
          <cx:pt idx="996">-0.018364236141371101</cx:pt>
          <cx:pt idx="997">-0.017399945077619799</cx:pt>
          <cx:pt idx="998">-0.020626380171356925</cx:pt>
          <cx:pt idx="999">-0.027798929242471751</cx:pt>
          <cx:pt idx="1000">-0.016136710145966401</cx:pt>
          <cx:pt idx="1001">-0.0023007243129407398</cx:pt>
          <cx:pt idx="1002">-0.00684474549452455</cx:pt>
          <cx:pt idx="1003">-0.0081608358013531244</cx:pt>
          <cx:pt idx="1004">-0.01169002748351285</cx:pt>
          <cx:pt idx="1005">-0.0067414148078167747</cx:pt>
          <cx:pt idx="1006">-0.0028370327686800499</cx:pt>
          <cx:pt idx="1007">0.00016064350886790951</cx:pt>
          <cx:pt idx="1008">-6.4120694201262246e-05</cx:pt>
          <cx:pt idx="1009">-5.6452741575398752e-05</cx:pt>
          <cx:pt idx="1010">-0.00011922219906011625</cx:pt>
          <cx:pt idx="1011">0.0010475953854207326</cx:pt>
          <cx:pt idx="1012">0.0044278412782999248</cx:pt>
          <cx:pt idx="1013">0.013876820364350425</cx:pt>
          <cx:pt idx="1014">0.011940686138609925</cx:pt>
          <cx:pt idx="1015">0.00060453077928193254</cx:pt>
          <cx:pt idx="1016">-0.0040717327128248753</cx:pt>
          <cx:pt idx="1017">0.0136501922249204</cx:pt>
          <cx:pt idx="1018">0.01702212461056225</cx:pt>
          <cx:pt idx="1019">0.04982019242681375</cx:pt>
          <cx:pt idx="1020">0.038499245351008501</cx:pt>
          <cx:pt idx="1021">0.03607647028723325</cx:pt>
          <cx:pt idx="1022">0.04926890349814475</cx:pt>
          <cx:pt idx="1023">0.0279074297953445</cx:pt>
          <cx:pt idx="1024">-0.003153674783169975</cx:pt>
          <cx:pt idx="1025">-0.0242630661805848</cx:pt>
          <cx:pt idx="1026">-0.015146774197884976</cx:pt>
          <cx:pt idx="1027">-0.020759322146284374</cx:pt>
          <cx:pt idx="1028">-0.014585648132588926</cx:pt>
          <cx:pt idx="1029">-0.010300424507463225</cx:pt>
          <cx:pt idx="1030">-0.0072089739820695997</cx:pt>
          <cx:pt idx="1031">0.0018788324023107251</cx:pt>
          <cx:pt idx="1032">-0.0060150422193563499</cx:pt>
          <cx:pt idx="1033">-0.011634828321558851</cx:pt>
          <cx:pt idx="1034">-0.0014812530157679124</cx:pt>
          <cx:pt idx="1035">0.00014938070898690901</cx:pt>
          <cx:pt idx="1036">0.00010875345632909075</cx:pt>
          <cx:pt idx="1037">1.7033242718160001e-05</cx:pt>
          <cx:pt idx="1038">5.8620481669585752e-05</cx:pt>
          <cx:pt idx="1039">0.0017614304312456551</cx:pt>
          <cx:pt idx="1040">0.0023941474336546076</cx:pt>
          <cx:pt idx="1041">0.014279570473529925</cx:pt>
          <cx:pt idx="1042">0.012665192882164574</cx:pt>
          <cx:pt idx="1043">0.0026219608928089999</cx:pt>
          <cx:pt idx="1044">0.0056580014098320504</cx:pt>
          <cx:pt idx="1045">0.017776890977059149</cx:pt>
          <cx:pt idx="1046">0.030704161986619499</cx:pt>
          <cx:pt idx="1047">0.042196079428268002</cx:pt>
          <cx:pt idx="1048">0.031438890841830998</cx:pt>
          <cx:pt idx="1049">0.033645699296015498</cx:pt>
          <cx:pt idx="1050">0.028455776910114999</cx:pt>
          <cx:pt idx="1051">0.016440099066048826</cx:pt>
          <cx:pt idx="1052">-0.00098165194974985997</cx:pt>
          <cx:pt idx="1053">-0.012964375616412701</cx:pt>
          <cx:pt idx="1054">0.00075149765275400748</cx:pt>
          <cx:pt idx="1055">-0.015920410279296249</cx:pt>
          <cx:pt idx="1056">-0.011748998695490075</cx:pt>
          <cx:pt idx="1057">-0.0052655634039766247</cx:pt>
          <cx:pt idx="1058">0.00120389180109464</cx:pt>
          <cx:pt idx="1059">0.0049829353184691503</cx:pt>
          <cx:pt idx="1060">0.0025091475991491502</cx:pt>
          <cx:pt idx="1061">-0.00747464791925735</cx:pt>
          <cx:pt idx="1062">-0.00014578534207399725</cx:pt>
          <cx:pt idx="1063">0.0015897131864692575</cx:pt>
          <cx:pt idx="1064">0.003506637514192475</cx:pt>
          <cx:pt idx="1065">-9.0582728957038254e-05</cx:pt>
          <cx:pt idx="1066">8.5876384917530754e-05</cx:pt>
          <cx:pt idx="1067">-0.00024831225599654226</cx:pt>
          <cx:pt idx="1068">0.0017470221325424774</cx:pt>
          <cx:pt idx="1069">0.0053190264391082751</cx:pt>
          <cx:pt idx="1070">0.0023882094276675599</cx:pt>
          <cx:pt idx="1071">-0.0025045825687349749</cx:pt>
          <cx:pt idx="1072">0.00049591824577587245</cx:pt>
          <cx:pt idx="1073">0.016195553397138573</cx:pt>
          <cx:pt idx="1074">0.017879671931597976</cx:pt>
          <cx:pt idx="1075">0.017218169524832051</cx:pt>
          <cx:pt idx="1076">0.0098690748569641006</cx:pt>
          <cx:pt idx="1077">-0.01826067654632145</cx:pt>
          <cx:pt idx="1078">-0.01897193485642365</cx:pt>
          <cx:pt idx="1079">-0.0035439633711634002</cx:pt>
          <cx:pt idx="1080">0.0049039789523735999</cx:pt>
          <cx:pt idx="1081">0.0087961239559344508</cx:pt>
          <cx:pt idx="1082">0.0080852686068642494</cx:pt>
          <cx:pt idx="1083">-0.0019745876285465901</cx:pt>
        </cx:lvl>
      </cx:numDim>
    </cx:data>
    <cx:data id="184">
      <cx:numDim type="val">
        <cx:f>Sheet2!$GC$1:$GC$1084</cx:f>
        <cx:lvl ptCount="1084" formatCode="G/通用格式">
          <cx:pt idx="0">-0.0010161834857900099</cx:pt>
          <cx:pt idx="1">-3.7549818082066999e-06</cx:pt>
          <cx:pt idx="2">0.00040773032268224201</cx:pt>
          <cx:pt idx="3">-0.00063311597676600495</cx:pt>
          <cx:pt idx="4">-0.00065041307152674402</cx:pt>
          <cx:pt idx="5">-0.00026260715692691503</cx:pt>
          <cx:pt idx="6">-0.000475104344592274</cx:pt>
          <cx:pt idx="7">0.000253182960945724</cx:pt>
          <cx:pt idx="8">0.000482178715368558</cx:pt>
          <cx:pt idx="9">-0.00074934867721123896</cx:pt>
          <cx:pt idx="10">0.000153004104748694</cx:pt>
          <cx:pt idx="11">-0.0011516651044284299</cx:pt>
          <cx:pt idx="12">-0.00032276632989700998</cx:pt>
          <cx:pt idx="13">-0.00071434922312443698</cx:pt>
          <cx:pt idx="14">-0.00064248401008632405</cx:pt>
          <cx:pt idx="15">-0.00017547144506239499</cx:pt>
          <cx:pt idx="16">-0.00035620985981349603</cx:pt>
          <cx:pt idx="17">-0.00078524061531388501</cx:pt>
          <cx:pt idx="18">0.000575802186840376</cx:pt>
          <cx:pt idx="19">2.93832966717913e-05</cx:pt>
          <cx:pt idx="20">-0.000749279938246946</cx:pt>
          <cx:pt idx="21">-0.00090860896073951896</cx:pt>
          <cx:pt idx="22">0.00020653273923037599</cx:pt>
          <cx:pt idx="23">0.00022788167886188899</cx:pt>
          <cx:pt idx="24">-0.00051472773544472398</cx:pt>
          <cx:pt idx="25">-0.00032481504894742597</cx:pt>
          <cx:pt idx="26">0.000133358180155723</cx:pt>
          <cx:pt idx="27">0.00057877977837821699</cx:pt>
          <cx:pt idx="28">-0.00033897623196623799</cx:pt>
          <cx:pt idx="29">-0.00057029989038428705</cx:pt>
          <cx:pt idx="30">0.00078925318723825904</cx:pt>
          <cx:pt idx="31">-5.0518303661767497e-05</cx:pt>
          <cx:pt idx="32">0.00029756064867922301</cx:pt>
          <cx:pt idx="33">-0.000220721340754434</cx:pt>
          <cx:pt idx="34">-0.00032017734975604102</cx:pt>
          <cx:pt idx="35">0.00041586434149187699</cx:pt>
          <cx:pt idx="36">-0.000164558527577311</cx:pt>
          <cx:pt idx="37">-0.000203725466857845</cx:pt>
          <cx:pt idx="38">-0.0012832950121186701</cx:pt>
          <cx:pt idx="39">-0.0028415889192818099</cx:pt>
          <cx:pt idx="40">-0.0019090371483540499</cx:pt>
          <cx:pt idx="41">-0.00064846563741698202</cx:pt>
          <cx:pt idx="42">0.00048350711284159202</cx:pt>
          <cx:pt idx="43">0.00126511870572548</cx:pt>
          <cx:pt idx="44">-0.0044782914791670504</cx:pt>
          <cx:pt idx="45">-0.00119246993524979</cx:pt>
          <cx:pt idx="46">-0.0011511229864387799</cx:pt>
          <cx:pt idx="47">-0.00063145760646113802</cx:pt>
          <cx:pt idx="48">-0.00091443323806285901</cx:pt>
          <cx:pt idx="49">-0.00076626792306850298</cx:pt>
          <cx:pt idx="50">5.4058750365386101e-05</cx:pt>
          <cx:pt idx="51">0.00014529796492809599</cx:pt>
          <cx:pt idx="52">0.000916819736285632</cx:pt>
          <cx:pt idx="53">0.000130667971828978</cx:pt>
          <cx:pt idx="54">-0.00056086356607811297</cx:pt>
          <cx:pt idx="55">0.00016331264727671501</cx:pt>
          <cx:pt idx="56">-0.00041308973806390502</cx:pt>
          <cx:pt idx="57">0.000172527183254936</cx:pt>
          <cx:pt idx="58">-0.00056492647435730202</cx:pt>
          <cx:pt idx="59">-0.00134577953405308</cx:pt>
          <cx:pt idx="60">-0.00016220954373116699</cx:pt>
          <cx:pt idx="61">0.00017767699629852199</cx:pt>
          <cx:pt idx="62">-0.000799978140044907</cx:pt>
          <cx:pt idx="63">-0.00090066208974423796</cx:pt>
          <cx:pt idx="64">-0.0049461443035342103</cx:pt>
          <cx:pt idx="65">-0.0090148480465209006</cx:pt>
          <cx:pt idx="66">-0.0093257616013299703</cx:pt>
          <cx:pt idx="67">-0.012106446538816</cx:pt>
          <cx:pt idx="68">-0.010617395846739999</cx:pt>
          <cx:pt idx="69">0.0055725823115401803</cx:pt>
          <cx:pt idx="70">-0.0064357337672834103</cx:pt>
          <cx:pt idx="71">-0.0021967631071295899</cx:pt>
          <cx:pt idx="72">0.00206245298930061</cx:pt>
          <cx:pt idx="73">0.00151952283011393</cx:pt>
          <cx:pt idx="74">-0.00093256632984776695</cx:pt>
          <cx:pt idx="75">0.0123026594034093</cx:pt>
          <cx:pt idx="76">0.0022477602508671401</cx:pt>
          <cx:pt idx="77">-0.00157603115914869</cx:pt>
          <cx:pt idx="78">-0.00022129464405477899</cx:pt>
          <cx:pt idx="79">-1.2789589384913799e-05</cx:pt>
          <cx:pt idx="80">-0.00086075637847887905</cx:pt>
          <cx:pt idx="81">-7.6027412339398705e-05</cx:pt>
          <cx:pt idx="82">0.000372021711369996</cx:pt>
          <cx:pt idx="83">-0.000288213955090599</cx:pt>
          <cx:pt idx="84">-0.000450028735742993</cx:pt>
          <cx:pt idx="85">0.00122592273777797</cx:pt>
          <cx:pt idx="86">0.00051483062488977402</cx:pt>
          <cx:pt idx="87">-0.000722646840740096</cx:pt>
          <cx:pt idx="88">0.00136302089358416</cx:pt>
          <cx:pt idx="89">0.0050753580392837198</cx:pt>
          <cx:pt idx="90">0.0048227094422815201</cx:pt>
          <cx:pt idx="91">0.0057059833421368601</cx:pt>
          <cx:pt idx="92">0.0122435950113386</cx:pt>
          <cx:pt idx="93">0.0070276348613429003</cx:pt>
          <cx:pt idx="94">0.020441935730901601</cx:pt>
          <cx:pt idx="95">-0.0035505909235607098</cx:pt>
          <cx:pt idx="96">0.0159279924680782</cx:pt>
          <cx:pt idx="97">0.025096658760470701</cx:pt>
          <cx:pt idx="98">0.0342951268293838</cx:pt>
          <cx:pt idx="99">0.051186375446106103</cx:pt>
          <cx:pt idx="100">0.0253053535577158</cx:pt>
          <cx:pt idx="101">0.018480118134471001</cx:pt>
          <cx:pt idx="102">0.0350171795345776</cx:pt>
          <cx:pt idx="103">0.026439661010212199</cx:pt>
          <cx:pt idx="104">0.028917378768136201</cx:pt>
          <cx:pt idx="105">-0.0032964218745220901</cx:pt>
          <cx:pt idx="106">-0.017558197416995699</cx:pt>
          <cx:pt idx="107">-0.0088244666477625792</cx:pt>
          <cx:pt idx="108">0.00118064793176857</cx:pt>
          <cx:pt idx="109">0.0095639566811140091</cx:pt>
          <cx:pt idx="110">0.0021317001968208199</cx:pt>
          <cx:pt idx="111">-0.000304795257971689</cx:pt>
          <cx:pt idx="112">0.00039749721083914298</cx:pt>
          <cx:pt idx="113">0.00035869547053373602</cx:pt>
          <cx:pt idx="114">0.0022611539891211701</cx:pt>
          <cx:pt idx="115">0.0011000047122386701</cx:pt>
          <cx:pt idx="116">-0.00039906818661503498</cx:pt>
          <cx:pt idx="117">0.00119679626117365</cx:pt>
          <cx:pt idx="118">-0.0037572393427138702</cx:pt>
          <cx:pt idx="119">0.0058530353406708504</cx:pt>
          <cx:pt idx="120">0.0151928707133495</cx:pt>
          <cx:pt idx="121">0.0355814921183851</cx:pt>
          <cx:pt idx="122">0.0408330451997145</cx:pt>
          <cx:pt idx="123">0.0294335919856215</cx:pt>
          <cx:pt idx="124">0.024544236517373998</cx:pt>
          <cx:pt idx="125">0.042799247667394999</cx:pt>
          <cx:pt idx="126">0.067441138788329497</cx:pt>
          <cx:pt idx="127">0.050917158309981302</cx:pt>
          <cx:pt idx="128">0.0105734982484403</cx:pt>
          <cx:pt idx="129">-0.0039607596831088302</cx:pt>
          <cx:pt idx="130">0.044788568345467197</cx:pt>
          <cx:pt idx="131">0.0312602001268407</cx:pt>
          <cx:pt idx="132">0.0085349814506882806</cx:pt>
          <cx:pt idx="133">0.020609740133470202</cx:pt>
          <cx:pt idx="134">-0.0045563472796890901</cx:pt>
          <cx:pt idx="135">0.013745649852528199</cx:pt>
          <cx:pt idx="136">0.0429016059874451</cx:pt>
          <cx:pt idx="137">0.021848211877442601</cx:pt>
          <cx:pt idx="138">0.0014134803365703</cx:pt>
          <cx:pt idx="139">0.000125430372891852</cx:pt>
          <cx:pt idx="140">-0.000580344997909345</cx:pt>
          <cx:pt idx="141">-0.000164799304876135</cx:pt>
          <cx:pt idx="142">0.000952835506267536</cx:pt>
          <cx:pt idx="143">9.4510052914871105e-06</cx:pt>
          <cx:pt idx="144">-0.0069058661874743001</cx:pt>
          <cx:pt idx="145">0.00112934841159094</cx:pt>
          <cx:pt idx="146">0.0020366365723016701</cx:pt>
          <cx:pt idx="147">0.016767649193285199</cx:pt>
          <cx:pt idx="148">0.012125000347477301</cx:pt>
          <cx:pt idx="149">0.037458417210773899</cx:pt>
          <cx:pt idx="150">0.017744591303992901</cx:pt>
          <cx:pt idx="151">0.0035991624001260498</cx:pt>
          <cx:pt idx="152">-0.018667018795059501</cx:pt>
          <cx:pt idx="153">-0.0076440191709420003</cx:pt>
          <cx:pt idx="154">0.0193599416857849</cx:pt>
          <cx:pt idx="155">0.0094104017564248799</cx:pt>
          <cx:pt idx="156">-0.0154486981066401</cx:pt>
          <cx:pt idx="157">0.0095412834207547793</cx:pt>
          <cx:pt idx="158">-0.00024972343286612601</cx:pt>
          <cx:pt idx="159">-0.0043430241268784297</cx:pt>
          <cx:pt idx="160">-0.012425325935669701</cx:pt>
          <cx:pt idx="161">0.00064873899118557995</cx:pt>
          <cx:pt idx="162">-0.0022266898945538199</cx:pt>
          <cx:pt idx="163">0.0071436032347142898</cx:pt>
          <cx:pt idx="164">0.027687322744245599</cx:pt>
          <cx:pt idx="165">0.00948355955859638</cx:pt>
          <cx:pt idx="166">0.0023337395473121102</cx:pt>
          <cx:pt idx="167">-0.000205304954889218</cx:pt>
          <cx:pt idx="168">0.000236911176928488</cx:pt>
          <cx:pt idx="169">4.0868110513446297e-05</cx:pt>
          <cx:pt idx="170">-0.000635168552845524</cx:pt>
          <cx:pt idx="171">-0.011263805030679801</cx:pt>
          <cx:pt idx="172">-0.0147504015011845</cx:pt>
          <cx:pt idx="173">-0.0147486414891723</cx:pt>
          <cx:pt idx="174">-0.022053298471819801</cx:pt>
          <cx:pt idx="175">-0.017773591239590401</cx:pt>
          <cx:pt idx="176">-0.0105552116106221</cx:pt>
          <cx:pt idx="177">0.029207994816139501</cx:pt>
          <cx:pt idx="178">0.019081153839738699</cx:pt>
          <cx:pt idx="179">0.0057349441046613799</cx:pt>
          <cx:pt idx="180">-0.011701242823912</cx:pt>
          <cx:pt idx="181">-0.041213321341240297</cx:pt>
          <cx:pt idx="182">-0.0097935687130361899</cx:pt>
          <cx:pt idx="183">0.0014245214186563201</cx:pt>
          <cx:pt idx="184">-0.015568943559484899</cx:pt>
          <cx:pt idx="185">0.052118855604956098</cx:pt>
          <cx:pt idx="186">0.040666881937337397</cx:pt>
          <cx:pt idx="187">0.0066198134049081803</cx:pt>
          <cx:pt idx="188">0.001497128870311</cx:pt>
          <cx:pt idx="189">-0.0233205961314338</cx:pt>
          <cx:pt idx="190">0.0052371759313425397</cx:pt>
          <cx:pt idx="191">0.033080765663675897</cx:pt>
          <cx:pt idx="192">0.032580188660681103</cx:pt>
          <cx:pt idx="193">0.015370966643916699</cx:pt>
          <cx:pt idx="194">0.0064067301716981898</cx:pt>
          <cx:pt idx="195">0.00109434585930252</cx:pt>
          <cx:pt idx="196">0.000132244984184882</cx:pt>
          <cx:pt idx="197">-0.00038335644433194901</cx:pt>
          <cx:pt idx="198">-0.0042269317899583303</cx:pt>
          <cx:pt idx="199">-0.0031137608311677749</cx:pt>
          <cx:pt idx="200">-0.0058212958684137747</cx:pt>
          <cx:pt idx="201">-0.0075967853844406998</cx:pt>
          <cx:pt idx="202">-0.0081833131835248752</cx:pt>
          <cx:pt idx="203">-0.0067778378668516747</cx:pt>
          <cx:pt idx="204">-0.0026122104998638749</cx:pt>
          <cx:pt idx="205">0.0052028152078724254</cx:pt>
          <cx:pt idx="206">0.014485670921619001</cx:pt>
          <cx:pt idx="207">0.013155245582917851</cx:pt>
          <cx:pt idx="208">0.013499730724245601</cx:pt>
          <cx:pt idx="209">-0.0051593179873590002</cx:pt>
          <cx:pt idx="210">0.013730329095041975</cx:pt>
          <cx:pt idx="211">0.013530103787215125</cx:pt>
          <cx:pt idx="212">0.0033191999965925499</cx:pt>
          <cx:pt idx="213">0.0127326288958221</cx:pt>
          <cx:pt idx="214">0.0024145976224968901</cx:pt>
          <cx:pt idx="215">0.0025827552231866249</cx:pt>
          <cx:pt idx="216">0.0072244153610196496</cx:pt>
          <cx:pt idx="217">-0.0050838486438244748</cx:pt>
          <cx:pt idx="218">-0.0017728942723725799</cx:pt>
          <cx:pt idx="219">0.0053547966660544254</cx:pt>
          <cx:pt idx="220">0.0051403549720982749</cx:pt>
          <cx:pt idx="221">0.0060795591282996504</cx:pt>
          <cx:pt idx="222">0.00099242471378843005</cx:pt>
          <cx:pt idx="223">-0.00017647730495572701</cx:pt>
          <cx:pt idx="224">-0.00033496126539041997</cx:pt>
          <cx:pt idx="225">-0.00013106608679944325</cx:pt>
          <cx:pt idx="226">-0.00087175566238650751</cx:pt>
          <cx:pt idx="227">-0.00040580333991930998</cx:pt>
          <cx:pt idx="228">-0.0059477205348637749</cx:pt>
          <cx:pt idx="229">-0.0048847457213671997</cx:pt>
          <cx:pt idx="230">-0.010564112646818049</cx:pt>
          <cx:pt idx="231">-0.011360116705953275</cx:pt>
          <cx:pt idx="232">-0.00485513530974535</cx:pt>
          <cx:pt idx="233">0.00029928303019061998</cx:pt>
          <cx:pt idx="234">0.010718794770407825</cx:pt>
          <cx:pt idx="235">0.017853623564915874</cx:pt>
          <cx:pt idx="236">0.0077459612176837998</cx:pt>
          <cx:pt idx="237">0.002388369326728985</cx:pt>
          <cx:pt idx="238">0.0041049745786823503</cx:pt>
          <cx:pt idx="239">0.010267749672888274</cx:pt>
          <cx:pt idx="240">-0.016477912988541552</cx:pt>
          <cx:pt idx="241">-0.0062523992333740003</cx:pt>
          <cx:pt idx="242">0.0061779111976257</cx:pt>
          <cx:pt idx="243">0.0065946392510699246</cx:pt>
          <cx:pt idx="244">0.013047962931010701</cx:pt>
          <cx:pt idx="245">0.0078967591441233501</cx:pt>
          <cx:pt idx="246">0.0020317097426783524</cx:pt>
          <cx:pt idx="247">0.00279927904029535</cx:pt>
          <cx:pt idx="248">0.011453856739697526</cx:pt>
          <cx:pt idx="249">0.0092935032934750254</cx:pt>
          <cx:pt idx="250">0.0011664778132572751</cx:pt>
          <cx:pt idx="251">4.2952361839273e-06</cx:pt>
          <cx:pt idx="252">5.2501856835675502e-05</cx:pt>
          <cx:pt idx="253">0.00013990708669818776</cx:pt>
          <cx:pt idx="254">-0.00067186610411974995</cx:pt>
          <cx:pt idx="255">0.0011792780169863975</cx:pt>
          <cx:pt idx="256">0.00064706748699849001</cx:pt>
          <cx:pt idx="257">-0.0027186376276409248</cx:pt>
          <cx:pt idx="258">-0.003005262301348525</cx:pt>
          <cx:pt idx="259">-0.0051679935932330253</cx:pt>
          <cx:pt idx="260">-0.0034233162452176999</cx:pt>
          <cx:pt idx="261">0.0049749819758615503</cx:pt>
          <cx:pt idx="262">0.0056092822865780999</cx:pt>
          <cx:pt idx="263">0.01588017155712635</cx:pt>
          <cx:pt idx="264">-0.004041134464752</cx:pt>
          <cx:pt idx="265">-0.0067863702086663246</cx:pt>
          <cx:pt idx="266">0.011085109336489625</cx:pt>
          <cx:pt idx="267">0.0039405474345726001</cx:pt>
          <cx:pt idx="268">-0.01322072426244565</cx:pt>
          <cx:pt idx="269">-0.01434574998211835</cx:pt>
          <cx:pt idx="270">-0.0089381898358629006</cx:pt>
          <cx:pt idx="271">-0.0035297945055254749</cx:pt>
          <cx:pt idx="272">0.0094340571777180998</cx:pt>
          <cx:pt idx="273">0.0036108604664930248</cx:pt>
          <cx:pt idx="274">0.001034742173887625</cx:pt>
          <cx:pt idx="275">-0.0077870949638952002</cx:pt>
          <cx:pt idx="276">0.0039865162230363254</cx:pt>
          <cx:pt idx="277">0.0067537758739908502</cx:pt>
          <cx:pt idx="278">0.0020366951445969276</cx:pt>
          <cx:pt idx="279">0.00011189537036005926</cx:pt>
          <cx:pt idx="280">0.00013451977471366574</cx:pt>
          <cx:pt idx="281">3.2441636571462999e-05</cx:pt>
          <cx:pt idx="282">-0.00014574062385770399</cx:pt>
          <cx:pt idx="283">0.0017528465011623674</cx:pt>
          <cx:pt idx="284">0.001026072076726675</cx:pt>
          <cx:pt idx="285">-0.0051542710506650253</cx:pt>
          <cx:pt idx="286">-0.0056138785063189998</cx:pt>
          <cx:pt idx="287">-0.0051042993024182247</cx:pt>
          <cx:pt idx="288">-0.010277164939386326</cx:pt>
          <cx:pt idx="289">-0.0048846027365225747</cx:pt>
          <cx:pt idx="290">0.0032644189616783999</cx:pt>
          <cx:pt idx="291">0.0028976783896536001</cx:pt>
          <cx:pt idx="292">-0.0021589335528021825</cx:pt>
          <cx:pt idx="293">-0.0015649660932555724</cx:pt>
          <cx:pt idx="294">0.013211499488331774</cx:pt>
          <cx:pt idx="295">0.0079101990328955003</cx:pt>
          <cx:pt idx="296">-0.0062950263032613253</cx:pt>
          <cx:pt idx="297">-0.0031574916368206501</cx:pt>
          <cx:pt idx="298">0.0017909372866857524</cx:pt>
          <cx:pt idx="299">0.0089260237194109908</cx:pt>
          <cx:pt idx="300">0.023820837695743301</cx:pt>
          <cx:pt idx="301">-0.014383451341902999</cx:pt>
          <cx:pt idx="302">-0.00049975047695829304</cx:pt>
          <cx:pt idx="303">-0.0097038128533761103</cx:pt>
          <cx:pt idx="304">0.0242914937191368</cx:pt>
          <cx:pt idx="305">0.033053209294598103</cx:pt>
          <cx:pt idx="306">0.0111521286292584</cx:pt>
          <cx:pt idx="307">0.000105004455092637</cx:pt>
          <cx:pt idx="308">0.00018172849226639299</cx:pt>
          <cx:pt idx="309">-0.00044495786646651697</cx:pt>
          <cx:pt idx="310">0.00109371700453709</cx:pt>
          <cx:pt idx="311">0.0038852561716375498</cx:pt>
          <cx:pt idx="312">-0.0042255379011114603</cx:pt>
          <cx:pt idx="313">-0.031381530951027498</cx:pt>
          <cx:pt idx="314">-0.051825432531794099</cx:pt>
          <cx:pt idx="315">-0.0489747240282788</cx:pt>
          <cx:pt idx="316">-0.065476258073011495</cx:pt>
          <cx:pt idx="317">-0.064549151373564997</cx:pt>
          <cx:pt idx="318">-0.0060732755522933</cx:pt>
          <cx:pt idx="319">0.0009868409224195959</cx:pt>
          <cx:pt idx="320">-0.0208608203956555</cx:pt>
          <cx:pt idx="321">-0.022440121496804199</cx:pt>
          <cx:pt idx="322">0.042805087798338498</cx:pt>
          <cx:pt idx="323">0.0256960370995469</cx:pt>
          <cx:pt idx="324">0.022893398971982299</cx:pt>
          <cx:pt idx="325">0.089534471480202202</cx:pt>
          <cx:pt idx="326">0.074075388816115501</cx:pt>
          <cx:pt idx="327">0.0155448898644287</cx:pt>
          <cx:pt idx="328">0.042411527930563797</cx:pt>
          <cx:pt idx="329">-0.0239853734105408</cx:pt>
          <cx:pt idx="330">-0.024481001830301701</cx:pt>
          <cx:pt idx="331">0.0044338620805320899</cx:pt>
          <cx:pt idx="332">0.012002966824826201</cx:pt>
          <cx:pt idx="333">0.020159595898527099</cx:pt>
          <cx:pt idx="334">0.011690118236183</cx:pt>
          <cx:pt idx="335">0.00045730335489103702</cx:pt>
          <cx:pt idx="336">0.00078560208636227697</cx:pt>
          <cx:pt idx="337">0.00058667739578470099</cx:pt>
          <cx:pt idx="338">0.00051253042332954305</cx:pt>
          <cx:pt idx="339">0.0050282789622135803</cx:pt>
          <cx:pt idx="340">-0.0044714125539166098</cx:pt>
          <cx:pt idx="341">-0.034554276865770402</cx:pt>
          <cx:pt idx="342">-0.069219171307464994</cx:pt>
          <cx:pt idx="343">-0.062664276303347893</cx:pt>
          <cx:pt idx="344">-0.082004301390777495</cx:pt>
          <cx:pt idx="345">-0.102986818700026</cx:pt>
          <cx:pt idx="346">-0.037054494924741901</cx:pt>
          <cx:pt idx="347">-0.043786367647307901</cx:pt>
          <cx:pt idx="348">-0.057184267813850401</cx:pt>
          <cx:pt idx="349">-0.025388308593758499</cx:pt>
          <cx:pt idx="350">0.0150264615832701</cx:pt>
          <cx:pt idx="351">0.0137673862093544</cx:pt>
          <cx:pt idx="352">-0.0095639313672655196</cx:pt>
          <cx:pt idx="353">-0.0055671281473308699</cx:pt>
          <cx:pt idx="354">0.050626224015288802</cx:pt>
          <cx:pt idx="355">0.0229692503119233</cx:pt>
          <cx:pt idx="356">0.0140354039394248</cx:pt>
          <cx:pt idx="357">-0.028648331728981801</cx:pt>
          <cx:pt idx="358">-0.031762412209179802</cx:pt>
          <cx:pt idx="359">-0.033279162238499901</cx:pt>
          <cx:pt idx="360">-0.032621905348823303</cx:pt>
          <cx:pt idx="361">-0.0014093339742404401</cx:pt>
          <cx:pt idx="362">-0.0013709219404464399</cx:pt>
          <cx:pt idx="363">0.00022279594928846199</cx:pt>
          <cx:pt idx="364">-0.00038010561805842399</cx:pt>
          <cx:pt idx="365">-0.00039797201060325202</cx:pt>
          <cx:pt idx="366">-0.0013324711536212999</cx:pt>
          <cx:pt idx="367">-0.00210550974626077</cx:pt>
          <cx:pt idx="368">-0.016323636187459599</cx:pt>
          <cx:pt idx="369">-0.044967496441264097</cx:pt>
          <cx:pt idx="370">-0.073755066154954502</cx:pt>
          <cx:pt idx="371">-0.067091781940195203</cx:pt>
          <cx:pt idx="372">-0.110325893058604</cx:pt>
          <cx:pt idx="373">-0.112194714595395</cx:pt>
          <cx:pt idx="374">-0.088110604274040799</cx:pt>
          <cx:pt idx="375">-0.068145685703042094</cx:pt>
          <cx:pt idx="376">-0.047651638823710998</cx:pt>
          <cx:pt idx="377">-0.047978449846864502</cx:pt>
          <cx:pt idx="378">0.018049090727151999</cx:pt>
          <cx:pt idx="379">-0.0013681020768733199</cx:pt>
          <cx:pt idx="380">0.022218130702605001</cx:pt>
          <cx:pt idx="381">0.012575681967745601</cx:pt>
          <cx:pt idx="382">-0.0346401962619029</cx:pt>
          <cx:pt idx="383">0.0059432249018212396</cx:pt>
          <cx:pt idx="384">-0.0090689531462288999</cx:pt>
          <cx:pt idx="385">-0.033120348564530597</cx:pt>
          <cx:pt idx="386">-0.057841081572891702</cx:pt>
          <cx:pt idx="387">-0.058189357705194497</cx:pt>
          <cx:pt idx="388">-0.043017996652418199</cx:pt>
          <cx:pt idx="389">-0.0108444496787029</cx:pt>
          <cx:pt idx="390">-0.0060884048458821997</cx:pt>
          <cx:pt idx="391">-0.0013852392081149501</cx:pt>
          <cx:pt idx="392">0.000389357318156995</cx:pt>
          <cx:pt idx="393">0.000568660597776987</cx:pt>
          <cx:pt idx="394">-0.00045281943418032101</cx:pt>
          <cx:pt idx="395">-0.00099560642929909108</cx:pt>
          <cx:pt idx="396">-0.0147144613487962</cx:pt>
          <cx:pt idx="397">-0.034645742132170802</cx:pt>
          <cx:pt idx="398">-0.047364337282138</cx:pt>
          <cx:pt idx="399">-0.077146603452230705</cx:pt>
          <cx:pt idx="400">-0.126685422634705</cx:pt>
          <cx:pt idx="401">-0.111442468583796</cx:pt>
          <cx:pt idx="402">-0.095057835196104501</cx:pt>
          <cx:pt idx="403">-0.068971592740231402</cx:pt>
          <cx:pt idx="404">-0.023222544683955199</cx:pt>
          <cx:pt idx="405">0.019581928957630598</cx:pt>
          <cx:pt idx="406">0.047566754224878702</cx:pt>
          <cx:pt idx="407">0.030866381617048601</cx:pt>
          <cx:pt idx="408">0.0125171956640699</cx:pt>
          <cx:pt idx="409">0.0184679192998899</cx:pt>
          <cx:pt idx="410">0.0022947503212068102</cx:pt>
          <cx:pt idx="411">-0.0138400443729282</cx:pt>
          <cx:pt idx="412">-0.0201467857586358</cx:pt>
          <cx:pt idx="413">-0.024985628257288301</cx:pt>
          <cx:pt idx="414">-0.048012402079536602</cx:pt>
          <cx:pt idx="415">-0.046433142512237097</cx:pt>
          <cx:pt idx="416">-0.0282282404684326</cx:pt>
          <cx:pt idx="417">-0.0046888724084683201</cx:pt>
          <cx:pt idx="418">-0.00157149830310177</cx:pt>
          <cx:pt idx="419">-0.00059573660866689198</cx:pt>
          <cx:pt idx="420">0.00013273255111443801</cx:pt>
          <cx:pt idx="421">0.00081644915676954604</cx:pt>
          <cx:pt idx="422">0.0015836603641217501</cx:pt>
          <cx:pt idx="423">-0.000147729841215824</cx:pt>
          <cx:pt idx="424">0.024039910749023601</cx:pt>
          <cx:pt idx="425">0.021484594514278602</cx:pt>
          <cx:pt idx="426">-0.0039868263868973802</cx:pt>
          <cx:pt idx="427">-0.027690834278716599</cx:pt>
          <cx:pt idx="428">-0.054155383069526102</cx:pt>
          <cx:pt idx="429">-0.138899287684458</cx:pt>
          <cx:pt idx="430">-0.12502153217103201</cx:pt>
          <cx:pt idx="431">-0.097143517759616202</cx:pt>
          <cx:pt idx="432">-0.036718043509884099</cx:pt>
          <cx:pt idx="433">0.022007121738943199</cx:pt>
          <cx:pt idx="434">-0.00654446107632475</cx:pt>
          <cx:pt idx="435">-0.035706874782723802</cx:pt>
          <cx:pt idx="436">-0.0153269649406109</cx:pt>
          <cx:pt idx="437">0.021205557991339202</cx:pt>
          <cx:pt idx="438">-0.0015821203376553501</cx:pt>
          <cx:pt idx="439">-0.014874736649448</cx:pt>
          <cx:pt idx="440">0.0341116559210329</cx:pt>
          <cx:pt idx="441">-0.016631974639208</cx:pt>
          <cx:pt idx="442">-0.041716280879129201</cx:pt>
          <cx:pt idx="443">-0.037740714375662003</cx:pt>
          <cx:pt idx="444">-0.022868973298763501</cx:pt>
          <cx:pt idx="445">-0.0049730928219973696</cx:pt>
          <cx:pt idx="446">-0.0010278051121531801</cx:pt>
          <cx:pt idx="447">0.00036697071176629899</cx:pt>
          <cx:pt idx="448">0.00044690307643759699</cx:pt>
          <cx:pt idx="449">0.00030861760218358697</cx:pt>
          <cx:pt idx="450">0.00133034645858708</cx:pt>
          <cx:pt idx="451">0.013255807506884799</cx:pt>
          <cx:pt idx="452">0.051941043253893399</cx:pt>
          <cx:pt idx="453">0.036868167566704198</cx:pt>
          <cx:pt idx="454">0.026533549316068002</cx:pt>
          <cx:pt idx="455">0.015451534620401299</cx:pt>
          <cx:pt idx="456">-0.029305378693338099</cx:pt>
          <cx:pt idx="457">-0.087901233186569894</cx:pt>
          <cx:pt idx="458">-0.107303312490483</cx:pt>
          <cx:pt idx="459">-0.114327516085089</cx:pt>
          <cx:pt idx="460">-0.084552240183801405</cx:pt>
          <cx:pt idx="461">-0.060767664564078297</cx:pt>
          <cx:pt idx="462">-0.072739849259202294</cx:pt>
          <cx:pt idx="463">-0.016504253374083601</cx:pt>
          <cx:pt idx="464">0.0046105850597455396</cx:pt>
          <cx:pt idx="465">0.034553286383790703</cx:pt>
          <cx:pt idx="466">0.0109415865839456</cx:pt>
          <cx:pt idx="467">0.023221237246852999</cx:pt>
          <cx:pt idx="468">0.041779015028766998</cx:pt>
          <cx:pt idx="469">-0.0228623335482913</cx:pt>
          <cx:pt idx="470">-0.0590263363553604</cx:pt>
          <cx:pt idx="471">-0.0442818374795826</cx:pt>
          <cx:pt idx="472">-0.0176912490614821</cx:pt>
          <cx:pt idx="473">-0.016884333384700401</cx:pt>
          <cx:pt idx="474">-0.0035591445160376798</cx:pt>
          <cx:pt idx="475">0.00054764322122441195</cx:pt>
          <cx:pt idx="476">-0.00058652449339445805</cx:pt>
          <cx:pt idx="477">0.00059350948034794001</cx:pt>
          <cx:pt idx="478">-0.00136492571112217</cx:pt>
          <cx:pt idx="479">0.0208351777827048</cx:pt>
          <cx:pt idx="480">0.050088612175400699</cx:pt>
          <cx:pt idx="481">0.034751669433517103</cx:pt>
          <cx:pt idx="482">0.070455559154006198</cx:pt>
          <cx:pt idx="483">0.053592688358515703</cx:pt>
          <cx:pt idx="484">0.0493896825084882</cx:pt>
          <cx:pt idx="485">-0.0075010526161850104</cx:pt>
          <cx:pt idx="486">-0.0293891744308096</cx:pt>
          <cx:pt idx="487">-0.059331491318645103</cx:pt>
          <cx:pt idx="488">-0.083545860862677096</cx:pt>
          <cx:pt idx="489">-0.101111744701154</cx:pt>
          <cx:pt idx="490">-0.034124304471422597</cx:pt>
          <cx:pt idx="491">0.031238670955632701</cx:pt>
          <cx:pt idx="492">0.0403132970626323</cx:pt>
          <cx:pt idx="493">0.078436248341781395</cx:pt>
          <cx:pt idx="494">0.0270202441455611</cx:pt>
          <cx:pt idx="495">0.042148325463570897</cx:pt>
          <cx:pt idx="496">0.050827968771794803</cx:pt>
          <cx:pt idx="497">-0.025200257405831601</cx:pt>
          <cx:pt idx="498">-0.071714927399017303</cx:pt>
          <cx:pt idx="499">-0.029843468582630199</cx:pt>
          <cx:pt idx="500">-0.0133224997327693</cx:pt>
          <cx:pt idx="501">-0.024048071113139901</cx:pt>
          <cx:pt idx="502">-0.00146146675519596</cx:pt>
          <cx:pt idx="503">0.00085425248562719905</cx:pt>
          <cx:pt idx="504">0.00033189863958316297</cx:pt>
          <cx:pt idx="505">0.00050354423192209099</cx:pt>
          <cx:pt idx="506">-0.000709482384066462</cx:pt>
          <cx:pt idx="507">0.0166473531152634</cx:pt>
          <cx:pt idx="508">0.034568862582505203</cx:pt>
          <cx:pt idx="509">0.043496167156245803</cx:pt>
          <cx:pt idx="510">0.086388859159186995</cx:pt>
          <cx:pt idx="511">0.091591497116883802</cx:pt>
          <cx:pt idx="512">0.088933282534365901</cx:pt>
          <cx:pt idx="513">0.063699656289183906</cx:pt>
          <cx:pt idx="514">0.035655386419041701</cx:pt>
          <cx:pt idx="515">0.0038206444465181898</cx:pt>
          <cx:pt idx="516">-0.041377183506120303</cx:pt>
          <cx:pt idx="517">-0.0082618503346931996</cx:pt>
          <cx:pt idx="518">0.042208264854958003</cx:pt>
          <cx:pt idx="519">0.0051807107484007102</cx:pt>
          <cx:pt idx="520">-0.0059173503020571701</cx:pt>
          <cx:pt idx="521">0.050481477807697697</cx:pt>
          <cx:pt idx="522">0.0061489813529972499</cx:pt>
          <cx:pt idx="523">0.041099759570197202</cx:pt>
          <cx:pt idx="524">0.063490509530191197</cx:pt>
          <cx:pt idx="525">-0.034493318229043002</cx:pt>
          <cx:pt idx="526">-0.066692302008337895</cx:pt>
          <cx:pt idx="527">-0.0302069705260407</cx:pt>
          <cx:pt idx="528">-0.00083512161963327999</cx:pt>
          <cx:pt idx="529">-0.0095886122772104801</cx:pt>
          <cx:pt idx="530">-5.7055348487043003e-05</cx:pt>
          <cx:pt idx="531">0.000112077192113053</cx:pt>
          <cx:pt idx="532">7.5962478616576793e-05</cx:pt>
          <cx:pt idx="533">0.00035430207349097798</cx:pt>
          <cx:pt idx="534">-0.00042972178657202901</cx:pt>
          <cx:pt idx="535">0.0068446374267227498</cx:pt>
          <cx:pt idx="536">0.0129700939930129</cx:pt>
          <cx:pt idx="537">0.025176262924775799</cx:pt>
          <cx:pt idx="538">0.087914405267537896</cx:pt>
          <cx:pt idx="539">0.090913811898362507</cx:pt>
          <cx:pt idx="540">0.10696505417784299</cx:pt>
          <cx:pt idx="541">0.088701185972064403</cx:pt>
          <cx:pt idx="542">0.083727070371825099</cx:pt>
          <cx:pt idx="543">0.088376495943701394</cx:pt>
          <cx:pt idx="544">0.058678969525429898</cx:pt>
          <cx:pt idx="545">0.0095468337192309606</cx:pt>
          <cx:pt idx="546">-0.026309962882392301</cx:pt>
          <cx:pt idx="547">-0.031241081146468199</cx:pt>
          <cx:pt idx="548">0.0068171322179247399</cx:pt>
          <cx:pt idx="549">0.0145929830974535</cx:pt>
          <cx:pt idx="550">0.0039535920065368099</cx:pt>
          <cx:pt idx="551">0.0020931246181746799</cx:pt>
          <cx:pt idx="552">0.021197449615442499</cx:pt>
          <cx:pt idx="553">-0.058823251281123499</cx:pt>
          <cx:pt idx="554">-0.0481591493656022</cx:pt>
          <cx:pt idx="555">-0.0046686750587095396</cx:pt>
          <cx:pt idx="556">0.015583138829150999</cx:pt>
          <cx:pt idx="557">-0.000459667951693134</cx:pt>
          <cx:pt idx="558">-0.00055606504597287905</cx:pt>
          <cx:pt idx="559">0.00043580202996771098</cx:pt>
          <cx:pt idx="560">0.00020407945945400701</cx:pt>
          <cx:pt idx="561">-0.00042480966384145799</cx:pt>
          <cx:pt idx="562">-0.0084873044337604505</cx:pt>
          <cx:pt idx="563">-0.026524635007356901</cx:pt>
          <cx:pt idx="564">-0.011759731012894599</cx:pt>
          <cx:pt idx="565">0.011880425999888301</cx:pt>
          <cx:pt idx="566">0.052626313891872598</cx:pt>
          <cx:pt idx="567">0.0121876074355907</cx:pt>
          <cx:pt idx="568">0.044118632301191098</cx:pt>
          <cx:pt idx="569">0.027520208265241802</cx:pt>
          <cx:pt idx="570">0.037661828801295601</cx:pt>
          <cx:pt idx="571">0.070422619266961695</cx:pt>
          <cx:pt idx="572">0.029038638296873798</cx:pt>
          <cx:pt idx="573">-0.00295601197042108</cx:pt>
          <cx:pt idx="574">-0.00444786969193358</cx:pt>
          <cx:pt idx="575">-0.017091292431483</cx:pt>
          <cx:pt idx="576">0.025354669121846401</cx:pt>
          <cx:pt idx="577">0.034223962520697898</cx:pt>
          <cx:pt idx="578">0.031111003467176199</cx:pt>
          <cx:pt idx="579">0.029779569535611301</cx:pt>
          <cx:pt idx="580">-0.028782562013015298</cx:pt>
          <cx:pt idx="581">-0.055941545031235197</cx:pt>
          <cx:pt idx="582">-0.038495356750393298</cx:pt>
          <cx:pt idx="583">-0.011837757722064799</cx:pt>
          <cx:pt idx="584">0.00085862796397543695</cx:pt>
          <cx:pt idx="585">-0.0066833497785823998</cx:pt>
          <cx:pt idx="586">-0.00030798089368554198</cx:pt>
          <cx:pt idx="587">-0.00028402004170804398</cx:pt>
          <cx:pt idx="588">0.00013508819187658101</cx:pt>
          <cx:pt idx="589">-0.00031538181520545099</cx:pt>
          <cx:pt idx="590">-0.017346078380609999</cx:pt>
          <cx:pt idx="591">-0.029642089592292802</cx:pt>
          <cx:pt idx="592">-0.034731691534109398</cx:pt>
          <cx:pt idx="593">-0.0079972188003308992</cx:pt>
          <cx:pt idx="594">0.011755249022866201</cx:pt>
          <cx:pt idx="595">0.0079579833449298695</cx:pt>
          <cx:pt idx="596">-0.0012658283549940501</cx:pt>
          <cx:pt idx="597">-0.030077461832703101</cx:pt>
          <cx:pt idx="598">0.030643327643893801</cx:pt>
          <cx:pt idx="599">0.063588436637071893</cx:pt>
          <cx:pt idx="600">0.055545931728009597</cx:pt>
          <cx:pt idx="601">0.027582869139904001</cx:pt>
          <cx:pt idx="602">0.032285275121717902</cx:pt>
          <cx:pt idx="603">0.032224455987663797</cx:pt>
          <cx:pt idx="604">0.026909606151176199</cx:pt>
          <cx:pt idx="605">0.030923064714024898</cx:pt>
          <cx:pt idx="606">0.018230366351357899</cx:pt>
          <cx:pt idx="607">-0.019219735147787</cx:pt>
          <cx:pt idx="608">-0.033198324401074897</cx:pt>
          <cx:pt idx="609">-0.0353329951857074</cx:pt>
          <cx:pt idx="610">-0.039416965350128702</cx:pt>
          <cx:pt idx="611">-0.026457887851310501</cx:pt>
          <cx:pt idx="612">-0.0083380232418122993</cx:pt>
          <cx:pt idx="613">-0.00383467927977591</cx:pt>
          <cx:pt idx="614">-0.0010018253005845601</cx:pt>
          <cx:pt idx="615">-3.1609397242861599e-05</cx:pt>
          <cx:pt idx="616">0.00060215411525230795</cx:pt>
          <cx:pt idx="617">-0.00036545252906550001</cx:pt>
          <cx:pt idx="618">-0.0066074573036923002</cx:pt>
          <cx:pt idx="619">-0.0142430381507699</cx:pt>
          <cx:pt idx="620">-0.029982044939862701</cx:pt>
          <cx:pt idx="621">-0.0277498238162345</cx:pt>
          <cx:pt idx="622">-0.041949092056910602</cx:pt>
          <cx:pt idx="623">-0.072483184910544299</cx:pt>
          <cx:pt idx="624">-0.089143379337128598</cx:pt>
          <cx:pt idx="625">-0.11016527250279499</cx:pt>
          <cx:pt idx="626">-0.067405610771910304</cx:pt>
          <cx:pt idx="627">-0.0149966188057099</cx:pt>
          <cx:pt idx="628">0.0082211192437557003</cx:pt>
          <cx:pt idx="629">0.0153694021624578</cx:pt>
          <cx:pt idx="630">0.064393247166639203</cx:pt>
          <cx:pt idx="631">0.032133217058943002</cx:pt>
          <cx:pt idx="632">0.0162886426717401</cx:pt>
          <cx:pt idx="633">0.026219190529759899</cx:pt>
          <cx:pt idx="634">-0.035390419671949301</cx:pt>
          <cx:pt idx="635">-0.063485323985825806</cx:pt>
          <cx:pt idx="636">-0.044265487153538202</cx:pt>
          <cx:pt idx="637">-0.034708270454725999</cx:pt>
          <cx:pt idx="638">-0.021647076943067601</cx:pt>
          <cx:pt idx="639">-0.016687039544229901</cx:pt>
          <cx:pt idx="640">-0.0086341054828797809</cx:pt>
          <cx:pt idx="641">-0.0030569321343167101</cx:pt>
          <cx:pt idx="642">-0.00048419729188320702</cx:pt>
          <cx:pt idx="643">-0.00028368815489941798</cx:pt>
          <cx:pt idx="644">0.00019518191526655501</cx:pt>
          <cx:pt idx="645">-0.000688775881943047</cx:pt>
          <cx:pt idx="646">-0.00130416356987953</cx:pt>
          <cx:pt idx="647">-0.00739914039204619</cx:pt>
          <cx:pt idx="648">-0.0123415927492151</cx:pt>
          <cx:pt idx="649">-0.0268953663482921</cx:pt>
          <cx:pt idx="650">-0.043078904676426798</cx:pt>
          <cx:pt idx="651">-0.089776137474566794</cx:pt>
          <cx:pt idx="652">-0.123957283031808</cx:pt>
          <cx:pt idx="653">-0.12847904057711801</cx:pt>
          <cx:pt idx="654">-0.095956440564561499</cx:pt>
          <cx:pt idx="655">-0.056072425647857797</cx:pt>
          <cx:pt idx="656">-0.0130206776839751</cx:pt>
          <cx:pt idx="657">0.028645043598643099</cx:pt>
          <cx:pt idx="658">0.027385268820693</cx:pt>
          <cx:pt idx="659">0.0100496298617446</cx:pt>
          <cx:pt idx="660">-0.0161143753087915</cx:pt>
          <cx:pt idx="661">-0.032732712664829799</cx:pt>
          <cx:pt idx="662">-0.057887216986804997</cx:pt>
          <cx:pt idx="663">-0.056088674195138702</cx:pt>
          <cx:pt idx="664">-0.039714200739850401</cx:pt>
          <cx:pt idx="665">-0.0260498819073555</cx:pt>
          <cx:pt idx="666">-0.0156549972309942</cx:pt>
          <cx:pt idx="667">-0.0081434557291365194</cx:pt>
          <cx:pt idx="668">-0.0028574428751227598</cx:pt>
          <cx:pt idx="669">-0.00075122355853716202</cx:pt>
          <cx:pt idx="670">-0.00085538751328511004</cx:pt>
          <cx:pt idx="671">-5.2640391774473998e-05</cx:pt>
          <cx:pt idx="672">-0.00014027728010175501</cx:pt>
          <cx:pt idx="673">0.00063105781362220398</cx:pt>
          <cx:pt idx="674">-0.00035573986638687098</cx:pt>
          <cx:pt idx="675">0.0013777139787776501</cx:pt>
          <cx:pt idx="676">-0.00204190871256308</cx:pt>
          <cx:pt idx="677">-0.0122873690487802</cx:pt>
          <cx:pt idx="678">-0.019054553620123399</cx:pt>
          <cx:pt idx="679">-0.011288349979487</cx:pt>
          <cx:pt idx="680">-0.027338255260365301</cx:pt>
          <cx:pt idx="681">-0.031639843056706397</cx:pt>
          <cx:pt idx="682">-0.0069665337787667</cx:pt>
          <cx:pt idx="683">0.017161730642323299</cx:pt>
          <cx:pt idx="684">0.013773061241132501</cx:pt>
          <cx:pt idx="685">0.0073388957717851703</cx:pt>
          <cx:pt idx="686">0.0017893940991431101</cx:pt>
          <cx:pt idx="687">-0.0164679292721562</cx:pt>
          <cx:pt idx="688">-0.031191033462721202</cx:pt>
          <cx:pt idx="689">-0.0271547776989697</cx:pt>
          <cx:pt idx="690">-0.046053362316191303</cx:pt>
          <cx:pt idx="691">-0.0271420976744732</cx:pt>
          <cx:pt idx="692">-0.016563816093123299</cx:pt>
          <cx:pt idx="693">-0.025261585207369101</cx:pt>
          <cx:pt idx="694">-0.010753916794853199</cx:pt>
          <cx:pt idx="695">-0.0030858992449742601</cx:pt>
          <cx:pt idx="696">-0.0014231536390695899</cx:pt>
          <cx:pt idx="697">-0.000509621071425195</cx:pt>
          <cx:pt idx="698">6.5652799930634198e-05</cx:pt>
          <cx:pt idx="699">0.00049785065841472897</cx:pt>
          <cx:pt idx="700">0.00094548918685116604</cx:pt>
          <cx:pt idx="701">0.00035903292357560398</cx:pt>
          <cx:pt idx="702">-0.000153882917892772</cx:pt>
          <cx:pt idx="703">0.00011716955958814</cx:pt>
          <cx:pt idx="704">-0.0011360568242904101</cx:pt>
          <cx:pt idx="705">0.0030602131880421999</cx:pt>
          <cx:pt idx="706">-0.0035215718300294001</cx:pt>
          <cx:pt idx="707">0.0044467167075777896</cx:pt>
          <cx:pt idx="708">0.0129064792321683</cx:pt>
          <cx:pt idx="709">0.0106840928499401</cx:pt>
          <cx:pt idx="710">0.016490187803743599</cx:pt>
          <cx:pt idx="711">0.033322988022679398</cx:pt>
          <cx:pt idx="712">0.048966994171914198</cx:pt>
          <cx:pt idx="713">0.0242781886736359</cx:pt>
          <cx:pt idx="714">0.0110519370856011</cx:pt>
          <cx:pt idx="715">-0.0059625000154466899</cx:pt>
          <cx:pt idx="716">0.0036828918958941199</cx:pt>
          <cx:pt idx="717">-0.0018349431704246101</cx:pt>
          <cx:pt idx="718">-0.0113054576002969</cx:pt>
          <cx:pt idx="719">-0.0079744954182786997</cx:pt>
          <cx:pt idx="720">-0.0030071250037958402</cx:pt>
          <cx:pt idx="721">-0.0039611160970993197</cx:pt>
          <cx:pt idx="722">-0.00184244005604306</cx:pt>
          <cx:pt idx="723">-0.0015699393125305999</cx:pt>
          <cx:pt idx="724">0.00026758733671788303</cx:pt>
          <cx:pt idx="725">0.00094478131491067903</cx:pt>
          <cx:pt idx="726">-0.00011995097616839499</cx:pt>
          <cx:pt idx="727">-0.00029441016458946401</cx:pt>
          <cx:pt idx="728">0.00041484868494108101</cx:pt>
          <cx:pt idx="729">3.7308688574998199e-06</cx:pt>
          <cx:pt idx="730">0.00028577888493068102</cx:pt>
          <cx:pt idx="731">0.00080535503690135795</cx:pt>
          <cx:pt idx="732">-0.00042841928483388199</cx:pt>
          <cx:pt idx="733">0.0060143483578759</cx:pt>
          <cx:pt idx="734">0.0067809964084264802</cx:pt>
          <cx:pt idx="735">0.0052532330184048804</cx:pt>
          <cx:pt idx="736">0.012901620950697201</cx:pt>
          <cx:pt idx="737">0.0182722260898989</cx:pt>
          <cx:pt idx="738">0.022999971697551701</cx:pt>
          <cx:pt idx="739">0.027477865464978001</cx:pt>
          <cx:pt idx="740">0.015830869263023802</cx:pt>
          <cx:pt idx="741">0.00181578614141173</cx:pt>
          <cx:pt idx="742">0.011450731362966199</cx:pt>
          <cx:pt idx="743">0.015729877561588401</cx:pt>
          <cx:pt idx="744">0.011191346572001101</cx:pt>
          <cx:pt idx="745">0.0095601846398355398</cx:pt>
          <cx:pt idx="746">0.0060119637408310401</cx:pt>
          <cx:pt idx="747">0.00360975235554827</cx:pt>
          <cx:pt idx="748">0.0014426763038940501</cx:pt>
          <cx:pt idx="749">0.0028166410765169299</cx:pt>
          <cx:pt idx="750">0.0010743229713831</cx:pt>
          <cx:pt idx="751">-0.000260367912331127</cx:pt>
          <cx:pt idx="752">0.00056316722915528996</cx:pt>
          <cx:pt idx="753">-0.00038256599686453397</cx:pt>
          <cx:pt idx="754">-0.00080355455632869096</cx:pt>
          <cx:pt idx="755">0.000213112534815773</cx:pt>
          <cx:pt idx="756">-0.00104908743848654</cx:pt>
          <cx:pt idx="757">-0.00016339116290167301</cx:pt>
          <cx:pt idx="758">-7.7170428288462605e-05</cx:pt>
          <cx:pt idx="759">-0.00020330431053291599</cx:pt>
          <cx:pt idx="760">0.00043363445549849598</cx:pt>
          <cx:pt idx="761">-1.0275697361527201e-06</cx:pt>
          <cx:pt idx="762">5.6627169052083203e-05</cx:pt>
          <cx:pt idx="763">-0.00023793622852768401</cx:pt>
          <cx:pt idx="764">0.00043785443851671702</cx:pt>
          <cx:pt idx="765">-0.00019788497563222399</cx:pt>
          <cx:pt idx="766">-0.00192571777296308</cx:pt>
          <cx:pt idx="767">-6.4593805712029003e-07</cx:pt>
          <cx:pt idx="768">0.00041018128829420402</cx:pt>
          <cx:pt idx="769">-0.00025681776478682898</cx:pt>
          <cx:pt idx="770">0.0041156493818906197</cx:pt>
          <cx:pt idx="771">0.0025288163137230099</cx:pt>
          <cx:pt idx="772">0.0021892269479459299</cx:pt>
          <cx:pt idx="773">0.0013311721705336101</cx:pt>
          <cx:pt idx="774">0.00055679895694164003</cx:pt>
          <cx:pt idx="775">-0.0010235318686644601</cx:pt>
          <cx:pt idx="776">2.21656916085809e-05</cx:pt>
          <cx:pt idx="777">0.000356783807202661</cx:pt>
          <cx:pt idx="778">0.00013103913433919101</cx:pt>
          <cx:pt idx="779">0.00058890185716814795</cx:pt>
          <cx:pt idx="780">-0.00011367891616428</cx:pt>
          <cx:pt idx="781">-0.00049040827435024999</cx:pt>
          <cx:pt idx="782">6.6071203634913495e-05</cx:pt>
          <cx:pt idx="783">0.00025190689451968698</cx:pt>
          <cx:pt idx="784">-0.0031137608311677749</cx:pt>
          <cx:pt idx="785">-0.0058212958684137747</cx:pt>
          <cx:pt idx="786">-0.0075967853844406998</cx:pt>
          <cx:pt idx="787">-0.0081833131835248752</cx:pt>
          <cx:pt idx="788">-0.0067778378668516747</cx:pt>
          <cx:pt idx="789">-0.0026122104998638749</cx:pt>
          <cx:pt idx="790">0.0052028152078724254</cx:pt>
          <cx:pt idx="791">0.014485670921619001</cx:pt>
          <cx:pt idx="792">0.013155245582917851</cx:pt>
          <cx:pt idx="793">0.013499730724245601</cx:pt>
          <cx:pt idx="794">-0.0051593179873590002</cx:pt>
          <cx:pt idx="795">0.013730329095041975</cx:pt>
          <cx:pt idx="796">0.013530103787215125</cx:pt>
          <cx:pt idx="797">0.0033191999965925499</cx:pt>
          <cx:pt idx="798">0.0127326288958221</cx:pt>
          <cx:pt idx="799">0.0024145976224968901</cx:pt>
          <cx:pt idx="800">0.0025827552231866249</cx:pt>
          <cx:pt idx="801">0.0072244153610196496</cx:pt>
          <cx:pt idx="802">-0.0050838486438244748</cx:pt>
          <cx:pt idx="803">-0.0017728942723725799</cx:pt>
          <cx:pt idx="804">0.0053547966660544254</cx:pt>
          <cx:pt idx="805">0.0051403549720982749</cx:pt>
          <cx:pt idx="806">0.0060795591282996504</cx:pt>
          <cx:pt idx="807">0.00099242471378843005</cx:pt>
          <cx:pt idx="808">-0.00017647730495572701</cx:pt>
          <cx:pt idx="809">-0.00033496126539041997</cx:pt>
          <cx:pt idx="810">-0.00013106608679944325</cx:pt>
          <cx:pt idx="811">-0.00087175566238650751</cx:pt>
          <cx:pt idx="812">-0.00040580333991930998</cx:pt>
          <cx:pt idx="813">-0.0059477205348637749</cx:pt>
          <cx:pt idx="814">-0.0048847457213671997</cx:pt>
          <cx:pt idx="815">-0.010564112646818049</cx:pt>
          <cx:pt idx="816">-0.011360116705953275</cx:pt>
          <cx:pt idx="817">-0.00485513530974535</cx:pt>
          <cx:pt idx="818">0.00029928303019061998</cx:pt>
          <cx:pt idx="819">0.010718794770407825</cx:pt>
          <cx:pt idx="820">0.017853623564915874</cx:pt>
          <cx:pt idx="821">0.0077459612176837998</cx:pt>
          <cx:pt idx="822">0.002388369326728985</cx:pt>
          <cx:pt idx="823">0.0041049745786823503</cx:pt>
          <cx:pt idx="824">0.010267749672888274</cx:pt>
          <cx:pt idx="825">-0.016477912988541552</cx:pt>
          <cx:pt idx="826">-0.0062523992333740003</cx:pt>
          <cx:pt idx="827">0.0061779111976257</cx:pt>
          <cx:pt idx="828">0.0065946392510699246</cx:pt>
          <cx:pt idx="829">0.013047962931010701</cx:pt>
          <cx:pt idx="830">0.0078967591441233501</cx:pt>
          <cx:pt idx="831">0.0020317097426783524</cx:pt>
          <cx:pt idx="832">0.00279927904029535</cx:pt>
          <cx:pt idx="833">0.011453856739697526</cx:pt>
          <cx:pt idx="834">0.0092935032934750254</cx:pt>
          <cx:pt idx="835">0.0011664778132572751</cx:pt>
          <cx:pt idx="836">4.2952361839273e-06</cx:pt>
          <cx:pt idx="837">5.2501856835675502e-05</cx:pt>
          <cx:pt idx="838">0.00013990708669818776</cx:pt>
          <cx:pt idx="839">-0.00067186610411974995</cx:pt>
          <cx:pt idx="840">0.0011792780169863975</cx:pt>
          <cx:pt idx="841">0.00064706748699849001</cx:pt>
          <cx:pt idx="842">-0.0027186376276409248</cx:pt>
          <cx:pt idx="843">-0.003005262301348525</cx:pt>
          <cx:pt idx="844">-0.0051679935932330253</cx:pt>
          <cx:pt idx="845">-0.0034233162452176999</cx:pt>
          <cx:pt idx="846">0.0049749819758615503</cx:pt>
          <cx:pt idx="847">0.0056092822865780999</cx:pt>
          <cx:pt idx="848">0.01588017155712635</cx:pt>
          <cx:pt idx="849">-0.004041134464752</cx:pt>
          <cx:pt idx="850">-0.0067863702086663246</cx:pt>
          <cx:pt idx="851">0.011085109336489625</cx:pt>
          <cx:pt idx="852">0.0039405474345726001</cx:pt>
          <cx:pt idx="853">-0.01322072426244565</cx:pt>
          <cx:pt idx="854">-0.01434574998211835</cx:pt>
          <cx:pt idx="855">-0.0089381898358629006</cx:pt>
          <cx:pt idx="856">-0.0035297945055254749</cx:pt>
          <cx:pt idx="857">0.0094340571777180998</cx:pt>
          <cx:pt idx="858">0.0036108604664930248</cx:pt>
          <cx:pt idx="859">0.001034742173887625</cx:pt>
          <cx:pt idx="860">-0.0077870949638952002</cx:pt>
          <cx:pt idx="861">0.0039865162230363254</cx:pt>
          <cx:pt idx="862">0.0067537758739908502</cx:pt>
          <cx:pt idx="863">0.0020366951445969276</cx:pt>
          <cx:pt idx="864">0.00011189537036005926</cx:pt>
          <cx:pt idx="865">0.00013451977471366574</cx:pt>
          <cx:pt idx="866">3.2441636571462999e-05</cx:pt>
          <cx:pt idx="867">-0.00014574062385770399</cx:pt>
          <cx:pt idx="868">0.0017528465011623674</cx:pt>
          <cx:pt idx="869">0.001026072076726675</cx:pt>
          <cx:pt idx="870">-0.0051542710506650253</cx:pt>
          <cx:pt idx="871">-0.0056138785063189998</cx:pt>
          <cx:pt idx="872">-0.0051042993024182247</cx:pt>
          <cx:pt idx="873">-0.010277164939386326</cx:pt>
          <cx:pt idx="874">-0.0048846027365225747</cx:pt>
          <cx:pt idx="875">0.0032644189616783999</cx:pt>
          <cx:pt idx="876">0.0028976783896536001</cx:pt>
          <cx:pt idx="877">-0.0021589335528021825</cx:pt>
          <cx:pt idx="878">-0.0015649660932555724</cx:pt>
          <cx:pt idx="879">0.013211499488331774</cx:pt>
          <cx:pt idx="880">0.0079101990328955003</cx:pt>
          <cx:pt idx="881">-0.0062950263032613253</cx:pt>
          <cx:pt idx="882">-0.0031574916368206501</cx:pt>
          <cx:pt idx="883">0.0017909372866857524</cx:pt>
          <cx:pt idx="884">-0.0031137608311677749</cx:pt>
          <cx:pt idx="885">-0.0058212958684137747</cx:pt>
          <cx:pt idx="886">-0.0075967853844406998</cx:pt>
          <cx:pt idx="887">-0.0081833131835248752</cx:pt>
          <cx:pt idx="888">-0.0067778378668516747</cx:pt>
          <cx:pt idx="889">-0.0026122104998638749</cx:pt>
          <cx:pt idx="890">0.0052028152078724254</cx:pt>
          <cx:pt idx="891">0.014485670921619001</cx:pt>
          <cx:pt idx="892">0.013155245582917851</cx:pt>
          <cx:pt idx="893">0.013499730724245601</cx:pt>
          <cx:pt idx="894">-0.0051593179873590002</cx:pt>
          <cx:pt idx="895">0.013730329095041975</cx:pt>
          <cx:pt idx="896">0.013530103787215125</cx:pt>
          <cx:pt idx="897">0.0033191999965925499</cx:pt>
          <cx:pt idx="898">0.0127326288958221</cx:pt>
          <cx:pt idx="899">0.0024145976224968901</cx:pt>
          <cx:pt idx="900">0.0025827552231866249</cx:pt>
          <cx:pt idx="901">0.0072244153610196496</cx:pt>
          <cx:pt idx="902">-0.0050838486438244748</cx:pt>
          <cx:pt idx="903">-0.0017728942723725799</cx:pt>
          <cx:pt idx="904">0.0053547966660544254</cx:pt>
          <cx:pt idx="905">0.0051403549720982749</cx:pt>
          <cx:pt idx="906">0.0060795591282996504</cx:pt>
          <cx:pt idx="907">0.00099242471378843005</cx:pt>
          <cx:pt idx="908">-0.00017647730495572701</cx:pt>
          <cx:pt idx="909">-0.00033496126539041997</cx:pt>
          <cx:pt idx="910">-0.00013106608679944325</cx:pt>
          <cx:pt idx="911">-0.00087175566238650751</cx:pt>
          <cx:pt idx="912">-0.00040580333991930998</cx:pt>
          <cx:pt idx="913">-0.0059477205348637749</cx:pt>
          <cx:pt idx="914">-0.0048847457213671997</cx:pt>
          <cx:pt idx="915">-0.010564112646818049</cx:pt>
          <cx:pt idx="916">-0.011360116705953275</cx:pt>
          <cx:pt idx="917">-0.00485513530974535</cx:pt>
          <cx:pt idx="918">0.00029928303019061998</cx:pt>
          <cx:pt idx="919">0.010718794770407825</cx:pt>
          <cx:pt idx="920">0.017853623564915874</cx:pt>
          <cx:pt idx="921">0.0077459612176837998</cx:pt>
          <cx:pt idx="922">0.002388369326728985</cx:pt>
          <cx:pt idx="923">0.0041049745786823503</cx:pt>
          <cx:pt idx="924">0.010267749672888274</cx:pt>
          <cx:pt idx="925">-0.016477912988541552</cx:pt>
          <cx:pt idx="926">-0.0062523992333740003</cx:pt>
          <cx:pt idx="927">0.0061779111976257</cx:pt>
          <cx:pt idx="928">0.0065946392510699246</cx:pt>
          <cx:pt idx="929">0.013047962931010701</cx:pt>
          <cx:pt idx="930">0.0078967591441233501</cx:pt>
          <cx:pt idx="931">0.0020317097426783524</cx:pt>
          <cx:pt idx="932">0.00279927904029535</cx:pt>
          <cx:pt idx="933">0.011453856739697526</cx:pt>
          <cx:pt idx="934">0.0092935032934750254</cx:pt>
          <cx:pt idx="935">0.0011664778132572751</cx:pt>
          <cx:pt idx="936">4.2952361839273e-06</cx:pt>
          <cx:pt idx="937">5.2501856835675502e-05</cx:pt>
          <cx:pt idx="938">0.00013990708669818776</cx:pt>
          <cx:pt idx="939">-0.00067186610411974995</cx:pt>
          <cx:pt idx="940">0.0011792780169863975</cx:pt>
          <cx:pt idx="941">0.00064706748699849001</cx:pt>
          <cx:pt idx="942">-0.0027186376276409248</cx:pt>
          <cx:pt idx="943">-0.003005262301348525</cx:pt>
          <cx:pt idx="944">-0.0051679935932330253</cx:pt>
          <cx:pt idx="945">-0.0034233162452176999</cx:pt>
          <cx:pt idx="946">0.0049749819758615503</cx:pt>
          <cx:pt idx="947">0.0056092822865780999</cx:pt>
          <cx:pt idx="948">0.01588017155712635</cx:pt>
          <cx:pt idx="949">-0.004041134464752</cx:pt>
          <cx:pt idx="950">-0.0067863702086663246</cx:pt>
          <cx:pt idx="951">0.011085109336489625</cx:pt>
          <cx:pt idx="952">0.0039405474345726001</cx:pt>
          <cx:pt idx="953">-0.01322072426244565</cx:pt>
          <cx:pt idx="954">-0.01434574998211835</cx:pt>
          <cx:pt idx="955">-0.0089381898358629006</cx:pt>
          <cx:pt idx="956">-0.0035297945055254749</cx:pt>
          <cx:pt idx="957">0.0094340571777180998</cx:pt>
          <cx:pt idx="958">0.0036108604664930248</cx:pt>
          <cx:pt idx="959">0.001034742173887625</cx:pt>
          <cx:pt idx="960">-0.0077870949638952002</cx:pt>
          <cx:pt idx="961">0.0039865162230363254</cx:pt>
          <cx:pt idx="962">0.0067537758739908502</cx:pt>
          <cx:pt idx="963">0.0020366951445969276</cx:pt>
          <cx:pt idx="964">0.00011189537036005926</cx:pt>
          <cx:pt idx="965">0.00013451977471366574</cx:pt>
          <cx:pt idx="966">3.2441636571462999e-05</cx:pt>
          <cx:pt idx="967">-0.00014574062385770399</cx:pt>
          <cx:pt idx="968">0.0017528465011623674</cx:pt>
          <cx:pt idx="969">0.001026072076726675</cx:pt>
          <cx:pt idx="970">-0.0051542710506650253</cx:pt>
          <cx:pt idx="971">-0.0056138785063189998</cx:pt>
          <cx:pt idx="972">-0.0051042993024182247</cx:pt>
          <cx:pt idx="973">-0.010277164939386326</cx:pt>
          <cx:pt idx="974">-0.0048846027365225747</cx:pt>
          <cx:pt idx="975">0.0032644189616783999</cx:pt>
          <cx:pt idx="976">0.0028976783896536001</cx:pt>
          <cx:pt idx="977">-0.0021589335528021825</cx:pt>
          <cx:pt idx="978">-0.0015649660932555724</cx:pt>
          <cx:pt idx="979">0.013211499488331774</cx:pt>
          <cx:pt idx="980">0.0079101990328955003</cx:pt>
          <cx:pt idx="981">-0.0062950263032613253</cx:pt>
          <cx:pt idx="982">-0.0031574916368206501</cx:pt>
          <cx:pt idx="983">0.0017909372866857524</cx:pt>
          <cx:pt idx="984">-0.0031137608311677749</cx:pt>
          <cx:pt idx="985">-0.0058212958684137747</cx:pt>
          <cx:pt idx="986">-0.0075967853844406998</cx:pt>
          <cx:pt idx="987">-0.0081833131835248752</cx:pt>
          <cx:pt idx="988">-0.0067778378668516747</cx:pt>
          <cx:pt idx="989">-0.0026122104998638749</cx:pt>
          <cx:pt idx="990">0.0052028152078724254</cx:pt>
          <cx:pt idx="991">0.014485670921619001</cx:pt>
          <cx:pt idx="992">0.013155245582917851</cx:pt>
          <cx:pt idx="993">0.013499730724245601</cx:pt>
          <cx:pt idx="994">-0.0051593179873590002</cx:pt>
          <cx:pt idx="995">0.013730329095041975</cx:pt>
          <cx:pt idx="996">0.013530103787215125</cx:pt>
          <cx:pt idx="997">0.0033191999965925499</cx:pt>
          <cx:pt idx="998">0.0127326288958221</cx:pt>
          <cx:pt idx="999">0.0024145976224968901</cx:pt>
          <cx:pt idx="1000">0.0025827552231866249</cx:pt>
          <cx:pt idx="1001">0.0072244153610196496</cx:pt>
          <cx:pt idx="1002">-0.0050838486438244748</cx:pt>
          <cx:pt idx="1003">-0.0017728942723725799</cx:pt>
          <cx:pt idx="1004">0.0053547966660544254</cx:pt>
          <cx:pt idx="1005">0.0051403549720982749</cx:pt>
          <cx:pt idx="1006">0.0060795591282996504</cx:pt>
          <cx:pt idx="1007">0.00099242471378843005</cx:pt>
          <cx:pt idx="1008">-0.00017647730495572701</cx:pt>
          <cx:pt idx="1009">-0.00033496126539041997</cx:pt>
          <cx:pt idx="1010">-0.00013106608679944325</cx:pt>
          <cx:pt idx="1011">-0.00087175566238650751</cx:pt>
          <cx:pt idx="1012">-0.00040580333991930998</cx:pt>
          <cx:pt idx="1013">-0.0059477205348637749</cx:pt>
          <cx:pt idx="1014">-0.0048847457213671997</cx:pt>
          <cx:pt idx="1015">-0.010564112646818049</cx:pt>
          <cx:pt idx="1016">-0.011360116705953275</cx:pt>
          <cx:pt idx="1017">-0.00485513530974535</cx:pt>
          <cx:pt idx="1018">0.00029928303019061998</cx:pt>
          <cx:pt idx="1019">0.010718794770407825</cx:pt>
          <cx:pt idx="1020">0.017853623564915874</cx:pt>
          <cx:pt idx="1021">0.0077459612176837998</cx:pt>
          <cx:pt idx="1022">0.002388369326728985</cx:pt>
          <cx:pt idx="1023">0.0041049745786823503</cx:pt>
          <cx:pt idx="1024">0.010267749672888274</cx:pt>
          <cx:pt idx="1025">-0.016477912988541552</cx:pt>
          <cx:pt idx="1026">-0.0062523992333740003</cx:pt>
          <cx:pt idx="1027">0.0061779111976257</cx:pt>
          <cx:pt idx="1028">0.0065946392510699246</cx:pt>
          <cx:pt idx="1029">0.013047962931010701</cx:pt>
          <cx:pt idx="1030">0.0078967591441233501</cx:pt>
          <cx:pt idx="1031">0.0020317097426783524</cx:pt>
          <cx:pt idx="1032">0.00279927904029535</cx:pt>
          <cx:pt idx="1033">0.011453856739697526</cx:pt>
          <cx:pt idx="1034">0.0092935032934750254</cx:pt>
          <cx:pt idx="1035">0.0011664778132572751</cx:pt>
          <cx:pt idx="1036">4.2952361839273e-06</cx:pt>
          <cx:pt idx="1037">5.2501856835675502e-05</cx:pt>
          <cx:pt idx="1038">0.00013990708669818776</cx:pt>
          <cx:pt idx="1039">-0.00067186610411974995</cx:pt>
          <cx:pt idx="1040">0.0011792780169863975</cx:pt>
          <cx:pt idx="1041">0.00064706748699849001</cx:pt>
          <cx:pt idx="1042">-0.0027186376276409248</cx:pt>
          <cx:pt idx="1043">-0.003005262301348525</cx:pt>
          <cx:pt idx="1044">-0.0051679935932330253</cx:pt>
          <cx:pt idx="1045">-0.0034233162452176999</cx:pt>
          <cx:pt idx="1046">0.0049749819758615503</cx:pt>
          <cx:pt idx="1047">0.0056092822865780999</cx:pt>
          <cx:pt idx="1048">0.01588017155712635</cx:pt>
          <cx:pt idx="1049">-0.004041134464752</cx:pt>
          <cx:pt idx="1050">-0.0067863702086663246</cx:pt>
          <cx:pt idx="1051">0.011085109336489625</cx:pt>
          <cx:pt idx="1052">0.0039405474345726001</cx:pt>
          <cx:pt idx="1053">-0.01322072426244565</cx:pt>
          <cx:pt idx="1054">-0.01434574998211835</cx:pt>
          <cx:pt idx="1055">-0.0089381898358629006</cx:pt>
          <cx:pt idx="1056">-0.0035297945055254749</cx:pt>
          <cx:pt idx="1057">0.0094340571777180998</cx:pt>
          <cx:pt idx="1058">0.0036108604664930248</cx:pt>
          <cx:pt idx="1059">0.001034742173887625</cx:pt>
          <cx:pt idx="1060">-0.0077870949638952002</cx:pt>
          <cx:pt idx="1061">0.0039865162230363254</cx:pt>
          <cx:pt idx="1062">0.0067537758739908502</cx:pt>
          <cx:pt idx="1063">0.0020366951445969276</cx:pt>
          <cx:pt idx="1064">0.00011189537036005926</cx:pt>
          <cx:pt idx="1065">0.00013451977471366574</cx:pt>
          <cx:pt idx="1066">3.2441636571462999e-05</cx:pt>
          <cx:pt idx="1067">-0.00014574062385770399</cx:pt>
          <cx:pt idx="1068">0.0017528465011623674</cx:pt>
          <cx:pt idx="1069">0.001026072076726675</cx:pt>
          <cx:pt idx="1070">-0.0051542710506650253</cx:pt>
          <cx:pt idx="1071">-0.0056138785063189998</cx:pt>
          <cx:pt idx="1072">-0.0051042993024182247</cx:pt>
          <cx:pt idx="1073">-0.010277164939386326</cx:pt>
          <cx:pt idx="1074">-0.0048846027365225747</cx:pt>
          <cx:pt idx="1075">0.0032644189616783999</cx:pt>
          <cx:pt idx="1076">0.0028976783896536001</cx:pt>
          <cx:pt idx="1077">-0.0021589335528021825</cx:pt>
          <cx:pt idx="1078">-0.0015649660932555724</cx:pt>
          <cx:pt idx="1079">0.013211499488331774</cx:pt>
          <cx:pt idx="1080">0.0079101990328955003</cx:pt>
          <cx:pt idx="1081">-0.0062950263032613253</cx:pt>
          <cx:pt idx="1082">-0.0031574916368206501</cx:pt>
          <cx:pt idx="1083">0.0017909372866857524</cx:pt>
        </cx:lvl>
      </cx:numDim>
    </cx:data>
    <cx:data id="185">
      <cx:numDim type="val">
        <cx:f>Sheet2!$GD$1:$GD$1084</cx:f>
        <cx:lvl ptCount="1084" formatCode="0.00E+00">
          <cx:pt idx="0">1.97526865919025e-05</cx:pt>
          <cx:pt idx="1">-0.00028421217356606299</cx:pt>
          <cx:pt idx="2">9.4343136501421604e-05</cx:pt>
          <cx:pt idx="3">0.000201911288520889</cx:pt>
          <cx:pt idx="4">-0.00038905645995844198</cx:pt>
          <cx:pt idx="5">-0.00048960207678721299</cx:pt>
          <cx:pt idx="6">4.1014762616797603e-05</cx:pt>
          <cx:pt idx="7">-0.00028970368993939402</cx:pt>
          <cx:pt idx="8">0.00097930582677068704</cx:pt>
          <cx:pt idx="9">-0.000100594735766694</cx:pt>
          <cx:pt idx="10">-0.00099339929204107693</cx:pt>
          <cx:pt idx="11">-0.00053190404431129696</cx:pt>
          <cx:pt idx="12">-0.000135964761282243</cx:pt>
          <cx:pt idx="13">0.00028627306403381902</cx:pt>
          <cx:pt idx="14">-1.3197622654794601e-05</cx:pt>
          <cx:pt idx="15">-0.00074856303776880701</cx:pt>
          <cx:pt idx="16">-0.00070634015405032498</cx:pt>
          <cx:pt idx="17">0.00027736911653835901</cx:pt>
          <cx:pt idx="18">-0.00031050307476671398</cx:pt>
          <cx:pt idx="19">0.00056712745499805405</cx:pt>
          <cx:pt idx="20">-0.00047175756819689698</cx:pt>
          <cx:pt idx="21">0.00048647639062937602</cx:pt>
          <cx:pt idx="22">0.00013858327044182701</cx:pt>
          <cx:pt idx="23">-0.00031839791728660002</cx:pt>
          <cx:pt idx="24">-0.00047493881250816697</cx:pt>
          <cx:pt idx="25">0.00010713206131943499</cx:pt>
          <cx:pt idx="26">0.00044243505321464501</cx:pt>
          <cx:pt idx="27">0.00014149355420626299</cx:pt>
          <cx:pt idx="28">0.000122689723223215</cx:pt>
          <cx:pt idx="29">-0.00012344792280494799</cx:pt>
          <cx:pt idx="30">0.00015476134775731701</cx:pt>
          <cx:pt idx="31">0.00016381027165990301</cx:pt>
          <cx:pt idx="32">4.8730109717926397e-05</cx:pt>
          <cx:pt idx="33">0.00064017869254703701</cx:pt>
          <cx:pt idx="34">0.00046379028965100999</cx:pt>
          <cx:pt idx="35">0.00039619881524319099</cx:pt>
          <cx:pt idx="36">-0.00041566743438201798</cx:pt>
          <cx:pt idx="37">-0.00036900609438235302</cx:pt>
          <cx:pt idx="38">-0.00045128445820830098</cx:pt>
          <cx:pt idx="39">-0.000534203252889032</cx:pt>
          <cx:pt idx="40">0.00043311260094644098</cx:pt>
          <cx:pt idx="41">-0.00041023241660900197</cx:pt>
          <cx:pt idx="42">-0.00101736913085824</cx:pt>
          <cx:pt idx="43">-0.00160447190471544</cx:pt>
          <cx:pt idx="44">7.0082469306164696e-06</cx:pt>
          <cx:pt idx="45">-0.00089749443258753598</cx:pt>
          <cx:pt idx="46">-0.00113250200920172</cx:pt>
          <cx:pt idx="47">-0.0009964802521062481</cx:pt>
          <cx:pt idx="48">-0.00037309169435625498</cx:pt>
          <cx:pt idx="49">-0.00011800353898710101</cx:pt>
          <cx:pt idx="50">-0.000228210773167807</cx:pt>
          <cx:pt idx="51">-0.00043394697608338398</cx:pt>
          <cx:pt idx="52">-0.00031975822054429101</cx:pt>
          <cx:pt idx="53">0.00041203363597819601</cx:pt>
          <cx:pt idx="54">0.00011440137383651799</cx:pt>
          <cx:pt idx="55">0.00086631010510886998</cx:pt>
          <cx:pt idx="56">-0.00028189293102720401</cx:pt>
          <cx:pt idx="57">-0.000135863894884627</cx:pt>
          <cx:pt idx="58">-0.00021212436205780399</cx:pt>
          <cx:pt idx="59">-0.00018592208559323699</cx:pt>
          <cx:pt idx="60">-0.00061027504203539195</cx:pt>
          <cx:pt idx="61">0.00059679755477853196</cx:pt>
          <cx:pt idx="62">-0.00095853875928389595</cx:pt>
          <cx:pt idx="63">-0.00228988805928466</cx:pt>
          <cx:pt idx="64">-0.00179412504168876</cx:pt>
          <cx:pt idx="65">-0.0033145970361813499</cx:pt>
          <cx:pt idx="66">-0.00346474432006762</cx:pt>
          <cx:pt idx="67">-0.0055667662693981096</cx:pt>
          <cx:pt idx="68">-0.0081388171643642596</cx:pt>
          <cx:pt idx="69">-0.0071240643363243298</cx:pt>
          <cx:pt idx="70">-0.0123125137315271</cx:pt>
          <cx:pt idx="71">-0.0133930472367421</cx:pt>
          <cx:pt idx="72">-0.014204169948954499</cx:pt>
          <cx:pt idx="73">-0.010762546171925</cx:pt>
          <cx:pt idx="74">-0.0122770629769653</cx:pt>
          <cx:pt idx="75">-0.0076671658966992098</cx:pt>
          <cx:pt idx="76">-0.0067134128222651598</cx:pt>
          <cx:pt idx="77">-0.0051684671251467501</cx:pt>
          <cx:pt idx="78">-0.0028379842484601201</cx:pt>
          <cx:pt idx="79">-0.0013481193693331501</cx:pt>
          <cx:pt idx="80">-0.000229387926627773</cx:pt>
          <cx:pt idx="81">0.00092294148389702698</cx:pt>
          <cx:pt idx="82">0.000709534136886635</cx:pt>
          <cx:pt idx="83">0.00090498999667164304</cx:pt>
          <cx:pt idx="84">0.00048550644523219402</cx:pt>
          <cx:pt idx="85">-0.00033979668651900702</cx:pt>
          <cx:pt idx="86">-7.2051493408922205e-05</cx:pt>
          <cx:pt idx="87">0.00086622334375245505</cx:pt>
          <cx:pt idx="88">-0.0012934773589618801</cx:pt>
          <cx:pt idx="89">-0.00138713473362177</cx:pt>
          <cx:pt idx="90">-0.00097052186493626195</cx:pt>
          <cx:pt idx="91">-0.00130741000502412</cx:pt>
          <cx:pt idx="92">-0.0062621961258529698</cx:pt>
          <cx:pt idx="93">-0.018136764413604001</cx:pt>
          <cx:pt idx="94">-0.012004505884517701</cx:pt>
          <cx:pt idx="95">-0.0075165185546075299</cx:pt>
          <cx:pt idx="96">-0.0088697807359708995</cx:pt>
          <cx:pt idx="97">-0.017957765535548099</cx:pt>
          <cx:pt idx="98">-0.0079811534498403607</cx:pt>
          <cx:pt idx="99">0.0049478432493480703</cx:pt>
          <cx:pt idx="100">-0.010409325079029299</cx:pt>
          <cx:pt idx="101">-0.0076468796913924898</cx:pt>
          <cx:pt idx="102">-0.00105600548844329</cx:pt>
          <cx:pt idx="103">-0.00419454381759454</cx:pt>
          <cx:pt idx="104">0.0029985010319719401</cx:pt>
          <cx:pt idx="105">-0.0046780203123546601</cx:pt>
          <cx:pt idx="106">-0.0050543883816175396</cx:pt>
          <cx:pt idx="107">-0.0030844831219853201</cx:pt>
          <cx:pt idx="108">0.0024394465012752202</cx:pt>
          <cx:pt idx="109">0.000928706973501203</cx:pt>
          <cx:pt idx="110">-0.000145789036435866</cx:pt>
          <cx:pt idx="111">3.9030267323066302e-05</cx:pt>
          <cx:pt idx="112">-4.17485095947831e-05</cx:pt>
          <cx:pt idx="113">0.000290494624259174</cx:pt>
          <cx:pt idx="114">-0.00016517318399576701</cx:pt>
          <cx:pt idx="115">0.00023517814612843</cx:pt>
          <cx:pt idx="116">-9.35957373507885e-05</cx:pt>
          <cx:pt idx="117">-0.0026031624838537002</cx:pt>
          <cx:pt idx="118">0.0016427364146399399</cx:pt>
          <cx:pt idx="119">-0.00050778971253524101</cx:pt>
          <cx:pt idx="120">-0.0071175908989191796</cx:pt>
          <cx:pt idx="121">-0.0143145518800449</cx:pt>
          <cx:pt idx="122">-0.012547087631151499</cx:pt>
          <cx:pt idx="123">-0.0081996822276799008</cx:pt>
          <cx:pt idx="124">-0.028163118273726501</cx:pt>
          <cx:pt idx="125">-0.022352974499172801</cx:pt>
          <cx:pt idx="126">-0.023184823471081101</cx:pt>
          <cx:pt idx="127">0.0025778906375993399</cx:pt>
          <cx:pt idx="128">0.0081013997919657296</cx:pt>
          <cx:pt idx="129">0.0064113164710841199</cx:pt>
          <cx:pt idx="130">0.0036566152238471702</cx:pt>
          <cx:pt idx="131">-0.0078015868910306903</cx:pt>
          <cx:pt idx="132">-0.0038983463047816999</cx:pt>
          <cx:pt idx="133">-0.0090535719232909592</cx:pt>
          <cx:pt idx="134">-0.0111961540917879</cx:pt>
          <cx:pt idx="135">-0.011304277559312501</cx:pt>
          <cx:pt idx="136">0.0084735509113327695</cx:pt>
          <cx:pt idx="137">0.0073012574865003897</cx:pt>
          <cx:pt idx="138">0.00428710037206798</cx:pt>
          <cx:pt idx="139">0.000137924064536219</cx:pt>
          <cx:pt idx="140">-0.00031457407417926199</cx:pt>
          <cx:pt idx="141">0.00050114252297702995</cx:pt>
          <cx:pt idx="142">-0.00030406500099947601</cx:pt>
          <cx:pt idx="143">0.00166634228181766</cx:pt>
          <cx:pt idx="144">0.000358559494322593</cx:pt>
          <cx:pt idx="145">0.0030401910060933899</cx:pt>
          <cx:pt idx="146">0.0022720041587050098</cx:pt>
          <cx:pt idx="147">-0.0104117332016924</cx:pt>
          <cx:pt idx="148">-0.014383541419976401</cx:pt>
          <cx:pt idx="149">-0.0290595254232013</cx:pt>
          <cx:pt idx="150">-0.0376567009182057</cx:pt>
          <cx:pt idx="151">-0.0322144038377849</cx:pt>
          <cx:pt idx="152">-0.034371407303521798</cx:pt>
          <cx:pt idx="153">-0.030182616306168999</cx:pt>
          <cx:pt idx="154">-0.026093210091401899</cx:pt>
          <cx:pt idx="155">-0.0130999181788043</cx:pt>
          <cx:pt idx="156">0.0202821710496086</cx:pt>
          <cx:pt idx="157">0.0134465282111558</cx:pt>
          <cx:pt idx="158">0.017506131444816501</cx:pt>
          <cx:pt idx="159">-0.0068098860786585599</cx:pt>
          <cx:pt idx="160">-0.0081047259003980601</cx:pt>
          <cx:pt idx="161">-0.0092023237105290593</cx:pt>
          <cx:pt idx="162">-0.0035728122090357898</cx:pt>
          <cx:pt idx="163">0.0018798658631098801</cx:pt>
          <cx:pt idx="164">0.0033301037162766201</cx:pt>
          <cx:pt idx="165">0.00248161661851309</cx:pt>
          <cx:pt idx="166">0.00099144561347975298</cx:pt>
          <cx:pt idx="167">9.2095308367647096e-05</cx:pt>
          <cx:pt idx="168">-0.00050684367553304399</cx:pt>
          <cx:pt idx="169">0.000446271508034002</cx:pt>
          <cx:pt idx="170">0.00079187869112968797</cx:pt>
          <cx:pt idx="171">0.0097279660144333098</cx:pt>
          <cx:pt idx="172">0.010921002151061</cx:pt>
          <cx:pt idx="173">0.0040826551219084696</cx:pt>
          <cx:pt idx="174">0.0013392257367559901</cx:pt>
          <cx:pt idx="175">-0.034246875313409697</cx:pt>
          <cx:pt idx="176">-0.033940239465087001</cx:pt>
          <cx:pt idx="177">-0.026229411647432199</cx:pt>
          <cx:pt idx="178">-0.037068546374547498</cx:pt>
          <cx:pt idx="179">-0.042508967181043598</cx:pt>
          <cx:pt idx="180">-0.0216232124044052</cx:pt>
          <cx:pt idx="181">-0.027887627671772101</cx:pt>
          <cx:pt idx="182">-0.024956282508814199</cx:pt>
          <cx:pt idx="183">-0.037145522373679803</cx:pt>
          <cx:pt idx="184">-0.025553099584497901</cx:pt>
          <cx:pt idx="185">-0.010410271733521499</cx:pt>
          <cx:pt idx="186">0.027764081651976299</cx:pt>
          <cx:pt idx="187">-0.00476413985357684</cx:pt>
          <cx:pt idx="188">-0.0159212776561139</cx:pt>
          <cx:pt idx="189">0.019451752485680301</cx:pt>
          <cx:pt idx="190">0.0177921785868747</cx:pt>
          <cx:pt idx="191">0.0036879462821001502</cx:pt>
          <cx:pt idx="192">0.011744457285743901</cx:pt>
          <cx:pt idx="193">0.0046982019416069399</cx:pt>
          <cx:pt idx="194">0.00246383322745792</cx:pt>
          <cx:pt idx="195">0.0012697519634142799</cx:pt>
          <cx:pt idx="196">-0.00037746978272994598</cx:pt>
          <cx:pt idx="197">0.000165181742499825</cx:pt>
          <cx:pt idx="198">0.0061128874824780896</cx:pt>
          <cx:pt idx="199">0.0052425874712882254</cx:pt>
          <cx:pt idx="200">0.0040701883712867502</cx:pt>
          <cx:pt idx="201">-0.00039560066563014998</cx:pt>
          <cx:pt idx="202">0.0033909213636148499</cx:pt>
          <cx:pt idx="203">0.0074178742069457501</cx:pt>
          <cx:pt idx="204">0.00037486194811953502</cx:pt>
          <cx:pt idx="205">-0.0032641894339129501</cx:pt>
          <cx:pt idx="206">-0.0036943257758168002</cx:pt>
          <cx:pt idx="207">-0.0056359497944532752</cx:pt>
          <cx:pt idx="208">-0.0089638383954611742</cx:pt>
          <cx:pt idx="209">-0.01297940838948825</cx:pt>
          <cx:pt idx="210">-0.01059579801428615</cx:pt>
          <cx:pt idx="211">-0.020681612678369574</cx:pt>
          <cx:pt idx="212">-0.011745949191845226</cx:pt>
          <cx:pt idx="213">-0.009272745498097975</cx:pt>
          <cx:pt idx="214">-0.0031283752912294001</cx:pt>
          <cx:pt idx="215">0.0034803749333783252</cx:pt>
          <cx:pt idx="216">0.0043776757153605001</cx:pt>
          <cx:pt idx="217">0.0060929949835278998</cx:pt>
          <cx:pt idx="218">0.0075129175884416748</cx:pt>
          <cx:pt idx="219">0.00076674720722983249</cx:pt>
          <cx:pt idx="220">0.0018992119594565624</cx:pt>
          <cx:pt idx="221">0.0032178122805180251</cx:pt>
          <cx:pt idx="222">0.0009860888631960849</cx:pt>
          <cx:pt idx="223">3.9304579834019999e-05</cx:pt>
          <cx:pt idx="224">7.8617386004816499e-05</cx:pt>
          <cx:pt idx="225">0.00014575218772060249</cx:pt>
          <cx:pt idx="226">0.0016229656703050375</cx:pt>
          <cx:pt idx="227">0.0035909558801898501</cx:pt>
          <cx:pt idx="228">0.0043115726801448003</cx:pt>
          <cx:pt idx="229">0.0040052203590629247</cx:pt>
          <cx:pt idx="230">0.0066300311167556501</cx:pt>
          <cx:pt idx="231">0.013963651539965625</cx:pt>
          <cx:pt idx="232">-0.00064849360640857503</cx:pt>
          <cx:pt idx="233">-0.005476081928568975</cx:pt>
          <cx:pt idx="234">-0.0030837747071459499</cx:pt>
          <cx:pt idx="235">-0.0068987185505314996</cx:pt>
          <cx:pt idx="236">-0.0037152705360817499</cx:pt>
          <cx:pt idx="237">-0.0072294994000480254</cx:pt>
          <cx:pt idx="238">-0.0089325294802647497</cx:pt>
          <cx:pt idx="239">-0.0059706855400258</cx:pt>
          <cx:pt idx="240">-0.0051216972446094747</cx:pt>
          <cx:pt idx="241">-0.0110194055262636</cx:pt>
          <cx:pt idx="242">0.001159157027549605</cx:pt>
          <cx:pt idx="243">0.0073731451670253504</cx:pt>
          <cx:pt idx="244">0.00767005391688305</cx:pt>
          <cx:pt idx="245">0.0024003420435718677</cx:pt>
          <cx:pt idx="246">0.012899117898158076</cx:pt>
          <cx:pt idx="247">0.014704549071609299</cx:pt>
          <cx:pt idx="248">0.0067168186964817996</cx:pt>
          <cx:pt idx="249">0.0051528235358331001</cx:pt>
          <cx:pt idx="250">0.00017533167518960676</cx:pt>
          <cx:pt idx="251">-9.9596222607879748e-05</cx:pt>
          <cx:pt idx="252">-8.5929621621015252e-05</cx:pt>
          <cx:pt idx="253">0.00056335105635496</cx:pt>
          <cx:pt idx="254">0.0011639647158243525</cx:pt>
          <cx:pt idx="255">0.0029203857915800751</cx:pt>
          <cx:pt idx="256">0.010810489249464475</cx:pt>
          <cx:pt idx="257">0.0097209229018614257</cx:pt>
          <cx:pt idx="258">0.011171335231451951</cx:pt>
          <cx:pt idx="259">0.011317905639989825</cx:pt>
          <cx:pt idx="260">0.00061714098724579755</cx:pt>
          <cx:pt idx="261">-0.0065923403061308996</cx:pt>
          <cx:pt idx="262">-0.0062953768969558751</cx:pt>
          <cx:pt idx="263">-0.00361207213951375</cx:pt>
          <cx:pt idx="264">0.011055723777254774</cx:pt>
          <cx:pt idx="265">0.014924666534584175</cx:pt>
          <cx:pt idx="266">0.0073462868724814001</cx:pt>
          <cx:pt idx="267">-0.0031550274482009251</cx:pt>
          <cx:pt idx="268">0.0014244105755274626</cx:pt>
          <cx:pt idx="269">0.0044617328915835747</cx:pt>
          <cx:pt idx="270">0.011405254151515651</cx:pt>
          <cx:pt idx="271">0.0093856088297489502</cx:pt>
          <cx:pt idx="272">0.0075247563735463749</cx:pt>
          <cx:pt idx="273">0.0089200260902853757</cx:pt>
          <cx:pt idx="274">0.013975915936692399</cx:pt>
          <cx:pt idx="275">0.0124762059617108</cx:pt>
          <cx:pt idx="276">0.0083652848418139508</cx:pt>
          <cx:pt idx="277">0.0079740123558309246</cx:pt>
          <cx:pt idx="278">0.00083686107482637746</cx:pt>
          <cx:pt idx="279">0.00025124699756853998</cx:pt>
          <cx:pt idx="280">0.00013892512661322051</cx:pt>
          <cx:pt idx="281">0.00012484110389861526</cx:pt>
          <cx:pt idx="282">0.00194909835347739</cx:pt>
          <cx:pt idx="283">0.0042906769132753497</cx:pt>
          <cx:pt idx="284">0.0086167216293929257</cx:pt>
          <cx:pt idx="285">0.0043175635200822498</cx:pt>
          <cx:pt idx="286">0.0060191205012367754</cx:pt>
          <cx:pt idx="287">-0.001654171304810415</cx:pt>
          <cx:pt idx="288">-0.0030169739205621752</cx:pt>
          <cx:pt idx="289">0.0039569286561836501</cx:pt>
          <cx:pt idx="290">0.0066745417464108003</cx:pt>
          <cx:pt idx="291">0.0066452068252908754</cx:pt>
          <cx:pt idx="292">0.0140697972204935</cx:pt>
          <cx:pt idx="293">0.030927470277312252</cx:pt>
          <cx:pt idx="294">0.012840521677184476</cx:pt>
          <cx:pt idx="295">0.005248669438238875</cx:pt>
          <cx:pt idx="296">0.00175820992669848</cx:pt>
          <cx:pt idx="297">0.0040147580497735501</cx:pt>
          <cx:pt idx="298">0.015733992175701275</cx:pt>
          <cx:pt idx="299">0.069001952630225905</cx:pt>
          <cx:pt idx="300">0.063063607461945295</cx:pt>
          <cx:pt idx="301">0.032069336077187698</cx:pt>
          <cx:pt idx="302">0.0102688460071038</cx:pt>
          <cx:pt idx="303">0.0043476036878925999</cx:pt>
          <cx:pt idx="304">0.012694640049790601</cx:pt>
          <cx:pt idx="305">0.018446062466897999</cx:pt>
          <cx:pt idx="306">0.0044667911060696699</cx:pt>
          <cx:pt idx="307">0.00083138040854253601</cx:pt>
          <cx:pt idx="308">0.000457477846616991</cx:pt>
          <cx:pt idx="309">0.0029575665452347701</cx:pt>
          <cx:pt idx="310">0.011768337860473</cx:pt>
          <cx:pt idx="311">0.028204521449396201</cx:pt>
          <cx:pt idx="312">0.044109358977907402</cx:pt>
          <cx:pt idx="313">0.030410242128896901</cx:pt>
          <cx:pt idx="314">0.0136527992073519</cx:pt>
          <cx:pt idx="315">0.011270230279664201</cx:pt>
          <cx:pt idx="316">0.025991624499896698</cx:pt>
          <cx:pt idx="317">0.054425683776704398</cx:pt>
          <cx:pt idx="318">0.0750761441067017</cx:pt>
          <cx:pt idx="319">0.05535868492808</cx:pt>
          <cx:pt idx="320">0.079613599716502503</cx:pt>
          <cx:pt idx="321">0.099933847309879406</cx:pt>
          <cx:pt idx="322">0.039979565329325402</cx:pt>
          <cx:pt idx="323">0.034548182792690001</cx:pt>
          <cx:pt idx="324">-0.033212416547324902</cx:pt>
          <cx:pt idx="325">0.0116228751410564</cx:pt>
          <cx:pt idx="326">0.073251528310174299</cx:pt>
          <cx:pt idx="327">0.054895608887782603</cx:pt>
          <cx:pt idx="328">0.016540586807558499</cx:pt>
          <cx:pt idx="329">-0.049743038276592599</cx:pt>
          <cx:pt idx="330">-0.032921860868793201</cx:pt>
          <cx:pt idx="331">-0.020047511743577801</cx:pt>
          <cx:pt idx="332">-0.0063266920075501004</cx:pt>
          <cx:pt idx="333">0.0035578571228376101</cx:pt>
          <cx:pt idx="334">0.0014139188994416001</cx:pt>
          <cx:pt idx="335">8.3035926204765302e-05</cx:pt>
          <cx:pt idx="336">0.000148480378112722</cx:pt>
          <cx:pt idx="337">0.00241590894116043</cx:pt>
          <cx:pt idx="338">0.0088884167443116797</cx:pt>
          <cx:pt idx="339">0.024709467974130601</cx:pt>
          <cx:pt idx="340">0.024687505794654799</cx:pt>
          <cx:pt idx="341">0.0208607733469971</cx:pt>
          <cx:pt idx="342">0.034112294522699801</cx:pt>
          <cx:pt idx="343">0.083037342100317504</cx:pt>
          <cx:pt idx="344">0.115514195175088</cx:pt>
          <cx:pt idx="345">0.12264691769713799</cx:pt>
          <cx:pt idx="346">0.081856858064455307</cx:pt>
          <cx:pt idx="347">0.0385521305288316</cx:pt>
          <cx:pt idx="348">0.047358173079351702</cx:pt>
          <cx:pt idx="349">0.0124785835637829</cx:pt>
          <cx:pt idx="350">0.034216267546736699</cx:pt>
          <cx:pt idx="351">0.00212522941893062</cx:pt>
          <cx:pt idx="352">-0.0085929560791048396</cx:pt>
          <cx:pt idx="353">0.029558346412324701</cx:pt>
          <cx:pt idx="354">0.0700084115847385</cx:pt>
          <cx:pt idx="355">0.013927261606997501</cx:pt>
          <cx:pt idx="356">-0.0158520242783056</cx:pt>
          <cx:pt idx="357">-0.080428532210233494</cx:pt>
          <cx:pt idx="358">-0.048516691504523701</cx:pt>
          <cx:pt idx="359">-0.0444713117762328</cx:pt>
          <cx:pt idx="360">-0.0017276396950981899</cx:pt>
          <cx:pt idx="361">0.0069261390092232797</cx:pt>
          <cx:pt idx="362">0.0037538676108803499</cx:pt>
          <cx:pt idx="363">0.0024365046831704598</cx:pt>
          <cx:pt idx="364">0.00038584278531288201</cx:pt>
          <cx:pt idx="365">0.00097534996964919701</cx:pt>
          <cx:pt idx="366">0.0056655096378932799</cx:pt>
          <cx:pt idx="367">0.0151364048094278</cx:pt>
          <cx:pt idx="368">0.0120521132769781</cx:pt>
          <cx:pt idx="369">0.022750105017811099</cx:pt>
          <cx:pt idx="370">0.0418865395417913</cx:pt>
          <cx:pt idx="371">0.0576429770092175</cx:pt>
          <cx:pt idx="372">0.054000322314528497</cx:pt>
          <cx:pt idx="373">0.046507672961317602</cx:pt>
          <cx:pt idx="374">0.0273155286659796</cx:pt>
          <cx:pt idx="375">0.0161094213926464</cx:pt>
          <cx:pt idx="376">-0.030210385032445799</cx:pt>
          <cx:pt idx="377">-0.037376860469839103</cx:pt>
          <cx:pt idx="378">0.0024684798437790102</cx:pt>
          <cx:pt idx="379">-0.031818663714163101</cx:pt>
          <cx:pt idx="380">0.012922957057916301</cx:pt>
          <cx:pt idx="381">0.032991335541957802</cx:pt>
          <cx:pt idx="382">0.0424090435855023</cx:pt>
          <cx:pt idx="383">-0.0258189677077405</cx:pt>
          <cx:pt idx="384">-0.0051649728821324204</cx:pt>
          <cx:pt idx="385">-0.061386328125597897</cx:pt>
          <cx:pt idx="386">-0.057273714896072803</cx:pt>
          <cx:pt idx="387">-0.033250762496605198</cx:pt>
          <cx:pt idx="388">0.015663020876235199</cx:pt>
          <cx:pt idx="389">0.0024799362259047401</cx:pt>
          <cx:pt idx="390">0.00126149625686807</cx:pt>
          <cx:pt idx="391">0.000404002619441528</cx:pt>
          <cx:pt idx="392">-0.00016678293937793799</cx:pt>
          <cx:pt idx="393">0.00040812041623669798</cx:pt>
          <cx:pt idx="394">0.0035424035355857198</cx:pt>
          <cx:pt idx="395">0.00267352558996533</cx:pt>
          <cx:pt idx="396">-0.022337911728819899</cx:pt>
          <cx:pt idx="397">-0.0178730162547827</cx:pt>
          <cx:pt idx="398">-0.0042742574988004203</cx:pt>
          <cx:pt idx="399">-0.0070827769269703996</cx:pt>
          <cx:pt idx="400">-0.025332655250633201</cx:pt>
          <cx:pt idx="401">-0.022649197991271401</cx:pt>
          <cx:pt idx="402">-0.0188897835009584</cx:pt>
          <cx:pt idx="403">-0.063634155090123296</cx:pt>
          <cx:pt idx="404">-0.062545593624934906</cx:pt>
          <cx:pt idx="405">-0.070020276780237894</cx:pt>
          <cx:pt idx="406">-0.053760839679500599</cx:pt>
          <cx:pt idx="407">-0.059445351206423198</cx:pt>
          <cx:pt idx="408">-0.042068540859360001</cx:pt>
          <cx:pt idx="409">0.0014397407232056101</cx:pt>
          <cx:pt idx="410">-0.0215610370587806</cx:pt>
          <cx:pt idx="411">-0.0063435471314221004</cx:pt>
          <cx:pt idx="412">-0.036587467059489301</cx:pt>
          <cx:pt idx="413">-0.049739660989670101</cx:pt>
          <cx:pt idx="414">-0.023011972365685401</cx:pt>
          <cx:pt idx="415">0.034470912366968899</cx:pt>
          <cx:pt idx="416">0.0184420962199114</cx:pt>
          <cx:pt idx="417">-0.0025014068947953301</cx:pt>
          <cx:pt idx="418">0.0020877690615418699</cx:pt>
          <cx:pt idx="419">0.00049107084005225597</cx:pt>
          <cx:pt idx="420">9.6028570366781403e-05</cx:pt>
          <cx:pt idx="421">0.000140116071473172</cx:pt>
          <cx:pt idx="422">0.00054808157223020198</cx:pt>
          <cx:pt idx="423">-0.0069262960524151497</cx:pt>
          <cx:pt idx="424">-0.032596693102857698</cx:pt>
          <cx:pt idx="425">-0.0314339870650319</cx:pt>
          <cx:pt idx="426">-0.011054473357065501</cx:pt>
          <cx:pt idx="427">-0.065937918430377496</cx:pt>
          <cx:pt idx="428">-0.079965914912125804</cx:pt>
          <cx:pt idx="429">-0.044032521648798999</cx:pt>
          <cx:pt idx="430">-0.041078871942396199</cx:pt>
          <cx:pt idx="431">-0.046576420972966298</cx:pt>
          <cx:pt idx="432">-0.013490083691779399</cx:pt>
          <cx:pt idx="433">-0.0547549714088921</cx:pt>
          <cx:pt idx="434">-0.050630832976446799</cx:pt>
          <cx:pt idx="435">-0.016713799853613698</cx:pt>
          <cx:pt idx="436">-0.0100853666992028</cx:pt>
          <cx:pt idx="437">-0.0033536109988389902</cx:pt>
          <cx:pt idx="438">-0.0101645269224712</cx:pt>
          <cx:pt idx="439">0.0034860263087371402</cx:pt>
          <cx:pt idx="440">0.0140577838362231</cx:pt>
          <cx:pt idx="441">0.013163248995234101</cx:pt>
          <cx:pt idx="442">0.0365608821569922</cx:pt>
          <cx:pt idx="443">0.0218957013500258</cx:pt>
          <cx:pt idx="444">0.0089931317302468904</cx:pt>
          <cx:pt idx="445">0.00060051907179332095</cx:pt>
          <cx:pt idx="446">0.0072476502343120398</cx:pt>
          <cx:pt idx="447">0.00059445253466109901</cx:pt>
          <cx:pt idx="448">0.00029294070301248497</cx:pt>
          <cx:pt idx="449">0.00018559952503561801</cx:pt>
          <cx:pt idx="450">0.00143915052819854</cx:pt>
          <cx:pt idx="451">-0.0032712404170367501</cx:pt>
          <cx:pt idx="452">-0.0356377415036166</cx:pt>
          <cx:pt idx="453">-0.045438872587446902</cx:pt>
          <cx:pt idx="454">-0.071988380075373906</cx:pt>
          <cx:pt idx="455">-0.071255908175814606</cx:pt>
          <cx:pt idx="456">-0.055151800352277701</cx:pt>
          <cx:pt idx="457">-0.048943544017784002</cx:pt>
          <cx:pt idx="458">-0.045161533594358802</cx:pt>
          <cx:pt idx="459">-0.029996466560069601</cx:pt>
          <cx:pt idx="460">-0.024560769721575899</cx:pt>
          <cx:pt idx="461">-0.044390300394017701</cx:pt>
          <cx:pt idx="462">-0.025276718495249699</cx:pt>
          <cx:pt idx="463">-0.0052655156696906798</cx:pt>
          <cx:pt idx="464">-0.0012403563733416601</cx:pt>
          <cx:pt idx="465">0.0148319347119733</cx:pt>
          <cx:pt idx="466">0.00467149893012264</cx:pt>
          <cx:pt idx="467">0.0108262585487746</cx:pt>
          <cx:pt idx="468">0.010812056601181</cx:pt>
          <cx:pt idx="469">0.057940025942351703</cx:pt>
          <cx:pt idx="470">0.047459820946951399</cx:pt>
          <cx:pt idx="471">0.0215365090391549</cx:pt>
          <cx:pt idx="472">0.0069547632080364302</cx:pt>
          <cx:pt idx="473">-0.0059417855585110401</cx:pt>
          <cx:pt idx="474">0.00193952801855434</cx:pt>
          <cx:pt idx="475">0.00031245769032949998</cx:pt>
          <cx:pt idx="476">0.000153048612918921</cx:pt>
          <cx:pt idx="477">-0.00032852946940067798</cx:pt>
          <cx:pt idx="478">0.000556296544434202</cx:pt>
          <cx:pt idx="479">0.00498045998076143</cx:pt>
          <cx:pt idx="480">-0.0236039367024122</cx:pt>
          <cx:pt idx="481">-0.0249935538908319</cx:pt>
          <cx:pt idx="482">-0.045837453348369001</cx:pt>
          <cx:pt idx="483">-0.065447631073406301</cx:pt>
          <cx:pt idx="484">-0.042338302587908702</cx:pt>
          <cx:pt idx="485">-0.054307294224193899</cx:pt>
          <cx:pt idx="486">-0.037224350698494002</cx:pt>
          <cx:pt idx="487">-0.015278107017693899</cx:pt>
          <cx:pt idx="488">-0.0374050625321449</cx:pt>
          <cx:pt idx="489">-0.010881934455319001</cx:pt>
          <cx:pt idx="490">-0.0402961522997657</cx:pt>
          <cx:pt idx="491">-0.029241469160471299</cx:pt>
          <cx:pt idx="492">0.014749647857547</cx:pt>
          <cx:pt idx="493">0.054630799370086303</cx:pt>
          <cx:pt idx="494">0.0187668863810544</cx:pt>
          <cx:pt idx="495">-0.0030824739978515601</cx:pt>
          <cx:pt idx="496">0.031913979832480899</cx:pt>
          <cx:pt idx="497">0.054988698122463403</cx:pt>
          <cx:pt idx="498">0.043961700407745503</cx:pt>
          <cx:pt idx="499">0.0078636472991599395</cx:pt>
          <cx:pt idx="500">-0.0051612370317979904</cx:pt>
          <cx:pt idx="501">-0.0014209212293412</cx:pt>
          <cx:pt idx="502">0.00076073228552394701</cx:pt>
          <cx:pt idx="503">0.00014396924225121001</cx:pt>
          <cx:pt idx="504">0.00016043932032878001</cx:pt>
          <cx:pt idx="505">-0.00021782167386968099</cx:pt>
          <cx:pt idx="506">0.0032217203512779698</cx:pt>
          <cx:pt idx="507">0.0140879723205375</cx:pt>
          <cx:pt idx="508">-0.0046108540135351497</cx:pt>
          <cx:pt idx="509">-0.0062218515863817804</cx:pt>
          <cx:pt idx="510">-0.012811334077298999</cx:pt>
          <cx:pt idx="511">-0.029098638268426201</cx:pt>
          <cx:pt idx="512">-0.013005933428679201</cx:pt>
          <cx:pt idx="513">-0.0107765893085515</cx:pt>
          <cx:pt idx="514">-0.0173487912321157</cx:pt>
          <cx:pt idx="515">-0.035778912504563401</cx:pt>
          <cx:pt idx="516">-0.031780422869507399</cx:pt>
          <cx:pt idx="517">-0.024770570181085499</cx:pt>
          <cx:pt idx="518">-0.049364994798523</cx:pt>
          <cx:pt idx="519">0.044746181488997297</cx:pt>
          <cx:pt idx="520">0.053346506364464599</cx:pt>
          <cx:pt idx="521">0.046643249873023797</cx:pt>
          <cx:pt idx="522">0.012834574568330899</cx:pt>
          <cx:pt idx="523">-0.022327272451228199</cx:pt>
          <cx:pt idx="524">-0.0033218230559365599</cx:pt>
          <cx:pt idx="525">0.041565019089754601</cx:pt>
          <cx:pt idx="526">0.030451493920994301</cx:pt>
          <cx:pt idx="527">0.00025671890274049002</cx:pt>
          <cx:pt idx="528">-0.0100681480224851</cx:pt>
          <cx:pt idx="529">0.0011738017019035901</cx:pt>
          <cx:pt idx="530">-2.2352139565970999e-05</cx:pt>
          <cx:pt idx="531">0.000125796840074859</cx:pt>
          <cx:pt idx="532">0.00053998079380348704</cx:pt>
          <cx:pt idx="533">0.0016440227504344201</cx:pt>
          <cx:pt idx="534">0.0039865498882935202</cx:pt>
          <cx:pt idx="535">0.012615539899835</cx:pt>
          <cx:pt idx="536">0.0228392261721009</cx:pt>
          <cx:pt idx="537">0.013935936285434601</cx:pt>
          <cx:pt idx="538">0.00815318626813674</cx:pt>
          <cx:pt idx="539">0.0040034304910176802</cx:pt>
          <cx:pt idx="540">0.021645793165831099</cx:pt>
          <cx:pt idx="541">0.00157397254786814</cx:pt>
          <cx:pt idx="542">-0.043023028218507897</cx:pt>
          <cx:pt idx="543">-0.0180648243866776</cx:pt>
          <cx:pt idx="544">0.016481941044374799</cx:pt>
          <cx:pt idx="545">0.0064514983954724898</cx:pt>
          <cx:pt idx="546">-0.000103289069655517</cx:pt>
          <cx:pt idx="547">0.025024871069439</cx:pt>
          <cx:pt idx="548">0.018398360883999001</cx:pt>
          <cx:pt idx="549">0.0173323705457714</cx:pt>
          <cx:pt idx="550">-0.035338575074730399</cx:pt>
          <cx:pt idx="551">-0.042965729371079203</cx:pt>
          <cx:pt idx="552">-0.038925849497281201</cx:pt>
          <cx:pt idx="553">-0.019214489009084498</cx:pt>
          <cx:pt idx="554">-0.0085139508561786897</cx:pt>
          <cx:pt idx="555">-0.0068878336373055698</cx:pt>
          <cx:pt idx="556">-0.0056255751176685301</cx:pt>
          <cx:pt idx="557">0.00049660084893544401</cx:pt>
          <cx:pt idx="558">0.00159366223508753</cx:pt>
          <cx:pt idx="559">-0.00043309286555876598</cx:pt>
          <cx:pt idx="560">-0.00052606918873090004</cx:pt>
          <cx:pt idx="561">0.00023741689184984</cx:pt>
          <cx:pt idx="562">0.0018729502215213401</cx:pt>
          <cx:pt idx="563">0.012259166678408699</cx:pt>
          <cx:pt idx="564">0.0389421768557658</cx:pt>
          <cx:pt idx="565">0.024645642514659401</cx:pt>
          <cx:pt idx="566">0.012146510182564</cx:pt>
          <cx:pt idx="567">0.0206463885140344</cx:pt>
          <cx:pt idx="568">0.023822859289254698</cx:pt>
          <cx:pt idx="569">-0.018295519338654798</cx:pt>
          <cx:pt idx="570">-0.0170552804547607</cx:pt>
          <cx:pt idx="571">0.0140052558502322</cx:pt>
          <cx:pt idx="572">0.0037793449205254402</cx:pt>
          <cx:pt idx="573">0.016907227271631398</cx:pt>
          <cx:pt idx="574">0.00051060939247852502</cx:pt>
          <cx:pt idx="575">-0.0051368603707629404</cx:pt>
          <cx:pt idx="576">-0.030762055350960701</cx:pt>
          <cx:pt idx="577">-0.0092127144531354496</cx:pt>
          <cx:pt idx="578">-0.049477758840353298</cx:pt>
          <cx:pt idx="579">-0.026881706551643202</cx:pt>
          <cx:pt idx="580">-0.018503656673163098</cx:pt>
          <cx:pt idx="581">-0.017450228777115301</cx:pt>
          <cx:pt idx="582">-0.018526502335066398</cx:pt>
          <cx:pt idx="583">0.0014963883811819</cx:pt>
          <cx:pt idx="584">-0.0035635857709864199</cx:pt>
          <cx:pt idx="585">-0.00265810406895852</cx:pt>
          <cx:pt idx="586">-9.3435803737725506e-05</cx:pt>
          <cx:pt idx="587">0.00056349636024371499</cx:pt>
          <cx:pt idx="588">6.7806001688301403e-05</cx:pt>
          <cx:pt idx="589">0.00028724859437285599</cx:pt>
          <cx:pt idx="590">0.00324715037590694</cx:pt>
          <cx:pt idx="591">0.0056734087788330697</cx:pt>
          <cx:pt idx="592">0.0118827243057727</cx:pt>
          <cx:pt idx="593">0.0016774758327098599</cx:pt>
          <cx:pt idx="594">0.0027924573198667502</cx:pt>
          <cx:pt idx="595">0.0032356368818480599</cx:pt>
          <cx:pt idx="596">-0.0026003875128277</cx:pt>
          <cx:pt idx="597">-0.0093737500218680492</cx:pt>
          <cx:pt idx="598">-0.0153249058897962</cx:pt>
          <cx:pt idx="599">-0.0077460807914257997</cx:pt>
          <cx:pt idx="600">-0.0043950442079834099</cx:pt>
          <cx:pt idx="601">0.00058348060209666803</cx:pt>
          <cx:pt idx="602">-0.035859159879984302</cx:pt>
          <cx:pt idx="603">-0.018435344145427902</cx:pt>
          <cx:pt idx="604">-0.0186072466562483</cx:pt>
          <cx:pt idx="605">-0.0209178864906986</cx:pt>
          <cx:pt idx="606">-0.0060031204427750699</cx:pt>
          <cx:pt idx="607">0.0094878170637448401</cx:pt>
          <cx:pt idx="608">-0.016709413509050801</cx:pt>
          <cx:pt idx="609">-0.013736032924054601</cx:pt>
          <cx:pt idx="610">-0.0235356488044185</cx:pt>
          <cx:pt idx="611">0.0017525528311712901</cx:pt>
          <cx:pt idx="612">0.0015020886264279099</cx:pt>
          <cx:pt idx="613">-0.00023866309958055801</cx:pt>
          <cx:pt idx="614">0.00102683972242737</cx:pt>
          <cx:pt idx="615">0.00067613875299939999</cx:pt>
          <cx:pt idx="616">-0.00025173625130072699</cx:pt>
          <cx:pt idx="617">-0.00026560721275899999</cx:pt>
          <cx:pt idx="618">0.0021404180197382898</cx:pt>
          <cx:pt idx="619">-0.00033994786667401099</cx:pt>
          <cx:pt idx="620">-0.0103348747655982</cx:pt>
          <cx:pt idx="621">-0.023476742564427701</cx:pt>
          <cx:pt idx="622">-0.0133838219920389</cx:pt>
          <cx:pt idx="623">-0.00844507620157018</cx:pt>
          <cx:pt idx="624">-0.0112593929506877</cx:pt>
          <cx:pt idx="625">0.0282866241463599</cx:pt>
          <cx:pt idx="626">0.024381665076074099</cx:pt>
          <cx:pt idx="627">0.011121119508779099</cx:pt>
          <cx:pt idx="628">0.00026254675902547301</cx:pt>
          <cx:pt idx="629">-0.0128896673258932</cx:pt>
          <cx:pt idx="630">-0.027957662261224699</cx:pt>
          <cx:pt idx="631">0.0239999745815993</cx:pt>
          <cx:pt idx="632">-0.0074620717994378196</cx:pt>
          <cx:pt idx="633">0.0198080052586436</cx:pt>
          <cx:pt idx="634">0.016790247741502999</cx:pt>
          <cx:pt idx="635">0.021718457932981099</cx:pt>
          <cx:pt idx="636">-0.0063862185396431799</cx:pt>
          <cx:pt idx="637">-0.0271513574653886</cx:pt>
          <cx:pt idx="638">-0.025388370910835598</cx:pt>
          <cx:pt idx="639">-0.0038677693468714101</cx:pt>
          <cx:pt idx="640">-0.0012770639661991001</cx:pt>
          <cx:pt idx="641">-0.0016547168631580701</cx:pt>
          <cx:pt idx="642">-7.6719346228079608e-06</cx:pt>
          <cx:pt idx="643">0.00054856892047635403</cx:pt>
          <cx:pt idx="644">-0.00053343690291402705</cx:pt>
          <cx:pt idx="645">0.000326408201033462</cx:pt>
          <cx:pt idx="646">0.00095895667043072804</cx:pt>
          <cx:pt idx="647">0.000110678612762834</cx:pt>
          <cx:pt idx="648">0.00040636059924849</cx:pt>
          <cx:pt idx="649">-0.0098979499077544494</cx:pt>
          <cx:pt idx="650">-0.0131465285945674</cx:pt>
          <cx:pt idx="651">-0.012552752437059601</cx:pt>
          <cx:pt idx="652">-0.049309612077329402</cx:pt>
          <cx:pt idx="653">-0.0079901559223765801</cx:pt>
          <cx:pt idx="654">0.037210692439459299</cx:pt>
          <cx:pt idx="655">0.038196584888298198</cx:pt>
          <cx:pt idx="656">0.0052072329420481097</cx:pt>
          <cx:pt idx="657">-0.016076590084586499</cx:pt>
          <cx:pt idx="658">-0.0026678517750568301</cx:pt>
          <cx:pt idx="659">0.018486800424626498</cx:pt>
          <cx:pt idx="660">0.021804124783872701</cx:pt>
          <cx:pt idx="661">0.029145639684778901</cx:pt>
          <cx:pt idx="662">0.030115207455027201</cx:pt>
          <cx:pt idx="663">0.032409846937357503</cx:pt>
          <cx:pt idx="664">-0.011401953129471299</cx:pt>
          <cx:pt idx="665">-0.023130064935546601</cx:pt>
          <cx:pt idx="666">-0.027740835455405899</cx:pt>
          <cx:pt idx="667">-0.010192239917660001</cx:pt>
          <cx:pt idx="668">0.0012124015995674199</cx:pt>
          <cx:pt idx="669">-0.0026433469724018001</cx:pt>
          <cx:pt idx="670">0.00061561142790586402</cx:pt>
          <cx:pt idx="671">0.00035655885202350501</cx:pt>
          <cx:pt idx="672">-0.00030895217272067899</cx:pt>
          <cx:pt idx="673">0.000220553276640298</cx:pt>
          <cx:pt idx="674">-0.00017937937588343201</cx:pt>
          <cx:pt idx="675">0.0024352954775221998</cx:pt>
          <cx:pt idx="676">0.0061496346156647997</cx:pt>
          <cx:pt idx="677">0.0085796066128929205</cx:pt>
          <cx:pt idx="678">0.0086167377198146603</cx:pt>
          <cx:pt idx="679">-0.023235639617144199</cx:pt>
          <cx:pt idx="680">-0.043145350252272799</cx:pt>
          <cx:pt idx="681">-0.046294143710685298</cx:pt>
          <cx:pt idx="682">-0.012430502488689699</cx:pt>
          <cx:pt idx="683">0.00131128166357624</cx:pt>
          <cx:pt idx="684">0.000516410457941776</cx:pt>
          <cx:pt idx="685">0.035576407125111599</cx:pt>
          <cx:pt idx="686">0.034911696346534501</cx:pt>
          <cx:pt idx="687">0.029698550443767301</cx:pt>
          <cx:pt idx="688">0.040459179130393402</cx:pt>
          <cx:pt idx="689">0.0327179053597191</cx:pt>
          <cx:pt idx="690">0.019464990259429799</cx:pt>
          <cx:pt idx="691">0.020509861823624399</cx:pt>
          <cx:pt idx="692">-0.0063802381466316104</cx:pt>
          <cx:pt idx="693">-0.0049697105525527202</cx:pt>
          <cx:pt idx="694">-0.0079391688625805295</cx:pt>
          <cx:pt idx="695">-0.0083372377745745893</cx:pt>
          <cx:pt idx="696">-0.00034229919532959501</cx:pt>
          <cx:pt idx="697">-0.00151727830589955</cx:pt>
          <cx:pt idx="698">-0.00039055584235640197</cx:pt>
          <cx:pt idx="699">-0.00057896562714044198</cx:pt>
          <cx:pt idx="700">0.00036492823844101502</cx:pt>
          <cx:pt idx="701">0.00049994290475404595</cx:pt>
          <cx:pt idx="702">8.8819194584107797e-05</cx:pt>
          <cx:pt idx="703">0.00096662806366030096</cx:pt>
          <cx:pt idx="704">0.0053294725803400998</cx:pt>
          <cx:pt idx="705">0.00090133918308596698</cx:pt>
          <cx:pt idx="706">0.0073594526622560901</cx:pt>
          <cx:pt idx="707">0.010144421595146801</cx:pt>
          <cx:pt idx="708">-0.00159822424280547</cx:pt>
          <cx:pt idx="709">-0.0077787389819082902</cx:pt>
          <cx:pt idx="710">-0.0110958188085746</cx:pt>
          <cx:pt idx="711">0.0201187926096731</cx:pt>
          <cx:pt idx="712">0.055202991974831098</cx:pt>
          <cx:pt idx="713">0.034934197052759797</cx:pt>
          <cx:pt idx="714">0.0093602394031556194</cx:pt>
          <cx:pt idx="715">0.019116567639895599</cx:pt>
          <cx:pt idx="716">0.037733347256862101</cx:pt>
          <cx:pt idx="717">0.027170446261068099</cx:pt>
          <cx:pt idx="718">0.024549305846938901</cx:pt>
          <cx:pt idx="719">0.029499429028997</cx:pt>
          <cx:pt idx="720">0.012634422056692201</cx:pt>
          <cx:pt idx="721">0.00729296953099208</cx:pt>
          <cx:pt idx="722">0.0093071619616070696</cx:pt>
          <cx:pt idx="723">-0.0021023585113801998</cx:pt>
          <cx:pt idx="724">0.00174655728765936</cx:pt>
          <cx:pt idx="725">0.00023461033207304501</cx:pt>
          <cx:pt idx="726">-0.00053185765714619396</cx:pt>
          <cx:pt idx="727">-0.000127790713431043</cx:pt>
          <cx:pt idx="728">-0.00051814561679215502</cx:pt>
          <cx:pt idx="729">-3.4598694243480002e-05</cx:pt>
          <cx:pt idx="730">-0.00050818779016486302</cx:pt>
          <cx:pt idx="731">0.000126769698145179</cx:pt>
          <cx:pt idx="732">-0.0048798184110778898</cx:pt>
          <cx:pt idx="733">-0.0149753588400343</cx:pt>
          <cx:pt idx="734">-0.017295244842709199</cx:pt>
          <cx:pt idx="735">-0.0056838272213045101</cx:pt>
          <cx:pt idx="736">-0.0070813953984149398</cx:pt>
          <cx:pt idx="737">-0.0076648436853811799</cx:pt>
          <cx:pt idx="738">-0.0068162537627304096</cx:pt>
          <cx:pt idx="739">-0.0113769918397717</cx:pt>
          <cx:pt idx="740">-0.0090057563463686006</cx:pt>
          <cx:pt idx="741">0.029044503710804699</cx:pt>
          <cx:pt idx="742">0.012113719911373199</cx:pt>
          <cx:pt idx="743">0.0076366444811457003</cx:pt>
          <cx:pt idx="744">0.0020661001044568902</cx:pt>
          <cx:pt idx="745">0.0081391252338703004</cx:pt>
          <cx:pt idx="746">0.0086918356211205302</cx:pt>
          <cx:pt idx="747">0.022600543569799101</cx:pt>
          <cx:pt idx="748">0.0076846811246115898</cx:pt>
          <cx:pt idx="749">7.5867526361302801e-06</cx:pt>
          <cx:pt idx="750">0.00349466920587482</cx:pt>
          <cx:pt idx="751">-0.00024973385661184599</cx:pt>
          <cx:pt idx="752">0.0010024407184502199</cx:pt>
          <cx:pt idx="753">0.00041140026443080697</cx:pt>
          <cx:pt idx="754">0.00030763554359959199</cx:pt>
          <cx:pt idx="755">-5.81197384608029e-05</cx:pt>
          <cx:pt idx="756">-0.00091515309267398203</cx:pt>
          <cx:pt idx="757">0.00174983475328017</cx:pt>
          <cx:pt idx="758">-0.00068120621096570797</cx:pt>
          <cx:pt idx="759">-0.00028357788483844202</cx:pt>
          <cx:pt idx="760">0.00040676558310107102</cx:pt>
          <cx:pt idx="761">-0.000436126012222611</cx:pt>
          <cx:pt idx="762">0.00022957076597366599</cx:pt>
          <cx:pt idx="763">0.00068293759686818096</cx:pt>
          <cx:pt idx="764">0.0030962739118920901</cx:pt>
          <cx:pt idx="765">0.0023143156525777101</cx:pt>
          <cx:pt idx="766">0.0089933968762300805</cx:pt>
          <cx:pt idx="767">0.0031838726603727399</cx:pt>
          <cx:pt idx="768">0.00079452794924872005</cx:pt>
          <cx:pt idx="769">0.0047597387991105099</cx:pt>
          <cx:pt idx="770">-0.0052866297713999501</cx:pt>
          <cx:pt idx="771">-0.0045154305363168199</cx:pt>
          <cx:pt idx="772">0.00316124544672444</cx:pt>
          <cx:pt idx="773">0.0057568958060148501</cx:pt>
          <cx:pt idx="774">0.0023079835513060499</cx:pt>
          <cx:pt idx="775">-0.000982015614748821</cx:pt>
          <cx:pt idx="776">-0.0022656750347063298</cx:pt>
          <cx:pt idx="777">0.0018529162158174</cx:pt>
          <cx:pt idx="778">0.0018201811838117401</cx:pt>
          <cx:pt idx="779">0.00162248504755319</cx:pt>
          <cx:pt idx="780">-0.000156024930762482</cx:pt>
          <cx:pt idx="781">-0.00087921310953180301</cx:pt>
          <cx:pt idx="782">0.00033020740127694001</cx:pt>
          <cx:pt idx="783">-0.00046309177545669799</cx:pt>
          <cx:pt idx="784">0.0052425874712882254</cx:pt>
          <cx:pt idx="785">0.0040701883712867502</cx:pt>
          <cx:pt idx="786">-0.00039560066563014998</cx:pt>
          <cx:pt idx="787">0.0033909213636148499</cx:pt>
          <cx:pt idx="788">0.0074178742069457501</cx:pt>
          <cx:pt idx="789">0.00037486194811953502</cx:pt>
          <cx:pt idx="790">-0.0032641894339129501</cx:pt>
          <cx:pt idx="791">-0.0036943257758168002</cx:pt>
          <cx:pt idx="792">-0.0056359497944532752</cx:pt>
          <cx:pt idx="793">-0.0089638383954611742</cx:pt>
          <cx:pt idx="794">-0.01297940838948825</cx:pt>
          <cx:pt idx="795">-0.01059579801428615</cx:pt>
          <cx:pt idx="796">-0.020681612678369574</cx:pt>
          <cx:pt idx="797">-0.011745949191845226</cx:pt>
          <cx:pt idx="798">-0.009272745498097975</cx:pt>
          <cx:pt idx="799">-0.0031283752912294001</cx:pt>
          <cx:pt idx="800">0.0034803749333783252</cx:pt>
          <cx:pt idx="801">0.0043776757153605001</cx:pt>
          <cx:pt idx="802">0.0060929949835278998</cx:pt>
          <cx:pt idx="803">0.0075129175884416748</cx:pt>
          <cx:pt idx="804">0.00076674720722983249</cx:pt>
          <cx:pt idx="805">0.0018992119594565624</cx:pt>
          <cx:pt idx="806">0.0032178122805180251</cx:pt>
          <cx:pt idx="807">0.0009860888631960849</cx:pt>
          <cx:pt idx="808">3.9304579834019999e-05</cx:pt>
          <cx:pt idx="809">7.8617386004816499e-05</cx:pt>
          <cx:pt idx="810">0.00014575218772060249</cx:pt>
          <cx:pt idx="811">0.0016229656703050375</cx:pt>
          <cx:pt idx="812">0.0035909558801898501</cx:pt>
          <cx:pt idx="813">0.0043115726801448003</cx:pt>
          <cx:pt idx="814">0.0040052203590629247</cx:pt>
          <cx:pt idx="815">0.0066300311167556501</cx:pt>
          <cx:pt idx="816">0.013963651539965625</cx:pt>
          <cx:pt idx="817">-0.00064849360640857503</cx:pt>
          <cx:pt idx="818">-0.005476081928568975</cx:pt>
          <cx:pt idx="819">-0.0030837747071459499</cx:pt>
          <cx:pt idx="820">-0.0068987185505314996</cx:pt>
          <cx:pt idx="821">-0.0037152705360817499</cx:pt>
          <cx:pt idx="822">-0.0072294994000480254</cx:pt>
          <cx:pt idx="823">-0.0089325294802647497</cx:pt>
          <cx:pt idx="824">-0.0059706855400258</cx:pt>
          <cx:pt idx="825">-0.0051216972446094747</cx:pt>
          <cx:pt idx="826">-0.0110194055262636</cx:pt>
          <cx:pt idx="827">0.001159157027549605</cx:pt>
          <cx:pt idx="828">0.0073731451670253504</cx:pt>
          <cx:pt idx="829">0.00767005391688305</cx:pt>
          <cx:pt idx="830">0.0024003420435718677</cx:pt>
          <cx:pt idx="831">0.012899117898158076</cx:pt>
          <cx:pt idx="832">0.014704549071609299</cx:pt>
          <cx:pt idx="833">0.0067168186964817996</cx:pt>
          <cx:pt idx="834">0.0051528235358331001</cx:pt>
          <cx:pt idx="835">0.00017533167518960676</cx:pt>
          <cx:pt idx="836">-9.9596222607879748e-05</cx:pt>
          <cx:pt idx="837">-8.5929621621015252e-05</cx:pt>
          <cx:pt idx="838">0.00056335105635496</cx:pt>
          <cx:pt idx="839">0.0011639647158243525</cx:pt>
          <cx:pt idx="840">0.0029203857915800751</cx:pt>
          <cx:pt idx="841">0.010810489249464475</cx:pt>
          <cx:pt idx="842">0.0097209229018614257</cx:pt>
          <cx:pt idx="843">0.011171335231451951</cx:pt>
          <cx:pt idx="844">0.011317905639989825</cx:pt>
          <cx:pt idx="845">0.00061714098724579755</cx:pt>
          <cx:pt idx="846">-0.0065923403061308996</cx:pt>
          <cx:pt idx="847">-0.0062953768969558751</cx:pt>
          <cx:pt idx="848">-0.00361207213951375</cx:pt>
          <cx:pt idx="849">0.011055723777254774</cx:pt>
          <cx:pt idx="850">0.014924666534584175</cx:pt>
          <cx:pt idx="851">0.0073462868724814001</cx:pt>
          <cx:pt idx="852">-0.0031550274482009251</cx:pt>
          <cx:pt idx="853">0.0014244105755274626</cx:pt>
          <cx:pt idx="854">0.0044617328915835747</cx:pt>
          <cx:pt idx="855">0.011405254151515651</cx:pt>
          <cx:pt idx="856">0.0093856088297489502</cx:pt>
          <cx:pt idx="857">0.0075247563735463749</cx:pt>
          <cx:pt idx="858">0.0089200260902853757</cx:pt>
          <cx:pt idx="859">0.013975915936692399</cx:pt>
          <cx:pt idx="860">0.0124762059617108</cx:pt>
          <cx:pt idx="861">0.0083652848418139508</cx:pt>
          <cx:pt idx="862">0.0079740123558309246</cx:pt>
          <cx:pt idx="863">0.00083686107482637746</cx:pt>
          <cx:pt idx="864">0.00025124699756853998</cx:pt>
          <cx:pt idx="865">0.00013892512661322051</cx:pt>
          <cx:pt idx="866">0.00012484110389861526</cx:pt>
          <cx:pt idx="867">0.00194909835347739</cx:pt>
          <cx:pt idx="868">0.0042906769132753497</cx:pt>
          <cx:pt idx="869">0.0086167216293929257</cx:pt>
          <cx:pt idx="870">0.0043175635200822498</cx:pt>
          <cx:pt idx="871">0.0060191205012367754</cx:pt>
          <cx:pt idx="872">-0.001654171304810415</cx:pt>
          <cx:pt idx="873">-0.0030169739205621752</cx:pt>
          <cx:pt idx="874">0.0039569286561836501</cx:pt>
          <cx:pt idx="875">0.0066745417464108003</cx:pt>
          <cx:pt idx="876">0.0066452068252908754</cx:pt>
          <cx:pt idx="877">0.0140697972204935</cx:pt>
          <cx:pt idx="878">0.030927470277312252</cx:pt>
          <cx:pt idx="879">0.012840521677184476</cx:pt>
          <cx:pt idx="880">0.005248669438238875</cx:pt>
          <cx:pt idx="881">0.00175820992669848</cx:pt>
          <cx:pt idx="882">0.0040147580497735501</cx:pt>
          <cx:pt idx="883">0.015733992175701275</cx:pt>
          <cx:pt idx="884">0.0052425874712882254</cx:pt>
          <cx:pt idx="885">0.0040701883712867502</cx:pt>
          <cx:pt idx="886">-0.00039560066563014998</cx:pt>
          <cx:pt idx="887">0.0033909213636148499</cx:pt>
          <cx:pt idx="888">0.0074178742069457501</cx:pt>
          <cx:pt idx="889">0.00037486194811953502</cx:pt>
          <cx:pt idx="890">-0.0032641894339129501</cx:pt>
          <cx:pt idx="891">-0.0036943257758168002</cx:pt>
          <cx:pt idx="892">-0.0056359497944532752</cx:pt>
          <cx:pt idx="893">-0.0089638383954611742</cx:pt>
          <cx:pt idx="894">-0.01297940838948825</cx:pt>
          <cx:pt idx="895">-0.01059579801428615</cx:pt>
          <cx:pt idx="896">-0.020681612678369574</cx:pt>
          <cx:pt idx="897">-0.011745949191845226</cx:pt>
          <cx:pt idx="898">-0.009272745498097975</cx:pt>
          <cx:pt idx="899">-0.0031283752912294001</cx:pt>
          <cx:pt idx="900">0.0034803749333783252</cx:pt>
          <cx:pt idx="901">0.0043776757153605001</cx:pt>
          <cx:pt idx="902">0.0060929949835278998</cx:pt>
          <cx:pt idx="903">0.0075129175884416748</cx:pt>
          <cx:pt idx="904">0.00076674720722983249</cx:pt>
          <cx:pt idx="905">0.0018992119594565624</cx:pt>
          <cx:pt idx="906">0.0032178122805180251</cx:pt>
          <cx:pt idx="907">0.0009860888631960849</cx:pt>
          <cx:pt idx="908">3.9304579834019999e-05</cx:pt>
          <cx:pt idx="909">7.8617386004816499e-05</cx:pt>
          <cx:pt idx="910">0.00014575218772060249</cx:pt>
          <cx:pt idx="911">0.0016229656703050375</cx:pt>
          <cx:pt idx="912">0.0035909558801898501</cx:pt>
          <cx:pt idx="913">0.0043115726801448003</cx:pt>
          <cx:pt idx="914">0.0040052203590629247</cx:pt>
          <cx:pt idx="915">0.0066300311167556501</cx:pt>
          <cx:pt idx="916">0.013963651539965625</cx:pt>
          <cx:pt idx="917">-0.00064849360640857503</cx:pt>
          <cx:pt idx="918">-0.005476081928568975</cx:pt>
          <cx:pt idx="919">-0.0030837747071459499</cx:pt>
          <cx:pt idx="920">-0.0068987185505314996</cx:pt>
          <cx:pt idx="921">-0.0037152705360817499</cx:pt>
          <cx:pt idx="922">-0.0072294994000480254</cx:pt>
          <cx:pt idx="923">-0.0089325294802647497</cx:pt>
          <cx:pt idx="924">-0.0059706855400258</cx:pt>
          <cx:pt idx="925">-0.0051216972446094747</cx:pt>
          <cx:pt idx="926">-0.0110194055262636</cx:pt>
          <cx:pt idx="927">0.001159157027549605</cx:pt>
          <cx:pt idx="928">0.0073731451670253504</cx:pt>
          <cx:pt idx="929">0.00767005391688305</cx:pt>
          <cx:pt idx="930">0.0024003420435718677</cx:pt>
          <cx:pt idx="931">0.012899117898158076</cx:pt>
          <cx:pt idx="932">0.014704549071609299</cx:pt>
          <cx:pt idx="933">0.0067168186964817996</cx:pt>
          <cx:pt idx="934">0.0051528235358331001</cx:pt>
          <cx:pt idx="935">0.00017533167518960676</cx:pt>
          <cx:pt idx="936">-9.9596222607879748e-05</cx:pt>
          <cx:pt idx="937">-8.5929621621015252e-05</cx:pt>
          <cx:pt idx="938">0.00056335105635496</cx:pt>
          <cx:pt idx="939">0.0011639647158243525</cx:pt>
          <cx:pt idx="940">0.0029203857915800751</cx:pt>
          <cx:pt idx="941">0.010810489249464475</cx:pt>
          <cx:pt idx="942">0.0097209229018614257</cx:pt>
          <cx:pt idx="943">0.011171335231451951</cx:pt>
          <cx:pt idx="944">0.011317905639989825</cx:pt>
          <cx:pt idx="945">0.00061714098724579755</cx:pt>
          <cx:pt idx="946">-0.0065923403061308996</cx:pt>
          <cx:pt idx="947">-0.0062953768969558751</cx:pt>
          <cx:pt idx="948">-0.00361207213951375</cx:pt>
          <cx:pt idx="949">0.011055723777254774</cx:pt>
          <cx:pt idx="950">0.014924666534584175</cx:pt>
          <cx:pt idx="951">0.0073462868724814001</cx:pt>
          <cx:pt idx="952">-0.0031550274482009251</cx:pt>
          <cx:pt idx="953">0.0014244105755274626</cx:pt>
          <cx:pt idx="954">0.0044617328915835747</cx:pt>
          <cx:pt idx="955">0.011405254151515651</cx:pt>
          <cx:pt idx="956">0.0093856088297489502</cx:pt>
          <cx:pt idx="957">0.0075247563735463749</cx:pt>
          <cx:pt idx="958">0.0089200260902853757</cx:pt>
          <cx:pt idx="959">0.013975915936692399</cx:pt>
          <cx:pt idx="960">0.0124762059617108</cx:pt>
          <cx:pt idx="961">0.0083652848418139508</cx:pt>
          <cx:pt idx="962">0.0079740123558309246</cx:pt>
          <cx:pt idx="963">0.00083686107482637746</cx:pt>
          <cx:pt idx="964">0.00025124699756853998</cx:pt>
          <cx:pt idx="965">0.00013892512661322051</cx:pt>
          <cx:pt idx="966">0.00012484110389861526</cx:pt>
          <cx:pt idx="967">0.00194909835347739</cx:pt>
          <cx:pt idx="968">0.0042906769132753497</cx:pt>
          <cx:pt idx="969">0.0086167216293929257</cx:pt>
          <cx:pt idx="970">0.0043175635200822498</cx:pt>
          <cx:pt idx="971">0.0060191205012367754</cx:pt>
          <cx:pt idx="972">-0.001654171304810415</cx:pt>
          <cx:pt idx="973">-0.0030169739205621752</cx:pt>
          <cx:pt idx="974">0.0039569286561836501</cx:pt>
          <cx:pt idx="975">0.0066745417464108003</cx:pt>
          <cx:pt idx="976">0.0066452068252908754</cx:pt>
          <cx:pt idx="977">0.0140697972204935</cx:pt>
          <cx:pt idx="978">0.030927470277312252</cx:pt>
          <cx:pt idx="979">0.012840521677184476</cx:pt>
          <cx:pt idx="980">0.005248669438238875</cx:pt>
          <cx:pt idx="981">0.00175820992669848</cx:pt>
          <cx:pt idx="982">0.0040147580497735501</cx:pt>
          <cx:pt idx="983">0.015733992175701275</cx:pt>
          <cx:pt idx="984">0.0052425874712882254</cx:pt>
          <cx:pt idx="985">0.0040701883712867502</cx:pt>
          <cx:pt idx="986">-0.00039560066563014998</cx:pt>
          <cx:pt idx="987">0.0033909213636148499</cx:pt>
          <cx:pt idx="988">0.0074178742069457501</cx:pt>
          <cx:pt idx="989">0.00037486194811953502</cx:pt>
          <cx:pt idx="990">-0.0032641894339129501</cx:pt>
          <cx:pt idx="991">-0.0036943257758168002</cx:pt>
          <cx:pt idx="992">-0.0056359497944532752</cx:pt>
          <cx:pt idx="993">-0.0089638383954611742</cx:pt>
          <cx:pt idx="994">-0.01297940838948825</cx:pt>
          <cx:pt idx="995">-0.01059579801428615</cx:pt>
          <cx:pt idx="996">-0.020681612678369574</cx:pt>
          <cx:pt idx="997">-0.011745949191845226</cx:pt>
          <cx:pt idx="998">-0.009272745498097975</cx:pt>
          <cx:pt idx="999">-0.0031283752912294001</cx:pt>
          <cx:pt idx="1000">0.0034803749333783252</cx:pt>
          <cx:pt idx="1001">0.0043776757153605001</cx:pt>
          <cx:pt idx="1002">0.0060929949835278998</cx:pt>
          <cx:pt idx="1003">0.0075129175884416748</cx:pt>
          <cx:pt idx="1004">0.00076674720722983249</cx:pt>
          <cx:pt idx="1005">0.0018992119594565624</cx:pt>
          <cx:pt idx="1006">0.0032178122805180251</cx:pt>
          <cx:pt idx="1007">0.0009860888631960849</cx:pt>
          <cx:pt idx="1008">3.9304579834019999e-05</cx:pt>
          <cx:pt idx="1009">7.8617386004816499e-05</cx:pt>
          <cx:pt idx="1010">0.00014575218772060249</cx:pt>
          <cx:pt idx="1011">0.0016229656703050375</cx:pt>
          <cx:pt idx="1012">0.0035909558801898501</cx:pt>
          <cx:pt idx="1013">0.0043115726801448003</cx:pt>
          <cx:pt idx="1014">0.0040052203590629247</cx:pt>
          <cx:pt idx="1015">0.0066300311167556501</cx:pt>
          <cx:pt idx="1016">0.013963651539965625</cx:pt>
          <cx:pt idx="1017">-0.00064849360640857503</cx:pt>
          <cx:pt idx="1018">-0.005476081928568975</cx:pt>
          <cx:pt idx="1019">-0.0030837747071459499</cx:pt>
          <cx:pt idx="1020">-0.0068987185505314996</cx:pt>
          <cx:pt idx="1021">-0.0037152705360817499</cx:pt>
          <cx:pt idx="1022">-0.0072294994000480254</cx:pt>
          <cx:pt idx="1023">-0.0089325294802647497</cx:pt>
          <cx:pt idx="1024">-0.0059706855400258</cx:pt>
          <cx:pt idx="1025">-0.0051216972446094747</cx:pt>
          <cx:pt idx="1026">-0.0110194055262636</cx:pt>
          <cx:pt idx="1027">0.001159157027549605</cx:pt>
          <cx:pt idx="1028">0.0073731451670253504</cx:pt>
          <cx:pt idx="1029">0.00767005391688305</cx:pt>
          <cx:pt idx="1030">0.0024003420435718677</cx:pt>
          <cx:pt idx="1031">0.012899117898158076</cx:pt>
          <cx:pt idx="1032">0.014704549071609299</cx:pt>
          <cx:pt idx="1033">0.0067168186964817996</cx:pt>
          <cx:pt idx="1034">0.0051528235358331001</cx:pt>
          <cx:pt idx="1035">0.00017533167518960676</cx:pt>
          <cx:pt idx="1036">-9.9596222607879748e-05</cx:pt>
          <cx:pt idx="1037">-8.5929621621015252e-05</cx:pt>
          <cx:pt idx="1038">0.00056335105635496</cx:pt>
          <cx:pt idx="1039">0.0011639647158243525</cx:pt>
          <cx:pt idx="1040">0.0029203857915800751</cx:pt>
          <cx:pt idx="1041">0.010810489249464475</cx:pt>
          <cx:pt idx="1042">0.0097209229018614257</cx:pt>
          <cx:pt idx="1043">0.011171335231451951</cx:pt>
          <cx:pt idx="1044">0.011317905639989825</cx:pt>
          <cx:pt idx="1045">0.00061714098724579755</cx:pt>
          <cx:pt idx="1046">-0.0065923403061308996</cx:pt>
          <cx:pt idx="1047">-0.0062953768969558751</cx:pt>
          <cx:pt idx="1048">-0.00361207213951375</cx:pt>
          <cx:pt idx="1049">0.011055723777254774</cx:pt>
          <cx:pt idx="1050">0.014924666534584175</cx:pt>
          <cx:pt idx="1051">0.0073462868724814001</cx:pt>
          <cx:pt idx="1052">-0.0031550274482009251</cx:pt>
          <cx:pt idx="1053">0.0014244105755274626</cx:pt>
          <cx:pt idx="1054">0.0044617328915835747</cx:pt>
          <cx:pt idx="1055">0.011405254151515651</cx:pt>
          <cx:pt idx="1056">0.0093856088297489502</cx:pt>
          <cx:pt idx="1057">0.0075247563735463749</cx:pt>
          <cx:pt idx="1058">0.0089200260902853757</cx:pt>
          <cx:pt idx="1059">0.013975915936692399</cx:pt>
          <cx:pt idx="1060">0.0124762059617108</cx:pt>
          <cx:pt idx="1061">0.0083652848418139508</cx:pt>
          <cx:pt idx="1062">0.0079740123558309246</cx:pt>
          <cx:pt idx="1063">0.00083686107482637746</cx:pt>
          <cx:pt idx="1064">0.00025124699756853998</cx:pt>
          <cx:pt idx="1065">0.00013892512661322051</cx:pt>
          <cx:pt idx="1066">0.00012484110389861526</cx:pt>
          <cx:pt idx="1067">0.00194909835347739</cx:pt>
          <cx:pt idx="1068">0.0042906769132753497</cx:pt>
          <cx:pt idx="1069">0.0086167216293929257</cx:pt>
          <cx:pt idx="1070">0.0043175635200822498</cx:pt>
          <cx:pt idx="1071">0.0060191205012367754</cx:pt>
          <cx:pt idx="1072">-0.001654171304810415</cx:pt>
          <cx:pt idx="1073">-0.0030169739205621752</cx:pt>
          <cx:pt idx="1074">0.0039569286561836501</cx:pt>
          <cx:pt idx="1075">0.0066745417464108003</cx:pt>
          <cx:pt idx="1076">0.0066452068252908754</cx:pt>
          <cx:pt idx="1077">0.0140697972204935</cx:pt>
          <cx:pt idx="1078">0.030927470277312252</cx:pt>
          <cx:pt idx="1079">0.012840521677184476</cx:pt>
          <cx:pt idx="1080">0.005248669438238875</cx:pt>
          <cx:pt idx="1081">0.00175820992669848</cx:pt>
          <cx:pt idx="1082">0.0040147580497735501</cx:pt>
          <cx:pt idx="1083">0.015733992175701275</cx:pt>
        </cx:lvl>
      </cx:numDim>
    </cx:data>
    <cx:data id="186">
      <cx:numDim type="val">
        <cx:f>Sheet2!$GE$1:$GE$1084</cx:f>
        <cx:lvl ptCount="1084" formatCode="G/通用格式">
          <cx:pt idx="0">-0.00013277350143429801</cx:pt>
          <cx:pt idx="1">-0.00044783165731090101</cx:pt>
          <cx:pt idx="2">6.2446266611865795e-05</cx:pt>
          <cx:pt idx="3">-0.00022425613287658101</cx:pt>
          <cx:pt idx="4">-0.00037531920450746499</cx:pt>
          <cx:pt idx="5">-0.00030605309791406399</cx:pt>
          <cx:pt idx="6">-0.00077652771085358297</cx:pt>
          <cx:pt idx="7">-0.00020443898218567999</cx:pt>
          <cx:pt idx="8">0.00016761528711780501</cx:pt>
          <cx:pt idx="9">-0.00081368021784052405</cx:pt>
          <cx:pt idx="10">-0.00047414389921015399</cx:pt>
          <cx:pt idx="11">-7.8697237155541796e-05</cx:pt>
          <cx:pt idx="12">-0.00027167462387104701</cx:pt>
          <cx:pt idx="13">0.00014717017107321101</cx:pt>
          <cx:pt idx="14">-0.00016516090224504999</cx:pt>
          <cx:pt idx="15">-0.00034164563897571702</cx:pt>
          <cx:pt idx="16">0.00056503193076978299</cx:pt>
          <cx:pt idx="17">0.00050312632761628795</cx:pt>
          <cx:pt idx="18">0.00038951939500525898</cx:pt>
          <cx:pt idx="19">0.00073408776174070005</cx:pt>
          <cx:pt idx="20">0.00052205289964047795</cx:pt>
          <cx:pt idx="21">0.000107431544941306</cx:pt>
          <cx:pt idx="22">-0.00020078253262347399</cx:pt>
          <cx:pt idx="23">0.00013167061559116899</cx:pt>
          <cx:pt idx="24">0.000366198704886413</cx:pt>
          <cx:pt idx="25">-4.46133372774012e-05</cx:pt>
          <cx:pt idx="26">0.00065089798696152997</cx:pt>
          <cx:pt idx="27">-9.3808590679314102e-05</cx:pt>
          <cx:pt idx="28">0.00055689486322525197</cx:pt>
          <cx:pt idx="29">0.00031282346578455703</cx:pt>
          <cx:pt idx="30">-0.00013872176693996999</cx:pt>
          <cx:pt idx="31">-0.00026187611255816702</cx:pt>
          <cx:pt idx="32">0.00055227193198274804</cx:pt>
          <cx:pt idx="33">0.00018810638365225699</cx:pt>
          <cx:pt idx="34">-0.00053375838114051797</cx:pt>
          <cx:pt idx="35">-0.00020817260580048599</cx:pt>
          <cx:pt idx="36">-0.00047454129790338201</cx:pt>
          <cx:pt idx="37">-0.00061001777418184702</cx:pt>
          <cx:pt idx="38">-0.0011549694795304</cx:pt>
          <cx:pt idx="39">0.00036543999169370102</cx:pt>
          <cx:pt idx="40">-0.00028697156244681901</cx:pt>
          <cx:pt idx="41">-0.00044325591085683899</cx:pt>
          <cx:pt idx="42">0.00040993909190763098</cx:pt>
          <cx:pt idx="43">0.00052851294730775196</cx:pt>
          <cx:pt idx="44">0.00014861836081628399</cx:pt>
          <cx:pt idx="45">-5.5708718975176699e-05</cx:pt>
          <cx:pt idx="46">-0.00083948527124750997</cx:pt>
          <cx:pt idx="47">-0.0001352714018648</cx:pt>
          <cx:pt idx="48">0.00010490098733262699</cx:pt>
          <cx:pt idx="49">-0.00042119496792846601</cx:pt>
          <cx:pt idx="50">-0.0010573550520489199</cx:pt>
          <cx:pt idx="51">9.1552914606123794e-05</cx:pt>
          <cx:pt idx="52">-0.00099893864147432808</cx:pt>
          <cx:pt idx="53">0.00093031485360852502</cx:pt>
          <cx:pt idx="54">0.00031839028878160599</cx:pt>
          <cx:pt idx="55">-0.00013177711154180199</cx:pt>
          <cx:pt idx="56">-0.00018341253844796101</cx:pt>
          <cx:pt idx="57">-0.00028400807528119402</cx:pt>
          <cx:pt idx="58">-3.2664636077871098e-06</cx:pt>
          <cx:pt idx="59">-0.00063231394791114098</cx:pt>
          <cx:pt idx="60">-0.00050948852272123197</cx:pt>
          <cx:pt idx="61">-0.000193720774478087</cx:pt>
          <cx:pt idx="62">-0.00034552894226076302</cx:pt>
          <cx:pt idx="63">-0.00068923134409604604</cx:pt>
          <cx:pt idx="64">-0.00071462125859431396</cx:pt>
          <cx:pt idx="65">-0.0037335226400137</cx:pt>
          <cx:pt idx="66">-0.0030818145006471401</cx:pt>
          <cx:pt idx="67">-0.0064609919430317596</cx:pt>
          <cx:pt idx="68">-0.012639440265596999</cx:pt>
          <cx:pt idx="69">-0.010652125510167001</cx:pt>
          <cx:pt idx="70">-0.0085664481407246706</cx:pt>
          <cx:pt idx="71">-0.0088801391799729901</cx:pt>
          <cx:pt idx="72">-0.0116099532577297</cx:pt>
          <cx:pt idx="73">0.000123330552052403</cx:pt>
          <cx:pt idx="74">0.0057172438504857004</cx:pt>
          <cx:pt idx="75">-0.0026627392833325002</cx:pt>
          <cx:pt idx="76">-0.0020889300761603698</cx:pt>
          <cx:pt idx="77">-0.00080885855057420003</cx:pt>
          <cx:pt idx="78">-0.00066585469468129601</cx:pt>
          <cx:pt idx="79">-0.00018983230446265799</cx:pt>
          <cx:pt idx="80">9.6021696054385903e-05</cx:pt>
          <cx:pt idx="81">0.00017809075986514601</cx:pt>
          <cx:pt idx="82">-0.000503502504070918</cx:pt>
          <cx:pt idx="83">0.00073162508514355103</cx:pt>
          <cx:pt idx="84">-0.00036247429372010401</cx:pt>
          <cx:pt idx="85">0.00039833753916154599</cx:pt>
          <cx:pt idx="86">0.00032025625314398997</cx:pt>
          <cx:pt idx="87">0.00015088133718392901</cx:pt>
          <cx:pt idx="88">-0.00020962257786885199</cx:pt>
          <cx:pt idx="89">-0.000213087747710931</cx:pt>
          <cx:pt idx="90">0.000364953840802518</cx:pt>
          <cx:pt idx="91">0.0027980608897323601</cx:pt>
          <cx:pt idx="92">0.012011617209674801</cx:pt>
          <cx:pt idx="93">0.00182290823628837</cx:pt>
          <cx:pt idx="94">0.00121036067778685</cx:pt>
          <cx:pt idx="95">0.00086094734267732102</cx:pt>
          <cx:pt idx="96">-0.0154025371897452</cx:pt>
          <cx:pt idx="97">-0.033195187611033398</cx:pt>
          <cx:pt idx="98">-0.035736397022870799</cx:pt>
          <cx:pt idx="99">-0.046674470503613702</cx:pt>
          <cx:pt idx="100">-0.052694222481059101</cx:pt>
          <cx:pt idx="101">-0.019569175995549901</cx:pt>
          <cx:pt idx="102">-0.0048949046333286901</cx:pt>
          <cx:pt idx="103">-0.0153320513291881</cx:pt>
          <cx:pt idx="104">-0.019317695336234501</cx:pt>
          <cx:pt idx="105">-0.0071473562779762597</cx:pt>
          <cx:pt idx="106">-0.0020240867135678702</cx:pt>
          <cx:pt idx="107">-0.0036196268114913402</cx:pt>
          <cx:pt idx="108">-0.0021806930042511498</cx:pt>
          <cx:pt idx="109">-0.000127721318922837</cx:pt>
          <cx:pt idx="110">-0.000225391581845885</cx:pt>
          <cx:pt idx="111">0.00052726035875227397</cx:pt>
          <cx:pt idx="112">-0.00035287051613866802</cx:pt>
          <cx:pt idx="113">-0.00049528723231778899</cx:pt>
          <cx:pt idx="114">0.00074009487483294399</cx:pt>
          <cx:pt idx="115">0.00081867889045982804</cx:pt>
          <cx:pt idx="116">0.00250049395173884</cx:pt>
          <cx:pt idx="117">-0.00491310862991233</cx:pt>
          <cx:pt idx="118">0.0115982488145802</cx:pt>
          <cx:pt idx="119">0.031104070021135601</cx:pt>
          <cx:pt idx="120">0.049792536107688599</cx:pt>
          <cx:pt idx="121">0.0057559628859198998</cx:pt>
          <cx:pt idx="122">0.0050881015489657897</cx:pt>
          <cx:pt idx="123">-0.0074891575889769199</cx:pt>
          <cx:pt idx="124">-0.0898108363335271</cx:pt>
          <cx:pt idx="125">-0.111429842809357</cx:pt>
          <cx:pt idx="126">-0.15510137198221499</cx:pt>
          <cx:pt idx="127">-0.16010725400070899</cx:pt>
          <cx:pt idx="128">-0.136667613447856</cx:pt>
          <cx:pt idx="129">-0.067107994106553603</cx:pt>
          <cx:pt idx="130">-0.0103290187725745</cx:pt>
          <cx:pt idx="131">-0.040288372104443103</cx:pt>
          <cx:pt idx="132">-0.047827170510675698</cx:pt>
          <cx:pt idx="133">-0.034759055705347999</cx:pt>
          <cx:pt idx="134">-0.0193456706055554</cx:pt>
          <cx:pt idx="135">-0.012946380724136199</cx:pt>
          <cx:pt idx="136">-0.0037105928185910898</cx:pt>
          <cx:pt idx="137">-0.000292411430728488</cx:pt>
          <cx:pt idx="138">0.00048554046499115302</cx:pt>
          <cx:pt idx="139">-4.4700243654486597e-05</cx:pt>
          <cx:pt idx="140">6.0616465273562303e-05</cx:pt>
          <cx:pt idx="141">0.00121534001215705</cx:pt>
          <cx:pt idx="142">-0.000194986747426716</cx:pt>
          <cx:pt idx="143">0.0068850201730073597</cx:pt>
          <cx:pt idx="144">0.025701369702987701</cx:pt>
          <cx:pt idx="145">0.021261923934008699</cx:pt>
          <cx:pt idx="146">0.046253803335760797</cx:pt>
          <cx:pt idx="147">0.061074942952016702</cx:pt>
          <cx:pt idx="148">0.0168019075284195</cx:pt>
          <cx:pt idx="149">-0.031721857206441502</cx:pt>
          <cx:pt idx="150">-0.0343387778809554</cx:pt>
          <cx:pt idx="151">-0.043601438537765998</cx:pt>
          <cx:pt idx="152">-0.098603947807099301</cx:pt>
          <cx:pt idx="153">-0.101678713429795</cx:pt>
          <cx:pt idx="154">-0.12722963797159201</cx:pt>
          <cx:pt idx="155">-0.14308112016257499</cx:pt>
          <cx:pt idx="156">-0.099994427375365</cx:pt>
          <cx:pt idx="157">-0.013049650219946699</cx:pt>
          <cx:pt idx="158">-0.030992429977571501</cx:pt>
          <cx:pt idx="159">-0.049114200372276401</cx:pt>
          <cx:pt idx="160">-0.012636592351397099</cx:pt>
          <cx:pt idx="161">-0.042664667661247803</cx:pt>
          <cx:pt idx="162">-0.016684733408907901</cx:pt>
          <cx:pt idx="163">-0.0062206619293559799</cx:pt>
          <cx:pt idx="164">-0.0040008852142372504</cx:pt>
          <cx:pt idx="165">0.00328910475492615</cx:pt>
          <cx:pt idx="166">0.0031340506759427399</cx:pt>
          <cx:pt idx="167">9.1621540389307093e-06</cx:pt>
          <cx:pt idx="168">-9.3485794203862699e-05</cx:pt>
          <cx:pt idx="169">-0.00025400927972877099</cx:pt>
          <cx:pt idx="170">0.00373313005844964</cx:pt>
          <cx:pt idx="171">0.023222614223679602</cx:pt>
          <cx:pt idx="172">0.051157239075626797</cx:pt>
          <cx:pt idx="173">0.0537708950267793</cx:pt>
          <cx:pt idx="174">0.096278835199056695</cx:pt>
          <cx:pt idx="175">0.062211158768526099</cx:pt>
          <cx:pt idx="176">0.035472280991312097</cx:pt>
          <cx:pt idx="177">0.070831187955084501</cx:pt>
          <cx:pt idx="178">0.043639471510941198</cx:pt>
          <cx:pt idx="179">0.0084095470440007803</cx:pt>
          <cx:pt idx="180">-0.077884464504158493</cx:pt>
          <cx:pt idx="181">-0.088115692272432003</cx:pt>
          <cx:pt idx="182">-0.067743341571175703</cx:pt>
          <cx:pt idx="183">0.0050150918101032</cx:pt>
          <cx:pt idx="184">-0.0346694865989133</cx:pt>
          <cx:pt idx="185">-0.034824829351318601</cx:pt>
          <cx:pt idx="186">-0.010489854066865201</cx:pt>
          <cx:pt idx="187">-0.00266737072750514</cx:pt>
          <cx:pt idx="188">-0.0285684113990698</cx:pt>
          <cx:pt idx="189">0.0039873992944284998</cx:pt>
          <cx:pt idx="190">0.0016826854149967301</cx:pt>
          <cx:pt idx="191">0.00373256352988706</cx:pt>
          <cx:pt idx="192">-0.0062396841676766604</cx:pt>
          <cx:pt idx="193">0.0021415635018140599</cx:pt>
          <cx:pt idx="194">0.00167694283448708</cx:pt>
          <cx:pt idx="195">0.000201795447261302</cx:pt>
          <cx:pt idx="196">0.00058511397231854096</cx:pt>
          <cx:pt idx="197">0.0022929460357269901</cx:pt>
          <cx:pt idx="198">0.0060178521879953499</cx:pt>
          <cx:pt idx="199">0.010751103120613574</cx:pt>
          <cx:pt idx="200">0.020187113367410026</cx:pt>
          <cx:pt idx="201">0.02191937622064135</cx:pt>
          <cx:pt idx="202">0.023971131119005926</cx:pt>
          <cx:pt idx="203">0.0083279089412148996</cx:pt>
          <cx:pt idx="204">0.015387134980448575</cx:pt>
          <cx:pt idx="205">0.014151591846575325</cx:pt>
          <cx:pt idx="206">0.016710315514832749</cx:pt>
          <cx:pt idx="207">0.022656677865923076</cx:pt>
          <cx:pt idx="208">0.035135658280766001</cx:pt>
          <cx:pt idx="209">0.036122973498522247</cx:pt>
          <cx:pt idx="210">0.028838989497371501</cx:pt>
          <cx:pt idx="211">-0.0055803959364507747</cx:pt>
          <cx:pt idx="212">-0.010203029031131424</cx:pt>
          <cx:pt idx="213">-0.0074436480136963251</cx:pt>
          <cx:pt idx="214">-0.01507205112413075</cx:pt>
          <cx:pt idx="215">-0.013695353848175674</cx:pt>
          <cx:pt idx="216">0.0024265052033149376</cx:pt>
          <cx:pt idx="217">-0.0072399470002609996</cx:pt>
          <cx:pt idx="218">-0.001980107276948675</cx:pt>
          <cx:pt idx="219">-0.0065243025405580246</cx:pt>
          <cx:pt idx="220">-0.0042594522790454</cx:pt>
          <cx:pt idx="221">-0.0015535204628685799</cx:pt>
          <cx:pt idx="222">0.00091823649800752498</cx:pt>
          <cx:pt idx="223">0.00037042634653382749</cx:pt>
          <cx:pt idx="224">6.434646529414975e-05</cx:pt>
          <cx:pt idx="225">-2.2310208366923674e-06</cx:pt>
          <cx:pt idx="226">0.0012596105392776299</cx:pt>
          <cx:pt idx="227">0.006321413652775075</cx:pt>
          <cx:pt idx="228">0.017749355589092276</cx:pt>
          <cx:pt idx="229">0.010574476095681925</cx:pt>
          <cx:pt idx="230">-0.0055875598988083504</cx:pt>
          <cx:pt idx="231">-0.0096261519918771753</cx:pt>
          <cx:pt idx="232">0.003559139090326075</cx:pt>
          <cx:pt idx="233">0.016654578218569801</cx:pt>
          <cx:pt idx="234">0.046405132316847751</cx:pt>
          <cx:pt idx="235">0.0364618558134105</cx:pt>
          <cx:pt idx="236">0.021735366992888399</cx:pt>
          <cx:pt idx="237">0.038748054516175003</cx:pt>
          <cx:pt idx="238">0.037782411798425251</cx:pt>
          <cx:pt idx="239">0.010555998743962826</cx:pt>
          <cx:pt idx="240">0.0039752049685261252</cx:pt>
          <cx:pt idx="241">-0.0021361558382964776</cx:pt>
          <cx:pt idx="242">-0.02141482177398615</cx:pt>
          <cx:pt idx="243">-0.010810828747483126</cx:pt>
          <cx:pt idx="244">-0.00320768777043875</cx:pt>
          <cx:pt idx="245">-0.0070280240914190996</cx:pt>
          <cx:pt idx="246">0.0034509495045347751</cx:pt>
          <cx:pt idx="247">-0.006140571982270175</cx:pt>
          <cx:pt idx="248">-0.0056915459678214247</cx:pt>
          <cx:pt idx="249">-0.0011690765364651076</cx:pt>
          <cx:pt idx="250">0.00018253172985716124</cx:pt>
          <cx:pt idx="251">5.8624793051778747e-05</cx:pt>
          <cx:pt idx="252">-0.00010364278587535274</cx:pt>
          <cx:pt idx="253">1.8524813808190874e-05</cx:pt>
          <cx:pt idx="254">0.00207491325064305</cx:pt>
          <cx:pt idx="255">0.0020485401137731877</cx:pt>
          <cx:pt idx="256">0.013935371826890849</cx:pt>
          <cx:pt idx="257">0.0058753448392406</cx:pt>
          <cx:pt idx="258">0.0067814209694641997</cx:pt>
          <cx:pt idx="259">0.0080415634416108744</cx:pt>
          <cx:pt idx="260">0.010249569947632599</cx:pt>
          <cx:pt idx="261">0.022947526484960876</cx:pt>
          <cx:pt idx="262">0.029222981483900751</cx:pt>
          <cx:pt idx="263">0.022627835605245748</cx:pt>
          <cx:pt idx="264">0.016354453813645423</cx:pt>
          <cx:pt idx="265">0.007278886478526125</cx:pt>
          <cx:pt idx="266">0.015138807850990475</cx:pt>
          <cx:pt idx="267">0.0068258558091904746</cx:pt>
          <cx:pt idx="268">-0.00047916273318631748</cx:pt>
          <cx:pt idx="269">-0.0036512904938323749</cx:pt>
          <cx:pt idx="270">-0.024262911571415826</cx:pt>
          <cx:pt idx="271">-0.0021076740927525573</cx:pt>
          <cx:pt idx="272">-0.0021346196586658926</cx:pt>
          <cx:pt idx="273">-0.0057982114396143</cx:pt>
          <cx:pt idx="274">-0.0019515851438724374</cx:pt>
          <cx:pt idx="275">0.0021590573607406498</cx:pt>
          <cx:pt idx="276">-0.0053950675915996997</cx:pt>
          <cx:pt idx="277">-0.00061252778504041502</cx:pt>
          <cx:pt idx="278">0.0013072635166776201</cx:pt>
          <cx:pt idx="279">0.0050932874904627747</cx:pt>
          <cx:pt idx="280">0.00011290396657444499</cx:pt>
          <cx:pt idx="281">4.7785432793673747e-05</cx:pt>
          <cx:pt idx="282">0.00038875058094924752</cx:pt>
          <cx:pt idx="283">0.0063302801980643997</cx:pt>
          <cx:pt idx="284">0.0057297048528285998</cx:pt>
          <cx:pt idx="285">0.0043107620513488003</cx:pt>
          <cx:pt idx="286">0.0041932709828614752</cx:pt>
          <cx:pt idx="287">-0.0087336852373893492</cx:pt>
          <cx:pt idx="288">-0.0034321076523441</cx:pt>
          <cx:pt idx="289">-0.0021345921733445976</cx:pt>
          <cx:pt idx="290">-0.0096413103365524996</cx:pt>
          <cx:pt idx="291">-0.0066630894522406248</cx:pt>
          <cx:pt idx="292">-0.041771677066598498</cx:pt>
          <cx:pt idx="293">-0.036498598929659752</cx:pt>
          <cx:pt idx="294">-0.02939508107131775</cx:pt>
          <cx:pt idx="295">-0.021039820871138475</cx:pt>
          <cx:pt idx="296">0.00043252951807489501</cx:pt>
          <cx:pt idx="297">0.0095608524390807248</cx:pt>
          <cx:pt idx="298">-0.0024778057881393676</cx:pt>
          <cx:pt idx="299">-0.0018049516472683201</cx:pt>
          <cx:pt idx="300">0.0069818883556464397</cx:pt>
          <cx:pt idx="301">-0.042078371768407702</cx:pt>
          <cx:pt idx="302">-0.015763930518814001</cx:pt>
          <cx:pt idx="303">-0.00061328990047780196</cx:pt>
          <cx:pt idx="304">0.0089534691209259294</cx:pt>
          <cx:pt idx="305">0.019020161886117298</cx:pt>
          <cx:pt idx="306">0.012309551957915501</cx:pt>
          <cx:pt idx="307">0.0051887618444647603</cx:pt>
          <cx:pt idx="308">-0.00044239983280296001</cx:pt>
          <cx:pt idx="309">-0.00045353394188577299</cx:pt>
          <cx:pt idx="310">-0.0072371601441420796</cx:pt>
          <cx:pt idx="311">0.0207479982096637</cx:pt>
          <cx:pt idx="312">-0.0024792653880393299</cx:pt>
          <cx:pt idx="313">-0.027134340512544</cx:pt>
          <cx:pt idx="314">-0.036957262446267701</cx:pt>
          <cx:pt idx="315">-0.112100426821177</cx:pt>
          <cx:pt idx="316">-0.153287536073936</cx:pt>
          <cx:pt idx="317">-0.098719360926712796</cx:pt>
          <cx:pt idx="318">-0.14690056272902099</cx:pt>
          <cx:pt idx="319">-0.065051737570486295</cx:pt>
          <cx:pt idx="320">-0.11964946845860699</cx:pt>
          <cx:pt idx="321">-0.100524862688824</cx:pt>
          <cx:pt idx="322">-0.085146701438916506</cx:pt>
          <cx:pt idx="323">-0.036678989771873297</cx:pt>
          <cx:pt idx="324">0.025333183247649899</cx:pt>
          <cx:pt idx="325">0.031987176594853797</cx:pt>
          <cx:pt idx="326">-0.077255956654975894</cx:pt>
          <cx:pt idx="327">-0.0592972708438722</cx:pt>
          <cx:pt idx="328">-0.044693800891612297</cx:pt>
          <cx:pt idx="329">-0.085845110832824006</cx:pt>
          <cx:pt idx="330">-0.031071351457625102</cx:pt>
          <cx:pt idx="331">-0.0146976484739831</cx:pt>
          <cx:pt idx="332">-0.018022679153547601</cx:pt>
          <cx:pt idx="333">0.0035872096284020002</cx:pt>
          <cx:pt idx="334">0.0020751977310580101</cx:pt>
          <cx:pt idx="335">-4.8213329050020102e-05</cx:pt>
          <cx:pt idx="336">-0.00050485351609102602</cx:pt>
          <cx:pt idx="337">-0.00039178044046309503</cx:pt>
          <cx:pt idx="338">-0.0073053460967020898</cx:pt>
          <cx:pt idx="339">-0.0084894214640515008</cx:pt>
          <cx:pt idx="340">-0.027961923871862499</cx:pt>
          <cx:pt idx="341">-0.076832621799867204</cx:pt>
          <cx:pt idx="342">-0.11057671902112701</cx:pt>
          <cx:pt idx="343">-0.18345024258116399</cx:pt>
          <cx:pt idx="344">-0.19024343084220399</cx:pt>
          <cx:pt idx="345">-0.118306220148925</cx:pt>
          <cx:pt idx="346">-0.051961206175448603</cx:pt>
          <cx:pt idx="347">5.5968035044233598e-05</cx:pt>
          <cx:pt idx="348">-0.029635128483066799</cx:pt>
          <cx:pt idx="349">0.0102899951830683</cx:pt>
          <cx:pt idx="350">0.13270151563247101</cx:pt>
          <cx:pt idx="351">0.109384104622357</cx:pt>
          <cx:pt idx="352">0.057961328827056798</cx:pt>
          <cx:pt idx="353">0.0244704027823801</cx:pt>
          <cx:pt idx="354">-0.044529101858565401</cx:pt>
          <cx:pt idx="355">-0.057770086408572799</cx:pt>
          <cx:pt idx="356">-0.073783786617900901</cx:pt>
          <cx:pt idx="357">-0.078783546103359803</cx:pt>
          <cx:pt idx="358">-0.022767332371108801</cx:pt>
          <cx:pt idx="359">-0.0237675908350473</cx:pt>
          <cx:pt idx="360">-0.043691308919343697</cx:pt>
          <cx:pt idx="361">-0.0068751084576589598</cx:pt>
          <cx:pt idx="362">0.0018316714650605901</cx:pt>
          <cx:pt idx="363">0.0014654320809903601</cx:pt>
          <cx:pt idx="364">0.000636935421597845</cx:pt>
          <cx:pt idx="365">-0.00143733304248369</cx:pt>
          <cx:pt idx="366">-0.0015479967655821899</cx:pt>
          <cx:pt idx="367">-0.015803578909448199</cx:pt>
          <cx:pt idx="368">-0.057162236141462597</cx:pt>
          <cx:pt idx="369">-0.116403974737673</cx:pt>
          <cx:pt idx="370">-0.13521156702303699</cx:pt>
          <cx:pt idx="371">-0.16993609612243801</cx:pt>
          <cx:pt idx="372">-0.082237419023644398</cx:pt>
          <cx:pt idx="373">-0.042280452858851902</cx:pt>
          <cx:pt idx="374">0.035556209780367699</cx:pt>
          <cx:pt idx="375">0.067770790584764304</cx:pt>
          <cx:pt idx="376">0.073378115175288305</cx:pt>
          <cx:pt idx="377">0.056619201733292497</cx:pt>
          <cx:pt idx="378">0.107995823405274</cx:pt>
          <cx:pt idx="379">-0.0101955647808531</cx:pt>
          <cx:pt idx="380">0.067606961793453796</cx:pt>
          <cx:pt idx="381">0.063307348872500793</cx:pt>
          <cx:pt idx="382">-0.029046017519673201</cx:pt>
          <cx:pt idx="383">-0.053551846661694803</cx:pt>
          <cx:pt idx="384">-0.074621784697238902</cx:pt>
          <cx:pt idx="385">-0.044333758187304798</cx:pt>
          <cx:pt idx="386">-0.031988435284111799</cx:pt>
          <cx:pt idx="387">-0.0091177472526092797</cx:pt>
          <cx:pt idx="388">-0.0068491732356314302</cx:pt>
          <cx:pt idx="389">-0.0091464478522679908</cx:pt>
          <cx:pt idx="390">0.00095515069973782399</cx:pt>
          <cx:pt idx="391">0.00017436770144959701</cx:pt>
          <cx:pt idx="392">0.00032114234593777399</cx:pt>
          <cx:pt idx="393">-0.000331210528702578</cx:pt>
          <cx:pt idx="394">-0.0015136958713825</cx:pt>
          <cx:pt idx="395">-0.010144473531376199</cx:pt>
          <cx:pt idx="396">-0.042893300583225102</cx:pt>
          <cx:pt idx="397">-0.10322280455590201</cx:pt>
          <cx:pt idx="398">-0.108635147671354</cx:pt>
          <cx:pt idx="399">-0.082145335916661899</cx:pt>
          <cx:pt idx="400">0.00591959165419325</cx:pt>
          <cx:pt idx="401">0.068837983674526995</cx:pt>
          <cx:pt idx="402">0.064132316161873398</cx:pt>
          <cx:pt idx="403">0.096932654294387799</cx:pt>
          <cx:pt idx="404">0.13784406162461699</cx:pt>
          <cx:pt idx="405">0.080550676922635997</cx:pt>
          <cx:pt idx="406">-0.0056620140975154297</cx:pt>
          <cx:pt idx="407">-0.00324672790935098</cx:pt>
          <cx:pt idx="408">-0.0147785847297594</cx:pt>
          <cx:pt idx="409">0.0167287872788307</cx:pt>
          <cx:pt idx="410">-0.035601805151846397</cx:pt>
          <cx:pt idx="411">-0.0088517095377046006</cx:pt>
          <cx:pt idx="412">-0.016135554636602</cx:pt>
          <cx:pt idx="413">0.023285601199327599</cx:pt>
          <cx:pt idx="414">0.0225605949813001</cx:pt>
          <cx:pt idx="415">0.040794480645748601</cx:pt>
          <cx:pt idx="416">0.028964186162636199</cx:pt>
          <cx:pt idx="417">-0.0010882516206779701</cx:pt>
          <cx:pt idx="418">0.0037033365309701301</cx:pt>
          <cx:pt idx="419">-0.00013373411641378301</cx:pt>
          <cx:pt idx="420">0.000403023930472149</cx:pt>
          <cx:pt idx="421">0.00050503081305869801</cx:pt>
          <cx:pt idx="422">-0.00070627852496929901</cx:pt>
          <cx:pt idx="423">-0.00419513823410822</cx:pt>
          <cx:pt idx="424">-0.017000132152117799</cx:pt>
          <cx:pt idx="425">-0.044618928156168101</cx:pt>
          <cx:pt idx="426">-0.063294417798256897</cx:pt>
          <cx:pt idx="427">-0.043425211880522702</cx:pt>
          <cx:pt idx="428">0.0139538939153781</cx:pt>
          <cx:pt idx="429">0.042246335026482</cx:pt>
          <cx:pt idx="430">0.081612054298827993</cx:pt>
          <cx:pt idx="431">0.076097865505383694</cx:pt>
          <cx:pt idx="432">0.15385556113910101</cx:pt>
          <cx:pt idx="433">0.048907770025710402</cx:pt>
          <cx:pt idx="434">-0.017892713722711499</cx:pt>
          <cx:pt idx="435">0.0210257841600422</cx:pt>
          <cx:pt idx="436">-0.044899641289068197</cx:pt>
          <cx:pt idx="437">-0.0193050036841972</cx:pt>
          <cx:pt idx="438">0.0123199904752514</cx:pt>
          <cx:pt idx="439">0.032230005445803997</cx:pt>
          <cx:pt idx="440">0.026178352223659</cx:pt>
          <cx:pt idx="441">0.062123884705582701</cx:pt>
          <cx:pt idx="442">0.070383276603647099</cx:pt>
          <cx:pt idx="443">0.0676510049613189</cx:pt>
          <cx:pt idx="444">0.038288821067933201</cx:pt>
          <cx:pt idx="445">0.0075787810885104097</cx:pt>
          <cx:pt idx="446">0.00166309046847303</cx:pt>
          <cx:pt idx="447">0.00116227448106463</cx:pt>
          <cx:pt idx="448">0.000501532581124712</cx:pt>
          <cx:pt idx="449">0.00041095886992645098</cx:pt>
          <cx:pt idx="450">0.0023222334255336</cx:pt>
          <cx:pt idx="451">0.00364899832818982</cx:pt>
          <cx:pt idx="452">-0.00099712411892022594</cx:pt>
          <cx:pt idx="453">-0.023395409083191199</cx:pt>
          <cx:pt idx="454">-0.046305679964978502</cx:pt>
          <cx:pt idx="455">-0.048161126730648103</cx:pt>
          <cx:pt idx="456">0.00274130950347443</cx:pt>
          <cx:pt idx="457">0.0614507729179323</cx:pt>
          <cx:pt idx="458">0.042818183289578003</cx:pt>
          <cx:pt idx="459">-0.013760032276318401</cx:pt>
          <cx:pt idx="460">0.027348441823071199</cx:pt>
          <cx:pt idx="461">-0.00356199166288532</cx:pt>
          <cx:pt idx="462">-0.044238077443318702</cx:pt>
          <cx:pt idx="463">-0.035999668185927702</cx:pt>
          <cx:pt idx="464">-0.057322861172646698</cx:pt>
          <cx:pt idx="465">-0.038095926067181998</cx:pt>
          <cx:pt idx="466">0.034275059859077903</cx:pt>
          <cx:pt idx="467">0.086441149593536701</cx:pt>
          <cx:pt idx="468">0.027275691661151801</cx:pt>
          <cx:pt idx="469">0.075615084644503394</cx:pt>
          <cx:pt idx="470">0.071477061882334103</cx:pt>
          <cx:pt idx="471">0.070089302488284599</cx:pt>
          <cx:pt idx="472">0.055243827454854101</cx:pt>
          <cx:pt idx="473">0.014739143063870801</cx:pt>
          <cx:pt idx="474">0.0131046089848107</cx:pt>
          <cx:pt idx="475">0.0038964954981878298</cx:pt>
          <cx:pt idx="476">0.00017563223850472801</cx:pt>
          <cx:pt idx="477">-0.00110423895286311</cx:pt>
          <cx:pt idx="478">0.0021039445356618898</cx:pt>
          <cx:pt idx="479">0.0046048709642075103</cx:pt>
          <cx:pt idx="480">-0.012107074456813</cx:pt>
          <cx:pt idx="481">-0.031852874100676998</cx:pt>
          <cx:pt idx="482">-0.078386884038294996</cx:pt>
          <cx:pt idx="483">-0.063451043683843897</cx:pt>
          <cx:pt idx="484">-0.0653571384751645</cx:pt>
          <cx:pt idx="485">-0.099663681720986705</cx:pt>
          <cx:pt idx="486">-0.133870365343884</cx:pt>
          <cx:pt idx="487">-0.116311708114942</cx:pt>
          <cx:pt idx="488">-0.064321755932604197</cx:pt>
          <cx:pt idx="489">-0.070306901651560602</cx:pt>
          <cx:pt idx="490">-0.089533416038076005</cx:pt>
          <cx:pt idx="491">-0.065322268660770302</cx:pt>
          <cx:pt idx="492">-0.093127060040009799</cx:pt>
          <cx:pt idx="493">-0.016760429894145699</cx:pt>
          <cx:pt idx="494">0.0175313953536015</cx:pt>
          <cx:pt idx="495">0.044630971996630298</cx:pt>
          <cx:pt idx="496">0.0168117957674884</cx:pt>
          <cx:pt idx="497">0.038891439943161403</cx:pt>
          <cx:pt idx="498">0.057580508821545397</cx:pt>
          <cx:pt idx="499">0.040286063936635801</cx:pt>
          <cx:pt idx="500">-0.0209391718437912</cx:pt>
          <cx:pt idx="501">0.00032179250662739601</cx:pt>
          <cx:pt idx="502">0.0039972339196100897</cx:pt>
          <cx:pt idx="503">0.00033339135701340202</cx:pt>
          <cx:pt idx="504">-0.00022718001578170499</cx:pt>
          <cx:pt idx="505">-0.000157758981805398</cx:pt>
          <cx:pt idx="506">0.0041409831225817902</cx:pt>
          <cx:pt idx="507">0.0116293349338615</cx:pt>
          <cx:pt idx="508">-0.0080620677551547001</cx:pt>
          <cx:pt idx="509">-0.0403496719087987</cx:pt>
          <cx:pt idx="510">-0.091419264730137395</cx:pt>
          <cx:pt idx="511">-0.11229618970230799</cx:pt>
          <cx:pt idx="512">-0.15047355989590899</cx:pt>
          <cx:pt idx="513">-0.15090112973198599</cx:pt>
          <cx:pt idx="514">-0.18444942704942</cx:pt>
          <cx:pt idx="515">-0.184036801472029</cx:pt>
          <cx:pt idx="516">-0.16945576159138701</cx:pt>
          <cx:pt idx="517">-0.134839507048789</cx:pt>
          <cx:pt idx="518">-0.16883807929594299</cx:pt>
          <cx:pt idx="519">-0.108237934175499</cx:pt>
          <cx:pt idx="520">-0.0111663524818105</cx:pt>
          <cx:pt idx="521">0.062232937093612502</cx:pt>
          <cx:pt idx="522">0.042294449066949402</cx:pt>
          <cx:pt idx="523">0.033545789971243398</cx:pt>
          <cx:pt idx="524">0.024957232040167799</cx:pt>
          <cx:pt idx="525">0.080510282453801596</cx:pt>
          <cx:pt idx="526">0.044653582093381099</cx:pt>
          <cx:pt idx="527">0.030999034584813099</cx:pt>
          <cx:pt idx="528">-0.013866524833456399</cx:pt>
          <cx:pt idx="529">0.0049395250795974</cx:pt>
          <cx:pt idx="530">0.0022151912435938001</cx:pt>
          <cx:pt idx="531">0.00055635081541749204</cx:pt>
          <cx:pt idx="532">0.000301701532180498</cx:pt>
          <cx:pt idx="533">0.0011333282611481</cx:pt>
          <cx:pt idx="534">0.00539807657928608</cx:pt>
          <cx:pt idx="535">0.015764375225026401</cx:pt>
          <cx:pt idx="536">0.0021671605826193499</cx:pt>
          <cx:pt idx="537">-0.025954726441575801</cx:pt>
          <cx:pt idx="538">-0.051770834048908199</cx:pt>
          <cx:pt idx="539">-0.074596774000297295</cx:pt>
          <cx:pt idx="540">-0.117746902410263</cx:pt>
          <cx:pt idx="541">-0.064510190421600694</cx:pt>
          <cx:pt idx="542">-0.095579031765666803</cx:pt>
          <cx:pt idx="543">-0.046070304886472901</cx:pt>
          <cx:pt idx="544">-0.066263956280192798</cx:pt>
          <cx:pt idx="545">0.018308956057145501</cx:pt>
          <cx:pt idx="546">-0.00786143116380544</cx:pt>
          <cx:pt idx="547">0.015999284834602501</cx:pt>
          <cx:pt idx="548">0.038683561060058699</cx:pt>
          <cx:pt idx="549">0.00371636869698069</cx:pt>
          <cx:pt idx="550">0.040053546284826602</cx:pt>
          <cx:pt idx="551">0.0087313129341031401</cx:pt>
          <cx:pt idx="552">0.042641400591199599</cx:pt>
          <cx:pt idx="553">0.097867093398039506</cx:pt>
          <cx:pt idx="554">0.027712876761504801</cx:pt>
          <cx:pt idx="555">-0.018222728826508799</cx:pt>
          <cx:pt idx="556">-0.018832930152273299</cx:pt>
          <cx:pt idx="557">0.0178574126694598</cx:pt>
          <cx:pt idx="558">0.0021071299890922002</cx:pt>
          <cx:pt idx="559">-0.00040310353885341201</cx:pt>
          <cx:pt idx="560">-0.00065418616513320601</cx:pt>
          <cx:pt idx="561">9.5992737210259403e-05</cx:pt>
          <cx:pt idx="562">0.0044210310358662698</cx:pt>
          <cx:pt idx="563">0.034553891356047098</cx:pt>
          <cx:pt idx="564">0.0354933398371685</cx:pt>
          <cx:pt idx="565">-0.016726174464043699</cx:pt>
          <cx:pt idx="566">-0.033054992443839998</cx:pt>
          <cx:pt idx="567">-0.038579877032103201</cx:pt>
          <cx:pt idx="568">-0.048603714090919799</cx:pt>
          <cx:pt idx="569">0.0023514697686792402</cx:pt>
          <cx:pt idx="570">0.031315207482324602</cx:pt>
          <cx:pt idx="571">0.034792465227217399</cx:pt>
          <cx:pt idx="572">0.016006495216414</cx:pt>
          <cx:pt idx="573">0.016312818082762501</cx:pt>
          <cx:pt idx="574">0.00038436206513010602</cx:pt>
          <cx:pt idx="575">0.0284910768873789</cx:pt>
          <cx:pt idx="576">-0.0080145056419151598</cx:pt>
          <cx:pt idx="577">-0.012541276004009999</cx:pt>
          <cx:pt idx="578">0.0211846719735065</cx:pt>
          <cx:pt idx="579">-0.0092960432749938093</cx:pt>
          <cx:pt idx="580">0.037723821625183403</cx:pt>
          <cx:pt idx="581">0.013757229108629599</cx:pt>
          <cx:pt idx="582">-0.041839882027784499</cx:pt>
          <cx:pt idx="583">-0.016394018851231699</cx:pt>
          <cx:pt idx="584">-0.028015974125833801</cx:pt>
          <cx:pt idx="585">0.0160582050758163</cx:pt>
          <cx:pt idx="586">-0.00063872838414198404</cx:pt>
          <cx:pt idx="587">0.000124860558612321</cx:pt>
          <cx:pt idx="588">0.00012392734952387701</cx:pt>
          <cx:pt idx="589">0.00047373410399301202</cx:pt>
          <cx:pt idx="590">0.0045403127593005004</cx:pt>
          <cx:pt idx="591">0.0337451229842895</cx:pt>
          <cx:pt idx="592">0.036226474383794602</cx:pt>
          <cx:pt idx="593">-0.014158769545120201</cx:pt>
          <cx:pt idx="594">-0.0297412722287131</cx:pt>
          <cx:pt idx="595">0.014607163067671</cx:pt>
          <cx:pt idx="596">-0.028126115482051</cx:pt>
          <cx:pt idx="597">-0.038726718159551803</cx:pt>
          <cx:pt idx="598">0.057665084369730897</cx:pt>
          <cx:pt idx="599">0.095535687793057197</cx:pt>
          <cx:pt idx="600">0.104264583170031</cx:pt>
          <cx:pt idx="601">-0.00112335861194429</cx:pt>
          <cx:pt idx="602">-0.022006700991234199</cx:pt>
          <cx:pt idx="603">0.0039893240622147098</cx:pt>
          <cx:pt idx="604">-0.0024246541701427701</cx:pt>
          <cx:pt idx="605">-0.036128037247106198</cx:pt>
          <cx:pt idx="606">-0.014241976753271801</cx:pt>
          <cx:pt idx="607">-0.0259815726782738</cx:pt>
          <cx:pt idx="608">0.015108151297288701</cx:pt>
          <cx:pt idx="609">-0.016189131631421001</cx:pt>
          <cx:pt idx="610">-0.049345729245516799</cx:pt>
          <cx:pt idx="611">-0.013916279606233</cx:pt>
          <cx:pt idx="612">0.0050574081623763999</cx:pt>
          <cx:pt idx="613">0.015919946019303001</cx:pt>
          <cx:pt idx="614">-0.00093443272719752996</cx:pt>
          <cx:pt idx="615">-0.00023514143991572501</cx:pt>
          <cx:pt idx="616">-0.00054119969444760502</cx:pt>
          <cx:pt idx="617">-5.7652770379208501e-05</cx:pt>
          <cx:pt idx="618">0.0046987760009718302</cx:pt>
          <cx:pt idx="619">0.0172422217551177</cx:pt>
          <cx:pt idx="620">0.045885336409564097</cx:pt>
          <cx:pt idx="621">0.046614536645707902</cx:pt>
          <cx:pt idx="622">-0.00310349686760974</cx:pt>
          <cx:pt idx="623">0.033733492659933403</cx:pt>
          <cx:pt idx="624">-0.0109853091689926</cx:pt>
          <cx:pt idx="625">-0.070961405025766505</cx:pt>
          <cx:pt idx="626">-0.031338204277751497</cx:pt>
          <cx:pt idx="627">0.049763919339482099</cx:pt>
          <cx:pt idx="628">0.044837873977923798</cx:pt>
          <cx:pt idx="629">0.0129598944014024</cx:pt>
          <cx:pt idx="630">-0.043141124914164997</cx:pt>
          <cx:pt idx="631">-0.011174452469155599</cx:pt>
          <cx:pt idx="632">-0.032540608160026498</cx:pt>
          <cx:pt idx="633">-0.042402514800689899</cx:pt>
          <cx:pt idx="634">-0.0054016835988237597</cx:pt>
          <cx:pt idx="635">-0.00171139997078057</cx:pt>
          <cx:pt idx="636">-0.0021261050075508398</cx:pt>
          <cx:pt idx="637">-0.024993007952299501</cx:pt>
          <cx:pt idx="638">-0.0095719256008863808</cx:pt>
          <cx:pt idx="639">0.0120493866055458</cx:pt>
          <cx:pt idx="640">0.0071836346767805599</cx:pt>
          <cx:pt idx="641">0.010553006423365799</cx:pt>
          <cx:pt idx="642">-4.1740843775518101e-05</cx:pt>
          <cx:pt idx="643">-0.00025714467830819401</cx:pt>
          <cx:pt idx="644">0.00083986087010472503</cx:pt>
          <cx:pt idx="645">5.3366081884782297e-05</cx:pt>
          <cx:pt idx="646">0.0049804313088022802</cx:pt>
          <cx:pt idx="647">0.010980607073015999</cx:pt>
          <cx:pt idx="648">0.043725771597855602</cx:pt>
          <cx:pt idx="649">0.057789734875750599</cx:pt>
          <cx:pt idx="650">0.049932550338418098</cx:pt>
          <cx:pt idx="651">0.076333780432167098</cx:pt>
          <cx:pt idx="652">0.040570737527326699</cx:pt>
          <cx:pt idx="653">0.041763260110931802</cx:pt>
          <cx:pt idx="654">-0.0060556004633255398</cx:pt>
          <cx:pt idx="655">0.033676223495542799</cx:pt>
          <cx:pt idx="656">-0.024706896890308399</cx:pt>
          <cx:pt idx="657">0.038868273633607099</cx:pt>
          <cx:pt idx="658">0.0077376516468455796</cx:pt>
          <cx:pt idx="659">0.0310793395687524</cx:pt>
          <cx:pt idx="660">-0.044732822362198603</cx:pt>
          <cx:pt idx="661">-0.042867951979817603</cx:pt>
          <cx:pt idx="662">-0.054342233505703497</cx:pt>
          <cx:pt idx="663">-0.058206563024216701</cx:pt>
          <cx:pt idx="664">-0.0354788568572754</cx:pt>
          <cx:pt idx="665">-0.053218992926532503</cx:pt>
          <cx:pt idx="666">-0.043533091035040397</cx:pt>
          <cx:pt idx="667">-0.0023218271593522001</cx:pt>
          <cx:pt idx="668">0.0044229807127167597</cx:pt>
          <cx:pt idx="669">0.0042116691461470401</cx:pt>
          <cx:pt idx="670">0.0012711358620523399</cx:pt>
          <cx:pt idx="671">-0.00022444320877600601</cx:pt>
          <cx:pt idx="672">0.00025636448691887</cx:pt>
          <cx:pt idx="673">-0.00031552529670088802</cx:pt>
          <cx:pt idx="674">0.0020897233549077702</cx:pt>
          <cx:pt idx="675">0.0120922821086212</cx:pt>
          <cx:pt idx="676">0.036657879297518799</cx:pt>
          <cx:pt idx="677">0.039483195469136999</cx:pt>
          <cx:pt idx="678">0.071151521623144906</cx:pt>
          <cx:pt idx="679">0.077219231724768703</cx:pt>
          <cx:pt idx="680">0.066574686756211199</cx:pt>
          <cx:pt idx="681">0.098344404419984599</cx:pt>
          <cx:pt idx="682">0.084603488685877998</cx:pt>
          <cx:pt idx="683">0.050357064312549098</cx:pt>
          <cx:pt idx="684">-0.056566531269940802</cx:pt>
          <cx:pt idx="685">-0.020643875243027899</cx:pt>
          <cx:pt idx="686">0.016172621052438999</cx:pt>
          <cx:pt idx="687">-0.016223273450994301</cx:pt>
          <cx:pt idx="688">-0.080260055816083101</cx:pt>
          <cx:pt idx="689">0.023458702171525399</cx:pt>
          <cx:pt idx="690">-0.031044875577770002</cx:pt>
          <cx:pt idx="691">-0.0777480027552446</cx:pt>
          <cx:pt idx="692">-0.041015824363684797</cx:pt>
          <cx:pt idx="693">-0.018714389578101499</cx:pt>
          <cx:pt idx="694">-0.022396060006873698</cx:pt>
          <cx:pt idx="695">-0.0064015146264927401</cx:pt>
          <cx:pt idx="696">-0.0058331344909902504</cx:pt>
          <cx:pt idx="697">0.00137262880788727</cx:pt>
          <cx:pt idx="698">-9.4193551501127194e-05</cx:pt>
          <cx:pt idx="699">-0.00017947889271007601</cx:pt>
          <cx:pt idx="700">4.7291578917567496e-06</cx:pt>
          <cx:pt idx="701">0.00025139150165031602</cx:pt>
          <cx:pt idx="702">0.00041839948143577299</cx:pt>
          <cx:pt idx="703">0.00070669417807391597</cx:pt>
          <cx:pt idx="704">0.0116193797828792</cx:pt>
          <cx:pt idx="705">0.021251706518582499</cx:pt>
          <cx:pt idx="706">0.033016589726139703</cx:pt>
          <cx:pt idx="707">0.048094483854555399</cx:pt>
          <cx:pt idx="708">0.083837821001263496</cx:pt>
          <cx:pt idx="709">0.077479225443069996</cx:pt>
          <cx:pt idx="710">0.078523050472349198</cx:pt>
          <cx:pt idx="711">0.056271415471703598</cx:pt>
          <cx:pt idx="712">0.0229883409791562</cx:pt>
          <cx:pt idx="713">-0.0229072040018088</cx:pt>
          <cx:pt idx="714">-0.090926869550805894</cx:pt>
          <cx:pt idx="715">-0.014918375792551499</cx:pt>
          <cx:pt idx="716">0.023122586693780499</cx:pt>
          <cx:pt idx="717">-0.024065929132071302</cx:pt>
          <cx:pt idx="718">-0.0122002306555253</cx:pt>
          <cx:pt idx="719">0.0072397586301261203</cx:pt>
          <cx:pt idx="720">-0.011632165669539099</cx:pt>
          <cx:pt idx="721">-0.012673290259345601</cx:pt>
          <cx:pt idx="722">-0.0110414076837394</cx:pt>
          <cx:pt idx="723">-0.0042905698754717603</cx:pt>
          <cx:pt idx="724">-1.9114264806813e-05</cx:pt>
          <cx:pt idx="725">-0.00079278585174679295</cx:pt>
          <cx:pt idx="726">-3.6307713844724898e-05</cx:pt>
          <cx:pt idx="727">-0.00055194132240908903</cx:pt>
          <cx:pt idx="728">0.00060863927249468102</cx:pt>
          <cx:pt idx="729">-0.00047400441711997499</cx:pt>
          <cx:pt idx="730">0.00076252528643335198</cx:pt>
          <cx:pt idx="731">-0.00014883256928459199</cx:pt>
          <cx:pt idx="732">-0.00019649662162103299</cx:pt>
          <cx:pt idx="733">-0.0059000502399057398</cx:pt>
          <cx:pt idx="734">-0.0059971140418622997</cx:pt>
          <cx:pt idx="735">0.0013813017098784899</cx:pt>
          <cx:pt idx="736">0.0090745690516310304</cx:pt>
          <cx:pt idx="737">-0.0022179392199204498</cx:pt>
          <cx:pt idx="738">0.00034837482983684798</cx:pt>
          <cx:pt idx="739">0.0099200563893181697</cx:pt>
          <cx:pt idx="740">0.00059655389525160895</cx:pt>
          <cx:pt idx="741">0.0152661221103413</cx:pt>
          <cx:pt idx="742">0.0147402637766763</cx:pt>
          <cx:pt idx="743">0.015912821470834601</cx:pt>
          <cx:pt idx="744">-0.0018199636556345601</cx:pt>
          <cx:pt idx="745">-0.00528022914839939</cx:pt>
          <cx:pt idx="746">0.00041940190596161402</cx:pt>
          <cx:pt idx="747">0.0084284285243369401</cx:pt>
          <cx:pt idx="748">0.0045776235628835499</cx:pt>
          <cx:pt idx="749">0.00404128029155028</cx:pt>
          <cx:pt idx="750">0.0039614167267149301</cx:pt>
          <cx:pt idx="751">-0.00065444969942655604</cx:pt>
          <cx:pt idx="752">0.00029656889206273101</cx:pt>
          <cx:pt idx="753">-0.00049500415009537196</cx:pt>
          <cx:pt idx="754">-0.00057952307549824196</cx:pt>
          <cx:pt idx="755">0.000122609963110344</cx:pt>
          <cx:pt idx="756">-0.00077391398298713905</cx:pt>
          <cx:pt idx="757">0.00033740582797336097</cx:pt>
          <cx:pt idx="758">-0.00025233713160021401</cx:pt>
          <cx:pt idx="759">-0.00084331538577779596</cx:pt>
          <cx:pt idx="760">-4.6355352479658497e-05</cx:pt>
          <cx:pt idx="761">-0.00030991574654117102</cx:pt>
          <cx:pt idx="762">0.00080439741829468295</cx:pt>
          <cx:pt idx="763">0.00023404658529175399</cx:pt>
          <cx:pt idx="764">-9.3101841671090397e-05</cx:pt>
          <cx:pt idx="765">0.0011085609840629899</cx:pt>
          <cx:pt idx="766">0.0012898383817901099</cx:pt>
          <cx:pt idx="767">0.00021526926175677801</cx:pt>
          <cx:pt idx="768">-0.00031507635867910298</cx:pt>
          <cx:pt idx="769">-0.000838993541751921</cx:pt>
          <cx:pt idx="770">0.0014051041687227199</cx:pt>
          <cx:pt idx="771">-0.00063886634576153104</cx:pt>
          <cx:pt idx="772">0.00066114807222939398</cx:pt>
          <cx:pt idx="773">-0.00116283795896413</cx:pt>
          <cx:pt idx="774">-0.0047833520285710703</cx:pt>
          <cx:pt idx="775">-0.0041767900095160699</cx:pt>
          <cx:pt idx="776">-0.00037836687098559603</cx:pt>
          <cx:pt idx="777">0.000257995372987509</cx:pt>
          <cx:pt idx="778">0.000570319818577476</cx:pt>
          <cx:pt idx="779">-0.00023389064202178</cx:pt>
          <cx:pt idx="780">0.000260473996135128</cx:pt>
          <cx:pt idx="781">0.00033019738070253499</cx:pt>
          <cx:pt idx="782">-0.00093026185406168405</cx:pt>
          <cx:pt idx="783">0.00054584225592928302</cx:pt>
          <cx:pt idx="784">0.010751103120613574</cx:pt>
          <cx:pt idx="785">0.020187113367410026</cx:pt>
          <cx:pt idx="786">0.02191937622064135</cx:pt>
          <cx:pt idx="787">0.023971131119005926</cx:pt>
          <cx:pt idx="788">0.0083279089412148996</cx:pt>
          <cx:pt idx="789">0.015387134980448575</cx:pt>
          <cx:pt idx="790">0.014151591846575325</cx:pt>
          <cx:pt idx="791">0.016710315514832749</cx:pt>
          <cx:pt idx="792">0.022656677865923076</cx:pt>
          <cx:pt idx="793">0.035135658280766001</cx:pt>
          <cx:pt idx="794">0.036122973498522247</cx:pt>
          <cx:pt idx="795">0.028838989497371501</cx:pt>
          <cx:pt idx="796">-0.0055803959364507747</cx:pt>
          <cx:pt idx="797">-0.010203029031131424</cx:pt>
          <cx:pt idx="798">-0.0074436480136963251</cx:pt>
          <cx:pt idx="799">-0.01507205112413075</cx:pt>
          <cx:pt idx="800">-0.013695353848175674</cx:pt>
          <cx:pt idx="801">0.0024265052033149376</cx:pt>
          <cx:pt idx="802">-0.0072399470002609996</cx:pt>
          <cx:pt idx="803">-0.001980107276948675</cx:pt>
          <cx:pt idx="804">-0.0065243025405580246</cx:pt>
          <cx:pt idx="805">-0.0042594522790454</cx:pt>
          <cx:pt idx="806">-0.0015535204628685799</cx:pt>
          <cx:pt idx="807">0.00091823649800752498</cx:pt>
          <cx:pt idx="808">0.00037042634653382749</cx:pt>
          <cx:pt idx="809">6.434646529414975e-05</cx:pt>
          <cx:pt idx="810">-2.2310208366923674e-06</cx:pt>
          <cx:pt idx="811">0.0012596105392776299</cx:pt>
          <cx:pt idx="812">0.006321413652775075</cx:pt>
          <cx:pt idx="813">0.017749355589092276</cx:pt>
          <cx:pt idx="814">0.010574476095681925</cx:pt>
          <cx:pt idx="815">-0.0055875598988083504</cx:pt>
          <cx:pt idx="816">-0.0096261519918771753</cx:pt>
          <cx:pt idx="817">0.003559139090326075</cx:pt>
          <cx:pt idx="818">0.016654578218569801</cx:pt>
          <cx:pt idx="819">0.046405132316847751</cx:pt>
          <cx:pt idx="820">0.0364618558134105</cx:pt>
          <cx:pt idx="821">0.021735366992888399</cx:pt>
          <cx:pt idx="822">0.038748054516175003</cx:pt>
          <cx:pt idx="823">0.037782411798425251</cx:pt>
          <cx:pt idx="824">0.010555998743962826</cx:pt>
          <cx:pt idx="825">0.0039752049685261252</cx:pt>
          <cx:pt idx="826">-0.0021361558382964776</cx:pt>
          <cx:pt idx="827">-0.02141482177398615</cx:pt>
          <cx:pt idx="828">-0.010810828747483126</cx:pt>
          <cx:pt idx="829">-0.00320768777043875</cx:pt>
          <cx:pt idx="830">-0.0070280240914190996</cx:pt>
          <cx:pt idx="831">0.0034509495045347751</cx:pt>
          <cx:pt idx="832">-0.006140571982270175</cx:pt>
          <cx:pt idx="833">-0.0056915459678214247</cx:pt>
          <cx:pt idx="834">-0.0011690765364651076</cx:pt>
          <cx:pt idx="835">0.00018253172985716124</cx:pt>
          <cx:pt idx="836">5.8624793051778747e-05</cx:pt>
          <cx:pt idx="837">-0.00010364278587535274</cx:pt>
          <cx:pt idx="838">1.8524813808190874e-05</cx:pt>
          <cx:pt idx="839">0.00207491325064305</cx:pt>
          <cx:pt idx="840">0.0020485401137731877</cx:pt>
          <cx:pt idx="841">0.013935371826890849</cx:pt>
          <cx:pt idx="842">0.0058753448392406</cx:pt>
          <cx:pt idx="843">0.0067814209694641997</cx:pt>
          <cx:pt idx="844">0.0080415634416108744</cx:pt>
          <cx:pt idx="845">0.010249569947632599</cx:pt>
          <cx:pt idx="846">0.022947526484960876</cx:pt>
          <cx:pt idx="847">0.029222981483900751</cx:pt>
          <cx:pt idx="848">0.022627835605245748</cx:pt>
          <cx:pt idx="849">0.016354453813645423</cx:pt>
          <cx:pt idx="850">0.007278886478526125</cx:pt>
          <cx:pt idx="851">0.015138807850990475</cx:pt>
          <cx:pt idx="852">0.0068258558091904746</cx:pt>
          <cx:pt idx="853">-0.00047916273318631748</cx:pt>
          <cx:pt idx="854">-0.0036512904938323749</cx:pt>
          <cx:pt idx="855">-0.024262911571415826</cx:pt>
          <cx:pt idx="856">-0.0021076740927525573</cx:pt>
          <cx:pt idx="857">-0.0021346196586658926</cx:pt>
          <cx:pt idx="858">-0.0057982114396143</cx:pt>
          <cx:pt idx="859">-0.0019515851438724374</cx:pt>
          <cx:pt idx="860">0.0021590573607406498</cx:pt>
          <cx:pt idx="861">-0.0053950675915996997</cx:pt>
          <cx:pt idx="862">-0.00061252778504041502</cx:pt>
          <cx:pt idx="863">0.0013072635166776201</cx:pt>
          <cx:pt idx="864">0.0050932874904627747</cx:pt>
          <cx:pt idx="865">0.00011290396657444499</cx:pt>
          <cx:pt idx="866">4.7785432793673747e-05</cx:pt>
          <cx:pt idx="867">0.00038875058094924752</cx:pt>
          <cx:pt idx="868">0.0063302801980643997</cx:pt>
          <cx:pt idx="869">0.0057297048528285998</cx:pt>
          <cx:pt idx="870">0.0043107620513488003</cx:pt>
          <cx:pt idx="871">0.0041932709828614752</cx:pt>
          <cx:pt idx="872">-0.0087336852373893492</cx:pt>
          <cx:pt idx="873">-0.0034321076523441</cx:pt>
          <cx:pt idx="874">-0.0021345921733445976</cx:pt>
          <cx:pt idx="875">-0.0096413103365524996</cx:pt>
          <cx:pt idx="876">-0.0066630894522406248</cx:pt>
          <cx:pt idx="877">-0.041771677066598498</cx:pt>
          <cx:pt idx="878">-0.036498598929659752</cx:pt>
          <cx:pt idx="879">-0.02939508107131775</cx:pt>
          <cx:pt idx="880">-0.021039820871138475</cx:pt>
          <cx:pt idx="881">0.00043252951807489501</cx:pt>
          <cx:pt idx="882">0.0095608524390807248</cx:pt>
          <cx:pt idx="883">-0.0024778057881393676</cx:pt>
          <cx:pt idx="884">0.010751103120613574</cx:pt>
          <cx:pt idx="885">0.020187113367410026</cx:pt>
          <cx:pt idx="886">0.02191937622064135</cx:pt>
          <cx:pt idx="887">0.023971131119005926</cx:pt>
          <cx:pt idx="888">0.0083279089412148996</cx:pt>
          <cx:pt idx="889">0.015387134980448575</cx:pt>
          <cx:pt idx="890">0.014151591846575325</cx:pt>
          <cx:pt idx="891">0.016710315514832749</cx:pt>
          <cx:pt idx="892">0.022656677865923076</cx:pt>
          <cx:pt idx="893">0.035135658280766001</cx:pt>
          <cx:pt idx="894">0.036122973498522247</cx:pt>
          <cx:pt idx="895">0.028838989497371501</cx:pt>
          <cx:pt idx="896">-0.0055803959364507747</cx:pt>
          <cx:pt idx="897">-0.010203029031131424</cx:pt>
          <cx:pt idx="898">-0.0074436480136963251</cx:pt>
          <cx:pt idx="899">-0.01507205112413075</cx:pt>
          <cx:pt idx="900">-0.013695353848175674</cx:pt>
          <cx:pt idx="901">0.0024265052033149376</cx:pt>
          <cx:pt idx="902">-0.0072399470002609996</cx:pt>
          <cx:pt idx="903">-0.001980107276948675</cx:pt>
          <cx:pt idx="904">-0.0065243025405580246</cx:pt>
          <cx:pt idx="905">-0.0042594522790454</cx:pt>
          <cx:pt idx="906">-0.0015535204628685799</cx:pt>
          <cx:pt idx="907">0.00091823649800752498</cx:pt>
          <cx:pt idx="908">0.00037042634653382749</cx:pt>
          <cx:pt idx="909">6.434646529414975e-05</cx:pt>
          <cx:pt idx="910">-2.2310208366923674e-06</cx:pt>
          <cx:pt idx="911">0.0012596105392776299</cx:pt>
          <cx:pt idx="912">0.006321413652775075</cx:pt>
          <cx:pt idx="913">0.017749355589092276</cx:pt>
          <cx:pt idx="914">0.010574476095681925</cx:pt>
          <cx:pt idx="915">-0.0055875598988083504</cx:pt>
          <cx:pt idx="916">-0.0096261519918771753</cx:pt>
          <cx:pt idx="917">0.003559139090326075</cx:pt>
          <cx:pt idx="918">0.016654578218569801</cx:pt>
          <cx:pt idx="919">0.046405132316847751</cx:pt>
          <cx:pt idx="920">0.0364618558134105</cx:pt>
          <cx:pt idx="921">0.021735366992888399</cx:pt>
          <cx:pt idx="922">0.038748054516175003</cx:pt>
          <cx:pt idx="923">0.037782411798425251</cx:pt>
          <cx:pt idx="924">0.010555998743962826</cx:pt>
          <cx:pt idx="925">0.0039752049685261252</cx:pt>
          <cx:pt idx="926">-0.0021361558382964776</cx:pt>
          <cx:pt idx="927">-0.02141482177398615</cx:pt>
          <cx:pt idx="928">-0.010810828747483126</cx:pt>
          <cx:pt idx="929">-0.00320768777043875</cx:pt>
          <cx:pt idx="930">-0.0070280240914190996</cx:pt>
          <cx:pt idx="931">0.0034509495045347751</cx:pt>
          <cx:pt idx="932">-0.006140571982270175</cx:pt>
          <cx:pt idx="933">-0.0056915459678214247</cx:pt>
          <cx:pt idx="934">-0.0011690765364651076</cx:pt>
          <cx:pt idx="935">0.00018253172985716124</cx:pt>
          <cx:pt idx="936">5.8624793051778747e-05</cx:pt>
          <cx:pt idx="937">-0.00010364278587535274</cx:pt>
          <cx:pt idx="938">1.8524813808190874e-05</cx:pt>
          <cx:pt idx="939">0.00207491325064305</cx:pt>
          <cx:pt idx="940">0.0020485401137731877</cx:pt>
          <cx:pt idx="941">0.013935371826890849</cx:pt>
          <cx:pt idx="942">0.0058753448392406</cx:pt>
          <cx:pt idx="943">0.0067814209694641997</cx:pt>
          <cx:pt idx="944">0.0080415634416108744</cx:pt>
          <cx:pt idx="945">0.010249569947632599</cx:pt>
          <cx:pt idx="946">0.022947526484960876</cx:pt>
          <cx:pt idx="947">0.029222981483900751</cx:pt>
          <cx:pt idx="948">0.022627835605245748</cx:pt>
          <cx:pt idx="949">0.016354453813645423</cx:pt>
          <cx:pt idx="950">0.007278886478526125</cx:pt>
          <cx:pt idx="951">0.015138807850990475</cx:pt>
          <cx:pt idx="952">0.0068258558091904746</cx:pt>
          <cx:pt idx="953">-0.00047916273318631748</cx:pt>
          <cx:pt idx="954">-0.0036512904938323749</cx:pt>
          <cx:pt idx="955">-0.024262911571415826</cx:pt>
          <cx:pt idx="956">-0.0021076740927525573</cx:pt>
          <cx:pt idx="957">-0.0021346196586658926</cx:pt>
          <cx:pt idx="958">-0.0057982114396143</cx:pt>
          <cx:pt idx="959">-0.0019515851438724374</cx:pt>
          <cx:pt idx="960">0.0021590573607406498</cx:pt>
          <cx:pt idx="961">-0.0053950675915996997</cx:pt>
          <cx:pt idx="962">-0.00061252778504041502</cx:pt>
          <cx:pt idx="963">0.0013072635166776201</cx:pt>
          <cx:pt idx="964">0.0050932874904627747</cx:pt>
          <cx:pt idx="965">0.00011290396657444499</cx:pt>
          <cx:pt idx="966">4.7785432793673747e-05</cx:pt>
          <cx:pt idx="967">0.00038875058094924752</cx:pt>
          <cx:pt idx="968">0.0063302801980643997</cx:pt>
          <cx:pt idx="969">0.0057297048528285998</cx:pt>
          <cx:pt idx="970">0.0043107620513488003</cx:pt>
          <cx:pt idx="971">0.0041932709828614752</cx:pt>
          <cx:pt idx="972">-0.0087336852373893492</cx:pt>
          <cx:pt idx="973">-0.0034321076523441</cx:pt>
          <cx:pt idx="974">-0.0021345921733445976</cx:pt>
          <cx:pt idx="975">-0.0096413103365524996</cx:pt>
          <cx:pt idx="976">-0.0066630894522406248</cx:pt>
          <cx:pt idx="977">-0.041771677066598498</cx:pt>
          <cx:pt idx="978">-0.036498598929659752</cx:pt>
          <cx:pt idx="979">-0.02939508107131775</cx:pt>
          <cx:pt idx="980">-0.021039820871138475</cx:pt>
          <cx:pt idx="981">0.00043252951807489501</cx:pt>
          <cx:pt idx="982">0.0095608524390807248</cx:pt>
          <cx:pt idx="983">-0.0024778057881393676</cx:pt>
          <cx:pt idx="984">0.010751103120613574</cx:pt>
          <cx:pt idx="985">0.020187113367410026</cx:pt>
          <cx:pt idx="986">0.02191937622064135</cx:pt>
          <cx:pt idx="987">0.023971131119005926</cx:pt>
          <cx:pt idx="988">0.0083279089412148996</cx:pt>
          <cx:pt idx="989">0.015387134980448575</cx:pt>
          <cx:pt idx="990">0.014151591846575325</cx:pt>
          <cx:pt idx="991">0.016710315514832749</cx:pt>
          <cx:pt idx="992">0.022656677865923076</cx:pt>
          <cx:pt idx="993">0.035135658280766001</cx:pt>
          <cx:pt idx="994">0.036122973498522247</cx:pt>
          <cx:pt idx="995">0.028838989497371501</cx:pt>
          <cx:pt idx="996">-0.0055803959364507747</cx:pt>
          <cx:pt idx="997">-0.010203029031131424</cx:pt>
          <cx:pt idx="998">-0.0074436480136963251</cx:pt>
          <cx:pt idx="999">-0.01507205112413075</cx:pt>
          <cx:pt idx="1000">-0.013695353848175674</cx:pt>
          <cx:pt idx="1001">0.0024265052033149376</cx:pt>
          <cx:pt idx="1002">-0.0072399470002609996</cx:pt>
          <cx:pt idx="1003">-0.001980107276948675</cx:pt>
          <cx:pt idx="1004">-0.0065243025405580246</cx:pt>
          <cx:pt idx="1005">-0.0042594522790454</cx:pt>
          <cx:pt idx="1006">-0.0015535204628685799</cx:pt>
          <cx:pt idx="1007">0.00091823649800752498</cx:pt>
          <cx:pt idx="1008">0.00037042634653382749</cx:pt>
          <cx:pt idx="1009">6.434646529414975e-05</cx:pt>
          <cx:pt idx="1010">-2.2310208366923674e-06</cx:pt>
          <cx:pt idx="1011">0.0012596105392776299</cx:pt>
          <cx:pt idx="1012">0.006321413652775075</cx:pt>
          <cx:pt idx="1013">0.017749355589092276</cx:pt>
          <cx:pt idx="1014">0.010574476095681925</cx:pt>
          <cx:pt idx="1015">-0.0055875598988083504</cx:pt>
          <cx:pt idx="1016">-0.0096261519918771753</cx:pt>
          <cx:pt idx="1017">0.003559139090326075</cx:pt>
          <cx:pt idx="1018">0.016654578218569801</cx:pt>
          <cx:pt idx="1019">0.046405132316847751</cx:pt>
          <cx:pt idx="1020">0.0364618558134105</cx:pt>
          <cx:pt idx="1021">0.021735366992888399</cx:pt>
          <cx:pt idx="1022">0.038748054516175003</cx:pt>
          <cx:pt idx="1023">0.037782411798425251</cx:pt>
          <cx:pt idx="1024">0.010555998743962826</cx:pt>
          <cx:pt idx="1025">0.0039752049685261252</cx:pt>
          <cx:pt idx="1026">-0.0021361558382964776</cx:pt>
          <cx:pt idx="1027">-0.02141482177398615</cx:pt>
          <cx:pt idx="1028">-0.010810828747483126</cx:pt>
          <cx:pt idx="1029">-0.00320768777043875</cx:pt>
          <cx:pt idx="1030">-0.0070280240914190996</cx:pt>
          <cx:pt idx="1031">0.0034509495045347751</cx:pt>
          <cx:pt idx="1032">-0.006140571982270175</cx:pt>
          <cx:pt idx="1033">-0.0056915459678214247</cx:pt>
          <cx:pt idx="1034">-0.0011690765364651076</cx:pt>
          <cx:pt idx="1035">0.00018253172985716124</cx:pt>
          <cx:pt idx="1036">5.8624793051778747e-05</cx:pt>
          <cx:pt idx="1037">-0.00010364278587535274</cx:pt>
          <cx:pt idx="1038">1.8524813808190874e-05</cx:pt>
          <cx:pt idx="1039">0.00207491325064305</cx:pt>
          <cx:pt idx="1040">0.0020485401137731877</cx:pt>
          <cx:pt idx="1041">0.013935371826890849</cx:pt>
          <cx:pt idx="1042">0.0058753448392406</cx:pt>
          <cx:pt idx="1043">0.0067814209694641997</cx:pt>
          <cx:pt idx="1044">0.0080415634416108744</cx:pt>
          <cx:pt idx="1045">0.010249569947632599</cx:pt>
          <cx:pt idx="1046">0.022947526484960876</cx:pt>
          <cx:pt idx="1047">0.029222981483900751</cx:pt>
          <cx:pt idx="1048">0.022627835605245748</cx:pt>
          <cx:pt idx="1049">0.016354453813645423</cx:pt>
          <cx:pt idx="1050">0.007278886478526125</cx:pt>
          <cx:pt idx="1051">0.015138807850990475</cx:pt>
          <cx:pt idx="1052">0.0068258558091904746</cx:pt>
          <cx:pt idx="1053">-0.00047916273318631748</cx:pt>
          <cx:pt idx="1054">-0.0036512904938323749</cx:pt>
          <cx:pt idx="1055">-0.024262911571415826</cx:pt>
          <cx:pt idx="1056">-0.0021076740927525573</cx:pt>
          <cx:pt idx="1057">-0.0021346196586658926</cx:pt>
          <cx:pt idx="1058">-0.0057982114396143</cx:pt>
          <cx:pt idx="1059">-0.0019515851438724374</cx:pt>
          <cx:pt idx="1060">0.0021590573607406498</cx:pt>
          <cx:pt idx="1061">-0.0053950675915996997</cx:pt>
          <cx:pt idx="1062">-0.00061252778504041502</cx:pt>
          <cx:pt idx="1063">0.0013072635166776201</cx:pt>
          <cx:pt idx="1064">0.0050932874904627747</cx:pt>
          <cx:pt idx="1065">0.00011290396657444499</cx:pt>
          <cx:pt idx="1066">4.7785432793673747e-05</cx:pt>
          <cx:pt idx="1067">0.00038875058094924752</cx:pt>
          <cx:pt idx="1068">0.0063302801980643997</cx:pt>
          <cx:pt idx="1069">0.0057297048528285998</cx:pt>
          <cx:pt idx="1070">0.0043107620513488003</cx:pt>
          <cx:pt idx="1071">0.0041932709828614752</cx:pt>
          <cx:pt idx="1072">-0.0087336852373893492</cx:pt>
          <cx:pt idx="1073">-0.0034321076523441</cx:pt>
          <cx:pt idx="1074">-0.0021345921733445976</cx:pt>
          <cx:pt idx="1075">-0.0096413103365524996</cx:pt>
          <cx:pt idx="1076">-0.0066630894522406248</cx:pt>
          <cx:pt idx="1077">-0.041771677066598498</cx:pt>
          <cx:pt idx="1078">-0.036498598929659752</cx:pt>
          <cx:pt idx="1079">-0.02939508107131775</cx:pt>
          <cx:pt idx="1080">-0.021039820871138475</cx:pt>
          <cx:pt idx="1081">0.00043252951807489501</cx:pt>
          <cx:pt idx="1082">0.0095608524390807248</cx:pt>
          <cx:pt idx="1083">-0.0024778057881393676</cx:pt>
        </cx:lvl>
      </cx:numDim>
    </cx:data>
    <cx:data id="187">
      <cx:numDim type="val">
        <cx:f>Sheet2!$GF$1:$GF$1084</cx:f>
        <cx:lvl ptCount="1084" formatCode="G/通用格式">
          <cx:pt idx="0">-0.00066215633231488298</cx:pt>
          <cx:pt idx="1">6.9796648057873905e-05</cx:pt>
          <cx:pt idx="2">-0.00027253094874897001</cx:pt>
          <cx:pt idx="3">-1.61587530271526e-05</cx:pt>
          <cx:pt idx="4">-0.00062008531964530798</cx:pt>
          <cx:pt idx="5">-0.00014572192722625999</cx:pt>
          <cx:pt idx="6">0.00030828017014004699</cx:pt>
          <cx:pt idx="7">5.5955943072861098e-05</cx:pt>
          <cx:pt idx="8">0.000132026340275675</cx:pt>
          <cx:pt idx="9">-0.00091205612106446505</cx:pt>
          <cx:pt idx="10">0.000415883925468175</cx:pt>
          <cx:pt idx="11">1.9516409623495799e-05</cx:pt>
          <cx:pt idx="12">-0.00028394500226100098</cx:pt>
          <cx:pt idx="13">-8.80505936845649e-05</cx:pt>
          <cx:pt idx="14">0.00015875736416004301</cx:pt>
          <cx:pt idx="15">8.0867163642144794e-05</cx:pt>
          <cx:pt idx="16">0.00062545806226167299</cx:pt>
          <cx:pt idx="17">0.00015916520376337999</cx:pt>
          <cx:pt idx="18">9.1734921740763603e-05</cx:pt>
          <cx:pt idx="19">0.000193361181393682</cx:pt>
          <cx:pt idx="20">-0.0011897503270572401</cx:pt>
          <cx:pt idx="21">0.00037093718287667501</cx:pt>
          <cx:pt idx="22">4.8598689533797103e-05</cx:pt>
          <cx:pt idx="23">0.00044828000164243398</cx:pt>
          <cx:pt idx="24">0.00047052643916991498</cx:pt>
          <cx:pt idx="25">-0.00029272147368291301</cx:pt>
          <cx:pt idx="26">0.00032221338298860102</cx:pt>
          <cx:pt idx="27">-9.5994968442503196e-05</cx:pt>
          <cx:pt idx="28">-0.00044818066376848501</cx:pt>
          <cx:pt idx="29">0.00013120619834380501</cx:pt>
          <cx:pt idx="30">0.00036550202832577198</cx:pt>
          <cx:pt idx="31">0.000100653597752072</cx:pt>
          <cx:pt idx="32">-5.2788278471134203e-05</cx:pt>
          <cx:pt idx="33">7.7659397761532895e-05</cx:pt>
          <cx:pt idx="34">-0.00077127007687379401</cx:pt>
          <cx:pt idx="35">0.00031977142127759999</cx:pt>
          <cx:pt idx="36">-0.00064652763410416602</cx:pt>
          <cx:pt idx="37">-0.000115414749724378</cx:pt>
          <cx:pt idx="38">-0.00052061621792549005</cx:pt>
          <cx:pt idx="39">-0.000289261316694295</cx:pt>
          <cx:pt idx="40">-0.0016424596723547699</cx:pt>
          <cx:pt idx="41">-0.00100215533683046</cx:pt>
          <cx:pt idx="42">-0.00105366561814366</cx:pt>
          <cx:pt idx="43">0.00042799691712750999</cx:pt>
          <cx:pt idx="44">-0.0012704808816532799</cx:pt>
          <cx:pt idx="45">2.5151848731899001e-05</cx:pt>
          <cx:pt idx="46">-0.000126407421209523</cx:pt>
          <cx:pt idx="47">0.00039413330286619801</cx:pt>
          <cx:pt idx="48">-0.00022321362282887299</cx:pt>
          <cx:pt idx="49">-0.00010094927829598899</cx:pt>
          <cx:pt idx="50">-0.00083903831642573496</cx:pt>
          <cx:pt idx="51">1.7866342212347701e-05</cx:pt>
          <cx:pt idx="52">-0.00058417360994043399</cx:pt>
          <cx:pt idx="53">9.9584192438224793e-05</cx:pt>
          <cx:pt idx="54">-0.00010498916290479499</cx:pt>
          <cx:pt idx="55">0.00039413253068685801</cx:pt>
          <cx:pt idx="56">-3.728588041006e-05</cx:pt>
          <cx:pt idx="57">-0.000345931303099441</cx:pt>
          <cx:pt idx="58">-0.00028845160189619701</cx:pt>
          <cx:pt idx="59">0.00086648574332294601</cx:pt>
          <cx:pt idx="60">0.000266141289134448</cx:pt>
          <cx:pt idx="61">-0.00026026696556276401</cx:pt>
          <cx:pt idx="62">0.000149125657559794</cx:pt>
          <cx:pt idx="63">-0.00025077138111264302</cx:pt>
          <cx:pt idx="64">-0.00038474091577039599</cx:pt>
          <cx:pt idx="65">-0.00097625110169906196</cx:pt>
          <cx:pt idx="66">-0.0032775249905531898</cx:pt>
          <cx:pt idx="67">-0.0032304374908521099</cx:pt>
          <cx:pt idx="68">-0.0036441638763608001</cx:pt>
          <cx:pt idx="69">-0.0037728697390471602</cx:pt>
          <cx:pt idx="70">-0.0054367682510819103</cx:pt>
          <cx:pt idx="71">-0.0025284881343225702</cx:pt>
          <cx:pt idx="72">-0.0031551963940235901</cx:pt>
          <cx:pt idx="73">-0.0035756987053858101</cx:pt>
          <cx:pt idx="74">-0.0024529052532010899</cx:pt>
          <cx:pt idx="75">-0.00063474802919881695</cx:pt>
          <cx:pt idx="76">0.00054879399501515404</cx:pt>
          <cx:pt idx="77">0.0010369134962193399</cx:pt>
          <cx:pt idx="78">-6.6547205689328795e-05</cx:pt>
          <cx:pt idx="79">0.00045060182516911502</cx:pt>
          <cx:pt idx="80">0.00028409088300398002</cx:pt>
          <cx:pt idx="81">3.3948992191802901e-05</cx:pt>
          <cx:pt idx="82">-0.00019788329425405199</cx:pt>
          <cx:pt idx="83">1.0578477790168299e-05</cx:pt>
          <cx:pt idx="84">0.00089813630507495695</cx:pt>
          <cx:pt idx="85">-0.00013078960717389799</cx:pt>
          <cx:pt idx="86">-0.00011886506379177801</cx:pt>
          <cx:pt idx="87">0.00039622894629630102</cx:pt>
          <cx:pt idx="88">-0.00043599615702881</cx:pt>
          <cx:pt idx="89">-0.0011180917199735099</cx:pt>
          <cx:pt idx="90">-0.00081724218934595605</cx:pt>
          <cx:pt idx="91">-0.00088824785149672696</cx:pt>
          <cx:pt idx="92">-0.0076699756179301097</cx:pt>
          <cx:pt idx="93">-0.0126537983492196</cx:pt>
          <cx:pt idx="94">-0.012146199194230701</cx:pt>
          <cx:pt idx="95">-0.0071950029678074998</cx:pt>
          <cx:pt idx="96">-0.0125475654869842</cx:pt>
          <cx:pt idx="97">-0.022177184738072401</cx:pt>
          <cx:pt idx="98">-0.025274970857438898</cx:pt>
          <cx:pt idx="99">-0.049860286199209701</cx:pt>
          <cx:pt idx="100">-0.030660003117905</cx:pt>
          <cx:pt idx="101">-0.013421201810375399</cx:pt>
          <cx:pt idx="102">-0.0119835436836841</cx:pt>
          <cx:pt idx="103">-0.0088842142112356901</cx:pt>
          <cx:pt idx="104">0.0015676314559045701</cx:pt>
          <cx:pt idx="105">0.0019432082392437701</cx:pt>
          <cx:pt idx="106">0.00107212956245411</cx:pt>
          <cx:pt idx="107">0.0019715285122259502</cx:pt>
          <cx:pt idx="108">0.0014699953906018399</cx:pt>
          <cx:pt idx="109">0.00016664953648264501</cx:pt>
          <cx:pt idx="110">-0.00072680509132571302</cx:pt>
          <cx:pt idx="111">-0.00018532162117525201</cx:pt>
          <cx:pt idx="112">0.00050933531577498697</cx:pt>
          <cx:pt idx="113">-0.00019923262327164201</cx:pt>
          <cx:pt idx="114">-0.00028681679653616202</cx:pt>
          <cx:pt idx="115">-0.00025269462294313097</cx:pt>
          <cx:pt idx="116">0.00050130580031808195</cx:pt>
          <cx:pt idx="117">-0.00052374265174834995</cx:pt>
          <cx:pt idx="118">-0.0027250570412515902</cx:pt>
          <cx:pt idx="119">-0.0052779439626301598</cx:pt>
          <cx:pt idx="120">-0.021295169594332201</cx:pt>
          <cx:pt idx="121">-0.020716343953683498</cx:pt>
          <cx:pt idx="122">-0.032981536662057699</cx:pt>
          <cx:pt idx="123">-0.049347089813585598</cx:pt>
          <cx:pt idx="124">-0.042649923289028502</cx:pt>
          <cx:pt idx="125">-0.043791649492169203</cx:pt>
          <cx:pt idx="126">-0.080746126681389099</cx:pt>
          <cx:pt idx="127">-0.086593871483924695</cx:pt>
          <cx:pt idx="128">-0.062877923994833398</cx:pt>
          <cx:pt idx="129">-0.046708568803246801</cx:pt>
          <cx:pt idx="130">-0.027137713594515101</cx:pt>
          <cx:pt idx="131">-0.027295699075020101</cx:pt>
          <cx:pt idx="132">-0.0165351906768661</cx:pt>
          <cx:pt idx="133">-0.0072782392099439404</cx:pt>
          <cx:pt idx="134">-0.00057258931863914304</cx:pt>
          <cx:pt idx="135">0.0081593774591817696</cx:pt>
          <cx:pt idx="136">0.00469253769936553</cx:pt>
          <cx:pt idx="137">9.1086775522950805e-05</cx:pt>
          <cx:pt idx="138">-0.00035787215797034299</cx:pt>
          <cx:pt idx="139">0.00027186869965242902</cx:pt>
          <cx:pt idx="140">-6.4691178288791494e-05</cx:pt>
          <cx:pt idx="141">-0.000180365439276996</cx:pt>
          <cx:pt idx="142">-3.0574628412109698e-05</cx:pt>
          <cx:pt idx="143">-0.00038080500109803102</cx:pt>
          <cx:pt idx="144">-0.00137489715213424</cx:pt>
          <cx:pt idx="145">-0.0034793921076942801</cx:pt>
          <cx:pt idx="146">-0.00351660989664706</cx:pt>
          <cx:pt idx="147">-0.0076910336173546404</cx:pt>
          <cx:pt idx="148">-0.00077943864276058296</cx:pt>
          <cx:pt idx="149">-0.0043168980247314101</cx:pt>
          <cx:pt idx="150">-0.00130898051871104</cx:pt>
          <cx:pt idx="151">-0.0105918821824678</cx:pt>
          <cx:pt idx="152">-0.025812630798775701</cx:pt>
          <cx:pt idx="153">-0.057661890989331901</cx:pt>
          <cx:pt idx="154">-0.068954191277593002</cx:pt>
          <cx:pt idx="155">-0.0621018220109694</cx:pt>
          <cx:pt idx="156">-0.0116072919804797</cx:pt>
          <cx:pt idx="157">-0.012636074775656101</cx:pt>
          <cx:pt idx="158">-0.069489659422151698</cx:pt>
          <cx:pt idx="159">-0.086292157099297204</cx:pt>
          <cx:pt idx="160">-0.076152027436102498</cx:pt>
          <cx:pt idx="161">-0.041560260620778298</cx:pt>
          <cx:pt idx="162">-0.0125127507442577</cx:pt>
          <cx:pt idx="163">0.0097370715575441098</cx:pt>
          <cx:pt idx="164">-0.00039053520599192102</cx:pt>
          <cx:pt idx="165">-0.019625702030493401</cx:pt>
          <cx:pt idx="166">-0.018191817023173101</cx:pt>
          <cx:pt idx="167">0.00018064752632606699</cx:pt>
          <cx:pt idx="168">0.00039660496972876398</cx:pt>
          <cx:pt idx="169">0.00014861139385590101</cx:pt>
          <cx:pt idx="170">0.00087948174535358895</cx:pt>
          <cx:pt idx="171">-0.0054905035141736697</cx:pt>
          <cx:pt idx="172">-0.0023448746085896299</cx:pt>
          <cx:pt idx="173">0.012734468409499799</cx:pt>
          <cx:pt idx="174">-0.0115873361404807</cx:pt>
          <cx:pt idx="175">-0.032631309756113801</cx:pt>
          <cx:pt idx="176">-0.00906048978511639</cx:pt>
          <cx:pt idx="177">0.011047156648125601</cx:pt>
          <cx:pt idx="178">-0.00183034685881855</cx:pt>
          <cx:pt idx="179">-0.011667688409511399</cx:pt>
          <cx:pt idx="180">-0.000871443457819694</cx:pt>
          <cx:pt idx="181">0.0134881909596891</cx:pt>
          <cx:pt idx="182">0.0064490976517220496</cx:pt>
          <cx:pt idx="183">-0.058604751553863403</cx:pt>
          <cx:pt idx="184">-0.040663277308474001</cx:pt>
          <cx:pt idx="185">-0.037720913409145101</cx:pt>
          <cx:pt idx="186">-0.055594776054753499</cx:pt>
          <cx:pt idx="187">-0.071823275174742102</cx:pt>
          <cx:pt idx="188">-0.086886923346924397</cx:pt>
          <cx:pt idx="189">-0.044059902042026602</cx:pt>
          <cx:pt idx="190">0.041732916881708999</cx:pt>
          <cx:pt idx="191">0.051188011997213199</cx:pt>
          <cx:pt idx="192">0.0108405082585998</cx:pt>
          <cx:pt idx="193">-0.034555598887425203</cx:pt>
          <cx:pt idx="194">-0.00085875490969991196</cx:pt>
          <cx:pt idx="195">7.2746947285056302e-05</cx:pt>
          <cx:pt idx="196">-0.00072030439391275599</cx:pt>
          <cx:pt idx="197">-0.0019843014898639701</cx:pt>
          <cx:pt idx="198">-0.000359653925020355</cx:pt>
          <cx:pt idx="199">-0.00019444647819552799</cx:pt>
          <cx:pt idx="200">-0.0017578334034076075</cx:pt>
          <cx:pt idx="201">5.2083707207658499e-05</cx:pt>
          <cx:pt idx="202">-0.0069559255614518502</cx:pt>
          <cx:pt idx="203">-0.021820797688549248</cx:pt>
          <cx:pt idx="204">-0.0085579325343687253</cx:pt>
          <cx:pt idx="205">0.0044417078847254999</cx:pt>
          <cx:pt idx="206">-0.00087077294966065254</cx:pt>
          <cx:pt idx="207">-0.0032011660538340749</cx:pt>
          <cx:pt idx="208">-0.0021146479830910451</cx:pt>
          <cx:pt idx="209">-0.00056103686105454505</cx:pt>
          <cx:pt idx="210">0.0067628441377048246</cx:pt>
          <cx:pt idx="211">0.00137861570603282</cx:pt>
          <cx:pt idx="212">-0.017934947417113101</cx:pt>
          <cx:pt idx="213">-0.0036739046407864252</cx:pt>
          <cx:pt idx="214">-0.0063564715939818496</cx:pt>
          <cx:pt idx="215">-0.0054223591472548497</cx:pt>
          <cx:pt idx="216">-0.015618030282164699</cx:pt>
          <cx:pt idx="217">-0.00014591934079925776</cx:pt>
          <cx:pt idx="218">0.012308146492469176</cx:pt>
          <cx:pt idx="219">0.023320890681529999</cx:pt>
          <cx:pt idx="220">0.020488538969473776</cx:pt>
          <cx:pt idx="221">0.00058988830507211503</cx:pt>
          <cx:pt idx="222">-4.6143378834247001e-05</cx:pt>
          <cx:pt idx="223">0.00010853328677060899</cx:pt>
          <cx:pt idx="224">-5.8364685357068751e-05</cx:pt>
          <cx:pt idx="225">-0.00024434382792126377</cx:pt>
          <cx:pt idx="226">0.0011964453304950974</cx:pt>
          <cx:pt idx="227">-0.0019851279108146227</cx:pt>
          <cx:pt idx="228">-0.0010751758054874576</cx:pt>
          <cx:pt idx="229">0.00030398032293812999</cx:pt>
          <cx:pt idx="230">-0.0087218588292800499</cx:pt>
          <cx:pt idx="231">-0.011821141984457925</cx:pt>
          <cx:pt idx="232">0.0032138556026453748</cx:pt>
          <cx:pt idx="233">0.0067229557379858999</cx:pt>
          <cx:pt idx="234">-0.0024791553158584898</cx:pt>
          <cx:pt idx="235">0.0018693828178884975</cx:pt>
          <cx:pt idx="236">-0.012190688699587025</cx:pt>
          <cx:pt idx="237">-0.01011077021502305</cx:pt>
          <cx:pt idx="238">0.006491071817209375</cx:pt>
          <cx:pt idx="239">-0.0031214392306517249</cx:pt>
          <cx:pt idx="240">-0.021821353201618175</cx:pt>
          <cx:pt idx="241">-0.010948220753455201</cx:pt>
          <cx:pt idx="242">0.00031038146146210001</cx:pt>
          <cx:pt idx="243">-0.0069783317809413749</cx:pt>
          <cx:pt idx="244">-0.0020919542324560727</cx:pt>
          <cx:pt idx="245">0.0017302541044870174</cx:pt>
          <cx:pt idx="246">0.01199828533380525</cx:pt>
          <cx:pt idx="247">0.01616735832267345</cx:pt>
          <cx:pt idx="248">0.019162602544795473</cx:pt>
          <cx:pt idx="249">0.0084411235882321748</cx:pt>
          <cx:pt idx="250">-0.0011299619311445849</cx:pt>
          <cx:pt idx="251">-0.00023135470608733974</cx:pt>
          <cx:pt idx="252">7.7117446712603256e-06</cx:pt>
          <cx:pt idx="253">-0.00037537231477424</cx:pt>
          <cx:pt idx="254">-0.00076931651764816503</cx:pt>
          <cx:pt idx="255">-0.0043492545563818246</cx:pt>
          <cx:pt idx="256">0.0013348073450037976</cx:pt>
          <cx:pt idx="257">-0.0021467351332475752</cx:pt>
          <cx:pt idx="258">-0.019862462883335999</cx:pt>
          <cx:pt idx="259">-0.0081342426549362249</cx:pt>
          <cx:pt idx="260">0.0091705288681271247</cx:pt>
          <cx:pt idx="261">0.010468450600289451</cx:pt>
          <cx:pt idx="262">0.0036896351033747</cx:pt>
          <cx:pt idx="263">-0.0035416075563977751</cx:pt>
          <cx:pt idx="264">-0.0041364159692332753</cx:pt>
          <cx:pt idx="265">-0.010050104543422075</cx:pt>
          <cx:pt idx="266">-0.0042582131254792002</cx:pt>
          <cx:pt idx="267">-0.00535966465972705</cx:pt>
          <cx:pt idx="268">-0.0078704308311876494</cx:pt>
          <cx:pt idx="269">0.0073601335447443751</cx:pt>
          <cx:pt idx="270">0.0071689520253595254</cx:pt>
          <cx:pt idx="271">0.0090622023197010505</cx:pt>
          <cx:pt idx="272">0.0038912342011516499</cx:pt>
          <cx:pt idx="273">0.004067798452733625</cx:pt>
          <cx:pt idx="274">0.01397824344577585</cx:pt>
          <cx:pt idx="275">0.016877387711576299</cx:pt>
          <cx:pt idx="276">0.0113321353025911</cx:pt>
          <cx:pt idx="277">-0.00060895212504816004</cx:pt>
          <cx:pt idx="278">-0.00196022322762317</cx:pt>
          <cx:pt idx="279">-0.00030474301721568499</cx:pt>
          <cx:pt idx="280">-0.000126347433784714</cx:pt>
          <cx:pt idx="281">-5.0826397007297999e-05</cx:pt>
          <cx:pt idx="282">-9.6561075915185744e-05</cx:pt>
          <cx:pt idx="283">-0.00456137825509495</cx:pt>
          <cx:pt idx="284">-0.0026377601638047001</cx:pt>
          <cx:pt idx="285">-0.0117896192393629</cx:pt>
          <cx:pt idx="286">-0.023496896073774524</cx:pt>
          <cx:pt idx="287">0.0042548423816907753</cx:pt>
          <cx:pt idx="288">0.019566837186326649</cx:pt>
          <cx:pt idx="289">0.0065249055634625996</cx:pt>
          <cx:pt idx="290">-0.0044603253796188999</cx:pt>
          <cx:pt idx="291">-0.0075188639105539749</cx:pt>
          <cx:pt idx="292">0.0032801867882865749</cx:pt>
          <cx:pt idx="293">-0.017817476324994273</cx:pt>
          <cx:pt idx="294">-0.02235387420959915</cx:pt>
          <cx:pt idx="295">1.4329399132681525e-05</cx:pt>
          <cx:pt idx="296">-0.01040199681849985</cx:pt>
          <cx:pt idx="297">-0.0020891355606187977</cx:pt>
          <cx:pt idx="298">0.0050679482495370248</cx:pt>
          <cx:pt idx="299">0.075547097731450505</cx:pt>
          <cx:pt idx="300">0.0322034405452944</cx:pt>
          <cx:pt idx="301">-0.00233553615899445</cx:pt>
          <cx:pt idx="302">0.048318471891422202</cx:pt>
          <cx:pt idx="303">0.047263501771870602</cx:pt>
          <cx:pt idx="304">0.013980067772338799</cx:pt>
          <cx:pt idx="305">-0.0126493104756665</cx:pt>
          <cx:pt idx="306">-0.0070027865357488797</cx:pt>
          <cx:pt idx="307">-0.00033712105033506903</cx:pt>
          <cx:pt idx="308">0.00058209605587551205</cx:pt>
          <cx:pt idx="309">-0.0017680384804991899</cx:pt>
          <cx:pt idx="310">0.00080527273633744295</cx:pt>
          <cx:pt idx="311">-0.032303213052433798</cx:pt>
          <cx:pt idx="312">-0.074245273883391805</cx:pt>
          <cx:pt idx="313">-0.089752203762987898</cx:pt>
          <cx:pt idx="314">-0.047913421297040397</cx:pt>
          <cx:pt idx="315">0.030147280776511</cx:pt>
          <cx:pt idx="316">0.082303727094595797</cx:pt>
          <cx:pt idx="317">0.063320813054391994</cx:pt>
          <cx:pt idx="318">0.041126620254185703</cx:pt>
          <cx:pt idx="319">-0.00610347481102432</cx:pt>
          <cx:pt idx="320">-0.021145882565081601</cx:pt>
          <cx:pt idx="321">-0.271487848486267</cx:pt>
          <cx:pt idx="322">-0.17476441188830699</cx:pt>
          <cx:pt idx="323">-0.040188257149461303</cx:pt>
          <cx:pt idx="324">-0.064550341919283605</cx:pt>
          <cx:pt idx="325">-0.0406172990393504</cx:pt>
          <cx:pt idx="326">0.0103589114412856</cx:pt>
          <cx:pt idx="327">0.068260151078994594</cx:pt>
          <cx:pt idx="328">0.0521148564215516</cx:pt>
          <cx:pt idx="329">0.0303217429359431</cx:pt>
          <cx:pt idx="330">-0.00116145719866505</cx:pt>
          <cx:pt idx="331">-0.0206915668386158</cx:pt>
          <cx:pt idx="332">-0.0359473723303377</cx:pt>
          <cx:pt idx="333">-0.020994631670534201</cx:pt>
          <cx:pt idx="334">-0.0041028223602430402</cx:pt>
          <cx:pt idx="335">-0.0010940239514985899</cx:pt>
          <cx:pt idx="336">-0.000570247142977376</cx:pt>
          <cx:pt idx="337">0.00141704850317965</cx:pt>
          <cx:pt idx="338">0.0072573145639849004</cx:pt>
          <cx:pt idx="339">-0.0547752906889954</cx:pt>
          <cx:pt idx="340">-0.086405310199646895</cx:pt>
          <cx:pt idx="341">-0.069548687146172794</cx:pt>
          <cx:pt idx="342">0.0070551955333828598</cx:pt>
          <cx:pt idx="343">0.011503693697686401</cx:pt>
          <cx:pt idx="344">0.058563639474725697</cx:pt>
          <cx:pt idx="345">0.016486496308470901</cx:pt>
          <cx:pt idx="346">0.108573086330714</cx:pt>
          <cx:pt idx="347">0.096138169530592593</cx:pt>
          <cx:pt idx="348">0.0119513573265984</cx:pt>
          <cx:pt idx="349">-0.086721200519515304</cx:pt>
          <cx:pt idx="350">-0.061037480744049202</cx:pt>
          <cx:pt idx="351">-0.033282653300486902</cx:pt>
          <cx:pt idx="352">-0.055384441910130401</cx:pt>
          <cx:pt idx="353">0.050368843407948997</cx:pt>
          <cx:pt idx="354">0.0542258728342409</cx:pt>
          <cx:pt idx="355">0.103317604994846</cx:pt>
          <cx:pt idx="356">0.070630842012988596</cx:pt>
          <cx:pt idx="357">0.019395207883204299</cx:pt>
          <cx:pt idx="358">-0.020439191135491398</cx:pt>
          <cx:pt idx="359">-0.024214214727408399</cx:pt>
          <cx:pt idx="360">-0.027897192466292499</cx:pt>
          <cx:pt idx="361">-0.0196062197786077</cx:pt>
          <cx:pt idx="362">-0.010658897305127301</cx:pt>
          <cx:pt idx="363">-0.0021316035008557802</cx:pt>
          <cx:pt idx="364">-0.00022910358763418299</cx:pt>
          <cx:pt idx="365">0.0019332828833420301</cx:pt>
          <cx:pt idx="366">-0.00052621756763984804</cx:pt>
          <cx:pt idx="367">-0.045955047115446998</cx:pt>
          <cx:pt idx="368">-0.058962700571071301</cx:pt>
          <cx:pt idx="369">-0.023910859514794401</cx:pt>
          <cx:pt idx="370">0.0305019639204266</cx:pt>
          <cx:pt idx="371">0.030616133803226999</cx:pt>
          <cx:pt idx="372">0.031911717870631101</cx:pt>
          <cx:pt idx="373">0.0214716407221563</cx:pt>
          <cx:pt idx="374">0.12574353721561199</cx:pt>
          <cx:pt idx="375">0.12340566717083901</cx:pt>
          <cx:pt idx="376">0.082103349681552307</cx:pt>
          <cx:pt idx="377">0.058505908326839398</cx:pt>
          <cx:pt idx="378">0.034567288396498697</cx:pt>
          <cx:pt idx="379">0.062261830145457601</cx:pt>
          <cx:pt idx="380">0.052732871623696602</cx:pt>
          <cx:pt idx="381">0.15688322050096001</cx:pt>
          <cx:pt idx="382">0.139078450903039</cx:pt>
          <cx:pt idx="383">0.16980164865584299</cx:pt>
          <cx:pt idx="384">0.085265179972388305</cx:pt>
          <cx:pt idx="385">0.044886441578424002</cx:pt>
          <cx:pt idx="386">0.019267312569383899</cx:pt>
          <cx:pt idx="387">-0.0114490062890155</cx:pt>
          <cx:pt idx="388">-0.026511000210205901</cx:pt>
          <cx:pt idx="389">-0.037677025975243798</cx:pt>
          <cx:pt idx="390">-0.024128145584944301</cx:pt>
          <cx:pt idx="391">0.00063733651761499997</cx:pt>
          <cx:pt idx="392">-0.00028296802999143602</cx:pt>
          <cx:pt idx="393">0.00053501333750277397</cx:pt>
          <cx:pt idx="394">0.00022667505381884201</cx:pt>
          <cx:pt idx="395">-0.015651848878533301</cx:pt>
          <cx:pt idx="396">-0.0255319427719073</cx:pt>
          <cx:pt idx="397">0.0246451714768142</cx:pt>
          <cx:pt idx="398">-0.000936540945391761</cx:pt>
          <cx:pt idx="399">0.0117421664583822</cx:pt>
          <cx:pt idx="400">0.083728041464376804</cx:pt>
          <cx:pt idx="401">0.080348903095808999</cx:pt>
          <cx:pt idx="402">0.103623141561417</cx:pt>
          <cx:pt idx="403">0.15044965342128899</cx:pt>
          <cx:pt idx="404">0.14521863877976099</cx:pt>
          <cx:pt idx="405">0.11524219073771901</cx:pt>
          <cx:pt idx="406">0.13327674300369899</cx:pt>
          <cx:pt idx="407">0.13229608912245</cx:pt>
          <cx:pt idx="408">0.112730427415051</cx:pt>
          <cx:pt idx="409">0.13302812060526201</cx:pt>
          <cx:pt idx="410">0.16786214791676801</cx:pt>
          <cx:pt idx="411">0.159086894161828</cx:pt>
          <cx:pt idx="412">0.059368047378018401</cx:pt>
          <cx:pt idx="413">-0.011836991973095</cx:pt>
          <cx:pt idx="414">-0.032014948542529301</cx:pt>
          <cx:pt idx="415">-0.0331591955144004</cx:pt>
          <cx:pt idx="416">-0.028315461006789</cx:pt>
          <cx:pt idx="417">-0.029801072912856299</cx:pt>
          <cx:pt idx="418">-0.015436181717310199</cx:pt>
          <cx:pt idx="419">-0.00023869257587625701</cx:pt>
          <cx:pt idx="420">-2.9723369912051399e-06</cx:pt>
          <cx:pt idx="421">-0.000151576419613036</cx:pt>
          <cx:pt idx="422">0.0016187513196073301</cx:pt>
          <cx:pt idx="423">0.0103040484614784</cx:pt>
          <cx:pt idx="424">0.0151452991242347</cx:pt>
          <cx:pt idx="425">-0.0112886559619287</cx:pt>
          <cx:pt idx="426">-0.063207861529597301</cx:pt>
          <cx:pt idx="427">-0.050307769134669</cx:pt>
          <cx:pt idx="428">-0.03035658828444</cx:pt>
          <cx:pt idx="429">-0.015653152842939701</cx:pt>
          <cx:pt idx="430">0.041163408437793501</cx:pt>
          <cx:pt idx="431">0.043552484075591702</cx:pt>
          <cx:pt idx="432">0.076336194905446797</cx:pt>
          <cx:pt idx="433">0.112914416923954</cx:pt>
          <cx:pt idx="434">0.16316393148692601</cx:pt>
          <cx:pt idx="435">0.072671366120400496</cx:pt>
          <cx:pt idx="436">0.00672881220301843</cx:pt>
          <cx:pt idx="437">0.095385415043965097</cx:pt>
          <cx:pt idx="438">0.107772357885595</cx:pt>
          <cx:pt idx="439">0.044537197111809597</cx:pt>
          <cx:pt idx="440">-0.107305925677082</cx:pt>
          <cx:pt idx="441">-0.091570110328392004</cx:pt>
          <cx:pt idx="442">-0.083041377446602699</cx:pt>
          <cx:pt idx="443">-0.064938609984970697</cx:pt>
          <cx:pt idx="444">-0.051540354323347103</cx:pt>
          <cx:pt idx="445">-0.032754130868626802</cx:pt>
          <cx:pt idx="446">-0.0043650943357968399</cx:pt>
          <cx:pt idx="447">-5.1438701023016103e-05</cx:pt>
          <cx:pt idx="448">0.00025491954696144699</cx:pt>
          <cx:pt idx="449">-2.08116214598818e-05</cx:pt>
          <cx:pt idx="450">-0.00041644798590760698</cx:pt>
          <cx:pt idx="451">0.00353135167603891</cx:pt>
          <cx:pt idx="452">0.0021416030613541199</cx:pt>
          <cx:pt idx="453">-0.025312104427939498</cx:pt>
          <cx:pt idx="454">-0.015990156990946199</cx:pt>
          <cx:pt idx="455">-0.040499094058375901</cx:pt>
          <cx:pt idx="456">-0.091127026906365899</cx:pt>
          <cx:pt idx="457">-0.116271638989368</cx:pt>
          <cx:pt idx="458">-0.091194311497174094</cx:pt>
          <cx:pt idx="459">-0.050368039397278498</cx:pt>
          <cx:pt idx="460">0.0118079662960059</cx:pt>
          <cx:pt idx="461">-0.0412925171585556</cx:pt>
          <cx:pt idx="462">-0.010391950400932701</cx:pt>
          <cx:pt idx="463">0.0079013175189700108</cx:pt>
          <cx:pt idx="464">0.026103767050628401</cx:pt>
          <cx:pt idx="465">0.056578972695950802</cx:pt>
          <cx:pt idx="466">-0.0034095970429461699</cx:pt>
          <cx:pt idx="467">-0.091339444773703496</cx:pt>
          <cx:pt idx="468">-0.14213580865386199</cx:pt>
          <cx:pt idx="469">-0.116618909423739</cx:pt>
          <cx:pt idx="470">-0.111756735300527</cx:pt>
          <cx:pt idx="471">-0.079943544014921195</cx:pt>
          <cx:pt idx="472">-0.0557921414974034</cx:pt>
          <cx:pt idx="473">-0.035007651756392803</cx:pt>
          <cx:pt idx="474">-0.022504198755606199</cx:pt>
          <cx:pt idx="475">-7.6660690896314404e-05</cx:pt>
          <cx:pt idx="476">-0.00057471045421425505</cx:pt>
          <cx:pt idx="477">1.2982541705987699e-05</cx:pt>
          <cx:pt idx="478">-0.000523349306466852</cx:pt>
          <cx:pt idx="479">-0.0028049034664629799</cx:pt>
          <cx:pt idx="480">0.0028360285977553001</cx:pt>
          <cx:pt idx="481">-0.016645100312411499</cx:pt>
          <cx:pt idx="482">-0.027662259821072999</cx:pt>
          <cx:pt idx="483">-0.081586591047773896</cx:pt>
          <cx:pt idx="484">-0.10026208916422601</cx:pt>
          <cx:pt idx="485">-0.11825801309377</cx:pt>
          <cx:pt idx="486">-0.139737969771593</cx:pt>
          <cx:pt idx="487">-0.154766416665996</cx:pt>
          <cx:pt idx="488">-0.18761906210780599</cx:pt>
          <cx:pt idx="489">-0.164215400433571</cx:pt>
          <cx:pt idx="490">-0.118602925184813</cx:pt>
          <cx:pt idx="491">-0.0182730855870161</cx:pt>
          <cx:pt idx="492">0.043522335075590099</cx:pt>
          <cx:pt idx="493">-0.029587976661254799</cx:pt>
          <cx:pt idx="494">-0.032388099587070597</cx:pt>
          <cx:pt idx="495">-0.13270638924908301</cx:pt>
          <cx:pt idx="496">-0.15936020087363101</cx:pt>
          <cx:pt idx="497">-0.100660718297998</cx:pt>
          <cx:pt idx="498">-0.105295247275737</cx:pt>
          <cx:pt idx="499">-0.059594397683667498</cx:pt>
          <cx:pt idx="500">-0.0317840866263948</cx:pt>
          <cx:pt idx="501">-0.014983449260717501</cx:pt>
          <cx:pt idx="502">-0.0068271540611270802</cx:pt>
          <cx:pt idx="503">0.00036337996388217502</cx:pt>
          <cx:pt idx="504">-8.0565225923173993e-05</cx:pt>
          <cx:pt idx="505">0.00053926736606859098</cx:pt>
          <cx:pt idx="506">-0.0028598906775951201</cx:pt>
          <cx:pt idx="507">0.00013767714218273399</cx:pt>
          <cx:pt idx="508">0.0041912791049524096</cx:pt>
          <cx:pt idx="509">-0.000273559884017396</cx:pt>
          <cx:pt idx="510">-0.0119303400110644</cx:pt>
          <cx:pt idx="511">-0.063988279576002199</cx:pt>
          <cx:pt idx="512">-0.0960730863853652</cx:pt>
          <cx:pt idx="513">-0.12277293034305301</cx:pt>
          <cx:pt idx="514">-0.15302075285373301</cx:pt>
          <cx:pt idx="515">-0.111102648876163</cx:pt>
          <cx:pt idx="516">-0.15206366532646401</cx:pt>
          <cx:pt idx="517">-0.13268271583032301</cx:pt>
          <cx:pt idx="518">-0.031914902328998601</cx:pt>
          <cx:pt idx="519">-0.062714551164280097</cx:pt>
          <cx:pt idx="520">-0.027812093416523201</cx:pt>
          <cx:pt idx="521">-0.026657110413096902</cx:pt>
          <cx:pt idx="522">-0.041827223024323498</cx:pt>
          <cx:pt idx="523">-0.13140892361908699</cx:pt>
          <cx:pt idx="524">-0.16145351934021501</cx:pt>
          <cx:pt idx="525">-0.082168013175178495</cx:pt>
          <cx:pt idx="526">-0.104553041048222</cx:pt>
          <cx:pt idx="527">-0.065445280099670794</cx:pt>
          <cx:pt idx="528">-0.029373061277133301</cx:pt>
          <cx:pt idx="529">-0.0085565482834148304</cx:pt>
          <cx:pt idx="530">-0.00087843560591140601</cx:pt>
          <cx:pt idx="531">0.00048400106674877298</cx:pt>
          <cx:pt idx="532">-0.00034698593693035802</cx:pt>
          <cx:pt idx="533">-0.0014431200230652899</cx:pt>
          <cx:pt idx="534">-0.0039263128092210699</cx:pt>
          <cx:pt idx="535">-0.00056826584035223299</cx:pt>
          <cx:pt idx="536">-0.0028613098702399099</cx:pt>
          <cx:pt idx="537">-0.0156072147368638</cx:pt>
          <cx:pt idx="538">-0.027556805417504899</cx:pt>
          <cx:pt idx="539">-0.070013462113197505</cx:pt>
          <cx:pt idx="540">-0.074264625571209095</cx:pt>
          <cx:pt idx="541">-0.063886339526705901</cx:pt>
          <cx:pt idx="542">-0.080523205919618396</cx:pt>
          <cx:pt idx="543">-0.080277124988792498</cx:pt>
          <cx:pt idx="544">-0.13557039657426301</cx:pt>
          <cx:pt idx="545">-0.071073539952038994</cx:pt>
          <cx:pt idx="546">-0.016314873951331601</cx:pt>
          <cx:pt idx="547">-0.071144711102801406</cx:pt>
          <cx:pt idx="548">-0.021226525389479601</cx:pt>
          <cx:pt idx="549">-0.032306881368307498</cx:pt>
          <cx:pt idx="550">-0.0145967768364958</cx:pt>
          <cx:pt idx="551">-0.11003620301083</cx:pt>
          <cx:pt idx="552">-0.13291148875787401</cx:pt>
          <cx:pt idx="553">-0.064103625933865593</cx:pt>
          <cx:pt idx="554">-0.088662292094216</cx:pt>
          <cx:pt idx="555">-0.062581189105735305</cx:pt>
          <cx:pt idx="556">-0.026165109530928099</cx:pt>
          <cx:pt idx="557">-0.0102569870331977</cx:pt>
          <cx:pt idx="558">-0.00018428934961403599</cx:pt>
          <cx:pt idx="559">-9.6989385377678001e-05</cx:pt>
          <cx:pt idx="560">7.0377920931198197e-05</cx:pt>
          <cx:pt idx="561">-0.0010286209126871501</cx:pt>
          <cx:pt idx="562">-0.0031997721124389401</cx:pt>
          <cx:pt idx="563">-0.018827308840704701</cx:pt>
          <cx:pt idx="564">-0.038011626074290997</cx:pt>
          <cx:pt idx="565">-0.022209427093788502</cx:pt>
          <cx:pt idx="566">-0.047374062857137002</cx:pt>
          <cx:pt idx="567">-0.076827635058666202</cx:pt>
          <cx:pt idx="568">-0.062856394522071105</cx:pt>
          <cx:pt idx="569">0.0012161441611992</cx:pt>
          <cx:pt idx="570">-0.0174383907976116</cx:pt>
          <cx:pt idx="571">-0.123928611128595</cx:pt>
          <cx:pt idx="572">-0.085681155766606704</cx:pt>
          <cx:pt idx="573">-0.035675780109019999</cx:pt>
          <cx:pt idx="574">-0.0078773587135713297</cx:pt>
          <cx:pt idx="575">-0.071649407637661103</cx:pt>
          <cx:pt idx="576">-0.019219594950449</cx:pt>
          <cx:pt idx="577">-0.048892076337978201</cx:pt>
          <cx:pt idx="578">-0.024521964550865499</cx:pt>
          <cx:pt idx="579">-0.071918976124158304</cx:pt>
          <cx:pt idx="580">-0.12271545526406701</cx:pt>
          <cx:pt idx="581">-0.065882516251946494</cx:pt>
          <cx:pt idx="582">-0.068415242783031294</cx:pt>
          <cx:pt idx="583">-0.056541444015714801</cx:pt>
          <cx:pt idx="584">-0.026039807852706501</cx:pt>
          <cx:pt idx="585">-0.011828900477645799</cx:pt>
          <cx:pt idx="586">0.00026044854064003397</cx:pt>
          <cx:pt idx="587">-0.00056987855955193398</cx:pt>
          <cx:pt idx="588">0.000549372378541613</cx:pt>
          <cx:pt idx="589">-0.00077068472366001103</cx:pt>
          <cx:pt idx="590">-0.0020466697594310199</cx:pt>
          <cx:pt idx="591">-0.0205293160442084</cx:pt>
          <cx:pt idx="592">-0.045187186334369099</cx:pt>
          <cx:pt idx="593">0.00035329254609853998</cx:pt>
          <cx:pt idx="594">-0.033464286454550303</cx:pt>
          <cx:pt idx="595">-0.066825659568997803</cx:pt>
          <cx:pt idx="596">0.0078747431995374005</cx:pt>
          <cx:pt idx="597">0.040675780838390803</cx:pt>
          <cx:pt idx="598">-0.0034452955781015199</cx:pt>
          <cx:pt idx="599">-0.103834973558667</cx:pt>
          <cx:pt idx="600">-0.053634140411422199</cx:pt>
          <cx:pt idx="601">-0.023374132648398601</cx:pt>
          <cx:pt idx="602">-0.0242210928883595</cx:pt>
          <cx:pt idx="603">-0.058307922033829798</cx:pt>
          <cx:pt idx="604">-0.042111652083769199</cx:pt>
          <cx:pt idx="605">-0.038854587525138901</cx:pt>
          <cx:pt idx="606">0.011876868914790799</cx:pt>
          <cx:pt idx="607">-0.043084022526247497</cx:pt>
          <cx:pt idx="608">-0.109670374545017</cx:pt>
          <cx:pt idx="609">-0.066673138751776606</cx:pt>
          <cx:pt idx="610">-0.045011797936433</cx:pt>
          <cx:pt idx="611">-0.0357840001197983</cx:pt>
          <cx:pt idx="612">-0.020243703755324201</cx:pt>
          <cx:pt idx="613">-0.0107464744613699</cx:pt>
          <cx:pt idx="614">0.00057654145271906695</cx:pt>
          <cx:pt idx="615">0.00020412701073092699</cx:pt>
          <cx:pt idx="616">-0.00065987203345799</cx:pt>
          <cx:pt idx="617">-0.00050359234541290702</cx:pt>
          <cx:pt idx="618">-0.0010929803890990901</cx:pt>
          <cx:pt idx="619">-0.0059726307710004202</cx:pt>
          <cx:pt idx="620">-0.023267723206262698</cx:pt>
          <cx:pt idx="621">-0.018688870353025699</cx:pt>
          <cx:pt idx="622">-0.0081057528807087498</cx:pt>
          <cx:pt idx="623">-0.0053022207596257103</cx:pt>
          <cx:pt idx="624">0.056511069390260897</cx:pt>
          <cx:pt idx="625">0.020736281049410599</cx:pt>
          <cx:pt idx="626">-0.022217713248614501</cx:pt>
          <cx:pt idx="627">-0.019231169096727601</cx:pt>
          <cx:pt idx="628">0.036766399265397001</cx:pt>
          <cx:pt idx="629">0.0070640197848025601</cx:pt>
          <cx:pt idx="630">0.0260826512557879</cx:pt>
          <cx:pt idx="631">-0.039142991122611999</cx:pt>
          <cx:pt idx="632">-0.00519324075344908</cx:pt>
          <cx:pt idx="633">-0.0156486968776079</cx:pt>
          <cx:pt idx="634">0.0090748237730293394</cx:pt>
          <cx:pt idx="635">-0.00423565187953327</cx:pt>
          <cx:pt idx="636">-0.067206301618862596</cx:pt>
          <cx:pt idx="637">-0.036909969389119203</cx:pt>
          <cx:pt idx="638">-0.028913907342994899</cx:pt>
          <cx:pt idx="639">-0.023019866350652299</cx:pt>
          <cx:pt idx="640">-0.0096080823829164698</cx:pt>
          <cx:pt idx="641">-0.0059340616306314603</cx:pt>
          <cx:pt idx="642">-0.00024201505479439799</cx:pt>
          <cx:pt idx="643">0.00058039540727407996</cx:pt>
          <cx:pt idx="644">-0.00094713286775384604</cx:pt>
          <cx:pt idx="645">0.00019965597034449399</cx:pt>
          <cx:pt idx="646">-0.0014407849821889199</cx:pt>
          <cx:pt idx="647">-0.00209866100977064</cx:pt>
          <cx:pt idx="648">-0.011972377841328499</cx:pt>
          <cx:pt idx="649">-0.019067776125741599</cx:pt>
          <cx:pt idx="650">-0.00017225123573094</cx:pt>
          <cx:pt idx="651">0.0239642743167633</cx:pt>
          <cx:pt idx="652">0.048459147074322001</cx:pt>
          <cx:pt idx="653">0.034070032814615799</cx:pt>
          <cx:pt idx="654">-0.016971009250121599</cx:pt>
          <cx:pt idx="655">0.044821604373577101</cx:pt>
          <cx:pt idx="656">0.066166461761150805</cx:pt>
          <cx:pt idx="657">-0.0084166003011893701</cx:pt>
          <cx:pt idx="658">0.053251756052709501</cx:pt>
          <cx:pt idx="659">-0.048174593981383899</cx:pt>
          <cx:pt idx="660">0.0307400306253196</cx:pt>
          <cx:pt idx="661">0.029863822250184802</cx:pt>
          <cx:pt idx="662">0.032799406221900099</cx:pt>
          <cx:pt idx="663">-0.0025900445498575298</cx:pt>
          <cx:pt idx="664">-0.041659844096062298</cx:pt>
          <cx:pt idx="665">0.0051693598983078197</cx:pt>
          <cx:pt idx="666">0.00206991964092809</cx:pt>
          <cx:pt idx="667">0.00095273218901543099</cx:pt>
          <cx:pt idx="668">0.0028038486812076401</cx:pt>
          <cx:pt idx="669">0.000526394161435006</cx:pt>
          <cx:pt idx="670">-0.00031318114998040298</cx:pt>
          <cx:pt idx="671">-2.0633650533237098e-05</cx:pt>
          <cx:pt idx="672">0.00068662238641888898</cx:pt>
          <cx:pt idx="673">3.5282706312451098e-05</cx:pt>
          <cx:pt idx="674">-0.00025993299460029101</cx:pt>
          <cx:pt idx="675">-0.00097423266411570297</cx:pt>
          <cx:pt idx="676">0.0023689714149403599</cx:pt>
          <cx:pt idx="677">0.00515487112457847</cx:pt>
          <cx:pt idx="678">-0.0038092747622735998</cx:pt>
          <cx:pt idx="679">3.3450481814268597e-05</cx:pt>
          <cx:pt idx="680">-0.011617974632540501</cx:pt>
          <cx:pt idx="681">-0.0045748502722713904</cx:pt>
          <cx:pt idx="682">-0.016922108831464899</cx:pt>
          <cx:pt idx="683">-0.018589065415604299</cx:pt>
          <cx:pt idx="684">-0.033637430939789499</cx:pt>
          <cx:pt idx="685">0.062846229148292798</cx:pt>
          <cx:pt idx="686">0.049709007553543197</cx:pt>
          <cx:pt idx="687">0.0074533749411073696</cx:pt>
          <cx:pt idx="688">0.030264752304179701</cx:pt>
          <cx:pt idx="689">0.010875161397963601</cx:pt>
          <cx:pt idx="690">0.0385812794771139</cx:pt>
          <cx:pt idx="691">0.019810549722265799</cx:pt>
          <cx:pt idx="692">-0.00230056686879888</cx:pt>
          <cx:pt idx="693">0.0119981189039621</cx:pt>
          <cx:pt idx="694">0.0146421515935672</cx:pt>
          <cx:pt idx="695">0.0091483015913485597</cx:pt>
          <cx:pt idx="696">0.0063204548460751601</cx:pt>
          <cx:pt idx="697">0.0020774684445515898</cx:pt>
          <cx:pt idx="698">-0.00049589318733665299</cx:pt>
          <cx:pt idx="699">0.00031721862523216598</cx:pt>
          <cx:pt idx="700">0.00021891853393816001</cx:pt>
          <cx:pt idx="701">-0.00026162573047831898</cx:pt>
          <cx:pt idx="702">0.00042485810802069202</cx:pt>
          <cx:pt idx="703">-0.00047996301061008998</cx:pt>
          <cx:pt idx="704">0.00601628834692632</cx:pt>
          <cx:pt idx="705">0.0022222357368171198</cx:pt>
          <cx:pt idx="706">0.00120447969711942</cx:pt>
          <cx:pt idx="707">-0.0118435441073314</cx:pt>
          <cx:pt idx="708">-0.037303240437708503</cx:pt>
          <cx:pt idx="709">-0.035074681952504003</cx:pt>
          <cx:pt idx="710">-0.035394874204917701</cx:pt>
          <cx:pt idx="711">-0.046450559382471598</cx:pt>
          <cx:pt idx="712">-0.043731907911797298</cx:pt>
          <cx:pt idx="713">-0.022102344599737499</cx:pt>
          <cx:pt idx="714">-0.0039103344823144398</cx:pt>
          <cx:pt idx="715">-0.024362452172066101</cx:pt>
          <cx:pt idx="716">-0.056782025580760502</cx:pt>
          <cx:pt idx="717">0.022432138288251399</cx:pt>
          <cx:pt idx="718">0.061324458160723697</cx:pt>
          <cx:pt idx="719">-0.031707299084931501</cx:pt>
          <cx:pt idx="720">-0.0107938759910926</cx:pt>
          <cx:pt idx="721">-0.0012139603121765301</cx:pt>
          <cx:pt idx="722">0.0045893849115746501</cx:pt>
          <cx:pt idx="723">0.0068019566110309303</cx:pt>
          <cx:pt idx="724">0.00029526757928072402</cx:pt>
          <cx:pt idx="725">0.00079372601482515697</cx:pt>
          <cx:pt idx="726">-0.000483296727446374</cx:pt>
          <cx:pt idx="727">-0.00073023406095544996</cx:pt>
          <cx:pt idx="728">-8.7937823950629305e-05</cx:pt>
          <cx:pt idx="729">-4.3128470226032697e-05</cx:pt>
          <cx:pt idx="730">0.00037309718893034898</cx:pt>
          <cx:pt idx="731">-4.7056811393506703e-05</cx:pt>
          <cx:pt idx="732">0.0033212631070016602</cx:pt>
          <cx:pt idx="733">0.00135781914433517</cx:pt>
          <cx:pt idx="734">0.00547190639351945</cx:pt>
          <cx:pt idx="735">0.00104704337316983</cx:pt>
          <cx:pt idx="736">-0.015569710391197001</cx:pt>
          <cx:pt idx="737">-0.020962063116171901</cx:pt>
          <cx:pt idx="738">-0.0156434146082178</cx:pt>
          <cx:pt idx="739">-0.029097432986348499</cx:pt>
          <cx:pt idx="740">-0.039932759069750898</cx:pt>
          <cx:pt idx="741">-0.055353132909831099</cx:pt>
          <cx:pt idx="742">-0.046690052643764302</cx:pt>
          <cx:pt idx="743">-0.040726975379573399</cx:pt>
          <cx:pt idx="744">-0.048865061595994602</cx:pt>
          <cx:pt idx="745">-0.064238113453028794</cx:pt>
          <cx:pt idx="746">-0.023181145585636002</cx:pt>
          <cx:pt idx="747">-0.023698406998377899</cx:pt>
          <cx:pt idx="748">-0.0166995785431855</cx:pt>
          <cx:pt idx="749">-0.0097163135537718295</cx:pt>
          <cx:pt idx="750">-0.0047360411754372696</cx:pt>
          <cx:pt idx="751">-0.00071587780667740799</cx:pt>
          <cx:pt idx="752">0.000617384564738666</cx:pt>
          <cx:pt idx="753">-0.000588078411381458</cx:pt>
          <cx:pt idx="754">-9.2423005017224096e-05</cx:pt>
          <cx:pt idx="755">-0.00065593588796961902</cx:pt>
          <cx:pt idx="756">4.0442556218039201e-05</cx:pt>
          <cx:pt idx="757">-0.00038336201574389999</cx:pt>
          <cx:pt idx="758">0.00065292241885940301</cx:pt>
          <cx:pt idx="759">0.00028214439299193301</cx:pt>
          <cx:pt idx="760">0.00025943742324160198</cx:pt>
          <cx:pt idx="761">-0.00065727224890818701</cx:pt>
          <cx:pt idx="762">0.000184117687469387</cx:pt>
          <cx:pt idx="763">-0.00045842259924280099</cx:pt>
          <cx:pt idx="764">-0.0020161747195493302</cx:pt>
          <cx:pt idx="765">-0.00016460385403080499</cx:pt>
          <cx:pt idx="766">-0.0068716744393718596</cx:pt>
          <cx:pt idx="767">-0.0048001129831567596</cx:pt>
          <cx:pt idx="768">-0.0049622305902614003</cx:pt>
          <cx:pt idx="769">-0.0049924401782735798</cx:pt>
          <cx:pt idx="770">-0.0052842512582777701</cx:pt>
          <cx:pt idx="771">0.0010179545923849401</cx:pt>
          <cx:pt idx="772">-0.0036079804823302298</cx:pt>
          <cx:pt idx="773">-0.00276679218359056</cx:pt>
          <cx:pt idx="774">-0.0011149693060866399</cx:pt>
          <cx:pt idx="775">-0.00116617828466971</cx:pt>
          <cx:pt idx="776">-0.00036922397292916899</cx:pt>
          <cx:pt idx="777">-0.00062131122092512101</cx:pt>
          <cx:pt idx="778">0.00058243175920750796</cx:pt>
          <cx:pt idx="779">0.000421554081886039</cx:pt>
          <cx:pt idx="780">0.00020546070798909899</cx:pt>
          <cx:pt idx="781">-0.00083358847084652498</cx:pt>
          <cx:pt idx="782">-0.00020614413848583501</cx:pt>
          <cx:pt idx="783">-0.000100268513348884</cx:pt>
          <cx:pt idx="784">-0.00019444647819552799</cx:pt>
          <cx:pt idx="785">-0.0017578334034076075</cx:pt>
          <cx:pt idx="786">5.2083707207658499e-05</cx:pt>
          <cx:pt idx="787">-0.0069559255614518502</cx:pt>
          <cx:pt idx="788">-0.021820797688549248</cx:pt>
          <cx:pt idx="789">-0.0085579325343687253</cx:pt>
          <cx:pt idx="790">0.0044417078847254999</cx:pt>
          <cx:pt idx="791">-0.00087077294966065254</cx:pt>
          <cx:pt idx="792">-0.0032011660538340749</cx:pt>
          <cx:pt idx="793">-0.0021146479830910451</cx:pt>
          <cx:pt idx="794">-0.00056103686105454505</cx:pt>
          <cx:pt idx="795">0.0067628441377048246</cx:pt>
          <cx:pt idx="796">0.00137861570603282</cx:pt>
          <cx:pt idx="797">-0.017934947417113101</cx:pt>
          <cx:pt idx="798">-0.0036739046407864252</cx:pt>
          <cx:pt idx="799">-0.0063564715939818496</cx:pt>
          <cx:pt idx="800">-0.0054223591472548497</cx:pt>
          <cx:pt idx="801">-0.015618030282164699</cx:pt>
          <cx:pt idx="802">-0.00014591934079925776</cx:pt>
          <cx:pt idx="803">0.012308146492469176</cx:pt>
          <cx:pt idx="804">0.023320890681529999</cx:pt>
          <cx:pt idx="805">0.020488538969473776</cx:pt>
          <cx:pt idx="806">0.00058988830507211503</cx:pt>
          <cx:pt idx="807">-4.6143378834247001e-05</cx:pt>
          <cx:pt idx="808">0.00010853328677060899</cx:pt>
          <cx:pt idx="809">-5.8364685357068751e-05</cx:pt>
          <cx:pt idx="810">-0.00024434382792126377</cx:pt>
          <cx:pt idx="811">0.0011964453304950974</cx:pt>
          <cx:pt idx="812">-0.0019851279108146227</cx:pt>
          <cx:pt idx="813">-0.0010751758054874576</cx:pt>
          <cx:pt idx="814">0.00030398032293812999</cx:pt>
          <cx:pt idx="815">-0.0087218588292800499</cx:pt>
          <cx:pt idx="816">-0.011821141984457925</cx:pt>
          <cx:pt idx="817">0.0032138556026453748</cx:pt>
          <cx:pt idx="818">0.0067229557379858999</cx:pt>
          <cx:pt idx="819">-0.0024791553158584898</cx:pt>
          <cx:pt idx="820">0.0018693828178884975</cx:pt>
          <cx:pt idx="821">-0.012190688699587025</cx:pt>
          <cx:pt idx="822">-0.01011077021502305</cx:pt>
          <cx:pt idx="823">0.006491071817209375</cx:pt>
          <cx:pt idx="824">-0.0031214392306517249</cx:pt>
          <cx:pt idx="825">-0.021821353201618175</cx:pt>
          <cx:pt idx="826">-0.010948220753455201</cx:pt>
          <cx:pt idx="827">0.00031038146146210001</cx:pt>
          <cx:pt idx="828">-0.0069783317809413749</cx:pt>
          <cx:pt idx="829">-0.0020919542324560727</cx:pt>
          <cx:pt idx="830">0.0017302541044870174</cx:pt>
          <cx:pt idx="831">0.01199828533380525</cx:pt>
          <cx:pt idx="832">0.01616735832267345</cx:pt>
          <cx:pt idx="833">0.019162602544795473</cx:pt>
          <cx:pt idx="834">0.0084411235882321748</cx:pt>
          <cx:pt idx="835">-0.0011299619311445849</cx:pt>
          <cx:pt idx="836">-0.00023135470608733974</cx:pt>
          <cx:pt idx="837">7.7117446712603256e-06</cx:pt>
          <cx:pt idx="838">-0.00037537231477424</cx:pt>
          <cx:pt idx="839">-0.00076931651764816503</cx:pt>
          <cx:pt idx="840">-0.0043492545563818246</cx:pt>
          <cx:pt idx="841">0.0013348073450037976</cx:pt>
          <cx:pt idx="842">-0.0021467351332475752</cx:pt>
          <cx:pt idx="843">-0.019862462883335999</cx:pt>
          <cx:pt idx="844">-0.0081342426549362249</cx:pt>
          <cx:pt idx="845">0.0091705288681271247</cx:pt>
          <cx:pt idx="846">0.010468450600289451</cx:pt>
          <cx:pt idx="847">0.0036896351033747</cx:pt>
          <cx:pt idx="848">-0.0035416075563977751</cx:pt>
          <cx:pt idx="849">-0.0041364159692332753</cx:pt>
          <cx:pt idx="850">-0.010050104543422075</cx:pt>
          <cx:pt idx="851">-0.0042582131254792002</cx:pt>
          <cx:pt idx="852">-0.00535966465972705</cx:pt>
          <cx:pt idx="853">-0.0078704308311876494</cx:pt>
          <cx:pt idx="854">0.0073601335447443751</cx:pt>
          <cx:pt idx="855">0.0071689520253595254</cx:pt>
          <cx:pt idx="856">0.0090622023197010505</cx:pt>
          <cx:pt idx="857">0.0038912342011516499</cx:pt>
          <cx:pt idx="858">0.004067798452733625</cx:pt>
          <cx:pt idx="859">0.01397824344577585</cx:pt>
          <cx:pt idx="860">0.016877387711576299</cx:pt>
          <cx:pt idx="861">0.0113321353025911</cx:pt>
          <cx:pt idx="862">-0.00060895212504816004</cx:pt>
          <cx:pt idx="863">-0.00196022322762317</cx:pt>
          <cx:pt idx="864">-0.00030474301721568499</cx:pt>
          <cx:pt idx="865">-0.000126347433784714</cx:pt>
          <cx:pt idx="866">-5.0826397007297999e-05</cx:pt>
          <cx:pt idx="867">-9.6561075915185744e-05</cx:pt>
          <cx:pt idx="868">-0.00456137825509495</cx:pt>
          <cx:pt idx="869">-0.0026377601638047001</cx:pt>
          <cx:pt idx="870">-0.0117896192393629</cx:pt>
          <cx:pt idx="871">-0.023496896073774524</cx:pt>
          <cx:pt idx="872">0.0042548423816907753</cx:pt>
          <cx:pt idx="873">0.019566837186326649</cx:pt>
          <cx:pt idx="874">0.0065249055634625996</cx:pt>
          <cx:pt idx="875">-0.0044603253796188999</cx:pt>
          <cx:pt idx="876">-0.0075188639105539749</cx:pt>
          <cx:pt idx="877">0.0032801867882865749</cx:pt>
          <cx:pt idx="878">-0.017817476324994273</cx:pt>
          <cx:pt idx="879">-0.02235387420959915</cx:pt>
          <cx:pt idx="880">1.4329399132681525e-05</cx:pt>
          <cx:pt idx="881">-0.01040199681849985</cx:pt>
          <cx:pt idx="882">-0.0020891355606187977</cx:pt>
          <cx:pt idx="883">0.0050679482495370248</cx:pt>
          <cx:pt idx="884">-0.00019444647819552799</cx:pt>
          <cx:pt idx="885">-0.0017578334034076075</cx:pt>
          <cx:pt idx="886">5.2083707207658499e-05</cx:pt>
          <cx:pt idx="887">-0.0069559255614518502</cx:pt>
          <cx:pt idx="888">-0.021820797688549248</cx:pt>
          <cx:pt idx="889">-0.0085579325343687253</cx:pt>
          <cx:pt idx="890">0.0044417078847254999</cx:pt>
          <cx:pt idx="891">-0.00087077294966065254</cx:pt>
          <cx:pt idx="892">-0.0032011660538340749</cx:pt>
          <cx:pt idx="893">-0.0021146479830910451</cx:pt>
          <cx:pt idx="894">-0.00056103686105454505</cx:pt>
          <cx:pt idx="895">0.0067628441377048246</cx:pt>
          <cx:pt idx="896">0.00137861570603282</cx:pt>
          <cx:pt idx="897">-0.017934947417113101</cx:pt>
          <cx:pt idx="898">-0.0036739046407864252</cx:pt>
          <cx:pt idx="899">-0.0063564715939818496</cx:pt>
          <cx:pt idx="900">-0.0054223591472548497</cx:pt>
          <cx:pt idx="901">-0.015618030282164699</cx:pt>
          <cx:pt idx="902">-0.00014591934079925776</cx:pt>
          <cx:pt idx="903">0.012308146492469176</cx:pt>
          <cx:pt idx="904">0.023320890681529999</cx:pt>
          <cx:pt idx="905">0.020488538969473776</cx:pt>
          <cx:pt idx="906">0.00058988830507211503</cx:pt>
          <cx:pt idx="907">-4.6143378834247001e-05</cx:pt>
          <cx:pt idx="908">0.00010853328677060899</cx:pt>
          <cx:pt idx="909">-5.8364685357068751e-05</cx:pt>
          <cx:pt idx="910">-0.00024434382792126377</cx:pt>
          <cx:pt idx="911">0.0011964453304950974</cx:pt>
          <cx:pt idx="912">-0.0019851279108146227</cx:pt>
          <cx:pt idx="913">-0.0010751758054874576</cx:pt>
          <cx:pt idx="914">0.00030398032293812999</cx:pt>
          <cx:pt idx="915">-0.0087218588292800499</cx:pt>
          <cx:pt idx="916">-0.011821141984457925</cx:pt>
          <cx:pt idx="917">0.0032138556026453748</cx:pt>
          <cx:pt idx="918">0.0067229557379858999</cx:pt>
          <cx:pt idx="919">-0.0024791553158584898</cx:pt>
          <cx:pt idx="920">0.0018693828178884975</cx:pt>
          <cx:pt idx="921">-0.012190688699587025</cx:pt>
          <cx:pt idx="922">-0.01011077021502305</cx:pt>
          <cx:pt idx="923">0.006491071817209375</cx:pt>
          <cx:pt idx="924">-0.0031214392306517249</cx:pt>
          <cx:pt idx="925">-0.021821353201618175</cx:pt>
          <cx:pt idx="926">-0.010948220753455201</cx:pt>
          <cx:pt idx="927">0.00031038146146210001</cx:pt>
          <cx:pt idx="928">-0.0069783317809413749</cx:pt>
          <cx:pt idx="929">-0.0020919542324560727</cx:pt>
          <cx:pt idx="930">0.0017302541044870174</cx:pt>
          <cx:pt idx="931">0.01199828533380525</cx:pt>
          <cx:pt idx="932">0.01616735832267345</cx:pt>
          <cx:pt idx="933">0.019162602544795473</cx:pt>
          <cx:pt idx="934">0.0084411235882321748</cx:pt>
          <cx:pt idx="935">-0.0011299619311445849</cx:pt>
          <cx:pt idx="936">-0.00023135470608733974</cx:pt>
          <cx:pt idx="937">7.7117446712603256e-06</cx:pt>
          <cx:pt idx="938">-0.00037537231477424</cx:pt>
          <cx:pt idx="939">-0.00076931651764816503</cx:pt>
          <cx:pt idx="940">-0.0043492545563818246</cx:pt>
          <cx:pt idx="941">0.0013348073450037976</cx:pt>
          <cx:pt idx="942">-0.0021467351332475752</cx:pt>
          <cx:pt idx="943">-0.019862462883335999</cx:pt>
          <cx:pt idx="944">-0.0081342426549362249</cx:pt>
          <cx:pt idx="945">0.0091705288681271247</cx:pt>
          <cx:pt idx="946">0.010468450600289451</cx:pt>
          <cx:pt idx="947">0.0036896351033747</cx:pt>
          <cx:pt idx="948">-0.0035416075563977751</cx:pt>
          <cx:pt idx="949">-0.0041364159692332753</cx:pt>
          <cx:pt idx="950">-0.010050104543422075</cx:pt>
          <cx:pt idx="951">-0.0042582131254792002</cx:pt>
          <cx:pt idx="952">-0.00535966465972705</cx:pt>
          <cx:pt idx="953">-0.0078704308311876494</cx:pt>
          <cx:pt idx="954">0.0073601335447443751</cx:pt>
          <cx:pt idx="955">0.0071689520253595254</cx:pt>
          <cx:pt idx="956">0.0090622023197010505</cx:pt>
          <cx:pt idx="957">0.0038912342011516499</cx:pt>
          <cx:pt idx="958">0.004067798452733625</cx:pt>
          <cx:pt idx="959">0.01397824344577585</cx:pt>
          <cx:pt idx="960">0.016877387711576299</cx:pt>
          <cx:pt idx="961">0.0113321353025911</cx:pt>
          <cx:pt idx="962">-0.00060895212504816004</cx:pt>
          <cx:pt idx="963">-0.00196022322762317</cx:pt>
          <cx:pt idx="964">-0.00030474301721568499</cx:pt>
          <cx:pt idx="965">-0.000126347433784714</cx:pt>
          <cx:pt idx="966">-5.0826397007297999e-05</cx:pt>
          <cx:pt idx="967">-9.6561075915185744e-05</cx:pt>
          <cx:pt idx="968">-0.00456137825509495</cx:pt>
          <cx:pt idx="969">-0.0026377601638047001</cx:pt>
          <cx:pt idx="970">-0.0117896192393629</cx:pt>
          <cx:pt idx="971">-0.023496896073774524</cx:pt>
          <cx:pt idx="972">0.0042548423816907753</cx:pt>
          <cx:pt idx="973">0.019566837186326649</cx:pt>
          <cx:pt idx="974">0.0065249055634625996</cx:pt>
          <cx:pt idx="975">-0.0044603253796188999</cx:pt>
          <cx:pt idx="976">-0.0075188639105539749</cx:pt>
          <cx:pt idx="977">0.0032801867882865749</cx:pt>
          <cx:pt idx="978">-0.017817476324994273</cx:pt>
          <cx:pt idx="979">-0.02235387420959915</cx:pt>
          <cx:pt idx="980">1.4329399132681525e-05</cx:pt>
          <cx:pt idx="981">-0.01040199681849985</cx:pt>
          <cx:pt idx="982">-0.0020891355606187977</cx:pt>
          <cx:pt idx="983">0.0050679482495370248</cx:pt>
          <cx:pt idx="984">-0.00019444647819552799</cx:pt>
          <cx:pt idx="985">-0.0017578334034076075</cx:pt>
          <cx:pt idx="986">5.2083707207658499e-05</cx:pt>
          <cx:pt idx="987">-0.0069559255614518502</cx:pt>
          <cx:pt idx="988">-0.021820797688549248</cx:pt>
          <cx:pt idx="989">-0.0085579325343687253</cx:pt>
          <cx:pt idx="990">0.0044417078847254999</cx:pt>
          <cx:pt idx="991">-0.00087077294966065254</cx:pt>
          <cx:pt idx="992">-0.0032011660538340749</cx:pt>
          <cx:pt idx="993">-0.0021146479830910451</cx:pt>
          <cx:pt idx="994">-0.00056103686105454505</cx:pt>
          <cx:pt idx="995">0.0067628441377048246</cx:pt>
          <cx:pt idx="996">0.00137861570603282</cx:pt>
          <cx:pt idx="997">-0.017934947417113101</cx:pt>
          <cx:pt idx="998">-0.0036739046407864252</cx:pt>
          <cx:pt idx="999">-0.0063564715939818496</cx:pt>
          <cx:pt idx="1000">-0.0054223591472548497</cx:pt>
          <cx:pt idx="1001">-0.015618030282164699</cx:pt>
          <cx:pt idx="1002">-0.00014591934079925776</cx:pt>
          <cx:pt idx="1003">0.012308146492469176</cx:pt>
          <cx:pt idx="1004">0.023320890681529999</cx:pt>
          <cx:pt idx="1005">0.020488538969473776</cx:pt>
          <cx:pt idx="1006">0.00058988830507211503</cx:pt>
          <cx:pt idx="1007">-4.6143378834247001e-05</cx:pt>
          <cx:pt idx="1008">0.00010853328677060899</cx:pt>
          <cx:pt idx="1009">-5.8364685357068751e-05</cx:pt>
          <cx:pt idx="1010">-0.00024434382792126377</cx:pt>
          <cx:pt idx="1011">0.0011964453304950974</cx:pt>
          <cx:pt idx="1012">-0.0019851279108146227</cx:pt>
          <cx:pt idx="1013">-0.0010751758054874576</cx:pt>
          <cx:pt idx="1014">0.00030398032293812999</cx:pt>
          <cx:pt idx="1015">-0.0087218588292800499</cx:pt>
          <cx:pt idx="1016">-0.011821141984457925</cx:pt>
          <cx:pt idx="1017">0.0032138556026453748</cx:pt>
          <cx:pt idx="1018">0.0067229557379858999</cx:pt>
          <cx:pt idx="1019">-0.0024791553158584898</cx:pt>
          <cx:pt idx="1020">0.0018693828178884975</cx:pt>
          <cx:pt idx="1021">-0.012190688699587025</cx:pt>
          <cx:pt idx="1022">-0.01011077021502305</cx:pt>
          <cx:pt idx="1023">0.006491071817209375</cx:pt>
          <cx:pt idx="1024">-0.0031214392306517249</cx:pt>
          <cx:pt idx="1025">-0.021821353201618175</cx:pt>
          <cx:pt idx="1026">-0.010948220753455201</cx:pt>
          <cx:pt idx="1027">0.00031038146146210001</cx:pt>
          <cx:pt idx="1028">-0.0069783317809413749</cx:pt>
          <cx:pt idx="1029">-0.0020919542324560727</cx:pt>
          <cx:pt idx="1030">0.0017302541044870174</cx:pt>
          <cx:pt idx="1031">0.01199828533380525</cx:pt>
          <cx:pt idx="1032">0.01616735832267345</cx:pt>
          <cx:pt idx="1033">0.019162602544795473</cx:pt>
          <cx:pt idx="1034">0.0084411235882321748</cx:pt>
          <cx:pt idx="1035">-0.0011299619311445849</cx:pt>
          <cx:pt idx="1036">-0.00023135470608733974</cx:pt>
          <cx:pt idx="1037">7.7117446712603256e-06</cx:pt>
          <cx:pt idx="1038">-0.00037537231477424</cx:pt>
          <cx:pt idx="1039">-0.00076931651764816503</cx:pt>
          <cx:pt idx="1040">-0.0043492545563818246</cx:pt>
          <cx:pt idx="1041">0.0013348073450037976</cx:pt>
          <cx:pt idx="1042">-0.0021467351332475752</cx:pt>
          <cx:pt idx="1043">-0.019862462883335999</cx:pt>
          <cx:pt idx="1044">-0.0081342426549362249</cx:pt>
          <cx:pt idx="1045">0.0091705288681271247</cx:pt>
          <cx:pt idx="1046">0.010468450600289451</cx:pt>
          <cx:pt idx="1047">0.0036896351033747</cx:pt>
          <cx:pt idx="1048">-0.0035416075563977751</cx:pt>
          <cx:pt idx="1049">-0.0041364159692332753</cx:pt>
          <cx:pt idx="1050">-0.010050104543422075</cx:pt>
          <cx:pt idx="1051">-0.0042582131254792002</cx:pt>
          <cx:pt idx="1052">-0.00535966465972705</cx:pt>
          <cx:pt idx="1053">-0.0078704308311876494</cx:pt>
          <cx:pt idx="1054">0.0073601335447443751</cx:pt>
          <cx:pt idx="1055">0.0071689520253595254</cx:pt>
          <cx:pt idx="1056">0.0090622023197010505</cx:pt>
          <cx:pt idx="1057">0.0038912342011516499</cx:pt>
          <cx:pt idx="1058">0.004067798452733625</cx:pt>
          <cx:pt idx="1059">0.01397824344577585</cx:pt>
          <cx:pt idx="1060">0.016877387711576299</cx:pt>
          <cx:pt idx="1061">0.0113321353025911</cx:pt>
          <cx:pt idx="1062">-0.00060895212504816004</cx:pt>
          <cx:pt idx="1063">-0.00196022322762317</cx:pt>
          <cx:pt idx="1064">-0.00030474301721568499</cx:pt>
          <cx:pt idx="1065">-0.000126347433784714</cx:pt>
          <cx:pt idx="1066">-5.0826397007297999e-05</cx:pt>
          <cx:pt idx="1067">-9.6561075915185744e-05</cx:pt>
          <cx:pt idx="1068">-0.00456137825509495</cx:pt>
          <cx:pt idx="1069">-0.0026377601638047001</cx:pt>
          <cx:pt idx="1070">-0.0117896192393629</cx:pt>
          <cx:pt idx="1071">-0.023496896073774524</cx:pt>
          <cx:pt idx="1072">0.0042548423816907753</cx:pt>
          <cx:pt idx="1073">0.019566837186326649</cx:pt>
          <cx:pt idx="1074">0.0065249055634625996</cx:pt>
          <cx:pt idx="1075">-0.0044603253796188999</cx:pt>
          <cx:pt idx="1076">-0.0075188639105539749</cx:pt>
          <cx:pt idx="1077">0.0032801867882865749</cx:pt>
          <cx:pt idx="1078">-0.017817476324994273</cx:pt>
          <cx:pt idx="1079">-0.02235387420959915</cx:pt>
          <cx:pt idx="1080">1.4329399132681525e-05</cx:pt>
          <cx:pt idx="1081">-0.01040199681849985</cx:pt>
          <cx:pt idx="1082">-0.0020891355606187977</cx:pt>
          <cx:pt idx="1083">0.0050679482495370248</cx:pt>
        </cx:lvl>
      </cx:numDim>
    </cx:data>
    <cx:data id="188">
      <cx:numDim type="val">
        <cx:f>Sheet2!$GG$1:$GG$1084</cx:f>
        <cx:lvl ptCount="1084" formatCode="G/通用格式">
          <cx:pt idx="0">-0.00035043152847063098</cx:pt>
          <cx:pt idx="1">0.00027114110511466298</cx:pt>
          <cx:pt idx="2">-0.000122449153965897</cx:pt>
          <cx:pt idx="3">4.0702748330772699e-05</cx:pt>
          <cx:pt idx="4">-0.00038663275586982602</cx:pt>
          <cx:pt idx="5">0.00054646708284117795</cx:pt>
          <cx:pt idx="6">6.1436135642119498e-05</cx:pt>
          <cx:pt idx="7">-8.3682435689208496e-05</cx:pt>
          <cx:pt idx="8">0.000298711998240799</cx:pt>
          <cx:pt idx="9">0.00039239409567500097</cx:pt>
          <cx:pt idx="10">-0.000232414196101549</cx:pt>
          <cx:pt idx="11">0.00049259608407963105</cx:pt>
          <cx:pt idx="12">7.0713043936868506e-05</cx:pt>
          <cx:pt idx="13">0.0010718767027607899</cx:pt>
          <cx:pt idx="14">-0.00084948479869690805</cx:pt>
          <cx:pt idx="15">-0.00059758107205062699</cx:pt>
          <cx:pt idx="16">0.00029015936519528798</cx:pt>
          <cx:pt idx="17">-0.00019532946944851999</cx:pt>
          <cx:pt idx="18">0.00052494843652018796</cx:pt>
          <cx:pt idx="19">-0.00110986761170391</cx:pt>
          <cx:pt idx="20">0.00049400523277734704</cx:pt>
          <cx:pt idx="21">5.6698366359561799e-05</cx:pt>
          <cx:pt idx="22">9.0878830961301104e-05</cx:pt>
          <cx:pt idx="23">0.00037062371070622</cx:pt>
          <cx:pt idx="24">-0.00092963183391350898</cx:pt>
          <cx:pt idx="25">0.00017457217001490201</cx:pt>
          <cx:pt idx="26">0.00084866706473551697</cx:pt>
          <cx:pt idx="27">8.5455438402561406e-05</cx:pt>
          <cx:pt idx="28">-9.1543254338916004e-05</cx:pt>
          <cx:pt idx="29">-8.2401701259480497e-05</cx:pt>
          <cx:pt idx="30">0.000509873481981386</cx:pt>
          <cx:pt idx="31">-0.00037685624521836001</cx:pt>
          <cx:pt idx="32">0.00017992924624721999</cx:pt>
          <cx:pt idx="33">-0.00018481023889041601</cx:pt>
          <cx:pt idx="34">0.0042651123011055499</cx:pt>
          <cx:pt idx="35">0.00699357564182584</cx:pt>
          <cx:pt idx="36">0.0068979861454032199</cx:pt>
          <cx:pt idx="37">0.0031695190538992999</cx:pt>
          <cx:pt idx="38">0.0020093936545483798</cx:pt>
          <cx:pt idx="39">0.00360768390863318</cx:pt>
          <cx:pt idx="40">0.0051762733725283904</cx:pt>
          <cx:pt idx="41">0.0040144384070559501</cx:pt>
          <cx:pt idx="42">-0.0016109261205767801</cx:pt>
          <cx:pt idx="43">0.00111993035354816</cx:pt>
          <cx:pt idx="44">0.0080296091869971904</cx:pt>
          <cx:pt idx="45">0.0043685430461488503</cx:pt>
          <cx:pt idx="46">0.0021453668257058701</cx:pt>
          <cx:pt idx="47">0.0027558910948709998</cx:pt>
          <cx:pt idx="48">0.00253455908815629</cx:pt>
          <cx:pt idx="49">0.0019767467525484599</cx:pt>
          <cx:pt idx="50">0.0020295338420844699</cx:pt>
          <cx:pt idx="51">0.0014073710072996699</cx:pt>
          <cx:pt idx="52">0.000283196890006042</cx:pt>
          <cx:pt idx="53">0.00078941832190672595</cx:pt>
          <cx:pt idx="54">8.1439877450150706e-06</cx:pt>
          <cx:pt idx="55">-0.00015899678187376501</cx:pt>
          <cx:pt idx="56">-0.00037163473246049902</cx:pt>
          <cx:pt idx="57">-5.0015831735083599e-05</cx:pt>
          <cx:pt idx="58">-0.00082610043226111099</cx:pt>
          <cx:pt idx="59">0.00078185661224024097</cx:pt>
          <cx:pt idx="60">0.00018105646472741499</cx:pt>
          <cx:pt idx="61">0.00074419479279704502</cx:pt>
          <cx:pt idx="62">0.0042199209168144501</cx:pt>
          <cx:pt idx="63">0.0111699415948895</cx:pt>
          <cx:pt idx="64">0.014579945266806799</cx:pt>
          <cx:pt idx="65">0.014580803507708099</cx:pt>
          <cx:pt idx="66">0.023373087802004599</cx:pt>
          <cx:pt idx="67">0.027447583059977701</cx:pt>
          <cx:pt idx="68">0.022729539925283499</cx:pt>
          <cx:pt idx="69">-0.0046587718885032301</cx:pt>
          <cx:pt idx="70">0.0107448206626817</cx:pt>
          <cx:pt idx="71">0.0092417156435027799</cx:pt>
          <cx:pt idx="72">0.0131479324888747</cx:pt>
          <cx:pt idx="73">0.00282888677473609</cx:pt>
          <cx:pt idx="74">0.0117107989114912</cx:pt>
          <cx:pt idx="75">0.0055396118349499398</cx:pt>
          <cx:pt idx="76">0.0066860876754741101</cx:pt>
          <cx:pt idx="77">0.0088268482842558497</cx:pt>
          <cx:pt idx="78">0.0064412563100080802</cx:pt>
          <cx:pt idx="79">0.0025713917853014698</cx:pt>
          <cx:pt idx="80">0.0010313790859970201</cx:pt>
          <cx:pt idx="81">-8.0270514200332597e-05</cx:pt>
          <cx:pt idx="82">-0.00042307423683561498</cx:pt>
          <cx:pt idx="83">-7.4132030989800801e-05</cx:pt>
          <cx:pt idx="84">0.00031049085048893201</cx:pt>
          <cx:pt idx="85">0.000501183099816352</cx:pt>
          <cx:pt idx="86">-0.00056515417308371501</cx:pt>
          <cx:pt idx="87">0.0023451113088577501</cx:pt>
          <cx:pt idx="88">0.0016530254443847701</cx:pt>
          <cx:pt idx="89">-0.0014969937123847899</cx:pt>
          <cx:pt idx="90">0.0040107444190293001</cx:pt>
          <cx:pt idx="91">0.0031598508824451899</cx:pt>
          <cx:pt idx="92">0.0091111261052204007</cx:pt>
          <cx:pt idx="93">0.032487521900504801</cx:pt>
          <cx:pt idx="94">0.024483736763785301</cx:pt>
          <cx:pt idx="95">0.043546715792710897</cx:pt>
          <cx:pt idx="96">0.031930626680576502</cx:pt>
          <cx:pt idx="97">0.052491734747031199</cx:pt>
          <cx:pt idx="98">0.041102868183092903</cx:pt>
          <cx:pt idx="99">0.036864736607549298</cx:pt>
          <cx:pt idx="100">0.0431626034668793</cx:pt>
          <cx:pt idx="101">-0.0134262516018027</cx:pt>
          <cx:pt idx="102">-0.032043263762940102</cx:pt>
          <cx:pt idx="103">-0.0040445885955868897</cx:pt>
          <cx:pt idx="104">-0.0085348997556286103</cx:pt>
          <cx:pt idx="105">0.0077091445955404297</cx:pt>
          <cx:pt idx="106">0.0098355826730670299</cx:pt>
          <cx:pt idx="107">0.013854061268719501</cx:pt>
          <cx:pt idx="108">0.00336267017869863</cx:pt>
          <cx:pt idx="109">-0.0090601792164918399</cx:pt>
          <cx:pt idx="110">-0.0015347424040439801</cx:pt>
          <cx:pt idx="111">-0.00025014867470784098</cx:pt>
          <cx:pt idx="112">-0.00021192497344436499</cx:pt>
          <cx:pt idx="113">-0.00010739503293483501</cx:pt>
          <cx:pt idx="114">-0.0020522381811179501</cx:pt>
          <cx:pt idx="115">-0.0010251676091664001</cx:pt>
          <cx:pt idx="116">0.00229269090839359</cx:pt>
          <cx:pt idx="117">0.0062889737094327198</cx:pt>
          <cx:pt idx="118">0.0072426471832915699</cx:pt>
          <cx:pt idx="119">0.0080533316979529302</cx:pt>
          <cx:pt idx="120">0.00325818521805657</cx:pt>
          <cx:pt idx="121">0.0103781037666652</cx:pt>
          <cx:pt idx="122">0.0072279790931359398</cx:pt>
          <cx:pt idx="123">-0.019088912190904202</cx:pt>
          <cx:pt idx="124">0.00178837238257816</cx:pt>
          <cx:pt idx="125">0.0074789882755085697</cx:pt>
          <cx:pt idx="126">-0.0093881778415233295</cx:pt>
          <cx:pt idx="127">-0.019417892982268099</cx:pt>
          <cx:pt idx="128">0.022821077097786101</cx:pt>
          <cx:pt idx="129">0.0117917053822698</cx:pt>
          <cx:pt idx="130">-0.0166038588131068</cx:pt>
          <cx:pt idx="131">-0.0033569481299018998</cx:pt>
          <cx:pt idx="132">0.00323393224428378</cx:pt>
          <cx:pt idx="133">-0.0116162109264485</cx:pt>
          <cx:pt idx="134">-0.00298081574957367</cx:pt>
          <cx:pt idx="135">-0.036277311126652001</cx:pt>
          <cx:pt idx="136">-0.067324954469642706</cx:pt>
          <cx:pt idx="137">-0.038725158032804699</cx:pt>
          <cx:pt idx="138">-0.0093100138355608</cx:pt>
          <cx:pt idx="139">0.00128093573373109</cx:pt>
          <cx:pt idx="140">-0.00032095464028515598</cx:pt>
          <cx:pt idx="141">-0.00033883272657986898</cx:pt>
          <cx:pt idx="142">-0.00056814725051673601</cx:pt>
          <cx:pt idx="143">-0.0013605401321786399</cx:pt>
          <cx:pt idx="144">-0.0011854875896385301</cx:pt>
          <cx:pt idx="145">-0.0127699516521668</cx:pt>
          <cx:pt idx="146">-0.0086673223946345107</cx:pt>
          <cx:pt idx="147">-0.018514847368254098</cx:pt>
          <cx:pt idx="148">-0.038823484801934101</cx:pt>
          <cx:pt idx="149">-0.077776501946280899</cx:pt>
          <cx:pt idx="150">-0.059082647723057498</cx:pt>
          <cx:pt idx="151">-0.066965742005150097</cx:pt>
          <cx:pt idx="152">-0.033399356462119403</cx:pt>
          <cx:pt idx="153">0.034551830666990399</cx:pt>
          <cx:pt idx="154">0.079131329752424096</cx:pt>
          <cx:pt idx="155">0.074600565632928703</cx:pt>
          <cx:pt idx="156">0.033085832048297098</cx:pt>
          <cx:pt idx="157">0.00125357391135045</cx:pt>
          <cx:pt idx="158">0.037566772087659898</cx:pt>
          <cx:pt idx="159">0.037699896854549199</cx:pt>
          <cx:pt idx="160">0.020733280375376799</cx:pt>
          <cx:pt idx="161">-0.0179549358118621</cx:pt>
          <cx:pt idx="162">-0.036194530505053099</cx:pt>
          <cx:pt idx="163">-0.061828385954135701</cx:pt>
          <cx:pt idx="164">-0.058357457986486803</cx:pt>
          <cx:pt idx="165">-0.0172610168448931</cx:pt>
          <cx:pt idx="166">0.00189739177161473</cx:pt>
          <cx:pt idx="167">0.0019943497343514601</cx:pt>
          <cx:pt idx="168">6.3767573000454201e-05</cx:pt>
          <cx:pt idx="169">-0.00061043535158871798</cx:pt>
          <cx:pt idx="170">-8.8771065830388101e-06</cx:pt>
          <cx:pt idx="171">0.0010200611909172499</cx:pt>
          <cx:pt idx="172">0.0039760643432201299</cx:pt>
          <cx:pt idx="173">-0.0086458293118351695</cx:pt>
          <cx:pt idx="174">-0.0268909721743649</cx:pt>
          <cx:pt idx="175">-0.050708035767612701</cx:pt>
          <cx:pt idx="176">-0.076973696182338597</cx:pt>
          <cx:pt idx="177">-0.12067356605111999</cx:pt>
          <cx:pt idx="178">-0.086318566396754504</cx:pt>
          <cx:pt idx="179">-0.035648460325122797</cx:pt>
          <cx:pt idx="180">-0.0439754123140648</cx:pt>
          <cx:pt idx="181">-0.0011631812227865599</cx:pt>
          <cx:pt idx="182">0.0065693456883316901</cx:pt>
          <cx:pt idx="183">0.037330868702299798</cx:pt>
          <cx:pt idx="184">0.053101509457795702</cx:pt>
          <cx:pt idx="185">-3.5810993826424203e-05</cx:pt>
          <cx:pt idx="186">-0.045919039723495897</cx:pt>
          <cx:pt idx="187">-0.046235973993619298</cx:pt>
          <cx:pt idx="188">-0.030942503744585501</cx:pt>
          <cx:pt idx="189">-0.0095723738420298594</cx:pt>
          <cx:pt idx="190">-0.040487939247436398</cx:pt>
          <cx:pt idx="191">-0.079850983370528497</cx:pt>
          <cx:pt idx="192">-0.058377405157016199</cx:pt>
          <cx:pt idx="193">-0.025050885302998201</cx:pt>
          <cx:pt idx="194">-0.0089973854910057292</cx:pt>
          <cx:pt idx="195">-0.00053424030820504304</cx:pt>
          <cx:pt idx="196">-0.00091834506824005802</cx:pt>
          <cx:pt idx="197">-0.000168547008713608</cx:pt>
          <cx:pt idx="198">0.00017116542898615699</cx:pt>
          <cx:pt idx="199">3.4116116158187998e-05</cx:pt>
          <cx:pt idx="200">0.0024766224760985099</cx:pt>
          <cx:pt idx="201">-0.0017854518131511399</cx:pt>
          <cx:pt idx="202">-0.0046444390677540248</cx:pt>
          <cx:pt idx="203">-0.016757898813237925</cx:pt>
          <cx:pt idx="204">-0.020853559714060624</cx:pt>
          <cx:pt idx="205">-0.013266562003130426</cx:pt>
          <cx:pt idx="206">-0.01242942610676365</cx:pt>
          <cx:pt idx="207">-0.01105246304224885</cx:pt>
          <cx:pt idx="208">-0.024738653847846102</cx:pt>
          <cx:pt idx="209">-0.01284283142404845</cx:pt>
          <cx:pt idx="210">-0.0099009751313685751</cx:pt>
          <cx:pt idx="211">0.013298515735334176</cx:pt>
          <cx:pt idx="212">0.011580433505964676</cx:pt>
          <cx:pt idx="213">0.0059556305452269746</cx:pt>
          <cx:pt idx="214">-0.0028781872215414999</cx:pt>
          <cx:pt idx="215">-0.016713864926071301</cx:pt>
          <cx:pt idx="216">-0.017252414916857452</cx:pt>
          <cx:pt idx="217">-0.0084014146147246508</cx:pt>
          <cx:pt idx="218">-0.011876056195931951</cx:pt>
          <cx:pt idx="219">-0.013984300413229926</cx:pt>
          <cx:pt idx="220">-0.0082541954897775247</cx:pt>
          <cx:pt idx="221">-0.0060532028518938</cx:pt>
          <cx:pt idx="222">-0.00221488463740713</cx:pt>
          <cx:pt idx="223">5.7874168368999754e-06</cx:pt>
          <cx:pt idx="224">0.00067620773508808747</cx:pt>
          <cx:pt idx="225">0.00021009607827394324</cx:pt>
          <cx:pt idx="226">-0.00030150145224253999</cx:pt>
          <cx:pt idx="227">-0.00026180389991337251</cx:pt>
          <cx:pt idx="228">0.0005355759064086975</cx:pt>
          <cx:pt idx="229">-0.0032985102523862002</cx:pt>
          <cx:pt idx="230">-0.0090481182692836743</cx:pt>
          <cx:pt idx="231">-0.01850954207973465</cx:pt>
          <cx:pt idx="232">-0.015154654305622375</cx:pt>
          <cx:pt idx="233">-0.010157694333440074</cx:pt>
          <cx:pt idx="234">-0.024277052530508075</cx:pt>
          <cx:pt idx="235">-0.0228709425676</cx:pt>
          <cx:pt idx="236">-0.016042429091916426</cx:pt>
          <cx:pt idx="237">-0.0058936162756132501</cx:pt>
          <cx:pt idx="238">0.0033589842133548999</cx:pt>
          <cx:pt idx="239">0.016067939556888351</cx:pt>
          <cx:pt idx="240">0.015407017196631749</cx:pt>
          <cx:pt idx="241">0.005688994878989025</cx:pt>
          <cx:pt idx="242">-0.012685311603394075</cx:pt>
          <cx:pt idx="243">-0.007456869961749225</cx:pt>
          <cx:pt idx="244">-0.00688160605265395</cx:pt>
          <cx:pt idx="245">-0.010176097932156025</cx:pt>
          <cx:pt idx="246">-0.020954114089474049</cx:pt>
          <cx:pt idx="247">-0.023223232512615676</cx:pt>
          <cx:pt idx="248">-0.014196399644931849</cx:pt>
          <cx:pt idx="249">-0.0099921731272691258</cx:pt>
          <cx:pt idx="250">-0.0016086399432562949</cx:pt>
          <cx:pt idx="251">-0.00020300003261624001</cx:pt>
          <cx:pt idx="252">-3.1652009777419747e-05</cx:pt>
          <cx:pt idx="253">-6.9698242417728004e-05</cx:pt>
          <cx:pt idx="254">-0.00024480880544832452</cx:pt>
          <cx:pt idx="255">-0.00058821981956424249</cx:pt>
          <cx:pt idx="256">-0.002839844915311075</cx:pt>
          <cx:pt idx="257">-0.0110731472946182</cx:pt>
          <cx:pt idx="258">-0.016867022936342249</cx:pt>
          <cx:pt idx="259">-0.01687657598838305</cx:pt>
          <cx:pt idx="260">-0.017209543878356427</cx:pt>
          <cx:pt idx="261">-0.014986991904779749</cx:pt>
          <cx:pt idx="262">-0.020160103265108802</cx:pt>
          <cx:pt idx="263">-0.02805744104469025</cx:pt>
          <cx:pt idx="264">-0.0052402580674646253</cx:pt>
          <cx:pt idx="265">0.020732664810598</cx:pt>
          <cx:pt idx="266">0.014659733825536125</cx:pt>
          <cx:pt idx="267">0.010419244783107925</cx:pt>
          <cx:pt idx="268">0.0021449172697368449</cx:pt>
          <cx:pt idx="269">-0.0085485717076294997</cx:pt>
          <cx:pt idx="270">-0.017190081184217824</cx:pt>
          <cx:pt idx="271">0.00123392560968528</cx:pt>
          <cx:pt idx="272">0.015166244982158275</cx:pt>
          <cx:pt idx="273">-0.0067954635781506253</cx:pt>
          <cx:pt idx="274">-0.025457489094179251</cx:pt>
          <cx:pt idx="275">-0.01812507915160275</cx:pt>
          <cx:pt idx="276">-0.0073023018325359748</cx:pt>
          <cx:pt idx="277">-0.012601324288366701</cx:pt>
          <cx:pt idx="278">-0.0040829523942842753</cx:pt>
          <cx:pt idx="279">-0.00090535269126768003</cx:pt>
          <cx:pt idx="280">0.00025885814790366251</cx:pt>
          <cx:pt idx="281">-8.3516284364112245e-05</cx:pt>
          <cx:pt idx="282">-0.00023376512274477326</cx:pt>
          <cx:pt idx="283">-0.0014102776123379676</cx:pt>
          <cx:pt idx="284">-0.0063426607702208749</cx:pt>
          <cx:pt idx="285">-0.0087494367195569255</cx:pt>
          <cx:pt idx="286">-0.012651224005232026</cx:pt>
          <cx:pt idx="287">-0.0053261793169580001</cx:pt>
          <cx:pt idx="288">-0.0082719264556235256</cx:pt>
          <cx:pt idx="289">-0.0060764663510913253</cx:pt>
          <cx:pt idx="290">-0.01331871740116415</cx:pt>
          <cx:pt idx="291">-0.0075004088312832246</cx:pt>
          <cx:pt idx="292">0.0062720309624426504</cx:pt>
          <cx:pt idx="293">0.015544763678600301</cx:pt>
          <cx:pt idx="294">0.015978276365176451</cx:pt>
          <cx:pt idx="295">-0.0036820510606929251</cx:pt>
          <cx:pt idx="296">-0.0052795990053648746</cx:pt>
          <cx:pt idx="297">0.0055847975400187501</cx:pt>
          <cx:pt idx="298">-0.00032561605670932</cx:pt>
          <cx:pt idx="299">-0.0078057287895856101</cx:pt>
          <cx:pt idx="300">0.032371022105898602</cx:pt>
          <cx:pt idx="301">-0.00682428657830651</cx:pt>
          <cx:pt idx="302">-0.028634243382132898</cx:pt>
          <cx:pt idx="303">-0.036969500329475297</cx:pt>
          <cx:pt idx="304">-0.041882670189203802</cx:pt>
          <cx:pt idx="305">-0.058890066481766999</cx:pt>
          <cx:pt idx="306">-0.018954165578728099</cx:pt>
          <cx:pt idx="307">-0.0015548491000988299</cx:pt>
          <cx:pt idx="308">-0.00046128618872005698</cx:pt>
          <cx:pt idx="309">0.0014135303111729</cx:pt>
          <cx:pt idx="310">-0.00120813478945369</cx:pt>
          <cx:pt idx="311">-0.0040482379695102703</cx:pt>
          <cx:pt idx="312">-0.030313773477584401</cx:pt>
          <cx:pt idx="313">-0.056422313805256002</cx:pt>
          <cx:pt idx="314">-0.0063381958070082602</cx:pt>
          <cx:pt idx="315">0.049864868720031402</cx:pt>
          <cx:pt idx="316">0.024267877946180301</cx:pt>
          <cx:pt idx="317">0.038208366752254898</cx:pt>
          <cx:pt idx="318">-0.0136140926748553</cx:pt>
          <cx:pt idx="319">-0.019201248351429799</cx:pt>
          <cx:pt idx="320">-0.025706954342727802</cx:pt>
          <cx:pt idx="321">0.00037803449488081701</cx:pt>
          <cx:pt idx="322">0.0045703460783687198</cx:pt>
          <cx:pt idx="323">-0.091745770749933994</cx:pt>
          <cx:pt idx="324">-0.023877850505577902</cx:pt>
          <cx:pt idx="325">-0.0317184586730304</cx:pt>
          <cx:pt idx="326">-0.0059074221801253598</cx:pt>
          <cx:pt idx="327">0.039055782637630002</cx:pt>
          <cx:pt idx="328">-0.0033223623737160799</cx:pt>
          <cx:pt idx="329">0.0166202283490057</cx:pt>
          <cx:pt idx="330">-0.0047231591722843701</cx:pt>
          <cx:pt idx="331">-0.029594539007031601</cx:pt>
          <cx:pt idx="332">-0.026447295226695401</cx:pt>
          <cx:pt idx="333">-0.036163398157254799</cx:pt>
          <cx:pt idx="334">-0.0142489330530986</cx:pt>
          <cx:pt idx="335">-0.00062690196280467802</cx:pt>
          <cx:pt idx="336">0.00035005751414829401</cx:pt>
          <cx:pt idx="337">0.00054930850550080396</cx:pt>
          <cx:pt idx="338">-0.0010547654350317999</cx:pt>
          <cx:pt idx="339">-0.0079210806420138193</cx:pt>
          <cx:pt idx="340">-0.027777849334809101</cx:pt>
          <cx:pt idx="341">-0.053161223334177797</cx:pt>
          <cx:pt idx="342">0.0060517154575940599</cx:pt>
          <cx:pt idx="343">0.0093921099268102198</cx:pt>
          <cx:pt idx="344">0.0060194057449533302</cx:pt>
          <cx:pt idx="345">0.041523208802474697</cx:pt>
          <cx:pt idx="346">-0.010449131749499799</cx:pt>
          <cx:pt idx="347">-0.0498105688432086</cx:pt>
          <cx:pt idx="348">-0.089002909923832502</cx:pt>
          <cx:pt idx="349">-0.0067719776982488097</cx:pt>
          <cx:pt idx="350">0.016658072962357998</cx:pt>
          <cx:pt idx="351">-0.107750894526578</cx:pt>
          <cx:pt idx="352">-0.061249849323221098</cx:pt>
          <cx:pt idx="353">-0.035550598712566703</cx:pt>
          <cx:pt idx="354">-0.0011972136112526799</cx:pt>
          <cx:pt idx="355">0.0132385275653662</cx:pt>
          <cx:pt idx="356">0.0141116225032285</cx:pt>
          <cx:pt idx="357">0.051868781766552602</cx:pt>
          <cx:pt idx="358">0.019707813719178301</cx:pt>
          <cx:pt idx="359">-0.0027096284951279499</cx:pt>
          <cx:pt idx="360">0.0132053903125744</cx:pt>
          <cx:pt idx="361">-0.0152884484664275</cx:pt>
          <cx:pt idx="362">-0.0072877508504165696</cx:pt>
          <cx:pt idx="363">7.8855515171645296e-05</cx:pt>
          <cx:pt idx="364">2.7378718936763801e-05</cx:pt>
          <cx:pt idx="365">0.00014760198371830199</cx:pt>
          <cx:pt idx="366">-0.00031576026619817001</cx:pt>
          <cx:pt idx="367">0.0055524719671966203</cx:pt>
          <cx:pt idx="368">-0.0151178723214693</cx:pt>
          <cx:pt idx="369">-0.0146422135032101</cx:pt>
          <cx:pt idx="370">0.046959450598068699</cx:pt>
          <cx:pt idx="371">0.015125500493868901</cx:pt>
          <cx:pt idx="372">0.026317234360353301</cx:pt>
          <cx:pt idx="373">-0.022939279241171999</cx:pt>
          <cx:pt idx="374">-0.028440676142478801</cx:pt>
          <cx:pt idx="375">-0.070497263465354995</cx:pt>
          <cx:pt idx="376">-0.039314629681251302</cx:pt>
          <cx:pt idx="377">0.0323576455255353</cx:pt>
          <cx:pt idx="378">-0.024018881718258601</cx:pt>
          <cx:pt idx="379">-0.0690300985883774</cx:pt>
          <cx:pt idx="380">-0.067856466203445306</cx:pt>
          <cx:pt idx="381">-0.040928293752675302</cx:pt>
          <cx:pt idx="382">0.0543032607714201</cx:pt>
          <cx:pt idx="383">0.033216966663229902</cx:pt>
          <cx:pt idx="384">0.0062843664940411903</cx:pt>
          <cx:pt idx="385">0.055588350926489699</cx:pt>
          <cx:pt idx="386">0.0495721291587259</cx:pt>
          <cx:pt idx="387">0.041637862086901199</cx:pt>
          <cx:pt idx="388">0.017007598159765599</cx:pt>
          <cx:pt idx="389">0.0029446824253602901</cx:pt>
          <cx:pt idx="390">0.0097407803180934102</cx:pt>
          <cx:pt idx="391">0.0016289067822480199</cx:pt>
          <cx:pt idx="392">0.00039706891860814402</cx:pt>
          <cx:pt idx="393">-0.00047300283917687099</cx:pt>
          <cx:pt idx="394">-0.00042851251506577598</cx:pt>
          <cx:pt idx="395">0.015628178591519999</cx:pt>
          <cx:pt idx="396">0.0034768085132538002</cx:pt>
          <cx:pt idx="397">0.040728416130158498</cx:pt>
          <cx:pt idx="398">0.032782853173579603</cx:pt>
          <cx:pt idx="399">0.043416042673484097</cx:pt>
          <cx:pt idx="400">0.049027893355409198</cx:pt>
          <cx:pt idx="401">0.033687379323496101</cx:pt>
          <cx:pt idx="402">-0.0207694260619927</cx:pt>
          <cx:pt idx="403">0.013796688088160701</cx:pt>
          <cx:pt idx="404">0.059233599907955903</cx:pt>
          <cx:pt idx="405">0.054967145872117103</cx:pt>
          <cx:pt idx="406">-0.050566971801752403</cx:pt>
          <cx:pt idx="407">-0.045477028529403302</cx:pt>
          <cx:pt idx="408">-0.0143046849548321</cx:pt>
          <cx:pt idx="409">0.020894080234618799</cx:pt>
          <cx:pt idx="410">0.031928828111574499</cx:pt>
          <cx:pt idx="411">-0.0233028381121658</cx:pt>
          <cx:pt idx="412">0.016253066632660001</cx:pt>
          <cx:pt idx="413">0.080770023077730305</cx:pt>
          <cx:pt idx="414">0.040847648543039697</cx:pt>
          <cx:pt idx="415">-0.0102748910468061</cx:pt>
          <cx:pt idx="416">0.025037257396944901</cx:pt>
          <cx:pt idx="417">0.013866619032271099</cx:pt>
          <cx:pt idx="418">0.0043119188368413103</cx:pt>
          <cx:pt idx="419">4.7668608463641998e-05</cx:pt>
          <cx:pt idx="420">-0.00043195176091606201</cx:pt>
          <cx:pt idx="421">-0.0010191895733182501</cx:pt>
          <cx:pt idx="422">-0.00095375554501287395</cx:pt>
          <cx:pt idx="423">0.017303610592319899</cx:pt>
          <cx:pt idx="424">0.010945153335523599</cx:pt>
          <cx:pt idx="425">0.034798101284036001</cx:pt>
          <cx:pt idx="426">-0.012423072185603999</cx:pt>
          <cx:pt idx="427">0.041057161877666698</cx:pt>
          <cx:pt idx="428">0.044914932262936802</cx:pt>
          <cx:pt idx="429">0.064676127402381101</cx:pt>
          <cx:pt idx="430">0.051974641439780603</cx:pt>
          <cx:pt idx="431">0.032011434751733098</cx:pt>
          <cx:pt idx="432">0.0627331855298775</cx:pt>
          <cx:pt idx="433">-0.00025833523107244801</cx:pt>
          <cx:pt idx="434">-0.056129648960067301</cx:pt>
          <cx:pt idx="435">-0.031955699994346103</cx:pt>
          <cx:pt idx="436">0.061328566257669102</cx:pt>
          <cx:pt idx="437">0.050060591146053698</cx:pt>
          <cx:pt idx="438">0.027693504510270299</cx:pt>
          <cx:pt idx="439">0.015768571437621101</cx:pt>
          <cx:pt idx="440">-0.013513341259238001</cx:pt>
          <cx:pt idx="441">0.0177339584907046</cx:pt>
          <cx:pt idx="442">0.013270910372994301</cx:pt>
          <cx:pt idx="443">0.0111919504455364</cx:pt>
          <cx:pt idx="444">0.039497334328775002</cx:pt>
          <cx:pt idx="445">0.035693650693476402</cx:pt>
          <cx:pt idx="446">0.0122918037476634</cx:pt>
          <cx:pt idx="447">0.0059785481237603797</cx:pt>
          <cx:pt idx="448">0.00034256937432078301</cx:pt>
          <cx:pt idx="449">-0.00023979588671408999</cx:pt>
          <cx:pt idx="450">0.000112274269272427</cx:pt>
          <cx:pt idx="451">0.012246436861856501</cx:pt>
          <cx:pt idx="452">0.025066185126493602</cx:pt>
          <cx:pt idx="453">0.045958423681787201</cx:pt>
          <cx:pt idx="454">0.0130826642013738</cx:pt>
          <cx:pt idx="455">0.054425477849902697</cx:pt>
          <cx:pt idx="456">0.078223103275303796</cx:pt>
          <cx:pt idx="457">0.062357059211625897</cx:pt>
          <cx:pt idx="458">0.063170959630516402</cx:pt>
          <cx:pt idx="459">0.068341946811818002</cx:pt>
          <cx:pt idx="460">0.0113819955585034</cx:pt>
          <cx:pt idx="461">-0.085189667226532595</cx:pt>
          <cx:pt idx="462">-0.067833705438708605</cx:pt>
          <cx:pt idx="463">0.00331144238862386</cx:pt>
          <cx:pt idx="464">0.099689467013281394</cx:pt>
          <cx:pt idx="465">0.090334612515841003</cx:pt>
          <cx:pt idx="466">0.039371910526525701</cx:pt>
          <cx:pt idx="467">0.0181140075185715</cx:pt>
          <cx:pt idx="468">0.0411601859431431</cx:pt>
          <cx:pt idx="469">0.070856560407261293</cx:pt>
          <cx:pt idx="470">0.062993941708281403</cx:pt>
          <cx:pt idx="471">0.0180898999253216</cx:pt>
          <cx:pt idx="472">0.0069776653986594996</cx:pt>
          <cx:pt idx="473">0.049889804521395402</cx:pt>
          <cx:pt idx="474">0.019272933457587599</cx:pt>
          <cx:pt idx="475">0.0035467232856258401</cx:pt>
          <cx:pt idx="476">0.000120393918602325</cx:pt>
          <cx:pt idx="477">0.00067831684691818596</cx:pt>
          <cx:pt idx="478">0.0081594114737721501</cx:pt>
          <cx:pt idx="479">0.0114775676277711</cx:pt>
          <cx:pt idx="480">0.054461432503859999</cx:pt>
          <cx:pt idx="481">0.049791235041909</cx:pt>
          <cx:pt idx="482">-0.016176681479543601</cx:pt>
          <cx:pt idx="483">0.031729553105712099</cx:pt>
          <cx:pt idx="484">0.073012930189230801</cx:pt>
          <cx:pt idx="485">0.10788544481239599</cx:pt>
          <cx:pt idx="486">0.060256856432514598</cx:pt>
          <cx:pt idx="487">-0.0342323105445878</cx:pt>
          <cx:pt idx="488">-0.069702988725737602</cx:pt>
          <cx:pt idx="489">-0.114187724037025</cx:pt>
          <cx:pt idx="490">-0.048254239922985498</cx:pt>
          <cx:pt idx="491">0.044557752448622298</cx:pt>
          <cx:pt idx="492">0.071946836416545701</cx:pt>
          <cx:pt idx="493">0.030431946947419498</cx:pt>
          <cx:pt idx="494">0.020496523352992999</cx:pt>
          <cx:pt idx="495">-0.00144001808617192</cx:pt>
          <cx:pt idx="496">0.0087758112982930497</cx:pt>
          <cx:pt idx="497">0.10711800891112699</cx:pt>
          <cx:pt idx="498">0.095995004565788494</cx:pt>
          <cx:pt idx="499">0.0279719774501428</cx:pt>
          <cx:pt idx="500">0.0057301514435488497</cx:pt>
          <cx:pt idx="501">0.032267741576791298</cx:pt>
          <cx:pt idx="502">0.0070828695684435504</cx:pt>
          <cx:pt idx="503">0.0022346759716148799</cx:pt>
          <cx:pt idx="504">-0.00047362081840070301</cx:pt>
          <cx:pt idx="505">0.000282045558489545</cx:pt>
          <cx:pt idx="506">0.0044735340144247699</cx:pt>
          <cx:pt idx="507">0.010128257718290999</cx:pt>
          <cx:pt idx="508">0.071616854024243295</cx:pt>
          <cx:pt idx="509">0.0510823328749224</cx:pt>
          <cx:pt idx="510">-0.0141959660167814</cx:pt>
          <cx:pt idx="511">0.039546862818999599</cx:pt>
          <cx:pt idx="512">0.061250254542687899</cx:pt>
          <cx:pt idx="513">0.100283848557168</cx:pt>
          <cx:pt idx="514">0.018116975981577899</cx:pt>
          <cx:pt idx="515">-0.084843150947974302</cx:pt>
          <cx:pt idx="516">-0.088378928685265007</cx:pt>
          <cx:pt idx="517">-0.102222568355614</cx:pt>
          <cx:pt idx="518">0.0037265027646217501</cx:pt>
          <cx:pt idx="519">0.060192381364703201</cx:pt>
          <cx:pt idx="520">0.061136315216415299</cx:pt>
          <cx:pt idx="521">-0.0367004604317165</cx:pt>
          <cx:pt idx="522">0.0259764529753987</cx:pt>
          <cx:pt idx="523">0.034373302996483397</cx:pt>
          <cx:pt idx="524">0.024674818486076101</cx:pt>
          <cx:pt idx="525">0.082597707070468707</cx:pt>
          <cx:pt idx="526">0.067086355961117006</cx:pt>
          <cx:pt idx="527">0.020770265626483798</cx:pt>
          <cx:pt idx="528">0.0035767035364779498</cx:pt>
          <cx:pt idx="529">0.0092273096258867707</cx:pt>
          <cx:pt idx="530">0.00085986300347153804</cx:pt>
          <cx:pt idx="531">0.00065472939048658203</cx:pt>
          <cx:pt idx="532">0.00033035516970862102</cx:pt>
          <cx:pt idx="533">-0.00035988828929069599</cx:pt>
          <cx:pt idx="534">0.00091234811210988702</cx:pt>
          <cx:pt idx="535">0.0140410612978078</cx:pt>
          <cx:pt idx="536">0.067833472009544302</cx:pt>
          <cx:pt idx="537">0.066212151435188299</cx:pt>
          <cx:pt idx="538">0.0046525378144605797</cx:pt>
          <cx:pt idx="539">0.037036843693315002</cx:pt>
          <cx:pt idx="540">0.053493787348726597</cx:pt>
          <cx:pt idx="541">0.040958295404862601</cx:pt>
          <cx:pt idx="542">0.018725164351290999</cx:pt>
          <cx:pt idx="543">-0.049569029249813497</cx:pt>
          <cx:pt idx="544">-0.093661720242925905</cx:pt>
          <cx:pt idx="545">-0.103286517882098</cx:pt>
          <cx:pt idx="546">0.026598022060649699</cx:pt>
          <cx:pt idx="547">0.041263809375772897</cx:pt>
          <cx:pt idx="548">-0.0108265834692049</cx:pt>
          <cx:pt idx="549">-0.021068433224313</cx:pt>
          <cx:pt idx="550">0.016691729251625299</cx:pt>
          <cx:pt idx="551">0.020637073055924798</cx:pt>
          <cx:pt idx="552">0.035929788695869498</cx:pt>
          <cx:pt idx="553">0.057944933743808297</cx:pt>
          <cx:pt idx="554">0.044930849888286398</cx:pt>
          <cx:pt idx="555">0.0012143850813820299</cx:pt>
          <cx:pt idx="556">-0.0151067402027831</cx:pt>
          <cx:pt idx="557">-0.0023305328613091401</cx:pt>
          <cx:pt idx="558">0.0051333682505336998</cx:pt>
          <cx:pt idx="559">-0.00035493434690475801</cx:pt>
          <cx:pt idx="560">-0.00065858725955744604</cx:pt>
          <cx:pt idx="561">0.00071338171762634801</cx:pt>
          <cx:pt idx="562">0.0031718164781905801</cx:pt>
          <cx:pt idx="563">0.026255248997327001</cx:pt>
          <cx:pt idx="564">0.0561978594044713</cx:pt>
          <cx:pt idx="565">0.045946270673023301</cx:pt>
          <cx:pt idx="566">0.0033541074026925601</cx:pt>
          <cx:pt idx="567">0.060681186743052201</cx:pt>
          <cx:pt idx="568">0.066687653604231498</cx:pt>
          <cx:pt idx="569">0.036746481788296197</cx:pt>
          <cx:pt idx="570">0.071741768106358794</cx:pt>
          <cx:pt idx="571">0.0373776530127925</cx:pt>
          <cx:pt idx="572">-0.031731468023279398</cx:pt>
          <cx:pt idx="573">-0.087700752176837302</cx:pt>
          <cx:pt idx="574">-0.046244206802817399</cx:pt>
          <cx:pt idx="575">-0.017755798934441101</cx:pt>
          <cx:pt idx="576">-0.063092931674790798</cx:pt>
          <cx:pt idx="577">-0.076272611529456302</cx:pt>
          <cx:pt idx="578">-0.023431517073986999</cx:pt>
          <cx:pt idx="579">-0.032001087348050697</cx:pt>
          <cx:pt idx="580">-0.0116899691616723</cx:pt>
          <cx:pt idx="581">0.023745817721796701</cx:pt>
          <cx:pt idx="582">0.00039667041516379501</cx:pt>
          <cx:pt idx="583">-0.0276848524416573</cx:pt>
          <cx:pt idx="584">-0.031350595926981598</cx:pt>
          <cx:pt idx="585">-0.015473966991985199</cx:pt>
          <cx:pt idx="586">0.0023863797515850599</cx:pt>
          <cx:pt idx="587">0.00026228865379399199</cx:pt>
          <cx:pt idx="588">-4.8991146118786602e-08</cx:pt>
          <cx:pt idx="589">0.0010321643049737701</cx:pt>
          <cx:pt idx="590">0.0052106987058716204</cx:pt>
          <cx:pt idx="591">0.032911250759734903</cx:pt>
          <cx:pt idx="592">0.047870236708752102</cx:pt>
          <cx:pt idx="593">0.045280666047026102</cx:pt>
          <cx:pt idx="594">0.025495702422312801</cx:pt>
          <cx:pt idx="595">0.027067146568851001</cx:pt>
          <cx:pt idx="596">0.026187765038772699</cx:pt>
          <cx:pt idx="597">-0.0031529913354198498</cx:pt>
          <cx:pt idx="598">0.052271502516760701</cx:pt>
          <cx:pt idx="599">0.064089887088354794</cx:pt>
          <cx:pt idx="600">0.052410523796851301</cx:pt>
          <cx:pt idx="601">0.0152153007667699</cx:pt>
          <cx:pt idx="602">-0.0024876182964655102</cx:pt>
          <cx:pt idx="603">-0.0562843191849891</cx:pt>
          <cx:pt idx="604">-0.074713577728822603</cx:pt>
          <cx:pt idx="605">-0.039916760043477398</cx:pt>
          <cx:pt idx="606">-0.068938417522817194</cx:pt>
          <cx:pt idx="607">-0.073924344371877698</cx:pt>
          <cx:pt idx="608">-0.047921611205638502</cx:pt>
          <cx:pt idx="609">-0.0218012517745521</cx:pt>
          <cx:pt idx="610">-0.00185424395609074</cx:pt>
          <cx:pt idx="611">-0.0240246628926408</cx:pt>
          <cx:pt idx="612">-0.039500160684215101</cx:pt>
          <cx:pt idx="613">-0.012497689052256801</cx:pt>
          <cx:pt idx="614">0.0054354736815037602</cx:pt>
          <cx:pt idx="615">0.00034307293500987398</cx:pt>
          <cx:pt idx="616">5.1585610604980103e-06</cx:pt>
          <cx:pt idx="617">-0.000576802690312833</cx:pt>
          <cx:pt idx="618">0.0051437305271122696</cx:pt>
          <cx:pt idx="619">0.028076447200518401</cx:pt>
          <cx:pt idx="620">0.0271173381811784</cx:pt>
          <cx:pt idx="621">0.036436869349069798</cx:pt>
          <cx:pt idx="622">0.049077644639013401</cx:pt>
          <cx:pt idx="623">0.0099160563371589096</cx:pt>
          <cx:pt idx="624">-0.022856510823998401</cx:pt>
          <cx:pt idx="625">-0.0139350273117871</cx:pt>
          <cx:pt idx="626">0.038004325837943699</cx:pt>
          <cx:pt idx="627">0.041809647228865203</cx:pt>
          <cx:pt idx="628">0.107556250962378</cx:pt>
          <cx:pt idx="629">0.060048785287248302</cx:pt>
          <cx:pt idx="630">0.0029794806246139401</cx:pt>
          <cx:pt idx="631">0.0103714247358229</cx:pt>
          <cx:pt idx="632">-0.0041489843580862799</cx:pt>
          <cx:pt idx="633">-0.040361168819526803</cx:pt>
          <cx:pt idx="634">-0.059764069641894201</cx:pt>
          <cx:pt idx="635">-0.056274578740203501</cx:pt>
          <cx:pt idx="636">-0.051821977210701399</cx:pt>
          <cx:pt idx="637">-0.0383008651818489</cx:pt>
          <cx:pt idx="638">-0.0087325639546391703</cx:pt>
          <cx:pt idx="639">-0.041577316077500599</cx:pt>
          <cx:pt idx="640">-0.031983211615790201</cx:pt>
          <cx:pt idx="641">-0.014595206040079099</cx:pt>
          <cx:pt idx="642">-0.0038410736662010401</cx:pt>
          <cx:pt idx="643">0.00015377012944904999</cx:pt>
          <cx:pt idx="644">-0.00042287559394810898</cx:pt>
          <cx:pt idx="645">7.7963249269645505e-05</cx:pt>
          <cx:pt idx="646">0.000634797016585925</cx:pt>
          <cx:pt idx="647">0.0124193048966395</cx:pt>
          <cx:pt idx="648">-0.0050610127899131498</cx:pt>
          <cx:pt idx="649">-0.0077571890646372299</cx:pt>
          <cx:pt idx="650">-0.020174782952378699</cx:pt>
          <cx:pt idx="651">-0.00175424815126175</cx:pt>
          <cx:pt idx="652">0.023494303208159699</cx:pt>
          <cx:pt idx="653">-0.0057151743244870197</cx:pt>
          <cx:pt idx="654">-0.0082266340707868903</cx:pt>
          <cx:pt idx="655">-0.0383199571014122</cx:pt>
          <cx:pt idx="656">-0.026863584518726301</cx:pt>
          <cx:pt idx="657">-0.0167930433780265</cx:pt>
          <cx:pt idx="658">-0.020557303069998999</cx:pt>
          <cx:pt idx="659">-0.02551986721943</cx:pt>
          <cx:pt idx="660">-0.082179192416606303</cx:pt>
          <cx:pt idx="661">-0.083241916091436205</cx:pt>
          <cx:pt idx="662">-0.061360436135611499</cx:pt>
          <cx:pt idx="663">-0.077002389184030101</cx:pt>
          <cx:pt idx="664">-0.060702690840882603</cx:pt>
          <cx:pt idx="665">-0.019095603079328501</cx:pt>
          <cx:pt idx="666">-0.017350805016517101</cx:pt>
          <cx:pt idx="667">-0.0254639696356375</cx:pt>
          <cx:pt idx="668">-0.027431205084006802</cx:pt>
          <cx:pt idx="669">-0.013443251422365601</cx:pt>
          <cx:pt idx="670">-0.0026984621020229899</cx:pt>
          <cx:pt idx="671">-0.00099846751498869498</cx:pt>
          <cx:pt idx="672">0.00057808502601037798</cx:pt>
          <cx:pt idx="673">-0.00047147446977473202</cx:pt>
          <cx:pt idx="674">-0.0012079659992281599</cx:pt>
          <cx:pt idx="675">-0.0041403647332765</cx:pt>
          <cx:pt idx="676">-0.016138336779655</cx:pt>
          <cx:pt idx="677">-0.030667908919230699</cx:pt>
          <cx:pt idx="678">-0.048077139792850603</cx:pt>
          <cx:pt idx="679">-0.027676905758352299</cx:pt>
          <cx:pt idx="680">-0.015930318552626999</cx:pt>
          <cx:pt idx="681">0.0089882081163228395</cx:pt>
          <cx:pt idx="682">-0.0216503371012365</cx:pt>
          <cx:pt idx="683">-0.051111815670805603</cx:pt>
          <cx:pt idx="684">-0.058503127279264502</cx:pt>
          <cx:pt idx="685">-0.064653788458781794</cx:pt>
          <cx:pt idx="686">-0.086636911856418905</cx:pt>
          <cx:pt idx="687">-0.080109337337234895</cx:pt>
          <cx:pt idx="688">-0.072021488006811393</cx:pt>
          <cx:pt idx="689">-0.077997886945813194</cx:pt>
          <cx:pt idx="690">-0.0448141219049372</cx:pt>
          <cx:pt idx="691">-0.060491956500555097</cx:pt>
          <cx:pt idx="692">-0.027769107439026199</cx:pt>
          <cx:pt idx="693">-0.030645771987905902</cx:pt>
          <cx:pt idx="694">-0.026213124237204899</cx:pt>
          <cx:pt idx="695">-0.0138185396345751</cx:pt>
          <cx:pt idx="696">-0.0045087259881787696</cx:pt>
          <cx:pt idx="697">0.00072105921276141897</cx:pt>
          <cx:pt idx="698">0.00039691244720928699</cx:pt>
          <cx:pt idx="699">0.00049845281878055305</cx:pt>
          <cx:pt idx="700">-0.000113345046290533</cx:pt>
          <cx:pt idx="701">0.00049562660643426998</cx:pt>
          <cx:pt idx="702">-0.00014914893625386099</cx:pt>
          <cx:pt idx="703">-0.0013973465642463201</cx:pt>
          <cx:pt idx="704">-0.0037298346913703798</cx:pt>
          <cx:pt idx="705">-0.023140982340969798</cx:pt>
          <cx:pt idx="706">-0.020625611900933899</cx:pt>
          <cx:pt idx="707">-0.0172669035365479</cx:pt>
          <cx:pt idx="708">-0.026812487492600599</cx:pt>
          <cx:pt idx="709">-0.033998878901915698</cx:pt>
          <cx:pt idx="710">-0.061079968803077901</cx:pt>
          <cx:pt idx="711">-0.071681906194267703</cx:pt>
          <cx:pt idx="712">-0.0809025174040756</cx:pt>
          <cx:pt idx="713">-0.052261602208550403</cx:pt>
          <cx:pt idx="714">-0.067476887488369594</cx:pt>
          <cx:pt idx="715">-0.054264776137143499</cx:pt>
          <cx:pt idx="716">-0.0362309309192533</cx:pt>
          <cx:pt idx="717">-0.054231139199525297</cx:pt>
          <cx:pt idx="718">-0.052394178346386502</cx:pt>
          <cx:pt idx="719">-0.041767866567881701</cx:pt>
          <cx:pt idx="720">-0.028961446079437</cx:pt>
          <cx:pt idx="721">-0.0185054313887177</cx:pt>
          <cx:pt idx="722">-0.00881047668736357</cx:pt>
          <cx:pt idx="723">-0.00027370329016155801</cx:pt>
          <cx:pt idx="724">-0.00074598785334483103</cx:pt>
          <cx:pt idx="725">0.00015999631591945401</cx:pt>
          <cx:pt idx="726">0.00047643177777124702</cx:pt>
          <cx:pt idx="727">-0.000248033679633232</cx:pt>
          <cx:pt idx="728">0.000397440373153554</cx:pt>
          <cx:pt idx="729">-0.00014043746345111899</cx:pt>
          <cx:pt idx="730">5.8213203029833498e-05</cx:pt>
          <cx:pt idx="731">3.3090100751147798e-05</cx:pt>
          <cx:pt idx="732">0.000881878264321044</cx:pt>
          <cx:pt idx="733">-0.0033189817204340201</cx:pt>
          <cx:pt idx="734">-0.00112001367268388</cx:pt>
          <cx:pt idx="735">-0.0056275308669654798</cx:pt>
          <cx:pt idx="736">-0.0057821252608031498</cx:pt>
          <cx:pt idx="737">-0.012072282079296901</cx:pt>
          <cx:pt idx="738">-0.016079552287202901</cx:pt>
          <cx:pt idx="739">-0.0051779796647559804</cx:pt>
          <cx:pt idx="740">0.0023819603725074101</cx:pt>
          <cx:pt idx="741">-0.013180129550042099</cx:pt>
          <cx:pt idx="742">-0.023844452400222</cx:pt>
          <cx:pt idx="743">-0.019597271531728699</cx:pt>
          <cx:pt idx="744">-0.0094694628426295301</cx:pt>
          <cx:pt idx="745">-0.0194547592898958</cx:pt>
          <cx:pt idx="746">-0.0122137162224731</cx:pt>
          <cx:pt idx="747">-0.0122671540932017</cx:pt>
          <cx:pt idx="748">-0.0114898683749926</cx:pt>
          <cx:pt idx="749">-0.01125358655369</cx:pt>
          <cx:pt idx="750">-0.0086851996592869195</cx:pt>
          <cx:pt idx="751">0.00043640110900825002</cx:pt>
          <cx:pt idx="752">0.00054815678049083001</cx:pt>
          <cx:pt idx="753">-0.00027404004430625498</cx:pt>
          <cx:pt idx="754">-0.00027839936576206498</cx:pt>
          <cx:pt idx="755">-6.09385728198416e-05</cx:pt>
          <cx:pt idx="756">0.00010324479798815401</cx:pt>
          <cx:pt idx="757">-0.00093798244296191397</cx:pt>
          <cx:pt idx="758">0.00019927425068053001</cx:pt>
          <cx:pt idx="759">0.00050235312495216101</cx:pt>
          <cx:pt idx="760">0.00027607732275413798</cx:pt>
          <cx:pt idx="761">-0.00044082804203046601</cx:pt>
          <cx:pt idx="762">-0.00064338114697428295</cx:pt>
          <cx:pt idx="763">-0.00099528027492592694</cx:pt>
          <cx:pt idx="764">-0.000832406926727362</cx:pt>
          <cx:pt idx="765">-0.00178278756374945</cx:pt>
          <cx:pt idx="766">-0.00068926450912524704</cx:pt>
          <cx:pt idx="767">-0.0045305756289875298</cx:pt>
          <cx:pt idx="768">-0.00182942890346105</cx:pt>
          <cx:pt idx="769">0.00027562445519299699</cx:pt>
          <cx:pt idx="770">0.0021549430865762101</cx:pt>
          <cx:pt idx="771">0.000206607077013445</cx:pt>
          <cx:pt idx="772">-0.00103050866012822</cx:pt>
          <cx:pt idx="773">-0.0023310136407940201</cx:pt>
          <cx:pt idx="774">-0.00479271804695529</cx:pt>
          <cx:pt idx="775">-0.000116646327877132</cx:pt>
          <cx:pt idx="776">-0.00023085698013658299</cx:pt>
          <cx:pt idx="777">-0.0049766695649137299</cx:pt>
          <cx:pt idx="778">-0.0078826699106624796</cx:pt>
          <cx:pt idx="779">-0.0020201941598267199</cx:pt>
          <cx:pt idx="780">0.00021138151170026201</cx:pt>
          <cx:pt idx="781">0.00087849527027442597</cx:pt>
          <cx:pt idx="782">0.00054815682712263899</cx:pt>
          <cx:pt idx="783">-0.000101448099463693</cx:pt>
          <cx:pt idx="784">3.4116116158187998e-05</cx:pt>
          <cx:pt idx="785">0.0024766224760985099</cx:pt>
          <cx:pt idx="786">-0.0017854518131511399</cx:pt>
          <cx:pt idx="787">-0.0046444390677540248</cx:pt>
          <cx:pt idx="788">-0.016757898813237925</cx:pt>
          <cx:pt idx="789">-0.020853559714060624</cx:pt>
          <cx:pt idx="790">-0.013266562003130426</cx:pt>
          <cx:pt idx="791">-0.01242942610676365</cx:pt>
          <cx:pt idx="792">-0.01105246304224885</cx:pt>
          <cx:pt idx="793">-0.024738653847846102</cx:pt>
          <cx:pt idx="794">-0.01284283142404845</cx:pt>
          <cx:pt idx="795">-0.0099009751313685751</cx:pt>
          <cx:pt idx="796">0.013298515735334176</cx:pt>
          <cx:pt idx="797">0.011580433505964676</cx:pt>
          <cx:pt idx="798">0.0059556305452269746</cx:pt>
          <cx:pt idx="799">-0.0028781872215414999</cx:pt>
          <cx:pt idx="800">-0.016713864926071301</cx:pt>
          <cx:pt idx="801">-0.017252414916857452</cx:pt>
          <cx:pt idx="802">-0.0084014146147246508</cx:pt>
          <cx:pt idx="803">-0.011876056195931951</cx:pt>
          <cx:pt idx="804">-0.013984300413229926</cx:pt>
          <cx:pt idx="805">-0.0082541954897775247</cx:pt>
          <cx:pt idx="806">-0.0060532028518938</cx:pt>
          <cx:pt idx="807">-0.00221488463740713</cx:pt>
          <cx:pt idx="808">5.7874168368999754e-06</cx:pt>
          <cx:pt idx="809">0.00067620773508808747</cx:pt>
          <cx:pt idx="810">0.00021009607827394324</cx:pt>
          <cx:pt idx="811">-0.00030150145224253999</cx:pt>
          <cx:pt idx="812">-0.00026180389991337251</cx:pt>
          <cx:pt idx="813">0.0005355759064086975</cx:pt>
          <cx:pt idx="814">-0.0032985102523862002</cx:pt>
          <cx:pt idx="815">-0.0090481182692836743</cx:pt>
          <cx:pt idx="816">-0.01850954207973465</cx:pt>
          <cx:pt idx="817">-0.015154654305622375</cx:pt>
          <cx:pt idx="818">-0.010157694333440074</cx:pt>
          <cx:pt idx="819">-0.024277052530508075</cx:pt>
          <cx:pt idx="820">-0.0228709425676</cx:pt>
          <cx:pt idx="821">-0.016042429091916426</cx:pt>
          <cx:pt idx="822">-0.0058936162756132501</cx:pt>
          <cx:pt idx="823">0.0033589842133548999</cx:pt>
          <cx:pt idx="824">0.016067939556888351</cx:pt>
          <cx:pt idx="825">0.015407017196631749</cx:pt>
          <cx:pt idx="826">0.005688994878989025</cx:pt>
          <cx:pt idx="827">-0.012685311603394075</cx:pt>
          <cx:pt idx="828">-0.007456869961749225</cx:pt>
          <cx:pt idx="829">-0.00688160605265395</cx:pt>
          <cx:pt idx="830">-0.010176097932156025</cx:pt>
          <cx:pt idx="831">-0.020954114089474049</cx:pt>
          <cx:pt idx="832">-0.023223232512615676</cx:pt>
          <cx:pt idx="833">-0.014196399644931849</cx:pt>
          <cx:pt idx="834">-0.0099921731272691258</cx:pt>
          <cx:pt idx="835">-0.0016086399432562949</cx:pt>
          <cx:pt idx="836">-0.00020300003261624001</cx:pt>
          <cx:pt idx="837">-3.1652009777419747e-05</cx:pt>
          <cx:pt idx="838">-6.9698242417728004e-05</cx:pt>
          <cx:pt idx="839">-0.00024480880544832452</cx:pt>
          <cx:pt idx="840">-0.00058821981956424249</cx:pt>
          <cx:pt idx="841">-0.002839844915311075</cx:pt>
          <cx:pt idx="842">-0.0110731472946182</cx:pt>
          <cx:pt idx="843">-0.016867022936342249</cx:pt>
          <cx:pt idx="844">-0.01687657598838305</cx:pt>
          <cx:pt idx="845">-0.017209543878356427</cx:pt>
          <cx:pt idx="846">-0.014986991904779749</cx:pt>
          <cx:pt idx="847">-0.020160103265108802</cx:pt>
          <cx:pt idx="848">-0.02805744104469025</cx:pt>
          <cx:pt idx="849">-0.0052402580674646253</cx:pt>
          <cx:pt idx="850">0.020732664810598</cx:pt>
          <cx:pt idx="851">0.014659733825536125</cx:pt>
          <cx:pt idx="852">0.010419244783107925</cx:pt>
          <cx:pt idx="853">0.0021449172697368449</cx:pt>
          <cx:pt idx="854">-0.0085485717076294997</cx:pt>
          <cx:pt idx="855">-0.017190081184217824</cx:pt>
          <cx:pt idx="856">0.00123392560968528</cx:pt>
          <cx:pt idx="857">0.015166244982158275</cx:pt>
          <cx:pt idx="858">-0.0067954635781506253</cx:pt>
          <cx:pt idx="859">-0.025457489094179251</cx:pt>
          <cx:pt idx="860">-0.01812507915160275</cx:pt>
          <cx:pt idx="861">-0.0073023018325359748</cx:pt>
          <cx:pt idx="862">-0.012601324288366701</cx:pt>
          <cx:pt idx="863">-0.0040829523942842753</cx:pt>
          <cx:pt idx="864">-0.00090535269126768003</cx:pt>
          <cx:pt idx="865">0.00025885814790366251</cx:pt>
          <cx:pt idx="866">-8.3516284364112245e-05</cx:pt>
          <cx:pt idx="867">-0.00023376512274477326</cx:pt>
          <cx:pt idx="868">-0.0014102776123379676</cx:pt>
          <cx:pt idx="869">-0.0063426607702208749</cx:pt>
          <cx:pt idx="870">-0.0087494367195569255</cx:pt>
          <cx:pt idx="871">-0.012651224005232026</cx:pt>
          <cx:pt idx="872">-0.0053261793169580001</cx:pt>
          <cx:pt idx="873">-0.0082719264556235256</cx:pt>
          <cx:pt idx="874">-0.0060764663510913253</cx:pt>
          <cx:pt idx="875">-0.01331871740116415</cx:pt>
          <cx:pt idx="876">-0.0075004088312832246</cx:pt>
          <cx:pt idx="877">0.0062720309624426504</cx:pt>
          <cx:pt idx="878">0.015544763678600301</cx:pt>
          <cx:pt idx="879">0.015978276365176451</cx:pt>
          <cx:pt idx="880">-0.0036820510606929251</cx:pt>
          <cx:pt idx="881">-0.0052795990053648746</cx:pt>
          <cx:pt idx="882">0.0055847975400187501</cx:pt>
          <cx:pt idx="883">-0.00032561605670932</cx:pt>
          <cx:pt idx="884">3.4116116158187998e-05</cx:pt>
          <cx:pt idx="885">0.0024766224760985099</cx:pt>
          <cx:pt idx="886">-0.0017854518131511399</cx:pt>
          <cx:pt idx="887">-0.0046444390677540248</cx:pt>
          <cx:pt idx="888">-0.016757898813237925</cx:pt>
          <cx:pt idx="889">-0.020853559714060624</cx:pt>
          <cx:pt idx="890">-0.013266562003130426</cx:pt>
          <cx:pt idx="891">-0.01242942610676365</cx:pt>
          <cx:pt idx="892">-0.01105246304224885</cx:pt>
          <cx:pt idx="893">-0.024738653847846102</cx:pt>
          <cx:pt idx="894">-0.01284283142404845</cx:pt>
          <cx:pt idx="895">-0.0099009751313685751</cx:pt>
          <cx:pt idx="896">0.013298515735334176</cx:pt>
          <cx:pt idx="897">0.011580433505964676</cx:pt>
          <cx:pt idx="898">0.0059556305452269746</cx:pt>
          <cx:pt idx="899">-0.0028781872215414999</cx:pt>
          <cx:pt idx="900">-0.016713864926071301</cx:pt>
          <cx:pt idx="901">-0.017252414916857452</cx:pt>
          <cx:pt idx="902">-0.0084014146147246508</cx:pt>
          <cx:pt idx="903">-0.011876056195931951</cx:pt>
          <cx:pt idx="904">-0.013984300413229926</cx:pt>
          <cx:pt idx="905">-0.0082541954897775247</cx:pt>
          <cx:pt idx="906">-0.0060532028518938</cx:pt>
          <cx:pt idx="907">-0.00221488463740713</cx:pt>
          <cx:pt idx="908">5.7874168368999754e-06</cx:pt>
          <cx:pt idx="909">0.00067620773508808747</cx:pt>
          <cx:pt idx="910">0.00021009607827394324</cx:pt>
          <cx:pt idx="911">-0.00030150145224253999</cx:pt>
          <cx:pt idx="912">-0.00026180389991337251</cx:pt>
          <cx:pt idx="913">0.0005355759064086975</cx:pt>
          <cx:pt idx="914">-0.0032985102523862002</cx:pt>
          <cx:pt idx="915">-0.0090481182692836743</cx:pt>
          <cx:pt idx="916">-0.01850954207973465</cx:pt>
          <cx:pt idx="917">-0.015154654305622375</cx:pt>
          <cx:pt idx="918">-0.010157694333440074</cx:pt>
          <cx:pt idx="919">-0.024277052530508075</cx:pt>
          <cx:pt idx="920">-0.0228709425676</cx:pt>
          <cx:pt idx="921">-0.016042429091916426</cx:pt>
          <cx:pt idx="922">-0.0058936162756132501</cx:pt>
          <cx:pt idx="923">0.0033589842133548999</cx:pt>
          <cx:pt idx="924">0.016067939556888351</cx:pt>
          <cx:pt idx="925">0.015407017196631749</cx:pt>
          <cx:pt idx="926">0.005688994878989025</cx:pt>
          <cx:pt idx="927">-0.012685311603394075</cx:pt>
          <cx:pt idx="928">-0.007456869961749225</cx:pt>
          <cx:pt idx="929">-0.00688160605265395</cx:pt>
          <cx:pt idx="930">-0.010176097932156025</cx:pt>
          <cx:pt idx="931">-0.020954114089474049</cx:pt>
          <cx:pt idx="932">-0.023223232512615676</cx:pt>
          <cx:pt idx="933">-0.014196399644931849</cx:pt>
          <cx:pt idx="934">-0.0099921731272691258</cx:pt>
          <cx:pt idx="935">-0.0016086399432562949</cx:pt>
          <cx:pt idx="936">-0.00020300003261624001</cx:pt>
          <cx:pt idx="937">-3.1652009777419747e-05</cx:pt>
          <cx:pt idx="938">-6.9698242417728004e-05</cx:pt>
          <cx:pt idx="939">-0.00024480880544832452</cx:pt>
          <cx:pt idx="940">-0.00058821981956424249</cx:pt>
          <cx:pt idx="941">-0.002839844915311075</cx:pt>
          <cx:pt idx="942">-0.0110731472946182</cx:pt>
          <cx:pt idx="943">-0.016867022936342249</cx:pt>
          <cx:pt idx="944">-0.01687657598838305</cx:pt>
          <cx:pt idx="945">-0.017209543878356427</cx:pt>
          <cx:pt idx="946">-0.014986991904779749</cx:pt>
          <cx:pt idx="947">-0.020160103265108802</cx:pt>
          <cx:pt idx="948">-0.02805744104469025</cx:pt>
          <cx:pt idx="949">-0.0052402580674646253</cx:pt>
          <cx:pt idx="950">0.020732664810598</cx:pt>
          <cx:pt idx="951">0.014659733825536125</cx:pt>
          <cx:pt idx="952">0.010419244783107925</cx:pt>
          <cx:pt idx="953">0.0021449172697368449</cx:pt>
          <cx:pt idx="954">-0.0085485717076294997</cx:pt>
          <cx:pt idx="955">-0.017190081184217824</cx:pt>
          <cx:pt idx="956">0.00123392560968528</cx:pt>
          <cx:pt idx="957">0.015166244982158275</cx:pt>
          <cx:pt idx="958">-0.0067954635781506253</cx:pt>
          <cx:pt idx="959">-0.025457489094179251</cx:pt>
          <cx:pt idx="960">-0.01812507915160275</cx:pt>
          <cx:pt idx="961">-0.0073023018325359748</cx:pt>
          <cx:pt idx="962">-0.012601324288366701</cx:pt>
          <cx:pt idx="963">-0.0040829523942842753</cx:pt>
          <cx:pt idx="964">-0.00090535269126768003</cx:pt>
          <cx:pt idx="965">0.00025885814790366251</cx:pt>
          <cx:pt idx="966">-8.3516284364112245e-05</cx:pt>
          <cx:pt idx="967">-0.00023376512274477326</cx:pt>
          <cx:pt idx="968">-0.0014102776123379676</cx:pt>
          <cx:pt idx="969">-0.0063426607702208749</cx:pt>
          <cx:pt idx="970">-0.0087494367195569255</cx:pt>
          <cx:pt idx="971">-0.012651224005232026</cx:pt>
          <cx:pt idx="972">-0.0053261793169580001</cx:pt>
          <cx:pt idx="973">-0.0082719264556235256</cx:pt>
          <cx:pt idx="974">-0.0060764663510913253</cx:pt>
          <cx:pt idx="975">-0.01331871740116415</cx:pt>
          <cx:pt idx="976">-0.0075004088312832246</cx:pt>
          <cx:pt idx="977">0.0062720309624426504</cx:pt>
          <cx:pt idx="978">0.015544763678600301</cx:pt>
          <cx:pt idx="979">0.015978276365176451</cx:pt>
          <cx:pt idx="980">-0.0036820510606929251</cx:pt>
          <cx:pt idx="981">-0.0052795990053648746</cx:pt>
          <cx:pt idx="982">0.0055847975400187501</cx:pt>
          <cx:pt idx="983">-0.00032561605670932</cx:pt>
          <cx:pt idx="984">3.4116116158187998e-05</cx:pt>
          <cx:pt idx="985">0.0024766224760985099</cx:pt>
          <cx:pt idx="986">-0.0017854518131511399</cx:pt>
          <cx:pt idx="987">-0.0046444390677540248</cx:pt>
          <cx:pt idx="988">-0.016757898813237925</cx:pt>
          <cx:pt idx="989">-0.020853559714060624</cx:pt>
          <cx:pt idx="990">-0.013266562003130426</cx:pt>
          <cx:pt idx="991">-0.01242942610676365</cx:pt>
          <cx:pt idx="992">-0.01105246304224885</cx:pt>
          <cx:pt idx="993">-0.024738653847846102</cx:pt>
          <cx:pt idx="994">-0.01284283142404845</cx:pt>
          <cx:pt idx="995">-0.0099009751313685751</cx:pt>
          <cx:pt idx="996">0.013298515735334176</cx:pt>
          <cx:pt idx="997">0.011580433505964676</cx:pt>
          <cx:pt idx="998">0.0059556305452269746</cx:pt>
          <cx:pt idx="999">-0.0028781872215414999</cx:pt>
          <cx:pt idx="1000">-0.016713864926071301</cx:pt>
          <cx:pt idx="1001">-0.017252414916857452</cx:pt>
          <cx:pt idx="1002">-0.0084014146147246508</cx:pt>
          <cx:pt idx="1003">-0.011876056195931951</cx:pt>
          <cx:pt idx="1004">-0.013984300413229926</cx:pt>
          <cx:pt idx="1005">-0.0082541954897775247</cx:pt>
          <cx:pt idx="1006">-0.0060532028518938</cx:pt>
          <cx:pt idx="1007">-0.00221488463740713</cx:pt>
          <cx:pt idx="1008">5.7874168368999754e-06</cx:pt>
          <cx:pt idx="1009">0.00067620773508808747</cx:pt>
          <cx:pt idx="1010">0.00021009607827394324</cx:pt>
          <cx:pt idx="1011">-0.00030150145224253999</cx:pt>
          <cx:pt idx="1012">-0.00026180389991337251</cx:pt>
          <cx:pt idx="1013">0.0005355759064086975</cx:pt>
          <cx:pt idx="1014">-0.0032985102523862002</cx:pt>
          <cx:pt idx="1015">-0.0090481182692836743</cx:pt>
          <cx:pt idx="1016">-0.01850954207973465</cx:pt>
          <cx:pt idx="1017">-0.015154654305622375</cx:pt>
          <cx:pt idx="1018">-0.010157694333440074</cx:pt>
          <cx:pt idx="1019">-0.024277052530508075</cx:pt>
          <cx:pt idx="1020">-0.0228709425676</cx:pt>
          <cx:pt idx="1021">-0.016042429091916426</cx:pt>
          <cx:pt idx="1022">-0.0058936162756132501</cx:pt>
          <cx:pt idx="1023">0.0033589842133548999</cx:pt>
          <cx:pt idx="1024">0.016067939556888351</cx:pt>
          <cx:pt idx="1025">0.015407017196631749</cx:pt>
          <cx:pt idx="1026">0.005688994878989025</cx:pt>
          <cx:pt idx="1027">-0.012685311603394075</cx:pt>
          <cx:pt idx="1028">-0.007456869961749225</cx:pt>
          <cx:pt idx="1029">-0.00688160605265395</cx:pt>
          <cx:pt idx="1030">-0.010176097932156025</cx:pt>
          <cx:pt idx="1031">-0.020954114089474049</cx:pt>
          <cx:pt idx="1032">-0.023223232512615676</cx:pt>
          <cx:pt idx="1033">-0.014196399644931849</cx:pt>
          <cx:pt idx="1034">-0.0099921731272691258</cx:pt>
          <cx:pt idx="1035">-0.0016086399432562949</cx:pt>
          <cx:pt idx="1036">-0.00020300003261624001</cx:pt>
          <cx:pt idx="1037">-3.1652009777419747e-05</cx:pt>
          <cx:pt idx="1038">-6.9698242417728004e-05</cx:pt>
          <cx:pt idx="1039">-0.00024480880544832452</cx:pt>
          <cx:pt idx="1040">-0.00058821981956424249</cx:pt>
          <cx:pt idx="1041">-0.002839844915311075</cx:pt>
          <cx:pt idx="1042">-0.0110731472946182</cx:pt>
          <cx:pt idx="1043">-0.016867022936342249</cx:pt>
          <cx:pt idx="1044">-0.01687657598838305</cx:pt>
          <cx:pt idx="1045">-0.017209543878356427</cx:pt>
          <cx:pt idx="1046">-0.014986991904779749</cx:pt>
          <cx:pt idx="1047">-0.020160103265108802</cx:pt>
          <cx:pt idx="1048">-0.02805744104469025</cx:pt>
          <cx:pt idx="1049">-0.0052402580674646253</cx:pt>
          <cx:pt idx="1050">0.020732664810598</cx:pt>
          <cx:pt idx="1051">0.014659733825536125</cx:pt>
          <cx:pt idx="1052">0.010419244783107925</cx:pt>
          <cx:pt idx="1053">0.0021449172697368449</cx:pt>
          <cx:pt idx="1054">-0.0085485717076294997</cx:pt>
          <cx:pt idx="1055">-0.017190081184217824</cx:pt>
          <cx:pt idx="1056">0.00123392560968528</cx:pt>
          <cx:pt idx="1057">0.015166244982158275</cx:pt>
          <cx:pt idx="1058">-0.0067954635781506253</cx:pt>
          <cx:pt idx="1059">-0.025457489094179251</cx:pt>
          <cx:pt idx="1060">-0.01812507915160275</cx:pt>
          <cx:pt idx="1061">-0.0073023018325359748</cx:pt>
          <cx:pt idx="1062">-0.012601324288366701</cx:pt>
          <cx:pt idx="1063">-0.0040829523942842753</cx:pt>
          <cx:pt idx="1064">-0.00090535269126768003</cx:pt>
          <cx:pt idx="1065">0.00025885814790366251</cx:pt>
          <cx:pt idx="1066">-8.3516284364112245e-05</cx:pt>
          <cx:pt idx="1067">-0.00023376512274477326</cx:pt>
          <cx:pt idx="1068">-0.0014102776123379676</cx:pt>
          <cx:pt idx="1069">-0.0063426607702208749</cx:pt>
          <cx:pt idx="1070">-0.0087494367195569255</cx:pt>
          <cx:pt idx="1071">-0.012651224005232026</cx:pt>
          <cx:pt idx="1072">-0.0053261793169580001</cx:pt>
          <cx:pt idx="1073">-0.0082719264556235256</cx:pt>
          <cx:pt idx="1074">-0.0060764663510913253</cx:pt>
          <cx:pt idx="1075">-0.01331871740116415</cx:pt>
          <cx:pt idx="1076">-0.0075004088312832246</cx:pt>
          <cx:pt idx="1077">0.0062720309624426504</cx:pt>
          <cx:pt idx="1078">0.015544763678600301</cx:pt>
          <cx:pt idx="1079">0.015978276365176451</cx:pt>
          <cx:pt idx="1080">-0.0036820510606929251</cx:pt>
          <cx:pt idx="1081">-0.0052795990053648746</cx:pt>
          <cx:pt idx="1082">0.0055847975400187501</cx:pt>
          <cx:pt idx="1083">-0.00032561605670932</cx:pt>
        </cx:lvl>
      </cx:numDim>
    </cx:data>
    <cx:data id="189">
      <cx:numDim type="val">
        <cx:f>Sheet2!$GH$1:$GH$1084</cx:f>
        <cx:lvl ptCount="1084" formatCode="G/通用格式">
          <cx:pt idx="0">-0.00035649044996440297</cx:pt>
          <cx:pt idx="1">1.9428095008646601e-05</cx:pt>
          <cx:pt idx="2">0.00130934551630706</cx:pt>
          <cx:pt idx="3">0.00061585003756469802</cx:pt>
          <cx:pt idx="4">9.4244676412561393e-05</cx:pt>
          <cx:pt idx="5">5.7441585547656401e-06</cx:pt>
          <cx:pt idx="6">9.1200708530267695e-05</cx:pt>
          <cx:pt idx="7">0.000215029301763321</cx:pt>
          <cx:pt idx="8">0.00064913646396860098</cx:pt>
          <cx:pt idx="9">0.00038397231997766199</cx:pt>
          <cx:pt idx="10">0.000145418550093813</cx:pt>
          <cx:pt idx="11">7.4973515626204498e-06</cx:pt>
          <cx:pt idx="12">-0.000231034863236307</cx:pt>
          <cx:pt idx="13">0.00067020114542140196</cx:pt>
          <cx:pt idx="14">-0.000154058718889788</cx:pt>
          <cx:pt idx="15">-0.000128777022276009</cx:pt>
          <cx:pt idx="16">-0.000410149063284374</cx:pt>
          <cx:pt idx="17">-0.00035488259931982</cx:pt>
          <cx:pt idx="18">-0.000166483940671869</cx:pt>
          <cx:pt idx="19">0.000185825722476203</cx:pt>
          <cx:pt idx="20">-0.00029008969889362997</cx:pt>
          <cx:pt idx="21">-0.000229294992864918</cx:pt>
          <cx:pt idx="22">-0.00012652917354191801</cx:pt>
          <cx:pt idx="23">8.5041407009708801e-05</cx:pt>
          <cx:pt idx="24">-0.00055871528904531903</cx:pt>
          <cx:pt idx="25">-0.00018024836969223699</cx:pt>
          <cx:pt idx="26">-0.00042055489777984901</cx:pt>
          <cx:pt idx="27">-0.000147806546323854</cx:pt>
          <cx:pt idx="28">0.00057363514499702997</cx:pt>
          <cx:pt idx="29">0.00038040836312495599</cx:pt>
          <cx:pt idx="30">7.1453701904056194e-05</cx:pt>
          <cx:pt idx="31">0.00017048880710509399</cx:pt>
          <cx:pt idx="32">-0.00055973026259806204</cx:pt>
          <cx:pt idx="33">-0.00031425046358962499</cx:pt>
          <cx:pt idx="34">6.1953079408960996e-05</cx:pt>
          <cx:pt idx="35">0.00037384490244234299</cx:pt>
          <cx:pt idx="36">0.00099055977423083094</cx:pt>
          <cx:pt idx="37">0.00060093778337255504</cx:pt>
          <cx:pt idx="38">0.0016802165141976101</cx:pt>
          <cx:pt idx="39">0.00314598085516056</cx:pt>
          <cx:pt idx="40">0.00254368480444817</cx:pt>
          <cx:pt idx="41">0.00182046323277589</cx:pt>
          <cx:pt idx="42">0.0021641799535463599</cx:pt>
          <cx:pt idx="43">0.00149154677089407</cx:pt>
          <cx:pt idx="44">0.00050303542443428599</cx:pt>
          <cx:pt idx="45">0.00043882892454347498</cx:pt>
          <cx:pt idx="46">0.0014608913497299099</cx:pt>
          <cx:pt idx="47">0.00063038672052389904</cx:pt>
          <cx:pt idx="48">0.0015283985131009101</cx:pt>
          <cx:pt idx="49">0.0016312881493129199</cx:pt>
          <cx:pt idx="50">5.6640432017916802e-05</cx:pt>
          <cx:pt idx="51">0.00014030194170047201</cx:pt>
          <cx:pt idx="52">-0.00086128060154982197</cx:pt>
          <cx:pt idx="53">-3.2594524071838199e-05</cx:pt>
          <cx:pt idx="54">-9.5333388396744498e-05</cx:pt>
          <cx:pt idx="55">-0.000230763391262715</cx:pt>
          <cx:pt idx="56">-7.1447148710897202e-05</cx:pt>
          <cx:pt idx="57">-0.00058928176480336103</cx:pt>
          <cx:pt idx="58">0.00013976554572040899</cx:pt>
          <cx:pt idx="59">-0.000307275889120062</cx:pt>
          <cx:pt idx="60">-0.00038111657287396</cx:pt>
          <cx:pt idx="61">0.00039337137551578302</cx:pt>
          <cx:pt idx="62">0.00035191820957931902</cx:pt>
          <cx:pt idx="63">0.00206719853544008</cx:pt>
          <cx:pt idx="64">0.0042435289722777001</cx:pt>
          <cx:pt idx="65">0.00274833808226785</cx:pt>
          <cx:pt idx="66">0.0075364053990946804</cx:pt>
          <cx:pt idx="67">0.013883304342465101</cx:pt>
          <cx:pt idx="68">0.014646473358601701</cx:pt>
          <cx:pt idx="69">0.0068561572137118103</cx:pt>
          <cx:pt idx="70">0.00883459081874843</cx:pt>
          <cx:pt idx="71">0.0128933848821306</cx:pt>
          <cx:pt idx="72">0.015915730030800601</cx:pt>
          <cx:pt idx="73">0.0130725109628409</cx:pt>
          <cx:pt idx="74">0.014918054964913101</cx:pt>
          <cx:pt idx="75">0.015603180052146001</cx:pt>
          <cx:pt idx="76">0.015488780263241299</cx:pt>
          <cx:pt idx="77">0.0138236516812132</cx:pt>
          <cx:pt idx="78">0.00694022202675635</cx:pt>
          <cx:pt idx="79">0.0015696309989770699</cx:pt>
          <cx:pt idx="80">-0.00098120605803414204</cx:pt>
          <cx:pt idx="81">-0.00018544823694737299</cx:pt>
          <cx:pt idx="82">-0.00058950780454743298</cx:pt>
          <cx:pt idx="83">0.00082318640319385802</cx:pt>
          <cx:pt idx="84">0.00035563170797343598</cx:pt>
          <cx:pt idx="85">0.000212451778428147</cx:pt>
          <cx:pt idx="86">-0.000565490035441772</cx:pt>
          <cx:pt idx="87">0.00081202911156907302</cx:pt>
          <cx:pt idx="88">-0.00032401593558211399</cx:pt>
          <cx:pt idx="89">0.00040480015905666999</cx:pt>
          <cx:pt idx="90">0.00255965974228317</cx:pt>
          <cx:pt idx="91">0.0061191613458205099</cx:pt>
          <cx:pt idx="92">0.010434996648757</cx:pt>
          <cx:pt idx="93">0.0103780534686759</cx:pt>
          <cx:pt idx="94">0.012833613670831599</cx:pt>
          <cx:pt idx="95">0.0072109590102526896</cx:pt>
          <cx:pt idx="96">0.01060954840825</cx:pt>
          <cx:pt idx="97">-0.0024232327478610101</cx:pt>
          <cx:pt idx="98">-0.0128682004842934</cx:pt>
          <cx:pt idx="99">-0.0062117580750827</cx:pt>
          <cx:pt idx="100">-0.0068230667121679097</cx:pt>
          <cx:pt idx="101">-0.0081096546322249694</cx:pt>
          <cx:pt idx="102">0.0301163720319747</cx:pt>
          <cx:pt idx="103">0.040167237959219199</cx:pt>
          <cx:pt idx="104">0.034856976472009998</cx:pt>
          <cx:pt idx="105">0.0281530697449691</cx:pt>
          <cx:pt idx="106">0.0205458090820477</cx:pt>
          <cx:pt idx="107">0.017185979887010198</cx:pt>
          <cx:pt idx="108">0.0075386857915511196</cx:pt>
          <cx:pt idx="109">-0.00082323746612434701</cx:pt>
          <cx:pt idx="110">-0.000387179171880043</cx:pt>
          <cx:pt idx="111">0.00012377441459054099</cx:pt>
          <cx:pt idx="112">0.000216424025607299</cx:pt>
          <cx:pt idx="113">-0.00056949354811946802</cx:pt>
          <cx:pt idx="114">2.1869887911960899e-05</cx:pt>
          <cx:pt idx="115">0.00013671781457917301</cx:pt>
          <cx:pt idx="116">0.0012084493082238101</cx:pt>
          <cx:pt idx="117">0.0052705256445019803</cx:pt>
          <cx:pt idx="118">0.0014424966961375</cx:pt>
          <cx:pt idx="119">0.0049378179750005904</cx:pt>
          <cx:pt idx="120">0.00033424745018911101</cx:pt>
          <cx:pt idx="121">0.0026926369601481702</cx:pt>
          <cx:pt idx="122">-0.0065268579611074502</cx:pt>
          <cx:pt idx="123">-0.0067466639285944001</cx:pt>
          <cx:pt idx="124">0.0149335897997312</cx:pt>
          <cx:pt idx="125">-0.016727404541818001</cx:pt>
          <cx:pt idx="126">0.00096433838862836996</cx:pt>
          <cx:pt idx="127">0.010293678529330301</cx:pt>
          <cx:pt idx="128">0.0083523464991323206</cx:pt>
          <cx:pt idx="129">0.0112642548803762</cx:pt>
          <cx:pt idx="130">0.0098272580448236207</cx:pt>
          <cx:pt idx="131">0.023799350898455401</cx:pt>
          <cx:pt idx="132">0.0110465465548446</cx:pt>
          <cx:pt idx="133">0.0141322367742833</cx:pt>
          <cx:pt idx="134">0.0211387864802546</cx:pt>
          <cx:pt idx="135">0.026221217402407699</cx:pt>
          <cx:pt idx="136">0.0078136715804087396</cx:pt>
          <cx:pt idx="137">-5.0978000593115399e-05</cx:pt>
          <cx:pt idx="138">4.9725900579666799e-05</cx:pt>
          <cx:pt idx="139">0.0012308401699961801</cx:pt>
          <cx:pt idx="140">-0.00050666852765874205</cx:pt>
          <cx:pt idx="141">-0.00061714753182752903</cx:pt>
          <cx:pt idx="142">-0.00035423232914422197</cx:pt>
          <cx:pt idx="143">-0.00055812410491647905</cx:pt>
          <cx:pt idx="144">-0.0023456569431252201</cx:pt>
          <cx:pt idx="145">-0.0070210540481022597</cx:pt>
          <cx:pt idx="146">-0.0114882371846556</cx:pt>
          <cx:pt idx="147">-0.0089337931104892798</cx:pt>
          <cx:pt idx="148">-0.032019917114205002</cx:pt>
          <cx:pt idx="149">-0.034862387231998603</cx:pt>
          <cx:pt idx="150">-0.081035355338960002</cx:pt>
          <cx:pt idx="151">-0.086054387769254406</cx:pt>
          <cx:pt idx="152">-0.039422033812687302</cx:pt>
          <cx:pt idx="153">-0.082233805229363799</cx:pt>
          <cx:pt idx="154">-0.073461507745139806</cx:pt>
          <cx:pt idx="155">-0.079409721323462995</cx:pt>
          <cx:pt idx="156">-0.016549853042647</cx:pt>
          <cx:pt idx="157">-0.010615801338660901</cx:pt>
          <cx:pt idx="158">-0.0442256819237739</cx:pt>
          <cx:pt idx="159">0.075749209231572898</cx:pt>
          <cx:pt idx="160">0.054749663326803102</cx:pt>
          <cx:pt idx="161">0.044353911040400297</cx:pt>
          <cx:pt idx="162">0.0391565870737349</cx:pt>
          <cx:pt idx="163">0.0368824453902672</cx:pt>
          <cx:pt idx="164">0.021492726616683899</cx:pt>
          <cx:pt idx="165">0.0131772325436558</cx:pt>
          <cx:pt idx="166">0.0067180545206102201</cx:pt>
          <cx:pt idx="167">0.00064744249747505</cx:pt>
          <cx:pt idx="168">-0.00028817745936886302</cx:pt>
          <cx:pt idx="169">-0.00093735862565095499</cx:pt>
          <cx:pt idx="170">-0.00084065156479479002</cx:pt>
          <cx:pt idx="171">-0.0023677172676481099</cx:pt>
          <cx:pt idx="172">-0.0093765505892208795</cx:pt>
          <cx:pt idx="173">-0.00542700173322129</cx:pt>
          <cx:pt idx="174">-0.026671204232474099</cx:pt>
          <cx:pt idx="175">-0.016424628649470599</cx:pt>
          <cx:pt idx="176">-0.0101324170887933</cx:pt>
          <cx:pt idx="177">-0.0502641305008521</cx:pt>
          <cx:pt idx="178">-0.080411803573069499</cx:pt>
          <cx:pt idx="179">-0.065655943771424599</cx:pt>
          <cx:pt idx="180">-0.038997969143370101</cx:pt>
          <cx:pt idx="181">-0.087201682986417201</cx:pt>
          <cx:pt idx="182">-0.066059742190103798</cx:pt>
          <cx:pt idx="183">-0.0702496006904368</cx:pt>
          <cx:pt idx="184">-0.079410919327759594</cx:pt>
          <cx:pt idx="185">-0.050527595276522598</cx:pt>
          <cx:pt idx="186">-0.043742846172049099</cx:pt>
          <cx:pt idx="187">0.053283826790429298</cx:pt>
          <cx:pt idx="188">0.027834985177674899</cx:pt>
          <cx:pt idx="189">-0.011845202865370399</cx:pt>
          <cx:pt idx="190">0.0276849480276877</cx:pt>
          <cx:pt idx="191">0.059910154886539398</cx:pt>
          <cx:pt idx="192">0.0439025072694759</cx:pt>
          <cx:pt idx="193">0.033864070766939203</cx:pt>
          <cx:pt idx="194">0.0075438688039237501</cx:pt>
          <cx:pt idx="195">0.00068820908113505805</cx:pt>
          <cx:pt idx="196">0.00073288126351935001</cx:pt>
          <cx:pt idx="197">-0.0011969198825638201</cx:pt>
          <cx:pt idx="198">-0.0089987184888517292</cx:pt>
          <cx:pt idx="199">-0.0040448903234509247</cx:pt>
          <cx:pt idx="200">-0.0023646041649506952</cx:pt>
          <cx:pt idx="201">0.00080606007846575249</cx:pt>
          <cx:pt idx="202">-0.0104874868556948</cx:pt>
          <cx:pt idx="203">-0.010344381648206349</cx:pt>
          <cx:pt idx="204">-0.0079129344974395999</cx:pt>
          <cx:pt idx="205">-0.0099064794769687242</cx:pt>
          <cx:pt idx="206">-0.0045850821846968749</cx:pt>
          <cx:pt idx="207">-0.006703043004856175</cx:pt>
          <cx:pt idx="208">-9.0282156537933997e-05</cx:pt>
          <cx:pt idx="209">-0.0029110034214917249</cx:pt>
          <cx:pt idx="210">-0.0012736323467979699</cx:pt>
          <cx:pt idx="211">0.0039970372801423001</cx:pt>
          <cx:pt idx="212">-0.015346054915432075</cx:pt>
          <cx:pt idx="213">-0.016646730680188626</cx:pt>
          <cx:pt idx="214">-0.002249955016638115</cx:pt>
          <cx:pt idx="215">-0.0011764718061200549</cx:pt>
          <cx:pt idx="216">-0.0063751207938175496</cx:pt>
          <cx:pt idx="217">0.0113791887137912</cx:pt>
          <cx:pt idx="218">0.0157949284352513</cx:pt>
          <cx:pt idx="219">0.015553529471495599</cx:pt>
          <cx:pt idx="220">0.011981717051432875</cx:pt>
          <cx:pt idx="221">0.0073916142389414503</cx:pt>
          <cx:pt idx="222">0.0027894168750619251</cx:pt>
          <cx:pt idx="223">-0.0001066197895103145</cx:pt>
          <cx:pt idx="224">-0.000109340105338054</cx:pt>
          <cx:pt idx="225">-0.00014717263226817626</cx:pt>
          <cx:pt idx="226">-0.0010730730626770425</cx:pt>
          <cx:pt idx="227">-0.00169096445368235</cx:pt>
          <cx:pt idx="228">-0.0024311722898282327</cx:pt>
          <cx:pt idx="229">-0.0016037102248854999</cx:pt>
          <cx:pt idx="230">-0.0038466282381883501</cx:pt>
          <cx:pt idx="231">-0.00028729843248375249</cx:pt>
          <cx:pt idx="232">-0.005028410611565625</cx:pt>
          <cx:pt idx="233">0.0035829600373809248</cx:pt>
          <cx:pt idx="234">-0.00239787791272648</cx:pt>
          <cx:pt idx="235">-0.014885928784956875</cx:pt>
          <cx:pt idx="236">-0.0077555644785135252</cx:pt>
          <cx:pt idx="237">-0.0041769757465372004</cx:pt>
          <cx:pt idx="238">0.0055451099388566004</cx:pt>
          <cx:pt idx="239">0.0053130424727069253</cx:pt>
          <cx:pt idx="240">2.2274454343519974e-05</cx:pt>
          <cx:pt idx="241">0.004506492021249725</cx:pt>
          <cx:pt idx="242">0.002994241341889475</cx:pt>
          <cx:pt idx="243">0.0066674075635558498</cx:pt>
          <cx:pt idx="244">0.0033649384817551749</cx:pt>
          <cx:pt idx="245">0.014413823229009699</cx:pt>
          <cx:pt idx="246">0.011760807868378775</cx:pt>
          <cx:pt idx="247">0.010516387648349324</cx:pt>
          <cx:pt idx="248">0.010695088123429576</cx:pt>
          <cx:pt idx="249">0.0067192132728409754</cx:pt>
          <cx:pt idx="250">0.0024034636055623249</cx:pt>
          <cx:pt idx="251">0.000214193741685878</cx:pt>
          <cx:pt idx="252">0.00013701767774920576</cx:pt>
          <cx:pt idx="253">-0.0006194880800635225</cx:pt>
          <cx:pt idx="254">0.00062238605354840253</cx:pt>
          <cx:pt idx="255">0.0014733380698088525</cx:pt>
          <cx:pt idx="256">-0.0026426570287809998</cx:pt>
          <cx:pt idx="257">-0.0046198583287987496</cx:pt>
          <cx:pt idx="258">-0.0019993630012400377</cx:pt>
          <cx:pt idx="259">0.0046985627061738502</cx:pt>
          <cx:pt idx="260">0.0079495440451680752</cx:pt>
          <cx:pt idx="261">0.012191537647354899</cx:pt>
          <cx:pt idx="262">-0.0065785821830999748</cx:pt>
          <cx:pt idx="263">-0.0075589363242363249</cx:pt>
          <cx:pt idx="264">-0.029540982058130751</cx:pt>
          <cx:pt idx="265">-0.025699325004610751</cx:pt>
          <cx:pt idx="266">-0.01879323440646645</cx:pt>
          <cx:pt idx="267">-0.0074522188508609</cx:pt>
          <cx:pt idx="268">0.013641496805360051</cx:pt>
          <cx:pt idx="269">0.022576511851717926</cx:pt>
          <cx:pt idx="270">0.015799211482223699</cx:pt>
          <cx:pt idx="271">0.014900937958993925</cx:pt>
          <cx:pt idx="272">0.013517491204234976</cx:pt>
          <cx:pt idx="273">0.012412015165902375</cx:pt>
          <cx:pt idx="274">0.013171867959987175</cx:pt>
          <cx:pt idx="275">0.013158474261977726</cx:pt>
          <cx:pt idx="276">0.011206431200492025</cx:pt>
          <cx:pt idx="277">0.0034495863856216749</cx:pt>
          <cx:pt idx="278">-0.0013172250763285099</cx:pt>
          <cx:pt idx="279">-0.0050486469461122254</cx:pt>
          <cx:pt idx="280">2.6489086374491001e-05</cx:pt>
          <cx:pt idx="281">-0.00048090986372760247</cx:pt>
          <cx:pt idx="282">-0.00065090972840271247</cx:pt>
          <cx:pt idx="283">-0.00094424215684600502</cx:pt>
          <cx:pt idx="284">0.0018051477581300674</cx:pt>
          <cx:pt idx="285">0.00075966559208607003</cx:pt>
          <cx:pt idx="286">-0.0024510687778067173</cx:pt>
          <cx:pt idx="287">0.005413357768241275</cx:pt>
          <cx:pt idx="288">0.0073356403715124753</cx:pt>
          <cx:pt idx="289">0.0057091330301259251</cx:pt>
          <cx:pt idx="290">0.0020665937683041727</cx:pt>
          <cx:pt idx="291">-0.0051749627804683253</cx:pt>
          <cx:pt idx="292">-0.005014547057676475</cx:pt>
          <cx:pt idx="293">-0.02864468341742675</cx:pt>
          <cx:pt idx="294">-0.02874870065411525</cx:pt>
          <cx:pt idx="295">-0.020970700939261101</cx:pt>
          <cx:pt idx="296">-0.014380344778482225</cx:pt>
          <cx:pt idx="297">0.011392066341375925</cx:pt>
          <cx:pt idx="298">0.01463031610780165</cx:pt>
          <cx:pt idx="299">0.022503279721934</cx:pt>
          <cx:pt idx="300">0.0067422296570949398</cx:pt>
          <cx:pt idx="301">0.026605680526627699</cx:pt>
          <cx:pt idx="302">0.017421521037830501</cx:pt>
          <cx:pt idx="303">0.029007579026351999</cx:pt>
          <cx:pt idx="304">0.0024448916440420699</cx:pt>
          <cx:pt idx="305">-0.013755693417333299</cx:pt>
          <cx:pt idx="306">-0.0054538878316633599</cx:pt>
          <cx:pt idx="307">-0.0054313742363131801</cx:pt>
          <cx:pt idx="308">-7.0264971702576994e-05</cx:pt>
          <cx:pt idx="309">-0.0022994169860234</cx:pt>
          <cx:pt idx="310">-0.0116538678251544</cx:pt>
          <cx:pt idx="311">-0.0089733141565149308</cx:pt>
          <cx:pt idx="312">0.0079125012474414204</cx:pt>
          <cx:pt idx="313">0.0126707597561756</cx:pt>
          <cx:pt idx="314">0.015681095889893099</cx:pt>
          <cx:pt idx="315">-0.0151311624152831</cx:pt>
          <cx:pt idx="316">-0.030111199516421602</cx:pt>
          <cx:pt idx="317">-0.0096924764816721104</cx:pt>
          <cx:pt idx="318">-0.029292746124353199</cx:pt>
          <cx:pt idx="319">-0.064120874448098206</cx:pt>
          <cx:pt idx="320">-0.0075448005069160698</cx:pt>
          <cx:pt idx="321">-0.0070973888534555402</cx:pt>
          <cx:pt idx="322">-0.031194173024601798</cx:pt>
          <cx:pt idx="323">-0.090874526091773197</cx:pt>
          <cx:pt idx="324">-0.099664628644941897</cx:pt>
          <cx:pt idx="325">-0.023332826664202399</cx:pt>
          <cx:pt idx="326">0.0091060739066097796</cx:pt>
          <cx:pt idx="327">-0.0087642020721683898</cx:pt>
          <cx:pt idx="328">-0.042374487245092997</cx:pt>
          <cx:pt idx="329">-0.032826024792458303</cx:pt>
          <cx:pt idx="330">-0.045798016819852697</cx:pt>
          <cx:pt idx="331">0.00096830525220255195</cx:pt>
          <cx:pt idx="332">0.016081633599637501</cx:pt>
          <cx:pt idx="333">0.0093987024237666607</cx:pt>
          <cx:pt idx="334">0.0061396043192789903</cx:pt>
          <cx:pt idx="335">-0.00199006624500184</cx:pt>
          <cx:pt idx="336">0.00023393004649505301</cx:pt>
          <cx:pt idx="337">-0.0012254455602613401</cx:pt>
          <cx:pt idx="338">-0.0043639321080975397</cx:pt>
          <cx:pt idx="339">0.0091490579782136008</cx:pt>
          <cx:pt idx="340">-0.00097437804210455197</cx:pt>
          <cx:pt idx="341">-0.0016273088787663399</cx:pt>
          <cx:pt idx="342">0.048357035640523099</cx:pt>
          <cx:pt idx="343">0.030900740644832499</cx:pt>
          <cx:pt idx="344">-0.010758821034212</cx:pt>
          <cx:pt idx="345">-0.018711921805189699</cx:pt>
          <cx:pt idx="346">-0.0146328581011019</cx:pt>
          <cx:pt idx="347">0.0130583317395279</cx:pt>
          <cx:pt idx="348">0.120328951454548</cx:pt>
          <cx:pt idx="349">0.14141744888156699</cx:pt>
          <cx:pt idx="350">0.032842547990139498</cx:pt>
          <cx:pt idx="351">-0.0614464322844962</cx:pt>
          <cx:pt idx="352">-0.058826075175909903</cx:pt>
          <cx:pt idx="353">-0.0231048106127624</cx:pt>
          <cx:pt idx="354">-0.0609492490984695</cx:pt>
          <cx:pt idx="355">-0.031420055501430198</cx:pt>
          <cx:pt idx="356">-0.046539290886425402</cx:pt>
          <cx:pt idx="357">-0.025967903340347199</cx:pt>
          <cx:pt idx="358">-0.041847945102451899</cx:pt>
          <cx:pt idx="359">0.011540627461487299</cx:pt>
          <cx:pt idx="360">0.014385382405812899</cx:pt>
          <cx:pt idx="361">-0.0131011028858067</cx:pt>
          <cx:pt idx="362">-0.0098682097997845903</cx:pt>
          <cx:pt idx="363">-0.00565274636393053</cx:pt>
          <cx:pt idx="364">1.0460269840118699e-05</cx:pt>
          <cx:pt idx="365">-0.0011024575171970901</cx:pt>
          <cx:pt idx="366">-0.0020810155782006899</cx:pt>
          <cx:pt idx="367">0.0051801940685528196</cx:pt>
          <cx:pt idx="368">-0.024177998791955101</cx:pt>
          <cx:pt idx="369">-0.0084177806362002294</cx:pt>
          <cx:pt idx="370">0.061437109730603998</cx:pt>
          <cx:pt idx="371">0.080869540484604402</cx:pt>
          <cx:pt idx="372">0.10332208601943101</cx:pt>
          <cx:pt idx="373">0.081459502146350907</cx:pt>
          <cx:pt idx="374">-0.0013471891422455601</cx:pt>
          <cx:pt idx="375">0.061259725647780303</cx:pt>
          <cx:pt idx="376">0.126238896292898</cx:pt>
          <cx:pt idx="377">0.075827625535662996</cx:pt>
          <cx:pt idx="378">0.0578098434610885</cx:pt>
          <cx:pt idx="379">0.028639807977728599</cx:pt>
          <cx:pt idx="380">-0.053623467610255403</cx:pt>
          <cx:pt idx="381">-0.0598778278488932</cx:pt>
          <cx:pt idx="382">-0.0341402909189343</cx:pt>
          <cx:pt idx="383">-0.0328237263146684</cx:pt>
          <cx:pt idx="384">-0.084939191985985998</cx:pt>
          <cx:pt idx="385">-0.083359219288163103</cx:pt>
          <cx:pt idx="386">-0.051174944376620901</cx:pt>
          <cx:pt idx="387">-0.0304270756818961</cx:pt>
          <cx:pt idx="388">-0.027270345670677799</cx:pt>
          <cx:pt idx="389">-0.023579736674115701</cx:pt>
          <cx:pt idx="390">-0.0073499880880418898</cx:pt>
          <cx:pt idx="391">-0.000490342580358613</cx:pt>
          <cx:pt idx="392">-0.00030133696680243599</cx:pt>
          <cx:pt idx="393">0.000170740158908331</cx:pt>
          <cx:pt idx="394">-0.0021199640416445301</cx:pt>
          <cx:pt idx="395">-0.0039206725058349304</cx:pt>
          <cx:pt idx="396">-0.018833370375254701</cx:pt>
          <cx:pt idx="397">0.0124186988662619</cx:pt>
          <cx:pt idx="398">0.058379101923867201</cx:pt>
          <cx:pt idx="399">0.067601016237021999</cx:pt>
          <cx:pt idx="400">0.097142405137398996</cx:pt>
          <cx:pt idx="401">0.049178238782884</cx:pt>
          <cx:pt idx="402">0.038455528236823897</cx:pt>
          <cx:pt idx="403">0.0528643475299998</cx:pt>
          <cx:pt idx="404">0.025034376596659299</cx:pt>
          <cx:pt idx="405">0.043328509382462299</cx:pt>
          <cx:pt idx="406">0.10540845509416499</cx:pt>
          <cx:pt idx="407">0.011690982572780799</cx:pt>
          <cx:pt idx="408">-0.0026057031220827298</cx:pt>
          <cx:pt idx="409">-0.011902083446545199</cx:pt>
          <cx:pt idx="410">-0.077072241469939698</cx:pt>
          <cx:pt idx="411">-0.107942752999696</cx:pt>
          <cx:pt idx="412">-0.14029159803118799</cx:pt>
          <cx:pt idx="413">-0.106000796940738</cx:pt>
          <cx:pt idx="414">-0.059522633783281799</cx:pt>
          <cx:pt idx="415">-0.063115908590513706</cx:pt>
          <cx:pt idx="416">-0.032141248773402901</cx:pt>
          <cx:pt idx="417">-0.016298140956847701</cx:pt>
          <cx:pt idx="418">-0.0045714464961160396</cx:pt>
          <cx:pt idx="419">0.00021224009151235801</cx:pt>
          <cx:pt idx="420">0.000462233638942013</cx:pt>
          <cx:pt idx="421">-9.7764692573346296e-05</cx:pt>
          <cx:pt idx="422">0.00235451172314967</cx:pt>
          <cx:pt idx="423">-0.0040165809442813203</cx:pt>
          <cx:pt idx="424">-0.0247662578073834</cx:pt>
          <cx:pt idx="425">-0.0155621565179436</cx:pt>
          <cx:pt idx="426">0.0082442075382138796</cx:pt>
          <cx:pt idx="427">0.040106501210688497</cx:pt>
          <cx:pt idx="428">0.021974039387940899</cx:pt>
          <cx:pt idx="429">0.020805115849243501</cx:pt>
          <cx:pt idx="430">0.023704682270479199</cx:pt>
          <cx:pt idx="431">-0.0079250403257164204</cx:pt>
          <cx:pt idx="432">0.0071715496437071199</cx:pt>
          <cx:pt idx="433">0.069801116585477205</cx:pt>
          <cx:pt idx="434">0.12587108415234399</cx:pt>
          <cx:pt idx="435">-0.036664776134496202</cx:pt>
          <cx:pt idx="436">-0.011881355693272901</cx:pt>
          <cx:pt idx="437">-0.059265822763671698</cx:pt>
          <cx:pt idx="438">-0.0905405679405549</cx:pt>
          <cx:pt idx="439">-0.14988797192464301</cx:pt>
          <cx:pt idx="440">-0.151250802214451</cx:pt>
          <cx:pt idx="441">-0.118672674445111</cx:pt>
          <cx:pt idx="442">-0.064613579752009195</cx:pt>
          <cx:pt idx="443">-0.041843604196648301</cx:pt>
          <cx:pt idx="444">-0.026488059559792301</cx:pt>
          <cx:pt idx="445">-0.011006477115525101</cx:pt>
          <cx:pt idx="446">-0.0048928008571942801</cx:pt>
          <cx:pt idx="447">-0.0016093911222237699</cx:pt>
          <cx:pt idx="448">-0.00026799132353720601</cx:pt>
          <cx:pt idx="449">-0.00041632574801242798</cx:pt>
          <cx:pt idx="450">-0.00028559214480640101</cx:pt>
          <cx:pt idx="451">-0.0060943942087372397</cx:pt>
          <cx:pt idx="452">-0.031755361788764001</cx:pt>
          <cx:pt idx="453">-0.030128775697823702</cx:pt>
          <cx:pt idx="454">-0.044765034205404203</cx:pt>
          <cx:pt idx="455">-0.0501514848871705</cx:pt>
          <cx:pt idx="456">-0.078999006430432506</cx:pt>
          <cx:pt idx="457">-0.0105210860095061</cx:pt>
          <cx:pt idx="458">0.00041003895688318699</cx:pt>
          <cx:pt idx="459">-0.0076158663597121201</cx:pt>
          <cx:pt idx="460">-0.00062699530338328105</cx:pt>
          <cx:pt idx="461">0.062046089590384899</cx:pt>
          <cx:pt idx="462">0.093190341879228894</cx:pt>
          <cx:pt idx="463">0.014289567737564599</cx:pt>
          <cx:pt idx="464">-0.018281733905777899</cx:pt>
          <cx:pt idx="465">-0.057790096578781001</cx:pt>
          <cx:pt idx="466">-0.0447295544928136</cx:pt>
          <cx:pt idx="467">-0.103862632950159</cx:pt>
          <cx:pt idx="468">-0.13153645808669101</cx:pt>
          <cx:pt idx="469">-0.090573223939781303</cx:pt>
          <cx:pt idx="470">-0.061882584317994697</cx:pt>
          <cx:pt idx="471">-0.035279426887925</cx:pt>
          <cx:pt idx="472">-0.014261389901256499</cx:pt>
          <cx:pt idx="473">-0.011498114613089701</cx:pt>
          <cx:pt idx="474">-0.0088267463893684905</cx:pt>
          <cx:pt idx="475">-0.00315732877793445</cx:pt>
          <cx:pt idx="476">8.6131522994098203e-05</cx:pt>
          <cx:pt idx="477">0.00062090999751869102</cx:pt>
          <cx:pt idx="478">-0.0021866643557486702</cx:pt>
          <cx:pt idx="479">-0.010853660198876</cx:pt>
          <cx:pt idx="480">-0.0290867468592814</cx:pt>
          <cx:pt idx="481">-0.0289424651672762</cx:pt>
          <cx:pt idx="482">-0.040281730005473602</cx:pt>
          <cx:pt idx="483">-0.068940748007146405</cx:pt>
          <cx:pt idx="484">-0.070024998550920398</cx:pt>
          <cx:pt idx="485">-0.045559086536683002</cx:pt>
          <cx:pt idx="486">0.013772898243607201</cx:pt>
          <cx:pt idx="487">0.0288823019221017</cx:pt>
          <cx:pt idx="488">-0.025114823452460099</cx:pt>
          <cx:pt idx="489">0.0101022786402806</cx:pt>
          <cx:pt idx="490">0.0861076841053455</cx:pt>
          <cx:pt idx="491">-0.023081335125863099</cx:pt>
          <cx:pt idx="492">0.0225794856884057</cx:pt>
          <cx:pt idx="493">-0.038278573840816697</cx:pt>
          <cx:pt idx="494">-0.015503944937796501</cx:pt>
          <cx:pt idx="495">-0.042950368331075101</cx:pt>
          <cx:pt idx="496">-0.048290497232716299</cx:pt>
          <cx:pt idx="497">-0.0382865500970744</cx:pt>
          <cx:pt idx="498">-0.038498675606953803</cx:pt>
          <cx:pt idx="499">-0.0288532012596458</cx:pt>
          <cx:pt idx="500">-0.016348033498843399</cx:pt>
          <cx:pt idx="501">-0.021528539852678202</cx:pt>
          <cx:pt idx="502">-0.0081718769125371793</cx:pt>
          <cx:pt idx="503">-0.00054286631985988698</cx:pt>
          <cx:pt idx="504">-0.00024998192815125001</cx:pt>
          <cx:pt idx="505">-6.2147005147570494e-05</cx:pt>
          <cx:pt idx="506">-0.0026758111851338299</cx:pt>
          <cx:pt idx="507">-0.0170034256423485</cx:pt>
          <cx:pt idx="508">-0.032481841563435601</cx:pt>
          <cx:pt idx="509">-0.024735468948420301</cx:pt>
          <cx:pt idx="510">-0.0334866412284597</cx:pt>
          <cx:pt idx="511">-0.079123682537109705</cx:pt>
          <cx:pt idx="512">-0.072969308014548095</cx:pt>
          <cx:pt idx="513">-0.0228408852136869</cx:pt>
          <cx:pt idx="514">0.026470853866306598</cx:pt>
          <cx:pt idx="515">-0.021625006230115901</cx:pt>
          <cx:pt idx="516">-0.047121731104232602</cx:pt>
          <cx:pt idx="517">0.00572923602845434</cx:pt>
          <cx:pt idx="518">0.018589700339846301</cx:pt>
          <cx:pt idx="519">-0.0039730030208520398</cx:pt>
          <cx:pt idx="520">0.020286714409818</cx:pt>
          <cx:pt idx="521">0.024368631036956499</cx:pt>
          <cx:pt idx="522">-0.012148650285195401</cx:pt>
          <cx:pt idx="523">0.0090134971384872292</cx:pt>
          <cx:pt idx="524">0.0107841739675911</cx:pt>
          <cx:pt idx="525">-0.031015709776038101</cx:pt>
          <cx:pt idx="526">-0.0380887444121632</cx:pt>
          <cx:pt idx="527">-0.033415244304677301</cx:pt>
          <cx:pt idx="528">-0.0024699185424317698</cx:pt>
          <cx:pt idx="529">-0.0057636434483444004</cx:pt>
          <cx:pt idx="530">-0.0030578744131350899</cx:pt>
          <cx:pt idx="531">0.00033177916786680703</cx:pt>
          <cx:pt idx="532">-0.00023865173597318901</cx:pt>
          <cx:pt idx="533">-0.00057467368240057305</cx:pt>
          <cx:pt idx="534">-0.0037152181932695199</cx:pt>
          <cx:pt idx="535">-0.020215579223096601</cx:pt>
          <cx:pt idx="536">-0.039541631090641897</cx:pt>
          <cx:pt idx="537">-0.037939308907126802</cx:pt>
          <cx:pt idx="538">-0.043095849972384803</cx:pt>
          <cx:pt idx="539">-0.085903170418390198</cx:pt>
          <cx:pt idx="540">-0.0514229830188766</cx:pt>
          <cx:pt idx="541">-0.0092373698627835708</cx:pt>
          <cx:pt idx="542">0.0027440289927777501</cx:pt>
          <cx:pt idx="543">-0.046004091634723403</cx:pt>
          <cx:pt idx="544">-0.060354176740140902</cx:pt>
          <cx:pt idx="545">0.010211598272603</cx:pt>
          <cx:pt idx="546">0.042841779158119403</cx:pt>
          <cx:pt idx="547">0.038446591613360802</cx:pt>
          <cx:pt idx="548">0.052909441141513698</cx:pt>
          <cx:pt idx="549">0.063356340926010404</cx:pt>
          <cx:pt idx="550">0.0177419666024153</cx:pt>
          <cx:pt idx="551">0.0088678519875075995</cx:pt>
          <cx:pt idx="552">0.017737066319641399</cx:pt>
          <cx:pt idx="553">-0.0268994498014699</cx:pt>
          <cx:pt idx="554">-0.0091364067595097308</cx:pt>
          <cx:pt idx="555">0.0070310208345455202</cx:pt>
          <cx:pt idx="556">0.016459677842352999</cx:pt>
          <cx:pt idx="557">-0.00043609720821825501</cx:pt>
          <cx:pt idx="558">-0.0022345638086513999</cx:pt>
          <cx:pt idx="559">9.9132434087562105e-05</cx:pt>
          <cx:pt idx="560">-0.000185979017856816</cx:pt>
          <cx:pt idx="561">-0.00035791045892876399</cx:pt>
          <cx:pt idx="562">-0.0019006110082946</cx:pt>
          <cx:pt idx="563">-0.018159850033669399</cx:pt>
          <cx:pt idx="564">-0.045534920258748002</cx:pt>
          <cx:pt idx="565">-0.0334552777747767</cx:pt>
          <cx:pt idx="566">-0.038891455504410297</cx:pt>
          <cx:pt idx="567">-0.045622080555176601</cx:pt>
          <cx:pt idx="568">-0.027338902649258701</cx:pt>
          <cx:pt idx="569">-0.020476612884992501</cx:pt>
          <cx:pt idx="570">0.0111366494688369</cx:pt>
          <cx:pt idx="571">0.0235477078297225</cx:pt>
          <cx:pt idx="572">-0.010534135739163199</cx:pt>
          <cx:pt idx="573">-0.044579328721645599</cx:pt>
          <cx:pt idx="574">-0.0048795749144348996</cx:pt>
          <cx:pt idx="575">0.0689281427039133</cx:pt>
          <cx:pt idx="576">0.058174029623921403</cx:pt>
          <cx:pt idx="577">0.049540547984466297</cx:pt>
          <cx:pt idx="578">0.029682679254877799</cx:pt>
          <cx:pt idx="579">0.011658661168890401</cx:pt>
          <cx:pt idx="580">0.00378367375543969</cx:pt>
          <cx:pt idx="581">0.0064064477088756804</cx:pt>
          <cx:pt idx="582">0.025391552726404198</cx:pt>
          <cx:pt idx="583">0.0087340485684284305</cx:pt>
          <cx:pt idx="584">0.0027692464531688999</cx:pt>
          <cx:pt idx="585">-0.0024131401720406801</cx:pt>
          <cx:pt idx="586">-0.00076395742142089005</cx:pt>
          <cx:pt idx="587">0.00052822180762865996</cx:pt>
          <cx:pt idx="588">-0.00101182781414388</cx:pt>
          <cx:pt idx="589">0.00021682883082864399</cx:pt>
          <cx:pt idx="590">-2.93814509427347e-05</cx:pt>
          <cx:pt idx="591">-0.0096099088659479595</cx:pt>
          <cx:pt idx="592">-0.024607897557962399</cx:pt>
          <cx:pt idx="593">-0.0146833323010035</cx:pt>
          <cx:pt idx="594">0.0021124808237678499</cx:pt>
          <cx:pt idx="595">0.014768133499871199</cx:pt>
          <cx:pt idx="596">-0.013285796177173801</cx:pt>
          <cx:pt idx="597">-0.0044459515373274101</cx:pt>
          <cx:pt idx="598">-0.037926286233238599</cx:pt>
          <cx:pt idx="599">0.037987383868243199</cx:pt>
          <cx:pt idx="600">0.0085426927182678299</cx:pt>
          <cx:pt idx="601">0.035275511867000599</cx:pt>
          <cx:pt idx="602">0.0175906457727989</cx:pt>
          <cx:pt idx="603">0.083713563812153599</cx:pt>
          <cx:pt idx="604">0.064395112150391107</cx:pt>
          <cx:pt idx="605">0.081621939340441096</cx:pt>
          <cx:pt idx="606">0.0338737997148457</cx:pt>
          <cx:pt idx="607">0.018297600887395099</cx:pt>
          <cx:pt idx="608">0.028213259211304201</cx:pt>
          <cx:pt idx="609">0.039691729560100399</cx:pt>
          <cx:pt idx="610">0.049948416859459999</cx:pt>
          <cx:pt idx="611">0.0025553296423105202</cx:pt>
          <cx:pt idx="612">-0.0043685110067049901</cx:pt>
          <cx:pt idx="613">-0.0011371184333184201</cx:pt>
          <cx:pt idx="614">9.3189334340995094e-05</cx:pt>
          <cx:pt idx="615">-0.000129090431604324</cx:pt>
          <cx:pt idx="616">-0.00040534095435277602</cx:pt>
          <cx:pt idx="617">0.00074154497092727002</cx:pt>
          <cx:pt idx="618">-0.00117725445554831</cx:pt>
          <cx:pt idx="619">-0.0047378963950413799</cx:pt>
          <cx:pt idx="620">-0.0028483967661144301</cx:pt>
          <cx:pt idx="621">-0.000598686221347951</cx:pt>
          <cx:pt idx="622">0.0135351969740788</cx:pt>
          <cx:pt idx="623">0.028549639175765099</cx:pt>
          <cx:pt idx="624">-0.018191942930658699</cx:pt>
          <cx:pt idx="625">0.0010050687517803201</cx:pt>
          <cx:pt idx="626">-0.0189778084591102</cx:pt>
          <cx:pt idx="627">0.038853653227336402</cx:pt>
          <cx:pt idx="628">-0.00366540087262061</cx:pt>
          <cx:pt idx="629">0.053554403742429903</cx:pt>
          <cx:pt idx="630">0.035267051765580502</cx:pt>
          <cx:pt idx="631">0.069182495282056694</cx:pt>
          <cx:pt idx="632">0.055734047323394299</cx:pt>
          <cx:pt idx="633">0.060371489273679101</cx:pt>
          <cx:pt idx="634">0.0624269322381217</cx:pt>
          <cx:pt idx="635">0.0669747257069708</cx:pt>
          <cx:pt idx="636">0.055906952717557898</cx:pt>
          <cx:pt idx="637">0.057158367912018303</cx:pt>
          <cx:pt idx="638">0.029304653586110601</cx:pt>
          <cx:pt idx="639">-0.010108354534723101</cx:pt>
          <cx:pt idx="640">-0.00132801869527241</cx:pt>
          <cx:pt idx="641">-0.00098859408708782889</cx:pt>
          <cx:pt idx="642">-0.00098013129829660202</cx:pt>
          <cx:pt idx="643">0.00073488473302241902</cx:pt>
          <cx:pt idx="644">-0.00015522354440669799</cx:pt>
          <cx:pt idx="645">0.00062363713808273895</cx:pt>
          <cx:pt idx="646">-0.00028996297466000499</cx:pt>
          <cx:pt idx="647">-0.0025029500081071802</cx:pt>
          <cx:pt idx="648">-0.00123280653357914</cx:pt>
          <cx:pt idx="649">-0.018810577479302801</cx:pt>
          <cx:pt idx="650">-0.021290976469645999</cx:pt>
          <cx:pt idx="651">-0.018589221584528599</cx:pt>
          <cx:pt idx="652">-0.0096020654706682196</cx:pt>
          <cx:pt idx="653">0.0069392459713149401</cx:pt>
          <cx:pt idx="654">-0.0200176326755554</cx:pt>
          <cx:pt idx="655">0.019911952564890999</cx:pt>
          <cx:pt idx="656">0.031973555278809802</cx:pt>
          <cx:pt idx="657">0.0499931230053796</cx:pt>
          <cx:pt idx="658">0.014631910930447399</cx:pt>
          <cx:pt idx="659">0.026962379734655401</cx:pt>
          <cx:pt idx="660">0.061741499792622397</cx:pt>
          <cx:pt idx="661">0.060144225091976797</cx:pt>
          <cx:pt idx="662">0.081594326880170695</cx:pt>
          <cx:pt idx="663">0.066933780716247102</cx:pt>
          <cx:pt idx="664">0.051849665668399401</cx:pt>
          <cx:pt idx="665">0.0312176581039725</cx:pt>
          <cx:pt idx="666">0.010018096595133299</cx:pt>
          <cx:pt idx="667">-0.0091642594046698993</cx:pt>
          <cx:pt idx="668">-0.0058643924880856296</cx:pt>
          <cx:pt idx="669">-0.00069612964658629902</cx:pt>
          <cx:pt idx="670">-0.0011658694375773701</cx:pt>
          <cx:pt idx="671">-0.00026055628384645801</cx:pt>
          <cx:pt idx="672">-0.00034336414494920398</cx:pt>
          <cx:pt idx="673">0.00061837390071262804</cx:pt>
          <cx:pt idx="674">-0.000120674241380398</cx:pt>
          <cx:pt idx="675">-0.0010237772481544</cx:pt>
          <cx:pt idx="676">-0.0136024186687201</cx:pt>
          <cx:pt idx="677">-0.0357430958739159</cx:pt>
          <cx:pt idx="678">-0.046857989422962397</cx:pt>
          <cx:pt idx="679">-0.042827315488647003</cx:pt>
          <cx:pt idx="680">-0.014257286011419399</cx:pt>
          <cx:pt idx="681">0.067175260771385206</cx:pt>
          <cx:pt idx="682">0.04329447409889</cx:pt>
          <cx:pt idx="683">0.068365289950613306</cx:pt>
          <cx:pt idx="684">0.025672930268392801</cx:pt>
          <cx:pt idx="685">-0.036144602303728603</cx:pt>
          <cx:pt idx="686">-0.028252056887618799</cx:pt>
          <cx:pt idx="687">-0.0424897006120806</cx:pt>
          <cx:pt idx="688">0.0091855506967996308</cx:pt>
          <cx:pt idx="689">0.00240076154614854</cx:pt>
          <cx:pt idx="690">0.041221150253444597</cx:pt>
          <cx:pt idx="691">0.029684292945617901</cx:pt>
          <cx:pt idx="692">0.0074703016309557498</cx:pt>
          <cx:pt idx="693">0.0015060833320231801</cx:pt>
          <cx:pt idx="694">-0.0061021611852767098</cx:pt>
          <cx:pt idx="695">-0.0070104390819045199</cx:pt>
          <cx:pt idx="696">-0.000851615895118059</cx:pt>
          <cx:pt idx="697">-0.000114010977390763</cx:pt>
          <cx:pt idx="698">-0.00029544985168069898</cx:pt>
          <cx:pt idx="699">-0.00018801964854883599</cx:pt>
          <cx:pt idx="700">-0.00053149101770854398</cx:pt>
          <cx:pt idx="701">0.000227934398479671</cx:pt>
          <cx:pt idx="702">0.00053879141635798796</cx:pt>
          <cx:pt idx="703">-0.00085929309333138203</cx:pt>
          <cx:pt idx="704">-0.016054747206508301</cx:pt>
          <cx:pt idx="705">-0.026961555976147501</cx:pt>
          <cx:pt idx="706">-0.029862886960051498</cx:pt>
          <cx:pt idx="707">-0.045617814935592298</cx:pt>
          <cx:pt idx="708">-0.031379739124210999</cx:pt>
          <cx:pt idx="709">0.0085521126492690003</cx:pt>
          <cx:pt idx="710">0.031160539801109399</cx:pt>
          <cx:pt idx="711">-0.022242206318688701</cx:pt>
          <cx:pt idx="712">-0.0048729295796746501</cx:pt>
          <cx:pt idx="713">-0.020421487694949399</cx:pt>
          <cx:pt idx="714">-0.020465623420971499</cx:pt>
          <cx:pt idx="715">-0.016274546748911801</cx:pt>
          <cx:pt idx="716">-0.0098108847583061806</cx:pt>
          <cx:pt idx="717">0.012330373040952299</cx:pt>
          <cx:pt idx="718">0.014237817109364601</cx:pt>
          <cx:pt idx="719">0.0052544837042843096</cx:pt>
          <cx:pt idx="720">-0.00133428541207924</cx:pt>
          <cx:pt idx="721">-0.00123922813947591</cx:pt>
          <cx:pt idx="722">-0.00514206646983027</cx:pt>
          <cx:pt idx="723">-0.0017003081308658199</cx:pt>
          <cx:pt idx="724">0.0010618129437771</cx:pt>
          <cx:pt idx="725">-0.00123053551670764</cx:pt>
          <cx:pt idx="726">-0.00041931910377581599</cx:pt>
          <cx:pt idx="727">-1.73468207629433e-05</cx:pt>
          <cx:pt idx="728">9.9842785795786795e-05</cx:pt>
          <cx:pt idx="729">0.000166064933329678</cx:pt>
          <cx:pt idx="730">-0.00012864395203931699</cx:pt>
          <cx:pt idx="731">-1.8372679093637101e-05</cx:pt>
          <cx:pt idx="732">-0.000175048766132926</cx:pt>
          <cx:pt idx="733">-0.0032494556089096402</cx:pt>
          <cx:pt idx="734">-0.0086970033990185699</cx:pt>
          <cx:pt idx="735">-0.011207702497665201</cx:pt>
          <cx:pt idx="736">-0.018339316625218899</cx:pt>
          <cx:pt idx="737">-0.024192360868937099</cx:pt>
          <cx:pt idx="738">-0.011284397148636801</cx:pt>
          <cx:pt idx="739">-0.0047868013215384897</cx:pt>
          <cx:pt idx="740">-0.0100226749155874</cx:pt>
          <cx:pt idx="741">-0.0469953274248604</cx:pt>
          <cx:pt idx="742">-0.042086717644387699</cx:pt>
          <cx:pt idx="743">-0.0028453334889968502</cx:pt>
          <cx:pt idx="744">0.0096770185414541601</cx:pt>
          <cx:pt idx="745">0.0061242122740040403</cx:pt>
          <cx:pt idx="746">-0.0087123399247718905</cx:pt>
          <cx:pt idx="747">-0.018986558586324399</cx:pt>
          <cx:pt idx="748">-0.0067576016675231897</cx:pt>
          <cx:pt idx="749">-0.0027959408456565099</cx:pt>
          <cx:pt idx="750">-0.0014596323019161</cx:pt>
          <cx:pt idx="751">6.7412631592909399e-05</cx:pt>
          <cx:pt idx="752">-0.000393112689451726</cx:pt>
          <cx:pt idx="753">-2.7778283018007599e-06</cx:pt>
          <cx:pt idx="754">-4.1214930187811598e-05</cx:pt>
          <cx:pt idx="755">0.000300102369153103</cx:pt>
          <cx:pt idx="756">6.3087748277319895e-05</cx:pt>
          <cx:pt idx="757">-0.00076507967693422504</cx:pt>
          <cx:pt idx="758">0.00025511041872382798</cx:pt>
          <cx:pt idx="759">0.000163785090365076</cx:pt>
          <cx:pt idx="760">0.0014904870805571499</cx:pt>
          <cx:pt idx="761">0.00065758855172519002</cx:pt>
          <cx:pt idx="762">-7.76398234990155e-05</cx:pt>
          <cx:pt idx="763">-0.00093145893566611297</cx:pt>
          <cx:pt idx="764">-0.0018425414521682599</cx:pt>
          <cx:pt idx="765">-0.00044248878140231302</cx:pt>
          <cx:pt idx="766">-0.0050155879924709702</cx:pt>
          <cx:pt idx="767">-0.0018209031760413701</cx:pt>
          <cx:pt idx="768">-0.00078384913315529103</cx:pt>
          <cx:pt idx="769">-0.0038849085747110698</cx:pt>
          <cx:pt idx="770">-0.0036630914513800898</cx:pt>
          <cx:pt idx="771">-0.00158847920554096</cx:pt>
          <cx:pt idx="772">-0.0042420446728519403</cx:pt>
          <cx:pt idx="773">-0.0088054127113373695</cx:pt>
          <cx:pt idx="774">-0.019356266369509399</cx:pt>
          <cx:pt idx="775">-0.0036406037894376598</cx:pt>
          <cx:pt idx="776">0.00070613258718196402</cx:pt>
          <cx:pt idx="777">-0.0015735674858332999</cx:pt>
          <cx:pt idx="778">-0.00014092708158892301</cx:pt>
          <cx:pt idx="779">-0.00032575067810717802</cx:pt>
          <cx:pt idx="780">-0.00044108322282427199</cx:pt>
          <cx:pt idx="781">0.000168243042893011</cx:pt>
          <cx:pt idx="782">-0.000187050338115632</cx:pt>
          <cx:pt idx="783">-0.00048010280069964899</cx:pt>
          <cx:pt idx="784">-0.0040448903234509247</cx:pt>
          <cx:pt idx="785">-0.0023646041649506952</cx:pt>
          <cx:pt idx="786">0.00080606007846575249</cx:pt>
          <cx:pt idx="787">-0.0104874868556948</cx:pt>
          <cx:pt idx="788">-0.010344381648206349</cx:pt>
          <cx:pt idx="789">-0.0079129344974395999</cx:pt>
          <cx:pt idx="790">-0.0099064794769687242</cx:pt>
          <cx:pt idx="791">-0.0045850821846968749</cx:pt>
          <cx:pt idx="792">-0.006703043004856175</cx:pt>
          <cx:pt idx="793">-9.0282156537933997e-05</cx:pt>
          <cx:pt idx="794">-0.0029110034214917249</cx:pt>
          <cx:pt idx="795">-0.0012736323467979699</cx:pt>
          <cx:pt idx="796">0.0039970372801423001</cx:pt>
          <cx:pt idx="797">-0.015346054915432075</cx:pt>
          <cx:pt idx="798">-0.016646730680188626</cx:pt>
          <cx:pt idx="799">-0.002249955016638115</cx:pt>
          <cx:pt idx="800">-0.0011764718061200549</cx:pt>
          <cx:pt idx="801">-0.0063751207938175496</cx:pt>
          <cx:pt idx="802">0.0113791887137912</cx:pt>
          <cx:pt idx="803">0.0157949284352513</cx:pt>
          <cx:pt idx="804">0.015553529471495599</cx:pt>
          <cx:pt idx="805">0.011981717051432875</cx:pt>
          <cx:pt idx="806">0.0073916142389414503</cx:pt>
          <cx:pt idx="807">0.0027894168750619251</cx:pt>
          <cx:pt idx="808">-0.0001066197895103145</cx:pt>
          <cx:pt idx="809">-0.000109340105338054</cx:pt>
          <cx:pt idx="810">-0.00014717263226817626</cx:pt>
          <cx:pt idx="811">-0.0010730730626770425</cx:pt>
          <cx:pt idx="812">-0.00169096445368235</cx:pt>
          <cx:pt idx="813">-0.0024311722898282327</cx:pt>
          <cx:pt idx="814">-0.0016037102248854999</cx:pt>
          <cx:pt idx="815">-0.0038466282381883501</cx:pt>
          <cx:pt idx="816">-0.00028729843248375249</cx:pt>
          <cx:pt idx="817">-0.005028410611565625</cx:pt>
          <cx:pt idx="818">0.0035829600373809248</cx:pt>
          <cx:pt idx="819">-0.00239787791272648</cx:pt>
          <cx:pt idx="820">-0.014885928784956875</cx:pt>
          <cx:pt idx="821">-0.0077555644785135252</cx:pt>
          <cx:pt idx="822">-0.0041769757465372004</cx:pt>
          <cx:pt idx="823">0.0055451099388566004</cx:pt>
          <cx:pt idx="824">0.0053130424727069253</cx:pt>
          <cx:pt idx="825">2.2274454343519974e-05</cx:pt>
          <cx:pt idx="826">0.004506492021249725</cx:pt>
          <cx:pt idx="827">0.002994241341889475</cx:pt>
          <cx:pt idx="828">0.0066674075635558498</cx:pt>
          <cx:pt idx="829">0.0033649384817551749</cx:pt>
          <cx:pt idx="830">0.014413823229009699</cx:pt>
          <cx:pt idx="831">0.011760807868378775</cx:pt>
          <cx:pt idx="832">0.010516387648349324</cx:pt>
          <cx:pt idx="833">0.010695088123429576</cx:pt>
          <cx:pt idx="834">0.0067192132728409754</cx:pt>
          <cx:pt idx="835">0.0024034636055623249</cx:pt>
          <cx:pt idx="836">0.000214193741685878</cx:pt>
          <cx:pt idx="837">0.00013701767774920576</cx:pt>
          <cx:pt idx="838">-0.0006194880800635225</cx:pt>
          <cx:pt idx="839">0.00062238605354840253</cx:pt>
          <cx:pt idx="840">0.0014733380698088525</cx:pt>
          <cx:pt idx="841">-0.0026426570287809998</cx:pt>
          <cx:pt idx="842">-0.0046198583287987496</cx:pt>
          <cx:pt idx="843">-0.0019993630012400377</cx:pt>
          <cx:pt idx="844">0.0046985627061738502</cx:pt>
          <cx:pt idx="845">0.0079495440451680752</cx:pt>
          <cx:pt idx="846">0.012191537647354899</cx:pt>
          <cx:pt idx="847">-0.0065785821830999748</cx:pt>
          <cx:pt idx="848">-0.0075589363242363249</cx:pt>
          <cx:pt idx="849">-0.029540982058130751</cx:pt>
          <cx:pt idx="850">-0.025699325004610751</cx:pt>
          <cx:pt idx="851">-0.01879323440646645</cx:pt>
          <cx:pt idx="852">-0.0074522188508609</cx:pt>
          <cx:pt idx="853">0.013641496805360051</cx:pt>
          <cx:pt idx="854">0.022576511851717926</cx:pt>
          <cx:pt idx="855">0.015799211482223699</cx:pt>
          <cx:pt idx="856">0.014900937958993925</cx:pt>
          <cx:pt idx="857">0.013517491204234976</cx:pt>
          <cx:pt idx="858">0.012412015165902375</cx:pt>
          <cx:pt idx="859">0.013171867959987175</cx:pt>
          <cx:pt idx="860">0.013158474261977726</cx:pt>
          <cx:pt idx="861">0.011206431200492025</cx:pt>
          <cx:pt idx="862">0.0034495863856216749</cx:pt>
          <cx:pt idx="863">-0.0013172250763285099</cx:pt>
          <cx:pt idx="864">-0.0050486469461122254</cx:pt>
          <cx:pt idx="865">2.6489086374491001e-05</cx:pt>
          <cx:pt idx="866">-0.00048090986372760247</cx:pt>
          <cx:pt idx="867">-0.00065090972840271247</cx:pt>
          <cx:pt idx="868">-0.00094424215684600502</cx:pt>
          <cx:pt idx="869">0.0018051477581300674</cx:pt>
          <cx:pt idx="870">0.00075966559208607003</cx:pt>
          <cx:pt idx="871">-0.0024510687778067173</cx:pt>
          <cx:pt idx="872">0.005413357768241275</cx:pt>
          <cx:pt idx="873">0.0073356403715124753</cx:pt>
          <cx:pt idx="874">0.0057091330301259251</cx:pt>
          <cx:pt idx="875">0.0020665937683041727</cx:pt>
          <cx:pt idx="876">-0.0051749627804683253</cx:pt>
          <cx:pt idx="877">-0.005014547057676475</cx:pt>
          <cx:pt idx="878">-0.02864468341742675</cx:pt>
          <cx:pt idx="879">-0.02874870065411525</cx:pt>
          <cx:pt idx="880">-0.020970700939261101</cx:pt>
          <cx:pt idx="881">-0.014380344778482225</cx:pt>
          <cx:pt idx="882">0.011392066341375925</cx:pt>
          <cx:pt idx="883">0.01463031610780165</cx:pt>
          <cx:pt idx="884">-0.0040448903234509247</cx:pt>
          <cx:pt idx="885">-0.0023646041649506952</cx:pt>
          <cx:pt idx="886">0.00080606007846575249</cx:pt>
          <cx:pt idx="887">-0.0104874868556948</cx:pt>
          <cx:pt idx="888">-0.010344381648206349</cx:pt>
          <cx:pt idx="889">-0.0079129344974395999</cx:pt>
          <cx:pt idx="890">-0.0099064794769687242</cx:pt>
          <cx:pt idx="891">-0.0045850821846968749</cx:pt>
          <cx:pt idx="892">-0.006703043004856175</cx:pt>
          <cx:pt idx="893">-9.0282156537933997e-05</cx:pt>
          <cx:pt idx="894">-0.0029110034214917249</cx:pt>
          <cx:pt idx="895">-0.0012736323467979699</cx:pt>
          <cx:pt idx="896">0.0039970372801423001</cx:pt>
          <cx:pt idx="897">-0.015346054915432075</cx:pt>
          <cx:pt idx="898">-0.016646730680188626</cx:pt>
          <cx:pt idx="899">-0.002249955016638115</cx:pt>
          <cx:pt idx="900">-0.0011764718061200549</cx:pt>
          <cx:pt idx="901">-0.0063751207938175496</cx:pt>
          <cx:pt idx="902">0.0113791887137912</cx:pt>
          <cx:pt idx="903">0.0157949284352513</cx:pt>
          <cx:pt idx="904">0.015553529471495599</cx:pt>
          <cx:pt idx="905">0.011981717051432875</cx:pt>
          <cx:pt idx="906">0.0073916142389414503</cx:pt>
          <cx:pt idx="907">0.0027894168750619251</cx:pt>
          <cx:pt idx="908">-0.0001066197895103145</cx:pt>
          <cx:pt idx="909">-0.000109340105338054</cx:pt>
          <cx:pt idx="910">-0.00014717263226817626</cx:pt>
          <cx:pt idx="911">-0.0010730730626770425</cx:pt>
          <cx:pt idx="912">-0.00169096445368235</cx:pt>
          <cx:pt idx="913">-0.0024311722898282327</cx:pt>
          <cx:pt idx="914">-0.0016037102248854999</cx:pt>
          <cx:pt idx="915">-0.0038466282381883501</cx:pt>
          <cx:pt idx="916">-0.00028729843248375249</cx:pt>
          <cx:pt idx="917">-0.005028410611565625</cx:pt>
          <cx:pt idx="918">0.0035829600373809248</cx:pt>
          <cx:pt idx="919">-0.00239787791272648</cx:pt>
          <cx:pt idx="920">-0.014885928784956875</cx:pt>
          <cx:pt idx="921">-0.0077555644785135252</cx:pt>
          <cx:pt idx="922">-0.0041769757465372004</cx:pt>
          <cx:pt idx="923">0.0055451099388566004</cx:pt>
          <cx:pt idx="924">0.0053130424727069253</cx:pt>
          <cx:pt idx="925">2.2274454343519974e-05</cx:pt>
          <cx:pt idx="926">0.004506492021249725</cx:pt>
          <cx:pt idx="927">0.002994241341889475</cx:pt>
          <cx:pt idx="928">0.0066674075635558498</cx:pt>
          <cx:pt idx="929">0.0033649384817551749</cx:pt>
          <cx:pt idx="930">0.014413823229009699</cx:pt>
          <cx:pt idx="931">0.011760807868378775</cx:pt>
          <cx:pt idx="932">0.010516387648349324</cx:pt>
          <cx:pt idx="933">0.010695088123429576</cx:pt>
          <cx:pt idx="934">0.0067192132728409754</cx:pt>
          <cx:pt idx="935">0.0024034636055623249</cx:pt>
          <cx:pt idx="936">0.000214193741685878</cx:pt>
          <cx:pt idx="937">0.00013701767774920576</cx:pt>
          <cx:pt idx="938">-0.0006194880800635225</cx:pt>
          <cx:pt idx="939">0.00062238605354840253</cx:pt>
          <cx:pt idx="940">0.0014733380698088525</cx:pt>
          <cx:pt idx="941">-0.0026426570287809998</cx:pt>
          <cx:pt idx="942">-0.0046198583287987496</cx:pt>
          <cx:pt idx="943">-0.0019993630012400377</cx:pt>
          <cx:pt idx="944">0.0046985627061738502</cx:pt>
          <cx:pt idx="945">0.0079495440451680752</cx:pt>
          <cx:pt idx="946">0.012191537647354899</cx:pt>
          <cx:pt idx="947">-0.0065785821830999748</cx:pt>
          <cx:pt idx="948">-0.0075589363242363249</cx:pt>
          <cx:pt idx="949">-0.029540982058130751</cx:pt>
          <cx:pt idx="950">-0.025699325004610751</cx:pt>
          <cx:pt idx="951">-0.01879323440646645</cx:pt>
          <cx:pt idx="952">-0.0074522188508609</cx:pt>
          <cx:pt idx="953">0.013641496805360051</cx:pt>
          <cx:pt idx="954">0.022576511851717926</cx:pt>
          <cx:pt idx="955">0.015799211482223699</cx:pt>
          <cx:pt idx="956">0.014900937958993925</cx:pt>
          <cx:pt idx="957">0.013517491204234976</cx:pt>
          <cx:pt idx="958">0.012412015165902375</cx:pt>
          <cx:pt idx="959">0.013171867959987175</cx:pt>
          <cx:pt idx="960">0.013158474261977726</cx:pt>
          <cx:pt idx="961">0.011206431200492025</cx:pt>
          <cx:pt idx="962">0.0034495863856216749</cx:pt>
          <cx:pt idx="963">-0.0013172250763285099</cx:pt>
          <cx:pt idx="964">-0.0050486469461122254</cx:pt>
          <cx:pt idx="965">2.6489086374491001e-05</cx:pt>
          <cx:pt idx="966">-0.00048090986372760247</cx:pt>
          <cx:pt idx="967">-0.00065090972840271247</cx:pt>
          <cx:pt idx="968">-0.00094424215684600502</cx:pt>
          <cx:pt idx="969">0.0018051477581300674</cx:pt>
          <cx:pt idx="970">0.00075966559208607003</cx:pt>
          <cx:pt idx="971">-0.0024510687778067173</cx:pt>
          <cx:pt idx="972">0.005413357768241275</cx:pt>
          <cx:pt idx="973">0.0073356403715124753</cx:pt>
          <cx:pt idx="974">0.0057091330301259251</cx:pt>
          <cx:pt idx="975">0.0020665937683041727</cx:pt>
          <cx:pt idx="976">-0.0051749627804683253</cx:pt>
          <cx:pt idx="977">-0.005014547057676475</cx:pt>
          <cx:pt idx="978">-0.02864468341742675</cx:pt>
          <cx:pt idx="979">-0.02874870065411525</cx:pt>
          <cx:pt idx="980">-0.020970700939261101</cx:pt>
          <cx:pt idx="981">-0.014380344778482225</cx:pt>
          <cx:pt idx="982">0.011392066341375925</cx:pt>
          <cx:pt idx="983">0.01463031610780165</cx:pt>
          <cx:pt idx="984">-0.0040448903234509247</cx:pt>
          <cx:pt idx="985">-0.0023646041649506952</cx:pt>
          <cx:pt idx="986">0.00080606007846575249</cx:pt>
          <cx:pt idx="987">-0.0104874868556948</cx:pt>
          <cx:pt idx="988">-0.010344381648206349</cx:pt>
          <cx:pt idx="989">-0.0079129344974395999</cx:pt>
          <cx:pt idx="990">-0.0099064794769687242</cx:pt>
          <cx:pt idx="991">-0.0045850821846968749</cx:pt>
          <cx:pt idx="992">-0.006703043004856175</cx:pt>
          <cx:pt idx="993">-9.0282156537933997e-05</cx:pt>
          <cx:pt idx="994">-0.0029110034214917249</cx:pt>
          <cx:pt idx="995">-0.0012736323467979699</cx:pt>
          <cx:pt idx="996">0.0039970372801423001</cx:pt>
          <cx:pt idx="997">-0.015346054915432075</cx:pt>
          <cx:pt idx="998">-0.016646730680188626</cx:pt>
          <cx:pt idx="999">-0.002249955016638115</cx:pt>
          <cx:pt idx="1000">-0.0011764718061200549</cx:pt>
          <cx:pt idx="1001">-0.0063751207938175496</cx:pt>
          <cx:pt idx="1002">0.0113791887137912</cx:pt>
          <cx:pt idx="1003">0.0157949284352513</cx:pt>
          <cx:pt idx="1004">0.015553529471495599</cx:pt>
          <cx:pt idx="1005">0.011981717051432875</cx:pt>
          <cx:pt idx="1006">0.0073916142389414503</cx:pt>
          <cx:pt idx="1007">0.0027894168750619251</cx:pt>
          <cx:pt idx="1008">-0.0001066197895103145</cx:pt>
          <cx:pt idx="1009">-0.000109340105338054</cx:pt>
          <cx:pt idx="1010">-0.00014717263226817626</cx:pt>
          <cx:pt idx="1011">-0.0010730730626770425</cx:pt>
          <cx:pt idx="1012">-0.00169096445368235</cx:pt>
          <cx:pt idx="1013">-0.0024311722898282327</cx:pt>
          <cx:pt idx="1014">-0.0016037102248854999</cx:pt>
          <cx:pt idx="1015">-0.0038466282381883501</cx:pt>
          <cx:pt idx="1016">-0.00028729843248375249</cx:pt>
          <cx:pt idx="1017">-0.005028410611565625</cx:pt>
          <cx:pt idx="1018">0.0035829600373809248</cx:pt>
          <cx:pt idx="1019">-0.00239787791272648</cx:pt>
          <cx:pt idx="1020">-0.014885928784956875</cx:pt>
          <cx:pt idx="1021">-0.0077555644785135252</cx:pt>
          <cx:pt idx="1022">-0.0041769757465372004</cx:pt>
          <cx:pt idx="1023">0.0055451099388566004</cx:pt>
          <cx:pt idx="1024">0.0053130424727069253</cx:pt>
          <cx:pt idx="1025">2.2274454343519974e-05</cx:pt>
          <cx:pt idx="1026">0.004506492021249725</cx:pt>
          <cx:pt idx="1027">0.002994241341889475</cx:pt>
          <cx:pt idx="1028">0.0066674075635558498</cx:pt>
          <cx:pt idx="1029">0.0033649384817551749</cx:pt>
          <cx:pt idx="1030">0.014413823229009699</cx:pt>
          <cx:pt idx="1031">0.011760807868378775</cx:pt>
          <cx:pt idx="1032">0.010516387648349324</cx:pt>
          <cx:pt idx="1033">0.010695088123429576</cx:pt>
          <cx:pt idx="1034">0.0067192132728409754</cx:pt>
          <cx:pt idx="1035">0.0024034636055623249</cx:pt>
          <cx:pt idx="1036">0.000214193741685878</cx:pt>
          <cx:pt idx="1037">0.00013701767774920576</cx:pt>
          <cx:pt idx="1038">-0.0006194880800635225</cx:pt>
          <cx:pt idx="1039">0.00062238605354840253</cx:pt>
          <cx:pt idx="1040">0.0014733380698088525</cx:pt>
          <cx:pt idx="1041">-0.0026426570287809998</cx:pt>
          <cx:pt idx="1042">-0.0046198583287987496</cx:pt>
          <cx:pt idx="1043">-0.0019993630012400377</cx:pt>
          <cx:pt idx="1044">0.0046985627061738502</cx:pt>
          <cx:pt idx="1045">0.0079495440451680752</cx:pt>
          <cx:pt idx="1046">0.012191537647354899</cx:pt>
          <cx:pt idx="1047">-0.0065785821830999748</cx:pt>
          <cx:pt idx="1048">-0.0075589363242363249</cx:pt>
          <cx:pt idx="1049">-0.029540982058130751</cx:pt>
          <cx:pt idx="1050">-0.025699325004610751</cx:pt>
          <cx:pt idx="1051">-0.01879323440646645</cx:pt>
          <cx:pt idx="1052">-0.0074522188508609</cx:pt>
          <cx:pt idx="1053">0.013641496805360051</cx:pt>
          <cx:pt idx="1054">0.022576511851717926</cx:pt>
          <cx:pt idx="1055">0.015799211482223699</cx:pt>
          <cx:pt idx="1056">0.014900937958993925</cx:pt>
          <cx:pt idx="1057">0.013517491204234976</cx:pt>
          <cx:pt idx="1058">0.012412015165902375</cx:pt>
          <cx:pt idx="1059">0.013171867959987175</cx:pt>
          <cx:pt idx="1060">0.013158474261977726</cx:pt>
          <cx:pt idx="1061">0.011206431200492025</cx:pt>
          <cx:pt idx="1062">0.0034495863856216749</cx:pt>
          <cx:pt idx="1063">-0.0013172250763285099</cx:pt>
          <cx:pt idx="1064">-0.0050486469461122254</cx:pt>
          <cx:pt idx="1065">2.6489086374491001e-05</cx:pt>
          <cx:pt idx="1066">-0.00048090986372760247</cx:pt>
          <cx:pt idx="1067">-0.00065090972840271247</cx:pt>
          <cx:pt idx="1068">-0.00094424215684600502</cx:pt>
          <cx:pt idx="1069">0.0018051477581300674</cx:pt>
          <cx:pt idx="1070">0.00075966559208607003</cx:pt>
          <cx:pt idx="1071">-0.0024510687778067173</cx:pt>
          <cx:pt idx="1072">0.005413357768241275</cx:pt>
          <cx:pt idx="1073">0.0073356403715124753</cx:pt>
          <cx:pt idx="1074">0.0057091330301259251</cx:pt>
          <cx:pt idx="1075">0.0020665937683041727</cx:pt>
          <cx:pt idx="1076">-0.0051749627804683253</cx:pt>
          <cx:pt idx="1077">-0.005014547057676475</cx:pt>
          <cx:pt idx="1078">-0.02864468341742675</cx:pt>
          <cx:pt idx="1079">-0.02874870065411525</cx:pt>
          <cx:pt idx="1080">-0.020970700939261101</cx:pt>
          <cx:pt idx="1081">-0.014380344778482225</cx:pt>
          <cx:pt idx="1082">0.011392066341375925</cx:pt>
          <cx:pt idx="1083">0.01463031610780165</cx:pt>
        </cx:lvl>
      </cx:numDim>
    </cx:data>
    <cx:data id="190">
      <cx:numDim type="val">
        <cx:f>Sheet2!$GI$1:$GI$1084</cx:f>
        <cx:lvl ptCount="1084" formatCode="0.00E+00">
          <cx:pt idx="0">3.7753309716047899e-06</cx:pt>
          <cx:pt idx="1">0.00028510262694247701</cx:pt>
          <cx:pt idx="2">-0.00020505970813406899</cx:pt>
          <cx:pt idx="3">-0.00066324558023461895</cx:pt>
          <cx:pt idx="4">-0.00018680965308825599</cx:pt>
          <cx:pt idx="5">0.00041352467082576101</cx:pt>
          <cx:pt idx="6">-0.000431584356415445</cx:pt>
          <cx:pt idx="7">0.00015420098464456099</cx:pt>
          <cx:pt idx="8">-0.000757933962235355</cx:pt>
          <cx:pt idx="9">-0.000342125689779276</cx:pt>
          <cx:pt idx="10">0.000185484587761243</cx:pt>
          <cx:pt idx="11">-5.4584988607645201e-06</cx:pt>
          <cx:pt idx="12">-0.00048353527388747802</cx:pt>
          <cx:pt idx="13">0.000200125913690578</cx:pt>
          <cx:pt idx="14">0.00047670475310535103</cx:pt>
          <cx:pt idx="15">-0.00068751904438724999</cx:pt>
          <cx:pt idx="16">-0.00042529073285736999</cx:pt>
          <cx:pt idx="17">-0.000104914871168109</cx:pt>
          <cx:pt idx="18">-9.01492153467553e-05</cx:pt>
          <cx:pt idx="19">0.00014890220757264599</cx:pt>
          <cx:pt idx="20">-0.00057119326183318199</cx:pt>
          <cx:pt idx="21">0.00055622547766569501</cx:pt>
          <cx:pt idx="22">0.000106058468608127</cx:pt>
          <cx:pt idx="23">-0.00043448076938897397</cx:pt>
          <cx:pt idx="24">-0.0010780444400233099</cx:pt>
          <cx:pt idx="25">0.00040368195946933702</cx:pt>
          <cx:pt idx="26">8.4381718690862496e-05</cx:pt>
          <cx:pt idx="27">0.000218592577261499</cx:pt>
          <cx:pt idx="28">0.000112735369603149</cx:pt>
          <cx:pt idx="29">-0.00014368424425186601</cx:pt>
          <cx:pt idx="30">-0.00073305545199036997</cx:pt>
          <cx:pt idx="31">-0.00051386160162303904</cx:pt>
          <cx:pt idx="32">-0.00047142674360046402</cx:pt>
          <cx:pt idx="33">-0.00058370797676036501</cx:pt>
          <cx:pt idx="34">-0.00034544775762535999</cx:pt>
          <cx:pt idx="35">0.00054400046215433498</cx:pt>
          <cx:pt idx="36">-0.00047527603060050001</cx:pt>
          <cx:pt idx="37">0.00034097752670258401</cx:pt>
          <cx:pt idx="38">-0.0010922620343113401</cx:pt>
          <cx:pt idx="39">0.00068371621002262701</cx:pt>
          <cx:pt idx="40">-9.9726876313487798e-05</cx:pt>
          <cx:pt idx="41">0.00054046364828942001</cx:pt>
          <cx:pt idx="42">-0.0013644904931450501</cx:pt>
          <cx:pt idx="43">-0.00021111640150903399</cx:pt>
          <cx:pt idx="44">-0.000445126615235591</cx:pt>
          <cx:pt idx="45">-0.00018864883940344099</cx:pt>
          <cx:pt idx="46">-0.000121682356805696</cx:pt>
          <cx:pt idx="47">0.00068030034244867998</cx:pt>
          <cx:pt idx="48">0.0010614612348210199</cx:pt>
          <cx:pt idx="49">0.00062887516861914305</cx:pt>
          <cx:pt idx="50">0.00097272570710156602</cx:pt>
          <cx:pt idx="51">7.9723732756620797e-05</cx:pt>
          <cx:pt idx="52">-0.00078888068504886805</cx:pt>
          <cx:pt idx="53">0.00103195626903101</cx:pt>
          <cx:pt idx="54">0.000444383906806416</cx:pt>
          <cx:pt idx="55">-0.00063568013601845899</cx:pt>
          <cx:pt idx="56">-0.000146902240334745</cx:pt>
          <cx:pt idx="57">0.00062812905492952301</cx:pt>
          <cx:pt idx="58">0.00039163537422292298</cx:pt>
          <cx:pt idx="59">-0.00044805200413196902</cx:pt>
          <cx:pt idx="60">-0.00087249033712550098</cx:pt>
          <cx:pt idx="61">-0.000175831021374367</cx:pt>
          <cx:pt idx="62">0.000376549069702787</cx:pt>
          <cx:pt idx="63">-2.2621657620296301e-07</cx:pt>
          <cx:pt idx="64">0.000199844466953695</cx:pt>
          <cx:pt idx="65">-0.00030373488309583198</cx:pt>
          <cx:pt idx="66">0.000343600314538673</cx:pt>
          <cx:pt idx="67">-0.0030556050211476599</cx:pt>
          <cx:pt idx="68">-0.0068954733846864798</cx:pt>
          <cx:pt idx="69">-0.0133120541918529</cx:pt>
          <cx:pt idx="70">-0.018695908763410998</cx:pt>
          <cx:pt idx="71">-0.0139033224851518</cx:pt>
          <cx:pt idx="72">-0.0155736874938122</cx:pt>
          <cx:pt idx="73">-0.0091165771883463705</cx:pt>
          <cx:pt idx="74">0.00315384007300646</cx:pt>
          <cx:pt idx="75">-0.00260366321471538</cx:pt>
          <cx:pt idx="76">-0.0037271058433530901</cx:pt>
          <cx:pt idx="77">-0.0018223283116230401</cx:pt>
          <cx:pt idx="78">-0.0010123405773103001</cx:pt>
          <cx:pt idx="79">1.47574408902218e-05</cx:pt>
          <cx:pt idx="80">0.00013326322114909299</cx:pt>
          <cx:pt idx="81">4.5400098700056001e-05</cx:pt>
          <cx:pt idx="82">-0.00038306301893972598</cx:pt>
          <cx:pt idx="83">0.00098104900811776699</cx:pt>
          <cx:pt idx="84">-0.000205079718791179</cx:pt>
          <cx:pt idx="85">-7.3219516865006403e-06</cx:pt>
          <cx:pt idx="86">0.000119388212449309</cx:pt>
          <cx:pt idx="87">-0.00032364183672433701</cx:pt>
          <cx:pt idx="88">-0.00089714576974128397</cx:pt>
          <cx:pt idx="89">0.00087950097689607799</cx:pt>
          <cx:pt idx="90">0.0017277105716098199</cx:pt>
          <cx:pt idx="91">0.0020990285267493899</cx:pt>
          <cx:pt idx="92">-0.00056638686132051697</cx:pt>
          <cx:pt idx="93">-0.019223397556211601</cx:pt>
          <cx:pt idx="94">-0.0185775089026496</cx:pt>
          <cx:pt idx="95">-0.0057339931647780798</cx:pt>
          <cx:pt idx="96">0.0049922672998907796</cx:pt>
          <cx:pt idx="97">-0.0098257856893277495</cx:pt>
          <cx:pt idx="98">-0.0027547335055918701</cx:pt>
          <cx:pt idx="99">0.0268646614471344</cx:pt>
          <cx:pt idx="100">0.021679760397363999</cx:pt>
          <cx:pt idx="101">0.019203247346302299</cx:pt>
          <cx:pt idx="102">0.0124758065699702</cx:pt>
          <cx:pt idx="103">3.5591485337951603e-05</cx:pt>
          <cx:pt idx="104">-0.0111929424293132</cx:pt>
          <cx:pt idx="105">-0.013101198200923699</cx:pt>
          <cx:pt idx="106">-0.022391551147468401</cx:pt>
          <cx:pt idx="107">-0.015791666080766199</cx:pt>
          <cx:pt idx="108">-0.0031133275441742598</cx:pt>
          <cx:pt idx="109">-0.00055996864750045895</cx:pt>
          <cx:pt idx="110">0.00074194257333881695</cx:pt>
          <cx:pt idx="111">8.2220612663109598e-05</cx:pt>
          <cx:pt idx="112">0.00026099772602866401</cx:pt>
          <cx:pt idx="113">5.4043360609019802e-05</cx:pt>
          <cx:pt idx="114">-0.00029383542061255102</cx:pt>
          <cx:pt idx="115">0.0017792039847624101</cx:pt>
          <cx:pt idx="116">0.00120334376396071</cx:pt>
          <cx:pt idx="117">-0.0024733473931974098</cx:pt>
          <cx:pt idx="118">-0.00267118951180682</cx:pt>
          <cx:pt idx="119">0.0121778005454687</cx:pt>
          <cx:pt idx="120">0.020884738585845102</cx:pt>
          <cx:pt idx="121">0.0028293041719944399</cx:pt>
          <cx:pt idx="122">-0.0062225725510160904</cx:pt>
          <cx:pt idx="123">0.030947025871464098</cx:pt>
          <cx:pt idx="124">0.00579275206710635</cx:pt>
          <cx:pt idx="125">0.0233376272457929</cx:pt>
          <cx:pt idx="126">0.050145969894251102</cx:pt>
          <cx:pt idx="127">0.0869947700763916</cx:pt>
          <cx:pt idx="128">0.0027242262106653</cx:pt>
          <cx:pt idx="129">0.016818555925121</cx:pt>
          <cx:pt idx="130">0.0279325511316783</cx:pt>
          <cx:pt idx="131">-0.0429677850994803</cx:pt>
          <cx:pt idx="132">-0.059723372156296597</cx:pt>
          <cx:pt idx="133">-0.012638767909910399</cx:pt>
          <cx:pt idx="134">-0.0024382107401206298</cx:pt>
          <cx:pt idx="135">-0.0068615820637010399</cx:pt>
          <cx:pt idx="136">0.016486890049737</cx:pt>
          <cx:pt idx="137">0.0212540114188139</cx:pt>
          <cx:pt idx="138">0.011970417428964999</cx:pt>
          <cx:pt idx="139">-4.57687338986689e-06</cx:pt>
          <cx:pt idx="140">0.00010051617563006299</cx:pt>
          <cx:pt idx="141">0.000472456360201293</cx:pt>
          <cx:pt idx="142">-4.0795832091131401e-05</cx:pt>
          <cx:pt idx="143">0.0048597355968397803</cx:pt>
          <cx:pt idx="144">0.0094956106389594199</cx:pt>
          <cx:pt idx="145">0.0092188163965015706</cx:pt>
          <cx:pt idx="146">0.0040452882776753499</cx:pt>
          <cx:pt idx="147">-0.00019203652091138101</cx:pt>
          <cx:pt idx="148">-0.0095922439241861706</cx:pt>
          <cx:pt idx="149">-0.0125485515884514</cx:pt>
          <cx:pt idx="150">0.0134442926810916</cx:pt>
          <cx:pt idx="151">0.023962550734288199</cx:pt>
          <cx:pt idx="152">0.010595646095599201</cx:pt>
          <cx:pt idx="153">0.088786389655305706</cx:pt>
          <cx:pt idx="154">0.083703916647396501</cx:pt>
          <cx:pt idx="155">-0.0132836433251955</cx:pt>
          <cx:pt idx="156">-0.019378993198793201</cx:pt>
          <cx:pt idx="157">-0.00488108612857115</cx:pt>
          <cx:pt idx="158">-0.024874765291439799</cx:pt>
          <cx:pt idx="159">-0.056673557337168202</cx:pt>
          <cx:pt idx="160">-0.036885603555930901</cx:pt>
          <cx:pt idx="161">-0.0461895305486116</cx:pt>
          <cx:pt idx="162">0.0050747080866107601</cx:pt>
          <cx:pt idx="163">0.016865633557579699</cx:pt>
          <cx:pt idx="164">0.035495708455698202</cx:pt>
          <cx:pt idx="165">0.0261649655859576</cx:pt>
          <cx:pt idx="166">0.0036426963443330798</cx:pt>
          <cx:pt idx="167">-0.00047200122656600299</cx:pt>
          <cx:pt idx="168">-0.00034341208491490201</cx:pt>
          <cx:pt idx="169">-0.00026165357210485599</cx:pt>
          <cx:pt idx="170">0.0054350264879209501</cx:pt>
          <cx:pt idx="171">0.018260525996532301</cx:pt>
          <cx:pt idx="172">0.019864902425665999</cx:pt>
          <cx:pt idx="173">0.0102648170606899</cx:pt>
          <cx:pt idx="174">-0.013226190384932199</cx:pt>
          <cx:pt idx="175">-0.053978675619229699</cx:pt>
          <cx:pt idx="176">-0.036538680049593097</cx:pt>
          <cx:pt idx="177">-0.042526266386924097</cx:pt>
          <cx:pt idx="178">0.028708200565750699</cx:pt>
          <cx:pt idx="179">0.0092475256761331993</cx:pt>
          <cx:pt idx="180">-0.0020470974301368999</cx:pt>
          <cx:pt idx="181">0.026016312889949201</cx:pt>
          <cx:pt idx="182">-0.0093046114944718896</cx:pt>
          <cx:pt idx="183">-0.022286890550058398</cx:pt>
          <cx:pt idx="184">-0.023485966772507399</cx:pt>
          <cx:pt idx="185">-0.042183848209243903</cx:pt>
          <cx:pt idx="186">-0.035286547624243603</cx:pt>
          <cx:pt idx="187">-0.117233922547665</cx:pt>
          <cx:pt idx="188">-0.051232032483701097</cx:pt>
          <cx:pt idx="189">-0.0065545247216907097</cx:pt>
          <cx:pt idx="190">0.00071617492594942204</cx:pt>
          <cx:pt idx="191">-0.029304503380334902</cx:pt>
          <cx:pt idx="192">0.0015246805994972</cx:pt>
          <cx:pt idx="193">0.0090513278946731598</cx:pt>
          <cx:pt idx="194">-0.0034733795367723301</cx:pt>
          <cx:pt idx="195">0.0016724177496756001</cx:pt>
          <cx:pt idx="196">-0.00035048898676727302</cx:pt>
          <cx:pt idx="197">-0.00013099446698256601</cx:pt>
          <cx:pt idx="198">0.016906802920113002</cx:pt>
          <cx:pt idx="199">0.0068318566812188</cx:pt>
          <cx:pt idx="200">0.0063867754339649247</cx:pt>
          <cx:pt idx="201">0.0034557249739464</cx:pt>
          <cx:pt idx="202">-0.00039924146922739001</cx:pt>
          <cx:pt idx="203">-0.00054748645207603505</cx:pt>
          <cx:pt idx="204">-0.0047846981293246504</cx:pt>
          <cx:pt idx="205">-0.0019297366854424251</cx:pt>
          <cx:pt idx="206">0.020439241507315374</cx:pt>
          <cx:pt idx="207">0.023835341841389326</cx:pt>
          <cx:pt idx="208">0.027756310920568499</cx:pt>
          <cx:pt idx="209">0.0015658073685074876</cx:pt>
          <cx:pt idx="210">-0.0129896647146988</cx:pt>
          <cx:pt idx="211">-0.042007705402417501</cx:pt>
          <cx:pt idx="212">-0.013117920776788625</cx:pt>
          <cx:pt idx="213">0.0056627293842416498</cx:pt>
          <cx:pt idx="214">-0.00091651132882585246</cx:pt>
          <cx:pt idx="215">-0.0037110881944854499</cx:pt>
          <cx:pt idx="216">0.0039408129767341503</cx:pt>
          <cx:pt idx="217">-8.3246818515422753e-05</cx:pt>
          <cx:pt idx="218">-0.0031611362180411001</cx:pt>
          <cx:pt idx="219">-0.0042322130312038748</cx:pt>
          <cx:pt idx="220">-0.0019545603251233676</cx:pt>
          <cx:pt idx="221">-0.00028633179438752253</cx:pt>
          <cx:pt idx="222">-0.00067910472531249749</cx:pt>
          <cx:pt idx="223">0.00025087813066107002</cx:pt>
          <cx:pt idx="224">0.00015116743474361726</cx:pt>
          <cx:pt idx="225">0.000153818863393109</cx:pt>
          <cx:pt idx="226">0.0030084150003501248</cx:pt>
          <cx:pt idx="227">0.0057438547783758252</cx:pt>
          <cx:pt idx="228">0.0055013195955811748</cx:pt>
          <cx:pt idx="229">0.0092390753389812001</cx:pt>
          <cx:pt idx="230">0.0015127162541757749</cx:pt>
          <cx:pt idx="231">-0.003720367996455325</cx:pt>
          <cx:pt idx="232">-0.0065262593003567997</cx:pt>
          <cx:pt idx="233">0.012981737742048876</cx:pt>
          <cx:pt idx="234">0.01645187611931925</cx:pt>
          <cx:pt idx="235">0.038168279842063002</cx:pt>
          <cx:pt idx="236">0.041056152666803999</cx:pt>
          <cx:pt idx="237">0.011242814327768224</cx:pt>
          <cx:pt idx="238">-0.0028669761400520501</cx:pt>
          <cx:pt idx="239">0.00122975596474216</cx:pt>
          <cx:pt idx="240">0.022536488103450249</cx:pt>
          <cx:pt idx="241">0.021315604434534601</cx:pt>
          <cx:pt idx="242">0.0070665634956425501</cx:pt>
          <cx:pt idx="243">0.0093954008309370257</cx:pt>
          <cx:pt idx="244">0.01738711121039695</cx:pt>
          <cx:pt idx="245">0.0077865783456436003</cx:pt>
          <cx:pt idx="246">0.0075126889636144001</cx:pt>
          <cx:pt idx="247">0.016402654644794949</cx:pt>
          <cx:pt idx="248">0.017946965943237352</cx:pt>
          <cx:pt idx="249">0.0097485449216639757</cx:pt>
          <cx:pt idx="250">-0.00037493778082523248</cx:pt>
          <cx:pt idx="251">0.00017182921266773726</cx:pt>
          <cx:pt idx="252">-1.0419999628723801e-05</cx:pt>
          <cx:pt idx="253">0.0003527882474149725</cx:pt>
          <cx:pt idx="254">0.001809068721001455</cx:pt>
          <cx:pt idx="255">0.0039045858631651001</cx:pt>
          <cx:pt idx="256">0.0068692102949663748</cx:pt>
          <cx:pt idx="257">0.00076266478121655502</cx:pt>
          <cx:pt idx="258">0.00104117642017347</cx:pt>
          <cx:pt idx="259">-0.0044500227431610749</cx:pt>
          <cx:pt idx="260">-0.0092837137074539243</cx:pt>
          <cx:pt idx="261">0.0071060530817466001</cx:pt>
          <cx:pt idx="262">0.026402734165396249</cx:pt>
          <cx:pt idx="263">0.039979379870884249</cx:pt>
          <cx:pt idx="264">0.042849599832714497</cx:pt>
          <cx:pt idx="265">0.021525752005131075</cx:pt>
          <cx:pt idx="266">0.021773388932537149</cx:pt>
          <cx:pt idx="267">0.014132393507884349</cx:pt>
          <cx:pt idx="268">0.0031278117692568252</cx:pt>
          <cx:pt idx="269">0.015902769424087325</cx:pt>
          <cx:pt idx="270">0.034534899163841747</cx:pt>
          <cx:pt idx="271">0.013288440688144051</cx:pt>
          <cx:pt idx="272">0.0066253033875979996</cx:pt>
          <cx:pt idx="273">0.018734084487772074</cx:pt>
          <cx:pt idx="274">0.017421218745756074</cx:pt>
          <cx:pt idx="275">0.021650955736843926</cx:pt>
          <cx:pt idx="276">0.025673233982529998</cx:pt>
          <cx:pt idx="277">0.013704789468535501</cx:pt>
          <cx:pt idx="278">0.00059383839565074498</cx:pt>
          <cx:pt idx="279">0.00015517380614057599</cx:pt>
          <cx:pt idx="280">-7.6667926971760246e-05</cx:pt>
          <cx:pt idx="281">5.6950270057841251e-05</cx:pt>
          <cx:pt idx="282">0.0020393031510449176</cx:pt>
          <cx:pt idx="283">0.0050604920682756002</cx:pt>
          <cx:pt idx="284">0.0024636659862717924</cx:pt>
          <cx:pt idx="285">-0.005690263561511125</cx:pt>
          <cx:pt idx="286">-0.005984505666902575</cx:pt>
          <cx:pt idx="287">-0.016609674307392675</cx:pt>
          <cx:pt idx="288">0.004081290365907075</cx:pt>
          <cx:pt idx="289">0.0171061512572423</cx:pt>
          <cx:pt idx="290">0.04347090623466375</cx:pt>
          <cx:pt idx="291">0.066549452552422755</cx:pt>
          <cx:pt idx="292">0.035864566386902753</cx:pt>
          <cx:pt idx="293">0.017293230530524149</cx:pt>
          <cx:pt idx="294">-0.012551043382254275</cx:pt>
          <cx:pt idx="295">-0.024076815873170274</cx:pt>
          <cx:pt idx="296">-0.016846480638458099</cx:pt>
          <cx:pt idx="297">-0.0016846649137494251</cx:pt>
          <cx:pt idx="298">0.031784237764617751</cx:pt>
          <cx:pt idx="299">0.00432792318926824</cx:pt>
          <cx:pt idx="300">0.099562801309944493</cx:pt>
          <cx:pt idx="301">0.083724885539886704</cx:pt>
          <cx:pt idx="302">0.064607794264342405</cx:pt>
          <cx:pt idx="303">0.032799196121851899</cx:pt>
          <cx:pt idx="304">0.062376747304679597</cx:pt>
          <cx:pt idx="305">0.0421231978329763</cx:pt>
          <cx:pt idx="306">0.012167827257206</cx:pt>
          <cx:pt idx="307">0.00084973426028923796</cx:pt>
          <cx:pt idx="308">0.00148638651484925</cx:pt>
          <cx:pt idx="309">7.8924899564484106e-05</cx:pt>
          <cx:pt idx="310">0.0078639709980207403</cx:pt>
          <cx:pt idx="311">0.021420505773667699</cx:pt>
          <cx:pt idx="312">-0.021745772650900299</cx:pt>
          <cx:pt idx="313">-0.021811758888933799</cx:pt>
          <cx:pt idx="314">-0.0251467337327708</cx:pt>
          <cx:pt idx="315">-0.052371398471360499</cx:pt>
          <cx:pt idx="316">-0.033549884149864297</cx:pt>
          <cx:pt idx="317">-0.018482159032862901</cx:pt>
          <cx:pt idx="318">0.114597363236984</cx:pt>
          <cx:pt idx="319">0.198227446096014</cx:pt>
          <cx:pt idx="320">0.090661670240718195</cx:pt>
          <cx:pt idx="321">-0.0141783031725047</cx:pt>
          <cx:pt idx="322">-0.162830173430556</cx:pt>
          <cx:pt idx="323">-0.23335041494151401</cx:pt>
          <cx:pt idx="324">-0.208613754377375</cx:pt>
          <cx:pt idx="325">-0.035625976152283002</cx:pt>
          <cx:pt idx="326">0.055032186491109997</cx:pt>
          <cx:pt idx="327">-0.0186196225516067</cx:pt>
          <cx:pt idx="328">0.035813512562847503</cx:pt>
          <cx:pt idx="329">-0.044915215058911398</cx:pt>
          <cx:pt idx="330">0.022865432745079801</cx:pt>
          <cx:pt idx="331">0.044304527827123102</cx:pt>
          <cx:pt idx="332">0.030245171328077001</cx:pt>
          <cx:pt idx="333">0.0062222484546411499</cx:pt>
          <cx:pt idx="334">0.010439085703335399</cx:pt>
          <cx:pt idx="335">0.00041191460081933199</cx:pt>
          <cx:pt idx="336">0.00024998561239081898</cx:pt>
          <cx:pt idx="337">0.000272632886233002</cx:pt>
          <cx:pt idx="338">0.00079918884951435702</cx:pt>
          <cx:pt idx="339">0.0051849794160546102</cx:pt>
          <cx:pt idx="340">-0.036480997329693003</cx:pt>
          <cx:pt idx="341">-0.031220860743631701</cx:pt>
          <cx:pt idx="342">0.00399289410564789</cx:pt>
          <cx:pt idx="343">0.029750053577941301</cx:pt>
          <cx:pt idx="344">0.00163777064995103</cx:pt>
          <cx:pt idx="345">0.0243152918689531</cx:pt>
          <cx:pt idx="346">0.10235020712741</cx:pt>
          <cx:pt idx="347">0.038796393412269203</cx:pt>
          <cx:pt idx="348">-0.042425539763066497</cx:pt>
          <cx:pt idx="349">-0.111847709088497</cx:pt>
          <cx:pt idx="350">-0.13789869047167</cx:pt>
          <cx:pt idx="351">-0.167762233527049</cx:pt>
          <cx:pt idx="352">-0.121032816340137</cx:pt>
          <cx:pt idx="353">-0.0756657094677637</cx:pt>
          <cx:pt idx="354">-0.015748456767400498</cx:pt>
          <cx:pt idx="355">-0.0611207436983012</cx:pt>
          <cx:pt idx="356">-0.00060588010024931497</cx:pt>
          <cx:pt idx="357">-0.074133758623030496</cx:pt>
          <cx:pt idx="358">-0.0074589488695872</cx:pt>
          <cx:pt idx="359">0.025111965624750002</cx:pt>
          <cx:pt idx="360">0.030048408864487602</cx:pt>
          <cx:pt idx="361">-0.0041995555457902903</cx:pt>
          <cx:pt idx="362">0.0053678465827823501</cx:pt>
          <cx:pt idx="363">-0.00070329390783446398</cx:pt>
          <cx:pt idx="364">-0.000667808831863444</cx:pt>
          <cx:pt idx="365">-0.00030501046573465601</cx:pt>
          <cx:pt idx="366">-0.00050576142523799399</cx:pt>
          <cx:pt idx="367">-0.00082251337762445902</cx:pt>
          <cx:pt idx="368">-0.059348955399814503</cx:pt>
          <cx:pt idx="369">-0.0062226942940154803</cx:pt>
          <cx:pt idx="370">0.029792083465236801</cx:pt>
          <cx:pt idx="371">0.139605201648133</cx:pt>
          <cx:pt idx="372">0.0389667636028036</cx:pt>
          <cx:pt idx="373">0.056766881328963202</cx:pt>
          <cx:pt idx="374">0.038986195404807397</cx:pt>
          <cx:pt idx="375">-0.042691135282248403</cx:pt>
          <cx:pt idx="376">-0.0052030656820638002</cx:pt>
          <cx:pt idx="377">-0.057288430631096399</cx:pt>
          <cx:pt idx="378">-0.059559035115120298</cx:pt>
          <cx:pt idx="379">-0.105515009827598</cx:pt>
          <cx:pt idx="380">-0.102274678671537</cx:pt>
          <cx:pt idx="381">-0.126666578771717</cx:pt>
          <cx:pt idx="382">-0.102108313928148</cx:pt>
          <cx:pt idx="383">-0.063137907465222701</cx:pt>
          <cx:pt idx="384">-0.0059936926769357099</cx:pt>
          <cx:pt idx="385">-0.040051587307768199</cx:pt>
          <cx:pt idx="386">-0.072116060655655595</cx:pt>
          <cx:pt idx="387">0.024673271886962101</cx:pt>
          <cx:pt idx="388">0.068067537677831996</cx:pt>
          <cx:pt idx="389">-0.0049531500388248001</cx:pt>
          <cx:pt idx="390">0.00052053316707581705</cx:pt>
          <cx:pt idx="391">0.00028201134113186801</cx:pt>
          <cx:pt idx="392">7.5602975021368099e-05</cx:pt>
          <cx:pt idx="393">0.0033648080948284302</cx:pt>
          <cx:pt idx="394">0.0035451846914770499</cx:pt>
          <cx:pt idx="395">-0.0028293121529958699</cx:pt>
          <cx:pt idx="396">-0.054358533764287197</cx:pt>
          <cx:pt idx="397">-0.0116416396085204</cx:pt>
          <cx:pt idx="398">0.079632094987914903</cx:pt>
          <cx:pt idx="399">0.14795081045136699</cx:pt>
          <cx:pt idx="400">0.066361448570278203</cx:pt>
          <cx:pt idx="401">0.084824209215882601</cx:pt>
          <cx:pt idx="402">0.085485116162260497</cx:pt>
          <cx:pt idx="403">-0.046075685767212403</cx:pt>
          <cx:pt idx="404">-0.0096025943868465694</cx:pt>
          <cx:pt idx="405">-0.023004206916897901</cx:pt>
          <cx:pt idx="406">0.046260222876860602</cx:pt>
          <cx:pt idx="407">-0.012801539173185401</cx:pt>
          <cx:pt idx="408">-0.097816549300558997</cx:pt>
          <cx:pt idx="409">-0.083130406095423701</cx:pt>
          <cx:pt idx="410">-0.056199957936645402</cx:pt>
          <cx:pt idx="411">-0.077655939373133101</cx:pt>
          <cx:pt idx="412">-0.054045663261409603</cx:pt>
          <cx:pt idx="413">-0.034699136359316499</cx:pt>
          <cx:pt idx="414">-0.064581061452430005</cx:pt>
          <cx:pt idx="415">0.068987868645066105</cx:pt>
          <cx:pt idx="416">0.074217499084479194</cx:pt>
          <cx:pt idx="417">-0.0066971279240807596</cx:pt>
          <cx:pt idx="418">-0.0014044086296433999</cx:pt>
          <cx:pt idx="419">-0.00087746263429209798</cx:pt>
          <cx:pt idx="420">0.00042616694012908402</cx:pt>
          <cx:pt idx="421">0.0060721193518687303</cx:pt>
          <cx:pt idx="422">0.0059707327358576104</cx:pt>
          <cx:pt idx="423">-0.0019283586941285899</cx:pt>
          <cx:pt idx="424">-0.0138577623935779</cx:pt>
          <cx:pt idx="425">0.023321351469119799</cx:pt>
          <cx:pt idx="426">0.093796917629321602</cx:pt>
          <cx:pt idx="427">0.064337735936076099</cx:pt>
          <cx:pt idx="428">0.0044053715268209401</cx:pt>
          <cx:pt idx="429">0.078185676673623597</cx:pt>
          <cx:pt idx="430">0.062976086990621793</cx:pt>
          <cx:pt idx="431">-0.0196962985489543</cx:pt>
          <cx:pt idx="432">-0.0024070606899558298</cx:pt>
          <cx:pt idx="433">-0.047148079199097297</cx:pt>
          <cx:pt idx="434">-0.040871697564765497</cx:pt>
          <cx:pt idx="435">-0.0040870505786379597</cx:pt>
          <cx:pt idx="436">-0.093291045457292901</cx:pt>
          <cx:pt idx="437">-0.077806431168511797</cx:pt>
          <cx:pt idx="438">-0.0034656854150321801</cx:pt>
          <cx:pt idx="439">-0.031016157602091102</cx:pt>
          <cx:pt idx="440">-0.056062862689453</cx:pt>
          <cx:pt idx="441">0.0042954332642202902</cx:pt>
          <cx:pt idx="442">-0.0024737257143690201</cx:pt>
          <cx:pt idx="443">0.059111812064542003</cx:pt>
          <cx:pt idx="444">0.057351253729660899</cx:pt>
          <cx:pt idx="445">-0.011982922450773301</cx:pt>
          <cx:pt idx="446">-0.0010564477269938801</cx:pt>
          <cx:pt idx="447">-0.00036644168183816201</cx:pt>
          <cx:pt idx="448">1.7174232336452701e-05</cx:pt>
          <cx:pt idx="449">0.0030894250377171699</cx:pt>
          <cx:pt idx="450">0.013272678435448101</cx:pt>
          <cx:pt idx="451">0.0108848497806249</cx:pt>
          <cx:pt idx="452">-0.010592569154479399</cx:pt>
          <cx:pt idx="453">0.023795596356571899</cx:pt>
          <cx:pt idx="454">-0.0194864903409241</cx:pt>
          <cx:pt idx="455">0.022987949945688799</cx:pt>
          <cx:pt idx="456">0.022795633840962001</cx:pt>
          <cx:pt idx="457">0.0385406966226952</cx:pt>
          <cx:pt idx="458">-0.00132479046540649</cx:pt>
          <cx:pt idx="459">-0.064925126289607102</cx:pt>
          <cx:pt idx="460">-0.058437926155542497</cx:pt>
          <cx:pt idx="461">-0.092086650356036998</cx:pt>
          <cx:pt idx="462">-0.104333926221402</cx:pt>
          <cx:pt idx="463">-0.124677761072364</cx:pt>
          <cx:pt idx="464">-0.17882592915308501</cx:pt>
          <cx:pt idx="465">-0.075895760515251195</cx:pt>
          <cx:pt idx="466">0.036390331654336</cx:pt>
          <cx:pt idx="467">-0.0154930076815954</cx:pt>
          <cx:pt idx="468">-0.063649580086099403</cx:pt>
          <cx:pt idx="469">-0.0052549541485198102</cx:pt>
          <cx:pt idx="470">0.0029615728188194801</cx:pt>
          <cx:pt idx="471">0.032289247320808803</cx:pt>
          <cx:pt idx="472">0.040914162199458599</cx:pt>
          <cx:pt idx="473">-0.0253762587201781</cx:pt>
          <cx:pt idx="474">-0.0051888201300515496</cx:pt>
          <cx:pt idx="475">0.000178744234210094</cx:pt>
          <cx:pt idx="476">0.00033051607399856503</cx:pt>
          <cx:pt idx="477">0.0010541110190366899</cx:pt>
          <cx:pt idx="478">0.0104648701481643</cx:pt>
          <cx:pt idx="479">0.0220090979831289</cx:pt>
          <cx:pt idx="480">-0.035321859406792</cx:pt>
          <cx:pt idx="481">-0.046889123657820601</cx:pt>
          <cx:pt idx="482">-0.083436925892024297</cx:pt>
          <cx:pt idx="483">-0.076779223702344801</cx:pt>
          <cx:pt idx="484">-0.12061378047617199</cx:pt>
          <cx:pt idx="485">-0.163839813703374</cx:pt>
          <cx:pt idx="486">-0.121711425666629</cx:pt>
          <cx:pt idx="487">-0.15007355069079401</cx:pt>
          <cx:pt idx="488">-0.21082059922101201</cx:pt>
          <cx:pt idx="489">-0.203205831131025</cx:pt>
          <cx:pt idx="490">-0.13463030253914199</cx:pt>
          <cx:pt idx="491">-0.139201718268092</cx:pt>
          <cx:pt idx="492">-0.22451460029098799</cx:pt>
          <cx:pt idx="493">0.0097693630232717592</cx:pt>
          <cx:pt idx="494">0.042982431024417997</cx:pt>
          <cx:pt idx="495">-0.037196463292833298</cx:pt>
          <cx:pt idx="496">0.0095179594062182703</cx:pt>
          <cx:pt idx="497">-0.038901053492309899</cx:pt>
          <cx:pt idx="498">-0.0116734488833652</cx:pt>
          <cx:pt idx="499">-0.00092526141241484601</cx:pt>
          <cx:pt idx="500">-0.014338066335662999</cx:pt>
          <cx:pt idx="501">-0.020950636856945998</cx:pt>
          <cx:pt idx="502">-0.0031147290116839699</cx:pt>
          <cx:pt idx="503">-4.7932420596668499e-06</cx:pt>
          <cx:pt idx="504">0.00027360284085239299</cx:pt>
          <cx:pt idx="505">0.00027954075694686499</cx:pt>
          <cx:pt idx="506">0.0068661363024659101</cx:pt>
          <cx:pt idx="507">0.0243368164493434</cx:pt>
          <cx:pt idx="508">-0.034974570203604498</cx:pt>
          <cx:pt idx="509">-0.054123162192751699</cx:pt>
          <cx:pt idx="510">-0.109102032406485</cx:pt>
          <cx:pt idx="511">-0.150323320454156</cx:pt>
          <cx:pt idx="512">-0.201360520777039</cx:pt>
          <cx:pt idx="513">-0.25161450425992099</cx:pt>
          <cx:pt idx="514">-0.22732881231242799</cx:pt>
          <cx:pt idx="515">-0.17073569705984101</cx:pt>
          <cx:pt idx="516">-0.225713532562828</cx:pt>
          <cx:pt idx="517">-0.23245422603149399</cx:pt>
          <cx:pt idx="518">-0.14045687597966</cx:pt>
          <cx:pt idx="519">-0.087856608172678999</cx:pt>
          <cx:pt idx="520">-0.020104561736630201</cx:pt>
          <cx:pt idx="521">0.075714337119191996</cx:pt>
          <cx:pt idx="522">0.094700345336199102</cx:pt>
          <cx:pt idx="523">-0.0012641564733161599</cx:pt>
          <cx:pt idx="524">0.0072755979232217299</cx:pt>
          <cx:pt idx="525">-0.021216982124861301</cx:pt>
          <cx:pt idx="526">0.0142257813802983</cx:pt>
          <cx:pt idx="527">-0.028002788909796201</cx:pt>
          <cx:pt idx="528">-0.043912903599228899</cx:pt>
          <cx:pt idx="529">-0.0093874739907144795</cx:pt>
          <cx:pt idx="530">-0.0025138970573449098</cx:pt>
          <cx:pt idx="531">-0.00053660232037267398</cx:pt>
          <cx:pt idx="532">-0.00023947637292642799</cx:pt>
          <cx:pt idx="533">-0.00011226519160759901</cx:pt>
          <cx:pt idx="534">0.0063133905727949299</cx:pt>
          <cx:pt idx="535">0.0231155895539653</cx:pt>
          <cx:pt idx="536">0.0027385621406882401</cx:pt>
          <cx:pt idx="537">0.0126200218502933</cx:pt>
          <cx:pt idx="538">-0.083061613780029006</cx:pt>
          <cx:pt idx="539">-0.12907161991378999</cx:pt>
          <cx:pt idx="540">-0.12419608799564601</cx:pt>
          <cx:pt idx="541">-0.16104731438615699</cx:pt>
          <cx:pt idx="542">-0.192500925000577</cx:pt>
          <cx:pt idx="543">-0.21840902073452001</cx:pt>
          <cx:pt idx="544">-0.122977206231154</cx:pt>
          <cx:pt idx="545">-0.138479322541991</cx:pt>
          <cx:pt idx="546">-0.089400972874172105</cx:pt>
          <cx:pt idx="547">-0.049772825279920899</cx:pt>
          <cx:pt idx="548">0.043981321962247202</cx:pt>
          <cx:pt idx="549">0.0595893104822511</cx:pt>
          <cx:pt idx="550">0.047757460590820901</cx:pt>
          <cx:pt idx="551">-0.014560743725295399</cx:pt>
          <cx:pt idx="552">0.0037225528404306102</cx:pt>
          <cx:pt idx="553">-0.062339999473552697</cx:pt>
          <cx:pt idx="554">-0.026669928279182901</cx:pt>
          <cx:pt idx="555">-0.035907332020536697</cx:pt>
          <cx:pt idx="556">-0.023508490869212501</cx:pt>
          <cx:pt idx="557">-0.0088867324470815207</cx:pt>
          <cx:pt idx="558">-0.0013961573042525701</cx:pt>
          <cx:pt idx="559">0.00010833652720200999</cx:pt>
          <cx:pt idx="560">0.00046046576564169898</cx:pt>
          <cx:pt idx="561">0.00091656949051066399</cx:pt>
          <cx:pt idx="562">0.0048377076433865403</cx:pt>
          <cx:pt idx="563">0.0206044008042803</cx:pt>
          <cx:pt idx="564">0.023835303397210201</cx:pt>
          <cx:pt idx="565">0.019221988199664499</cx:pt>
          <cx:pt idx="566">-0.0573088781850448</cx:pt>
          <cx:pt idx="567">-0.0983066147671664</cx:pt>
          <cx:pt idx="568">-0.038781301604429302</cx:pt>
          <cx:pt idx="569">-0.074469940278483401</cx:pt>
          <cx:pt idx="570">-0.10985700227008</cx:pt>
          <cx:pt idx="571">-0.12243895525167001</cx:pt>
          <cx:pt idx="572">-0.0387926431690565</cx:pt>
          <cx:pt idx="573">-0.019105316304758101</cx:pt>
          <cx:pt idx="574">0.0139805945460862</cx:pt>
          <cx:pt idx="575">0.031625581441214599</cx:pt>
          <cx:pt idx="576">-0.038895522694636399</cx:pt>
          <cx:pt idx="577">0.0154736368464521</cx:pt>
          <cx:pt idx="578">-0.018644085469952401</cx:pt>
          <cx:pt idx="579">0.0200674610201407</cx:pt>
          <cx:pt idx="580">-0.0194320354806151</cx:pt>
          <cx:pt idx="581">-0.057621997744942997</cx:pt>
          <cx:pt idx="582">-0.044459436747591903</cx:pt>
          <cx:pt idx="583">-0.032727725827420298</cx:pt>
          <cx:pt idx="584">-0.019470098975727799</cx:pt>
          <cx:pt idx="585">-0.0043934310250266602</cx:pt>
          <cx:pt idx="586">-0.00088184541893309505</cx:pt>
          <cx:pt idx="587">-0.000215454912423237</cx:pt>
          <cx:pt idx="588">-0.0010220263255892399</cx:pt>
          <cx:pt idx="589">-9.1925824286165594e-05</cx:pt>
          <cx:pt idx="590">0.0039317315960354501</cx:pt>
          <cx:pt idx="591">0.0205897780098112</cx:pt>
          <cx:pt idx="592">0.034306317159971997</cx:pt>
          <cx:pt idx="593">0.029573713983193601</cx:pt>
          <cx:pt idx="594">-0.028555491726116999</cx:pt>
          <cx:pt idx="595">-0.053478933149677201</cx:pt>
          <cx:pt idx="596">-0.030279370967854099</cx:pt>
          <cx:pt idx="597">-0.071942867074358596</cx:pt>
          <cx:pt idx="598">-0.035188141320683701</cx:pt>
          <cx:pt idx="599">0.055415352556495601</cx:pt>
          <cx:pt idx="600">0.131860813289261</cx:pt>
          <cx:pt idx="601">0.13490635711585799</cx:pt>
          <cx:pt idx="602">0.104090967842196</cx:pt>
          <cx:pt idx="603">0.066564896181168107</cx:pt>
          <cx:pt idx="604">0.052227540931911703</cx:pt>
          <cx:pt idx="605">-0.0091565568854492102</cx:pt>
          <cx:pt idx="606">0.0251014947573493</cx:pt>
          <cx:pt idx="607">-0.048395700348101901</cx:pt>
          <cx:pt idx="608">-0.040422039318977698</cx:pt>
          <cx:pt idx="609">-0.039166312707253799</cx:pt>
          <cx:pt idx="610">-0.047766562898610601</cx:pt>
          <cx:pt idx="611">-0.030918249628676599</cx:pt>
          <cx:pt idx="612">-0.0129036186115429</cx:pt>
          <cx:pt idx="613">-0.00530452036585039</cx:pt>
          <cx:pt idx="614">-0.00045832939209889198</cx:pt>
          <cx:pt idx="615">0.00057583657900896104</cx:pt>
          <cx:pt idx="616">-0.00035023429906124099</cx:pt>
          <cx:pt idx="617">0.00035391871083695098</cx:pt>
          <cx:pt idx="618">0.0045948884003506</cx:pt>
          <cx:pt idx="619">0.0133039355442582</cx:pt>
          <cx:pt idx="620">0.0018387086585638301</cx:pt>
          <cx:pt idx="621">0.0239596273661597</cx:pt>
          <cx:pt idx="622">-0.0169946114983952</cx:pt>
          <cx:pt idx="623">-0.029844523142262099</cx:pt>
          <cx:pt idx="624">-0.023502498234747999</cx:pt>
          <cx:pt idx="625">-0.053509742819756602</cx:pt>
          <cx:pt idx="626">-0.027656539450689001</cx:pt>
          <cx:pt idx="627">0.113056175411858</cx:pt>
          <cx:pt idx="628">0.140517160508348</cx:pt>
          <cx:pt idx="629">0.085189479941101307</cx:pt>
          <cx:pt idx="630">0.032546327125826301</cx:pt>
          <cx:pt idx="631">0.059592449786477</cx:pt>
          <cx:pt idx="632">0.031492551332832797</cx:pt>
          <cx:pt idx="633">0.069570936712994594</cx:pt>
          <cx:pt idx="634">-0.038908880941597002</cx:pt>
          <cx:pt idx="635">-0.103608303920475</cx:pt>
          <cx:pt idx="636">-0.055385133888330301</cx:pt>
          <cx:pt idx="637">-0.064059307123055798</cx:pt>
          <cx:pt idx="638">-0.041626431336560903</cx:pt>
          <cx:pt idx="639">-0.0138976650178091</cx:pt>
          <cx:pt idx="640">-0.0151443864360874</cx:pt>
          <cx:pt idx="641">-0.0097045237158138002</cx:pt>
          <cx:pt idx="642">0.00012076487907049399</cx:pt>
          <cx:pt idx="643">-0.00034186147881493898</cx:pt>
          <cx:pt idx="644">0.000106431589179993</cx:pt>
          <cx:pt idx="645">-0.00058357154048178895</cx:pt>
          <cx:pt idx="646">0.00159408752647132</cx:pt>
          <cx:pt idx="647">0.0091103873254190296</cx:pt>
          <cx:pt idx="648">0.024862218646480201</cx:pt>
          <cx:pt idx="649">0.035476391086735497</cx:pt>
          <cx:pt idx="650">0.064926526843817597</cx:pt>
          <cx:pt idx="651">0.037314850105101598</cx:pt>
          <cx:pt idx="652">0.024457120615789099</cx:pt>
          <cx:pt idx="653">0.018696096421481699</cx:pt>
          <cx:pt idx="654">0.11808903271632799</cx:pt>
          <cx:pt idx="655">0.134049973585216</cx:pt>
          <cx:pt idx="656">0.166207614667535</cx:pt>
          <cx:pt idx="657">0.075862820965910294</cx:pt>
          <cx:pt idx="658">0.073679461153467601</cx:pt>
          <cx:pt idx="659">0.013313243943048499</cx:pt>
          <cx:pt idx="660">-0.0091734448993565001</cx:pt>
          <cx:pt idx="661">-0.031874110130719703</cx:pt>
          <cx:pt idx="662">-0.092072014269633698</cx:pt>
          <cx:pt idx="663">-0.067572397876472803</cx:pt>
          <cx:pt idx="664">-0.023883838332071101</cx:pt>
          <cx:pt idx="665">-0.0456250470093372</cx:pt>
          <cx:pt idx="666">-0.043904946791438297</cx:pt>
          <cx:pt idx="667">-0.014600174381066901</cx:pt>
          <cx:pt idx="668">-0.0042644849539271003</cx:pt>
          <cx:pt idx="669">-0.0109844534796944</cx:pt>
          <cx:pt idx="670">0.000312044839796234</cx:pt>
          <cx:pt idx="671">-1.14341565554564e-05</cx:pt>
          <cx:pt idx="672">0.00048316640992513202</cx:pt>
          <cx:pt idx="673">6.7680805160401204e-05</cx:pt>
          <cx:pt idx="674">0.0034006899655945298</cx:pt>
          <cx:pt idx="675">0.0070329013747892598</cx:pt>
          <cx:pt idx="676">0.017354605426657801</cx:pt>
          <cx:pt idx="677">0.029096981658781499</cx:pt>
          <cx:pt idx="678">0.060780930712267499</cx:pt>
          <cx:pt idx="679">0.097721001262070395</cx:pt>
          <cx:pt idx="680">0.0843001278624054</cx:pt>
          <cx:pt idx="681">0.099580080698379606</cx:pt>
          <cx:pt idx="682">0.13463130283833999</cx:pt>
          <cx:pt idx="683">0.140768188318495</cx:pt>
          <cx:pt idx="684">0.174920875418067</cx:pt>
          <cx:pt idx="685">0.044267224879006299</cx:pt>
          <cx:pt idx="686">0.0326459440652688</cx:pt>
          <cx:pt idx="687">-0.00435460038916991</cx:pt>
          <cx:pt idx="688">-0.029388086166967201</cx:pt>
          <cx:pt idx="689">0.0241059386195452</cx:pt>
          <cx:pt idx="690">0.024866675489368599</cx:pt>
          <cx:pt idx="691">0.0098335853254984708</cx:pt>
          <cx:pt idx="692">-0.0104892475064692</cx:pt>
          <cx:pt idx="693">-0.0024870166841004298</cx:pt>
          <cx:pt idx="694">-0.0065022446198798297</cx:pt>
          <cx:pt idx="695">-0.0069181571381191596</cx:pt>
          <cx:pt idx="696">-0.0023353291970767301</cx:pt>
          <cx:pt idx="697">-0.0041352751221528199</cx:pt>
          <cx:pt idx="698">0.000214503984594439</cx:pt>
          <cx:pt idx="699">-0.00027596888866827902</cx:pt>
          <cx:pt idx="700">-0.00031940175455225599</cx:pt>
          <cx:pt idx="701">-0.00038433512040910199</cx:pt>
          <cx:pt idx="702">3.8844388631657898e-05</cx:pt>
          <cx:pt idx="703">-7.91297816581489e-05</cx:pt>
          <cx:pt idx="704">-0.0016591789920832099</cx:pt>
          <cx:pt idx="705">-0.0093157296192592706</cx:pt>
          <cx:pt idx="706">0.00171372750673794</cx:pt>
          <cx:pt idx="707">0.028926907213737502</cx:pt>
          <cx:pt idx="708">0.034606760345726101</cx:pt>
          <cx:pt idx="709">0.016316258812196598</cx:pt>
          <cx:pt idx="710">-0.00556776135415896</cx:pt>
          <cx:pt idx="711">0.089159499036917597</cx:pt>
          <cx:pt idx="712">0.13829016611964501</cx:pt>
          <cx:pt idx="713">0.057202404678146898</cx:pt>
          <cx:pt idx="714">-0.0084335771624419898</cx:pt>
          <cx:pt idx="715">0.0038496040821609399</cx:pt>
          <cx:pt idx="716">0.052871272789383902</cx:pt>
          <cx:pt idx="717">0.082573153763965096</cx:pt>
          <cx:pt idx="718">0.037345764895547501</cx:pt>
          <cx:pt idx="719">0.022949472959051899</cx:pt>
          <cx:pt idx="720">0.017012751347743701</cx:pt>
          <cx:pt idx="721">0.018520895491350799</cx:pt>
          <cx:pt idx="722">0.0099298206827174596</cx:pt>
          <cx:pt idx="723">0.0048818241095186501</cx:pt>
          <cx:pt idx="724">0.0051094220300983003</cx:pt>
          <cx:pt idx="725">4.2250680816893398e-05</cx:pt>
          <cx:pt idx="726">0.00023694316657141501</cx:pt>
          <cx:pt idx="727">-0.000117704746563209</cx:pt>
          <cx:pt idx="728">-0.00055643967483135198</cx:pt>
          <cx:pt idx="729">-0.00023519516479684899</cx:pt>
          <cx:pt idx="730">0.00065822701475441497</cx:pt>
          <cx:pt idx="731">-0.00045224626167230899</cx:pt>
          <cx:pt idx="732">0.00056705959386252499</cx:pt>
          <cx:pt idx="733">-0.0039536585650467504</cx:pt>
          <cx:pt idx="734">-0.0112425824525393</cx:pt>
          <cx:pt idx="735">-0.0049762188174534601</cx:pt>
          <cx:pt idx="736">-0.00167382025131788</cx:pt>
          <cx:pt idx="737">-0.019710625327967499</cx:pt>
          <cx:pt idx="738">-0.022677278294885</cx:pt>
          <cx:pt idx="739">-0.020555258823528599</cx:pt>
          <cx:pt idx="740">-0.0171639572402369</cx:pt>
          <cx:pt idx="741">-0.0072617391482038803</cx:pt>
          <cx:pt idx="742">-0.00177929112963307</cx:pt>
          <cx:pt idx="743">0.039420972276578002</cx:pt>
          <cx:pt idx="744">0.056099325764617597</cx:pt>
          <cx:pt idx="745">0.0521650116235488</cx:pt>
          <cx:pt idx="746">0.037289061969744602</cx:pt>
          <cx:pt idx="747">0.045769180530192403</cx:pt>
          <cx:pt idx="748">0.023994382607199299</cx:pt>
          <cx:pt idx="749">0.0115790188129092</cx:pt>
          <cx:pt idx="750">0.0061180781973868802</cx:pt>
          <cx:pt idx="751">-0.00033410865377145798</cx:pt>
          <cx:pt idx="752">0.000119222416271558</cx:pt>
          <cx:pt idx="753">-0.00052949352753819002</cx:pt>
          <cx:pt idx="754">0.00018857289557174699</cx:pt>
          <cx:pt idx="755">0.000524222088446168</cx:pt>
          <cx:pt idx="756">0.00016508207152304499</cx:pt>
          <cx:pt idx="757">-0.00036380399819202199</cx:pt>
          <cx:pt idx="758">-0.00082217184547711802</cx:pt>
          <cx:pt idx="759">9.1871689621972898e-06</cx:pt>
          <cx:pt idx="760">0.00053927031493833095</cx:pt>
          <cx:pt idx="761">-6.1165974614416096e-05</cx:pt>
          <cx:pt idx="762">8.03960089191793e-05</cx:pt>
          <cx:pt idx="763">-8.42826494719686e-05</cx:pt>
          <cx:pt idx="764">0.0015067497961512499</cx:pt>
          <cx:pt idx="765">0.0023830198764295701</cx:pt>
          <cx:pt idx="766">0.0031591894223771001</cx:pt>
          <cx:pt idx="767">0.0054715784921438599</cx:pt>
          <cx:pt idx="768">0.0031876166044311799</cx:pt>
          <cx:pt idx="769">0.0023957308195338301</cx:pt>
          <cx:pt idx="770">-0.0066674573170149003</cx:pt>
          <cx:pt idx="771">-0.00561718487345638</cx:pt>
          <cx:pt idx="772">0.0043729451707583298</cx:pt>
          <cx:pt idx="773">0.0096185136155975404</cx:pt>
          <cx:pt idx="774">0.011563975337690701</cx:pt>
          <cx:pt idx="775">-0.00058840989273615401</cx:pt>
          <cx:pt idx="776">0.00115678586138328</cx:pt>
          <cx:pt idx="777">0.0030264248184048198</cx:pt>
          <cx:pt idx="778">0.0030777046726681101</cx:pt>
          <cx:pt idx="779">0.00090983254158764698</cx:pt>
          <cx:pt idx="780">0.000377964990594609</cx:pt>
          <cx:pt idx="781">-0.00048671832594926001</cx:pt>
          <cx:pt idx="782">-0.00036084214701453401</cx:pt>
          <cx:pt idx="783">0.00031640485574458999</cx:pt>
          <cx:pt idx="784">0.0068318566812188</cx:pt>
          <cx:pt idx="785">0.0063867754339649247</cx:pt>
          <cx:pt idx="786">0.0034557249739464</cx:pt>
          <cx:pt idx="787">-0.00039924146922739001</cx:pt>
          <cx:pt idx="788">-0.00054748645207603505</cx:pt>
          <cx:pt idx="789">-0.0047846981293246504</cx:pt>
          <cx:pt idx="790">-0.0019297366854424251</cx:pt>
          <cx:pt idx="791">0.020439241507315374</cx:pt>
          <cx:pt idx="792">0.023835341841389326</cx:pt>
          <cx:pt idx="793">0.027756310920568499</cx:pt>
          <cx:pt idx="794">0.0015658073685074876</cx:pt>
          <cx:pt idx="795">-0.0129896647146988</cx:pt>
          <cx:pt idx="796">-0.042007705402417501</cx:pt>
          <cx:pt idx="797">-0.013117920776788625</cx:pt>
          <cx:pt idx="798">0.0056627293842416498</cx:pt>
          <cx:pt idx="799">-0.00091651132882585246</cx:pt>
          <cx:pt idx="800">-0.0037110881944854499</cx:pt>
          <cx:pt idx="801">0.0039408129767341503</cx:pt>
          <cx:pt idx="802">-8.3246818515422753e-05</cx:pt>
          <cx:pt idx="803">-0.0031611362180411001</cx:pt>
          <cx:pt idx="804">-0.0042322130312038748</cx:pt>
          <cx:pt idx="805">-0.0019545603251233676</cx:pt>
          <cx:pt idx="806">-0.00028633179438752253</cx:pt>
          <cx:pt idx="807">-0.00067910472531249749</cx:pt>
          <cx:pt idx="808">0.00025087813066107002</cx:pt>
          <cx:pt idx="809">0.00015116743474361726</cx:pt>
          <cx:pt idx="810">0.000153818863393109</cx:pt>
          <cx:pt idx="811">0.0030084150003501248</cx:pt>
          <cx:pt idx="812">0.0057438547783758252</cx:pt>
          <cx:pt idx="813">0.0055013195955811748</cx:pt>
          <cx:pt idx="814">0.0092390753389812001</cx:pt>
          <cx:pt idx="815">0.0015127162541757749</cx:pt>
          <cx:pt idx="816">-0.003720367996455325</cx:pt>
          <cx:pt idx="817">-0.0065262593003567997</cx:pt>
          <cx:pt idx="818">0.012981737742048876</cx:pt>
          <cx:pt idx="819">0.01645187611931925</cx:pt>
          <cx:pt idx="820">0.038168279842063002</cx:pt>
          <cx:pt idx="821">0.041056152666803999</cx:pt>
          <cx:pt idx="822">0.011242814327768224</cx:pt>
          <cx:pt idx="823">-0.0028669761400520501</cx:pt>
          <cx:pt idx="824">0.00122975596474216</cx:pt>
          <cx:pt idx="825">0.022536488103450249</cx:pt>
          <cx:pt idx="826">0.021315604434534601</cx:pt>
          <cx:pt idx="827">0.0070665634956425501</cx:pt>
          <cx:pt idx="828">0.0093954008309370257</cx:pt>
          <cx:pt idx="829">0.01738711121039695</cx:pt>
          <cx:pt idx="830">0.0077865783456436003</cx:pt>
          <cx:pt idx="831">0.0075126889636144001</cx:pt>
          <cx:pt idx="832">0.016402654644794949</cx:pt>
          <cx:pt idx="833">0.017946965943237352</cx:pt>
          <cx:pt idx="834">0.0097485449216639757</cx:pt>
          <cx:pt idx="835">-0.00037493778082523248</cx:pt>
          <cx:pt idx="836">0.00017182921266773726</cx:pt>
          <cx:pt idx="837">-1.0419999628723801e-05</cx:pt>
          <cx:pt idx="838">0.0003527882474149725</cx:pt>
          <cx:pt idx="839">0.001809068721001455</cx:pt>
          <cx:pt idx="840">0.0039045858631651001</cx:pt>
          <cx:pt idx="841">0.0068692102949663748</cx:pt>
          <cx:pt idx="842">0.00076266478121655502</cx:pt>
          <cx:pt idx="843">0.00104117642017347</cx:pt>
          <cx:pt idx="844">-0.0044500227431610749</cx:pt>
          <cx:pt idx="845">-0.0092837137074539243</cx:pt>
          <cx:pt idx="846">0.0071060530817466001</cx:pt>
          <cx:pt idx="847">0.026402734165396249</cx:pt>
          <cx:pt idx="848">0.039979379870884249</cx:pt>
          <cx:pt idx="849">0.042849599832714497</cx:pt>
          <cx:pt idx="850">0.021525752005131075</cx:pt>
          <cx:pt idx="851">0.021773388932537149</cx:pt>
          <cx:pt idx="852">0.014132393507884349</cx:pt>
          <cx:pt idx="853">0.0031278117692568252</cx:pt>
          <cx:pt idx="854">0.015902769424087325</cx:pt>
          <cx:pt idx="855">0.034534899163841747</cx:pt>
          <cx:pt idx="856">0.013288440688144051</cx:pt>
          <cx:pt idx="857">0.0066253033875979996</cx:pt>
          <cx:pt idx="858">0.018734084487772074</cx:pt>
          <cx:pt idx="859">0.017421218745756074</cx:pt>
          <cx:pt idx="860">0.021650955736843926</cx:pt>
          <cx:pt idx="861">0.025673233982529998</cx:pt>
          <cx:pt idx="862">0.013704789468535501</cx:pt>
          <cx:pt idx="863">0.00059383839565074498</cx:pt>
          <cx:pt idx="864">0.00015517380614057599</cx:pt>
          <cx:pt idx="865">-7.6667926971760246e-05</cx:pt>
          <cx:pt idx="866">5.6950270057841251e-05</cx:pt>
          <cx:pt idx="867">0.0020393031510449176</cx:pt>
          <cx:pt idx="868">0.0050604920682756002</cx:pt>
          <cx:pt idx="869">0.0024636659862717924</cx:pt>
          <cx:pt idx="870">-0.005690263561511125</cx:pt>
          <cx:pt idx="871">-0.005984505666902575</cx:pt>
          <cx:pt idx="872">-0.016609674307392675</cx:pt>
          <cx:pt idx="873">0.004081290365907075</cx:pt>
          <cx:pt idx="874">0.0171061512572423</cx:pt>
          <cx:pt idx="875">0.04347090623466375</cx:pt>
          <cx:pt idx="876">0.066549452552422755</cx:pt>
          <cx:pt idx="877">0.035864566386902753</cx:pt>
          <cx:pt idx="878">0.017293230530524149</cx:pt>
          <cx:pt idx="879">-0.012551043382254275</cx:pt>
          <cx:pt idx="880">-0.024076815873170274</cx:pt>
          <cx:pt idx="881">-0.016846480638458099</cx:pt>
          <cx:pt idx="882">-0.0016846649137494251</cx:pt>
          <cx:pt idx="883">0.031784237764617751</cx:pt>
          <cx:pt idx="884">0.0068318566812188</cx:pt>
          <cx:pt idx="885">0.0063867754339649247</cx:pt>
          <cx:pt idx="886">0.0034557249739464</cx:pt>
          <cx:pt idx="887">-0.00039924146922739001</cx:pt>
          <cx:pt idx="888">-0.00054748645207603505</cx:pt>
          <cx:pt idx="889">-0.0047846981293246504</cx:pt>
          <cx:pt idx="890">-0.0019297366854424251</cx:pt>
          <cx:pt idx="891">0.020439241507315374</cx:pt>
          <cx:pt idx="892">0.023835341841389326</cx:pt>
          <cx:pt idx="893">0.027756310920568499</cx:pt>
          <cx:pt idx="894">0.0015658073685074876</cx:pt>
          <cx:pt idx="895">-0.0129896647146988</cx:pt>
          <cx:pt idx="896">-0.042007705402417501</cx:pt>
          <cx:pt idx="897">-0.013117920776788625</cx:pt>
          <cx:pt idx="898">0.0056627293842416498</cx:pt>
          <cx:pt idx="899">-0.00091651132882585246</cx:pt>
          <cx:pt idx="900">-0.0037110881944854499</cx:pt>
          <cx:pt idx="901">0.0039408129767341503</cx:pt>
          <cx:pt idx="902">-8.3246818515422753e-05</cx:pt>
          <cx:pt idx="903">-0.0031611362180411001</cx:pt>
          <cx:pt idx="904">-0.0042322130312038748</cx:pt>
          <cx:pt idx="905">-0.0019545603251233676</cx:pt>
          <cx:pt idx="906">-0.00028633179438752253</cx:pt>
          <cx:pt idx="907">-0.00067910472531249749</cx:pt>
          <cx:pt idx="908">0.00025087813066107002</cx:pt>
          <cx:pt idx="909">0.00015116743474361726</cx:pt>
          <cx:pt idx="910">0.000153818863393109</cx:pt>
          <cx:pt idx="911">0.0030084150003501248</cx:pt>
          <cx:pt idx="912">0.0057438547783758252</cx:pt>
          <cx:pt idx="913">0.0055013195955811748</cx:pt>
          <cx:pt idx="914">0.0092390753389812001</cx:pt>
          <cx:pt idx="915">0.0015127162541757749</cx:pt>
          <cx:pt idx="916">-0.003720367996455325</cx:pt>
          <cx:pt idx="917">-0.0065262593003567997</cx:pt>
          <cx:pt idx="918">0.012981737742048876</cx:pt>
          <cx:pt idx="919">0.01645187611931925</cx:pt>
          <cx:pt idx="920">0.038168279842063002</cx:pt>
          <cx:pt idx="921">0.041056152666803999</cx:pt>
          <cx:pt idx="922">0.011242814327768224</cx:pt>
          <cx:pt idx="923">-0.0028669761400520501</cx:pt>
          <cx:pt idx="924">0.00122975596474216</cx:pt>
          <cx:pt idx="925">0.022536488103450249</cx:pt>
          <cx:pt idx="926">0.021315604434534601</cx:pt>
          <cx:pt idx="927">0.0070665634956425501</cx:pt>
          <cx:pt idx="928">0.0093954008309370257</cx:pt>
          <cx:pt idx="929">0.01738711121039695</cx:pt>
          <cx:pt idx="930">0.0077865783456436003</cx:pt>
          <cx:pt idx="931">0.0075126889636144001</cx:pt>
          <cx:pt idx="932">0.016402654644794949</cx:pt>
          <cx:pt idx="933">0.017946965943237352</cx:pt>
          <cx:pt idx="934">0.0097485449216639757</cx:pt>
          <cx:pt idx="935">-0.00037493778082523248</cx:pt>
          <cx:pt idx="936">0.00017182921266773726</cx:pt>
          <cx:pt idx="937">-1.0419999628723801e-05</cx:pt>
          <cx:pt idx="938">0.0003527882474149725</cx:pt>
          <cx:pt idx="939">0.001809068721001455</cx:pt>
          <cx:pt idx="940">0.0039045858631651001</cx:pt>
          <cx:pt idx="941">0.0068692102949663748</cx:pt>
          <cx:pt idx="942">0.00076266478121655502</cx:pt>
          <cx:pt idx="943">0.00104117642017347</cx:pt>
          <cx:pt idx="944">-0.0044500227431610749</cx:pt>
          <cx:pt idx="945">-0.0092837137074539243</cx:pt>
          <cx:pt idx="946">0.0071060530817466001</cx:pt>
          <cx:pt idx="947">0.026402734165396249</cx:pt>
          <cx:pt idx="948">0.039979379870884249</cx:pt>
          <cx:pt idx="949">0.042849599832714497</cx:pt>
          <cx:pt idx="950">0.021525752005131075</cx:pt>
          <cx:pt idx="951">0.021773388932537149</cx:pt>
          <cx:pt idx="952">0.014132393507884349</cx:pt>
          <cx:pt idx="953">0.0031278117692568252</cx:pt>
          <cx:pt idx="954">0.015902769424087325</cx:pt>
          <cx:pt idx="955">0.034534899163841747</cx:pt>
          <cx:pt idx="956">0.013288440688144051</cx:pt>
          <cx:pt idx="957">0.0066253033875979996</cx:pt>
          <cx:pt idx="958">0.018734084487772074</cx:pt>
          <cx:pt idx="959">0.017421218745756074</cx:pt>
          <cx:pt idx="960">0.021650955736843926</cx:pt>
          <cx:pt idx="961">0.025673233982529998</cx:pt>
          <cx:pt idx="962">0.013704789468535501</cx:pt>
          <cx:pt idx="963">0.00059383839565074498</cx:pt>
          <cx:pt idx="964">0.00015517380614057599</cx:pt>
          <cx:pt idx="965">-7.6667926971760246e-05</cx:pt>
          <cx:pt idx="966">5.6950270057841251e-05</cx:pt>
          <cx:pt idx="967">0.0020393031510449176</cx:pt>
          <cx:pt idx="968">0.0050604920682756002</cx:pt>
          <cx:pt idx="969">0.0024636659862717924</cx:pt>
          <cx:pt idx="970">-0.005690263561511125</cx:pt>
          <cx:pt idx="971">-0.005984505666902575</cx:pt>
          <cx:pt idx="972">-0.016609674307392675</cx:pt>
          <cx:pt idx="973">0.004081290365907075</cx:pt>
          <cx:pt idx="974">0.0171061512572423</cx:pt>
          <cx:pt idx="975">0.04347090623466375</cx:pt>
          <cx:pt idx="976">0.066549452552422755</cx:pt>
          <cx:pt idx="977">0.035864566386902753</cx:pt>
          <cx:pt idx="978">0.017293230530524149</cx:pt>
          <cx:pt idx="979">-0.012551043382254275</cx:pt>
          <cx:pt idx="980">-0.024076815873170274</cx:pt>
          <cx:pt idx="981">-0.016846480638458099</cx:pt>
          <cx:pt idx="982">-0.0016846649137494251</cx:pt>
          <cx:pt idx="983">0.031784237764617751</cx:pt>
          <cx:pt idx="984">0.0068318566812188</cx:pt>
          <cx:pt idx="985">0.0063867754339649247</cx:pt>
          <cx:pt idx="986">0.0034557249739464</cx:pt>
          <cx:pt idx="987">-0.00039924146922739001</cx:pt>
          <cx:pt idx="988">-0.00054748645207603505</cx:pt>
          <cx:pt idx="989">-0.0047846981293246504</cx:pt>
          <cx:pt idx="990">-0.0019297366854424251</cx:pt>
          <cx:pt idx="991">0.020439241507315374</cx:pt>
          <cx:pt idx="992">0.023835341841389326</cx:pt>
          <cx:pt idx="993">0.027756310920568499</cx:pt>
          <cx:pt idx="994">0.0015658073685074876</cx:pt>
          <cx:pt idx="995">-0.0129896647146988</cx:pt>
          <cx:pt idx="996">-0.042007705402417501</cx:pt>
          <cx:pt idx="997">-0.013117920776788625</cx:pt>
          <cx:pt idx="998">0.0056627293842416498</cx:pt>
          <cx:pt idx="999">-0.00091651132882585246</cx:pt>
          <cx:pt idx="1000">-0.0037110881944854499</cx:pt>
          <cx:pt idx="1001">0.0039408129767341503</cx:pt>
          <cx:pt idx="1002">-8.3246818515422753e-05</cx:pt>
          <cx:pt idx="1003">-0.0031611362180411001</cx:pt>
          <cx:pt idx="1004">-0.0042322130312038748</cx:pt>
          <cx:pt idx="1005">-0.0019545603251233676</cx:pt>
          <cx:pt idx="1006">-0.00028633179438752253</cx:pt>
          <cx:pt idx="1007">-0.00067910472531249749</cx:pt>
          <cx:pt idx="1008">0.00025087813066107002</cx:pt>
          <cx:pt idx="1009">0.00015116743474361726</cx:pt>
          <cx:pt idx="1010">0.000153818863393109</cx:pt>
          <cx:pt idx="1011">0.0030084150003501248</cx:pt>
          <cx:pt idx="1012">0.0057438547783758252</cx:pt>
          <cx:pt idx="1013">0.0055013195955811748</cx:pt>
          <cx:pt idx="1014">0.0092390753389812001</cx:pt>
          <cx:pt idx="1015">0.0015127162541757749</cx:pt>
          <cx:pt idx="1016">-0.003720367996455325</cx:pt>
          <cx:pt idx="1017">-0.0065262593003567997</cx:pt>
          <cx:pt idx="1018">0.012981737742048876</cx:pt>
          <cx:pt idx="1019">0.01645187611931925</cx:pt>
          <cx:pt idx="1020">0.038168279842063002</cx:pt>
          <cx:pt idx="1021">0.041056152666803999</cx:pt>
          <cx:pt idx="1022">0.011242814327768224</cx:pt>
          <cx:pt idx="1023">-0.0028669761400520501</cx:pt>
          <cx:pt idx="1024">0.00122975596474216</cx:pt>
          <cx:pt idx="1025">0.022536488103450249</cx:pt>
          <cx:pt idx="1026">0.021315604434534601</cx:pt>
          <cx:pt idx="1027">0.0070665634956425501</cx:pt>
          <cx:pt idx="1028">0.0093954008309370257</cx:pt>
          <cx:pt idx="1029">0.01738711121039695</cx:pt>
          <cx:pt idx="1030">0.0077865783456436003</cx:pt>
          <cx:pt idx="1031">0.0075126889636144001</cx:pt>
          <cx:pt idx="1032">0.016402654644794949</cx:pt>
          <cx:pt idx="1033">0.017946965943237352</cx:pt>
          <cx:pt idx="1034">0.0097485449216639757</cx:pt>
          <cx:pt idx="1035">-0.00037493778082523248</cx:pt>
          <cx:pt idx="1036">0.00017182921266773726</cx:pt>
          <cx:pt idx="1037">-1.0419999628723801e-05</cx:pt>
          <cx:pt idx="1038">0.0003527882474149725</cx:pt>
          <cx:pt idx="1039">0.001809068721001455</cx:pt>
          <cx:pt idx="1040">0.0039045858631651001</cx:pt>
          <cx:pt idx="1041">0.0068692102949663748</cx:pt>
          <cx:pt idx="1042">0.00076266478121655502</cx:pt>
          <cx:pt idx="1043">0.00104117642017347</cx:pt>
          <cx:pt idx="1044">-0.0044500227431610749</cx:pt>
          <cx:pt idx="1045">-0.0092837137074539243</cx:pt>
          <cx:pt idx="1046">0.0071060530817466001</cx:pt>
          <cx:pt idx="1047">0.026402734165396249</cx:pt>
          <cx:pt idx="1048">0.039979379870884249</cx:pt>
          <cx:pt idx="1049">0.042849599832714497</cx:pt>
          <cx:pt idx="1050">0.021525752005131075</cx:pt>
          <cx:pt idx="1051">0.021773388932537149</cx:pt>
          <cx:pt idx="1052">0.014132393507884349</cx:pt>
          <cx:pt idx="1053">0.0031278117692568252</cx:pt>
          <cx:pt idx="1054">0.015902769424087325</cx:pt>
          <cx:pt idx="1055">0.034534899163841747</cx:pt>
          <cx:pt idx="1056">0.013288440688144051</cx:pt>
          <cx:pt idx="1057">0.0066253033875979996</cx:pt>
          <cx:pt idx="1058">0.018734084487772074</cx:pt>
          <cx:pt idx="1059">0.017421218745756074</cx:pt>
          <cx:pt idx="1060">0.021650955736843926</cx:pt>
          <cx:pt idx="1061">0.025673233982529998</cx:pt>
          <cx:pt idx="1062">0.013704789468535501</cx:pt>
          <cx:pt idx="1063">0.00059383839565074498</cx:pt>
          <cx:pt idx="1064">0.00015517380614057599</cx:pt>
          <cx:pt idx="1065">-7.6667926971760246e-05</cx:pt>
          <cx:pt idx="1066">5.6950270057841251e-05</cx:pt>
          <cx:pt idx="1067">0.0020393031510449176</cx:pt>
          <cx:pt idx="1068">0.0050604920682756002</cx:pt>
          <cx:pt idx="1069">0.0024636659862717924</cx:pt>
          <cx:pt idx="1070">-0.005690263561511125</cx:pt>
          <cx:pt idx="1071">-0.005984505666902575</cx:pt>
          <cx:pt idx="1072">-0.016609674307392675</cx:pt>
          <cx:pt idx="1073">0.004081290365907075</cx:pt>
          <cx:pt idx="1074">0.0171061512572423</cx:pt>
          <cx:pt idx="1075">0.04347090623466375</cx:pt>
          <cx:pt idx="1076">0.066549452552422755</cx:pt>
          <cx:pt idx="1077">0.035864566386902753</cx:pt>
          <cx:pt idx="1078">0.017293230530524149</cx:pt>
          <cx:pt idx="1079">-0.012551043382254275</cx:pt>
          <cx:pt idx="1080">-0.024076815873170274</cx:pt>
          <cx:pt idx="1081">-0.016846480638458099</cx:pt>
          <cx:pt idx="1082">-0.0016846649137494251</cx:pt>
          <cx:pt idx="1083">0.031784237764617751</cx:pt>
        </cx:lvl>
      </cx:numDim>
    </cx:data>
    <cx:data id="191">
      <cx:numDim type="val">
        <cx:f>Sheet2!$GJ$1:$GJ$1084</cx:f>
        <cx:lvl ptCount="1084" formatCode="G/通用格式">
          <cx:pt idx="0">-0.00040825776198270098</cx:pt>
          <cx:pt idx="1">2.17018662495252e-05</cx:pt>
          <cx:pt idx="2">-0.0010897841539265301</cx:pt>
          <cx:pt idx="3">-0.00060111343319963395</cx:pt>
          <cx:pt idx="4">2.7164974506175601e-05</cx:pt>
          <cx:pt idx="5">0.00019236518965514199</cx:pt>
          <cx:pt idx="6">-0.00036168965877272702</cx:pt>
          <cx:pt idx="7">0.00064027799372910505</cx:pt>
          <cx:pt idx="8">0.00046980038554504498</cx:pt>
          <cx:pt idx="9">0.00026404949410754202</cx:pt>
          <cx:pt idx="10">0.00079353472218019405</cx:pt>
          <cx:pt idx="11">2.5924843446414699e-05</cx:pt>
          <cx:pt idx="12">0.00069305184428916904</cx:pt>
          <cx:pt idx="13">-0.00050599180476602098</cx:pt>
          <cx:pt idx="14">-0.00020861772410250099</cx:pt>
          <cx:pt idx="15">0.00025412600858107999</cx:pt>
          <cx:pt idx="16">-0.00036190079736795</cx:pt>
          <cx:pt idx="17">7.1433592825563005e-05</cx:pt>
          <cx:pt idx="18">-2.4804645395135201e-05</cx:pt>
          <cx:pt idx="19">0.00043681927396586699</cx:pt>
          <cx:pt idx="20">-0.00028055039294624397</cx:pt>
          <cx:pt idx="21">0.000258952399736327</cx:pt>
          <cx:pt idx="22">-2.1654438877619301e-05</cx:pt>
          <cx:pt idx="23">7.1753710893119804e-05</cx:pt>
          <cx:pt idx="24">0.00039485421720537298</cx:pt>
          <cx:pt idx="25">-0.00052022034811241699</cx:pt>
          <cx:pt idx="26">-3.3639184403184299e-05</cx:pt>
          <cx:pt idx="27">-0.000435651030811959</cx:pt>
          <cx:pt idx="28">0.00055968098627238896</cx:pt>
          <cx:pt idx="29">0.00018452003898430399</cx:pt>
          <cx:pt idx="30">2.0006241057658699e-05</cx:pt>
          <cx:pt idx="31">0.00013379189741702201</cx:pt>
          <cx:pt idx="32">0.000105419419426615</cx:pt>
          <cx:pt idx="33">0.00049676259204130301</cx:pt>
          <cx:pt idx="34">-0.00059376134921423299</cx:pt>
          <cx:pt idx="35">0.00081618522074376797</cx:pt>
          <cx:pt idx="36">-2.10381134968318e-05</cx:pt>
          <cx:pt idx="37">-0.00016816135252122001</cx:pt>
          <cx:pt idx="38">0.00045611188107464698</cx:pt>
          <cx:pt idx="39">-0.00020928715408914301</cx:pt>
          <cx:pt idx="40">0.00058942971895094602</cx:pt>
          <cx:pt idx="41">0.00040241437785776599</cx:pt>
          <cx:pt idx="42">0.00032393922703580501</cx:pt>
          <cx:pt idx="43">-0.00010737658724565299</cx:pt>
          <cx:pt idx="44">-0.00066522784858841005</cx:pt>
          <cx:pt idx="45">0.000154011439344256</cx:pt>
          <cx:pt idx="46">-0.00020923534889690301</cx:pt>
          <cx:pt idx="47">0.00036087713747440502</cx:pt>
          <cx:pt idx="48">0.00057059542885439202</cx:pt>
          <cx:pt idx="49">0.00054547362035022701</cx:pt>
          <cx:pt idx="50">0.00059435795935310098</cx:pt>
          <cx:pt idx="51">3.3729207078597402e-05</cx:pt>
          <cx:pt idx="52">0.00025022099646156203</cx:pt>
          <cx:pt idx="53">7.1386623258494006e-05</cx:pt>
          <cx:pt idx="54">-0.0005072307749263</cx:pt>
          <cx:pt idx="55">-6.52547666825231e-05</cx:pt>
          <cx:pt idx="56">9.1122957007425901e-05</cx:pt>
          <cx:pt idx="57">-0.00019909156896417499</cx:pt>
          <cx:pt idx="58">0.000314983131921706</cx:pt>
          <cx:pt idx="59">-0.00012920689203831199</cx:pt>
          <cx:pt idx="60">-0.00018966101381507399</cx:pt>
          <cx:pt idx="61">0.00059879283321540998</cx:pt>
          <cx:pt idx="62">-0.000117647988587916</cx:pt>
          <cx:pt idx="63">0.00096283159269591105</cx:pt>
          <cx:pt idx="64">0.0017181129834924801</cx:pt>
          <cx:pt idx="65">0.00049136723864476697</cx:pt>
          <cx:pt idx="66">0.00047457066005033498</cx:pt>
          <cx:pt idx="67">-6.0203574785249798e-05</cx:pt>
          <cx:pt idx="68">0.0068504083594836604</cx:pt>
          <cx:pt idx="69">0.0082446420690556604</cx:pt>
          <cx:pt idx="70">0.00155589175516832</cx:pt>
          <cx:pt idx="71">-0.00207467666668067</cx:pt>
          <cx:pt idx="72">-0.0129467538874578</cx:pt>
          <cx:pt idx="73">-0.019045073900305999</cx:pt>
          <cx:pt idx="74">-0.0079499867697863796</cx:pt>
          <cx:pt idx="75">-0.0081672833202683596</cx:pt>
          <cx:pt idx="76">-0.0037320797509703399</cx:pt>
          <cx:pt idx="77">-0.0010115750977723</cx:pt>
          <cx:pt idx="78">9.5752544004611297e-05</cx:pt>
          <cx:pt idx="79">-0.00016930444738757599</cx:pt>
          <cx:pt idx="80">0.00012369374406065499</cx:pt>
          <cx:pt idx="81">-0.00055140232198014599</cx:pt>
          <cx:pt idx="82">-0.00036448189811363299</cx:pt>
          <cx:pt idx="83">0.00018433791107367001</cx:pt>
          <cx:pt idx="84">0.00035868839555479098</cx:pt>
          <cx:pt idx="85">-0.0010643979477454599</cx:pt>
          <cx:pt idx="86">0.00015446207023910101</cx:pt>
          <cx:pt idx="87">-0.00060743830367566401</cx:pt>
          <cx:pt idx="88">-0.00018402946374853699</cx:pt>
          <cx:pt idx="89">-0.00277496960009831</cx:pt>
          <cx:pt idx="90">-0.00267041771473619</cx:pt>
          <cx:pt idx="91">-0.0024026115349154698</cx:pt>
          <cx:pt idx="92">-0.0059025188365973199</cx:pt>
          <cx:pt idx="93">-0.012292491696015401</cx:pt>
          <cx:pt idx="94">-0.0046125001977084601</cx:pt>
          <cx:pt idx="95">0.00478139599932425</cx:pt>
          <cx:pt idx="96">0.0061631974407531098</cx:pt>
          <cx:pt idx="97">0.025193247070125501</cx:pt>
          <cx:pt idx="98">0.010159275702563701</cx:pt>
          <cx:pt idx="99">-0.020995626564912401</cx:pt>
          <cx:pt idx="100">-0.0080249733304069305</cx:pt>
          <cx:pt idx="101">-0.00149663381630326</cx:pt>
          <cx:pt idx="102">-0.026403527382946199</cx:pt>
          <cx:pt idx="103">-0.017996590850810699</cx:pt>
          <cx:pt idx="104">-0.0122185151592322</cx:pt>
          <cx:pt idx="105">-0.015009038184651</cx:pt>
          <cx:pt idx="106">-0.00549153369820505</cx:pt>
          <cx:pt idx="107">-0.00188245801843255</cx:pt>
          <cx:pt idx="108">-0.0020862455849354599</cx:pt>
          <cx:pt idx="109">0.0010670552975137</cx:pt>
          <cx:pt idx="110">0.00028250212063654298</cx:pt>
          <cx:pt idx="111">-0.00047670205697014601</cx:pt>
          <cx:pt idx="112">-0.000104488516257147</cx:pt>
          <cx:pt idx="113">0.000303580224012949</cx:pt>
          <cx:pt idx="114">-0.000852429057418133</cx:pt>
          <cx:pt idx="115">0.000113772342738384</cx:pt>
          <cx:pt idx="116">-0.00041032701459543298</cx:pt>
          <cx:pt idx="117">-0.0086304077617670692</cx:pt>
          <cx:pt idx="118">-0.0054314698236812798</cx:pt>
          <cx:pt idx="119">0.0124673178882433</cx:pt>
          <cx:pt idx="120">0.0051579953594335396</cx:pt>
          <cx:pt idx="121">0.0044534749367035999</cx:pt>
          <cx:pt idx="122">0.0067844100787095201</cx:pt>
          <cx:pt idx="123">0.0513058761227565</cx:pt>
          <cx:pt idx="124">0.057449175632772902</cx:pt>
          <cx:pt idx="125">0.041128215151565201</cx:pt>
          <cx:pt idx="126">0.0176669681513307</cx:pt>
          <cx:pt idx="127">0.036223156241630902</cx:pt>
          <cx:pt idx="128">0.061581313211738098</cx:pt>
          <cx:pt idx="129">0.061491984591564602</cx:pt>
          <cx:pt idx="130">0.021612771616686399</cx:pt>
          <cx:pt idx="131">-0.016611222109426099</cx:pt>
          <cx:pt idx="132">-0.014141696802942199</cx:pt>
          <cx:pt idx="133">-0.012597915277621099</cx:pt>
          <cx:pt idx="134">-0.0145231884587434</cx:pt>
          <cx:pt idx="135">-0.026134824703482301</cx:pt>
          <cx:pt idx="136">-0.025793623871664999</cx:pt>
          <cx:pt idx="137">-0.012085813980102</cx:pt>
          <cx:pt idx="138">0.000327351663768896</cx:pt>
          <cx:pt idx="139">0.00075458974399453997</cx:pt>
          <cx:pt idx="140">0.00017110067840121</cx:pt>
          <cx:pt idx="141">0.00038380627395626999</cx:pt>
          <cx:pt idx="142">0.000268446411371142</cx:pt>
          <cx:pt idx="143">-0.00033503149140620399</cx:pt>
          <cx:pt idx="144">-0.00335061723489306</cx:pt>
          <cx:pt idx="145">-0.0274611215999538</cx:pt>
          <cx:pt idx="146">-0.014313057349653701</cx:pt>
          <cx:pt idx="147">0.036683407897273902</cx:pt>
          <cx:pt idx="148">0.013872725133216499</cx:pt>
          <cx:pt idx="149">0.0089561428192479493</cx:pt>
          <cx:pt idx="150">0.051431330771793897</cx:pt>
          <cx:pt idx="151">0.083599665464417799</cx:pt>
          <cx:pt idx="152">0.034230478910136398</cx:pt>
          <cx:pt idx="153">-0.0068114949652214197</cx:pt>
          <cx:pt idx="154">0.058889944992676801</cx:pt>
          <cx:pt idx="155">0.11345761696112799</cx:pt>
          <cx:pt idx="156">0.068880465862282594</cx:pt>
          <cx:pt idx="157">0.0824616998654841</cx:pt>
          <cx:pt idx="158">0.040078135839200897</cx:pt>
          <cx:pt idx="159">0.035882387799676202</cx:pt>
          <cx:pt idx="160">0.062617205950677907</cx:pt>
          <cx:pt idx="161">0.068925015833656803</cx:pt>
          <cx:pt idx="162">0.026675976284676502</cx:pt>
          <cx:pt idx="163">-0.0143570931411919</cx:pt>
          <cx:pt idx="164">0.0013046832634359201</cx:pt>
          <cx:pt idx="165">0.026115356138478998</cx:pt>
          <cx:pt idx="166">0.016509140109640399</cx:pt>
          <cx:pt idx="167">-9.1885567122946998e-05</cx:pt>
          <cx:pt idx="168">6.3395620947207896e-06</cx:pt>
          <cx:pt idx="169">-0.00028394966675115703</cx:pt>
          <cx:pt idx="170">-0.0046250362583370097</cx:pt>
          <cx:pt idx="171">-0.0088583882650901408</cx:pt>
          <cx:pt idx="172">-0.0115282904405911</cx:pt>
          <cx:pt idx="173">-0.021438343909055201</cx:pt>
          <cx:pt idx="174">-0.018884223092055601</cx:pt>
          <cx:pt idx="175">0.018717907156626301</cx:pt>
          <cx:pt idx="176">0.041709855766889799</cx:pt>
          <cx:pt idx="177">0.047517316784403199</cx:pt>
          <cx:pt idx="178">0.052508983638462597</cx:pt>
          <cx:pt idx="179">0.024327665781316</cx:pt>
          <cx:pt idx="180">0.026815428961899299</cx:pt>
          <cx:pt idx="181">0.014838325855172</cx:pt>
          <cx:pt idx="182">0.088307966750195893</cx:pt>
          <cx:pt idx="183">0.120134660038314</cx:pt>
          <cx:pt idx="184">0.084604237916541605</cx:pt>
          <cx:pt idx="185">0.125554433819661</cx:pt>
          <cx:pt idx="186">0.082467610293012902</cx:pt>
          <cx:pt idx="187">0.077215761440806496</cx:pt>
          <cx:pt idx="188">0.0356278119978896</cx:pt>
          <cx:pt idx="189">0.012130240231170099</cx:pt>
          <cx:pt idx="190">0.0023268099308333999</cx:pt>
          <cx:pt idx="191">0.0147423574986261</cx:pt>
          <cx:pt idx="192">0.0226456832668895</cx:pt>
          <cx:pt idx="193">0.046058180902784303</cx:pt>
          <cx:pt idx="194">0.0026694068098423898</cx:pt>
          <cx:pt idx="195">-0.00035374446721354001</cx:pt>
          <cx:pt idx="196">1.0006258152865499e-05</cx:pt>
          <cx:pt idx="197">0.0013358555982535599</cx:pt>
          <cx:pt idx="198">-0.018234001712179301</cx:pt>
          <cx:pt idx="199">-0.0054302869864271</cx:pt>
          <cx:pt idx="200">-6.6072633901533248e-05</cx:pt>
          <cx:pt idx="201">0.0053089374328482751</cx:pt>
          <cx:pt idx="202">-0.0033108170139381</cx:pt>
          <cx:pt idx="203">-0.0015644762550116925</cx:pt>
          <cx:pt idx="204">0.0089160035869075994</cx:pt>
          <cx:pt idx="205">0.0050883973065665496</cx:pt>
          <cx:pt idx="206">0.0011135755245468724</cx:pt>
          <cx:pt idx="207">-0.0052832812317313502</cx:pt>
          <cx:pt idx="208">-0.0080732542546199</cx:pt>
          <cx:pt idx="209">0.015119164514771325</cx:pt>
          <cx:pt idx="210">0.010648287374844174</cx:pt>
          <cx:pt idx="211">0.039870175173671252</cx:pt>
          <cx:pt idx="212">0.029393119638421249</cx:pt>
          <cx:pt idx="213">0.018446715635367924</cx:pt>
          <cx:pt idx="214">0.025590835231642</cx:pt>
          <cx:pt idx="215">-0.00082045713219111745</cx:pt>
          <cx:pt idx="216">-0.014443923773659075</cx:pt>
          <cx:pt idx="217">0.0069339888407644497</cx:pt>
          <cx:pt idx="218">0.0073635615615698247</cx:pt>
          <cx:pt idx="219">0.0048383254052204502</cx:pt>
          <cx:pt idx="220">0.00077451642088635999</cx:pt>
          <cx:pt idx="221">0.0081452554444261752</cx:pt>
          <cx:pt idx="222">0.00090799435774747245</cx:pt>
          <cx:pt idx="223">-0.00010147773132981525</cx:pt>
          <cx:pt idx="224">-1.3680053822087799e-05</cx:pt>
          <cx:pt idx="225">-0.00014264585216268625</cx:pt>
          <cx:pt idx="226">-0.0035151714209210498</cx:pt>
          <cx:pt idx="227">-0.0031602399709447248</cx:pt>
          <cx:pt idx="228">0.0079497102401567005</cx:pt>
          <cx:pt idx="229">-0.0036240930936266248</cx:pt>
          <cx:pt idx="230">0.0050208998671302501</cx:pt>
          <cx:pt idx="231">0.0046387307305420251</cx:pt>
          <cx:pt idx="232">-0.0073607527049117001</cx:pt>
          <cx:pt idx="233">-0.0013571926508850274</cx:pt>
          <cx:pt idx="234">-0.0043940489058401254</cx:pt>
          <cx:pt idx="235">-0.0078581947089537748</cx:pt>
          <cx:pt idx="236">-0.0025215746064494002</cx:pt>
          <cx:pt idx="237">0.0044294175014050249</cx:pt>
          <cx:pt idx="238">0.0078484271183301008</cx:pt>
          <cx:pt idx="239">0.0086425274946068751</cx:pt>
          <cx:pt idx="240">0.035336453584597749</cx:pt>
          <cx:pt idx="241">0.029373993369398999</cx:pt>
          <cx:pt idx="242">0.0021797392665515373</cx:pt>
          <cx:pt idx="243">0.0011574385080280151</cx:pt>
          <cx:pt idx="244">0.012160219255429599</cx:pt>
          <cx:pt idx="245">0.011018756112280474</cx:pt>
          <cx:pt idx="246">0.0001603642742331015</cx:pt>
          <cx:pt idx="247">0.01203356422247205</cx:pt>
          <cx:pt idx="248">0.0090229313150086751</cx:pt>
          <cx:pt idx="249">0.011966242208664575</cx:pt>
          <cx:pt idx="250">0.0029197173046860252</cx:pt>
          <cx:pt idx="251">-7.5989901477932999e-05</cx:pt>
          <cx:pt idx="252">2.2353861763448675e-07</cx:pt>
          <cx:pt idx="253">-2.9212855929778999e-05</cx:pt>
          <cx:pt idx="254">0.00075406122516688751</cx:pt>
          <cx:pt idx="255">0.00081401773833855999</cx:pt>
          <cx:pt idx="256">-0.0049560445694280999</cx:pt>
          <cx:pt idx="257">-0.0044068971724754999</cx:pt>
          <cx:pt idx="258">-0.00069978678515081251</cx:pt>
          <cx:pt idx="259">-0.0021723464382939375</cx:pt>
          <cx:pt idx="260">-0.0039260186650240496</cx:pt>
          <cx:pt idx="261">-0.0099161441053999752</cx:pt>
          <cx:pt idx="262">0.0036438292108069252</cx:pt>
          <cx:pt idx="263">-0.0043166731509997752</cx:pt>
          <cx:pt idx="264">-0.0109044874688723</cx:pt>
          <cx:pt idx="265">-0.0009990429018091624</cx:pt>
          <cx:pt idx="266">-0.022996142452885376</cx:pt>
          <cx:pt idx="267">-0.014437038189064276</cx:pt>
          <cx:pt idx="268">-0.011195716983617574</cx:pt>
          <cx:pt idx="269">-0.0125738818175955</cx:pt>
          <cx:pt idx="270">-0.0042723538556660497</cx:pt>
          <cx:pt idx="271">-0.0055099236598311748</cx:pt>
          <cx:pt idx="272">0.0058886971999154254</cx:pt>
          <cx:pt idx="273">-0.015814969766683274</cx:pt>
          <cx:pt idx="274">-0.003016620391075025</cx:pt>
          <cx:pt idx="275">0.02662007553184775</cx:pt>
          <cx:pt idx="276">0.025990582520093501</cx:pt>
          <cx:pt idx="277">0.012366541011338826</cx:pt>
          <cx:pt idx="278">0.0034078608900139501</cx:pt>
          <cx:pt idx="279">0.00038376666338322499</cx:pt>
          <cx:pt idx="280">7.9923720451246499e-05</cx:pt>
          <cx:pt idx="281">6.7528077679307005e-05</cx:pt>
          <cx:pt idx="282">-0.00011879887319277</cx:pt>
          <cx:pt idx="283">0.002748686494063225</cx:pt>
          <cx:pt idx="284">-0.0071199934392277998</cx:pt>
          <cx:pt idx="285">-0.0026614531702871249</cx:pt>
          <cx:pt idx="286">0.0027621362416375</cx:pt>
          <cx:pt idx="287">-0.0025777382632828001</cx:pt>
          <cx:pt idx="288">-0.013060013060363675</cx:pt>
          <cx:pt idx="289">-0.0060626394912697747</cx:pt>
          <cx:pt idx="290">0.0083369946917822742</cx:pt>
          <cx:pt idx="291">-0.0019977708163275024</cx:pt>
          <cx:pt idx="292">-0.0034168180964850251</cx:pt>
          <cx:pt idx="293">-0.0087165793074496251</cx:pt>
          <cx:pt idx="294">-0.012751451349902725</cx:pt>
          <cx:pt idx="295">-0.022138548050351575</cx:pt>
          <cx:pt idx="296">-0.019053044334773426</cx:pt>
          <cx:pt idx="297">-0.02374645537601585</cx:pt>
          <cx:pt idx="298">-0.002896193400638525</cx:pt>
          <cx:pt idx="299">-0.037286659816498098</cx:pt>
          <cx:pt idx="300">-0.0029880516787900002</cx:pt>
          <cx:pt idx="301">-0.060393391590276201</cx:pt>
          <cx:pt idx="302">0.038700573202531403</cx:pt>
          <cx:pt idx="303">0.091255566330392598</cx:pt>
          <cx:pt idx="304">0.085285464265456898</cx:pt>
          <cx:pt idx="305">0.0163942330499613</cx:pt>
          <cx:pt idx="306">0.0087041807212283294</cx:pt>
          <cx:pt idx="307">0.00017285349051651</cx:pt>
          <cx:pt idx="308">-4.5452027244515202e-05</cx:pt>
          <cx:pt idx="309">-0.00083111022173280305</cx:pt>
          <cx:pt idx="310">-0.0032717606382230398</cx:pt>
          <cx:pt idx="311">0.0159246543511521</cx:pt>
          <cx:pt idx="312">-0.0099264783805736705</cx:pt>
          <cx:pt idx="313">-0.0690003534604616</cx:pt>
          <cx:pt idx="314">-0.045142158313304599</cx:pt>
          <cx:pt idx="315">-0.018841785863657898</cx:pt>
          <cx:pt idx="316">-0.045243539774978699</cx:pt>
          <cx:pt idx="317">-0.0030428958452895401</cx:pt>
          <cx:pt idx="318">0.016271226383212201</cx:pt>
          <cx:pt idx="319">0.0622163936668714</cx:pt>
          <cx:pt idx="320">0.096104709763703403</cx:pt>
          <cx:pt idx="321">0.122368474445185</cx:pt>
          <cx:pt idx="322">0.0240072262568123</cx:pt>
          <cx:pt idx="323">-0.0144813817631074</cx:pt>
          <cx:pt idx="324">-0.081011746331453804</cx:pt>
          <cx:pt idx="325">-0.051494148278450502</cx:pt>
          <cx:pt idx="326">-0.00247796502998742</cx:pt>
          <cx:pt idx="327">0.0096673238970833401</cx:pt>
          <cx:pt idx="328">-0.078828000337630696</cx:pt>
          <cx:pt idx="329">-0.031910359741020897</cx:pt>
          <cx:pt idx="330">-0.023153319510617099</cx:pt>
          <cx:pt idx="331">0.00025190006683856203</cx:pt>
          <cx:pt idx="332">0.021700383385968199</cx:pt>
          <cx:pt idx="333">0.0050728461856941603</cx:pt>
          <cx:pt idx="334">0.0051736271662972903</cx:pt>
          <cx:pt idx="335">0.00069640027347668901</cx:pt>
          <cx:pt idx="336">-0.00010334822318490099</cx:pt>
          <cx:pt idx="337">-0.00069288459155855599</cx:pt>
          <cx:pt idx="338">-0.0032332803511954901</cx:pt>
          <cx:pt idx="339">0.0256889356004153</cx:pt>
          <cx:pt idx="340">-0.031045940207616401</cx:pt>
          <cx:pt idx="341">-0.075550539264317304</cx:pt>
          <cx:pt idx="342">-0.0278754851836347</cx:pt>
          <cx:pt idx="343">0.0311561364206198</cx:pt>
          <cx:pt idx="344">0.0054633762847257896</cx:pt>
          <cx:pt idx="345">0.077654588633448304</cx:pt>
          <cx:pt idx="346">0.024500181366281699</cx:pt>
          <cx:pt idx="347">0.092355953757133499</cx:pt>
          <cx:pt idx="348">0.038157660609246503</cx:pt>
          <cx:pt idx="349">0.045578826494561998</cx:pt>
          <cx:pt idx="350">-0.0449195076171717</cx:pt>
          <cx:pt idx="351">-0.031402608348020403</cx:pt>
          <cx:pt idx="352">-0.10359702225515501</cx:pt>
          <cx:pt idx="353">0.040595469206817898</cx:pt>
          <cx:pt idx="354">0.0082381850763643492</cx:pt>
          <cx:pt idx="355">0.046017526814508498</cx:pt>
          <cx:pt idx="356">0.0015539876824459001</cx:pt>
          <cx:pt idx="357">-0.030025719254356702</cx:pt>
          <cx:pt idx="358">-0.066001499710412095</cx:pt>
          <cx:pt idx="359">-0.026887515419686099</cx:pt>
          <cx:pt idx="360">-0.010063968418689</cx:pt>
          <cx:pt idx="361">-0.0022633667204098799</cx:pt>
          <cx:pt idx="362">-0.00136393877100813</cx:pt>
          <cx:pt idx="363">4.3274679464547397e-05</cx:pt>
          <cx:pt idx="364">-0.000276467191295962</cx:pt>
          <cx:pt idx="365">0.00097877157290274198</cx:pt>
          <cx:pt idx="366">-0.0011811268034797001</cx:pt>
          <cx:pt idx="367">0.0237733412625857</cx:pt>
          <cx:pt idx="368">-0.033132871823241997</cx:pt>
          <cx:pt idx="369">-0.042584988609357</cx:pt>
          <cx:pt idx="370">-0.0150475805931535</cx:pt>
          <cx:pt idx="371">0.041369682487960698</cx:pt>
          <cx:pt idx="372">0.062128833596063103</cx:pt>
          <cx:pt idx="373">0.11153254015205501</cx:pt>
          <cx:pt idx="374">0.0561801401564994</cx:pt>
          <cx:pt idx="375">0.047353849357302601</cx:pt>
          <cx:pt idx="376">-0.025302670880919899</cx:pt>
          <cx:pt idx="377">-0.0096632425185850992</cx:pt>
          <cx:pt idx="378">-0.0483242369957263</cx:pt>
          <cx:pt idx="379">-0.056706524131561499</cx:pt>
          <cx:pt idx="380">-0.122905696731702</cx:pt>
          <cx:pt idx="381">-0.029320864527878899</cx:pt>
          <cx:pt idx="382">0.077802317421952399</cx:pt>
          <cx:pt idx="383">0.0158064631282138</cx:pt>
          <cx:pt idx="384">-0.031449234350996502</cx:pt>
          <cx:pt idx="385">-0.076222839586170099</cx:pt>
          <cx:pt idx="386">-0.067279742009877894</cx:pt>
          <cx:pt idx="387">-0.0382449077009933</cx:pt>
          <cx:pt idx="388">-0.025815015757431298</cx:pt>
          <cx:pt idx="389">-0.0051044455297015699</cx:pt>
          <cx:pt idx="390">-0.0035990745383138799</cx:pt>
          <cx:pt idx="391">-0.00087158673182193599</cx:pt>
          <cx:pt idx="392">0.000462656114647248</cx:pt>
          <cx:pt idx="393">-0.000654026958597685</cx:pt>
          <cx:pt idx="394">-0.00207325738153073</cx:pt>
          <cx:pt idx="395">0.0059910889124554102</cx:pt>
          <cx:pt idx="396">-0.0100165243515939</cx:pt>
          <cx:pt idx="397">-0.032736325923472198</cx:pt>
          <cx:pt idx="398">-0.0029186609245108099</cx:pt>
          <cx:pt idx="399">0.013350747899217801</cx:pt>
          <cx:pt idx="400">-0.031894304118723397</cx:pt>
          <cx:pt idx="401">0.0059462142698779499</cx:pt>
          <cx:pt idx="402">0.00108826748729403</cx:pt>
          <cx:pt idx="403">-0.035117872013066202</cx:pt>
          <cx:pt idx="404">-0.046541064467756202</cx:pt>
          <cx:pt idx="405">0.025082481633289699</cx:pt>
          <cx:pt idx="406">-0.050167135703197398</cx:pt>
          <cx:pt idx="407">-0.042914311548605102</cx:pt>
          <cx:pt idx="408">-0.098882003285163805</cx:pt>
          <cx:pt idx="409">0.016540751821733299</cx:pt>
          <cx:pt idx="410">0.00279933677394656</cx:pt>
          <cx:pt idx="411">-0.096548178474817198</cx:pt>
          <cx:pt idx="412">-0.071815777257342603</cx:pt>
          <cx:pt idx="413">-0.057545902269562202</cx:pt>
          <cx:pt idx="414">-0.095536174921578995</cx:pt>
          <cx:pt idx="415">-0.053382631708021003</cx:pt>
          <cx:pt idx="416">-0.023507685504679899</cx:pt>
          <cx:pt idx="417">-0.0083273054315066604</cx:pt>
          <cx:pt idx="418">-0.0038991699087413401</cx:pt>
          <cx:pt idx="419">-4.7100823417261702e-05</cx:pt>
          <cx:pt idx="420">0.00047173237024010701</cx:pt>
          <cx:pt idx="421">-0.0015777795140876</cx:pt>
          <cx:pt idx="422">-0.0021340237935305699</cx:pt>
          <cx:pt idx="423">-0.0081900604313264094</cx:pt>
          <cx:pt idx="424">-0.0107612742131539</cx:pt>
          <cx:pt idx="425">-0.0080321708056571902</cx:pt>
          <cx:pt idx="426">0.022457885161546499</cx:pt>
          <cx:pt idx="427">0.0014762877273770999</cx:pt>
          <cx:pt idx="428">-0.0444207001599407</cx:pt>
          <cx:pt idx="429">-0.050046509891863399</cx:pt>
          <cx:pt idx="430">-0.060009125768201499</cx:pt>
          <cx:pt idx="431">0.00239465254000828</cx:pt>
          <cx:pt idx="432">0.049367801005297203</cx:pt>
          <cx:pt idx="433">-0.0150996768292306</cx:pt>
          <cx:pt idx="434">-0.057802481134958297</cx:pt>
          <cx:pt idx="435">-0.101806617210002</cx:pt>
          <cx:pt idx="436">-0.062367259005339203</cx:pt>
          <cx:pt idx="437">-0.125314821775249</cx:pt>
          <cx:pt idx="438">-0.028085552880795998</cx:pt>
          <cx:pt idx="439">-0.081476318246035795</cx:pt>
          <cx:pt idx="440">-0.055764760561138001</cx:pt>
          <cx:pt idx="441">-0.038512642802012102</cx:pt>
          <cx:pt idx="442">-0.087333867902615506</cx:pt>
          <cx:pt idx="443">-0.0461017845342599</cx:pt>
          <cx:pt idx="444">-0.0033996012433642098</cx:pt>
          <cx:pt idx="445">-0.015609207500839901</cx:pt>
          <cx:pt idx="446">-0.015073312082392499</cx:pt>
          <cx:pt idx="447">0.00028819305193595099</cx:pt>
          <cx:pt idx="448">0.00076380536575093095</cx:pt>
          <cx:pt idx="449">-0.00086030443848888203</cx:pt>
          <cx:pt idx="450">-0.0016403303811998999</cx:pt>
          <cx:pt idx="451">-0.0090758609330707507</cx:pt>
          <cx:pt idx="452">0.0020787349682977602</cx:pt>
          <cx:pt idx="453">0.00107451275074533</cx:pt>
          <cx:pt idx="454">-0.021287710616367299</cx:pt>
          <cx:pt idx="455">-0.0079667449787359096</cx:pt>
          <cx:pt idx="456">-0.042462757800943399</cx:pt>
          <cx:pt idx="457">-0.031261101712636102</cx:pt>
          <cx:pt idx="458">0.035252794396689699</cx:pt>
          <cx:pt idx="459">0.026657709196123602</cx:pt>
          <cx:pt idx="460">0.047109591144164298</cx:pt>
          <cx:pt idx="461">-0.0066555879639325598</cx:pt>
          <cx:pt idx="462">-0.088684347628893406</cx:pt>
          <cx:pt idx="463">-0.143864837148729</cx:pt>
          <cx:pt idx="464">-0.13095708031519801</cx:pt>
          <cx:pt idx="465">-0.104787318916122</cx:pt>
          <cx:pt idx="466">-0.068505898477273799</cx:pt>
          <cx:pt idx="467">-0.0299702677847377</cx:pt>
          <cx:pt idx="468">0.00058085539093363596</cx:pt>
          <cx:pt idx="469">-0.0059886278750144297</cx:pt>
          <cx:pt idx="470">-0.055556602362554601</cx:pt>
          <cx:pt idx="471">-0.0493988282502641</cx:pt>
          <cx:pt idx="472">-0.036853807452788601</cx:pt>
          <cx:pt idx="473">-0.024269799658068799</cx:pt>
          <cx:pt idx="474">-0.014807668377388301</cx:pt>
          <cx:pt idx="475">-0.00021093901158284199</cx:pt>
          <cx:pt idx="476">0.00025963571745092498</cx:pt>
          <cx:pt idx="477">-0.000128225190858679</cx:pt>
          <cx:pt idx="478">-0.0080734992390820593</cx:pt>
          <cx:pt idx="479">-0.0092030964035349407</cx:pt>
          <cx:pt idx="480">0.0201942372966896</cx:pt>
          <cx:pt idx="481">-0.0019425748901701499</cx:pt>
          <cx:pt idx="482">-0.011268439900510799</cx:pt>
          <cx:pt idx="483">-0.040010156609444798</cx:pt>
          <cx:pt idx="484">-0.062055751066464597</cx:pt>
          <cx:pt idx="485">0.0138199642412484</cx:pt>
          <cx:pt idx="486">0.025433436361378001</cx:pt>
          <cx:pt idx="487">0.085899798314033798</cx:pt>
          <cx:pt idx="488">0.089057430803081802</cx:pt>
          <cx:pt idx="489">-0.021711169719448802</cx:pt>
          <cx:pt idx="490">-0.079007881430272403</cx:pt>
          <cx:pt idx="491">-0.133770722270554</cx:pt>
          <cx:pt idx="492">-0.0541724497920099</cx:pt>
          <cx:pt idx="493">-0.0035228886133591201</cx:pt>
          <cx:pt idx="494">-0.0502679794763293</cx:pt>
          <cx:pt idx="495">-0.0021690882016509</cx:pt>
          <cx:pt idx="496">0.0153814489134135</cx:pt>
          <cx:pt idx="497">0.012691155924176</cx:pt>
          <cx:pt idx="498">-0.0113261059295912</cx:pt>
          <cx:pt idx="499">-0.0230731300861521</cx:pt>
          <cx:pt idx="500">-0.032519563241578703</cx:pt>
          <cx:pt idx="501">-0.031229805017067</cx:pt>
          <cx:pt idx="502">-0.012348702755914801</cx:pt>
          <cx:pt idx="503">-0.00037062614238534899</cx:pt>
          <cx:pt idx="504">-0.00059036206406402403</cx:pt>
          <cx:pt idx="505">0.000165819399197095</cx:pt>
          <cx:pt idx="506">-0.0028921491466890898</cx:pt>
          <cx:pt idx="507">-0.0112667254308953</cx:pt>
          <cx:pt idx="508">0.017116650680284499</cx:pt>
          <cx:pt idx="509">-0.015647811912157601</cx:pt>
          <cx:pt idx="510">-0.035658207078048502</cx:pt>
          <cx:pt idx="511">-0.0292552621975668</cx:pt>
          <cx:pt idx="512">-0.00023538614959836099</cx:pt>
          <cx:pt idx="513">-8.6181918868625997e-05</cx:pt>
          <cx:pt idx="514">0.0170671541958629</cx:pt>
          <cx:pt idx="515">0.034356570576701197</cx:pt>
          <cx:pt idx="516">0.049196792110481502</cx:pt>
          <cx:pt idx="517">-0.107982640537877</cx:pt>
          <cx:pt idx="518">-0.22869508743055</cx:pt>
          <cx:pt idx="519">-0.095117485801855195</cx:pt>
          <cx:pt idx="520">-0.0308915936552304</cx:pt>
          <cx:pt idx="521">-0.033553522199723601</cx:pt>
          <cx:pt idx="522">0.0011821012394372301</cx:pt>
          <cx:pt idx="523">0.011804312634801001</cx:pt>
          <cx:pt idx="524">0.0202155804345313</cx:pt>
          <cx:pt idx="525">0.048795945077681403</cx:pt>
          <cx:pt idx="526">0.046924053922935298</cx:pt>
          <cx:pt idx="527">-0.0087399734115797805</cx:pt>
          <cx:pt idx="528">-0.0088055937038738104</cx:pt>
          <cx:pt idx="529">-0.017377282305002299</cx:pt>
          <cx:pt idx="530">-0.0049855610010618697</cx:pt>
          <cx:pt idx="531">-0.0015499222844401</cx:pt>
          <cx:pt idx="532">-0.00041332688385553303</cx:pt>
          <cx:pt idx="533">6.1280221653224496e-06</cx:pt>
          <cx:pt idx="534">0.0026541969046874701</cx:pt>
          <cx:pt idx="535">0.0019966206577743</cx:pt>
          <cx:pt idx="536">0.015440744644159499</cx:pt>
          <cx:pt idx="537">-0.0257482798359524</cx:pt>
          <cx:pt idx="538">-0.022988144571990402</cx:pt>
          <cx:pt idx="539">-0.0144710996918754</cx:pt>
          <cx:pt idx="540">-0.015753046755485601</cx:pt>
          <cx:pt idx="541">-0.111742242353585</cx:pt>
          <cx:pt idx="542">-0.036672971110471998</cx:pt>
          <cx:pt idx="543">-0.054972600297986</cx:pt>
          <cx:pt idx="544">-0.064247045761681595</cx:pt>
          <cx:pt idx="545">-0.080411230095610894</cx:pt>
          <cx:pt idx="546">-0.21031048594350599</cx:pt>
          <cx:pt idx="547">-0.109892216264808</cx:pt>
          <cx:pt idx="548">-0.063733918067529802</cx:pt>
          <cx:pt idx="549">0.025740819284617199</cx:pt>
          <cx:pt idx="550">0.042028292628301003</cx:pt>
          <cx:pt idx="551">0.063033342810827994</cx:pt>
          <cx:pt idx="552">0.084544427169161704</cx:pt>
          <cx:pt idx="553">0.106914522770967</cx:pt>
          <cx:pt idx="554">0.082492346166606501</cx:pt>
          <cx:pt idx="555">0.0085797481778472698</cx:pt>
          <cx:pt idx="556">-0.028292242829103201</cx:pt>
          <cx:pt idx="557">-0.016401058996275</cx:pt>
          <cx:pt idx="558">0.0011724819947371401</cx:pt>
          <cx:pt idx="559">-0.00092363352213332603</cx:pt>
          <cx:pt idx="560">0.000590326612280098</cx:pt>
          <cx:pt idx="561">0.00034296544275822899</cx:pt>
          <cx:pt idx="562">0.0027654378171414499</cx:pt>
          <cx:pt idx="563">0.020426800050032699</cx:pt>
          <cx:pt idx="564">0.033702153111112902</cx:pt>
          <cx:pt idx="565">-0.00193901069385315</cx:pt>
          <cx:pt idx="566">0.0032366911281848801</cx:pt>
          <cx:pt idx="567">-0.0173174669380734</cx:pt>
          <cx:pt idx="568">-0.015277365213804</cx:pt>
          <cx:pt idx="569">-0.026756435112237201</cx:pt>
          <cx:pt idx="570">-0.0174176130335073</cx:pt>
          <cx:pt idx="571">-0.021754818637586298</cx:pt>
          <cx:pt idx="572">-0.0129299312322532</cx:pt>
          <cx:pt idx="573">-0.017017079809767199</cx:pt>
          <cx:pt idx="574">-0.076353076369807996</cx:pt>
          <cx:pt idx="575">-0.0118085112768929</cx:pt>
          <cx:pt idx="576">0.0020360781586307099</cx:pt>
          <cx:pt idx="577">0.0536302742665071</cx:pt>
          <cx:pt idx="578">0.035272994106237597</cx:pt>
          <cx:pt idx="579">0.046145390002162598</cx:pt>
          <cx:pt idx="580">0.044333117004164299</cx:pt>
          <cx:pt idx="581">0.0602545508154302</cx:pt>
          <cx:pt idx="582">0.0572707085632366</cx:pt>
          <cx:pt idx="583">0.012453412171319501</cx:pt>
          <cx:pt idx="584">-0.0353220043669107</cx:pt>
          <cx:pt idx="585">-0.014418453689837799</cx:pt>
          <cx:pt idx="586">-5.7492523586782903e-05</cx:pt>
          <cx:pt idx="587">-0.00048846898768062103</cx:pt>
          <cx:pt idx="588">0.00080435348823102001</cx:pt>
          <cx:pt idx="589">-0.00048697680070250898</cx:pt>
          <cx:pt idx="590">0.0036022826925933399</cx:pt>
          <cx:pt idx="591">0.0264395099574335</cx:pt>
          <cx:pt idx="592">0.029519567383850701</cx:pt>
          <cx:pt idx="593">-0.021924501287696699</cx:pt>
          <cx:pt idx="594">-0.0036695691590719701</cx:pt>
          <cx:pt idx="595">-0.0053696318474558101</cx:pt>
          <cx:pt idx="596">-0.019563115702935001</cx:pt>
          <cx:pt idx="597">-0.0042917820554970697</cx:pt>
          <cx:pt idx="598">-0.066999623392259802</cx:pt>
          <cx:pt idx="599">0.016561605021309898</cx:pt>
          <cx:pt idx="600">-0.025062162282211899</cx:pt>
          <cx:pt idx="601">0.072119974655923902</cx:pt>
          <cx:pt idx="602">0.093886685580382295</cx:pt>
          <cx:pt idx="603">0.033257543043206002</cx:pt>
          <cx:pt idx="604">0.056018747676990499</cx:pt>
          <cx:pt idx="605">0.080480906784846207</cx:pt>
          <cx:pt idx="606">0.00298153002124592</cx:pt>
          <cx:pt idx="607">0.039314713761979703</cx:pt>
          <cx:pt idx="608">-0.010722808045365901</cx:pt>
          <cx:pt idx="609">-0.0267035934356494</cx:pt>
          <cx:pt idx="610">0.061207376827398997</cx:pt>
          <cx:pt idx="611">0.024249520248053099</cx:pt>
          <cx:pt idx="612">-0.015276874608641199</cx:pt>
          <cx:pt idx="613">-0.0107210074470414</cx:pt>
          <cx:pt idx="614">0.00016937224288666601</cx:pt>
          <cx:pt idx="615">-0.00061067063332328195</cx:pt>
          <cx:pt idx="616">-0.00063789636317591902</cx:pt>
          <cx:pt idx="617">4.5498233225710002e-05</cx:pt>
          <cx:pt idx="618">0.0061816848059366601</cx:pt>
          <cx:pt idx="619">0.030231919618188</cx:pt>
          <cx:pt idx="620">0.026925622487506899</cx:pt>
          <cx:pt idx="621">0.031567060971910303</cx:pt>
          <cx:pt idx="622">0.037009225536409</cx:pt>
          <cx:pt idx="623">0.058109915401525998</cx:pt>
          <cx:pt idx="624">0.0217135828269341</cx:pt>
          <cx:pt idx="625">0.046978587871325597</cx:pt>
          <cx:pt idx="626">0.045453631364837203</cx:pt>
          <cx:pt idx="627">0.14716770660812301</cx:pt>
          <cx:pt idx="628">0.13427734770402999</cx:pt>
          <cx:pt idx="629">0.121150236421345</cx:pt>
          <cx:pt idx="630">0.0839357915061896</cx:pt>
          <cx:pt idx="631">0.106905077526949</cx:pt>
          <cx:pt idx="632">0.11622097423425699</cx:pt>
          <cx:pt idx="633">0.097871926003980203</cx:pt>
          <cx:pt idx="634">0.049568125336795298</cx:pt>
          <cx:pt idx="635">0.00205869843079593</cx:pt>
          <cx:pt idx="636">-0.0079349638491078792</cx:pt>
          <cx:pt idx="637">0.0101724008327804</cx:pt>
          <cx:pt idx="638">0.049936751509924798</cx:pt>
          <cx:pt idx="639">0.0335184375943939</cx:pt>
          <cx:pt idx="640">0.0036549440008710899</cx:pt>
          <cx:pt idx="641">-0.00062551627655128795</cx:pt>
          <cx:pt idx="642">-9.6697082517648096e-05</cx:pt>
          <cx:pt idx="643">-3.9793971115265503e-05</cx:pt>
          <cx:pt idx="644">-0.0010821924983410701</cx:pt>
          <cx:pt idx="645">0.00042638138343826799</cx:pt>
          <cx:pt idx="646">0.0036774311786553601</cx:pt>
          <cx:pt idx="647">0.015681251806250698</cx:pt>
          <cx:pt idx="648">0.020909974464884701</cx:pt>
          <cx:pt idx="649">0.045349812113406801</cx:pt>
          <cx:pt idx="650">0.030463749623994101</cx:pt>
          <cx:pt idx="651">0.11751410191398901</cx:pt>
          <cx:pt idx="652">0.15814100402336301</cx:pt>
          <cx:pt idx="653">0.150201304251389</cx:pt>
          <cx:pt idx="654">0.175102697523638</cx:pt>
          <cx:pt idx="655">0.21814651134527099</cx:pt>
          <cx:pt idx="656">0.13297733317378099</cx:pt>
          <cx:pt idx="657">0.138094845494866</cx:pt>
          <cx:pt idx="658">0.12122107581141001</cx:pt>
          <cx:pt idx="659">0.091823119849826704</cx:pt>
          <cx:pt idx="660">0.12670252373684801</cx:pt>
          <cx:pt idx="661">0.099774834352736</cx:pt>
          <cx:pt idx="662">0.060132617728124699</cx:pt>
          <cx:pt idx="663">0.014498135874006401</cx:pt>
          <cx:pt idx="664">0.032749919953665399</cx:pt>
          <cx:pt idx="665">0.020128801374636102</cx:pt>
          <cx:pt idx="666">0.053169581054282503</cx:pt>
          <cx:pt idx="667">0.037688722998028799</cx:pt>
          <cx:pt idx="668">0.010917816470596199</cx:pt>
          <cx:pt idx="669">0.0051854127148224802</cx:pt>
          <cx:pt idx="670">-0.0021209762945752801</cx:pt>
          <cx:pt idx="671">-0.00028409985331314498</cx:pt>
          <cx:pt idx="672">-1.32138132123377e-05</cx:pt>
          <cx:pt idx="673">2.4433484268161201e-05</cx:pt>
          <cx:pt idx="674">-0.00200110841905537</cx:pt>
          <cx:pt idx="675">0.0034492295905567999</cx:pt>
          <cx:pt idx="676">-0.0112607160708218</cx:pt>
          <cx:pt idx="677">-0.0040096623570328397</cx:pt>
          <cx:pt idx="678">0.029745680739097901</cx:pt>
          <cx:pt idx="679">0.069391673248305794</cx:pt>
          <cx:pt idx="680">0.072937789089482202</cx:pt>
          <cx:pt idx="681">0.090492214279300806</cx:pt>
          <cx:pt idx="682">0.047153295786021301</cx:pt>
          <cx:pt idx="683">0.070633021837366194</cx:pt>
          <cx:pt idx="684">0.16043787209593199</cx:pt>
          <cx:pt idx="685">0.10913291081319999</cx:pt>
          <cx:pt idx="686">0.043727677744035298</cx:pt>
          <cx:pt idx="687">0.0216130993413307</cx:pt>
          <cx:pt idx="688">0.070283176475786399</cx:pt>
          <cx:pt idx="689">0.041031175135735197</cx:pt>
          <cx:pt idx="690">0.066201059183679203</cx:pt>
          <cx:pt idx="691">0.0386981500567109</cx:pt>
          <cx:pt idx="692">0.050107639561396099</cx:pt>
          <cx:pt idx="693">-0.0021447863887479198</cx:pt>
          <cx:pt idx="694">0.0056561346598036901</cx:pt>
          <cx:pt idx="695">0.0078790551581957805</cx:pt>
          <cx:pt idx="696">0.0090879000626562997</cx:pt>
          <cx:pt idx="697">0.0017175723563428</cx:pt>
          <cx:pt idx="698">0.00025523763200116002</cx:pt>
          <cx:pt idx="699">-0.00012890909324026999</cx:pt>
          <cx:pt idx="700">0.00056235859224995004</cx:pt>
          <cx:pt idx="701">0.00021102107512486199</cx:pt>
          <cx:pt idx="702">0.00062382643885894697</cx:pt>
          <cx:pt idx="703">-7.0061851562162194e-05</cx:pt>
          <cx:pt idx="704">-0.017223006015949501</cx:pt>
          <cx:pt idx="705">-0.027090452480503201</cx:pt>
          <cx:pt idx="706">0.028389419563790302</cx:pt>
          <cx:pt idx="707">0.0317882642679524</cx:pt>
          <cx:pt idx="708">0.0100479097531868</cx:pt>
          <cx:pt idx="709">0.0133285753257203</cx:pt>
          <cx:pt idx="710">0.061019457447416603</cx:pt>
          <cx:pt idx="711">0.052434618811548699</cx:pt>
          <cx:pt idx="712">0.0733287844031624</cx:pt>
          <cx:pt idx="713">0.077062279444292295</cx:pt>
          <cx:pt idx="714">0.0132803868622146</cx:pt>
          <cx:pt idx="715">0.040093482069391298</cx:pt>
          <cx:pt idx="716">0.043763652498530398</cx:pt>
          <cx:pt idx="717">0.036172801083190098</cx:pt>
          <cx:pt idx="718">0.0174346189462442</cx:pt>
          <cx:pt idx="719">0.045175250134337902</cx:pt>
          <cx:pt idx="720">0.0296931063680465</cx:pt>
          <cx:pt idx="721">0.0178628408820307</cx:pt>
          <cx:pt idx="722">0.010301172383050399</cx:pt>
          <cx:pt idx="723">-0.0011926537590333699</cx:pt>
          <cx:pt idx="724">0.000100041079929922</cx:pt>
          <cx:pt idx="725">-0.00078963903554716305</cx:pt>
          <cx:pt idx="726">-5.5656244878709497e-05</cx:pt>
          <cx:pt idx="727">-0.00078829181035220102</cx:pt>
          <cx:pt idx="728">-0.00018215220135091699</cx:pt>
          <cx:pt idx="729">4.7428696259612499e-05</cx:pt>
          <cx:pt idx="730">0.000405045997625947</cx:pt>
          <cx:pt idx="731">-8.1673344615759501e-05</cx:pt>
          <cx:pt idx="732">-0.000423229585763276</cx:pt>
          <cx:pt idx="733">0.00025673986421652503</cx:pt>
          <cx:pt idx="734">-0.0044687752736758896</cx:pt>
          <cx:pt idx="735">-0.0125429181834658</cx:pt>
          <cx:pt idx="736">-0.011095291777530899</cx:pt>
          <cx:pt idx="737">-0.011550160725756001</cx:pt>
          <cx:pt idx="738">-0.0055162623048031203</cx:pt>
          <cx:pt idx="739">0.0074468087492133399</cx:pt>
          <cx:pt idx="740">0.010886754983467599</cx:pt>
          <cx:pt idx="741">0.0033124850059069902</cx:pt>
          <cx:pt idx="742">-0.033774188966064399</cx:pt>
          <cx:pt idx="743">-0.024203753172012399</cx:pt>
          <cx:pt idx="744">0.0097058997390009599</cx:pt>
          <cx:pt idx="745">-0.00476297812982583</cx:pt>
          <cx:pt idx="746">-0.0179891484770358</cx:pt>
          <cx:pt idx="747">-0.0075699734387719196</cx:pt>
          <cx:pt idx="748">0.00064878847417457804</cx:pt>
          <cx:pt idx="749">0.0040356691659357196</cx:pt>
          <cx:pt idx="750">0.0025108916925012</cx:pt>
          <cx:pt idx="751">0.00049947553968157903</cx:pt>
          <cx:pt idx="752">5.8138739121934797e-05</cx:pt>
          <cx:pt idx="753">0.00042825491526238897</cx:pt>
          <cx:pt idx="754">0.00095896425502512805</cx:pt>
          <cx:pt idx="755">0.000105147326706986</cx:pt>
          <cx:pt idx="756">-0.00086507765559029897</cx:pt>
          <cx:pt idx="757">0.00042905954812116198</cx:pt>
          <cx:pt idx="758">0.00026332366001518301</cx:pt>
          <cx:pt idx="759">-0.00035381961774192002</cx:pt>
          <cx:pt idx="760">-0.00026158153196389198</cx:pt>
          <cx:pt idx="761">-0.00014115906062509801</cx:pt>
          <cx:pt idx="762">-0.00105292169738495</cx:pt>
          <cx:pt idx="763">-0.00014857854243596099</cx:pt>
          <cx:pt idx="764">-3.5834937945468102e-05</cx:pt>
          <cx:pt idx="765">-0.00083726718357592805</cx:pt>
          <cx:pt idx="766">-0.00016502622216352599</cx:pt>
          <cx:pt idx="767">-0.0010505027890481799</cx:pt>
          <cx:pt idx="768">-0.0032792312768429102</cx:pt>
          <cx:pt idx="769">-0.0089530334584629803</cx:pt>
          <cx:pt idx="770">-0.0099160207924161008</cx:pt>
          <cx:pt idx="771">-0.0044713058783333003</cx:pt>
          <cx:pt idx="772">-0.0026681058876786498</cx:pt>
          <cx:pt idx="773">-0.0026936521379065702</cx:pt>
          <cx:pt idx="774">-0.000644490404015869</cx:pt>
          <cx:pt idx="775">-0.00078705372362256195</cx:pt>
          <cx:pt idx="776">0.00013104930330042099</cx:pt>
          <cx:pt idx="777">-0.00078951523293185096</cx:pt>
          <cx:pt idx="778">-0.00032048617838684098</cx:pt>
          <cx:pt idx="779">0.00039285455438070301</cx:pt>
          <cx:pt idx="780">0.00061623512131170702</cx:pt>
          <cx:pt idx="781">0.00028518785622578602</cx:pt>
          <cx:pt idx="782">-0.00027496829373417202</cx:pt>
          <cx:pt idx="783">0.00025426610664084802</cx:pt>
          <cx:pt idx="784">-0.0054302869864271</cx:pt>
          <cx:pt idx="785">-6.6072633901533248e-05</cx:pt>
          <cx:pt idx="786">0.0053089374328482751</cx:pt>
          <cx:pt idx="787">-0.0033108170139381</cx:pt>
          <cx:pt idx="788">-0.0015644762550116925</cx:pt>
          <cx:pt idx="789">0.0089160035869075994</cx:pt>
          <cx:pt idx="790">0.0050883973065665496</cx:pt>
          <cx:pt idx="791">0.0011135755245468724</cx:pt>
          <cx:pt idx="792">-0.0052832812317313502</cx:pt>
          <cx:pt idx="793">-0.0080732542546199</cx:pt>
          <cx:pt idx="794">0.015119164514771325</cx:pt>
          <cx:pt idx="795">0.010648287374844174</cx:pt>
          <cx:pt idx="796">0.039870175173671252</cx:pt>
          <cx:pt idx="797">0.029393119638421249</cx:pt>
          <cx:pt idx="798">0.018446715635367924</cx:pt>
          <cx:pt idx="799">0.025590835231642</cx:pt>
          <cx:pt idx="800">-0.00082045713219111745</cx:pt>
          <cx:pt idx="801">-0.014443923773659075</cx:pt>
          <cx:pt idx="802">0.0069339888407644497</cx:pt>
          <cx:pt idx="803">0.0073635615615698247</cx:pt>
          <cx:pt idx="804">0.0048383254052204502</cx:pt>
          <cx:pt idx="805">0.00077451642088635999</cx:pt>
          <cx:pt idx="806">0.0081452554444261752</cx:pt>
          <cx:pt idx="807">0.00090799435774747245</cx:pt>
          <cx:pt idx="808">-0.00010147773132981525</cx:pt>
          <cx:pt idx="809">-1.3680053822087799e-05</cx:pt>
          <cx:pt idx="810">-0.00014264585216268625</cx:pt>
          <cx:pt idx="811">-0.0035151714209210498</cx:pt>
          <cx:pt idx="812">-0.0031602399709447248</cx:pt>
          <cx:pt idx="813">0.0079497102401567005</cx:pt>
          <cx:pt idx="814">-0.0036240930936266248</cx:pt>
          <cx:pt idx="815">0.0050208998671302501</cx:pt>
          <cx:pt idx="816">0.0046387307305420251</cx:pt>
          <cx:pt idx="817">-0.0073607527049117001</cx:pt>
          <cx:pt idx="818">-0.0013571926508850274</cx:pt>
          <cx:pt idx="819">-0.0043940489058401254</cx:pt>
          <cx:pt idx="820">-0.0078581947089537748</cx:pt>
          <cx:pt idx="821">-0.0025215746064494002</cx:pt>
          <cx:pt idx="822">0.0044294175014050249</cx:pt>
          <cx:pt idx="823">0.0078484271183301008</cx:pt>
          <cx:pt idx="824">0.0086425274946068751</cx:pt>
          <cx:pt idx="825">0.035336453584597749</cx:pt>
          <cx:pt idx="826">0.029373993369398999</cx:pt>
          <cx:pt idx="827">0.0021797392665515373</cx:pt>
          <cx:pt idx="828">0.0011574385080280151</cx:pt>
          <cx:pt idx="829">0.012160219255429599</cx:pt>
          <cx:pt idx="830">0.011018756112280474</cx:pt>
          <cx:pt idx="831">0.0001603642742331015</cx:pt>
          <cx:pt idx="832">0.01203356422247205</cx:pt>
          <cx:pt idx="833">0.0090229313150086751</cx:pt>
          <cx:pt idx="834">0.011966242208664575</cx:pt>
          <cx:pt idx="835">0.0029197173046860252</cx:pt>
          <cx:pt idx="836">-7.5989901477932999e-05</cx:pt>
          <cx:pt idx="837">2.2353861763448675e-07</cx:pt>
          <cx:pt idx="838">-2.9212855929778999e-05</cx:pt>
          <cx:pt idx="839">0.00075406122516688751</cx:pt>
          <cx:pt idx="840">0.00081401773833855999</cx:pt>
          <cx:pt idx="841">-0.0049560445694280999</cx:pt>
          <cx:pt idx="842">-0.0044068971724754999</cx:pt>
          <cx:pt idx="843">-0.00069978678515081251</cx:pt>
          <cx:pt idx="844">-0.0021723464382939375</cx:pt>
          <cx:pt idx="845">-0.0039260186650240496</cx:pt>
          <cx:pt idx="846">-0.0099161441053999752</cx:pt>
          <cx:pt idx="847">0.0036438292108069252</cx:pt>
          <cx:pt idx="848">-0.0043166731509997752</cx:pt>
          <cx:pt idx="849">-0.0109044874688723</cx:pt>
          <cx:pt idx="850">-0.0009990429018091624</cx:pt>
          <cx:pt idx="851">-0.022996142452885376</cx:pt>
          <cx:pt idx="852">-0.014437038189064276</cx:pt>
          <cx:pt idx="853">-0.011195716983617574</cx:pt>
          <cx:pt idx="854">-0.0125738818175955</cx:pt>
          <cx:pt idx="855">-0.0042723538556660497</cx:pt>
          <cx:pt idx="856">-0.0055099236598311748</cx:pt>
          <cx:pt idx="857">0.0058886971999154254</cx:pt>
          <cx:pt idx="858">-0.015814969766683274</cx:pt>
          <cx:pt idx="859">-0.003016620391075025</cx:pt>
          <cx:pt idx="860">0.02662007553184775</cx:pt>
          <cx:pt idx="861">0.025990582520093501</cx:pt>
          <cx:pt idx="862">0.012366541011338826</cx:pt>
          <cx:pt idx="863">0.0034078608900139501</cx:pt>
          <cx:pt idx="864">0.00038376666338322499</cx:pt>
          <cx:pt idx="865">7.9923720451246499e-05</cx:pt>
          <cx:pt idx="866">6.7528077679307005e-05</cx:pt>
          <cx:pt idx="867">-0.00011879887319277</cx:pt>
          <cx:pt idx="868">0.002748686494063225</cx:pt>
          <cx:pt idx="869">-0.0071199934392277998</cx:pt>
          <cx:pt idx="870">-0.0026614531702871249</cx:pt>
          <cx:pt idx="871">0.0027621362416375</cx:pt>
          <cx:pt idx="872">-0.0025777382632828001</cx:pt>
          <cx:pt idx="873">-0.013060013060363675</cx:pt>
          <cx:pt idx="874">-0.0060626394912697747</cx:pt>
          <cx:pt idx="875">0.0083369946917822742</cx:pt>
          <cx:pt idx="876">-0.0019977708163275024</cx:pt>
          <cx:pt idx="877">-0.0034168180964850251</cx:pt>
          <cx:pt idx="878">-0.0087165793074496251</cx:pt>
          <cx:pt idx="879">-0.012751451349902725</cx:pt>
          <cx:pt idx="880">-0.022138548050351575</cx:pt>
          <cx:pt idx="881">-0.019053044334773426</cx:pt>
          <cx:pt idx="882">-0.02374645537601585</cx:pt>
          <cx:pt idx="883">-0.002896193400638525</cx:pt>
          <cx:pt idx="884">-0.0054302869864271</cx:pt>
          <cx:pt idx="885">-6.6072633901533248e-05</cx:pt>
          <cx:pt idx="886">0.0053089374328482751</cx:pt>
          <cx:pt idx="887">-0.0033108170139381</cx:pt>
          <cx:pt idx="888">-0.0015644762550116925</cx:pt>
          <cx:pt idx="889">0.0089160035869075994</cx:pt>
          <cx:pt idx="890">0.0050883973065665496</cx:pt>
          <cx:pt idx="891">0.0011135755245468724</cx:pt>
          <cx:pt idx="892">-0.0052832812317313502</cx:pt>
          <cx:pt idx="893">-0.0080732542546199</cx:pt>
          <cx:pt idx="894">0.015119164514771325</cx:pt>
          <cx:pt idx="895">0.010648287374844174</cx:pt>
          <cx:pt idx="896">0.039870175173671252</cx:pt>
          <cx:pt idx="897">0.029393119638421249</cx:pt>
          <cx:pt idx="898">0.018446715635367924</cx:pt>
          <cx:pt idx="899">0.025590835231642</cx:pt>
          <cx:pt idx="900">-0.00082045713219111745</cx:pt>
          <cx:pt idx="901">-0.014443923773659075</cx:pt>
          <cx:pt idx="902">0.0069339888407644497</cx:pt>
          <cx:pt idx="903">0.0073635615615698247</cx:pt>
          <cx:pt idx="904">0.0048383254052204502</cx:pt>
          <cx:pt idx="905">0.00077451642088635999</cx:pt>
          <cx:pt idx="906">0.0081452554444261752</cx:pt>
          <cx:pt idx="907">0.00090799435774747245</cx:pt>
          <cx:pt idx="908">-0.00010147773132981525</cx:pt>
          <cx:pt idx="909">-1.3680053822087799e-05</cx:pt>
          <cx:pt idx="910">-0.00014264585216268625</cx:pt>
          <cx:pt idx="911">-0.0035151714209210498</cx:pt>
          <cx:pt idx="912">-0.0031602399709447248</cx:pt>
          <cx:pt idx="913">0.0079497102401567005</cx:pt>
          <cx:pt idx="914">-0.0036240930936266248</cx:pt>
          <cx:pt idx="915">0.0050208998671302501</cx:pt>
          <cx:pt idx="916">0.0046387307305420251</cx:pt>
          <cx:pt idx="917">-0.0073607527049117001</cx:pt>
          <cx:pt idx="918">-0.0013571926508850274</cx:pt>
          <cx:pt idx="919">-0.0043940489058401254</cx:pt>
          <cx:pt idx="920">-0.0078581947089537748</cx:pt>
          <cx:pt idx="921">-0.0025215746064494002</cx:pt>
          <cx:pt idx="922">0.0044294175014050249</cx:pt>
          <cx:pt idx="923">0.0078484271183301008</cx:pt>
          <cx:pt idx="924">0.0086425274946068751</cx:pt>
          <cx:pt idx="925">0.035336453584597749</cx:pt>
          <cx:pt idx="926">0.029373993369398999</cx:pt>
          <cx:pt idx="927">0.0021797392665515373</cx:pt>
          <cx:pt idx="928">0.0011574385080280151</cx:pt>
          <cx:pt idx="929">0.012160219255429599</cx:pt>
          <cx:pt idx="930">0.011018756112280474</cx:pt>
          <cx:pt idx="931">0.0001603642742331015</cx:pt>
          <cx:pt idx="932">0.01203356422247205</cx:pt>
          <cx:pt idx="933">0.0090229313150086751</cx:pt>
          <cx:pt idx="934">0.011966242208664575</cx:pt>
          <cx:pt idx="935">0.0029197173046860252</cx:pt>
          <cx:pt idx="936">-7.5989901477932999e-05</cx:pt>
          <cx:pt idx="937">2.2353861763448675e-07</cx:pt>
          <cx:pt idx="938">-2.9212855929778999e-05</cx:pt>
          <cx:pt idx="939">0.00075406122516688751</cx:pt>
          <cx:pt idx="940">0.00081401773833855999</cx:pt>
          <cx:pt idx="941">-0.0049560445694280999</cx:pt>
          <cx:pt idx="942">-0.0044068971724754999</cx:pt>
          <cx:pt idx="943">-0.00069978678515081251</cx:pt>
          <cx:pt idx="944">-0.0021723464382939375</cx:pt>
          <cx:pt idx="945">-0.0039260186650240496</cx:pt>
          <cx:pt idx="946">-0.0099161441053999752</cx:pt>
          <cx:pt idx="947">0.0036438292108069252</cx:pt>
          <cx:pt idx="948">-0.0043166731509997752</cx:pt>
          <cx:pt idx="949">-0.0109044874688723</cx:pt>
          <cx:pt idx="950">-0.0009990429018091624</cx:pt>
          <cx:pt idx="951">-0.022996142452885376</cx:pt>
          <cx:pt idx="952">-0.014437038189064276</cx:pt>
          <cx:pt idx="953">-0.011195716983617574</cx:pt>
          <cx:pt idx="954">-0.0125738818175955</cx:pt>
          <cx:pt idx="955">-0.0042723538556660497</cx:pt>
          <cx:pt idx="956">-0.0055099236598311748</cx:pt>
          <cx:pt idx="957">0.0058886971999154254</cx:pt>
          <cx:pt idx="958">-0.015814969766683274</cx:pt>
          <cx:pt idx="959">-0.003016620391075025</cx:pt>
          <cx:pt idx="960">0.02662007553184775</cx:pt>
          <cx:pt idx="961">0.025990582520093501</cx:pt>
          <cx:pt idx="962">0.012366541011338826</cx:pt>
          <cx:pt idx="963">0.0034078608900139501</cx:pt>
          <cx:pt idx="964">0.00038376666338322499</cx:pt>
          <cx:pt idx="965">7.9923720451246499e-05</cx:pt>
          <cx:pt idx="966">6.7528077679307005e-05</cx:pt>
          <cx:pt idx="967">-0.00011879887319277</cx:pt>
          <cx:pt idx="968">0.002748686494063225</cx:pt>
          <cx:pt idx="969">-0.0071199934392277998</cx:pt>
          <cx:pt idx="970">-0.0026614531702871249</cx:pt>
          <cx:pt idx="971">0.0027621362416375</cx:pt>
          <cx:pt idx="972">-0.0025777382632828001</cx:pt>
          <cx:pt idx="973">-0.013060013060363675</cx:pt>
          <cx:pt idx="974">-0.0060626394912697747</cx:pt>
          <cx:pt idx="975">0.0083369946917822742</cx:pt>
          <cx:pt idx="976">-0.0019977708163275024</cx:pt>
          <cx:pt idx="977">-0.0034168180964850251</cx:pt>
          <cx:pt idx="978">-0.0087165793074496251</cx:pt>
          <cx:pt idx="979">-0.012751451349902725</cx:pt>
          <cx:pt idx="980">-0.022138548050351575</cx:pt>
          <cx:pt idx="981">-0.019053044334773426</cx:pt>
          <cx:pt idx="982">-0.02374645537601585</cx:pt>
          <cx:pt idx="983">-0.002896193400638525</cx:pt>
          <cx:pt idx="984">-0.0054302869864271</cx:pt>
          <cx:pt idx="985">-6.6072633901533248e-05</cx:pt>
          <cx:pt idx="986">0.0053089374328482751</cx:pt>
          <cx:pt idx="987">-0.0033108170139381</cx:pt>
          <cx:pt idx="988">-0.0015644762550116925</cx:pt>
          <cx:pt idx="989">0.0089160035869075994</cx:pt>
          <cx:pt idx="990">0.0050883973065665496</cx:pt>
          <cx:pt idx="991">0.0011135755245468724</cx:pt>
          <cx:pt idx="992">-0.0052832812317313502</cx:pt>
          <cx:pt idx="993">-0.0080732542546199</cx:pt>
          <cx:pt idx="994">0.015119164514771325</cx:pt>
          <cx:pt idx="995">0.010648287374844174</cx:pt>
          <cx:pt idx="996">0.039870175173671252</cx:pt>
          <cx:pt idx="997">0.029393119638421249</cx:pt>
          <cx:pt idx="998">0.018446715635367924</cx:pt>
          <cx:pt idx="999">0.025590835231642</cx:pt>
          <cx:pt idx="1000">-0.00082045713219111745</cx:pt>
          <cx:pt idx="1001">-0.014443923773659075</cx:pt>
          <cx:pt idx="1002">0.0069339888407644497</cx:pt>
          <cx:pt idx="1003">0.0073635615615698247</cx:pt>
          <cx:pt idx="1004">0.0048383254052204502</cx:pt>
          <cx:pt idx="1005">0.00077451642088635999</cx:pt>
          <cx:pt idx="1006">0.0081452554444261752</cx:pt>
          <cx:pt idx="1007">0.00090799435774747245</cx:pt>
          <cx:pt idx="1008">-0.00010147773132981525</cx:pt>
          <cx:pt idx="1009">-1.3680053822087799e-05</cx:pt>
          <cx:pt idx="1010">-0.00014264585216268625</cx:pt>
          <cx:pt idx="1011">-0.0035151714209210498</cx:pt>
          <cx:pt idx="1012">-0.0031602399709447248</cx:pt>
          <cx:pt idx="1013">0.0079497102401567005</cx:pt>
          <cx:pt idx="1014">-0.0036240930936266248</cx:pt>
          <cx:pt idx="1015">0.0050208998671302501</cx:pt>
          <cx:pt idx="1016">0.0046387307305420251</cx:pt>
          <cx:pt idx="1017">-0.0073607527049117001</cx:pt>
          <cx:pt idx="1018">-0.0013571926508850274</cx:pt>
          <cx:pt idx="1019">-0.0043940489058401254</cx:pt>
          <cx:pt idx="1020">-0.0078581947089537748</cx:pt>
          <cx:pt idx="1021">-0.0025215746064494002</cx:pt>
          <cx:pt idx="1022">0.0044294175014050249</cx:pt>
          <cx:pt idx="1023">0.0078484271183301008</cx:pt>
          <cx:pt idx="1024">0.0086425274946068751</cx:pt>
          <cx:pt idx="1025">0.035336453584597749</cx:pt>
          <cx:pt idx="1026">0.029373993369398999</cx:pt>
          <cx:pt idx="1027">0.0021797392665515373</cx:pt>
          <cx:pt idx="1028">0.0011574385080280151</cx:pt>
          <cx:pt idx="1029">0.012160219255429599</cx:pt>
          <cx:pt idx="1030">0.011018756112280474</cx:pt>
          <cx:pt idx="1031">0.0001603642742331015</cx:pt>
          <cx:pt idx="1032">0.01203356422247205</cx:pt>
          <cx:pt idx="1033">0.0090229313150086751</cx:pt>
          <cx:pt idx="1034">0.011966242208664575</cx:pt>
          <cx:pt idx="1035">0.0029197173046860252</cx:pt>
          <cx:pt idx="1036">-7.5989901477932999e-05</cx:pt>
          <cx:pt idx="1037">2.2353861763448675e-07</cx:pt>
          <cx:pt idx="1038">-2.9212855929778999e-05</cx:pt>
          <cx:pt idx="1039">0.00075406122516688751</cx:pt>
          <cx:pt idx="1040">0.00081401773833855999</cx:pt>
          <cx:pt idx="1041">-0.0049560445694280999</cx:pt>
          <cx:pt idx="1042">-0.0044068971724754999</cx:pt>
          <cx:pt idx="1043">-0.00069978678515081251</cx:pt>
          <cx:pt idx="1044">-0.0021723464382939375</cx:pt>
          <cx:pt idx="1045">-0.0039260186650240496</cx:pt>
          <cx:pt idx="1046">-0.0099161441053999752</cx:pt>
          <cx:pt idx="1047">0.0036438292108069252</cx:pt>
          <cx:pt idx="1048">-0.0043166731509997752</cx:pt>
          <cx:pt idx="1049">-0.0109044874688723</cx:pt>
          <cx:pt idx="1050">-0.0009990429018091624</cx:pt>
          <cx:pt idx="1051">-0.022996142452885376</cx:pt>
          <cx:pt idx="1052">-0.014437038189064276</cx:pt>
          <cx:pt idx="1053">-0.011195716983617574</cx:pt>
          <cx:pt idx="1054">-0.0125738818175955</cx:pt>
          <cx:pt idx="1055">-0.0042723538556660497</cx:pt>
          <cx:pt idx="1056">-0.0055099236598311748</cx:pt>
          <cx:pt idx="1057">0.0058886971999154254</cx:pt>
          <cx:pt idx="1058">-0.015814969766683274</cx:pt>
          <cx:pt idx="1059">-0.003016620391075025</cx:pt>
          <cx:pt idx="1060">0.02662007553184775</cx:pt>
          <cx:pt idx="1061">0.025990582520093501</cx:pt>
          <cx:pt idx="1062">0.012366541011338826</cx:pt>
          <cx:pt idx="1063">0.0034078608900139501</cx:pt>
          <cx:pt idx="1064">0.00038376666338322499</cx:pt>
          <cx:pt idx="1065">7.9923720451246499e-05</cx:pt>
          <cx:pt idx="1066">6.7528077679307005e-05</cx:pt>
          <cx:pt idx="1067">-0.00011879887319277</cx:pt>
          <cx:pt idx="1068">0.002748686494063225</cx:pt>
          <cx:pt idx="1069">-0.0071199934392277998</cx:pt>
          <cx:pt idx="1070">-0.0026614531702871249</cx:pt>
          <cx:pt idx="1071">0.0027621362416375</cx:pt>
          <cx:pt idx="1072">-0.0025777382632828001</cx:pt>
          <cx:pt idx="1073">-0.013060013060363675</cx:pt>
          <cx:pt idx="1074">-0.0060626394912697747</cx:pt>
          <cx:pt idx="1075">0.0083369946917822742</cx:pt>
          <cx:pt idx="1076">-0.0019977708163275024</cx:pt>
          <cx:pt idx="1077">-0.0034168180964850251</cx:pt>
          <cx:pt idx="1078">-0.0087165793074496251</cx:pt>
          <cx:pt idx="1079">-0.012751451349902725</cx:pt>
          <cx:pt idx="1080">-0.022138548050351575</cx:pt>
          <cx:pt idx="1081">-0.019053044334773426</cx:pt>
          <cx:pt idx="1082">-0.02374645537601585</cx:pt>
          <cx:pt idx="1083">-0.002896193400638525</cx:pt>
        </cx:lvl>
      </cx:numDim>
    </cx:data>
    <cx:data id="192">
      <cx:numDim type="val">
        <cx:f>Sheet2!$GK$1:$GK$1084</cx:f>
        <cx:lvl ptCount="1084" formatCode="G/通用格式">
          <cx:pt idx="0">-0.000343302127544753</cx:pt>
          <cx:pt idx="1">-0.00056453287212911195</cx:pt>
          <cx:pt idx="2">0.00073353250405922303</cx:pt>
          <cx:pt idx="3">-0.00051174233079169095</cx:pt>
          <cx:pt idx="4">0.000114799187395915</cx:pt>
          <cx:pt idx="5">0.00083513583865923102</cx:pt>
          <cx:pt idx="6">-3.11970010499482e-05</cx:pt>
          <cx:pt idx="7">-0.000208370803904011</cx:pt>
          <cx:pt idx="8">-7.8022848604526702e-05</cx:pt>
          <cx:pt idx="9">5.8248562833051699e-05</cx:pt>
          <cx:pt idx="10">-0.00067594264186859399</cx:pt>
          <cx:pt idx="11">-0.00092419132646409002</cx:pt>
          <cx:pt idx="12">5.8797474377968601e-05</cx:pt>
          <cx:pt idx="13">0.00068065872030005203</cx:pt>
          <cx:pt idx="14">-7.9331106355527402e-05</cx:pt>
          <cx:pt idx="15">0.00063621034144775604</cx:pt>
          <cx:pt idx="16">-0.00081051608522053696</cx:pt>
          <cx:pt idx="17">0.00058030816687641598</cx:pt>
          <cx:pt idx="18">-9.5656658992938296e-06</cx:pt>
          <cx:pt idx="19">6.7264879621458095e-05</cx:pt>
          <cx:pt idx="20">-0.00059160306194326997</cx:pt>
          <cx:pt idx="21">-0.00075802222719906101</cx:pt>
          <cx:pt idx="22">-0.00064469912314551797</cx:pt>
          <cx:pt idx="23">0.00035254840552275302</cx:pt>
          <cx:pt idx="24">-0.00029590735067848</cx:pt>
          <cx:pt idx="25">0.00067787315404979295</cx:pt>
          <cx:pt idx="26">-8.6097765376335294e-05</cx:pt>
          <cx:pt idx="27">0.00018606318753076699</cx:pt>
          <cx:pt idx="28">-0.000256114509346264</cx:pt>
          <cx:pt idx="29">-0.00034347104414403102</cx:pt>
          <cx:pt idx="30">8.1156201865735899e-05</cx:pt>
          <cx:pt idx="31">0.00060248036337613102</cx:pt>
          <cx:pt idx="32">-0.0001164671711243</cx:pt>
          <cx:pt idx="33">2.2990055549351101e-05</cx:pt>
          <cx:pt idx="34">-0.00272762824296305</cx:pt>
          <cx:pt idx="35">-0.0058581273830795397</cx:pt>
          <cx:pt idx="36">-0.00448939878124057</cx:pt>
          <cx:pt idx="37">-0.000851194493001978</cx:pt>
          <cx:pt idx="38">-0.0011726280582319199</cx:pt>
          <cx:pt idx="39">-0.00092109069275440902</cx:pt>
          <cx:pt idx="40">-0.0037451164333956598</cx:pt>
          <cx:pt idx="41">-0.0033328663062216</cx:pt>
          <cx:pt idx="42">-0.00198623621130524</cx:pt>
          <cx:pt idx="43">-0.00123303570848115</cx:pt>
          <cx:pt idx="44">-0.0048877354288711598</cx:pt>
          <cx:pt idx="45">-0.00291232642023064</cx:pt>
          <cx:pt idx="46">-0.00049091515101451597</cx:pt>
          <cx:pt idx="47">-0.00052560407903595805</cx:pt>
          <cx:pt idx="48">-0.00026336708944487498</cx:pt>
          <cx:pt idx="49">-0.00092007726767545401</cx:pt>
          <cx:pt idx="50">-0.00091000520065758405</cx:pt>
          <cx:pt idx="51">-0.00048454435453391698</cx:pt>
          <cx:pt idx="52">7.1268642210340296e-05</cx:pt>
          <cx:pt idx="53">0.000224532146629981</cx:pt>
          <cx:pt idx="54">-0.00046596954933926602</cx:pt>
          <cx:pt idx="55">-0.00031153243123295001</cx:pt>
          <cx:pt idx="56">-0.00053897850672923601</cx:pt>
          <cx:pt idx="57">0.00082405554297389401</cx:pt>
          <cx:pt idx="58">0.00023857480813884799</cx:pt>
          <cx:pt idx="59">0.00063281275014494905</cx:pt>
          <cx:pt idx="60">0.00013511846298701699</cx:pt>
          <cx:pt idx="61">0.00012572837138204101</cx:pt>
          <cx:pt idx="62">-0.00154618798774251</cx:pt>
          <cx:pt idx="63">-0.0085628263451428092</cx:pt>
          <cx:pt idx="64">-0.0097737104746411507</cx:pt>
          <cx:pt idx="65">-0.00526596964318539</cx:pt>
          <cx:pt idx="66">-0.0060342737478316297</cx:pt>
          <cx:pt idx="67">-0.0020522011644960002</cx:pt>
          <cx:pt idx="68">-0.017226204815892699</cx:pt>
          <cx:pt idx="69">-0.022021212976025901</cx:pt>
          <cx:pt idx="70">-0.0166978534319688</cx:pt>
          <cx:pt idx="71">-0.016172024385487899</cx:pt>
          <cx:pt idx="72">-0.026800219495316999</cx:pt>
          <cx:pt idx="73">-0.0267511153642855</cx:pt>
          <cx:pt idx="74">-0.0109600911610419</cx:pt>
          <cx:pt idx="75">0.00051230131748165398</cx:pt>
          <cx:pt idx="76">0.0027293936167879702</cx:pt>
          <cx:pt idx="77">0.00286540649946373</cx:pt>
          <cx:pt idx="78">0.00086169266735029195</cx:pt>
          <cx:pt idx="79">0.0012431514325805799</cx:pt>
          <cx:pt idx="80">0.00042652932036492901</cx:pt>
          <cx:pt idx="81">0.00029492017987069701</cx:pt>
          <cx:pt idx="82">-0.00092973647633087699</cx:pt>
          <cx:pt idx="83">0.000119136677204203</cx:pt>
          <cx:pt idx="84">8.3931278978455497e-05</cx:pt>
          <cx:pt idx="85">-0.00042269029174416402</cx:pt>
          <cx:pt idx="86">0.00022746513806607899</cx:pt>
          <cx:pt idx="87">-0.000374361989380649</cx:pt>
          <cx:pt idx="88">-0.0022097572788740199</cx:pt>
          <cx:pt idx="89">-0.0015260523215467601</cx:pt>
          <cx:pt idx="90">-8.7926246413655795e-05</cx:pt>
          <cx:pt idx="91">-0.0064275982125688701</cx:pt>
          <cx:pt idx="92">-0.022283303136815698</cx:pt>
          <cx:pt idx="93">-0.029649916330730601</cx:pt>
          <cx:pt idx="94">-0.014551837890825099</cx:pt>
          <cx:pt idx="95">0.0081340376479677994</cx:pt>
          <cx:pt idx="96">-0.038959433878806397</cx:pt>
          <cx:pt idx="97">-0.063021156843871898</cx:pt>
          <cx:pt idx="98">-0.063130237411867102</cx:pt>
          <cx:pt idx="99">-0.057771513986889803</cx:pt>
          <cx:pt idx="100">-0.068493487960249899</cx:pt>
          <cx:pt idx="101">-0.11344819099302</cx:pt>
          <cx:pt idx="102">-0.103947888906257</cx:pt>
          <cx:pt idx="103">-0.010227565271539099</cx:pt>
          <cx:pt idx="104">0.0071716770717519997</cx:pt>
          <cx:pt idx="105">0.011464064029027899</cx:pt>
          <cx:pt idx="106">0.0112441359363809</cx:pt>
          <cx:pt idx="107">0.017977390061314401</cx:pt>
          <cx:pt idx="108">0.0153548836398919</cx:pt>
          <cx:pt idx="109">0.0021039808416631902</cx:pt>
          <cx:pt idx="110">0.00035192367647645902</cx:pt>
          <cx:pt idx="111">-0.00030695539760919701</cx:pt>
          <cx:pt idx="112">0.000102556293236611</cx:pt>
          <cx:pt idx="113">-0.00041175544877644399</cx:pt>
          <cx:pt idx="114">0.000392214642525582</cx:pt>
          <cx:pt idx="115">-0.00018169384437202699</cx:pt>
          <cx:pt idx="116">-0.0014867446317389</cx:pt>
          <cx:pt idx="117">0.0057962636984483602</cx:pt>
          <cx:pt idx="118">0.016110996467516299</cx:pt>
          <cx:pt idx="119">0.0065145342723401198</cx:pt>
          <cx:pt idx="120">0.012309876399595699</cx:pt>
          <cx:pt idx="121">0.00815408441179768</cx:pt>
          <cx:pt idx="122">0.0258147974377121</cx:pt>
          <cx:pt idx="123">0.027579326730007299</cx:pt>
          <cx:pt idx="124">0.043000128684619401</cx:pt>
          <cx:pt idx="125">-0.020304971872109001</cx:pt>
          <cx:pt idx="126">-0.14442836847829901</cx:pt>
          <cx:pt idx="127">-0.16720484822822301</cx:pt>
          <cx:pt idx="128">-0.180154333218014</cx:pt>
          <cx:pt idx="129">-0.155681017328405</cx:pt>
          <cx:pt idx="130">-0.110998393674321</cx:pt>
          <cx:pt idx="131">-0.0054584385754005097</cx:pt>
          <cx:pt idx="132">0.0120696205347558</cx:pt>
          <cx:pt idx="133">0.037862865119827602</cx:pt>
          <cx:pt idx="134">0.052255845898923098</cx:pt>
          <cx:pt idx="135">0.0500182726464014</cx:pt>
          <cx:pt idx="136">0.018584505446768599</cx:pt>
          <cx:pt idx="137">-0.0091408429711913094</cx:pt>
          <cx:pt idx="138">-0.0076383275193462599</cx:pt>
          <cx:pt idx="139">0.00035010136979273399</cx:pt>
          <cx:pt idx="140">3.4634916151348999e-05</cx:pt>
          <cx:pt idx="141">-0.00039528773016545699</cx:pt>
          <cx:pt idx="142">0.00049381321838818596</cx:pt>
          <cx:pt idx="143">0.00138173193057826</cx:pt>
          <cx:pt idx="144">-0.0079079456949824305</cx:pt>
          <cx:pt idx="145">0.017320332216843801</cx:pt>
          <cx:pt idx="146">0.048750584842937802</cx:pt>
          <cx:pt idx="147">0.077249830536613204</cx:pt>
          <cx:pt idx="148">0.097597697770906502</cx:pt>
          <cx:pt idx="149">0.11855460378439001</cx:pt>
          <cx:pt idx="150">0.14116663355553699</cx:pt>
          <cx:pt idx="151">0.084171937895002102</cx:pt>
          <cx:pt idx="152">0.0305143918483665</cx:pt>
          <cx:pt idx="153">-0.11996705710086999</cx:pt>
          <cx:pt idx="154">-0.25977820168827598</cx:pt>
          <cx:pt idx="155">-0.27988696615198499</cx:pt>
          <cx:pt idx="156">-0.171177023101695</cx:pt>
          <cx:pt idx="157">-0.028878288298255499</cx:pt>
          <cx:pt idx="158">0.0505104546857537</cx:pt>
          <cx:pt idx="159">0.107288449309953</cx:pt>
          <cx:pt idx="160">0.102401152479351</cx:pt>
          <cx:pt idx="161">0.067923064430199201</cx:pt>
          <cx:pt idx="162">0.0211158244079186</cx:pt>
          <cx:pt idx="163">0.044741359152805901</cx:pt>
          <cx:pt idx="164">0.018119697912166201</cx:pt>
          <cx:pt idx="165">-0.0159547347460476</cx:pt>
          <cx:pt idx="166">-0.019062114145327901</cx:pt>
          <cx:pt idx="167">0.0013625003587508101</cx:pt>
          <cx:pt idx="168">-0.00057779792538709802</cx:pt>
          <cx:pt idx="169">0.00030314323381452901</cx:pt>
          <cx:pt idx="170">0.00026617706254832799</cx:pt>
          <cx:pt idx="171">0.00037719120807357999</cx:pt>
          <cx:pt idx="172">-0.0086277066768861901</cx:pt>
          <cx:pt idx="173">0.038523063808605901</cx:pt>
          <cx:pt idx="174">0.060114608900862301</cx:pt>
          <cx:pt idx="175">0.088525890193828297</cx:pt>
          <cx:pt idx="176">0.1436124952135</cx:pt>
          <cx:pt idx="177">0.14837935416835901</cx:pt>
          <cx:pt idx="178">0.0031486181249312799</cx:pt>
          <cx:pt idx="179">0.048266732534134403</cx:pt>
          <cx:pt idx="180">-0.0093423572384785693</cx:pt>
          <cx:pt idx="181">-0.16069018687401301</cx:pt>
          <cx:pt idx="182">-0.31405179346644402</cx:pt>
          <cx:pt idx="183">-0.33466809245260998</cx:pt>
          <cx:pt idx="184">-0.11623936777179</cx:pt>
          <cx:pt idx="185">0.042791264824604797</cx:pt>
          <cx:pt idx="186">0.13119505290144401</cx:pt>
          <cx:pt idx="187">0.213375271066475</cx:pt>
          <cx:pt idx="188">0.19776638978685801</cx:pt>
          <cx:pt idx="189">0.14521089625115699</cx:pt>
          <cx:pt idx="190">0.079836626572103803</cx:pt>
          <cx:pt idx="191">0.078709738341114693</cx:pt>
          <cx:pt idx="192">0.013127744174957601</cx:pt>
          <cx:pt idx="193">0.0031173843873958701</cx:pt>
          <cx:pt idx="194">0.0053944969293564203</cx:pt>
          <cx:pt idx="195">0.0063622133968492898</cx:pt>
          <cx:pt idx="196">0.00085797681121695297</cx:pt>
          <cx:pt idx="197">0.00026548464703323197</cx:pt>
          <cx:pt idx="198">0.0025827306232421498</cx:pt>
          <cx:pt idx="199">0.0012116434380256751</cx:pt>
          <cx:pt idx="200">-0.00107624157370066</cx:pt>
          <cx:pt idx="201">0.0013125428557392625</cx:pt>
          <cx:pt idx="202">0.00452946816766925</cx:pt>
          <cx:pt idx="203">-0.0036831643687622751</cx:pt>
          <cx:pt idx="204">0.012938867878113351</cx:pt>
          <cx:pt idx="205">0.016378148817921826</cx:pt>
          <cx:pt idx="206">0.0077080666541007748</cx:pt>
          <cx:pt idx="207">0.0057028508072271998</cx:pt>
          <cx:pt idx="208">-0.0023329130315946425</cx:pt>
          <cx:pt idx="209">-0.056070135695359249</cx:pt>
          <cx:pt idx="210">-0.095075102811256251</cx:pt>
          <cx:pt idx="211">-0.062840058508484495</cx:pt>
          <cx:pt idx="212">-0.0116600845553136</cx:pt>
          <cx:pt idx="213">0.0327172242987505</cx:pt>
          <cx:pt idx="214">0.039356546739414001</cx:pt>
          <cx:pt idx="215">0.039383396170589002</cx:pt>
          <cx:pt idx="216">0.021619125714859501</cx:pt>
          <cx:pt idx="217">0.03389975763591125</cx:pt>
          <cx:pt idx="218">0.02698959273496675</cx:pt>
          <cx:pt idx="219">0.01314795290045</cx:pt>
          <cx:pt idx="220">0.0070881423625770504</cx:pt>
          <cx:pt idx="221">0.0046278684658309999</cx:pt>
          <cx:pt idx="222">0.0025202453957034999</cx:pt>
          <cx:pt idx="223">0.00085607376376651504</cx:pt>
          <cx:pt idx="224">6.9376972928062003e-05</cx:pt>
          <cx:pt idx="225">-6.1975755723202254e-05</cx:pt>
          <cx:pt idx="226">0.0023306462858959098</cx:pt>
          <cx:pt idx="227">0.00065234880031084751</cx:pt>
          <cx:pt idx="228">-0.0045091570516346503</cx:pt>
          <cx:pt idx="229">-0.0034343816549215001</cx:pt>
          <cx:pt idx="230">-0.011590763030402825</cx:pt>
          <cx:pt idx="231">-0.0087686917429647751</cx:pt>
          <cx:pt idx="232">-0.0058689262033096998</cx:pt>
          <cx:pt idx="233">0.026351710126392501</cx:pt>
          <cx:pt idx="234">0.023570315281299124</cx:pt>
          <cx:pt idx="235">-0.003736868750559225</cx:pt>
          <cx:pt idx="236">0.00092593520001308998</cx:pt>
          <cx:pt idx="237">-0.062721618541243002</cx:pt>
          <cx:pt idx="238">-0.081441527747937253</cx:pt>
          <cx:pt idx="239">-0.057191413120223251</cx:pt>
          <cx:pt idx="240">0.022889022810469575</cx:pt>
          <cx:pt idx="241">0.063192391053440752</cx:pt>
          <cx:pt idx="242">0.028799597426352751</cx:pt>
          <cx:pt idx="243">0.01373253909455345</cx:pt>
          <cx:pt idx="244">0.003236212598400475</cx:pt>
          <cx:pt idx="245">0.0095564752307608757</cx:pt>
          <cx:pt idx="246">-0.0016522045135435326</cx:pt>
          <cx:pt idx="247">-0.0022820429483239751</cx:pt>
          <cx:pt idx="248">0.0019073447211443524</cx:pt>
          <cx:pt idx="249">0.0079452398528252755</cx:pt>
          <cx:pt idx="250">-0.0022001385923381151</cx:pt>
          <cx:pt idx="251">-0.00033682919422816499</cx:pt>
          <cx:pt idx="252">3.6079032632156747e-05</cx:pt>
          <cx:pt idx="253">-0.0001861311758547805</cx:pt>
          <cx:pt idx="254">-0.00077033141708515501</cx:pt>
          <cx:pt idx="255">-0.0012625735324030326</cx:pt>
          <cx:pt idx="256">-0.0012968759233831575</cx:pt>
          <cx:pt idx="257">-0.0024187385717807327</cx:pt>
          <cx:pt idx="258">-0.024141531598959824</cx:pt>
          <cx:pt idx="259">-0.02682955423356375</cx:pt>
          <cx:pt idx="260">0.00084877408478440004</cx:pt>
          <cx:pt idx="261">0.027138582525383748</cx:pt>
          <cx:pt idx="262">0.025227756465175749</cx:pt>
          <cx:pt idx="263">0.011912915143983726</cx:pt>
          <cx:pt idx="264">-0.002564311076260475</cx:pt>
          <cx:pt idx="265">-0.061847248705454751</cx:pt>
          <cx:pt idx="266">-0.090130823094789494</cx:pt>
          <cx:pt idx="267">-0.036837207894132001</cx:pt>
          <cx:pt idx="268">0.043919170049025499</cx:pt>
          <cx:pt idx="269">0.043455580825116753</cx:pt>
          <cx:pt idx="270">0.019836483203170174</cx:pt>
          <cx:pt idx="271">0.021581296302302124</cx:pt>
          <cx:pt idx="272">0.0043943674259815501</cx:pt>
          <cx:pt idx="273">6.3243189136243252e-05</cx:pt>
          <cx:pt idx="274">-0.0085199602519116253</cx:pt>
          <cx:pt idx="275">-0.0078922301744030008</cx:pt>
          <cx:pt idx="276">0.01079534778740095</cx:pt>
          <cx:pt idx="277">0.0014786346808672226</cx:pt>
          <cx:pt idx="278">-0.0029850352078675752</cx:pt>
          <cx:pt idx="279">0.0001150816166979655</cx:pt>
          <cx:pt idx="280">-5.3672796089589253e-05</cx:pt>
          <cx:pt idx="281">-4.3404682926100253e-05</cx:pt>
          <cx:pt idx="282">0.00075608605327536502</cx:pt>
          <cx:pt idx="283">-0.00073395065201179745</cx:pt>
          <cx:pt idx="284">0.0010024854877898075</cx:pt>
          <cx:pt idx="285">-0.00030518017883681998</cx:pt>
          <cx:pt idx="286">-0.045618673574877998</cx:pt>
          <cx:pt idx="287">-0.019856021542162199</cx:pt>
          <cx:pt idx="288">0.019950166715027948</cx:pt>
          <cx:pt idx="289">0.021941892896890226</cx:pt>
          <cx:pt idx="290">0.018971031388877124</cx:pt>
          <cx:pt idx="291">0.0053352528079577003</cx:pt>
          <cx:pt idx="292">0.0032683498307659749</cx:pt>
          <cx:pt idx="293">-0.070381098657328001</cx:pt>
          <cx:pt idx="294">-0.076344680224030251</cx:pt>
          <cx:pt idx="295">-0.0099334018115088494</cx:pt>
          <cx:pt idx="296">0.025632982207567</cx:pt>
          <cx:pt idx="297">0.042195958428913251</cx:pt>
          <cx:pt idx="298">0.028337498543496251</cx:pt>
          <cx:pt idx="299">0.079665407283879899</cx:pt>
          <cx:pt idx="300">-0.030707471388641099</cx:pt>
          <cx:pt idx="301">-0.026630179315278099</cx:pt>
          <cx:pt idx="302">-0.054230594006572201</cx:pt>
          <cx:pt idx="303">-0.069601467653216897</cx:pt>
          <cx:pt idx="304">0.021978853746601301</cx:pt>
          <cx:pt idx="305">-0.0134078410452403</cx:pt>
          <cx:pt idx="306">-0.0066200952073283397</cx:pt>
          <cx:pt idx="307">0.00015872325432598599</cx:pt>
          <cx:pt idx="308">0.00030892525873521098</cx:pt>
          <cx:pt idx="309">-0.0023023613099600001</cx:pt>
          <cx:pt idx="310">0.0036560691052385098</cx:pt>
          <cx:pt idx="311">-0.00339009982242509</cx:pt>
          <cx:pt idx="312">-0.015934061713064499</cx:pt>
          <cx:pt idx="313">-0.022244789528304599</cx:pt>
          <cx:pt idx="314">-0.0891133050096128</cx:pt>
          <cx:pt idx="315">-0.0044334099159112498</cx:pt>
          <cx:pt idx="316">0.10812782218988</cx:pt>
          <cx:pt idx="317">0.059652417203942501</cx:pt>
          <cx:pt idx="318">0.035274638512803699</cx:pt>
          <cx:pt idx="319">-0.0097801246627167993</cx:pt>
          <cx:pt idx="320">-0.057311107124278102</cx:pt>
          <cx:pt idx="321">-0.300902764402185</cx:pt>
          <cx:pt idx="322">-0.135465339902725</cx:pt>
          <cx:pt idx="323">0.0149717752342365</cx:pt>
          <cx:pt idx="324">0.188630629888319</cx:pt>
          <cx:pt idx="325">0.037156213672284798</cx:pt>
          <cx:pt idx="326">0.043563167162140697</cx:pt>
          <cx:pt idx="327">-0.019379770478228898</cx:pt>
          <cx:pt idx="328">-0.067100472993736199</cx:pt>
          <cx:pt idx="329">0.010467961722997699</cx:pt>
          <cx:pt idx="330">-0.051132870940048501</cx:pt>
          <cx:pt idx="331">-0.0826862849117347</cx:pt>
          <cx:pt idx="332">-0.0480881445275518</cx:pt>
          <cx:pt idx="333">-0.010364867944643001</cx:pt>
          <cx:pt idx="334">-0.0039612935503580103</cx:pt>
          <cx:pt idx="335">-0.00068390309497576296</cx:pt>
          <cx:pt idx="336">3.1357958351412101e-06</cx:pt>
          <cx:pt idx="337">9.4547358685907501e-05</cx:pt>
          <cx:pt idx="338">0.010408893833027099</cx:pt>
          <cx:pt idx="339">-0.0071822977131838599</cx:pt>
          <cx:pt idx="340">-0.010912817859640499</cx:pt>
          <cx:pt idx="341">-0.0229702054419797</cx:pt>
          <cx:pt idx="342">-0.021801437049978001</cx:pt>
          <cx:pt idx="343">-0.038400997813685701</cx:pt>
          <cx:pt idx="344">-0.071328920034913104</cx:pt>
          <cx:pt idx="345">-0.12133718255775</cx:pt>
          <cx:pt idx="346">0.078506221829660897</cx:pt>
          <cx:pt idx="347">0.069229171287416097</cx:pt>
          <cx:pt idx="348">-0.050410063620621302</cx:pt>
          <cx:pt idx="349">-0.120459924819111</cx:pt>
          <cx:pt idx="350">-0.026463334026740198</cx:pt>
          <cx:pt idx="351">0.0276588199884856</cx:pt>
          <cx:pt idx="352">0.039800372968304</cx:pt>
          <cx:pt idx="353">0.0354143513756177</cx:pt>
          <cx:pt idx="354">-0.0047225290739218101</cx:pt>
          <cx:pt idx="355">-0.14941017053206601</cx:pt>
          <cx:pt idx="356">-0.064108247811390795</cx:pt>
          <cx:pt idx="357">0.0067805582519358601</cx:pt>
          <cx:pt idx="358">-0.0068690423461697202</cx:pt>
          <cx:pt idx="359">-0.066480865387176694</cx:pt>
          <cx:pt idx="360">-0.032867744817892397</cx:pt>
          <cx:pt idx="361">-0.0106536064756678</cx:pt>
          <cx:pt idx="362">-0.0061785187289198603</cx:pt>
          <cx:pt idx="363">-0.00082298460798739699</cx:pt>
          <cx:pt idx="364">0.000115671966546743</cx:pt>
          <cx:pt idx="365">0.0016326774102260399</cx:pt>
          <cx:pt idx="366">-0.00044397179690554598</cx:pt>
          <cx:pt idx="367">0.00388806538103705</cx:pt>
          <cx:pt idx="368">0.0259496782691182</cx:pt>
          <cx:pt idx="369">0.019323916433714401</cx:pt>
          <cx:pt idx="370">0.00024164407875879401</cx:pt>
          <cx:pt idx="371">-0.068424821389517304</cx:pt>
          <cx:pt idx="372">-0.056559882480523398</cx:pt>
          <cx:pt idx="373">-0.118628842343519</cx:pt>
          <cx:pt idx="374">0.093950228768289096</cx:pt>
          <cx:pt idx="375">0.062131297885854399</cx:pt>
          <cx:pt idx="376">-0.058807612448782499</cx:pt>
          <cx:pt idx="377">-0.0570893585439326</cx:pt>
          <cx:pt idx="378">-0.067529756056266294</cx:pt>
          <cx:pt idx="379">-0.0273327848771697</cx:pt>
          <cx:pt idx="380">-0.025056482139504399</cx:pt>
          <cx:pt idx="381">0.028215700953311999</cx:pt>
          <cx:pt idx="382">0.0149690064321</cx:pt>
          <cx:pt idx="383">-0.099019530105293199</cx:pt>
          <cx:pt idx="384">0.00378959286770633</cx:pt>
          <cx:pt idx="385">0.088015896105522407</cx:pt>
          <cx:pt idx="386">0.022295717992072001</cx:pt>
          <cx:pt idx="387">-0.086094508030035599</cx:pt>
          <cx:pt idx="388">-0.036001069519613897</cx:pt>
          <cx:pt idx="389">-0.023598452866378201</cx:pt>
          <cx:pt idx="390">-0.0151755241290462</cx:pt>
          <cx:pt idx="391">-0.00126767699957419</cx:pt>
          <cx:pt idx="392">4.3520314714212302e-05</cx:pt>
          <cx:pt idx="393">0.0011656226694061499</cx:pt>
          <cx:pt idx="394">-0.00016003975645137501</cx:pt>
          <cx:pt idx="395">0.0106145917730804</cx:pt>
          <cx:pt idx="396">0.027476003667820801</cx:pt>
          <cx:pt idx="397">0.093982961406837498</cx:pt>
          <cx:pt idx="398">0.033930204083929098</cx:pt>
          <cx:pt idx="399">0.0131347258767569</cx:pt>
          <cx:pt idx="400">-0.0139646593348388</cx:pt>
          <cx:pt idx="401">0.020865025959188498</cx:pt>
          <cx:pt idx="402">0.111547474337957</cx:pt>
          <cx:pt idx="403">0.070990736745738997</cx:pt>
          <cx:pt idx="404">-0.021987945125423899</cx:pt>
          <cx:pt idx="405">-0.036371578948519702</cx:pt>
          <cx:pt idx="406">0.034175445243526198</cx:pt>
          <cx:pt idx="407">0.0098938320521911299</cx:pt>
          <cx:pt idx="408">0.0550076335874813</cx:pt>
          <cx:pt idx="409">0.050176023329894903</cx:pt>
          <cx:pt idx="410">-0.028798930479601199</cx:pt>
          <cx:pt idx="411">0.138455843553171</cx:pt>
          <cx:pt idx="412">0.081838848209959403</cx:pt>
          <cx:pt idx="413">0.098128525294001803</cx:pt>
          <cx:pt idx="414">-0.0220693392125497</cx:pt>
          <cx:pt idx="415">-0.088347278353911096</cx:pt>
          <cx:pt idx="416">-0.049528442380485198</cx:pt>
          <cx:pt idx="417">-0.027025595508436799</cx:pt>
          <cx:pt idx="418">-0.0118678739187197</cx:pt>
          <cx:pt idx="419">0.000154322720122757</cx:pt>
          <cx:pt idx="420">-0.00018961829148076399</cx:pt>
          <cx:pt idx="421">-0.00034009486650884399</cx:pt>
          <cx:pt idx="422">0.0015433138033307901</cx:pt>
          <cx:pt idx="423">0.030661595316012501</cx:pt>
          <cx:pt idx="424">0.065366924690203096</cx:pt>
          <cx:pt idx="425">-0.021759791603768099</cx:pt>
          <cx:pt idx="426">-0.047280748938026598</cx:pt>
          <cx:pt idx="427">0.020385648004944901</cx:pt>
          <cx:pt idx="428">0.049309822731486597</cx:pt>
          <cx:pt idx="429">0.0570693575651521</cx:pt>
          <cx:pt idx="430">0.092144743957517594</cx:pt>
          <cx:pt idx="431">0.065354230997986706</cx:pt>
          <cx:pt idx="432">0.077133081820833602</cx:pt>
          <cx:pt idx="433">0.095036692957690405</cx:pt>
          <cx:pt idx="434">0.086705390822409703</cx:pt>
          <cx:pt idx="435">-0.032752469448847299</cx:pt>
          <cx:pt idx="436">-0.015678945988043501</cx:pt>
          <cx:pt idx="437">0.043108674438681403</cx:pt>
          <cx:pt idx="438">0.0055435588933528297</cx:pt>
          <cx:pt idx="439">0.078660317093265</cx:pt>
          <cx:pt idx="440">0.026559447083431699</cx:pt>
          <cx:pt idx="441">0.062331340051822802</cx:pt>
          <cx:pt idx="442">0.00186902268751916</cx:pt>
          <cx:pt idx="443">-0.033268812322097899</cx:pt>
          <cx:pt idx="444">-0.057113376329354398</cx:pt>
          <cx:pt idx="445">-0.027925768420439399</cx:pt>
          <cx:pt idx="446">0.0100429256915515</cx:pt>
          <cx:pt idx="447">-0.00022099750531799899</cx:pt>
          <cx:pt idx="448">0.00048005019209650601</cx:pt>
          <cx:pt idx="449">0.00033789042820466197</cx:pt>
          <cx:pt idx="450">0.0017250419875606399</cx:pt>
          <cx:pt idx="451">0.028214531970191699</cx:pt>
          <cx:pt idx="452">0.025760272191692201</cx:pt>
          <cx:pt idx="453">-0.096208007033685497</cx:pt>
          <cx:pt idx="454">0.0136129617089628</cx:pt>
          <cx:pt idx="455">-0.049308089793106101</cx:pt>
          <cx:pt idx="456">0.025108097240545399</cx:pt>
          <cx:pt idx="457">0.0476393990124988</cx:pt>
          <cx:pt idx="458">-0.015743007210723602</cx:pt>
          <cx:pt idx="459">-0.028298760010087999</cx:pt>
          <cx:pt idx="460">0.117087628089371</cx:pt>
          <cx:pt idx="461">0.062296119945070699</cx:pt>
          <cx:pt idx="462">0.038020610947452099</cx:pt>
          <cx:pt idx="463">0.041323593106892598</cx:pt>
          <cx:pt idx="464">0.0613543259671811</cx:pt>
          <cx:pt idx="465">0.025841384570800902</cx:pt>
          <cx:pt idx="466">0.0318538527521302</cx:pt>
          <cx:pt idx="467">0.056511136256974098</cx:pt>
          <cx:pt idx="468">0.048128239526274499</cx:pt>
          <cx:pt idx="469">0.066540635041447194</cx:pt>
          <cx:pt idx="470">-0.062998595872617497</cx:pt>
          <cx:pt idx="471">-0.077277841012946102</cx:pt>
          <cx:pt idx="472">-0.048546101941528703</cx:pt>
          <cx:pt idx="473">-0.020346663499773002</cx:pt>
          <cx:pt idx="474">-0.00567957877636633</cx:pt>
          <cx:pt idx="475">0.00014445391873745499</cx:pt>
          <cx:pt idx="476">-2.7684819901385999e-06</cx:pt>
          <cx:pt idx="477">0.000217366830438121</cx:pt>
          <cx:pt idx="478">0.0125376513614468</cx:pt>
          <cx:pt idx="479">0.032498082632412599</cx:pt>
          <cx:pt idx="480">0.033343894976912203</cx:pt>
          <cx:pt idx="481">-0.034224980730515199</cx:pt>
          <cx:pt idx="482">-0.0296883060428214</cx:pt>
          <cx:pt idx="483">-0.038663954908860099</cx:pt>
          <cx:pt idx="484">-0.0027142999630586301</cx:pt>
          <cx:pt idx="485">-0.0090448466754388095</cx:pt>
          <cx:pt idx="486">0.048424699142145901</cx:pt>
          <cx:pt idx="487">0.077490650905258904</cx:pt>
          <cx:pt idx="488">0.0065173619535793502</cx:pt>
          <cx:pt idx="489">-0.057900748505266698</cx:pt>
          <cx:pt idx="490">-0.0130639588897226</cx:pt>
          <cx:pt idx="491">0.026672311072982301</cx:pt>
          <cx:pt idx="492">0.075127877552113698</cx:pt>
          <cx:pt idx="493">0.066845663303340894</cx:pt>
          <cx:pt idx="494">0.13374850358880699</cx:pt>
          <cx:pt idx="495">0.028322522251059801</cx:pt>
          <cx:pt idx="496">-0.0283309014949614</cx:pt>
          <cx:pt idx="497">0.027963171477032998</cx:pt>
          <cx:pt idx="498">-0.041605754873832702</cx:pt>
          <cx:pt idx="499">-0.036094366859155902</cx:pt>
          <cx:pt idx="500">-0.0081661554147669391</cx:pt>
          <cx:pt idx="501">0.0015624244445370001</cx:pt>
          <cx:pt idx="502">0.00045971477387012901</cx:pt>
          <cx:pt idx="503">-0.00036896031977568102</cx:pt>
          <cx:pt idx="504">0.00026391050311298998</cx:pt>
          <cx:pt idx="505">-0.000395455732311792</cx:pt>
          <cx:pt idx="506">0.0040372866990117896</cx:pt>
          <cx:pt idx="507">0.037684200493217197</cx:pt>
          <cx:pt idx="508">0.013855360524963001</cx:pt>
          <cx:pt idx="509">-0.019672342163083899</cx:pt>
          <cx:pt idx="510">-0.012053631492651</cx:pt>
          <cx:pt idx="511">-0.0128642585527025</cx:pt>
          <cx:pt idx="512">-0.0143777156472013</cx:pt>
          <cx:pt idx="513">-0.032949497979357999</cx:pt>
          <cx:pt idx="514">-0.0098525991554700692</cx:pt>
          <cx:pt idx="515">0.0288901106393008</cx:pt>
          <cx:pt idx="516">-0.00096390419181845296</cx:pt>
          <cx:pt idx="517">-0.0272307061783102</cx:pt>
          <cx:pt idx="518">0.030410232857037402</cx:pt>
          <cx:pt idx="519">-0.041339540345828998</cx:pt>
          <cx:pt idx="520">-0.013917506130383899</cx:pt>
          <cx:pt idx="521">0.011899325315550199</cx:pt>
          <cx:pt idx="522">-0.0115586880404548</cx:pt>
          <cx:pt idx="523">-0.070316002439463302</cx:pt>
          <cx:pt idx="524">-0.083675223166485499</cx:pt>
          <cx:pt idx="525">-0.018181021965971898</cx:pt>
          <cx:pt idx="526">-0.0416376321540642</cx:pt>
          <cx:pt idx="527">-0.039491798230193699</cx:pt>
          <cx:pt idx="528">-0.0110147208088298</cx:pt>
          <cx:pt idx="529">-0.0031808910621301399</cx:pt>
          <cx:pt idx="530">-0.0020376674311135099</cx:pt>
          <cx:pt idx="531">-0.00048705555770713098</cx:pt>
          <cx:pt idx="532">0.00117663253281891</cx:pt>
          <cx:pt idx="533">0.00021193916218690799</cx:pt>
          <cx:pt idx="534">-0.0032135681007507502</cx:pt>
          <cx:pt idx="535">0.037194346787949598</cx:pt>
          <cx:pt idx="536">-0.0028999971214280001</cx:pt>
          <cx:pt idx="537">-0.0280736225293306</cx:pt>
          <cx:pt idx="538">-0.0293175326606612</cx:pt>
          <cx:pt idx="539">0.012898197184585901</cx:pt>
          <cx:pt idx="540">-0.0015368537109817101</cx:pt>
          <cx:pt idx="541">0.015877281317107399</cx:pt>
          <cx:pt idx="542">-0.0621416635948316</cx:pt>
          <cx:pt idx="543">-0.054640292890925798</cx:pt>
          <cx:pt idx="544">-0.13850058151720701</cx:pt>
          <cx:pt idx="545">-0.013021879792812</cx:pt>
          <cx:pt idx="546">0.025295751187434601</cx:pt>
          <cx:pt idx="547">-0.017897796566191601</cx:pt>
          <cx:pt idx="548">-0.069381126030314502</cx:pt>
          <cx:pt idx="549">-0.069266171993845493</cx:pt>
          <cx:pt idx="550">-0.084520270605253495</cx:pt>
          <cx:pt idx="551">-0.111846387020255</cx:pt>
          <cx:pt idx="552">-0.055120175231831103</cx:pt>
          <cx:pt idx="553">-0.0114254059814196</cx:pt>
          <cx:pt idx="554">-0.019855652312663102</cx:pt>
          <cx:pt idx="555">-0.013091533369144599</cx:pt>
          <cx:pt idx="556">-0.0073127485058725903</cx:pt>
          <cx:pt idx="557">-0.0106820364651075</cx:pt>
          <cx:pt idx="558">-0.000289975784823731</cx:pt>
          <cx:pt idx="559">0.00025436125723071599</cx:pt>
          <cx:pt idx="560">-0.00010573671952909</cx:pt>
          <cx:pt idx="561">0.00038132363848825498</cx:pt>
          <cx:pt idx="562">-0.0018110991683934199</cx:pt>
          <cx:pt idx="563">0.0113644506851651</cx:pt>
          <cx:pt idx="564">-0.0101775590618884</cx:pt>
          <cx:pt idx="565">-0.037123727311866403</cx:pt>
          <cx:pt idx="566">-0.039857811234171203</cx:pt>
          <cx:pt idx="567">0.028209482948193702</cx:pt>
          <cx:pt idx="568">-0.0023748447828240002</cx:pt>
          <cx:pt idx="569">0.0026681794507538801</cx:pt>
          <cx:pt idx="570">-0.0038590889887281398</cx:pt>
          <cx:pt idx="571">-0.070420058516094203</cx:pt>
          <cx:pt idx="572">-0.0129969909781581</cx:pt>
          <cx:pt idx="573">0.00736720627408184</cx:pt>
          <cx:pt idx="574">0.013645469192896499</cx:pt>
          <cx:pt idx="575">0.042028159629870103</cx:pt>
          <cx:pt idx="576">0.030093063575764099</cx:pt>
          <cx:pt idx="577">-0.0335610095883105</cx:pt>
          <cx:pt idx="578">-0.031729096370801797</cx:pt>
          <cx:pt idx="579">-0.033237054950936699</cx:pt>
          <cx:pt idx="580">0.0042924287371527503</cx:pt>
          <cx:pt idx="581">0.025222851392939599</cx:pt>
          <cx:pt idx="582">0.017623414108758499</cx:pt>
          <cx:pt idx="583">-0.00401342822335046</cx:pt>
          <cx:pt idx="584">1.2538681324950801e-05</cx:pt>
          <cx:pt idx="585">-0.0146284218468816</cx:pt>
          <cx:pt idx="586">4.6168593749259702e-05</cx:pt>
          <cx:pt idx="587">-0.000168640698864733</cx:pt>
          <cx:pt idx="588">-0.00040319926615096902</cx:pt>
          <cx:pt idx="589">3.5208282767118997e-05</cx:pt>
          <cx:pt idx="590">-0.0013627283034617201</cx:pt>
          <cx:pt idx="591">-0.00101840309601369</cx:pt>
          <cx:pt idx="592">0.00101929207183044</cx:pt>
          <cx:pt idx="593">-0.0077563505318703997</cx:pt>
          <cx:pt idx="594">-0.015332292173823399</cx:pt>
          <cx:pt idx="595">0.0082223731276175292</cx:pt>
          <cx:pt idx="596">0.052683897534751702</cx:pt>
          <cx:pt idx="597">0.0029559103984885698</cx:pt>
          <cx:pt idx="598">-0.0327875781514387</cx:pt>
          <cx:pt idx="599">-0.015874370240720199</cx:pt>
          <cx:pt idx="600">-0.032232167104548501</cx:pt>
          <cx:pt idx="601">0.036146781670669398</cx:pt>
          <cx:pt idx="602">0.0152578416520463</cx:pt>
          <cx:pt idx="603">0.091133772497368301</cx:pt>
          <cx:pt idx="604">0.027256050252410301</cx:pt>
          <cx:pt idx="605">-0.034509271669788698</cx:pt>
          <cx:pt idx="606">-0.061876210204690002</cx:pt>
          <cx:pt idx="607">-0.034921324050917101</cx:pt>
          <cx:pt idx="608">0.024312473572440398</cx:pt>
          <cx:pt idx="609">0.017563739904299699</cx:pt>
          <cx:pt idx="610">0.0218798759486451</cx:pt>
          <cx:pt idx="611">0.010620051437694501</cx:pt>
          <cx:pt idx="612">0.0018551607676360301</cx:pt>
          <cx:pt idx="613">-0.0138131935392427</cx:pt>
          <cx:pt idx="614">-0.00084635499566861603</cx:pt>
          <cx:pt idx="615">0.000204574170227221</cx:pt>
          <cx:pt idx="616">0.00022675622327648299</cx:pt>
          <cx:pt idx="617">-0.00038561600357395599</cx:pt>
          <cx:pt idx="618">-0.00095369384623172199</cx:pt>
          <cx:pt idx="619">-0.0066488700808588</cx:pt>
          <cx:pt idx="620">-0.0128687683461522</cx:pt>
          <cx:pt idx="621">-0.00330483575881579</cx:pt>
          <cx:pt idx="622">0.00248554365833448</cx:pt>
          <cx:pt idx="623">0.0117927511155018</cx:pt>
          <cx:pt idx="624">0.016275065753662301</cx:pt>
          <cx:pt idx="625">-0.0046643423617979901</cx:pt>
          <cx:pt idx="626">-0.055278608799499099</cx:pt>
          <cx:pt idx="627">-0.044364702703754602</cx:pt>
          <cx:pt idx="628">-0.021673802668562999</cx:pt>
          <cx:pt idx="629">-0.012201124851830499</cx:pt>
          <cx:pt idx="630">0.0322682264370713</cx:pt>
          <cx:pt idx="631">0.077326896444560103</cx:pt>
          <cx:pt idx="632">0.0143345158480174</cx:pt>
          <cx:pt idx="633">-0.034366268575635101</cx:pt>
          <cx:pt idx="634">-0.084137055766406094</cx:pt>
          <cx:pt idx="635">-0.0075088195261989099</cx:pt>
          <cx:pt idx="636">0.0184633047363718</cx:pt>
          <cx:pt idx="637">0.064098652864711295</cx:pt>
          <cx:pt idx="638">0.045907838047307699</cx:pt>
          <cx:pt idx="639">0.00769671977933518</cx:pt>
          <cx:pt idx="640">-0.0051627195340980302</cx:pt>
          <cx:pt idx="641">-0.0073294431634084002</cx:pt>
          <cx:pt idx="642">-0.00033850645525059701</cx:pt>
          <cx:pt idx="643">-2.11116472051523e-05</cx:pt>
          <cx:pt idx="644">-0.00049616019668257804</cx:pt>
          <cx:pt idx="645">8.3405617439542601e-05</cx:pt>
          <cx:pt idx="646">-0.0010441014698931799</cx:pt>
          <cx:pt idx="647">-0.0035247929377738899</cx:pt>
          <cx:pt idx="648">-0.013072835201341801</cx:pt>
          <cx:pt idx="649">-0.01251476968933</cx:pt>
          <cx:pt idx="650">0.018694385619038901</cx:pt>
          <cx:pt idx="651">0.028968708187038401</cx:pt>
          <cx:pt idx="652">0.0097979640315316602</cx:pt>
          <cx:pt idx="653">-0.025939031353053501</cx:pt>
          <cx:pt idx="654">-0.111637153636638</cx:pt>
          <cx:pt idx="655">-0.091365974271735803</cx:pt>
          <cx:pt idx="656">-0.025195260235635699</cx:pt>
          <cx:pt idx="657">-0.0227812612133317</cx:pt>
          <cx:pt idx="658">0.082242484750959993</cx:pt>
          <cx:pt idx="659">0.047069112259977501</cx:pt>
          <cx:pt idx="660">0.132500444442476</cx:pt>
          <cx:pt idx="661">0.066018567997535499</cx:pt>
          <cx:pt idx="662">-0.014034390785093</cx:pt>
          <cx:pt idx="663">-0.060180906843632198</cx:pt>
          <cx:pt idx="664">-0.049265470195772397</cx:pt>
          <cx:pt idx="665">0.052331779582067597</cx:pt>
          <cx:pt idx="666">0.051742301220130599</cx:pt>
          <cx:pt idx="667">0.000342646635486487</cx:pt>
          <cx:pt idx="668">-0.023206094516176199</cx:pt>
          <cx:pt idx="669">-0.00159193398933208</cx:pt>
          <cx:pt idx="670">-0.00064832751759755095</cx:pt>
          <cx:pt idx="671">-8.32666716215476e-05</cx:pt>
          <cx:pt idx="672">-0.00014399879056723901</cx:pt>
          <cx:pt idx="673">0.00043675222931718199</cx:pt>
          <cx:pt idx="674">0.000233770643248073</cx:pt>
          <cx:pt idx="675">-0.00069084682518771997</cx:pt>
          <cx:pt idx="676">-0.00098895721972480904</cx:pt>
          <cx:pt idx="677">0.0021332161753945902</cx:pt>
          <cx:pt idx="678">0.00065773838864011298</cx:pt>
          <cx:pt idx="679">-0.00600840386484472</cx:pt>
          <cx:pt idx="680">-0.035941752108991101</cx:pt>
          <cx:pt idx="681">-0.048506975829388801</cx:pt>
          <cx:pt idx="682">-0.10348838692682701</cx:pt>
          <cx:pt idx="683">-0.095054049859555304</cx:pt>
          <cx:pt idx="684">-0.087103788581617395</cx:pt>
          <cx:pt idx="685">0.087871744571118404</cx:pt>
          <cx:pt idx="686">0.104032016564442</cx:pt>
          <cx:pt idx="687">0.048276304302672102</cx:pt>
          <cx:pt idx="688">0.10132469929106599</cx:pt>
          <cx:pt idx="689">0.0864687228834157</cx:pt>
          <cx:pt idx="690">-0.00049869599601016904</cx:pt>
          <cx:pt idx="691">-0.093714541195719606</cx:pt>
          <cx:pt idx="692">-0.064550309899765901</cx:pt>
          <cx:pt idx="693">0.0091032543229651007</cx:pt>
          <cx:pt idx="694">0.0323482648294421</cx:pt>
          <cx:pt idx="695">0.0080108399110537503</cx:pt>
          <cx:pt idx="696">-0.0041202038414101302</cx:pt>
          <cx:pt idx="697">-0.00012641567734370801</cx:pt>
          <cx:pt idx="698">-0.00039457775400063299</cx:pt>
          <cx:pt idx="699">0.00053757419900611505</cx:pt>
          <cx:pt idx="700">8.8586987328230602e-05</cx:pt>
          <cx:pt idx="701">0.000121698608176014</cx:pt>
          <cx:pt idx="702">-0.00043108719224356501</cx:pt>
          <cx:pt idx="703">0.00067273963508731498</cx:pt>
          <cx:pt idx="704">0.00149589740303579</cx:pt>
          <cx:pt idx="705">-0.0014657958216820299</cx:pt>
          <cx:pt idx="706">-0.0081178723700763705</cx:pt>
          <cx:pt idx="707">-0.028731538029055301</cx:pt>
          <cx:pt idx="708">-0.049884350230381999</cx:pt>
          <cx:pt idx="709">-0.066902897487570903</cx:pt>
          <cx:pt idx="710">-0.076493183794669697</cx:pt>
          <cx:pt idx="711">-0.044625454818138198</cx:pt>
          <cx:pt idx="712">-0.103219497914234</cx:pt>
          <cx:pt idx="713">-0.022811536023076499</cx:pt>
          <cx:pt idx="714">0.033011331521075403</cx:pt>
          <cx:pt idx="715">0.037681611972864702</cx:pt>
          <cx:pt idx="716">0.035507572781122897</cx:pt>
          <cx:pt idx="717">0.0135335480597811</cx:pt>
          <cx:pt idx="718">-0.0063528733963143496</cx:pt>
          <cx:pt idx="719">-0.143287080824088</cx:pt>
          <cx:pt idx="720">-0.087399282383717206</cx:pt>
          <cx:pt idx="721">-0.037340167110458303</cx:pt>
          <cx:pt idx="722">-0.0064341556018359903</cx:pt>
          <cx:pt idx="723">-0.0047923214968306803</cx:pt>
          <cx:pt idx="724">-0.0045477067105686502</cx:pt>
          <cx:pt idx="725">0.00028453701982742</cx:pt>
          <cx:pt idx="726">3.46877217437888e-05</cx:pt>
          <cx:pt idx="727">-0.00045855363395450098</cx:pt>
          <cx:pt idx="728">-0.00063702932647735199</cx:pt>
          <cx:pt idx="729">0.00010045057075438701</cx:pt>
          <cx:pt idx="730">0.000428402991236732</cx:pt>
          <cx:pt idx="731">0.00013248873410095201</cx:pt>
          <cx:pt idx="732">0.0014890619099032301</cx:pt>
          <cx:pt idx="733">-0.00070518687412039196</cx:pt>
          <cx:pt idx="734">-0.0021450372933929799</cx:pt>
          <cx:pt idx="735">-0.00656635264524823</cx:pt>
          <cx:pt idx="736">-0.0250570976060637</cx:pt>
          <cx:pt idx="737">-0.033242711211420001</cx:pt>
          <cx:pt idx="738">-0.048246289607225497</cx:pt>
          <cx:pt idx="739">-0.048636077249939798</cx:pt>
          <cx:pt idx="740">-0.062362152665190698</cx:pt>
          <cx:pt idx="741">-0.078494246359414793</cx:pt>
          <cx:pt idx="742">-0.090614498270501401</cx:pt>
          <cx:pt idx="743">-0.060362814573787803</cx:pt>
          <cx:pt idx="744">-0.092673986170730402</cx:pt>
          <cx:pt idx="745">-0.117937707131821</cx:pt>
          <cx:pt idx="746">-0.079253227154608294</cx:pt>
          <cx:pt idx="747">-0.079730930297178301</cx:pt>
          <cx:pt idx="748">-0.037389184270431301</cx:pt>
          <cx:pt idx="749">-0.014290463591468299</cx:pt>
          <cx:pt idx="750">-0.0051089389576808603</cx:pt>
          <cx:pt idx="751">0.00031621732944739898</cx:pt>
          <cx:pt idx="752">-0.00031926206782573299</cx:pt>
          <cx:pt idx="753">-0.00057896359852789103</cx:pt>
          <cx:pt idx="754">0.000303917222923956</cx:pt>
          <cx:pt idx="755">-0.00021172418760215001</cx:pt>
          <cx:pt idx="756">-0.00024254643887126101</cx:pt>
          <cx:pt idx="757">-0.00057447499420068202</cx:pt>
          <cx:pt idx="758">-0.00025877965021457299</cx:pt>
          <cx:pt idx="759">-0.00027931227102558401</cx:pt>
          <cx:pt idx="760">0.00071175042448861703</cx:pt>
          <cx:pt idx="761">-2.2039074893542099e-05</cx:pt>
          <cx:pt idx="762">-0.0022029513898916202</cx:pt>
          <cx:pt idx="763">-0.0087966369433322301</cx:pt>
          <cx:pt idx="764">-0.0090443164387760192</cx:pt>
          <cx:pt idx="765">-0.0025972748353901799</cx:pt>
          <cx:pt idx="766">-0.0040735006692073803</cx:pt>
          <cx:pt idx="767">-0.0021833640563200898</cx:pt>
          <cx:pt idx="768">0.0017198416465298899</cx:pt>
          <cx:pt idx="769">-0.0022973255775067501</cx:pt>
          <cx:pt idx="770">-0.015398796119217699</cx:pt>
          <cx:pt idx="771">-0.0052393444125684802</cx:pt>
          <cx:pt idx="772">-0.0089314730821663194</cx:pt>
          <cx:pt idx="773">-0.0072701288477614702</cx:pt>
          <cx:pt idx="774">-0.010448543204388599</cx:pt>
          <cx:pt idx="775">-0.0046382715943009299</cx:pt>
          <cx:pt idx="776">-0.00061388642730895602</cx:pt>
          <cx:pt idx="777">-0.00341131267202141</cx:pt>
          <cx:pt idx="778">-0.0022105147988800101</cx:pt>
          <cx:pt idx="779">-0.000100402810928753</cx:pt>
          <cx:pt idx="780">0.00044580249048226502</cx:pt>
          <cx:pt idx="781">0.00019606940262870899</cx:pt>
          <cx:pt idx="782">3.4315101794976297e-05</cx:pt>
          <cx:pt idx="783">-0.000116547522266264</cx:pt>
          <cx:pt idx="784">0.0012116434380256751</cx:pt>
          <cx:pt idx="785">-0.00107624157370066</cx:pt>
          <cx:pt idx="786">0.0013125428557392625</cx:pt>
          <cx:pt idx="787">0.00452946816766925</cx:pt>
          <cx:pt idx="788">-0.0036831643687622751</cx:pt>
          <cx:pt idx="789">0.012938867878113351</cx:pt>
          <cx:pt idx="790">0.016378148817921826</cx:pt>
          <cx:pt idx="791">0.0077080666541007748</cx:pt>
          <cx:pt idx="792">0.0057028508072271998</cx:pt>
          <cx:pt idx="793">-0.0023329130315946425</cx:pt>
          <cx:pt idx="794">-0.056070135695359249</cx:pt>
          <cx:pt idx="795">-0.095075102811256251</cx:pt>
          <cx:pt idx="796">-0.062840058508484495</cx:pt>
          <cx:pt idx="797">-0.0116600845553136</cx:pt>
          <cx:pt idx="798">0.0327172242987505</cx:pt>
          <cx:pt idx="799">0.039356546739414001</cx:pt>
          <cx:pt idx="800">0.039383396170589002</cx:pt>
          <cx:pt idx="801">0.021619125714859501</cx:pt>
          <cx:pt idx="802">0.03389975763591125</cx:pt>
          <cx:pt idx="803">0.02698959273496675</cx:pt>
          <cx:pt idx="804">0.01314795290045</cx:pt>
          <cx:pt idx="805">0.0070881423625770504</cx:pt>
          <cx:pt idx="806">0.0046278684658309999</cx:pt>
          <cx:pt idx="807">0.0025202453957034999</cx:pt>
          <cx:pt idx="808">0.00085607376376651504</cx:pt>
          <cx:pt idx="809">6.9376972928062003e-05</cx:pt>
          <cx:pt idx="810">-6.1975755723202254e-05</cx:pt>
          <cx:pt idx="811">0.0023306462858959098</cx:pt>
          <cx:pt idx="812">0.00065234880031084751</cx:pt>
          <cx:pt idx="813">-0.0045091570516346503</cx:pt>
          <cx:pt idx="814">-0.0034343816549215001</cx:pt>
          <cx:pt idx="815">-0.011590763030402825</cx:pt>
          <cx:pt idx="816">-0.0087686917429647751</cx:pt>
          <cx:pt idx="817">-0.0058689262033096998</cx:pt>
          <cx:pt idx="818">0.026351710126392501</cx:pt>
          <cx:pt idx="819">0.023570315281299124</cx:pt>
          <cx:pt idx="820">-0.003736868750559225</cx:pt>
          <cx:pt idx="821">0.00092593520001308998</cx:pt>
          <cx:pt idx="822">-0.062721618541243002</cx:pt>
          <cx:pt idx="823">-0.081441527747937253</cx:pt>
          <cx:pt idx="824">-0.057191413120223251</cx:pt>
          <cx:pt idx="825">0.022889022810469575</cx:pt>
          <cx:pt idx="826">0.063192391053440752</cx:pt>
          <cx:pt idx="827">0.028799597426352751</cx:pt>
          <cx:pt idx="828">0.01373253909455345</cx:pt>
          <cx:pt idx="829">0.003236212598400475</cx:pt>
          <cx:pt idx="830">0.0095564752307608757</cx:pt>
          <cx:pt idx="831">-0.0016522045135435326</cx:pt>
          <cx:pt idx="832">-0.0022820429483239751</cx:pt>
          <cx:pt idx="833">0.0019073447211443524</cx:pt>
          <cx:pt idx="834">0.0079452398528252755</cx:pt>
          <cx:pt idx="835">-0.0022001385923381151</cx:pt>
          <cx:pt idx="836">-0.00033682919422816499</cx:pt>
          <cx:pt idx="837">3.6079032632156747e-05</cx:pt>
          <cx:pt idx="838">-0.0001861311758547805</cx:pt>
          <cx:pt idx="839">-0.00077033141708515501</cx:pt>
          <cx:pt idx="840">-0.0012625735324030326</cx:pt>
          <cx:pt idx="841">-0.0012968759233831575</cx:pt>
          <cx:pt idx="842">-0.0024187385717807327</cx:pt>
          <cx:pt idx="843">-0.024141531598959824</cx:pt>
          <cx:pt idx="844">-0.02682955423356375</cx:pt>
          <cx:pt idx="845">0.00084877408478440004</cx:pt>
          <cx:pt idx="846">0.027138582525383748</cx:pt>
          <cx:pt idx="847">0.025227756465175749</cx:pt>
          <cx:pt idx="848">0.011912915143983726</cx:pt>
          <cx:pt idx="849">-0.002564311076260475</cx:pt>
          <cx:pt idx="850">-0.061847248705454751</cx:pt>
          <cx:pt idx="851">-0.090130823094789494</cx:pt>
          <cx:pt idx="852">-0.036837207894132001</cx:pt>
          <cx:pt idx="853">0.043919170049025499</cx:pt>
          <cx:pt idx="854">0.043455580825116753</cx:pt>
          <cx:pt idx="855">0.019836483203170174</cx:pt>
          <cx:pt idx="856">0.021581296302302124</cx:pt>
          <cx:pt idx="857">0.0043943674259815501</cx:pt>
          <cx:pt idx="858">6.3243189136243252e-05</cx:pt>
          <cx:pt idx="859">-0.0085199602519116253</cx:pt>
          <cx:pt idx="860">-0.0078922301744030008</cx:pt>
          <cx:pt idx="861">0.01079534778740095</cx:pt>
          <cx:pt idx="862">0.0014786346808672226</cx:pt>
          <cx:pt idx="863">-0.0029850352078675752</cx:pt>
          <cx:pt idx="864">0.0001150816166979655</cx:pt>
          <cx:pt idx="865">-5.3672796089589253e-05</cx:pt>
          <cx:pt idx="866">-4.3404682926100253e-05</cx:pt>
          <cx:pt idx="867">0.00075608605327536502</cx:pt>
          <cx:pt idx="868">-0.00073395065201179745</cx:pt>
          <cx:pt idx="869">0.0010024854877898075</cx:pt>
          <cx:pt idx="870">-0.00030518017883681998</cx:pt>
          <cx:pt idx="871">-0.045618673574877998</cx:pt>
          <cx:pt idx="872">-0.019856021542162199</cx:pt>
          <cx:pt idx="873">0.019950166715027948</cx:pt>
          <cx:pt idx="874">0.021941892896890226</cx:pt>
          <cx:pt idx="875">0.018971031388877124</cx:pt>
          <cx:pt idx="876">0.0053352528079577003</cx:pt>
          <cx:pt idx="877">0.0032683498307659749</cx:pt>
          <cx:pt idx="878">-0.070381098657328001</cx:pt>
          <cx:pt idx="879">-0.076344680224030251</cx:pt>
          <cx:pt idx="880">-0.0099334018115088494</cx:pt>
          <cx:pt idx="881">0.025632982207567</cx:pt>
          <cx:pt idx="882">0.042195958428913251</cx:pt>
          <cx:pt idx="883">0.028337498543496251</cx:pt>
          <cx:pt idx="884">0.0012116434380256751</cx:pt>
          <cx:pt idx="885">-0.00107624157370066</cx:pt>
          <cx:pt idx="886">0.0013125428557392625</cx:pt>
          <cx:pt idx="887">0.00452946816766925</cx:pt>
          <cx:pt idx="888">-0.0036831643687622751</cx:pt>
          <cx:pt idx="889">0.012938867878113351</cx:pt>
          <cx:pt idx="890">0.016378148817921826</cx:pt>
          <cx:pt idx="891">0.0077080666541007748</cx:pt>
          <cx:pt idx="892">0.0057028508072271998</cx:pt>
          <cx:pt idx="893">-0.0023329130315946425</cx:pt>
          <cx:pt idx="894">-0.056070135695359249</cx:pt>
          <cx:pt idx="895">-0.095075102811256251</cx:pt>
          <cx:pt idx="896">-0.062840058508484495</cx:pt>
          <cx:pt idx="897">-0.0116600845553136</cx:pt>
          <cx:pt idx="898">0.0327172242987505</cx:pt>
          <cx:pt idx="899">0.039356546739414001</cx:pt>
          <cx:pt idx="900">0.039383396170589002</cx:pt>
          <cx:pt idx="901">0.021619125714859501</cx:pt>
          <cx:pt idx="902">0.03389975763591125</cx:pt>
          <cx:pt idx="903">0.02698959273496675</cx:pt>
          <cx:pt idx="904">0.01314795290045</cx:pt>
          <cx:pt idx="905">0.0070881423625770504</cx:pt>
          <cx:pt idx="906">0.0046278684658309999</cx:pt>
          <cx:pt idx="907">0.0025202453957034999</cx:pt>
          <cx:pt idx="908">0.00085607376376651504</cx:pt>
          <cx:pt idx="909">6.9376972928062003e-05</cx:pt>
          <cx:pt idx="910">-6.1975755723202254e-05</cx:pt>
          <cx:pt idx="911">0.0023306462858959098</cx:pt>
          <cx:pt idx="912">0.00065234880031084751</cx:pt>
          <cx:pt idx="913">-0.0045091570516346503</cx:pt>
          <cx:pt idx="914">-0.0034343816549215001</cx:pt>
          <cx:pt idx="915">-0.011590763030402825</cx:pt>
          <cx:pt idx="916">-0.0087686917429647751</cx:pt>
          <cx:pt idx="917">-0.0058689262033096998</cx:pt>
          <cx:pt idx="918">0.026351710126392501</cx:pt>
          <cx:pt idx="919">0.023570315281299124</cx:pt>
          <cx:pt idx="920">-0.003736868750559225</cx:pt>
          <cx:pt idx="921">0.00092593520001308998</cx:pt>
          <cx:pt idx="922">-0.062721618541243002</cx:pt>
          <cx:pt idx="923">-0.081441527747937253</cx:pt>
          <cx:pt idx="924">-0.057191413120223251</cx:pt>
          <cx:pt idx="925">0.022889022810469575</cx:pt>
          <cx:pt idx="926">0.063192391053440752</cx:pt>
          <cx:pt idx="927">0.028799597426352751</cx:pt>
          <cx:pt idx="928">0.01373253909455345</cx:pt>
          <cx:pt idx="929">0.003236212598400475</cx:pt>
          <cx:pt idx="930">0.0095564752307608757</cx:pt>
          <cx:pt idx="931">-0.0016522045135435326</cx:pt>
          <cx:pt idx="932">-0.0022820429483239751</cx:pt>
          <cx:pt idx="933">0.0019073447211443524</cx:pt>
          <cx:pt idx="934">0.0079452398528252755</cx:pt>
          <cx:pt idx="935">-0.0022001385923381151</cx:pt>
          <cx:pt idx="936">-0.00033682919422816499</cx:pt>
          <cx:pt idx="937">3.6079032632156747e-05</cx:pt>
          <cx:pt idx="938">-0.0001861311758547805</cx:pt>
          <cx:pt idx="939">-0.00077033141708515501</cx:pt>
          <cx:pt idx="940">-0.0012625735324030326</cx:pt>
          <cx:pt idx="941">-0.0012968759233831575</cx:pt>
          <cx:pt idx="942">-0.0024187385717807327</cx:pt>
          <cx:pt idx="943">-0.024141531598959824</cx:pt>
          <cx:pt idx="944">-0.02682955423356375</cx:pt>
          <cx:pt idx="945">0.00084877408478440004</cx:pt>
          <cx:pt idx="946">0.027138582525383748</cx:pt>
          <cx:pt idx="947">0.025227756465175749</cx:pt>
          <cx:pt idx="948">0.011912915143983726</cx:pt>
          <cx:pt idx="949">-0.002564311076260475</cx:pt>
          <cx:pt idx="950">-0.061847248705454751</cx:pt>
          <cx:pt idx="951">-0.090130823094789494</cx:pt>
          <cx:pt idx="952">-0.036837207894132001</cx:pt>
          <cx:pt idx="953">0.043919170049025499</cx:pt>
          <cx:pt idx="954">0.043455580825116753</cx:pt>
          <cx:pt idx="955">0.019836483203170174</cx:pt>
          <cx:pt idx="956">0.021581296302302124</cx:pt>
          <cx:pt idx="957">0.0043943674259815501</cx:pt>
          <cx:pt idx="958">6.3243189136243252e-05</cx:pt>
          <cx:pt idx="959">-0.0085199602519116253</cx:pt>
          <cx:pt idx="960">-0.0078922301744030008</cx:pt>
          <cx:pt idx="961">0.01079534778740095</cx:pt>
          <cx:pt idx="962">0.0014786346808672226</cx:pt>
          <cx:pt idx="963">-0.0029850352078675752</cx:pt>
          <cx:pt idx="964">0.0001150816166979655</cx:pt>
          <cx:pt idx="965">-5.3672796089589253e-05</cx:pt>
          <cx:pt idx="966">-4.3404682926100253e-05</cx:pt>
          <cx:pt idx="967">0.00075608605327536502</cx:pt>
          <cx:pt idx="968">-0.00073395065201179745</cx:pt>
          <cx:pt idx="969">0.0010024854877898075</cx:pt>
          <cx:pt idx="970">-0.00030518017883681998</cx:pt>
          <cx:pt idx="971">-0.045618673574877998</cx:pt>
          <cx:pt idx="972">-0.019856021542162199</cx:pt>
          <cx:pt idx="973">0.019950166715027948</cx:pt>
          <cx:pt idx="974">0.021941892896890226</cx:pt>
          <cx:pt idx="975">0.018971031388877124</cx:pt>
          <cx:pt idx="976">0.0053352528079577003</cx:pt>
          <cx:pt idx="977">0.0032683498307659749</cx:pt>
          <cx:pt idx="978">-0.070381098657328001</cx:pt>
          <cx:pt idx="979">-0.076344680224030251</cx:pt>
          <cx:pt idx="980">-0.0099334018115088494</cx:pt>
          <cx:pt idx="981">0.025632982207567</cx:pt>
          <cx:pt idx="982">0.042195958428913251</cx:pt>
          <cx:pt idx="983">0.028337498543496251</cx:pt>
          <cx:pt idx="984">0.0012116434380256751</cx:pt>
          <cx:pt idx="985">-0.00107624157370066</cx:pt>
          <cx:pt idx="986">0.0013125428557392625</cx:pt>
          <cx:pt idx="987">0.00452946816766925</cx:pt>
          <cx:pt idx="988">-0.0036831643687622751</cx:pt>
          <cx:pt idx="989">0.012938867878113351</cx:pt>
          <cx:pt idx="990">0.016378148817921826</cx:pt>
          <cx:pt idx="991">0.0077080666541007748</cx:pt>
          <cx:pt idx="992">0.0057028508072271998</cx:pt>
          <cx:pt idx="993">-0.0023329130315946425</cx:pt>
          <cx:pt idx="994">-0.056070135695359249</cx:pt>
          <cx:pt idx="995">-0.095075102811256251</cx:pt>
          <cx:pt idx="996">-0.062840058508484495</cx:pt>
          <cx:pt idx="997">-0.0116600845553136</cx:pt>
          <cx:pt idx="998">0.0327172242987505</cx:pt>
          <cx:pt idx="999">0.039356546739414001</cx:pt>
          <cx:pt idx="1000">0.039383396170589002</cx:pt>
          <cx:pt idx="1001">0.021619125714859501</cx:pt>
          <cx:pt idx="1002">0.03389975763591125</cx:pt>
          <cx:pt idx="1003">0.02698959273496675</cx:pt>
          <cx:pt idx="1004">0.01314795290045</cx:pt>
          <cx:pt idx="1005">0.0070881423625770504</cx:pt>
          <cx:pt idx="1006">0.0046278684658309999</cx:pt>
          <cx:pt idx="1007">0.0025202453957034999</cx:pt>
          <cx:pt idx="1008">0.00085607376376651504</cx:pt>
          <cx:pt idx="1009">6.9376972928062003e-05</cx:pt>
          <cx:pt idx="1010">-6.1975755723202254e-05</cx:pt>
          <cx:pt idx="1011">0.0023306462858959098</cx:pt>
          <cx:pt idx="1012">0.00065234880031084751</cx:pt>
          <cx:pt idx="1013">-0.0045091570516346503</cx:pt>
          <cx:pt idx="1014">-0.0034343816549215001</cx:pt>
          <cx:pt idx="1015">-0.011590763030402825</cx:pt>
          <cx:pt idx="1016">-0.0087686917429647751</cx:pt>
          <cx:pt idx="1017">-0.0058689262033096998</cx:pt>
          <cx:pt idx="1018">0.026351710126392501</cx:pt>
          <cx:pt idx="1019">0.023570315281299124</cx:pt>
          <cx:pt idx="1020">-0.003736868750559225</cx:pt>
          <cx:pt idx="1021">0.00092593520001308998</cx:pt>
          <cx:pt idx="1022">-0.062721618541243002</cx:pt>
          <cx:pt idx="1023">-0.081441527747937253</cx:pt>
          <cx:pt idx="1024">-0.057191413120223251</cx:pt>
          <cx:pt idx="1025">0.022889022810469575</cx:pt>
          <cx:pt idx="1026">0.063192391053440752</cx:pt>
          <cx:pt idx="1027">0.028799597426352751</cx:pt>
          <cx:pt idx="1028">0.01373253909455345</cx:pt>
          <cx:pt idx="1029">0.003236212598400475</cx:pt>
          <cx:pt idx="1030">0.0095564752307608757</cx:pt>
          <cx:pt idx="1031">-0.0016522045135435326</cx:pt>
          <cx:pt idx="1032">-0.0022820429483239751</cx:pt>
          <cx:pt idx="1033">0.0019073447211443524</cx:pt>
          <cx:pt idx="1034">0.0079452398528252755</cx:pt>
          <cx:pt idx="1035">-0.0022001385923381151</cx:pt>
          <cx:pt idx="1036">-0.00033682919422816499</cx:pt>
          <cx:pt idx="1037">3.6079032632156747e-05</cx:pt>
          <cx:pt idx="1038">-0.0001861311758547805</cx:pt>
          <cx:pt idx="1039">-0.00077033141708515501</cx:pt>
          <cx:pt idx="1040">-0.0012625735324030326</cx:pt>
          <cx:pt idx="1041">-0.0012968759233831575</cx:pt>
          <cx:pt idx="1042">-0.0024187385717807327</cx:pt>
          <cx:pt idx="1043">-0.024141531598959824</cx:pt>
          <cx:pt idx="1044">-0.02682955423356375</cx:pt>
          <cx:pt idx="1045">0.00084877408478440004</cx:pt>
          <cx:pt idx="1046">0.027138582525383748</cx:pt>
          <cx:pt idx="1047">0.025227756465175749</cx:pt>
          <cx:pt idx="1048">0.011912915143983726</cx:pt>
          <cx:pt idx="1049">-0.002564311076260475</cx:pt>
          <cx:pt idx="1050">-0.061847248705454751</cx:pt>
          <cx:pt idx="1051">-0.090130823094789494</cx:pt>
          <cx:pt idx="1052">-0.036837207894132001</cx:pt>
          <cx:pt idx="1053">0.043919170049025499</cx:pt>
          <cx:pt idx="1054">0.043455580825116753</cx:pt>
          <cx:pt idx="1055">0.019836483203170174</cx:pt>
          <cx:pt idx="1056">0.021581296302302124</cx:pt>
          <cx:pt idx="1057">0.0043943674259815501</cx:pt>
          <cx:pt idx="1058">6.3243189136243252e-05</cx:pt>
          <cx:pt idx="1059">-0.0085199602519116253</cx:pt>
          <cx:pt idx="1060">-0.0078922301744030008</cx:pt>
          <cx:pt idx="1061">0.01079534778740095</cx:pt>
          <cx:pt idx="1062">0.0014786346808672226</cx:pt>
          <cx:pt idx="1063">-0.0029850352078675752</cx:pt>
          <cx:pt idx="1064">0.0001150816166979655</cx:pt>
          <cx:pt idx="1065">-5.3672796089589253e-05</cx:pt>
          <cx:pt idx="1066">-4.3404682926100253e-05</cx:pt>
          <cx:pt idx="1067">0.00075608605327536502</cx:pt>
          <cx:pt idx="1068">-0.00073395065201179745</cx:pt>
          <cx:pt idx="1069">0.0010024854877898075</cx:pt>
          <cx:pt idx="1070">-0.00030518017883681998</cx:pt>
          <cx:pt idx="1071">-0.045618673574877998</cx:pt>
          <cx:pt idx="1072">-0.019856021542162199</cx:pt>
          <cx:pt idx="1073">0.019950166715027948</cx:pt>
          <cx:pt idx="1074">0.021941892896890226</cx:pt>
          <cx:pt idx="1075">0.018971031388877124</cx:pt>
          <cx:pt idx="1076">0.0053352528079577003</cx:pt>
          <cx:pt idx="1077">0.0032683498307659749</cx:pt>
          <cx:pt idx="1078">-0.070381098657328001</cx:pt>
          <cx:pt idx="1079">-0.076344680224030251</cx:pt>
          <cx:pt idx="1080">-0.0099334018115088494</cx:pt>
          <cx:pt idx="1081">0.025632982207567</cx:pt>
          <cx:pt idx="1082">0.042195958428913251</cx:pt>
          <cx:pt idx="1083">0.028337498543496251</cx:pt>
        </cx:lvl>
      </cx:numDim>
    </cx:data>
    <cx:data id="193">
      <cx:numDim type="val">
        <cx:f>Sheet2!$GL$1:$GL$1084</cx:f>
        <cx:lvl ptCount="1084" formatCode="G/通用格式">
          <cx:pt idx="0">0.00078066026434366704</cx:pt>
          <cx:pt idx="1">0.00014348699233205999</cx:pt>
          <cx:pt idx="2">-0.00016756524446577499</cx:pt>
          <cx:pt idx="3">-0.00046476087617241797</cx:pt>
          <cx:pt idx="4">-7.0110178380331696e-05</cx:pt>
          <cx:pt idx="5">-0.00013500257593107299</cx:pt>
          <cx:pt idx="6">-0.00013871269288604599</cx:pt>
          <cx:pt idx="7">-0.00076051928138229905</cx:pt>
          <cx:pt idx="8">-0.00044417339914356501</cx:pt>
          <cx:pt idx="9">-0.00021357548295380599</cx:pt>
          <cx:pt idx="10">0.00046339782499817302</cx:pt>
          <cx:pt idx="11">-0.00040536555926848301</cx:pt>
          <cx:pt idx="12">8.3545169585028502e-05</cx:pt>
          <cx:pt idx="13">-0.00034932505295414101</cx:pt>
          <cx:pt idx="14">-0.00019581627857609101</cx:pt>
          <cx:pt idx="15">-4.39803957196354e-05</cx:pt>
          <cx:pt idx="16">0.000748559118291252</cx:pt>
          <cx:pt idx="17">-0.000102805555986347</cx:pt>
          <cx:pt idx="18">0.00047614080435785198</cx:pt>
          <cx:pt idx="19">-5.9034748418225002e-05</cx:pt>
          <cx:pt idx="20">-0.00053099313642263404</cx:pt>
          <cx:pt idx="21">1.7295521823560199e-05</cx:pt>
          <cx:pt idx="22">-0.00058567734207410098</cx:pt>
          <cx:pt idx="23">0.00028967995868822699</cx:pt>
          <cx:pt idx="24">-5.9124117789256903e-05</cx:pt>
          <cx:pt idx="25">0.0003205129463712</cx:pt>
          <cx:pt idx="26">0.00067576585391907005</cx:pt>
          <cx:pt idx="27">-0.00045494867090610801</cx:pt>
          <cx:pt idx="28">-0.00055130723843109498</cx:pt>
          <cx:pt idx="29">0.000608327627031623</cx:pt>
          <cx:pt idx="30">0.00065331749723511598</cx:pt>
          <cx:pt idx="31">-0.00044564701472373398</cx:pt>
          <cx:pt idx="32">-8.3628632127682995e-05</cx:pt>
          <cx:pt idx="33">0.00055785385061901595</cx:pt>
          <cx:pt idx="34">0.00096969941618142003</cx:pt>
          <cx:pt idx="35">0.00070392069343787995</cx:pt>
          <cx:pt idx="36">-0.00112698238494568</cx:pt>
          <cx:pt idx="37">-0.00052598446952408396</cx:pt>
          <cx:pt idx="38">-0.00046069995243235099</cx:pt>
          <cx:pt idx="39">-0.00181328494358393</cx:pt>
          <cx:pt idx="40">-0.00026263701463114197</cx:pt>
          <cx:pt idx="41">-0.00087094481077254796</cx:pt>
          <cx:pt idx="42">-0.00040178860530891598</cx:pt>
          <cx:pt idx="43">-0.00091509677917562995</cx:pt>
          <cx:pt idx="44">0.00249488630859014</cx:pt>
          <cx:pt idx="45">0.00051493587438334102</cx:pt>
          <cx:pt idx="46">-0.0015367991746136299</cx:pt>
          <cx:pt idx="47">0.000178393856884478</cx:pt>
          <cx:pt idx="48">-0.00073209800722684503</cx:pt>
          <cx:pt idx="49">-0.00037344065920751101</cx:pt>
          <cx:pt idx="50">7.3756500624185204e-05</cx:pt>
          <cx:pt idx="51">0.000281559360970645</cx:pt>
          <cx:pt idx="52">0.00035877779853754399</cx:pt>
          <cx:pt idx="53">0.00049845183087729396</cx:pt>
          <cx:pt idx="54">-0.00026754664178711202</cx:pt>
          <cx:pt idx="55">-0.00069878635257974704</cx:pt>
          <cx:pt idx="56">0.00069112582797466898</cx:pt>
          <cx:pt idx="57">-7.5539720599677594e-05</cx:pt>
          <cx:pt idx="58">0.00049791626430671003</cx:pt>
          <cx:pt idx="59">0.00067751221199902198</cx:pt>
          <cx:pt idx="60">-0.00036932614339425899</cx:pt>
          <cx:pt idx="61">4.8340162171512603e-06</cx:pt>
          <cx:pt idx="62">-0.000210302108527652</cx:pt>
          <cx:pt idx="63">-0.00089386386756987895</cx:pt>
          <cx:pt idx="64">-0.0013348836404363199</cx:pt>
          <cx:pt idx="65">-0.0024979521238420901</cx:pt>
          <cx:pt idx="66">-0.0048755313596120699</cx:pt>
          <cx:pt idx="67">-0.0104966106378545</cx:pt>
          <cx:pt idx="68">-0.0114894488021022</cx:pt>
          <cx:pt idx="69">-0.028456999766732199</cx:pt>
          <cx:pt idx="70">-0.0186839537554488</cx:pt>
          <cx:pt idx="71">-0.011017531145404999</cx:pt>
          <cx:pt idx="72">-0.010256037177958701</cx:pt>
          <cx:pt idx="73">-0.0095718625740512497</cx:pt>
          <cx:pt idx="74">-0.014835451826019501</cx:pt>
          <cx:pt idx="75">-0.0101233084261751</cx:pt>
          <cx:pt idx="76">-0.0054620809030772504</cx:pt>
          <cx:pt idx="77">-0.0055619106588128599</cx:pt>
          <cx:pt idx="78">-0.0023599422642665399</cx:pt>
          <cx:pt idx="79">-0.00030785355698602303</cx:pt>
          <cx:pt idx="80">0.0022947248525589099</cx:pt>
          <cx:pt idx="81">0.0017881277773762101</cx:pt>
          <cx:pt idx="82">-0.00040215110985398502</cx:pt>
          <cx:pt idx="83">0.000220815915434102</cx:pt>
          <cx:pt idx="84">0.00048735015817448398</cx:pt>
          <cx:pt idx="85">0.00044308351853307302</cx:pt>
          <cx:pt idx="86">0.000119179558081868</cx:pt>
          <cx:pt idx="87">0.00060629703003056202</cx:pt>
          <cx:pt idx="88">0.00059716615599868001</cx:pt>
          <cx:pt idx="89">0.00132270041001031</cx:pt>
          <cx:pt idx="90">9.4864898556078995e-05</cx:pt>
          <cx:pt idx="91">0.0048031528751266298</cx:pt>
          <cx:pt idx="92">0.0070024828772788398</cx:pt>
          <cx:pt idx="93">0.0122132350378598</cx:pt>
          <cx:pt idx="94">0.0045458886021431796</cx:pt>
          <cx:pt idx="95">-0.0048526132907061297</cx:pt>
          <cx:pt idx="96">-0.013596621209542499</cx:pt>
          <cx:pt idx="97">-0.017610922173030501</cx:pt>
          <cx:pt idx="98">-0.045131293276807503</cx:pt>
          <cx:pt idx="99">-0.030209404058856401</cx:pt>
          <cx:pt idx="100">-0.035091731972433697</cx:pt>
          <cx:pt idx="101">-0.0213215427716246</cx:pt>
          <cx:pt idx="102">-0.0230487259655506</cx:pt>
          <cx:pt idx="103">-0.021722819346689501</cx:pt>
          <cx:pt idx="104">-0.0084646490101029006</cx:pt>
          <cx:pt idx="105">-0.0085390884285618893</cx:pt>
          <cx:pt idx="106">-0.0050946728880110603</cx:pt>
          <cx:pt idx="107">0.00021249916272881699</cx:pt>
          <cx:pt idx="108">0.0017743894114956001</cx:pt>
          <cx:pt idx="109">0.00151706335260594</cx:pt>
          <cx:pt idx="110">-0.00100832815181072</cx:pt>
          <cx:pt idx="111">0.00049674750150771195</cx:pt>
          <cx:pt idx="112">0.00051968556121603999</cx:pt>
          <cx:pt idx="113">-2.2873337392816599e-05</cx:pt>
          <cx:pt idx="114">0.00013468305206214799</cx:pt>
          <cx:pt idx="115">0.00052926679196539401</cx:pt>
          <cx:pt idx="116">0.0010029460751684899</cx:pt>
          <cx:pt idx="117">-0.0044710048124049001</cx:pt>
          <cx:pt idx="118">-0.00091890814765318305</cx:pt>
          <cx:pt idx="119">0.0104180595640263</cx:pt>
          <cx:pt idx="120">0.029481889358875701</cx:pt>
          <cx:pt idx="121">0.0490241072877231</cx:pt>
          <cx:pt idx="122">0.038585958162554598</cx:pt>
          <cx:pt idx="123">0.029817410207363001</cx:pt>
          <cx:pt idx="124">-0.011868168911406501</cx:pt>
          <cx:pt idx="125">-0.079420805917614301</cx:pt>
          <cx:pt idx="126">-0.087111628502570607</cx:pt>
          <cx:pt idx="127">-0.055277618083758702</cx:pt>
          <cx:pt idx="128">-0.050338722036282098</cx:pt>
          <cx:pt idx="129">-0.049829166265029402</cx:pt>
          <cx:pt idx="130">-0.023909886513982698</cx:pt>
          <cx:pt idx="131">-0.023728893547570299</cx:pt>
          <cx:pt idx="132">-0.016086296626162001</cx:pt>
          <cx:pt idx="133">-0.00934951803159512</cx:pt>
          <cx:pt idx="134">-0.0135995217734567</cx:pt>
          <cx:pt idx="135">-0.00090412152946011705</cx:pt>
          <cx:pt idx="136">0.0029593425845800899</cx:pt>
          <cx:pt idx="137">0.00194408372981104</cx:pt>
          <cx:pt idx="138">0.00071301285834451402</cx:pt>
          <cx:pt idx="139">0.00062632511137496497</cx:pt>
          <cx:pt idx="140">0.000363524682400318</cx:pt>
          <cx:pt idx="141">-5.8182099958988501e-05</cx:pt>
          <cx:pt idx="142">-0.000185102126946726</cx:pt>
          <cx:pt idx="143">0.00069064384966946403</cx:pt>
          <cx:pt idx="144">-0.000215190598179277</cx:pt>
          <cx:pt idx="145">-0.00600497990640631</cx:pt>
          <cx:pt idx="146">0.0071299237259477696</cx:pt>
          <cx:pt idx="147">0.022073237916861398</cx:pt>
          <cx:pt idx="148">-0.0057453032630780804</cx:pt>
          <cx:pt idx="149">0.0021766446255078401</cx:pt>
          <cx:pt idx="150">0.00085711565227495799</cx:pt>
          <cx:pt idx="151">0.0101794976594866</cx:pt>
          <cx:pt idx="152">-0.092916721642316596</cx:pt>
          <cx:pt idx="153">-0.15307990953672401</cx:pt>
          <cx:pt idx="154">-0.112797561548747</cx:pt>
          <cx:pt idx="155">-0.076958053465900303</cx:pt>
          <cx:pt idx="156">-0.053784594181467499</cx:pt>
          <cx:pt idx="157">-0.061022677421494899</cx:pt>
          <cx:pt idx="158">-0.0221803784791017</cx:pt>
          <cx:pt idx="159">0.0097498610788854401</cx:pt>
          <cx:pt idx="160">0.0049650463410697903</cx:pt>
          <cx:pt idx="161">-0.0081712574719874</cx:pt>
          <cx:pt idx="162">-0.0158881517594778</cx:pt>
          <cx:pt idx="163">-0.0083634712134817903</cx:pt>
          <cx:pt idx="164">-0.00046979829190439302</cx:pt>
          <cx:pt idx="165">0.000392796046898771</cx:pt>
          <cx:pt idx="166">0.000200254684581494</cx:pt>
          <cx:pt idx="167">-0.00019750259201487401</cx:pt>
          <cx:pt idx="168">-0.00015839370919716299</cx:pt>
          <cx:pt idx="169">-0.00088204239426940096</cx:pt>
          <cx:pt idx="170">0.0026167493703280402</cx:pt>
          <cx:pt idx="171">0.0050730809167278601</cx:pt>
          <cx:pt idx="172">0.0047739422718375002</cx:pt>
          <cx:pt idx="173">-0.016046008327651899</cx:pt>
          <cx:pt idx="174">-0.0030233334693725899</cx:pt>
          <cx:pt idx="175">-0.0221917759315532</cx:pt>
          <cx:pt idx="176">-0.0123777145254752</cx:pt>
          <cx:pt idx="177">0.020716826320391301</cx:pt>
          <cx:pt idx="178">-0.030939262371550001</cx:pt>
          <cx:pt idx="179">-0.0655961666105455</cx:pt>
          <cx:pt idx="180">-0.137537917455065</cx:pt>
          <cx:pt idx="181">-0.083713716455618398</cx:pt>
          <cx:pt idx="182">-0.061052985091608197</cx:pt>
          <cx:pt idx="183">-0.050377556920335902</cx:pt>
          <cx:pt idx="184">-0.088370827747935907</cx:pt>
          <cx:pt idx="185">-0.0561991510320108</cx:pt>
          <cx:pt idx="186">-0.062143192047488402</cx:pt>
          <cx:pt idx="187">-0.066572481860093596</cx:pt>
          <cx:pt idx="188">-0.042894887262518902</cx:pt>
          <cx:pt idx="189">-0.038271371931085998</cx:pt>
          <cx:pt idx="190">-0.033918158204589502</cx:pt>
          <cx:pt idx="191">-0.0253390499517448</cx:pt>
          <cx:pt idx="192">0.00044066394443875099</cx:pt>
          <cx:pt idx="193">-0.0055222521267829497</cx:pt>
          <cx:pt idx="194">-0.0015813879932727801</cx:pt>
          <cx:pt idx="195">-0.00027854012950864</cx:pt>
          <cx:pt idx="196">-0.00033381102644335802</cx:pt>
          <cx:pt idx="197">0.00033305537239049899</cx:pt>
          <cx:pt idx="198">0.0032902947630802201</cx:pt>
          <cx:pt idx="199">0.0021478434464781175</cx:pt>
          <cx:pt idx="200">0.0042073922202537752</cx:pt>
          <cx:pt idx="201">-0.0027370703136976502</cx:pt>
          <cx:pt idx="202">-0.00037875207061393998</cx:pt>
          <cx:pt idx="203">-0.0018644798357598099</cx:pt>
          <cx:pt idx="204">0.008016296338561775</cx:pt>
          <cx:pt idx="205">0.0026231942783616251</cx:pt>
          <cx:pt idx="206">-0.0096993588508134995</cx:pt>
          <cx:pt idx="207">-0.0079869850980657502</cx:pt>
          <cx:pt idx="208">0.0033222578352476752</cx:pt>
          <cx:pt idx="209">0.029708244079340751</cx:pt>
          <cx:pt idx="210">0.010508887816648575</cx:pt>
          <cx:pt idx="211">-0.0087364416259811499</cx:pt>
          <cx:pt idx="212">-0.029106348963373999</cx:pt>
          <cx:pt idx="213">-0.02626988621407525</cx:pt>
          <cx:pt idx="214">-0.033741885367362001</cx:pt>
          <cx:pt idx="215">-0.01435015413901845</cx:pt>
          <cx:pt idx="216">-0.0036744857145396001</cx:pt>
          <cx:pt idx="217">-0.012414794056829975</cx:pt>
          <cx:pt idx="218">-0.012315201080162874</cx:pt>
          <cx:pt idx="219">-0.0123969902683208</cx:pt>
          <cx:pt idx="220">-0.0031671351142160999</cx:pt>
          <cx:pt idx="221">-0.0040543982439817002</cx:pt>
          <cx:pt idx="222">-0.0010721246414072225</cx:pt>
          <cx:pt idx="223">0.0002526467297042775</cx:pt>
          <cx:pt idx="224">4.4296804930797001e-05</cx:pt>
          <cx:pt idx="225">8.4578537730385752e-07</cx:pt>
          <cx:pt idx="226">0.00071768388140613253</cx:pt>
          <cx:pt idx="227">0.00326885148730785</cx:pt>
          <cx:pt idx="228">0.0075721477084101999</cx:pt>
          <cx:pt idx="229">-0.0009738884035640175</cx:pt>
          <cx:pt idx="230">-0.00102002585793032</cx:pt>
          <cx:pt idx="231">-0.0031144139549945499</cx:pt>
          <cx:pt idx="232">0.00086127410038854999</cx:pt>
          <cx:pt idx="233">-0.0035565082804942748</cx:pt>
          <cx:pt idx="234">0.01430490140701835</cx:pt>
          <cx:pt idx="235">0.0202041888764764</cx:pt>
          <cx:pt idx="236">0.029273037749972499</cx:pt>
          <cx:pt idx="237">0.044434112434439753</cx:pt>
          <cx:pt idx="238">0.031423144504766</cx:pt>
          <cx:pt idx="239">0.019724647585790098</cx:pt>
          <cx:pt idx="240">0.0015013012227162151</cx:pt>
          <cx:pt idx="241">-0.012951019717733899</cx:pt>
          <cx:pt idx="242">-0.01046175393838095</cx:pt>
          <cx:pt idx="243">-0.0022284176060663723</cx:pt>
          <cx:pt idx="244">-0.0030630043132921</cx:pt>
          <cx:pt idx="245">-0.010068752754039701</cx:pt>
          <cx:pt idx="246">-0.00319199461967455</cx:pt>
          <cx:pt idx="247">-0.0080791480541387746</cx:pt>
          <cx:pt idx="248">-0.0064082937746303501</cx:pt>
          <cx:pt idx="249">-0.0052108366234371248</cx:pt>
          <cx:pt idx="250">2.7781098665443498e-05</cx:pt>
          <cx:pt idx="251">-5.380209409553575e-05</cx:pt>
          <cx:pt idx="252">0.00015204904421160399</cx:pt>
          <cx:pt idx="253">0.00020373083372477501</cx:pt>
          <cx:pt idx="254">0.00098977030179653249</cx:pt>
          <cx:pt idx="255">0.0043638088961003999</cx:pt>
          <cx:pt idx="256">0.01023518019542205</cx:pt>
          <cx:pt idx="257">0.0054919002246004997</cx:pt>
          <cx:pt idx="258">0.0089622478991557494</cx:pt>
          <cx:pt idx="259">0.00084427989396756249</cx:pt>
          <cx:pt idx="260">0.00069555266692391995</cx:pt>
          <cx:pt idx="261">0.0068152140921911748</cx:pt>
          <cx:pt idx="262">0.031357708242341499</cx:pt>
          <cx:pt idx="263">0.032777501012872003</cx:pt>
          <cx:pt idx="264">0.042622719537098001</cx:pt>
          <cx:pt idx="265">0.04875110546216975</cx:pt>
          <cx:pt idx="266">0.034462952741730751</cx:pt>
          <cx:pt idx="267">0.02550904044812875</cx:pt>
          <cx:pt idx="268">0.026291195875913251</cx:pt>
          <cx:pt idx="269">-0.0011573867711333801</cx:pt>
          <cx:pt idx="270">0.003582215099813275</cx:pt>
          <cx:pt idx="271">0.0054367967053317746</cx:pt>
          <cx:pt idx="272">0.0006035949150449975</cx:pt>
          <cx:pt idx="273">-0.0097459495470895753</cx:pt>
          <cx:pt idx="274">-0.00050093687024810253</cx:pt>
          <cx:pt idx="275">-0.0046442290434990253</cx:pt>
          <cx:pt idx="276">-0.0083231589092068251</cx:pt>
          <cx:pt idx="277">-0.0023897356314052424</cx:pt>
          <cx:pt idx="278">0.0009647585380094275</cx:pt>
          <cx:pt idx="279">0.0016646974508629175</cx:pt>
          <cx:pt idx="280">0.00023301132530033599</cx:pt>
          <cx:pt idx="281">0.00025210336550793002</cx:pt>
          <cx:pt idx="282">0.0010765252064838275</cx:pt>
          <cx:pt idx="283">0.0065949904396443246</cx:pt>
          <cx:pt idx="284">0.0071881899431339002</cx:pt>
          <cx:pt idx="285">0.0086643898271381754</cx:pt>
          <cx:pt idx="286">0.0179787171480917</cx:pt>
          <cx:pt idx="287">0.0019988096056109601</cx:pt>
          <cx:pt idx="288">0.0094088347079608753</cx:pt>
          <cx:pt idx="289">0.019859311003350123</cx:pt>
          <cx:pt idx="290">0.026266163969822998</cx:pt>
          <cx:pt idx="291">0.025781955156601252</cx:pt>
          <cx:pt idx="292">0.021045458378565276</cx:pt>
          <cx:pt idx="293">0.022124874475980799</cx:pt>
          <cx:pt idx="294">0.022856699547769574</cx:pt>
          <cx:pt idx="295">0.025388040127559248</cx:pt>
          <cx:pt idx="296">0.030437768951944499</cx:pt>
          <cx:pt idx="297">-0.00048020939130997753</cx:pt>
          <cx:pt idx="298">0.0062734944674321252</cx:pt>
          <cx:pt idx="299">0.0215869257313193</cx:pt>
          <cx:pt idx="300">-0.029212612915905802</cx:pt>
          <cx:pt idx="301">-0.077860165873877799</cx:pt>
          <cx:pt idx="302">0.0019897590059220699</cx:pt>
          <cx:pt idx="303">0.018636277621923499</cx:pt>
          <cx:pt idx="304">-0.0093186843259381903</cx:pt>
          <cx:pt idx="305">0.0068396886055358697</cx:pt>
          <cx:pt idx="306">0.0063364571452926002</cx:pt>
          <cx:pt idx="307">0.00240029257057707</cx:pt>
          <cx:pt idx="308">9.0078777679981204e-05</cx:pt>
          <cx:pt idx="309">0.0014847425109826</cx:pt>
          <cx:pt idx="310">0.0023201223122835701</cx:pt>
          <cx:pt idx="311">0.015306795157831</cx:pt>
          <cx:pt idx="312">0.019303303725325401</cx:pt>
          <cx:pt idx="313">0.029377678803441401</cx:pt>
          <cx:pt idx="314">0.042016230084397602</cx:pt>
          <cx:pt idx="315">0.0037629884653517902</cx:pt>
          <cx:pt idx="316">0.0076741771117006799</cx:pt>
          <cx:pt idx="317">0.018772694682384499</cx:pt>
          <cx:pt idx="318">0.0022969306301301798</cx:pt>
          <cx:pt idx="319">0.051938850176016002</cx:pt>
          <cx:pt idx="320">0.0101635669429364</cx:pt>
          <cx:pt idx="321">-0.042271816181375599</cx:pt>
          <cx:pt idx="322">-0.00057265522564253204</cx:pt>
          <cx:pt idx="323">0.064377241149772904</cx:pt>
          <cx:pt idx="324">0.023515983446350398</cx:pt>
          <cx:pt idx="325">-0.0094808880231241795</cx:pt>
          <cx:pt idx="326">0.069481633761045894</cx:pt>
          <cx:pt idx="327">0.031556557077441497</cx:pt>
          <cx:pt idx="328">-0.038551528018329499</cx:pt>
          <cx:pt idx="329">-0.074169470641408303</cx:pt>
          <cx:pt idx="330">-0.0030478624308063799</cx:pt>
          <cx:pt idx="331">0.0046736728388719201</cx:pt>
          <cx:pt idx="332">0.0068090052550986704</cx:pt>
          <cx:pt idx="333">-0.0030024767066996502</cx:pt>
          <cx:pt idx="334">5.8212059318341799e-06</cx:pt>
          <cx:pt idx="335">0.00040643821608484502</cx:pt>
          <cx:pt idx="336">0.00106235956246116</cx:pt>
          <cx:pt idx="337">0.00137617112532617</cx:pt>
          <cx:pt idx="338">0.0028995611371746498</cx:pt>
          <cx:pt idx="339">-0.011868796664840701</cx:pt>
          <cx:pt idx="340">0.00086179165890609103</cx:pt>
          <cx:pt idx="341">-0.0020314023347080398</cx:pt>
          <cx:pt idx="342">0.00622255059125077</cx:pt>
          <cx:pt idx="343">-0.00081817589411744597</cx:pt>
          <cx:pt idx="344">-0.065068598010629794</cx:pt>
          <cx:pt idx="345">-0.047549023778815903</cx:pt>
          <cx:pt idx="346">-0.097302104226726305</cx:pt>
          <cx:pt idx="347">-0.090777416375830505</cx:pt>
          <cx:pt idx="348">-0.11945044525239799</cx:pt>
          <cx:pt idx="349">-0.058847927402088801</cx:pt>
          <cx:pt idx="350">0.0038962245959769299</cx:pt>
          <cx:pt idx="351">0.033384864422211502</cx:pt>
          <cx:pt idx="352">-0.0085367099804928501</cx:pt>
          <cx:pt idx="353">0.040575206701830999</cx:pt>
          <cx:pt idx="354">0.092605859625124104</cx:pt>
          <cx:pt idx="355">0.078714315208105096</cx:pt>
          <cx:pt idx="356">-0.0097546118324708699</cx:pt>
          <cx:pt idx="357">-0.0258655428311729</cx:pt>
          <cx:pt idx="358">-0.0038743803616684801</cx:pt>
          <cx:pt idx="359">-0.0043648441259917401</cx:pt>
          <cx:pt idx="360">-0.0066712256046619796</cx:pt>
          <cx:pt idx="361">-0.0032733290234587399</cx:pt>
          <cx:pt idx="362">0.0034013689023153098</cx:pt>
          <cx:pt idx="363">0.00053844695399456698</cx:pt>
          <cx:pt idx="364">-3.1327331734652897e-05</cx:pt>
          <cx:pt idx="365">0.0013462268447991799</cx:pt>
          <cx:pt idx="366">0.00256312282438195</cx:pt>
          <cx:pt idx="367">-0.023436881728739499</cx:pt>
          <cx:pt idx="368">-0.053562883187362298</cx:pt>
          <cx:pt idx="369">-0.057128894789705599</cx:pt>
          <cx:pt idx="370">-0.055019819497603498</cx:pt>
          <cx:pt idx="371">-0.043360453853528901</cx:pt>
          <cx:pt idx="372">-0.075222095563534902</cx:pt>
          <cx:pt idx="373">-0.0548135706188538</cx:pt>
          <cx:pt idx="374">-0.11349702463477999</cx:pt>
          <cx:pt idx="375">-0.088819151810045502</cx:pt>
          <cx:pt idx="376">-0.068961168077749005</cx:pt>
          <cx:pt idx="377">-0.033222492971379899</cx:pt>
          <cx:pt idx="378">0.028868957334930799</cx:pt>
          <cx:pt idx="379">-0.019815850631825199</cx:pt>
          <cx:pt idx="380">-0.00270207928592014</cx:pt>
          <cx:pt idx="381">-0.0014448615345075001</cx:pt>
          <cx:pt idx="382">0.050009388401289802</cx:pt>
          <cx:pt idx="383">0.0032133353981645199</cx:pt>
          <cx:pt idx="384">-0.022892792589595898</cx:pt>
          <cx:pt idx="385">-0.015364052385029</cx:pt>
          <cx:pt idx="386">-0.020512601506998799</cx:pt>
          <cx:pt idx="387">-0.032574807771662398</cx:pt>
          <cx:pt idx="388">-0.0051136935249110997</cx:pt>
          <cx:pt idx="389">-0.0083983318075349402</cx:pt>
          <cx:pt idx="390">0.0022208365845953599</cx:pt>
          <cx:pt idx="391">-0.00031401229820769</cx:pt>
          <cx:pt idx="392">7.6013350936729497e-05</cx:pt>
          <cx:pt idx="393">0.0013334644635167199</cx:pt>
          <cx:pt idx="394">0.00091482468383524197</cx:pt>
          <cx:pt idx="395">-0.016851379305441502</cx:pt>
          <cx:pt idx="396">-0.067666712544569199</cx:pt>
          <cx:pt idx="397">-0.107754579209143</cx:pt>
          <cx:pt idx="398">-0.056245065108750499</cx:pt>
          <cx:pt idx="399">-0.0507833020856625</cx:pt>
          <cx:pt idx="400">-0.079491519300457905</cx:pt>
          <cx:pt idx="401">-0.048753301970420999</cx:pt>
          <cx:pt idx="402">-0.067972717939588104</cx:pt>
          <cx:pt idx="403">-0.0078371046172920292</cx:pt>
          <cx:pt idx="404">0.0081523256548597101</cx:pt>
          <cx:pt idx="405">0.0085368658254082793</cx:pt>
          <cx:pt idx="406">-0.031589931345104898</cx:pt>
          <cx:pt idx="407">0.019972528884056599</cx:pt>
          <cx:pt idx="408">-0.040797600756084199</cx:pt>
          <cx:pt idx="409">-0.0200663544757455</cx:pt>
          <cx:pt idx="410">0.033275918991761202</cx:pt>
          <cx:pt idx="411">-0.034061846952437899</cx:pt>
          <cx:pt idx="412">0.0156973445187913</cx:pt>
          <cx:pt idx="413">0.0288495843528403</cx:pt>
          <cx:pt idx="414">0.00097141085396907105</cx:pt>
          <cx:pt idx="415">-0.015691637164820998</cx:pt>
          <cx:pt idx="416">0.0346196976376534</cx:pt>
          <cx:pt idx="417">-0.0061278618351938404</cx:pt>
          <cx:pt idx="418">0.0012904793525914801</cx:pt>
          <cx:pt idx="419">-0.0010862183036086199</cx:pt>
          <cx:pt idx="420">-0.00061326534158551399</cx:pt>
          <cx:pt idx="421">-1.16893174873828e-05</cx:pt>
          <cx:pt idx="422">0.00067668471368928799</cx:pt>
          <cx:pt idx="423">-0.019548181131894899</cx:pt>
          <cx:pt idx="424">-0.044968976841553703</cx:pt>
          <cx:pt idx="425">-0.0320853673829073</cx:pt>
          <cx:pt idx="426">0.019057584908364199</cx:pt>
          <cx:pt idx="427">-0.0027656125667184202</cx:pt>
          <cx:pt idx="428">-0.00206618809440445</cx:pt>
          <cx:pt idx="429">-0.069130727242179293</cx:pt>
          <cx:pt idx="430">-0.074127403831163702</cx:pt>
          <cx:pt idx="431">-0.0252911981879144</cx:pt>
          <cx:pt idx="432">0.017000699628395802</cx:pt>
          <cx:pt idx="433">0.042435229790474698</cx:pt>
          <cx:pt idx="434">0.042504586797836599</cx:pt>
          <cx:pt idx="435">0.026595463716722799</cx:pt>
          <cx:pt idx="436">-0.081471521527716403</cx:pt>
          <cx:pt idx="437">-0.069212633780586799</cx:pt>
          <cx:pt idx="438">-0.0570731931469542</cx:pt>
          <cx:pt idx="439">-0.0136519841816772</cx:pt>
          <cx:pt idx="440">0.049203001789099601</cx:pt>
          <cx:pt idx="441">0.0286281005570099</cx:pt>
          <cx:pt idx="442">-0.019007614783348999</cx:pt>
          <cx:pt idx="443">-0.0060869533195121702</cx:pt>
          <cx:pt idx="444">0.025892351444726101</cx:pt>
          <cx:pt idx="445">-0.011166558040679401</cx:pt>
          <cx:pt idx="446">-0.011232411028704099</cx:pt>
          <cx:pt idx="447">0.00025232706034158898</cx:pt>
          <cx:pt idx="448">8.6243618920341695e-06</cx:pt>
          <cx:pt idx="449">0.00042675679890898598</cx:pt>
          <cx:pt idx="450">0.00076124184960018899</cx:pt>
          <cx:pt idx="451">-0.0080356261133792493</cx:pt>
          <cx:pt idx="452">-0.028659587976386298</cx:pt>
          <cx:pt idx="453">0.0129954198551852</cx:pt>
          <cx:pt idx="454">0.032551598746890502</cx:pt>
          <cx:pt idx="455">0.0551884982904223</cx:pt>
          <cx:pt idx="456">-0.0040938946737258397</cx:pt>
          <cx:pt idx="457">-0.075918456241963694</cx:pt>
          <cx:pt idx="458">-0.052494356351210303</cx:pt>
          <cx:pt idx="459">0.0074754174079322997</cx:pt>
          <cx:pt idx="460">0.051235550025651298</cx:pt>
          <cx:pt idx="461">0.050483091693299897</cx:pt>
          <cx:pt idx="462">-0.0152747834849782</cx:pt>
          <cx:pt idx="463">-0.040475647716677998</cx:pt>
          <cx:pt idx="464">-0.14714341776019199</cx:pt>
          <cx:pt idx="465">-0.11766593274589</cx:pt>
          <cx:pt idx="466">-0.069804210612790907</cx:pt>
          <cx:pt idx="467">-0.015975416787025101</cx:pt>
          <cx:pt idx="468">0.0037811914509662901</cx:pt>
          <cx:pt idx="469">0.0023933003146039199</cx:pt>
          <cx:pt idx="470">0.013781076394985299</cx:pt>
          <cx:pt idx="471">0.0042072784061602296</cx:pt>
          <cx:pt idx="472">-0.010733160927177099</cx:pt>
          <cx:pt idx="473">-0.017680844795094599</cx:pt>
          <cx:pt idx="474">-0.0054124346895960199</cx:pt>
          <cx:pt idx="475">0.00093127363374666098</cx:pt>
          <cx:pt idx="476">7.9801846748370602e-05</cx:pt>
          <cx:pt idx="477">0.00065009793035647001</cx:pt>
          <cx:pt idx="478">-0.0018736975550218101</cx:pt>
          <cx:pt idx="479">0.0060299858255605798</cx:pt>
          <cx:pt idx="480">-0.0165795097320952</cx:pt>
          <cx:pt idx="481">0.025054237542450002</cx:pt>
          <cx:pt idx="482">0.068346490179029995</cx:pt>
          <cx:pt idx="483">0.074352443148624006</cx:pt>
          <cx:pt idx="484">0.0077931182418221204</cx:pt>
          <cx:pt idx="485">-0.0294460462264837</cx:pt>
          <cx:pt idx="486">0.0152765295880542</cx:pt>
          <cx:pt idx="487">0.046655850819926598</cx:pt>
          <cx:pt idx="488">0.088814762484936097</cx:pt>
          <cx:pt idx="489">0.040490471065280198</cx:pt>
          <cx:pt idx="490">-0.0190642065908306</cx:pt>
          <cx:pt idx="491">-0.044779315734892397</cx:pt>
          <cx:pt idx="492">-0.13590106527773799</cx:pt>
          <cx:pt idx="493">-0.0623170286992175</cx:pt>
          <cx:pt idx="494">-0.111606905578557</cx:pt>
          <cx:pt idx="495">-0.011212379915646799</cx:pt>
          <cx:pt idx="496">-0.0021347351056199598</cx:pt>
          <cx:pt idx="497">-0.0019135565934255299</cx:pt>
          <cx:pt idx="498">0.0116981035271339</cx:pt>
          <cx:pt idx="499">-0.0063264321014854597</cx:pt>
          <cx:pt idx="500">-0.0088876637009764892</cx:pt>
          <cx:pt idx="501">-0.0067873331047765698</cx:pt>
          <cx:pt idx="502">-0.00056268388662270702</cx:pt>
          <cx:pt idx="503">0.00128491119263613</cx:pt>
          <cx:pt idx="504">0.00026163027576364201</cx:pt>
          <cx:pt idx="505">-0.00041725534836375402</cx:pt>
          <cx:pt idx="506">-0.0013545988678341</cx:pt>
          <cx:pt idx="507">0.0103992317441917</cx:pt>
          <cx:pt idx="508">-0.00365208989042213</cx:pt>
          <cx:pt idx="509">0.033481723601605499</cx:pt>
          <cx:pt idx="510">0.0692960131366816</cx:pt>
          <cx:pt idx="511">0.054424796937606497</cx:pt>
          <cx:pt idx="512">0.0115867277890558</cx:pt>
          <cx:pt idx="513">0.0092433488300819894</cx:pt>
          <cx:pt idx="514">0.039383549529087798</cx:pt>
          <cx:pt idx="515">0.105582939104765</cx:pt>
          <cx:pt idx="516">0.048038388320104201</cx:pt>
          <cx:pt idx="517">-0.0226529702915759</cx:pt>
          <cx:pt idx="518">-0.059294684417745498</cx:pt>
          <cx:pt idx="519">-0.032351170107649103</cx:pt>
          <cx:pt idx="520">-0.058049098769173198</cx:pt>
          <cx:pt idx="521">-0.0155933462466683</cx:pt>
          <cx:pt idx="522">-0.00260366391947262</cx:pt>
          <cx:pt idx="523">0.040153665739963797</cx:pt>
          <cx:pt idx="524">0.0127908019785482</cx:pt>
          <cx:pt idx="525">0.038375400979469503</cx:pt>
          <cx:pt idx="526">0.043187440459452803</cx:pt>
          <cx:pt idx="527">-0.011639550258019301</cx:pt>
          <cx:pt idx="528">-0.0100776679252655</cx:pt>
          <cx:pt idx="529">-0.010264026136654499</cx:pt>
          <cx:pt idx="530">0.0024138722509868902</cx:pt>
          <cx:pt idx="531">5.6185419837055703e-05</cx:pt>
          <cx:pt idx="532">0.00029020041292449701</cx:pt>
          <cx:pt idx="533">-0.000137628924485734</cx:pt>
          <cx:pt idx="534">-0.0011251519470288299</cx:pt>
          <cx:pt idx="535">0.0025124601044645999</cx:pt>
          <cx:pt idx="536">0.00156153244584561</cx:pt>
          <cx:pt idx="537">0.0099896247279564893</cx:pt>
          <cx:pt idx="538">0.012245226832609301</cx:pt>
          <cx:pt idx="539">0.0190288461631536</cx:pt>
          <cx:pt idx="540">0.015153068395600801</cx:pt>
          <cx:pt idx="541">0.0025855926846960601</cx:pt>
          <cx:pt idx="542">0.0099372732911915205</cx:pt>
          <cx:pt idx="543">-0.0036153794723805901</cx:pt>
          <cx:pt idx="544">-0.010196875054922399</cx:pt>
          <cx:pt idx="545">-0.048597344082859602</cx:pt>
          <cx:pt idx="546">-0.0085257156875459695</cx:pt>
          <cx:pt idx="547">0.0065349907502430101</cx:pt>
          <cx:pt idx="548">0.047786126983235498</cx:pt>
          <cx:pt idx="549">0.018129393755548201</cx:pt>
          <cx:pt idx="550">0.049129868201409001</cx:pt>
          <cx:pt idx="551">0.057371780212222299</cx:pt>
          <cx:pt idx="552">0.0096740742040161108</cx:pt>
          <cx:pt idx="553">0.0219367222725435</cx:pt>
          <cx:pt idx="554">0.038853143051936302</cx:pt>
          <cx:pt idx="555">0.00037106065181679698</cx:pt>
          <cx:pt idx="556">-0.020047381875329999</cx:pt>
          <cx:pt idx="557">-0.0083554616067454401</cx:pt>
          <cx:pt idx="558">0.0027576986241939598</cx:pt>
          <cx:pt idx="559">-0.00059672780797399199</cx:pt>
          <cx:pt idx="560">-0.00079384837434282398</cx:pt>
          <cx:pt idx="561">0.00027260289736638301</cx:pt>
          <cx:pt idx="562">-0.0019900885535017701</cx:pt>
          <cx:pt idx="563">0.0067233632258680599</cx:pt>
          <cx:pt idx="564">0.015299794569040501</cx:pt>
          <cx:pt idx="565">-0.0056620164024188801</cx:pt>
          <cx:pt idx="566">-0.0203804311999605</cx:pt>
          <cx:pt idx="567">0.00517403549631464</cx:pt>
          <cx:pt idx="568">0.035331877508399001</cx:pt>
          <cx:pt idx="569">0.00029915561817118298</cx:pt>
          <cx:pt idx="570">0.0051280351089909504</cx:pt>
          <cx:pt idx="571">-0.080327500867888493</cx:pt>
          <cx:pt idx="572">-0.134566724846618</cx:pt>
          <cx:pt idx="573">-0.099741827792083695</cx:pt>
          <cx:pt idx="574">-0.031867475537432702</cx:pt>
          <cx:pt idx="575">-0.0102726844849492</cx:pt>
          <cx:pt idx="576">0.031219064057255299</cx:pt>
          <cx:pt idx="577">0.00950096161454584</cx:pt>
          <cx:pt idx="578">0.00375272234652471</cx:pt>
          <cx:pt idx="579">0.0104190810389778</cx:pt>
          <cx:pt idx="580">-0.0140509046881678</cx:pt>
          <cx:pt idx="581">-0.015787637392947401</cx:pt>
          <cx:pt idx="582">0.0186244108761194</cx:pt>
          <cx:pt idx="583">0.022288482756495899</cx:pt>
          <cx:pt idx="584">-0.0082331100410119092</cx:pt>
          <cx:pt idx="585">0.0037179662527860899</cx:pt>
          <cx:pt idx="586">-0.00042621596489769503</cx:pt>
          <cx:pt idx="587">-0.00049465584571629397</cx:pt>
          <cx:pt idx="588">0.00028325600731927698</cx:pt>
          <cx:pt idx="589">0.000108630606898483</cx:pt>
          <cx:pt idx="590">-0.00082198309046536597</cx:pt>
          <cx:pt idx="591">0.00899784270560792</cx:pt>
          <cx:pt idx="592">0.011352303595987399</cx:pt>
          <cx:pt idx="593">-0.0084578153298394097</cx:pt>
          <cx:pt idx="594">-0.018801148681316</cx:pt>
          <cx:pt idx="595">-0.011550973255817601</cx:pt>
          <cx:pt idx="596">-0.045620352307681203</cx:pt>
          <cx:pt idx="597">-0.043813355525452902</cx:pt>
          <cx:pt idx="598">-0.027174856391752499</cx:pt>
          <cx:pt idx="599">-0.082035589236911705</cx:pt>
          <cx:pt idx="600">-0.084724518079466696</cx:pt>
          <cx:pt idx="601">-0.069431350724652799</cx:pt>
          <cx:pt idx="602">-0.032940368873078198</cx:pt>
          <cx:pt idx="603">-0.0131320704286712</cx:pt>
          <cx:pt idx="604">0.023586164233651601</cx:pt>
          <cx:pt idx="605">0.0092310973215643001</cx:pt>
          <cx:pt idx="606">0.0166261908894462</cx:pt>
          <cx:pt idx="607">-0.025159918298272101</cx:pt>
          <cx:pt idx="608">-0.035833099349838901</cx:pt>
          <cx:pt idx="609">-0.023939824825379801</cx:pt>
          <cx:pt idx="610">-0.000288250698377474</cx:pt>
          <cx:pt idx="611">0.0052763484502793903</cx:pt>
          <cx:pt idx="612">-0.0045593951359853904</cx:pt>
          <cx:pt idx="613">0.0034915992909155202</cx:pt>
          <cx:pt idx="614">0.00092706940672700601</cx:pt>
          <cx:pt idx="615">0.00058295150286868296</cx:pt>
          <cx:pt idx="616">-0.00033311020558638701</cx:pt>
          <cx:pt idx="617">0.0011876408172256899</cx:pt>
          <cx:pt idx="618">0.00155014485325521</cx:pt>
          <cx:pt idx="619">0.0070750935818111498</cx:pt>
          <cx:pt idx="620">0.0073808850605914704</cx:pt>
          <cx:pt idx="621">-0.00021943878193599799</cx:pt>
          <cx:pt idx="622">-0.0021253787226673498</cx:pt>
          <cx:pt idx="623">-0.025910664915469599</cx:pt>
          <cx:pt idx="624">-0.0611285247977802</cx:pt>
          <cx:pt idx="625">-0.063719193930260307</cx:pt>
          <cx:pt idx="626">-0.0604908544769137</cx:pt>
          <cx:pt idx="627">-0.0897103897481</cx:pt>
          <cx:pt idx="628">-0.015731859033128501</cx:pt>
          <cx:pt idx="629">-0.024381188095828201</cx:pt>
          <cx:pt idx="630">-0.0141234443770735</cx:pt>
          <cx:pt idx="631">-0.027713153349995901</cx:pt>
          <cx:pt idx="632">0.025820755335006499</cx:pt>
          <cx:pt idx="633">0.029470173645581701</cx:pt>
          <cx:pt idx="634">-0.00092434063302478803</cx:pt>
          <cx:pt idx="635">-0.082851785057767705</cx:pt>
          <cx:pt idx="636">-0.022981897203121202</cx:pt>
          <cx:pt idx="637">-0.021466920675495601</cx:pt>
          <cx:pt idx="638">-1.170058532968e-05</cx:pt>
          <cx:pt idx="639">0.015697979868808599</cx:pt>
          <cx:pt idx="640">0.0105686351849495</cx:pt>
          <cx:pt idx="641">0.0063804543079655999</cx:pt>
          <cx:pt idx="642">0.00054119249125227098</cx:pt>
          <cx:pt idx="643">-2.9658256984889599e-05</cx:pt>
          <cx:pt idx="644">-0.00015739501736249001</cx:pt>
          <cx:pt idx="645">0.00040559297720363802</cx:pt>
          <cx:pt idx="646">0.00051329701091406296</cx:pt>
          <cx:pt idx="647">0.0035985634679425401</cx:pt>
          <cx:pt idx="648">0.0030193575512137698</cx:pt>
          <cx:pt idx="649">0.0014542445290054999</cx:pt>
          <cx:pt idx="650">0.0117203658944752</cx:pt>
          <cx:pt idx="651">-0.011996130297315499</cx:pt>
          <cx:pt idx="652">-0.053639052089737897</cx:pt>
          <cx:pt idx="653">-0.065811350222375095</cx:pt>
          <cx:pt idx="654">-0.045418863463453599</cx:pt>
          <cx:pt idx="655">-0.0260799573405977</cx:pt>
          <cx:pt idx="656">-0.018863881678410199</cx:pt>
          <cx:pt idx="657">0.021711923202479999</cx:pt>
          <cx:pt idx="658">0.018322244535152701</cx:pt>
          <cx:pt idx="659">-0.00186919999804068</cx:pt>
          <cx:pt idx="660">0.0052022371434380403</cx:pt>
          <cx:pt idx="661">0.0049172890836315496</cx:pt>
          <cx:pt idx="662">-0.026711526500972301</cx:pt>
          <cx:pt idx="663">-0.088218017364405002</cx:pt>
          <cx:pt idx="664">-0.051673687342560497</cx:pt>
          <cx:pt idx="665">-0.041833118846194603</cx:pt>
          <cx:pt idx="666">-0.014153398033782899</cx:pt>
          <cx:pt idx="667">0.026095113879336301</cx:pt>
          <cx:pt idx="668">0.024488231118565702</cx:pt>
          <cx:pt idx="669">0.0031842463303123499</cx:pt>
          <cx:pt idx="670">0.00019750267032547301</cx:pt>
          <cx:pt idx="671">-0.00066258834071375298</cx:pt>
          <cx:pt idx="672">0.000511887194810877</cx:pt>
          <cx:pt idx="673">-0.00073822522893101099</cx:pt>
          <cx:pt idx="674">0.000201410278451193</cx:pt>
          <cx:pt idx="675">0.00172743457055949</cx:pt>
          <cx:pt idx="676">0.0066055049567937396</cx:pt>
          <cx:pt idx="677">0.00134597327093174</cx:pt>
          <cx:pt idx="678">-0.0079517453673817306</cx:pt>
          <cx:pt idx="679">-0.024411058322667101</cx:pt>
          <cx:pt idx="680">-0.036257792010935999</cx:pt>
          <cx:pt idx="681">-0.0262525217617724</cx:pt>
          <cx:pt idx="682">-0.0099608678964309</cx:pt>
          <cx:pt idx="683">-0.045274083872735398</cx:pt>
          <cx:pt idx="684">-0.0263616436272796</cx:pt>
          <cx:pt idx="685">0.033360751959940302</cx:pt>
          <cx:pt idx="686">0.066198544347029306</cx:pt>
          <cx:pt idx="687">0.020145786977320099</cx:pt>
          <cx:pt idx="688">0.041990292479102097</cx:pt>
          <cx:pt idx="689">0.039239002746118801</cx:pt>
          <cx:pt idx="690">-0.0096705954424621595</cx:pt>
          <cx:pt idx="691">-0.039665187501538197</cx:pt>
          <cx:pt idx="692">-0.0191342404015791</cx:pt>
          <cx:pt idx="693">-0.019107871867179899</cx:pt>
          <cx:pt idx="694">-0.010410126114520401</cx:pt>
          <cx:pt idx="695">0.012685932631823001</cx:pt>
          <cx:pt idx="696">0.0050974887365003996</cx:pt>
          <cx:pt idx="697">-0.00019869522725695699</cx:pt>
          <cx:pt idx="698">-0.00012299063676602799</cx:pt>
          <cx:pt idx="699">0.00025225459549226502</cx:pt>
          <cx:pt idx="700">0.00055494781547180203</cx:pt>
          <cx:pt idx="701">-0.000270368790193813</cx:pt>
          <cx:pt idx="702">-0.00010143615580001</cx:pt>
          <cx:pt idx="703">-0.00018180089409194699</cx:pt>
          <cx:pt idx="704">-0.0012140923976261</cx:pt>
          <cx:pt idx="705">-0.011582348984066401</cx:pt>
          <cx:pt idx="706">-0.0031718356015313399</cx:pt>
          <cx:pt idx="707">0.0038182783624154302</cx:pt>
          <cx:pt idx="708">0.020120624060796701</cx:pt>
          <cx:pt idx="709">0.0189113634904211</cx:pt>
          <cx:pt idx="710">0.035144079505499699</cx:pt>
          <cx:pt idx="711">0.011643791548681301</cx:pt>
          <cx:pt idx="712">0.040992746574142098</cx:pt>
          <cx:pt idx="713">0.0149447263207343</cx:pt>
          <cx:pt idx="714">0.0136449667883876</cx:pt>
          <cx:pt idx="715">0.019660005567669898</cx:pt>
          <cx:pt idx="716">0.105313754862842</cx:pt>
          <cx:pt idx="717">0.082373687707282303</cx:pt>
          <cx:pt idx="718">0.042924382736854901</cx:pt>
          <cx:pt idx="719">0.079491039908737002</cx:pt>
          <cx:pt idx="720">0.043235304521740597</cx:pt>
          <cx:pt idx="721">0.015960885924366799</cx:pt>
          <cx:pt idx="722">-0.0045086632946080302</cx:pt>
          <cx:pt idx="723">0.00107587470524468</cx:pt>
          <cx:pt idx="724">0.0018589535224696101</cx:pt>
          <cx:pt idx="725">-0.00059107862673442595</cx:pt>
          <cx:pt idx="726">0.00026530244435217298</cx:pt>
          <cx:pt idx="727">-0.00068527940236500298</cx:pt>
          <cx:pt idx="728">0.00030278303185570697</cx:pt>
          <cx:pt idx="729">0.00032876671309271002</cx:pt>
          <cx:pt idx="730">-0.00027747334463030799</cx:pt>
          <cx:pt idx="731">0.000185231226501955</cx:pt>
          <cx:pt idx="732">-0.0055592353207994201</cx:pt>
          <cx:pt idx="733">-0.018482809852249302</cx:pt>
          <cx:pt idx="734">-0.017349373277456701</cx:pt>
          <cx:pt idx="735">-0.00054195027157928405</cx:pt>
          <cx:pt idx="736">0.0104802590796411</cx:pt>
          <cx:pt idx="737">0.0152258768959725</cx:pt>
          <cx:pt idx="738">0.0251649688882849</cx:pt>
          <cx:pt idx="739">0.030514619649501001</cx:pt>
          <cx:pt idx="740">0.044166308091301502</cx:pt>
          <cx:pt idx="741">0.066981002716550594</cx:pt>
          <cx:pt idx="742">0.085914821697178304</cx:pt>
          <cx:pt idx="743">0.058658374265726503</cx:pt>
          <cx:pt idx="744">0.074521449352148994</cx:pt>
          <cx:pt idx="745">0.084960061053279301</cx:pt>
          <cx:pt idx="746">0.042765828485377098</cx:pt>
          <cx:pt idx="747">0.034672779091576303</cx:pt>
          <cx:pt idx="748">0.016894144912373499</cx:pt>
          <cx:pt idx="749">0.0116527224827688</cx:pt>
          <cx:pt idx="750">0.0063606889322664903</cx:pt>
          <cx:pt idx="751">0.00076658155845972303</cx:pt>
          <cx:pt idx="752">-0.00029274776982064901</cx:pt>
          <cx:pt idx="753">-0.00025191727303875599</cx:pt>
          <cx:pt idx="754">-2.1167216242156e-05</cx:pt>
          <cx:pt idx="755">-0.00052335259185788696</cx:pt>
          <cx:pt idx="756">-0.000104910648083819</cx:pt>
          <cx:pt idx="757">-0.00053883429998299501</cx:pt>
          <cx:pt idx="758">-0.00053934288707881096</cx:pt>
          <cx:pt idx="759">-0.000231033385488568</cx:pt>
          <cx:pt idx="760">0.00027208895585551499</cx:pt>
          <cx:pt idx="761">0.00026407726015803101</cx:pt>
          <cx:pt idx="762">-0.000207590178943961</cx:pt>
          <cx:pt idx="763">0.00138701197602956</cx:pt>
          <cx:pt idx="764">0.00071109017888158798</cx:pt>
          <cx:pt idx="765">0.00022450345372749801</cx:pt>
          <cx:pt idx="766">2.2402578216553701e-05</cx:pt>
          <cx:pt idx="767">0.00108409710610621</cx:pt>
          <cx:pt idx="768">0.0066920641463148701</cx:pt>
          <cx:pt idx="769">0.0030525778921436401</cx:pt>
          <cx:pt idx="770">0.0105283696674433</cx:pt>
          <cx:pt idx="771">0.0058334784616473597</cx:pt>
          <cx:pt idx="772">0.0041058166157334998</cx:pt>
          <cx:pt idx="773">0.0057115214606986197</cx:pt>
          <cx:pt idx="774">0.0098608400329527196</cx:pt>
          <cx:pt idx="775">0.0022392268582481999</cx:pt>
          <cx:pt idx="776">-0.0017070245598906201</cx:pt>
          <cx:pt idx="777">0.00174892168535015</cx:pt>
          <cx:pt idx="778">0.00169885674909623</cx:pt>
          <cx:pt idx="779">0.00043580258630959901</cx:pt>
          <cx:pt idx="780">0.000656145159988003</cx:pt>
          <cx:pt idx="781">0.00070351135845150901</cx:pt>
          <cx:pt idx="782">0.00034656823979210599</cx:pt>
          <cx:pt idx="783">0.00042627115452567799</cx:pt>
          <cx:pt idx="784">0.0021478434464781175</cx:pt>
          <cx:pt idx="785">0.0042073922202537752</cx:pt>
          <cx:pt idx="786">-0.0027370703136976502</cx:pt>
          <cx:pt idx="787">-0.00037875207061393998</cx:pt>
          <cx:pt idx="788">-0.0018644798357598099</cx:pt>
          <cx:pt idx="789">0.008016296338561775</cx:pt>
          <cx:pt idx="790">0.0026231942783616251</cx:pt>
          <cx:pt idx="791">-0.0096993588508134995</cx:pt>
          <cx:pt idx="792">-0.0079869850980657502</cx:pt>
          <cx:pt idx="793">0.0033222578352476752</cx:pt>
          <cx:pt idx="794">0.029708244079340751</cx:pt>
          <cx:pt idx="795">0.010508887816648575</cx:pt>
          <cx:pt idx="796">-0.0087364416259811499</cx:pt>
          <cx:pt idx="797">-0.029106348963373999</cx:pt>
          <cx:pt idx="798">-0.02626988621407525</cx:pt>
          <cx:pt idx="799">-0.033741885367362001</cx:pt>
          <cx:pt idx="800">-0.01435015413901845</cx:pt>
          <cx:pt idx="801">-0.0036744857145396001</cx:pt>
          <cx:pt idx="802">-0.012414794056829975</cx:pt>
          <cx:pt idx="803">-0.012315201080162874</cx:pt>
          <cx:pt idx="804">-0.0123969902683208</cx:pt>
          <cx:pt idx="805">-0.0031671351142160999</cx:pt>
          <cx:pt idx="806">-0.0040543982439817002</cx:pt>
          <cx:pt idx="807">-0.0010721246414072225</cx:pt>
          <cx:pt idx="808">0.0002526467297042775</cx:pt>
          <cx:pt idx="809">4.4296804930797001e-05</cx:pt>
          <cx:pt idx="810">8.4578537730385752e-07</cx:pt>
          <cx:pt idx="811">0.00071768388140613253</cx:pt>
          <cx:pt idx="812">0.00326885148730785</cx:pt>
          <cx:pt idx="813">0.0075721477084101999</cx:pt>
          <cx:pt idx="814">-0.0009738884035640175</cx:pt>
          <cx:pt idx="815">-0.00102002585793032</cx:pt>
          <cx:pt idx="816">-0.0031144139549945499</cx:pt>
          <cx:pt idx="817">0.00086127410038854999</cx:pt>
          <cx:pt idx="818">-0.0035565082804942748</cx:pt>
          <cx:pt idx="819">0.01430490140701835</cx:pt>
          <cx:pt idx="820">0.0202041888764764</cx:pt>
          <cx:pt idx="821">0.029273037749972499</cx:pt>
          <cx:pt idx="822">0.044434112434439753</cx:pt>
          <cx:pt idx="823">0.031423144504766</cx:pt>
          <cx:pt idx="824">0.019724647585790098</cx:pt>
          <cx:pt idx="825">0.0015013012227162151</cx:pt>
          <cx:pt idx="826">-0.012951019717733899</cx:pt>
          <cx:pt idx="827">-0.01046175393838095</cx:pt>
          <cx:pt idx="828">-0.0022284176060663723</cx:pt>
          <cx:pt idx="829">-0.0030630043132921</cx:pt>
          <cx:pt idx="830">-0.010068752754039701</cx:pt>
          <cx:pt idx="831">-0.00319199461967455</cx:pt>
          <cx:pt idx="832">-0.0080791480541387746</cx:pt>
          <cx:pt idx="833">-0.0064082937746303501</cx:pt>
          <cx:pt idx="834">-0.0052108366234371248</cx:pt>
          <cx:pt idx="835">2.7781098665443498e-05</cx:pt>
          <cx:pt idx="836">-5.380209409553575e-05</cx:pt>
          <cx:pt idx="837">0.00015204904421160399</cx:pt>
          <cx:pt idx="838">0.00020373083372477501</cx:pt>
          <cx:pt idx="839">0.00098977030179653249</cx:pt>
          <cx:pt idx="840">0.0043638088961003999</cx:pt>
          <cx:pt idx="841">0.01023518019542205</cx:pt>
          <cx:pt idx="842">0.0054919002246004997</cx:pt>
          <cx:pt idx="843">0.0089622478991557494</cx:pt>
          <cx:pt idx="844">0.00084427989396756249</cx:pt>
          <cx:pt idx="845">0.00069555266692391995</cx:pt>
          <cx:pt idx="846">0.0068152140921911748</cx:pt>
          <cx:pt idx="847">0.031357708242341499</cx:pt>
          <cx:pt idx="848">0.032777501012872003</cx:pt>
          <cx:pt idx="849">0.042622719537098001</cx:pt>
          <cx:pt idx="850">0.04875110546216975</cx:pt>
          <cx:pt idx="851">0.034462952741730751</cx:pt>
          <cx:pt idx="852">0.02550904044812875</cx:pt>
          <cx:pt idx="853">0.026291195875913251</cx:pt>
          <cx:pt idx="854">-0.0011573867711333801</cx:pt>
          <cx:pt idx="855">0.003582215099813275</cx:pt>
          <cx:pt idx="856">0.0054367967053317746</cx:pt>
          <cx:pt idx="857">0.0006035949150449975</cx:pt>
          <cx:pt idx="858">-0.0097459495470895753</cx:pt>
          <cx:pt idx="859">-0.00050093687024810253</cx:pt>
          <cx:pt idx="860">-0.0046442290434990253</cx:pt>
          <cx:pt idx="861">-0.0083231589092068251</cx:pt>
          <cx:pt idx="862">-0.0023897356314052424</cx:pt>
          <cx:pt idx="863">0.0009647585380094275</cx:pt>
          <cx:pt idx="864">0.0016646974508629175</cx:pt>
          <cx:pt idx="865">0.00023301132530033599</cx:pt>
          <cx:pt idx="866">0.00025210336550793002</cx:pt>
          <cx:pt idx="867">0.0010765252064838275</cx:pt>
          <cx:pt idx="868">0.0065949904396443246</cx:pt>
          <cx:pt idx="869">0.0071881899431339002</cx:pt>
          <cx:pt idx="870">0.0086643898271381754</cx:pt>
          <cx:pt idx="871">0.0179787171480917</cx:pt>
          <cx:pt idx="872">0.0019988096056109601</cx:pt>
          <cx:pt idx="873">0.0094088347079608753</cx:pt>
          <cx:pt idx="874">0.019859311003350123</cx:pt>
          <cx:pt idx="875">0.026266163969822998</cx:pt>
          <cx:pt idx="876">0.025781955156601252</cx:pt>
          <cx:pt idx="877">0.021045458378565276</cx:pt>
          <cx:pt idx="878">0.022124874475980799</cx:pt>
          <cx:pt idx="879">0.022856699547769574</cx:pt>
          <cx:pt idx="880">0.025388040127559248</cx:pt>
          <cx:pt idx="881">0.030437768951944499</cx:pt>
          <cx:pt idx="882">-0.00048020939130997753</cx:pt>
          <cx:pt idx="883">0.0062734944674321252</cx:pt>
          <cx:pt idx="884">0.0021478434464781175</cx:pt>
          <cx:pt idx="885">0.0042073922202537752</cx:pt>
          <cx:pt idx="886">-0.0027370703136976502</cx:pt>
          <cx:pt idx="887">-0.00037875207061393998</cx:pt>
          <cx:pt idx="888">-0.0018644798357598099</cx:pt>
          <cx:pt idx="889">0.008016296338561775</cx:pt>
          <cx:pt idx="890">0.0026231942783616251</cx:pt>
          <cx:pt idx="891">-0.0096993588508134995</cx:pt>
          <cx:pt idx="892">-0.0079869850980657502</cx:pt>
          <cx:pt idx="893">0.0033222578352476752</cx:pt>
          <cx:pt idx="894">0.029708244079340751</cx:pt>
          <cx:pt idx="895">0.010508887816648575</cx:pt>
          <cx:pt idx="896">-0.0087364416259811499</cx:pt>
          <cx:pt idx="897">-0.029106348963373999</cx:pt>
          <cx:pt idx="898">-0.02626988621407525</cx:pt>
          <cx:pt idx="899">-0.033741885367362001</cx:pt>
          <cx:pt idx="900">-0.01435015413901845</cx:pt>
          <cx:pt idx="901">-0.0036744857145396001</cx:pt>
          <cx:pt idx="902">-0.012414794056829975</cx:pt>
          <cx:pt idx="903">-0.012315201080162874</cx:pt>
          <cx:pt idx="904">-0.0123969902683208</cx:pt>
          <cx:pt idx="905">-0.0031671351142160999</cx:pt>
          <cx:pt idx="906">-0.0040543982439817002</cx:pt>
          <cx:pt idx="907">-0.0010721246414072225</cx:pt>
          <cx:pt idx="908">0.0002526467297042775</cx:pt>
          <cx:pt idx="909">4.4296804930797001e-05</cx:pt>
          <cx:pt idx="910">8.4578537730385752e-07</cx:pt>
          <cx:pt idx="911">0.00071768388140613253</cx:pt>
          <cx:pt idx="912">0.00326885148730785</cx:pt>
          <cx:pt idx="913">0.0075721477084101999</cx:pt>
          <cx:pt idx="914">-0.0009738884035640175</cx:pt>
          <cx:pt idx="915">-0.00102002585793032</cx:pt>
          <cx:pt idx="916">-0.0031144139549945499</cx:pt>
          <cx:pt idx="917">0.00086127410038854999</cx:pt>
          <cx:pt idx="918">-0.0035565082804942748</cx:pt>
          <cx:pt idx="919">0.01430490140701835</cx:pt>
          <cx:pt idx="920">0.0202041888764764</cx:pt>
          <cx:pt idx="921">0.029273037749972499</cx:pt>
          <cx:pt idx="922">0.044434112434439753</cx:pt>
          <cx:pt idx="923">0.031423144504766</cx:pt>
          <cx:pt idx="924">0.019724647585790098</cx:pt>
          <cx:pt idx="925">0.0015013012227162151</cx:pt>
          <cx:pt idx="926">-0.012951019717733899</cx:pt>
          <cx:pt idx="927">-0.01046175393838095</cx:pt>
          <cx:pt idx="928">-0.0022284176060663723</cx:pt>
          <cx:pt idx="929">-0.0030630043132921</cx:pt>
          <cx:pt idx="930">-0.010068752754039701</cx:pt>
          <cx:pt idx="931">-0.00319199461967455</cx:pt>
          <cx:pt idx="932">-0.0080791480541387746</cx:pt>
          <cx:pt idx="933">-0.0064082937746303501</cx:pt>
          <cx:pt idx="934">-0.0052108366234371248</cx:pt>
          <cx:pt idx="935">2.7781098665443498e-05</cx:pt>
          <cx:pt idx="936">-5.380209409553575e-05</cx:pt>
          <cx:pt idx="937">0.00015204904421160399</cx:pt>
          <cx:pt idx="938">0.00020373083372477501</cx:pt>
          <cx:pt idx="939">0.00098977030179653249</cx:pt>
          <cx:pt idx="940">0.0043638088961003999</cx:pt>
          <cx:pt idx="941">0.01023518019542205</cx:pt>
          <cx:pt idx="942">0.0054919002246004997</cx:pt>
          <cx:pt idx="943">0.0089622478991557494</cx:pt>
          <cx:pt idx="944">0.00084427989396756249</cx:pt>
          <cx:pt idx="945">0.00069555266692391995</cx:pt>
          <cx:pt idx="946">0.0068152140921911748</cx:pt>
          <cx:pt idx="947">0.031357708242341499</cx:pt>
          <cx:pt idx="948">0.032777501012872003</cx:pt>
          <cx:pt idx="949">0.042622719537098001</cx:pt>
          <cx:pt idx="950">0.04875110546216975</cx:pt>
          <cx:pt idx="951">0.034462952741730751</cx:pt>
          <cx:pt idx="952">0.02550904044812875</cx:pt>
          <cx:pt idx="953">0.026291195875913251</cx:pt>
          <cx:pt idx="954">-0.0011573867711333801</cx:pt>
          <cx:pt idx="955">0.003582215099813275</cx:pt>
          <cx:pt idx="956">0.0054367967053317746</cx:pt>
          <cx:pt idx="957">0.0006035949150449975</cx:pt>
          <cx:pt idx="958">-0.0097459495470895753</cx:pt>
          <cx:pt idx="959">-0.00050093687024810253</cx:pt>
          <cx:pt idx="960">-0.0046442290434990253</cx:pt>
          <cx:pt idx="961">-0.0083231589092068251</cx:pt>
          <cx:pt idx="962">-0.0023897356314052424</cx:pt>
          <cx:pt idx="963">0.0009647585380094275</cx:pt>
          <cx:pt idx="964">0.0016646974508629175</cx:pt>
          <cx:pt idx="965">0.00023301132530033599</cx:pt>
          <cx:pt idx="966">0.00025210336550793002</cx:pt>
          <cx:pt idx="967">0.0010765252064838275</cx:pt>
          <cx:pt idx="968">0.0065949904396443246</cx:pt>
          <cx:pt idx="969">0.0071881899431339002</cx:pt>
          <cx:pt idx="970">0.0086643898271381754</cx:pt>
          <cx:pt idx="971">0.0179787171480917</cx:pt>
          <cx:pt idx="972">0.0019988096056109601</cx:pt>
          <cx:pt idx="973">0.0094088347079608753</cx:pt>
          <cx:pt idx="974">0.019859311003350123</cx:pt>
          <cx:pt idx="975">0.026266163969822998</cx:pt>
          <cx:pt idx="976">0.025781955156601252</cx:pt>
          <cx:pt idx="977">0.021045458378565276</cx:pt>
          <cx:pt idx="978">0.022124874475980799</cx:pt>
          <cx:pt idx="979">0.022856699547769574</cx:pt>
          <cx:pt idx="980">0.025388040127559248</cx:pt>
          <cx:pt idx="981">0.030437768951944499</cx:pt>
          <cx:pt idx="982">-0.00048020939130997753</cx:pt>
          <cx:pt idx="983">0.0062734944674321252</cx:pt>
          <cx:pt idx="984">0.0021478434464781175</cx:pt>
          <cx:pt idx="985">0.0042073922202537752</cx:pt>
          <cx:pt idx="986">-0.0027370703136976502</cx:pt>
          <cx:pt idx="987">-0.00037875207061393998</cx:pt>
          <cx:pt idx="988">-0.0018644798357598099</cx:pt>
          <cx:pt idx="989">0.008016296338561775</cx:pt>
          <cx:pt idx="990">0.0026231942783616251</cx:pt>
          <cx:pt idx="991">-0.0096993588508134995</cx:pt>
          <cx:pt idx="992">-0.0079869850980657502</cx:pt>
          <cx:pt idx="993">0.0033222578352476752</cx:pt>
          <cx:pt idx="994">0.029708244079340751</cx:pt>
          <cx:pt idx="995">0.010508887816648575</cx:pt>
          <cx:pt idx="996">-0.0087364416259811499</cx:pt>
          <cx:pt idx="997">-0.029106348963373999</cx:pt>
          <cx:pt idx="998">-0.02626988621407525</cx:pt>
          <cx:pt idx="999">-0.033741885367362001</cx:pt>
          <cx:pt idx="1000">-0.01435015413901845</cx:pt>
          <cx:pt idx="1001">-0.0036744857145396001</cx:pt>
          <cx:pt idx="1002">-0.012414794056829975</cx:pt>
          <cx:pt idx="1003">-0.012315201080162874</cx:pt>
          <cx:pt idx="1004">-0.0123969902683208</cx:pt>
          <cx:pt idx="1005">-0.0031671351142160999</cx:pt>
          <cx:pt idx="1006">-0.0040543982439817002</cx:pt>
          <cx:pt idx="1007">-0.0010721246414072225</cx:pt>
          <cx:pt idx="1008">0.0002526467297042775</cx:pt>
          <cx:pt idx="1009">4.4296804930797001e-05</cx:pt>
          <cx:pt idx="1010">8.4578537730385752e-07</cx:pt>
          <cx:pt idx="1011">0.00071768388140613253</cx:pt>
          <cx:pt idx="1012">0.00326885148730785</cx:pt>
          <cx:pt idx="1013">0.0075721477084101999</cx:pt>
          <cx:pt idx="1014">-0.0009738884035640175</cx:pt>
          <cx:pt idx="1015">-0.00102002585793032</cx:pt>
          <cx:pt idx="1016">-0.0031144139549945499</cx:pt>
          <cx:pt idx="1017">0.00086127410038854999</cx:pt>
          <cx:pt idx="1018">-0.0035565082804942748</cx:pt>
          <cx:pt idx="1019">0.01430490140701835</cx:pt>
          <cx:pt idx="1020">0.0202041888764764</cx:pt>
          <cx:pt idx="1021">0.029273037749972499</cx:pt>
          <cx:pt idx="1022">0.044434112434439753</cx:pt>
          <cx:pt idx="1023">0.031423144504766</cx:pt>
          <cx:pt idx="1024">0.019724647585790098</cx:pt>
          <cx:pt idx="1025">0.0015013012227162151</cx:pt>
          <cx:pt idx="1026">-0.012951019717733899</cx:pt>
          <cx:pt idx="1027">-0.01046175393838095</cx:pt>
          <cx:pt idx="1028">-0.0022284176060663723</cx:pt>
          <cx:pt idx="1029">-0.0030630043132921</cx:pt>
          <cx:pt idx="1030">-0.010068752754039701</cx:pt>
          <cx:pt idx="1031">-0.00319199461967455</cx:pt>
          <cx:pt idx="1032">-0.0080791480541387746</cx:pt>
          <cx:pt idx="1033">-0.0064082937746303501</cx:pt>
          <cx:pt idx="1034">-0.0052108366234371248</cx:pt>
          <cx:pt idx="1035">2.7781098665443498e-05</cx:pt>
          <cx:pt idx="1036">-5.380209409553575e-05</cx:pt>
          <cx:pt idx="1037">0.00015204904421160399</cx:pt>
          <cx:pt idx="1038">0.00020373083372477501</cx:pt>
          <cx:pt idx="1039">0.00098977030179653249</cx:pt>
          <cx:pt idx="1040">0.0043638088961003999</cx:pt>
          <cx:pt idx="1041">0.01023518019542205</cx:pt>
          <cx:pt idx="1042">0.0054919002246004997</cx:pt>
          <cx:pt idx="1043">0.0089622478991557494</cx:pt>
          <cx:pt idx="1044">0.00084427989396756249</cx:pt>
          <cx:pt idx="1045">0.00069555266692391995</cx:pt>
          <cx:pt idx="1046">0.0068152140921911748</cx:pt>
          <cx:pt idx="1047">0.031357708242341499</cx:pt>
          <cx:pt idx="1048">0.032777501012872003</cx:pt>
          <cx:pt idx="1049">0.042622719537098001</cx:pt>
          <cx:pt idx="1050">0.04875110546216975</cx:pt>
          <cx:pt idx="1051">0.034462952741730751</cx:pt>
          <cx:pt idx="1052">0.02550904044812875</cx:pt>
          <cx:pt idx="1053">0.026291195875913251</cx:pt>
          <cx:pt idx="1054">-0.0011573867711333801</cx:pt>
          <cx:pt idx="1055">0.003582215099813275</cx:pt>
          <cx:pt idx="1056">0.0054367967053317746</cx:pt>
          <cx:pt idx="1057">0.0006035949150449975</cx:pt>
          <cx:pt idx="1058">-0.0097459495470895753</cx:pt>
          <cx:pt idx="1059">-0.00050093687024810253</cx:pt>
          <cx:pt idx="1060">-0.0046442290434990253</cx:pt>
          <cx:pt idx="1061">-0.0083231589092068251</cx:pt>
          <cx:pt idx="1062">-0.0023897356314052424</cx:pt>
          <cx:pt idx="1063">0.0009647585380094275</cx:pt>
          <cx:pt idx="1064">0.0016646974508629175</cx:pt>
          <cx:pt idx="1065">0.00023301132530033599</cx:pt>
          <cx:pt idx="1066">0.00025210336550793002</cx:pt>
          <cx:pt idx="1067">0.0010765252064838275</cx:pt>
          <cx:pt idx="1068">0.0065949904396443246</cx:pt>
          <cx:pt idx="1069">0.0071881899431339002</cx:pt>
          <cx:pt idx="1070">0.0086643898271381754</cx:pt>
          <cx:pt idx="1071">0.0179787171480917</cx:pt>
          <cx:pt idx="1072">0.0019988096056109601</cx:pt>
          <cx:pt idx="1073">0.0094088347079608753</cx:pt>
          <cx:pt idx="1074">0.019859311003350123</cx:pt>
          <cx:pt idx="1075">0.026266163969822998</cx:pt>
          <cx:pt idx="1076">0.025781955156601252</cx:pt>
          <cx:pt idx="1077">0.021045458378565276</cx:pt>
          <cx:pt idx="1078">0.022124874475980799</cx:pt>
          <cx:pt idx="1079">0.022856699547769574</cx:pt>
          <cx:pt idx="1080">0.025388040127559248</cx:pt>
          <cx:pt idx="1081">0.030437768951944499</cx:pt>
          <cx:pt idx="1082">-0.00048020939130997753</cx:pt>
          <cx:pt idx="1083">0.0062734944674321252</cx:pt>
        </cx:lvl>
      </cx:numDim>
    </cx:data>
    <cx:data id="194">
      <cx:numDim type="val">
        <cx:f>Sheet2!$GM$1:$GM$1084</cx:f>
        <cx:lvl ptCount="1084" formatCode="G/通用格式">
          <cx:pt idx="0">-0.00063200813144262901</cx:pt>
          <cx:pt idx="1">-0.0011588890830461799</cx:pt>
          <cx:pt idx="2">0.00034899282248818201</cx:pt>
          <cx:pt idx="3">0.00062166722482378297</cx:pt>
          <cx:pt idx="4">0.000752620013663808</cx:pt>
          <cx:pt idx="5">0.000205128193315029</cx:pt>
          <cx:pt idx="6">-0.00087417349451520798</cx:pt>
          <cx:pt idx="7">0.00029140068908944998</cx:pt>
          <cx:pt idx="8">-4.2874656871699202e-05</cx:pt>
          <cx:pt idx="9">-0.00051672238376002805</cx:pt>
          <cx:pt idx="10">-0.000209105514189523</cx:pt>
          <cx:pt idx="11">0.000780248519458839</cx:pt>
          <cx:pt idx="12">0.00068123612558157205</cx:pt>
          <cx:pt idx="13">-0.00056215918765348998</cx:pt>
          <cx:pt idx="14">-2.77422910449462e-05</cx:pt>
          <cx:pt idx="15">0.000254067515263859</cx:pt>
          <cx:pt idx="16">-0.00046162466899660301</cx:pt>
          <cx:pt idx="17">-0.00076512472844542003</cx:pt>
          <cx:pt idx="18">-0.00057518012308666305</cx:pt>
          <cx:pt idx="19">-2.5461130469091001e-05</cx:pt>
          <cx:pt idx="20">0.00051717136580967799</cx:pt>
          <cx:pt idx="21">-0.00013828028527200899</cx:pt>
          <cx:pt idx="22">-4.1265042540843297e-05</cx:pt>
          <cx:pt idx="23">0.00058739637575142402</cx:pt>
          <cx:pt idx="24">9.9589452657926304e-05</cx:pt>
          <cx:pt idx="25">0.00055662396156601996</cx:pt>
          <cx:pt idx="26">-0.00029389478555116101</cx:pt>
          <cx:pt idx="27">1.2612862315924e-06</cx:pt>
          <cx:pt idx="28">0.00038415677011984802</cx:pt>
          <cx:pt idx="29">-0.00076394037137149005</cx:pt>
          <cx:pt idx="30">5.6837244132374199e-05</cx:pt>
          <cx:pt idx="31">0.00078547025200400601</cx:pt>
          <cx:pt idx="32">-9.7144536062657903e-05</cx:pt>
          <cx:pt idx="33">0.00066311284795995897</cx:pt>
          <cx:pt idx="34">-0.00048750236198492002</cx:pt>
          <cx:pt idx="35">-0.000208717616473336</cx:pt>
          <cx:pt idx="36">4.5273499997826798e-05</cx:pt>
          <cx:pt idx="37">0.00038508100399433102</cx:pt>
          <cx:pt idx="38">0.0021333854067252501</cx:pt>
          <cx:pt idx="39">0.0018598100534090399</cx:pt>
          <cx:pt idx="40">0.0020303939607808101</cx:pt>
          <cx:pt idx="41">0.00084519101682530896</cx:pt>
          <cx:pt idx="42">0.00639062797254609</cx:pt>
          <cx:pt idx="43">0.0065881064879883596</cx:pt>
          <cx:pt idx="44">-0.0029465775941069998</cx:pt>
          <cx:pt idx="45">0.00228691040585801</cx:pt>
          <cx:pt idx="46">0.0013875804599987199</cx:pt>
          <cx:pt idx="47">0.00147401506851185</cx:pt>
          <cx:pt idx="48">0.0019345918260388899</cx:pt>
          <cx:pt idx="49">0.0015135207415119601</cx:pt>
          <cx:pt idx="50">-5.3921905488466502e-05</cx:pt>
          <cx:pt idx="51">-5.4943233823779301e-05</cx:pt>
          <cx:pt idx="52">-2.6482483454576799e-05</cx:pt>
          <cx:pt idx="53">-0.00040180555533594702</cx:pt>
          <cx:pt idx="54">0.00028819369269153099</cx:pt>
          <cx:pt idx="55">0.000529298378456816</cx:pt>
          <cx:pt idx="56">-3.5705378894628502e-06</cx:pt>
          <cx:pt idx="57">-6.9695070464545294e-05</cx:pt>
          <cx:pt idx="58">0.00034636777429754501</cx:pt>
          <cx:pt idx="59">-0.00012043743324910901</cx:pt>
          <cx:pt idx="60">-0.000236873000970524</cx:pt>
          <cx:pt idx="61">0.000747860318434171</cx:pt>
          <cx:pt idx="62">0.00038909789350046798</cx:pt>
          <cx:pt idx="63">0.00084790384634529496</cx:pt>
          <cx:pt idx="64">-0.0037516948420154</cx:pt>
          <cx:pt idx="65">-0.0119203548937531</cx:pt>
          <cx:pt idx="66">-0.0085465503382053006</cx:pt>
          <cx:pt idx="67">-0.0019964532592848202</cx:pt>
          <cx:pt idx="68">0.00201515148806161</cx:pt>
          <cx:pt idx="69">0.0080455360167805204</cx:pt>
          <cx:pt idx="70">0.0048960041723772304</cx:pt>
          <cx:pt idx="71">0.021597307565972799</cx:pt>
          <cx:pt idx="72">0.035098087159948901</cx:pt>
          <cx:pt idx="73">0.029575623420418501</cx:pt>
          <cx:pt idx="74">0.032885250591548697</cx:pt>
          <cx:pt idx="75">0.040123311386798803</cx:pt>
          <cx:pt idx="76">0.0279556885679275</cx:pt>
          <cx:pt idx="77">0.0209902008187112</cx:pt>
          <cx:pt idx="78">0.0112644011657366</cx:pt>
          <cx:pt idx="79">0.00304559614457971</cx:pt>
          <cx:pt idx="80">-0.0012589362830623401</cx:pt>
          <cx:pt idx="81">-0.00111180785529568</cx:pt>
          <cx:pt idx="82">-0.00021171211414753701</cx:pt>
          <cx:pt idx="83">0.00052697788245050197</cx:pt>
          <cx:pt idx="84">-0.000160826518343417</cx:pt>
          <cx:pt idx="85">-0.00044229764835157601</cx:pt>
          <cx:pt idx="86">-0.00032588683792766199</cx:pt>
          <cx:pt idx="87">0.00056636255211745001</cx:pt>
          <cx:pt idx="88">0.00146984078661627</cx:pt>
          <cx:pt idx="89">-0.00064369030275774903</cx:pt>
          <cx:pt idx="90">0.00021867699237578</cx:pt>
          <cx:pt idx="91">-0.00053505479073907196</cx:pt>
          <cx:pt idx="92">-0.0057193294757038101</cx:pt>
          <cx:pt idx="93">-0.0134717899453716</cx:pt>
          <cx:pt idx="94">-0.021512324974783</cx:pt>
          <cx:pt idx="95">-0.035250814303823</cx:pt>
          <cx:pt idx="96">-0.042977886901148801</cx:pt>
          <cx:pt idx="97">-0.0520047024064869</cx:pt>
          <cx:pt idx="98">-0.039815697751219098</cx:pt>
          <cx:pt idx="99">-0.016682129084527701</cx:pt>
          <cx:pt idx="100">0.019711590769292402</cx:pt>
          <cx:pt idx="101">0.0546160860057366</cx:pt>
          <cx:pt idx="102">0.080422776349322003</cx:pt>
          <cx:pt idx="103">0.0605191901248818</cx:pt>
          <cx:pt idx="104">0.045688251798737901</cx:pt>
          <cx:pt idx="105">0.044287607988553301</cx:pt>
          <cx:pt idx="106">0.038807975890097497</cx:pt>
          <cx:pt idx="107">0.030536520432248599</cx:pt>
          <cx:pt idx="108">0.0096108950600785597</cx:pt>
          <cx:pt idx="109">-0.0062811588650950202</cx:pt>
          <cx:pt idx="110">-0.00202663532632164</cx:pt>
          <cx:pt idx="111">-0.000156679428106304</cx:pt>
          <cx:pt idx="112">-0.00020572234176715099</cx:pt>
          <cx:pt idx="113">-0.000424590427725637</cx:pt>
          <cx:pt idx="114">-0.00195282272040134</cx:pt>
          <cx:pt idx="115">-0.00077842651403960703</cx:pt>
          <cx:pt idx="116">0.00119221586666068</cx:pt>
          <cx:pt idx="117">-0.0035056927320120598</cx:pt>
          <cx:pt idx="118">-0.0115138028461202</cx:pt>
          <cx:pt idx="119">-0.023210221945249</cx:pt>
          <cx:pt idx="120">-0.047665073641579098</cx:pt>
          <cx:pt idx="121">-0.065568319096244998</cx:pt>
          <cx:pt idx="122">-0.096777705794195895</cx:pt>
          <cx:pt idx="123">-0.157090396224141</cx:pt>
          <cx:pt idx="124">-0.178657987268558</cx:pt>
          <cx:pt idx="125">-0.165770544816397</cx:pt>
          <cx:pt idx="126">-0.0587174743563443</cx:pt>
          <cx:pt idx="127">-0.00058357279356920999</cx:pt>
          <cx:pt idx="128">0.068508053945431399</cx:pt>
          <cx:pt idx="129">0.094488304150987704</cx:pt>
          <cx:pt idx="130">0.090081212259114599</cx:pt>
          <cx:pt idx="131">0.077299842410008202</cx:pt>
          <cx:pt idx="132">0.050417029356240199</cx:pt>
          <cx:pt idx="133">0.062369124243712298</cx:pt>
          <cx:pt idx="134">0.038693218577571603</cx:pt>
          <cx:pt idx="135">0.037594036627662399</cx:pt>
          <cx:pt idx="136">0.000495827575299303</cx:pt>
          <cx:pt idx="137">-0.0105945324625838</cx:pt>
          <cx:pt idx="138">-0.0035917062119032901</cx:pt>
          <cx:pt idx="139">0.00188434977317429</cx:pt>
          <cx:pt idx="140">-0.00020679275332086299</cx:pt>
          <cx:pt idx="141">-0.00043626559426379401</cx:pt>
          <cx:pt idx="142">-0.000680576183655464</cx:pt>
          <cx:pt idx="143">-0.00036722783475131503</cx:pt>
          <cx:pt idx="144">-0.0044384911071916498</cx:pt>
          <cx:pt idx="145">-0.015993176439505399</cx:pt>
          <cx:pt idx="146">-0.030470292519528298</cx:pt>
          <cx:pt idx="147">-0.056616024163518797</cx:pt>
          <cx:pt idx="148">-0.084431403385731296</cx:pt>
          <cx:pt idx="149">-0.109795126243435</cx:pt>
          <cx:pt idx="150">-0.19387112016670299</cx:pt>
          <cx:pt idx="151">-0.21555571967687601</cx:pt>
          <cx:pt idx="152">-0.157203166917224</cx:pt>
          <cx:pt idx="153">-0.11745678797445699</cx:pt>
          <cx:pt idx="154">-0.056467350196194102</cx:pt>
          <cx:pt idx="155">0.027883757047673301</cx:pt>
          <cx:pt idx="156">0.0351270698691898</cx:pt>
          <cx:pt idx="157">0.092623655351744494</cx:pt>
          <cx:pt idx="158">0.075257183708704101</cx:pt>
          <cx:pt idx="159">0.100798259879084</cx:pt>
          <cx:pt idx="160">0.079298858013064605</cx:pt>
          <cx:pt idx="161">0.069058344577556496</cx:pt>
          <cx:pt idx="162">0.058516100089437098</cx:pt>
          <cx:pt idx="163">0.045339349186467003</cx:pt>
          <cx:pt idx="164">0.017659317115749501</cx:pt>
          <cx:pt idx="165">0.0049032503791578298</cx:pt>
          <cx:pt idx="166">0.0053509542078801304</cx:pt>
          <cx:pt idx="167">0.0030943758740278799</cx:pt>
          <cx:pt idx="168">-0.00053622218424212301</cx:pt>
          <cx:pt idx="169">-0.00030130960388827699</cx:pt>
          <cx:pt idx="170">-0.00098735052534085601</cx:pt>
          <cx:pt idx="171">-0.0019473236947271601</cx:pt>
          <cx:pt idx="172">-0.0121612585436244</cx:pt>
          <cx:pt idx="173">-0.0233701644564474</cx:pt>
          <cx:pt idx="174">-0.0510102477026751</cx:pt>
          <cx:pt idx="175">-0.058101580214353798</cx:pt>
          <cx:pt idx="176">-0.066482148989231299</cx:pt>
          <cx:pt idx="177">-0.136315263459279</cx:pt>
          <cx:pt idx="178">-0.177600324440497</cx:pt>
          <cx:pt idx="179">-0.120929110088728</cx:pt>
          <cx:pt idx="180">-0.0254408544414048</cx:pt>
          <cx:pt idx="181">-0.018785723566466898</cx:pt>
          <cx:pt idx="182">0.0819085383182237</cx:pt>
          <cx:pt idx="183">0.084784490515024194</cx:pt>
          <cx:pt idx="184">0.00943709966543556</cx:pt>
          <cx:pt idx="185">0.0082139246860523703</cx:pt>
          <cx:pt idx="186">0.016162560747344502</cx:pt>
          <cx:pt idx="187">-0.0064485083994762502</cx:pt>
          <cx:pt idx="188">0.040273358534809199</cx:pt>
          <cx:pt idx="189">0.032499201143573103</cx:pt>
          <cx:pt idx="190">0.088473358712192696</cx:pt>
          <cx:pt idx="191">0.092109055127190101</cx:pt>
          <cx:pt idx="192">0.0339156662205553</cx:pt>
          <cx:pt idx="193">0.013664812178455299</cx:pt>
          <cx:pt idx="194">0.0080238028376226692</cx:pt>
          <cx:pt idx="195">0.0041823622758892804</cx:pt>
          <cx:pt idx="196">5.7777989754919102e-05</cx:pt>
          <cx:pt idx="197">-0.0010839641704611499</cx:pt>
          <cx:pt idx="198">-0.0049834385543967201</cx:pt>
          <cx:pt idx="199">-0.0020780171156015523</cx:pt>
          <cx:pt idx="200">-0.0052731170518237249</cx:pt>
          <cx:pt idx="201">-0.0076160192237830753</cx:pt>
          <cx:pt idx="202">-0.013194906133411776</cx:pt>
          <cx:pt idx="203">-0.013951415258762199</cx:pt>
          <cx:pt idx="204">-0.029967987891410999</cx:pt>
          <cx:pt idx="205">-0.025637546320940501</cx:pt>
          <cx:pt idx="206">-0.020988775075174899</cx:pt>
          <cx:pt idx="207">-0.002898413091527025</cx:pt>
          <cx:pt idx="208">0.0070990077065416499</cx:pt>
          <cx:pt idx="209">0.010490311684920225</cx:pt>
          <cx:pt idx="210">0.044172101678105001</cx:pt>
          <cx:pt idx="211">0.028950752269329</cx:pt>
          <cx:pt idx="212">-0.032824555940271498</cx:pt>
          <cx:pt idx="213">-0.026943770592114249</cx:pt>
          <cx:pt idx="214">-0.0068624258384301752</cx:pt>
          <cx:pt idx="215">-0.0033854273343603501</cx:pt>
          <cx:pt idx="216">-0.0080924104981120997</cx:pt>
          <cx:pt idx="217">0.001303159984680935</cx:pt>
          <cx:pt idx="218">0.024291846490475475</cx:pt>
          <cx:pt idx="219">0.032918039050975498</cx:pt>
          <cx:pt idx="220">0.013935117327743499</cx:pt>
          <cx:pt idx="221">0.0036644970712039998</cx:pt>
          <cx:pt idx="222">0.0036647300318702501</cx:pt>
          <cx:pt idx="223">0.00018636445893461176</cx:pt>
          <cx:pt idx="224">-1.9641676623671951e-05</cx:pt>
          <cx:pt idx="225">-0.00019911302790053651</cx:pt>
          <cx:pt idx="226">-0.0008455728951883675</cx:pt>
          <cx:pt idx="227">-0.0025501729469659751</cx:pt>
          <cx:pt idx="228">-0.0066778171808610249</cx:pt>
          <cx:pt idx="229">-0.0094123528362969507</cx:pt>
          <cx:pt idx="230">-0.0073277503582709503</cx:pt>
          <cx:pt idx="231">-0.010338826111505651</cx:pt>
          <cx:pt idx="232">-0.022280618399873699</cx:pt>
          <cx:pt idx="233">-0.021886080879807299</cx:pt>
          <cx:pt idx="234">-0.017644569625220249</cx:pt>
          <cx:pt idx="235">-0.00097185579126380999</cx:pt>
          <cx:pt idx="236">0.0040278388356181248</cx:pt>
          <cx:pt idx="237">0.023852377629581974</cx:pt>
          <cx:pt idx="238">0.03017550123929175</cx:pt>
          <cx:pt idx="239">-0.010071495136255226</cx:pt>
          <cx:pt idx="240">-0.034377888139749749</cx:pt>
          <cx:pt idx="241">-0.031077594809572999</cx:pt>
          <cx:pt idx="242">-0.0089020361585147242</cx:pt>
          <cx:pt idx="243">-0.0043100539782391003</cx:pt>
          <cx:pt idx="244">-0.02577136548071075</cx:pt>
          <cx:pt idx="245">-0.0052169897571378004</cx:pt>
          <cx:pt idx="246">0.010528328946035675</cx:pt>
          <cx:pt idx="247">0.021459452615874348</cx:pt>
          <cx:pt idx="248">0.019848729145791076</cx:pt>
          <cx:pt idx="249">0.0083915132325717255</cx:pt>
          <cx:pt idx="250">0.0028663313827584501</cx:pt>
          <cx:pt idx="251">0.00013823849436189224</cx:pt>
          <cx:pt idx="252">-3.049496432856025e-06</cx:pt>
          <cx:pt idx="253">-0.00059167691345015001</cx:pt>
          <cx:pt idx="254">-0.001012661482574035</cx:pt>
          <cx:pt idx="255">-0.0035710182138977251</cx:pt>
          <cx:pt idx="256">-0.0078881014350814255</cx:pt>
          <cx:pt idx="257">-0.01243329079022195</cx:pt>
          <cx:pt idx="258">-0.0089042256704065757</cx:pt>
          <cx:pt idx="259">-0.0088644868042796997</cx:pt>
          <cx:pt idx="260">-0.020199964835615175</cx:pt>
          <cx:pt idx="261">-0.011830078236060975</cx:pt>
          <cx:pt idx="262">0.0023308320145876875</cx:pt>
          <cx:pt idx="263">0.0076927910519021753</cx:pt>
          <cx:pt idx="264">-0.0014606045059950474</cx:pt>
          <cx:pt idx="265">0.01426218637166885</cx:pt>
          <cx:pt idx="266">-0.0022632109564315523</cx:pt>
          <cx:pt idx="267">-0.0026609271424539748</cx:pt>
          <cx:pt idx="268">0.00056300122279420999</cx:pt>
          <cx:pt idx="269">-0.030436529552100501</cx:pt>
          <cx:pt idx="270">-0.01247218961623155</cx:pt>
          <cx:pt idx="271">-0.019906693870931923</cx:pt>
          <cx:pt idx="272">-0.02976006043114025</cx:pt>
          <cx:pt idx="273">-0.0063631001600505501</cx:pt>
          <cx:pt idx="274">0.0033671745190062248</cx:pt>
          <cx:pt idx="275">0.01452509839490625</cx:pt>
          <cx:pt idx="276">0.012788348755246575</cx:pt>
          <cx:pt idx="277">0.0017069527961584225</cx:pt>
          <cx:pt idx="278">-0.0031027768214555501</cx:pt>
          <cx:pt idx="279">-0.0057443963426714248</cx:pt>
          <cx:pt idx="280">-4.9677504011213501e-05</cx:pt>
          <cx:pt idx="281">-7.1562636170650001e-07</cx:pt>
          <cx:pt idx="282">-0.001502299347726775</cx:pt>
          <cx:pt idx="283">-0.0046367950620050998</cx:pt>
          <cx:pt idx="284">-0.0080959945354091758</cx:pt>
          <cx:pt idx="285">-0.011696482914925225</cx:pt>
          <cx:pt idx="286">-0.016697215584816575</cx:pt>
          <cx:pt idx="287">-0.015422443102395975</cx:pt>
          <cx:pt idx="288">-0.017862449353280026</cx:pt>
          <cx:pt idx="289">-0.017215261446374374</cx:pt>
          <cx:pt idx="290">-0.0020195683930898851</cx:pt>
          <cx:pt idx="291">0.0054463882363764747</cx:pt>
          <cx:pt idx="292">0.0064173747684263998</cx:pt>
          <cx:pt idx="293">-0.0047857567567214498</cx:pt>
          <cx:pt idx="294">-0.0084474096356932492</cx:pt>
          <cx:pt idx="295">-0.0087824540451197503</cx:pt>
          <cx:pt idx="296">-0.01882616576819825</cx:pt>
          <cx:pt idx="297">-0.024573160326162077</cx:pt>
          <cx:pt idx="298">-0.012935059318089101</cx:pt>
          <cx:pt idx="299">-0.058970100963328699</cx:pt>
          <cx:pt idx="300">-0.111751730241245</cx:pt>
          <cx:pt idx="301">-0.047647308282584899</cx:pt>
          <cx:pt idx="302">-0.0276505440966743</cx:pt>
          <cx:pt idx="303">-0.013642209056324401</cx:pt>
          <cx:pt idx="304">-0.031803146269213503</cx:pt>
          <cx:pt idx="305">-0.022751086801097099</cx:pt>
          <cx:pt idx="306">-0.0127299341863622</cx:pt>
          <cx:pt idx="307">-0.0069065750235885398</cx:pt>
          <cx:pt idx="308">0.00040060001324812702</cx:pt>
          <cx:pt idx="309">-0.0020034890913724198</cx:pt>
          <cx:pt idx="310">-0.0066560903986630903</cx:pt>
          <cx:pt idx="311">-0.021893609290501201</cx:pt>
          <cx:pt idx="312">-0.032356863288588202</cx:pt>
          <cx:pt idx="313">-0.0358721047716258</cx:pt>
          <cx:pt idx="314">-0.0559580859017169</cx:pt>
          <cx:pt idx="315">-0.094590172937678602</cx:pt>
          <cx:pt idx="316">-0.10303552201402701</cx:pt>
          <cx:pt idx="317">-0.045718957821583403</cx:pt>
          <cx:pt idx="318">-0.021273158998824999</cx:pt>
          <cx:pt idx="319">-0.049446911574194098</cx:pt>
          <cx:pt idx="320">0.0149059433183282</cx:pt>
          <cx:pt idx="321">-0.0129570315803503</cx:pt>
          <cx:pt idx="322">-0.063203965868493098</cx:pt>
          <cx:pt idx="323">-0.038901509872891801</cx:pt>
          <cx:pt idx="324">0.00048888121763412495</cx:pt>
          <cx:pt idx="325">-0.087363069278926106</cx:pt>
          <cx:pt idx="326">-0.024830763540472901</cx:pt>
          <cx:pt idx="327">-0.0162643639007992</cx:pt>
          <cx:pt idx="328">-0.043592044394493802</cx:pt>
          <cx:pt idx="329">-0.067580814478197707</cx:pt>
          <cx:pt idx="330">-0.0519054540811296</cx:pt>
          <cx:pt idx="331">-0.0404193434914863</cx:pt>
          <cx:pt idx="332">-0.024743426650226798</cx:pt>
          <cx:pt idx="333">3.0103543858754899e-05</cx:pt>
          <cx:pt idx="334">0.0128918814990084</cx:pt>
          <cx:pt idx="335">-0.0026718862608940798</cx:pt>
          <cx:pt idx="336">-0.00068222855252174602</cx:pt>
          <cx:pt idx="337">-0.00025043945460596402</cx:pt>
          <cx:pt idx="338">-0.0043179800083601502</cx:pt>
          <cx:pt idx="339">-0.0179898455201307</cx:pt>
          <cx:pt idx="340">-0.0277472105359307</cx:pt>
          <cx:pt idx="341">-0.038171704535757703</cx:pt>
          <cx:pt idx="342">-0.042267143227020403</cx:pt>
          <cx:pt idx="343">-0.069855392532321203</cx:pt>
          <cx:pt idx="344">-0.0587415801154485</cx:pt>
          <cx:pt idx="345">-0.016183591161283799</cx:pt>
          <cx:pt idx="346">-0.0116253963818659</cx:pt>
          <cx:pt idx="347">0.080749738113360295</cx:pt>
          <cx:pt idx="348">0.11724937861967499</cx:pt>
          <cx:pt idx="349">0.17852539370738699</cx:pt>
          <cx:pt idx="350">0.111972543996568</cx:pt>
          <cx:pt idx="351">0.033399072303229298</cx:pt>
          <cx:pt idx="352">0.0308194560656131</cx:pt>
          <cx:pt idx="353">-0.045831181625998897</cx:pt>
          <cx:pt idx="354">-0.093750686927794299</cx:pt>
          <cx:pt idx="355">-0.056697477446754199</cx:pt>
          <cx:pt idx="356">0.012126092976328899</cx:pt>
          <cx:pt idx="357">-0.023668235876208699</cx:pt>
          <cx:pt idx="358">-0.046724516519067803</cx:pt>
          <cx:pt idx="359">-0.026995772554151198</cx:pt>
          <cx:pt idx="360">-0.021789562549286001</cx:pt>
          <cx:pt idx="361">-0.031536783270668597</cx:pt>
          <cx:pt idx="362">-0.019953454052238102</cx:pt>
          <cx:pt idx="363">-0.0070570465410558798</cx:pt>
          <cx:pt idx="364">-0.00050584937580234904</cx:pt>
          <cx:pt idx="365">0.000114307188276</cx:pt>
          <cx:pt idx="366">-0.00347463546852272</cx:pt>
          <cx:pt idx="367">-0.0116171549744776</cx:pt>
          <cx:pt idx="368">-0.022476269088994399</cx:pt>
          <cx:pt idx="369">-0.028928398516498598</cx:pt>
          <cx:pt idx="370">-0.0270198924203272</cx:pt>
          <cx:pt idx="371">-0.016206008914896802</cx:pt>
          <cx:pt idx="372">-0.017505053197432102</cx:pt>
          <cx:pt idx="373">0.0557636199976424</cx:pt>
          <cx:pt idx="374">0.019083242999332801</cx:pt>
          <cx:pt idx="375">0.071396181722355706</cx:pt>
          <cx:pt idx="376">0.135575618050229</cx:pt>
          <cx:pt idx="377">0.064021942663840301</cx:pt>
          <cx:pt idx="378">0.16191058360546601</cx:pt>
          <cx:pt idx="379">0.11486067361784</cx:pt>
          <cx:pt idx="380">-0.0060628663818831398</cx:pt>
          <cx:pt idx="381">-0.023446744144279798</cx:pt>
          <cx:pt idx="382">-0.082613535317920497</cx:pt>
          <cx:pt idx="383">-0.041782580494217902</cx:pt>
          <cx:pt idx="384">0.00887058651395016</cx:pt>
          <cx:pt idx="385">-0.077894788681024202</cx:pt>
          <cx:pt idx="386">-0.096251155500008095</cx:pt>
          <cx:pt idx="387">-0.067352719416456694</cx:pt>
          <cx:pt idx="388">-0.054391194413063303</cx:pt>
          <cx:pt idx="389">-0.037825578511743597</cx:pt>
          <cx:pt idx="390">-0.020637835828120302</cx:pt>
          <cx:pt idx="391">-0.0021394780464763898</cx:pt>
          <cx:pt idx="392">0.00044810003149629699</cx:pt>
          <cx:pt idx="393">-0.00053272424611618997</cx:pt>
          <cx:pt idx="394">-0.00030776463925739201</cx:pt>
          <cx:pt idx="395">-0.00249522810762655</cx:pt>
          <cx:pt idx="396">-0.016006638513930901</cx:pt>
          <cx:pt idx="397">-0.00110186820379755</cx:pt>
          <cx:pt idx="398">-0.031248228986403299</cx:pt>
          <cx:pt idx="399">-0.000121546762383117</cx:pt>
          <cx:pt idx="400">0.0222020546405363</cx:pt>
          <cx:pt idx="401">0.0105704859185928</cx:pt>
          <cx:pt idx="402">-0.025867737393816901</cx:pt>
          <cx:pt idx="403">-0.054688498873752101</cx:pt>
          <cx:pt idx="404">-0.025899762208537999</cx:pt>
          <cx:pt idx="405">0.106724319109993</cx:pt>
          <cx:pt idx="406">0.18254290280704799</cx:pt>
          <cx:pt idx="407">0.031639426558050597</cx:pt>
          <cx:pt idx="408">-0.025818574842569199</cx:pt>
          <cx:pt idx="409">-0.117018265232814</cx:pt>
          <cx:pt idx="410">-0.11388144977917999</cx:pt>
          <cx:pt idx="411">-0.0098647265545449003</cx:pt>
          <cx:pt idx="412">-0.0127918953395624</cx:pt>
          <cx:pt idx="413">-0.096791941595255698</cx:pt>
          <cx:pt idx="414">-0.092074954008042803</cx:pt>
          <cx:pt idx="415">-0.0704574442544703</cx:pt>
          <cx:pt idx="416">-0.0456014192689667</cx:pt>
          <cx:pt idx="417">-0.020422963892379398</cx:pt>
          <cx:pt idx="418">-0.0106434663727765</cx:pt>
          <cx:pt idx="419">-0.0010364473769268201</cx:pt>
          <cx:pt idx="420">-0.000303973524935074</cx:pt>
          <cx:pt idx="421">-0.00034008308826837902</cx:pt>
          <cx:pt idx="422">0.00115780084480744</cx:pt>
          <cx:pt idx="423">-0.0027562097586701002</cx:pt>
          <cx:pt idx="424">-0.0137272752413904</cx:pt>
          <cx:pt idx="425">-0.0086453522941049906</cx:pt>
          <cx:pt idx="426">-0.018512466548772401</cx:pt>
          <cx:pt idx="427">0.028762671204291702</cx:pt>
          <cx:pt idx="428">0.00024274668172052301</cx:pt>
          <cx:pt idx="429">-0.0137977986599185</cx:pt>
          <cx:pt idx="430">-0.0718028333689332</cx:pt>
          <cx:pt idx="431">-0.11047150655341099</cx:pt>
          <cx:pt idx="432">-0.075426749406160204</cx:pt>
          <cx:pt idx="433">0.116404100786485</cx:pt>
          <cx:pt idx="434">0.17872234501652801</cx:pt>
          <cx:pt idx="435">0.035116425837873402</cx:pt>
          <cx:pt idx="436">-0.020807435729251401</cx:pt>
          <cx:pt idx="437">-0.102876166896486</cx:pt>
          <cx:pt idx="438">-0.0756181273264242</cx:pt>
          <cx:pt idx="439">0.0066807330822071702</cx:pt>
          <cx:pt idx="440">-0.016378068263314699</cx:pt>
          <cx:pt idx="441">-0.048233529827409499</cx:pt>
          <cx:pt idx="442">-0.0599906000722632</cx:pt>
          <cx:pt idx="443">-0.0484635771006897</cx:pt>
          <cx:pt idx="444">-0.034658717991746503</cx:pt>
          <cx:pt idx="445">-0.014946658879169799</cx:pt>
          <cx:pt idx="446">-0.010122894496522599</cx:pt>
          <cx:pt idx="447">-0.00090670592096680905</cx:pt>
          <cx:pt idx="448">-0.00026117383856846999</cx:pt>
          <cx:pt idx="449">0.00051472575548668098</cx:pt>
          <cx:pt idx="450">-0.000152616495307815</cx:pt>
          <cx:pt idx="451">-0.0077327972869090603</cx:pt>
          <cx:pt idx="452">-0.023554276270756101</cx:pt>
          <cx:pt idx="453">-0.0153696697083171</cx:pt>
          <cx:pt idx="454">0.0069458032454744103</cx:pt>
          <cx:pt idx="455">0.020702030474359701</cx:pt>
          <cx:pt idx="456">-0.032069162441689898</cx:pt>
          <cx:pt idx="457">-0.016039198636921</cx:pt>
          <cx:pt idx="458">-0.095000550187583299</cx:pt>
          <cx:pt idx="459">-0.105818236912018</cx:pt>
          <cx:pt idx="460">0.0075783835831695701</cx:pt>
          <cx:pt idx="461">0.031975630248553197</cx:pt>
          <cx:pt idx="462">0.088722053718697402</cx:pt>
          <cx:pt idx="463">0.067640688617078601</cx:pt>
          <cx:pt idx="464">-0.0749188934754976</cx:pt>
          <cx:pt idx="465">-0.096926032288714103</cx:pt>
          <cx:pt idx="466">-0.036457474675892901</cx:pt>
          <cx:pt idx="467">-0.0071698532474073796</cx:pt>
          <cx:pt idx="468">-0.0122226064245031</cx:pt>
          <cx:pt idx="469">-0.023037855847995801</cx:pt>
          <cx:pt idx="470">-0.0240021393074859</cx:pt>
          <cx:pt idx="471">-0.036065192947833197</cx:pt>
          <cx:pt idx="472">-0.0256875229547983</cx:pt>
          <cx:pt idx="473">-0.0192859818660422</cx:pt>
          <cx:pt idx="474">-0.0131178245819335</cx:pt>
          <cx:pt idx="475">-0.00071697326396555697</cx:pt>
          <cx:pt idx="476">-0.00034503010855626898</cx:pt>
          <cx:pt idx="477">-0.00068653329262020901</cx:pt>
          <cx:pt idx="478">-0.0019135133598270301</cx:pt>
          <cx:pt idx="479">-0.011653087118621</cx:pt>
          <cx:pt idx="480">-0.023258679481037301</cx:pt>
          <cx:pt idx="481">-0.0309667356264379</cx:pt>
          <cx:pt idx="482">-0.019488981195706499</cx:pt>
          <cx:pt idx="483">-0.0098380121995037401</cx:pt>
          <cx:pt idx="484">-0.00099898353353855009</cx:pt>
          <cx:pt idx="485">-0.022130468010639399</cx:pt>
          <cx:pt idx="486">-0.041092494816908</cx:pt>
          <cx:pt idx="487">-0.030858462247304</cx:pt>
          <cx:pt idx="488">0.022478409242328499</cx:pt>
          <cx:pt idx="489">-0.00086033680955773699</cx:pt>
          <cx:pt idx="490">0.11989526420841</cx:pt>
          <cx:pt idx="491">0.068942448678078402</cx:pt>
          <cx:pt idx="492">-0.053982256023375502</cx:pt>
          <cx:pt idx="493">-0.121331531480105</cx:pt>
          <cx:pt idx="494">0.00057211656285750595</cx:pt>
          <cx:pt idx="495">0.024413968205687499</cx:pt>
          <cx:pt idx="496">0.0243226502850897</cx:pt>
          <cx:pt idx="497">-0.0035335476740360099</cx:pt>
          <cx:pt idx="498">-0.033493454502587401</cx:pt>
          <cx:pt idx="499">-0.037376904623910301</cx:pt>
          <cx:pt idx="500">-0.031233142180001901</cx:pt>
          <cx:pt idx="501">-0.027494011195275999</cx:pt>
          <cx:pt idx="502">-0.0128187098862853</cx:pt>
          <cx:pt idx="503">-0.0012493513937448799</cx:pt>
          <cx:pt idx="504">3.2557891325671298e-05</cx:pt>
          <cx:pt idx="505">0.00015710617050641499</cx:pt>
          <cx:pt idx="506">-0.0059630910024903302</cx:pt>
          <cx:pt idx="507">-0.020279656799452601</cx:pt>
          <cx:pt idx="508">-0.026372407380760202</cx:pt>
          <cx:pt idx="509">-0.025575569810675401</cx:pt>
          <cx:pt idx="510">-0.028172734607772799</cx:pt>
          <cx:pt idx="511">-0.0060252531956379697</cx:pt>
          <cx:pt idx="512">-0.00089677984842964598</cx:pt>
          <cx:pt idx="513">0.028457981872736099</cx:pt>
          <cx:pt idx="514">0.0150631485176272</cx:pt>
          <cx:pt idx="515">0.0123353310087678</cx:pt>
          <cx:pt idx="516">0.039452560721074399</cx:pt>
          <cx:pt idx="517">0.058640236007495697</cx:pt>
          <cx:pt idx="518">0.130903179690564</cx:pt>
          <cx:pt idx="519">0.014583567518407701</cx:pt>
          <cx:pt idx="520">-0.075120903561114699</cx:pt>
          <cx:pt idx="521">-0.044921421374331402</cx:pt>
          <cx:pt idx="522">0.0085589343637597799</cx:pt>
          <cx:pt idx="523">0.0067642811137676997</cx:pt>
          <cx:pt idx="524">-0.0051180176478934298</cx:pt>
          <cx:pt idx="525">-0.071337827645527194</cx:pt>
          <cx:pt idx="526">-0.106114354460404</cx:pt>
          <cx:pt idx="527">-0.072074541435897296</cx:pt>
          <cx:pt idx="528">-0.035020285204763503</cx:pt>
          <cx:pt idx="529">-0.0159429590165753</cx:pt>
          <cx:pt idx="530">-0.0039027515059831199</cx:pt>
          <cx:pt idx="531">0.00017336313767874501</cx:pt>
          <cx:pt idx="532">-0.00023381702424715299</cx:pt>
          <cx:pt idx="533">-0.0033371568453275202</cx:pt>
          <cx:pt idx="534">-0.0079378556013883304</cx:pt>
          <cx:pt idx="535">-0.026905254869919199</cx:pt>
          <cx:pt idx="536">-0.021311586805446099</cx:pt>
          <cx:pt idx="537">-0.025509303934242999</cx:pt>
          <cx:pt idx="538">-0.038010393310900302</cx:pt>
          <cx:pt idx="539">-0.0301363475087356</cx:pt>
          <cx:pt idx="540">0.024415528560347</cx:pt>
          <cx:pt idx="541">0.072238097037522597</cx:pt>
          <cx:pt idx="542">0.047736861322628298</cx:pt>
          <cx:pt idx="543">0.041666898860393799</cx:pt>
          <cx:pt idx="544">0.050637772084200602</cx:pt>
          <cx:pt idx="545">0.010341610613772799</cx:pt>
          <cx:pt idx="546">0.0182562321376483</cx:pt>
          <cx:pt idx="547">-0.0493018226011918</cx:pt>
          <cx:pt idx="548">-0.0142432946091396</cx:pt>
          <cx:pt idx="549">0.0038071834481756598</cx:pt>
          <cx:pt idx="550">-0.053633715040302898</cx:pt>
          <cx:pt idx="551">-0.012517911052981801</cx:pt>
          <cx:pt idx="552">-0.050663312984282602</cx:pt>
          <cx:pt idx="553">-0.10759238135468099</cx:pt>
          <cx:pt idx="554">-0.110073692589674</cx:pt>
          <cx:pt idx="555">-0.047058277889949797</cx:pt>
          <cx:pt idx="556">-0.012285364568473799</cx:pt>
          <cx:pt idx="557">-0.012019537260034499</cx:pt>
          <cx:pt idx="558">-0.0037738493413545099</cx:pt>
          <cx:pt idx="559">0.00016273318397341799</cx:pt>
          <cx:pt idx="560">-0.00033132332352524502</cx:pt>
          <cx:pt idx="561">-3.83460891256588e-05</cx:pt>
          <cx:pt idx="562">-0.00344454159649084</cx:pt>
          <cx:pt idx="563">-0.027919961983866998</cx:pt>
          <cx:pt idx="564">-0.0313406083021361</cx:pt>
          <cx:pt idx="565">-0.0140292605147428</cx:pt>
          <cx:pt idx="566">-0.052747871987212397</cx:pt>
          <cx:pt idx="567">-0.046646052262684701</cx:pt>
          <cx:pt idx="568">-0.037959865429932002</cx:pt>
          <cx:pt idx="569">-0.049708953487897098</cx:pt>
          <cx:pt idx="570">0.0075463857561753498</cx:pt>
          <cx:pt idx="571">0.064711950964095294</cx:pt>
          <cx:pt idx="572">0.038696841866949397</cx:pt>
          <cx:pt idx="573">-0.096753607734043096</cx:pt>
          <cx:pt idx="574">-0.045422862973608202</cx:pt>
          <cx:pt idx="575">-0.0248802178827859</cx:pt>
          <cx:pt idx="576">-0.074211696022906004</cx:pt>
          <cx:pt idx="577">0.0062998542502151001</cx:pt>
          <cx:pt idx="578">-0.041571302413216001</cx:pt>
          <cx:pt idx="579">0.0127926336568493</cx:pt>
          <cx:pt idx="580">-0.067813991664896295</cx:pt>
          <cx:pt idx="581">-0.104804453928058</cx:pt>
          <cx:pt idx="582">-0.0789168211960454</cx:pt>
          <cx:pt idx="583">-0.032611565932174402</cx:pt>
          <cx:pt idx="584">-0.012546847674974699</cx:pt>
          <cx:pt idx="585">-0.0081731899726856707</cx:pt>
          <cx:pt idx="586">-0.00084941789032778599</cx:pt>
          <cx:pt idx="587">-0.00033289718458602899</cx:pt>
          <cx:pt idx="588">0.00085365898000721403</cx:pt>
          <cx:pt idx="589">-0.000329462359806458</cx:pt>
          <cx:pt idx="590">-0.0017945604292640301</cx:pt>
          <cx:pt idx="591">-0.017904171310714301</cx:pt>
          <cx:pt idx="592">-0.0146118260370955</cx:pt>
          <cx:pt idx="593">-0.0282947848805685</cx:pt>
          <cx:pt idx="594">-0.053962405821332701</cx:pt>
          <cx:pt idx="595">-0.102471042707084</cx:pt>
          <cx:pt idx="596">-0.086032893111573402</cx:pt>
          <cx:pt idx="597">-0.014965196598276999</cx:pt>
          <cx:pt idx="598">-0.037046748972547699</cx:pt>
          <cx:pt idx="599">0.108927376310618</cx:pt>
          <cx:pt idx="600">0.050076961148511102</cx:pt>
          <cx:pt idx="601">0.035077655369907902</cx:pt>
          <cx:pt idx="602">-0.0243826987086233</cx:pt>
          <cx:pt idx="603">-0.080760911422701295</cx:pt>
          <cx:pt idx="604">-0.0829830342705382</cx:pt>
          <cx:pt idx="605">-0.0036331637777176802</cx:pt>
          <cx:pt idx="606">-0.016123293450533201</cx:pt>
          <cx:pt idx="607">-0.0122708888906058</cx:pt>
          <cx:pt idx="608">-0.056570271769520702</cx:pt>
          <cx:pt idx="609">-0.0601304910848822</cx:pt>
          <cx:pt idx="610">-0.026268307142853602</cx:pt>
          <cx:pt idx="611">-0.018882870916787399</cx:pt>
          <cx:pt idx="612">-0.0024806308104142398</cx:pt>
          <cx:pt idx="613">-0.0030010363147650598</cx:pt>
          <cx:pt idx="614">-0.000243468548717441</cx:pt>
          <cx:pt idx="615">-0.00050530327306905003</cx:pt>
          <cx:pt idx="616">-0.00022590173871604499</cx:pt>
          <cx:pt idx="617">0.00032260516333701102</cx:pt>
          <cx:pt idx="618">-0.0019177024661057799</cx:pt>
          <cx:pt idx="619">-0.0145535358570009</cx:pt>
          <cx:pt idx="620">-0.0096911879874378194</cx:pt>
          <cx:pt idx="621">-0.017884481145698801</cx:pt>
          <cx:pt idx="622">-0.020762073533824602</cx:pt>
          <cx:pt idx="623">-0.056765491781124999</cx:pt>
          <cx:pt idx="624">-0.0432608257356435</cx:pt>
          <cx:pt idx="625">-0.029217925352058801</cx:pt>
          <cx:pt idx="626">0.019170399338095102</cx:pt>
          <cx:pt idx="627">0.098805055783778406</cx:pt>
          <cx:pt idx="628">0.061499284523924801</cx:pt>
          <cx:pt idx="629">0.069988073169179696</cx:pt>
          <cx:pt idx="630">0.049088398361555298</cx:pt>
          <cx:pt idx="631">-0.035294109877692298</cx:pt>
          <cx:pt idx="632">-0.0715331285031892</cx:pt>
          <cx:pt idx="633">-0.022110319187376298</cx:pt>
          <cx:pt idx="634">0.0129562741252534</cx:pt>
          <cx:pt idx="635">-0.015515170622951401</cx:pt>
          <cx:pt idx="636">-0.040482406787853698</cx:pt>
          <cx:pt idx="637">-0.033965126504935501</cx:pt>
          <cx:pt idx="638">-0.015235485580089201</cx:pt>
          <cx:pt idx="639">-0.012030564023311799</cx:pt>
          <cx:pt idx="640">-0.0017303613390728301</cx:pt>
          <cx:pt idx="641">0.00041341494997661698</cx:pt>
          <cx:pt idx="642">-0.00080494185117050104</cx:pt>
          <cx:pt idx="643">-0.000389887226797144</cx:pt>
          <cx:pt idx="644">-0.00057912295627534</cx:pt>
          <cx:pt idx="645">-0.00034562478846271298</cx:pt>
          <cx:pt idx="646">-0.00091253687757854199</cx:pt>
          <cx:pt idx="647">-0.016048297426341899</cx:pt>
          <cx:pt idx="648">-0.027415377010134401</cx:pt>
          <cx:pt idx="649">-0.019991263149959498</cx:pt>
          <cx:pt idx="650">-0.0063966654704486602</cx:pt>
          <cx:pt idx="651">0.026615237871783499</cx:pt>
          <cx:pt idx="652">0.086561734632766493</cx:pt>
          <cx:pt idx="653">0.106587503310432</cx:pt>
          <cx:pt idx="654">0.078830516432993603</cx:pt>
          <cx:pt idx="655">0.042575231406707097</cx:pt>
          <cx:pt idx="656">0.096115985073436605</cx:pt>
          <cx:pt idx="657">0.15064358321924601</cx:pt>
          <cx:pt idx="658">0.122698060623156</cx:pt>
          <cx:pt idx="659">0.063217159976820703</cx:pt>
          <cx:pt idx="660">0.0024395608036789701</cx:pt>
          <cx:pt idx="661">-0.017401906905634399</cx:pt>
          <cx:pt idx="662">-0.0080128628210674492</cx:pt>
          <cx:pt idx="663">-1.4897182424464299e-05</cx:pt>
          <cx:pt idx="664">-0.020567773794195401</cx:pt>
          <cx:pt idx="665">-0.017787992244883501</cx:pt>
          <cx:pt idx="666">-0.012796841742111599</cx:pt>
          <cx:pt idx="667">-0.0136507028584317</cx:pt>
          <cx:pt idx="668">-0.00331853202486368</cx:pt>
          <cx:pt idx="669">0.00063929015041360295</cx:pt>
          <cx:pt idx="670">-0.00043398526158155</cx:pt>
          <cx:pt idx="671">-0.0011783121621907499</cx:pt>
          <cx:pt idx="672">-0.00018919956040399101</cx:pt>
          <cx:pt idx="673">-0.000118199281662179</cx:pt>
          <cx:pt idx="674">-8.4773171123376804e-05</cx:pt>
          <cx:pt idx="675">-0.0078539259640674902</cx:pt>
          <cx:pt idx="676">-0.019168238449882899</cx:pt>
          <cx:pt idx="677">-0.0323538223514028</cx:pt>
          <cx:pt idx="678">-0.037188060824510497</cx:pt>
          <cx:pt idx="679">-0.035440613060731402</cx:pt>
          <cx:pt idx="680">0.018737001735757999</cx:pt>
          <cx:pt idx="681">0.093845674141014093</cx:pt>
          <cx:pt idx="682">0.079557683227368406</cx:pt>
          <cx:pt idx="683">0.0278544757696246</cx:pt>
          <cx:pt idx="684">0.043506077518138703</cx:pt>
          <cx:pt idx="685">0.044714304618654097</cx:pt>
          <cx:pt idx="686">0.10028149987503</cx:pt>
          <cx:pt idx="687">0.041378281358476703</cx:pt>
          <cx:pt idx="688">-0.0020247615950220298</cx:pt>
          <cx:pt idx="689">-0.0541869404498172</cx:pt>
          <cx:pt idx="690">-0.029383339779644899</cx:pt>
          <cx:pt idx="691">-0.010965917869154299</cx:pt>
          <cx:pt idx="692">-0.0083924289565645502</cx:pt>
          <cx:pt idx="693">0.0037743711279727699</cx:pt>
          <cx:pt idx="694">-0.0022576288480557201</cx:pt>
          <cx:pt idx="695">-0.0062754890578897299</cx:pt>
          <cx:pt idx="696">-0.0021884720006961102</cx:pt>
          <cx:pt idx="697">0.000349891354969372</cx:pt>
          <cx:pt idx="698">-0.00017256325089624601</cx:pt>
          <cx:pt idx="699">0.00014123311563446801</cx:pt>
          <cx:pt idx="700">-0.00045908003849263898</cx:pt>
          <cx:pt idx="701">0.00056321409836778801</cx:pt>
          <cx:pt idx="702">0.00042564912978945902</cx:pt>
          <cx:pt idx="703">-0.000109990826933587</cx:pt>
          <cx:pt idx="704">-0.017145739168135801</cx:pt>
          <cx:pt idx="705">-0.029539941742177299</cx:pt>
          <cx:pt idx="706">-0.028602040334307102</cx:pt>
          <cx:pt idx="707">-0.0333187885149826</cx:pt>
          <cx:pt idx="708">-0.031941722287136397</cx:pt>
          <cx:pt idx="709">0.00063665846277454299</cx:pt>
          <cx:pt idx="710">0.0074720329122966497</cx:pt>
          <cx:pt idx="711">-0.0040304372222225004</cx:pt>
          <cx:pt idx="712">-0.018801437585274201</cx:pt>
          <cx:pt idx="713">0.0035297137377449002</cx:pt>
          <cx:pt idx="714">0.055049680364353197</cx:pt>
          <cx:pt idx="715">-0.0288000234459697</cx:pt>
          <cx:pt idx="716">-0.057258701203618402</cx:pt>
          <cx:pt idx="717">-0.040015305849297501</cx:pt>
          <cx:pt idx="718">-0.0093625800251178597</cx:pt>
          <cx:pt idx="719">0.00081383425255354203</cx:pt>
          <cx:pt idx="720">0.0028850895625387699</cx:pt>
          <cx:pt idx="721">0.00050546581121375597</cx:pt>
          <cx:pt idx="722">-0.00248566210794868</cx:pt>
          <cx:pt idx="723">-0.0011880851759195499</cx:pt>
          <cx:pt idx="724">-0.00062661158600505102</cx:pt>
          <cx:pt idx="725">0.000114028875110472</cx:pt>
          <cx:pt idx="726">0.00046058288984273499</cx:pt>
          <cx:pt idx="727">-8.0372906911007903e-05</cx:pt>
          <cx:pt idx="728">0.00068308660630706397</cx:pt>
          <cx:pt idx="729">0.000131427121571911</cx:pt>
          <cx:pt idx="730">-0.00037542304048603499</cx:pt>
          <cx:pt idx="731">0.000102216229471795</cx:pt>
          <cx:pt idx="732">0.0022194031721135001</cx:pt>
          <cx:pt idx="733">-0.000235834464927315</cx:pt>
          <cx:pt idx="734">-0.00303145384607632</cx:pt>
          <cx:pt idx="735">-4.4489630707441698e-05</cx:pt>
          <cx:pt idx="736">-0.010873224292985701</cx:pt>
          <cx:pt idx="737">-0.0274823355191538</cx:pt>
          <cx:pt idx="738">-0.030608889487247999</cx:pt>
          <cx:pt idx="739">-0.0460288043621188</cx:pt>
          <cx:pt idx="740">-0.037138770459497303</cx:pt>
          <cx:pt idx="741">-0.069978875745249802</cx:pt>
          <cx:pt idx="742">-0.055080686130083698</cx:pt>
          <cx:pt idx="743">-0.026125702700429802</cx:pt>
          <cx:pt idx="744">-0.0011581354466289699</cx:pt>
          <cx:pt idx="745">-0.0038946546525331898</cx:pt>
          <cx:pt idx="746">-0.00244442165483193</cx:pt>
          <cx:pt idx="747">0.0013925843438685</cx:pt>
          <cx:pt idx="748">0.0014201995980425699</cx:pt>
          <cx:pt idx="749">-0.0027390967869760298</cx:pt>
          <cx:pt idx="750">-0.0023916765236407702</cx:pt>
          <cx:pt idx="751">-0.00069937667869778898</cx:pt>
          <cx:pt idx="752">0.00059011240099326697</cx:pt>
          <cx:pt idx="753">-0.00052614714852385004</cx:pt>
          <cx:pt idx="754">0.000359559798458933</cx:pt>
          <cx:pt idx="755">-0.00046282057714909898</cx:pt>
          <cx:pt idx="756">-0.00036222079341358701</cx:pt>
          <cx:pt idx="757">-0.00017979295634580801</cx:pt>
          <cx:pt idx="758">0.00091936726839759704</cx:pt>
          <cx:pt idx="759">0.00026341414706414299</cx:pt>
          <cx:pt idx="760">0.00039640268668619799</cx:pt>
          <cx:pt idx="761">-0.00063268862842096897</cx:pt>
          <cx:pt idx="762">0.00043818963700559699</cx:pt>
          <cx:pt idx="763">0.00118468189676272</cx:pt>
          <cx:pt idx="764">-0.0015230217319926399</cx:pt>
          <cx:pt idx="765">-0.0017023773164162701</cx:pt>
          <cx:pt idx="766">-0.00754933412132207</cx:pt>
          <cx:pt idx="767">5.3640386190024297e-05</cx:pt>
          <cx:pt idx="768">-0.0023290531870249999</cx:pt>
          <cx:pt idx="769">-0.0055861637233283901</cx:pt>
          <cx:pt idx="770">-0.0044160839202330004</cx:pt>
          <cx:pt idx="771">-0.0027081365280117002</cx:pt>
          <cx:pt idx="772">-0.00144809595168912</cx:pt>
          <cx:pt idx="773">-0.00054197548617368897</cx:pt>
          <cx:pt idx="774">-0.0015576595877017001</cx:pt>
          <cx:pt idx="775">-0.00074006702454743902</cx:pt>
          <cx:pt idx="776">0.00044877548344263098</cx:pt>
          <cx:pt idx="777">-0.0025641917613937102</cx:pt>
          <cx:pt idx="778">-0.0013713741592416399</cx:pt>
          <cx:pt idx="779">-0.00053323840807157697</cx:pt>
          <cx:pt idx="780">-0.00051017762068280095</cx:pt>
          <cx:pt idx="781">6.9263844325404898e-05</cx:pt>
          <cx:pt idx="782">0.00054814570021235304</cx:pt>
          <cx:pt idx="783">-6.8074308922773198e-05</cx:pt>
          <cx:pt idx="784">-0.0020780171156015523</cx:pt>
          <cx:pt idx="785">-0.0052731170518237249</cx:pt>
          <cx:pt idx="786">-0.0076160192237830753</cx:pt>
          <cx:pt idx="787">-0.013194906133411776</cx:pt>
          <cx:pt idx="788">-0.013951415258762199</cx:pt>
          <cx:pt idx="789">-0.029967987891410999</cx:pt>
          <cx:pt idx="790">-0.025637546320940501</cx:pt>
          <cx:pt idx="791">-0.020988775075174899</cx:pt>
          <cx:pt idx="792">-0.002898413091527025</cx:pt>
          <cx:pt idx="793">0.0070990077065416499</cx:pt>
          <cx:pt idx="794">0.010490311684920225</cx:pt>
          <cx:pt idx="795">0.044172101678105001</cx:pt>
          <cx:pt idx="796">0.028950752269329</cx:pt>
          <cx:pt idx="797">-0.032824555940271498</cx:pt>
          <cx:pt idx="798">-0.026943770592114249</cx:pt>
          <cx:pt idx="799">-0.0068624258384301752</cx:pt>
          <cx:pt idx="800">-0.0033854273343603501</cx:pt>
          <cx:pt idx="801">-0.0080924104981120997</cx:pt>
          <cx:pt idx="802">0.001303159984680935</cx:pt>
          <cx:pt idx="803">0.024291846490475475</cx:pt>
          <cx:pt idx="804">0.032918039050975498</cx:pt>
          <cx:pt idx="805">0.013935117327743499</cx:pt>
          <cx:pt idx="806">0.0036644970712039998</cx:pt>
          <cx:pt idx="807">0.0036647300318702501</cx:pt>
          <cx:pt idx="808">0.00018636445893461176</cx:pt>
          <cx:pt idx="809">-1.9641676623671951e-05</cx:pt>
          <cx:pt idx="810">-0.00019911302790053651</cx:pt>
          <cx:pt idx="811">-0.0008455728951883675</cx:pt>
          <cx:pt idx="812">-0.0025501729469659751</cx:pt>
          <cx:pt idx="813">-0.0066778171808610249</cx:pt>
          <cx:pt idx="814">-0.0094123528362969507</cx:pt>
          <cx:pt idx="815">-0.0073277503582709503</cx:pt>
          <cx:pt idx="816">-0.010338826111505651</cx:pt>
          <cx:pt idx="817">-0.022280618399873699</cx:pt>
          <cx:pt idx="818">-0.021886080879807299</cx:pt>
          <cx:pt idx="819">-0.017644569625220249</cx:pt>
          <cx:pt idx="820">-0.00097185579126380999</cx:pt>
          <cx:pt idx="821">0.0040278388356181248</cx:pt>
          <cx:pt idx="822">0.023852377629581974</cx:pt>
          <cx:pt idx="823">0.03017550123929175</cx:pt>
          <cx:pt idx="824">-0.010071495136255226</cx:pt>
          <cx:pt idx="825">-0.034377888139749749</cx:pt>
          <cx:pt idx="826">-0.031077594809572999</cx:pt>
          <cx:pt idx="827">-0.0089020361585147242</cx:pt>
          <cx:pt idx="828">-0.0043100539782391003</cx:pt>
          <cx:pt idx="829">-0.02577136548071075</cx:pt>
          <cx:pt idx="830">-0.0052169897571378004</cx:pt>
          <cx:pt idx="831">0.010528328946035675</cx:pt>
          <cx:pt idx="832">0.021459452615874348</cx:pt>
          <cx:pt idx="833">0.019848729145791076</cx:pt>
          <cx:pt idx="834">0.0083915132325717255</cx:pt>
          <cx:pt idx="835">0.0028663313827584501</cx:pt>
          <cx:pt idx="836">0.00013823849436189224</cx:pt>
          <cx:pt idx="837">-3.049496432856025e-06</cx:pt>
          <cx:pt idx="838">-0.00059167691345015001</cx:pt>
          <cx:pt idx="839">-0.001012661482574035</cx:pt>
          <cx:pt idx="840">-0.0035710182138977251</cx:pt>
          <cx:pt idx="841">-0.0078881014350814255</cx:pt>
          <cx:pt idx="842">-0.01243329079022195</cx:pt>
          <cx:pt idx="843">-0.0089042256704065757</cx:pt>
          <cx:pt idx="844">-0.0088644868042796997</cx:pt>
          <cx:pt idx="845">-0.020199964835615175</cx:pt>
          <cx:pt idx="846">-0.011830078236060975</cx:pt>
          <cx:pt idx="847">0.0023308320145876875</cx:pt>
          <cx:pt idx="848">0.0076927910519021753</cx:pt>
          <cx:pt idx="849">-0.0014606045059950474</cx:pt>
          <cx:pt idx="850">0.01426218637166885</cx:pt>
          <cx:pt idx="851">-0.0022632109564315523</cx:pt>
          <cx:pt idx="852">-0.0026609271424539748</cx:pt>
          <cx:pt idx="853">0.00056300122279420999</cx:pt>
          <cx:pt idx="854">-0.030436529552100501</cx:pt>
          <cx:pt idx="855">-0.01247218961623155</cx:pt>
          <cx:pt idx="856">-0.019906693870931923</cx:pt>
          <cx:pt idx="857">-0.02976006043114025</cx:pt>
          <cx:pt idx="858">-0.0063631001600505501</cx:pt>
          <cx:pt idx="859">0.0033671745190062248</cx:pt>
          <cx:pt idx="860">0.01452509839490625</cx:pt>
          <cx:pt idx="861">0.012788348755246575</cx:pt>
          <cx:pt idx="862">0.0017069527961584225</cx:pt>
          <cx:pt idx="863">-0.0031027768214555501</cx:pt>
          <cx:pt idx="864">-0.0057443963426714248</cx:pt>
          <cx:pt idx="865">-4.9677504011213501e-05</cx:pt>
          <cx:pt idx="866">-7.1562636170650001e-07</cx:pt>
          <cx:pt idx="867">-0.001502299347726775</cx:pt>
          <cx:pt idx="868">-0.0046367950620050998</cx:pt>
          <cx:pt idx="869">-0.0080959945354091758</cx:pt>
          <cx:pt idx="870">-0.011696482914925225</cx:pt>
          <cx:pt idx="871">-0.016697215584816575</cx:pt>
          <cx:pt idx="872">-0.015422443102395975</cx:pt>
          <cx:pt idx="873">-0.017862449353280026</cx:pt>
          <cx:pt idx="874">-0.017215261446374374</cx:pt>
          <cx:pt idx="875">-0.0020195683930898851</cx:pt>
          <cx:pt idx="876">0.0054463882363764747</cx:pt>
          <cx:pt idx="877">0.0064173747684263998</cx:pt>
          <cx:pt idx="878">-0.0047857567567214498</cx:pt>
          <cx:pt idx="879">-0.0084474096356932492</cx:pt>
          <cx:pt idx="880">-0.0087824540451197503</cx:pt>
          <cx:pt idx="881">-0.01882616576819825</cx:pt>
          <cx:pt idx="882">-0.024573160326162077</cx:pt>
          <cx:pt idx="883">-0.012935059318089101</cx:pt>
          <cx:pt idx="884">-0.0020780171156015523</cx:pt>
          <cx:pt idx="885">-0.0052731170518237249</cx:pt>
          <cx:pt idx="886">-0.0076160192237830753</cx:pt>
          <cx:pt idx="887">-0.013194906133411776</cx:pt>
          <cx:pt idx="888">-0.013951415258762199</cx:pt>
          <cx:pt idx="889">-0.029967987891410999</cx:pt>
          <cx:pt idx="890">-0.025637546320940501</cx:pt>
          <cx:pt idx="891">-0.020988775075174899</cx:pt>
          <cx:pt idx="892">-0.002898413091527025</cx:pt>
          <cx:pt idx="893">0.0070990077065416499</cx:pt>
          <cx:pt idx="894">0.010490311684920225</cx:pt>
          <cx:pt idx="895">0.044172101678105001</cx:pt>
          <cx:pt idx="896">0.028950752269329</cx:pt>
          <cx:pt idx="897">-0.032824555940271498</cx:pt>
          <cx:pt idx="898">-0.026943770592114249</cx:pt>
          <cx:pt idx="899">-0.0068624258384301752</cx:pt>
          <cx:pt idx="900">-0.0033854273343603501</cx:pt>
          <cx:pt idx="901">-0.0080924104981120997</cx:pt>
          <cx:pt idx="902">0.001303159984680935</cx:pt>
          <cx:pt idx="903">0.024291846490475475</cx:pt>
          <cx:pt idx="904">0.032918039050975498</cx:pt>
          <cx:pt idx="905">0.013935117327743499</cx:pt>
          <cx:pt idx="906">0.0036644970712039998</cx:pt>
          <cx:pt idx="907">0.0036647300318702501</cx:pt>
          <cx:pt idx="908">0.00018636445893461176</cx:pt>
          <cx:pt idx="909">-1.9641676623671951e-05</cx:pt>
          <cx:pt idx="910">-0.00019911302790053651</cx:pt>
          <cx:pt idx="911">-0.0008455728951883675</cx:pt>
          <cx:pt idx="912">-0.0025501729469659751</cx:pt>
          <cx:pt idx="913">-0.0066778171808610249</cx:pt>
          <cx:pt idx="914">-0.0094123528362969507</cx:pt>
          <cx:pt idx="915">-0.0073277503582709503</cx:pt>
          <cx:pt idx="916">-0.010338826111505651</cx:pt>
          <cx:pt idx="917">-0.022280618399873699</cx:pt>
          <cx:pt idx="918">-0.021886080879807299</cx:pt>
          <cx:pt idx="919">-0.017644569625220249</cx:pt>
          <cx:pt idx="920">-0.00097185579126380999</cx:pt>
          <cx:pt idx="921">0.0040278388356181248</cx:pt>
          <cx:pt idx="922">0.023852377629581974</cx:pt>
          <cx:pt idx="923">0.03017550123929175</cx:pt>
          <cx:pt idx="924">-0.010071495136255226</cx:pt>
          <cx:pt idx="925">-0.034377888139749749</cx:pt>
          <cx:pt idx="926">-0.031077594809572999</cx:pt>
          <cx:pt idx="927">-0.0089020361585147242</cx:pt>
          <cx:pt idx="928">-0.0043100539782391003</cx:pt>
          <cx:pt idx="929">-0.02577136548071075</cx:pt>
          <cx:pt idx="930">-0.0052169897571378004</cx:pt>
          <cx:pt idx="931">0.010528328946035675</cx:pt>
          <cx:pt idx="932">0.021459452615874348</cx:pt>
          <cx:pt idx="933">0.019848729145791076</cx:pt>
          <cx:pt idx="934">0.0083915132325717255</cx:pt>
          <cx:pt idx="935">0.0028663313827584501</cx:pt>
          <cx:pt idx="936">0.00013823849436189224</cx:pt>
          <cx:pt idx="937">-3.049496432856025e-06</cx:pt>
          <cx:pt idx="938">-0.00059167691345015001</cx:pt>
          <cx:pt idx="939">-0.001012661482574035</cx:pt>
          <cx:pt idx="940">-0.0035710182138977251</cx:pt>
          <cx:pt idx="941">-0.0078881014350814255</cx:pt>
          <cx:pt idx="942">-0.01243329079022195</cx:pt>
          <cx:pt idx="943">-0.0089042256704065757</cx:pt>
          <cx:pt idx="944">-0.0088644868042796997</cx:pt>
          <cx:pt idx="945">-0.020199964835615175</cx:pt>
          <cx:pt idx="946">-0.011830078236060975</cx:pt>
          <cx:pt idx="947">0.0023308320145876875</cx:pt>
          <cx:pt idx="948">0.0076927910519021753</cx:pt>
          <cx:pt idx="949">-0.0014606045059950474</cx:pt>
          <cx:pt idx="950">0.01426218637166885</cx:pt>
          <cx:pt idx="951">-0.0022632109564315523</cx:pt>
          <cx:pt idx="952">-0.0026609271424539748</cx:pt>
          <cx:pt idx="953">0.00056300122279420999</cx:pt>
          <cx:pt idx="954">-0.030436529552100501</cx:pt>
          <cx:pt idx="955">-0.01247218961623155</cx:pt>
          <cx:pt idx="956">-0.019906693870931923</cx:pt>
          <cx:pt idx="957">-0.02976006043114025</cx:pt>
          <cx:pt idx="958">-0.0063631001600505501</cx:pt>
          <cx:pt idx="959">0.0033671745190062248</cx:pt>
          <cx:pt idx="960">0.01452509839490625</cx:pt>
          <cx:pt idx="961">0.012788348755246575</cx:pt>
          <cx:pt idx="962">0.0017069527961584225</cx:pt>
          <cx:pt idx="963">-0.0031027768214555501</cx:pt>
          <cx:pt idx="964">-0.0057443963426714248</cx:pt>
          <cx:pt idx="965">-4.9677504011213501e-05</cx:pt>
          <cx:pt idx="966">-7.1562636170650001e-07</cx:pt>
          <cx:pt idx="967">-0.001502299347726775</cx:pt>
          <cx:pt idx="968">-0.0046367950620050998</cx:pt>
          <cx:pt idx="969">-0.0080959945354091758</cx:pt>
          <cx:pt idx="970">-0.011696482914925225</cx:pt>
          <cx:pt idx="971">-0.016697215584816575</cx:pt>
          <cx:pt idx="972">-0.015422443102395975</cx:pt>
          <cx:pt idx="973">-0.017862449353280026</cx:pt>
          <cx:pt idx="974">-0.017215261446374374</cx:pt>
          <cx:pt idx="975">-0.0020195683930898851</cx:pt>
          <cx:pt idx="976">0.0054463882363764747</cx:pt>
          <cx:pt idx="977">0.0064173747684263998</cx:pt>
          <cx:pt idx="978">-0.0047857567567214498</cx:pt>
          <cx:pt idx="979">-0.0084474096356932492</cx:pt>
          <cx:pt idx="980">-0.0087824540451197503</cx:pt>
          <cx:pt idx="981">-0.01882616576819825</cx:pt>
          <cx:pt idx="982">-0.024573160326162077</cx:pt>
          <cx:pt idx="983">-0.012935059318089101</cx:pt>
          <cx:pt idx="984">-0.0020780171156015523</cx:pt>
          <cx:pt idx="985">-0.0052731170518237249</cx:pt>
          <cx:pt idx="986">-0.0076160192237830753</cx:pt>
          <cx:pt idx="987">-0.013194906133411776</cx:pt>
          <cx:pt idx="988">-0.013951415258762199</cx:pt>
          <cx:pt idx="989">-0.029967987891410999</cx:pt>
          <cx:pt idx="990">-0.025637546320940501</cx:pt>
          <cx:pt idx="991">-0.020988775075174899</cx:pt>
          <cx:pt idx="992">-0.002898413091527025</cx:pt>
          <cx:pt idx="993">0.0070990077065416499</cx:pt>
          <cx:pt idx="994">0.010490311684920225</cx:pt>
          <cx:pt idx="995">0.044172101678105001</cx:pt>
          <cx:pt idx="996">0.028950752269329</cx:pt>
          <cx:pt idx="997">-0.032824555940271498</cx:pt>
          <cx:pt idx="998">-0.026943770592114249</cx:pt>
          <cx:pt idx="999">-0.0068624258384301752</cx:pt>
          <cx:pt idx="1000">-0.0033854273343603501</cx:pt>
          <cx:pt idx="1001">-0.0080924104981120997</cx:pt>
          <cx:pt idx="1002">0.001303159984680935</cx:pt>
          <cx:pt idx="1003">0.024291846490475475</cx:pt>
          <cx:pt idx="1004">0.032918039050975498</cx:pt>
          <cx:pt idx="1005">0.013935117327743499</cx:pt>
          <cx:pt idx="1006">0.0036644970712039998</cx:pt>
          <cx:pt idx="1007">0.0036647300318702501</cx:pt>
          <cx:pt idx="1008">0.00018636445893461176</cx:pt>
          <cx:pt idx="1009">-1.9641676623671951e-05</cx:pt>
          <cx:pt idx="1010">-0.00019911302790053651</cx:pt>
          <cx:pt idx="1011">-0.0008455728951883675</cx:pt>
          <cx:pt idx="1012">-0.0025501729469659751</cx:pt>
          <cx:pt idx="1013">-0.0066778171808610249</cx:pt>
          <cx:pt idx="1014">-0.0094123528362969507</cx:pt>
          <cx:pt idx="1015">-0.0073277503582709503</cx:pt>
          <cx:pt idx="1016">-0.010338826111505651</cx:pt>
          <cx:pt idx="1017">-0.022280618399873699</cx:pt>
          <cx:pt idx="1018">-0.021886080879807299</cx:pt>
          <cx:pt idx="1019">-0.017644569625220249</cx:pt>
          <cx:pt idx="1020">-0.00097185579126380999</cx:pt>
          <cx:pt idx="1021">0.0040278388356181248</cx:pt>
          <cx:pt idx="1022">0.023852377629581974</cx:pt>
          <cx:pt idx="1023">0.03017550123929175</cx:pt>
          <cx:pt idx="1024">-0.010071495136255226</cx:pt>
          <cx:pt idx="1025">-0.034377888139749749</cx:pt>
          <cx:pt idx="1026">-0.031077594809572999</cx:pt>
          <cx:pt idx="1027">-0.0089020361585147242</cx:pt>
          <cx:pt idx="1028">-0.0043100539782391003</cx:pt>
          <cx:pt idx="1029">-0.02577136548071075</cx:pt>
          <cx:pt idx="1030">-0.0052169897571378004</cx:pt>
          <cx:pt idx="1031">0.010528328946035675</cx:pt>
          <cx:pt idx="1032">0.021459452615874348</cx:pt>
          <cx:pt idx="1033">0.019848729145791076</cx:pt>
          <cx:pt idx="1034">0.0083915132325717255</cx:pt>
          <cx:pt idx="1035">0.0028663313827584501</cx:pt>
          <cx:pt idx="1036">0.00013823849436189224</cx:pt>
          <cx:pt idx="1037">-3.049496432856025e-06</cx:pt>
          <cx:pt idx="1038">-0.00059167691345015001</cx:pt>
          <cx:pt idx="1039">-0.001012661482574035</cx:pt>
          <cx:pt idx="1040">-0.0035710182138977251</cx:pt>
          <cx:pt idx="1041">-0.0078881014350814255</cx:pt>
          <cx:pt idx="1042">-0.01243329079022195</cx:pt>
          <cx:pt idx="1043">-0.0089042256704065757</cx:pt>
          <cx:pt idx="1044">-0.0088644868042796997</cx:pt>
          <cx:pt idx="1045">-0.020199964835615175</cx:pt>
          <cx:pt idx="1046">-0.011830078236060975</cx:pt>
          <cx:pt idx="1047">0.0023308320145876875</cx:pt>
          <cx:pt idx="1048">0.0076927910519021753</cx:pt>
          <cx:pt idx="1049">-0.0014606045059950474</cx:pt>
          <cx:pt idx="1050">0.01426218637166885</cx:pt>
          <cx:pt idx="1051">-0.0022632109564315523</cx:pt>
          <cx:pt idx="1052">-0.0026609271424539748</cx:pt>
          <cx:pt idx="1053">0.00056300122279420999</cx:pt>
          <cx:pt idx="1054">-0.030436529552100501</cx:pt>
          <cx:pt idx="1055">-0.01247218961623155</cx:pt>
          <cx:pt idx="1056">-0.019906693870931923</cx:pt>
          <cx:pt idx="1057">-0.02976006043114025</cx:pt>
          <cx:pt idx="1058">-0.0063631001600505501</cx:pt>
          <cx:pt idx="1059">0.0033671745190062248</cx:pt>
          <cx:pt idx="1060">0.01452509839490625</cx:pt>
          <cx:pt idx="1061">0.012788348755246575</cx:pt>
          <cx:pt idx="1062">0.0017069527961584225</cx:pt>
          <cx:pt idx="1063">-0.0031027768214555501</cx:pt>
          <cx:pt idx="1064">-0.0057443963426714248</cx:pt>
          <cx:pt idx="1065">-4.9677504011213501e-05</cx:pt>
          <cx:pt idx="1066">-7.1562636170650001e-07</cx:pt>
          <cx:pt idx="1067">-0.001502299347726775</cx:pt>
          <cx:pt idx="1068">-0.0046367950620050998</cx:pt>
          <cx:pt idx="1069">-0.0080959945354091758</cx:pt>
          <cx:pt idx="1070">-0.011696482914925225</cx:pt>
          <cx:pt idx="1071">-0.016697215584816575</cx:pt>
          <cx:pt idx="1072">-0.015422443102395975</cx:pt>
          <cx:pt idx="1073">-0.017862449353280026</cx:pt>
          <cx:pt idx="1074">-0.017215261446374374</cx:pt>
          <cx:pt idx="1075">-0.0020195683930898851</cx:pt>
          <cx:pt idx="1076">0.0054463882363764747</cx:pt>
          <cx:pt idx="1077">0.0064173747684263998</cx:pt>
          <cx:pt idx="1078">-0.0047857567567214498</cx:pt>
          <cx:pt idx="1079">-0.0084474096356932492</cx:pt>
          <cx:pt idx="1080">-0.0087824540451197503</cx:pt>
          <cx:pt idx="1081">-0.01882616576819825</cx:pt>
          <cx:pt idx="1082">-0.024573160326162077</cx:pt>
          <cx:pt idx="1083">-0.012935059318089101</cx:pt>
        </cx:lvl>
      </cx:numDim>
    </cx:data>
    <cx:data id="195">
      <cx:numDim type="val">
        <cx:f>Sheet2!$GN$1:$GN$1084</cx:f>
        <cx:lvl ptCount="1084" formatCode="G/通用格式">
          <cx:pt idx="0">-0.00069039721494170705</cx:pt>
          <cx:pt idx="1">-0.000206878409668821</cx:pt>
          <cx:pt idx="2">-0.00030051194348725701</cx:pt>
          <cx:pt idx="3">0.000442013826194964</cx:pt>
          <cx:pt idx="4">5.3621227688847398e-05</cx:pt>
          <cx:pt idx="5">0.00077573465873311399</cx:pt>
          <cx:pt idx="6">-0.00031585015188202899</cx:pt>
          <cx:pt idx="7">-0.000120539065553393</cx:pt>
          <cx:pt idx="8">-0.00019933971835467</cx:pt>
          <cx:pt idx="9">8.5411120961917795e-05</cx:pt>
          <cx:pt idx="10">-0.00057942998889053598</cx:pt>
          <cx:pt idx="11">0.00027014299462219501</cx:pt>
          <cx:pt idx="12">0.000532295082137287</cx:pt>
          <cx:pt idx="13">-0.00071059063505430904</cx:pt>
          <cx:pt idx="14">-8.5328729554185205e-05</cx:pt>
          <cx:pt idx="15">-0.00010789951893255701</cx:pt>
          <cx:pt idx="16">-8.0016165365557403e-05</cx:pt>
          <cx:pt idx="17">-0.000433978208110647</cx:pt>
          <cx:pt idx="18">-0.00054268002831813498</cx:pt>
          <cx:pt idx="19">0.00052169342206834202</cx:pt>
          <cx:pt idx="20">-0.00074265033304563998</cx:pt>
          <cx:pt idx="21">0.00042267954133527698</cx:pt>
          <cx:pt idx="22">-0.000213737388815073</cx:pt>
          <cx:pt idx="23">-0.00017573131761781</cx:pt>
          <cx:pt idx="24">0.00018682871021059299</cx:pt>
          <cx:pt idx="25">-5.17972214636395e-05</cx:pt>
          <cx:pt idx="26">-0.00034604753808510597</cx:pt>
          <cx:pt idx="27">-0.000142256850678115</cx:pt>
          <cx:pt idx="28">-0.00047934397108818699</cx:pt>
          <cx:pt idx="29">0.000254901214991892</cx:pt>
          <cx:pt idx="30">-6.6733911785336794e-05</cx:pt>
          <cx:pt idx="31">-0.00015899534417991801</cx:pt>
          <cx:pt idx="32">-1.6928732092509601e-05</cx:pt>
          <cx:pt idx="33">-0.00036290023867110798</cx:pt>
          <cx:pt idx="34">-9.1026647197086903e-05</cx:pt>
          <cx:pt idx="35">0.00010499146967837999</cx:pt>
          <cx:pt idx="36">-0.0012048928053049999</cx:pt>
          <cx:pt idx="37">-0.000469933478299299</cx:pt>
          <cx:pt idx="38">-0.00072181441888365095</cx:pt>
          <cx:pt idx="39">-0.0034180656550140799</cx:pt>
          <cx:pt idx="40">-0.0024230107369710798</cx:pt>
          <cx:pt idx="41">-0.00128839067841059</cx:pt>
          <cx:pt idx="42">-0.0012040577039090701</cx:pt>
          <cx:pt idx="43">-0.00083526080916221303</cx:pt>
          <cx:pt idx="44">0.00412504461585015</cx:pt>
          <cx:pt idx="45">0.00072980555066058498</cx:pt>
          <cx:pt idx="46">-0.00066518560899021502</cx:pt>
          <cx:pt idx="47">-0.00018391068582986799</cx:pt>
          <cx:pt idx="48">-0.00096497542457581003</cx:pt>
          <cx:pt idx="49">-0.00357942719102078</cx:pt>
          <cx:pt idx="50">-0.00024893473394196002</cx:pt>
          <cx:pt idx="51">-0.00011736091053828199</cx:pt>
          <cx:pt idx="52">0.00085108602493413595</cx:pt>
          <cx:pt idx="53">-0.000103870168037131</cx:pt>
          <cx:pt idx="54">0.00014046305095629199</cx:pt>
          <cx:pt idx="55">0.000238912450202927</cx:pt>
          <cx:pt idx="56">-0.000184552714580973</cx:pt>
          <cx:pt idx="57">0.00019269419744081699</cx:pt>
          <cx:pt idx="58">-2.51508719626518e-05</cx:pt>
          <cx:pt idx="59">-0.00033675302793338002</cx:pt>
          <cx:pt idx="60">0.00011812173115188</cx:pt>
          <cx:pt idx="61">-0.000239983621836003</cx:pt>
          <cx:pt idx="62">-0.00044979627945626501</cx:pt>
          <cx:pt idx="63">-0.0015816923716337099</cx:pt>
          <cx:pt idx="64">0.0025124305628056701</cx:pt>
          <cx:pt idx="65">0.0108977928509238</cx:pt>
          <cx:pt idx="66">0.0091063698989996503</cx:pt>
          <cx:pt idx="67">0.0019623091765810499</cx:pt>
          <cx:pt idx="68">0.00305142195389852</cx:pt>
          <cx:pt idx="69">0.0079434926822465699</cx:pt>
          <cx:pt idx="70">0.012311351733499201</cx:pt>
          <cx:pt idx="71">0.0046081871394274398</cx:pt>
          <cx:pt idx="72">0.0053283122446382497</cx:pt>
          <cx:pt idx="73">-0.0040724112848293499</cx:pt>
          <cx:pt idx="74">-0.010853387840798499</cx:pt>
          <cx:pt idx="75">-0.015757771569981</cx:pt>
          <cx:pt idx="76">-0.0068241936422176403</cx:pt>
          <cx:pt idx="77">-0.0082222129716511497</cx:pt>
          <cx:pt idx="78">-0.0055048755605219398</cx:pt>
          <cx:pt idx="79">-0.00102518889565758</cx:pt>
          <cx:pt idx="80">0.00299146188548293</cx:pt>
          <cx:pt idx="81">0.0015623578985631899</cx:pt>
          <cx:pt idx="82">0.00052388417593402404</cx:pt>
          <cx:pt idx="83">-0.00019493701535556901</cx:pt>
          <cx:pt idx="84">-0.00034497101873102602</cx:pt>
          <cx:pt idx="85">-0.00014202397175965101</cx:pt>
          <cx:pt idx="86">0.00028158032919365299</cx:pt>
          <cx:pt idx="87">0.00044026555083995802</cx:pt>
          <cx:pt idx="88">0.00071593594242183296</cx:pt>
          <cx:pt idx="89">0.00080871853264885497</cx:pt>
          <cx:pt idx="90">-0.00099369668533986306</cx:pt>
          <cx:pt idx="91">-0.0014699926800324501</cx:pt>
          <cx:pt idx="92">0.0057227267228802999</cx:pt>
          <cx:pt idx="93">0.020288636443682999</cx:pt>
          <cx:pt idx="94">0.020887066475616001</cx:pt>
          <cx:pt idx="95">0.028287365616543599</cx:pt>
          <cx:pt idx="96">0.0407537458160643</cx:pt>
          <cx:pt idx="97">0.016645440166947099</cx:pt>
          <cx:pt idx="98">0.0154145722637335</cx:pt>
          <cx:pt idx="99">0.0107661337243049</cx:pt>
          <cx:pt idx="100">0.0195278770602355</cx:pt>
          <cx:pt idx="101">0.0096897134049058406</cx:pt>
          <cx:pt idx="102">0.00317251900334841</cx:pt>
          <cx:pt idx="103">-0.0105949009003296</cx:pt>
          <cx:pt idx="104">-0.0282458859707958</cx:pt>
          <cx:pt idx="105">-0.020388363752921398</cx:pt>
          <cx:pt idx="106">-0.0123626088185278</cx:pt>
          <cx:pt idx="107">-0.0089563461856586504</cx:pt>
          <cx:pt idx="108">-0.000371594108436451</cx:pt>
          <cx:pt idx="109">0.000376589404483064</cx:pt>
          <cx:pt idx="110">-0.00083099385855153404</cx:pt>
          <cx:pt idx="111">-0.00020281161190085101</cx:pt>
          <cx:pt idx="112">0.00033380823511164098</cx:pt>
          <cx:pt idx="113">0.00054316397650643804</cx:pt>
          <cx:pt idx="114">3.0764295740357902e-05</cx:pt>
          <cx:pt idx="115">-0.00089736973554160903</cx:pt>
          <cx:pt idx="116">-0.00037088064316533298</cx:pt>
          <cx:pt idx="117">0.0023233293891282598</cx:pt>
          <cx:pt idx="118">0.0090397014219747995</cx:pt>
          <cx:pt idx="119">0.017104585883338599</cx:pt>
          <cx:pt idx="120">0.046118133926850803</cx:pt>
          <cx:pt idx="121">0.055115428015782099</cx:pt>
          <cx:pt idx="122">0.077324357613542796</cx:pt>
          <cx:pt idx="123">0.085062067044473597</cx:pt>
          <cx:pt idx="124">0.050983430203333201</cx:pt>
          <cx:pt idx="125">-0.0058707069161953</cx:pt>
          <cx:pt idx="126">-0.00046232419744544098</cx:pt>
          <cx:pt idx="127">0.0082943700114634106</cx:pt>
          <cx:pt idx="128">0.0032455972187961698</cx:pt>
          <cx:pt idx="129">-0.023263417287049299</cx:pt>
          <cx:pt idx="130">0.000121161617937111</cx:pt>
          <cx:pt idx="131">0.0064438292796158599</cx:pt>
          <cx:pt idx="132">-0.00048551396376027501</cx:pt>
          <cx:pt idx="133">-0.0188079923901209</cx:pt>
          <cx:pt idx="134">-0.0199916357629208</cx:pt>
          <cx:pt idx="135">-0.023090139157311299</cx:pt>
          <cx:pt idx="136">-0.0078172577531108595</cx:pt>
          <cx:pt idx="137">-0.00224513574181729</cx:pt>
          <cx:pt idx="138">-0.00023678111237030101</cx:pt>
          <cx:pt idx="139">-0.00064393882091136096</cx:pt>
          <cx:pt idx="140">0.000353043637634244</cx:pt>
          <cx:pt idx="141">-0.00038269979227295901</cx:pt>
          <cx:pt idx="142">2.4104762688309401e-05</cx:pt>
          <cx:pt idx="143">-0.00137869117669699</cx:pt>
          <cx:pt idx="144">-0.0053116996207963401</cx:pt>
          <cx:pt idx="145">-0.0080807446088839892</cx:pt>
          <cx:pt idx="146">0.00674037909796128</cx:pt>
          <cx:pt idx="147">0.039828744218502098</cx:pt>
          <cx:pt idx="148">0.040542925232393098</cx:pt>
          <cx:pt idx="149">0.025401927393714899</cx:pt>
          <cx:pt idx="150">0.043191814748560799</cx:pt>
          <cx:pt idx="151">0.037995145296939897</cx:pt>
          <cx:pt idx="152">0.033526920918164803</cx:pt>
          <cx:pt idx="153">-0.00770474228267221</cx:pt>
          <cx:pt idx="154">-0.042184099216492799</cx:pt>
          <cx:pt idx="155">-0.0148833971639866</cx:pt>
          <cx:pt idx="156">-0.00635116732218331</cx:pt>
          <cx:pt idx="157">-0.0134046332993805</cx:pt>
          <cx:pt idx="158">-0.0072027874918273701</cx:pt>
          <cx:pt idx="159">0.0038379411007383999</cx:pt>
          <cx:pt idx="160">0.0060085412190708396</cx:pt>
          <cx:pt idx="161">0.0082092590263199792</cx:pt>
          <cx:pt idx="162">-0.0027769098323136201</cx:pt>
          <cx:pt idx="163">-0.021670637528050801</cx:pt>
          <cx:pt idx="164">-0.0149465839836732</cx:pt>
          <cx:pt idx="165">-0.0035185405992552198</cx:pt>
          <cx:pt idx="166">-0.00086767515904300396</cx:pt>
          <cx:pt idx="167">-0.00041803269986897802</cx:pt>
          <cx:pt idx="168">0.00056430494590175705</cx:pt>
          <cx:pt idx="169">-0.00046103091428397499</cx:pt>
          <cx:pt idx="170">-0.00011865270065944601</cx:pt>
          <cx:pt idx="171">0.00183820119489975</cx:pt>
          <cx:pt idx="172">-0.0024531986989153598</cx:pt>
          <cx:pt idx="173">-0.0091323534413179606</cx:pt>
          <cx:pt idx="174">0.010214598365370701</cx:pt>
          <cx:pt idx="175">0.036023028797902402</cx:pt>
          <cx:pt idx="176">0.0074037465808746298</cx:pt>
          <cx:pt idx="177">-0.011313542275543501</cx:pt>
          <cx:pt idx="178">0.0151202435159655</cx:pt>
          <cx:pt idx="179">0.033997899981073901</cx:pt>
          <cx:pt idx="180">0.0095969292609342192</cx:pt>
          <cx:pt idx="181">-0.0041501088797314097</cx:pt>
          <cx:pt idx="182">-0.039788294560609297</cx:pt>
          <cx:pt idx="183">-0.025709153742103901</cx:pt>
          <cx:pt idx="184">-0.0245903346294075</cx:pt>
          <cx:pt idx="185">-0.022673736138182601</cx:pt>
          <cx:pt idx="186">-0.00970744334576263</cx:pt>
          <cx:pt idx="187">-0.0105351189055117</cx:pt>
          <cx:pt idx="188">-0.033121517069861203</cx:pt>
          <cx:pt idx="189">-0.014081914061215801</cx:pt>
          <cx:pt idx="190">0.0014604866897468399</cx:pt>
          <cx:pt idx="191">-0.0204140596775307</cx:pt>
          <cx:pt idx="192">-0.0194451776588275</cx:pt>
          <cx:pt idx="193">-0.0032327397454021299</cx:pt>
          <cx:pt idx="194">-0.00063481585671094497</cx:pt>
          <cx:pt idx="195">-0.00073197807125588204</cx:pt>
          <cx:pt idx="196">-0.00067230475710639405</cx:pt>
          <cx:pt idx="197">0.00029552803054349903</cx:pt>
          <cx:pt idx="198">3.9517147795184302e-05</cx:pt>
          <cx:pt idx="199">0.0011672436321128799</cx:pt>
          <cx:pt idx="200">0.001993329751211075</cx:pt>
          <cx:pt idx="201">0.001442354514318325</cx:pt>
          <cx:pt idx="202">0.0045619045677630253</cx:pt>
          <cx:pt idx="203">0.0041480565725336748</cx:pt>
          <cx:pt idx="204">-0.0018404970197847875</cx:pt>
          <cx:pt idx="205">-0.0019193785599938725</cx:pt>
          <cx:pt idx="206">0.011145302180137274</cx:pt>
          <cx:pt idx="207">0.015619637559901225</cx:pt>
          <cx:pt idx="208">0.0090569376057327497</cx:pt>
          <cx:pt idx="209">0.0083366452507619999</cx:pt>
          <cx:pt idx="210">0.00016317933690306274</cx:pt>
          <cx:pt idx="211">-0.0063765407668132752</cx:pt>
          <cx:pt idx="212">-3.9895561582475248e-05</cx:pt>
          <cx:pt idx="213">-0.0079060541238438493</cx:pt>
          <cx:pt idx="214">-0.0057752874564870249</cx:pt>
          <cx:pt idx="215">-0.008703180381063675</cx:pt>
          <cx:pt idx="216">-0.0020559840961883349</cx:pt>
          <cx:pt idx="217">0.00082980716600395505</cx:pt>
          <cx:pt idx="218">0.0048910796025924998</cx:pt>
          <cx:pt idx="219">-0.0056041475616409753</cx:pt>
          <cx:pt idx="220">-0.0016672483218810575</cx:pt>
          <cx:pt idx="221">-0.00099122644930948003</cx:pt>
          <cx:pt idx="222">0.00017592053450838301</cx:pt>
          <cx:pt idx="223">2.6540709763029e-05</cx:pt>
          <cx:pt idx="224">-5.6299396828092248e-05</cx:pt>
          <cx:pt idx="225">2.2337831887644426e-05</cx:pt>
          <cx:pt idx="226">7.3560438911431756e-05</cx:pt>
          <cx:pt idx="227">0.0018831748543202775</cx:pt>
          <cx:pt idx="228">0.002308111882821995</cx:pt>
          <cx:pt idx="229">-0.00092031327617923505</cx:pt>
          <cx:pt idx="230">-0.00404213217400005</cx:pt>
          <cx:pt idx="231">-0.0049298236554803504</cx:pt>
          <cx:pt idx="232">-0.0069440067799987747</cx:pt>
          <cx:pt idx="233">0.00081219201970431499</cx:pt>
          <cx:pt idx="234">0.0184611951063323</cx:pt>
          <cx:pt idx="235">0.012410403937373525</cx:pt>
          <cx:pt idx="236">0.0074035492259516252</cx:pt>
          <cx:pt idx="237">0.0073399298584188996</cx:pt>
          <cx:pt idx="238">0.01006746158273185</cx:pt>
          <cx:pt idx="239">0.0076290409999630751</cx:pt>
          <cx:pt idx="240">0.0023672354332255801</cx:pt>
          <cx:pt idx="241">0.0020598843496354574</cx:pt>
          <cx:pt idx="242">8.4935748448312752e-05</cx:pt>
          <cx:pt idx="243">-0.001642401340572845</cx:pt>
          <cx:pt idx="244">-0.00033265127046583999</cx:pt>
          <cx:pt idx="245">0.0034803801512476749</cx:pt>
          <cx:pt idx="246">0.0077331244002313004</cx:pt>
          <cx:pt idx="247">0.00076250362089689996</cx:pt>
          <cx:pt idx="248">-0.0047098580117336747</cx:pt>
          <cx:pt idx="249">-0.0021152788528771976</cx:pt>
          <cx:pt idx="250">0.00027892768050888502</cx:pt>
          <cx:pt idx="251">0.00018214912238064275</cx:pt>
          <cx:pt idx="252">-1.8061354854704176e-05</cx:pt>
          <cx:pt idx="253">4.3312844208746502e-07</cx:pt>
          <cx:pt idx="254">0.00036884431741637498</cx:pt>
          <cx:pt idx="255">0.00049765414622005499</cx:pt>
          <cx:pt idx="256">-0.00057349559590585248</cx:pt>
          <cx:pt idx="257">-0.0086514362102601498</cx:pt>
          <cx:pt idx="258">-0.014202410306034774</cx:pt>
          <cx:pt idx="259">-0.012249965571752374</cx:pt>
          <cx:pt idx="260">-0.010197837516292199</cx:pt>
          <cx:pt idx="261">-0.0090143544960647245</cx:pt>
          <cx:pt idx="262">0.0013448590038673874</cx:pt>
          <cx:pt idx="263">0.002545608830834125</cx:pt>
          <cx:pt idx="264">0.00083049093805276754</cx:pt>
          <cx:pt idx="265">0.0026102546284716751</cx:pt>
          <cx:pt idx="266">0.0088273622729341007</cx:pt>
          <cx:pt idx="267">-0.0019325075548025251</cx:pt>
          <cx:pt idx="268">-0.0031511661849021248</cx:pt>
          <cx:pt idx="269">0.00077762557634343001</cx:pt>
          <cx:pt idx="270">0.00071565233403569255</cx:pt>
          <cx:pt idx="271">-0.0043301275823731996</cx:pt>
          <cx:pt idx="272">-0.0041363183591474999</cx:pt>
          <cx:pt idx="273">0.0021984317281263698</cx:pt>
          <cx:pt idx="274">0.0092776357725022247</cx:pt>
          <cx:pt idx="275">-0.0031134594707754749</cx:pt>
          <cx:pt idx="276">-0.0075976712265129753</cx:pt>
          <cx:pt idx="277">-0.00095282086586861504</cx:pt>
          <cx:pt idx="278">0.00018799996824211076</cx:pt>
          <cx:pt idx="279">0.000114616523333479</cx:pt>
          <cx:pt idx="280">-0.00013380230429111949</cx:pt>
          <cx:pt idx="281">1.6624930830807075e-05</cx:pt>
          <cx:pt idx="282">-5.4773296610237252e-05</cx:pt>
          <cx:pt idx="283">-0.00037779552335719498</cx:pt>
          <cx:pt idx="284">-0.0036232589059521751</cx:pt>
          <cx:pt idx="285">-0.01318261292927635</cx:pt>
          <cx:pt idx="286">-0.018524311547262699</cx:pt>
          <cx:pt idx="287">-0.020879577782298875</cx:pt>
          <cx:pt idx="288">-0.02021643071764145</cx:pt>
          <cx:pt idx="289">-0.021782920284244625</cx:pt>
          <cx:pt idx="290">-0.018064048742362376</cx:pt>
          <cx:pt idx="291">-0.012619095806522649</cx:pt>
          <cx:pt idx="292">-0.0098694861277896506</cx:pt>
          <cx:pt idx="293">-0.01389213002489815</cx:pt>
          <cx:pt idx="294">-0.015069672831618775</cx:pt>
          <cx:pt idx="295">-0.01640628094184245</cx:pt>
          <cx:pt idx="296">0.0059553924060391002</cx:pt>
          <cx:pt idx="297">-0.0034111976580712749</cx:pt>
          <cx:pt idx="298">-0.0087645522643153752</cx:pt>
          <cx:pt idx="299">-0.0221616069795601</cx:pt>
          <cx:pt idx="300">-0.00050457017370907596</cx:pt>
          <cx:pt idx="301">0.0147455260532887</cx:pt>
          <cx:pt idx="302">0.017444337392186201</cx:pt>
          <cx:pt idx="303">-0.028526026490160901</cx:pt>
          <cx:pt idx="304">-0.025310789536884402</cx:pt>
          <cx:pt idx="305">-0.00154814704375022</cx:pt>
          <cx:pt idx="306">-0.00043671428528357101</cx:pt>
          <cx:pt idx="307">-0.00024995557257950502</cx:pt>
          <cx:pt idx="308">-0.00031533281633393099</cx:pt>
          <cx:pt idx="309">0.00131214835894335</cx:pt>
          <cx:pt idx="310">-0.00152736432417807</cx:pt>
          <cx:pt idx="311">-0.0083291737376005506</cx:pt>
          <cx:pt idx="312">-0.027516341861964801</cx:pt>
          <cx:pt idx="313">-0.059690325066780701</cx:pt>
          <cx:pt idx="314">-0.062352076242566098</cx:pt>
          <cx:pt idx="315">-0.092010152560036099</cx:pt>
          <cx:pt idx="316">-0.079338086464894403</cx:pt>
          <cx:pt idx="317">-0.0871965919710746</cx:pt>
          <cx:pt idx="318">-0.076999132902899198</cx:pt>
          <cx:pt idx="319">-0.02839492614687</cx:pt>
          <cx:pt idx="320">-0.069520259555921005</cx:pt>
          <cx:pt idx="321">-0.085736742446874598</cx:pt>
          <cx:pt idx="322">-0.085369721503653101</cx:pt>
          <cx:pt idx="323">-0.0574731569294301</cx:pt>
          <cx:pt idx="324">-0.015335750663733799</cx:pt>
          <cx:pt idx="325">-0.077427453582973094</cx:pt>
          <cx:pt idx="326">-0.064845169556965607</cx:pt>
          <cx:pt idx="327">0.0089265940056862496</cx:pt>
          <cx:pt idx="328">0.0363694810857529</cx:pt>
          <cx:pt idx="329">-0.0061824211784290602</cx:pt>
          <cx:pt idx="330">0.0027760829508206601</cx:pt>
          <cx:pt idx="331">-0.0322756790588241</cx:pt>
          <cx:pt idx="332">-0.0199213894610531</cx:pt>
          <cx:pt idx="333">-0.0015569202490750601</cx:pt>
          <cx:pt idx="334">-0.0031560344680260401</cx:pt>
          <cx:pt idx="335">0.00073936337862216502</cx:pt>
          <cx:pt idx="336">-0.00013146429337935599</cx:pt>
          <cx:pt idx="337">-0.000425115244436995</cx:pt>
          <cx:pt idx="338">-0.0020247345403533799</cx:pt>
          <cx:pt idx="339">-0.0114594429453297</cx:pt>
          <cx:pt idx="340">-0.032202157741685097</cx:pt>
          <cx:pt idx="341">-0.043634923768298098</cx:pt>
          <cx:pt idx="342">-0.0524969587425781</cx:pt>
          <cx:pt idx="343">-0.066706088293461197</cx:pt>
          <cx:pt idx="344">-0.0306173233155544</cx:pt>
          <cx:pt idx="345">-0.020459415155281602</cx:pt>
          <cx:pt idx="346">0.035548661123883003</cx:pt>
          <cx:pt idx="347">0.0210078357250141</cx:pt>
          <cx:pt idx="348">-0.012815053863235599</cx:pt>
          <cx:pt idx="349">-0.056169625259100103</cx:pt>
          <cx:pt idx="350">-0.066745520279413204</cx:pt>
          <cx:pt idx="351">-0.075116228950381406</cx:pt>
          <cx:pt idx="352">-0.059909301093977803</cx:pt>
          <cx:pt idx="353">-0.098862328683996706</cx:pt>
          <cx:pt idx="354">-0.0558332775456689</cx:pt>
          <cx:pt idx="355">0.0077151803162898097</cx:pt>
          <cx:pt idx="356">0.014113555264452101</cx:pt>
          <cx:pt idx="357">-0.0077890813951261503</cx:pt>
          <cx:pt idx="358">-0.015531112274036901</cx:pt>
          <cx:pt idx="359">-0.030833839612074799</cx:pt>
          <cx:pt idx="360">-0.0076359228124059601</cx:pt>
          <cx:pt idx="361">0.00962703272905935</cx:pt>
          <cx:pt idx="362">0.0019486881080539101</cx:pt>
          <cx:pt idx="363">-0.00045097792086014798</cx:pt>
          <cx:pt idx="364">0.00085888118409601299</cx:pt>
          <cx:pt idx="365">-0.00095103124945027399</cx:pt>
          <cx:pt idx="366">-0.00093014321666204402</cx:pt>
          <cx:pt idx="367">-0.00548491103581265</cx:pt>
          <cx:pt idx="368">-0.01787028505478</cx:pt>
          <cx:pt idx="369">-0.021601161906059398</cx:pt>
          <cx:pt idx="370">0.00028553326433293697</cx:pt>
          <cx:pt idx="371">0.0014114527872440201</cx:pt>
          <cx:pt idx="372">0.0048909687995954999</cx:pt>
          <cx:pt idx="373">0.0131552713475932</cx:pt>
          <cx:pt idx="374">0.070106852816490803</cx:pt>
          <cx:pt idx="375">0.108004013957849</cx:pt>
          <cx:pt idx="376">0.073704375130898003</cx:pt>
          <cx:pt idx="377">0.043630197076420602</cx:pt>
          <cx:pt idx="378">-0.022741574631139998</cx:pt>
          <cx:pt idx="379">-0.043051801595005802</cx:pt>
          <cx:pt idx="380">-0.067397792550398697</cx:pt>
          <cx:pt idx="381">-0.0619560632405192</cx:pt>
          <cx:pt idx="382">-0.019509194451224701</cx:pt>
          <cx:pt idx="383">-0.013342568393778601</cx:pt>
          <cx:pt idx="384">0.0031550022280975301</cx:pt>
          <cx:pt idx="385">-0.015888310260595399</cx:pt>
          <cx:pt idx="386">-0.019170859518267601</cx:pt>
          <cx:pt idx="387">-0.0188952431778561</cx:pt>
          <cx:pt idx="388">0.010396032485427699</cx:pt>
          <cx:pt idx="389">0.012842205340421299</cx:pt>
          <cx:pt idx="390">0.0023982932106784201</cx:pt>
          <cx:pt idx="391">0.00056727367689468101</cx:pt>
          <cx:pt idx="392">-0.000223356512751145</cx:pt>
          <cx:pt idx="393">0.00043898448086096802</cx:pt>
          <cx:pt idx="394">0.00053958746790973798</cx:pt>
          <cx:pt idx="395">-0.00041757670014810601</cx:pt>
          <cx:pt idx="396">0.0070229986787128801</cx:pt>
          <cx:pt idx="397">0.0031749082815334</cx:pt>
          <cx:pt idx="398">0.048477778298001602</cx:pt>
          <cx:pt idx="399">0.055204450228747898</cx:pt>
          <cx:pt idx="400">0.033817713804832901</cx:pt>
          <cx:pt idx="401">0.048022247268545301</cx:pt>
          <cx:pt idx="402">0.065146475259866998</cx:pt>
          <cx:pt idx="403">0.10023352755007101</cx:pt>
          <cx:pt idx="404">0.11973297473250601</cx:pt>
          <cx:pt idx="405">0.090653347605012397</cx:pt>
          <cx:pt idx="406">0.040207592905311403</cx:pt>
          <cx:pt idx="407">-0.023854389112370301</cx:pt>
          <cx:pt idx="408">-0.034673863107059097</cx:pt>
          <cx:pt idx="409">-0.0086452795912622896</cx:pt>
          <cx:pt idx="410">0.010581112735520501</cx:pt>
          <cx:pt idx="411">0.00171466570583373</cx:pt>
          <cx:pt idx="412">-0.039400404665422502</cx:pt>
          <cx:pt idx="413">-0.024191232830832701</cx:pt>
          <cx:pt idx="414">-0.020861739682428802</cx:pt>
          <cx:pt idx="415">-0.022892253224853502</cx:pt>
          <cx:pt idx="416">0.0083864560053676599</cx:pt>
          <cx:pt idx="417">0.010671216054955799</cx:pt>
          <cx:pt idx="418">0.00572927977676048</cx:pt>
          <cx:pt idx="419">-0.00012553088749931701</cx:pt>
          <cx:pt idx="420">0.00052861921170477798</cx:pt>
          <cx:pt idx="421">0.0023242495140399998</cx:pt>
          <cx:pt idx="422">-0.00034410673064539499</cx:pt>
          <cx:pt idx="423">0.0114771319700435</cx:pt>
          <cx:pt idx="424">0.026420529453860701</cx:pt>
          <cx:pt idx="425">0.0406749792091032</cx:pt>
          <cx:pt idx="426">0.076374962189466503</cx:pt>
          <cx:pt idx="427">0.029824739815096601</cx:pt>
          <cx:pt idx="428">-0.00061532608047235103</cx:pt>
          <cx:pt idx="429">0.026172311783192299</cx:pt>
          <cx:pt idx="430">0.0264599895539223</cx:pt>
          <cx:pt idx="431">0.026590422463201601</cx:pt>
          <cx:pt idx="432">0.019296651075039601</cx:pt>
          <cx:pt idx="433">0.042857453642001699</cx:pt>
          <cx:pt idx="434">-0.0073509935166941901</cx:pt>
          <cx:pt idx="435">-0.032400447528430902</cx:pt>
          <cx:pt idx="436">-0.035789726434759903</cx:pt>
          <cx:pt idx="437">0.012498159187171801</cx:pt>
          <cx:pt idx="438">0.049402698576368399</cx:pt>
          <cx:pt idx="439">-0.011437222173164599</cx:pt>
          <cx:pt idx="440">-0.044979033038967997</cx:pt>
          <cx:pt idx="441">-0.033775280130360498</cx:pt>
          <cx:pt idx="442">-0.030762098551907601</cx:pt>
          <cx:pt idx="443">0.00087478751754141502</cx:pt>
          <cx:pt idx="444">0.022712768330899601</cx:pt>
          <cx:pt idx="445">0.017390096747890701</cx:pt>
          <cx:pt idx="446">0.0115361191089954</cx:pt>
          <cx:pt idx="447">0.00148510782152501</cx:pt>
          <cx:pt idx="448">-0.00037070515131802997</cx:pt>
          <cx:pt idx="449">0.00117044572415297</cx:pt>
          <cx:pt idx="450">0.00187893330442452</cx:pt>
          <cx:pt idx="451">0.020005225319906499</cx:pt>
          <cx:pt idx="452">0.029229586730410501</cx:pt>
          <cx:pt idx="453">0.066422228451490803</cx:pt>
          <cx:pt idx="454">0.055789870883548899</cx:pt>
          <cx:pt idx="455">0.031058893179341799</cx:pt>
          <cx:pt idx="456">0.0081977101696058801</cx:pt>
          <cx:pt idx="457">0.018776627844424201</cx:pt>
          <cx:pt idx="458">0.011328234598217701</cx:pt>
          <cx:pt idx="459">-0.0133944989452998</cx:pt>
          <cx:pt idx="460">-0.0385523348844794</cx:pt>
          <cx:pt idx="461">-0.049093069232541198</cx:pt>
          <cx:pt idx="462">-0.0167091561402509</cx:pt>
          <cx:pt idx="463">-0.0075798318817022602</cx:pt>
          <cx:pt idx="464">-0.000227811831578768</cx:pt>
          <cx:pt idx="465">0.0234998987651816</cx:pt>
          <cx:pt idx="466">0.0089506230648568191</cx:pt>
          <cx:pt idx="467">-0.0132832636745917</cx:pt>
          <cx:pt idx="468">-0.029827816055256199</cx:pt>
          <cx:pt idx="469">-0.0066292083006986597</cx:pt>
          <cx:pt idx="470">-0.0053941281401224004</cx:pt>
          <cx:pt idx="471">0.01170427898505</cx:pt>
          <cx:pt idx="472">0.0241314436941415</cx:pt>
          <cx:pt idx="473">0.036413750451220098</cx:pt>
          <cx:pt idx="474">0.022873420244282901</cx:pt>
          <cx:pt idx="475">0.0033770917482534501</cx:pt>
          <cx:pt idx="476">-0.00014700849108289</cx:pt>
          <cx:pt idx="477">-2.2619381999923801e-05</cx:pt>
          <cx:pt idx="478">0.0053715586901446899</cx:pt>
          <cx:pt idx="479">0.031454083683754297</cx:pt>
          <cx:pt idx="480">0.036530260882143499</cx:pt>
          <cx:pt idx="481">0.046764884915918799</cx:pt>
          <cx:pt idx="482">0.046435255649530598</cx:pt>
          <cx:pt idx="483">-0.0057536292467703799</cx:pt>
          <cx:pt idx="484">-0.0040442710249373702</cx:pt>
          <cx:pt idx="485">-0.0076009214575400502</cx:pt>
          <cx:pt idx="486">0.013236232449859499</cx:pt>
          <cx:pt idx="487">0.036031060738269297</cx:pt>
          <cx:pt idx="488">0.022915652380474601</cx:pt>
          <cx:pt idx="489">0.012850165738645201</cx:pt>
          <cx:pt idx="490">0.015727680662756101</cx:pt>
          <cx:pt idx="491">0.0140870301226006</cx:pt>
          <cx:pt idx="492">0.0066049837660726802</cx:pt>
          <cx:pt idx="493">-0.030455675322187702</cx:pt>
          <cx:pt idx="494">-0.020852545024425299</cx:pt>
          <cx:pt idx="495">-0.019921149181076101</cx:pt>
          <cx:pt idx="496">-0.040783576280731398</cx:pt>
          <cx:pt idx="497">-0.0128036261667391</cx:pt>
          <cx:pt idx="498">-0.0013778755221412599</cx:pt>
          <cx:pt idx="499">-0.0023076732442475802</cx:pt>
          <cx:pt idx="500">0.017347769126534698</cx:pt>
          <cx:pt idx="501">0.031891402654100301</cx:pt>
          <cx:pt idx="502">0.0091152597432231797</cx:pt>
          <cx:pt idx="503">0.0012106788269133099</cx:pt>
          <cx:pt idx="504">0.000152123255180485</cx:pt>
          <cx:pt idx="505">-0.00051376771395508704</cx:pt>
          <cx:pt idx="506">0.0046925710192117697</cx:pt>
          <cx:pt idx="507">0.040606451292823198</cx:pt>
          <cx:pt idx="508">0.034349837944265202</cx:pt>
          <cx:pt idx="509">0.026306318280958401</cx:pt>
          <cx:pt idx="510">0.0277741305658761</cx:pt>
          <cx:pt idx="511">-0.0013282918842766501</cx:pt>
          <cx:pt idx="512">-0.0115521582752198</cx:pt>
          <cx:pt idx="513">0.023353776191903201</cx:pt>
          <cx:pt idx="514">0.023802530985230198</cx:pt>
          <cx:pt idx="515">0.044973014773310997</cx:pt>
          <cx:pt idx="516">0.039597729736631303</cx:pt>
          <cx:pt idx="517">0.030088470998391199</cx:pt>
          <cx:pt idx="518">0.025842235391439702</cx:pt>
          <cx:pt idx="519">0.0201107425508859</cx:pt>
          <cx:pt idx="520">0.046139865226007701</cx:pt>
          <cx:pt idx="521">0.0067385140958138101</cx:pt>
          <cx:pt idx="522">0.0119171171649721</cx:pt>
          <cx:pt idx="523">0.057112155868196797</cx:pt>
          <cx:pt idx="524">0.020744065457317499</cx:pt>
          <cx:pt idx="525">0.032512964473788999</cx:pt>
          <cx:pt idx="526">0.038976404426937901</cx:pt>
          <cx:pt idx="527">0.019925976140693299</cx:pt>
          <cx:pt idx="528">0.033103344977934997</cx:pt>
          <cx:pt idx="529">0.0206769142533401</cx:pt>
          <cx:pt idx="530">0.0054265550635518196</cx:pt>
          <cx:pt idx="531">0.00243555385720025</cx:pt>
          <cx:pt idx="532">0.000198778461498146</cx:pt>
          <cx:pt idx="533">0.00037188542492677602</cx:pt>
          <cx:pt idx="534">0.0011216333356227101</cx:pt>
          <cx:pt idx="535">0.0209558556266944</cx:pt>
          <cx:pt idx="536">0.0271508949500593</cx:pt>
          <cx:pt idx="537">0.018013571180491399</cx:pt>
          <cx:pt idx="538">0.0095650342668955994</cx:pt>
          <cx:pt idx="539">-0.012131726616543799</cx:pt>
          <cx:pt idx="540">-0.035725587679186703</cx:pt>
          <cx:pt idx="541">-0.0096414704734185692</cx:pt>
          <cx:pt idx="542">-0.026449530616164799</cx:pt>
          <cx:pt idx="543">-0.014453341806712299</cx:pt>
          <cx:pt idx="544">-0.020451029298295498</cx:pt>
          <cx:pt idx="545">0.0023594551597907101</cx:pt>
          <cx:pt idx="546">0.0116009556948683</cx:pt>
          <cx:pt idx="547">0.042706429620881899</cx:pt>
          <cx:pt idx="548">0.058704983163135403</cx:pt>
          <cx:pt idx="549">0.051423944675694201</cx:pt>
          <cx:pt idx="550">0.025727226585042898</cx:pt>
          <cx:pt idx="551">0.0152124474586302</cx:pt>
          <cx:pt idx="552">0.0082459920262322305</cx:pt>
          <cx:pt idx="553">0.025853266268697401</cx:pt>
          <cx:pt idx="554">0.031459965143665801</cx:pt>
          <cx:pt idx="555">0.035144668228834899</cx:pt>
          <cx:pt idx="556">0.025812771554785299</cx:pt>
          <cx:pt idx="557">0.025315651492758998</cx:pt>
          <cx:pt idx="558">0.0107825744917735</cx:pt>
          <cx:pt idx="559">0.00098376369730266799</cx:pt>
          <cx:pt idx="560">0.00032070403472030801</cx:pt>
          <cx:pt idx="561">-0.0015246165150583401</cx:pt>
          <cx:pt idx="562">0.0018106131544961099</cx:pt>
          <cx:pt idx="563">0.029780271660354699</cx:pt>
          <cx:pt idx="564">0.0286790235388583</cx:pt>
          <cx:pt idx="565">0.014047771055707601</cx:pt>
          <cx:pt idx="566">-0.0050298486220896801</cx:pt>
          <cx:pt idx="567">-0.0059520341958405696</cx:pt>
          <cx:pt idx="568">-0.0064989302859255202</cx:pt>
          <cx:pt idx="569">-0.018627243531088199</cx:pt>
          <cx:pt idx="570">-0.017499633693053501</cx:pt>
          <cx:pt idx="571">-0.0094837337494719006</cx:pt>
          <cx:pt idx="572">-0.026707222577610001</cx:pt>
          <cx:pt idx="573">-0.029944869887249301</cx:pt>
          <cx:pt idx="574">-0.0051149091799191802</cx:pt>
          <cx:pt idx="575">0.00121516062795994</cx:pt>
          <cx:pt idx="576">0.044522448990084</cx:pt>
          <cx:pt idx="577">0.069996911054981195</cx:pt>
          <cx:pt idx="578">0.055981111609004298</cx:pt>
          <cx:pt idx="579">-0.0026909824588000498</cx:pt>
          <cx:pt idx="580">0.017972500257409402</cx:pt>
          <cx:pt idx="581">0.033691883818630197</cx:pt>
          <cx:pt idx="582">0.022929270321739401</cx:pt>
          <cx:pt idx="583">0.033214012747448098</cx:pt>
          <cx:pt idx="584">0.020840717884375699</cx:pt>
          <cx:pt idx="585">0.014930630309017401</cx:pt>
          <cx:pt idx="586">0.0040495656910712703</cx:pt>
          <cx:pt idx="587">-1.94364361220623e-05</cx:pt>
          <cx:pt idx="588">-0.00040790336353280102</cx:pt>
          <cx:pt idx="589">0.000133447540265346</cx:pt>
          <cx:pt idx="590">0.00260912216429759</cx:pt>
          <cx:pt idx="591">0.0290698360555545</cx:pt>
          <cx:pt idx="592">0.028079467876967301</cx:pt>
          <cx:pt idx="593">-0.0142542392511927</cx:pt>
          <cx:pt idx="594">-0.024946955492363601</cx:pt>
          <cx:pt idx="595">-0.039636614866119101</cx:pt>
          <cx:pt idx="596">-0.023137706068042201</cx:pt>
          <cx:pt idx="597">-0.016942631358165101</cx:pt>
          <cx:pt idx="598">0.020947016380044901</cx:pt>
          <cx:pt idx="599">0.0044725031045152698</cx:pt>
          <cx:pt idx="600">-0.017245719372591398</cx:pt>
          <cx:pt idx="601">-0.0706687547483449</cx:pt>
          <cx:pt idx="602">-0.060034627523283403</cx:pt>
          <cx:pt idx="603">-0.035091087406223097</cx:pt>
          <cx:pt idx="604">-0.016583837665149401</cx:pt>
          <cx:pt idx="605">0.028661163001606899</cx:pt>
          <cx:pt idx="606">0.059519440395201302</cx:pt>
          <cx:pt idx="607">0.0312770880938366</cx:pt>
          <cx:pt idx="608">0.032607684391251099</cx:pt>
          <cx:pt idx="609">0.0467639821349723</cx:pt>
          <cx:pt idx="610">0.031389021035530901</cx:pt>
          <cx:pt idx="611">0.048935105680280297</cx:pt>
          <cx:pt idx="612">0.0192217262443132</cx:pt>
          <cx:pt idx="613">0.0078086159275504797</cx:pt>
          <cx:pt idx="614">0.00155512002750873</cx:pt>
          <cx:pt idx="615">-0.00033304698710923</cx:pt>
          <cx:pt idx="616">0.00063754095358499799</cx:pt>
          <cx:pt idx="617">0.00057469273728815405</cx:pt>
          <cx:pt idx="618">0.0037402635944381799</cx:pt>
          <cx:pt idx="619">0.0176075577130839</cx:pt>
          <cx:pt idx="620">0.0222183963551533</cx:pt>
          <cx:pt idx="621">0.0044381810049231498</cx:pt>
          <cx:pt idx="622">-0.026018798326602598</cx:pt>
          <cx:pt idx="623">-0.0534093270642607</cx:pt>
          <cx:pt idx="624">-0.042640989847407398</cx:pt>
          <cx:pt idx="625">-0.022881480146575501</cx:pt>
          <cx:pt idx="626">0.0177185334659214</cx:pt>
          <cx:pt idx="627">-0.0161119467298927</cx:pt>
          <cx:pt idx="628">-0.034078043791404299</cx:pt>
          <cx:pt idx="629">-0.048512644439134098</cx:pt>
          <cx:pt idx="630">-0.028336467884789201</cx:pt>
          <cx:pt idx="631">-0.0198533774327058</cx:pt>
          <cx:pt idx="632">-0.063264342688925196</cx:pt>
          <cx:pt idx="633">-0.015673813800852501</cx:pt>
          <cx:pt idx="634">0.021181042406957399</cx:pt>
          <cx:pt idx="635">0.0190196973837129</cx:pt>
          <cx:pt idx="636">0.0246442197067227</cx:pt>
          <cx:pt idx="637">0.0301115887324984</cx:pt>
          <cx:pt idx="638">0.0137843052308327</cx:pt>
          <cx:pt idx="639">0.025629277660233801</cx:pt>
          <cx:pt idx="640">0.0059317387285653701</cx:pt>
          <cx:pt idx="641">0.000224372497074098</cx:pt>
          <cx:pt idx="642">-0.0022641463477075701</cx:pt>
          <cx:pt idx="643">-0.000143781651105313</cx:pt>
          <cx:pt idx="644">0.00072235791506433797</cx:pt>
          <cx:pt idx="645">-0.00048157920515240298</cx:pt>
          <cx:pt idx="646">0.0022984706192342099</cx:pt>
          <cx:pt idx="647">0.0095360440777600905</cx:pt>
          <cx:pt idx="648">0.0107507948654403</cx:pt>
          <cx:pt idx="649">0.0063636324484808203</cx:pt>
          <cx:pt idx="650">-0.0211318405501832</cx:pt>
          <cx:pt idx="651">-0.020059745053383701</cx:pt>
          <cx:pt idx="652">-0.042355749832868397</cx:pt>
          <cx:pt idx="653">-0.046037299275452102</cx:pt>
          <cx:pt idx="654">-0.0400139871717866</cx:pt>
          <cx:pt idx="655">-0.048360346243474503</cx:pt>
          <cx:pt idx="656">-0.040926146531977202</cx:pt>
          <cx:pt idx="657">-0.031976750056127601</cx:pt>
          <cx:pt idx="658">-0.022307761915338901</cx:pt>
          <cx:pt idx="659">-0.035098877516785303</cx:pt>
          <cx:pt idx="660">-0.059695554713917298</cx:pt>
          <cx:pt idx="661">-0.061584971115291903</cx:pt>
          <cx:pt idx="662">-0.052062097809946299</cx:pt>
          <cx:pt idx="663">-0.0149035115104408</cx:pt>
          <cx:pt idx="664">-0.017192721273686502</cx:pt>
          <cx:pt idx="665">0.0027117894012824301</cx:pt>
          <cx:pt idx="666">0.0014968756023554699</cx:pt>
          <cx:pt idx="667">0.0036613019762452401</cx:pt>
          <cx:pt idx="668">-0.00226592611709638</cx:pt>
          <cx:pt idx="669">-0.0024915228828806799</cx:pt>
          <cx:pt idx="670">-0.000854113012854997</cx:pt>
          <cx:pt idx="671">0.00024708324961143801</cx:pt>
          <cx:pt idx="672">-0.00010831688948407601</cx:pt>
          <cx:pt idx="673">-0.00072911794601819503</cx:pt>
          <cx:pt idx="674">0.00034048295901370598</cx:pt>
          <cx:pt idx="675">-0.0014980213653761299</cx:pt>
          <cx:pt idx="676">9.1540296173636093e-05</cx:pt>
          <cx:pt idx="677">-9.4172599642411604e-05</cx:pt>
          <cx:pt idx="678">-0.0017555983511855699</cx:pt>
          <cx:pt idx="679">0.00072512410158917496</cx:pt>
          <cx:pt idx="680">-0.0035353216439888702</cx:pt>
          <cx:pt idx="681">-0.0033404654218007401</cx:pt>
          <cx:pt idx="682">0.00594811867470768</cx:pt>
          <cx:pt idx="683">0.00665225848221944</cx:pt>
          <cx:pt idx="684">-0.011218236327252801</cx:pt>
          <cx:pt idx="685">-0.0254287974904806</cx:pt>
          <cx:pt idx="686">-0.018580848095731999</cx:pt>
          <cx:pt idx="687">-0.024508320276149902</cx:pt>
          <cx:pt idx="688">-0.0398538695887245</cx:pt>
          <cx:pt idx="689">-0.0303524144450096</cx:pt>
          <cx:pt idx="690">-0.033664989853646798</cx:pt>
          <cx:pt idx="691">-0.021649301601191499</cx:pt>
          <cx:pt idx="692">-0.019341096595959801</cx:pt>
          <cx:pt idx="693">-0.0067010897572663897</cx:pt>
          <cx:pt idx="694">-0.0033882645558134901</cx:pt>
          <cx:pt idx="695">-0.0085811037295683793</cx:pt>
          <cx:pt idx="696">0.000429404025347147</cx:pt>
          <cx:pt idx="697">0.00038933093346452298</cx:pt>
          <cx:pt idx="698">0.00089041647040867999</cx:pt>
          <cx:pt idx="699">-0.00029446025025498597</cx:pt>
          <cx:pt idx="700">-0.00068364053983318196</cx:pt>
          <cx:pt idx="701">-0.00018349986951922799</cx:pt>
          <cx:pt idx="702">6.7721876616654199e-06</cx:pt>
          <cx:pt idx="703">-0.000800525757581177</cx:pt>
          <cx:pt idx="704">0.00058775802985175602</cx:pt>
          <cx:pt idx="705">0.0011299459819469899</cx:pt>
          <cx:pt idx="706">0.0048934167141953299</cx:pt>
          <cx:pt idx="707">0.0076857328313325503</cx:pt>
          <cx:pt idx="708">0.00887601753139549</cx:pt>
          <cx:pt idx="709">0.0093909788095825498</cx:pt>
          <cx:pt idx="710">0.019499440602289999</cx:pt>
          <cx:pt idx="711">0.0199250300992918</cx:pt>
          <cx:pt idx="712">0.0012989591666923001</cx:pt>
          <cx:pt idx="713">0.0027112485227902602</cx:pt>
          <cx:pt idx="714">0.0082877883793518892</cx:pt>
          <cx:pt idx="715">-0.0061370013705249297</cx:pt>
          <cx:pt idx="716">-0.0096346075093815698</cx:pt>
          <cx:pt idx="717">-0.0187126579011965</cx:pt>
          <cx:pt idx="718">-0.024448344036984499</cx:pt>
          <cx:pt idx="719">-0.021684125806506999</cx:pt>
          <cx:pt idx="720">-0.0217498261615203</cx:pt>
          <cx:pt idx="721">-0.012639706971761699</cx:pt>
          <cx:pt idx="722">-0.0082085362174227003</cx:pt>
          <cx:pt idx="723">-0.0040233181395791301</cx:pt>
          <cx:pt idx="724">-0.0016819343693256501</cx:pt>
          <cx:pt idx="725">0.00036589196204499198</cx:pt>
          <cx:pt idx="726">0.00023097725791245099</cx:pt>
          <cx:pt idx="727">2.3955637492353499e-05</cx:pt>
          <cx:pt idx="728">0.000157570035497336</cx:pt>
          <cx:pt idx="729">0.00082534460463683105</cx:pt>
          <cx:pt idx="730">-0.00021234233799772</cx:pt>
          <cx:pt idx="731">-0.00018657987267918001</cx:pt>
          <cx:pt idx="732">-0.00110114839775673</cx:pt>
          <cx:pt idx="733">-0.0050387460306295</cx:pt>
          <cx:pt idx="734">-0.0050659742037853098</cx:pt>
          <cx:pt idx="735">-0.0010316753012516401</cx:pt>
          <cx:pt idx="736">-0.0024876628592633799</cx:pt>
          <cx:pt idx="737">0.00087829342373322704</cx:pt>
          <cx:pt idx="738">0.0026120860305760998</cx:pt>
          <cx:pt idx="739">0.00167642121952532</cx:pt>
          <cx:pt idx="740">-0.0077533081226674903</cx:pt>
          <cx:pt idx="741">-0.010117969435304399</cx:pt>
          <cx:pt idx="742">-0.0072614851780781597</cx:pt>
          <cx:pt idx="743">-0.0068428153962747998</cx:pt>
          <cx:pt idx="744">-0.0021561868360454898</cx:pt>
          <cx:pt idx="745">-0.0019008731774214701</cx:pt>
          <cx:pt idx="746">-0.0027199895762376699</cx:pt>
          <cx:pt idx="747">-0.00060186392343037005</cx:pt>
          <cx:pt idx="748">-0.00165908747429879</cx:pt>
          <cx:pt idx="749">-0.00082939074294643197</cx:pt>
          <cx:pt idx="750">0.00069483908132437404</cx:pt>
          <cx:pt idx="751">0.00025470127000939199</cx:pt>
          <cx:pt idx="752">0.000108756389208069</cx:pt>
          <cx:pt idx="753">5.9389794419962901e-05</cx:pt>
          <cx:pt idx="754">-1.1177149998891301e-06</cx:pt>
          <cx:pt idx="755">8.9453108578296608e-06</cx:pt>
          <cx:pt idx="756">-4.5061895898661102e-06</cx:pt>
          <cx:pt idx="757">0.000248597636658945</cx:pt>
          <cx:pt idx="758">-0.00015525284317434399</cx:pt>
          <cx:pt idx="759">-0.00062588342199490705</cx:pt>
          <cx:pt idx="760">-0.00080752127879459804</cx:pt>
          <cx:pt idx="761">-9.3874807982878997e-05</cx:pt>
          <cx:pt idx="762">0.000462543081487055</cx:pt>
          <cx:pt idx="763">0.000662883200397562</cx:pt>
          <cx:pt idx="764">6.8417720158647904e-05</cx:pt>
          <cx:pt idx="765">-0.0010111705884336599</cx:pt>
          <cx:pt idx="766">-0.00069318336917263104</cx:pt>
          <cx:pt idx="767">0.00018463046402547001</cx:pt>
          <cx:pt idx="768">-0.0013370648335169701</cx:pt>
          <cx:pt idx="769">-0.00015678258138731801</cx:pt>
          <cx:pt idx="770">-0.00012513023037183401</cx:pt>
          <cx:pt idx="771">0.00052257624126332797</cx:pt>
          <cx:pt idx="772">0.00021265674300088901</cx:pt>
          <cx:pt idx="773">0.00038713241895458402</cx:pt>
          <cx:pt idx="774">-4.0667738328480598e-05</cx:pt>
          <cx:pt idx="775">-7.6472582056881503e-05</cx:pt>
          <cx:pt idx="776">0.00059944162714566996</cx:pt>
          <cx:pt idx="777">-8.0836132551316396e-05</cx:pt>
          <cx:pt idx="778">-0.00032525543277795701</cx:pt>
          <cx:pt idx="779">-6.6082306993279195e-05</cx:pt>
          <cx:pt idx="780">0.00030866924203395198</cx:pt>
          <cx:pt idx="781">0.00056992500095945603</cx:pt>
          <cx:pt idx="782">0.0015406922297084599</cx:pt>
          <cx:pt idx="783">-5.0409247246799502e-05</cx:pt>
          <cx:pt idx="784">0.0011672436321128799</cx:pt>
          <cx:pt idx="785">0.001993329751211075</cx:pt>
          <cx:pt idx="786">0.001442354514318325</cx:pt>
          <cx:pt idx="787">0.0045619045677630253</cx:pt>
          <cx:pt idx="788">0.0041480565725336748</cx:pt>
          <cx:pt idx="789">-0.0018404970197847875</cx:pt>
          <cx:pt idx="790">-0.0019193785599938725</cx:pt>
          <cx:pt idx="791">0.011145302180137274</cx:pt>
          <cx:pt idx="792">0.015619637559901225</cx:pt>
          <cx:pt idx="793">0.0090569376057327497</cx:pt>
          <cx:pt idx="794">0.0083366452507619999</cx:pt>
          <cx:pt idx="795">0.00016317933690306274</cx:pt>
          <cx:pt idx="796">-0.0063765407668132752</cx:pt>
          <cx:pt idx="797">-3.9895561582475248e-05</cx:pt>
          <cx:pt idx="798">-0.0079060541238438493</cx:pt>
          <cx:pt idx="799">-0.0057752874564870249</cx:pt>
          <cx:pt idx="800">-0.008703180381063675</cx:pt>
          <cx:pt idx="801">-0.0020559840961883349</cx:pt>
          <cx:pt idx="802">0.00082980716600395505</cx:pt>
          <cx:pt idx="803">0.0048910796025924998</cx:pt>
          <cx:pt idx="804">-0.0056041475616409753</cx:pt>
          <cx:pt idx="805">-0.0016672483218810575</cx:pt>
          <cx:pt idx="806">-0.00099122644930948003</cx:pt>
          <cx:pt idx="807">0.00017592053450838301</cx:pt>
          <cx:pt idx="808">2.6540709763029e-05</cx:pt>
          <cx:pt idx="809">-5.6299396828092248e-05</cx:pt>
          <cx:pt idx="810">2.2337831887644426e-05</cx:pt>
          <cx:pt idx="811">7.3560438911431756e-05</cx:pt>
          <cx:pt idx="812">0.0018831748543202775</cx:pt>
          <cx:pt idx="813">0.002308111882821995</cx:pt>
          <cx:pt idx="814">-0.00092031327617923505</cx:pt>
          <cx:pt idx="815">-0.00404213217400005</cx:pt>
          <cx:pt idx="816">-0.0049298236554803504</cx:pt>
          <cx:pt idx="817">-0.0069440067799987747</cx:pt>
          <cx:pt idx="818">0.00081219201970431499</cx:pt>
          <cx:pt idx="819">0.0184611951063323</cx:pt>
          <cx:pt idx="820">0.012410403937373525</cx:pt>
          <cx:pt idx="821">0.0074035492259516252</cx:pt>
          <cx:pt idx="822">0.0073399298584188996</cx:pt>
          <cx:pt idx="823">0.01006746158273185</cx:pt>
          <cx:pt idx="824">0.0076290409999630751</cx:pt>
          <cx:pt idx="825">0.0023672354332255801</cx:pt>
          <cx:pt idx="826">0.0020598843496354574</cx:pt>
          <cx:pt idx="827">8.4935748448312752e-05</cx:pt>
          <cx:pt idx="828">-0.001642401340572845</cx:pt>
          <cx:pt idx="829">-0.00033265127046583999</cx:pt>
          <cx:pt idx="830">0.0034803801512476749</cx:pt>
          <cx:pt idx="831">0.0077331244002313004</cx:pt>
          <cx:pt idx="832">0.00076250362089689996</cx:pt>
          <cx:pt idx="833">-0.0047098580117336747</cx:pt>
          <cx:pt idx="834">-0.0021152788528771976</cx:pt>
          <cx:pt idx="835">0.00027892768050888502</cx:pt>
          <cx:pt idx="836">0.00018214912238064275</cx:pt>
          <cx:pt idx="837">-1.8061354854704176e-05</cx:pt>
          <cx:pt idx="838">4.3312844208746502e-07</cx:pt>
          <cx:pt idx="839">0.00036884431741637498</cx:pt>
          <cx:pt idx="840">0.00049765414622005499</cx:pt>
          <cx:pt idx="841">-0.00057349559590585248</cx:pt>
          <cx:pt idx="842">-0.0086514362102601498</cx:pt>
          <cx:pt idx="843">-0.014202410306034774</cx:pt>
          <cx:pt idx="844">-0.012249965571752374</cx:pt>
          <cx:pt idx="845">-0.010197837516292199</cx:pt>
          <cx:pt idx="846">-0.0090143544960647245</cx:pt>
          <cx:pt idx="847">0.0013448590038673874</cx:pt>
          <cx:pt idx="848">0.002545608830834125</cx:pt>
          <cx:pt idx="849">0.00083049093805276754</cx:pt>
          <cx:pt idx="850">0.0026102546284716751</cx:pt>
          <cx:pt idx="851">0.0088273622729341007</cx:pt>
          <cx:pt idx="852">-0.0019325075548025251</cx:pt>
          <cx:pt idx="853">-0.0031511661849021248</cx:pt>
          <cx:pt idx="854">0.00077762557634343001</cx:pt>
          <cx:pt idx="855">0.00071565233403569255</cx:pt>
          <cx:pt idx="856">-0.0043301275823731996</cx:pt>
          <cx:pt idx="857">-0.0041363183591474999</cx:pt>
          <cx:pt idx="858">0.0021984317281263698</cx:pt>
          <cx:pt idx="859">0.0092776357725022247</cx:pt>
          <cx:pt idx="860">-0.0031134594707754749</cx:pt>
          <cx:pt idx="861">-0.0075976712265129753</cx:pt>
          <cx:pt idx="862">-0.00095282086586861504</cx:pt>
          <cx:pt idx="863">0.00018799996824211076</cx:pt>
          <cx:pt idx="864">0.000114616523333479</cx:pt>
          <cx:pt idx="865">-0.00013380230429111949</cx:pt>
          <cx:pt idx="866">1.6624930830807075e-05</cx:pt>
          <cx:pt idx="867">-5.4773296610237252e-05</cx:pt>
          <cx:pt idx="868">-0.00037779552335719498</cx:pt>
          <cx:pt idx="869">-0.0036232589059521751</cx:pt>
          <cx:pt idx="870">-0.01318261292927635</cx:pt>
          <cx:pt idx="871">-0.018524311547262699</cx:pt>
          <cx:pt idx="872">-0.020879577782298875</cx:pt>
          <cx:pt idx="873">-0.02021643071764145</cx:pt>
          <cx:pt idx="874">-0.021782920284244625</cx:pt>
          <cx:pt idx="875">-0.018064048742362376</cx:pt>
          <cx:pt idx="876">-0.012619095806522649</cx:pt>
          <cx:pt idx="877">-0.0098694861277896506</cx:pt>
          <cx:pt idx="878">-0.01389213002489815</cx:pt>
          <cx:pt idx="879">-0.015069672831618775</cx:pt>
          <cx:pt idx="880">-0.01640628094184245</cx:pt>
          <cx:pt idx="881">0.0059553924060391002</cx:pt>
          <cx:pt idx="882">-0.0034111976580712749</cx:pt>
          <cx:pt idx="883">-0.0087645522643153752</cx:pt>
          <cx:pt idx="884">0.0011672436321128799</cx:pt>
          <cx:pt idx="885">0.001993329751211075</cx:pt>
          <cx:pt idx="886">0.001442354514318325</cx:pt>
          <cx:pt idx="887">0.0045619045677630253</cx:pt>
          <cx:pt idx="888">0.0041480565725336748</cx:pt>
          <cx:pt idx="889">-0.0018404970197847875</cx:pt>
          <cx:pt idx="890">-0.0019193785599938725</cx:pt>
          <cx:pt idx="891">0.011145302180137274</cx:pt>
          <cx:pt idx="892">0.015619637559901225</cx:pt>
          <cx:pt idx="893">0.0090569376057327497</cx:pt>
          <cx:pt idx="894">0.0083366452507619999</cx:pt>
          <cx:pt idx="895">0.00016317933690306274</cx:pt>
          <cx:pt idx="896">-0.0063765407668132752</cx:pt>
          <cx:pt idx="897">-3.9895561582475248e-05</cx:pt>
          <cx:pt idx="898">-0.0079060541238438493</cx:pt>
          <cx:pt idx="899">-0.0057752874564870249</cx:pt>
          <cx:pt idx="900">-0.008703180381063675</cx:pt>
          <cx:pt idx="901">-0.0020559840961883349</cx:pt>
          <cx:pt idx="902">0.00082980716600395505</cx:pt>
          <cx:pt idx="903">0.0048910796025924998</cx:pt>
          <cx:pt idx="904">-0.0056041475616409753</cx:pt>
          <cx:pt idx="905">-0.0016672483218810575</cx:pt>
          <cx:pt idx="906">-0.00099122644930948003</cx:pt>
          <cx:pt idx="907">0.00017592053450838301</cx:pt>
          <cx:pt idx="908">2.6540709763029e-05</cx:pt>
          <cx:pt idx="909">-5.6299396828092248e-05</cx:pt>
          <cx:pt idx="910">2.2337831887644426e-05</cx:pt>
          <cx:pt idx="911">7.3560438911431756e-05</cx:pt>
          <cx:pt idx="912">0.0018831748543202775</cx:pt>
          <cx:pt idx="913">0.002308111882821995</cx:pt>
          <cx:pt idx="914">-0.00092031327617923505</cx:pt>
          <cx:pt idx="915">-0.00404213217400005</cx:pt>
          <cx:pt idx="916">-0.0049298236554803504</cx:pt>
          <cx:pt idx="917">-0.0069440067799987747</cx:pt>
          <cx:pt idx="918">0.00081219201970431499</cx:pt>
          <cx:pt idx="919">0.0184611951063323</cx:pt>
          <cx:pt idx="920">0.012410403937373525</cx:pt>
          <cx:pt idx="921">0.0074035492259516252</cx:pt>
          <cx:pt idx="922">0.0073399298584188996</cx:pt>
          <cx:pt idx="923">0.01006746158273185</cx:pt>
          <cx:pt idx="924">0.0076290409999630751</cx:pt>
          <cx:pt idx="925">0.0023672354332255801</cx:pt>
          <cx:pt idx="926">0.0020598843496354574</cx:pt>
          <cx:pt idx="927">8.4935748448312752e-05</cx:pt>
          <cx:pt idx="928">-0.001642401340572845</cx:pt>
          <cx:pt idx="929">-0.00033265127046583999</cx:pt>
          <cx:pt idx="930">0.0034803801512476749</cx:pt>
          <cx:pt idx="931">0.0077331244002313004</cx:pt>
          <cx:pt idx="932">0.00076250362089689996</cx:pt>
          <cx:pt idx="933">-0.0047098580117336747</cx:pt>
          <cx:pt idx="934">-0.0021152788528771976</cx:pt>
          <cx:pt idx="935">0.00027892768050888502</cx:pt>
          <cx:pt idx="936">0.00018214912238064275</cx:pt>
          <cx:pt idx="937">-1.8061354854704176e-05</cx:pt>
          <cx:pt idx="938">4.3312844208746502e-07</cx:pt>
          <cx:pt idx="939">0.00036884431741637498</cx:pt>
          <cx:pt idx="940">0.00049765414622005499</cx:pt>
          <cx:pt idx="941">-0.00057349559590585248</cx:pt>
          <cx:pt idx="942">-0.0086514362102601498</cx:pt>
          <cx:pt idx="943">-0.014202410306034774</cx:pt>
          <cx:pt idx="944">-0.012249965571752374</cx:pt>
          <cx:pt idx="945">-0.010197837516292199</cx:pt>
          <cx:pt idx="946">-0.0090143544960647245</cx:pt>
          <cx:pt idx="947">0.0013448590038673874</cx:pt>
          <cx:pt idx="948">0.002545608830834125</cx:pt>
          <cx:pt idx="949">0.00083049093805276754</cx:pt>
          <cx:pt idx="950">0.0026102546284716751</cx:pt>
          <cx:pt idx="951">0.0088273622729341007</cx:pt>
          <cx:pt idx="952">-0.0019325075548025251</cx:pt>
          <cx:pt idx="953">-0.0031511661849021248</cx:pt>
          <cx:pt idx="954">0.00077762557634343001</cx:pt>
          <cx:pt idx="955">0.00071565233403569255</cx:pt>
          <cx:pt idx="956">-0.0043301275823731996</cx:pt>
          <cx:pt idx="957">-0.0041363183591474999</cx:pt>
          <cx:pt idx="958">0.0021984317281263698</cx:pt>
          <cx:pt idx="959">0.0092776357725022247</cx:pt>
          <cx:pt idx="960">-0.0031134594707754749</cx:pt>
          <cx:pt idx="961">-0.0075976712265129753</cx:pt>
          <cx:pt idx="962">-0.00095282086586861504</cx:pt>
          <cx:pt idx="963">0.00018799996824211076</cx:pt>
          <cx:pt idx="964">0.000114616523333479</cx:pt>
          <cx:pt idx="965">-0.00013380230429111949</cx:pt>
          <cx:pt idx="966">1.6624930830807075e-05</cx:pt>
          <cx:pt idx="967">-5.4773296610237252e-05</cx:pt>
          <cx:pt idx="968">-0.00037779552335719498</cx:pt>
          <cx:pt idx="969">-0.0036232589059521751</cx:pt>
          <cx:pt idx="970">-0.01318261292927635</cx:pt>
          <cx:pt idx="971">-0.018524311547262699</cx:pt>
          <cx:pt idx="972">-0.020879577782298875</cx:pt>
          <cx:pt idx="973">-0.02021643071764145</cx:pt>
          <cx:pt idx="974">-0.021782920284244625</cx:pt>
          <cx:pt idx="975">-0.018064048742362376</cx:pt>
          <cx:pt idx="976">-0.012619095806522649</cx:pt>
          <cx:pt idx="977">-0.0098694861277896506</cx:pt>
          <cx:pt idx="978">-0.01389213002489815</cx:pt>
          <cx:pt idx="979">-0.015069672831618775</cx:pt>
          <cx:pt idx="980">-0.01640628094184245</cx:pt>
          <cx:pt idx="981">0.0059553924060391002</cx:pt>
          <cx:pt idx="982">-0.0034111976580712749</cx:pt>
          <cx:pt idx="983">-0.0087645522643153752</cx:pt>
          <cx:pt idx="984">0.0011672436321128799</cx:pt>
          <cx:pt idx="985">0.001993329751211075</cx:pt>
          <cx:pt idx="986">0.001442354514318325</cx:pt>
          <cx:pt idx="987">0.0045619045677630253</cx:pt>
          <cx:pt idx="988">0.0041480565725336748</cx:pt>
          <cx:pt idx="989">-0.0018404970197847875</cx:pt>
          <cx:pt idx="990">-0.0019193785599938725</cx:pt>
          <cx:pt idx="991">0.011145302180137274</cx:pt>
          <cx:pt idx="992">0.015619637559901225</cx:pt>
          <cx:pt idx="993">0.0090569376057327497</cx:pt>
          <cx:pt idx="994">0.0083366452507619999</cx:pt>
          <cx:pt idx="995">0.00016317933690306274</cx:pt>
          <cx:pt idx="996">-0.0063765407668132752</cx:pt>
          <cx:pt idx="997">-3.9895561582475248e-05</cx:pt>
          <cx:pt idx="998">-0.0079060541238438493</cx:pt>
          <cx:pt idx="999">-0.0057752874564870249</cx:pt>
          <cx:pt idx="1000">-0.008703180381063675</cx:pt>
          <cx:pt idx="1001">-0.0020559840961883349</cx:pt>
          <cx:pt idx="1002">0.00082980716600395505</cx:pt>
          <cx:pt idx="1003">0.0048910796025924998</cx:pt>
          <cx:pt idx="1004">-0.0056041475616409753</cx:pt>
          <cx:pt idx="1005">-0.0016672483218810575</cx:pt>
          <cx:pt idx="1006">-0.00099122644930948003</cx:pt>
          <cx:pt idx="1007">0.00017592053450838301</cx:pt>
          <cx:pt idx="1008">2.6540709763029e-05</cx:pt>
          <cx:pt idx="1009">-5.6299396828092248e-05</cx:pt>
          <cx:pt idx="1010">2.2337831887644426e-05</cx:pt>
          <cx:pt idx="1011">7.3560438911431756e-05</cx:pt>
          <cx:pt idx="1012">0.0018831748543202775</cx:pt>
          <cx:pt idx="1013">0.002308111882821995</cx:pt>
          <cx:pt idx="1014">-0.00092031327617923505</cx:pt>
          <cx:pt idx="1015">-0.00404213217400005</cx:pt>
          <cx:pt idx="1016">-0.0049298236554803504</cx:pt>
          <cx:pt idx="1017">-0.0069440067799987747</cx:pt>
          <cx:pt idx="1018">0.00081219201970431499</cx:pt>
          <cx:pt idx="1019">0.0184611951063323</cx:pt>
          <cx:pt idx="1020">0.012410403937373525</cx:pt>
          <cx:pt idx="1021">0.0074035492259516252</cx:pt>
          <cx:pt idx="1022">0.0073399298584188996</cx:pt>
          <cx:pt idx="1023">0.01006746158273185</cx:pt>
          <cx:pt idx="1024">0.0076290409999630751</cx:pt>
          <cx:pt idx="1025">0.0023672354332255801</cx:pt>
          <cx:pt idx="1026">0.0020598843496354574</cx:pt>
          <cx:pt idx="1027">8.4935748448312752e-05</cx:pt>
          <cx:pt idx="1028">-0.001642401340572845</cx:pt>
          <cx:pt idx="1029">-0.00033265127046583999</cx:pt>
          <cx:pt idx="1030">0.0034803801512476749</cx:pt>
          <cx:pt idx="1031">0.0077331244002313004</cx:pt>
          <cx:pt idx="1032">0.00076250362089689996</cx:pt>
          <cx:pt idx="1033">-0.0047098580117336747</cx:pt>
          <cx:pt idx="1034">-0.0021152788528771976</cx:pt>
          <cx:pt idx="1035">0.00027892768050888502</cx:pt>
          <cx:pt idx="1036">0.00018214912238064275</cx:pt>
          <cx:pt idx="1037">-1.8061354854704176e-05</cx:pt>
          <cx:pt idx="1038">4.3312844208746502e-07</cx:pt>
          <cx:pt idx="1039">0.00036884431741637498</cx:pt>
          <cx:pt idx="1040">0.00049765414622005499</cx:pt>
          <cx:pt idx="1041">-0.00057349559590585248</cx:pt>
          <cx:pt idx="1042">-0.0086514362102601498</cx:pt>
          <cx:pt idx="1043">-0.014202410306034774</cx:pt>
          <cx:pt idx="1044">-0.012249965571752374</cx:pt>
          <cx:pt idx="1045">-0.010197837516292199</cx:pt>
          <cx:pt idx="1046">-0.0090143544960647245</cx:pt>
          <cx:pt idx="1047">0.0013448590038673874</cx:pt>
          <cx:pt idx="1048">0.002545608830834125</cx:pt>
          <cx:pt idx="1049">0.00083049093805276754</cx:pt>
          <cx:pt idx="1050">0.0026102546284716751</cx:pt>
          <cx:pt idx="1051">0.0088273622729341007</cx:pt>
          <cx:pt idx="1052">-0.0019325075548025251</cx:pt>
          <cx:pt idx="1053">-0.0031511661849021248</cx:pt>
          <cx:pt idx="1054">0.00077762557634343001</cx:pt>
          <cx:pt idx="1055">0.00071565233403569255</cx:pt>
          <cx:pt idx="1056">-0.0043301275823731996</cx:pt>
          <cx:pt idx="1057">-0.0041363183591474999</cx:pt>
          <cx:pt idx="1058">0.0021984317281263698</cx:pt>
          <cx:pt idx="1059">0.0092776357725022247</cx:pt>
          <cx:pt idx="1060">-0.0031134594707754749</cx:pt>
          <cx:pt idx="1061">-0.0075976712265129753</cx:pt>
          <cx:pt idx="1062">-0.00095282086586861504</cx:pt>
          <cx:pt idx="1063">0.00018799996824211076</cx:pt>
          <cx:pt idx="1064">0.000114616523333479</cx:pt>
          <cx:pt idx="1065">-0.00013380230429111949</cx:pt>
          <cx:pt idx="1066">1.6624930830807075e-05</cx:pt>
          <cx:pt idx="1067">-5.4773296610237252e-05</cx:pt>
          <cx:pt idx="1068">-0.00037779552335719498</cx:pt>
          <cx:pt idx="1069">-0.0036232589059521751</cx:pt>
          <cx:pt idx="1070">-0.01318261292927635</cx:pt>
          <cx:pt idx="1071">-0.018524311547262699</cx:pt>
          <cx:pt idx="1072">-0.020879577782298875</cx:pt>
          <cx:pt idx="1073">-0.02021643071764145</cx:pt>
          <cx:pt idx="1074">-0.021782920284244625</cx:pt>
          <cx:pt idx="1075">-0.018064048742362376</cx:pt>
          <cx:pt idx="1076">-0.012619095806522649</cx:pt>
          <cx:pt idx="1077">-0.0098694861277896506</cx:pt>
          <cx:pt idx="1078">-0.01389213002489815</cx:pt>
          <cx:pt idx="1079">-0.015069672831618775</cx:pt>
          <cx:pt idx="1080">-0.01640628094184245</cx:pt>
          <cx:pt idx="1081">0.0059553924060391002</cx:pt>
          <cx:pt idx="1082">-0.0034111976580712749</cx:pt>
          <cx:pt idx="1083">-0.0087645522643153752</cx:pt>
        </cx:lvl>
      </cx:numDim>
    </cx:data>
    <cx:data id="196">
      <cx:numDim type="val">
        <cx:f>Sheet2!$GO$1:$GO$1084</cx:f>
        <cx:lvl ptCount="1084" formatCode="G/通用格式">
          <cx:pt idx="0">0.00052049073465710899</cx:pt>
          <cx:pt idx="1">0.0001401792639638</cx:pt>
          <cx:pt idx="2">0.00053333522680167696</cx:pt>
          <cx:pt idx="3">-0.00045748262671072303</cx:pt>
          <cx:pt idx="4">-7.7803738982003398e-05</cx:pt>
          <cx:pt idx="5">0.00049681029383418104</cx:pt>
          <cx:pt idx="6">-0.00014885302081145199</cx:pt>
          <cx:pt idx="7">-0.0011945610223729199</cx:pt>
          <cx:pt idx="8">-4.9046193503551897e-05</cx:pt>
          <cx:pt idx="9">-0.00025888365606344701</cx:pt>
          <cx:pt idx="10">0.00092924452504845195</cx:pt>
          <cx:pt idx="11">-0.0010004707143952999</cx:pt>
          <cx:pt idx="12">0.00086825707352652102</cx:pt>
          <cx:pt idx="13">-9.0762833285147002e-05</cx:pt>
          <cx:pt idx="14">-0.00018831742608277599</cx:pt>
          <cx:pt idx="15">-0.00057990798093379996</cx:pt>
          <cx:pt idx="16">0.000515009391818376</cx:pt>
          <cx:pt idx="17">-0.000170718506947971</cx:pt>
          <cx:pt idx="18">0.00032535657247034799</cx:pt>
          <cx:pt idx="19">-4.8411877891043702e-05</cx:pt>
          <cx:pt idx="20">1.6944354117872401e-05</cx:pt>
          <cx:pt idx="21">-0.00034039434465133302</cx:pt>
          <cx:pt idx="22">-0.00022327010296143099</cx:pt>
          <cx:pt idx="23">-0.00027616024065040998</cx:pt>
          <cx:pt idx="24">0.00035252423888547802</cx:pt>
          <cx:pt idx="25">-0.00036732877834941399</cx:pt>
          <cx:pt idx="26">0.00078599392646994896</cx:pt>
          <cx:pt idx="27">0.00025181962825283601</cx:pt>
          <cx:pt idx="28">0.00037201596243695599</cx:pt>
          <cx:pt idx="29">-0.00026454293679575202</cx:pt>
          <cx:pt idx="30">0.00049195911637052003</cx:pt>
          <cx:pt idx="31">0.00056787662984128203</cx:pt>
          <cx:pt idx="32">6.1463973152743506e-05</cx:pt>
          <cx:pt idx="33">0.000292097528122048</cx:pt>
          <cx:pt idx="34">-0.00039375898920444602</cx:pt>
          <cx:pt idx="35">-0.00080327811325001499</cx:pt>
          <cx:pt idx="36">0.00106042542006201</cx:pt>
          <cx:pt idx="37">0.0011659513700642899</cx:pt>
          <cx:pt idx="38">0.00143303536711051</cx:pt>
          <cx:pt idx="39">0.00176030746936757</cx:pt>
          <cx:pt idx="40">0.00089711023789110895</cx:pt>
          <cx:pt idx="41">0.00146388709389602</cx:pt>
          <cx:pt idx="42">0.000736796608464486</cx:pt>
          <cx:pt idx="43">-0.00083102416308152103</cx:pt>
          <cx:pt idx="44">0.00111926836940088</cx:pt>
          <cx:pt idx="45">0.0011551370391875201</cx:pt>
          <cx:pt idx="46">0.00093727413098178205</cx:pt>
          <cx:pt idx="47">-0.00020393673902240899</cx:pt>
          <cx:pt idx="48">7.0033903066282898e-05</cx:pt>
          <cx:pt idx="49">-0.00067367414109798895</cx:pt>
          <cx:pt idx="50">0.00034226845073601298</cx:pt>
          <cx:pt idx="51">-9.4680606122018294e-05</cx:pt>
          <cx:pt idx="52">0.00095416654672465296</cx:pt>
          <cx:pt idx="53">0.00038434896570171902</cx:pt>
          <cx:pt idx="54">0.00049621524959535702</cx:pt>
          <cx:pt idx="55">-0.00035354267895369598</cx:pt>
          <cx:pt idx="56">-0.00052461517848786802</cx:pt>
          <cx:pt idx="57">0.00042692103787158101</cx:pt>
          <cx:pt idx="58">2.09133721458115e-05</cx:pt>
          <cx:pt idx="59">0.00083345677831340905</cx:pt>
          <cx:pt idx="60">0.00028791988219652501</cx:pt>
          <cx:pt idx="61">-0.00059610624123717401</cx:pt>
          <cx:pt idx="62">-0.00069349001112140496</cx:pt>
          <cx:pt idx="63">0.00040004619980353698</cx:pt>
          <cx:pt idx="64">0.0028961007616875199</cx:pt>
          <cx:pt idx="65">0.0053908225392225702</cx:pt>
          <cx:pt idx="66">0.0049931804842793404</cx:pt>
          <cx:pt idx="67">0.0055421259807673304</cx:pt>
          <cx:pt idx="68">0.00751027439983795</cx:pt>
          <cx:pt idx="69">0.0080288140852682807</cx:pt>
          <cx:pt idx="70">0.010180494767898399</cx:pt>
          <cx:pt idx="71">0.0063425886129967902</cx:pt>
          <cx:pt idx="72">0.0054901501676075399</cx:pt>
          <cx:pt idx="73">0.0079481217521266394</cx:pt>
          <cx:pt idx="74">0.0066479577181148197</cx:pt>
          <cx:pt idx="75">0.0023248322086566798</cx:pt>
          <cx:pt idx="76">0.0062669869152295003</cx:pt>
          <cx:pt idx="77">0.0048759335045861297</cx:pt>
          <cx:pt idx="78">0.0029865557247180799</cx:pt>
          <cx:pt idx="79">0.00123405934736075</cx:pt>
          <cx:pt idx="80">0.000137712168210344</cx:pt>
          <cx:pt idx="81">0.00044660458358506099</cx:pt>
          <cx:pt idx="82">0.00051758716486757696</cx:pt>
          <cx:pt idx="83">0.00026037895827752902</cx:pt>
          <cx:pt idx="84">0.00042838860747334602</cx:pt>
          <cx:pt idx="85">0.00043373460009474599</cx:pt>
          <cx:pt idx="86">0.000119633147253804</cx:pt>
          <cx:pt idx="87">-0.00137183507508883</cx:pt>
          <cx:pt idx="88">-0.00067020740403826099</cx:pt>
          <cx:pt idx="89">-0.00122669338884742</cx:pt>
          <cx:pt idx="90">-0.00129185153179049</cx:pt>
          <cx:pt idx="91">0.0019357254944277599</cx:pt>
          <cx:pt idx="92">0.0050675657277858902</cx:pt>
          <cx:pt idx="93">0.0090778606144633605</cx:pt>
          <cx:pt idx="94">0.0117694978313698</cx:pt>
          <cx:pt idx="95">0.018007533096908699</cx:pt>
          <cx:pt idx="96">0.011106560588427</cx:pt>
          <cx:pt idx="97">0.0046660036551154803</cx:pt>
          <cx:pt idx="98">0.0052150953685674902</cx:pt>
          <cx:pt idx="99">0.00365065228701372</cx:pt>
          <cx:pt idx="100">0.0087540210705960297</cx:pt>
          <cx:pt idx="101">0.000541757833212088</cx:pt>
          <cx:pt idx="102">-0.00035716758485601001</cx:pt>
          <cx:pt idx="103">0.00078448943418940804</cx:pt>
          <cx:pt idx="104">0.0032712080522698198</cx:pt>
          <cx:pt idx="105">0.0124837444181036</cx:pt>
          <cx:pt idx="106">0.010109179457633399</cx:pt>
          <cx:pt idx="107">0.0079459739155793505</cx:pt>
          <cx:pt idx="108">0.0022544043284803798</cx:pt>
          <cx:pt idx="109">-0.00047315628772794501</cx:pt>
          <cx:pt idx="110">0.00043529260600792997</cx:pt>
          <cx:pt idx="111">-0.00043369787209037998</cx:pt>
          <cx:pt idx="112">-0.00060426793114115704</cx:pt>
          <cx:pt idx="113">-0.00049392221458018201</cx:pt>
          <cx:pt idx="114">-0.00093152952952530897</cx:pt>
          <cx:pt idx="115">-0.00032651605724612999</cx:pt>
          <cx:pt idx="116">-0.00175429610510937</cx:pt>
          <cx:pt idx="117">-0.0056304155659668703</cx:pt>
          <cx:pt idx="118">-0.0038246346555842301</cx:pt>
          <cx:pt idx="119">-0.00024423547639369401</cx:pt>
          <cx:pt idx="120">-0.0040707770964239897</cx:pt>
          <cx:pt idx="121">0.0010245566755073901</cx:pt>
          <cx:pt idx="122">0.0094508470209151395</cx:pt>
          <cx:pt idx="123">0.014223931639260201</cx:pt>
          <cx:pt idx="124">0.021859295644604801</cx:pt>
          <cx:pt idx="125">0.0123259654871452</cx:pt>
          <cx:pt idx="126">0.0079586329432601698</cx:pt>
          <cx:pt idx="127">0.0039210167235346899</cx:pt>
          <cx:pt idx="128">0.013045390432166499</cx:pt>
          <cx:pt idx="129">0.0038129700418166202</cx:pt>
          <cx:pt idx="130">-0.0107287257644964</cx:pt>
          <cx:pt idx="131">-0.0147183025527246</cx:pt>
          <cx:pt idx="132">-0.0071035820634323303</cx:pt>
          <cx:pt idx="133">-0.0056594583777155299</cx:pt>
          <cx:pt idx="134">-0.0031081754742138101</cx:pt>
          <cx:pt idx="135">-0.00051035839598466697</cx:pt>
          <cx:pt idx="136">-0.00184035367388908</cx:pt>
          <cx:pt idx="137">-0.00098920479555230701</cx:pt>
          <cx:pt idx="138">-0.00054931823297049503</cx:pt>
          <cx:pt idx="139">0.00028550708478927201</cx:pt>
          <cx:pt idx="140">-0.00021977069674325401</cx:pt>
          <cx:pt idx="141">-0.000107347119119509</cx:pt>
          <cx:pt idx="142">0.00078739701998164601</cx:pt>
          <cx:pt idx="143">-0.00051384081502443401</cx:pt>
          <cx:pt idx="144">-0.0047803608890832202</cx:pt>
          <cx:pt idx="145">-0.0127303827902824</cx:pt>
          <cx:pt idx="146">-0.0093655280427407898</cx:pt>
          <cx:pt idx="147">-0.0043480427515948496</cx:pt>
          <cx:pt idx="148">-0.0037880928253485298</cx:pt>
          <cx:pt idx="149">-0.0035329686530359001</cx:pt>
          <cx:pt idx="150">-0.0037720157301848098</cx:pt>
          <cx:pt idx="151">0.0154600418030558</cx:pt>
          <cx:pt idx="152">0.036031359543942598</cx:pt>
          <cx:pt idx="153">0.019114888729103899</cx:pt>
          <cx:pt idx="154">0.0216791273975964</cx:pt>
          <cx:pt idx="155">0.020520789737583998</cx:pt>
          <cx:pt idx="156">0.032923267313146903</cx:pt>
          <cx:pt idx="157">0.028034217248874602</cx:pt>
          <cx:pt idx="158">0.0069504167045644502</cx:pt>
          <cx:pt idx="159">-0.0032526156243093299</cx:pt>
          <cx:pt idx="160">-0.00065577168065444099</cx:pt>
          <cx:pt idx="161">0.0012992209748434499</cx:pt>
          <cx:pt idx="162">-0.0068233948979589303</cx:pt>
          <cx:pt idx="163">-0.00158837723724154</cx:pt>
          <cx:pt idx="164">-0.0013505711694842899</cx:pt>
          <cx:pt idx="165">0.0022376916671829898</cx:pt>
          <cx:pt idx="166">-0.00012554870025588801</cx:pt>
          <cx:pt idx="167">-0.00071567554216288298</cx:pt>
          <cx:pt idx="168">8.9658615826553002e-05</cx:pt>
          <cx:pt idx="169">-0.000207155185007778</cx:pt>
          <cx:pt idx="170">-0.000945164099298538</cx:pt>
          <cx:pt idx="171">-0.0039828613294137297</cx:pt>
          <cx:pt idx="172">-0.00588757818107161</cx:pt>
          <cx:pt idx="173">-0.011285479137275</cx:pt>
          <cx:pt idx="174">-0.014000654570942499</cx:pt>
          <cx:pt idx="175">-0.011648766601772199</cx:pt>
          <cx:pt idx="176">-0.0093759274033274401</cx:pt>
          <cx:pt idx="177">-0.0038651382148331098</cx:pt>
          <cx:pt idx="178">-0.022738442467120298</cx:pt>
          <cx:pt idx="179">-0.0085633997037384106</cx:pt>
          <cx:pt idx="180">0.012662049929939899</cx:pt>
          <cx:pt idx="181">0.0101210077399663</cx:pt>
          <cx:pt idx="182">-0.0037097686225884001</cx:pt>
          <cx:pt idx="183">0.0089275367559681993</cx:pt>
          <cx:pt idx="184">0.0162615828248165</cx:pt>
          <cx:pt idx="185">0.0179815573924293</cx:pt>
          <cx:pt idx="186">-0.0059054652114535096</cx:pt>
          <cx:pt idx="187">0.010396098593348099</cx:pt>
          <cx:pt idx="188">-0.0072794767011966598</cx:pt>
          <cx:pt idx="189">-0.0030947221274782899</cx:pt>
          <cx:pt idx="190">0.0074808446783240796</cx:pt>
          <cx:pt idx="191">0.0098982009344364894</cx:pt>
          <cx:pt idx="192">-0.0024779495048764901</cx:pt>
          <cx:pt idx="193">-0.00059112167253972498</cx:pt>
          <cx:pt idx="194">-0.00150806941355363</cx:pt>
          <cx:pt idx="195">-0.00121805699465757</cx:pt>
          <cx:pt idx="196">-0.00047171050529999501</cx:pt>
          <cx:pt idx="197">-0.00044139174139343098</cx:pt>
          <cx:pt idx="198">-0.0012680787897120301</cx:pt>
          <cx:pt idx="199">-0.0011268402889517901</cx:pt>
          <cx:pt idx="200">-0.0010732352386539725</cx:pt>
          <cx:pt idx="201">-0.0015017933092127576</cx:pt>
          <cx:pt idx="202">-0.0024372587919866376</cx:pt>
          <cx:pt idx="203">-0.0048998584223402253</cx:pt>
          <cx:pt idx="204">-0.0030364306809081</cx:pt>
          <cx:pt idx="205">-0.0025186889736807249</cx:pt>
          <cx:pt idx="206">-0.0059549949580548003</cx:pt>
          <cx:pt idx="207">-0.0045885146499943501</cx:pt>
          <cx:pt idx="208">-0.0030217899918703502</cx:pt>
          <cx:pt idx="209">0.0012680584317286325</cx:pt>
          <cx:pt idx="210">-0.0021256034662146951</cx:pt>
          <cx:pt idx="211">0.0041358576812619251</cx:pt>
          <cx:pt idx="212">0.00092222438888865752</cx:pt>
          <cx:pt idx="213">0.0021676333963939701</cx:pt>
          <cx:pt idx="214">0.0022217427071567048</cx:pt>
          <cx:pt idx="215">0.0015912196227514774</cx:pt>
          <cx:pt idx="216">-0.0019197846798754449</cx:pt>
          <cx:pt idx="217">0.00054148798911167505</cx:pt>
          <cx:pt idx="218">0.0027891446855635499</cx:pt>
          <cx:pt idx="219">0.0024979743503746525</cx:pt>
          <cx:pt idx="220">0.0022666872968026275</cx:pt>
          <cx:pt idx="221">-0.00083153952771924998</cx:pt>
          <cx:pt idx="222">-0.00013071683041598149</cx:pt>
          <cx:pt idx="223">1.90975795418257e-05</cx:pt>
          <cx:pt idx="224">-0.00011305319701638499</cx:pt>
          <cx:pt idx="225">9.0230331026633007e-05</cx:pt>
          <cx:pt idx="226">-0.00015423026510453375</cx:pt>
          <cx:pt idx="227">-0.00096464568670142747</cx:pt>
          <cx:pt idx="228">-0.0018733701514012299</cx:pt>
          <cx:pt idx="229">-0.0024772099913722475</cx:pt>
          <cx:pt idx="230">-0.0026087412380763498</cx:pt>
          <cx:pt idx="231">-0.0057079652157732254</cx:pt>
          <cx:pt idx="232">-0.0085818037783524995</cx:pt>
          <cx:pt idx="233">-0.0060234885740206752</cx:pt>
          <cx:pt idx="234">-0.0055450766196756254</cx:pt>
          <cx:pt idx="235">-0.005239947780065775</cx:pt>
          <cx:pt idx="236">-0.0018743934897055025</cx:pt>
          <cx:pt idx="237">0.0035742008226579752</cx:pt>
          <cx:pt idx="238">0.0015919464013853875</cx:pt>
          <cx:pt idx="239">0.0018510386826009976</cx:pt>
          <cx:pt idx="240">0.0010070650444333426</cx:pt>
          <cx:pt idx="241">-2.2205799223394702e-05</cx:pt>
          <cx:pt idx="242">0.0011278115246184199</cx:pt>
          <cx:pt idx="243">0.0015488826547846576</cx:pt>
          <cx:pt idx="244">-0.002481332478109425</cx:pt>
          <cx:pt idx="245">-0.0013383117661360374</cx:pt>
          <cx:pt idx="246">0.00098104945574592245</cx:pt>
          <cx:pt idx="247">0.001032270159247255</cx:pt>
          <cx:pt idx="248">0.0021102124691781874</cx:pt>
          <cx:pt idx="249">5.4478335459941496e-06</cx:pt>
          <cx:pt idx="250">0.00013672837798405499</cx:pt>
          <cx:pt idx="251">6.0169074752134251e-05</cx:pt>
          <cx:pt idx="252">2.5291364343789749e-07</cx:pt>
          <cx:pt idx="253">-0.00014358298321730126</cx:pt>
          <cx:pt idx="254">-0.00023828495521513676</cx:pt>
          <cx:pt idx="255">-0.00047100296256407498</cx:pt>
          <cx:pt idx="256">-0.002821206800535425</cx:pt>
          <cx:pt idx="257">-0.00363155540084255</cx:pt>
          <cx:pt idx="258">-0.0037074480135529252</cx:pt>
          <cx:pt idx="259">-0.0083817366676140499</cx:pt>
          <cx:pt idx="260">-0.010506291076163051</cx:pt>
          <cx:pt idx="261">-0.0061188047401498497</cx:pt>
          <cx:pt idx="262">-0.0068930909498165502</cx:pt>
          <cx:pt idx="263">-0.0048642908074694249</cx:pt>
          <cx:pt idx="264">0.0021801700663791751</cx:pt>
          <cx:pt idx="265">0.0042684139899926751</cx:pt>
          <cx:pt idx="266">0.0013764612646654175</cx:pt>
          <cx:pt idx="267">-0.0039434665400294496</cx:pt>
          <cx:pt idx="268">-0.0024651003132071751</cx:pt>
          <cx:pt idx="269">0.00080786609531163247</cx:pt>
          <cx:pt idx="270">-0.00019090082946062676</cx:pt>
          <cx:pt idx="271">-0.0015489434769384825</cx:pt>
          <cx:pt idx="272">0.00046794397930928749</cx:pt>
          <cx:pt idx="273">0.00079275821044887248</cx:pt>
          <cx:pt idx="274">0.00078068330456640997</cx:pt>
          <cx:pt idx="275">0.0028090895751911251</cx:pt>
          <cx:pt idx="276">0.00089535809358383747</cx:pt>
          <cx:pt idx="277">-0.0015962833494636275</cx:pt>
          <cx:pt idx="278">-0.00075601381876942502</cx:pt>
          <cx:pt idx="279">-0.00062666392553371246</cx:pt>
          <cx:pt idx="280">1.5402395335543574e-05</cx:pt>
          <cx:pt idx="281">-5.6047808973748247e-05</cx:pt>
          <cx:pt idx="282">-0.00067444187263428755</cx:pt>
          <cx:pt idx="283">-0.00076179156092127996</cx:pt>
          <cx:pt idx="284">-0.0021756389251346825</cx:pt>
          <cx:pt idx="285">-0.0016896667744700799</cx:pt>
          <cx:pt idx="286">-0.00199080512444565</cx:pt>
          <cx:pt idx="287">-0.0044974879463629746</cx:pt>
          <cx:pt idx="288">-0.0084840553673433492</cx:pt>
          <cx:pt idx="289">-0.0036696499887910751</cx:pt>
          <cx:pt idx="290">-0.001010181601961975</cx:pt>
          <cx:pt idx="291">0.0025091689919572498</cx:pt>
          <cx:pt idx="292">0.0058300175236359504</cx:pt>
          <cx:pt idx="293">0.0011803762809113475</cx:pt>
          <cx:pt idx="294">-0.00198874751883674</cx:pt>
          <cx:pt idx="295">-0.0116236072773941</cx:pt>
          <cx:pt idx="296">-0.0054798888474077503</cx:pt>
          <cx:pt idx="297">-0.0021826046501530723</cx:pt>
          <cx:pt idx="298">-0.0022881767318039376</cx:pt>
          <cx:pt idx="299">-0.010124075538370801</cx:pt>
          <cx:pt idx="300">-0.020287530263963599</cx:pt>
          <cx:pt idx="301">-0.0061624525340812598</cx:pt>
          <cx:pt idx="302">0.000693221703491832</cx:pt>
          <cx:pt idx="303">0.0108013045070833</cx:pt>
          <cx:pt idx="304">-0.0043324814858006003</cx:pt>
          <cx:pt idx="305">-0.0151414889812055</cx:pt>
          <cx:pt idx="306">-0.0042664986693171803</cx:pt>
          <cx:pt idx="307">-0.0010549549854676299</cx:pt>
          <cx:pt idx="308">-0.000156830298556689</cx:pt>
          <cx:pt idx="309">-0.00041119632800161601</cx:pt>
          <cx:pt idx="310">-0.0022703408908672802</cx:pt>
          <cx:pt idx="311">-0.0054638056154983298</cx:pt>
          <cx:pt idx="312">-0.0080450889454397392</cx:pt>
          <cx:pt idx="313">0.0030707964923074099</cx:pt>
          <cx:pt idx="314">0.0079107971445291792</cx:pt>
          <cx:pt idx="315">0.00071131068990845105</cx:pt>
          <cx:pt idx="316">-0.0188272935399619</cx:pt>
          <cx:pt idx="317">0.015707203632215901</cx:pt>
          <cx:pt idx="318">0.018161074937876501</cx:pt>
          <cx:pt idx="319">0.016559435843029002</cx:pt>
          <cx:pt idx="320">0.0056302105309055401</cx:pt>
          <cx:pt idx="321">-0.021339549071148201</cx:pt>
          <cx:pt idx="322">-0.034232817383445399</cx:pt>
          <cx:pt idx="323">-0.061187826655383401</cx:pt>
          <cx:pt idx="324">-0.022702255439513399</cx:pt>
          <cx:pt idx="325">-0.031044379407134601</cx:pt>
          <cx:pt idx="326">-0.031046882801159002</cx:pt>
          <cx:pt idx="327">-0.00288124070863255</cx:pt>
          <cx:pt idx="328">-0.0268898866101882</cx:pt>
          <cx:pt idx="329">-0.00058142958016667203</cx:pt>
          <cx:pt idx="330">-0.00069058049478405096</cx:pt>
          <cx:pt idx="331">0.0080962434866069799</cx:pt>
          <cx:pt idx="332">0.00080742529419498897</cx:pt>
          <cx:pt idx="333">-0.00485122427459288</cx:pt>
          <cx:pt idx="334">-0.00067471639649445002</cx:pt>
          <cx:pt idx="335">-0.000100612883147522</cx:pt>
          <cx:pt idx="336">0.00052086005541689205</cx:pt>
          <cx:pt idx="337">0.00010867061677419</cx:pt>
          <cx:pt idx="338">-0.0010263633530099899</cx:pt>
          <cx:pt idx="339">-0.0035882541902392201</cx:pt>
          <cx:pt idx="340">-0.0044475466328716901</cx:pt>
          <cx:pt idx="341">0.013101279366143701</cx:pt>
          <cx:pt idx="342">0.0092840946384888396</cx:pt>
          <cx:pt idx="343">-0.00122231159785599</cx:pt>
          <cx:pt idx="344">-0.0078204646009290401</cx:pt>
          <cx:pt idx="345">0.0040565596345985104</cx:pt>
          <cx:pt idx="346">0.0060491151936651897</cx:pt>
          <cx:pt idx="347">0.0045067993614830602</cx:pt>
          <cx:pt idx="348">-0.020495342650793499</cx:pt>
          <cx:pt idx="349">-0.033631693396203102</cx:pt>
          <cx:pt idx="350">-0.048555784571792</cx:pt>
          <cx:pt idx="351">-0.043168993694814403</cx:pt>
          <cx:pt idx="352">-0.026258796318346999</cx:pt>
          <cx:pt idx="353">-0.018026316294536299</cx:pt>
          <cx:pt idx="354">-0.023199930706298201</cx:pt>
          <cx:pt idx="355">0.0020224869115158801</cx:pt>
          <cx:pt idx="356">0.00330254318310661</cx:pt>
          <cx:pt idx="357">0.0137777384924445</cx:pt>
          <cx:pt idx="358">0.0098844313658236205</cx:pt>
          <cx:pt idx="359">0.0085516170409869596</cx:pt>
          <cx:pt idx="360">0.0058158698654650898</cx:pt>
          <cx:pt idx="361">-0.0034784984821857302</cx:pt>
          <cx:pt idx="362">-0.00264390099260661</cx:pt>
          <cx:pt idx="363">-0.0010095326113016201</cx:pt>
          <cx:pt idx="364">0.00040963902339113901</cx:pt>
          <cx:pt idx="365">0.000146511508737948</cx:pt>
          <cx:pt idx="366">-0.00067887021839637296</cx:pt>
          <cx:pt idx="367">-0.0036954822834209802</cx:pt>
          <cx:pt idx="368">-0.0045523535707821198</cx:pt>
          <cx:pt idx="369">0.011463460057438001</cx:pt>
          <cx:pt idx="370">0.0161591112769955</cx:pt>
          <cx:pt idx="371">0.0095021756908026805</cx:pt>
          <cx:pt idx="372">0.018021789529878901</cx:pt>
          <cx:pt idx="373">0.014298216406745499</cx:pt>
          <cx:pt idx="374">0.0066491386856951697</cx:pt>
          <cx:pt idx="375">-0.0049368968658635498</cx:pt>
          <cx:pt idx="376">-0.016561573797899101</cx:pt>
          <cx:pt idx="377">-0.0269917429774305</cx:pt>
          <cx:pt idx="378">-0.0219683916528952</cx:pt>
          <cx:pt idx="379">-0.0010272158291473601</cx:pt>
          <cx:pt idx="380">-0.0139897249820275</cx:pt>
          <cx:pt idx="381">-0.0170300561286434</cx:pt>
          <cx:pt idx="382">-0.0099116741714144006</cx:pt>
          <cx:pt idx="383">0.000606735584680063</cx:pt>
          <cx:pt idx="384">0.0053582956250916199</cx:pt>
          <cx:pt idx="385">0.010795513120676</cx:pt>
          <cx:pt idx="386">0.019109877468103501</cx:pt>
          <cx:pt idx="387">0.00283378835448149</cx:pt>
          <cx:pt idx="388">-0.0046138292133845</cx:pt>
          <cx:pt idx="389">-0.0010439742107618</cx:pt>
          <cx:pt idx="390">-0.0011514539006711199</cx:pt>
          <cx:pt idx="391">0.00032989189350691198</cx:pt>
          <cx:pt idx="392">-6.4802606965559906e-05</cx:pt>
          <cx:pt idx="393">-8.4190562722258498e-05</cx:pt>
          <cx:pt idx="394">-0.00065690543291031399</cx:pt>
          <cx:pt idx="395">0.00104336063943211</cx:pt>
          <cx:pt idx="396">0.00164711206794893</cx:pt>
          <cx:pt idx="397">0.0236579356561285</cx:pt>
          <cx:pt idx="398">0.0224554744376242</cx:pt>
          <cx:pt idx="399">0.017518090226939901</cx:pt>
          <cx:pt idx="400">0.020816900886502</cx:pt>
          <cx:pt idx="401">0.024580102294869101</cx:pt>
          <cx:pt idx="402">0.0091360468406718603</cx:pt>
          <cx:pt idx="403">0.0127629554876306</cx:pt>
          <cx:pt idx="404">-0.011205055950070601</cx:pt>
          <cx:pt idx="405">0.00412890094302178</cx:pt>
          <cx:pt idx="406">0.011716427056523799</cx:pt>
          <cx:pt idx="407">0.000445038588499667</cx:pt>
          <cx:pt idx="408">0.0068878163506313197</cx:pt>
          <cx:pt idx="409">-0.0169073170100268</cx:pt>
          <cx:pt idx="410">-0.0241760191573239</cx:pt>
          <cx:pt idx="411">-0.0033519900440362</cx:pt>
          <cx:pt idx="412">-0.020583422616372402</cx:pt>
          <cx:pt idx="413">-0.0073408186830489098</cx:pt>
          <cx:pt idx="414">0.00098463220357093706</cx:pt>
          <cx:pt idx="415">-0.0117446426476437</cx:pt>
          <cx:pt idx="416">-0.0024338574554269598</cx:pt>
          <cx:pt idx="417">0.00307855353390124</cx:pt>
          <cx:pt idx="418">0.00066206997768783102</cx:pt>
          <cx:pt idx="419">0.00045601921328815997</cx:pt>
          <cx:pt idx="420">0.00037320602423023702</cx:pt>
          <cx:pt idx="421">-0.00093625316938084405</cx:pt>
          <cx:pt idx="422">-0.00052309608485814896</cx:pt>
          <cx:pt idx="423">0.0086763796765603092</cx:pt>
          <cx:pt idx="424">0.0085147410447428198</cx:pt>
          <cx:pt idx="425">0.017947313675965599</cx:pt>
          <cx:pt idx="426">0.0083497612955876592</cx:pt>
          <cx:pt idx="427">0.0062288326939305104</cx:pt>
          <cx:pt idx="428">0.0155843040940624</cx:pt>
          <cx:pt idx="429">0.0401187680644721</cx:pt>
          <cx:pt idx="430">0.0270612813958147</cx:pt>
          <cx:pt idx="431">0.017392585524994699</cx:pt>
          <cx:pt idx="432">0.0163728666541572</cx:pt>
          <cx:pt idx="433">0.0356602999475586</cx:pt>
          <cx:pt idx="434">0.031767896555563703</cx:pt>
          <cx:pt idx="435">0.0119339363118994</cx:pt>
          <cx:pt idx="436">0.016508866168200201</cx:pt>
          <cx:pt idx="437">-0.0076366894557437304</cx:pt>
          <cx:pt idx="438">-0.0077429375087395202</cx:pt>
          <cx:pt idx="439">-0.0063902422489401098</cx:pt>
          <cx:pt idx="440">-0.031814012806363597</cx:pt>
          <cx:pt idx="441">-0.023561970372753101</cx:pt>
          <cx:pt idx="442">-0.0055632791417358704</cx:pt>
          <cx:pt idx="443">-0.00734637106472467</cx:pt>
          <cx:pt idx="444">0.0019078173054423099</cx:pt>
          <cx:pt idx="445">0.0092145262355770308</cx:pt>
          <cx:pt idx="446">0.0040692128797481502</cx:pt>
          <cx:pt idx="447">0.0010052378259544101</cx:pt>
          <cx:pt idx="448">-0.00055962128643298405</cx:pt>
          <cx:pt idx="449">-0.00088894716299850397</cx:pt>
          <cx:pt idx="450">-0.00083545209585481799</cx:pt>
          <cx:pt idx="451">0.0086780417126774197</cx:pt>
          <cx:pt idx="452">0.0030593173396822101</cx:pt>
          <cx:pt idx="453">0.0079706023181622503</cx:pt>
          <cx:pt idx="454">0.013721794144519499</cx:pt>
          <cx:pt idx="455">0.0038487216196628898</cx:pt>
          <cx:pt idx="456">0.00301872454196831</cx:pt>
          <cx:pt idx="457">0.025664740399524499</cx:pt>
          <cx:pt idx="458">0.037809689607019199</cx:pt>
          <cx:pt idx="459">0.035021655022153202</cx:pt>
          <cx:pt idx="460">0.045311588870690103</cx:pt>
          <cx:pt idx="461">0.046731612229942703</cx:pt>
          <cx:pt idx="462">0.024033274817581302</cx:pt>
          <cx:pt idx="463">0.024801668365764001</cx:pt>
          <cx:pt idx="464">0.0230949988885405</cx:pt>
          <cx:pt idx="465">0.019045737047836599</cx:pt>
          <cx:pt idx="466">-0.0035346658683349198</cx:pt>
          <cx:pt idx="467">-0.00271028464448412</cx:pt>
          <cx:pt idx="468">-0.00467633085778463</cx:pt>
          <cx:pt idx="469">-0.0013173803684002601</cx:pt>
          <cx:pt idx="470">-0.00319988995436663</cx:pt>
          <cx:pt idx="471">-0.0033532653786091898</cx:pt>
          <cx:pt idx="472">0.00100433785478221</cx:pt>
          <cx:pt idx="473">0.013155459804002401</cx:pt>
          <cx:pt idx="474">0.0053083102864267401</cx:pt>
          <cx:pt idx="475">0.00049423838945373199</cx:pt>
          <cx:pt idx="476">-0.000227158806130375</cx:pt>
          <cx:pt idx="477">-0.000522024276686408</cx:pt>
          <cx:pt idx="478">0.0013888606527618799</cx:pt>
          <cx:pt idx="479">0.0034961476162038399</cx:pt>
          <cx:pt idx="480">0.0082450025210316497</cx:pt>
          <cx:pt idx="481">0.010815642649512999</cx:pt>
          <cx:pt idx="482">0.0070109224767807799</cx:pt>
          <cx:pt idx="483">-0.0042438130108145801</cx:pt>
          <cx:pt idx="484">0.0066038215845943696</cx:pt>
          <cx:pt idx="485">0.018939591672467702</cx:pt>
          <cx:pt idx="486">0.021170034498297598</cx:pt>
          <cx:pt idx="487">0.036413499149542498</cx:pt>
          <cx:pt idx="488">0.040072745300620903</cx:pt>
          <cx:pt idx="489">0.038765969321434099</cx:pt>
          <cx:pt idx="490">0.0162785208139151</cx:pt>
          <cx:pt idx="491">0.0127800664408358</cx:pt>
          <cx:pt idx="492">0.0289643355285371</cx:pt>
          <cx:pt idx="493">0.016918577585517399</cx:pt>
          <cx:pt idx="494">-0.0092664137013665493</cx:pt>
          <cx:pt idx="495">-0.0087092469059635892</cx:pt>
          <cx:pt idx="496">-0.0014890535893447199</cx:pt>
          <cx:pt idx="497">0.00702788603171657</cx:pt>
          <cx:pt idx="498">0.00455193583752804</cx:pt>
          <cx:pt idx="499">0.0056932702649522002</cx:pt>
          <cx:pt idx="500">0.0040156890864666396</cx:pt>
          <cx:pt idx="501">0.0078346227471053596</cx:pt>
          <cx:pt idx="502">0.0026122247489759201</cx:pt>
          <cx:pt idx="503">-5.6261663815224403e-05</cx:pt>
          <cx:pt idx="504">0.00016340408298735901</cx:pt>
          <cx:pt idx="505">0.00030634944680965203</cx:pt>
          <cx:pt idx="506">0.00070521903527745997</cx:pt>
          <cx:pt idx="507">0.00019313897852727701</cx:pt>
          <cx:pt idx="508">0.0091170131220033694</cx:pt>
          <cx:pt idx="509">0.017875194957264501</cx:pt>
          <cx:pt idx="510">0.024043878133451799</cx:pt>
          <cx:pt idx="511">0.018143561706193401</cx:pt>
          <cx:pt idx="512">0.017368011265152899</cx:pt>
          <cx:pt idx="513">0.022026074967347199</cx:pt>
          <cx:pt idx="514">0.0114700820296301</cx:pt>
          <cx:pt idx="515">0.018442000951010801</cx:pt>
          <cx:pt idx="516">0.025603463349335099</cx:pt>
          <cx:pt idx="517">0.017730866338799799</cx:pt>
          <cx:pt idx="518">0.012039045357079199</cx:pt>
          <cx:pt idx="519">0.0037879420162019199</cx:pt>
          <cx:pt idx="520">0.0089986398465893604</cx:pt>
          <cx:pt idx="521">-0.00114640666173522</cx:pt>
          <cx:pt idx="522">-0.0022511620876567201</cx:pt>
          <cx:pt idx="523">0.0032351908443782199</cx:pt>
          <cx:pt idx="524">0.0083129313835742097</cx:pt>
          <cx:pt idx="525">0.015280594022683501</cx:pt>
          <cx:pt idx="526">0.0152589635333822</cx:pt>
          <cx:pt idx="527">0.014021471589419901</cx:pt>
          <cx:pt idx="528">0.0099571958573356403</cx:pt>
          <cx:pt idx="529">-0.00017597413027920601</cx:pt>
          <cx:pt idx="530">0.00036684748089920198</cx:pt>
          <cx:pt idx="531">-0.000507361096886349</cx:pt>
          <cx:pt idx="532">-0.00035533398048964298</cx:pt>
          <cx:pt idx="533">0.00073586561396716199</cx:pt>
          <cx:pt idx="534">-0.0020849030436344701</cx:pt>
          <cx:pt idx="535">-0.0065226156753692499</cx:pt>
          <cx:pt idx="536">0.0043123420455850898</cx:pt>
          <cx:pt idx="537">0.0122169948001954</cx:pt>
          <cx:pt idx="538">0.0138934241272208</cx:pt>
          <cx:pt idx="539">0.020096600291757898</cx:pt>
          <cx:pt idx="540">0.0063246580031772201</cx:pt>
          <cx:pt idx="541">0.0059509809350019498</cx:pt>
          <cx:pt idx="542">0.0097569999711145296</cx:pt>
          <cx:pt idx="543">0.0027091466191677301</cx:pt>
          <cx:pt idx="544">-0.0139603982191753</cx:pt>
          <cx:pt idx="545">-0.0114263834932255</cx:pt>
          <cx:pt idx="546">-0.0097256154517785399</cx:pt>
          <cx:pt idx="547">0.0067079827632317898</cx:pt>
          <cx:pt idx="548">0.013467401491810801</cx:pt>
          <cx:pt idx="549">0.0146273580416496</cx:pt>
          <cx:pt idx="550">0.0158264373551909</cx:pt>
          <cx:pt idx="551">0.0120149766872273</cx:pt>
          <cx:pt idx="552">0.0044854454641001197</cx:pt>
          <cx:pt idx="553">0.017175115158750299</cx:pt>
          <cx:pt idx="554">0.018856391441794899</cx:pt>
          <cx:pt idx="555">0.022857490527412198</cx:pt>
          <cx:pt idx="556">0.0083180939562490907</cx:pt>
          <cx:pt idx="557">-0.00253981787003123</cx:pt>
          <cx:pt idx="558">0.0016420909831623999</cx:pt>
          <cx:pt idx="559">0.00026594809081899898</cx:pt>
          <cx:pt idx="560">0.00031572790084089702</cx:pt>
          <cx:pt idx="561">0.00055411239745778299</cx:pt>
          <cx:pt idx="562">-0.00022110532755107099</cx:pt>
          <cx:pt idx="563">-0.0030151347318392199</cx:pt>
          <cx:pt idx="564">0.0021980122189804402</cx:pt>
          <cx:pt idx="565">0.00556945871041297</cx:pt>
          <cx:pt idx="566">0.0056693678358655398</cx:pt>
          <cx:pt idx="567">0.019472363019638499</cx:pt>
          <cx:pt idx="568">0.0068393959932498303</cx:pt>
          <cx:pt idx="569">-0.012767844031953199</cx:pt>
          <cx:pt idx="570">-0.0053052488958800102</cx:pt>
          <cx:pt idx="571">-0.0077686046725628502</cx:pt>
          <cx:pt idx="572">-0.013702915184431201</cx:pt>
          <cx:pt idx="573">-0.030577740288524301</cx:pt>
          <cx:pt idx="574">-0.0206734324122324</cx:pt>
          <cx:pt idx="575">0.0096399402654639196</cx:pt>
          <cx:pt idx="576">0.016620528398485501</cx:pt>
          <cx:pt idx="577">0.0074552325437373104</cx:pt>
          <cx:pt idx="578">0.0131949556369646</cx:pt>
          <cx:pt idx="579">0.0092774592300679005</cx:pt>
          <cx:pt idx="580">0.016131166236518699</cx:pt>
          <cx:pt idx="581">0.025965445923137601</cx:pt>
          <cx:pt idx="582">0.024407269993217101</cx:pt>
          <cx:pt idx="583">0.023233535250071699</cx:pt>
          <cx:pt idx="584">0.0081462547854305404</cx:pt>
          <cx:pt idx="585">-0.0032948596384120201</cx:pt>
          <cx:pt idx="586">0.00082380745377649801</cx:pt>
          <cx:pt idx="587">-0.00020193758593961301</cx:pt>
          <cx:pt idx="588">-0.000232952392807673</cx:pt>
          <cx:pt idx="589">0.000223566820788318</cx:pt>
          <cx:pt idx="590">-0.00094813886159767402</cx:pt>
          <cx:pt idx="591">-0.00047829905560000399</cx:pt>
          <cx:pt idx="592">0.0044135619374562401</cx:pt>
          <cx:pt idx="593">0.0041918505225573104</cx:pt>
          <cx:pt idx="594">0.0032547867026292798</cx:pt>
          <cx:pt idx="595">0.0119731433617624</cx:pt>
          <cx:pt idx="596">0.012630731438595499</cx:pt>
          <cx:pt idx="597">0.0089798722056058395</cx:pt>
          <cx:pt idx="598">-0.0019425395986910599</cx:pt>
          <cx:pt idx="599">0.0054093314313334003</cx:pt>
          <cx:pt idx="600">-0.0012359398545551199</cx:pt>
          <cx:pt idx="601">-0.0171890218740701</cx:pt>
          <cx:pt idx="602">-0.0199068616882053</cx:pt>
          <cx:pt idx="603">-0.020038541694026399</cx:pt>
          <cx:pt idx="604">-0.0138833961148078</cx:pt>
          <cx:pt idx="605">0.0072297549929065397</cx:pt>
          <cx:pt idx="606">0.0033955524675543399</cx:pt>
          <cx:pt idx="607">0.014215457025826401</cx:pt>
          <cx:pt idx="608">0.0153361209592737</cx:pt>
          <cx:pt idx="609">0.020981076106697898</cx:pt>
          <cx:pt idx="610">0.033819590451316897</cx:pt>
          <cx:pt idx="611">0.028792790787693999</cx:pt>
          <cx:pt idx="612">0.0052573401163220797</cx:pt>
          <cx:pt idx="613">-0.00467062766170944</cx:pt>
          <cx:pt idx="614">0.00048582436106570797</cx:pt>
          <cx:pt idx="615">0.000440047843395416</cx:pt>
          <cx:pt idx="616">7.9545652371513403e-05</cx:pt>
          <cx:pt idx="617">-0.00039036079359084302</cx:pt>
          <cx:pt idx="618">0.000780228055433344</cx:pt>
          <cx:pt idx="619">0.00177338073220248</cx:pt>
          <cx:pt idx="620">0.0064497697132737796</cx:pt>
          <cx:pt idx="621">0.0024531373191285801</cx:pt>
          <cx:pt idx="622">0.0012398001587774999</cx:pt>
          <cx:pt idx="623">0.0074980897389918498</cx:pt>
          <cx:pt idx="624">0.0059346090385382303</cx:pt>
          <cx:pt idx="625">0.0012009800058036301</cx:pt>
          <cx:pt idx="626">0.0099193648596114705</cx:pt>
          <cx:pt idx="627">0.019303868664138801</cx:pt>
          <cx:pt idx="628">0.011246945793412301</cx:pt>
          <cx:pt idx="629">-0.0106940953967056</cx:pt>
          <cx:pt idx="630">-0.029289542088062399</cx:pt>
          <cx:pt idx="631">-0.027654399505649699</cx:pt>
          <cx:pt idx="632">-0.020375894179995701</cx:pt>
          <cx:pt idx="633">-0.0180310382562919</cx:pt>
          <cx:pt idx="634">-0.00585003635486966</cx:pt>
          <cx:pt idx="635">0.0212465057049551</cx:pt>
          <cx:pt idx="636">0.0188202757115234</cx:pt>
          <cx:pt idx="637">0.024179597861582299</cx:pt>
          <cx:pt idx="638">0.025516527807742499</cx:pt>
          <cx:pt idx="639">0.013830977259019699</cx:pt>
          <cx:pt idx="640">0.0030975065786804498</cx:pt>
          <cx:pt idx="641">-0.0045010026434531098</cx:pt>
          <cx:pt idx="642">-0.000231402583061863</cx:pt>
          <cx:pt idx="643">-0.00035831841866260702</cx:pt>
          <cx:pt idx="644">-0.00055299535622194205</cx:pt>
          <cx:pt idx="645">6.0748517650934001e-05</cx:pt>
          <cx:pt idx="646">0.00018332792548295701</cx:pt>
          <cx:pt idx="647">0.00090533623312567498</cx:pt>
          <cx:pt idx="648">-0.0013602874966263799</cx:pt>
          <cx:pt idx="649">-0.0104406603729362</cx:pt>
          <cx:pt idx="650">-0.0215509643087279</cx:pt>
          <cx:pt idx="651">-0.0103646069737875</cx:pt>
          <cx:pt idx="652">0.0072988165557846202</cx:pt>
          <cx:pt idx="653">0.0012336089335358701</cx:pt>
          <cx:pt idx="654">0.0073810532319981501</cx:pt>
          <cx:pt idx="655">0.016574559007952201</cx:pt>
          <cx:pt idx="656">0.0014862988010961901</cx:pt>
          <cx:pt idx="657">0.0016273185270106901</cx:pt>
          <cx:pt idx="658">-0.0070009703160551998</cx:pt>
          <cx:pt idx="659">0.0102042603314878</cx:pt>
          <cx:pt idx="660">0.0040782460095757696</cx:pt>
          <cx:pt idx="661">-0.0021700820040730399</cx:pt>
          <cx:pt idx="662">0.0180024524766003</cx:pt>
          <cx:pt idx="663">0.0141170275666113</cx:pt>
          <cx:pt idx="664">0.016784563356720301</cx:pt>
          <cx:pt idx="665">0.0227530881553057</cx:pt>
          <cx:pt idx="666">0.017287177281021901</cx:pt>
          <cx:pt idx="667">0.0079217086312286106</cx:pt>
          <cx:pt idx="668">-0.00022813725898555501</cx:pt>
          <cx:pt idx="669">-0.0030428024836198198</cx:pt>
          <cx:pt idx="670">-0.00083130770638169401</cx:pt>
          <cx:pt idx="671">9.9839964851982399e-05</cx:pt>
          <cx:pt idx="672">-0.00047853571266858499</cx:pt>
          <cx:pt idx="673">-0.00053637829553882801</cx:pt>
          <cx:pt idx="674">0.000114429472622764</cx:pt>
          <cx:pt idx="675">-0.00157530597594086</cx:pt>
          <cx:pt idx="676">-0.0068035033859642604</cx:pt>
          <cx:pt idx="677">-0.015437618419659601</cx:pt>
          <cx:pt idx="678">-0.021866579955919799</cx:pt>
          <cx:pt idx="679">-0.017474725066605201</cx:pt>
          <cx:pt idx="680">-0.0066723083087767698</cx:pt>
          <cx:pt idx="681">0.0038864609018253202</cx:pt>
          <cx:pt idx="682">0.0024098290079840501</cx:pt>
          <cx:pt idx="683">0.012434022410254</cx:pt>
          <cx:pt idx="684">0.00352995571680634</cx:pt>
          <cx:pt idx="685">0.019398744434227799</cx:pt>
          <cx:pt idx="686">0.023629051622806499</cx:pt>
          <cx:pt idx="687">0.017991179424162101</cx:pt>
          <cx:pt idx="688">0.0200742817530296</cx:pt>
          <cx:pt idx="689">-0.010437299411154</cx:pt>
          <cx:pt idx="690">0.0031567882033436</cx:pt>
          <cx:pt idx="691">0.00598896415653588</cx:pt>
          <cx:pt idx="692">0.0063511464590185404</cx:pt>
          <cx:pt idx="693">0.0042900774520381003</cx:pt>
          <cx:pt idx="694">0.0065933798612586702</cx:pt>
          <cx:pt idx="695">0.0037073707836081599</cx:pt>
          <cx:pt idx="696">0.00029375969683819998</cx:pt>
          <cx:pt idx="697">0.00094630598102727302</cx:pt>
          <cx:pt idx="698">-0.00036485193233359701</cx:pt>
          <cx:pt idx="699">0.00015254711930367599</cx:pt>
          <cx:pt idx="700">0.000124200820483407</cx:pt>
          <cx:pt idx="701">-0.00024512902359397201</cx:pt>
          <cx:pt idx="702">-0.00031049762405460998</cx:pt>
          <cx:pt idx="703">-0.00063029610776174801</cx:pt>
          <cx:pt idx="704">-0.0045231162196856601</cx:pt>
          <cx:pt idx="705">-0.0099881435020059191</cx:pt>
          <cx:pt idx="706">-0.00359717201881702</cx:pt>
          <cx:pt idx="707">-0.0041220100819325499</cx:pt>
          <cx:pt idx="708">-0.0088176324899218797</cx:pt>
          <cx:pt idx="709">-0.0105883342961871</cx:pt>
          <cx:pt idx="710">-0.0090230164945151094</cx:pt>
          <cx:pt idx="711">-0.018207619146727801</cx:pt>
          <cx:pt idx="712">-0.023921356234254901</cx:pt>
          <cx:pt idx="713">-0.00382573079746008</cx:pt>
          <cx:pt idx="714">0.0099379106770022992</cx:pt>
          <cx:pt idx="715">0.0085059636964428097</cx:pt>
          <cx:pt idx="716">0.0082126622301080497</cx:pt>
          <cx:pt idx="717">-0.0043077448042193297</cx:pt>
          <cx:pt idx="718">-0.0067772958615366996</cx:pt>
          <cx:pt idx="719">-0.0090295489893039999</cx:pt>
          <cx:pt idx="720">-0.00500482764741311</cx:pt>
          <cx:pt idx="721">-0.00115169378269664</cx:pt>
          <cx:pt idx="722">-4.7031745674697699e-05</cx:pt>
          <cx:pt idx="723">0.00078943639869932</cx:pt>
          <cx:pt idx="724">-0.00100225047488762</cx:pt>
          <cx:pt idx="725">0.00073349622688916602</cx:pt>
          <cx:pt idx="726">0.00057876783757092602</cx:pt>
          <cx:pt idx="727">1.8139042844072701e-05</cx:pt>
          <cx:pt idx="728">0.00049817622778450504</cx:pt>
          <cx:pt idx="729">0.00065221578074756701</cx:pt>
          <cx:pt idx="730">-0.00029347138054124398</cx:pt>
          <cx:pt idx="731">-0.00029856089676176702</cx:pt>
          <cx:pt idx="732">0.00118372286079529</cx:pt>
          <cx:pt idx="733">0.00019438981484216501</cx:pt>
          <cx:pt idx="734">0.00111862563283327</cx:pt>
          <cx:pt idx="735">-0.00138016541780512</cx:pt>
          <cx:pt idx="736">-0.0053372011361362704</cx:pt>
          <cx:pt idx="737">-0.0086532119556777393</cx:pt>
          <cx:pt idx="738">-0.0079610656608633899</cx:pt>
          <cx:pt idx="739">-0.0034206768719660199</cx:pt>
          <cx:pt idx="740">0.0020233579011065201</cx:pt>
          <cx:pt idx="741">0.0010392884321131499</cx:pt>
          <cx:pt idx="742">-0.0051597593430900302</cx:pt>
          <cx:pt idx="743">-0.0090580375170570097</cx:pt>
          <cx:pt idx="744">-0.0066635899296926303</cx:pt>
          <cx:pt idx="745">-0.010779977628862999</cx:pt>
          <cx:pt idx="746">-0.0058020049907902896</cx:pt>
          <cx:pt idx="747">-0.0052129234489423802</cx:pt>
          <cx:pt idx="748">-0.00147436001213631</cx:pt>
          <cx:pt idx="749">-0.00018511668443876601</cx:pt>
          <cx:pt idx="750">-0.00216490061541114</cx:pt>
          <cx:pt idx="751">-0.00029903977976169702</cx:pt>
          <cx:pt idx="752">-0.00082290842082092695</cx:pt>
          <cx:pt idx="753">0.00080722632235929201</cx:pt>
          <cx:pt idx="754">-0.000180916471011209</cx:pt>
          <cx:pt idx="755">8.9582227231721802e-06</cx:pt>
          <cx:pt idx="756">0.000111188875350991</cx:pt>
          <cx:pt idx="757">0.00083808709567437505</cx:pt>
          <cx:pt idx="758">0.00035003244816135602</cx:pt>
          <cx:pt idx="759">0.00023644356088322401</cx:pt>
          <cx:pt idx="760">0.00045079721328393702</cx:pt>
          <cx:pt idx="761">0.000196094320265463</cx:pt>
          <cx:pt idx="762">-2.9223983808995601e-05</cx:pt>
          <cx:pt idx="763">-0.00069489111361360203</cx:pt>
          <cx:pt idx="764">-0.00080060316108116196</cx:pt>
          <cx:pt idx="765">0.00033064392148635601</cx:pt>
          <cx:pt idx="766">-0.00030576322410029802</cx:pt>
          <cx:pt idx="767">0.000179879482916912</cx:pt>
          <cx:pt idx="768">4.22552458867878e-05</cx:pt>
          <cx:pt idx="769">-0.00049912095732365799</cx:pt>
          <cx:pt idx="770">-0.00100328170824788</cx:pt>
          <cx:pt idx="771">-0.0012357225688321501</cx:pt>
          <cx:pt idx="772">-0.00078300740865849502</cx:pt>
          <cx:pt idx="773">-0.00131383366168968</cx:pt>
          <cx:pt idx="774">-0.0031753000462163799</cx:pt>
          <cx:pt idx="775">-0.00046901182690292198</cx:pt>
          <cx:pt idx="776">0.00135906528380309</cx:pt>
          <cx:pt idx="777">-0.0013814949612473799</cx:pt>
          <cx:pt idx="778">-0.0026648444523185298</cx:pt>
          <cx:pt idx="779">-0.0010498809878314399</cx:pt>
          <cx:pt idx="780">0.00033922013862909903</cx:pt>
          <cx:pt idx="781">-0.000445142660536202</cx:pt>
          <cx:pt idx="782">-0.00018017865306958099</cx:pt>
          <cx:pt idx="783">-2.9631315024141099e-05</cx:pt>
          <cx:pt idx="784">-0.0011268402889517901</cx:pt>
          <cx:pt idx="785">-0.0010732352386539725</cx:pt>
          <cx:pt idx="786">-0.0015017933092127576</cx:pt>
          <cx:pt idx="787">-0.0024372587919866376</cx:pt>
          <cx:pt idx="788">-0.0048998584223402253</cx:pt>
          <cx:pt idx="789">-0.0030364306809081</cx:pt>
          <cx:pt idx="790">-0.0025186889736807249</cx:pt>
          <cx:pt idx="791">-0.0059549949580548003</cx:pt>
          <cx:pt idx="792">-0.0045885146499943501</cx:pt>
          <cx:pt idx="793">-0.0030217899918703502</cx:pt>
          <cx:pt idx="794">0.0012680584317286325</cx:pt>
          <cx:pt idx="795">-0.0021256034662146951</cx:pt>
          <cx:pt idx="796">0.0041358576812619251</cx:pt>
          <cx:pt idx="797">0.00092222438888865752</cx:pt>
          <cx:pt idx="798">0.0021676333963939701</cx:pt>
          <cx:pt idx="799">0.0022217427071567048</cx:pt>
          <cx:pt idx="800">0.0015912196227514774</cx:pt>
          <cx:pt idx="801">-0.0019197846798754449</cx:pt>
          <cx:pt idx="802">0.00054148798911167505</cx:pt>
          <cx:pt idx="803">0.0027891446855635499</cx:pt>
          <cx:pt idx="804">0.0024979743503746525</cx:pt>
          <cx:pt idx="805">0.0022666872968026275</cx:pt>
          <cx:pt idx="806">-0.00083153952771924998</cx:pt>
          <cx:pt idx="807">-0.00013071683041598149</cx:pt>
          <cx:pt idx="808">1.90975795418257e-05</cx:pt>
          <cx:pt idx="809">-0.00011305319701638499</cx:pt>
          <cx:pt idx="810">9.0230331026633007e-05</cx:pt>
          <cx:pt idx="811">-0.00015423026510453375</cx:pt>
          <cx:pt idx="812">-0.00096464568670142747</cx:pt>
          <cx:pt idx="813">-0.0018733701514012299</cx:pt>
          <cx:pt idx="814">-0.0024772099913722475</cx:pt>
          <cx:pt idx="815">-0.0026087412380763498</cx:pt>
          <cx:pt idx="816">-0.0057079652157732254</cx:pt>
          <cx:pt idx="817">-0.0085818037783524995</cx:pt>
          <cx:pt idx="818">-0.0060234885740206752</cx:pt>
          <cx:pt idx="819">-0.0055450766196756254</cx:pt>
          <cx:pt idx="820">-0.005239947780065775</cx:pt>
          <cx:pt idx="821">-0.0018743934897055025</cx:pt>
          <cx:pt idx="822">0.0035742008226579752</cx:pt>
          <cx:pt idx="823">0.0015919464013853875</cx:pt>
          <cx:pt idx="824">0.0018510386826009976</cx:pt>
          <cx:pt idx="825">0.0010070650444333426</cx:pt>
          <cx:pt idx="826">-2.2205799223394702e-05</cx:pt>
          <cx:pt idx="827">0.0011278115246184199</cx:pt>
          <cx:pt idx="828">0.0015488826547846576</cx:pt>
          <cx:pt idx="829">-0.002481332478109425</cx:pt>
          <cx:pt idx="830">-0.0013383117661360374</cx:pt>
          <cx:pt idx="831">0.00098104945574592245</cx:pt>
          <cx:pt idx="832">0.001032270159247255</cx:pt>
          <cx:pt idx="833">0.0021102124691781874</cx:pt>
          <cx:pt idx="834">5.4478335459941496e-06</cx:pt>
          <cx:pt idx="835">0.00013672837798405499</cx:pt>
          <cx:pt idx="836">6.0169074752134251e-05</cx:pt>
          <cx:pt idx="837">2.5291364343789749e-07</cx:pt>
          <cx:pt idx="838">-0.00014358298321730126</cx:pt>
          <cx:pt idx="839">-0.00023828495521513676</cx:pt>
          <cx:pt idx="840">-0.00047100296256407498</cx:pt>
          <cx:pt idx="841">-0.002821206800535425</cx:pt>
          <cx:pt idx="842">-0.00363155540084255</cx:pt>
          <cx:pt idx="843">-0.0037074480135529252</cx:pt>
          <cx:pt idx="844">-0.0083817366676140499</cx:pt>
          <cx:pt idx="845">-0.010506291076163051</cx:pt>
          <cx:pt idx="846">-0.0061188047401498497</cx:pt>
          <cx:pt idx="847">-0.0068930909498165502</cx:pt>
          <cx:pt idx="848">-0.0048642908074694249</cx:pt>
          <cx:pt idx="849">0.0021801700663791751</cx:pt>
          <cx:pt idx="850">0.0042684139899926751</cx:pt>
          <cx:pt idx="851">0.0013764612646654175</cx:pt>
          <cx:pt idx="852">-0.0039434665400294496</cx:pt>
          <cx:pt idx="853">-0.0024651003132071751</cx:pt>
          <cx:pt idx="854">0.00080786609531163247</cx:pt>
          <cx:pt idx="855">-0.00019090082946062676</cx:pt>
          <cx:pt idx="856">-0.0015489434769384825</cx:pt>
          <cx:pt idx="857">0.00046794397930928749</cx:pt>
          <cx:pt idx="858">0.00079275821044887248</cx:pt>
          <cx:pt idx="859">0.00078068330456640997</cx:pt>
          <cx:pt idx="860">0.0028090895751911251</cx:pt>
          <cx:pt idx="861">0.00089535809358383747</cx:pt>
          <cx:pt idx="862">-0.0015962833494636275</cx:pt>
          <cx:pt idx="863">-0.00075601381876942502</cx:pt>
          <cx:pt idx="864">-0.00062666392553371246</cx:pt>
          <cx:pt idx="865">1.5402395335543574e-05</cx:pt>
          <cx:pt idx="866">-5.6047808973748247e-05</cx:pt>
          <cx:pt idx="867">-0.00067444187263428755</cx:pt>
          <cx:pt idx="868">-0.00076179156092127996</cx:pt>
          <cx:pt idx="869">-0.0021756389251346825</cx:pt>
          <cx:pt idx="870">-0.0016896667744700799</cx:pt>
          <cx:pt idx="871">-0.00199080512444565</cx:pt>
          <cx:pt idx="872">-0.0044974879463629746</cx:pt>
          <cx:pt idx="873">-0.0084840553673433492</cx:pt>
          <cx:pt idx="874">-0.0036696499887910751</cx:pt>
          <cx:pt idx="875">-0.001010181601961975</cx:pt>
          <cx:pt idx="876">0.0025091689919572498</cx:pt>
          <cx:pt idx="877">0.0058300175236359504</cx:pt>
          <cx:pt idx="878">0.0011803762809113475</cx:pt>
          <cx:pt idx="879">-0.00198874751883674</cx:pt>
          <cx:pt idx="880">-0.0116236072773941</cx:pt>
          <cx:pt idx="881">-0.0054798888474077503</cx:pt>
          <cx:pt idx="882">-0.0021826046501530723</cx:pt>
          <cx:pt idx="883">-0.0022881767318039376</cx:pt>
          <cx:pt idx="884">-0.0011268402889517901</cx:pt>
          <cx:pt idx="885">-0.0010732352386539725</cx:pt>
          <cx:pt idx="886">-0.0015017933092127576</cx:pt>
          <cx:pt idx="887">-0.0024372587919866376</cx:pt>
          <cx:pt idx="888">-0.0048998584223402253</cx:pt>
          <cx:pt idx="889">-0.0030364306809081</cx:pt>
          <cx:pt idx="890">-0.0025186889736807249</cx:pt>
          <cx:pt idx="891">-0.0059549949580548003</cx:pt>
          <cx:pt idx="892">-0.0045885146499943501</cx:pt>
          <cx:pt idx="893">-0.0030217899918703502</cx:pt>
          <cx:pt idx="894">0.0012680584317286325</cx:pt>
          <cx:pt idx="895">-0.0021256034662146951</cx:pt>
          <cx:pt idx="896">0.0041358576812619251</cx:pt>
          <cx:pt idx="897">0.00092222438888865752</cx:pt>
          <cx:pt idx="898">0.0021676333963939701</cx:pt>
          <cx:pt idx="899">0.0022217427071567048</cx:pt>
          <cx:pt idx="900">0.0015912196227514774</cx:pt>
          <cx:pt idx="901">-0.0019197846798754449</cx:pt>
          <cx:pt idx="902">0.00054148798911167505</cx:pt>
          <cx:pt idx="903">0.0027891446855635499</cx:pt>
          <cx:pt idx="904">0.0024979743503746525</cx:pt>
          <cx:pt idx="905">0.0022666872968026275</cx:pt>
          <cx:pt idx="906">-0.00083153952771924998</cx:pt>
          <cx:pt idx="907">-0.00013071683041598149</cx:pt>
          <cx:pt idx="908">1.90975795418257e-05</cx:pt>
          <cx:pt idx="909">-0.00011305319701638499</cx:pt>
          <cx:pt idx="910">9.0230331026633007e-05</cx:pt>
          <cx:pt idx="911">-0.00015423026510453375</cx:pt>
          <cx:pt idx="912">-0.00096464568670142747</cx:pt>
          <cx:pt idx="913">-0.0018733701514012299</cx:pt>
          <cx:pt idx="914">-0.0024772099913722475</cx:pt>
          <cx:pt idx="915">-0.0026087412380763498</cx:pt>
          <cx:pt idx="916">-0.0057079652157732254</cx:pt>
          <cx:pt idx="917">-0.0085818037783524995</cx:pt>
          <cx:pt idx="918">-0.0060234885740206752</cx:pt>
          <cx:pt idx="919">-0.0055450766196756254</cx:pt>
          <cx:pt idx="920">-0.005239947780065775</cx:pt>
          <cx:pt idx="921">-0.0018743934897055025</cx:pt>
          <cx:pt idx="922">0.0035742008226579752</cx:pt>
          <cx:pt idx="923">0.0015919464013853875</cx:pt>
          <cx:pt idx="924">0.0018510386826009976</cx:pt>
          <cx:pt idx="925">0.0010070650444333426</cx:pt>
          <cx:pt idx="926">-2.2205799223394702e-05</cx:pt>
          <cx:pt idx="927">0.0011278115246184199</cx:pt>
          <cx:pt idx="928">0.0015488826547846576</cx:pt>
          <cx:pt idx="929">-0.002481332478109425</cx:pt>
          <cx:pt idx="930">-0.0013383117661360374</cx:pt>
          <cx:pt idx="931">0.00098104945574592245</cx:pt>
          <cx:pt idx="932">0.001032270159247255</cx:pt>
          <cx:pt idx="933">0.0021102124691781874</cx:pt>
          <cx:pt idx="934">5.4478335459941496e-06</cx:pt>
          <cx:pt idx="935">0.00013672837798405499</cx:pt>
          <cx:pt idx="936">6.0169074752134251e-05</cx:pt>
          <cx:pt idx="937">2.5291364343789749e-07</cx:pt>
          <cx:pt idx="938">-0.00014358298321730126</cx:pt>
          <cx:pt idx="939">-0.00023828495521513676</cx:pt>
          <cx:pt idx="940">-0.00047100296256407498</cx:pt>
          <cx:pt idx="941">-0.002821206800535425</cx:pt>
          <cx:pt idx="942">-0.00363155540084255</cx:pt>
          <cx:pt idx="943">-0.0037074480135529252</cx:pt>
          <cx:pt idx="944">-0.0083817366676140499</cx:pt>
          <cx:pt idx="945">-0.010506291076163051</cx:pt>
          <cx:pt idx="946">-0.0061188047401498497</cx:pt>
          <cx:pt idx="947">-0.0068930909498165502</cx:pt>
          <cx:pt idx="948">-0.0048642908074694249</cx:pt>
          <cx:pt idx="949">0.0021801700663791751</cx:pt>
          <cx:pt idx="950">0.0042684139899926751</cx:pt>
          <cx:pt idx="951">0.0013764612646654175</cx:pt>
          <cx:pt idx="952">-0.0039434665400294496</cx:pt>
          <cx:pt idx="953">-0.0024651003132071751</cx:pt>
          <cx:pt idx="954">0.00080786609531163247</cx:pt>
          <cx:pt idx="955">-0.00019090082946062676</cx:pt>
          <cx:pt idx="956">-0.0015489434769384825</cx:pt>
          <cx:pt idx="957">0.00046794397930928749</cx:pt>
          <cx:pt idx="958">0.00079275821044887248</cx:pt>
          <cx:pt idx="959">0.00078068330456640997</cx:pt>
          <cx:pt idx="960">0.0028090895751911251</cx:pt>
          <cx:pt idx="961">0.00089535809358383747</cx:pt>
          <cx:pt idx="962">-0.0015962833494636275</cx:pt>
          <cx:pt idx="963">-0.00075601381876942502</cx:pt>
          <cx:pt idx="964">-0.00062666392553371246</cx:pt>
          <cx:pt idx="965">1.5402395335543574e-05</cx:pt>
          <cx:pt idx="966">-5.6047808973748247e-05</cx:pt>
          <cx:pt idx="967">-0.00067444187263428755</cx:pt>
          <cx:pt idx="968">-0.00076179156092127996</cx:pt>
          <cx:pt idx="969">-0.0021756389251346825</cx:pt>
          <cx:pt idx="970">-0.0016896667744700799</cx:pt>
          <cx:pt idx="971">-0.00199080512444565</cx:pt>
          <cx:pt idx="972">-0.0044974879463629746</cx:pt>
          <cx:pt idx="973">-0.0084840553673433492</cx:pt>
          <cx:pt idx="974">-0.0036696499887910751</cx:pt>
          <cx:pt idx="975">-0.001010181601961975</cx:pt>
          <cx:pt idx="976">0.0025091689919572498</cx:pt>
          <cx:pt idx="977">0.0058300175236359504</cx:pt>
          <cx:pt idx="978">0.0011803762809113475</cx:pt>
          <cx:pt idx="979">-0.00198874751883674</cx:pt>
          <cx:pt idx="980">-0.0116236072773941</cx:pt>
          <cx:pt idx="981">-0.0054798888474077503</cx:pt>
          <cx:pt idx="982">-0.0021826046501530723</cx:pt>
          <cx:pt idx="983">-0.0022881767318039376</cx:pt>
          <cx:pt idx="984">-0.0011268402889517901</cx:pt>
          <cx:pt idx="985">-0.0010732352386539725</cx:pt>
          <cx:pt idx="986">-0.0015017933092127576</cx:pt>
          <cx:pt idx="987">-0.0024372587919866376</cx:pt>
          <cx:pt idx="988">-0.0048998584223402253</cx:pt>
          <cx:pt idx="989">-0.0030364306809081</cx:pt>
          <cx:pt idx="990">-0.0025186889736807249</cx:pt>
          <cx:pt idx="991">-0.0059549949580548003</cx:pt>
          <cx:pt idx="992">-0.0045885146499943501</cx:pt>
          <cx:pt idx="993">-0.0030217899918703502</cx:pt>
          <cx:pt idx="994">0.0012680584317286325</cx:pt>
          <cx:pt idx="995">-0.0021256034662146951</cx:pt>
          <cx:pt idx="996">0.0041358576812619251</cx:pt>
          <cx:pt idx="997">0.00092222438888865752</cx:pt>
          <cx:pt idx="998">0.0021676333963939701</cx:pt>
          <cx:pt idx="999">0.0022217427071567048</cx:pt>
          <cx:pt idx="1000">0.0015912196227514774</cx:pt>
          <cx:pt idx="1001">-0.0019197846798754449</cx:pt>
          <cx:pt idx="1002">0.00054148798911167505</cx:pt>
          <cx:pt idx="1003">0.0027891446855635499</cx:pt>
          <cx:pt idx="1004">0.0024979743503746525</cx:pt>
          <cx:pt idx="1005">0.0022666872968026275</cx:pt>
          <cx:pt idx="1006">-0.00083153952771924998</cx:pt>
          <cx:pt idx="1007">-0.00013071683041598149</cx:pt>
          <cx:pt idx="1008">1.90975795418257e-05</cx:pt>
          <cx:pt idx="1009">-0.00011305319701638499</cx:pt>
          <cx:pt idx="1010">9.0230331026633007e-05</cx:pt>
          <cx:pt idx="1011">-0.00015423026510453375</cx:pt>
          <cx:pt idx="1012">-0.00096464568670142747</cx:pt>
          <cx:pt idx="1013">-0.0018733701514012299</cx:pt>
          <cx:pt idx="1014">-0.0024772099913722475</cx:pt>
          <cx:pt idx="1015">-0.0026087412380763498</cx:pt>
          <cx:pt idx="1016">-0.0057079652157732254</cx:pt>
          <cx:pt idx="1017">-0.0085818037783524995</cx:pt>
          <cx:pt idx="1018">-0.0060234885740206752</cx:pt>
          <cx:pt idx="1019">-0.0055450766196756254</cx:pt>
          <cx:pt idx="1020">-0.005239947780065775</cx:pt>
          <cx:pt idx="1021">-0.0018743934897055025</cx:pt>
          <cx:pt idx="1022">0.0035742008226579752</cx:pt>
          <cx:pt idx="1023">0.0015919464013853875</cx:pt>
          <cx:pt idx="1024">0.0018510386826009976</cx:pt>
          <cx:pt idx="1025">0.0010070650444333426</cx:pt>
          <cx:pt idx="1026">-2.2205799223394702e-05</cx:pt>
          <cx:pt idx="1027">0.0011278115246184199</cx:pt>
          <cx:pt idx="1028">0.0015488826547846576</cx:pt>
          <cx:pt idx="1029">-0.002481332478109425</cx:pt>
          <cx:pt idx="1030">-0.0013383117661360374</cx:pt>
          <cx:pt idx="1031">0.00098104945574592245</cx:pt>
          <cx:pt idx="1032">0.001032270159247255</cx:pt>
          <cx:pt idx="1033">0.0021102124691781874</cx:pt>
          <cx:pt idx="1034">5.4478335459941496e-06</cx:pt>
          <cx:pt idx="1035">0.00013672837798405499</cx:pt>
          <cx:pt idx="1036">6.0169074752134251e-05</cx:pt>
          <cx:pt idx="1037">2.5291364343789749e-07</cx:pt>
          <cx:pt idx="1038">-0.00014358298321730126</cx:pt>
          <cx:pt idx="1039">-0.00023828495521513676</cx:pt>
          <cx:pt idx="1040">-0.00047100296256407498</cx:pt>
          <cx:pt idx="1041">-0.002821206800535425</cx:pt>
          <cx:pt idx="1042">-0.00363155540084255</cx:pt>
          <cx:pt idx="1043">-0.0037074480135529252</cx:pt>
          <cx:pt idx="1044">-0.0083817366676140499</cx:pt>
          <cx:pt idx="1045">-0.010506291076163051</cx:pt>
          <cx:pt idx="1046">-0.0061188047401498497</cx:pt>
          <cx:pt idx="1047">-0.0068930909498165502</cx:pt>
          <cx:pt idx="1048">-0.0048642908074694249</cx:pt>
          <cx:pt idx="1049">0.0021801700663791751</cx:pt>
          <cx:pt idx="1050">0.0042684139899926751</cx:pt>
          <cx:pt idx="1051">0.0013764612646654175</cx:pt>
          <cx:pt idx="1052">-0.0039434665400294496</cx:pt>
          <cx:pt idx="1053">-0.0024651003132071751</cx:pt>
          <cx:pt idx="1054">0.00080786609531163247</cx:pt>
          <cx:pt idx="1055">-0.00019090082946062676</cx:pt>
          <cx:pt idx="1056">-0.0015489434769384825</cx:pt>
          <cx:pt idx="1057">0.00046794397930928749</cx:pt>
          <cx:pt idx="1058">0.00079275821044887248</cx:pt>
          <cx:pt idx="1059">0.00078068330456640997</cx:pt>
          <cx:pt idx="1060">0.0028090895751911251</cx:pt>
          <cx:pt idx="1061">0.00089535809358383747</cx:pt>
          <cx:pt idx="1062">-0.0015962833494636275</cx:pt>
          <cx:pt idx="1063">-0.00075601381876942502</cx:pt>
          <cx:pt idx="1064">-0.00062666392553371246</cx:pt>
          <cx:pt idx="1065">1.5402395335543574e-05</cx:pt>
          <cx:pt idx="1066">-5.6047808973748247e-05</cx:pt>
          <cx:pt idx="1067">-0.00067444187263428755</cx:pt>
          <cx:pt idx="1068">-0.00076179156092127996</cx:pt>
          <cx:pt idx="1069">-0.0021756389251346825</cx:pt>
          <cx:pt idx="1070">-0.0016896667744700799</cx:pt>
          <cx:pt idx="1071">-0.00199080512444565</cx:pt>
          <cx:pt idx="1072">-0.0044974879463629746</cx:pt>
          <cx:pt idx="1073">-0.0084840553673433492</cx:pt>
          <cx:pt idx="1074">-0.0036696499887910751</cx:pt>
          <cx:pt idx="1075">-0.001010181601961975</cx:pt>
          <cx:pt idx="1076">0.0025091689919572498</cx:pt>
          <cx:pt idx="1077">0.0058300175236359504</cx:pt>
          <cx:pt idx="1078">0.0011803762809113475</cx:pt>
          <cx:pt idx="1079">-0.00198874751883674</cx:pt>
          <cx:pt idx="1080">-0.0116236072773941</cx:pt>
          <cx:pt idx="1081">-0.0054798888474077503</cx:pt>
          <cx:pt idx="1082">-0.0021826046501530723</cx:pt>
          <cx:pt idx="1083">-0.0022881767318039376</cx:pt>
        </cx:lvl>
      </cx:numDim>
    </cx:data>
    <cx:data id="197">
      <cx:numDim type="val">
        <cx:f>Sheet2!$GP$1:$GP$1084</cx:f>
        <cx:lvl ptCount="1084" formatCode="G/通用格式">
          <cx:pt idx="0">0.0010673303725050301</cx:pt>
          <cx:pt idx="1">0.00032406163023317999</cx:pt>
          <cx:pt idx="2">0.000537488058654214</cx:pt>
          <cx:pt idx="3">-0.000100207865445669</cx:pt>
          <cx:pt idx="4">-0.00045690388733165199</cx:pt>
          <cx:pt idx="5">6.5859840531960203e-05</cx:pt>
          <cx:pt idx="6">-0.00014399103198765601</cx:pt>
          <cx:pt idx="7">0.00022581613562306</cx:pt>
          <cx:pt idx="8">4.9965158630909999e-07</cx:pt>
          <cx:pt idx="9">0.00025626213115634598</cx:pt>
          <cx:pt idx="10">4.2613215841741997e-06</cx:pt>
          <cx:pt idx="11">6.1711903800207695e-05</cx:pt>
          <cx:pt idx="12">-0.000326480882597379</cx:pt>
          <cx:pt idx="13">-0.00025290046333034498</cx:pt>
          <cx:pt idx="14">0.00013623761037917501</cx:pt>
          <cx:pt idx="15">0.00013224139318076099</cx:pt>
          <cx:pt idx="16">0.000115757239866295</cx:pt>
          <cx:pt idx="17">-0.00042919171754449902</cx:pt>
          <cx:pt idx="18">-0.00036562327263908598</cx:pt>
          <cx:pt idx="19">0.00027212005744503998</cx:pt>
          <cx:pt idx="20">-0.00017361738769528699</cx:pt>
          <cx:pt idx="21">-0.00037000896984045302</cx:pt>
          <cx:pt idx="22">-0.000249556936838854</cx:pt>
          <cx:pt idx="23">7.0541012525110399e-05</cx:pt>
          <cx:pt idx="24">-0.00035453261864343098</cx:pt>
          <cx:pt idx="25">-0.000472499594280377</cx:pt>
          <cx:pt idx="26">-9.6008875177944404e-05</cx:pt>
          <cx:pt idx="27">0.00027897305322555001</cx:pt>
          <cx:pt idx="28">-2.9843531056371999e-05</cx:pt>
          <cx:pt idx="29">6.3309544748405794e-05</cx:pt>
          <cx:pt idx="30">-0.000109065612016273</cx:pt>
          <cx:pt idx="31">-0.00035632668078443199</cx:pt>
          <cx:pt idx="32">-0.000186747055452752</cx:pt>
          <cx:pt idx="33">0.00020861320552040399</cx:pt>
          <cx:pt idx="34">0.00027217549296126002</cx:pt>
          <cx:pt idx="35">-0.000332122009520174</cx:pt>
          <cx:pt idx="36">-0.00081256538745765701</cx:pt>
          <cx:pt idx="37">-0.000189267730315684</cx:pt>
          <cx:pt idx="38">-0.00082782859589845099</cx:pt>
          <cx:pt idx="39">-0.00097825498463033908</cx:pt>
          <cx:pt idx="40">-0.00068744088274004197</cx:pt>
          <cx:pt idx="41">-0.00113485217556544</cx:pt>
          <cx:pt idx="42">-0.00059255130930356201</cx:pt>
          <cx:pt idx="43">0.000246498269846684</cx:pt>
          <cx:pt idx="44">0.00042503937482078801</cx:pt>
          <cx:pt idx="45">-0.0010339059350847201</cx:pt>
          <cx:pt idx="46">6.2907707898555203e-05</cx:pt>
          <cx:pt idx="47">-1.6775918080869199e-05</cx:pt>
          <cx:pt idx="48">-0.00046443309122368799</cx:pt>
          <cx:pt idx="49">-0.00079946570993556505</cx:pt>
          <cx:pt idx="50">0.000176695418626147</cx:pt>
          <cx:pt idx="51">-0.00022484452344573701</cx:pt>
          <cx:pt idx="52">-0.00058174524188415002</cx:pt>
          <cx:pt idx="53">0.00098323954074156991</cx:pt>
          <cx:pt idx="54">0.00048602739212509697</cx:pt>
          <cx:pt idx="55">0.00039704359392655803</cx:pt>
          <cx:pt idx="56">-0.00017271283628702099</cx:pt>
          <cx:pt idx="57">0.000548438994850343</cx:pt>
          <cx:pt idx="58">9.8268925284210202e-05</cx:pt>
          <cx:pt idx="59">8.7984498163293701e-05</cx:pt>
          <cx:pt idx="60">3.3585511584785803e-05</cx:pt>
          <cx:pt idx="61">-0.00082289967887709395</cx:pt>
          <cx:pt idx="62">-0.00035601463481009</cx:pt>
          <cx:pt idx="63">-0.00050038250389800704</cx:pt>
          <cx:pt idx="64">-0.0012803608157376501</cx:pt>
          <cx:pt idx="65">-0.0031973750790020802</cx:pt>
          <cx:pt idx="66">-0.0063527285184721404</cx:pt>
          <cx:pt idx="67">-0.0061874361455896204</cx:pt>
          <cx:pt idx="68">-0.00785630248265075</cx:pt>
          <cx:pt idx="69">-0.0089169402244103999</cx:pt>
          <cx:pt idx="70">-0.012760319028946801</cx:pt>
          <cx:pt idx="71">-0.010446023344965199</cx:pt>
          <cx:pt idx="72">-0.0097609349978261695</cx:pt>
          <cx:pt idx="73">-0.0033955819484402</cx:pt>
          <cx:pt idx="74">0.0013644371367995301</cx:pt>
          <cx:pt idx="75">-0.0025652724083999501</cx:pt>
          <cx:pt idx="76">-0.00107605832805237</cx:pt>
          <cx:pt idx="77">-0.0014219026787191901</cx:pt>
          <cx:pt idx="78">-0.00078915393537024102</cx:pt>
          <cx:pt idx="79">-0.00038555147495564901</cx:pt>
          <cx:pt idx="80">1.34315906539988e-05</cx:pt>
          <cx:pt idx="81">-0.000102629354604921</cx:pt>
          <cx:pt idx="82">0.00013671778783459399</cx:pt>
          <cx:pt idx="83">-0.00074562970872138197</cx:pt>
          <cx:pt idx="84">-0.000134376302141758</cx:pt>
          <cx:pt idx="85">-0.000217251033945788</cx:pt>
          <cx:pt idx="86">0.00089610189319576697</cx:pt>
          <cx:pt idx="87">-0.0004802131865472</cx:pt>
          <cx:pt idx="88">-9.2395048488678905e-05</cx:pt>
          <cx:pt idx="89">5.1101618149420401e-05</cx:pt>
          <cx:pt idx="90">-0.00028458642781646799</cx:pt>
          <cx:pt idx="91">-0.0020681318677088401</cx:pt>
          <cx:pt idx="92">-0.0060969347627086402</cx:pt>
          <cx:pt idx="93">-0.0119427836535426</cx:pt>
          <cx:pt idx="94">-0.017627302523008401</cx:pt>
          <cx:pt idx="95">-0.0139678757190964</cx:pt>
          <cx:pt idx="96">-0.0142216223314227</cx:pt>
          <cx:pt idx="97">-0.033173484757911702</cx:pt>
          <cx:pt idx="98">-0.034635507589580297</cx:pt>
          <cx:pt idx="99">-0.029919946585365301</cx:pt>
          <cx:pt idx="100">-0.026511331551256099</cx:pt>
          <cx:pt idx="101">-0.000151006764371871</cx:pt>
          <cx:pt idx="102">-0.0037963225144685198</cx:pt>
          <cx:pt idx="103">-0.0328443334381864</cx:pt>
          <cx:pt idx="104">-0.016892070584858698</cx:pt>
          <cx:pt idx="105">-0.0094152463015059005</cx:pt>
          <cx:pt idx="106">-0.0088110344289326695</cx:pt>
          <cx:pt idx="107">-0.0038167927591734301</cx:pt>
          <cx:pt idx="108">-0.0031318473151517902</cx:pt>
          <cx:pt idx="109">-0.00067875759546323297</cx:pt>
          <cx:pt idx="110">-0.00080895428473423897</cx:pt>
          <cx:pt idx="111">0.000155706026645483</cx:pt>
          <cx:pt idx="112">-0.00020585174145317699</cx:pt>
          <cx:pt idx="113">-0.000183651800017639</cx:pt>
          <cx:pt idx="114">0.00051125285912505204</cx:pt>
          <cx:pt idx="115">0.0013422260644659499</cx:pt>
          <cx:pt idx="116">0.0033047416007259199</cx:pt>
          <cx:pt idx="117">0.00184295381698579</cx:pt>
          <cx:pt idx="118">-0.0028893394872632401</cx:pt>
          <cx:pt idx="119">-0.0027270011003089102</cx:pt>
          <cx:pt idx="120">-0.0020712454186908999</cx:pt>
          <cx:pt idx="121">-0.00492368706418624</cx:pt>
          <cx:pt idx="122">-0.016105888964746198</cx:pt>
          <cx:pt idx="123">0.0094595615845439393</cx:pt>
          <cx:pt idx="124">-0.012284669773638001</cx:pt>
          <cx:pt idx="125">-0.0125183119241068</cx:pt>
          <cx:pt idx="126">0.00326547773652208</cx:pt>
          <cx:pt idx="127">-0.0033834190611347998</cx:pt>
          <cx:pt idx="128">0.014733825578026201</cx:pt>
          <cx:pt idx="129">0.0190866122644325</cx:pt>
          <cx:pt idx="130">0.020945724856584701</cx:pt>
          <cx:pt idx="131">0.00895192290317425</cx:pt>
          <cx:pt idx="132">0.0029983380540724502</cx:pt>
          <cx:pt idx="133">0.020354959293138099</cx:pt>
          <cx:pt idx="134">0.0172355480022045</cx:pt>
          <cx:pt idx="135">0.010425522638831199</cx:pt>
          <cx:pt idx="136">0.00281503063763705</cx:pt>
          <cx:pt idx="137">0.0086049283507999095</cx:pt>
          <cx:pt idx="138">0.0027417888339273302</cx:pt>
          <cx:pt idx="139">-0.00029723026413727601</cx:pt>
          <cx:pt idx="140">0.00046939768734838798</cx:pt>
          <cx:pt idx="141">-0.00029143770270910702</cx:pt>
          <cx:pt idx="142">-0.00025654883301490299</cx:pt>
          <cx:pt idx="143">0.00025684868893406502</cx:pt>
          <cx:pt idx="144">0.0078137951168682201</cx:pt>
          <cx:pt idx="145">0.022283223399564799</cx:pt>
          <cx:pt idx="146">0.022190943311167399</cx:pt>
          <cx:pt idx="147">0.012456373504551199</cx:pt>
          <cx:pt idx="148">0.0157992368426336</cx:pt>
          <cx:pt idx="149">0.021091332493904599</cx:pt>
          <cx:pt idx="150">0.013879802281826399</cx:pt>
          <cx:pt idx="151">0.024302400273534999</cx:pt>
          <cx:pt idx="152">0.043634810520981698</cx:pt>
          <cx:pt idx="153">0.030649360131921599</cx:pt>
          <cx:pt idx="154">0.0098649794105541595</cx:pt>
          <cx:pt idx="155">-0.0019335614058809199</cx:pt>
          <cx:pt idx="156">0.017964675231517398</cx:pt>
          <cx:pt idx="157">0.034623719599198299</cx:pt>
          <cx:pt idx="158">0.0051437610226325904</cx:pt>
          <cx:pt idx="159">0.0049350005905540199</cx:pt>
          <cx:pt idx="160">0.014435844109356199</cx:pt>
          <cx:pt idx="161">-0.011912086248379</cx:pt>
          <cx:pt idx="162">-0.0041436396574962104</cx:pt>
          <cx:pt idx="163">0.0057900089701536997</cx:pt>
          <cx:pt idx="164">0.0085929353015419801</cx:pt>
          <cx:pt idx="165">0.013209747096790601</cx:pt>
          <cx:pt idx="166">-0.00053164808214758595</cx:pt>
          <cx:pt idx="167">8.8464446833383796e-06</cx:pt>
          <cx:pt idx="168">-0.00053930822264857097</cx:pt>
          <cx:pt idx="169">-9.2526069885238494e-05</cx:pt>
          <cx:pt idx="170">0.0018733264329628401</cx:pt>
          <cx:pt idx="171">0.00030562502155748699</cx:pt>
          <cx:pt idx="172">0.010624076427026201</cx:pt>
          <cx:pt idx="173">0.025845635597282101</cx:pt>
          <cx:pt idx="174">0.020175300819386999</cx:pt>
          <cx:pt idx="175">0.015905832542966701</cx:pt>
          <cx:pt idx="176">0.0431082648288688</cx:pt>
          <cx:pt idx="177">0.027759537000270201</cx:pt>
          <cx:pt idx="178">0.017534974636881001</cx:pt>
          <cx:pt idx="179">0.061491144250346803</cx:pt>
          <cx:pt idx="180">0.035560185236392698</cx:pt>
          <cx:pt idx="181">0.038229397445122403</cx:pt>
          <cx:pt idx="182">0.034114090435246998</cx:pt>
          <cx:pt idx="183">0.0309283603509963</cx:pt>
          <cx:pt idx="184">0.029142892447128602</cx:pt>
          <cx:pt idx="185">0.024386509765652899</cx:pt>
          <cx:pt idx="186">-0.0127352072297949</cx:pt>
          <cx:pt idx="187">-0.0025158359614773102</cx:pt>
          <cx:pt idx="188">-0.00603532439519683</cx:pt>
          <cx:pt idx="189">-0.039649820035028198</cx:pt>
          <cx:pt idx="190">-0.041668015230282497</cx:pt>
          <cx:pt idx="191">-0.0037753816185779701</cx:pt>
          <cx:pt idx="192">0.025872356674854002</cx:pt>
          <cx:pt idx="193">0.0062968866464044098</cx:pt>
          <cx:pt idx="194">-0.0015466168106095901</cx:pt>
          <cx:pt idx="195">-0.0031906618564557501</cx:pt>
          <cx:pt idx="196">-0.00029565094936954397</cx:pt>
          <cx:pt idx="197">-0.00035707821931763001</cx:pt>
          <cx:pt idx="198">0.0020802578833566498</cx:pt>
          <cx:pt idx="199">0.00057303499437254496</cx:pt>
          <cx:pt idx="200">0.00018978405289029774</cx:pt>
          <cx:pt idx="201">-0.0019808263747747002</cx:pt>
          <cx:pt idx="202">-0.0039171224910645747</cx:pt>
          <cx:pt idx="203">-0.00675917548694825</cx:pt>
          <cx:pt idx="204">-0.0036535325458437501</cx:pt>
          <cx:pt idx="205">0.0027914685915210748</cx:pt>
          <cx:pt idx="206">-0.0066822904423726251</cx:pt>
          <cx:pt idx="207">-0.0008107207005941425</cx:pt>
          <cx:pt idx="208">0.01292213292138745</cx:pt>
          <cx:pt idx="209">0.0073907280168030252</cx:pt>
          <cx:pt idx="210">0.0071830127645994496</cx:pt>
          <cx:pt idx="211">-0.0077056226992237749</cx:pt>
          <cx:pt idx="212">0.00065806894392317502</cx:pt>
          <cx:pt idx="213">-0.0064766034859354248</cx:pt>
          <cx:pt idx="214">-0.013921525083365775</cx:pt>
          <cx:pt idx="215">-0.010775895983388826</cx:pt>
          <cx:pt idx="216">-0.012384809180815675</cx:pt>
          <cx:pt idx="217">-0.011864986276988424</cx:pt>
          <cx:pt idx="218">-0.013783214096161725</cx:pt>
          <cx:pt idx="219">-0.006740290879269</cx:pt>
          <cx:pt idx="220">-0.00344484852012595</cx:pt>
          <cx:pt idx="221">-0.0010228284171812224</cx:pt>
          <cx:pt idx="222">0.00040270439866430251</cx:pt>
          <cx:pt idx="223">-0.00032506120426591248</cx:pt>
          <cx:pt idx="224">2.1226361979277576e-05</cx:pt>
          <cx:pt idx="225">-0.00017841469176935201</cx:pt>
          <cx:pt idx="226">0.00063818041613277496</cx:pt>
          <cx:pt idx="227">0.0010329716079383576</cx:pt>
          <cx:pt idx="228">-0.0030526336393647499</cx:pt>
          <cx:pt idx="229">-0.0086903917986871256</cx:pt>
          <cx:pt idx="230">-0.010175616427674925</cx:pt>
          <cx:pt idx="231">-0.01229895684727735</cx:pt>
          <cx:pt idx="232">0.0036496053946307502</cx:pt>
          <cx:pt idx="233">0.0025376675781293252</cx:pt>
          <cx:pt idx="234">-0.013311847758615426</cx:pt>
          <cx:pt idx="235">-0.0075998014342642996</cx:pt>
          <cx:pt idx="236">0.00046833944072672748</cx:pt>
          <cx:pt idx="237">0.0097285584525765249</cx:pt>
          <cx:pt idx="238">-0.0012641051268020701</cx:pt>
          <cx:pt idx="239">0.0096356032369794755</cx:pt>
          <cx:pt idx="240">0.0022257289020115173</cx:pt>
          <cx:pt idx="241">-0.0035084943838924751</cx:pt>
          <cx:pt idx="242">0.0067293197846865251</cx:pt>
          <cx:pt idx="243">0.00081353681565478255</cx:pt>
          <cx:pt idx="244">-0.014729147241820674</cx:pt>
          <cx:pt idx="245">-0.010140342588369825</cx:pt>
          <cx:pt idx="246">-0.0069265492787001746</cx:pt>
          <cx:pt idx="247">-0.0081347960774811254</cx:pt>
          <cx:pt idx="248">0.0056724770544430503</cx:pt>
          <cx:pt idx="249">0.0063092305262205254</cx:pt>
          <cx:pt idx="250">0.00087836194133563002</cx:pt>
          <cx:pt idx="251">0.00036644885032578002</cx:pt>
          <cx:pt idx="252">-0.00010517735605967275</cx:pt>
          <cx:pt idx="253">-6.0228485336663748e-05</cx:pt>
          <cx:pt idx="254">0.00077294072266510751</cx:pt>
          <cx:pt idx="255">0.0013493011009844201</cx:pt>
          <cx:pt idx="256">-0.004322187527232125</cx:pt>
          <cx:pt idx="257">-0.0080226413439188002</cx:pt>
          <cx:pt idx="258">-0.0057184131395631253</cx:pt>
          <cx:pt idx="259">-0.0075617352038653751</cx:pt>
          <cx:pt idx="260">-0.0018662939420957475</cx:pt>
          <cx:pt idx="261">0.0075667346248210502</cx:pt>
          <cx:pt idx="262">-0.00080440740930848504</cx:pt>
          <cx:pt idx="263">-0.0074926688738812504</cx:pt>
          <cx:pt idx="264">-0.0043415877604161502</cx:pt>
          <cx:pt idx="265">-0.0050945159213412246</cx:pt>
          <cx:pt idx="266">0.00034649385431595751</cx:pt>
          <cx:pt idx="267">0.005724073020275125</cx:pt>
          <cx:pt idx="268">0.01097826234688885</cx:pt>
          <cx:pt idx="269">0.019263224542453525</cx:pt>
          <cx:pt idx="270">0.0069659919822693001</cx:pt>
          <cx:pt idx="271">0.0099768504981163492</cx:pt>
          <cx:pt idx="272">0.0073455424410273753</cx:pt>
          <cx:pt idx="273">0.0011557435724243101</cx:pt>
          <cx:pt idx="274">0.0061041834004738754</cx:pt>
          <cx:pt idx="275">-0.00060891468608612997</cx:pt>
          <cx:pt idx="276">0.0069351530114463251</cx:pt>
          <cx:pt idx="277">0.0065033904804852501</cx:pt>
          <cx:pt idx="278">0.003247426725731225</cx:pt>
          <cx:pt idx="279">0.0011116842385435375</cx:pt>
          <cx:pt idx="280">9.3478342833217756e-06</cx:pt>
          <cx:pt idx="281">-1.9108998923295e-05</cx:pt>
          <cx:pt idx="282">0.00074854257466302251</cx:pt>
          <cx:pt idx="283">0.00088755272903497497</cx:pt>
          <cx:pt idx="284">-0.0029832914169016498</cx:pt>
          <cx:pt idx="285">-0.0049616185940784497</cx:pt>
          <cx:pt idx="286">-0.010796559222265975</cx:pt>
          <cx:pt idx="287">-0.01379507608291175</cx:pt>
          <cx:pt idx="288">-0.010941948410583074</cx:pt>
          <cx:pt idx="289">-0.0040017807242504746</cx:pt>
          <cx:pt idx="290">-0.0074876902437223253</cx:pt>
          <cx:pt idx="291">-0.0077690885086934497</cx:pt>
          <cx:pt idx="292">-0.0043948422475306751</cx:pt>
          <cx:pt idx="293">-0.01038041451072215</cx:pt>
          <cx:pt idx="294">-0.0055775638625021997</cx:pt>
          <cx:pt idx="295">0.0032264889340271</cx:pt>
          <cx:pt idx="296">0.0099311811307082505</cx:pt>
          <cx:pt idx="297">0.0042207138310810747</cx:pt>
          <cx:pt idx="298">0.0025328005071443252</cx:pt>
          <cx:pt idx="299">0.065016677426569303</cx:pt>
          <cx:pt idx="300">0.104940376377459</cx:pt>
          <cx:pt idx="301">0.053830966762069797</cx:pt>
          <cx:pt idx="302">0.071463955909974106</cx:pt>
          <cx:pt idx="303">0.078310631116379703</cx:pt>
          <cx:pt idx="304">0.056844429070431898</cx:pt>
          <cx:pt idx="305">0.059151196163055197</cx:pt>
          <cx:pt idx="306">0.0139811050102848</cx:pt>
          <cx:pt idx="307">0.00122515429877516</cx:pt>
          <cx:pt idx="308">0.0011342469966293899</cx:pt>
          <cx:pt idx="309">0.00080154356702415695</cx:pt>
          <cx:pt idx="310">0.0042328375606336798</cx:pt>
          <cx:pt idx="311">0.0010181599001827201</cx:pt>
          <cx:pt idx="312">-0.0052963427160881999</cx:pt>
          <cx:pt idx="313">-0.016764232587822701</cx:pt>
          <cx:pt idx="314">-0.017166709574268</cx:pt>
          <cx:pt idx="315">-0.041559132257518401</cx:pt>
          <cx:pt idx="316">-0.018918653102967101</cx:pt>
          <cx:pt idx="317">-0.0154388857928205</cx:pt>
          <cx:pt idx="318">-0.046037386093349002</cx:pt>
          <cx:pt idx="319">-0.0285943407291986</cx:pt>
          <cx:pt idx="320">-0.017949726323006499</cx:pt>
          <cx:pt idx="321">-0.0037660644732431</cx:pt>
          <cx:pt idx="322">0.0082411237624526595</cx:pt>
          <cx:pt idx="323">0.036275473114714601</cx:pt>
          <cx:pt idx="324">0.038075773504890803</cx:pt>
          <cx:pt idx="325">0.0478627127220803</cx:pt>
          <cx:pt idx="326">0.037662277943086603</cx:pt>
          <cx:pt idx="327">0.049682471317224197</cx:pt>
          <cx:pt idx="328">0.093870454644036094</cx:pt>
          <cx:pt idx="329">0.063812611924928195</cx:pt>
          <cx:pt idx="330">0.0858475613004136</cx:pt>
          <cx:pt idx="331">0.088530332915733298</cx:pt>
          <cx:pt idx="332">0.067308266925112797</cx:pt>
          <cx:pt idx="333">0.044990326040788897</cx:pt>
          <cx:pt idx="334">0.0065639374030556103</cx:pt>
          <cx:pt idx="335">-0.000121261043528323</cx:pt>
          <cx:pt idx="336">0.00043743343739817002</cx:pt>
          <cx:pt idx="337">0.00022378121285878899</cx:pt>
          <cx:pt idx="338">0.0024761339663188098</cx:pt>
          <cx:pt idx="339">-0.0011715246566932</cx:pt>
          <cx:pt idx="340">0.0097175706980939698</cx:pt>
          <cx:pt idx="341">-0.013008823871371001</cx:pt>
          <cx:pt idx="342">-0.026915882585961299</cx:pt>
          <cx:pt idx="343">-0.0093449783217390992</cx:pt>
          <cx:pt idx="344">0.00116036437535843</cx:pt>
          <cx:pt idx="345">-0.0067243719785319497</cx:pt>
          <cx:pt idx="346">-0.0220478402453207</cx:pt>
          <cx:pt idx="347">0.0035630611333629702</cx:pt>
          <cx:pt idx="348">0.025201965266596401</cx:pt>
          <cx:pt idx="349">0.041587086175696203</cx:pt>
          <cx:pt idx="350">0.023562864620672599</cx:pt>
          <cx:pt idx="351">0.0128497344785241</cx:pt>
          <cx:pt idx="352">0.019788525143449601</cx:pt>
          <cx:pt idx="353">-0.016619287229537798</cx:pt>
          <cx:pt idx="354">0.016398672242121101</cx:pt>
          <cx:pt idx="355">-0.0251622983506576</cx:pt>
          <cx:pt idx="356">0.037214056212241602</cx:pt>
          <cx:pt idx="357">0.00616086449558928</cx:pt>
          <cx:pt idx="358">-0.0038365603594977</cx:pt>
          <cx:pt idx="359">0.0155266191226138</cx:pt>
          <cx:pt idx="360">-0.0010113378825960201</cx:pt>
          <cx:pt idx="361">0.011106769137731599</cx:pt>
          <cx:pt idx="362">0.00234748047470123</cx:pt>
          <cx:pt idx="363">-0.000859338619166627</cx:pt>
          <cx:pt idx="364">0.000160088362599648</cx:pt>
          <cx:pt idx="365">6.4950842372646199e-05</cx:pt>
          <cx:pt idx="366">-0.0015618039068928001</cx:pt>
          <cx:pt idx="367">-0.0010242220332896399</cx:pt>
          <cx:pt idx="368">0.0081107987980499393</cx:pt>
          <cx:pt idx="369">-0.00903490285473048</cx:pt>
          <cx:pt idx="370">-0.036490075219780503</cx:pt>
          <cx:pt idx="371">0.0048638833185606096</cx:pt>
          <cx:pt idx="372">0.025467270825594301</cx:pt>
          <cx:pt idx="373">0.037756261539976098</cx:pt>
          <cx:pt idx="374">0.023530580211790299</cx:pt>
          <cx:pt idx="375">0.0223029627856569</cx:pt>
          <cx:pt idx="376">0.041112193073242903</cx:pt>
          <cx:pt idx="377">0.026723501687479199</cx:pt>
          <cx:pt idx="378">0.0043161578372093003</cx:pt>
          <cx:pt idx="379">0.0043360946637655499</cx:pt>
          <cx:pt idx="380">-0.028075241059847</cx:pt>
          <cx:pt idx="381">-0.082608839914899104</cx:pt>
          <cx:pt idx="382">-0.090396502863781897</cx:pt>
          <cx:pt idx="383">-0.024910065109251901</cx:pt>
          <cx:pt idx="384">-0.0039451544760471802</cx:pt>
          <cx:pt idx="385">-0.027072266604083201</cx:pt>
          <cx:pt idx="386">-0.036897279038655799</cx:pt>
          <cx:pt idx="387">-0.0189957310927578</cx:pt>
          <cx:pt idx="388">-0.023355602053775099</cx:pt>
          <cx:pt idx="389">-0.014652223099341</cx:pt>
          <cx:pt idx="390">-0.015696657118351599</cx:pt>
          <cx:pt idx="391">-0.000339328438526288</cx:pt>
          <cx:pt idx="392">0.00064205786056138997</cx:pt>
          <cx:pt idx="393">0.000292735182038785</cx:pt>
          <cx:pt idx="394">-0.00082198851482065101</cx:pt>
          <cx:pt idx="395">-3.8935986148751498e-05</cx:pt>
          <cx:pt idx="396">0.0019573882452309202</cx:pt>
          <cx:pt idx="397">-0.036293746731282002</cx:pt>
          <cx:pt idx="398">-0.040280413400179897</cx:pt>
          <cx:pt idx="399">-0.013952183264247599</cx:pt>
          <cx:pt idx="400">0.0299513122708924</cx:pt>
          <cx:pt idx="401">0.075199201143454297</cx:pt>
          <cx:pt idx="402">0.072787872386986405</cx:pt>
          <cx:pt idx="403">0.088673132514063294</cx:pt>
          <cx:pt idx="404">0.052314811165289403</cx:pt>
          <cx:pt idx="405">0.046800387639846598</cx:pt>
          <cx:pt idx="406">0.0156075153403917</cx:pt>
          <cx:pt idx="407">-0.0039640787349319801</cx:pt>
          <cx:pt idx="408">-0.042554779256332602</cx:pt>
          <cx:pt idx="409">-0.075610582834575696</cx:pt>
          <cx:pt idx="410">-0.0461875151653117</cx:pt>
          <cx:pt idx="411">-0.0180826817106821</cx:pt>
          <cx:pt idx="412">-0.040684215600767203</cx:pt>
          <cx:pt idx="413">-0.055972603325087397</cx:pt>
          <cx:pt idx="414">-0.054027944999435598</cx:pt>
          <cx:pt idx="415">-0.044136249173501202</cx:pt>
          <cx:pt idx="416">-0.037662584648030399</cx:pt>
          <cx:pt idx="417">-0.020421042473320501</cx:pt>
          <cx:pt idx="418">-0.0090326486575137699</cx:pt>
          <cx:pt idx="419">0.000134228778150042</cx:pt>
          <cx:pt idx="420">0.00013975662915260899</cx:pt>
          <cx:pt idx="421">0.00157229033778032</cx:pt>
          <cx:pt idx="422">8.2327811957135302e-05</cx:pt>
          <cx:pt idx="423">0.000443668691175084</cx:pt>
          <cx:pt idx="424">-0.0052576287957702998</cx:pt>
          <cx:pt idx="425">-0.0240116580888441</cx:pt>
          <cx:pt idx="426">-0.038301146685315597</cx:pt>
          <cx:pt idx="427">-0.0490935503907938</cx:pt>
          <cx:pt idx="428">-0.036033941534039202</cx:pt>
          <cx:pt idx="429">0.042058571560227798</cx:pt>
          <cx:pt idx="430">0.158087607709958</cx:pt>
          <cx:pt idx="431">0.183575502057165</cx:pt>
          <cx:pt idx="432">0.14186585040178301</cx:pt>
          <cx:pt idx="433">0.0329632453984222</cx:pt>
          <cx:pt idx="434">-0.053187487343280798</cx:pt>
          <cx:pt idx="435">-0.046337317790940601</cx:pt>
          <cx:pt idx="436">-0.029876515334886201</cx:pt>
          <cx:pt idx="437">-0.020914369501434001</cx:pt>
          <cx:pt idx="438">-0.0223033157323872</cx:pt>
          <cx:pt idx="439">-0.043724149780679497</cx:pt>
          <cx:pt idx="440">-0.042312453710138399</cx:pt>
          <cx:pt idx="441">-0.038421894967875299</cx:pt>
          <cx:pt idx="442">-0.045019911394402298</cx:pt>
          <cx:pt idx="443">-0.038052927233731597</cx:pt>
          <cx:pt idx="444">-0.037128928931684402</cx:pt>
          <cx:pt idx="445">-0.021363090704545899</cx:pt>
          <cx:pt idx="446">-0.0028265624446207499</cx:pt>
          <cx:pt idx="447">-0.0022548739106344699</cx:pt>
          <cx:pt idx="448">0.000295826737452169</cx:pt>
          <cx:pt idx="449">0.00042691889896740402</cx:pt>
          <cx:pt idx="450">0.00075656073539285998</cx:pt>
          <cx:pt idx="451">0.00082597990323590199</cx:pt>
          <cx:pt idx="452">0.00170744002312062</cx:pt>
          <cx:pt idx="453">-0.024514317438813001</cx:pt>
          <cx:pt idx="454">-0.086347942573851894</cx:pt>
          <cx:pt idx="455">-0.11102171539634</cx:pt>
          <cx:pt idx="456">-0.13508378501093599</cx:pt>
          <cx:pt idx="457">-0.057074936412315799</cx:pt>
          <cx:pt idx="458">0.050933276439641399</cx:pt>
          <cx:pt idx="459">0.108567813728916</cx:pt>
          <cx:pt idx="460">0.121333473424486</cx:pt>
          <cx:pt idx="461">0.077244155960904698</cx:pt>
          <cx:pt idx="462">0.0076440453859186602</cx:pt>
          <cx:pt idx="463">0.0092047849701342895</cx:pt>
          <cx:pt idx="464">-0.0155661347917185</cx:pt>
          <cx:pt idx="465">-0.052247093836683398</cx:pt>
          <cx:pt idx="466">-0.054852322648957202</cx:pt>
          <cx:pt idx="467">-0.045778087311403599</cx:pt>
          <cx:pt idx="468">-0.044197488256412801</cx:pt>
          <cx:pt idx="469">-0.058507781621508603</cx:pt>
          <cx:pt idx="470">-0.0590789206137158</cx:pt>
          <cx:pt idx="471">-0.038795627523008198</cx:pt>
          <cx:pt idx="472">-0.040413154004966097</cx:pt>
          <cx:pt idx="473">-0.0293569168668553</cx:pt>
          <cx:pt idx="474">-0.017473745956984001</cx:pt>
          <cx:pt idx="475">-0.00411930798892793</cx:pt>
          <cx:pt idx="476">-0.00014173589538642799</cx:pt>
          <cx:pt idx="477">2.7130437002555602e-05</cx:pt>
          <cx:pt idx="478">-0.00083869273191398898</cx:pt>
          <cx:pt idx="479">-0.00061305827109924395</cx:pt>
          <cx:pt idx="480">-0.00804333461837832</cx:pt>
          <cx:pt idx="481">-0.034468238421545401</cx:pt>
          <cx:pt idx="482">-0.10225418774008101</cx:pt>
          <cx:pt idx="483">-0.16859506530736901</cx:pt>
          <cx:pt idx="484">-0.172512045412367</cx:pt>
          <cx:pt idx="485">-0.14397262757336499</cx:pt>
          <cx:pt idx="486">-0.095077294142010396</cx:pt>
          <cx:pt idx="487">-0.044666706243229402</cx:pt>
          <cx:pt idx="488">0.013059605907367801</cx:pt>
          <cx:pt idx="489">0.046755559334297501</cx:pt>
          <cx:pt idx="490">0.030358251733323099</cx:pt>
          <cx:pt idx="491">0.042421687136057699</cx:pt>
          <cx:pt idx="492">-0.024222130306642602</cx:pt>
          <cx:pt idx="493">-0.067080415124363704</cx:pt>
          <cx:pt idx="494">-0.0186470351793236</cx:pt>
          <cx:pt idx="495">-0.039796063464244101</cx:pt>
          <cx:pt idx="496">-0.028693971642481102</cx:pt>
          <cx:pt idx="497">-0.055623209420439003</cx:pt>
          <cx:pt idx="498">-0.062894129945510704</cx:pt>
          <cx:pt idx="499">-0.042382791156115901</cx:pt>
          <cx:pt idx="500">-0.036257323489423399</cx:pt>
          <cx:pt idx="501">-0.019293265909967799</cx:pt>
          <cx:pt idx="502">-0.0039780961594200002</cx:pt>
          <cx:pt idx="503">-0.00073373600032428403</cx:pt>
          <cx:pt idx="504">-0.00073620840109729602</cx:pt>
          <cx:pt idx="505">0.00049443527263704704</cx:pt>
          <cx:pt idx="506">0.00082026072942404304</cx:pt>
          <cx:pt idx="507">-0.0073570251088768803</cx:pt>
          <cx:pt idx="508">-0.012666701133766599</cx:pt>
          <cx:pt idx="509">-0.0420507521013209</cx:pt>
          <cx:pt idx="510">-0.086802074969693402</cx:pt>
          <cx:pt idx="511">-0.12516007306034399</cx:pt>
          <cx:pt idx="512">-0.14144873237152999</cx:pt>
          <cx:pt idx="513">-0.15275621015263899</cx:pt>
          <cx:pt idx="514">-0.12908803285602999</cx:pt>
          <cx:pt idx="515">-0.0383381545288079</cx:pt>
          <cx:pt idx="516">0.010010631456674799</cx:pt>
          <cx:pt idx="517">0.022080774094845601</cx:pt>
          <cx:pt idx="518">-0.0146532971223846</cx:pt>
          <cx:pt idx="519">-0.024450237092697402</cx:pt>
          <cx:pt idx="520">0.0151736583495198</cx:pt>
          <cx:pt idx="521">0.011890762716201099</cx:pt>
          <cx:pt idx="522">-0.0110997596669866</cx:pt>
          <cx:pt idx="523">-0.026923626863477799</cx:pt>
          <cx:pt idx="524">-0.048430890393400101</cx:pt>
          <cx:pt idx="525">-0.085793832753421104</cx:pt>
          <cx:pt idx="526">-0.060567916876991298</cx:pt>
          <cx:pt idx="527">-0.042752546050225798</cx:pt>
          <cx:pt idx="528">-0.030294674130533002</cx:pt>
          <cx:pt idx="529">-0.0054373207914555199</cx:pt>
          <cx:pt idx="530">0.00154486341807406</cx:pt>
          <cx:pt idx="531">0.00016939038272606799</cx:pt>
          <cx:pt idx="532">-0.00055593096184780404</cx:pt>
          <cx:pt idx="533">0.00032409406410855199</cx:pt>
          <cx:pt idx="534">0.00094709266109408601</cx:pt>
          <cx:pt idx="535">0.00114195346621644</cx:pt>
          <cx:pt idx="536">0.0097523455982482</cx:pt>
          <cx:pt idx="537">-0.029949887047736899</cx:pt>
          <cx:pt idx="538">-0.039160447104311297</cx:pt>
          <cx:pt idx="539">-0.0205645459635906</cx:pt>
          <cx:pt idx="540">-0.058649449865683601</cx:pt>
          <cx:pt idx="541">-0.096716473740889805</cx:pt>
          <cx:pt idx="542">-0.104683534013082</cx:pt>
          <cx:pt idx="543">-0.082301790178904696</cx:pt>
          <cx:pt idx="544">-0.097821201798902704</cx:pt>
          <cx:pt idx="545">-0.069000561928833207</cx:pt>
          <cx:pt idx="546">-0.0250139213272828</cx:pt>
          <cx:pt idx="547">0.0060886215893192399</cx:pt>
          <cx:pt idx="548">0.052382563715294303</cx:pt>
          <cx:pt idx="549">0.023224025979075101</cx:pt>
          <cx:pt idx="550">0.014102141302241401</cx:pt>
          <cx:pt idx="551">-0.013010724263598001</cx:pt>
          <cx:pt idx="552">-0.092129537127539504</cx:pt>
          <cx:pt idx="553">-0.085753506635541807</cx:pt>
          <cx:pt idx="554">-0.049651139937799502</cx:pt>
          <cx:pt idx="555">-0.037473211944269197</cx:pt>
          <cx:pt idx="556">-0.020797552558022299</cx:pt>
          <cx:pt idx="557">-0.0029673129542332</cx:pt>
          <cx:pt idx="558">-0.00042602687187309101</cx:pt>
          <cx:pt idx="559">-0.00066841053797573604</cx:pt>
          <cx:pt idx="560">-7.1180339705482405e-05</cx:pt>
          <cx:pt idx="561">-0.00107689707972315</cx:pt>
          <cx:pt idx="562">0.0029301739107196099</cx:pt>
          <cx:pt idx="563">0.0084787760168075592</cx:pt>
          <cx:pt idx="564">0.032038319725274898</cx:pt>
          <cx:pt idx="565">0.0058147261287919303</cx:pt>
          <cx:pt idx="566">0.035458460704921098</cx:pt>
          <cx:pt idx="567">0.032237990881820201</cx:pt>
          <cx:pt idx="568">0.0463692801794824</cx:pt>
          <cx:pt idx="569">0.0083601176865438203</cx:pt>
          <cx:pt idx="570">-0.042447098379605697</cx:pt>
          <cx:pt idx="571">-0.061307014985648403</cx:pt>
          <cx:pt idx="572">-0.15806943642257801</cx:pt>
          <cx:pt idx="573">-0.096636264185801901</cx:pt>
          <cx:pt idx="574">-0.069295484869449697</cx:pt>
          <cx:pt idx="575">0.0011972733707673201</cx:pt>
          <cx:pt idx="576">-0.021814630194968199</cx:pt>
          <cx:pt idx="577">-0.0013331630413429699</cx:pt>
          <cx:pt idx="578">0.0258341515328404</cx:pt>
          <cx:pt idx="579">0.021948121935845701</cx:pt>
          <cx:pt idx="580">-0.046600961864538597</cx:pt>
          <cx:pt idx="581">-0.066769993565571895</cx:pt>
          <cx:pt idx="582">-0.036090799768002203</cx:pt>
          <cx:pt idx="583">-0.029366403480605201</cx:pt>
          <cx:pt idx="584">-0.019690799609470799</cx:pt>
          <cx:pt idx="585">-0.0073140480302368903</cx:pt>
          <cx:pt idx="586">-0.00062444704288182698</cx:pt>
          <cx:pt idx="587">-0.00033073674667399199</cx:pt>
          <cx:pt idx="588">0.00044228478871098301</cx:pt>
          <cx:pt idx="589">-0.00029679591243929001</cx:pt>
          <cx:pt idx="590">0.0042972426768904896</cx:pt>
          <cx:pt idx="591">0.0056350240366166296</cx:pt>
          <cx:pt idx="592">0.025462676230389399</cx:pt>
          <cx:pt idx="593">0.045283313119787401</cx:pt>
          <cx:pt idx="594">0.0560059300904635</cx:pt>
          <cx:pt idx="595">0.10740151220786801</cx:pt>
          <cx:pt idx="596">0.097554676794891604</cx:pt>
          <cx:pt idx="597">0.058789890204464901</cx:pt>
          <cx:pt idx="598">0.027287669163586801</cx:pt>
          <cx:pt idx="599">-0.035473474517919601</cx:pt>
          <cx:pt idx="600">-0.082588967722005996</cx:pt>
          <cx:pt idx="601">-0.129349617885191</cx:pt>
          <cx:pt idx="602">-0.074990604702823593</cx:pt>
          <cx:pt idx="603">0.0087467791124855292</cx:pt>
          <cx:pt idx="604">0.0033469804817206701</cx:pt>
          <cx:pt idx="605">0.025048464742158601</cx:pt>
          <cx:pt idx="606">0.0093037801610034096</cx:pt>
          <cx:pt idx="607">-0.034006826036400102</cx:pt>
          <cx:pt idx="608">-0.032461991319328698</cx:pt>
          <cx:pt idx="609">-0.0395625432828733</cx:pt>
          <cx:pt idx="610">-0.038302142829705101</cx:pt>
          <cx:pt idx="611">-0.018815111991002598</cx:pt>
          <cx:pt idx="612">-0.0081252377633881708</cx:pt>
          <cx:pt idx="613">-0.0039442744166931004</cx:pt>
          <cx:pt idx="614">-0.00163540762021635</cx:pt>
          <cx:pt idx="615">-0.000304133828724428</cx:pt>
          <cx:pt idx="616">-0.00042646309630358698</cx:pt>
          <cx:pt idx="617">0.00020575052885204301</cx:pt>
          <cx:pt idx="618">-0.000791563131001483</cx:pt>
          <cx:pt idx="619">0.0028902910585873998</cx:pt>
          <cx:pt idx="620">0.0152078923866727</cx:pt>
          <cx:pt idx="621">0.039347218505496502</cx:pt>
          <cx:pt idx="622">0.047098137322506201</cx:pt>
          <cx:pt idx="623">0.087212426992411898</cx:pt>
          <cx:pt idx="624">0.102144321464867</cx:pt>
          <cx:pt idx="625">0.074545556430281296</cx:pt>
          <cx:pt idx="626">0.0535601646278843</cx:pt>
          <cx:pt idx="627">0.021164640679810699</cx:pt>
          <cx:pt idx="628">-0.017697148208988801</cx:pt>
          <cx:pt idx="629">-0.027783968831499299</cx:pt>
          <cx:pt idx="630">-0.037867672290865698</cx:pt>
          <cx:pt idx="631">0.0082708602135933007</cx:pt>
          <cx:pt idx="632">-0.015835987748580999</cx:pt>
          <cx:pt idx="633">0.012830657705944701</cx:pt>
          <cx:pt idx="634">-0.0119281749608277</cx:pt>
          <cx:pt idx="635">-0.046591640592400299</cx:pt>
          <cx:pt idx="636">-0.0386840364236044</cx:pt>
          <cx:pt idx="637">-0.044642888750649097</cx:pt>
          <cx:pt idx="638">-0.035661232794089101</cx:pt>
          <cx:pt idx="639">-0.0141158503719921</cx:pt>
          <cx:pt idx="640">-0.0054871939330499797</cx:pt>
          <cx:pt idx="641">-0.0017711774270193501</cx:pt>
          <cx:pt idx="642">-0.00063375490821194699</cx:pt>
          <cx:pt idx="643">-0.00034009870740387099</cx:pt>
          <cx:pt idx="644">-0.00021389430851150899</cx:pt>
          <cx:pt idx="645">4.1591326945314797e-05</cx:pt>
          <cx:pt idx="646">0.00025084799827637102</cx:pt>
          <cx:pt idx="647">0.0016421214090734299</cx:pt>
          <cx:pt idx="648">0.0122042091248621</cx:pt>
          <cx:pt idx="649">0.024895798181838302</cx:pt>
          <cx:pt idx="650">0.038608630081863098</cx:pt>
          <cx:pt idx="651">0.047439044796771503</cx:pt>
          <cx:pt idx="652">0.084684072349523506</cx:pt>
          <cx:pt idx="653">0.086683735778288806</cx:pt>
          <cx:pt idx="654">0.060470008629981399</cx:pt>
          <cx:pt idx="655">0.048757083384934799</cx:pt>
          <cx:pt idx="656">0.0066662851095276102</cx:pt>
          <cx:pt idx="657">0.00077012152265380795</cx:pt>
          <cx:pt idx="658">-0.0105210707466665</cx:pt>
          <cx:pt idx="659">-0.0141200131024547</cx:pt>
          <cx:pt idx="660">-0.035345677220552901</cx:pt>
          <cx:pt idx="661">0.0045280793900591299</cx:pt>
          <cx:pt idx="662">-0.022055635773548798</cx:pt>
          <cx:pt idx="663">-0.033960524028500902</cx:pt>
          <cx:pt idx="664">-0.017629110436748401</cx:pt>
          <cx:pt idx="665">-0.030068022167491201</cx:pt>
          <cx:pt idx="666">-0.0144265594909093</cx:pt>
          <cx:pt idx="667">-0.0079704001080127696</cx:pt>
          <cx:pt idx="668">-0.0028194824991646999</cx:pt>
          <cx:pt idx="669">-0.00043597572364224298</cx:pt>
          <cx:pt idx="670">0.00054978389906419503</cx:pt>
          <cx:pt idx="671">-0.00032928989771853902</cx:pt>
          <cx:pt idx="672">0.00039923289333766802</cx:pt>
          <cx:pt idx="673">-0.00086800460696566503</cx:pt>
          <cx:pt idx="674">0.00199703700453862</cx:pt>
          <cx:pt idx="675">0.0070589151818934498</cx:pt>
          <cx:pt idx="676">0.018200421250323898</cx:pt>
          <cx:pt idx="677">0.025751535411116799</cx:pt>
          <cx:pt idx="678">0.023996305927282101</cx:pt>
          <cx:pt idx="679">0.0290481980793907</cx:pt>
          <cx:pt idx="680">0.049601801508446501</cx:pt>
          <cx:pt idx="681">0.033769678967585599</cx:pt>
          <cx:pt idx="682">0.016223765026154701</cx:pt>
          <cx:pt idx="683">-0.021376327100002899</cx:pt>
          <cx:pt idx="684">-0.0289581294325112</cx:pt>
          <cx:pt idx="685">-0.036094961576275897</cx:pt>
          <cx:pt idx="686">-0.043918924482401298</cx:pt>
          <cx:pt idx="687">-0.046351682988526897</cx:pt>
          <cx:pt idx="688">-0.0511402312863476</cx:pt>
          <cx:pt idx="689">-0.028694612596593901</cx:pt>
          <cx:pt idx="690">-0.047137747951506499</cx:pt>
          <cx:pt idx="691">-0.0324312605566646</cx:pt>
          <cx:pt idx="692">-0.0089607989786334493</cx:pt>
          <cx:pt idx="693">-0.0062415833491098402</cx:pt>
          <cx:pt idx="694">0.004981380299156</cx:pt>
          <cx:pt idx="695">0.0070563480129216599</cx:pt>
          <cx:pt idx="696">-0.0015617341953509799</cx:pt>
          <cx:pt idx="697">-0.0020525552701607</cx:pt>
          <cx:pt idx="698">-0.00041321193219599002</cx:pt>
          <cx:pt idx="699">0.000287989328700029</cx:pt>
          <cx:pt idx="700">6.1933148594082695e-05</cx:pt>
          <cx:pt idx="701">-0.00024032037136705099</cx:pt>
          <cx:pt idx="702">7.7199735873698298e-05</cx:pt>
          <cx:pt idx="703">0.0010547196002407399</cx:pt>
          <cx:pt idx="704">0.0058480349189613404</cx:pt>
          <cx:pt idx="705">0.018299042631521899</cx:pt>
          <cx:pt idx="706">0.0038554009409723401</cx:pt>
          <cx:pt idx="707">0.016338357041841899</cx:pt>
          <cx:pt idx="708">0.029148296047162198</cx:pt>
          <cx:pt idx="709">0.0019955486330443398</cx:pt>
          <cx:pt idx="710">-0.0289263988666731</cx:pt>
          <cx:pt idx="711">-0.020459979227719902</cx:pt>
          <cx:pt idx="712">-0.0063930967030058896</cx:pt>
          <cx:pt idx="713">0.013844968111836701</cx:pt>
          <cx:pt idx="714">0.019875442862817599</cx:pt>
          <cx:pt idx="715">0.021272149085716199</cx:pt>
          <cx:pt idx="716">0.030311980741664898</cx:pt>
          <cx:pt idx="717">0.0026632496998709502</cx:pt>
          <cx:pt idx="718">-0.0190852149234833</cx:pt>
          <cx:pt idx="719">0.0079709292296121208</cx:pt>
          <cx:pt idx="720">0.0086222603903317093</cx:pt>
          <cx:pt idx="721">0.00500499141269585</cx:pt>
          <cx:pt idx="722">0.0086278487500270895</cx:pt>
          <cx:pt idx="723">0.0027573516112566398</cx:pt>
          <cx:pt idx="724">0.00054564684834731698</cx:pt>
          <cx:pt idx="725">-0.00016359017128684999</cx:pt>
          <cx:pt idx="726">-0.00066516735007953799</cx:pt>
          <cx:pt idx="727">7.2196028443104396e-05</cx:pt>
          <cx:pt idx="728">0.00022446267405705299</cx:pt>
          <cx:pt idx="729">-0.00019794163566190501</cx:pt>
          <cx:pt idx="730">-1.64224649774688e-05</cx:pt>
          <cx:pt idx="731">0.00043841178475633298</cx:pt>
          <cx:pt idx="732">0.00049824558413696896</cx:pt>
          <cx:pt idx="733">0.0091525985583332803</cx:pt>
          <cx:pt idx="734">0.011763945424825799</cx:pt>
          <cx:pt idx="735">0.0135544197201658</cx:pt>
          <cx:pt idx="736">0.016067610845160001</cx:pt>
          <cx:pt idx="737">0.023502475117237</cx:pt>
          <cx:pt idx="738">0.026814796152778399</cx:pt>
          <cx:pt idx="739">0.0316338353994573</cx:pt>
          <cx:pt idx="740">0.043328491117447201</cx:pt>
          <cx:pt idx="741">0.047355787577094001</cx:pt>
          <cx:pt idx="742">0.048950247514495997</cx:pt>
          <cx:pt idx="743">0.038079429752843903</cx:pt>
          <cx:pt idx="744">0.043856554207953098</cx:pt>
          <cx:pt idx="745">0.0379814499027726</cx:pt>
          <cx:pt idx="746">0.0237956075286524</cx:pt>
          <cx:pt idx="747">0.018477526462548799</cx:pt>
          <cx:pt idx="748">0.011857728481567799</cx:pt>
          <cx:pt idx="749">0.00623103727394994</cx:pt>
          <cx:pt idx="750">0.00109229167613603</cx:pt>
          <cx:pt idx="751">-0.00073335669647566003</cx:pt>
          <cx:pt idx="752">0.00023800726380692001</cx:pt>
          <cx:pt idx="753">0.000192385332365211</cx:pt>
          <cx:pt idx="754">0.000561778717406825</cx:pt>
          <cx:pt idx="755">0.00088099531646760904</cx:pt>
          <cx:pt idx="756">0.000540537906390007</cx:pt>
          <cx:pt idx="757">-0.00056512868134750503</cx:pt>
          <cx:pt idx="758">0.00021337958789260101</cx:pt>
          <cx:pt idx="759">-0.00038101146007871102</cx:pt>
          <cx:pt idx="760">7.4159404248392199e-05</cx:pt>
          <cx:pt idx="761">0.00018389522104253399</cx:pt>
          <cx:pt idx="762">0.00057781239932660296</cx:pt>
          <cx:pt idx="763">0.000103954469435627</cx:pt>
          <cx:pt idx="764">0.00031568164500227398</cx:pt>
          <cx:pt idx="765">0.00085580904380747904</cx:pt>
          <cx:pt idx="766">0.00066578412072146201</cx:pt>
          <cx:pt idx="767">0.0034415063605089499</cx:pt>
          <cx:pt idx="768">0.0043409765077215903</cx:pt>
          <cx:pt idx="769">0.0034046807962345802</cx:pt>
          <cx:pt idx="770">0.0083019975851699197</cx:pt>
          <cx:pt idx="771">0.0051429271835687802</cx:pt>
          <cx:pt idx="772">0.0027162911221922498</cx:pt>
          <cx:pt idx="773">0.0046055950579702003</cx:pt>
          <cx:pt idx="774">0.0091493670046390793</cx:pt>
          <cx:pt idx="775">0.0016389186501949099</cx:pt>
          <cx:pt idx="776">0.00090415959019903003</cx:pt>
          <cx:pt idx="777">0.00053675791578728196</cx:pt>
          <cx:pt idx="778">0.00065200825453406498</cx:pt>
          <cx:pt idx="779">-8.2870883626444893e-05</cx:pt>
          <cx:pt idx="780">0.00020604470919671799</cx:pt>
          <cx:pt idx="781">0.0015170904544335</cx:pt>
          <cx:pt idx="782">7.5103042055489505e-05</cx:pt>
          <cx:pt idx="783">0.00051069063498534702</cx:pt>
          <cx:pt idx="784">0.00057303499437254496</cx:pt>
          <cx:pt idx="785">0.00018978405289029774</cx:pt>
          <cx:pt idx="786">-0.0019808263747747002</cx:pt>
          <cx:pt idx="787">-0.0039171224910645747</cx:pt>
          <cx:pt idx="788">-0.00675917548694825</cx:pt>
          <cx:pt idx="789">-0.0036535325458437501</cx:pt>
          <cx:pt idx="790">0.0027914685915210748</cx:pt>
          <cx:pt idx="791">-0.0066822904423726251</cx:pt>
          <cx:pt idx="792">-0.0008107207005941425</cx:pt>
          <cx:pt idx="793">0.01292213292138745</cx:pt>
          <cx:pt idx="794">0.0073907280168030252</cx:pt>
          <cx:pt idx="795">0.0071830127645994496</cx:pt>
          <cx:pt idx="796">-0.0077056226992237749</cx:pt>
          <cx:pt idx="797">0.00065806894392317502</cx:pt>
          <cx:pt idx="798">-0.0064766034859354248</cx:pt>
          <cx:pt idx="799">-0.013921525083365775</cx:pt>
          <cx:pt idx="800">-0.010775895983388826</cx:pt>
          <cx:pt idx="801">-0.012384809180815675</cx:pt>
          <cx:pt idx="802">-0.011864986276988424</cx:pt>
          <cx:pt idx="803">-0.013783214096161725</cx:pt>
          <cx:pt idx="804">-0.006740290879269</cx:pt>
          <cx:pt idx="805">-0.00344484852012595</cx:pt>
          <cx:pt idx="806">-0.0010228284171812224</cx:pt>
          <cx:pt idx="807">0.00040270439866430251</cx:pt>
          <cx:pt idx="808">-0.00032506120426591248</cx:pt>
          <cx:pt idx="809">2.1226361979277576e-05</cx:pt>
          <cx:pt idx="810">-0.00017841469176935201</cx:pt>
          <cx:pt idx="811">0.00063818041613277496</cx:pt>
          <cx:pt idx="812">0.0010329716079383576</cx:pt>
          <cx:pt idx="813">-0.0030526336393647499</cx:pt>
          <cx:pt idx="814">-0.0086903917986871256</cx:pt>
          <cx:pt idx="815">-0.010175616427674925</cx:pt>
          <cx:pt idx="816">-0.01229895684727735</cx:pt>
          <cx:pt idx="817">0.0036496053946307502</cx:pt>
          <cx:pt idx="818">0.0025376675781293252</cx:pt>
          <cx:pt idx="819">-0.013311847758615426</cx:pt>
          <cx:pt idx="820">-0.0075998014342642996</cx:pt>
          <cx:pt idx="821">0.00046833944072672748</cx:pt>
          <cx:pt idx="822">0.0097285584525765249</cx:pt>
          <cx:pt idx="823">-0.0012641051268020701</cx:pt>
          <cx:pt idx="824">0.0096356032369794755</cx:pt>
          <cx:pt idx="825">0.0022257289020115173</cx:pt>
          <cx:pt idx="826">-0.0035084943838924751</cx:pt>
          <cx:pt idx="827">0.0067293197846865251</cx:pt>
          <cx:pt idx="828">0.00081353681565478255</cx:pt>
          <cx:pt idx="829">-0.014729147241820674</cx:pt>
          <cx:pt idx="830">-0.010140342588369825</cx:pt>
          <cx:pt idx="831">-0.0069265492787001746</cx:pt>
          <cx:pt idx="832">-0.0081347960774811254</cx:pt>
          <cx:pt idx="833">0.0056724770544430503</cx:pt>
          <cx:pt idx="834">0.0063092305262205254</cx:pt>
          <cx:pt idx="835">0.00087836194133563002</cx:pt>
          <cx:pt idx="836">0.00036644885032578002</cx:pt>
          <cx:pt idx="837">-0.00010517735605967275</cx:pt>
          <cx:pt idx="838">-6.0228485336663748e-05</cx:pt>
          <cx:pt idx="839">0.00077294072266510751</cx:pt>
          <cx:pt idx="840">0.0013493011009844201</cx:pt>
          <cx:pt idx="841">-0.004322187527232125</cx:pt>
          <cx:pt idx="842">-0.0080226413439188002</cx:pt>
          <cx:pt idx="843">-0.0057184131395631253</cx:pt>
          <cx:pt idx="844">-0.0075617352038653751</cx:pt>
          <cx:pt idx="845">-0.0018662939420957475</cx:pt>
          <cx:pt idx="846">0.0075667346248210502</cx:pt>
          <cx:pt idx="847">-0.00080440740930848504</cx:pt>
          <cx:pt idx="848">-0.0074926688738812504</cx:pt>
          <cx:pt idx="849">-0.0043415877604161502</cx:pt>
          <cx:pt idx="850">-0.0050945159213412246</cx:pt>
          <cx:pt idx="851">0.00034649385431595751</cx:pt>
          <cx:pt idx="852">0.005724073020275125</cx:pt>
          <cx:pt idx="853">0.01097826234688885</cx:pt>
          <cx:pt idx="854">0.019263224542453525</cx:pt>
          <cx:pt idx="855">0.0069659919822693001</cx:pt>
          <cx:pt idx="856">0.0099768504981163492</cx:pt>
          <cx:pt idx="857">0.0073455424410273753</cx:pt>
          <cx:pt idx="858">0.0011557435724243101</cx:pt>
          <cx:pt idx="859">0.0061041834004738754</cx:pt>
          <cx:pt idx="860">-0.00060891468608612997</cx:pt>
          <cx:pt idx="861">0.0069351530114463251</cx:pt>
          <cx:pt idx="862">0.0065033904804852501</cx:pt>
          <cx:pt idx="863">0.003247426725731225</cx:pt>
          <cx:pt idx="864">0.0011116842385435375</cx:pt>
          <cx:pt idx="865">9.3478342833217756e-06</cx:pt>
          <cx:pt idx="866">-1.9108998923295e-05</cx:pt>
          <cx:pt idx="867">0.00074854257466302251</cx:pt>
          <cx:pt idx="868">0.00088755272903497497</cx:pt>
          <cx:pt idx="869">-0.0029832914169016498</cx:pt>
          <cx:pt idx="870">-0.0049616185940784497</cx:pt>
          <cx:pt idx="871">-0.010796559222265975</cx:pt>
          <cx:pt idx="872">-0.01379507608291175</cx:pt>
          <cx:pt idx="873">-0.010941948410583074</cx:pt>
          <cx:pt idx="874">-0.0040017807242504746</cx:pt>
          <cx:pt idx="875">-0.0074876902437223253</cx:pt>
          <cx:pt idx="876">-0.0077690885086934497</cx:pt>
          <cx:pt idx="877">-0.0043948422475306751</cx:pt>
          <cx:pt idx="878">-0.01038041451072215</cx:pt>
          <cx:pt idx="879">-0.0055775638625021997</cx:pt>
          <cx:pt idx="880">0.0032264889340271</cx:pt>
          <cx:pt idx="881">0.0099311811307082505</cx:pt>
          <cx:pt idx="882">0.0042207138310810747</cx:pt>
          <cx:pt idx="883">0.0025328005071443252</cx:pt>
          <cx:pt idx="884">0.00057303499437254496</cx:pt>
          <cx:pt idx="885">0.00018978405289029774</cx:pt>
          <cx:pt idx="886">-0.0019808263747747002</cx:pt>
          <cx:pt idx="887">-0.0039171224910645747</cx:pt>
          <cx:pt idx="888">-0.00675917548694825</cx:pt>
          <cx:pt idx="889">-0.0036535325458437501</cx:pt>
          <cx:pt idx="890">0.0027914685915210748</cx:pt>
          <cx:pt idx="891">-0.0066822904423726251</cx:pt>
          <cx:pt idx="892">-0.0008107207005941425</cx:pt>
          <cx:pt idx="893">0.01292213292138745</cx:pt>
          <cx:pt idx="894">0.0073907280168030252</cx:pt>
          <cx:pt idx="895">0.0071830127645994496</cx:pt>
          <cx:pt idx="896">-0.0077056226992237749</cx:pt>
          <cx:pt idx="897">0.00065806894392317502</cx:pt>
          <cx:pt idx="898">-0.0064766034859354248</cx:pt>
          <cx:pt idx="899">-0.013921525083365775</cx:pt>
          <cx:pt idx="900">-0.010775895983388826</cx:pt>
          <cx:pt idx="901">-0.012384809180815675</cx:pt>
          <cx:pt idx="902">-0.011864986276988424</cx:pt>
          <cx:pt idx="903">-0.013783214096161725</cx:pt>
          <cx:pt idx="904">-0.006740290879269</cx:pt>
          <cx:pt idx="905">-0.00344484852012595</cx:pt>
          <cx:pt idx="906">-0.0010228284171812224</cx:pt>
          <cx:pt idx="907">0.00040270439866430251</cx:pt>
          <cx:pt idx="908">-0.00032506120426591248</cx:pt>
          <cx:pt idx="909">2.1226361979277576e-05</cx:pt>
          <cx:pt idx="910">-0.00017841469176935201</cx:pt>
          <cx:pt idx="911">0.00063818041613277496</cx:pt>
          <cx:pt idx="912">0.0010329716079383576</cx:pt>
          <cx:pt idx="913">-0.0030526336393647499</cx:pt>
          <cx:pt idx="914">-0.0086903917986871256</cx:pt>
          <cx:pt idx="915">-0.010175616427674925</cx:pt>
          <cx:pt idx="916">-0.01229895684727735</cx:pt>
          <cx:pt idx="917">0.0036496053946307502</cx:pt>
          <cx:pt idx="918">0.0025376675781293252</cx:pt>
          <cx:pt idx="919">-0.013311847758615426</cx:pt>
          <cx:pt idx="920">-0.0075998014342642996</cx:pt>
          <cx:pt idx="921">0.00046833944072672748</cx:pt>
          <cx:pt idx="922">0.0097285584525765249</cx:pt>
          <cx:pt idx="923">-0.0012641051268020701</cx:pt>
          <cx:pt idx="924">0.0096356032369794755</cx:pt>
          <cx:pt idx="925">0.0022257289020115173</cx:pt>
          <cx:pt idx="926">-0.0035084943838924751</cx:pt>
          <cx:pt idx="927">0.0067293197846865251</cx:pt>
          <cx:pt idx="928">0.00081353681565478255</cx:pt>
          <cx:pt idx="929">-0.014729147241820674</cx:pt>
          <cx:pt idx="930">-0.010140342588369825</cx:pt>
          <cx:pt idx="931">-0.0069265492787001746</cx:pt>
          <cx:pt idx="932">-0.0081347960774811254</cx:pt>
          <cx:pt idx="933">0.0056724770544430503</cx:pt>
          <cx:pt idx="934">0.0063092305262205254</cx:pt>
          <cx:pt idx="935">0.00087836194133563002</cx:pt>
          <cx:pt idx="936">0.00036644885032578002</cx:pt>
          <cx:pt idx="937">-0.00010517735605967275</cx:pt>
          <cx:pt idx="938">-6.0228485336663748e-05</cx:pt>
          <cx:pt idx="939">0.00077294072266510751</cx:pt>
          <cx:pt idx="940">0.0013493011009844201</cx:pt>
          <cx:pt idx="941">-0.004322187527232125</cx:pt>
          <cx:pt idx="942">-0.0080226413439188002</cx:pt>
          <cx:pt idx="943">-0.0057184131395631253</cx:pt>
          <cx:pt idx="944">-0.0075617352038653751</cx:pt>
          <cx:pt idx="945">-0.0018662939420957475</cx:pt>
          <cx:pt idx="946">0.0075667346248210502</cx:pt>
          <cx:pt idx="947">-0.00080440740930848504</cx:pt>
          <cx:pt idx="948">-0.0074926688738812504</cx:pt>
          <cx:pt idx="949">-0.0043415877604161502</cx:pt>
          <cx:pt idx="950">-0.0050945159213412246</cx:pt>
          <cx:pt idx="951">0.00034649385431595751</cx:pt>
          <cx:pt idx="952">0.005724073020275125</cx:pt>
          <cx:pt idx="953">0.01097826234688885</cx:pt>
          <cx:pt idx="954">0.019263224542453525</cx:pt>
          <cx:pt idx="955">0.0069659919822693001</cx:pt>
          <cx:pt idx="956">0.0099768504981163492</cx:pt>
          <cx:pt idx="957">0.0073455424410273753</cx:pt>
          <cx:pt idx="958">0.0011557435724243101</cx:pt>
          <cx:pt idx="959">0.0061041834004738754</cx:pt>
          <cx:pt idx="960">-0.00060891468608612997</cx:pt>
          <cx:pt idx="961">0.0069351530114463251</cx:pt>
          <cx:pt idx="962">0.0065033904804852501</cx:pt>
          <cx:pt idx="963">0.003247426725731225</cx:pt>
          <cx:pt idx="964">0.0011116842385435375</cx:pt>
          <cx:pt idx="965">9.3478342833217756e-06</cx:pt>
          <cx:pt idx="966">-1.9108998923295e-05</cx:pt>
          <cx:pt idx="967">0.00074854257466302251</cx:pt>
          <cx:pt idx="968">0.00088755272903497497</cx:pt>
          <cx:pt idx="969">-0.0029832914169016498</cx:pt>
          <cx:pt idx="970">-0.0049616185940784497</cx:pt>
          <cx:pt idx="971">-0.010796559222265975</cx:pt>
          <cx:pt idx="972">-0.01379507608291175</cx:pt>
          <cx:pt idx="973">-0.010941948410583074</cx:pt>
          <cx:pt idx="974">-0.0040017807242504746</cx:pt>
          <cx:pt idx="975">-0.0074876902437223253</cx:pt>
          <cx:pt idx="976">-0.0077690885086934497</cx:pt>
          <cx:pt idx="977">-0.0043948422475306751</cx:pt>
          <cx:pt idx="978">-0.01038041451072215</cx:pt>
          <cx:pt idx="979">-0.0055775638625021997</cx:pt>
          <cx:pt idx="980">0.0032264889340271</cx:pt>
          <cx:pt idx="981">0.0099311811307082505</cx:pt>
          <cx:pt idx="982">0.0042207138310810747</cx:pt>
          <cx:pt idx="983">0.0025328005071443252</cx:pt>
          <cx:pt idx="984">0.00057303499437254496</cx:pt>
          <cx:pt idx="985">0.00018978405289029774</cx:pt>
          <cx:pt idx="986">-0.0019808263747747002</cx:pt>
          <cx:pt idx="987">-0.0039171224910645747</cx:pt>
          <cx:pt idx="988">-0.00675917548694825</cx:pt>
          <cx:pt idx="989">-0.0036535325458437501</cx:pt>
          <cx:pt idx="990">0.0027914685915210748</cx:pt>
          <cx:pt idx="991">-0.0066822904423726251</cx:pt>
          <cx:pt idx="992">-0.0008107207005941425</cx:pt>
          <cx:pt idx="993">0.01292213292138745</cx:pt>
          <cx:pt idx="994">0.0073907280168030252</cx:pt>
          <cx:pt idx="995">0.0071830127645994496</cx:pt>
          <cx:pt idx="996">-0.0077056226992237749</cx:pt>
          <cx:pt idx="997">0.00065806894392317502</cx:pt>
          <cx:pt idx="998">-0.0064766034859354248</cx:pt>
          <cx:pt idx="999">-0.013921525083365775</cx:pt>
          <cx:pt idx="1000">-0.010775895983388826</cx:pt>
          <cx:pt idx="1001">-0.012384809180815675</cx:pt>
          <cx:pt idx="1002">-0.011864986276988424</cx:pt>
          <cx:pt idx="1003">-0.013783214096161725</cx:pt>
          <cx:pt idx="1004">-0.006740290879269</cx:pt>
          <cx:pt idx="1005">-0.00344484852012595</cx:pt>
          <cx:pt idx="1006">-0.0010228284171812224</cx:pt>
          <cx:pt idx="1007">0.00040270439866430251</cx:pt>
          <cx:pt idx="1008">-0.00032506120426591248</cx:pt>
          <cx:pt idx="1009">2.1226361979277576e-05</cx:pt>
          <cx:pt idx="1010">-0.00017841469176935201</cx:pt>
          <cx:pt idx="1011">0.00063818041613277496</cx:pt>
          <cx:pt idx="1012">0.0010329716079383576</cx:pt>
          <cx:pt idx="1013">-0.0030526336393647499</cx:pt>
          <cx:pt idx="1014">-0.0086903917986871256</cx:pt>
          <cx:pt idx="1015">-0.010175616427674925</cx:pt>
          <cx:pt idx="1016">-0.01229895684727735</cx:pt>
          <cx:pt idx="1017">0.0036496053946307502</cx:pt>
          <cx:pt idx="1018">0.0025376675781293252</cx:pt>
          <cx:pt idx="1019">-0.013311847758615426</cx:pt>
          <cx:pt idx="1020">-0.0075998014342642996</cx:pt>
          <cx:pt idx="1021">0.00046833944072672748</cx:pt>
          <cx:pt idx="1022">0.0097285584525765249</cx:pt>
          <cx:pt idx="1023">-0.0012641051268020701</cx:pt>
          <cx:pt idx="1024">0.0096356032369794755</cx:pt>
          <cx:pt idx="1025">0.0022257289020115173</cx:pt>
          <cx:pt idx="1026">-0.0035084943838924751</cx:pt>
          <cx:pt idx="1027">0.0067293197846865251</cx:pt>
          <cx:pt idx="1028">0.00081353681565478255</cx:pt>
          <cx:pt idx="1029">-0.014729147241820674</cx:pt>
          <cx:pt idx="1030">-0.010140342588369825</cx:pt>
          <cx:pt idx="1031">-0.0069265492787001746</cx:pt>
          <cx:pt idx="1032">-0.0081347960774811254</cx:pt>
          <cx:pt idx="1033">0.0056724770544430503</cx:pt>
          <cx:pt idx="1034">0.0063092305262205254</cx:pt>
          <cx:pt idx="1035">0.00087836194133563002</cx:pt>
          <cx:pt idx="1036">0.00036644885032578002</cx:pt>
          <cx:pt idx="1037">-0.00010517735605967275</cx:pt>
          <cx:pt idx="1038">-6.0228485336663748e-05</cx:pt>
          <cx:pt idx="1039">0.00077294072266510751</cx:pt>
          <cx:pt idx="1040">0.0013493011009844201</cx:pt>
          <cx:pt idx="1041">-0.004322187527232125</cx:pt>
          <cx:pt idx="1042">-0.0080226413439188002</cx:pt>
          <cx:pt idx="1043">-0.0057184131395631253</cx:pt>
          <cx:pt idx="1044">-0.0075617352038653751</cx:pt>
          <cx:pt idx="1045">-0.0018662939420957475</cx:pt>
          <cx:pt idx="1046">0.0075667346248210502</cx:pt>
          <cx:pt idx="1047">-0.00080440740930848504</cx:pt>
          <cx:pt idx="1048">-0.0074926688738812504</cx:pt>
          <cx:pt idx="1049">-0.0043415877604161502</cx:pt>
          <cx:pt idx="1050">-0.0050945159213412246</cx:pt>
          <cx:pt idx="1051">0.00034649385431595751</cx:pt>
          <cx:pt idx="1052">0.005724073020275125</cx:pt>
          <cx:pt idx="1053">0.01097826234688885</cx:pt>
          <cx:pt idx="1054">0.019263224542453525</cx:pt>
          <cx:pt idx="1055">0.0069659919822693001</cx:pt>
          <cx:pt idx="1056">0.0099768504981163492</cx:pt>
          <cx:pt idx="1057">0.0073455424410273753</cx:pt>
          <cx:pt idx="1058">0.0011557435724243101</cx:pt>
          <cx:pt idx="1059">0.0061041834004738754</cx:pt>
          <cx:pt idx="1060">-0.00060891468608612997</cx:pt>
          <cx:pt idx="1061">0.0069351530114463251</cx:pt>
          <cx:pt idx="1062">0.0065033904804852501</cx:pt>
          <cx:pt idx="1063">0.003247426725731225</cx:pt>
          <cx:pt idx="1064">0.0011116842385435375</cx:pt>
          <cx:pt idx="1065">9.3478342833217756e-06</cx:pt>
          <cx:pt idx="1066">-1.9108998923295e-05</cx:pt>
          <cx:pt idx="1067">0.00074854257466302251</cx:pt>
          <cx:pt idx="1068">0.00088755272903497497</cx:pt>
          <cx:pt idx="1069">-0.0029832914169016498</cx:pt>
          <cx:pt idx="1070">-0.0049616185940784497</cx:pt>
          <cx:pt idx="1071">-0.010796559222265975</cx:pt>
          <cx:pt idx="1072">-0.01379507608291175</cx:pt>
          <cx:pt idx="1073">-0.010941948410583074</cx:pt>
          <cx:pt idx="1074">-0.0040017807242504746</cx:pt>
          <cx:pt idx="1075">-0.0074876902437223253</cx:pt>
          <cx:pt idx="1076">-0.0077690885086934497</cx:pt>
          <cx:pt idx="1077">-0.0043948422475306751</cx:pt>
          <cx:pt idx="1078">-0.01038041451072215</cx:pt>
          <cx:pt idx="1079">-0.0055775638625021997</cx:pt>
          <cx:pt idx="1080">0.0032264889340271</cx:pt>
          <cx:pt idx="1081">0.0099311811307082505</cx:pt>
          <cx:pt idx="1082">0.0042207138310810747</cx:pt>
          <cx:pt idx="1083">0.0025328005071443252</cx:pt>
        </cx:lvl>
      </cx:numDim>
    </cx:data>
    <cx:data id="198">
      <cx:numDim type="val">
        <cx:f>Sheet2!$GQ$1:$GQ$1084</cx:f>
        <cx:lvl ptCount="1084" formatCode="G/通用格式">
          <cx:pt idx="0">0.000177084484197687</cx:pt>
          <cx:pt idx="1">0.0011102654672018901</cx:pt>
          <cx:pt idx="2">-0.00061764092461925098</cx:pt>
          <cx:pt idx="3">1.24363611710627e-05</cx:pt>
          <cx:pt idx="4">0.00058468429531690301</cx:pt>
          <cx:pt idx="5">-0.00065897254850241695</cx:pt>
          <cx:pt idx="6">1.8354172669199601e-05</cx:pt>
          <cx:pt idx="7">0.00060712938328772901</cx:pt>
          <cx:pt idx="8">0.00053799571990861697</cx:pt>
          <cx:pt idx="9">-0.00013586041232782701</cx:pt>
          <cx:pt idx="10">0.00026612117423830301</cx:pt>
          <cx:pt idx="11">-0.00025788798229355698</cx:pt>
          <cx:pt idx="12">0.00043189555843901</cx:pt>
          <cx:pt idx="13">0.00024194266492166301</cx:pt>
          <cx:pt idx="14">0.00033594576453356399</cx:pt>
          <cx:pt idx="15">-5.6066928517818603e-05</cx:pt>
          <cx:pt idx="16">0.00031761968403187698</cx:pt>
          <cx:pt idx="17">0.00026281111590667402</cx:pt>
          <cx:pt idx="18">-0.00041658826241635998</cx:pt>
          <cx:pt idx="19">-0.00034483410203236902</cx:pt>
          <cx:pt idx="20">0.000183225001343703</cx:pt>
          <cx:pt idx="21">-0.00026913338534344299</cx:pt>
          <cx:pt idx="22">-0.000339203378086844</cx:pt>
          <cx:pt idx="23">-0.00029597182903542399</cx:pt>
          <cx:pt idx="24">0.000303758275836089</cx:pt>
          <cx:pt idx="25">0.00076005031271184499</cx:pt>
          <cx:pt idx="26">0.000108953382368893</cx:pt>
          <cx:pt idx="27">9.3013759981404006e-05</cx:pt>
          <cx:pt idx="28">-0.00024810416693987102</cx:pt>
          <cx:pt idx="29">0.00066837765206763399</cx:pt>
          <cx:pt idx="30">-0.00033114394809143999</cx:pt>
          <cx:pt idx="31">-0.000209598226868331</cx:pt>
          <cx:pt idx="32">1.2301699839557801e-06</cx:pt>
          <cx:pt idx="33">0.00026144605715834298</cx:pt>
          <cx:pt idx="34">0.0011343961341964801</cx:pt>
          <cx:pt idx="35">0.00040756085134781999</cx:pt>
          <cx:pt idx="36">0.000118041382554043</cx:pt>
          <cx:pt idx="37">-0.00028187361339550499</cx:pt>
          <cx:pt idx="38">-0.000363832130715152</cx:pt>
          <cx:pt idx="39">-0.00061339032824851204</cx:pt>
          <cx:pt idx="40">0.00063038340752274405</cx:pt>
          <cx:pt idx="41">0.00095298772100798701</cx:pt>
          <cx:pt idx="42">-0.00071184254273994204</cx:pt>
          <cx:pt idx="43">0.00071266699672645803</cx:pt>
          <cx:pt idx="44">0.0034189492548197401</cx:pt>
          <cx:pt idx="45">0.00072636189566670098</cx:pt>
          <cx:pt idx="46">-0.00029776981001455898</cx:pt>
          <cx:pt idx="47">0.00074360361981606904</cx:pt>
          <cx:pt idx="48">-0.000181259900092195</cx:pt>
          <cx:pt idx="49">-0.00035685463499190702</cx:pt>
          <cx:pt idx="50">-3.3462061984547797e-05</cx:pt>
          <cx:pt idx="51">0.00046261824886877599</cx:pt>
          <cx:pt idx="52">0.000239432080375399</cx:pt>
          <cx:pt idx="53">0.00021599901853102001</cx:pt>
          <cx:pt idx="54">0.00041377710088595399</cx:pt>
          <cx:pt idx="55">-0.00018399178547121701</cx:pt>
          <cx:pt idx="56">0.000188017049138301</cx:pt>
          <cx:pt idx="57">-1.5177636207503499e-05</cx:pt>
          <cx:pt idx="58">-0.00031655445331743402</cx:pt>
          <cx:pt idx="59">0.00068326522739605301</cx:pt>
          <cx:pt idx="60">0.00054022497359597105</cx:pt>
          <cx:pt idx="61">-0.00066952378366048003</cx:pt>
          <cx:pt idx="62">1.7223937250521501e-05</cx:pt>
          <cx:pt idx="63">-0.0010451978481101</cx:pt>
          <cx:pt idx="64">-0.0022098752025640801</cx:pt>
          <cx:pt idx="65">-0.0062312199873953101</cx:pt>
          <cx:pt idx="66">-0.0041269169785403802</cx:pt>
          <cx:pt idx="67">-0.00649280981704851</cx:pt>
          <cx:pt idx="68">-0.0052985334970499804</cx:pt>
          <cx:pt idx="69">-0.0090176792232970204</cx:pt>
          <cx:pt idx="70">-0.015938319377501901</cx:pt>
          <cx:pt idx="71">-0.017609109119759801</cx:pt>
          <cx:pt idx="72">-0.022869244226192399</cx:pt>
          <cx:pt idx="73">-0.0291583208596525</cx:pt>
          <cx:pt idx="74">-0.019056800171721899</cx:pt>
          <cx:pt idx="75">-0.0108378896916645</cx:pt>
          <cx:pt idx="76">-0.0106510425134236</cx:pt>
          <cx:pt idx="77">-0.0072311092351608703</cx:pt>
          <cx:pt idx="78">-0.0040655709571644997</cx:pt>
          <cx:pt idx="79">-0.0021033665608799598</cx:pt>
          <cx:pt idx="80">-0.00050952879815171397</cx:pt>
          <cx:pt idx="81">-0.00079723815190689399</cx:pt>
          <cx:pt idx="82">0.000789221106228189</cx:pt>
          <cx:pt idx="83">0.00030350991955102</cx:pt>
          <cx:pt idx="84">0.00033448570655483702</cx:pt>
          <cx:pt idx="85">-0.00074332451025516002</cx:pt>
          <cx:pt idx="86">-0.00046045048421069698</cx:pt>
          <cx:pt idx="87">0.0011144770633672301</cx:pt>
          <cx:pt idx="88">5.5621281324209501e-05</cx:pt>
          <cx:pt idx="89">-0.00025359599605732301</cx:pt>
          <cx:pt idx="90">-0.0026662518947247198</cx:pt>
          <cx:pt idx="91">-0.0065347709203882999</cx:pt>
          <cx:pt idx="92">-0.0079198645706117406</cx:pt>
          <cx:pt idx="93">-0.0081858706434819392</cx:pt>
          <cx:pt idx="94">-0.0032472111585869598</cx:pt>
          <cx:pt idx="95">0.0059606844910856296</cx:pt>
          <cx:pt idx="96">0.0059315281484531796</cx:pt>
          <cx:pt idx="97">0.0072528611500626101</cx:pt>
          <cx:pt idx="98">-0.0033399071367268699</cx:pt>
          <cx:pt idx="99">-0.0305561757908011</cx:pt>
          <cx:pt idx="100">-0.023408457015900101</cx:pt>
          <cx:pt idx="101">-0.0080070587856222401</cx:pt>
          <cx:pt idx="102">-0.034680206470470099</cx:pt>
          <cx:pt idx="103">-0.019501738907341699</cx:pt>
          <cx:pt idx="104">-0.0098996422594731896</cx:pt>
          <cx:pt idx="105">-0.025697588332685602</cx:pt>
          <cx:pt idx="106">-0.025815561580305998</cx:pt>
          <cx:pt idx="107">-0.014233596141223799</cx:pt>
          <cx:pt idx="108">-0.0057041663298596701</cx:pt>
          <cx:pt idx="109">0.00142856841074985</cx:pt>
          <cx:pt idx="110">0.000285593372143484</cx:pt>
          <cx:pt idx="111">0.00071848238122830695</cx:pt>
          <cx:pt idx="112">-0.000151819866210252</cx:pt>
          <cx:pt idx="113">-0.00049689088942730995</cx:pt>
          <cx:pt idx="114">-0.00074528202857508598</cx:pt>
          <cx:pt idx="115">0.000474326063301006</cx:pt>
          <cx:pt idx="116">-0.000266681803682077</cx:pt>
          <cx:pt idx="117">-0.0020192461447850699</cx:pt>
          <cx:pt idx="118">-0.0022816297878731902</cx:pt>
          <cx:pt idx="119">0.0057754942562892502</cx:pt>
          <cx:pt idx="120">0.0083558206833958797</cx:pt>
          <cx:pt idx="121">0.023605564906964902</cx:pt>
          <cx:pt idx="122">0.021394818286607099</cx:pt>
          <cx:pt idx="123">0.044024428201015597</cx:pt>
          <cx:pt idx="124">0.030824986247278301</cx:pt>
          <cx:pt idx="125">0.029121190878483701</cx:pt>
          <cx:pt idx="126">0.0074884037315948301</cx:pt>
          <cx:pt idx="127">0.0018110952444416</cx:pt>
          <cx:pt idx="128">-0.033367996768846497</cx:pt>
          <cx:pt idx="129">-0.010131543448679401</cx:pt>
          <cx:pt idx="130">-0.013937914300828099</cx:pt>
          <cx:pt idx="131">-0.034636703105759697</cx:pt>
          <cx:pt idx="132">-0.031823177931361399</cx:pt>
          <cx:pt idx="133">-0.036682963951838198</cx:pt>
          <cx:pt idx="134">-0.038763566226942103</cx:pt>
          <cx:pt idx="135">-0.0295412428180605</cx:pt>
          <cx:pt idx="136">-0.010066040480129899</cx:pt>
          <cx:pt idx="137">0.00061816272379566501</cx:pt>
          <cx:pt idx="138">0.0031734544654942799</cx:pt>
          <cx:pt idx="139">0.00055187142093827404</cx:pt>
          <cx:pt idx="140">0.00065083054711005098</cx:pt>
          <cx:pt idx="141">-0.00034368671444533699</cx:pt>
          <cx:pt idx="142">0.00059547221328543802</cx:pt>
          <cx:pt idx="143">-8.6495323964178703e-05</cx:pt>
          <cx:pt idx="144">0.0036173344378420702</cx:pt>
          <cx:pt idx="145">0.0042068289782442097</cx:pt>
          <cx:pt idx="146">0.012541902671463699</cx:pt>
          <cx:pt idx="147">0.0090522595618789097</cx:pt>
          <cx:pt idx="148">0.0013162745101025399</cx:pt>
          <cx:pt idx="149">0.0121402814893877</cx:pt>
          <cx:pt idx="150">0.018177118539021899</cx:pt>
          <cx:pt idx="151">0.022821749692035102</cx:pt>
          <cx:pt idx="152">0.0278396658345232</cx:pt>
          <cx:pt idx="153">0.060800453800328599</cx:pt>
          <cx:pt idx="154">0.085168824302218199</cx:pt>
          <cx:pt idx="155">0.064590072458266007</cx:pt>
          <cx:pt idx="156">-0.038177800063832097</cx:pt>
          <cx:pt idx="157">-0.0648706867768339</cx:pt>
          <cx:pt idx="158">-0.020180264061706098</cx:pt>
          <cx:pt idx="159">-0.053721472846988999</cx:pt>
          <cx:pt idx="160">-0.039557377031047503</cx:pt>
          <cx:pt idx="161">-0.017992867154183901</cx:pt>
          <cx:pt idx="162">-0.017754764585992899</cx:pt>
          <cx:pt idx="163">-0.0241424789014241</cx:pt>
          <cx:pt idx="164">-0.010346653439128399</cx:pt>
          <cx:pt idx="165">-0.0017415064332730701</cx:pt>
          <cx:pt idx="166">-0.00065102707876189402</cx:pt>
          <cx:pt idx="167">-0.00045053505631049599</cx:pt>
          <cx:pt idx="168">-7.3135691802469501e-05</cx:pt>
          <cx:pt idx="169">-0.00053602499244495105</cx:pt>
          <cx:pt idx="170">0.00067928953463967901</cx:pt>
          <cx:pt idx="171">0.0044176161174741702</cx:pt>
          <cx:pt idx="172">0.0091417145473331601</cx:pt>
          <cx:pt idx="173">0.014544668011450299</cx:pt>
          <cx:pt idx="174">0.0082414466184370806</cx:pt>
          <cx:pt idx="175">-0.0189004994329568</cx:pt>
          <cx:pt idx="176">-0.0079880346387172594</cx:pt>
          <cx:pt idx="177">-0.031605358047239102</cx:pt>
          <cx:pt idx="178">-0.022740315631099</cx:pt>
          <cx:pt idx="179">-0.0113918600293946</cx:pt>
          <cx:pt idx="180">-0.027403975935476801</cx:pt>
          <cx:pt idx="181">0.068671061470501199</cx:pt>
          <cx:pt idx="182">0.047619425271589702</cx:pt>
          <cx:pt idx="183">-0.0098654478817098192</cx:pt>
          <cx:pt idx="184">-0.039267268625826898</cx:pt>
          <cx:pt idx="185">-0.076895854135675401</cx:pt>
          <cx:pt idx="186">-0.023812946953594101</cx:pt>
          <cx:pt idx="187">-0.047794787278696502</cx:pt>
          <cx:pt idx="188">-0.016515368442939798</cx:pt>
          <cx:pt idx="189">0.053255726845306599</cx:pt>
          <cx:pt idx="190">0.027236030925161799</cx:pt>
          <cx:pt idx="191">-0.0034489839455516401</cx:pt>
          <cx:pt idx="192">-0.0182170806748259</cx:pt>
          <cx:pt idx="193">-0.0127683025105479</cx:pt>
          <cx:pt idx="194">-0.0041326756818395403</cx:pt>
          <cx:pt idx="195">-0.0011597949273343699</cx:pt>
          <cx:pt idx="196">-0.00024560278841396902</cx:pt>
          <cx:pt idx="197">0.00073965085011508803</cx:pt>
          <cx:pt idx="198">0.0054640099189040801</cx:pt>
          <cx:pt idx="199">0.0021465566077327148</cx:pt>
          <cx:pt idx="200">0.0017402304910258725</cx:pt>
          <cx:pt idx="201">0.0010911228159618026</cx:pt>
          <cx:pt idx="202">-0.00021108952699884175</cx:pt>
          <cx:pt idx="203">-0.00085348187925811251</cx:pt>
          <cx:pt idx="204">-0.0007440432365685575</cx:pt>
          <cx:pt idx="205">-0.0035438551556332752</cx:pt>
          <cx:pt idx="206">-0.0042437020856251001</cx:pt>
          <cx:pt idx="207">-0.0046179827512644253</cx:pt>
          <cx:pt idx="208">-0.00075138731646644252</cx:pt>
          <cx:pt idx="209">0.0049458481265876502</cx:pt>
          <cx:pt idx="210">-0.0018993597114691451</cx:pt>
          <cx:pt idx="211">-0.0089360905710267492</cx:pt>
          <cx:pt idx="212">-0.004075704758660475</cx:pt>
          <cx:pt idx="213">-1.162889303860455e-05</cx:pt>
          <cx:pt idx="214">0.0030283372465180502</cx:pt>
          <cx:pt idx="215">0.0068605838424738753</cx:pt>
          <cx:pt idx="216">-0.0027885724739286251</cx:pt>
          <cx:pt idx="217">-0.0023184059557092851</cx:pt>
          <cx:pt idx="218">0.0051106703117586999</cx:pt>
          <cx:pt idx="219">0.0042609435341239496</cx:pt>
          <cx:pt idx="220">-0.0039981427103461496</cx:pt>
          <cx:pt idx="221">-0.0028027361366692251</cx:pt>
          <cx:pt idx="222">-0.0022938511604628175</cx:pt>
          <cx:pt idx="223">-0.00010863928222880124</cx:pt>
          <cx:pt idx="224">0.00032231121174833998</cx:pt>
          <cx:pt idx="225">0.00046175609148023752</cx:pt>
          <cx:pt idx="226">0.00065769177704597245</cx:pt>
          <cx:pt idx="227">0.00077085825395069253</cx:pt>
          <cx:pt idx="228">-0.00060605742707649755</cx:pt>
          <cx:pt idx="229">-0.0027354560928282501</cx:pt>
          <cx:pt idx="230">-0.00071586206737721746</cx:pt>
          <cx:pt idx="231">-0.0024508922099171224</cx:pt>
          <cx:pt idx="232">-0.00083086899777439253</cx:pt>
          <cx:pt idx="233">-0.001670417714570845</cx:pt>
          <cx:pt idx="234">0.0013891539299052901</cx:pt>
          <cx:pt idx="235">-0.0060627033899894999</cx:pt>
          <cx:pt idx="236">0.003270537961341375</cx:pt>
          <cx:pt idx="237">0.0028629023671890002</cx:pt>
          <cx:pt idx="238">0.0086106522100347742</cx:pt>
          <cx:pt idx="239">0.017268860700311375</cx:pt>
          <cx:pt idx="240">0.02943501835740325</cx:pt>
          <cx:pt idx="241">0.0193202013887195</cx:pt>
          <cx:pt idx="242">0.018267971868551974</cx:pt>
          <cx:pt idx="243">0.016796857823126926</cx:pt>
          <cx:pt idx="244">0.0068591210118671498</cx:pt>
          <cx:pt idx="245">-0.0028858290088408</cx:pt>
          <cx:pt idx="246">0.0033754674072230999</cx:pt>
          <cx:pt idx="247">0.0014567611112960724</cx:pt>
          <cx:pt idx="248">-0.0061357004463063252</cx:pt>
          <cx:pt idx="249">-0.0042646881663705501</cx:pt>
          <cx:pt idx="250">-0.0014986165193248825</cx:pt>
          <cx:pt idx="251">5.3085920743521497e-05</cx:pt>
          <cx:pt idx="252">-0.00015177498354217124</cx:pt>
          <cx:pt idx="253">0.00026072739591999252</cx:pt>
          <cx:pt idx="254">0.00068184881688163003</cx:pt>
          <cx:pt idx="255">0.00079657792225551005</cx:pt>
          <cx:pt idx="256">-0.00077450236932906</cx:pt>
          <cx:pt idx="257">-0.0037690942811527501</cx:pt>
          <cx:pt idx="258">-0.0036606475147330248</cx:pt>
          <cx:pt idx="259">-0.0032763732248666752</cx:pt>
          <cx:pt idx="260">-0.0045002052687372496</cx:pt>
          <cx:pt idx="261">-0.00720339975195625</cx:pt>
          <cx:pt idx="262">0.0020600077990015151</cx:pt>
          <cx:pt idx="263">-0.0037128919821001749</cx:pt>
          <cx:pt idx="264">-0.0020692474895884576</cx:pt>
          <cx:pt idx="265">0.0046977367751985504</cx:pt>
          <cx:pt idx="266">0.01068877740765535</cx:pt>
          <cx:pt idx="267">0.015521598215483426</cx:pt>
          <cx:pt idx="268">0.028111986087422498</cx:pt>
          <cx:pt idx="269">0.021732733713073576</cx:pt>
          <cx:pt idx="270">0.010820813474916251</cx:pt>
          <cx:pt idx="271">0.020469278075211823</cx:pt>
          <cx:pt idx="272">0.020375575944919049</cx:pt>
          <cx:pt idx="273">0.004045631264333</cx:pt>
          <cx:pt idx="274">0.0052758845379474503</cx:pt>
          <cx:pt idx="275">0.0035489600193307001</cx:pt>
          <cx:pt idx="276">-0.00015252001074932649</cx:pt>
          <cx:pt idx="277">-0.00090756649935774499</cx:pt>
          <cx:pt idx="278">-0.0012790647511596925</cx:pt>
          <cx:pt idx="279">0.00019929050387747251</cx:pt>
          <cx:pt idx="280">1.5131956601822625e-06</cx:pt>
          <cx:pt idx="281">0.0001814989727770875</cx:pt>
          <cx:pt idx="282">0.00171055442531695</cx:pt>
          <cx:pt idx="283">0.0023976300448206749</cx:pt>
          <cx:pt idx="284">-0.0026370488527881751</cx:pt>
          <cx:pt idx="285">-0.0055623747215462751</cx:pt>
          <cx:pt idx="286">-0.0041354549789569253</cx:pt>
          <cx:pt idx="287">-0.0028055151244108499</cx:pt>
          <cx:pt idx="288">0.0016214278353505675</cx:pt>
          <cx:pt idx="289">-0.00218174613136144</cx:pt>
          <cx:pt idx="290">0.001677172257694615</cx:pt>
          <cx:pt idx="291">-0.003102563414188225</cx:pt>
          <cx:pt idx="292">-0.0113832958004843</cx:pt>
          <cx:pt idx="293">0.0024837183626345324</cx:pt>
          <cx:pt idx="294">0.0099088618963187759</cx:pt>
          <cx:pt idx="295">0.0141471159959585</cx:pt>
          <cx:pt idx="296">0.030232320205872999</cx:pt>
          <cx:pt idx="297">0.022696285195073523</cx:pt>
          <cx:pt idx="298">0.012060820688573899</cx:pt>
          <cx:pt idx="299">0.034329516060899498</cx:pt>
          <cx:pt idx="300">0.052044925353896702</cx:pt>
          <cx:pt idx="301">0.019160065264773499</cx:pt>
          <cx:pt idx="302">0.057613593941987999</cx:pt>
          <cx:pt idx="303">0.0070297289872068196</cx:pt>
          <cx:pt idx="304">-0.0064791960065464201</cx:pt>
          <cx:pt idx="305">-0.0041803783052178599</cx:pt>
          <cx:pt idx="306">-0.0050830475911512202</cx:pt>
          <cx:pt idx="307">-0.00037569508718238002</cx:pt>
          <cx:pt idx="308">-0.00043887180751965099</cx:pt>
          <cx:pt idx="309">0.0020319177682247402</cx:pt>
          <cx:pt idx="310">0.0080558475722334998</cx:pt>
          <cx:pt idx="311">0.016891654952137</cx:pt>
          <cx:pt idx="312">-0.0034224108835753898</cx:pt>
          <cx:pt idx="313">-0.037248840131275697</cx:pt>
          <cx:pt idx="314">-0.021117849034064499</cx:pt>
          <cx:pt idx="315">0.0089144855512480106</cx:pt>
          <cx:pt idx="316">0.0085970605610163706</cx:pt>
          <cx:pt idx="317">-0.0119915030003333</cx:pt>
          <cx:pt idx="318">0.0158100816290981</cx:pt>
          <cx:pt idx="319">0.034513185799191097</cx:pt>
          <cx:pt idx="320">0.0043644569620196697</cx:pt>
          <cx:pt idx="321">0.028244599071485001</cx:pt>
          <cx:pt idx="322">-0.0016898796262492001</cx:pt>
          <cx:pt idx="323">0.0375555023383847</cx:pt>
          <cx:pt idx="324">0.0143634935191866</cx:pt>
          <cx:pt idx="325">0.047618930022672097</cx:pt>
          <cx:pt idx="326">0.042946922095764797</cx:pt>
          <cx:pt idx="327">0.032506315125505801</cx:pt>
          <cx:pt idx="328">0.064728173713983206</cx:pt>
          <cx:pt idx="329">0.026123682687045801</cx:pt>
          <cx:pt idx="330">0.039106476131695302</cx:pt>
          <cx:pt idx="331">0.0020174581693981602</cx:pt>
          <cx:pt idx="332">-0.0056637697598745399</cx:pt>
          <cx:pt idx="333">-0.0049167381437328697</cx:pt>
          <cx:pt idx="334">0.00062452654241458702</cx:pt>
          <cx:pt idx="335">0.000230687883349274</cx:pt>
          <cx:pt idx="336">-8.0443294746855695e-05</cx:pt>
          <cx:pt idx="337">0.0012499257746169899</cx:pt>
          <cx:pt idx="338">0.00406689801779434</cx:pt>
          <cx:pt idx="339">0.0148522554869962</cx:pt>
          <cx:pt idx="340">0.00716476419293831</cx:pt>
          <cx:pt idx="341">0.0057005079683905904</cx:pt>
          <cx:pt idx="342">0.0173912816974982</cx:pt>
          <cx:pt idx="343">0.017315795977882801</cx:pt>
          <cx:pt idx="344">-0.01941716094511</cx:pt>
          <cx:pt idx="345">-0.00032026447235882199</cx:pt>
          <cx:pt idx="346">0.016834524289715901</cx:pt>
          <cx:pt idx="347">0.016058828686118</cx:pt>
          <cx:pt idx="348">0.0152210882763931</cx:pt>
          <cx:pt idx="349">-0.0216190111754971</cx:pt>
          <cx:pt idx="350">-0.043565727175790797</cx:pt>
          <cx:pt idx="351">-0.0293678763093548</cx:pt>
          <cx:pt idx="352">-0.012695893279235501</cx:pt>
          <cx:pt idx="353">0.0161315041383507</cx:pt>
          <cx:pt idx="354">0.0447361764592498</cx:pt>
          <cx:pt idx="355">0.065540063584046196</cx:pt>
          <cx:pt idx="356">0.039841136627471199</cx:pt>
          <cx:pt idx="357">0.023629652658512801</cx:pt>
          <cx:pt idx="358">0.031410839894197101</cx:pt>
          <cx:pt idx="359">-0.0046938627368144298</cx:pt>
          <cx:pt idx="360">-0.0112925805105373</cx:pt>
          <cx:pt idx="361">-0.0148749169849861</cx:pt>
          <cx:pt idx="362">-0.00122618690285028</cx:pt>
          <cx:pt idx="363">-0.00012548262568553</cx:pt>
          <cx:pt idx="364">8.5401870309395695e-05</cx:pt>
          <cx:pt idx="365">0.00076338557574246704</cx:pt>
          <cx:pt idx="366">0.0033849717877661402</cx:pt>
          <cx:pt idx="367">0.00141613773194999</cx:pt>
          <cx:pt idx="368">0.018464774476077299</cx:pt>
          <cx:pt idx="369">0.044042639397147601</cx:pt>
          <cx:pt idx="370">0.0245482783380855</cx:pt>
          <cx:pt idx="371">0.037676674498563399</cx:pt>
          <cx:pt idx="372">0.0065367124312782398</cx:pt>
          <cx:pt idx="373">-0.039938793751962902</cx:pt>
          <cx:pt idx="374">-0.017343507687319199</cx:pt>
          <cx:pt idx="375">-0.035874234123289099</cx:pt>
          <cx:pt idx="376">-0.0068080675552672498</cx:pt>
          <cx:pt idx="377">-0.056593876624769703</cx:pt>
          <cx:pt idx="378">-0.042436142731735203</cx:pt>
          <cx:pt idx="379">-0.046048845284841398</cx:pt>
          <cx:pt idx="380">-0.0211246069705593</cx:pt>
          <cx:pt idx="381">0.00110093401076244</cx:pt>
          <cx:pt idx="382">0.020748375085529</cx:pt>
          <cx:pt idx="383">0.028206942419659299</cx:pt>
          <cx:pt idx="384">-0.0146029108885133</cx:pt>
          <cx:pt idx="385">0.057165784201140803</cx:pt>
          <cx:pt idx="386">0.042136924419164397</cx:pt>
          <cx:pt idx="387">0.0060134953304063999</cx:pt>
          <cx:pt idx="388">0.0041731718107726797</cx:pt>
          <cx:pt idx="389">-0.0160900063308189</cx:pt>
          <cx:pt idx="390">-0.00288387578091344</cx:pt>
          <cx:pt idx="391">-0.00037776507572702498</cx:pt>
          <cx:pt idx="392">-0.00034761124863016599</cx:pt>
          <cx:pt idx="393">0.00081318795407583303</cx:pt>
          <cx:pt idx="394">0.0018886619356945401</cx:pt>
          <cx:pt idx="395">-0.0047909283167874399</cx:pt>
          <cx:pt idx="396">0.0065288139758026102</cx:pt>
          <cx:pt idx="397">0.031322276068619398</cx:pt>
          <cx:pt idx="398">0.016912871656436301</cx:pt>
          <cx:pt idx="399">0.028359430616491599</cx:pt>
          <cx:pt idx="400">-0.0077171457909502097</cx:pt>
          <cx:pt idx="401">-0.018114544769745101</cx:pt>
          <cx:pt idx="402">-0.034635238937137103</cx:pt>
          <cx:pt idx="403">-0.019985791300726901</cx:pt>
          <cx:pt idx="404">0.00116266609824404</cx:pt>
          <cx:pt idx="405">-0.024811655477826301</cx:pt>
          <cx:pt idx="406">-0.038893283677771</cx:pt>
          <cx:pt idx="407">-0.027941055734050702</cx:pt>
          <cx:pt idx="408">-0.082983837777407907</cx:pt>
          <cx:pt idx="409">-0.0063715269169170204</cx:pt>
          <cx:pt idx="410">0.0369584787171022</cx:pt>
          <cx:pt idx="411">0.045155492364850697</cx:pt>
          <cx:pt idx="412">0.048207824233433498</cx:pt>
          <cx:pt idx="413">0.064554803710880002</cx:pt>
          <cx:pt idx="414">0.034382829551626803</cx:pt>
          <cx:pt idx="415">0.025301096491668</cx:pt>
          <cx:pt idx="416">0.039605977330925399</cx:pt>
          <cx:pt idx="417">-0.016815119588323098</cx:pt>
          <cx:pt idx="418">-0.0025151254977918299</cx:pt>
          <cx:pt idx="419">0.00086598964592315899</cx:pt>
          <cx:pt idx="420">0.00079048048345087296</cx:pt>
          <cx:pt idx="421">0.00019956640793052899</cx:pt>
          <cx:pt idx="422">-0.00124491538473391</cx:pt>
          <cx:pt idx="423">-0.0154981367940547</cx:pt>
          <cx:pt idx="424">-0.0077414121209042602</cx:pt>
          <cx:pt idx="425">0.0297354844979071</cx:pt>
          <cx:pt idx="426">0.030518491868108701</cx:pt>
          <cx:pt idx="427">0.015055634776491101</cx:pt>
          <cx:pt idx="428">-0.024788776121538299</cx:pt>
          <cx:pt idx="429">-0.0012782502933655</cx:pt>
          <cx:pt idx="430">-0.024360515302866901</cx:pt>
          <cx:pt idx="431">-0.072531909314723794</cx:pt>
          <cx:pt idx="432">-0.056859509644069502</cx:pt>
          <cx:pt idx="433">-0.067134575538034896</cx:pt>
          <cx:pt idx="434">-0.104333953213168</cx:pt>
          <cx:pt idx="435">-0.0298815661833709</cx:pt>
          <cx:pt idx="436">-0.0556450926078184</cx:pt>
          <cx:pt idx="437">-0.036788110273495399</cx:pt>
          <cx:pt idx="438">0.0042275145065650598</cx:pt>
          <cx:pt idx="439">0.0388726892373654</cx:pt>
          <cx:pt idx="440">0.057468972648519301</cx:pt>
          <cx:pt idx="441">0.043012116799812497</cx:pt>
          <cx:pt idx="442">0.023235672398090299</cx:pt>
          <cx:pt idx="443">0.038896612803723203</cx:pt>
          <cx:pt idx="444">0.0404900323961144</cx:pt>
          <cx:pt idx="445">-0.011776543864455801</cx:pt>
          <cx:pt idx="446">-0.0027707711971013699</cx:pt>
          <cx:pt idx="447">-0.00038090591103160802</cx:pt>
          <cx:pt idx="448">0.00039654402895303201</cx:pt>
          <cx:pt idx="449">-0.00068968784243689295</cx:pt>
          <cx:pt idx="450">-0.00068487108453349</cx:pt>
          <cx:pt idx="451">-0.019436979935019999</cx:pt>
          <cx:pt idx="452">-0.000386068065828517</cx:pt>
          <cx:pt idx="453">0.025327578771669201</cx:pt>
          <cx:pt idx="454">0.0059394187433581798</cx:pt>
          <cx:pt idx="455">0.0144987995974538</cx:pt>
          <cx:pt idx="456">-0.0082757654260682302</cx:pt>
          <cx:pt idx="457">-0.016698349828268601</cx:pt>
          <cx:pt idx="458">-0.012758541514630101</cx:pt>
          <cx:pt idx="459">-0.066819977834464403</cx:pt>
          <cx:pt idx="460">-0.081155989476067295</cx:pt>
          <cx:pt idx="461">-0.110939058579021</cx:pt>
          <cx:pt idx="462">-0.10031365876546</cx:pt>
          <cx:pt idx="463">-0.039061972275608897</cx:pt>
          <cx:pt idx="464">-0.026436036233023302</cx:pt>
          <cx:pt idx="465">-0.0126521389331918</cx:pt>
          <cx:pt idx="466">-0.039179708388546397</cx:pt>
          <cx:pt idx="467">-0.011636809626525101</cx:pt>
          <cx:pt idx="468">0.018836809989134499</cx:pt>
          <cx:pt idx="469">0.010007936149217401</cx:pt>
          <cx:pt idx="470">0.036283605754007298</cx:pt>
          <cx:pt idx="471">0.0130409260523389</cx:pt>
          <cx:pt idx="472">0.0060571138726215898</cx:pt>
          <cx:pt idx="473">-0.0174622655260806</cx:pt>
          <cx:pt idx="474">-0.00365395342355063</cx:pt>
          <cx:pt idx="475">0.00053288990112837899</cx:pt>
          <cx:pt idx="476">0.00013024197082646199</cx:pt>
          <cx:pt idx="477">0.00034286519206111601</cx:pt>
          <cx:pt idx="478">-0.00221156734950272</cx:pt>
          <cx:pt idx="479">-0.012709196622450901</cx:pt>
          <cx:pt idx="480">-0.0107813689754848</cx:pt>
          <cx:pt idx="481">-0.0165909533355897</cx:pt>
          <cx:pt idx="482">-0.0073536950400455098</cx:pt>
          <cx:pt idx="483">0.00156976664609005</cx:pt>
          <cx:pt idx="484">-0.0034554303239826899</cx:pt>
          <cx:pt idx="485">-0.0021543274610488598</cx:pt>
          <cx:pt idx="486">-0.0233765677692905</cx:pt>
          <cx:pt idx="487">-0.044660124711350599</cx:pt>
          <cx:pt idx="488">-0.056128279618333998</cx:pt>
          <cx:pt idx="489">-0.089248786530290905</cx:pt>
          <cx:pt idx="490">-0.087460444915179597</cx:pt>
          <cx:pt idx="491">-0.054790821280704699</cx:pt>
          <cx:pt idx="492">-0.015265452428819101</cx:pt>
          <cx:pt idx="493">0.020294653648439999</cx:pt>
          <cx:pt idx="494">-0.045403185060062697</cx:pt>
          <cx:pt idx="495">-0.0080410274012408193</cx:pt>
          <cx:pt idx="496">-0.0026688623326757898</cx:pt>
          <cx:pt idx="497">-0.0039586773576862</cx:pt>
          <cx:pt idx="498">0.030754983312347099</cx:pt>
          <cx:pt idx="499">0.0116311387542118</cx:pt>
          <cx:pt idx="500">0.00261293685503858</cx:pt>
          <cx:pt idx="501">-0.0134456352753505</cx:pt>
          <cx:pt idx="502">-0.00118177579369769</cx:pt>
          <cx:pt idx="503">0.0035549980445188701</cx:pt>
          <cx:pt idx="504">0.00075860125872281197</cx:pt>
          <cx:pt idx="505">-0.000363037397224769</cx:pt>
          <cx:pt idx="506">0.00066467810710375299</cx:pt>
          <cx:pt idx="507">-0.017401553385413299</cx:pt>
          <cx:pt idx="508">-0.040352993264926001</cx:pt>
          <cx:pt idx="509">-0.028754413678120101</cx:pt>
          <cx:pt idx="510">-0.019657877184195899</cx:pt>
          <cx:pt idx="511">-0.0068804251649604697</cx:pt>
          <cx:pt idx="512">0.044648261603001102</cx:pt>
          <cx:pt idx="513">0.052187955215427899</cx:pt>
          <cx:pt idx="514">0.0553864057537541</cx:pt>
          <cx:pt idx="515">0.059931882723487401</cx:pt>
          <cx:pt idx="516">-0.015768520018831399</cx:pt>
          <cx:pt idx="517">-0.065069611240462705</cx:pt>
          <cx:pt idx="518">-0.054429188435624297</cx:pt>
          <cx:pt idx="519">-0.0191669757749434</cx:pt>
          <cx:pt idx="520">0.031222185680922599</cx:pt>
          <cx:pt idx="521">0.024234371096959501</cx:pt>
          <cx:pt idx="522">0.028800886043043799</cx:pt>
          <cx:pt idx="523">0.01138264190776</cx:pt>
          <cx:pt idx="524">-0.012385135867911099</cx:pt>
          <cx:pt idx="525">0.0096656169598746903</cx:pt>
          <cx:pt idx="526">0.029968622229346601</cx:pt>
          <cx:pt idx="527">-0.0017194414139681401</cx:pt>
          <cx:pt idx="528">0.0050537311119637799</cx:pt>
          <cx:pt idx="529">-0.0093430180641209497</cx:pt>
          <cx:pt idx="530">-0.00033221051974924402</cx:pt>
          <cx:pt idx="531">-0.00066189009794338598</cx:pt>
          <cx:pt idx="532">0.00026490680215516898</cx:pt>
          <cx:pt idx="533">0.0015825377610024999</cx:pt>
          <cx:pt idx="534">0.0040621312765798398</cx:pt>
          <cx:pt idx="535">-0.0111159216577795</cx:pt>
          <cx:pt idx="536">-0.031997249066741597</cx:pt>
          <cx:pt idx="537">-0.0191552404881392</cx:pt>
          <cx:pt idx="538">-0.021233634529185801</cx:pt>
          <cx:pt idx="539">-0.0122812966487025</cx:pt>
          <cx:pt idx="540">0.049741114277573703</cx:pt>
          <cx:pt idx="541">0.073191323519549295</cx:pt>
          <cx:pt idx="542">0.070406813365219104</cx:pt>
          <cx:pt idx="543">0.0536925163967088</cx:pt>
          <cx:pt idx="544">0.077291724417382704</cx:pt>
          <cx:pt idx="545">-0.0027846998627273898</cx:pt>
          <cx:pt idx="546">-0.026714503886807101</cx:pt>
          <cx:pt idx="547">-0.0090823878934340498</cx:pt>
          <cx:pt idx="548">0.00087988141667463002</cx:pt>
          <cx:pt idx="549">0.0339521593464732</cx:pt>
          <cx:pt idx="550">0.0257875752063404</cx:pt>
          <cx:pt idx="551">0.0147375607074333</cx:pt>
          <cx:pt idx="552">0.024960985200010902</cx:pt>
          <cx:pt idx="553">0.0059519186957869598</cx:pt>
          <cx:pt idx="554">0.00182082735753712</cx:pt>
          <cx:pt idx="555">-0.020954429475348899</cx:pt>
          <cx:pt idx="556">-0.0045872103427702102</cx:pt>
          <cx:pt idx="557">-0.0079023020082524004</cx:pt>
          <cx:pt idx="558">0.00088461498819221505</cx:pt>
          <cx:pt idx="559">0.00039918810676308598</cx:pt>
          <cx:pt idx="560">-0.00028231760251176598</cx:pt>
          <cx:pt idx="561">0.0013241866081556101</cx:pt>
          <cx:pt idx="562">0.00075794966946657501</cx:pt>
          <cx:pt idx="563">0.00138944753476855</cx:pt>
          <cx:pt idx="564">-0.011258804470629699</cx:pt>
          <cx:pt idx="565">-0.0068410885470681897</cx:pt>
          <cx:pt idx="566">-0.023647348843191099</cx:pt>
          <cx:pt idx="567">-0.025988296256326399</cx:pt>
          <cx:pt idx="568">0.035229750907443298</cx:pt>
          <cx:pt idx="569">0.043647170813338299</cx:pt>
          <cx:pt idx="570">0.067832263701374101</cx:pt>
          <cx:pt idx="571">0.052647417610639097</cx:pt>
          <cx:pt idx="572">0.042874380960532303</cx:pt>
          <cx:pt idx="573">0.0096771969147224305</cx:pt>
          <cx:pt idx="574">-0.00014340807381450001</cx:pt>
          <cx:pt idx="575">-0.031100810982046201</cx:pt>
          <cx:pt idx="576">-0.023803610138162599</cx:pt>
          <cx:pt idx="577">0.0045938691098849696</cx:pt>
          <cx:pt idx="578">-0.021991244543068399</cx:pt>
          <cx:pt idx="579">0.00042163817676779198</cx:pt>
          <cx:pt idx="580">-0.019195888974170301</cx:pt>
          <cx:pt idx="581">-0.027789094455791599</cx:pt>
          <cx:pt idx="582">-0.047760819903916299</cx:pt>
          <cx:pt idx="583">-0.036739943187878502</cx:pt>
          <cx:pt idx="584">-0.013797410075512001</cx:pt>
          <cx:pt idx="585">-0.0039990949073830098</cx:pt>
          <cx:pt idx="586">0.00085710752914975902</cx:pt>
          <cx:pt idx="587">-0.00067612846621966901</cx:pt>
          <cx:pt idx="588">-0.00073858238943151503</cx:pt>
          <cx:pt idx="589">0.00037462460538089</cx:pt>
          <cx:pt idx="590">-8.3015890722853294e-05</cx:pt>
          <cx:pt idx="591">0.0035816611112018701</cx:pt>
          <cx:pt idx="592">-0.0053402053563930104</cx:pt>
          <cx:pt idx="593">-0.019839434394560401</cx:pt>
          <cx:pt idx="594">-0.028852340685890401</cx:pt>
          <cx:pt idx="595">-0.0235255687831935</cx:pt>
          <cx:pt idx="596">-0.0135657088322824</cx:pt>
          <cx:pt idx="597">-0.0261505349272293</cx:pt>
          <cx:pt idx="598">0.018129234869210802</cx:pt>
          <cx:pt idx="599">-0.010776835607035301</cx:pt>
          <cx:pt idx="600">0.026563613472506499</cx:pt>
          <cx:pt idx="601">0.00223396655279665</cx:pt>
          <cx:pt idx="602">0.0058044016837140496</cx:pt>
          <cx:pt idx="603">0.0115496665088547</cx:pt>
          <cx:pt idx="604">0.0040821801150905303</cx:pt>
          <cx:pt idx="605">-0.000137530029926558</cx:pt>
          <cx:pt idx="606">-0.025769557824745399</cx:pt>
          <cx:pt idx="607">-0.029306122112632799</cx:pt>
          <cx:pt idx="608">-0.060600813399051802</cx:pt>
          <cx:pt idx="609">-0.068591077446592805</cx:pt>
          <cx:pt idx="610">-0.058682626551163602</cx:pt>
          <cx:pt idx="611">-0.036482922092896303</cx:pt>
          <cx:pt idx="612">-0.017911809025822002</cx:pt>
          <cx:pt idx="613">-0.0053602594985699302</cx:pt>
          <cx:pt idx="614">0.0031314296543335099</cx:pt>
          <cx:pt idx="615">0.00024235235258228901</cx:pt>
          <cx:pt idx="616">0.00020514970628359499</cx:pt>
          <cx:pt idx="617">-0.000509543542438685</cx:pt>
          <cx:pt idx="618">0.00065866590794811698</cx:pt>
          <cx:pt idx="619">0.0041648776643082499</cx:pt>
          <cx:pt idx="620">-0.00359101408894714</cx:pt>
          <cx:pt idx="621">-0.0019044605248224301</cx:pt>
          <cx:pt idx="622">0.017183258711282401</cx:pt>
          <cx:pt idx="623">-0.0034100706863636702</cx:pt>
          <cx:pt idx="624">-0.0019190021731977001</cx:pt>
          <cx:pt idx="625">-0.0093055191614712894</cx:pt>
          <cx:pt idx="626">0.0119760643693477</cx:pt>
          <cx:pt idx="627">-0.0082347901309391801</cx:pt>
          <cx:pt idx="628">0.060313361778262402</cx:pt>
          <cx:pt idx="629">0.066204664181310699</cx:pt>
          <cx:pt idx="630">0.075243474407610006</cx:pt>
          <cx:pt idx="631">0.041110285289195803</cx:pt>
          <cx:pt idx="632">0.020755428880388699</cx:pt>
          <cx:pt idx="633">0.02914466792173</cx:pt>
          <cx:pt idx="634">-0.0110369694896594</cx:pt>
          <cx:pt idx="635">-0.0549081690491664</cx:pt>
          <cx:pt idx="636">-0.063163987281486603</cx:pt>
          <cx:pt idx="637">-0.0744466834231505</cx:pt>
          <cx:pt idx="638">-0.038946975734027799</cx:pt>
          <cx:pt idx="639">-0.0135142851080833</cx:pt>
          <cx:pt idx="640">-0.00491281343658011</cx:pt>
          <cx:pt idx="641">-0.0019949178047751798</cx:pt>
          <cx:pt idx="642">0.00055453648950713503</cx:pt>
          <cx:pt idx="643">-0.00080305896337879898</cx:pt>
          <cx:pt idx="644">5.6670799316795503e-05</cx:pt>
          <cx:pt idx="645">-0.00034572260777940701</cx:pt>
          <cx:pt idx="646">-0.00013655208502774601</cx:pt>
          <cx:pt idx="647">0.0012841081582464001</cx:pt>
          <cx:pt idx="648">-0.0025156057022770002</cx:pt>
          <cx:pt idx="649">0.014837760252649001</cx:pt>
          <cx:pt idx="650">0.042176611693923401</cx:pt>
          <cx:pt idx="651">0.036508181416701202</cx:pt>
          <cx:pt idx="652">-0.019336404457874198</cx:pt>
          <cx:pt idx="653">-0.060409022868246398</cx:pt>
          <cx:pt idx="654">-0.0134674496731575</cx:pt>
          <cx:pt idx="655">0.026657137026309299</cx:pt>
          <cx:pt idx="656">0.025960854814543698</cx:pt>
          <cx:pt idx="657">0.045698702616441801</cx:pt>
          <cx:pt idx="658">0.039746934325811299</cx:pt>
          <cx:pt idx="659">0.031053066980964401</cx:pt>
          <cx:pt idx="660">0.0236053813404613</cx:pt>
          <cx:pt idx="661">0.033647886399967297</cx:pt>
          <cx:pt idx="662">-0.036600798977586703</cx:pt>
          <cx:pt idx="663">-0.065438040083365498</cx:pt>
          <cx:pt idx="664">-0.064026535107711793</cx:pt>
          <cx:pt idx="665">-0.049765596762696297</cx:pt>
          <cx:pt idx="666">-0.0286492642272561</cx:pt>
          <cx:pt idx="667">-0.00562022268142447</cx:pt>
          <cx:pt idx="668">0.0047092495410902</cx:pt>
          <cx:pt idx="669">-0.0014199417050408201</cx:pt>
          <cx:pt idx="670">-0.00034405305996058102</cx:pt>
          <cx:pt idx="671">2.37785623836702e-05</cx:pt>
          <cx:pt idx="672">0.00045745430562114698</cx:pt>
          <cx:pt idx="673">6.9400434145403499e-05</cx:pt>
          <cx:pt idx="674">0.00068561527406580801</cx:pt>
          <cx:pt idx="675">0.0030523460382943898</cx:pt>
          <cx:pt idx="676">0.0105545555983272</cx:pt>
          <cx:pt idx="677">0.0279800525476404</cx:pt>
          <cx:pt idx="678">0.032310555629801202</cx:pt>
          <cx:pt idx="679">0.032196139296900801</cx:pt>
          <cx:pt idx="680">-0.0082129488064863806</cx:pt>
          <cx:pt idx="681">-0.0560456366420473</cx:pt>
          <cx:pt idx="682">-0.023494189042724899</cx:pt>
          <cx:pt idx="683">-0.033903012667797897</cx:pt>
          <cx:pt idx="684">-0.012321101249648501</cx:pt>
          <cx:pt idx="685">0.018628403946984302</cx:pt>
          <cx:pt idx="686">0.0097668109791169393</cx:pt>
          <cx:pt idx="687">0.0209645402743351</cx:pt>
          <cx:pt idx="688">0.025569746962082699</cx:pt>
          <cx:pt idx="689">-0.0039426783897923501</cx:pt>
          <cx:pt idx="690">-0.0373333156088482</cx:pt>
          <cx:pt idx="691">-0.0418857490779578</cx:pt>
          <cx:pt idx="692">-0.024035194211660602</cx:pt>
          <cx:pt idx="693">-0.028515293374445</cx:pt>
          <cx:pt idx="694">-0.014208451410264399</cx:pt>
          <cx:pt idx="695">-0.0039716885206022099</cx:pt>
          <cx:pt idx="696">-0.00019625218795976001</cx:pt>
          <cx:pt idx="697">-0.000100166061837566</cx:pt>
          <cx:pt idx="698">5.2416198683833702e-05</cx:pt>
          <cx:pt idx="699">-8.4838220530751405e-05</cx:pt>
          <cx:pt idx="700">0.00027343889416081899</cx:pt>
          <cx:pt idx="701">-0.00038191457937254301</cx:pt>
          <cx:pt idx="702">-0.00066979134385962901</cx:pt>
          <cx:pt idx="703">0.00059397379329575301</cx:pt>
          <cx:pt idx="704">0.00342325851090668</cx:pt>
          <cx:pt idx="705">0.00250804413613517</cx:pt>
          <cx:pt idx="706">0.0039712736112428601</cx:pt>
          <cx:pt idx="707">0.016021406581355799</cx:pt>
          <cx:pt idx="708">0.0034841211942656801</cx:pt>
          <cx:pt idx="709">0.0024419919715240501</cx:pt>
          <cx:pt idx="710">0.013483719221137501</cx:pt>
          <cx:pt idx="711">0.0200503733186542</cx:pt>
          <cx:pt idx="712">0.0051198547978989198</cx:pt>
          <cx:pt idx="713">0.0113194771628363</cx:pt>
          <cx:pt idx="714">0.0142526127687945</cx:pt>
          <cx:pt idx="715">-0.016987705874366099</cx:pt>
          <cx:pt idx="716">-0.0077266131306408803</cx:pt>
          <cx:pt idx="717">-0.028967470415026599</cx:pt>
          <cx:pt idx="718">-0.020052134339989501</cx:pt>
          <cx:pt idx="719">0.0031078695871862602</cx:pt>
          <cx:pt idx="720">-0.000435947768143721</cx:pt>
          <cx:pt idx="721">-0.0027420328495810298</cx:pt>
          <cx:pt idx="722">-0.0021501130582642501</cx:pt>
          <cx:pt idx="723">-0.00149593476448525</cx:pt>
          <cx:pt idx="724">-0.00018066250113585799</cx:pt>
          <cx:pt idx="725">0.00089720220638627303</cx:pt>
          <cx:pt idx="726">1.0815712696606901e-05</cx:pt>
          <cx:pt idx="727">-0.00019211848239397301</cx:pt>
          <cx:pt idx="728">-0.00088170270098347997</cx:pt>
          <cx:pt idx="729">-0.000117852194001134</cx:pt>
          <cx:pt idx="730">-0.00027799924448452401</cx:pt>
          <cx:pt idx="731">0.000163498621319374</cx:pt>
          <cx:pt idx="732">-0.0019504407074301901</cx:pt>
          <cx:pt idx="733">-0.0059414493001973797</cx:pt>
          <cx:pt idx="734">-0.0027230725051502502</cx:pt>
          <cx:pt idx="735">0.0048726199383295104</cx:pt>
          <cx:pt idx="736">0.0150840330117935</cx:pt>
          <cx:pt idx="737">0.0136205988675043</cx:pt>
          <cx:pt idx="738">0.0132520846555121</cx:pt>
          <cx:pt idx="739">0.0041739489045197796</cx:pt>
          <cx:pt idx="740">0.0072813080813437601</cx:pt>
          <cx:pt idx="741">0.028671848570687799</cx:pt>
          <cx:pt idx="742">0.030935004221862201</cx:pt>
          <cx:pt idx="743">0.00226468758728576</cx:pt>
          <cx:pt idx="744">0.0166020274477734</cx:pt>
          <cx:pt idx="745">0.0196130505569964</cx:pt>
          <cx:pt idx="746">0.0066397895414199099</cx:pt>
          <cx:pt idx="747">0.00323733279430316</cx:pt>
          <cx:pt idx="748">0.00017842872433737299</cx:pt>
          <cx:pt idx="749">0.0039924729160183397</cx:pt>
          <cx:pt idx="750">0.0035639317900479799</cx:pt>
          <cx:pt idx="751">-0.00027917779521632001</cx:pt>
          <cx:pt idx="752">-0.00020105499331938201</cx:pt>
          <cx:pt idx="753">0.00073278150884640702</cx:pt>
          <cx:pt idx="754">-0.00041138889869408399</cx:pt>
          <cx:pt idx="755">0.000178668029326766</cx:pt>
          <cx:pt idx="756">0.00022049025220449901</cx:pt>
          <cx:pt idx="757">0.00057334100352939802</cx:pt>
          <cx:pt idx="758">0.00033345598635098897</cx:pt>
          <cx:pt idx="759">0.00010527942195594601</cx:pt>
          <cx:pt idx="760">0.00063966385415637796</cx:pt>
          <cx:pt idx="761">0.00108313517410816</cx:pt>
          <cx:pt idx="762">0.0015708505512518601</cx:pt>
          <cx:pt idx="763">0.0036621928203394798</cx:pt>
          <cx:pt idx="764">0.0028089042356941899</cx:pt>
          <cx:pt idx="765">-0.000375445868101314</cx:pt>
          <cx:pt idx="766">0.0031325302992460898</cx:pt>
          <cx:pt idx="767">0.0023328639133180702</cx:pt>
          <cx:pt idx="768">0.0016051157713082901</cx:pt>
          <cx:pt idx="769">0.0021073559161995702</cx:pt>
          <cx:pt idx="770">0.0047927731999339498</cx:pt>
          <cx:pt idx="771">0.0041178994236559796</cx:pt>
          <cx:pt idx="772">0.0045993416501434702</cx:pt>
          <cx:pt idx="773">0.0058173407674853503</cx:pt>
          <cx:pt idx="774">0.0084530207201337498</cx:pt>
          <cx:pt idx="775">0.0027141084997737998</cx:pt>
          <cx:pt idx="776">0.00093731704011300104</cx:pt>
          <cx:pt idx="777">0.0012503232626793401</cx:pt>
          <cx:pt idx="778">0.0025227571519594399</cx:pt>
          <cx:pt idx="779">0.00129132748663174</cx:pt>
          <cx:pt idx="780">-0.00030972101407674698</cx:pt>
          <cx:pt idx="781">0.00038529915901306701</cx:pt>
          <cx:pt idx="782">0.00038102974188192001</cx:pt>
          <cx:pt idx="783">0.00032160988880190202</cx:pt>
          <cx:pt idx="784">0.0021465566077327148</cx:pt>
          <cx:pt idx="785">0.0017402304910258725</cx:pt>
          <cx:pt idx="786">0.0010911228159618026</cx:pt>
          <cx:pt idx="787">-0.00021108952699884175</cx:pt>
          <cx:pt idx="788">-0.00085348187925811251</cx:pt>
          <cx:pt idx="789">-0.0007440432365685575</cx:pt>
          <cx:pt idx="790">-0.0035438551556332752</cx:pt>
          <cx:pt idx="791">-0.0042437020856251001</cx:pt>
          <cx:pt idx="792">-0.0046179827512644253</cx:pt>
          <cx:pt idx="793">-0.00075138731646644252</cx:pt>
          <cx:pt idx="794">0.0049458481265876502</cx:pt>
          <cx:pt idx="795">-0.0018993597114691451</cx:pt>
          <cx:pt idx="796">-0.0089360905710267492</cx:pt>
          <cx:pt idx="797">-0.004075704758660475</cx:pt>
          <cx:pt idx="798">-1.162889303860455e-05</cx:pt>
          <cx:pt idx="799">0.0030283372465180502</cx:pt>
          <cx:pt idx="800">0.0068605838424738753</cx:pt>
          <cx:pt idx="801">-0.0027885724739286251</cx:pt>
          <cx:pt idx="802">-0.0023184059557092851</cx:pt>
          <cx:pt idx="803">0.0051106703117586999</cx:pt>
          <cx:pt idx="804">0.0042609435341239496</cx:pt>
          <cx:pt idx="805">-0.0039981427103461496</cx:pt>
          <cx:pt idx="806">-0.0028027361366692251</cx:pt>
          <cx:pt idx="807">-0.0022938511604628175</cx:pt>
          <cx:pt idx="808">-0.00010863928222880124</cx:pt>
          <cx:pt idx="809">0.00032231121174833998</cx:pt>
          <cx:pt idx="810">0.00046175609148023752</cx:pt>
          <cx:pt idx="811">0.00065769177704597245</cx:pt>
          <cx:pt idx="812">0.00077085825395069253</cx:pt>
          <cx:pt idx="813">-0.00060605742707649755</cx:pt>
          <cx:pt idx="814">-0.0027354560928282501</cx:pt>
          <cx:pt idx="815">-0.00071586206737721746</cx:pt>
          <cx:pt idx="816">-0.0024508922099171224</cx:pt>
          <cx:pt idx="817">-0.00083086899777439253</cx:pt>
          <cx:pt idx="818">-0.001670417714570845</cx:pt>
          <cx:pt idx="819">0.0013891539299052901</cx:pt>
          <cx:pt idx="820">-0.0060627033899894999</cx:pt>
          <cx:pt idx="821">0.003270537961341375</cx:pt>
          <cx:pt idx="822">0.0028629023671890002</cx:pt>
          <cx:pt idx="823">0.0086106522100347742</cx:pt>
          <cx:pt idx="824">0.017268860700311375</cx:pt>
          <cx:pt idx="825">0.02943501835740325</cx:pt>
          <cx:pt idx="826">0.0193202013887195</cx:pt>
          <cx:pt idx="827">0.018267971868551974</cx:pt>
          <cx:pt idx="828">0.016796857823126926</cx:pt>
          <cx:pt idx="829">0.0068591210118671498</cx:pt>
          <cx:pt idx="830">-0.0028858290088408</cx:pt>
          <cx:pt idx="831">0.0033754674072230999</cx:pt>
          <cx:pt idx="832">0.0014567611112960724</cx:pt>
          <cx:pt idx="833">-0.0061357004463063252</cx:pt>
          <cx:pt idx="834">-0.0042646881663705501</cx:pt>
          <cx:pt idx="835">-0.0014986165193248825</cx:pt>
          <cx:pt idx="836">5.3085920743521497e-05</cx:pt>
          <cx:pt idx="837">-0.00015177498354217124</cx:pt>
          <cx:pt idx="838">0.00026072739591999252</cx:pt>
          <cx:pt idx="839">0.00068184881688163003</cx:pt>
          <cx:pt idx="840">0.00079657792225551005</cx:pt>
          <cx:pt idx="841">-0.00077450236932906</cx:pt>
          <cx:pt idx="842">-0.0037690942811527501</cx:pt>
          <cx:pt idx="843">-0.0036606475147330248</cx:pt>
          <cx:pt idx="844">-0.0032763732248666752</cx:pt>
          <cx:pt idx="845">-0.0045002052687372496</cx:pt>
          <cx:pt idx="846">-0.00720339975195625</cx:pt>
          <cx:pt idx="847">0.0020600077990015151</cx:pt>
          <cx:pt idx="848">-0.0037128919821001749</cx:pt>
          <cx:pt idx="849">-0.0020692474895884576</cx:pt>
          <cx:pt idx="850">0.0046977367751985504</cx:pt>
          <cx:pt idx="851">0.01068877740765535</cx:pt>
          <cx:pt idx="852">0.015521598215483426</cx:pt>
          <cx:pt idx="853">0.028111986087422498</cx:pt>
          <cx:pt idx="854">0.021732733713073576</cx:pt>
          <cx:pt idx="855">0.010820813474916251</cx:pt>
          <cx:pt idx="856">0.020469278075211823</cx:pt>
          <cx:pt idx="857">0.020375575944919049</cx:pt>
          <cx:pt idx="858">0.004045631264333</cx:pt>
          <cx:pt idx="859">0.0052758845379474503</cx:pt>
          <cx:pt idx="860">0.0035489600193307001</cx:pt>
          <cx:pt idx="861">-0.00015252001074932649</cx:pt>
          <cx:pt idx="862">-0.00090756649935774499</cx:pt>
          <cx:pt idx="863">-0.0012790647511596925</cx:pt>
          <cx:pt idx="864">0.00019929050387747251</cx:pt>
          <cx:pt idx="865">1.5131956601822625e-06</cx:pt>
          <cx:pt idx="866">0.0001814989727770875</cx:pt>
          <cx:pt idx="867">0.00171055442531695</cx:pt>
          <cx:pt idx="868">0.0023976300448206749</cx:pt>
          <cx:pt idx="869">-0.0026370488527881751</cx:pt>
          <cx:pt idx="870">-0.0055623747215462751</cx:pt>
          <cx:pt idx="871">-0.0041354549789569253</cx:pt>
          <cx:pt idx="872">-0.0028055151244108499</cx:pt>
          <cx:pt idx="873">0.0016214278353505675</cx:pt>
          <cx:pt idx="874">-0.00218174613136144</cx:pt>
          <cx:pt idx="875">0.001677172257694615</cx:pt>
          <cx:pt idx="876">-0.003102563414188225</cx:pt>
          <cx:pt idx="877">-0.0113832958004843</cx:pt>
          <cx:pt idx="878">0.0024837183626345324</cx:pt>
          <cx:pt idx="879">0.0099088618963187759</cx:pt>
          <cx:pt idx="880">0.0141471159959585</cx:pt>
          <cx:pt idx="881">0.030232320205872999</cx:pt>
          <cx:pt idx="882">0.022696285195073523</cx:pt>
          <cx:pt idx="883">0.012060820688573899</cx:pt>
          <cx:pt idx="884">0.0021465566077327148</cx:pt>
          <cx:pt idx="885">0.0017402304910258725</cx:pt>
          <cx:pt idx="886">0.0010911228159618026</cx:pt>
          <cx:pt idx="887">-0.00021108952699884175</cx:pt>
          <cx:pt idx="888">-0.00085348187925811251</cx:pt>
          <cx:pt idx="889">-0.0007440432365685575</cx:pt>
          <cx:pt idx="890">-0.0035438551556332752</cx:pt>
          <cx:pt idx="891">-0.0042437020856251001</cx:pt>
          <cx:pt idx="892">-0.0046179827512644253</cx:pt>
          <cx:pt idx="893">-0.00075138731646644252</cx:pt>
          <cx:pt idx="894">0.0049458481265876502</cx:pt>
          <cx:pt idx="895">-0.0018993597114691451</cx:pt>
          <cx:pt idx="896">-0.0089360905710267492</cx:pt>
          <cx:pt idx="897">-0.004075704758660475</cx:pt>
          <cx:pt idx="898">-1.162889303860455e-05</cx:pt>
          <cx:pt idx="899">0.0030283372465180502</cx:pt>
          <cx:pt idx="900">0.0068605838424738753</cx:pt>
          <cx:pt idx="901">-0.0027885724739286251</cx:pt>
          <cx:pt idx="902">-0.0023184059557092851</cx:pt>
          <cx:pt idx="903">0.0051106703117586999</cx:pt>
          <cx:pt idx="904">0.0042609435341239496</cx:pt>
          <cx:pt idx="905">-0.0039981427103461496</cx:pt>
          <cx:pt idx="906">-0.0028027361366692251</cx:pt>
          <cx:pt idx="907">-0.0022938511604628175</cx:pt>
          <cx:pt idx="908">-0.00010863928222880124</cx:pt>
          <cx:pt idx="909">0.00032231121174833998</cx:pt>
          <cx:pt idx="910">0.00046175609148023752</cx:pt>
          <cx:pt idx="911">0.00065769177704597245</cx:pt>
          <cx:pt idx="912">0.00077085825395069253</cx:pt>
          <cx:pt idx="913">-0.00060605742707649755</cx:pt>
          <cx:pt idx="914">-0.0027354560928282501</cx:pt>
          <cx:pt idx="915">-0.00071586206737721746</cx:pt>
          <cx:pt idx="916">-0.0024508922099171224</cx:pt>
          <cx:pt idx="917">-0.00083086899777439253</cx:pt>
          <cx:pt idx="918">-0.001670417714570845</cx:pt>
          <cx:pt idx="919">0.0013891539299052901</cx:pt>
          <cx:pt idx="920">-0.0060627033899894999</cx:pt>
          <cx:pt idx="921">0.003270537961341375</cx:pt>
          <cx:pt idx="922">0.0028629023671890002</cx:pt>
          <cx:pt idx="923">0.0086106522100347742</cx:pt>
          <cx:pt idx="924">0.017268860700311375</cx:pt>
          <cx:pt idx="925">0.02943501835740325</cx:pt>
          <cx:pt idx="926">0.0193202013887195</cx:pt>
          <cx:pt idx="927">0.018267971868551974</cx:pt>
          <cx:pt idx="928">0.016796857823126926</cx:pt>
          <cx:pt idx="929">0.0068591210118671498</cx:pt>
          <cx:pt idx="930">-0.0028858290088408</cx:pt>
          <cx:pt idx="931">0.0033754674072230999</cx:pt>
          <cx:pt idx="932">0.0014567611112960724</cx:pt>
          <cx:pt idx="933">-0.0061357004463063252</cx:pt>
          <cx:pt idx="934">-0.0042646881663705501</cx:pt>
          <cx:pt idx="935">-0.0014986165193248825</cx:pt>
          <cx:pt idx="936">5.3085920743521497e-05</cx:pt>
          <cx:pt idx="937">-0.00015177498354217124</cx:pt>
          <cx:pt idx="938">0.00026072739591999252</cx:pt>
          <cx:pt idx="939">0.00068184881688163003</cx:pt>
          <cx:pt idx="940">0.00079657792225551005</cx:pt>
          <cx:pt idx="941">-0.00077450236932906</cx:pt>
          <cx:pt idx="942">-0.0037690942811527501</cx:pt>
          <cx:pt idx="943">-0.0036606475147330248</cx:pt>
          <cx:pt idx="944">-0.0032763732248666752</cx:pt>
          <cx:pt idx="945">-0.0045002052687372496</cx:pt>
          <cx:pt idx="946">-0.00720339975195625</cx:pt>
          <cx:pt idx="947">0.0020600077990015151</cx:pt>
          <cx:pt idx="948">-0.0037128919821001749</cx:pt>
          <cx:pt idx="949">-0.0020692474895884576</cx:pt>
          <cx:pt idx="950">0.0046977367751985504</cx:pt>
          <cx:pt idx="951">0.01068877740765535</cx:pt>
          <cx:pt idx="952">0.015521598215483426</cx:pt>
          <cx:pt idx="953">0.028111986087422498</cx:pt>
          <cx:pt idx="954">0.021732733713073576</cx:pt>
          <cx:pt idx="955">0.010820813474916251</cx:pt>
          <cx:pt idx="956">0.020469278075211823</cx:pt>
          <cx:pt idx="957">0.020375575944919049</cx:pt>
          <cx:pt idx="958">0.004045631264333</cx:pt>
          <cx:pt idx="959">0.0052758845379474503</cx:pt>
          <cx:pt idx="960">0.0035489600193307001</cx:pt>
          <cx:pt idx="961">-0.00015252001074932649</cx:pt>
          <cx:pt idx="962">-0.00090756649935774499</cx:pt>
          <cx:pt idx="963">-0.0012790647511596925</cx:pt>
          <cx:pt idx="964">0.00019929050387747251</cx:pt>
          <cx:pt idx="965">1.5131956601822625e-06</cx:pt>
          <cx:pt idx="966">0.0001814989727770875</cx:pt>
          <cx:pt idx="967">0.00171055442531695</cx:pt>
          <cx:pt idx="968">0.0023976300448206749</cx:pt>
          <cx:pt idx="969">-0.0026370488527881751</cx:pt>
          <cx:pt idx="970">-0.0055623747215462751</cx:pt>
          <cx:pt idx="971">-0.0041354549789569253</cx:pt>
          <cx:pt idx="972">-0.0028055151244108499</cx:pt>
          <cx:pt idx="973">0.0016214278353505675</cx:pt>
          <cx:pt idx="974">-0.00218174613136144</cx:pt>
          <cx:pt idx="975">0.001677172257694615</cx:pt>
          <cx:pt idx="976">-0.003102563414188225</cx:pt>
          <cx:pt idx="977">-0.0113832958004843</cx:pt>
          <cx:pt idx="978">0.0024837183626345324</cx:pt>
          <cx:pt idx="979">0.0099088618963187759</cx:pt>
          <cx:pt idx="980">0.0141471159959585</cx:pt>
          <cx:pt idx="981">0.030232320205872999</cx:pt>
          <cx:pt idx="982">0.022696285195073523</cx:pt>
          <cx:pt idx="983">0.012060820688573899</cx:pt>
          <cx:pt idx="984">0.0021465566077327148</cx:pt>
          <cx:pt idx="985">0.0017402304910258725</cx:pt>
          <cx:pt idx="986">0.0010911228159618026</cx:pt>
          <cx:pt idx="987">-0.00021108952699884175</cx:pt>
          <cx:pt idx="988">-0.00085348187925811251</cx:pt>
          <cx:pt idx="989">-0.0007440432365685575</cx:pt>
          <cx:pt idx="990">-0.0035438551556332752</cx:pt>
          <cx:pt idx="991">-0.0042437020856251001</cx:pt>
          <cx:pt idx="992">-0.0046179827512644253</cx:pt>
          <cx:pt idx="993">-0.00075138731646644252</cx:pt>
          <cx:pt idx="994">0.0049458481265876502</cx:pt>
          <cx:pt idx="995">-0.0018993597114691451</cx:pt>
          <cx:pt idx="996">-0.0089360905710267492</cx:pt>
          <cx:pt idx="997">-0.004075704758660475</cx:pt>
          <cx:pt idx="998">-1.162889303860455e-05</cx:pt>
          <cx:pt idx="999">0.0030283372465180502</cx:pt>
          <cx:pt idx="1000">0.0068605838424738753</cx:pt>
          <cx:pt idx="1001">-0.0027885724739286251</cx:pt>
          <cx:pt idx="1002">-0.0023184059557092851</cx:pt>
          <cx:pt idx="1003">0.0051106703117586999</cx:pt>
          <cx:pt idx="1004">0.0042609435341239496</cx:pt>
          <cx:pt idx="1005">-0.0039981427103461496</cx:pt>
          <cx:pt idx="1006">-0.0028027361366692251</cx:pt>
          <cx:pt idx="1007">-0.0022938511604628175</cx:pt>
          <cx:pt idx="1008">-0.00010863928222880124</cx:pt>
          <cx:pt idx="1009">0.00032231121174833998</cx:pt>
          <cx:pt idx="1010">0.00046175609148023752</cx:pt>
          <cx:pt idx="1011">0.00065769177704597245</cx:pt>
          <cx:pt idx="1012">0.00077085825395069253</cx:pt>
          <cx:pt idx="1013">-0.00060605742707649755</cx:pt>
          <cx:pt idx="1014">-0.0027354560928282501</cx:pt>
          <cx:pt idx="1015">-0.00071586206737721746</cx:pt>
          <cx:pt idx="1016">-0.0024508922099171224</cx:pt>
          <cx:pt idx="1017">-0.00083086899777439253</cx:pt>
          <cx:pt idx="1018">-0.001670417714570845</cx:pt>
          <cx:pt idx="1019">0.0013891539299052901</cx:pt>
          <cx:pt idx="1020">-0.0060627033899894999</cx:pt>
          <cx:pt idx="1021">0.003270537961341375</cx:pt>
          <cx:pt idx="1022">0.0028629023671890002</cx:pt>
          <cx:pt idx="1023">0.0086106522100347742</cx:pt>
          <cx:pt idx="1024">0.017268860700311375</cx:pt>
          <cx:pt idx="1025">0.02943501835740325</cx:pt>
          <cx:pt idx="1026">0.0193202013887195</cx:pt>
          <cx:pt idx="1027">0.018267971868551974</cx:pt>
          <cx:pt idx="1028">0.016796857823126926</cx:pt>
          <cx:pt idx="1029">0.0068591210118671498</cx:pt>
          <cx:pt idx="1030">-0.0028858290088408</cx:pt>
          <cx:pt idx="1031">0.0033754674072230999</cx:pt>
          <cx:pt idx="1032">0.0014567611112960724</cx:pt>
          <cx:pt idx="1033">-0.0061357004463063252</cx:pt>
          <cx:pt idx="1034">-0.0042646881663705501</cx:pt>
          <cx:pt idx="1035">-0.0014986165193248825</cx:pt>
          <cx:pt idx="1036">5.3085920743521497e-05</cx:pt>
          <cx:pt idx="1037">-0.00015177498354217124</cx:pt>
          <cx:pt idx="1038">0.00026072739591999252</cx:pt>
          <cx:pt idx="1039">0.00068184881688163003</cx:pt>
          <cx:pt idx="1040">0.00079657792225551005</cx:pt>
          <cx:pt idx="1041">-0.00077450236932906</cx:pt>
          <cx:pt idx="1042">-0.0037690942811527501</cx:pt>
          <cx:pt idx="1043">-0.0036606475147330248</cx:pt>
          <cx:pt idx="1044">-0.0032763732248666752</cx:pt>
          <cx:pt idx="1045">-0.0045002052687372496</cx:pt>
          <cx:pt idx="1046">-0.00720339975195625</cx:pt>
          <cx:pt idx="1047">0.0020600077990015151</cx:pt>
          <cx:pt idx="1048">-0.0037128919821001749</cx:pt>
          <cx:pt idx="1049">-0.0020692474895884576</cx:pt>
          <cx:pt idx="1050">0.0046977367751985504</cx:pt>
          <cx:pt idx="1051">0.01068877740765535</cx:pt>
          <cx:pt idx="1052">0.015521598215483426</cx:pt>
          <cx:pt idx="1053">0.028111986087422498</cx:pt>
          <cx:pt idx="1054">0.021732733713073576</cx:pt>
          <cx:pt idx="1055">0.010820813474916251</cx:pt>
          <cx:pt idx="1056">0.020469278075211823</cx:pt>
          <cx:pt idx="1057">0.020375575944919049</cx:pt>
          <cx:pt idx="1058">0.004045631264333</cx:pt>
          <cx:pt idx="1059">0.0052758845379474503</cx:pt>
          <cx:pt idx="1060">0.0035489600193307001</cx:pt>
          <cx:pt idx="1061">-0.00015252001074932649</cx:pt>
          <cx:pt idx="1062">-0.00090756649935774499</cx:pt>
          <cx:pt idx="1063">-0.0012790647511596925</cx:pt>
          <cx:pt idx="1064">0.00019929050387747251</cx:pt>
          <cx:pt idx="1065">1.5131956601822625e-06</cx:pt>
          <cx:pt idx="1066">0.0001814989727770875</cx:pt>
          <cx:pt idx="1067">0.00171055442531695</cx:pt>
          <cx:pt idx="1068">0.0023976300448206749</cx:pt>
          <cx:pt idx="1069">-0.0026370488527881751</cx:pt>
          <cx:pt idx="1070">-0.0055623747215462751</cx:pt>
          <cx:pt idx="1071">-0.0041354549789569253</cx:pt>
          <cx:pt idx="1072">-0.0028055151244108499</cx:pt>
          <cx:pt idx="1073">0.0016214278353505675</cx:pt>
          <cx:pt idx="1074">-0.00218174613136144</cx:pt>
          <cx:pt idx="1075">0.001677172257694615</cx:pt>
          <cx:pt idx="1076">-0.003102563414188225</cx:pt>
          <cx:pt idx="1077">-0.0113832958004843</cx:pt>
          <cx:pt idx="1078">0.0024837183626345324</cx:pt>
          <cx:pt idx="1079">0.0099088618963187759</cx:pt>
          <cx:pt idx="1080">0.0141471159959585</cx:pt>
          <cx:pt idx="1081">0.030232320205872999</cx:pt>
          <cx:pt idx="1082">0.022696285195073523</cx:pt>
          <cx:pt idx="1083">0.012060820688573899</cx:pt>
        </cx:lvl>
      </cx:numDim>
    </cx:data>
    <cx:data id="199">
      <cx:numDim type="val">
        <cx:f>Sheet2!$GR$1:$GR$1084</cx:f>
        <cx:lvl ptCount="1084" formatCode="0.00E+00">
          <cx:pt idx="0">4.51927880319071e-05</cx:pt>
          <cx:pt idx="1">0.000173114333141764</cx:pt>
          <cx:pt idx="2">-0.00010586112844142799</cx:pt>
          <cx:pt idx="3">0.00015273638192744401</cx:pt>
          <cx:pt idx="4">-0.00050279662760628</cx:pt>
          <cx:pt idx="5">-0.00065423398955385698</cx:pt>
          <cx:pt idx="6">2.2178405076060101e-05</cx:pt>
          <cx:pt idx="7">0.00037221401161522901</cx:pt>
          <cx:pt idx="8">-0.00031475198631281402</cx:pt>
          <cx:pt idx="9">-0.00034274926786270602</cx:pt>
          <cx:pt idx="10">9.4264753319648703e-05</cx:pt>
          <cx:pt idx="11">0.000268967284765304</cx:pt>
          <cx:pt idx="12">2.26195189783847e-05</cx:pt>
          <cx:pt idx="13">-0.0014497522080193</cx:pt>
          <cx:pt idx="14">-2.12991569110339e-05</cx:pt>
          <cx:pt idx="15">-0.000156650517909099</cx:pt>
          <cx:pt idx="16">0.00022082122260496501</cx:pt>
          <cx:pt idx="17">-5.1525681970458097e-05</cx:pt>
          <cx:pt idx="18">-0.00021793922135461701</cx:pt>
          <cx:pt idx="19">0.00034807713459155201</cx:pt>
          <cx:pt idx="20">0.00056279401846831101</cx:pt>
          <cx:pt idx="21">2.4135687708666e-05</cx:pt>
          <cx:pt idx="22">-0.00025091918389310398</cx:pt>
          <cx:pt idx="23">2.60567400895619e-05</cx:pt>
          <cx:pt idx="24">-0.00019154593933391799</cx:pt>
          <cx:pt idx="25">-0.00038208338027298597</cx:pt>
          <cx:pt idx="26">0.000541959477658838</cx:pt>
          <cx:pt idx="27">0.00022251444532403201</cx:pt>
          <cx:pt idx="28">0.00032847593288349799</cx:pt>
          <cx:pt idx="29">-0.00028816000875203998</cx:pt>
          <cx:pt idx="30">-0.00054627200974217201</cx:pt>
          <cx:pt idx="31">0.000149784046388367</cx:pt>
          <cx:pt idx="32">0.00023751285596784001</cx:pt>
          <cx:pt idx="33">-0.00018411885862055499</cx:pt>
          <cx:pt idx="34">-0.00165573095271115</cx:pt>
          <cx:pt idx="35">-0.0037214726550155201</cx:pt>
          <cx:pt idx="36">-0.0029260304019284198</cx:pt>
          <cx:pt idx="37">-0.0016383930417486899</cx:pt>
          <cx:pt idx="38">-0.0016987109277104399</cx:pt>
          <cx:pt idx="39">-0.0022887488929169502</cx:pt>
          <cx:pt idx="40">-0.0049458893078827603</cx:pt>
          <cx:pt idx="41">-0.0031845869875902701</cx:pt>
          <cx:pt idx="42">2.9964976257649599e-06</cx:pt>
          <cx:pt idx="43">-0.00236848437510677</cx:pt>
          <cx:pt idx="44">-0.00123231750560401</cx:pt>
          <cx:pt idx="45">-0.00097403591001642403</cx:pt>
          <cx:pt idx="46">-0.0015760028226046599</cx:pt>
          <cx:pt idx="47">-0.0014289480673109699</cx:pt>
          <cx:pt idx="48">-0.000978827910271985</cx:pt>
          <cx:pt idx="49">-0.0019063855946297901</cx:pt>
          <cx:pt idx="50">-0.00081953206315567002</cx:pt>
          <cx:pt idx="51">-0.0022378802683164401</cx:pt>
          <cx:pt idx="52">-0.000215692684517587</cx:pt>
          <cx:pt idx="53">6.5077559981552597e-05</cx:pt>
          <cx:pt idx="54">-3.8753472327388798e-06</cx:pt>
          <cx:pt idx="55">-7.7303150253019203e-05</cx:pt>
          <cx:pt idx="56">0.00034978016579167</cx:pt>
          <cx:pt idx="57">-0.00019588011134398701</cx:pt>
          <cx:pt idx="58">0.000158709101750015</cx:pt>
          <cx:pt idx="59">-0.00058357443298119398</cx:pt>
          <cx:pt idx="60">-0.00046486941587675699</cx:pt>
          <cx:pt idx="61">-5.7623162520772902e-05</cx:pt>
          <cx:pt idx="62">-0.000876359896335917</cx:pt>
          <cx:pt idx="63">-0.0057421034231017803</cx:pt>
          <cx:pt idx="64">-0.0063909046701362097</cx:pt>
          <cx:pt idx="65">-0.0074446458278167298</cx:pt>
          <cx:pt idx="66">-0.016668846561055599</cx:pt>
          <cx:pt idx="67">-0.0194828674909477</cx:pt>
          <cx:pt idx="68">-0.021483235875394802</cx:pt>
          <cx:pt idx="69">-0.019348203772925801</cx:pt>
          <cx:pt idx="70">-0.0151312781871927</cx:pt>
          <cx:pt idx="71">-0.0148969559096722</cx:pt>
          <cx:pt idx="72">-0.018704346407323699</cx:pt>
          <cx:pt idx="73">-0.0091628189704747905</cx:pt>
          <cx:pt idx="74">-0.0060866088626086801</cx:pt>
          <cx:pt idx="75">-0.0060718417520299398</cx:pt>
          <cx:pt idx="76">-0.0049829653765716903</cx:pt>
          <cx:pt idx="77">-0.0044944656111908102</cx:pt>
          <cx:pt idx="78">-0.0036681132937184998</cx:pt>
          <cx:pt idx="79">-0.0024734051518717098</cx:pt>
          <cx:pt idx="80">-0.00044337526398467502</cx:pt>
          <cx:pt idx="81">-0.00039704718060958299</cx:pt>
          <cx:pt idx="82">0.00033425356704218302</cx:pt>
          <cx:pt idx="83">-0.00041359029447563</cx:pt>
          <cx:pt idx="84">0.000179378264520906</cx:pt>
          <cx:pt idx="85">0.00018103005927871401</cx:pt>
          <cx:pt idx="86">0.00047692564717225302</cx:pt>
          <cx:pt idx="87">-0.0010018412538675399</cx:pt>
          <cx:pt idx="88">-0.00017950896275095699</cx:pt>
          <cx:pt idx="89">-0.00037238869638551601</cx:pt>
          <cx:pt idx="90">-0.0046953068795876299</cx:pt>
          <cx:pt idx="91">-0.0068198568741807703</cx:pt>
          <cx:pt idx="92">-0.015647672295948399</cx:pt>
          <cx:pt idx="93">-0.0285574261599915</cx:pt>
          <cx:pt idx="94">-0.039053553333124498</cx:pt>
          <cx:pt idx="95">-0.044907892783319997</cx:pt>
          <cx:pt idx="96">-0.066387429595529499</cx:pt>
          <cx:pt idx="97">-0.068875875162307407</cx:pt>
          <cx:pt idx="98">-0.052701275896893301</cx:pt>
          <cx:pt idx="99">-0.042796535456789499</cx:pt>
          <cx:pt idx="100">-0.0285883919109674</cx:pt>
          <cx:pt idx="101">-0.0102038651358987</cx:pt>
          <cx:pt idx="102">-0.00985361528191709</cx:pt>
          <cx:pt idx="103">-0.0080526977350265892</cx:pt>
          <cx:pt idx="104">0.00067403162313827195</cx:pt>
          <cx:pt idx="105">0.0080471232409237408</cx:pt>
          <cx:pt idx="106">0.0059314261992527003</cx:pt>
          <cx:pt idx="107">-0.0040946462358425499</cx:pt>
          <cx:pt idx="108">-0.00208052881931236</cx:pt>
          <cx:pt idx="109">0.0055639662779261197</cx:pt>
          <cx:pt idx="110">0.00090199005729110499</cx:pt>
          <cx:pt idx="111">0.00079540077166427299</cx:pt>
          <cx:pt idx="112">0.00064498797885569796</cx:pt>
          <cx:pt idx="113">8.2891956997058601e-05</cx:pt>
          <cx:pt idx="114">-0.00029289333889976103</cx:pt>
          <cx:pt idx="115">0.0011564908483217399</cx:pt>
          <cx:pt idx="116">0.00072126552511428497</cx:pt>
          <cx:pt idx="117">-0.0064544211918202404</cx:pt>
          <cx:pt idx="118">-0.0072163712610759604</cx:pt>
          <cx:pt idx="119">-0.00865425899323727</cx:pt>
          <cx:pt idx="120">-0.034158646592434297</cx:pt>
          <cx:pt idx="121">-0.050973224999792503</cx:pt>
          <cx:pt idx="122">-0.056158280650468899</cx:pt>
          <cx:pt idx="123">-0.035349749409465198</cx:pt>
          <cx:pt idx="124">-0.055897691631559103</cx:pt>
          <cx:pt idx="125">-0.070641941649328896</cx:pt>
          <cx:pt idx="126">-0.051563434470691401</cx:pt>
          <cx:pt idx="127">-0.024540550479465</cx:pt>
          <cx:pt idx="128">0.00211813240065024</cx:pt>
          <cx:pt idx="129">0.021282647501698899</cx:pt>
          <cx:pt idx="130">0.0034568168278299302</cx:pt>
          <cx:pt idx="131">-0.017946509628676499</cx:pt>
          <cx:pt idx="132">-0.0040778796288202003</cx:pt>
          <cx:pt idx="133">0.013394587449379399</cx:pt>
          <cx:pt idx="134">0.0085476542751029595</cx:pt>
          <cx:pt idx="135">0.0117646058575799</cx:pt>
          <cx:pt idx="136">0.017899888035063899</cx:pt>
          <cx:pt idx="137">0.018305121958633</cx:pt>
          <cx:pt idx="138">0.0071953886705972102</cx:pt>
          <cx:pt idx="139">-0.00046967261561918001</cx:pt>
          <cx:pt idx="140">-0.00018888055696698601</cx:pt>
          <cx:pt idx="141">-0.000118008116507517</cx:pt>
          <cx:pt idx="142">0.00045384549904528402</cx:pt>
          <cx:pt idx="143">-0.00016579692092106099</cx:pt>
          <cx:pt idx="144">0.0019842387777691101</cx:pt>
          <cx:pt idx="145">0.0037973794486177198</cx:pt>
          <cx:pt idx="146">-0.0019931982879128301</cx:pt>
          <cx:pt idx="147">-0.025350521364081099</cx:pt>
          <cx:pt idx="148">-0.036819843453718699</cx:pt>
          <cx:pt idx="149">-0.032397027283507497</cx:pt>
          <cx:pt idx="150">-0.0476979354025545</cx:pt>
          <cx:pt idx="151">0.0035987128151322</cx:pt>
          <cx:pt idx="152">0.0121344254653104</cx:pt>
          <cx:pt idx="153">-0.019944538710424502</cx:pt>
          <cx:pt idx="154">-0.041513532552243097</cx:pt>
          <cx:pt idx="155">-0.069369406909088493</cx:pt>
          <cx:pt idx="156">-0.032390395881148198</cx:pt>
          <cx:pt idx="157">-0.035319776528907901</cx:pt>
          <cx:pt idx="158">-0.055807127608418897</cx:pt>
          <cx:pt idx="159">-0.0609479161361881</cx:pt>
          <cx:pt idx="160">-0.019731380874755299</cx:pt>
          <cx:pt idx="161">0.0048282715058570198</cx:pt>
          <cx:pt idx="162">0.0049100296493635003</cx:pt>
          <cx:pt idx="163">0.0067027804015463302</cx:pt>
          <cx:pt idx="164">0.020279102551846898</cx:pt>
          <cx:pt idx="165">0.0091369294845405902</cx:pt>
          <cx:pt idx="166">0.00026544654378090601</cx:pt>
          <cx:pt idx="167">0.000226953903676984</cx:pt>
          <cx:pt idx="168">-0.00044794809002265203</cx:pt>
          <cx:pt idx="169">0.00023353456111091899</cx:pt>
          <cx:pt idx="170">0.00145793612037904</cx:pt>
          <cx:pt idx="171">0.00310805552795885</cx:pt>
          <cx:pt idx="172">0.0073518316984340498</cx:pt>
          <cx:pt idx="173">0.011558941030278901</cx:pt>
          <cx:pt idx="174">0.0109818547576159</cx:pt>
          <cx:pt idx="175">-0.015209332342711299</cx:pt>
          <cx:pt idx="176">-0.0083676798167661003</cx:pt>
          <cx:pt idx="177">0.0096704455585986497</cx:pt>
          <cx:pt idx="178">-0.016323917702533101</cx:pt>
          <cx:pt idx="179">0.0071800615892357901</cx:pt>
          <cx:pt idx="180">0.0164185753882767</cx:pt>
          <cx:pt idx="181">0.014681766462678301</cx:pt>
          <cx:pt idx="182">-0.0083607542009999803</cx:pt>
          <cx:pt idx="183">-0.0064556370416498504</cx:pt>
          <cx:pt idx="184">0.020923403253086701</cx:pt>
          <cx:pt idx="185">0.0361426197492885</cx:pt>
          <cx:pt idx="186">-0.0101445708770646</cx:pt>
          <cx:pt idx="187">0.0025802172914639698</cx:pt>
          <cx:pt idx="188">0.015359528177679899</cx:pt>
          <cx:pt idx="189">0.021835228635007399</cx:pt>
          <cx:pt idx="190">0.025600744909398399</cx:pt>
          <cx:pt idx="191">0.034526942437664097</cx:pt>
          <cx:pt idx="192">0.021155136139699299</cx:pt>
          <cx:pt idx="193">0.016197033849322501</cx:pt>
          <cx:pt idx="194">-0.0021238873205931502</cx:pt>
          <cx:pt idx="195">-0.0064645003364774698</cx:pt>
          <cx:pt idx="196">-0.000181469224094865</cx:pt>
          <cx:pt idx="197">-0.00130454525836338</cx:pt>
          <cx:pt idx="198">0.0071129829968025696</cx:pt>
          <cx:pt idx="199">0.0018736835665272701</cx:pt>
          <cx:pt idx="200">0.00066225737926677497</cx:pt>
          <cx:pt idx="201">0.0015951014076446776</cx:pt>
          <cx:pt idx="202">0.0094474464328817495</cx:pt>
          <cx:pt idx="203">0.0051019948785863498</cx:pt>
          <cx:pt idx="204">0.0059809333768695251</cx:pt>
          <cx:pt idx="205">0.0063924942930696496</cx:pt>
          <cx:pt idx="206">0.0014250150864065949</cx:pt>
          <cx:pt idx="207">0.00055727029834418498</cx:pt>
          <cx:pt idx="208">0.010414801178733399</cx:pt>
          <cx:pt idx="209">0.0084892543452691743</cx:pt>
          <cx:pt idx="210">-0.00474137711879295</cx:pt>
          <cx:pt idx="211">0.0029366895026053</cx:pt>
          <cx:pt idx="212">0.012199682371841049</cx:pt>
          <cx:pt idx="213">0.024164513636503324</cx:pt>
          <cx:pt idx="214">0.012751464982295424</cx:pt>
          <cx:pt idx="215">0.010446265005368926</cx:pt>
          <cx:pt idx="216">0.0055736006287224749</cx:pt>
          <cx:pt idx="217">0.0063814756851604754</cx:pt>
          <cx:pt idx="218">0.0046438018034067746</cx:pt>
          <cx:pt idx="219">0.011103937296590776</cx:pt>
          <cx:pt idx="220">0.0059909369084821997</cx:pt>
          <cx:pt idx="221">0.0048956736716384</cx:pt>
          <cx:pt idx="222">-0.000207665180619619</cx:pt>
          <cx:pt idx="223">-0.00080764075489529004</cx:pt>
          <cx:pt idx="224">-0.00018358792409579276</cx:pt>
          <cx:pt idx="225">-8.7725667798036004e-05</cx:pt>
          <cx:pt idx="226">0.0014038414259367924</cx:pt>
          <cx:pt idx="227">0.0021963154706259049</cx:pt>
          <cx:pt idx="228">0.002013721480643685</cx:pt>
          <cx:pt idx="229">0.0084493785706244492</cx:pt>
          <cx:pt idx="230">0.016838701875741074</cx:pt>
          <cx:pt idx="231">0.010565702476232624</cx:pt>
          <cx:pt idx="232">0.014214424608334926</cx:pt>
          <cx:pt idx="233">0.0087080544004110253</cx:pt>
          <cx:pt idx="234">0.0095398932802072747</cx:pt>
          <cx:pt idx="235">0.01415615460046705</cx:pt>
          <cx:pt idx="236">0.016589819906936899</cx:pt>
          <cx:pt idx="237">0.01468198521070015</cx:pt>
          <cx:pt idx="238">0.0095640299519972258</cx:pt>
          <cx:pt idx="239">0.0094670352159982752</cx:pt>
          <cx:pt idx="240">0.010977879036461025</cx:pt>
          <cx:pt idx="241">0.0056574396573875751</cx:pt>
          <cx:pt idx="242">0.014496288678101875</cx:pt>
          <cx:pt idx="243">0.0031674981136081502</cx:pt>
          <cx:pt idx="244">0.000870688248698135</cx:pt>
          <cx:pt idx="245">-0.00033660901473654502</cx:pt>
          <cx:pt idx="246">0.0032498957536183999</cx:pt>
          <cx:pt idx="247">0.012735111771311451</cx:pt>
          <cx:pt idx="248">0.016160075118684523</cx:pt>
          <cx:pt idx="249">0.0085772178775526502</cx:pt>
          <cx:pt idx="250">0.0014357661580401001</cx:pt>
          <cx:pt idx="251">0.000203811602195036</cx:pt>
          <cx:pt idx="252">0.00013457339728314524</cx:pt>
          <cx:pt idx="253">0.00030464774268274751</cx:pt>
          <cx:pt idx="254">0.00094676484723534254</cx:pt>
          <cx:pt idx="255">0.00246910007396312</cx:pt>
          <cx:pt idx="256">0.0034448504018905501</cx:pt>
          <cx:pt idx="257">0.0056766165299648504</cx:pt>
          <cx:pt idx="258">0.014439460050428825</cx:pt>
          <cx:pt idx="259">0.0037402778029617498</cx:pt>
          <cx:pt idx="260">0.0015699206030753625</cx:pt>
          <cx:pt idx="261">0.0044255502962892998</cx:pt>
          <cx:pt idx="262">0.0064429735733578753</cx:pt>
          <cx:pt idx="263">0.010149843562915775</cx:pt>
          <cx:pt idx="264">0.0095349815343572005</cx:pt>
          <cx:pt idx="265">0.0081008274406794492</cx:pt>
          <cx:pt idx="266">0.0086423134432667501</cx:pt>
          <cx:pt idx="267">0.00239179960366293</cx:pt>
          <cx:pt idx="268">0.0015777789846653401</cx:pt>
          <cx:pt idx="269">4.09800655003075e-05</cx:pt>
          <cx:pt idx="270">-0.0016073040128343425</cx:pt>
          <cx:pt idx="271">-0.00226337914574486</cx:pt>
          <cx:pt idx="272">0.0039418529992185499</cx:pt>
          <cx:pt idx="273">0.0015056108732441375</cx:pt>
          <cx:pt idx="274">0.011022042400495875</cx:pt>
          <cx:pt idx="275">0.01470407596272655</cx:pt>
          <cx:pt idx="276">0.013070984506901025</cx:pt>
          <cx:pt idx="277">0.0090706611380876496</cx:pt>
          <cx:pt idx="278">0.0024312722131117526</cx:pt>
          <cx:pt idx="279">0.00037533518831097751</cx:pt>
          <cx:pt idx="280">7.4357153215307252e-06</cx:pt>
          <cx:pt idx="281">0.00021237365854032575</cx:pt>
          <cx:pt idx="282">0.001278882330223695</cx:pt>
          <cx:pt idx="283">0.002011638834746505</cx:pt>
          <cx:pt idx="284">0.0063509122983342499</cx:pt>
          <cx:pt idx="285">0.0029894476166297998</cx:pt>
          <cx:pt idx="286">0.0049399765536710001</cx:pt>
          <cx:pt idx="287">-0.00044702143159981749</cx:pt>
          <cx:pt idx="288">5.250583627273025e-05</cx:pt>
          <cx:pt idx="289">0.0046319387862556504</cx:pt>
          <cx:pt idx="290">0.0054983100973293496</cx:pt>
          <cx:pt idx="291">-0.0088282083757166493</cx:pt>
          <cx:pt idx="292">-0.0066913702921797998</cx:pt>
          <cx:pt idx="293">-0.0078253867364349253</cx:pt>
          <cx:pt idx="294">-0.00016380895295439724</cx:pt>
          <cx:pt idx="295">-0.0077722511874288502</cx:pt>
          <cx:pt idx="296">-0.0084423129801205754</cx:pt>
          <cx:pt idx="297">-0.01925391983325905</cx:pt>
          <cx:pt idx="298">-0.0038951637579519248</cx:pt>
          <cx:pt idx="299">0.0088170431372294692</cx:pt>
          <cx:pt idx="300">0.0180970948600781</cx:pt>
          <cx:pt idx="301">0.00183903684574292</cx:pt>
          <cx:pt idx="302">0.038341993112048202</cx:pt>
          <cx:pt idx="303">0.058429219634980697</cx:pt>
          <cx:pt idx="304">0.042539167866517701</cx:pt>
          <cx:pt idx="305">0.025177189085376299</cx:pt>
          <cx:pt idx="306">0.0089117646061186492</cx:pt>
          <cx:pt idx="307">0.00083184880333332005</cx:pt>
          <cx:pt idx="308">0.00043464967944345002</cx:pt>
          <cx:pt idx="309">0.000458407499786584</cx:pt>
          <cx:pt idx="310">0.0073511632406584202</cx:pt>
          <cx:pt idx="311">0.015047493933727099</cx:pt>
          <cx:pt idx="312">0.040335647718057498</cx:pt>
          <cx:pt idx="313">0.0278219652767016</cx:pt>
          <cx:pt idx="314">0.020674519053259</cx:pt>
          <cx:pt idx="315">0.0315097588937878</cx:pt>
          <cx:pt idx="316">0.033884811823503697</cx:pt>
          <cx:pt idx="317">0.021812273692225801</cx:pt>
          <cx:pt idx="318">0.0154081399415615</cx:pt>
          <cx:pt idx="319">0.016428191526849</cx:pt>
          <cx:pt idx="320">0.0090365259934123698</cx:pt>
          <cx:pt idx="321">0.0050711796255776603</cx:pt>
          <cx:pt idx="322">0.028906032810368999</cx:pt>
          <cx:pt idx="323">0.012340613409940601</cx:pt>
          <cx:pt idx="324">-0.071449790231210494</cx:pt>
          <cx:pt idx="325">-0.059254470620717703</cx:pt>
          <cx:pt idx="326">-0.0114721484382903</cx:pt>
          <cx:pt idx="327">-0.019042039327065101</cx:pt>
          <cx:pt idx="328">-0.012041349942424</cx:pt>
          <cx:pt idx="329">0.0023825971913811399</cx:pt>
          <cx:pt idx="330">0.036832924765629098</cx:pt>
          <cx:pt idx="331">0.041121825529140198</cx:pt>
          <cx:pt idx="332">0.033932647480714603</cx:pt>
          <cx:pt idx="333">0.0201452691049415</cx:pt>
          <cx:pt idx="334">0.012860285269519</cx:pt>
          <cx:pt idx="335">0.00085139115372552196</cx:pt>
          <cx:pt idx="336">0.00090721810702147599</cx:pt>
          <cx:pt idx="337">0.00042117715691203199</cx:pt>
          <cx:pt idx="338">0.0050837484424141504</cx:pt>
          <cx:pt idx="339">0.0177969401608431</cx:pt>
          <cx:pt idx="340">0.047822915737267699</cx:pt>
          <cx:pt idx="341">0.038427390134806602</cx:pt>
          <cx:pt idx="342">0.0154266867375013</cx:pt>
          <cx:pt idx="343">0.036090234934679097</cx:pt>
          <cx:pt idx="344">0.048708209301281502</cx:pt>
          <cx:pt idx="345">0.0078253027855608292</cx:pt>
          <cx:pt idx="346">0.0085785487258170194</cx:pt>
          <cx:pt idx="347">0.034545349238788201</cx:pt>
          <cx:pt idx="348">0.0044164477571351397</cx:pt>
          <cx:pt idx="349">0.0019695943009720102</cx:pt>
          <cx:pt idx="350">-0.017273035360879801</cx:pt>
          <cx:pt idx="351">0.0089895881525884694</cx:pt>
          <cx:pt idx="352">-0.067260825534225605</cx:pt>
          <cx:pt idx="353">-0.036786747843736298</cx:pt>
          <cx:pt idx="354">0.022814987388593898</cx:pt>
          <cx:pt idx="355">0.0150570239244927</cx:pt>
          <cx:pt idx="356">0.0029987615038490302</cx:pt>
          <cx:pt idx="357">0.030040292595909301</cx:pt>
          <cx:pt idx="358">0.034968676809480799</cx:pt>
          <cx:pt idx="359">0.024466376211325799</cx:pt>
          <cx:pt idx="360">-0.00084036056002859095</cx:pt>
          <cx:pt idx="361">0.0106766691802033</cx:pt>
          <cx:pt idx="362">0.011678988457173099</cx:pt>
          <cx:pt idx="363">-9.4595623464856305e-05</cx:pt>
          <cx:pt idx="364">-0.00036365275236628901</cx:pt>
          <cx:pt idx="365">0.00141327989619143</cx:pt>
          <cx:pt idx="366">0.0037996432391830702</cx:pt>
          <cx:pt idx="367">0.0102890569036381</cx:pt>
          <cx:pt idx="368">0.041418370312496698</cx:pt>
          <cx:pt idx="369">0.0347583130636933</cx:pt>
          <cx:pt idx="370">-0.0087055952971115194</cx:pt>
          <cx:pt idx="371">0.0405304379488318</cx:pt>
          <cx:pt idx="372">0.061764667683679497</cx:pt>
          <cx:pt idx="373">0.0485673717871207</cx:pt>
          <cx:pt idx="374">0.0521581600509992</cx:pt>
          <cx:pt idx="375">0.0621135602437888</cx:pt>
          <cx:pt idx="376">0.024719007568773401</cx:pt>
          <cx:pt idx="377">0.016408997028407198</cx:pt>
          <cx:pt idx="378">0.031748307849080101</cx:pt>
          <cx:pt idx="379">0.018843194416017301</cx:pt>
          <cx:pt idx="380">-0.0323312456763774</cx:pt>
          <cx:pt idx="381">-0.057720484289013801</cx:pt>
          <cx:pt idx="382">-0.0054887423039573996</cx:pt>
          <cx:pt idx="383">0.00357601231196167</cx:pt>
          <cx:pt idx="384">0.041527775222038897</cx:pt>
          <cx:pt idx="385">0.038491688653127597</cx:pt>
          <cx:pt idx="386">0.0255634559578072</cx:pt>
          <cx:pt idx="387">-0.0138017354268768</cx:pt>
          <cx:pt idx="388">-0.019252460680046699</cx:pt>
          <cx:pt idx="389">-0.000138470964238802</cx:pt>
          <cx:pt idx="390">-0.00088517062442733895</cx:pt>
          <cx:pt idx="391">-0.0012872679208565799</cx:pt>
          <cx:pt idx="392">-0.00026479379035574698</cx:pt>
          <cx:pt idx="393">0.00012842352779412301</cx:pt>
          <cx:pt idx="394">0.00082261713531158202</cx:pt>
          <cx:pt idx="395">0.0058884046373691703</cx:pt>
          <cx:pt idx="396">0.022601075513916401</cx:pt>
          <cx:pt idx="397">0.0219176975546665</cx:pt>
          <cx:pt idx="398">0.016955371151010201</cx:pt>
          <cx:pt idx="399">0.037415689943749698</cx:pt>
          <cx:pt idx="400">0.042905096454522298</cx:pt>
          <cx:pt idx="401">0.065718327582676594</cx:pt>
          <cx:pt idx="402">0.083149556943014402</cx:pt>
          <cx:pt idx="403">0.038435597911023897</cx:pt>
          <cx:pt idx="404">0.012319245888683401</cx:pt>
          <cx:pt idx="405">0.0093352799866865902</cx:pt>
          <cx:pt idx="406">0.030722510439240298</cx:pt>
          <cx:pt idx="407">0.0024897599638047702</cx:pt>
          <cx:pt idx="408">-0.048139853154888397</cx:pt>
          <cx:pt idx="409">-0.0378077780996336</cx:pt>
          <cx:pt idx="410">-0.0152864622955834</cx:pt>
          <cx:pt idx="411">0.021472972887924099</cx:pt>
          <cx:pt idx="412">0.035265137037708699</cx:pt>
          <cx:pt idx="413">0.0058951914635210498</cx:pt>
          <cx:pt idx="414">0.0121221628305933</cx:pt>
          <cx:pt idx="415">-0.00162310596855653</cx:pt>
          <cx:pt idx="416">-0.0259140241465994</cx:pt>
          <cx:pt idx="417">-0.011700618803913499</cx:pt>
          <cx:pt idx="418">-0.0044661551795528703</cx:pt>
          <cx:pt idx="419">-0.00013638627324986699</cx:pt>
          <cx:pt idx="420">0.00021455742453878901</cx:pt>
          <cx:pt idx="421">0.00014941446621136501</cx:pt>
          <cx:pt idx="422">-0.00051429607085296404</cx:pt>
          <cx:pt idx="423">0.0028701746054149201</cx:pt>
          <cx:pt idx="424">0.0048650467934121802</cx:pt>
          <cx:pt idx="425">0.0022235418561974999</cx:pt>
          <cx:pt idx="426">0.0136048521941056</cx:pt>
          <cx:pt idx="427">0.0277361836354783</cx:pt>
          <cx:pt idx="428">0.0484447634996421</cx:pt>
          <cx:pt idx="429">0.068188639703185103</cx:pt>
          <cx:pt idx="430">0.074355696227477494</cx:pt>
          <cx:pt idx="431">0.042709458036995898</cx:pt>
          <cx:pt idx="432">-0.020964953388831298</cx:pt>
          <cx:pt idx="433">0.00048674767170490599</cx:pt>
          <cx:pt idx="434">0.056463786115447001</cx:pt>
          <cx:pt idx="435">0.014835442404483</cx:pt>
          <cx:pt idx="436">-0.032603198877344197</cx:pt>
          <cx:pt idx="437">0.0013175526059375599</cx:pt>
          <cx:pt idx="438">-0.023281523551484801</cx:pt>
          <cx:pt idx="439">-0.0057448083321642402</cx:pt>
          <cx:pt idx="440">0.0093937789237833799</cx:pt>
          <cx:pt idx="441">0.020896043202432098</cx:pt>
          <cx:pt idx="442">0.020942918265967399</cx:pt>
          <cx:pt idx="443">-3.4876332988467098e-05</cx:pt>
          <cx:pt idx="444">-0.026864677606246602</cx:pt>
          <cx:pt idx="445">-0.024533037731118802</cx:pt>
          <cx:pt idx="446">-0.0073483038845807303</cx:pt>
          <cx:pt idx="447">-0.0044273601911113203</cx:pt>
          <cx:pt idx="448">-0.00069560580659113499</cx:pt>
          <cx:pt idx="449">-4.2774321451124102e-05</cx:pt>
          <cx:pt idx="450">8.9820697393679796e-05</cx:pt>
          <cx:pt idx="451">-0.0026049121674434901</cx:pt>
          <cx:pt idx="452">-0.013216768456364001</cx:pt>
          <cx:pt idx="453">-0.022693251792429901</cx:pt>
          <cx:pt idx="454">-0.0140439819347472</cx:pt>
          <cx:pt idx="455">-0.00010737650265032</cx:pt>
          <cx:pt idx="456">0.016700800622716099</cx:pt>
          <cx:pt idx="457">0.025704100769599201</cx:pt>
          <cx:pt idx="458">0.022888593257049301</cx:pt>
          <cx:pt idx="459">-0.0142391627453836</cx:pt>
          <cx:pt idx="460">0.010534163704608</cx:pt>
          <cx:pt idx="461">0.080601173639580803</cx:pt>
          <cx:pt idx="462">0.017800728659061901</cx:pt>
          <cx:pt idx="463">-0.0089770417690808804</cx:pt>
          <cx:pt idx="464">0.0044671432315439999</cx:pt>
          <cx:pt idx="465">0.0047082147939435997</cx:pt>
          <cx:pt idx="466">-0.023124827944712802</cx:pt>
          <cx:pt idx="467">-0.044364078022956499</cx:pt>
          <cx:pt idx="468">0.0166755974867293</cx:pt>
          <cx:pt idx="469">0.011935029012144299</cx:pt>
          <cx:pt idx="470">0.019236371002616898</cx:pt>
          <cx:pt idx="471">-0.0060046655100482703</cx:pt>
          <cx:pt idx="472">-0.012262076422324899</cx:pt>
          <cx:pt idx="473">-0.031449125589253897</cx:pt>
          <cx:pt idx="474">-0.0127599780237678</cx:pt>
          <cx:pt idx="475">-0.0039461491533009504</cx:pt>
          <cx:pt idx="476">-0.00071527240135498601</cx:pt>
          <cx:pt idx="477">0.00066535098830767104</cx:pt>
          <cx:pt idx="478">-0.0030429822129108101</cx:pt>
          <cx:pt idx="479">-0.0120629707427978</cx:pt>
          <cx:pt idx="480">-0.038971373957369097</cx:pt>
          <cx:pt idx="481">-0.039329151852993703</cx:pt>
          <cx:pt idx="482">-0.013434410414313499</cx:pt>
          <cx:pt idx="483">-0.016289375861914399</cx:pt>
          <cx:pt idx="484">-0.0091065366357077192</cx:pt>
          <cx:pt idx="485">0.011155429990437201</cx:pt>
          <cx:pt idx="486">-0.0013504050408572701</cx:pt>
          <cx:pt idx="487">-0.0040430617306789103</cx:pt>
          <cx:pt idx="488">-0.0029919403161520999</cx:pt>
          <cx:pt idx="489">0.059174618594639898</cx:pt>
          <cx:pt idx="490">0.0078170059273949596</cx:pt>
          <cx:pt idx="491">0.0066940681597451703</cx:pt>
          <cx:pt idx="492">0.042002220293474002</cx:pt>
          <cx:pt idx="493">0.0258469779634245</cx:pt>
          <cx:pt idx="494">-0.019952881726848601</cx:pt>
          <cx:pt idx="495">-0.035811528927274197</cx:pt>
          <cx:pt idx="496">0.0270656542799627</cx:pt>
          <cx:pt idx="497">0.018513039578498099</cx:pt>
          <cx:pt idx="498">0.026092671337051201</cx:pt>
          <cx:pt idx="499">-0.00081872725580781503</cx:pt>
          <cx:pt idx="500">-0.010847284216461899</cx:pt>
          <cx:pt idx="501">-0.031687052931825901</cx:pt>
          <cx:pt idx="502">-0.0040214362405248004</cx:pt>
          <cx:pt idx="503">2.22961800405915e-05</cx:pt>
          <cx:pt idx="504">-0.00072946034771457298</cx:pt>
          <cx:pt idx="505">0.00031219780536609299</cx:pt>
          <cx:pt idx="506">-0.00170180115636909</cx:pt>
          <cx:pt idx="507">-0.020622895591813298</cx:pt>
          <cx:pt idx="508">-0.051719202193440297</cx:pt>
          <cx:pt idx="509">-0.038161738516180002</cx:pt>
          <cx:pt idx="510">-0.0117300759507696</cx:pt>
          <cx:pt idx="511">-0.021408012705634898</cx:pt>
          <cx:pt idx="512">-0.026908705217997701</cx:pt>
          <cx:pt idx="513">-0.036174360395638899</cx:pt>
          <cx:pt idx="514">-0.014913729552282399</cx:pt>
          <cx:pt idx="515">-0.0260799609117458</cx:pt>
          <cx:pt idx="516">-0.0051675755294047403</cx:pt>
          <cx:pt idx="517">0.029316368475549501</cx:pt>
          <cx:pt idx="518">-0.020338576666918899</cx:pt>
          <cx:pt idx="519">-0.027338599398302701</cx:pt>
          <cx:pt idx="520">-0.0057695229537287999</cx:pt>
          <cx:pt idx="521">0.0033099209478467798</cx:pt>
          <cx:pt idx="522">-0.043755238899583999</cx:pt>
          <cx:pt idx="523">-0.0383561941613259</cx:pt>
          <cx:pt idx="524">-0.0089266920809317005</cx:pt>
          <cx:pt idx="525">-0.0114273556799012</cx:pt>
          <cx:pt idx="526">0.0068476109682699803</cx:pt>
          <cx:pt idx="527">-0.0263644595473491</cx:pt>
          <cx:pt idx="528">-0.031893866101739603</cx:pt>
          <cx:pt idx="529">-0.022465110651427402</cx:pt>
          <cx:pt idx="530">0.00064476412814537304</cx:pt>
          <cx:pt idx="531">-0.00022036181431676999</cx:pt>
          <cx:pt idx="532">-4.7074194728074503e-05</cx:pt>
          <cx:pt idx="533">0.0013059602098860401</cx:pt>
          <cx:pt idx="534">0.0012321429952765401</cx:pt>
          <cx:pt idx="535">-0.0210058713521343</cx:pt>
          <cx:pt idx="536">-0.051337413310763698</cx:pt>
          <cx:pt idx="537">-0.052337318997594799</cx:pt>
          <cx:pt idx="538">-0.033341680198617003</cx:pt>
          <cx:pt idx="539">-0.021408915604724799</cx:pt>
          <cx:pt idx="540">-0.016564742235594201</cx:pt>
          <cx:pt idx="541">-0.027597949426176899</cx:pt>
          <cx:pt idx="542">-0.022479119414562099</cx:pt>
          <cx:pt idx="543">-0.060521848384786997</cx:pt>
          <cx:pt idx="544">0.0068637626889469601</cx:pt>
          <cx:pt idx="545">0.020377952899724799</cx:pt>
          <cx:pt idx="546">-0.032515320807377297</cx:pt>
          <cx:pt idx="547">-0.0286303766049479</cx:pt>
          <cx:pt idx="548">-0.033238967444857</cx:pt>
          <cx:pt idx="549">-0.0017926433333348799</cx:pt>
          <cx:pt idx="550">-0.0225061030163323</cx:pt>
          <cx:pt idx="551">-0.0075666251398829503</cx:pt>
          <cx:pt idx="552">-0.043567137915597201</cx:pt>
          <cx:pt idx="553">-0.039057875009204698</cx:pt>
          <cx:pt idx="554">-0.016766250497403198</cx:pt>
          <cx:pt idx="555">-0.022317772591598499</cx:pt>
          <cx:pt idx="556">-0.018393223987311899</cx:pt>
          <cx:pt idx="557">-0.020149409602315999</cx:pt>
          <cx:pt idx="558">-0.0052904083830926504</cx:pt>
          <cx:pt idx="559">8.2142049554573594e-05</cx:pt>
          <cx:pt idx="560">-0.000238855974859412</cx:pt>
          <cx:pt idx="561">0.00058739310678915897</cx:pt>
          <cx:pt idx="562">-0.00114824265495237</cx:pt>
          <cx:pt idx="563">-0.017155932067615402</cx:pt>
          <cx:pt idx="564">-0.043965243404404102</cx:pt>
          <cx:pt idx="565">-0.042333861145371202</cx:pt>
          <cx:pt idx="566">-0.034703185324580797</cx:pt>
          <cx:pt idx="567">-0.022453155084664601</cx:pt>
          <cx:pt idx="568">0.0116093068954192</cx:pt>
          <cx:pt idx="569">-0.023843398412680801</cx:pt>
          <cx:pt idx="570">-0.041353695939673099</cx:pt>
          <cx:pt idx="571">-0.042092437253762501</cx:pt>
          <cx:pt idx="572">-0.0030464635997521899</cx:pt>
          <cx:pt idx="573">0.043911179145365201</cx:pt>
          <cx:pt idx="574">-0.010595954920932</cx:pt>
          <cx:pt idx="575">-0.0028436182073010101</cx:pt>
          <cx:pt idx="576">-0.0314745128036951</cx:pt>
          <cx:pt idx="577">0.0068216046190017598</cx:pt>
          <cx:pt idx="578">-0.0071946229222775602</cx:pt>
          <cx:pt idx="579">0.0215642985105126</cx:pt>
          <cx:pt idx="580">-0.0143039594960955</cx:pt>
          <cx:pt idx="581">-0.0121144803286282</cx:pt>
          <cx:pt idx="582">0.0074836642817884703</cx:pt>
          <cx:pt idx="583">0.0036204844329044499</cx:pt>
          <cx:pt idx="584">-0.0033950401589595302</cx:pt>
          <cx:pt idx="585">-0.0058691567573132299</cx:pt>
          <cx:pt idx="586">-0.0019444006800704401</cx:pt>
          <cx:pt idx="587">-0.00025240973097083501</cx:pt>
          <cx:pt idx="588">0.000234773621365862</cx:pt>
          <cx:pt idx="589">-0.00010196108549203401</cx:pt>
          <cx:pt idx="590">-7.9926686964302196e-05</cx:pt>
          <cx:pt idx="591">-0.012796758982009399</cx:pt>
          <cx:pt idx="592">-0.0260950869259211</cx:pt>
          <cx:pt idx="593">-0.019741582232953601</cx:pt>
          <cx:pt idx="594">-0.018528029236220999</cx:pt>
          <cx:pt idx="595">0.012546385764660399</cx:pt>
          <cx:pt idx="596">-0.0143592254526762</cx:pt>
          <cx:pt idx="597">-0.0175697374058006</cx:pt>
          <cx:pt idx="598">-0.045869508756313397</cx:pt>
          <cx:pt idx="599">-0.024220987812495199</cx:pt>
          <cx:pt idx="600">0.0050586051308702902</cx:pt>
          <cx:pt idx="601">-0.018174292751828899</cx:pt>
          <cx:pt idx="602">-0.067716009221807497</cx:pt>
          <cx:pt idx="603">-0.043125130072497499</cx:pt>
          <cx:pt idx="604">-0.032276589720322497</cx:pt>
          <cx:pt idx="605">-0.0211638054686288</cx:pt>
          <cx:pt idx="606">-0.00367487996538227</cx:pt>
          <cx:pt idx="607">0.0028606542198678698</cx:pt>
          <cx:pt idx="608">-0.0070406951084421897</cx:pt>
          <cx:pt idx="609">-0.0099508085979953496</cx:pt>
          <cx:pt idx="610">-0.012914291515477801</cx:pt>
          <cx:pt idx="611">-0.0088830261792177193</cx:pt>
          <cx:pt idx="612">-0.0040228444948511204</cx:pt>
          <cx:pt idx="613">-0.00034338593884815599</cx:pt>
          <cx:pt idx="614">-0.0035755036883149001</cx:pt>
          <cx:pt idx="615">9.0852724209347795e-05</cx:pt>
          <cx:pt idx="616">-0.00038403449470100298</cx:pt>
          <cx:pt idx="617">-0.0010481060036776799</cx:pt>
          <cx:pt idx="618">-0.0024098523725456498</cx:pt>
          <cx:pt idx="619">-0.0098530096587267999</cx:pt>
          <cx:pt idx="620">-0.0048939100289010903</cx:pt>
          <cx:pt idx="621">-0.0051378867196450097</cx:pt>
          <cx:pt idx="622">-0.0081739154577872598</cx:pt>
          <cx:pt idx="623">0.0129918864791327</cx:pt>
          <cx:pt idx="624">-0.0090948234763294899</cx:pt>
          <cx:pt idx="625">-0.016996554231015398</cx:pt>
          <cx:pt idx="626">-0.025381327467318499</cx:pt>
          <cx:pt idx="627">-0.00219951427681493</cx:pt>
          <cx:pt idx="628">-0.0206813129697235</cx:pt>
          <cx:pt idx="629">-0.056244953892497403</cx:pt>
          <cx:pt idx="630">-0.018598921895682199</cx:pt>
          <cx:pt idx="631">-0.041044072390573401</cx:pt>
          <cx:pt idx="632">-0.0050552559854452903</cx:pt>
          <cx:pt idx="633">-0.0095604807622303393</cx:pt>
          <cx:pt idx="634">-0.0131103675984778</cx:pt>
          <cx:pt idx="635">-0.0113242888481104</cx:pt>
          <cx:pt idx="636">-0.024230692023397501</cx:pt>
          <cx:pt idx="637">-0.0292251671786747</cx:pt>
          <cx:pt idx="638">-0.0075244434231863597</cx:pt>
          <cx:pt idx="639">-0.0033733424582578701</cx:pt>
          <cx:pt idx="640">0.00318045775660714</cx:pt>
          <cx:pt idx="641">0.0046038362377476202</cx:pt>
          <cx:pt idx="642">0.0015060322654637599</cx:pt>
          <cx:pt idx="643">0.00051465402628905299</cx:pt>
          <cx:pt idx="644">0.00023992987900905199</cx:pt>
          <cx:pt idx="645">-0.00084046754878461195</cx:pt>
          <cx:pt idx="646">-0.0020858406798557401</cx:pt>
          <cx:pt idx="647">-0.0046157403808875699</cx:pt>
          <cx:pt idx="648">0.0024201808367032302</cx:pt>
          <cx:pt idx="649">0.0099240488426896208</cx:pt>
          <cx:pt idx="650">0.013168681235238301</cx:pt>
          <cx:pt idx="651">0.0142100618027309</cx:pt>
          <cx:pt idx="652">0.00090998554052793598</cx:pt>
          <cx:pt idx="653">-0.0145901366662131</cx:pt>
          <cx:pt idx="654">-0.0204994235746906</cx:pt>
          <cx:pt idx="655">-0.020638732884208401</cx:pt>
          <cx:pt idx="656">-0.028696681269853998</cx:pt>
          <cx:pt idx="657">-0.019459562977647001</cx:pt>
          <cx:pt idx="658">-0.0024792075481872302</cx:pt>
          <cx:pt idx="659">0.012070740135483199</cx:pt>
          <cx:pt idx="660">0.036483545053678901</cx:pt>
          <cx:pt idx="661">-0.00316961751775617</cx:pt>
          <cx:pt idx="662">-0.0124946290320359</cx:pt>
          <cx:pt idx="663">-0.0147927040662163</cx:pt>
          <cx:pt idx="664">-0.020061260169015899</cx:pt>
          <cx:pt idx="665">-0.014640753132292199</cx:pt>
          <cx:pt idx="666">-0.0082885387135077093</cx:pt>
          <cx:pt idx="667">0.00123417166082867</cx:pt>
          <cx:pt idx="668">0.00384915483235367</cx:pt>
          <cx:pt idx="669">0.00382644873560285</cx:pt>
          <cx:pt idx="670">0.0014261891298695999</cx:pt>
          <cx:pt idx="671">-0.00059096136177981605</cx:pt>
          <cx:pt idx="672">-0.00075935379180618599</cx:pt>
          <cx:pt idx="673">0.00059469194032465305</cx:pt>
          <cx:pt idx="674">0.00043473368917074502</cx:pt>
          <cx:pt idx="675">0.0014620627702538499</cx:pt>
          <cx:pt idx="676">0.0069663785937713902</cx:pt>
          <cx:pt idx="677">0.021456918019369099</cx:pt>
          <cx:pt idx="678">0.017444352152068202</cx:pt>
          <cx:pt idx="679">0.0080629430018713203</cx:pt>
          <cx:pt idx="680">0.010616336857085301</cx:pt>
          <cx:pt idx="681">0.0042173073828843501</cx:pt>
          <cx:pt idx="682">0.028498959497139899</cx:pt>
          <cx:pt idx="683">0.046949204740292398</cx:pt>
          <cx:pt idx="684">0.034997997967965197</cx:pt>
          <cx:pt idx="685">0.038957764753836402</cx:pt>
          <cx:pt idx="686">0.0109091689940807</cx:pt>
          <cx:pt idx="687">0.0086971803262944902</cx:pt>
          <cx:pt idx="688">-0.00139028991054001</cx:pt>
          <cx:pt idx="689">-0.041084339741167597</cx:pt>
          <cx:pt idx="690">-0.0307530984367855</cx:pt>
          <cx:pt idx="691">0.0081318452681782404</cx:pt>
          <cx:pt idx="692">0.0062324575767022704</cx:pt>
          <cx:pt idx="693">0.0054347415981744404</cx:pt>
          <cx:pt idx="694">0.0047632587499598401</cx:pt>
          <cx:pt idx="695">0.0044652940595461196</cx:pt>
          <cx:pt idx="696">-0.0051058606825058498</cx:pt>
          <cx:pt idx="697">-0.0033291352457579799</cx:pt>
          <cx:pt idx="698">3.3237606125276503e-05</cx:pt>
          <cx:pt idx="699">0.000138746997953555</cx:pt>
          <cx:pt idx="700">0.00059807070774353004</cx:pt>
          <cx:pt idx="701">0.00038124153448886201</cx:pt>
          <cx:pt idx="702">0.00054814665671784602</cx:pt>
          <cx:pt idx="703">0.0010115560410237799</cx:pt>
          <cx:pt idx="704">0.0047024507810590702</cx:pt>
          <cx:pt idx="705">0.0122646777517697</cx:pt>
          <cx:pt idx="706">0.0058517708991882803</cx:pt>
          <cx:pt idx="707">0.0099040453389130801</cx:pt>
          <cx:pt idx="708">0.0145735001749576</cx:pt>
          <cx:pt idx="709">0.015492652888410501</cx:pt>
          <cx:pt idx="710">0.021683096046565001</cx:pt>
          <cx:pt idx="711">0.032239449781230799</cx:pt>
          <cx:pt idx="712">0.0287530646309434</cx:pt>
          <cx:pt idx="713">0.022853222063406099</cx:pt>
          <cx:pt idx="714">0.033743936568076997</cx:pt>
          <cx:pt idx="715">0.036282158403109298</cx:pt>
          <cx:pt idx="716">0.040021326016170401</cx:pt>
          <cx:pt idx="717">0.023167514831288798</cx:pt>
          <cx:pt idx="718">0.020537909659079801</cx:pt>
          <cx:pt idx="719">0.033387259012782597</cx:pt>
          <cx:pt idx="720">0.0268794079354851</cx:pt>
          <cx:pt idx="721">0.0134537068142461</cx:pt>
          <cx:pt idx="722">0.0025771724415237902</cx:pt>
          <cx:pt idx="723">0.00086052257292798604</cx:pt>
          <cx:pt idx="724">0.00065661563191397095</cx:pt>
          <cx:pt idx="725">-0.00058430635821179403</cx:pt>
          <cx:pt idx="726">-0.00024505194079528899</cx:pt>
          <cx:pt idx="727">-0.00059674433058003705</cx:pt>
          <cx:pt idx="728">0.00030677503589541101</cx:pt>
          <cx:pt idx="729">-7.5354666582737504e-05</cx:pt>
          <cx:pt idx="730">-0.00034513193242446298</cx:pt>
          <cx:pt idx="731">-0.000143641402651239</cx:pt>
          <cx:pt idx="732">0.00041091947263433899</cx:pt>
          <cx:pt idx="733">0.0025979967651422898</cx:pt>
          <cx:pt idx="734">0.0054283371492237897</cx:pt>
          <cx:pt idx="735">0.0087082465008485894</cx:pt>
          <cx:pt idx="736">0.0137855576368903</cx:pt>
          <cx:pt idx="737">0.023841411191044801</cx:pt>
          <cx:pt idx="738">0.0196018775545546</cx:pt>
          <cx:pt idx="739">0.021921973173742299</cx:pt>
          <cx:pt idx="740">0.034568012348281302</cx:pt>
          <cx:pt idx="741">0.047852013754828102</cx:pt>
          <cx:pt idx="742">0.052050917559198197</cx:pt>
          <cx:pt idx="743">0.029946190544195499</cx:pt>
          <cx:pt idx="744">0.027988648777806699</cx:pt>
          <cx:pt idx="745">0.033937314611981399</cx:pt>
          <cx:pt idx="746">0.025780854845195701</cx:pt>
          <cx:pt idx="747">0.020046689409204101</cx:pt>
          <cx:pt idx="748">0.014713595066312099</cx:pt>
          <cx:pt idx="749">0.0089751076982460092</cx:pt>
          <cx:pt idx="750">0.0047275618185478596</cx:pt>
          <cx:pt idx="751">8.9105379738017894e-05</cx:pt>
          <cx:pt idx="752">0.00079094716634402803</cx:pt>
          <cx:pt idx="753">-0.000185653419881362</cx:pt>
          <cx:pt idx="754">-3.4635955480230698e-05</cx:pt>
          <cx:pt idx="755">-1.9388780022634199e-05</cx:pt>
          <cx:pt idx="756">-0.0010947832092955999</cx:pt>
          <cx:pt idx="757">-0.00056665003034717402</cx:pt>
          <cx:pt idx="758">-0.00034571736340605899</cx:pt>
          <cx:pt idx="759">-0.00062846636454757198</cx:pt>
          <cx:pt idx="760">0.00012499782640201801</cx:pt>
          <cx:pt idx="761">-0.00054318510197895497</cx:pt>
          <cx:pt idx="762">0.00056113651649877501</cx:pt>
          <cx:pt idx="763">0.00161554564164187</cx:pt>
          <cx:pt idx="764">0.00141284020260306</cx:pt>
          <cx:pt idx="765">0.0020562847337174499</cx:pt>
          <cx:pt idx="766">0.0024911828844602101</cx:pt>
          <cx:pt idx="767">0.00051203386838451204</cx:pt>
          <cx:pt idx="768">0.0022135729782267301</cx:pt>
          <cx:pt idx="769">0.0042515529675262202</cx:pt>
          <cx:pt idx="770">0.0071004703386002002</cx:pt>
          <cx:pt idx="771">0.0051159298771775996</cx:pt>
          <cx:pt idx="772">0.00379239065758466</cx:pt>
          <cx:pt idx="773">0.00394403127881771</cx:pt>
          <cx:pt idx="774">0.00379859879756158</cx:pt>
          <cx:pt idx="775">0.0031152958057735101</cx:pt>
          <cx:pt idx="776">0.0020565145861319999</cx:pt>
          <cx:pt idx="777">0.00226362144940763</cx:pt>
          <cx:pt idx="778">0.0030950064421294502</cx:pt>
          <cx:pt idx="779">0.00061069771406651598</cx:pt>
          <cx:pt idx="780">0.00034869583299599601</cx:pt>
          <cx:pt idx="781">0.00096324600609757097</cx:pt>
          <cx:pt idx="782">-0.0016708860224358699</cx:pt>
          <cx:pt idx="783">0.00046824391778393497</cx:pt>
          <cx:pt idx="784">0.0018736835665272701</cx:pt>
          <cx:pt idx="785">0.00066225737926677497</cx:pt>
          <cx:pt idx="786">0.0015951014076446776</cx:pt>
          <cx:pt idx="787">0.0094474464328817495</cx:pt>
          <cx:pt idx="788">0.0051019948785863498</cx:pt>
          <cx:pt idx="789">0.0059809333768695251</cx:pt>
          <cx:pt idx="790">0.0063924942930696496</cx:pt>
          <cx:pt idx="791">0.0014250150864065949</cx:pt>
          <cx:pt idx="792">0.00055727029834418498</cx:pt>
          <cx:pt idx="793">0.010414801178733399</cx:pt>
          <cx:pt idx="794">0.0084892543452691743</cx:pt>
          <cx:pt idx="795">-0.00474137711879295</cx:pt>
          <cx:pt idx="796">0.0029366895026053</cx:pt>
          <cx:pt idx="797">0.012199682371841049</cx:pt>
          <cx:pt idx="798">0.024164513636503324</cx:pt>
          <cx:pt idx="799">0.012751464982295424</cx:pt>
          <cx:pt idx="800">0.010446265005368926</cx:pt>
          <cx:pt idx="801">0.0055736006287224749</cx:pt>
          <cx:pt idx="802">0.0063814756851604754</cx:pt>
          <cx:pt idx="803">0.0046438018034067746</cx:pt>
          <cx:pt idx="804">0.011103937296590776</cx:pt>
          <cx:pt idx="805">0.0059909369084821997</cx:pt>
          <cx:pt idx="806">0.0048956736716384</cx:pt>
          <cx:pt idx="807">-0.000207665180619619</cx:pt>
          <cx:pt idx="808">-0.00080764075489529004</cx:pt>
          <cx:pt idx="809">-0.00018358792409579276</cx:pt>
          <cx:pt idx="810">-8.7725667798036004e-05</cx:pt>
          <cx:pt idx="811">0.0014038414259367924</cx:pt>
          <cx:pt idx="812">0.0021963154706259049</cx:pt>
          <cx:pt idx="813">0.002013721480643685</cx:pt>
          <cx:pt idx="814">0.0084493785706244492</cx:pt>
          <cx:pt idx="815">0.016838701875741074</cx:pt>
          <cx:pt idx="816">0.010565702476232624</cx:pt>
          <cx:pt idx="817">0.014214424608334926</cx:pt>
          <cx:pt idx="818">0.0087080544004110253</cx:pt>
          <cx:pt idx="819">0.0095398932802072747</cx:pt>
          <cx:pt idx="820">0.01415615460046705</cx:pt>
          <cx:pt idx="821">0.016589819906936899</cx:pt>
          <cx:pt idx="822">0.01468198521070015</cx:pt>
          <cx:pt idx="823">0.0095640299519972258</cx:pt>
          <cx:pt idx="824">0.0094670352159982752</cx:pt>
          <cx:pt idx="825">0.010977879036461025</cx:pt>
          <cx:pt idx="826">0.0056574396573875751</cx:pt>
          <cx:pt idx="827">0.014496288678101875</cx:pt>
          <cx:pt idx="828">0.0031674981136081502</cx:pt>
          <cx:pt idx="829">0.000870688248698135</cx:pt>
          <cx:pt idx="830">-0.00033660901473654502</cx:pt>
          <cx:pt idx="831">0.0032498957536183999</cx:pt>
          <cx:pt idx="832">0.012735111771311451</cx:pt>
          <cx:pt idx="833">0.016160075118684523</cx:pt>
          <cx:pt idx="834">0.0085772178775526502</cx:pt>
          <cx:pt idx="835">0.0014357661580401001</cx:pt>
          <cx:pt idx="836">0.000203811602195036</cx:pt>
          <cx:pt idx="837">0.00013457339728314524</cx:pt>
          <cx:pt idx="838">0.00030464774268274751</cx:pt>
          <cx:pt idx="839">0.00094676484723534254</cx:pt>
          <cx:pt idx="840">0.00246910007396312</cx:pt>
          <cx:pt idx="841">0.0034448504018905501</cx:pt>
          <cx:pt idx="842">0.0056766165299648504</cx:pt>
          <cx:pt idx="843">0.014439460050428825</cx:pt>
          <cx:pt idx="844">0.0037402778029617498</cx:pt>
          <cx:pt idx="845">0.0015699206030753625</cx:pt>
          <cx:pt idx="846">0.0044255502962892998</cx:pt>
          <cx:pt idx="847">0.0064429735733578753</cx:pt>
          <cx:pt idx="848">0.010149843562915775</cx:pt>
          <cx:pt idx="849">0.0095349815343572005</cx:pt>
          <cx:pt idx="850">0.0081008274406794492</cx:pt>
          <cx:pt idx="851">0.0086423134432667501</cx:pt>
          <cx:pt idx="852">0.00239179960366293</cx:pt>
          <cx:pt idx="853">0.0015777789846653401</cx:pt>
          <cx:pt idx="854">4.09800655003075e-05</cx:pt>
          <cx:pt idx="855">-0.0016073040128343425</cx:pt>
          <cx:pt idx="856">-0.00226337914574486</cx:pt>
          <cx:pt idx="857">0.0039418529992185499</cx:pt>
          <cx:pt idx="858">0.0015056108732441375</cx:pt>
          <cx:pt idx="859">0.011022042400495875</cx:pt>
          <cx:pt idx="860">0.01470407596272655</cx:pt>
          <cx:pt idx="861">0.013070984506901025</cx:pt>
          <cx:pt idx="862">0.0090706611380876496</cx:pt>
          <cx:pt idx="863">0.0024312722131117526</cx:pt>
          <cx:pt idx="864">0.00037533518831097751</cx:pt>
          <cx:pt idx="865">7.4357153215307252e-06</cx:pt>
          <cx:pt idx="866">0.00021237365854032575</cx:pt>
          <cx:pt idx="867">0.001278882330223695</cx:pt>
          <cx:pt idx="868">0.002011638834746505</cx:pt>
          <cx:pt idx="869">0.0063509122983342499</cx:pt>
          <cx:pt idx="870">0.0029894476166297998</cx:pt>
          <cx:pt idx="871">0.0049399765536710001</cx:pt>
          <cx:pt idx="872">-0.00044702143159981749</cx:pt>
          <cx:pt idx="873">5.250583627273025e-05</cx:pt>
          <cx:pt idx="874">0.0046319387862556504</cx:pt>
          <cx:pt idx="875">0.0054983100973293496</cx:pt>
          <cx:pt idx="876">-0.0088282083757166493</cx:pt>
          <cx:pt idx="877">-0.0066913702921797998</cx:pt>
          <cx:pt idx="878">-0.0078253867364349253</cx:pt>
          <cx:pt idx="879">-0.00016380895295439724</cx:pt>
          <cx:pt idx="880">-0.0077722511874288502</cx:pt>
          <cx:pt idx="881">-0.0084423129801205754</cx:pt>
          <cx:pt idx="882">-0.01925391983325905</cx:pt>
          <cx:pt idx="883">-0.0038951637579519248</cx:pt>
          <cx:pt idx="884">0.0018736835665272701</cx:pt>
          <cx:pt idx="885">0.00066225737926677497</cx:pt>
          <cx:pt idx="886">0.0015951014076446776</cx:pt>
          <cx:pt idx="887">0.0094474464328817495</cx:pt>
          <cx:pt idx="888">0.0051019948785863498</cx:pt>
          <cx:pt idx="889">0.0059809333768695251</cx:pt>
          <cx:pt idx="890">0.0063924942930696496</cx:pt>
          <cx:pt idx="891">0.0014250150864065949</cx:pt>
          <cx:pt idx="892">0.00055727029834418498</cx:pt>
          <cx:pt idx="893">0.010414801178733399</cx:pt>
          <cx:pt idx="894">0.0084892543452691743</cx:pt>
          <cx:pt idx="895">-0.00474137711879295</cx:pt>
          <cx:pt idx="896">0.0029366895026053</cx:pt>
          <cx:pt idx="897">0.012199682371841049</cx:pt>
          <cx:pt idx="898">0.024164513636503324</cx:pt>
          <cx:pt idx="899">0.012751464982295424</cx:pt>
          <cx:pt idx="900">0.010446265005368926</cx:pt>
          <cx:pt idx="901">0.0055736006287224749</cx:pt>
          <cx:pt idx="902">0.0063814756851604754</cx:pt>
          <cx:pt idx="903">0.0046438018034067746</cx:pt>
          <cx:pt idx="904">0.011103937296590776</cx:pt>
          <cx:pt idx="905">0.0059909369084821997</cx:pt>
          <cx:pt idx="906">0.0048956736716384</cx:pt>
          <cx:pt idx="907">-0.000207665180619619</cx:pt>
          <cx:pt idx="908">-0.00080764075489529004</cx:pt>
          <cx:pt idx="909">-0.00018358792409579276</cx:pt>
          <cx:pt idx="910">-8.7725667798036004e-05</cx:pt>
          <cx:pt idx="911">0.0014038414259367924</cx:pt>
          <cx:pt idx="912">0.0021963154706259049</cx:pt>
          <cx:pt idx="913">0.002013721480643685</cx:pt>
          <cx:pt idx="914">0.0084493785706244492</cx:pt>
          <cx:pt idx="915">0.016838701875741074</cx:pt>
          <cx:pt idx="916">0.010565702476232624</cx:pt>
          <cx:pt idx="917">0.014214424608334926</cx:pt>
          <cx:pt idx="918">0.0087080544004110253</cx:pt>
          <cx:pt idx="919">0.0095398932802072747</cx:pt>
          <cx:pt idx="920">0.01415615460046705</cx:pt>
          <cx:pt idx="921">0.016589819906936899</cx:pt>
          <cx:pt idx="922">0.01468198521070015</cx:pt>
          <cx:pt idx="923">0.0095640299519972258</cx:pt>
          <cx:pt idx="924">0.0094670352159982752</cx:pt>
          <cx:pt idx="925">0.010977879036461025</cx:pt>
          <cx:pt idx="926">0.0056574396573875751</cx:pt>
          <cx:pt idx="927">0.014496288678101875</cx:pt>
          <cx:pt idx="928">0.0031674981136081502</cx:pt>
          <cx:pt idx="929">0.000870688248698135</cx:pt>
          <cx:pt idx="930">-0.00033660901473654502</cx:pt>
          <cx:pt idx="931">0.0032498957536183999</cx:pt>
          <cx:pt idx="932">0.012735111771311451</cx:pt>
          <cx:pt idx="933">0.016160075118684523</cx:pt>
          <cx:pt idx="934">0.0085772178775526502</cx:pt>
          <cx:pt idx="935">0.0014357661580401001</cx:pt>
          <cx:pt idx="936">0.000203811602195036</cx:pt>
          <cx:pt idx="937">0.00013457339728314524</cx:pt>
          <cx:pt idx="938">0.00030464774268274751</cx:pt>
          <cx:pt idx="939">0.00094676484723534254</cx:pt>
          <cx:pt idx="940">0.00246910007396312</cx:pt>
          <cx:pt idx="941">0.0034448504018905501</cx:pt>
          <cx:pt idx="942">0.0056766165299648504</cx:pt>
          <cx:pt idx="943">0.014439460050428825</cx:pt>
          <cx:pt idx="944">0.0037402778029617498</cx:pt>
          <cx:pt idx="945">0.0015699206030753625</cx:pt>
          <cx:pt idx="946">0.0044255502962892998</cx:pt>
          <cx:pt idx="947">0.0064429735733578753</cx:pt>
          <cx:pt idx="948">0.010149843562915775</cx:pt>
          <cx:pt idx="949">0.0095349815343572005</cx:pt>
          <cx:pt idx="950">0.0081008274406794492</cx:pt>
          <cx:pt idx="951">0.0086423134432667501</cx:pt>
          <cx:pt idx="952">0.00239179960366293</cx:pt>
          <cx:pt idx="953">0.0015777789846653401</cx:pt>
          <cx:pt idx="954">4.09800655003075e-05</cx:pt>
          <cx:pt idx="955">-0.0016073040128343425</cx:pt>
          <cx:pt idx="956">-0.00226337914574486</cx:pt>
          <cx:pt idx="957">0.0039418529992185499</cx:pt>
          <cx:pt idx="958">0.0015056108732441375</cx:pt>
          <cx:pt idx="959">0.011022042400495875</cx:pt>
          <cx:pt idx="960">0.01470407596272655</cx:pt>
          <cx:pt idx="961">0.013070984506901025</cx:pt>
          <cx:pt idx="962">0.0090706611380876496</cx:pt>
          <cx:pt idx="963">0.0024312722131117526</cx:pt>
          <cx:pt idx="964">0.00037533518831097751</cx:pt>
          <cx:pt idx="965">7.4357153215307252e-06</cx:pt>
          <cx:pt idx="966">0.00021237365854032575</cx:pt>
          <cx:pt idx="967">0.001278882330223695</cx:pt>
          <cx:pt idx="968">0.002011638834746505</cx:pt>
          <cx:pt idx="969">0.0063509122983342499</cx:pt>
          <cx:pt idx="970">0.0029894476166297998</cx:pt>
          <cx:pt idx="971">0.0049399765536710001</cx:pt>
          <cx:pt idx="972">-0.00044702143159981749</cx:pt>
          <cx:pt idx="973">5.250583627273025e-05</cx:pt>
          <cx:pt idx="974">0.0046319387862556504</cx:pt>
          <cx:pt idx="975">0.0054983100973293496</cx:pt>
          <cx:pt idx="976">-0.0088282083757166493</cx:pt>
          <cx:pt idx="977">-0.0066913702921797998</cx:pt>
          <cx:pt idx="978">-0.0078253867364349253</cx:pt>
          <cx:pt idx="979">-0.00016380895295439724</cx:pt>
          <cx:pt idx="980">-0.0077722511874288502</cx:pt>
          <cx:pt idx="981">-0.0084423129801205754</cx:pt>
          <cx:pt idx="982">-0.01925391983325905</cx:pt>
          <cx:pt idx="983">-0.0038951637579519248</cx:pt>
          <cx:pt idx="984">0.0018736835665272701</cx:pt>
          <cx:pt idx="985">0.00066225737926677497</cx:pt>
          <cx:pt idx="986">0.0015951014076446776</cx:pt>
          <cx:pt idx="987">0.0094474464328817495</cx:pt>
          <cx:pt idx="988">0.0051019948785863498</cx:pt>
          <cx:pt idx="989">0.0059809333768695251</cx:pt>
          <cx:pt idx="990">0.0063924942930696496</cx:pt>
          <cx:pt idx="991">0.0014250150864065949</cx:pt>
          <cx:pt idx="992">0.00055727029834418498</cx:pt>
          <cx:pt idx="993">0.010414801178733399</cx:pt>
          <cx:pt idx="994">0.0084892543452691743</cx:pt>
          <cx:pt idx="995">-0.00474137711879295</cx:pt>
          <cx:pt idx="996">0.0029366895026053</cx:pt>
          <cx:pt idx="997">0.012199682371841049</cx:pt>
          <cx:pt idx="998">0.024164513636503324</cx:pt>
          <cx:pt idx="999">0.012751464982295424</cx:pt>
          <cx:pt idx="1000">0.010446265005368926</cx:pt>
          <cx:pt idx="1001">0.0055736006287224749</cx:pt>
          <cx:pt idx="1002">0.0063814756851604754</cx:pt>
          <cx:pt idx="1003">0.0046438018034067746</cx:pt>
          <cx:pt idx="1004">0.011103937296590776</cx:pt>
          <cx:pt idx="1005">0.0059909369084821997</cx:pt>
          <cx:pt idx="1006">0.0048956736716384</cx:pt>
          <cx:pt idx="1007">-0.000207665180619619</cx:pt>
          <cx:pt idx="1008">-0.00080764075489529004</cx:pt>
          <cx:pt idx="1009">-0.00018358792409579276</cx:pt>
          <cx:pt idx="1010">-8.7725667798036004e-05</cx:pt>
          <cx:pt idx="1011">0.0014038414259367924</cx:pt>
          <cx:pt idx="1012">0.0021963154706259049</cx:pt>
          <cx:pt idx="1013">0.002013721480643685</cx:pt>
          <cx:pt idx="1014">0.0084493785706244492</cx:pt>
          <cx:pt idx="1015">0.016838701875741074</cx:pt>
          <cx:pt idx="1016">0.010565702476232624</cx:pt>
          <cx:pt idx="1017">0.014214424608334926</cx:pt>
          <cx:pt idx="1018">0.0087080544004110253</cx:pt>
          <cx:pt idx="1019">0.0095398932802072747</cx:pt>
          <cx:pt idx="1020">0.01415615460046705</cx:pt>
          <cx:pt idx="1021">0.016589819906936899</cx:pt>
          <cx:pt idx="1022">0.01468198521070015</cx:pt>
          <cx:pt idx="1023">0.0095640299519972258</cx:pt>
          <cx:pt idx="1024">0.0094670352159982752</cx:pt>
          <cx:pt idx="1025">0.010977879036461025</cx:pt>
          <cx:pt idx="1026">0.0056574396573875751</cx:pt>
          <cx:pt idx="1027">0.014496288678101875</cx:pt>
          <cx:pt idx="1028">0.0031674981136081502</cx:pt>
          <cx:pt idx="1029">0.000870688248698135</cx:pt>
          <cx:pt idx="1030">-0.00033660901473654502</cx:pt>
          <cx:pt idx="1031">0.0032498957536183999</cx:pt>
          <cx:pt idx="1032">0.012735111771311451</cx:pt>
          <cx:pt idx="1033">0.016160075118684523</cx:pt>
          <cx:pt idx="1034">0.0085772178775526502</cx:pt>
          <cx:pt idx="1035">0.0014357661580401001</cx:pt>
          <cx:pt idx="1036">0.000203811602195036</cx:pt>
          <cx:pt idx="1037">0.00013457339728314524</cx:pt>
          <cx:pt idx="1038">0.00030464774268274751</cx:pt>
          <cx:pt idx="1039">0.00094676484723534254</cx:pt>
          <cx:pt idx="1040">0.00246910007396312</cx:pt>
          <cx:pt idx="1041">0.0034448504018905501</cx:pt>
          <cx:pt idx="1042">0.0056766165299648504</cx:pt>
          <cx:pt idx="1043">0.014439460050428825</cx:pt>
          <cx:pt idx="1044">0.0037402778029617498</cx:pt>
          <cx:pt idx="1045">0.0015699206030753625</cx:pt>
          <cx:pt idx="1046">0.0044255502962892998</cx:pt>
          <cx:pt idx="1047">0.0064429735733578753</cx:pt>
          <cx:pt idx="1048">0.010149843562915775</cx:pt>
          <cx:pt idx="1049">0.0095349815343572005</cx:pt>
          <cx:pt idx="1050">0.0081008274406794492</cx:pt>
          <cx:pt idx="1051">0.0086423134432667501</cx:pt>
          <cx:pt idx="1052">0.00239179960366293</cx:pt>
          <cx:pt idx="1053">0.0015777789846653401</cx:pt>
          <cx:pt idx="1054">4.09800655003075e-05</cx:pt>
          <cx:pt idx="1055">-0.0016073040128343425</cx:pt>
          <cx:pt idx="1056">-0.00226337914574486</cx:pt>
          <cx:pt idx="1057">0.0039418529992185499</cx:pt>
          <cx:pt idx="1058">0.0015056108732441375</cx:pt>
          <cx:pt idx="1059">0.011022042400495875</cx:pt>
          <cx:pt idx="1060">0.01470407596272655</cx:pt>
          <cx:pt idx="1061">0.013070984506901025</cx:pt>
          <cx:pt idx="1062">0.0090706611380876496</cx:pt>
          <cx:pt idx="1063">0.0024312722131117526</cx:pt>
          <cx:pt idx="1064">0.00037533518831097751</cx:pt>
          <cx:pt idx="1065">7.4357153215307252e-06</cx:pt>
          <cx:pt idx="1066">0.00021237365854032575</cx:pt>
          <cx:pt idx="1067">0.001278882330223695</cx:pt>
          <cx:pt idx="1068">0.002011638834746505</cx:pt>
          <cx:pt idx="1069">0.0063509122983342499</cx:pt>
          <cx:pt idx="1070">0.0029894476166297998</cx:pt>
          <cx:pt idx="1071">0.0049399765536710001</cx:pt>
          <cx:pt idx="1072">-0.00044702143159981749</cx:pt>
          <cx:pt idx="1073">5.250583627273025e-05</cx:pt>
          <cx:pt idx="1074">0.0046319387862556504</cx:pt>
          <cx:pt idx="1075">0.0054983100973293496</cx:pt>
          <cx:pt idx="1076">-0.0088282083757166493</cx:pt>
          <cx:pt idx="1077">-0.0066913702921797998</cx:pt>
          <cx:pt idx="1078">-0.0078253867364349253</cx:pt>
          <cx:pt idx="1079">-0.00016380895295439724</cx:pt>
          <cx:pt idx="1080">-0.0077722511874288502</cx:pt>
          <cx:pt idx="1081">-0.0084423129801205754</cx:pt>
          <cx:pt idx="1082">-0.01925391983325905</cx:pt>
          <cx:pt idx="1083">-0.0038951637579519248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sz="1800" b="0" i="0" baseline="0" dirty="0">
                <a:effectLst/>
              </a:rPr>
              <a:t>Weight values distribution (flatten)</a:t>
            </a:r>
            <a:endParaRPr lang="en-US" sz="1400" dirty="0">
              <a:effectLst/>
            </a:endParaRPr>
          </a:p>
        </cx:rich>
      </cx:tx>
    </cx:title>
    <cx:plotArea>
      <cx:plotAreaRegion>
        <cx:series layoutId="clusteredColumn" uniqueId="{D991EEC1-D8B0-4335-B51C-FD5AE981F4F9}" formatIdx="0">
          <cx:dataId val="0"/>
          <cx:layoutPr>
            <cx:binning intervalClosed="r">
              <cx:binCount val="10"/>
            </cx:binning>
          </cx:layoutPr>
        </cx:series>
        <cx:series layoutId="clusteredColumn" hidden="1" uniqueId="{51DCCA11-4768-42D4-B4FE-03CAF636103A}" formatIdx="1">
          <cx:dataId val="1"/>
          <cx:layoutPr>
            <cx:binning intervalClosed="r"/>
          </cx:layoutPr>
        </cx:series>
        <cx:series layoutId="clusteredColumn" hidden="1" uniqueId="{05827B84-66F4-437A-8730-C2C8F13BEED7}" formatIdx="2">
          <cx:dataId val="2"/>
          <cx:layoutPr>
            <cx:binning intervalClosed="r"/>
          </cx:layoutPr>
        </cx:series>
        <cx:series layoutId="clusteredColumn" hidden="1" uniqueId="{216197D2-FD07-40FF-A520-C6050E11354C}" formatIdx="3">
          <cx:dataId val="3"/>
          <cx:layoutPr>
            <cx:binning intervalClosed="r"/>
          </cx:layoutPr>
        </cx:series>
        <cx:series layoutId="clusteredColumn" hidden="1" uniqueId="{9FF52D56-556B-485C-8CCA-A7A51BAB9B08}" formatIdx="4">
          <cx:dataId val="4"/>
          <cx:layoutPr>
            <cx:binning intervalClosed="r"/>
          </cx:layoutPr>
        </cx:series>
        <cx:series layoutId="clusteredColumn" hidden="1" uniqueId="{FF0B7CC9-B382-437E-AD9F-97F2B1C55A45}" formatIdx="5">
          <cx:dataId val="5"/>
          <cx:layoutPr>
            <cx:binning intervalClosed="r"/>
          </cx:layoutPr>
        </cx:series>
        <cx:series layoutId="clusteredColumn" hidden="1" uniqueId="{391ED1EA-F58A-4429-B134-42035E805797}" formatIdx="6">
          <cx:dataId val="6"/>
          <cx:layoutPr>
            <cx:binning intervalClosed="r"/>
          </cx:layoutPr>
        </cx:series>
        <cx:series layoutId="clusteredColumn" hidden="1" uniqueId="{03527CD7-3EA7-4EA7-AD1D-ED3E038BA6C8}" formatIdx="7">
          <cx:dataId val="7"/>
          <cx:layoutPr>
            <cx:binning intervalClosed="r"/>
          </cx:layoutPr>
        </cx:series>
        <cx:series layoutId="clusteredColumn" hidden="1" uniqueId="{957F43C1-7CAE-48EB-A436-6AD4257C6187}" formatIdx="8">
          <cx:dataId val="8"/>
          <cx:layoutPr>
            <cx:binning intervalClosed="r"/>
          </cx:layoutPr>
        </cx:series>
        <cx:series layoutId="clusteredColumn" hidden="1" uniqueId="{3FEBFD32-B9DC-45BB-A91C-16D98C7F9DB4}" formatIdx="9">
          <cx:dataId val="9"/>
          <cx:layoutPr>
            <cx:binning intervalClosed="r"/>
          </cx:layoutPr>
        </cx:series>
        <cx:series layoutId="clusteredColumn" hidden="1" uniqueId="{8049A8DF-8E88-4F8D-9DFF-86EC5494D715}" formatIdx="10">
          <cx:dataId val="10"/>
          <cx:layoutPr>
            <cx:binning intervalClosed="r"/>
          </cx:layoutPr>
        </cx:series>
        <cx:series layoutId="clusteredColumn" hidden="1" uniqueId="{91A43683-1149-4F97-AE51-0DF482117830}" formatIdx="11">
          <cx:dataId val="11"/>
          <cx:layoutPr>
            <cx:binning intervalClosed="r"/>
          </cx:layoutPr>
        </cx:series>
        <cx:series layoutId="clusteredColumn" hidden="1" uniqueId="{05EE9759-2395-470B-BD34-D62162E52352}" formatIdx="12">
          <cx:dataId val="12"/>
          <cx:layoutPr>
            <cx:binning intervalClosed="r"/>
          </cx:layoutPr>
        </cx:series>
        <cx:series layoutId="clusteredColumn" hidden="1" uniqueId="{5C166348-E8F4-48F2-8504-AECE84D925AA}" formatIdx="13">
          <cx:dataId val="13"/>
          <cx:layoutPr>
            <cx:binning intervalClosed="r"/>
          </cx:layoutPr>
        </cx:series>
        <cx:series layoutId="clusteredColumn" hidden="1" uniqueId="{922F014C-8A10-40C9-8455-76CFA6778B5C}" formatIdx="14">
          <cx:dataId val="14"/>
          <cx:layoutPr>
            <cx:binning intervalClosed="r"/>
          </cx:layoutPr>
        </cx:series>
        <cx:series layoutId="clusteredColumn" hidden="1" uniqueId="{1B2D729F-E0AC-4B58-9668-D961A8BD7D30}" formatIdx="15">
          <cx:dataId val="15"/>
          <cx:layoutPr>
            <cx:binning intervalClosed="r"/>
          </cx:layoutPr>
        </cx:series>
        <cx:series layoutId="clusteredColumn" hidden="1" uniqueId="{B94BF284-57E7-4BBA-BAD7-D10158597EB4}" formatIdx="16">
          <cx:dataId val="16"/>
          <cx:layoutPr>
            <cx:binning intervalClosed="r"/>
          </cx:layoutPr>
        </cx:series>
        <cx:series layoutId="clusteredColumn" hidden="1" uniqueId="{C65265C1-BB0E-4A83-B62B-8DB65F67755F}" formatIdx="17">
          <cx:dataId val="17"/>
          <cx:layoutPr>
            <cx:binning intervalClosed="r"/>
          </cx:layoutPr>
        </cx:series>
        <cx:series layoutId="clusteredColumn" hidden="1" uniqueId="{AAD1F9DF-C8B7-4E6B-8FED-086AA68B4946}" formatIdx="18">
          <cx:dataId val="18"/>
          <cx:layoutPr>
            <cx:binning intervalClosed="r"/>
          </cx:layoutPr>
        </cx:series>
        <cx:series layoutId="clusteredColumn" hidden="1" uniqueId="{A135C818-F93A-4A6C-A4CD-6FF85558E770}" formatIdx="19">
          <cx:dataId val="19"/>
          <cx:layoutPr>
            <cx:binning intervalClosed="r"/>
          </cx:layoutPr>
        </cx:series>
        <cx:series layoutId="clusteredColumn" hidden="1" uniqueId="{7B584940-0DFD-4136-A967-993E667E391C}" formatIdx="20">
          <cx:dataId val="20"/>
          <cx:layoutPr>
            <cx:binning intervalClosed="r"/>
          </cx:layoutPr>
        </cx:series>
        <cx:series layoutId="clusteredColumn" hidden="1" uniqueId="{E355C0FC-5E53-4D0E-AC86-9F5028945A9F}" formatIdx="21">
          <cx:dataId val="21"/>
          <cx:layoutPr>
            <cx:binning intervalClosed="r"/>
          </cx:layoutPr>
        </cx:series>
        <cx:series layoutId="clusteredColumn" hidden="1" uniqueId="{45670EB6-05DD-4A14-B86F-5FD13294E164}" formatIdx="22">
          <cx:dataId val="22"/>
          <cx:layoutPr>
            <cx:binning intervalClosed="r"/>
          </cx:layoutPr>
        </cx:series>
        <cx:series layoutId="clusteredColumn" hidden="1" uniqueId="{A3EE2B67-5DB0-4E92-91F6-D769B8F7F98C}" formatIdx="23">
          <cx:dataId val="23"/>
          <cx:layoutPr>
            <cx:binning intervalClosed="r"/>
          </cx:layoutPr>
        </cx:series>
        <cx:series layoutId="clusteredColumn" hidden="1" uniqueId="{E228C4BC-9757-4C73-8831-98080CE2F4F6}" formatIdx="24">
          <cx:dataId val="24"/>
          <cx:layoutPr>
            <cx:binning intervalClosed="r"/>
          </cx:layoutPr>
        </cx:series>
        <cx:series layoutId="clusteredColumn" hidden="1" uniqueId="{59C9C5BB-BAAB-43D7-981F-2C5387848E39}" formatIdx="25">
          <cx:dataId val="25"/>
          <cx:layoutPr>
            <cx:binning intervalClosed="r"/>
          </cx:layoutPr>
        </cx:series>
        <cx:series layoutId="clusteredColumn" hidden="1" uniqueId="{CF1E80B4-293F-4E91-801C-489B9287E463}" formatIdx="26">
          <cx:dataId val="26"/>
          <cx:layoutPr>
            <cx:binning intervalClosed="r"/>
          </cx:layoutPr>
        </cx:series>
        <cx:series layoutId="clusteredColumn" hidden="1" uniqueId="{5BC87E2C-A4AE-4DB0-B97C-5D393279EDF8}" formatIdx="27">
          <cx:dataId val="27"/>
          <cx:layoutPr>
            <cx:binning intervalClosed="r"/>
          </cx:layoutPr>
        </cx:series>
        <cx:series layoutId="clusteredColumn" hidden="1" uniqueId="{FEB03EC4-7088-452D-AE52-D273961DD88B}" formatIdx="28">
          <cx:dataId val="28"/>
          <cx:layoutPr>
            <cx:binning intervalClosed="r"/>
          </cx:layoutPr>
        </cx:series>
        <cx:series layoutId="clusteredColumn" hidden="1" uniqueId="{C7D89332-971A-4961-BBFE-CA5B0A31F6B8}" formatIdx="29">
          <cx:dataId val="29"/>
          <cx:layoutPr>
            <cx:binning intervalClosed="r"/>
          </cx:layoutPr>
        </cx:series>
        <cx:series layoutId="clusteredColumn" hidden="1" uniqueId="{985BF3D1-6424-42C8-BB5A-D5BB17C2694B}" formatIdx="30">
          <cx:dataId val="30"/>
          <cx:layoutPr>
            <cx:binning intervalClosed="r"/>
          </cx:layoutPr>
        </cx:series>
        <cx:series layoutId="clusteredColumn" hidden="1" uniqueId="{F1272DE3-EB7E-49A5-80DF-B45FBDE5ACD9}" formatIdx="31">
          <cx:dataId val="31"/>
          <cx:layoutPr>
            <cx:binning intervalClosed="r"/>
          </cx:layoutPr>
        </cx:series>
        <cx:series layoutId="clusteredColumn" hidden="1" uniqueId="{8B47648F-9D97-4439-9151-3C2469AF5059}" formatIdx="32">
          <cx:dataId val="32"/>
          <cx:layoutPr>
            <cx:binning intervalClosed="r"/>
          </cx:layoutPr>
        </cx:series>
        <cx:series layoutId="clusteredColumn" hidden="1" uniqueId="{4999BF55-D589-4560-B999-7F1760E6DE5D}" formatIdx="33">
          <cx:dataId val="33"/>
          <cx:layoutPr>
            <cx:binning intervalClosed="r"/>
          </cx:layoutPr>
        </cx:series>
        <cx:series layoutId="clusteredColumn" hidden="1" uniqueId="{8DDF75D0-A541-4A29-9667-889D25490597}" formatIdx="34">
          <cx:dataId val="34"/>
          <cx:layoutPr>
            <cx:binning intervalClosed="r"/>
          </cx:layoutPr>
        </cx:series>
        <cx:series layoutId="clusteredColumn" hidden="1" uniqueId="{9E3D555E-11D8-445D-9154-6756E55C6BF4}" formatIdx="35">
          <cx:dataId val="35"/>
          <cx:layoutPr>
            <cx:binning intervalClosed="r"/>
          </cx:layoutPr>
        </cx:series>
        <cx:series layoutId="clusteredColumn" hidden="1" uniqueId="{E86293B6-3BC6-43A0-8521-DC215E842373}" formatIdx="36">
          <cx:dataId val="36"/>
          <cx:layoutPr>
            <cx:binning intervalClosed="r"/>
          </cx:layoutPr>
        </cx:series>
        <cx:series layoutId="clusteredColumn" hidden="1" uniqueId="{59F3EE44-7E7C-48D1-A17A-B8E54DA21EF1}" formatIdx="37">
          <cx:dataId val="37"/>
          <cx:layoutPr>
            <cx:binning intervalClosed="r"/>
          </cx:layoutPr>
        </cx:series>
        <cx:series layoutId="clusteredColumn" hidden="1" uniqueId="{5C62719A-7847-40AF-8675-3ECA7CCBE816}" formatIdx="38">
          <cx:dataId val="38"/>
          <cx:layoutPr>
            <cx:binning intervalClosed="r"/>
          </cx:layoutPr>
        </cx:series>
        <cx:series layoutId="clusteredColumn" hidden="1" uniqueId="{64D8B7A9-F3C8-408D-BB76-0762AB542DA4}" formatIdx="39">
          <cx:dataId val="39"/>
          <cx:layoutPr>
            <cx:binning intervalClosed="r"/>
          </cx:layoutPr>
        </cx:series>
        <cx:series layoutId="clusteredColumn" hidden="1" uniqueId="{746677B1-89AB-43E4-A0E4-1E7E5D40BA25}" formatIdx="40">
          <cx:dataId val="40"/>
          <cx:layoutPr>
            <cx:binning intervalClosed="r"/>
          </cx:layoutPr>
        </cx:series>
        <cx:series layoutId="clusteredColumn" hidden="1" uniqueId="{0699891F-8FDF-402A-83C1-36D24DED7351}" formatIdx="41">
          <cx:dataId val="41"/>
          <cx:layoutPr>
            <cx:binning intervalClosed="r"/>
          </cx:layoutPr>
        </cx:series>
        <cx:series layoutId="clusteredColumn" hidden="1" uniqueId="{694D2B3A-E386-4C16-B2EC-5FD26185DF1C}" formatIdx="42">
          <cx:dataId val="42"/>
          <cx:layoutPr>
            <cx:binning intervalClosed="r"/>
          </cx:layoutPr>
        </cx:series>
        <cx:series layoutId="clusteredColumn" hidden="1" uniqueId="{77ED16DB-038C-48B1-9092-7204C14E6C69}" formatIdx="43">
          <cx:dataId val="43"/>
          <cx:layoutPr>
            <cx:binning intervalClosed="r"/>
          </cx:layoutPr>
        </cx:series>
        <cx:series layoutId="clusteredColumn" hidden="1" uniqueId="{72B7FC2A-51BC-4BCC-8341-92C7A877BE6B}" formatIdx="44">
          <cx:dataId val="44"/>
          <cx:layoutPr>
            <cx:binning intervalClosed="r"/>
          </cx:layoutPr>
        </cx:series>
        <cx:series layoutId="clusteredColumn" hidden="1" uniqueId="{2660C65D-1C5B-4761-A09B-8B6DCA207D45}" formatIdx="45">
          <cx:dataId val="45"/>
          <cx:layoutPr>
            <cx:binning intervalClosed="r"/>
          </cx:layoutPr>
        </cx:series>
        <cx:series layoutId="clusteredColumn" hidden="1" uniqueId="{33DF1B2C-6FA5-4243-81FB-5852F5A41179}" formatIdx="46">
          <cx:dataId val="46"/>
          <cx:layoutPr>
            <cx:binning intervalClosed="r"/>
          </cx:layoutPr>
        </cx:series>
        <cx:series layoutId="clusteredColumn" hidden="1" uniqueId="{4B86B098-091E-4BBD-80D6-4B3D7FD1ECA9}" formatIdx="47">
          <cx:dataId val="47"/>
          <cx:layoutPr>
            <cx:binning intervalClosed="r"/>
          </cx:layoutPr>
        </cx:series>
        <cx:series layoutId="clusteredColumn" hidden="1" uniqueId="{A5770DAF-17E2-4E1D-AC2D-034AC2DF3D78}" formatIdx="48">
          <cx:dataId val="48"/>
          <cx:layoutPr>
            <cx:binning intervalClosed="r"/>
          </cx:layoutPr>
        </cx:series>
        <cx:series layoutId="clusteredColumn" hidden="1" uniqueId="{5C9DB531-BC5E-4F85-A0AA-B6BBF6E13906}" formatIdx="49">
          <cx:dataId val="49"/>
          <cx:layoutPr>
            <cx:binning intervalClosed="r"/>
          </cx:layoutPr>
        </cx:series>
        <cx:series layoutId="clusteredColumn" hidden="1" uniqueId="{6273CE1B-8BD1-4096-A523-43164735D486}" formatIdx="50">
          <cx:dataId val="50"/>
          <cx:layoutPr>
            <cx:binning intervalClosed="r"/>
          </cx:layoutPr>
        </cx:series>
        <cx:series layoutId="clusteredColumn" hidden="1" uniqueId="{79461A91-DA36-46CD-8464-D62F2A7DDBF8}" formatIdx="51">
          <cx:dataId val="51"/>
          <cx:layoutPr>
            <cx:binning intervalClosed="r"/>
          </cx:layoutPr>
        </cx:series>
        <cx:series layoutId="clusteredColumn" hidden="1" uniqueId="{538BC59C-BFE2-45E7-9F8F-6664C5829F26}" formatIdx="52">
          <cx:dataId val="52"/>
          <cx:layoutPr>
            <cx:binning intervalClosed="r"/>
          </cx:layoutPr>
        </cx:series>
        <cx:series layoutId="clusteredColumn" hidden="1" uniqueId="{E8F1FECB-359B-403E-B50A-346116EBABC9}" formatIdx="53">
          <cx:dataId val="53"/>
          <cx:layoutPr>
            <cx:binning intervalClosed="r"/>
          </cx:layoutPr>
        </cx:series>
        <cx:series layoutId="clusteredColumn" hidden="1" uniqueId="{A559C420-6070-4B96-9FA2-8DD91AFAFEBC}" formatIdx="54">
          <cx:dataId val="54"/>
          <cx:layoutPr>
            <cx:binning intervalClosed="r"/>
          </cx:layoutPr>
        </cx:series>
        <cx:series layoutId="clusteredColumn" hidden="1" uniqueId="{B8D635BD-E8C5-483E-8C0E-FAC235A414E6}" formatIdx="55">
          <cx:dataId val="55"/>
          <cx:layoutPr>
            <cx:binning intervalClosed="r"/>
          </cx:layoutPr>
        </cx:series>
        <cx:series layoutId="clusteredColumn" hidden="1" uniqueId="{FBE50594-AC71-48B4-9604-1F40534F95A3}" formatIdx="56">
          <cx:dataId val="56"/>
          <cx:layoutPr>
            <cx:binning intervalClosed="r"/>
          </cx:layoutPr>
        </cx:series>
        <cx:series layoutId="clusteredColumn" hidden="1" uniqueId="{A19843D3-1F56-4A18-B2FD-568D17656908}" formatIdx="57">
          <cx:dataId val="57"/>
          <cx:layoutPr>
            <cx:binning intervalClosed="r"/>
          </cx:layoutPr>
        </cx:series>
        <cx:series layoutId="clusteredColumn" hidden="1" uniqueId="{C1461FFF-A59C-4DF7-95EA-93E0475CF7F0}" formatIdx="58">
          <cx:dataId val="58"/>
          <cx:layoutPr>
            <cx:binning intervalClosed="r"/>
          </cx:layoutPr>
        </cx:series>
        <cx:series layoutId="clusteredColumn" hidden="1" uniqueId="{61FBB6D8-2156-44C5-9DA1-FDBC9CF67E8D}" formatIdx="59">
          <cx:dataId val="59"/>
          <cx:layoutPr>
            <cx:binning intervalClosed="r"/>
          </cx:layoutPr>
        </cx:series>
        <cx:series layoutId="clusteredColumn" hidden="1" uniqueId="{292F671D-4B25-45BA-A17F-39BE2007C39A}" formatIdx="60">
          <cx:dataId val="60"/>
          <cx:layoutPr>
            <cx:binning intervalClosed="r"/>
          </cx:layoutPr>
        </cx:series>
        <cx:series layoutId="clusteredColumn" hidden="1" uniqueId="{70640306-89D1-445D-A55B-23E619D81F1D}" formatIdx="61">
          <cx:dataId val="61"/>
          <cx:layoutPr>
            <cx:binning intervalClosed="r"/>
          </cx:layoutPr>
        </cx:series>
        <cx:series layoutId="clusteredColumn" hidden="1" uniqueId="{ED7EBC9A-444F-4ACF-8276-44EB6C912DD5}" formatIdx="62">
          <cx:dataId val="62"/>
          <cx:layoutPr>
            <cx:binning intervalClosed="r"/>
          </cx:layoutPr>
        </cx:series>
        <cx:series layoutId="clusteredColumn" hidden="1" uniqueId="{B1CA50E0-1069-46FA-8239-37485AD24535}" formatIdx="63">
          <cx:dataId val="63"/>
          <cx:layoutPr>
            <cx:binning intervalClosed="r"/>
          </cx:layoutPr>
        </cx:series>
        <cx:series layoutId="clusteredColumn" hidden="1" uniqueId="{FBBB4951-2A31-4357-B4A4-D75EF6AF688E}" formatIdx="64">
          <cx:dataId val="64"/>
          <cx:layoutPr>
            <cx:binning intervalClosed="r"/>
          </cx:layoutPr>
        </cx:series>
        <cx:series layoutId="clusteredColumn" hidden="1" uniqueId="{3AFB1130-FA7A-4779-97AB-84BCCEB9A5B4}" formatIdx="65">
          <cx:dataId val="65"/>
          <cx:layoutPr>
            <cx:binning intervalClosed="r"/>
          </cx:layoutPr>
        </cx:series>
        <cx:series layoutId="clusteredColumn" hidden="1" uniqueId="{3C51EC38-F891-4D1B-A6B5-00C6B434955D}" formatIdx="66">
          <cx:dataId val="66"/>
          <cx:layoutPr>
            <cx:binning intervalClosed="r"/>
          </cx:layoutPr>
        </cx:series>
        <cx:series layoutId="clusteredColumn" hidden="1" uniqueId="{CFC0BCE6-AE43-4AAA-8C43-72751005636E}" formatIdx="67">
          <cx:dataId val="67"/>
          <cx:layoutPr>
            <cx:binning intervalClosed="r"/>
          </cx:layoutPr>
        </cx:series>
        <cx:series layoutId="clusteredColumn" hidden="1" uniqueId="{2E442713-5570-4C4B-BABF-5359461684D5}" formatIdx="68">
          <cx:dataId val="68"/>
          <cx:layoutPr>
            <cx:binning intervalClosed="r"/>
          </cx:layoutPr>
        </cx:series>
        <cx:series layoutId="clusteredColumn" hidden="1" uniqueId="{361E9524-84F4-41BC-BAAB-5925022AC247}" formatIdx="69">
          <cx:dataId val="69"/>
          <cx:layoutPr>
            <cx:binning intervalClosed="r"/>
          </cx:layoutPr>
        </cx:series>
        <cx:series layoutId="clusteredColumn" hidden="1" uniqueId="{8E07CF9C-10FF-4774-8930-70CD6213465B}" formatIdx="70">
          <cx:dataId val="70"/>
          <cx:layoutPr>
            <cx:binning intervalClosed="r"/>
          </cx:layoutPr>
        </cx:series>
        <cx:series layoutId="clusteredColumn" hidden="1" uniqueId="{0DBE0D67-2FC4-481E-8F67-485D3FB4FCB8}" formatIdx="71">
          <cx:dataId val="71"/>
          <cx:layoutPr>
            <cx:binning intervalClosed="r"/>
          </cx:layoutPr>
        </cx:series>
        <cx:series layoutId="clusteredColumn" hidden="1" uniqueId="{05F49AF0-5167-4EAB-80F6-16F005D6E70E}" formatIdx="72">
          <cx:dataId val="72"/>
          <cx:layoutPr>
            <cx:binning intervalClosed="r"/>
          </cx:layoutPr>
        </cx:series>
        <cx:series layoutId="clusteredColumn" hidden="1" uniqueId="{49B47102-CD82-4344-9590-EECFD186C2E2}" formatIdx="73">
          <cx:dataId val="73"/>
          <cx:layoutPr>
            <cx:binning intervalClosed="r"/>
          </cx:layoutPr>
        </cx:series>
        <cx:series layoutId="clusteredColumn" hidden="1" uniqueId="{F1AD7E1F-6230-4FEB-B4DF-116D7FDAAF76}" formatIdx="74">
          <cx:dataId val="74"/>
          <cx:layoutPr>
            <cx:binning intervalClosed="r"/>
          </cx:layoutPr>
        </cx:series>
        <cx:series layoutId="clusteredColumn" hidden="1" uniqueId="{974E263D-067F-46A5-B8A1-3F68700806F3}" formatIdx="75">
          <cx:dataId val="75"/>
          <cx:layoutPr>
            <cx:binning intervalClosed="r"/>
          </cx:layoutPr>
        </cx:series>
        <cx:series layoutId="clusteredColumn" hidden="1" uniqueId="{BA2B0779-E624-40AB-803C-EA2DCC84D3E4}" formatIdx="76">
          <cx:dataId val="76"/>
          <cx:layoutPr>
            <cx:binning intervalClosed="r"/>
          </cx:layoutPr>
        </cx:series>
        <cx:series layoutId="clusteredColumn" hidden="1" uniqueId="{62AC3447-2CE6-454F-9331-6BB74EA6729B}" formatIdx="77">
          <cx:dataId val="77"/>
          <cx:layoutPr>
            <cx:binning intervalClosed="r"/>
          </cx:layoutPr>
        </cx:series>
        <cx:series layoutId="clusteredColumn" hidden="1" uniqueId="{C52506A2-5B28-44B7-9761-AD11777DD28A}" formatIdx="78">
          <cx:dataId val="78"/>
          <cx:layoutPr>
            <cx:binning intervalClosed="r"/>
          </cx:layoutPr>
        </cx:series>
        <cx:series layoutId="clusteredColumn" hidden="1" uniqueId="{4CB90009-A818-48E9-AA1A-4163D9865174}" formatIdx="79">
          <cx:dataId val="79"/>
          <cx:layoutPr>
            <cx:binning intervalClosed="r"/>
          </cx:layoutPr>
        </cx:series>
        <cx:series layoutId="clusteredColumn" hidden="1" uniqueId="{BEB54104-9C7E-42B7-A615-A7D2636DCC71}" formatIdx="80">
          <cx:dataId val="80"/>
          <cx:layoutPr>
            <cx:binning intervalClosed="r"/>
          </cx:layoutPr>
        </cx:series>
        <cx:series layoutId="clusteredColumn" hidden="1" uniqueId="{40861E3D-6996-47F4-949A-51F642F41E04}" formatIdx="81">
          <cx:dataId val="81"/>
          <cx:layoutPr>
            <cx:binning intervalClosed="r"/>
          </cx:layoutPr>
        </cx:series>
        <cx:series layoutId="clusteredColumn" hidden="1" uniqueId="{68FF783F-A5DF-41F1-B987-1F4B7BE18953}" formatIdx="82">
          <cx:dataId val="82"/>
          <cx:layoutPr>
            <cx:binning intervalClosed="r"/>
          </cx:layoutPr>
        </cx:series>
        <cx:series layoutId="clusteredColumn" hidden="1" uniqueId="{EBE85FA9-286F-4369-827C-68802A52096A}" formatIdx="83">
          <cx:dataId val="83"/>
          <cx:layoutPr>
            <cx:binning intervalClosed="r"/>
          </cx:layoutPr>
        </cx:series>
        <cx:series layoutId="clusteredColumn" hidden="1" uniqueId="{FAF597C0-AF1B-47C1-89A9-3D5424B6D3FD}" formatIdx="84">
          <cx:dataId val="84"/>
          <cx:layoutPr>
            <cx:binning intervalClosed="r"/>
          </cx:layoutPr>
        </cx:series>
        <cx:series layoutId="clusteredColumn" hidden="1" uniqueId="{62C9D373-15D7-4FF0-B9B2-FCDD2E13A4BC}" formatIdx="85">
          <cx:dataId val="85"/>
          <cx:layoutPr>
            <cx:binning intervalClosed="r"/>
          </cx:layoutPr>
        </cx:series>
        <cx:series layoutId="clusteredColumn" hidden="1" uniqueId="{F7A5B5EB-B88D-4747-B8F6-6AD5FC65A204}" formatIdx="86">
          <cx:dataId val="86"/>
          <cx:layoutPr>
            <cx:binning intervalClosed="r"/>
          </cx:layoutPr>
        </cx:series>
        <cx:series layoutId="clusteredColumn" hidden="1" uniqueId="{EAC20ECD-8D5C-4FC4-9178-DBFBA2317CAE}" formatIdx="87">
          <cx:dataId val="87"/>
          <cx:layoutPr>
            <cx:binning intervalClosed="r"/>
          </cx:layoutPr>
        </cx:series>
        <cx:series layoutId="clusteredColumn" hidden="1" uniqueId="{33C19371-6E6B-40B7-97E0-22A99E454DC3}" formatIdx="88">
          <cx:dataId val="88"/>
          <cx:layoutPr>
            <cx:binning intervalClosed="r"/>
          </cx:layoutPr>
        </cx:series>
        <cx:series layoutId="clusteredColumn" hidden="1" uniqueId="{A657F411-C0CD-4BF4-9F18-02264E8810EA}" formatIdx="89">
          <cx:dataId val="89"/>
          <cx:layoutPr>
            <cx:binning intervalClosed="r"/>
          </cx:layoutPr>
        </cx:series>
        <cx:series layoutId="clusteredColumn" hidden="1" uniqueId="{28B7BBF0-577B-4125-8C65-597DD59FA913}" formatIdx="90">
          <cx:dataId val="90"/>
          <cx:layoutPr>
            <cx:binning intervalClosed="r"/>
          </cx:layoutPr>
        </cx:series>
        <cx:series layoutId="clusteredColumn" hidden="1" uniqueId="{777AF419-81D6-47F1-A870-1F3F76EAEED1}" formatIdx="91">
          <cx:dataId val="91"/>
          <cx:layoutPr>
            <cx:binning intervalClosed="r"/>
          </cx:layoutPr>
        </cx:series>
        <cx:series layoutId="clusteredColumn" hidden="1" uniqueId="{208C1D38-9985-401D-A60E-EFF6BF53BA9C}" formatIdx="92">
          <cx:dataId val="92"/>
          <cx:layoutPr>
            <cx:binning intervalClosed="r"/>
          </cx:layoutPr>
        </cx:series>
        <cx:series layoutId="clusteredColumn" hidden="1" uniqueId="{C1A399F3-96F1-4919-A23A-1E7C5F23ACBF}" formatIdx="93">
          <cx:dataId val="93"/>
          <cx:layoutPr>
            <cx:binning intervalClosed="r"/>
          </cx:layoutPr>
        </cx:series>
        <cx:series layoutId="clusteredColumn" hidden="1" uniqueId="{A85CE37D-37F5-4B49-AB1F-B7EF8602FCF0}" formatIdx="94">
          <cx:dataId val="94"/>
          <cx:layoutPr>
            <cx:binning intervalClosed="r"/>
          </cx:layoutPr>
        </cx:series>
        <cx:series layoutId="clusteredColumn" hidden="1" uniqueId="{951AD716-970A-4B19-B69B-65DCECC0826E}" formatIdx="95">
          <cx:dataId val="95"/>
          <cx:layoutPr>
            <cx:binning intervalClosed="r"/>
          </cx:layoutPr>
        </cx:series>
        <cx:series layoutId="clusteredColumn" hidden="1" uniqueId="{CE762532-A662-461E-8568-23A5AE534061}" formatIdx="96">
          <cx:dataId val="96"/>
          <cx:layoutPr>
            <cx:binning intervalClosed="r"/>
          </cx:layoutPr>
        </cx:series>
        <cx:series layoutId="clusteredColumn" hidden="1" uniqueId="{F96AEFE3-19EE-438C-9DDA-B3AAC22E15C8}" formatIdx="97">
          <cx:dataId val="97"/>
          <cx:layoutPr>
            <cx:binning intervalClosed="r"/>
          </cx:layoutPr>
        </cx:series>
        <cx:series layoutId="clusteredColumn" hidden="1" uniqueId="{B9C0C3A5-0BDC-4647-A456-4681B1B5F4EF}" formatIdx="98">
          <cx:dataId val="98"/>
          <cx:layoutPr>
            <cx:binning intervalClosed="r"/>
          </cx:layoutPr>
        </cx:series>
        <cx:series layoutId="clusteredColumn" hidden="1" uniqueId="{557BB375-FBC6-472C-8DBB-89E62B1E6EA6}" formatIdx="99">
          <cx:dataId val="99"/>
          <cx:layoutPr>
            <cx:binning intervalClosed="r"/>
          </cx:layoutPr>
        </cx:series>
        <cx:series layoutId="clusteredColumn" hidden="1" uniqueId="{83338D4C-8745-4BD5-8C02-071003ACA412}" formatIdx="100">
          <cx:dataId val="100"/>
          <cx:layoutPr>
            <cx:binning intervalClosed="r"/>
          </cx:layoutPr>
        </cx:series>
        <cx:series layoutId="clusteredColumn" hidden="1" uniqueId="{127C9FCA-1FBD-4EC2-80C8-4DD3255F400D}" formatIdx="101">
          <cx:dataId val="101"/>
          <cx:layoutPr>
            <cx:binning intervalClosed="r"/>
          </cx:layoutPr>
        </cx:series>
        <cx:series layoutId="clusteredColumn" hidden="1" uniqueId="{E569193B-9146-456B-9C4F-E54DCE0CFB87}" formatIdx="102">
          <cx:dataId val="102"/>
          <cx:layoutPr>
            <cx:binning intervalClosed="r"/>
          </cx:layoutPr>
        </cx:series>
        <cx:series layoutId="clusteredColumn" hidden="1" uniqueId="{A844FA09-FBE3-49AE-A036-379F7177BDB0}" formatIdx="103">
          <cx:dataId val="103"/>
          <cx:layoutPr>
            <cx:binning intervalClosed="r"/>
          </cx:layoutPr>
        </cx:series>
        <cx:series layoutId="clusteredColumn" hidden="1" uniqueId="{4C393A06-40CC-4451-B449-B753433DA1F5}" formatIdx="104">
          <cx:dataId val="104"/>
          <cx:layoutPr>
            <cx:binning intervalClosed="r"/>
          </cx:layoutPr>
        </cx:series>
        <cx:series layoutId="clusteredColumn" hidden="1" uniqueId="{24BEC137-EF4F-40DD-A3C9-7BBDC37F3C1E}" formatIdx="105">
          <cx:dataId val="105"/>
          <cx:layoutPr>
            <cx:binning intervalClosed="r"/>
          </cx:layoutPr>
        </cx:series>
        <cx:series layoutId="clusteredColumn" hidden="1" uniqueId="{C6EC1C8A-088E-4DFB-8811-4FE59B07923B}" formatIdx="106">
          <cx:dataId val="106"/>
          <cx:layoutPr>
            <cx:binning intervalClosed="r"/>
          </cx:layoutPr>
        </cx:series>
        <cx:series layoutId="clusteredColumn" hidden="1" uniqueId="{7F5669ED-1F0A-4564-A68D-94F6A4707566}" formatIdx="107">
          <cx:dataId val="107"/>
          <cx:layoutPr>
            <cx:binning intervalClosed="r"/>
          </cx:layoutPr>
        </cx:series>
        <cx:series layoutId="clusteredColumn" hidden="1" uniqueId="{A7ACCE12-064C-4440-8579-B61C9AFDCBBE}" formatIdx="108">
          <cx:dataId val="108"/>
          <cx:layoutPr>
            <cx:binning intervalClosed="r"/>
          </cx:layoutPr>
        </cx:series>
        <cx:series layoutId="clusteredColumn" hidden="1" uniqueId="{0D8953C4-0EAB-43A8-860B-2DF4E73DE9AC}" formatIdx="109">
          <cx:dataId val="109"/>
          <cx:layoutPr>
            <cx:binning intervalClosed="r"/>
          </cx:layoutPr>
        </cx:series>
        <cx:series layoutId="clusteredColumn" hidden="1" uniqueId="{D9879BDD-C29C-4E5E-92B9-7C3B2EDA00AB}" formatIdx="110">
          <cx:dataId val="110"/>
          <cx:layoutPr>
            <cx:binning intervalClosed="r"/>
          </cx:layoutPr>
        </cx:series>
        <cx:series layoutId="clusteredColumn" hidden="1" uniqueId="{FAA681A9-D751-4FB2-95C1-095B3129D8AF}" formatIdx="111">
          <cx:dataId val="111"/>
          <cx:layoutPr>
            <cx:binning intervalClosed="r"/>
          </cx:layoutPr>
        </cx:series>
        <cx:series layoutId="clusteredColumn" hidden="1" uniqueId="{53392011-4152-4C9D-BB4E-4EAA71447A69}" formatIdx="112">
          <cx:dataId val="112"/>
          <cx:layoutPr>
            <cx:binning intervalClosed="r"/>
          </cx:layoutPr>
        </cx:series>
        <cx:series layoutId="clusteredColumn" hidden="1" uniqueId="{369CD559-46C6-4231-85FE-0BA517D81009}" formatIdx="113">
          <cx:dataId val="113"/>
          <cx:layoutPr>
            <cx:binning intervalClosed="r"/>
          </cx:layoutPr>
        </cx:series>
        <cx:series layoutId="clusteredColumn" hidden="1" uniqueId="{8F2A368E-FEC8-47E6-8FCB-2158827160C2}" formatIdx="114">
          <cx:dataId val="114"/>
          <cx:layoutPr>
            <cx:binning intervalClosed="r"/>
          </cx:layoutPr>
        </cx:series>
        <cx:series layoutId="clusteredColumn" hidden="1" uniqueId="{4969CBF8-758F-42B9-9169-65B332E32BAC}" formatIdx="115">
          <cx:dataId val="115"/>
          <cx:layoutPr>
            <cx:binning intervalClosed="r"/>
          </cx:layoutPr>
        </cx:series>
        <cx:series layoutId="clusteredColumn" hidden="1" uniqueId="{9E835FBA-70F0-4C99-A3C1-67EE219F5CB0}" formatIdx="116">
          <cx:dataId val="116"/>
          <cx:layoutPr>
            <cx:binning intervalClosed="r"/>
          </cx:layoutPr>
        </cx:series>
        <cx:series layoutId="clusteredColumn" hidden="1" uniqueId="{052F5B18-74FF-41B8-BB23-B9E0A59F8438}" formatIdx="117">
          <cx:dataId val="117"/>
          <cx:layoutPr>
            <cx:binning intervalClosed="r"/>
          </cx:layoutPr>
        </cx:series>
        <cx:series layoutId="clusteredColumn" hidden="1" uniqueId="{4083FF30-A276-4940-B890-A44E93073AFE}" formatIdx="118">
          <cx:dataId val="118"/>
          <cx:layoutPr>
            <cx:binning intervalClosed="r"/>
          </cx:layoutPr>
        </cx:series>
        <cx:series layoutId="clusteredColumn" hidden="1" uniqueId="{3D200328-8AB3-4675-BF96-E627C3AD4E9E}" formatIdx="119">
          <cx:dataId val="119"/>
          <cx:layoutPr>
            <cx:binning intervalClosed="r"/>
          </cx:layoutPr>
        </cx:series>
        <cx:series layoutId="clusteredColumn" hidden="1" uniqueId="{9FEF18BE-7B6B-4E44-865B-F356CC56BE32}" formatIdx="120">
          <cx:dataId val="120"/>
          <cx:layoutPr>
            <cx:binning intervalClosed="r"/>
          </cx:layoutPr>
        </cx:series>
        <cx:series layoutId="clusteredColumn" hidden="1" uniqueId="{EF33AE1B-CBF4-44D5-8839-8673A32F3934}" formatIdx="121">
          <cx:dataId val="121"/>
          <cx:layoutPr>
            <cx:binning intervalClosed="r"/>
          </cx:layoutPr>
        </cx:series>
        <cx:series layoutId="clusteredColumn" hidden="1" uniqueId="{8180F241-316A-401D-9FD9-E9F6CD1D9D17}" formatIdx="122">
          <cx:dataId val="122"/>
          <cx:layoutPr>
            <cx:binning intervalClosed="r"/>
          </cx:layoutPr>
        </cx:series>
        <cx:series layoutId="clusteredColumn" hidden="1" uniqueId="{D801C561-96C1-40C2-979E-BF7CBC80358D}" formatIdx="123">
          <cx:dataId val="123"/>
          <cx:layoutPr>
            <cx:binning intervalClosed="r"/>
          </cx:layoutPr>
        </cx:series>
        <cx:series layoutId="clusteredColumn" hidden="1" uniqueId="{3C6A3525-4764-46DA-A151-5CC4A0697814}" formatIdx="124">
          <cx:dataId val="124"/>
          <cx:layoutPr>
            <cx:binning intervalClosed="r"/>
          </cx:layoutPr>
        </cx:series>
        <cx:series layoutId="clusteredColumn" hidden="1" uniqueId="{1C8EDA6C-060C-4E56-81AD-46402D7E7A62}" formatIdx="125">
          <cx:dataId val="125"/>
          <cx:layoutPr>
            <cx:binning intervalClosed="r"/>
          </cx:layoutPr>
        </cx:series>
        <cx:series layoutId="clusteredColumn" hidden="1" uniqueId="{E20FE215-F690-40AE-BC0F-8A81D805889C}" formatIdx="126">
          <cx:dataId val="126"/>
          <cx:layoutPr>
            <cx:binning intervalClosed="r"/>
          </cx:layoutPr>
        </cx:series>
        <cx:series layoutId="clusteredColumn" hidden="1" uniqueId="{C24B774D-F532-4517-966A-1D79EA4ACB8D}" formatIdx="127">
          <cx:dataId val="127"/>
          <cx:layoutPr>
            <cx:binning intervalClosed="r"/>
          </cx:layoutPr>
        </cx:series>
        <cx:series layoutId="clusteredColumn" hidden="1" uniqueId="{1E5B8EBF-09A6-4F75-B5BE-1DCB723C4667}" formatIdx="128">
          <cx:dataId val="128"/>
          <cx:layoutPr>
            <cx:binning intervalClosed="r"/>
          </cx:layoutPr>
        </cx:series>
        <cx:series layoutId="clusteredColumn" hidden="1" uniqueId="{57CF1A06-1D82-47C3-BD37-AC7FEB9C41C1}" formatIdx="129">
          <cx:dataId val="129"/>
          <cx:layoutPr>
            <cx:binning intervalClosed="r"/>
          </cx:layoutPr>
        </cx:series>
        <cx:series layoutId="clusteredColumn" hidden="1" uniqueId="{526F54E3-AD17-4B7F-86B1-C060703F0FD7}" formatIdx="130">
          <cx:dataId val="130"/>
          <cx:layoutPr>
            <cx:binning intervalClosed="r"/>
          </cx:layoutPr>
        </cx:series>
        <cx:series layoutId="clusteredColumn" hidden="1" uniqueId="{88EB9E95-2B90-4CB8-9791-779C002D6BD8}" formatIdx="131">
          <cx:dataId val="131"/>
          <cx:layoutPr>
            <cx:binning intervalClosed="r"/>
          </cx:layoutPr>
        </cx:series>
        <cx:series layoutId="clusteredColumn" hidden="1" uniqueId="{28C51C02-E484-45F8-B775-10F92CA36B74}" formatIdx="132">
          <cx:dataId val="132"/>
          <cx:layoutPr>
            <cx:binning intervalClosed="r"/>
          </cx:layoutPr>
        </cx:series>
        <cx:series layoutId="clusteredColumn" hidden="1" uniqueId="{426A608F-FB74-401B-90DE-AFE28EA4F5DC}" formatIdx="133">
          <cx:dataId val="133"/>
          <cx:layoutPr>
            <cx:binning intervalClosed="r"/>
          </cx:layoutPr>
        </cx:series>
        <cx:series layoutId="clusteredColumn" hidden="1" uniqueId="{F27E594B-BC49-45E4-B7F3-8BFF565FD50D}" formatIdx="134">
          <cx:dataId val="134"/>
          <cx:layoutPr>
            <cx:binning intervalClosed="r"/>
          </cx:layoutPr>
        </cx:series>
        <cx:series layoutId="clusteredColumn" hidden="1" uniqueId="{CD7FF117-C96A-4AAB-A3A8-3A380D0CE725}" formatIdx="135">
          <cx:dataId val="135"/>
          <cx:layoutPr>
            <cx:binning intervalClosed="r"/>
          </cx:layoutPr>
        </cx:series>
        <cx:series layoutId="clusteredColumn" hidden="1" uniqueId="{FBDF0698-C798-4200-89D8-68DA971C81A5}" formatIdx="136">
          <cx:dataId val="136"/>
          <cx:layoutPr>
            <cx:binning intervalClosed="r"/>
          </cx:layoutPr>
        </cx:series>
        <cx:series layoutId="clusteredColumn" hidden="1" uniqueId="{2505C8C7-C7F9-484B-B440-665A02E7D8BE}" formatIdx="137">
          <cx:dataId val="137"/>
          <cx:layoutPr>
            <cx:binning intervalClosed="r"/>
          </cx:layoutPr>
        </cx:series>
        <cx:series layoutId="clusteredColumn" hidden="1" uniqueId="{DE922356-4F00-47C9-A2E3-65620ABD12D5}" formatIdx="138">
          <cx:dataId val="138"/>
          <cx:layoutPr>
            <cx:binning intervalClosed="r"/>
          </cx:layoutPr>
        </cx:series>
        <cx:series layoutId="clusteredColumn" hidden="1" uniqueId="{E016A6AF-A1D0-4AC1-8CC5-6BFF116D994D}" formatIdx="139">
          <cx:dataId val="139"/>
          <cx:layoutPr>
            <cx:binning intervalClosed="r"/>
          </cx:layoutPr>
        </cx:series>
        <cx:series layoutId="clusteredColumn" hidden="1" uniqueId="{7AC23BBF-EC48-46D5-BDD8-8883FE889215}" formatIdx="140">
          <cx:dataId val="140"/>
          <cx:layoutPr>
            <cx:binning intervalClosed="r"/>
          </cx:layoutPr>
        </cx:series>
        <cx:series layoutId="clusteredColumn" hidden="1" uniqueId="{FA7AE354-C584-4DD6-A14C-0E58C77A7A4E}" formatIdx="141">
          <cx:dataId val="141"/>
          <cx:layoutPr>
            <cx:binning intervalClosed="r"/>
          </cx:layoutPr>
        </cx:series>
        <cx:series layoutId="clusteredColumn" hidden="1" uniqueId="{AD87F7D3-6E2C-4CCD-8B0B-368FDD626950}" formatIdx="142">
          <cx:dataId val="142"/>
          <cx:layoutPr>
            <cx:binning intervalClosed="r"/>
          </cx:layoutPr>
        </cx:series>
        <cx:series layoutId="clusteredColumn" hidden="1" uniqueId="{2BDEAB90-8F7A-4AD8-9398-3C2C6D886D4E}" formatIdx="143">
          <cx:dataId val="143"/>
          <cx:layoutPr>
            <cx:binning intervalClosed="r"/>
          </cx:layoutPr>
        </cx:series>
        <cx:series layoutId="clusteredColumn" hidden="1" uniqueId="{D2661D21-2C0F-4780-9747-7EFB3C4B518B}" formatIdx="144">
          <cx:dataId val="144"/>
          <cx:layoutPr>
            <cx:binning intervalClosed="r"/>
          </cx:layoutPr>
        </cx:series>
        <cx:series layoutId="clusteredColumn" hidden="1" uniqueId="{1B6F0999-CB24-4A61-ACEE-E6E0C78DB551}" formatIdx="145">
          <cx:dataId val="145"/>
          <cx:layoutPr>
            <cx:binning intervalClosed="r"/>
          </cx:layoutPr>
        </cx:series>
        <cx:series layoutId="clusteredColumn" hidden="1" uniqueId="{EEB18924-A581-4490-97B6-0FC3A806BA7E}" formatIdx="146">
          <cx:dataId val="146"/>
          <cx:layoutPr>
            <cx:binning intervalClosed="r"/>
          </cx:layoutPr>
        </cx:series>
        <cx:series layoutId="clusteredColumn" hidden="1" uniqueId="{6A3F732F-4F35-4231-B279-D346ECCAB3EA}" formatIdx="147">
          <cx:dataId val="147"/>
          <cx:layoutPr>
            <cx:binning intervalClosed="r"/>
          </cx:layoutPr>
        </cx:series>
        <cx:series layoutId="clusteredColumn" hidden="1" uniqueId="{DF0511E2-23A3-4C78-8DA0-0B98526576C9}" formatIdx="148">
          <cx:dataId val="148"/>
          <cx:layoutPr>
            <cx:binning intervalClosed="r"/>
          </cx:layoutPr>
        </cx:series>
        <cx:series layoutId="clusteredColumn" hidden="1" uniqueId="{B54C58B8-1C7F-44B5-A73A-F19CEDEFB3AB}" formatIdx="149">
          <cx:dataId val="149"/>
          <cx:layoutPr>
            <cx:binning intervalClosed="r"/>
          </cx:layoutPr>
        </cx:series>
        <cx:series layoutId="clusteredColumn" hidden="1" uniqueId="{C84B3057-341F-4BA7-95EF-F7B60D461D3F}" formatIdx="150">
          <cx:dataId val="150"/>
          <cx:layoutPr>
            <cx:binning intervalClosed="r"/>
          </cx:layoutPr>
        </cx:series>
        <cx:series layoutId="clusteredColumn" hidden="1" uniqueId="{904C1FEE-1154-4A06-91D2-44676DC35105}" formatIdx="151">
          <cx:dataId val="151"/>
          <cx:layoutPr>
            <cx:binning intervalClosed="r"/>
          </cx:layoutPr>
        </cx:series>
        <cx:series layoutId="clusteredColumn" hidden="1" uniqueId="{A76DCA33-6321-4EE9-9F13-69BEEBE43803}" formatIdx="152">
          <cx:dataId val="152"/>
          <cx:layoutPr>
            <cx:binning intervalClosed="r"/>
          </cx:layoutPr>
        </cx:series>
        <cx:series layoutId="clusteredColumn" hidden="1" uniqueId="{F3499A37-CD80-4573-A58F-10646DDDF6E4}" formatIdx="153">
          <cx:dataId val="153"/>
          <cx:layoutPr>
            <cx:binning intervalClosed="r"/>
          </cx:layoutPr>
        </cx:series>
        <cx:series layoutId="clusteredColumn" hidden="1" uniqueId="{01D09042-3617-4359-8240-71816F9EE96C}" formatIdx="154">
          <cx:dataId val="154"/>
          <cx:layoutPr>
            <cx:binning intervalClosed="r"/>
          </cx:layoutPr>
        </cx:series>
        <cx:series layoutId="clusteredColumn" hidden="1" uniqueId="{A9A5C024-879F-41A5-BEAB-022C4AAC6A27}" formatIdx="155">
          <cx:dataId val="155"/>
          <cx:layoutPr>
            <cx:binning intervalClosed="r"/>
          </cx:layoutPr>
        </cx:series>
        <cx:series layoutId="clusteredColumn" hidden="1" uniqueId="{8FBA64B4-60B1-4D0C-9AD6-3120643A9B3D}" formatIdx="156">
          <cx:dataId val="156"/>
          <cx:layoutPr>
            <cx:binning intervalClosed="r"/>
          </cx:layoutPr>
        </cx:series>
        <cx:series layoutId="clusteredColumn" hidden="1" uniqueId="{0104040B-1237-422F-B21A-05C5A1A8CBA6}" formatIdx="157">
          <cx:dataId val="157"/>
          <cx:layoutPr>
            <cx:binning intervalClosed="r"/>
          </cx:layoutPr>
        </cx:series>
        <cx:series layoutId="clusteredColumn" hidden="1" uniqueId="{2FFA3694-2FD1-476A-90BD-DC7D417B13D5}" formatIdx="158">
          <cx:dataId val="158"/>
          <cx:layoutPr>
            <cx:binning intervalClosed="r"/>
          </cx:layoutPr>
        </cx:series>
        <cx:series layoutId="clusteredColumn" hidden="1" uniqueId="{BDB81B00-1B3A-48BF-B569-60E7F4B5A417}" formatIdx="159">
          <cx:dataId val="159"/>
          <cx:layoutPr>
            <cx:binning intervalClosed="r"/>
          </cx:layoutPr>
        </cx:series>
        <cx:series layoutId="clusteredColumn" hidden="1" uniqueId="{FBD0957C-C437-4400-A739-6E4259D2FC83}" formatIdx="160">
          <cx:dataId val="160"/>
          <cx:layoutPr>
            <cx:binning intervalClosed="r"/>
          </cx:layoutPr>
        </cx:series>
        <cx:series layoutId="clusteredColumn" hidden="1" uniqueId="{C54CE450-A0DD-499E-8D44-01ADDDB7C763}" formatIdx="161">
          <cx:dataId val="161"/>
          <cx:layoutPr>
            <cx:binning intervalClosed="r"/>
          </cx:layoutPr>
        </cx:series>
        <cx:series layoutId="clusteredColumn" hidden="1" uniqueId="{751558AE-C55F-4FEC-9509-CEA0D302F869}" formatIdx="162">
          <cx:dataId val="162"/>
          <cx:layoutPr>
            <cx:binning intervalClosed="r"/>
          </cx:layoutPr>
        </cx:series>
        <cx:series layoutId="clusteredColumn" hidden="1" uniqueId="{B1EA6B31-4CAB-4464-9ED2-F2DE9ECCA870}" formatIdx="163">
          <cx:dataId val="163"/>
          <cx:layoutPr>
            <cx:binning intervalClosed="r"/>
          </cx:layoutPr>
        </cx:series>
        <cx:series layoutId="clusteredColumn" hidden="1" uniqueId="{8593C845-BD0F-4629-B6D9-DD843BFDB8B4}" formatIdx="164">
          <cx:dataId val="164"/>
          <cx:layoutPr>
            <cx:binning intervalClosed="r"/>
          </cx:layoutPr>
        </cx:series>
        <cx:series layoutId="clusteredColumn" hidden="1" uniqueId="{6249D255-2DC2-4767-864B-D5D712BE50E3}" formatIdx="165">
          <cx:dataId val="165"/>
          <cx:layoutPr>
            <cx:binning intervalClosed="r"/>
          </cx:layoutPr>
        </cx:series>
        <cx:series layoutId="clusteredColumn" hidden="1" uniqueId="{A5487D84-3A5F-4BA6-834B-6C88E1AB18AE}" formatIdx="166">
          <cx:dataId val="166"/>
          <cx:layoutPr>
            <cx:binning intervalClosed="r"/>
          </cx:layoutPr>
        </cx:series>
        <cx:series layoutId="clusteredColumn" hidden="1" uniqueId="{739311CE-0762-4189-9D58-ACF6A9D5B111}" formatIdx="167">
          <cx:dataId val="167"/>
          <cx:layoutPr>
            <cx:binning intervalClosed="r"/>
          </cx:layoutPr>
        </cx:series>
        <cx:series layoutId="clusteredColumn" hidden="1" uniqueId="{EDFB04D4-34B8-47BC-B136-8F29170998C0}" formatIdx="168">
          <cx:dataId val="168"/>
          <cx:layoutPr>
            <cx:binning intervalClosed="r"/>
          </cx:layoutPr>
        </cx:series>
        <cx:series layoutId="clusteredColumn" hidden="1" uniqueId="{DE3408EA-870C-4141-BE72-50AEFE288D0D}" formatIdx="169">
          <cx:dataId val="169"/>
          <cx:layoutPr>
            <cx:binning intervalClosed="r"/>
          </cx:layoutPr>
        </cx:series>
        <cx:series layoutId="clusteredColumn" hidden="1" uniqueId="{4F7BB68A-4402-4E66-8983-55D56390D7D3}" formatIdx="170">
          <cx:dataId val="170"/>
          <cx:layoutPr>
            <cx:binning intervalClosed="r"/>
          </cx:layoutPr>
        </cx:series>
        <cx:series layoutId="clusteredColumn" hidden="1" uniqueId="{B56CF4F8-FEBA-41ED-AB54-05606FEC9A73}" formatIdx="171">
          <cx:dataId val="171"/>
          <cx:layoutPr>
            <cx:binning intervalClosed="r"/>
          </cx:layoutPr>
        </cx:series>
        <cx:series layoutId="clusteredColumn" hidden="1" uniqueId="{F1140AD7-54CE-4796-94BD-F18A047A6E03}" formatIdx="172">
          <cx:dataId val="172"/>
          <cx:layoutPr>
            <cx:binning intervalClosed="r"/>
          </cx:layoutPr>
        </cx:series>
        <cx:series layoutId="clusteredColumn" hidden="1" uniqueId="{13ADEA46-11F5-4143-8506-246BFD154819}" formatIdx="173">
          <cx:dataId val="173"/>
          <cx:layoutPr>
            <cx:binning intervalClosed="r"/>
          </cx:layoutPr>
        </cx:series>
        <cx:series layoutId="clusteredColumn" hidden="1" uniqueId="{B487FB02-0CC8-4CD7-A2A6-75503083EA77}" formatIdx="174">
          <cx:dataId val="174"/>
          <cx:layoutPr>
            <cx:binning intervalClosed="r"/>
          </cx:layoutPr>
        </cx:series>
        <cx:series layoutId="clusteredColumn" hidden="1" uniqueId="{EB3206F1-F4F9-4DD8-B73F-015972D5636C}" formatIdx="175">
          <cx:dataId val="175"/>
          <cx:layoutPr>
            <cx:binning intervalClosed="r"/>
          </cx:layoutPr>
        </cx:series>
        <cx:series layoutId="clusteredColumn" hidden="1" uniqueId="{CFB4B47F-8A09-4A4E-B11D-20A982220B94}" formatIdx="176">
          <cx:dataId val="176"/>
          <cx:layoutPr>
            <cx:binning intervalClosed="r"/>
          </cx:layoutPr>
        </cx:series>
        <cx:series layoutId="clusteredColumn" hidden="1" uniqueId="{FE4A7632-A6C8-496E-9D83-DCDAA82BECD6}" formatIdx="177">
          <cx:dataId val="177"/>
          <cx:layoutPr>
            <cx:binning intervalClosed="r"/>
          </cx:layoutPr>
        </cx:series>
        <cx:series layoutId="clusteredColumn" hidden="1" uniqueId="{CE7CBF32-4371-4D7B-92E2-4AD57724F176}" formatIdx="178">
          <cx:dataId val="178"/>
          <cx:layoutPr>
            <cx:binning intervalClosed="r"/>
          </cx:layoutPr>
        </cx:series>
        <cx:series layoutId="clusteredColumn" hidden="1" uniqueId="{C8DB1396-4F3D-44C4-ADD9-FBFFEEE9F357}" formatIdx="179">
          <cx:dataId val="179"/>
          <cx:layoutPr>
            <cx:binning intervalClosed="r"/>
          </cx:layoutPr>
        </cx:series>
        <cx:series layoutId="clusteredColumn" hidden="1" uniqueId="{DC6013BD-BD09-4A07-ACB4-F947B3901E95}" formatIdx="180">
          <cx:dataId val="180"/>
          <cx:layoutPr>
            <cx:binning intervalClosed="r"/>
          </cx:layoutPr>
        </cx:series>
        <cx:series layoutId="clusteredColumn" hidden="1" uniqueId="{313C28EF-EA7E-49D3-9D9A-A9415A4A03C3}" formatIdx="181">
          <cx:dataId val="181"/>
          <cx:layoutPr>
            <cx:binning intervalClosed="r"/>
          </cx:layoutPr>
        </cx:series>
        <cx:series layoutId="clusteredColumn" hidden="1" uniqueId="{302BEDB8-0B5A-4533-A529-9023118AAA5B}" formatIdx="182">
          <cx:dataId val="182"/>
          <cx:layoutPr>
            <cx:binning intervalClosed="r"/>
          </cx:layoutPr>
        </cx:series>
        <cx:series layoutId="clusteredColumn" hidden="1" uniqueId="{B6D533F3-92C3-4A2C-8AEC-60B47F5A3680}" formatIdx="183">
          <cx:dataId val="183"/>
          <cx:layoutPr>
            <cx:binning intervalClosed="r"/>
          </cx:layoutPr>
        </cx:series>
        <cx:series layoutId="clusteredColumn" hidden="1" uniqueId="{E8762808-4055-4015-9F34-12828E49156A}" formatIdx="184">
          <cx:dataId val="184"/>
          <cx:layoutPr>
            <cx:binning intervalClosed="r"/>
          </cx:layoutPr>
        </cx:series>
        <cx:series layoutId="clusteredColumn" hidden="1" uniqueId="{827FAEC9-9820-4AE1-8256-B2A796309ECD}" formatIdx="185">
          <cx:dataId val="185"/>
          <cx:layoutPr>
            <cx:binning intervalClosed="r"/>
          </cx:layoutPr>
        </cx:series>
        <cx:series layoutId="clusteredColumn" hidden="1" uniqueId="{A19CFD12-A2ED-4859-B1EF-9CD7DE5A28CD}" formatIdx="186">
          <cx:dataId val="186"/>
          <cx:layoutPr>
            <cx:binning intervalClosed="r"/>
          </cx:layoutPr>
        </cx:series>
        <cx:series layoutId="clusteredColumn" hidden="1" uniqueId="{557D637D-A52E-4DE7-8DCD-38E3AE09770F}" formatIdx="187">
          <cx:dataId val="187"/>
          <cx:layoutPr>
            <cx:binning intervalClosed="r"/>
          </cx:layoutPr>
        </cx:series>
        <cx:series layoutId="clusteredColumn" hidden="1" uniqueId="{F04CD627-EE1B-4559-81F5-4773BE08A88F}" formatIdx="188">
          <cx:dataId val="188"/>
          <cx:layoutPr>
            <cx:binning intervalClosed="r"/>
          </cx:layoutPr>
        </cx:series>
        <cx:series layoutId="clusteredColumn" hidden="1" uniqueId="{98BA5A12-2638-485C-A6DA-1B539080F04F}" formatIdx="189">
          <cx:dataId val="189"/>
          <cx:layoutPr>
            <cx:binning intervalClosed="r"/>
          </cx:layoutPr>
        </cx:series>
        <cx:series layoutId="clusteredColumn" hidden="1" uniqueId="{AA2C2AA8-4C1B-4DE8-8A19-8C784ABFB5B9}" formatIdx="190">
          <cx:dataId val="190"/>
          <cx:layoutPr>
            <cx:binning intervalClosed="r"/>
          </cx:layoutPr>
        </cx:series>
        <cx:series layoutId="clusteredColumn" hidden="1" uniqueId="{EBBED81A-A2B2-4298-B708-78359A7C559F}" formatIdx="191">
          <cx:dataId val="191"/>
          <cx:layoutPr>
            <cx:binning intervalClosed="r"/>
          </cx:layoutPr>
        </cx:series>
        <cx:series layoutId="clusteredColumn" hidden="1" uniqueId="{391F4F16-5BC8-442F-80CA-5C8BB6A40166}" formatIdx="192">
          <cx:dataId val="192"/>
          <cx:layoutPr>
            <cx:binning intervalClosed="r"/>
          </cx:layoutPr>
        </cx:series>
        <cx:series layoutId="clusteredColumn" hidden="1" uniqueId="{A4EAE08E-7FE7-4E86-BE8B-790DA341CA47}" formatIdx="193">
          <cx:dataId val="193"/>
          <cx:layoutPr>
            <cx:binning intervalClosed="r"/>
          </cx:layoutPr>
        </cx:series>
        <cx:series layoutId="clusteredColumn" hidden="1" uniqueId="{6B161D6C-2CEB-498D-8EDA-E16F8EEF4A70}" formatIdx="194">
          <cx:dataId val="194"/>
          <cx:layoutPr>
            <cx:binning intervalClosed="r"/>
          </cx:layoutPr>
        </cx:series>
        <cx:series layoutId="clusteredColumn" hidden="1" uniqueId="{DC90C268-1901-4EDB-9B13-BAB2A8472E95}" formatIdx="195">
          <cx:dataId val="195"/>
          <cx:layoutPr>
            <cx:binning intervalClosed="r"/>
          </cx:layoutPr>
        </cx:series>
        <cx:series layoutId="clusteredColumn" hidden="1" uniqueId="{AF1EBF8F-93EA-458C-A848-5DF1D15AFCD7}" formatIdx="196">
          <cx:dataId val="196"/>
          <cx:layoutPr>
            <cx:binning intervalClosed="r"/>
          </cx:layoutPr>
        </cx:series>
        <cx:series layoutId="clusteredColumn" hidden="1" uniqueId="{F76FB59F-D4B6-44EB-A1C4-9C3008ADCD31}" formatIdx="197">
          <cx:dataId val="197"/>
          <cx:layoutPr>
            <cx:binning intervalClosed="r"/>
          </cx:layoutPr>
        </cx:series>
        <cx:series layoutId="clusteredColumn" hidden="1" uniqueId="{145815BD-2351-49F4-B39A-66B3A0344630}" formatIdx="198">
          <cx:dataId val="198"/>
          <cx:layoutPr>
            <cx:binning intervalClosed="r"/>
          </cx:layoutPr>
        </cx:series>
        <cx:series layoutId="clusteredColumn" hidden="1" uniqueId="{00094A09-37A2-4F00-AC6E-2C33C1777174}" formatIdx="199">
          <cx:dataId val="199"/>
          <cx:layoutPr>
            <cx:binning intervalClosed="r"/>
          </cx:layoutPr>
        </cx:series>
      </cx:plotAreaRegion>
      <cx:axis id="0">
        <cx:catScaling gapWidth="0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endParaRPr lang="en-US" sz="9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endParaRPr>
          </a:p>
        </cx:txPr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7BEA0-155A-4B57-981A-00C060B614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8C43C0-85A7-4A1B-A8B4-39B7DACDEA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CD376-4E30-46C4-8286-62911DAB5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C158B-89DC-4010-8448-09CE781DB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4B937B-88E0-47DA-9735-13CBA4D7E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4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EDAC7-14CC-450B-9A09-A06A00686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FD45D-0A64-46BA-BC02-1DB01333C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0F3DC-DA54-4757-8456-2682B6F2A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C798A-42BF-434A-B3F3-4CA7CE34F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B51BC-AA9A-42A8-B545-69E396346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741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DA0EFB-9678-4C68-B9CE-5915D319B9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129DF-DE98-4622-99A6-2C6918D65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1084B-DBAB-459D-948C-0109AC300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49135-3D87-49A7-A85F-ACAB552F3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6303B-3FEF-49BA-BFF9-BD606EBF7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54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B0DC3-668C-43AF-A70C-8289C32EB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0AF6D-6187-4E78-93C5-DA802638E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49BB2-094F-4B0B-8A60-64E4D6186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DF3CA-0624-4500-BADF-44D2749C4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D9969-ED63-47B8-8BFA-DEFD2B1C7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004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72319-B397-4629-9793-133C8A593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9FE0FE-8FC1-4BF1-A524-DD2373037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0DD4A-5C0C-4FAA-AD79-4F87FEC64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C3FA4-AC9A-4C4E-8CEE-99D82A730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DFD6A-7E1D-48A7-A20A-468C018D6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699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B03FC-68B9-4172-97A9-4744D7B6B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3D0A4-D04C-4C74-9980-D33EBCD79D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B02190-8810-4790-A3CC-5485FC200A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EA7856-0AEA-4617-ADB0-F84994C99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92FF3-620E-49C6-A9D7-463E6FC26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D1AD2-6357-4179-83C4-4C66627EA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4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B8395-4DA9-4CFE-9283-F29E5C5E3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47B18E-21DC-400D-80A1-5C5AEF1F7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03CE0-5758-4494-A014-2B296B9F1A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62D30E-4F1C-4000-89E5-FC1AE6626C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A7921E-D017-455A-B8E6-1AA9F3E4C5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525DA5-4A1F-41C6-8F47-528BB7812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FD2760-A848-43E0-B761-B00E0EB6E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7471E4-F59E-4D1F-96A0-0C06937A4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24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4254C-6AB3-434D-B58F-DF688DCA7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22641A-1E9B-4556-8DD1-FC0C7886B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CDC8D8-32AC-4871-A69A-863B27A78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D082FD-71F9-4FE9-852E-4B4406D3E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77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0A309E-B3DD-4DCA-8A83-A6F7AEFC1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FFAB37-BD06-43EC-B5C0-333B99E7C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810A56-F4B8-4466-BA27-8DB8A94CA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792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9E8FD-FD08-4577-BB9F-0CE52CE84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1273E-C4FC-4067-A54A-E030BE929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0BCAC-F56F-40C0-8ACC-7A8BA945E4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0B7B18-EEB0-4959-AC38-3B143CA01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619EE1-6490-4FEB-B3D2-7173E37BA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CB896-F9CC-45F9-B846-E0E57ECAC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435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5743C-809D-4121-AB9A-0A050C7D0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6C9E74-CCB4-475C-A224-37A207310D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C6AA1C-3C2C-4BE8-9A1C-1CDDCD0CC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67314B-8E14-4471-9FEC-41E921108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EE3E15-F0BE-467A-8FE7-80B754E9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AA724-094F-435D-AA39-00088B50B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08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37FB16-540F-42CD-9CC2-B9345B89C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B264A-D22A-4722-916B-88537494A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82721-2D00-43BC-AB30-6EF99C2DA2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6C261-0308-43DD-A943-12E0D8D3B39D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AA588-1A84-4A25-90BB-08269815AB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5C83F-4CA8-4523-9489-98910319BF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43B50-D8F2-4440-80E4-8ED22B18C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5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14/relationships/chartEx" Target="../charts/chartEx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4/relationships/chartEx" Target="../charts/chartEx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14/relationships/chartEx" Target="../charts/chartEx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4/relationships/chartEx" Target="../charts/chartEx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14/relationships/chartEx" Target="../charts/chartEx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8DC338E-C795-49D6-9B62-385EA56CFE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13422447"/>
              </p:ext>
            </p:extLst>
          </p:nvPr>
        </p:nvGraphicFramePr>
        <p:xfrm>
          <a:off x="284086" y="390618"/>
          <a:ext cx="4558036" cy="2931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9F0CDF2-1E32-4B07-A85F-94E9D17DE0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0630537"/>
              </p:ext>
            </p:extLst>
          </p:nvPr>
        </p:nvGraphicFramePr>
        <p:xfrm>
          <a:off x="4842122" y="395377"/>
          <a:ext cx="4558036" cy="2927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1D32ED4-31B0-48A8-A5AF-CD0CE2AC4E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6425218"/>
              </p:ext>
            </p:extLst>
          </p:nvPr>
        </p:nvGraphicFramePr>
        <p:xfrm>
          <a:off x="284086" y="3322558"/>
          <a:ext cx="4558036" cy="2936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3BBA18B-911F-4604-9954-4854AF83FDBA}"/>
              </a:ext>
            </a:extLst>
          </p:cNvPr>
          <p:cNvSpPr txBox="1"/>
          <p:nvPr/>
        </p:nvSpPr>
        <p:spPr>
          <a:xfrm>
            <a:off x="5422791" y="3600301"/>
            <a:ext cx="610281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Prune</a:t>
            </a:r>
            <a:r>
              <a:rPr lang="zh-CN" altLang="en-US" dirty="0"/>
              <a:t>：</a:t>
            </a:r>
            <a:r>
              <a:rPr lang="en-US" altLang="zh-CN" dirty="0"/>
              <a:t>pruned model with attack</a:t>
            </a:r>
          </a:p>
          <a:p>
            <a:endParaRPr lang="en-US" dirty="0"/>
          </a:p>
          <a:p>
            <a:r>
              <a:rPr lang="en-US" altLang="zh-CN" dirty="0"/>
              <a:t>Origin</a:t>
            </a:r>
            <a:r>
              <a:rPr lang="zh-CN" altLang="en-US" dirty="0"/>
              <a:t>：</a:t>
            </a:r>
            <a:r>
              <a:rPr lang="en-US" altLang="zh-CN" dirty="0"/>
              <a:t>original model with attack</a:t>
            </a:r>
          </a:p>
          <a:p>
            <a:endParaRPr lang="en-US" dirty="0"/>
          </a:p>
          <a:p>
            <a:r>
              <a:rPr lang="en-US" altLang="zh-CN" dirty="0"/>
              <a:t>ALL</a:t>
            </a:r>
            <a:r>
              <a:rPr lang="zh-CN" altLang="en-US" dirty="0"/>
              <a:t>：</a:t>
            </a:r>
            <a:r>
              <a:rPr lang="en-US" altLang="zh-CN" dirty="0"/>
              <a:t>defense performance using the most resource on the       original model</a:t>
            </a:r>
          </a:p>
          <a:p>
            <a:endParaRPr lang="en-US" dirty="0"/>
          </a:p>
          <a:p>
            <a:r>
              <a:rPr lang="en-US" altLang="zh-CN" dirty="0"/>
              <a:t>DY</a:t>
            </a:r>
            <a:r>
              <a:rPr lang="zh-CN" altLang="en-US" dirty="0"/>
              <a:t>：</a:t>
            </a:r>
            <a:r>
              <a:rPr lang="en-US" altLang="zh-CN" dirty="0"/>
              <a:t>defense performance using dynamic configuration for each layers on the original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366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F44A65C-51E7-481B-9B4F-499F850AF4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8425341"/>
              </p:ext>
            </p:extLst>
          </p:nvPr>
        </p:nvGraphicFramePr>
        <p:xfrm>
          <a:off x="2466622" y="962377"/>
          <a:ext cx="6553199" cy="38466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82251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2" name="Chart 1">
                <a:extLst>
                  <a:ext uri="{FF2B5EF4-FFF2-40B4-BE49-F238E27FC236}">
                    <a16:creationId xmlns:a16="http://schemas.microsoft.com/office/drawing/2014/main" id="{35DD5CD0-7E20-4876-A967-65B77B5A299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50519403"/>
                  </p:ext>
                </p:extLst>
              </p:nvPr>
            </p:nvGraphicFramePr>
            <p:xfrm>
              <a:off x="0" y="-42863"/>
              <a:ext cx="12149137" cy="343852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Chart 1">
                <a:extLst>
                  <a:ext uri="{FF2B5EF4-FFF2-40B4-BE49-F238E27FC236}">
                    <a16:creationId xmlns:a16="http://schemas.microsoft.com/office/drawing/2014/main" id="{35DD5CD0-7E20-4876-A967-65B77B5A29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-42863"/>
                <a:ext cx="12149137" cy="34385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3" name="Chart 2">
                <a:extLst>
                  <a:ext uri="{FF2B5EF4-FFF2-40B4-BE49-F238E27FC236}">
                    <a16:creationId xmlns:a16="http://schemas.microsoft.com/office/drawing/2014/main" id="{FE6A6B20-E46F-43B2-BC54-13E0096BD15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042495958"/>
                  </p:ext>
                </p:extLst>
              </p:nvPr>
            </p:nvGraphicFramePr>
            <p:xfrm>
              <a:off x="0" y="3395661"/>
              <a:ext cx="12192000" cy="346233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3" name="Chart 2">
                <a:extLst>
                  <a:ext uri="{FF2B5EF4-FFF2-40B4-BE49-F238E27FC236}">
                    <a16:creationId xmlns:a16="http://schemas.microsoft.com/office/drawing/2014/main" id="{FE6A6B20-E46F-43B2-BC54-13E0096BD15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3395661"/>
                <a:ext cx="12192000" cy="34623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4694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2" name="Chart 1">
                <a:extLst>
                  <a:ext uri="{FF2B5EF4-FFF2-40B4-BE49-F238E27FC236}">
                    <a16:creationId xmlns:a16="http://schemas.microsoft.com/office/drawing/2014/main" id="{35DD5CD0-7E20-4876-A967-65B77B5A2992}"/>
                  </a:ext>
                </a:extLst>
              </p:cNvPr>
              <p:cNvGraphicFramePr/>
              <p:nvPr/>
            </p:nvGraphicFramePr>
            <p:xfrm>
              <a:off x="0" y="-42863"/>
              <a:ext cx="12149137" cy="343852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Chart 1">
                <a:extLst>
                  <a:ext uri="{FF2B5EF4-FFF2-40B4-BE49-F238E27FC236}">
                    <a16:creationId xmlns:a16="http://schemas.microsoft.com/office/drawing/2014/main" id="{35DD5CD0-7E20-4876-A967-65B77B5A29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-42863"/>
                <a:ext cx="12149137" cy="34385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3" name="Chart 2">
                <a:extLst>
                  <a:ext uri="{FF2B5EF4-FFF2-40B4-BE49-F238E27FC236}">
                    <a16:creationId xmlns:a16="http://schemas.microsoft.com/office/drawing/2014/main" id="{FE6A6B20-E46F-43B2-BC54-13E0096BD152}"/>
                  </a:ext>
                </a:extLst>
              </p:cNvPr>
              <p:cNvGraphicFramePr/>
              <p:nvPr/>
            </p:nvGraphicFramePr>
            <p:xfrm>
              <a:off x="0" y="3395661"/>
              <a:ext cx="12192000" cy="346233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3" name="Chart 2">
                <a:extLst>
                  <a:ext uri="{FF2B5EF4-FFF2-40B4-BE49-F238E27FC236}">
                    <a16:creationId xmlns:a16="http://schemas.microsoft.com/office/drawing/2014/main" id="{FE6A6B20-E46F-43B2-BC54-13E0096BD15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3395661"/>
                <a:ext cx="12192000" cy="3462339"/>
              </a:xfrm>
              <a:prstGeom prst="rect">
                <a:avLst/>
              </a:prstGeom>
            </p:spPr>
          </p:pic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5A9EA001-F2BF-43EA-8214-67C947070758}"/>
              </a:ext>
            </a:extLst>
          </p:cNvPr>
          <p:cNvSpPr/>
          <p:nvPr/>
        </p:nvSpPr>
        <p:spPr>
          <a:xfrm>
            <a:off x="1" y="2274073"/>
            <a:ext cx="12192000" cy="3578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46B76C-6E98-4308-B129-785622298FCA}"/>
              </a:ext>
            </a:extLst>
          </p:cNvPr>
          <p:cNvSpPr/>
          <p:nvPr/>
        </p:nvSpPr>
        <p:spPr>
          <a:xfrm>
            <a:off x="-42863" y="5956852"/>
            <a:ext cx="12192000" cy="3578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98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2" name="Chart 1">
                <a:extLst>
                  <a:ext uri="{FF2B5EF4-FFF2-40B4-BE49-F238E27FC236}">
                    <a16:creationId xmlns:a16="http://schemas.microsoft.com/office/drawing/2014/main" id="{35DD5CD0-7E20-4876-A967-65B77B5A2992}"/>
                  </a:ext>
                </a:extLst>
              </p:cNvPr>
              <p:cNvGraphicFramePr/>
              <p:nvPr/>
            </p:nvGraphicFramePr>
            <p:xfrm>
              <a:off x="0" y="-42863"/>
              <a:ext cx="12149137" cy="343852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Chart 1">
                <a:extLst>
                  <a:ext uri="{FF2B5EF4-FFF2-40B4-BE49-F238E27FC236}">
                    <a16:creationId xmlns:a16="http://schemas.microsoft.com/office/drawing/2014/main" id="{35DD5CD0-7E20-4876-A967-65B77B5A29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-42863"/>
                <a:ext cx="12149137" cy="34385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3" name="Chart 2">
                <a:extLst>
                  <a:ext uri="{FF2B5EF4-FFF2-40B4-BE49-F238E27FC236}">
                    <a16:creationId xmlns:a16="http://schemas.microsoft.com/office/drawing/2014/main" id="{FE6A6B20-E46F-43B2-BC54-13E0096BD152}"/>
                  </a:ext>
                </a:extLst>
              </p:cNvPr>
              <p:cNvGraphicFramePr/>
              <p:nvPr/>
            </p:nvGraphicFramePr>
            <p:xfrm>
              <a:off x="0" y="3395661"/>
              <a:ext cx="12192000" cy="346233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3" name="Chart 2">
                <a:extLst>
                  <a:ext uri="{FF2B5EF4-FFF2-40B4-BE49-F238E27FC236}">
                    <a16:creationId xmlns:a16="http://schemas.microsoft.com/office/drawing/2014/main" id="{FE6A6B20-E46F-43B2-BC54-13E0096BD15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3395661"/>
                <a:ext cx="12192000" cy="3462339"/>
              </a:xfrm>
              <a:prstGeom prst="rect">
                <a:avLst/>
              </a:prstGeom>
            </p:spPr>
          </p:pic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1871E8FB-2F17-46C5-A221-171B7AC3E01F}"/>
              </a:ext>
            </a:extLst>
          </p:cNvPr>
          <p:cNvSpPr/>
          <p:nvPr/>
        </p:nvSpPr>
        <p:spPr>
          <a:xfrm>
            <a:off x="42863" y="477078"/>
            <a:ext cx="12192000" cy="3578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622806-DE8F-42AB-92AB-CE11FD742FAB}"/>
              </a:ext>
            </a:extLst>
          </p:cNvPr>
          <p:cNvSpPr/>
          <p:nvPr/>
        </p:nvSpPr>
        <p:spPr>
          <a:xfrm>
            <a:off x="42863" y="3991555"/>
            <a:ext cx="12192000" cy="3578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434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5578</TotalTime>
  <Words>124</Words>
  <Application>Microsoft Office PowerPoint</Application>
  <PresentationFormat>Widescreen</PresentationFormat>
  <Paragraphs>23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Xianglong Feng</dc:creator>
  <cp:lastModifiedBy>Xianglong Feng</cp:lastModifiedBy>
  <cp:revision>7</cp:revision>
  <dcterms:created xsi:type="dcterms:W3CDTF">2020-11-05T17:20:22Z</dcterms:created>
  <dcterms:modified xsi:type="dcterms:W3CDTF">2020-11-09T14:19:06Z</dcterms:modified>
</cp:coreProperties>
</file>

<file path=docProps/thumbnail.jpeg>
</file>